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rels" ContentType="application/vnd.openxmlformats-package.relationships+xml"/>
  <Default Extension="xml" ContentType="application/xml"/>
  <Default Extension="docx" ContentType="application/vnd.openxmlformats-officedocument.wordprocessingml.document"/>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notesSlides/notesSlide5.xml" ContentType="application/vnd.openxmlformats-officedocument.presentationml.notesSlide+xml"/>
  <Override PartName="/ppt/charts/chart3.xml" ContentType="application/vnd.openxmlformats-officedocument.drawingml.chart+xml"/>
  <Override PartName="/ppt/notesSlides/notesSlide6.xml" ContentType="application/vnd.openxmlformats-officedocument.presentationml.notesSlide+xml"/>
  <Override PartName="/ppt/charts/chart4.xml" ContentType="application/vnd.openxmlformats-officedocument.drawingml.chart+xml"/>
  <Override PartName="/ppt/notesSlides/notesSlide7.xml" ContentType="application/vnd.openxmlformats-officedocument.presentationml.notesSlide+xml"/>
  <Override PartName="/ppt/charts/chart5.xml" ContentType="application/vnd.openxmlformats-officedocument.drawingml.chart+xml"/>
  <Override PartName="/ppt/notesSlides/notesSlide8.xml" ContentType="application/vnd.openxmlformats-officedocument.presentationml.notesSlide+xml"/>
  <Override PartName="/ppt/charts/chart6.xml" ContentType="application/vnd.openxmlformats-officedocument.drawingml.chart+xml"/>
  <Override PartName="/ppt/notesSlides/notesSlide9.xml" ContentType="application/vnd.openxmlformats-officedocument.presentationml.notesSlide+xml"/>
  <Override PartName="/ppt/charts/chart7.xml" ContentType="application/vnd.openxmlformats-officedocument.drawingml.chart+xml"/>
  <Override PartName="/ppt/notesSlides/notesSlide10.xml" ContentType="application/vnd.openxmlformats-officedocument.presentationml.notesSlide+xml"/>
  <Override PartName="/ppt/charts/chart8.xml" ContentType="application/vnd.openxmlformats-officedocument.drawingml.chart+xml"/>
  <Override PartName="/ppt/notesSlides/notesSlide11.xml" ContentType="application/vnd.openxmlformats-officedocument.presentationml.notesSlide+xml"/>
  <Override PartName="/ppt/charts/chart9.xml" ContentType="application/vnd.openxmlformats-officedocument.drawingml.chart+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rts/chart13.xml" ContentType="application/vnd.openxmlformats-officedocument.drawingml.chart+xml"/>
  <Override PartName="/ppt/charts/chart14.xml" ContentType="application/vnd.openxmlformats-officedocument.drawingml.chart+xml"/>
  <Override PartName="/ppt/notesSlides/notesSlide26.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notesSlides/notesSlide2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1"/>
  </p:sldMasterIdLst>
  <p:notesMasterIdLst>
    <p:notesMasterId r:id="rId54"/>
  </p:notesMasterIdLst>
  <p:sldIdLst>
    <p:sldId id="256" r:id="rId2"/>
    <p:sldId id="298" r:id="rId3"/>
    <p:sldId id="300" r:id="rId4"/>
    <p:sldId id="299" r:id="rId5"/>
    <p:sldId id="259" r:id="rId6"/>
    <p:sldId id="258" r:id="rId7"/>
    <p:sldId id="261" r:id="rId8"/>
    <p:sldId id="260" r:id="rId9"/>
    <p:sldId id="262" r:id="rId10"/>
    <p:sldId id="292" r:id="rId11"/>
    <p:sldId id="263" r:id="rId12"/>
    <p:sldId id="264" r:id="rId13"/>
    <p:sldId id="265" r:id="rId14"/>
    <p:sldId id="266" r:id="rId15"/>
    <p:sldId id="308" r:id="rId16"/>
    <p:sldId id="284" r:id="rId17"/>
    <p:sldId id="267" r:id="rId18"/>
    <p:sldId id="271" r:id="rId19"/>
    <p:sldId id="275" r:id="rId20"/>
    <p:sldId id="285" r:id="rId21"/>
    <p:sldId id="287" r:id="rId22"/>
    <p:sldId id="279" r:id="rId23"/>
    <p:sldId id="280" r:id="rId24"/>
    <p:sldId id="286" r:id="rId25"/>
    <p:sldId id="288" r:id="rId26"/>
    <p:sldId id="289" r:id="rId27"/>
    <p:sldId id="290" r:id="rId28"/>
    <p:sldId id="291" r:id="rId29"/>
    <p:sldId id="305" r:id="rId30"/>
    <p:sldId id="281" r:id="rId31"/>
    <p:sldId id="310" r:id="rId32"/>
    <p:sldId id="311" r:id="rId33"/>
    <p:sldId id="312" r:id="rId34"/>
    <p:sldId id="313" r:id="rId35"/>
    <p:sldId id="295" r:id="rId36"/>
    <p:sldId id="296" r:id="rId37"/>
    <p:sldId id="297" r:id="rId38"/>
    <p:sldId id="257" r:id="rId39"/>
    <p:sldId id="302" r:id="rId40"/>
    <p:sldId id="303" r:id="rId41"/>
    <p:sldId id="304" r:id="rId42"/>
    <p:sldId id="268" r:id="rId43"/>
    <p:sldId id="270" r:id="rId44"/>
    <p:sldId id="269" r:id="rId45"/>
    <p:sldId id="272" r:id="rId46"/>
    <p:sldId id="274" r:id="rId47"/>
    <p:sldId id="273" r:id="rId48"/>
    <p:sldId id="276" r:id="rId49"/>
    <p:sldId id="278" r:id="rId50"/>
    <p:sldId id="277" r:id="rId51"/>
    <p:sldId id="293" r:id="rId52"/>
    <p:sldId id="294" r:id="rId53"/>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6" autoAdjust="0"/>
    <p:restoredTop sz="78816" autoAdjust="0"/>
  </p:normalViewPr>
  <p:slideViewPr>
    <p:cSldViewPr>
      <p:cViewPr varScale="1">
        <p:scale>
          <a:sx n="55" d="100"/>
          <a:sy n="55" d="100"/>
        </p:scale>
        <p:origin x="1594" y="38"/>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s>
</file>

<file path=ppt/charts/_rels/chart1.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10.xml.rels><?xml version="1.0" encoding="UTF-8" standalone="yes"?>
<Relationships xmlns="http://schemas.openxmlformats.org/package/2006/relationships"><Relationship Id="rId1" Type="http://schemas.openxmlformats.org/officeDocument/2006/relationships/oleObject" Target="file:///C:\Users\martinle\Documents\projects\cvss\final_graphs.xlsx"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file:///C:\Users\martinle\Documents\projects\cvss\final_graphs.xlsx"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C:\Users\martinle\Documents\projects\cvss\final_graphs.xlsx" TargetMode="External"/></Relationships>
</file>

<file path=ppt/charts/_rels/chart13.xml.rels><?xml version="1.0" encoding="UTF-8" standalone="yes"?>
<Relationships xmlns="http://schemas.openxmlformats.org/package/2006/relationships"><Relationship Id="rId1" Type="http://schemas.openxmlformats.org/officeDocument/2006/relationships/oleObject" Target="file:///C:\Users\martinle\Documents\projects\cvss\cisco_cvss_workbook.xlsx" TargetMode="External"/></Relationships>
</file>

<file path=ppt/charts/_rels/chart14.xml.rels><?xml version="1.0" encoding="UTF-8" standalone="yes"?>
<Relationships xmlns="http://schemas.openxmlformats.org/package/2006/relationships"><Relationship Id="rId1" Type="http://schemas.openxmlformats.org/officeDocument/2006/relationships/oleObject" Target="file:///C:\Users\martinle\Documents\projects\cvss\nvd-cvss-workbook.xlsx" TargetMode="External"/></Relationships>
</file>

<file path=ppt/charts/_rels/chart15.xml.rels><?xml version="1.0" encoding="UTF-8" standalone="yes"?>
<Relationships xmlns="http://schemas.openxmlformats.org/package/2006/relationships"><Relationship Id="rId1" Type="http://schemas.openxmlformats.org/officeDocument/2006/relationships/oleObject" Target="file:///C:\Users\martinle\Documents\projects\cvss\ibm-cvss-workbook.xlsx" TargetMode="External"/></Relationships>
</file>

<file path=ppt/charts/_rels/chart16.xml.rels><?xml version="1.0" encoding="UTF-8" standalone="yes"?>
<Relationships xmlns="http://schemas.openxmlformats.org/package/2006/relationships"><Relationship Id="rId1" Type="http://schemas.openxmlformats.org/officeDocument/2006/relationships/oleObject" Target="file:///C:\Users\martinle\Documents\projects\cvss\cisco_cvss_workbook.xlsx" TargetMode="External"/></Relationships>
</file>

<file path=ppt/charts/_rels/chart17.xml.rels><?xml version="1.0" encoding="UTF-8" standalone="yes"?>
<Relationships xmlns="http://schemas.openxmlformats.org/package/2006/relationships"><Relationship Id="rId1" Type="http://schemas.openxmlformats.org/officeDocument/2006/relationships/oleObject" Target="file:///C:\Users\martinle\Documents\projects\cvss\nvd-cvss-workbook.xlsx" TargetMode="External"/></Relationships>
</file>

<file path=ppt/charts/_rels/chart18.xml.rels><?xml version="1.0" encoding="UTF-8" standalone="yes"?>
<Relationships xmlns="http://schemas.openxmlformats.org/package/2006/relationships"><Relationship Id="rId1" Type="http://schemas.openxmlformats.org/officeDocument/2006/relationships/oleObject" Target="file:///C:\Users\martinle\Documents\projects\cvss\ibm-cvss-workbook.xlsx" TargetMode="External"/></Relationships>
</file>

<file path=ppt/charts/_rels/chart19.xml.rels><?xml version="1.0" encoding="UTF-8" standalone="yes"?>
<Relationships xmlns="http://schemas.openxmlformats.org/package/2006/relationships"><Relationship Id="rId1" Type="http://schemas.openxmlformats.org/officeDocument/2006/relationships/oleObject" Target="file:///C:\Users\martinle\Documents\projects\cvss\cisco_cvss_workbook.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20.xml.rels><?xml version="1.0" encoding="UTF-8" standalone="yes"?>
<Relationships xmlns="http://schemas.openxmlformats.org/package/2006/relationships"><Relationship Id="rId1" Type="http://schemas.openxmlformats.org/officeDocument/2006/relationships/oleObject" Target="file:///C:\Users\martinle\Documents\projects\cvss\nvd-cvss-workbook.xlsx" TargetMode="External"/></Relationships>
</file>

<file path=ppt/charts/_rels/chart21.xml.rels><?xml version="1.0" encoding="UTF-8" standalone="yes"?>
<Relationships xmlns="http://schemas.openxmlformats.org/package/2006/relationships"><Relationship Id="rId1" Type="http://schemas.openxmlformats.org/officeDocument/2006/relationships/oleObject" Target="file:///C:\Users\martinle\Documents\projects\cvss\ibm-cvss-workbook.xlsx" TargetMode="External"/></Relationships>
</file>

<file path=ppt/charts/_rels/chart3.xml.rels><?xml version="1.0" encoding="UTF-8" standalone="yes"?>
<Relationships xmlns="http://schemas.openxmlformats.org/package/2006/relationships"><Relationship Id="rId1" Type="http://schemas.openxmlformats.org/officeDocument/2006/relationships/oleObject" Target="Book2" TargetMode="External"/></Relationships>
</file>

<file path=ppt/charts/_rels/chart4.xml.rels><?xml version="1.0" encoding="UTF-8" standalone="yes"?>
<Relationships xmlns="http://schemas.openxmlformats.org/package/2006/relationships"><Relationship Id="rId1" Type="http://schemas.openxmlformats.org/officeDocument/2006/relationships/oleObject" Target="Book2" TargetMode="External"/></Relationships>
</file>

<file path=ppt/charts/_rels/chart5.xml.rels><?xml version="1.0" encoding="UTF-8" standalone="yes"?>
<Relationships xmlns="http://schemas.openxmlformats.org/package/2006/relationships"><Relationship Id="rId1" Type="http://schemas.openxmlformats.org/officeDocument/2006/relationships/oleObject" Target="file:///C:\Users\martinle\Documents\projects\cvss\final_graphs.xlsx" TargetMode="External"/></Relationships>
</file>

<file path=ppt/charts/_rels/chart6.xml.rels><?xml version="1.0" encoding="UTF-8" standalone="yes"?>
<Relationships xmlns="http://schemas.openxmlformats.org/package/2006/relationships"><Relationship Id="rId1" Type="http://schemas.openxmlformats.org/officeDocument/2006/relationships/oleObject" Target="file:///C:\Users\martinle\Documents\projects\cvss\final_graphs.xlsx"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C:\Users\martinle\Documents\projects\cvss\final_graphs.xlsx" TargetMode="External"/></Relationships>
</file>

<file path=ppt/charts/_rels/chart8.xml.rels><?xml version="1.0" encoding="UTF-8" standalone="yes"?>
<Relationships xmlns="http://schemas.openxmlformats.org/package/2006/relationships"><Relationship Id="rId1" Type="http://schemas.openxmlformats.org/officeDocument/2006/relationships/oleObject" Target="file:///C:\Users\martinle\Documents\projects\cvss\final_graphs.xlsx" TargetMode="External"/></Relationships>
</file>

<file path=ppt/charts/_rels/chart9.xml.rels><?xml version="1.0" encoding="UTF-8" standalone="yes"?>
<Relationships xmlns="http://schemas.openxmlformats.org/package/2006/relationships"><Relationship Id="rId1" Type="http://schemas.openxmlformats.org/officeDocument/2006/relationships/oleObject" Target="file:///C:\Users\martinle\Documents\projects\cvss\final_graphs.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Sheet1!$F$1</c:f>
              <c:strCache>
                <c:ptCount val="1"/>
                <c:pt idx="0">
                  <c:v>Classification A</c:v>
                </c:pt>
              </c:strCache>
            </c:strRef>
          </c:tx>
          <c:marker>
            <c:symbol val="none"/>
          </c:marker>
          <c:val>
            <c:numRef>
              <c:f>Sheet1!$F$2:$F$1001</c:f>
              <c:numCache>
                <c:formatCode>General</c:formatCode>
                <c:ptCount val="1000"/>
                <c:pt idx="0">
                  <c:v>0</c:v>
                </c:pt>
                <c:pt idx="1">
                  <c:v>1</c:v>
                </c:pt>
                <c:pt idx="2">
                  <c:v>1</c:v>
                </c:pt>
                <c:pt idx="3">
                  <c:v>2</c:v>
                </c:pt>
                <c:pt idx="4">
                  <c:v>2</c:v>
                </c:pt>
                <c:pt idx="5">
                  <c:v>3</c:v>
                </c:pt>
                <c:pt idx="6">
                  <c:v>4</c:v>
                </c:pt>
                <c:pt idx="7">
                  <c:v>4</c:v>
                </c:pt>
                <c:pt idx="8">
                  <c:v>5</c:v>
                </c:pt>
                <c:pt idx="9">
                  <c:v>5</c:v>
                </c:pt>
                <c:pt idx="10">
                  <c:v>6</c:v>
                </c:pt>
                <c:pt idx="11">
                  <c:v>6</c:v>
                </c:pt>
                <c:pt idx="12">
                  <c:v>6</c:v>
                </c:pt>
                <c:pt idx="13">
                  <c:v>7</c:v>
                </c:pt>
                <c:pt idx="14">
                  <c:v>8</c:v>
                </c:pt>
                <c:pt idx="15">
                  <c:v>9</c:v>
                </c:pt>
                <c:pt idx="16">
                  <c:v>9</c:v>
                </c:pt>
                <c:pt idx="17">
                  <c:v>10</c:v>
                </c:pt>
                <c:pt idx="18">
                  <c:v>10</c:v>
                </c:pt>
                <c:pt idx="19">
                  <c:v>11</c:v>
                </c:pt>
                <c:pt idx="20">
                  <c:v>12</c:v>
                </c:pt>
                <c:pt idx="21">
                  <c:v>12</c:v>
                </c:pt>
                <c:pt idx="22">
                  <c:v>12</c:v>
                </c:pt>
                <c:pt idx="23">
                  <c:v>12</c:v>
                </c:pt>
                <c:pt idx="24">
                  <c:v>12</c:v>
                </c:pt>
                <c:pt idx="25">
                  <c:v>12</c:v>
                </c:pt>
                <c:pt idx="26">
                  <c:v>12</c:v>
                </c:pt>
                <c:pt idx="27">
                  <c:v>13</c:v>
                </c:pt>
                <c:pt idx="28">
                  <c:v>13</c:v>
                </c:pt>
                <c:pt idx="29">
                  <c:v>14</c:v>
                </c:pt>
                <c:pt idx="30">
                  <c:v>14</c:v>
                </c:pt>
                <c:pt idx="31">
                  <c:v>15</c:v>
                </c:pt>
                <c:pt idx="32">
                  <c:v>16</c:v>
                </c:pt>
                <c:pt idx="33">
                  <c:v>16</c:v>
                </c:pt>
                <c:pt idx="34">
                  <c:v>16</c:v>
                </c:pt>
                <c:pt idx="35">
                  <c:v>16</c:v>
                </c:pt>
                <c:pt idx="36">
                  <c:v>17</c:v>
                </c:pt>
                <c:pt idx="37">
                  <c:v>17</c:v>
                </c:pt>
                <c:pt idx="38">
                  <c:v>18</c:v>
                </c:pt>
                <c:pt idx="39">
                  <c:v>18</c:v>
                </c:pt>
                <c:pt idx="40">
                  <c:v>19</c:v>
                </c:pt>
                <c:pt idx="41">
                  <c:v>20</c:v>
                </c:pt>
                <c:pt idx="42">
                  <c:v>21</c:v>
                </c:pt>
                <c:pt idx="43">
                  <c:v>21</c:v>
                </c:pt>
                <c:pt idx="44">
                  <c:v>21</c:v>
                </c:pt>
                <c:pt idx="45">
                  <c:v>21</c:v>
                </c:pt>
                <c:pt idx="46">
                  <c:v>22</c:v>
                </c:pt>
                <c:pt idx="47">
                  <c:v>23</c:v>
                </c:pt>
                <c:pt idx="48">
                  <c:v>23</c:v>
                </c:pt>
                <c:pt idx="49">
                  <c:v>24</c:v>
                </c:pt>
                <c:pt idx="50">
                  <c:v>24</c:v>
                </c:pt>
                <c:pt idx="51">
                  <c:v>25</c:v>
                </c:pt>
                <c:pt idx="52">
                  <c:v>26</c:v>
                </c:pt>
                <c:pt idx="53">
                  <c:v>26</c:v>
                </c:pt>
                <c:pt idx="54">
                  <c:v>26</c:v>
                </c:pt>
                <c:pt idx="55">
                  <c:v>26</c:v>
                </c:pt>
                <c:pt idx="56">
                  <c:v>26</c:v>
                </c:pt>
                <c:pt idx="57">
                  <c:v>26</c:v>
                </c:pt>
                <c:pt idx="58">
                  <c:v>26</c:v>
                </c:pt>
                <c:pt idx="59">
                  <c:v>27</c:v>
                </c:pt>
                <c:pt idx="60">
                  <c:v>27</c:v>
                </c:pt>
                <c:pt idx="61">
                  <c:v>28</c:v>
                </c:pt>
                <c:pt idx="62">
                  <c:v>29</c:v>
                </c:pt>
                <c:pt idx="63">
                  <c:v>29</c:v>
                </c:pt>
                <c:pt idx="64">
                  <c:v>30</c:v>
                </c:pt>
                <c:pt idx="65">
                  <c:v>31</c:v>
                </c:pt>
                <c:pt idx="66">
                  <c:v>32</c:v>
                </c:pt>
                <c:pt idx="67">
                  <c:v>32</c:v>
                </c:pt>
                <c:pt idx="68">
                  <c:v>32</c:v>
                </c:pt>
                <c:pt idx="69">
                  <c:v>33</c:v>
                </c:pt>
                <c:pt idx="70">
                  <c:v>34</c:v>
                </c:pt>
                <c:pt idx="71">
                  <c:v>35</c:v>
                </c:pt>
                <c:pt idx="72">
                  <c:v>35</c:v>
                </c:pt>
                <c:pt idx="73">
                  <c:v>35</c:v>
                </c:pt>
                <c:pt idx="74">
                  <c:v>36</c:v>
                </c:pt>
                <c:pt idx="75">
                  <c:v>37</c:v>
                </c:pt>
                <c:pt idx="76">
                  <c:v>38</c:v>
                </c:pt>
                <c:pt idx="77">
                  <c:v>39</c:v>
                </c:pt>
                <c:pt idx="78">
                  <c:v>40</c:v>
                </c:pt>
                <c:pt idx="79">
                  <c:v>40</c:v>
                </c:pt>
                <c:pt idx="80">
                  <c:v>41</c:v>
                </c:pt>
                <c:pt idx="81">
                  <c:v>41</c:v>
                </c:pt>
                <c:pt idx="82">
                  <c:v>42</c:v>
                </c:pt>
                <c:pt idx="83">
                  <c:v>42</c:v>
                </c:pt>
                <c:pt idx="84">
                  <c:v>43</c:v>
                </c:pt>
                <c:pt idx="85">
                  <c:v>44</c:v>
                </c:pt>
                <c:pt idx="86">
                  <c:v>44</c:v>
                </c:pt>
                <c:pt idx="87">
                  <c:v>44</c:v>
                </c:pt>
                <c:pt idx="88">
                  <c:v>44</c:v>
                </c:pt>
                <c:pt idx="89">
                  <c:v>44</c:v>
                </c:pt>
                <c:pt idx="90">
                  <c:v>44</c:v>
                </c:pt>
                <c:pt idx="91">
                  <c:v>44</c:v>
                </c:pt>
                <c:pt idx="92">
                  <c:v>45</c:v>
                </c:pt>
                <c:pt idx="93">
                  <c:v>46</c:v>
                </c:pt>
                <c:pt idx="94">
                  <c:v>47</c:v>
                </c:pt>
                <c:pt idx="95">
                  <c:v>47</c:v>
                </c:pt>
                <c:pt idx="96">
                  <c:v>47</c:v>
                </c:pt>
                <c:pt idx="97">
                  <c:v>48</c:v>
                </c:pt>
                <c:pt idx="98">
                  <c:v>49</c:v>
                </c:pt>
                <c:pt idx="99">
                  <c:v>49</c:v>
                </c:pt>
                <c:pt idx="100">
                  <c:v>49</c:v>
                </c:pt>
                <c:pt idx="101">
                  <c:v>49</c:v>
                </c:pt>
                <c:pt idx="102">
                  <c:v>50</c:v>
                </c:pt>
                <c:pt idx="103">
                  <c:v>51</c:v>
                </c:pt>
                <c:pt idx="104">
                  <c:v>51</c:v>
                </c:pt>
                <c:pt idx="105">
                  <c:v>51</c:v>
                </c:pt>
                <c:pt idx="106">
                  <c:v>52</c:v>
                </c:pt>
                <c:pt idx="107">
                  <c:v>53</c:v>
                </c:pt>
                <c:pt idx="108">
                  <c:v>54</c:v>
                </c:pt>
                <c:pt idx="109">
                  <c:v>54</c:v>
                </c:pt>
                <c:pt idx="110">
                  <c:v>54</c:v>
                </c:pt>
                <c:pt idx="111">
                  <c:v>54</c:v>
                </c:pt>
                <c:pt idx="112">
                  <c:v>54</c:v>
                </c:pt>
                <c:pt idx="113">
                  <c:v>54</c:v>
                </c:pt>
                <c:pt idx="114">
                  <c:v>54</c:v>
                </c:pt>
                <c:pt idx="115">
                  <c:v>54</c:v>
                </c:pt>
                <c:pt idx="116">
                  <c:v>55</c:v>
                </c:pt>
                <c:pt idx="117">
                  <c:v>55</c:v>
                </c:pt>
                <c:pt idx="118">
                  <c:v>55</c:v>
                </c:pt>
                <c:pt idx="119">
                  <c:v>55</c:v>
                </c:pt>
                <c:pt idx="120">
                  <c:v>55</c:v>
                </c:pt>
                <c:pt idx="121">
                  <c:v>55</c:v>
                </c:pt>
                <c:pt idx="122">
                  <c:v>56</c:v>
                </c:pt>
                <c:pt idx="123">
                  <c:v>57</c:v>
                </c:pt>
                <c:pt idx="124">
                  <c:v>58</c:v>
                </c:pt>
                <c:pt idx="125">
                  <c:v>59</c:v>
                </c:pt>
                <c:pt idx="126">
                  <c:v>59</c:v>
                </c:pt>
                <c:pt idx="127">
                  <c:v>60</c:v>
                </c:pt>
                <c:pt idx="128">
                  <c:v>61</c:v>
                </c:pt>
                <c:pt idx="129">
                  <c:v>62</c:v>
                </c:pt>
                <c:pt idx="130">
                  <c:v>62</c:v>
                </c:pt>
                <c:pt idx="131">
                  <c:v>63</c:v>
                </c:pt>
                <c:pt idx="132">
                  <c:v>64</c:v>
                </c:pt>
                <c:pt idx="133">
                  <c:v>65</c:v>
                </c:pt>
                <c:pt idx="134">
                  <c:v>65</c:v>
                </c:pt>
                <c:pt idx="135">
                  <c:v>65</c:v>
                </c:pt>
                <c:pt idx="136">
                  <c:v>65</c:v>
                </c:pt>
                <c:pt idx="137">
                  <c:v>66</c:v>
                </c:pt>
                <c:pt idx="138">
                  <c:v>66</c:v>
                </c:pt>
                <c:pt idx="139">
                  <c:v>67</c:v>
                </c:pt>
                <c:pt idx="140">
                  <c:v>68</c:v>
                </c:pt>
                <c:pt idx="141">
                  <c:v>69</c:v>
                </c:pt>
                <c:pt idx="142">
                  <c:v>69</c:v>
                </c:pt>
                <c:pt idx="143">
                  <c:v>70</c:v>
                </c:pt>
                <c:pt idx="144">
                  <c:v>71</c:v>
                </c:pt>
                <c:pt idx="145">
                  <c:v>71</c:v>
                </c:pt>
                <c:pt idx="146">
                  <c:v>72</c:v>
                </c:pt>
                <c:pt idx="147">
                  <c:v>72</c:v>
                </c:pt>
                <c:pt idx="148">
                  <c:v>73</c:v>
                </c:pt>
                <c:pt idx="149">
                  <c:v>73</c:v>
                </c:pt>
                <c:pt idx="150">
                  <c:v>74</c:v>
                </c:pt>
                <c:pt idx="151">
                  <c:v>74</c:v>
                </c:pt>
                <c:pt idx="152">
                  <c:v>75</c:v>
                </c:pt>
                <c:pt idx="153">
                  <c:v>76</c:v>
                </c:pt>
                <c:pt idx="154">
                  <c:v>76</c:v>
                </c:pt>
                <c:pt idx="155">
                  <c:v>77</c:v>
                </c:pt>
                <c:pt idx="156">
                  <c:v>78</c:v>
                </c:pt>
                <c:pt idx="157">
                  <c:v>78</c:v>
                </c:pt>
                <c:pt idx="158">
                  <c:v>79</c:v>
                </c:pt>
                <c:pt idx="159">
                  <c:v>80</c:v>
                </c:pt>
                <c:pt idx="160">
                  <c:v>81</c:v>
                </c:pt>
                <c:pt idx="161">
                  <c:v>82</c:v>
                </c:pt>
                <c:pt idx="162">
                  <c:v>83</c:v>
                </c:pt>
                <c:pt idx="163">
                  <c:v>84</c:v>
                </c:pt>
                <c:pt idx="164">
                  <c:v>84</c:v>
                </c:pt>
                <c:pt idx="165">
                  <c:v>85</c:v>
                </c:pt>
                <c:pt idx="166">
                  <c:v>85</c:v>
                </c:pt>
                <c:pt idx="167">
                  <c:v>85</c:v>
                </c:pt>
                <c:pt idx="168">
                  <c:v>86</c:v>
                </c:pt>
                <c:pt idx="169">
                  <c:v>86</c:v>
                </c:pt>
                <c:pt idx="170">
                  <c:v>86</c:v>
                </c:pt>
                <c:pt idx="171">
                  <c:v>87</c:v>
                </c:pt>
                <c:pt idx="172">
                  <c:v>88</c:v>
                </c:pt>
                <c:pt idx="173">
                  <c:v>89</c:v>
                </c:pt>
                <c:pt idx="174">
                  <c:v>89</c:v>
                </c:pt>
                <c:pt idx="175">
                  <c:v>90</c:v>
                </c:pt>
                <c:pt idx="176">
                  <c:v>91</c:v>
                </c:pt>
                <c:pt idx="177">
                  <c:v>92</c:v>
                </c:pt>
                <c:pt idx="178">
                  <c:v>92</c:v>
                </c:pt>
                <c:pt idx="179">
                  <c:v>92</c:v>
                </c:pt>
                <c:pt idx="180">
                  <c:v>93</c:v>
                </c:pt>
                <c:pt idx="181">
                  <c:v>94</c:v>
                </c:pt>
                <c:pt idx="182">
                  <c:v>94</c:v>
                </c:pt>
                <c:pt idx="183">
                  <c:v>94</c:v>
                </c:pt>
                <c:pt idx="184">
                  <c:v>95</c:v>
                </c:pt>
                <c:pt idx="185">
                  <c:v>95</c:v>
                </c:pt>
                <c:pt idx="186">
                  <c:v>96</c:v>
                </c:pt>
                <c:pt idx="187">
                  <c:v>97</c:v>
                </c:pt>
                <c:pt idx="188">
                  <c:v>97</c:v>
                </c:pt>
                <c:pt idx="189">
                  <c:v>98</c:v>
                </c:pt>
                <c:pt idx="190">
                  <c:v>99</c:v>
                </c:pt>
                <c:pt idx="191">
                  <c:v>99</c:v>
                </c:pt>
                <c:pt idx="192">
                  <c:v>100</c:v>
                </c:pt>
                <c:pt idx="193">
                  <c:v>100</c:v>
                </c:pt>
                <c:pt idx="194">
                  <c:v>101</c:v>
                </c:pt>
                <c:pt idx="195">
                  <c:v>102</c:v>
                </c:pt>
                <c:pt idx="196">
                  <c:v>103</c:v>
                </c:pt>
                <c:pt idx="197">
                  <c:v>104</c:v>
                </c:pt>
                <c:pt idx="198">
                  <c:v>105</c:v>
                </c:pt>
                <c:pt idx="199">
                  <c:v>106</c:v>
                </c:pt>
                <c:pt idx="200">
                  <c:v>107</c:v>
                </c:pt>
                <c:pt idx="201">
                  <c:v>107</c:v>
                </c:pt>
                <c:pt idx="202">
                  <c:v>107</c:v>
                </c:pt>
                <c:pt idx="203">
                  <c:v>108</c:v>
                </c:pt>
                <c:pt idx="204">
                  <c:v>108</c:v>
                </c:pt>
                <c:pt idx="205">
                  <c:v>108</c:v>
                </c:pt>
                <c:pt idx="206">
                  <c:v>109</c:v>
                </c:pt>
                <c:pt idx="207">
                  <c:v>110</c:v>
                </c:pt>
                <c:pt idx="208">
                  <c:v>110</c:v>
                </c:pt>
                <c:pt idx="209">
                  <c:v>110</c:v>
                </c:pt>
                <c:pt idx="210">
                  <c:v>111</c:v>
                </c:pt>
                <c:pt idx="211">
                  <c:v>112</c:v>
                </c:pt>
                <c:pt idx="212">
                  <c:v>113</c:v>
                </c:pt>
                <c:pt idx="213">
                  <c:v>114</c:v>
                </c:pt>
                <c:pt idx="214">
                  <c:v>114</c:v>
                </c:pt>
                <c:pt idx="215">
                  <c:v>115</c:v>
                </c:pt>
                <c:pt idx="216">
                  <c:v>115</c:v>
                </c:pt>
                <c:pt idx="217">
                  <c:v>116</c:v>
                </c:pt>
                <c:pt idx="218">
                  <c:v>116</c:v>
                </c:pt>
                <c:pt idx="219">
                  <c:v>116</c:v>
                </c:pt>
                <c:pt idx="220">
                  <c:v>116</c:v>
                </c:pt>
                <c:pt idx="221">
                  <c:v>117</c:v>
                </c:pt>
                <c:pt idx="222">
                  <c:v>118</c:v>
                </c:pt>
                <c:pt idx="223">
                  <c:v>118</c:v>
                </c:pt>
                <c:pt idx="224">
                  <c:v>119</c:v>
                </c:pt>
                <c:pt idx="225">
                  <c:v>119</c:v>
                </c:pt>
                <c:pt idx="226">
                  <c:v>120</c:v>
                </c:pt>
                <c:pt idx="227">
                  <c:v>120</c:v>
                </c:pt>
                <c:pt idx="228">
                  <c:v>121</c:v>
                </c:pt>
                <c:pt idx="229">
                  <c:v>121</c:v>
                </c:pt>
                <c:pt idx="230">
                  <c:v>122</c:v>
                </c:pt>
                <c:pt idx="231">
                  <c:v>123</c:v>
                </c:pt>
                <c:pt idx="232">
                  <c:v>124</c:v>
                </c:pt>
                <c:pt idx="233">
                  <c:v>124</c:v>
                </c:pt>
                <c:pt idx="234">
                  <c:v>124</c:v>
                </c:pt>
                <c:pt idx="235">
                  <c:v>125</c:v>
                </c:pt>
                <c:pt idx="236">
                  <c:v>125</c:v>
                </c:pt>
                <c:pt idx="237">
                  <c:v>126</c:v>
                </c:pt>
                <c:pt idx="238">
                  <c:v>126</c:v>
                </c:pt>
                <c:pt idx="239">
                  <c:v>126</c:v>
                </c:pt>
                <c:pt idx="240">
                  <c:v>126</c:v>
                </c:pt>
                <c:pt idx="241">
                  <c:v>126</c:v>
                </c:pt>
                <c:pt idx="242">
                  <c:v>127</c:v>
                </c:pt>
                <c:pt idx="243">
                  <c:v>127</c:v>
                </c:pt>
                <c:pt idx="244">
                  <c:v>127</c:v>
                </c:pt>
                <c:pt idx="245">
                  <c:v>128</c:v>
                </c:pt>
                <c:pt idx="246">
                  <c:v>129</c:v>
                </c:pt>
                <c:pt idx="247">
                  <c:v>130</c:v>
                </c:pt>
                <c:pt idx="248">
                  <c:v>130</c:v>
                </c:pt>
                <c:pt idx="249">
                  <c:v>131</c:v>
                </c:pt>
                <c:pt idx="250">
                  <c:v>132</c:v>
                </c:pt>
                <c:pt idx="251">
                  <c:v>132</c:v>
                </c:pt>
                <c:pt idx="252">
                  <c:v>132</c:v>
                </c:pt>
                <c:pt idx="253">
                  <c:v>133</c:v>
                </c:pt>
                <c:pt idx="254">
                  <c:v>134</c:v>
                </c:pt>
                <c:pt idx="255">
                  <c:v>135</c:v>
                </c:pt>
                <c:pt idx="256">
                  <c:v>136</c:v>
                </c:pt>
                <c:pt idx="257">
                  <c:v>136</c:v>
                </c:pt>
                <c:pt idx="258">
                  <c:v>136</c:v>
                </c:pt>
                <c:pt idx="259">
                  <c:v>137</c:v>
                </c:pt>
                <c:pt idx="260">
                  <c:v>137</c:v>
                </c:pt>
                <c:pt idx="261">
                  <c:v>138</c:v>
                </c:pt>
                <c:pt idx="262">
                  <c:v>138</c:v>
                </c:pt>
                <c:pt idx="263">
                  <c:v>139</c:v>
                </c:pt>
                <c:pt idx="264">
                  <c:v>140</c:v>
                </c:pt>
                <c:pt idx="265">
                  <c:v>141</c:v>
                </c:pt>
                <c:pt idx="266">
                  <c:v>142</c:v>
                </c:pt>
                <c:pt idx="267">
                  <c:v>142</c:v>
                </c:pt>
                <c:pt idx="268">
                  <c:v>142</c:v>
                </c:pt>
                <c:pt idx="269">
                  <c:v>142</c:v>
                </c:pt>
                <c:pt idx="270">
                  <c:v>143</c:v>
                </c:pt>
                <c:pt idx="271">
                  <c:v>143</c:v>
                </c:pt>
                <c:pt idx="272">
                  <c:v>144</c:v>
                </c:pt>
                <c:pt idx="273">
                  <c:v>144</c:v>
                </c:pt>
                <c:pt idx="274">
                  <c:v>145</c:v>
                </c:pt>
                <c:pt idx="275">
                  <c:v>146</c:v>
                </c:pt>
                <c:pt idx="276">
                  <c:v>147</c:v>
                </c:pt>
                <c:pt idx="277">
                  <c:v>147</c:v>
                </c:pt>
                <c:pt idx="278">
                  <c:v>148</c:v>
                </c:pt>
                <c:pt idx="279">
                  <c:v>149</c:v>
                </c:pt>
                <c:pt idx="280">
                  <c:v>150</c:v>
                </c:pt>
                <c:pt idx="281">
                  <c:v>151</c:v>
                </c:pt>
                <c:pt idx="282">
                  <c:v>151</c:v>
                </c:pt>
                <c:pt idx="283">
                  <c:v>152</c:v>
                </c:pt>
                <c:pt idx="284">
                  <c:v>152</c:v>
                </c:pt>
                <c:pt idx="285">
                  <c:v>152</c:v>
                </c:pt>
                <c:pt idx="286">
                  <c:v>152</c:v>
                </c:pt>
                <c:pt idx="287">
                  <c:v>153</c:v>
                </c:pt>
                <c:pt idx="288">
                  <c:v>153</c:v>
                </c:pt>
                <c:pt idx="289">
                  <c:v>154</c:v>
                </c:pt>
                <c:pt idx="290">
                  <c:v>155</c:v>
                </c:pt>
                <c:pt idx="291">
                  <c:v>155</c:v>
                </c:pt>
                <c:pt idx="292">
                  <c:v>155</c:v>
                </c:pt>
                <c:pt idx="293">
                  <c:v>156</c:v>
                </c:pt>
                <c:pt idx="294">
                  <c:v>157</c:v>
                </c:pt>
                <c:pt idx="295">
                  <c:v>158</c:v>
                </c:pt>
                <c:pt idx="296">
                  <c:v>159</c:v>
                </c:pt>
                <c:pt idx="297">
                  <c:v>159</c:v>
                </c:pt>
                <c:pt idx="298">
                  <c:v>160</c:v>
                </c:pt>
                <c:pt idx="299">
                  <c:v>160</c:v>
                </c:pt>
                <c:pt idx="300">
                  <c:v>161</c:v>
                </c:pt>
                <c:pt idx="301">
                  <c:v>161</c:v>
                </c:pt>
                <c:pt idx="302">
                  <c:v>161</c:v>
                </c:pt>
                <c:pt idx="303">
                  <c:v>161</c:v>
                </c:pt>
                <c:pt idx="304">
                  <c:v>162</c:v>
                </c:pt>
                <c:pt idx="305">
                  <c:v>162</c:v>
                </c:pt>
                <c:pt idx="306">
                  <c:v>163</c:v>
                </c:pt>
                <c:pt idx="307">
                  <c:v>163</c:v>
                </c:pt>
                <c:pt idx="308">
                  <c:v>163</c:v>
                </c:pt>
                <c:pt idx="309">
                  <c:v>163</c:v>
                </c:pt>
                <c:pt idx="310">
                  <c:v>163</c:v>
                </c:pt>
                <c:pt idx="311">
                  <c:v>164</c:v>
                </c:pt>
                <c:pt idx="312">
                  <c:v>164</c:v>
                </c:pt>
                <c:pt idx="313">
                  <c:v>165</c:v>
                </c:pt>
                <c:pt idx="314">
                  <c:v>165</c:v>
                </c:pt>
                <c:pt idx="315">
                  <c:v>165</c:v>
                </c:pt>
                <c:pt idx="316">
                  <c:v>165</c:v>
                </c:pt>
                <c:pt idx="317">
                  <c:v>165</c:v>
                </c:pt>
                <c:pt idx="318">
                  <c:v>166</c:v>
                </c:pt>
                <c:pt idx="319">
                  <c:v>167</c:v>
                </c:pt>
                <c:pt idx="320">
                  <c:v>167</c:v>
                </c:pt>
                <c:pt idx="321">
                  <c:v>167</c:v>
                </c:pt>
                <c:pt idx="322">
                  <c:v>168</c:v>
                </c:pt>
                <c:pt idx="323">
                  <c:v>169</c:v>
                </c:pt>
                <c:pt idx="324">
                  <c:v>170</c:v>
                </c:pt>
                <c:pt idx="325">
                  <c:v>171</c:v>
                </c:pt>
                <c:pt idx="326">
                  <c:v>172</c:v>
                </c:pt>
                <c:pt idx="327">
                  <c:v>173</c:v>
                </c:pt>
                <c:pt idx="328">
                  <c:v>174</c:v>
                </c:pt>
                <c:pt idx="329">
                  <c:v>175</c:v>
                </c:pt>
                <c:pt idx="330">
                  <c:v>176</c:v>
                </c:pt>
                <c:pt idx="331">
                  <c:v>177</c:v>
                </c:pt>
                <c:pt idx="332">
                  <c:v>177</c:v>
                </c:pt>
                <c:pt idx="333">
                  <c:v>177</c:v>
                </c:pt>
                <c:pt idx="334">
                  <c:v>177</c:v>
                </c:pt>
                <c:pt idx="335">
                  <c:v>178</c:v>
                </c:pt>
                <c:pt idx="336">
                  <c:v>178</c:v>
                </c:pt>
                <c:pt idx="337">
                  <c:v>179</c:v>
                </c:pt>
                <c:pt idx="338">
                  <c:v>179</c:v>
                </c:pt>
                <c:pt idx="339">
                  <c:v>180</c:v>
                </c:pt>
                <c:pt idx="340">
                  <c:v>180</c:v>
                </c:pt>
                <c:pt idx="341">
                  <c:v>180</c:v>
                </c:pt>
                <c:pt idx="342">
                  <c:v>181</c:v>
                </c:pt>
                <c:pt idx="343">
                  <c:v>182</c:v>
                </c:pt>
                <c:pt idx="344">
                  <c:v>182</c:v>
                </c:pt>
                <c:pt idx="345">
                  <c:v>183</c:v>
                </c:pt>
                <c:pt idx="346">
                  <c:v>184</c:v>
                </c:pt>
                <c:pt idx="347">
                  <c:v>184</c:v>
                </c:pt>
                <c:pt idx="348">
                  <c:v>184</c:v>
                </c:pt>
                <c:pt idx="349">
                  <c:v>185</c:v>
                </c:pt>
                <c:pt idx="350">
                  <c:v>186</c:v>
                </c:pt>
                <c:pt idx="351">
                  <c:v>186</c:v>
                </c:pt>
                <c:pt idx="352">
                  <c:v>187</c:v>
                </c:pt>
                <c:pt idx="353">
                  <c:v>188</c:v>
                </c:pt>
                <c:pt idx="354">
                  <c:v>189</c:v>
                </c:pt>
                <c:pt idx="355">
                  <c:v>190</c:v>
                </c:pt>
                <c:pt idx="356">
                  <c:v>191</c:v>
                </c:pt>
                <c:pt idx="357">
                  <c:v>191</c:v>
                </c:pt>
                <c:pt idx="358">
                  <c:v>192</c:v>
                </c:pt>
                <c:pt idx="359">
                  <c:v>192</c:v>
                </c:pt>
                <c:pt idx="360">
                  <c:v>192</c:v>
                </c:pt>
                <c:pt idx="361">
                  <c:v>193</c:v>
                </c:pt>
                <c:pt idx="362">
                  <c:v>193</c:v>
                </c:pt>
                <c:pt idx="363">
                  <c:v>193</c:v>
                </c:pt>
                <c:pt idx="364">
                  <c:v>193</c:v>
                </c:pt>
                <c:pt idx="365">
                  <c:v>194</c:v>
                </c:pt>
                <c:pt idx="366">
                  <c:v>195</c:v>
                </c:pt>
                <c:pt idx="367">
                  <c:v>196</c:v>
                </c:pt>
                <c:pt idx="368">
                  <c:v>196</c:v>
                </c:pt>
                <c:pt idx="369">
                  <c:v>196</c:v>
                </c:pt>
                <c:pt idx="370">
                  <c:v>197</c:v>
                </c:pt>
                <c:pt idx="371">
                  <c:v>197</c:v>
                </c:pt>
                <c:pt idx="372">
                  <c:v>198</c:v>
                </c:pt>
                <c:pt idx="373">
                  <c:v>199</c:v>
                </c:pt>
                <c:pt idx="374">
                  <c:v>200</c:v>
                </c:pt>
                <c:pt idx="375">
                  <c:v>200</c:v>
                </c:pt>
                <c:pt idx="376">
                  <c:v>200</c:v>
                </c:pt>
                <c:pt idx="377">
                  <c:v>200</c:v>
                </c:pt>
                <c:pt idx="378">
                  <c:v>201</c:v>
                </c:pt>
                <c:pt idx="379">
                  <c:v>201</c:v>
                </c:pt>
                <c:pt idx="380">
                  <c:v>201</c:v>
                </c:pt>
                <c:pt idx="381">
                  <c:v>202</c:v>
                </c:pt>
                <c:pt idx="382">
                  <c:v>202</c:v>
                </c:pt>
                <c:pt idx="383">
                  <c:v>203</c:v>
                </c:pt>
                <c:pt idx="384">
                  <c:v>204</c:v>
                </c:pt>
                <c:pt idx="385">
                  <c:v>204</c:v>
                </c:pt>
                <c:pt idx="386">
                  <c:v>205</c:v>
                </c:pt>
                <c:pt idx="387">
                  <c:v>206</c:v>
                </c:pt>
                <c:pt idx="388">
                  <c:v>207</c:v>
                </c:pt>
                <c:pt idx="389">
                  <c:v>208</c:v>
                </c:pt>
                <c:pt idx="390">
                  <c:v>208</c:v>
                </c:pt>
                <c:pt idx="391">
                  <c:v>209</c:v>
                </c:pt>
                <c:pt idx="392">
                  <c:v>210</c:v>
                </c:pt>
                <c:pt idx="393">
                  <c:v>211</c:v>
                </c:pt>
                <c:pt idx="394">
                  <c:v>211</c:v>
                </c:pt>
                <c:pt idx="395">
                  <c:v>211</c:v>
                </c:pt>
                <c:pt idx="396">
                  <c:v>211</c:v>
                </c:pt>
                <c:pt idx="397">
                  <c:v>211</c:v>
                </c:pt>
                <c:pt idx="398">
                  <c:v>212</c:v>
                </c:pt>
                <c:pt idx="399">
                  <c:v>212</c:v>
                </c:pt>
                <c:pt idx="400">
                  <c:v>212</c:v>
                </c:pt>
                <c:pt idx="401">
                  <c:v>212</c:v>
                </c:pt>
                <c:pt idx="402">
                  <c:v>213</c:v>
                </c:pt>
                <c:pt idx="403">
                  <c:v>214</c:v>
                </c:pt>
                <c:pt idx="404">
                  <c:v>215</c:v>
                </c:pt>
                <c:pt idx="405">
                  <c:v>216</c:v>
                </c:pt>
                <c:pt idx="406">
                  <c:v>216</c:v>
                </c:pt>
                <c:pt idx="407">
                  <c:v>217</c:v>
                </c:pt>
                <c:pt idx="408">
                  <c:v>217</c:v>
                </c:pt>
                <c:pt idx="409">
                  <c:v>217</c:v>
                </c:pt>
                <c:pt idx="410">
                  <c:v>218</c:v>
                </c:pt>
                <c:pt idx="411">
                  <c:v>219</c:v>
                </c:pt>
                <c:pt idx="412">
                  <c:v>219</c:v>
                </c:pt>
                <c:pt idx="413">
                  <c:v>220</c:v>
                </c:pt>
                <c:pt idx="414">
                  <c:v>220</c:v>
                </c:pt>
                <c:pt idx="415">
                  <c:v>220</c:v>
                </c:pt>
                <c:pt idx="416">
                  <c:v>221</c:v>
                </c:pt>
                <c:pt idx="417">
                  <c:v>222</c:v>
                </c:pt>
                <c:pt idx="418">
                  <c:v>222</c:v>
                </c:pt>
                <c:pt idx="419">
                  <c:v>223</c:v>
                </c:pt>
                <c:pt idx="420">
                  <c:v>224</c:v>
                </c:pt>
                <c:pt idx="421">
                  <c:v>224</c:v>
                </c:pt>
                <c:pt idx="422">
                  <c:v>225</c:v>
                </c:pt>
                <c:pt idx="423">
                  <c:v>225</c:v>
                </c:pt>
                <c:pt idx="424">
                  <c:v>226</c:v>
                </c:pt>
                <c:pt idx="425">
                  <c:v>226</c:v>
                </c:pt>
                <c:pt idx="426">
                  <c:v>226</c:v>
                </c:pt>
                <c:pt idx="427">
                  <c:v>226</c:v>
                </c:pt>
                <c:pt idx="428">
                  <c:v>227</c:v>
                </c:pt>
                <c:pt idx="429">
                  <c:v>228</c:v>
                </c:pt>
                <c:pt idx="430">
                  <c:v>228</c:v>
                </c:pt>
                <c:pt idx="431">
                  <c:v>228</c:v>
                </c:pt>
                <c:pt idx="432">
                  <c:v>228</c:v>
                </c:pt>
                <c:pt idx="433">
                  <c:v>229</c:v>
                </c:pt>
                <c:pt idx="434">
                  <c:v>229</c:v>
                </c:pt>
                <c:pt idx="435">
                  <c:v>230</c:v>
                </c:pt>
                <c:pt idx="436">
                  <c:v>230</c:v>
                </c:pt>
                <c:pt idx="437">
                  <c:v>230</c:v>
                </c:pt>
                <c:pt idx="438">
                  <c:v>231</c:v>
                </c:pt>
                <c:pt idx="439">
                  <c:v>232</c:v>
                </c:pt>
                <c:pt idx="440">
                  <c:v>233</c:v>
                </c:pt>
                <c:pt idx="441">
                  <c:v>234</c:v>
                </c:pt>
                <c:pt idx="442">
                  <c:v>234</c:v>
                </c:pt>
                <c:pt idx="443">
                  <c:v>234</c:v>
                </c:pt>
                <c:pt idx="444">
                  <c:v>234</c:v>
                </c:pt>
                <c:pt idx="445">
                  <c:v>235</c:v>
                </c:pt>
                <c:pt idx="446">
                  <c:v>236</c:v>
                </c:pt>
                <c:pt idx="447">
                  <c:v>236</c:v>
                </c:pt>
                <c:pt idx="448">
                  <c:v>237</c:v>
                </c:pt>
                <c:pt idx="449">
                  <c:v>238</c:v>
                </c:pt>
                <c:pt idx="450">
                  <c:v>239</c:v>
                </c:pt>
                <c:pt idx="451">
                  <c:v>239</c:v>
                </c:pt>
                <c:pt idx="452">
                  <c:v>239</c:v>
                </c:pt>
                <c:pt idx="453">
                  <c:v>239</c:v>
                </c:pt>
                <c:pt idx="454">
                  <c:v>239</c:v>
                </c:pt>
                <c:pt idx="455">
                  <c:v>240</c:v>
                </c:pt>
                <c:pt idx="456">
                  <c:v>241</c:v>
                </c:pt>
                <c:pt idx="457">
                  <c:v>242</c:v>
                </c:pt>
                <c:pt idx="458">
                  <c:v>243</c:v>
                </c:pt>
                <c:pt idx="459">
                  <c:v>244</c:v>
                </c:pt>
                <c:pt idx="460">
                  <c:v>244</c:v>
                </c:pt>
                <c:pt idx="461">
                  <c:v>244</c:v>
                </c:pt>
                <c:pt idx="462">
                  <c:v>244</c:v>
                </c:pt>
                <c:pt idx="463">
                  <c:v>244</c:v>
                </c:pt>
                <c:pt idx="464">
                  <c:v>245</c:v>
                </c:pt>
                <c:pt idx="465">
                  <c:v>245</c:v>
                </c:pt>
                <c:pt idx="466">
                  <c:v>246</c:v>
                </c:pt>
                <c:pt idx="467">
                  <c:v>247</c:v>
                </c:pt>
                <c:pt idx="468">
                  <c:v>247</c:v>
                </c:pt>
                <c:pt idx="469">
                  <c:v>247</c:v>
                </c:pt>
                <c:pt idx="470">
                  <c:v>247</c:v>
                </c:pt>
                <c:pt idx="471">
                  <c:v>248</c:v>
                </c:pt>
                <c:pt idx="472">
                  <c:v>249</c:v>
                </c:pt>
                <c:pt idx="473">
                  <c:v>249</c:v>
                </c:pt>
                <c:pt idx="474">
                  <c:v>249</c:v>
                </c:pt>
                <c:pt idx="475">
                  <c:v>249</c:v>
                </c:pt>
                <c:pt idx="476">
                  <c:v>249</c:v>
                </c:pt>
                <c:pt idx="477">
                  <c:v>250</c:v>
                </c:pt>
                <c:pt idx="478">
                  <c:v>251</c:v>
                </c:pt>
                <c:pt idx="479">
                  <c:v>252</c:v>
                </c:pt>
                <c:pt idx="480">
                  <c:v>252</c:v>
                </c:pt>
                <c:pt idx="481">
                  <c:v>253</c:v>
                </c:pt>
                <c:pt idx="482">
                  <c:v>253</c:v>
                </c:pt>
                <c:pt idx="483">
                  <c:v>253</c:v>
                </c:pt>
                <c:pt idx="484">
                  <c:v>254</c:v>
                </c:pt>
                <c:pt idx="485">
                  <c:v>254</c:v>
                </c:pt>
                <c:pt idx="486">
                  <c:v>255</c:v>
                </c:pt>
                <c:pt idx="487">
                  <c:v>255</c:v>
                </c:pt>
                <c:pt idx="488">
                  <c:v>256</c:v>
                </c:pt>
                <c:pt idx="489">
                  <c:v>257</c:v>
                </c:pt>
                <c:pt idx="490">
                  <c:v>258</c:v>
                </c:pt>
                <c:pt idx="491">
                  <c:v>259</c:v>
                </c:pt>
                <c:pt idx="492">
                  <c:v>260</c:v>
                </c:pt>
                <c:pt idx="493">
                  <c:v>261</c:v>
                </c:pt>
                <c:pt idx="494">
                  <c:v>261</c:v>
                </c:pt>
                <c:pt idx="495">
                  <c:v>261</c:v>
                </c:pt>
                <c:pt idx="496">
                  <c:v>261</c:v>
                </c:pt>
                <c:pt idx="497">
                  <c:v>261</c:v>
                </c:pt>
                <c:pt idx="498">
                  <c:v>261</c:v>
                </c:pt>
                <c:pt idx="499">
                  <c:v>262</c:v>
                </c:pt>
                <c:pt idx="500">
                  <c:v>263</c:v>
                </c:pt>
                <c:pt idx="501">
                  <c:v>264</c:v>
                </c:pt>
                <c:pt idx="502">
                  <c:v>264</c:v>
                </c:pt>
                <c:pt idx="503">
                  <c:v>265</c:v>
                </c:pt>
                <c:pt idx="504">
                  <c:v>266</c:v>
                </c:pt>
                <c:pt idx="505">
                  <c:v>266</c:v>
                </c:pt>
                <c:pt idx="506">
                  <c:v>266</c:v>
                </c:pt>
                <c:pt idx="507">
                  <c:v>266</c:v>
                </c:pt>
                <c:pt idx="508">
                  <c:v>267</c:v>
                </c:pt>
                <c:pt idx="509">
                  <c:v>267</c:v>
                </c:pt>
                <c:pt idx="510">
                  <c:v>268</c:v>
                </c:pt>
                <c:pt idx="511">
                  <c:v>269</c:v>
                </c:pt>
                <c:pt idx="512">
                  <c:v>269</c:v>
                </c:pt>
                <c:pt idx="513">
                  <c:v>270</c:v>
                </c:pt>
                <c:pt idx="514">
                  <c:v>271</c:v>
                </c:pt>
                <c:pt idx="515">
                  <c:v>272</c:v>
                </c:pt>
                <c:pt idx="516">
                  <c:v>273</c:v>
                </c:pt>
                <c:pt idx="517">
                  <c:v>273</c:v>
                </c:pt>
                <c:pt idx="518">
                  <c:v>273</c:v>
                </c:pt>
                <c:pt idx="519">
                  <c:v>274</c:v>
                </c:pt>
                <c:pt idx="520">
                  <c:v>275</c:v>
                </c:pt>
                <c:pt idx="521">
                  <c:v>276</c:v>
                </c:pt>
                <c:pt idx="522">
                  <c:v>277</c:v>
                </c:pt>
                <c:pt idx="523">
                  <c:v>277</c:v>
                </c:pt>
                <c:pt idx="524">
                  <c:v>277</c:v>
                </c:pt>
                <c:pt idx="525">
                  <c:v>278</c:v>
                </c:pt>
                <c:pt idx="526">
                  <c:v>278</c:v>
                </c:pt>
                <c:pt idx="527">
                  <c:v>278</c:v>
                </c:pt>
                <c:pt idx="528">
                  <c:v>278</c:v>
                </c:pt>
                <c:pt idx="529">
                  <c:v>279</c:v>
                </c:pt>
                <c:pt idx="530">
                  <c:v>280</c:v>
                </c:pt>
                <c:pt idx="531">
                  <c:v>280</c:v>
                </c:pt>
                <c:pt idx="532">
                  <c:v>280</c:v>
                </c:pt>
                <c:pt idx="533">
                  <c:v>281</c:v>
                </c:pt>
                <c:pt idx="534">
                  <c:v>281</c:v>
                </c:pt>
                <c:pt idx="535">
                  <c:v>281</c:v>
                </c:pt>
                <c:pt idx="536">
                  <c:v>281</c:v>
                </c:pt>
                <c:pt idx="537">
                  <c:v>281</c:v>
                </c:pt>
                <c:pt idx="538">
                  <c:v>282</c:v>
                </c:pt>
                <c:pt idx="539">
                  <c:v>283</c:v>
                </c:pt>
                <c:pt idx="540">
                  <c:v>283</c:v>
                </c:pt>
                <c:pt idx="541">
                  <c:v>284</c:v>
                </c:pt>
                <c:pt idx="542">
                  <c:v>284</c:v>
                </c:pt>
                <c:pt idx="543">
                  <c:v>284</c:v>
                </c:pt>
                <c:pt idx="544">
                  <c:v>285</c:v>
                </c:pt>
                <c:pt idx="545">
                  <c:v>285</c:v>
                </c:pt>
                <c:pt idx="546">
                  <c:v>286</c:v>
                </c:pt>
                <c:pt idx="547">
                  <c:v>287</c:v>
                </c:pt>
                <c:pt idx="548">
                  <c:v>287</c:v>
                </c:pt>
                <c:pt idx="549">
                  <c:v>288</c:v>
                </c:pt>
                <c:pt idx="550">
                  <c:v>288</c:v>
                </c:pt>
                <c:pt idx="551">
                  <c:v>288</c:v>
                </c:pt>
                <c:pt idx="552">
                  <c:v>288</c:v>
                </c:pt>
                <c:pt idx="553">
                  <c:v>288</c:v>
                </c:pt>
                <c:pt idx="554">
                  <c:v>288</c:v>
                </c:pt>
                <c:pt idx="555">
                  <c:v>288</c:v>
                </c:pt>
                <c:pt idx="556">
                  <c:v>288</c:v>
                </c:pt>
                <c:pt idx="557">
                  <c:v>289</c:v>
                </c:pt>
                <c:pt idx="558">
                  <c:v>290</c:v>
                </c:pt>
                <c:pt idx="559">
                  <c:v>291</c:v>
                </c:pt>
                <c:pt idx="560">
                  <c:v>291</c:v>
                </c:pt>
                <c:pt idx="561">
                  <c:v>292</c:v>
                </c:pt>
                <c:pt idx="562">
                  <c:v>293</c:v>
                </c:pt>
                <c:pt idx="563">
                  <c:v>293</c:v>
                </c:pt>
                <c:pt idx="564">
                  <c:v>294</c:v>
                </c:pt>
                <c:pt idx="565">
                  <c:v>294</c:v>
                </c:pt>
                <c:pt idx="566">
                  <c:v>295</c:v>
                </c:pt>
                <c:pt idx="567">
                  <c:v>296</c:v>
                </c:pt>
                <c:pt idx="568">
                  <c:v>296</c:v>
                </c:pt>
                <c:pt idx="569">
                  <c:v>297</c:v>
                </c:pt>
                <c:pt idx="570">
                  <c:v>298</c:v>
                </c:pt>
                <c:pt idx="571">
                  <c:v>299</c:v>
                </c:pt>
                <c:pt idx="572">
                  <c:v>299</c:v>
                </c:pt>
                <c:pt idx="573">
                  <c:v>299</c:v>
                </c:pt>
                <c:pt idx="574">
                  <c:v>299</c:v>
                </c:pt>
                <c:pt idx="575">
                  <c:v>300</c:v>
                </c:pt>
                <c:pt idx="576">
                  <c:v>300</c:v>
                </c:pt>
                <c:pt idx="577">
                  <c:v>300</c:v>
                </c:pt>
                <c:pt idx="578">
                  <c:v>301</c:v>
                </c:pt>
                <c:pt idx="579">
                  <c:v>301</c:v>
                </c:pt>
                <c:pt idx="580">
                  <c:v>302</c:v>
                </c:pt>
                <c:pt idx="581">
                  <c:v>302</c:v>
                </c:pt>
                <c:pt idx="582">
                  <c:v>302</c:v>
                </c:pt>
                <c:pt idx="583">
                  <c:v>303</c:v>
                </c:pt>
                <c:pt idx="584">
                  <c:v>303</c:v>
                </c:pt>
                <c:pt idx="585">
                  <c:v>304</c:v>
                </c:pt>
                <c:pt idx="586">
                  <c:v>305</c:v>
                </c:pt>
                <c:pt idx="587">
                  <c:v>306</c:v>
                </c:pt>
                <c:pt idx="588">
                  <c:v>307</c:v>
                </c:pt>
                <c:pt idx="589">
                  <c:v>308</c:v>
                </c:pt>
                <c:pt idx="590">
                  <c:v>308</c:v>
                </c:pt>
                <c:pt idx="591">
                  <c:v>309</c:v>
                </c:pt>
                <c:pt idx="592">
                  <c:v>310</c:v>
                </c:pt>
                <c:pt idx="593">
                  <c:v>311</c:v>
                </c:pt>
                <c:pt idx="594">
                  <c:v>312</c:v>
                </c:pt>
                <c:pt idx="595">
                  <c:v>312</c:v>
                </c:pt>
                <c:pt idx="596">
                  <c:v>313</c:v>
                </c:pt>
                <c:pt idx="597">
                  <c:v>313</c:v>
                </c:pt>
                <c:pt idx="598">
                  <c:v>314</c:v>
                </c:pt>
                <c:pt idx="599">
                  <c:v>315</c:v>
                </c:pt>
                <c:pt idx="600">
                  <c:v>315</c:v>
                </c:pt>
                <c:pt idx="601">
                  <c:v>316</c:v>
                </c:pt>
                <c:pt idx="602">
                  <c:v>316</c:v>
                </c:pt>
                <c:pt idx="603">
                  <c:v>316</c:v>
                </c:pt>
                <c:pt idx="604">
                  <c:v>316</c:v>
                </c:pt>
                <c:pt idx="605">
                  <c:v>317</c:v>
                </c:pt>
                <c:pt idx="606">
                  <c:v>317</c:v>
                </c:pt>
                <c:pt idx="607">
                  <c:v>318</c:v>
                </c:pt>
                <c:pt idx="608">
                  <c:v>319</c:v>
                </c:pt>
                <c:pt idx="609">
                  <c:v>320</c:v>
                </c:pt>
                <c:pt idx="610">
                  <c:v>320</c:v>
                </c:pt>
                <c:pt idx="611">
                  <c:v>321</c:v>
                </c:pt>
                <c:pt idx="612">
                  <c:v>322</c:v>
                </c:pt>
                <c:pt idx="613">
                  <c:v>323</c:v>
                </c:pt>
                <c:pt idx="614">
                  <c:v>324</c:v>
                </c:pt>
                <c:pt idx="615">
                  <c:v>324</c:v>
                </c:pt>
                <c:pt idx="616">
                  <c:v>324</c:v>
                </c:pt>
                <c:pt idx="617">
                  <c:v>325</c:v>
                </c:pt>
                <c:pt idx="618">
                  <c:v>326</c:v>
                </c:pt>
                <c:pt idx="619">
                  <c:v>327</c:v>
                </c:pt>
                <c:pt idx="620">
                  <c:v>328</c:v>
                </c:pt>
                <c:pt idx="621">
                  <c:v>328</c:v>
                </c:pt>
                <c:pt idx="622">
                  <c:v>328</c:v>
                </c:pt>
                <c:pt idx="623">
                  <c:v>328</c:v>
                </c:pt>
                <c:pt idx="624">
                  <c:v>328</c:v>
                </c:pt>
                <c:pt idx="625">
                  <c:v>328</c:v>
                </c:pt>
                <c:pt idx="626">
                  <c:v>329</c:v>
                </c:pt>
                <c:pt idx="627">
                  <c:v>329</c:v>
                </c:pt>
                <c:pt idx="628">
                  <c:v>330</c:v>
                </c:pt>
                <c:pt idx="629">
                  <c:v>330</c:v>
                </c:pt>
                <c:pt idx="630">
                  <c:v>330</c:v>
                </c:pt>
                <c:pt idx="631">
                  <c:v>330</c:v>
                </c:pt>
                <c:pt idx="632">
                  <c:v>331</c:v>
                </c:pt>
                <c:pt idx="633">
                  <c:v>331</c:v>
                </c:pt>
                <c:pt idx="634">
                  <c:v>331</c:v>
                </c:pt>
                <c:pt idx="635">
                  <c:v>332</c:v>
                </c:pt>
                <c:pt idx="636">
                  <c:v>332</c:v>
                </c:pt>
                <c:pt idx="637">
                  <c:v>333</c:v>
                </c:pt>
                <c:pt idx="638">
                  <c:v>334</c:v>
                </c:pt>
                <c:pt idx="639">
                  <c:v>335</c:v>
                </c:pt>
                <c:pt idx="640">
                  <c:v>336</c:v>
                </c:pt>
                <c:pt idx="641">
                  <c:v>337</c:v>
                </c:pt>
                <c:pt idx="642">
                  <c:v>338</c:v>
                </c:pt>
                <c:pt idx="643">
                  <c:v>338</c:v>
                </c:pt>
                <c:pt idx="644">
                  <c:v>339</c:v>
                </c:pt>
                <c:pt idx="645">
                  <c:v>340</c:v>
                </c:pt>
                <c:pt idx="646">
                  <c:v>340</c:v>
                </c:pt>
                <c:pt idx="647">
                  <c:v>340</c:v>
                </c:pt>
                <c:pt idx="648">
                  <c:v>340</c:v>
                </c:pt>
                <c:pt idx="649">
                  <c:v>341</c:v>
                </c:pt>
                <c:pt idx="650">
                  <c:v>341</c:v>
                </c:pt>
                <c:pt idx="651">
                  <c:v>342</c:v>
                </c:pt>
                <c:pt idx="652">
                  <c:v>343</c:v>
                </c:pt>
                <c:pt idx="653">
                  <c:v>343</c:v>
                </c:pt>
                <c:pt idx="654">
                  <c:v>343</c:v>
                </c:pt>
                <c:pt idx="655">
                  <c:v>344</c:v>
                </c:pt>
                <c:pt idx="656">
                  <c:v>345</c:v>
                </c:pt>
                <c:pt idx="657">
                  <c:v>346</c:v>
                </c:pt>
                <c:pt idx="658">
                  <c:v>347</c:v>
                </c:pt>
                <c:pt idx="659">
                  <c:v>347</c:v>
                </c:pt>
                <c:pt idx="660">
                  <c:v>348</c:v>
                </c:pt>
                <c:pt idx="661">
                  <c:v>349</c:v>
                </c:pt>
                <c:pt idx="662">
                  <c:v>349</c:v>
                </c:pt>
                <c:pt idx="663">
                  <c:v>349</c:v>
                </c:pt>
                <c:pt idx="664">
                  <c:v>350</c:v>
                </c:pt>
                <c:pt idx="665">
                  <c:v>350</c:v>
                </c:pt>
                <c:pt idx="666">
                  <c:v>350</c:v>
                </c:pt>
                <c:pt idx="667">
                  <c:v>350</c:v>
                </c:pt>
                <c:pt idx="668">
                  <c:v>350</c:v>
                </c:pt>
                <c:pt idx="669">
                  <c:v>350</c:v>
                </c:pt>
                <c:pt idx="670">
                  <c:v>351</c:v>
                </c:pt>
                <c:pt idx="671">
                  <c:v>351</c:v>
                </c:pt>
                <c:pt idx="672">
                  <c:v>351</c:v>
                </c:pt>
                <c:pt idx="673">
                  <c:v>352</c:v>
                </c:pt>
                <c:pt idx="674">
                  <c:v>352</c:v>
                </c:pt>
                <c:pt idx="675">
                  <c:v>352</c:v>
                </c:pt>
                <c:pt idx="676">
                  <c:v>353</c:v>
                </c:pt>
                <c:pt idx="677">
                  <c:v>353</c:v>
                </c:pt>
                <c:pt idx="678">
                  <c:v>353</c:v>
                </c:pt>
                <c:pt idx="679">
                  <c:v>353</c:v>
                </c:pt>
                <c:pt idx="680">
                  <c:v>353</c:v>
                </c:pt>
                <c:pt idx="681">
                  <c:v>353</c:v>
                </c:pt>
                <c:pt idx="682">
                  <c:v>354</c:v>
                </c:pt>
                <c:pt idx="683">
                  <c:v>355</c:v>
                </c:pt>
                <c:pt idx="684">
                  <c:v>355</c:v>
                </c:pt>
                <c:pt idx="685">
                  <c:v>355</c:v>
                </c:pt>
                <c:pt idx="686">
                  <c:v>355</c:v>
                </c:pt>
                <c:pt idx="687">
                  <c:v>355</c:v>
                </c:pt>
                <c:pt idx="688">
                  <c:v>356</c:v>
                </c:pt>
                <c:pt idx="689">
                  <c:v>356</c:v>
                </c:pt>
                <c:pt idx="690">
                  <c:v>356</c:v>
                </c:pt>
                <c:pt idx="691">
                  <c:v>357</c:v>
                </c:pt>
                <c:pt idx="692">
                  <c:v>357</c:v>
                </c:pt>
                <c:pt idx="693">
                  <c:v>358</c:v>
                </c:pt>
                <c:pt idx="694">
                  <c:v>358</c:v>
                </c:pt>
                <c:pt idx="695">
                  <c:v>359</c:v>
                </c:pt>
                <c:pt idx="696">
                  <c:v>359</c:v>
                </c:pt>
                <c:pt idx="697">
                  <c:v>359</c:v>
                </c:pt>
                <c:pt idx="698">
                  <c:v>360</c:v>
                </c:pt>
                <c:pt idx="699">
                  <c:v>360</c:v>
                </c:pt>
                <c:pt idx="700">
                  <c:v>360</c:v>
                </c:pt>
                <c:pt idx="701">
                  <c:v>360</c:v>
                </c:pt>
                <c:pt idx="702">
                  <c:v>360</c:v>
                </c:pt>
                <c:pt idx="703">
                  <c:v>361</c:v>
                </c:pt>
                <c:pt idx="704">
                  <c:v>361</c:v>
                </c:pt>
                <c:pt idx="705">
                  <c:v>362</c:v>
                </c:pt>
                <c:pt idx="706">
                  <c:v>362</c:v>
                </c:pt>
                <c:pt idx="707">
                  <c:v>363</c:v>
                </c:pt>
                <c:pt idx="708">
                  <c:v>363</c:v>
                </c:pt>
                <c:pt idx="709">
                  <c:v>363</c:v>
                </c:pt>
                <c:pt idx="710">
                  <c:v>364</c:v>
                </c:pt>
                <c:pt idx="711">
                  <c:v>365</c:v>
                </c:pt>
                <c:pt idx="712">
                  <c:v>366</c:v>
                </c:pt>
                <c:pt idx="713">
                  <c:v>366</c:v>
                </c:pt>
                <c:pt idx="714">
                  <c:v>367</c:v>
                </c:pt>
                <c:pt idx="715">
                  <c:v>367</c:v>
                </c:pt>
                <c:pt idx="716">
                  <c:v>368</c:v>
                </c:pt>
                <c:pt idx="717">
                  <c:v>369</c:v>
                </c:pt>
                <c:pt idx="718">
                  <c:v>369</c:v>
                </c:pt>
                <c:pt idx="719">
                  <c:v>369</c:v>
                </c:pt>
                <c:pt idx="720">
                  <c:v>369</c:v>
                </c:pt>
                <c:pt idx="721">
                  <c:v>370</c:v>
                </c:pt>
                <c:pt idx="722">
                  <c:v>371</c:v>
                </c:pt>
                <c:pt idx="723">
                  <c:v>371</c:v>
                </c:pt>
                <c:pt idx="724">
                  <c:v>372</c:v>
                </c:pt>
                <c:pt idx="725">
                  <c:v>372</c:v>
                </c:pt>
                <c:pt idx="726">
                  <c:v>372</c:v>
                </c:pt>
                <c:pt idx="727">
                  <c:v>373</c:v>
                </c:pt>
                <c:pt idx="728">
                  <c:v>374</c:v>
                </c:pt>
                <c:pt idx="729">
                  <c:v>374</c:v>
                </c:pt>
                <c:pt idx="730">
                  <c:v>374</c:v>
                </c:pt>
                <c:pt idx="731">
                  <c:v>375</c:v>
                </c:pt>
                <c:pt idx="732">
                  <c:v>376</c:v>
                </c:pt>
                <c:pt idx="733">
                  <c:v>377</c:v>
                </c:pt>
                <c:pt idx="734">
                  <c:v>378</c:v>
                </c:pt>
                <c:pt idx="735">
                  <c:v>378</c:v>
                </c:pt>
                <c:pt idx="736">
                  <c:v>378</c:v>
                </c:pt>
                <c:pt idx="737">
                  <c:v>379</c:v>
                </c:pt>
                <c:pt idx="738">
                  <c:v>380</c:v>
                </c:pt>
                <c:pt idx="739">
                  <c:v>380</c:v>
                </c:pt>
                <c:pt idx="740">
                  <c:v>380</c:v>
                </c:pt>
                <c:pt idx="741">
                  <c:v>381</c:v>
                </c:pt>
                <c:pt idx="742">
                  <c:v>382</c:v>
                </c:pt>
                <c:pt idx="743">
                  <c:v>383</c:v>
                </c:pt>
                <c:pt idx="744">
                  <c:v>383</c:v>
                </c:pt>
                <c:pt idx="745">
                  <c:v>383</c:v>
                </c:pt>
                <c:pt idx="746">
                  <c:v>384</c:v>
                </c:pt>
                <c:pt idx="747">
                  <c:v>384</c:v>
                </c:pt>
                <c:pt idx="748">
                  <c:v>384</c:v>
                </c:pt>
                <c:pt idx="749">
                  <c:v>385</c:v>
                </c:pt>
                <c:pt idx="750">
                  <c:v>385</c:v>
                </c:pt>
                <c:pt idx="751">
                  <c:v>386</c:v>
                </c:pt>
                <c:pt idx="752">
                  <c:v>386</c:v>
                </c:pt>
                <c:pt idx="753">
                  <c:v>386</c:v>
                </c:pt>
                <c:pt idx="754">
                  <c:v>386</c:v>
                </c:pt>
                <c:pt idx="755">
                  <c:v>386</c:v>
                </c:pt>
                <c:pt idx="756">
                  <c:v>387</c:v>
                </c:pt>
                <c:pt idx="757">
                  <c:v>387</c:v>
                </c:pt>
                <c:pt idx="758">
                  <c:v>388</c:v>
                </c:pt>
                <c:pt idx="759">
                  <c:v>388</c:v>
                </c:pt>
                <c:pt idx="760">
                  <c:v>388</c:v>
                </c:pt>
                <c:pt idx="761">
                  <c:v>388</c:v>
                </c:pt>
                <c:pt idx="762">
                  <c:v>389</c:v>
                </c:pt>
                <c:pt idx="763">
                  <c:v>390</c:v>
                </c:pt>
                <c:pt idx="764">
                  <c:v>390</c:v>
                </c:pt>
                <c:pt idx="765">
                  <c:v>391</c:v>
                </c:pt>
                <c:pt idx="766">
                  <c:v>391</c:v>
                </c:pt>
                <c:pt idx="767">
                  <c:v>392</c:v>
                </c:pt>
                <c:pt idx="768">
                  <c:v>392</c:v>
                </c:pt>
                <c:pt idx="769">
                  <c:v>393</c:v>
                </c:pt>
                <c:pt idx="770">
                  <c:v>393</c:v>
                </c:pt>
                <c:pt idx="771">
                  <c:v>393</c:v>
                </c:pt>
                <c:pt idx="772">
                  <c:v>394</c:v>
                </c:pt>
                <c:pt idx="773">
                  <c:v>395</c:v>
                </c:pt>
                <c:pt idx="774">
                  <c:v>395</c:v>
                </c:pt>
                <c:pt idx="775">
                  <c:v>395</c:v>
                </c:pt>
                <c:pt idx="776">
                  <c:v>395</c:v>
                </c:pt>
                <c:pt idx="777">
                  <c:v>396</c:v>
                </c:pt>
                <c:pt idx="778">
                  <c:v>397</c:v>
                </c:pt>
                <c:pt idx="779">
                  <c:v>397</c:v>
                </c:pt>
                <c:pt idx="780">
                  <c:v>397</c:v>
                </c:pt>
                <c:pt idx="781">
                  <c:v>397</c:v>
                </c:pt>
                <c:pt idx="782">
                  <c:v>398</c:v>
                </c:pt>
                <c:pt idx="783">
                  <c:v>399</c:v>
                </c:pt>
                <c:pt idx="784">
                  <c:v>400</c:v>
                </c:pt>
                <c:pt idx="785">
                  <c:v>400</c:v>
                </c:pt>
                <c:pt idx="786">
                  <c:v>401</c:v>
                </c:pt>
                <c:pt idx="787">
                  <c:v>401</c:v>
                </c:pt>
                <c:pt idx="788">
                  <c:v>402</c:v>
                </c:pt>
                <c:pt idx="789">
                  <c:v>403</c:v>
                </c:pt>
                <c:pt idx="790">
                  <c:v>403</c:v>
                </c:pt>
                <c:pt idx="791">
                  <c:v>404</c:v>
                </c:pt>
                <c:pt idx="792">
                  <c:v>404</c:v>
                </c:pt>
                <c:pt idx="793">
                  <c:v>404</c:v>
                </c:pt>
                <c:pt idx="794">
                  <c:v>405</c:v>
                </c:pt>
                <c:pt idx="795">
                  <c:v>406</c:v>
                </c:pt>
                <c:pt idx="796">
                  <c:v>407</c:v>
                </c:pt>
                <c:pt idx="797">
                  <c:v>408</c:v>
                </c:pt>
                <c:pt idx="798">
                  <c:v>408</c:v>
                </c:pt>
                <c:pt idx="799">
                  <c:v>409</c:v>
                </c:pt>
                <c:pt idx="800">
                  <c:v>410</c:v>
                </c:pt>
                <c:pt idx="801">
                  <c:v>410</c:v>
                </c:pt>
                <c:pt idx="802">
                  <c:v>410</c:v>
                </c:pt>
                <c:pt idx="803">
                  <c:v>411</c:v>
                </c:pt>
                <c:pt idx="804">
                  <c:v>412</c:v>
                </c:pt>
                <c:pt idx="805">
                  <c:v>412</c:v>
                </c:pt>
                <c:pt idx="806">
                  <c:v>413</c:v>
                </c:pt>
                <c:pt idx="807">
                  <c:v>414</c:v>
                </c:pt>
                <c:pt idx="808">
                  <c:v>415</c:v>
                </c:pt>
                <c:pt idx="809">
                  <c:v>415</c:v>
                </c:pt>
                <c:pt idx="810">
                  <c:v>415</c:v>
                </c:pt>
                <c:pt idx="811">
                  <c:v>416</c:v>
                </c:pt>
                <c:pt idx="812">
                  <c:v>416</c:v>
                </c:pt>
                <c:pt idx="813">
                  <c:v>416</c:v>
                </c:pt>
                <c:pt idx="814">
                  <c:v>416</c:v>
                </c:pt>
                <c:pt idx="815">
                  <c:v>416</c:v>
                </c:pt>
                <c:pt idx="816">
                  <c:v>417</c:v>
                </c:pt>
                <c:pt idx="817">
                  <c:v>418</c:v>
                </c:pt>
                <c:pt idx="818">
                  <c:v>419</c:v>
                </c:pt>
                <c:pt idx="819">
                  <c:v>419</c:v>
                </c:pt>
                <c:pt idx="820">
                  <c:v>419</c:v>
                </c:pt>
                <c:pt idx="821">
                  <c:v>420</c:v>
                </c:pt>
                <c:pt idx="822">
                  <c:v>421</c:v>
                </c:pt>
                <c:pt idx="823">
                  <c:v>422</c:v>
                </c:pt>
                <c:pt idx="824">
                  <c:v>423</c:v>
                </c:pt>
                <c:pt idx="825">
                  <c:v>424</c:v>
                </c:pt>
                <c:pt idx="826">
                  <c:v>425</c:v>
                </c:pt>
                <c:pt idx="827">
                  <c:v>426</c:v>
                </c:pt>
                <c:pt idx="828">
                  <c:v>426</c:v>
                </c:pt>
                <c:pt idx="829">
                  <c:v>427</c:v>
                </c:pt>
                <c:pt idx="830">
                  <c:v>428</c:v>
                </c:pt>
                <c:pt idx="831">
                  <c:v>428</c:v>
                </c:pt>
                <c:pt idx="832">
                  <c:v>429</c:v>
                </c:pt>
                <c:pt idx="833">
                  <c:v>429</c:v>
                </c:pt>
                <c:pt idx="834">
                  <c:v>429</c:v>
                </c:pt>
                <c:pt idx="835">
                  <c:v>430</c:v>
                </c:pt>
                <c:pt idx="836">
                  <c:v>431</c:v>
                </c:pt>
                <c:pt idx="837">
                  <c:v>432</c:v>
                </c:pt>
                <c:pt idx="838">
                  <c:v>432</c:v>
                </c:pt>
                <c:pt idx="839">
                  <c:v>432</c:v>
                </c:pt>
                <c:pt idx="840">
                  <c:v>432</c:v>
                </c:pt>
                <c:pt idx="841">
                  <c:v>433</c:v>
                </c:pt>
                <c:pt idx="842">
                  <c:v>433</c:v>
                </c:pt>
                <c:pt idx="843">
                  <c:v>434</c:v>
                </c:pt>
                <c:pt idx="844">
                  <c:v>434</c:v>
                </c:pt>
                <c:pt idx="845">
                  <c:v>435</c:v>
                </c:pt>
                <c:pt idx="846">
                  <c:v>436</c:v>
                </c:pt>
                <c:pt idx="847">
                  <c:v>436</c:v>
                </c:pt>
                <c:pt idx="848">
                  <c:v>436</c:v>
                </c:pt>
                <c:pt idx="849">
                  <c:v>436</c:v>
                </c:pt>
                <c:pt idx="850">
                  <c:v>436</c:v>
                </c:pt>
                <c:pt idx="851">
                  <c:v>437</c:v>
                </c:pt>
                <c:pt idx="852">
                  <c:v>437</c:v>
                </c:pt>
                <c:pt idx="853">
                  <c:v>438</c:v>
                </c:pt>
                <c:pt idx="854">
                  <c:v>439</c:v>
                </c:pt>
                <c:pt idx="855">
                  <c:v>440</c:v>
                </c:pt>
                <c:pt idx="856">
                  <c:v>440</c:v>
                </c:pt>
                <c:pt idx="857">
                  <c:v>440</c:v>
                </c:pt>
                <c:pt idx="858">
                  <c:v>441</c:v>
                </c:pt>
                <c:pt idx="859">
                  <c:v>442</c:v>
                </c:pt>
                <c:pt idx="860">
                  <c:v>443</c:v>
                </c:pt>
                <c:pt idx="861">
                  <c:v>444</c:v>
                </c:pt>
                <c:pt idx="862">
                  <c:v>444</c:v>
                </c:pt>
                <c:pt idx="863">
                  <c:v>444</c:v>
                </c:pt>
                <c:pt idx="864">
                  <c:v>445</c:v>
                </c:pt>
                <c:pt idx="865">
                  <c:v>445</c:v>
                </c:pt>
                <c:pt idx="866">
                  <c:v>446</c:v>
                </c:pt>
                <c:pt idx="867">
                  <c:v>446</c:v>
                </c:pt>
                <c:pt idx="868">
                  <c:v>446</c:v>
                </c:pt>
                <c:pt idx="869">
                  <c:v>447</c:v>
                </c:pt>
                <c:pt idx="870">
                  <c:v>448</c:v>
                </c:pt>
                <c:pt idx="871">
                  <c:v>448</c:v>
                </c:pt>
                <c:pt idx="872">
                  <c:v>448</c:v>
                </c:pt>
                <c:pt idx="873">
                  <c:v>449</c:v>
                </c:pt>
                <c:pt idx="874">
                  <c:v>449</c:v>
                </c:pt>
                <c:pt idx="875">
                  <c:v>450</c:v>
                </c:pt>
                <c:pt idx="876">
                  <c:v>450</c:v>
                </c:pt>
                <c:pt idx="877">
                  <c:v>451</c:v>
                </c:pt>
                <c:pt idx="878">
                  <c:v>452</c:v>
                </c:pt>
                <c:pt idx="879">
                  <c:v>453</c:v>
                </c:pt>
                <c:pt idx="880">
                  <c:v>454</c:v>
                </c:pt>
                <c:pt idx="881">
                  <c:v>454</c:v>
                </c:pt>
                <c:pt idx="882">
                  <c:v>455</c:v>
                </c:pt>
                <c:pt idx="883">
                  <c:v>455</c:v>
                </c:pt>
                <c:pt idx="884">
                  <c:v>455</c:v>
                </c:pt>
                <c:pt idx="885">
                  <c:v>456</c:v>
                </c:pt>
                <c:pt idx="886">
                  <c:v>456</c:v>
                </c:pt>
                <c:pt idx="887">
                  <c:v>457</c:v>
                </c:pt>
                <c:pt idx="888">
                  <c:v>458</c:v>
                </c:pt>
                <c:pt idx="889">
                  <c:v>458</c:v>
                </c:pt>
                <c:pt idx="890">
                  <c:v>459</c:v>
                </c:pt>
                <c:pt idx="891">
                  <c:v>459</c:v>
                </c:pt>
                <c:pt idx="892">
                  <c:v>459</c:v>
                </c:pt>
                <c:pt idx="893">
                  <c:v>459</c:v>
                </c:pt>
                <c:pt idx="894">
                  <c:v>460</c:v>
                </c:pt>
                <c:pt idx="895">
                  <c:v>460</c:v>
                </c:pt>
                <c:pt idx="896">
                  <c:v>460</c:v>
                </c:pt>
                <c:pt idx="897">
                  <c:v>460</c:v>
                </c:pt>
                <c:pt idx="898">
                  <c:v>460</c:v>
                </c:pt>
                <c:pt idx="899">
                  <c:v>461</c:v>
                </c:pt>
                <c:pt idx="900">
                  <c:v>461</c:v>
                </c:pt>
                <c:pt idx="901">
                  <c:v>462</c:v>
                </c:pt>
                <c:pt idx="902">
                  <c:v>462</c:v>
                </c:pt>
                <c:pt idx="903">
                  <c:v>463</c:v>
                </c:pt>
                <c:pt idx="904">
                  <c:v>464</c:v>
                </c:pt>
                <c:pt idx="905">
                  <c:v>465</c:v>
                </c:pt>
                <c:pt idx="906">
                  <c:v>466</c:v>
                </c:pt>
                <c:pt idx="907">
                  <c:v>466</c:v>
                </c:pt>
                <c:pt idx="908">
                  <c:v>467</c:v>
                </c:pt>
                <c:pt idx="909">
                  <c:v>467</c:v>
                </c:pt>
                <c:pt idx="910">
                  <c:v>468</c:v>
                </c:pt>
                <c:pt idx="911">
                  <c:v>468</c:v>
                </c:pt>
                <c:pt idx="912">
                  <c:v>469</c:v>
                </c:pt>
                <c:pt idx="913">
                  <c:v>470</c:v>
                </c:pt>
                <c:pt idx="914">
                  <c:v>470</c:v>
                </c:pt>
                <c:pt idx="915">
                  <c:v>471</c:v>
                </c:pt>
                <c:pt idx="916">
                  <c:v>472</c:v>
                </c:pt>
                <c:pt idx="917">
                  <c:v>472</c:v>
                </c:pt>
                <c:pt idx="918">
                  <c:v>473</c:v>
                </c:pt>
                <c:pt idx="919">
                  <c:v>473</c:v>
                </c:pt>
                <c:pt idx="920">
                  <c:v>473</c:v>
                </c:pt>
                <c:pt idx="921">
                  <c:v>473</c:v>
                </c:pt>
                <c:pt idx="922">
                  <c:v>473</c:v>
                </c:pt>
                <c:pt idx="923">
                  <c:v>474</c:v>
                </c:pt>
                <c:pt idx="924">
                  <c:v>474</c:v>
                </c:pt>
                <c:pt idx="925">
                  <c:v>475</c:v>
                </c:pt>
                <c:pt idx="926">
                  <c:v>476</c:v>
                </c:pt>
                <c:pt idx="927">
                  <c:v>476</c:v>
                </c:pt>
                <c:pt idx="928">
                  <c:v>477</c:v>
                </c:pt>
                <c:pt idx="929">
                  <c:v>478</c:v>
                </c:pt>
                <c:pt idx="930">
                  <c:v>479</c:v>
                </c:pt>
                <c:pt idx="931">
                  <c:v>480</c:v>
                </c:pt>
                <c:pt idx="932">
                  <c:v>481</c:v>
                </c:pt>
                <c:pt idx="933">
                  <c:v>482</c:v>
                </c:pt>
                <c:pt idx="934">
                  <c:v>483</c:v>
                </c:pt>
                <c:pt idx="935">
                  <c:v>484</c:v>
                </c:pt>
                <c:pt idx="936">
                  <c:v>484</c:v>
                </c:pt>
                <c:pt idx="937">
                  <c:v>484</c:v>
                </c:pt>
                <c:pt idx="938">
                  <c:v>485</c:v>
                </c:pt>
                <c:pt idx="939">
                  <c:v>486</c:v>
                </c:pt>
                <c:pt idx="940">
                  <c:v>487</c:v>
                </c:pt>
                <c:pt idx="941">
                  <c:v>487</c:v>
                </c:pt>
                <c:pt idx="942">
                  <c:v>487</c:v>
                </c:pt>
                <c:pt idx="943">
                  <c:v>488</c:v>
                </c:pt>
                <c:pt idx="944">
                  <c:v>488</c:v>
                </c:pt>
                <c:pt idx="945">
                  <c:v>488</c:v>
                </c:pt>
                <c:pt idx="946">
                  <c:v>489</c:v>
                </c:pt>
                <c:pt idx="947">
                  <c:v>489</c:v>
                </c:pt>
                <c:pt idx="948">
                  <c:v>490</c:v>
                </c:pt>
                <c:pt idx="949">
                  <c:v>491</c:v>
                </c:pt>
                <c:pt idx="950">
                  <c:v>492</c:v>
                </c:pt>
                <c:pt idx="951">
                  <c:v>492</c:v>
                </c:pt>
                <c:pt idx="952">
                  <c:v>493</c:v>
                </c:pt>
                <c:pt idx="953">
                  <c:v>493</c:v>
                </c:pt>
                <c:pt idx="954">
                  <c:v>493</c:v>
                </c:pt>
                <c:pt idx="955">
                  <c:v>494</c:v>
                </c:pt>
                <c:pt idx="956">
                  <c:v>494</c:v>
                </c:pt>
                <c:pt idx="957">
                  <c:v>495</c:v>
                </c:pt>
                <c:pt idx="958">
                  <c:v>495</c:v>
                </c:pt>
                <c:pt idx="959">
                  <c:v>495</c:v>
                </c:pt>
                <c:pt idx="960">
                  <c:v>495</c:v>
                </c:pt>
                <c:pt idx="961">
                  <c:v>496</c:v>
                </c:pt>
                <c:pt idx="962">
                  <c:v>496</c:v>
                </c:pt>
                <c:pt idx="963">
                  <c:v>497</c:v>
                </c:pt>
                <c:pt idx="964">
                  <c:v>497</c:v>
                </c:pt>
                <c:pt idx="965">
                  <c:v>498</c:v>
                </c:pt>
                <c:pt idx="966">
                  <c:v>498</c:v>
                </c:pt>
                <c:pt idx="967">
                  <c:v>498</c:v>
                </c:pt>
                <c:pt idx="968">
                  <c:v>499</c:v>
                </c:pt>
                <c:pt idx="969">
                  <c:v>499</c:v>
                </c:pt>
                <c:pt idx="970">
                  <c:v>500</c:v>
                </c:pt>
                <c:pt idx="971">
                  <c:v>500</c:v>
                </c:pt>
                <c:pt idx="972">
                  <c:v>501</c:v>
                </c:pt>
                <c:pt idx="973">
                  <c:v>501</c:v>
                </c:pt>
                <c:pt idx="974">
                  <c:v>501</c:v>
                </c:pt>
                <c:pt idx="975">
                  <c:v>501</c:v>
                </c:pt>
                <c:pt idx="976">
                  <c:v>502</c:v>
                </c:pt>
                <c:pt idx="977">
                  <c:v>502</c:v>
                </c:pt>
                <c:pt idx="978">
                  <c:v>502</c:v>
                </c:pt>
                <c:pt idx="979">
                  <c:v>502</c:v>
                </c:pt>
                <c:pt idx="980">
                  <c:v>503</c:v>
                </c:pt>
                <c:pt idx="981">
                  <c:v>503</c:v>
                </c:pt>
                <c:pt idx="982">
                  <c:v>504</c:v>
                </c:pt>
                <c:pt idx="983">
                  <c:v>505</c:v>
                </c:pt>
                <c:pt idx="984">
                  <c:v>506</c:v>
                </c:pt>
                <c:pt idx="985">
                  <c:v>507</c:v>
                </c:pt>
                <c:pt idx="986">
                  <c:v>508</c:v>
                </c:pt>
                <c:pt idx="987">
                  <c:v>508</c:v>
                </c:pt>
                <c:pt idx="988">
                  <c:v>508</c:v>
                </c:pt>
                <c:pt idx="989">
                  <c:v>509</c:v>
                </c:pt>
                <c:pt idx="990">
                  <c:v>509</c:v>
                </c:pt>
                <c:pt idx="991">
                  <c:v>509</c:v>
                </c:pt>
                <c:pt idx="992">
                  <c:v>510</c:v>
                </c:pt>
                <c:pt idx="993">
                  <c:v>510</c:v>
                </c:pt>
                <c:pt idx="994">
                  <c:v>511</c:v>
                </c:pt>
                <c:pt idx="995">
                  <c:v>511</c:v>
                </c:pt>
                <c:pt idx="996">
                  <c:v>512</c:v>
                </c:pt>
                <c:pt idx="997">
                  <c:v>512</c:v>
                </c:pt>
                <c:pt idx="998">
                  <c:v>512</c:v>
                </c:pt>
                <c:pt idx="999">
                  <c:v>512</c:v>
                </c:pt>
              </c:numCache>
            </c:numRef>
          </c:val>
          <c:smooth val="0"/>
        </c:ser>
        <c:ser>
          <c:idx val="1"/>
          <c:order val="1"/>
          <c:tx>
            <c:strRef>
              <c:f>Sheet1!$G$1</c:f>
              <c:strCache>
                <c:ptCount val="1"/>
                <c:pt idx="0">
                  <c:v>Classification B</c:v>
                </c:pt>
              </c:strCache>
            </c:strRef>
          </c:tx>
          <c:marker>
            <c:symbol val="none"/>
          </c:marker>
          <c:val>
            <c:numRef>
              <c:f>Sheet1!$G$2:$G$1001</c:f>
              <c:numCache>
                <c:formatCode>General</c:formatCode>
                <c:ptCount val="1000"/>
                <c:pt idx="0">
                  <c:v>0</c:v>
                </c:pt>
                <c:pt idx="1">
                  <c:v>0</c:v>
                </c:pt>
                <c:pt idx="2">
                  <c:v>0</c:v>
                </c:pt>
                <c:pt idx="3">
                  <c:v>0</c:v>
                </c:pt>
                <c:pt idx="4">
                  <c:v>0</c:v>
                </c:pt>
                <c:pt idx="5">
                  <c:v>0</c:v>
                </c:pt>
                <c:pt idx="6">
                  <c:v>0</c:v>
                </c:pt>
                <c:pt idx="7">
                  <c:v>0</c:v>
                </c:pt>
                <c:pt idx="8">
                  <c:v>1</c:v>
                </c:pt>
                <c:pt idx="9">
                  <c:v>2</c:v>
                </c:pt>
                <c:pt idx="10">
                  <c:v>2</c:v>
                </c:pt>
                <c:pt idx="11">
                  <c:v>2</c:v>
                </c:pt>
                <c:pt idx="12">
                  <c:v>2</c:v>
                </c:pt>
                <c:pt idx="13">
                  <c:v>2</c:v>
                </c:pt>
                <c:pt idx="14">
                  <c:v>2</c:v>
                </c:pt>
                <c:pt idx="15">
                  <c:v>2</c:v>
                </c:pt>
                <c:pt idx="16">
                  <c:v>2</c:v>
                </c:pt>
                <c:pt idx="17">
                  <c:v>2</c:v>
                </c:pt>
                <c:pt idx="18">
                  <c:v>3</c:v>
                </c:pt>
                <c:pt idx="19">
                  <c:v>3</c:v>
                </c:pt>
                <c:pt idx="20">
                  <c:v>3</c:v>
                </c:pt>
                <c:pt idx="21">
                  <c:v>4</c:v>
                </c:pt>
                <c:pt idx="22">
                  <c:v>4</c:v>
                </c:pt>
                <c:pt idx="23">
                  <c:v>5</c:v>
                </c:pt>
                <c:pt idx="24">
                  <c:v>6</c:v>
                </c:pt>
                <c:pt idx="25">
                  <c:v>6</c:v>
                </c:pt>
                <c:pt idx="26">
                  <c:v>6</c:v>
                </c:pt>
                <c:pt idx="27">
                  <c:v>7</c:v>
                </c:pt>
                <c:pt idx="28">
                  <c:v>7</c:v>
                </c:pt>
                <c:pt idx="29">
                  <c:v>7</c:v>
                </c:pt>
                <c:pt idx="30">
                  <c:v>7</c:v>
                </c:pt>
                <c:pt idx="31">
                  <c:v>7</c:v>
                </c:pt>
                <c:pt idx="32">
                  <c:v>7</c:v>
                </c:pt>
                <c:pt idx="33">
                  <c:v>7</c:v>
                </c:pt>
                <c:pt idx="34">
                  <c:v>7</c:v>
                </c:pt>
                <c:pt idx="35">
                  <c:v>7</c:v>
                </c:pt>
                <c:pt idx="36">
                  <c:v>7</c:v>
                </c:pt>
                <c:pt idx="37">
                  <c:v>7</c:v>
                </c:pt>
                <c:pt idx="38">
                  <c:v>7</c:v>
                </c:pt>
                <c:pt idx="39">
                  <c:v>7</c:v>
                </c:pt>
                <c:pt idx="40">
                  <c:v>7</c:v>
                </c:pt>
                <c:pt idx="41">
                  <c:v>7</c:v>
                </c:pt>
                <c:pt idx="42">
                  <c:v>7</c:v>
                </c:pt>
                <c:pt idx="43">
                  <c:v>7</c:v>
                </c:pt>
                <c:pt idx="44">
                  <c:v>7</c:v>
                </c:pt>
                <c:pt idx="45">
                  <c:v>7</c:v>
                </c:pt>
                <c:pt idx="46">
                  <c:v>8</c:v>
                </c:pt>
                <c:pt idx="47">
                  <c:v>8</c:v>
                </c:pt>
                <c:pt idx="48">
                  <c:v>9</c:v>
                </c:pt>
                <c:pt idx="49">
                  <c:v>9</c:v>
                </c:pt>
                <c:pt idx="50">
                  <c:v>9</c:v>
                </c:pt>
                <c:pt idx="51">
                  <c:v>9</c:v>
                </c:pt>
                <c:pt idx="52">
                  <c:v>9</c:v>
                </c:pt>
                <c:pt idx="53">
                  <c:v>10</c:v>
                </c:pt>
                <c:pt idx="54">
                  <c:v>10</c:v>
                </c:pt>
                <c:pt idx="55">
                  <c:v>11</c:v>
                </c:pt>
                <c:pt idx="56">
                  <c:v>11</c:v>
                </c:pt>
                <c:pt idx="57">
                  <c:v>12</c:v>
                </c:pt>
                <c:pt idx="58">
                  <c:v>12</c:v>
                </c:pt>
                <c:pt idx="59">
                  <c:v>12</c:v>
                </c:pt>
                <c:pt idx="60">
                  <c:v>13</c:v>
                </c:pt>
                <c:pt idx="61">
                  <c:v>13</c:v>
                </c:pt>
                <c:pt idx="62">
                  <c:v>14</c:v>
                </c:pt>
                <c:pt idx="63">
                  <c:v>14</c:v>
                </c:pt>
                <c:pt idx="64">
                  <c:v>15</c:v>
                </c:pt>
                <c:pt idx="65">
                  <c:v>15</c:v>
                </c:pt>
                <c:pt idx="66">
                  <c:v>16</c:v>
                </c:pt>
                <c:pt idx="67">
                  <c:v>16</c:v>
                </c:pt>
                <c:pt idx="68">
                  <c:v>16</c:v>
                </c:pt>
                <c:pt idx="69">
                  <c:v>17</c:v>
                </c:pt>
                <c:pt idx="70">
                  <c:v>17</c:v>
                </c:pt>
                <c:pt idx="71">
                  <c:v>18</c:v>
                </c:pt>
                <c:pt idx="72">
                  <c:v>18</c:v>
                </c:pt>
                <c:pt idx="73">
                  <c:v>18</c:v>
                </c:pt>
                <c:pt idx="74">
                  <c:v>18</c:v>
                </c:pt>
                <c:pt idx="75">
                  <c:v>19</c:v>
                </c:pt>
                <c:pt idx="76">
                  <c:v>20</c:v>
                </c:pt>
                <c:pt idx="77">
                  <c:v>20</c:v>
                </c:pt>
                <c:pt idx="78">
                  <c:v>20</c:v>
                </c:pt>
                <c:pt idx="79">
                  <c:v>20</c:v>
                </c:pt>
                <c:pt idx="80">
                  <c:v>20</c:v>
                </c:pt>
                <c:pt idx="81">
                  <c:v>21</c:v>
                </c:pt>
                <c:pt idx="82">
                  <c:v>21</c:v>
                </c:pt>
                <c:pt idx="83">
                  <c:v>22</c:v>
                </c:pt>
                <c:pt idx="84">
                  <c:v>23</c:v>
                </c:pt>
                <c:pt idx="85">
                  <c:v>23</c:v>
                </c:pt>
                <c:pt idx="86">
                  <c:v>24</c:v>
                </c:pt>
                <c:pt idx="87">
                  <c:v>25</c:v>
                </c:pt>
                <c:pt idx="88">
                  <c:v>25</c:v>
                </c:pt>
                <c:pt idx="89">
                  <c:v>26</c:v>
                </c:pt>
                <c:pt idx="90">
                  <c:v>27</c:v>
                </c:pt>
                <c:pt idx="91">
                  <c:v>27</c:v>
                </c:pt>
                <c:pt idx="92">
                  <c:v>27</c:v>
                </c:pt>
                <c:pt idx="93">
                  <c:v>27</c:v>
                </c:pt>
                <c:pt idx="94">
                  <c:v>27</c:v>
                </c:pt>
                <c:pt idx="95">
                  <c:v>28</c:v>
                </c:pt>
                <c:pt idx="96">
                  <c:v>28</c:v>
                </c:pt>
                <c:pt idx="97">
                  <c:v>28</c:v>
                </c:pt>
                <c:pt idx="98">
                  <c:v>28</c:v>
                </c:pt>
                <c:pt idx="99">
                  <c:v>29</c:v>
                </c:pt>
                <c:pt idx="100">
                  <c:v>29</c:v>
                </c:pt>
                <c:pt idx="101">
                  <c:v>29</c:v>
                </c:pt>
                <c:pt idx="102">
                  <c:v>30</c:v>
                </c:pt>
                <c:pt idx="103">
                  <c:v>30</c:v>
                </c:pt>
                <c:pt idx="104">
                  <c:v>31</c:v>
                </c:pt>
                <c:pt idx="105">
                  <c:v>32</c:v>
                </c:pt>
                <c:pt idx="106">
                  <c:v>33</c:v>
                </c:pt>
                <c:pt idx="107">
                  <c:v>33</c:v>
                </c:pt>
                <c:pt idx="108">
                  <c:v>33</c:v>
                </c:pt>
                <c:pt idx="109">
                  <c:v>34</c:v>
                </c:pt>
                <c:pt idx="110">
                  <c:v>34</c:v>
                </c:pt>
                <c:pt idx="111">
                  <c:v>35</c:v>
                </c:pt>
                <c:pt idx="112">
                  <c:v>35</c:v>
                </c:pt>
                <c:pt idx="113">
                  <c:v>35</c:v>
                </c:pt>
                <c:pt idx="114">
                  <c:v>35</c:v>
                </c:pt>
                <c:pt idx="115">
                  <c:v>36</c:v>
                </c:pt>
                <c:pt idx="116">
                  <c:v>37</c:v>
                </c:pt>
                <c:pt idx="117">
                  <c:v>37</c:v>
                </c:pt>
                <c:pt idx="118">
                  <c:v>37</c:v>
                </c:pt>
                <c:pt idx="119">
                  <c:v>37</c:v>
                </c:pt>
                <c:pt idx="120">
                  <c:v>38</c:v>
                </c:pt>
                <c:pt idx="121">
                  <c:v>38</c:v>
                </c:pt>
                <c:pt idx="122">
                  <c:v>38</c:v>
                </c:pt>
                <c:pt idx="123">
                  <c:v>39</c:v>
                </c:pt>
                <c:pt idx="124">
                  <c:v>39</c:v>
                </c:pt>
                <c:pt idx="125">
                  <c:v>39</c:v>
                </c:pt>
                <c:pt idx="126">
                  <c:v>39</c:v>
                </c:pt>
                <c:pt idx="127">
                  <c:v>39</c:v>
                </c:pt>
                <c:pt idx="128">
                  <c:v>39</c:v>
                </c:pt>
                <c:pt idx="129">
                  <c:v>39</c:v>
                </c:pt>
                <c:pt idx="130">
                  <c:v>39</c:v>
                </c:pt>
                <c:pt idx="131">
                  <c:v>39</c:v>
                </c:pt>
                <c:pt idx="132">
                  <c:v>39</c:v>
                </c:pt>
                <c:pt idx="133">
                  <c:v>39</c:v>
                </c:pt>
                <c:pt idx="134">
                  <c:v>39</c:v>
                </c:pt>
                <c:pt idx="135">
                  <c:v>39</c:v>
                </c:pt>
                <c:pt idx="136">
                  <c:v>39</c:v>
                </c:pt>
                <c:pt idx="137">
                  <c:v>39</c:v>
                </c:pt>
                <c:pt idx="138">
                  <c:v>39</c:v>
                </c:pt>
                <c:pt idx="139">
                  <c:v>39</c:v>
                </c:pt>
                <c:pt idx="140">
                  <c:v>39</c:v>
                </c:pt>
                <c:pt idx="141">
                  <c:v>39</c:v>
                </c:pt>
                <c:pt idx="142">
                  <c:v>39</c:v>
                </c:pt>
                <c:pt idx="143">
                  <c:v>40</c:v>
                </c:pt>
                <c:pt idx="144">
                  <c:v>41</c:v>
                </c:pt>
                <c:pt idx="145">
                  <c:v>41</c:v>
                </c:pt>
                <c:pt idx="146">
                  <c:v>42</c:v>
                </c:pt>
                <c:pt idx="147">
                  <c:v>42</c:v>
                </c:pt>
                <c:pt idx="148">
                  <c:v>42</c:v>
                </c:pt>
                <c:pt idx="149">
                  <c:v>42</c:v>
                </c:pt>
                <c:pt idx="150">
                  <c:v>43</c:v>
                </c:pt>
                <c:pt idx="151">
                  <c:v>43</c:v>
                </c:pt>
                <c:pt idx="152">
                  <c:v>43</c:v>
                </c:pt>
                <c:pt idx="153">
                  <c:v>43</c:v>
                </c:pt>
                <c:pt idx="154">
                  <c:v>43</c:v>
                </c:pt>
                <c:pt idx="155">
                  <c:v>43</c:v>
                </c:pt>
                <c:pt idx="156">
                  <c:v>44</c:v>
                </c:pt>
                <c:pt idx="157">
                  <c:v>44</c:v>
                </c:pt>
                <c:pt idx="158">
                  <c:v>44</c:v>
                </c:pt>
                <c:pt idx="159">
                  <c:v>44</c:v>
                </c:pt>
                <c:pt idx="160">
                  <c:v>45</c:v>
                </c:pt>
                <c:pt idx="161">
                  <c:v>45</c:v>
                </c:pt>
                <c:pt idx="162">
                  <c:v>45</c:v>
                </c:pt>
                <c:pt idx="163">
                  <c:v>45</c:v>
                </c:pt>
                <c:pt idx="164">
                  <c:v>45</c:v>
                </c:pt>
                <c:pt idx="165">
                  <c:v>45</c:v>
                </c:pt>
                <c:pt idx="166">
                  <c:v>46</c:v>
                </c:pt>
                <c:pt idx="167">
                  <c:v>46</c:v>
                </c:pt>
                <c:pt idx="168">
                  <c:v>46</c:v>
                </c:pt>
                <c:pt idx="169">
                  <c:v>46</c:v>
                </c:pt>
                <c:pt idx="170">
                  <c:v>46</c:v>
                </c:pt>
                <c:pt idx="171">
                  <c:v>46</c:v>
                </c:pt>
                <c:pt idx="172">
                  <c:v>46</c:v>
                </c:pt>
                <c:pt idx="173">
                  <c:v>46</c:v>
                </c:pt>
                <c:pt idx="174">
                  <c:v>46</c:v>
                </c:pt>
                <c:pt idx="175">
                  <c:v>47</c:v>
                </c:pt>
                <c:pt idx="176">
                  <c:v>48</c:v>
                </c:pt>
                <c:pt idx="177">
                  <c:v>48</c:v>
                </c:pt>
                <c:pt idx="178">
                  <c:v>48</c:v>
                </c:pt>
                <c:pt idx="179">
                  <c:v>48</c:v>
                </c:pt>
                <c:pt idx="180">
                  <c:v>48</c:v>
                </c:pt>
                <c:pt idx="181">
                  <c:v>48</c:v>
                </c:pt>
                <c:pt idx="182">
                  <c:v>48</c:v>
                </c:pt>
                <c:pt idx="183">
                  <c:v>48</c:v>
                </c:pt>
                <c:pt idx="184">
                  <c:v>48</c:v>
                </c:pt>
                <c:pt idx="185">
                  <c:v>48</c:v>
                </c:pt>
                <c:pt idx="186">
                  <c:v>48</c:v>
                </c:pt>
                <c:pt idx="187">
                  <c:v>48</c:v>
                </c:pt>
                <c:pt idx="188">
                  <c:v>49</c:v>
                </c:pt>
                <c:pt idx="189">
                  <c:v>49</c:v>
                </c:pt>
                <c:pt idx="190">
                  <c:v>49</c:v>
                </c:pt>
                <c:pt idx="191">
                  <c:v>49</c:v>
                </c:pt>
                <c:pt idx="192">
                  <c:v>49</c:v>
                </c:pt>
                <c:pt idx="193">
                  <c:v>49</c:v>
                </c:pt>
                <c:pt idx="194">
                  <c:v>49</c:v>
                </c:pt>
                <c:pt idx="195">
                  <c:v>50</c:v>
                </c:pt>
                <c:pt idx="196">
                  <c:v>50</c:v>
                </c:pt>
                <c:pt idx="197">
                  <c:v>51</c:v>
                </c:pt>
                <c:pt idx="198">
                  <c:v>51</c:v>
                </c:pt>
                <c:pt idx="199">
                  <c:v>51</c:v>
                </c:pt>
                <c:pt idx="200">
                  <c:v>51</c:v>
                </c:pt>
                <c:pt idx="201">
                  <c:v>51</c:v>
                </c:pt>
                <c:pt idx="202">
                  <c:v>51</c:v>
                </c:pt>
                <c:pt idx="203">
                  <c:v>52</c:v>
                </c:pt>
                <c:pt idx="204">
                  <c:v>52</c:v>
                </c:pt>
                <c:pt idx="205">
                  <c:v>52</c:v>
                </c:pt>
                <c:pt idx="206">
                  <c:v>52</c:v>
                </c:pt>
                <c:pt idx="207">
                  <c:v>52</c:v>
                </c:pt>
                <c:pt idx="208">
                  <c:v>52</c:v>
                </c:pt>
                <c:pt idx="209">
                  <c:v>53</c:v>
                </c:pt>
                <c:pt idx="210">
                  <c:v>53</c:v>
                </c:pt>
                <c:pt idx="211">
                  <c:v>53</c:v>
                </c:pt>
                <c:pt idx="212">
                  <c:v>54</c:v>
                </c:pt>
                <c:pt idx="213">
                  <c:v>54</c:v>
                </c:pt>
                <c:pt idx="214">
                  <c:v>54</c:v>
                </c:pt>
                <c:pt idx="215">
                  <c:v>55</c:v>
                </c:pt>
                <c:pt idx="216">
                  <c:v>55</c:v>
                </c:pt>
                <c:pt idx="217">
                  <c:v>55</c:v>
                </c:pt>
                <c:pt idx="218">
                  <c:v>55</c:v>
                </c:pt>
                <c:pt idx="219">
                  <c:v>55</c:v>
                </c:pt>
                <c:pt idx="220">
                  <c:v>55</c:v>
                </c:pt>
                <c:pt idx="221">
                  <c:v>55</c:v>
                </c:pt>
                <c:pt idx="222">
                  <c:v>55</c:v>
                </c:pt>
                <c:pt idx="223">
                  <c:v>55</c:v>
                </c:pt>
                <c:pt idx="224">
                  <c:v>55</c:v>
                </c:pt>
                <c:pt idx="225">
                  <c:v>55</c:v>
                </c:pt>
                <c:pt idx="226">
                  <c:v>56</c:v>
                </c:pt>
                <c:pt idx="227">
                  <c:v>56</c:v>
                </c:pt>
                <c:pt idx="228">
                  <c:v>56</c:v>
                </c:pt>
                <c:pt idx="229">
                  <c:v>57</c:v>
                </c:pt>
                <c:pt idx="230">
                  <c:v>58</c:v>
                </c:pt>
                <c:pt idx="231">
                  <c:v>58</c:v>
                </c:pt>
                <c:pt idx="232">
                  <c:v>59</c:v>
                </c:pt>
                <c:pt idx="233">
                  <c:v>59</c:v>
                </c:pt>
                <c:pt idx="234">
                  <c:v>59</c:v>
                </c:pt>
                <c:pt idx="235">
                  <c:v>59</c:v>
                </c:pt>
                <c:pt idx="236">
                  <c:v>60</c:v>
                </c:pt>
                <c:pt idx="237">
                  <c:v>60</c:v>
                </c:pt>
                <c:pt idx="238">
                  <c:v>61</c:v>
                </c:pt>
                <c:pt idx="239">
                  <c:v>61</c:v>
                </c:pt>
                <c:pt idx="240">
                  <c:v>61</c:v>
                </c:pt>
                <c:pt idx="241">
                  <c:v>62</c:v>
                </c:pt>
                <c:pt idx="242">
                  <c:v>62</c:v>
                </c:pt>
                <c:pt idx="243">
                  <c:v>62</c:v>
                </c:pt>
                <c:pt idx="244">
                  <c:v>62</c:v>
                </c:pt>
                <c:pt idx="245">
                  <c:v>63</c:v>
                </c:pt>
                <c:pt idx="246">
                  <c:v>63</c:v>
                </c:pt>
                <c:pt idx="247">
                  <c:v>64</c:v>
                </c:pt>
                <c:pt idx="248">
                  <c:v>65</c:v>
                </c:pt>
                <c:pt idx="249">
                  <c:v>66</c:v>
                </c:pt>
                <c:pt idx="250">
                  <c:v>67</c:v>
                </c:pt>
                <c:pt idx="251">
                  <c:v>67</c:v>
                </c:pt>
                <c:pt idx="252">
                  <c:v>68</c:v>
                </c:pt>
                <c:pt idx="253">
                  <c:v>69</c:v>
                </c:pt>
                <c:pt idx="254">
                  <c:v>70</c:v>
                </c:pt>
                <c:pt idx="255">
                  <c:v>70</c:v>
                </c:pt>
                <c:pt idx="256">
                  <c:v>70</c:v>
                </c:pt>
                <c:pt idx="257">
                  <c:v>70</c:v>
                </c:pt>
                <c:pt idx="258">
                  <c:v>70</c:v>
                </c:pt>
                <c:pt idx="259">
                  <c:v>70</c:v>
                </c:pt>
                <c:pt idx="260">
                  <c:v>71</c:v>
                </c:pt>
                <c:pt idx="261">
                  <c:v>71</c:v>
                </c:pt>
                <c:pt idx="262">
                  <c:v>71</c:v>
                </c:pt>
                <c:pt idx="263">
                  <c:v>71</c:v>
                </c:pt>
                <c:pt idx="264">
                  <c:v>72</c:v>
                </c:pt>
                <c:pt idx="265">
                  <c:v>73</c:v>
                </c:pt>
                <c:pt idx="266">
                  <c:v>73</c:v>
                </c:pt>
                <c:pt idx="267">
                  <c:v>74</c:v>
                </c:pt>
                <c:pt idx="268">
                  <c:v>74</c:v>
                </c:pt>
                <c:pt idx="269">
                  <c:v>74</c:v>
                </c:pt>
                <c:pt idx="270">
                  <c:v>74</c:v>
                </c:pt>
                <c:pt idx="271">
                  <c:v>74</c:v>
                </c:pt>
                <c:pt idx="272">
                  <c:v>74</c:v>
                </c:pt>
                <c:pt idx="273">
                  <c:v>74</c:v>
                </c:pt>
                <c:pt idx="274">
                  <c:v>75</c:v>
                </c:pt>
                <c:pt idx="275">
                  <c:v>75</c:v>
                </c:pt>
                <c:pt idx="276">
                  <c:v>75</c:v>
                </c:pt>
                <c:pt idx="277">
                  <c:v>75</c:v>
                </c:pt>
                <c:pt idx="278">
                  <c:v>76</c:v>
                </c:pt>
                <c:pt idx="279">
                  <c:v>76</c:v>
                </c:pt>
                <c:pt idx="280">
                  <c:v>76</c:v>
                </c:pt>
                <c:pt idx="281">
                  <c:v>77</c:v>
                </c:pt>
                <c:pt idx="282">
                  <c:v>77</c:v>
                </c:pt>
                <c:pt idx="283">
                  <c:v>78</c:v>
                </c:pt>
                <c:pt idx="284">
                  <c:v>78</c:v>
                </c:pt>
                <c:pt idx="285">
                  <c:v>78</c:v>
                </c:pt>
                <c:pt idx="286">
                  <c:v>78</c:v>
                </c:pt>
                <c:pt idx="287">
                  <c:v>78</c:v>
                </c:pt>
                <c:pt idx="288">
                  <c:v>79</c:v>
                </c:pt>
                <c:pt idx="289">
                  <c:v>79</c:v>
                </c:pt>
                <c:pt idx="290">
                  <c:v>80</c:v>
                </c:pt>
                <c:pt idx="291">
                  <c:v>80</c:v>
                </c:pt>
                <c:pt idx="292">
                  <c:v>80</c:v>
                </c:pt>
                <c:pt idx="293">
                  <c:v>80</c:v>
                </c:pt>
                <c:pt idx="294">
                  <c:v>80</c:v>
                </c:pt>
                <c:pt idx="295">
                  <c:v>80</c:v>
                </c:pt>
                <c:pt idx="296">
                  <c:v>80</c:v>
                </c:pt>
                <c:pt idx="297">
                  <c:v>81</c:v>
                </c:pt>
                <c:pt idx="298">
                  <c:v>82</c:v>
                </c:pt>
                <c:pt idx="299">
                  <c:v>82</c:v>
                </c:pt>
                <c:pt idx="300">
                  <c:v>82</c:v>
                </c:pt>
                <c:pt idx="301">
                  <c:v>82</c:v>
                </c:pt>
                <c:pt idx="302">
                  <c:v>82</c:v>
                </c:pt>
                <c:pt idx="303">
                  <c:v>82</c:v>
                </c:pt>
                <c:pt idx="304">
                  <c:v>82</c:v>
                </c:pt>
                <c:pt idx="305">
                  <c:v>82</c:v>
                </c:pt>
                <c:pt idx="306">
                  <c:v>83</c:v>
                </c:pt>
                <c:pt idx="307">
                  <c:v>84</c:v>
                </c:pt>
                <c:pt idx="308">
                  <c:v>84</c:v>
                </c:pt>
                <c:pt idx="309">
                  <c:v>84</c:v>
                </c:pt>
                <c:pt idx="310">
                  <c:v>84</c:v>
                </c:pt>
                <c:pt idx="311">
                  <c:v>84</c:v>
                </c:pt>
                <c:pt idx="312">
                  <c:v>84</c:v>
                </c:pt>
                <c:pt idx="313">
                  <c:v>84</c:v>
                </c:pt>
                <c:pt idx="314">
                  <c:v>84</c:v>
                </c:pt>
                <c:pt idx="315">
                  <c:v>84</c:v>
                </c:pt>
                <c:pt idx="316">
                  <c:v>84</c:v>
                </c:pt>
                <c:pt idx="317">
                  <c:v>84</c:v>
                </c:pt>
                <c:pt idx="318">
                  <c:v>85</c:v>
                </c:pt>
                <c:pt idx="319">
                  <c:v>85</c:v>
                </c:pt>
                <c:pt idx="320">
                  <c:v>85</c:v>
                </c:pt>
                <c:pt idx="321">
                  <c:v>86</c:v>
                </c:pt>
                <c:pt idx="322">
                  <c:v>86</c:v>
                </c:pt>
                <c:pt idx="323">
                  <c:v>86</c:v>
                </c:pt>
                <c:pt idx="324">
                  <c:v>86</c:v>
                </c:pt>
                <c:pt idx="325">
                  <c:v>86</c:v>
                </c:pt>
                <c:pt idx="326">
                  <c:v>86</c:v>
                </c:pt>
                <c:pt idx="327">
                  <c:v>86</c:v>
                </c:pt>
                <c:pt idx="328">
                  <c:v>86</c:v>
                </c:pt>
                <c:pt idx="329">
                  <c:v>86</c:v>
                </c:pt>
                <c:pt idx="330">
                  <c:v>86</c:v>
                </c:pt>
                <c:pt idx="331">
                  <c:v>87</c:v>
                </c:pt>
                <c:pt idx="332">
                  <c:v>88</c:v>
                </c:pt>
                <c:pt idx="333">
                  <c:v>88</c:v>
                </c:pt>
                <c:pt idx="334">
                  <c:v>88</c:v>
                </c:pt>
                <c:pt idx="335">
                  <c:v>88</c:v>
                </c:pt>
                <c:pt idx="336">
                  <c:v>88</c:v>
                </c:pt>
                <c:pt idx="337">
                  <c:v>88</c:v>
                </c:pt>
                <c:pt idx="338">
                  <c:v>89</c:v>
                </c:pt>
                <c:pt idx="339">
                  <c:v>89</c:v>
                </c:pt>
                <c:pt idx="340">
                  <c:v>89</c:v>
                </c:pt>
                <c:pt idx="341">
                  <c:v>89</c:v>
                </c:pt>
                <c:pt idx="342">
                  <c:v>89</c:v>
                </c:pt>
                <c:pt idx="343">
                  <c:v>90</c:v>
                </c:pt>
                <c:pt idx="344">
                  <c:v>91</c:v>
                </c:pt>
                <c:pt idx="345">
                  <c:v>91</c:v>
                </c:pt>
                <c:pt idx="346">
                  <c:v>92</c:v>
                </c:pt>
                <c:pt idx="347">
                  <c:v>92</c:v>
                </c:pt>
                <c:pt idx="348">
                  <c:v>93</c:v>
                </c:pt>
                <c:pt idx="349">
                  <c:v>94</c:v>
                </c:pt>
                <c:pt idx="350">
                  <c:v>95</c:v>
                </c:pt>
                <c:pt idx="351">
                  <c:v>96</c:v>
                </c:pt>
                <c:pt idx="352">
                  <c:v>96</c:v>
                </c:pt>
                <c:pt idx="353">
                  <c:v>96</c:v>
                </c:pt>
                <c:pt idx="354">
                  <c:v>97</c:v>
                </c:pt>
                <c:pt idx="355">
                  <c:v>97</c:v>
                </c:pt>
                <c:pt idx="356">
                  <c:v>97</c:v>
                </c:pt>
                <c:pt idx="357">
                  <c:v>97</c:v>
                </c:pt>
                <c:pt idx="358">
                  <c:v>97</c:v>
                </c:pt>
                <c:pt idx="359">
                  <c:v>97</c:v>
                </c:pt>
                <c:pt idx="360">
                  <c:v>98</c:v>
                </c:pt>
                <c:pt idx="361">
                  <c:v>99</c:v>
                </c:pt>
                <c:pt idx="362">
                  <c:v>100</c:v>
                </c:pt>
                <c:pt idx="363">
                  <c:v>100</c:v>
                </c:pt>
                <c:pt idx="364">
                  <c:v>100</c:v>
                </c:pt>
                <c:pt idx="365">
                  <c:v>100</c:v>
                </c:pt>
                <c:pt idx="366">
                  <c:v>100</c:v>
                </c:pt>
                <c:pt idx="367">
                  <c:v>100</c:v>
                </c:pt>
                <c:pt idx="368">
                  <c:v>100</c:v>
                </c:pt>
                <c:pt idx="369">
                  <c:v>100</c:v>
                </c:pt>
                <c:pt idx="370">
                  <c:v>100</c:v>
                </c:pt>
                <c:pt idx="371">
                  <c:v>100</c:v>
                </c:pt>
                <c:pt idx="372">
                  <c:v>100</c:v>
                </c:pt>
                <c:pt idx="373">
                  <c:v>100</c:v>
                </c:pt>
                <c:pt idx="374">
                  <c:v>100</c:v>
                </c:pt>
                <c:pt idx="375">
                  <c:v>101</c:v>
                </c:pt>
                <c:pt idx="376">
                  <c:v>102</c:v>
                </c:pt>
                <c:pt idx="377">
                  <c:v>102</c:v>
                </c:pt>
                <c:pt idx="378">
                  <c:v>102</c:v>
                </c:pt>
                <c:pt idx="379">
                  <c:v>102</c:v>
                </c:pt>
                <c:pt idx="380">
                  <c:v>102</c:v>
                </c:pt>
                <c:pt idx="381">
                  <c:v>102</c:v>
                </c:pt>
                <c:pt idx="382">
                  <c:v>102</c:v>
                </c:pt>
                <c:pt idx="383">
                  <c:v>102</c:v>
                </c:pt>
                <c:pt idx="384">
                  <c:v>102</c:v>
                </c:pt>
                <c:pt idx="385">
                  <c:v>102</c:v>
                </c:pt>
                <c:pt idx="386">
                  <c:v>102</c:v>
                </c:pt>
                <c:pt idx="387">
                  <c:v>102</c:v>
                </c:pt>
                <c:pt idx="388">
                  <c:v>102</c:v>
                </c:pt>
                <c:pt idx="389">
                  <c:v>102</c:v>
                </c:pt>
                <c:pt idx="390">
                  <c:v>102</c:v>
                </c:pt>
                <c:pt idx="391">
                  <c:v>102</c:v>
                </c:pt>
                <c:pt idx="392">
                  <c:v>102</c:v>
                </c:pt>
                <c:pt idx="393">
                  <c:v>102</c:v>
                </c:pt>
                <c:pt idx="394">
                  <c:v>103</c:v>
                </c:pt>
                <c:pt idx="395">
                  <c:v>104</c:v>
                </c:pt>
                <c:pt idx="396">
                  <c:v>104</c:v>
                </c:pt>
                <c:pt idx="397">
                  <c:v>104</c:v>
                </c:pt>
                <c:pt idx="398">
                  <c:v>104</c:v>
                </c:pt>
                <c:pt idx="399">
                  <c:v>104</c:v>
                </c:pt>
                <c:pt idx="400">
                  <c:v>104</c:v>
                </c:pt>
                <c:pt idx="401">
                  <c:v>104</c:v>
                </c:pt>
                <c:pt idx="402">
                  <c:v>104</c:v>
                </c:pt>
                <c:pt idx="403">
                  <c:v>104</c:v>
                </c:pt>
                <c:pt idx="404">
                  <c:v>104</c:v>
                </c:pt>
                <c:pt idx="405">
                  <c:v>104</c:v>
                </c:pt>
                <c:pt idx="406">
                  <c:v>104</c:v>
                </c:pt>
                <c:pt idx="407">
                  <c:v>105</c:v>
                </c:pt>
                <c:pt idx="408">
                  <c:v>105</c:v>
                </c:pt>
                <c:pt idx="409">
                  <c:v>105</c:v>
                </c:pt>
                <c:pt idx="410">
                  <c:v>105</c:v>
                </c:pt>
                <c:pt idx="411">
                  <c:v>105</c:v>
                </c:pt>
                <c:pt idx="412">
                  <c:v>105</c:v>
                </c:pt>
                <c:pt idx="413">
                  <c:v>105</c:v>
                </c:pt>
                <c:pt idx="414">
                  <c:v>105</c:v>
                </c:pt>
                <c:pt idx="415">
                  <c:v>106</c:v>
                </c:pt>
                <c:pt idx="416">
                  <c:v>106</c:v>
                </c:pt>
                <c:pt idx="417">
                  <c:v>106</c:v>
                </c:pt>
                <c:pt idx="418">
                  <c:v>106</c:v>
                </c:pt>
                <c:pt idx="419">
                  <c:v>107</c:v>
                </c:pt>
                <c:pt idx="420">
                  <c:v>108</c:v>
                </c:pt>
                <c:pt idx="421">
                  <c:v>108</c:v>
                </c:pt>
                <c:pt idx="422">
                  <c:v>108</c:v>
                </c:pt>
                <c:pt idx="423">
                  <c:v>108</c:v>
                </c:pt>
                <c:pt idx="424">
                  <c:v>108</c:v>
                </c:pt>
                <c:pt idx="425">
                  <c:v>108</c:v>
                </c:pt>
                <c:pt idx="426">
                  <c:v>109</c:v>
                </c:pt>
                <c:pt idx="427">
                  <c:v>109</c:v>
                </c:pt>
                <c:pt idx="428">
                  <c:v>110</c:v>
                </c:pt>
                <c:pt idx="429">
                  <c:v>110</c:v>
                </c:pt>
                <c:pt idx="430">
                  <c:v>110</c:v>
                </c:pt>
                <c:pt idx="431">
                  <c:v>110</c:v>
                </c:pt>
                <c:pt idx="432">
                  <c:v>111</c:v>
                </c:pt>
                <c:pt idx="433">
                  <c:v>111</c:v>
                </c:pt>
                <c:pt idx="434">
                  <c:v>112</c:v>
                </c:pt>
                <c:pt idx="435">
                  <c:v>112</c:v>
                </c:pt>
                <c:pt idx="436">
                  <c:v>113</c:v>
                </c:pt>
                <c:pt idx="437">
                  <c:v>113</c:v>
                </c:pt>
                <c:pt idx="438">
                  <c:v>113</c:v>
                </c:pt>
                <c:pt idx="439">
                  <c:v>113</c:v>
                </c:pt>
                <c:pt idx="440">
                  <c:v>113</c:v>
                </c:pt>
                <c:pt idx="441">
                  <c:v>113</c:v>
                </c:pt>
                <c:pt idx="442">
                  <c:v>113</c:v>
                </c:pt>
                <c:pt idx="443">
                  <c:v>113</c:v>
                </c:pt>
                <c:pt idx="444">
                  <c:v>113</c:v>
                </c:pt>
                <c:pt idx="445">
                  <c:v>114</c:v>
                </c:pt>
                <c:pt idx="446">
                  <c:v>115</c:v>
                </c:pt>
                <c:pt idx="447">
                  <c:v>115</c:v>
                </c:pt>
                <c:pt idx="448">
                  <c:v>115</c:v>
                </c:pt>
                <c:pt idx="449">
                  <c:v>115</c:v>
                </c:pt>
                <c:pt idx="450">
                  <c:v>116</c:v>
                </c:pt>
                <c:pt idx="451">
                  <c:v>116</c:v>
                </c:pt>
                <c:pt idx="452">
                  <c:v>117</c:v>
                </c:pt>
                <c:pt idx="453">
                  <c:v>118</c:v>
                </c:pt>
                <c:pt idx="454">
                  <c:v>118</c:v>
                </c:pt>
                <c:pt idx="455">
                  <c:v>119</c:v>
                </c:pt>
                <c:pt idx="456">
                  <c:v>120</c:v>
                </c:pt>
                <c:pt idx="457">
                  <c:v>120</c:v>
                </c:pt>
                <c:pt idx="458">
                  <c:v>120</c:v>
                </c:pt>
                <c:pt idx="459">
                  <c:v>120</c:v>
                </c:pt>
                <c:pt idx="460">
                  <c:v>121</c:v>
                </c:pt>
                <c:pt idx="461">
                  <c:v>121</c:v>
                </c:pt>
                <c:pt idx="462">
                  <c:v>121</c:v>
                </c:pt>
                <c:pt idx="463">
                  <c:v>122</c:v>
                </c:pt>
                <c:pt idx="464">
                  <c:v>123</c:v>
                </c:pt>
                <c:pt idx="465">
                  <c:v>123</c:v>
                </c:pt>
                <c:pt idx="466">
                  <c:v>124</c:v>
                </c:pt>
                <c:pt idx="467">
                  <c:v>124</c:v>
                </c:pt>
                <c:pt idx="468">
                  <c:v>124</c:v>
                </c:pt>
                <c:pt idx="469">
                  <c:v>124</c:v>
                </c:pt>
                <c:pt idx="470">
                  <c:v>124</c:v>
                </c:pt>
                <c:pt idx="471">
                  <c:v>124</c:v>
                </c:pt>
                <c:pt idx="472">
                  <c:v>124</c:v>
                </c:pt>
                <c:pt idx="473">
                  <c:v>124</c:v>
                </c:pt>
                <c:pt idx="474">
                  <c:v>124</c:v>
                </c:pt>
                <c:pt idx="475">
                  <c:v>124</c:v>
                </c:pt>
                <c:pt idx="476">
                  <c:v>124</c:v>
                </c:pt>
                <c:pt idx="477">
                  <c:v>124</c:v>
                </c:pt>
                <c:pt idx="478">
                  <c:v>124</c:v>
                </c:pt>
                <c:pt idx="479">
                  <c:v>124</c:v>
                </c:pt>
                <c:pt idx="480">
                  <c:v>125</c:v>
                </c:pt>
                <c:pt idx="481">
                  <c:v>125</c:v>
                </c:pt>
                <c:pt idx="482">
                  <c:v>125</c:v>
                </c:pt>
                <c:pt idx="483">
                  <c:v>125</c:v>
                </c:pt>
                <c:pt idx="484">
                  <c:v>125</c:v>
                </c:pt>
                <c:pt idx="485">
                  <c:v>125</c:v>
                </c:pt>
                <c:pt idx="486">
                  <c:v>126</c:v>
                </c:pt>
                <c:pt idx="487">
                  <c:v>126</c:v>
                </c:pt>
                <c:pt idx="488">
                  <c:v>126</c:v>
                </c:pt>
                <c:pt idx="489">
                  <c:v>126</c:v>
                </c:pt>
                <c:pt idx="490">
                  <c:v>127</c:v>
                </c:pt>
                <c:pt idx="491">
                  <c:v>127</c:v>
                </c:pt>
                <c:pt idx="492">
                  <c:v>127</c:v>
                </c:pt>
                <c:pt idx="493">
                  <c:v>128</c:v>
                </c:pt>
                <c:pt idx="494">
                  <c:v>128</c:v>
                </c:pt>
                <c:pt idx="495">
                  <c:v>128</c:v>
                </c:pt>
                <c:pt idx="496">
                  <c:v>128</c:v>
                </c:pt>
                <c:pt idx="497">
                  <c:v>129</c:v>
                </c:pt>
                <c:pt idx="498">
                  <c:v>130</c:v>
                </c:pt>
                <c:pt idx="499">
                  <c:v>130</c:v>
                </c:pt>
                <c:pt idx="500">
                  <c:v>131</c:v>
                </c:pt>
                <c:pt idx="501">
                  <c:v>132</c:v>
                </c:pt>
                <c:pt idx="502">
                  <c:v>133</c:v>
                </c:pt>
                <c:pt idx="503">
                  <c:v>134</c:v>
                </c:pt>
                <c:pt idx="504">
                  <c:v>135</c:v>
                </c:pt>
                <c:pt idx="505">
                  <c:v>135</c:v>
                </c:pt>
                <c:pt idx="506">
                  <c:v>135</c:v>
                </c:pt>
                <c:pt idx="507">
                  <c:v>136</c:v>
                </c:pt>
                <c:pt idx="508">
                  <c:v>136</c:v>
                </c:pt>
                <c:pt idx="509">
                  <c:v>136</c:v>
                </c:pt>
                <c:pt idx="510">
                  <c:v>136</c:v>
                </c:pt>
                <c:pt idx="511">
                  <c:v>136</c:v>
                </c:pt>
                <c:pt idx="512">
                  <c:v>136</c:v>
                </c:pt>
                <c:pt idx="513">
                  <c:v>137</c:v>
                </c:pt>
                <c:pt idx="514">
                  <c:v>137</c:v>
                </c:pt>
                <c:pt idx="515">
                  <c:v>137</c:v>
                </c:pt>
                <c:pt idx="516">
                  <c:v>137</c:v>
                </c:pt>
                <c:pt idx="517">
                  <c:v>137</c:v>
                </c:pt>
                <c:pt idx="518">
                  <c:v>137</c:v>
                </c:pt>
                <c:pt idx="519">
                  <c:v>137</c:v>
                </c:pt>
                <c:pt idx="520">
                  <c:v>138</c:v>
                </c:pt>
                <c:pt idx="521">
                  <c:v>138</c:v>
                </c:pt>
                <c:pt idx="522">
                  <c:v>138</c:v>
                </c:pt>
                <c:pt idx="523">
                  <c:v>138</c:v>
                </c:pt>
                <c:pt idx="524">
                  <c:v>138</c:v>
                </c:pt>
                <c:pt idx="525">
                  <c:v>138</c:v>
                </c:pt>
                <c:pt idx="526">
                  <c:v>139</c:v>
                </c:pt>
                <c:pt idx="527">
                  <c:v>140</c:v>
                </c:pt>
                <c:pt idx="528">
                  <c:v>140</c:v>
                </c:pt>
                <c:pt idx="529">
                  <c:v>140</c:v>
                </c:pt>
                <c:pt idx="530">
                  <c:v>141</c:v>
                </c:pt>
                <c:pt idx="531">
                  <c:v>142</c:v>
                </c:pt>
                <c:pt idx="532">
                  <c:v>142</c:v>
                </c:pt>
                <c:pt idx="533">
                  <c:v>142</c:v>
                </c:pt>
                <c:pt idx="534">
                  <c:v>142</c:v>
                </c:pt>
                <c:pt idx="535">
                  <c:v>143</c:v>
                </c:pt>
                <c:pt idx="536">
                  <c:v>143</c:v>
                </c:pt>
                <c:pt idx="537">
                  <c:v>143</c:v>
                </c:pt>
                <c:pt idx="538">
                  <c:v>143</c:v>
                </c:pt>
                <c:pt idx="539">
                  <c:v>144</c:v>
                </c:pt>
                <c:pt idx="540">
                  <c:v>144</c:v>
                </c:pt>
                <c:pt idx="541">
                  <c:v>144</c:v>
                </c:pt>
                <c:pt idx="542">
                  <c:v>144</c:v>
                </c:pt>
                <c:pt idx="543">
                  <c:v>144</c:v>
                </c:pt>
                <c:pt idx="544">
                  <c:v>145</c:v>
                </c:pt>
                <c:pt idx="545">
                  <c:v>145</c:v>
                </c:pt>
                <c:pt idx="546">
                  <c:v>145</c:v>
                </c:pt>
                <c:pt idx="547">
                  <c:v>146</c:v>
                </c:pt>
                <c:pt idx="548">
                  <c:v>147</c:v>
                </c:pt>
                <c:pt idx="549">
                  <c:v>147</c:v>
                </c:pt>
                <c:pt idx="550">
                  <c:v>148</c:v>
                </c:pt>
                <c:pt idx="551">
                  <c:v>149</c:v>
                </c:pt>
                <c:pt idx="552">
                  <c:v>150</c:v>
                </c:pt>
                <c:pt idx="553">
                  <c:v>150</c:v>
                </c:pt>
                <c:pt idx="554">
                  <c:v>150</c:v>
                </c:pt>
                <c:pt idx="555">
                  <c:v>150</c:v>
                </c:pt>
                <c:pt idx="556">
                  <c:v>150</c:v>
                </c:pt>
                <c:pt idx="557">
                  <c:v>151</c:v>
                </c:pt>
                <c:pt idx="558">
                  <c:v>151</c:v>
                </c:pt>
                <c:pt idx="559">
                  <c:v>151</c:v>
                </c:pt>
                <c:pt idx="560">
                  <c:v>151</c:v>
                </c:pt>
                <c:pt idx="561">
                  <c:v>152</c:v>
                </c:pt>
                <c:pt idx="562">
                  <c:v>152</c:v>
                </c:pt>
                <c:pt idx="563">
                  <c:v>153</c:v>
                </c:pt>
                <c:pt idx="564">
                  <c:v>153</c:v>
                </c:pt>
                <c:pt idx="565">
                  <c:v>154</c:v>
                </c:pt>
                <c:pt idx="566">
                  <c:v>155</c:v>
                </c:pt>
                <c:pt idx="567">
                  <c:v>155</c:v>
                </c:pt>
                <c:pt idx="568">
                  <c:v>155</c:v>
                </c:pt>
                <c:pt idx="569">
                  <c:v>155</c:v>
                </c:pt>
                <c:pt idx="570">
                  <c:v>155</c:v>
                </c:pt>
                <c:pt idx="571">
                  <c:v>155</c:v>
                </c:pt>
                <c:pt idx="572">
                  <c:v>155</c:v>
                </c:pt>
                <c:pt idx="573">
                  <c:v>155</c:v>
                </c:pt>
                <c:pt idx="574">
                  <c:v>155</c:v>
                </c:pt>
                <c:pt idx="575">
                  <c:v>155</c:v>
                </c:pt>
                <c:pt idx="576">
                  <c:v>155</c:v>
                </c:pt>
                <c:pt idx="577">
                  <c:v>155</c:v>
                </c:pt>
                <c:pt idx="578">
                  <c:v>155</c:v>
                </c:pt>
                <c:pt idx="579">
                  <c:v>155</c:v>
                </c:pt>
                <c:pt idx="580">
                  <c:v>156</c:v>
                </c:pt>
                <c:pt idx="581">
                  <c:v>156</c:v>
                </c:pt>
                <c:pt idx="582">
                  <c:v>156</c:v>
                </c:pt>
                <c:pt idx="583">
                  <c:v>156</c:v>
                </c:pt>
                <c:pt idx="584">
                  <c:v>156</c:v>
                </c:pt>
                <c:pt idx="585">
                  <c:v>156</c:v>
                </c:pt>
                <c:pt idx="586">
                  <c:v>156</c:v>
                </c:pt>
                <c:pt idx="587">
                  <c:v>157</c:v>
                </c:pt>
                <c:pt idx="588">
                  <c:v>158</c:v>
                </c:pt>
                <c:pt idx="589">
                  <c:v>158</c:v>
                </c:pt>
                <c:pt idx="590">
                  <c:v>159</c:v>
                </c:pt>
                <c:pt idx="591">
                  <c:v>159</c:v>
                </c:pt>
                <c:pt idx="592">
                  <c:v>160</c:v>
                </c:pt>
                <c:pt idx="593">
                  <c:v>160</c:v>
                </c:pt>
                <c:pt idx="594">
                  <c:v>160</c:v>
                </c:pt>
                <c:pt idx="595">
                  <c:v>160</c:v>
                </c:pt>
                <c:pt idx="596">
                  <c:v>160</c:v>
                </c:pt>
                <c:pt idx="597">
                  <c:v>161</c:v>
                </c:pt>
                <c:pt idx="598">
                  <c:v>161</c:v>
                </c:pt>
                <c:pt idx="599">
                  <c:v>161</c:v>
                </c:pt>
                <c:pt idx="600">
                  <c:v>161</c:v>
                </c:pt>
                <c:pt idx="601">
                  <c:v>162</c:v>
                </c:pt>
                <c:pt idx="602">
                  <c:v>162</c:v>
                </c:pt>
                <c:pt idx="603">
                  <c:v>162</c:v>
                </c:pt>
                <c:pt idx="604">
                  <c:v>162</c:v>
                </c:pt>
                <c:pt idx="605">
                  <c:v>162</c:v>
                </c:pt>
                <c:pt idx="606">
                  <c:v>162</c:v>
                </c:pt>
                <c:pt idx="607">
                  <c:v>162</c:v>
                </c:pt>
                <c:pt idx="608">
                  <c:v>163</c:v>
                </c:pt>
                <c:pt idx="609">
                  <c:v>163</c:v>
                </c:pt>
                <c:pt idx="610">
                  <c:v>163</c:v>
                </c:pt>
                <c:pt idx="611">
                  <c:v>163</c:v>
                </c:pt>
                <c:pt idx="612">
                  <c:v>163</c:v>
                </c:pt>
                <c:pt idx="613">
                  <c:v>163</c:v>
                </c:pt>
                <c:pt idx="614">
                  <c:v>163</c:v>
                </c:pt>
                <c:pt idx="615">
                  <c:v>163</c:v>
                </c:pt>
                <c:pt idx="616">
                  <c:v>163</c:v>
                </c:pt>
                <c:pt idx="617">
                  <c:v>163</c:v>
                </c:pt>
                <c:pt idx="618">
                  <c:v>164</c:v>
                </c:pt>
                <c:pt idx="619">
                  <c:v>165</c:v>
                </c:pt>
                <c:pt idx="620">
                  <c:v>165</c:v>
                </c:pt>
                <c:pt idx="621">
                  <c:v>165</c:v>
                </c:pt>
                <c:pt idx="622">
                  <c:v>166</c:v>
                </c:pt>
                <c:pt idx="623">
                  <c:v>166</c:v>
                </c:pt>
                <c:pt idx="624">
                  <c:v>167</c:v>
                </c:pt>
                <c:pt idx="625">
                  <c:v>168</c:v>
                </c:pt>
                <c:pt idx="626">
                  <c:v>168</c:v>
                </c:pt>
                <c:pt idx="627">
                  <c:v>168</c:v>
                </c:pt>
                <c:pt idx="628">
                  <c:v>168</c:v>
                </c:pt>
                <c:pt idx="629">
                  <c:v>168</c:v>
                </c:pt>
                <c:pt idx="630">
                  <c:v>168</c:v>
                </c:pt>
                <c:pt idx="631">
                  <c:v>168</c:v>
                </c:pt>
                <c:pt idx="632">
                  <c:v>168</c:v>
                </c:pt>
                <c:pt idx="633">
                  <c:v>168</c:v>
                </c:pt>
                <c:pt idx="634">
                  <c:v>168</c:v>
                </c:pt>
                <c:pt idx="635">
                  <c:v>169</c:v>
                </c:pt>
                <c:pt idx="636">
                  <c:v>169</c:v>
                </c:pt>
                <c:pt idx="637">
                  <c:v>169</c:v>
                </c:pt>
                <c:pt idx="638">
                  <c:v>169</c:v>
                </c:pt>
                <c:pt idx="639">
                  <c:v>169</c:v>
                </c:pt>
                <c:pt idx="640">
                  <c:v>169</c:v>
                </c:pt>
                <c:pt idx="641">
                  <c:v>169</c:v>
                </c:pt>
                <c:pt idx="642">
                  <c:v>169</c:v>
                </c:pt>
                <c:pt idx="643">
                  <c:v>169</c:v>
                </c:pt>
                <c:pt idx="644">
                  <c:v>170</c:v>
                </c:pt>
                <c:pt idx="645">
                  <c:v>170</c:v>
                </c:pt>
                <c:pt idx="646">
                  <c:v>170</c:v>
                </c:pt>
                <c:pt idx="647">
                  <c:v>171</c:v>
                </c:pt>
                <c:pt idx="648">
                  <c:v>171</c:v>
                </c:pt>
                <c:pt idx="649">
                  <c:v>172</c:v>
                </c:pt>
                <c:pt idx="650">
                  <c:v>172</c:v>
                </c:pt>
                <c:pt idx="651">
                  <c:v>172</c:v>
                </c:pt>
                <c:pt idx="652">
                  <c:v>173</c:v>
                </c:pt>
                <c:pt idx="653">
                  <c:v>174</c:v>
                </c:pt>
                <c:pt idx="654">
                  <c:v>175</c:v>
                </c:pt>
                <c:pt idx="655">
                  <c:v>175</c:v>
                </c:pt>
                <c:pt idx="656">
                  <c:v>176</c:v>
                </c:pt>
                <c:pt idx="657">
                  <c:v>177</c:v>
                </c:pt>
                <c:pt idx="658">
                  <c:v>177</c:v>
                </c:pt>
                <c:pt idx="659">
                  <c:v>177</c:v>
                </c:pt>
                <c:pt idx="660">
                  <c:v>177</c:v>
                </c:pt>
                <c:pt idx="661">
                  <c:v>178</c:v>
                </c:pt>
                <c:pt idx="662">
                  <c:v>178</c:v>
                </c:pt>
                <c:pt idx="663">
                  <c:v>178</c:v>
                </c:pt>
                <c:pt idx="664">
                  <c:v>178</c:v>
                </c:pt>
                <c:pt idx="665">
                  <c:v>178</c:v>
                </c:pt>
                <c:pt idx="666">
                  <c:v>178</c:v>
                </c:pt>
                <c:pt idx="667">
                  <c:v>178</c:v>
                </c:pt>
                <c:pt idx="668">
                  <c:v>178</c:v>
                </c:pt>
                <c:pt idx="669">
                  <c:v>178</c:v>
                </c:pt>
                <c:pt idx="670">
                  <c:v>179</c:v>
                </c:pt>
                <c:pt idx="671">
                  <c:v>179</c:v>
                </c:pt>
                <c:pt idx="672">
                  <c:v>179</c:v>
                </c:pt>
                <c:pt idx="673">
                  <c:v>179</c:v>
                </c:pt>
                <c:pt idx="674">
                  <c:v>179</c:v>
                </c:pt>
                <c:pt idx="675">
                  <c:v>179</c:v>
                </c:pt>
                <c:pt idx="676">
                  <c:v>179</c:v>
                </c:pt>
                <c:pt idx="677">
                  <c:v>179</c:v>
                </c:pt>
                <c:pt idx="678">
                  <c:v>179</c:v>
                </c:pt>
                <c:pt idx="679">
                  <c:v>179</c:v>
                </c:pt>
                <c:pt idx="680">
                  <c:v>179</c:v>
                </c:pt>
                <c:pt idx="681">
                  <c:v>179</c:v>
                </c:pt>
                <c:pt idx="682">
                  <c:v>179</c:v>
                </c:pt>
                <c:pt idx="683">
                  <c:v>179</c:v>
                </c:pt>
                <c:pt idx="684">
                  <c:v>179</c:v>
                </c:pt>
                <c:pt idx="685">
                  <c:v>179</c:v>
                </c:pt>
                <c:pt idx="686">
                  <c:v>179</c:v>
                </c:pt>
                <c:pt idx="687">
                  <c:v>180</c:v>
                </c:pt>
                <c:pt idx="688">
                  <c:v>180</c:v>
                </c:pt>
                <c:pt idx="689">
                  <c:v>180</c:v>
                </c:pt>
                <c:pt idx="690">
                  <c:v>180</c:v>
                </c:pt>
                <c:pt idx="691">
                  <c:v>180</c:v>
                </c:pt>
                <c:pt idx="692">
                  <c:v>180</c:v>
                </c:pt>
                <c:pt idx="693">
                  <c:v>180</c:v>
                </c:pt>
                <c:pt idx="694">
                  <c:v>181</c:v>
                </c:pt>
                <c:pt idx="695">
                  <c:v>181</c:v>
                </c:pt>
                <c:pt idx="696">
                  <c:v>181</c:v>
                </c:pt>
                <c:pt idx="697">
                  <c:v>181</c:v>
                </c:pt>
                <c:pt idx="698">
                  <c:v>181</c:v>
                </c:pt>
                <c:pt idx="699">
                  <c:v>181</c:v>
                </c:pt>
                <c:pt idx="700">
                  <c:v>181</c:v>
                </c:pt>
                <c:pt idx="701">
                  <c:v>182</c:v>
                </c:pt>
                <c:pt idx="702">
                  <c:v>182</c:v>
                </c:pt>
                <c:pt idx="703">
                  <c:v>182</c:v>
                </c:pt>
                <c:pt idx="704">
                  <c:v>183</c:v>
                </c:pt>
                <c:pt idx="705">
                  <c:v>183</c:v>
                </c:pt>
                <c:pt idx="706">
                  <c:v>183</c:v>
                </c:pt>
                <c:pt idx="707">
                  <c:v>183</c:v>
                </c:pt>
                <c:pt idx="708">
                  <c:v>183</c:v>
                </c:pt>
                <c:pt idx="709">
                  <c:v>183</c:v>
                </c:pt>
                <c:pt idx="710">
                  <c:v>183</c:v>
                </c:pt>
                <c:pt idx="711">
                  <c:v>183</c:v>
                </c:pt>
                <c:pt idx="712">
                  <c:v>183</c:v>
                </c:pt>
                <c:pt idx="713">
                  <c:v>183</c:v>
                </c:pt>
                <c:pt idx="714">
                  <c:v>183</c:v>
                </c:pt>
                <c:pt idx="715">
                  <c:v>184</c:v>
                </c:pt>
                <c:pt idx="716">
                  <c:v>184</c:v>
                </c:pt>
                <c:pt idx="717">
                  <c:v>184</c:v>
                </c:pt>
                <c:pt idx="718">
                  <c:v>184</c:v>
                </c:pt>
                <c:pt idx="719">
                  <c:v>184</c:v>
                </c:pt>
                <c:pt idx="720">
                  <c:v>184</c:v>
                </c:pt>
                <c:pt idx="721">
                  <c:v>184</c:v>
                </c:pt>
                <c:pt idx="722">
                  <c:v>185</c:v>
                </c:pt>
                <c:pt idx="723">
                  <c:v>185</c:v>
                </c:pt>
                <c:pt idx="724">
                  <c:v>185</c:v>
                </c:pt>
                <c:pt idx="725">
                  <c:v>185</c:v>
                </c:pt>
                <c:pt idx="726">
                  <c:v>186</c:v>
                </c:pt>
                <c:pt idx="727">
                  <c:v>186</c:v>
                </c:pt>
                <c:pt idx="728">
                  <c:v>186</c:v>
                </c:pt>
                <c:pt idx="729">
                  <c:v>186</c:v>
                </c:pt>
                <c:pt idx="730">
                  <c:v>186</c:v>
                </c:pt>
                <c:pt idx="731">
                  <c:v>186</c:v>
                </c:pt>
                <c:pt idx="732">
                  <c:v>186</c:v>
                </c:pt>
                <c:pt idx="733">
                  <c:v>186</c:v>
                </c:pt>
                <c:pt idx="734">
                  <c:v>186</c:v>
                </c:pt>
                <c:pt idx="735">
                  <c:v>187</c:v>
                </c:pt>
                <c:pt idx="736">
                  <c:v>187</c:v>
                </c:pt>
                <c:pt idx="737">
                  <c:v>187</c:v>
                </c:pt>
                <c:pt idx="738">
                  <c:v>187</c:v>
                </c:pt>
                <c:pt idx="739">
                  <c:v>187</c:v>
                </c:pt>
                <c:pt idx="740">
                  <c:v>187</c:v>
                </c:pt>
                <c:pt idx="741">
                  <c:v>187</c:v>
                </c:pt>
                <c:pt idx="742">
                  <c:v>187</c:v>
                </c:pt>
                <c:pt idx="743">
                  <c:v>187</c:v>
                </c:pt>
                <c:pt idx="744">
                  <c:v>188</c:v>
                </c:pt>
                <c:pt idx="745">
                  <c:v>189</c:v>
                </c:pt>
                <c:pt idx="746">
                  <c:v>189</c:v>
                </c:pt>
                <c:pt idx="747">
                  <c:v>189</c:v>
                </c:pt>
                <c:pt idx="748">
                  <c:v>189</c:v>
                </c:pt>
                <c:pt idx="749">
                  <c:v>189</c:v>
                </c:pt>
                <c:pt idx="750">
                  <c:v>189</c:v>
                </c:pt>
                <c:pt idx="751">
                  <c:v>189</c:v>
                </c:pt>
                <c:pt idx="752">
                  <c:v>189</c:v>
                </c:pt>
                <c:pt idx="753">
                  <c:v>189</c:v>
                </c:pt>
                <c:pt idx="754">
                  <c:v>190</c:v>
                </c:pt>
                <c:pt idx="755">
                  <c:v>191</c:v>
                </c:pt>
                <c:pt idx="756">
                  <c:v>192</c:v>
                </c:pt>
                <c:pt idx="757">
                  <c:v>192</c:v>
                </c:pt>
                <c:pt idx="758">
                  <c:v>192</c:v>
                </c:pt>
                <c:pt idx="759">
                  <c:v>192</c:v>
                </c:pt>
                <c:pt idx="760">
                  <c:v>192</c:v>
                </c:pt>
                <c:pt idx="761">
                  <c:v>193</c:v>
                </c:pt>
                <c:pt idx="762">
                  <c:v>193</c:v>
                </c:pt>
                <c:pt idx="763">
                  <c:v>194</c:v>
                </c:pt>
                <c:pt idx="764">
                  <c:v>194</c:v>
                </c:pt>
                <c:pt idx="765">
                  <c:v>195</c:v>
                </c:pt>
                <c:pt idx="766">
                  <c:v>195</c:v>
                </c:pt>
                <c:pt idx="767">
                  <c:v>195</c:v>
                </c:pt>
                <c:pt idx="768">
                  <c:v>195</c:v>
                </c:pt>
                <c:pt idx="769">
                  <c:v>195</c:v>
                </c:pt>
                <c:pt idx="770">
                  <c:v>196</c:v>
                </c:pt>
                <c:pt idx="771">
                  <c:v>196</c:v>
                </c:pt>
                <c:pt idx="772">
                  <c:v>196</c:v>
                </c:pt>
                <c:pt idx="773">
                  <c:v>196</c:v>
                </c:pt>
                <c:pt idx="774">
                  <c:v>196</c:v>
                </c:pt>
                <c:pt idx="775">
                  <c:v>197</c:v>
                </c:pt>
                <c:pt idx="776">
                  <c:v>197</c:v>
                </c:pt>
                <c:pt idx="777">
                  <c:v>197</c:v>
                </c:pt>
                <c:pt idx="778">
                  <c:v>198</c:v>
                </c:pt>
                <c:pt idx="779">
                  <c:v>198</c:v>
                </c:pt>
                <c:pt idx="780">
                  <c:v>198</c:v>
                </c:pt>
                <c:pt idx="781">
                  <c:v>198</c:v>
                </c:pt>
                <c:pt idx="782">
                  <c:v>198</c:v>
                </c:pt>
                <c:pt idx="783">
                  <c:v>198</c:v>
                </c:pt>
                <c:pt idx="784">
                  <c:v>198</c:v>
                </c:pt>
                <c:pt idx="785">
                  <c:v>199</c:v>
                </c:pt>
                <c:pt idx="786">
                  <c:v>199</c:v>
                </c:pt>
                <c:pt idx="787">
                  <c:v>199</c:v>
                </c:pt>
                <c:pt idx="788">
                  <c:v>199</c:v>
                </c:pt>
                <c:pt idx="789">
                  <c:v>199</c:v>
                </c:pt>
                <c:pt idx="790">
                  <c:v>200</c:v>
                </c:pt>
                <c:pt idx="791">
                  <c:v>201</c:v>
                </c:pt>
                <c:pt idx="792">
                  <c:v>202</c:v>
                </c:pt>
                <c:pt idx="793">
                  <c:v>202</c:v>
                </c:pt>
                <c:pt idx="794">
                  <c:v>202</c:v>
                </c:pt>
                <c:pt idx="795">
                  <c:v>202</c:v>
                </c:pt>
                <c:pt idx="796">
                  <c:v>202</c:v>
                </c:pt>
                <c:pt idx="797">
                  <c:v>203</c:v>
                </c:pt>
                <c:pt idx="798">
                  <c:v>203</c:v>
                </c:pt>
                <c:pt idx="799">
                  <c:v>203</c:v>
                </c:pt>
                <c:pt idx="800">
                  <c:v>203</c:v>
                </c:pt>
                <c:pt idx="801">
                  <c:v>203</c:v>
                </c:pt>
                <c:pt idx="802">
                  <c:v>203</c:v>
                </c:pt>
                <c:pt idx="803">
                  <c:v>203</c:v>
                </c:pt>
                <c:pt idx="804">
                  <c:v>203</c:v>
                </c:pt>
                <c:pt idx="805">
                  <c:v>203</c:v>
                </c:pt>
                <c:pt idx="806">
                  <c:v>203</c:v>
                </c:pt>
                <c:pt idx="807">
                  <c:v>204</c:v>
                </c:pt>
                <c:pt idx="808">
                  <c:v>204</c:v>
                </c:pt>
                <c:pt idx="809">
                  <c:v>204</c:v>
                </c:pt>
                <c:pt idx="810">
                  <c:v>205</c:v>
                </c:pt>
                <c:pt idx="811">
                  <c:v>205</c:v>
                </c:pt>
                <c:pt idx="812">
                  <c:v>205</c:v>
                </c:pt>
                <c:pt idx="813">
                  <c:v>205</c:v>
                </c:pt>
                <c:pt idx="814">
                  <c:v>205</c:v>
                </c:pt>
                <c:pt idx="815">
                  <c:v>205</c:v>
                </c:pt>
                <c:pt idx="816">
                  <c:v>205</c:v>
                </c:pt>
                <c:pt idx="817">
                  <c:v>205</c:v>
                </c:pt>
                <c:pt idx="818">
                  <c:v>205</c:v>
                </c:pt>
                <c:pt idx="819">
                  <c:v>205</c:v>
                </c:pt>
                <c:pt idx="820">
                  <c:v>205</c:v>
                </c:pt>
                <c:pt idx="821">
                  <c:v>205</c:v>
                </c:pt>
                <c:pt idx="822">
                  <c:v>205</c:v>
                </c:pt>
                <c:pt idx="823">
                  <c:v>205</c:v>
                </c:pt>
                <c:pt idx="824">
                  <c:v>205</c:v>
                </c:pt>
                <c:pt idx="825">
                  <c:v>206</c:v>
                </c:pt>
                <c:pt idx="826">
                  <c:v>206</c:v>
                </c:pt>
                <c:pt idx="827">
                  <c:v>206</c:v>
                </c:pt>
                <c:pt idx="828">
                  <c:v>206</c:v>
                </c:pt>
                <c:pt idx="829">
                  <c:v>206</c:v>
                </c:pt>
                <c:pt idx="830">
                  <c:v>207</c:v>
                </c:pt>
                <c:pt idx="831">
                  <c:v>208</c:v>
                </c:pt>
                <c:pt idx="832">
                  <c:v>209</c:v>
                </c:pt>
                <c:pt idx="833">
                  <c:v>209</c:v>
                </c:pt>
                <c:pt idx="834">
                  <c:v>209</c:v>
                </c:pt>
                <c:pt idx="835">
                  <c:v>209</c:v>
                </c:pt>
                <c:pt idx="836">
                  <c:v>209</c:v>
                </c:pt>
                <c:pt idx="837">
                  <c:v>209</c:v>
                </c:pt>
                <c:pt idx="838">
                  <c:v>209</c:v>
                </c:pt>
                <c:pt idx="839">
                  <c:v>209</c:v>
                </c:pt>
                <c:pt idx="840">
                  <c:v>209</c:v>
                </c:pt>
                <c:pt idx="841">
                  <c:v>209</c:v>
                </c:pt>
                <c:pt idx="842">
                  <c:v>210</c:v>
                </c:pt>
                <c:pt idx="843">
                  <c:v>211</c:v>
                </c:pt>
                <c:pt idx="844">
                  <c:v>212</c:v>
                </c:pt>
                <c:pt idx="845">
                  <c:v>212</c:v>
                </c:pt>
                <c:pt idx="846">
                  <c:v>212</c:v>
                </c:pt>
                <c:pt idx="847">
                  <c:v>212</c:v>
                </c:pt>
                <c:pt idx="848">
                  <c:v>212</c:v>
                </c:pt>
                <c:pt idx="849">
                  <c:v>212</c:v>
                </c:pt>
                <c:pt idx="850">
                  <c:v>213</c:v>
                </c:pt>
                <c:pt idx="851">
                  <c:v>213</c:v>
                </c:pt>
                <c:pt idx="852">
                  <c:v>213</c:v>
                </c:pt>
                <c:pt idx="853">
                  <c:v>213</c:v>
                </c:pt>
                <c:pt idx="854">
                  <c:v>213</c:v>
                </c:pt>
                <c:pt idx="855">
                  <c:v>214</c:v>
                </c:pt>
                <c:pt idx="856">
                  <c:v>215</c:v>
                </c:pt>
                <c:pt idx="857">
                  <c:v>215</c:v>
                </c:pt>
                <c:pt idx="858">
                  <c:v>216</c:v>
                </c:pt>
                <c:pt idx="859">
                  <c:v>216</c:v>
                </c:pt>
                <c:pt idx="860">
                  <c:v>216</c:v>
                </c:pt>
                <c:pt idx="861">
                  <c:v>216</c:v>
                </c:pt>
                <c:pt idx="862">
                  <c:v>216</c:v>
                </c:pt>
                <c:pt idx="863">
                  <c:v>216</c:v>
                </c:pt>
                <c:pt idx="864">
                  <c:v>216</c:v>
                </c:pt>
                <c:pt idx="865">
                  <c:v>217</c:v>
                </c:pt>
                <c:pt idx="866">
                  <c:v>218</c:v>
                </c:pt>
                <c:pt idx="867">
                  <c:v>218</c:v>
                </c:pt>
                <c:pt idx="868">
                  <c:v>219</c:v>
                </c:pt>
                <c:pt idx="869">
                  <c:v>219</c:v>
                </c:pt>
                <c:pt idx="870">
                  <c:v>219</c:v>
                </c:pt>
                <c:pt idx="871">
                  <c:v>220</c:v>
                </c:pt>
                <c:pt idx="872">
                  <c:v>220</c:v>
                </c:pt>
                <c:pt idx="873">
                  <c:v>220</c:v>
                </c:pt>
                <c:pt idx="874">
                  <c:v>220</c:v>
                </c:pt>
                <c:pt idx="875">
                  <c:v>221</c:v>
                </c:pt>
                <c:pt idx="876">
                  <c:v>221</c:v>
                </c:pt>
                <c:pt idx="877">
                  <c:v>221</c:v>
                </c:pt>
                <c:pt idx="878">
                  <c:v>222</c:v>
                </c:pt>
                <c:pt idx="879">
                  <c:v>222</c:v>
                </c:pt>
                <c:pt idx="880">
                  <c:v>222</c:v>
                </c:pt>
                <c:pt idx="881">
                  <c:v>222</c:v>
                </c:pt>
                <c:pt idx="882">
                  <c:v>222</c:v>
                </c:pt>
                <c:pt idx="883">
                  <c:v>222</c:v>
                </c:pt>
                <c:pt idx="884">
                  <c:v>222</c:v>
                </c:pt>
                <c:pt idx="885">
                  <c:v>222</c:v>
                </c:pt>
                <c:pt idx="886">
                  <c:v>222</c:v>
                </c:pt>
                <c:pt idx="887">
                  <c:v>223</c:v>
                </c:pt>
                <c:pt idx="888">
                  <c:v>223</c:v>
                </c:pt>
                <c:pt idx="889">
                  <c:v>223</c:v>
                </c:pt>
                <c:pt idx="890">
                  <c:v>223</c:v>
                </c:pt>
                <c:pt idx="891">
                  <c:v>223</c:v>
                </c:pt>
                <c:pt idx="892">
                  <c:v>223</c:v>
                </c:pt>
                <c:pt idx="893">
                  <c:v>224</c:v>
                </c:pt>
                <c:pt idx="894">
                  <c:v>224</c:v>
                </c:pt>
                <c:pt idx="895">
                  <c:v>225</c:v>
                </c:pt>
                <c:pt idx="896">
                  <c:v>225</c:v>
                </c:pt>
                <c:pt idx="897">
                  <c:v>225</c:v>
                </c:pt>
                <c:pt idx="898">
                  <c:v>225</c:v>
                </c:pt>
                <c:pt idx="899">
                  <c:v>225</c:v>
                </c:pt>
                <c:pt idx="900">
                  <c:v>225</c:v>
                </c:pt>
                <c:pt idx="901">
                  <c:v>225</c:v>
                </c:pt>
                <c:pt idx="902">
                  <c:v>225</c:v>
                </c:pt>
                <c:pt idx="903">
                  <c:v>225</c:v>
                </c:pt>
                <c:pt idx="904">
                  <c:v>226</c:v>
                </c:pt>
                <c:pt idx="905">
                  <c:v>226</c:v>
                </c:pt>
                <c:pt idx="906">
                  <c:v>226</c:v>
                </c:pt>
                <c:pt idx="907">
                  <c:v>227</c:v>
                </c:pt>
                <c:pt idx="908">
                  <c:v>228</c:v>
                </c:pt>
                <c:pt idx="909">
                  <c:v>228</c:v>
                </c:pt>
                <c:pt idx="910">
                  <c:v>228</c:v>
                </c:pt>
                <c:pt idx="911">
                  <c:v>228</c:v>
                </c:pt>
                <c:pt idx="912">
                  <c:v>228</c:v>
                </c:pt>
                <c:pt idx="913">
                  <c:v>229</c:v>
                </c:pt>
                <c:pt idx="914">
                  <c:v>230</c:v>
                </c:pt>
                <c:pt idx="915">
                  <c:v>230</c:v>
                </c:pt>
                <c:pt idx="916">
                  <c:v>231</c:v>
                </c:pt>
                <c:pt idx="917">
                  <c:v>231</c:v>
                </c:pt>
                <c:pt idx="918">
                  <c:v>231</c:v>
                </c:pt>
                <c:pt idx="919">
                  <c:v>231</c:v>
                </c:pt>
                <c:pt idx="920">
                  <c:v>231</c:v>
                </c:pt>
                <c:pt idx="921">
                  <c:v>231</c:v>
                </c:pt>
                <c:pt idx="922">
                  <c:v>232</c:v>
                </c:pt>
                <c:pt idx="923">
                  <c:v>232</c:v>
                </c:pt>
                <c:pt idx="924">
                  <c:v>232</c:v>
                </c:pt>
                <c:pt idx="925">
                  <c:v>233</c:v>
                </c:pt>
                <c:pt idx="926">
                  <c:v>234</c:v>
                </c:pt>
                <c:pt idx="927">
                  <c:v>234</c:v>
                </c:pt>
                <c:pt idx="928">
                  <c:v>234</c:v>
                </c:pt>
                <c:pt idx="929">
                  <c:v>234</c:v>
                </c:pt>
                <c:pt idx="930">
                  <c:v>234</c:v>
                </c:pt>
                <c:pt idx="931">
                  <c:v>234</c:v>
                </c:pt>
                <c:pt idx="932">
                  <c:v>235</c:v>
                </c:pt>
                <c:pt idx="933">
                  <c:v>235</c:v>
                </c:pt>
                <c:pt idx="934">
                  <c:v>236</c:v>
                </c:pt>
                <c:pt idx="935">
                  <c:v>236</c:v>
                </c:pt>
                <c:pt idx="936">
                  <c:v>236</c:v>
                </c:pt>
                <c:pt idx="937">
                  <c:v>236</c:v>
                </c:pt>
                <c:pt idx="938">
                  <c:v>236</c:v>
                </c:pt>
                <c:pt idx="939">
                  <c:v>236</c:v>
                </c:pt>
                <c:pt idx="940">
                  <c:v>237</c:v>
                </c:pt>
                <c:pt idx="941">
                  <c:v>237</c:v>
                </c:pt>
                <c:pt idx="942">
                  <c:v>237</c:v>
                </c:pt>
                <c:pt idx="943">
                  <c:v>237</c:v>
                </c:pt>
                <c:pt idx="944">
                  <c:v>237</c:v>
                </c:pt>
                <c:pt idx="945">
                  <c:v>237</c:v>
                </c:pt>
                <c:pt idx="946">
                  <c:v>238</c:v>
                </c:pt>
                <c:pt idx="947">
                  <c:v>238</c:v>
                </c:pt>
                <c:pt idx="948">
                  <c:v>238</c:v>
                </c:pt>
                <c:pt idx="949">
                  <c:v>239</c:v>
                </c:pt>
                <c:pt idx="950">
                  <c:v>239</c:v>
                </c:pt>
                <c:pt idx="951">
                  <c:v>239</c:v>
                </c:pt>
                <c:pt idx="952">
                  <c:v>239</c:v>
                </c:pt>
                <c:pt idx="953">
                  <c:v>239</c:v>
                </c:pt>
                <c:pt idx="954">
                  <c:v>239</c:v>
                </c:pt>
                <c:pt idx="955">
                  <c:v>239</c:v>
                </c:pt>
                <c:pt idx="956">
                  <c:v>239</c:v>
                </c:pt>
                <c:pt idx="957">
                  <c:v>239</c:v>
                </c:pt>
                <c:pt idx="958">
                  <c:v>239</c:v>
                </c:pt>
                <c:pt idx="959">
                  <c:v>239</c:v>
                </c:pt>
                <c:pt idx="960">
                  <c:v>240</c:v>
                </c:pt>
                <c:pt idx="961">
                  <c:v>240</c:v>
                </c:pt>
                <c:pt idx="962">
                  <c:v>240</c:v>
                </c:pt>
                <c:pt idx="963">
                  <c:v>241</c:v>
                </c:pt>
                <c:pt idx="964">
                  <c:v>242</c:v>
                </c:pt>
                <c:pt idx="965">
                  <c:v>243</c:v>
                </c:pt>
                <c:pt idx="966">
                  <c:v>243</c:v>
                </c:pt>
                <c:pt idx="967">
                  <c:v>244</c:v>
                </c:pt>
                <c:pt idx="968">
                  <c:v>244</c:v>
                </c:pt>
                <c:pt idx="969">
                  <c:v>244</c:v>
                </c:pt>
                <c:pt idx="970">
                  <c:v>244</c:v>
                </c:pt>
                <c:pt idx="971">
                  <c:v>245</c:v>
                </c:pt>
                <c:pt idx="972">
                  <c:v>246</c:v>
                </c:pt>
                <c:pt idx="973">
                  <c:v>246</c:v>
                </c:pt>
                <c:pt idx="974">
                  <c:v>246</c:v>
                </c:pt>
                <c:pt idx="975">
                  <c:v>246</c:v>
                </c:pt>
                <c:pt idx="976">
                  <c:v>246</c:v>
                </c:pt>
                <c:pt idx="977">
                  <c:v>247</c:v>
                </c:pt>
                <c:pt idx="978">
                  <c:v>248</c:v>
                </c:pt>
                <c:pt idx="979">
                  <c:v>248</c:v>
                </c:pt>
                <c:pt idx="980">
                  <c:v>248</c:v>
                </c:pt>
                <c:pt idx="981">
                  <c:v>248</c:v>
                </c:pt>
                <c:pt idx="982">
                  <c:v>249</c:v>
                </c:pt>
                <c:pt idx="983">
                  <c:v>250</c:v>
                </c:pt>
                <c:pt idx="984">
                  <c:v>250</c:v>
                </c:pt>
                <c:pt idx="985">
                  <c:v>250</c:v>
                </c:pt>
                <c:pt idx="986">
                  <c:v>250</c:v>
                </c:pt>
                <c:pt idx="987">
                  <c:v>251</c:v>
                </c:pt>
                <c:pt idx="988">
                  <c:v>252</c:v>
                </c:pt>
                <c:pt idx="989">
                  <c:v>252</c:v>
                </c:pt>
                <c:pt idx="990">
                  <c:v>252</c:v>
                </c:pt>
                <c:pt idx="991">
                  <c:v>252</c:v>
                </c:pt>
                <c:pt idx="992">
                  <c:v>252</c:v>
                </c:pt>
                <c:pt idx="993">
                  <c:v>252</c:v>
                </c:pt>
                <c:pt idx="994">
                  <c:v>252</c:v>
                </c:pt>
                <c:pt idx="995">
                  <c:v>252</c:v>
                </c:pt>
                <c:pt idx="996">
                  <c:v>252</c:v>
                </c:pt>
                <c:pt idx="997">
                  <c:v>252</c:v>
                </c:pt>
                <c:pt idx="998">
                  <c:v>253</c:v>
                </c:pt>
                <c:pt idx="999">
                  <c:v>253</c:v>
                </c:pt>
              </c:numCache>
            </c:numRef>
          </c:val>
          <c:smooth val="0"/>
        </c:ser>
        <c:dLbls>
          <c:showLegendKey val="0"/>
          <c:showVal val="0"/>
          <c:showCatName val="0"/>
          <c:showSerName val="0"/>
          <c:showPercent val="0"/>
          <c:showBubbleSize val="0"/>
        </c:dLbls>
        <c:smooth val="0"/>
        <c:axId val="154922144"/>
        <c:axId val="204680360"/>
      </c:lineChart>
      <c:catAx>
        <c:axId val="154922144"/>
        <c:scaling>
          <c:orientation val="minMax"/>
        </c:scaling>
        <c:delete val="0"/>
        <c:axPos val="b"/>
        <c:title>
          <c:tx>
            <c:rich>
              <a:bodyPr/>
              <a:lstStyle/>
              <a:p>
                <a:pPr>
                  <a:defRPr/>
                </a:pPr>
                <a:r>
                  <a:rPr lang="en-GB"/>
                  <a:t>Item Number</a:t>
                </a:r>
              </a:p>
            </c:rich>
          </c:tx>
          <c:overlay val="0"/>
        </c:title>
        <c:majorTickMark val="out"/>
        <c:minorTickMark val="none"/>
        <c:tickLblPos val="nextTo"/>
        <c:crossAx val="204680360"/>
        <c:crosses val="autoZero"/>
        <c:auto val="1"/>
        <c:lblAlgn val="ctr"/>
        <c:lblOffset val="100"/>
        <c:noMultiLvlLbl val="0"/>
      </c:catAx>
      <c:valAx>
        <c:axId val="204680360"/>
        <c:scaling>
          <c:orientation val="minMax"/>
        </c:scaling>
        <c:delete val="0"/>
        <c:axPos val="l"/>
        <c:majorGridlines/>
        <c:title>
          <c:tx>
            <c:rich>
              <a:bodyPr rot="-5400000" vert="horz"/>
              <a:lstStyle/>
              <a:p>
                <a:pPr>
                  <a:defRPr/>
                </a:pPr>
                <a:r>
                  <a:rPr lang="en-GB"/>
                  <a:t>Cumulative Incidence</a:t>
                </a:r>
              </a:p>
            </c:rich>
          </c:tx>
          <c:overlay val="0"/>
        </c:title>
        <c:numFmt formatCode="General" sourceLinked="1"/>
        <c:majorTickMark val="out"/>
        <c:minorTickMark val="none"/>
        <c:tickLblPos val="nextTo"/>
        <c:crossAx val="154922144"/>
        <c:crosses val="autoZero"/>
        <c:crossBetween val="between"/>
      </c:valAx>
    </c:plotArea>
    <c:legend>
      <c:legendPos val="r"/>
      <c:overlay val="0"/>
    </c:legend>
    <c:plotVisOnly val="1"/>
    <c:dispBlanksAs val="gap"/>
    <c:showDLblsOverMax val="0"/>
  </c:chart>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Sheet2!$N$1</c:f>
              <c:strCache>
                <c:ptCount val="1"/>
                <c:pt idx="0">
                  <c:v>Complete A</c:v>
                </c:pt>
              </c:strCache>
            </c:strRef>
          </c:tx>
          <c:marker>
            <c:symbol val="none"/>
          </c:marker>
          <c:val>
            <c:numRef>
              <c:f>Sheet2!$N$2:$N$9604</c:f>
              <c:numCache>
                <c:formatCode>General</c:formatCode>
                <c:ptCount val="9603"/>
                <c:pt idx="0">
                  <c:v>1</c:v>
                </c:pt>
                <c:pt idx="1">
                  <c:v>1</c:v>
                </c:pt>
                <c:pt idx="2">
                  <c:v>1</c:v>
                </c:pt>
                <c:pt idx="3">
                  <c:v>1</c:v>
                </c:pt>
                <c:pt idx="4">
                  <c:v>2</c:v>
                </c:pt>
                <c:pt idx="5">
                  <c:v>3</c:v>
                </c:pt>
                <c:pt idx="6">
                  <c:v>3</c:v>
                </c:pt>
                <c:pt idx="7">
                  <c:v>4</c:v>
                </c:pt>
                <c:pt idx="8">
                  <c:v>5</c:v>
                </c:pt>
                <c:pt idx="9">
                  <c:v>6</c:v>
                </c:pt>
                <c:pt idx="10">
                  <c:v>7</c:v>
                </c:pt>
                <c:pt idx="11">
                  <c:v>8</c:v>
                </c:pt>
                <c:pt idx="12">
                  <c:v>8</c:v>
                </c:pt>
                <c:pt idx="13">
                  <c:v>9</c:v>
                </c:pt>
                <c:pt idx="14">
                  <c:v>10</c:v>
                </c:pt>
                <c:pt idx="15">
                  <c:v>11</c:v>
                </c:pt>
                <c:pt idx="16">
                  <c:v>12</c:v>
                </c:pt>
                <c:pt idx="17">
                  <c:v>13</c:v>
                </c:pt>
                <c:pt idx="18">
                  <c:v>13</c:v>
                </c:pt>
                <c:pt idx="19">
                  <c:v>14</c:v>
                </c:pt>
                <c:pt idx="20">
                  <c:v>15</c:v>
                </c:pt>
                <c:pt idx="21">
                  <c:v>16</c:v>
                </c:pt>
                <c:pt idx="22">
                  <c:v>17</c:v>
                </c:pt>
                <c:pt idx="23">
                  <c:v>18</c:v>
                </c:pt>
                <c:pt idx="24">
                  <c:v>19</c:v>
                </c:pt>
                <c:pt idx="25">
                  <c:v>19</c:v>
                </c:pt>
                <c:pt idx="26">
                  <c:v>19</c:v>
                </c:pt>
                <c:pt idx="27">
                  <c:v>20</c:v>
                </c:pt>
                <c:pt idx="28">
                  <c:v>20</c:v>
                </c:pt>
                <c:pt idx="29">
                  <c:v>20</c:v>
                </c:pt>
                <c:pt idx="30">
                  <c:v>20</c:v>
                </c:pt>
                <c:pt idx="31">
                  <c:v>21</c:v>
                </c:pt>
                <c:pt idx="32">
                  <c:v>21</c:v>
                </c:pt>
                <c:pt idx="33">
                  <c:v>21</c:v>
                </c:pt>
                <c:pt idx="34">
                  <c:v>22</c:v>
                </c:pt>
                <c:pt idx="35">
                  <c:v>23</c:v>
                </c:pt>
                <c:pt idx="36">
                  <c:v>24</c:v>
                </c:pt>
                <c:pt idx="37">
                  <c:v>24</c:v>
                </c:pt>
                <c:pt idx="38">
                  <c:v>24</c:v>
                </c:pt>
                <c:pt idx="39">
                  <c:v>24</c:v>
                </c:pt>
                <c:pt idx="40">
                  <c:v>24</c:v>
                </c:pt>
                <c:pt idx="41">
                  <c:v>24</c:v>
                </c:pt>
                <c:pt idx="42">
                  <c:v>24</c:v>
                </c:pt>
                <c:pt idx="43">
                  <c:v>24</c:v>
                </c:pt>
                <c:pt idx="44">
                  <c:v>25</c:v>
                </c:pt>
                <c:pt idx="45">
                  <c:v>25</c:v>
                </c:pt>
                <c:pt idx="46">
                  <c:v>25</c:v>
                </c:pt>
                <c:pt idx="47">
                  <c:v>25</c:v>
                </c:pt>
                <c:pt idx="48">
                  <c:v>25</c:v>
                </c:pt>
                <c:pt idx="49">
                  <c:v>25</c:v>
                </c:pt>
                <c:pt idx="50">
                  <c:v>25</c:v>
                </c:pt>
                <c:pt idx="51">
                  <c:v>25</c:v>
                </c:pt>
                <c:pt idx="52">
                  <c:v>25</c:v>
                </c:pt>
                <c:pt idx="53">
                  <c:v>26</c:v>
                </c:pt>
                <c:pt idx="54">
                  <c:v>26</c:v>
                </c:pt>
                <c:pt idx="55">
                  <c:v>26</c:v>
                </c:pt>
                <c:pt idx="56">
                  <c:v>26</c:v>
                </c:pt>
                <c:pt idx="57">
                  <c:v>27</c:v>
                </c:pt>
                <c:pt idx="58">
                  <c:v>28</c:v>
                </c:pt>
                <c:pt idx="59">
                  <c:v>29</c:v>
                </c:pt>
                <c:pt idx="60">
                  <c:v>29</c:v>
                </c:pt>
                <c:pt idx="61">
                  <c:v>30</c:v>
                </c:pt>
                <c:pt idx="62">
                  <c:v>30</c:v>
                </c:pt>
                <c:pt idx="63">
                  <c:v>30</c:v>
                </c:pt>
                <c:pt idx="64">
                  <c:v>31</c:v>
                </c:pt>
                <c:pt idx="65">
                  <c:v>31</c:v>
                </c:pt>
                <c:pt idx="66">
                  <c:v>32</c:v>
                </c:pt>
                <c:pt idx="67">
                  <c:v>33</c:v>
                </c:pt>
                <c:pt idx="68">
                  <c:v>33</c:v>
                </c:pt>
                <c:pt idx="69">
                  <c:v>33</c:v>
                </c:pt>
                <c:pt idx="70">
                  <c:v>33</c:v>
                </c:pt>
                <c:pt idx="71">
                  <c:v>33</c:v>
                </c:pt>
                <c:pt idx="72">
                  <c:v>34</c:v>
                </c:pt>
                <c:pt idx="73">
                  <c:v>35</c:v>
                </c:pt>
                <c:pt idx="74">
                  <c:v>35</c:v>
                </c:pt>
                <c:pt idx="75">
                  <c:v>35</c:v>
                </c:pt>
                <c:pt idx="76">
                  <c:v>35</c:v>
                </c:pt>
                <c:pt idx="77">
                  <c:v>35</c:v>
                </c:pt>
                <c:pt idx="78">
                  <c:v>35</c:v>
                </c:pt>
                <c:pt idx="79">
                  <c:v>35</c:v>
                </c:pt>
                <c:pt idx="80">
                  <c:v>35</c:v>
                </c:pt>
                <c:pt idx="81">
                  <c:v>36</c:v>
                </c:pt>
                <c:pt idx="82">
                  <c:v>37</c:v>
                </c:pt>
                <c:pt idx="83">
                  <c:v>37</c:v>
                </c:pt>
                <c:pt idx="84">
                  <c:v>37</c:v>
                </c:pt>
                <c:pt idx="85">
                  <c:v>37</c:v>
                </c:pt>
                <c:pt idx="86">
                  <c:v>37</c:v>
                </c:pt>
                <c:pt idx="87">
                  <c:v>37</c:v>
                </c:pt>
                <c:pt idx="88">
                  <c:v>37</c:v>
                </c:pt>
                <c:pt idx="89">
                  <c:v>37</c:v>
                </c:pt>
                <c:pt idx="90">
                  <c:v>37</c:v>
                </c:pt>
                <c:pt idx="91">
                  <c:v>37</c:v>
                </c:pt>
                <c:pt idx="92">
                  <c:v>37</c:v>
                </c:pt>
                <c:pt idx="93">
                  <c:v>37</c:v>
                </c:pt>
                <c:pt idx="94">
                  <c:v>37</c:v>
                </c:pt>
                <c:pt idx="95">
                  <c:v>37</c:v>
                </c:pt>
                <c:pt idx="96">
                  <c:v>38</c:v>
                </c:pt>
                <c:pt idx="97">
                  <c:v>38</c:v>
                </c:pt>
                <c:pt idx="98">
                  <c:v>38</c:v>
                </c:pt>
                <c:pt idx="99">
                  <c:v>38</c:v>
                </c:pt>
                <c:pt idx="100">
                  <c:v>38</c:v>
                </c:pt>
                <c:pt idx="101">
                  <c:v>38</c:v>
                </c:pt>
                <c:pt idx="102">
                  <c:v>38</c:v>
                </c:pt>
                <c:pt idx="103">
                  <c:v>38</c:v>
                </c:pt>
                <c:pt idx="104">
                  <c:v>38</c:v>
                </c:pt>
                <c:pt idx="105">
                  <c:v>38</c:v>
                </c:pt>
                <c:pt idx="106">
                  <c:v>38</c:v>
                </c:pt>
                <c:pt idx="107">
                  <c:v>38</c:v>
                </c:pt>
                <c:pt idx="108">
                  <c:v>38</c:v>
                </c:pt>
                <c:pt idx="109">
                  <c:v>38</c:v>
                </c:pt>
                <c:pt idx="110">
                  <c:v>38</c:v>
                </c:pt>
                <c:pt idx="111">
                  <c:v>38</c:v>
                </c:pt>
                <c:pt idx="112">
                  <c:v>38</c:v>
                </c:pt>
                <c:pt idx="113">
                  <c:v>39</c:v>
                </c:pt>
                <c:pt idx="114">
                  <c:v>40</c:v>
                </c:pt>
                <c:pt idx="115">
                  <c:v>40</c:v>
                </c:pt>
                <c:pt idx="116">
                  <c:v>40</c:v>
                </c:pt>
                <c:pt idx="117">
                  <c:v>40</c:v>
                </c:pt>
                <c:pt idx="118">
                  <c:v>41</c:v>
                </c:pt>
                <c:pt idx="119">
                  <c:v>41</c:v>
                </c:pt>
                <c:pt idx="120">
                  <c:v>41</c:v>
                </c:pt>
                <c:pt idx="121">
                  <c:v>41</c:v>
                </c:pt>
                <c:pt idx="122">
                  <c:v>41</c:v>
                </c:pt>
                <c:pt idx="123">
                  <c:v>41</c:v>
                </c:pt>
                <c:pt idx="124">
                  <c:v>41</c:v>
                </c:pt>
                <c:pt idx="125">
                  <c:v>41</c:v>
                </c:pt>
                <c:pt idx="126">
                  <c:v>42</c:v>
                </c:pt>
                <c:pt idx="127">
                  <c:v>42</c:v>
                </c:pt>
                <c:pt idx="128">
                  <c:v>42</c:v>
                </c:pt>
                <c:pt idx="129">
                  <c:v>42</c:v>
                </c:pt>
                <c:pt idx="130">
                  <c:v>42</c:v>
                </c:pt>
                <c:pt idx="131">
                  <c:v>43</c:v>
                </c:pt>
                <c:pt idx="132">
                  <c:v>44</c:v>
                </c:pt>
                <c:pt idx="133">
                  <c:v>45</c:v>
                </c:pt>
                <c:pt idx="134">
                  <c:v>46</c:v>
                </c:pt>
                <c:pt idx="135">
                  <c:v>46</c:v>
                </c:pt>
                <c:pt idx="136">
                  <c:v>46</c:v>
                </c:pt>
                <c:pt idx="137">
                  <c:v>47</c:v>
                </c:pt>
                <c:pt idx="138">
                  <c:v>48</c:v>
                </c:pt>
                <c:pt idx="139">
                  <c:v>49</c:v>
                </c:pt>
                <c:pt idx="140">
                  <c:v>50</c:v>
                </c:pt>
                <c:pt idx="141">
                  <c:v>51</c:v>
                </c:pt>
                <c:pt idx="142">
                  <c:v>52</c:v>
                </c:pt>
                <c:pt idx="143">
                  <c:v>53</c:v>
                </c:pt>
                <c:pt idx="144">
                  <c:v>54</c:v>
                </c:pt>
                <c:pt idx="145">
                  <c:v>54</c:v>
                </c:pt>
                <c:pt idx="146">
                  <c:v>54</c:v>
                </c:pt>
                <c:pt idx="147">
                  <c:v>54</c:v>
                </c:pt>
                <c:pt idx="148">
                  <c:v>54</c:v>
                </c:pt>
                <c:pt idx="149">
                  <c:v>55</c:v>
                </c:pt>
                <c:pt idx="150">
                  <c:v>56</c:v>
                </c:pt>
                <c:pt idx="151">
                  <c:v>57</c:v>
                </c:pt>
                <c:pt idx="152">
                  <c:v>58</c:v>
                </c:pt>
                <c:pt idx="153">
                  <c:v>59</c:v>
                </c:pt>
                <c:pt idx="154">
                  <c:v>59</c:v>
                </c:pt>
                <c:pt idx="155">
                  <c:v>60</c:v>
                </c:pt>
                <c:pt idx="156">
                  <c:v>60</c:v>
                </c:pt>
                <c:pt idx="157">
                  <c:v>61</c:v>
                </c:pt>
                <c:pt idx="158">
                  <c:v>62</c:v>
                </c:pt>
                <c:pt idx="159">
                  <c:v>62</c:v>
                </c:pt>
                <c:pt idx="160">
                  <c:v>63</c:v>
                </c:pt>
                <c:pt idx="161">
                  <c:v>63</c:v>
                </c:pt>
                <c:pt idx="162">
                  <c:v>63</c:v>
                </c:pt>
                <c:pt idx="163">
                  <c:v>63</c:v>
                </c:pt>
                <c:pt idx="164">
                  <c:v>63</c:v>
                </c:pt>
                <c:pt idx="165">
                  <c:v>63</c:v>
                </c:pt>
                <c:pt idx="166">
                  <c:v>64</c:v>
                </c:pt>
                <c:pt idx="167">
                  <c:v>64</c:v>
                </c:pt>
                <c:pt idx="168">
                  <c:v>64</c:v>
                </c:pt>
                <c:pt idx="169">
                  <c:v>64</c:v>
                </c:pt>
                <c:pt idx="170">
                  <c:v>65</c:v>
                </c:pt>
                <c:pt idx="171">
                  <c:v>65</c:v>
                </c:pt>
                <c:pt idx="172">
                  <c:v>66</c:v>
                </c:pt>
                <c:pt idx="173">
                  <c:v>66</c:v>
                </c:pt>
                <c:pt idx="174">
                  <c:v>66</c:v>
                </c:pt>
                <c:pt idx="175">
                  <c:v>67</c:v>
                </c:pt>
                <c:pt idx="176">
                  <c:v>67</c:v>
                </c:pt>
                <c:pt idx="177">
                  <c:v>68</c:v>
                </c:pt>
                <c:pt idx="178">
                  <c:v>68</c:v>
                </c:pt>
                <c:pt idx="179">
                  <c:v>68</c:v>
                </c:pt>
                <c:pt idx="180">
                  <c:v>68</c:v>
                </c:pt>
                <c:pt idx="181">
                  <c:v>68</c:v>
                </c:pt>
                <c:pt idx="182">
                  <c:v>68</c:v>
                </c:pt>
                <c:pt idx="183">
                  <c:v>68</c:v>
                </c:pt>
                <c:pt idx="184">
                  <c:v>68</c:v>
                </c:pt>
                <c:pt idx="185">
                  <c:v>68</c:v>
                </c:pt>
                <c:pt idx="186">
                  <c:v>69</c:v>
                </c:pt>
                <c:pt idx="187">
                  <c:v>70</c:v>
                </c:pt>
                <c:pt idx="188">
                  <c:v>71</c:v>
                </c:pt>
                <c:pt idx="189">
                  <c:v>72</c:v>
                </c:pt>
                <c:pt idx="190">
                  <c:v>73</c:v>
                </c:pt>
                <c:pt idx="191">
                  <c:v>73</c:v>
                </c:pt>
                <c:pt idx="192">
                  <c:v>73</c:v>
                </c:pt>
                <c:pt idx="193">
                  <c:v>73</c:v>
                </c:pt>
                <c:pt idx="194">
                  <c:v>74</c:v>
                </c:pt>
                <c:pt idx="195">
                  <c:v>75</c:v>
                </c:pt>
                <c:pt idx="196">
                  <c:v>75</c:v>
                </c:pt>
                <c:pt idx="197">
                  <c:v>75</c:v>
                </c:pt>
                <c:pt idx="198">
                  <c:v>76</c:v>
                </c:pt>
                <c:pt idx="199">
                  <c:v>77</c:v>
                </c:pt>
                <c:pt idx="200">
                  <c:v>77</c:v>
                </c:pt>
                <c:pt idx="201">
                  <c:v>78</c:v>
                </c:pt>
                <c:pt idx="202">
                  <c:v>79</c:v>
                </c:pt>
                <c:pt idx="203">
                  <c:v>80</c:v>
                </c:pt>
                <c:pt idx="204">
                  <c:v>80</c:v>
                </c:pt>
                <c:pt idx="205">
                  <c:v>81</c:v>
                </c:pt>
                <c:pt idx="206">
                  <c:v>81</c:v>
                </c:pt>
                <c:pt idx="207">
                  <c:v>81</c:v>
                </c:pt>
                <c:pt idx="208">
                  <c:v>81</c:v>
                </c:pt>
                <c:pt idx="209">
                  <c:v>81</c:v>
                </c:pt>
                <c:pt idx="210">
                  <c:v>81</c:v>
                </c:pt>
                <c:pt idx="211">
                  <c:v>81</c:v>
                </c:pt>
                <c:pt idx="212">
                  <c:v>82</c:v>
                </c:pt>
                <c:pt idx="213">
                  <c:v>83</c:v>
                </c:pt>
                <c:pt idx="214">
                  <c:v>84</c:v>
                </c:pt>
                <c:pt idx="215">
                  <c:v>85</c:v>
                </c:pt>
                <c:pt idx="216">
                  <c:v>86</c:v>
                </c:pt>
                <c:pt idx="217">
                  <c:v>87</c:v>
                </c:pt>
                <c:pt idx="218">
                  <c:v>88</c:v>
                </c:pt>
                <c:pt idx="219">
                  <c:v>88</c:v>
                </c:pt>
                <c:pt idx="220">
                  <c:v>88</c:v>
                </c:pt>
                <c:pt idx="221">
                  <c:v>88</c:v>
                </c:pt>
                <c:pt idx="222">
                  <c:v>88</c:v>
                </c:pt>
                <c:pt idx="223">
                  <c:v>88</c:v>
                </c:pt>
                <c:pt idx="224">
                  <c:v>88</c:v>
                </c:pt>
                <c:pt idx="225">
                  <c:v>88</c:v>
                </c:pt>
                <c:pt idx="226">
                  <c:v>88</c:v>
                </c:pt>
                <c:pt idx="227">
                  <c:v>88</c:v>
                </c:pt>
                <c:pt idx="228">
                  <c:v>88</c:v>
                </c:pt>
                <c:pt idx="229">
                  <c:v>89</c:v>
                </c:pt>
                <c:pt idx="230">
                  <c:v>90</c:v>
                </c:pt>
                <c:pt idx="231">
                  <c:v>91</c:v>
                </c:pt>
                <c:pt idx="232">
                  <c:v>91</c:v>
                </c:pt>
                <c:pt idx="233">
                  <c:v>91</c:v>
                </c:pt>
                <c:pt idx="234">
                  <c:v>91</c:v>
                </c:pt>
                <c:pt idx="235">
                  <c:v>91</c:v>
                </c:pt>
                <c:pt idx="236">
                  <c:v>91</c:v>
                </c:pt>
                <c:pt idx="237">
                  <c:v>91</c:v>
                </c:pt>
                <c:pt idx="238">
                  <c:v>92</c:v>
                </c:pt>
                <c:pt idx="239">
                  <c:v>93</c:v>
                </c:pt>
                <c:pt idx="240">
                  <c:v>93</c:v>
                </c:pt>
                <c:pt idx="241">
                  <c:v>94</c:v>
                </c:pt>
                <c:pt idx="242">
                  <c:v>94</c:v>
                </c:pt>
                <c:pt idx="243">
                  <c:v>94</c:v>
                </c:pt>
                <c:pt idx="244">
                  <c:v>94</c:v>
                </c:pt>
                <c:pt idx="245">
                  <c:v>94</c:v>
                </c:pt>
                <c:pt idx="246">
                  <c:v>94</c:v>
                </c:pt>
                <c:pt idx="247">
                  <c:v>94</c:v>
                </c:pt>
                <c:pt idx="248">
                  <c:v>94</c:v>
                </c:pt>
                <c:pt idx="249">
                  <c:v>94</c:v>
                </c:pt>
                <c:pt idx="250">
                  <c:v>94</c:v>
                </c:pt>
                <c:pt idx="251">
                  <c:v>94</c:v>
                </c:pt>
                <c:pt idx="252">
                  <c:v>94</c:v>
                </c:pt>
                <c:pt idx="253">
                  <c:v>94</c:v>
                </c:pt>
                <c:pt idx="254">
                  <c:v>94</c:v>
                </c:pt>
                <c:pt idx="255">
                  <c:v>94</c:v>
                </c:pt>
                <c:pt idx="256">
                  <c:v>94</c:v>
                </c:pt>
                <c:pt idx="257">
                  <c:v>95</c:v>
                </c:pt>
                <c:pt idx="258">
                  <c:v>96</c:v>
                </c:pt>
                <c:pt idx="259">
                  <c:v>96</c:v>
                </c:pt>
                <c:pt idx="260">
                  <c:v>97</c:v>
                </c:pt>
                <c:pt idx="261">
                  <c:v>97</c:v>
                </c:pt>
                <c:pt idx="262">
                  <c:v>98</c:v>
                </c:pt>
                <c:pt idx="263">
                  <c:v>98</c:v>
                </c:pt>
                <c:pt idx="264">
                  <c:v>98</c:v>
                </c:pt>
                <c:pt idx="265">
                  <c:v>98</c:v>
                </c:pt>
                <c:pt idx="266">
                  <c:v>98</c:v>
                </c:pt>
                <c:pt idx="267">
                  <c:v>99</c:v>
                </c:pt>
                <c:pt idx="268">
                  <c:v>99</c:v>
                </c:pt>
                <c:pt idx="269">
                  <c:v>99</c:v>
                </c:pt>
                <c:pt idx="270">
                  <c:v>99</c:v>
                </c:pt>
                <c:pt idx="271">
                  <c:v>100</c:v>
                </c:pt>
                <c:pt idx="272">
                  <c:v>100</c:v>
                </c:pt>
                <c:pt idx="273">
                  <c:v>100</c:v>
                </c:pt>
                <c:pt idx="274">
                  <c:v>100</c:v>
                </c:pt>
                <c:pt idx="275">
                  <c:v>101</c:v>
                </c:pt>
                <c:pt idx="276">
                  <c:v>102</c:v>
                </c:pt>
                <c:pt idx="277">
                  <c:v>103</c:v>
                </c:pt>
                <c:pt idx="278">
                  <c:v>103</c:v>
                </c:pt>
                <c:pt idx="279">
                  <c:v>103</c:v>
                </c:pt>
                <c:pt idx="280">
                  <c:v>103</c:v>
                </c:pt>
                <c:pt idx="281">
                  <c:v>104</c:v>
                </c:pt>
                <c:pt idx="282">
                  <c:v>104</c:v>
                </c:pt>
                <c:pt idx="283">
                  <c:v>105</c:v>
                </c:pt>
                <c:pt idx="284">
                  <c:v>105</c:v>
                </c:pt>
                <c:pt idx="285">
                  <c:v>106</c:v>
                </c:pt>
                <c:pt idx="286">
                  <c:v>106</c:v>
                </c:pt>
                <c:pt idx="287">
                  <c:v>106</c:v>
                </c:pt>
                <c:pt idx="288">
                  <c:v>106</c:v>
                </c:pt>
                <c:pt idx="289">
                  <c:v>106</c:v>
                </c:pt>
                <c:pt idx="290">
                  <c:v>106</c:v>
                </c:pt>
                <c:pt idx="291">
                  <c:v>107</c:v>
                </c:pt>
                <c:pt idx="292">
                  <c:v>108</c:v>
                </c:pt>
                <c:pt idx="293">
                  <c:v>108</c:v>
                </c:pt>
                <c:pt idx="294">
                  <c:v>109</c:v>
                </c:pt>
                <c:pt idx="295">
                  <c:v>110</c:v>
                </c:pt>
                <c:pt idx="296">
                  <c:v>110</c:v>
                </c:pt>
                <c:pt idx="297">
                  <c:v>110</c:v>
                </c:pt>
                <c:pt idx="298">
                  <c:v>111</c:v>
                </c:pt>
                <c:pt idx="299">
                  <c:v>112</c:v>
                </c:pt>
                <c:pt idx="300">
                  <c:v>113</c:v>
                </c:pt>
                <c:pt idx="301">
                  <c:v>114</c:v>
                </c:pt>
                <c:pt idx="302">
                  <c:v>114</c:v>
                </c:pt>
                <c:pt idx="303">
                  <c:v>114</c:v>
                </c:pt>
                <c:pt idx="304">
                  <c:v>114</c:v>
                </c:pt>
                <c:pt idx="305">
                  <c:v>114</c:v>
                </c:pt>
                <c:pt idx="306">
                  <c:v>114</c:v>
                </c:pt>
                <c:pt idx="307">
                  <c:v>114</c:v>
                </c:pt>
                <c:pt idx="308">
                  <c:v>114</c:v>
                </c:pt>
                <c:pt idx="309">
                  <c:v>114</c:v>
                </c:pt>
                <c:pt idx="310">
                  <c:v>114</c:v>
                </c:pt>
                <c:pt idx="311">
                  <c:v>115</c:v>
                </c:pt>
                <c:pt idx="312">
                  <c:v>115</c:v>
                </c:pt>
                <c:pt idx="313">
                  <c:v>116</c:v>
                </c:pt>
                <c:pt idx="314">
                  <c:v>116</c:v>
                </c:pt>
                <c:pt idx="315">
                  <c:v>116</c:v>
                </c:pt>
                <c:pt idx="316">
                  <c:v>116</c:v>
                </c:pt>
                <c:pt idx="317">
                  <c:v>116</c:v>
                </c:pt>
                <c:pt idx="318">
                  <c:v>117</c:v>
                </c:pt>
                <c:pt idx="319">
                  <c:v>118</c:v>
                </c:pt>
                <c:pt idx="320">
                  <c:v>118</c:v>
                </c:pt>
                <c:pt idx="321">
                  <c:v>118</c:v>
                </c:pt>
                <c:pt idx="322">
                  <c:v>118</c:v>
                </c:pt>
                <c:pt idx="323">
                  <c:v>119</c:v>
                </c:pt>
                <c:pt idx="324">
                  <c:v>119</c:v>
                </c:pt>
                <c:pt idx="325">
                  <c:v>119</c:v>
                </c:pt>
                <c:pt idx="326">
                  <c:v>120</c:v>
                </c:pt>
                <c:pt idx="327">
                  <c:v>121</c:v>
                </c:pt>
                <c:pt idx="328">
                  <c:v>122</c:v>
                </c:pt>
                <c:pt idx="329">
                  <c:v>123</c:v>
                </c:pt>
                <c:pt idx="330">
                  <c:v>124</c:v>
                </c:pt>
                <c:pt idx="331">
                  <c:v>124</c:v>
                </c:pt>
                <c:pt idx="332">
                  <c:v>124</c:v>
                </c:pt>
                <c:pt idx="333">
                  <c:v>125</c:v>
                </c:pt>
                <c:pt idx="334">
                  <c:v>126</c:v>
                </c:pt>
                <c:pt idx="335">
                  <c:v>127</c:v>
                </c:pt>
                <c:pt idx="336">
                  <c:v>128</c:v>
                </c:pt>
                <c:pt idx="337">
                  <c:v>128</c:v>
                </c:pt>
                <c:pt idx="338">
                  <c:v>129</c:v>
                </c:pt>
                <c:pt idx="339">
                  <c:v>130</c:v>
                </c:pt>
                <c:pt idx="340">
                  <c:v>131</c:v>
                </c:pt>
                <c:pt idx="341">
                  <c:v>132</c:v>
                </c:pt>
                <c:pt idx="342">
                  <c:v>132</c:v>
                </c:pt>
                <c:pt idx="343">
                  <c:v>132</c:v>
                </c:pt>
                <c:pt idx="344">
                  <c:v>133</c:v>
                </c:pt>
                <c:pt idx="345">
                  <c:v>134</c:v>
                </c:pt>
                <c:pt idx="346">
                  <c:v>135</c:v>
                </c:pt>
                <c:pt idx="347">
                  <c:v>135</c:v>
                </c:pt>
                <c:pt idx="348">
                  <c:v>135</c:v>
                </c:pt>
                <c:pt idx="349">
                  <c:v>136</c:v>
                </c:pt>
                <c:pt idx="350">
                  <c:v>137</c:v>
                </c:pt>
                <c:pt idx="351">
                  <c:v>137</c:v>
                </c:pt>
                <c:pt idx="352">
                  <c:v>137</c:v>
                </c:pt>
                <c:pt idx="353">
                  <c:v>137</c:v>
                </c:pt>
                <c:pt idx="354">
                  <c:v>137</c:v>
                </c:pt>
                <c:pt idx="355">
                  <c:v>137</c:v>
                </c:pt>
                <c:pt idx="356">
                  <c:v>137</c:v>
                </c:pt>
                <c:pt idx="357">
                  <c:v>137</c:v>
                </c:pt>
                <c:pt idx="358">
                  <c:v>137</c:v>
                </c:pt>
                <c:pt idx="359">
                  <c:v>137</c:v>
                </c:pt>
                <c:pt idx="360">
                  <c:v>137</c:v>
                </c:pt>
                <c:pt idx="361">
                  <c:v>137</c:v>
                </c:pt>
                <c:pt idx="362">
                  <c:v>138</c:v>
                </c:pt>
                <c:pt idx="363">
                  <c:v>138</c:v>
                </c:pt>
                <c:pt idx="364">
                  <c:v>138</c:v>
                </c:pt>
                <c:pt idx="365">
                  <c:v>139</c:v>
                </c:pt>
                <c:pt idx="366">
                  <c:v>140</c:v>
                </c:pt>
                <c:pt idx="367">
                  <c:v>141</c:v>
                </c:pt>
                <c:pt idx="368">
                  <c:v>142</c:v>
                </c:pt>
                <c:pt idx="369">
                  <c:v>142</c:v>
                </c:pt>
                <c:pt idx="370">
                  <c:v>143</c:v>
                </c:pt>
                <c:pt idx="371">
                  <c:v>143</c:v>
                </c:pt>
                <c:pt idx="372">
                  <c:v>144</c:v>
                </c:pt>
                <c:pt idx="373">
                  <c:v>144</c:v>
                </c:pt>
                <c:pt idx="374">
                  <c:v>144</c:v>
                </c:pt>
                <c:pt idx="375">
                  <c:v>145</c:v>
                </c:pt>
                <c:pt idx="376">
                  <c:v>146</c:v>
                </c:pt>
                <c:pt idx="377">
                  <c:v>147</c:v>
                </c:pt>
                <c:pt idx="378">
                  <c:v>147</c:v>
                </c:pt>
                <c:pt idx="379">
                  <c:v>147</c:v>
                </c:pt>
                <c:pt idx="380">
                  <c:v>147</c:v>
                </c:pt>
                <c:pt idx="381">
                  <c:v>147</c:v>
                </c:pt>
                <c:pt idx="382">
                  <c:v>148</c:v>
                </c:pt>
                <c:pt idx="383">
                  <c:v>149</c:v>
                </c:pt>
                <c:pt idx="384">
                  <c:v>150</c:v>
                </c:pt>
                <c:pt idx="385">
                  <c:v>150</c:v>
                </c:pt>
                <c:pt idx="386">
                  <c:v>151</c:v>
                </c:pt>
                <c:pt idx="387">
                  <c:v>151</c:v>
                </c:pt>
                <c:pt idx="388">
                  <c:v>151</c:v>
                </c:pt>
                <c:pt idx="389">
                  <c:v>151</c:v>
                </c:pt>
                <c:pt idx="390">
                  <c:v>151</c:v>
                </c:pt>
                <c:pt idx="391">
                  <c:v>152</c:v>
                </c:pt>
                <c:pt idx="392">
                  <c:v>153</c:v>
                </c:pt>
                <c:pt idx="393">
                  <c:v>153</c:v>
                </c:pt>
                <c:pt idx="394">
                  <c:v>153</c:v>
                </c:pt>
                <c:pt idx="395">
                  <c:v>153</c:v>
                </c:pt>
                <c:pt idx="396">
                  <c:v>153</c:v>
                </c:pt>
                <c:pt idx="397">
                  <c:v>153</c:v>
                </c:pt>
                <c:pt idx="398">
                  <c:v>153</c:v>
                </c:pt>
                <c:pt idx="399">
                  <c:v>153</c:v>
                </c:pt>
                <c:pt idx="400">
                  <c:v>154</c:v>
                </c:pt>
                <c:pt idx="401">
                  <c:v>155</c:v>
                </c:pt>
                <c:pt idx="402">
                  <c:v>156</c:v>
                </c:pt>
                <c:pt idx="403">
                  <c:v>157</c:v>
                </c:pt>
                <c:pt idx="404">
                  <c:v>158</c:v>
                </c:pt>
                <c:pt idx="405">
                  <c:v>158</c:v>
                </c:pt>
                <c:pt idx="406">
                  <c:v>159</c:v>
                </c:pt>
                <c:pt idx="407">
                  <c:v>159</c:v>
                </c:pt>
                <c:pt idx="408">
                  <c:v>159</c:v>
                </c:pt>
                <c:pt idx="409">
                  <c:v>159</c:v>
                </c:pt>
                <c:pt idx="410">
                  <c:v>160</c:v>
                </c:pt>
                <c:pt idx="411">
                  <c:v>161</c:v>
                </c:pt>
                <c:pt idx="412">
                  <c:v>162</c:v>
                </c:pt>
                <c:pt idx="413">
                  <c:v>163</c:v>
                </c:pt>
                <c:pt idx="414">
                  <c:v>163</c:v>
                </c:pt>
                <c:pt idx="415">
                  <c:v>164</c:v>
                </c:pt>
                <c:pt idx="416">
                  <c:v>165</c:v>
                </c:pt>
                <c:pt idx="417">
                  <c:v>166</c:v>
                </c:pt>
                <c:pt idx="418">
                  <c:v>167</c:v>
                </c:pt>
                <c:pt idx="419">
                  <c:v>167</c:v>
                </c:pt>
                <c:pt idx="420">
                  <c:v>167</c:v>
                </c:pt>
                <c:pt idx="421">
                  <c:v>168</c:v>
                </c:pt>
                <c:pt idx="422">
                  <c:v>168</c:v>
                </c:pt>
                <c:pt idx="423">
                  <c:v>168</c:v>
                </c:pt>
                <c:pt idx="424">
                  <c:v>168</c:v>
                </c:pt>
                <c:pt idx="425">
                  <c:v>169</c:v>
                </c:pt>
                <c:pt idx="426">
                  <c:v>169</c:v>
                </c:pt>
                <c:pt idx="427">
                  <c:v>170</c:v>
                </c:pt>
                <c:pt idx="428">
                  <c:v>170</c:v>
                </c:pt>
                <c:pt idx="429">
                  <c:v>170</c:v>
                </c:pt>
                <c:pt idx="430">
                  <c:v>170</c:v>
                </c:pt>
                <c:pt idx="431">
                  <c:v>170</c:v>
                </c:pt>
                <c:pt idx="432">
                  <c:v>170</c:v>
                </c:pt>
                <c:pt idx="433">
                  <c:v>170</c:v>
                </c:pt>
                <c:pt idx="434">
                  <c:v>171</c:v>
                </c:pt>
                <c:pt idx="435">
                  <c:v>171</c:v>
                </c:pt>
                <c:pt idx="436">
                  <c:v>171</c:v>
                </c:pt>
                <c:pt idx="437">
                  <c:v>171</c:v>
                </c:pt>
                <c:pt idx="438">
                  <c:v>172</c:v>
                </c:pt>
                <c:pt idx="439">
                  <c:v>172</c:v>
                </c:pt>
                <c:pt idx="440">
                  <c:v>172</c:v>
                </c:pt>
                <c:pt idx="441">
                  <c:v>172</c:v>
                </c:pt>
                <c:pt idx="442">
                  <c:v>173</c:v>
                </c:pt>
                <c:pt idx="443">
                  <c:v>173</c:v>
                </c:pt>
                <c:pt idx="444">
                  <c:v>174</c:v>
                </c:pt>
                <c:pt idx="445">
                  <c:v>174</c:v>
                </c:pt>
                <c:pt idx="446">
                  <c:v>174</c:v>
                </c:pt>
                <c:pt idx="447">
                  <c:v>174</c:v>
                </c:pt>
                <c:pt idx="448">
                  <c:v>175</c:v>
                </c:pt>
                <c:pt idx="449">
                  <c:v>176</c:v>
                </c:pt>
                <c:pt idx="450">
                  <c:v>177</c:v>
                </c:pt>
                <c:pt idx="451">
                  <c:v>178</c:v>
                </c:pt>
                <c:pt idx="452">
                  <c:v>179</c:v>
                </c:pt>
                <c:pt idx="453">
                  <c:v>180</c:v>
                </c:pt>
                <c:pt idx="454">
                  <c:v>180</c:v>
                </c:pt>
                <c:pt idx="455">
                  <c:v>180</c:v>
                </c:pt>
                <c:pt idx="456">
                  <c:v>181</c:v>
                </c:pt>
                <c:pt idx="457">
                  <c:v>181</c:v>
                </c:pt>
                <c:pt idx="458">
                  <c:v>181</c:v>
                </c:pt>
                <c:pt idx="459">
                  <c:v>181</c:v>
                </c:pt>
                <c:pt idx="460">
                  <c:v>182</c:v>
                </c:pt>
                <c:pt idx="461">
                  <c:v>182</c:v>
                </c:pt>
                <c:pt idx="462">
                  <c:v>183</c:v>
                </c:pt>
                <c:pt idx="463">
                  <c:v>184</c:v>
                </c:pt>
                <c:pt idx="464">
                  <c:v>185</c:v>
                </c:pt>
                <c:pt idx="465">
                  <c:v>186</c:v>
                </c:pt>
                <c:pt idx="466">
                  <c:v>187</c:v>
                </c:pt>
                <c:pt idx="467">
                  <c:v>188</c:v>
                </c:pt>
                <c:pt idx="468">
                  <c:v>189</c:v>
                </c:pt>
                <c:pt idx="469">
                  <c:v>189</c:v>
                </c:pt>
                <c:pt idx="470">
                  <c:v>189</c:v>
                </c:pt>
                <c:pt idx="471">
                  <c:v>189</c:v>
                </c:pt>
                <c:pt idx="472">
                  <c:v>189</c:v>
                </c:pt>
                <c:pt idx="473">
                  <c:v>189</c:v>
                </c:pt>
                <c:pt idx="474">
                  <c:v>189</c:v>
                </c:pt>
                <c:pt idx="475">
                  <c:v>190</c:v>
                </c:pt>
                <c:pt idx="476">
                  <c:v>191</c:v>
                </c:pt>
                <c:pt idx="477">
                  <c:v>192</c:v>
                </c:pt>
                <c:pt idx="478">
                  <c:v>192</c:v>
                </c:pt>
                <c:pt idx="479">
                  <c:v>192</c:v>
                </c:pt>
                <c:pt idx="480">
                  <c:v>193</c:v>
                </c:pt>
                <c:pt idx="481">
                  <c:v>193</c:v>
                </c:pt>
                <c:pt idx="482">
                  <c:v>193</c:v>
                </c:pt>
                <c:pt idx="483">
                  <c:v>193</c:v>
                </c:pt>
                <c:pt idx="484">
                  <c:v>193</c:v>
                </c:pt>
                <c:pt idx="485">
                  <c:v>193</c:v>
                </c:pt>
                <c:pt idx="486">
                  <c:v>193</c:v>
                </c:pt>
                <c:pt idx="487">
                  <c:v>193</c:v>
                </c:pt>
                <c:pt idx="488">
                  <c:v>193</c:v>
                </c:pt>
                <c:pt idx="489">
                  <c:v>193</c:v>
                </c:pt>
                <c:pt idx="490">
                  <c:v>194</c:v>
                </c:pt>
                <c:pt idx="491">
                  <c:v>195</c:v>
                </c:pt>
                <c:pt idx="492">
                  <c:v>195</c:v>
                </c:pt>
                <c:pt idx="493">
                  <c:v>195</c:v>
                </c:pt>
                <c:pt idx="494">
                  <c:v>195</c:v>
                </c:pt>
                <c:pt idx="495">
                  <c:v>195</c:v>
                </c:pt>
                <c:pt idx="496">
                  <c:v>195</c:v>
                </c:pt>
                <c:pt idx="497">
                  <c:v>196</c:v>
                </c:pt>
                <c:pt idx="498">
                  <c:v>196</c:v>
                </c:pt>
                <c:pt idx="499">
                  <c:v>197</c:v>
                </c:pt>
                <c:pt idx="500">
                  <c:v>197</c:v>
                </c:pt>
                <c:pt idx="501">
                  <c:v>197</c:v>
                </c:pt>
                <c:pt idx="502">
                  <c:v>198</c:v>
                </c:pt>
                <c:pt idx="503">
                  <c:v>199</c:v>
                </c:pt>
                <c:pt idx="504">
                  <c:v>200</c:v>
                </c:pt>
                <c:pt idx="505">
                  <c:v>201</c:v>
                </c:pt>
                <c:pt idx="506">
                  <c:v>201</c:v>
                </c:pt>
                <c:pt idx="507">
                  <c:v>201</c:v>
                </c:pt>
                <c:pt idx="508">
                  <c:v>201</c:v>
                </c:pt>
                <c:pt idx="509">
                  <c:v>201</c:v>
                </c:pt>
                <c:pt idx="510">
                  <c:v>201</c:v>
                </c:pt>
                <c:pt idx="511">
                  <c:v>201</c:v>
                </c:pt>
                <c:pt idx="512">
                  <c:v>201</c:v>
                </c:pt>
                <c:pt idx="513">
                  <c:v>201</c:v>
                </c:pt>
                <c:pt idx="514">
                  <c:v>201</c:v>
                </c:pt>
                <c:pt idx="515">
                  <c:v>202</c:v>
                </c:pt>
                <c:pt idx="516">
                  <c:v>202</c:v>
                </c:pt>
                <c:pt idx="517">
                  <c:v>202</c:v>
                </c:pt>
                <c:pt idx="518">
                  <c:v>202</c:v>
                </c:pt>
                <c:pt idx="519">
                  <c:v>203</c:v>
                </c:pt>
                <c:pt idx="520">
                  <c:v>204</c:v>
                </c:pt>
                <c:pt idx="521">
                  <c:v>205</c:v>
                </c:pt>
                <c:pt idx="522">
                  <c:v>205</c:v>
                </c:pt>
                <c:pt idx="523">
                  <c:v>206</c:v>
                </c:pt>
                <c:pt idx="524">
                  <c:v>206</c:v>
                </c:pt>
                <c:pt idx="525">
                  <c:v>207</c:v>
                </c:pt>
                <c:pt idx="526">
                  <c:v>207</c:v>
                </c:pt>
                <c:pt idx="527">
                  <c:v>207</c:v>
                </c:pt>
                <c:pt idx="528">
                  <c:v>207</c:v>
                </c:pt>
                <c:pt idx="529">
                  <c:v>207</c:v>
                </c:pt>
                <c:pt idx="530">
                  <c:v>207</c:v>
                </c:pt>
                <c:pt idx="531">
                  <c:v>208</c:v>
                </c:pt>
                <c:pt idx="532">
                  <c:v>209</c:v>
                </c:pt>
                <c:pt idx="533">
                  <c:v>210</c:v>
                </c:pt>
                <c:pt idx="534">
                  <c:v>210</c:v>
                </c:pt>
                <c:pt idx="535">
                  <c:v>210</c:v>
                </c:pt>
                <c:pt idx="536">
                  <c:v>210</c:v>
                </c:pt>
                <c:pt idx="537">
                  <c:v>211</c:v>
                </c:pt>
                <c:pt idx="538">
                  <c:v>212</c:v>
                </c:pt>
                <c:pt idx="539">
                  <c:v>213</c:v>
                </c:pt>
                <c:pt idx="540">
                  <c:v>213</c:v>
                </c:pt>
                <c:pt idx="541">
                  <c:v>213</c:v>
                </c:pt>
                <c:pt idx="542">
                  <c:v>214</c:v>
                </c:pt>
                <c:pt idx="543">
                  <c:v>215</c:v>
                </c:pt>
                <c:pt idx="544">
                  <c:v>215</c:v>
                </c:pt>
                <c:pt idx="545">
                  <c:v>215</c:v>
                </c:pt>
                <c:pt idx="546">
                  <c:v>215</c:v>
                </c:pt>
                <c:pt idx="547">
                  <c:v>215</c:v>
                </c:pt>
                <c:pt idx="548">
                  <c:v>216</c:v>
                </c:pt>
                <c:pt idx="549">
                  <c:v>217</c:v>
                </c:pt>
                <c:pt idx="550">
                  <c:v>218</c:v>
                </c:pt>
                <c:pt idx="551">
                  <c:v>218</c:v>
                </c:pt>
                <c:pt idx="552">
                  <c:v>219</c:v>
                </c:pt>
                <c:pt idx="553">
                  <c:v>220</c:v>
                </c:pt>
                <c:pt idx="554">
                  <c:v>220</c:v>
                </c:pt>
                <c:pt idx="555">
                  <c:v>221</c:v>
                </c:pt>
                <c:pt idx="556">
                  <c:v>221</c:v>
                </c:pt>
                <c:pt idx="557">
                  <c:v>221</c:v>
                </c:pt>
                <c:pt idx="558">
                  <c:v>221</c:v>
                </c:pt>
                <c:pt idx="559">
                  <c:v>222</c:v>
                </c:pt>
                <c:pt idx="560">
                  <c:v>223</c:v>
                </c:pt>
                <c:pt idx="561">
                  <c:v>223</c:v>
                </c:pt>
                <c:pt idx="562">
                  <c:v>224</c:v>
                </c:pt>
                <c:pt idx="563">
                  <c:v>225</c:v>
                </c:pt>
                <c:pt idx="564">
                  <c:v>225</c:v>
                </c:pt>
                <c:pt idx="565">
                  <c:v>225</c:v>
                </c:pt>
                <c:pt idx="566">
                  <c:v>226</c:v>
                </c:pt>
                <c:pt idx="567">
                  <c:v>227</c:v>
                </c:pt>
                <c:pt idx="568">
                  <c:v>228</c:v>
                </c:pt>
                <c:pt idx="569">
                  <c:v>229</c:v>
                </c:pt>
                <c:pt idx="570">
                  <c:v>230</c:v>
                </c:pt>
                <c:pt idx="571">
                  <c:v>230</c:v>
                </c:pt>
                <c:pt idx="572">
                  <c:v>231</c:v>
                </c:pt>
                <c:pt idx="573">
                  <c:v>231</c:v>
                </c:pt>
                <c:pt idx="574">
                  <c:v>232</c:v>
                </c:pt>
                <c:pt idx="575">
                  <c:v>232</c:v>
                </c:pt>
                <c:pt idx="576">
                  <c:v>232</c:v>
                </c:pt>
                <c:pt idx="577">
                  <c:v>232</c:v>
                </c:pt>
                <c:pt idx="578">
                  <c:v>233</c:v>
                </c:pt>
                <c:pt idx="579">
                  <c:v>233</c:v>
                </c:pt>
                <c:pt idx="580">
                  <c:v>234</c:v>
                </c:pt>
                <c:pt idx="581">
                  <c:v>234</c:v>
                </c:pt>
                <c:pt idx="582">
                  <c:v>234</c:v>
                </c:pt>
                <c:pt idx="583">
                  <c:v>234</c:v>
                </c:pt>
                <c:pt idx="584">
                  <c:v>235</c:v>
                </c:pt>
                <c:pt idx="585">
                  <c:v>235</c:v>
                </c:pt>
                <c:pt idx="586">
                  <c:v>235</c:v>
                </c:pt>
                <c:pt idx="587">
                  <c:v>235</c:v>
                </c:pt>
                <c:pt idx="588">
                  <c:v>235</c:v>
                </c:pt>
                <c:pt idx="589">
                  <c:v>236</c:v>
                </c:pt>
                <c:pt idx="590">
                  <c:v>237</c:v>
                </c:pt>
                <c:pt idx="591">
                  <c:v>237</c:v>
                </c:pt>
                <c:pt idx="592">
                  <c:v>237</c:v>
                </c:pt>
                <c:pt idx="593">
                  <c:v>238</c:v>
                </c:pt>
                <c:pt idx="594">
                  <c:v>238</c:v>
                </c:pt>
                <c:pt idx="595">
                  <c:v>238</c:v>
                </c:pt>
                <c:pt idx="596">
                  <c:v>239</c:v>
                </c:pt>
                <c:pt idx="597">
                  <c:v>239</c:v>
                </c:pt>
                <c:pt idx="598">
                  <c:v>239</c:v>
                </c:pt>
                <c:pt idx="599">
                  <c:v>239</c:v>
                </c:pt>
                <c:pt idx="600">
                  <c:v>239</c:v>
                </c:pt>
                <c:pt idx="601">
                  <c:v>240</c:v>
                </c:pt>
                <c:pt idx="602">
                  <c:v>241</c:v>
                </c:pt>
                <c:pt idx="603">
                  <c:v>242</c:v>
                </c:pt>
                <c:pt idx="604">
                  <c:v>243</c:v>
                </c:pt>
                <c:pt idx="605">
                  <c:v>243</c:v>
                </c:pt>
                <c:pt idx="606">
                  <c:v>244</c:v>
                </c:pt>
                <c:pt idx="607">
                  <c:v>244</c:v>
                </c:pt>
                <c:pt idx="608">
                  <c:v>244</c:v>
                </c:pt>
                <c:pt idx="609">
                  <c:v>244</c:v>
                </c:pt>
                <c:pt idx="610">
                  <c:v>244</c:v>
                </c:pt>
                <c:pt idx="611">
                  <c:v>244</c:v>
                </c:pt>
                <c:pt idx="612">
                  <c:v>244</c:v>
                </c:pt>
                <c:pt idx="613">
                  <c:v>244</c:v>
                </c:pt>
                <c:pt idx="614">
                  <c:v>244</c:v>
                </c:pt>
                <c:pt idx="615">
                  <c:v>245</c:v>
                </c:pt>
                <c:pt idx="616">
                  <c:v>246</c:v>
                </c:pt>
                <c:pt idx="617">
                  <c:v>247</c:v>
                </c:pt>
                <c:pt idx="618">
                  <c:v>248</c:v>
                </c:pt>
                <c:pt idx="619">
                  <c:v>249</c:v>
                </c:pt>
                <c:pt idx="620">
                  <c:v>250</c:v>
                </c:pt>
                <c:pt idx="621">
                  <c:v>251</c:v>
                </c:pt>
                <c:pt idx="622">
                  <c:v>251</c:v>
                </c:pt>
                <c:pt idx="623">
                  <c:v>252</c:v>
                </c:pt>
                <c:pt idx="624">
                  <c:v>253</c:v>
                </c:pt>
                <c:pt idx="625">
                  <c:v>253</c:v>
                </c:pt>
                <c:pt idx="626">
                  <c:v>253</c:v>
                </c:pt>
                <c:pt idx="627">
                  <c:v>253</c:v>
                </c:pt>
                <c:pt idx="628">
                  <c:v>253</c:v>
                </c:pt>
                <c:pt idx="629">
                  <c:v>253</c:v>
                </c:pt>
                <c:pt idx="630">
                  <c:v>254</c:v>
                </c:pt>
                <c:pt idx="631">
                  <c:v>255</c:v>
                </c:pt>
                <c:pt idx="632">
                  <c:v>256</c:v>
                </c:pt>
                <c:pt idx="633">
                  <c:v>257</c:v>
                </c:pt>
                <c:pt idx="634">
                  <c:v>258</c:v>
                </c:pt>
                <c:pt idx="635">
                  <c:v>259</c:v>
                </c:pt>
                <c:pt idx="636">
                  <c:v>260</c:v>
                </c:pt>
                <c:pt idx="637">
                  <c:v>260</c:v>
                </c:pt>
                <c:pt idx="638">
                  <c:v>261</c:v>
                </c:pt>
                <c:pt idx="639">
                  <c:v>261</c:v>
                </c:pt>
                <c:pt idx="640">
                  <c:v>262</c:v>
                </c:pt>
                <c:pt idx="641">
                  <c:v>262</c:v>
                </c:pt>
                <c:pt idx="642">
                  <c:v>262</c:v>
                </c:pt>
                <c:pt idx="643">
                  <c:v>262</c:v>
                </c:pt>
                <c:pt idx="644">
                  <c:v>262</c:v>
                </c:pt>
                <c:pt idx="645">
                  <c:v>262</c:v>
                </c:pt>
                <c:pt idx="646">
                  <c:v>262</c:v>
                </c:pt>
                <c:pt idx="647">
                  <c:v>262</c:v>
                </c:pt>
                <c:pt idx="648">
                  <c:v>262</c:v>
                </c:pt>
                <c:pt idx="649">
                  <c:v>263</c:v>
                </c:pt>
                <c:pt idx="650">
                  <c:v>263</c:v>
                </c:pt>
                <c:pt idx="651">
                  <c:v>263</c:v>
                </c:pt>
                <c:pt idx="652">
                  <c:v>263</c:v>
                </c:pt>
                <c:pt idx="653">
                  <c:v>263</c:v>
                </c:pt>
                <c:pt idx="654">
                  <c:v>264</c:v>
                </c:pt>
                <c:pt idx="655">
                  <c:v>265</c:v>
                </c:pt>
                <c:pt idx="656">
                  <c:v>266</c:v>
                </c:pt>
                <c:pt idx="657">
                  <c:v>267</c:v>
                </c:pt>
                <c:pt idx="658">
                  <c:v>268</c:v>
                </c:pt>
                <c:pt idx="659">
                  <c:v>269</c:v>
                </c:pt>
                <c:pt idx="660">
                  <c:v>269</c:v>
                </c:pt>
                <c:pt idx="661">
                  <c:v>269</c:v>
                </c:pt>
                <c:pt idx="662">
                  <c:v>269</c:v>
                </c:pt>
                <c:pt idx="663">
                  <c:v>269</c:v>
                </c:pt>
                <c:pt idx="664">
                  <c:v>269</c:v>
                </c:pt>
                <c:pt idx="665">
                  <c:v>269</c:v>
                </c:pt>
                <c:pt idx="666">
                  <c:v>269</c:v>
                </c:pt>
                <c:pt idx="667">
                  <c:v>269</c:v>
                </c:pt>
                <c:pt idx="668">
                  <c:v>269</c:v>
                </c:pt>
                <c:pt idx="669">
                  <c:v>269</c:v>
                </c:pt>
                <c:pt idx="670">
                  <c:v>269</c:v>
                </c:pt>
                <c:pt idx="671">
                  <c:v>270</c:v>
                </c:pt>
                <c:pt idx="672">
                  <c:v>270</c:v>
                </c:pt>
                <c:pt idx="673">
                  <c:v>270</c:v>
                </c:pt>
                <c:pt idx="674">
                  <c:v>270</c:v>
                </c:pt>
                <c:pt idx="675">
                  <c:v>270</c:v>
                </c:pt>
                <c:pt idx="676">
                  <c:v>270</c:v>
                </c:pt>
                <c:pt idx="677">
                  <c:v>270</c:v>
                </c:pt>
                <c:pt idx="678">
                  <c:v>270</c:v>
                </c:pt>
                <c:pt idx="679">
                  <c:v>270</c:v>
                </c:pt>
                <c:pt idx="680">
                  <c:v>270</c:v>
                </c:pt>
                <c:pt idx="681">
                  <c:v>270</c:v>
                </c:pt>
                <c:pt idx="682">
                  <c:v>270</c:v>
                </c:pt>
                <c:pt idx="683">
                  <c:v>270</c:v>
                </c:pt>
                <c:pt idx="684">
                  <c:v>270</c:v>
                </c:pt>
                <c:pt idx="685">
                  <c:v>270</c:v>
                </c:pt>
                <c:pt idx="686">
                  <c:v>271</c:v>
                </c:pt>
                <c:pt idx="687">
                  <c:v>272</c:v>
                </c:pt>
                <c:pt idx="688">
                  <c:v>272</c:v>
                </c:pt>
                <c:pt idx="689">
                  <c:v>273</c:v>
                </c:pt>
                <c:pt idx="690">
                  <c:v>273</c:v>
                </c:pt>
                <c:pt idx="691">
                  <c:v>273</c:v>
                </c:pt>
                <c:pt idx="692">
                  <c:v>273</c:v>
                </c:pt>
                <c:pt idx="693">
                  <c:v>273</c:v>
                </c:pt>
                <c:pt idx="694">
                  <c:v>273</c:v>
                </c:pt>
                <c:pt idx="695">
                  <c:v>273</c:v>
                </c:pt>
                <c:pt idx="696">
                  <c:v>274</c:v>
                </c:pt>
                <c:pt idx="697">
                  <c:v>274</c:v>
                </c:pt>
                <c:pt idx="698">
                  <c:v>275</c:v>
                </c:pt>
                <c:pt idx="699">
                  <c:v>275</c:v>
                </c:pt>
                <c:pt idx="700">
                  <c:v>276</c:v>
                </c:pt>
                <c:pt idx="701">
                  <c:v>276</c:v>
                </c:pt>
                <c:pt idx="702">
                  <c:v>276</c:v>
                </c:pt>
                <c:pt idx="703">
                  <c:v>277</c:v>
                </c:pt>
                <c:pt idx="704">
                  <c:v>278</c:v>
                </c:pt>
                <c:pt idx="705">
                  <c:v>279</c:v>
                </c:pt>
                <c:pt idx="706">
                  <c:v>280</c:v>
                </c:pt>
                <c:pt idx="707">
                  <c:v>281</c:v>
                </c:pt>
                <c:pt idx="708">
                  <c:v>282</c:v>
                </c:pt>
                <c:pt idx="709">
                  <c:v>283</c:v>
                </c:pt>
                <c:pt idx="710">
                  <c:v>283</c:v>
                </c:pt>
                <c:pt idx="711">
                  <c:v>283</c:v>
                </c:pt>
                <c:pt idx="712">
                  <c:v>283</c:v>
                </c:pt>
                <c:pt idx="713">
                  <c:v>283</c:v>
                </c:pt>
                <c:pt idx="714">
                  <c:v>284</c:v>
                </c:pt>
                <c:pt idx="715">
                  <c:v>285</c:v>
                </c:pt>
                <c:pt idx="716">
                  <c:v>285</c:v>
                </c:pt>
                <c:pt idx="717">
                  <c:v>285</c:v>
                </c:pt>
                <c:pt idx="718">
                  <c:v>285</c:v>
                </c:pt>
                <c:pt idx="719">
                  <c:v>286</c:v>
                </c:pt>
                <c:pt idx="720">
                  <c:v>287</c:v>
                </c:pt>
                <c:pt idx="721">
                  <c:v>288</c:v>
                </c:pt>
                <c:pt idx="722">
                  <c:v>289</c:v>
                </c:pt>
                <c:pt idx="723">
                  <c:v>290</c:v>
                </c:pt>
                <c:pt idx="724">
                  <c:v>291</c:v>
                </c:pt>
                <c:pt idx="725">
                  <c:v>292</c:v>
                </c:pt>
                <c:pt idx="726">
                  <c:v>293</c:v>
                </c:pt>
                <c:pt idx="727">
                  <c:v>293</c:v>
                </c:pt>
                <c:pt idx="728">
                  <c:v>294</c:v>
                </c:pt>
                <c:pt idx="729">
                  <c:v>295</c:v>
                </c:pt>
                <c:pt idx="730">
                  <c:v>296</c:v>
                </c:pt>
                <c:pt idx="731">
                  <c:v>297</c:v>
                </c:pt>
                <c:pt idx="732">
                  <c:v>298</c:v>
                </c:pt>
                <c:pt idx="733">
                  <c:v>299</c:v>
                </c:pt>
                <c:pt idx="734">
                  <c:v>299</c:v>
                </c:pt>
                <c:pt idx="735">
                  <c:v>299</c:v>
                </c:pt>
                <c:pt idx="736">
                  <c:v>299</c:v>
                </c:pt>
                <c:pt idx="737">
                  <c:v>299</c:v>
                </c:pt>
                <c:pt idx="738">
                  <c:v>299</c:v>
                </c:pt>
                <c:pt idx="739">
                  <c:v>300</c:v>
                </c:pt>
                <c:pt idx="740">
                  <c:v>301</c:v>
                </c:pt>
                <c:pt idx="741">
                  <c:v>302</c:v>
                </c:pt>
                <c:pt idx="742">
                  <c:v>303</c:v>
                </c:pt>
                <c:pt idx="743">
                  <c:v>304</c:v>
                </c:pt>
                <c:pt idx="744">
                  <c:v>305</c:v>
                </c:pt>
                <c:pt idx="745">
                  <c:v>306</c:v>
                </c:pt>
                <c:pt idx="746">
                  <c:v>307</c:v>
                </c:pt>
                <c:pt idx="747">
                  <c:v>308</c:v>
                </c:pt>
                <c:pt idx="748">
                  <c:v>309</c:v>
                </c:pt>
                <c:pt idx="749">
                  <c:v>310</c:v>
                </c:pt>
                <c:pt idx="750">
                  <c:v>311</c:v>
                </c:pt>
                <c:pt idx="751">
                  <c:v>311</c:v>
                </c:pt>
                <c:pt idx="752">
                  <c:v>312</c:v>
                </c:pt>
                <c:pt idx="753">
                  <c:v>312</c:v>
                </c:pt>
                <c:pt idx="754">
                  <c:v>313</c:v>
                </c:pt>
                <c:pt idx="755">
                  <c:v>313</c:v>
                </c:pt>
                <c:pt idx="756">
                  <c:v>313</c:v>
                </c:pt>
                <c:pt idx="757">
                  <c:v>313</c:v>
                </c:pt>
                <c:pt idx="758">
                  <c:v>313</c:v>
                </c:pt>
                <c:pt idx="759">
                  <c:v>313</c:v>
                </c:pt>
                <c:pt idx="760">
                  <c:v>314</c:v>
                </c:pt>
                <c:pt idx="761">
                  <c:v>314</c:v>
                </c:pt>
                <c:pt idx="762">
                  <c:v>315</c:v>
                </c:pt>
                <c:pt idx="763">
                  <c:v>315</c:v>
                </c:pt>
                <c:pt idx="764">
                  <c:v>316</c:v>
                </c:pt>
                <c:pt idx="765">
                  <c:v>317</c:v>
                </c:pt>
                <c:pt idx="766">
                  <c:v>317</c:v>
                </c:pt>
                <c:pt idx="767">
                  <c:v>317</c:v>
                </c:pt>
                <c:pt idx="768">
                  <c:v>317</c:v>
                </c:pt>
                <c:pt idx="769">
                  <c:v>317</c:v>
                </c:pt>
                <c:pt idx="770">
                  <c:v>317</c:v>
                </c:pt>
                <c:pt idx="771">
                  <c:v>317</c:v>
                </c:pt>
                <c:pt idx="772">
                  <c:v>318</c:v>
                </c:pt>
                <c:pt idx="773">
                  <c:v>318</c:v>
                </c:pt>
                <c:pt idx="774">
                  <c:v>318</c:v>
                </c:pt>
                <c:pt idx="775">
                  <c:v>319</c:v>
                </c:pt>
                <c:pt idx="776">
                  <c:v>319</c:v>
                </c:pt>
                <c:pt idx="777">
                  <c:v>319</c:v>
                </c:pt>
                <c:pt idx="778">
                  <c:v>319</c:v>
                </c:pt>
                <c:pt idx="779">
                  <c:v>319</c:v>
                </c:pt>
                <c:pt idx="780">
                  <c:v>320</c:v>
                </c:pt>
                <c:pt idx="781">
                  <c:v>320</c:v>
                </c:pt>
                <c:pt idx="782">
                  <c:v>320</c:v>
                </c:pt>
                <c:pt idx="783">
                  <c:v>321</c:v>
                </c:pt>
                <c:pt idx="784">
                  <c:v>322</c:v>
                </c:pt>
                <c:pt idx="785">
                  <c:v>322</c:v>
                </c:pt>
                <c:pt idx="786">
                  <c:v>322</c:v>
                </c:pt>
                <c:pt idx="787">
                  <c:v>322</c:v>
                </c:pt>
                <c:pt idx="788">
                  <c:v>322</c:v>
                </c:pt>
                <c:pt idx="789">
                  <c:v>322</c:v>
                </c:pt>
                <c:pt idx="790">
                  <c:v>322</c:v>
                </c:pt>
                <c:pt idx="791">
                  <c:v>322</c:v>
                </c:pt>
                <c:pt idx="792">
                  <c:v>322</c:v>
                </c:pt>
                <c:pt idx="793">
                  <c:v>322</c:v>
                </c:pt>
                <c:pt idx="794">
                  <c:v>322</c:v>
                </c:pt>
                <c:pt idx="795">
                  <c:v>322</c:v>
                </c:pt>
                <c:pt idx="796">
                  <c:v>322</c:v>
                </c:pt>
                <c:pt idx="797">
                  <c:v>322</c:v>
                </c:pt>
                <c:pt idx="798">
                  <c:v>322</c:v>
                </c:pt>
                <c:pt idx="799">
                  <c:v>322</c:v>
                </c:pt>
                <c:pt idx="800">
                  <c:v>323</c:v>
                </c:pt>
                <c:pt idx="801">
                  <c:v>323</c:v>
                </c:pt>
                <c:pt idx="802">
                  <c:v>323</c:v>
                </c:pt>
                <c:pt idx="803">
                  <c:v>323</c:v>
                </c:pt>
                <c:pt idx="804">
                  <c:v>323</c:v>
                </c:pt>
                <c:pt idx="805">
                  <c:v>324</c:v>
                </c:pt>
                <c:pt idx="806">
                  <c:v>324</c:v>
                </c:pt>
                <c:pt idx="807">
                  <c:v>324</c:v>
                </c:pt>
                <c:pt idx="808">
                  <c:v>324</c:v>
                </c:pt>
                <c:pt idx="809">
                  <c:v>324</c:v>
                </c:pt>
                <c:pt idx="810">
                  <c:v>324</c:v>
                </c:pt>
                <c:pt idx="811">
                  <c:v>325</c:v>
                </c:pt>
                <c:pt idx="812">
                  <c:v>325</c:v>
                </c:pt>
                <c:pt idx="813">
                  <c:v>325</c:v>
                </c:pt>
                <c:pt idx="814">
                  <c:v>325</c:v>
                </c:pt>
                <c:pt idx="815">
                  <c:v>326</c:v>
                </c:pt>
                <c:pt idx="816">
                  <c:v>327</c:v>
                </c:pt>
                <c:pt idx="817">
                  <c:v>327</c:v>
                </c:pt>
                <c:pt idx="818">
                  <c:v>327</c:v>
                </c:pt>
                <c:pt idx="819">
                  <c:v>328</c:v>
                </c:pt>
                <c:pt idx="820">
                  <c:v>329</c:v>
                </c:pt>
                <c:pt idx="821">
                  <c:v>330</c:v>
                </c:pt>
                <c:pt idx="822">
                  <c:v>331</c:v>
                </c:pt>
                <c:pt idx="823">
                  <c:v>332</c:v>
                </c:pt>
                <c:pt idx="824">
                  <c:v>333</c:v>
                </c:pt>
                <c:pt idx="825">
                  <c:v>333</c:v>
                </c:pt>
                <c:pt idx="826">
                  <c:v>333</c:v>
                </c:pt>
                <c:pt idx="827">
                  <c:v>333</c:v>
                </c:pt>
                <c:pt idx="828">
                  <c:v>333</c:v>
                </c:pt>
                <c:pt idx="829">
                  <c:v>334</c:v>
                </c:pt>
                <c:pt idx="830">
                  <c:v>334</c:v>
                </c:pt>
                <c:pt idx="831">
                  <c:v>334</c:v>
                </c:pt>
                <c:pt idx="832">
                  <c:v>334</c:v>
                </c:pt>
                <c:pt idx="833">
                  <c:v>335</c:v>
                </c:pt>
                <c:pt idx="834">
                  <c:v>335</c:v>
                </c:pt>
                <c:pt idx="835">
                  <c:v>335</c:v>
                </c:pt>
                <c:pt idx="836">
                  <c:v>336</c:v>
                </c:pt>
                <c:pt idx="837">
                  <c:v>336</c:v>
                </c:pt>
                <c:pt idx="838">
                  <c:v>337</c:v>
                </c:pt>
                <c:pt idx="839">
                  <c:v>338</c:v>
                </c:pt>
                <c:pt idx="840">
                  <c:v>338</c:v>
                </c:pt>
                <c:pt idx="841">
                  <c:v>338</c:v>
                </c:pt>
                <c:pt idx="842">
                  <c:v>338</c:v>
                </c:pt>
                <c:pt idx="843">
                  <c:v>338</c:v>
                </c:pt>
                <c:pt idx="844">
                  <c:v>338</c:v>
                </c:pt>
                <c:pt idx="845">
                  <c:v>338</c:v>
                </c:pt>
                <c:pt idx="846">
                  <c:v>338</c:v>
                </c:pt>
                <c:pt idx="847">
                  <c:v>338</c:v>
                </c:pt>
                <c:pt idx="848">
                  <c:v>339</c:v>
                </c:pt>
                <c:pt idx="849">
                  <c:v>340</c:v>
                </c:pt>
                <c:pt idx="850">
                  <c:v>341</c:v>
                </c:pt>
                <c:pt idx="851">
                  <c:v>341</c:v>
                </c:pt>
                <c:pt idx="852">
                  <c:v>342</c:v>
                </c:pt>
                <c:pt idx="853">
                  <c:v>343</c:v>
                </c:pt>
                <c:pt idx="854">
                  <c:v>343</c:v>
                </c:pt>
                <c:pt idx="855">
                  <c:v>343</c:v>
                </c:pt>
                <c:pt idx="856">
                  <c:v>343</c:v>
                </c:pt>
                <c:pt idx="857">
                  <c:v>343</c:v>
                </c:pt>
                <c:pt idx="858">
                  <c:v>343</c:v>
                </c:pt>
                <c:pt idx="859">
                  <c:v>343</c:v>
                </c:pt>
                <c:pt idx="860">
                  <c:v>343</c:v>
                </c:pt>
                <c:pt idx="861">
                  <c:v>343</c:v>
                </c:pt>
                <c:pt idx="862">
                  <c:v>343</c:v>
                </c:pt>
                <c:pt idx="863">
                  <c:v>343</c:v>
                </c:pt>
                <c:pt idx="864">
                  <c:v>343</c:v>
                </c:pt>
                <c:pt idx="865">
                  <c:v>344</c:v>
                </c:pt>
                <c:pt idx="866">
                  <c:v>344</c:v>
                </c:pt>
                <c:pt idx="867">
                  <c:v>344</c:v>
                </c:pt>
                <c:pt idx="868">
                  <c:v>344</c:v>
                </c:pt>
                <c:pt idx="869">
                  <c:v>344</c:v>
                </c:pt>
                <c:pt idx="870">
                  <c:v>344</c:v>
                </c:pt>
                <c:pt idx="871">
                  <c:v>344</c:v>
                </c:pt>
                <c:pt idx="872">
                  <c:v>344</c:v>
                </c:pt>
                <c:pt idx="873">
                  <c:v>345</c:v>
                </c:pt>
                <c:pt idx="874">
                  <c:v>345</c:v>
                </c:pt>
                <c:pt idx="875">
                  <c:v>345</c:v>
                </c:pt>
                <c:pt idx="876">
                  <c:v>345</c:v>
                </c:pt>
                <c:pt idx="877">
                  <c:v>346</c:v>
                </c:pt>
                <c:pt idx="878">
                  <c:v>347</c:v>
                </c:pt>
                <c:pt idx="879">
                  <c:v>348</c:v>
                </c:pt>
                <c:pt idx="880">
                  <c:v>348</c:v>
                </c:pt>
                <c:pt idx="881">
                  <c:v>349</c:v>
                </c:pt>
                <c:pt idx="882">
                  <c:v>349</c:v>
                </c:pt>
                <c:pt idx="883">
                  <c:v>350</c:v>
                </c:pt>
                <c:pt idx="884">
                  <c:v>350</c:v>
                </c:pt>
                <c:pt idx="885">
                  <c:v>351</c:v>
                </c:pt>
                <c:pt idx="886">
                  <c:v>352</c:v>
                </c:pt>
                <c:pt idx="887">
                  <c:v>352</c:v>
                </c:pt>
                <c:pt idx="888">
                  <c:v>352</c:v>
                </c:pt>
                <c:pt idx="889">
                  <c:v>353</c:v>
                </c:pt>
                <c:pt idx="890">
                  <c:v>353</c:v>
                </c:pt>
                <c:pt idx="891">
                  <c:v>354</c:v>
                </c:pt>
                <c:pt idx="892">
                  <c:v>354</c:v>
                </c:pt>
                <c:pt idx="893">
                  <c:v>354</c:v>
                </c:pt>
                <c:pt idx="894">
                  <c:v>354</c:v>
                </c:pt>
                <c:pt idx="895">
                  <c:v>354</c:v>
                </c:pt>
                <c:pt idx="896">
                  <c:v>354</c:v>
                </c:pt>
                <c:pt idx="897">
                  <c:v>355</c:v>
                </c:pt>
                <c:pt idx="898">
                  <c:v>356</c:v>
                </c:pt>
                <c:pt idx="899">
                  <c:v>357</c:v>
                </c:pt>
                <c:pt idx="900">
                  <c:v>358</c:v>
                </c:pt>
                <c:pt idx="901">
                  <c:v>358</c:v>
                </c:pt>
                <c:pt idx="902">
                  <c:v>358</c:v>
                </c:pt>
                <c:pt idx="903">
                  <c:v>358</c:v>
                </c:pt>
                <c:pt idx="904">
                  <c:v>358</c:v>
                </c:pt>
                <c:pt idx="905">
                  <c:v>359</c:v>
                </c:pt>
                <c:pt idx="906">
                  <c:v>359</c:v>
                </c:pt>
                <c:pt idx="907">
                  <c:v>359</c:v>
                </c:pt>
                <c:pt idx="908">
                  <c:v>360</c:v>
                </c:pt>
                <c:pt idx="909">
                  <c:v>360</c:v>
                </c:pt>
                <c:pt idx="910">
                  <c:v>360</c:v>
                </c:pt>
                <c:pt idx="911">
                  <c:v>360</c:v>
                </c:pt>
                <c:pt idx="912">
                  <c:v>361</c:v>
                </c:pt>
                <c:pt idx="913">
                  <c:v>362</c:v>
                </c:pt>
                <c:pt idx="914">
                  <c:v>363</c:v>
                </c:pt>
                <c:pt idx="915">
                  <c:v>363</c:v>
                </c:pt>
                <c:pt idx="916">
                  <c:v>363</c:v>
                </c:pt>
                <c:pt idx="917">
                  <c:v>363</c:v>
                </c:pt>
                <c:pt idx="918">
                  <c:v>363</c:v>
                </c:pt>
                <c:pt idx="919">
                  <c:v>363</c:v>
                </c:pt>
                <c:pt idx="920">
                  <c:v>363</c:v>
                </c:pt>
                <c:pt idx="921">
                  <c:v>363</c:v>
                </c:pt>
                <c:pt idx="922">
                  <c:v>363</c:v>
                </c:pt>
                <c:pt idx="923">
                  <c:v>363</c:v>
                </c:pt>
                <c:pt idx="924">
                  <c:v>363</c:v>
                </c:pt>
                <c:pt idx="925">
                  <c:v>363</c:v>
                </c:pt>
                <c:pt idx="926">
                  <c:v>364</c:v>
                </c:pt>
                <c:pt idx="927">
                  <c:v>365</c:v>
                </c:pt>
                <c:pt idx="928">
                  <c:v>365</c:v>
                </c:pt>
                <c:pt idx="929">
                  <c:v>366</c:v>
                </c:pt>
                <c:pt idx="930">
                  <c:v>366</c:v>
                </c:pt>
                <c:pt idx="931">
                  <c:v>367</c:v>
                </c:pt>
                <c:pt idx="932">
                  <c:v>368</c:v>
                </c:pt>
                <c:pt idx="933">
                  <c:v>368</c:v>
                </c:pt>
                <c:pt idx="934">
                  <c:v>369</c:v>
                </c:pt>
                <c:pt idx="935">
                  <c:v>370</c:v>
                </c:pt>
                <c:pt idx="936">
                  <c:v>370</c:v>
                </c:pt>
                <c:pt idx="937">
                  <c:v>370</c:v>
                </c:pt>
                <c:pt idx="938">
                  <c:v>370</c:v>
                </c:pt>
                <c:pt idx="939">
                  <c:v>370</c:v>
                </c:pt>
                <c:pt idx="940">
                  <c:v>370</c:v>
                </c:pt>
                <c:pt idx="941">
                  <c:v>370</c:v>
                </c:pt>
                <c:pt idx="942">
                  <c:v>370</c:v>
                </c:pt>
                <c:pt idx="943">
                  <c:v>371</c:v>
                </c:pt>
                <c:pt idx="944">
                  <c:v>372</c:v>
                </c:pt>
                <c:pt idx="945">
                  <c:v>372</c:v>
                </c:pt>
                <c:pt idx="946">
                  <c:v>372</c:v>
                </c:pt>
                <c:pt idx="947">
                  <c:v>372</c:v>
                </c:pt>
                <c:pt idx="948">
                  <c:v>372</c:v>
                </c:pt>
                <c:pt idx="949">
                  <c:v>372</c:v>
                </c:pt>
                <c:pt idx="950">
                  <c:v>372</c:v>
                </c:pt>
                <c:pt idx="951">
                  <c:v>373</c:v>
                </c:pt>
                <c:pt idx="952">
                  <c:v>373</c:v>
                </c:pt>
                <c:pt idx="953">
                  <c:v>373</c:v>
                </c:pt>
                <c:pt idx="954">
                  <c:v>374</c:v>
                </c:pt>
                <c:pt idx="955">
                  <c:v>374</c:v>
                </c:pt>
                <c:pt idx="956">
                  <c:v>374</c:v>
                </c:pt>
                <c:pt idx="957">
                  <c:v>374</c:v>
                </c:pt>
                <c:pt idx="958">
                  <c:v>374</c:v>
                </c:pt>
                <c:pt idx="959">
                  <c:v>374</c:v>
                </c:pt>
                <c:pt idx="960">
                  <c:v>374</c:v>
                </c:pt>
                <c:pt idx="961">
                  <c:v>374</c:v>
                </c:pt>
                <c:pt idx="962">
                  <c:v>374</c:v>
                </c:pt>
                <c:pt idx="963">
                  <c:v>375</c:v>
                </c:pt>
                <c:pt idx="964">
                  <c:v>375</c:v>
                </c:pt>
                <c:pt idx="965">
                  <c:v>375</c:v>
                </c:pt>
                <c:pt idx="966">
                  <c:v>375</c:v>
                </c:pt>
                <c:pt idx="967">
                  <c:v>375</c:v>
                </c:pt>
                <c:pt idx="968">
                  <c:v>375</c:v>
                </c:pt>
                <c:pt idx="969">
                  <c:v>375</c:v>
                </c:pt>
                <c:pt idx="970">
                  <c:v>375</c:v>
                </c:pt>
                <c:pt idx="971">
                  <c:v>375</c:v>
                </c:pt>
                <c:pt idx="972">
                  <c:v>375</c:v>
                </c:pt>
                <c:pt idx="973">
                  <c:v>375</c:v>
                </c:pt>
                <c:pt idx="974">
                  <c:v>376</c:v>
                </c:pt>
                <c:pt idx="975">
                  <c:v>376</c:v>
                </c:pt>
                <c:pt idx="976">
                  <c:v>376</c:v>
                </c:pt>
                <c:pt idx="977">
                  <c:v>376</c:v>
                </c:pt>
                <c:pt idx="978">
                  <c:v>376</c:v>
                </c:pt>
                <c:pt idx="979">
                  <c:v>376</c:v>
                </c:pt>
                <c:pt idx="980">
                  <c:v>376</c:v>
                </c:pt>
                <c:pt idx="981">
                  <c:v>376</c:v>
                </c:pt>
                <c:pt idx="982">
                  <c:v>377</c:v>
                </c:pt>
                <c:pt idx="983">
                  <c:v>377</c:v>
                </c:pt>
                <c:pt idx="984">
                  <c:v>377</c:v>
                </c:pt>
                <c:pt idx="985">
                  <c:v>378</c:v>
                </c:pt>
                <c:pt idx="986">
                  <c:v>378</c:v>
                </c:pt>
                <c:pt idx="987">
                  <c:v>378</c:v>
                </c:pt>
                <c:pt idx="988">
                  <c:v>378</c:v>
                </c:pt>
                <c:pt idx="989">
                  <c:v>379</c:v>
                </c:pt>
                <c:pt idx="990">
                  <c:v>379</c:v>
                </c:pt>
                <c:pt idx="991">
                  <c:v>380</c:v>
                </c:pt>
                <c:pt idx="992">
                  <c:v>380</c:v>
                </c:pt>
                <c:pt idx="993">
                  <c:v>380</c:v>
                </c:pt>
                <c:pt idx="994">
                  <c:v>380</c:v>
                </c:pt>
                <c:pt idx="995">
                  <c:v>381</c:v>
                </c:pt>
                <c:pt idx="996">
                  <c:v>382</c:v>
                </c:pt>
                <c:pt idx="997">
                  <c:v>383</c:v>
                </c:pt>
                <c:pt idx="998">
                  <c:v>384</c:v>
                </c:pt>
                <c:pt idx="999">
                  <c:v>385</c:v>
                </c:pt>
                <c:pt idx="1000">
                  <c:v>386</c:v>
                </c:pt>
                <c:pt idx="1001">
                  <c:v>387</c:v>
                </c:pt>
                <c:pt idx="1002">
                  <c:v>388</c:v>
                </c:pt>
                <c:pt idx="1003">
                  <c:v>389</c:v>
                </c:pt>
                <c:pt idx="1004">
                  <c:v>389</c:v>
                </c:pt>
                <c:pt idx="1005">
                  <c:v>390</c:v>
                </c:pt>
                <c:pt idx="1006">
                  <c:v>390</c:v>
                </c:pt>
                <c:pt idx="1007">
                  <c:v>391</c:v>
                </c:pt>
                <c:pt idx="1008">
                  <c:v>392</c:v>
                </c:pt>
                <c:pt idx="1009">
                  <c:v>393</c:v>
                </c:pt>
                <c:pt idx="1010">
                  <c:v>394</c:v>
                </c:pt>
                <c:pt idx="1011">
                  <c:v>394</c:v>
                </c:pt>
                <c:pt idx="1012">
                  <c:v>395</c:v>
                </c:pt>
                <c:pt idx="1013">
                  <c:v>395</c:v>
                </c:pt>
                <c:pt idx="1014">
                  <c:v>396</c:v>
                </c:pt>
                <c:pt idx="1015">
                  <c:v>396</c:v>
                </c:pt>
                <c:pt idx="1016">
                  <c:v>396</c:v>
                </c:pt>
                <c:pt idx="1017">
                  <c:v>397</c:v>
                </c:pt>
                <c:pt idx="1018">
                  <c:v>398</c:v>
                </c:pt>
                <c:pt idx="1019">
                  <c:v>398</c:v>
                </c:pt>
                <c:pt idx="1020">
                  <c:v>399</c:v>
                </c:pt>
                <c:pt idx="1021">
                  <c:v>399</c:v>
                </c:pt>
                <c:pt idx="1022">
                  <c:v>400</c:v>
                </c:pt>
                <c:pt idx="1023">
                  <c:v>401</c:v>
                </c:pt>
                <c:pt idx="1024">
                  <c:v>401</c:v>
                </c:pt>
                <c:pt idx="1025">
                  <c:v>402</c:v>
                </c:pt>
                <c:pt idx="1026">
                  <c:v>403</c:v>
                </c:pt>
                <c:pt idx="1027">
                  <c:v>403</c:v>
                </c:pt>
                <c:pt idx="1028">
                  <c:v>403</c:v>
                </c:pt>
                <c:pt idx="1029">
                  <c:v>404</c:v>
                </c:pt>
                <c:pt idx="1030">
                  <c:v>404</c:v>
                </c:pt>
                <c:pt idx="1031">
                  <c:v>405</c:v>
                </c:pt>
                <c:pt idx="1032">
                  <c:v>405</c:v>
                </c:pt>
                <c:pt idx="1033">
                  <c:v>406</c:v>
                </c:pt>
                <c:pt idx="1034">
                  <c:v>407</c:v>
                </c:pt>
                <c:pt idx="1035">
                  <c:v>407</c:v>
                </c:pt>
                <c:pt idx="1036">
                  <c:v>407</c:v>
                </c:pt>
                <c:pt idx="1037">
                  <c:v>408</c:v>
                </c:pt>
                <c:pt idx="1038">
                  <c:v>408</c:v>
                </c:pt>
                <c:pt idx="1039">
                  <c:v>409</c:v>
                </c:pt>
                <c:pt idx="1040">
                  <c:v>410</c:v>
                </c:pt>
                <c:pt idx="1041">
                  <c:v>411</c:v>
                </c:pt>
                <c:pt idx="1042">
                  <c:v>412</c:v>
                </c:pt>
                <c:pt idx="1043">
                  <c:v>413</c:v>
                </c:pt>
                <c:pt idx="1044">
                  <c:v>413</c:v>
                </c:pt>
                <c:pt idx="1045">
                  <c:v>414</c:v>
                </c:pt>
                <c:pt idx="1046">
                  <c:v>414</c:v>
                </c:pt>
                <c:pt idx="1047">
                  <c:v>414</c:v>
                </c:pt>
                <c:pt idx="1048">
                  <c:v>415</c:v>
                </c:pt>
                <c:pt idx="1049">
                  <c:v>415</c:v>
                </c:pt>
                <c:pt idx="1050">
                  <c:v>415</c:v>
                </c:pt>
                <c:pt idx="1051">
                  <c:v>416</c:v>
                </c:pt>
                <c:pt idx="1052">
                  <c:v>417</c:v>
                </c:pt>
                <c:pt idx="1053">
                  <c:v>418</c:v>
                </c:pt>
                <c:pt idx="1054">
                  <c:v>419</c:v>
                </c:pt>
                <c:pt idx="1055">
                  <c:v>420</c:v>
                </c:pt>
                <c:pt idx="1056">
                  <c:v>421</c:v>
                </c:pt>
                <c:pt idx="1057">
                  <c:v>422</c:v>
                </c:pt>
                <c:pt idx="1058">
                  <c:v>423</c:v>
                </c:pt>
                <c:pt idx="1059">
                  <c:v>424</c:v>
                </c:pt>
                <c:pt idx="1060">
                  <c:v>425</c:v>
                </c:pt>
                <c:pt idx="1061">
                  <c:v>426</c:v>
                </c:pt>
                <c:pt idx="1062">
                  <c:v>427</c:v>
                </c:pt>
                <c:pt idx="1063">
                  <c:v>428</c:v>
                </c:pt>
                <c:pt idx="1064">
                  <c:v>429</c:v>
                </c:pt>
                <c:pt idx="1065">
                  <c:v>430</c:v>
                </c:pt>
                <c:pt idx="1066">
                  <c:v>431</c:v>
                </c:pt>
                <c:pt idx="1067">
                  <c:v>432</c:v>
                </c:pt>
                <c:pt idx="1068">
                  <c:v>433</c:v>
                </c:pt>
                <c:pt idx="1069">
                  <c:v>434</c:v>
                </c:pt>
                <c:pt idx="1070">
                  <c:v>435</c:v>
                </c:pt>
                <c:pt idx="1071">
                  <c:v>436</c:v>
                </c:pt>
                <c:pt idx="1072">
                  <c:v>437</c:v>
                </c:pt>
                <c:pt idx="1073">
                  <c:v>438</c:v>
                </c:pt>
                <c:pt idx="1074">
                  <c:v>439</c:v>
                </c:pt>
                <c:pt idx="1075">
                  <c:v>440</c:v>
                </c:pt>
                <c:pt idx="1076">
                  <c:v>440</c:v>
                </c:pt>
                <c:pt idx="1077">
                  <c:v>441</c:v>
                </c:pt>
                <c:pt idx="1078">
                  <c:v>441</c:v>
                </c:pt>
                <c:pt idx="1079">
                  <c:v>441</c:v>
                </c:pt>
                <c:pt idx="1080">
                  <c:v>441</c:v>
                </c:pt>
                <c:pt idx="1081">
                  <c:v>441</c:v>
                </c:pt>
                <c:pt idx="1082">
                  <c:v>441</c:v>
                </c:pt>
                <c:pt idx="1083">
                  <c:v>442</c:v>
                </c:pt>
                <c:pt idx="1084">
                  <c:v>442</c:v>
                </c:pt>
                <c:pt idx="1085">
                  <c:v>442</c:v>
                </c:pt>
                <c:pt idx="1086">
                  <c:v>443</c:v>
                </c:pt>
                <c:pt idx="1087">
                  <c:v>443</c:v>
                </c:pt>
                <c:pt idx="1088">
                  <c:v>443</c:v>
                </c:pt>
                <c:pt idx="1089">
                  <c:v>443</c:v>
                </c:pt>
                <c:pt idx="1090">
                  <c:v>443</c:v>
                </c:pt>
                <c:pt idx="1091">
                  <c:v>443</c:v>
                </c:pt>
                <c:pt idx="1092">
                  <c:v>444</c:v>
                </c:pt>
                <c:pt idx="1093">
                  <c:v>445</c:v>
                </c:pt>
                <c:pt idx="1094">
                  <c:v>445</c:v>
                </c:pt>
                <c:pt idx="1095">
                  <c:v>445</c:v>
                </c:pt>
                <c:pt idx="1096">
                  <c:v>446</c:v>
                </c:pt>
                <c:pt idx="1097">
                  <c:v>446</c:v>
                </c:pt>
                <c:pt idx="1098">
                  <c:v>446</c:v>
                </c:pt>
                <c:pt idx="1099">
                  <c:v>446</c:v>
                </c:pt>
                <c:pt idx="1100">
                  <c:v>447</c:v>
                </c:pt>
                <c:pt idx="1101">
                  <c:v>448</c:v>
                </c:pt>
                <c:pt idx="1102">
                  <c:v>449</c:v>
                </c:pt>
                <c:pt idx="1103">
                  <c:v>450</c:v>
                </c:pt>
                <c:pt idx="1104">
                  <c:v>451</c:v>
                </c:pt>
                <c:pt idx="1105">
                  <c:v>451</c:v>
                </c:pt>
                <c:pt idx="1106">
                  <c:v>451</c:v>
                </c:pt>
                <c:pt idx="1107">
                  <c:v>452</c:v>
                </c:pt>
                <c:pt idx="1108">
                  <c:v>452</c:v>
                </c:pt>
                <c:pt idx="1109">
                  <c:v>453</c:v>
                </c:pt>
                <c:pt idx="1110">
                  <c:v>454</c:v>
                </c:pt>
                <c:pt idx="1111">
                  <c:v>454</c:v>
                </c:pt>
                <c:pt idx="1112">
                  <c:v>454</c:v>
                </c:pt>
                <c:pt idx="1113">
                  <c:v>455</c:v>
                </c:pt>
                <c:pt idx="1114">
                  <c:v>456</c:v>
                </c:pt>
                <c:pt idx="1115">
                  <c:v>457</c:v>
                </c:pt>
                <c:pt idx="1116">
                  <c:v>458</c:v>
                </c:pt>
                <c:pt idx="1117">
                  <c:v>458</c:v>
                </c:pt>
                <c:pt idx="1118">
                  <c:v>458</c:v>
                </c:pt>
                <c:pt idx="1119">
                  <c:v>459</c:v>
                </c:pt>
                <c:pt idx="1120">
                  <c:v>460</c:v>
                </c:pt>
                <c:pt idx="1121">
                  <c:v>460</c:v>
                </c:pt>
                <c:pt idx="1122">
                  <c:v>460</c:v>
                </c:pt>
                <c:pt idx="1123">
                  <c:v>460</c:v>
                </c:pt>
                <c:pt idx="1124">
                  <c:v>461</c:v>
                </c:pt>
                <c:pt idx="1125">
                  <c:v>462</c:v>
                </c:pt>
                <c:pt idx="1126">
                  <c:v>463</c:v>
                </c:pt>
                <c:pt idx="1127">
                  <c:v>463</c:v>
                </c:pt>
                <c:pt idx="1128">
                  <c:v>463</c:v>
                </c:pt>
                <c:pt idx="1129">
                  <c:v>464</c:v>
                </c:pt>
                <c:pt idx="1130">
                  <c:v>464</c:v>
                </c:pt>
                <c:pt idx="1131">
                  <c:v>464</c:v>
                </c:pt>
                <c:pt idx="1132">
                  <c:v>465</c:v>
                </c:pt>
                <c:pt idx="1133">
                  <c:v>466</c:v>
                </c:pt>
                <c:pt idx="1134">
                  <c:v>467</c:v>
                </c:pt>
                <c:pt idx="1135">
                  <c:v>468</c:v>
                </c:pt>
                <c:pt idx="1136">
                  <c:v>468</c:v>
                </c:pt>
                <c:pt idx="1137">
                  <c:v>469</c:v>
                </c:pt>
                <c:pt idx="1138">
                  <c:v>470</c:v>
                </c:pt>
                <c:pt idx="1139">
                  <c:v>470</c:v>
                </c:pt>
                <c:pt idx="1140">
                  <c:v>470</c:v>
                </c:pt>
                <c:pt idx="1141">
                  <c:v>470</c:v>
                </c:pt>
                <c:pt idx="1142">
                  <c:v>470</c:v>
                </c:pt>
                <c:pt idx="1143">
                  <c:v>471</c:v>
                </c:pt>
                <c:pt idx="1144">
                  <c:v>471</c:v>
                </c:pt>
                <c:pt idx="1145">
                  <c:v>472</c:v>
                </c:pt>
                <c:pt idx="1146">
                  <c:v>473</c:v>
                </c:pt>
                <c:pt idx="1147">
                  <c:v>474</c:v>
                </c:pt>
                <c:pt idx="1148">
                  <c:v>474</c:v>
                </c:pt>
                <c:pt idx="1149">
                  <c:v>474</c:v>
                </c:pt>
                <c:pt idx="1150">
                  <c:v>474</c:v>
                </c:pt>
                <c:pt idx="1151">
                  <c:v>474</c:v>
                </c:pt>
                <c:pt idx="1152">
                  <c:v>475</c:v>
                </c:pt>
                <c:pt idx="1153">
                  <c:v>475</c:v>
                </c:pt>
                <c:pt idx="1154">
                  <c:v>475</c:v>
                </c:pt>
                <c:pt idx="1155">
                  <c:v>475</c:v>
                </c:pt>
                <c:pt idx="1156">
                  <c:v>476</c:v>
                </c:pt>
                <c:pt idx="1157">
                  <c:v>476</c:v>
                </c:pt>
                <c:pt idx="1158">
                  <c:v>476</c:v>
                </c:pt>
                <c:pt idx="1159">
                  <c:v>477</c:v>
                </c:pt>
                <c:pt idx="1160">
                  <c:v>477</c:v>
                </c:pt>
                <c:pt idx="1161">
                  <c:v>477</c:v>
                </c:pt>
                <c:pt idx="1162">
                  <c:v>477</c:v>
                </c:pt>
                <c:pt idx="1163">
                  <c:v>478</c:v>
                </c:pt>
                <c:pt idx="1164">
                  <c:v>479</c:v>
                </c:pt>
                <c:pt idx="1165">
                  <c:v>480</c:v>
                </c:pt>
                <c:pt idx="1166">
                  <c:v>481</c:v>
                </c:pt>
                <c:pt idx="1167">
                  <c:v>482</c:v>
                </c:pt>
                <c:pt idx="1168">
                  <c:v>482</c:v>
                </c:pt>
                <c:pt idx="1169">
                  <c:v>482</c:v>
                </c:pt>
                <c:pt idx="1170">
                  <c:v>482</c:v>
                </c:pt>
                <c:pt idx="1171">
                  <c:v>482</c:v>
                </c:pt>
                <c:pt idx="1172">
                  <c:v>482</c:v>
                </c:pt>
                <c:pt idx="1173">
                  <c:v>482</c:v>
                </c:pt>
                <c:pt idx="1174">
                  <c:v>483</c:v>
                </c:pt>
                <c:pt idx="1175">
                  <c:v>483</c:v>
                </c:pt>
                <c:pt idx="1176">
                  <c:v>483</c:v>
                </c:pt>
                <c:pt idx="1177">
                  <c:v>483</c:v>
                </c:pt>
                <c:pt idx="1178">
                  <c:v>483</c:v>
                </c:pt>
                <c:pt idx="1179">
                  <c:v>484</c:v>
                </c:pt>
                <c:pt idx="1180">
                  <c:v>484</c:v>
                </c:pt>
                <c:pt idx="1181">
                  <c:v>485</c:v>
                </c:pt>
                <c:pt idx="1182">
                  <c:v>485</c:v>
                </c:pt>
                <c:pt idx="1183">
                  <c:v>486</c:v>
                </c:pt>
                <c:pt idx="1184">
                  <c:v>487</c:v>
                </c:pt>
                <c:pt idx="1185">
                  <c:v>488</c:v>
                </c:pt>
                <c:pt idx="1186">
                  <c:v>488</c:v>
                </c:pt>
                <c:pt idx="1187">
                  <c:v>489</c:v>
                </c:pt>
                <c:pt idx="1188">
                  <c:v>489</c:v>
                </c:pt>
                <c:pt idx="1189">
                  <c:v>489</c:v>
                </c:pt>
                <c:pt idx="1190">
                  <c:v>489</c:v>
                </c:pt>
                <c:pt idx="1191">
                  <c:v>489</c:v>
                </c:pt>
                <c:pt idx="1192">
                  <c:v>489</c:v>
                </c:pt>
                <c:pt idx="1193">
                  <c:v>489</c:v>
                </c:pt>
                <c:pt idx="1194">
                  <c:v>489</c:v>
                </c:pt>
                <c:pt idx="1195">
                  <c:v>489</c:v>
                </c:pt>
                <c:pt idx="1196">
                  <c:v>489</c:v>
                </c:pt>
                <c:pt idx="1197">
                  <c:v>490</c:v>
                </c:pt>
                <c:pt idx="1198">
                  <c:v>490</c:v>
                </c:pt>
                <c:pt idx="1199">
                  <c:v>490</c:v>
                </c:pt>
                <c:pt idx="1200">
                  <c:v>491</c:v>
                </c:pt>
                <c:pt idx="1201">
                  <c:v>492</c:v>
                </c:pt>
                <c:pt idx="1202">
                  <c:v>492</c:v>
                </c:pt>
                <c:pt idx="1203">
                  <c:v>493</c:v>
                </c:pt>
                <c:pt idx="1204">
                  <c:v>494</c:v>
                </c:pt>
                <c:pt idx="1205">
                  <c:v>495</c:v>
                </c:pt>
                <c:pt idx="1206">
                  <c:v>495</c:v>
                </c:pt>
                <c:pt idx="1207">
                  <c:v>495</c:v>
                </c:pt>
                <c:pt idx="1208">
                  <c:v>495</c:v>
                </c:pt>
                <c:pt idx="1209">
                  <c:v>495</c:v>
                </c:pt>
                <c:pt idx="1210">
                  <c:v>496</c:v>
                </c:pt>
                <c:pt idx="1211">
                  <c:v>496</c:v>
                </c:pt>
                <c:pt idx="1212">
                  <c:v>497</c:v>
                </c:pt>
                <c:pt idx="1213">
                  <c:v>498</c:v>
                </c:pt>
                <c:pt idx="1214">
                  <c:v>498</c:v>
                </c:pt>
                <c:pt idx="1215">
                  <c:v>498</c:v>
                </c:pt>
                <c:pt idx="1216">
                  <c:v>498</c:v>
                </c:pt>
                <c:pt idx="1217">
                  <c:v>498</c:v>
                </c:pt>
                <c:pt idx="1218">
                  <c:v>498</c:v>
                </c:pt>
                <c:pt idx="1219">
                  <c:v>499</c:v>
                </c:pt>
                <c:pt idx="1220">
                  <c:v>499</c:v>
                </c:pt>
                <c:pt idx="1221">
                  <c:v>499</c:v>
                </c:pt>
                <c:pt idx="1222">
                  <c:v>499</c:v>
                </c:pt>
                <c:pt idx="1223">
                  <c:v>499</c:v>
                </c:pt>
                <c:pt idx="1224">
                  <c:v>500</c:v>
                </c:pt>
                <c:pt idx="1225">
                  <c:v>500</c:v>
                </c:pt>
                <c:pt idx="1226">
                  <c:v>500</c:v>
                </c:pt>
                <c:pt idx="1227">
                  <c:v>500</c:v>
                </c:pt>
                <c:pt idx="1228">
                  <c:v>501</c:v>
                </c:pt>
                <c:pt idx="1229">
                  <c:v>502</c:v>
                </c:pt>
                <c:pt idx="1230">
                  <c:v>502</c:v>
                </c:pt>
                <c:pt idx="1231">
                  <c:v>502</c:v>
                </c:pt>
                <c:pt idx="1232">
                  <c:v>503</c:v>
                </c:pt>
                <c:pt idx="1233">
                  <c:v>504</c:v>
                </c:pt>
                <c:pt idx="1234">
                  <c:v>504</c:v>
                </c:pt>
                <c:pt idx="1235">
                  <c:v>505</c:v>
                </c:pt>
                <c:pt idx="1236">
                  <c:v>506</c:v>
                </c:pt>
                <c:pt idx="1237">
                  <c:v>507</c:v>
                </c:pt>
                <c:pt idx="1238">
                  <c:v>507</c:v>
                </c:pt>
                <c:pt idx="1239">
                  <c:v>507</c:v>
                </c:pt>
                <c:pt idx="1240">
                  <c:v>508</c:v>
                </c:pt>
                <c:pt idx="1241">
                  <c:v>509</c:v>
                </c:pt>
                <c:pt idx="1242">
                  <c:v>510</c:v>
                </c:pt>
                <c:pt idx="1243">
                  <c:v>510</c:v>
                </c:pt>
                <c:pt idx="1244">
                  <c:v>510</c:v>
                </c:pt>
                <c:pt idx="1245">
                  <c:v>510</c:v>
                </c:pt>
                <c:pt idx="1246">
                  <c:v>510</c:v>
                </c:pt>
                <c:pt idx="1247">
                  <c:v>510</c:v>
                </c:pt>
                <c:pt idx="1248">
                  <c:v>510</c:v>
                </c:pt>
                <c:pt idx="1249">
                  <c:v>510</c:v>
                </c:pt>
                <c:pt idx="1250">
                  <c:v>510</c:v>
                </c:pt>
                <c:pt idx="1251">
                  <c:v>511</c:v>
                </c:pt>
                <c:pt idx="1252">
                  <c:v>511</c:v>
                </c:pt>
                <c:pt idx="1253">
                  <c:v>511</c:v>
                </c:pt>
                <c:pt idx="1254">
                  <c:v>511</c:v>
                </c:pt>
                <c:pt idx="1255">
                  <c:v>512</c:v>
                </c:pt>
                <c:pt idx="1256">
                  <c:v>512</c:v>
                </c:pt>
                <c:pt idx="1257">
                  <c:v>512</c:v>
                </c:pt>
                <c:pt idx="1258">
                  <c:v>512</c:v>
                </c:pt>
                <c:pt idx="1259">
                  <c:v>512</c:v>
                </c:pt>
                <c:pt idx="1260">
                  <c:v>512</c:v>
                </c:pt>
                <c:pt idx="1261">
                  <c:v>513</c:v>
                </c:pt>
                <c:pt idx="1262">
                  <c:v>514</c:v>
                </c:pt>
                <c:pt idx="1263">
                  <c:v>514</c:v>
                </c:pt>
                <c:pt idx="1264">
                  <c:v>514</c:v>
                </c:pt>
                <c:pt idx="1265">
                  <c:v>515</c:v>
                </c:pt>
                <c:pt idx="1266">
                  <c:v>515</c:v>
                </c:pt>
                <c:pt idx="1267">
                  <c:v>515</c:v>
                </c:pt>
                <c:pt idx="1268">
                  <c:v>515</c:v>
                </c:pt>
                <c:pt idx="1269">
                  <c:v>515</c:v>
                </c:pt>
                <c:pt idx="1270">
                  <c:v>515</c:v>
                </c:pt>
                <c:pt idx="1271">
                  <c:v>515</c:v>
                </c:pt>
                <c:pt idx="1272">
                  <c:v>515</c:v>
                </c:pt>
                <c:pt idx="1273">
                  <c:v>515</c:v>
                </c:pt>
                <c:pt idx="1274">
                  <c:v>515</c:v>
                </c:pt>
                <c:pt idx="1275">
                  <c:v>516</c:v>
                </c:pt>
                <c:pt idx="1276">
                  <c:v>516</c:v>
                </c:pt>
                <c:pt idx="1277">
                  <c:v>517</c:v>
                </c:pt>
                <c:pt idx="1278">
                  <c:v>518</c:v>
                </c:pt>
                <c:pt idx="1279">
                  <c:v>519</c:v>
                </c:pt>
                <c:pt idx="1280">
                  <c:v>519</c:v>
                </c:pt>
                <c:pt idx="1281">
                  <c:v>519</c:v>
                </c:pt>
                <c:pt idx="1282">
                  <c:v>519</c:v>
                </c:pt>
                <c:pt idx="1283">
                  <c:v>520</c:v>
                </c:pt>
                <c:pt idx="1284">
                  <c:v>520</c:v>
                </c:pt>
                <c:pt idx="1285">
                  <c:v>521</c:v>
                </c:pt>
                <c:pt idx="1286">
                  <c:v>521</c:v>
                </c:pt>
                <c:pt idx="1287">
                  <c:v>521</c:v>
                </c:pt>
                <c:pt idx="1288">
                  <c:v>522</c:v>
                </c:pt>
                <c:pt idx="1289">
                  <c:v>523</c:v>
                </c:pt>
                <c:pt idx="1290">
                  <c:v>524</c:v>
                </c:pt>
                <c:pt idx="1291">
                  <c:v>525</c:v>
                </c:pt>
                <c:pt idx="1292">
                  <c:v>526</c:v>
                </c:pt>
                <c:pt idx="1293">
                  <c:v>527</c:v>
                </c:pt>
                <c:pt idx="1294">
                  <c:v>528</c:v>
                </c:pt>
                <c:pt idx="1295">
                  <c:v>529</c:v>
                </c:pt>
                <c:pt idx="1296">
                  <c:v>530</c:v>
                </c:pt>
                <c:pt idx="1297">
                  <c:v>531</c:v>
                </c:pt>
                <c:pt idx="1298">
                  <c:v>532</c:v>
                </c:pt>
                <c:pt idx="1299">
                  <c:v>532</c:v>
                </c:pt>
                <c:pt idx="1300">
                  <c:v>532</c:v>
                </c:pt>
                <c:pt idx="1301">
                  <c:v>533</c:v>
                </c:pt>
                <c:pt idx="1302">
                  <c:v>533</c:v>
                </c:pt>
                <c:pt idx="1303">
                  <c:v>533</c:v>
                </c:pt>
                <c:pt idx="1304">
                  <c:v>533</c:v>
                </c:pt>
                <c:pt idx="1305">
                  <c:v>533</c:v>
                </c:pt>
                <c:pt idx="1306">
                  <c:v>533</c:v>
                </c:pt>
                <c:pt idx="1307">
                  <c:v>533</c:v>
                </c:pt>
                <c:pt idx="1308">
                  <c:v>533</c:v>
                </c:pt>
                <c:pt idx="1309">
                  <c:v>533</c:v>
                </c:pt>
                <c:pt idx="1310">
                  <c:v>533</c:v>
                </c:pt>
                <c:pt idx="1311">
                  <c:v>534</c:v>
                </c:pt>
                <c:pt idx="1312">
                  <c:v>534</c:v>
                </c:pt>
                <c:pt idx="1313">
                  <c:v>535</c:v>
                </c:pt>
                <c:pt idx="1314">
                  <c:v>535</c:v>
                </c:pt>
                <c:pt idx="1315">
                  <c:v>536</c:v>
                </c:pt>
                <c:pt idx="1316">
                  <c:v>536</c:v>
                </c:pt>
                <c:pt idx="1317">
                  <c:v>536</c:v>
                </c:pt>
                <c:pt idx="1318">
                  <c:v>536</c:v>
                </c:pt>
                <c:pt idx="1319">
                  <c:v>536</c:v>
                </c:pt>
                <c:pt idx="1320">
                  <c:v>536</c:v>
                </c:pt>
                <c:pt idx="1321">
                  <c:v>536</c:v>
                </c:pt>
                <c:pt idx="1322">
                  <c:v>536</c:v>
                </c:pt>
                <c:pt idx="1323">
                  <c:v>536</c:v>
                </c:pt>
                <c:pt idx="1324">
                  <c:v>536</c:v>
                </c:pt>
                <c:pt idx="1325">
                  <c:v>536</c:v>
                </c:pt>
                <c:pt idx="1326">
                  <c:v>536</c:v>
                </c:pt>
                <c:pt idx="1327">
                  <c:v>537</c:v>
                </c:pt>
                <c:pt idx="1328">
                  <c:v>537</c:v>
                </c:pt>
                <c:pt idx="1329">
                  <c:v>538</c:v>
                </c:pt>
                <c:pt idx="1330">
                  <c:v>539</c:v>
                </c:pt>
                <c:pt idx="1331">
                  <c:v>540</c:v>
                </c:pt>
                <c:pt idx="1332">
                  <c:v>541</c:v>
                </c:pt>
                <c:pt idx="1333">
                  <c:v>542</c:v>
                </c:pt>
                <c:pt idx="1334">
                  <c:v>543</c:v>
                </c:pt>
                <c:pt idx="1335">
                  <c:v>544</c:v>
                </c:pt>
                <c:pt idx="1336">
                  <c:v>545</c:v>
                </c:pt>
                <c:pt idx="1337">
                  <c:v>546</c:v>
                </c:pt>
                <c:pt idx="1338">
                  <c:v>547</c:v>
                </c:pt>
                <c:pt idx="1339">
                  <c:v>547</c:v>
                </c:pt>
                <c:pt idx="1340">
                  <c:v>548</c:v>
                </c:pt>
                <c:pt idx="1341">
                  <c:v>548</c:v>
                </c:pt>
                <c:pt idx="1342">
                  <c:v>548</c:v>
                </c:pt>
                <c:pt idx="1343">
                  <c:v>548</c:v>
                </c:pt>
                <c:pt idx="1344">
                  <c:v>548</c:v>
                </c:pt>
                <c:pt idx="1345">
                  <c:v>548</c:v>
                </c:pt>
                <c:pt idx="1346">
                  <c:v>548</c:v>
                </c:pt>
                <c:pt idx="1347">
                  <c:v>548</c:v>
                </c:pt>
                <c:pt idx="1348">
                  <c:v>549</c:v>
                </c:pt>
                <c:pt idx="1349">
                  <c:v>550</c:v>
                </c:pt>
                <c:pt idx="1350">
                  <c:v>550</c:v>
                </c:pt>
                <c:pt idx="1351">
                  <c:v>550</c:v>
                </c:pt>
                <c:pt idx="1352">
                  <c:v>551</c:v>
                </c:pt>
                <c:pt idx="1353">
                  <c:v>551</c:v>
                </c:pt>
                <c:pt idx="1354">
                  <c:v>551</c:v>
                </c:pt>
                <c:pt idx="1355">
                  <c:v>551</c:v>
                </c:pt>
                <c:pt idx="1356">
                  <c:v>551</c:v>
                </c:pt>
                <c:pt idx="1357">
                  <c:v>551</c:v>
                </c:pt>
                <c:pt idx="1358">
                  <c:v>551</c:v>
                </c:pt>
                <c:pt idx="1359">
                  <c:v>551</c:v>
                </c:pt>
                <c:pt idx="1360">
                  <c:v>551</c:v>
                </c:pt>
                <c:pt idx="1361">
                  <c:v>551</c:v>
                </c:pt>
                <c:pt idx="1362">
                  <c:v>551</c:v>
                </c:pt>
                <c:pt idx="1363">
                  <c:v>552</c:v>
                </c:pt>
                <c:pt idx="1364">
                  <c:v>553</c:v>
                </c:pt>
                <c:pt idx="1365">
                  <c:v>554</c:v>
                </c:pt>
                <c:pt idx="1366">
                  <c:v>555</c:v>
                </c:pt>
                <c:pt idx="1367">
                  <c:v>556</c:v>
                </c:pt>
                <c:pt idx="1368">
                  <c:v>557</c:v>
                </c:pt>
                <c:pt idx="1369">
                  <c:v>558</c:v>
                </c:pt>
                <c:pt idx="1370">
                  <c:v>559</c:v>
                </c:pt>
                <c:pt idx="1371">
                  <c:v>560</c:v>
                </c:pt>
                <c:pt idx="1372">
                  <c:v>561</c:v>
                </c:pt>
                <c:pt idx="1373">
                  <c:v>562</c:v>
                </c:pt>
                <c:pt idx="1374">
                  <c:v>562</c:v>
                </c:pt>
                <c:pt idx="1375">
                  <c:v>563</c:v>
                </c:pt>
                <c:pt idx="1376">
                  <c:v>564</c:v>
                </c:pt>
                <c:pt idx="1377">
                  <c:v>564</c:v>
                </c:pt>
                <c:pt idx="1378">
                  <c:v>565</c:v>
                </c:pt>
                <c:pt idx="1379">
                  <c:v>565</c:v>
                </c:pt>
                <c:pt idx="1380">
                  <c:v>566</c:v>
                </c:pt>
                <c:pt idx="1381">
                  <c:v>566</c:v>
                </c:pt>
                <c:pt idx="1382">
                  <c:v>566</c:v>
                </c:pt>
                <c:pt idx="1383">
                  <c:v>566</c:v>
                </c:pt>
                <c:pt idx="1384">
                  <c:v>566</c:v>
                </c:pt>
                <c:pt idx="1385">
                  <c:v>566</c:v>
                </c:pt>
                <c:pt idx="1386">
                  <c:v>566</c:v>
                </c:pt>
                <c:pt idx="1387">
                  <c:v>567</c:v>
                </c:pt>
                <c:pt idx="1388">
                  <c:v>568</c:v>
                </c:pt>
                <c:pt idx="1389">
                  <c:v>569</c:v>
                </c:pt>
                <c:pt idx="1390">
                  <c:v>570</c:v>
                </c:pt>
                <c:pt idx="1391">
                  <c:v>570</c:v>
                </c:pt>
                <c:pt idx="1392">
                  <c:v>570</c:v>
                </c:pt>
                <c:pt idx="1393">
                  <c:v>570</c:v>
                </c:pt>
                <c:pt idx="1394">
                  <c:v>570</c:v>
                </c:pt>
                <c:pt idx="1395">
                  <c:v>570</c:v>
                </c:pt>
                <c:pt idx="1396">
                  <c:v>570</c:v>
                </c:pt>
                <c:pt idx="1397">
                  <c:v>570</c:v>
                </c:pt>
                <c:pt idx="1398">
                  <c:v>571</c:v>
                </c:pt>
                <c:pt idx="1399">
                  <c:v>572</c:v>
                </c:pt>
                <c:pt idx="1400">
                  <c:v>572</c:v>
                </c:pt>
                <c:pt idx="1401">
                  <c:v>573</c:v>
                </c:pt>
                <c:pt idx="1402">
                  <c:v>573</c:v>
                </c:pt>
                <c:pt idx="1403">
                  <c:v>573</c:v>
                </c:pt>
                <c:pt idx="1404">
                  <c:v>573</c:v>
                </c:pt>
                <c:pt idx="1405">
                  <c:v>573</c:v>
                </c:pt>
                <c:pt idx="1406">
                  <c:v>573</c:v>
                </c:pt>
                <c:pt idx="1407">
                  <c:v>574</c:v>
                </c:pt>
                <c:pt idx="1408">
                  <c:v>575</c:v>
                </c:pt>
                <c:pt idx="1409">
                  <c:v>576</c:v>
                </c:pt>
                <c:pt idx="1410">
                  <c:v>577</c:v>
                </c:pt>
                <c:pt idx="1411">
                  <c:v>578</c:v>
                </c:pt>
                <c:pt idx="1412">
                  <c:v>579</c:v>
                </c:pt>
                <c:pt idx="1413">
                  <c:v>579</c:v>
                </c:pt>
                <c:pt idx="1414">
                  <c:v>580</c:v>
                </c:pt>
                <c:pt idx="1415">
                  <c:v>581</c:v>
                </c:pt>
                <c:pt idx="1416">
                  <c:v>581</c:v>
                </c:pt>
                <c:pt idx="1417">
                  <c:v>581</c:v>
                </c:pt>
                <c:pt idx="1418">
                  <c:v>582</c:v>
                </c:pt>
                <c:pt idx="1419">
                  <c:v>582</c:v>
                </c:pt>
                <c:pt idx="1420">
                  <c:v>583</c:v>
                </c:pt>
                <c:pt idx="1421">
                  <c:v>583</c:v>
                </c:pt>
                <c:pt idx="1422">
                  <c:v>583</c:v>
                </c:pt>
                <c:pt idx="1423">
                  <c:v>583</c:v>
                </c:pt>
                <c:pt idx="1424">
                  <c:v>583</c:v>
                </c:pt>
                <c:pt idx="1425">
                  <c:v>583</c:v>
                </c:pt>
                <c:pt idx="1426">
                  <c:v>584</c:v>
                </c:pt>
                <c:pt idx="1427">
                  <c:v>584</c:v>
                </c:pt>
                <c:pt idx="1428">
                  <c:v>585</c:v>
                </c:pt>
                <c:pt idx="1429">
                  <c:v>585</c:v>
                </c:pt>
                <c:pt idx="1430">
                  <c:v>585</c:v>
                </c:pt>
                <c:pt idx="1431">
                  <c:v>585</c:v>
                </c:pt>
                <c:pt idx="1432">
                  <c:v>586</c:v>
                </c:pt>
                <c:pt idx="1433">
                  <c:v>586</c:v>
                </c:pt>
                <c:pt idx="1434">
                  <c:v>587</c:v>
                </c:pt>
                <c:pt idx="1435">
                  <c:v>588</c:v>
                </c:pt>
                <c:pt idx="1436">
                  <c:v>589</c:v>
                </c:pt>
                <c:pt idx="1437">
                  <c:v>589</c:v>
                </c:pt>
                <c:pt idx="1438">
                  <c:v>589</c:v>
                </c:pt>
                <c:pt idx="1439">
                  <c:v>590</c:v>
                </c:pt>
                <c:pt idx="1440">
                  <c:v>590</c:v>
                </c:pt>
                <c:pt idx="1441">
                  <c:v>590</c:v>
                </c:pt>
                <c:pt idx="1442">
                  <c:v>591</c:v>
                </c:pt>
                <c:pt idx="1443">
                  <c:v>591</c:v>
                </c:pt>
                <c:pt idx="1444">
                  <c:v>591</c:v>
                </c:pt>
                <c:pt idx="1445">
                  <c:v>592</c:v>
                </c:pt>
                <c:pt idx="1446">
                  <c:v>592</c:v>
                </c:pt>
                <c:pt idx="1447">
                  <c:v>592</c:v>
                </c:pt>
                <c:pt idx="1448">
                  <c:v>592</c:v>
                </c:pt>
                <c:pt idx="1449">
                  <c:v>592</c:v>
                </c:pt>
                <c:pt idx="1450">
                  <c:v>592</c:v>
                </c:pt>
                <c:pt idx="1451">
                  <c:v>592</c:v>
                </c:pt>
                <c:pt idx="1452">
                  <c:v>592</c:v>
                </c:pt>
                <c:pt idx="1453">
                  <c:v>592</c:v>
                </c:pt>
                <c:pt idx="1454">
                  <c:v>592</c:v>
                </c:pt>
                <c:pt idx="1455">
                  <c:v>593</c:v>
                </c:pt>
                <c:pt idx="1456">
                  <c:v>593</c:v>
                </c:pt>
                <c:pt idx="1457">
                  <c:v>593</c:v>
                </c:pt>
                <c:pt idx="1458">
                  <c:v>594</c:v>
                </c:pt>
                <c:pt idx="1459">
                  <c:v>595</c:v>
                </c:pt>
                <c:pt idx="1460">
                  <c:v>595</c:v>
                </c:pt>
                <c:pt idx="1461">
                  <c:v>595</c:v>
                </c:pt>
                <c:pt idx="1462">
                  <c:v>595</c:v>
                </c:pt>
                <c:pt idx="1463">
                  <c:v>596</c:v>
                </c:pt>
                <c:pt idx="1464">
                  <c:v>596</c:v>
                </c:pt>
                <c:pt idx="1465">
                  <c:v>596</c:v>
                </c:pt>
                <c:pt idx="1466">
                  <c:v>597</c:v>
                </c:pt>
                <c:pt idx="1467">
                  <c:v>598</c:v>
                </c:pt>
                <c:pt idx="1468">
                  <c:v>598</c:v>
                </c:pt>
                <c:pt idx="1469">
                  <c:v>598</c:v>
                </c:pt>
                <c:pt idx="1470">
                  <c:v>598</c:v>
                </c:pt>
                <c:pt idx="1471">
                  <c:v>598</c:v>
                </c:pt>
                <c:pt idx="1472">
                  <c:v>598</c:v>
                </c:pt>
                <c:pt idx="1473">
                  <c:v>598</c:v>
                </c:pt>
                <c:pt idx="1474">
                  <c:v>598</c:v>
                </c:pt>
                <c:pt idx="1475">
                  <c:v>598</c:v>
                </c:pt>
                <c:pt idx="1476">
                  <c:v>598</c:v>
                </c:pt>
                <c:pt idx="1477">
                  <c:v>599</c:v>
                </c:pt>
                <c:pt idx="1478">
                  <c:v>600</c:v>
                </c:pt>
                <c:pt idx="1479">
                  <c:v>600</c:v>
                </c:pt>
                <c:pt idx="1480">
                  <c:v>601</c:v>
                </c:pt>
                <c:pt idx="1481">
                  <c:v>602</c:v>
                </c:pt>
                <c:pt idx="1482">
                  <c:v>603</c:v>
                </c:pt>
                <c:pt idx="1483">
                  <c:v>603</c:v>
                </c:pt>
                <c:pt idx="1484">
                  <c:v>604</c:v>
                </c:pt>
                <c:pt idx="1485">
                  <c:v>604</c:v>
                </c:pt>
                <c:pt idx="1486">
                  <c:v>604</c:v>
                </c:pt>
                <c:pt idx="1487">
                  <c:v>604</c:v>
                </c:pt>
                <c:pt idx="1488">
                  <c:v>604</c:v>
                </c:pt>
                <c:pt idx="1489">
                  <c:v>604</c:v>
                </c:pt>
                <c:pt idx="1490">
                  <c:v>604</c:v>
                </c:pt>
                <c:pt idx="1491">
                  <c:v>605</c:v>
                </c:pt>
                <c:pt idx="1492">
                  <c:v>605</c:v>
                </c:pt>
                <c:pt idx="1493">
                  <c:v>605</c:v>
                </c:pt>
                <c:pt idx="1494">
                  <c:v>605</c:v>
                </c:pt>
                <c:pt idx="1495">
                  <c:v>605</c:v>
                </c:pt>
                <c:pt idx="1496">
                  <c:v>605</c:v>
                </c:pt>
                <c:pt idx="1497">
                  <c:v>605</c:v>
                </c:pt>
                <c:pt idx="1498">
                  <c:v>605</c:v>
                </c:pt>
                <c:pt idx="1499">
                  <c:v>605</c:v>
                </c:pt>
                <c:pt idx="1500">
                  <c:v>606</c:v>
                </c:pt>
                <c:pt idx="1501">
                  <c:v>607</c:v>
                </c:pt>
                <c:pt idx="1502">
                  <c:v>607</c:v>
                </c:pt>
                <c:pt idx="1503">
                  <c:v>608</c:v>
                </c:pt>
                <c:pt idx="1504">
                  <c:v>609</c:v>
                </c:pt>
                <c:pt idx="1505">
                  <c:v>609</c:v>
                </c:pt>
                <c:pt idx="1506">
                  <c:v>610</c:v>
                </c:pt>
                <c:pt idx="1507">
                  <c:v>610</c:v>
                </c:pt>
                <c:pt idx="1508">
                  <c:v>611</c:v>
                </c:pt>
                <c:pt idx="1509">
                  <c:v>611</c:v>
                </c:pt>
                <c:pt idx="1510">
                  <c:v>612</c:v>
                </c:pt>
                <c:pt idx="1511">
                  <c:v>612</c:v>
                </c:pt>
                <c:pt idx="1512">
                  <c:v>612</c:v>
                </c:pt>
                <c:pt idx="1513">
                  <c:v>612</c:v>
                </c:pt>
                <c:pt idx="1514">
                  <c:v>612</c:v>
                </c:pt>
                <c:pt idx="1515">
                  <c:v>613</c:v>
                </c:pt>
                <c:pt idx="1516">
                  <c:v>614</c:v>
                </c:pt>
                <c:pt idx="1517">
                  <c:v>614</c:v>
                </c:pt>
                <c:pt idx="1518">
                  <c:v>615</c:v>
                </c:pt>
                <c:pt idx="1519">
                  <c:v>615</c:v>
                </c:pt>
                <c:pt idx="1520">
                  <c:v>615</c:v>
                </c:pt>
                <c:pt idx="1521">
                  <c:v>616</c:v>
                </c:pt>
                <c:pt idx="1522">
                  <c:v>617</c:v>
                </c:pt>
                <c:pt idx="1523">
                  <c:v>617</c:v>
                </c:pt>
                <c:pt idx="1524">
                  <c:v>618</c:v>
                </c:pt>
                <c:pt idx="1525">
                  <c:v>619</c:v>
                </c:pt>
                <c:pt idx="1526">
                  <c:v>620</c:v>
                </c:pt>
                <c:pt idx="1527">
                  <c:v>620</c:v>
                </c:pt>
                <c:pt idx="1528">
                  <c:v>620</c:v>
                </c:pt>
                <c:pt idx="1529">
                  <c:v>620</c:v>
                </c:pt>
                <c:pt idx="1530">
                  <c:v>621</c:v>
                </c:pt>
                <c:pt idx="1531">
                  <c:v>622</c:v>
                </c:pt>
                <c:pt idx="1532">
                  <c:v>623</c:v>
                </c:pt>
                <c:pt idx="1533">
                  <c:v>623</c:v>
                </c:pt>
                <c:pt idx="1534">
                  <c:v>624</c:v>
                </c:pt>
                <c:pt idx="1535">
                  <c:v>624</c:v>
                </c:pt>
                <c:pt idx="1536">
                  <c:v>625</c:v>
                </c:pt>
                <c:pt idx="1537">
                  <c:v>626</c:v>
                </c:pt>
                <c:pt idx="1538">
                  <c:v>626</c:v>
                </c:pt>
                <c:pt idx="1539">
                  <c:v>626</c:v>
                </c:pt>
                <c:pt idx="1540">
                  <c:v>626</c:v>
                </c:pt>
                <c:pt idx="1541">
                  <c:v>627</c:v>
                </c:pt>
                <c:pt idx="1542">
                  <c:v>628</c:v>
                </c:pt>
                <c:pt idx="1543">
                  <c:v>628</c:v>
                </c:pt>
                <c:pt idx="1544">
                  <c:v>628</c:v>
                </c:pt>
                <c:pt idx="1545">
                  <c:v>628</c:v>
                </c:pt>
                <c:pt idx="1546">
                  <c:v>628</c:v>
                </c:pt>
                <c:pt idx="1547">
                  <c:v>628</c:v>
                </c:pt>
                <c:pt idx="1548">
                  <c:v>628</c:v>
                </c:pt>
                <c:pt idx="1549">
                  <c:v>628</c:v>
                </c:pt>
                <c:pt idx="1550">
                  <c:v>628</c:v>
                </c:pt>
                <c:pt idx="1551">
                  <c:v>628</c:v>
                </c:pt>
                <c:pt idx="1552">
                  <c:v>628</c:v>
                </c:pt>
                <c:pt idx="1553">
                  <c:v>628</c:v>
                </c:pt>
                <c:pt idx="1554">
                  <c:v>628</c:v>
                </c:pt>
                <c:pt idx="1555">
                  <c:v>629</c:v>
                </c:pt>
                <c:pt idx="1556">
                  <c:v>629</c:v>
                </c:pt>
                <c:pt idx="1557">
                  <c:v>629</c:v>
                </c:pt>
                <c:pt idx="1558">
                  <c:v>629</c:v>
                </c:pt>
                <c:pt idx="1559">
                  <c:v>630</c:v>
                </c:pt>
                <c:pt idx="1560">
                  <c:v>631</c:v>
                </c:pt>
                <c:pt idx="1561">
                  <c:v>632</c:v>
                </c:pt>
                <c:pt idx="1562">
                  <c:v>633</c:v>
                </c:pt>
                <c:pt idx="1563">
                  <c:v>634</c:v>
                </c:pt>
                <c:pt idx="1564">
                  <c:v>634</c:v>
                </c:pt>
                <c:pt idx="1565">
                  <c:v>634</c:v>
                </c:pt>
                <c:pt idx="1566">
                  <c:v>635</c:v>
                </c:pt>
                <c:pt idx="1567">
                  <c:v>635</c:v>
                </c:pt>
                <c:pt idx="1568">
                  <c:v>635</c:v>
                </c:pt>
                <c:pt idx="1569">
                  <c:v>635</c:v>
                </c:pt>
                <c:pt idx="1570">
                  <c:v>636</c:v>
                </c:pt>
                <c:pt idx="1571">
                  <c:v>637</c:v>
                </c:pt>
                <c:pt idx="1572">
                  <c:v>638</c:v>
                </c:pt>
                <c:pt idx="1573">
                  <c:v>638</c:v>
                </c:pt>
                <c:pt idx="1574">
                  <c:v>639</c:v>
                </c:pt>
                <c:pt idx="1575">
                  <c:v>639</c:v>
                </c:pt>
                <c:pt idx="1576">
                  <c:v>639</c:v>
                </c:pt>
                <c:pt idx="1577">
                  <c:v>640</c:v>
                </c:pt>
                <c:pt idx="1578">
                  <c:v>640</c:v>
                </c:pt>
                <c:pt idx="1579">
                  <c:v>640</c:v>
                </c:pt>
                <c:pt idx="1580">
                  <c:v>641</c:v>
                </c:pt>
                <c:pt idx="1581">
                  <c:v>642</c:v>
                </c:pt>
                <c:pt idx="1582">
                  <c:v>642</c:v>
                </c:pt>
                <c:pt idx="1583">
                  <c:v>642</c:v>
                </c:pt>
                <c:pt idx="1584">
                  <c:v>642</c:v>
                </c:pt>
                <c:pt idx="1585">
                  <c:v>642</c:v>
                </c:pt>
                <c:pt idx="1586">
                  <c:v>643</c:v>
                </c:pt>
                <c:pt idx="1587">
                  <c:v>644</c:v>
                </c:pt>
                <c:pt idx="1588">
                  <c:v>645</c:v>
                </c:pt>
                <c:pt idx="1589">
                  <c:v>645</c:v>
                </c:pt>
                <c:pt idx="1590">
                  <c:v>645</c:v>
                </c:pt>
                <c:pt idx="1591">
                  <c:v>646</c:v>
                </c:pt>
                <c:pt idx="1592">
                  <c:v>646</c:v>
                </c:pt>
                <c:pt idx="1593">
                  <c:v>647</c:v>
                </c:pt>
                <c:pt idx="1594">
                  <c:v>647</c:v>
                </c:pt>
                <c:pt idx="1595">
                  <c:v>647</c:v>
                </c:pt>
                <c:pt idx="1596">
                  <c:v>647</c:v>
                </c:pt>
                <c:pt idx="1597">
                  <c:v>647</c:v>
                </c:pt>
                <c:pt idx="1598">
                  <c:v>648</c:v>
                </c:pt>
                <c:pt idx="1599">
                  <c:v>648</c:v>
                </c:pt>
                <c:pt idx="1600">
                  <c:v>648</c:v>
                </c:pt>
                <c:pt idx="1601">
                  <c:v>648</c:v>
                </c:pt>
                <c:pt idx="1602">
                  <c:v>648</c:v>
                </c:pt>
                <c:pt idx="1603">
                  <c:v>648</c:v>
                </c:pt>
                <c:pt idx="1604">
                  <c:v>648</c:v>
                </c:pt>
                <c:pt idx="1605">
                  <c:v>648</c:v>
                </c:pt>
                <c:pt idx="1606">
                  <c:v>648</c:v>
                </c:pt>
                <c:pt idx="1607">
                  <c:v>648</c:v>
                </c:pt>
                <c:pt idx="1608">
                  <c:v>648</c:v>
                </c:pt>
                <c:pt idx="1609">
                  <c:v>648</c:v>
                </c:pt>
                <c:pt idx="1610">
                  <c:v>649</c:v>
                </c:pt>
                <c:pt idx="1611">
                  <c:v>650</c:v>
                </c:pt>
                <c:pt idx="1612">
                  <c:v>651</c:v>
                </c:pt>
                <c:pt idx="1613">
                  <c:v>652</c:v>
                </c:pt>
                <c:pt idx="1614">
                  <c:v>652</c:v>
                </c:pt>
                <c:pt idx="1615">
                  <c:v>652</c:v>
                </c:pt>
                <c:pt idx="1616">
                  <c:v>652</c:v>
                </c:pt>
                <c:pt idx="1617">
                  <c:v>653</c:v>
                </c:pt>
                <c:pt idx="1618">
                  <c:v>654</c:v>
                </c:pt>
                <c:pt idx="1619">
                  <c:v>654</c:v>
                </c:pt>
                <c:pt idx="1620">
                  <c:v>655</c:v>
                </c:pt>
                <c:pt idx="1621">
                  <c:v>655</c:v>
                </c:pt>
                <c:pt idx="1622">
                  <c:v>655</c:v>
                </c:pt>
                <c:pt idx="1623">
                  <c:v>655</c:v>
                </c:pt>
                <c:pt idx="1624">
                  <c:v>656</c:v>
                </c:pt>
                <c:pt idx="1625">
                  <c:v>656</c:v>
                </c:pt>
                <c:pt idx="1626">
                  <c:v>656</c:v>
                </c:pt>
                <c:pt idx="1627">
                  <c:v>656</c:v>
                </c:pt>
                <c:pt idx="1628">
                  <c:v>657</c:v>
                </c:pt>
                <c:pt idx="1629">
                  <c:v>657</c:v>
                </c:pt>
                <c:pt idx="1630">
                  <c:v>657</c:v>
                </c:pt>
                <c:pt idx="1631">
                  <c:v>657</c:v>
                </c:pt>
                <c:pt idx="1632">
                  <c:v>657</c:v>
                </c:pt>
                <c:pt idx="1633">
                  <c:v>657</c:v>
                </c:pt>
                <c:pt idx="1634">
                  <c:v>657</c:v>
                </c:pt>
                <c:pt idx="1635">
                  <c:v>657</c:v>
                </c:pt>
                <c:pt idx="1636">
                  <c:v>657</c:v>
                </c:pt>
                <c:pt idx="1637">
                  <c:v>657</c:v>
                </c:pt>
                <c:pt idx="1638">
                  <c:v>657</c:v>
                </c:pt>
                <c:pt idx="1639">
                  <c:v>657</c:v>
                </c:pt>
                <c:pt idx="1640">
                  <c:v>657</c:v>
                </c:pt>
                <c:pt idx="1641">
                  <c:v>658</c:v>
                </c:pt>
                <c:pt idx="1642">
                  <c:v>659</c:v>
                </c:pt>
                <c:pt idx="1643">
                  <c:v>660</c:v>
                </c:pt>
                <c:pt idx="1644">
                  <c:v>660</c:v>
                </c:pt>
                <c:pt idx="1645">
                  <c:v>661</c:v>
                </c:pt>
                <c:pt idx="1646">
                  <c:v>661</c:v>
                </c:pt>
                <c:pt idx="1647">
                  <c:v>661</c:v>
                </c:pt>
                <c:pt idx="1648">
                  <c:v>661</c:v>
                </c:pt>
                <c:pt idx="1649">
                  <c:v>661</c:v>
                </c:pt>
                <c:pt idx="1650">
                  <c:v>661</c:v>
                </c:pt>
                <c:pt idx="1651">
                  <c:v>662</c:v>
                </c:pt>
                <c:pt idx="1652">
                  <c:v>662</c:v>
                </c:pt>
                <c:pt idx="1653">
                  <c:v>662</c:v>
                </c:pt>
                <c:pt idx="1654">
                  <c:v>662</c:v>
                </c:pt>
                <c:pt idx="1655">
                  <c:v>662</c:v>
                </c:pt>
                <c:pt idx="1656">
                  <c:v>663</c:v>
                </c:pt>
                <c:pt idx="1657">
                  <c:v>664</c:v>
                </c:pt>
                <c:pt idx="1658">
                  <c:v>665</c:v>
                </c:pt>
                <c:pt idx="1659">
                  <c:v>666</c:v>
                </c:pt>
                <c:pt idx="1660">
                  <c:v>666</c:v>
                </c:pt>
                <c:pt idx="1661">
                  <c:v>666</c:v>
                </c:pt>
                <c:pt idx="1662">
                  <c:v>666</c:v>
                </c:pt>
                <c:pt idx="1663">
                  <c:v>666</c:v>
                </c:pt>
                <c:pt idx="1664">
                  <c:v>666</c:v>
                </c:pt>
                <c:pt idx="1665">
                  <c:v>666</c:v>
                </c:pt>
                <c:pt idx="1666">
                  <c:v>666</c:v>
                </c:pt>
                <c:pt idx="1667">
                  <c:v>666</c:v>
                </c:pt>
                <c:pt idx="1668">
                  <c:v>666</c:v>
                </c:pt>
                <c:pt idx="1669">
                  <c:v>667</c:v>
                </c:pt>
                <c:pt idx="1670">
                  <c:v>667</c:v>
                </c:pt>
                <c:pt idx="1671">
                  <c:v>668</c:v>
                </c:pt>
                <c:pt idx="1672">
                  <c:v>668</c:v>
                </c:pt>
                <c:pt idx="1673">
                  <c:v>668</c:v>
                </c:pt>
                <c:pt idx="1674">
                  <c:v>668</c:v>
                </c:pt>
                <c:pt idx="1675">
                  <c:v>668</c:v>
                </c:pt>
                <c:pt idx="1676">
                  <c:v>668</c:v>
                </c:pt>
                <c:pt idx="1677">
                  <c:v>668</c:v>
                </c:pt>
                <c:pt idx="1678">
                  <c:v>668</c:v>
                </c:pt>
                <c:pt idx="1679">
                  <c:v>668</c:v>
                </c:pt>
                <c:pt idx="1680">
                  <c:v>668</c:v>
                </c:pt>
                <c:pt idx="1681">
                  <c:v>668</c:v>
                </c:pt>
                <c:pt idx="1682">
                  <c:v>669</c:v>
                </c:pt>
                <c:pt idx="1683">
                  <c:v>670</c:v>
                </c:pt>
                <c:pt idx="1684">
                  <c:v>670</c:v>
                </c:pt>
                <c:pt idx="1685">
                  <c:v>670</c:v>
                </c:pt>
                <c:pt idx="1686">
                  <c:v>670</c:v>
                </c:pt>
                <c:pt idx="1687">
                  <c:v>670</c:v>
                </c:pt>
                <c:pt idx="1688">
                  <c:v>671</c:v>
                </c:pt>
                <c:pt idx="1689">
                  <c:v>672</c:v>
                </c:pt>
                <c:pt idx="1690">
                  <c:v>673</c:v>
                </c:pt>
                <c:pt idx="1691">
                  <c:v>674</c:v>
                </c:pt>
                <c:pt idx="1692">
                  <c:v>675</c:v>
                </c:pt>
                <c:pt idx="1693">
                  <c:v>675</c:v>
                </c:pt>
                <c:pt idx="1694">
                  <c:v>675</c:v>
                </c:pt>
                <c:pt idx="1695">
                  <c:v>675</c:v>
                </c:pt>
                <c:pt idx="1696">
                  <c:v>675</c:v>
                </c:pt>
                <c:pt idx="1697">
                  <c:v>675</c:v>
                </c:pt>
                <c:pt idx="1698">
                  <c:v>676</c:v>
                </c:pt>
                <c:pt idx="1699">
                  <c:v>677</c:v>
                </c:pt>
                <c:pt idx="1700">
                  <c:v>677</c:v>
                </c:pt>
                <c:pt idx="1701">
                  <c:v>677</c:v>
                </c:pt>
                <c:pt idx="1702">
                  <c:v>677</c:v>
                </c:pt>
                <c:pt idx="1703">
                  <c:v>677</c:v>
                </c:pt>
                <c:pt idx="1704">
                  <c:v>677</c:v>
                </c:pt>
                <c:pt idx="1705">
                  <c:v>677</c:v>
                </c:pt>
                <c:pt idx="1706">
                  <c:v>677</c:v>
                </c:pt>
                <c:pt idx="1707">
                  <c:v>677</c:v>
                </c:pt>
                <c:pt idx="1708">
                  <c:v>677</c:v>
                </c:pt>
                <c:pt idx="1709">
                  <c:v>678</c:v>
                </c:pt>
                <c:pt idx="1710">
                  <c:v>678</c:v>
                </c:pt>
                <c:pt idx="1711">
                  <c:v>678</c:v>
                </c:pt>
                <c:pt idx="1712">
                  <c:v>678</c:v>
                </c:pt>
                <c:pt idx="1713">
                  <c:v>679</c:v>
                </c:pt>
                <c:pt idx="1714">
                  <c:v>679</c:v>
                </c:pt>
                <c:pt idx="1715">
                  <c:v>679</c:v>
                </c:pt>
                <c:pt idx="1716">
                  <c:v>679</c:v>
                </c:pt>
                <c:pt idx="1717">
                  <c:v>679</c:v>
                </c:pt>
                <c:pt idx="1718">
                  <c:v>679</c:v>
                </c:pt>
                <c:pt idx="1719">
                  <c:v>680</c:v>
                </c:pt>
                <c:pt idx="1720">
                  <c:v>680</c:v>
                </c:pt>
                <c:pt idx="1721">
                  <c:v>680</c:v>
                </c:pt>
                <c:pt idx="1722">
                  <c:v>680</c:v>
                </c:pt>
                <c:pt idx="1723">
                  <c:v>680</c:v>
                </c:pt>
                <c:pt idx="1724">
                  <c:v>681</c:v>
                </c:pt>
                <c:pt idx="1725">
                  <c:v>682</c:v>
                </c:pt>
                <c:pt idx="1726">
                  <c:v>682</c:v>
                </c:pt>
                <c:pt idx="1727">
                  <c:v>682</c:v>
                </c:pt>
                <c:pt idx="1728">
                  <c:v>682</c:v>
                </c:pt>
                <c:pt idx="1729">
                  <c:v>683</c:v>
                </c:pt>
                <c:pt idx="1730">
                  <c:v>683</c:v>
                </c:pt>
                <c:pt idx="1731">
                  <c:v>683</c:v>
                </c:pt>
                <c:pt idx="1732">
                  <c:v>683</c:v>
                </c:pt>
                <c:pt idx="1733">
                  <c:v>684</c:v>
                </c:pt>
                <c:pt idx="1734">
                  <c:v>684</c:v>
                </c:pt>
                <c:pt idx="1735">
                  <c:v>684</c:v>
                </c:pt>
                <c:pt idx="1736">
                  <c:v>684</c:v>
                </c:pt>
                <c:pt idx="1737">
                  <c:v>685</c:v>
                </c:pt>
                <c:pt idx="1738">
                  <c:v>686</c:v>
                </c:pt>
                <c:pt idx="1739">
                  <c:v>686</c:v>
                </c:pt>
                <c:pt idx="1740">
                  <c:v>686</c:v>
                </c:pt>
                <c:pt idx="1741">
                  <c:v>687</c:v>
                </c:pt>
                <c:pt idx="1742">
                  <c:v>688</c:v>
                </c:pt>
                <c:pt idx="1743">
                  <c:v>689</c:v>
                </c:pt>
                <c:pt idx="1744">
                  <c:v>690</c:v>
                </c:pt>
                <c:pt idx="1745">
                  <c:v>690</c:v>
                </c:pt>
                <c:pt idx="1746">
                  <c:v>690</c:v>
                </c:pt>
                <c:pt idx="1747">
                  <c:v>691</c:v>
                </c:pt>
                <c:pt idx="1748">
                  <c:v>692</c:v>
                </c:pt>
                <c:pt idx="1749">
                  <c:v>692</c:v>
                </c:pt>
                <c:pt idx="1750">
                  <c:v>692</c:v>
                </c:pt>
                <c:pt idx="1751">
                  <c:v>692</c:v>
                </c:pt>
                <c:pt idx="1752">
                  <c:v>692</c:v>
                </c:pt>
                <c:pt idx="1753">
                  <c:v>692</c:v>
                </c:pt>
                <c:pt idx="1754">
                  <c:v>692</c:v>
                </c:pt>
                <c:pt idx="1755">
                  <c:v>692</c:v>
                </c:pt>
                <c:pt idx="1756">
                  <c:v>692</c:v>
                </c:pt>
                <c:pt idx="1757">
                  <c:v>692</c:v>
                </c:pt>
                <c:pt idx="1758">
                  <c:v>693</c:v>
                </c:pt>
                <c:pt idx="1759">
                  <c:v>694</c:v>
                </c:pt>
                <c:pt idx="1760">
                  <c:v>695</c:v>
                </c:pt>
                <c:pt idx="1761">
                  <c:v>696</c:v>
                </c:pt>
                <c:pt idx="1762">
                  <c:v>697</c:v>
                </c:pt>
                <c:pt idx="1763">
                  <c:v>698</c:v>
                </c:pt>
                <c:pt idx="1764">
                  <c:v>699</c:v>
                </c:pt>
                <c:pt idx="1765">
                  <c:v>699</c:v>
                </c:pt>
                <c:pt idx="1766">
                  <c:v>699</c:v>
                </c:pt>
                <c:pt idx="1767">
                  <c:v>699</c:v>
                </c:pt>
                <c:pt idx="1768">
                  <c:v>699</c:v>
                </c:pt>
                <c:pt idx="1769">
                  <c:v>700</c:v>
                </c:pt>
                <c:pt idx="1770">
                  <c:v>700</c:v>
                </c:pt>
                <c:pt idx="1771">
                  <c:v>701</c:v>
                </c:pt>
                <c:pt idx="1772">
                  <c:v>702</c:v>
                </c:pt>
                <c:pt idx="1773">
                  <c:v>703</c:v>
                </c:pt>
                <c:pt idx="1774">
                  <c:v>703</c:v>
                </c:pt>
                <c:pt idx="1775">
                  <c:v>704</c:v>
                </c:pt>
                <c:pt idx="1776">
                  <c:v>705</c:v>
                </c:pt>
                <c:pt idx="1777">
                  <c:v>706</c:v>
                </c:pt>
                <c:pt idx="1778">
                  <c:v>707</c:v>
                </c:pt>
                <c:pt idx="1779">
                  <c:v>707</c:v>
                </c:pt>
                <c:pt idx="1780">
                  <c:v>707</c:v>
                </c:pt>
                <c:pt idx="1781">
                  <c:v>708</c:v>
                </c:pt>
                <c:pt idx="1782">
                  <c:v>709</c:v>
                </c:pt>
                <c:pt idx="1783">
                  <c:v>710</c:v>
                </c:pt>
                <c:pt idx="1784">
                  <c:v>711</c:v>
                </c:pt>
                <c:pt idx="1785">
                  <c:v>712</c:v>
                </c:pt>
                <c:pt idx="1786">
                  <c:v>713</c:v>
                </c:pt>
                <c:pt idx="1787">
                  <c:v>714</c:v>
                </c:pt>
                <c:pt idx="1788">
                  <c:v>715</c:v>
                </c:pt>
                <c:pt idx="1789">
                  <c:v>716</c:v>
                </c:pt>
                <c:pt idx="1790">
                  <c:v>717</c:v>
                </c:pt>
                <c:pt idx="1791">
                  <c:v>718</c:v>
                </c:pt>
                <c:pt idx="1792">
                  <c:v>718</c:v>
                </c:pt>
                <c:pt idx="1793">
                  <c:v>719</c:v>
                </c:pt>
                <c:pt idx="1794">
                  <c:v>720</c:v>
                </c:pt>
                <c:pt idx="1795">
                  <c:v>720</c:v>
                </c:pt>
                <c:pt idx="1796">
                  <c:v>721</c:v>
                </c:pt>
                <c:pt idx="1797">
                  <c:v>721</c:v>
                </c:pt>
                <c:pt idx="1798">
                  <c:v>721</c:v>
                </c:pt>
                <c:pt idx="1799">
                  <c:v>722</c:v>
                </c:pt>
                <c:pt idx="1800">
                  <c:v>722</c:v>
                </c:pt>
                <c:pt idx="1801">
                  <c:v>722</c:v>
                </c:pt>
                <c:pt idx="1802">
                  <c:v>723</c:v>
                </c:pt>
                <c:pt idx="1803">
                  <c:v>723</c:v>
                </c:pt>
                <c:pt idx="1804">
                  <c:v>723</c:v>
                </c:pt>
                <c:pt idx="1805">
                  <c:v>724</c:v>
                </c:pt>
                <c:pt idx="1806">
                  <c:v>724</c:v>
                </c:pt>
                <c:pt idx="1807">
                  <c:v>724</c:v>
                </c:pt>
                <c:pt idx="1808">
                  <c:v>724</c:v>
                </c:pt>
                <c:pt idx="1809">
                  <c:v>724</c:v>
                </c:pt>
                <c:pt idx="1810">
                  <c:v>725</c:v>
                </c:pt>
                <c:pt idx="1811">
                  <c:v>726</c:v>
                </c:pt>
                <c:pt idx="1812">
                  <c:v>727</c:v>
                </c:pt>
                <c:pt idx="1813">
                  <c:v>727</c:v>
                </c:pt>
                <c:pt idx="1814">
                  <c:v>727</c:v>
                </c:pt>
                <c:pt idx="1815">
                  <c:v>727</c:v>
                </c:pt>
                <c:pt idx="1816">
                  <c:v>727</c:v>
                </c:pt>
                <c:pt idx="1817">
                  <c:v>727</c:v>
                </c:pt>
                <c:pt idx="1818">
                  <c:v>727</c:v>
                </c:pt>
                <c:pt idx="1819">
                  <c:v>728</c:v>
                </c:pt>
                <c:pt idx="1820">
                  <c:v>728</c:v>
                </c:pt>
                <c:pt idx="1821">
                  <c:v>728</c:v>
                </c:pt>
                <c:pt idx="1822">
                  <c:v>729</c:v>
                </c:pt>
                <c:pt idx="1823">
                  <c:v>729</c:v>
                </c:pt>
                <c:pt idx="1824">
                  <c:v>730</c:v>
                </c:pt>
                <c:pt idx="1825">
                  <c:v>730</c:v>
                </c:pt>
                <c:pt idx="1826">
                  <c:v>730</c:v>
                </c:pt>
                <c:pt idx="1827">
                  <c:v>730</c:v>
                </c:pt>
                <c:pt idx="1828">
                  <c:v>730</c:v>
                </c:pt>
                <c:pt idx="1829">
                  <c:v>730</c:v>
                </c:pt>
                <c:pt idx="1830">
                  <c:v>730</c:v>
                </c:pt>
                <c:pt idx="1831">
                  <c:v>730</c:v>
                </c:pt>
                <c:pt idx="1832">
                  <c:v>730</c:v>
                </c:pt>
                <c:pt idx="1833">
                  <c:v>730</c:v>
                </c:pt>
                <c:pt idx="1834">
                  <c:v>730</c:v>
                </c:pt>
                <c:pt idx="1835">
                  <c:v>730</c:v>
                </c:pt>
                <c:pt idx="1836">
                  <c:v>730</c:v>
                </c:pt>
                <c:pt idx="1837">
                  <c:v>730</c:v>
                </c:pt>
                <c:pt idx="1838">
                  <c:v>730</c:v>
                </c:pt>
                <c:pt idx="1839">
                  <c:v>731</c:v>
                </c:pt>
                <c:pt idx="1840">
                  <c:v>732</c:v>
                </c:pt>
                <c:pt idx="1841">
                  <c:v>733</c:v>
                </c:pt>
                <c:pt idx="1842">
                  <c:v>733</c:v>
                </c:pt>
                <c:pt idx="1843">
                  <c:v>734</c:v>
                </c:pt>
                <c:pt idx="1844">
                  <c:v>735</c:v>
                </c:pt>
                <c:pt idx="1845">
                  <c:v>736</c:v>
                </c:pt>
                <c:pt idx="1846">
                  <c:v>736</c:v>
                </c:pt>
                <c:pt idx="1847">
                  <c:v>737</c:v>
                </c:pt>
                <c:pt idx="1848">
                  <c:v>738</c:v>
                </c:pt>
                <c:pt idx="1849">
                  <c:v>739</c:v>
                </c:pt>
                <c:pt idx="1850">
                  <c:v>739</c:v>
                </c:pt>
                <c:pt idx="1851">
                  <c:v>739</c:v>
                </c:pt>
                <c:pt idx="1852">
                  <c:v>740</c:v>
                </c:pt>
                <c:pt idx="1853">
                  <c:v>740</c:v>
                </c:pt>
                <c:pt idx="1854">
                  <c:v>740</c:v>
                </c:pt>
                <c:pt idx="1855">
                  <c:v>740</c:v>
                </c:pt>
                <c:pt idx="1856">
                  <c:v>741</c:v>
                </c:pt>
                <c:pt idx="1857">
                  <c:v>741</c:v>
                </c:pt>
                <c:pt idx="1858">
                  <c:v>742</c:v>
                </c:pt>
                <c:pt idx="1859">
                  <c:v>742</c:v>
                </c:pt>
                <c:pt idx="1860">
                  <c:v>742</c:v>
                </c:pt>
                <c:pt idx="1861">
                  <c:v>742</c:v>
                </c:pt>
                <c:pt idx="1862">
                  <c:v>742</c:v>
                </c:pt>
                <c:pt idx="1863">
                  <c:v>742</c:v>
                </c:pt>
                <c:pt idx="1864">
                  <c:v>742</c:v>
                </c:pt>
                <c:pt idx="1865">
                  <c:v>743</c:v>
                </c:pt>
                <c:pt idx="1866">
                  <c:v>743</c:v>
                </c:pt>
                <c:pt idx="1867">
                  <c:v>744</c:v>
                </c:pt>
                <c:pt idx="1868">
                  <c:v>744</c:v>
                </c:pt>
                <c:pt idx="1869">
                  <c:v>744</c:v>
                </c:pt>
                <c:pt idx="1870">
                  <c:v>745</c:v>
                </c:pt>
                <c:pt idx="1871">
                  <c:v>746</c:v>
                </c:pt>
                <c:pt idx="1872">
                  <c:v>747</c:v>
                </c:pt>
                <c:pt idx="1873">
                  <c:v>748</c:v>
                </c:pt>
                <c:pt idx="1874">
                  <c:v>749</c:v>
                </c:pt>
                <c:pt idx="1875">
                  <c:v>749</c:v>
                </c:pt>
                <c:pt idx="1876">
                  <c:v>749</c:v>
                </c:pt>
                <c:pt idx="1877">
                  <c:v>750</c:v>
                </c:pt>
                <c:pt idx="1878">
                  <c:v>750</c:v>
                </c:pt>
                <c:pt idx="1879">
                  <c:v>751</c:v>
                </c:pt>
                <c:pt idx="1880">
                  <c:v>752</c:v>
                </c:pt>
                <c:pt idx="1881">
                  <c:v>752</c:v>
                </c:pt>
                <c:pt idx="1882">
                  <c:v>752</c:v>
                </c:pt>
                <c:pt idx="1883">
                  <c:v>753</c:v>
                </c:pt>
                <c:pt idx="1884">
                  <c:v>753</c:v>
                </c:pt>
                <c:pt idx="1885">
                  <c:v>754</c:v>
                </c:pt>
                <c:pt idx="1886">
                  <c:v>754</c:v>
                </c:pt>
                <c:pt idx="1887">
                  <c:v>754</c:v>
                </c:pt>
                <c:pt idx="1888">
                  <c:v>754</c:v>
                </c:pt>
                <c:pt idx="1889">
                  <c:v>754</c:v>
                </c:pt>
                <c:pt idx="1890">
                  <c:v>754</c:v>
                </c:pt>
                <c:pt idx="1891">
                  <c:v>754</c:v>
                </c:pt>
                <c:pt idx="1892">
                  <c:v>754</c:v>
                </c:pt>
                <c:pt idx="1893">
                  <c:v>754</c:v>
                </c:pt>
                <c:pt idx="1894">
                  <c:v>754</c:v>
                </c:pt>
                <c:pt idx="1895">
                  <c:v>754</c:v>
                </c:pt>
                <c:pt idx="1896">
                  <c:v>755</c:v>
                </c:pt>
                <c:pt idx="1897">
                  <c:v>756</c:v>
                </c:pt>
                <c:pt idx="1898">
                  <c:v>756</c:v>
                </c:pt>
                <c:pt idx="1899">
                  <c:v>756</c:v>
                </c:pt>
                <c:pt idx="1900">
                  <c:v>757</c:v>
                </c:pt>
                <c:pt idx="1901">
                  <c:v>757</c:v>
                </c:pt>
                <c:pt idx="1902">
                  <c:v>758</c:v>
                </c:pt>
                <c:pt idx="1903">
                  <c:v>758</c:v>
                </c:pt>
                <c:pt idx="1904">
                  <c:v>758</c:v>
                </c:pt>
                <c:pt idx="1905">
                  <c:v>758</c:v>
                </c:pt>
                <c:pt idx="1906">
                  <c:v>758</c:v>
                </c:pt>
                <c:pt idx="1907">
                  <c:v>758</c:v>
                </c:pt>
                <c:pt idx="1908">
                  <c:v>758</c:v>
                </c:pt>
                <c:pt idx="1909">
                  <c:v>759</c:v>
                </c:pt>
                <c:pt idx="1910">
                  <c:v>760</c:v>
                </c:pt>
                <c:pt idx="1911">
                  <c:v>761</c:v>
                </c:pt>
                <c:pt idx="1912">
                  <c:v>762</c:v>
                </c:pt>
                <c:pt idx="1913">
                  <c:v>763</c:v>
                </c:pt>
                <c:pt idx="1914">
                  <c:v>764</c:v>
                </c:pt>
                <c:pt idx="1915">
                  <c:v>765</c:v>
                </c:pt>
                <c:pt idx="1916">
                  <c:v>765</c:v>
                </c:pt>
                <c:pt idx="1917">
                  <c:v>765</c:v>
                </c:pt>
                <c:pt idx="1918">
                  <c:v>765</c:v>
                </c:pt>
                <c:pt idx="1919">
                  <c:v>765</c:v>
                </c:pt>
                <c:pt idx="1920">
                  <c:v>766</c:v>
                </c:pt>
                <c:pt idx="1921">
                  <c:v>766</c:v>
                </c:pt>
                <c:pt idx="1922">
                  <c:v>767</c:v>
                </c:pt>
                <c:pt idx="1923">
                  <c:v>767</c:v>
                </c:pt>
                <c:pt idx="1924">
                  <c:v>767</c:v>
                </c:pt>
                <c:pt idx="1925">
                  <c:v>767</c:v>
                </c:pt>
                <c:pt idx="1926">
                  <c:v>767</c:v>
                </c:pt>
                <c:pt idx="1927">
                  <c:v>767</c:v>
                </c:pt>
                <c:pt idx="1928">
                  <c:v>767</c:v>
                </c:pt>
                <c:pt idx="1929">
                  <c:v>767</c:v>
                </c:pt>
                <c:pt idx="1930">
                  <c:v>767</c:v>
                </c:pt>
                <c:pt idx="1931">
                  <c:v>767</c:v>
                </c:pt>
                <c:pt idx="1932">
                  <c:v>767</c:v>
                </c:pt>
                <c:pt idx="1933">
                  <c:v>767</c:v>
                </c:pt>
                <c:pt idx="1934">
                  <c:v>768</c:v>
                </c:pt>
                <c:pt idx="1935">
                  <c:v>768</c:v>
                </c:pt>
                <c:pt idx="1936">
                  <c:v>768</c:v>
                </c:pt>
                <c:pt idx="1937">
                  <c:v>768</c:v>
                </c:pt>
                <c:pt idx="1938">
                  <c:v>769</c:v>
                </c:pt>
                <c:pt idx="1939">
                  <c:v>769</c:v>
                </c:pt>
                <c:pt idx="1940">
                  <c:v>770</c:v>
                </c:pt>
                <c:pt idx="1941">
                  <c:v>771</c:v>
                </c:pt>
                <c:pt idx="1942">
                  <c:v>772</c:v>
                </c:pt>
                <c:pt idx="1943">
                  <c:v>773</c:v>
                </c:pt>
                <c:pt idx="1944">
                  <c:v>773</c:v>
                </c:pt>
                <c:pt idx="1945">
                  <c:v>774</c:v>
                </c:pt>
                <c:pt idx="1946">
                  <c:v>775</c:v>
                </c:pt>
                <c:pt idx="1947">
                  <c:v>775</c:v>
                </c:pt>
                <c:pt idx="1948">
                  <c:v>775</c:v>
                </c:pt>
                <c:pt idx="1949">
                  <c:v>776</c:v>
                </c:pt>
                <c:pt idx="1950">
                  <c:v>777</c:v>
                </c:pt>
                <c:pt idx="1951">
                  <c:v>777</c:v>
                </c:pt>
                <c:pt idx="1952">
                  <c:v>777</c:v>
                </c:pt>
                <c:pt idx="1953">
                  <c:v>777</c:v>
                </c:pt>
                <c:pt idx="1954">
                  <c:v>777</c:v>
                </c:pt>
                <c:pt idx="1955">
                  <c:v>777</c:v>
                </c:pt>
                <c:pt idx="1956">
                  <c:v>777</c:v>
                </c:pt>
                <c:pt idx="1957">
                  <c:v>778</c:v>
                </c:pt>
                <c:pt idx="1958">
                  <c:v>778</c:v>
                </c:pt>
                <c:pt idx="1959">
                  <c:v>778</c:v>
                </c:pt>
                <c:pt idx="1960">
                  <c:v>778</c:v>
                </c:pt>
                <c:pt idx="1961">
                  <c:v>778</c:v>
                </c:pt>
                <c:pt idx="1962">
                  <c:v>778</c:v>
                </c:pt>
                <c:pt idx="1963">
                  <c:v>779</c:v>
                </c:pt>
                <c:pt idx="1964">
                  <c:v>779</c:v>
                </c:pt>
                <c:pt idx="1965">
                  <c:v>779</c:v>
                </c:pt>
                <c:pt idx="1966">
                  <c:v>780</c:v>
                </c:pt>
                <c:pt idx="1967">
                  <c:v>781</c:v>
                </c:pt>
                <c:pt idx="1968">
                  <c:v>782</c:v>
                </c:pt>
                <c:pt idx="1969">
                  <c:v>783</c:v>
                </c:pt>
                <c:pt idx="1970">
                  <c:v>783</c:v>
                </c:pt>
                <c:pt idx="1971">
                  <c:v>783</c:v>
                </c:pt>
                <c:pt idx="1972">
                  <c:v>783</c:v>
                </c:pt>
                <c:pt idx="1973">
                  <c:v>784</c:v>
                </c:pt>
                <c:pt idx="1974">
                  <c:v>784</c:v>
                </c:pt>
                <c:pt idx="1975">
                  <c:v>784</c:v>
                </c:pt>
                <c:pt idx="1976">
                  <c:v>784</c:v>
                </c:pt>
                <c:pt idx="1977">
                  <c:v>784</c:v>
                </c:pt>
                <c:pt idx="1978">
                  <c:v>784</c:v>
                </c:pt>
                <c:pt idx="1979">
                  <c:v>784</c:v>
                </c:pt>
                <c:pt idx="1980">
                  <c:v>784</c:v>
                </c:pt>
                <c:pt idx="1981">
                  <c:v>784</c:v>
                </c:pt>
                <c:pt idx="1982">
                  <c:v>784</c:v>
                </c:pt>
                <c:pt idx="1983">
                  <c:v>785</c:v>
                </c:pt>
                <c:pt idx="1984">
                  <c:v>785</c:v>
                </c:pt>
                <c:pt idx="1985">
                  <c:v>785</c:v>
                </c:pt>
                <c:pt idx="1986">
                  <c:v>785</c:v>
                </c:pt>
                <c:pt idx="1987">
                  <c:v>786</c:v>
                </c:pt>
                <c:pt idx="1988">
                  <c:v>786</c:v>
                </c:pt>
                <c:pt idx="1989">
                  <c:v>787</c:v>
                </c:pt>
                <c:pt idx="1990">
                  <c:v>787</c:v>
                </c:pt>
                <c:pt idx="1991">
                  <c:v>788</c:v>
                </c:pt>
                <c:pt idx="1992">
                  <c:v>789</c:v>
                </c:pt>
                <c:pt idx="1993">
                  <c:v>790</c:v>
                </c:pt>
                <c:pt idx="1994">
                  <c:v>791</c:v>
                </c:pt>
                <c:pt idx="1995">
                  <c:v>792</c:v>
                </c:pt>
                <c:pt idx="1996">
                  <c:v>793</c:v>
                </c:pt>
                <c:pt idx="1997">
                  <c:v>793</c:v>
                </c:pt>
                <c:pt idx="1998">
                  <c:v>794</c:v>
                </c:pt>
                <c:pt idx="1999">
                  <c:v>795</c:v>
                </c:pt>
                <c:pt idx="2000">
                  <c:v>796</c:v>
                </c:pt>
                <c:pt idx="2001">
                  <c:v>797</c:v>
                </c:pt>
                <c:pt idx="2002">
                  <c:v>798</c:v>
                </c:pt>
                <c:pt idx="2003">
                  <c:v>799</c:v>
                </c:pt>
                <c:pt idx="2004">
                  <c:v>800</c:v>
                </c:pt>
                <c:pt idx="2005">
                  <c:v>801</c:v>
                </c:pt>
                <c:pt idx="2006">
                  <c:v>801</c:v>
                </c:pt>
                <c:pt idx="2007">
                  <c:v>802</c:v>
                </c:pt>
                <c:pt idx="2008">
                  <c:v>802</c:v>
                </c:pt>
                <c:pt idx="2009">
                  <c:v>802</c:v>
                </c:pt>
                <c:pt idx="2010">
                  <c:v>803</c:v>
                </c:pt>
                <c:pt idx="2011">
                  <c:v>803</c:v>
                </c:pt>
                <c:pt idx="2012">
                  <c:v>804</c:v>
                </c:pt>
                <c:pt idx="2013">
                  <c:v>804</c:v>
                </c:pt>
                <c:pt idx="2014">
                  <c:v>804</c:v>
                </c:pt>
                <c:pt idx="2015">
                  <c:v>804</c:v>
                </c:pt>
                <c:pt idx="2016">
                  <c:v>804</c:v>
                </c:pt>
                <c:pt idx="2017">
                  <c:v>804</c:v>
                </c:pt>
                <c:pt idx="2018">
                  <c:v>804</c:v>
                </c:pt>
                <c:pt idx="2019">
                  <c:v>805</c:v>
                </c:pt>
                <c:pt idx="2020">
                  <c:v>806</c:v>
                </c:pt>
                <c:pt idx="2021">
                  <c:v>807</c:v>
                </c:pt>
                <c:pt idx="2022">
                  <c:v>807</c:v>
                </c:pt>
                <c:pt idx="2023">
                  <c:v>808</c:v>
                </c:pt>
                <c:pt idx="2024">
                  <c:v>808</c:v>
                </c:pt>
                <c:pt idx="2025">
                  <c:v>808</c:v>
                </c:pt>
                <c:pt idx="2026">
                  <c:v>808</c:v>
                </c:pt>
                <c:pt idx="2027">
                  <c:v>808</c:v>
                </c:pt>
                <c:pt idx="2028">
                  <c:v>808</c:v>
                </c:pt>
                <c:pt idx="2029">
                  <c:v>808</c:v>
                </c:pt>
                <c:pt idx="2030">
                  <c:v>808</c:v>
                </c:pt>
                <c:pt idx="2031">
                  <c:v>808</c:v>
                </c:pt>
                <c:pt idx="2032">
                  <c:v>808</c:v>
                </c:pt>
                <c:pt idx="2033">
                  <c:v>808</c:v>
                </c:pt>
                <c:pt idx="2034">
                  <c:v>808</c:v>
                </c:pt>
                <c:pt idx="2035">
                  <c:v>808</c:v>
                </c:pt>
                <c:pt idx="2036">
                  <c:v>808</c:v>
                </c:pt>
                <c:pt idx="2037">
                  <c:v>808</c:v>
                </c:pt>
                <c:pt idx="2038">
                  <c:v>808</c:v>
                </c:pt>
                <c:pt idx="2039">
                  <c:v>808</c:v>
                </c:pt>
                <c:pt idx="2040">
                  <c:v>808</c:v>
                </c:pt>
                <c:pt idx="2041">
                  <c:v>809</c:v>
                </c:pt>
                <c:pt idx="2042">
                  <c:v>809</c:v>
                </c:pt>
                <c:pt idx="2043">
                  <c:v>810</c:v>
                </c:pt>
                <c:pt idx="2044">
                  <c:v>810</c:v>
                </c:pt>
                <c:pt idx="2045">
                  <c:v>810</c:v>
                </c:pt>
                <c:pt idx="2046">
                  <c:v>810</c:v>
                </c:pt>
                <c:pt idx="2047">
                  <c:v>810</c:v>
                </c:pt>
                <c:pt idx="2048">
                  <c:v>811</c:v>
                </c:pt>
                <c:pt idx="2049">
                  <c:v>811</c:v>
                </c:pt>
                <c:pt idx="2050">
                  <c:v>811</c:v>
                </c:pt>
                <c:pt idx="2051">
                  <c:v>811</c:v>
                </c:pt>
                <c:pt idx="2052">
                  <c:v>811</c:v>
                </c:pt>
                <c:pt idx="2053">
                  <c:v>811</c:v>
                </c:pt>
                <c:pt idx="2054">
                  <c:v>812</c:v>
                </c:pt>
                <c:pt idx="2055">
                  <c:v>812</c:v>
                </c:pt>
                <c:pt idx="2056">
                  <c:v>812</c:v>
                </c:pt>
                <c:pt idx="2057">
                  <c:v>813</c:v>
                </c:pt>
                <c:pt idx="2058">
                  <c:v>814</c:v>
                </c:pt>
                <c:pt idx="2059">
                  <c:v>814</c:v>
                </c:pt>
                <c:pt idx="2060">
                  <c:v>814</c:v>
                </c:pt>
                <c:pt idx="2061">
                  <c:v>815</c:v>
                </c:pt>
                <c:pt idx="2062">
                  <c:v>815</c:v>
                </c:pt>
                <c:pt idx="2063">
                  <c:v>815</c:v>
                </c:pt>
                <c:pt idx="2064">
                  <c:v>815</c:v>
                </c:pt>
                <c:pt idx="2065">
                  <c:v>815</c:v>
                </c:pt>
                <c:pt idx="2066">
                  <c:v>815</c:v>
                </c:pt>
                <c:pt idx="2067">
                  <c:v>815</c:v>
                </c:pt>
                <c:pt idx="2068">
                  <c:v>815</c:v>
                </c:pt>
                <c:pt idx="2069">
                  <c:v>815</c:v>
                </c:pt>
                <c:pt idx="2070">
                  <c:v>815</c:v>
                </c:pt>
                <c:pt idx="2071">
                  <c:v>815</c:v>
                </c:pt>
                <c:pt idx="2072">
                  <c:v>815</c:v>
                </c:pt>
                <c:pt idx="2073">
                  <c:v>815</c:v>
                </c:pt>
                <c:pt idx="2074">
                  <c:v>815</c:v>
                </c:pt>
                <c:pt idx="2075">
                  <c:v>815</c:v>
                </c:pt>
                <c:pt idx="2076">
                  <c:v>815</c:v>
                </c:pt>
                <c:pt idx="2077">
                  <c:v>815</c:v>
                </c:pt>
                <c:pt idx="2078">
                  <c:v>816</c:v>
                </c:pt>
                <c:pt idx="2079">
                  <c:v>816</c:v>
                </c:pt>
                <c:pt idx="2080">
                  <c:v>817</c:v>
                </c:pt>
                <c:pt idx="2081">
                  <c:v>817</c:v>
                </c:pt>
                <c:pt idx="2082">
                  <c:v>818</c:v>
                </c:pt>
                <c:pt idx="2083">
                  <c:v>819</c:v>
                </c:pt>
                <c:pt idx="2084">
                  <c:v>819</c:v>
                </c:pt>
                <c:pt idx="2085">
                  <c:v>819</c:v>
                </c:pt>
                <c:pt idx="2086">
                  <c:v>819</c:v>
                </c:pt>
                <c:pt idx="2087">
                  <c:v>819</c:v>
                </c:pt>
                <c:pt idx="2088">
                  <c:v>820</c:v>
                </c:pt>
                <c:pt idx="2089">
                  <c:v>820</c:v>
                </c:pt>
                <c:pt idx="2090">
                  <c:v>820</c:v>
                </c:pt>
                <c:pt idx="2091">
                  <c:v>821</c:v>
                </c:pt>
                <c:pt idx="2092">
                  <c:v>821</c:v>
                </c:pt>
                <c:pt idx="2093">
                  <c:v>821</c:v>
                </c:pt>
                <c:pt idx="2094">
                  <c:v>821</c:v>
                </c:pt>
                <c:pt idx="2095">
                  <c:v>822</c:v>
                </c:pt>
                <c:pt idx="2096">
                  <c:v>822</c:v>
                </c:pt>
                <c:pt idx="2097">
                  <c:v>822</c:v>
                </c:pt>
                <c:pt idx="2098">
                  <c:v>823</c:v>
                </c:pt>
                <c:pt idx="2099">
                  <c:v>824</c:v>
                </c:pt>
                <c:pt idx="2100">
                  <c:v>825</c:v>
                </c:pt>
                <c:pt idx="2101">
                  <c:v>826</c:v>
                </c:pt>
                <c:pt idx="2102">
                  <c:v>827</c:v>
                </c:pt>
                <c:pt idx="2103">
                  <c:v>828</c:v>
                </c:pt>
                <c:pt idx="2104">
                  <c:v>829</c:v>
                </c:pt>
                <c:pt idx="2105">
                  <c:v>829</c:v>
                </c:pt>
                <c:pt idx="2106">
                  <c:v>830</c:v>
                </c:pt>
                <c:pt idx="2107">
                  <c:v>831</c:v>
                </c:pt>
                <c:pt idx="2108">
                  <c:v>832</c:v>
                </c:pt>
                <c:pt idx="2109">
                  <c:v>833</c:v>
                </c:pt>
                <c:pt idx="2110">
                  <c:v>833</c:v>
                </c:pt>
                <c:pt idx="2111">
                  <c:v>833</c:v>
                </c:pt>
                <c:pt idx="2112">
                  <c:v>833</c:v>
                </c:pt>
                <c:pt idx="2113">
                  <c:v>833</c:v>
                </c:pt>
                <c:pt idx="2114">
                  <c:v>833</c:v>
                </c:pt>
                <c:pt idx="2115">
                  <c:v>834</c:v>
                </c:pt>
                <c:pt idx="2116">
                  <c:v>834</c:v>
                </c:pt>
                <c:pt idx="2117">
                  <c:v>834</c:v>
                </c:pt>
                <c:pt idx="2118">
                  <c:v>835</c:v>
                </c:pt>
                <c:pt idx="2119">
                  <c:v>835</c:v>
                </c:pt>
                <c:pt idx="2120">
                  <c:v>835</c:v>
                </c:pt>
                <c:pt idx="2121">
                  <c:v>835</c:v>
                </c:pt>
                <c:pt idx="2122">
                  <c:v>835</c:v>
                </c:pt>
                <c:pt idx="2123">
                  <c:v>835</c:v>
                </c:pt>
                <c:pt idx="2124">
                  <c:v>836</c:v>
                </c:pt>
                <c:pt idx="2125">
                  <c:v>836</c:v>
                </c:pt>
                <c:pt idx="2126">
                  <c:v>836</c:v>
                </c:pt>
                <c:pt idx="2127">
                  <c:v>837</c:v>
                </c:pt>
                <c:pt idx="2128">
                  <c:v>837</c:v>
                </c:pt>
                <c:pt idx="2129">
                  <c:v>837</c:v>
                </c:pt>
                <c:pt idx="2130">
                  <c:v>837</c:v>
                </c:pt>
                <c:pt idx="2131">
                  <c:v>837</c:v>
                </c:pt>
                <c:pt idx="2132">
                  <c:v>837</c:v>
                </c:pt>
                <c:pt idx="2133">
                  <c:v>838</c:v>
                </c:pt>
                <c:pt idx="2134">
                  <c:v>838</c:v>
                </c:pt>
                <c:pt idx="2135">
                  <c:v>838</c:v>
                </c:pt>
                <c:pt idx="2136">
                  <c:v>838</c:v>
                </c:pt>
                <c:pt idx="2137">
                  <c:v>838</c:v>
                </c:pt>
                <c:pt idx="2138">
                  <c:v>838</c:v>
                </c:pt>
                <c:pt idx="2139">
                  <c:v>839</c:v>
                </c:pt>
                <c:pt idx="2140">
                  <c:v>840</c:v>
                </c:pt>
                <c:pt idx="2141">
                  <c:v>840</c:v>
                </c:pt>
                <c:pt idx="2142">
                  <c:v>840</c:v>
                </c:pt>
                <c:pt idx="2143">
                  <c:v>841</c:v>
                </c:pt>
                <c:pt idx="2144">
                  <c:v>841</c:v>
                </c:pt>
                <c:pt idx="2145">
                  <c:v>841</c:v>
                </c:pt>
                <c:pt idx="2146">
                  <c:v>841</c:v>
                </c:pt>
                <c:pt idx="2147">
                  <c:v>841</c:v>
                </c:pt>
                <c:pt idx="2148">
                  <c:v>842</c:v>
                </c:pt>
                <c:pt idx="2149">
                  <c:v>843</c:v>
                </c:pt>
                <c:pt idx="2150">
                  <c:v>844</c:v>
                </c:pt>
                <c:pt idx="2151">
                  <c:v>845</c:v>
                </c:pt>
                <c:pt idx="2152">
                  <c:v>846</c:v>
                </c:pt>
                <c:pt idx="2153">
                  <c:v>847</c:v>
                </c:pt>
                <c:pt idx="2154">
                  <c:v>847</c:v>
                </c:pt>
                <c:pt idx="2155">
                  <c:v>847</c:v>
                </c:pt>
                <c:pt idx="2156">
                  <c:v>848</c:v>
                </c:pt>
                <c:pt idx="2157">
                  <c:v>849</c:v>
                </c:pt>
                <c:pt idx="2158">
                  <c:v>849</c:v>
                </c:pt>
                <c:pt idx="2159">
                  <c:v>849</c:v>
                </c:pt>
                <c:pt idx="2160">
                  <c:v>849</c:v>
                </c:pt>
                <c:pt idx="2161">
                  <c:v>849</c:v>
                </c:pt>
                <c:pt idx="2162">
                  <c:v>849</c:v>
                </c:pt>
                <c:pt idx="2163">
                  <c:v>850</c:v>
                </c:pt>
                <c:pt idx="2164">
                  <c:v>850</c:v>
                </c:pt>
                <c:pt idx="2165">
                  <c:v>851</c:v>
                </c:pt>
                <c:pt idx="2166">
                  <c:v>851</c:v>
                </c:pt>
                <c:pt idx="2167">
                  <c:v>851</c:v>
                </c:pt>
                <c:pt idx="2168">
                  <c:v>851</c:v>
                </c:pt>
                <c:pt idx="2169">
                  <c:v>851</c:v>
                </c:pt>
                <c:pt idx="2170">
                  <c:v>851</c:v>
                </c:pt>
                <c:pt idx="2171">
                  <c:v>851</c:v>
                </c:pt>
                <c:pt idx="2172">
                  <c:v>851</c:v>
                </c:pt>
                <c:pt idx="2173">
                  <c:v>851</c:v>
                </c:pt>
                <c:pt idx="2174">
                  <c:v>851</c:v>
                </c:pt>
                <c:pt idx="2175">
                  <c:v>851</c:v>
                </c:pt>
                <c:pt idx="2176">
                  <c:v>851</c:v>
                </c:pt>
                <c:pt idx="2177">
                  <c:v>851</c:v>
                </c:pt>
                <c:pt idx="2178">
                  <c:v>851</c:v>
                </c:pt>
                <c:pt idx="2179">
                  <c:v>852</c:v>
                </c:pt>
                <c:pt idx="2180">
                  <c:v>853</c:v>
                </c:pt>
                <c:pt idx="2181">
                  <c:v>853</c:v>
                </c:pt>
                <c:pt idx="2182">
                  <c:v>854</c:v>
                </c:pt>
                <c:pt idx="2183">
                  <c:v>854</c:v>
                </c:pt>
                <c:pt idx="2184">
                  <c:v>854</c:v>
                </c:pt>
                <c:pt idx="2185">
                  <c:v>854</c:v>
                </c:pt>
                <c:pt idx="2186">
                  <c:v>855</c:v>
                </c:pt>
                <c:pt idx="2187">
                  <c:v>856</c:v>
                </c:pt>
                <c:pt idx="2188">
                  <c:v>856</c:v>
                </c:pt>
                <c:pt idx="2189">
                  <c:v>856</c:v>
                </c:pt>
                <c:pt idx="2190">
                  <c:v>856</c:v>
                </c:pt>
                <c:pt idx="2191">
                  <c:v>856</c:v>
                </c:pt>
                <c:pt idx="2192">
                  <c:v>856</c:v>
                </c:pt>
                <c:pt idx="2193">
                  <c:v>857</c:v>
                </c:pt>
                <c:pt idx="2194">
                  <c:v>857</c:v>
                </c:pt>
                <c:pt idx="2195">
                  <c:v>857</c:v>
                </c:pt>
                <c:pt idx="2196">
                  <c:v>857</c:v>
                </c:pt>
                <c:pt idx="2197">
                  <c:v>857</c:v>
                </c:pt>
                <c:pt idx="2198">
                  <c:v>857</c:v>
                </c:pt>
                <c:pt idx="2199">
                  <c:v>857</c:v>
                </c:pt>
                <c:pt idx="2200">
                  <c:v>857</c:v>
                </c:pt>
                <c:pt idx="2201">
                  <c:v>857</c:v>
                </c:pt>
                <c:pt idx="2202">
                  <c:v>857</c:v>
                </c:pt>
                <c:pt idx="2203">
                  <c:v>857</c:v>
                </c:pt>
                <c:pt idx="2204">
                  <c:v>857</c:v>
                </c:pt>
                <c:pt idx="2205">
                  <c:v>857</c:v>
                </c:pt>
                <c:pt idx="2206">
                  <c:v>857</c:v>
                </c:pt>
                <c:pt idx="2207">
                  <c:v>857</c:v>
                </c:pt>
                <c:pt idx="2208">
                  <c:v>858</c:v>
                </c:pt>
                <c:pt idx="2209">
                  <c:v>858</c:v>
                </c:pt>
                <c:pt idx="2210">
                  <c:v>858</c:v>
                </c:pt>
                <c:pt idx="2211">
                  <c:v>858</c:v>
                </c:pt>
                <c:pt idx="2212">
                  <c:v>858</c:v>
                </c:pt>
                <c:pt idx="2213">
                  <c:v>858</c:v>
                </c:pt>
                <c:pt idx="2214">
                  <c:v>858</c:v>
                </c:pt>
                <c:pt idx="2215">
                  <c:v>858</c:v>
                </c:pt>
                <c:pt idx="2216">
                  <c:v>858</c:v>
                </c:pt>
                <c:pt idx="2217">
                  <c:v>858</c:v>
                </c:pt>
                <c:pt idx="2218">
                  <c:v>858</c:v>
                </c:pt>
                <c:pt idx="2219">
                  <c:v>858</c:v>
                </c:pt>
                <c:pt idx="2220">
                  <c:v>858</c:v>
                </c:pt>
                <c:pt idx="2221">
                  <c:v>859</c:v>
                </c:pt>
                <c:pt idx="2222">
                  <c:v>859</c:v>
                </c:pt>
                <c:pt idx="2223">
                  <c:v>859</c:v>
                </c:pt>
                <c:pt idx="2224">
                  <c:v>859</c:v>
                </c:pt>
                <c:pt idx="2225">
                  <c:v>860</c:v>
                </c:pt>
                <c:pt idx="2226">
                  <c:v>860</c:v>
                </c:pt>
                <c:pt idx="2227">
                  <c:v>861</c:v>
                </c:pt>
                <c:pt idx="2228">
                  <c:v>861</c:v>
                </c:pt>
                <c:pt idx="2229">
                  <c:v>862</c:v>
                </c:pt>
                <c:pt idx="2230">
                  <c:v>862</c:v>
                </c:pt>
                <c:pt idx="2231">
                  <c:v>862</c:v>
                </c:pt>
                <c:pt idx="2232">
                  <c:v>862</c:v>
                </c:pt>
                <c:pt idx="2233">
                  <c:v>863</c:v>
                </c:pt>
                <c:pt idx="2234">
                  <c:v>863</c:v>
                </c:pt>
                <c:pt idx="2235">
                  <c:v>863</c:v>
                </c:pt>
                <c:pt idx="2236">
                  <c:v>864</c:v>
                </c:pt>
                <c:pt idx="2237">
                  <c:v>865</c:v>
                </c:pt>
                <c:pt idx="2238">
                  <c:v>865</c:v>
                </c:pt>
                <c:pt idx="2239">
                  <c:v>865</c:v>
                </c:pt>
                <c:pt idx="2240">
                  <c:v>865</c:v>
                </c:pt>
                <c:pt idx="2241">
                  <c:v>865</c:v>
                </c:pt>
                <c:pt idx="2242">
                  <c:v>865</c:v>
                </c:pt>
                <c:pt idx="2243">
                  <c:v>865</c:v>
                </c:pt>
                <c:pt idx="2244">
                  <c:v>866</c:v>
                </c:pt>
                <c:pt idx="2245">
                  <c:v>866</c:v>
                </c:pt>
                <c:pt idx="2246">
                  <c:v>867</c:v>
                </c:pt>
                <c:pt idx="2247">
                  <c:v>868</c:v>
                </c:pt>
                <c:pt idx="2248">
                  <c:v>868</c:v>
                </c:pt>
                <c:pt idx="2249">
                  <c:v>868</c:v>
                </c:pt>
                <c:pt idx="2250">
                  <c:v>868</c:v>
                </c:pt>
                <c:pt idx="2251">
                  <c:v>869</c:v>
                </c:pt>
                <c:pt idx="2252">
                  <c:v>869</c:v>
                </c:pt>
                <c:pt idx="2253">
                  <c:v>869</c:v>
                </c:pt>
                <c:pt idx="2254">
                  <c:v>870</c:v>
                </c:pt>
                <c:pt idx="2255">
                  <c:v>870</c:v>
                </c:pt>
                <c:pt idx="2256">
                  <c:v>870</c:v>
                </c:pt>
                <c:pt idx="2257">
                  <c:v>870</c:v>
                </c:pt>
                <c:pt idx="2258">
                  <c:v>871</c:v>
                </c:pt>
                <c:pt idx="2259">
                  <c:v>871</c:v>
                </c:pt>
                <c:pt idx="2260">
                  <c:v>871</c:v>
                </c:pt>
                <c:pt idx="2261">
                  <c:v>871</c:v>
                </c:pt>
                <c:pt idx="2262">
                  <c:v>871</c:v>
                </c:pt>
                <c:pt idx="2263">
                  <c:v>872</c:v>
                </c:pt>
                <c:pt idx="2264">
                  <c:v>873</c:v>
                </c:pt>
                <c:pt idx="2265">
                  <c:v>873</c:v>
                </c:pt>
                <c:pt idx="2266">
                  <c:v>873</c:v>
                </c:pt>
                <c:pt idx="2267">
                  <c:v>873</c:v>
                </c:pt>
                <c:pt idx="2268">
                  <c:v>873</c:v>
                </c:pt>
                <c:pt idx="2269">
                  <c:v>873</c:v>
                </c:pt>
                <c:pt idx="2270">
                  <c:v>873</c:v>
                </c:pt>
                <c:pt idx="2271">
                  <c:v>873</c:v>
                </c:pt>
                <c:pt idx="2272">
                  <c:v>873</c:v>
                </c:pt>
                <c:pt idx="2273">
                  <c:v>873</c:v>
                </c:pt>
                <c:pt idx="2274">
                  <c:v>873</c:v>
                </c:pt>
                <c:pt idx="2275">
                  <c:v>873</c:v>
                </c:pt>
                <c:pt idx="2276">
                  <c:v>873</c:v>
                </c:pt>
                <c:pt idx="2277">
                  <c:v>873</c:v>
                </c:pt>
                <c:pt idx="2278">
                  <c:v>874</c:v>
                </c:pt>
                <c:pt idx="2279">
                  <c:v>875</c:v>
                </c:pt>
                <c:pt idx="2280">
                  <c:v>875</c:v>
                </c:pt>
                <c:pt idx="2281">
                  <c:v>875</c:v>
                </c:pt>
                <c:pt idx="2282">
                  <c:v>875</c:v>
                </c:pt>
                <c:pt idx="2283">
                  <c:v>875</c:v>
                </c:pt>
                <c:pt idx="2284">
                  <c:v>875</c:v>
                </c:pt>
                <c:pt idx="2285">
                  <c:v>875</c:v>
                </c:pt>
                <c:pt idx="2286">
                  <c:v>875</c:v>
                </c:pt>
                <c:pt idx="2287">
                  <c:v>876</c:v>
                </c:pt>
                <c:pt idx="2288">
                  <c:v>876</c:v>
                </c:pt>
                <c:pt idx="2289">
                  <c:v>877</c:v>
                </c:pt>
                <c:pt idx="2290">
                  <c:v>878</c:v>
                </c:pt>
                <c:pt idx="2291">
                  <c:v>879</c:v>
                </c:pt>
                <c:pt idx="2292">
                  <c:v>880</c:v>
                </c:pt>
                <c:pt idx="2293">
                  <c:v>881</c:v>
                </c:pt>
                <c:pt idx="2294">
                  <c:v>882</c:v>
                </c:pt>
                <c:pt idx="2295">
                  <c:v>882</c:v>
                </c:pt>
                <c:pt idx="2296">
                  <c:v>883</c:v>
                </c:pt>
                <c:pt idx="2297">
                  <c:v>884</c:v>
                </c:pt>
                <c:pt idx="2298">
                  <c:v>884</c:v>
                </c:pt>
                <c:pt idx="2299">
                  <c:v>884</c:v>
                </c:pt>
                <c:pt idx="2300">
                  <c:v>885</c:v>
                </c:pt>
                <c:pt idx="2301">
                  <c:v>886</c:v>
                </c:pt>
                <c:pt idx="2302">
                  <c:v>887</c:v>
                </c:pt>
                <c:pt idx="2303">
                  <c:v>887</c:v>
                </c:pt>
                <c:pt idx="2304">
                  <c:v>887</c:v>
                </c:pt>
                <c:pt idx="2305">
                  <c:v>887</c:v>
                </c:pt>
                <c:pt idx="2306">
                  <c:v>888</c:v>
                </c:pt>
                <c:pt idx="2307">
                  <c:v>889</c:v>
                </c:pt>
                <c:pt idx="2308">
                  <c:v>890</c:v>
                </c:pt>
                <c:pt idx="2309">
                  <c:v>890</c:v>
                </c:pt>
                <c:pt idx="2310">
                  <c:v>891</c:v>
                </c:pt>
                <c:pt idx="2311">
                  <c:v>892</c:v>
                </c:pt>
                <c:pt idx="2312">
                  <c:v>893</c:v>
                </c:pt>
                <c:pt idx="2313">
                  <c:v>893</c:v>
                </c:pt>
                <c:pt idx="2314">
                  <c:v>893</c:v>
                </c:pt>
                <c:pt idx="2315">
                  <c:v>893</c:v>
                </c:pt>
                <c:pt idx="2316">
                  <c:v>893</c:v>
                </c:pt>
                <c:pt idx="2317">
                  <c:v>893</c:v>
                </c:pt>
                <c:pt idx="2318">
                  <c:v>894</c:v>
                </c:pt>
                <c:pt idx="2319">
                  <c:v>894</c:v>
                </c:pt>
                <c:pt idx="2320">
                  <c:v>894</c:v>
                </c:pt>
                <c:pt idx="2321">
                  <c:v>894</c:v>
                </c:pt>
                <c:pt idx="2322">
                  <c:v>894</c:v>
                </c:pt>
                <c:pt idx="2323">
                  <c:v>894</c:v>
                </c:pt>
                <c:pt idx="2324">
                  <c:v>894</c:v>
                </c:pt>
                <c:pt idx="2325">
                  <c:v>894</c:v>
                </c:pt>
                <c:pt idx="2326">
                  <c:v>894</c:v>
                </c:pt>
                <c:pt idx="2327">
                  <c:v>894</c:v>
                </c:pt>
                <c:pt idx="2328">
                  <c:v>894</c:v>
                </c:pt>
                <c:pt idx="2329">
                  <c:v>895</c:v>
                </c:pt>
                <c:pt idx="2330">
                  <c:v>895</c:v>
                </c:pt>
                <c:pt idx="2331">
                  <c:v>896</c:v>
                </c:pt>
                <c:pt idx="2332">
                  <c:v>896</c:v>
                </c:pt>
                <c:pt idx="2333">
                  <c:v>896</c:v>
                </c:pt>
                <c:pt idx="2334">
                  <c:v>896</c:v>
                </c:pt>
                <c:pt idx="2335">
                  <c:v>896</c:v>
                </c:pt>
                <c:pt idx="2336">
                  <c:v>896</c:v>
                </c:pt>
                <c:pt idx="2337">
                  <c:v>896</c:v>
                </c:pt>
                <c:pt idx="2338">
                  <c:v>897</c:v>
                </c:pt>
                <c:pt idx="2339">
                  <c:v>897</c:v>
                </c:pt>
                <c:pt idx="2340">
                  <c:v>897</c:v>
                </c:pt>
                <c:pt idx="2341">
                  <c:v>897</c:v>
                </c:pt>
                <c:pt idx="2342">
                  <c:v>897</c:v>
                </c:pt>
                <c:pt idx="2343">
                  <c:v>897</c:v>
                </c:pt>
                <c:pt idx="2344">
                  <c:v>897</c:v>
                </c:pt>
                <c:pt idx="2345">
                  <c:v>897</c:v>
                </c:pt>
                <c:pt idx="2346">
                  <c:v>897</c:v>
                </c:pt>
                <c:pt idx="2347">
                  <c:v>897</c:v>
                </c:pt>
                <c:pt idx="2348">
                  <c:v>897</c:v>
                </c:pt>
                <c:pt idx="2349">
                  <c:v>897</c:v>
                </c:pt>
                <c:pt idx="2350">
                  <c:v>897</c:v>
                </c:pt>
                <c:pt idx="2351">
                  <c:v>898</c:v>
                </c:pt>
                <c:pt idx="2352">
                  <c:v>898</c:v>
                </c:pt>
                <c:pt idx="2353">
                  <c:v>898</c:v>
                </c:pt>
                <c:pt idx="2354">
                  <c:v>898</c:v>
                </c:pt>
                <c:pt idx="2355">
                  <c:v>898</c:v>
                </c:pt>
                <c:pt idx="2356">
                  <c:v>898</c:v>
                </c:pt>
                <c:pt idx="2357">
                  <c:v>898</c:v>
                </c:pt>
                <c:pt idx="2358">
                  <c:v>898</c:v>
                </c:pt>
                <c:pt idx="2359">
                  <c:v>898</c:v>
                </c:pt>
                <c:pt idx="2360">
                  <c:v>899</c:v>
                </c:pt>
                <c:pt idx="2361">
                  <c:v>899</c:v>
                </c:pt>
                <c:pt idx="2362">
                  <c:v>899</c:v>
                </c:pt>
                <c:pt idx="2363">
                  <c:v>899</c:v>
                </c:pt>
                <c:pt idx="2364">
                  <c:v>900</c:v>
                </c:pt>
                <c:pt idx="2365">
                  <c:v>901</c:v>
                </c:pt>
                <c:pt idx="2366">
                  <c:v>902</c:v>
                </c:pt>
                <c:pt idx="2367">
                  <c:v>903</c:v>
                </c:pt>
                <c:pt idx="2368">
                  <c:v>904</c:v>
                </c:pt>
                <c:pt idx="2369">
                  <c:v>905</c:v>
                </c:pt>
                <c:pt idx="2370">
                  <c:v>906</c:v>
                </c:pt>
                <c:pt idx="2371">
                  <c:v>907</c:v>
                </c:pt>
                <c:pt idx="2372">
                  <c:v>908</c:v>
                </c:pt>
                <c:pt idx="2373">
                  <c:v>909</c:v>
                </c:pt>
                <c:pt idx="2374">
                  <c:v>910</c:v>
                </c:pt>
                <c:pt idx="2375">
                  <c:v>911</c:v>
                </c:pt>
                <c:pt idx="2376">
                  <c:v>912</c:v>
                </c:pt>
                <c:pt idx="2377">
                  <c:v>913</c:v>
                </c:pt>
                <c:pt idx="2378">
                  <c:v>914</c:v>
                </c:pt>
                <c:pt idx="2379">
                  <c:v>915</c:v>
                </c:pt>
                <c:pt idx="2380">
                  <c:v>915</c:v>
                </c:pt>
                <c:pt idx="2381">
                  <c:v>916</c:v>
                </c:pt>
                <c:pt idx="2382">
                  <c:v>916</c:v>
                </c:pt>
                <c:pt idx="2383">
                  <c:v>916</c:v>
                </c:pt>
                <c:pt idx="2384">
                  <c:v>917</c:v>
                </c:pt>
                <c:pt idx="2385">
                  <c:v>918</c:v>
                </c:pt>
                <c:pt idx="2386">
                  <c:v>918</c:v>
                </c:pt>
                <c:pt idx="2387">
                  <c:v>918</c:v>
                </c:pt>
                <c:pt idx="2388">
                  <c:v>918</c:v>
                </c:pt>
                <c:pt idx="2389">
                  <c:v>918</c:v>
                </c:pt>
                <c:pt idx="2390">
                  <c:v>918</c:v>
                </c:pt>
                <c:pt idx="2391">
                  <c:v>918</c:v>
                </c:pt>
                <c:pt idx="2392">
                  <c:v>918</c:v>
                </c:pt>
                <c:pt idx="2393">
                  <c:v>919</c:v>
                </c:pt>
                <c:pt idx="2394">
                  <c:v>919</c:v>
                </c:pt>
                <c:pt idx="2395">
                  <c:v>920</c:v>
                </c:pt>
                <c:pt idx="2396">
                  <c:v>920</c:v>
                </c:pt>
                <c:pt idx="2397">
                  <c:v>920</c:v>
                </c:pt>
                <c:pt idx="2398">
                  <c:v>921</c:v>
                </c:pt>
                <c:pt idx="2399">
                  <c:v>921</c:v>
                </c:pt>
                <c:pt idx="2400">
                  <c:v>922</c:v>
                </c:pt>
                <c:pt idx="2401">
                  <c:v>922</c:v>
                </c:pt>
                <c:pt idx="2402">
                  <c:v>923</c:v>
                </c:pt>
                <c:pt idx="2403">
                  <c:v>924</c:v>
                </c:pt>
                <c:pt idx="2404">
                  <c:v>925</c:v>
                </c:pt>
                <c:pt idx="2405">
                  <c:v>925</c:v>
                </c:pt>
                <c:pt idx="2406">
                  <c:v>926</c:v>
                </c:pt>
                <c:pt idx="2407">
                  <c:v>927</c:v>
                </c:pt>
                <c:pt idx="2408">
                  <c:v>927</c:v>
                </c:pt>
                <c:pt idx="2409">
                  <c:v>927</c:v>
                </c:pt>
                <c:pt idx="2410">
                  <c:v>927</c:v>
                </c:pt>
                <c:pt idx="2411">
                  <c:v>927</c:v>
                </c:pt>
                <c:pt idx="2412">
                  <c:v>927</c:v>
                </c:pt>
                <c:pt idx="2413">
                  <c:v>927</c:v>
                </c:pt>
                <c:pt idx="2414">
                  <c:v>927</c:v>
                </c:pt>
                <c:pt idx="2415">
                  <c:v>927</c:v>
                </c:pt>
                <c:pt idx="2416">
                  <c:v>927</c:v>
                </c:pt>
                <c:pt idx="2417">
                  <c:v>927</c:v>
                </c:pt>
                <c:pt idx="2418">
                  <c:v>928</c:v>
                </c:pt>
                <c:pt idx="2419">
                  <c:v>929</c:v>
                </c:pt>
                <c:pt idx="2420">
                  <c:v>930</c:v>
                </c:pt>
                <c:pt idx="2421">
                  <c:v>930</c:v>
                </c:pt>
                <c:pt idx="2422">
                  <c:v>930</c:v>
                </c:pt>
                <c:pt idx="2423">
                  <c:v>931</c:v>
                </c:pt>
                <c:pt idx="2424">
                  <c:v>932</c:v>
                </c:pt>
                <c:pt idx="2425">
                  <c:v>932</c:v>
                </c:pt>
                <c:pt idx="2426">
                  <c:v>932</c:v>
                </c:pt>
                <c:pt idx="2427">
                  <c:v>933</c:v>
                </c:pt>
                <c:pt idx="2428">
                  <c:v>933</c:v>
                </c:pt>
                <c:pt idx="2429">
                  <c:v>933</c:v>
                </c:pt>
                <c:pt idx="2430">
                  <c:v>933</c:v>
                </c:pt>
                <c:pt idx="2431">
                  <c:v>934</c:v>
                </c:pt>
                <c:pt idx="2432">
                  <c:v>935</c:v>
                </c:pt>
                <c:pt idx="2433">
                  <c:v>935</c:v>
                </c:pt>
                <c:pt idx="2434">
                  <c:v>936</c:v>
                </c:pt>
                <c:pt idx="2435">
                  <c:v>937</c:v>
                </c:pt>
                <c:pt idx="2436">
                  <c:v>938</c:v>
                </c:pt>
                <c:pt idx="2437">
                  <c:v>938</c:v>
                </c:pt>
                <c:pt idx="2438">
                  <c:v>938</c:v>
                </c:pt>
                <c:pt idx="2439">
                  <c:v>938</c:v>
                </c:pt>
                <c:pt idx="2440">
                  <c:v>938</c:v>
                </c:pt>
                <c:pt idx="2441">
                  <c:v>939</c:v>
                </c:pt>
                <c:pt idx="2442">
                  <c:v>939</c:v>
                </c:pt>
                <c:pt idx="2443">
                  <c:v>940</c:v>
                </c:pt>
                <c:pt idx="2444">
                  <c:v>940</c:v>
                </c:pt>
                <c:pt idx="2445">
                  <c:v>940</c:v>
                </c:pt>
                <c:pt idx="2446">
                  <c:v>941</c:v>
                </c:pt>
                <c:pt idx="2447">
                  <c:v>941</c:v>
                </c:pt>
                <c:pt idx="2448">
                  <c:v>941</c:v>
                </c:pt>
                <c:pt idx="2449">
                  <c:v>942</c:v>
                </c:pt>
                <c:pt idx="2450">
                  <c:v>942</c:v>
                </c:pt>
                <c:pt idx="2451">
                  <c:v>942</c:v>
                </c:pt>
                <c:pt idx="2452">
                  <c:v>942</c:v>
                </c:pt>
                <c:pt idx="2453">
                  <c:v>943</c:v>
                </c:pt>
                <c:pt idx="2454">
                  <c:v>943</c:v>
                </c:pt>
                <c:pt idx="2455">
                  <c:v>943</c:v>
                </c:pt>
                <c:pt idx="2456">
                  <c:v>943</c:v>
                </c:pt>
                <c:pt idx="2457">
                  <c:v>943</c:v>
                </c:pt>
                <c:pt idx="2458">
                  <c:v>943</c:v>
                </c:pt>
                <c:pt idx="2459">
                  <c:v>943</c:v>
                </c:pt>
                <c:pt idx="2460">
                  <c:v>944</c:v>
                </c:pt>
                <c:pt idx="2461">
                  <c:v>944</c:v>
                </c:pt>
                <c:pt idx="2462">
                  <c:v>944</c:v>
                </c:pt>
                <c:pt idx="2463">
                  <c:v>945</c:v>
                </c:pt>
                <c:pt idx="2464">
                  <c:v>946</c:v>
                </c:pt>
                <c:pt idx="2465">
                  <c:v>946</c:v>
                </c:pt>
                <c:pt idx="2466">
                  <c:v>947</c:v>
                </c:pt>
                <c:pt idx="2467">
                  <c:v>947</c:v>
                </c:pt>
                <c:pt idx="2468">
                  <c:v>947</c:v>
                </c:pt>
                <c:pt idx="2469">
                  <c:v>947</c:v>
                </c:pt>
                <c:pt idx="2470">
                  <c:v>947</c:v>
                </c:pt>
                <c:pt idx="2471">
                  <c:v>947</c:v>
                </c:pt>
                <c:pt idx="2472">
                  <c:v>947</c:v>
                </c:pt>
                <c:pt idx="2473">
                  <c:v>947</c:v>
                </c:pt>
                <c:pt idx="2474">
                  <c:v>947</c:v>
                </c:pt>
                <c:pt idx="2475">
                  <c:v>948</c:v>
                </c:pt>
                <c:pt idx="2476">
                  <c:v>948</c:v>
                </c:pt>
                <c:pt idx="2477">
                  <c:v>948</c:v>
                </c:pt>
                <c:pt idx="2478">
                  <c:v>948</c:v>
                </c:pt>
                <c:pt idx="2479">
                  <c:v>948</c:v>
                </c:pt>
                <c:pt idx="2480">
                  <c:v>948</c:v>
                </c:pt>
                <c:pt idx="2481">
                  <c:v>948</c:v>
                </c:pt>
                <c:pt idx="2482">
                  <c:v>948</c:v>
                </c:pt>
                <c:pt idx="2483">
                  <c:v>949</c:v>
                </c:pt>
                <c:pt idx="2484">
                  <c:v>950</c:v>
                </c:pt>
                <c:pt idx="2485">
                  <c:v>951</c:v>
                </c:pt>
                <c:pt idx="2486">
                  <c:v>951</c:v>
                </c:pt>
                <c:pt idx="2487">
                  <c:v>951</c:v>
                </c:pt>
                <c:pt idx="2488">
                  <c:v>951</c:v>
                </c:pt>
                <c:pt idx="2489">
                  <c:v>952</c:v>
                </c:pt>
                <c:pt idx="2490">
                  <c:v>952</c:v>
                </c:pt>
                <c:pt idx="2491">
                  <c:v>952</c:v>
                </c:pt>
                <c:pt idx="2492">
                  <c:v>953</c:v>
                </c:pt>
                <c:pt idx="2493">
                  <c:v>954</c:v>
                </c:pt>
                <c:pt idx="2494">
                  <c:v>955</c:v>
                </c:pt>
                <c:pt idx="2495">
                  <c:v>956</c:v>
                </c:pt>
                <c:pt idx="2496">
                  <c:v>957</c:v>
                </c:pt>
                <c:pt idx="2497">
                  <c:v>958</c:v>
                </c:pt>
                <c:pt idx="2498">
                  <c:v>959</c:v>
                </c:pt>
                <c:pt idx="2499">
                  <c:v>959</c:v>
                </c:pt>
                <c:pt idx="2500">
                  <c:v>960</c:v>
                </c:pt>
                <c:pt idx="2501">
                  <c:v>961</c:v>
                </c:pt>
                <c:pt idx="2502">
                  <c:v>962</c:v>
                </c:pt>
                <c:pt idx="2503">
                  <c:v>963</c:v>
                </c:pt>
                <c:pt idx="2504">
                  <c:v>964</c:v>
                </c:pt>
                <c:pt idx="2505">
                  <c:v>965</c:v>
                </c:pt>
                <c:pt idx="2506">
                  <c:v>965</c:v>
                </c:pt>
                <c:pt idx="2507">
                  <c:v>965</c:v>
                </c:pt>
                <c:pt idx="2508">
                  <c:v>965</c:v>
                </c:pt>
                <c:pt idx="2509">
                  <c:v>965</c:v>
                </c:pt>
                <c:pt idx="2510">
                  <c:v>965</c:v>
                </c:pt>
                <c:pt idx="2511">
                  <c:v>965</c:v>
                </c:pt>
                <c:pt idx="2512">
                  <c:v>965</c:v>
                </c:pt>
                <c:pt idx="2513">
                  <c:v>965</c:v>
                </c:pt>
                <c:pt idx="2514">
                  <c:v>965</c:v>
                </c:pt>
                <c:pt idx="2515">
                  <c:v>965</c:v>
                </c:pt>
                <c:pt idx="2516">
                  <c:v>965</c:v>
                </c:pt>
                <c:pt idx="2517">
                  <c:v>965</c:v>
                </c:pt>
                <c:pt idx="2518">
                  <c:v>965</c:v>
                </c:pt>
                <c:pt idx="2519">
                  <c:v>966</c:v>
                </c:pt>
                <c:pt idx="2520">
                  <c:v>966</c:v>
                </c:pt>
                <c:pt idx="2521">
                  <c:v>966</c:v>
                </c:pt>
                <c:pt idx="2522">
                  <c:v>967</c:v>
                </c:pt>
                <c:pt idx="2523">
                  <c:v>967</c:v>
                </c:pt>
                <c:pt idx="2524">
                  <c:v>968</c:v>
                </c:pt>
                <c:pt idx="2525">
                  <c:v>969</c:v>
                </c:pt>
                <c:pt idx="2526">
                  <c:v>970</c:v>
                </c:pt>
                <c:pt idx="2527">
                  <c:v>971</c:v>
                </c:pt>
                <c:pt idx="2528">
                  <c:v>972</c:v>
                </c:pt>
                <c:pt idx="2529">
                  <c:v>973</c:v>
                </c:pt>
                <c:pt idx="2530">
                  <c:v>974</c:v>
                </c:pt>
                <c:pt idx="2531">
                  <c:v>974</c:v>
                </c:pt>
                <c:pt idx="2532">
                  <c:v>974</c:v>
                </c:pt>
                <c:pt idx="2533">
                  <c:v>974</c:v>
                </c:pt>
                <c:pt idx="2534">
                  <c:v>974</c:v>
                </c:pt>
                <c:pt idx="2535">
                  <c:v>974</c:v>
                </c:pt>
                <c:pt idx="2536">
                  <c:v>974</c:v>
                </c:pt>
                <c:pt idx="2537">
                  <c:v>974</c:v>
                </c:pt>
                <c:pt idx="2538">
                  <c:v>974</c:v>
                </c:pt>
                <c:pt idx="2539">
                  <c:v>975</c:v>
                </c:pt>
                <c:pt idx="2540">
                  <c:v>975</c:v>
                </c:pt>
                <c:pt idx="2541">
                  <c:v>975</c:v>
                </c:pt>
                <c:pt idx="2542">
                  <c:v>975</c:v>
                </c:pt>
                <c:pt idx="2543">
                  <c:v>976</c:v>
                </c:pt>
                <c:pt idx="2544">
                  <c:v>976</c:v>
                </c:pt>
                <c:pt idx="2545">
                  <c:v>976</c:v>
                </c:pt>
                <c:pt idx="2546">
                  <c:v>976</c:v>
                </c:pt>
                <c:pt idx="2547">
                  <c:v>976</c:v>
                </c:pt>
                <c:pt idx="2548">
                  <c:v>976</c:v>
                </c:pt>
                <c:pt idx="2549">
                  <c:v>976</c:v>
                </c:pt>
                <c:pt idx="2550">
                  <c:v>976</c:v>
                </c:pt>
                <c:pt idx="2551">
                  <c:v>977</c:v>
                </c:pt>
                <c:pt idx="2552">
                  <c:v>977</c:v>
                </c:pt>
                <c:pt idx="2553">
                  <c:v>977</c:v>
                </c:pt>
                <c:pt idx="2554">
                  <c:v>977</c:v>
                </c:pt>
                <c:pt idx="2555">
                  <c:v>977</c:v>
                </c:pt>
                <c:pt idx="2556">
                  <c:v>977</c:v>
                </c:pt>
                <c:pt idx="2557">
                  <c:v>977</c:v>
                </c:pt>
                <c:pt idx="2558">
                  <c:v>977</c:v>
                </c:pt>
                <c:pt idx="2559">
                  <c:v>977</c:v>
                </c:pt>
                <c:pt idx="2560">
                  <c:v>977</c:v>
                </c:pt>
                <c:pt idx="2561">
                  <c:v>978</c:v>
                </c:pt>
                <c:pt idx="2562">
                  <c:v>978</c:v>
                </c:pt>
                <c:pt idx="2563">
                  <c:v>979</c:v>
                </c:pt>
                <c:pt idx="2564">
                  <c:v>979</c:v>
                </c:pt>
                <c:pt idx="2565">
                  <c:v>979</c:v>
                </c:pt>
                <c:pt idx="2566">
                  <c:v>979</c:v>
                </c:pt>
                <c:pt idx="2567">
                  <c:v>979</c:v>
                </c:pt>
                <c:pt idx="2568">
                  <c:v>979</c:v>
                </c:pt>
                <c:pt idx="2569">
                  <c:v>979</c:v>
                </c:pt>
                <c:pt idx="2570">
                  <c:v>979</c:v>
                </c:pt>
                <c:pt idx="2571">
                  <c:v>979</c:v>
                </c:pt>
                <c:pt idx="2572">
                  <c:v>979</c:v>
                </c:pt>
                <c:pt idx="2573">
                  <c:v>979</c:v>
                </c:pt>
                <c:pt idx="2574">
                  <c:v>979</c:v>
                </c:pt>
                <c:pt idx="2575">
                  <c:v>979</c:v>
                </c:pt>
                <c:pt idx="2576">
                  <c:v>980</c:v>
                </c:pt>
                <c:pt idx="2577">
                  <c:v>980</c:v>
                </c:pt>
                <c:pt idx="2578">
                  <c:v>980</c:v>
                </c:pt>
                <c:pt idx="2579">
                  <c:v>981</c:v>
                </c:pt>
                <c:pt idx="2580">
                  <c:v>981</c:v>
                </c:pt>
                <c:pt idx="2581">
                  <c:v>981</c:v>
                </c:pt>
                <c:pt idx="2582">
                  <c:v>981</c:v>
                </c:pt>
                <c:pt idx="2583">
                  <c:v>981</c:v>
                </c:pt>
                <c:pt idx="2584">
                  <c:v>981</c:v>
                </c:pt>
                <c:pt idx="2585">
                  <c:v>981</c:v>
                </c:pt>
                <c:pt idx="2586">
                  <c:v>981</c:v>
                </c:pt>
                <c:pt idx="2587">
                  <c:v>981</c:v>
                </c:pt>
                <c:pt idx="2588">
                  <c:v>981</c:v>
                </c:pt>
                <c:pt idx="2589">
                  <c:v>981</c:v>
                </c:pt>
                <c:pt idx="2590">
                  <c:v>981</c:v>
                </c:pt>
                <c:pt idx="2591">
                  <c:v>982</c:v>
                </c:pt>
                <c:pt idx="2592">
                  <c:v>982</c:v>
                </c:pt>
                <c:pt idx="2593">
                  <c:v>982</c:v>
                </c:pt>
                <c:pt idx="2594">
                  <c:v>982</c:v>
                </c:pt>
                <c:pt idx="2595">
                  <c:v>983</c:v>
                </c:pt>
                <c:pt idx="2596">
                  <c:v>983</c:v>
                </c:pt>
                <c:pt idx="2597">
                  <c:v>983</c:v>
                </c:pt>
                <c:pt idx="2598">
                  <c:v>984</c:v>
                </c:pt>
                <c:pt idx="2599">
                  <c:v>984</c:v>
                </c:pt>
                <c:pt idx="2600">
                  <c:v>984</c:v>
                </c:pt>
                <c:pt idx="2601">
                  <c:v>984</c:v>
                </c:pt>
                <c:pt idx="2602">
                  <c:v>985</c:v>
                </c:pt>
                <c:pt idx="2603">
                  <c:v>986</c:v>
                </c:pt>
                <c:pt idx="2604">
                  <c:v>987</c:v>
                </c:pt>
                <c:pt idx="2605">
                  <c:v>988</c:v>
                </c:pt>
                <c:pt idx="2606">
                  <c:v>989</c:v>
                </c:pt>
                <c:pt idx="2607">
                  <c:v>990</c:v>
                </c:pt>
                <c:pt idx="2608">
                  <c:v>991</c:v>
                </c:pt>
                <c:pt idx="2609">
                  <c:v>991</c:v>
                </c:pt>
                <c:pt idx="2610">
                  <c:v>991</c:v>
                </c:pt>
                <c:pt idx="2611">
                  <c:v>991</c:v>
                </c:pt>
                <c:pt idx="2612">
                  <c:v>992</c:v>
                </c:pt>
                <c:pt idx="2613">
                  <c:v>992</c:v>
                </c:pt>
                <c:pt idx="2614">
                  <c:v>993</c:v>
                </c:pt>
                <c:pt idx="2615">
                  <c:v>993</c:v>
                </c:pt>
                <c:pt idx="2616">
                  <c:v>994</c:v>
                </c:pt>
                <c:pt idx="2617">
                  <c:v>994</c:v>
                </c:pt>
                <c:pt idx="2618">
                  <c:v>994</c:v>
                </c:pt>
                <c:pt idx="2619">
                  <c:v>994</c:v>
                </c:pt>
                <c:pt idx="2620">
                  <c:v>995</c:v>
                </c:pt>
                <c:pt idx="2621">
                  <c:v>995</c:v>
                </c:pt>
                <c:pt idx="2622">
                  <c:v>995</c:v>
                </c:pt>
                <c:pt idx="2623">
                  <c:v>995</c:v>
                </c:pt>
                <c:pt idx="2624">
                  <c:v>996</c:v>
                </c:pt>
                <c:pt idx="2625">
                  <c:v>997</c:v>
                </c:pt>
                <c:pt idx="2626">
                  <c:v>998</c:v>
                </c:pt>
                <c:pt idx="2627">
                  <c:v>998</c:v>
                </c:pt>
                <c:pt idx="2628">
                  <c:v>998</c:v>
                </c:pt>
                <c:pt idx="2629">
                  <c:v>998</c:v>
                </c:pt>
                <c:pt idx="2630">
                  <c:v>998</c:v>
                </c:pt>
                <c:pt idx="2631">
                  <c:v>999</c:v>
                </c:pt>
                <c:pt idx="2632">
                  <c:v>999</c:v>
                </c:pt>
                <c:pt idx="2633">
                  <c:v>999</c:v>
                </c:pt>
                <c:pt idx="2634">
                  <c:v>999</c:v>
                </c:pt>
                <c:pt idx="2635">
                  <c:v>1000</c:v>
                </c:pt>
                <c:pt idx="2636">
                  <c:v>1000</c:v>
                </c:pt>
                <c:pt idx="2637">
                  <c:v>1000</c:v>
                </c:pt>
                <c:pt idx="2638">
                  <c:v>1000</c:v>
                </c:pt>
                <c:pt idx="2639">
                  <c:v>1001</c:v>
                </c:pt>
                <c:pt idx="2640">
                  <c:v>1002</c:v>
                </c:pt>
                <c:pt idx="2641">
                  <c:v>1003</c:v>
                </c:pt>
                <c:pt idx="2642">
                  <c:v>1003</c:v>
                </c:pt>
                <c:pt idx="2643">
                  <c:v>1003</c:v>
                </c:pt>
                <c:pt idx="2644">
                  <c:v>1003</c:v>
                </c:pt>
                <c:pt idx="2645">
                  <c:v>1003</c:v>
                </c:pt>
                <c:pt idx="2646">
                  <c:v>1003</c:v>
                </c:pt>
                <c:pt idx="2647">
                  <c:v>1003</c:v>
                </c:pt>
                <c:pt idx="2648">
                  <c:v>1004</c:v>
                </c:pt>
                <c:pt idx="2649">
                  <c:v>1005</c:v>
                </c:pt>
                <c:pt idx="2650">
                  <c:v>1006</c:v>
                </c:pt>
                <c:pt idx="2651">
                  <c:v>1006</c:v>
                </c:pt>
                <c:pt idx="2652">
                  <c:v>1007</c:v>
                </c:pt>
                <c:pt idx="2653">
                  <c:v>1007</c:v>
                </c:pt>
                <c:pt idx="2654">
                  <c:v>1007</c:v>
                </c:pt>
                <c:pt idx="2655">
                  <c:v>1007</c:v>
                </c:pt>
                <c:pt idx="2656">
                  <c:v>1008</c:v>
                </c:pt>
                <c:pt idx="2657">
                  <c:v>1009</c:v>
                </c:pt>
                <c:pt idx="2658">
                  <c:v>1010</c:v>
                </c:pt>
                <c:pt idx="2659">
                  <c:v>1011</c:v>
                </c:pt>
                <c:pt idx="2660">
                  <c:v>1011</c:v>
                </c:pt>
                <c:pt idx="2661">
                  <c:v>1011</c:v>
                </c:pt>
                <c:pt idx="2662">
                  <c:v>1011</c:v>
                </c:pt>
                <c:pt idx="2663">
                  <c:v>1011</c:v>
                </c:pt>
                <c:pt idx="2664">
                  <c:v>1011</c:v>
                </c:pt>
                <c:pt idx="2665">
                  <c:v>1011</c:v>
                </c:pt>
                <c:pt idx="2666">
                  <c:v>1011</c:v>
                </c:pt>
                <c:pt idx="2667">
                  <c:v>1011</c:v>
                </c:pt>
                <c:pt idx="2668">
                  <c:v>1011</c:v>
                </c:pt>
                <c:pt idx="2669">
                  <c:v>1011</c:v>
                </c:pt>
                <c:pt idx="2670">
                  <c:v>1011</c:v>
                </c:pt>
                <c:pt idx="2671">
                  <c:v>1011</c:v>
                </c:pt>
                <c:pt idx="2672">
                  <c:v>1011</c:v>
                </c:pt>
                <c:pt idx="2673">
                  <c:v>1011</c:v>
                </c:pt>
                <c:pt idx="2674">
                  <c:v>1011</c:v>
                </c:pt>
                <c:pt idx="2675">
                  <c:v>1011</c:v>
                </c:pt>
                <c:pt idx="2676">
                  <c:v>1012</c:v>
                </c:pt>
                <c:pt idx="2677">
                  <c:v>1013</c:v>
                </c:pt>
                <c:pt idx="2678">
                  <c:v>1013</c:v>
                </c:pt>
                <c:pt idx="2679">
                  <c:v>1013</c:v>
                </c:pt>
                <c:pt idx="2680">
                  <c:v>1013</c:v>
                </c:pt>
                <c:pt idx="2681">
                  <c:v>1013</c:v>
                </c:pt>
                <c:pt idx="2682">
                  <c:v>1014</c:v>
                </c:pt>
                <c:pt idx="2683">
                  <c:v>1014</c:v>
                </c:pt>
                <c:pt idx="2684">
                  <c:v>1014</c:v>
                </c:pt>
                <c:pt idx="2685">
                  <c:v>1014</c:v>
                </c:pt>
                <c:pt idx="2686">
                  <c:v>1015</c:v>
                </c:pt>
                <c:pt idx="2687">
                  <c:v>1015</c:v>
                </c:pt>
                <c:pt idx="2688">
                  <c:v>1015</c:v>
                </c:pt>
                <c:pt idx="2689">
                  <c:v>1015</c:v>
                </c:pt>
                <c:pt idx="2690">
                  <c:v>1015</c:v>
                </c:pt>
                <c:pt idx="2691">
                  <c:v>1016</c:v>
                </c:pt>
                <c:pt idx="2692">
                  <c:v>1016</c:v>
                </c:pt>
                <c:pt idx="2693">
                  <c:v>1016</c:v>
                </c:pt>
                <c:pt idx="2694">
                  <c:v>1017</c:v>
                </c:pt>
                <c:pt idx="2695">
                  <c:v>1017</c:v>
                </c:pt>
                <c:pt idx="2696">
                  <c:v>1018</c:v>
                </c:pt>
                <c:pt idx="2697">
                  <c:v>1018</c:v>
                </c:pt>
                <c:pt idx="2698">
                  <c:v>1018</c:v>
                </c:pt>
                <c:pt idx="2699">
                  <c:v>1018</c:v>
                </c:pt>
                <c:pt idx="2700">
                  <c:v>1018</c:v>
                </c:pt>
                <c:pt idx="2701">
                  <c:v>1018</c:v>
                </c:pt>
                <c:pt idx="2702">
                  <c:v>1018</c:v>
                </c:pt>
                <c:pt idx="2703">
                  <c:v>1018</c:v>
                </c:pt>
                <c:pt idx="2704">
                  <c:v>1018</c:v>
                </c:pt>
                <c:pt idx="2705">
                  <c:v>1019</c:v>
                </c:pt>
                <c:pt idx="2706">
                  <c:v>1019</c:v>
                </c:pt>
                <c:pt idx="2707">
                  <c:v>1019</c:v>
                </c:pt>
                <c:pt idx="2708">
                  <c:v>1020</c:v>
                </c:pt>
                <c:pt idx="2709">
                  <c:v>1020</c:v>
                </c:pt>
                <c:pt idx="2710">
                  <c:v>1020</c:v>
                </c:pt>
                <c:pt idx="2711">
                  <c:v>1020</c:v>
                </c:pt>
                <c:pt idx="2712">
                  <c:v>1021</c:v>
                </c:pt>
                <c:pt idx="2713">
                  <c:v>1021</c:v>
                </c:pt>
                <c:pt idx="2714">
                  <c:v>1022</c:v>
                </c:pt>
                <c:pt idx="2715">
                  <c:v>1022</c:v>
                </c:pt>
                <c:pt idx="2716">
                  <c:v>1022</c:v>
                </c:pt>
                <c:pt idx="2717">
                  <c:v>1022</c:v>
                </c:pt>
                <c:pt idx="2718">
                  <c:v>1022</c:v>
                </c:pt>
                <c:pt idx="2719">
                  <c:v>1022</c:v>
                </c:pt>
                <c:pt idx="2720">
                  <c:v>1022</c:v>
                </c:pt>
                <c:pt idx="2721">
                  <c:v>1022</c:v>
                </c:pt>
                <c:pt idx="2722">
                  <c:v>1022</c:v>
                </c:pt>
                <c:pt idx="2723">
                  <c:v>1022</c:v>
                </c:pt>
                <c:pt idx="2724">
                  <c:v>1022</c:v>
                </c:pt>
                <c:pt idx="2725">
                  <c:v>1022</c:v>
                </c:pt>
                <c:pt idx="2726">
                  <c:v>1022</c:v>
                </c:pt>
                <c:pt idx="2727">
                  <c:v>1022</c:v>
                </c:pt>
                <c:pt idx="2728">
                  <c:v>1022</c:v>
                </c:pt>
                <c:pt idx="2729">
                  <c:v>1022</c:v>
                </c:pt>
                <c:pt idx="2730">
                  <c:v>1023</c:v>
                </c:pt>
                <c:pt idx="2731">
                  <c:v>1023</c:v>
                </c:pt>
                <c:pt idx="2732">
                  <c:v>1023</c:v>
                </c:pt>
                <c:pt idx="2733">
                  <c:v>1024</c:v>
                </c:pt>
                <c:pt idx="2734">
                  <c:v>1024</c:v>
                </c:pt>
                <c:pt idx="2735">
                  <c:v>1024</c:v>
                </c:pt>
                <c:pt idx="2736">
                  <c:v>1024</c:v>
                </c:pt>
                <c:pt idx="2737">
                  <c:v>1024</c:v>
                </c:pt>
                <c:pt idx="2738">
                  <c:v>1024</c:v>
                </c:pt>
                <c:pt idx="2739">
                  <c:v>1024</c:v>
                </c:pt>
                <c:pt idx="2740">
                  <c:v>1024</c:v>
                </c:pt>
                <c:pt idx="2741">
                  <c:v>1025</c:v>
                </c:pt>
                <c:pt idx="2742">
                  <c:v>1025</c:v>
                </c:pt>
                <c:pt idx="2743">
                  <c:v>1025</c:v>
                </c:pt>
                <c:pt idx="2744">
                  <c:v>1025</c:v>
                </c:pt>
                <c:pt idx="2745">
                  <c:v>1025</c:v>
                </c:pt>
                <c:pt idx="2746">
                  <c:v>1025</c:v>
                </c:pt>
                <c:pt idx="2747">
                  <c:v>1025</c:v>
                </c:pt>
                <c:pt idx="2748">
                  <c:v>1025</c:v>
                </c:pt>
                <c:pt idx="2749">
                  <c:v>1026</c:v>
                </c:pt>
                <c:pt idx="2750">
                  <c:v>1027</c:v>
                </c:pt>
                <c:pt idx="2751">
                  <c:v>1028</c:v>
                </c:pt>
                <c:pt idx="2752">
                  <c:v>1029</c:v>
                </c:pt>
                <c:pt idx="2753">
                  <c:v>1030</c:v>
                </c:pt>
                <c:pt idx="2754">
                  <c:v>1031</c:v>
                </c:pt>
                <c:pt idx="2755">
                  <c:v>1032</c:v>
                </c:pt>
                <c:pt idx="2756">
                  <c:v>1033</c:v>
                </c:pt>
                <c:pt idx="2757">
                  <c:v>1033</c:v>
                </c:pt>
                <c:pt idx="2758">
                  <c:v>1034</c:v>
                </c:pt>
                <c:pt idx="2759">
                  <c:v>1034</c:v>
                </c:pt>
                <c:pt idx="2760">
                  <c:v>1034</c:v>
                </c:pt>
                <c:pt idx="2761">
                  <c:v>1034</c:v>
                </c:pt>
                <c:pt idx="2762">
                  <c:v>1034</c:v>
                </c:pt>
                <c:pt idx="2763">
                  <c:v>1034</c:v>
                </c:pt>
                <c:pt idx="2764">
                  <c:v>1035</c:v>
                </c:pt>
                <c:pt idx="2765">
                  <c:v>1035</c:v>
                </c:pt>
                <c:pt idx="2766">
                  <c:v>1035</c:v>
                </c:pt>
                <c:pt idx="2767">
                  <c:v>1035</c:v>
                </c:pt>
                <c:pt idx="2768">
                  <c:v>1035</c:v>
                </c:pt>
                <c:pt idx="2769">
                  <c:v>1036</c:v>
                </c:pt>
                <c:pt idx="2770">
                  <c:v>1036</c:v>
                </c:pt>
                <c:pt idx="2771">
                  <c:v>1036</c:v>
                </c:pt>
                <c:pt idx="2772">
                  <c:v>1036</c:v>
                </c:pt>
                <c:pt idx="2773">
                  <c:v>1036</c:v>
                </c:pt>
                <c:pt idx="2774">
                  <c:v>1037</c:v>
                </c:pt>
                <c:pt idx="2775">
                  <c:v>1037</c:v>
                </c:pt>
                <c:pt idx="2776">
                  <c:v>1037</c:v>
                </c:pt>
                <c:pt idx="2777">
                  <c:v>1037</c:v>
                </c:pt>
                <c:pt idx="2778">
                  <c:v>1038</c:v>
                </c:pt>
                <c:pt idx="2779">
                  <c:v>1039</c:v>
                </c:pt>
                <c:pt idx="2780">
                  <c:v>1039</c:v>
                </c:pt>
                <c:pt idx="2781">
                  <c:v>1039</c:v>
                </c:pt>
                <c:pt idx="2782">
                  <c:v>1039</c:v>
                </c:pt>
                <c:pt idx="2783">
                  <c:v>1039</c:v>
                </c:pt>
                <c:pt idx="2784">
                  <c:v>1040</c:v>
                </c:pt>
                <c:pt idx="2785">
                  <c:v>1040</c:v>
                </c:pt>
                <c:pt idx="2786">
                  <c:v>1041</c:v>
                </c:pt>
                <c:pt idx="2787">
                  <c:v>1042</c:v>
                </c:pt>
                <c:pt idx="2788">
                  <c:v>1042</c:v>
                </c:pt>
                <c:pt idx="2789">
                  <c:v>1042</c:v>
                </c:pt>
                <c:pt idx="2790">
                  <c:v>1042</c:v>
                </c:pt>
                <c:pt idx="2791">
                  <c:v>1042</c:v>
                </c:pt>
                <c:pt idx="2792">
                  <c:v>1042</c:v>
                </c:pt>
                <c:pt idx="2793">
                  <c:v>1042</c:v>
                </c:pt>
                <c:pt idx="2794">
                  <c:v>1043</c:v>
                </c:pt>
                <c:pt idx="2795">
                  <c:v>1043</c:v>
                </c:pt>
                <c:pt idx="2796">
                  <c:v>1043</c:v>
                </c:pt>
                <c:pt idx="2797">
                  <c:v>1044</c:v>
                </c:pt>
                <c:pt idx="2798">
                  <c:v>1044</c:v>
                </c:pt>
                <c:pt idx="2799">
                  <c:v>1045</c:v>
                </c:pt>
                <c:pt idx="2800">
                  <c:v>1046</c:v>
                </c:pt>
                <c:pt idx="2801">
                  <c:v>1046</c:v>
                </c:pt>
                <c:pt idx="2802">
                  <c:v>1047</c:v>
                </c:pt>
                <c:pt idx="2803">
                  <c:v>1048</c:v>
                </c:pt>
                <c:pt idx="2804">
                  <c:v>1049</c:v>
                </c:pt>
                <c:pt idx="2805">
                  <c:v>1050</c:v>
                </c:pt>
                <c:pt idx="2806">
                  <c:v>1051</c:v>
                </c:pt>
                <c:pt idx="2807">
                  <c:v>1052</c:v>
                </c:pt>
                <c:pt idx="2808">
                  <c:v>1053</c:v>
                </c:pt>
                <c:pt idx="2809">
                  <c:v>1053</c:v>
                </c:pt>
                <c:pt idx="2810">
                  <c:v>1054</c:v>
                </c:pt>
                <c:pt idx="2811">
                  <c:v>1055</c:v>
                </c:pt>
                <c:pt idx="2812">
                  <c:v>1056</c:v>
                </c:pt>
                <c:pt idx="2813">
                  <c:v>1056</c:v>
                </c:pt>
                <c:pt idx="2814">
                  <c:v>1057</c:v>
                </c:pt>
                <c:pt idx="2815">
                  <c:v>1058</c:v>
                </c:pt>
                <c:pt idx="2816">
                  <c:v>1058</c:v>
                </c:pt>
                <c:pt idx="2817">
                  <c:v>1058</c:v>
                </c:pt>
                <c:pt idx="2818">
                  <c:v>1059</c:v>
                </c:pt>
                <c:pt idx="2819">
                  <c:v>1060</c:v>
                </c:pt>
                <c:pt idx="2820">
                  <c:v>1061</c:v>
                </c:pt>
                <c:pt idx="2821">
                  <c:v>1062</c:v>
                </c:pt>
                <c:pt idx="2822">
                  <c:v>1062</c:v>
                </c:pt>
                <c:pt idx="2823">
                  <c:v>1063</c:v>
                </c:pt>
                <c:pt idx="2824">
                  <c:v>1064</c:v>
                </c:pt>
                <c:pt idx="2825">
                  <c:v>1064</c:v>
                </c:pt>
                <c:pt idx="2826">
                  <c:v>1064</c:v>
                </c:pt>
                <c:pt idx="2827">
                  <c:v>1065</c:v>
                </c:pt>
                <c:pt idx="2828">
                  <c:v>1065</c:v>
                </c:pt>
                <c:pt idx="2829">
                  <c:v>1065</c:v>
                </c:pt>
                <c:pt idx="2830">
                  <c:v>1066</c:v>
                </c:pt>
                <c:pt idx="2831">
                  <c:v>1066</c:v>
                </c:pt>
                <c:pt idx="2832">
                  <c:v>1067</c:v>
                </c:pt>
                <c:pt idx="2833">
                  <c:v>1067</c:v>
                </c:pt>
                <c:pt idx="2834">
                  <c:v>1067</c:v>
                </c:pt>
                <c:pt idx="2835">
                  <c:v>1067</c:v>
                </c:pt>
                <c:pt idx="2836">
                  <c:v>1067</c:v>
                </c:pt>
                <c:pt idx="2837">
                  <c:v>1068</c:v>
                </c:pt>
                <c:pt idx="2838">
                  <c:v>1068</c:v>
                </c:pt>
                <c:pt idx="2839">
                  <c:v>1068</c:v>
                </c:pt>
                <c:pt idx="2840">
                  <c:v>1068</c:v>
                </c:pt>
                <c:pt idx="2841">
                  <c:v>1069</c:v>
                </c:pt>
                <c:pt idx="2842">
                  <c:v>1070</c:v>
                </c:pt>
                <c:pt idx="2843">
                  <c:v>1070</c:v>
                </c:pt>
                <c:pt idx="2844">
                  <c:v>1071</c:v>
                </c:pt>
                <c:pt idx="2845">
                  <c:v>1072</c:v>
                </c:pt>
                <c:pt idx="2846">
                  <c:v>1072</c:v>
                </c:pt>
                <c:pt idx="2847">
                  <c:v>1072</c:v>
                </c:pt>
                <c:pt idx="2848">
                  <c:v>1072</c:v>
                </c:pt>
                <c:pt idx="2849">
                  <c:v>1072</c:v>
                </c:pt>
                <c:pt idx="2850">
                  <c:v>1072</c:v>
                </c:pt>
                <c:pt idx="2851">
                  <c:v>1073</c:v>
                </c:pt>
                <c:pt idx="2852">
                  <c:v>1073</c:v>
                </c:pt>
                <c:pt idx="2853">
                  <c:v>1073</c:v>
                </c:pt>
                <c:pt idx="2854">
                  <c:v>1073</c:v>
                </c:pt>
                <c:pt idx="2855">
                  <c:v>1073</c:v>
                </c:pt>
                <c:pt idx="2856">
                  <c:v>1073</c:v>
                </c:pt>
                <c:pt idx="2857">
                  <c:v>1074</c:v>
                </c:pt>
                <c:pt idx="2858">
                  <c:v>1074</c:v>
                </c:pt>
                <c:pt idx="2859">
                  <c:v>1074</c:v>
                </c:pt>
                <c:pt idx="2860">
                  <c:v>1074</c:v>
                </c:pt>
                <c:pt idx="2861">
                  <c:v>1075</c:v>
                </c:pt>
                <c:pt idx="2862">
                  <c:v>1075</c:v>
                </c:pt>
                <c:pt idx="2863">
                  <c:v>1076</c:v>
                </c:pt>
                <c:pt idx="2864">
                  <c:v>1077</c:v>
                </c:pt>
                <c:pt idx="2865">
                  <c:v>1078</c:v>
                </c:pt>
                <c:pt idx="2866">
                  <c:v>1078</c:v>
                </c:pt>
                <c:pt idx="2867">
                  <c:v>1079</c:v>
                </c:pt>
                <c:pt idx="2868">
                  <c:v>1080</c:v>
                </c:pt>
                <c:pt idx="2869">
                  <c:v>1081</c:v>
                </c:pt>
                <c:pt idx="2870">
                  <c:v>1082</c:v>
                </c:pt>
                <c:pt idx="2871">
                  <c:v>1083</c:v>
                </c:pt>
                <c:pt idx="2872">
                  <c:v>1083</c:v>
                </c:pt>
                <c:pt idx="2873">
                  <c:v>1083</c:v>
                </c:pt>
                <c:pt idx="2874">
                  <c:v>1083</c:v>
                </c:pt>
                <c:pt idx="2875">
                  <c:v>1084</c:v>
                </c:pt>
                <c:pt idx="2876">
                  <c:v>1084</c:v>
                </c:pt>
                <c:pt idx="2877">
                  <c:v>1085</c:v>
                </c:pt>
                <c:pt idx="2878">
                  <c:v>1085</c:v>
                </c:pt>
                <c:pt idx="2879">
                  <c:v>1085</c:v>
                </c:pt>
                <c:pt idx="2880">
                  <c:v>1085</c:v>
                </c:pt>
                <c:pt idx="2881">
                  <c:v>1085</c:v>
                </c:pt>
                <c:pt idx="2882">
                  <c:v>1086</c:v>
                </c:pt>
                <c:pt idx="2883">
                  <c:v>1086</c:v>
                </c:pt>
                <c:pt idx="2884">
                  <c:v>1086</c:v>
                </c:pt>
                <c:pt idx="2885">
                  <c:v>1087</c:v>
                </c:pt>
                <c:pt idx="2886">
                  <c:v>1088</c:v>
                </c:pt>
                <c:pt idx="2887">
                  <c:v>1089</c:v>
                </c:pt>
                <c:pt idx="2888">
                  <c:v>1090</c:v>
                </c:pt>
                <c:pt idx="2889">
                  <c:v>1091</c:v>
                </c:pt>
                <c:pt idx="2890">
                  <c:v>1092</c:v>
                </c:pt>
                <c:pt idx="2891">
                  <c:v>1093</c:v>
                </c:pt>
                <c:pt idx="2892">
                  <c:v>1094</c:v>
                </c:pt>
                <c:pt idx="2893">
                  <c:v>1095</c:v>
                </c:pt>
                <c:pt idx="2894">
                  <c:v>1096</c:v>
                </c:pt>
                <c:pt idx="2895">
                  <c:v>1097</c:v>
                </c:pt>
                <c:pt idx="2896">
                  <c:v>1098</c:v>
                </c:pt>
                <c:pt idx="2897">
                  <c:v>1099</c:v>
                </c:pt>
                <c:pt idx="2898">
                  <c:v>1100</c:v>
                </c:pt>
                <c:pt idx="2899">
                  <c:v>1100</c:v>
                </c:pt>
                <c:pt idx="2900">
                  <c:v>1100</c:v>
                </c:pt>
                <c:pt idx="2901">
                  <c:v>1101</c:v>
                </c:pt>
                <c:pt idx="2902">
                  <c:v>1101</c:v>
                </c:pt>
                <c:pt idx="2903">
                  <c:v>1102</c:v>
                </c:pt>
                <c:pt idx="2904">
                  <c:v>1102</c:v>
                </c:pt>
                <c:pt idx="2905">
                  <c:v>1103</c:v>
                </c:pt>
                <c:pt idx="2906">
                  <c:v>1103</c:v>
                </c:pt>
                <c:pt idx="2907">
                  <c:v>1103</c:v>
                </c:pt>
                <c:pt idx="2908">
                  <c:v>1103</c:v>
                </c:pt>
                <c:pt idx="2909">
                  <c:v>1103</c:v>
                </c:pt>
                <c:pt idx="2910">
                  <c:v>1104</c:v>
                </c:pt>
                <c:pt idx="2911">
                  <c:v>1104</c:v>
                </c:pt>
                <c:pt idx="2912">
                  <c:v>1104</c:v>
                </c:pt>
                <c:pt idx="2913">
                  <c:v>1104</c:v>
                </c:pt>
                <c:pt idx="2914">
                  <c:v>1104</c:v>
                </c:pt>
                <c:pt idx="2915">
                  <c:v>1104</c:v>
                </c:pt>
                <c:pt idx="2916">
                  <c:v>1104</c:v>
                </c:pt>
                <c:pt idx="2917">
                  <c:v>1105</c:v>
                </c:pt>
                <c:pt idx="2918">
                  <c:v>1105</c:v>
                </c:pt>
                <c:pt idx="2919">
                  <c:v>1105</c:v>
                </c:pt>
                <c:pt idx="2920">
                  <c:v>1106</c:v>
                </c:pt>
                <c:pt idx="2921">
                  <c:v>1107</c:v>
                </c:pt>
                <c:pt idx="2922">
                  <c:v>1108</c:v>
                </c:pt>
                <c:pt idx="2923">
                  <c:v>1109</c:v>
                </c:pt>
                <c:pt idx="2924">
                  <c:v>1109</c:v>
                </c:pt>
                <c:pt idx="2925">
                  <c:v>1110</c:v>
                </c:pt>
                <c:pt idx="2926">
                  <c:v>1111</c:v>
                </c:pt>
                <c:pt idx="2927">
                  <c:v>1111</c:v>
                </c:pt>
                <c:pt idx="2928">
                  <c:v>1111</c:v>
                </c:pt>
                <c:pt idx="2929">
                  <c:v>1111</c:v>
                </c:pt>
                <c:pt idx="2930">
                  <c:v>1111</c:v>
                </c:pt>
                <c:pt idx="2931">
                  <c:v>1111</c:v>
                </c:pt>
                <c:pt idx="2932">
                  <c:v>1111</c:v>
                </c:pt>
                <c:pt idx="2933">
                  <c:v>1112</c:v>
                </c:pt>
                <c:pt idx="2934">
                  <c:v>1113</c:v>
                </c:pt>
                <c:pt idx="2935">
                  <c:v>1113</c:v>
                </c:pt>
                <c:pt idx="2936">
                  <c:v>1113</c:v>
                </c:pt>
                <c:pt idx="2937">
                  <c:v>1114</c:v>
                </c:pt>
                <c:pt idx="2938">
                  <c:v>1114</c:v>
                </c:pt>
                <c:pt idx="2939">
                  <c:v>1115</c:v>
                </c:pt>
                <c:pt idx="2940">
                  <c:v>1115</c:v>
                </c:pt>
                <c:pt idx="2941">
                  <c:v>1116</c:v>
                </c:pt>
                <c:pt idx="2942">
                  <c:v>1117</c:v>
                </c:pt>
                <c:pt idx="2943">
                  <c:v>1118</c:v>
                </c:pt>
                <c:pt idx="2944">
                  <c:v>1119</c:v>
                </c:pt>
                <c:pt idx="2945">
                  <c:v>1120</c:v>
                </c:pt>
                <c:pt idx="2946">
                  <c:v>1120</c:v>
                </c:pt>
                <c:pt idx="2947">
                  <c:v>1121</c:v>
                </c:pt>
                <c:pt idx="2948">
                  <c:v>1121</c:v>
                </c:pt>
                <c:pt idx="2949">
                  <c:v>1121</c:v>
                </c:pt>
                <c:pt idx="2950">
                  <c:v>1122</c:v>
                </c:pt>
                <c:pt idx="2951">
                  <c:v>1122</c:v>
                </c:pt>
                <c:pt idx="2952">
                  <c:v>1123</c:v>
                </c:pt>
                <c:pt idx="2953">
                  <c:v>1123</c:v>
                </c:pt>
                <c:pt idx="2954">
                  <c:v>1123</c:v>
                </c:pt>
                <c:pt idx="2955">
                  <c:v>1123</c:v>
                </c:pt>
                <c:pt idx="2956">
                  <c:v>1123</c:v>
                </c:pt>
                <c:pt idx="2957">
                  <c:v>1123</c:v>
                </c:pt>
                <c:pt idx="2958">
                  <c:v>1123</c:v>
                </c:pt>
                <c:pt idx="2959">
                  <c:v>1123</c:v>
                </c:pt>
                <c:pt idx="2960">
                  <c:v>1123</c:v>
                </c:pt>
                <c:pt idx="2961">
                  <c:v>1123</c:v>
                </c:pt>
                <c:pt idx="2962">
                  <c:v>1123</c:v>
                </c:pt>
                <c:pt idx="2963">
                  <c:v>1123</c:v>
                </c:pt>
                <c:pt idx="2964">
                  <c:v>1124</c:v>
                </c:pt>
                <c:pt idx="2965">
                  <c:v>1125</c:v>
                </c:pt>
                <c:pt idx="2966">
                  <c:v>1126</c:v>
                </c:pt>
                <c:pt idx="2967">
                  <c:v>1126</c:v>
                </c:pt>
                <c:pt idx="2968">
                  <c:v>1127</c:v>
                </c:pt>
                <c:pt idx="2969">
                  <c:v>1127</c:v>
                </c:pt>
                <c:pt idx="2970">
                  <c:v>1127</c:v>
                </c:pt>
                <c:pt idx="2971">
                  <c:v>1127</c:v>
                </c:pt>
                <c:pt idx="2972">
                  <c:v>1128</c:v>
                </c:pt>
                <c:pt idx="2973">
                  <c:v>1128</c:v>
                </c:pt>
                <c:pt idx="2974">
                  <c:v>1128</c:v>
                </c:pt>
                <c:pt idx="2975">
                  <c:v>1128</c:v>
                </c:pt>
                <c:pt idx="2976">
                  <c:v>1128</c:v>
                </c:pt>
                <c:pt idx="2977">
                  <c:v>1128</c:v>
                </c:pt>
                <c:pt idx="2978">
                  <c:v>1128</c:v>
                </c:pt>
                <c:pt idx="2979">
                  <c:v>1129</c:v>
                </c:pt>
                <c:pt idx="2980">
                  <c:v>1130</c:v>
                </c:pt>
                <c:pt idx="2981">
                  <c:v>1131</c:v>
                </c:pt>
                <c:pt idx="2982">
                  <c:v>1132</c:v>
                </c:pt>
                <c:pt idx="2983">
                  <c:v>1133</c:v>
                </c:pt>
                <c:pt idx="2984">
                  <c:v>1134</c:v>
                </c:pt>
                <c:pt idx="2985">
                  <c:v>1135</c:v>
                </c:pt>
                <c:pt idx="2986">
                  <c:v>1136</c:v>
                </c:pt>
                <c:pt idx="2987">
                  <c:v>1137</c:v>
                </c:pt>
                <c:pt idx="2988">
                  <c:v>1138</c:v>
                </c:pt>
                <c:pt idx="2989">
                  <c:v>1139</c:v>
                </c:pt>
                <c:pt idx="2990">
                  <c:v>1140</c:v>
                </c:pt>
                <c:pt idx="2991">
                  <c:v>1141</c:v>
                </c:pt>
                <c:pt idx="2992">
                  <c:v>1142</c:v>
                </c:pt>
                <c:pt idx="2993">
                  <c:v>1143</c:v>
                </c:pt>
                <c:pt idx="2994">
                  <c:v>1144</c:v>
                </c:pt>
                <c:pt idx="2995">
                  <c:v>1145</c:v>
                </c:pt>
                <c:pt idx="2996">
                  <c:v>1145</c:v>
                </c:pt>
                <c:pt idx="2997">
                  <c:v>1145</c:v>
                </c:pt>
                <c:pt idx="2998">
                  <c:v>1145</c:v>
                </c:pt>
                <c:pt idx="2999">
                  <c:v>1145</c:v>
                </c:pt>
                <c:pt idx="3000">
                  <c:v>1145</c:v>
                </c:pt>
                <c:pt idx="3001">
                  <c:v>1145</c:v>
                </c:pt>
                <c:pt idx="3002">
                  <c:v>1145</c:v>
                </c:pt>
                <c:pt idx="3003">
                  <c:v>1145</c:v>
                </c:pt>
                <c:pt idx="3004">
                  <c:v>1145</c:v>
                </c:pt>
                <c:pt idx="3005">
                  <c:v>1145</c:v>
                </c:pt>
                <c:pt idx="3006">
                  <c:v>1145</c:v>
                </c:pt>
                <c:pt idx="3007">
                  <c:v>1145</c:v>
                </c:pt>
                <c:pt idx="3008">
                  <c:v>1145</c:v>
                </c:pt>
                <c:pt idx="3009">
                  <c:v>1145</c:v>
                </c:pt>
                <c:pt idx="3010">
                  <c:v>1145</c:v>
                </c:pt>
                <c:pt idx="3011">
                  <c:v>1145</c:v>
                </c:pt>
                <c:pt idx="3012">
                  <c:v>1146</c:v>
                </c:pt>
                <c:pt idx="3013">
                  <c:v>1147</c:v>
                </c:pt>
                <c:pt idx="3014">
                  <c:v>1147</c:v>
                </c:pt>
                <c:pt idx="3015">
                  <c:v>1147</c:v>
                </c:pt>
                <c:pt idx="3016">
                  <c:v>1147</c:v>
                </c:pt>
                <c:pt idx="3017">
                  <c:v>1148</c:v>
                </c:pt>
                <c:pt idx="3018">
                  <c:v>1149</c:v>
                </c:pt>
                <c:pt idx="3019">
                  <c:v>1150</c:v>
                </c:pt>
                <c:pt idx="3020">
                  <c:v>1150</c:v>
                </c:pt>
                <c:pt idx="3021">
                  <c:v>1150</c:v>
                </c:pt>
                <c:pt idx="3022">
                  <c:v>1150</c:v>
                </c:pt>
                <c:pt idx="3023">
                  <c:v>1150</c:v>
                </c:pt>
                <c:pt idx="3024">
                  <c:v>1150</c:v>
                </c:pt>
                <c:pt idx="3025">
                  <c:v>1150</c:v>
                </c:pt>
                <c:pt idx="3026">
                  <c:v>1150</c:v>
                </c:pt>
                <c:pt idx="3027">
                  <c:v>1150</c:v>
                </c:pt>
                <c:pt idx="3028">
                  <c:v>1150</c:v>
                </c:pt>
                <c:pt idx="3029">
                  <c:v>1151</c:v>
                </c:pt>
                <c:pt idx="3030">
                  <c:v>1151</c:v>
                </c:pt>
                <c:pt idx="3031">
                  <c:v>1151</c:v>
                </c:pt>
                <c:pt idx="3032">
                  <c:v>1151</c:v>
                </c:pt>
                <c:pt idx="3033">
                  <c:v>1151</c:v>
                </c:pt>
                <c:pt idx="3034">
                  <c:v>1152</c:v>
                </c:pt>
                <c:pt idx="3035">
                  <c:v>1152</c:v>
                </c:pt>
                <c:pt idx="3036">
                  <c:v>1153</c:v>
                </c:pt>
                <c:pt idx="3037">
                  <c:v>1153</c:v>
                </c:pt>
                <c:pt idx="3038">
                  <c:v>1154</c:v>
                </c:pt>
                <c:pt idx="3039">
                  <c:v>1154</c:v>
                </c:pt>
                <c:pt idx="3040">
                  <c:v>1155</c:v>
                </c:pt>
                <c:pt idx="3041">
                  <c:v>1155</c:v>
                </c:pt>
                <c:pt idx="3042">
                  <c:v>1155</c:v>
                </c:pt>
                <c:pt idx="3043">
                  <c:v>1155</c:v>
                </c:pt>
                <c:pt idx="3044">
                  <c:v>1156</c:v>
                </c:pt>
                <c:pt idx="3045">
                  <c:v>1156</c:v>
                </c:pt>
                <c:pt idx="3046">
                  <c:v>1157</c:v>
                </c:pt>
                <c:pt idx="3047">
                  <c:v>1157</c:v>
                </c:pt>
                <c:pt idx="3048">
                  <c:v>1157</c:v>
                </c:pt>
                <c:pt idx="3049">
                  <c:v>1158</c:v>
                </c:pt>
                <c:pt idx="3050">
                  <c:v>1159</c:v>
                </c:pt>
                <c:pt idx="3051">
                  <c:v>1160</c:v>
                </c:pt>
                <c:pt idx="3052">
                  <c:v>1161</c:v>
                </c:pt>
                <c:pt idx="3053">
                  <c:v>1161</c:v>
                </c:pt>
                <c:pt idx="3054">
                  <c:v>1162</c:v>
                </c:pt>
                <c:pt idx="3055">
                  <c:v>1162</c:v>
                </c:pt>
                <c:pt idx="3056">
                  <c:v>1162</c:v>
                </c:pt>
                <c:pt idx="3057">
                  <c:v>1162</c:v>
                </c:pt>
                <c:pt idx="3058">
                  <c:v>1162</c:v>
                </c:pt>
                <c:pt idx="3059">
                  <c:v>1162</c:v>
                </c:pt>
                <c:pt idx="3060">
                  <c:v>1163</c:v>
                </c:pt>
                <c:pt idx="3061">
                  <c:v>1163</c:v>
                </c:pt>
                <c:pt idx="3062">
                  <c:v>1164</c:v>
                </c:pt>
                <c:pt idx="3063">
                  <c:v>1164</c:v>
                </c:pt>
                <c:pt idx="3064">
                  <c:v>1164</c:v>
                </c:pt>
                <c:pt idx="3065">
                  <c:v>1165</c:v>
                </c:pt>
                <c:pt idx="3066">
                  <c:v>1166</c:v>
                </c:pt>
                <c:pt idx="3067">
                  <c:v>1167</c:v>
                </c:pt>
                <c:pt idx="3068">
                  <c:v>1168</c:v>
                </c:pt>
                <c:pt idx="3069">
                  <c:v>1169</c:v>
                </c:pt>
                <c:pt idx="3070">
                  <c:v>1169</c:v>
                </c:pt>
                <c:pt idx="3071">
                  <c:v>1169</c:v>
                </c:pt>
                <c:pt idx="3072">
                  <c:v>1169</c:v>
                </c:pt>
                <c:pt idx="3073">
                  <c:v>1170</c:v>
                </c:pt>
                <c:pt idx="3074">
                  <c:v>1170</c:v>
                </c:pt>
                <c:pt idx="3075">
                  <c:v>1170</c:v>
                </c:pt>
                <c:pt idx="3076">
                  <c:v>1170</c:v>
                </c:pt>
                <c:pt idx="3077">
                  <c:v>1170</c:v>
                </c:pt>
                <c:pt idx="3078">
                  <c:v>1170</c:v>
                </c:pt>
                <c:pt idx="3079">
                  <c:v>1170</c:v>
                </c:pt>
                <c:pt idx="3080">
                  <c:v>1170</c:v>
                </c:pt>
                <c:pt idx="3081">
                  <c:v>1170</c:v>
                </c:pt>
                <c:pt idx="3082">
                  <c:v>1170</c:v>
                </c:pt>
                <c:pt idx="3083">
                  <c:v>1170</c:v>
                </c:pt>
                <c:pt idx="3084">
                  <c:v>1170</c:v>
                </c:pt>
                <c:pt idx="3085">
                  <c:v>1170</c:v>
                </c:pt>
                <c:pt idx="3086">
                  <c:v>1170</c:v>
                </c:pt>
                <c:pt idx="3087">
                  <c:v>1170</c:v>
                </c:pt>
                <c:pt idx="3088">
                  <c:v>1171</c:v>
                </c:pt>
                <c:pt idx="3089">
                  <c:v>1171</c:v>
                </c:pt>
                <c:pt idx="3090">
                  <c:v>1171</c:v>
                </c:pt>
                <c:pt idx="3091">
                  <c:v>1171</c:v>
                </c:pt>
                <c:pt idx="3092">
                  <c:v>1171</c:v>
                </c:pt>
                <c:pt idx="3093">
                  <c:v>1171</c:v>
                </c:pt>
                <c:pt idx="3094">
                  <c:v>1171</c:v>
                </c:pt>
                <c:pt idx="3095">
                  <c:v>1171</c:v>
                </c:pt>
                <c:pt idx="3096">
                  <c:v>1172</c:v>
                </c:pt>
                <c:pt idx="3097">
                  <c:v>1172</c:v>
                </c:pt>
                <c:pt idx="3098">
                  <c:v>1172</c:v>
                </c:pt>
                <c:pt idx="3099">
                  <c:v>1172</c:v>
                </c:pt>
                <c:pt idx="3100">
                  <c:v>1172</c:v>
                </c:pt>
                <c:pt idx="3101">
                  <c:v>1173</c:v>
                </c:pt>
                <c:pt idx="3102">
                  <c:v>1174</c:v>
                </c:pt>
                <c:pt idx="3103">
                  <c:v>1175</c:v>
                </c:pt>
                <c:pt idx="3104">
                  <c:v>1175</c:v>
                </c:pt>
                <c:pt idx="3105">
                  <c:v>1176</c:v>
                </c:pt>
                <c:pt idx="3106">
                  <c:v>1177</c:v>
                </c:pt>
                <c:pt idx="3107">
                  <c:v>1178</c:v>
                </c:pt>
                <c:pt idx="3108">
                  <c:v>1178</c:v>
                </c:pt>
                <c:pt idx="3109">
                  <c:v>1179</c:v>
                </c:pt>
                <c:pt idx="3110">
                  <c:v>1180</c:v>
                </c:pt>
                <c:pt idx="3111">
                  <c:v>1181</c:v>
                </c:pt>
                <c:pt idx="3112">
                  <c:v>1182</c:v>
                </c:pt>
                <c:pt idx="3113">
                  <c:v>1183</c:v>
                </c:pt>
                <c:pt idx="3114">
                  <c:v>1183</c:v>
                </c:pt>
                <c:pt idx="3115">
                  <c:v>1183</c:v>
                </c:pt>
                <c:pt idx="3116">
                  <c:v>1183</c:v>
                </c:pt>
                <c:pt idx="3117">
                  <c:v>1184</c:v>
                </c:pt>
                <c:pt idx="3118">
                  <c:v>1185</c:v>
                </c:pt>
                <c:pt idx="3119">
                  <c:v>1186</c:v>
                </c:pt>
                <c:pt idx="3120">
                  <c:v>1186</c:v>
                </c:pt>
                <c:pt idx="3121">
                  <c:v>1187</c:v>
                </c:pt>
                <c:pt idx="3122">
                  <c:v>1187</c:v>
                </c:pt>
                <c:pt idx="3123">
                  <c:v>1187</c:v>
                </c:pt>
                <c:pt idx="3124">
                  <c:v>1187</c:v>
                </c:pt>
                <c:pt idx="3125">
                  <c:v>1187</c:v>
                </c:pt>
                <c:pt idx="3126">
                  <c:v>1188</c:v>
                </c:pt>
                <c:pt idx="3127">
                  <c:v>1189</c:v>
                </c:pt>
                <c:pt idx="3128">
                  <c:v>1189</c:v>
                </c:pt>
                <c:pt idx="3129">
                  <c:v>1189</c:v>
                </c:pt>
                <c:pt idx="3130">
                  <c:v>1189</c:v>
                </c:pt>
                <c:pt idx="3131">
                  <c:v>1189</c:v>
                </c:pt>
                <c:pt idx="3132">
                  <c:v>1189</c:v>
                </c:pt>
                <c:pt idx="3133">
                  <c:v>1189</c:v>
                </c:pt>
                <c:pt idx="3134">
                  <c:v>1189</c:v>
                </c:pt>
                <c:pt idx="3135">
                  <c:v>1190</c:v>
                </c:pt>
                <c:pt idx="3136">
                  <c:v>1191</c:v>
                </c:pt>
                <c:pt idx="3137">
                  <c:v>1191</c:v>
                </c:pt>
                <c:pt idx="3138">
                  <c:v>1192</c:v>
                </c:pt>
                <c:pt idx="3139">
                  <c:v>1193</c:v>
                </c:pt>
                <c:pt idx="3140">
                  <c:v>1194</c:v>
                </c:pt>
                <c:pt idx="3141">
                  <c:v>1195</c:v>
                </c:pt>
                <c:pt idx="3142">
                  <c:v>1196</c:v>
                </c:pt>
                <c:pt idx="3143">
                  <c:v>1197</c:v>
                </c:pt>
                <c:pt idx="3144">
                  <c:v>1198</c:v>
                </c:pt>
                <c:pt idx="3145">
                  <c:v>1198</c:v>
                </c:pt>
                <c:pt idx="3146">
                  <c:v>1198</c:v>
                </c:pt>
                <c:pt idx="3147">
                  <c:v>1198</c:v>
                </c:pt>
                <c:pt idx="3148">
                  <c:v>1199</c:v>
                </c:pt>
                <c:pt idx="3149">
                  <c:v>1199</c:v>
                </c:pt>
                <c:pt idx="3150">
                  <c:v>1199</c:v>
                </c:pt>
                <c:pt idx="3151">
                  <c:v>1199</c:v>
                </c:pt>
                <c:pt idx="3152">
                  <c:v>1199</c:v>
                </c:pt>
                <c:pt idx="3153">
                  <c:v>1199</c:v>
                </c:pt>
                <c:pt idx="3154">
                  <c:v>1199</c:v>
                </c:pt>
                <c:pt idx="3155">
                  <c:v>1199</c:v>
                </c:pt>
                <c:pt idx="3156">
                  <c:v>1200</c:v>
                </c:pt>
                <c:pt idx="3157">
                  <c:v>1201</c:v>
                </c:pt>
                <c:pt idx="3158">
                  <c:v>1201</c:v>
                </c:pt>
                <c:pt idx="3159">
                  <c:v>1202</c:v>
                </c:pt>
                <c:pt idx="3160">
                  <c:v>1202</c:v>
                </c:pt>
                <c:pt idx="3161">
                  <c:v>1202</c:v>
                </c:pt>
                <c:pt idx="3162">
                  <c:v>1202</c:v>
                </c:pt>
                <c:pt idx="3163">
                  <c:v>1203</c:v>
                </c:pt>
                <c:pt idx="3164">
                  <c:v>1204</c:v>
                </c:pt>
                <c:pt idx="3165">
                  <c:v>1204</c:v>
                </c:pt>
                <c:pt idx="3166">
                  <c:v>1204</c:v>
                </c:pt>
                <c:pt idx="3167">
                  <c:v>1204</c:v>
                </c:pt>
                <c:pt idx="3168">
                  <c:v>1204</c:v>
                </c:pt>
                <c:pt idx="3169">
                  <c:v>1205</c:v>
                </c:pt>
                <c:pt idx="3170">
                  <c:v>1206</c:v>
                </c:pt>
                <c:pt idx="3171">
                  <c:v>1207</c:v>
                </c:pt>
                <c:pt idx="3172">
                  <c:v>1208</c:v>
                </c:pt>
                <c:pt idx="3173">
                  <c:v>1209</c:v>
                </c:pt>
                <c:pt idx="3174">
                  <c:v>1209</c:v>
                </c:pt>
                <c:pt idx="3175">
                  <c:v>1209</c:v>
                </c:pt>
                <c:pt idx="3176">
                  <c:v>1209</c:v>
                </c:pt>
                <c:pt idx="3177">
                  <c:v>1210</c:v>
                </c:pt>
                <c:pt idx="3178">
                  <c:v>1210</c:v>
                </c:pt>
                <c:pt idx="3179">
                  <c:v>1210</c:v>
                </c:pt>
                <c:pt idx="3180">
                  <c:v>1210</c:v>
                </c:pt>
                <c:pt idx="3181">
                  <c:v>1211</c:v>
                </c:pt>
                <c:pt idx="3182">
                  <c:v>1211</c:v>
                </c:pt>
                <c:pt idx="3183">
                  <c:v>1212</c:v>
                </c:pt>
                <c:pt idx="3184">
                  <c:v>1213</c:v>
                </c:pt>
                <c:pt idx="3185">
                  <c:v>1214</c:v>
                </c:pt>
                <c:pt idx="3186">
                  <c:v>1215</c:v>
                </c:pt>
                <c:pt idx="3187">
                  <c:v>1216</c:v>
                </c:pt>
                <c:pt idx="3188">
                  <c:v>1217</c:v>
                </c:pt>
                <c:pt idx="3189">
                  <c:v>1218</c:v>
                </c:pt>
                <c:pt idx="3190">
                  <c:v>1219</c:v>
                </c:pt>
                <c:pt idx="3191">
                  <c:v>1220</c:v>
                </c:pt>
                <c:pt idx="3192">
                  <c:v>1221</c:v>
                </c:pt>
                <c:pt idx="3193">
                  <c:v>1222</c:v>
                </c:pt>
                <c:pt idx="3194">
                  <c:v>1223</c:v>
                </c:pt>
                <c:pt idx="3195">
                  <c:v>1224</c:v>
                </c:pt>
                <c:pt idx="3196">
                  <c:v>1225</c:v>
                </c:pt>
                <c:pt idx="3197">
                  <c:v>1226</c:v>
                </c:pt>
                <c:pt idx="3198">
                  <c:v>1227</c:v>
                </c:pt>
                <c:pt idx="3199">
                  <c:v>1227</c:v>
                </c:pt>
                <c:pt idx="3200">
                  <c:v>1227</c:v>
                </c:pt>
                <c:pt idx="3201">
                  <c:v>1228</c:v>
                </c:pt>
                <c:pt idx="3202">
                  <c:v>1228</c:v>
                </c:pt>
                <c:pt idx="3203">
                  <c:v>1228</c:v>
                </c:pt>
                <c:pt idx="3204">
                  <c:v>1228</c:v>
                </c:pt>
                <c:pt idx="3205">
                  <c:v>1228</c:v>
                </c:pt>
                <c:pt idx="3206">
                  <c:v>1228</c:v>
                </c:pt>
                <c:pt idx="3207">
                  <c:v>1228</c:v>
                </c:pt>
                <c:pt idx="3208">
                  <c:v>1229</c:v>
                </c:pt>
                <c:pt idx="3209">
                  <c:v>1229</c:v>
                </c:pt>
                <c:pt idx="3210">
                  <c:v>1229</c:v>
                </c:pt>
                <c:pt idx="3211">
                  <c:v>1229</c:v>
                </c:pt>
                <c:pt idx="3212">
                  <c:v>1229</c:v>
                </c:pt>
                <c:pt idx="3213">
                  <c:v>1229</c:v>
                </c:pt>
                <c:pt idx="3214">
                  <c:v>1230</c:v>
                </c:pt>
                <c:pt idx="3215">
                  <c:v>1230</c:v>
                </c:pt>
                <c:pt idx="3216">
                  <c:v>1230</c:v>
                </c:pt>
                <c:pt idx="3217">
                  <c:v>1230</c:v>
                </c:pt>
                <c:pt idx="3218">
                  <c:v>1230</c:v>
                </c:pt>
                <c:pt idx="3219">
                  <c:v>1230</c:v>
                </c:pt>
                <c:pt idx="3220">
                  <c:v>1231</c:v>
                </c:pt>
                <c:pt idx="3221">
                  <c:v>1231</c:v>
                </c:pt>
                <c:pt idx="3222">
                  <c:v>1232</c:v>
                </c:pt>
                <c:pt idx="3223">
                  <c:v>1233</c:v>
                </c:pt>
                <c:pt idx="3224">
                  <c:v>1233</c:v>
                </c:pt>
                <c:pt idx="3225">
                  <c:v>1234</c:v>
                </c:pt>
                <c:pt idx="3226">
                  <c:v>1234</c:v>
                </c:pt>
                <c:pt idx="3227">
                  <c:v>1234</c:v>
                </c:pt>
                <c:pt idx="3228">
                  <c:v>1234</c:v>
                </c:pt>
                <c:pt idx="3229">
                  <c:v>1234</c:v>
                </c:pt>
                <c:pt idx="3230">
                  <c:v>1234</c:v>
                </c:pt>
                <c:pt idx="3231">
                  <c:v>1234</c:v>
                </c:pt>
                <c:pt idx="3232">
                  <c:v>1234</c:v>
                </c:pt>
                <c:pt idx="3233">
                  <c:v>1234</c:v>
                </c:pt>
                <c:pt idx="3234">
                  <c:v>1234</c:v>
                </c:pt>
                <c:pt idx="3235">
                  <c:v>1235</c:v>
                </c:pt>
                <c:pt idx="3236">
                  <c:v>1235</c:v>
                </c:pt>
                <c:pt idx="3237">
                  <c:v>1235</c:v>
                </c:pt>
                <c:pt idx="3238">
                  <c:v>1235</c:v>
                </c:pt>
                <c:pt idx="3239">
                  <c:v>1235</c:v>
                </c:pt>
                <c:pt idx="3240">
                  <c:v>1235</c:v>
                </c:pt>
                <c:pt idx="3241">
                  <c:v>1235</c:v>
                </c:pt>
                <c:pt idx="3242">
                  <c:v>1235</c:v>
                </c:pt>
                <c:pt idx="3243">
                  <c:v>1236</c:v>
                </c:pt>
                <c:pt idx="3244">
                  <c:v>1237</c:v>
                </c:pt>
                <c:pt idx="3245">
                  <c:v>1237</c:v>
                </c:pt>
                <c:pt idx="3246">
                  <c:v>1237</c:v>
                </c:pt>
                <c:pt idx="3247">
                  <c:v>1237</c:v>
                </c:pt>
                <c:pt idx="3248">
                  <c:v>1237</c:v>
                </c:pt>
                <c:pt idx="3249">
                  <c:v>1238</c:v>
                </c:pt>
                <c:pt idx="3250">
                  <c:v>1238</c:v>
                </c:pt>
                <c:pt idx="3251">
                  <c:v>1239</c:v>
                </c:pt>
                <c:pt idx="3252">
                  <c:v>1239</c:v>
                </c:pt>
                <c:pt idx="3253">
                  <c:v>1239</c:v>
                </c:pt>
                <c:pt idx="3254">
                  <c:v>1240</c:v>
                </c:pt>
                <c:pt idx="3255">
                  <c:v>1241</c:v>
                </c:pt>
                <c:pt idx="3256">
                  <c:v>1242</c:v>
                </c:pt>
                <c:pt idx="3257">
                  <c:v>1243</c:v>
                </c:pt>
                <c:pt idx="3258">
                  <c:v>1243</c:v>
                </c:pt>
                <c:pt idx="3259">
                  <c:v>1243</c:v>
                </c:pt>
                <c:pt idx="3260">
                  <c:v>1243</c:v>
                </c:pt>
                <c:pt idx="3261">
                  <c:v>1244</c:v>
                </c:pt>
                <c:pt idx="3262">
                  <c:v>1244</c:v>
                </c:pt>
                <c:pt idx="3263">
                  <c:v>1244</c:v>
                </c:pt>
                <c:pt idx="3264">
                  <c:v>1244</c:v>
                </c:pt>
                <c:pt idx="3265">
                  <c:v>1245</c:v>
                </c:pt>
                <c:pt idx="3266">
                  <c:v>1245</c:v>
                </c:pt>
                <c:pt idx="3267">
                  <c:v>1246</c:v>
                </c:pt>
                <c:pt idx="3268">
                  <c:v>1246</c:v>
                </c:pt>
                <c:pt idx="3269">
                  <c:v>1246</c:v>
                </c:pt>
                <c:pt idx="3270">
                  <c:v>1247</c:v>
                </c:pt>
                <c:pt idx="3271">
                  <c:v>1247</c:v>
                </c:pt>
                <c:pt idx="3272">
                  <c:v>1247</c:v>
                </c:pt>
                <c:pt idx="3273">
                  <c:v>1247</c:v>
                </c:pt>
                <c:pt idx="3274">
                  <c:v>1247</c:v>
                </c:pt>
                <c:pt idx="3275">
                  <c:v>1247</c:v>
                </c:pt>
                <c:pt idx="3276">
                  <c:v>1247</c:v>
                </c:pt>
                <c:pt idx="3277">
                  <c:v>1247</c:v>
                </c:pt>
                <c:pt idx="3278">
                  <c:v>1247</c:v>
                </c:pt>
                <c:pt idx="3279">
                  <c:v>1247</c:v>
                </c:pt>
                <c:pt idx="3280">
                  <c:v>1247</c:v>
                </c:pt>
                <c:pt idx="3281">
                  <c:v>1247</c:v>
                </c:pt>
                <c:pt idx="3282">
                  <c:v>1248</c:v>
                </c:pt>
                <c:pt idx="3283">
                  <c:v>1249</c:v>
                </c:pt>
                <c:pt idx="3284">
                  <c:v>1249</c:v>
                </c:pt>
                <c:pt idx="3285">
                  <c:v>1249</c:v>
                </c:pt>
                <c:pt idx="3286">
                  <c:v>1249</c:v>
                </c:pt>
                <c:pt idx="3287">
                  <c:v>1250</c:v>
                </c:pt>
                <c:pt idx="3288">
                  <c:v>1251</c:v>
                </c:pt>
                <c:pt idx="3289">
                  <c:v>1251</c:v>
                </c:pt>
                <c:pt idx="3290">
                  <c:v>1252</c:v>
                </c:pt>
                <c:pt idx="3291">
                  <c:v>1252</c:v>
                </c:pt>
                <c:pt idx="3292">
                  <c:v>1252</c:v>
                </c:pt>
                <c:pt idx="3293">
                  <c:v>1252</c:v>
                </c:pt>
                <c:pt idx="3294">
                  <c:v>1252</c:v>
                </c:pt>
                <c:pt idx="3295">
                  <c:v>1252</c:v>
                </c:pt>
                <c:pt idx="3296">
                  <c:v>1252</c:v>
                </c:pt>
                <c:pt idx="3297">
                  <c:v>1253</c:v>
                </c:pt>
                <c:pt idx="3298">
                  <c:v>1254</c:v>
                </c:pt>
                <c:pt idx="3299">
                  <c:v>1255</c:v>
                </c:pt>
                <c:pt idx="3300">
                  <c:v>1255</c:v>
                </c:pt>
                <c:pt idx="3301">
                  <c:v>1255</c:v>
                </c:pt>
                <c:pt idx="3302">
                  <c:v>1255</c:v>
                </c:pt>
                <c:pt idx="3303">
                  <c:v>1255</c:v>
                </c:pt>
                <c:pt idx="3304">
                  <c:v>1256</c:v>
                </c:pt>
                <c:pt idx="3305">
                  <c:v>1256</c:v>
                </c:pt>
                <c:pt idx="3306">
                  <c:v>1257</c:v>
                </c:pt>
                <c:pt idx="3307">
                  <c:v>1258</c:v>
                </c:pt>
                <c:pt idx="3308">
                  <c:v>1259</c:v>
                </c:pt>
                <c:pt idx="3309">
                  <c:v>1260</c:v>
                </c:pt>
                <c:pt idx="3310">
                  <c:v>1261</c:v>
                </c:pt>
                <c:pt idx="3311">
                  <c:v>1262</c:v>
                </c:pt>
                <c:pt idx="3312">
                  <c:v>1263</c:v>
                </c:pt>
                <c:pt idx="3313">
                  <c:v>1264</c:v>
                </c:pt>
                <c:pt idx="3314">
                  <c:v>1264</c:v>
                </c:pt>
                <c:pt idx="3315">
                  <c:v>1264</c:v>
                </c:pt>
                <c:pt idx="3316">
                  <c:v>1265</c:v>
                </c:pt>
                <c:pt idx="3317">
                  <c:v>1266</c:v>
                </c:pt>
                <c:pt idx="3318">
                  <c:v>1267</c:v>
                </c:pt>
                <c:pt idx="3319">
                  <c:v>1267</c:v>
                </c:pt>
                <c:pt idx="3320">
                  <c:v>1268</c:v>
                </c:pt>
                <c:pt idx="3321">
                  <c:v>1269</c:v>
                </c:pt>
                <c:pt idx="3322">
                  <c:v>1270</c:v>
                </c:pt>
                <c:pt idx="3323">
                  <c:v>1271</c:v>
                </c:pt>
                <c:pt idx="3324">
                  <c:v>1272</c:v>
                </c:pt>
                <c:pt idx="3325">
                  <c:v>1273</c:v>
                </c:pt>
                <c:pt idx="3326">
                  <c:v>1274</c:v>
                </c:pt>
                <c:pt idx="3327">
                  <c:v>1275</c:v>
                </c:pt>
                <c:pt idx="3328">
                  <c:v>1276</c:v>
                </c:pt>
                <c:pt idx="3329">
                  <c:v>1277</c:v>
                </c:pt>
                <c:pt idx="3330">
                  <c:v>1278</c:v>
                </c:pt>
                <c:pt idx="3331">
                  <c:v>1278</c:v>
                </c:pt>
                <c:pt idx="3332">
                  <c:v>1279</c:v>
                </c:pt>
                <c:pt idx="3333">
                  <c:v>1279</c:v>
                </c:pt>
                <c:pt idx="3334">
                  <c:v>1279</c:v>
                </c:pt>
                <c:pt idx="3335">
                  <c:v>1279</c:v>
                </c:pt>
                <c:pt idx="3336">
                  <c:v>1279</c:v>
                </c:pt>
                <c:pt idx="3337">
                  <c:v>1280</c:v>
                </c:pt>
                <c:pt idx="3338">
                  <c:v>1280</c:v>
                </c:pt>
                <c:pt idx="3339">
                  <c:v>1280</c:v>
                </c:pt>
                <c:pt idx="3340">
                  <c:v>1281</c:v>
                </c:pt>
                <c:pt idx="3341">
                  <c:v>1282</c:v>
                </c:pt>
                <c:pt idx="3342">
                  <c:v>1283</c:v>
                </c:pt>
                <c:pt idx="3343">
                  <c:v>1283</c:v>
                </c:pt>
                <c:pt idx="3344">
                  <c:v>1283</c:v>
                </c:pt>
                <c:pt idx="3345">
                  <c:v>1284</c:v>
                </c:pt>
                <c:pt idx="3346">
                  <c:v>1284</c:v>
                </c:pt>
                <c:pt idx="3347">
                  <c:v>1284</c:v>
                </c:pt>
                <c:pt idx="3348">
                  <c:v>1284</c:v>
                </c:pt>
                <c:pt idx="3349">
                  <c:v>1284</c:v>
                </c:pt>
                <c:pt idx="3350">
                  <c:v>1284</c:v>
                </c:pt>
                <c:pt idx="3351">
                  <c:v>1285</c:v>
                </c:pt>
                <c:pt idx="3352">
                  <c:v>1285</c:v>
                </c:pt>
                <c:pt idx="3353">
                  <c:v>1285</c:v>
                </c:pt>
                <c:pt idx="3354">
                  <c:v>1286</c:v>
                </c:pt>
                <c:pt idx="3355">
                  <c:v>1286</c:v>
                </c:pt>
                <c:pt idx="3356">
                  <c:v>1286</c:v>
                </c:pt>
                <c:pt idx="3357">
                  <c:v>1287</c:v>
                </c:pt>
                <c:pt idx="3358">
                  <c:v>1288</c:v>
                </c:pt>
                <c:pt idx="3359">
                  <c:v>1289</c:v>
                </c:pt>
                <c:pt idx="3360">
                  <c:v>1289</c:v>
                </c:pt>
                <c:pt idx="3361">
                  <c:v>1290</c:v>
                </c:pt>
                <c:pt idx="3362">
                  <c:v>1291</c:v>
                </c:pt>
                <c:pt idx="3363">
                  <c:v>1291</c:v>
                </c:pt>
                <c:pt idx="3364">
                  <c:v>1291</c:v>
                </c:pt>
                <c:pt idx="3365">
                  <c:v>1292</c:v>
                </c:pt>
                <c:pt idx="3366">
                  <c:v>1292</c:v>
                </c:pt>
                <c:pt idx="3367">
                  <c:v>1293</c:v>
                </c:pt>
                <c:pt idx="3368">
                  <c:v>1293</c:v>
                </c:pt>
                <c:pt idx="3369">
                  <c:v>1293</c:v>
                </c:pt>
                <c:pt idx="3370">
                  <c:v>1293</c:v>
                </c:pt>
                <c:pt idx="3371">
                  <c:v>1293</c:v>
                </c:pt>
                <c:pt idx="3372">
                  <c:v>1293</c:v>
                </c:pt>
                <c:pt idx="3373">
                  <c:v>1293</c:v>
                </c:pt>
                <c:pt idx="3374">
                  <c:v>1294</c:v>
                </c:pt>
                <c:pt idx="3375">
                  <c:v>1294</c:v>
                </c:pt>
                <c:pt idx="3376">
                  <c:v>1294</c:v>
                </c:pt>
                <c:pt idx="3377">
                  <c:v>1294</c:v>
                </c:pt>
                <c:pt idx="3378">
                  <c:v>1294</c:v>
                </c:pt>
                <c:pt idx="3379">
                  <c:v>1294</c:v>
                </c:pt>
                <c:pt idx="3380">
                  <c:v>1294</c:v>
                </c:pt>
                <c:pt idx="3381">
                  <c:v>1295</c:v>
                </c:pt>
                <c:pt idx="3382">
                  <c:v>1296</c:v>
                </c:pt>
                <c:pt idx="3383">
                  <c:v>1296</c:v>
                </c:pt>
                <c:pt idx="3384">
                  <c:v>1296</c:v>
                </c:pt>
                <c:pt idx="3385">
                  <c:v>1296</c:v>
                </c:pt>
                <c:pt idx="3386">
                  <c:v>1297</c:v>
                </c:pt>
                <c:pt idx="3387">
                  <c:v>1298</c:v>
                </c:pt>
                <c:pt idx="3388">
                  <c:v>1298</c:v>
                </c:pt>
                <c:pt idx="3389">
                  <c:v>1299</c:v>
                </c:pt>
                <c:pt idx="3390">
                  <c:v>1300</c:v>
                </c:pt>
                <c:pt idx="3391">
                  <c:v>1301</c:v>
                </c:pt>
                <c:pt idx="3392">
                  <c:v>1302</c:v>
                </c:pt>
                <c:pt idx="3393">
                  <c:v>1302</c:v>
                </c:pt>
                <c:pt idx="3394">
                  <c:v>1303</c:v>
                </c:pt>
                <c:pt idx="3395">
                  <c:v>1304</c:v>
                </c:pt>
                <c:pt idx="3396">
                  <c:v>1305</c:v>
                </c:pt>
                <c:pt idx="3397">
                  <c:v>1306</c:v>
                </c:pt>
                <c:pt idx="3398">
                  <c:v>1307</c:v>
                </c:pt>
                <c:pt idx="3399">
                  <c:v>1308</c:v>
                </c:pt>
                <c:pt idx="3400">
                  <c:v>1309</c:v>
                </c:pt>
                <c:pt idx="3401">
                  <c:v>1310</c:v>
                </c:pt>
                <c:pt idx="3402">
                  <c:v>1311</c:v>
                </c:pt>
                <c:pt idx="3403">
                  <c:v>1312</c:v>
                </c:pt>
                <c:pt idx="3404">
                  <c:v>1312</c:v>
                </c:pt>
                <c:pt idx="3405">
                  <c:v>1312</c:v>
                </c:pt>
                <c:pt idx="3406">
                  <c:v>1312</c:v>
                </c:pt>
                <c:pt idx="3407">
                  <c:v>1312</c:v>
                </c:pt>
                <c:pt idx="3408">
                  <c:v>1312</c:v>
                </c:pt>
                <c:pt idx="3409">
                  <c:v>1312</c:v>
                </c:pt>
                <c:pt idx="3410">
                  <c:v>1312</c:v>
                </c:pt>
                <c:pt idx="3411">
                  <c:v>1312</c:v>
                </c:pt>
                <c:pt idx="3412">
                  <c:v>1312</c:v>
                </c:pt>
                <c:pt idx="3413">
                  <c:v>1312</c:v>
                </c:pt>
                <c:pt idx="3414">
                  <c:v>1312</c:v>
                </c:pt>
                <c:pt idx="3415">
                  <c:v>1312</c:v>
                </c:pt>
                <c:pt idx="3416">
                  <c:v>1312</c:v>
                </c:pt>
                <c:pt idx="3417">
                  <c:v>1312</c:v>
                </c:pt>
                <c:pt idx="3418">
                  <c:v>1312</c:v>
                </c:pt>
                <c:pt idx="3419">
                  <c:v>1313</c:v>
                </c:pt>
                <c:pt idx="3420">
                  <c:v>1314</c:v>
                </c:pt>
                <c:pt idx="3421">
                  <c:v>1315</c:v>
                </c:pt>
                <c:pt idx="3422">
                  <c:v>1316</c:v>
                </c:pt>
                <c:pt idx="3423">
                  <c:v>1317</c:v>
                </c:pt>
                <c:pt idx="3424">
                  <c:v>1318</c:v>
                </c:pt>
                <c:pt idx="3425">
                  <c:v>1319</c:v>
                </c:pt>
                <c:pt idx="3426">
                  <c:v>1320</c:v>
                </c:pt>
                <c:pt idx="3427">
                  <c:v>1321</c:v>
                </c:pt>
                <c:pt idx="3428">
                  <c:v>1321</c:v>
                </c:pt>
                <c:pt idx="3429">
                  <c:v>1321</c:v>
                </c:pt>
                <c:pt idx="3430">
                  <c:v>1322</c:v>
                </c:pt>
                <c:pt idx="3431">
                  <c:v>1323</c:v>
                </c:pt>
                <c:pt idx="3432">
                  <c:v>1323</c:v>
                </c:pt>
                <c:pt idx="3433">
                  <c:v>1324</c:v>
                </c:pt>
                <c:pt idx="3434">
                  <c:v>1324</c:v>
                </c:pt>
                <c:pt idx="3435">
                  <c:v>1324</c:v>
                </c:pt>
                <c:pt idx="3436">
                  <c:v>1324</c:v>
                </c:pt>
                <c:pt idx="3437">
                  <c:v>1324</c:v>
                </c:pt>
                <c:pt idx="3438">
                  <c:v>1324</c:v>
                </c:pt>
                <c:pt idx="3439">
                  <c:v>1324</c:v>
                </c:pt>
                <c:pt idx="3440">
                  <c:v>1324</c:v>
                </c:pt>
                <c:pt idx="3441">
                  <c:v>1325</c:v>
                </c:pt>
                <c:pt idx="3442">
                  <c:v>1326</c:v>
                </c:pt>
                <c:pt idx="3443">
                  <c:v>1327</c:v>
                </c:pt>
                <c:pt idx="3444">
                  <c:v>1327</c:v>
                </c:pt>
                <c:pt idx="3445">
                  <c:v>1328</c:v>
                </c:pt>
                <c:pt idx="3446">
                  <c:v>1328</c:v>
                </c:pt>
                <c:pt idx="3447">
                  <c:v>1328</c:v>
                </c:pt>
                <c:pt idx="3448">
                  <c:v>1329</c:v>
                </c:pt>
                <c:pt idx="3449">
                  <c:v>1330</c:v>
                </c:pt>
                <c:pt idx="3450">
                  <c:v>1330</c:v>
                </c:pt>
                <c:pt idx="3451">
                  <c:v>1330</c:v>
                </c:pt>
                <c:pt idx="3452">
                  <c:v>1330</c:v>
                </c:pt>
                <c:pt idx="3453">
                  <c:v>1330</c:v>
                </c:pt>
                <c:pt idx="3454">
                  <c:v>1330</c:v>
                </c:pt>
                <c:pt idx="3455">
                  <c:v>1330</c:v>
                </c:pt>
                <c:pt idx="3456">
                  <c:v>1330</c:v>
                </c:pt>
                <c:pt idx="3457">
                  <c:v>1330</c:v>
                </c:pt>
                <c:pt idx="3458">
                  <c:v>1330</c:v>
                </c:pt>
                <c:pt idx="3459">
                  <c:v>1330</c:v>
                </c:pt>
                <c:pt idx="3460">
                  <c:v>1330</c:v>
                </c:pt>
                <c:pt idx="3461">
                  <c:v>1330</c:v>
                </c:pt>
                <c:pt idx="3462">
                  <c:v>1330</c:v>
                </c:pt>
                <c:pt idx="3463">
                  <c:v>1331</c:v>
                </c:pt>
                <c:pt idx="3464">
                  <c:v>1332</c:v>
                </c:pt>
                <c:pt idx="3465">
                  <c:v>1332</c:v>
                </c:pt>
                <c:pt idx="3466">
                  <c:v>1332</c:v>
                </c:pt>
                <c:pt idx="3467">
                  <c:v>1332</c:v>
                </c:pt>
                <c:pt idx="3468">
                  <c:v>1333</c:v>
                </c:pt>
                <c:pt idx="3469">
                  <c:v>1334</c:v>
                </c:pt>
                <c:pt idx="3470">
                  <c:v>1334</c:v>
                </c:pt>
                <c:pt idx="3471">
                  <c:v>1335</c:v>
                </c:pt>
                <c:pt idx="3472">
                  <c:v>1335</c:v>
                </c:pt>
                <c:pt idx="3473">
                  <c:v>1335</c:v>
                </c:pt>
                <c:pt idx="3474">
                  <c:v>1335</c:v>
                </c:pt>
                <c:pt idx="3475">
                  <c:v>1335</c:v>
                </c:pt>
                <c:pt idx="3476">
                  <c:v>1335</c:v>
                </c:pt>
                <c:pt idx="3477">
                  <c:v>1335</c:v>
                </c:pt>
                <c:pt idx="3478">
                  <c:v>1335</c:v>
                </c:pt>
                <c:pt idx="3479">
                  <c:v>1335</c:v>
                </c:pt>
                <c:pt idx="3480">
                  <c:v>1335</c:v>
                </c:pt>
                <c:pt idx="3481">
                  <c:v>1336</c:v>
                </c:pt>
                <c:pt idx="3482">
                  <c:v>1336</c:v>
                </c:pt>
                <c:pt idx="3483">
                  <c:v>1337</c:v>
                </c:pt>
                <c:pt idx="3484">
                  <c:v>1338</c:v>
                </c:pt>
                <c:pt idx="3485">
                  <c:v>1339</c:v>
                </c:pt>
                <c:pt idx="3486">
                  <c:v>1339</c:v>
                </c:pt>
                <c:pt idx="3487">
                  <c:v>1339</c:v>
                </c:pt>
                <c:pt idx="3488">
                  <c:v>1339</c:v>
                </c:pt>
                <c:pt idx="3489">
                  <c:v>1339</c:v>
                </c:pt>
                <c:pt idx="3490">
                  <c:v>1339</c:v>
                </c:pt>
                <c:pt idx="3491">
                  <c:v>1339</c:v>
                </c:pt>
                <c:pt idx="3492">
                  <c:v>1339</c:v>
                </c:pt>
                <c:pt idx="3493">
                  <c:v>1340</c:v>
                </c:pt>
                <c:pt idx="3494">
                  <c:v>1340</c:v>
                </c:pt>
                <c:pt idx="3495">
                  <c:v>1341</c:v>
                </c:pt>
                <c:pt idx="3496">
                  <c:v>1342</c:v>
                </c:pt>
                <c:pt idx="3497">
                  <c:v>1342</c:v>
                </c:pt>
                <c:pt idx="3498">
                  <c:v>1342</c:v>
                </c:pt>
                <c:pt idx="3499">
                  <c:v>1342</c:v>
                </c:pt>
                <c:pt idx="3500">
                  <c:v>1343</c:v>
                </c:pt>
                <c:pt idx="3501">
                  <c:v>1344</c:v>
                </c:pt>
                <c:pt idx="3502">
                  <c:v>1345</c:v>
                </c:pt>
                <c:pt idx="3503">
                  <c:v>1346</c:v>
                </c:pt>
                <c:pt idx="3504">
                  <c:v>1347</c:v>
                </c:pt>
                <c:pt idx="3505">
                  <c:v>1348</c:v>
                </c:pt>
                <c:pt idx="3506">
                  <c:v>1349</c:v>
                </c:pt>
                <c:pt idx="3507">
                  <c:v>1350</c:v>
                </c:pt>
                <c:pt idx="3508">
                  <c:v>1351</c:v>
                </c:pt>
                <c:pt idx="3509">
                  <c:v>1352</c:v>
                </c:pt>
                <c:pt idx="3510">
                  <c:v>1353</c:v>
                </c:pt>
                <c:pt idx="3511">
                  <c:v>1354</c:v>
                </c:pt>
                <c:pt idx="3512">
                  <c:v>1355</c:v>
                </c:pt>
                <c:pt idx="3513">
                  <c:v>1356</c:v>
                </c:pt>
                <c:pt idx="3514">
                  <c:v>1357</c:v>
                </c:pt>
                <c:pt idx="3515">
                  <c:v>1358</c:v>
                </c:pt>
                <c:pt idx="3516">
                  <c:v>1358</c:v>
                </c:pt>
                <c:pt idx="3517">
                  <c:v>1359</c:v>
                </c:pt>
                <c:pt idx="3518">
                  <c:v>1359</c:v>
                </c:pt>
                <c:pt idx="3519">
                  <c:v>1359</c:v>
                </c:pt>
                <c:pt idx="3520">
                  <c:v>1360</c:v>
                </c:pt>
                <c:pt idx="3521">
                  <c:v>1361</c:v>
                </c:pt>
                <c:pt idx="3522">
                  <c:v>1362</c:v>
                </c:pt>
                <c:pt idx="3523">
                  <c:v>1363</c:v>
                </c:pt>
                <c:pt idx="3524">
                  <c:v>1364</c:v>
                </c:pt>
                <c:pt idx="3525">
                  <c:v>1364</c:v>
                </c:pt>
                <c:pt idx="3526">
                  <c:v>1365</c:v>
                </c:pt>
                <c:pt idx="3527">
                  <c:v>1366</c:v>
                </c:pt>
                <c:pt idx="3528">
                  <c:v>1366</c:v>
                </c:pt>
                <c:pt idx="3529">
                  <c:v>1367</c:v>
                </c:pt>
                <c:pt idx="3530">
                  <c:v>1367</c:v>
                </c:pt>
                <c:pt idx="3531">
                  <c:v>1368</c:v>
                </c:pt>
                <c:pt idx="3532">
                  <c:v>1368</c:v>
                </c:pt>
                <c:pt idx="3533">
                  <c:v>1369</c:v>
                </c:pt>
                <c:pt idx="3534">
                  <c:v>1370</c:v>
                </c:pt>
                <c:pt idx="3535">
                  <c:v>1371</c:v>
                </c:pt>
                <c:pt idx="3536">
                  <c:v>1372</c:v>
                </c:pt>
                <c:pt idx="3537">
                  <c:v>1373</c:v>
                </c:pt>
                <c:pt idx="3538">
                  <c:v>1374</c:v>
                </c:pt>
                <c:pt idx="3539">
                  <c:v>1374</c:v>
                </c:pt>
                <c:pt idx="3540">
                  <c:v>1374</c:v>
                </c:pt>
                <c:pt idx="3541">
                  <c:v>1374</c:v>
                </c:pt>
                <c:pt idx="3542">
                  <c:v>1374</c:v>
                </c:pt>
                <c:pt idx="3543">
                  <c:v>1374</c:v>
                </c:pt>
                <c:pt idx="3544">
                  <c:v>1374</c:v>
                </c:pt>
                <c:pt idx="3545">
                  <c:v>1374</c:v>
                </c:pt>
                <c:pt idx="3546">
                  <c:v>1374</c:v>
                </c:pt>
                <c:pt idx="3547">
                  <c:v>1374</c:v>
                </c:pt>
                <c:pt idx="3548">
                  <c:v>1375</c:v>
                </c:pt>
                <c:pt idx="3549">
                  <c:v>1375</c:v>
                </c:pt>
                <c:pt idx="3550">
                  <c:v>1376</c:v>
                </c:pt>
                <c:pt idx="3551">
                  <c:v>1376</c:v>
                </c:pt>
                <c:pt idx="3552">
                  <c:v>1376</c:v>
                </c:pt>
                <c:pt idx="3553">
                  <c:v>1377</c:v>
                </c:pt>
                <c:pt idx="3554">
                  <c:v>1378</c:v>
                </c:pt>
                <c:pt idx="3555">
                  <c:v>1378</c:v>
                </c:pt>
                <c:pt idx="3556">
                  <c:v>1378</c:v>
                </c:pt>
                <c:pt idx="3557">
                  <c:v>1378</c:v>
                </c:pt>
                <c:pt idx="3558">
                  <c:v>1378</c:v>
                </c:pt>
                <c:pt idx="3559">
                  <c:v>1378</c:v>
                </c:pt>
                <c:pt idx="3560">
                  <c:v>1378</c:v>
                </c:pt>
                <c:pt idx="3561">
                  <c:v>1378</c:v>
                </c:pt>
                <c:pt idx="3562">
                  <c:v>1378</c:v>
                </c:pt>
                <c:pt idx="3563">
                  <c:v>1378</c:v>
                </c:pt>
                <c:pt idx="3564">
                  <c:v>1379</c:v>
                </c:pt>
                <c:pt idx="3565">
                  <c:v>1380</c:v>
                </c:pt>
                <c:pt idx="3566">
                  <c:v>1381</c:v>
                </c:pt>
                <c:pt idx="3567">
                  <c:v>1381</c:v>
                </c:pt>
                <c:pt idx="3568">
                  <c:v>1382</c:v>
                </c:pt>
                <c:pt idx="3569">
                  <c:v>1382</c:v>
                </c:pt>
                <c:pt idx="3570">
                  <c:v>1382</c:v>
                </c:pt>
                <c:pt idx="3571">
                  <c:v>1382</c:v>
                </c:pt>
                <c:pt idx="3572">
                  <c:v>1383</c:v>
                </c:pt>
                <c:pt idx="3573">
                  <c:v>1383</c:v>
                </c:pt>
                <c:pt idx="3574">
                  <c:v>1384</c:v>
                </c:pt>
                <c:pt idx="3575">
                  <c:v>1385</c:v>
                </c:pt>
                <c:pt idx="3576">
                  <c:v>1386</c:v>
                </c:pt>
                <c:pt idx="3577">
                  <c:v>1386</c:v>
                </c:pt>
                <c:pt idx="3578">
                  <c:v>1386</c:v>
                </c:pt>
                <c:pt idx="3579">
                  <c:v>1386</c:v>
                </c:pt>
                <c:pt idx="3580">
                  <c:v>1386</c:v>
                </c:pt>
                <c:pt idx="3581">
                  <c:v>1386</c:v>
                </c:pt>
                <c:pt idx="3582">
                  <c:v>1386</c:v>
                </c:pt>
                <c:pt idx="3583">
                  <c:v>1386</c:v>
                </c:pt>
                <c:pt idx="3584">
                  <c:v>1386</c:v>
                </c:pt>
                <c:pt idx="3585">
                  <c:v>1386</c:v>
                </c:pt>
                <c:pt idx="3586">
                  <c:v>1386</c:v>
                </c:pt>
                <c:pt idx="3587">
                  <c:v>1386</c:v>
                </c:pt>
                <c:pt idx="3588">
                  <c:v>1386</c:v>
                </c:pt>
                <c:pt idx="3589">
                  <c:v>1386</c:v>
                </c:pt>
                <c:pt idx="3590">
                  <c:v>1387</c:v>
                </c:pt>
                <c:pt idx="3591">
                  <c:v>1388</c:v>
                </c:pt>
                <c:pt idx="3592">
                  <c:v>1389</c:v>
                </c:pt>
                <c:pt idx="3593">
                  <c:v>1390</c:v>
                </c:pt>
                <c:pt idx="3594">
                  <c:v>1390</c:v>
                </c:pt>
                <c:pt idx="3595">
                  <c:v>1390</c:v>
                </c:pt>
                <c:pt idx="3596">
                  <c:v>1391</c:v>
                </c:pt>
                <c:pt idx="3597">
                  <c:v>1391</c:v>
                </c:pt>
                <c:pt idx="3598">
                  <c:v>1392</c:v>
                </c:pt>
                <c:pt idx="3599">
                  <c:v>1392</c:v>
                </c:pt>
                <c:pt idx="3600">
                  <c:v>1392</c:v>
                </c:pt>
                <c:pt idx="3601">
                  <c:v>1392</c:v>
                </c:pt>
                <c:pt idx="3602">
                  <c:v>1392</c:v>
                </c:pt>
                <c:pt idx="3603">
                  <c:v>1392</c:v>
                </c:pt>
                <c:pt idx="3604">
                  <c:v>1392</c:v>
                </c:pt>
                <c:pt idx="3605">
                  <c:v>1393</c:v>
                </c:pt>
                <c:pt idx="3606">
                  <c:v>1394</c:v>
                </c:pt>
                <c:pt idx="3607">
                  <c:v>1394</c:v>
                </c:pt>
                <c:pt idx="3608">
                  <c:v>1394</c:v>
                </c:pt>
                <c:pt idx="3609">
                  <c:v>1394</c:v>
                </c:pt>
                <c:pt idx="3610">
                  <c:v>1394</c:v>
                </c:pt>
                <c:pt idx="3611">
                  <c:v>1394</c:v>
                </c:pt>
                <c:pt idx="3612">
                  <c:v>1394</c:v>
                </c:pt>
                <c:pt idx="3613">
                  <c:v>1394</c:v>
                </c:pt>
                <c:pt idx="3614">
                  <c:v>1394</c:v>
                </c:pt>
                <c:pt idx="3615">
                  <c:v>1394</c:v>
                </c:pt>
                <c:pt idx="3616">
                  <c:v>1394</c:v>
                </c:pt>
                <c:pt idx="3617">
                  <c:v>1394</c:v>
                </c:pt>
                <c:pt idx="3618">
                  <c:v>1394</c:v>
                </c:pt>
                <c:pt idx="3619">
                  <c:v>1395</c:v>
                </c:pt>
                <c:pt idx="3620">
                  <c:v>1396</c:v>
                </c:pt>
                <c:pt idx="3621">
                  <c:v>1396</c:v>
                </c:pt>
                <c:pt idx="3622">
                  <c:v>1396</c:v>
                </c:pt>
                <c:pt idx="3623">
                  <c:v>1396</c:v>
                </c:pt>
                <c:pt idx="3624">
                  <c:v>1396</c:v>
                </c:pt>
                <c:pt idx="3625">
                  <c:v>1396</c:v>
                </c:pt>
                <c:pt idx="3626">
                  <c:v>1397</c:v>
                </c:pt>
                <c:pt idx="3627">
                  <c:v>1397</c:v>
                </c:pt>
                <c:pt idx="3628">
                  <c:v>1397</c:v>
                </c:pt>
                <c:pt idx="3629">
                  <c:v>1397</c:v>
                </c:pt>
                <c:pt idx="3630">
                  <c:v>1397</c:v>
                </c:pt>
                <c:pt idx="3631">
                  <c:v>1398</c:v>
                </c:pt>
                <c:pt idx="3632">
                  <c:v>1398</c:v>
                </c:pt>
                <c:pt idx="3633">
                  <c:v>1399</c:v>
                </c:pt>
                <c:pt idx="3634">
                  <c:v>1399</c:v>
                </c:pt>
                <c:pt idx="3635">
                  <c:v>1399</c:v>
                </c:pt>
                <c:pt idx="3636">
                  <c:v>1399</c:v>
                </c:pt>
                <c:pt idx="3637">
                  <c:v>1399</c:v>
                </c:pt>
                <c:pt idx="3638">
                  <c:v>1399</c:v>
                </c:pt>
                <c:pt idx="3639">
                  <c:v>1399</c:v>
                </c:pt>
                <c:pt idx="3640">
                  <c:v>1399</c:v>
                </c:pt>
                <c:pt idx="3641">
                  <c:v>1399</c:v>
                </c:pt>
                <c:pt idx="3642">
                  <c:v>1399</c:v>
                </c:pt>
                <c:pt idx="3643">
                  <c:v>1400</c:v>
                </c:pt>
                <c:pt idx="3644">
                  <c:v>1401</c:v>
                </c:pt>
                <c:pt idx="3645">
                  <c:v>1402</c:v>
                </c:pt>
                <c:pt idx="3646">
                  <c:v>1403</c:v>
                </c:pt>
                <c:pt idx="3647">
                  <c:v>1404</c:v>
                </c:pt>
                <c:pt idx="3648">
                  <c:v>1405</c:v>
                </c:pt>
                <c:pt idx="3649">
                  <c:v>1405</c:v>
                </c:pt>
                <c:pt idx="3650">
                  <c:v>1405</c:v>
                </c:pt>
                <c:pt idx="3651">
                  <c:v>1405</c:v>
                </c:pt>
                <c:pt idx="3652">
                  <c:v>1405</c:v>
                </c:pt>
                <c:pt idx="3653">
                  <c:v>1405</c:v>
                </c:pt>
                <c:pt idx="3654">
                  <c:v>1405</c:v>
                </c:pt>
                <c:pt idx="3655">
                  <c:v>1405</c:v>
                </c:pt>
                <c:pt idx="3656">
                  <c:v>1406</c:v>
                </c:pt>
                <c:pt idx="3657">
                  <c:v>1406</c:v>
                </c:pt>
                <c:pt idx="3658">
                  <c:v>1406</c:v>
                </c:pt>
                <c:pt idx="3659">
                  <c:v>1406</c:v>
                </c:pt>
                <c:pt idx="3660">
                  <c:v>1407</c:v>
                </c:pt>
                <c:pt idx="3661">
                  <c:v>1408</c:v>
                </c:pt>
                <c:pt idx="3662">
                  <c:v>1408</c:v>
                </c:pt>
                <c:pt idx="3663">
                  <c:v>1408</c:v>
                </c:pt>
                <c:pt idx="3664">
                  <c:v>1408</c:v>
                </c:pt>
                <c:pt idx="3665">
                  <c:v>1408</c:v>
                </c:pt>
                <c:pt idx="3666">
                  <c:v>1409</c:v>
                </c:pt>
                <c:pt idx="3667">
                  <c:v>1410</c:v>
                </c:pt>
                <c:pt idx="3668">
                  <c:v>1410</c:v>
                </c:pt>
                <c:pt idx="3669">
                  <c:v>1411</c:v>
                </c:pt>
                <c:pt idx="3670">
                  <c:v>1412</c:v>
                </c:pt>
                <c:pt idx="3671">
                  <c:v>1413</c:v>
                </c:pt>
                <c:pt idx="3672">
                  <c:v>1413</c:v>
                </c:pt>
                <c:pt idx="3673">
                  <c:v>1413</c:v>
                </c:pt>
                <c:pt idx="3674">
                  <c:v>1414</c:v>
                </c:pt>
                <c:pt idx="3675">
                  <c:v>1415</c:v>
                </c:pt>
                <c:pt idx="3676">
                  <c:v>1416</c:v>
                </c:pt>
                <c:pt idx="3677">
                  <c:v>1416</c:v>
                </c:pt>
                <c:pt idx="3678">
                  <c:v>1416</c:v>
                </c:pt>
                <c:pt idx="3679">
                  <c:v>1416</c:v>
                </c:pt>
                <c:pt idx="3680">
                  <c:v>1417</c:v>
                </c:pt>
                <c:pt idx="3681">
                  <c:v>1418</c:v>
                </c:pt>
                <c:pt idx="3682">
                  <c:v>1419</c:v>
                </c:pt>
                <c:pt idx="3683">
                  <c:v>1419</c:v>
                </c:pt>
                <c:pt idx="3684">
                  <c:v>1419</c:v>
                </c:pt>
                <c:pt idx="3685">
                  <c:v>1419</c:v>
                </c:pt>
                <c:pt idx="3686">
                  <c:v>1420</c:v>
                </c:pt>
                <c:pt idx="3687">
                  <c:v>1421</c:v>
                </c:pt>
                <c:pt idx="3688">
                  <c:v>1422</c:v>
                </c:pt>
                <c:pt idx="3689">
                  <c:v>1422</c:v>
                </c:pt>
                <c:pt idx="3690">
                  <c:v>1422</c:v>
                </c:pt>
                <c:pt idx="3691">
                  <c:v>1422</c:v>
                </c:pt>
                <c:pt idx="3692">
                  <c:v>1423</c:v>
                </c:pt>
                <c:pt idx="3693">
                  <c:v>1424</c:v>
                </c:pt>
                <c:pt idx="3694">
                  <c:v>1425</c:v>
                </c:pt>
                <c:pt idx="3695">
                  <c:v>1425</c:v>
                </c:pt>
                <c:pt idx="3696">
                  <c:v>1426</c:v>
                </c:pt>
                <c:pt idx="3697">
                  <c:v>1427</c:v>
                </c:pt>
                <c:pt idx="3698">
                  <c:v>1428</c:v>
                </c:pt>
                <c:pt idx="3699">
                  <c:v>1429</c:v>
                </c:pt>
                <c:pt idx="3700">
                  <c:v>1430</c:v>
                </c:pt>
                <c:pt idx="3701">
                  <c:v>1431</c:v>
                </c:pt>
                <c:pt idx="3702">
                  <c:v>1432</c:v>
                </c:pt>
                <c:pt idx="3703">
                  <c:v>1433</c:v>
                </c:pt>
                <c:pt idx="3704">
                  <c:v>1434</c:v>
                </c:pt>
                <c:pt idx="3705">
                  <c:v>1435</c:v>
                </c:pt>
                <c:pt idx="3706">
                  <c:v>1435</c:v>
                </c:pt>
                <c:pt idx="3707">
                  <c:v>1436</c:v>
                </c:pt>
                <c:pt idx="3708">
                  <c:v>1437</c:v>
                </c:pt>
                <c:pt idx="3709">
                  <c:v>1437</c:v>
                </c:pt>
                <c:pt idx="3710">
                  <c:v>1437</c:v>
                </c:pt>
                <c:pt idx="3711">
                  <c:v>1437</c:v>
                </c:pt>
                <c:pt idx="3712">
                  <c:v>1437</c:v>
                </c:pt>
                <c:pt idx="3713">
                  <c:v>1438</c:v>
                </c:pt>
                <c:pt idx="3714">
                  <c:v>1439</c:v>
                </c:pt>
                <c:pt idx="3715">
                  <c:v>1439</c:v>
                </c:pt>
                <c:pt idx="3716">
                  <c:v>1439</c:v>
                </c:pt>
                <c:pt idx="3717">
                  <c:v>1440</c:v>
                </c:pt>
                <c:pt idx="3718">
                  <c:v>1441</c:v>
                </c:pt>
                <c:pt idx="3719">
                  <c:v>1442</c:v>
                </c:pt>
                <c:pt idx="3720">
                  <c:v>1443</c:v>
                </c:pt>
                <c:pt idx="3721">
                  <c:v>1444</c:v>
                </c:pt>
                <c:pt idx="3722">
                  <c:v>1445</c:v>
                </c:pt>
                <c:pt idx="3723">
                  <c:v>1446</c:v>
                </c:pt>
                <c:pt idx="3724">
                  <c:v>1447</c:v>
                </c:pt>
                <c:pt idx="3725">
                  <c:v>1448</c:v>
                </c:pt>
                <c:pt idx="3726">
                  <c:v>1449</c:v>
                </c:pt>
                <c:pt idx="3727">
                  <c:v>1449</c:v>
                </c:pt>
                <c:pt idx="3728">
                  <c:v>1449</c:v>
                </c:pt>
                <c:pt idx="3729">
                  <c:v>1449</c:v>
                </c:pt>
                <c:pt idx="3730">
                  <c:v>1449</c:v>
                </c:pt>
                <c:pt idx="3731">
                  <c:v>1449</c:v>
                </c:pt>
                <c:pt idx="3732">
                  <c:v>1450</c:v>
                </c:pt>
                <c:pt idx="3733">
                  <c:v>1450</c:v>
                </c:pt>
                <c:pt idx="3734">
                  <c:v>1451</c:v>
                </c:pt>
                <c:pt idx="3735">
                  <c:v>1451</c:v>
                </c:pt>
                <c:pt idx="3736">
                  <c:v>1451</c:v>
                </c:pt>
                <c:pt idx="3737">
                  <c:v>1451</c:v>
                </c:pt>
                <c:pt idx="3738">
                  <c:v>1452</c:v>
                </c:pt>
                <c:pt idx="3739">
                  <c:v>1453</c:v>
                </c:pt>
                <c:pt idx="3740">
                  <c:v>1454</c:v>
                </c:pt>
                <c:pt idx="3741">
                  <c:v>1455</c:v>
                </c:pt>
                <c:pt idx="3742">
                  <c:v>1456</c:v>
                </c:pt>
                <c:pt idx="3743">
                  <c:v>1457</c:v>
                </c:pt>
                <c:pt idx="3744">
                  <c:v>1458</c:v>
                </c:pt>
                <c:pt idx="3745">
                  <c:v>1458</c:v>
                </c:pt>
                <c:pt idx="3746">
                  <c:v>1458</c:v>
                </c:pt>
                <c:pt idx="3747">
                  <c:v>1459</c:v>
                </c:pt>
                <c:pt idx="3748">
                  <c:v>1459</c:v>
                </c:pt>
                <c:pt idx="3749">
                  <c:v>1460</c:v>
                </c:pt>
                <c:pt idx="3750">
                  <c:v>1461</c:v>
                </c:pt>
                <c:pt idx="3751">
                  <c:v>1461</c:v>
                </c:pt>
                <c:pt idx="3752">
                  <c:v>1462</c:v>
                </c:pt>
                <c:pt idx="3753">
                  <c:v>1463</c:v>
                </c:pt>
                <c:pt idx="3754">
                  <c:v>1464</c:v>
                </c:pt>
                <c:pt idx="3755">
                  <c:v>1464</c:v>
                </c:pt>
                <c:pt idx="3756">
                  <c:v>1465</c:v>
                </c:pt>
                <c:pt idx="3757">
                  <c:v>1466</c:v>
                </c:pt>
                <c:pt idx="3758">
                  <c:v>1467</c:v>
                </c:pt>
                <c:pt idx="3759">
                  <c:v>1468</c:v>
                </c:pt>
                <c:pt idx="3760">
                  <c:v>1469</c:v>
                </c:pt>
                <c:pt idx="3761">
                  <c:v>1469</c:v>
                </c:pt>
                <c:pt idx="3762">
                  <c:v>1470</c:v>
                </c:pt>
                <c:pt idx="3763">
                  <c:v>1471</c:v>
                </c:pt>
                <c:pt idx="3764">
                  <c:v>1472</c:v>
                </c:pt>
                <c:pt idx="3765">
                  <c:v>1472</c:v>
                </c:pt>
                <c:pt idx="3766">
                  <c:v>1473</c:v>
                </c:pt>
                <c:pt idx="3767">
                  <c:v>1473</c:v>
                </c:pt>
                <c:pt idx="3768">
                  <c:v>1473</c:v>
                </c:pt>
                <c:pt idx="3769">
                  <c:v>1473</c:v>
                </c:pt>
                <c:pt idx="3770">
                  <c:v>1473</c:v>
                </c:pt>
                <c:pt idx="3771">
                  <c:v>1473</c:v>
                </c:pt>
                <c:pt idx="3772">
                  <c:v>1474</c:v>
                </c:pt>
                <c:pt idx="3773">
                  <c:v>1474</c:v>
                </c:pt>
                <c:pt idx="3774">
                  <c:v>1474</c:v>
                </c:pt>
                <c:pt idx="3775">
                  <c:v>1474</c:v>
                </c:pt>
                <c:pt idx="3776">
                  <c:v>1474</c:v>
                </c:pt>
                <c:pt idx="3777">
                  <c:v>1474</c:v>
                </c:pt>
                <c:pt idx="3778">
                  <c:v>1474</c:v>
                </c:pt>
                <c:pt idx="3779">
                  <c:v>1475</c:v>
                </c:pt>
                <c:pt idx="3780">
                  <c:v>1476</c:v>
                </c:pt>
                <c:pt idx="3781">
                  <c:v>1477</c:v>
                </c:pt>
                <c:pt idx="3782">
                  <c:v>1477</c:v>
                </c:pt>
                <c:pt idx="3783">
                  <c:v>1477</c:v>
                </c:pt>
                <c:pt idx="3784">
                  <c:v>1477</c:v>
                </c:pt>
                <c:pt idx="3785">
                  <c:v>1477</c:v>
                </c:pt>
                <c:pt idx="3786">
                  <c:v>1477</c:v>
                </c:pt>
                <c:pt idx="3787">
                  <c:v>1477</c:v>
                </c:pt>
                <c:pt idx="3788">
                  <c:v>1477</c:v>
                </c:pt>
                <c:pt idx="3789">
                  <c:v>1477</c:v>
                </c:pt>
                <c:pt idx="3790">
                  <c:v>1477</c:v>
                </c:pt>
                <c:pt idx="3791">
                  <c:v>1477</c:v>
                </c:pt>
                <c:pt idx="3792">
                  <c:v>1477</c:v>
                </c:pt>
                <c:pt idx="3793">
                  <c:v>1477</c:v>
                </c:pt>
                <c:pt idx="3794">
                  <c:v>1477</c:v>
                </c:pt>
                <c:pt idx="3795">
                  <c:v>1477</c:v>
                </c:pt>
                <c:pt idx="3796">
                  <c:v>1477</c:v>
                </c:pt>
                <c:pt idx="3797">
                  <c:v>1478</c:v>
                </c:pt>
                <c:pt idx="3798">
                  <c:v>1478</c:v>
                </c:pt>
                <c:pt idx="3799">
                  <c:v>1478</c:v>
                </c:pt>
                <c:pt idx="3800">
                  <c:v>1478</c:v>
                </c:pt>
                <c:pt idx="3801">
                  <c:v>1478</c:v>
                </c:pt>
                <c:pt idx="3802">
                  <c:v>1479</c:v>
                </c:pt>
                <c:pt idx="3803">
                  <c:v>1480</c:v>
                </c:pt>
                <c:pt idx="3804">
                  <c:v>1481</c:v>
                </c:pt>
                <c:pt idx="3805">
                  <c:v>1482</c:v>
                </c:pt>
                <c:pt idx="3806">
                  <c:v>1482</c:v>
                </c:pt>
                <c:pt idx="3807">
                  <c:v>1482</c:v>
                </c:pt>
                <c:pt idx="3808">
                  <c:v>1482</c:v>
                </c:pt>
                <c:pt idx="3809">
                  <c:v>1482</c:v>
                </c:pt>
                <c:pt idx="3810">
                  <c:v>1483</c:v>
                </c:pt>
                <c:pt idx="3811">
                  <c:v>1483</c:v>
                </c:pt>
                <c:pt idx="3812">
                  <c:v>1483</c:v>
                </c:pt>
                <c:pt idx="3813">
                  <c:v>1484</c:v>
                </c:pt>
                <c:pt idx="3814">
                  <c:v>1484</c:v>
                </c:pt>
                <c:pt idx="3815">
                  <c:v>1484</c:v>
                </c:pt>
                <c:pt idx="3816">
                  <c:v>1484</c:v>
                </c:pt>
                <c:pt idx="3817">
                  <c:v>1484</c:v>
                </c:pt>
                <c:pt idx="3818">
                  <c:v>1484</c:v>
                </c:pt>
                <c:pt idx="3819">
                  <c:v>1484</c:v>
                </c:pt>
                <c:pt idx="3820">
                  <c:v>1484</c:v>
                </c:pt>
                <c:pt idx="3821">
                  <c:v>1484</c:v>
                </c:pt>
                <c:pt idx="3822">
                  <c:v>1484</c:v>
                </c:pt>
                <c:pt idx="3823">
                  <c:v>1484</c:v>
                </c:pt>
                <c:pt idx="3824">
                  <c:v>1485</c:v>
                </c:pt>
                <c:pt idx="3825">
                  <c:v>1486</c:v>
                </c:pt>
                <c:pt idx="3826">
                  <c:v>1486</c:v>
                </c:pt>
                <c:pt idx="3827">
                  <c:v>1487</c:v>
                </c:pt>
                <c:pt idx="3828">
                  <c:v>1488</c:v>
                </c:pt>
                <c:pt idx="3829">
                  <c:v>1488</c:v>
                </c:pt>
                <c:pt idx="3830">
                  <c:v>1488</c:v>
                </c:pt>
                <c:pt idx="3831">
                  <c:v>1488</c:v>
                </c:pt>
                <c:pt idx="3832">
                  <c:v>1488</c:v>
                </c:pt>
                <c:pt idx="3833">
                  <c:v>1488</c:v>
                </c:pt>
                <c:pt idx="3834">
                  <c:v>1489</c:v>
                </c:pt>
                <c:pt idx="3835">
                  <c:v>1490</c:v>
                </c:pt>
                <c:pt idx="3836">
                  <c:v>1491</c:v>
                </c:pt>
                <c:pt idx="3837">
                  <c:v>1492</c:v>
                </c:pt>
                <c:pt idx="3838">
                  <c:v>1493</c:v>
                </c:pt>
                <c:pt idx="3839">
                  <c:v>1494</c:v>
                </c:pt>
                <c:pt idx="3840">
                  <c:v>1495</c:v>
                </c:pt>
                <c:pt idx="3841">
                  <c:v>1495</c:v>
                </c:pt>
                <c:pt idx="3842">
                  <c:v>1496</c:v>
                </c:pt>
                <c:pt idx="3843">
                  <c:v>1496</c:v>
                </c:pt>
                <c:pt idx="3844">
                  <c:v>1497</c:v>
                </c:pt>
                <c:pt idx="3845">
                  <c:v>1497</c:v>
                </c:pt>
                <c:pt idx="3846">
                  <c:v>1497</c:v>
                </c:pt>
                <c:pt idx="3847">
                  <c:v>1498</c:v>
                </c:pt>
                <c:pt idx="3848">
                  <c:v>1498</c:v>
                </c:pt>
                <c:pt idx="3849">
                  <c:v>1499</c:v>
                </c:pt>
                <c:pt idx="3850">
                  <c:v>1499</c:v>
                </c:pt>
                <c:pt idx="3851">
                  <c:v>1500</c:v>
                </c:pt>
                <c:pt idx="3852">
                  <c:v>1501</c:v>
                </c:pt>
                <c:pt idx="3853">
                  <c:v>1502</c:v>
                </c:pt>
                <c:pt idx="3854">
                  <c:v>1503</c:v>
                </c:pt>
                <c:pt idx="3855">
                  <c:v>1504</c:v>
                </c:pt>
                <c:pt idx="3856">
                  <c:v>1505</c:v>
                </c:pt>
                <c:pt idx="3857">
                  <c:v>1506</c:v>
                </c:pt>
                <c:pt idx="3858">
                  <c:v>1507</c:v>
                </c:pt>
                <c:pt idx="3859">
                  <c:v>1508</c:v>
                </c:pt>
                <c:pt idx="3860">
                  <c:v>1508</c:v>
                </c:pt>
                <c:pt idx="3861">
                  <c:v>1509</c:v>
                </c:pt>
                <c:pt idx="3862">
                  <c:v>1510</c:v>
                </c:pt>
                <c:pt idx="3863">
                  <c:v>1511</c:v>
                </c:pt>
                <c:pt idx="3864">
                  <c:v>1512</c:v>
                </c:pt>
                <c:pt idx="3865">
                  <c:v>1513</c:v>
                </c:pt>
                <c:pt idx="3866">
                  <c:v>1514</c:v>
                </c:pt>
                <c:pt idx="3867">
                  <c:v>1514</c:v>
                </c:pt>
                <c:pt idx="3868">
                  <c:v>1514</c:v>
                </c:pt>
                <c:pt idx="3869">
                  <c:v>1514</c:v>
                </c:pt>
                <c:pt idx="3870">
                  <c:v>1514</c:v>
                </c:pt>
                <c:pt idx="3871">
                  <c:v>1514</c:v>
                </c:pt>
                <c:pt idx="3872">
                  <c:v>1515</c:v>
                </c:pt>
                <c:pt idx="3873">
                  <c:v>1515</c:v>
                </c:pt>
                <c:pt idx="3874">
                  <c:v>1515</c:v>
                </c:pt>
                <c:pt idx="3875">
                  <c:v>1516</c:v>
                </c:pt>
                <c:pt idx="3876">
                  <c:v>1516</c:v>
                </c:pt>
                <c:pt idx="3877">
                  <c:v>1516</c:v>
                </c:pt>
                <c:pt idx="3878">
                  <c:v>1516</c:v>
                </c:pt>
                <c:pt idx="3879">
                  <c:v>1516</c:v>
                </c:pt>
                <c:pt idx="3880">
                  <c:v>1517</c:v>
                </c:pt>
                <c:pt idx="3881">
                  <c:v>1518</c:v>
                </c:pt>
                <c:pt idx="3882">
                  <c:v>1519</c:v>
                </c:pt>
                <c:pt idx="3883">
                  <c:v>1520</c:v>
                </c:pt>
                <c:pt idx="3884">
                  <c:v>1521</c:v>
                </c:pt>
                <c:pt idx="3885">
                  <c:v>1521</c:v>
                </c:pt>
                <c:pt idx="3886">
                  <c:v>1522</c:v>
                </c:pt>
                <c:pt idx="3887">
                  <c:v>1523</c:v>
                </c:pt>
                <c:pt idx="3888">
                  <c:v>1523</c:v>
                </c:pt>
                <c:pt idx="3889">
                  <c:v>1524</c:v>
                </c:pt>
                <c:pt idx="3890">
                  <c:v>1525</c:v>
                </c:pt>
                <c:pt idx="3891">
                  <c:v>1526</c:v>
                </c:pt>
                <c:pt idx="3892">
                  <c:v>1527</c:v>
                </c:pt>
                <c:pt idx="3893">
                  <c:v>1528</c:v>
                </c:pt>
                <c:pt idx="3894">
                  <c:v>1529</c:v>
                </c:pt>
                <c:pt idx="3895">
                  <c:v>1529</c:v>
                </c:pt>
                <c:pt idx="3896">
                  <c:v>1529</c:v>
                </c:pt>
                <c:pt idx="3897">
                  <c:v>1529</c:v>
                </c:pt>
                <c:pt idx="3898">
                  <c:v>1529</c:v>
                </c:pt>
                <c:pt idx="3899">
                  <c:v>1529</c:v>
                </c:pt>
                <c:pt idx="3900">
                  <c:v>1530</c:v>
                </c:pt>
                <c:pt idx="3901">
                  <c:v>1531</c:v>
                </c:pt>
                <c:pt idx="3902">
                  <c:v>1532</c:v>
                </c:pt>
                <c:pt idx="3903">
                  <c:v>1533</c:v>
                </c:pt>
                <c:pt idx="3904">
                  <c:v>1534</c:v>
                </c:pt>
                <c:pt idx="3905">
                  <c:v>1535</c:v>
                </c:pt>
                <c:pt idx="3906">
                  <c:v>1535</c:v>
                </c:pt>
                <c:pt idx="3907">
                  <c:v>1535</c:v>
                </c:pt>
                <c:pt idx="3908">
                  <c:v>1535</c:v>
                </c:pt>
                <c:pt idx="3909">
                  <c:v>1535</c:v>
                </c:pt>
                <c:pt idx="3910">
                  <c:v>1535</c:v>
                </c:pt>
                <c:pt idx="3911">
                  <c:v>1535</c:v>
                </c:pt>
                <c:pt idx="3912">
                  <c:v>1535</c:v>
                </c:pt>
                <c:pt idx="3913">
                  <c:v>1535</c:v>
                </c:pt>
                <c:pt idx="3914">
                  <c:v>1535</c:v>
                </c:pt>
                <c:pt idx="3915">
                  <c:v>1535</c:v>
                </c:pt>
                <c:pt idx="3916">
                  <c:v>1535</c:v>
                </c:pt>
                <c:pt idx="3917">
                  <c:v>1535</c:v>
                </c:pt>
                <c:pt idx="3918">
                  <c:v>1535</c:v>
                </c:pt>
                <c:pt idx="3919">
                  <c:v>1535</c:v>
                </c:pt>
                <c:pt idx="3920">
                  <c:v>1535</c:v>
                </c:pt>
                <c:pt idx="3921">
                  <c:v>1535</c:v>
                </c:pt>
                <c:pt idx="3922">
                  <c:v>1536</c:v>
                </c:pt>
                <c:pt idx="3923">
                  <c:v>1536</c:v>
                </c:pt>
                <c:pt idx="3924">
                  <c:v>1536</c:v>
                </c:pt>
                <c:pt idx="3925">
                  <c:v>1536</c:v>
                </c:pt>
                <c:pt idx="3926">
                  <c:v>1537</c:v>
                </c:pt>
                <c:pt idx="3927">
                  <c:v>1537</c:v>
                </c:pt>
                <c:pt idx="3928">
                  <c:v>1537</c:v>
                </c:pt>
                <c:pt idx="3929">
                  <c:v>1537</c:v>
                </c:pt>
                <c:pt idx="3930">
                  <c:v>1537</c:v>
                </c:pt>
                <c:pt idx="3931">
                  <c:v>1537</c:v>
                </c:pt>
                <c:pt idx="3932">
                  <c:v>1538</c:v>
                </c:pt>
                <c:pt idx="3933">
                  <c:v>1539</c:v>
                </c:pt>
                <c:pt idx="3934">
                  <c:v>1540</c:v>
                </c:pt>
                <c:pt idx="3935">
                  <c:v>1540</c:v>
                </c:pt>
                <c:pt idx="3936">
                  <c:v>1540</c:v>
                </c:pt>
                <c:pt idx="3937">
                  <c:v>1540</c:v>
                </c:pt>
                <c:pt idx="3938">
                  <c:v>1541</c:v>
                </c:pt>
                <c:pt idx="3939">
                  <c:v>1542</c:v>
                </c:pt>
                <c:pt idx="3940">
                  <c:v>1543</c:v>
                </c:pt>
                <c:pt idx="3941">
                  <c:v>1544</c:v>
                </c:pt>
                <c:pt idx="3942">
                  <c:v>1545</c:v>
                </c:pt>
                <c:pt idx="3943">
                  <c:v>1546</c:v>
                </c:pt>
                <c:pt idx="3944">
                  <c:v>1546</c:v>
                </c:pt>
                <c:pt idx="3945">
                  <c:v>1547</c:v>
                </c:pt>
                <c:pt idx="3946">
                  <c:v>1548</c:v>
                </c:pt>
                <c:pt idx="3947">
                  <c:v>1548</c:v>
                </c:pt>
                <c:pt idx="3948">
                  <c:v>1548</c:v>
                </c:pt>
                <c:pt idx="3949">
                  <c:v>1548</c:v>
                </c:pt>
                <c:pt idx="3950">
                  <c:v>1549</c:v>
                </c:pt>
                <c:pt idx="3951">
                  <c:v>1550</c:v>
                </c:pt>
                <c:pt idx="3952">
                  <c:v>1551</c:v>
                </c:pt>
                <c:pt idx="3953">
                  <c:v>1552</c:v>
                </c:pt>
                <c:pt idx="3954">
                  <c:v>1553</c:v>
                </c:pt>
                <c:pt idx="3955">
                  <c:v>1553</c:v>
                </c:pt>
                <c:pt idx="3956">
                  <c:v>1554</c:v>
                </c:pt>
                <c:pt idx="3957">
                  <c:v>1555</c:v>
                </c:pt>
                <c:pt idx="3958">
                  <c:v>1556</c:v>
                </c:pt>
                <c:pt idx="3959">
                  <c:v>1557</c:v>
                </c:pt>
                <c:pt idx="3960">
                  <c:v>1558</c:v>
                </c:pt>
                <c:pt idx="3961">
                  <c:v>1559</c:v>
                </c:pt>
                <c:pt idx="3962">
                  <c:v>1560</c:v>
                </c:pt>
                <c:pt idx="3963">
                  <c:v>1561</c:v>
                </c:pt>
                <c:pt idx="3964">
                  <c:v>1562</c:v>
                </c:pt>
                <c:pt idx="3965">
                  <c:v>1562</c:v>
                </c:pt>
                <c:pt idx="3966">
                  <c:v>1563</c:v>
                </c:pt>
                <c:pt idx="3967">
                  <c:v>1563</c:v>
                </c:pt>
                <c:pt idx="3968">
                  <c:v>1564</c:v>
                </c:pt>
                <c:pt idx="3969">
                  <c:v>1565</c:v>
                </c:pt>
                <c:pt idx="3970">
                  <c:v>1566</c:v>
                </c:pt>
                <c:pt idx="3971">
                  <c:v>1566</c:v>
                </c:pt>
                <c:pt idx="3972">
                  <c:v>1566</c:v>
                </c:pt>
                <c:pt idx="3973">
                  <c:v>1566</c:v>
                </c:pt>
                <c:pt idx="3974">
                  <c:v>1566</c:v>
                </c:pt>
                <c:pt idx="3975">
                  <c:v>1566</c:v>
                </c:pt>
                <c:pt idx="3976">
                  <c:v>1566</c:v>
                </c:pt>
                <c:pt idx="3977">
                  <c:v>1566</c:v>
                </c:pt>
                <c:pt idx="3978">
                  <c:v>1567</c:v>
                </c:pt>
                <c:pt idx="3979">
                  <c:v>1568</c:v>
                </c:pt>
                <c:pt idx="3980">
                  <c:v>1569</c:v>
                </c:pt>
                <c:pt idx="3981">
                  <c:v>1569</c:v>
                </c:pt>
                <c:pt idx="3982">
                  <c:v>1569</c:v>
                </c:pt>
                <c:pt idx="3983">
                  <c:v>1569</c:v>
                </c:pt>
                <c:pt idx="3984">
                  <c:v>1570</c:v>
                </c:pt>
                <c:pt idx="3985">
                  <c:v>1570</c:v>
                </c:pt>
                <c:pt idx="3986">
                  <c:v>1570</c:v>
                </c:pt>
                <c:pt idx="3987">
                  <c:v>1571</c:v>
                </c:pt>
                <c:pt idx="3988">
                  <c:v>1572</c:v>
                </c:pt>
                <c:pt idx="3989">
                  <c:v>1573</c:v>
                </c:pt>
                <c:pt idx="3990">
                  <c:v>1573</c:v>
                </c:pt>
                <c:pt idx="3991">
                  <c:v>1573</c:v>
                </c:pt>
                <c:pt idx="3992">
                  <c:v>1573</c:v>
                </c:pt>
                <c:pt idx="3993">
                  <c:v>1573</c:v>
                </c:pt>
                <c:pt idx="3994">
                  <c:v>1573</c:v>
                </c:pt>
                <c:pt idx="3995">
                  <c:v>1573</c:v>
                </c:pt>
                <c:pt idx="3996">
                  <c:v>1573</c:v>
                </c:pt>
                <c:pt idx="3997">
                  <c:v>1573</c:v>
                </c:pt>
                <c:pt idx="3998">
                  <c:v>1573</c:v>
                </c:pt>
                <c:pt idx="3999">
                  <c:v>1574</c:v>
                </c:pt>
                <c:pt idx="4000">
                  <c:v>1574</c:v>
                </c:pt>
                <c:pt idx="4001">
                  <c:v>1574</c:v>
                </c:pt>
                <c:pt idx="4002">
                  <c:v>1574</c:v>
                </c:pt>
                <c:pt idx="4003">
                  <c:v>1575</c:v>
                </c:pt>
                <c:pt idx="4004">
                  <c:v>1575</c:v>
                </c:pt>
                <c:pt idx="4005">
                  <c:v>1575</c:v>
                </c:pt>
                <c:pt idx="4006">
                  <c:v>1575</c:v>
                </c:pt>
                <c:pt idx="4007">
                  <c:v>1575</c:v>
                </c:pt>
                <c:pt idx="4008">
                  <c:v>1575</c:v>
                </c:pt>
                <c:pt idx="4009">
                  <c:v>1575</c:v>
                </c:pt>
                <c:pt idx="4010">
                  <c:v>1575</c:v>
                </c:pt>
                <c:pt idx="4011">
                  <c:v>1576</c:v>
                </c:pt>
                <c:pt idx="4012">
                  <c:v>1576</c:v>
                </c:pt>
                <c:pt idx="4013">
                  <c:v>1577</c:v>
                </c:pt>
                <c:pt idx="4014">
                  <c:v>1578</c:v>
                </c:pt>
                <c:pt idx="4015">
                  <c:v>1579</c:v>
                </c:pt>
                <c:pt idx="4016">
                  <c:v>1579</c:v>
                </c:pt>
                <c:pt idx="4017">
                  <c:v>1580</c:v>
                </c:pt>
                <c:pt idx="4018">
                  <c:v>1580</c:v>
                </c:pt>
                <c:pt idx="4019">
                  <c:v>1581</c:v>
                </c:pt>
                <c:pt idx="4020">
                  <c:v>1582</c:v>
                </c:pt>
                <c:pt idx="4021">
                  <c:v>1583</c:v>
                </c:pt>
                <c:pt idx="4022">
                  <c:v>1584</c:v>
                </c:pt>
                <c:pt idx="4023">
                  <c:v>1585</c:v>
                </c:pt>
                <c:pt idx="4024">
                  <c:v>1586</c:v>
                </c:pt>
                <c:pt idx="4025">
                  <c:v>1587</c:v>
                </c:pt>
                <c:pt idx="4026">
                  <c:v>1588</c:v>
                </c:pt>
                <c:pt idx="4027">
                  <c:v>1589</c:v>
                </c:pt>
                <c:pt idx="4028">
                  <c:v>1589</c:v>
                </c:pt>
                <c:pt idx="4029">
                  <c:v>1589</c:v>
                </c:pt>
                <c:pt idx="4030">
                  <c:v>1589</c:v>
                </c:pt>
                <c:pt idx="4031">
                  <c:v>1589</c:v>
                </c:pt>
                <c:pt idx="4032">
                  <c:v>1589</c:v>
                </c:pt>
                <c:pt idx="4033">
                  <c:v>1589</c:v>
                </c:pt>
                <c:pt idx="4034">
                  <c:v>1590</c:v>
                </c:pt>
                <c:pt idx="4035">
                  <c:v>1590</c:v>
                </c:pt>
                <c:pt idx="4036">
                  <c:v>1590</c:v>
                </c:pt>
                <c:pt idx="4037">
                  <c:v>1590</c:v>
                </c:pt>
                <c:pt idx="4038">
                  <c:v>1591</c:v>
                </c:pt>
                <c:pt idx="4039">
                  <c:v>1591</c:v>
                </c:pt>
                <c:pt idx="4040">
                  <c:v>1592</c:v>
                </c:pt>
                <c:pt idx="4041">
                  <c:v>1592</c:v>
                </c:pt>
                <c:pt idx="4042">
                  <c:v>1592</c:v>
                </c:pt>
                <c:pt idx="4043">
                  <c:v>1592</c:v>
                </c:pt>
                <c:pt idx="4044">
                  <c:v>1592</c:v>
                </c:pt>
                <c:pt idx="4045">
                  <c:v>1592</c:v>
                </c:pt>
                <c:pt idx="4046">
                  <c:v>1592</c:v>
                </c:pt>
                <c:pt idx="4047">
                  <c:v>1592</c:v>
                </c:pt>
                <c:pt idx="4048">
                  <c:v>1592</c:v>
                </c:pt>
                <c:pt idx="4049">
                  <c:v>1592</c:v>
                </c:pt>
                <c:pt idx="4050">
                  <c:v>1592</c:v>
                </c:pt>
                <c:pt idx="4051">
                  <c:v>1592</c:v>
                </c:pt>
                <c:pt idx="4052">
                  <c:v>1592</c:v>
                </c:pt>
                <c:pt idx="4053">
                  <c:v>1592</c:v>
                </c:pt>
                <c:pt idx="4054">
                  <c:v>1592</c:v>
                </c:pt>
                <c:pt idx="4055">
                  <c:v>1592</c:v>
                </c:pt>
                <c:pt idx="4056">
                  <c:v>1592</c:v>
                </c:pt>
                <c:pt idx="4057">
                  <c:v>1592</c:v>
                </c:pt>
                <c:pt idx="4058">
                  <c:v>1592</c:v>
                </c:pt>
                <c:pt idx="4059">
                  <c:v>1592</c:v>
                </c:pt>
                <c:pt idx="4060">
                  <c:v>1592</c:v>
                </c:pt>
                <c:pt idx="4061">
                  <c:v>1592</c:v>
                </c:pt>
                <c:pt idx="4062">
                  <c:v>1593</c:v>
                </c:pt>
                <c:pt idx="4063">
                  <c:v>1594</c:v>
                </c:pt>
                <c:pt idx="4064">
                  <c:v>1595</c:v>
                </c:pt>
                <c:pt idx="4065">
                  <c:v>1596</c:v>
                </c:pt>
                <c:pt idx="4066">
                  <c:v>1597</c:v>
                </c:pt>
                <c:pt idx="4067">
                  <c:v>1597</c:v>
                </c:pt>
                <c:pt idx="4068">
                  <c:v>1598</c:v>
                </c:pt>
                <c:pt idx="4069">
                  <c:v>1598</c:v>
                </c:pt>
                <c:pt idx="4070">
                  <c:v>1598</c:v>
                </c:pt>
                <c:pt idx="4071">
                  <c:v>1598</c:v>
                </c:pt>
                <c:pt idx="4072">
                  <c:v>1598</c:v>
                </c:pt>
                <c:pt idx="4073">
                  <c:v>1599</c:v>
                </c:pt>
                <c:pt idx="4074">
                  <c:v>1599</c:v>
                </c:pt>
                <c:pt idx="4075">
                  <c:v>1599</c:v>
                </c:pt>
                <c:pt idx="4076">
                  <c:v>1599</c:v>
                </c:pt>
                <c:pt idx="4077">
                  <c:v>1600</c:v>
                </c:pt>
                <c:pt idx="4078">
                  <c:v>1601</c:v>
                </c:pt>
                <c:pt idx="4079">
                  <c:v>1602</c:v>
                </c:pt>
                <c:pt idx="4080">
                  <c:v>1602</c:v>
                </c:pt>
                <c:pt idx="4081">
                  <c:v>1602</c:v>
                </c:pt>
                <c:pt idx="4082">
                  <c:v>1602</c:v>
                </c:pt>
                <c:pt idx="4083">
                  <c:v>1602</c:v>
                </c:pt>
                <c:pt idx="4084">
                  <c:v>1603</c:v>
                </c:pt>
                <c:pt idx="4085">
                  <c:v>1604</c:v>
                </c:pt>
                <c:pt idx="4086">
                  <c:v>1604</c:v>
                </c:pt>
                <c:pt idx="4087">
                  <c:v>1604</c:v>
                </c:pt>
                <c:pt idx="4088">
                  <c:v>1605</c:v>
                </c:pt>
                <c:pt idx="4089">
                  <c:v>1605</c:v>
                </c:pt>
                <c:pt idx="4090">
                  <c:v>1606</c:v>
                </c:pt>
                <c:pt idx="4091">
                  <c:v>1607</c:v>
                </c:pt>
                <c:pt idx="4092">
                  <c:v>1608</c:v>
                </c:pt>
                <c:pt idx="4093">
                  <c:v>1609</c:v>
                </c:pt>
                <c:pt idx="4094">
                  <c:v>1609</c:v>
                </c:pt>
                <c:pt idx="4095">
                  <c:v>1609</c:v>
                </c:pt>
                <c:pt idx="4096">
                  <c:v>1609</c:v>
                </c:pt>
                <c:pt idx="4097">
                  <c:v>1609</c:v>
                </c:pt>
                <c:pt idx="4098">
                  <c:v>1610</c:v>
                </c:pt>
                <c:pt idx="4099">
                  <c:v>1610</c:v>
                </c:pt>
                <c:pt idx="4100">
                  <c:v>1610</c:v>
                </c:pt>
                <c:pt idx="4101">
                  <c:v>1610</c:v>
                </c:pt>
                <c:pt idx="4102">
                  <c:v>1611</c:v>
                </c:pt>
                <c:pt idx="4103">
                  <c:v>1612</c:v>
                </c:pt>
                <c:pt idx="4104">
                  <c:v>1612</c:v>
                </c:pt>
                <c:pt idx="4105">
                  <c:v>1612</c:v>
                </c:pt>
                <c:pt idx="4106">
                  <c:v>1612</c:v>
                </c:pt>
                <c:pt idx="4107">
                  <c:v>1612</c:v>
                </c:pt>
                <c:pt idx="4108">
                  <c:v>1613</c:v>
                </c:pt>
                <c:pt idx="4109">
                  <c:v>1613</c:v>
                </c:pt>
                <c:pt idx="4110">
                  <c:v>1613</c:v>
                </c:pt>
                <c:pt idx="4111">
                  <c:v>1613</c:v>
                </c:pt>
                <c:pt idx="4112">
                  <c:v>1614</c:v>
                </c:pt>
                <c:pt idx="4113">
                  <c:v>1615</c:v>
                </c:pt>
                <c:pt idx="4114">
                  <c:v>1616</c:v>
                </c:pt>
                <c:pt idx="4115">
                  <c:v>1617</c:v>
                </c:pt>
                <c:pt idx="4116">
                  <c:v>1618</c:v>
                </c:pt>
                <c:pt idx="4117">
                  <c:v>1619</c:v>
                </c:pt>
                <c:pt idx="4118">
                  <c:v>1620</c:v>
                </c:pt>
                <c:pt idx="4119">
                  <c:v>1621</c:v>
                </c:pt>
                <c:pt idx="4120">
                  <c:v>1622</c:v>
                </c:pt>
                <c:pt idx="4121">
                  <c:v>1623</c:v>
                </c:pt>
                <c:pt idx="4122">
                  <c:v>1623</c:v>
                </c:pt>
                <c:pt idx="4123">
                  <c:v>1623</c:v>
                </c:pt>
                <c:pt idx="4124">
                  <c:v>1623</c:v>
                </c:pt>
                <c:pt idx="4125">
                  <c:v>1624</c:v>
                </c:pt>
                <c:pt idx="4126">
                  <c:v>1625</c:v>
                </c:pt>
                <c:pt idx="4127">
                  <c:v>1626</c:v>
                </c:pt>
                <c:pt idx="4128">
                  <c:v>1627</c:v>
                </c:pt>
                <c:pt idx="4129">
                  <c:v>1628</c:v>
                </c:pt>
                <c:pt idx="4130">
                  <c:v>1628</c:v>
                </c:pt>
                <c:pt idx="4131">
                  <c:v>1629</c:v>
                </c:pt>
                <c:pt idx="4132">
                  <c:v>1629</c:v>
                </c:pt>
                <c:pt idx="4133">
                  <c:v>1630</c:v>
                </c:pt>
                <c:pt idx="4134">
                  <c:v>1630</c:v>
                </c:pt>
                <c:pt idx="4135">
                  <c:v>1630</c:v>
                </c:pt>
                <c:pt idx="4136">
                  <c:v>1630</c:v>
                </c:pt>
                <c:pt idx="4137">
                  <c:v>1630</c:v>
                </c:pt>
                <c:pt idx="4138">
                  <c:v>1630</c:v>
                </c:pt>
                <c:pt idx="4139">
                  <c:v>1631</c:v>
                </c:pt>
                <c:pt idx="4140">
                  <c:v>1632</c:v>
                </c:pt>
                <c:pt idx="4141">
                  <c:v>1633</c:v>
                </c:pt>
                <c:pt idx="4142">
                  <c:v>1634</c:v>
                </c:pt>
                <c:pt idx="4143">
                  <c:v>1635</c:v>
                </c:pt>
                <c:pt idx="4144">
                  <c:v>1635</c:v>
                </c:pt>
                <c:pt idx="4145">
                  <c:v>1636</c:v>
                </c:pt>
                <c:pt idx="4146">
                  <c:v>1636</c:v>
                </c:pt>
                <c:pt idx="4147">
                  <c:v>1636</c:v>
                </c:pt>
                <c:pt idx="4148">
                  <c:v>1636</c:v>
                </c:pt>
                <c:pt idx="4149">
                  <c:v>1636</c:v>
                </c:pt>
                <c:pt idx="4150">
                  <c:v>1637</c:v>
                </c:pt>
                <c:pt idx="4151">
                  <c:v>1637</c:v>
                </c:pt>
                <c:pt idx="4152">
                  <c:v>1637</c:v>
                </c:pt>
                <c:pt idx="4153">
                  <c:v>1637</c:v>
                </c:pt>
                <c:pt idx="4154">
                  <c:v>1637</c:v>
                </c:pt>
                <c:pt idx="4155">
                  <c:v>1637</c:v>
                </c:pt>
                <c:pt idx="4156">
                  <c:v>1638</c:v>
                </c:pt>
                <c:pt idx="4157">
                  <c:v>1638</c:v>
                </c:pt>
                <c:pt idx="4158">
                  <c:v>1639</c:v>
                </c:pt>
                <c:pt idx="4159">
                  <c:v>1640</c:v>
                </c:pt>
                <c:pt idx="4160">
                  <c:v>1640</c:v>
                </c:pt>
                <c:pt idx="4161">
                  <c:v>1641</c:v>
                </c:pt>
                <c:pt idx="4162">
                  <c:v>1642</c:v>
                </c:pt>
                <c:pt idx="4163">
                  <c:v>1643</c:v>
                </c:pt>
                <c:pt idx="4164">
                  <c:v>1643</c:v>
                </c:pt>
                <c:pt idx="4165">
                  <c:v>1644</c:v>
                </c:pt>
                <c:pt idx="4166">
                  <c:v>1645</c:v>
                </c:pt>
                <c:pt idx="4167">
                  <c:v>1646</c:v>
                </c:pt>
                <c:pt idx="4168">
                  <c:v>1646</c:v>
                </c:pt>
                <c:pt idx="4169">
                  <c:v>1646</c:v>
                </c:pt>
                <c:pt idx="4170">
                  <c:v>1646</c:v>
                </c:pt>
                <c:pt idx="4171">
                  <c:v>1646</c:v>
                </c:pt>
                <c:pt idx="4172">
                  <c:v>1647</c:v>
                </c:pt>
                <c:pt idx="4173">
                  <c:v>1648</c:v>
                </c:pt>
                <c:pt idx="4174">
                  <c:v>1649</c:v>
                </c:pt>
                <c:pt idx="4175">
                  <c:v>1649</c:v>
                </c:pt>
                <c:pt idx="4176">
                  <c:v>1650</c:v>
                </c:pt>
                <c:pt idx="4177">
                  <c:v>1651</c:v>
                </c:pt>
                <c:pt idx="4178">
                  <c:v>1652</c:v>
                </c:pt>
                <c:pt idx="4179">
                  <c:v>1653</c:v>
                </c:pt>
                <c:pt idx="4180">
                  <c:v>1654</c:v>
                </c:pt>
                <c:pt idx="4181">
                  <c:v>1655</c:v>
                </c:pt>
                <c:pt idx="4182">
                  <c:v>1655</c:v>
                </c:pt>
                <c:pt idx="4183">
                  <c:v>1656</c:v>
                </c:pt>
                <c:pt idx="4184">
                  <c:v>1656</c:v>
                </c:pt>
                <c:pt idx="4185">
                  <c:v>1657</c:v>
                </c:pt>
                <c:pt idx="4186">
                  <c:v>1657</c:v>
                </c:pt>
                <c:pt idx="4187">
                  <c:v>1657</c:v>
                </c:pt>
                <c:pt idx="4188">
                  <c:v>1657</c:v>
                </c:pt>
                <c:pt idx="4189">
                  <c:v>1657</c:v>
                </c:pt>
                <c:pt idx="4190">
                  <c:v>1658</c:v>
                </c:pt>
                <c:pt idx="4191">
                  <c:v>1658</c:v>
                </c:pt>
                <c:pt idx="4192">
                  <c:v>1659</c:v>
                </c:pt>
                <c:pt idx="4193">
                  <c:v>1659</c:v>
                </c:pt>
                <c:pt idx="4194">
                  <c:v>1660</c:v>
                </c:pt>
                <c:pt idx="4195">
                  <c:v>1661</c:v>
                </c:pt>
                <c:pt idx="4196">
                  <c:v>1662</c:v>
                </c:pt>
                <c:pt idx="4197">
                  <c:v>1663</c:v>
                </c:pt>
                <c:pt idx="4198">
                  <c:v>1664</c:v>
                </c:pt>
                <c:pt idx="4199">
                  <c:v>1664</c:v>
                </c:pt>
                <c:pt idx="4200">
                  <c:v>1665</c:v>
                </c:pt>
                <c:pt idx="4201">
                  <c:v>1665</c:v>
                </c:pt>
                <c:pt idx="4202">
                  <c:v>1665</c:v>
                </c:pt>
                <c:pt idx="4203">
                  <c:v>1665</c:v>
                </c:pt>
                <c:pt idx="4204">
                  <c:v>1665</c:v>
                </c:pt>
                <c:pt idx="4205">
                  <c:v>1665</c:v>
                </c:pt>
                <c:pt idx="4206">
                  <c:v>1665</c:v>
                </c:pt>
                <c:pt idx="4207">
                  <c:v>1665</c:v>
                </c:pt>
                <c:pt idx="4208">
                  <c:v>1665</c:v>
                </c:pt>
                <c:pt idx="4209">
                  <c:v>1665</c:v>
                </c:pt>
                <c:pt idx="4210">
                  <c:v>1665</c:v>
                </c:pt>
                <c:pt idx="4211">
                  <c:v>1665</c:v>
                </c:pt>
                <c:pt idx="4212">
                  <c:v>1665</c:v>
                </c:pt>
                <c:pt idx="4213">
                  <c:v>1666</c:v>
                </c:pt>
                <c:pt idx="4214">
                  <c:v>1666</c:v>
                </c:pt>
                <c:pt idx="4215">
                  <c:v>1666</c:v>
                </c:pt>
                <c:pt idx="4216">
                  <c:v>1666</c:v>
                </c:pt>
                <c:pt idx="4217">
                  <c:v>1666</c:v>
                </c:pt>
                <c:pt idx="4218">
                  <c:v>1666</c:v>
                </c:pt>
                <c:pt idx="4219">
                  <c:v>1666</c:v>
                </c:pt>
                <c:pt idx="4220">
                  <c:v>1666</c:v>
                </c:pt>
                <c:pt idx="4221">
                  <c:v>1666</c:v>
                </c:pt>
                <c:pt idx="4222">
                  <c:v>1667</c:v>
                </c:pt>
                <c:pt idx="4223">
                  <c:v>1668</c:v>
                </c:pt>
                <c:pt idx="4224">
                  <c:v>1669</c:v>
                </c:pt>
                <c:pt idx="4225">
                  <c:v>1670</c:v>
                </c:pt>
                <c:pt idx="4226">
                  <c:v>1671</c:v>
                </c:pt>
                <c:pt idx="4227">
                  <c:v>1672</c:v>
                </c:pt>
                <c:pt idx="4228">
                  <c:v>1673</c:v>
                </c:pt>
                <c:pt idx="4229">
                  <c:v>1674</c:v>
                </c:pt>
                <c:pt idx="4230">
                  <c:v>1675</c:v>
                </c:pt>
                <c:pt idx="4231">
                  <c:v>1676</c:v>
                </c:pt>
                <c:pt idx="4232">
                  <c:v>1677</c:v>
                </c:pt>
                <c:pt idx="4233">
                  <c:v>1678</c:v>
                </c:pt>
                <c:pt idx="4234">
                  <c:v>1679</c:v>
                </c:pt>
                <c:pt idx="4235">
                  <c:v>1680</c:v>
                </c:pt>
                <c:pt idx="4236">
                  <c:v>1681</c:v>
                </c:pt>
                <c:pt idx="4237">
                  <c:v>1682</c:v>
                </c:pt>
                <c:pt idx="4238">
                  <c:v>1682</c:v>
                </c:pt>
                <c:pt idx="4239">
                  <c:v>1683</c:v>
                </c:pt>
                <c:pt idx="4240">
                  <c:v>1684</c:v>
                </c:pt>
                <c:pt idx="4241">
                  <c:v>1685</c:v>
                </c:pt>
                <c:pt idx="4242">
                  <c:v>1686</c:v>
                </c:pt>
                <c:pt idx="4243">
                  <c:v>1687</c:v>
                </c:pt>
                <c:pt idx="4244">
                  <c:v>1687</c:v>
                </c:pt>
                <c:pt idx="4245">
                  <c:v>1687</c:v>
                </c:pt>
                <c:pt idx="4246">
                  <c:v>1687</c:v>
                </c:pt>
                <c:pt idx="4247">
                  <c:v>1687</c:v>
                </c:pt>
                <c:pt idx="4248">
                  <c:v>1687</c:v>
                </c:pt>
                <c:pt idx="4249">
                  <c:v>1687</c:v>
                </c:pt>
                <c:pt idx="4250">
                  <c:v>1687</c:v>
                </c:pt>
                <c:pt idx="4251">
                  <c:v>1687</c:v>
                </c:pt>
                <c:pt idx="4252">
                  <c:v>1687</c:v>
                </c:pt>
                <c:pt idx="4253">
                  <c:v>1687</c:v>
                </c:pt>
                <c:pt idx="4254">
                  <c:v>1687</c:v>
                </c:pt>
                <c:pt idx="4255">
                  <c:v>1688</c:v>
                </c:pt>
                <c:pt idx="4256">
                  <c:v>1688</c:v>
                </c:pt>
                <c:pt idx="4257">
                  <c:v>1689</c:v>
                </c:pt>
                <c:pt idx="4258">
                  <c:v>1689</c:v>
                </c:pt>
                <c:pt idx="4259">
                  <c:v>1689</c:v>
                </c:pt>
                <c:pt idx="4260">
                  <c:v>1689</c:v>
                </c:pt>
                <c:pt idx="4261">
                  <c:v>1689</c:v>
                </c:pt>
                <c:pt idx="4262">
                  <c:v>1689</c:v>
                </c:pt>
                <c:pt idx="4263">
                  <c:v>1689</c:v>
                </c:pt>
                <c:pt idx="4264">
                  <c:v>1689</c:v>
                </c:pt>
                <c:pt idx="4265">
                  <c:v>1690</c:v>
                </c:pt>
                <c:pt idx="4266">
                  <c:v>1691</c:v>
                </c:pt>
                <c:pt idx="4267">
                  <c:v>1692</c:v>
                </c:pt>
                <c:pt idx="4268">
                  <c:v>1693</c:v>
                </c:pt>
                <c:pt idx="4269">
                  <c:v>1694</c:v>
                </c:pt>
                <c:pt idx="4270">
                  <c:v>1695</c:v>
                </c:pt>
                <c:pt idx="4271">
                  <c:v>1696</c:v>
                </c:pt>
                <c:pt idx="4272">
                  <c:v>1697</c:v>
                </c:pt>
                <c:pt idx="4273">
                  <c:v>1698</c:v>
                </c:pt>
                <c:pt idx="4274">
                  <c:v>1698</c:v>
                </c:pt>
                <c:pt idx="4275">
                  <c:v>1699</c:v>
                </c:pt>
                <c:pt idx="4276">
                  <c:v>1700</c:v>
                </c:pt>
                <c:pt idx="4277">
                  <c:v>1701</c:v>
                </c:pt>
                <c:pt idx="4278">
                  <c:v>1702</c:v>
                </c:pt>
                <c:pt idx="4279">
                  <c:v>1703</c:v>
                </c:pt>
                <c:pt idx="4280">
                  <c:v>1704</c:v>
                </c:pt>
                <c:pt idx="4281">
                  <c:v>1705</c:v>
                </c:pt>
                <c:pt idx="4282">
                  <c:v>1706</c:v>
                </c:pt>
                <c:pt idx="4283">
                  <c:v>1707</c:v>
                </c:pt>
                <c:pt idx="4284">
                  <c:v>1708</c:v>
                </c:pt>
                <c:pt idx="4285">
                  <c:v>1709</c:v>
                </c:pt>
                <c:pt idx="4286">
                  <c:v>1709</c:v>
                </c:pt>
                <c:pt idx="4287">
                  <c:v>1710</c:v>
                </c:pt>
                <c:pt idx="4288">
                  <c:v>1710</c:v>
                </c:pt>
                <c:pt idx="4289">
                  <c:v>1710</c:v>
                </c:pt>
                <c:pt idx="4290">
                  <c:v>1711</c:v>
                </c:pt>
                <c:pt idx="4291">
                  <c:v>1711</c:v>
                </c:pt>
                <c:pt idx="4292">
                  <c:v>1711</c:v>
                </c:pt>
                <c:pt idx="4293">
                  <c:v>1711</c:v>
                </c:pt>
                <c:pt idx="4294">
                  <c:v>1711</c:v>
                </c:pt>
                <c:pt idx="4295">
                  <c:v>1712</c:v>
                </c:pt>
                <c:pt idx="4296">
                  <c:v>1712</c:v>
                </c:pt>
                <c:pt idx="4297">
                  <c:v>1712</c:v>
                </c:pt>
                <c:pt idx="4298">
                  <c:v>1712</c:v>
                </c:pt>
                <c:pt idx="4299">
                  <c:v>1713</c:v>
                </c:pt>
                <c:pt idx="4300">
                  <c:v>1713</c:v>
                </c:pt>
                <c:pt idx="4301">
                  <c:v>1713</c:v>
                </c:pt>
                <c:pt idx="4302">
                  <c:v>1713</c:v>
                </c:pt>
                <c:pt idx="4303">
                  <c:v>1713</c:v>
                </c:pt>
                <c:pt idx="4304">
                  <c:v>1713</c:v>
                </c:pt>
                <c:pt idx="4305">
                  <c:v>1713</c:v>
                </c:pt>
                <c:pt idx="4306">
                  <c:v>1713</c:v>
                </c:pt>
                <c:pt idx="4307">
                  <c:v>1713</c:v>
                </c:pt>
                <c:pt idx="4308">
                  <c:v>1714</c:v>
                </c:pt>
                <c:pt idx="4309">
                  <c:v>1715</c:v>
                </c:pt>
                <c:pt idx="4310">
                  <c:v>1716</c:v>
                </c:pt>
                <c:pt idx="4311">
                  <c:v>1716</c:v>
                </c:pt>
                <c:pt idx="4312">
                  <c:v>1716</c:v>
                </c:pt>
                <c:pt idx="4313">
                  <c:v>1716</c:v>
                </c:pt>
                <c:pt idx="4314">
                  <c:v>1716</c:v>
                </c:pt>
                <c:pt idx="4315">
                  <c:v>1716</c:v>
                </c:pt>
                <c:pt idx="4316">
                  <c:v>1716</c:v>
                </c:pt>
                <c:pt idx="4317">
                  <c:v>1716</c:v>
                </c:pt>
                <c:pt idx="4318">
                  <c:v>1717</c:v>
                </c:pt>
                <c:pt idx="4319">
                  <c:v>1717</c:v>
                </c:pt>
                <c:pt idx="4320">
                  <c:v>1717</c:v>
                </c:pt>
                <c:pt idx="4321">
                  <c:v>1717</c:v>
                </c:pt>
                <c:pt idx="4322">
                  <c:v>1717</c:v>
                </c:pt>
                <c:pt idx="4323">
                  <c:v>1718</c:v>
                </c:pt>
                <c:pt idx="4324">
                  <c:v>1719</c:v>
                </c:pt>
                <c:pt idx="4325">
                  <c:v>1720</c:v>
                </c:pt>
                <c:pt idx="4326">
                  <c:v>1721</c:v>
                </c:pt>
                <c:pt idx="4327">
                  <c:v>1722</c:v>
                </c:pt>
                <c:pt idx="4328">
                  <c:v>1723</c:v>
                </c:pt>
                <c:pt idx="4329">
                  <c:v>1724</c:v>
                </c:pt>
                <c:pt idx="4330">
                  <c:v>1725</c:v>
                </c:pt>
                <c:pt idx="4331">
                  <c:v>1726</c:v>
                </c:pt>
                <c:pt idx="4332">
                  <c:v>1727</c:v>
                </c:pt>
                <c:pt idx="4333">
                  <c:v>1728</c:v>
                </c:pt>
                <c:pt idx="4334">
                  <c:v>1729</c:v>
                </c:pt>
                <c:pt idx="4335">
                  <c:v>1730</c:v>
                </c:pt>
                <c:pt idx="4336">
                  <c:v>1731</c:v>
                </c:pt>
                <c:pt idx="4337">
                  <c:v>1732</c:v>
                </c:pt>
                <c:pt idx="4338">
                  <c:v>1733</c:v>
                </c:pt>
                <c:pt idx="4339">
                  <c:v>1734</c:v>
                </c:pt>
                <c:pt idx="4340">
                  <c:v>1735</c:v>
                </c:pt>
                <c:pt idx="4341">
                  <c:v>1736</c:v>
                </c:pt>
                <c:pt idx="4342">
                  <c:v>1737</c:v>
                </c:pt>
                <c:pt idx="4343">
                  <c:v>1738</c:v>
                </c:pt>
                <c:pt idx="4344">
                  <c:v>1739</c:v>
                </c:pt>
                <c:pt idx="4345">
                  <c:v>1740</c:v>
                </c:pt>
                <c:pt idx="4346">
                  <c:v>1741</c:v>
                </c:pt>
                <c:pt idx="4347">
                  <c:v>1741</c:v>
                </c:pt>
                <c:pt idx="4348">
                  <c:v>1742</c:v>
                </c:pt>
                <c:pt idx="4349">
                  <c:v>1743</c:v>
                </c:pt>
                <c:pt idx="4350">
                  <c:v>1744</c:v>
                </c:pt>
                <c:pt idx="4351">
                  <c:v>1744</c:v>
                </c:pt>
                <c:pt idx="4352">
                  <c:v>1745</c:v>
                </c:pt>
                <c:pt idx="4353">
                  <c:v>1746</c:v>
                </c:pt>
                <c:pt idx="4354">
                  <c:v>1747</c:v>
                </c:pt>
                <c:pt idx="4355">
                  <c:v>1747</c:v>
                </c:pt>
                <c:pt idx="4356">
                  <c:v>1747</c:v>
                </c:pt>
                <c:pt idx="4357">
                  <c:v>1747</c:v>
                </c:pt>
                <c:pt idx="4358">
                  <c:v>1748</c:v>
                </c:pt>
                <c:pt idx="4359">
                  <c:v>1749</c:v>
                </c:pt>
                <c:pt idx="4360">
                  <c:v>1749</c:v>
                </c:pt>
                <c:pt idx="4361">
                  <c:v>1750</c:v>
                </c:pt>
                <c:pt idx="4362">
                  <c:v>1750</c:v>
                </c:pt>
                <c:pt idx="4363">
                  <c:v>1750</c:v>
                </c:pt>
                <c:pt idx="4364">
                  <c:v>1750</c:v>
                </c:pt>
                <c:pt idx="4365">
                  <c:v>1750</c:v>
                </c:pt>
                <c:pt idx="4366">
                  <c:v>1751</c:v>
                </c:pt>
                <c:pt idx="4367">
                  <c:v>1751</c:v>
                </c:pt>
                <c:pt idx="4368">
                  <c:v>1752</c:v>
                </c:pt>
                <c:pt idx="4369">
                  <c:v>1753</c:v>
                </c:pt>
                <c:pt idx="4370">
                  <c:v>1753</c:v>
                </c:pt>
                <c:pt idx="4371">
                  <c:v>1753</c:v>
                </c:pt>
                <c:pt idx="4372">
                  <c:v>1753</c:v>
                </c:pt>
                <c:pt idx="4373">
                  <c:v>1753</c:v>
                </c:pt>
                <c:pt idx="4374">
                  <c:v>1754</c:v>
                </c:pt>
                <c:pt idx="4375">
                  <c:v>1755</c:v>
                </c:pt>
                <c:pt idx="4376">
                  <c:v>1756</c:v>
                </c:pt>
                <c:pt idx="4377">
                  <c:v>1757</c:v>
                </c:pt>
                <c:pt idx="4378">
                  <c:v>1758</c:v>
                </c:pt>
                <c:pt idx="4379">
                  <c:v>1759</c:v>
                </c:pt>
                <c:pt idx="4380">
                  <c:v>1759</c:v>
                </c:pt>
                <c:pt idx="4381">
                  <c:v>1759</c:v>
                </c:pt>
                <c:pt idx="4382">
                  <c:v>1759</c:v>
                </c:pt>
                <c:pt idx="4383">
                  <c:v>1759</c:v>
                </c:pt>
                <c:pt idx="4384">
                  <c:v>1760</c:v>
                </c:pt>
                <c:pt idx="4385">
                  <c:v>1761</c:v>
                </c:pt>
                <c:pt idx="4386">
                  <c:v>1762</c:v>
                </c:pt>
                <c:pt idx="4387">
                  <c:v>1763</c:v>
                </c:pt>
                <c:pt idx="4388">
                  <c:v>1763</c:v>
                </c:pt>
                <c:pt idx="4389">
                  <c:v>1764</c:v>
                </c:pt>
                <c:pt idx="4390">
                  <c:v>1765</c:v>
                </c:pt>
                <c:pt idx="4391">
                  <c:v>1766</c:v>
                </c:pt>
                <c:pt idx="4392">
                  <c:v>1767</c:v>
                </c:pt>
                <c:pt idx="4393">
                  <c:v>1768</c:v>
                </c:pt>
                <c:pt idx="4394">
                  <c:v>1769</c:v>
                </c:pt>
                <c:pt idx="4395">
                  <c:v>1770</c:v>
                </c:pt>
                <c:pt idx="4396">
                  <c:v>1770</c:v>
                </c:pt>
                <c:pt idx="4397">
                  <c:v>1771</c:v>
                </c:pt>
                <c:pt idx="4398">
                  <c:v>1772</c:v>
                </c:pt>
                <c:pt idx="4399">
                  <c:v>1772</c:v>
                </c:pt>
                <c:pt idx="4400">
                  <c:v>1772</c:v>
                </c:pt>
                <c:pt idx="4401">
                  <c:v>1772</c:v>
                </c:pt>
                <c:pt idx="4402">
                  <c:v>1773</c:v>
                </c:pt>
                <c:pt idx="4403">
                  <c:v>1774</c:v>
                </c:pt>
                <c:pt idx="4404">
                  <c:v>1774</c:v>
                </c:pt>
                <c:pt idx="4405">
                  <c:v>1774</c:v>
                </c:pt>
                <c:pt idx="4406">
                  <c:v>1775</c:v>
                </c:pt>
                <c:pt idx="4407">
                  <c:v>1776</c:v>
                </c:pt>
                <c:pt idx="4408">
                  <c:v>1777</c:v>
                </c:pt>
                <c:pt idx="4409">
                  <c:v>1777</c:v>
                </c:pt>
                <c:pt idx="4410">
                  <c:v>1777</c:v>
                </c:pt>
                <c:pt idx="4411">
                  <c:v>1777</c:v>
                </c:pt>
                <c:pt idx="4412">
                  <c:v>1778</c:v>
                </c:pt>
                <c:pt idx="4413">
                  <c:v>1779</c:v>
                </c:pt>
                <c:pt idx="4414">
                  <c:v>1780</c:v>
                </c:pt>
                <c:pt idx="4415">
                  <c:v>1780</c:v>
                </c:pt>
                <c:pt idx="4416">
                  <c:v>1780</c:v>
                </c:pt>
                <c:pt idx="4417">
                  <c:v>1780</c:v>
                </c:pt>
                <c:pt idx="4418">
                  <c:v>1780</c:v>
                </c:pt>
                <c:pt idx="4419">
                  <c:v>1780</c:v>
                </c:pt>
                <c:pt idx="4420">
                  <c:v>1780</c:v>
                </c:pt>
                <c:pt idx="4421">
                  <c:v>1780</c:v>
                </c:pt>
                <c:pt idx="4422">
                  <c:v>1780</c:v>
                </c:pt>
                <c:pt idx="4423">
                  <c:v>1780</c:v>
                </c:pt>
                <c:pt idx="4424">
                  <c:v>1780</c:v>
                </c:pt>
                <c:pt idx="4425">
                  <c:v>1780</c:v>
                </c:pt>
                <c:pt idx="4426">
                  <c:v>1780</c:v>
                </c:pt>
                <c:pt idx="4427">
                  <c:v>1780</c:v>
                </c:pt>
                <c:pt idx="4428">
                  <c:v>1780</c:v>
                </c:pt>
                <c:pt idx="4429">
                  <c:v>1780</c:v>
                </c:pt>
                <c:pt idx="4430">
                  <c:v>1780</c:v>
                </c:pt>
                <c:pt idx="4431">
                  <c:v>1780</c:v>
                </c:pt>
                <c:pt idx="4432">
                  <c:v>1780</c:v>
                </c:pt>
                <c:pt idx="4433">
                  <c:v>1781</c:v>
                </c:pt>
                <c:pt idx="4434">
                  <c:v>1781</c:v>
                </c:pt>
                <c:pt idx="4435">
                  <c:v>1781</c:v>
                </c:pt>
                <c:pt idx="4436">
                  <c:v>1781</c:v>
                </c:pt>
                <c:pt idx="4437">
                  <c:v>1781</c:v>
                </c:pt>
                <c:pt idx="4438">
                  <c:v>1781</c:v>
                </c:pt>
                <c:pt idx="4439">
                  <c:v>1781</c:v>
                </c:pt>
                <c:pt idx="4440">
                  <c:v>1781</c:v>
                </c:pt>
                <c:pt idx="4441">
                  <c:v>1781</c:v>
                </c:pt>
                <c:pt idx="4442">
                  <c:v>1781</c:v>
                </c:pt>
                <c:pt idx="4443">
                  <c:v>1781</c:v>
                </c:pt>
                <c:pt idx="4444">
                  <c:v>1781</c:v>
                </c:pt>
                <c:pt idx="4445">
                  <c:v>1781</c:v>
                </c:pt>
                <c:pt idx="4446">
                  <c:v>1781</c:v>
                </c:pt>
                <c:pt idx="4447">
                  <c:v>1781</c:v>
                </c:pt>
                <c:pt idx="4448">
                  <c:v>1781</c:v>
                </c:pt>
                <c:pt idx="4449">
                  <c:v>1782</c:v>
                </c:pt>
                <c:pt idx="4450">
                  <c:v>1783</c:v>
                </c:pt>
                <c:pt idx="4451">
                  <c:v>1783</c:v>
                </c:pt>
                <c:pt idx="4452">
                  <c:v>1784</c:v>
                </c:pt>
                <c:pt idx="4453">
                  <c:v>1785</c:v>
                </c:pt>
                <c:pt idx="4454">
                  <c:v>1786</c:v>
                </c:pt>
                <c:pt idx="4455">
                  <c:v>1787</c:v>
                </c:pt>
                <c:pt idx="4456">
                  <c:v>1788</c:v>
                </c:pt>
                <c:pt idx="4457">
                  <c:v>1789</c:v>
                </c:pt>
                <c:pt idx="4458">
                  <c:v>1790</c:v>
                </c:pt>
                <c:pt idx="4459">
                  <c:v>1791</c:v>
                </c:pt>
                <c:pt idx="4460">
                  <c:v>1792</c:v>
                </c:pt>
                <c:pt idx="4461">
                  <c:v>1793</c:v>
                </c:pt>
                <c:pt idx="4462">
                  <c:v>1794</c:v>
                </c:pt>
                <c:pt idx="4463">
                  <c:v>1795</c:v>
                </c:pt>
                <c:pt idx="4464">
                  <c:v>1796</c:v>
                </c:pt>
                <c:pt idx="4465">
                  <c:v>1797</c:v>
                </c:pt>
                <c:pt idx="4466">
                  <c:v>1797</c:v>
                </c:pt>
                <c:pt idx="4467">
                  <c:v>1797</c:v>
                </c:pt>
                <c:pt idx="4468">
                  <c:v>1797</c:v>
                </c:pt>
                <c:pt idx="4469">
                  <c:v>1797</c:v>
                </c:pt>
                <c:pt idx="4470">
                  <c:v>1798</c:v>
                </c:pt>
                <c:pt idx="4471">
                  <c:v>1799</c:v>
                </c:pt>
                <c:pt idx="4472">
                  <c:v>1799</c:v>
                </c:pt>
                <c:pt idx="4473">
                  <c:v>1799</c:v>
                </c:pt>
                <c:pt idx="4474">
                  <c:v>1799</c:v>
                </c:pt>
                <c:pt idx="4475">
                  <c:v>1799</c:v>
                </c:pt>
                <c:pt idx="4476">
                  <c:v>1799</c:v>
                </c:pt>
                <c:pt idx="4477">
                  <c:v>1799</c:v>
                </c:pt>
                <c:pt idx="4478">
                  <c:v>1799</c:v>
                </c:pt>
                <c:pt idx="4479">
                  <c:v>1799</c:v>
                </c:pt>
                <c:pt idx="4480">
                  <c:v>1799</c:v>
                </c:pt>
                <c:pt idx="4481">
                  <c:v>1800</c:v>
                </c:pt>
                <c:pt idx="4482">
                  <c:v>1800</c:v>
                </c:pt>
                <c:pt idx="4483">
                  <c:v>1801</c:v>
                </c:pt>
                <c:pt idx="4484">
                  <c:v>1802</c:v>
                </c:pt>
                <c:pt idx="4485">
                  <c:v>1803</c:v>
                </c:pt>
                <c:pt idx="4486">
                  <c:v>1804</c:v>
                </c:pt>
                <c:pt idx="4487">
                  <c:v>1805</c:v>
                </c:pt>
                <c:pt idx="4488">
                  <c:v>1806</c:v>
                </c:pt>
                <c:pt idx="4489">
                  <c:v>1807</c:v>
                </c:pt>
                <c:pt idx="4490">
                  <c:v>1808</c:v>
                </c:pt>
                <c:pt idx="4491">
                  <c:v>1809</c:v>
                </c:pt>
                <c:pt idx="4492">
                  <c:v>1809</c:v>
                </c:pt>
                <c:pt idx="4493">
                  <c:v>1809</c:v>
                </c:pt>
                <c:pt idx="4494">
                  <c:v>1809</c:v>
                </c:pt>
                <c:pt idx="4495">
                  <c:v>1810</c:v>
                </c:pt>
                <c:pt idx="4496">
                  <c:v>1810</c:v>
                </c:pt>
                <c:pt idx="4497">
                  <c:v>1810</c:v>
                </c:pt>
                <c:pt idx="4498">
                  <c:v>1811</c:v>
                </c:pt>
                <c:pt idx="4499">
                  <c:v>1811</c:v>
                </c:pt>
                <c:pt idx="4500">
                  <c:v>1811</c:v>
                </c:pt>
                <c:pt idx="4501">
                  <c:v>1812</c:v>
                </c:pt>
                <c:pt idx="4502">
                  <c:v>1812</c:v>
                </c:pt>
                <c:pt idx="4503">
                  <c:v>1812</c:v>
                </c:pt>
                <c:pt idx="4504">
                  <c:v>1813</c:v>
                </c:pt>
                <c:pt idx="4505">
                  <c:v>1813</c:v>
                </c:pt>
                <c:pt idx="4506">
                  <c:v>1813</c:v>
                </c:pt>
                <c:pt idx="4507">
                  <c:v>1814</c:v>
                </c:pt>
                <c:pt idx="4508">
                  <c:v>1815</c:v>
                </c:pt>
                <c:pt idx="4509">
                  <c:v>1816</c:v>
                </c:pt>
                <c:pt idx="4510">
                  <c:v>1817</c:v>
                </c:pt>
                <c:pt idx="4511">
                  <c:v>1818</c:v>
                </c:pt>
                <c:pt idx="4512">
                  <c:v>1819</c:v>
                </c:pt>
                <c:pt idx="4513">
                  <c:v>1820</c:v>
                </c:pt>
                <c:pt idx="4514">
                  <c:v>1821</c:v>
                </c:pt>
                <c:pt idx="4515">
                  <c:v>1821</c:v>
                </c:pt>
                <c:pt idx="4516">
                  <c:v>1821</c:v>
                </c:pt>
                <c:pt idx="4517">
                  <c:v>1821</c:v>
                </c:pt>
                <c:pt idx="4518">
                  <c:v>1821</c:v>
                </c:pt>
                <c:pt idx="4519">
                  <c:v>1821</c:v>
                </c:pt>
                <c:pt idx="4520">
                  <c:v>1822</c:v>
                </c:pt>
                <c:pt idx="4521">
                  <c:v>1822</c:v>
                </c:pt>
                <c:pt idx="4522">
                  <c:v>1822</c:v>
                </c:pt>
                <c:pt idx="4523">
                  <c:v>1822</c:v>
                </c:pt>
                <c:pt idx="4524">
                  <c:v>1822</c:v>
                </c:pt>
                <c:pt idx="4525">
                  <c:v>1823</c:v>
                </c:pt>
                <c:pt idx="4526">
                  <c:v>1823</c:v>
                </c:pt>
                <c:pt idx="4527">
                  <c:v>1823</c:v>
                </c:pt>
                <c:pt idx="4528">
                  <c:v>1823</c:v>
                </c:pt>
                <c:pt idx="4529">
                  <c:v>1824</c:v>
                </c:pt>
                <c:pt idx="4530">
                  <c:v>1825</c:v>
                </c:pt>
                <c:pt idx="4531">
                  <c:v>1826</c:v>
                </c:pt>
                <c:pt idx="4532">
                  <c:v>1827</c:v>
                </c:pt>
                <c:pt idx="4533">
                  <c:v>1828</c:v>
                </c:pt>
                <c:pt idx="4534">
                  <c:v>1829</c:v>
                </c:pt>
                <c:pt idx="4535">
                  <c:v>1830</c:v>
                </c:pt>
                <c:pt idx="4536">
                  <c:v>1831</c:v>
                </c:pt>
                <c:pt idx="4537">
                  <c:v>1832</c:v>
                </c:pt>
                <c:pt idx="4538">
                  <c:v>1833</c:v>
                </c:pt>
                <c:pt idx="4539">
                  <c:v>1834</c:v>
                </c:pt>
                <c:pt idx="4540">
                  <c:v>1835</c:v>
                </c:pt>
                <c:pt idx="4541">
                  <c:v>1836</c:v>
                </c:pt>
                <c:pt idx="4542">
                  <c:v>1837</c:v>
                </c:pt>
                <c:pt idx="4543">
                  <c:v>1838</c:v>
                </c:pt>
                <c:pt idx="4544">
                  <c:v>1839</c:v>
                </c:pt>
                <c:pt idx="4545">
                  <c:v>1840</c:v>
                </c:pt>
                <c:pt idx="4546">
                  <c:v>1841</c:v>
                </c:pt>
                <c:pt idx="4547">
                  <c:v>1842</c:v>
                </c:pt>
                <c:pt idx="4548">
                  <c:v>1842</c:v>
                </c:pt>
                <c:pt idx="4549">
                  <c:v>1842</c:v>
                </c:pt>
                <c:pt idx="4550">
                  <c:v>1842</c:v>
                </c:pt>
                <c:pt idx="4551">
                  <c:v>1843</c:v>
                </c:pt>
                <c:pt idx="4552">
                  <c:v>1844</c:v>
                </c:pt>
                <c:pt idx="4553">
                  <c:v>1845</c:v>
                </c:pt>
                <c:pt idx="4554">
                  <c:v>1845</c:v>
                </c:pt>
                <c:pt idx="4555">
                  <c:v>1846</c:v>
                </c:pt>
                <c:pt idx="4556">
                  <c:v>1847</c:v>
                </c:pt>
                <c:pt idx="4557">
                  <c:v>1848</c:v>
                </c:pt>
                <c:pt idx="4558">
                  <c:v>1848</c:v>
                </c:pt>
                <c:pt idx="4559">
                  <c:v>1848</c:v>
                </c:pt>
                <c:pt idx="4560">
                  <c:v>1849</c:v>
                </c:pt>
                <c:pt idx="4561">
                  <c:v>1850</c:v>
                </c:pt>
                <c:pt idx="4562">
                  <c:v>1851</c:v>
                </c:pt>
                <c:pt idx="4563">
                  <c:v>1852</c:v>
                </c:pt>
                <c:pt idx="4564">
                  <c:v>1853</c:v>
                </c:pt>
                <c:pt idx="4565">
                  <c:v>1854</c:v>
                </c:pt>
                <c:pt idx="4566">
                  <c:v>1855</c:v>
                </c:pt>
                <c:pt idx="4567">
                  <c:v>1856</c:v>
                </c:pt>
                <c:pt idx="4568">
                  <c:v>1857</c:v>
                </c:pt>
                <c:pt idx="4569">
                  <c:v>1858</c:v>
                </c:pt>
                <c:pt idx="4570">
                  <c:v>1859</c:v>
                </c:pt>
                <c:pt idx="4571">
                  <c:v>1860</c:v>
                </c:pt>
                <c:pt idx="4572">
                  <c:v>1860</c:v>
                </c:pt>
                <c:pt idx="4573">
                  <c:v>1861</c:v>
                </c:pt>
                <c:pt idx="4574">
                  <c:v>1862</c:v>
                </c:pt>
                <c:pt idx="4575">
                  <c:v>1863</c:v>
                </c:pt>
                <c:pt idx="4576">
                  <c:v>1864</c:v>
                </c:pt>
                <c:pt idx="4577">
                  <c:v>1865</c:v>
                </c:pt>
                <c:pt idx="4578">
                  <c:v>1866</c:v>
                </c:pt>
                <c:pt idx="4579">
                  <c:v>1867</c:v>
                </c:pt>
                <c:pt idx="4580">
                  <c:v>1868</c:v>
                </c:pt>
                <c:pt idx="4581">
                  <c:v>1869</c:v>
                </c:pt>
                <c:pt idx="4582">
                  <c:v>1870</c:v>
                </c:pt>
                <c:pt idx="4583">
                  <c:v>1871</c:v>
                </c:pt>
                <c:pt idx="4584">
                  <c:v>1872</c:v>
                </c:pt>
                <c:pt idx="4585">
                  <c:v>1872</c:v>
                </c:pt>
                <c:pt idx="4586">
                  <c:v>1873</c:v>
                </c:pt>
                <c:pt idx="4587">
                  <c:v>1873</c:v>
                </c:pt>
                <c:pt idx="4588">
                  <c:v>1873</c:v>
                </c:pt>
                <c:pt idx="4589">
                  <c:v>1873</c:v>
                </c:pt>
                <c:pt idx="4590">
                  <c:v>1873</c:v>
                </c:pt>
                <c:pt idx="4591">
                  <c:v>1874</c:v>
                </c:pt>
                <c:pt idx="4592">
                  <c:v>1875</c:v>
                </c:pt>
                <c:pt idx="4593">
                  <c:v>1875</c:v>
                </c:pt>
                <c:pt idx="4594">
                  <c:v>1876</c:v>
                </c:pt>
                <c:pt idx="4595">
                  <c:v>1877</c:v>
                </c:pt>
                <c:pt idx="4596">
                  <c:v>1878</c:v>
                </c:pt>
                <c:pt idx="4597">
                  <c:v>1879</c:v>
                </c:pt>
                <c:pt idx="4598">
                  <c:v>1880</c:v>
                </c:pt>
                <c:pt idx="4599">
                  <c:v>1881</c:v>
                </c:pt>
                <c:pt idx="4600">
                  <c:v>1881</c:v>
                </c:pt>
                <c:pt idx="4601">
                  <c:v>1881</c:v>
                </c:pt>
                <c:pt idx="4602">
                  <c:v>1881</c:v>
                </c:pt>
                <c:pt idx="4603">
                  <c:v>1881</c:v>
                </c:pt>
                <c:pt idx="4604">
                  <c:v>1881</c:v>
                </c:pt>
                <c:pt idx="4605">
                  <c:v>1882</c:v>
                </c:pt>
                <c:pt idx="4606">
                  <c:v>1882</c:v>
                </c:pt>
                <c:pt idx="4607">
                  <c:v>1882</c:v>
                </c:pt>
                <c:pt idx="4608">
                  <c:v>1882</c:v>
                </c:pt>
                <c:pt idx="4609">
                  <c:v>1882</c:v>
                </c:pt>
                <c:pt idx="4610">
                  <c:v>1882</c:v>
                </c:pt>
                <c:pt idx="4611">
                  <c:v>1883</c:v>
                </c:pt>
                <c:pt idx="4612">
                  <c:v>1884</c:v>
                </c:pt>
                <c:pt idx="4613">
                  <c:v>1884</c:v>
                </c:pt>
                <c:pt idx="4614">
                  <c:v>1884</c:v>
                </c:pt>
                <c:pt idx="4615">
                  <c:v>1884</c:v>
                </c:pt>
                <c:pt idx="4616">
                  <c:v>1884</c:v>
                </c:pt>
                <c:pt idx="4617">
                  <c:v>1884</c:v>
                </c:pt>
                <c:pt idx="4618">
                  <c:v>1884</c:v>
                </c:pt>
                <c:pt idx="4619">
                  <c:v>1885</c:v>
                </c:pt>
                <c:pt idx="4620">
                  <c:v>1886</c:v>
                </c:pt>
                <c:pt idx="4621">
                  <c:v>1887</c:v>
                </c:pt>
                <c:pt idx="4622">
                  <c:v>1887</c:v>
                </c:pt>
                <c:pt idx="4623">
                  <c:v>1888</c:v>
                </c:pt>
                <c:pt idx="4624">
                  <c:v>1888</c:v>
                </c:pt>
                <c:pt idx="4625">
                  <c:v>1889</c:v>
                </c:pt>
                <c:pt idx="4626">
                  <c:v>1890</c:v>
                </c:pt>
                <c:pt idx="4627">
                  <c:v>1891</c:v>
                </c:pt>
                <c:pt idx="4628">
                  <c:v>1892</c:v>
                </c:pt>
                <c:pt idx="4629">
                  <c:v>1893</c:v>
                </c:pt>
                <c:pt idx="4630">
                  <c:v>1894</c:v>
                </c:pt>
                <c:pt idx="4631">
                  <c:v>1894</c:v>
                </c:pt>
                <c:pt idx="4632">
                  <c:v>1895</c:v>
                </c:pt>
                <c:pt idx="4633">
                  <c:v>1896</c:v>
                </c:pt>
                <c:pt idx="4634">
                  <c:v>1897</c:v>
                </c:pt>
                <c:pt idx="4635">
                  <c:v>1897</c:v>
                </c:pt>
                <c:pt idx="4636">
                  <c:v>1897</c:v>
                </c:pt>
                <c:pt idx="4637">
                  <c:v>1898</c:v>
                </c:pt>
                <c:pt idx="4638">
                  <c:v>1898</c:v>
                </c:pt>
                <c:pt idx="4639">
                  <c:v>1898</c:v>
                </c:pt>
                <c:pt idx="4640">
                  <c:v>1898</c:v>
                </c:pt>
                <c:pt idx="4641">
                  <c:v>1898</c:v>
                </c:pt>
                <c:pt idx="4642">
                  <c:v>1899</c:v>
                </c:pt>
                <c:pt idx="4643">
                  <c:v>1899</c:v>
                </c:pt>
                <c:pt idx="4644">
                  <c:v>1899</c:v>
                </c:pt>
                <c:pt idx="4645">
                  <c:v>1899</c:v>
                </c:pt>
                <c:pt idx="4646">
                  <c:v>1900</c:v>
                </c:pt>
                <c:pt idx="4647">
                  <c:v>1901</c:v>
                </c:pt>
                <c:pt idx="4648">
                  <c:v>1902</c:v>
                </c:pt>
                <c:pt idx="4649">
                  <c:v>1903</c:v>
                </c:pt>
                <c:pt idx="4650">
                  <c:v>1903</c:v>
                </c:pt>
                <c:pt idx="4651">
                  <c:v>1903</c:v>
                </c:pt>
                <c:pt idx="4652">
                  <c:v>1904</c:v>
                </c:pt>
                <c:pt idx="4653">
                  <c:v>1904</c:v>
                </c:pt>
                <c:pt idx="4654">
                  <c:v>1905</c:v>
                </c:pt>
                <c:pt idx="4655">
                  <c:v>1906</c:v>
                </c:pt>
                <c:pt idx="4656">
                  <c:v>1907</c:v>
                </c:pt>
                <c:pt idx="4657">
                  <c:v>1908</c:v>
                </c:pt>
                <c:pt idx="4658">
                  <c:v>1909</c:v>
                </c:pt>
                <c:pt idx="4659">
                  <c:v>1910</c:v>
                </c:pt>
                <c:pt idx="4660">
                  <c:v>1911</c:v>
                </c:pt>
                <c:pt idx="4661">
                  <c:v>1911</c:v>
                </c:pt>
                <c:pt idx="4662">
                  <c:v>1911</c:v>
                </c:pt>
                <c:pt idx="4663">
                  <c:v>1912</c:v>
                </c:pt>
                <c:pt idx="4664">
                  <c:v>1912</c:v>
                </c:pt>
                <c:pt idx="4665">
                  <c:v>1913</c:v>
                </c:pt>
                <c:pt idx="4666">
                  <c:v>1914</c:v>
                </c:pt>
                <c:pt idx="4667">
                  <c:v>1914</c:v>
                </c:pt>
                <c:pt idx="4668">
                  <c:v>1914</c:v>
                </c:pt>
                <c:pt idx="4669">
                  <c:v>1914</c:v>
                </c:pt>
                <c:pt idx="4670">
                  <c:v>1914</c:v>
                </c:pt>
                <c:pt idx="4671">
                  <c:v>1914</c:v>
                </c:pt>
                <c:pt idx="4672">
                  <c:v>1915</c:v>
                </c:pt>
                <c:pt idx="4673">
                  <c:v>1916</c:v>
                </c:pt>
                <c:pt idx="4674">
                  <c:v>1917</c:v>
                </c:pt>
                <c:pt idx="4675">
                  <c:v>1918</c:v>
                </c:pt>
                <c:pt idx="4676">
                  <c:v>1919</c:v>
                </c:pt>
                <c:pt idx="4677">
                  <c:v>1919</c:v>
                </c:pt>
                <c:pt idx="4678">
                  <c:v>1920</c:v>
                </c:pt>
                <c:pt idx="4679">
                  <c:v>1921</c:v>
                </c:pt>
                <c:pt idx="4680">
                  <c:v>1921</c:v>
                </c:pt>
                <c:pt idx="4681">
                  <c:v>1921</c:v>
                </c:pt>
                <c:pt idx="4682">
                  <c:v>1921</c:v>
                </c:pt>
                <c:pt idx="4683">
                  <c:v>1921</c:v>
                </c:pt>
                <c:pt idx="4684">
                  <c:v>1921</c:v>
                </c:pt>
                <c:pt idx="4685">
                  <c:v>1921</c:v>
                </c:pt>
                <c:pt idx="4686">
                  <c:v>1921</c:v>
                </c:pt>
                <c:pt idx="4687">
                  <c:v>1921</c:v>
                </c:pt>
                <c:pt idx="4688">
                  <c:v>1921</c:v>
                </c:pt>
                <c:pt idx="4689">
                  <c:v>1921</c:v>
                </c:pt>
                <c:pt idx="4690">
                  <c:v>1921</c:v>
                </c:pt>
                <c:pt idx="4691">
                  <c:v>1921</c:v>
                </c:pt>
                <c:pt idx="4692">
                  <c:v>1921</c:v>
                </c:pt>
                <c:pt idx="4693">
                  <c:v>1922</c:v>
                </c:pt>
                <c:pt idx="4694">
                  <c:v>1923</c:v>
                </c:pt>
                <c:pt idx="4695">
                  <c:v>1924</c:v>
                </c:pt>
                <c:pt idx="4696">
                  <c:v>1925</c:v>
                </c:pt>
                <c:pt idx="4697">
                  <c:v>1925</c:v>
                </c:pt>
                <c:pt idx="4698">
                  <c:v>1926</c:v>
                </c:pt>
                <c:pt idx="4699">
                  <c:v>1927</c:v>
                </c:pt>
                <c:pt idx="4700">
                  <c:v>1928</c:v>
                </c:pt>
                <c:pt idx="4701">
                  <c:v>1929</c:v>
                </c:pt>
                <c:pt idx="4702">
                  <c:v>1929</c:v>
                </c:pt>
                <c:pt idx="4703">
                  <c:v>1930</c:v>
                </c:pt>
                <c:pt idx="4704">
                  <c:v>1931</c:v>
                </c:pt>
                <c:pt idx="4705">
                  <c:v>1931</c:v>
                </c:pt>
                <c:pt idx="4706">
                  <c:v>1931</c:v>
                </c:pt>
                <c:pt idx="4707">
                  <c:v>1931</c:v>
                </c:pt>
                <c:pt idx="4708">
                  <c:v>1931</c:v>
                </c:pt>
                <c:pt idx="4709">
                  <c:v>1931</c:v>
                </c:pt>
                <c:pt idx="4710">
                  <c:v>1931</c:v>
                </c:pt>
                <c:pt idx="4711">
                  <c:v>1931</c:v>
                </c:pt>
                <c:pt idx="4712">
                  <c:v>1932</c:v>
                </c:pt>
                <c:pt idx="4713">
                  <c:v>1932</c:v>
                </c:pt>
                <c:pt idx="4714">
                  <c:v>1932</c:v>
                </c:pt>
                <c:pt idx="4715">
                  <c:v>1932</c:v>
                </c:pt>
                <c:pt idx="4716">
                  <c:v>1932</c:v>
                </c:pt>
                <c:pt idx="4717">
                  <c:v>1932</c:v>
                </c:pt>
                <c:pt idx="4718">
                  <c:v>1932</c:v>
                </c:pt>
                <c:pt idx="4719">
                  <c:v>1932</c:v>
                </c:pt>
                <c:pt idx="4720">
                  <c:v>1933</c:v>
                </c:pt>
                <c:pt idx="4721">
                  <c:v>1934</c:v>
                </c:pt>
                <c:pt idx="4722">
                  <c:v>1935</c:v>
                </c:pt>
                <c:pt idx="4723">
                  <c:v>1936</c:v>
                </c:pt>
                <c:pt idx="4724">
                  <c:v>1937</c:v>
                </c:pt>
                <c:pt idx="4725">
                  <c:v>1938</c:v>
                </c:pt>
                <c:pt idx="4726">
                  <c:v>1939</c:v>
                </c:pt>
                <c:pt idx="4727">
                  <c:v>1939</c:v>
                </c:pt>
                <c:pt idx="4728">
                  <c:v>1940</c:v>
                </c:pt>
                <c:pt idx="4729">
                  <c:v>1941</c:v>
                </c:pt>
                <c:pt idx="4730">
                  <c:v>1941</c:v>
                </c:pt>
                <c:pt idx="4731">
                  <c:v>1942</c:v>
                </c:pt>
                <c:pt idx="4732">
                  <c:v>1943</c:v>
                </c:pt>
                <c:pt idx="4733">
                  <c:v>1944</c:v>
                </c:pt>
                <c:pt idx="4734">
                  <c:v>1945</c:v>
                </c:pt>
                <c:pt idx="4735">
                  <c:v>1946</c:v>
                </c:pt>
                <c:pt idx="4736">
                  <c:v>1947</c:v>
                </c:pt>
                <c:pt idx="4737">
                  <c:v>1948</c:v>
                </c:pt>
                <c:pt idx="4738">
                  <c:v>1949</c:v>
                </c:pt>
                <c:pt idx="4739">
                  <c:v>1950</c:v>
                </c:pt>
                <c:pt idx="4740">
                  <c:v>1951</c:v>
                </c:pt>
                <c:pt idx="4741">
                  <c:v>1951</c:v>
                </c:pt>
                <c:pt idx="4742">
                  <c:v>1951</c:v>
                </c:pt>
                <c:pt idx="4743">
                  <c:v>1951</c:v>
                </c:pt>
                <c:pt idx="4744">
                  <c:v>1951</c:v>
                </c:pt>
                <c:pt idx="4745">
                  <c:v>1951</c:v>
                </c:pt>
                <c:pt idx="4746">
                  <c:v>1951</c:v>
                </c:pt>
                <c:pt idx="4747">
                  <c:v>1951</c:v>
                </c:pt>
                <c:pt idx="4748">
                  <c:v>1951</c:v>
                </c:pt>
                <c:pt idx="4749">
                  <c:v>1951</c:v>
                </c:pt>
                <c:pt idx="4750">
                  <c:v>1951</c:v>
                </c:pt>
                <c:pt idx="4751">
                  <c:v>1951</c:v>
                </c:pt>
                <c:pt idx="4752">
                  <c:v>1951</c:v>
                </c:pt>
                <c:pt idx="4753">
                  <c:v>1951</c:v>
                </c:pt>
                <c:pt idx="4754">
                  <c:v>1951</c:v>
                </c:pt>
                <c:pt idx="4755">
                  <c:v>1951</c:v>
                </c:pt>
                <c:pt idx="4756">
                  <c:v>1951</c:v>
                </c:pt>
                <c:pt idx="4757">
                  <c:v>1951</c:v>
                </c:pt>
                <c:pt idx="4758">
                  <c:v>1951</c:v>
                </c:pt>
                <c:pt idx="4759">
                  <c:v>1951</c:v>
                </c:pt>
                <c:pt idx="4760">
                  <c:v>1951</c:v>
                </c:pt>
                <c:pt idx="4761">
                  <c:v>1951</c:v>
                </c:pt>
                <c:pt idx="4762">
                  <c:v>1951</c:v>
                </c:pt>
                <c:pt idx="4763">
                  <c:v>1951</c:v>
                </c:pt>
                <c:pt idx="4764">
                  <c:v>1952</c:v>
                </c:pt>
                <c:pt idx="4765">
                  <c:v>1952</c:v>
                </c:pt>
                <c:pt idx="4766">
                  <c:v>1952</c:v>
                </c:pt>
                <c:pt idx="4767">
                  <c:v>1952</c:v>
                </c:pt>
                <c:pt idx="4768">
                  <c:v>1952</c:v>
                </c:pt>
                <c:pt idx="4769">
                  <c:v>1952</c:v>
                </c:pt>
                <c:pt idx="4770">
                  <c:v>1953</c:v>
                </c:pt>
                <c:pt idx="4771">
                  <c:v>1954</c:v>
                </c:pt>
                <c:pt idx="4772">
                  <c:v>1955</c:v>
                </c:pt>
                <c:pt idx="4773">
                  <c:v>1956</c:v>
                </c:pt>
                <c:pt idx="4774">
                  <c:v>1957</c:v>
                </c:pt>
                <c:pt idx="4775">
                  <c:v>1958</c:v>
                </c:pt>
                <c:pt idx="4776">
                  <c:v>1959</c:v>
                </c:pt>
                <c:pt idx="4777">
                  <c:v>1960</c:v>
                </c:pt>
                <c:pt idx="4778">
                  <c:v>1961</c:v>
                </c:pt>
                <c:pt idx="4779">
                  <c:v>1962</c:v>
                </c:pt>
                <c:pt idx="4780">
                  <c:v>1963</c:v>
                </c:pt>
                <c:pt idx="4781">
                  <c:v>1964</c:v>
                </c:pt>
                <c:pt idx="4782">
                  <c:v>1965</c:v>
                </c:pt>
                <c:pt idx="4783">
                  <c:v>1966</c:v>
                </c:pt>
                <c:pt idx="4784">
                  <c:v>1967</c:v>
                </c:pt>
                <c:pt idx="4785">
                  <c:v>1968</c:v>
                </c:pt>
                <c:pt idx="4786">
                  <c:v>1969</c:v>
                </c:pt>
                <c:pt idx="4787">
                  <c:v>1970</c:v>
                </c:pt>
                <c:pt idx="4788">
                  <c:v>1971</c:v>
                </c:pt>
                <c:pt idx="4789">
                  <c:v>1971</c:v>
                </c:pt>
                <c:pt idx="4790">
                  <c:v>1972</c:v>
                </c:pt>
                <c:pt idx="4791">
                  <c:v>1973</c:v>
                </c:pt>
                <c:pt idx="4792">
                  <c:v>1974</c:v>
                </c:pt>
                <c:pt idx="4793">
                  <c:v>1975</c:v>
                </c:pt>
                <c:pt idx="4794">
                  <c:v>1976</c:v>
                </c:pt>
                <c:pt idx="4795">
                  <c:v>1977</c:v>
                </c:pt>
                <c:pt idx="4796">
                  <c:v>1978</c:v>
                </c:pt>
                <c:pt idx="4797">
                  <c:v>1979</c:v>
                </c:pt>
                <c:pt idx="4798">
                  <c:v>1979</c:v>
                </c:pt>
                <c:pt idx="4799">
                  <c:v>1980</c:v>
                </c:pt>
                <c:pt idx="4800">
                  <c:v>1981</c:v>
                </c:pt>
                <c:pt idx="4801">
                  <c:v>1982</c:v>
                </c:pt>
                <c:pt idx="4802">
                  <c:v>1982</c:v>
                </c:pt>
                <c:pt idx="4803">
                  <c:v>1982</c:v>
                </c:pt>
                <c:pt idx="4804">
                  <c:v>1982</c:v>
                </c:pt>
                <c:pt idx="4805">
                  <c:v>1982</c:v>
                </c:pt>
                <c:pt idx="4806">
                  <c:v>1982</c:v>
                </c:pt>
                <c:pt idx="4807">
                  <c:v>1982</c:v>
                </c:pt>
                <c:pt idx="4808">
                  <c:v>1982</c:v>
                </c:pt>
                <c:pt idx="4809">
                  <c:v>1982</c:v>
                </c:pt>
                <c:pt idx="4810">
                  <c:v>1982</c:v>
                </c:pt>
                <c:pt idx="4811">
                  <c:v>1982</c:v>
                </c:pt>
                <c:pt idx="4812">
                  <c:v>1982</c:v>
                </c:pt>
                <c:pt idx="4813">
                  <c:v>1983</c:v>
                </c:pt>
                <c:pt idx="4814">
                  <c:v>1983</c:v>
                </c:pt>
                <c:pt idx="4815">
                  <c:v>1984</c:v>
                </c:pt>
                <c:pt idx="4816">
                  <c:v>1984</c:v>
                </c:pt>
                <c:pt idx="4817">
                  <c:v>1984</c:v>
                </c:pt>
                <c:pt idx="4818">
                  <c:v>1984</c:v>
                </c:pt>
                <c:pt idx="4819">
                  <c:v>1984</c:v>
                </c:pt>
                <c:pt idx="4820">
                  <c:v>1984</c:v>
                </c:pt>
                <c:pt idx="4821">
                  <c:v>1984</c:v>
                </c:pt>
                <c:pt idx="4822">
                  <c:v>1984</c:v>
                </c:pt>
                <c:pt idx="4823">
                  <c:v>1984</c:v>
                </c:pt>
                <c:pt idx="4824">
                  <c:v>1984</c:v>
                </c:pt>
                <c:pt idx="4825">
                  <c:v>1984</c:v>
                </c:pt>
                <c:pt idx="4826">
                  <c:v>1984</c:v>
                </c:pt>
                <c:pt idx="4827">
                  <c:v>1984</c:v>
                </c:pt>
                <c:pt idx="4828">
                  <c:v>1984</c:v>
                </c:pt>
                <c:pt idx="4829">
                  <c:v>1984</c:v>
                </c:pt>
                <c:pt idx="4830">
                  <c:v>1984</c:v>
                </c:pt>
                <c:pt idx="4831">
                  <c:v>1984</c:v>
                </c:pt>
                <c:pt idx="4832">
                  <c:v>1984</c:v>
                </c:pt>
                <c:pt idx="4833">
                  <c:v>1984</c:v>
                </c:pt>
                <c:pt idx="4834">
                  <c:v>1984</c:v>
                </c:pt>
                <c:pt idx="4835">
                  <c:v>1984</c:v>
                </c:pt>
                <c:pt idx="4836">
                  <c:v>1984</c:v>
                </c:pt>
                <c:pt idx="4837">
                  <c:v>1984</c:v>
                </c:pt>
                <c:pt idx="4838">
                  <c:v>1985</c:v>
                </c:pt>
                <c:pt idx="4839">
                  <c:v>1986</c:v>
                </c:pt>
                <c:pt idx="4840">
                  <c:v>1987</c:v>
                </c:pt>
                <c:pt idx="4841">
                  <c:v>1987</c:v>
                </c:pt>
                <c:pt idx="4842">
                  <c:v>1987</c:v>
                </c:pt>
                <c:pt idx="4843">
                  <c:v>1987</c:v>
                </c:pt>
                <c:pt idx="4844">
                  <c:v>1987</c:v>
                </c:pt>
                <c:pt idx="4845">
                  <c:v>1987</c:v>
                </c:pt>
                <c:pt idx="4846">
                  <c:v>1987</c:v>
                </c:pt>
                <c:pt idx="4847">
                  <c:v>1987</c:v>
                </c:pt>
                <c:pt idx="4848">
                  <c:v>1987</c:v>
                </c:pt>
                <c:pt idx="4849">
                  <c:v>1987</c:v>
                </c:pt>
                <c:pt idx="4850">
                  <c:v>1987</c:v>
                </c:pt>
                <c:pt idx="4851">
                  <c:v>1987</c:v>
                </c:pt>
                <c:pt idx="4852">
                  <c:v>1988</c:v>
                </c:pt>
                <c:pt idx="4853">
                  <c:v>1988</c:v>
                </c:pt>
                <c:pt idx="4854">
                  <c:v>1989</c:v>
                </c:pt>
                <c:pt idx="4855">
                  <c:v>1990</c:v>
                </c:pt>
                <c:pt idx="4856">
                  <c:v>1991</c:v>
                </c:pt>
                <c:pt idx="4857">
                  <c:v>1992</c:v>
                </c:pt>
                <c:pt idx="4858">
                  <c:v>1992</c:v>
                </c:pt>
                <c:pt idx="4859">
                  <c:v>1993</c:v>
                </c:pt>
                <c:pt idx="4860">
                  <c:v>1993</c:v>
                </c:pt>
                <c:pt idx="4861">
                  <c:v>1993</c:v>
                </c:pt>
                <c:pt idx="4862">
                  <c:v>1994</c:v>
                </c:pt>
                <c:pt idx="4863">
                  <c:v>1994</c:v>
                </c:pt>
                <c:pt idx="4864">
                  <c:v>1994</c:v>
                </c:pt>
                <c:pt idx="4865">
                  <c:v>1995</c:v>
                </c:pt>
                <c:pt idx="4866">
                  <c:v>1995</c:v>
                </c:pt>
                <c:pt idx="4867">
                  <c:v>1995</c:v>
                </c:pt>
                <c:pt idx="4868">
                  <c:v>1996</c:v>
                </c:pt>
                <c:pt idx="4869">
                  <c:v>1997</c:v>
                </c:pt>
                <c:pt idx="4870">
                  <c:v>1998</c:v>
                </c:pt>
                <c:pt idx="4871">
                  <c:v>1999</c:v>
                </c:pt>
                <c:pt idx="4872">
                  <c:v>2000</c:v>
                </c:pt>
                <c:pt idx="4873">
                  <c:v>2000</c:v>
                </c:pt>
                <c:pt idx="4874">
                  <c:v>2001</c:v>
                </c:pt>
                <c:pt idx="4875">
                  <c:v>2002</c:v>
                </c:pt>
                <c:pt idx="4876">
                  <c:v>2003</c:v>
                </c:pt>
                <c:pt idx="4877">
                  <c:v>2003</c:v>
                </c:pt>
                <c:pt idx="4878">
                  <c:v>2003</c:v>
                </c:pt>
                <c:pt idx="4879">
                  <c:v>2003</c:v>
                </c:pt>
                <c:pt idx="4880">
                  <c:v>2003</c:v>
                </c:pt>
                <c:pt idx="4881">
                  <c:v>2003</c:v>
                </c:pt>
                <c:pt idx="4882">
                  <c:v>2004</c:v>
                </c:pt>
                <c:pt idx="4883">
                  <c:v>2004</c:v>
                </c:pt>
                <c:pt idx="4884">
                  <c:v>2005</c:v>
                </c:pt>
                <c:pt idx="4885">
                  <c:v>2005</c:v>
                </c:pt>
                <c:pt idx="4886">
                  <c:v>2005</c:v>
                </c:pt>
                <c:pt idx="4887">
                  <c:v>2005</c:v>
                </c:pt>
                <c:pt idx="4888">
                  <c:v>2006</c:v>
                </c:pt>
                <c:pt idx="4889">
                  <c:v>2007</c:v>
                </c:pt>
                <c:pt idx="4890">
                  <c:v>2008</c:v>
                </c:pt>
                <c:pt idx="4891">
                  <c:v>2009</c:v>
                </c:pt>
                <c:pt idx="4892">
                  <c:v>2010</c:v>
                </c:pt>
                <c:pt idx="4893">
                  <c:v>2010</c:v>
                </c:pt>
                <c:pt idx="4894">
                  <c:v>2010</c:v>
                </c:pt>
                <c:pt idx="4895">
                  <c:v>2011</c:v>
                </c:pt>
                <c:pt idx="4896">
                  <c:v>2012</c:v>
                </c:pt>
                <c:pt idx="4897">
                  <c:v>2012</c:v>
                </c:pt>
                <c:pt idx="4898">
                  <c:v>2013</c:v>
                </c:pt>
                <c:pt idx="4899">
                  <c:v>2014</c:v>
                </c:pt>
                <c:pt idx="4900">
                  <c:v>2014</c:v>
                </c:pt>
                <c:pt idx="4901">
                  <c:v>2014</c:v>
                </c:pt>
                <c:pt idx="4902">
                  <c:v>2014</c:v>
                </c:pt>
                <c:pt idx="4903">
                  <c:v>2015</c:v>
                </c:pt>
                <c:pt idx="4904">
                  <c:v>2015</c:v>
                </c:pt>
                <c:pt idx="4905">
                  <c:v>2016</c:v>
                </c:pt>
                <c:pt idx="4906">
                  <c:v>2017</c:v>
                </c:pt>
                <c:pt idx="4907">
                  <c:v>2018</c:v>
                </c:pt>
                <c:pt idx="4908">
                  <c:v>2019</c:v>
                </c:pt>
                <c:pt idx="4909">
                  <c:v>2020</c:v>
                </c:pt>
                <c:pt idx="4910">
                  <c:v>2021</c:v>
                </c:pt>
                <c:pt idx="4911">
                  <c:v>2022</c:v>
                </c:pt>
                <c:pt idx="4912">
                  <c:v>2023</c:v>
                </c:pt>
                <c:pt idx="4913">
                  <c:v>2023</c:v>
                </c:pt>
                <c:pt idx="4914">
                  <c:v>2024</c:v>
                </c:pt>
                <c:pt idx="4915">
                  <c:v>2024</c:v>
                </c:pt>
                <c:pt idx="4916">
                  <c:v>2024</c:v>
                </c:pt>
                <c:pt idx="4917">
                  <c:v>2025</c:v>
                </c:pt>
                <c:pt idx="4918">
                  <c:v>2026</c:v>
                </c:pt>
                <c:pt idx="4919">
                  <c:v>2027</c:v>
                </c:pt>
                <c:pt idx="4920">
                  <c:v>2028</c:v>
                </c:pt>
                <c:pt idx="4921">
                  <c:v>2029</c:v>
                </c:pt>
                <c:pt idx="4922">
                  <c:v>2030</c:v>
                </c:pt>
                <c:pt idx="4923">
                  <c:v>2030</c:v>
                </c:pt>
                <c:pt idx="4924">
                  <c:v>2030</c:v>
                </c:pt>
                <c:pt idx="4925">
                  <c:v>2030</c:v>
                </c:pt>
                <c:pt idx="4926">
                  <c:v>2030</c:v>
                </c:pt>
                <c:pt idx="4927">
                  <c:v>2031</c:v>
                </c:pt>
                <c:pt idx="4928">
                  <c:v>2032</c:v>
                </c:pt>
                <c:pt idx="4929">
                  <c:v>2032</c:v>
                </c:pt>
                <c:pt idx="4930">
                  <c:v>2033</c:v>
                </c:pt>
                <c:pt idx="4931">
                  <c:v>2034</c:v>
                </c:pt>
                <c:pt idx="4932">
                  <c:v>2034</c:v>
                </c:pt>
                <c:pt idx="4933">
                  <c:v>2035</c:v>
                </c:pt>
                <c:pt idx="4934">
                  <c:v>2036</c:v>
                </c:pt>
                <c:pt idx="4935">
                  <c:v>2036</c:v>
                </c:pt>
                <c:pt idx="4936">
                  <c:v>2036</c:v>
                </c:pt>
                <c:pt idx="4937">
                  <c:v>2036</c:v>
                </c:pt>
                <c:pt idx="4938">
                  <c:v>2036</c:v>
                </c:pt>
                <c:pt idx="4939">
                  <c:v>2036</c:v>
                </c:pt>
                <c:pt idx="4940">
                  <c:v>2037</c:v>
                </c:pt>
                <c:pt idx="4941">
                  <c:v>2037</c:v>
                </c:pt>
                <c:pt idx="4942">
                  <c:v>2037</c:v>
                </c:pt>
                <c:pt idx="4943">
                  <c:v>2037</c:v>
                </c:pt>
                <c:pt idx="4944">
                  <c:v>2037</c:v>
                </c:pt>
                <c:pt idx="4945">
                  <c:v>2037</c:v>
                </c:pt>
                <c:pt idx="4946">
                  <c:v>2037</c:v>
                </c:pt>
                <c:pt idx="4947">
                  <c:v>2037</c:v>
                </c:pt>
                <c:pt idx="4948">
                  <c:v>2037</c:v>
                </c:pt>
                <c:pt idx="4949">
                  <c:v>2038</c:v>
                </c:pt>
                <c:pt idx="4950">
                  <c:v>2038</c:v>
                </c:pt>
                <c:pt idx="4951">
                  <c:v>2038</c:v>
                </c:pt>
                <c:pt idx="4952">
                  <c:v>2038</c:v>
                </c:pt>
                <c:pt idx="4953">
                  <c:v>2038</c:v>
                </c:pt>
                <c:pt idx="4954">
                  <c:v>2038</c:v>
                </c:pt>
                <c:pt idx="4955">
                  <c:v>2038</c:v>
                </c:pt>
                <c:pt idx="4956">
                  <c:v>2038</c:v>
                </c:pt>
                <c:pt idx="4957">
                  <c:v>2039</c:v>
                </c:pt>
                <c:pt idx="4958">
                  <c:v>2040</c:v>
                </c:pt>
                <c:pt idx="4959">
                  <c:v>2040</c:v>
                </c:pt>
                <c:pt idx="4960">
                  <c:v>2040</c:v>
                </c:pt>
                <c:pt idx="4961">
                  <c:v>2040</c:v>
                </c:pt>
                <c:pt idx="4962">
                  <c:v>2040</c:v>
                </c:pt>
                <c:pt idx="4963">
                  <c:v>2040</c:v>
                </c:pt>
                <c:pt idx="4964">
                  <c:v>2040</c:v>
                </c:pt>
                <c:pt idx="4965">
                  <c:v>2040</c:v>
                </c:pt>
                <c:pt idx="4966">
                  <c:v>2041</c:v>
                </c:pt>
                <c:pt idx="4967">
                  <c:v>2041</c:v>
                </c:pt>
                <c:pt idx="4968">
                  <c:v>2041</c:v>
                </c:pt>
                <c:pt idx="4969">
                  <c:v>2042</c:v>
                </c:pt>
                <c:pt idx="4970">
                  <c:v>2042</c:v>
                </c:pt>
                <c:pt idx="4971">
                  <c:v>2043</c:v>
                </c:pt>
                <c:pt idx="4972">
                  <c:v>2043</c:v>
                </c:pt>
                <c:pt idx="4973">
                  <c:v>2043</c:v>
                </c:pt>
                <c:pt idx="4974">
                  <c:v>2043</c:v>
                </c:pt>
                <c:pt idx="4975">
                  <c:v>2044</c:v>
                </c:pt>
                <c:pt idx="4976">
                  <c:v>2044</c:v>
                </c:pt>
                <c:pt idx="4977">
                  <c:v>2044</c:v>
                </c:pt>
                <c:pt idx="4978">
                  <c:v>2045</c:v>
                </c:pt>
                <c:pt idx="4979">
                  <c:v>2046</c:v>
                </c:pt>
                <c:pt idx="4980">
                  <c:v>2047</c:v>
                </c:pt>
                <c:pt idx="4981">
                  <c:v>2048</c:v>
                </c:pt>
                <c:pt idx="4982">
                  <c:v>2049</c:v>
                </c:pt>
                <c:pt idx="4983">
                  <c:v>2049</c:v>
                </c:pt>
                <c:pt idx="4984">
                  <c:v>2050</c:v>
                </c:pt>
                <c:pt idx="4985">
                  <c:v>2051</c:v>
                </c:pt>
                <c:pt idx="4986">
                  <c:v>2052</c:v>
                </c:pt>
                <c:pt idx="4987">
                  <c:v>2053</c:v>
                </c:pt>
                <c:pt idx="4988">
                  <c:v>2054</c:v>
                </c:pt>
                <c:pt idx="4989">
                  <c:v>2055</c:v>
                </c:pt>
                <c:pt idx="4990">
                  <c:v>2056</c:v>
                </c:pt>
                <c:pt idx="4991">
                  <c:v>2057</c:v>
                </c:pt>
                <c:pt idx="4992">
                  <c:v>2057</c:v>
                </c:pt>
                <c:pt idx="4993">
                  <c:v>2058</c:v>
                </c:pt>
                <c:pt idx="4994">
                  <c:v>2059</c:v>
                </c:pt>
                <c:pt idx="4995">
                  <c:v>2060</c:v>
                </c:pt>
                <c:pt idx="4996">
                  <c:v>2061</c:v>
                </c:pt>
                <c:pt idx="4997">
                  <c:v>2061</c:v>
                </c:pt>
                <c:pt idx="4998">
                  <c:v>2062</c:v>
                </c:pt>
                <c:pt idx="4999">
                  <c:v>2062</c:v>
                </c:pt>
                <c:pt idx="5000">
                  <c:v>2063</c:v>
                </c:pt>
                <c:pt idx="5001">
                  <c:v>2064</c:v>
                </c:pt>
                <c:pt idx="5002">
                  <c:v>2065</c:v>
                </c:pt>
                <c:pt idx="5003">
                  <c:v>2066</c:v>
                </c:pt>
                <c:pt idx="5004">
                  <c:v>2067</c:v>
                </c:pt>
                <c:pt idx="5005">
                  <c:v>2068</c:v>
                </c:pt>
                <c:pt idx="5006">
                  <c:v>2068</c:v>
                </c:pt>
                <c:pt idx="5007">
                  <c:v>2069</c:v>
                </c:pt>
                <c:pt idx="5008">
                  <c:v>2070</c:v>
                </c:pt>
                <c:pt idx="5009">
                  <c:v>2070</c:v>
                </c:pt>
                <c:pt idx="5010">
                  <c:v>2071</c:v>
                </c:pt>
                <c:pt idx="5011">
                  <c:v>2072</c:v>
                </c:pt>
                <c:pt idx="5012">
                  <c:v>2072</c:v>
                </c:pt>
                <c:pt idx="5013">
                  <c:v>2073</c:v>
                </c:pt>
                <c:pt idx="5014">
                  <c:v>2074</c:v>
                </c:pt>
                <c:pt idx="5015">
                  <c:v>2075</c:v>
                </c:pt>
                <c:pt idx="5016">
                  <c:v>2075</c:v>
                </c:pt>
                <c:pt idx="5017">
                  <c:v>2076</c:v>
                </c:pt>
                <c:pt idx="5018">
                  <c:v>2077</c:v>
                </c:pt>
                <c:pt idx="5019">
                  <c:v>2078</c:v>
                </c:pt>
                <c:pt idx="5020">
                  <c:v>2079</c:v>
                </c:pt>
                <c:pt idx="5021">
                  <c:v>2079</c:v>
                </c:pt>
                <c:pt idx="5022">
                  <c:v>2080</c:v>
                </c:pt>
                <c:pt idx="5023">
                  <c:v>2081</c:v>
                </c:pt>
                <c:pt idx="5024">
                  <c:v>2082</c:v>
                </c:pt>
                <c:pt idx="5025">
                  <c:v>2083</c:v>
                </c:pt>
                <c:pt idx="5026">
                  <c:v>2083</c:v>
                </c:pt>
                <c:pt idx="5027">
                  <c:v>2084</c:v>
                </c:pt>
                <c:pt idx="5028">
                  <c:v>2085</c:v>
                </c:pt>
                <c:pt idx="5029">
                  <c:v>2086</c:v>
                </c:pt>
                <c:pt idx="5030">
                  <c:v>2087</c:v>
                </c:pt>
                <c:pt idx="5031">
                  <c:v>2088</c:v>
                </c:pt>
                <c:pt idx="5032">
                  <c:v>2089</c:v>
                </c:pt>
                <c:pt idx="5033">
                  <c:v>2090</c:v>
                </c:pt>
                <c:pt idx="5034">
                  <c:v>2091</c:v>
                </c:pt>
                <c:pt idx="5035">
                  <c:v>2091</c:v>
                </c:pt>
                <c:pt idx="5036">
                  <c:v>2092</c:v>
                </c:pt>
                <c:pt idx="5037">
                  <c:v>2093</c:v>
                </c:pt>
                <c:pt idx="5038">
                  <c:v>2094</c:v>
                </c:pt>
                <c:pt idx="5039">
                  <c:v>2094</c:v>
                </c:pt>
                <c:pt idx="5040">
                  <c:v>2095</c:v>
                </c:pt>
                <c:pt idx="5041">
                  <c:v>2096</c:v>
                </c:pt>
                <c:pt idx="5042">
                  <c:v>2097</c:v>
                </c:pt>
                <c:pt idx="5043">
                  <c:v>2098</c:v>
                </c:pt>
                <c:pt idx="5044">
                  <c:v>2099</c:v>
                </c:pt>
                <c:pt idx="5045">
                  <c:v>2100</c:v>
                </c:pt>
                <c:pt idx="5046">
                  <c:v>2100</c:v>
                </c:pt>
                <c:pt idx="5047">
                  <c:v>2100</c:v>
                </c:pt>
                <c:pt idx="5048">
                  <c:v>2100</c:v>
                </c:pt>
                <c:pt idx="5049">
                  <c:v>2101</c:v>
                </c:pt>
                <c:pt idx="5050">
                  <c:v>2101</c:v>
                </c:pt>
                <c:pt idx="5051">
                  <c:v>2101</c:v>
                </c:pt>
                <c:pt idx="5052">
                  <c:v>2101</c:v>
                </c:pt>
                <c:pt idx="5053">
                  <c:v>2101</c:v>
                </c:pt>
                <c:pt idx="5054">
                  <c:v>2101</c:v>
                </c:pt>
                <c:pt idx="5055">
                  <c:v>2101</c:v>
                </c:pt>
                <c:pt idx="5056">
                  <c:v>2101</c:v>
                </c:pt>
                <c:pt idx="5057">
                  <c:v>2101</c:v>
                </c:pt>
                <c:pt idx="5058">
                  <c:v>2101</c:v>
                </c:pt>
                <c:pt idx="5059">
                  <c:v>2101</c:v>
                </c:pt>
                <c:pt idx="5060">
                  <c:v>2101</c:v>
                </c:pt>
                <c:pt idx="5061">
                  <c:v>2101</c:v>
                </c:pt>
                <c:pt idx="5062">
                  <c:v>2101</c:v>
                </c:pt>
                <c:pt idx="5063">
                  <c:v>2101</c:v>
                </c:pt>
                <c:pt idx="5064">
                  <c:v>2101</c:v>
                </c:pt>
                <c:pt idx="5065">
                  <c:v>2101</c:v>
                </c:pt>
                <c:pt idx="5066">
                  <c:v>2101</c:v>
                </c:pt>
                <c:pt idx="5067">
                  <c:v>2102</c:v>
                </c:pt>
                <c:pt idx="5068">
                  <c:v>2102</c:v>
                </c:pt>
                <c:pt idx="5069">
                  <c:v>2103</c:v>
                </c:pt>
                <c:pt idx="5070">
                  <c:v>2103</c:v>
                </c:pt>
                <c:pt idx="5071">
                  <c:v>2103</c:v>
                </c:pt>
                <c:pt idx="5072">
                  <c:v>2103</c:v>
                </c:pt>
                <c:pt idx="5073">
                  <c:v>2103</c:v>
                </c:pt>
                <c:pt idx="5074">
                  <c:v>2103</c:v>
                </c:pt>
                <c:pt idx="5075">
                  <c:v>2103</c:v>
                </c:pt>
                <c:pt idx="5076">
                  <c:v>2103</c:v>
                </c:pt>
                <c:pt idx="5077">
                  <c:v>2103</c:v>
                </c:pt>
                <c:pt idx="5078">
                  <c:v>2104</c:v>
                </c:pt>
                <c:pt idx="5079">
                  <c:v>2104</c:v>
                </c:pt>
                <c:pt idx="5080">
                  <c:v>2104</c:v>
                </c:pt>
                <c:pt idx="5081">
                  <c:v>2104</c:v>
                </c:pt>
                <c:pt idx="5082">
                  <c:v>2105</c:v>
                </c:pt>
                <c:pt idx="5083">
                  <c:v>2105</c:v>
                </c:pt>
                <c:pt idx="5084">
                  <c:v>2105</c:v>
                </c:pt>
                <c:pt idx="5085">
                  <c:v>2105</c:v>
                </c:pt>
                <c:pt idx="5086">
                  <c:v>2105</c:v>
                </c:pt>
                <c:pt idx="5087">
                  <c:v>2106</c:v>
                </c:pt>
                <c:pt idx="5088">
                  <c:v>2106</c:v>
                </c:pt>
                <c:pt idx="5089">
                  <c:v>2107</c:v>
                </c:pt>
                <c:pt idx="5090">
                  <c:v>2107</c:v>
                </c:pt>
                <c:pt idx="5091">
                  <c:v>2108</c:v>
                </c:pt>
                <c:pt idx="5092">
                  <c:v>2108</c:v>
                </c:pt>
                <c:pt idx="5093">
                  <c:v>2108</c:v>
                </c:pt>
                <c:pt idx="5094">
                  <c:v>2108</c:v>
                </c:pt>
                <c:pt idx="5095">
                  <c:v>2108</c:v>
                </c:pt>
                <c:pt idx="5096">
                  <c:v>2108</c:v>
                </c:pt>
                <c:pt idx="5097">
                  <c:v>2108</c:v>
                </c:pt>
                <c:pt idx="5098">
                  <c:v>2108</c:v>
                </c:pt>
                <c:pt idx="5099">
                  <c:v>2109</c:v>
                </c:pt>
                <c:pt idx="5100">
                  <c:v>2110</c:v>
                </c:pt>
                <c:pt idx="5101">
                  <c:v>2110</c:v>
                </c:pt>
                <c:pt idx="5102">
                  <c:v>2110</c:v>
                </c:pt>
                <c:pt idx="5103">
                  <c:v>2110</c:v>
                </c:pt>
                <c:pt idx="5104">
                  <c:v>2110</c:v>
                </c:pt>
                <c:pt idx="5105">
                  <c:v>2110</c:v>
                </c:pt>
                <c:pt idx="5106">
                  <c:v>2110</c:v>
                </c:pt>
                <c:pt idx="5107">
                  <c:v>2111</c:v>
                </c:pt>
                <c:pt idx="5108">
                  <c:v>2112</c:v>
                </c:pt>
                <c:pt idx="5109">
                  <c:v>2112</c:v>
                </c:pt>
                <c:pt idx="5110">
                  <c:v>2112</c:v>
                </c:pt>
                <c:pt idx="5111">
                  <c:v>2112</c:v>
                </c:pt>
                <c:pt idx="5112">
                  <c:v>2113</c:v>
                </c:pt>
                <c:pt idx="5113">
                  <c:v>2113</c:v>
                </c:pt>
                <c:pt idx="5114">
                  <c:v>2113</c:v>
                </c:pt>
                <c:pt idx="5115">
                  <c:v>2113</c:v>
                </c:pt>
                <c:pt idx="5116">
                  <c:v>2114</c:v>
                </c:pt>
                <c:pt idx="5117">
                  <c:v>2114</c:v>
                </c:pt>
                <c:pt idx="5118">
                  <c:v>2114</c:v>
                </c:pt>
                <c:pt idx="5119">
                  <c:v>2115</c:v>
                </c:pt>
                <c:pt idx="5120">
                  <c:v>2116</c:v>
                </c:pt>
                <c:pt idx="5121">
                  <c:v>2117</c:v>
                </c:pt>
                <c:pt idx="5122">
                  <c:v>2118</c:v>
                </c:pt>
                <c:pt idx="5123">
                  <c:v>2119</c:v>
                </c:pt>
                <c:pt idx="5124">
                  <c:v>2120</c:v>
                </c:pt>
                <c:pt idx="5125">
                  <c:v>2121</c:v>
                </c:pt>
                <c:pt idx="5126">
                  <c:v>2122</c:v>
                </c:pt>
                <c:pt idx="5127">
                  <c:v>2123</c:v>
                </c:pt>
                <c:pt idx="5128">
                  <c:v>2124</c:v>
                </c:pt>
                <c:pt idx="5129">
                  <c:v>2125</c:v>
                </c:pt>
                <c:pt idx="5130">
                  <c:v>2126</c:v>
                </c:pt>
                <c:pt idx="5131">
                  <c:v>2126</c:v>
                </c:pt>
                <c:pt idx="5132">
                  <c:v>2126</c:v>
                </c:pt>
                <c:pt idx="5133">
                  <c:v>2127</c:v>
                </c:pt>
                <c:pt idx="5134">
                  <c:v>2128</c:v>
                </c:pt>
                <c:pt idx="5135">
                  <c:v>2129</c:v>
                </c:pt>
                <c:pt idx="5136">
                  <c:v>2130</c:v>
                </c:pt>
                <c:pt idx="5137">
                  <c:v>2131</c:v>
                </c:pt>
                <c:pt idx="5138">
                  <c:v>2132</c:v>
                </c:pt>
                <c:pt idx="5139">
                  <c:v>2133</c:v>
                </c:pt>
                <c:pt idx="5140">
                  <c:v>2134</c:v>
                </c:pt>
                <c:pt idx="5141">
                  <c:v>2135</c:v>
                </c:pt>
                <c:pt idx="5142">
                  <c:v>2136</c:v>
                </c:pt>
                <c:pt idx="5143">
                  <c:v>2137</c:v>
                </c:pt>
                <c:pt idx="5144">
                  <c:v>2138</c:v>
                </c:pt>
                <c:pt idx="5145">
                  <c:v>2138</c:v>
                </c:pt>
                <c:pt idx="5146">
                  <c:v>2138</c:v>
                </c:pt>
                <c:pt idx="5147">
                  <c:v>2139</c:v>
                </c:pt>
                <c:pt idx="5148">
                  <c:v>2140</c:v>
                </c:pt>
                <c:pt idx="5149">
                  <c:v>2140</c:v>
                </c:pt>
                <c:pt idx="5150">
                  <c:v>2140</c:v>
                </c:pt>
                <c:pt idx="5151">
                  <c:v>2140</c:v>
                </c:pt>
                <c:pt idx="5152">
                  <c:v>2140</c:v>
                </c:pt>
                <c:pt idx="5153">
                  <c:v>2140</c:v>
                </c:pt>
                <c:pt idx="5154">
                  <c:v>2140</c:v>
                </c:pt>
                <c:pt idx="5155">
                  <c:v>2141</c:v>
                </c:pt>
                <c:pt idx="5156">
                  <c:v>2141</c:v>
                </c:pt>
                <c:pt idx="5157">
                  <c:v>2141</c:v>
                </c:pt>
                <c:pt idx="5158">
                  <c:v>2141</c:v>
                </c:pt>
                <c:pt idx="5159">
                  <c:v>2141</c:v>
                </c:pt>
                <c:pt idx="5160">
                  <c:v>2142</c:v>
                </c:pt>
                <c:pt idx="5161">
                  <c:v>2142</c:v>
                </c:pt>
                <c:pt idx="5162">
                  <c:v>2142</c:v>
                </c:pt>
                <c:pt idx="5163">
                  <c:v>2142</c:v>
                </c:pt>
                <c:pt idx="5164">
                  <c:v>2142</c:v>
                </c:pt>
                <c:pt idx="5165">
                  <c:v>2143</c:v>
                </c:pt>
                <c:pt idx="5166">
                  <c:v>2144</c:v>
                </c:pt>
                <c:pt idx="5167">
                  <c:v>2144</c:v>
                </c:pt>
                <c:pt idx="5168">
                  <c:v>2145</c:v>
                </c:pt>
                <c:pt idx="5169">
                  <c:v>2146</c:v>
                </c:pt>
                <c:pt idx="5170">
                  <c:v>2147</c:v>
                </c:pt>
                <c:pt idx="5171">
                  <c:v>2148</c:v>
                </c:pt>
                <c:pt idx="5172">
                  <c:v>2149</c:v>
                </c:pt>
                <c:pt idx="5173">
                  <c:v>2150</c:v>
                </c:pt>
                <c:pt idx="5174">
                  <c:v>2150</c:v>
                </c:pt>
                <c:pt idx="5175">
                  <c:v>2150</c:v>
                </c:pt>
                <c:pt idx="5176">
                  <c:v>2151</c:v>
                </c:pt>
                <c:pt idx="5177">
                  <c:v>2151</c:v>
                </c:pt>
                <c:pt idx="5178">
                  <c:v>2151</c:v>
                </c:pt>
                <c:pt idx="5179">
                  <c:v>2151</c:v>
                </c:pt>
                <c:pt idx="5180">
                  <c:v>2151</c:v>
                </c:pt>
                <c:pt idx="5181">
                  <c:v>2152</c:v>
                </c:pt>
                <c:pt idx="5182">
                  <c:v>2153</c:v>
                </c:pt>
                <c:pt idx="5183">
                  <c:v>2154</c:v>
                </c:pt>
                <c:pt idx="5184">
                  <c:v>2155</c:v>
                </c:pt>
                <c:pt idx="5185">
                  <c:v>2156</c:v>
                </c:pt>
                <c:pt idx="5186">
                  <c:v>2157</c:v>
                </c:pt>
                <c:pt idx="5187">
                  <c:v>2157</c:v>
                </c:pt>
                <c:pt idx="5188">
                  <c:v>2158</c:v>
                </c:pt>
                <c:pt idx="5189">
                  <c:v>2159</c:v>
                </c:pt>
                <c:pt idx="5190">
                  <c:v>2159</c:v>
                </c:pt>
                <c:pt idx="5191">
                  <c:v>2160</c:v>
                </c:pt>
                <c:pt idx="5192">
                  <c:v>2161</c:v>
                </c:pt>
                <c:pt idx="5193">
                  <c:v>2162</c:v>
                </c:pt>
                <c:pt idx="5194">
                  <c:v>2163</c:v>
                </c:pt>
                <c:pt idx="5195">
                  <c:v>2164</c:v>
                </c:pt>
                <c:pt idx="5196">
                  <c:v>2165</c:v>
                </c:pt>
                <c:pt idx="5197">
                  <c:v>2165</c:v>
                </c:pt>
                <c:pt idx="5198">
                  <c:v>2165</c:v>
                </c:pt>
                <c:pt idx="5199">
                  <c:v>2165</c:v>
                </c:pt>
                <c:pt idx="5200">
                  <c:v>2165</c:v>
                </c:pt>
                <c:pt idx="5201">
                  <c:v>2165</c:v>
                </c:pt>
                <c:pt idx="5202">
                  <c:v>2165</c:v>
                </c:pt>
                <c:pt idx="5203">
                  <c:v>2165</c:v>
                </c:pt>
                <c:pt idx="5204">
                  <c:v>2165</c:v>
                </c:pt>
                <c:pt idx="5205">
                  <c:v>2165</c:v>
                </c:pt>
                <c:pt idx="5206">
                  <c:v>2166</c:v>
                </c:pt>
                <c:pt idx="5207">
                  <c:v>2167</c:v>
                </c:pt>
                <c:pt idx="5208">
                  <c:v>2167</c:v>
                </c:pt>
                <c:pt idx="5209">
                  <c:v>2168</c:v>
                </c:pt>
                <c:pt idx="5210">
                  <c:v>2168</c:v>
                </c:pt>
                <c:pt idx="5211">
                  <c:v>2168</c:v>
                </c:pt>
                <c:pt idx="5212">
                  <c:v>2168</c:v>
                </c:pt>
                <c:pt idx="5213">
                  <c:v>2168</c:v>
                </c:pt>
                <c:pt idx="5214">
                  <c:v>2168</c:v>
                </c:pt>
                <c:pt idx="5215">
                  <c:v>2168</c:v>
                </c:pt>
                <c:pt idx="5216">
                  <c:v>2169</c:v>
                </c:pt>
                <c:pt idx="5217">
                  <c:v>2169</c:v>
                </c:pt>
                <c:pt idx="5218">
                  <c:v>2169</c:v>
                </c:pt>
                <c:pt idx="5219">
                  <c:v>2169</c:v>
                </c:pt>
                <c:pt idx="5220">
                  <c:v>2169</c:v>
                </c:pt>
                <c:pt idx="5221">
                  <c:v>2169</c:v>
                </c:pt>
                <c:pt idx="5222">
                  <c:v>2169</c:v>
                </c:pt>
                <c:pt idx="5223">
                  <c:v>2169</c:v>
                </c:pt>
                <c:pt idx="5224">
                  <c:v>2169</c:v>
                </c:pt>
                <c:pt idx="5225">
                  <c:v>2170</c:v>
                </c:pt>
                <c:pt idx="5226">
                  <c:v>2170</c:v>
                </c:pt>
                <c:pt idx="5227">
                  <c:v>2170</c:v>
                </c:pt>
                <c:pt idx="5228">
                  <c:v>2170</c:v>
                </c:pt>
                <c:pt idx="5229">
                  <c:v>2171</c:v>
                </c:pt>
                <c:pt idx="5230">
                  <c:v>2172</c:v>
                </c:pt>
                <c:pt idx="5231">
                  <c:v>2172</c:v>
                </c:pt>
                <c:pt idx="5232">
                  <c:v>2173</c:v>
                </c:pt>
                <c:pt idx="5233">
                  <c:v>2173</c:v>
                </c:pt>
                <c:pt idx="5234">
                  <c:v>2173</c:v>
                </c:pt>
                <c:pt idx="5235">
                  <c:v>2173</c:v>
                </c:pt>
                <c:pt idx="5236">
                  <c:v>2173</c:v>
                </c:pt>
                <c:pt idx="5237">
                  <c:v>2173</c:v>
                </c:pt>
                <c:pt idx="5238">
                  <c:v>2174</c:v>
                </c:pt>
                <c:pt idx="5239">
                  <c:v>2175</c:v>
                </c:pt>
                <c:pt idx="5240">
                  <c:v>2176</c:v>
                </c:pt>
                <c:pt idx="5241">
                  <c:v>2176</c:v>
                </c:pt>
                <c:pt idx="5242">
                  <c:v>2176</c:v>
                </c:pt>
                <c:pt idx="5243">
                  <c:v>2176</c:v>
                </c:pt>
                <c:pt idx="5244">
                  <c:v>2176</c:v>
                </c:pt>
                <c:pt idx="5245">
                  <c:v>2176</c:v>
                </c:pt>
                <c:pt idx="5246">
                  <c:v>2176</c:v>
                </c:pt>
                <c:pt idx="5247">
                  <c:v>2177</c:v>
                </c:pt>
                <c:pt idx="5248">
                  <c:v>2178</c:v>
                </c:pt>
                <c:pt idx="5249">
                  <c:v>2179</c:v>
                </c:pt>
                <c:pt idx="5250">
                  <c:v>2180</c:v>
                </c:pt>
                <c:pt idx="5251">
                  <c:v>2181</c:v>
                </c:pt>
                <c:pt idx="5252">
                  <c:v>2182</c:v>
                </c:pt>
                <c:pt idx="5253">
                  <c:v>2183</c:v>
                </c:pt>
                <c:pt idx="5254">
                  <c:v>2184</c:v>
                </c:pt>
                <c:pt idx="5255">
                  <c:v>2185</c:v>
                </c:pt>
                <c:pt idx="5256">
                  <c:v>2186</c:v>
                </c:pt>
                <c:pt idx="5257">
                  <c:v>2187</c:v>
                </c:pt>
                <c:pt idx="5258">
                  <c:v>2188</c:v>
                </c:pt>
                <c:pt idx="5259">
                  <c:v>2189</c:v>
                </c:pt>
                <c:pt idx="5260">
                  <c:v>2190</c:v>
                </c:pt>
                <c:pt idx="5261">
                  <c:v>2190</c:v>
                </c:pt>
                <c:pt idx="5262">
                  <c:v>2191</c:v>
                </c:pt>
                <c:pt idx="5263">
                  <c:v>2192</c:v>
                </c:pt>
                <c:pt idx="5264">
                  <c:v>2193</c:v>
                </c:pt>
                <c:pt idx="5265">
                  <c:v>2194</c:v>
                </c:pt>
                <c:pt idx="5266">
                  <c:v>2195</c:v>
                </c:pt>
                <c:pt idx="5267">
                  <c:v>2196</c:v>
                </c:pt>
                <c:pt idx="5268">
                  <c:v>2197</c:v>
                </c:pt>
                <c:pt idx="5269">
                  <c:v>2198</c:v>
                </c:pt>
                <c:pt idx="5270">
                  <c:v>2199</c:v>
                </c:pt>
                <c:pt idx="5271">
                  <c:v>2200</c:v>
                </c:pt>
                <c:pt idx="5272">
                  <c:v>2201</c:v>
                </c:pt>
                <c:pt idx="5273">
                  <c:v>2201</c:v>
                </c:pt>
                <c:pt idx="5274">
                  <c:v>2202</c:v>
                </c:pt>
                <c:pt idx="5275">
                  <c:v>2203</c:v>
                </c:pt>
                <c:pt idx="5276">
                  <c:v>2204</c:v>
                </c:pt>
                <c:pt idx="5277">
                  <c:v>2205</c:v>
                </c:pt>
                <c:pt idx="5278">
                  <c:v>2206</c:v>
                </c:pt>
                <c:pt idx="5279">
                  <c:v>2206</c:v>
                </c:pt>
                <c:pt idx="5280">
                  <c:v>2206</c:v>
                </c:pt>
                <c:pt idx="5281">
                  <c:v>2207</c:v>
                </c:pt>
                <c:pt idx="5282">
                  <c:v>2208</c:v>
                </c:pt>
                <c:pt idx="5283">
                  <c:v>2209</c:v>
                </c:pt>
                <c:pt idx="5284">
                  <c:v>2210</c:v>
                </c:pt>
                <c:pt idx="5285">
                  <c:v>2211</c:v>
                </c:pt>
                <c:pt idx="5286">
                  <c:v>2212</c:v>
                </c:pt>
                <c:pt idx="5287">
                  <c:v>2213</c:v>
                </c:pt>
                <c:pt idx="5288">
                  <c:v>2214</c:v>
                </c:pt>
                <c:pt idx="5289">
                  <c:v>2215</c:v>
                </c:pt>
                <c:pt idx="5290">
                  <c:v>2216</c:v>
                </c:pt>
                <c:pt idx="5291">
                  <c:v>2217</c:v>
                </c:pt>
                <c:pt idx="5292">
                  <c:v>2218</c:v>
                </c:pt>
                <c:pt idx="5293">
                  <c:v>2219</c:v>
                </c:pt>
                <c:pt idx="5294">
                  <c:v>2219</c:v>
                </c:pt>
                <c:pt idx="5295">
                  <c:v>2219</c:v>
                </c:pt>
                <c:pt idx="5296">
                  <c:v>2220</c:v>
                </c:pt>
                <c:pt idx="5297">
                  <c:v>2221</c:v>
                </c:pt>
                <c:pt idx="5298">
                  <c:v>2221</c:v>
                </c:pt>
                <c:pt idx="5299">
                  <c:v>2222</c:v>
                </c:pt>
                <c:pt idx="5300">
                  <c:v>2223</c:v>
                </c:pt>
                <c:pt idx="5301">
                  <c:v>2224</c:v>
                </c:pt>
                <c:pt idx="5302">
                  <c:v>2225</c:v>
                </c:pt>
                <c:pt idx="5303">
                  <c:v>2226</c:v>
                </c:pt>
                <c:pt idx="5304">
                  <c:v>2227</c:v>
                </c:pt>
                <c:pt idx="5305">
                  <c:v>2228</c:v>
                </c:pt>
                <c:pt idx="5306">
                  <c:v>2229</c:v>
                </c:pt>
                <c:pt idx="5307">
                  <c:v>2230</c:v>
                </c:pt>
                <c:pt idx="5308">
                  <c:v>2231</c:v>
                </c:pt>
                <c:pt idx="5309">
                  <c:v>2232</c:v>
                </c:pt>
                <c:pt idx="5310">
                  <c:v>2233</c:v>
                </c:pt>
                <c:pt idx="5311">
                  <c:v>2234</c:v>
                </c:pt>
                <c:pt idx="5312">
                  <c:v>2235</c:v>
                </c:pt>
                <c:pt idx="5313">
                  <c:v>2236</c:v>
                </c:pt>
                <c:pt idx="5314">
                  <c:v>2237</c:v>
                </c:pt>
                <c:pt idx="5315">
                  <c:v>2238</c:v>
                </c:pt>
                <c:pt idx="5316">
                  <c:v>2239</c:v>
                </c:pt>
                <c:pt idx="5317">
                  <c:v>2240</c:v>
                </c:pt>
                <c:pt idx="5318">
                  <c:v>2241</c:v>
                </c:pt>
                <c:pt idx="5319">
                  <c:v>2242</c:v>
                </c:pt>
                <c:pt idx="5320">
                  <c:v>2243</c:v>
                </c:pt>
                <c:pt idx="5321">
                  <c:v>2243</c:v>
                </c:pt>
                <c:pt idx="5322">
                  <c:v>2243</c:v>
                </c:pt>
                <c:pt idx="5323">
                  <c:v>2243</c:v>
                </c:pt>
                <c:pt idx="5324">
                  <c:v>2243</c:v>
                </c:pt>
                <c:pt idx="5325">
                  <c:v>2243</c:v>
                </c:pt>
                <c:pt idx="5326">
                  <c:v>2243</c:v>
                </c:pt>
                <c:pt idx="5327">
                  <c:v>2243</c:v>
                </c:pt>
                <c:pt idx="5328">
                  <c:v>2243</c:v>
                </c:pt>
                <c:pt idx="5329">
                  <c:v>2243</c:v>
                </c:pt>
                <c:pt idx="5330">
                  <c:v>2243</c:v>
                </c:pt>
                <c:pt idx="5331">
                  <c:v>2243</c:v>
                </c:pt>
                <c:pt idx="5332">
                  <c:v>2243</c:v>
                </c:pt>
                <c:pt idx="5333">
                  <c:v>2243</c:v>
                </c:pt>
                <c:pt idx="5334">
                  <c:v>2244</c:v>
                </c:pt>
                <c:pt idx="5335">
                  <c:v>2245</c:v>
                </c:pt>
                <c:pt idx="5336">
                  <c:v>2246</c:v>
                </c:pt>
                <c:pt idx="5337">
                  <c:v>2246</c:v>
                </c:pt>
                <c:pt idx="5338">
                  <c:v>2246</c:v>
                </c:pt>
                <c:pt idx="5339">
                  <c:v>2246</c:v>
                </c:pt>
                <c:pt idx="5340">
                  <c:v>2246</c:v>
                </c:pt>
                <c:pt idx="5341">
                  <c:v>2246</c:v>
                </c:pt>
                <c:pt idx="5342">
                  <c:v>2246</c:v>
                </c:pt>
                <c:pt idx="5343">
                  <c:v>2247</c:v>
                </c:pt>
                <c:pt idx="5344">
                  <c:v>2248</c:v>
                </c:pt>
                <c:pt idx="5345">
                  <c:v>2248</c:v>
                </c:pt>
                <c:pt idx="5346">
                  <c:v>2249</c:v>
                </c:pt>
                <c:pt idx="5347">
                  <c:v>2249</c:v>
                </c:pt>
                <c:pt idx="5348">
                  <c:v>2250</c:v>
                </c:pt>
                <c:pt idx="5349">
                  <c:v>2250</c:v>
                </c:pt>
                <c:pt idx="5350">
                  <c:v>2250</c:v>
                </c:pt>
                <c:pt idx="5351">
                  <c:v>2250</c:v>
                </c:pt>
                <c:pt idx="5352">
                  <c:v>2250</c:v>
                </c:pt>
                <c:pt idx="5353">
                  <c:v>2250</c:v>
                </c:pt>
                <c:pt idx="5354">
                  <c:v>2250</c:v>
                </c:pt>
                <c:pt idx="5355">
                  <c:v>2250</c:v>
                </c:pt>
                <c:pt idx="5356">
                  <c:v>2251</c:v>
                </c:pt>
                <c:pt idx="5357">
                  <c:v>2252</c:v>
                </c:pt>
                <c:pt idx="5358">
                  <c:v>2253</c:v>
                </c:pt>
                <c:pt idx="5359">
                  <c:v>2253</c:v>
                </c:pt>
                <c:pt idx="5360">
                  <c:v>2253</c:v>
                </c:pt>
                <c:pt idx="5361">
                  <c:v>2253</c:v>
                </c:pt>
                <c:pt idx="5362">
                  <c:v>2253</c:v>
                </c:pt>
                <c:pt idx="5363">
                  <c:v>2253</c:v>
                </c:pt>
                <c:pt idx="5364">
                  <c:v>2253</c:v>
                </c:pt>
                <c:pt idx="5365">
                  <c:v>2253</c:v>
                </c:pt>
                <c:pt idx="5366">
                  <c:v>2253</c:v>
                </c:pt>
                <c:pt idx="5367">
                  <c:v>2253</c:v>
                </c:pt>
                <c:pt idx="5368">
                  <c:v>2253</c:v>
                </c:pt>
                <c:pt idx="5369">
                  <c:v>2253</c:v>
                </c:pt>
                <c:pt idx="5370">
                  <c:v>2253</c:v>
                </c:pt>
                <c:pt idx="5371">
                  <c:v>2253</c:v>
                </c:pt>
                <c:pt idx="5372">
                  <c:v>2254</c:v>
                </c:pt>
                <c:pt idx="5373">
                  <c:v>2255</c:v>
                </c:pt>
                <c:pt idx="5374">
                  <c:v>2256</c:v>
                </c:pt>
                <c:pt idx="5375">
                  <c:v>2257</c:v>
                </c:pt>
                <c:pt idx="5376">
                  <c:v>2258</c:v>
                </c:pt>
                <c:pt idx="5377">
                  <c:v>2258</c:v>
                </c:pt>
                <c:pt idx="5378">
                  <c:v>2258</c:v>
                </c:pt>
                <c:pt idx="5379">
                  <c:v>2258</c:v>
                </c:pt>
                <c:pt idx="5380">
                  <c:v>2258</c:v>
                </c:pt>
                <c:pt idx="5381">
                  <c:v>2258</c:v>
                </c:pt>
                <c:pt idx="5382">
                  <c:v>2258</c:v>
                </c:pt>
                <c:pt idx="5383">
                  <c:v>2258</c:v>
                </c:pt>
                <c:pt idx="5384">
                  <c:v>2258</c:v>
                </c:pt>
                <c:pt idx="5385">
                  <c:v>2258</c:v>
                </c:pt>
                <c:pt idx="5386">
                  <c:v>2258</c:v>
                </c:pt>
                <c:pt idx="5387">
                  <c:v>2258</c:v>
                </c:pt>
                <c:pt idx="5388">
                  <c:v>2258</c:v>
                </c:pt>
                <c:pt idx="5389">
                  <c:v>2258</c:v>
                </c:pt>
                <c:pt idx="5390">
                  <c:v>2258</c:v>
                </c:pt>
                <c:pt idx="5391">
                  <c:v>2259</c:v>
                </c:pt>
                <c:pt idx="5392">
                  <c:v>2260</c:v>
                </c:pt>
                <c:pt idx="5393">
                  <c:v>2261</c:v>
                </c:pt>
                <c:pt idx="5394">
                  <c:v>2262</c:v>
                </c:pt>
                <c:pt idx="5395">
                  <c:v>2263</c:v>
                </c:pt>
                <c:pt idx="5396">
                  <c:v>2264</c:v>
                </c:pt>
                <c:pt idx="5397">
                  <c:v>2264</c:v>
                </c:pt>
                <c:pt idx="5398">
                  <c:v>2264</c:v>
                </c:pt>
                <c:pt idx="5399">
                  <c:v>2265</c:v>
                </c:pt>
                <c:pt idx="5400">
                  <c:v>2266</c:v>
                </c:pt>
                <c:pt idx="5401">
                  <c:v>2267</c:v>
                </c:pt>
                <c:pt idx="5402">
                  <c:v>2267</c:v>
                </c:pt>
                <c:pt idx="5403">
                  <c:v>2267</c:v>
                </c:pt>
                <c:pt idx="5404">
                  <c:v>2267</c:v>
                </c:pt>
                <c:pt idx="5405">
                  <c:v>2267</c:v>
                </c:pt>
                <c:pt idx="5406">
                  <c:v>2268</c:v>
                </c:pt>
                <c:pt idx="5407">
                  <c:v>2268</c:v>
                </c:pt>
                <c:pt idx="5408">
                  <c:v>2268</c:v>
                </c:pt>
                <c:pt idx="5409">
                  <c:v>2268</c:v>
                </c:pt>
                <c:pt idx="5410">
                  <c:v>2269</c:v>
                </c:pt>
                <c:pt idx="5411">
                  <c:v>2270</c:v>
                </c:pt>
                <c:pt idx="5412">
                  <c:v>2271</c:v>
                </c:pt>
                <c:pt idx="5413">
                  <c:v>2272</c:v>
                </c:pt>
                <c:pt idx="5414">
                  <c:v>2272</c:v>
                </c:pt>
                <c:pt idx="5415">
                  <c:v>2272</c:v>
                </c:pt>
                <c:pt idx="5416">
                  <c:v>2273</c:v>
                </c:pt>
                <c:pt idx="5417">
                  <c:v>2273</c:v>
                </c:pt>
                <c:pt idx="5418">
                  <c:v>2273</c:v>
                </c:pt>
                <c:pt idx="5419">
                  <c:v>2273</c:v>
                </c:pt>
                <c:pt idx="5420">
                  <c:v>2274</c:v>
                </c:pt>
                <c:pt idx="5421">
                  <c:v>2275</c:v>
                </c:pt>
                <c:pt idx="5422">
                  <c:v>2275</c:v>
                </c:pt>
                <c:pt idx="5423">
                  <c:v>2275</c:v>
                </c:pt>
                <c:pt idx="5424">
                  <c:v>2275</c:v>
                </c:pt>
                <c:pt idx="5425">
                  <c:v>2275</c:v>
                </c:pt>
                <c:pt idx="5426">
                  <c:v>2275</c:v>
                </c:pt>
                <c:pt idx="5427">
                  <c:v>2275</c:v>
                </c:pt>
                <c:pt idx="5428">
                  <c:v>2275</c:v>
                </c:pt>
                <c:pt idx="5429">
                  <c:v>2275</c:v>
                </c:pt>
                <c:pt idx="5430">
                  <c:v>2275</c:v>
                </c:pt>
                <c:pt idx="5431">
                  <c:v>2275</c:v>
                </c:pt>
                <c:pt idx="5432">
                  <c:v>2275</c:v>
                </c:pt>
                <c:pt idx="5433">
                  <c:v>2275</c:v>
                </c:pt>
                <c:pt idx="5434">
                  <c:v>2275</c:v>
                </c:pt>
                <c:pt idx="5435">
                  <c:v>2275</c:v>
                </c:pt>
                <c:pt idx="5436">
                  <c:v>2275</c:v>
                </c:pt>
                <c:pt idx="5437">
                  <c:v>2275</c:v>
                </c:pt>
                <c:pt idx="5438">
                  <c:v>2275</c:v>
                </c:pt>
                <c:pt idx="5439">
                  <c:v>2276</c:v>
                </c:pt>
                <c:pt idx="5440">
                  <c:v>2276</c:v>
                </c:pt>
                <c:pt idx="5441">
                  <c:v>2276</c:v>
                </c:pt>
                <c:pt idx="5442">
                  <c:v>2276</c:v>
                </c:pt>
                <c:pt idx="5443">
                  <c:v>2277</c:v>
                </c:pt>
                <c:pt idx="5444">
                  <c:v>2277</c:v>
                </c:pt>
                <c:pt idx="5445">
                  <c:v>2277</c:v>
                </c:pt>
                <c:pt idx="5446">
                  <c:v>2277</c:v>
                </c:pt>
                <c:pt idx="5447">
                  <c:v>2277</c:v>
                </c:pt>
                <c:pt idx="5448">
                  <c:v>2278</c:v>
                </c:pt>
                <c:pt idx="5449">
                  <c:v>2278</c:v>
                </c:pt>
                <c:pt idx="5450">
                  <c:v>2278</c:v>
                </c:pt>
                <c:pt idx="5451">
                  <c:v>2278</c:v>
                </c:pt>
                <c:pt idx="5452">
                  <c:v>2278</c:v>
                </c:pt>
                <c:pt idx="5453">
                  <c:v>2278</c:v>
                </c:pt>
                <c:pt idx="5454">
                  <c:v>2278</c:v>
                </c:pt>
                <c:pt idx="5455">
                  <c:v>2278</c:v>
                </c:pt>
                <c:pt idx="5456">
                  <c:v>2278</c:v>
                </c:pt>
                <c:pt idx="5457">
                  <c:v>2278</c:v>
                </c:pt>
                <c:pt idx="5458">
                  <c:v>2279</c:v>
                </c:pt>
                <c:pt idx="5459">
                  <c:v>2279</c:v>
                </c:pt>
                <c:pt idx="5460">
                  <c:v>2279</c:v>
                </c:pt>
                <c:pt idx="5461">
                  <c:v>2279</c:v>
                </c:pt>
                <c:pt idx="5462">
                  <c:v>2279</c:v>
                </c:pt>
                <c:pt idx="5463">
                  <c:v>2279</c:v>
                </c:pt>
                <c:pt idx="5464">
                  <c:v>2280</c:v>
                </c:pt>
                <c:pt idx="5465">
                  <c:v>2281</c:v>
                </c:pt>
                <c:pt idx="5466">
                  <c:v>2282</c:v>
                </c:pt>
                <c:pt idx="5467">
                  <c:v>2282</c:v>
                </c:pt>
                <c:pt idx="5468">
                  <c:v>2282</c:v>
                </c:pt>
                <c:pt idx="5469">
                  <c:v>2283</c:v>
                </c:pt>
                <c:pt idx="5470">
                  <c:v>2284</c:v>
                </c:pt>
                <c:pt idx="5471">
                  <c:v>2285</c:v>
                </c:pt>
                <c:pt idx="5472">
                  <c:v>2286</c:v>
                </c:pt>
                <c:pt idx="5473">
                  <c:v>2287</c:v>
                </c:pt>
                <c:pt idx="5474">
                  <c:v>2287</c:v>
                </c:pt>
                <c:pt idx="5475">
                  <c:v>2288</c:v>
                </c:pt>
                <c:pt idx="5476">
                  <c:v>2289</c:v>
                </c:pt>
                <c:pt idx="5477">
                  <c:v>2290</c:v>
                </c:pt>
                <c:pt idx="5478">
                  <c:v>2291</c:v>
                </c:pt>
                <c:pt idx="5479">
                  <c:v>2292</c:v>
                </c:pt>
                <c:pt idx="5480">
                  <c:v>2293</c:v>
                </c:pt>
                <c:pt idx="5481">
                  <c:v>2294</c:v>
                </c:pt>
                <c:pt idx="5482">
                  <c:v>2295</c:v>
                </c:pt>
                <c:pt idx="5483">
                  <c:v>2296</c:v>
                </c:pt>
                <c:pt idx="5484">
                  <c:v>2297</c:v>
                </c:pt>
                <c:pt idx="5485">
                  <c:v>2298</c:v>
                </c:pt>
                <c:pt idx="5486">
                  <c:v>2299</c:v>
                </c:pt>
                <c:pt idx="5487">
                  <c:v>2300</c:v>
                </c:pt>
                <c:pt idx="5488">
                  <c:v>2301</c:v>
                </c:pt>
                <c:pt idx="5489">
                  <c:v>2302</c:v>
                </c:pt>
                <c:pt idx="5490">
                  <c:v>2303</c:v>
                </c:pt>
                <c:pt idx="5491">
                  <c:v>2304</c:v>
                </c:pt>
                <c:pt idx="5492">
                  <c:v>2305</c:v>
                </c:pt>
                <c:pt idx="5493">
                  <c:v>2306</c:v>
                </c:pt>
                <c:pt idx="5494">
                  <c:v>2307</c:v>
                </c:pt>
                <c:pt idx="5495">
                  <c:v>2308</c:v>
                </c:pt>
                <c:pt idx="5496">
                  <c:v>2308</c:v>
                </c:pt>
                <c:pt idx="5497">
                  <c:v>2308</c:v>
                </c:pt>
                <c:pt idx="5498">
                  <c:v>2308</c:v>
                </c:pt>
                <c:pt idx="5499">
                  <c:v>2309</c:v>
                </c:pt>
                <c:pt idx="5500">
                  <c:v>2310</c:v>
                </c:pt>
                <c:pt idx="5501">
                  <c:v>2311</c:v>
                </c:pt>
                <c:pt idx="5502">
                  <c:v>2312</c:v>
                </c:pt>
                <c:pt idx="5503">
                  <c:v>2313</c:v>
                </c:pt>
                <c:pt idx="5504">
                  <c:v>2313</c:v>
                </c:pt>
                <c:pt idx="5505">
                  <c:v>2314</c:v>
                </c:pt>
                <c:pt idx="5506">
                  <c:v>2315</c:v>
                </c:pt>
                <c:pt idx="5507">
                  <c:v>2316</c:v>
                </c:pt>
                <c:pt idx="5508">
                  <c:v>2317</c:v>
                </c:pt>
                <c:pt idx="5509">
                  <c:v>2318</c:v>
                </c:pt>
                <c:pt idx="5510">
                  <c:v>2318</c:v>
                </c:pt>
                <c:pt idx="5511">
                  <c:v>2319</c:v>
                </c:pt>
                <c:pt idx="5512">
                  <c:v>2320</c:v>
                </c:pt>
                <c:pt idx="5513">
                  <c:v>2321</c:v>
                </c:pt>
                <c:pt idx="5514">
                  <c:v>2321</c:v>
                </c:pt>
                <c:pt idx="5515">
                  <c:v>2321</c:v>
                </c:pt>
                <c:pt idx="5516">
                  <c:v>2322</c:v>
                </c:pt>
                <c:pt idx="5517">
                  <c:v>2323</c:v>
                </c:pt>
                <c:pt idx="5518">
                  <c:v>2323</c:v>
                </c:pt>
                <c:pt idx="5519">
                  <c:v>2324</c:v>
                </c:pt>
                <c:pt idx="5520">
                  <c:v>2325</c:v>
                </c:pt>
                <c:pt idx="5521">
                  <c:v>2326</c:v>
                </c:pt>
                <c:pt idx="5522">
                  <c:v>2327</c:v>
                </c:pt>
                <c:pt idx="5523">
                  <c:v>2328</c:v>
                </c:pt>
                <c:pt idx="5524">
                  <c:v>2329</c:v>
                </c:pt>
                <c:pt idx="5525">
                  <c:v>2330</c:v>
                </c:pt>
                <c:pt idx="5526">
                  <c:v>2331</c:v>
                </c:pt>
                <c:pt idx="5527">
                  <c:v>2332</c:v>
                </c:pt>
                <c:pt idx="5528">
                  <c:v>2333</c:v>
                </c:pt>
                <c:pt idx="5529">
                  <c:v>2334</c:v>
                </c:pt>
                <c:pt idx="5530">
                  <c:v>2335</c:v>
                </c:pt>
                <c:pt idx="5531">
                  <c:v>2335</c:v>
                </c:pt>
                <c:pt idx="5532">
                  <c:v>2336</c:v>
                </c:pt>
                <c:pt idx="5533">
                  <c:v>2337</c:v>
                </c:pt>
                <c:pt idx="5534">
                  <c:v>2338</c:v>
                </c:pt>
                <c:pt idx="5535">
                  <c:v>2339</c:v>
                </c:pt>
                <c:pt idx="5536">
                  <c:v>2340</c:v>
                </c:pt>
                <c:pt idx="5537">
                  <c:v>2340</c:v>
                </c:pt>
                <c:pt idx="5538">
                  <c:v>2340</c:v>
                </c:pt>
                <c:pt idx="5539">
                  <c:v>2341</c:v>
                </c:pt>
                <c:pt idx="5540">
                  <c:v>2342</c:v>
                </c:pt>
                <c:pt idx="5541">
                  <c:v>2342</c:v>
                </c:pt>
                <c:pt idx="5542">
                  <c:v>2342</c:v>
                </c:pt>
                <c:pt idx="5543">
                  <c:v>2342</c:v>
                </c:pt>
                <c:pt idx="5544">
                  <c:v>2343</c:v>
                </c:pt>
                <c:pt idx="5545">
                  <c:v>2344</c:v>
                </c:pt>
                <c:pt idx="5546">
                  <c:v>2344</c:v>
                </c:pt>
                <c:pt idx="5547">
                  <c:v>2344</c:v>
                </c:pt>
                <c:pt idx="5548">
                  <c:v>2344</c:v>
                </c:pt>
                <c:pt idx="5549">
                  <c:v>2344</c:v>
                </c:pt>
                <c:pt idx="5550">
                  <c:v>2344</c:v>
                </c:pt>
                <c:pt idx="5551">
                  <c:v>2344</c:v>
                </c:pt>
                <c:pt idx="5552">
                  <c:v>2345</c:v>
                </c:pt>
                <c:pt idx="5553">
                  <c:v>2345</c:v>
                </c:pt>
                <c:pt idx="5554">
                  <c:v>2346</c:v>
                </c:pt>
                <c:pt idx="5555">
                  <c:v>2347</c:v>
                </c:pt>
                <c:pt idx="5556">
                  <c:v>2347</c:v>
                </c:pt>
                <c:pt idx="5557">
                  <c:v>2347</c:v>
                </c:pt>
                <c:pt idx="5558">
                  <c:v>2347</c:v>
                </c:pt>
                <c:pt idx="5559">
                  <c:v>2347</c:v>
                </c:pt>
                <c:pt idx="5560">
                  <c:v>2347</c:v>
                </c:pt>
                <c:pt idx="5561">
                  <c:v>2347</c:v>
                </c:pt>
                <c:pt idx="5562">
                  <c:v>2347</c:v>
                </c:pt>
                <c:pt idx="5563">
                  <c:v>2348</c:v>
                </c:pt>
                <c:pt idx="5564">
                  <c:v>2349</c:v>
                </c:pt>
                <c:pt idx="5565">
                  <c:v>2349</c:v>
                </c:pt>
                <c:pt idx="5566">
                  <c:v>2349</c:v>
                </c:pt>
                <c:pt idx="5567">
                  <c:v>2350</c:v>
                </c:pt>
                <c:pt idx="5568">
                  <c:v>2350</c:v>
                </c:pt>
                <c:pt idx="5569">
                  <c:v>2351</c:v>
                </c:pt>
                <c:pt idx="5570">
                  <c:v>2351</c:v>
                </c:pt>
                <c:pt idx="5571">
                  <c:v>2352</c:v>
                </c:pt>
                <c:pt idx="5572">
                  <c:v>2352</c:v>
                </c:pt>
                <c:pt idx="5573">
                  <c:v>2352</c:v>
                </c:pt>
                <c:pt idx="5574">
                  <c:v>2352</c:v>
                </c:pt>
                <c:pt idx="5575">
                  <c:v>2352</c:v>
                </c:pt>
                <c:pt idx="5576">
                  <c:v>2353</c:v>
                </c:pt>
                <c:pt idx="5577">
                  <c:v>2353</c:v>
                </c:pt>
                <c:pt idx="5578">
                  <c:v>2353</c:v>
                </c:pt>
                <c:pt idx="5579">
                  <c:v>2353</c:v>
                </c:pt>
                <c:pt idx="5580">
                  <c:v>2353</c:v>
                </c:pt>
                <c:pt idx="5581">
                  <c:v>2353</c:v>
                </c:pt>
                <c:pt idx="5582">
                  <c:v>2353</c:v>
                </c:pt>
                <c:pt idx="5583">
                  <c:v>2354</c:v>
                </c:pt>
                <c:pt idx="5584">
                  <c:v>2355</c:v>
                </c:pt>
                <c:pt idx="5585">
                  <c:v>2355</c:v>
                </c:pt>
                <c:pt idx="5586">
                  <c:v>2356</c:v>
                </c:pt>
                <c:pt idx="5587">
                  <c:v>2356</c:v>
                </c:pt>
                <c:pt idx="5588">
                  <c:v>2356</c:v>
                </c:pt>
                <c:pt idx="5589">
                  <c:v>2356</c:v>
                </c:pt>
                <c:pt idx="5590">
                  <c:v>2356</c:v>
                </c:pt>
                <c:pt idx="5591">
                  <c:v>2357</c:v>
                </c:pt>
                <c:pt idx="5592">
                  <c:v>2357</c:v>
                </c:pt>
                <c:pt idx="5593">
                  <c:v>2357</c:v>
                </c:pt>
                <c:pt idx="5594">
                  <c:v>2357</c:v>
                </c:pt>
                <c:pt idx="5595">
                  <c:v>2357</c:v>
                </c:pt>
                <c:pt idx="5596">
                  <c:v>2357</c:v>
                </c:pt>
                <c:pt idx="5597">
                  <c:v>2357</c:v>
                </c:pt>
                <c:pt idx="5598">
                  <c:v>2357</c:v>
                </c:pt>
                <c:pt idx="5599">
                  <c:v>2357</c:v>
                </c:pt>
                <c:pt idx="5600">
                  <c:v>2357</c:v>
                </c:pt>
                <c:pt idx="5601">
                  <c:v>2358</c:v>
                </c:pt>
                <c:pt idx="5602">
                  <c:v>2358</c:v>
                </c:pt>
                <c:pt idx="5603">
                  <c:v>2359</c:v>
                </c:pt>
                <c:pt idx="5604">
                  <c:v>2360</c:v>
                </c:pt>
                <c:pt idx="5605">
                  <c:v>2360</c:v>
                </c:pt>
                <c:pt idx="5606">
                  <c:v>2360</c:v>
                </c:pt>
                <c:pt idx="5607">
                  <c:v>2360</c:v>
                </c:pt>
                <c:pt idx="5608">
                  <c:v>2360</c:v>
                </c:pt>
                <c:pt idx="5609">
                  <c:v>2360</c:v>
                </c:pt>
                <c:pt idx="5610">
                  <c:v>2360</c:v>
                </c:pt>
                <c:pt idx="5611">
                  <c:v>2361</c:v>
                </c:pt>
                <c:pt idx="5612">
                  <c:v>2361</c:v>
                </c:pt>
                <c:pt idx="5613">
                  <c:v>2361</c:v>
                </c:pt>
                <c:pt idx="5614">
                  <c:v>2361</c:v>
                </c:pt>
                <c:pt idx="5615">
                  <c:v>2361</c:v>
                </c:pt>
                <c:pt idx="5616">
                  <c:v>2361</c:v>
                </c:pt>
                <c:pt idx="5617">
                  <c:v>2361</c:v>
                </c:pt>
                <c:pt idx="5618">
                  <c:v>2361</c:v>
                </c:pt>
                <c:pt idx="5619">
                  <c:v>2361</c:v>
                </c:pt>
                <c:pt idx="5620">
                  <c:v>2361</c:v>
                </c:pt>
                <c:pt idx="5621">
                  <c:v>2361</c:v>
                </c:pt>
                <c:pt idx="5622">
                  <c:v>2361</c:v>
                </c:pt>
                <c:pt idx="5623">
                  <c:v>2361</c:v>
                </c:pt>
                <c:pt idx="5624">
                  <c:v>2362</c:v>
                </c:pt>
                <c:pt idx="5625">
                  <c:v>2363</c:v>
                </c:pt>
                <c:pt idx="5626">
                  <c:v>2363</c:v>
                </c:pt>
                <c:pt idx="5627">
                  <c:v>2363</c:v>
                </c:pt>
                <c:pt idx="5628">
                  <c:v>2363</c:v>
                </c:pt>
                <c:pt idx="5629">
                  <c:v>2363</c:v>
                </c:pt>
                <c:pt idx="5630">
                  <c:v>2364</c:v>
                </c:pt>
                <c:pt idx="5631">
                  <c:v>2364</c:v>
                </c:pt>
                <c:pt idx="5632">
                  <c:v>2365</c:v>
                </c:pt>
                <c:pt idx="5633">
                  <c:v>2365</c:v>
                </c:pt>
                <c:pt idx="5634">
                  <c:v>2365</c:v>
                </c:pt>
                <c:pt idx="5635">
                  <c:v>2365</c:v>
                </c:pt>
                <c:pt idx="5636">
                  <c:v>2366</c:v>
                </c:pt>
                <c:pt idx="5637">
                  <c:v>2367</c:v>
                </c:pt>
                <c:pt idx="5638">
                  <c:v>2368</c:v>
                </c:pt>
                <c:pt idx="5639">
                  <c:v>2368</c:v>
                </c:pt>
                <c:pt idx="5640">
                  <c:v>2368</c:v>
                </c:pt>
                <c:pt idx="5641">
                  <c:v>2368</c:v>
                </c:pt>
                <c:pt idx="5642">
                  <c:v>2369</c:v>
                </c:pt>
                <c:pt idx="5643">
                  <c:v>2370</c:v>
                </c:pt>
                <c:pt idx="5644">
                  <c:v>2370</c:v>
                </c:pt>
                <c:pt idx="5645">
                  <c:v>2370</c:v>
                </c:pt>
                <c:pt idx="5646">
                  <c:v>2370</c:v>
                </c:pt>
                <c:pt idx="5647">
                  <c:v>2370</c:v>
                </c:pt>
                <c:pt idx="5648">
                  <c:v>2370</c:v>
                </c:pt>
                <c:pt idx="5649">
                  <c:v>2370</c:v>
                </c:pt>
                <c:pt idx="5650">
                  <c:v>2370</c:v>
                </c:pt>
                <c:pt idx="5651">
                  <c:v>2371</c:v>
                </c:pt>
                <c:pt idx="5652">
                  <c:v>2371</c:v>
                </c:pt>
                <c:pt idx="5653">
                  <c:v>2372</c:v>
                </c:pt>
                <c:pt idx="5654">
                  <c:v>2372</c:v>
                </c:pt>
                <c:pt idx="5655">
                  <c:v>2372</c:v>
                </c:pt>
                <c:pt idx="5656">
                  <c:v>2372</c:v>
                </c:pt>
                <c:pt idx="5657">
                  <c:v>2372</c:v>
                </c:pt>
                <c:pt idx="5658">
                  <c:v>2372</c:v>
                </c:pt>
                <c:pt idx="5659">
                  <c:v>2372</c:v>
                </c:pt>
                <c:pt idx="5660">
                  <c:v>2372</c:v>
                </c:pt>
                <c:pt idx="5661">
                  <c:v>2372</c:v>
                </c:pt>
                <c:pt idx="5662">
                  <c:v>2372</c:v>
                </c:pt>
                <c:pt idx="5663">
                  <c:v>2372</c:v>
                </c:pt>
                <c:pt idx="5664">
                  <c:v>2372</c:v>
                </c:pt>
                <c:pt idx="5665">
                  <c:v>2372</c:v>
                </c:pt>
                <c:pt idx="5666">
                  <c:v>2373</c:v>
                </c:pt>
                <c:pt idx="5667">
                  <c:v>2373</c:v>
                </c:pt>
                <c:pt idx="5668">
                  <c:v>2373</c:v>
                </c:pt>
                <c:pt idx="5669">
                  <c:v>2373</c:v>
                </c:pt>
                <c:pt idx="5670">
                  <c:v>2373</c:v>
                </c:pt>
                <c:pt idx="5671">
                  <c:v>2373</c:v>
                </c:pt>
                <c:pt idx="5672">
                  <c:v>2374</c:v>
                </c:pt>
                <c:pt idx="5673">
                  <c:v>2375</c:v>
                </c:pt>
                <c:pt idx="5674">
                  <c:v>2376</c:v>
                </c:pt>
                <c:pt idx="5675">
                  <c:v>2377</c:v>
                </c:pt>
                <c:pt idx="5676">
                  <c:v>2378</c:v>
                </c:pt>
                <c:pt idx="5677">
                  <c:v>2379</c:v>
                </c:pt>
                <c:pt idx="5678">
                  <c:v>2380</c:v>
                </c:pt>
                <c:pt idx="5679">
                  <c:v>2381</c:v>
                </c:pt>
                <c:pt idx="5680">
                  <c:v>2382</c:v>
                </c:pt>
                <c:pt idx="5681">
                  <c:v>2382</c:v>
                </c:pt>
                <c:pt idx="5682">
                  <c:v>2383</c:v>
                </c:pt>
                <c:pt idx="5683">
                  <c:v>2384</c:v>
                </c:pt>
                <c:pt idx="5684">
                  <c:v>2384</c:v>
                </c:pt>
                <c:pt idx="5685">
                  <c:v>2385</c:v>
                </c:pt>
                <c:pt idx="5686">
                  <c:v>2385</c:v>
                </c:pt>
                <c:pt idx="5687">
                  <c:v>2385</c:v>
                </c:pt>
                <c:pt idx="5688">
                  <c:v>2386</c:v>
                </c:pt>
                <c:pt idx="5689">
                  <c:v>2387</c:v>
                </c:pt>
                <c:pt idx="5690">
                  <c:v>2387</c:v>
                </c:pt>
                <c:pt idx="5691">
                  <c:v>2387</c:v>
                </c:pt>
                <c:pt idx="5692">
                  <c:v>2388</c:v>
                </c:pt>
                <c:pt idx="5693">
                  <c:v>2388</c:v>
                </c:pt>
                <c:pt idx="5694">
                  <c:v>2388</c:v>
                </c:pt>
                <c:pt idx="5695">
                  <c:v>2388</c:v>
                </c:pt>
                <c:pt idx="5696">
                  <c:v>2388</c:v>
                </c:pt>
                <c:pt idx="5697">
                  <c:v>2388</c:v>
                </c:pt>
                <c:pt idx="5698">
                  <c:v>2388</c:v>
                </c:pt>
                <c:pt idx="5699">
                  <c:v>2388</c:v>
                </c:pt>
                <c:pt idx="5700">
                  <c:v>2388</c:v>
                </c:pt>
                <c:pt idx="5701">
                  <c:v>2388</c:v>
                </c:pt>
                <c:pt idx="5702">
                  <c:v>2389</c:v>
                </c:pt>
                <c:pt idx="5703">
                  <c:v>2390</c:v>
                </c:pt>
                <c:pt idx="5704">
                  <c:v>2390</c:v>
                </c:pt>
                <c:pt idx="5705">
                  <c:v>2390</c:v>
                </c:pt>
                <c:pt idx="5706">
                  <c:v>2390</c:v>
                </c:pt>
                <c:pt idx="5707">
                  <c:v>2390</c:v>
                </c:pt>
                <c:pt idx="5708">
                  <c:v>2390</c:v>
                </c:pt>
                <c:pt idx="5709">
                  <c:v>2390</c:v>
                </c:pt>
                <c:pt idx="5710">
                  <c:v>2390</c:v>
                </c:pt>
                <c:pt idx="5711">
                  <c:v>2390</c:v>
                </c:pt>
                <c:pt idx="5712">
                  <c:v>2390</c:v>
                </c:pt>
                <c:pt idx="5713">
                  <c:v>2391</c:v>
                </c:pt>
                <c:pt idx="5714">
                  <c:v>2391</c:v>
                </c:pt>
                <c:pt idx="5715">
                  <c:v>2391</c:v>
                </c:pt>
                <c:pt idx="5716">
                  <c:v>2391</c:v>
                </c:pt>
                <c:pt idx="5717">
                  <c:v>2392</c:v>
                </c:pt>
                <c:pt idx="5718">
                  <c:v>2393</c:v>
                </c:pt>
                <c:pt idx="5719">
                  <c:v>2393</c:v>
                </c:pt>
                <c:pt idx="5720">
                  <c:v>2393</c:v>
                </c:pt>
                <c:pt idx="5721">
                  <c:v>2393</c:v>
                </c:pt>
                <c:pt idx="5722">
                  <c:v>2393</c:v>
                </c:pt>
                <c:pt idx="5723">
                  <c:v>2393</c:v>
                </c:pt>
                <c:pt idx="5724">
                  <c:v>2394</c:v>
                </c:pt>
                <c:pt idx="5725">
                  <c:v>2395</c:v>
                </c:pt>
                <c:pt idx="5726">
                  <c:v>2396</c:v>
                </c:pt>
                <c:pt idx="5727">
                  <c:v>2397</c:v>
                </c:pt>
                <c:pt idx="5728">
                  <c:v>2398</c:v>
                </c:pt>
                <c:pt idx="5729">
                  <c:v>2399</c:v>
                </c:pt>
                <c:pt idx="5730">
                  <c:v>2400</c:v>
                </c:pt>
                <c:pt idx="5731">
                  <c:v>2400</c:v>
                </c:pt>
                <c:pt idx="5732">
                  <c:v>2400</c:v>
                </c:pt>
                <c:pt idx="5733">
                  <c:v>2400</c:v>
                </c:pt>
                <c:pt idx="5734">
                  <c:v>2400</c:v>
                </c:pt>
                <c:pt idx="5735">
                  <c:v>2400</c:v>
                </c:pt>
                <c:pt idx="5736">
                  <c:v>2400</c:v>
                </c:pt>
                <c:pt idx="5737">
                  <c:v>2401</c:v>
                </c:pt>
                <c:pt idx="5738">
                  <c:v>2401</c:v>
                </c:pt>
                <c:pt idx="5739">
                  <c:v>2402</c:v>
                </c:pt>
                <c:pt idx="5740">
                  <c:v>2403</c:v>
                </c:pt>
                <c:pt idx="5741">
                  <c:v>2403</c:v>
                </c:pt>
                <c:pt idx="5742">
                  <c:v>2403</c:v>
                </c:pt>
                <c:pt idx="5743">
                  <c:v>2404</c:v>
                </c:pt>
                <c:pt idx="5744">
                  <c:v>2405</c:v>
                </c:pt>
                <c:pt idx="5745">
                  <c:v>2405</c:v>
                </c:pt>
                <c:pt idx="5746">
                  <c:v>2406</c:v>
                </c:pt>
                <c:pt idx="5747">
                  <c:v>2406</c:v>
                </c:pt>
                <c:pt idx="5748">
                  <c:v>2406</c:v>
                </c:pt>
                <c:pt idx="5749">
                  <c:v>2407</c:v>
                </c:pt>
                <c:pt idx="5750">
                  <c:v>2408</c:v>
                </c:pt>
                <c:pt idx="5751">
                  <c:v>2409</c:v>
                </c:pt>
                <c:pt idx="5752">
                  <c:v>2410</c:v>
                </c:pt>
                <c:pt idx="5753">
                  <c:v>2411</c:v>
                </c:pt>
                <c:pt idx="5754">
                  <c:v>2412</c:v>
                </c:pt>
                <c:pt idx="5755">
                  <c:v>2413</c:v>
                </c:pt>
                <c:pt idx="5756">
                  <c:v>2414</c:v>
                </c:pt>
                <c:pt idx="5757">
                  <c:v>2415</c:v>
                </c:pt>
                <c:pt idx="5758">
                  <c:v>2416</c:v>
                </c:pt>
                <c:pt idx="5759">
                  <c:v>2417</c:v>
                </c:pt>
                <c:pt idx="5760">
                  <c:v>2418</c:v>
                </c:pt>
                <c:pt idx="5761">
                  <c:v>2419</c:v>
                </c:pt>
                <c:pt idx="5762">
                  <c:v>2420</c:v>
                </c:pt>
                <c:pt idx="5763">
                  <c:v>2421</c:v>
                </c:pt>
                <c:pt idx="5764">
                  <c:v>2422</c:v>
                </c:pt>
                <c:pt idx="5765">
                  <c:v>2423</c:v>
                </c:pt>
                <c:pt idx="5766">
                  <c:v>2423</c:v>
                </c:pt>
                <c:pt idx="5767">
                  <c:v>2423</c:v>
                </c:pt>
                <c:pt idx="5768">
                  <c:v>2423</c:v>
                </c:pt>
                <c:pt idx="5769">
                  <c:v>2423</c:v>
                </c:pt>
                <c:pt idx="5770">
                  <c:v>2423</c:v>
                </c:pt>
                <c:pt idx="5771">
                  <c:v>2423</c:v>
                </c:pt>
                <c:pt idx="5772">
                  <c:v>2423</c:v>
                </c:pt>
                <c:pt idx="5773">
                  <c:v>2423</c:v>
                </c:pt>
                <c:pt idx="5774">
                  <c:v>2424</c:v>
                </c:pt>
                <c:pt idx="5775">
                  <c:v>2424</c:v>
                </c:pt>
                <c:pt idx="5776">
                  <c:v>2424</c:v>
                </c:pt>
                <c:pt idx="5777">
                  <c:v>2424</c:v>
                </c:pt>
                <c:pt idx="5778">
                  <c:v>2425</c:v>
                </c:pt>
                <c:pt idx="5779">
                  <c:v>2425</c:v>
                </c:pt>
                <c:pt idx="5780">
                  <c:v>2425</c:v>
                </c:pt>
                <c:pt idx="5781">
                  <c:v>2425</c:v>
                </c:pt>
                <c:pt idx="5782">
                  <c:v>2425</c:v>
                </c:pt>
                <c:pt idx="5783">
                  <c:v>2425</c:v>
                </c:pt>
                <c:pt idx="5784">
                  <c:v>2425</c:v>
                </c:pt>
                <c:pt idx="5785">
                  <c:v>2426</c:v>
                </c:pt>
                <c:pt idx="5786">
                  <c:v>2426</c:v>
                </c:pt>
                <c:pt idx="5787">
                  <c:v>2426</c:v>
                </c:pt>
                <c:pt idx="5788">
                  <c:v>2426</c:v>
                </c:pt>
                <c:pt idx="5789">
                  <c:v>2426</c:v>
                </c:pt>
                <c:pt idx="5790">
                  <c:v>2426</c:v>
                </c:pt>
                <c:pt idx="5791">
                  <c:v>2427</c:v>
                </c:pt>
                <c:pt idx="5792">
                  <c:v>2427</c:v>
                </c:pt>
                <c:pt idx="5793">
                  <c:v>2428</c:v>
                </c:pt>
                <c:pt idx="5794">
                  <c:v>2429</c:v>
                </c:pt>
                <c:pt idx="5795">
                  <c:v>2429</c:v>
                </c:pt>
                <c:pt idx="5796">
                  <c:v>2430</c:v>
                </c:pt>
                <c:pt idx="5797">
                  <c:v>2431</c:v>
                </c:pt>
                <c:pt idx="5798">
                  <c:v>2431</c:v>
                </c:pt>
                <c:pt idx="5799">
                  <c:v>2432</c:v>
                </c:pt>
                <c:pt idx="5800">
                  <c:v>2432</c:v>
                </c:pt>
                <c:pt idx="5801">
                  <c:v>2432</c:v>
                </c:pt>
                <c:pt idx="5802">
                  <c:v>2433</c:v>
                </c:pt>
                <c:pt idx="5803">
                  <c:v>2434</c:v>
                </c:pt>
                <c:pt idx="5804">
                  <c:v>2435</c:v>
                </c:pt>
                <c:pt idx="5805">
                  <c:v>2435</c:v>
                </c:pt>
                <c:pt idx="5806">
                  <c:v>2435</c:v>
                </c:pt>
                <c:pt idx="5807">
                  <c:v>2435</c:v>
                </c:pt>
                <c:pt idx="5808">
                  <c:v>2436</c:v>
                </c:pt>
                <c:pt idx="5809">
                  <c:v>2437</c:v>
                </c:pt>
                <c:pt idx="5810">
                  <c:v>2438</c:v>
                </c:pt>
                <c:pt idx="5811">
                  <c:v>2439</c:v>
                </c:pt>
                <c:pt idx="5812">
                  <c:v>2440</c:v>
                </c:pt>
                <c:pt idx="5813">
                  <c:v>2441</c:v>
                </c:pt>
                <c:pt idx="5814">
                  <c:v>2442</c:v>
                </c:pt>
                <c:pt idx="5815">
                  <c:v>2443</c:v>
                </c:pt>
                <c:pt idx="5816">
                  <c:v>2444</c:v>
                </c:pt>
                <c:pt idx="5817">
                  <c:v>2445</c:v>
                </c:pt>
                <c:pt idx="5818">
                  <c:v>2446</c:v>
                </c:pt>
                <c:pt idx="5819">
                  <c:v>2447</c:v>
                </c:pt>
                <c:pt idx="5820">
                  <c:v>2447</c:v>
                </c:pt>
                <c:pt idx="5821">
                  <c:v>2448</c:v>
                </c:pt>
                <c:pt idx="5822">
                  <c:v>2449</c:v>
                </c:pt>
                <c:pt idx="5823">
                  <c:v>2450</c:v>
                </c:pt>
                <c:pt idx="5824">
                  <c:v>2451</c:v>
                </c:pt>
                <c:pt idx="5825">
                  <c:v>2452</c:v>
                </c:pt>
                <c:pt idx="5826">
                  <c:v>2453</c:v>
                </c:pt>
                <c:pt idx="5827">
                  <c:v>2454</c:v>
                </c:pt>
                <c:pt idx="5828">
                  <c:v>2455</c:v>
                </c:pt>
                <c:pt idx="5829">
                  <c:v>2455</c:v>
                </c:pt>
                <c:pt idx="5830">
                  <c:v>2456</c:v>
                </c:pt>
                <c:pt idx="5831">
                  <c:v>2456</c:v>
                </c:pt>
                <c:pt idx="5832">
                  <c:v>2457</c:v>
                </c:pt>
                <c:pt idx="5833">
                  <c:v>2457</c:v>
                </c:pt>
                <c:pt idx="5834">
                  <c:v>2457</c:v>
                </c:pt>
                <c:pt idx="5835">
                  <c:v>2458</c:v>
                </c:pt>
                <c:pt idx="5836">
                  <c:v>2459</c:v>
                </c:pt>
                <c:pt idx="5837">
                  <c:v>2460</c:v>
                </c:pt>
                <c:pt idx="5838">
                  <c:v>2460</c:v>
                </c:pt>
                <c:pt idx="5839">
                  <c:v>2461</c:v>
                </c:pt>
                <c:pt idx="5840">
                  <c:v>2461</c:v>
                </c:pt>
                <c:pt idx="5841">
                  <c:v>2462</c:v>
                </c:pt>
                <c:pt idx="5842">
                  <c:v>2463</c:v>
                </c:pt>
                <c:pt idx="5843">
                  <c:v>2464</c:v>
                </c:pt>
                <c:pt idx="5844">
                  <c:v>2465</c:v>
                </c:pt>
                <c:pt idx="5845">
                  <c:v>2466</c:v>
                </c:pt>
                <c:pt idx="5846">
                  <c:v>2467</c:v>
                </c:pt>
                <c:pt idx="5847">
                  <c:v>2468</c:v>
                </c:pt>
                <c:pt idx="5848">
                  <c:v>2469</c:v>
                </c:pt>
                <c:pt idx="5849">
                  <c:v>2470</c:v>
                </c:pt>
                <c:pt idx="5850">
                  <c:v>2470</c:v>
                </c:pt>
                <c:pt idx="5851">
                  <c:v>2470</c:v>
                </c:pt>
                <c:pt idx="5852">
                  <c:v>2470</c:v>
                </c:pt>
                <c:pt idx="5853">
                  <c:v>2471</c:v>
                </c:pt>
                <c:pt idx="5854">
                  <c:v>2471</c:v>
                </c:pt>
                <c:pt idx="5855">
                  <c:v>2471</c:v>
                </c:pt>
                <c:pt idx="5856">
                  <c:v>2471</c:v>
                </c:pt>
                <c:pt idx="5857">
                  <c:v>2472</c:v>
                </c:pt>
                <c:pt idx="5858">
                  <c:v>2472</c:v>
                </c:pt>
                <c:pt idx="5859">
                  <c:v>2473</c:v>
                </c:pt>
                <c:pt idx="5860">
                  <c:v>2474</c:v>
                </c:pt>
                <c:pt idx="5861">
                  <c:v>2475</c:v>
                </c:pt>
                <c:pt idx="5862">
                  <c:v>2476</c:v>
                </c:pt>
                <c:pt idx="5863">
                  <c:v>2477</c:v>
                </c:pt>
                <c:pt idx="5864">
                  <c:v>2478</c:v>
                </c:pt>
                <c:pt idx="5865">
                  <c:v>2479</c:v>
                </c:pt>
                <c:pt idx="5866">
                  <c:v>2480</c:v>
                </c:pt>
                <c:pt idx="5867">
                  <c:v>2481</c:v>
                </c:pt>
                <c:pt idx="5868">
                  <c:v>2482</c:v>
                </c:pt>
                <c:pt idx="5869">
                  <c:v>2483</c:v>
                </c:pt>
                <c:pt idx="5870">
                  <c:v>2484</c:v>
                </c:pt>
                <c:pt idx="5871">
                  <c:v>2485</c:v>
                </c:pt>
                <c:pt idx="5872">
                  <c:v>2486</c:v>
                </c:pt>
                <c:pt idx="5873">
                  <c:v>2487</c:v>
                </c:pt>
                <c:pt idx="5874">
                  <c:v>2488</c:v>
                </c:pt>
                <c:pt idx="5875">
                  <c:v>2488</c:v>
                </c:pt>
                <c:pt idx="5876">
                  <c:v>2488</c:v>
                </c:pt>
                <c:pt idx="5877">
                  <c:v>2488</c:v>
                </c:pt>
                <c:pt idx="5878">
                  <c:v>2488</c:v>
                </c:pt>
                <c:pt idx="5879">
                  <c:v>2489</c:v>
                </c:pt>
                <c:pt idx="5880">
                  <c:v>2490</c:v>
                </c:pt>
                <c:pt idx="5881">
                  <c:v>2490</c:v>
                </c:pt>
                <c:pt idx="5882">
                  <c:v>2490</c:v>
                </c:pt>
                <c:pt idx="5883">
                  <c:v>2490</c:v>
                </c:pt>
                <c:pt idx="5884">
                  <c:v>2490</c:v>
                </c:pt>
                <c:pt idx="5885">
                  <c:v>2490</c:v>
                </c:pt>
                <c:pt idx="5886">
                  <c:v>2490</c:v>
                </c:pt>
                <c:pt idx="5887">
                  <c:v>2490</c:v>
                </c:pt>
                <c:pt idx="5888">
                  <c:v>2490</c:v>
                </c:pt>
                <c:pt idx="5889">
                  <c:v>2490</c:v>
                </c:pt>
                <c:pt idx="5890">
                  <c:v>2490</c:v>
                </c:pt>
                <c:pt idx="5891">
                  <c:v>2490</c:v>
                </c:pt>
                <c:pt idx="5892">
                  <c:v>2491</c:v>
                </c:pt>
                <c:pt idx="5893">
                  <c:v>2491</c:v>
                </c:pt>
                <c:pt idx="5894">
                  <c:v>2491</c:v>
                </c:pt>
                <c:pt idx="5895">
                  <c:v>2492</c:v>
                </c:pt>
                <c:pt idx="5896">
                  <c:v>2493</c:v>
                </c:pt>
                <c:pt idx="5897">
                  <c:v>2493</c:v>
                </c:pt>
                <c:pt idx="5898">
                  <c:v>2493</c:v>
                </c:pt>
                <c:pt idx="5899">
                  <c:v>2493</c:v>
                </c:pt>
                <c:pt idx="5900">
                  <c:v>2493</c:v>
                </c:pt>
                <c:pt idx="5901">
                  <c:v>2493</c:v>
                </c:pt>
                <c:pt idx="5902">
                  <c:v>2494</c:v>
                </c:pt>
                <c:pt idx="5903">
                  <c:v>2494</c:v>
                </c:pt>
                <c:pt idx="5904">
                  <c:v>2494</c:v>
                </c:pt>
                <c:pt idx="5905">
                  <c:v>2495</c:v>
                </c:pt>
                <c:pt idx="5906">
                  <c:v>2496</c:v>
                </c:pt>
                <c:pt idx="5907">
                  <c:v>2497</c:v>
                </c:pt>
                <c:pt idx="5908">
                  <c:v>2497</c:v>
                </c:pt>
                <c:pt idx="5909">
                  <c:v>2497</c:v>
                </c:pt>
                <c:pt idx="5910">
                  <c:v>2498</c:v>
                </c:pt>
                <c:pt idx="5911">
                  <c:v>2498</c:v>
                </c:pt>
                <c:pt idx="5912">
                  <c:v>2499</c:v>
                </c:pt>
                <c:pt idx="5913">
                  <c:v>2500</c:v>
                </c:pt>
                <c:pt idx="5914">
                  <c:v>2501</c:v>
                </c:pt>
                <c:pt idx="5915">
                  <c:v>2502</c:v>
                </c:pt>
                <c:pt idx="5916">
                  <c:v>2503</c:v>
                </c:pt>
                <c:pt idx="5917">
                  <c:v>2504</c:v>
                </c:pt>
                <c:pt idx="5918">
                  <c:v>2505</c:v>
                </c:pt>
                <c:pt idx="5919">
                  <c:v>2505</c:v>
                </c:pt>
                <c:pt idx="5920">
                  <c:v>2505</c:v>
                </c:pt>
                <c:pt idx="5921">
                  <c:v>2505</c:v>
                </c:pt>
                <c:pt idx="5922">
                  <c:v>2505</c:v>
                </c:pt>
                <c:pt idx="5923">
                  <c:v>2505</c:v>
                </c:pt>
                <c:pt idx="5924">
                  <c:v>2505</c:v>
                </c:pt>
                <c:pt idx="5925">
                  <c:v>2506</c:v>
                </c:pt>
                <c:pt idx="5926">
                  <c:v>2507</c:v>
                </c:pt>
                <c:pt idx="5927">
                  <c:v>2507</c:v>
                </c:pt>
                <c:pt idx="5928">
                  <c:v>2507</c:v>
                </c:pt>
                <c:pt idx="5929">
                  <c:v>2507</c:v>
                </c:pt>
                <c:pt idx="5930">
                  <c:v>2507</c:v>
                </c:pt>
                <c:pt idx="5931">
                  <c:v>2508</c:v>
                </c:pt>
                <c:pt idx="5932">
                  <c:v>2508</c:v>
                </c:pt>
                <c:pt idx="5933">
                  <c:v>2508</c:v>
                </c:pt>
                <c:pt idx="5934">
                  <c:v>2509</c:v>
                </c:pt>
                <c:pt idx="5935">
                  <c:v>2509</c:v>
                </c:pt>
                <c:pt idx="5936">
                  <c:v>2509</c:v>
                </c:pt>
                <c:pt idx="5937">
                  <c:v>2509</c:v>
                </c:pt>
                <c:pt idx="5938">
                  <c:v>2509</c:v>
                </c:pt>
                <c:pt idx="5939">
                  <c:v>2510</c:v>
                </c:pt>
                <c:pt idx="5940">
                  <c:v>2510</c:v>
                </c:pt>
                <c:pt idx="5941">
                  <c:v>2511</c:v>
                </c:pt>
                <c:pt idx="5942">
                  <c:v>2512</c:v>
                </c:pt>
                <c:pt idx="5943">
                  <c:v>2513</c:v>
                </c:pt>
                <c:pt idx="5944">
                  <c:v>2514</c:v>
                </c:pt>
                <c:pt idx="5945">
                  <c:v>2515</c:v>
                </c:pt>
                <c:pt idx="5946">
                  <c:v>2516</c:v>
                </c:pt>
                <c:pt idx="5947">
                  <c:v>2516</c:v>
                </c:pt>
                <c:pt idx="5948">
                  <c:v>2516</c:v>
                </c:pt>
                <c:pt idx="5949">
                  <c:v>2517</c:v>
                </c:pt>
                <c:pt idx="5950">
                  <c:v>2518</c:v>
                </c:pt>
                <c:pt idx="5951">
                  <c:v>2518</c:v>
                </c:pt>
                <c:pt idx="5952">
                  <c:v>2519</c:v>
                </c:pt>
                <c:pt idx="5953">
                  <c:v>2520</c:v>
                </c:pt>
                <c:pt idx="5954">
                  <c:v>2520</c:v>
                </c:pt>
                <c:pt idx="5955">
                  <c:v>2521</c:v>
                </c:pt>
                <c:pt idx="5956">
                  <c:v>2521</c:v>
                </c:pt>
                <c:pt idx="5957">
                  <c:v>2521</c:v>
                </c:pt>
                <c:pt idx="5958">
                  <c:v>2521</c:v>
                </c:pt>
                <c:pt idx="5959">
                  <c:v>2521</c:v>
                </c:pt>
                <c:pt idx="5960">
                  <c:v>2521</c:v>
                </c:pt>
                <c:pt idx="5961">
                  <c:v>2521</c:v>
                </c:pt>
                <c:pt idx="5962">
                  <c:v>2521</c:v>
                </c:pt>
                <c:pt idx="5963">
                  <c:v>2521</c:v>
                </c:pt>
                <c:pt idx="5964">
                  <c:v>2522</c:v>
                </c:pt>
                <c:pt idx="5965">
                  <c:v>2522</c:v>
                </c:pt>
                <c:pt idx="5966">
                  <c:v>2522</c:v>
                </c:pt>
                <c:pt idx="5967">
                  <c:v>2522</c:v>
                </c:pt>
                <c:pt idx="5968">
                  <c:v>2522</c:v>
                </c:pt>
                <c:pt idx="5969">
                  <c:v>2522</c:v>
                </c:pt>
                <c:pt idx="5970">
                  <c:v>2522</c:v>
                </c:pt>
                <c:pt idx="5971">
                  <c:v>2523</c:v>
                </c:pt>
                <c:pt idx="5972">
                  <c:v>2524</c:v>
                </c:pt>
                <c:pt idx="5973">
                  <c:v>2524</c:v>
                </c:pt>
                <c:pt idx="5974">
                  <c:v>2524</c:v>
                </c:pt>
                <c:pt idx="5975">
                  <c:v>2524</c:v>
                </c:pt>
                <c:pt idx="5976">
                  <c:v>2524</c:v>
                </c:pt>
                <c:pt idx="5977">
                  <c:v>2524</c:v>
                </c:pt>
                <c:pt idx="5978">
                  <c:v>2525</c:v>
                </c:pt>
                <c:pt idx="5979">
                  <c:v>2525</c:v>
                </c:pt>
                <c:pt idx="5980">
                  <c:v>2525</c:v>
                </c:pt>
                <c:pt idx="5981">
                  <c:v>2525</c:v>
                </c:pt>
                <c:pt idx="5982">
                  <c:v>2526</c:v>
                </c:pt>
                <c:pt idx="5983">
                  <c:v>2526</c:v>
                </c:pt>
                <c:pt idx="5984">
                  <c:v>2526</c:v>
                </c:pt>
                <c:pt idx="5985">
                  <c:v>2527</c:v>
                </c:pt>
                <c:pt idx="5986">
                  <c:v>2527</c:v>
                </c:pt>
                <c:pt idx="5987">
                  <c:v>2527</c:v>
                </c:pt>
                <c:pt idx="5988">
                  <c:v>2527</c:v>
                </c:pt>
                <c:pt idx="5989">
                  <c:v>2527</c:v>
                </c:pt>
                <c:pt idx="5990">
                  <c:v>2527</c:v>
                </c:pt>
                <c:pt idx="5991">
                  <c:v>2527</c:v>
                </c:pt>
                <c:pt idx="5992">
                  <c:v>2528</c:v>
                </c:pt>
                <c:pt idx="5993">
                  <c:v>2528</c:v>
                </c:pt>
                <c:pt idx="5994">
                  <c:v>2528</c:v>
                </c:pt>
                <c:pt idx="5995">
                  <c:v>2528</c:v>
                </c:pt>
                <c:pt idx="5996">
                  <c:v>2528</c:v>
                </c:pt>
                <c:pt idx="5997">
                  <c:v>2528</c:v>
                </c:pt>
                <c:pt idx="5998">
                  <c:v>2528</c:v>
                </c:pt>
                <c:pt idx="5999">
                  <c:v>2528</c:v>
                </c:pt>
                <c:pt idx="6000">
                  <c:v>2528</c:v>
                </c:pt>
                <c:pt idx="6001">
                  <c:v>2529</c:v>
                </c:pt>
                <c:pt idx="6002">
                  <c:v>2529</c:v>
                </c:pt>
                <c:pt idx="6003">
                  <c:v>2529</c:v>
                </c:pt>
                <c:pt idx="6004">
                  <c:v>2529</c:v>
                </c:pt>
                <c:pt idx="6005">
                  <c:v>2529</c:v>
                </c:pt>
                <c:pt idx="6006">
                  <c:v>2529</c:v>
                </c:pt>
                <c:pt idx="6007">
                  <c:v>2530</c:v>
                </c:pt>
                <c:pt idx="6008">
                  <c:v>2531</c:v>
                </c:pt>
                <c:pt idx="6009">
                  <c:v>2531</c:v>
                </c:pt>
                <c:pt idx="6010">
                  <c:v>2532</c:v>
                </c:pt>
                <c:pt idx="6011">
                  <c:v>2532</c:v>
                </c:pt>
                <c:pt idx="6012">
                  <c:v>2532</c:v>
                </c:pt>
                <c:pt idx="6013">
                  <c:v>2532</c:v>
                </c:pt>
                <c:pt idx="6014">
                  <c:v>2533</c:v>
                </c:pt>
                <c:pt idx="6015">
                  <c:v>2533</c:v>
                </c:pt>
                <c:pt idx="6016">
                  <c:v>2533</c:v>
                </c:pt>
                <c:pt idx="6017">
                  <c:v>2534</c:v>
                </c:pt>
                <c:pt idx="6018">
                  <c:v>2535</c:v>
                </c:pt>
                <c:pt idx="6019">
                  <c:v>2536</c:v>
                </c:pt>
                <c:pt idx="6020">
                  <c:v>2537</c:v>
                </c:pt>
                <c:pt idx="6021">
                  <c:v>2538</c:v>
                </c:pt>
                <c:pt idx="6022">
                  <c:v>2539</c:v>
                </c:pt>
                <c:pt idx="6023">
                  <c:v>2539</c:v>
                </c:pt>
                <c:pt idx="6024">
                  <c:v>2540</c:v>
                </c:pt>
                <c:pt idx="6025">
                  <c:v>2541</c:v>
                </c:pt>
                <c:pt idx="6026">
                  <c:v>2541</c:v>
                </c:pt>
                <c:pt idx="6027">
                  <c:v>2542</c:v>
                </c:pt>
                <c:pt idx="6028">
                  <c:v>2542</c:v>
                </c:pt>
                <c:pt idx="6029">
                  <c:v>2542</c:v>
                </c:pt>
                <c:pt idx="6030">
                  <c:v>2542</c:v>
                </c:pt>
                <c:pt idx="6031">
                  <c:v>2542</c:v>
                </c:pt>
                <c:pt idx="6032">
                  <c:v>2542</c:v>
                </c:pt>
                <c:pt idx="6033">
                  <c:v>2542</c:v>
                </c:pt>
                <c:pt idx="6034">
                  <c:v>2542</c:v>
                </c:pt>
                <c:pt idx="6035">
                  <c:v>2542</c:v>
                </c:pt>
                <c:pt idx="6036">
                  <c:v>2542</c:v>
                </c:pt>
                <c:pt idx="6037">
                  <c:v>2542</c:v>
                </c:pt>
                <c:pt idx="6038">
                  <c:v>2542</c:v>
                </c:pt>
                <c:pt idx="6039">
                  <c:v>2542</c:v>
                </c:pt>
                <c:pt idx="6040">
                  <c:v>2542</c:v>
                </c:pt>
                <c:pt idx="6041">
                  <c:v>2543</c:v>
                </c:pt>
                <c:pt idx="6042">
                  <c:v>2543</c:v>
                </c:pt>
                <c:pt idx="6043">
                  <c:v>2543</c:v>
                </c:pt>
                <c:pt idx="6044">
                  <c:v>2543</c:v>
                </c:pt>
                <c:pt idx="6045">
                  <c:v>2543</c:v>
                </c:pt>
                <c:pt idx="6046">
                  <c:v>2543</c:v>
                </c:pt>
                <c:pt idx="6047">
                  <c:v>2543</c:v>
                </c:pt>
                <c:pt idx="6048">
                  <c:v>2544</c:v>
                </c:pt>
                <c:pt idx="6049">
                  <c:v>2545</c:v>
                </c:pt>
                <c:pt idx="6050">
                  <c:v>2546</c:v>
                </c:pt>
                <c:pt idx="6051">
                  <c:v>2546</c:v>
                </c:pt>
                <c:pt idx="6052">
                  <c:v>2546</c:v>
                </c:pt>
                <c:pt idx="6053">
                  <c:v>2546</c:v>
                </c:pt>
                <c:pt idx="6054">
                  <c:v>2546</c:v>
                </c:pt>
                <c:pt idx="6055">
                  <c:v>2546</c:v>
                </c:pt>
                <c:pt idx="6056">
                  <c:v>2546</c:v>
                </c:pt>
                <c:pt idx="6057">
                  <c:v>2546</c:v>
                </c:pt>
                <c:pt idx="6058">
                  <c:v>2546</c:v>
                </c:pt>
                <c:pt idx="6059">
                  <c:v>2546</c:v>
                </c:pt>
                <c:pt idx="6060">
                  <c:v>2547</c:v>
                </c:pt>
                <c:pt idx="6061">
                  <c:v>2547</c:v>
                </c:pt>
                <c:pt idx="6062">
                  <c:v>2548</c:v>
                </c:pt>
                <c:pt idx="6063">
                  <c:v>2548</c:v>
                </c:pt>
                <c:pt idx="6064">
                  <c:v>2548</c:v>
                </c:pt>
                <c:pt idx="6065">
                  <c:v>2549</c:v>
                </c:pt>
                <c:pt idx="6066">
                  <c:v>2549</c:v>
                </c:pt>
                <c:pt idx="6067">
                  <c:v>2549</c:v>
                </c:pt>
                <c:pt idx="6068">
                  <c:v>2549</c:v>
                </c:pt>
                <c:pt idx="6069">
                  <c:v>2549</c:v>
                </c:pt>
                <c:pt idx="6070">
                  <c:v>2549</c:v>
                </c:pt>
                <c:pt idx="6071">
                  <c:v>2549</c:v>
                </c:pt>
                <c:pt idx="6072">
                  <c:v>2549</c:v>
                </c:pt>
                <c:pt idx="6073">
                  <c:v>2549</c:v>
                </c:pt>
                <c:pt idx="6074">
                  <c:v>2549</c:v>
                </c:pt>
                <c:pt idx="6075">
                  <c:v>2549</c:v>
                </c:pt>
                <c:pt idx="6076">
                  <c:v>2549</c:v>
                </c:pt>
                <c:pt idx="6077">
                  <c:v>2549</c:v>
                </c:pt>
                <c:pt idx="6078">
                  <c:v>2549</c:v>
                </c:pt>
                <c:pt idx="6079">
                  <c:v>2550</c:v>
                </c:pt>
                <c:pt idx="6080">
                  <c:v>2550</c:v>
                </c:pt>
                <c:pt idx="6081">
                  <c:v>2550</c:v>
                </c:pt>
                <c:pt idx="6082">
                  <c:v>2551</c:v>
                </c:pt>
                <c:pt idx="6083">
                  <c:v>2552</c:v>
                </c:pt>
                <c:pt idx="6084">
                  <c:v>2553</c:v>
                </c:pt>
                <c:pt idx="6085">
                  <c:v>2554</c:v>
                </c:pt>
                <c:pt idx="6086">
                  <c:v>2555</c:v>
                </c:pt>
                <c:pt idx="6087">
                  <c:v>2556</c:v>
                </c:pt>
                <c:pt idx="6088">
                  <c:v>2557</c:v>
                </c:pt>
                <c:pt idx="6089">
                  <c:v>2558</c:v>
                </c:pt>
                <c:pt idx="6090">
                  <c:v>2559</c:v>
                </c:pt>
                <c:pt idx="6091">
                  <c:v>2560</c:v>
                </c:pt>
                <c:pt idx="6092">
                  <c:v>2561</c:v>
                </c:pt>
                <c:pt idx="6093">
                  <c:v>2562</c:v>
                </c:pt>
                <c:pt idx="6094">
                  <c:v>2562</c:v>
                </c:pt>
                <c:pt idx="6095">
                  <c:v>2562</c:v>
                </c:pt>
                <c:pt idx="6096">
                  <c:v>2562</c:v>
                </c:pt>
                <c:pt idx="6097">
                  <c:v>2562</c:v>
                </c:pt>
                <c:pt idx="6098">
                  <c:v>2563</c:v>
                </c:pt>
                <c:pt idx="6099">
                  <c:v>2563</c:v>
                </c:pt>
                <c:pt idx="6100">
                  <c:v>2563</c:v>
                </c:pt>
                <c:pt idx="6101">
                  <c:v>2563</c:v>
                </c:pt>
                <c:pt idx="6102">
                  <c:v>2564</c:v>
                </c:pt>
                <c:pt idx="6103">
                  <c:v>2565</c:v>
                </c:pt>
                <c:pt idx="6104">
                  <c:v>2565</c:v>
                </c:pt>
                <c:pt idx="6105">
                  <c:v>2566</c:v>
                </c:pt>
                <c:pt idx="6106">
                  <c:v>2567</c:v>
                </c:pt>
                <c:pt idx="6107">
                  <c:v>2568</c:v>
                </c:pt>
                <c:pt idx="6108">
                  <c:v>2568</c:v>
                </c:pt>
                <c:pt idx="6109">
                  <c:v>2569</c:v>
                </c:pt>
                <c:pt idx="6110">
                  <c:v>2570</c:v>
                </c:pt>
                <c:pt idx="6111">
                  <c:v>2570</c:v>
                </c:pt>
                <c:pt idx="6112">
                  <c:v>2571</c:v>
                </c:pt>
                <c:pt idx="6113">
                  <c:v>2572</c:v>
                </c:pt>
                <c:pt idx="6114">
                  <c:v>2573</c:v>
                </c:pt>
                <c:pt idx="6115">
                  <c:v>2574</c:v>
                </c:pt>
                <c:pt idx="6116">
                  <c:v>2575</c:v>
                </c:pt>
                <c:pt idx="6117">
                  <c:v>2575</c:v>
                </c:pt>
                <c:pt idx="6118">
                  <c:v>2576</c:v>
                </c:pt>
                <c:pt idx="6119">
                  <c:v>2576</c:v>
                </c:pt>
                <c:pt idx="6120">
                  <c:v>2577</c:v>
                </c:pt>
                <c:pt idx="6121">
                  <c:v>2577</c:v>
                </c:pt>
                <c:pt idx="6122">
                  <c:v>2578</c:v>
                </c:pt>
                <c:pt idx="6123">
                  <c:v>2579</c:v>
                </c:pt>
                <c:pt idx="6124">
                  <c:v>2579</c:v>
                </c:pt>
                <c:pt idx="6125">
                  <c:v>2580</c:v>
                </c:pt>
                <c:pt idx="6126">
                  <c:v>2580</c:v>
                </c:pt>
                <c:pt idx="6127">
                  <c:v>2580</c:v>
                </c:pt>
                <c:pt idx="6128">
                  <c:v>2581</c:v>
                </c:pt>
                <c:pt idx="6129">
                  <c:v>2582</c:v>
                </c:pt>
                <c:pt idx="6130">
                  <c:v>2582</c:v>
                </c:pt>
                <c:pt idx="6131">
                  <c:v>2582</c:v>
                </c:pt>
                <c:pt idx="6132">
                  <c:v>2582</c:v>
                </c:pt>
                <c:pt idx="6133">
                  <c:v>2582</c:v>
                </c:pt>
                <c:pt idx="6134">
                  <c:v>2582</c:v>
                </c:pt>
                <c:pt idx="6135">
                  <c:v>2583</c:v>
                </c:pt>
                <c:pt idx="6136">
                  <c:v>2584</c:v>
                </c:pt>
                <c:pt idx="6137">
                  <c:v>2585</c:v>
                </c:pt>
                <c:pt idx="6138">
                  <c:v>2586</c:v>
                </c:pt>
                <c:pt idx="6139">
                  <c:v>2587</c:v>
                </c:pt>
                <c:pt idx="6140">
                  <c:v>2588</c:v>
                </c:pt>
                <c:pt idx="6141">
                  <c:v>2589</c:v>
                </c:pt>
                <c:pt idx="6142">
                  <c:v>2589</c:v>
                </c:pt>
                <c:pt idx="6143">
                  <c:v>2590</c:v>
                </c:pt>
                <c:pt idx="6144">
                  <c:v>2590</c:v>
                </c:pt>
                <c:pt idx="6145">
                  <c:v>2590</c:v>
                </c:pt>
                <c:pt idx="6146">
                  <c:v>2590</c:v>
                </c:pt>
                <c:pt idx="6147">
                  <c:v>2590</c:v>
                </c:pt>
                <c:pt idx="6148">
                  <c:v>2590</c:v>
                </c:pt>
                <c:pt idx="6149">
                  <c:v>2590</c:v>
                </c:pt>
                <c:pt idx="6150">
                  <c:v>2590</c:v>
                </c:pt>
                <c:pt idx="6151">
                  <c:v>2591</c:v>
                </c:pt>
                <c:pt idx="6152">
                  <c:v>2591</c:v>
                </c:pt>
                <c:pt idx="6153">
                  <c:v>2592</c:v>
                </c:pt>
                <c:pt idx="6154">
                  <c:v>2592</c:v>
                </c:pt>
                <c:pt idx="6155">
                  <c:v>2592</c:v>
                </c:pt>
                <c:pt idx="6156">
                  <c:v>2592</c:v>
                </c:pt>
                <c:pt idx="6157">
                  <c:v>2593</c:v>
                </c:pt>
                <c:pt idx="6158">
                  <c:v>2593</c:v>
                </c:pt>
                <c:pt idx="6159">
                  <c:v>2593</c:v>
                </c:pt>
                <c:pt idx="6160">
                  <c:v>2593</c:v>
                </c:pt>
                <c:pt idx="6161">
                  <c:v>2593</c:v>
                </c:pt>
                <c:pt idx="6162">
                  <c:v>2593</c:v>
                </c:pt>
                <c:pt idx="6163">
                  <c:v>2593</c:v>
                </c:pt>
                <c:pt idx="6164">
                  <c:v>2593</c:v>
                </c:pt>
                <c:pt idx="6165">
                  <c:v>2593</c:v>
                </c:pt>
                <c:pt idx="6166">
                  <c:v>2593</c:v>
                </c:pt>
                <c:pt idx="6167">
                  <c:v>2593</c:v>
                </c:pt>
                <c:pt idx="6168">
                  <c:v>2593</c:v>
                </c:pt>
                <c:pt idx="6169">
                  <c:v>2593</c:v>
                </c:pt>
                <c:pt idx="6170">
                  <c:v>2593</c:v>
                </c:pt>
                <c:pt idx="6171">
                  <c:v>2593</c:v>
                </c:pt>
                <c:pt idx="6172">
                  <c:v>2593</c:v>
                </c:pt>
                <c:pt idx="6173">
                  <c:v>2593</c:v>
                </c:pt>
                <c:pt idx="6174">
                  <c:v>2594</c:v>
                </c:pt>
                <c:pt idx="6175">
                  <c:v>2594</c:v>
                </c:pt>
                <c:pt idx="6176">
                  <c:v>2594</c:v>
                </c:pt>
                <c:pt idx="6177">
                  <c:v>2594</c:v>
                </c:pt>
                <c:pt idx="6178">
                  <c:v>2595</c:v>
                </c:pt>
                <c:pt idx="6179">
                  <c:v>2595</c:v>
                </c:pt>
                <c:pt idx="6180">
                  <c:v>2595</c:v>
                </c:pt>
                <c:pt idx="6181">
                  <c:v>2595</c:v>
                </c:pt>
                <c:pt idx="6182">
                  <c:v>2595</c:v>
                </c:pt>
                <c:pt idx="6183">
                  <c:v>2595</c:v>
                </c:pt>
                <c:pt idx="6184">
                  <c:v>2595</c:v>
                </c:pt>
                <c:pt idx="6185">
                  <c:v>2595</c:v>
                </c:pt>
                <c:pt idx="6186">
                  <c:v>2595</c:v>
                </c:pt>
                <c:pt idx="6187">
                  <c:v>2595</c:v>
                </c:pt>
                <c:pt idx="6188">
                  <c:v>2595</c:v>
                </c:pt>
                <c:pt idx="6189">
                  <c:v>2596</c:v>
                </c:pt>
                <c:pt idx="6190">
                  <c:v>2596</c:v>
                </c:pt>
                <c:pt idx="6191">
                  <c:v>2596</c:v>
                </c:pt>
                <c:pt idx="6192">
                  <c:v>2597</c:v>
                </c:pt>
                <c:pt idx="6193">
                  <c:v>2597</c:v>
                </c:pt>
                <c:pt idx="6194">
                  <c:v>2598</c:v>
                </c:pt>
                <c:pt idx="6195">
                  <c:v>2599</c:v>
                </c:pt>
                <c:pt idx="6196">
                  <c:v>2600</c:v>
                </c:pt>
                <c:pt idx="6197">
                  <c:v>2600</c:v>
                </c:pt>
                <c:pt idx="6198">
                  <c:v>2600</c:v>
                </c:pt>
                <c:pt idx="6199">
                  <c:v>2600</c:v>
                </c:pt>
                <c:pt idx="6200">
                  <c:v>2600</c:v>
                </c:pt>
                <c:pt idx="6201">
                  <c:v>2600</c:v>
                </c:pt>
                <c:pt idx="6202">
                  <c:v>2600</c:v>
                </c:pt>
                <c:pt idx="6203">
                  <c:v>2600</c:v>
                </c:pt>
                <c:pt idx="6204">
                  <c:v>2600</c:v>
                </c:pt>
                <c:pt idx="6205">
                  <c:v>2600</c:v>
                </c:pt>
                <c:pt idx="6206">
                  <c:v>2601</c:v>
                </c:pt>
                <c:pt idx="6207">
                  <c:v>2601</c:v>
                </c:pt>
                <c:pt idx="6208">
                  <c:v>2601</c:v>
                </c:pt>
                <c:pt idx="6209">
                  <c:v>2601</c:v>
                </c:pt>
                <c:pt idx="6210">
                  <c:v>2601</c:v>
                </c:pt>
                <c:pt idx="6211">
                  <c:v>2601</c:v>
                </c:pt>
                <c:pt idx="6212">
                  <c:v>2601</c:v>
                </c:pt>
                <c:pt idx="6213">
                  <c:v>2601</c:v>
                </c:pt>
                <c:pt idx="6214">
                  <c:v>2601</c:v>
                </c:pt>
                <c:pt idx="6215">
                  <c:v>2601</c:v>
                </c:pt>
                <c:pt idx="6216">
                  <c:v>2601</c:v>
                </c:pt>
                <c:pt idx="6217">
                  <c:v>2601</c:v>
                </c:pt>
                <c:pt idx="6218">
                  <c:v>2601</c:v>
                </c:pt>
                <c:pt idx="6219">
                  <c:v>2601</c:v>
                </c:pt>
                <c:pt idx="6220">
                  <c:v>2602</c:v>
                </c:pt>
                <c:pt idx="6221">
                  <c:v>2602</c:v>
                </c:pt>
                <c:pt idx="6222">
                  <c:v>2602</c:v>
                </c:pt>
                <c:pt idx="6223">
                  <c:v>2602</c:v>
                </c:pt>
                <c:pt idx="6224">
                  <c:v>2602</c:v>
                </c:pt>
                <c:pt idx="6225">
                  <c:v>2602</c:v>
                </c:pt>
                <c:pt idx="6226">
                  <c:v>2602</c:v>
                </c:pt>
                <c:pt idx="6227">
                  <c:v>2602</c:v>
                </c:pt>
                <c:pt idx="6228">
                  <c:v>2602</c:v>
                </c:pt>
                <c:pt idx="6229">
                  <c:v>2602</c:v>
                </c:pt>
                <c:pt idx="6230">
                  <c:v>2603</c:v>
                </c:pt>
                <c:pt idx="6231">
                  <c:v>2604</c:v>
                </c:pt>
                <c:pt idx="6232">
                  <c:v>2604</c:v>
                </c:pt>
                <c:pt idx="6233">
                  <c:v>2605</c:v>
                </c:pt>
                <c:pt idx="6234">
                  <c:v>2606</c:v>
                </c:pt>
                <c:pt idx="6235">
                  <c:v>2607</c:v>
                </c:pt>
                <c:pt idx="6236">
                  <c:v>2607</c:v>
                </c:pt>
                <c:pt idx="6237">
                  <c:v>2607</c:v>
                </c:pt>
                <c:pt idx="6238">
                  <c:v>2607</c:v>
                </c:pt>
                <c:pt idx="6239">
                  <c:v>2607</c:v>
                </c:pt>
                <c:pt idx="6240">
                  <c:v>2607</c:v>
                </c:pt>
                <c:pt idx="6241">
                  <c:v>2607</c:v>
                </c:pt>
                <c:pt idx="6242">
                  <c:v>2608</c:v>
                </c:pt>
                <c:pt idx="6243">
                  <c:v>2608</c:v>
                </c:pt>
                <c:pt idx="6244">
                  <c:v>2608</c:v>
                </c:pt>
                <c:pt idx="6245">
                  <c:v>2608</c:v>
                </c:pt>
                <c:pt idx="6246">
                  <c:v>2608</c:v>
                </c:pt>
                <c:pt idx="6247">
                  <c:v>2608</c:v>
                </c:pt>
                <c:pt idx="6248">
                  <c:v>2608</c:v>
                </c:pt>
                <c:pt idx="6249">
                  <c:v>2608</c:v>
                </c:pt>
                <c:pt idx="6250">
                  <c:v>2608</c:v>
                </c:pt>
                <c:pt idx="6251">
                  <c:v>2608</c:v>
                </c:pt>
                <c:pt idx="6252">
                  <c:v>2608</c:v>
                </c:pt>
                <c:pt idx="6253">
                  <c:v>2609</c:v>
                </c:pt>
                <c:pt idx="6254">
                  <c:v>2609</c:v>
                </c:pt>
                <c:pt idx="6255">
                  <c:v>2609</c:v>
                </c:pt>
                <c:pt idx="6256">
                  <c:v>2609</c:v>
                </c:pt>
                <c:pt idx="6257">
                  <c:v>2609</c:v>
                </c:pt>
                <c:pt idx="6258">
                  <c:v>2609</c:v>
                </c:pt>
                <c:pt idx="6259">
                  <c:v>2609</c:v>
                </c:pt>
                <c:pt idx="6260">
                  <c:v>2609</c:v>
                </c:pt>
                <c:pt idx="6261">
                  <c:v>2609</c:v>
                </c:pt>
                <c:pt idx="6262">
                  <c:v>2610</c:v>
                </c:pt>
                <c:pt idx="6263">
                  <c:v>2610</c:v>
                </c:pt>
                <c:pt idx="6264">
                  <c:v>2611</c:v>
                </c:pt>
                <c:pt idx="6265">
                  <c:v>2612</c:v>
                </c:pt>
                <c:pt idx="6266">
                  <c:v>2613</c:v>
                </c:pt>
                <c:pt idx="6267">
                  <c:v>2614</c:v>
                </c:pt>
                <c:pt idx="6268">
                  <c:v>2614</c:v>
                </c:pt>
                <c:pt idx="6269">
                  <c:v>2615</c:v>
                </c:pt>
                <c:pt idx="6270">
                  <c:v>2616</c:v>
                </c:pt>
                <c:pt idx="6271">
                  <c:v>2617</c:v>
                </c:pt>
                <c:pt idx="6272">
                  <c:v>2618</c:v>
                </c:pt>
                <c:pt idx="6273">
                  <c:v>2619</c:v>
                </c:pt>
                <c:pt idx="6274">
                  <c:v>2620</c:v>
                </c:pt>
                <c:pt idx="6275">
                  <c:v>2620</c:v>
                </c:pt>
                <c:pt idx="6276">
                  <c:v>2620</c:v>
                </c:pt>
                <c:pt idx="6277">
                  <c:v>2620</c:v>
                </c:pt>
                <c:pt idx="6278">
                  <c:v>2620</c:v>
                </c:pt>
                <c:pt idx="6279">
                  <c:v>2620</c:v>
                </c:pt>
                <c:pt idx="6280">
                  <c:v>2620</c:v>
                </c:pt>
                <c:pt idx="6281">
                  <c:v>2620</c:v>
                </c:pt>
                <c:pt idx="6282">
                  <c:v>2620</c:v>
                </c:pt>
                <c:pt idx="6283">
                  <c:v>2620</c:v>
                </c:pt>
                <c:pt idx="6284">
                  <c:v>2620</c:v>
                </c:pt>
                <c:pt idx="6285">
                  <c:v>2621</c:v>
                </c:pt>
                <c:pt idx="6286">
                  <c:v>2621</c:v>
                </c:pt>
                <c:pt idx="6287">
                  <c:v>2621</c:v>
                </c:pt>
                <c:pt idx="6288">
                  <c:v>2621</c:v>
                </c:pt>
                <c:pt idx="6289">
                  <c:v>2621</c:v>
                </c:pt>
                <c:pt idx="6290">
                  <c:v>2621</c:v>
                </c:pt>
                <c:pt idx="6291">
                  <c:v>2621</c:v>
                </c:pt>
                <c:pt idx="6292">
                  <c:v>2621</c:v>
                </c:pt>
                <c:pt idx="6293">
                  <c:v>2621</c:v>
                </c:pt>
                <c:pt idx="6294">
                  <c:v>2621</c:v>
                </c:pt>
                <c:pt idx="6295">
                  <c:v>2621</c:v>
                </c:pt>
                <c:pt idx="6296">
                  <c:v>2621</c:v>
                </c:pt>
                <c:pt idx="6297">
                  <c:v>2621</c:v>
                </c:pt>
                <c:pt idx="6298">
                  <c:v>2621</c:v>
                </c:pt>
                <c:pt idx="6299">
                  <c:v>2622</c:v>
                </c:pt>
                <c:pt idx="6300">
                  <c:v>2623</c:v>
                </c:pt>
                <c:pt idx="6301">
                  <c:v>2623</c:v>
                </c:pt>
                <c:pt idx="6302">
                  <c:v>2624</c:v>
                </c:pt>
                <c:pt idx="6303">
                  <c:v>2625</c:v>
                </c:pt>
                <c:pt idx="6304">
                  <c:v>2625</c:v>
                </c:pt>
                <c:pt idx="6305">
                  <c:v>2626</c:v>
                </c:pt>
                <c:pt idx="6306">
                  <c:v>2627</c:v>
                </c:pt>
                <c:pt idx="6307">
                  <c:v>2628</c:v>
                </c:pt>
                <c:pt idx="6308">
                  <c:v>2628</c:v>
                </c:pt>
                <c:pt idx="6309">
                  <c:v>2628</c:v>
                </c:pt>
                <c:pt idx="6310">
                  <c:v>2628</c:v>
                </c:pt>
                <c:pt idx="6311">
                  <c:v>2628</c:v>
                </c:pt>
                <c:pt idx="6312">
                  <c:v>2628</c:v>
                </c:pt>
                <c:pt idx="6313">
                  <c:v>2628</c:v>
                </c:pt>
                <c:pt idx="6314">
                  <c:v>2628</c:v>
                </c:pt>
                <c:pt idx="6315">
                  <c:v>2628</c:v>
                </c:pt>
                <c:pt idx="6316">
                  <c:v>2628</c:v>
                </c:pt>
                <c:pt idx="6317">
                  <c:v>2628</c:v>
                </c:pt>
                <c:pt idx="6318">
                  <c:v>2628</c:v>
                </c:pt>
                <c:pt idx="6319">
                  <c:v>2628</c:v>
                </c:pt>
                <c:pt idx="6320">
                  <c:v>2628</c:v>
                </c:pt>
                <c:pt idx="6321">
                  <c:v>2628</c:v>
                </c:pt>
                <c:pt idx="6322">
                  <c:v>2629</c:v>
                </c:pt>
                <c:pt idx="6323">
                  <c:v>2630</c:v>
                </c:pt>
                <c:pt idx="6324">
                  <c:v>2631</c:v>
                </c:pt>
                <c:pt idx="6325">
                  <c:v>2631</c:v>
                </c:pt>
                <c:pt idx="6326">
                  <c:v>2632</c:v>
                </c:pt>
                <c:pt idx="6327">
                  <c:v>2633</c:v>
                </c:pt>
                <c:pt idx="6328">
                  <c:v>2633</c:v>
                </c:pt>
                <c:pt idx="6329">
                  <c:v>2634</c:v>
                </c:pt>
                <c:pt idx="6330">
                  <c:v>2635</c:v>
                </c:pt>
                <c:pt idx="6331">
                  <c:v>2635</c:v>
                </c:pt>
                <c:pt idx="6332">
                  <c:v>2636</c:v>
                </c:pt>
                <c:pt idx="6333">
                  <c:v>2636</c:v>
                </c:pt>
                <c:pt idx="6334">
                  <c:v>2636</c:v>
                </c:pt>
                <c:pt idx="6335">
                  <c:v>2637</c:v>
                </c:pt>
                <c:pt idx="6336">
                  <c:v>2637</c:v>
                </c:pt>
                <c:pt idx="6337">
                  <c:v>2637</c:v>
                </c:pt>
                <c:pt idx="6338">
                  <c:v>2637</c:v>
                </c:pt>
                <c:pt idx="6339">
                  <c:v>2637</c:v>
                </c:pt>
                <c:pt idx="6340">
                  <c:v>2637</c:v>
                </c:pt>
                <c:pt idx="6341">
                  <c:v>2637</c:v>
                </c:pt>
                <c:pt idx="6342">
                  <c:v>2637</c:v>
                </c:pt>
                <c:pt idx="6343">
                  <c:v>2638</c:v>
                </c:pt>
                <c:pt idx="6344">
                  <c:v>2638</c:v>
                </c:pt>
                <c:pt idx="6345">
                  <c:v>2639</c:v>
                </c:pt>
                <c:pt idx="6346">
                  <c:v>2640</c:v>
                </c:pt>
                <c:pt idx="6347">
                  <c:v>2641</c:v>
                </c:pt>
                <c:pt idx="6348">
                  <c:v>2641</c:v>
                </c:pt>
                <c:pt idx="6349">
                  <c:v>2641</c:v>
                </c:pt>
                <c:pt idx="6350">
                  <c:v>2642</c:v>
                </c:pt>
                <c:pt idx="6351">
                  <c:v>2642</c:v>
                </c:pt>
                <c:pt idx="6352">
                  <c:v>2642</c:v>
                </c:pt>
                <c:pt idx="6353">
                  <c:v>2643</c:v>
                </c:pt>
                <c:pt idx="6354">
                  <c:v>2643</c:v>
                </c:pt>
                <c:pt idx="6355">
                  <c:v>2643</c:v>
                </c:pt>
                <c:pt idx="6356">
                  <c:v>2644</c:v>
                </c:pt>
                <c:pt idx="6357">
                  <c:v>2645</c:v>
                </c:pt>
                <c:pt idx="6358">
                  <c:v>2646</c:v>
                </c:pt>
                <c:pt idx="6359">
                  <c:v>2646</c:v>
                </c:pt>
                <c:pt idx="6360">
                  <c:v>2646</c:v>
                </c:pt>
                <c:pt idx="6361">
                  <c:v>2646</c:v>
                </c:pt>
                <c:pt idx="6362">
                  <c:v>2646</c:v>
                </c:pt>
                <c:pt idx="6363">
                  <c:v>2646</c:v>
                </c:pt>
                <c:pt idx="6364">
                  <c:v>2646</c:v>
                </c:pt>
                <c:pt idx="6365">
                  <c:v>2647</c:v>
                </c:pt>
                <c:pt idx="6366">
                  <c:v>2647</c:v>
                </c:pt>
                <c:pt idx="6367">
                  <c:v>2648</c:v>
                </c:pt>
                <c:pt idx="6368">
                  <c:v>2649</c:v>
                </c:pt>
                <c:pt idx="6369">
                  <c:v>2649</c:v>
                </c:pt>
                <c:pt idx="6370">
                  <c:v>2650</c:v>
                </c:pt>
                <c:pt idx="6371">
                  <c:v>2651</c:v>
                </c:pt>
                <c:pt idx="6372">
                  <c:v>2652</c:v>
                </c:pt>
                <c:pt idx="6373">
                  <c:v>2652</c:v>
                </c:pt>
                <c:pt idx="6374">
                  <c:v>2653</c:v>
                </c:pt>
                <c:pt idx="6375">
                  <c:v>2653</c:v>
                </c:pt>
                <c:pt idx="6376">
                  <c:v>2654</c:v>
                </c:pt>
                <c:pt idx="6377">
                  <c:v>2654</c:v>
                </c:pt>
                <c:pt idx="6378">
                  <c:v>2654</c:v>
                </c:pt>
                <c:pt idx="6379">
                  <c:v>2654</c:v>
                </c:pt>
                <c:pt idx="6380">
                  <c:v>2654</c:v>
                </c:pt>
                <c:pt idx="6381">
                  <c:v>2655</c:v>
                </c:pt>
                <c:pt idx="6382">
                  <c:v>2656</c:v>
                </c:pt>
                <c:pt idx="6383">
                  <c:v>2657</c:v>
                </c:pt>
                <c:pt idx="6384">
                  <c:v>2657</c:v>
                </c:pt>
                <c:pt idx="6385">
                  <c:v>2657</c:v>
                </c:pt>
                <c:pt idx="6386">
                  <c:v>2657</c:v>
                </c:pt>
                <c:pt idx="6387">
                  <c:v>2658</c:v>
                </c:pt>
                <c:pt idx="6388">
                  <c:v>2658</c:v>
                </c:pt>
                <c:pt idx="6389">
                  <c:v>2658</c:v>
                </c:pt>
                <c:pt idx="6390">
                  <c:v>2658</c:v>
                </c:pt>
                <c:pt idx="6391">
                  <c:v>2658</c:v>
                </c:pt>
                <c:pt idx="6392">
                  <c:v>2658</c:v>
                </c:pt>
                <c:pt idx="6393">
                  <c:v>2658</c:v>
                </c:pt>
                <c:pt idx="6394">
                  <c:v>2658</c:v>
                </c:pt>
                <c:pt idx="6395">
                  <c:v>2658</c:v>
                </c:pt>
                <c:pt idx="6396">
                  <c:v>2658</c:v>
                </c:pt>
                <c:pt idx="6397">
                  <c:v>2659</c:v>
                </c:pt>
                <c:pt idx="6398">
                  <c:v>2659</c:v>
                </c:pt>
                <c:pt idx="6399">
                  <c:v>2659</c:v>
                </c:pt>
                <c:pt idx="6400">
                  <c:v>2659</c:v>
                </c:pt>
                <c:pt idx="6401">
                  <c:v>2659</c:v>
                </c:pt>
                <c:pt idx="6402">
                  <c:v>2660</c:v>
                </c:pt>
                <c:pt idx="6403">
                  <c:v>2660</c:v>
                </c:pt>
                <c:pt idx="6404">
                  <c:v>2661</c:v>
                </c:pt>
                <c:pt idx="6405">
                  <c:v>2661</c:v>
                </c:pt>
                <c:pt idx="6406">
                  <c:v>2661</c:v>
                </c:pt>
                <c:pt idx="6407">
                  <c:v>2661</c:v>
                </c:pt>
                <c:pt idx="6408">
                  <c:v>2661</c:v>
                </c:pt>
                <c:pt idx="6409">
                  <c:v>2662</c:v>
                </c:pt>
                <c:pt idx="6410">
                  <c:v>2662</c:v>
                </c:pt>
                <c:pt idx="6411">
                  <c:v>2663</c:v>
                </c:pt>
                <c:pt idx="6412">
                  <c:v>2663</c:v>
                </c:pt>
                <c:pt idx="6413">
                  <c:v>2664</c:v>
                </c:pt>
                <c:pt idx="6414">
                  <c:v>2664</c:v>
                </c:pt>
                <c:pt idx="6415">
                  <c:v>2665</c:v>
                </c:pt>
                <c:pt idx="6416">
                  <c:v>2666</c:v>
                </c:pt>
                <c:pt idx="6417">
                  <c:v>2666</c:v>
                </c:pt>
                <c:pt idx="6418">
                  <c:v>2666</c:v>
                </c:pt>
                <c:pt idx="6419">
                  <c:v>2666</c:v>
                </c:pt>
                <c:pt idx="6420">
                  <c:v>2666</c:v>
                </c:pt>
                <c:pt idx="6421">
                  <c:v>2666</c:v>
                </c:pt>
                <c:pt idx="6422">
                  <c:v>2667</c:v>
                </c:pt>
                <c:pt idx="6423">
                  <c:v>2668</c:v>
                </c:pt>
                <c:pt idx="6424">
                  <c:v>2669</c:v>
                </c:pt>
                <c:pt idx="6425">
                  <c:v>2669</c:v>
                </c:pt>
                <c:pt idx="6426">
                  <c:v>2670</c:v>
                </c:pt>
                <c:pt idx="6427">
                  <c:v>2671</c:v>
                </c:pt>
                <c:pt idx="6428">
                  <c:v>2671</c:v>
                </c:pt>
                <c:pt idx="6429">
                  <c:v>2671</c:v>
                </c:pt>
                <c:pt idx="6430">
                  <c:v>2671</c:v>
                </c:pt>
                <c:pt idx="6431">
                  <c:v>2672</c:v>
                </c:pt>
                <c:pt idx="6432">
                  <c:v>2673</c:v>
                </c:pt>
                <c:pt idx="6433">
                  <c:v>2674</c:v>
                </c:pt>
                <c:pt idx="6434">
                  <c:v>2675</c:v>
                </c:pt>
                <c:pt idx="6435">
                  <c:v>2676</c:v>
                </c:pt>
                <c:pt idx="6436">
                  <c:v>2677</c:v>
                </c:pt>
                <c:pt idx="6437">
                  <c:v>2678</c:v>
                </c:pt>
                <c:pt idx="6438">
                  <c:v>2679</c:v>
                </c:pt>
                <c:pt idx="6439">
                  <c:v>2680</c:v>
                </c:pt>
                <c:pt idx="6440">
                  <c:v>2681</c:v>
                </c:pt>
                <c:pt idx="6441">
                  <c:v>2682</c:v>
                </c:pt>
                <c:pt idx="6442">
                  <c:v>2683</c:v>
                </c:pt>
                <c:pt idx="6443">
                  <c:v>2684</c:v>
                </c:pt>
                <c:pt idx="6444">
                  <c:v>2685</c:v>
                </c:pt>
                <c:pt idx="6445">
                  <c:v>2686</c:v>
                </c:pt>
                <c:pt idx="6446">
                  <c:v>2687</c:v>
                </c:pt>
                <c:pt idx="6447">
                  <c:v>2688</c:v>
                </c:pt>
                <c:pt idx="6448">
                  <c:v>2689</c:v>
                </c:pt>
                <c:pt idx="6449">
                  <c:v>2689</c:v>
                </c:pt>
                <c:pt idx="6450">
                  <c:v>2689</c:v>
                </c:pt>
                <c:pt idx="6451">
                  <c:v>2689</c:v>
                </c:pt>
                <c:pt idx="6452">
                  <c:v>2689</c:v>
                </c:pt>
                <c:pt idx="6453">
                  <c:v>2689</c:v>
                </c:pt>
                <c:pt idx="6454">
                  <c:v>2689</c:v>
                </c:pt>
                <c:pt idx="6455">
                  <c:v>2689</c:v>
                </c:pt>
                <c:pt idx="6456">
                  <c:v>2689</c:v>
                </c:pt>
                <c:pt idx="6457">
                  <c:v>2689</c:v>
                </c:pt>
                <c:pt idx="6458">
                  <c:v>2689</c:v>
                </c:pt>
                <c:pt idx="6459">
                  <c:v>2689</c:v>
                </c:pt>
                <c:pt idx="6460">
                  <c:v>2689</c:v>
                </c:pt>
                <c:pt idx="6461">
                  <c:v>2689</c:v>
                </c:pt>
                <c:pt idx="6462">
                  <c:v>2689</c:v>
                </c:pt>
                <c:pt idx="6463">
                  <c:v>2690</c:v>
                </c:pt>
                <c:pt idx="6464">
                  <c:v>2690</c:v>
                </c:pt>
                <c:pt idx="6465">
                  <c:v>2690</c:v>
                </c:pt>
                <c:pt idx="6466">
                  <c:v>2690</c:v>
                </c:pt>
                <c:pt idx="6467">
                  <c:v>2691</c:v>
                </c:pt>
                <c:pt idx="6468">
                  <c:v>2691</c:v>
                </c:pt>
                <c:pt idx="6469">
                  <c:v>2692</c:v>
                </c:pt>
                <c:pt idx="6470">
                  <c:v>2692</c:v>
                </c:pt>
                <c:pt idx="6471">
                  <c:v>2692</c:v>
                </c:pt>
                <c:pt idx="6472">
                  <c:v>2692</c:v>
                </c:pt>
                <c:pt idx="6473">
                  <c:v>2693</c:v>
                </c:pt>
                <c:pt idx="6474">
                  <c:v>2693</c:v>
                </c:pt>
                <c:pt idx="6475">
                  <c:v>2693</c:v>
                </c:pt>
                <c:pt idx="6476">
                  <c:v>2693</c:v>
                </c:pt>
                <c:pt idx="6477">
                  <c:v>2693</c:v>
                </c:pt>
                <c:pt idx="6478">
                  <c:v>2693</c:v>
                </c:pt>
                <c:pt idx="6479">
                  <c:v>2693</c:v>
                </c:pt>
                <c:pt idx="6480">
                  <c:v>2694</c:v>
                </c:pt>
                <c:pt idx="6481">
                  <c:v>2695</c:v>
                </c:pt>
                <c:pt idx="6482">
                  <c:v>2696</c:v>
                </c:pt>
                <c:pt idx="6483">
                  <c:v>2697</c:v>
                </c:pt>
                <c:pt idx="6484">
                  <c:v>2697</c:v>
                </c:pt>
                <c:pt idx="6485">
                  <c:v>2697</c:v>
                </c:pt>
                <c:pt idx="6486">
                  <c:v>2698</c:v>
                </c:pt>
                <c:pt idx="6487">
                  <c:v>2699</c:v>
                </c:pt>
                <c:pt idx="6488">
                  <c:v>2699</c:v>
                </c:pt>
                <c:pt idx="6489">
                  <c:v>2699</c:v>
                </c:pt>
                <c:pt idx="6490">
                  <c:v>2699</c:v>
                </c:pt>
                <c:pt idx="6491">
                  <c:v>2699</c:v>
                </c:pt>
                <c:pt idx="6492">
                  <c:v>2699</c:v>
                </c:pt>
                <c:pt idx="6493">
                  <c:v>2699</c:v>
                </c:pt>
                <c:pt idx="6494">
                  <c:v>2700</c:v>
                </c:pt>
                <c:pt idx="6495">
                  <c:v>2700</c:v>
                </c:pt>
                <c:pt idx="6496">
                  <c:v>2700</c:v>
                </c:pt>
                <c:pt idx="6497">
                  <c:v>2700</c:v>
                </c:pt>
                <c:pt idx="6498">
                  <c:v>2700</c:v>
                </c:pt>
                <c:pt idx="6499">
                  <c:v>2700</c:v>
                </c:pt>
                <c:pt idx="6500">
                  <c:v>2700</c:v>
                </c:pt>
                <c:pt idx="6501">
                  <c:v>2700</c:v>
                </c:pt>
                <c:pt idx="6502">
                  <c:v>2700</c:v>
                </c:pt>
                <c:pt idx="6503">
                  <c:v>2700</c:v>
                </c:pt>
                <c:pt idx="6504">
                  <c:v>2700</c:v>
                </c:pt>
                <c:pt idx="6505">
                  <c:v>2700</c:v>
                </c:pt>
                <c:pt idx="6506">
                  <c:v>2700</c:v>
                </c:pt>
                <c:pt idx="6507">
                  <c:v>2700</c:v>
                </c:pt>
                <c:pt idx="6508">
                  <c:v>2700</c:v>
                </c:pt>
                <c:pt idx="6509">
                  <c:v>2701</c:v>
                </c:pt>
                <c:pt idx="6510">
                  <c:v>2701</c:v>
                </c:pt>
                <c:pt idx="6511">
                  <c:v>2701</c:v>
                </c:pt>
                <c:pt idx="6512">
                  <c:v>2701</c:v>
                </c:pt>
                <c:pt idx="6513">
                  <c:v>2702</c:v>
                </c:pt>
                <c:pt idx="6514">
                  <c:v>2703</c:v>
                </c:pt>
                <c:pt idx="6515">
                  <c:v>2703</c:v>
                </c:pt>
                <c:pt idx="6516">
                  <c:v>2703</c:v>
                </c:pt>
                <c:pt idx="6517">
                  <c:v>2703</c:v>
                </c:pt>
                <c:pt idx="6518">
                  <c:v>2703</c:v>
                </c:pt>
                <c:pt idx="6519">
                  <c:v>2703</c:v>
                </c:pt>
                <c:pt idx="6520">
                  <c:v>2704</c:v>
                </c:pt>
                <c:pt idx="6521">
                  <c:v>2705</c:v>
                </c:pt>
                <c:pt idx="6522">
                  <c:v>2706</c:v>
                </c:pt>
                <c:pt idx="6523">
                  <c:v>2706</c:v>
                </c:pt>
                <c:pt idx="6524">
                  <c:v>2706</c:v>
                </c:pt>
                <c:pt idx="6525">
                  <c:v>2706</c:v>
                </c:pt>
                <c:pt idx="6526">
                  <c:v>2706</c:v>
                </c:pt>
                <c:pt idx="6527">
                  <c:v>2706</c:v>
                </c:pt>
                <c:pt idx="6528">
                  <c:v>2706</c:v>
                </c:pt>
                <c:pt idx="6529">
                  <c:v>2706</c:v>
                </c:pt>
                <c:pt idx="6530">
                  <c:v>2707</c:v>
                </c:pt>
                <c:pt idx="6531">
                  <c:v>2708</c:v>
                </c:pt>
                <c:pt idx="6532">
                  <c:v>2708</c:v>
                </c:pt>
                <c:pt idx="6533">
                  <c:v>2709</c:v>
                </c:pt>
                <c:pt idx="6534">
                  <c:v>2709</c:v>
                </c:pt>
                <c:pt idx="6535">
                  <c:v>2710</c:v>
                </c:pt>
                <c:pt idx="6536">
                  <c:v>2710</c:v>
                </c:pt>
                <c:pt idx="6537">
                  <c:v>2710</c:v>
                </c:pt>
                <c:pt idx="6538">
                  <c:v>2710</c:v>
                </c:pt>
                <c:pt idx="6539">
                  <c:v>2710</c:v>
                </c:pt>
                <c:pt idx="6540">
                  <c:v>2710</c:v>
                </c:pt>
                <c:pt idx="6541">
                  <c:v>2710</c:v>
                </c:pt>
                <c:pt idx="6542">
                  <c:v>2710</c:v>
                </c:pt>
                <c:pt idx="6543">
                  <c:v>2710</c:v>
                </c:pt>
                <c:pt idx="6544">
                  <c:v>2710</c:v>
                </c:pt>
                <c:pt idx="6545">
                  <c:v>2710</c:v>
                </c:pt>
                <c:pt idx="6546">
                  <c:v>2711</c:v>
                </c:pt>
                <c:pt idx="6547">
                  <c:v>2711</c:v>
                </c:pt>
                <c:pt idx="6548">
                  <c:v>2711</c:v>
                </c:pt>
                <c:pt idx="6549">
                  <c:v>2712</c:v>
                </c:pt>
                <c:pt idx="6550">
                  <c:v>2712</c:v>
                </c:pt>
                <c:pt idx="6551">
                  <c:v>2712</c:v>
                </c:pt>
                <c:pt idx="6552">
                  <c:v>2713</c:v>
                </c:pt>
                <c:pt idx="6553">
                  <c:v>2714</c:v>
                </c:pt>
                <c:pt idx="6554">
                  <c:v>2715</c:v>
                </c:pt>
                <c:pt idx="6555">
                  <c:v>2716</c:v>
                </c:pt>
                <c:pt idx="6556">
                  <c:v>2717</c:v>
                </c:pt>
                <c:pt idx="6557">
                  <c:v>2718</c:v>
                </c:pt>
                <c:pt idx="6558">
                  <c:v>2718</c:v>
                </c:pt>
                <c:pt idx="6559">
                  <c:v>2718</c:v>
                </c:pt>
                <c:pt idx="6560">
                  <c:v>2719</c:v>
                </c:pt>
                <c:pt idx="6561">
                  <c:v>2720</c:v>
                </c:pt>
                <c:pt idx="6562">
                  <c:v>2720</c:v>
                </c:pt>
                <c:pt idx="6563">
                  <c:v>2721</c:v>
                </c:pt>
                <c:pt idx="6564">
                  <c:v>2721</c:v>
                </c:pt>
                <c:pt idx="6565">
                  <c:v>2722</c:v>
                </c:pt>
                <c:pt idx="6566">
                  <c:v>2723</c:v>
                </c:pt>
                <c:pt idx="6567">
                  <c:v>2724</c:v>
                </c:pt>
                <c:pt idx="6568">
                  <c:v>2725</c:v>
                </c:pt>
                <c:pt idx="6569">
                  <c:v>2725</c:v>
                </c:pt>
                <c:pt idx="6570">
                  <c:v>2726</c:v>
                </c:pt>
                <c:pt idx="6571">
                  <c:v>2727</c:v>
                </c:pt>
                <c:pt idx="6572">
                  <c:v>2728</c:v>
                </c:pt>
                <c:pt idx="6573">
                  <c:v>2728</c:v>
                </c:pt>
                <c:pt idx="6574">
                  <c:v>2728</c:v>
                </c:pt>
                <c:pt idx="6575">
                  <c:v>2728</c:v>
                </c:pt>
                <c:pt idx="6576">
                  <c:v>2729</c:v>
                </c:pt>
                <c:pt idx="6577">
                  <c:v>2730</c:v>
                </c:pt>
                <c:pt idx="6578">
                  <c:v>2730</c:v>
                </c:pt>
                <c:pt idx="6579">
                  <c:v>2731</c:v>
                </c:pt>
                <c:pt idx="6580">
                  <c:v>2731</c:v>
                </c:pt>
                <c:pt idx="6581">
                  <c:v>2731</c:v>
                </c:pt>
                <c:pt idx="6582">
                  <c:v>2731</c:v>
                </c:pt>
                <c:pt idx="6583">
                  <c:v>2732</c:v>
                </c:pt>
                <c:pt idx="6584">
                  <c:v>2732</c:v>
                </c:pt>
                <c:pt idx="6585">
                  <c:v>2733</c:v>
                </c:pt>
                <c:pt idx="6586">
                  <c:v>2733</c:v>
                </c:pt>
                <c:pt idx="6587">
                  <c:v>2733</c:v>
                </c:pt>
                <c:pt idx="6588">
                  <c:v>2733</c:v>
                </c:pt>
                <c:pt idx="6589">
                  <c:v>2733</c:v>
                </c:pt>
                <c:pt idx="6590">
                  <c:v>2733</c:v>
                </c:pt>
                <c:pt idx="6591">
                  <c:v>2734</c:v>
                </c:pt>
                <c:pt idx="6592">
                  <c:v>2734</c:v>
                </c:pt>
                <c:pt idx="6593">
                  <c:v>2734</c:v>
                </c:pt>
                <c:pt idx="6594">
                  <c:v>2734</c:v>
                </c:pt>
                <c:pt idx="6595">
                  <c:v>2734</c:v>
                </c:pt>
                <c:pt idx="6596">
                  <c:v>2734</c:v>
                </c:pt>
                <c:pt idx="6597">
                  <c:v>2735</c:v>
                </c:pt>
                <c:pt idx="6598">
                  <c:v>2736</c:v>
                </c:pt>
                <c:pt idx="6599">
                  <c:v>2737</c:v>
                </c:pt>
                <c:pt idx="6600">
                  <c:v>2738</c:v>
                </c:pt>
                <c:pt idx="6601">
                  <c:v>2739</c:v>
                </c:pt>
                <c:pt idx="6602">
                  <c:v>2739</c:v>
                </c:pt>
                <c:pt idx="6603">
                  <c:v>2739</c:v>
                </c:pt>
                <c:pt idx="6604">
                  <c:v>2740</c:v>
                </c:pt>
                <c:pt idx="6605">
                  <c:v>2740</c:v>
                </c:pt>
                <c:pt idx="6606">
                  <c:v>2741</c:v>
                </c:pt>
                <c:pt idx="6607">
                  <c:v>2741</c:v>
                </c:pt>
                <c:pt idx="6608">
                  <c:v>2742</c:v>
                </c:pt>
                <c:pt idx="6609">
                  <c:v>2742</c:v>
                </c:pt>
                <c:pt idx="6610">
                  <c:v>2742</c:v>
                </c:pt>
                <c:pt idx="6611">
                  <c:v>2743</c:v>
                </c:pt>
                <c:pt idx="6612">
                  <c:v>2744</c:v>
                </c:pt>
                <c:pt idx="6613">
                  <c:v>2745</c:v>
                </c:pt>
                <c:pt idx="6614">
                  <c:v>2746</c:v>
                </c:pt>
                <c:pt idx="6615">
                  <c:v>2747</c:v>
                </c:pt>
                <c:pt idx="6616">
                  <c:v>2748</c:v>
                </c:pt>
                <c:pt idx="6617">
                  <c:v>2748</c:v>
                </c:pt>
                <c:pt idx="6618">
                  <c:v>2748</c:v>
                </c:pt>
                <c:pt idx="6619">
                  <c:v>2748</c:v>
                </c:pt>
                <c:pt idx="6620">
                  <c:v>2748</c:v>
                </c:pt>
                <c:pt idx="6621">
                  <c:v>2749</c:v>
                </c:pt>
                <c:pt idx="6622">
                  <c:v>2750</c:v>
                </c:pt>
                <c:pt idx="6623">
                  <c:v>2751</c:v>
                </c:pt>
                <c:pt idx="6624">
                  <c:v>2752</c:v>
                </c:pt>
                <c:pt idx="6625">
                  <c:v>2752</c:v>
                </c:pt>
                <c:pt idx="6626">
                  <c:v>2753</c:v>
                </c:pt>
                <c:pt idx="6627">
                  <c:v>2754</c:v>
                </c:pt>
                <c:pt idx="6628">
                  <c:v>2754</c:v>
                </c:pt>
                <c:pt idx="6629">
                  <c:v>2755</c:v>
                </c:pt>
                <c:pt idx="6630">
                  <c:v>2756</c:v>
                </c:pt>
                <c:pt idx="6631">
                  <c:v>2757</c:v>
                </c:pt>
                <c:pt idx="6632">
                  <c:v>2758</c:v>
                </c:pt>
                <c:pt idx="6633">
                  <c:v>2759</c:v>
                </c:pt>
                <c:pt idx="6634">
                  <c:v>2760</c:v>
                </c:pt>
                <c:pt idx="6635">
                  <c:v>2761</c:v>
                </c:pt>
                <c:pt idx="6636">
                  <c:v>2761</c:v>
                </c:pt>
                <c:pt idx="6637">
                  <c:v>2762</c:v>
                </c:pt>
                <c:pt idx="6638">
                  <c:v>2763</c:v>
                </c:pt>
                <c:pt idx="6639">
                  <c:v>2764</c:v>
                </c:pt>
                <c:pt idx="6640">
                  <c:v>2765</c:v>
                </c:pt>
                <c:pt idx="6641">
                  <c:v>2766</c:v>
                </c:pt>
                <c:pt idx="6642">
                  <c:v>2767</c:v>
                </c:pt>
                <c:pt idx="6643">
                  <c:v>2768</c:v>
                </c:pt>
                <c:pt idx="6644">
                  <c:v>2769</c:v>
                </c:pt>
                <c:pt idx="6645">
                  <c:v>2769</c:v>
                </c:pt>
                <c:pt idx="6646">
                  <c:v>2770</c:v>
                </c:pt>
                <c:pt idx="6647">
                  <c:v>2771</c:v>
                </c:pt>
                <c:pt idx="6648">
                  <c:v>2772</c:v>
                </c:pt>
                <c:pt idx="6649">
                  <c:v>2773</c:v>
                </c:pt>
                <c:pt idx="6650">
                  <c:v>2774</c:v>
                </c:pt>
                <c:pt idx="6651">
                  <c:v>2775</c:v>
                </c:pt>
                <c:pt idx="6652">
                  <c:v>2776</c:v>
                </c:pt>
                <c:pt idx="6653">
                  <c:v>2777</c:v>
                </c:pt>
                <c:pt idx="6654">
                  <c:v>2778</c:v>
                </c:pt>
                <c:pt idx="6655">
                  <c:v>2779</c:v>
                </c:pt>
                <c:pt idx="6656">
                  <c:v>2780</c:v>
                </c:pt>
                <c:pt idx="6657">
                  <c:v>2780</c:v>
                </c:pt>
                <c:pt idx="6658">
                  <c:v>2781</c:v>
                </c:pt>
                <c:pt idx="6659">
                  <c:v>2782</c:v>
                </c:pt>
                <c:pt idx="6660">
                  <c:v>2783</c:v>
                </c:pt>
                <c:pt idx="6661">
                  <c:v>2784</c:v>
                </c:pt>
                <c:pt idx="6662">
                  <c:v>2784</c:v>
                </c:pt>
                <c:pt idx="6663">
                  <c:v>2785</c:v>
                </c:pt>
                <c:pt idx="6664">
                  <c:v>2785</c:v>
                </c:pt>
                <c:pt idx="6665">
                  <c:v>2785</c:v>
                </c:pt>
                <c:pt idx="6666">
                  <c:v>2785</c:v>
                </c:pt>
                <c:pt idx="6667">
                  <c:v>2786</c:v>
                </c:pt>
                <c:pt idx="6668">
                  <c:v>2787</c:v>
                </c:pt>
                <c:pt idx="6669">
                  <c:v>2788</c:v>
                </c:pt>
                <c:pt idx="6670">
                  <c:v>2788</c:v>
                </c:pt>
                <c:pt idx="6671">
                  <c:v>2789</c:v>
                </c:pt>
                <c:pt idx="6672">
                  <c:v>2789</c:v>
                </c:pt>
                <c:pt idx="6673">
                  <c:v>2789</c:v>
                </c:pt>
                <c:pt idx="6674">
                  <c:v>2789</c:v>
                </c:pt>
                <c:pt idx="6675">
                  <c:v>2790</c:v>
                </c:pt>
                <c:pt idx="6676">
                  <c:v>2791</c:v>
                </c:pt>
                <c:pt idx="6677">
                  <c:v>2791</c:v>
                </c:pt>
                <c:pt idx="6678">
                  <c:v>2791</c:v>
                </c:pt>
                <c:pt idx="6679">
                  <c:v>2791</c:v>
                </c:pt>
                <c:pt idx="6680">
                  <c:v>2792</c:v>
                </c:pt>
                <c:pt idx="6681">
                  <c:v>2793</c:v>
                </c:pt>
                <c:pt idx="6682">
                  <c:v>2794</c:v>
                </c:pt>
                <c:pt idx="6683">
                  <c:v>2794</c:v>
                </c:pt>
                <c:pt idx="6684">
                  <c:v>2795</c:v>
                </c:pt>
                <c:pt idx="6685">
                  <c:v>2796</c:v>
                </c:pt>
                <c:pt idx="6686">
                  <c:v>2796</c:v>
                </c:pt>
                <c:pt idx="6687">
                  <c:v>2796</c:v>
                </c:pt>
                <c:pt idx="6688">
                  <c:v>2796</c:v>
                </c:pt>
                <c:pt idx="6689">
                  <c:v>2796</c:v>
                </c:pt>
                <c:pt idx="6690">
                  <c:v>2796</c:v>
                </c:pt>
                <c:pt idx="6691">
                  <c:v>2796</c:v>
                </c:pt>
                <c:pt idx="6692">
                  <c:v>2796</c:v>
                </c:pt>
                <c:pt idx="6693">
                  <c:v>2796</c:v>
                </c:pt>
                <c:pt idx="6694">
                  <c:v>2796</c:v>
                </c:pt>
                <c:pt idx="6695">
                  <c:v>2796</c:v>
                </c:pt>
                <c:pt idx="6696">
                  <c:v>2796</c:v>
                </c:pt>
                <c:pt idx="6697">
                  <c:v>2796</c:v>
                </c:pt>
                <c:pt idx="6698">
                  <c:v>2796</c:v>
                </c:pt>
                <c:pt idx="6699">
                  <c:v>2796</c:v>
                </c:pt>
                <c:pt idx="6700">
                  <c:v>2797</c:v>
                </c:pt>
                <c:pt idx="6701">
                  <c:v>2798</c:v>
                </c:pt>
                <c:pt idx="6702">
                  <c:v>2798</c:v>
                </c:pt>
                <c:pt idx="6703">
                  <c:v>2798</c:v>
                </c:pt>
                <c:pt idx="6704">
                  <c:v>2798</c:v>
                </c:pt>
                <c:pt idx="6705">
                  <c:v>2798</c:v>
                </c:pt>
                <c:pt idx="6706">
                  <c:v>2798</c:v>
                </c:pt>
                <c:pt idx="6707">
                  <c:v>2798</c:v>
                </c:pt>
                <c:pt idx="6708">
                  <c:v>2799</c:v>
                </c:pt>
                <c:pt idx="6709">
                  <c:v>2799</c:v>
                </c:pt>
                <c:pt idx="6710">
                  <c:v>2800</c:v>
                </c:pt>
                <c:pt idx="6711">
                  <c:v>2800</c:v>
                </c:pt>
                <c:pt idx="6712">
                  <c:v>2800</c:v>
                </c:pt>
                <c:pt idx="6713">
                  <c:v>2800</c:v>
                </c:pt>
                <c:pt idx="6714">
                  <c:v>2800</c:v>
                </c:pt>
                <c:pt idx="6715">
                  <c:v>2801</c:v>
                </c:pt>
                <c:pt idx="6716">
                  <c:v>2801</c:v>
                </c:pt>
                <c:pt idx="6717">
                  <c:v>2801</c:v>
                </c:pt>
                <c:pt idx="6718">
                  <c:v>2801</c:v>
                </c:pt>
                <c:pt idx="6719">
                  <c:v>2801</c:v>
                </c:pt>
                <c:pt idx="6720">
                  <c:v>2801</c:v>
                </c:pt>
                <c:pt idx="6721">
                  <c:v>2802</c:v>
                </c:pt>
                <c:pt idx="6722">
                  <c:v>2802</c:v>
                </c:pt>
                <c:pt idx="6723">
                  <c:v>2802</c:v>
                </c:pt>
                <c:pt idx="6724">
                  <c:v>2802</c:v>
                </c:pt>
                <c:pt idx="6725">
                  <c:v>2802</c:v>
                </c:pt>
                <c:pt idx="6726">
                  <c:v>2802</c:v>
                </c:pt>
                <c:pt idx="6727">
                  <c:v>2802</c:v>
                </c:pt>
                <c:pt idx="6728">
                  <c:v>2802</c:v>
                </c:pt>
                <c:pt idx="6729">
                  <c:v>2802</c:v>
                </c:pt>
                <c:pt idx="6730">
                  <c:v>2802</c:v>
                </c:pt>
                <c:pt idx="6731">
                  <c:v>2802</c:v>
                </c:pt>
                <c:pt idx="6732">
                  <c:v>2802</c:v>
                </c:pt>
                <c:pt idx="6733">
                  <c:v>2803</c:v>
                </c:pt>
                <c:pt idx="6734">
                  <c:v>2803</c:v>
                </c:pt>
                <c:pt idx="6735">
                  <c:v>2804</c:v>
                </c:pt>
                <c:pt idx="6736">
                  <c:v>2804</c:v>
                </c:pt>
                <c:pt idx="6737">
                  <c:v>2805</c:v>
                </c:pt>
                <c:pt idx="6738">
                  <c:v>2806</c:v>
                </c:pt>
                <c:pt idx="6739">
                  <c:v>2806</c:v>
                </c:pt>
                <c:pt idx="6740">
                  <c:v>2806</c:v>
                </c:pt>
                <c:pt idx="6741">
                  <c:v>2806</c:v>
                </c:pt>
                <c:pt idx="6742">
                  <c:v>2806</c:v>
                </c:pt>
                <c:pt idx="6743">
                  <c:v>2807</c:v>
                </c:pt>
                <c:pt idx="6744">
                  <c:v>2807</c:v>
                </c:pt>
                <c:pt idx="6745">
                  <c:v>2807</c:v>
                </c:pt>
                <c:pt idx="6746">
                  <c:v>2807</c:v>
                </c:pt>
                <c:pt idx="6747">
                  <c:v>2808</c:v>
                </c:pt>
                <c:pt idx="6748">
                  <c:v>2808</c:v>
                </c:pt>
                <c:pt idx="6749">
                  <c:v>2808</c:v>
                </c:pt>
                <c:pt idx="6750">
                  <c:v>2808</c:v>
                </c:pt>
                <c:pt idx="6751">
                  <c:v>2808</c:v>
                </c:pt>
                <c:pt idx="6752">
                  <c:v>2808</c:v>
                </c:pt>
                <c:pt idx="6753">
                  <c:v>2809</c:v>
                </c:pt>
                <c:pt idx="6754">
                  <c:v>2809</c:v>
                </c:pt>
                <c:pt idx="6755">
                  <c:v>2809</c:v>
                </c:pt>
                <c:pt idx="6756">
                  <c:v>2810</c:v>
                </c:pt>
                <c:pt idx="6757">
                  <c:v>2810</c:v>
                </c:pt>
                <c:pt idx="6758">
                  <c:v>2810</c:v>
                </c:pt>
                <c:pt idx="6759">
                  <c:v>2811</c:v>
                </c:pt>
                <c:pt idx="6760">
                  <c:v>2811</c:v>
                </c:pt>
                <c:pt idx="6761">
                  <c:v>2811</c:v>
                </c:pt>
                <c:pt idx="6762">
                  <c:v>2811</c:v>
                </c:pt>
                <c:pt idx="6763">
                  <c:v>2811</c:v>
                </c:pt>
                <c:pt idx="6764">
                  <c:v>2811</c:v>
                </c:pt>
                <c:pt idx="6765">
                  <c:v>2812</c:v>
                </c:pt>
                <c:pt idx="6766">
                  <c:v>2812</c:v>
                </c:pt>
                <c:pt idx="6767">
                  <c:v>2813</c:v>
                </c:pt>
                <c:pt idx="6768">
                  <c:v>2814</c:v>
                </c:pt>
                <c:pt idx="6769">
                  <c:v>2814</c:v>
                </c:pt>
                <c:pt idx="6770">
                  <c:v>2814</c:v>
                </c:pt>
                <c:pt idx="6771">
                  <c:v>2814</c:v>
                </c:pt>
                <c:pt idx="6772">
                  <c:v>2814</c:v>
                </c:pt>
                <c:pt idx="6773">
                  <c:v>2815</c:v>
                </c:pt>
                <c:pt idx="6774">
                  <c:v>2816</c:v>
                </c:pt>
                <c:pt idx="6775">
                  <c:v>2816</c:v>
                </c:pt>
                <c:pt idx="6776">
                  <c:v>2817</c:v>
                </c:pt>
                <c:pt idx="6777">
                  <c:v>2818</c:v>
                </c:pt>
                <c:pt idx="6778">
                  <c:v>2819</c:v>
                </c:pt>
                <c:pt idx="6779">
                  <c:v>2819</c:v>
                </c:pt>
                <c:pt idx="6780">
                  <c:v>2819</c:v>
                </c:pt>
                <c:pt idx="6781">
                  <c:v>2819</c:v>
                </c:pt>
                <c:pt idx="6782">
                  <c:v>2819</c:v>
                </c:pt>
                <c:pt idx="6783">
                  <c:v>2820</c:v>
                </c:pt>
                <c:pt idx="6784">
                  <c:v>2820</c:v>
                </c:pt>
                <c:pt idx="6785">
                  <c:v>2820</c:v>
                </c:pt>
                <c:pt idx="6786">
                  <c:v>2820</c:v>
                </c:pt>
                <c:pt idx="6787">
                  <c:v>2821</c:v>
                </c:pt>
                <c:pt idx="6788">
                  <c:v>2821</c:v>
                </c:pt>
                <c:pt idx="6789">
                  <c:v>2821</c:v>
                </c:pt>
                <c:pt idx="6790">
                  <c:v>2821</c:v>
                </c:pt>
                <c:pt idx="6791">
                  <c:v>2821</c:v>
                </c:pt>
                <c:pt idx="6792">
                  <c:v>2822</c:v>
                </c:pt>
                <c:pt idx="6793">
                  <c:v>2822</c:v>
                </c:pt>
                <c:pt idx="6794">
                  <c:v>2822</c:v>
                </c:pt>
                <c:pt idx="6795">
                  <c:v>2823</c:v>
                </c:pt>
                <c:pt idx="6796">
                  <c:v>2824</c:v>
                </c:pt>
                <c:pt idx="6797">
                  <c:v>2825</c:v>
                </c:pt>
                <c:pt idx="6798">
                  <c:v>2825</c:v>
                </c:pt>
                <c:pt idx="6799">
                  <c:v>2825</c:v>
                </c:pt>
                <c:pt idx="6800">
                  <c:v>2826</c:v>
                </c:pt>
                <c:pt idx="6801">
                  <c:v>2827</c:v>
                </c:pt>
                <c:pt idx="6802">
                  <c:v>2828</c:v>
                </c:pt>
                <c:pt idx="6803">
                  <c:v>2828</c:v>
                </c:pt>
                <c:pt idx="6804">
                  <c:v>2829</c:v>
                </c:pt>
                <c:pt idx="6805">
                  <c:v>2829</c:v>
                </c:pt>
                <c:pt idx="6806">
                  <c:v>2829</c:v>
                </c:pt>
                <c:pt idx="6807">
                  <c:v>2829</c:v>
                </c:pt>
                <c:pt idx="6808">
                  <c:v>2829</c:v>
                </c:pt>
                <c:pt idx="6809">
                  <c:v>2830</c:v>
                </c:pt>
                <c:pt idx="6810">
                  <c:v>2830</c:v>
                </c:pt>
                <c:pt idx="6811">
                  <c:v>2831</c:v>
                </c:pt>
                <c:pt idx="6812">
                  <c:v>2832</c:v>
                </c:pt>
                <c:pt idx="6813">
                  <c:v>2833</c:v>
                </c:pt>
                <c:pt idx="6814">
                  <c:v>2833</c:v>
                </c:pt>
                <c:pt idx="6815">
                  <c:v>2834</c:v>
                </c:pt>
                <c:pt idx="6816">
                  <c:v>2834</c:v>
                </c:pt>
                <c:pt idx="6817">
                  <c:v>2835</c:v>
                </c:pt>
                <c:pt idx="6818">
                  <c:v>2835</c:v>
                </c:pt>
                <c:pt idx="6819">
                  <c:v>2835</c:v>
                </c:pt>
                <c:pt idx="6820">
                  <c:v>2835</c:v>
                </c:pt>
                <c:pt idx="6821">
                  <c:v>2835</c:v>
                </c:pt>
                <c:pt idx="6822">
                  <c:v>2835</c:v>
                </c:pt>
                <c:pt idx="6823">
                  <c:v>2835</c:v>
                </c:pt>
                <c:pt idx="6824">
                  <c:v>2836</c:v>
                </c:pt>
                <c:pt idx="6825">
                  <c:v>2836</c:v>
                </c:pt>
                <c:pt idx="6826">
                  <c:v>2836</c:v>
                </c:pt>
                <c:pt idx="6827">
                  <c:v>2836</c:v>
                </c:pt>
                <c:pt idx="6828">
                  <c:v>2837</c:v>
                </c:pt>
                <c:pt idx="6829">
                  <c:v>2837</c:v>
                </c:pt>
                <c:pt idx="6830">
                  <c:v>2837</c:v>
                </c:pt>
                <c:pt idx="6831">
                  <c:v>2837</c:v>
                </c:pt>
                <c:pt idx="6832">
                  <c:v>2837</c:v>
                </c:pt>
                <c:pt idx="6833">
                  <c:v>2837</c:v>
                </c:pt>
                <c:pt idx="6834">
                  <c:v>2837</c:v>
                </c:pt>
                <c:pt idx="6835">
                  <c:v>2837</c:v>
                </c:pt>
                <c:pt idx="6836">
                  <c:v>2838</c:v>
                </c:pt>
                <c:pt idx="6837">
                  <c:v>2839</c:v>
                </c:pt>
                <c:pt idx="6838">
                  <c:v>2840</c:v>
                </c:pt>
                <c:pt idx="6839">
                  <c:v>2840</c:v>
                </c:pt>
                <c:pt idx="6840">
                  <c:v>2841</c:v>
                </c:pt>
                <c:pt idx="6841">
                  <c:v>2842</c:v>
                </c:pt>
                <c:pt idx="6842">
                  <c:v>2843</c:v>
                </c:pt>
                <c:pt idx="6843">
                  <c:v>2843</c:v>
                </c:pt>
                <c:pt idx="6844">
                  <c:v>2843</c:v>
                </c:pt>
                <c:pt idx="6845">
                  <c:v>2843</c:v>
                </c:pt>
                <c:pt idx="6846">
                  <c:v>2843</c:v>
                </c:pt>
                <c:pt idx="6847">
                  <c:v>2844</c:v>
                </c:pt>
                <c:pt idx="6848">
                  <c:v>2844</c:v>
                </c:pt>
                <c:pt idx="6849">
                  <c:v>2845</c:v>
                </c:pt>
                <c:pt idx="6850">
                  <c:v>2846</c:v>
                </c:pt>
                <c:pt idx="6851">
                  <c:v>2846</c:v>
                </c:pt>
                <c:pt idx="6852">
                  <c:v>2847</c:v>
                </c:pt>
                <c:pt idx="6853">
                  <c:v>2847</c:v>
                </c:pt>
                <c:pt idx="6854">
                  <c:v>2847</c:v>
                </c:pt>
                <c:pt idx="6855">
                  <c:v>2848</c:v>
                </c:pt>
                <c:pt idx="6856">
                  <c:v>2848</c:v>
                </c:pt>
                <c:pt idx="6857">
                  <c:v>2848</c:v>
                </c:pt>
                <c:pt idx="6858">
                  <c:v>2848</c:v>
                </c:pt>
                <c:pt idx="6859">
                  <c:v>2848</c:v>
                </c:pt>
                <c:pt idx="6860">
                  <c:v>2848</c:v>
                </c:pt>
                <c:pt idx="6861">
                  <c:v>2848</c:v>
                </c:pt>
                <c:pt idx="6862">
                  <c:v>2848</c:v>
                </c:pt>
                <c:pt idx="6863">
                  <c:v>2848</c:v>
                </c:pt>
                <c:pt idx="6864">
                  <c:v>2849</c:v>
                </c:pt>
                <c:pt idx="6865">
                  <c:v>2850</c:v>
                </c:pt>
                <c:pt idx="6866">
                  <c:v>2850</c:v>
                </c:pt>
                <c:pt idx="6867">
                  <c:v>2851</c:v>
                </c:pt>
                <c:pt idx="6868">
                  <c:v>2851</c:v>
                </c:pt>
                <c:pt idx="6869">
                  <c:v>2852</c:v>
                </c:pt>
                <c:pt idx="6870">
                  <c:v>2852</c:v>
                </c:pt>
                <c:pt idx="6871">
                  <c:v>2853</c:v>
                </c:pt>
                <c:pt idx="6872">
                  <c:v>2853</c:v>
                </c:pt>
                <c:pt idx="6873">
                  <c:v>2853</c:v>
                </c:pt>
                <c:pt idx="6874">
                  <c:v>2854</c:v>
                </c:pt>
                <c:pt idx="6875">
                  <c:v>2855</c:v>
                </c:pt>
                <c:pt idx="6876">
                  <c:v>2856</c:v>
                </c:pt>
                <c:pt idx="6877">
                  <c:v>2857</c:v>
                </c:pt>
                <c:pt idx="6878">
                  <c:v>2857</c:v>
                </c:pt>
                <c:pt idx="6879">
                  <c:v>2857</c:v>
                </c:pt>
                <c:pt idx="6880">
                  <c:v>2857</c:v>
                </c:pt>
                <c:pt idx="6881">
                  <c:v>2857</c:v>
                </c:pt>
                <c:pt idx="6882">
                  <c:v>2857</c:v>
                </c:pt>
                <c:pt idx="6883">
                  <c:v>2857</c:v>
                </c:pt>
                <c:pt idx="6884">
                  <c:v>2858</c:v>
                </c:pt>
                <c:pt idx="6885">
                  <c:v>2858</c:v>
                </c:pt>
                <c:pt idx="6886">
                  <c:v>2858</c:v>
                </c:pt>
                <c:pt idx="6887">
                  <c:v>2858</c:v>
                </c:pt>
                <c:pt idx="6888">
                  <c:v>2858</c:v>
                </c:pt>
                <c:pt idx="6889">
                  <c:v>2858</c:v>
                </c:pt>
                <c:pt idx="6890">
                  <c:v>2858</c:v>
                </c:pt>
                <c:pt idx="6891">
                  <c:v>2858</c:v>
                </c:pt>
                <c:pt idx="6892">
                  <c:v>2858</c:v>
                </c:pt>
                <c:pt idx="6893">
                  <c:v>2858</c:v>
                </c:pt>
                <c:pt idx="6894">
                  <c:v>2859</c:v>
                </c:pt>
                <c:pt idx="6895">
                  <c:v>2860</c:v>
                </c:pt>
                <c:pt idx="6896">
                  <c:v>2860</c:v>
                </c:pt>
                <c:pt idx="6897">
                  <c:v>2860</c:v>
                </c:pt>
                <c:pt idx="6898">
                  <c:v>2860</c:v>
                </c:pt>
                <c:pt idx="6899">
                  <c:v>2860</c:v>
                </c:pt>
                <c:pt idx="6900">
                  <c:v>2861</c:v>
                </c:pt>
                <c:pt idx="6901">
                  <c:v>2861</c:v>
                </c:pt>
                <c:pt idx="6902">
                  <c:v>2861</c:v>
                </c:pt>
                <c:pt idx="6903">
                  <c:v>2861</c:v>
                </c:pt>
                <c:pt idx="6904">
                  <c:v>2861</c:v>
                </c:pt>
                <c:pt idx="6905">
                  <c:v>2861</c:v>
                </c:pt>
                <c:pt idx="6906">
                  <c:v>2861</c:v>
                </c:pt>
                <c:pt idx="6907">
                  <c:v>2861</c:v>
                </c:pt>
                <c:pt idx="6908">
                  <c:v>2861</c:v>
                </c:pt>
                <c:pt idx="6909">
                  <c:v>2862</c:v>
                </c:pt>
                <c:pt idx="6910">
                  <c:v>2862</c:v>
                </c:pt>
                <c:pt idx="6911">
                  <c:v>2863</c:v>
                </c:pt>
                <c:pt idx="6912">
                  <c:v>2864</c:v>
                </c:pt>
                <c:pt idx="6913">
                  <c:v>2865</c:v>
                </c:pt>
                <c:pt idx="6914">
                  <c:v>2865</c:v>
                </c:pt>
                <c:pt idx="6915">
                  <c:v>2866</c:v>
                </c:pt>
                <c:pt idx="6916">
                  <c:v>2867</c:v>
                </c:pt>
                <c:pt idx="6917">
                  <c:v>2867</c:v>
                </c:pt>
                <c:pt idx="6918">
                  <c:v>2867</c:v>
                </c:pt>
                <c:pt idx="6919">
                  <c:v>2867</c:v>
                </c:pt>
                <c:pt idx="6920">
                  <c:v>2868</c:v>
                </c:pt>
                <c:pt idx="6921">
                  <c:v>2868</c:v>
                </c:pt>
                <c:pt idx="6922">
                  <c:v>2868</c:v>
                </c:pt>
                <c:pt idx="6923">
                  <c:v>2868</c:v>
                </c:pt>
                <c:pt idx="6924">
                  <c:v>2868</c:v>
                </c:pt>
                <c:pt idx="6925">
                  <c:v>2868</c:v>
                </c:pt>
                <c:pt idx="6926">
                  <c:v>2868</c:v>
                </c:pt>
                <c:pt idx="6927">
                  <c:v>2868</c:v>
                </c:pt>
                <c:pt idx="6928">
                  <c:v>2868</c:v>
                </c:pt>
                <c:pt idx="6929">
                  <c:v>2868</c:v>
                </c:pt>
                <c:pt idx="6930">
                  <c:v>2868</c:v>
                </c:pt>
                <c:pt idx="6931">
                  <c:v>2869</c:v>
                </c:pt>
                <c:pt idx="6932">
                  <c:v>2869</c:v>
                </c:pt>
                <c:pt idx="6933">
                  <c:v>2869</c:v>
                </c:pt>
                <c:pt idx="6934">
                  <c:v>2869</c:v>
                </c:pt>
                <c:pt idx="6935">
                  <c:v>2869</c:v>
                </c:pt>
                <c:pt idx="6936">
                  <c:v>2869</c:v>
                </c:pt>
                <c:pt idx="6937">
                  <c:v>2869</c:v>
                </c:pt>
                <c:pt idx="6938">
                  <c:v>2869</c:v>
                </c:pt>
                <c:pt idx="6939">
                  <c:v>2869</c:v>
                </c:pt>
                <c:pt idx="6940">
                  <c:v>2869</c:v>
                </c:pt>
                <c:pt idx="6941">
                  <c:v>2870</c:v>
                </c:pt>
                <c:pt idx="6942">
                  <c:v>2870</c:v>
                </c:pt>
                <c:pt idx="6943">
                  <c:v>2870</c:v>
                </c:pt>
                <c:pt idx="6944">
                  <c:v>2870</c:v>
                </c:pt>
                <c:pt idx="6945">
                  <c:v>2870</c:v>
                </c:pt>
                <c:pt idx="6946">
                  <c:v>2870</c:v>
                </c:pt>
                <c:pt idx="6947">
                  <c:v>2870</c:v>
                </c:pt>
                <c:pt idx="6948">
                  <c:v>2870</c:v>
                </c:pt>
                <c:pt idx="6949">
                  <c:v>2871</c:v>
                </c:pt>
                <c:pt idx="6950">
                  <c:v>2871</c:v>
                </c:pt>
                <c:pt idx="6951">
                  <c:v>2871</c:v>
                </c:pt>
                <c:pt idx="6952">
                  <c:v>2871</c:v>
                </c:pt>
                <c:pt idx="6953">
                  <c:v>2871</c:v>
                </c:pt>
                <c:pt idx="6954">
                  <c:v>2872</c:v>
                </c:pt>
                <c:pt idx="6955">
                  <c:v>2873</c:v>
                </c:pt>
                <c:pt idx="6956">
                  <c:v>2874</c:v>
                </c:pt>
                <c:pt idx="6957">
                  <c:v>2874</c:v>
                </c:pt>
                <c:pt idx="6958">
                  <c:v>2874</c:v>
                </c:pt>
                <c:pt idx="6959">
                  <c:v>2874</c:v>
                </c:pt>
                <c:pt idx="6960">
                  <c:v>2874</c:v>
                </c:pt>
                <c:pt idx="6961">
                  <c:v>2874</c:v>
                </c:pt>
                <c:pt idx="6962">
                  <c:v>2874</c:v>
                </c:pt>
                <c:pt idx="6963">
                  <c:v>2874</c:v>
                </c:pt>
                <c:pt idx="6964">
                  <c:v>2874</c:v>
                </c:pt>
                <c:pt idx="6965">
                  <c:v>2874</c:v>
                </c:pt>
                <c:pt idx="6966">
                  <c:v>2874</c:v>
                </c:pt>
                <c:pt idx="6967">
                  <c:v>2874</c:v>
                </c:pt>
                <c:pt idx="6968">
                  <c:v>2874</c:v>
                </c:pt>
                <c:pt idx="6969">
                  <c:v>2874</c:v>
                </c:pt>
                <c:pt idx="6970">
                  <c:v>2874</c:v>
                </c:pt>
                <c:pt idx="6971">
                  <c:v>2874</c:v>
                </c:pt>
                <c:pt idx="6972">
                  <c:v>2874</c:v>
                </c:pt>
                <c:pt idx="6973">
                  <c:v>2874</c:v>
                </c:pt>
                <c:pt idx="6974">
                  <c:v>2874</c:v>
                </c:pt>
                <c:pt idx="6975">
                  <c:v>2875</c:v>
                </c:pt>
                <c:pt idx="6976">
                  <c:v>2876</c:v>
                </c:pt>
                <c:pt idx="6977">
                  <c:v>2877</c:v>
                </c:pt>
                <c:pt idx="6978">
                  <c:v>2877</c:v>
                </c:pt>
                <c:pt idx="6979">
                  <c:v>2877</c:v>
                </c:pt>
                <c:pt idx="6980">
                  <c:v>2877</c:v>
                </c:pt>
                <c:pt idx="6981">
                  <c:v>2877</c:v>
                </c:pt>
                <c:pt idx="6982">
                  <c:v>2878</c:v>
                </c:pt>
                <c:pt idx="6983">
                  <c:v>2879</c:v>
                </c:pt>
                <c:pt idx="6984">
                  <c:v>2880</c:v>
                </c:pt>
                <c:pt idx="6985">
                  <c:v>2881</c:v>
                </c:pt>
                <c:pt idx="6986">
                  <c:v>2882</c:v>
                </c:pt>
                <c:pt idx="6987">
                  <c:v>2883</c:v>
                </c:pt>
                <c:pt idx="6988">
                  <c:v>2884</c:v>
                </c:pt>
                <c:pt idx="6989">
                  <c:v>2885</c:v>
                </c:pt>
                <c:pt idx="6990">
                  <c:v>2885</c:v>
                </c:pt>
                <c:pt idx="6991">
                  <c:v>2886</c:v>
                </c:pt>
                <c:pt idx="6992">
                  <c:v>2887</c:v>
                </c:pt>
                <c:pt idx="6993">
                  <c:v>2888</c:v>
                </c:pt>
                <c:pt idx="6994">
                  <c:v>2889</c:v>
                </c:pt>
                <c:pt idx="6995">
                  <c:v>2890</c:v>
                </c:pt>
                <c:pt idx="6996">
                  <c:v>2891</c:v>
                </c:pt>
                <c:pt idx="6997">
                  <c:v>2892</c:v>
                </c:pt>
                <c:pt idx="6998">
                  <c:v>2893</c:v>
                </c:pt>
                <c:pt idx="6999">
                  <c:v>2894</c:v>
                </c:pt>
                <c:pt idx="7000">
                  <c:v>2894</c:v>
                </c:pt>
                <c:pt idx="7001">
                  <c:v>2894</c:v>
                </c:pt>
                <c:pt idx="7002">
                  <c:v>2894</c:v>
                </c:pt>
                <c:pt idx="7003">
                  <c:v>2894</c:v>
                </c:pt>
                <c:pt idx="7004">
                  <c:v>2894</c:v>
                </c:pt>
                <c:pt idx="7005">
                  <c:v>2894</c:v>
                </c:pt>
                <c:pt idx="7006">
                  <c:v>2894</c:v>
                </c:pt>
                <c:pt idx="7007">
                  <c:v>2894</c:v>
                </c:pt>
                <c:pt idx="7008">
                  <c:v>2894</c:v>
                </c:pt>
                <c:pt idx="7009">
                  <c:v>2894</c:v>
                </c:pt>
                <c:pt idx="7010">
                  <c:v>2894</c:v>
                </c:pt>
                <c:pt idx="7011">
                  <c:v>2894</c:v>
                </c:pt>
                <c:pt idx="7012">
                  <c:v>2894</c:v>
                </c:pt>
                <c:pt idx="7013">
                  <c:v>2894</c:v>
                </c:pt>
                <c:pt idx="7014">
                  <c:v>2894</c:v>
                </c:pt>
                <c:pt idx="7015">
                  <c:v>2894</c:v>
                </c:pt>
                <c:pt idx="7016">
                  <c:v>2895</c:v>
                </c:pt>
                <c:pt idx="7017">
                  <c:v>2895</c:v>
                </c:pt>
                <c:pt idx="7018">
                  <c:v>2895</c:v>
                </c:pt>
                <c:pt idx="7019">
                  <c:v>2895</c:v>
                </c:pt>
                <c:pt idx="7020">
                  <c:v>2895</c:v>
                </c:pt>
                <c:pt idx="7021">
                  <c:v>2895</c:v>
                </c:pt>
                <c:pt idx="7022">
                  <c:v>2895</c:v>
                </c:pt>
                <c:pt idx="7023">
                  <c:v>2896</c:v>
                </c:pt>
                <c:pt idx="7024">
                  <c:v>2897</c:v>
                </c:pt>
                <c:pt idx="7025">
                  <c:v>2898</c:v>
                </c:pt>
                <c:pt idx="7026">
                  <c:v>2898</c:v>
                </c:pt>
                <c:pt idx="7027">
                  <c:v>2898</c:v>
                </c:pt>
                <c:pt idx="7028">
                  <c:v>2898</c:v>
                </c:pt>
                <c:pt idx="7029">
                  <c:v>2899</c:v>
                </c:pt>
                <c:pt idx="7030">
                  <c:v>2899</c:v>
                </c:pt>
                <c:pt idx="7031">
                  <c:v>2900</c:v>
                </c:pt>
                <c:pt idx="7032">
                  <c:v>2901</c:v>
                </c:pt>
                <c:pt idx="7033">
                  <c:v>2902</c:v>
                </c:pt>
                <c:pt idx="7034">
                  <c:v>2903</c:v>
                </c:pt>
                <c:pt idx="7035">
                  <c:v>2904</c:v>
                </c:pt>
                <c:pt idx="7036">
                  <c:v>2905</c:v>
                </c:pt>
                <c:pt idx="7037">
                  <c:v>2906</c:v>
                </c:pt>
                <c:pt idx="7038">
                  <c:v>2907</c:v>
                </c:pt>
                <c:pt idx="7039">
                  <c:v>2908</c:v>
                </c:pt>
                <c:pt idx="7040">
                  <c:v>2909</c:v>
                </c:pt>
                <c:pt idx="7041">
                  <c:v>2909</c:v>
                </c:pt>
                <c:pt idx="7042">
                  <c:v>2909</c:v>
                </c:pt>
                <c:pt idx="7043">
                  <c:v>2909</c:v>
                </c:pt>
                <c:pt idx="7044">
                  <c:v>2910</c:v>
                </c:pt>
                <c:pt idx="7045">
                  <c:v>2910</c:v>
                </c:pt>
                <c:pt idx="7046">
                  <c:v>2910</c:v>
                </c:pt>
                <c:pt idx="7047">
                  <c:v>2910</c:v>
                </c:pt>
                <c:pt idx="7048">
                  <c:v>2910</c:v>
                </c:pt>
                <c:pt idx="7049">
                  <c:v>2911</c:v>
                </c:pt>
                <c:pt idx="7050">
                  <c:v>2911</c:v>
                </c:pt>
                <c:pt idx="7051">
                  <c:v>2911</c:v>
                </c:pt>
                <c:pt idx="7052">
                  <c:v>2911</c:v>
                </c:pt>
                <c:pt idx="7053">
                  <c:v>2911</c:v>
                </c:pt>
                <c:pt idx="7054">
                  <c:v>2911</c:v>
                </c:pt>
                <c:pt idx="7055">
                  <c:v>2911</c:v>
                </c:pt>
                <c:pt idx="7056">
                  <c:v>2911</c:v>
                </c:pt>
                <c:pt idx="7057">
                  <c:v>2911</c:v>
                </c:pt>
                <c:pt idx="7058">
                  <c:v>2911</c:v>
                </c:pt>
                <c:pt idx="7059">
                  <c:v>2911</c:v>
                </c:pt>
                <c:pt idx="7060">
                  <c:v>2911</c:v>
                </c:pt>
                <c:pt idx="7061">
                  <c:v>2912</c:v>
                </c:pt>
                <c:pt idx="7062">
                  <c:v>2912</c:v>
                </c:pt>
                <c:pt idx="7063">
                  <c:v>2912</c:v>
                </c:pt>
                <c:pt idx="7064">
                  <c:v>2912</c:v>
                </c:pt>
                <c:pt idx="7065">
                  <c:v>2913</c:v>
                </c:pt>
                <c:pt idx="7066">
                  <c:v>2914</c:v>
                </c:pt>
                <c:pt idx="7067">
                  <c:v>2915</c:v>
                </c:pt>
                <c:pt idx="7068">
                  <c:v>2916</c:v>
                </c:pt>
                <c:pt idx="7069">
                  <c:v>2917</c:v>
                </c:pt>
                <c:pt idx="7070">
                  <c:v>2918</c:v>
                </c:pt>
                <c:pt idx="7071">
                  <c:v>2919</c:v>
                </c:pt>
                <c:pt idx="7072">
                  <c:v>2919</c:v>
                </c:pt>
                <c:pt idx="7073">
                  <c:v>2920</c:v>
                </c:pt>
                <c:pt idx="7074">
                  <c:v>2921</c:v>
                </c:pt>
                <c:pt idx="7075">
                  <c:v>2922</c:v>
                </c:pt>
                <c:pt idx="7076">
                  <c:v>2923</c:v>
                </c:pt>
                <c:pt idx="7077">
                  <c:v>2924</c:v>
                </c:pt>
                <c:pt idx="7078">
                  <c:v>2925</c:v>
                </c:pt>
                <c:pt idx="7079">
                  <c:v>2925</c:v>
                </c:pt>
                <c:pt idx="7080">
                  <c:v>2925</c:v>
                </c:pt>
                <c:pt idx="7081">
                  <c:v>2925</c:v>
                </c:pt>
                <c:pt idx="7082">
                  <c:v>2925</c:v>
                </c:pt>
                <c:pt idx="7083">
                  <c:v>2925</c:v>
                </c:pt>
                <c:pt idx="7084">
                  <c:v>2925</c:v>
                </c:pt>
                <c:pt idx="7085">
                  <c:v>2925</c:v>
                </c:pt>
                <c:pt idx="7086">
                  <c:v>2926</c:v>
                </c:pt>
                <c:pt idx="7087">
                  <c:v>2927</c:v>
                </c:pt>
                <c:pt idx="7088">
                  <c:v>2928</c:v>
                </c:pt>
                <c:pt idx="7089">
                  <c:v>2929</c:v>
                </c:pt>
                <c:pt idx="7090">
                  <c:v>2930</c:v>
                </c:pt>
                <c:pt idx="7091">
                  <c:v>2930</c:v>
                </c:pt>
                <c:pt idx="7092">
                  <c:v>2930</c:v>
                </c:pt>
                <c:pt idx="7093">
                  <c:v>2930</c:v>
                </c:pt>
                <c:pt idx="7094">
                  <c:v>2931</c:v>
                </c:pt>
                <c:pt idx="7095">
                  <c:v>2932</c:v>
                </c:pt>
                <c:pt idx="7096">
                  <c:v>2933</c:v>
                </c:pt>
                <c:pt idx="7097">
                  <c:v>2934</c:v>
                </c:pt>
                <c:pt idx="7098">
                  <c:v>2935</c:v>
                </c:pt>
                <c:pt idx="7099">
                  <c:v>2936</c:v>
                </c:pt>
                <c:pt idx="7100">
                  <c:v>2937</c:v>
                </c:pt>
                <c:pt idx="7101">
                  <c:v>2938</c:v>
                </c:pt>
                <c:pt idx="7102">
                  <c:v>2938</c:v>
                </c:pt>
                <c:pt idx="7103">
                  <c:v>2939</c:v>
                </c:pt>
                <c:pt idx="7104">
                  <c:v>2940</c:v>
                </c:pt>
                <c:pt idx="7105">
                  <c:v>2941</c:v>
                </c:pt>
                <c:pt idx="7106">
                  <c:v>2942</c:v>
                </c:pt>
                <c:pt idx="7107">
                  <c:v>2943</c:v>
                </c:pt>
                <c:pt idx="7108">
                  <c:v>2944</c:v>
                </c:pt>
                <c:pt idx="7109">
                  <c:v>2945</c:v>
                </c:pt>
                <c:pt idx="7110">
                  <c:v>2945</c:v>
                </c:pt>
                <c:pt idx="7111">
                  <c:v>2946</c:v>
                </c:pt>
                <c:pt idx="7112">
                  <c:v>2947</c:v>
                </c:pt>
                <c:pt idx="7113">
                  <c:v>2948</c:v>
                </c:pt>
                <c:pt idx="7114">
                  <c:v>2948</c:v>
                </c:pt>
                <c:pt idx="7115">
                  <c:v>2948</c:v>
                </c:pt>
                <c:pt idx="7116">
                  <c:v>2948</c:v>
                </c:pt>
                <c:pt idx="7117">
                  <c:v>2948</c:v>
                </c:pt>
                <c:pt idx="7118">
                  <c:v>2948</c:v>
                </c:pt>
                <c:pt idx="7119">
                  <c:v>2948</c:v>
                </c:pt>
                <c:pt idx="7120">
                  <c:v>2949</c:v>
                </c:pt>
                <c:pt idx="7121">
                  <c:v>2950</c:v>
                </c:pt>
                <c:pt idx="7122">
                  <c:v>2951</c:v>
                </c:pt>
                <c:pt idx="7123">
                  <c:v>2952</c:v>
                </c:pt>
                <c:pt idx="7124">
                  <c:v>2952</c:v>
                </c:pt>
                <c:pt idx="7125">
                  <c:v>2952</c:v>
                </c:pt>
                <c:pt idx="7126">
                  <c:v>2953</c:v>
                </c:pt>
                <c:pt idx="7127">
                  <c:v>2954</c:v>
                </c:pt>
                <c:pt idx="7128">
                  <c:v>2954</c:v>
                </c:pt>
                <c:pt idx="7129">
                  <c:v>2954</c:v>
                </c:pt>
                <c:pt idx="7130">
                  <c:v>2954</c:v>
                </c:pt>
                <c:pt idx="7131">
                  <c:v>2954</c:v>
                </c:pt>
                <c:pt idx="7132">
                  <c:v>2955</c:v>
                </c:pt>
                <c:pt idx="7133">
                  <c:v>2955</c:v>
                </c:pt>
                <c:pt idx="7134">
                  <c:v>2955</c:v>
                </c:pt>
                <c:pt idx="7135">
                  <c:v>2955</c:v>
                </c:pt>
                <c:pt idx="7136">
                  <c:v>2955</c:v>
                </c:pt>
                <c:pt idx="7137">
                  <c:v>2955</c:v>
                </c:pt>
                <c:pt idx="7138">
                  <c:v>2955</c:v>
                </c:pt>
                <c:pt idx="7139">
                  <c:v>2955</c:v>
                </c:pt>
                <c:pt idx="7140">
                  <c:v>2956</c:v>
                </c:pt>
                <c:pt idx="7141">
                  <c:v>2956</c:v>
                </c:pt>
                <c:pt idx="7142">
                  <c:v>2956</c:v>
                </c:pt>
                <c:pt idx="7143">
                  <c:v>2957</c:v>
                </c:pt>
                <c:pt idx="7144">
                  <c:v>2958</c:v>
                </c:pt>
                <c:pt idx="7145">
                  <c:v>2958</c:v>
                </c:pt>
                <c:pt idx="7146">
                  <c:v>2958</c:v>
                </c:pt>
                <c:pt idx="7147">
                  <c:v>2959</c:v>
                </c:pt>
                <c:pt idx="7148">
                  <c:v>2959</c:v>
                </c:pt>
                <c:pt idx="7149">
                  <c:v>2959</c:v>
                </c:pt>
                <c:pt idx="7150">
                  <c:v>2959</c:v>
                </c:pt>
                <c:pt idx="7151">
                  <c:v>2959</c:v>
                </c:pt>
                <c:pt idx="7152">
                  <c:v>2959</c:v>
                </c:pt>
                <c:pt idx="7153">
                  <c:v>2959</c:v>
                </c:pt>
                <c:pt idx="7154">
                  <c:v>2959</c:v>
                </c:pt>
                <c:pt idx="7155">
                  <c:v>2959</c:v>
                </c:pt>
                <c:pt idx="7156">
                  <c:v>2960</c:v>
                </c:pt>
                <c:pt idx="7157">
                  <c:v>2960</c:v>
                </c:pt>
                <c:pt idx="7158">
                  <c:v>2960</c:v>
                </c:pt>
                <c:pt idx="7159">
                  <c:v>2960</c:v>
                </c:pt>
                <c:pt idx="7160">
                  <c:v>2960</c:v>
                </c:pt>
                <c:pt idx="7161">
                  <c:v>2961</c:v>
                </c:pt>
                <c:pt idx="7162">
                  <c:v>2962</c:v>
                </c:pt>
                <c:pt idx="7163">
                  <c:v>2962</c:v>
                </c:pt>
                <c:pt idx="7164">
                  <c:v>2963</c:v>
                </c:pt>
                <c:pt idx="7165">
                  <c:v>2964</c:v>
                </c:pt>
                <c:pt idx="7166">
                  <c:v>2964</c:v>
                </c:pt>
                <c:pt idx="7167">
                  <c:v>2964</c:v>
                </c:pt>
                <c:pt idx="7168">
                  <c:v>2964</c:v>
                </c:pt>
                <c:pt idx="7169">
                  <c:v>2965</c:v>
                </c:pt>
                <c:pt idx="7170">
                  <c:v>2966</c:v>
                </c:pt>
                <c:pt idx="7171">
                  <c:v>2967</c:v>
                </c:pt>
                <c:pt idx="7172">
                  <c:v>2968</c:v>
                </c:pt>
                <c:pt idx="7173">
                  <c:v>2969</c:v>
                </c:pt>
                <c:pt idx="7174">
                  <c:v>2969</c:v>
                </c:pt>
                <c:pt idx="7175">
                  <c:v>2970</c:v>
                </c:pt>
                <c:pt idx="7176">
                  <c:v>2971</c:v>
                </c:pt>
                <c:pt idx="7177">
                  <c:v>2971</c:v>
                </c:pt>
                <c:pt idx="7178">
                  <c:v>2971</c:v>
                </c:pt>
                <c:pt idx="7179">
                  <c:v>2971</c:v>
                </c:pt>
                <c:pt idx="7180">
                  <c:v>2972</c:v>
                </c:pt>
                <c:pt idx="7181">
                  <c:v>2972</c:v>
                </c:pt>
                <c:pt idx="7182">
                  <c:v>2972</c:v>
                </c:pt>
                <c:pt idx="7183">
                  <c:v>2972</c:v>
                </c:pt>
                <c:pt idx="7184">
                  <c:v>2972</c:v>
                </c:pt>
                <c:pt idx="7185">
                  <c:v>2972</c:v>
                </c:pt>
                <c:pt idx="7186">
                  <c:v>2972</c:v>
                </c:pt>
                <c:pt idx="7187">
                  <c:v>2972</c:v>
                </c:pt>
                <c:pt idx="7188">
                  <c:v>2972</c:v>
                </c:pt>
                <c:pt idx="7189">
                  <c:v>2972</c:v>
                </c:pt>
                <c:pt idx="7190">
                  <c:v>2972</c:v>
                </c:pt>
                <c:pt idx="7191">
                  <c:v>2972</c:v>
                </c:pt>
                <c:pt idx="7192">
                  <c:v>2972</c:v>
                </c:pt>
                <c:pt idx="7193">
                  <c:v>2972</c:v>
                </c:pt>
                <c:pt idx="7194">
                  <c:v>2972</c:v>
                </c:pt>
                <c:pt idx="7195">
                  <c:v>2972</c:v>
                </c:pt>
                <c:pt idx="7196">
                  <c:v>2973</c:v>
                </c:pt>
                <c:pt idx="7197">
                  <c:v>2974</c:v>
                </c:pt>
                <c:pt idx="7198">
                  <c:v>2974</c:v>
                </c:pt>
                <c:pt idx="7199">
                  <c:v>2974</c:v>
                </c:pt>
                <c:pt idx="7200">
                  <c:v>2975</c:v>
                </c:pt>
                <c:pt idx="7201">
                  <c:v>2976</c:v>
                </c:pt>
                <c:pt idx="7202">
                  <c:v>2976</c:v>
                </c:pt>
                <c:pt idx="7203">
                  <c:v>2976</c:v>
                </c:pt>
                <c:pt idx="7204">
                  <c:v>2976</c:v>
                </c:pt>
                <c:pt idx="7205">
                  <c:v>2976</c:v>
                </c:pt>
                <c:pt idx="7206">
                  <c:v>2976</c:v>
                </c:pt>
                <c:pt idx="7207">
                  <c:v>2976</c:v>
                </c:pt>
                <c:pt idx="7208">
                  <c:v>2976</c:v>
                </c:pt>
                <c:pt idx="7209">
                  <c:v>2977</c:v>
                </c:pt>
                <c:pt idx="7210">
                  <c:v>2978</c:v>
                </c:pt>
                <c:pt idx="7211">
                  <c:v>2979</c:v>
                </c:pt>
                <c:pt idx="7212">
                  <c:v>2980</c:v>
                </c:pt>
                <c:pt idx="7213">
                  <c:v>2981</c:v>
                </c:pt>
                <c:pt idx="7214">
                  <c:v>2982</c:v>
                </c:pt>
                <c:pt idx="7215">
                  <c:v>2983</c:v>
                </c:pt>
                <c:pt idx="7216">
                  <c:v>2983</c:v>
                </c:pt>
                <c:pt idx="7217">
                  <c:v>2983</c:v>
                </c:pt>
                <c:pt idx="7218">
                  <c:v>2983</c:v>
                </c:pt>
                <c:pt idx="7219">
                  <c:v>2983</c:v>
                </c:pt>
                <c:pt idx="7220">
                  <c:v>2984</c:v>
                </c:pt>
                <c:pt idx="7221">
                  <c:v>2984</c:v>
                </c:pt>
                <c:pt idx="7222">
                  <c:v>2984</c:v>
                </c:pt>
                <c:pt idx="7223">
                  <c:v>2985</c:v>
                </c:pt>
                <c:pt idx="7224">
                  <c:v>2985</c:v>
                </c:pt>
                <c:pt idx="7225">
                  <c:v>2985</c:v>
                </c:pt>
                <c:pt idx="7226">
                  <c:v>2985</c:v>
                </c:pt>
                <c:pt idx="7227">
                  <c:v>2985</c:v>
                </c:pt>
                <c:pt idx="7228">
                  <c:v>2985</c:v>
                </c:pt>
                <c:pt idx="7229">
                  <c:v>2985</c:v>
                </c:pt>
                <c:pt idx="7230">
                  <c:v>2985</c:v>
                </c:pt>
                <c:pt idx="7231">
                  <c:v>2985</c:v>
                </c:pt>
                <c:pt idx="7232">
                  <c:v>2985</c:v>
                </c:pt>
                <c:pt idx="7233">
                  <c:v>2985</c:v>
                </c:pt>
                <c:pt idx="7234">
                  <c:v>2985</c:v>
                </c:pt>
                <c:pt idx="7235">
                  <c:v>2985</c:v>
                </c:pt>
                <c:pt idx="7236">
                  <c:v>2985</c:v>
                </c:pt>
                <c:pt idx="7237">
                  <c:v>2986</c:v>
                </c:pt>
                <c:pt idx="7238">
                  <c:v>2987</c:v>
                </c:pt>
                <c:pt idx="7239">
                  <c:v>2987</c:v>
                </c:pt>
                <c:pt idx="7240">
                  <c:v>2988</c:v>
                </c:pt>
                <c:pt idx="7241">
                  <c:v>2989</c:v>
                </c:pt>
                <c:pt idx="7242">
                  <c:v>2990</c:v>
                </c:pt>
                <c:pt idx="7243">
                  <c:v>2990</c:v>
                </c:pt>
                <c:pt idx="7244">
                  <c:v>2991</c:v>
                </c:pt>
                <c:pt idx="7245">
                  <c:v>2992</c:v>
                </c:pt>
                <c:pt idx="7246">
                  <c:v>2992</c:v>
                </c:pt>
                <c:pt idx="7247">
                  <c:v>2993</c:v>
                </c:pt>
                <c:pt idx="7248">
                  <c:v>2993</c:v>
                </c:pt>
                <c:pt idx="7249">
                  <c:v>2993</c:v>
                </c:pt>
                <c:pt idx="7250">
                  <c:v>2993</c:v>
                </c:pt>
                <c:pt idx="7251">
                  <c:v>2994</c:v>
                </c:pt>
                <c:pt idx="7252">
                  <c:v>2994</c:v>
                </c:pt>
                <c:pt idx="7253">
                  <c:v>2994</c:v>
                </c:pt>
                <c:pt idx="7254">
                  <c:v>2994</c:v>
                </c:pt>
                <c:pt idx="7255">
                  <c:v>2994</c:v>
                </c:pt>
                <c:pt idx="7256">
                  <c:v>2994</c:v>
                </c:pt>
                <c:pt idx="7257">
                  <c:v>2995</c:v>
                </c:pt>
                <c:pt idx="7258">
                  <c:v>2995</c:v>
                </c:pt>
                <c:pt idx="7259">
                  <c:v>2995</c:v>
                </c:pt>
                <c:pt idx="7260">
                  <c:v>2995</c:v>
                </c:pt>
                <c:pt idx="7261">
                  <c:v>2996</c:v>
                </c:pt>
                <c:pt idx="7262">
                  <c:v>2996</c:v>
                </c:pt>
                <c:pt idx="7263">
                  <c:v>2996</c:v>
                </c:pt>
                <c:pt idx="7264">
                  <c:v>2996</c:v>
                </c:pt>
                <c:pt idx="7265">
                  <c:v>2996</c:v>
                </c:pt>
                <c:pt idx="7266">
                  <c:v>2996</c:v>
                </c:pt>
                <c:pt idx="7267">
                  <c:v>2996</c:v>
                </c:pt>
                <c:pt idx="7268">
                  <c:v>2996</c:v>
                </c:pt>
                <c:pt idx="7269">
                  <c:v>2996</c:v>
                </c:pt>
                <c:pt idx="7270">
                  <c:v>2997</c:v>
                </c:pt>
                <c:pt idx="7271">
                  <c:v>2997</c:v>
                </c:pt>
                <c:pt idx="7272">
                  <c:v>2997</c:v>
                </c:pt>
                <c:pt idx="7273">
                  <c:v>2997</c:v>
                </c:pt>
                <c:pt idx="7274">
                  <c:v>2998</c:v>
                </c:pt>
                <c:pt idx="7275">
                  <c:v>2999</c:v>
                </c:pt>
                <c:pt idx="7276">
                  <c:v>3000</c:v>
                </c:pt>
                <c:pt idx="7277">
                  <c:v>3000</c:v>
                </c:pt>
                <c:pt idx="7278">
                  <c:v>3000</c:v>
                </c:pt>
                <c:pt idx="7279">
                  <c:v>3000</c:v>
                </c:pt>
                <c:pt idx="7280">
                  <c:v>3001</c:v>
                </c:pt>
                <c:pt idx="7281">
                  <c:v>3001</c:v>
                </c:pt>
                <c:pt idx="7282">
                  <c:v>3001</c:v>
                </c:pt>
                <c:pt idx="7283">
                  <c:v>3002</c:v>
                </c:pt>
                <c:pt idx="7284">
                  <c:v>3002</c:v>
                </c:pt>
                <c:pt idx="7285">
                  <c:v>3002</c:v>
                </c:pt>
                <c:pt idx="7286">
                  <c:v>3002</c:v>
                </c:pt>
                <c:pt idx="7287">
                  <c:v>3002</c:v>
                </c:pt>
                <c:pt idx="7288">
                  <c:v>3002</c:v>
                </c:pt>
                <c:pt idx="7289">
                  <c:v>3002</c:v>
                </c:pt>
                <c:pt idx="7290">
                  <c:v>3002</c:v>
                </c:pt>
                <c:pt idx="7291">
                  <c:v>3002</c:v>
                </c:pt>
                <c:pt idx="7292">
                  <c:v>3002</c:v>
                </c:pt>
                <c:pt idx="7293">
                  <c:v>3002</c:v>
                </c:pt>
                <c:pt idx="7294">
                  <c:v>3003</c:v>
                </c:pt>
                <c:pt idx="7295">
                  <c:v>3003</c:v>
                </c:pt>
                <c:pt idx="7296">
                  <c:v>3004</c:v>
                </c:pt>
                <c:pt idx="7297">
                  <c:v>3004</c:v>
                </c:pt>
                <c:pt idx="7298">
                  <c:v>3005</c:v>
                </c:pt>
                <c:pt idx="7299">
                  <c:v>3006</c:v>
                </c:pt>
                <c:pt idx="7300">
                  <c:v>3007</c:v>
                </c:pt>
                <c:pt idx="7301">
                  <c:v>3008</c:v>
                </c:pt>
                <c:pt idx="7302">
                  <c:v>3009</c:v>
                </c:pt>
                <c:pt idx="7303">
                  <c:v>3010</c:v>
                </c:pt>
                <c:pt idx="7304">
                  <c:v>3011</c:v>
                </c:pt>
                <c:pt idx="7305">
                  <c:v>3012</c:v>
                </c:pt>
                <c:pt idx="7306">
                  <c:v>3012</c:v>
                </c:pt>
                <c:pt idx="7307">
                  <c:v>3012</c:v>
                </c:pt>
                <c:pt idx="7308">
                  <c:v>3012</c:v>
                </c:pt>
                <c:pt idx="7309">
                  <c:v>3013</c:v>
                </c:pt>
                <c:pt idx="7310">
                  <c:v>3014</c:v>
                </c:pt>
                <c:pt idx="7311">
                  <c:v>3015</c:v>
                </c:pt>
                <c:pt idx="7312">
                  <c:v>3015</c:v>
                </c:pt>
                <c:pt idx="7313">
                  <c:v>3016</c:v>
                </c:pt>
                <c:pt idx="7314">
                  <c:v>3016</c:v>
                </c:pt>
                <c:pt idx="7315">
                  <c:v>3016</c:v>
                </c:pt>
                <c:pt idx="7316">
                  <c:v>3017</c:v>
                </c:pt>
                <c:pt idx="7317">
                  <c:v>3018</c:v>
                </c:pt>
                <c:pt idx="7318">
                  <c:v>3019</c:v>
                </c:pt>
                <c:pt idx="7319">
                  <c:v>3020</c:v>
                </c:pt>
                <c:pt idx="7320">
                  <c:v>3020</c:v>
                </c:pt>
                <c:pt idx="7321">
                  <c:v>3021</c:v>
                </c:pt>
                <c:pt idx="7322">
                  <c:v>3022</c:v>
                </c:pt>
                <c:pt idx="7323">
                  <c:v>3022</c:v>
                </c:pt>
                <c:pt idx="7324">
                  <c:v>3022</c:v>
                </c:pt>
                <c:pt idx="7325">
                  <c:v>3022</c:v>
                </c:pt>
                <c:pt idx="7326">
                  <c:v>3022</c:v>
                </c:pt>
                <c:pt idx="7327">
                  <c:v>3022</c:v>
                </c:pt>
                <c:pt idx="7328">
                  <c:v>3023</c:v>
                </c:pt>
                <c:pt idx="7329">
                  <c:v>3023</c:v>
                </c:pt>
                <c:pt idx="7330">
                  <c:v>3023</c:v>
                </c:pt>
                <c:pt idx="7331">
                  <c:v>3024</c:v>
                </c:pt>
                <c:pt idx="7332">
                  <c:v>3025</c:v>
                </c:pt>
                <c:pt idx="7333">
                  <c:v>3025</c:v>
                </c:pt>
                <c:pt idx="7334">
                  <c:v>3025</c:v>
                </c:pt>
                <c:pt idx="7335">
                  <c:v>3025</c:v>
                </c:pt>
                <c:pt idx="7336">
                  <c:v>3025</c:v>
                </c:pt>
                <c:pt idx="7337">
                  <c:v>3025</c:v>
                </c:pt>
                <c:pt idx="7338">
                  <c:v>3026</c:v>
                </c:pt>
                <c:pt idx="7339">
                  <c:v>3026</c:v>
                </c:pt>
                <c:pt idx="7340">
                  <c:v>3026</c:v>
                </c:pt>
                <c:pt idx="7341">
                  <c:v>3026</c:v>
                </c:pt>
                <c:pt idx="7342">
                  <c:v>3026</c:v>
                </c:pt>
                <c:pt idx="7343">
                  <c:v>3026</c:v>
                </c:pt>
                <c:pt idx="7344">
                  <c:v>3026</c:v>
                </c:pt>
                <c:pt idx="7345">
                  <c:v>3026</c:v>
                </c:pt>
                <c:pt idx="7346">
                  <c:v>3026</c:v>
                </c:pt>
                <c:pt idx="7347">
                  <c:v>3026</c:v>
                </c:pt>
                <c:pt idx="7348">
                  <c:v>3026</c:v>
                </c:pt>
                <c:pt idx="7349">
                  <c:v>3026</c:v>
                </c:pt>
                <c:pt idx="7350">
                  <c:v>3026</c:v>
                </c:pt>
                <c:pt idx="7351">
                  <c:v>3026</c:v>
                </c:pt>
                <c:pt idx="7352">
                  <c:v>3026</c:v>
                </c:pt>
                <c:pt idx="7353">
                  <c:v>3026</c:v>
                </c:pt>
                <c:pt idx="7354">
                  <c:v>3026</c:v>
                </c:pt>
                <c:pt idx="7355">
                  <c:v>3026</c:v>
                </c:pt>
                <c:pt idx="7356">
                  <c:v>3026</c:v>
                </c:pt>
                <c:pt idx="7357">
                  <c:v>3026</c:v>
                </c:pt>
                <c:pt idx="7358">
                  <c:v>3026</c:v>
                </c:pt>
                <c:pt idx="7359">
                  <c:v>3027</c:v>
                </c:pt>
                <c:pt idx="7360">
                  <c:v>3028</c:v>
                </c:pt>
                <c:pt idx="7361">
                  <c:v>3029</c:v>
                </c:pt>
                <c:pt idx="7362">
                  <c:v>3030</c:v>
                </c:pt>
                <c:pt idx="7363">
                  <c:v>3030</c:v>
                </c:pt>
                <c:pt idx="7364">
                  <c:v>3030</c:v>
                </c:pt>
                <c:pt idx="7365">
                  <c:v>3030</c:v>
                </c:pt>
                <c:pt idx="7366">
                  <c:v>3030</c:v>
                </c:pt>
                <c:pt idx="7367">
                  <c:v>3031</c:v>
                </c:pt>
                <c:pt idx="7368">
                  <c:v>3032</c:v>
                </c:pt>
                <c:pt idx="7369">
                  <c:v>3032</c:v>
                </c:pt>
                <c:pt idx="7370">
                  <c:v>3032</c:v>
                </c:pt>
                <c:pt idx="7371">
                  <c:v>3032</c:v>
                </c:pt>
                <c:pt idx="7372">
                  <c:v>3032</c:v>
                </c:pt>
                <c:pt idx="7373">
                  <c:v>3032</c:v>
                </c:pt>
                <c:pt idx="7374">
                  <c:v>3033</c:v>
                </c:pt>
                <c:pt idx="7375">
                  <c:v>3033</c:v>
                </c:pt>
                <c:pt idx="7376">
                  <c:v>3033</c:v>
                </c:pt>
                <c:pt idx="7377">
                  <c:v>3033</c:v>
                </c:pt>
                <c:pt idx="7378">
                  <c:v>3033</c:v>
                </c:pt>
                <c:pt idx="7379">
                  <c:v>3033</c:v>
                </c:pt>
                <c:pt idx="7380">
                  <c:v>3034</c:v>
                </c:pt>
                <c:pt idx="7381">
                  <c:v>3034</c:v>
                </c:pt>
                <c:pt idx="7382">
                  <c:v>3034</c:v>
                </c:pt>
                <c:pt idx="7383">
                  <c:v>3035</c:v>
                </c:pt>
                <c:pt idx="7384">
                  <c:v>3035</c:v>
                </c:pt>
                <c:pt idx="7385">
                  <c:v>3036</c:v>
                </c:pt>
                <c:pt idx="7386">
                  <c:v>3037</c:v>
                </c:pt>
                <c:pt idx="7387">
                  <c:v>3037</c:v>
                </c:pt>
                <c:pt idx="7388">
                  <c:v>3037</c:v>
                </c:pt>
                <c:pt idx="7389">
                  <c:v>3037</c:v>
                </c:pt>
                <c:pt idx="7390">
                  <c:v>3038</c:v>
                </c:pt>
                <c:pt idx="7391">
                  <c:v>3039</c:v>
                </c:pt>
                <c:pt idx="7392">
                  <c:v>3040</c:v>
                </c:pt>
                <c:pt idx="7393">
                  <c:v>3040</c:v>
                </c:pt>
                <c:pt idx="7394">
                  <c:v>3041</c:v>
                </c:pt>
                <c:pt idx="7395">
                  <c:v>3042</c:v>
                </c:pt>
                <c:pt idx="7396">
                  <c:v>3043</c:v>
                </c:pt>
                <c:pt idx="7397">
                  <c:v>3043</c:v>
                </c:pt>
                <c:pt idx="7398">
                  <c:v>3044</c:v>
                </c:pt>
                <c:pt idx="7399">
                  <c:v>3044</c:v>
                </c:pt>
                <c:pt idx="7400">
                  <c:v>3044</c:v>
                </c:pt>
                <c:pt idx="7401">
                  <c:v>3044</c:v>
                </c:pt>
                <c:pt idx="7402">
                  <c:v>3045</c:v>
                </c:pt>
                <c:pt idx="7403">
                  <c:v>3045</c:v>
                </c:pt>
                <c:pt idx="7404">
                  <c:v>3046</c:v>
                </c:pt>
                <c:pt idx="7405">
                  <c:v>3046</c:v>
                </c:pt>
                <c:pt idx="7406">
                  <c:v>3046</c:v>
                </c:pt>
                <c:pt idx="7407">
                  <c:v>3046</c:v>
                </c:pt>
                <c:pt idx="7408">
                  <c:v>3046</c:v>
                </c:pt>
                <c:pt idx="7409">
                  <c:v>3046</c:v>
                </c:pt>
                <c:pt idx="7410">
                  <c:v>3047</c:v>
                </c:pt>
                <c:pt idx="7411">
                  <c:v>3047</c:v>
                </c:pt>
                <c:pt idx="7412">
                  <c:v>3047</c:v>
                </c:pt>
                <c:pt idx="7413">
                  <c:v>3047</c:v>
                </c:pt>
                <c:pt idx="7414">
                  <c:v>3047</c:v>
                </c:pt>
                <c:pt idx="7415">
                  <c:v>3048</c:v>
                </c:pt>
                <c:pt idx="7416">
                  <c:v>3049</c:v>
                </c:pt>
                <c:pt idx="7417">
                  <c:v>3050</c:v>
                </c:pt>
                <c:pt idx="7418">
                  <c:v>3051</c:v>
                </c:pt>
                <c:pt idx="7419">
                  <c:v>3052</c:v>
                </c:pt>
                <c:pt idx="7420">
                  <c:v>3052</c:v>
                </c:pt>
                <c:pt idx="7421">
                  <c:v>3053</c:v>
                </c:pt>
                <c:pt idx="7422">
                  <c:v>3053</c:v>
                </c:pt>
                <c:pt idx="7423">
                  <c:v>3054</c:v>
                </c:pt>
                <c:pt idx="7424">
                  <c:v>3055</c:v>
                </c:pt>
                <c:pt idx="7425">
                  <c:v>3056</c:v>
                </c:pt>
                <c:pt idx="7426">
                  <c:v>3057</c:v>
                </c:pt>
                <c:pt idx="7427">
                  <c:v>3058</c:v>
                </c:pt>
                <c:pt idx="7428">
                  <c:v>3059</c:v>
                </c:pt>
                <c:pt idx="7429">
                  <c:v>3060</c:v>
                </c:pt>
                <c:pt idx="7430">
                  <c:v>3061</c:v>
                </c:pt>
                <c:pt idx="7431">
                  <c:v>3062</c:v>
                </c:pt>
                <c:pt idx="7432">
                  <c:v>3062</c:v>
                </c:pt>
                <c:pt idx="7433">
                  <c:v>3062</c:v>
                </c:pt>
                <c:pt idx="7434">
                  <c:v>3062</c:v>
                </c:pt>
                <c:pt idx="7435">
                  <c:v>3062</c:v>
                </c:pt>
                <c:pt idx="7436">
                  <c:v>3062</c:v>
                </c:pt>
                <c:pt idx="7437">
                  <c:v>3062</c:v>
                </c:pt>
                <c:pt idx="7438">
                  <c:v>3063</c:v>
                </c:pt>
                <c:pt idx="7439">
                  <c:v>3063</c:v>
                </c:pt>
                <c:pt idx="7440">
                  <c:v>3063</c:v>
                </c:pt>
                <c:pt idx="7441">
                  <c:v>3063</c:v>
                </c:pt>
                <c:pt idx="7442">
                  <c:v>3063</c:v>
                </c:pt>
                <c:pt idx="7443">
                  <c:v>3063</c:v>
                </c:pt>
                <c:pt idx="7444">
                  <c:v>3063</c:v>
                </c:pt>
                <c:pt idx="7445">
                  <c:v>3063</c:v>
                </c:pt>
                <c:pt idx="7446">
                  <c:v>3063</c:v>
                </c:pt>
                <c:pt idx="7447">
                  <c:v>3063</c:v>
                </c:pt>
                <c:pt idx="7448">
                  <c:v>3064</c:v>
                </c:pt>
                <c:pt idx="7449">
                  <c:v>3065</c:v>
                </c:pt>
                <c:pt idx="7450">
                  <c:v>3066</c:v>
                </c:pt>
                <c:pt idx="7451">
                  <c:v>3067</c:v>
                </c:pt>
                <c:pt idx="7452">
                  <c:v>3068</c:v>
                </c:pt>
                <c:pt idx="7453">
                  <c:v>3068</c:v>
                </c:pt>
                <c:pt idx="7454">
                  <c:v>3068</c:v>
                </c:pt>
                <c:pt idx="7455">
                  <c:v>3069</c:v>
                </c:pt>
                <c:pt idx="7456">
                  <c:v>3069</c:v>
                </c:pt>
                <c:pt idx="7457">
                  <c:v>3069</c:v>
                </c:pt>
                <c:pt idx="7458">
                  <c:v>3070</c:v>
                </c:pt>
                <c:pt idx="7459">
                  <c:v>3070</c:v>
                </c:pt>
                <c:pt idx="7460">
                  <c:v>3070</c:v>
                </c:pt>
                <c:pt idx="7461">
                  <c:v>3070</c:v>
                </c:pt>
                <c:pt idx="7462">
                  <c:v>3071</c:v>
                </c:pt>
                <c:pt idx="7463">
                  <c:v>3072</c:v>
                </c:pt>
                <c:pt idx="7464">
                  <c:v>3073</c:v>
                </c:pt>
                <c:pt idx="7465">
                  <c:v>3074</c:v>
                </c:pt>
                <c:pt idx="7466">
                  <c:v>3074</c:v>
                </c:pt>
                <c:pt idx="7467">
                  <c:v>3074</c:v>
                </c:pt>
                <c:pt idx="7468">
                  <c:v>3074</c:v>
                </c:pt>
                <c:pt idx="7469">
                  <c:v>3074</c:v>
                </c:pt>
                <c:pt idx="7470">
                  <c:v>3074</c:v>
                </c:pt>
                <c:pt idx="7471">
                  <c:v>3074</c:v>
                </c:pt>
                <c:pt idx="7472">
                  <c:v>3074</c:v>
                </c:pt>
                <c:pt idx="7473">
                  <c:v>3074</c:v>
                </c:pt>
                <c:pt idx="7474">
                  <c:v>3074</c:v>
                </c:pt>
                <c:pt idx="7475">
                  <c:v>3074</c:v>
                </c:pt>
                <c:pt idx="7476">
                  <c:v>3074</c:v>
                </c:pt>
                <c:pt idx="7477">
                  <c:v>3074</c:v>
                </c:pt>
                <c:pt idx="7478">
                  <c:v>3074</c:v>
                </c:pt>
                <c:pt idx="7479">
                  <c:v>3074</c:v>
                </c:pt>
                <c:pt idx="7480">
                  <c:v>3074</c:v>
                </c:pt>
                <c:pt idx="7481">
                  <c:v>3074</c:v>
                </c:pt>
                <c:pt idx="7482">
                  <c:v>3075</c:v>
                </c:pt>
                <c:pt idx="7483">
                  <c:v>3075</c:v>
                </c:pt>
                <c:pt idx="7484">
                  <c:v>3075</c:v>
                </c:pt>
                <c:pt idx="7485">
                  <c:v>3075</c:v>
                </c:pt>
                <c:pt idx="7486">
                  <c:v>3076</c:v>
                </c:pt>
                <c:pt idx="7487">
                  <c:v>3076</c:v>
                </c:pt>
                <c:pt idx="7488">
                  <c:v>3076</c:v>
                </c:pt>
                <c:pt idx="7489">
                  <c:v>3076</c:v>
                </c:pt>
                <c:pt idx="7490">
                  <c:v>3076</c:v>
                </c:pt>
                <c:pt idx="7491">
                  <c:v>3077</c:v>
                </c:pt>
                <c:pt idx="7492">
                  <c:v>3077</c:v>
                </c:pt>
                <c:pt idx="7493">
                  <c:v>3077</c:v>
                </c:pt>
                <c:pt idx="7494">
                  <c:v>3077</c:v>
                </c:pt>
                <c:pt idx="7495">
                  <c:v>3078</c:v>
                </c:pt>
                <c:pt idx="7496">
                  <c:v>3078</c:v>
                </c:pt>
                <c:pt idx="7497">
                  <c:v>3079</c:v>
                </c:pt>
                <c:pt idx="7498">
                  <c:v>3080</c:v>
                </c:pt>
                <c:pt idx="7499">
                  <c:v>3080</c:v>
                </c:pt>
                <c:pt idx="7500">
                  <c:v>3080</c:v>
                </c:pt>
                <c:pt idx="7501">
                  <c:v>3080</c:v>
                </c:pt>
                <c:pt idx="7502">
                  <c:v>3080</c:v>
                </c:pt>
                <c:pt idx="7503">
                  <c:v>3080</c:v>
                </c:pt>
                <c:pt idx="7504">
                  <c:v>3080</c:v>
                </c:pt>
                <c:pt idx="7505">
                  <c:v>3080</c:v>
                </c:pt>
                <c:pt idx="7506">
                  <c:v>3080</c:v>
                </c:pt>
                <c:pt idx="7507">
                  <c:v>3080</c:v>
                </c:pt>
                <c:pt idx="7508">
                  <c:v>3080</c:v>
                </c:pt>
                <c:pt idx="7509">
                  <c:v>3081</c:v>
                </c:pt>
                <c:pt idx="7510">
                  <c:v>3082</c:v>
                </c:pt>
                <c:pt idx="7511">
                  <c:v>3082</c:v>
                </c:pt>
                <c:pt idx="7512">
                  <c:v>3082</c:v>
                </c:pt>
                <c:pt idx="7513">
                  <c:v>3082</c:v>
                </c:pt>
                <c:pt idx="7514">
                  <c:v>3082</c:v>
                </c:pt>
                <c:pt idx="7515">
                  <c:v>3082</c:v>
                </c:pt>
                <c:pt idx="7516">
                  <c:v>3082</c:v>
                </c:pt>
                <c:pt idx="7517">
                  <c:v>3082</c:v>
                </c:pt>
                <c:pt idx="7518">
                  <c:v>3082</c:v>
                </c:pt>
                <c:pt idx="7519">
                  <c:v>3082</c:v>
                </c:pt>
                <c:pt idx="7520">
                  <c:v>3082</c:v>
                </c:pt>
                <c:pt idx="7521">
                  <c:v>3082</c:v>
                </c:pt>
                <c:pt idx="7522">
                  <c:v>3082</c:v>
                </c:pt>
                <c:pt idx="7523">
                  <c:v>3082</c:v>
                </c:pt>
                <c:pt idx="7524">
                  <c:v>3082</c:v>
                </c:pt>
                <c:pt idx="7525">
                  <c:v>3082</c:v>
                </c:pt>
                <c:pt idx="7526">
                  <c:v>3082</c:v>
                </c:pt>
                <c:pt idx="7527">
                  <c:v>3082</c:v>
                </c:pt>
                <c:pt idx="7528">
                  <c:v>3082</c:v>
                </c:pt>
                <c:pt idx="7529">
                  <c:v>3082</c:v>
                </c:pt>
                <c:pt idx="7530">
                  <c:v>3083</c:v>
                </c:pt>
                <c:pt idx="7531">
                  <c:v>3083</c:v>
                </c:pt>
                <c:pt idx="7532">
                  <c:v>3083</c:v>
                </c:pt>
                <c:pt idx="7533">
                  <c:v>3083</c:v>
                </c:pt>
                <c:pt idx="7534">
                  <c:v>3083</c:v>
                </c:pt>
                <c:pt idx="7535">
                  <c:v>3083</c:v>
                </c:pt>
                <c:pt idx="7536">
                  <c:v>3083</c:v>
                </c:pt>
                <c:pt idx="7537">
                  <c:v>3083</c:v>
                </c:pt>
                <c:pt idx="7538">
                  <c:v>3083</c:v>
                </c:pt>
                <c:pt idx="7539">
                  <c:v>3083</c:v>
                </c:pt>
                <c:pt idx="7540">
                  <c:v>3083</c:v>
                </c:pt>
                <c:pt idx="7541">
                  <c:v>3083</c:v>
                </c:pt>
                <c:pt idx="7542">
                  <c:v>3083</c:v>
                </c:pt>
                <c:pt idx="7543">
                  <c:v>3083</c:v>
                </c:pt>
                <c:pt idx="7544">
                  <c:v>3084</c:v>
                </c:pt>
                <c:pt idx="7545">
                  <c:v>3084</c:v>
                </c:pt>
                <c:pt idx="7546">
                  <c:v>3084</c:v>
                </c:pt>
                <c:pt idx="7547">
                  <c:v>3084</c:v>
                </c:pt>
                <c:pt idx="7548">
                  <c:v>3084</c:v>
                </c:pt>
                <c:pt idx="7549">
                  <c:v>3084</c:v>
                </c:pt>
                <c:pt idx="7550">
                  <c:v>3084</c:v>
                </c:pt>
                <c:pt idx="7551">
                  <c:v>3084</c:v>
                </c:pt>
                <c:pt idx="7552">
                  <c:v>3084</c:v>
                </c:pt>
                <c:pt idx="7553">
                  <c:v>3084</c:v>
                </c:pt>
                <c:pt idx="7554">
                  <c:v>3084</c:v>
                </c:pt>
                <c:pt idx="7555">
                  <c:v>3084</c:v>
                </c:pt>
                <c:pt idx="7556">
                  <c:v>3084</c:v>
                </c:pt>
                <c:pt idx="7557">
                  <c:v>3084</c:v>
                </c:pt>
                <c:pt idx="7558">
                  <c:v>3084</c:v>
                </c:pt>
                <c:pt idx="7559">
                  <c:v>3084</c:v>
                </c:pt>
                <c:pt idx="7560">
                  <c:v>3085</c:v>
                </c:pt>
                <c:pt idx="7561">
                  <c:v>3085</c:v>
                </c:pt>
                <c:pt idx="7562">
                  <c:v>3085</c:v>
                </c:pt>
                <c:pt idx="7563">
                  <c:v>3085</c:v>
                </c:pt>
                <c:pt idx="7564">
                  <c:v>3085</c:v>
                </c:pt>
                <c:pt idx="7565">
                  <c:v>3085</c:v>
                </c:pt>
                <c:pt idx="7566">
                  <c:v>3085</c:v>
                </c:pt>
                <c:pt idx="7567">
                  <c:v>3085</c:v>
                </c:pt>
                <c:pt idx="7568">
                  <c:v>3085</c:v>
                </c:pt>
                <c:pt idx="7569">
                  <c:v>3085</c:v>
                </c:pt>
                <c:pt idx="7570">
                  <c:v>3085</c:v>
                </c:pt>
                <c:pt idx="7571">
                  <c:v>3085</c:v>
                </c:pt>
                <c:pt idx="7572">
                  <c:v>3085</c:v>
                </c:pt>
                <c:pt idx="7573">
                  <c:v>3085</c:v>
                </c:pt>
                <c:pt idx="7574">
                  <c:v>3085</c:v>
                </c:pt>
                <c:pt idx="7575">
                  <c:v>3086</c:v>
                </c:pt>
                <c:pt idx="7576">
                  <c:v>3087</c:v>
                </c:pt>
                <c:pt idx="7577">
                  <c:v>3087</c:v>
                </c:pt>
                <c:pt idx="7578">
                  <c:v>3087</c:v>
                </c:pt>
                <c:pt idx="7579">
                  <c:v>3087</c:v>
                </c:pt>
                <c:pt idx="7580">
                  <c:v>3087</c:v>
                </c:pt>
                <c:pt idx="7581">
                  <c:v>3087</c:v>
                </c:pt>
                <c:pt idx="7582">
                  <c:v>3087</c:v>
                </c:pt>
                <c:pt idx="7583">
                  <c:v>3087</c:v>
                </c:pt>
                <c:pt idx="7584">
                  <c:v>3088</c:v>
                </c:pt>
                <c:pt idx="7585">
                  <c:v>3088</c:v>
                </c:pt>
                <c:pt idx="7586">
                  <c:v>3088</c:v>
                </c:pt>
                <c:pt idx="7587">
                  <c:v>3088</c:v>
                </c:pt>
                <c:pt idx="7588">
                  <c:v>3088</c:v>
                </c:pt>
                <c:pt idx="7589">
                  <c:v>3088</c:v>
                </c:pt>
                <c:pt idx="7590">
                  <c:v>3088</c:v>
                </c:pt>
                <c:pt idx="7591">
                  <c:v>3089</c:v>
                </c:pt>
                <c:pt idx="7592">
                  <c:v>3089</c:v>
                </c:pt>
                <c:pt idx="7593">
                  <c:v>3090</c:v>
                </c:pt>
                <c:pt idx="7594">
                  <c:v>3090</c:v>
                </c:pt>
                <c:pt idx="7595">
                  <c:v>3090</c:v>
                </c:pt>
                <c:pt idx="7596">
                  <c:v>3090</c:v>
                </c:pt>
                <c:pt idx="7597">
                  <c:v>3090</c:v>
                </c:pt>
                <c:pt idx="7598">
                  <c:v>3090</c:v>
                </c:pt>
                <c:pt idx="7599">
                  <c:v>3090</c:v>
                </c:pt>
                <c:pt idx="7600">
                  <c:v>3090</c:v>
                </c:pt>
                <c:pt idx="7601">
                  <c:v>3090</c:v>
                </c:pt>
                <c:pt idx="7602">
                  <c:v>3091</c:v>
                </c:pt>
                <c:pt idx="7603">
                  <c:v>3092</c:v>
                </c:pt>
                <c:pt idx="7604">
                  <c:v>3093</c:v>
                </c:pt>
                <c:pt idx="7605">
                  <c:v>3094</c:v>
                </c:pt>
                <c:pt idx="7606">
                  <c:v>3095</c:v>
                </c:pt>
                <c:pt idx="7607">
                  <c:v>3096</c:v>
                </c:pt>
                <c:pt idx="7608">
                  <c:v>3096</c:v>
                </c:pt>
                <c:pt idx="7609">
                  <c:v>3096</c:v>
                </c:pt>
                <c:pt idx="7610">
                  <c:v>3096</c:v>
                </c:pt>
                <c:pt idx="7611">
                  <c:v>3096</c:v>
                </c:pt>
                <c:pt idx="7612">
                  <c:v>3097</c:v>
                </c:pt>
                <c:pt idx="7613">
                  <c:v>3098</c:v>
                </c:pt>
                <c:pt idx="7614">
                  <c:v>3099</c:v>
                </c:pt>
                <c:pt idx="7615">
                  <c:v>3100</c:v>
                </c:pt>
                <c:pt idx="7616">
                  <c:v>3100</c:v>
                </c:pt>
                <c:pt idx="7617">
                  <c:v>3100</c:v>
                </c:pt>
                <c:pt idx="7618">
                  <c:v>3100</c:v>
                </c:pt>
                <c:pt idx="7619">
                  <c:v>3100</c:v>
                </c:pt>
                <c:pt idx="7620">
                  <c:v>3100</c:v>
                </c:pt>
                <c:pt idx="7621">
                  <c:v>3100</c:v>
                </c:pt>
                <c:pt idx="7622">
                  <c:v>3100</c:v>
                </c:pt>
                <c:pt idx="7623">
                  <c:v>3100</c:v>
                </c:pt>
                <c:pt idx="7624">
                  <c:v>3100</c:v>
                </c:pt>
                <c:pt idx="7625">
                  <c:v>3101</c:v>
                </c:pt>
                <c:pt idx="7626">
                  <c:v>3101</c:v>
                </c:pt>
                <c:pt idx="7627">
                  <c:v>3102</c:v>
                </c:pt>
                <c:pt idx="7628">
                  <c:v>3103</c:v>
                </c:pt>
                <c:pt idx="7629">
                  <c:v>3103</c:v>
                </c:pt>
                <c:pt idx="7630">
                  <c:v>3103</c:v>
                </c:pt>
                <c:pt idx="7631">
                  <c:v>3103</c:v>
                </c:pt>
                <c:pt idx="7632">
                  <c:v>3103</c:v>
                </c:pt>
                <c:pt idx="7633">
                  <c:v>3103</c:v>
                </c:pt>
                <c:pt idx="7634">
                  <c:v>3103</c:v>
                </c:pt>
                <c:pt idx="7635">
                  <c:v>3104</c:v>
                </c:pt>
                <c:pt idx="7636">
                  <c:v>3104</c:v>
                </c:pt>
                <c:pt idx="7637">
                  <c:v>3105</c:v>
                </c:pt>
                <c:pt idx="7638">
                  <c:v>3105</c:v>
                </c:pt>
                <c:pt idx="7639">
                  <c:v>3105</c:v>
                </c:pt>
                <c:pt idx="7640">
                  <c:v>3105</c:v>
                </c:pt>
                <c:pt idx="7641">
                  <c:v>3105</c:v>
                </c:pt>
                <c:pt idx="7642">
                  <c:v>3105</c:v>
                </c:pt>
                <c:pt idx="7643">
                  <c:v>3105</c:v>
                </c:pt>
                <c:pt idx="7644">
                  <c:v>3106</c:v>
                </c:pt>
                <c:pt idx="7645">
                  <c:v>3107</c:v>
                </c:pt>
                <c:pt idx="7646">
                  <c:v>3108</c:v>
                </c:pt>
                <c:pt idx="7647">
                  <c:v>3108</c:v>
                </c:pt>
                <c:pt idx="7648">
                  <c:v>3108</c:v>
                </c:pt>
                <c:pt idx="7649">
                  <c:v>3108</c:v>
                </c:pt>
                <c:pt idx="7650">
                  <c:v>3109</c:v>
                </c:pt>
                <c:pt idx="7651">
                  <c:v>3109</c:v>
                </c:pt>
                <c:pt idx="7652">
                  <c:v>3109</c:v>
                </c:pt>
                <c:pt idx="7653">
                  <c:v>3109</c:v>
                </c:pt>
                <c:pt idx="7654">
                  <c:v>3109</c:v>
                </c:pt>
                <c:pt idx="7655">
                  <c:v>3109</c:v>
                </c:pt>
                <c:pt idx="7656">
                  <c:v>3109</c:v>
                </c:pt>
                <c:pt idx="7657">
                  <c:v>3110</c:v>
                </c:pt>
                <c:pt idx="7658">
                  <c:v>3110</c:v>
                </c:pt>
                <c:pt idx="7659">
                  <c:v>3110</c:v>
                </c:pt>
                <c:pt idx="7660">
                  <c:v>3110</c:v>
                </c:pt>
                <c:pt idx="7661">
                  <c:v>3110</c:v>
                </c:pt>
                <c:pt idx="7662">
                  <c:v>3110</c:v>
                </c:pt>
                <c:pt idx="7663">
                  <c:v>3111</c:v>
                </c:pt>
                <c:pt idx="7664">
                  <c:v>3112</c:v>
                </c:pt>
                <c:pt idx="7665">
                  <c:v>3113</c:v>
                </c:pt>
                <c:pt idx="7666">
                  <c:v>3114</c:v>
                </c:pt>
                <c:pt idx="7667">
                  <c:v>3114</c:v>
                </c:pt>
                <c:pt idx="7668">
                  <c:v>3115</c:v>
                </c:pt>
                <c:pt idx="7669">
                  <c:v>3115</c:v>
                </c:pt>
                <c:pt idx="7670">
                  <c:v>3116</c:v>
                </c:pt>
                <c:pt idx="7671">
                  <c:v>3117</c:v>
                </c:pt>
                <c:pt idx="7672">
                  <c:v>3118</c:v>
                </c:pt>
                <c:pt idx="7673">
                  <c:v>3119</c:v>
                </c:pt>
                <c:pt idx="7674">
                  <c:v>3120</c:v>
                </c:pt>
                <c:pt idx="7675">
                  <c:v>3121</c:v>
                </c:pt>
                <c:pt idx="7676">
                  <c:v>3121</c:v>
                </c:pt>
                <c:pt idx="7677">
                  <c:v>3121</c:v>
                </c:pt>
                <c:pt idx="7678">
                  <c:v>3121</c:v>
                </c:pt>
                <c:pt idx="7679">
                  <c:v>3121</c:v>
                </c:pt>
                <c:pt idx="7680">
                  <c:v>3122</c:v>
                </c:pt>
                <c:pt idx="7681">
                  <c:v>3122</c:v>
                </c:pt>
                <c:pt idx="7682">
                  <c:v>3122</c:v>
                </c:pt>
                <c:pt idx="7683">
                  <c:v>3122</c:v>
                </c:pt>
                <c:pt idx="7684">
                  <c:v>3123</c:v>
                </c:pt>
                <c:pt idx="7685">
                  <c:v>3124</c:v>
                </c:pt>
                <c:pt idx="7686">
                  <c:v>3125</c:v>
                </c:pt>
                <c:pt idx="7687">
                  <c:v>3125</c:v>
                </c:pt>
                <c:pt idx="7688">
                  <c:v>3125</c:v>
                </c:pt>
                <c:pt idx="7689">
                  <c:v>3125</c:v>
                </c:pt>
                <c:pt idx="7690">
                  <c:v>3125</c:v>
                </c:pt>
                <c:pt idx="7691">
                  <c:v>3125</c:v>
                </c:pt>
                <c:pt idx="7692">
                  <c:v>3125</c:v>
                </c:pt>
                <c:pt idx="7693">
                  <c:v>3125</c:v>
                </c:pt>
                <c:pt idx="7694">
                  <c:v>3125</c:v>
                </c:pt>
                <c:pt idx="7695">
                  <c:v>3126</c:v>
                </c:pt>
                <c:pt idx="7696">
                  <c:v>3126</c:v>
                </c:pt>
                <c:pt idx="7697">
                  <c:v>3127</c:v>
                </c:pt>
                <c:pt idx="7698">
                  <c:v>3127</c:v>
                </c:pt>
                <c:pt idx="7699">
                  <c:v>3128</c:v>
                </c:pt>
                <c:pt idx="7700">
                  <c:v>3128</c:v>
                </c:pt>
                <c:pt idx="7701">
                  <c:v>3128</c:v>
                </c:pt>
                <c:pt idx="7702">
                  <c:v>3128</c:v>
                </c:pt>
                <c:pt idx="7703">
                  <c:v>3128</c:v>
                </c:pt>
                <c:pt idx="7704">
                  <c:v>3128</c:v>
                </c:pt>
                <c:pt idx="7705">
                  <c:v>3128</c:v>
                </c:pt>
                <c:pt idx="7706">
                  <c:v>3128</c:v>
                </c:pt>
                <c:pt idx="7707">
                  <c:v>3128</c:v>
                </c:pt>
                <c:pt idx="7708">
                  <c:v>3129</c:v>
                </c:pt>
                <c:pt idx="7709">
                  <c:v>3129</c:v>
                </c:pt>
                <c:pt idx="7710">
                  <c:v>3130</c:v>
                </c:pt>
                <c:pt idx="7711">
                  <c:v>3130</c:v>
                </c:pt>
                <c:pt idx="7712">
                  <c:v>3130</c:v>
                </c:pt>
                <c:pt idx="7713">
                  <c:v>3130</c:v>
                </c:pt>
                <c:pt idx="7714">
                  <c:v>3130</c:v>
                </c:pt>
                <c:pt idx="7715">
                  <c:v>3130</c:v>
                </c:pt>
                <c:pt idx="7716">
                  <c:v>3131</c:v>
                </c:pt>
                <c:pt idx="7717">
                  <c:v>3131</c:v>
                </c:pt>
                <c:pt idx="7718">
                  <c:v>3131</c:v>
                </c:pt>
                <c:pt idx="7719">
                  <c:v>3131</c:v>
                </c:pt>
                <c:pt idx="7720">
                  <c:v>3131</c:v>
                </c:pt>
                <c:pt idx="7721">
                  <c:v>3131</c:v>
                </c:pt>
                <c:pt idx="7722">
                  <c:v>3131</c:v>
                </c:pt>
                <c:pt idx="7723">
                  <c:v>3131</c:v>
                </c:pt>
                <c:pt idx="7724">
                  <c:v>3131</c:v>
                </c:pt>
                <c:pt idx="7725">
                  <c:v>3131</c:v>
                </c:pt>
                <c:pt idx="7726">
                  <c:v>3131</c:v>
                </c:pt>
                <c:pt idx="7727">
                  <c:v>3131</c:v>
                </c:pt>
                <c:pt idx="7728">
                  <c:v>3131</c:v>
                </c:pt>
                <c:pt idx="7729">
                  <c:v>3131</c:v>
                </c:pt>
                <c:pt idx="7730">
                  <c:v>3131</c:v>
                </c:pt>
                <c:pt idx="7731">
                  <c:v>3131</c:v>
                </c:pt>
                <c:pt idx="7732">
                  <c:v>3131</c:v>
                </c:pt>
                <c:pt idx="7733">
                  <c:v>3131</c:v>
                </c:pt>
                <c:pt idx="7734">
                  <c:v>3132</c:v>
                </c:pt>
                <c:pt idx="7735">
                  <c:v>3133</c:v>
                </c:pt>
                <c:pt idx="7736">
                  <c:v>3133</c:v>
                </c:pt>
                <c:pt idx="7737">
                  <c:v>3133</c:v>
                </c:pt>
                <c:pt idx="7738">
                  <c:v>3133</c:v>
                </c:pt>
                <c:pt idx="7739">
                  <c:v>3133</c:v>
                </c:pt>
                <c:pt idx="7740">
                  <c:v>3133</c:v>
                </c:pt>
                <c:pt idx="7741">
                  <c:v>3133</c:v>
                </c:pt>
                <c:pt idx="7742">
                  <c:v>3133</c:v>
                </c:pt>
                <c:pt idx="7743">
                  <c:v>3133</c:v>
                </c:pt>
                <c:pt idx="7744">
                  <c:v>3133</c:v>
                </c:pt>
                <c:pt idx="7745">
                  <c:v>3133</c:v>
                </c:pt>
                <c:pt idx="7746">
                  <c:v>3133</c:v>
                </c:pt>
                <c:pt idx="7747">
                  <c:v>3133</c:v>
                </c:pt>
                <c:pt idx="7748">
                  <c:v>3133</c:v>
                </c:pt>
                <c:pt idx="7749">
                  <c:v>3133</c:v>
                </c:pt>
                <c:pt idx="7750">
                  <c:v>3133</c:v>
                </c:pt>
                <c:pt idx="7751">
                  <c:v>3133</c:v>
                </c:pt>
                <c:pt idx="7752">
                  <c:v>3133</c:v>
                </c:pt>
                <c:pt idx="7753">
                  <c:v>3133</c:v>
                </c:pt>
                <c:pt idx="7754">
                  <c:v>3133</c:v>
                </c:pt>
                <c:pt idx="7755">
                  <c:v>3133</c:v>
                </c:pt>
                <c:pt idx="7756">
                  <c:v>3133</c:v>
                </c:pt>
                <c:pt idx="7757">
                  <c:v>3133</c:v>
                </c:pt>
                <c:pt idx="7758">
                  <c:v>3133</c:v>
                </c:pt>
                <c:pt idx="7759">
                  <c:v>3133</c:v>
                </c:pt>
                <c:pt idx="7760">
                  <c:v>3133</c:v>
                </c:pt>
                <c:pt idx="7761">
                  <c:v>3133</c:v>
                </c:pt>
                <c:pt idx="7762">
                  <c:v>3134</c:v>
                </c:pt>
                <c:pt idx="7763">
                  <c:v>3135</c:v>
                </c:pt>
                <c:pt idx="7764">
                  <c:v>3135</c:v>
                </c:pt>
                <c:pt idx="7765">
                  <c:v>3135</c:v>
                </c:pt>
                <c:pt idx="7766">
                  <c:v>3135</c:v>
                </c:pt>
                <c:pt idx="7767">
                  <c:v>3135</c:v>
                </c:pt>
                <c:pt idx="7768">
                  <c:v>3136</c:v>
                </c:pt>
                <c:pt idx="7769">
                  <c:v>3137</c:v>
                </c:pt>
                <c:pt idx="7770">
                  <c:v>3137</c:v>
                </c:pt>
                <c:pt idx="7771">
                  <c:v>3137</c:v>
                </c:pt>
                <c:pt idx="7772">
                  <c:v>3137</c:v>
                </c:pt>
                <c:pt idx="7773">
                  <c:v>3137</c:v>
                </c:pt>
                <c:pt idx="7774">
                  <c:v>3137</c:v>
                </c:pt>
                <c:pt idx="7775">
                  <c:v>3137</c:v>
                </c:pt>
                <c:pt idx="7776">
                  <c:v>3137</c:v>
                </c:pt>
                <c:pt idx="7777">
                  <c:v>3137</c:v>
                </c:pt>
                <c:pt idx="7778">
                  <c:v>3138</c:v>
                </c:pt>
                <c:pt idx="7779">
                  <c:v>3138</c:v>
                </c:pt>
                <c:pt idx="7780">
                  <c:v>3138</c:v>
                </c:pt>
                <c:pt idx="7781">
                  <c:v>3139</c:v>
                </c:pt>
                <c:pt idx="7782">
                  <c:v>3139</c:v>
                </c:pt>
                <c:pt idx="7783">
                  <c:v>3139</c:v>
                </c:pt>
                <c:pt idx="7784">
                  <c:v>3140</c:v>
                </c:pt>
                <c:pt idx="7785">
                  <c:v>3141</c:v>
                </c:pt>
                <c:pt idx="7786">
                  <c:v>3142</c:v>
                </c:pt>
                <c:pt idx="7787">
                  <c:v>3142</c:v>
                </c:pt>
                <c:pt idx="7788">
                  <c:v>3142</c:v>
                </c:pt>
                <c:pt idx="7789">
                  <c:v>3142</c:v>
                </c:pt>
                <c:pt idx="7790">
                  <c:v>3143</c:v>
                </c:pt>
                <c:pt idx="7791">
                  <c:v>3143</c:v>
                </c:pt>
                <c:pt idx="7792">
                  <c:v>3144</c:v>
                </c:pt>
                <c:pt idx="7793">
                  <c:v>3145</c:v>
                </c:pt>
                <c:pt idx="7794">
                  <c:v>3146</c:v>
                </c:pt>
                <c:pt idx="7795">
                  <c:v>3146</c:v>
                </c:pt>
                <c:pt idx="7796">
                  <c:v>3147</c:v>
                </c:pt>
                <c:pt idx="7797">
                  <c:v>3147</c:v>
                </c:pt>
                <c:pt idx="7798">
                  <c:v>3147</c:v>
                </c:pt>
                <c:pt idx="7799">
                  <c:v>3147</c:v>
                </c:pt>
                <c:pt idx="7800">
                  <c:v>3148</c:v>
                </c:pt>
                <c:pt idx="7801">
                  <c:v>3149</c:v>
                </c:pt>
                <c:pt idx="7802">
                  <c:v>3150</c:v>
                </c:pt>
                <c:pt idx="7803">
                  <c:v>3151</c:v>
                </c:pt>
                <c:pt idx="7804">
                  <c:v>3151</c:v>
                </c:pt>
                <c:pt idx="7805">
                  <c:v>3151</c:v>
                </c:pt>
                <c:pt idx="7806">
                  <c:v>3151</c:v>
                </c:pt>
                <c:pt idx="7807">
                  <c:v>3151</c:v>
                </c:pt>
                <c:pt idx="7808">
                  <c:v>3151</c:v>
                </c:pt>
                <c:pt idx="7809">
                  <c:v>3152</c:v>
                </c:pt>
                <c:pt idx="7810">
                  <c:v>3153</c:v>
                </c:pt>
                <c:pt idx="7811">
                  <c:v>3154</c:v>
                </c:pt>
                <c:pt idx="7812">
                  <c:v>3155</c:v>
                </c:pt>
                <c:pt idx="7813">
                  <c:v>3156</c:v>
                </c:pt>
                <c:pt idx="7814">
                  <c:v>3157</c:v>
                </c:pt>
                <c:pt idx="7815">
                  <c:v>3158</c:v>
                </c:pt>
                <c:pt idx="7816">
                  <c:v>3159</c:v>
                </c:pt>
                <c:pt idx="7817">
                  <c:v>3159</c:v>
                </c:pt>
                <c:pt idx="7818">
                  <c:v>3160</c:v>
                </c:pt>
                <c:pt idx="7819">
                  <c:v>3160</c:v>
                </c:pt>
                <c:pt idx="7820">
                  <c:v>3160</c:v>
                </c:pt>
                <c:pt idx="7821">
                  <c:v>3160</c:v>
                </c:pt>
                <c:pt idx="7822">
                  <c:v>3161</c:v>
                </c:pt>
                <c:pt idx="7823">
                  <c:v>3161</c:v>
                </c:pt>
                <c:pt idx="7824">
                  <c:v>3161</c:v>
                </c:pt>
                <c:pt idx="7825">
                  <c:v>3161</c:v>
                </c:pt>
                <c:pt idx="7826">
                  <c:v>3161</c:v>
                </c:pt>
                <c:pt idx="7827">
                  <c:v>3161</c:v>
                </c:pt>
                <c:pt idx="7828">
                  <c:v>3162</c:v>
                </c:pt>
                <c:pt idx="7829">
                  <c:v>3162</c:v>
                </c:pt>
                <c:pt idx="7830">
                  <c:v>3162</c:v>
                </c:pt>
                <c:pt idx="7831">
                  <c:v>3162</c:v>
                </c:pt>
                <c:pt idx="7832">
                  <c:v>3162</c:v>
                </c:pt>
                <c:pt idx="7833">
                  <c:v>3163</c:v>
                </c:pt>
                <c:pt idx="7834">
                  <c:v>3164</c:v>
                </c:pt>
                <c:pt idx="7835">
                  <c:v>3165</c:v>
                </c:pt>
                <c:pt idx="7836">
                  <c:v>3165</c:v>
                </c:pt>
                <c:pt idx="7837">
                  <c:v>3166</c:v>
                </c:pt>
                <c:pt idx="7838">
                  <c:v>3166</c:v>
                </c:pt>
                <c:pt idx="7839">
                  <c:v>3166</c:v>
                </c:pt>
                <c:pt idx="7840">
                  <c:v>3167</c:v>
                </c:pt>
                <c:pt idx="7841">
                  <c:v>3167</c:v>
                </c:pt>
                <c:pt idx="7842">
                  <c:v>3168</c:v>
                </c:pt>
                <c:pt idx="7843">
                  <c:v>3169</c:v>
                </c:pt>
                <c:pt idx="7844">
                  <c:v>3169</c:v>
                </c:pt>
                <c:pt idx="7845">
                  <c:v>3170</c:v>
                </c:pt>
                <c:pt idx="7846">
                  <c:v>3171</c:v>
                </c:pt>
                <c:pt idx="7847">
                  <c:v>3171</c:v>
                </c:pt>
                <c:pt idx="7848">
                  <c:v>3171</c:v>
                </c:pt>
                <c:pt idx="7849">
                  <c:v>3171</c:v>
                </c:pt>
                <c:pt idx="7850">
                  <c:v>3171</c:v>
                </c:pt>
                <c:pt idx="7851">
                  <c:v>3171</c:v>
                </c:pt>
                <c:pt idx="7852">
                  <c:v>3172</c:v>
                </c:pt>
                <c:pt idx="7853">
                  <c:v>3172</c:v>
                </c:pt>
                <c:pt idx="7854">
                  <c:v>3172</c:v>
                </c:pt>
                <c:pt idx="7855">
                  <c:v>3172</c:v>
                </c:pt>
                <c:pt idx="7856">
                  <c:v>3173</c:v>
                </c:pt>
                <c:pt idx="7857">
                  <c:v>3173</c:v>
                </c:pt>
                <c:pt idx="7858">
                  <c:v>3173</c:v>
                </c:pt>
                <c:pt idx="7859">
                  <c:v>3173</c:v>
                </c:pt>
                <c:pt idx="7860">
                  <c:v>3173</c:v>
                </c:pt>
                <c:pt idx="7861">
                  <c:v>3173</c:v>
                </c:pt>
                <c:pt idx="7862">
                  <c:v>3173</c:v>
                </c:pt>
                <c:pt idx="7863">
                  <c:v>3173</c:v>
                </c:pt>
                <c:pt idx="7864">
                  <c:v>3174</c:v>
                </c:pt>
                <c:pt idx="7865">
                  <c:v>3174</c:v>
                </c:pt>
                <c:pt idx="7866">
                  <c:v>3175</c:v>
                </c:pt>
                <c:pt idx="7867">
                  <c:v>3175</c:v>
                </c:pt>
                <c:pt idx="7868">
                  <c:v>3175</c:v>
                </c:pt>
                <c:pt idx="7869">
                  <c:v>3175</c:v>
                </c:pt>
                <c:pt idx="7870">
                  <c:v>3175</c:v>
                </c:pt>
                <c:pt idx="7871">
                  <c:v>3175</c:v>
                </c:pt>
                <c:pt idx="7872">
                  <c:v>3175</c:v>
                </c:pt>
                <c:pt idx="7873">
                  <c:v>3176</c:v>
                </c:pt>
                <c:pt idx="7874">
                  <c:v>3177</c:v>
                </c:pt>
                <c:pt idx="7875">
                  <c:v>3178</c:v>
                </c:pt>
                <c:pt idx="7876">
                  <c:v>3179</c:v>
                </c:pt>
                <c:pt idx="7877">
                  <c:v>3179</c:v>
                </c:pt>
                <c:pt idx="7878">
                  <c:v>3179</c:v>
                </c:pt>
                <c:pt idx="7879">
                  <c:v>3179</c:v>
                </c:pt>
                <c:pt idx="7880">
                  <c:v>3179</c:v>
                </c:pt>
                <c:pt idx="7881">
                  <c:v>3179</c:v>
                </c:pt>
                <c:pt idx="7882">
                  <c:v>3179</c:v>
                </c:pt>
                <c:pt idx="7883">
                  <c:v>3179</c:v>
                </c:pt>
                <c:pt idx="7884">
                  <c:v>3179</c:v>
                </c:pt>
                <c:pt idx="7885">
                  <c:v>3179</c:v>
                </c:pt>
                <c:pt idx="7886">
                  <c:v>3179</c:v>
                </c:pt>
                <c:pt idx="7887">
                  <c:v>3180</c:v>
                </c:pt>
                <c:pt idx="7888">
                  <c:v>3180</c:v>
                </c:pt>
                <c:pt idx="7889">
                  <c:v>3181</c:v>
                </c:pt>
                <c:pt idx="7890">
                  <c:v>3181</c:v>
                </c:pt>
                <c:pt idx="7891">
                  <c:v>3181</c:v>
                </c:pt>
                <c:pt idx="7892">
                  <c:v>3181</c:v>
                </c:pt>
                <c:pt idx="7893">
                  <c:v>3181</c:v>
                </c:pt>
                <c:pt idx="7894">
                  <c:v>3182</c:v>
                </c:pt>
                <c:pt idx="7895">
                  <c:v>3183</c:v>
                </c:pt>
                <c:pt idx="7896">
                  <c:v>3183</c:v>
                </c:pt>
                <c:pt idx="7897">
                  <c:v>3183</c:v>
                </c:pt>
                <c:pt idx="7898">
                  <c:v>3183</c:v>
                </c:pt>
                <c:pt idx="7899">
                  <c:v>3184</c:v>
                </c:pt>
                <c:pt idx="7900">
                  <c:v>3184</c:v>
                </c:pt>
                <c:pt idx="7901">
                  <c:v>3184</c:v>
                </c:pt>
                <c:pt idx="7902">
                  <c:v>3184</c:v>
                </c:pt>
                <c:pt idx="7903">
                  <c:v>3185</c:v>
                </c:pt>
                <c:pt idx="7904">
                  <c:v>3185</c:v>
                </c:pt>
                <c:pt idx="7905">
                  <c:v>3185</c:v>
                </c:pt>
                <c:pt idx="7906">
                  <c:v>3185</c:v>
                </c:pt>
                <c:pt idx="7907">
                  <c:v>3185</c:v>
                </c:pt>
                <c:pt idx="7908">
                  <c:v>3185</c:v>
                </c:pt>
                <c:pt idx="7909">
                  <c:v>3186</c:v>
                </c:pt>
                <c:pt idx="7910">
                  <c:v>3187</c:v>
                </c:pt>
                <c:pt idx="7911">
                  <c:v>3188</c:v>
                </c:pt>
                <c:pt idx="7912">
                  <c:v>3188</c:v>
                </c:pt>
                <c:pt idx="7913">
                  <c:v>3188</c:v>
                </c:pt>
                <c:pt idx="7914">
                  <c:v>3188</c:v>
                </c:pt>
                <c:pt idx="7915">
                  <c:v>3189</c:v>
                </c:pt>
                <c:pt idx="7916">
                  <c:v>3189</c:v>
                </c:pt>
                <c:pt idx="7917">
                  <c:v>3189</c:v>
                </c:pt>
                <c:pt idx="7918">
                  <c:v>3189</c:v>
                </c:pt>
                <c:pt idx="7919">
                  <c:v>3189</c:v>
                </c:pt>
                <c:pt idx="7920">
                  <c:v>3189</c:v>
                </c:pt>
                <c:pt idx="7921">
                  <c:v>3189</c:v>
                </c:pt>
                <c:pt idx="7922">
                  <c:v>3189</c:v>
                </c:pt>
                <c:pt idx="7923">
                  <c:v>3189</c:v>
                </c:pt>
                <c:pt idx="7924">
                  <c:v>3189</c:v>
                </c:pt>
                <c:pt idx="7925">
                  <c:v>3190</c:v>
                </c:pt>
                <c:pt idx="7926">
                  <c:v>3191</c:v>
                </c:pt>
                <c:pt idx="7927">
                  <c:v>3191</c:v>
                </c:pt>
                <c:pt idx="7928">
                  <c:v>3192</c:v>
                </c:pt>
                <c:pt idx="7929">
                  <c:v>3192</c:v>
                </c:pt>
                <c:pt idx="7930">
                  <c:v>3192</c:v>
                </c:pt>
                <c:pt idx="7931">
                  <c:v>3193</c:v>
                </c:pt>
                <c:pt idx="7932">
                  <c:v>3193</c:v>
                </c:pt>
                <c:pt idx="7933">
                  <c:v>3193</c:v>
                </c:pt>
                <c:pt idx="7934">
                  <c:v>3193</c:v>
                </c:pt>
                <c:pt idx="7935">
                  <c:v>3194</c:v>
                </c:pt>
                <c:pt idx="7936">
                  <c:v>3194</c:v>
                </c:pt>
                <c:pt idx="7937">
                  <c:v>3194</c:v>
                </c:pt>
                <c:pt idx="7938">
                  <c:v>3194</c:v>
                </c:pt>
                <c:pt idx="7939">
                  <c:v>3194</c:v>
                </c:pt>
                <c:pt idx="7940">
                  <c:v>3194</c:v>
                </c:pt>
                <c:pt idx="7941">
                  <c:v>3194</c:v>
                </c:pt>
                <c:pt idx="7942">
                  <c:v>3194</c:v>
                </c:pt>
                <c:pt idx="7943">
                  <c:v>3194</c:v>
                </c:pt>
                <c:pt idx="7944">
                  <c:v>3194</c:v>
                </c:pt>
                <c:pt idx="7945">
                  <c:v>3194</c:v>
                </c:pt>
                <c:pt idx="7946">
                  <c:v>3194</c:v>
                </c:pt>
                <c:pt idx="7947">
                  <c:v>3194</c:v>
                </c:pt>
                <c:pt idx="7948">
                  <c:v>3195</c:v>
                </c:pt>
                <c:pt idx="7949">
                  <c:v>3196</c:v>
                </c:pt>
                <c:pt idx="7950">
                  <c:v>3196</c:v>
                </c:pt>
                <c:pt idx="7951">
                  <c:v>3197</c:v>
                </c:pt>
                <c:pt idx="7952">
                  <c:v>3197</c:v>
                </c:pt>
                <c:pt idx="7953">
                  <c:v>3198</c:v>
                </c:pt>
                <c:pt idx="7954">
                  <c:v>3199</c:v>
                </c:pt>
                <c:pt idx="7955">
                  <c:v>3199</c:v>
                </c:pt>
                <c:pt idx="7956">
                  <c:v>3200</c:v>
                </c:pt>
                <c:pt idx="7957">
                  <c:v>3201</c:v>
                </c:pt>
                <c:pt idx="7958">
                  <c:v>3202</c:v>
                </c:pt>
                <c:pt idx="7959">
                  <c:v>3202</c:v>
                </c:pt>
                <c:pt idx="7960">
                  <c:v>3202</c:v>
                </c:pt>
                <c:pt idx="7961">
                  <c:v>3202</c:v>
                </c:pt>
                <c:pt idx="7962">
                  <c:v>3203</c:v>
                </c:pt>
                <c:pt idx="7963">
                  <c:v>3203</c:v>
                </c:pt>
                <c:pt idx="7964">
                  <c:v>3204</c:v>
                </c:pt>
                <c:pt idx="7965">
                  <c:v>3204</c:v>
                </c:pt>
                <c:pt idx="7966">
                  <c:v>3205</c:v>
                </c:pt>
                <c:pt idx="7967">
                  <c:v>3205</c:v>
                </c:pt>
                <c:pt idx="7968">
                  <c:v>3205</c:v>
                </c:pt>
                <c:pt idx="7969">
                  <c:v>3205</c:v>
                </c:pt>
                <c:pt idx="7970">
                  <c:v>3205</c:v>
                </c:pt>
                <c:pt idx="7971">
                  <c:v>3206</c:v>
                </c:pt>
                <c:pt idx="7972">
                  <c:v>3207</c:v>
                </c:pt>
                <c:pt idx="7973">
                  <c:v>3207</c:v>
                </c:pt>
                <c:pt idx="7974">
                  <c:v>3207</c:v>
                </c:pt>
                <c:pt idx="7975">
                  <c:v>3207</c:v>
                </c:pt>
                <c:pt idx="7976">
                  <c:v>3207</c:v>
                </c:pt>
                <c:pt idx="7977">
                  <c:v>3207</c:v>
                </c:pt>
                <c:pt idx="7978">
                  <c:v>3207</c:v>
                </c:pt>
                <c:pt idx="7979">
                  <c:v>3207</c:v>
                </c:pt>
                <c:pt idx="7980">
                  <c:v>3208</c:v>
                </c:pt>
                <c:pt idx="7981">
                  <c:v>3209</c:v>
                </c:pt>
                <c:pt idx="7982">
                  <c:v>3209</c:v>
                </c:pt>
                <c:pt idx="7983">
                  <c:v>3209</c:v>
                </c:pt>
                <c:pt idx="7984">
                  <c:v>3209</c:v>
                </c:pt>
                <c:pt idx="7985">
                  <c:v>3209</c:v>
                </c:pt>
                <c:pt idx="7986">
                  <c:v>3209</c:v>
                </c:pt>
                <c:pt idx="7987">
                  <c:v>3209</c:v>
                </c:pt>
                <c:pt idx="7988">
                  <c:v>3210</c:v>
                </c:pt>
                <c:pt idx="7989">
                  <c:v>3210</c:v>
                </c:pt>
                <c:pt idx="7990">
                  <c:v>3210</c:v>
                </c:pt>
                <c:pt idx="7991">
                  <c:v>3211</c:v>
                </c:pt>
                <c:pt idx="7992">
                  <c:v>3211</c:v>
                </c:pt>
                <c:pt idx="7993">
                  <c:v>3211</c:v>
                </c:pt>
                <c:pt idx="7994">
                  <c:v>3212</c:v>
                </c:pt>
                <c:pt idx="7995">
                  <c:v>3213</c:v>
                </c:pt>
                <c:pt idx="7996">
                  <c:v>3213</c:v>
                </c:pt>
                <c:pt idx="7997">
                  <c:v>3214</c:v>
                </c:pt>
                <c:pt idx="7998">
                  <c:v>3215</c:v>
                </c:pt>
                <c:pt idx="7999">
                  <c:v>3215</c:v>
                </c:pt>
                <c:pt idx="8000">
                  <c:v>3215</c:v>
                </c:pt>
                <c:pt idx="8001">
                  <c:v>3215</c:v>
                </c:pt>
                <c:pt idx="8002">
                  <c:v>3216</c:v>
                </c:pt>
                <c:pt idx="8003">
                  <c:v>3217</c:v>
                </c:pt>
                <c:pt idx="8004">
                  <c:v>3218</c:v>
                </c:pt>
                <c:pt idx="8005">
                  <c:v>3218</c:v>
                </c:pt>
                <c:pt idx="8006">
                  <c:v>3218</c:v>
                </c:pt>
                <c:pt idx="8007">
                  <c:v>3218</c:v>
                </c:pt>
                <c:pt idx="8008">
                  <c:v>3219</c:v>
                </c:pt>
                <c:pt idx="8009">
                  <c:v>3219</c:v>
                </c:pt>
                <c:pt idx="8010">
                  <c:v>3219</c:v>
                </c:pt>
                <c:pt idx="8011">
                  <c:v>3220</c:v>
                </c:pt>
                <c:pt idx="8012">
                  <c:v>3220</c:v>
                </c:pt>
                <c:pt idx="8013">
                  <c:v>3220</c:v>
                </c:pt>
                <c:pt idx="8014">
                  <c:v>3220</c:v>
                </c:pt>
                <c:pt idx="8015">
                  <c:v>3220</c:v>
                </c:pt>
                <c:pt idx="8016">
                  <c:v>3220</c:v>
                </c:pt>
                <c:pt idx="8017">
                  <c:v>3220</c:v>
                </c:pt>
                <c:pt idx="8018">
                  <c:v>3220</c:v>
                </c:pt>
                <c:pt idx="8019">
                  <c:v>3220</c:v>
                </c:pt>
                <c:pt idx="8020">
                  <c:v>3220</c:v>
                </c:pt>
                <c:pt idx="8021">
                  <c:v>3220</c:v>
                </c:pt>
                <c:pt idx="8022">
                  <c:v>3221</c:v>
                </c:pt>
                <c:pt idx="8023">
                  <c:v>3222</c:v>
                </c:pt>
                <c:pt idx="8024">
                  <c:v>3223</c:v>
                </c:pt>
                <c:pt idx="8025">
                  <c:v>3223</c:v>
                </c:pt>
                <c:pt idx="8026">
                  <c:v>3224</c:v>
                </c:pt>
                <c:pt idx="8027">
                  <c:v>3225</c:v>
                </c:pt>
                <c:pt idx="8028">
                  <c:v>3226</c:v>
                </c:pt>
                <c:pt idx="8029">
                  <c:v>3226</c:v>
                </c:pt>
                <c:pt idx="8030">
                  <c:v>3226</c:v>
                </c:pt>
                <c:pt idx="8031">
                  <c:v>3227</c:v>
                </c:pt>
                <c:pt idx="8032">
                  <c:v>3227</c:v>
                </c:pt>
                <c:pt idx="8033">
                  <c:v>3227</c:v>
                </c:pt>
                <c:pt idx="8034">
                  <c:v>3228</c:v>
                </c:pt>
                <c:pt idx="8035">
                  <c:v>3229</c:v>
                </c:pt>
                <c:pt idx="8036">
                  <c:v>3230</c:v>
                </c:pt>
                <c:pt idx="8037">
                  <c:v>3231</c:v>
                </c:pt>
                <c:pt idx="8038">
                  <c:v>3232</c:v>
                </c:pt>
                <c:pt idx="8039">
                  <c:v>3233</c:v>
                </c:pt>
                <c:pt idx="8040">
                  <c:v>3234</c:v>
                </c:pt>
                <c:pt idx="8041">
                  <c:v>3235</c:v>
                </c:pt>
                <c:pt idx="8042">
                  <c:v>3236</c:v>
                </c:pt>
                <c:pt idx="8043">
                  <c:v>3237</c:v>
                </c:pt>
                <c:pt idx="8044">
                  <c:v>3238</c:v>
                </c:pt>
                <c:pt idx="8045">
                  <c:v>3239</c:v>
                </c:pt>
                <c:pt idx="8046">
                  <c:v>3240</c:v>
                </c:pt>
                <c:pt idx="8047">
                  <c:v>3240</c:v>
                </c:pt>
                <c:pt idx="8048">
                  <c:v>3241</c:v>
                </c:pt>
                <c:pt idx="8049">
                  <c:v>3242</c:v>
                </c:pt>
                <c:pt idx="8050">
                  <c:v>3243</c:v>
                </c:pt>
                <c:pt idx="8051">
                  <c:v>3244</c:v>
                </c:pt>
                <c:pt idx="8052">
                  <c:v>3244</c:v>
                </c:pt>
                <c:pt idx="8053">
                  <c:v>3244</c:v>
                </c:pt>
                <c:pt idx="8054">
                  <c:v>3245</c:v>
                </c:pt>
                <c:pt idx="8055">
                  <c:v>3245</c:v>
                </c:pt>
                <c:pt idx="8056">
                  <c:v>3245</c:v>
                </c:pt>
                <c:pt idx="8057">
                  <c:v>3245</c:v>
                </c:pt>
                <c:pt idx="8058">
                  <c:v>3245</c:v>
                </c:pt>
                <c:pt idx="8059">
                  <c:v>3246</c:v>
                </c:pt>
                <c:pt idx="8060">
                  <c:v>3247</c:v>
                </c:pt>
                <c:pt idx="8061">
                  <c:v>3248</c:v>
                </c:pt>
                <c:pt idx="8062">
                  <c:v>3249</c:v>
                </c:pt>
                <c:pt idx="8063">
                  <c:v>3250</c:v>
                </c:pt>
                <c:pt idx="8064">
                  <c:v>3251</c:v>
                </c:pt>
                <c:pt idx="8065">
                  <c:v>3252</c:v>
                </c:pt>
                <c:pt idx="8066">
                  <c:v>3253</c:v>
                </c:pt>
                <c:pt idx="8067">
                  <c:v>3253</c:v>
                </c:pt>
                <c:pt idx="8068">
                  <c:v>3253</c:v>
                </c:pt>
                <c:pt idx="8069">
                  <c:v>3254</c:v>
                </c:pt>
                <c:pt idx="8070">
                  <c:v>3254</c:v>
                </c:pt>
                <c:pt idx="8071">
                  <c:v>3254</c:v>
                </c:pt>
                <c:pt idx="8072">
                  <c:v>3255</c:v>
                </c:pt>
                <c:pt idx="8073">
                  <c:v>3255</c:v>
                </c:pt>
                <c:pt idx="8074">
                  <c:v>3256</c:v>
                </c:pt>
                <c:pt idx="8075">
                  <c:v>3257</c:v>
                </c:pt>
                <c:pt idx="8076">
                  <c:v>3258</c:v>
                </c:pt>
                <c:pt idx="8077">
                  <c:v>3259</c:v>
                </c:pt>
                <c:pt idx="8078">
                  <c:v>3259</c:v>
                </c:pt>
                <c:pt idx="8079">
                  <c:v>3259</c:v>
                </c:pt>
                <c:pt idx="8080">
                  <c:v>3259</c:v>
                </c:pt>
                <c:pt idx="8081">
                  <c:v>3259</c:v>
                </c:pt>
                <c:pt idx="8082">
                  <c:v>3259</c:v>
                </c:pt>
                <c:pt idx="8083">
                  <c:v>3260</c:v>
                </c:pt>
                <c:pt idx="8084">
                  <c:v>3260</c:v>
                </c:pt>
                <c:pt idx="8085">
                  <c:v>3260</c:v>
                </c:pt>
                <c:pt idx="8086">
                  <c:v>3260</c:v>
                </c:pt>
                <c:pt idx="8087">
                  <c:v>3260</c:v>
                </c:pt>
                <c:pt idx="8088">
                  <c:v>3261</c:v>
                </c:pt>
                <c:pt idx="8089">
                  <c:v>3261</c:v>
                </c:pt>
                <c:pt idx="8090">
                  <c:v>3261</c:v>
                </c:pt>
                <c:pt idx="8091">
                  <c:v>3261</c:v>
                </c:pt>
                <c:pt idx="8092">
                  <c:v>3261</c:v>
                </c:pt>
                <c:pt idx="8093">
                  <c:v>3261</c:v>
                </c:pt>
                <c:pt idx="8094">
                  <c:v>3261</c:v>
                </c:pt>
                <c:pt idx="8095">
                  <c:v>3261</c:v>
                </c:pt>
                <c:pt idx="8096">
                  <c:v>3261</c:v>
                </c:pt>
                <c:pt idx="8097">
                  <c:v>3261</c:v>
                </c:pt>
                <c:pt idx="8098">
                  <c:v>3261</c:v>
                </c:pt>
                <c:pt idx="8099">
                  <c:v>3261</c:v>
                </c:pt>
                <c:pt idx="8100">
                  <c:v>3262</c:v>
                </c:pt>
                <c:pt idx="8101">
                  <c:v>3262</c:v>
                </c:pt>
                <c:pt idx="8102">
                  <c:v>3262</c:v>
                </c:pt>
                <c:pt idx="8103">
                  <c:v>3262</c:v>
                </c:pt>
                <c:pt idx="8104">
                  <c:v>3262</c:v>
                </c:pt>
                <c:pt idx="8105">
                  <c:v>3262</c:v>
                </c:pt>
                <c:pt idx="8106">
                  <c:v>3263</c:v>
                </c:pt>
                <c:pt idx="8107">
                  <c:v>3263</c:v>
                </c:pt>
                <c:pt idx="8108">
                  <c:v>3263</c:v>
                </c:pt>
                <c:pt idx="8109">
                  <c:v>3263</c:v>
                </c:pt>
                <c:pt idx="8110">
                  <c:v>3263</c:v>
                </c:pt>
                <c:pt idx="8111">
                  <c:v>3263</c:v>
                </c:pt>
                <c:pt idx="8112">
                  <c:v>3263</c:v>
                </c:pt>
                <c:pt idx="8113">
                  <c:v>3263</c:v>
                </c:pt>
                <c:pt idx="8114">
                  <c:v>3263</c:v>
                </c:pt>
                <c:pt idx="8115">
                  <c:v>3263</c:v>
                </c:pt>
                <c:pt idx="8116">
                  <c:v>3263</c:v>
                </c:pt>
                <c:pt idx="8117">
                  <c:v>3263</c:v>
                </c:pt>
                <c:pt idx="8118">
                  <c:v>3263</c:v>
                </c:pt>
                <c:pt idx="8119">
                  <c:v>3263</c:v>
                </c:pt>
                <c:pt idx="8120">
                  <c:v>3263</c:v>
                </c:pt>
                <c:pt idx="8121">
                  <c:v>3263</c:v>
                </c:pt>
                <c:pt idx="8122">
                  <c:v>3263</c:v>
                </c:pt>
                <c:pt idx="8123">
                  <c:v>3263</c:v>
                </c:pt>
                <c:pt idx="8124">
                  <c:v>3263</c:v>
                </c:pt>
                <c:pt idx="8125">
                  <c:v>3263</c:v>
                </c:pt>
                <c:pt idx="8126">
                  <c:v>3263</c:v>
                </c:pt>
                <c:pt idx="8127">
                  <c:v>3263</c:v>
                </c:pt>
                <c:pt idx="8128">
                  <c:v>3263</c:v>
                </c:pt>
                <c:pt idx="8129">
                  <c:v>3263</c:v>
                </c:pt>
                <c:pt idx="8130">
                  <c:v>3263</c:v>
                </c:pt>
                <c:pt idx="8131">
                  <c:v>3264</c:v>
                </c:pt>
                <c:pt idx="8132">
                  <c:v>3264</c:v>
                </c:pt>
                <c:pt idx="8133">
                  <c:v>3264</c:v>
                </c:pt>
                <c:pt idx="8134">
                  <c:v>3264</c:v>
                </c:pt>
                <c:pt idx="8135">
                  <c:v>3264</c:v>
                </c:pt>
                <c:pt idx="8136">
                  <c:v>3264</c:v>
                </c:pt>
                <c:pt idx="8137">
                  <c:v>3264</c:v>
                </c:pt>
                <c:pt idx="8138">
                  <c:v>3265</c:v>
                </c:pt>
                <c:pt idx="8139">
                  <c:v>3266</c:v>
                </c:pt>
                <c:pt idx="8140">
                  <c:v>3267</c:v>
                </c:pt>
                <c:pt idx="8141">
                  <c:v>3267</c:v>
                </c:pt>
                <c:pt idx="8142">
                  <c:v>3267</c:v>
                </c:pt>
                <c:pt idx="8143">
                  <c:v>3267</c:v>
                </c:pt>
                <c:pt idx="8144">
                  <c:v>3267</c:v>
                </c:pt>
                <c:pt idx="8145">
                  <c:v>3267</c:v>
                </c:pt>
                <c:pt idx="8146">
                  <c:v>3267</c:v>
                </c:pt>
                <c:pt idx="8147">
                  <c:v>3267</c:v>
                </c:pt>
                <c:pt idx="8148">
                  <c:v>3267</c:v>
                </c:pt>
                <c:pt idx="8149">
                  <c:v>3267</c:v>
                </c:pt>
                <c:pt idx="8150">
                  <c:v>3267</c:v>
                </c:pt>
                <c:pt idx="8151">
                  <c:v>3267</c:v>
                </c:pt>
                <c:pt idx="8152">
                  <c:v>3267</c:v>
                </c:pt>
                <c:pt idx="8153">
                  <c:v>3267</c:v>
                </c:pt>
                <c:pt idx="8154">
                  <c:v>3268</c:v>
                </c:pt>
                <c:pt idx="8155">
                  <c:v>3268</c:v>
                </c:pt>
                <c:pt idx="8156">
                  <c:v>3268</c:v>
                </c:pt>
                <c:pt idx="8157">
                  <c:v>3269</c:v>
                </c:pt>
                <c:pt idx="8158">
                  <c:v>3269</c:v>
                </c:pt>
                <c:pt idx="8159">
                  <c:v>3269</c:v>
                </c:pt>
                <c:pt idx="8160">
                  <c:v>3270</c:v>
                </c:pt>
                <c:pt idx="8161">
                  <c:v>3270</c:v>
                </c:pt>
                <c:pt idx="8162">
                  <c:v>3270</c:v>
                </c:pt>
                <c:pt idx="8163">
                  <c:v>3271</c:v>
                </c:pt>
                <c:pt idx="8164">
                  <c:v>3271</c:v>
                </c:pt>
                <c:pt idx="8165">
                  <c:v>3271</c:v>
                </c:pt>
                <c:pt idx="8166">
                  <c:v>3271</c:v>
                </c:pt>
                <c:pt idx="8167">
                  <c:v>3271</c:v>
                </c:pt>
                <c:pt idx="8168">
                  <c:v>3271</c:v>
                </c:pt>
                <c:pt idx="8169">
                  <c:v>3271</c:v>
                </c:pt>
                <c:pt idx="8170">
                  <c:v>3271</c:v>
                </c:pt>
                <c:pt idx="8171">
                  <c:v>3271</c:v>
                </c:pt>
                <c:pt idx="8172">
                  <c:v>3271</c:v>
                </c:pt>
                <c:pt idx="8173">
                  <c:v>3271</c:v>
                </c:pt>
                <c:pt idx="8174">
                  <c:v>3271</c:v>
                </c:pt>
                <c:pt idx="8175">
                  <c:v>3271</c:v>
                </c:pt>
                <c:pt idx="8176">
                  <c:v>3271</c:v>
                </c:pt>
                <c:pt idx="8177">
                  <c:v>3271</c:v>
                </c:pt>
                <c:pt idx="8178">
                  <c:v>3272</c:v>
                </c:pt>
                <c:pt idx="8179">
                  <c:v>3273</c:v>
                </c:pt>
                <c:pt idx="8180">
                  <c:v>3274</c:v>
                </c:pt>
                <c:pt idx="8181">
                  <c:v>3275</c:v>
                </c:pt>
                <c:pt idx="8182">
                  <c:v>3275</c:v>
                </c:pt>
                <c:pt idx="8183">
                  <c:v>3275</c:v>
                </c:pt>
                <c:pt idx="8184">
                  <c:v>3275</c:v>
                </c:pt>
                <c:pt idx="8185">
                  <c:v>3276</c:v>
                </c:pt>
                <c:pt idx="8186">
                  <c:v>3276</c:v>
                </c:pt>
                <c:pt idx="8187">
                  <c:v>3277</c:v>
                </c:pt>
                <c:pt idx="8188">
                  <c:v>3278</c:v>
                </c:pt>
                <c:pt idx="8189">
                  <c:v>3279</c:v>
                </c:pt>
                <c:pt idx="8190">
                  <c:v>3280</c:v>
                </c:pt>
                <c:pt idx="8191">
                  <c:v>3281</c:v>
                </c:pt>
                <c:pt idx="8192">
                  <c:v>3281</c:v>
                </c:pt>
                <c:pt idx="8193">
                  <c:v>3281</c:v>
                </c:pt>
                <c:pt idx="8194">
                  <c:v>3281</c:v>
                </c:pt>
                <c:pt idx="8195">
                  <c:v>3281</c:v>
                </c:pt>
                <c:pt idx="8196">
                  <c:v>3281</c:v>
                </c:pt>
                <c:pt idx="8197">
                  <c:v>3281</c:v>
                </c:pt>
                <c:pt idx="8198">
                  <c:v>3281</c:v>
                </c:pt>
                <c:pt idx="8199">
                  <c:v>3281</c:v>
                </c:pt>
                <c:pt idx="8200">
                  <c:v>3281</c:v>
                </c:pt>
                <c:pt idx="8201">
                  <c:v>3281</c:v>
                </c:pt>
                <c:pt idx="8202">
                  <c:v>3281</c:v>
                </c:pt>
                <c:pt idx="8203">
                  <c:v>3281</c:v>
                </c:pt>
                <c:pt idx="8204">
                  <c:v>3281</c:v>
                </c:pt>
                <c:pt idx="8205">
                  <c:v>3281</c:v>
                </c:pt>
                <c:pt idx="8206">
                  <c:v>3281</c:v>
                </c:pt>
                <c:pt idx="8207">
                  <c:v>3281</c:v>
                </c:pt>
                <c:pt idx="8208">
                  <c:v>3282</c:v>
                </c:pt>
                <c:pt idx="8209">
                  <c:v>3282</c:v>
                </c:pt>
                <c:pt idx="8210">
                  <c:v>3283</c:v>
                </c:pt>
                <c:pt idx="8211">
                  <c:v>3284</c:v>
                </c:pt>
                <c:pt idx="8212">
                  <c:v>3284</c:v>
                </c:pt>
                <c:pt idx="8213">
                  <c:v>3284</c:v>
                </c:pt>
                <c:pt idx="8214">
                  <c:v>3284</c:v>
                </c:pt>
                <c:pt idx="8215">
                  <c:v>3284</c:v>
                </c:pt>
                <c:pt idx="8216">
                  <c:v>3284</c:v>
                </c:pt>
                <c:pt idx="8217">
                  <c:v>3284</c:v>
                </c:pt>
                <c:pt idx="8218">
                  <c:v>3284</c:v>
                </c:pt>
                <c:pt idx="8219">
                  <c:v>3284</c:v>
                </c:pt>
                <c:pt idx="8220">
                  <c:v>3285</c:v>
                </c:pt>
                <c:pt idx="8221">
                  <c:v>3285</c:v>
                </c:pt>
                <c:pt idx="8222">
                  <c:v>3285</c:v>
                </c:pt>
                <c:pt idx="8223">
                  <c:v>3285</c:v>
                </c:pt>
                <c:pt idx="8224">
                  <c:v>3286</c:v>
                </c:pt>
                <c:pt idx="8225">
                  <c:v>3286</c:v>
                </c:pt>
                <c:pt idx="8226">
                  <c:v>3286</c:v>
                </c:pt>
                <c:pt idx="8227">
                  <c:v>3287</c:v>
                </c:pt>
                <c:pt idx="8228">
                  <c:v>3288</c:v>
                </c:pt>
                <c:pt idx="8229">
                  <c:v>3289</c:v>
                </c:pt>
                <c:pt idx="8230">
                  <c:v>3290</c:v>
                </c:pt>
                <c:pt idx="8231">
                  <c:v>3291</c:v>
                </c:pt>
                <c:pt idx="8232">
                  <c:v>3292</c:v>
                </c:pt>
                <c:pt idx="8233">
                  <c:v>3292</c:v>
                </c:pt>
                <c:pt idx="8234">
                  <c:v>3292</c:v>
                </c:pt>
                <c:pt idx="8235">
                  <c:v>3293</c:v>
                </c:pt>
                <c:pt idx="8236">
                  <c:v>3293</c:v>
                </c:pt>
                <c:pt idx="8237">
                  <c:v>3293</c:v>
                </c:pt>
                <c:pt idx="8238">
                  <c:v>3293</c:v>
                </c:pt>
                <c:pt idx="8239">
                  <c:v>3293</c:v>
                </c:pt>
                <c:pt idx="8240">
                  <c:v>3294</c:v>
                </c:pt>
                <c:pt idx="8241">
                  <c:v>3294</c:v>
                </c:pt>
                <c:pt idx="8242">
                  <c:v>3295</c:v>
                </c:pt>
                <c:pt idx="8243">
                  <c:v>3296</c:v>
                </c:pt>
                <c:pt idx="8244">
                  <c:v>3296</c:v>
                </c:pt>
                <c:pt idx="8245">
                  <c:v>3296</c:v>
                </c:pt>
                <c:pt idx="8246">
                  <c:v>3297</c:v>
                </c:pt>
                <c:pt idx="8247">
                  <c:v>3297</c:v>
                </c:pt>
                <c:pt idx="8248">
                  <c:v>3297</c:v>
                </c:pt>
                <c:pt idx="8249">
                  <c:v>3297</c:v>
                </c:pt>
                <c:pt idx="8250">
                  <c:v>3297</c:v>
                </c:pt>
                <c:pt idx="8251">
                  <c:v>3297</c:v>
                </c:pt>
                <c:pt idx="8252">
                  <c:v>3298</c:v>
                </c:pt>
                <c:pt idx="8253">
                  <c:v>3299</c:v>
                </c:pt>
                <c:pt idx="8254">
                  <c:v>3300</c:v>
                </c:pt>
                <c:pt idx="8255">
                  <c:v>3301</c:v>
                </c:pt>
                <c:pt idx="8256">
                  <c:v>3301</c:v>
                </c:pt>
                <c:pt idx="8257">
                  <c:v>3302</c:v>
                </c:pt>
                <c:pt idx="8258">
                  <c:v>3303</c:v>
                </c:pt>
                <c:pt idx="8259">
                  <c:v>3304</c:v>
                </c:pt>
                <c:pt idx="8260">
                  <c:v>3305</c:v>
                </c:pt>
                <c:pt idx="8261">
                  <c:v>3306</c:v>
                </c:pt>
                <c:pt idx="8262">
                  <c:v>3306</c:v>
                </c:pt>
                <c:pt idx="8263">
                  <c:v>3306</c:v>
                </c:pt>
                <c:pt idx="8264">
                  <c:v>3306</c:v>
                </c:pt>
                <c:pt idx="8265">
                  <c:v>3307</c:v>
                </c:pt>
                <c:pt idx="8266">
                  <c:v>3308</c:v>
                </c:pt>
                <c:pt idx="8267">
                  <c:v>3309</c:v>
                </c:pt>
                <c:pt idx="8268">
                  <c:v>3310</c:v>
                </c:pt>
                <c:pt idx="8269">
                  <c:v>3310</c:v>
                </c:pt>
                <c:pt idx="8270">
                  <c:v>3311</c:v>
                </c:pt>
                <c:pt idx="8271">
                  <c:v>3311</c:v>
                </c:pt>
                <c:pt idx="8272">
                  <c:v>3311</c:v>
                </c:pt>
                <c:pt idx="8273">
                  <c:v>3311</c:v>
                </c:pt>
                <c:pt idx="8274">
                  <c:v>3311</c:v>
                </c:pt>
                <c:pt idx="8275">
                  <c:v>3312</c:v>
                </c:pt>
                <c:pt idx="8276">
                  <c:v>3312</c:v>
                </c:pt>
                <c:pt idx="8277">
                  <c:v>3313</c:v>
                </c:pt>
                <c:pt idx="8278">
                  <c:v>3314</c:v>
                </c:pt>
                <c:pt idx="8279">
                  <c:v>3315</c:v>
                </c:pt>
                <c:pt idx="8280">
                  <c:v>3316</c:v>
                </c:pt>
                <c:pt idx="8281">
                  <c:v>3316</c:v>
                </c:pt>
                <c:pt idx="8282">
                  <c:v>3316</c:v>
                </c:pt>
                <c:pt idx="8283">
                  <c:v>3316</c:v>
                </c:pt>
                <c:pt idx="8284">
                  <c:v>3316</c:v>
                </c:pt>
                <c:pt idx="8285">
                  <c:v>3316</c:v>
                </c:pt>
                <c:pt idx="8286">
                  <c:v>3316</c:v>
                </c:pt>
                <c:pt idx="8287">
                  <c:v>3317</c:v>
                </c:pt>
                <c:pt idx="8288">
                  <c:v>3317</c:v>
                </c:pt>
                <c:pt idx="8289">
                  <c:v>3317</c:v>
                </c:pt>
                <c:pt idx="8290">
                  <c:v>3317</c:v>
                </c:pt>
                <c:pt idx="8291">
                  <c:v>3317</c:v>
                </c:pt>
                <c:pt idx="8292">
                  <c:v>3318</c:v>
                </c:pt>
                <c:pt idx="8293">
                  <c:v>3319</c:v>
                </c:pt>
                <c:pt idx="8294">
                  <c:v>3320</c:v>
                </c:pt>
                <c:pt idx="8295">
                  <c:v>3321</c:v>
                </c:pt>
                <c:pt idx="8296">
                  <c:v>3322</c:v>
                </c:pt>
                <c:pt idx="8297">
                  <c:v>3322</c:v>
                </c:pt>
                <c:pt idx="8298">
                  <c:v>3322</c:v>
                </c:pt>
                <c:pt idx="8299">
                  <c:v>3323</c:v>
                </c:pt>
                <c:pt idx="8300">
                  <c:v>3324</c:v>
                </c:pt>
                <c:pt idx="8301">
                  <c:v>3325</c:v>
                </c:pt>
                <c:pt idx="8302">
                  <c:v>3326</c:v>
                </c:pt>
                <c:pt idx="8303">
                  <c:v>3327</c:v>
                </c:pt>
                <c:pt idx="8304">
                  <c:v>3328</c:v>
                </c:pt>
                <c:pt idx="8305">
                  <c:v>3329</c:v>
                </c:pt>
                <c:pt idx="8306">
                  <c:v>3330</c:v>
                </c:pt>
                <c:pt idx="8307">
                  <c:v>3330</c:v>
                </c:pt>
                <c:pt idx="8308">
                  <c:v>3330</c:v>
                </c:pt>
                <c:pt idx="8309">
                  <c:v>3330</c:v>
                </c:pt>
                <c:pt idx="8310">
                  <c:v>3330</c:v>
                </c:pt>
                <c:pt idx="8311">
                  <c:v>3330</c:v>
                </c:pt>
                <c:pt idx="8312">
                  <c:v>3331</c:v>
                </c:pt>
                <c:pt idx="8313">
                  <c:v>3331</c:v>
                </c:pt>
                <c:pt idx="8314">
                  <c:v>3332</c:v>
                </c:pt>
                <c:pt idx="8315">
                  <c:v>3333</c:v>
                </c:pt>
                <c:pt idx="8316">
                  <c:v>3333</c:v>
                </c:pt>
                <c:pt idx="8317">
                  <c:v>3333</c:v>
                </c:pt>
                <c:pt idx="8318">
                  <c:v>3333</c:v>
                </c:pt>
                <c:pt idx="8319">
                  <c:v>3334</c:v>
                </c:pt>
                <c:pt idx="8320">
                  <c:v>3335</c:v>
                </c:pt>
                <c:pt idx="8321">
                  <c:v>3335</c:v>
                </c:pt>
                <c:pt idx="8322">
                  <c:v>3335</c:v>
                </c:pt>
                <c:pt idx="8323">
                  <c:v>3336</c:v>
                </c:pt>
                <c:pt idx="8324">
                  <c:v>3337</c:v>
                </c:pt>
                <c:pt idx="8325">
                  <c:v>3337</c:v>
                </c:pt>
                <c:pt idx="8326">
                  <c:v>3337</c:v>
                </c:pt>
                <c:pt idx="8327">
                  <c:v>3338</c:v>
                </c:pt>
                <c:pt idx="8328">
                  <c:v>3339</c:v>
                </c:pt>
                <c:pt idx="8329">
                  <c:v>3339</c:v>
                </c:pt>
                <c:pt idx="8330">
                  <c:v>3339</c:v>
                </c:pt>
                <c:pt idx="8331">
                  <c:v>3339</c:v>
                </c:pt>
                <c:pt idx="8332">
                  <c:v>3340</c:v>
                </c:pt>
                <c:pt idx="8333">
                  <c:v>3341</c:v>
                </c:pt>
                <c:pt idx="8334">
                  <c:v>3342</c:v>
                </c:pt>
                <c:pt idx="8335">
                  <c:v>3343</c:v>
                </c:pt>
                <c:pt idx="8336">
                  <c:v>3344</c:v>
                </c:pt>
                <c:pt idx="8337">
                  <c:v>3344</c:v>
                </c:pt>
                <c:pt idx="8338">
                  <c:v>3344</c:v>
                </c:pt>
                <c:pt idx="8339">
                  <c:v>3344</c:v>
                </c:pt>
                <c:pt idx="8340">
                  <c:v>3344</c:v>
                </c:pt>
                <c:pt idx="8341">
                  <c:v>3345</c:v>
                </c:pt>
                <c:pt idx="8342">
                  <c:v>3345</c:v>
                </c:pt>
                <c:pt idx="8343">
                  <c:v>3345</c:v>
                </c:pt>
                <c:pt idx="8344">
                  <c:v>3345</c:v>
                </c:pt>
                <c:pt idx="8345">
                  <c:v>3345</c:v>
                </c:pt>
                <c:pt idx="8346">
                  <c:v>3345</c:v>
                </c:pt>
                <c:pt idx="8347">
                  <c:v>3345</c:v>
                </c:pt>
                <c:pt idx="8348">
                  <c:v>3345</c:v>
                </c:pt>
                <c:pt idx="8349">
                  <c:v>3345</c:v>
                </c:pt>
                <c:pt idx="8350">
                  <c:v>3345</c:v>
                </c:pt>
                <c:pt idx="8351">
                  <c:v>3345</c:v>
                </c:pt>
                <c:pt idx="8352">
                  <c:v>3345</c:v>
                </c:pt>
                <c:pt idx="8353">
                  <c:v>3345</c:v>
                </c:pt>
                <c:pt idx="8354">
                  <c:v>3345</c:v>
                </c:pt>
                <c:pt idx="8355">
                  <c:v>3345</c:v>
                </c:pt>
                <c:pt idx="8356">
                  <c:v>3345</c:v>
                </c:pt>
                <c:pt idx="8357">
                  <c:v>3345</c:v>
                </c:pt>
                <c:pt idx="8358">
                  <c:v>3345</c:v>
                </c:pt>
                <c:pt idx="8359">
                  <c:v>3345</c:v>
                </c:pt>
                <c:pt idx="8360">
                  <c:v>3345</c:v>
                </c:pt>
                <c:pt idx="8361">
                  <c:v>3345</c:v>
                </c:pt>
                <c:pt idx="8362">
                  <c:v>3345</c:v>
                </c:pt>
                <c:pt idx="8363">
                  <c:v>3345</c:v>
                </c:pt>
                <c:pt idx="8364">
                  <c:v>3345</c:v>
                </c:pt>
                <c:pt idx="8365">
                  <c:v>3345</c:v>
                </c:pt>
                <c:pt idx="8366">
                  <c:v>3345</c:v>
                </c:pt>
                <c:pt idx="8367">
                  <c:v>3345</c:v>
                </c:pt>
                <c:pt idx="8368">
                  <c:v>3346</c:v>
                </c:pt>
                <c:pt idx="8369">
                  <c:v>3347</c:v>
                </c:pt>
                <c:pt idx="8370">
                  <c:v>3347</c:v>
                </c:pt>
                <c:pt idx="8371">
                  <c:v>3347</c:v>
                </c:pt>
                <c:pt idx="8372">
                  <c:v>3348</c:v>
                </c:pt>
                <c:pt idx="8373">
                  <c:v>3349</c:v>
                </c:pt>
                <c:pt idx="8374">
                  <c:v>3349</c:v>
                </c:pt>
                <c:pt idx="8375">
                  <c:v>3349</c:v>
                </c:pt>
                <c:pt idx="8376">
                  <c:v>3350</c:v>
                </c:pt>
                <c:pt idx="8377">
                  <c:v>3351</c:v>
                </c:pt>
                <c:pt idx="8378">
                  <c:v>3352</c:v>
                </c:pt>
                <c:pt idx="8379">
                  <c:v>3352</c:v>
                </c:pt>
                <c:pt idx="8380">
                  <c:v>3353</c:v>
                </c:pt>
                <c:pt idx="8381">
                  <c:v>3354</c:v>
                </c:pt>
                <c:pt idx="8382">
                  <c:v>3354</c:v>
                </c:pt>
                <c:pt idx="8383">
                  <c:v>3355</c:v>
                </c:pt>
                <c:pt idx="8384">
                  <c:v>3355</c:v>
                </c:pt>
                <c:pt idx="8385">
                  <c:v>3355</c:v>
                </c:pt>
                <c:pt idx="8386">
                  <c:v>3355</c:v>
                </c:pt>
                <c:pt idx="8387">
                  <c:v>3355</c:v>
                </c:pt>
                <c:pt idx="8388">
                  <c:v>3355</c:v>
                </c:pt>
                <c:pt idx="8389">
                  <c:v>3356</c:v>
                </c:pt>
                <c:pt idx="8390">
                  <c:v>3356</c:v>
                </c:pt>
                <c:pt idx="8391">
                  <c:v>3356</c:v>
                </c:pt>
                <c:pt idx="8392">
                  <c:v>3356</c:v>
                </c:pt>
                <c:pt idx="8393">
                  <c:v>3356</c:v>
                </c:pt>
                <c:pt idx="8394">
                  <c:v>3356</c:v>
                </c:pt>
                <c:pt idx="8395">
                  <c:v>3356</c:v>
                </c:pt>
                <c:pt idx="8396">
                  <c:v>3356</c:v>
                </c:pt>
                <c:pt idx="8397">
                  <c:v>3356</c:v>
                </c:pt>
                <c:pt idx="8398">
                  <c:v>3356</c:v>
                </c:pt>
                <c:pt idx="8399">
                  <c:v>3356</c:v>
                </c:pt>
                <c:pt idx="8400">
                  <c:v>3356</c:v>
                </c:pt>
                <c:pt idx="8401">
                  <c:v>3356</c:v>
                </c:pt>
                <c:pt idx="8402">
                  <c:v>3356</c:v>
                </c:pt>
                <c:pt idx="8403">
                  <c:v>3356</c:v>
                </c:pt>
                <c:pt idx="8404">
                  <c:v>3356</c:v>
                </c:pt>
                <c:pt idx="8405">
                  <c:v>3356</c:v>
                </c:pt>
                <c:pt idx="8406">
                  <c:v>3356</c:v>
                </c:pt>
                <c:pt idx="8407">
                  <c:v>3356</c:v>
                </c:pt>
                <c:pt idx="8408">
                  <c:v>3357</c:v>
                </c:pt>
                <c:pt idx="8409">
                  <c:v>3357</c:v>
                </c:pt>
                <c:pt idx="8410">
                  <c:v>3357</c:v>
                </c:pt>
                <c:pt idx="8411">
                  <c:v>3357</c:v>
                </c:pt>
                <c:pt idx="8412">
                  <c:v>3357</c:v>
                </c:pt>
                <c:pt idx="8413">
                  <c:v>3358</c:v>
                </c:pt>
                <c:pt idx="8414">
                  <c:v>3358</c:v>
                </c:pt>
                <c:pt idx="8415">
                  <c:v>3359</c:v>
                </c:pt>
                <c:pt idx="8416">
                  <c:v>3359</c:v>
                </c:pt>
                <c:pt idx="8417">
                  <c:v>3360</c:v>
                </c:pt>
                <c:pt idx="8418">
                  <c:v>3360</c:v>
                </c:pt>
                <c:pt idx="8419">
                  <c:v>3360</c:v>
                </c:pt>
                <c:pt idx="8420">
                  <c:v>3360</c:v>
                </c:pt>
                <c:pt idx="8421">
                  <c:v>3360</c:v>
                </c:pt>
                <c:pt idx="8422">
                  <c:v>3360</c:v>
                </c:pt>
                <c:pt idx="8423">
                  <c:v>3360</c:v>
                </c:pt>
                <c:pt idx="8424">
                  <c:v>3360</c:v>
                </c:pt>
                <c:pt idx="8425">
                  <c:v>3360</c:v>
                </c:pt>
                <c:pt idx="8426">
                  <c:v>3360</c:v>
                </c:pt>
                <c:pt idx="8427">
                  <c:v>3360</c:v>
                </c:pt>
                <c:pt idx="8428">
                  <c:v>3360</c:v>
                </c:pt>
                <c:pt idx="8429">
                  <c:v>3360</c:v>
                </c:pt>
                <c:pt idx="8430">
                  <c:v>3360</c:v>
                </c:pt>
                <c:pt idx="8431">
                  <c:v>3360</c:v>
                </c:pt>
                <c:pt idx="8432">
                  <c:v>3360</c:v>
                </c:pt>
                <c:pt idx="8433">
                  <c:v>3360</c:v>
                </c:pt>
                <c:pt idx="8434">
                  <c:v>3360</c:v>
                </c:pt>
                <c:pt idx="8435">
                  <c:v>3360</c:v>
                </c:pt>
                <c:pt idx="8436">
                  <c:v>3360</c:v>
                </c:pt>
                <c:pt idx="8437">
                  <c:v>3360</c:v>
                </c:pt>
                <c:pt idx="8438">
                  <c:v>3360</c:v>
                </c:pt>
                <c:pt idx="8439">
                  <c:v>3360</c:v>
                </c:pt>
                <c:pt idx="8440">
                  <c:v>3360</c:v>
                </c:pt>
                <c:pt idx="8441">
                  <c:v>3360</c:v>
                </c:pt>
                <c:pt idx="8442">
                  <c:v>3360</c:v>
                </c:pt>
                <c:pt idx="8443">
                  <c:v>3360</c:v>
                </c:pt>
                <c:pt idx="8444">
                  <c:v>3360</c:v>
                </c:pt>
                <c:pt idx="8445">
                  <c:v>3360</c:v>
                </c:pt>
                <c:pt idx="8446">
                  <c:v>3360</c:v>
                </c:pt>
                <c:pt idx="8447">
                  <c:v>3360</c:v>
                </c:pt>
                <c:pt idx="8448">
                  <c:v>3360</c:v>
                </c:pt>
                <c:pt idx="8449">
                  <c:v>3360</c:v>
                </c:pt>
                <c:pt idx="8450">
                  <c:v>3360</c:v>
                </c:pt>
                <c:pt idx="8451">
                  <c:v>3360</c:v>
                </c:pt>
                <c:pt idx="8452">
                  <c:v>3360</c:v>
                </c:pt>
                <c:pt idx="8453">
                  <c:v>3360</c:v>
                </c:pt>
                <c:pt idx="8454">
                  <c:v>3360</c:v>
                </c:pt>
                <c:pt idx="8455">
                  <c:v>3360</c:v>
                </c:pt>
                <c:pt idx="8456">
                  <c:v>3360</c:v>
                </c:pt>
                <c:pt idx="8457">
                  <c:v>3360</c:v>
                </c:pt>
                <c:pt idx="8458">
                  <c:v>3360</c:v>
                </c:pt>
                <c:pt idx="8459">
                  <c:v>3360</c:v>
                </c:pt>
                <c:pt idx="8460">
                  <c:v>3360</c:v>
                </c:pt>
                <c:pt idx="8461">
                  <c:v>3360</c:v>
                </c:pt>
                <c:pt idx="8462">
                  <c:v>3361</c:v>
                </c:pt>
                <c:pt idx="8463">
                  <c:v>3362</c:v>
                </c:pt>
                <c:pt idx="8464">
                  <c:v>3363</c:v>
                </c:pt>
                <c:pt idx="8465">
                  <c:v>3363</c:v>
                </c:pt>
                <c:pt idx="8466">
                  <c:v>3363</c:v>
                </c:pt>
                <c:pt idx="8467">
                  <c:v>3364</c:v>
                </c:pt>
                <c:pt idx="8468">
                  <c:v>3364</c:v>
                </c:pt>
                <c:pt idx="8469">
                  <c:v>3365</c:v>
                </c:pt>
                <c:pt idx="8470">
                  <c:v>3366</c:v>
                </c:pt>
                <c:pt idx="8471">
                  <c:v>3367</c:v>
                </c:pt>
                <c:pt idx="8472">
                  <c:v>3368</c:v>
                </c:pt>
                <c:pt idx="8473">
                  <c:v>3368</c:v>
                </c:pt>
                <c:pt idx="8474">
                  <c:v>3368</c:v>
                </c:pt>
                <c:pt idx="8475">
                  <c:v>3368</c:v>
                </c:pt>
                <c:pt idx="8476">
                  <c:v>3369</c:v>
                </c:pt>
                <c:pt idx="8477">
                  <c:v>3370</c:v>
                </c:pt>
                <c:pt idx="8478">
                  <c:v>3370</c:v>
                </c:pt>
                <c:pt idx="8479">
                  <c:v>3371</c:v>
                </c:pt>
                <c:pt idx="8480">
                  <c:v>3372</c:v>
                </c:pt>
                <c:pt idx="8481">
                  <c:v>3372</c:v>
                </c:pt>
                <c:pt idx="8482">
                  <c:v>3373</c:v>
                </c:pt>
                <c:pt idx="8483">
                  <c:v>3374</c:v>
                </c:pt>
                <c:pt idx="8484">
                  <c:v>3375</c:v>
                </c:pt>
                <c:pt idx="8485">
                  <c:v>3376</c:v>
                </c:pt>
                <c:pt idx="8486">
                  <c:v>3376</c:v>
                </c:pt>
                <c:pt idx="8487">
                  <c:v>3377</c:v>
                </c:pt>
                <c:pt idx="8488">
                  <c:v>3378</c:v>
                </c:pt>
                <c:pt idx="8489">
                  <c:v>3379</c:v>
                </c:pt>
                <c:pt idx="8490">
                  <c:v>3380</c:v>
                </c:pt>
                <c:pt idx="8491">
                  <c:v>3381</c:v>
                </c:pt>
                <c:pt idx="8492">
                  <c:v>3382</c:v>
                </c:pt>
                <c:pt idx="8493">
                  <c:v>3383</c:v>
                </c:pt>
                <c:pt idx="8494">
                  <c:v>3384</c:v>
                </c:pt>
                <c:pt idx="8495">
                  <c:v>3385</c:v>
                </c:pt>
                <c:pt idx="8496">
                  <c:v>3386</c:v>
                </c:pt>
                <c:pt idx="8497">
                  <c:v>3387</c:v>
                </c:pt>
                <c:pt idx="8498">
                  <c:v>3388</c:v>
                </c:pt>
                <c:pt idx="8499">
                  <c:v>3389</c:v>
                </c:pt>
                <c:pt idx="8500">
                  <c:v>3390</c:v>
                </c:pt>
                <c:pt idx="8501">
                  <c:v>3391</c:v>
                </c:pt>
                <c:pt idx="8502">
                  <c:v>3392</c:v>
                </c:pt>
                <c:pt idx="8503">
                  <c:v>3393</c:v>
                </c:pt>
                <c:pt idx="8504">
                  <c:v>3394</c:v>
                </c:pt>
                <c:pt idx="8505">
                  <c:v>3395</c:v>
                </c:pt>
                <c:pt idx="8506">
                  <c:v>3396</c:v>
                </c:pt>
                <c:pt idx="8507">
                  <c:v>3397</c:v>
                </c:pt>
                <c:pt idx="8508">
                  <c:v>3398</c:v>
                </c:pt>
                <c:pt idx="8509">
                  <c:v>3398</c:v>
                </c:pt>
                <c:pt idx="8510">
                  <c:v>3398</c:v>
                </c:pt>
                <c:pt idx="8511">
                  <c:v>3399</c:v>
                </c:pt>
                <c:pt idx="8512">
                  <c:v>3400</c:v>
                </c:pt>
                <c:pt idx="8513">
                  <c:v>3400</c:v>
                </c:pt>
                <c:pt idx="8514">
                  <c:v>3401</c:v>
                </c:pt>
                <c:pt idx="8515">
                  <c:v>3402</c:v>
                </c:pt>
                <c:pt idx="8516">
                  <c:v>3403</c:v>
                </c:pt>
                <c:pt idx="8517">
                  <c:v>3404</c:v>
                </c:pt>
                <c:pt idx="8518">
                  <c:v>3405</c:v>
                </c:pt>
                <c:pt idx="8519">
                  <c:v>3406</c:v>
                </c:pt>
                <c:pt idx="8520">
                  <c:v>3407</c:v>
                </c:pt>
                <c:pt idx="8521">
                  <c:v>3408</c:v>
                </c:pt>
                <c:pt idx="8522">
                  <c:v>3409</c:v>
                </c:pt>
                <c:pt idx="8523">
                  <c:v>3410</c:v>
                </c:pt>
                <c:pt idx="8524">
                  <c:v>3411</c:v>
                </c:pt>
                <c:pt idx="8525">
                  <c:v>3412</c:v>
                </c:pt>
                <c:pt idx="8526">
                  <c:v>3412</c:v>
                </c:pt>
                <c:pt idx="8527">
                  <c:v>3413</c:v>
                </c:pt>
                <c:pt idx="8528">
                  <c:v>3414</c:v>
                </c:pt>
                <c:pt idx="8529">
                  <c:v>3415</c:v>
                </c:pt>
                <c:pt idx="8530">
                  <c:v>3415</c:v>
                </c:pt>
                <c:pt idx="8531">
                  <c:v>3415</c:v>
                </c:pt>
                <c:pt idx="8532">
                  <c:v>3415</c:v>
                </c:pt>
                <c:pt idx="8533">
                  <c:v>3415</c:v>
                </c:pt>
                <c:pt idx="8534">
                  <c:v>3416</c:v>
                </c:pt>
                <c:pt idx="8535">
                  <c:v>3416</c:v>
                </c:pt>
                <c:pt idx="8536">
                  <c:v>3417</c:v>
                </c:pt>
                <c:pt idx="8537">
                  <c:v>3418</c:v>
                </c:pt>
                <c:pt idx="8538">
                  <c:v>3419</c:v>
                </c:pt>
                <c:pt idx="8539">
                  <c:v>3419</c:v>
                </c:pt>
                <c:pt idx="8540">
                  <c:v>3420</c:v>
                </c:pt>
                <c:pt idx="8541">
                  <c:v>3421</c:v>
                </c:pt>
                <c:pt idx="8542">
                  <c:v>3422</c:v>
                </c:pt>
                <c:pt idx="8543">
                  <c:v>3422</c:v>
                </c:pt>
                <c:pt idx="8544">
                  <c:v>3423</c:v>
                </c:pt>
                <c:pt idx="8545">
                  <c:v>3423</c:v>
                </c:pt>
                <c:pt idx="8546">
                  <c:v>3423</c:v>
                </c:pt>
                <c:pt idx="8547">
                  <c:v>3424</c:v>
                </c:pt>
                <c:pt idx="8548">
                  <c:v>3425</c:v>
                </c:pt>
                <c:pt idx="8549">
                  <c:v>3425</c:v>
                </c:pt>
                <c:pt idx="8550">
                  <c:v>3426</c:v>
                </c:pt>
                <c:pt idx="8551">
                  <c:v>3427</c:v>
                </c:pt>
                <c:pt idx="8552">
                  <c:v>3427</c:v>
                </c:pt>
                <c:pt idx="8553">
                  <c:v>3428</c:v>
                </c:pt>
                <c:pt idx="8554">
                  <c:v>3429</c:v>
                </c:pt>
                <c:pt idx="8555">
                  <c:v>3429</c:v>
                </c:pt>
                <c:pt idx="8556">
                  <c:v>3429</c:v>
                </c:pt>
                <c:pt idx="8557">
                  <c:v>3429</c:v>
                </c:pt>
                <c:pt idx="8558">
                  <c:v>3429</c:v>
                </c:pt>
                <c:pt idx="8559">
                  <c:v>3429</c:v>
                </c:pt>
                <c:pt idx="8560">
                  <c:v>3430</c:v>
                </c:pt>
                <c:pt idx="8561">
                  <c:v>3431</c:v>
                </c:pt>
                <c:pt idx="8562">
                  <c:v>3431</c:v>
                </c:pt>
                <c:pt idx="8563">
                  <c:v>3431</c:v>
                </c:pt>
                <c:pt idx="8564">
                  <c:v>3431</c:v>
                </c:pt>
                <c:pt idx="8565">
                  <c:v>3431</c:v>
                </c:pt>
                <c:pt idx="8566">
                  <c:v>3431</c:v>
                </c:pt>
                <c:pt idx="8567">
                  <c:v>3431</c:v>
                </c:pt>
                <c:pt idx="8568">
                  <c:v>3431</c:v>
                </c:pt>
                <c:pt idx="8569">
                  <c:v>3431</c:v>
                </c:pt>
                <c:pt idx="8570">
                  <c:v>3432</c:v>
                </c:pt>
                <c:pt idx="8571">
                  <c:v>3432</c:v>
                </c:pt>
                <c:pt idx="8572">
                  <c:v>3432</c:v>
                </c:pt>
                <c:pt idx="8573">
                  <c:v>3432</c:v>
                </c:pt>
                <c:pt idx="8574">
                  <c:v>3432</c:v>
                </c:pt>
                <c:pt idx="8575">
                  <c:v>3432</c:v>
                </c:pt>
                <c:pt idx="8576">
                  <c:v>3432</c:v>
                </c:pt>
                <c:pt idx="8577">
                  <c:v>3433</c:v>
                </c:pt>
                <c:pt idx="8578">
                  <c:v>3434</c:v>
                </c:pt>
                <c:pt idx="8579">
                  <c:v>3434</c:v>
                </c:pt>
                <c:pt idx="8580">
                  <c:v>3434</c:v>
                </c:pt>
                <c:pt idx="8581">
                  <c:v>3435</c:v>
                </c:pt>
                <c:pt idx="8582">
                  <c:v>3436</c:v>
                </c:pt>
                <c:pt idx="8583">
                  <c:v>3436</c:v>
                </c:pt>
                <c:pt idx="8584">
                  <c:v>3436</c:v>
                </c:pt>
                <c:pt idx="8585">
                  <c:v>3436</c:v>
                </c:pt>
                <c:pt idx="8586">
                  <c:v>3436</c:v>
                </c:pt>
                <c:pt idx="8587">
                  <c:v>3436</c:v>
                </c:pt>
                <c:pt idx="8588">
                  <c:v>3436</c:v>
                </c:pt>
                <c:pt idx="8589">
                  <c:v>3437</c:v>
                </c:pt>
                <c:pt idx="8590">
                  <c:v>3437</c:v>
                </c:pt>
                <c:pt idx="8591">
                  <c:v>3437</c:v>
                </c:pt>
                <c:pt idx="8592">
                  <c:v>3437</c:v>
                </c:pt>
                <c:pt idx="8593">
                  <c:v>3437</c:v>
                </c:pt>
                <c:pt idx="8594">
                  <c:v>3438</c:v>
                </c:pt>
                <c:pt idx="8595">
                  <c:v>3438</c:v>
                </c:pt>
                <c:pt idx="8596">
                  <c:v>3439</c:v>
                </c:pt>
                <c:pt idx="8597">
                  <c:v>3439</c:v>
                </c:pt>
                <c:pt idx="8598">
                  <c:v>3439</c:v>
                </c:pt>
                <c:pt idx="8599">
                  <c:v>3440</c:v>
                </c:pt>
                <c:pt idx="8600">
                  <c:v>3440</c:v>
                </c:pt>
                <c:pt idx="8601">
                  <c:v>3441</c:v>
                </c:pt>
                <c:pt idx="8602">
                  <c:v>3441</c:v>
                </c:pt>
                <c:pt idx="8603">
                  <c:v>3442</c:v>
                </c:pt>
                <c:pt idx="8604">
                  <c:v>3442</c:v>
                </c:pt>
                <c:pt idx="8605">
                  <c:v>3443</c:v>
                </c:pt>
                <c:pt idx="8606">
                  <c:v>3444</c:v>
                </c:pt>
                <c:pt idx="8607">
                  <c:v>3444</c:v>
                </c:pt>
                <c:pt idx="8608">
                  <c:v>3444</c:v>
                </c:pt>
                <c:pt idx="8609">
                  <c:v>3444</c:v>
                </c:pt>
                <c:pt idx="8610">
                  <c:v>3444</c:v>
                </c:pt>
                <c:pt idx="8611">
                  <c:v>3444</c:v>
                </c:pt>
                <c:pt idx="8612">
                  <c:v>3444</c:v>
                </c:pt>
                <c:pt idx="8613">
                  <c:v>3444</c:v>
                </c:pt>
                <c:pt idx="8614">
                  <c:v>3444</c:v>
                </c:pt>
                <c:pt idx="8615">
                  <c:v>3444</c:v>
                </c:pt>
                <c:pt idx="8616">
                  <c:v>3444</c:v>
                </c:pt>
                <c:pt idx="8617">
                  <c:v>3444</c:v>
                </c:pt>
                <c:pt idx="8618">
                  <c:v>3445</c:v>
                </c:pt>
                <c:pt idx="8619">
                  <c:v>3446</c:v>
                </c:pt>
                <c:pt idx="8620">
                  <c:v>3447</c:v>
                </c:pt>
                <c:pt idx="8621">
                  <c:v>3447</c:v>
                </c:pt>
                <c:pt idx="8622">
                  <c:v>3447</c:v>
                </c:pt>
                <c:pt idx="8623">
                  <c:v>3447</c:v>
                </c:pt>
                <c:pt idx="8624">
                  <c:v>3448</c:v>
                </c:pt>
                <c:pt idx="8625">
                  <c:v>3448</c:v>
                </c:pt>
                <c:pt idx="8626">
                  <c:v>3448</c:v>
                </c:pt>
                <c:pt idx="8627">
                  <c:v>3449</c:v>
                </c:pt>
                <c:pt idx="8628">
                  <c:v>3450</c:v>
                </c:pt>
                <c:pt idx="8629">
                  <c:v>3450</c:v>
                </c:pt>
                <c:pt idx="8630">
                  <c:v>3450</c:v>
                </c:pt>
                <c:pt idx="8631">
                  <c:v>3450</c:v>
                </c:pt>
                <c:pt idx="8632">
                  <c:v>3450</c:v>
                </c:pt>
                <c:pt idx="8633">
                  <c:v>3450</c:v>
                </c:pt>
                <c:pt idx="8634">
                  <c:v>3450</c:v>
                </c:pt>
                <c:pt idx="8635">
                  <c:v>3450</c:v>
                </c:pt>
                <c:pt idx="8636">
                  <c:v>3450</c:v>
                </c:pt>
                <c:pt idx="8637">
                  <c:v>3450</c:v>
                </c:pt>
                <c:pt idx="8638">
                  <c:v>3450</c:v>
                </c:pt>
                <c:pt idx="8639">
                  <c:v>3450</c:v>
                </c:pt>
                <c:pt idx="8640">
                  <c:v>3451</c:v>
                </c:pt>
                <c:pt idx="8641">
                  <c:v>3451</c:v>
                </c:pt>
                <c:pt idx="8642">
                  <c:v>3451</c:v>
                </c:pt>
                <c:pt idx="8643">
                  <c:v>3451</c:v>
                </c:pt>
                <c:pt idx="8644">
                  <c:v>3451</c:v>
                </c:pt>
                <c:pt idx="8645">
                  <c:v>3451</c:v>
                </c:pt>
                <c:pt idx="8646">
                  <c:v>3451</c:v>
                </c:pt>
                <c:pt idx="8647">
                  <c:v>3452</c:v>
                </c:pt>
                <c:pt idx="8648">
                  <c:v>3452</c:v>
                </c:pt>
                <c:pt idx="8649">
                  <c:v>3452</c:v>
                </c:pt>
                <c:pt idx="8650">
                  <c:v>3452</c:v>
                </c:pt>
                <c:pt idx="8651">
                  <c:v>3452</c:v>
                </c:pt>
                <c:pt idx="8652">
                  <c:v>3452</c:v>
                </c:pt>
                <c:pt idx="8653">
                  <c:v>3452</c:v>
                </c:pt>
                <c:pt idx="8654">
                  <c:v>3452</c:v>
                </c:pt>
                <c:pt idx="8655">
                  <c:v>3452</c:v>
                </c:pt>
                <c:pt idx="8656">
                  <c:v>3452</c:v>
                </c:pt>
                <c:pt idx="8657">
                  <c:v>3452</c:v>
                </c:pt>
                <c:pt idx="8658">
                  <c:v>3452</c:v>
                </c:pt>
                <c:pt idx="8659">
                  <c:v>3452</c:v>
                </c:pt>
                <c:pt idx="8660">
                  <c:v>3453</c:v>
                </c:pt>
                <c:pt idx="8661">
                  <c:v>3453</c:v>
                </c:pt>
                <c:pt idx="8662">
                  <c:v>3453</c:v>
                </c:pt>
                <c:pt idx="8663">
                  <c:v>3453</c:v>
                </c:pt>
                <c:pt idx="8664">
                  <c:v>3453</c:v>
                </c:pt>
                <c:pt idx="8665">
                  <c:v>3453</c:v>
                </c:pt>
                <c:pt idx="8666">
                  <c:v>3454</c:v>
                </c:pt>
                <c:pt idx="8667">
                  <c:v>3454</c:v>
                </c:pt>
                <c:pt idx="8668">
                  <c:v>3454</c:v>
                </c:pt>
                <c:pt idx="8669">
                  <c:v>3454</c:v>
                </c:pt>
                <c:pt idx="8670">
                  <c:v>3455</c:v>
                </c:pt>
                <c:pt idx="8671">
                  <c:v>3456</c:v>
                </c:pt>
                <c:pt idx="8672">
                  <c:v>3456</c:v>
                </c:pt>
                <c:pt idx="8673">
                  <c:v>3456</c:v>
                </c:pt>
                <c:pt idx="8674">
                  <c:v>3456</c:v>
                </c:pt>
                <c:pt idx="8675">
                  <c:v>3457</c:v>
                </c:pt>
                <c:pt idx="8676">
                  <c:v>3458</c:v>
                </c:pt>
                <c:pt idx="8677">
                  <c:v>3458</c:v>
                </c:pt>
                <c:pt idx="8678">
                  <c:v>3458</c:v>
                </c:pt>
                <c:pt idx="8679">
                  <c:v>3458</c:v>
                </c:pt>
                <c:pt idx="8680">
                  <c:v>3459</c:v>
                </c:pt>
                <c:pt idx="8681">
                  <c:v>3459</c:v>
                </c:pt>
                <c:pt idx="8682">
                  <c:v>3459</c:v>
                </c:pt>
                <c:pt idx="8683">
                  <c:v>3459</c:v>
                </c:pt>
                <c:pt idx="8684">
                  <c:v>3459</c:v>
                </c:pt>
                <c:pt idx="8685">
                  <c:v>3459</c:v>
                </c:pt>
                <c:pt idx="8686">
                  <c:v>3459</c:v>
                </c:pt>
                <c:pt idx="8687">
                  <c:v>3460</c:v>
                </c:pt>
                <c:pt idx="8688">
                  <c:v>3460</c:v>
                </c:pt>
                <c:pt idx="8689">
                  <c:v>3460</c:v>
                </c:pt>
                <c:pt idx="8690">
                  <c:v>3460</c:v>
                </c:pt>
                <c:pt idx="8691">
                  <c:v>3460</c:v>
                </c:pt>
                <c:pt idx="8692">
                  <c:v>3461</c:v>
                </c:pt>
                <c:pt idx="8693">
                  <c:v>3461</c:v>
                </c:pt>
                <c:pt idx="8694">
                  <c:v>3461</c:v>
                </c:pt>
                <c:pt idx="8695">
                  <c:v>3461</c:v>
                </c:pt>
                <c:pt idx="8696">
                  <c:v>3461</c:v>
                </c:pt>
                <c:pt idx="8697">
                  <c:v>3461</c:v>
                </c:pt>
                <c:pt idx="8698">
                  <c:v>3461</c:v>
                </c:pt>
                <c:pt idx="8699">
                  <c:v>3461</c:v>
                </c:pt>
                <c:pt idx="8700">
                  <c:v>3461</c:v>
                </c:pt>
                <c:pt idx="8701">
                  <c:v>3461</c:v>
                </c:pt>
                <c:pt idx="8702">
                  <c:v>3461</c:v>
                </c:pt>
                <c:pt idx="8703">
                  <c:v>3461</c:v>
                </c:pt>
                <c:pt idx="8704">
                  <c:v>3461</c:v>
                </c:pt>
                <c:pt idx="8705">
                  <c:v>3461</c:v>
                </c:pt>
                <c:pt idx="8706">
                  <c:v>3461</c:v>
                </c:pt>
                <c:pt idx="8707">
                  <c:v>3461</c:v>
                </c:pt>
                <c:pt idx="8708">
                  <c:v>3461</c:v>
                </c:pt>
                <c:pt idx="8709">
                  <c:v>3461</c:v>
                </c:pt>
                <c:pt idx="8710">
                  <c:v>3461</c:v>
                </c:pt>
                <c:pt idx="8711">
                  <c:v>3462</c:v>
                </c:pt>
                <c:pt idx="8712">
                  <c:v>3462</c:v>
                </c:pt>
                <c:pt idx="8713">
                  <c:v>3463</c:v>
                </c:pt>
                <c:pt idx="8714">
                  <c:v>3463</c:v>
                </c:pt>
                <c:pt idx="8715">
                  <c:v>3463</c:v>
                </c:pt>
                <c:pt idx="8716">
                  <c:v>3464</c:v>
                </c:pt>
                <c:pt idx="8717">
                  <c:v>3464</c:v>
                </c:pt>
                <c:pt idx="8718">
                  <c:v>3464</c:v>
                </c:pt>
                <c:pt idx="8719">
                  <c:v>3464</c:v>
                </c:pt>
                <c:pt idx="8720">
                  <c:v>3465</c:v>
                </c:pt>
                <c:pt idx="8721">
                  <c:v>3466</c:v>
                </c:pt>
                <c:pt idx="8722">
                  <c:v>3466</c:v>
                </c:pt>
                <c:pt idx="8723">
                  <c:v>3466</c:v>
                </c:pt>
                <c:pt idx="8724">
                  <c:v>3466</c:v>
                </c:pt>
                <c:pt idx="8725">
                  <c:v>3467</c:v>
                </c:pt>
                <c:pt idx="8726">
                  <c:v>3467</c:v>
                </c:pt>
                <c:pt idx="8727">
                  <c:v>3467</c:v>
                </c:pt>
                <c:pt idx="8728">
                  <c:v>3467</c:v>
                </c:pt>
                <c:pt idx="8729">
                  <c:v>3467</c:v>
                </c:pt>
                <c:pt idx="8730">
                  <c:v>3467</c:v>
                </c:pt>
                <c:pt idx="8731">
                  <c:v>3467</c:v>
                </c:pt>
                <c:pt idx="8732">
                  <c:v>3467</c:v>
                </c:pt>
                <c:pt idx="8733">
                  <c:v>3467</c:v>
                </c:pt>
                <c:pt idx="8734">
                  <c:v>3467</c:v>
                </c:pt>
                <c:pt idx="8735">
                  <c:v>3467</c:v>
                </c:pt>
                <c:pt idx="8736">
                  <c:v>3468</c:v>
                </c:pt>
                <c:pt idx="8737">
                  <c:v>3469</c:v>
                </c:pt>
                <c:pt idx="8738">
                  <c:v>3469</c:v>
                </c:pt>
                <c:pt idx="8739">
                  <c:v>3470</c:v>
                </c:pt>
                <c:pt idx="8740">
                  <c:v>3471</c:v>
                </c:pt>
                <c:pt idx="8741">
                  <c:v>3471</c:v>
                </c:pt>
                <c:pt idx="8742">
                  <c:v>3472</c:v>
                </c:pt>
                <c:pt idx="8743">
                  <c:v>3472</c:v>
                </c:pt>
                <c:pt idx="8744">
                  <c:v>3473</c:v>
                </c:pt>
                <c:pt idx="8745">
                  <c:v>3474</c:v>
                </c:pt>
                <c:pt idx="8746">
                  <c:v>3475</c:v>
                </c:pt>
                <c:pt idx="8747">
                  <c:v>3476</c:v>
                </c:pt>
                <c:pt idx="8748">
                  <c:v>3476</c:v>
                </c:pt>
                <c:pt idx="8749">
                  <c:v>3476</c:v>
                </c:pt>
                <c:pt idx="8750">
                  <c:v>3476</c:v>
                </c:pt>
                <c:pt idx="8751">
                  <c:v>3477</c:v>
                </c:pt>
                <c:pt idx="8752">
                  <c:v>3478</c:v>
                </c:pt>
                <c:pt idx="8753">
                  <c:v>3478</c:v>
                </c:pt>
                <c:pt idx="8754">
                  <c:v>3479</c:v>
                </c:pt>
                <c:pt idx="8755">
                  <c:v>3479</c:v>
                </c:pt>
                <c:pt idx="8756">
                  <c:v>3480</c:v>
                </c:pt>
                <c:pt idx="8757">
                  <c:v>3481</c:v>
                </c:pt>
                <c:pt idx="8758">
                  <c:v>3482</c:v>
                </c:pt>
                <c:pt idx="8759">
                  <c:v>3483</c:v>
                </c:pt>
                <c:pt idx="8760">
                  <c:v>3484</c:v>
                </c:pt>
                <c:pt idx="8761">
                  <c:v>3485</c:v>
                </c:pt>
                <c:pt idx="8762">
                  <c:v>3486</c:v>
                </c:pt>
                <c:pt idx="8763">
                  <c:v>3487</c:v>
                </c:pt>
                <c:pt idx="8764">
                  <c:v>3488</c:v>
                </c:pt>
                <c:pt idx="8765">
                  <c:v>3489</c:v>
                </c:pt>
                <c:pt idx="8766">
                  <c:v>3490</c:v>
                </c:pt>
                <c:pt idx="8767">
                  <c:v>3491</c:v>
                </c:pt>
                <c:pt idx="8768">
                  <c:v>3492</c:v>
                </c:pt>
                <c:pt idx="8769">
                  <c:v>3493</c:v>
                </c:pt>
                <c:pt idx="8770">
                  <c:v>3494</c:v>
                </c:pt>
                <c:pt idx="8771">
                  <c:v>3495</c:v>
                </c:pt>
                <c:pt idx="8772">
                  <c:v>3496</c:v>
                </c:pt>
                <c:pt idx="8773">
                  <c:v>3496</c:v>
                </c:pt>
                <c:pt idx="8774">
                  <c:v>3497</c:v>
                </c:pt>
                <c:pt idx="8775">
                  <c:v>3497</c:v>
                </c:pt>
                <c:pt idx="8776">
                  <c:v>3497</c:v>
                </c:pt>
                <c:pt idx="8777">
                  <c:v>3497</c:v>
                </c:pt>
                <c:pt idx="8778">
                  <c:v>3497</c:v>
                </c:pt>
                <c:pt idx="8779">
                  <c:v>3497</c:v>
                </c:pt>
                <c:pt idx="8780">
                  <c:v>3497</c:v>
                </c:pt>
                <c:pt idx="8781">
                  <c:v>3497</c:v>
                </c:pt>
                <c:pt idx="8782">
                  <c:v>3497</c:v>
                </c:pt>
                <c:pt idx="8783">
                  <c:v>3497</c:v>
                </c:pt>
                <c:pt idx="8784">
                  <c:v>3497</c:v>
                </c:pt>
                <c:pt idx="8785">
                  <c:v>3497</c:v>
                </c:pt>
                <c:pt idx="8786">
                  <c:v>3497</c:v>
                </c:pt>
                <c:pt idx="8787">
                  <c:v>3498</c:v>
                </c:pt>
                <c:pt idx="8788">
                  <c:v>3499</c:v>
                </c:pt>
                <c:pt idx="8789">
                  <c:v>3499</c:v>
                </c:pt>
                <c:pt idx="8790">
                  <c:v>3500</c:v>
                </c:pt>
                <c:pt idx="8791">
                  <c:v>3501</c:v>
                </c:pt>
                <c:pt idx="8792">
                  <c:v>3502</c:v>
                </c:pt>
                <c:pt idx="8793">
                  <c:v>3502</c:v>
                </c:pt>
                <c:pt idx="8794">
                  <c:v>3502</c:v>
                </c:pt>
                <c:pt idx="8795">
                  <c:v>3502</c:v>
                </c:pt>
                <c:pt idx="8796">
                  <c:v>3503</c:v>
                </c:pt>
                <c:pt idx="8797">
                  <c:v>3503</c:v>
                </c:pt>
                <c:pt idx="8798">
                  <c:v>3503</c:v>
                </c:pt>
                <c:pt idx="8799">
                  <c:v>3503</c:v>
                </c:pt>
                <c:pt idx="8800">
                  <c:v>3503</c:v>
                </c:pt>
                <c:pt idx="8801">
                  <c:v>3503</c:v>
                </c:pt>
                <c:pt idx="8802">
                  <c:v>3503</c:v>
                </c:pt>
                <c:pt idx="8803">
                  <c:v>3504</c:v>
                </c:pt>
                <c:pt idx="8804">
                  <c:v>3504</c:v>
                </c:pt>
                <c:pt idx="8805">
                  <c:v>3504</c:v>
                </c:pt>
                <c:pt idx="8806">
                  <c:v>3504</c:v>
                </c:pt>
                <c:pt idx="8807">
                  <c:v>3504</c:v>
                </c:pt>
                <c:pt idx="8808">
                  <c:v>3504</c:v>
                </c:pt>
                <c:pt idx="8809">
                  <c:v>3504</c:v>
                </c:pt>
                <c:pt idx="8810">
                  <c:v>3504</c:v>
                </c:pt>
                <c:pt idx="8811">
                  <c:v>3504</c:v>
                </c:pt>
                <c:pt idx="8812">
                  <c:v>3504</c:v>
                </c:pt>
                <c:pt idx="8813">
                  <c:v>3504</c:v>
                </c:pt>
                <c:pt idx="8814">
                  <c:v>3504</c:v>
                </c:pt>
                <c:pt idx="8815">
                  <c:v>3504</c:v>
                </c:pt>
                <c:pt idx="8816">
                  <c:v>3504</c:v>
                </c:pt>
                <c:pt idx="8817">
                  <c:v>3504</c:v>
                </c:pt>
                <c:pt idx="8818">
                  <c:v>3504</c:v>
                </c:pt>
                <c:pt idx="8819">
                  <c:v>3504</c:v>
                </c:pt>
                <c:pt idx="8820">
                  <c:v>3504</c:v>
                </c:pt>
                <c:pt idx="8821">
                  <c:v>3504</c:v>
                </c:pt>
                <c:pt idx="8822">
                  <c:v>3505</c:v>
                </c:pt>
                <c:pt idx="8823">
                  <c:v>3505</c:v>
                </c:pt>
                <c:pt idx="8824">
                  <c:v>3505</c:v>
                </c:pt>
                <c:pt idx="8825">
                  <c:v>3505</c:v>
                </c:pt>
                <c:pt idx="8826">
                  <c:v>3505</c:v>
                </c:pt>
                <c:pt idx="8827">
                  <c:v>3505</c:v>
                </c:pt>
                <c:pt idx="8828">
                  <c:v>3505</c:v>
                </c:pt>
                <c:pt idx="8829">
                  <c:v>3505</c:v>
                </c:pt>
                <c:pt idx="8830">
                  <c:v>3505</c:v>
                </c:pt>
                <c:pt idx="8831">
                  <c:v>3505</c:v>
                </c:pt>
                <c:pt idx="8832">
                  <c:v>3505</c:v>
                </c:pt>
                <c:pt idx="8833">
                  <c:v>3506</c:v>
                </c:pt>
                <c:pt idx="8834">
                  <c:v>3507</c:v>
                </c:pt>
                <c:pt idx="8835">
                  <c:v>3508</c:v>
                </c:pt>
                <c:pt idx="8836">
                  <c:v>3508</c:v>
                </c:pt>
                <c:pt idx="8837">
                  <c:v>3508</c:v>
                </c:pt>
                <c:pt idx="8838">
                  <c:v>3508</c:v>
                </c:pt>
                <c:pt idx="8839">
                  <c:v>3508</c:v>
                </c:pt>
                <c:pt idx="8840">
                  <c:v>3508</c:v>
                </c:pt>
                <c:pt idx="8841">
                  <c:v>3509</c:v>
                </c:pt>
                <c:pt idx="8842">
                  <c:v>3510</c:v>
                </c:pt>
                <c:pt idx="8843">
                  <c:v>3511</c:v>
                </c:pt>
                <c:pt idx="8844">
                  <c:v>3511</c:v>
                </c:pt>
                <c:pt idx="8845">
                  <c:v>3511</c:v>
                </c:pt>
                <c:pt idx="8846">
                  <c:v>3511</c:v>
                </c:pt>
                <c:pt idx="8847">
                  <c:v>3512</c:v>
                </c:pt>
                <c:pt idx="8848">
                  <c:v>3513</c:v>
                </c:pt>
                <c:pt idx="8849">
                  <c:v>3514</c:v>
                </c:pt>
                <c:pt idx="8850">
                  <c:v>3515</c:v>
                </c:pt>
                <c:pt idx="8851">
                  <c:v>3516</c:v>
                </c:pt>
                <c:pt idx="8852">
                  <c:v>3517</c:v>
                </c:pt>
                <c:pt idx="8853">
                  <c:v>3518</c:v>
                </c:pt>
                <c:pt idx="8854">
                  <c:v>3519</c:v>
                </c:pt>
                <c:pt idx="8855">
                  <c:v>3520</c:v>
                </c:pt>
                <c:pt idx="8856">
                  <c:v>3521</c:v>
                </c:pt>
                <c:pt idx="8857">
                  <c:v>3522</c:v>
                </c:pt>
                <c:pt idx="8858">
                  <c:v>3523</c:v>
                </c:pt>
                <c:pt idx="8859">
                  <c:v>3524</c:v>
                </c:pt>
                <c:pt idx="8860">
                  <c:v>3525</c:v>
                </c:pt>
                <c:pt idx="8861">
                  <c:v>3526</c:v>
                </c:pt>
                <c:pt idx="8862">
                  <c:v>3527</c:v>
                </c:pt>
                <c:pt idx="8863">
                  <c:v>3528</c:v>
                </c:pt>
                <c:pt idx="8864">
                  <c:v>3529</c:v>
                </c:pt>
                <c:pt idx="8865">
                  <c:v>3530</c:v>
                </c:pt>
                <c:pt idx="8866">
                  <c:v>3531</c:v>
                </c:pt>
                <c:pt idx="8867">
                  <c:v>3532</c:v>
                </c:pt>
                <c:pt idx="8868">
                  <c:v>3533</c:v>
                </c:pt>
                <c:pt idx="8869">
                  <c:v>3534</c:v>
                </c:pt>
                <c:pt idx="8870">
                  <c:v>3535</c:v>
                </c:pt>
                <c:pt idx="8871">
                  <c:v>3535</c:v>
                </c:pt>
                <c:pt idx="8872">
                  <c:v>3535</c:v>
                </c:pt>
                <c:pt idx="8873">
                  <c:v>3535</c:v>
                </c:pt>
                <c:pt idx="8874">
                  <c:v>3536</c:v>
                </c:pt>
                <c:pt idx="8875">
                  <c:v>3537</c:v>
                </c:pt>
                <c:pt idx="8876">
                  <c:v>3538</c:v>
                </c:pt>
                <c:pt idx="8877">
                  <c:v>3539</c:v>
                </c:pt>
                <c:pt idx="8878">
                  <c:v>3540</c:v>
                </c:pt>
                <c:pt idx="8879">
                  <c:v>3541</c:v>
                </c:pt>
                <c:pt idx="8880">
                  <c:v>3542</c:v>
                </c:pt>
                <c:pt idx="8881">
                  <c:v>3543</c:v>
                </c:pt>
                <c:pt idx="8882">
                  <c:v>3544</c:v>
                </c:pt>
                <c:pt idx="8883">
                  <c:v>3545</c:v>
                </c:pt>
                <c:pt idx="8884">
                  <c:v>3546</c:v>
                </c:pt>
                <c:pt idx="8885">
                  <c:v>3547</c:v>
                </c:pt>
                <c:pt idx="8886">
                  <c:v>3548</c:v>
                </c:pt>
                <c:pt idx="8887">
                  <c:v>3549</c:v>
                </c:pt>
                <c:pt idx="8888">
                  <c:v>3550</c:v>
                </c:pt>
                <c:pt idx="8889">
                  <c:v>3551</c:v>
                </c:pt>
                <c:pt idx="8890">
                  <c:v>3552</c:v>
                </c:pt>
                <c:pt idx="8891">
                  <c:v>3553</c:v>
                </c:pt>
                <c:pt idx="8892">
                  <c:v>3554</c:v>
                </c:pt>
                <c:pt idx="8893">
                  <c:v>3554</c:v>
                </c:pt>
                <c:pt idx="8894">
                  <c:v>3554</c:v>
                </c:pt>
                <c:pt idx="8895">
                  <c:v>3555</c:v>
                </c:pt>
                <c:pt idx="8896">
                  <c:v>3556</c:v>
                </c:pt>
                <c:pt idx="8897">
                  <c:v>3557</c:v>
                </c:pt>
                <c:pt idx="8898">
                  <c:v>3558</c:v>
                </c:pt>
                <c:pt idx="8899">
                  <c:v>3558</c:v>
                </c:pt>
                <c:pt idx="8900">
                  <c:v>3559</c:v>
                </c:pt>
                <c:pt idx="8901">
                  <c:v>3560</c:v>
                </c:pt>
                <c:pt idx="8902">
                  <c:v>3560</c:v>
                </c:pt>
                <c:pt idx="8903">
                  <c:v>3561</c:v>
                </c:pt>
                <c:pt idx="8904">
                  <c:v>3562</c:v>
                </c:pt>
                <c:pt idx="8905">
                  <c:v>3563</c:v>
                </c:pt>
                <c:pt idx="8906">
                  <c:v>3564</c:v>
                </c:pt>
                <c:pt idx="8907">
                  <c:v>3564</c:v>
                </c:pt>
                <c:pt idx="8908">
                  <c:v>3564</c:v>
                </c:pt>
                <c:pt idx="8909">
                  <c:v>3565</c:v>
                </c:pt>
                <c:pt idx="8910">
                  <c:v>3565</c:v>
                </c:pt>
                <c:pt idx="8911">
                  <c:v>3565</c:v>
                </c:pt>
                <c:pt idx="8912">
                  <c:v>3565</c:v>
                </c:pt>
                <c:pt idx="8913">
                  <c:v>3566</c:v>
                </c:pt>
                <c:pt idx="8914">
                  <c:v>3567</c:v>
                </c:pt>
                <c:pt idx="8915">
                  <c:v>3568</c:v>
                </c:pt>
                <c:pt idx="8916">
                  <c:v>3569</c:v>
                </c:pt>
                <c:pt idx="8917">
                  <c:v>3569</c:v>
                </c:pt>
                <c:pt idx="8918">
                  <c:v>3570</c:v>
                </c:pt>
                <c:pt idx="8919">
                  <c:v>3571</c:v>
                </c:pt>
                <c:pt idx="8920">
                  <c:v>3572</c:v>
                </c:pt>
                <c:pt idx="8921">
                  <c:v>3573</c:v>
                </c:pt>
                <c:pt idx="8922">
                  <c:v>3574</c:v>
                </c:pt>
                <c:pt idx="8923">
                  <c:v>3575</c:v>
                </c:pt>
                <c:pt idx="8924">
                  <c:v>3576</c:v>
                </c:pt>
                <c:pt idx="8925">
                  <c:v>3577</c:v>
                </c:pt>
                <c:pt idx="8926">
                  <c:v>3578</c:v>
                </c:pt>
                <c:pt idx="8927">
                  <c:v>3579</c:v>
                </c:pt>
                <c:pt idx="8928">
                  <c:v>3580</c:v>
                </c:pt>
                <c:pt idx="8929">
                  <c:v>3581</c:v>
                </c:pt>
                <c:pt idx="8930">
                  <c:v>3582</c:v>
                </c:pt>
                <c:pt idx="8931">
                  <c:v>3583</c:v>
                </c:pt>
                <c:pt idx="8932">
                  <c:v>3584</c:v>
                </c:pt>
                <c:pt idx="8933">
                  <c:v>3585</c:v>
                </c:pt>
                <c:pt idx="8934">
                  <c:v>3586</c:v>
                </c:pt>
                <c:pt idx="8935">
                  <c:v>3586</c:v>
                </c:pt>
                <c:pt idx="8936">
                  <c:v>3586</c:v>
                </c:pt>
                <c:pt idx="8937">
                  <c:v>3586</c:v>
                </c:pt>
                <c:pt idx="8938">
                  <c:v>3587</c:v>
                </c:pt>
                <c:pt idx="8939">
                  <c:v>3588</c:v>
                </c:pt>
                <c:pt idx="8940">
                  <c:v>3589</c:v>
                </c:pt>
                <c:pt idx="8941">
                  <c:v>3589</c:v>
                </c:pt>
                <c:pt idx="8942">
                  <c:v>3589</c:v>
                </c:pt>
                <c:pt idx="8943">
                  <c:v>3589</c:v>
                </c:pt>
                <c:pt idx="8944">
                  <c:v>3590</c:v>
                </c:pt>
                <c:pt idx="8945">
                  <c:v>3590</c:v>
                </c:pt>
                <c:pt idx="8946">
                  <c:v>3590</c:v>
                </c:pt>
                <c:pt idx="8947">
                  <c:v>3590</c:v>
                </c:pt>
                <c:pt idx="8948">
                  <c:v>3590</c:v>
                </c:pt>
                <c:pt idx="8949">
                  <c:v>3590</c:v>
                </c:pt>
                <c:pt idx="8950">
                  <c:v>3590</c:v>
                </c:pt>
                <c:pt idx="8951">
                  <c:v>3591</c:v>
                </c:pt>
                <c:pt idx="8952">
                  <c:v>3592</c:v>
                </c:pt>
                <c:pt idx="8953">
                  <c:v>3592</c:v>
                </c:pt>
                <c:pt idx="8954">
                  <c:v>3593</c:v>
                </c:pt>
                <c:pt idx="8955">
                  <c:v>3594</c:v>
                </c:pt>
                <c:pt idx="8956">
                  <c:v>3595</c:v>
                </c:pt>
                <c:pt idx="8957">
                  <c:v>3596</c:v>
                </c:pt>
                <c:pt idx="8958">
                  <c:v>3596</c:v>
                </c:pt>
                <c:pt idx="8959">
                  <c:v>3596</c:v>
                </c:pt>
                <c:pt idx="8960">
                  <c:v>3596</c:v>
                </c:pt>
                <c:pt idx="8961">
                  <c:v>3596</c:v>
                </c:pt>
                <c:pt idx="8962">
                  <c:v>3596</c:v>
                </c:pt>
                <c:pt idx="8963">
                  <c:v>3597</c:v>
                </c:pt>
                <c:pt idx="8964">
                  <c:v>3597</c:v>
                </c:pt>
                <c:pt idx="8965">
                  <c:v>3597</c:v>
                </c:pt>
                <c:pt idx="8966">
                  <c:v>3597</c:v>
                </c:pt>
                <c:pt idx="8967">
                  <c:v>3598</c:v>
                </c:pt>
                <c:pt idx="8968">
                  <c:v>3599</c:v>
                </c:pt>
                <c:pt idx="8969">
                  <c:v>3599</c:v>
                </c:pt>
                <c:pt idx="8970">
                  <c:v>3599</c:v>
                </c:pt>
                <c:pt idx="8971">
                  <c:v>3599</c:v>
                </c:pt>
                <c:pt idx="8972">
                  <c:v>3599</c:v>
                </c:pt>
                <c:pt idx="8973">
                  <c:v>3599</c:v>
                </c:pt>
                <c:pt idx="8974">
                  <c:v>3599</c:v>
                </c:pt>
                <c:pt idx="8975">
                  <c:v>3599</c:v>
                </c:pt>
                <c:pt idx="8976">
                  <c:v>3599</c:v>
                </c:pt>
                <c:pt idx="8977">
                  <c:v>3599</c:v>
                </c:pt>
                <c:pt idx="8978">
                  <c:v>3599</c:v>
                </c:pt>
                <c:pt idx="8979">
                  <c:v>3599</c:v>
                </c:pt>
                <c:pt idx="8980">
                  <c:v>3600</c:v>
                </c:pt>
                <c:pt idx="8981">
                  <c:v>3601</c:v>
                </c:pt>
                <c:pt idx="8982">
                  <c:v>3601</c:v>
                </c:pt>
                <c:pt idx="8983">
                  <c:v>3601</c:v>
                </c:pt>
                <c:pt idx="8984">
                  <c:v>3602</c:v>
                </c:pt>
                <c:pt idx="8985">
                  <c:v>3602</c:v>
                </c:pt>
                <c:pt idx="8986">
                  <c:v>3602</c:v>
                </c:pt>
                <c:pt idx="8987">
                  <c:v>3603</c:v>
                </c:pt>
                <c:pt idx="8988">
                  <c:v>3603</c:v>
                </c:pt>
                <c:pt idx="8989">
                  <c:v>3604</c:v>
                </c:pt>
                <c:pt idx="8990">
                  <c:v>3604</c:v>
                </c:pt>
                <c:pt idx="8991">
                  <c:v>3604</c:v>
                </c:pt>
                <c:pt idx="8992">
                  <c:v>3604</c:v>
                </c:pt>
                <c:pt idx="8993">
                  <c:v>3604</c:v>
                </c:pt>
                <c:pt idx="8994">
                  <c:v>3604</c:v>
                </c:pt>
                <c:pt idx="8995">
                  <c:v>3604</c:v>
                </c:pt>
                <c:pt idx="8996">
                  <c:v>3604</c:v>
                </c:pt>
                <c:pt idx="8997">
                  <c:v>3604</c:v>
                </c:pt>
                <c:pt idx="8998">
                  <c:v>3604</c:v>
                </c:pt>
                <c:pt idx="8999">
                  <c:v>3604</c:v>
                </c:pt>
                <c:pt idx="9000">
                  <c:v>3604</c:v>
                </c:pt>
                <c:pt idx="9001">
                  <c:v>3604</c:v>
                </c:pt>
                <c:pt idx="9002">
                  <c:v>3604</c:v>
                </c:pt>
                <c:pt idx="9003">
                  <c:v>3604</c:v>
                </c:pt>
                <c:pt idx="9004">
                  <c:v>3604</c:v>
                </c:pt>
                <c:pt idx="9005">
                  <c:v>3604</c:v>
                </c:pt>
                <c:pt idx="9006">
                  <c:v>3604</c:v>
                </c:pt>
                <c:pt idx="9007">
                  <c:v>3604</c:v>
                </c:pt>
                <c:pt idx="9008">
                  <c:v>3604</c:v>
                </c:pt>
                <c:pt idx="9009">
                  <c:v>3605</c:v>
                </c:pt>
                <c:pt idx="9010">
                  <c:v>3606</c:v>
                </c:pt>
                <c:pt idx="9011">
                  <c:v>3607</c:v>
                </c:pt>
                <c:pt idx="9012">
                  <c:v>3608</c:v>
                </c:pt>
                <c:pt idx="9013">
                  <c:v>3608</c:v>
                </c:pt>
                <c:pt idx="9014">
                  <c:v>3608</c:v>
                </c:pt>
                <c:pt idx="9015">
                  <c:v>3608</c:v>
                </c:pt>
                <c:pt idx="9016">
                  <c:v>3608</c:v>
                </c:pt>
                <c:pt idx="9017">
                  <c:v>3608</c:v>
                </c:pt>
                <c:pt idx="9018">
                  <c:v>3608</c:v>
                </c:pt>
                <c:pt idx="9019">
                  <c:v>3608</c:v>
                </c:pt>
                <c:pt idx="9020">
                  <c:v>3608</c:v>
                </c:pt>
                <c:pt idx="9021">
                  <c:v>3609</c:v>
                </c:pt>
                <c:pt idx="9022">
                  <c:v>3610</c:v>
                </c:pt>
                <c:pt idx="9023">
                  <c:v>3610</c:v>
                </c:pt>
                <c:pt idx="9024">
                  <c:v>3610</c:v>
                </c:pt>
                <c:pt idx="9025">
                  <c:v>3610</c:v>
                </c:pt>
                <c:pt idx="9026">
                  <c:v>3610</c:v>
                </c:pt>
                <c:pt idx="9027">
                  <c:v>3610</c:v>
                </c:pt>
                <c:pt idx="9028">
                  <c:v>3610</c:v>
                </c:pt>
                <c:pt idx="9029">
                  <c:v>3611</c:v>
                </c:pt>
                <c:pt idx="9030">
                  <c:v>3611</c:v>
                </c:pt>
                <c:pt idx="9031">
                  <c:v>3611</c:v>
                </c:pt>
                <c:pt idx="9032">
                  <c:v>3611</c:v>
                </c:pt>
                <c:pt idx="9033">
                  <c:v>3611</c:v>
                </c:pt>
                <c:pt idx="9034">
                  <c:v>3611</c:v>
                </c:pt>
                <c:pt idx="9035">
                  <c:v>3611</c:v>
                </c:pt>
                <c:pt idx="9036">
                  <c:v>3612</c:v>
                </c:pt>
                <c:pt idx="9037">
                  <c:v>3612</c:v>
                </c:pt>
                <c:pt idx="9038">
                  <c:v>3612</c:v>
                </c:pt>
                <c:pt idx="9039">
                  <c:v>3613</c:v>
                </c:pt>
                <c:pt idx="9040">
                  <c:v>3613</c:v>
                </c:pt>
                <c:pt idx="9041">
                  <c:v>3613</c:v>
                </c:pt>
                <c:pt idx="9042">
                  <c:v>3613</c:v>
                </c:pt>
                <c:pt idx="9043">
                  <c:v>3613</c:v>
                </c:pt>
                <c:pt idx="9044">
                  <c:v>3613</c:v>
                </c:pt>
                <c:pt idx="9045">
                  <c:v>3614</c:v>
                </c:pt>
                <c:pt idx="9046">
                  <c:v>3614</c:v>
                </c:pt>
                <c:pt idx="9047">
                  <c:v>3615</c:v>
                </c:pt>
                <c:pt idx="9048">
                  <c:v>3615</c:v>
                </c:pt>
                <c:pt idx="9049">
                  <c:v>3615</c:v>
                </c:pt>
                <c:pt idx="9050">
                  <c:v>3616</c:v>
                </c:pt>
                <c:pt idx="9051">
                  <c:v>3617</c:v>
                </c:pt>
                <c:pt idx="9052">
                  <c:v>3617</c:v>
                </c:pt>
                <c:pt idx="9053">
                  <c:v>3617</c:v>
                </c:pt>
                <c:pt idx="9054">
                  <c:v>3618</c:v>
                </c:pt>
                <c:pt idx="9055">
                  <c:v>3619</c:v>
                </c:pt>
                <c:pt idx="9056">
                  <c:v>3619</c:v>
                </c:pt>
                <c:pt idx="9057">
                  <c:v>3620</c:v>
                </c:pt>
                <c:pt idx="9058">
                  <c:v>3620</c:v>
                </c:pt>
                <c:pt idx="9059">
                  <c:v>3620</c:v>
                </c:pt>
                <c:pt idx="9060">
                  <c:v>3620</c:v>
                </c:pt>
                <c:pt idx="9061">
                  <c:v>3621</c:v>
                </c:pt>
                <c:pt idx="9062">
                  <c:v>3622</c:v>
                </c:pt>
                <c:pt idx="9063">
                  <c:v>3622</c:v>
                </c:pt>
                <c:pt idx="9064">
                  <c:v>3623</c:v>
                </c:pt>
                <c:pt idx="9065">
                  <c:v>3623</c:v>
                </c:pt>
                <c:pt idx="9066">
                  <c:v>3623</c:v>
                </c:pt>
                <c:pt idx="9067">
                  <c:v>3623</c:v>
                </c:pt>
                <c:pt idx="9068">
                  <c:v>3623</c:v>
                </c:pt>
                <c:pt idx="9069">
                  <c:v>3623</c:v>
                </c:pt>
                <c:pt idx="9070">
                  <c:v>3623</c:v>
                </c:pt>
                <c:pt idx="9071">
                  <c:v>3623</c:v>
                </c:pt>
                <c:pt idx="9072">
                  <c:v>3624</c:v>
                </c:pt>
                <c:pt idx="9073">
                  <c:v>3625</c:v>
                </c:pt>
                <c:pt idx="9074">
                  <c:v>3626</c:v>
                </c:pt>
                <c:pt idx="9075">
                  <c:v>3627</c:v>
                </c:pt>
                <c:pt idx="9076">
                  <c:v>3628</c:v>
                </c:pt>
                <c:pt idx="9077">
                  <c:v>3629</c:v>
                </c:pt>
                <c:pt idx="9078">
                  <c:v>3630</c:v>
                </c:pt>
                <c:pt idx="9079">
                  <c:v>3631</c:v>
                </c:pt>
                <c:pt idx="9080">
                  <c:v>3632</c:v>
                </c:pt>
                <c:pt idx="9081">
                  <c:v>3633</c:v>
                </c:pt>
                <c:pt idx="9082">
                  <c:v>3634</c:v>
                </c:pt>
                <c:pt idx="9083">
                  <c:v>3635</c:v>
                </c:pt>
                <c:pt idx="9084">
                  <c:v>3636</c:v>
                </c:pt>
                <c:pt idx="9085">
                  <c:v>3637</c:v>
                </c:pt>
                <c:pt idx="9086">
                  <c:v>3637</c:v>
                </c:pt>
                <c:pt idx="9087">
                  <c:v>3637</c:v>
                </c:pt>
                <c:pt idx="9088">
                  <c:v>3638</c:v>
                </c:pt>
                <c:pt idx="9089">
                  <c:v>3639</c:v>
                </c:pt>
                <c:pt idx="9090">
                  <c:v>3640</c:v>
                </c:pt>
                <c:pt idx="9091">
                  <c:v>3641</c:v>
                </c:pt>
                <c:pt idx="9092">
                  <c:v>3642</c:v>
                </c:pt>
                <c:pt idx="9093">
                  <c:v>3642</c:v>
                </c:pt>
                <c:pt idx="9094">
                  <c:v>3642</c:v>
                </c:pt>
                <c:pt idx="9095">
                  <c:v>3643</c:v>
                </c:pt>
                <c:pt idx="9096">
                  <c:v>3644</c:v>
                </c:pt>
                <c:pt idx="9097">
                  <c:v>3645</c:v>
                </c:pt>
                <c:pt idx="9098">
                  <c:v>3646</c:v>
                </c:pt>
                <c:pt idx="9099">
                  <c:v>3647</c:v>
                </c:pt>
                <c:pt idx="9100">
                  <c:v>3648</c:v>
                </c:pt>
                <c:pt idx="9101">
                  <c:v>3649</c:v>
                </c:pt>
                <c:pt idx="9102">
                  <c:v>3650</c:v>
                </c:pt>
                <c:pt idx="9103">
                  <c:v>3650</c:v>
                </c:pt>
                <c:pt idx="9104">
                  <c:v>3651</c:v>
                </c:pt>
                <c:pt idx="9105">
                  <c:v>3652</c:v>
                </c:pt>
                <c:pt idx="9106">
                  <c:v>3653</c:v>
                </c:pt>
                <c:pt idx="9107">
                  <c:v>3654</c:v>
                </c:pt>
                <c:pt idx="9108">
                  <c:v>3655</c:v>
                </c:pt>
                <c:pt idx="9109">
                  <c:v>3656</c:v>
                </c:pt>
                <c:pt idx="9110">
                  <c:v>3657</c:v>
                </c:pt>
                <c:pt idx="9111">
                  <c:v>3658</c:v>
                </c:pt>
                <c:pt idx="9112">
                  <c:v>3659</c:v>
                </c:pt>
                <c:pt idx="9113">
                  <c:v>3660</c:v>
                </c:pt>
                <c:pt idx="9114">
                  <c:v>3661</c:v>
                </c:pt>
                <c:pt idx="9115">
                  <c:v>3661</c:v>
                </c:pt>
                <c:pt idx="9116">
                  <c:v>3661</c:v>
                </c:pt>
                <c:pt idx="9117">
                  <c:v>3662</c:v>
                </c:pt>
                <c:pt idx="9118">
                  <c:v>3663</c:v>
                </c:pt>
                <c:pt idx="9119">
                  <c:v>3664</c:v>
                </c:pt>
                <c:pt idx="9120">
                  <c:v>3665</c:v>
                </c:pt>
                <c:pt idx="9121">
                  <c:v>3666</c:v>
                </c:pt>
                <c:pt idx="9122">
                  <c:v>3666</c:v>
                </c:pt>
                <c:pt idx="9123">
                  <c:v>3666</c:v>
                </c:pt>
                <c:pt idx="9124">
                  <c:v>3667</c:v>
                </c:pt>
                <c:pt idx="9125">
                  <c:v>3668</c:v>
                </c:pt>
                <c:pt idx="9126">
                  <c:v>3668</c:v>
                </c:pt>
                <c:pt idx="9127">
                  <c:v>3668</c:v>
                </c:pt>
                <c:pt idx="9128">
                  <c:v>3669</c:v>
                </c:pt>
                <c:pt idx="9129">
                  <c:v>3670</c:v>
                </c:pt>
                <c:pt idx="9130">
                  <c:v>3671</c:v>
                </c:pt>
                <c:pt idx="9131">
                  <c:v>3672</c:v>
                </c:pt>
                <c:pt idx="9132">
                  <c:v>3673</c:v>
                </c:pt>
                <c:pt idx="9133">
                  <c:v>3674</c:v>
                </c:pt>
                <c:pt idx="9134">
                  <c:v>3675</c:v>
                </c:pt>
                <c:pt idx="9135">
                  <c:v>3676</c:v>
                </c:pt>
                <c:pt idx="9136">
                  <c:v>3676</c:v>
                </c:pt>
                <c:pt idx="9137">
                  <c:v>3676</c:v>
                </c:pt>
                <c:pt idx="9138">
                  <c:v>3677</c:v>
                </c:pt>
                <c:pt idx="9139">
                  <c:v>3677</c:v>
                </c:pt>
                <c:pt idx="9140">
                  <c:v>3677</c:v>
                </c:pt>
                <c:pt idx="9141">
                  <c:v>3677</c:v>
                </c:pt>
                <c:pt idx="9142">
                  <c:v>3677</c:v>
                </c:pt>
                <c:pt idx="9143">
                  <c:v>3678</c:v>
                </c:pt>
                <c:pt idx="9144">
                  <c:v>3678</c:v>
                </c:pt>
                <c:pt idx="9145">
                  <c:v>3678</c:v>
                </c:pt>
                <c:pt idx="9146">
                  <c:v>3678</c:v>
                </c:pt>
                <c:pt idx="9147">
                  <c:v>3678</c:v>
                </c:pt>
                <c:pt idx="9148">
                  <c:v>3679</c:v>
                </c:pt>
                <c:pt idx="9149">
                  <c:v>3679</c:v>
                </c:pt>
                <c:pt idx="9150">
                  <c:v>3679</c:v>
                </c:pt>
                <c:pt idx="9151">
                  <c:v>3679</c:v>
                </c:pt>
                <c:pt idx="9152">
                  <c:v>3679</c:v>
                </c:pt>
                <c:pt idx="9153">
                  <c:v>3679</c:v>
                </c:pt>
                <c:pt idx="9154">
                  <c:v>3679</c:v>
                </c:pt>
                <c:pt idx="9155">
                  <c:v>3679</c:v>
                </c:pt>
                <c:pt idx="9156">
                  <c:v>3680</c:v>
                </c:pt>
                <c:pt idx="9157">
                  <c:v>3680</c:v>
                </c:pt>
                <c:pt idx="9158">
                  <c:v>3680</c:v>
                </c:pt>
                <c:pt idx="9159">
                  <c:v>3680</c:v>
                </c:pt>
                <c:pt idx="9160">
                  <c:v>3680</c:v>
                </c:pt>
                <c:pt idx="9161">
                  <c:v>3681</c:v>
                </c:pt>
                <c:pt idx="9162">
                  <c:v>3681</c:v>
                </c:pt>
                <c:pt idx="9163">
                  <c:v>3681</c:v>
                </c:pt>
                <c:pt idx="9164">
                  <c:v>3681</c:v>
                </c:pt>
                <c:pt idx="9165">
                  <c:v>3681</c:v>
                </c:pt>
                <c:pt idx="9166">
                  <c:v>3681</c:v>
                </c:pt>
                <c:pt idx="9167">
                  <c:v>3681</c:v>
                </c:pt>
                <c:pt idx="9168">
                  <c:v>3681</c:v>
                </c:pt>
                <c:pt idx="9169">
                  <c:v>3682</c:v>
                </c:pt>
                <c:pt idx="9170">
                  <c:v>3682</c:v>
                </c:pt>
                <c:pt idx="9171">
                  <c:v>3682</c:v>
                </c:pt>
                <c:pt idx="9172">
                  <c:v>3682</c:v>
                </c:pt>
                <c:pt idx="9173">
                  <c:v>3682</c:v>
                </c:pt>
                <c:pt idx="9174">
                  <c:v>3683</c:v>
                </c:pt>
                <c:pt idx="9175">
                  <c:v>3684</c:v>
                </c:pt>
                <c:pt idx="9176">
                  <c:v>3684</c:v>
                </c:pt>
                <c:pt idx="9177">
                  <c:v>3684</c:v>
                </c:pt>
                <c:pt idx="9178">
                  <c:v>3684</c:v>
                </c:pt>
                <c:pt idx="9179">
                  <c:v>3684</c:v>
                </c:pt>
                <c:pt idx="9180">
                  <c:v>3684</c:v>
                </c:pt>
                <c:pt idx="9181">
                  <c:v>3684</c:v>
                </c:pt>
                <c:pt idx="9182">
                  <c:v>3684</c:v>
                </c:pt>
                <c:pt idx="9183">
                  <c:v>3684</c:v>
                </c:pt>
                <c:pt idx="9184">
                  <c:v>3684</c:v>
                </c:pt>
                <c:pt idx="9185">
                  <c:v>3685</c:v>
                </c:pt>
                <c:pt idx="9186">
                  <c:v>3685</c:v>
                </c:pt>
                <c:pt idx="9187">
                  <c:v>3685</c:v>
                </c:pt>
                <c:pt idx="9188">
                  <c:v>3685</c:v>
                </c:pt>
                <c:pt idx="9189">
                  <c:v>3685</c:v>
                </c:pt>
                <c:pt idx="9190">
                  <c:v>3685</c:v>
                </c:pt>
                <c:pt idx="9191">
                  <c:v>3685</c:v>
                </c:pt>
                <c:pt idx="9192">
                  <c:v>3685</c:v>
                </c:pt>
                <c:pt idx="9193">
                  <c:v>3685</c:v>
                </c:pt>
                <c:pt idx="9194">
                  <c:v>3685</c:v>
                </c:pt>
                <c:pt idx="9195">
                  <c:v>3685</c:v>
                </c:pt>
                <c:pt idx="9196">
                  <c:v>3686</c:v>
                </c:pt>
                <c:pt idx="9197">
                  <c:v>3687</c:v>
                </c:pt>
                <c:pt idx="9198">
                  <c:v>3687</c:v>
                </c:pt>
                <c:pt idx="9199">
                  <c:v>3687</c:v>
                </c:pt>
                <c:pt idx="9200">
                  <c:v>3687</c:v>
                </c:pt>
                <c:pt idx="9201">
                  <c:v>3687</c:v>
                </c:pt>
                <c:pt idx="9202">
                  <c:v>3688</c:v>
                </c:pt>
                <c:pt idx="9203">
                  <c:v>3688</c:v>
                </c:pt>
                <c:pt idx="9204">
                  <c:v>3688</c:v>
                </c:pt>
                <c:pt idx="9205">
                  <c:v>3688</c:v>
                </c:pt>
                <c:pt idx="9206">
                  <c:v>3688</c:v>
                </c:pt>
                <c:pt idx="9207">
                  <c:v>3688</c:v>
                </c:pt>
                <c:pt idx="9208">
                  <c:v>3688</c:v>
                </c:pt>
                <c:pt idx="9209">
                  <c:v>3688</c:v>
                </c:pt>
                <c:pt idx="9210">
                  <c:v>3688</c:v>
                </c:pt>
                <c:pt idx="9211">
                  <c:v>3689</c:v>
                </c:pt>
                <c:pt idx="9212">
                  <c:v>3689</c:v>
                </c:pt>
                <c:pt idx="9213">
                  <c:v>3690</c:v>
                </c:pt>
                <c:pt idx="9214">
                  <c:v>3690</c:v>
                </c:pt>
                <c:pt idx="9215">
                  <c:v>3690</c:v>
                </c:pt>
                <c:pt idx="9216">
                  <c:v>3691</c:v>
                </c:pt>
                <c:pt idx="9217">
                  <c:v>3691</c:v>
                </c:pt>
                <c:pt idx="9218">
                  <c:v>3692</c:v>
                </c:pt>
                <c:pt idx="9219">
                  <c:v>3692</c:v>
                </c:pt>
                <c:pt idx="9220">
                  <c:v>3692</c:v>
                </c:pt>
                <c:pt idx="9221">
                  <c:v>3692</c:v>
                </c:pt>
                <c:pt idx="9222">
                  <c:v>3692</c:v>
                </c:pt>
                <c:pt idx="9223">
                  <c:v>3692</c:v>
                </c:pt>
                <c:pt idx="9224">
                  <c:v>3692</c:v>
                </c:pt>
                <c:pt idx="9225">
                  <c:v>3692</c:v>
                </c:pt>
                <c:pt idx="9226">
                  <c:v>3692</c:v>
                </c:pt>
                <c:pt idx="9227">
                  <c:v>3692</c:v>
                </c:pt>
                <c:pt idx="9228">
                  <c:v>3692</c:v>
                </c:pt>
                <c:pt idx="9229">
                  <c:v>3692</c:v>
                </c:pt>
                <c:pt idx="9230">
                  <c:v>3692</c:v>
                </c:pt>
                <c:pt idx="9231">
                  <c:v>3692</c:v>
                </c:pt>
                <c:pt idx="9232">
                  <c:v>3692</c:v>
                </c:pt>
                <c:pt idx="9233">
                  <c:v>3692</c:v>
                </c:pt>
                <c:pt idx="9234">
                  <c:v>3692</c:v>
                </c:pt>
                <c:pt idx="9235">
                  <c:v>3692</c:v>
                </c:pt>
                <c:pt idx="9236">
                  <c:v>3693</c:v>
                </c:pt>
                <c:pt idx="9237">
                  <c:v>3693</c:v>
                </c:pt>
                <c:pt idx="9238">
                  <c:v>3693</c:v>
                </c:pt>
                <c:pt idx="9239">
                  <c:v>3693</c:v>
                </c:pt>
                <c:pt idx="9240">
                  <c:v>3694</c:v>
                </c:pt>
                <c:pt idx="9241">
                  <c:v>3694</c:v>
                </c:pt>
                <c:pt idx="9242">
                  <c:v>3694</c:v>
                </c:pt>
                <c:pt idx="9243">
                  <c:v>3695</c:v>
                </c:pt>
                <c:pt idx="9244">
                  <c:v>3695</c:v>
                </c:pt>
                <c:pt idx="9245">
                  <c:v>3695</c:v>
                </c:pt>
                <c:pt idx="9246">
                  <c:v>3696</c:v>
                </c:pt>
                <c:pt idx="9247">
                  <c:v>3696</c:v>
                </c:pt>
                <c:pt idx="9248">
                  <c:v>3696</c:v>
                </c:pt>
                <c:pt idx="9249">
                  <c:v>3697</c:v>
                </c:pt>
                <c:pt idx="9250">
                  <c:v>3697</c:v>
                </c:pt>
                <c:pt idx="9251">
                  <c:v>3697</c:v>
                </c:pt>
                <c:pt idx="9252">
                  <c:v>3698</c:v>
                </c:pt>
                <c:pt idx="9253">
                  <c:v>3699</c:v>
                </c:pt>
                <c:pt idx="9254">
                  <c:v>3700</c:v>
                </c:pt>
                <c:pt idx="9255">
                  <c:v>3700</c:v>
                </c:pt>
                <c:pt idx="9256">
                  <c:v>3700</c:v>
                </c:pt>
                <c:pt idx="9257">
                  <c:v>3700</c:v>
                </c:pt>
                <c:pt idx="9258">
                  <c:v>3700</c:v>
                </c:pt>
                <c:pt idx="9259">
                  <c:v>3700</c:v>
                </c:pt>
                <c:pt idx="9260">
                  <c:v>3700</c:v>
                </c:pt>
                <c:pt idx="9261">
                  <c:v>3700</c:v>
                </c:pt>
                <c:pt idx="9262">
                  <c:v>3700</c:v>
                </c:pt>
                <c:pt idx="9263">
                  <c:v>3700</c:v>
                </c:pt>
                <c:pt idx="9264">
                  <c:v>3701</c:v>
                </c:pt>
                <c:pt idx="9265">
                  <c:v>3701</c:v>
                </c:pt>
                <c:pt idx="9266">
                  <c:v>3701</c:v>
                </c:pt>
                <c:pt idx="9267">
                  <c:v>3701</c:v>
                </c:pt>
                <c:pt idx="9268">
                  <c:v>3701</c:v>
                </c:pt>
                <c:pt idx="9269">
                  <c:v>3701</c:v>
                </c:pt>
                <c:pt idx="9270">
                  <c:v>3701</c:v>
                </c:pt>
                <c:pt idx="9271">
                  <c:v>3702</c:v>
                </c:pt>
                <c:pt idx="9272">
                  <c:v>3703</c:v>
                </c:pt>
                <c:pt idx="9273">
                  <c:v>3704</c:v>
                </c:pt>
                <c:pt idx="9274">
                  <c:v>3704</c:v>
                </c:pt>
                <c:pt idx="9275">
                  <c:v>3705</c:v>
                </c:pt>
                <c:pt idx="9276">
                  <c:v>3705</c:v>
                </c:pt>
                <c:pt idx="9277">
                  <c:v>3706</c:v>
                </c:pt>
                <c:pt idx="9278">
                  <c:v>3706</c:v>
                </c:pt>
                <c:pt idx="9279">
                  <c:v>3706</c:v>
                </c:pt>
                <c:pt idx="9280">
                  <c:v>3707</c:v>
                </c:pt>
                <c:pt idx="9281">
                  <c:v>3707</c:v>
                </c:pt>
                <c:pt idx="9282">
                  <c:v>3707</c:v>
                </c:pt>
                <c:pt idx="9283">
                  <c:v>3707</c:v>
                </c:pt>
                <c:pt idx="9284">
                  <c:v>3708</c:v>
                </c:pt>
                <c:pt idx="9285">
                  <c:v>3709</c:v>
                </c:pt>
                <c:pt idx="9286">
                  <c:v>3710</c:v>
                </c:pt>
                <c:pt idx="9287">
                  <c:v>3711</c:v>
                </c:pt>
                <c:pt idx="9288">
                  <c:v>3712</c:v>
                </c:pt>
                <c:pt idx="9289">
                  <c:v>3712</c:v>
                </c:pt>
                <c:pt idx="9290">
                  <c:v>3713</c:v>
                </c:pt>
                <c:pt idx="9291">
                  <c:v>3713</c:v>
                </c:pt>
                <c:pt idx="9292">
                  <c:v>3714</c:v>
                </c:pt>
                <c:pt idx="9293">
                  <c:v>3714</c:v>
                </c:pt>
                <c:pt idx="9294">
                  <c:v>3714</c:v>
                </c:pt>
                <c:pt idx="9295">
                  <c:v>3714</c:v>
                </c:pt>
                <c:pt idx="9296">
                  <c:v>3715</c:v>
                </c:pt>
                <c:pt idx="9297">
                  <c:v>3715</c:v>
                </c:pt>
                <c:pt idx="9298">
                  <c:v>3715</c:v>
                </c:pt>
                <c:pt idx="9299">
                  <c:v>3715</c:v>
                </c:pt>
                <c:pt idx="9300">
                  <c:v>3715</c:v>
                </c:pt>
                <c:pt idx="9301">
                  <c:v>3716</c:v>
                </c:pt>
                <c:pt idx="9302">
                  <c:v>3716</c:v>
                </c:pt>
                <c:pt idx="9303">
                  <c:v>3717</c:v>
                </c:pt>
                <c:pt idx="9304">
                  <c:v>3717</c:v>
                </c:pt>
                <c:pt idx="9305">
                  <c:v>3717</c:v>
                </c:pt>
                <c:pt idx="9306">
                  <c:v>3717</c:v>
                </c:pt>
                <c:pt idx="9307">
                  <c:v>3718</c:v>
                </c:pt>
                <c:pt idx="9308">
                  <c:v>3718</c:v>
                </c:pt>
                <c:pt idx="9309">
                  <c:v>3718</c:v>
                </c:pt>
                <c:pt idx="9310">
                  <c:v>3718</c:v>
                </c:pt>
                <c:pt idx="9311">
                  <c:v>3718</c:v>
                </c:pt>
                <c:pt idx="9312">
                  <c:v>3718</c:v>
                </c:pt>
                <c:pt idx="9313">
                  <c:v>3718</c:v>
                </c:pt>
                <c:pt idx="9314">
                  <c:v>3718</c:v>
                </c:pt>
                <c:pt idx="9315">
                  <c:v>3718</c:v>
                </c:pt>
                <c:pt idx="9316">
                  <c:v>3719</c:v>
                </c:pt>
                <c:pt idx="9317">
                  <c:v>3719</c:v>
                </c:pt>
                <c:pt idx="9318">
                  <c:v>3719</c:v>
                </c:pt>
                <c:pt idx="9319">
                  <c:v>3719</c:v>
                </c:pt>
                <c:pt idx="9320">
                  <c:v>3719</c:v>
                </c:pt>
                <c:pt idx="9321">
                  <c:v>3719</c:v>
                </c:pt>
                <c:pt idx="9322">
                  <c:v>3719</c:v>
                </c:pt>
                <c:pt idx="9323">
                  <c:v>3719</c:v>
                </c:pt>
                <c:pt idx="9324">
                  <c:v>3719</c:v>
                </c:pt>
                <c:pt idx="9325">
                  <c:v>3719</c:v>
                </c:pt>
                <c:pt idx="9326">
                  <c:v>3719</c:v>
                </c:pt>
                <c:pt idx="9327">
                  <c:v>3719</c:v>
                </c:pt>
                <c:pt idx="9328">
                  <c:v>3720</c:v>
                </c:pt>
                <c:pt idx="9329">
                  <c:v>3721</c:v>
                </c:pt>
                <c:pt idx="9330">
                  <c:v>3721</c:v>
                </c:pt>
                <c:pt idx="9331">
                  <c:v>3721</c:v>
                </c:pt>
                <c:pt idx="9332">
                  <c:v>3721</c:v>
                </c:pt>
                <c:pt idx="9333">
                  <c:v>3721</c:v>
                </c:pt>
                <c:pt idx="9334">
                  <c:v>3721</c:v>
                </c:pt>
                <c:pt idx="9335">
                  <c:v>3721</c:v>
                </c:pt>
                <c:pt idx="9336">
                  <c:v>3722</c:v>
                </c:pt>
                <c:pt idx="9337">
                  <c:v>3723</c:v>
                </c:pt>
                <c:pt idx="9338">
                  <c:v>3723</c:v>
                </c:pt>
                <c:pt idx="9339">
                  <c:v>3723</c:v>
                </c:pt>
                <c:pt idx="9340">
                  <c:v>3723</c:v>
                </c:pt>
                <c:pt idx="9341">
                  <c:v>3723</c:v>
                </c:pt>
                <c:pt idx="9342">
                  <c:v>3723</c:v>
                </c:pt>
                <c:pt idx="9343">
                  <c:v>3723</c:v>
                </c:pt>
                <c:pt idx="9344">
                  <c:v>3723</c:v>
                </c:pt>
                <c:pt idx="9345">
                  <c:v>3723</c:v>
                </c:pt>
                <c:pt idx="9346">
                  <c:v>3723</c:v>
                </c:pt>
                <c:pt idx="9347">
                  <c:v>3723</c:v>
                </c:pt>
                <c:pt idx="9348">
                  <c:v>3723</c:v>
                </c:pt>
                <c:pt idx="9349">
                  <c:v>3723</c:v>
                </c:pt>
                <c:pt idx="9350">
                  <c:v>3723</c:v>
                </c:pt>
                <c:pt idx="9351">
                  <c:v>3723</c:v>
                </c:pt>
                <c:pt idx="9352">
                  <c:v>3723</c:v>
                </c:pt>
                <c:pt idx="9353">
                  <c:v>3723</c:v>
                </c:pt>
                <c:pt idx="9354">
                  <c:v>3723</c:v>
                </c:pt>
                <c:pt idx="9355">
                  <c:v>3723</c:v>
                </c:pt>
                <c:pt idx="9356">
                  <c:v>3723</c:v>
                </c:pt>
                <c:pt idx="9357">
                  <c:v>3723</c:v>
                </c:pt>
                <c:pt idx="9358">
                  <c:v>3723</c:v>
                </c:pt>
                <c:pt idx="9359">
                  <c:v>3723</c:v>
                </c:pt>
                <c:pt idx="9360">
                  <c:v>3724</c:v>
                </c:pt>
                <c:pt idx="9361">
                  <c:v>3725</c:v>
                </c:pt>
                <c:pt idx="9362">
                  <c:v>3725</c:v>
                </c:pt>
                <c:pt idx="9363">
                  <c:v>3725</c:v>
                </c:pt>
                <c:pt idx="9364">
                  <c:v>3726</c:v>
                </c:pt>
                <c:pt idx="9365">
                  <c:v>3726</c:v>
                </c:pt>
                <c:pt idx="9366">
                  <c:v>3727</c:v>
                </c:pt>
                <c:pt idx="9367">
                  <c:v>3727</c:v>
                </c:pt>
                <c:pt idx="9368">
                  <c:v>3727</c:v>
                </c:pt>
                <c:pt idx="9369">
                  <c:v>3727</c:v>
                </c:pt>
                <c:pt idx="9370">
                  <c:v>3727</c:v>
                </c:pt>
                <c:pt idx="9371">
                  <c:v>3727</c:v>
                </c:pt>
                <c:pt idx="9372">
                  <c:v>3727</c:v>
                </c:pt>
                <c:pt idx="9373">
                  <c:v>3727</c:v>
                </c:pt>
                <c:pt idx="9374">
                  <c:v>3727</c:v>
                </c:pt>
                <c:pt idx="9375">
                  <c:v>3727</c:v>
                </c:pt>
                <c:pt idx="9376">
                  <c:v>3727</c:v>
                </c:pt>
                <c:pt idx="9377">
                  <c:v>3727</c:v>
                </c:pt>
                <c:pt idx="9378">
                  <c:v>3728</c:v>
                </c:pt>
                <c:pt idx="9379">
                  <c:v>3728</c:v>
                </c:pt>
                <c:pt idx="9380">
                  <c:v>3728</c:v>
                </c:pt>
                <c:pt idx="9381">
                  <c:v>3729</c:v>
                </c:pt>
                <c:pt idx="9382">
                  <c:v>3729</c:v>
                </c:pt>
                <c:pt idx="9383">
                  <c:v>3730</c:v>
                </c:pt>
                <c:pt idx="9384">
                  <c:v>3730</c:v>
                </c:pt>
                <c:pt idx="9385">
                  <c:v>3730</c:v>
                </c:pt>
                <c:pt idx="9386">
                  <c:v>3730</c:v>
                </c:pt>
                <c:pt idx="9387">
                  <c:v>3730</c:v>
                </c:pt>
                <c:pt idx="9388">
                  <c:v>3730</c:v>
                </c:pt>
                <c:pt idx="9389">
                  <c:v>3730</c:v>
                </c:pt>
                <c:pt idx="9390">
                  <c:v>3731</c:v>
                </c:pt>
                <c:pt idx="9391">
                  <c:v>3731</c:v>
                </c:pt>
                <c:pt idx="9392">
                  <c:v>3731</c:v>
                </c:pt>
                <c:pt idx="9393">
                  <c:v>3731</c:v>
                </c:pt>
                <c:pt idx="9394">
                  <c:v>3731</c:v>
                </c:pt>
                <c:pt idx="9395">
                  <c:v>3731</c:v>
                </c:pt>
                <c:pt idx="9396">
                  <c:v>3731</c:v>
                </c:pt>
                <c:pt idx="9397">
                  <c:v>3731</c:v>
                </c:pt>
                <c:pt idx="9398">
                  <c:v>3732</c:v>
                </c:pt>
                <c:pt idx="9399">
                  <c:v>3732</c:v>
                </c:pt>
                <c:pt idx="9400">
                  <c:v>3732</c:v>
                </c:pt>
                <c:pt idx="9401">
                  <c:v>3733</c:v>
                </c:pt>
                <c:pt idx="9402">
                  <c:v>3733</c:v>
                </c:pt>
                <c:pt idx="9403">
                  <c:v>3733</c:v>
                </c:pt>
                <c:pt idx="9404">
                  <c:v>3733</c:v>
                </c:pt>
                <c:pt idx="9405">
                  <c:v>3733</c:v>
                </c:pt>
                <c:pt idx="9406">
                  <c:v>3733</c:v>
                </c:pt>
                <c:pt idx="9407">
                  <c:v>3733</c:v>
                </c:pt>
                <c:pt idx="9408">
                  <c:v>3733</c:v>
                </c:pt>
                <c:pt idx="9409">
                  <c:v>3733</c:v>
                </c:pt>
                <c:pt idx="9410">
                  <c:v>3733</c:v>
                </c:pt>
                <c:pt idx="9411">
                  <c:v>3733</c:v>
                </c:pt>
                <c:pt idx="9412">
                  <c:v>3733</c:v>
                </c:pt>
                <c:pt idx="9413">
                  <c:v>3733</c:v>
                </c:pt>
                <c:pt idx="9414">
                  <c:v>3733</c:v>
                </c:pt>
                <c:pt idx="9415">
                  <c:v>3733</c:v>
                </c:pt>
                <c:pt idx="9416">
                  <c:v>3733</c:v>
                </c:pt>
                <c:pt idx="9417">
                  <c:v>3733</c:v>
                </c:pt>
                <c:pt idx="9418">
                  <c:v>3733</c:v>
                </c:pt>
                <c:pt idx="9419">
                  <c:v>3733</c:v>
                </c:pt>
                <c:pt idx="9420">
                  <c:v>3733</c:v>
                </c:pt>
                <c:pt idx="9421">
                  <c:v>3733</c:v>
                </c:pt>
                <c:pt idx="9422">
                  <c:v>3733</c:v>
                </c:pt>
                <c:pt idx="9423">
                  <c:v>3734</c:v>
                </c:pt>
                <c:pt idx="9424">
                  <c:v>3735</c:v>
                </c:pt>
                <c:pt idx="9425">
                  <c:v>3735</c:v>
                </c:pt>
                <c:pt idx="9426">
                  <c:v>3735</c:v>
                </c:pt>
                <c:pt idx="9427">
                  <c:v>3735</c:v>
                </c:pt>
                <c:pt idx="9428">
                  <c:v>3735</c:v>
                </c:pt>
                <c:pt idx="9429">
                  <c:v>3735</c:v>
                </c:pt>
                <c:pt idx="9430">
                  <c:v>3735</c:v>
                </c:pt>
                <c:pt idx="9431">
                  <c:v>3735</c:v>
                </c:pt>
                <c:pt idx="9432">
                  <c:v>3735</c:v>
                </c:pt>
                <c:pt idx="9433">
                  <c:v>3735</c:v>
                </c:pt>
                <c:pt idx="9434">
                  <c:v>3735</c:v>
                </c:pt>
                <c:pt idx="9435">
                  <c:v>3735</c:v>
                </c:pt>
                <c:pt idx="9436">
                  <c:v>3735</c:v>
                </c:pt>
                <c:pt idx="9437">
                  <c:v>3735</c:v>
                </c:pt>
                <c:pt idx="9438">
                  <c:v>3735</c:v>
                </c:pt>
                <c:pt idx="9439">
                  <c:v>3735</c:v>
                </c:pt>
                <c:pt idx="9440">
                  <c:v>3735</c:v>
                </c:pt>
                <c:pt idx="9441">
                  <c:v>3735</c:v>
                </c:pt>
                <c:pt idx="9442">
                  <c:v>3735</c:v>
                </c:pt>
                <c:pt idx="9443">
                  <c:v>3735</c:v>
                </c:pt>
                <c:pt idx="9444">
                  <c:v>3735</c:v>
                </c:pt>
                <c:pt idx="9445">
                  <c:v>3735</c:v>
                </c:pt>
                <c:pt idx="9446">
                  <c:v>3735</c:v>
                </c:pt>
                <c:pt idx="9447">
                  <c:v>3735</c:v>
                </c:pt>
                <c:pt idx="9448">
                  <c:v>3735</c:v>
                </c:pt>
                <c:pt idx="9449">
                  <c:v>3735</c:v>
                </c:pt>
                <c:pt idx="9450">
                  <c:v>3735</c:v>
                </c:pt>
                <c:pt idx="9451">
                  <c:v>3735</c:v>
                </c:pt>
                <c:pt idx="9452">
                  <c:v>3735</c:v>
                </c:pt>
                <c:pt idx="9453">
                  <c:v>3735</c:v>
                </c:pt>
                <c:pt idx="9454">
                  <c:v>3735</c:v>
                </c:pt>
                <c:pt idx="9455">
                  <c:v>3735</c:v>
                </c:pt>
                <c:pt idx="9456">
                  <c:v>3735</c:v>
                </c:pt>
                <c:pt idx="9457">
                  <c:v>3735</c:v>
                </c:pt>
                <c:pt idx="9458">
                  <c:v>3735</c:v>
                </c:pt>
                <c:pt idx="9459">
                  <c:v>3735</c:v>
                </c:pt>
                <c:pt idx="9460">
                  <c:v>3735</c:v>
                </c:pt>
                <c:pt idx="9461">
                  <c:v>3736</c:v>
                </c:pt>
                <c:pt idx="9462">
                  <c:v>3737</c:v>
                </c:pt>
                <c:pt idx="9463">
                  <c:v>3738</c:v>
                </c:pt>
                <c:pt idx="9464">
                  <c:v>3739</c:v>
                </c:pt>
                <c:pt idx="9465">
                  <c:v>3740</c:v>
                </c:pt>
                <c:pt idx="9466">
                  <c:v>3741</c:v>
                </c:pt>
                <c:pt idx="9467">
                  <c:v>3741</c:v>
                </c:pt>
                <c:pt idx="9468">
                  <c:v>3742</c:v>
                </c:pt>
                <c:pt idx="9469">
                  <c:v>3743</c:v>
                </c:pt>
                <c:pt idx="9470">
                  <c:v>3744</c:v>
                </c:pt>
                <c:pt idx="9471">
                  <c:v>3744</c:v>
                </c:pt>
                <c:pt idx="9472">
                  <c:v>3745</c:v>
                </c:pt>
                <c:pt idx="9473">
                  <c:v>3745</c:v>
                </c:pt>
                <c:pt idx="9474">
                  <c:v>3746</c:v>
                </c:pt>
                <c:pt idx="9475">
                  <c:v>3746</c:v>
                </c:pt>
                <c:pt idx="9476">
                  <c:v>3746</c:v>
                </c:pt>
                <c:pt idx="9477">
                  <c:v>3746</c:v>
                </c:pt>
                <c:pt idx="9478">
                  <c:v>3747</c:v>
                </c:pt>
                <c:pt idx="9479">
                  <c:v>3747</c:v>
                </c:pt>
                <c:pt idx="9480">
                  <c:v>3747</c:v>
                </c:pt>
                <c:pt idx="9481">
                  <c:v>3748</c:v>
                </c:pt>
                <c:pt idx="9482">
                  <c:v>3748</c:v>
                </c:pt>
                <c:pt idx="9483">
                  <c:v>3748</c:v>
                </c:pt>
                <c:pt idx="9484">
                  <c:v>3748</c:v>
                </c:pt>
                <c:pt idx="9485">
                  <c:v>3749</c:v>
                </c:pt>
                <c:pt idx="9486">
                  <c:v>3749</c:v>
                </c:pt>
                <c:pt idx="9487">
                  <c:v>3750</c:v>
                </c:pt>
                <c:pt idx="9488">
                  <c:v>3750</c:v>
                </c:pt>
                <c:pt idx="9489">
                  <c:v>3751</c:v>
                </c:pt>
                <c:pt idx="9490">
                  <c:v>3751</c:v>
                </c:pt>
                <c:pt idx="9491">
                  <c:v>3751</c:v>
                </c:pt>
                <c:pt idx="9492">
                  <c:v>3751</c:v>
                </c:pt>
                <c:pt idx="9493">
                  <c:v>3751</c:v>
                </c:pt>
                <c:pt idx="9494">
                  <c:v>3751</c:v>
                </c:pt>
                <c:pt idx="9495">
                  <c:v>3751</c:v>
                </c:pt>
                <c:pt idx="9496">
                  <c:v>3751</c:v>
                </c:pt>
                <c:pt idx="9497">
                  <c:v>3751</c:v>
                </c:pt>
                <c:pt idx="9498">
                  <c:v>3752</c:v>
                </c:pt>
                <c:pt idx="9499">
                  <c:v>3752</c:v>
                </c:pt>
                <c:pt idx="9500">
                  <c:v>3753</c:v>
                </c:pt>
                <c:pt idx="9501">
                  <c:v>3754</c:v>
                </c:pt>
                <c:pt idx="9502">
                  <c:v>3754</c:v>
                </c:pt>
                <c:pt idx="9503">
                  <c:v>3755</c:v>
                </c:pt>
                <c:pt idx="9504">
                  <c:v>3755</c:v>
                </c:pt>
                <c:pt idx="9505">
                  <c:v>3755</c:v>
                </c:pt>
                <c:pt idx="9506">
                  <c:v>3755</c:v>
                </c:pt>
                <c:pt idx="9507">
                  <c:v>3755</c:v>
                </c:pt>
                <c:pt idx="9508">
                  <c:v>3755</c:v>
                </c:pt>
                <c:pt idx="9509">
                  <c:v>3755</c:v>
                </c:pt>
                <c:pt idx="9510">
                  <c:v>3755</c:v>
                </c:pt>
                <c:pt idx="9511">
                  <c:v>3756</c:v>
                </c:pt>
                <c:pt idx="9512">
                  <c:v>3756</c:v>
                </c:pt>
                <c:pt idx="9513">
                  <c:v>3757</c:v>
                </c:pt>
                <c:pt idx="9514">
                  <c:v>3757</c:v>
                </c:pt>
                <c:pt idx="9515">
                  <c:v>3757</c:v>
                </c:pt>
                <c:pt idx="9516">
                  <c:v>3757</c:v>
                </c:pt>
                <c:pt idx="9517">
                  <c:v>3757</c:v>
                </c:pt>
                <c:pt idx="9518">
                  <c:v>3757</c:v>
                </c:pt>
                <c:pt idx="9519">
                  <c:v>3757</c:v>
                </c:pt>
                <c:pt idx="9520">
                  <c:v>3757</c:v>
                </c:pt>
                <c:pt idx="9521">
                  <c:v>3757</c:v>
                </c:pt>
                <c:pt idx="9522">
                  <c:v>3757</c:v>
                </c:pt>
                <c:pt idx="9523">
                  <c:v>3757</c:v>
                </c:pt>
                <c:pt idx="9524">
                  <c:v>3757</c:v>
                </c:pt>
                <c:pt idx="9525">
                  <c:v>3757</c:v>
                </c:pt>
                <c:pt idx="9526">
                  <c:v>3758</c:v>
                </c:pt>
                <c:pt idx="9527">
                  <c:v>3758</c:v>
                </c:pt>
                <c:pt idx="9528">
                  <c:v>3758</c:v>
                </c:pt>
                <c:pt idx="9529">
                  <c:v>3758</c:v>
                </c:pt>
                <c:pt idx="9530">
                  <c:v>3758</c:v>
                </c:pt>
                <c:pt idx="9531">
                  <c:v>3758</c:v>
                </c:pt>
                <c:pt idx="9532">
                  <c:v>3758</c:v>
                </c:pt>
                <c:pt idx="9533">
                  <c:v>3758</c:v>
                </c:pt>
                <c:pt idx="9534">
                  <c:v>3759</c:v>
                </c:pt>
                <c:pt idx="9535">
                  <c:v>3759</c:v>
                </c:pt>
                <c:pt idx="9536">
                  <c:v>3759</c:v>
                </c:pt>
                <c:pt idx="9537">
                  <c:v>3759</c:v>
                </c:pt>
                <c:pt idx="9538">
                  <c:v>3760</c:v>
                </c:pt>
                <c:pt idx="9539">
                  <c:v>3760</c:v>
                </c:pt>
                <c:pt idx="9540">
                  <c:v>3760</c:v>
                </c:pt>
                <c:pt idx="9541">
                  <c:v>3760</c:v>
                </c:pt>
                <c:pt idx="9542">
                  <c:v>3760</c:v>
                </c:pt>
                <c:pt idx="9543">
                  <c:v>3760</c:v>
                </c:pt>
                <c:pt idx="9544">
                  <c:v>3760</c:v>
                </c:pt>
                <c:pt idx="9545">
                  <c:v>3760</c:v>
                </c:pt>
                <c:pt idx="9546">
                  <c:v>3760</c:v>
                </c:pt>
                <c:pt idx="9547">
                  <c:v>3760</c:v>
                </c:pt>
                <c:pt idx="9548">
                  <c:v>3760</c:v>
                </c:pt>
                <c:pt idx="9549">
                  <c:v>3760</c:v>
                </c:pt>
                <c:pt idx="9550">
                  <c:v>3760</c:v>
                </c:pt>
                <c:pt idx="9551">
                  <c:v>3760</c:v>
                </c:pt>
                <c:pt idx="9552">
                  <c:v>3760</c:v>
                </c:pt>
                <c:pt idx="9553">
                  <c:v>3760</c:v>
                </c:pt>
                <c:pt idx="9554">
                  <c:v>3760</c:v>
                </c:pt>
                <c:pt idx="9555">
                  <c:v>3760</c:v>
                </c:pt>
                <c:pt idx="9556">
                  <c:v>3760</c:v>
                </c:pt>
                <c:pt idx="9557">
                  <c:v>3760</c:v>
                </c:pt>
                <c:pt idx="9558">
                  <c:v>3760</c:v>
                </c:pt>
                <c:pt idx="9559">
                  <c:v>3760</c:v>
                </c:pt>
                <c:pt idx="9560">
                  <c:v>3760</c:v>
                </c:pt>
                <c:pt idx="9561">
                  <c:v>3760</c:v>
                </c:pt>
                <c:pt idx="9562">
                  <c:v>3760</c:v>
                </c:pt>
                <c:pt idx="9563">
                  <c:v>3760</c:v>
                </c:pt>
                <c:pt idx="9564">
                  <c:v>3761</c:v>
                </c:pt>
                <c:pt idx="9565">
                  <c:v>3761</c:v>
                </c:pt>
                <c:pt idx="9566">
                  <c:v>3762</c:v>
                </c:pt>
                <c:pt idx="9567">
                  <c:v>3763</c:v>
                </c:pt>
                <c:pt idx="9568">
                  <c:v>3763</c:v>
                </c:pt>
                <c:pt idx="9569">
                  <c:v>3764</c:v>
                </c:pt>
                <c:pt idx="9570">
                  <c:v>3765</c:v>
                </c:pt>
                <c:pt idx="9571">
                  <c:v>3765</c:v>
                </c:pt>
                <c:pt idx="9572">
                  <c:v>3766</c:v>
                </c:pt>
                <c:pt idx="9573">
                  <c:v>3766</c:v>
                </c:pt>
                <c:pt idx="9574">
                  <c:v>3767</c:v>
                </c:pt>
                <c:pt idx="9575">
                  <c:v>3767</c:v>
                </c:pt>
                <c:pt idx="9576">
                  <c:v>3767</c:v>
                </c:pt>
                <c:pt idx="9577">
                  <c:v>3767</c:v>
                </c:pt>
                <c:pt idx="9578">
                  <c:v>3767</c:v>
                </c:pt>
                <c:pt idx="9579">
                  <c:v>3767</c:v>
                </c:pt>
                <c:pt idx="9580">
                  <c:v>3767</c:v>
                </c:pt>
                <c:pt idx="9581">
                  <c:v>3767</c:v>
                </c:pt>
                <c:pt idx="9582">
                  <c:v>3767</c:v>
                </c:pt>
                <c:pt idx="9583">
                  <c:v>3767</c:v>
                </c:pt>
                <c:pt idx="9584">
                  <c:v>3767</c:v>
                </c:pt>
                <c:pt idx="9585">
                  <c:v>3767</c:v>
                </c:pt>
                <c:pt idx="9586">
                  <c:v>3767</c:v>
                </c:pt>
                <c:pt idx="9587">
                  <c:v>3767</c:v>
                </c:pt>
                <c:pt idx="9588">
                  <c:v>3767</c:v>
                </c:pt>
                <c:pt idx="9589">
                  <c:v>3767</c:v>
                </c:pt>
                <c:pt idx="9590">
                  <c:v>3767</c:v>
                </c:pt>
                <c:pt idx="9591">
                  <c:v>3767</c:v>
                </c:pt>
                <c:pt idx="9592">
                  <c:v>3767</c:v>
                </c:pt>
                <c:pt idx="9593">
                  <c:v>3768</c:v>
                </c:pt>
                <c:pt idx="9594">
                  <c:v>3768</c:v>
                </c:pt>
                <c:pt idx="9595">
                  <c:v>3768</c:v>
                </c:pt>
                <c:pt idx="9596">
                  <c:v>3768</c:v>
                </c:pt>
                <c:pt idx="9597">
                  <c:v>3768</c:v>
                </c:pt>
                <c:pt idx="9598">
                  <c:v>3768</c:v>
                </c:pt>
                <c:pt idx="9599">
                  <c:v>3768</c:v>
                </c:pt>
                <c:pt idx="9600">
                  <c:v>3768</c:v>
                </c:pt>
                <c:pt idx="9601">
                  <c:v>3768</c:v>
                </c:pt>
                <c:pt idx="9602">
                  <c:v>3769</c:v>
                </c:pt>
              </c:numCache>
            </c:numRef>
          </c:val>
          <c:smooth val="0"/>
        </c:ser>
        <c:ser>
          <c:idx val="1"/>
          <c:order val="1"/>
          <c:tx>
            <c:strRef>
              <c:f>Sheet2!$O$1</c:f>
              <c:strCache>
                <c:ptCount val="1"/>
                <c:pt idx="0">
                  <c:v>Partial A</c:v>
                </c:pt>
              </c:strCache>
            </c:strRef>
          </c:tx>
          <c:marker>
            <c:symbol val="none"/>
          </c:marker>
          <c:val>
            <c:numRef>
              <c:f>Sheet2!$O$2:$O$9604</c:f>
              <c:numCache>
                <c:formatCode>General</c:formatCode>
                <c:ptCount val="9603"/>
                <c:pt idx="0">
                  <c:v>0</c:v>
                </c:pt>
                <c:pt idx="1">
                  <c:v>1</c:v>
                </c:pt>
                <c:pt idx="2">
                  <c:v>2</c:v>
                </c:pt>
                <c:pt idx="3">
                  <c:v>2</c:v>
                </c:pt>
                <c:pt idx="4">
                  <c:v>2</c:v>
                </c:pt>
                <c:pt idx="5">
                  <c:v>2</c:v>
                </c:pt>
                <c:pt idx="6">
                  <c:v>3</c:v>
                </c:pt>
                <c:pt idx="7">
                  <c:v>3</c:v>
                </c:pt>
                <c:pt idx="8">
                  <c:v>3</c:v>
                </c:pt>
                <c:pt idx="9">
                  <c:v>3</c:v>
                </c:pt>
                <c:pt idx="10">
                  <c:v>3</c:v>
                </c:pt>
                <c:pt idx="11">
                  <c:v>3</c:v>
                </c:pt>
                <c:pt idx="12">
                  <c:v>4</c:v>
                </c:pt>
                <c:pt idx="13">
                  <c:v>4</c:v>
                </c:pt>
                <c:pt idx="14">
                  <c:v>4</c:v>
                </c:pt>
                <c:pt idx="15">
                  <c:v>4</c:v>
                </c:pt>
                <c:pt idx="16">
                  <c:v>4</c:v>
                </c:pt>
                <c:pt idx="17">
                  <c:v>4</c:v>
                </c:pt>
                <c:pt idx="18">
                  <c:v>4</c:v>
                </c:pt>
                <c:pt idx="19">
                  <c:v>4</c:v>
                </c:pt>
                <c:pt idx="20">
                  <c:v>4</c:v>
                </c:pt>
                <c:pt idx="21">
                  <c:v>4</c:v>
                </c:pt>
                <c:pt idx="22">
                  <c:v>4</c:v>
                </c:pt>
                <c:pt idx="23">
                  <c:v>4</c:v>
                </c:pt>
                <c:pt idx="24">
                  <c:v>4</c:v>
                </c:pt>
                <c:pt idx="25">
                  <c:v>4</c:v>
                </c:pt>
                <c:pt idx="26">
                  <c:v>4</c:v>
                </c:pt>
                <c:pt idx="27">
                  <c:v>4</c:v>
                </c:pt>
                <c:pt idx="28">
                  <c:v>5</c:v>
                </c:pt>
                <c:pt idx="29">
                  <c:v>6</c:v>
                </c:pt>
                <c:pt idx="30">
                  <c:v>7</c:v>
                </c:pt>
                <c:pt idx="31">
                  <c:v>7</c:v>
                </c:pt>
                <c:pt idx="32">
                  <c:v>7</c:v>
                </c:pt>
                <c:pt idx="33">
                  <c:v>7</c:v>
                </c:pt>
                <c:pt idx="34">
                  <c:v>7</c:v>
                </c:pt>
                <c:pt idx="35">
                  <c:v>7</c:v>
                </c:pt>
                <c:pt idx="36">
                  <c:v>7</c:v>
                </c:pt>
                <c:pt idx="37">
                  <c:v>7</c:v>
                </c:pt>
                <c:pt idx="38">
                  <c:v>7</c:v>
                </c:pt>
                <c:pt idx="39">
                  <c:v>7</c:v>
                </c:pt>
                <c:pt idx="40">
                  <c:v>8</c:v>
                </c:pt>
                <c:pt idx="41">
                  <c:v>8</c:v>
                </c:pt>
                <c:pt idx="42">
                  <c:v>8</c:v>
                </c:pt>
                <c:pt idx="43">
                  <c:v>9</c:v>
                </c:pt>
                <c:pt idx="44">
                  <c:v>9</c:v>
                </c:pt>
                <c:pt idx="45">
                  <c:v>9</c:v>
                </c:pt>
                <c:pt idx="46">
                  <c:v>10</c:v>
                </c:pt>
                <c:pt idx="47">
                  <c:v>10</c:v>
                </c:pt>
                <c:pt idx="48">
                  <c:v>11</c:v>
                </c:pt>
                <c:pt idx="49">
                  <c:v>12</c:v>
                </c:pt>
                <c:pt idx="50">
                  <c:v>13</c:v>
                </c:pt>
                <c:pt idx="51">
                  <c:v>13</c:v>
                </c:pt>
                <c:pt idx="52">
                  <c:v>14</c:v>
                </c:pt>
                <c:pt idx="53">
                  <c:v>14</c:v>
                </c:pt>
                <c:pt idx="54">
                  <c:v>14</c:v>
                </c:pt>
                <c:pt idx="55">
                  <c:v>14</c:v>
                </c:pt>
                <c:pt idx="56">
                  <c:v>15</c:v>
                </c:pt>
                <c:pt idx="57">
                  <c:v>15</c:v>
                </c:pt>
                <c:pt idx="58">
                  <c:v>15</c:v>
                </c:pt>
                <c:pt idx="59">
                  <c:v>15</c:v>
                </c:pt>
                <c:pt idx="60">
                  <c:v>16</c:v>
                </c:pt>
                <c:pt idx="61">
                  <c:v>16</c:v>
                </c:pt>
                <c:pt idx="62">
                  <c:v>16</c:v>
                </c:pt>
                <c:pt idx="63">
                  <c:v>16</c:v>
                </c:pt>
                <c:pt idx="64">
                  <c:v>16</c:v>
                </c:pt>
                <c:pt idx="65">
                  <c:v>17</c:v>
                </c:pt>
                <c:pt idx="66">
                  <c:v>17</c:v>
                </c:pt>
                <c:pt idx="67">
                  <c:v>17</c:v>
                </c:pt>
                <c:pt idx="68">
                  <c:v>17</c:v>
                </c:pt>
                <c:pt idx="69">
                  <c:v>17</c:v>
                </c:pt>
                <c:pt idx="70">
                  <c:v>18</c:v>
                </c:pt>
                <c:pt idx="71">
                  <c:v>19</c:v>
                </c:pt>
                <c:pt idx="72">
                  <c:v>19</c:v>
                </c:pt>
                <c:pt idx="73">
                  <c:v>19</c:v>
                </c:pt>
                <c:pt idx="74">
                  <c:v>19</c:v>
                </c:pt>
                <c:pt idx="75">
                  <c:v>19</c:v>
                </c:pt>
                <c:pt idx="76">
                  <c:v>19</c:v>
                </c:pt>
                <c:pt idx="77">
                  <c:v>20</c:v>
                </c:pt>
                <c:pt idx="78">
                  <c:v>20</c:v>
                </c:pt>
                <c:pt idx="79">
                  <c:v>20</c:v>
                </c:pt>
                <c:pt idx="80">
                  <c:v>20</c:v>
                </c:pt>
                <c:pt idx="81">
                  <c:v>20</c:v>
                </c:pt>
                <c:pt idx="82">
                  <c:v>20</c:v>
                </c:pt>
                <c:pt idx="83">
                  <c:v>21</c:v>
                </c:pt>
                <c:pt idx="84">
                  <c:v>21</c:v>
                </c:pt>
                <c:pt idx="85">
                  <c:v>21</c:v>
                </c:pt>
                <c:pt idx="86">
                  <c:v>22</c:v>
                </c:pt>
                <c:pt idx="87">
                  <c:v>23</c:v>
                </c:pt>
                <c:pt idx="88">
                  <c:v>23</c:v>
                </c:pt>
                <c:pt idx="89">
                  <c:v>23</c:v>
                </c:pt>
                <c:pt idx="90">
                  <c:v>23</c:v>
                </c:pt>
                <c:pt idx="91">
                  <c:v>23</c:v>
                </c:pt>
                <c:pt idx="92">
                  <c:v>23</c:v>
                </c:pt>
                <c:pt idx="93">
                  <c:v>23</c:v>
                </c:pt>
                <c:pt idx="94">
                  <c:v>24</c:v>
                </c:pt>
                <c:pt idx="95">
                  <c:v>24</c:v>
                </c:pt>
                <c:pt idx="96">
                  <c:v>24</c:v>
                </c:pt>
                <c:pt idx="97">
                  <c:v>24</c:v>
                </c:pt>
                <c:pt idx="98">
                  <c:v>24</c:v>
                </c:pt>
                <c:pt idx="99">
                  <c:v>24</c:v>
                </c:pt>
                <c:pt idx="100">
                  <c:v>24</c:v>
                </c:pt>
                <c:pt idx="101">
                  <c:v>24</c:v>
                </c:pt>
                <c:pt idx="102">
                  <c:v>24</c:v>
                </c:pt>
                <c:pt idx="103">
                  <c:v>24</c:v>
                </c:pt>
                <c:pt idx="104">
                  <c:v>25</c:v>
                </c:pt>
                <c:pt idx="105">
                  <c:v>26</c:v>
                </c:pt>
                <c:pt idx="106">
                  <c:v>27</c:v>
                </c:pt>
                <c:pt idx="107">
                  <c:v>28</c:v>
                </c:pt>
                <c:pt idx="108">
                  <c:v>28</c:v>
                </c:pt>
                <c:pt idx="109">
                  <c:v>28</c:v>
                </c:pt>
                <c:pt idx="110">
                  <c:v>28</c:v>
                </c:pt>
                <c:pt idx="111">
                  <c:v>28</c:v>
                </c:pt>
                <c:pt idx="112">
                  <c:v>28</c:v>
                </c:pt>
                <c:pt idx="113">
                  <c:v>28</c:v>
                </c:pt>
                <c:pt idx="114">
                  <c:v>28</c:v>
                </c:pt>
                <c:pt idx="115">
                  <c:v>29</c:v>
                </c:pt>
                <c:pt idx="116">
                  <c:v>29</c:v>
                </c:pt>
                <c:pt idx="117">
                  <c:v>29</c:v>
                </c:pt>
                <c:pt idx="118">
                  <c:v>29</c:v>
                </c:pt>
                <c:pt idx="119">
                  <c:v>29</c:v>
                </c:pt>
                <c:pt idx="120">
                  <c:v>30</c:v>
                </c:pt>
                <c:pt idx="121">
                  <c:v>31</c:v>
                </c:pt>
                <c:pt idx="122">
                  <c:v>31</c:v>
                </c:pt>
                <c:pt idx="123">
                  <c:v>32</c:v>
                </c:pt>
                <c:pt idx="124">
                  <c:v>33</c:v>
                </c:pt>
                <c:pt idx="125">
                  <c:v>33</c:v>
                </c:pt>
                <c:pt idx="126">
                  <c:v>33</c:v>
                </c:pt>
                <c:pt idx="127">
                  <c:v>34</c:v>
                </c:pt>
                <c:pt idx="128">
                  <c:v>34</c:v>
                </c:pt>
                <c:pt idx="129">
                  <c:v>35</c:v>
                </c:pt>
                <c:pt idx="130">
                  <c:v>35</c:v>
                </c:pt>
                <c:pt idx="131">
                  <c:v>35</c:v>
                </c:pt>
                <c:pt idx="132">
                  <c:v>35</c:v>
                </c:pt>
                <c:pt idx="133">
                  <c:v>35</c:v>
                </c:pt>
                <c:pt idx="134">
                  <c:v>35</c:v>
                </c:pt>
                <c:pt idx="135">
                  <c:v>35</c:v>
                </c:pt>
                <c:pt idx="136">
                  <c:v>36</c:v>
                </c:pt>
                <c:pt idx="137">
                  <c:v>36</c:v>
                </c:pt>
                <c:pt idx="138">
                  <c:v>36</c:v>
                </c:pt>
                <c:pt idx="139">
                  <c:v>36</c:v>
                </c:pt>
                <c:pt idx="140">
                  <c:v>36</c:v>
                </c:pt>
                <c:pt idx="141">
                  <c:v>36</c:v>
                </c:pt>
                <c:pt idx="142">
                  <c:v>36</c:v>
                </c:pt>
                <c:pt idx="143">
                  <c:v>36</c:v>
                </c:pt>
                <c:pt idx="144">
                  <c:v>36</c:v>
                </c:pt>
                <c:pt idx="145">
                  <c:v>37</c:v>
                </c:pt>
                <c:pt idx="146">
                  <c:v>38</c:v>
                </c:pt>
                <c:pt idx="147">
                  <c:v>38</c:v>
                </c:pt>
                <c:pt idx="148">
                  <c:v>38</c:v>
                </c:pt>
                <c:pt idx="149">
                  <c:v>38</c:v>
                </c:pt>
                <c:pt idx="150">
                  <c:v>38</c:v>
                </c:pt>
                <c:pt idx="151">
                  <c:v>38</c:v>
                </c:pt>
                <c:pt idx="152">
                  <c:v>38</c:v>
                </c:pt>
                <c:pt idx="153">
                  <c:v>38</c:v>
                </c:pt>
                <c:pt idx="154">
                  <c:v>38</c:v>
                </c:pt>
                <c:pt idx="155">
                  <c:v>38</c:v>
                </c:pt>
                <c:pt idx="156">
                  <c:v>39</c:v>
                </c:pt>
                <c:pt idx="157">
                  <c:v>39</c:v>
                </c:pt>
                <c:pt idx="158">
                  <c:v>39</c:v>
                </c:pt>
                <c:pt idx="159">
                  <c:v>39</c:v>
                </c:pt>
                <c:pt idx="160">
                  <c:v>39</c:v>
                </c:pt>
                <c:pt idx="161">
                  <c:v>40</c:v>
                </c:pt>
                <c:pt idx="162">
                  <c:v>40</c:v>
                </c:pt>
                <c:pt idx="163">
                  <c:v>40</c:v>
                </c:pt>
                <c:pt idx="164">
                  <c:v>40</c:v>
                </c:pt>
                <c:pt idx="165">
                  <c:v>41</c:v>
                </c:pt>
                <c:pt idx="166">
                  <c:v>41</c:v>
                </c:pt>
                <c:pt idx="167">
                  <c:v>42</c:v>
                </c:pt>
                <c:pt idx="168">
                  <c:v>42</c:v>
                </c:pt>
                <c:pt idx="169">
                  <c:v>42</c:v>
                </c:pt>
                <c:pt idx="170">
                  <c:v>42</c:v>
                </c:pt>
                <c:pt idx="171">
                  <c:v>42</c:v>
                </c:pt>
                <c:pt idx="172">
                  <c:v>42</c:v>
                </c:pt>
                <c:pt idx="173">
                  <c:v>42</c:v>
                </c:pt>
                <c:pt idx="174">
                  <c:v>43</c:v>
                </c:pt>
                <c:pt idx="175">
                  <c:v>43</c:v>
                </c:pt>
                <c:pt idx="176">
                  <c:v>43</c:v>
                </c:pt>
                <c:pt idx="177">
                  <c:v>43</c:v>
                </c:pt>
                <c:pt idx="178">
                  <c:v>43</c:v>
                </c:pt>
                <c:pt idx="179">
                  <c:v>44</c:v>
                </c:pt>
                <c:pt idx="180">
                  <c:v>45</c:v>
                </c:pt>
                <c:pt idx="181">
                  <c:v>46</c:v>
                </c:pt>
                <c:pt idx="182">
                  <c:v>46</c:v>
                </c:pt>
                <c:pt idx="183">
                  <c:v>46</c:v>
                </c:pt>
                <c:pt idx="184">
                  <c:v>47</c:v>
                </c:pt>
                <c:pt idx="185">
                  <c:v>47</c:v>
                </c:pt>
                <c:pt idx="186">
                  <c:v>47</c:v>
                </c:pt>
                <c:pt idx="187">
                  <c:v>47</c:v>
                </c:pt>
                <c:pt idx="188">
                  <c:v>47</c:v>
                </c:pt>
                <c:pt idx="189">
                  <c:v>47</c:v>
                </c:pt>
                <c:pt idx="190">
                  <c:v>47</c:v>
                </c:pt>
                <c:pt idx="191">
                  <c:v>48</c:v>
                </c:pt>
                <c:pt idx="192">
                  <c:v>49</c:v>
                </c:pt>
                <c:pt idx="193">
                  <c:v>49</c:v>
                </c:pt>
                <c:pt idx="194">
                  <c:v>49</c:v>
                </c:pt>
                <c:pt idx="195">
                  <c:v>49</c:v>
                </c:pt>
                <c:pt idx="196">
                  <c:v>50</c:v>
                </c:pt>
                <c:pt idx="197">
                  <c:v>50</c:v>
                </c:pt>
                <c:pt idx="198">
                  <c:v>50</c:v>
                </c:pt>
                <c:pt idx="199">
                  <c:v>50</c:v>
                </c:pt>
                <c:pt idx="200">
                  <c:v>50</c:v>
                </c:pt>
                <c:pt idx="201">
                  <c:v>50</c:v>
                </c:pt>
                <c:pt idx="202">
                  <c:v>50</c:v>
                </c:pt>
                <c:pt idx="203">
                  <c:v>50</c:v>
                </c:pt>
                <c:pt idx="204">
                  <c:v>51</c:v>
                </c:pt>
                <c:pt idx="205">
                  <c:v>51</c:v>
                </c:pt>
                <c:pt idx="206">
                  <c:v>52</c:v>
                </c:pt>
                <c:pt idx="207">
                  <c:v>53</c:v>
                </c:pt>
                <c:pt idx="208">
                  <c:v>53</c:v>
                </c:pt>
                <c:pt idx="209">
                  <c:v>54</c:v>
                </c:pt>
                <c:pt idx="210">
                  <c:v>55</c:v>
                </c:pt>
                <c:pt idx="211">
                  <c:v>56</c:v>
                </c:pt>
                <c:pt idx="212">
                  <c:v>56</c:v>
                </c:pt>
                <c:pt idx="213">
                  <c:v>56</c:v>
                </c:pt>
                <c:pt idx="214">
                  <c:v>56</c:v>
                </c:pt>
                <c:pt idx="215">
                  <c:v>56</c:v>
                </c:pt>
                <c:pt idx="216">
                  <c:v>56</c:v>
                </c:pt>
                <c:pt idx="217">
                  <c:v>56</c:v>
                </c:pt>
                <c:pt idx="218">
                  <c:v>56</c:v>
                </c:pt>
                <c:pt idx="219">
                  <c:v>56</c:v>
                </c:pt>
                <c:pt idx="220">
                  <c:v>57</c:v>
                </c:pt>
                <c:pt idx="221">
                  <c:v>58</c:v>
                </c:pt>
                <c:pt idx="222">
                  <c:v>58</c:v>
                </c:pt>
                <c:pt idx="223">
                  <c:v>58</c:v>
                </c:pt>
                <c:pt idx="224">
                  <c:v>58</c:v>
                </c:pt>
                <c:pt idx="225">
                  <c:v>58</c:v>
                </c:pt>
                <c:pt idx="226">
                  <c:v>58</c:v>
                </c:pt>
                <c:pt idx="227">
                  <c:v>59</c:v>
                </c:pt>
                <c:pt idx="228">
                  <c:v>59</c:v>
                </c:pt>
                <c:pt idx="229">
                  <c:v>59</c:v>
                </c:pt>
                <c:pt idx="230">
                  <c:v>59</c:v>
                </c:pt>
                <c:pt idx="231">
                  <c:v>59</c:v>
                </c:pt>
                <c:pt idx="232">
                  <c:v>60</c:v>
                </c:pt>
                <c:pt idx="233">
                  <c:v>60</c:v>
                </c:pt>
                <c:pt idx="234">
                  <c:v>60</c:v>
                </c:pt>
                <c:pt idx="235">
                  <c:v>61</c:v>
                </c:pt>
                <c:pt idx="236">
                  <c:v>62</c:v>
                </c:pt>
                <c:pt idx="237">
                  <c:v>63</c:v>
                </c:pt>
                <c:pt idx="238">
                  <c:v>63</c:v>
                </c:pt>
                <c:pt idx="239">
                  <c:v>63</c:v>
                </c:pt>
                <c:pt idx="240">
                  <c:v>63</c:v>
                </c:pt>
                <c:pt idx="241">
                  <c:v>63</c:v>
                </c:pt>
                <c:pt idx="242">
                  <c:v>63</c:v>
                </c:pt>
                <c:pt idx="243">
                  <c:v>64</c:v>
                </c:pt>
                <c:pt idx="244">
                  <c:v>64</c:v>
                </c:pt>
                <c:pt idx="245">
                  <c:v>64</c:v>
                </c:pt>
                <c:pt idx="246">
                  <c:v>65</c:v>
                </c:pt>
                <c:pt idx="247">
                  <c:v>66</c:v>
                </c:pt>
                <c:pt idx="248">
                  <c:v>66</c:v>
                </c:pt>
                <c:pt idx="249">
                  <c:v>67</c:v>
                </c:pt>
                <c:pt idx="250">
                  <c:v>68</c:v>
                </c:pt>
                <c:pt idx="251">
                  <c:v>68</c:v>
                </c:pt>
                <c:pt idx="252">
                  <c:v>68</c:v>
                </c:pt>
                <c:pt idx="253">
                  <c:v>68</c:v>
                </c:pt>
                <c:pt idx="254">
                  <c:v>68</c:v>
                </c:pt>
                <c:pt idx="255">
                  <c:v>68</c:v>
                </c:pt>
                <c:pt idx="256">
                  <c:v>68</c:v>
                </c:pt>
                <c:pt idx="257">
                  <c:v>68</c:v>
                </c:pt>
                <c:pt idx="258">
                  <c:v>68</c:v>
                </c:pt>
                <c:pt idx="259">
                  <c:v>69</c:v>
                </c:pt>
                <c:pt idx="260">
                  <c:v>69</c:v>
                </c:pt>
                <c:pt idx="261">
                  <c:v>69</c:v>
                </c:pt>
                <c:pt idx="262">
                  <c:v>69</c:v>
                </c:pt>
                <c:pt idx="263">
                  <c:v>69</c:v>
                </c:pt>
                <c:pt idx="264">
                  <c:v>69</c:v>
                </c:pt>
                <c:pt idx="265">
                  <c:v>69</c:v>
                </c:pt>
                <c:pt idx="266">
                  <c:v>69</c:v>
                </c:pt>
                <c:pt idx="267">
                  <c:v>69</c:v>
                </c:pt>
                <c:pt idx="268">
                  <c:v>69</c:v>
                </c:pt>
                <c:pt idx="269">
                  <c:v>69</c:v>
                </c:pt>
                <c:pt idx="270">
                  <c:v>69</c:v>
                </c:pt>
                <c:pt idx="271">
                  <c:v>69</c:v>
                </c:pt>
                <c:pt idx="272">
                  <c:v>70</c:v>
                </c:pt>
                <c:pt idx="273">
                  <c:v>70</c:v>
                </c:pt>
                <c:pt idx="274">
                  <c:v>70</c:v>
                </c:pt>
                <c:pt idx="275">
                  <c:v>70</c:v>
                </c:pt>
                <c:pt idx="276">
                  <c:v>70</c:v>
                </c:pt>
                <c:pt idx="277">
                  <c:v>70</c:v>
                </c:pt>
                <c:pt idx="278">
                  <c:v>70</c:v>
                </c:pt>
                <c:pt idx="279">
                  <c:v>70</c:v>
                </c:pt>
                <c:pt idx="280">
                  <c:v>70</c:v>
                </c:pt>
                <c:pt idx="281">
                  <c:v>70</c:v>
                </c:pt>
                <c:pt idx="282">
                  <c:v>71</c:v>
                </c:pt>
                <c:pt idx="283">
                  <c:v>71</c:v>
                </c:pt>
                <c:pt idx="284">
                  <c:v>72</c:v>
                </c:pt>
                <c:pt idx="285">
                  <c:v>72</c:v>
                </c:pt>
                <c:pt idx="286">
                  <c:v>72</c:v>
                </c:pt>
                <c:pt idx="287">
                  <c:v>73</c:v>
                </c:pt>
                <c:pt idx="288">
                  <c:v>73</c:v>
                </c:pt>
                <c:pt idx="289">
                  <c:v>74</c:v>
                </c:pt>
                <c:pt idx="290">
                  <c:v>74</c:v>
                </c:pt>
                <c:pt idx="291">
                  <c:v>74</c:v>
                </c:pt>
                <c:pt idx="292">
                  <c:v>74</c:v>
                </c:pt>
                <c:pt idx="293">
                  <c:v>74</c:v>
                </c:pt>
                <c:pt idx="294">
                  <c:v>74</c:v>
                </c:pt>
                <c:pt idx="295">
                  <c:v>74</c:v>
                </c:pt>
                <c:pt idx="296">
                  <c:v>74</c:v>
                </c:pt>
                <c:pt idx="297">
                  <c:v>74</c:v>
                </c:pt>
                <c:pt idx="298">
                  <c:v>74</c:v>
                </c:pt>
                <c:pt idx="299">
                  <c:v>74</c:v>
                </c:pt>
                <c:pt idx="300">
                  <c:v>74</c:v>
                </c:pt>
                <c:pt idx="301">
                  <c:v>74</c:v>
                </c:pt>
                <c:pt idx="302">
                  <c:v>75</c:v>
                </c:pt>
                <c:pt idx="303">
                  <c:v>75</c:v>
                </c:pt>
                <c:pt idx="304">
                  <c:v>75</c:v>
                </c:pt>
                <c:pt idx="305">
                  <c:v>75</c:v>
                </c:pt>
                <c:pt idx="306">
                  <c:v>75</c:v>
                </c:pt>
                <c:pt idx="307">
                  <c:v>75</c:v>
                </c:pt>
                <c:pt idx="308">
                  <c:v>75</c:v>
                </c:pt>
                <c:pt idx="309">
                  <c:v>75</c:v>
                </c:pt>
                <c:pt idx="310">
                  <c:v>75</c:v>
                </c:pt>
                <c:pt idx="311">
                  <c:v>75</c:v>
                </c:pt>
                <c:pt idx="312">
                  <c:v>75</c:v>
                </c:pt>
                <c:pt idx="313">
                  <c:v>75</c:v>
                </c:pt>
                <c:pt idx="314">
                  <c:v>76</c:v>
                </c:pt>
                <c:pt idx="315">
                  <c:v>76</c:v>
                </c:pt>
                <c:pt idx="316">
                  <c:v>76</c:v>
                </c:pt>
                <c:pt idx="317">
                  <c:v>76</c:v>
                </c:pt>
                <c:pt idx="318">
                  <c:v>76</c:v>
                </c:pt>
                <c:pt idx="319">
                  <c:v>76</c:v>
                </c:pt>
                <c:pt idx="320">
                  <c:v>76</c:v>
                </c:pt>
                <c:pt idx="321">
                  <c:v>76</c:v>
                </c:pt>
                <c:pt idx="322">
                  <c:v>77</c:v>
                </c:pt>
                <c:pt idx="323">
                  <c:v>77</c:v>
                </c:pt>
                <c:pt idx="324">
                  <c:v>77</c:v>
                </c:pt>
                <c:pt idx="325">
                  <c:v>77</c:v>
                </c:pt>
                <c:pt idx="326">
                  <c:v>77</c:v>
                </c:pt>
                <c:pt idx="327">
                  <c:v>77</c:v>
                </c:pt>
                <c:pt idx="328">
                  <c:v>77</c:v>
                </c:pt>
                <c:pt idx="329">
                  <c:v>77</c:v>
                </c:pt>
                <c:pt idx="330">
                  <c:v>77</c:v>
                </c:pt>
                <c:pt idx="331">
                  <c:v>78</c:v>
                </c:pt>
                <c:pt idx="332">
                  <c:v>78</c:v>
                </c:pt>
                <c:pt idx="333">
                  <c:v>78</c:v>
                </c:pt>
                <c:pt idx="334">
                  <c:v>78</c:v>
                </c:pt>
                <c:pt idx="335">
                  <c:v>78</c:v>
                </c:pt>
                <c:pt idx="336">
                  <c:v>78</c:v>
                </c:pt>
                <c:pt idx="337">
                  <c:v>78</c:v>
                </c:pt>
                <c:pt idx="338">
                  <c:v>78</c:v>
                </c:pt>
                <c:pt idx="339">
                  <c:v>78</c:v>
                </c:pt>
                <c:pt idx="340">
                  <c:v>78</c:v>
                </c:pt>
                <c:pt idx="341">
                  <c:v>78</c:v>
                </c:pt>
                <c:pt idx="342">
                  <c:v>78</c:v>
                </c:pt>
                <c:pt idx="343">
                  <c:v>78</c:v>
                </c:pt>
                <c:pt idx="344">
                  <c:v>78</c:v>
                </c:pt>
                <c:pt idx="345">
                  <c:v>78</c:v>
                </c:pt>
                <c:pt idx="346">
                  <c:v>78</c:v>
                </c:pt>
                <c:pt idx="347">
                  <c:v>79</c:v>
                </c:pt>
                <c:pt idx="348">
                  <c:v>79</c:v>
                </c:pt>
                <c:pt idx="349">
                  <c:v>79</c:v>
                </c:pt>
                <c:pt idx="350">
                  <c:v>79</c:v>
                </c:pt>
                <c:pt idx="351">
                  <c:v>79</c:v>
                </c:pt>
                <c:pt idx="352">
                  <c:v>80</c:v>
                </c:pt>
                <c:pt idx="353">
                  <c:v>80</c:v>
                </c:pt>
                <c:pt idx="354">
                  <c:v>80</c:v>
                </c:pt>
                <c:pt idx="355">
                  <c:v>80</c:v>
                </c:pt>
                <c:pt idx="356">
                  <c:v>80</c:v>
                </c:pt>
                <c:pt idx="357">
                  <c:v>80</c:v>
                </c:pt>
                <c:pt idx="358">
                  <c:v>81</c:v>
                </c:pt>
                <c:pt idx="359">
                  <c:v>81</c:v>
                </c:pt>
                <c:pt idx="360">
                  <c:v>82</c:v>
                </c:pt>
                <c:pt idx="361">
                  <c:v>83</c:v>
                </c:pt>
                <c:pt idx="362">
                  <c:v>83</c:v>
                </c:pt>
                <c:pt idx="363">
                  <c:v>83</c:v>
                </c:pt>
                <c:pt idx="364">
                  <c:v>83</c:v>
                </c:pt>
                <c:pt idx="365">
                  <c:v>83</c:v>
                </c:pt>
                <c:pt idx="366">
                  <c:v>83</c:v>
                </c:pt>
                <c:pt idx="367">
                  <c:v>83</c:v>
                </c:pt>
                <c:pt idx="368">
                  <c:v>83</c:v>
                </c:pt>
                <c:pt idx="369">
                  <c:v>83</c:v>
                </c:pt>
                <c:pt idx="370">
                  <c:v>83</c:v>
                </c:pt>
                <c:pt idx="371">
                  <c:v>83</c:v>
                </c:pt>
                <c:pt idx="372">
                  <c:v>83</c:v>
                </c:pt>
                <c:pt idx="373">
                  <c:v>83</c:v>
                </c:pt>
                <c:pt idx="374">
                  <c:v>83</c:v>
                </c:pt>
                <c:pt idx="375">
                  <c:v>83</c:v>
                </c:pt>
                <c:pt idx="376">
                  <c:v>83</c:v>
                </c:pt>
                <c:pt idx="377">
                  <c:v>83</c:v>
                </c:pt>
                <c:pt idx="378">
                  <c:v>83</c:v>
                </c:pt>
                <c:pt idx="379">
                  <c:v>83</c:v>
                </c:pt>
                <c:pt idx="380">
                  <c:v>83</c:v>
                </c:pt>
                <c:pt idx="381">
                  <c:v>83</c:v>
                </c:pt>
                <c:pt idx="382">
                  <c:v>83</c:v>
                </c:pt>
                <c:pt idx="383">
                  <c:v>83</c:v>
                </c:pt>
                <c:pt idx="384">
                  <c:v>83</c:v>
                </c:pt>
                <c:pt idx="385">
                  <c:v>83</c:v>
                </c:pt>
                <c:pt idx="386">
                  <c:v>83</c:v>
                </c:pt>
                <c:pt idx="387">
                  <c:v>83</c:v>
                </c:pt>
                <c:pt idx="388">
                  <c:v>83</c:v>
                </c:pt>
                <c:pt idx="389">
                  <c:v>83</c:v>
                </c:pt>
                <c:pt idx="390">
                  <c:v>84</c:v>
                </c:pt>
                <c:pt idx="391">
                  <c:v>84</c:v>
                </c:pt>
                <c:pt idx="392">
                  <c:v>84</c:v>
                </c:pt>
                <c:pt idx="393">
                  <c:v>84</c:v>
                </c:pt>
                <c:pt idx="394">
                  <c:v>84</c:v>
                </c:pt>
                <c:pt idx="395">
                  <c:v>84</c:v>
                </c:pt>
                <c:pt idx="396">
                  <c:v>84</c:v>
                </c:pt>
                <c:pt idx="397">
                  <c:v>84</c:v>
                </c:pt>
                <c:pt idx="398">
                  <c:v>84</c:v>
                </c:pt>
                <c:pt idx="399">
                  <c:v>85</c:v>
                </c:pt>
                <c:pt idx="400">
                  <c:v>85</c:v>
                </c:pt>
                <c:pt idx="401">
                  <c:v>85</c:v>
                </c:pt>
                <c:pt idx="402">
                  <c:v>85</c:v>
                </c:pt>
                <c:pt idx="403">
                  <c:v>85</c:v>
                </c:pt>
                <c:pt idx="404">
                  <c:v>85</c:v>
                </c:pt>
                <c:pt idx="405">
                  <c:v>85</c:v>
                </c:pt>
                <c:pt idx="406">
                  <c:v>85</c:v>
                </c:pt>
                <c:pt idx="407">
                  <c:v>85</c:v>
                </c:pt>
                <c:pt idx="408">
                  <c:v>85</c:v>
                </c:pt>
                <c:pt idx="409">
                  <c:v>85</c:v>
                </c:pt>
                <c:pt idx="410">
                  <c:v>85</c:v>
                </c:pt>
                <c:pt idx="411">
                  <c:v>85</c:v>
                </c:pt>
                <c:pt idx="412">
                  <c:v>85</c:v>
                </c:pt>
                <c:pt idx="413">
                  <c:v>85</c:v>
                </c:pt>
                <c:pt idx="414">
                  <c:v>86</c:v>
                </c:pt>
                <c:pt idx="415">
                  <c:v>86</c:v>
                </c:pt>
                <c:pt idx="416">
                  <c:v>86</c:v>
                </c:pt>
                <c:pt idx="417">
                  <c:v>86</c:v>
                </c:pt>
                <c:pt idx="418">
                  <c:v>86</c:v>
                </c:pt>
                <c:pt idx="419">
                  <c:v>86</c:v>
                </c:pt>
                <c:pt idx="420">
                  <c:v>86</c:v>
                </c:pt>
                <c:pt idx="421">
                  <c:v>86</c:v>
                </c:pt>
                <c:pt idx="422">
                  <c:v>86</c:v>
                </c:pt>
                <c:pt idx="423">
                  <c:v>86</c:v>
                </c:pt>
                <c:pt idx="424">
                  <c:v>86</c:v>
                </c:pt>
                <c:pt idx="425">
                  <c:v>86</c:v>
                </c:pt>
                <c:pt idx="426">
                  <c:v>87</c:v>
                </c:pt>
                <c:pt idx="427">
                  <c:v>87</c:v>
                </c:pt>
                <c:pt idx="428">
                  <c:v>87</c:v>
                </c:pt>
                <c:pt idx="429">
                  <c:v>88</c:v>
                </c:pt>
                <c:pt idx="430">
                  <c:v>88</c:v>
                </c:pt>
                <c:pt idx="431">
                  <c:v>89</c:v>
                </c:pt>
                <c:pt idx="432">
                  <c:v>90</c:v>
                </c:pt>
                <c:pt idx="433">
                  <c:v>90</c:v>
                </c:pt>
                <c:pt idx="434">
                  <c:v>90</c:v>
                </c:pt>
                <c:pt idx="435">
                  <c:v>90</c:v>
                </c:pt>
                <c:pt idx="436">
                  <c:v>90</c:v>
                </c:pt>
                <c:pt idx="437">
                  <c:v>91</c:v>
                </c:pt>
                <c:pt idx="438">
                  <c:v>91</c:v>
                </c:pt>
                <c:pt idx="439">
                  <c:v>91</c:v>
                </c:pt>
                <c:pt idx="440">
                  <c:v>92</c:v>
                </c:pt>
                <c:pt idx="441">
                  <c:v>92</c:v>
                </c:pt>
                <c:pt idx="442">
                  <c:v>92</c:v>
                </c:pt>
                <c:pt idx="443">
                  <c:v>92</c:v>
                </c:pt>
                <c:pt idx="444">
                  <c:v>92</c:v>
                </c:pt>
                <c:pt idx="445">
                  <c:v>92</c:v>
                </c:pt>
                <c:pt idx="446">
                  <c:v>92</c:v>
                </c:pt>
                <c:pt idx="447">
                  <c:v>92</c:v>
                </c:pt>
                <c:pt idx="448">
                  <c:v>92</c:v>
                </c:pt>
                <c:pt idx="449">
                  <c:v>92</c:v>
                </c:pt>
                <c:pt idx="450">
                  <c:v>92</c:v>
                </c:pt>
                <c:pt idx="451">
                  <c:v>92</c:v>
                </c:pt>
                <c:pt idx="452">
                  <c:v>92</c:v>
                </c:pt>
                <c:pt idx="453">
                  <c:v>92</c:v>
                </c:pt>
                <c:pt idx="454">
                  <c:v>93</c:v>
                </c:pt>
                <c:pt idx="455">
                  <c:v>94</c:v>
                </c:pt>
                <c:pt idx="456">
                  <c:v>94</c:v>
                </c:pt>
                <c:pt idx="457">
                  <c:v>95</c:v>
                </c:pt>
                <c:pt idx="458">
                  <c:v>96</c:v>
                </c:pt>
                <c:pt idx="459">
                  <c:v>97</c:v>
                </c:pt>
                <c:pt idx="460">
                  <c:v>97</c:v>
                </c:pt>
                <c:pt idx="461">
                  <c:v>97</c:v>
                </c:pt>
                <c:pt idx="462">
                  <c:v>97</c:v>
                </c:pt>
                <c:pt idx="463">
                  <c:v>97</c:v>
                </c:pt>
                <c:pt idx="464">
                  <c:v>97</c:v>
                </c:pt>
                <c:pt idx="465">
                  <c:v>97</c:v>
                </c:pt>
                <c:pt idx="466">
                  <c:v>97</c:v>
                </c:pt>
                <c:pt idx="467">
                  <c:v>97</c:v>
                </c:pt>
                <c:pt idx="468">
                  <c:v>97</c:v>
                </c:pt>
                <c:pt idx="469">
                  <c:v>97</c:v>
                </c:pt>
                <c:pt idx="470">
                  <c:v>98</c:v>
                </c:pt>
                <c:pt idx="471">
                  <c:v>99</c:v>
                </c:pt>
                <c:pt idx="472">
                  <c:v>100</c:v>
                </c:pt>
                <c:pt idx="473">
                  <c:v>101</c:v>
                </c:pt>
                <c:pt idx="474">
                  <c:v>102</c:v>
                </c:pt>
                <c:pt idx="475">
                  <c:v>102</c:v>
                </c:pt>
                <c:pt idx="476">
                  <c:v>102</c:v>
                </c:pt>
                <c:pt idx="477">
                  <c:v>102</c:v>
                </c:pt>
                <c:pt idx="478">
                  <c:v>103</c:v>
                </c:pt>
                <c:pt idx="479">
                  <c:v>104</c:v>
                </c:pt>
                <c:pt idx="480">
                  <c:v>104</c:v>
                </c:pt>
                <c:pt idx="481">
                  <c:v>105</c:v>
                </c:pt>
                <c:pt idx="482">
                  <c:v>106</c:v>
                </c:pt>
                <c:pt idx="483">
                  <c:v>107</c:v>
                </c:pt>
                <c:pt idx="484">
                  <c:v>107</c:v>
                </c:pt>
                <c:pt idx="485">
                  <c:v>108</c:v>
                </c:pt>
                <c:pt idx="486">
                  <c:v>109</c:v>
                </c:pt>
                <c:pt idx="487">
                  <c:v>109</c:v>
                </c:pt>
                <c:pt idx="488">
                  <c:v>110</c:v>
                </c:pt>
                <c:pt idx="489">
                  <c:v>111</c:v>
                </c:pt>
                <c:pt idx="490">
                  <c:v>111</c:v>
                </c:pt>
                <c:pt idx="491">
                  <c:v>111</c:v>
                </c:pt>
                <c:pt idx="492">
                  <c:v>112</c:v>
                </c:pt>
                <c:pt idx="493">
                  <c:v>112</c:v>
                </c:pt>
                <c:pt idx="494">
                  <c:v>113</c:v>
                </c:pt>
                <c:pt idx="495">
                  <c:v>113</c:v>
                </c:pt>
                <c:pt idx="496">
                  <c:v>113</c:v>
                </c:pt>
                <c:pt idx="497">
                  <c:v>113</c:v>
                </c:pt>
                <c:pt idx="498">
                  <c:v>114</c:v>
                </c:pt>
                <c:pt idx="499">
                  <c:v>114</c:v>
                </c:pt>
                <c:pt idx="500">
                  <c:v>114</c:v>
                </c:pt>
                <c:pt idx="501">
                  <c:v>114</c:v>
                </c:pt>
                <c:pt idx="502">
                  <c:v>114</c:v>
                </c:pt>
                <c:pt idx="503">
                  <c:v>114</c:v>
                </c:pt>
                <c:pt idx="504">
                  <c:v>114</c:v>
                </c:pt>
                <c:pt idx="505">
                  <c:v>114</c:v>
                </c:pt>
                <c:pt idx="506">
                  <c:v>115</c:v>
                </c:pt>
                <c:pt idx="507">
                  <c:v>116</c:v>
                </c:pt>
                <c:pt idx="508">
                  <c:v>117</c:v>
                </c:pt>
                <c:pt idx="509">
                  <c:v>118</c:v>
                </c:pt>
                <c:pt idx="510">
                  <c:v>119</c:v>
                </c:pt>
                <c:pt idx="511">
                  <c:v>119</c:v>
                </c:pt>
                <c:pt idx="512">
                  <c:v>120</c:v>
                </c:pt>
                <c:pt idx="513">
                  <c:v>121</c:v>
                </c:pt>
                <c:pt idx="514">
                  <c:v>121</c:v>
                </c:pt>
                <c:pt idx="515">
                  <c:v>121</c:v>
                </c:pt>
                <c:pt idx="516">
                  <c:v>122</c:v>
                </c:pt>
                <c:pt idx="517">
                  <c:v>122</c:v>
                </c:pt>
                <c:pt idx="518">
                  <c:v>122</c:v>
                </c:pt>
                <c:pt idx="519">
                  <c:v>122</c:v>
                </c:pt>
                <c:pt idx="520">
                  <c:v>122</c:v>
                </c:pt>
                <c:pt idx="521">
                  <c:v>122</c:v>
                </c:pt>
                <c:pt idx="522">
                  <c:v>123</c:v>
                </c:pt>
                <c:pt idx="523">
                  <c:v>123</c:v>
                </c:pt>
                <c:pt idx="524">
                  <c:v>123</c:v>
                </c:pt>
                <c:pt idx="525">
                  <c:v>123</c:v>
                </c:pt>
                <c:pt idx="526">
                  <c:v>124</c:v>
                </c:pt>
                <c:pt idx="527">
                  <c:v>125</c:v>
                </c:pt>
                <c:pt idx="528">
                  <c:v>125</c:v>
                </c:pt>
                <c:pt idx="529">
                  <c:v>125</c:v>
                </c:pt>
                <c:pt idx="530">
                  <c:v>125</c:v>
                </c:pt>
                <c:pt idx="531">
                  <c:v>125</c:v>
                </c:pt>
                <c:pt idx="532">
                  <c:v>125</c:v>
                </c:pt>
                <c:pt idx="533">
                  <c:v>125</c:v>
                </c:pt>
                <c:pt idx="534">
                  <c:v>125</c:v>
                </c:pt>
                <c:pt idx="535">
                  <c:v>126</c:v>
                </c:pt>
                <c:pt idx="536">
                  <c:v>126</c:v>
                </c:pt>
                <c:pt idx="537">
                  <c:v>126</c:v>
                </c:pt>
                <c:pt idx="538">
                  <c:v>126</c:v>
                </c:pt>
                <c:pt idx="539">
                  <c:v>126</c:v>
                </c:pt>
                <c:pt idx="540">
                  <c:v>127</c:v>
                </c:pt>
                <c:pt idx="541">
                  <c:v>128</c:v>
                </c:pt>
                <c:pt idx="542">
                  <c:v>128</c:v>
                </c:pt>
                <c:pt idx="543">
                  <c:v>128</c:v>
                </c:pt>
                <c:pt idx="544">
                  <c:v>129</c:v>
                </c:pt>
                <c:pt idx="545">
                  <c:v>129</c:v>
                </c:pt>
                <c:pt idx="546">
                  <c:v>130</c:v>
                </c:pt>
                <c:pt idx="547">
                  <c:v>130</c:v>
                </c:pt>
                <c:pt idx="548">
                  <c:v>130</c:v>
                </c:pt>
                <c:pt idx="549">
                  <c:v>130</c:v>
                </c:pt>
                <c:pt idx="550">
                  <c:v>130</c:v>
                </c:pt>
                <c:pt idx="551">
                  <c:v>131</c:v>
                </c:pt>
                <c:pt idx="552">
                  <c:v>131</c:v>
                </c:pt>
                <c:pt idx="553">
                  <c:v>131</c:v>
                </c:pt>
                <c:pt idx="554">
                  <c:v>132</c:v>
                </c:pt>
                <c:pt idx="555">
                  <c:v>132</c:v>
                </c:pt>
                <c:pt idx="556">
                  <c:v>132</c:v>
                </c:pt>
                <c:pt idx="557">
                  <c:v>132</c:v>
                </c:pt>
                <c:pt idx="558">
                  <c:v>132</c:v>
                </c:pt>
                <c:pt idx="559">
                  <c:v>132</c:v>
                </c:pt>
                <c:pt idx="560">
                  <c:v>132</c:v>
                </c:pt>
                <c:pt idx="561">
                  <c:v>132</c:v>
                </c:pt>
                <c:pt idx="562">
                  <c:v>132</c:v>
                </c:pt>
                <c:pt idx="563">
                  <c:v>132</c:v>
                </c:pt>
                <c:pt idx="564">
                  <c:v>132</c:v>
                </c:pt>
                <c:pt idx="565">
                  <c:v>133</c:v>
                </c:pt>
                <c:pt idx="566">
                  <c:v>133</c:v>
                </c:pt>
                <c:pt idx="567">
                  <c:v>133</c:v>
                </c:pt>
                <c:pt idx="568">
                  <c:v>133</c:v>
                </c:pt>
                <c:pt idx="569">
                  <c:v>133</c:v>
                </c:pt>
                <c:pt idx="570">
                  <c:v>133</c:v>
                </c:pt>
                <c:pt idx="571">
                  <c:v>133</c:v>
                </c:pt>
                <c:pt idx="572">
                  <c:v>133</c:v>
                </c:pt>
                <c:pt idx="573">
                  <c:v>133</c:v>
                </c:pt>
                <c:pt idx="574">
                  <c:v>133</c:v>
                </c:pt>
                <c:pt idx="575">
                  <c:v>133</c:v>
                </c:pt>
                <c:pt idx="576">
                  <c:v>133</c:v>
                </c:pt>
                <c:pt idx="577">
                  <c:v>134</c:v>
                </c:pt>
                <c:pt idx="578">
                  <c:v>134</c:v>
                </c:pt>
                <c:pt idx="579">
                  <c:v>135</c:v>
                </c:pt>
                <c:pt idx="580">
                  <c:v>135</c:v>
                </c:pt>
                <c:pt idx="581">
                  <c:v>136</c:v>
                </c:pt>
                <c:pt idx="582">
                  <c:v>137</c:v>
                </c:pt>
                <c:pt idx="583">
                  <c:v>138</c:v>
                </c:pt>
                <c:pt idx="584">
                  <c:v>138</c:v>
                </c:pt>
                <c:pt idx="585">
                  <c:v>139</c:v>
                </c:pt>
                <c:pt idx="586">
                  <c:v>140</c:v>
                </c:pt>
                <c:pt idx="587">
                  <c:v>141</c:v>
                </c:pt>
                <c:pt idx="588">
                  <c:v>142</c:v>
                </c:pt>
                <c:pt idx="589">
                  <c:v>142</c:v>
                </c:pt>
                <c:pt idx="590">
                  <c:v>142</c:v>
                </c:pt>
                <c:pt idx="591">
                  <c:v>143</c:v>
                </c:pt>
                <c:pt idx="592">
                  <c:v>143</c:v>
                </c:pt>
                <c:pt idx="593">
                  <c:v>143</c:v>
                </c:pt>
                <c:pt idx="594">
                  <c:v>144</c:v>
                </c:pt>
                <c:pt idx="595">
                  <c:v>144</c:v>
                </c:pt>
                <c:pt idx="596">
                  <c:v>144</c:v>
                </c:pt>
                <c:pt idx="597">
                  <c:v>145</c:v>
                </c:pt>
                <c:pt idx="598">
                  <c:v>145</c:v>
                </c:pt>
                <c:pt idx="599">
                  <c:v>145</c:v>
                </c:pt>
                <c:pt idx="600">
                  <c:v>145</c:v>
                </c:pt>
                <c:pt idx="601">
                  <c:v>145</c:v>
                </c:pt>
                <c:pt idx="602">
                  <c:v>145</c:v>
                </c:pt>
                <c:pt idx="603">
                  <c:v>145</c:v>
                </c:pt>
                <c:pt idx="604">
                  <c:v>145</c:v>
                </c:pt>
                <c:pt idx="605">
                  <c:v>145</c:v>
                </c:pt>
                <c:pt idx="606">
                  <c:v>145</c:v>
                </c:pt>
                <c:pt idx="607">
                  <c:v>145</c:v>
                </c:pt>
                <c:pt idx="608">
                  <c:v>145</c:v>
                </c:pt>
                <c:pt idx="609">
                  <c:v>145</c:v>
                </c:pt>
                <c:pt idx="610">
                  <c:v>145</c:v>
                </c:pt>
                <c:pt idx="611">
                  <c:v>145</c:v>
                </c:pt>
                <c:pt idx="612">
                  <c:v>145</c:v>
                </c:pt>
                <c:pt idx="613">
                  <c:v>146</c:v>
                </c:pt>
                <c:pt idx="614">
                  <c:v>146</c:v>
                </c:pt>
                <c:pt idx="615">
                  <c:v>146</c:v>
                </c:pt>
                <c:pt idx="616">
                  <c:v>146</c:v>
                </c:pt>
                <c:pt idx="617">
                  <c:v>146</c:v>
                </c:pt>
                <c:pt idx="618">
                  <c:v>146</c:v>
                </c:pt>
                <c:pt idx="619">
                  <c:v>146</c:v>
                </c:pt>
                <c:pt idx="620">
                  <c:v>146</c:v>
                </c:pt>
                <c:pt idx="621">
                  <c:v>146</c:v>
                </c:pt>
                <c:pt idx="622">
                  <c:v>147</c:v>
                </c:pt>
                <c:pt idx="623">
                  <c:v>147</c:v>
                </c:pt>
                <c:pt idx="624">
                  <c:v>147</c:v>
                </c:pt>
                <c:pt idx="625">
                  <c:v>147</c:v>
                </c:pt>
                <c:pt idx="626">
                  <c:v>148</c:v>
                </c:pt>
                <c:pt idx="627">
                  <c:v>148</c:v>
                </c:pt>
                <c:pt idx="628">
                  <c:v>149</c:v>
                </c:pt>
                <c:pt idx="629">
                  <c:v>150</c:v>
                </c:pt>
                <c:pt idx="630">
                  <c:v>150</c:v>
                </c:pt>
                <c:pt idx="631">
                  <c:v>150</c:v>
                </c:pt>
                <c:pt idx="632">
                  <c:v>150</c:v>
                </c:pt>
                <c:pt idx="633">
                  <c:v>150</c:v>
                </c:pt>
                <c:pt idx="634">
                  <c:v>150</c:v>
                </c:pt>
                <c:pt idx="635">
                  <c:v>150</c:v>
                </c:pt>
                <c:pt idx="636">
                  <c:v>150</c:v>
                </c:pt>
                <c:pt idx="637">
                  <c:v>151</c:v>
                </c:pt>
                <c:pt idx="638">
                  <c:v>151</c:v>
                </c:pt>
                <c:pt idx="639">
                  <c:v>152</c:v>
                </c:pt>
                <c:pt idx="640">
                  <c:v>152</c:v>
                </c:pt>
                <c:pt idx="641">
                  <c:v>153</c:v>
                </c:pt>
                <c:pt idx="642">
                  <c:v>154</c:v>
                </c:pt>
                <c:pt idx="643">
                  <c:v>155</c:v>
                </c:pt>
                <c:pt idx="644">
                  <c:v>155</c:v>
                </c:pt>
                <c:pt idx="645">
                  <c:v>155</c:v>
                </c:pt>
                <c:pt idx="646">
                  <c:v>155</c:v>
                </c:pt>
                <c:pt idx="647">
                  <c:v>156</c:v>
                </c:pt>
                <c:pt idx="648">
                  <c:v>156</c:v>
                </c:pt>
                <c:pt idx="649">
                  <c:v>156</c:v>
                </c:pt>
                <c:pt idx="650">
                  <c:v>156</c:v>
                </c:pt>
                <c:pt idx="651">
                  <c:v>157</c:v>
                </c:pt>
                <c:pt idx="652">
                  <c:v>158</c:v>
                </c:pt>
                <c:pt idx="653">
                  <c:v>159</c:v>
                </c:pt>
                <c:pt idx="654">
                  <c:v>159</c:v>
                </c:pt>
                <c:pt idx="655">
                  <c:v>159</c:v>
                </c:pt>
                <c:pt idx="656">
                  <c:v>159</c:v>
                </c:pt>
                <c:pt idx="657">
                  <c:v>159</c:v>
                </c:pt>
                <c:pt idx="658">
                  <c:v>159</c:v>
                </c:pt>
                <c:pt idx="659">
                  <c:v>159</c:v>
                </c:pt>
                <c:pt idx="660">
                  <c:v>159</c:v>
                </c:pt>
                <c:pt idx="661">
                  <c:v>160</c:v>
                </c:pt>
                <c:pt idx="662">
                  <c:v>160</c:v>
                </c:pt>
                <c:pt idx="663">
                  <c:v>160</c:v>
                </c:pt>
                <c:pt idx="664">
                  <c:v>160</c:v>
                </c:pt>
                <c:pt idx="665">
                  <c:v>161</c:v>
                </c:pt>
                <c:pt idx="666">
                  <c:v>161</c:v>
                </c:pt>
                <c:pt idx="667">
                  <c:v>161</c:v>
                </c:pt>
                <c:pt idx="668">
                  <c:v>162</c:v>
                </c:pt>
                <c:pt idx="669">
                  <c:v>162</c:v>
                </c:pt>
                <c:pt idx="670">
                  <c:v>162</c:v>
                </c:pt>
                <c:pt idx="671">
                  <c:v>162</c:v>
                </c:pt>
                <c:pt idx="672">
                  <c:v>162</c:v>
                </c:pt>
                <c:pt idx="673">
                  <c:v>162</c:v>
                </c:pt>
                <c:pt idx="674">
                  <c:v>162</c:v>
                </c:pt>
                <c:pt idx="675">
                  <c:v>162</c:v>
                </c:pt>
                <c:pt idx="676">
                  <c:v>163</c:v>
                </c:pt>
                <c:pt idx="677">
                  <c:v>163</c:v>
                </c:pt>
                <c:pt idx="678">
                  <c:v>163</c:v>
                </c:pt>
                <c:pt idx="679">
                  <c:v>163</c:v>
                </c:pt>
                <c:pt idx="680">
                  <c:v>164</c:v>
                </c:pt>
                <c:pt idx="681">
                  <c:v>164</c:v>
                </c:pt>
                <c:pt idx="682">
                  <c:v>164</c:v>
                </c:pt>
                <c:pt idx="683">
                  <c:v>165</c:v>
                </c:pt>
                <c:pt idx="684">
                  <c:v>165</c:v>
                </c:pt>
                <c:pt idx="685">
                  <c:v>165</c:v>
                </c:pt>
                <c:pt idx="686">
                  <c:v>165</c:v>
                </c:pt>
                <c:pt idx="687">
                  <c:v>165</c:v>
                </c:pt>
                <c:pt idx="688">
                  <c:v>165</c:v>
                </c:pt>
                <c:pt idx="689">
                  <c:v>165</c:v>
                </c:pt>
                <c:pt idx="690">
                  <c:v>166</c:v>
                </c:pt>
                <c:pt idx="691">
                  <c:v>166</c:v>
                </c:pt>
                <c:pt idx="692">
                  <c:v>167</c:v>
                </c:pt>
                <c:pt idx="693">
                  <c:v>167</c:v>
                </c:pt>
                <c:pt idx="694">
                  <c:v>167</c:v>
                </c:pt>
                <c:pt idx="695">
                  <c:v>167</c:v>
                </c:pt>
                <c:pt idx="696">
                  <c:v>167</c:v>
                </c:pt>
                <c:pt idx="697">
                  <c:v>167</c:v>
                </c:pt>
                <c:pt idx="698">
                  <c:v>167</c:v>
                </c:pt>
                <c:pt idx="699">
                  <c:v>167</c:v>
                </c:pt>
                <c:pt idx="700">
                  <c:v>167</c:v>
                </c:pt>
                <c:pt idx="701">
                  <c:v>167</c:v>
                </c:pt>
                <c:pt idx="702">
                  <c:v>167</c:v>
                </c:pt>
                <c:pt idx="703">
                  <c:v>167</c:v>
                </c:pt>
                <c:pt idx="704">
                  <c:v>167</c:v>
                </c:pt>
                <c:pt idx="705">
                  <c:v>167</c:v>
                </c:pt>
                <c:pt idx="706">
                  <c:v>167</c:v>
                </c:pt>
                <c:pt idx="707">
                  <c:v>167</c:v>
                </c:pt>
                <c:pt idx="708">
                  <c:v>167</c:v>
                </c:pt>
                <c:pt idx="709">
                  <c:v>167</c:v>
                </c:pt>
                <c:pt idx="710">
                  <c:v>167</c:v>
                </c:pt>
                <c:pt idx="711">
                  <c:v>167</c:v>
                </c:pt>
                <c:pt idx="712">
                  <c:v>167</c:v>
                </c:pt>
                <c:pt idx="713">
                  <c:v>168</c:v>
                </c:pt>
                <c:pt idx="714">
                  <c:v>168</c:v>
                </c:pt>
                <c:pt idx="715">
                  <c:v>168</c:v>
                </c:pt>
                <c:pt idx="716">
                  <c:v>168</c:v>
                </c:pt>
                <c:pt idx="717">
                  <c:v>168</c:v>
                </c:pt>
                <c:pt idx="718">
                  <c:v>168</c:v>
                </c:pt>
                <c:pt idx="719">
                  <c:v>168</c:v>
                </c:pt>
                <c:pt idx="720">
                  <c:v>168</c:v>
                </c:pt>
                <c:pt idx="721">
                  <c:v>168</c:v>
                </c:pt>
                <c:pt idx="722">
                  <c:v>168</c:v>
                </c:pt>
                <c:pt idx="723">
                  <c:v>168</c:v>
                </c:pt>
                <c:pt idx="724">
                  <c:v>168</c:v>
                </c:pt>
                <c:pt idx="725">
                  <c:v>168</c:v>
                </c:pt>
                <c:pt idx="726">
                  <c:v>168</c:v>
                </c:pt>
                <c:pt idx="727">
                  <c:v>168</c:v>
                </c:pt>
                <c:pt idx="728">
                  <c:v>168</c:v>
                </c:pt>
                <c:pt idx="729">
                  <c:v>168</c:v>
                </c:pt>
                <c:pt idx="730">
                  <c:v>168</c:v>
                </c:pt>
                <c:pt idx="731">
                  <c:v>168</c:v>
                </c:pt>
                <c:pt idx="732">
                  <c:v>168</c:v>
                </c:pt>
                <c:pt idx="733">
                  <c:v>168</c:v>
                </c:pt>
                <c:pt idx="734">
                  <c:v>168</c:v>
                </c:pt>
                <c:pt idx="735">
                  <c:v>168</c:v>
                </c:pt>
                <c:pt idx="736">
                  <c:v>168</c:v>
                </c:pt>
                <c:pt idx="737">
                  <c:v>168</c:v>
                </c:pt>
                <c:pt idx="738">
                  <c:v>168</c:v>
                </c:pt>
                <c:pt idx="739">
                  <c:v>168</c:v>
                </c:pt>
                <c:pt idx="740">
                  <c:v>168</c:v>
                </c:pt>
                <c:pt idx="741">
                  <c:v>168</c:v>
                </c:pt>
                <c:pt idx="742">
                  <c:v>168</c:v>
                </c:pt>
                <c:pt idx="743">
                  <c:v>168</c:v>
                </c:pt>
                <c:pt idx="744">
                  <c:v>168</c:v>
                </c:pt>
                <c:pt idx="745">
                  <c:v>168</c:v>
                </c:pt>
                <c:pt idx="746">
                  <c:v>168</c:v>
                </c:pt>
                <c:pt idx="747">
                  <c:v>168</c:v>
                </c:pt>
                <c:pt idx="748">
                  <c:v>168</c:v>
                </c:pt>
                <c:pt idx="749">
                  <c:v>168</c:v>
                </c:pt>
                <c:pt idx="750">
                  <c:v>168</c:v>
                </c:pt>
                <c:pt idx="751">
                  <c:v>169</c:v>
                </c:pt>
                <c:pt idx="752">
                  <c:v>169</c:v>
                </c:pt>
                <c:pt idx="753">
                  <c:v>170</c:v>
                </c:pt>
                <c:pt idx="754">
                  <c:v>170</c:v>
                </c:pt>
                <c:pt idx="755">
                  <c:v>171</c:v>
                </c:pt>
                <c:pt idx="756">
                  <c:v>171</c:v>
                </c:pt>
                <c:pt idx="757">
                  <c:v>171</c:v>
                </c:pt>
                <c:pt idx="758">
                  <c:v>171</c:v>
                </c:pt>
                <c:pt idx="759">
                  <c:v>172</c:v>
                </c:pt>
                <c:pt idx="760">
                  <c:v>172</c:v>
                </c:pt>
                <c:pt idx="761">
                  <c:v>172</c:v>
                </c:pt>
                <c:pt idx="762">
                  <c:v>172</c:v>
                </c:pt>
                <c:pt idx="763">
                  <c:v>172</c:v>
                </c:pt>
                <c:pt idx="764">
                  <c:v>172</c:v>
                </c:pt>
                <c:pt idx="765">
                  <c:v>172</c:v>
                </c:pt>
                <c:pt idx="766">
                  <c:v>173</c:v>
                </c:pt>
                <c:pt idx="767">
                  <c:v>174</c:v>
                </c:pt>
                <c:pt idx="768">
                  <c:v>175</c:v>
                </c:pt>
                <c:pt idx="769">
                  <c:v>175</c:v>
                </c:pt>
                <c:pt idx="770">
                  <c:v>175</c:v>
                </c:pt>
                <c:pt idx="771">
                  <c:v>176</c:v>
                </c:pt>
                <c:pt idx="772">
                  <c:v>176</c:v>
                </c:pt>
                <c:pt idx="773">
                  <c:v>177</c:v>
                </c:pt>
                <c:pt idx="774">
                  <c:v>177</c:v>
                </c:pt>
                <c:pt idx="775">
                  <c:v>177</c:v>
                </c:pt>
                <c:pt idx="776">
                  <c:v>177</c:v>
                </c:pt>
                <c:pt idx="777">
                  <c:v>178</c:v>
                </c:pt>
                <c:pt idx="778">
                  <c:v>178</c:v>
                </c:pt>
                <c:pt idx="779">
                  <c:v>178</c:v>
                </c:pt>
                <c:pt idx="780">
                  <c:v>178</c:v>
                </c:pt>
                <c:pt idx="781">
                  <c:v>178</c:v>
                </c:pt>
                <c:pt idx="782">
                  <c:v>178</c:v>
                </c:pt>
                <c:pt idx="783">
                  <c:v>178</c:v>
                </c:pt>
                <c:pt idx="784">
                  <c:v>178</c:v>
                </c:pt>
                <c:pt idx="785">
                  <c:v>178</c:v>
                </c:pt>
                <c:pt idx="786">
                  <c:v>178</c:v>
                </c:pt>
                <c:pt idx="787">
                  <c:v>178</c:v>
                </c:pt>
                <c:pt idx="788">
                  <c:v>178</c:v>
                </c:pt>
                <c:pt idx="789">
                  <c:v>178</c:v>
                </c:pt>
                <c:pt idx="790">
                  <c:v>179</c:v>
                </c:pt>
                <c:pt idx="791">
                  <c:v>180</c:v>
                </c:pt>
                <c:pt idx="792">
                  <c:v>181</c:v>
                </c:pt>
                <c:pt idx="793">
                  <c:v>182</c:v>
                </c:pt>
                <c:pt idx="794">
                  <c:v>182</c:v>
                </c:pt>
                <c:pt idx="795">
                  <c:v>182</c:v>
                </c:pt>
                <c:pt idx="796">
                  <c:v>182</c:v>
                </c:pt>
                <c:pt idx="797">
                  <c:v>183</c:v>
                </c:pt>
                <c:pt idx="798">
                  <c:v>183</c:v>
                </c:pt>
                <c:pt idx="799">
                  <c:v>184</c:v>
                </c:pt>
                <c:pt idx="800">
                  <c:v>184</c:v>
                </c:pt>
                <c:pt idx="801">
                  <c:v>184</c:v>
                </c:pt>
                <c:pt idx="802">
                  <c:v>184</c:v>
                </c:pt>
                <c:pt idx="803">
                  <c:v>184</c:v>
                </c:pt>
                <c:pt idx="804">
                  <c:v>184</c:v>
                </c:pt>
                <c:pt idx="805">
                  <c:v>184</c:v>
                </c:pt>
                <c:pt idx="806">
                  <c:v>184</c:v>
                </c:pt>
                <c:pt idx="807">
                  <c:v>184</c:v>
                </c:pt>
                <c:pt idx="808">
                  <c:v>185</c:v>
                </c:pt>
                <c:pt idx="809">
                  <c:v>186</c:v>
                </c:pt>
                <c:pt idx="810">
                  <c:v>186</c:v>
                </c:pt>
                <c:pt idx="811">
                  <c:v>186</c:v>
                </c:pt>
                <c:pt idx="812">
                  <c:v>186</c:v>
                </c:pt>
                <c:pt idx="813">
                  <c:v>186</c:v>
                </c:pt>
                <c:pt idx="814">
                  <c:v>186</c:v>
                </c:pt>
                <c:pt idx="815">
                  <c:v>186</c:v>
                </c:pt>
                <c:pt idx="816">
                  <c:v>186</c:v>
                </c:pt>
                <c:pt idx="817">
                  <c:v>186</c:v>
                </c:pt>
                <c:pt idx="818">
                  <c:v>186</c:v>
                </c:pt>
                <c:pt idx="819">
                  <c:v>186</c:v>
                </c:pt>
                <c:pt idx="820">
                  <c:v>186</c:v>
                </c:pt>
                <c:pt idx="821">
                  <c:v>186</c:v>
                </c:pt>
                <c:pt idx="822">
                  <c:v>186</c:v>
                </c:pt>
                <c:pt idx="823">
                  <c:v>186</c:v>
                </c:pt>
                <c:pt idx="824">
                  <c:v>186</c:v>
                </c:pt>
                <c:pt idx="825">
                  <c:v>187</c:v>
                </c:pt>
                <c:pt idx="826">
                  <c:v>187</c:v>
                </c:pt>
                <c:pt idx="827">
                  <c:v>187</c:v>
                </c:pt>
                <c:pt idx="828">
                  <c:v>187</c:v>
                </c:pt>
                <c:pt idx="829">
                  <c:v>187</c:v>
                </c:pt>
                <c:pt idx="830">
                  <c:v>187</c:v>
                </c:pt>
                <c:pt idx="831">
                  <c:v>187</c:v>
                </c:pt>
                <c:pt idx="832">
                  <c:v>187</c:v>
                </c:pt>
                <c:pt idx="833">
                  <c:v>187</c:v>
                </c:pt>
                <c:pt idx="834">
                  <c:v>187</c:v>
                </c:pt>
                <c:pt idx="835">
                  <c:v>187</c:v>
                </c:pt>
                <c:pt idx="836">
                  <c:v>187</c:v>
                </c:pt>
                <c:pt idx="837">
                  <c:v>187</c:v>
                </c:pt>
                <c:pt idx="838">
                  <c:v>187</c:v>
                </c:pt>
                <c:pt idx="839">
                  <c:v>187</c:v>
                </c:pt>
                <c:pt idx="840">
                  <c:v>187</c:v>
                </c:pt>
                <c:pt idx="841">
                  <c:v>187</c:v>
                </c:pt>
                <c:pt idx="842">
                  <c:v>187</c:v>
                </c:pt>
                <c:pt idx="843">
                  <c:v>187</c:v>
                </c:pt>
                <c:pt idx="844">
                  <c:v>187</c:v>
                </c:pt>
                <c:pt idx="845">
                  <c:v>187</c:v>
                </c:pt>
                <c:pt idx="846">
                  <c:v>188</c:v>
                </c:pt>
                <c:pt idx="847">
                  <c:v>188</c:v>
                </c:pt>
                <c:pt idx="848">
                  <c:v>188</c:v>
                </c:pt>
                <c:pt idx="849">
                  <c:v>188</c:v>
                </c:pt>
                <c:pt idx="850">
                  <c:v>188</c:v>
                </c:pt>
                <c:pt idx="851">
                  <c:v>189</c:v>
                </c:pt>
                <c:pt idx="852">
                  <c:v>189</c:v>
                </c:pt>
                <c:pt idx="853">
                  <c:v>189</c:v>
                </c:pt>
                <c:pt idx="854">
                  <c:v>190</c:v>
                </c:pt>
                <c:pt idx="855">
                  <c:v>191</c:v>
                </c:pt>
                <c:pt idx="856">
                  <c:v>191</c:v>
                </c:pt>
                <c:pt idx="857">
                  <c:v>192</c:v>
                </c:pt>
                <c:pt idx="858">
                  <c:v>193</c:v>
                </c:pt>
                <c:pt idx="859">
                  <c:v>193</c:v>
                </c:pt>
                <c:pt idx="860">
                  <c:v>193</c:v>
                </c:pt>
                <c:pt idx="861">
                  <c:v>194</c:v>
                </c:pt>
                <c:pt idx="862">
                  <c:v>194</c:v>
                </c:pt>
                <c:pt idx="863">
                  <c:v>195</c:v>
                </c:pt>
                <c:pt idx="864">
                  <c:v>196</c:v>
                </c:pt>
                <c:pt idx="865">
                  <c:v>196</c:v>
                </c:pt>
                <c:pt idx="866">
                  <c:v>196</c:v>
                </c:pt>
                <c:pt idx="867">
                  <c:v>196</c:v>
                </c:pt>
                <c:pt idx="868">
                  <c:v>196</c:v>
                </c:pt>
                <c:pt idx="869">
                  <c:v>196</c:v>
                </c:pt>
                <c:pt idx="870">
                  <c:v>197</c:v>
                </c:pt>
                <c:pt idx="871">
                  <c:v>197</c:v>
                </c:pt>
                <c:pt idx="872">
                  <c:v>197</c:v>
                </c:pt>
                <c:pt idx="873">
                  <c:v>197</c:v>
                </c:pt>
                <c:pt idx="874">
                  <c:v>197</c:v>
                </c:pt>
                <c:pt idx="875">
                  <c:v>197</c:v>
                </c:pt>
                <c:pt idx="876">
                  <c:v>197</c:v>
                </c:pt>
                <c:pt idx="877">
                  <c:v>197</c:v>
                </c:pt>
                <c:pt idx="878">
                  <c:v>197</c:v>
                </c:pt>
                <c:pt idx="879">
                  <c:v>197</c:v>
                </c:pt>
                <c:pt idx="880">
                  <c:v>197</c:v>
                </c:pt>
                <c:pt idx="881">
                  <c:v>197</c:v>
                </c:pt>
                <c:pt idx="882">
                  <c:v>197</c:v>
                </c:pt>
                <c:pt idx="883">
                  <c:v>197</c:v>
                </c:pt>
                <c:pt idx="884">
                  <c:v>198</c:v>
                </c:pt>
                <c:pt idx="885">
                  <c:v>198</c:v>
                </c:pt>
                <c:pt idx="886">
                  <c:v>198</c:v>
                </c:pt>
                <c:pt idx="887">
                  <c:v>198</c:v>
                </c:pt>
                <c:pt idx="888">
                  <c:v>198</c:v>
                </c:pt>
                <c:pt idx="889">
                  <c:v>198</c:v>
                </c:pt>
                <c:pt idx="890">
                  <c:v>198</c:v>
                </c:pt>
                <c:pt idx="891">
                  <c:v>198</c:v>
                </c:pt>
                <c:pt idx="892">
                  <c:v>199</c:v>
                </c:pt>
                <c:pt idx="893">
                  <c:v>199</c:v>
                </c:pt>
                <c:pt idx="894">
                  <c:v>199</c:v>
                </c:pt>
                <c:pt idx="895">
                  <c:v>199</c:v>
                </c:pt>
                <c:pt idx="896">
                  <c:v>199</c:v>
                </c:pt>
                <c:pt idx="897">
                  <c:v>199</c:v>
                </c:pt>
                <c:pt idx="898">
                  <c:v>199</c:v>
                </c:pt>
                <c:pt idx="899">
                  <c:v>199</c:v>
                </c:pt>
                <c:pt idx="900">
                  <c:v>199</c:v>
                </c:pt>
                <c:pt idx="901">
                  <c:v>200</c:v>
                </c:pt>
                <c:pt idx="902">
                  <c:v>201</c:v>
                </c:pt>
                <c:pt idx="903">
                  <c:v>202</c:v>
                </c:pt>
                <c:pt idx="904">
                  <c:v>203</c:v>
                </c:pt>
                <c:pt idx="905">
                  <c:v>203</c:v>
                </c:pt>
                <c:pt idx="906">
                  <c:v>203</c:v>
                </c:pt>
                <c:pt idx="907">
                  <c:v>203</c:v>
                </c:pt>
                <c:pt idx="908">
                  <c:v>203</c:v>
                </c:pt>
                <c:pt idx="909">
                  <c:v>203</c:v>
                </c:pt>
                <c:pt idx="910">
                  <c:v>203</c:v>
                </c:pt>
                <c:pt idx="911">
                  <c:v>203</c:v>
                </c:pt>
                <c:pt idx="912">
                  <c:v>203</c:v>
                </c:pt>
                <c:pt idx="913">
                  <c:v>203</c:v>
                </c:pt>
                <c:pt idx="914">
                  <c:v>203</c:v>
                </c:pt>
                <c:pt idx="915">
                  <c:v>203</c:v>
                </c:pt>
                <c:pt idx="916">
                  <c:v>203</c:v>
                </c:pt>
                <c:pt idx="917">
                  <c:v>203</c:v>
                </c:pt>
                <c:pt idx="918">
                  <c:v>204</c:v>
                </c:pt>
                <c:pt idx="919">
                  <c:v>205</c:v>
                </c:pt>
                <c:pt idx="920">
                  <c:v>206</c:v>
                </c:pt>
                <c:pt idx="921">
                  <c:v>206</c:v>
                </c:pt>
                <c:pt idx="922">
                  <c:v>206</c:v>
                </c:pt>
                <c:pt idx="923">
                  <c:v>206</c:v>
                </c:pt>
                <c:pt idx="924">
                  <c:v>206</c:v>
                </c:pt>
                <c:pt idx="925">
                  <c:v>206</c:v>
                </c:pt>
                <c:pt idx="926">
                  <c:v>206</c:v>
                </c:pt>
                <c:pt idx="927">
                  <c:v>206</c:v>
                </c:pt>
                <c:pt idx="928">
                  <c:v>207</c:v>
                </c:pt>
                <c:pt idx="929">
                  <c:v>207</c:v>
                </c:pt>
                <c:pt idx="930">
                  <c:v>208</c:v>
                </c:pt>
                <c:pt idx="931">
                  <c:v>208</c:v>
                </c:pt>
                <c:pt idx="932">
                  <c:v>208</c:v>
                </c:pt>
                <c:pt idx="933">
                  <c:v>209</c:v>
                </c:pt>
                <c:pt idx="934">
                  <c:v>209</c:v>
                </c:pt>
                <c:pt idx="935">
                  <c:v>209</c:v>
                </c:pt>
                <c:pt idx="936">
                  <c:v>209</c:v>
                </c:pt>
                <c:pt idx="937">
                  <c:v>209</c:v>
                </c:pt>
                <c:pt idx="938">
                  <c:v>209</c:v>
                </c:pt>
                <c:pt idx="939">
                  <c:v>209</c:v>
                </c:pt>
                <c:pt idx="940">
                  <c:v>210</c:v>
                </c:pt>
                <c:pt idx="941">
                  <c:v>210</c:v>
                </c:pt>
                <c:pt idx="942">
                  <c:v>210</c:v>
                </c:pt>
                <c:pt idx="943">
                  <c:v>210</c:v>
                </c:pt>
                <c:pt idx="944">
                  <c:v>210</c:v>
                </c:pt>
                <c:pt idx="945">
                  <c:v>210</c:v>
                </c:pt>
                <c:pt idx="946">
                  <c:v>210</c:v>
                </c:pt>
                <c:pt idx="947">
                  <c:v>211</c:v>
                </c:pt>
                <c:pt idx="948">
                  <c:v>212</c:v>
                </c:pt>
                <c:pt idx="949">
                  <c:v>212</c:v>
                </c:pt>
                <c:pt idx="950">
                  <c:v>213</c:v>
                </c:pt>
                <c:pt idx="951">
                  <c:v>213</c:v>
                </c:pt>
                <c:pt idx="952">
                  <c:v>213</c:v>
                </c:pt>
                <c:pt idx="953">
                  <c:v>213</c:v>
                </c:pt>
                <c:pt idx="954">
                  <c:v>213</c:v>
                </c:pt>
                <c:pt idx="955">
                  <c:v>213</c:v>
                </c:pt>
                <c:pt idx="956">
                  <c:v>213</c:v>
                </c:pt>
                <c:pt idx="957">
                  <c:v>213</c:v>
                </c:pt>
                <c:pt idx="958">
                  <c:v>213</c:v>
                </c:pt>
                <c:pt idx="959">
                  <c:v>213</c:v>
                </c:pt>
                <c:pt idx="960">
                  <c:v>213</c:v>
                </c:pt>
                <c:pt idx="961">
                  <c:v>213</c:v>
                </c:pt>
                <c:pt idx="962">
                  <c:v>213</c:v>
                </c:pt>
                <c:pt idx="963">
                  <c:v>213</c:v>
                </c:pt>
                <c:pt idx="964">
                  <c:v>213</c:v>
                </c:pt>
                <c:pt idx="965">
                  <c:v>213</c:v>
                </c:pt>
                <c:pt idx="966">
                  <c:v>213</c:v>
                </c:pt>
                <c:pt idx="967">
                  <c:v>214</c:v>
                </c:pt>
                <c:pt idx="968">
                  <c:v>215</c:v>
                </c:pt>
                <c:pt idx="969">
                  <c:v>216</c:v>
                </c:pt>
                <c:pt idx="970">
                  <c:v>216</c:v>
                </c:pt>
                <c:pt idx="971">
                  <c:v>216</c:v>
                </c:pt>
                <c:pt idx="972">
                  <c:v>216</c:v>
                </c:pt>
                <c:pt idx="973">
                  <c:v>216</c:v>
                </c:pt>
                <c:pt idx="974">
                  <c:v>216</c:v>
                </c:pt>
                <c:pt idx="975">
                  <c:v>217</c:v>
                </c:pt>
                <c:pt idx="976">
                  <c:v>217</c:v>
                </c:pt>
                <c:pt idx="977">
                  <c:v>217</c:v>
                </c:pt>
                <c:pt idx="978">
                  <c:v>217</c:v>
                </c:pt>
                <c:pt idx="979">
                  <c:v>217</c:v>
                </c:pt>
                <c:pt idx="980">
                  <c:v>217</c:v>
                </c:pt>
                <c:pt idx="981">
                  <c:v>217</c:v>
                </c:pt>
                <c:pt idx="982">
                  <c:v>217</c:v>
                </c:pt>
                <c:pt idx="983">
                  <c:v>217</c:v>
                </c:pt>
                <c:pt idx="984">
                  <c:v>217</c:v>
                </c:pt>
                <c:pt idx="985">
                  <c:v>217</c:v>
                </c:pt>
                <c:pt idx="986">
                  <c:v>218</c:v>
                </c:pt>
                <c:pt idx="987">
                  <c:v>219</c:v>
                </c:pt>
                <c:pt idx="988">
                  <c:v>220</c:v>
                </c:pt>
                <c:pt idx="989">
                  <c:v>220</c:v>
                </c:pt>
                <c:pt idx="990">
                  <c:v>220</c:v>
                </c:pt>
                <c:pt idx="991">
                  <c:v>220</c:v>
                </c:pt>
                <c:pt idx="992">
                  <c:v>221</c:v>
                </c:pt>
                <c:pt idx="993">
                  <c:v>222</c:v>
                </c:pt>
                <c:pt idx="994">
                  <c:v>223</c:v>
                </c:pt>
                <c:pt idx="995">
                  <c:v>223</c:v>
                </c:pt>
                <c:pt idx="996">
                  <c:v>223</c:v>
                </c:pt>
                <c:pt idx="997">
                  <c:v>223</c:v>
                </c:pt>
                <c:pt idx="998">
                  <c:v>223</c:v>
                </c:pt>
                <c:pt idx="999">
                  <c:v>223</c:v>
                </c:pt>
                <c:pt idx="1000">
                  <c:v>223</c:v>
                </c:pt>
                <c:pt idx="1001">
                  <c:v>223</c:v>
                </c:pt>
                <c:pt idx="1002">
                  <c:v>223</c:v>
                </c:pt>
                <c:pt idx="1003">
                  <c:v>223</c:v>
                </c:pt>
                <c:pt idx="1004">
                  <c:v>224</c:v>
                </c:pt>
                <c:pt idx="1005">
                  <c:v>224</c:v>
                </c:pt>
                <c:pt idx="1006">
                  <c:v>224</c:v>
                </c:pt>
                <c:pt idx="1007">
                  <c:v>224</c:v>
                </c:pt>
                <c:pt idx="1008">
                  <c:v>224</c:v>
                </c:pt>
                <c:pt idx="1009">
                  <c:v>224</c:v>
                </c:pt>
                <c:pt idx="1010">
                  <c:v>224</c:v>
                </c:pt>
                <c:pt idx="1011">
                  <c:v>225</c:v>
                </c:pt>
                <c:pt idx="1012">
                  <c:v>225</c:v>
                </c:pt>
                <c:pt idx="1013">
                  <c:v>226</c:v>
                </c:pt>
                <c:pt idx="1014">
                  <c:v>226</c:v>
                </c:pt>
                <c:pt idx="1015">
                  <c:v>227</c:v>
                </c:pt>
                <c:pt idx="1016">
                  <c:v>228</c:v>
                </c:pt>
                <c:pt idx="1017">
                  <c:v>228</c:v>
                </c:pt>
                <c:pt idx="1018">
                  <c:v>228</c:v>
                </c:pt>
                <c:pt idx="1019">
                  <c:v>229</c:v>
                </c:pt>
                <c:pt idx="1020">
                  <c:v>229</c:v>
                </c:pt>
                <c:pt idx="1021">
                  <c:v>229</c:v>
                </c:pt>
                <c:pt idx="1022">
                  <c:v>229</c:v>
                </c:pt>
                <c:pt idx="1023">
                  <c:v>229</c:v>
                </c:pt>
                <c:pt idx="1024">
                  <c:v>230</c:v>
                </c:pt>
                <c:pt idx="1025">
                  <c:v>230</c:v>
                </c:pt>
                <c:pt idx="1026">
                  <c:v>230</c:v>
                </c:pt>
                <c:pt idx="1027">
                  <c:v>231</c:v>
                </c:pt>
                <c:pt idx="1028">
                  <c:v>232</c:v>
                </c:pt>
                <c:pt idx="1029">
                  <c:v>232</c:v>
                </c:pt>
                <c:pt idx="1030">
                  <c:v>233</c:v>
                </c:pt>
                <c:pt idx="1031">
                  <c:v>233</c:v>
                </c:pt>
                <c:pt idx="1032">
                  <c:v>234</c:v>
                </c:pt>
                <c:pt idx="1033">
                  <c:v>234</c:v>
                </c:pt>
                <c:pt idx="1034">
                  <c:v>234</c:v>
                </c:pt>
                <c:pt idx="1035">
                  <c:v>235</c:v>
                </c:pt>
                <c:pt idx="1036">
                  <c:v>236</c:v>
                </c:pt>
                <c:pt idx="1037">
                  <c:v>236</c:v>
                </c:pt>
                <c:pt idx="1038">
                  <c:v>237</c:v>
                </c:pt>
                <c:pt idx="1039">
                  <c:v>237</c:v>
                </c:pt>
                <c:pt idx="1040">
                  <c:v>237</c:v>
                </c:pt>
                <c:pt idx="1041">
                  <c:v>237</c:v>
                </c:pt>
                <c:pt idx="1042">
                  <c:v>237</c:v>
                </c:pt>
                <c:pt idx="1043">
                  <c:v>237</c:v>
                </c:pt>
                <c:pt idx="1044">
                  <c:v>238</c:v>
                </c:pt>
                <c:pt idx="1045">
                  <c:v>238</c:v>
                </c:pt>
                <c:pt idx="1046">
                  <c:v>238</c:v>
                </c:pt>
                <c:pt idx="1047">
                  <c:v>239</c:v>
                </c:pt>
                <c:pt idx="1048">
                  <c:v>239</c:v>
                </c:pt>
                <c:pt idx="1049">
                  <c:v>239</c:v>
                </c:pt>
                <c:pt idx="1050">
                  <c:v>239</c:v>
                </c:pt>
                <c:pt idx="1051">
                  <c:v>239</c:v>
                </c:pt>
                <c:pt idx="1052">
                  <c:v>239</c:v>
                </c:pt>
                <c:pt idx="1053">
                  <c:v>239</c:v>
                </c:pt>
                <c:pt idx="1054">
                  <c:v>239</c:v>
                </c:pt>
                <c:pt idx="1055">
                  <c:v>239</c:v>
                </c:pt>
                <c:pt idx="1056">
                  <c:v>239</c:v>
                </c:pt>
                <c:pt idx="1057">
                  <c:v>239</c:v>
                </c:pt>
                <c:pt idx="1058">
                  <c:v>239</c:v>
                </c:pt>
                <c:pt idx="1059">
                  <c:v>239</c:v>
                </c:pt>
                <c:pt idx="1060">
                  <c:v>239</c:v>
                </c:pt>
                <c:pt idx="1061">
                  <c:v>239</c:v>
                </c:pt>
                <c:pt idx="1062">
                  <c:v>239</c:v>
                </c:pt>
                <c:pt idx="1063">
                  <c:v>239</c:v>
                </c:pt>
                <c:pt idx="1064">
                  <c:v>239</c:v>
                </c:pt>
                <c:pt idx="1065">
                  <c:v>239</c:v>
                </c:pt>
                <c:pt idx="1066">
                  <c:v>239</c:v>
                </c:pt>
                <c:pt idx="1067">
                  <c:v>239</c:v>
                </c:pt>
                <c:pt idx="1068">
                  <c:v>239</c:v>
                </c:pt>
                <c:pt idx="1069">
                  <c:v>239</c:v>
                </c:pt>
                <c:pt idx="1070">
                  <c:v>239</c:v>
                </c:pt>
                <c:pt idx="1071">
                  <c:v>239</c:v>
                </c:pt>
                <c:pt idx="1072">
                  <c:v>239</c:v>
                </c:pt>
                <c:pt idx="1073">
                  <c:v>239</c:v>
                </c:pt>
                <c:pt idx="1074">
                  <c:v>239</c:v>
                </c:pt>
                <c:pt idx="1075">
                  <c:v>239</c:v>
                </c:pt>
                <c:pt idx="1076">
                  <c:v>239</c:v>
                </c:pt>
                <c:pt idx="1077">
                  <c:v>239</c:v>
                </c:pt>
                <c:pt idx="1078">
                  <c:v>239</c:v>
                </c:pt>
                <c:pt idx="1079">
                  <c:v>240</c:v>
                </c:pt>
                <c:pt idx="1080">
                  <c:v>240</c:v>
                </c:pt>
                <c:pt idx="1081">
                  <c:v>240</c:v>
                </c:pt>
                <c:pt idx="1082">
                  <c:v>241</c:v>
                </c:pt>
                <c:pt idx="1083">
                  <c:v>241</c:v>
                </c:pt>
                <c:pt idx="1084">
                  <c:v>241</c:v>
                </c:pt>
                <c:pt idx="1085">
                  <c:v>241</c:v>
                </c:pt>
                <c:pt idx="1086">
                  <c:v>241</c:v>
                </c:pt>
                <c:pt idx="1087">
                  <c:v>242</c:v>
                </c:pt>
                <c:pt idx="1088">
                  <c:v>243</c:v>
                </c:pt>
                <c:pt idx="1089">
                  <c:v>244</c:v>
                </c:pt>
                <c:pt idx="1090">
                  <c:v>245</c:v>
                </c:pt>
                <c:pt idx="1091">
                  <c:v>245</c:v>
                </c:pt>
                <c:pt idx="1092">
                  <c:v>245</c:v>
                </c:pt>
                <c:pt idx="1093">
                  <c:v>245</c:v>
                </c:pt>
                <c:pt idx="1094">
                  <c:v>246</c:v>
                </c:pt>
                <c:pt idx="1095">
                  <c:v>247</c:v>
                </c:pt>
                <c:pt idx="1096">
                  <c:v>247</c:v>
                </c:pt>
                <c:pt idx="1097">
                  <c:v>247</c:v>
                </c:pt>
                <c:pt idx="1098">
                  <c:v>247</c:v>
                </c:pt>
                <c:pt idx="1099">
                  <c:v>247</c:v>
                </c:pt>
                <c:pt idx="1100">
                  <c:v>247</c:v>
                </c:pt>
                <c:pt idx="1101">
                  <c:v>247</c:v>
                </c:pt>
                <c:pt idx="1102">
                  <c:v>247</c:v>
                </c:pt>
                <c:pt idx="1103">
                  <c:v>247</c:v>
                </c:pt>
                <c:pt idx="1104">
                  <c:v>247</c:v>
                </c:pt>
                <c:pt idx="1105">
                  <c:v>247</c:v>
                </c:pt>
                <c:pt idx="1106">
                  <c:v>247</c:v>
                </c:pt>
                <c:pt idx="1107">
                  <c:v>247</c:v>
                </c:pt>
                <c:pt idx="1108">
                  <c:v>247</c:v>
                </c:pt>
                <c:pt idx="1109">
                  <c:v>247</c:v>
                </c:pt>
                <c:pt idx="1110">
                  <c:v>247</c:v>
                </c:pt>
                <c:pt idx="1111">
                  <c:v>248</c:v>
                </c:pt>
                <c:pt idx="1112">
                  <c:v>248</c:v>
                </c:pt>
                <c:pt idx="1113">
                  <c:v>248</c:v>
                </c:pt>
                <c:pt idx="1114">
                  <c:v>248</c:v>
                </c:pt>
                <c:pt idx="1115">
                  <c:v>248</c:v>
                </c:pt>
                <c:pt idx="1116">
                  <c:v>248</c:v>
                </c:pt>
                <c:pt idx="1117">
                  <c:v>249</c:v>
                </c:pt>
                <c:pt idx="1118">
                  <c:v>250</c:v>
                </c:pt>
                <c:pt idx="1119">
                  <c:v>250</c:v>
                </c:pt>
                <c:pt idx="1120">
                  <c:v>250</c:v>
                </c:pt>
                <c:pt idx="1121">
                  <c:v>250</c:v>
                </c:pt>
                <c:pt idx="1122">
                  <c:v>250</c:v>
                </c:pt>
                <c:pt idx="1123">
                  <c:v>250</c:v>
                </c:pt>
                <c:pt idx="1124">
                  <c:v>250</c:v>
                </c:pt>
                <c:pt idx="1125">
                  <c:v>250</c:v>
                </c:pt>
                <c:pt idx="1126">
                  <c:v>250</c:v>
                </c:pt>
                <c:pt idx="1127">
                  <c:v>250</c:v>
                </c:pt>
                <c:pt idx="1128">
                  <c:v>250</c:v>
                </c:pt>
                <c:pt idx="1129">
                  <c:v>250</c:v>
                </c:pt>
                <c:pt idx="1130">
                  <c:v>250</c:v>
                </c:pt>
                <c:pt idx="1131">
                  <c:v>250</c:v>
                </c:pt>
                <c:pt idx="1132">
                  <c:v>250</c:v>
                </c:pt>
                <c:pt idx="1133">
                  <c:v>250</c:v>
                </c:pt>
                <c:pt idx="1134">
                  <c:v>250</c:v>
                </c:pt>
                <c:pt idx="1135">
                  <c:v>250</c:v>
                </c:pt>
                <c:pt idx="1136">
                  <c:v>251</c:v>
                </c:pt>
                <c:pt idx="1137">
                  <c:v>251</c:v>
                </c:pt>
                <c:pt idx="1138">
                  <c:v>251</c:v>
                </c:pt>
                <c:pt idx="1139">
                  <c:v>251</c:v>
                </c:pt>
                <c:pt idx="1140">
                  <c:v>252</c:v>
                </c:pt>
                <c:pt idx="1141">
                  <c:v>252</c:v>
                </c:pt>
                <c:pt idx="1142">
                  <c:v>253</c:v>
                </c:pt>
                <c:pt idx="1143">
                  <c:v>253</c:v>
                </c:pt>
                <c:pt idx="1144">
                  <c:v>254</c:v>
                </c:pt>
                <c:pt idx="1145">
                  <c:v>254</c:v>
                </c:pt>
                <c:pt idx="1146">
                  <c:v>254</c:v>
                </c:pt>
                <c:pt idx="1147">
                  <c:v>254</c:v>
                </c:pt>
                <c:pt idx="1148">
                  <c:v>254</c:v>
                </c:pt>
                <c:pt idx="1149">
                  <c:v>254</c:v>
                </c:pt>
                <c:pt idx="1150">
                  <c:v>254</c:v>
                </c:pt>
                <c:pt idx="1151">
                  <c:v>255</c:v>
                </c:pt>
                <c:pt idx="1152">
                  <c:v>255</c:v>
                </c:pt>
                <c:pt idx="1153">
                  <c:v>255</c:v>
                </c:pt>
                <c:pt idx="1154">
                  <c:v>256</c:v>
                </c:pt>
                <c:pt idx="1155">
                  <c:v>257</c:v>
                </c:pt>
                <c:pt idx="1156">
                  <c:v>257</c:v>
                </c:pt>
                <c:pt idx="1157">
                  <c:v>257</c:v>
                </c:pt>
                <c:pt idx="1158">
                  <c:v>257</c:v>
                </c:pt>
                <c:pt idx="1159">
                  <c:v>257</c:v>
                </c:pt>
                <c:pt idx="1160">
                  <c:v>257</c:v>
                </c:pt>
                <c:pt idx="1161">
                  <c:v>257</c:v>
                </c:pt>
                <c:pt idx="1162">
                  <c:v>257</c:v>
                </c:pt>
                <c:pt idx="1163">
                  <c:v>257</c:v>
                </c:pt>
                <c:pt idx="1164">
                  <c:v>257</c:v>
                </c:pt>
                <c:pt idx="1165">
                  <c:v>257</c:v>
                </c:pt>
                <c:pt idx="1166">
                  <c:v>257</c:v>
                </c:pt>
                <c:pt idx="1167">
                  <c:v>257</c:v>
                </c:pt>
                <c:pt idx="1168">
                  <c:v>257</c:v>
                </c:pt>
                <c:pt idx="1169">
                  <c:v>257</c:v>
                </c:pt>
                <c:pt idx="1170">
                  <c:v>257</c:v>
                </c:pt>
                <c:pt idx="1171">
                  <c:v>257</c:v>
                </c:pt>
                <c:pt idx="1172">
                  <c:v>257</c:v>
                </c:pt>
                <c:pt idx="1173">
                  <c:v>257</c:v>
                </c:pt>
                <c:pt idx="1174">
                  <c:v>257</c:v>
                </c:pt>
                <c:pt idx="1175">
                  <c:v>258</c:v>
                </c:pt>
                <c:pt idx="1176">
                  <c:v>259</c:v>
                </c:pt>
                <c:pt idx="1177">
                  <c:v>260</c:v>
                </c:pt>
                <c:pt idx="1178">
                  <c:v>260</c:v>
                </c:pt>
                <c:pt idx="1179">
                  <c:v>260</c:v>
                </c:pt>
                <c:pt idx="1180">
                  <c:v>260</c:v>
                </c:pt>
                <c:pt idx="1181">
                  <c:v>260</c:v>
                </c:pt>
                <c:pt idx="1182">
                  <c:v>260</c:v>
                </c:pt>
                <c:pt idx="1183">
                  <c:v>260</c:v>
                </c:pt>
                <c:pt idx="1184">
                  <c:v>260</c:v>
                </c:pt>
                <c:pt idx="1185">
                  <c:v>260</c:v>
                </c:pt>
                <c:pt idx="1186">
                  <c:v>261</c:v>
                </c:pt>
                <c:pt idx="1187">
                  <c:v>261</c:v>
                </c:pt>
                <c:pt idx="1188">
                  <c:v>261</c:v>
                </c:pt>
                <c:pt idx="1189">
                  <c:v>261</c:v>
                </c:pt>
                <c:pt idx="1190">
                  <c:v>262</c:v>
                </c:pt>
                <c:pt idx="1191">
                  <c:v>262</c:v>
                </c:pt>
                <c:pt idx="1192">
                  <c:v>263</c:v>
                </c:pt>
                <c:pt idx="1193">
                  <c:v>263</c:v>
                </c:pt>
                <c:pt idx="1194">
                  <c:v>263</c:v>
                </c:pt>
                <c:pt idx="1195">
                  <c:v>264</c:v>
                </c:pt>
                <c:pt idx="1196">
                  <c:v>265</c:v>
                </c:pt>
                <c:pt idx="1197">
                  <c:v>265</c:v>
                </c:pt>
                <c:pt idx="1198">
                  <c:v>265</c:v>
                </c:pt>
                <c:pt idx="1199">
                  <c:v>265</c:v>
                </c:pt>
                <c:pt idx="1200">
                  <c:v>265</c:v>
                </c:pt>
                <c:pt idx="1201">
                  <c:v>265</c:v>
                </c:pt>
                <c:pt idx="1202">
                  <c:v>266</c:v>
                </c:pt>
                <c:pt idx="1203">
                  <c:v>266</c:v>
                </c:pt>
                <c:pt idx="1204">
                  <c:v>266</c:v>
                </c:pt>
                <c:pt idx="1205">
                  <c:v>266</c:v>
                </c:pt>
                <c:pt idx="1206">
                  <c:v>266</c:v>
                </c:pt>
                <c:pt idx="1207">
                  <c:v>266</c:v>
                </c:pt>
                <c:pt idx="1208">
                  <c:v>266</c:v>
                </c:pt>
                <c:pt idx="1209">
                  <c:v>266</c:v>
                </c:pt>
                <c:pt idx="1210">
                  <c:v>266</c:v>
                </c:pt>
                <c:pt idx="1211">
                  <c:v>266</c:v>
                </c:pt>
                <c:pt idx="1212">
                  <c:v>266</c:v>
                </c:pt>
                <c:pt idx="1213">
                  <c:v>266</c:v>
                </c:pt>
                <c:pt idx="1214">
                  <c:v>266</c:v>
                </c:pt>
                <c:pt idx="1215">
                  <c:v>267</c:v>
                </c:pt>
                <c:pt idx="1216">
                  <c:v>268</c:v>
                </c:pt>
                <c:pt idx="1217">
                  <c:v>269</c:v>
                </c:pt>
                <c:pt idx="1218">
                  <c:v>270</c:v>
                </c:pt>
                <c:pt idx="1219">
                  <c:v>270</c:v>
                </c:pt>
                <c:pt idx="1220">
                  <c:v>271</c:v>
                </c:pt>
                <c:pt idx="1221">
                  <c:v>271</c:v>
                </c:pt>
                <c:pt idx="1222">
                  <c:v>272</c:v>
                </c:pt>
                <c:pt idx="1223">
                  <c:v>272</c:v>
                </c:pt>
                <c:pt idx="1224">
                  <c:v>272</c:v>
                </c:pt>
                <c:pt idx="1225">
                  <c:v>272</c:v>
                </c:pt>
                <c:pt idx="1226">
                  <c:v>272</c:v>
                </c:pt>
                <c:pt idx="1227">
                  <c:v>272</c:v>
                </c:pt>
                <c:pt idx="1228">
                  <c:v>272</c:v>
                </c:pt>
                <c:pt idx="1229">
                  <c:v>272</c:v>
                </c:pt>
                <c:pt idx="1230">
                  <c:v>273</c:v>
                </c:pt>
                <c:pt idx="1231">
                  <c:v>274</c:v>
                </c:pt>
                <c:pt idx="1232">
                  <c:v>274</c:v>
                </c:pt>
                <c:pt idx="1233">
                  <c:v>274</c:v>
                </c:pt>
                <c:pt idx="1234">
                  <c:v>274</c:v>
                </c:pt>
                <c:pt idx="1235">
                  <c:v>274</c:v>
                </c:pt>
                <c:pt idx="1236">
                  <c:v>274</c:v>
                </c:pt>
                <c:pt idx="1237">
                  <c:v>274</c:v>
                </c:pt>
                <c:pt idx="1238">
                  <c:v>274</c:v>
                </c:pt>
                <c:pt idx="1239">
                  <c:v>275</c:v>
                </c:pt>
                <c:pt idx="1240">
                  <c:v>275</c:v>
                </c:pt>
                <c:pt idx="1241">
                  <c:v>275</c:v>
                </c:pt>
                <c:pt idx="1242">
                  <c:v>275</c:v>
                </c:pt>
                <c:pt idx="1243">
                  <c:v>275</c:v>
                </c:pt>
                <c:pt idx="1244">
                  <c:v>275</c:v>
                </c:pt>
                <c:pt idx="1245">
                  <c:v>276</c:v>
                </c:pt>
                <c:pt idx="1246">
                  <c:v>276</c:v>
                </c:pt>
                <c:pt idx="1247">
                  <c:v>276</c:v>
                </c:pt>
                <c:pt idx="1248">
                  <c:v>276</c:v>
                </c:pt>
                <c:pt idx="1249">
                  <c:v>276</c:v>
                </c:pt>
                <c:pt idx="1250">
                  <c:v>277</c:v>
                </c:pt>
                <c:pt idx="1251">
                  <c:v>277</c:v>
                </c:pt>
                <c:pt idx="1252">
                  <c:v>278</c:v>
                </c:pt>
                <c:pt idx="1253">
                  <c:v>278</c:v>
                </c:pt>
                <c:pt idx="1254">
                  <c:v>279</c:v>
                </c:pt>
                <c:pt idx="1255">
                  <c:v>279</c:v>
                </c:pt>
                <c:pt idx="1256">
                  <c:v>279</c:v>
                </c:pt>
                <c:pt idx="1257">
                  <c:v>279</c:v>
                </c:pt>
                <c:pt idx="1258">
                  <c:v>279</c:v>
                </c:pt>
                <c:pt idx="1259">
                  <c:v>279</c:v>
                </c:pt>
                <c:pt idx="1260">
                  <c:v>280</c:v>
                </c:pt>
                <c:pt idx="1261">
                  <c:v>280</c:v>
                </c:pt>
                <c:pt idx="1262">
                  <c:v>280</c:v>
                </c:pt>
                <c:pt idx="1263">
                  <c:v>280</c:v>
                </c:pt>
                <c:pt idx="1264">
                  <c:v>280</c:v>
                </c:pt>
                <c:pt idx="1265">
                  <c:v>280</c:v>
                </c:pt>
                <c:pt idx="1266">
                  <c:v>281</c:v>
                </c:pt>
                <c:pt idx="1267">
                  <c:v>282</c:v>
                </c:pt>
                <c:pt idx="1268">
                  <c:v>283</c:v>
                </c:pt>
                <c:pt idx="1269">
                  <c:v>284</c:v>
                </c:pt>
                <c:pt idx="1270">
                  <c:v>285</c:v>
                </c:pt>
                <c:pt idx="1271">
                  <c:v>286</c:v>
                </c:pt>
                <c:pt idx="1272">
                  <c:v>287</c:v>
                </c:pt>
                <c:pt idx="1273">
                  <c:v>287</c:v>
                </c:pt>
                <c:pt idx="1274">
                  <c:v>287</c:v>
                </c:pt>
                <c:pt idx="1275">
                  <c:v>287</c:v>
                </c:pt>
                <c:pt idx="1276">
                  <c:v>287</c:v>
                </c:pt>
                <c:pt idx="1277">
                  <c:v>287</c:v>
                </c:pt>
                <c:pt idx="1278">
                  <c:v>287</c:v>
                </c:pt>
                <c:pt idx="1279">
                  <c:v>287</c:v>
                </c:pt>
                <c:pt idx="1280">
                  <c:v>287</c:v>
                </c:pt>
                <c:pt idx="1281">
                  <c:v>288</c:v>
                </c:pt>
                <c:pt idx="1282">
                  <c:v>288</c:v>
                </c:pt>
                <c:pt idx="1283">
                  <c:v>288</c:v>
                </c:pt>
                <c:pt idx="1284">
                  <c:v>288</c:v>
                </c:pt>
                <c:pt idx="1285">
                  <c:v>288</c:v>
                </c:pt>
                <c:pt idx="1286">
                  <c:v>289</c:v>
                </c:pt>
                <c:pt idx="1287">
                  <c:v>289</c:v>
                </c:pt>
                <c:pt idx="1288">
                  <c:v>289</c:v>
                </c:pt>
                <c:pt idx="1289">
                  <c:v>289</c:v>
                </c:pt>
                <c:pt idx="1290">
                  <c:v>289</c:v>
                </c:pt>
                <c:pt idx="1291">
                  <c:v>289</c:v>
                </c:pt>
                <c:pt idx="1292">
                  <c:v>289</c:v>
                </c:pt>
                <c:pt idx="1293">
                  <c:v>289</c:v>
                </c:pt>
                <c:pt idx="1294">
                  <c:v>289</c:v>
                </c:pt>
                <c:pt idx="1295">
                  <c:v>289</c:v>
                </c:pt>
                <c:pt idx="1296">
                  <c:v>289</c:v>
                </c:pt>
                <c:pt idx="1297">
                  <c:v>289</c:v>
                </c:pt>
                <c:pt idx="1298">
                  <c:v>289</c:v>
                </c:pt>
                <c:pt idx="1299">
                  <c:v>290</c:v>
                </c:pt>
                <c:pt idx="1300">
                  <c:v>291</c:v>
                </c:pt>
                <c:pt idx="1301">
                  <c:v>291</c:v>
                </c:pt>
                <c:pt idx="1302">
                  <c:v>291</c:v>
                </c:pt>
                <c:pt idx="1303">
                  <c:v>291</c:v>
                </c:pt>
                <c:pt idx="1304">
                  <c:v>291</c:v>
                </c:pt>
                <c:pt idx="1305">
                  <c:v>291</c:v>
                </c:pt>
                <c:pt idx="1306">
                  <c:v>291</c:v>
                </c:pt>
                <c:pt idx="1307">
                  <c:v>291</c:v>
                </c:pt>
                <c:pt idx="1308">
                  <c:v>292</c:v>
                </c:pt>
                <c:pt idx="1309">
                  <c:v>292</c:v>
                </c:pt>
                <c:pt idx="1310">
                  <c:v>293</c:v>
                </c:pt>
                <c:pt idx="1311">
                  <c:v>293</c:v>
                </c:pt>
                <c:pt idx="1312">
                  <c:v>293</c:v>
                </c:pt>
                <c:pt idx="1313">
                  <c:v>293</c:v>
                </c:pt>
                <c:pt idx="1314">
                  <c:v>294</c:v>
                </c:pt>
                <c:pt idx="1315">
                  <c:v>294</c:v>
                </c:pt>
                <c:pt idx="1316">
                  <c:v>294</c:v>
                </c:pt>
                <c:pt idx="1317">
                  <c:v>294</c:v>
                </c:pt>
                <c:pt idx="1318">
                  <c:v>294</c:v>
                </c:pt>
                <c:pt idx="1319">
                  <c:v>294</c:v>
                </c:pt>
                <c:pt idx="1320">
                  <c:v>294</c:v>
                </c:pt>
                <c:pt idx="1321">
                  <c:v>294</c:v>
                </c:pt>
                <c:pt idx="1322">
                  <c:v>294</c:v>
                </c:pt>
                <c:pt idx="1323">
                  <c:v>294</c:v>
                </c:pt>
                <c:pt idx="1324">
                  <c:v>295</c:v>
                </c:pt>
                <c:pt idx="1325">
                  <c:v>295</c:v>
                </c:pt>
                <c:pt idx="1326">
                  <c:v>295</c:v>
                </c:pt>
                <c:pt idx="1327">
                  <c:v>295</c:v>
                </c:pt>
                <c:pt idx="1328">
                  <c:v>296</c:v>
                </c:pt>
                <c:pt idx="1329">
                  <c:v>296</c:v>
                </c:pt>
                <c:pt idx="1330">
                  <c:v>296</c:v>
                </c:pt>
                <c:pt idx="1331">
                  <c:v>296</c:v>
                </c:pt>
                <c:pt idx="1332">
                  <c:v>296</c:v>
                </c:pt>
                <c:pt idx="1333">
                  <c:v>296</c:v>
                </c:pt>
                <c:pt idx="1334">
                  <c:v>296</c:v>
                </c:pt>
                <c:pt idx="1335">
                  <c:v>296</c:v>
                </c:pt>
                <c:pt idx="1336">
                  <c:v>296</c:v>
                </c:pt>
                <c:pt idx="1337">
                  <c:v>296</c:v>
                </c:pt>
                <c:pt idx="1338">
                  <c:v>296</c:v>
                </c:pt>
                <c:pt idx="1339">
                  <c:v>296</c:v>
                </c:pt>
                <c:pt idx="1340">
                  <c:v>296</c:v>
                </c:pt>
                <c:pt idx="1341">
                  <c:v>297</c:v>
                </c:pt>
                <c:pt idx="1342">
                  <c:v>298</c:v>
                </c:pt>
                <c:pt idx="1343">
                  <c:v>299</c:v>
                </c:pt>
                <c:pt idx="1344">
                  <c:v>300</c:v>
                </c:pt>
                <c:pt idx="1345">
                  <c:v>301</c:v>
                </c:pt>
                <c:pt idx="1346">
                  <c:v>301</c:v>
                </c:pt>
                <c:pt idx="1347">
                  <c:v>301</c:v>
                </c:pt>
                <c:pt idx="1348">
                  <c:v>301</c:v>
                </c:pt>
                <c:pt idx="1349">
                  <c:v>301</c:v>
                </c:pt>
                <c:pt idx="1350">
                  <c:v>301</c:v>
                </c:pt>
                <c:pt idx="1351">
                  <c:v>302</c:v>
                </c:pt>
                <c:pt idx="1352">
                  <c:v>302</c:v>
                </c:pt>
                <c:pt idx="1353">
                  <c:v>302</c:v>
                </c:pt>
                <c:pt idx="1354">
                  <c:v>302</c:v>
                </c:pt>
                <c:pt idx="1355">
                  <c:v>302</c:v>
                </c:pt>
                <c:pt idx="1356">
                  <c:v>302</c:v>
                </c:pt>
                <c:pt idx="1357">
                  <c:v>302</c:v>
                </c:pt>
                <c:pt idx="1358">
                  <c:v>302</c:v>
                </c:pt>
                <c:pt idx="1359">
                  <c:v>303</c:v>
                </c:pt>
                <c:pt idx="1360">
                  <c:v>303</c:v>
                </c:pt>
                <c:pt idx="1361">
                  <c:v>303</c:v>
                </c:pt>
                <c:pt idx="1362">
                  <c:v>303</c:v>
                </c:pt>
                <c:pt idx="1363">
                  <c:v>303</c:v>
                </c:pt>
                <c:pt idx="1364">
                  <c:v>303</c:v>
                </c:pt>
                <c:pt idx="1365">
                  <c:v>303</c:v>
                </c:pt>
                <c:pt idx="1366">
                  <c:v>303</c:v>
                </c:pt>
                <c:pt idx="1367">
                  <c:v>303</c:v>
                </c:pt>
                <c:pt idx="1368">
                  <c:v>303</c:v>
                </c:pt>
                <c:pt idx="1369">
                  <c:v>303</c:v>
                </c:pt>
                <c:pt idx="1370">
                  <c:v>303</c:v>
                </c:pt>
                <c:pt idx="1371">
                  <c:v>303</c:v>
                </c:pt>
                <c:pt idx="1372">
                  <c:v>303</c:v>
                </c:pt>
                <c:pt idx="1373">
                  <c:v>303</c:v>
                </c:pt>
                <c:pt idx="1374">
                  <c:v>304</c:v>
                </c:pt>
                <c:pt idx="1375">
                  <c:v>304</c:v>
                </c:pt>
                <c:pt idx="1376">
                  <c:v>304</c:v>
                </c:pt>
                <c:pt idx="1377">
                  <c:v>305</c:v>
                </c:pt>
                <c:pt idx="1378">
                  <c:v>305</c:v>
                </c:pt>
                <c:pt idx="1379">
                  <c:v>306</c:v>
                </c:pt>
                <c:pt idx="1380">
                  <c:v>306</c:v>
                </c:pt>
                <c:pt idx="1381">
                  <c:v>307</c:v>
                </c:pt>
                <c:pt idx="1382">
                  <c:v>308</c:v>
                </c:pt>
                <c:pt idx="1383">
                  <c:v>308</c:v>
                </c:pt>
                <c:pt idx="1384">
                  <c:v>308</c:v>
                </c:pt>
                <c:pt idx="1385">
                  <c:v>308</c:v>
                </c:pt>
                <c:pt idx="1386">
                  <c:v>309</c:v>
                </c:pt>
                <c:pt idx="1387">
                  <c:v>309</c:v>
                </c:pt>
                <c:pt idx="1388">
                  <c:v>309</c:v>
                </c:pt>
                <c:pt idx="1389">
                  <c:v>309</c:v>
                </c:pt>
                <c:pt idx="1390">
                  <c:v>309</c:v>
                </c:pt>
                <c:pt idx="1391">
                  <c:v>309</c:v>
                </c:pt>
                <c:pt idx="1392">
                  <c:v>310</c:v>
                </c:pt>
                <c:pt idx="1393">
                  <c:v>311</c:v>
                </c:pt>
                <c:pt idx="1394">
                  <c:v>311</c:v>
                </c:pt>
                <c:pt idx="1395">
                  <c:v>311</c:v>
                </c:pt>
                <c:pt idx="1396">
                  <c:v>311</c:v>
                </c:pt>
                <c:pt idx="1397">
                  <c:v>311</c:v>
                </c:pt>
                <c:pt idx="1398">
                  <c:v>311</c:v>
                </c:pt>
                <c:pt idx="1399">
                  <c:v>311</c:v>
                </c:pt>
                <c:pt idx="1400">
                  <c:v>312</c:v>
                </c:pt>
                <c:pt idx="1401">
                  <c:v>312</c:v>
                </c:pt>
                <c:pt idx="1402">
                  <c:v>312</c:v>
                </c:pt>
                <c:pt idx="1403">
                  <c:v>312</c:v>
                </c:pt>
                <c:pt idx="1404">
                  <c:v>313</c:v>
                </c:pt>
                <c:pt idx="1405">
                  <c:v>313</c:v>
                </c:pt>
                <c:pt idx="1406">
                  <c:v>314</c:v>
                </c:pt>
                <c:pt idx="1407">
                  <c:v>314</c:v>
                </c:pt>
                <c:pt idx="1408">
                  <c:v>314</c:v>
                </c:pt>
                <c:pt idx="1409">
                  <c:v>314</c:v>
                </c:pt>
                <c:pt idx="1410">
                  <c:v>314</c:v>
                </c:pt>
                <c:pt idx="1411">
                  <c:v>314</c:v>
                </c:pt>
                <c:pt idx="1412">
                  <c:v>314</c:v>
                </c:pt>
                <c:pt idx="1413">
                  <c:v>314</c:v>
                </c:pt>
                <c:pt idx="1414">
                  <c:v>314</c:v>
                </c:pt>
                <c:pt idx="1415">
                  <c:v>314</c:v>
                </c:pt>
                <c:pt idx="1416">
                  <c:v>314</c:v>
                </c:pt>
                <c:pt idx="1417">
                  <c:v>315</c:v>
                </c:pt>
                <c:pt idx="1418">
                  <c:v>315</c:v>
                </c:pt>
                <c:pt idx="1419">
                  <c:v>315</c:v>
                </c:pt>
                <c:pt idx="1420">
                  <c:v>315</c:v>
                </c:pt>
                <c:pt idx="1421">
                  <c:v>315</c:v>
                </c:pt>
                <c:pt idx="1422">
                  <c:v>315</c:v>
                </c:pt>
                <c:pt idx="1423">
                  <c:v>315</c:v>
                </c:pt>
                <c:pt idx="1424">
                  <c:v>315</c:v>
                </c:pt>
                <c:pt idx="1425">
                  <c:v>315</c:v>
                </c:pt>
                <c:pt idx="1426">
                  <c:v>315</c:v>
                </c:pt>
                <c:pt idx="1427">
                  <c:v>315</c:v>
                </c:pt>
                <c:pt idx="1428">
                  <c:v>315</c:v>
                </c:pt>
                <c:pt idx="1429">
                  <c:v>316</c:v>
                </c:pt>
                <c:pt idx="1430">
                  <c:v>317</c:v>
                </c:pt>
                <c:pt idx="1431">
                  <c:v>317</c:v>
                </c:pt>
                <c:pt idx="1432">
                  <c:v>317</c:v>
                </c:pt>
                <c:pt idx="1433">
                  <c:v>317</c:v>
                </c:pt>
                <c:pt idx="1434">
                  <c:v>317</c:v>
                </c:pt>
                <c:pt idx="1435">
                  <c:v>317</c:v>
                </c:pt>
                <c:pt idx="1436">
                  <c:v>317</c:v>
                </c:pt>
                <c:pt idx="1437">
                  <c:v>318</c:v>
                </c:pt>
                <c:pt idx="1438">
                  <c:v>318</c:v>
                </c:pt>
                <c:pt idx="1439">
                  <c:v>318</c:v>
                </c:pt>
                <c:pt idx="1440">
                  <c:v>318</c:v>
                </c:pt>
                <c:pt idx="1441">
                  <c:v>319</c:v>
                </c:pt>
                <c:pt idx="1442">
                  <c:v>319</c:v>
                </c:pt>
                <c:pt idx="1443">
                  <c:v>320</c:v>
                </c:pt>
                <c:pt idx="1444">
                  <c:v>320</c:v>
                </c:pt>
                <c:pt idx="1445">
                  <c:v>320</c:v>
                </c:pt>
                <c:pt idx="1446">
                  <c:v>320</c:v>
                </c:pt>
                <c:pt idx="1447">
                  <c:v>320</c:v>
                </c:pt>
                <c:pt idx="1448">
                  <c:v>320</c:v>
                </c:pt>
                <c:pt idx="1449">
                  <c:v>320</c:v>
                </c:pt>
                <c:pt idx="1450">
                  <c:v>321</c:v>
                </c:pt>
                <c:pt idx="1451">
                  <c:v>322</c:v>
                </c:pt>
                <c:pt idx="1452">
                  <c:v>322</c:v>
                </c:pt>
                <c:pt idx="1453">
                  <c:v>323</c:v>
                </c:pt>
                <c:pt idx="1454">
                  <c:v>324</c:v>
                </c:pt>
                <c:pt idx="1455">
                  <c:v>324</c:v>
                </c:pt>
                <c:pt idx="1456">
                  <c:v>324</c:v>
                </c:pt>
                <c:pt idx="1457">
                  <c:v>324</c:v>
                </c:pt>
                <c:pt idx="1458">
                  <c:v>324</c:v>
                </c:pt>
                <c:pt idx="1459">
                  <c:v>324</c:v>
                </c:pt>
                <c:pt idx="1460">
                  <c:v>324</c:v>
                </c:pt>
                <c:pt idx="1461">
                  <c:v>324</c:v>
                </c:pt>
                <c:pt idx="1462">
                  <c:v>325</c:v>
                </c:pt>
                <c:pt idx="1463">
                  <c:v>325</c:v>
                </c:pt>
                <c:pt idx="1464">
                  <c:v>325</c:v>
                </c:pt>
                <c:pt idx="1465">
                  <c:v>325</c:v>
                </c:pt>
                <c:pt idx="1466">
                  <c:v>325</c:v>
                </c:pt>
                <c:pt idx="1467">
                  <c:v>325</c:v>
                </c:pt>
                <c:pt idx="1468">
                  <c:v>326</c:v>
                </c:pt>
                <c:pt idx="1469">
                  <c:v>327</c:v>
                </c:pt>
                <c:pt idx="1470">
                  <c:v>328</c:v>
                </c:pt>
                <c:pt idx="1471">
                  <c:v>328</c:v>
                </c:pt>
                <c:pt idx="1472">
                  <c:v>328</c:v>
                </c:pt>
                <c:pt idx="1473">
                  <c:v>329</c:v>
                </c:pt>
                <c:pt idx="1474">
                  <c:v>329</c:v>
                </c:pt>
                <c:pt idx="1475">
                  <c:v>329</c:v>
                </c:pt>
                <c:pt idx="1476">
                  <c:v>330</c:v>
                </c:pt>
                <c:pt idx="1477">
                  <c:v>330</c:v>
                </c:pt>
                <c:pt idx="1478">
                  <c:v>330</c:v>
                </c:pt>
                <c:pt idx="1479">
                  <c:v>330</c:v>
                </c:pt>
                <c:pt idx="1480">
                  <c:v>330</c:v>
                </c:pt>
                <c:pt idx="1481">
                  <c:v>330</c:v>
                </c:pt>
                <c:pt idx="1482">
                  <c:v>330</c:v>
                </c:pt>
                <c:pt idx="1483">
                  <c:v>330</c:v>
                </c:pt>
                <c:pt idx="1484">
                  <c:v>330</c:v>
                </c:pt>
                <c:pt idx="1485">
                  <c:v>330</c:v>
                </c:pt>
                <c:pt idx="1486">
                  <c:v>330</c:v>
                </c:pt>
                <c:pt idx="1487">
                  <c:v>330</c:v>
                </c:pt>
                <c:pt idx="1488">
                  <c:v>331</c:v>
                </c:pt>
                <c:pt idx="1489">
                  <c:v>332</c:v>
                </c:pt>
                <c:pt idx="1490">
                  <c:v>332</c:v>
                </c:pt>
                <c:pt idx="1491">
                  <c:v>332</c:v>
                </c:pt>
                <c:pt idx="1492">
                  <c:v>333</c:v>
                </c:pt>
                <c:pt idx="1493">
                  <c:v>333</c:v>
                </c:pt>
                <c:pt idx="1494">
                  <c:v>334</c:v>
                </c:pt>
                <c:pt idx="1495">
                  <c:v>334</c:v>
                </c:pt>
                <c:pt idx="1496">
                  <c:v>334</c:v>
                </c:pt>
                <c:pt idx="1497">
                  <c:v>334</c:v>
                </c:pt>
                <c:pt idx="1498">
                  <c:v>335</c:v>
                </c:pt>
                <c:pt idx="1499">
                  <c:v>335</c:v>
                </c:pt>
                <c:pt idx="1500">
                  <c:v>335</c:v>
                </c:pt>
                <c:pt idx="1501">
                  <c:v>335</c:v>
                </c:pt>
                <c:pt idx="1502">
                  <c:v>335</c:v>
                </c:pt>
                <c:pt idx="1503">
                  <c:v>335</c:v>
                </c:pt>
                <c:pt idx="1504">
                  <c:v>335</c:v>
                </c:pt>
                <c:pt idx="1505">
                  <c:v>335</c:v>
                </c:pt>
                <c:pt idx="1506">
                  <c:v>335</c:v>
                </c:pt>
                <c:pt idx="1507">
                  <c:v>335</c:v>
                </c:pt>
                <c:pt idx="1508">
                  <c:v>335</c:v>
                </c:pt>
                <c:pt idx="1509">
                  <c:v>336</c:v>
                </c:pt>
                <c:pt idx="1510">
                  <c:v>336</c:v>
                </c:pt>
                <c:pt idx="1511">
                  <c:v>336</c:v>
                </c:pt>
                <c:pt idx="1512">
                  <c:v>336</c:v>
                </c:pt>
                <c:pt idx="1513">
                  <c:v>336</c:v>
                </c:pt>
                <c:pt idx="1514">
                  <c:v>336</c:v>
                </c:pt>
                <c:pt idx="1515">
                  <c:v>336</c:v>
                </c:pt>
                <c:pt idx="1516">
                  <c:v>336</c:v>
                </c:pt>
                <c:pt idx="1517">
                  <c:v>336</c:v>
                </c:pt>
                <c:pt idx="1518">
                  <c:v>336</c:v>
                </c:pt>
                <c:pt idx="1519">
                  <c:v>336</c:v>
                </c:pt>
                <c:pt idx="1520">
                  <c:v>337</c:v>
                </c:pt>
                <c:pt idx="1521">
                  <c:v>337</c:v>
                </c:pt>
                <c:pt idx="1522">
                  <c:v>337</c:v>
                </c:pt>
                <c:pt idx="1523">
                  <c:v>337</c:v>
                </c:pt>
                <c:pt idx="1524">
                  <c:v>337</c:v>
                </c:pt>
                <c:pt idx="1525">
                  <c:v>337</c:v>
                </c:pt>
                <c:pt idx="1526">
                  <c:v>337</c:v>
                </c:pt>
                <c:pt idx="1527">
                  <c:v>337</c:v>
                </c:pt>
                <c:pt idx="1528">
                  <c:v>337</c:v>
                </c:pt>
                <c:pt idx="1529">
                  <c:v>337</c:v>
                </c:pt>
                <c:pt idx="1530">
                  <c:v>337</c:v>
                </c:pt>
                <c:pt idx="1531">
                  <c:v>337</c:v>
                </c:pt>
                <c:pt idx="1532">
                  <c:v>337</c:v>
                </c:pt>
                <c:pt idx="1533">
                  <c:v>337</c:v>
                </c:pt>
                <c:pt idx="1534">
                  <c:v>337</c:v>
                </c:pt>
                <c:pt idx="1535">
                  <c:v>338</c:v>
                </c:pt>
                <c:pt idx="1536">
                  <c:v>338</c:v>
                </c:pt>
                <c:pt idx="1537">
                  <c:v>338</c:v>
                </c:pt>
                <c:pt idx="1538">
                  <c:v>338</c:v>
                </c:pt>
                <c:pt idx="1539">
                  <c:v>338</c:v>
                </c:pt>
                <c:pt idx="1540">
                  <c:v>338</c:v>
                </c:pt>
                <c:pt idx="1541">
                  <c:v>338</c:v>
                </c:pt>
                <c:pt idx="1542">
                  <c:v>338</c:v>
                </c:pt>
                <c:pt idx="1543">
                  <c:v>338</c:v>
                </c:pt>
                <c:pt idx="1544">
                  <c:v>338</c:v>
                </c:pt>
                <c:pt idx="1545">
                  <c:v>338</c:v>
                </c:pt>
                <c:pt idx="1546">
                  <c:v>338</c:v>
                </c:pt>
                <c:pt idx="1547">
                  <c:v>338</c:v>
                </c:pt>
                <c:pt idx="1548">
                  <c:v>338</c:v>
                </c:pt>
                <c:pt idx="1549">
                  <c:v>338</c:v>
                </c:pt>
                <c:pt idx="1550">
                  <c:v>338</c:v>
                </c:pt>
                <c:pt idx="1551">
                  <c:v>339</c:v>
                </c:pt>
                <c:pt idx="1552">
                  <c:v>340</c:v>
                </c:pt>
                <c:pt idx="1553">
                  <c:v>340</c:v>
                </c:pt>
                <c:pt idx="1554">
                  <c:v>341</c:v>
                </c:pt>
                <c:pt idx="1555">
                  <c:v>341</c:v>
                </c:pt>
                <c:pt idx="1556">
                  <c:v>342</c:v>
                </c:pt>
                <c:pt idx="1557">
                  <c:v>343</c:v>
                </c:pt>
                <c:pt idx="1558">
                  <c:v>344</c:v>
                </c:pt>
                <c:pt idx="1559">
                  <c:v>344</c:v>
                </c:pt>
                <c:pt idx="1560">
                  <c:v>344</c:v>
                </c:pt>
                <c:pt idx="1561">
                  <c:v>344</c:v>
                </c:pt>
                <c:pt idx="1562">
                  <c:v>344</c:v>
                </c:pt>
                <c:pt idx="1563">
                  <c:v>344</c:v>
                </c:pt>
                <c:pt idx="1564">
                  <c:v>344</c:v>
                </c:pt>
                <c:pt idx="1565">
                  <c:v>344</c:v>
                </c:pt>
                <c:pt idx="1566">
                  <c:v>344</c:v>
                </c:pt>
                <c:pt idx="1567">
                  <c:v>345</c:v>
                </c:pt>
                <c:pt idx="1568">
                  <c:v>345</c:v>
                </c:pt>
                <c:pt idx="1569">
                  <c:v>346</c:v>
                </c:pt>
                <c:pt idx="1570">
                  <c:v>346</c:v>
                </c:pt>
                <c:pt idx="1571">
                  <c:v>346</c:v>
                </c:pt>
                <c:pt idx="1572">
                  <c:v>346</c:v>
                </c:pt>
                <c:pt idx="1573">
                  <c:v>346</c:v>
                </c:pt>
                <c:pt idx="1574">
                  <c:v>346</c:v>
                </c:pt>
                <c:pt idx="1575">
                  <c:v>346</c:v>
                </c:pt>
                <c:pt idx="1576">
                  <c:v>346</c:v>
                </c:pt>
                <c:pt idx="1577">
                  <c:v>346</c:v>
                </c:pt>
                <c:pt idx="1578">
                  <c:v>347</c:v>
                </c:pt>
                <c:pt idx="1579">
                  <c:v>347</c:v>
                </c:pt>
                <c:pt idx="1580">
                  <c:v>347</c:v>
                </c:pt>
                <c:pt idx="1581">
                  <c:v>347</c:v>
                </c:pt>
                <c:pt idx="1582">
                  <c:v>348</c:v>
                </c:pt>
                <c:pt idx="1583">
                  <c:v>348</c:v>
                </c:pt>
                <c:pt idx="1584">
                  <c:v>348</c:v>
                </c:pt>
                <c:pt idx="1585">
                  <c:v>348</c:v>
                </c:pt>
                <c:pt idx="1586">
                  <c:v>348</c:v>
                </c:pt>
                <c:pt idx="1587">
                  <c:v>348</c:v>
                </c:pt>
                <c:pt idx="1588">
                  <c:v>348</c:v>
                </c:pt>
                <c:pt idx="1589">
                  <c:v>348</c:v>
                </c:pt>
                <c:pt idx="1590">
                  <c:v>348</c:v>
                </c:pt>
                <c:pt idx="1591">
                  <c:v>348</c:v>
                </c:pt>
                <c:pt idx="1592">
                  <c:v>348</c:v>
                </c:pt>
                <c:pt idx="1593">
                  <c:v>348</c:v>
                </c:pt>
                <c:pt idx="1594">
                  <c:v>349</c:v>
                </c:pt>
                <c:pt idx="1595">
                  <c:v>350</c:v>
                </c:pt>
                <c:pt idx="1596">
                  <c:v>350</c:v>
                </c:pt>
                <c:pt idx="1597">
                  <c:v>350</c:v>
                </c:pt>
                <c:pt idx="1598">
                  <c:v>350</c:v>
                </c:pt>
                <c:pt idx="1599">
                  <c:v>350</c:v>
                </c:pt>
                <c:pt idx="1600">
                  <c:v>351</c:v>
                </c:pt>
                <c:pt idx="1601">
                  <c:v>351</c:v>
                </c:pt>
                <c:pt idx="1602">
                  <c:v>352</c:v>
                </c:pt>
                <c:pt idx="1603">
                  <c:v>352</c:v>
                </c:pt>
                <c:pt idx="1604">
                  <c:v>353</c:v>
                </c:pt>
                <c:pt idx="1605">
                  <c:v>353</c:v>
                </c:pt>
                <c:pt idx="1606">
                  <c:v>353</c:v>
                </c:pt>
                <c:pt idx="1607">
                  <c:v>353</c:v>
                </c:pt>
                <c:pt idx="1608">
                  <c:v>354</c:v>
                </c:pt>
                <c:pt idx="1609">
                  <c:v>354</c:v>
                </c:pt>
                <c:pt idx="1610">
                  <c:v>354</c:v>
                </c:pt>
                <c:pt idx="1611">
                  <c:v>354</c:v>
                </c:pt>
                <c:pt idx="1612">
                  <c:v>354</c:v>
                </c:pt>
                <c:pt idx="1613">
                  <c:v>354</c:v>
                </c:pt>
                <c:pt idx="1614">
                  <c:v>354</c:v>
                </c:pt>
                <c:pt idx="1615">
                  <c:v>354</c:v>
                </c:pt>
                <c:pt idx="1616">
                  <c:v>354</c:v>
                </c:pt>
                <c:pt idx="1617">
                  <c:v>354</c:v>
                </c:pt>
                <c:pt idx="1618">
                  <c:v>354</c:v>
                </c:pt>
                <c:pt idx="1619">
                  <c:v>354</c:v>
                </c:pt>
                <c:pt idx="1620">
                  <c:v>354</c:v>
                </c:pt>
                <c:pt idx="1621">
                  <c:v>355</c:v>
                </c:pt>
                <c:pt idx="1622">
                  <c:v>356</c:v>
                </c:pt>
                <c:pt idx="1623">
                  <c:v>356</c:v>
                </c:pt>
                <c:pt idx="1624">
                  <c:v>356</c:v>
                </c:pt>
                <c:pt idx="1625">
                  <c:v>356</c:v>
                </c:pt>
                <c:pt idx="1626">
                  <c:v>356</c:v>
                </c:pt>
                <c:pt idx="1627">
                  <c:v>356</c:v>
                </c:pt>
                <c:pt idx="1628">
                  <c:v>356</c:v>
                </c:pt>
                <c:pt idx="1629">
                  <c:v>356</c:v>
                </c:pt>
                <c:pt idx="1630">
                  <c:v>356</c:v>
                </c:pt>
                <c:pt idx="1631">
                  <c:v>356</c:v>
                </c:pt>
                <c:pt idx="1632">
                  <c:v>356</c:v>
                </c:pt>
                <c:pt idx="1633">
                  <c:v>356</c:v>
                </c:pt>
                <c:pt idx="1634">
                  <c:v>356</c:v>
                </c:pt>
                <c:pt idx="1635">
                  <c:v>356</c:v>
                </c:pt>
                <c:pt idx="1636">
                  <c:v>356</c:v>
                </c:pt>
                <c:pt idx="1637">
                  <c:v>356</c:v>
                </c:pt>
                <c:pt idx="1638">
                  <c:v>356</c:v>
                </c:pt>
                <c:pt idx="1639">
                  <c:v>357</c:v>
                </c:pt>
                <c:pt idx="1640">
                  <c:v>357</c:v>
                </c:pt>
                <c:pt idx="1641">
                  <c:v>357</c:v>
                </c:pt>
                <c:pt idx="1642">
                  <c:v>357</c:v>
                </c:pt>
                <c:pt idx="1643">
                  <c:v>357</c:v>
                </c:pt>
                <c:pt idx="1644">
                  <c:v>358</c:v>
                </c:pt>
                <c:pt idx="1645">
                  <c:v>358</c:v>
                </c:pt>
                <c:pt idx="1646">
                  <c:v>358</c:v>
                </c:pt>
                <c:pt idx="1647">
                  <c:v>358</c:v>
                </c:pt>
                <c:pt idx="1648">
                  <c:v>358</c:v>
                </c:pt>
                <c:pt idx="1649">
                  <c:v>358</c:v>
                </c:pt>
                <c:pt idx="1650">
                  <c:v>359</c:v>
                </c:pt>
                <c:pt idx="1651">
                  <c:v>359</c:v>
                </c:pt>
                <c:pt idx="1652">
                  <c:v>360</c:v>
                </c:pt>
                <c:pt idx="1653">
                  <c:v>361</c:v>
                </c:pt>
                <c:pt idx="1654">
                  <c:v>362</c:v>
                </c:pt>
                <c:pt idx="1655">
                  <c:v>362</c:v>
                </c:pt>
                <c:pt idx="1656">
                  <c:v>362</c:v>
                </c:pt>
                <c:pt idx="1657">
                  <c:v>362</c:v>
                </c:pt>
                <c:pt idx="1658">
                  <c:v>362</c:v>
                </c:pt>
                <c:pt idx="1659">
                  <c:v>362</c:v>
                </c:pt>
                <c:pt idx="1660">
                  <c:v>363</c:v>
                </c:pt>
                <c:pt idx="1661">
                  <c:v>364</c:v>
                </c:pt>
                <c:pt idx="1662">
                  <c:v>365</c:v>
                </c:pt>
                <c:pt idx="1663">
                  <c:v>366</c:v>
                </c:pt>
                <c:pt idx="1664">
                  <c:v>367</c:v>
                </c:pt>
                <c:pt idx="1665">
                  <c:v>368</c:v>
                </c:pt>
                <c:pt idx="1666">
                  <c:v>369</c:v>
                </c:pt>
                <c:pt idx="1667">
                  <c:v>369</c:v>
                </c:pt>
                <c:pt idx="1668">
                  <c:v>369</c:v>
                </c:pt>
                <c:pt idx="1669">
                  <c:v>369</c:v>
                </c:pt>
                <c:pt idx="1670">
                  <c:v>369</c:v>
                </c:pt>
                <c:pt idx="1671">
                  <c:v>369</c:v>
                </c:pt>
                <c:pt idx="1672">
                  <c:v>369</c:v>
                </c:pt>
                <c:pt idx="1673">
                  <c:v>369</c:v>
                </c:pt>
                <c:pt idx="1674">
                  <c:v>369</c:v>
                </c:pt>
                <c:pt idx="1675">
                  <c:v>369</c:v>
                </c:pt>
                <c:pt idx="1676">
                  <c:v>370</c:v>
                </c:pt>
                <c:pt idx="1677">
                  <c:v>371</c:v>
                </c:pt>
                <c:pt idx="1678">
                  <c:v>371</c:v>
                </c:pt>
                <c:pt idx="1679">
                  <c:v>372</c:v>
                </c:pt>
                <c:pt idx="1680">
                  <c:v>372</c:v>
                </c:pt>
                <c:pt idx="1681">
                  <c:v>372</c:v>
                </c:pt>
                <c:pt idx="1682">
                  <c:v>372</c:v>
                </c:pt>
                <c:pt idx="1683">
                  <c:v>372</c:v>
                </c:pt>
                <c:pt idx="1684">
                  <c:v>373</c:v>
                </c:pt>
                <c:pt idx="1685">
                  <c:v>373</c:v>
                </c:pt>
                <c:pt idx="1686">
                  <c:v>374</c:v>
                </c:pt>
                <c:pt idx="1687">
                  <c:v>375</c:v>
                </c:pt>
                <c:pt idx="1688">
                  <c:v>375</c:v>
                </c:pt>
                <c:pt idx="1689">
                  <c:v>375</c:v>
                </c:pt>
                <c:pt idx="1690">
                  <c:v>375</c:v>
                </c:pt>
                <c:pt idx="1691">
                  <c:v>375</c:v>
                </c:pt>
                <c:pt idx="1692">
                  <c:v>375</c:v>
                </c:pt>
                <c:pt idx="1693">
                  <c:v>375</c:v>
                </c:pt>
                <c:pt idx="1694">
                  <c:v>375</c:v>
                </c:pt>
                <c:pt idx="1695">
                  <c:v>375</c:v>
                </c:pt>
                <c:pt idx="1696">
                  <c:v>375</c:v>
                </c:pt>
                <c:pt idx="1697">
                  <c:v>376</c:v>
                </c:pt>
                <c:pt idx="1698">
                  <c:v>376</c:v>
                </c:pt>
                <c:pt idx="1699">
                  <c:v>376</c:v>
                </c:pt>
                <c:pt idx="1700">
                  <c:v>376</c:v>
                </c:pt>
                <c:pt idx="1701">
                  <c:v>376</c:v>
                </c:pt>
                <c:pt idx="1702">
                  <c:v>376</c:v>
                </c:pt>
                <c:pt idx="1703">
                  <c:v>376</c:v>
                </c:pt>
                <c:pt idx="1704">
                  <c:v>377</c:v>
                </c:pt>
                <c:pt idx="1705">
                  <c:v>378</c:v>
                </c:pt>
                <c:pt idx="1706">
                  <c:v>378</c:v>
                </c:pt>
                <c:pt idx="1707">
                  <c:v>378</c:v>
                </c:pt>
                <c:pt idx="1708">
                  <c:v>378</c:v>
                </c:pt>
                <c:pt idx="1709">
                  <c:v>378</c:v>
                </c:pt>
                <c:pt idx="1710">
                  <c:v>378</c:v>
                </c:pt>
                <c:pt idx="1711">
                  <c:v>378</c:v>
                </c:pt>
                <c:pt idx="1712">
                  <c:v>379</c:v>
                </c:pt>
                <c:pt idx="1713">
                  <c:v>379</c:v>
                </c:pt>
                <c:pt idx="1714">
                  <c:v>379</c:v>
                </c:pt>
                <c:pt idx="1715">
                  <c:v>379</c:v>
                </c:pt>
                <c:pt idx="1716">
                  <c:v>379</c:v>
                </c:pt>
                <c:pt idx="1717">
                  <c:v>379</c:v>
                </c:pt>
                <c:pt idx="1718">
                  <c:v>380</c:v>
                </c:pt>
                <c:pt idx="1719">
                  <c:v>380</c:v>
                </c:pt>
                <c:pt idx="1720">
                  <c:v>380</c:v>
                </c:pt>
                <c:pt idx="1721">
                  <c:v>381</c:v>
                </c:pt>
                <c:pt idx="1722">
                  <c:v>382</c:v>
                </c:pt>
                <c:pt idx="1723">
                  <c:v>382</c:v>
                </c:pt>
                <c:pt idx="1724">
                  <c:v>382</c:v>
                </c:pt>
                <c:pt idx="1725">
                  <c:v>382</c:v>
                </c:pt>
                <c:pt idx="1726">
                  <c:v>382</c:v>
                </c:pt>
                <c:pt idx="1727">
                  <c:v>382</c:v>
                </c:pt>
                <c:pt idx="1728">
                  <c:v>382</c:v>
                </c:pt>
                <c:pt idx="1729">
                  <c:v>382</c:v>
                </c:pt>
                <c:pt idx="1730">
                  <c:v>383</c:v>
                </c:pt>
                <c:pt idx="1731">
                  <c:v>383</c:v>
                </c:pt>
                <c:pt idx="1732">
                  <c:v>384</c:v>
                </c:pt>
                <c:pt idx="1733">
                  <c:v>384</c:v>
                </c:pt>
                <c:pt idx="1734">
                  <c:v>384</c:v>
                </c:pt>
                <c:pt idx="1735">
                  <c:v>384</c:v>
                </c:pt>
                <c:pt idx="1736">
                  <c:v>385</c:v>
                </c:pt>
                <c:pt idx="1737">
                  <c:v>385</c:v>
                </c:pt>
                <c:pt idx="1738">
                  <c:v>385</c:v>
                </c:pt>
                <c:pt idx="1739">
                  <c:v>385</c:v>
                </c:pt>
                <c:pt idx="1740">
                  <c:v>385</c:v>
                </c:pt>
                <c:pt idx="1741">
                  <c:v>385</c:v>
                </c:pt>
                <c:pt idx="1742">
                  <c:v>385</c:v>
                </c:pt>
                <c:pt idx="1743">
                  <c:v>385</c:v>
                </c:pt>
                <c:pt idx="1744">
                  <c:v>385</c:v>
                </c:pt>
                <c:pt idx="1745">
                  <c:v>386</c:v>
                </c:pt>
                <c:pt idx="1746">
                  <c:v>386</c:v>
                </c:pt>
                <c:pt idx="1747">
                  <c:v>386</c:v>
                </c:pt>
                <c:pt idx="1748">
                  <c:v>386</c:v>
                </c:pt>
                <c:pt idx="1749">
                  <c:v>386</c:v>
                </c:pt>
                <c:pt idx="1750">
                  <c:v>387</c:v>
                </c:pt>
                <c:pt idx="1751">
                  <c:v>387</c:v>
                </c:pt>
                <c:pt idx="1752">
                  <c:v>387</c:v>
                </c:pt>
                <c:pt idx="1753">
                  <c:v>387</c:v>
                </c:pt>
                <c:pt idx="1754">
                  <c:v>387</c:v>
                </c:pt>
                <c:pt idx="1755">
                  <c:v>387</c:v>
                </c:pt>
                <c:pt idx="1756">
                  <c:v>388</c:v>
                </c:pt>
                <c:pt idx="1757">
                  <c:v>389</c:v>
                </c:pt>
                <c:pt idx="1758">
                  <c:v>389</c:v>
                </c:pt>
                <c:pt idx="1759">
                  <c:v>389</c:v>
                </c:pt>
                <c:pt idx="1760">
                  <c:v>389</c:v>
                </c:pt>
                <c:pt idx="1761">
                  <c:v>389</c:v>
                </c:pt>
                <c:pt idx="1762">
                  <c:v>389</c:v>
                </c:pt>
                <c:pt idx="1763">
                  <c:v>389</c:v>
                </c:pt>
                <c:pt idx="1764">
                  <c:v>389</c:v>
                </c:pt>
                <c:pt idx="1765">
                  <c:v>389</c:v>
                </c:pt>
                <c:pt idx="1766">
                  <c:v>389</c:v>
                </c:pt>
                <c:pt idx="1767">
                  <c:v>389</c:v>
                </c:pt>
                <c:pt idx="1768">
                  <c:v>389</c:v>
                </c:pt>
                <c:pt idx="1769">
                  <c:v>389</c:v>
                </c:pt>
                <c:pt idx="1770">
                  <c:v>390</c:v>
                </c:pt>
                <c:pt idx="1771">
                  <c:v>390</c:v>
                </c:pt>
                <c:pt idx="1772">
                  <c:v>390</c:v>
                </c:pt>
                <c:pt idx="1773">
                  <c:v>390</c:v>
                </c:pt>
                <c:pt idx="1774">
                  <c:v>390</c:v>
                </c:pt>
                <c:pt idx="1775">
                  <c:v>390</c:v>
                </c:pt>
                <c:pt idx="1776">
                  <c:v>390</c:v>
                </c:pt>
                <c:pt idx="1777">
                  <c:v>390</c:v>
                </c:pt>
                <c:pt idx="1778">
                  <c:v>390</c:v>
                </c:pt>
                <c:pt idx="1779">
                  <c:v>390</c:v>
                </c:pt>
                <c:pt idx="1780">
                  <c:v>390</c:v>
                </c:pt>
                <c:pt idx="1781">
                  <c:v>390</c:v>
                </c:pt>
                <c:pt idx="1782">
                  <c:v>390</c:v>
                </c:pt>
                <c:pt idx="1783">
                  <c:v>390</c:v>
                </c:pt>
                <c:pt idx="1784">
                  <c:v>390</c:v>
                </c:pt>
                <c:pt idx="1785">
                  <c:v>390</c:v>
                </c:pt>
                <c:pt idx="1786">
                  <c:v>390</c:v>
                </c:pt>
                <c:pt idx="1787">
                  <c:v>390</c:v>
                </c:pt>
                <c:pt idx="1788">
                  <c:v>390</c:v>
                </c:pt>
                <c:pt idx="1789">
                  <c:v>390</c:v>
                </c:pt>
                <c:pt idx="1790">
                  <c:v>390</c:v>
                </c:pt>
                <c:pt idx="1791">
                  <c:v>390</c:v>
                </c:pt>
                <c:pt idx="1792">
                  <c:v>390</c:v>
                </c:pt>
                <c:pt idx="1793">
                  <c:v>390</c:v>
                </c:pt>
                <c:pt idx="1794">
                  <c:v>390</c:v>
                </c:pt>
                <c:pt idx="1795">
                  <c:v>390</c:v>
                </c:pt>
                <c:pt idx="1796">
                  <c:v>390</c:v>
                </c:pt>
                <c:pt idx="1797">
                  <c:v>390</c:v>
                </c:pt>
                <c:pt idx="1798">
                  <c:v>391</c:v>
                </c:pt>
                <c:pt idx="1799">
                  <c:v>391</c:v>
                </c:pt>
                <c:pt idx="1800">
                  <c:v>392</c:v>
                </c:pt>
                <c:pt idx="1801">
                  <c:v>393</c:v>
                </c:pt>
                <c:pt idx="1802">
                  <c:v>393</c:v>
                </c:pt>
                <c:pt idx="1803">
                  <c:v>394</c:v>
                </c:pt>
                <c:pt idx="1804">
                  <c:v>395</c:v>
                </c:pt>
                <c:pt idx="1805">
                  <c:v>395</c:v>
                </c:pt>
                <c:pt idx="1806">
                  <c:v>396</c:v>
                </c:pt>
                <c:pt idx="1807">
                  <c:v>397</c:v>
                </c:pt>
                <c:pt idx="1808">
                  <c:v>398</c:v>
                </c:pt>
                <c:pt idx="1809">
                  <c:v>399</c:v>
                </c:pt>
                <c:pt idx="1810">
                  <c:v>399</c:v>
                </c:pt>
                <c:pt idx="1811">
                  <c:v>399</c:v>
                </c:pt>
                <c:pt idx="1812">
                  <c:v>399</c:v>
                </c:pt>
                <c:pt idx="1813">
                  <c:v>400</c:v>
                </c:pt>
                <c:pt idx="1814">
                  <c:v>401</c:v>
                </c:pt>
                <c:pt idx="1815">
                  <c:v>401</c:v>
                </c:pt>
                <c:pt idx="1816">
                  <c:v>402</c:v>
                </c:pt>
                <c:pt idx="1817">
                  <c:v>403</c:v>
                </c:pt>
                <c:pt idx="1818">
                  <c:v>404</c:v>
                </c:pt>
                <c:pt idx="1819">
                  <c:v>404</c:v>
                </c:pt>
                <c:pt idx="1820">
                  <c:v>404</c:v>
                </c:pt>
                <c:pt idx="1821">
                  <c:v>405</c:v>
                </c:pt>
                <c:pt idx="1822">
                  <c:v>405</c:v>
                </c:pt>
                <c:pt idx="1823">
                  <c:v>405</c:v>
                </c:pt>
                <c:pt idx="1824">
                  <c:v>405</c:v>
                </c:pt>
                <c:pt idx="1825">
                  <c:v>405</c:v>
                </c:pt>
                <c:pt idx="1826">
                  <c:v>405</c:v>
                </c:pt>
                <c:pt idx="1827">
                  <c:v>406</c:v>
                </c:pt>
                <c:pt idx="1828">
                  <c:v>407</c:v>
                </c:pt>
                <c:pt idx="1829">
                  <c:v>408</c:v>
                </c:pt>
                <c:pt idx="1830">
                  <c:v>408</c:v>
                </c:pt>
                <c:pt idx="1831">
                  <c:v>408</c:v>
                </c:pt>
                <c:pt idx="1832">
                  <c:v>408</c:v>
                </c:pt>
                <c:pt idx="1833">
                  <c:v>409</c:v>
                </c:pt>
                <c:pt idx="1834">
                  <c:v>409</c:v>
                </c:pt>
                <c:pt idx="1835">
                  <c:v>410</c:v>
                </c:pt>
                <c:pt idx="1836">
                  <c:v>410</c:v>
                </c:pt>
                <c:pt idx="1837">
                  <c:v>411</c:v>
                </c:pt>
                <c:pt idx="1838">
                  <c:v>412</c:v>
                </c:pt>
                <c:pt idx="1839">
                  <c:v>412</c:v>
                </c:pt>
                <c:pt idx="1840">
                  <c:v>412</c:v>
                </c:pt>
                <c:pt idx="1841">
                  <c:v>412</c:v>
                </c:pt>
                <c:pt idx="1842">
                  <c:v>413</c:v>
                </c:pt>
                <c:pt idx="1843">
                  <c:v>413</c:v>
                </c:pt>
                <c:pt idx="1844">
                  <c:v>413</c:v>
                </c:pt>
                <c:pt idx="1845">
                  <c:v>413</c:v>
                </c:pt>
                <c:pt idx="1846">
                  <c:v>414</c:v>
                </c:pt>
                <c:pt idx="1847">
                  <c:v>414</c:v>
                </c:pt>
                <c:pt idx="1848">
                  <c:v>414</c:v>
                </c:pt>
                <c:pt idx="1849">
                  <c:v>414</c:v>
                </c:pt>
                <c:pt idx="1850">
                  <c:v>414</c:v>
                </c:pt>
                <c:pt idx="1851">
                  <c:v>414</c:v>
                </c:pt>
                <c:pt idx="1852">
                  <c:v>414</c:v>
                </c:pt>
                <c:pt idx="1853">
                  <c:v>414</c:v>
                </c:pt>
                <c:pt idx="1854">
                  <c:v>414</c:v>
                </c:pt>
                <c:pt idx="1855">
                  <c:v>415</c:v>
                </c:pt>
                <c:pt idx="1856">
                  <c:v>415</c:v>
                </c:pt>
                <c:pt idx="1857">
                  <c:v>416</c:v>
                </c:pt>
                <c:pt idx="1858">
                  <c:v>416</c:v>
                </c:pt>
                <c:pt idx="1859">
                  <c:v>417</c:v>
                </c:pt>
                <c:pt idx="1860">
                  <c:v>418</c:v>
                </c:pt>
                <c:pt idx="1861">
                  <c:v>419</c:v>
                </c:pt>
                <c:pt idx="1862">
                  <c:v>419</c:v>
                </c:pt>
                <c:pt idx="1863">
                  <c:v>419</c:v>
                </c:pt>
                <c:pt idx="1864">
                  <c:v>419</c:v>
                </c:pt>
                <c:pt idx="1865">
                  <c:v>419</c:v>
                </c:pt>
                <c:pt idx="1866">
                  <c:v>420</c:v>
                </c:pt>
                <c:pt idx="1867">
                  <c:v>420</c:v>
                </c:pt>
                <c:pt idx="1868">
                  <c:v>420</c:v>
                </c:pt>
                <c:pt idx="1869">
                  <c:v>420</c:v>
                </c:pt>
                <c:pt idx="1870">
                  <c:v>420</c:v>
                </c:pt>
                <c:pt idx="1871">
                  <c:v>420</c:v>
                </c:pt>
                <c:pt idx="1872">
                  <c:v>420</c:v>
                </c:pt>
                <c:pt idx="1873">
                  <c:v>420</c:v>
                </c:pt>
                <c:pt idx="1874">
                  <c:v>420</c:v>
                </c:pt>
                <c:pt idx="1875">
                  <c:v>420</c:v>
                </c:pt>
                <c:pt idx="1876">
                  <c:v>421</c:v>
                </c:pt>
                <c:pt idx="1877">
                  <c:v>421</c:v>
                </c:pt>
                <c:pt idx="1878">
                  <c:v>422</c:v>
                </c:pt>
                <c:pt idx="1879">
                  <c:v>422</c:v>
                </c:pt>
                <c:pt idx="1880">
                  <c:v>422</c:v>
                </c:pt>
                <c:pt idx="1881">
                  <c:v>423</c:v>
                </c:pt>
                <c:pt idx="1882">
                  <c:v>423</c:v>
                </c:pt>
                <c:pt idx="1883">
                  <c:v>423</c:v>
                </c:pt>
                <c:pt idx="1884">
                  <c:v>423</c:v>
                </c:pt>
                <c:pt idx="1885">
                  <c:v>423</c:v>
                </c:pt>
                <c:pt idx="1886">
                  <c:v>424</c:v>
                </c:pt>
                <c:pt idx="1887">
                  <c:v>425</c:v>
                </c:pt>
                <c:pt idx="1888">
                  <c:v>426</c:v>
                </c:pt>
                <c:pt idx="1889">
                  <c:v>427</c:v>
                </c:pt>
                <c:pt idx="1890">
                  <c:v>427</c:v>
                </c:pt>
                <c:pt idx="1891">
                  <c:v>428</c:v>
                </c:pt>
                <c:pt idx="1892">
                  <c:v>428</c:v>
                </c:pt>
                <c:pt idx="1893">
                  <c:v>429</c:v>
                </c:pt>
                <c:pt idx="1894">
                  <c:v>429</c:v>
                </c:pt>
                <c:pt idx="1895">
                  <c:v>430</c:v>
                </c:pt>
                <c:pt idx="1896">
                  <c:v>430</c:v>
                </c:pt>
                <c:pt idx="1897">
                  <c:v>430</c:v>
                </c:pt>
                <c:pt idx="1898">
                  <c:v>430</c:v>
                </c:pt>
                <c:pt idx="1899">
                  <c:v>430</c:v>
                </c:pt>
                <c:pt idx="1900">
                  <c:v>430</c:v>
                </c:pt>
                <c:pt idx="1901">
                  <c:v>430</c:v>
                </c:pt>
                <c:pt idx="1902">
                  <c:v>430</c:v>
                </c:pt>
                <c:pt idx="1903">
                  <c:v>431</c:v>
                </c:pt>
                <c:pt idx="1904">
                  <c:v>432</c:v>
                </c:pt>
                <c:pt idx="1905">
                  <c:v>433</c:v>
                </c:pt>
                <c:pt idx="1906">
                  <c:v>434</c:v>
                </c:pt>
                <c:pt idx="1907">
                  <c:v>435</c:v>
                </c:pt>
                <c:pt idx="1908">
                  <c:v>436</c:v>
                </c:pt>
                <c:pt idx="1909">
                  <c:v>436</c:v>
                </c:pt>
                <c:pt idx="1910">
                  <c:v>436</c:v>
                </c:pt>
                <c:pt idx="1911">
                  <c:v>436</c:v>
                </c:pt>
                <c:pt idx="1912">
                  <c:v>436</c:v>
                </c:pt>
                <c:pt idx="1913">
                  <c:v>436</c:v>
                </c:pt>
                <c:pt idx="1914">
                  <c:v>436</c:v>
                </c:pt>
                <c:pt idx="1915">
                  <c:v>436</c:v>
                </c:pt>
                <c:pt idx="1916">
                  <c:v>436</c:v>
                </c:pt>
                <c:pt idx="1917">
                  <c:v>436</c:v>
                </c:pt>
                <c:pt idx="1918">
                  <c:v>436</c:v>
                </c:pt>
                <c:pt idx="1919">
                  <c:v>436</c:v>
                </c:pt>
                <c:pt idx="1920">
                  <c:v>436</c:v>
                </c:pt>
                <c:pt idx="1921">
                  <c:v>436</c:v>
                </c:pt>
                <c:pt idx="1922">
                  <c:v>436</c:v>
                </c:pt>
                <c:pt idx="1923">
                  <c:v>436</c:v>
                </c:pt>
                <c:pt idx="1924">
                  <c:v>436</c:v>
                </c:pt>
                <c:pt idx="1925">
                  <c:v>437</c:v>
                </c:pt>
                <c:pt idx="1926">
                  <c:v>438</c:v>
                </c:pt>
                <c:pt idx="1927">
                  <c:v>439</c:v>
                </c:pt>
                <c:pt idx="1928">
                  <c:v>440</c:v>
                </c:pt>
                <c:pt idx="1929">
                  <c:v>441</c:v>
                </c:pt>
                <c:pt idx="1930">
                  <c:v>441</c:v>
                </c:pt>
                <c:pt idx="1931">
                  <c:v>441</c:v>
                </c:pt>
                <c:pt idx="1932">
                  <c:v>441</c:v>
                </c:pt>
                <c:pt idx="1933">
                  <c:v>441</c:v>
                </c:pt>
                <c:pt idx="1934">
                  <c:v>441</c:v>
                </c:pt>
                <c:pt idx="1935">
                  <c:v>441</c:v>
                </c:pt>
                <c:pt idx="1936">
                  <c:v>441</c:v>
                </c:pt>
                <c:pt idx="1937">
                  <c:v>441</c:v>
                </c:pt>
                <c:pt idx="1938">
                  <c:v>441</c:v>
                </c:pt>
                <c:pt idx="1939">
                  <c:v>441</c:v>
                </c:pt>
                <c:pt idx="1940">
                  <c:v>441</c:v>
                </c:pt>
                <c:pt idx="1941">
                  <c:v>441</c:v>
                </c:pt>
                <c:pt idx="1942">
                  <c:v>441</c:v>
                </c:pt>
                <c:pt idx="1943">
                  <c:v>441</c:v>
                </c:pt>
                <c:pt idx="1944">
                  <c:v>441</c:v>
                </c:pt>
                <c:pt idx="1945">
                  <c:v>441</c:v>
                </c:pt>
                <c:pt idx="1946">
                  <c:v>441</c:v>
                </c:pt>
                <c:pt idx="1947">
                  <c:v>441</c:v>
                </c:pt>
                <c:pt idx="1948">
                  <c:v>441</c:v>
                </c:pt>
                <c:pt idx="1949">
                  <c:v>441</c:v>
                </c:pt>
                <c:pt idx="1950">
                  <c:v>441</c:v>
                </c:pt>
                <c:pt idx="1951">
                  <c:v>442</c:v>
                </c:pt>
                <c:pt idx="1952">
                  <c:v>442</c:v>
                </c:pt>
                <c:pt idx="1953">
                  <c:v>443</c:v>
                </c:pt>
                <c:pt idx="1954">
                  <c:v>443</c:v>
                </c:pt>
                <c:pt idx="1955">
                  <c:v>443</c:v>
                </c:pt>
                <c:pt idx="1956">
                  <c:v>443</c:v>
                </c:pt>
                <c:pt idx="1957">
                  <c:v>443</c:v>
                </c:pt>
                <c:pt idx="1958">
                  <c:v>443</c:v>
                </c:pt>
                <c:pt idx="1959">
                  <c:v>444</c:v>
                </c:pt>
                <c:pt idx="1960">
                  <c:v>444</c:v>
                </c:pt>
                <c:pt idx="1961">
                  <c:v>444</c:v>
                </c:pt>
                <c:pt idx="1962">
                  <c:v>445</c:v>
                </c:pt>
                <c:pt idx="1963">
                  <c:v>445</c:v>
                </c:pt>
                <c:pt idx="1964">
                  <c:v>445</c:v>
                </c:pt>
                <c:pt idx="1965">
                  <c:v>445</c:v>
                </c:pt>
                <c:pt idx="1966">
                  <c:v>445</c:v>
                </c:pt>
                <c:pt idx="1967">
                  <c:v>445</c:v>
                </c:pt>
                <c:pt idx="1968">
                  <c:v>445</c:v>
                </c:pt>
                <c:pt idx="1969">
                  <c:v>445</c:v>
                </c:pt>
                <c:pt idx="1970">
                  <c:v>445</c:v>
                </c:pt>
                <c:pt idx="1971">
                  <c:v>445</c:v>
                </c:pt>
                <c:pt idx="1972">
                  <c:v>445</c:v>
                </c:pt>
                <c:pt idx="1973">
                  <c:v>445</c:v>
                </c:pt>
                <c:pt idx="1974">
                  <c:v>446</c:v>
                </c:pt>
                <c:pt idx="1975">
                  <c:v>447</c:v>
                </c:pt>
                <c:pt idx="1976">
                  <c:v>447</c:v>
                </c:pt>
                <c:pt idx="1977">
                  <c:v>448</c:v>
                </c:pt>
                <c:pt idx="1978">
                  <c:v>449</c:v>
                </c:pt>
                <c:pt idx="1979">
                  <c:v>449</c:v>
                </c:pt>
                <c:pt idx="1980">
                  <c:v>449</c:v>
                </c:pt>
                <c:pt idx="1981">
                  <c:v>450</c:v>
                </c:pt>
                <c:pt idx="1982">
                  <c:v>450</c:v>
                </c:pt>
                <c:pt idx="1983">
                  <c:v>450</c:v>
                </c:pt>
                <c:pt idx="1984">
                  <c:v>451</c:v>
                </c:pt>
                <c:pt idx="1985">
                  <c:v>452</c:v>
                </c:pt>
                <c:pt idx="1986">
                  <c:v>452</c:v>
                </c:pt>
                <c:pt idx="1987">
                  <c:v>452</c:v>
                </c:pt>
                <c:pt idx="1988">
                  <c:v>452</c:v>
                </c:pt>
                <c:pt idx="1989">
                  <c:v>452</c:v>
                </c:pt>
                <c:pt idx="1990">
                  <c:v>453</c:v>
                </c:pt>
                <c:pt idx="1991">
                  <c:v>453</c:v>
                </c:pt>
                <c:pt idx="1992">
                  <c:v>453</c:v>
                </c:pt>
                <c:pt idx="1993">
                  <c:v>453</c:v>
                </c:pt>
                <c:pt idx="1994">
                  <c:v>453</c:v>
                </c:pt>
                <c:pt idx="1995">
                  <c:v>453</c:v>
                </c:pt>
                <c:pt idx="1996">
                  <c:v>453</c:v>
                </c:pt>
                <c:pt idx="1997">
                  <c:v>454</c:v>
                </c:pt>
                <c:pt idx="1998">
                  <c:v>454</c:v>
                </c:pt>
                <c:pt idx="1999">
                  <c:v>454</c:v>
                </c:pt>
                <c:pt idx="2000">
                  <c:v>454</c:v>
                </c:pt>
                <c:pt idx="2001">
                  <c:v>454</c:v>
                </c:pt>
                <c:pt idx="2002">
                  <c:v>454</c:v>
                </c:pt>
                <c:pt idx="2003">
                  <c:v>454</c:v>
                </c:pt>
                <c:pt idx="2004">
                  <c:v>454</c:v>
                </c:pt>
                <c:pt idx="2005">
                  <c:v>454</c:v>
                </c:pt>
                <c:pt idx="2006">
                  <c:v>455</c:v>
                </c:pt>
                <c:pt idx="2007">
                  <c:v>455</c:v>
                </c:pt>
                <c:pt idx="2008">
                  <c:v>456</c:v>
                </c:pt>
                <c:pt idx="2009">
                  <c:v>457</c:v>
                </c:pt>
                <c:pt idx="2010">
                  <c:v>457</c:v>
                </c:pt>
                <c:pt idx="2011">
                  <c:v>458</c:v>
                </c:pt>
                <c:pt idx="2012">
                  <c:v>458</c:v>
                </c:pt>
                <c:pt idx="2013">
                  <c:v>459</c:v>
                </c:pt>
                <c:pt idx="2014">
                  <c:v>459</c:v>
                </c:pt>
                <c:pt idx="2015">
                  <c:v>460</c:v>
                </c:pt>
                <c:pt idx="2016">
                  <c:v>460</c:v>
                </c:pt>
                <c:pt idx="2017">
                  <c:v>461</c:v>
                </c:pt>
                <c:pt idx="2018">
                  <c:v>462</c:v>
                </c:pt>
                <c:pt idx="2019">
                  <c:v>462</c:v>
                </c:pt>
                <c:pt idx="2020">
                  <c:v>462</c:v>
                </c:pt>
                <c:pt idx="2021">
                  <c:v>462</c:v>
                </c:pt>
                <c:pt idx="2022">
                  <c:v>463</c:v>
                </c:pt>
                <c:pt idx="2023">
                  <c:v>463</c:v>
                </c:pt>
                <c:pt idx="2024">
                  <c:v>463</c:v>
                </c:pt>
                <c:pt idx="2025">
                  <c:v>463</c:v>
                </c:pt>
                <c:pt idx="2026">
                  <c:v>464</c:v>
                </c:pt>
                <c:pt idx="2027">
                  <c:v>465</c:v>
                </c:pt>
                <c:pt idx="2028">
                  <c:v>465</c:v>
                </c:pt>
                <c:pt idx="2029">
                  <c:v>465</c:v>
                </c:pt>
                <c:pt idx="2030">
                  <c:v>465</c:v>
                </c:pt>
                <c:pt idx="2031">
                  <c:v>465</c:v>
                </c:pt>
                <c:pt idx="2032">
                  <c:v>465</c:v>
                </c:pt>
                <c:pt idx="2033">
                  <c:v>466</c:v>
                </c:pt>
                <c:pt idx="2034">
                  <c:v>467</c:v>
                </c:pt>
                <c:pt idx="2035">
                  <c:v>468</c:v>
                </c:pt>
                <c:pt idx="2036">
                  <c:v>469</c:v>
                </c:pt>
                <c:pt idx="2037">
                  <c:v>469</c:v>
                </c:pt>
                <c:pt idx="2038">
                  <c:v>469</c:v>
                </c:pt>
                <c:pt idx="2039">
                  <c:v>469</c:v>
                </c:pt>
                <c:pt idx="2040">
                  <c:v>469</c:v>
                </c:pt>
                <c:pt idx="2041">
                  <c:v>469</c:v>
                </c:pt>
                <c:pt idx="2042">
                  <c:v>469</c:v>
                </c:pt>
                <c:pt idx="2043">
                  <c:v>469</c:v>
                </c:pt>
                <c:pt idx="2044">
                  <c:v>469</c:v>
                </c:pt>
                <c:pt idx="2045">
                  <c:v>469</c:v>
                </c:pt>
                <c:pt idx="2046">
                  <c:v>469</c:v>
                </c:pt>
                <c:pt idx="2047">
                  <c:v>469</c:v>
                </c:pt>
                <c:pt idx="2048">
                  <c:v>469</c:v>
                </c:pt>
                <c:pt idx="2049">
                  <c:v>469</c:v>
                </c:pt>
                <c:pt idx="2050">
                  <c:v>469</c:v>
                </c:pt>
                <c:pt idx="2051">
                  <c:v>469</c:v>
                </c:pt>
                <c:pt idx="2052">
                  <c:v>469</c:v>
                </c:pt>
                <c:pt idx="2053">
                  <c:v>469</c:v>
                </c:pt>
                <c:pt idx="2054">
                  <c:v>469</c:v>
                </c:pt>
                <c:pt idx="2055">
                  <c:v>469</c:v>
                </c:pt>
                <c:pt idx="2056">
                  <c:v>469</c:v>
                </c:pt>
                <c:pt idx="2057">
                  <c:v>469</c:v>
                </c:pt>
                <c:pt idx="2058">
                  <c:v>469</c:v>
                </c:pt>
                <c:pt idx="2059">
                  <c:v>470</c:v>
                </c:pt>
                <c:pt idx="2060">
                  <c:v>470</c:v>
                </c:pt>
                <c:pt idx="2061">
                  <c:v>470</c:v>
                </c:pt>
                <c:pt idx="2062">
                  <c:v>471</c:v>
                </c:pt>
                <c:pt idx="2063">
                  <c:v>471</c:v>
                </c:pt>
                <c:pt idx="2064">
                  <c:v>471</c:v>
                </c:pt>
                <c:pt idx="2065">
                  <c:v>472</c:v>
                </c:pt>
                <c:pt idx="2066">
                  <c:v>473</c:v>
                </c:pt>
                <c:pt idx="2067">
                  <c:v>473</c:v>
                </c:pt>
                <c:pt idx="2068">
                  <c:v>474</c:v>
                </c:pt>
                <c:pt idx="2069">
                  <c:v>474</c:v>
                </c:pt>
                <c:pt idx="2070">
                  <c:v>475</c:v>
                </c:pt>
                <c:pt idx="2071">
                  <c:v>475</c:v>
                </c:pt>
                <c:pt idx="2072">
                  <c:v>475</c:v>
                </c:pt>
                <c:pt idx="2073">
                  <c:v>476</c:v>
                </c:pt>
                <c:pt idx="2074">
                  <c:v>476</c:v>
                </c:pt>
                <c:pt idx="2075">
                  <c:v>476</c:v>
                </c:pt>
                <c:pt idx="2076">
                  <c:v>476</c:v>
                </c:pt>
                <c:pt idx="2077">
                  <c:v>476</c:v>
                </c:pt>
                <c:pt idx="2078">
                  <c:v>476</c:v>
                </c:pt>
                <c:pt idx="2079">
                  <c:v>477</c:v>
                </c:pt>
                <c:pt idx="2080">
                  <c:v>477</c:v>
                </c:pt>
                <c:pt idx="2081">
                  <c:v>477</c:v>
                </c:pt>
                <c:pt idx="2082">
                  <c:v>477</c:v>
                </c:pt>
                <c:pt idx="2083">
                  <c:v>477</c:v>
                </c:pt>
                <c:pt idx="2084">
                  <c:v>478</c:v>
                </c:pt>
                <c:pt idx="2085">
                  <c:v>478</c:v>
                </c:pt>
                <c:pt idx="2086">
                  <c:v>479</c:v>
                </c:pt>
                <c:pt idx="2087">
                  <c:v>479</c:v>
                </c:pt>
                <c:pt idx="2088">
                  <c:v>479</c:v>
                </c:pt>
                <c:pt idx="2089">
                  <c:v>480</c:v>
                </c:pt>
                <c:pt idx="2090">
                  <c:v>480</c:v>
                </c:pt>
                <c:pt idx="2091">
                  <c:v>480</c:v>
                </c:pt>
                <c:pt idx="2092">
                  <c:v>480</c:v>
                </c:pt>
                <c:pt idx="2093">
                  <c:v>480</c:v>
                </c:pt>
                <c:pt idx="2094">
                  <c:v>480</c:v>
                </c:pt>
                <c:pt idx="2095">
                  <c:v>480</c:v>
                </c:pt>
                <c:pt idx="2096">
                  <c:v>480</c:v>
                </c:pt>
                <c:pt idx="2097">
                  <c:v>480</c:v>
                </c:pt>
                <c:pt idx="2098">
                  <c:v>480</c:v>
                </c:pt>
                <c:pt idx="2099">
                  <c:v>480</c:v>
                </c:pt>
                <c:pt idx="2100">
                  <c:v>480</c:v>
                </c:pt>
                <c:pt idx="2101">
                  <c:v>480</c:v>
                </c:pt>
                <c:pt idx="2102">
                  <c:v>480</c:v>
                </c:pt>
                <c:pt idx="2103">
                  <c:v>480</c:v>
                </c:pt>
                <c:pt idx="2104">
                  <c:v>480</c:v>
                </c:pt>
                <c:pt idx="2105">
                  <c:v>480</c:v>
                </c:pt>
                <c:pt idx="2106">
                  <c:v>480</c:v>
                </c:pt>
                <c:pt idx="2107">
                  <c:v>480</c:v>
                </c:pt>
                <c:pt idx="2108">
                  <c:v>480</c:v>
                </c:pt>
                <c:pt idx="2109">
                  <c:v>480</c:v>
                </c:pt>
                <c:pt idx="2110">
                  <c:v>480</c:v>
                </c:pt>
                <c:pt idx="2111">
                  <c:v>480</c:v>
                </c:pt>
                <c:pt idx="2112">
                  <c:v>480</c:v>
                </c:pt>
                <c:pt idx="2113">
                  <c:v>480</c:v>
                </c:pt>
                <c:pt idx="2114">
                  <c:v>481</c:v>
                </c:pt>
                <c:pt idx="2115">
                  <c:v>481</c:v>
                </c:pt>
                <c:pt idx="2116">
                  <c:v>482</c:v>
                </c:pt>
                <c:pt idx="2117">
                  <c:v>482</c:v>
                </c:pt>
                <c:pt idx="2118">
                  <c:v>482</c:v>
                </c:pt>
                <c:pt idx="2119">
                  <c:v>483</c:v>
                </c:pt>
                <c:pt idx="2120">
                  <c:v>483</c:v>
                </c:pt>
                <c:pt idx="2121">
                  <c:v>483</c:v>
                </c:pt>
                <c:pt idx="2122">
                  <c:v>483</c:v>
                </c:pt>
                <c:pt idx="2123">
                  <c:v>483</c:v>
                </c:pt>
                <c:pt idx="2124">
                  <c:v>483</c:v>
                </c:pt>
                <c:pt idx="2125">
                  <c:v>484</c:v>
                </c:pt>
                <c:pt idx="2126">
                  <c:v>485</c:v>
                </c:pt>
                <c:pt idx="2127">
                  <c:v>485</c:v>
                </c:pt>
                <c:pt idx="2128">
                  <c:v>485</c:v>
                </c:pt>
                <c:pt idx="2129">
                  <c:v>485</c:v>
                </c:pt>
                <c:pt idx="2130">
                  <c:v>485</c:v>
                </c:pt>
                <c:pt idx="2131">
                  <c:v>485</c:v>
                </c:pt>
                <c:pt idx="2132">
                  <c:v>486</c:v>
                </c:pt>
                <c:pt idx="2133">
                  <c:v>486</c:v>
                </c:pt>
                <c:pt idx="2134">
                  <c:v>486</c:v>
                </c:pt>
                <c:pt idx="2135">
                  <c:v>486</c:v>
                </c:pt>
                <c:pt idx="2136">
                  <c:v>486</c:v>
                </c:pt>
                <c:pt idx="2137">
                  <c:v>487</c:v>
                </c:pt>
                <c:pt idx="2138">
                  <c:v>487</c:v>
                </c:pt>
                <c:pt idx="2139">
                  <c:v>487</c:v>
                </c:pt>
                <c:pt idx="2140">
                  <c:v>487</c:v>
                </c:pt>
                <c:pt idx="2141">
                  <c:v>488</c:v>
                </c:pt>
                <c:pt idx="2142">
                  <c:v>488</c:v>
                </c:pt>
                <c:pt idx="2143">
                  <c:v>488</c:v>
                </c:pt>
                <c:pt idx="2144">
                  <c:v>489</c:v>
                </c:pt>
                <c:pt idx="2145">
                  <c:v>490</c:v>
                </c:pt>
                <c:pt idx="2146">
                  <c:v>491</c:v>
                </c:pt>
                <c:pt idx="2147">
                  <c:v>491</c:v>
                </c:pt>
                <c:pt idx="2148">
                  <c:v>491</c:v>
                </c:pt>
                <c:pt idx="2149">
                  <c:v>491</c:v>
                </c:pt>
                <c:pt idx="2150">
                  <c:v>491</c:v>
                </c:pt>
                <c:pt idx="2151">
                  <c:v>491</c:v>
                </c:pt>
                <c:pt idx="2152">
                  <c:v>491</c:v>
                </c:pt>
                <c:pt idx="2153">
                  <c:v>491</c:v>
                </c:pt>
                <c:pt idx="2154">
                  <c:v>491</c:v>
                </c:pt>
                <c:pt idx="2155">
                  <c:v>491</c:v>
                </c:pt>
                <c:pt idx="2156">
                  <c:v>491</c:v>
                </c:pt>
                <c:pt idx="2157">
                  <c:v>491</c:v>
                </c:pt>
                <c:pt idx="2158">
                  <c:v>492</c:v>
                </c:pt>
                <c:pt idx="2159">
                  <c:v>493</c:v>
                </c:pt>
                <c:pt idx="2160">
                  <c:v>494</c:v>
                </c:pt>
                <c:pt idx="2161">
                  <c:v>495</c:v>
                </c:pt>
                <c:pt idx="2162">
                  <c:v>496</c:v>
                </c:pt>
                <c:pt idx="2163">
                  <c:v>496</c:v>
                </c:pt>
                <c:pt idx="2164">
                  <c:v>496</c:v>
                </c:pt>
                <c:pt idx="2165">
                  <c:v>496</c:v>
                </c:pt>
                <c:pt idx="2166">
                  <c:v>496</c:v>
                </c:pt>
                <c:pt idx="2167">
                  <c:v>497</c:v>
                </c:pt>
                <c:pt idx="2168">
                  <c:v>497</c:v>
                </c:pt>
                <c:pt idx="2169">
                  <c:v>497</c:v>
                </c:pt>
                <c:pt idx="2170">
                  <c:v>497</c:v>
                </c:pt>
                <c:pt idx="2171">
                  <c:v>498</c:v>
                </c:pt>
                <c:pt idx="2172">
                  <c:v>498</c:v>
                </c:pt>
                <c:pt idx="2173">
                  <c:v>499</c:v>
                </c:pt>
                <c:pt idx="2174">
                  <c:v>500</c:v>
                </c:pt>
                <c:pt idx="2175">
                  <c:v>501</c:v>
                </c:pt>
                <c:pt idx="2176">
                  <c:v>501</c:v>
                </c:pt>
                <c:pt idx="2177">
                  <c:v>501</c:v>
                </c:pt>
                <c:pt idx="2178">
                  <c:v>501</c:v>
                </c:pt>
                <c:pt idx="2179">
                  <c:v>501</c:v>
                </c:pt>
                <c:pt idx="2180">
                  <c:v>501</c:v>
                </c:pt>
                <c:pt idx="2181">
                  <c:v>501</c:v>
                </c:pt>
                <c:pt idx="2182">
                  <c:v>501</c:v>
                </c:pt>
                <c:pt idx="2183">
                  <c:v>501</c:v>
                </c:pt>
                <c:pt idx="2184">
                  <c:v>501</c:v>
                </c:pt>
                <c:pt idx="2185">
                  <c:v>502</c:v>
                </c:pt>
                <c:pt idx="2186">
                  <c:v>502</c:v>
                </c:pt>
                <c:pt idx="2187">
                  <c:v>502</c:v>
                </c:pt>
                <c:pt idx="2188">
                  <c:v>502</c:v>
                </c:pt>
                <c:pt idx="2189">
                  <c:v>502</c:v>
                </c:pt>
                <c:pt idx="2190">
                  <c:v>503</c:v>
                </c:pt>
                <c:pt idx="2191">
                  <c:v>504</c:v>
                </c:pt>
                <c:pt idx="2192">
                  <c:v>505</c:v>
                </c:pt>
                <c:pt idx="2193">
                  <c:v>505</c:v>
                </c:pt>
                <c:pt idx="2194">
                  <c:v>505</c:v>
                </c:pt>
                <c:pt idx="2195">
                  <c:v>505</c:v>
                </c:pt>
                <c:pt idx="2196">
                  <c:v>505</c:v>
                </c:pt>
                <c:pt idx="2197">
                  <c:v>506</c:v>
                </c:pt>
                <c:pt idx="2198">
                  <c:v>506</c:v>
                </c:pt>
                <c:pt idx="2199">
                  <c:v>506</c:v>
                </c:pt>
                <c:pt idx="2200">
                  <c:v>506</c:v>
                </c:pt>
                <c:pt idx="2201">
                  <c:v>506</c:v>
                </c:pt>
                <c:pt idx="2202">
                  <c:v>506</c:v>
                </c:pt>
                <c:pt idx="2203">
                  <c:v>506</c:v>
                </c:pt>
                <c:pt idx="2204">
                  <c:v>506</c:v>
                </c:pt>
                <c:pt idx="2205">
                  <c:v>506</c:v>
                </c:pt>
                <c:pt idx="2206">
                  <c:v>506</c:v>
                </c:pt>
                <c:pt idx="2207">
                  <c:v>506</c:v>
                </c:pt>
                <c:pt idx="2208">
                  <c:v>506</c:v>
                </c:pt>
                <c:pt idx="2209">
                  <c:v>506</c:v>
                </c:pt>
                <c:pt idx="2210">
                  <c:v>506</c:v>
                </c:pt>
                <c:pt idx="2211">
                  <c:v>506</c:v>
                </c:pt>
                <c:pt idx="2212">
                  <c:v>506</c:v>
                </c:pt>
                <c:pt idx="2213">
                  <c:v>506</c:v>
                </c:pt>
                <c:pt idx="2214">
                  <c:v>506</c:v>
                </c:pt>
                <c:pt idx="2215">
                  <c:v>507</c:v>
                </c:pt>
                <c:pt idx="2216">
                  <c:v>508</c:v>
                </c:pt>
                <c:pt idx="2217">
                  <c:v>508</c:v>
                </c:pt>
                <c:pt idx="2218">
                  <c:v>508</c:v>
                </c:pt>
                <c:pt idx="2219">
                  <c:v>508</c:v>
                </c:pt>
                <c:pt idx="2220">
                  <c:v>508</c:v>
                </c:pt>
                <c:pt idx="2221">
                  <c:v>508</c:v>
                </c:pt>
                <c:pt idx="2222">
                  <c:v>508</c:v>
                </c:pt>
                <c:pt idx="2223">
                  <c:v>508</c:v>
                </c:pt>
                <c:pt idx="2224">
                  <c:v>508</c:v>
                </c:pt>
                <c:pt idx="2225">
                  <c:v>508</c:v>
                </c:pt>
                <c:pt idx="2226">
                  <c:v>509</c:v>
                </c:pt>
                <c:pt idx="2227">
                  <c:v>509</c:v>
                </c:pt>
                <c:pt idx="2228">
                  <c:v>509</c:v>
                </c:pt>
                <c:pt idx="2229">
                  <c:v>509</c:v>
                </c:pt>
                <c:pt idx="2230">
                  <c:v>510</c:v>
                </c:pt>
                <c:pt idx="2231">
                  <c:v>510</c:v>
                </c:pt>
                <c:pt idx="2232">
                  <c:v>510</c:v>
                </c:pt>
                <c:pt idx="2233">
                  <c:v>510</c:v>
                </c:pt>
                <c:pt idx="2234">
                  <c:v>510</c:v>
                </c:pt>
                <c:pt idx="2235">
                  <c:v>510</c:v>
                </c:pt>
                <c:pt idx="2236">
                  <c:v>510</c:v>
                </c:pt>
                <c:pt idx="2237">
                  <c:v>510</c:v>
                </c:pt>
                <c:pt idx="2238">
                  <c:v>510</c:v>
                </c:pt>
                <c:pt idx="2239">
                  <c:v>510</c:v>
                </c:pt>
                <c:pt idx="2240">
                  <c:v>510</c:v>
                </c:pt>
                <c:pt idx="2241">
                  <c:v>511</c:v>
                </c:pt>
                <c:pt idx="2242">
                  <c:v>512</c:v>
                </c:pt>
                <c:pt idx="2243">
                  <c:v>512</c:v>
                </c:pt>
                <c:pt idx="2244">
                  <c:v>512</c:v>
                </c:pt>
                <c:pt idx="2245">
                  <c:v>512</c:v>
                </c:pt>
                <c:pt idx="2246">
                  <c:v>512</c:v>
                </c:pt>
                <c:pt idx="2247">
                  <c:v>512</c:v>
                </c:pt>
                <c:pt idx="2248">
                  <c:v>512</c:v>
                </c:pt>
                <c:pt idx="2249">
                  <c:v>513</c:v>
                </c:pt>
                <c:pt idx="2250">
                  <c:v>513</c:v>
                </c:pt>
                <c:pt idx="2251">
                  <c:v>513</c:v>
                </c:pt>
                <c:pt idx="2252">
                  <c:v>514</c:v>
                </c:pt>
                <c:pt idx="2253">
                  <c:v>514</c:v>
                </c:pt>
                <c:pt idx="2254">
                  <c:v>514</c:v>
                </c:pt>
                <c:pt idx="2255">
                  <c:v>514</c:v>
                </c:pt>
                <c:pt idx="2256">
                  <c:v>514</c:v>
                </c:pt>
                <c:pt idx="2257">
                  <c:v>514</c:v>
                </c:pt>
                <c:pt idx="2258">
                  <c:v>514</c:v>
                </c:pt>
                <c:pt idx="2259">
                  <c:v>515</c:v>
                </c:pt>
                <c:pt idx="2260">
                  <c:v>515</c:v>
                </c:pt>
                <c:pt idx="2261">
                  <c:v>515</c:v>
                </c:pt>
                <c:pt idx="2262">
                  <c:v>515</c:v>
                </c:pt>
                <c:pt idx="2263">
                  <c:v>515</c:v>
                </c:pt>
                <c:pt idx="2264">
                  <c:v>515</c:v>
                </c:pt>
                <c:pt idx="2265">
                  <c:v>515</c:v>
                </c:pt>
                <c:pt idx="2266">
                  <c:v>515</c:v>
                </c:pt>
                <c:pt idx="2267">
                  <c:v>515</c:v>
                </c:pt>
                <c:pt idx="2268">
                  <c:v>516</c:v>
                </c:pt>
                <c:pt idx="2269">
                  <c:v>516</c:v>
                </c:pt>
                <c:pt idx="2270">
                  <c:v>516</c:v>
                </c:pt>
                <c:pt idx="2271">
                  <c:v>516</c:v>
                </c:pt>
                <c:pt idx="2272">
                  <c:v>517</c:v>
                </c:pt>
                <c:pt idx="2273">
                  <c:v>518</c:v>
                </c:pt>
                <c:pt idx="2274">
                  <c:v>519</c:v>
                </c:pt>
                <c:pt idx="2275">
                  <c:v>520</c:v>
                </c:pt>
                <c:pt idx="2276">
                  <c:v>521</c:v>
                </c:pt>
                <c:pt idx="2277">
                  <c:v>521</c:v>
                </c:pt>
                <c:pt idx="2278">
                  <c:v>521</c:v>
                </c:pt>
                <c:pt idx="2279">
                  <c:v>521</c:v>
                </c:pt>
                <c:pt idx="2280">
                  <c:v>522</c:v>
                </c:pt>
                <c:pt idx="2281">
                  <c:v>523</c:v>
                </c:pt>
                <c:pt idx="2282">
                  <c:v>523</c:v>
                </c:pt>
                <c:pt idx="2283">
                  <c:v>524</c:v>
                </c:pt>
                <c:pt idx="2284">
                  <c:v>525</c:v>
                </c:pt>
                <c:pt idx="2285">
                  <c:v>525</c:v>
                </c:pt>
                <c:pt idx="2286">
                  <c:v>525</c:v>
                </c:pt>
                <c:pt idx="2287">
                  <c:v>525</c:v>
                </c:pt>
                <c:pt idx="2288">
                  <c:v>525</c:v>
                </c:pt>
                <c:pt idx="2289">
                  <c:v>525</c:v>
                </c:pt>
                <c:pt idx="2290">
                  <c:v>525</c:v>
                </c:pt>
                <c:pt idx="2291">
                  <c:v>525</c:v>
                </c:pt>
                <c:pt idx="2292">
                  <c:v>525</c:v>
                </c:pt>
                <c:pt idx="2293">
                  <c:v>525</c:v>
                </c:pt>
                <c:pt idx="2294">
                  <c:v>525</c:v>
                </c:pt>
                <c:pt idx="2295">
                  <c:v>526</c:v>
                </c:pt>
                <c:pt idx="2296">
                  <c:v>526</c:v>
                </c:pt>
                <c:pt idx="2297">
                  <c:v>526</c:v>
                </c:pt>
                <c:pt idx="2298">
                  <c:v>527</c:v>
                </c:pt>
                <c:pt idx="2299">
                  <c:v>528</c:v>
                </c:pt>
                <c:pt idx="2300">
                  <c:v>528</c:v>
                </c:pt>
                <c:pt idx="2301">
                  <c:v>528</c:v>
                </c:pt>
                <c:pt idx="2302">
                  <c:v>528</c:v>
                </c:pt>
                <c:pt idx="2303">
                  <c:v>529</c:v>
                </c:pt>
                <c:pt idx="2304">
                  <c:v>529</c:v>
                </c:pt>
                <c:pt idx="2305">
                  <c:v>530</c:v>
                </c:pt>
                <c:pt idx="2306">
                  <c:v>530</c:v>
                </c:pt>
                <c:pt idx="2307">
                  <c:v>530</c:v>
                </c:pt>
                <c:pt idx="2308">
                  <c:v>530</c:v>
                </c:pt>
                <c:pt idx="2309">
                  <c:v>530</c:v>
                </c:pt>
                <c:pt idx="2310">
                  <c:v>530</c:v>
                </c:pt>
                <c:pt idx="2311">
                  <c:v>530</c:v>
                </c:pt>
                <c:pt idx="2312">
                  <c:v>530</c:v>
                </c:pt>
                <c:pt idx="2313">
                  <c:v>530</c:v>
                </c:pt>
                <c:pt idx="2314">
                  <c:v>530</c:v>
                </c:pt>
                <c:pt idx="2315">
                  <c:v>531</c:v>
                </c:pt>
                <c:pt idx="2316">
                  <c:v>532</c:v>
                </c:pt>
                <c:pt idx="2317">
                  <c:v>533</c:v>
                </c:pt>
                <c:pt idx="2318">
                  <c:v>533</c:v>
                </c:pt>
                <c:pt idx="2319">
                  <c:v>534</c:v>
                </c:pt>
                <c:pt idx="2320">
                  <c:v>535</c:v>
                </c:pt>
                <c:pt idx="2321">
                  <c:v>536</c:v>
                </c:pt>
                <c:pt idx="2322">
                  <c:v>536</c:v>
                </c:pt>
                <c:pt idx="2323">
                  <c:v>537</c:v>
                </c:pt>
                <c:pt idx="2324">
                  <c:v>537</c:v>
                </c:pt>
                <c:pt idx="2325">
                  <c:v>537</c:v>
                </c:pt>
                <c:pt idx="2326">
                  <c:v>537</c:v>
                </c:pt>
                <c:pt idx="2327">
                  <c:v>537</c:v>
                </c:pt>
                <c:pt idx="2328">
                  <c:v>537</c:v>
                </c:pt>
                <c:pt idx="2329">
                  <c:v>537</c:v>
                </c:pt>
                <c:pt idx="2330">
                  <c:v>538</c:v>
                </c:pt>
                <c:pt idx="2331">
                  <c:v>538</c:v>
                </c:pt>
                <c:pt idx="2332">
                  <c:v>538</c:v>
                </c:pt>
                <c:pt idx="2333">
                  <c:v>538</c:v>
                </c:pt>
                <c:pt idx="2334">
                  <c:v>538</c:v>
                </c:pt>
                <c:pt idx="2335">
                  <c:v>538</c:v>
                </c:pt>
                <c:pt idx="2336">
                  <c:v>538</c:v>
                </c:pt>
                <c:pt idx="2337">
                  <c:v>538</c:v>
                </c:pt>
                <c:pt idx="2338">
                  <c:v>538</c:v>
                </c:pt>
                <c:pt idx="2339">
                  <c:v>538</c:v>
                </c:pt>
                <c:pt idx="2340">
                  <c:v>538</c:v>
                </c:pt>
                <c:pt idx="2341">
                  <c:v>538</c:v>
                </c:pt>
                <c:pt idx="2342">
                  <c:v>538</c:v>
                </c:pt>
                <c:pt idx="2343">
                  <c:v>539</c:v>
                </c:pt>
                <c:pt idx="2344">
                  <c:v>539</c:v>
                </c:pt>
                <c:pt idx="2345">
                  <c:v>540</c:v>
                </c:pt>
                <c:pt idx="2346">
                  <c:v>541</c:v>
                </c:pt>
                <c:pt idx="2347">
                  <c:v>541</c:v>
                </c:pt>
                <c:pt idx="2348">
                  <c:v>541</c:v>
                </c:pt>
                <c:pt idx="2349">
                  <c:v>542</c:v>
                </c:pt>
                <c:pt idx="2350">
                  <c:v>543</c:v>
                </c:pt>
                <c:pt idx="2351">
                  <c:v>543</c:v>
                </c:pt>
                <c:pt idx="2352">
                  <c:v>543</c:v>
                </c:pt>
                <c:pt idx="2353">
                  <c:v>544</c:v>
                </c:pt>
                <c:pt idx="2354">
                  <c:v>545</c:v>
                </c:pt>
                <c:pt idx="2355">
                  <c:v>545</c:v>
                </c:pt>
                <c:pt idx="2356">
                  <c:v>546</c:v>
                </c:pt>
                <c:pt idx="2357">
                  <c:v>546</c:v>
                </c:pt>
                <c:pt idx="2358">
                  <c:v>546</c:v>
                </c:pt>
                <c:pt idx="2359">
                  <c:v>547</c:v>
                </c:pt>
                <c:pt idx="2360">
                  <c:v>547</c:v>
                </c:pt>
                <c:pt idx="2361">
                  <c:v>547</c:v>
                </c:pt>
                <c:pt idx="2362">
                  <c:v>547</c:v>
                </c:pt>
                <c:pt idx="2363">
                  <c:v>547</c:v>
                </c:pt>
                <c:pt idx="2364">
                  <c:v>547</c:v>
                </c:pt>
                <c:pt idx="2365">
                  <c:v>547</c:v>
                </c:pt>
                <c:pt idx="2366">
                  <c:v>547</c:v>
                </c:pt>
                <c:pt idx="2367">
                  <c:v>547</c:v>
                </c:pt>
                <c:pt idx="2368">
                  <c:v>547</c:v>
                </c:pt>
                <c:pt idx="2369">
                  <c:v>547</c:v>
                </c:pt>
                <c:pt idx="2370">
                  <c:v>547</c:v>
                </c:pt>
                <c:pt idx="2371">
                  <c:v>547</c:v>
                </c:pt>
                <c:pt idx="2372">
                  <c:v>547</c:v>
                </c:pt>
                <c:pt idx="2373">
                  <c:v>547</c:v>
                </c:pt>
                <c:pt idx="2374">
                  <c:v>547</c:v>
                </c:pt>
                <c:pt idx="2375">
                  <c:v>547</c:v>
                </c:pt>
                <c:pt idx="2376">
                  <c:v>547</c:v>
                </c:pt>
                <c:pt idx="2377">
                  <c:v>547</c:v>
                </c:pt>
                <c:pt idx="2378">
                  <c:v>547</c:v>
                </c:pt>
                <c:pt idx="2379">
                  <c:v>547</c:v>
                </c:pt>
                <c:pt idx="2380">
                  <c:v>548</c:v>
                </c:pt>
                <c:pt idx="2381">
                  <c:v>548</c:v>
                </c:pt>
                <c:pt idx="2382">
                  <c:v>549</c:v>
                </c:pt>
                <c:pt idx="2383">
                  <c:v>550</c:v>
                </c:pt>
                <c:pt idx="2384">
                  <c:v>550</c:v>
                </c:pt>
                <c:pt idx="2385">
                  <c:v>550</c:v>
                </c:pt>
                <c:pt idx="2386">
                  <c:v>550</c:v>
                </c:pt>
                <c:pt idx="2387">
                  <c:v>551</c:v>
                </c:pt>
                <c:pt idx="2388">
                  <c:v>551</c:v>
                </c:pt>
                <c:pt idx="2389">
                  <c:v>552</c:v>
                </c:pt>
                <c:pt idx="2390">
                  <c:v>552</c:v>
                </c:pt>
                <c:pt idx="2391">
                  <c:v>552</c:v>
                </c:pt>
                <c:pt idx="2392">
                  <c:v>552</c:v>
                </c:pt>
                <c:pt idx="2393">
                  <c:v>552</c:v>
                </c:pt>
                <c:pt idx="2394">
                  <c:v>553</c:v>
                </c:pt>
                <c:pt idx="2395">
                  <c:v>553</c:v>
                </c:pt>
                <c:pt idx="2396">
                  <c:v>553</c:v>
                </c:pt>
                <c:pt idx="2397">
                  <c:v>553</c:v>
                </c:pt>
                <c:pt idx="2398">
                  <c:v>553</c:v>
                </c:pt>
                <c:pt idx="2399">
                  <c:v>553</c:v>
                </c:pt>
                <c:pt idx="2400">
                  <c:v>553</c:v>
                </c:pt>
                <c:pt idx="2401">
                  <c:v>554</c:v>
                </c:pt>
                <c:pt idx="2402">
                  <c:v>554</c:v>
                </c:pt>
                <c:pt idx="2403">
                  <c:v>554</c:v>
                </c:pt>
                <c:pt idx="2404">
                  <c:v>554</c:v>
                </c:pt>
                <c:pt idx="2405">
                  <c:v>554</c:v>
                </c:pt>
                <c:pt idx="2406">
                  <c:v>554</c:v>
                </c:pt>
                <c:pt idx="2407">
                  <c:v>554</c:v>
                </c:pt>
                <c:pt idx="2408">
                  <c:v>554</c:v>
                </c:pt>
                <c:pt idx="2409">
                  <c:v>554</c:v>
                </c:pt>
                <c:pt idx="2410">
                  <c:v>554</c:v>
                </c:pt>
                <c:pt idx="2411">
                  <c:v>555</c:v>
                </c:pt>
                <c:pt idx="2412">
                  <c:v>555</c:v>
                </c:pt>
                <c:pt idx="2413">
                  <c:v>555</c:v>
                </c:pt>
                <c:pt idx="2414">
                  <c:v>555</c:v>
                </c:pt>
                <c:pt idx="2415">
                  <c:v>555</c:v>
                </c:pt>
                <c:pt idx="2416">
                  <c:v>556</c:v>
                </c:pt>
                <c:pt idx="2417">
                  <c:v>557</c:v>
                </c:pt>
                <c:pt idx="2418">
                  <c:v>557</c:v>
                </c:pt>
                <c:pt idx="2419">
                  <c:v>557</c:v>
                </c:pt>
                <c:pt idx="2420">
                  <c:v>557</c:v>
                </c:pt>
                <c:pt idx="2421">
                  <c:v>557</c:v>
                </c:pt>
                <c:pt idx="2422">
                  <c:v>557</c:v>
                </c:pt>
                <c:pt idx="2423">
                  <c:v>557</c:v>
                </c:pt>
                <c:pt idx="2424">
                  <c:v>557</c:v>
                </c:pt>
                <c:pt idx="2425">
                  <c:v>558</c:v>
                </c:pt>
                <c:pt idx="2426">
                  <c:v>558</c:v>
                </c:pt>
                <c:pt idx="2427">
                  <c:v>558</c:v>
                </c:pt>
                <c:pt idx="2428">
                  <c:v>558</c:v>
                </c:pt>
                <c:pt idx="2429">
                  <c:v>558</c:v>
                </c:pt>
                <c:pt idx="2430">
                  <c:v>558</c:v>
                </c:pt>
                <c:pt idx="2431">
                  <c:v>558</c:v>
                </c:pt>
                <c:pt idx="2432">
                  <c:v>558</c:v>
                </c:pt>
                <c:pt idx="2433">
                  <c:v>558</c:v>
                </c:pt>
                <c:pt idx="2434">
                  <c:v>558</c:v>
                </c:pt>
                <c:pt idx="2435">
                  <c:v>558</c:v>
                </c:pt>
                <c:pt idx="2436">
                  <c:v>558</c:v>
                </c:pt>
                <c:pt idx="2437">
                  <c:v>558</c:v>
                </c:pt>
                <c:pt idx="2438">
                  <c:v>558</c:v>
                </c:pt>
                <c:pt idx="2439">
                  <c:v>558</c:v>
                </c:pt>
                <c:pt idx="2440">
                  <c:v>558</c:v>
                </c:pt>
                <c:pt idx="2441">
                  <c:v>558</c:v>
                </c:pt>
                <c:pt idx="2442">
                  <c:v>558</c:v>
                </c:pt>
                <c:pt idx="2443">
                  <c:v>558</c:v>
                </c:pt>
                <c:pt idx="2444">
                  <c:v>558</c:v>
                </c:pt>
                <c:pt idx="2445">
                  <c:v>558</c:v>
                </c:pt>
                <c:pt idx="2446">
                  <c:v>558</c:v>
                </c:pt>
                <c:pt idx="2447">
                  <c:v>558</c:v>
                </c:pt>
                <c:pt idx="2448">
                  <c:v>558</c:v>
                </c:pt>
                <c:pt idx="2449">
                  <c:v>558</c:v>
                </c:pt>
                <c:pt idx="2450">
                  <c:v>559</c:v>
                </c:pt>
                <c:pt idx="2451">
                  <c:v>560</c:v>
                </c:pt>
                <c:pt idx="2452">
                  <c:v>561</c:v>
                </c:pt>
                <c:pt idx="2453">
                  <c:v>561</c:v>
                </c:pt>
                <c:pt idx="2454">
                  <c:v>562</c:v>
                </c:pt>
                <c:pt idx="2455">
                  <c:v>562</c:v>
                </c:pt>
                <c:pt idx="2456">
                  <c:v>563</c:v>
                </c:pt>
                <c:pt idx="2457">
                  <c:v>563</c:v>
                </c:pt>
                <c:pt idx="2458">
                  <c:v>563</c:v>
                </c:pt>
                <c:pt idx="2459">
                  <c:v>563</c:v>
                </c:pt>
                <c:pt idx="2460">
                  <c:v>563</c:v>
                </c:pt>
                <c:pt idx="2461">
                  <c:v>563</c:v>
                </c:pt>
                <c:pt idx="2462">
                  <c:v>563</c:v>
                </c:pt>
                <c:pt idx="2463">
                  <c:v>563</c:v>
                </c:pt>
                <c:pt idx="2464">
                  <c:v>563</c:v>
                </c:pt>
                <c:pt idx="2465">
                  <c:v>564</c:v>
                </c:pt>
                <c:pt idx="2466">
                  <c:v>564</c:v>
                </c:pt>
                <c:pt idx="2467">
                  <c:v>564</c:v>
                </c:pt>
                <c:pt idx="2468">
                  <c:v>564</c:v>
                </c:pt>
                <c:pt idx="2469">
                  <c:v>564</c:v>
                </c:pt>
                <c:pt idx="2470">
                  <c:v>564</c:v>
                </c:pt>
                <c:pt idx="2471">
                  <c:v>564</c:v>
                </c:pt>
                <c:pt idx="2472">
                  <c:v>564</c:v>
                </c:pt>
                <c:pt idx="2473">
                  <c:v>564</c:v>
                </c:pt>
                <c:pt idx="2474">
                  <c:v>564</c:v>
                </c:pt>
                <c:pt idx="2475">
                  <c:v>564</c:v>
                </c:pt>
                <c:pt idx="2476">
                  <c:v>565</c:v>
                </c:pt>
                <c:pt idx="2477">
                  <c:v>565</c:v>
                </c:pt>
                <c:pt idx="2478">
                  <c:v>565</c:v>
                </c:pt>
                <c:pt idx="2479">
                  <c:v>566</c:v>
                </c:pt>
                <c:pt idx="2480">
                  <c:v>567</c:v>
                </c:pt>
                <c:pt idx="2481">
                  <c:v>567</c:v>
                </c:pt>
                <c:pt idx="2482">
                  <c:v>567</c:v>
                </c:pt>
                <c:pt idx="2483">
                  <c:v>567</c:v>
                </c:pt>
                <c:pt idx="2484">
                  <c:v>567</c:v>
                </c:pt>
                <c:pt idx="2485">
                  <c:v>567</c:v>
                </c:pt>
                <c:pt idx="2486">
                  <c:v>568</c:v>
                </c:pt>
                <c:pt idx="2487">
                  <c:v>569</c:v>
                </c:pt>
                <c:pt idx="2488">
                  <c:v>569</c:v>
                </c:pt>
                <c:pt idx="2489">
                  <c:v>569</c:v>
                </c:pt>
                <c:pt idx="2490">
                  <c:v>569</c:v>
                </c:pt>
                <c:pt idx="2491">
                  <c:v>570</c:v>
                </c:pt>
                <c:pt idx="2492">
                  <c:v>570</c:v>
                </c:pt>
                <c:pt idx="2493">
                  <c:v>570</c:v>
                </c:pt>
                <c:pt idx="2494">
                  <c:v>570</c:v>
                </c:pt>
                <c:pt idx="2495">
                  <c:v>570</c:v>
                </c:pt>
                <c:pt idx="2496">
                  <c:v>570</c:v>
                </c:pt>
                <c:pt idx="2497">
                  <c:v>570</c:v>
                </c:pt>
                <c:pt idx="2498">
                  <c:v>570</c:v>
                </c:pt>
                <c:pt idx="2499">
                  <c:v>571</c:v>
                </c:pt>
                <c:pt idx="2500">
                  <c:v>571</c:v>
                </c:pt>
                <c:pt idx="2501">
                  <c:v>571</c:v>
                </c:pt>
                <c:pt idx="2502">
                  <c:v>571</c:v>
                </c:pt>
                <c:pt idx="2503">
                  <c:v>571</c:v>
                </c:pt>
                <c:pt idx="2504">
                  <c:v>571</c:v>
                </c:pt>
                <c:pt idx="2505">
                  <c:v>571</c:v>
                </c:pt>
                <c:pt idx="2506">
                  <c:v>572</c:v>
                </c:pt>
                <c:pt idx="2507">
                  <c:v>572</c:v>
                </c:pt>
                <c:pt idx="2508">
                  <c:v>573</c:v>
                </c:pt>
                <c:pt idx="2509">
                  <c:v>574</c:v>
                </c:pt>
                <c:pt idx="2510">
                  <c:v>574</c:v>
                </c:pt>
                <c:pt idx="2511">
                  <c:v>574</c:v>
                </c:pt>
                <c:pt idx="2512">
                  <c:v>574</c:v>
                </c:pt>
                <c:pt idx="2513">
                  <c:v>574</c:v>
                </c:pt>
                <c:pt idx="2514">
                  <c:v>574</c:v>
                </c:pt>
                <c:pt idx="2515">
                  <c:v>575</c:v>
                </c:pt>
                <c:pt idx="2516">
                  <c:v>575</c:v>
                </c:pt>
                <c:pt idx="2517">
                  <c:v>576</c:v>
                </c:pt>
                <c:pt idx="2518">
                  <c:v>576</c:v>
                </c:pt>
                <c:pt idx="2519">
                  <c:v>576</c:v>
                </c:pt>
                <c:pt idx="2520">
                  <c:v>576</c:v>
                </c:pt>
                <c:pt idx="2521">
                  <c:v>576</c:v>
                </c:pt>
                <c:pt idx="2522">
                  <c:v>576</c:v>
                </c:pt>
                <c:pt idx="2523">
                  <c:v>577</c:v>
                </c:pt>
                <c:pt idx="2524">
                  <c:v>577</c:v>
                </c:pt>
                <c:pt idx="2525">
                  <c:v>577</c:v>
                </c:pt>
                <c:pt idx="2526">
                  <c:v>577</c:v>
                </c:pt>
                <c:pt idx="2527">
                  <c:v>577</c:v>
                </c:pt>
                <c:pt idx="2528">
                  <c:v>577</c:v>
                </c:pt>
                <c:pt idx="2529">
                  <c:v>577</c:v>
                </c:pt>
                <c:pt idx="2530">
                  <c:v>577</c:v>
                </c:pt>
                <c:pt idx="2531">
                  <c:v>577</c:v>
                </c:pt>
                <c:pt idx="2532">
                  <c:v>577</c:v>
                </c:pt>
                <c:pt idx="2533">
                  <c:v>577</c:v>
                </c:pt>
                <c:pt idx="2534">
                  <c:v>577</c:v>
                </c:pt>
                <c:pt idx="2535">
                  <c:v>578</c:v>
                </c:pt>
                <c:pt idx="2536">
                  <c:v>578</c:v>
                </c:pt>
                <c:pt idx="2537">
                  <c:v>579</c:v>
                </c:pt>
                <c:pt idx="2538">
                  <c:v>579</c:v>
                </c:pt>
                <c:pt idx="2539">
                  <c:v>579</c:v>
                </c:pt>
                <c:pt idx="2540">
                  <c:v>579</c:v>
                </c:pt>
                <c:pt idx="2541">
                  <c:v>579</c:v>
                </c:pt>
                <c:pt idx="2542">
                  <c:v>580</c:v>
                </c:pt>
                <c:pt idx="2543">
                  <c:v>580</c:v>
                </c:pt>
                <c:pt idx="2544">
                  <c:v>580</c:v>
                </c:pt>
                <c:pt idx="2545">
                  <c:v>581</c:v>
                </c:pt>
                <c:pt idx="2546">
                  <c:v>581</c:v>
                </c:pt>
                <c:pt idx="2547">
                  <c:v>581</c:v>
                </c:pt>
                <c:pt idx="2548">
                  <c:v>581</c:v>
                </c:pt>
                <c:pt idx="2549">
                  <c:v>581</c:v>
                </c:pt>
                <c:pt idx="2550">
                  <c:v>581</c:v>
                </c:pt>
                <c:pt idx="2551">
                  <c:v>581</c:v>
                </c:pt>
                <c:pt idx="2552">
                  <c:v>582</c:v>
                </c:pt>
                <c:pt idx="2553">
                  <c:v>582</c:v>
                </c:pt>
                <c:pt idx="2554">
                  <c:v>583</c:v>
                </c:pt>
                <c:pt idx="2555">
                  <c:v>583</c:v>
                </c:pt>
                <c:pt idx="2556">
                  <c:v>583</c:v>
                </c:pt>
                <c:pt idx="2557">
                  <c:v>584</c:v>
                </c:pt>
                <c:pt idx="2558">
                  <c:v>584</c:v>
                </c:pt>
                <c:pt idx="2559">
                  <c:v>584</c:v>
                </c:pt>
                <c:pt idx="2560">
                  <c:v>585</c:v>
                </c:pt>
                <c:pt idx="2561">
                  <c:v>585</c:v>
                </c:pt>
                <c:pt idx="2562">
                  <c:v>585</c:v>
                </c:pt>
                <c:pt idx="2563">
                  <c:v>585</c:v>
                </c:pt>
                <c:pt idx="2564">
                  <c:v>585</c:v>
                </c:pt>
                <c:pt idx="2565">
                  <c:v>585</c:v>
                </c:pt>
                <c:pt idx="2566">
                  <c:v>585</c:v>
                </c:pt>
                <c:pt idx="2567">
                  <c:v>585</c:v>
                </c:pt>
                <c:pt idx="2568">
                  <c:v>585</c:v>
                </c:pt>
                <c:pt idx="2569">
                  <c:v>585</c:v>
                </c:pt>
                <c:pt idx="2570">
                  <c:v>586</c:v>
                </c:pt>
                <c:pt idx="2571">
                  <c:v>586</c:v>
                </c:pt>
                <c:pt idx="2572">
                  <c:v>586</c:v>
                </c:pt>
                <c:pt idx="2573">
                  <c:v>586</c:v>
                </c:pt>
                <c:pt idx="2574">
                  <c:v>586</c:v>
                </c:pt>
                <c:pt idx="2575">
                  <c:v>586</c:v>
                </c:pt>
                <c:pt idx="2576">
                  <c:v>586</c:v>
                </c:pt>
                <c:pt idx="2577">
                  <c:v>586</c:v>
                </c:pt>
                <c:pt idx="2578">
                  <c:v>586</c:v>
                </c:pt>
                <c:pt idx="2579">
                  <c:v>586</c:v>
                </c:pt>
                <c:pt idx="2580">
                  <c:v>586</c:v>
                </c:pt>
                <c:pt idx="2581">
                  <c:v>587</c:v>
                </c:pt>
                <c:pt idx="2582">
                  <c:v>587</c:v>
                </c:pt>
                <c:pt idx="2583">
                  <c:v>588</c:v>
                </c:pt>
                <c:pt idx="2584">
                  <c:v>588</c:v>
                </c:pt>
                <c:pt idx="2585">
                  <c:v>588</c:v>
                </c:pt>
                <c:pt idx="2586">
                  <c:v>588</c:v>
                </c:pt>
                <c:pt idx="2587">
                  <c:v>588</c:v>
                </c:pt>
                <c:pt idx="2588">
                  <c:v>589</c:v>
                </c:pt>
                <c:pt idx="2589">
                  <c:v>589</c:v>
                </c:pt>
                <c:pt idx="2590">
                  <c:v>590</c:v>
                </c:pt>
                <c:pt idx="2591">
                  <c:v>590</c:v>
                </c:pt>
                <c:pt idx="2592">
                  <c:v>591</c:v>
                </c:pt>
                <c:pt idx="2593">
                  <c:v>591</c:v>
                </c:pt>
                <c:pt idx="2594">
                  <c:v>592</c:v>
                </c:pt>
                <c:pt idx="2595">
                  <c:v>592</c:v>
                </c:pt>
                <c:pt idx="2596">
                  <c:v>593</c:v>
                </c:pt>
                <c:pt idx="2597">
                  <c:v>594</c:v>
                </c:pt>
                <c:pt idx="2598">
                  <c:v>594</c:v>
                </c:pt>
                <c:pt idx="2599">
                  <c:v>594</c:v>
                </c:pt>
                <c:pt idx="2600">
                  <c:v>594</c:v>
                </c:pt>
                <c:pt idx="2601">
                  <c:v>595</c:v>
                </c:pt>
                <c:pt idx="2602">
                  <c:v>595</c:v>
                </c:pt>
                <c:pt idx="2603">
                  <c:v>595</c:v>
                </c:pt>
                <c:pt idx="2604">
                  <c:v>595</c:v>
                </c:pt>
                <c:pt idx="2605">
                  <c:v>595</c:v>
                </c:pt>
                <c:pt idx="2606">
                  <c:v>595</c:v>
                </c:pt>
                <c:pt idx="2607">
                  <c:v>595</c:v>
                </c:pt>
                <c:pt idx="2608">
                  <c:v>595</c:v>
                </c:pt>
                <c:pt idx="2609">
                  <c:v>596</c:v>
                </c:pt>
                <c:pt idx="2610">
                  <c:v>597</c:v>
                </c:pt>
                <c:pt idx="2611">
                  <c:v>598</c:v>
                </c:pt>
                <c:pt idx="2612">
                  <c:v>598</c:v>
                </c:pt>
                <c:pt idx="2613">
                  <c:v>598</c:v>
                </c:pt>
                <c:pt idx="2614">
                  <c:v>598</c:v>
                </c:pt>
                <c:pt idx="2615">
                  <c:v>598</c:v>
                </c:pt>
                <c:pt idx="2616">
                  <c:v>598</c:v>
                </c:pt>
                <c:pt idx="2617">
                  <c:v>599</c:v>
                </c:pt>
                <c:pt idx="2618">
                  <c:v>599</c:v>
                </c:pt>
                <c:pt idx="2619">
                  <c:v>599</c:v>
                </c:pt>
                <c:pt idx="2620">
                  <c:v>599</c:v>
                </c:pt>
                <c:pt idx="2621">
                  <c:v>599</c:v>
                </c:pt>
                <c:pt idx="2622">
                  <c:v>599</c:v>
                </c:pt>
                <c:pt idx="2623">
                  <c:v>600</c:v>
                </c:pt>
                <c:pt idx="2624">
                  <c:v>600</c:v>
                </c:pt>
                <c:pt idx="2625">
                  <c:v>600</c:v>
                </c:pt>
                <c:pt idx="2626">
                  <c:v>600</c:v>
                </c:pt>
                <c:pt idx="2627">
                  <c:v>601</c:v>
                </c:pt>
                <c:pt idx="2628">
                  <c:v>601</c:v>
                </c:pt>
                <c:pt idx="2629">
                  <c:v>602</c:v>
                </c:pt>
                <c:pt idx="2630">
                  <c:v>603</c:v>
                </c:pt>
                <c:pt idx="2631">
                  <c:v>603</c:v>
                </c:pt>
                <c:pt idx="2632">
                  <c:v>603</c:v>
                </c:pt>
                <c:pt idx="2633">
                  <c:v>603</c:v>
                </c:pt>
                <c:pt idx="2634">
                  <c:v>603</c:v>
                </c:pt>
                <c:pt idx="2635">
                  <c:v>603</c:v>
                </c:pt>
                <c:pt idx="2636">
                  <c:v>603</c:v>
                </c:pt>
                <c:pt idx="2637">
                  <c:v>604</c:v>
                </c:pt>
                <c:pt idx="2638">
                  <c:v>605</c:v>
                </c:pt>
                <c:pt idx="2639">
                  <c:v>605</c:v>
                </c:pt>
                <c:pt idx="2640">
                  <c:v>605</c:v>
                </c:pt>
                <c:pt idx="2641">
                  <c:v>605</c:v>
                </c:pt>
                <c:pt idx="2642">
                  <c:v>606</c:v>
                </c:pt>
                <c:pt idx="2643">
                  <c:v>607</c:v>
                </c:pt>
                <c:pt idx="2644">
                  <c:v>608</c:v>
                </c:pt>
                <c:pt idx="2645">
                  <c:v>609</c:v>
                </c:pt>
                <c:pt idx="2646">
                  <c:v>610</c:v>
                </c:pt>
                <c:pt idx="2647">
                  <c:v>611</c:v>
                </c:pt>
                <c:pt idx="2648">
                  <c:v>611</c:v>
                </c:pt>
                <c:pt idx="2649">
                  <c:v>611</c:v>
                </c:pt>
                <c:pt idx="2650">
                  <c:v>611</c:v>
                </c:pt>
                <c:pt idx="2651">
                  <c:v>612</c:v>
                </c:pt>
                <c:pt idx="2652">
                  <c:v>612</c:v>
                </c:pt>
                <c:pt idx="2653">
                  <c:v>612</c:v>
                </c:pt>
                <c:pt idx="2654">
                  <c:v>613</c:v>
                </c:pt>
                <c:pt idx="2655">
                  <c:v>614</c:v>
                </c:pt>
                <c:pt idx="2656">
                  <c:v>614</c:v>
                </c:pt>
                <c:pt idx="2657">
                  <c:v>614</c:v>
                </c:pt>
                <c:pt idx="2658">
                  <c:v>614</c:v>
                </c:pt>
                <c:pt idx="2659">
                  <c:v>614</c:v>
                </c:pt>
                <c:pt idx="2660">
                  <c:v>615</c:v>
                </c:pt>
                <c:pt idx="2661">
                  <c:v>616</c:v>
                </c:pt>
                <c:pt idx="2662">
                  <c:v>617</c:v>
                </c:pt>
                <c:pt idx="2663">
                  <c:v>618</c:v>
                </c:pt>
                <c:pt idx="2664">
                  <c:v>619</c:v>
                </c:pt>
                <c:pt idx="2665">
                  <c:v>619</c:v>
                </c:pt>
                <c:pt idx="2666">
                  <c:v>620</c:v>
                </c:pt>
                <c:pt idx="2667">
                  <c:v>620</c:v>
                </c:pt>
                <c:pt idx="2668">
                  <c:v>620</c:v>
                </c:pt>
                <c:pt idx="2669">
                  <c:v>620</c:v>
                </c:pt>
                <c:pt idx="2670">
                  <c:v>620</c:v>
                </c:pt>
                <c:pt idx="2671">
                  <c:v>620</c:v>
                </c:pt>
                <c:pt idx="2672">
                  <c:v>620</c:v>
                </c:pt>
                <c:pt idx="2673">
                  <c:v>620</c:v>
                </c:pt>
                <c:pt idx="2674">
                  <c:v>620</c:v>
                </c:pt>
                <c:pt idx="2675">
                  <c:v>621</c:v>
                </c:pt>
                <c:pt idx="2676">
                  <c:v>621</c:v>
                </c:pt>
                <c:pt idx="2677">
                  <c:v>621</c:v>
                </c:pt>
                <c:pt idx="2678">
                  <c:v>621</c:v>
                </c:pt>
                <c:pt idx="2679">
                  <c:v>621</c:v>
                </c:pt>
                <c:pt idx="2680">
                  <c:v>621</c:v>
                </c:pt>
                <c:pt idx="2681">
                  <c:v>622</c:v>
                </c:pt>
                <c:pt idx="2682">
                  <c:v>622</c:v>
                </c:pt>
                <c:pt idx="2683">
                  <c:v>622</c:v>
                </c:pt>
                <c:pt idx="2684">
                  <c:v>623</c:v>
                </c:pt>
                <c:pt idx="2685">
                  <c:v>624</c:v>
                </c:pt>
                <c:pt idx="2686">
                  <c:v>624</c:v>
                </c:pt>
                <c:pt idx="2687">
                  <c:v>625</c:v>
                </c:pt>
                <c:pt idx="2688">
                  <c:v>625</c:v>
                </c:pt>
                <c:pt idx="2689">
                  <c:v>625</c:v>
                </c:pt>
                <c:pt idx="2690">
                  <c:v>625</c:v>
                </c:pt>
                <c:pt idx="2691">
                  <c:v>625</c:v>
                </c:pt>
                <c:pt idx="2692">
                  <c:v>625</c:v>
                </c:pt>
                <c:pt idx="2693">
                  <c:v>625</c:v>
                </c:pt>
                <c:pt idx="2694">
                  <c:v>625</c:v>
                </c:pt>
                <c:pt idx="2695">
                  <c:v>625</c:v>
                </c:pt>
                <c:pt idx="2696">
                  <c:v>625</c:v>
                </c:pt>
                <c:pt idx="2697">
                  <c:v>625</c:v>
                </c:pt>
                <c:pt idx="2698">
                  <c:v>625</c:v>
                </c:pt>
                <c:pt idx="2699">
                  <c:v>626</c:v>
                </c:pt>
                <c:pt idx="2700">
                  <c:v>626</c:v>
                </c:pt>
                <c:pt idx="2701">
                  <c:v>627</c:v>
                </c:pt>
                <c:pt idx="2702">
                  <c:v>628</c:v>
                </c:pt>
                <c:pt idx="2703">
                  <c:v>628</c:v>
                </c:pt>
                <c:pt idx="2704">
                  <c:v>629</c:v>
                </c:pt>
                <c:pt idx="2705">
                  <c:v>629</c:v>
                </c:pt>
                <c:pt idx="2706">
                  <c:v>630</c:v>
                </c:pt>
                <c:pt idx="2707">
                  <c:v>630</c:v>
                </c:pt>
                <c:pt idx="2708">
                  <c:v>630</c:v>
                </c:pt>
                <c:pt idx="2709">
                  <c:v>630</c:v>
                </c:pt>
                <c:pt idx="2710">
                  <c:v>630</c:v>
                </c:pt>
                <c:pt idx="2711">
                  <c:v>630</c:v>
                </c:pt>
                <c:pt idx="2712">
                  <c:v>630</c:v>
                </c:pt>
                <c:pt idx="2713">
                  <c:v>631</c:v>
                </c:pt>
                <c:pt idx="2714">
                  <c:v>631</c:v>
                </c:pt>
                <c:pt idx="2715">
                  <c:v>631</c:v>
                </c:pt>
                <c:pt idx="2716">
                  <c:v>631</c:v>
                </c:pt>
                <c:pt idx="2717">
                  <c:v>631</c:v>
                </c:pt>
                <c:pt idx="2718">
                  <c:v>631</c:v>
                </c:pt>
                <c:pt idx="2719">
                  <c:v>632</c:v>
                </c:pt>
                <c:pt idx="2720">
                  <c:v>632</c:v>
                </c:pt>
                <c:pt idx="2721">
                  <c:v>632</c:v>
                </c:pt>
                <c:pt idx="2722">
                  <c:v>632</c:v>
                </c:pt>
                <c:pt idx="2723">
                  <c:v>632</c:v>
                </c:pt>
                <c:pt idx="2724">
                  <c:v>632</c:v>
                </c:pt>
                <c:pt idx="2725">
                  <c:v>632</c:v>
                </c:pt>
                <c:pt idx="2726">
                  <c:v>633</c:v>
                </c:pt>
                <c:pt idx="2727">
                  <c:v>633</c:v>
                </c:pt>
                <c:pt idx="2728">
                  <c:v>633</c:v>
                </c:pt>
                <c:pt idx="2729">
                  <c:v>633</c:v>
                </c:pt>
                <c:pt idx="2730">
                  <c:v>633</c:v>
                </c:pt>
                <c:pt idx="2731">
                  <c:v>634</c:v>
                </c:pt>
                <c:pt idx="2732">
                  <c:v>634</c:v>
                </c:pt>
                <c:pt idx="2733">
                  <c:v>634</c:v>
                </c:pt>
                <c:pt idx="2734">
                  <c:v>635</c:v>
                </c:pt>
                <c:pt idx="2735">
                  <c:v>635</c:v>
                </c:pt>
                <c:pt idx="2736">
                  <c:v>636</c:v>
                </c:pt>
                <c:pt idx="2737">
                  <c:v>637</c:v>
                </c:pt>
                <c:pt idx="2738">
                  <c:v>638</c:v>
                </c:pt>
                <c:pt idx="2739">
                  <c:v>638</c:v>
                </c:pt>
                <c:pt idx="2740">
                  <c:v>639</c:v>
                </c:pt>
                <c:pt idx="2741">
                  <c:v>639</c:v>
                </c:pt>
                <c:pt idx="2742">
                  <c:v>640</c:v>
                </c:pt>
                <c:pt idx="2743">
                  <c:v>640</c:v>
                </c:pt>
                <c:pt idx="2744">
                  <c:v>640</c:v>
                </c:pt>
                <c:pt idx="2745">
                  <c:v>640</c:v>
                </c:pt>
                <c:pt idx="2746">
                  <c:v>640</c:v>
                </c:pt>
                <c:pt idx="2747">
                  <c:v>640</c:v>
                </c:pt>
                <c:pt idx="2748">
                  <c:v>640</c:v>
                </c:pt>
                <c:pt idx="2749">
                  <c:v>640</c:v>
                </c:pt>
                <c:pt idx="2750">
                  <c:v>640</c:v>
                </c:pt>
                <c:pt idx="2751">
                  <c:v>640</c:v>
                </c:pt>
                <c:pt idx="2752">
                  <c:v>640</c:v>
                </c:pt>
                <c:pt idx="2753">
                  <c:v>640</c:v>
                </c:pt>
                <c:pt idx="2754">
                  <c:v>640</c:v>
                </c:pt>
                <c:pt idx="2755">
                  <c:v>640</c:v>
                </c:pt>
                <c:pt idx="2756">
                  <c:v>640</c:v>
                </c:pt>
                <c:pt idx="2757">
                  <c:v>641</c:v>
                </c:pt>
                <c:pt idx="2758">
                  <c:v>641</c:v>
                </c:pt>
                <c:pt idx="2759">
                  <c:v>641</c:v>
                </c:pt>
                <c:pt idx="2760">
                  <c:v>642</c:v>
                </c:pt>
                <c:pt idx="2761">
                  <c:v>643</c:v>
                </c:pt>
                <c:pt idx="2762">
                  <c:v>644</c:v>
                </c:pt>
                <c:pt idx="2763">
                  <c:v>644</c:v>
                </c:pt>
                <c:pt idx="2764">
                  <c:v>644</c:v>
                </c:pt>
                <c:pt idx="2765">
                  <c:v>645</c:v>
                </c:pt>
                <c:pt idx="2766">
                  <c:v>646</c:v>
                </c:pt>
                <c:pt idx="2767">
                  <c:v>646</c:v>
                </c:pt>
                <c:pt idx="2768">
                  <c:v>647</c:v>
                </c:pt>
                <c:pt idx="2769">
                  <c:v>647</c:v>
                </c:pt>
                <c:pt idx="2770">
                  <c:v>648</c:v>
                </c:pt>
                <c:pt idx="2771">
                  <c:v>648</c:v>
                </c:pt>
                <c:pt idx="2772">
                  <c:v>649</c:v>
                </c:pt>
                <c:pt idx="2773">
                  <c:v>649</c:v>
                </c:pt>
                <c:pt idx="2774">
                  <c:v>649</c:v>
                </c:pt>
                <c:pt idx="2775">
                  <c:v>649</c:v>
                </c:pt>
                <c:pt idx="2776">
                  <c:v>649</c:v>
                </c:pt>
                <c:pt idx="2777">
                  <c:v>649</c:v>
                </c:pt>
                <c:pt idx="2778">
                  <c:v>649</c:v>
                </c:pt>
                <c:pt idx="2779">
                  <c:v>649</c:v>
                </c:pt>
                <c:pt idx="2780">
                  <c:v>650</c:v>
                </c:pt>
                <c:pt idx="2781">
                  <c:v>651</c:v>
                </c:pt>
                <c:pt idx="2782">
                  <c:v>652</c:v>
                </c:pt>
                <c:pt idx="2783">
                  <c:v>652</c:v>
                </c:pt>
                <c:pt idx="2784">
                  <c:v>652</c:v>
                </c:pt>
                <c:pt idx="2785">
                  <c:v>652</c:v>
                </c:pt>
                <c:pt idx="2786">
                  <c:v>652</c:v>
                </c:pt>
                <c:pt idx="2787">
                  <c:v>652</c:v>
                </c:pt>
                <c:pt idx="2788">
                  <c:v>653</c:v>
                </c:pt>
                <c:pt idx="2789">
                  <c:v>654</c:v>
                </c:pt>
                <c:pt idx="2790">
                  <c:v>654</c:v>
                </c:pt>
                <c:pt idx="2791">
                  <c:v>654</c:v>
                </c:pt>
                <c:pt idx="2792">
                  <c:v>654</c:v>
                </c:pt>
                <c:pt idx="2793">
                  <c:v>654</c:v>
                </c:pt>
                <c:pt idx="2794">
                  <c:v>654</c:v>
                </c:pt>
                <c:pt idx="2795">
                  <c:v>654</c:v>
                </c:pt>
                <c:pt idx="2796">
                  <c:v>655</c:v>
                </c:pt>
                <c:pt idx="2797">
                  <c:v>655</c:v>
                </c:pt>
                <c:pt idx="2798">
                  <c:v>655</c:v>
                </c:pt>
                <c:pt idx="2799">
                  <c:v>655</c:v>
                </c:pt>
                <c:pt idx="2800">
                  <c:v>655</c:v>
                </c:pt>
                <c:pt idx="2801">
                  <c:v>655</c:v>
                </c:pt>
                <c:pt idx="2802">
                  <c:v>655</c:v>
                </c:pt>
                <c:pt idx="2803">
                  <c:v>655</c:v>
                </c:pt>
                <c:pt idx="2804">
                  <c:v>655</c:v>
                </c:pt>
                <c:pt idx="2805">
                  <c:v>655</c:v>
                </c:pt>
                <c:pt idx="2806">
                  <c:v>655</c:v>
                </c:pt>
                <c:pt idx="2807">
                  <c:v>655</c:v>
                </c:pt>
                <c:pt idx="2808">
                  <c:v>655</c:v>
                </c:pt>
                <c:pt idx="2809">
                  <c:v>655</c:v>
                </c:pt>
                <c:pt idx="2810">
                  <c:v>655</c:v>
                </c:pt>
                <c:pt idx="2811">
                  <c:v>655</c:v>
                </c:pt>
                <c:pt idx="2812">
                  <c:v>655</c:v>
                </c:pt>
                <c:pt idx="2813">
                  <c:v>655</c:v>
                </c:pt>
                <c:pt idx="2814">
                  <c:v>655</c:v>
                </c:pt>
                <c:pt idx="2815">
                  <c:v>655</c:v>
                </c:pt>
                <c:pt idx="2816">
                  <c:v>656</c:v>
                </c:pt>
                <c:pt idx="2817">
                  <c:v>656</c:v>
                </c:pt>
                <c:pt idx="2818">
                  <c:v>656</c:v>
                </c:pt>
                <c:pt idx="2819">
                  <c:v>656</c:v>
                </c:pt>
                <c:pt idx="2820">
                  <c:v>656</c:v>
                </c:pt>
                <c:pt idx="2821">
                  <c:v>656</c:v>
                </c:pt>
                <c:pt idx="2822">
                  <c:v>656</c:v>
                </c:pt>
                <c:pt idx="2823">
                  <c:v>656</c:v>
                </c:pt>
                <c:pt idx="2824">
                  <c:v>656</c:v>
                </c:pt>
                <c:pt idx="2825">
                  <c:v>657</c:v>
                </c:pt>
                <c:pt idx="2826">
                  <c:v>657</c:v>
                </c:pt>
                <c:pt idx="2827">
                  <c:v>657</c:v>
                </c:pt>
                <c:pt idx="2828">
                  <c:v>658</c:v>
                </c:pt>
                <c:pt idx="2829">
                  <c:v>658</c:v>
                </c:pt>
                <c:pt idx="2830">
                  <c:v>658</c:v>
                </c:pt>
                <c:pt idx="2831">
                  <c:v>658</c:v>
                </c:pt>
                <c:pt idx="2832">
                  <c:v>658</c:v>
                </c:pt>
                <c:pt idx="2833">
                  <c:v>658</c:v>
                </c:pt>
                <c:pt idx="2834">
                  <c:v>658</c:v>
                </c:pt>
                <c:pt idx="2835">
                  <c:v>658</c:v>
                </c:pt>
                <c:pt idx="2836">
                  <c:v>659</c:v>
                </c:pt>
                <c:pt idx="2837">
                  <c:v>659</c:v>
                </c:pt>
                <c:pt idx="2838">
                  <c:v>660</c:v>
                </c:pt>
                <c:pt idx="2839">
                  <c:v>661</c:v>
                </c:pt>
                <c:pt idx="2840">
                  <c:v>662</c:v>
                </c:pt>
                <c:pt idx="2841">
                  <c:v>662</c:v>
                </c:pt>
                <c:pt idx="2842">
                  <c:v>662</c:v>
                </c:pt>
                <c:pt idx="2843">
                  <c:v>663</c:v>
                </c:pt>
                <c:pt idx="2844">
                  <c:v>663</c:v>
                </c:pt>
                <c:pt idx="2845">
                  <c:v>663</c:v>
                </c:pt>
                <c:pt idx="2846">
                  <c:v>663</c:v>
                </c:pt>
                <c:pt idx="2847">
                  <c:v>664</c:v>
                </c:pt>
                <c:pt idx="2848">
                  <c:v>665</c:v>
                </c:pt>
                <c:pt idx="2849">
                  <c:v>666</c:v>
                </c:pt>
                <c:pt idx="2850">
                  <c:v>667</c:v>
                </c:pt>
                <c:pt idx="2851">
                  <c:v>667</c:v>
                </c:pt>
                <c:pt idx="2852">
                  <c:v>668</c:v>
                </c:pt>
                <c:pt idx="2853">
                  <c:v>669</c:v>
                </c:pt>
                <c:pt idx="2854">
                  <c:v>670</c:v>
                </c:pt>
                <c:pt idx="2855">
                  <c:v>670</c:v>
                </c:pt>
                <c:pt idx="2856">
                  <c:v>670</c:v>
                </c:pt>
                <c:pt idx="2857">
                  <c:v>670</c:v>
                </c:pt>
                <c:pt idx="2858">
                  <c:v>671</c:v>
                </c:pt>
                <c:pt idx="2859">
                  <c:v>671</c:v>
                </c:pt>
                <c:pt idx="2860">
                  <c:v>671</c:v>
                </c:pt>
                <c:pt idx="2861">
                  <c:v>671</c:v>
                </c:pt>
                <c:pt idx="2862">
                  <c:v>671</c:v>
                </c:pt>
                <c:pt idx="2863">
                  <c:v>671</c:v>
                </c:pt>
                <c:pt idx="2864">
                  <c:v>671</c:v>
                </c:pt>
                <c:pt idx="2865">
                  <c:v>671</c:v>
                </c:pt>
                <c:pt idx="2866">
                  <c:v>672</c:v>
                </c:pt>
                <c:pt idx="2867">
                  <c:v>672</c:v>
                </c:pt>
                <c:pt idx="2868">
                  <c:v>672</c:v>
                </c:pt>
                <c:pt idx="2869">
                  <c:v>672</c:v>
                </c:pt>
                <c:pt idx="2870">
                  <c:v>672</c:v>
                </c:pt>
                <c:pt idx="2871">
                  <c:v>672</c:v>
                </c:pt>
                <c:pt idx="2872">
                  <c:v>673</c:v>
                </c:pt>
                <c:pt idx="2873">
                  <c:v>674</c:v>
                </c:pt>
                <c:pt idx="2874">
                  <c:v>674</c:v>
                </c:pt>
                <c:pt idx="2875">
                  <c:v>674</c:v>
                </c:pt>
                <c:pt idx="2876">
                  <c:v>675</c:v>
                </c:pt>
                <c:pt idx="2877">
                  <c:v>675</c:v>
                </c:pt>
                <c:pt idx="2878">
                  <c:v>675</c:v>
                </c:pt>
                <c:pt idx="2879">
                  <c:v>675</c:v>
                </c:pt>
                <c:pt idx="2880">
                  <c:v>675</c:v>
                </c:pt>
                <c:pt idx="2881">
                  <c:v>676</c:v>
                </c:pt>
                <c:pt idx="2882">
                  <c:v>676</c:v>
                </c:pt>
                <c:pt idx="2883">
                  <c:v>677</c:v>
                </c:pt>
                <c:pt idx="2884">
                  <c:v>677</c:v>
                </c:pt>
                <c:pt idx="2885">
                  <c:v>677</c:v>
                </c:pt>
                <c:pt idx="2886">
                  <c:v>677</c:v>
                </c:pt>
                <c:pt idx="2887">
                  <c:v>677</c:v>
                </c:pt>
                <c:pt idx="2888">
                  <c:v>677</c:v>
                </c:pt>
                <c:pt idx="2889">
                  <c:v>677</c:v>
                </c:pt>
                <c:pt idx="2890">
                  <c:v>677</c:v>
                </c:pt>
                <c:pt idx="2891">
                  <c:v>677</c:v>
                </c:pt>
                <c:pt idx="2892">
                  <c:v>677</c:v>
                </c:pt>
                <c:pt idx="2893">
                  <c:v>677</c:v>
                </c:pt>
                <c:pt idx="2894">
                  <c:v>677</c:v>
                </c:pt>
                <c:pt idx="2895">
                  <c:v>677</c:v>
                </c:pt>
                <c:pt idx="2896">
                  <c:v>677</c:v>
                </c:pt>
                <c:pt idx="2897">
                  <c:v>677</c:v>
                </c:pt>
                <c:pt idx="2898">
                  <c:v>677</c:v>
                </c:pt>
                <c:pt idx="2899">
                  <c:v>677</c:v>
                </c:pt>
                <c:pt idx="2900">
                  <c:v>677</c:v>
                </c:pt>
                <c:pt idx="2901">
                  <c:v>677</c:v>
                </c:pt>
                <c:pt idx="2902">
                  <c:v>677</c:v>
                </c:pt>
                <c:pt idx="2903">
                  <c:v>677</c:v>
                </c:pt>
                <c:pt idx="2904">
                  <c:v>678</c:v>
                </c:pt>
                <c:pt idx="2905">
                  <c:v>678</c:v>
                </c:pt>
                <c:pt idx="2906">
                  <c:v>678</c:v>
                </c:pt>
                <c:pt idx="2907">
                  <c:v>678</c:v>
                </c:pt>
                <c:pt idx="2908">
                  <c:v>678</c:v>
                </c:pt>
                <c:pt idx="2909">
                  <c:v>678</c:v>
                </c:pt>
                <c:pt idx="2910">
                  <c:v>678</c:v>
                </c:pt>
                <c:pt idx="2911">
                  <c:v>679</c:v>
                </c:pt>
                <c:pt idx="2912">
                  <c:v>680</c:v>
                </c:pt>
                <c:pt idx="2913">
                  <c:v>680</c:v>
                </c:pt>
                <c:pt idx="2914">
                  <c:v>681</c:v>
                </c:pt>
                <c:pt idx="2915">
                  <c:v>682</c:v>
                </c:pt>
                <c:pt idx="2916">
                  <c:v>683</c:v>
                </c:pt>
                <c:pt idx="2917">
                  <c:v>683</c:v>
                </c:pt>
                <c:pt idx="2918">
                  <c:v>683</c:v>
                </c:pt>
                <c:pt idx="2919">
                  <c:v>683</c:v>
                </c:pt>
                <c:pt idx="2920">
                  <c:v>683</c:v>
                </c:pt>
                <c:pt idx="2921">
                  <c:v>683</c:v>
                </c:pt>
                <c:pt idx="2922">
                  <c:v>683</c:v>
                </c:pt>
                <c:pt idx="2923">
                  <c:v>683</c:v>
                </c:pt>
                <c:pt idx="2924">
                  <c:v>683</c:v>
                </c:pt>
                <c:pt idx="2925">
                  <c:v>683</c:v>
                </c:pt>
                <c:pt idx="2926">
                  <c:v>683</c:v>
                </c:pt>
                <c:pt idx="2927">
                  <c:v>683</c:v>
                </c:pt>
                <c:pt idx="2928">
                  <c:v>684</c:v>
                </c:pt>
                <c:pt idx="2929">
                  <c:v>685</c:v>
                </c:pt>
                <c:pt idx="2930">
                  <c:v>686</c:v>
                </c:pt>
                <c:pt idx="2931">
                  <c:v>686</c:v>
                </c:pt>
                <c:pt idx="2932">
                  <c:v>687</c:v>
                </c:pt>
                <c:pt idx="2933">
                  <c:v>687</c:v>
                </c:pt>
                <c:pt idx="2934">
                  <c:v>687</c:v>
                </c:pt>
                <c:pt idx="2935">
                  <c:v>687</c:v>
                </c:pt>
                <c:pt idx="2936">
                  <c:v>688</c:v>
                </c:pt>
                <c:pt idx="2937">
                  <c:v>688</c:v>
                </c:pt>
                <c:pt idx="2938">
                  <c:v>689</c:v>
                </c:pt>
                <c:pt idx="2939">
                  <c:v>689</c:v>
                </c:pt>
                <c:pt idx="2940">
                  <c:v>689</c:v>
                </c:pt>
                <c:pt idx="2941">
                  <c:v>689</c:v>
                </c:pt>
                <c:pt idx="2942">
                  <c:v>689</c:v>
                </c:pt>
                <c:pt idx="2943">
                  <c:v>689</c:v>
                </c:pt>
                <c:pt idx="2944">
                  <c:v>689</c:v>
                </c:pt>
                <c:pt idx="2945">
                  <c:v>689</c:v>
                </c:pt>
                <c:pt idx="2946">
                  <c:v>690</c:v>
                </c:pt>
                <c:pt idx="2947">
                  <c:v>690</c:v>
                </c:pt>
                <c:pt idx="2948">
                  <c:v>691</c:v>
                </c:pt>
                <c:pt idx="2949">
                  <c:v>692</c:v>
                </c:pt>
                <c:pt idx="2950">
                  <c:v>692</c:v>
                </c:pt>
                <c:pt idx="2951">
                  <c:v>693</c:v>
                </c:pt>
                <c:pt idx="2952">
                  <c:v>693</c:v>
                </c:pt>
                <c:pt idx="2953">
                  <c:v>693</c:v>
                </c:pt>
                <c:pt idx="2954">
                  <c:v>693</c:v>
                </c:pt>
                <c:pt idx="2955">
                  <c:v>694</c:v>
                </c:pt>
                <c:pt idx="2956">
                  <c:v>694</c:v>
                </c:pt>
                <c:pt idx="2957">
                  <c:v>694</c:v>
                </c:pt>
                <c:pt idx="2958">
                  <c:v>694</c:v>
                </c:pt>
                <c:pt idx="2959">
                  <c:v>694</c:v>
                </c:pt>
                <c:pt idx="2960">
                  <c:v>695</c:v>
                </c:pt>
                <c:pt idx="2961">
                  <c:v>696</c:v>
                </c:pt>
                <c:pt idx="2962">
                  <c:v>697</c:v>
                </c:pt>
                <c:pt idx="2963">
                  <c:v>698</c:v>
                </c:pt>
                <c:pt idx="2964">
                  <c:v>698</c:v>
                </c:pt>
                <c:pt idx="2965">
                  <c:v>698</c:v>
                </c:pt>
                <c:pt idx="2966">
                  <c:v>698</c:v>
                </c:pt>
                <c:pt idx="2967">
                  <c:v>698</c:v>
                </c:pt>
                <c:pt idx="2968">
                  <c:v>698</c:v>
                </c:pt>
                <c:pt idx="2969">
                  <c:v>699</c:v>
                </c:pt>
                <c:pt idx="2970">
                  <c:v>700</c:v>
                </c:pt>
                <c:pt idx="2971">
                  <c:v>700</c:v>
                </c:pt>
                <c:pt idx="2972">
                  <c:v>700</c:v>
                </c:pt>
                <c:pt idx="2973">
                  <c:v>700</c:v>
                </c:pt>
                <c:pt idx="2974">
                  <c:v>700</c:v>
                </c:pt>
                <c:pt idx="2975">
                  <c:v>701</c:v>
                </c:pt>
                <c:pt idx="2976">
                  <c:v>702</c:v>
                </c:pt>
                <c:pt idx="2977">
                  <c:v>702</c:v>
                </c:pt>
                <c:pt idx="2978">
                  <c:v>702</c:v>
                </c:pt>
                <c:pt idx="2979">
                  <c:v>702</c:v>
                </c:pt>
                <c:pt idx="2980">
                  <c:v>702</c:v>
                </c:pt>
                <c:pt idx="2981">
                  <c:v>702</c:v>
                </c:pt>
                <c:pt idx="2982">
                  <c:v>702</c:v>
                </c:pt>
                <c:pt idx="2983">
                  <c:v>702</c:v>
                </c:pt>
                <c:pt idx="2984">
                  <c:v>702</c:v>
                </c:pt>
                <c:pt idx="2985">
                  <c:v>702</c:v>
                </c:pt>
                <c:pt idx="2986">
                  <c:v>702</c:v>
                </c:pt>
                <c:pt idx="2987">
                  <c:v>702</c:v>
                </c:pt>
                <c:pt idx="2988">
                  <c:v>702</c:v>
                </c:pt>
                <c:pt idx="2989">
                  <c:v>702</c:v>
                </c:pt>
                <c:pt idx="2990">
                  <c:v>702</c:v>
                </c:pt>
                <c:pt idx="2991">
                  <c:v>702</c:v>
                </c:pt>
                <c:pt idx="2992">
                  <c:v>702</c:v>
                </c:pt>
                <c:pt idx="2993">
                  <c:v>702</c:v>
                </c:pt>
                <c:pt idx="2994">
                  <c:v>702</c:v>
                </c:pt>
                <c:pt idx="2995">
                  <c:v>702</c:v>
                </c:pt>
                <c:pt idx="2996">
                  <c:v>702</c:v>
                </c:pt>
                <c:pt idx="2997">
                  <c:v>703</c:v>
                </c:pt>
                <c:pt idx="2998">
                  <c:v>704</c:v>
                </c:pt>
                <c:pt idx="2999">
                  <c:v>705</c:v>
                </c:pt>
                <c:pt idx="3000">
                  <c:v>706</c:v>
                </c:pt>
                <c:pt idx="3001">
                  <c:v>707</c:v>
                </c:pt>
                <c:pt idx="3002">
                  <c:v>708</c:v>
                </c:pt>
                <c:pt idx="3003">
                  <c:v>708</c:v>
                </c:pt>
                <c:pt idx="3004">
                  <c:v>708</c:v>
                </c:pt>
                <c:pt idx="3005">
                  <c:v>708</c:v>
                </c:pt>
                <c:pt idx="3006">
                  <c:v>708</c:v>
                </c:pt>
                <c:pt idx="3007">
                  <c:v>708</c:v>
                </c:pt>
                <c:pt idx="3008">
                  <c:v>708</c:v>
                </c:pt>
                <c:pt idx="3009">
                  <c:v>709</c:v>
                </c:pt>
                <c:pt idx="3010">
                  <c:v>710</c:v>
                </c:pt>
                <c:pt idx="3011">
                  <c:v>711</c:v>
                </c:pt>
                <c:pt idx="3012">
                  <c:v>711</c:v>
                </c:pt>
                <c:pt idx="3013">
                  <c:v>711</c:v>
                </c:pt>
                <c:pt idx="3014">
                  <c:v>712</c:v>
                </c:pt>
                <c:pt idx="3015">
                  <c:v>713</c:v>
                </c:pt>
                <c:pt idx="3016">
                  <c:v>713</c:v>
                </c:pt>
                <c:pt idx="3017">
                  <c:v>713</c:v>
                </c:pt>
                <c:pt idx="3018">
                  <c:v>713</c:v>
                </c:pt>
                <c:pt idx="3019">
                  <c:v>713</c:v>
                </c:pt>
                <c:pt idx="3020">
                  <c:v>713</c:v>
                </c:pt>
                <c:pt idx="3021">
                  <c:v>713</c:v>
                </c:pt>
                <c:pt idx="3022">
                  <c:v>713</c:v>
                </c:pt>
                <c:pt idx="3023">
                  <c:v>713</c:v>
                </c:pt>
                <c:pt idx="3024">
                  <c:v>713</c:v>
                </c:pt>
                <c:pt idx="3025">
                  <c:v>713</c:v>
                </c:pt>
                <c:pt idx="3026">
                  <c:v>713</c:v>
                </c:pt>
                <c:pt idx="3027">
                  <c:v>713</c:v>
                </c:pt>
                <c:pt idx="3028">
                  <c:v>713</c:v>
                </c:pt>
                <c:pt idx="3029">
                  <c:v>713</c:v>
                </c:pt>
                <c:pt idx="3030">
                  <c:v>713</c:v>
                </c:pt>
                <c:pt idx="3031">
                  <c:v>713</c:v>
                </c:pt>
                <c:pt idx="3032">
                  <c:v>713</c:v>
                </c:pt>
                <c:pt idx="3033">
                  <c:v>713</c:v>
                </c:pt>
                <c:pt idx="3034">
                  <c:v>713</c:v>
                </c:pt>
                <c:pt idx="3035">
                  <c:v>713</c:v>
                </c:pt>
                <c:pt idx="3036">
                  <c:v>713</c:v>
                </c:pt>
                <c:pt idx="3037">
                  <c:v>713</c:v>
                </c:pt>
                <c:pt idx="3038">
                  <c:v>713</c:v>
                </c:pt>
                <c:pt idx="3039">
                  <c:v>713</c:v>
                </c:pt>
                <c:pt idx="3040">
                  <c:v>713</c:v>
                </c:pt>
                <c:pt idx="3041">
                  <c:v>713</c:v>
                </c:pt>
                <c:pt idx="3042">
                  <c:v>714</c:v>
                </c:pt>
                <c:pt idx="3043">
                  <c:v>714</c:v>
                </c:pt>
                <c:pt idx="3044">
                  <c:v>714</c:v>
                </c:pt>
                <c:pt idx="3045">
                  <c:v>714</c:v>
                </c:pt>
                <c:pt idx="3046">
                  <c:v>714</c:v>
                </c:pt>
                <c:pt idx="3047">
                  <c:v>714</c:v>
                </c:pt>
                <c:pt idx="3048">
                  <c:v>714</c:v>
                </c:pt>
                <c:pt idx="3049">
                  <c:v>714</c:v>
                </c:pt>
                <c:pt idx="3050">
                  <c:v>714</c:v>
                </c:pt>
                <c:pt idx="3051">
                  <c:v>714</c:v>
                </c:pt>
                <c:pt idx="3052">
                  <c:v>714</c:v>
                </c:pt>
                <c:pt idx="3053">
                  <c:v>714</c:v>
                </c:pt>
                <c:pt idx="3054">
                  <c:v>714</c:v>
                </c:pt>
                <c:pt idx="3055">
                  <c:v>715</c:v>
                </c:pt>
                <c:pt idx="3056">
                  <c:v>716</c:v>
                </c:pt>
                <c:pt idx="3057">
                  <c:v>717</c:v>
                </c:pt>
                <c:pt idx="3058">
                  <c:v>718</c:v>
                </c:pt>
                <c:pt idx="3059">
                  <c:v>718</c:v>
                </c:pt>
                <c:pt idx="3060">
                  <c:v>718</c:v>
                </c:pt>
                <c:pt idx="3061">
                  <c:v>719</c:v>
                </c:pt>
                <c:pt idx="3062">
                  <c:v>719</c:v>
                </c:pt>
                <c:pt idx="3063">
                  <c:v>719</c:v>
                </c:pt>
                <c:pt idx="3064">
                  <c:v>719</c:v>
                </c:pt>
                <c:pt idx="3065">
                  <c:v>719</c:v>
                </c:pt>
                <c:pt idx="3066">
                  <c:v>719</c:v>
                </c:pt>
                <c:pt idx="3067">
                  <c:v>719</c:v>
                </c:pt>
                <c:pt idx="3068">
                  <c:v>719</c:v>
                </c:pt>
                <c:pt idx="3069">
                  <c:v>719</c:v>
                </c:pt>
                <c:pt idx="3070">
                  <c:v>719</c:v>
                </c:pt>
                <c:pt idx="3071">
                  <c:v>719</c:v>
                </c:pt>
                <c:pt idx="3072">
                  <c:v>719</c:v>
                </c:pt>
                <c:pt idx="3073">
                  <c:v>719</c:v>
                </c:pt>
                <c:pt idx="3074">
                  <c:v>720</c:v>
                </c:pt>
                <c:pt idx="3075">
                  <c:v>721</c:v>
                </c:pt>
                <c:pt idx="3076">
                  <c:v>721</c:v>
                </c:pt>
                <c:pt idx="3077">
                  <c:v>722</c:v>
                </c:pt>
                <c:pt idx="3078">
                  <c:v>722</c:v>
                </c:pt>
                <c:pt idx="3079">
                  <c:v>723</c:v>
                </c:pt>
                <c:pt idx="3080">
                  <c:v>724</c:v>
                </c:pt>
                <c:pt idx="3081">
                  <c:v>725</c:v>
                </c:pt>
                <c:pt idx="3082">
                  <c:v>725</c:v>
                </c:pt>
                <c:pt idx="3083">
                  <c:v>726</c:v>
                </c:pt>
                <c:pt idx="3084">
                  <c:v>727</c:v>
                </c:pt>
                <c:pt idx="3085">
                  <c:v>727</c:v>
                </c:pt>
                <c:pt idx="3086">
                  <c:v>728</c:v>
                </c:pt>
                <c:pt idx="3087">
                  <c:v>728</c:v>
                </c:pt>
                <c:pt idx="3088">
                  <c:v>728</c:v>
                </c:pt>
                <c:pt idx="3089">
                  <c:v>728</c:v>
                </c:pt>
                <c:pt idx="3090">
                  <c:v>728</c:v>
                </c:pt>
                <c:pt idx="3091">
                  <c:v>728</c:v>
                </c:pt>
                <c:pt idx="3092">
                  <c:v>728</c:v>
                </c:pt>
                <c:pt idx="3093">
                  <c:v>728</c:v>
                </c:pt>
                <c:pt idx="3094">
                  <c:v>728</c:v>
                </c:pt>
                <c:pt idx="3095">
                  <c:v>728</c:v>
                </c:pt>
                <c:pt idx="3096">
                  <c:v>728</c:v>
                </c:pt>
                <c:pt idx="3097">
                  <c:v>728</c:v>
                </c:pt>
                <c:pt idx="3098">
                  <c:v>728</c:v>
                </c:pt>
                <c:pt idx="3099">
                  <c:v>729</c:v>
                </c:pt>
                <c:pt idx="3100">
                  <c:v>730</c:v>
                </c:pt>
                <c:pt idx="3101">
                  <c:v>730</c:v>
                </c:pt>
                <c:pt idx="3102">
                  <c:v>730</c:v>
                </c:pt>
                <c:pt idx="3103">
                  <c:v>730</c:v>
                </c:pt>
                <c:pt idx="3104">
                  <c:v>730</c:v>
                </c:pt>
                <c:pt idx="3105">
                  <c:v>730</c:v>
                </c:pt>
                <c:pt idx="3106">
                  <c:v>730</c:v>
                </c:pt>
                <c:pt idx="3107">
                  <c:v>730</c:v>
                </c:pt>
                <c:pt idx="3108">
                  <c:v>730</c:v>
                </c:pt>
                <c:pt idx="3109">
                  <c:v>730</c:v>
                </c:pt>
                <c:pt idx="3110">
                  <c:v>730</c:v>
                </c:pt>
                <c:pt idx="3111">
                  <c:v>730</c:v>
                </c:pt>
                <c:pt idx="3112">
                  <c:v>730</c:v>
                </c:pt>
                <c:pt idx="3113">
                  <c:v>730</c:v>
                </c:pt>
                <c:pt idx="3114">
                  <c:v>731</c:v>
                </c:pt>
                <c:pt idx="3115">
                  <c:v>732</c:v>
                </c:pt>
                <c:pt idx="3116">
                  <c:v>733</c:v>
                </c:pt>
                <c:pt idx="3117">
                  <c:v>733</c:v>
                </c:pt>
                <c:pt idx="3118">
                  <c:v>733</c:v>
                </c:pt>
                <c:pt idx="3119">
                  <c:v>733</c:v>
                </c:pt>
                <c:pt idx="3120">
                  <c:v>733</c:v>
                </c:pt>
                <c:pt idx="3121">
                  <c:v>733</c:v>
                </c:pt>
                <c:pt idx="3122">
                  <c:v>734</c:v>
                </c:pt>
                <c:pt idx="3123">
                  <c:v>734</c:v>
                </c:pt>
                <c:pt idx="3124">
                  <c:v>734</c:v>
                </c:pt>
                <c:pt idx="3125">
                  <c:v>734</c:v>
                </c:pt>
                <c:pt idx="3126">
                  <c:v>734</c:v>
                </c:pt>
                <c:pt idx="3127">
                  <c:v>734</c:v>
                </c:pt>
                <c:pt idx="3128">
                  <c:v>734</c:v>
                </c:pt>
                <c:pt idx="3129">
                  <c:v>734</c:v>
                </c:pt>
                <c:pt idx="3130">
                  <c:v>735</c:v>
                </c:pt>
                <c:pt idx="3131">
                  <c:v>735</c:v>
                </c:pt>
                <c:pt idx="3132">
                  <c:v>736</c:v>
                </c:pt>
                <c:pt idx="3133">
                  <c:v>737</c:v>
                </c:pt>
                <c:pt idx="3134">
                  <c:v>738</c:v>
                </c:pt>
                <c:pt idx="3135">
                  <c:v>738</c:v>
                </c:pt>
                <c:pt idx="3136">
                  <c:v>738</c:v>
                </c:pt>
                <c:pt idx="3137">
                  <c:v>738</c:v>
                </c:pt>
                <c:pt idx="3138">
                  <c:v>738</c:v>
                </c:pt>
                <c:pt idx="3139">
                  <c:v>738</c:v>
                </c:pt>
                <c:pt idx="3140">
                  <c:v>738</c:v>
                </c:pt>
                <c:pt idx="3141">
                  <c:v>738</c:v>
                </c:pt>
                <c:pt idx="3142">
                  <c:v>738</c:v>
                </c:pt>
                <c:pt idx="3143">
                  <c:v>738</c:v>
                </c:pt>
                <c:pt idx="3144">
                  <c:v>738</c:v>
                </c:pt>
                <c:pt idx="3145">
                  <c:v>738</c:v>
                </c:pt>
                <c:pt idx="3146">
                  <c:v>739</c:v>
                </c:pt>
                <c:pt idx="3147">
                  <c:v>740</c:v>
                </c:pt>
                <c:pt idx="3148">
                  <c:v>740</c:v>
                </c:pt>
                <c:pt idx="3149">
                  <c:v>741</c:v>
                </c:pt>
                <c:pt idx="3150">
                  <c:v>741</c:v>
                </c:pt>
                <c:pt idx="3151">
                  <c:v>742</c:v>
                </c:pt>
                <c:pt idx="3152">
                  <c:v>743</c:v>
                </c:pt>
                <c:pt idx="3153">
                  <c:v>744</c:v>
                </c:pt>
                <c:pt idx="3154">
                  <c:v>745</c:v>
                </c:pt>
                <c:pt idx="3155">
                  <c:v>746</c:v>
                </c:pt>
                <c:pt idx="3156">
                  <c:v>746</c:v>
                </c:pt>
                <c:pt idx="3157">
                  <c:v>746</c:v>
                </c:pt>
                <c:pt idx="3158">
                  <c:v>747</c:v>
                </c:pt>
                <c:pt idx="3159">
                  <c:v>747</c:v>
                </c:pt>
                <c:pt idx="3160">
                  <c:v>748</c:v>
                </c:pt>
                <c:pt idx="3161">
                  <c:v>748</c:v>
                </c:pt>
                <c:pt idx="3162">
                  <c:v>748</c:v>
                </c:pt>
                <c:pt idx="3163">
                  <c:v>748</c:v>
                </c:pt>
                <c:pt idx="3164">
                  <c:v>748</c:v>
                </c:pt>
                <c:pt idx="3165">
                  <c:v>749</c:v>
                </c:pt>
                <c:pt idx="3166">
                  <c:v>749</c:v>
                </c:pt>
                <c:pt idx="3167">
                  <c:v>749</c:v>
                </c:pt>
                <c:pt idx="3168">
                  <c:v>750</c:v>
                </c:pt>
                <c:pt idx="3169">
                  <c:v>750</c:v>
                </c:pt>
                <c:pt idx="3170">
                  <c:v>750</c:v>
                </c:pt>
                <c:pt idx="3171">
                  <c:v>750</c:v>
                </c:pt>
                <c:pt idx="3172">
                  <c:v>750</c:v>
                </c:pt>
                <c:pt idx="3173">
                  <c:v>750</c:v>
                </c:pt>
                <c:pt idx="3174">
                  <c:v>750</c:v>
                </c:pt>
                <c:pt idx="3175">
                  <c:v>750</c:v>
                </c:pt>
                <c:pt idx="3176">
                  <c:v>751</c:v>
                </c:pt>
                <c:pt idx="3177">
                  <c:v>751</c:v>
                </c:pt>
                <c:pt idx="3178">
                  <c:v>751</c:v>
                </c:pt>
                <c:pt idx="3179">
                  <c:v>751</c:v>
                </c:pt>
                <c:pt idx="3180">
                  <c:v>751</c:v>
                </c:pt>
                <c:pt idx="3181">
                  <c:v>751</c:v>
                </c:pt>
                <c:pt idx="3182">
                  <c:v>752</c:v>
                </c:pt>
                <c:pt idx="3183">
                  <c:v>752</c:v>
                </c:pt>
                <c:pt idx="3184">
                  <c:v>752</c:v>
                </c:pt>
                <c:pt idx="3185">
                  <c:v>752</c:v>
                </c:pt>
                <c:pt idx="3186">
                  <c:v>752</c:v>
                </c:pt>
                <c:pt idx="3187">
                  <c:v>752</c:v>
                </c:pt>
                <c:pt idx="3188">
                  <c:v>752</c:v>
                </c:pt>
                <c:pt idx="3189">
                  <c:v>752</c:v>
                </c:pt>
                <c:pt idx="3190">
                  <c:v>752</c:v>
                </c:pt>
                <c:pt idx="3191">
                  <c:v>752</c:v>
                </c:pt>
                <c:pt idx="3192">
                  <c:v>752</c:v>
                </c:pt>
                <c:pt idx="3193">
                  <c:v>752</c:v>
                </c:pt>
                <c:pt idx="3194">
                  <c:v>752</c:v>
                </c:pt>
                <c:pt idx="3195">
                  <c:v>752</c:v>
                </c:pt>
                <c:pt idx="3196">
                  <c:v>752</c:v>
                </c:pt>
                <c:pt idx="3197">
                  <c:v>752</c:v>
                </c:pt>
                <c:pt idx="3198">
                  <c:v>752</c:v>
                </c:pt>
                <c:pt idx="3199">
                  <c:v>752</c:v>
                </c:pt>
                <c:pt idx="3200">
                  <c:v>752</c:v>
                </c:pt>
                <c:pt idx="3201">
                  <c:v>752</c:v>
                </c:pt>
                <c:pt idx="3202">
                  <c:v>752</c:v>
                </c:pt>
                <c:pt idx="3203">
                  <c:v>753</c:v>
                </c:pt>
                <c:pt idx="3204">
                  <c:v>753</c:v>
                </c:pt>
                <c:pt idx="3205">
                  <c:v>753</c:v>
                </c:pt>
                <c:pt idx="3206">
                  <c:v>753</c:v>
                </c:pt>
                <c:pt idx="3207">
                  <c:v>753</c:v>
                </c:pt>
                <c:pt idx="3208">
                  <c:v>753</c:v>
                </c:pt>
                <c:pt idx="3209">
                  <c:v>753</c:v>
                </c:pt>
                <c:pt idx="3210">
                  <c:v>753</c:v>
                </c:pt>
                <c:pt idx="3211">
                  <c:v>753</c:v>
                </c:pt>
                <c:pt idx="3212">
                  <c:v>753</c:v>
                </c:pt>
                <c:pt idx="3213">
                  <c:v>754</c:v>
                </c:pt>
                <c:pt idx="3214">
                  <c:v>754</c:v>
                </c:pt>
                <c:pt idx="3215">
                  <c:v>754</c:v>
                </c:pt>
                <c:pt idx="3216">
                  <c:v>754</c:v>
                </c:pt>
                <c:pt idx="3217">
                  <c:v>754</c:v>
                </c:pt>
                <c:pt idx="3218">
                  <c:v>754</c:v>
                </c:pt>
                <c:pt idx="3219">
                  <c:v>754</c:v>
                </c:pt>
                <c:pt idx="3220">
                  <c:v>754</c:v>
                </c:pt>
                <c:pt idx="3221">
                  <c:v>754</c:v>
                </c:pt>
                <c:pt idx="3222">
                  <c:v>754</c:v>
                </c:pt>
                <c:pt idx="3223">
                  <c:v>754</c:v>
                </c:pt>
                <c:pt idx="3224">
                  <c:v>755</c:v>
                </c:pt>
                <c:pt idx="3225">
                  <c:v>755</c:v>
                </c:pt>
                <c:pt idx="3226">
                  <c:v>756</c:v>
                </c:pt>
                <c:pt idx="3227">
                  <c:v>756</c:v>
                </c:pt>
                <c:pt idx="3228">
                  <c:v>757</c:v>
                </c:pt>
                <c:pt idx="3229">
                  <c:v>758</c:v>
                </c:pt>
                <c:pt idx="3230">
                  <c:v>759</c:v>
                </c:pt>
                <c:pt idx="3231">
                  <c:v>759</c:v>
                </c:pt>
                <c:pt idx="3232">
                  <c:v>759</c:v>
                </c:pt>
                <c:pt idx="3233">
                  <c:v>759</c:v>
                </c:pt>
                <c:pt idx="3234">
                  <c:v>759</c:v>
                </c:pt>
                <c:pt idx="3235">
                  <c:v>759</c:v>
                </c:pt>
                <c:pt idx="3236">
                  <c:v>760</c:v>
                </c:pt>
                <c:pt idx="3237">
                  <c:v>760</c:v>
                </c:pt>
                <c:pt idx="3238">
                  <c:v>761</c:v>
                </c:pt>
                <c:pt idx="3239">
                  <c:v>761</c:v>
                </c:pt>
                <c:pt idx="3240">
                  <c:v>761</c:v>
                </c:pt>
                <c:pt idx="3241">
                  <c:v>761</c:v>
                </c:pt>
                <c:pt idx="3242">
                  <c:v>762</c:v>
                </c:pt>
                <c:pt idx="3243">
                  <c:v>762</c:v>
                </c:pt>
                <c:pt idx="3244">
                  <c:v>762</c:v>
                </c:pt>
                <c:pt idx="3245">
                  <c:v>762</c:v>
                </c:pt>
                <c:pt idx="3246">
                  <c:v>762</c:v>
                </c:pt>
                <c:pt idx="3247">
                  <c:v>762</c:v>
                </c:pt>
                <c:pt idx="3248">
                  <c:v>762</c:v>
                </c:pt>
                <c:pt idx="3249">
                  <c:v>762</c:v>
                </c:pt>
                <c:pt idx="3250">
                  <c:v>763</c:v>
                </c:pt>
                <c:pt idx="3251">
                  <c:v>763</c:v>
                </c:pt>
                <c:pt idx="3252">
                  <c:v>763</c:v>
                </c:pt>
                <c:pt idx="3253">
                  <c:v>763</c:v>
                </c:pt>
                <c:pt idx="3254">
                  <c:v>763</c:v>
                </c:pt>
                <c:pt idx="3255">
                  <c:v>763</c:v>
                </c:pt>
                <c:pt idx="3256">
                  <c:v>763</c:v>
                </c:pt>
                <c:pt idx="3257">
                  <c:v>763</c:v>
                </c:pt>
                <c:pt idx="3258">
                  <c:v>763</c:v>
                </c:pt>
                <c:pt idx="3259">
                  <c:v>764</c:v>
                </c:pt>
                <c:pt idx="3260">
                  <c:v>764</c:v>
                </c:pt>
                <c:pt idx="3261">
                  <c:v>764</c:v>
                </c:pt>
                <c:pt idx="3262">
                  <c:v>764</c:v>
                </c:pt>
                <c:pt idx="3263">
                  <c:v>765</c:v>
                </c:pt>
                <c:pt idx="3264">
                  <c:v>765</c:v>
                </c:pt>
                <c:pt idx="3265">
                  <c:v>765</c:v>
                </c:pt>
                <c:pt idx="3266">
                  <c:v>765</c:v>
                </c:pt>
                <c:pt idx="3267">
                  <c:v>765</c:v>
                </c:pt>
                <c:pt idx="3268">
                  <c:v>766</c:v>
                </c:pt>
                <c:pt idx="3269">
                  <c:v>766</c:v>
                </c:pt>
                <c:pt idx="3270">
                  <c:v>766</c:v>
                </c:pt>
                <c:pt idx="3271">
                  <c:v>766</c:v>
                </c:pt>
                <c:pt idx="3272">
                  <c:v>767</c:v>
                </c:pt>
                <c:pt idx="3273">
                  <c:v>768</c:v>
                </c:pt>
                <c:pt idx="3274">
                  <c:v>768</c:v>
                </c:pt>
                <c:pt idx="3275">
                  <c:v>768</c:v>
                </c:pt>
                <c:pt idx="3276">
                  <c:v>769</c:v>
                </c:pt>
                <c:pt idx="3277">
                  <c:v>769</c:v>
                </c:pt>
                <c:pt idx="3278">
                  <c:v>769</c:v>
                </c:pt>
                <c:pt idx="3279">
                  <c:v>769</c:v>
                </c:pt>
                <c:pt idx="3280">
                  <c:v>769</c:v>
                </c:pt>
                <c:pt idx="3281">
                  <c:v>769</c:v>
                </c:pt>
                <c:pt idx="3282">
                  <c:v>769</c:v>
                </c:pt>
                <c:pt idx="3283">
                  <c:v>769</c:v>
                </c:pt>
                <c:pt idx="3284">
                  <c:v>769</c:v>
                </c:pt>
                <c:pt idx="3285">
                  <c:v>770</c:v>
                </c:pt>
                <c:pt idx="3286">
                  <c:v>770</c:v>
                </c:pt>
                <c:pt idx="3287">
                  <c:v>770</c:v>
                </c:pt>
                <c:pt idx="3288">
                  <c:v>770</c:v>
                </c:pt>
                <c:pt idx="3289">
                  <c:v>770</c:v>
                </c:pt>
                <c:pt idx="3290">
                  <c:v>770</c:v>
                </c:pt>
                <c:pt idx="3291">
                  <c:v>770</c:v>
                </c:pt>
                <c:pt idx="3292">
                  <c:v>770</c:v>
                </c:pt>
                <c:pt idx="3293">
                  <c:v>770</c:v>
                </c:pt>
                <c:pt idx="3294">
                  <c:v>770</c:v>
                </c:pt>
                <c:pt idx="3295">
                  <c:v>770</c:v>
                </c:pt>
                <c:pt idx="3296">
                  <c:v>770</c:v>
                </c:pt>
                <c:pt idx="3297">
                  <c:v>770</c:v>
                </c:pt>
                <c:pt idx="3298">
                  <c:v>770</c:v>
                </c:pt>
                <c:pt idx="3299">
                  <c:v>770</c:v>
                </c:pt>
                <c:pt idx="3300">
                  <c:v>771</c:v>
                </c:pt>
                <c:pt idx="3301">
                  <c:v>772</c:v>
                </c:pt>
                <c:pt idx="3302">
                  <c:v>772</c:v>
                </c:pt>
                <c:pt idx="3303">
                  <c:v>773</c:v>
                </c:pt>
                <c:pt idx="3304">
                  <c:v>773</c:v>
                </c:pt>
                <c:pt idx="3305">
                  <c:v>774</c:v>
                </c:pt>
                <c:pt idx="3306">
                  <c:v>774</c:v>
                </c:pt>
                <c:pt idx="3307">
                  <c:v>774</c:v>
                </c:pt>
                <c:pt idx="3308">
                  <c:v>774</c:v>
                </c:pt>
                <c:pt idx="3309">
                  <c:v>774</c:v>
                </c:pt>
                <c:pt idx="3310">
                  <c:v>774</c:v>
                </c:pt>
                <c:pt idx="3311">
                  <c:v>774</c:v>
                </c:pt>
                <c:pt idx="3312">
                  <c:v>774</c:v>
                </c:pt>
                <c:pt idx="3313">
                  <c:v>774</c:v>
                </c:pt>
                <c:pt idx="3314">
                  <c:v>775</c:v>
                </c:pt>
                <c:pt idx="3315">
                  <c:v>775</c:v>
                </c:pt>
                <c:pt idx="3316">
                  <c:v>775</c:v>
                </c:pt>
                <c:pt idx="3317">
                  <c:v>775</c:v>
                </c:pt>
                <c:pt idx="3318">
                  <c:v>775</c:v>
                </c:pt>
                <c:pt idx="3319">
                  <c:v>776</c:v>
                </c:pt>
                <c:pt idx="3320">
                  <c:v>776</c:v>
                </c:pt>
                <c:pt idx="3321">
                  <c:v>776</c:v>
                </c:pt>
                <c:pt idx="3322">
                  <c:v>776</c:v>
                </c:pt>
                <c:pt idx="3323">
                  <c:v>776</c:v>
                </c:pt>
                <c:pt idx="3324">
                  <c:v>776</c:v>
                </c:pt>
                <c:pt idx="3325">
                  <c:v>776</c:v>
                </c:pt>
                <c:pt idx="3326">
                  <c:v>776</c:v>
                </c:pt>
                <c:pt idx="3327">
                  <c:v>776</c:v>
                </c:pt>
                <c:pt idx="3328">
                  <c:v>776</c:v>
                </c:pt>
                <c:pt idx="3329">
                  <c:v>776</c:v>
                </c:pt>
                <c:pt idx="3330">
                  <c:v>776</c:v>
                </c:pt>
                <c:pt idx="3331">
                  <c:v>776</c:v>
                </c:pt>
                <c:pt idx="3332">
                  <c:v>776</c:v>
                </c:pt>
                <c:pt idx="3333">
                  <c:v>776</c:v>
                </c:pt>
                <c:pt idx="3334">
                  <c:v>776</c:v>
                </c:pt>
                <c:pt idx="3335">
                  <c:v>777</c:v>
                </c:pt>
                <c:pt idx="3336">
                  <c:v>777</c:v>
                </c:pt>
                <c:pt idx="3337">
                  <c:v>777</c:v>
                </c:pt>
                <c:pt idx="3338">
                  <c:v>778</c:v>
                </c:pt>
                <c:pt idx="3339">
                  <c:v>778</c:v>
                </c:pt>
                <c:pt idx="3340">
                  <c:v>778</c:v>
                </c:pt>
                <c:pt idx="3341">
                  <c:v>778</c:v>
                </c:pt>
                <c:pt idx="3342">
                  <c:v>778</c:v>
                </c:pt>
                <c:pt idx="3343">
                  <c:v>778</c:v>
                </c:pt>
                <c:pt idx="3344">
                  <c:v>778</c:v>
                </c:pt>
                <c:pt idx="3345">
                  <c:v>778</c:v>
                </c:pt>
                <c:pt idx="3346">
                  <c:v>778</c:v>
                </c:pt>
                <c:pt idx="3347">
                  <c:v>779</c:v>
                </c:pt>
                <c:pt idx="3348">
                  <c:v>780</c:v>
                </c:pt>
                <c:pt idx="3349">
                  <c:v>780</c:v>
                </c:pt>
                <c:pt idx="3350">
                  <c:v>780</c:v>
                </c:pt>
                <c:pt idx="3351">
                  <c:v>780</c:v>
                </c:pt>
                <c:pt idx="3352">
                  <c:v>781</c:v>
                </c:pt>
                <c:pt idx="3353">
                  <c:v>782</c:v>
                </c:pt>
                <c:pt idx="3354">
                  <c:v>782</c:v>
                </c:pt>
                <c:pt idx="3355">
                  <c:v>782</c:v>
                </c:pt>
                <c:pt idx="3356">
                  <c:v>783</c:v>
                </c:pt>
                <c:pt idx="3357">
                  <c:v>783</c:v>
                </c:pt>
                <c:pt idx="3358">
                  <c:v>783</c:v>
                </c:pt>
                <c:pt idx="3359">
                  <c:v>783</c:v>
                </c:pt>
                <c:pt idx="3360">
                  <c:v>783</c:v>
                </c:pt>
                <c:pt idx="3361">
                  <c:v>783</c:v>
                </c:pt>
                <c:pt idx="3362">
                  <c:v>783</c:v>
                </c:pt>
                <c:pt idx="3363">
                  <c:v>784</c:v>
                </c:pt>
                <c:pt idx="3364">
                  <c:v>784</c:v>
                </c:pt>
                <c:pt idx="3365">
                  <c:v>784</c:v>
                </c:pt>
                <c:pt idx="3366">
                  <c:v>785</c:v>
                </c:pt>
                <c:pt idx="3367">
                  <c:v>785</c:v>
                </c:pt>
                <c:pt idx="3368">
                  <c:v>786</c:v>
                </c:pt>
                <c:pt idx="3369">
                  <c:v>787</c:v>
                </c:pt>
                <c:pt idx="3370">
                  <c:v>788</c:v>
                </c:pt>
                <c:pt idx="3371">
                  <c:v>789</c:v>
                </c:pt>
                <c:pt idx="3372">
                  <c:v>789</c:v>
                </c:pt>
                <c:pt idx="3373">
                  <c:v>790</c:v>
                </c:pt>
                <c:pt idx="3374">
                  <c:v>790</c:v>
                </c:pt>
                <c:pt idx="3375">
                  <c:v>791</c:v>
                </c:pt>
                <c:pt idx="3376">
                  <c:v>792</c:v>
                </c:pt>
                <c:pt idx="3377">
                  <c:v>792</c:v>
                </c:pt>
                <c:pt idx="3378">
                  <c:v>792</c:v>
                </c:pt>
                <c:pt idx="3379">
                  <c:v>792</c:v>
                </c:pt>
                <c:pt idx="3380">
                  <c:v>792</c:v>
                </c:pt>
                <c:pt idx="3381">
                  <c:v>792</c:v>
                </c:pt>
                <c:pt idx="3382">
                  <c:v>792</c:v>
                </c:pt>
                <c:pt idx="3383">
                  <c:v>792</c:v>
                </c:pt>
                <c:pt idx="3384">
                  <c:v>793</c:v>
                </c:pt>
                <c:pt idx="3385">
                  <c:v>794</c:v>
                </c:pt>
                <c:pt idx="3386">
                  <c:v>794</c:v>
                </c:pt>
                <c:pt idx="3387">
                  <c:v>794</c:v>
                </c:pt>
                <c:pt idx="3388">
                  <c:v>795</c:v>
                </c:pt>
                <c:pt idx="3389">
                  <c:v>795</c:v>
                </c:pt>
                <c:pt idx="3390">
                  <c:v>795</c:v>
                </c:pt>
                <c:pt idx="3391">
                  <c:v>795</c:v>
                </c:pt>
                <c:pt idx="3392">
                  <c:v>795</c:v>
                </c:pt>
                <c:pt idx="3393">
                  <c:v>796</c:v>
                </c:pt>
                <c:pt idx="3394">
                  <c:v>796</c:v>
                </c:pt>
                <c:pt idx="3395">
                  <c:v>796</c:v>
                </c:pt>
                <c:pt idx="3396">
                  <c:v>796</c:v>
                </c:pt>
                <c:pt idx="3397">
                  <c:v>796</c:v>
                </c:pt>
                <c:pt idx="3398">
                  <c:v>796</c:v>
                </c:pt>
                <c:pt idx="3399">
                  <c:v>796</c:v>
                </c:pt>
                <c:pt idx="3400">
                  <c:v>796</c:v>
                </c:pt>
                <c:pt idx="3401">
                  <c:v>796</c:v>
                </c:pt>
                <c:pt idx="3402">
                  <c:v>796</c:v>
                </c:pt>
                <c:pt idx="3403">
                  <c:v>796</c:v>
                </c:pt>
                <c:pt idx="3404">
                  <c:v>796</c:v>
                </c:pt>
                <c:pt idx="3405">
                  <c:v>797</c:v>
                </c:pt>
                <c:pt idx="3406">
                  <c:v>797</c:v>
                </c:pt>
                <c:pt idx="3407">
                  <c:v>797</c:v>
                </c:pt>
                <c:pt idx="3408">
                  <c:v>798</c:v>
                </c:pt>
                <c:pt idx="3409">
                  <c:v>798</c:v>
                </c:pt>
                <c:pt idx="3410">
                  <c:v>799</c:v>
                </c:pt>
                <c:pt idx="3411">
                  <c:v>799</c:v>
                </c:pt>
                <c:pt idx="3412">
                  <c:v>800</c:v>
                </c:pt>
                <c:pt idx="3413">
                  <c:v>801</c:v>
                </c:pt>
                <c:pt idx="3414">
                  <c:v>801</c:v>
                </c:pt>
                <c:pt idx="3415">
                  <c:v>802</c:v>
                </c:pt>
                <c:pt idx="3416">
                  <c:v>802</c:v>
                </c:pt>
                <c:pt idx="3417">
                  <c:v>802</c:v>
                </c:pt>
                <c:pt idx="3418">
                  <c:v>802</c:v>
                </c:pt>
                <c:pt idx="3419">
                  <c:v>802</c:v>
                </c:pt>
                <c:pt idx="3420">
                  <c:v>802</c:v>
                </c:pt>
                <c:pt idx="3421">
                  <c:v>802</c:v>
                </c:pt>
                <c:pt idx="3422">
                  <c:v>802</c:v>
                </c:pt>
                <c:pt idx="3423">
                  <c:v>802</c:v>
                </c:pt>
                <c:pt idx="3424">
                  <c:v>802</c:v>
                </c:pt>
                <c:pt idx="3425">
                  <c:v>802</c:v>
                </c:pt>
                <c:pt idx="3426">
                  <c:v>802</c:v>
                </c:pt>
                <c:pt idx="3427">
                  <c:v>802</c:v>
                </c:pt>
                <c:pt idx="3428">
                  <c:v>802</c:v>
                </c:pt>
                <c:pt idx="3429">
                  <c:v>802</c:v>
                </c:pt>
                <c:pt idx="3430">
                  <c:v>802</c:v>
                </c:pt>
                <c:pt idx="3431">
                  <c:v>802</c:v>
                </c:pt>
                <c:pt idx="3432">
                  <c:v>803</c:v>
                </c:pt>
                <c:pt idx="3433">
                  <c:v>803</c:v>
                </c:pt>
                <c:pt idx="3434">
                  <c:v>803</c:v>
                </c:pt>
                <c:pt idx="3435">
                  <c:v>803</c:v>
                </c:pt>
                <c:pt idx="3436">
                  <c:v>804</c:v>
                </c:pt>
                <c:pt idx="3437">
                  <c:v>805</c:v>
                </c:pt>
                <c:pt idx="3438">
                  <c:v>805</c:v>
                </c:pt>
                <c:pt idx="3439">
                  <c:v>805</c:v>
                </c:pt>
                <c:pt idx="3440">
                  <c:v>806</c:v>
                </c:pt>
                <c:pt idx="3441">
                  <c:v>806</c:v>
                </c:pt>
                <c:pt idx="3442">
                  <c:v>806</c:v>
                </c:pt>
                <c:pt idx="3443">
                  <c:v>806</c:v>
                </c:pt>
                <c:pt idx="3444">
                  <c:v>807</c:v>
                </c:pt>
                <c:pt idx="3445">
                  <c:v>807</c:v>
                </c:pt>
                <c:pt idx="3446">
                  <c:v>808</c:v>
                </c:pt>
                <c:pt idx="3447">
                  <c:v>808</c:v>
                </c:pt>
                <c:pt idx="3448">
                  <c:v>808</c:v>
                </c:pt>
                <c:pt idx="3449">
                  <c:v>808</c:v>
                </c:pt>
                <c:pt idx="3450">
                  <c:v>808</c:v>
                </c:pt>
                <c:pt idx="3451">
                  <c:v>808</c:v>
                </c:pt>
                <c:pt idx="3452">
                  <c:v>808</c:v>
                </c:pt>
                <c:pt idx="3453">
                  <c:v>808</c:v>
                </c:pt>
                <c:pt idx="3454">
                  <c:v>808</c:v>
                </c:pt>
                <c:pt idx="3455">
                  <c:v>808</c:v>
                </c:pt>
                <c:pt idx="3456">
                  <c:v>808</c:v>
                </c:pt>
                <c:pt idx="3457">
                  <c:v>808</c:v>
                </c:pt>
                <c:pt idx="3458">
                  <c:v>808</c:v>
                </c:pt>
                <c:pt idx="3459">
                  <c:v>809</c:v>
                </c:pt>
                <c:pt idx="3460">
                  <c:v>810</c:v>
                </c:pt>
                <c:pt idx="3461">
                  <c:v>811</c:v>
                </c:pt>
                <c:pt idx="3462">
                  <c:v>811</c:v>
                </c:pt>
                <c:pt idx="3463">
                  <c:v>811</c:v>
                </c:pt>
                <c:pt idx="3464">
                  <c:v>811</c:v>
                </c:pt>
                <c:pt idx="3465">
                  <c:v>811</c:v>
                </c:pt>
                <c:pt idx="3466">
                  <c:v>811</c:v>
                </c:pt>
                <c:pt idx="3467">
                  <c:v>812</c:v>
                </c:pt>
                <c:pt idx="3468">
                  <c:v>812</c:v>
                </c:pt>
                <c:pt idx="3469">
                  <c:v>812</c:v>
                </c:pt>
                <c:pt idx="3470">
                  <c:v>813</c:v>
                </c:pt>
                <c:pt idx="3471">
                  <c:v>813</c:v>
                </c:pt>
                <c:pt idx="3472">
                  <c:v>813</c:v>
                </c:pt>
                <c:pt idx="3473">
                  <c:v>814</c:v>
                </c:pt>
                <c:pt idx="3474">
                  <c:v>815</c:v>
                </c:pt>
                <c:pt idx="3475">
                  <c:v>815</c:v>
                </c:pt>
                <c:pt idx="3476">
                  <c:v>815</c:v>
                </c:pt>
                <c:pt idx="3477">
                  <c:v>816</c:v>
                </c:pt>
                <c:pt idx="3478">
                  <c:v>817</c:v>
                </c:pt>
                <c:pt idx="3479">
                  <c:v>817</c:v>
                </c:pt>
                <c:pt idx="3480">
                  <c:v>818</c:v>
                </c:pt>
                <c:pt idx="3481">
                  <c:v>818</c:v>
                </c:pt>
                <c:pt idx="3482">
                  <c:v>818</c:v>
                </c:pt>
                <c:pt idx="3483">
                  <c:v>818</c:v>
                </c:pt>
                <c:pt idx="3484">
                  <c:v>818</c:v>
                </c:pt>
                <c:pt idx="3485">
                  <c:v>818</c:v>
                </c:pt>
                <c:pt idx="3486">
                  <c:v>819</c:v>
                </c:pt>
                <c:pt idx="3487">
                  <c:v>819</c:v>
                </c:pt>
                <c:pt idx="3488">
                  <c:v>819</c:v>
                </c:pt>
                <c:pt idx="3489">
                  <c:v>820</c:v>
                </c:pt>
                <c:pt idx="3490">
                  <c:v>821</c:v>
                </c:pt>
                <c:pt idx="3491">
                  <c:v>822</c:v>
                </c:pt>
                <c:pt idx="3492">
                  <c:v>822</c:v>
                </c:pt>
                <c:pt idx="3493">
                  <c:v>822</c:v>
                </c:pt>
                <c:pt idx="3494">
                  <c:v>823</c:v>
                </c:pt>
                <c:pt idx="3495">
                  <c:v>823</c:v>
                </c:pt>
                <c:pt idx="3496">
                  <c:v>823</c:v>
                </c:pt>
                <c:pt idx="3497">
                  <c:v>823</c:v>
                </c:pt>
                <c:pt idx="3498">
                  <c:v>823</c:v>
                </c:pt>
                <c:pt idx="3499">
                  <c:v>824</c:v>
                </c:pt>
                <c:pt idx="3500">
                  <c:v>824</c:v>
                </c:pt>
                <c:pt idx="3501">
                  <c:v>824</c:v>
                </c:pt>
                <c:pt idx="3502">
                  <c:v>824</c:v>
                </c:pt>
                <c:pt idx="3503">
                  <c:v>824</c:v>
                </c:pt>
                <c:pt idx="3504">
                  <c:v>824</c:v>
                </c:pt>
                <c:pt idx="3505">
                  <c:v>824</c:v>
                </c:pt>
                <c:pt idx="3506">
                  <c:v>824</c:v>
                </c:pt>
                <c:pt idx="3507">
                  <c:v>824</c:v>
                </c:pt>
                <c:pt idx="3508">
                  <c:v>824</c:v>
                </c:pt>
                <c:pt idx="3509">
                  <c:v>824</c:v>
                </c:pt>
                <c:pt idx="3510">
                  <c:v>824</c:v>
                </c:pt>
                <c:pt idx="3511">
                  <c:v>824</c:v>
                </c:pt>
                <c:pt idx="3512">
                  <c:v>824</c:v>
                </c:pt>
                <c:pt idx="3513">
                  <c:v>824</c:v>
                </c:pt>
                <c:pt idx="3514">
                  <c:v>824</c:v>
                </c:pt>
                <c:pt idx="3515">
                  <c:v>824</c:v>
                </c:pt>
                <c:pt idx="3516">
                  <c:v>825</c:v>
                </c:pt>
                <c:pt idx="3517">
                  <c:v>825</c:v>
                </c:pt>
                <c:pt idx="3518">
                  <c:v>826</c:v>
                </c:pt>
                <c:pt idx="3519">
                  <c:v>827</c:v>
                </c:pt>
                <c:pt idx="3520">
                  <c:v>827</c:v>
                </c:pt>
                <c:pt idx="3521">
                  <c:v>827</c:v>
                </c:pt>
                <c:pt idx="3522">
                  <c:v>827</c:v>
                </c:pt>
                <c:pt idx="3523">
                  <c:v>827</c:v>
                </c:pt>
                <c:pt idx="3524">
                  <c:v>827</c:v>
                </c:pt>
                <c:pt idx="3525">
                  <c:v>827</c:v>
                </c:pt>
                <c:pt idx="3526">
                  <c:v>827</c:v>
                </c:pt>
                <c:pt idx="3527">
                  <c:v>827</c:v>
                </c:pt>
                <c:pt idx="3528">
                  <c:v>827</c:v>
                </c:pt>
                <c:pt idx="3529">
                  <c:v>827</c:v>
                </c:pt>
                <c:pt idx="3530">
                  <c:v>827</c:v>
                </c:pt>
                <c:pt idx="3531">
                  <c:v>827</c:v>
                </c:pt>
                <c:pt idx="3532">
                  <c:v>827</c:v>
                </c:pt>
                <c:pt idx="3533">
                  <c:v>827</c:v>
                </c:pt>
                <c:pt idx="3534">
                  <c:v>827</c:v>
                </c:pt>
                <c:pt idx="3535">
                  <c:v>827</c:v>
                </c:pt>
                <c:pt idx="3536">
                  <c:v>827</c:v>
                </c:pt>
                <c:pt idx="3537">
                  <c:v>827</c:v>
                </c:pt>
                <c:pt idx="3538">
                  <c:v>827</c:v>
                </c:pt>
                <c:pt idx="3539">
                  <c:v>827</c:v>
                </c:pt>
                <c:pt idx="3540">
                  <c:v>827</c:v>
                </c:pt>
                <c:pt idx="3541">
                  <c:v>827</c:v>
                </c:pt>
                <c:pt idx="3542">
                  <c:v>827</c:v>
                </c:pt>
                <c:pt idx="3543">
                  <c:v>827</c:v>
                </c:pt>
                <c:pt idx="3544">
                  <c:v>827</c:v>
                </c:pt>
                <c:pt idx="3545">
                  <c:v>827</c:v>
                </c:pt>
                <c:pt idx="3546">
                  <c:v>827</c:v>
                </c:pt>
                <c:pt idx="3547">
                  <c:v>828</c:v>
                </c:pt>
                <c:pt idx="3548">
                  <c:v>828</c:v>
                </c:pt>
                <c:pt idx="3549">
                  <c:v>829</c:v>
                </c:pt>
                <c:pt idx="3550">
                  <c:v>829</c:v>
                </c:pt>
                <c:pt idx="3551">
                  <c:v>829</c:v>
                </c:pt>
                <c:pt idx="3552">
                  <c:v>829</c:v>
                </c:pt>
                <c:pt idx="3553">
                  <c:v>829</c:v>
                </c:pt>
                <c:pt idx="3554">
                  <c:v>829</c:v>
                </c:pt>
                <c:pt idx="3555">
                  <c:v>830</c:v>
                </c:pt>
                <c:pt idx="3556">
                  <c:v>831</c:v>
                </c:pt>
                <c:pt idx="3557">
                  <c:v>832</c:v>
                </c:pt>
                <c:pt idx="3558">
                  <c:v>833</c:v>
                </c:pt>
                <c:pt idx="3559">
                  <c:v>834</c:v>
                </c:pt>
                <c:pt idx="3560">
                  <c:v>835</c:v>
                </c:pt>
                <c:pt idx="3561">
                  <c:v>836</c:v>
                </c:pt>
                <c:pt idx="3562">
                  <c:v>836</c:v>
                </c:pt>
                <c:pt idx="3563">
                  <c:v>836</c:v>
                </c:pt>
                <c:pt idx="3564">
                  <c:v>836</c:v>
                </c:pt>
                <c:pt idx="3565">
                  <c:v>836</c:v>
                </c:pt>
                <c:pt idx="3566">
                  <c:v>836</c:v>
                </c:pt>
                <c:pt idx="3567">
                  <c:v>837</c:v>
                </c:pt>
                <c:pt idx="3568">
                  <c:v>837</c:v>
                </c:pt>
                <c:pt idx="3569">
                  <c:v>838</c:v>
                </c:pt>
                <c:pt idx="3570">
                  <c:v>839</c:v>
                </c:pt>
                <c:pt idx="3571">
                  <c:v>840</c:v>
                </c:pt>
                <c:pt idx="3572">
                  <c:v>840</c:v>
                </c:pt>
                <c:pt idx="3573">
                  <c:v>840</c:v>
                </c:pt>
                <c:pt idx="3574">
                  <c:v>840</c:v>
                </c:pt>
                <c:pt idx="3575">
                  <c:v>840</c:v>
                </c:pt>
                <c:pt idx="3576">
                  <c:v>840</c:v>
                </c:pt>
                <c:pt idx="3577">
                  <c:v>841</c:v>
                </c:pt>
                <c:pt idx="3578">
                  <c:v>841</c:v>
                </c:pt>
                <c:pt idx="3579">
                  <c:v>841</c:v>
                </c:pt>
                <c:pt idx="3580">
                  <c:v>841</c:v>
                </c:pt>
                <c:pt idx="3581">
                  <c:v>841</c:v>
                </c:pt>
                <c:pt idx="3582">
                  <c:v>842</c:v>
                </c:pt>
                <c:pt idx="3583">
                  <c:v>842</c:v>
                </c:pt>
                <c:pt idx="3584">
                  <c:v>842</c:v>
                </c:pt>
                <c:pt idx="3585">
                  <c:v>843</c:v>
                </c:pt>
                <c:pt idx="3586">
                  <c:v>843</c:v>
                </c:pt>
                <c:pt idx="3587">
                  <c:v>844</c:v>
                </c:pt>
                <c:pt idx="3588">
                  <c:v>844</c:v>
                </c:pt>
                <c:pt idx="3589">
                  <c:v>845</c:v>
                </c:pt>
                <c:pt idx="3590">
                  <c:v>845</c:v>
                </c:pt>
                <c:pt idx="3591">
                  <c:v>845</c:v>
                </c:pt>
                <c:pt idx="3592">
                  <c:v>845</c:v>
                </c:pt>
                <c:pt idx="3593">
                  <c:v>845</c:v>
                </c:pt>
                <c:pt idx="3594">
                  <c:v>846</c:v>
                </c:pt>
                <c:pt idx="3595">
                  <c:v>847</c:v>
                </c:pt>
                <c:pt idx="3596">
                  <c:v>847</c:v>
                </c:pt>
                <c:pt idx="3597">
                  <c:v>848</c:v>
                </c:pt>
                <c:pt idx="3598">
                  <c:v>848</c:v>
                </c:pt>
                <c:pt idx="3599">
                  <c:v>849</c:v>
                </c:pt>
                <c:pt idx="3600">
                  <c:v>850</c:v>
                </c:pt>
                <c:pt idx="3601">
                  <c:v>851</c:v>
                </c:pt>
                <c:pt idx="3602">
                  <c:v>852</c:v>
                </c:pt>
                <c:pt idx="3603">
                  <c:v>852</c:v>
                </c:pt>
                <c:pt idx="3604">
                  <c:v>852</c:v>
                </c:pt>
                <c:pt idx="3605">
                  <c:v>852</c:v>
                </c:pt>
                <c:pt idx="3606">
                  <c:v>852</c:v>
                </c:pt>
                <c:pt idx="3607">
                  <c:v>852</c:v>
                </c:pt>
                <c:pt idx="3608">
                  <c:v>852</c:v>
                </c:pt>
                <c:pt idx="3609">
                  <c:v>853</c:v>
                </c:pt>
                <c:pt idx="3610">
                  <c:v>854</c:v>
                </c:pt>
                <c:pt idx="3611">
                  <c:v>855</c:v>
                </c:pt>
                <c:pt idx="3612">
                  <c:v>856</c:v>
                </c:pt>
                <c:pt idx="3613">
                  <c:v>857</c:v>
                </c:pt>
                <c:pt idx="3614">
                  <c:v>857</c:v>
                </c:pt>
                <c:pt idx="3615">
                  <c:v>858</c:v>
                </c:pt>
                <c:pt idx="3616">
                  <c:v>859</c:v>
                </c:pt>
                <c:pt idx="3617">
                  <c:v>860</c:v>
                </c:pt>
                <c:pt idx="3618">
                  <c:v>861</c:v>
                </c:pt>
                <c:pt idx="3619">
                  <c:v>861</c:v>
                </c:pt>
                <c:pt idx="3620">
                  <c:v>861</c:v>
                </c:pt>
                <c:pt idx="3621">
                  <c:v>862</c:v>
                </c:pt>
                <c:pt idx="3622">
                  <c:v>863</c:v>
                </c:pt>
                <c:pt idx="3623">
                  <c:v>863</c:v>
                </c:pt>
                <c:pt idx="3624">
                  <c:v>864</c:v>
                </c:pt>
                <c:pt idx="3625">
                  <c:v>865</c:v>
                </c:pt>
                <c:pt idx="3626">
                  <c:v>865</c:v>
                </c:pt>
                <c:pt idx="3627">
                  <c:v>865</c:v>
                </c:pt>
                <c:pt idx="3628">
                  <c:v>865</c:v>
                </c:pt>
                <c:pt idx="3629">
                  <c:v>866</c:v>
                </c:pt>
                <c:pt idx="3630">
                  <c:v>867</c:v>
                </c:pt>
                <c:pt idx="3631">
                  <c:v>867</c:v>
                </c:pt>
                <c:pt idx="3632">
                  <c:v>867</c:v>
                </c:pt>
                <c:pt idx="3633">
                  <c:v>867</c:v>
                </c:pt>
                <c:pt idx="3634">
                  <c:v>867</c:v>
                </c:pt>
                <c:pt idx="3635">
                  <c:v>867</c:v>
                </c:pt>
                <c:pt idx="3636">
                  <c:v>867</c:v>
                </c:pt>
                <c:pt idx="3637">
                  <c:v>867</c:v>
                </c:pt>
                <c:pt idx="3638">
                  <c:v>867</c:v>
                </c:pt>
                <c:pt idx="3639">
                  <c:v>867</c:v>
                </c:pt>
                <c:pt idx="3640">
                  <c:v>867</c:v>
                </c:pt>
                <c:pt idx="3641">
                  <c:v>867</c:v>
                </c:pt>
                <c:pt idx="3642">
                  <c:v>867</c:v>
                </c:pt>
                <c:pt idx="3643">
                  <c:v>867</c:v>
                </c:pt>
                <c:pt idx="3644">
                  <c:v>867</c:v>
                </c:pt>
                <c:pt idx="3645">
                  <c:v>867</c:v>
                </c:pt>
                <c:pt idx="3646">
                  <c:v>867</c:v>
                </c:pt>
                <c:pt idx="3647">
                  <c:v>867</c:v>
                </c:pt>
                <c:pt idx="3648">
                  <c:v>867</c:v>
                </c:pt>
                <c:pt idx="3649">
                  <c:v>867</c:v>
                </c:pt>
                <c:pt idx="3650">
                  <c:v>867</c:v>
                </c:pt>
                <c:pt idx="3651">
                  <c:v>868</c:v>
                </c:pt>
                <c:pt idx="3652">
                  <c:v>868</c:v>
                </c:pt>
                <c:pt idx="3653">
                  <c:v>868</c:v>
                </c:pt>
                <c:pt idx="3654">
                  <c:v>868</c:v>
                </c:pt>
                <c:pt idx="3655">
                  <c:v>869</c:v>
                </c:pt>
                <c:pt idx="3656">
                  <c:v>869</c:v>
                </c:pt>
                <c:pt idx="3657">
                  <c:v>870</c:v>
                </c:pt>
                <c:pt idx="3658">
                  <c:v>871</c:v>
                </c:pt>
                <c:pt idx="3659">
                  <c:v>872</c:v>
                </c:pt>
                <c:pt idx="3660">
                  <c:v>872</c:v>
                </c:pt>
                <c:pt idx="3661">
                  <c:v>872</c:v>
                </c:pt>
                <c:pt idx="3662">
                  <c:v>872</c:v>
                </c:pt>
                <c:pt idx="3663">
                  <c:v>872</c:v>
                </c:pt>
                <c:pt idx="3664">
                  <c:v>872</c:v>
                </c:pt>
                <c:pt idx="3665">
                  <c:v>872</c:v>
                </c:pt>
                <c:pt idx="3666">
                  <c:v>872</c:v>
                </c:pt>
                <c:pt idx="3667">
                  <c:v>872</c:v>
                </c:pt>
                <c:pt idx="3668">
                  <c:v>872</c:v>
                </c:pt>
                <c:pt idx="3669">
                  <c:v>872</c:v>
                </c:pt>
                <c:pt idx="3670">
                  <c:v>872</c:v>
                </c:pt>
                <c:pt idx="3671">
                  <c:v>872</c:v>
                </c:pt>
                <c:pt idx="3672">
                  <c:v>872</c:v>
                </c:pt>
                <c:pt idx="3673">
                  <c:v>872</c:v>
                </c:pt>
                <c:pt idx="3674">
                  <c:v>872</c:v>
                </c:pt>
                <c:pt idx="3675">
                  <c:v>872</c:v>
                </c:pt>
                <c:pt idx="3676">
                  <c:v>872</c:v>
                </c:pt>
                <c:pt idx="3677">
                  <c:v>872</c:v>
                </c:pt>
                <c:pt idx="3678">
                  <c:v>872</c:v>
                </c:pt>
                <c:pt idx="3679">
                  <c:v>872</c:v>
                </c:pt>
                <c:pt idx="3680">
                  <c:v>872</c:v>
                </c:pt>
                <c:pt idx="3681">
                  <c:v>872</c:v>
                </c:pt>
                <c:pt idx="3682">
                  <c:v>872</c:v>
                </c:pt>
                <c:pt idx="3683">
                  <c:v>873</c:v>
                </c:pt>
                <c:pt idx="3684">
                  <c:v>874</c:v>
                </c:pt>
                <c:pt idx="3685">
                  <c:v>874</c:v>
                </c:pt>
                <c:pt idx="3686">
                  <c:v>874</c:v>
                </c:pt>
                <c:pt idx="3687">
                  <c:v>874</c:v>
                </c:pt>
                <c:pt idx="3688">
                  <c:v>874</c:v>
                </c:pt>
                <c:pt idx="3689">
                  <c:v>874</c:v>
                </c:pt>
                <c:pt idx="3690">
                  <c:v>874</c:v>
                </c:pt>
                <c:pt idx="3691">
                  <c:v>875</c:v>
                </c:pt>
                <c:pt idx="3692">
                  <c:v>875</c:v>
                </c:pt>
                <c:pt idx="3693">
                  <c:v>875</c:v>
                </c:pt>
                <c:pt idx="3694">
                  <c:v>875</c:v>
                </c:pt>
                <c:pt idx="3695">
                  <c:v>875</c:v>
                </c:pt>
                <c:pt idx="3696">
                  <c:v>875</c:v>
                </c:pt>
                <c:pt idx="3697">
                  <c:v>875</c:v>
                </c:pt>
                <c:pt idx="3698">
                  <c:v>875</c:v>
                </c:pt>
                <c:pt idx="3699">
                  <c:v>875</c:v>
                </c:pt>
                <c:pt idx="3700">
                  <c:v>875</c:v>
                </c:pt>
                <c:pt idx="3701">
                  <c:v>875</c:v>
                </c:pt>
                <c:pt idx="3702">
                  <c:v>875</c:v>
                </c:pt>
                <c:pt idx="3703">
                  <c:v>875</c:v>
                </c:pt>
                <c:pt idx="3704">
                  <c:v>875</c:v>
                </c:pt>
                <c:pt idx="3705">
                  <c:v>875</c:v>
                </c:pt>
                <c:pt idx="3706">
                  <c:v>876</c:v>
                </c:pt>
                <c:pt idx="3707">
                  <c:v>876</c:v>
                </c:pt>
                <c:pt idx="3708">
                  <c:v>876</c:v>
                </c:pt>
                <c:pt idx="3709">
                  <c:v>876</c:v>
                </c:pt>
                <c:pt idx="3710">
                  <c:v>876</c:v>
                </c:pt>
                <c:pt idx="3711">
                  <c:v>876</c:v>
                </c:pt>
                <c:pt idx="3712">
                  <c:v>876</c:v>
                </c:pt>
                <c:pt idx="3713">
                  <c:v>876</c:v>
                </c:pt>
                <c:pt idx="3714">
                  <c:v>876</c:v>
                </c:pt>
                <c:pt idx="3715">
                  <c:v>876</c:v>
                </c:pt>
                <c:pt idx="3716">
                  <c:v>877</c:v>
                </c:pt>
                <c:pt idx="3717">
                  <c:v>877</c:v>
                </c:pt>
                <c:pt idx="3718">
                  <c:v>877</c:v>
                </c:pt>
                <c:pt idx="3719">
                  <c:v>877</c:v>
                </c:pt>
                <c:pt idx="3720">
                  <c:v>877</c:v>
                </c:pt>
                <c:pt idx="3721">
                  <c:v>877</c:v>
                </c:pt>
                <c:pt idx="3722">
                  <c:v>877</c:v>
                </c:pt>
                <c:pt idx="3723">
                  <c:v>877</c:v>
                </c:pt>
                <c:pt idx="3724">
                  <c:v>877</c:v>
                </c:pt>
                <c:pt idx="3725">
                  <c:v>877</c:v>
                </c:pt>
                <c:pt idx="3726">
                  <c:v>877</c:v>
                </c:pt>
                <c:pt idx="3727">
                  <c:v>878</c:v>
                </c:pt>
                <c:pt idx="3728">
                  <c:v>879</c:v>
                </c:pt>
                <c:pt idx="3729">
                  <c:v>879</c:v>
                </c:pt>
                <c:pt idx="3730">
                  <c:v>880</c:v>
                </c:pt>
                <c:pt idx="3731">
                  <c:v>881</c:v>
                </c:pt>
                <c:pt idx="3732">
                  <c:v>881</c:v>
                </c:pt>
                <c:pt idx="3733">
                  <c:v>881</c:v>
                </c:pt>
                <c:pt idx="3734">
                  <c:v>881</c:v>
                </c:pt>
                <c:pt idx="3735">
                  <c:v>881</c:v>
                </c:pt>
                <c:pt idx="3736">
                  <c:v>881</c:v>
                </c:pt>
                <c:pt idx="3737">
                  <c:v>881</c:v>
                </c:pt>
                <c:pt idx="3738">
                  <c:v>881</c:v>
                </c:pt>
                <c:pt idx="3739">
                  <c:v>881</c:v>
                </c:pt>
                <c:pt idx="3740">
                  <c:v>881</c:v>
                </c:pt>
                <c:pt idx="3741">
                  <c:v>881</c:v>
                </c:pt>
                <c:pt idx="3742">
                  <c:v>881</c:v>
                </c:pt>
                <c:pt idx="3743">
                  <c:v>881</c:v>
                </c:pt>
                <c:pt idx="3744">
                  <c:v>881</c:v>
                </c:pt>
                <c:pt idx="3745">
                  <c:v>882</c:v>
                </c:pt>
                <c:pt idx="3746">
                  <c:v>882</c:v>
                </c:pt>
                <c:pt idx="3747">
                  <c:v>882</c:v>
                </c:pt>
                <c:pt idx="3748">
                  <c:v>882</c:v>
                </c:pt>
                <c:pt idx="3749">
                  <c:v>882</c:v>
                </c:pt>
                <c:pt idx="3750">
                  <c:v>882</c:v>
                </c:pt>
                <c:pt idx="3751">
                  <c:v>882</c:v>
                </c:pt>
                <c:pt idx="3752">
                  <c:v>882</c:v>
                </c:pt>
                <c:pt idx="3753">
                  <c:v>882</c:v>
                </c:pt>
                <c:pt idx="3754">
                  <c:v>882</c:v>
                </c:pt>
                <c:pt idx="3755">
                  <c:v>883</c:v>
                </c:pt>
                <c:pt idx="3756">
                  <c:v>883</c:v>
                </c:pt>
                <c:pt idx="3757">
                  <c:v>883</c:v>
                </c:pt>
                <c:pt idx="3758">
                  <c:v>883</c:v>
                </c:pt>
                <c:pt idx="3759">
                  <c:v>883</c:v>
                </c:pt>
                <c:pt idx="3760">
                  <c:v>883</c:v>
                </c:pt>
                <c:pt idx="3761">
                  <c:v>884</c:v>
                </c:pt>
                <c:pt idx="3762">
                  <c:v>884</c:v>
                </c:pt>
                <c:pt idx="3763">
                  <c:v>884</c:v>
                </c:pt>
                <c:pt idx="3764">
                  <c:v>884</c:v>
                </c:pt>
                <c:pt idx="3765">
                  <c:v>885</c:v>
                </c:pt>
                <c:pt idx="3766">
                  <c:v>885</c:v>
                </c:pt>
                <c:pt idx="3767">
                  <c:v>885</c:v>
                </c:pt>
                <c:pt idx="3768">
                  <c:v>885</c:v>
                </c:pt>
                <c:pt idx="3769">
                  <c:v>885</c:v>
                </c:pt>
                <c:pt idx="3770">
                  <c:v>885</c:v>
                </c:pt>
                <c:pt idx="3771">
                  <c:v>885</c:v>
                </c:pt>
                <c:pt idx="3772">
                  <c:v>885</c:v>
                </c:pt>
                <c:pt idx="3773">
                  <c:v>885</c:v>
                </c:pt>
                <c:pt idx="3774">
                  <c:v>885</c:v>
                </c:pt>
                <c:pt idx="3775">
                  <c:v>885</c:v>
                </c:pt>
                <c:pt idx="3776">
                  <c:v>885</c:v>
                </c:pt>
                <c:pt idx="3777">
                  <c:v>885</c:v>
                </c:pt>
                <c:pt idx="3778">
                  <c:v>885</c:v>
                </c:pt>
                <c:pt idx="3779">
                  <c:v>885</c:v>
                </c:pt>
                <c:pt idx="3780">
                  <c:v>885</c:v>
                </c:pt>
                <c:pt idx="3781">
                  <c:v>885</c:v>
                </c:pt>
                <c:pt idx="3782">
                  <c:v>886</c:v>
                </c:pt>
                <c:pt idx="3783">
                  <c:v>886</c:v>
                </c:pt>
                <c:pt idx="3784">
                  <c:v>886</c:v>
                </c:pt>
                <c:pt idx="3785">
                  <c:v>887</c:v>
                </c:pt>
                <c:pt idx="3786">
                  <c:v>888</c:v>
                </c:pt>
                <c:pt idx="3787">
                  <c:v>889</c:v>
                </c:pt>
                <c:pt idx="3788">
                  <c:v>890</c:v>
                </c:pt>
                <c:pt idx="3789">
                  <c:v>891</c:v>
                </c:pt>
                <c:pt idx="3790">
                  <c:v>891</c:v>
                </c:pt>
                <c:pt idx="3791">
                  <c:v>892</c:v>
                </c:pt>
                <c:pt idx="3792">
                  <c:v>892</c:v>
                </c:pt>
                <c:pt idx="3793">
                  <c:v>892</c:v>
                </c:pt>
                <c:pt idx="3794">
                  <c:v>893</c:v>
                </c:pt>
                <c:pt idx="3795">
                  <c:v>893</c:v>
                </c:pt>
                <c:pt idx="3796">
                  <c:v>893</c:v>
                </c:pt>
                <c:pt idx="3797">
                  <c:v>893</c:v>
                </c:pt>
                <c:pt idx="3798">
                  <c:v>893</c:v>
                </c:pt>
                <c:pt idx="3799">
                  <c:v>894</c:v>
                </c:pt>
                <c:pt idx="3800">
                  <c:v>894</c:v>
                </c:pt>
                <c:pt idx="3801">
                  <c:v>894</c:v>
                </c:pt>
                <c:pt idx="3802">
                  <c:v>894</c:v>
                </c:pt>
                <c:pt idx="3803">
                  <c:v>894</c:v>
                </c:pt>
                <c:pt idx="3804">
                  <c:v>894</c:v>
                </c:pt>
                <c:pt idx="3805">
                  <c:v>894</c:v>
                </c:pt>
                <c:pt idx="3806">
                  <c:v>894</c:v>
                </c:pt>
                <c:pt idx="3807">
                  <c:v>894</c:v>
                </c:pt>
                <c:pt idx="3808">
                  <c:v>895</c:v>
                </c:pt>
                <c:pt idx="3809">
                  <c:v>896</c:v>
                </c:pt>
                <c:pt idx="3810">
                  <c:v>896</c:v>
                </c:pt>
                <c:pt idx="3811">
                  <c:v>896</c:v>
                </c:pt>
                <c:pt idx="3812">
                  <c:v>897</c:v>
                </c:pt>
                <c:pt idx="3813">
                  <c:v>897</c:v>
                </c:pt>
                <c:pt idx="3814">
                  <c:v>897</c:v>
                </c:pt>
                <c:pt idx="3815">
                  <c:v>897</c:v>
                </c:pt>
                <c:pt idx="3816">
                  <c:v>897</c:v>
                </c:pt>
                <c:pt idx="3817">
                  <c:v>897</c:v>
                </c:pt>
                <c:pt idx="3818">
                  <c:v>897</c:v>
                </c:pt>
                <c:pt idx="3819">
                  <c:v>897</c:v>
                </c:pt>
                <c:pt idx="3820">
                  <c:v>897</c:v>
                </c:pt>
                <c:pt idx="3821">
                  <c:v>898</c:v>
                </c:pt>
                <c:pt idx="3822">
                  <c:v>898</c:v>
                </c:pt>
                <c:pt idx="3823">
                  <c:v>898</c:v>
                </c:pt>
                <c:pt idx="3824">
                  <c:v>898</c:v>
                </c:pt>
                <c:pt idx="3825">
                  <c:v>898</c:v>
                </c:pt>
                <c:pt idx="3826">
                  <c:v>898</c:v>
                </c:pt>
                <c:pt idx="3827">
                  <c:v>898</c:v>
                </c:pt>
                <c:pt idx="3828">
                  <c:v>898</c:v>
                </c:pt>
                <c:pt idx="3829">
                  <c:v>899</c:v>
                </c:pt>
                <c:pt idx="3830">
                  <c:v>900</c:v>
                </c:pt>
                <c:pt idx="3831">
                  <c:v>900</c:v>
                </c:pt>
                <c:pt idx="3832">
                  <c:v>901</c:v>
                </c:pt>
                <c:pt idx="3833">
                  <c:v>901</c:v>
                </c:pt>
                <c:pt idx="3834">
                  <c:v>901</c:v>
                </c:pt>
                <c:pt idx="3835">
                  <c:v>901</c:v>
                </c:pt>
                <c:pt idx="3836">
                  <c:v>901</c:v>
                </c:pt>
                <c:pt idx="3837">
                  <c:v>901</c:v>
                </c:pt>
                <c:pt idx="3838">
                  <c:v>901</c:v>
                </c:pt>
                <c:pt idx="3839">
                  <c:v>901</c:v>
                </c:pt>
                <c:pt idx="3840">
                  <c:v>901</c:v>
                </c:pt>
                <c:pt idx="3841">
                  <c:v>901</c:v>
                </c:pt>
                <c:pt idx="3842">
                  <c:v>901</c:v>
                </c:pt>
                <c:pt idx="3843">
                  <c:v>902</c:v>
                </c:pt>
                <c:pt idx="3844">
                  <c:v>902</c:v>
                </c:pt>
                <c:pt idx="3845">
                  <c:v>902</c:v>
                </c:pt>
                <c:pt idx="3846">
                  <c:v>902</c:v>
                </c:pt>
                <c:pt idx="3847">
                  <c:v>902</c:v>
                </c:pt>
                <c:pt idx="3848">
                  <c:v>903</c:v>
                </c:pt>
                <c:pt idx="3849">
                  <c:v>903</c:v>
                </c:pt>
                <c:pt idx="3850">
                  <c:v>903</c:v>
                </c:pt>
                <c:pt idx="3851">
                  <c:v>903</c:v>
                </c:pt>
                <c:pt idx="3852">
                  <c:v>903</c:v>
                </c:pt>
                <c:pt idx="3853">
                  <c:v>903</c:v>
                </c:pt>
                <c:pt idx="3854">
                  <c:v>903</c:v>
                </c:pt>
                <c:pt idx="3855">
                  <c:v>903</c:v>
                </c:pt>
                <c:pt idx="3856">
                  <c:v>903</c:v>
                </c:pt>
                <c:pt idx="3857">
                  <c:v>903</c:v>
                </c:pt>
                <c:pt idx="3858">
                  <c:v>903</c:v>
                </c:pt>
                <c:pt idx="3859">
                  <c:v>903</c:v>
                </c:pt>
                <c:pt idx="3860">
                  <c:v>903</c:v>
                </c:pt>
                <c:pt idx="3861">
                  <c:v>903</c:v>
                </c:pt>
                <c:pt idx="3862">
                  <c:v>903</c:v>
                </c:pt>
                <c:pt idx="3863">
                  <c:v>903</c:v>
                </c:pt>
                <c:pt idx="3864">
                  <c:v>903</c:v>
                </c:pt>
                <c:pt idx="3865">
                  <c:v>903</c:v>
                </c:pt>
                <c:pt idx="3866">
                  <c:v>903</c:v>
                </c:pt>
                <c:pt idx="3867">
                  <c:v>904</c:v>
                </c:pt>
                <c:pt idx="3868">
                  <c:v>905</c:v>
                </c:pt>
                <c:pt idx="3869">
                  <c:v>905</c:v>
                </c:pt>
                <c:pt idx="3870">
                  <c:v>905</c:v>
                </c:pt>
                <c:pt idx="3871">
                  <c:v>906</c:v>
                </c:pt>
                <c:pt idx="3872">
                  <c:v>906</c:v>
                </c:pt>
                <c:pt idx="3873">
                  <c:v>907</c:v>
                </c:pt>
                <c:pt idx="3874">
                  <c:v>907</c:v>
                </c:pt>
                <c:pt idx="3875">
                  <c:v>907</c:v>
                </c:pt>
                <c:pt idx="3876">
                  <c:v>908</c:v>
                </c:pt>
                <c:pt idx="3877">
                  <c:v>909</c:v>
                </c:pt>
                <c:pt idx="3878">
                  <c:v>909</c:v>
                </c:pt>
                <c:pt idx="3879">
                  <c:v>910</c:v>
                </c:pt>
                <c:pt idx="3880">
                  <c:v>910</c:v>
                </c:pt>
                <c:pt idx="3881">
                  <c:v>910</c:v>
                </c:pt>
                <c:pt idx="3882">
                  <c:v>910</c:v>
                </c:pt>
                <c:pt idx="3883">
                  <c:v>910</c:v>
                </c:pt>
                <c:pt idx="3884">
                  <c:v>910</c:v>
                </c:pt>
                <c:pt idx="3885">
                  <c:v>910</c:v>
                </c:pt>
                <c:pt idx="3886">
                  <c:v>910</c:v>
                </c:pt>
                <c:pt idx="3887">
                  <c:v>910</c:v>
                </c:pt>
                <c:pt idx="3888">
                  <c:v>911</c:v>
                </c:pt>
                <c:pt idx="3889">
                  <c:v>911</c:v>
                </c:pt>
                <c:pt idx="3890">
                  <c:v>911</c:v>
                </c:pt>
                <c:pt idx="3891">
                  <c:v>911</c:v>
                </c:pt>
                <c:pt idx="3892">
                  <c:v>911</c:v>
                </c:pt>
                <c:pt idx="3893">
                  <c:v>911</c:v>
                </c:pt>
                <c:pt idx="3894">
                  <c:v>911</c:v>
                </c:pt>
                <c:pt idx="3895">
                  <c:v>911</c:v>
                </c:pt>
                <c:pt idx="3896">
                  <c:v>911</c:v>
                </c:pt>
                <c:pt idx="3897">
                  <c:v>911</c:v>
                </c:pt>
                <c:pt idx="3898">
                  <c:v>912</c:v>
                </c:pt>
                <c:pt idx="3899">
                  <c:v>912</c:v>
                </c:pt>
                <c:pt idx="3900">
                  <c:v>912</c:v>
                </c:pt>
                <c:pt idx="3901">
                  <c:v>912</c:v>
                </c:pt>
                <c:pt idx="3902">
                  <c:v>912</c:v>
                </c:pt>
                <c:pt idx="3903">
                  <c:v>912</c:v>
                </c:pt>
                <c:pt idx="3904">
                  <c:v>912</c:v>
                </c:pt>
                <c:pt idx="3905">
                  <c:v>912</c:v>
                </c:pt>
                <c:pt idx="3906">
                  <c:v>912</c:v>
                </c:pt>
                <c:pt idx="3907">
                  <c:v>912</c:v>
                </c:pt>
                <c:pt idx="3908">
                  <c:v>913</c:v>
                </c:pt>
                <c:pt idx="3909">
                  <c:v>913</c:v>
                </c:pt>
                <c:pt idx="3910">
                  <c:v>913</c:v>
                </c:pt>
                <c:pt idx="3911">
                  <c:v>913</c:v>
                </c:pt>
                <c:pt idx="3912">
                  <c:v>913</c:v>
                </c:pt>
                <c:pt idx="3913">
                  <c:v>913</c:v>
                </c:pt>
                <c:pt idx="3914">
                  <c:v>913</c:v>
                </c:pt>
                <c:pt idx="3915">
                  <c:v>914</c:v>
                </c:pt>
                <c:pt idx="3916">
                  <c:v>914</c:v>
                </c:pt>
                <c:pt idx="3917">
                  <c:v>915</c:v>
                </c:pt>
                <c:pt idx="3918">
                  <c:v>915</c:v>
                </c:pt>
                <c:pt idx="3919">
                  <c:v>915</c:v>
                </c:pt>
                <c:pt idx="3920">
                  <c:v>915</c:v>
                </c:pt>
                <c:pt idx="3921">
                  <c:v>915</c:v>
                </c:pt>
                <c:pt idx="3922">
                  <c:v>915</c:v>
                </c:pt>
                <c:pt idx="3923">
                  <c:v>916</c:v>
                </c:pt>
                <c:pt idx="3924">
                  <c:v>916</c:v>
                </c:pt>
                <c:pt idx="3925">
                  <c:v>916</c:v>
                </c:pt>
                <c:pt idx="3926">
                  <c:v>916</c:v>
                </c:pt>
                <c:pt idx="3927">
                  <c:v>917</c:v>
                </c:pt>
                <c:pt idx="3928">
                  <c:v>917</c:v>
                </c:pt>
                <c:pt idx="3929">
                  <c:v>918</c:v>
                </c:pt>
                <c:pt idx="3930">
                  <c:v>918</c:v>
                </c:pt>
                <c:pt idx="3931">
                  <c:v>918</c:v>
                </c:pt>
                <c:pt idx="3932">
                  <c:v>918</c:v>
                </c:pt>
                <c:pt idx="3933">
                  <c:v>918</c:v>
                </c:pt>
                <c:pt idx="3934">
                  <c:v>918</c:v>
                </c:pt>
                <c:pt idx="3935">
                  <c:v>918</c:v>
                </c:pt>
                <c:pt idx="3936">
                  <c:v>919</c:v>
                </c:pt>
                <c:pt idx="3937">
                  <c:v>919</c:v>
                </c:pt>
                <c:pt idx="3938">
                  <c:v>919</c:v>
                </c:pt>
                <c:pt idx="3939">
                  <c:v>919</c:v>
                </c:pt>
                <c:pt idx="3940">
                  <c:v>919</c:v>
                </c:pt>
                <c:pt idx="3941">
                  <c:v>919</c:v>
                </c:pt>
                <c:pt idx="3942">
                  <c:v>919</c:v>
                </c:pt>
                <c:pt idx="3943">
                  <c:v>919</c:v>
                </c:pt>
                <c:pt idx="3944">
                  <c:v>920</c:v>
                </c:pt>
                <c:pt idx="3945">
                  <c:v>920</c:v>
                </c:pt>
                <c:pt idx="3946">
                  <c:v>920</c:v>
                </c:pt>
                <c:pt idx="3947">
                  <c:v>921</c:v>
                </c:pt>
                <c:pt idx="3948">
                  <c:v>921</c:v>
                </c:pt>
                <c:pt idx="3949">
                  <c:v>921</c:v>
                </c:pt>
                <c:pt idx="3950">
                  <c:v>921</c:v>
                </c:pt>
                <c:pt idx="3951">
                  <c:v>921</c:v>
                </c:pt>
                <c:pt idx="3952">
                  <c:v>921</c:v>
                </c:pt>
                <c:pt idx="3953">
                  <c:v>921</c:v>
                </c:pt>
                <c:pt idx="3954">
                  <c:v>921</c:v>
                </c:pt>
                <c:pt idx="3955">
                  <c:v>921</c:v>
                </c:pt>
                <c:pt idx="3956">
                  <c:v>921</c:v>
                </c:pt>
                <c:pt idx="3957">
                  <c:v>921</c:v>
                </c:pt>
                <c:pt idx="3958">
                  <c:v>921</c:v>
                </c:pt>
                <c:pt idx="3959">
                  <c:v>921</c:v>
                </c:pt>
                <c:pt idx="3960">
                  <c:v>921</c:v>
                </c:pt>
                <c:pt idx="3961">
                  <c:v>921</c:v>
                </c:pt>
                <c:pt idx="3962">
                  <c:v>921</c:v>
                </c:pt>
                <c:pt idx="3963">
                  <c:v>921</c:v>
                </c:pt>
                <c:pt idx="3964">
                  <c:v>921</c:v>
                </c:pt>
                <c:pt idx="3965">
                  <c:v>921</c:v>
                </c:pt>
                <c:pt idx="3966">
                  <c:v>921</c:v>
                </c:pt>
                <c:pt idx="3967">
                  <c:v>922</c:v>
                </c:pt>
                <c:pt idx="3968">
                  <c:v>922</c:v>
                </c:pt>
                <c:pt idx="3969">
                  <c:v>922</c:v>
                </c:pt>
                <c:pt idx="3970">
                  <c:v>922</c:v>
                </c:pt>
                <c:pt idx="3971">
                  <c:v>923</c:v>
                </c:pt>
                <c:pt idx="3972">
                  <c:v>923</c:v>
                </c:pt>
                <c:pt idx="3973">
                  <c:v>923</c:v>
                </c:pt>
                <c:pt idx="3974">
                  <c:v>923</c:v>
                </c:pt>
                <c:pt idx="3975">
                  <c:v>923</c:v>
                </c:pt>
                <c:pt idx="3976">
                  <c:v>924</c:v>
                </c:pt>
                <c:pt idx="3977">
                  <c:v>924</c:v>
                </c:pt>
                <c:pt idx="3978">
                  <c:v>924</c:v>
                </c:pt>
                <c:pt idx="3979">
                  <c:v>924</c:v>
                </c:pt>
                <c:pt idx="3980">
                  <c:v>924</c:v>
                </c:pt>
                <c:pt idx="3981">
                  <c:v>924</c:v>
                </c:pt>
                <c:pt idx="3982">
                  <c:v>924</c:v>
                </c:pt>
                <c:pt idx="3983">
                  <c:v>924</c:v>
                </c:pt>
                <c:pt idx="3984">
                  <c:v>924</c:v>
                </c:pt>
                <c:pt idx="3985">
                  <c:v>924</c:v>
                </c:pt>
                <c:pt idx="3986">
                  <c:v>924</c:v>
                </c:pt>
                <c:pt idx="3987">
                  <c:v>924</c:v>
                </c:pt>
                <c:pt idx="3988">
                  <c:v>924</c:v>
                </c:pt>
                <c:pt idx="3989">
                  <c:v>924</c:v>
                </c:pt>
                <c:pt idx="3990">
                  <c:v>924</c:v>
                </c:pt>
                <c:pt idx="3991">
                  <c:v>924</c:v>
                </c:pt>
                <c:pt idx="3992">
                  <c:v>924</c:v>
                </c:pt>
                <c:pt idx="3993">
                  <c:v>924</c:v>
                </c:pt>
                <c:pt idx="3994">
                  <c:v>924</c:v>
                </c:pt>
                <c:pt idx="3995">
                  <c:v>924</c:v>
                </c:pt>
                <c:pt idx="3996">
                  <c:v>925</c:v>
                </c:pt>
                <c:pt idx="3997">
                  <c:v>925</c:v>
                </c:pt>
                <c:pt idx="3998">
                  <c:v>926</c:v>
                </c:pt>
                <c:pt idx="3999">
                  <c:v>926</c:v>
                </c:pt>
                <c:pt idx="4000">
                  <c:v>926</c:v>
                </c:pt>
                <c:pt idx="4001">
                  <c:v>926</c:v>
                </c:pt>
                <c:pt idx="4002">
                  <c:v>926</c:v>
                </c:pt>
                <c:pt idx="4003">
                  <c:v>926</c:v>
                </c:pt>
                <c:pt idx="4004">
                  <c:v>926</c:v>
                </c:pt>
                <c:pt idx="4005">
                  <c:v>926</c:v>
                </c:pt>
                <c:pt idx="4006">
                  <c:v>927</c:v>
                </c:pt>
                <c:pt idx="4007">
                  <c:v>928</c:v>
                </c:pt>
                <c:pt idx="4008">
                  <c:v>929</c:v>
                </c:pt>
                <c:pt idx="4009">
                  <c:v>930</c:v>
                </c:pt>
                <c:pt idx="4010">
                  <c:v>931</c:v>
                </c:pt>
                <c:pt idx="4011">
                  <c:v>931</c:v>
                </c:pt>
                <c:pt idx="4012">
                  <c:v>932</c:v>
                </c:pt>
                <c:pt idx="4013">
                  <c:v>932</c:v>
                </c:pt>
                <c:pt idx="4014">
                  <c:v>932</c:v>
                </c:pt>
                <c:pt idx="4015">
                  <c:v>932</c:v>
                </c:pt>
                <c:pt idx="4016">
                  <c:v>933</c:v>
                </c:pt>
                <c:pt idx="4017">
                  <c:v>933</c:v>
                </c:pt>
                <c:pt idx="4018">
                  <c:v>934</c:v>
                </c:pt>
                <c:pt idx="4019">
                  <c:v>934</c:v>
                </c:pt>
                <c:pt idx="4020">
                  <c:v>934</c:v>
                </c:pt>
                <c:pt idx="4021">
                  <c:v>934</c:v>
                </c:pt>
                <c:pt idx="4022">
                  <c:v>934</c:v>
                </c:pt>
                <c:pt idx="4023">
                  <c:v>934</c:v>
                </c:pt>
                <c:pt idx="4024">
                  <c:v>934</c:v>
                </c:pt>
                <c:pt idx="4025">
                  <c:v>934</c:v>
                </c:pt>
                <c:pt idx="4026">
                  <c:v>934</c:v>
                </c:pt>
                <c:pt idx="4027">
                  <c:v>934</c:v>
                </c:pt>
                <c:pt idx="4028">
                  <c:v>935</c:v>
                </c:pt>
                <c:pt idx="4029">
                  <c:v>935</c:v>
                </c:pt>
                <c:pt idx="4030">
                  <c:v>935</c:v>
                </c:pt>
                <c:pt idx="4031">
                  <c:v>935</c:v>
                </c:pt>
                <c:pt idx="4032">
                  <c:v>936</c:v>
                </c:pt>
                <c:pt idx="4033">
                  <c:v>937</c:v>
                </c:pt>
                <c:pt idx="4034">
                  <c:v>937</c:v>
                </c:pt>
                <c:pt idx="4035">
                  <c:v>938</c:v>
                </c:pt>
                <c:pt idx="4036">
                  <c:v>938</c:v>
                </c:pt>
                <c:pt idx="4037">
                  <c:v>939</c:v>
                </c:pt>
                <c:pt idx="4038">
                  <c:v>939</c:v>
                </c:pt>
                <c:pt idx="4039">
                  <c:v>939</c:v>
                </c:pt>
                <c:pt idx="4040">
                  <c:v>939</c:v>
                </c:pt>
                <c:pt idx="4041">
                  <c:v>940</c:v>
                </c:pt>
                <c:pt idx="4042">
                  <c:v>940</c:v>
                </c:pt>
                <c:pt idx="4043">
                  <c:v>940</c:v>
                </c:pt>
                <c:pt idx="4044">
                  <c:v>940</c:v>
                </c:pt>
                <c:pt idx="4045">
                  <c:v>940</c:v>
                </c:pt>
                <c:pt idx="4046">
                  <c:v>940</c:v>
                </c:pt>
                <c:pt idx="4047">
                  <c:v>941</c:v>
                </c:pt>
                <c:pt idx="4048">
                  <c:v>942</c:v>
                </c:pt>
                <c:pt idx="4049">
                  <c:v>943</c:v>
                </c:pt>
                <c:pt idx="4050">
                  <c:v>944</c:v>
                </c:pt>
                <c:pt idx="4051">
                  <c:v>945</c:v>
                </c:pt>
                <c:pt idx="4052">
                  <c:v>946</c:v>
                </c:pt>
                <c:pt idx="4053">
                  <c:v>946</c:v>
                </c:pt>
                <c:pt idx="4054">
                  <c:v>946</c:v>
                </c:pt>
                <c:pt idx="4055">
                  <c:v>947</c:v>
                </c:pt>
                <c:pt idx="4056">
                  <c:v>948</c:v>
                </c:pt>
                <c:pt idx="4057">
                  <c:v>948</c:v>
                </c:pt>
                <c:pt idx="4058">
                  <c:v>948</c:v>
                </c:pt>
                <c:pt idx="4059">
                  <c:v>948</c:v>
                </c:pt>
                <c:pt idx="4060">
                  <c:v>948</c:v>
                </c:pt>
                <c:pt idx="4061">
                  <c:v>949</c:v>
                </c:pt>
                <c:pt idx="4062">
                  <c:v>949</c:v>
                </c:pt>
                <c:pt idx="4063">
                  <c:v>949</c:v>
                </c:pt>
                <c:pt idx="4064">
                  <c:v>949</c:v>
                </c:pt>
                <c:pt idx="4065">
                  <c:v>949</c:v>
                </c:pt>
                <c:pt idx="4066">
                  <c:v>949</c:v>
                </c:pt>
                <c:pt idx="4067">
                  <c:v>949</c:v>
                </c:pt>
                <c:pt idx="4068">
                  <c:v>949</c:v>
                </c:pt>
                <c:pt idx="4069">
                  <c:v>949</c:v>
                </c:pt>
                <c:pt idx="4070">
                  <c:v>949</c:v>
                </c:pt>
                <c:pt idx="4071">
                  <c:v>949</c:v>
                </c:pt>
                <c:pt idx="4072">
                  <c:v>950</c:v>
                </c:pt>
                <c:pt idx="4073">
                  <c:v>950</c:v>
                </c:pt>
                <c:pt idx="4074">
                  <c:v>951</c:v>
                </c:pt>
                <c:pt idx="4075">
                  <c:v>951</c:v>
                </c:pt>
                <c:pt idx="4076">
                  <c:v>951</c:v>
                </c:pt>
                <c:pt idx="4077">
                  <c:v>951</c:v>
                </c:pt>
                <c:pt idx="4078">
                  <c:v>951</c:v>
                </c:pt>
                <c:pt idx="4079">
                  <c:v>951</c:v>
                </c:pt>
                <c:pt idx="4080">
                  <c:v>952</c:v>
                </c:pt>
                <c:pt idx="4081">
                  <c:v>953</c:v>
                </c:pt>
                <c:pt idx="4082">
                  <c:v>954</c:v>
                </c:pt>
                <c:pt idx="4083">
                  <c:v>955</c:v>
                </c:pt>
                <c:pt idx="4084">
                  <c:v>955</c:v>
                </c:pt>
                <c:pt idx="4085">
                  <c:v>955</c:v>
                </c:pt>
                <c:pt idx="4086">
                  <c:v>955</c:v>
                </c:pt>
                <c:pt idx="4087">
                  <c:v>956</c:v>
                </c:pt>
                <c:pt idx="4088">
                  <c:v>956</c:v>
                </c:pt>
                <c:pt idx="4089">
                  <c:v>957</c:v>
                </c:pt>
                <c:pt idx="4090">
                  <c:v>957</c:v>
                </c:pt>
                <c:pt idx="4091">
                  <c:v>957</c:v>
                </c:pt>
                <c:pt idx="4092">
                  <c:v>957</c:v>
                </c:pt>
                <c:pt idx="4093">
                  <c:v>957</c:v>
                </c:pt>
                <c:pt idx="4094">
                  <c:v>957</c:v>
                </c:pt>
                <c:pt idx="4095">
                  <c:v>957</c:v>
                </c:pt>
                <c:pt idx="4096">
                  <c:v>957</c:v>
                </c:pt>
                <c:pt idx="4097">
                  <c:v>958</c:v>
                </c:pt>
                <c:pt idx="4098">
                  <c:v>958</c:v>
                </c:pt>
                <c:pt idx="4099">
                  <c:v>958</c:v>
                </c:pt>
                <c:pt idx="4100">
                  <c:v>959</c:v>
                </c:pt>
                <c:pt idx="4101">
                  <c:v>960</c:v>
                </c:pt>
                <c:pt idx="4102">
                  <c:v>960</c:v>
                </c:pt>
                <c:pt idx="4103">
                  <c:v>960</c:v>
                </c:pt>
                <c:pt idx="4104">
                  <c:v>961</c:v>
                </c:pt>
                <c:pt idx="4105">
                  <c:v>961</c:v>
                </c:pt>
                <c:pt idx="4106">
                  <c:v>962</c:v>
                </c:pt>
                <c:pt idx="4107">
                  <c:v>962</c:v>
                </c:pt>
                <c:pt idx="4108">
                  <c:v>962</c:v>
                </c:pt>
                <c:pt idx="4109">
                  <c:v>963</c:v>
                </c:pt>
                <c:pt idx="4110">
                  <c:v>964</c:v>
                </c:pt>
                <c:pt idx="4111">
                  <c:v>965</c:v>
                </c:pt>
                <c:pt idx="4112">
                  <c:v>965</c:v>
                </c:pt>
                <c:pt idx="4113">
                  <c:v>965</c:v>
                </c:pt>
                <c:pt idx="4114">
                  <c:v>965</c:v>
                </c:pt>
                <c:pt idx="4115">
                  <c:v>965</c:v>
                </c:pt>
                <c:pt idx="4116">
                  <c:v>965</c:v>
                </c:pt>
                <c:pt idx="4117">
                  <c:v>965</c:v>
                </c:pt>
                <c:pt idx="4118">
                  <c:v>965</c:v>
                </c:pt>
                <c:pt idx="4119">
                  <c:v>965</c:v>
                </c:pt>
                <c:pt idx="4120">
                  <c:v>965</c:v>
                </c:pt>
                <c:pt idx="4121">
                  <c:v>965</c:v>
                </c:pt>
                <c:pt idx="4122">
                  <c:v>966</c:v>
                </c:pt>
                <c:pt idx="4123">
                  <c:v>967</c:v>
                </c:pt>
                <c:pt idx="4124">
                  <c:v>968</c:v>
                </c:pt>
                <c:pt idx="4125">
                  <c:v>968</c:v>
                </c:pt>
                <c:pt idx="4126">
                  <c:v>968</c:v>
                </c:pt>
                <c:pt idx="4127">
                  <c:v>968</c:v>
                </c:pt>
                <c:pt idx="4128">
                  <c:v>968</c:v>
                </c:pt>
                <c:pt idx="4129">
                  <c:v>968</c:v>
                </c:pt>
                <c:pt idx="4130">
                  <c:v>969</c:v>
                </c:pt>
                <c:pt idx="4131">
                  <c:v>969</c:v>
                </c:pt>
                <c:pt idx="4132">
                  <c:v>969</c:v>
                </c:pt>
                <c:pt idx="4133">
                  <c:v>969</c:v>
                </c:pt>
                <c:pt idx="4134">
                  <c:v>970</c:v>
                </c:pt>
                <c:pt idx="4135">
                  <c:v>970</c:v>
                </c:pt>
                <c:pt idx="4136">
                  <c:v>971</c:v>
                </c:pt>
                <c:pt idx="4137">
                  <c:v>971</c:v>
                </c:pt>
                <c:pt idx="4138">
                  <c:v>971</c:v>
                </c:pt>
                <c:pt idx="4139">
                  <c:v>971</c:v>
                </c:pt>
                <c:pt idx="4140">
                  <c:v>971</c:v>
                </c:pt>
                <c:pt idx="4141">
                  <c:v>971</c:v>
                </c:pt>
                <c:pt idx="4142">
                  <c:v>971</c:v>
                </c:pt>
                <c:pt idx="4143">
                  <c:v>971</c:v>
                </c:pt>
                <c:pt idx="4144">
                  <c:v>971</c:v>
                </c:pt>
                <c:pt idx="4145">
                  <c:v>971</c:v>
                </c:pt>
                <c:pt idx="4146">
                  <c:v>971</c:v>
                </c:pt>
                <c:pt idx="4147">
                  <c:v>971</c:v>
                </c:pt>
                <c:pt idx="4148">
                  <c:v>971</c:v>
                </c:pt>
                <c:pt idx="4149">
                  <c:v>971</c:v>
                </c:pt>
                <c:pt idx="4150">
                  <c:v>971</c:v>
                </c:pt>
                <c:pt idx="4151">
                  <c:v>972</c:v>
                </c:pt>
                <c:pt idx="4152">
                  <c:v>972</c:v>
                </c:pt>
                <c:pt idx="4153">
                  <c:v>973</c:v>
                </c:pt>
                <c:pt idx="4154">
                  <c:v>974</c:v>
                </c:pt>
                <c:pt idx="4155">
                  <c:v>975</c:v>
                </c:pt>
                <c:pt idx="4156">
                  <c:v>975</c:v>
                </c:pt>
                <c:pt idx="4157">
                  <c:v>975</c:v>
                </c:pt>
                <c:pt idx="4158">
                  <c:v>975</c:v>
                </c:pt>
                <c:pt idx="4159">
                  <c:v>975</c:v>
                </c:pt>
                <c:pt idx="4160">
                  <c:v>976</c:v>
                </c:pt>
                <c:pt idx="4161">
                  <c:v>976</c:v>
                </c:pt>
                <c:pt idx="4162">
                  <c:v>976</c:v>
                </c:pt>
                <c:pt idx="4163">
                  <c:v>976</c:v>
                </c:pt>
                <c:pt idx="4164">
                  <c:v>977</c:v>
                </c:pt>
                <c:pt idx="4165">
                  <c:v>977</c:v>
                </c:pt>
                <c:pt idx="4166">
                  <c:v>977</c:v>
                </c:pt>
                <c:pt idx="4167">
                  <c:v>977</c:v>
                </c:pt>
                <c:pt idx="4168">
                  <c:v>977</c:v>
                </c:pt>
                <c:pt idx="4169">
                  <c:v>978</c:v>
                </c:pt>
                <c:pt idx="4170">
                  <c:v>979</c:v>
                </c:pt>
                <c:pt idx="4171">
                  <c:v>980</c:v>
                </c:pt>
                <c:pt idx="4172">
                  <c:v>980</c:v>
                </c:pt>
                <c:pt idx="4173">
                  <c:v>980</c:v>
                </c:pt>
                <c:pt idx="4174">
                  <c:v>980</c:v>
                </c:pt>
                <c:pt idx="4175">
                  <c:v>981</c:v>
                </c:pt>
                <c:pt idx="4176">
                  <c:v>981</c:v>
                </c:pt>
                <c:pt idx="4177">
                  <c:v>981</c:v>
                </c:pt>
                <c:pt idx="4178">
                  <c:v>981</c:v>
                </c:pt>
                <c:pt idx="4179">
                  <c:v>981</c:v>
                </c:pt>
                <c:pt idx="4180">
                  <c:v>981</c:v>
                </c:pt>
                <c:pt idx="4181">
                  <c:v>981</c:v>
                </c:pt>
                <c:pt idx="4182">
                  <c:v>981</c:v>
                </c:pt>
                <c:pt idx="4183">
                  <c:v>981</c:v>
                </c:pt>
                <c:pt idx="4184">
                  <c:v>982</c:v>
                </c:pt>
                <c:pt idx="4185">
                  <c:v>982</c:v>
                </c:pt>
                <c:pt idx="4186">
                  <c:v>983</c:v>
                </c:pt>
                <c:pt idx="4187">
                  <c:v>984</c:v>
                </c:pt>
                <c:pt idx="4188">
                  <c:v>985</c:v>
                </c:pt>
                <c:pt idx="4189">
                  <c:v>985</c:v>
                </c:pt>
                <c:pt idx="4190">
                  <c:v>985</c:v>
                </c:pt>
                <c:pt idx="4191">
                  <c:v>986</c:v>
                </c:pt>
                <c:pt idx="4192">
                  <c:v>986</c:v>
                </c:pt>
                <c:pt idx="4193">
                  <c:v>987</c:v>
                </c:pt>
                <c:pt idx="4194">
                  <c:v>987</c:v>
                </c:pt>
                <c:pt idx="4195">
                  <c:v>987</c:v>
                </c:pt>
                <c:pt idx="4196">
                  <c:v>987</c:v>
                </c:pt>
                <c:pt idx="4197">
                  <c:v>987</c:v>
                </c:pt>
                <c:pt idx="4198">
                  <c:v>987</c:v>
                </c:pt>
                <c:pt idx="4199">
                  <c:v>988</c:v>
                </c:pt>
                <c:pt idx="4200">
                  <c:v>988</c:v>
                </c:pt>
                <c:pt idx="4201">
                  <c:v>989</c:v>
                </c:pt>
                <c:pt idx="4202">
                  <c:v>990</c:v>
                </c:pt>
                <c:pt idx="4203">
                  <c:v>991</c:v>
                </c:pt>
                <c:pt idx="4204">
                  <c:v>991</c:v>
                </c:pt>
                <c:pt idx="4205">
                  <c:v>991</c:v>
                </c:pt>
                <c:pt idx="4206">
                  <c:v>992</c:v>
                </c:pt>
                <c:pt idx="4207">
                  <c:v>993</c:v>
                </c:pt>
                <c:pt idx="4208">
                  <c:v>994</c:v>
                </c:pt>
                <c:pt idx="4209">
                  <c:v>995</c:v>
                </c:pt>
                <c:pt idx="4210">
                  <c:v>995</c:v>
                </c:pt>
                <c:pt idx="4211">
                  <c:v>995</c:v>
                </c:pt>
                <c:pt idx="4212">
                  <c:v>996</c:v>
                </c:pt>
                <c:pt idx="4213">
                  <c:v>996</c:v>
                </c:pt>
                <c:pt idx="4214">
                  <c:v>997</c:v>
                </c:pt>
                <c:pt idx="4215">
                  <c:v>998</c:v>
                </c:pt>
                <c:pt idx="4216">
                  <c:v>998</c:v>
                </c:pt>
                <c:pt idx="4217">
                  <c:v>998</c:v>
                </c:pt>
                <c:pt idx="4218">
                  <c:v>999</c:v>
                </c:pt>
                <c:pt idx="4219">
                  <c:v>1000</c:v>
                </c:pt>
                <c:pt idx="4220">
                  <c:v>1000</c:v>
                </c:pt>
                <c:pt idx="4221">
                  <c:v>1001</c:v>
                </c:pt>
                <c:pt idx="4222">
                  <c:v>1001</c:v>
                </c:pt>
                <c:pt idx="4223">
                  <c:v>1001</c:v>
                </c:pt>
                <c:pt idx="4224">
                  <c:v>1001</c:v>
                </c:pt>
                <c:pt idx="4225">
                  <c:v>1001</c:v>
                </c:pt>
                <c:pt idx="4226">
                  <c:v>1001</c:v>
                </c:pt>
                <c:pt idx="4227">
                  <c:v>1001</c:v>
                </c:pt>
                <c:pt idx="4228">
                  <c:v>1001</c:v>
                </c:pt>
                <c:pt idx="4229">
                  <c:v>1001</c:v>
                </c:pt>
                <c:pt idx="4230">
                  <c:v>1001</c:v>
                </c:pt>
                <c:pt idx="4231">
                  <c:v>1001</c:v>
                </c:pt>
                <c:pt idx="4232">
                  <c:v>1001</c:v>
                </c:pt>
                <c:pt idx="4233">
                  <c:v>1001</c:v>
                </c:pt>
                <c:pt idx="4234">
                  <c:v>1001</c:v>
                </c:pt>
                <c:pt idx="4235">
                  <c:v>1001</c:v>
                </c:pt>
                <c:pt idx="4236">
                  <c:v>1001</c:v>
                </c:pt>
                <c:pt idx="4237">
                  <c:v>1001</c:v>
                </c:pt>
                <c:pt idx="4238">
                  <c:v>1001</c:v>
                </c:pt>
                <c:pt idx="4239">
                  <c:v>1001</c:v>
                </c:pt>
                <c:pt idx="4240">
                  <c:v>1001</c:v>
                </c:pt>
                <c:pt idx="4241">
                  <c:v>1001</c:v>
                </c:pt>
                <c:pt idx="4242">
                  <c:v>1001</c:v>
                </c:pt>
                <c:pt idx="4243">
                  <c:v>1001</c:v>
                </c:pt>
                <c:pt idx="4244">
                  <c:v>1001</c:v>
                </c:pt>
                <c:pt idx="4245">
                  <c:v>1002</c:v>
                </c:pt>
                <c:pt idx="4246">
                  <c:v>1003</c:v>
                </c:pt>
                <c:pt idx="4247">
                  <c:v>1004</c:v>
                </c:pt>
                <c:pt idx="4248">
                  <c:v>1005</c:v>
                </c:pt>
                <c:pt idx="4249">
                  <c:v>1006</c:v>
                </c:pt>
                <c:pt idx="4250">
                  <c:v>1007</c:v>
                </c:pt>
                <c:pt idx="4251">
                  <c:v>1008</c:v>
                </c:pt>
                <c:pt idx="4252">
                  <c:v>1009</c:v>
                </c:pt>
                <c:pt idx="4253">
                  <c:v>1010</c:v>
                </c:pt>
                <c:pt idx="4254">
                  <c:v>1010</c:v>
                </c:pt>
                <c:pt idx="4255">
                  <c:v>1010</c:v>
                </c:pt>
                <c:pt idx="4256">
                  <c:v>1010</c:v>
                </c:pt>
                <c:pt idx="4257">
                  <c:v>1010</c:v>
                </c:pt>
                <c:pt idx="4258">
                  <c:v>1011</c:v>
                </c:pt>
                <c:pt idx="4259">
                  <c:v>1012</c:v>
                </c:pt>
                <c:pt idx="4260">
                  <c:v>1012</c:v>
                </c:pt>
                <c:pt idx="4261">
                  <c:v>1013</c:v>
                </c:pt>
                <c:pt idx="4262">
                  <c:v>1013</c:v>
                </c:pt>
                <c:pt idx="4263">
                  <c:v>1013</c:v>
                </c:pt>
                <c:pt idx="4264">
                  <c:v>1013</c:v>
                </c:pt>
                <c:pt idx="4265">
                  <c:v>1013</c:v>
                </c:pt>
                <c:pt idx="4266">
                  <c:v>1013</c:v>
                </c:pt>
                <c:pt idx="4267">
                  <c:v>1013</c:v>
                </c:pt>
                <c:pt idx="4268">
                  <c:v>1013</c:v>
                </c:pt>
                <c:pt idx="4269">
                  <c:v>1013</c:v>
                </c:pt>
                <c:pt idx="4270">
                  <c:v>1013</c:v>
                </c:pt>
                <c:pt idx="4271">
                  <c:v>1013</c:v>
                </c:pt>
                <c:pt idx="4272">
                  <c:v>1013</c:v>
                </c:pt>
                <c:pt idx="4273">
                  <c:v>1013</c:v>
                </c:pt>
                <c:pt idx="4274">
                  <c:v>1014</c:v>
                </c:pt>
                <c:pt idx="4275">
                  <c:v>1014</c:v>
                </c:pt>
                <c:pt idx="4276">
                  <c:v>1014</c:v>
                </c:pt>
                <c:pt idx="4277">
                  <c:v>1014</c:v>
                </c:pt>
                <c:pt idx="4278">
                  <c:v>1014</c:v>
                </c:pt>
                <c:pt idx="4279">
                  <c:v>1014</c:v>
                </c:pt>
                <c:pt idx="4280">
                  <c:v>1014</c:v>
                </c:pt>
                <c:pt idx="4281">
                  <c:v>1014</c:v>
                </c:pt>
                <c:pt idx="4282">
                  <c:v>1014</c:v>
                </c:pt>
                <c:pt idx="4283">
                  <c:v>1014</c:v>
                </c:pt>
                <c:pt idx="4284">
                  <c:v>1014</c:v>
                </c:pt>
                <c:pt idx="4285">
                  <c:v>1014</c:v>
                </c:pt>
                <c:pt idx="4286">
                  <c:v>1015</c:v>
                </c:pt>
                <c:pt idx="4287">
                  <c:v>1015</c:v>
                </c:pt>
                <c:pt idx="4288">
                  <c:v>1015</c:v>
                </c:pt>
                <c:pt idx="4289">
                  <c:v>1015</c:v>
                </c:pt>
                <c:pt idx="4290">
                  <c:v>1015</c:v>
                </c:pt>
                <c:pt idx="4291">
                  <c:v>1015</c:v>
                </c:pt>
                <c:pt idx="4292">
                  <c:v>1016</c:v>
                </c:pt>
                <c:pt idx="4293">
                  <c:v>1016</c:v>
                </c:pt>
                <c:pt idx="4294">
                  <c:v>1016</c:v>
                </c:pt>
                <c:pt idx="4295">
                  <c:v>1016</c:v>
                </c:pt>
                <c:pt idx="4296">
                  <c:v>1016</c:v>
                </c:pt>
                <c:pt idx="4297">
                  <c:v>1017</c:v>
                </c:pt>
                <c:pt idx="4298">
                  <c:v>1017</c:v>
                </c:pt>
                <c:pt idx="4299">
                  <c:v>1017</c:v>
                </c:pt>
                <c:pt idx="4300">
                  <c:v>1017</c:v>
                </c:pt>
                <c:pt idx="4301">
                  <c:v>1018</c:v>
                </c:pt>
                <c:pt idx="4302">
                  <c:v>1019</c:v>
                </c:pt>
                <c:pt idx="4303">
                  <c:v>1020</c:v>
                </c:pt>
                <c:pt idx="4304">
                  <c:v>1020</c:v>
                </c:pt>
                <c:pt idx="4305">
                  <c:v>1021</c:v>
                </c:pt>
                <c:pt idx="4306">
                  <c:v>1021</c:v>
                </c:pt>
                <c:pt idx="4307">
                  <c:v>1021</c:v>
                </c:pt>
                <c:pt idx="4308">
                  <c:v>1021</c:v>
                </c:pt>
                <c:pt idx="4309">
                  <c:v>1021</c:v>
                </c:pt>
                <c:pt idx="4310">
                  <c:v>1021</c:v>
                </c:pt>
                <c:pt idx="4311">
                  <c:v>1021</c:v>
                </c:pt>
                <c:pt idx="4312">
                  <c:v>1021</c:v>
                </c:pt>
                <c:pt idx="4313">
                  <c:v>1021</c:v>
                </c:pt>
                <c:pt idx="4314">
                  <c:v>1021</c:v>
                </c:pt>
                <c:pt idx="4315">
                  <c:v>1021</c:v>
                </c:pt>
                <c:pt idx="4316">
                  <c:v>1022</c:v>
                </c:pt>
                <c:pt idx="4317">
                  <c:v>1023</c:v>
                </c:pt>
                <c:pt idx="4318">
                  <c:v>1023</c:v>
                </c:pt>
                <c:pt idx="4319">
                  <c:v>1023</c:v>
                </c:pt>
                <c:pt idx="4320">
                  <c:v>1023</c:v>
                </c:pt>
                <c:pt idx="4321">
                  <c:v>1023</c:v>
                </c:pt>
                <c:pt idx="4322">
                  <c:v>1024</c:v>
                </c:pt>
                <c:pt idx="4323">
                  <c:v>1024</c:v>
                </c:pt>
                <c:pt idx="4324">
                  <c:v>1024</c:v>
                </c:pt>
                <c:pt idx="4325">
                  <c:v>1024</c:v>
                </c:pt>
                <c:pt idx="4326">
                  <c:v>1024</c:v>
                </c:pt>
                <c:pt idx="4327">
                  <c:v>1024</c:v>
                </c:pt>
                <c:pt idx="4328">
                  <c:v>1024</c:v>
                </c:pt>
                <c:pt idx="4329">
                  <c:v>1024</c:v>
                </c:pt>
                <c:pt idx="4330">
                  <c:v>1024</c:v>
                </c:pt>
                <c:pt idx="4331">
                  <c:v>1024</c:v>
                </c:pt>
                <c:pt idx="4332">
                  <c:v>1024</c:v>
                </c:pt>
                <c:pt idx="4333">
                  <c:v>1024</c:v>
                </c:pt>
                <c:pt idx="4334">
                  <c:v>1024</c:v>
                </c:pt>
                <c:pt idx="4335">
                  <c:v>1024</c:v>
                </c:pt>
                <c:pt idx="4336">
                  <c:v>1024</c:v>
                </c:pt>
                <c:pt idx="4337">
                  <c:v>1024</c:v>
                </c:pt>
                <c:pt idx="4338">
                  <c:v>1024</c:v>
                </c:pt>
                <c:pt idx="4339">
                  <c:v>1024</c:v>
                </c:pt>
                <c:pt idx="4340">
                  <c:v>1024</c:v>
                </c:pt>
                <c:pt idx="4341">
                  <c:v>1024</c:v>
                </c:pt>
                <c:pt idx="4342">
                  <c:v>1024</c:v>
                </c:pt>
                <c:pt idx="4343">
                  <c:v>1024</c:v>
                </c:pt>
                <c:pt idx="4344">
                  <c:v>1024</c:v>
                </c:pt>
                <c:pt idx="4345">
                  <c:v>1024</c:v>
                </c:pt>
                <c:pt idx="4346">
                  <c:v>1024</c:v>
                </c:pt>
                <c:pt idx="4347">
                  <c:v>1025</c:v>
                </c:pt>
                <c:pt idx="4348">
                  <c:v>1025</c:v>
                </c:pt>
                <c:pt idx="4349">
                  <c:v>1025</c:v>
                </c:pt>
                <c:pt idx="4350">
                  <c:v>1025</c:v>
                </c:pt>
                <c:pt idx="4351">
                  <c:v>1025</c:v>
                </c:pt>
                <c:pt idx="4352">
                  <c:v>1025</c:v>
                </c:pt>
                <c:pt idx="4353">
                  <c:v>1025</c:v>
                </c:pt>
                <c:pt idx="4354">
                  <c:v>1025</c:v>
                </c:pt>
                <c:pt idx="4355">
                  <c:v>1025</c:v>
                </c:pt>
                <c:pt idx="4356">
                  <c:v>1025</c:v>
                </c:pt>
                <c:pt idx="4357">
                  <c:v>1025</c:v>
                </c:pt>
                <c:pt idx="4358">
                  <c:v>1025</c:v>
                </c:pt>
                <c:pt idx="4359">
                  <c:v>1025</c:v>
                </c:pt>
                <c:pt idx="4360">
                  <c:v>1025</c:v>
                </c:pt>
                <c:pt idx="4361">
                  <c:v>1025</c:v>
                </c:pt>
                <c:pt idx="4362">
                  <c:v>1026</c:v>
                </c:pt>
                <c:pt idx="4363">
                  <c:v>1026</c:v>
                </c:pt>
                <c:pt idx="4364">
                  <c:v>1026</c:v>
                </c:pt>
                <c:pt idx="4365">
                  <c:v>1026</c:v>
                </c:pt>
                <c:pt idx="4366">
                  <c:v>1026</c:v>
                </c:pt>
                <c:pt idx="4367">
                  <c:v>1026</c:v>
                </c:pt>
                <c:pt idx="4368">
                  <c:v>1026</c:v>
                </c:pt>
                <c:pt idx="4369">
                  <c:v>1026</c:v>
                </c:pt>
                <c:pt idx="4370">
                  <c:v>1027</c:v>
                </c:pt>
                <c:pt idx="4371">
                  <c:v>1027</c:v>
                </c:pt>
                <c:pt idx="4372">
                  <c:v>1028</c:v>
                </c:pt>
                <c:pt idx="4373">
                  <c:v>1028</c:v>
                </c:pt>
                <c:pt idx="4374">
                  <c:v>1028</c:v>
                </c:pt>
                <c:pt idx="4375">
                  <c:v>1028</c:v>
                </c:pt>
                <c:pt idx="4376">
                  <c:v>1028</c:v>
                </c:pt>
                <c:pt idx="4377">
                  <c:v>1028</c:v>
                </c:pt>
                <c:pt idx="4378">
                  <c:v>1028</c:v>
                </c:pt>
                <c:pt idx="4379">
                  <c:v>1028</c:v>
                </c:pt>
                <c:pt idx="4380">
                  <c:v>1029</c:v>
                </c:pt>
                <c:pt idx="4381">
                  <c:v>1029</c:v>
                </c:pt>
                <c:pt idx="4382">
                  <c:v>1029</c:v>
                </c:pt>
                <c:pt idx="4383">
                  <c:v>1029</c:v>
                </c:pt>
                <c:pt idx="4384">
                  <c:v>1029</c:v>
                </c:pt>
                <c:pt idx="4385">
                  <c:v>1029</c:v>
                </c:pt>
                <c:pt idx="4386">
                  <c:v>1029</c:v>
                </c:pt>
                <c:pt idx="4387">
                  <c:v>1029</c:v>
                </c:pt>
                <c:pt idx="4388">
                  <c:v>1029</c:v>
                </c:pt>
                <c:pt idx="4389">
                  <c:v>1029</c:v>
                </c:pt>
                <c:pt idx="4390">
                  <c:v>1029</c:v>
                </c:pt>
                <c:pt idx="4391">
                  <c:v>1029</c:v>
                </c:pt>
                <c:pt idx="4392">
                  <c:v>1029</c:v>
                </c:pt>
                <c:pt idx="4393">
                  <c:v>1029</c:v>
                </c:pt>
                <c:pt idx="4394">
                  <c:v>1029</c:v>
                </c:pt>
                <c:pt idx="4395">
                  <c:v>1029</c:v>
                </c:pt>
                <c:pt idx="4396">
                  <c:v>1029</c:v>
                </c:pt>
                <c:pt idx="4397">
                  <c:v>1029</c:v>
                </c:pt>
                <c:pt idx="4398">
                  <c:v>1029</c:v>
                </c:pt>
                <c:pt idx="4399">
                  <c:v>1030</c:v>
                </c:pt>
                <c:pt idx="4400">
                  <c:v>1031</c:v>
                </c:pt>
                <c:pt idx="4401">
                  <c:v>1031</c:v>
                </c:pt>
                <c:pt idx="4402">
                  <c:v>1031</c:v>
                </c:pt>
                <c:pt idx="4403">
                  <c:v>1031</c:v>
                </c:pt>
                <c:pt idx="4404">
                  <c:v>1032</c:v>
                </c:pt>
                <c:pt idx="4405">
                  <c:v>1033</c:v>
                </c:pt>
                <c:pt idx="4406">
                  <c:v>1033</c:v>
                </c:pt>
                <c:pt idx="4407">
                  <c:v>1033</c:v>
                </c:pt>
                <c:pt idx="4408">
                  <c:v>1033</c:v>
                </c:pt>
                <c:pt idx="4409">
                  <c:v>1034</c:v>
                </c:pt>
                <c:pt idx="4410">
                  <c:v>1035</c:v>
                </c:pt>
                <c:pt idx="4411">
                  <c:v>1036</c:v>
                </c:pt>
                <c:pt idx="4412">
                  <c:v>1036</c:v>
                </c:pt>
                <c:pt idx="4413">
                  <c:v>1036</c:v>
                </c:pt>
                <c:pt idx="4414">
                  <c:v>1036</c:v>
                </c:pt>
                <c:pt idx="4415">
                  <c:v>1037</c:v>
                </c:pt>
                <c:pt idx="4416">
                  <c:v>1037</c:v>
                </c:pt>
                <c:pt idx="4417">
                  <c:v>1038</c:v>
                </c:pt>
                <c:pt idx="4418">
                  <c:v>1039</c:v>
                </c:pt>
                <c:pt idx="4419">
                  <c:v>1040</c:v>
                </c:pt>
                <c:pt idx="4420">
                  <c:v>1040</c:v>
                </c:pt>
                <c:pt idx="4421">
                  <c:v>1040</c:v>
                </c:pt>
                <c:pt idx="4422">
                  <c:v>1040</c:v>
                </c:pt>
                <c:pt idx="4423">
                  <c:v>1040</c:v>
                </c:pt>
                <c:pt idx="4424">
                  <c:v>1040</c:v>
                </c:pt>
                <c:pt idx="4425">
                  <c:v>1040</c:v>
                </c:pt>
                <c:pt idx="4426">
                  <c:v>1040</c:v>
                </c:pt>
                <c:pt idx="4427">
                  <c:v>1040</c:v>
                </c:pt>
                <c:pt idx="4428">
                  <c:v>1040</c:v>
                </c:pt>
                <c:pt idx="4429">
                  <c:v>1040</c:v>
                </c:pt>
                <c:pt idx="4430">
                  <c:v>1040</c:v>
                </c:pt>
                <c:pt idx="4431">
                  <c:v>1040</c:v>
                </c:pt>
                <c:pt idx="4432">
                  <c:v>1040</c:v>
                </c:pt>
                <c:pt idx="4433">
                  <c:v>1040</c:v>
                </c:pt>
                <c:pt idx="4434">
                  <c:v>1040</c:v>
                </c:pt>
                <c:pt idx="4435">
                  <c:v>1040</c:v>
                </c:pt>
                <c:pt idx="4436">
                  <c:v>1040</c:v>
                </c:pt>
                <c:pt idx="4437">
                  <c:v>1040</c:v>
                </c:pt>
                <c:pt idx="4438">
                  <c:v>1040</c:v>
                </c:pt>
                <c:pt idx="4439">
                  <c:v>1040</c:v>
                </c:pt>
                <c:pt idx="4440">
                  <c:v>1040</c:v>
                </c:pt>
                <c:pt idx="4441">
                  <c:v>1040</c:v>
                </c:pt>
                <c:pt idx="4442">
                  <c:v>1040</c:v>
                </c:pt>
                <c:pt idx="4443">
                  <c:v>1040</c:v>
                </c:pt>
                <c:pt idx="4444">
                  <c:v>1040</c:v>
                </c:pt>
                <c:pt idx="4445">
                  <c:v>1040</c:v>
                </c:pt>
                <c:pt idx="4446">
                  <c:v>1040</c:v>
                </c:pt>
                <c:pt idx="4447">
                  <c:v>1040</c:v>
                </c:pt>
                <c:pt idx="4448">
                  <c:v>1040</c:v>
                </c:pt>
                <c:pt idx="4449">
                  <c:v>1040</c:v>
                </c:pt>
                <c:pt idx="4450">
                  <c:v>1040</c:v>
                </c:pt>
                <c:pt idx="4451">
                  <c:v>1041</c:v>
                </c:pt>
                <c:pt idx="4452">
                  <c:v>1041</c:v>
                </c:pt>
                <c:pt idx="4453">
                  <c:v>1041</c:v>
                </c:pt>
                <c:pt idx="4454">
                  <c:v>1041</c:v>
                </c:pt>
                <c:pt idx="4455">
                  <c:v>1041</c:v>
                </c:pt>
                <c:pt idx="4456">
                  <c:v>1041</c:v>
                </c:pt>
                <c:pt idx="4457">
                  <c:v>1041</c:v>
                </c:pt>
                <c:pt idx="4458">
                  <c:v>1041</c:v>
                </c:pt>
                <c:pt idx="4459">
                  <c:v>1041</c:v>
                </c:pt>
                <c:pt idx="4460">
                  <c:v>1041</c:v>
                </c:pt>
                <c:pt idx="4461">
                  <c:v>1041</c:v>
                </c:pt>
                <c:pt idx="4462">
                  <c:v>1041</c:v>
                </c:pt>
                <c:pt idx="4463">
                  <c:v>1041</c:v>
                </c:pt>
                <c:pt idx="4464">
                  <c:v>1041</c:v>
                </c:pt>
                <c:pt idx="4465">
                  <c:v>1041</c:v>
                </c:pt>
                <c:pt idx="4466">
                  <c:v>1041</c:v>
                </c:pt>
                <c:pt idx="4467">
                  <c:v>1041</c:v>
                </c:pt>
                <c:pt idx="4468">
                  <c:v>1041</c:v>
                </c:pt>
                <c:pt idx="4469">
                  <c:v>1041</c:v>
                </c:pt>
                <c:pt idx="4470">
                  <c:v>1041</c:v>
                </c:pt>
                <c:pt idx="4471">
                  <c:v>1041</c:v>
                </c:pt>
                <c:pt idx="4472">
                  <c:v>1041</c:v>
                </c:pt>
                <c:pt idx="4473">
                  <c:v>1042</c:v>
                </c:pt>
                <c:pt idx="4474">
                  <c:v>1043</c:v>
                </c:pt>
                <c:pt idx="4475">
                  <c:v>1044</c:v>
                </c:pt>
                <c:pt idx="4476">
                  <c:v>1045</c:v>
                </c:pt>
                <c:pt idx="4477">
                  <c:v>1046</c:v>
                </c:pt>
                <c:pt idx="4478">
                  <c:v>1046</c:v>
                </c:pt>
                <c:pt idx="4479">
                  <c:v>1046</c:v>
                </c:pt>
                <c:pt idx="4480">
                  <c:v>1047</c:v>
                </c:pt>
                <c:pt idx="4481">
                  <c:v>1047</c:v>
                </c:pt>
                <c:pt idx="4482">
                  <c:v>1047</c:v>
                </c:pt>
                <c:pt idx="4483">
                  <c:v>1047</c:v>
                </c:pt>
                <c:pt idx="4484">
                  <c:v>1047</c:v>
                </c:pt>
                <c:pt idx="4485">
                  <c:v>1047</c:v>
                </c:pt>
                <c:pt idx="4486">
                  <c:v>1047</c:v>
                </c:pt>
                <c:pt idx="4487">
                  <c:v>1047</c:v>
                </c:pt>
                <c:pt idx="4488">
                  <c:v>1047</c:v>
                </c:pt>
                <c:pt idx="4489">
                  <c:v>1047</c:v>
                </c:pt>
                <c:pt idx="4490">
                  <c:v>1047</c:v>
                </c:pt>
                <c:pt idx="4491">
                  <c:v>1047</c:v>
                </c:pt>
                <c:pt idx="4492">
                  <c:v>1048</c:v>
                </c:pt>
                <c:pt idx="4493">
                  <c:v>1048</c:v>
                </c:pt>
                <c:pt idx="4494">
                  <c:v>1049</c:v>
                </c:pt>
                <c:pt idx="4495">
                  <c:v>1049</c:v>
                </c:pt>
                <c:pt idx="4496">
                  <c:v>1049</c:v>
                </c:pt>
                <c:pt idx="4497">
                  <c:v>1049</c:v>
                </c:pt>
                <c:pt idx="4498">
                  <c:v>1049</c:v>
                </c:pt>
                <c:pt idx="4499">
                  <c:v>1050</c:v>
                </c:pt>
                <c:pt idx="4500">
                  <c:v>1050</c:v>
                </c:pt>
                <c:pt idx="4501">
                  <c:v>1050</c:v>
                </c:pt>
                <c:pt idx="4502">
                  <c:v>1050</c:v>
                </c:pt>
                <c:pt idx="4503">
                  <c:v>1051</c:v>
                </c:pt>
                <c:pt idx="4504">
                  <c:v>1051</c:v>
                </c:pt>
                <c:pt idx="4505">
                  <c:v>1052</c:v>
                </c:pt>
                <c:pt idx="4506">
                  <c:v>1052</c:v>
                </c:pt>
                <c:pt idx="4507">
                  <c:v>1052</c:v>
                </c:pt>
                <c:pt idx="4508">
                  <c:v>1052</c:v>
                </c:pt>
                <c:pt idx="4509">
                  <c:v>1052</c:v>
                </c:pt>
                <c:pt idx="4510">
                  <c:v>1052</c:v>
                </c:pt>
                <c:pt idx="4511">
                  <c:v>1052</c:v>
                </c:pt>
                <c:pt idx="4512">
                  <c:v>1052</c:v>
                </c:pt>
                <c:pt idx="4513">
                  <c:v>1052</c:v>
                </c:pt>
                <c:pt idx="4514">
                  <c:v>1052</c:v>
                </c:pt>
                <c:pt idx="4515">
                  <c:v>1052</c:v>
                </c:pt>
                <c:pt idx="4516">
                  <c:v>1052</c:v>
                </c:pt>
                <c:pt idx="4517">
                  <c:v>1052</c:v>
                </c:pt>
                <c:pt idx="4518">
                  <c:v>1052</c:v>
                </c:pt>
                <c:pt idx="4519">
                  <c:v>1052</c:v>
                </c:pt>
                <c:pt idx="4520">
                  <c:v>1052</c:v>
                </c:pt>
                <c:pt idx="4521">
                  <c:v>1052</c:v>
                </c:pt>
                <c:pt idx="4522">
                  <c:v>1053</c:v>
                </c:pt>
                <c:pt idx="4523">
                  <c:v>1053</c:v>
                </c:pt>
                <c:pt idx="4524">
                  <c:v>1053</c:v>
                </c:pt>
                <c:pt idx="4525">
                  <c:v>1053</c:v>
                </c:pt>
                <c:pt idx="4526">
                  <c:v>1053</c:v>
                </c:pt>
                <c:pt idx="4527">
                  <c:v>1053</c:v>
                </c:pt>
                <c:pt idx="4528">
                  <c:v>1053</c:v>
                </c:pt>
                <c:pt idx="4529">
                  <c:v>1053</c:v>
                </c:pt>
                <c:pt idx="4530">
                  <c:v>1053</c:v>
                </c:pt>
                <c:pt idx="4531">
                  <c:v>1053</c:v>
                </c:pt>
                <c:pt idx="4532">
                  <c:v>1053</c:v>
                </c:pt>
                <c:pt idx="4533">
                  <c:v>1053</c:v>
                </c:pt>
                <c:pt idx="4534">
                  <c:v>1053</c:v>
                </c:pt>
                <c:pt idx="4535">
                  <c:v>1053</c:v>
                </c:pt>
                <c:pt idx="4536">
                  <c:v>1053</c:v>
                </c:pt>
                <c:pt idx="4537">
                  <c:v>1053</c:v>
                </c:pt>
                <c:pt idx="4538">
                  <c:v>1053</c:v>
                </c:pt>
                <c:pt idx="4539">
                  <c:v>1053</c:v>
                </c:pt>
                <c:pt idx="4540">
                  <c:v>1053</c:v>
                </c:pt>
                <c:pt idx="4541">
                  <c:v>1053</c:v>
                </c:pt>
                <c:pt idx="4542">
                  <c:v>1053</c:v>
                </c:pt>
                <c:pt idx="4543">
                  <c:v>1053</c:v>
                </c:pt>
                <c:pt idx="4544">
                  <c:v>1053</c:v>
                </c:pt>
                <c:pt idx="4545">
                  <c:v>1053</c:v>
                </c:pt>
                <c:pt idx="4546">
                  <c:v>1053</c:v>
                </c:pt>
                <c:pt idx="4547">
                  <c:v>1053</c:v>
                </c:pt>
                <c:pt idx="4548">
                  <c:v>1054</c:v>
                </c:pt>
                <c:pt idx="4549">
                  <c:v>1054</c:v>
                </c:pt>
                <c:pt idx="4550">
                  <c:v>1055</c:v>
                </c:pt>
                <c:pt idx="4551">
                  <c:v>1055</c:v>
                </c:pt>
                <c:pt idx="4552">
                  <c:v>1055</c:v>
                </c:pt>
                <c:pt idx="4553">
                  <c:v>1055</c:v>
                </c:pt>
                <c:pt idx="4554">
                  <c:v>1056</c:v>
                </c:pt>
                <c:pt idx="4555">
                  <c:v>1056</c:v>
                </c:pt>
                <c:pt idx="4556">
                  <c:v>1056</c:v>
                </c:pt>
                <c:pt idx="4557">
                  <c:v>1056</c:v>
                </c:pt>
                <c:pt idx="4558">
                  <c:v>1056</c:v>
                </c:pt>
                <c:pt idx="4559">
                  <c:v>1056</c:v>
                </c:pt>
                <c:pt idx="4560">
                  <c:v>1056</c:v>
                </c:pt>
                <c:pt idx="4561">
                  <c:v>1056</c:v>
                </c:pt>
                <c:pt idx="4562">
                  <c:v>1056</c:v>
                </c:pt>
                <c:pt idx="4563">
                  <c:v>1056</c:v>
                </c:pt>
                <c:pt idx="4564">
                  <c:v>1056</c:v>
                </c:pt>
                <c:pt idx="4565">
                  <c:v>1056</c:v>
                </c:pt>
                <c:pt idx="4566">
                  <c:v>1056</c:v>
                </c:pt>
                <c:pt idx="4567">
                  <c:v>1056</c:v>
                </c:pt>
                <c:pt idx="4568">
                  <c:v>1056</c:v>
                </c:pt>
                <c:pt idx="4569">
                  <c:v>1056</c:v>
                </c:pt>
                <c:pt idx="4570">
                  <c:v>1056</c:v>
                </c:pt>
                <c:pt idx="4571">
                  <c:v>1056</c:v>
                </c:pt>
                <c:pt idx="4572">
                  <c:v>1056</c:v>
                </c:pt>
                <c:pt idx="4573">
                  <c:v>1056</c:v>
                </c:pt>
                <c:pt idx="4574">
                  <c:v>1056</c:v>
                </c:pt>
                <c:pt idx="4575">
                  <c:v>1056</c:v>
                </c:pt>
                <c:pt idx="4576">
                  <c:v>1056</c:v>
                </c:pt>
                <c:pt idx="4577">
                  <c:v>1056</c:v>
                </c:pt>
                <c:pt idx="4578">
                  <c:v>1056</c:v>
                </c:pt>
                <c:pt idx="4579">
                  <c:v>1056</c:v>
                </c:pt>
                <c:pt idx="4580">
                  <c:v>1056</c:v>
                </c:pt>
                <c:pt idx="4581">
                  <c:v>1056</c:v>
                </c:pt>
                <c:pt idx="4582">
                  <c:v>1056</c:v>
                </c:pt>
                <c:pt idx="4583">
                  <c:v>1056</c:v>
                </c:pt>
                <c:pt idx="4584">
                  <c:v>1056</c:v>
                </c:pt>
                <c:pt idx="4585">
                  <c:v>1056</c:v>
                </c:pt>
                <c:pt idx="4586">
                  <c:v>1056</c:v>
                </c:pt>
                <c:pt idx="4587">
                  <c:v>1057</c:v>
                </c:pt>
                <c:pt idx="4588">
                  <c:v>1058</c:v>
                </c:pt>
                <c:pt idx="4589">
                  <c:v>1058</c:v>
                </c:pt>
                <c:pt idx="4590">
                  <c:v>1058</c:v>
                </c:pt>
                <c:pt idx="4591">
                  <c:v>1058</c:v>
                </c:pt>
                <c:pt idx="4592">
                  <c:v>1058</c:v>
                </c:pt>
                <c:pt idx="4593">
                  <c:v>1058</c:v>
                </c:pt>
                <c:pt idx="4594">
                  <c:v>1058</c:v>
                </c:pt>
                <c:pt idx="4595">
                  <c:v>1058</c:v>
                </c:pt>
                <c:pt idx="4596">
                  <c:v>1058</c:v>
                </c:pt>
                <c:pt idx="4597">
                  <c:v>1058</c:v>
                </c:pt>
                <c:pt idx="4598">
                  <c:v>1058</c:v>
                </c:pt>
                <c:pt idx="4599">
                  <c:v>1058</c:v>
                </c:pt>
                <c:pt idx="4600">
                  <c:v>1059</c:v>
                </c:pt>
                <c:pt idx="4601">
                  <c:v>1059</c:v>
                </c:pt>
                <c:pt idx="4602">
                  <c:v>1060</c:v>
                </c:pt>
                <c:pt idx="4603">
                  <c:v>1060</c:v>
                </c:pt>
                <c:pt idx="4604">
                  <c:v>1061</c:v>
                </c:pt>
                <c:pt idx="4605">
                  <c:v>1061</c:v>
                </c:pt>
                <c:pt idx="4606">
                  <c:v>1062</c:v>
                </c:pt>
                <c:pt idx="4607">
                  <c:v>1062</c:v>
                </c:pt>
                <c:pt idx="4608">
                  <c:v>1063</c:v>
                </c:pt>
                <c:pt idx="4609">
                  <c:v>1063</c:v>
                </c:pt>
                <c:pt idx="4610">
                  <c:v>1063</c:v>
                </c:pt>
                <c:pt idx="4611">
                  <c:v>1063</c:v>
                </c:pt>
                <c:pt idx="4612">
                  <c:v>1063</c:v>
                </c:pt>
                <c:pt idx="4613">
                  <c:v>1064</c:v>
                </c:pt>
                <c:pt idx="4614">
                  <c:v>1064</c:v>
                </c:pt>
                <c:pt idx="4615">
                  <c:v>1065</c:v>
                </c:pt>
                <c:pt idx="4616">
                  <c:v>1066</c:v>
                </c:pt>
                <c:pt idx="4617">
                  <c:v>1066</c:v>
                </c:pt>
                <c:pt idx="4618">
                  <c:v>1067</c:v>
                </c:pt>
                <c:pt idx="4619">
                  <c:v>1067</c:v>
                </c:pt>
                <c:pt idx="4620">
                  <c:v>1067</c:v>
                </c:pt>
                <c:pt idx="4621">
                  <c:v>1067</c:v>
                </c:pt>
                <c:pt idx="4622">
                  <c:v>1068</c:v>
                </c:pt>
                <c:pt idx="4623">
                  <c:v>1068</c:v>
                </c:pt>
                <c:pt idx="4624">
                  <c:v>1069</c:v>
                </c:pt>
                <c:pt idx="4625">
                  <c:v>1069</c:v>
                </c:pt>
                <c:pt idx="4626">
                  <c:v>1069</c:v>
                </c:pt>
                <c:pt idx="4627">
                  <c:v>1069</c:v>
                </c:pt>
                <c:pt idx="4628">
                  <c:v>1069</c:v>
                </c:pt>
                <c:pt idx="4629">
                  <c:v>1069</c:v>
                </c:pt>
                <c:pt idx="4630">
                  <c:v>1069</c:v>
                </c:pt>
                <c:pt idx="4631">
                  <c:v>1070</c:v>
                </c:pt>
                <c:pt idx="4632">
                  <c:v>1070</c:v>
                </c:pt>
                <c:pt idx="4633">
                  <c:v>1070</c:v>
                </c:pt>
                <c:pt idx="4634">
                  <c:v>1070</c:v>
                </c:pt>
                <c:pt idx="4635">
                  <c:v>1071</c:v>
                </c:pt>
                <c:pt idx="4636">
                  <c:v>1072</c:v>
                </c:pt>
                <c:pt idx="4637">
                  <c:v>1072</c:v>
                </c:pt>
                <c:pt idx="4638">
                  <c:v>1072</c:v>
                </c:pt>
                <c:pt idx="4639">
                  <c:v>1073</c:v>
                </c:pt>
                <c:pt idx="4640">
                  <c:v>1074</c:v>
                </c:pt>
                <c:pt idx="4641">
                  <c:v>1075</c:v>
                </c:pt>
                <c:pt idx="4642">
                  <c:v>1075</c:v>
                </c:pt>
                <c:pt idx="4643">
                  <c:v>1075</c:v>
                </c:pt>
                <c:pt idx="4644">
                  <c:v>1075</c:v>
                </c:pt>
                <c:pt idx="4645">
                  <c:v>1075</c:v>
                </c:pt>
                <c:pt idx="4646">
                  <c:v>1075</c:v>
                </c:pt>
                <c:pt idx="4647">
                  <c:v>1075</c:v>
                </c:pt>
                <c:pt idx="4648">
                  <c:v>1075</c:v>
                </c:pt>
                <c:pt idx="4649">
                  <c:v>1075</c:v>
                </c:pt>
                <c:pt idx="4650">
                  <c:v>1076</c:v>
                </c:pt>
                <c:pt idx="4651">
                  <c:v>1076</c:v>
                </c:pt>
                <c:pt idx="4652">
                  <c:v>1076</c:v>
                </c:pt>
                <c:pt idx="4653">
                  <c:v>1076</c:v>
                </c:pt>
                <c:pt idx="4654">
                  <c:v>1076</c:v>
                </c:pt>
                <c:pt idx="4655">
                  <c:v>1076</c:v>
                </c:pt>
                <c:pt idx="4656">
                  <c:v>1076</c:v>
                </c:pt>
                <c:pt idx="4657">
                  <c:v>1076</c:v>
                </c:pt>
                <c:pt idx="4658">
                  <c:v>1076</c:v>
                </c:pt>
                <c:pt idx="4659">
                  <c:v>1076</c:v>
                </c:pt>
                <c:pt idx="4660">
                  <c:v>1076</c:v>
                </c:pt>
                <c:pt idx="4661">
                  <c:v>1077</c:v>
                </c:pt>
                <c:pt idx="4662">
                  <c:v>1077</c:v>
                </c:pt>
                <c:pt idx="4663">
                  <c:v>1077</c:v>
                </c:pt>
                <c:pt idx="4664">
                  <c:v>1078</c:v>
                </c:pt>
                <c:pt idx="4665">
                  <c:v>1078</c:v>
                </c:pt>
                <c:pt idx="4666">
                  <c:v>1078</c:v>
                </c:pt>
                <c:pt idx="4667">
                  <c:v>1078</c:v>
                </c:pt>
                <c:pt idx="4668">
                  <c:v>1078</c:v>
                </c:pt>
                <c:pt idx="4669">
                  <c:v>1078</c:v>
                </c:pt>
                <c:pt idx="4670">
                  <c:v>1078</c:v>
                </c:pt>
                <c:pt idx="4671">
                  <c:v>1078</c:v>
                </c:pt>
                <c:pt idx="4672">
                  <c:v>1078</c:v>
                </c:pt>
                <c:pt idx="4673">
                  <c:v>1078</c:v>
                </c:pt>
                <c:pt idx="4674">
                  <c:v>1078</c:v>
                </c:pt>
                <c:pt idx="4675">
                  <c:v>1078</c:v>
                </c:pt>
                <c:pt idx="4676">
                  <c:v>1078</c:v>
                </c:pt>
                <c:pt idx="4677">
                  <c:v>1078</c:v>
                </c:pt>
                <c:pt idx="4678">
                  <c:v>1078</c:v>
                </c:pt>
                <c:pt idx="4679">
                  <c:v>1078</c:v>
                </c:pt>
                <c:pt idx="4680">
                  <c:v>1078</c:v>
                </c:pt>
                <c:pt idx="4681">
                  <c:v>1078</c:v>
                </c:pt>
                <c:pt idx="4682">
                  <c:v>1078</c:v>
                </c:pt>
                <c:pt idx="4683">
                  <c:v>1078</c:v>
                </c:pt>
                <c:pt idx="4684">
                  <c:v>1078</c:v>
                </c:pt>
                <c:pt idx="4685">
                  <c:v>1078</c:v>
                </c:pt>
                <c:pt idx="4686">
                  <c:v>1079</c:v>
                </c:pt>
                <c:pt idx="4687">
                  <c:v>1079</c:v>
                </c:pt>
                <c:pt idx="4688">
                  <c:v>1079</c:v>
                </c:pt>
                <c:pt idx="4689">
                  <c:v>1079</c:v>
                </c:pt>
                <c:pt idx="4690">
                  <c:v>1080</c:v>
                </c:pt>
                <c:pt idx="4691">
                  <c:v>1080</c:v>
                </c:pt>
                <c:pt idx="4692">
                  <c:v>1081</c:v>
                </c:pt>
                <c:pt idx="4693">
                  <c:v>1081</c:v>
                </c:pt>
                <c:pt idx="4694">
                  <c:v>1081</c:v>
                </c:pt>
                <c:pt idx="4695">
                  <c:v>1081</c:v>
                </c:pt>
                <c:pt idx="4696">
                  <c:v>1081</c:v>
                </c:pt>
                <c:pt idx="4697">
                  <c:v>1081</c:v>
                </c:pt>
                <c:pt idx="4698">
                  <c:v>1081</c:v>
                </c:pt>
                <c:pt idx="4699">
                  <c:v>1081</c:v>
                </c:pt>
                <c:pt idx="4700">
                  <c:v>1081</c:v>
                </c:pt>
                <c:pt idx="4701">
                  <c:v>1081</c:v>
                </c:pt>
                <c:pt idx="4702">
                  <c:v>1081</c:v>
                </c:pt>
                <c:pt idx="4703">
                  <c:v>1081</c:v>
                </c:pt>
                <c:pt idx="4704">
                  <c:v>1081</c:v>
                </c:pt>
                <c:pt idx="4705">
                  <c:v>1081</c:v>
                </c:pt>
                <c:pt idx="4706">
                  <c:v>1082</c:v>
                </c:pt>
                <c:pt idx="4707">
                  <c:v>1083</c:v>
                </c:pt>
                <c:pt idx="4708">
                  <c:v>1084</c:v>
                </c:pt>
                <c:pt idx="4709">
                  <c:v>1085</c:v>
                </c:pt>
                <c:pt idx="4710">
                  <c:v>1086</c:v>
                </c:pt>
                <c:pt idx="4711">
                  <c:v>1087</c:v>
                </c:pt>
                <c:pt idx="4712">
                  <c:v>1087</c:v>
                </c:pt>
                <c:pt idx="4713">
                  <c:v>1088</c:v>
                </c:pt>
                <c:pt idx="4714">
                  <c:v>1089</c:v>
                </c:pt>
                <c:pt idx="4715">
                  <c:v>1090</c:v>
                </c:pt>
                <c:pt idx="4716">
                  <c:v>1091</c:v>
                </c:pt>
                <c:pt idx="4717">
                  <c:v>1092</c:v>
                </c:pt>
                <c:pt idx="4718">
                  <c:v>1093</c:v>
                </c:pt>
                <c:pt idx="4719">
                  <c:v>1094</c:v>
                </c:pt>
                <c:pt idx="4720">
                  <c:v>1094</c:v>
                </c:pt>
                <c:pt idx="4721">
                  <c:v>1094</c:v>
                </c:pt>
                <c:pt idx="4722">
                  <c:v>1094</c:v>
                </c:pt>
                <c:pt idx="4723">
                  <c:v>1094</c:v>
                </c:pt>
                <c:pt idx="4724">
                  <c:v>1094</c:v>
                </c:pt>
                <c:pt idx="4725">
                  <c:v>1094</c:v>
                </c:pt>
                <c:pt idx="4726">
                  <c:v>1094</c:v>
                </c:pt>
                <c:pt idx="4727">
                  <c:v>1094</c:v>
                </c:pt>
                <c:pt idx="4728">
                  <c:v>1094</c:v>
                </c:pt>
                <c:pt idx="4729">
                  <c:v>1094</c:v>
                </c:pt>
                <c:pt idx="4730">
                  <c:v>1095</c:v>
                </c:pt>
                <c:pt idx="4731">
                  <c:v>1095</c:v>
                </c:pt>
                <c:pt idx="4732">
                  <c:v>1095</c:v>
                </c:pt>
                <c:pt idx="4733">
                  <c:v>1095</c:v>
                </c:pt>
                <c:pt idx="4734">
                  <c:v>1095</c:v>
                </c:pt>
                <c:pt idx="4735">
                  <c:v>1095</c:v>
                </c:pt>
                <c:pt idx="4736">
                  <c:v>1095</c:v>
                </c:pt>
                <c:pt idx="4737">
                  <c:v>1095</c:v>
                </c:pt>
                <c:pt idx="4738">
                  <c:v>1095</c:v>
                </c:pt>
                <c:pt idx="4739">
                  <c:v>1095</c:v>
                </c:pt>
                <c:pt idx="4740">
                  <c:v>1095</c:v>
                </c:pt>
                <c:pt idx="4741">
                  <c:v>1095</c:v>
                </c:pt>
                <c:pt idx="4742">
                  <c:v>1095</c:v>
                </c:pt>
                <c:pt idx="4743">
                  <c:v>1095</c:v>
                </c:pt>
                <c:pt idx="4744">
                  <c:v>1095</c:v>
                </c:pt>
                <c:pt idx="4745">
                  <c:v>1095</c:v>
                </c:pt>
                <c:pt idx="4746">
                  <c:v>1095</c:v>
                </c:pt>
                <c:pt idx="4747">
                  <c:v>1095</c:v>
                </c:pt>
                <c:pt idx="4748">
                  <c:v>1096</c:v>
                </c:pt>
                <c:pt idx="4749">
                  <c:v>1097</c:v>
                </c:pt>
                <c:pt idx="4750">
                  <c:v>1098</c:v>
                </c:pt>
                <c:pt idx="4751">
                  <c:v>1099</c:v>
                </c:pt>
                <c:pt idx="4752">
                  <c:v>1099</c:v>
                </c:pt>
                <c:pt idx="4753">
                  <c:v>1100</c:v>
                </c:pt>
                <c:pt idx="4754">
                  <c:v>1100</c:v>
                </c:pt>
                <c:pt idx="4755">
                  <c:v>1101</c:v>
                </c:pt>
                <c:pt idx="4756">
                  <c:v>1102</c:v>
                </c:pt>
                <c:pt idx="4757">
                  <c:v>1103</c:v>
                </c:pt>
                <c:pt idx="4758">
                  <c:v>1104</c:v>
                </c:pt>
                <c:pt idx="4759">
                  <c:v>1105</c:v>
                </c:pt>
                <c:pt idx="4760">
                  <c:v>1106</c:v>
                </c:pt>
                <c:pt idx="4761">
                  <c:v>1106</c:v>
                </c:pt>
                <c:pt idx="4762">
                  <c:v>1106</c:v>
                </c:pt>
                <c:pt idx="4763">
                  <c:v>1107</c:v>
                </c:pt>
                <c:pt idx="4764">
                  <c:v>1107</c:v>
                </c:pt>
                <c:pt idx="4765">
                  <c:v>1107</c:v>
                </c:pt>
                <c:pt idx="4766">
                  <c:v>1107</c:v>
                </c:pt>
                <c:pt idx="4767">
                  <c:v>1107</c:v>
                </c:pt>
                <c:pt idx="4768">
                  <c:v>1107</c:v>
                </c:pt>
                <c:pt idx="4769">
                  <c:v>1107</c:v>
                </c:pt>
                <c:pt idx="4770">
                  <c:v>1107</c:v>
                </c:pt>
                <c:pt idx="4771">
                  <c:v>1107</c:v>
                </c:pt>
                <c:pt idx="4772">
                  <c:v>1107</c:v>
                </c:pt>
                <c:pt idx="4773">
                  <c:v>1107</c:v>
                </c:pt>
                <c:pt idx="4774">
                  <c:v>1107</c:v>
                </c:pt>
                <c:pt idx="4775">
                  <c:v>1107</c:v>
                </c:pt>
                <c:pt idx="4776">
                  <c:v>1107</c:v>
                </c:pt>
                <c:pt idx="4777">
                  <c:v>1107</c:v>
                </c:pt>
                <c:pt idx="4778">
                  <c:v>1107</c:v>
                </c:pt>
                <c:pt idx="4779">
                  <c:v>1107</c:v>
                </c:pt>
                <c:pt idx="4780">
                  <c:v>1107</c:v>
                </c:pt>
                <c:pt idx="4781">
                  <c:v>1107</c:v>
                </c:pt>
                <c:pt idx="4782">
                  <c:v>1107</c:v>
                </c:pt>
                <c:pt idx="4783">
                  <c:v>1107</c:v>
                </c:pt>
                <c:pt idx="4784">
                  <c:v>1107</c:v>
                </c:pt>
                <c:pt idx="4785">
                  <c:v>1107</c:v>
                </c:pt>
                <c:pt idx="4786">
                  <c:v>1107</c:v>
                </c:pt>
                <c:pt idx="4787">
                  <c:v>1107</c:v>
                </c:pt>
                <c:pt idx="4788">
                  <c:v>1107</c:v>
                </c:pt>
                <c:pt idx="4789">
                  <c:v>1107</c:v>
                </c:pt>
                <c:pt idx="4790">
                  <c:v>1107</c:v>
                </c:pt>
                <c:pt idx="4791">
                  <c:v>1107</c:v>
                </c:pt>
                <c:pt idx="4792">
                  <c:v>1107</c:v>
                </c:pt>
                <c:pt idx="4793">
                  <c:v>1107</c:v>
                </c:pt>
                <c:pt idx="4794">
                  <c:v>1107</c:v>
                </c:pt>
                <c:pt idx="4795">
                  <c:v>1107</c:v>
                </c:pt>
                <c:pt idx="4796">
                  <c:v>1107</c:v>
                </c:pt>
                <c:pt idx="4797">
                  <c:v>1107</c:v>
                </c:pt>
                <c:pt idx="4798">
                  <c:v>1108</c:v>
                </c:pt>
                <c:pt idx="4799">
                  <c:v>1108</c:v>
                </c:pt>
                <c:pt idx="4800">
                  <c:v>1108</c:v>
                </c:pt>
                <c:pt idx="4801">
                  <c:v>1108</c:v>
                </c:pt>
                <c:pt idx="4802">
                  <c:v>1108</c:v>
                </c:pt>
                <c:pt idx="4803">
                  <c:v>1109</c:v>
                </c:pt>
                <c:pt idx="4804">
                  <c:v>1110</c:v>
                </c:pt>
                <c:pt idx="4805">
                  <c:v>1110</c:v>
                </c:pt>
                <c:pt idx="4806">
                  <c:v>1111</c:v>
                </c:pt>
                <c:pt idx="4807">
                  <c:v>1112</c:v>
                </c:pt>
                <c:pt idx="4808">
                  <c:v>1112</c:v>
                </c:pt>
                <c:pt idx="4809">
                  <c:v>1113</c:v>
                </c:pt>
                <c:pt idx="4810">
                  <c:v>1114</c:v>
                </c:pt>
                <c:pt idx="4811">
                  <c:v>1115</c:v>
                </c:pt>
                <c:pt idx="4812">
                  <c:v>1116</c:v>
                </c:pt>
                <c:pt idx="4813">
                  <c:v>1116</c:v>
                </c:pt>
                <c:pt idx="4814">
                  <c:v>1117</c:v>
                </c:pt>
                <c:pt idx="4815">
                  <c:v>1117</c:v>
                </c:pt>
                <c:pt idx="4816">
                  <c:v>1118</c:v>
                </c:pt>
                <c:pt idx="4817">
                  <c:v>1118</c:v>
                </c:pt>
                <c:pt idx="4818">
                  <c:v>1119</c:v>
                </c:pt>
                <c:pt idx="4819">
                  <c:v>1120</c:v>
                </c:pt>
                <c:pt idx="4820">
                  <c:v>1120</c:v>
                </c:pt>
                <c:pt idx="4821">
                  <c:v>1121</c:v>
                </c:pt>
                <c:pt idx="4822">
                  <c:v>1121</c:v>
                </c:pt>
                <c:pt idx="4823">
                  <c:v>1122</c:v>
                </c:pt>
                <c:pt idx="4824">
                  <c:v>1123</c:v>
                </c:pt>
                <c:pt idx="4825">
                  <c:v>1123</c:v>
                </c:pt>
                <c:pt idx="4826">
                  <c:v>1123</c:v>
                </c:pt>
                <c:pt idx="4827">
                  <c:v>1123</c:v>
                </c:pt>
                <c:pt idx="4828">
                  <c:v>1123</c:v>
                </c:pt>
                <c:pt idx="4829">
                  <c:v>1123</c:v>
                </c:pt>
                <c:pt idx="4830">
                  <c:v>1123</c:v>
                </c:pt>
                <c:pt idx="4831">
                  <c:v>1124</c:v>
                </c:pt>
                <c:pt idx="4832">
                  <c:v>1125</c:v>
                </c:pt>
                <c:pt idx="4833">
                  <c:v>1126</c:v>
                </c:pt>
                <c:pt idx="4834">
                  <c:v>1127</c:v>
                </c:pt>
                <c:pt idx="4835">
                  <c:v>1128</c:v>
                </c:pt>
                <c:pt idx="4836">
                  <c:v>1129</c:v>
                </c:pt>
                <c:pt idx="4837">
                  <c:v>1130</c:v>
                </c:pt>
                <c:pt idx="4838">
                  <c:v>1130</c:v>
                </c:pt>
                <c:pt idx="4839">
                  <c:v>1130</c:v>
                </c:pt>
                <c:pt idx="4840">
                  <c:v>1130</c:v>
                </c:pt>
                <c:pt idx="4841">
                  <c:v>1131</c:v>
                </c:pt>
                <c:pt idx="4842">
                  <c:v>1132</c:v>
                </c:pt>
                <c:pt idx="4843">
                  <c:v>1133</c:v>
                </c:pt>
                <c:pt idx="4844">
                  <c:v>1134</c:v>
                </c:pt>
                <c:pt idx="4845">
                  <c:v>1135</c:v>
                </c:pt>
                <c:pt idx="4846">
                  <c:v>1136</c:v>
                </c:pt>
                <c:pt idx="4847">
                  <c:v>1137</c:v>
                </c:pt>
                <c:pt idx="4848">
                  <c:v>1137</c:v>
                </c:pt>
                <c:pt idx="4849">
                  <c:v>1138</c:v>
                </c:pt>
                <c:pt idx="4850">
                  <c:v>1138</c:v>
                </c:pt>
                <c:pt idx="4851">
                  <c:v>1139</c:v>
                </c:pt>
                <c:pt idx="4852">
                  <c:v>1139</c:v>
                </c:pt>
                <c:pt idx="4853">
                  <c:v>1139</c:v>
                </c:pt>
                <c:pt idx="4854">
                  <c:v>1139</c:v>
                </c:pt>
                <c:pt idx="4855">
                  <c:v>1139</c:v>
                </c:pt>
                <c:pt idx="4856">
                  <c:v>1139</c:v>
                </c:pt>
                <c:pt idx="4857">
                  <c:v>1139</c:v>
                </c:pt>
                <c:pt idx="4858">
                  <c:v>1140</c:v>
                </c:pt>
                <c:pt idx="4859">
                  <c:v>1140</c:v>
                </c:pt>
                <c:pt idx="4860">
                  <c:v>1140</c:v>
                </c:pt>
                <c:pt idx="4861">
                  <c:v>1140</c:v>
                </c:pt>
                <c:pt idx="4862">
                  <c:v>1140</c:v>
                </c:pt>
                <c:pt idx="4863">
                  <c:v>1141</c:v>
                </c:pt>
                <c:pt idx="4864">
                  <c:v>1141</c:v>
                </c:pt>
                <c:pt idx="4865">
                  <c:v>1141</c:v>
                </c:pt>
                <c:pt idx="4866">
                  <c:v>1141</c:v>
                </c:pt>
                <c:pt idx="4867">
                  <c:v>1141</c:v>
                </c:pt>
                <c:pt idx="4868">
                  <c:v>1141</c:v>
                </c:pt>
                <c:pt idx="4869">
                  <c:v>1141</c:v>
                </c:pt>
                <c:pt idx="4870">
                  <c:v>1141</c:v>
                </c:pt>
                <c:pt idx="4871">
                  <c:v>1141</c:v>
                </c:pt>
                <c:pt idx="4872">
                  <c:v>1141</c:v>
                </c:pt>
                <c:pt idx="4873">
                  <c:v>1142</c:v>
                </c:pt>
                <c:pt idx="4874">
                  <c:v>1142</c:v>
                </c:pt>
                <c:pt idx="4875">
                  <c:v>1142</c:v>
                </c:pt>
                <c:pt idx="4876">
                  <c:v>1142</c:v>
                </c:pt>
                <c:pt idx="4877">
                  <c:v>1143</c:v>
                </c:pt>
                <c:pt idx="4878">
                  <c:v>1143</c:v>
                </c:pt>
                <c:pt idx="4879">
                  <c:v>1143</c:v>
                </c:pt>
                <c:pt idx="4880">
                  <c:v>1143</c:v>
                </c:pt>
                <c:pt idx="4881">
                  <c:v>1143</c:v>
                </c:pt>
                <c:pt idx="4882">
                  <c:v>1143</c:v>
                </c:pt>
                <c:pt idx="4883">
                  <c:v>1144</c:v>
                </c:pt>
                <c:pt idx="4884">
                  <c:v>1144</c:v>
                </c:pt>
                <c:pt idx="4885">
                  <c:v>1144</c:v>
                </c:pt>
                <c:pt idx="4886">
                  <c:v>1145</c:v>
                </c:pt>
                <c:pt idx="4887">
                  <c:v>1145</c:v>
                </c:pt>
                <c:pt idx="4888">
                  <c:v>1145</c:v>
                </c:pt>
                <c:pt idx="4889">
                  <c:v>1145</c:v>
                </c:pt>
                <c:pt idx="4890">
                  <c:v>1145</c:v>
                </c:pt>
                <c:pt idx="4891">
                  <c:v>1145</c:v>
                </c:pt>
                <c:pt idx="4892">
                  <c:v>1145</c:v>
                </c:pt>
                <c:pt idx="4893">
                  <c:v>1145</c:v>
                </c:pt>
                <c:pt idx="4894">
                  <c:v>1145</c:v>
                </c:pt>
                <c:pt idx="4895">
                  <c:v>1145</c:v>
                </c:pt>
                <c:pt idx="4896">
                  <c:v>1145</c:v>
                </c:pt>
                <c:pt idx="4897">
                  <c:v>1145</c:v>
                </c:pt>
                <c:pt idx="4898">
                  <c:v>1145</c:v>
                </c:pt>
                <c:pt idx="4899">
                  <c:v>1145</c:v>
                </c:pt>
                <c:pt idx="4900">
                  <c:v>1145</c:v>
                </c:pt>
                <c:pt idx="4901">
                  <c:v>1146</c:v>
                </c:pt>
                <c:pt idx="4902">
                  <c:v>1146</c:v>
                </c:pt>
                <c:pt idx="4903">
                  <c:v>1146</c:v>
                </c:pt>
                <c:pt idx="4904">
                  <c:v>1147</c:v>
                </c:pt>
                <c:pt idx="4905">
                  <c:v>1147</c:v>
                </c:pt>
                <c:pt idx="4906">
                  <c:v>1147</c:v>
                </c:pt>
                <c:pt idx="4907">
                  <c:v>1147</c:v>
                </c:pt>
                <c:pt idx="4908">
                  <c:v>1147</c:v>
                </c:pt>
                <c:pt idx="4909">
                  <c:v>1147</c:v>
                </c:pt>
                <c:pt idx="4910">
                  <c:v>1147</c:v>
                </c:pt>
                <c:pt idx="4911">
                  <c:v>1147</c:v>
                </c:pt>
                <c:pt idx="4912">
                  <c:v>1147</c:v>
                </c:pt>
                <c:pt idx="4913">
                  <c:v>1148</c:v>
                </c:pt>
                <c:pt idx="4914">
                  <c:v>1148</c:v>
                </c:pt>
                <c:pt idx="4915">
                  <c:v>1149</c:v>
                </c:pt>
                <c:pt idx="4916">
                  <c:v>1150</c:v>
                </c:pt>
                <c:pt idx="4917">
                  <c:v>1150</c:v>
                </c:pt>
                <c:pt idx="4918">
                  <c:v>1150</c:v>
                </c:pt>
                <c:pt idx="4919">
                  <c:v>1150</c:v>
                </c:pt>
                <c:pt idx="4920">
                  <c:v>1150</c:v>
                </c:pt>
                <c:pt idx="4921">
                  <c:v>1150</c:v>
                </c:pt>
                <c:pt idx="4922">
                  <c:v>1150</c:v>
                </c:pt>
                <c:pt idx="4923">
                  <c:v>1150</c:v>
                </c:pt>
                <c:pt idx="4924">
                  <c:v>1151</c:v>
                </c:pt>
                <c:pt idx="4925">
                  <c:v>1152</c:v>
                </c:pt>
                <c:pt idx="4926">
                  <c:v>1152</c:v>
                </c:pt>
                <c:pt idx="4927">
                  <c:v>1152</c:v>
                </c:pt>
                <c:pt idx="4928">
                  <c:v>1152</c:v>
                </c:pt>
                <c:pt idx="4929">
                  <c:v>1153</c:v>
                </c:pt>
                <c:pt idx="4930">
                  <c:v>1153</c:v>
                </c:pt>
                <c:pt idx="4931">
                  <c:v>1153</c:v>
                </c:pt>
                <c:pt idx="4932">
                  <c:v>1154</c:v>
                </c:pt>
                <c:pt idx="4933">
                  <c:v>1154</c:v>
                </c:pt>
                <c:pt idx="4934">
                  <c:v>1154</c:v>
                </c:pt>
                <c:pt idx="4935">
                  <c:v>1155</c:v>
                </c:pt>
                <c:pt idx="4936">
                  <c:v>1155</c:v>
                </c:pt>
                <c:pt idx="4937">
                  <c:v>1155</c:v>
                </c:pt>
                <c:pt idx="4938">
                  <c:v>1156</c:v>
                </c:pt>
                <c:pt idx="4939">
                  <c:v>1156</c:v>
                </c:pt>
                <c:pt idx="4940">
                  <c:v>1156</c:v>
                </c:pt>
                <c:pt idx="4941">
                  <c:v>1157</c:v>
                </c:pt>
                <c:pt idx="4942">
                  <c:v>1157</c:v>
                </c:pt>
                <c:pt idx="4943">
                  <c:v>1157</c:v>
                </c:pt>
                <c:pt idx="4944">
                  <c:v>1157</c:v>
                </c:pt>
                <c:pt idx="4945">
                  <c:v>1157</c:v>
                </c:pt>
                <c:pt idx="4946">
                  <c:v>1157</c:v>
                </c:pt>
                <c:pt idx="4947">
                  <c:v>1157</c:v>
                </c:pt>
                <c:pt idx="4948">
                  <c:v>1158</c:v>
                </c:pt>
                <c:pt idx="4949">
                  <c:v>1158</c:v>
                </c:pt>
                <c:pt idx="4950">
                  <c:v>1159</c:v>
                </c:pt>
                <c:pt idx="4951">
                  <c:v>1159</c:v>
                </c:pt>
                <c:pt idx="4952">
                  <c:v>1159</c:v>
                </c:pt>
                <c:pt idx="4953">
                  <c:v>1159</c:v>
                </c:pt>
                <c:pt idx="4954">
                  <c:v>1159</c:v>
                </c:pt>
                <c:pt idx="4955">
                  <c:v>1159</c:v>
                </c:pt>
                <c:pt idx="4956">
                  <c:v>1160</c:v>
                </c:pt>
                <c:pt idx="4957">
                  <c:v>1160</c:v>
                </c:pt>
                <c:pt idx="4958">
                  <c:v>1160</c:v>
                </c:pt>
                <c:pt idx="4959">
                  <c:v>1160</c:v>
                </c:pt>
                <c:pt idx="4960">
                  <c:v>1160</c:v>
                </c:pt>
                <c:pt idx="4961">
                  <c:v>1160</c:v>
                </c:pt>
                <c:pt idx="4962">
                  <c:v>1161</c:v>
                </c:pt>
                <c:pt idx="4963">
                  <c:v>1162</c:v>
                </c:pt>
                <c:pt idx="4964">
                  <c:v>1162</c:v>
                </c:pt>
                <c:pt idx="4965">
                  <c:v>1163</c:v>
                </c:pt>
                <c:pt idx="4966">
                  <c:v>1163</c:v>
                </c:pt>
                <c:pt idx="4967">
                  <c:v>1164</c:v>
                </c:pt>
                <c:pt idx="4968">
                  <c:v>1165</c:v>
                </c:pt>
                <c:pt idx="4969">
                  <c:v>1165</c:v>
                </c:pt>
                <c:pt idx="4970">
                  <c:v>1165</c:v>
                </c:pt>
                <c:pt idx="4971">
                  <c:v>1165</c:v>
                </c:pt>
                <c:pt idx="4972">
                  <c:v>1165</c:v>
                </c:pt>
                <c:pt idx="4973">
                  <c:v>1165</c:v>
                </c:pt>
                <c:pt idx="4974">
                  <c:v>1166</c:v>
                </c:pt>
                <c:pt idx="4975">
                  <c:v>1166</c:v>
                </c:pt>
                <c:pt idx="4976">
                  <c:v>1166</c:v>
                </c:pt>
                <c:pt idx="4977">
                  <c:v>1167</c:v>
                </c:pt>
                <c:pt idx="4978">
                  <c:v>1167</c:v>
                </c:pt>
                <c:pt idx="4979">
                  <c:v>1167</c:v>
                </c:pt>
                <c:pt idx="4980">
                  <c:v>1167</c:v>
                </c:pt>
                <c:pt idx="4981">
                  <c:v>1167</c:v>
                </c:pt>
                <c:pt idx="4982">
                  <c:v>1167</c:v>
                </c:pt>
                <c:pt idx="4983">
                  <c:v>1168</c:v>
                </c:pt>
                <c:pt idx="4984">
                  <c:v>1168</c:v>
                </c:pt>
                <c:pt idx="4985">
                  <c:v>1168</c:v>
                </c:pt>
                <c:pt idx="4986">
                  <c:v>1168</c:v>
                </c:pt>
                <c:pt idx="4987">
                  <c:v>1168</c:v>
                </c:pt>
                <c:pt idx="4988">
                  <c:v>1168</c:v>
                </c:pt>
                <c:pt idx="4989">
                  <c:v>1168</c:v>
                </c:pt>
                <c:pt idx="4990">
                  <c:v>1168</c:v>
                </c:pt>
                <c:pt idx="4991">
                  <c:v>1168</c:v>
                </c:pt>
                <c:pt idx="4992">
                  <c:v>1168</c:v>
                </c:pt>
                <c:pt idx="4993">
                  <c:v>1168</c:v>
                </c:pt>
                <c:pt idx="4994">
                  <c:v>1168</c:v>
                </c:pt>
                <c:pt idx="4995">
                  <c:v>1168</c:v>
                </c:pt>
                <c:pt idx="4996">
                  <c:v>1168</c:v>
                </c:pt>
                <c:pt idx="4997">
                  <c:v>1168</c:v>
                </c:pt>
                <c:pt idx="4998">
                  <c:v>1168</c:v>
                </c:pt>
                <c:pt idx="4999">
                  <c:v>1169</c:v>
                </c:pt>
                <c:pt idx="5000">
                  <c:v>1169</c:v>
                </c:pt>
                <c:pt idx="5001">
                  <c:v>1169</c:v>
                </c:pt>
                <c:pt idx="5002">
                  <c:v>1169</c:v>
                </c:pt>
                <c:pt idx="5003">
                  <c:v>1169</c:v>
                </c:pt>
                <c:pt idx="5004">
                  <c:v>1169</c:v>
                </c:pt>
                <c:pt idx="5005">
                  <c:v>1169</c:v>
                </c:pt>
                <c:pt idx="5006">
                  <c:v>1170</c:v>
                </c:pt>
                <c:pt idx="5007">
                  <c:v>1170</c:v>
                </c:pt>
                <c:pt idx="5008">
                  <c:v>1170</c:v>
                </c:pt>
                <c:pt idx="5009">
                  <c:v>1171</c:v>
                </c:pt>
                <c:pt idx="5010">
                  <c:v>1171</c:v>
                </c:pt>
                <c:pt idx="5011">
                  <c:v>1171</c:v>
                </c:pt>
                <c:pt idx="5012">
                  <c:v>1172</c:v>
                </c:pt>
                <c:pt idx="5013">
                  <c:v>1172</c:v>
                </c:pt>
                <c:pt idx="5014">
                  <c:v>1172</c:v>
                </c:pt>
                <c:pt idx="5015">
                  <c:v>1172</c:v>
                </c:pt>
                <c:pt idx="5016">
                  <c:v>1173</c:v>
                </c:pt>
                <c:pt idx="5017">
                  <c:v>1173</c:v>
                </c:pt>
                <c:pt idx="5018">
                  <c:v>1173</c:v>
                </c:pt>
                <c:pt idx="5019">
                  <c:v>1173</c:v>
                </c:pt>
                <c:pt idx="5020">
                  <c:v>1173</c:v>
                </c:pt>
                <c:pt idx="5021">
                  <c:v>1174</c:v>
                </c:pt>
                <c:pt idx="5022">
                  <c:v>1174</c:v>
                </c:pt>
                <c:pt idx="5023">
                  <c:v>1174</c:v>
                </c:pt>
                <c:pt idx="5024">
                  <c:v>1174</c:v>
                </c:pt>
                <c:pt idx="5025">
                  <c:v>1174</c:v>
                </c:pt>
                <c:pt idx="5026">
                  <c:v>1175</c:v>
                </c:pt>
                <c:pt idx="5027">
                  <c:v>1175</c:v>
                </c:pt>
                <c:pt idx="5028">
                  <c:v>1175</c:v>
                </c:pt>
                <c:pt idx="5029">
                  <c:v>1175</c:v>
                </c:pt>
                <c:pt idx="5030">
                  <c:v>1175</c:v>
                </c:pt>
                <c:pt idx="5031">
                  <c:v>1175</c:v>
                </c:pt>
                <c:pt idx="5032">
                  <c:v>1175</c:v>
                </c:pt>
                <c:pt idx="5033">
                  <c:v>1175</c:v>
                </c:pt>
                <c:pt idx="5034">
                  <c:v>1175</c:v>
                </c:pt>
                <c:pt idx="5035">
                  <c:v>1175</c:v>
                </c:pt>
                <c:pt idx="5036">
                  <c:v>1175</c:v>
                </c:pt>
                <c:pt idx="5037">
                  <c:v>1175</c:v>
                </c:pt>
                <c:pt idx="5038">
                  <c:v>1175</c:v>
                </c:pt>
                <c:pt idx="5039">
                  <c:v>1176</c:v>
                </c:pt>
                <c:pt idx="5040">
                  <c:v>1176</c:v>
                </c:pt>
                <c:pt idx="5041">
                  <c:v>1176</c:v>
                </c:pt>
                <c:pt idx="5042">
                  <c:v>1176</c:v>
                </c:pt>
                <c:pt idx="5043">
                  <c:v>1176</c:v>
                </c:pt>
                <c:pt idx="5044">
                  <c:v>1176</c:v>
                </c:pt>
                <c:pt idx="5045">
                  <c:v>1176</c:v>
                </c:pt>
                <c:pt idx="5046">
                  <c:v>1177</c:v>
                </c:pt>
                <c:pt idx="5047">
                  <c:v>1178</c:v>
                </c:pt>
                <c:pt idx="5048">
                  <c:v>1179</c:v>
                </c:pt>
                <c:pt idx="5049">
                  <c:v>1179</c:v>
                </c:pt>
                <c:pt idx="5050">
                  <c:v>1180</c:v>
                </c:pt>
                <c:pt idx="5051">
                  <c:v>1181</c:v>
                </c:pt>
                <c:pt idx="5052">
                  <c:v>1181</c:v>
                </c:pt>
                <c:pt idx="5053">
                  <c:v>1181</c:v>
                </c:pt>
                <c:pt idx="5054">
                  <c:v>1181</c:v>
                </c:pt>
                <c:pt idx="5055">
                  <c:v>1181</c:v>
                </c:pt>
                <c:pt idx="5056">
                  <c:v>1182</c:v>
                </c:pt>
                <c:pt idx="5057">
                  <c:v>1182</c:v>
                </c:pt>
                <c:pt idx="5058">
                  <c:v>1183</c:v>
                </c:pt>
                <c:pt idx="5059">
                  <c:v>1184</c:v>
                </c:pt>
                <c:pt idx="5060">
                  <c:v>1184</c:v>
                </c:pt>
                <c:pt idx="5061">
                  <c:v>1185</c:v>
                </c:pt>
                <c:pt idx="5062">
                  <c:v>1186</c:v>
                </c:pt>
                <c:pt idx="5063">
                  <c:v>1187</c:v>
                </c:pt>
                <c:pt idx="5064">
                  <c:v>1188</c:v>
                </c:pt>
                <c:pt idx="5065">
                  <c:v>1189</c:v>
                </c:pt>
                <c:pt idx="5066">
                  <c:v>1190</c:v>
                </c:pt>
                <c:pt idx="5067">
                  <c:v>1190</c:v>
                </c:pt>
                <c:pt idx="5068">
                  <c:v>1191</c:v>
                </c:pt>
                <c:pt idx="5069">
                  <c:v>1191</c:v>
                </c:pt>
                <c:pt idx="5070">
                  <c:v>1191</c:v>
                </c:pt>
                <c:pt idx="5071">
                  <c:v>1192</c:v>
                </c:pt>
                <c:pt idx="5072">
                  <c:v>1193</c:v>
                </c:pt>
                <c:pt idx="5073">
                  <c:v>1194</c:v>
                </c:pt>
                <c:pt idx="5074">
                  <c:v>1195</c:v>
                </c:pt>
                <c:pt idx="5075">
                  <c:v>1196</c:v>
                </c:pt>
                <c:pt idx="5076">
                  <c:v>1197</c:v>
                </c:pt>
                <c:pt idx="5077">
                  <c:v>1198</c:v>
                </c:pt>
                <c:pt idx="5078">
                  <c:v>1198</c:v>
                </c:pt>
                <c:pt idx="5079">
                  <c:v>1199</c:v>
                </c:pt>
                <c:pt idx="5080">
                  <c:v>1200</c:v>
                </c:pt>
                <c:pt idx="5081">
                  <c:v>1201</c:v>
                </c:pt>
                <c:pt idx="5082">
                  <c:v>1201</c:v>
                </c:pt>
                <c:pt idx="5083">
                  <c:v>1202</c:v>
                </c:pt>
                <c:pt idx="5084">
                  <c:v>1203</c:v>
                </c:pt>
                <c:pt idx="5085">
                  <c:v>1204</c:v>
                </c:pt>
                <c:pt idx="5086">
                  <c:v>1205</c:v>
                </c:pt>
                <c:pt idx="5087">
                  <c:v>1205</c:v>
                </c:pt>
                <c:pt idx="5088">
                  <c:v>1206</c:v>
                </c:pt>
                <c:pt idx="5089">
                  <c:v>1206</c:v>
                </c:pt>
                <c:pt idx="5090">
                  <c:v>1207</c:v>
                </c:pt>
                <c:pt idx="5091">
                  <c:v>1207</c:v>
                </c:pt>
                <c:pt idx="5092">
                  <c:v>1208</c:v>
                </c:pt>
                <c:pt idx="5093">
                  <c:v>1209</c:v>
                </c:pt>
                <c:pt idx="5094">
                  <c:v>1210</c:v>
                </c:pt>
                <c:pt idx="5095">
                  <c:v>1211</c:v>
                </c:pt>
                <c:pt idx="5096">
                  <c:v>1212</c:v>
                </c:pt>
                <c:pt idx="5097">
                  <c:v>1213</c:v>
                </c:pt>
                <c:pt idx="5098">
                  <c:v>1214</c:v>
                </c:pt>
                <c:pt idx="5099">
                  <c:v>1214</c:v>
                </c:pt>
                <c:pt idx="5100">
                  <c:v>1214</c:v>
                </c:pt>
                <c:pt idx="5101">
                  <c:v>1215</c:v>
                </c:pt>
                <c:pt idx="5102">
                  <c:v>1216</c:v>
                </c:pt>
                <c:pt idx="5103">
                  <c:v>1217</c:v>
                </c:pt>
                <c:pt idx="5104">
                  <c:v>1218</c:v>
                </c:pt>
                <c:pt idx="5105">
                  <c:v>1219</c:v>
                </c:pt>
                <c:pt idx="5106">
                  <c:v>1220</c:v>
                </c:pt>
                <c:pt idx="5107">
                  <c:v>1220</c:v>
                </c:pt>
                <c:pt idx="5108">
                  <c:v>1220</c:v>
                </c:pt>
                <c:pt idx="5109">
                  <c:v>1221</c:v>
                </c:pt>
                <c:pt idx="5110">
                  <c:v>1222</c:v>
                </c:pt>
                <c:pt idx="5111">
                  <c:v>1222</c:v>
                </c:pt>
                <c:pt idx="5112">
                  <c:v>1222</c:v>
                </c:pt>
                <c:pt idx="5113">
                  <c:v>1223</c:v>
                </c:pt>
                <c:pt idx="5114">
                  <c:v>1224</c:v>
                </c:pt>
                <c:pt idx="5115">
                  <c:v>1225</c:v>
                </c:pt>
                <c:pt idx="5116">
                  <c:v>1225</c:v>
                </c:pt>
                <c:pt idx="5117">
                  <c:v>1225</c:v>
                </c:pt>
                <c:pt idx="5118">
                  <c:v>1226</c:v>
                </c:pt>
                <c:pt idx="5119">
                  <c:v>1226</c:v>
                </c:pt>
                <c:pt idx="5120">
                  <c:v>1226</c:v>
                </c:pt>
                <c:pt idx="5121">
                  <c:v>1226</c:v>
                </c:pt>
                <c:pt idx="5122">
                  <c:v>1226</c:v>
                </c:pt>
                <c:pt idx="5123">
                  <c:v>1226</c:v>
                </c:pt>
                <c:pt idx="5124">
                  <c:v>1226</c:v>
                </c:pt>
                <c:pt idx="5125">
                  <c:v>1226</c:v>
                </c:pt>
                <c:pt idx="5126">
                  <c:v>1226</c:v>
                </c:pt>
                <c:pt idx="5127">
                  <c:v>1226</c:v>
                </c:pt>
                <c:pt idx="5128">
                  <c:v>1226</c:v>
                </c:pt>
                <c:pt idx="5129">
                  <c:v>1226</c:v>
                </c:pt>
                <c:pt idx="5130">
                  <c:v>1226</c:v>
                </c:pt>
                <c:pt idx="5131">
                  <c:v>1226</c:v>
                </c:pt>
                <c:pt idx="5132">
                  <c:v>1227</c:v>
                </c:pt>
                <c:pt idx="5133">
                  <c:v>1227</c:v>
                </c:pt>
                <c:pt idx="5134">
                  <c:v>1227</c:v>
                </c:pt>
                <c:pt idx="5135">
                  <c:v>1227</c:v>
                </c:pt>
                <c:pt idx="5136">
                  <c:v>1227</c:v>
                </c:pt>
                <c:pt idx="5137">
                  <c:v>1227</c:v>
                </c:pt>
                <c:pt idx="5138">
                  <c:v>1227</c:v>
                </c:pt>
                <c:pt idx="5139">
                  <c:v>1227</c:v>
                </c:pt>
                <c:pt idx="5140">
                  <c:v>1227</c:v>
                </c:pt>
                <c:pt idx="5141">
                  <c:v>1227</c:v>
                </c:pt>
                <c:pt idx="5142">
                  <c:v>1227</c:v>
                </c:pt>
                <c:pt idx="5143">
                  <c:v>1227</c:v>
                </c:pt>
                <c:pt idx="5144">
                  <c:v>1227</c:v>
                </c:pt>
                <c:pt idx="5145">
                  <c:v>1227</c:v>
                </c:pt>
                <c:pt idx="5146">
                  <c:v>1227</c:v>
                </c:pt>
                <c:pt idx="5147">
                  <c:v>1227</c:v>
                </c:pt>
                <c:pt idx="5148">
                  <c:v>1227</c:v>
                </c:pt>
                <c:pt idx="5149">
                  <c:v>1228</c:v>
                </c:pt>
                <c:pt idx="5150">
                  <c:v>1229</c:v>
                </c:pt>
                <c:pt idx="5151">
                  <c:v>1229</c:v>
                </c:pt>
                <c:pt idx="5152">
                  <c:v>1229</c:v>
                </c:pt>
                <c:pt idx="5153">
                  <c:v>1229</c:v>
                </c:pt>
                <c:pt idx="5154">
                  <c:v>1229</c:v>
                </c:pt>
                <c:pt idx="5155">
                  <c:v>1229</c:v>
                </c:pt>
                <c:pt idx="5156">
                  <c:v>1229</c:v>
                </c:pt>
                <c:pt idx="5157">
                  <c:v>1229</c:v>
                </c:pt>
                <c:pt idx="5158">
                  <c:v>1230</c:v>
                </c:pt>
                <c:pt idx="5159">
                  <c:v>1231</c:v>
                </c:pt>
                <c:pt idx="5160">
                  <c:v>1231</c:v>
                </c:pt>
                <c:pt idx="5161">
                  <c:v>1232</c:v>
                </c:pt>
                <c:pt idx="5162">
                  <c:v>1233</c:v>
                </c:pt>
                <c:pt idx="5163">
                  <c:v>1233</c:v>
                </c:pt>
                <c:pt idx="5164">
                  <c:v>1234</c:v>
                </c:pt>
                <c:pt idx="5165">
                  <c:v>1234</c:v>
                </c:pt>
                <c:pt idx="5166">
                  <c:v>1234</c:v>
                </c:pt>
                <c:pt idx="5167">
                  <c:v>1235</c:v>
                </c:pt>
                <c:pt idx="5168">
                  <c:v>1235</c:v>
                </c:pt>
                <c:pt idx="5169">
                  <c:v>1235</c:v>
                </c:pt>
                <c:pt idx="5170">
                  <c:v>1235</c:v>
                </c:pt>
                <c:pt idx="5171">
                  <c:v>1235</c:v>
                </c:pt>
                <c:pt idx="5172">
                  <c:v>1235</c:v>
                </c:pt>
                <c:pt idx="5173">
                  <c:v>1235</c:v>
                </c:pt>
                <c:pt idx="5174">
                  <c:v>1236</c:v>
                </c:pt>
                <c:pt idx="5175">
                  <c:v>1237</c:v>
                </c:pt>
                <c:pt idx="5176">
                  <c:v>1237</c:v>
                </c:pt>
                <c:pt idx="5177">
                  <c:v>1238</c:v>
                </c:pt>
                <c:pt idx="5178">
                  <c:v>1238</c:v>
                </c:pt>
                <c:pt idx="5179">
                  <c:v>1238</c:v>
                </c:pt>
                <c:pt idx="5180">
                  <c:v>1238</c:v>
                </c:pt>
                <c:pt idx="5181">
                  <c:v>1238</c:v>
                </c:pt>
                <c:pt idx="5182">
                  <c:v>1238</c:v>
                </c:pt>
                <c:pt idx="5183">
                  <c:v>1238</c:v>
                </c:pt>
                <c:pt idx="5184">
                  <c:v>1238</c:v>
                </c:pt>
                <c:pt idx="5185">
                  <c:v>1238</c:v>
                </c:pt>
                <c:pt idx="5186">
                  <c:v>1238</c:v>
                </c:pt>
                <c:pt idx="5187">
                  <c:v>1238</c:v>
                </c:pt>
                <c:pt idx="5188">
                  <c:v>1238</c:v>
                </c:pt>
                <c:pt idx="5189">
                  <c:v>1238</c:v>
                </c:pt>
                <c:pt idx="5190">
                  <c:v>1239</c:v>
                </c:pt>
                <c:pt idx="5191">
                  <c:v>1239</c:v>
                </c:pt>
                <c:pt idx="5192">
                  <c:v>1239</c:v>
                </c:pt>
                <c:pt idx="5193">
                  <c:v>1239</c:v>
                </c:pt>
                <c:pt idx="5194">
                  <c:v>1239</c:v>
                </c:pt>
                <c:pt idx="5195">
                  <c:v>1239</c:v>
                </c:pt>
                <c:pt idx="5196">
                  <c:v>1239</c:v>
                </c:pt>
                <c:pt idx="5197">
                  <c:v>1240</c:v>
                </c:pt>
                <c:pt idx="5198">
                  <c:v>1240</c:v>
                </c:pt>
                <c:pt idx="5199">
                  <c:v>1240</c:v>
                </c:pt>
                <c:pt idx="5200">
                  <c:v>1240</c:v>
                </c:pt>
                <c:pt idx="5201">
                  <c:v>1240</c:v>
                </c:pt>
                <c:pt idx="5202">
                  <c:v>1241</c:v>
                </c:pt>
                <c:pt idx="5203">
                  <c:v>1241</c:v>
                </c:pt>
                <c:pt idx="5204">
                  <c:v>1241</c:v>
                </c:pt>
                <c:pt idx="5205">
                  <c:v>1241</c:v>
                </c:pt>
                <c:pt idx="5206">
                  <c:v>1241</c:v>
                </c:pt>
                <c:pt idx="5207">
                  <c:v>1241</c:v>
                </c:pt>
                <c:pt idx="5208">
                  <c:v>1242</c:v>
                </c:pt>
                <c:pt idx="5209">
                  <c:v>1242</c:v>
                </c:pt>
                <c:pt idx="5210">
                  <c:v>1243</c:v>
                </c:pt>
                <c:pt idx="5211">
                  <c:v>1243</c:v>
                </c:pt>
                <c:pt idx="5212">
                  <c:v>1243</c:v>
                </c:pt>
                <c:pt idx="5213">
                  <c:v>1243</c:v>
                </c:pt>
                <c:pt idx="5214">
                  <c:v>1243</c:v>
                </c:pt>
                <c:pt idx="5215">
                  <c:v>1244</c:v>
                </c:pt>
                <c:pt idx="5216">
                  <c:v>1244</c:v>
                </c:pt>
                <c:pt idx="5217">
                  <c:v>1244</c:v>
                </c:pt>
                <c:pt idx="5218">
                  <c:v>1245</c:v>
                </c:pt>
                <c:pt idx="5219">
                  <c:v>1245</c:v>
                </c:pt>
                <c:pt idx="5220">
                  <c:v>1245</c:v>
                </c:pt>
                <c:pt idx="5221">
                  <c:v>1245</c:v>
                </c:pt>
                <c:pt idx="5222">
                  <c:v>1245</c:v>
                </c:pt>
                <c:pt idx="5223">
                  <c:v>1246</c:v>
                </c:pt>
                <c:pt idx="5224">
                  <c:v>1247</c:v>
                </c:pt>
                <c:pt idx="5225">
                  <c:v>1247</c:v>
                </c:pt>
                <c:pt idx="5226">
                  <c:v>1248</c:v>
                </c:pt>
                <c:pt idx="5227">
                  <c:v>1249</c:v>
                </c:pt>
                <c:pt idx="5228">
                  <c:v>1250</c:v>
                </c:pt>
                <c:pt idx="5229">
                  <c:v>1250</c:v>
                </c:pt>
                <c:pt idx="5230">
                  <c:v>1250</c:v>
                </c:pt>
                <c:pt idx="5231">
                  <c:v>1250</c:v>
                </c:pt>
                <c:pt idx="5232">
                  <c:v>1250</c:v>
                </c:pt>
                <c:pt idx="5233">
                  <c:v>1250</c:v>
                </c:pt>
                <c:pt idx="5234">
                  <c:v>1250</c:v>
                </c:pt>
                <c:pt idx="5235">
                  <c:v>1250</c:v>
                </c:pt>
                <c:pt idx="5236">
                  <c:v>1250</c:v>
                </c:pt>
                <c:pt idx="5237">
                  <c:v>1251</c:v>
                </c:pt>
                <c:pt idx="5238">
                  <c:v>1251</c:v>
                </c:pt>
                <c:pt idx="5239">
                  <c:v>1251</c:v>
                </c:pt>
                <c:pt idx="5240">
                  <c:v>1251</c:v>
                </c:pt>
                <c:pt idx="5241">
                  <c:v>1252</c:v>
                </c:pt>
                <c:pt idx="5242">
                  <c:v>1252</c:v>
                </c:pt>
                <c:pt idx="5243">
                  <c:v>1252</c:v>
                </c:pt>
                <c:pt idx="5244">
                  <c:v>1252</c:v>
                </c:pt>
                <c:pt idx="5245">
                  <c:v>1253</c:v>
                </c:pt>
                <c:pt idx="5246">
                  <c:v>1254</c:v>
                </c:pt>
                <c:pt idx="5247">
                  <c:v>1254</c:v>
                </c:pt>
                <c:pt idx="5248">
                  <c:v>1254</c:v>
                </c:pt>
                <c:pt idx="5249">
                  <c:v>1254</c:v>
                </c:pt>
                <c:pt idx="5250">
                  <c:v>1254</c:v>
                </c:pt>
                <c:pt idx="5251">
                  <c:v>1254</c:v>
                </c:pt>
                <c:pt idx="5252">
                  <c:v>1254</c:v>
                </c:pt>
                <c:pt idx="5253">
                  <c:v>1254</c:v>
                </c:pt>
                <c:pt idx="5254">
                  <c:v>1254</c:v>
                </c:pt>
                <c:pt idx="5255">
                  <c:v>1254</c:v>
                </c:pt>
                <c:pt idx="5256">
                  <c:v>1254</c:v>
                </c:pt>
                <c:pt idx="5257">
                  <c:v>1254</c:v>
                </c:pt>
                <c:pt idx="5258">
                  <c:v>1254</c:v>
                </c:pt>
                <c:pt idx="5259">
                  <c:v>1254</c:v>
                </c:pt>
                <c:pt idx="5260">
                  <c:v>1254</c:v>
                </c:pt>
                <c:pt idx="5261">
                  <c:v>1254</c:v>
                </c:pt>
                <c:pt idx="5262">
                  <c:v>1254</c:v>
                </c:pt>
                <c:pt idx="5263">
                  <c:v>1254</c:v>
                </c:pt>
                <c:pt idx="5264">
                  <c:v>1254</c:v>
                </c:pt>
                <c:pt idx="5265">
                  <c:v>1254</c:v>
                </c:pt>
                <c:pt idx="5266">
                  <c:v>1254</c:v>
                </c:pt>
                <c:pt idx="5267">
                  <c:v>1254</c:v>
                </c:pt>
                <c:pt idx="5268">
                  <c:v>1254</c:v>
                </c:pt>
                <c:pt idx="5269">
                  <c:v>1254</c:v>
                </c:pt>
                <c:pt idx="5270">
                  <c:v>1254</c:v>
                </c:pt>
                <c:pt idx="5271">
                  <c:v>1254</c:v>
                </c:pt>
                <c:pt idx="5272">
                  <c:v>1254</c:v>
                </c:pt>
                <c:pt idx="5273">
                  <c:v>1254</c:v>
                </c:pt>
                <c:pt idx="5274">
                  <c:v>1254</c:v>
                </c:pt>
                <c:pt idx="5275">
                  <c:v>1254</c:v>
                </c:pt>
                <c:pt idx="5276">
                  <c:v>1254</c:v>
                </c:pt>
                <c:pt idx="5277">
                  <c:v>1254</c:v>
                </c:pt>
                <c:pt idx="5278">
                  <c:v>1254</c:v>
                </c:pt>
                <c:pt idx="5279">
                  <c:v>1254</c:v>
                </c:pt>
                <c:pt idx="5280">
                  <c:v>1254</c:v>
                </c:pt>
                <c:pt idx="5281">
                  <c:v>1254</c:v>
                </c:pt>
                <c:pt idx="5282">
                  <c:v>1254</c:v>
                </c:pt>
                <c:pt idx="5283">
                  <c:v>1254</c:v>
                </c:pt>
                <c:pt idx="5284">
                  <c:v>1254</c:v>
                </c:pt>
                <c:pt idx="5285">
                  <c:v>1254</c:v>
                </c:pt>
                <c:pt idx="5286">
                  <c:v>1254</c:v>
                </c:pt>
                <c:pt idx="5287">
                  <c:v>1254</c:v>
                </c:pt>
                <c:pt idx="5288">
                  <c:v>1254</c:v>
                </c:pt>
                <c:pt idx="5289">
                  <c:v>1254</c:v>
                </c:pt>
                <c:pt idx="5290">
                  <c:v>1254</c:v>
                </c:pt>
                <c:pt idx="5291">
                  <c:v>1254</c:v>
                </c:pt>
                <c:pt idx="5292">
                  <c:v>1254</c:v>
                </c:pt>
                <c:pt idx="5293">
                  <c:v>1254</c:v>
                </c:pt>
                <c:pt idx="5294">
                  <c:v>1254</c:v>
                </c:pt>
                <c:pt idx="5295">
                  <c:v>1254</c:v>
                </c:pt>
                <c:pt idx="5296">
                  <c:v>1254</c:v>
                </c:pt>
                <c:pt idx="5297">
                  <c:v>1254</c:v>
                </c:pt>
                <c:pt idx="5298">
                  <c:v>1254</c:v>
                </c:pt>
                <c:pt idx="5299">
                  <c:v>1254</c:v>
                </c:pt>
                <c:pt idx="5300">
                  <c:v>1254</c:v>
                </c:pt>
                <c:pt idx="5301">
                  <c:v>1254</c:v>
                </c:pt>
                <c:pt idx="5302">
                  <c:v>1254</c:v>
                </c:pt>
                <c:pt idx="5303">
                  <c:v>1254</c:v>
                </c:pt>
                <c:pt idx="5304">
                  <c:v>1254</c:v>
                </c:pt>
                <c:pt idx="5305">
                  <c:v>1254</c:v>
                </c:pt>
                <c:pt idx="5306">
                  <c:v>1254</c:v>
                </c:pt>
                <c:pt idx="5307">
                  <c:v>1254</c:v>
                </c:pt>
                <c:pt idx="5308">
                  <c:v>1254</c:v>
                </c:pt>
                <c:pt idx="5309">
                  <c:v>1254</c:v>
                </c:pt>
                <c:pt idx="5310">
                  <c:v>1254</c:v>
                </c:pt>
                <c:pt idx="5311">
                  <c:v>1254</c:v>
                </c:pt>
                <c:pt idx="5312">
                  <c:v>1254</c:v>
                </c:pt>
                <c:pt idx="5313">
                  <c:v>1254</c:v>
                </c:pt>
                <c:pt idx="5314">
                  <c:v>1254</c:v>
                </c:pt>
                <c:pt idx="5315">
                  <c:v>1254</c:v>
                </c:pt>
                <c:pt idx="5316">
                  <c:v>1254</c:v>
                </c:pt>
                <c:pt idx="5317">
                  <c:v>1254</c:v>
                </c:pt>
                <c:pt idx="5318">
                  <c:v>1254</c:v>
                </c:pt>
                <c:pt idx="5319">
                  <c:v>1254</c:v>
                </c:pt>
                <c:pt idx="5320">
                  <c:v>1254</c:v>
                </c:pt>
                <c:pt idx="5321">
                  <c:v>1255</c:v>
                </c:pt>
                <c:pt idx="5322">
                  <c:v>1255</c:v>
                </c:pt>
                <c:pt idx="5323">
                  <c:v>1255</c:v>
                </c:pt>
                <c:pt idx="5324">
                  <c:v>1255</c:v>
                </c:pt>
                <c:pt idx="5325">
                  <c:v>1256</c:v>
                </c:pt>
                <c:pt idx="5326">
                  <c:v>1257</c:v>
                </c:pt>
                <c:pt idx="5327">
                  <c:v>1257</c:v>
                </c:pt>
                <c:pt idx="5328">
                  <c:v>1258</c:v>
                </c:pt>
                <c:pt idx="5329">
                  <c:v>1258</c:v>
                </c:pt>
                <c:pt idx="5330">
                  <c:v>1258</c:v>
                </c:pt>
                <c:pt idx="5331">
                  <c:v>1259</c:v>
                </c:pt>
                <c:pt idx="5332">
                  <c:v>1259</c:v>
                </c:pt>
                <c:pt idx="5333">
                  <c:v>1260</c:v>
                </c:pt>
                <c:pt idx="5334">
                  <c:v>1260</c:v>
                </c:pt>
                <c:pt idx="5335">
                  <c:v>1260</c:v>
                </c:pt>
                <c:pt idx="5336">
                  <c:v>1260</c:v>
                </c:pt>
                <c:pt idx="5337">
                  <c:v>1260</c:v>
                </c:pt>
                <c:pt idx="5338">
                  <c:v>1261</c:v>
                </c:pt>
                <c:pt idx="5339">
                  <c:v>1262</c:v>
                </c:pt>
                <c:pt idx="5340">
                  <c:v>1263</c:v>
                </c:pt>
                <c:pt idx="5341">
                  <c:v>1263</c:v>
                </c:pt>
                <c:pt idx="5342">
                  <c:v>1264</c:v>
                </c:pt>
                <c:pt idx="5343">
                  <c:v>1264</c:v>
                </c:pt>
                <c:pt idx="5344">
                  <c:v>1264</c:v>
                </c:pt>
                <c:pt idx="5345">
                  <c:v>1264</c:v>
                </c:pt>
                <c:pt idx="5346">
                  <c:v>1264</c:v>
                </c:pt>
                <c:pt idx="5347">
                  <c:v>1265</c:v>
                </c:pt>
                <c:pt idx="5348">
                  <c:v>1265</c:v>
                </c:pt>
                <c:pt idx="5349">
                  <c:v>1265</c:v>
                </c:pt>
                <c:pt idx="5350">
                  <c:v>1266</c:v>
                </c:pt>
                <c:pt idx="5351">
                  <c:v>1267</c:v>
                </c:pt>
                <c:pt idx="5352">
                  <c:v>1267</c:v>
                </c:pt>
                <c:pt idx="5353">
                  <c:v>1268</c:v>
                </c:pt>
                <c:pt idx="5354">
                  <c:v>1268</c:v>
                </c:pt>
                <c:pt idx="5355">
                  <c:v>1269</c:v>
                </c:pt>
                <c:pt idx="5356">
                  <c:v>1269</c:v>
                </c:pt>
                <c:pt idx="5357">
                  <c:v>1269</c:v>
                </c:pt>
                <c:pt idx="5358">
                  <c:v>1269</c:v>
                </c:pt>
                <c:pt idx="5359">
                  <c:v>1270</c:v>
                </c:pt>
                <c:pt idx="5360">
                  <c:v>1270</c:v>
                </c:pt>
                <c:pt idx="5361">
                  <c:v>1271</c:v>
                </c:pt>
                <c:pt idx="5362">
                  <c:v>1271</c:v>
                </c:pt>
                <c:pt idx="5363">
                  <c:v>1272</c:v>
                </c:pt>
                <c:pt idx="5364">
                  <c:v>1273</c:v>
                </c:pt>
                <c:pt idx="5365">
                  <c:v>1273</c:v>
                </c:pt>
                <c:pt idx="5366">
                  <c:v>1274</c:v>
                </c:pt>
                <c:pt idx="5367">
                  <c:v>1274</c:v>
                </c:pt>
                <c:pt idx="5368">
                  <c:v>1274</c:v>
                </c:pt>
                <c:pt idx="5369">
                  <c:v>1274</c:v>
                </c:pt>
                <c:pt idx="5370">
                  <c:v>1274</c:v>
                </c:pt>
                <c:pt idx="5371">
                  <c:v>1274</c:v>
                </c:pt>
                <c:pt idx="5372">
                  <c:v>1274</c:v>
                </c:pt>
                <c:pt idx="5373">
                  <c:v>1274</c:v>
                </c:pt>
                <c:pt idx="5374">
                  <c:v>1274</c:v>
                </c:pt>
                <c:pt idx="5375">
                  <c:v>1274</c:v>
                </c:pt>
                <c:pt idx="5376">
                  <c:v>1274</c:v>
                </c:pt>
                <c:pt idx="5377">
                  <c:v>1275</c:v>
                </c:pt>
                <c:pt idx="5378">
                  <c:v>1276</c:v>
                </c:pt>
                <c:pt idx="5379">
                  <c:v>1276</c:v>
                </c:pt>
                <c:pt idx="5380">
                  <c:v>1276</c:v>
                </c:pt>
                <c:pt idx="5381">
                  <c:v>1276</c:v>
                </c:pt>
                <c:pt idx="5382">
                  <c:v>1276</c:v>
                </c:pt>
                <c:pt idx="5383">
                  <c:v>1276</c:v>
                </c:pt>
                <c:pt idx="5384">
                  <c:v>1276</c:v>
                </c:pt>
                <c:pt idx="5385">
                  <c:v>1276</c:v>
                </c:pt>
                <c:pt idx="5386">
                  <c:v>1276</c:v>
                </c:pt>
                <c:pt idx="5387">
                  <c:v>1276</c:v>
                </c:pt>
                <c:pt idx="5388">
                  <c:v>1277</c:v>
                </c:pt>
                <c:pt idx="5389">
                  <c:v>1277</c:v>
                </c:pt>
                <c:pt idx="5390">
                  <c:v>1277</c:v>
                </c:pt>
                <c:pt idx="5391">
                  <c:v>1277</c:v>
                </c:pt>
                <c:pt idx="5392">
                  <c:v>1277</c:v>
                </c:pt>
                <c:pt idx="5393">
                  <c:v>1277</c:v>
                </c:pt>
                <c:pt idx="5394">
                  <c:v>1277</c:v>
                </c:pt>
                <c:pt idx="5395">
                  <c:v>1277</c:v>
                </c:pt>
                <c:pt idx="5396">
                  <c:v>1277</c:v>
                </c:pt>
                <c:pt idx="5397">
                  <c:v>1278</c:v>
                </c:pt>
                <c:pt idx="5398">
                  <c:v>1279</c:v>
                </c:pt>
                <c:pt idx="5399">
                  <c:v>1279</c:v>
                </c:pt>
                <c:pt idx="5400">
                  <c:v>1279</c:v>
                </c:pt>
                <c:pt idx="5401">
                  <c:v>1279</c:v>
                </c:pt>
                <c:pt idx="5402">
                  <c:v>1279</c:v>
                </c:pt>
                <c:pt idx="5403">
                  <c:v>1279</c:v>
                </c:pt>
                <c:pt idx="5404">
                  <c:v>1279</c:v>
                </c:pt>
                <c:pt idx="5405">
                  <c:v>1279</c:v>
                </c:pt>
                <c:pt idx="5406">
                  <c:v>1279</c:v>
                </c:pt>
                <c:pt idx="5407">
                  <c:v>1279</c:v>
                </c:pt>
                <c:pt idx="5408">
                  <c:v>1279</c:v>
                </c:pt>
                <c:pt idx="5409">
                  <c:v>1279</c:v>
                </c:pt>
                <c:pt idx="5410">
                  <c:v>1279</c:v>
                </c:pt>
                <c:pt idx="5411">
                  <c:v>1279</c:v>
                </c:pt>
                <c:pt idx="5412">
                  <c:v>1279</c:v>
                </c:pt>
                <c:pt idx="5413">
                  <c:v>1279</c:v>
                </c:pt>
                <c:pt idx="5414">
                  <c:v>1279</c:v>
                </c:pt>
                <c:pt idx="5415">
                  <c:v>1280</c:v>
                </c:pt>
                <c:pt idx="5416">
                  <c:v>1280</c:v>
                </c:pt>
                <c:pt idx="5417">
                  <c:v>1280</c:v>
                </c:pt>
                <c:pt idx="5418">
                  <c:v>1280</c:v>
                </c:pt>
                <c:pt idx="5419">
                  <c:v>1281</c:v>
                </c:pt>
                <c:pt idx="5420">
                  <c:v>1281</c:v>
                </c:pt>
                <c:pt idx="5421">
                  <c:v>1281</c:v>
                </c:pt>
                <c:pt idx="5422">
                  <c:v>1281</c:v>
                </c:pt>
                <c:pt idx="5423">
                  <c:v>1282</c:v>
                </c:pt>
                <c:pt idx="5424">
                  <c:v>1283</c:v>
                </c:pt>
                <c:pt idx="5425">
                  <c:v>1283</c:v>
                </c:pt>
                <c:pt idx="5426">
                  <c:v>1283</c:v>
                </c:pt>
                <c:pt idx="5427">
                  <c:v>1284</c:v>
                </c:pt>
                <c:pt idx="5428">
                  <c:v>1285</c:v>
                </c:pt>
                <c:pt idx="5429">
                  <c:v>1286</c:v>
                </c:pt>
                <c:pt idx="5430">
                  <c:v>1286</c:v>
                </c:pt>
                <c:pt idx="5431">
                  <c:v>1286</c:v>
                </c:pt>
                <c:pt idx="5432">
                  <c:v>1286</c:v>
                </c:pt>
                <c:pt idx="5433">
                  <c:v>1287</c:v>
                </c:pt>
                <c:pt idx="5434">
                  <c:v>1287</c:v>
                </c:pt>
                <c:pt idx="5435">
                  <c:v>1287</c:v>
                </c:pt>
                <c:pt idx="5436">
                  <c:v>1287</c:v>
                </c:pt>
                <c:pt idx="5437">
                  <c:v>1287</c:v>
                </c:pt>
                <c:pt idx="5438">
                  <c:v>1288</c:v>
                </c:pt>
                <c:pt idx="5439">
                  <c:v>1288</c:v>
                </c:pt>
                <c:pt idx="5440">
                  <c:v>1289</c:v>
                </c:pt>
                <c:pt idx="5441">
                  <c:v>1290</c:v>
                </c:pt>
                <c:pt idx="5442">
                  <c:v>1290</c:v>
                </c:pt>
                <c:pt idx="5443">
                  <c:v>1290</c:v>
                </c:pt>
                <c:pt idx="5444">
                  <c:v>1290</c:v>
                </c:pt>
                <c:pt idx="5445">
                  <c:v>1290</c:v>
                </c:pt>
                <c:pt idx="5446">
                  <c:v>1291</c:v>
                </c:pt>
                <c:pt idx="5447">
                  <c:v>1292</c:v>
                </c:pt>
                <c:pt idx="5448">
                  <c:v>1292</c:v>
                </c:pt>
                <c:pt idx="5449">
                  <c:v>1292</c:v>
                </c:pt>
                <c:pt idx="5450">
                  <c:v>1293</c:v>
                </c:pt>
                <c:pt idx="5451">
                  <c:v>1294</c:v>
                </c:pt>
                <c:pt idx="5452">
                  <c:v>1295</c:v>
                </c:pt>
                <c:pt idx="5453">
                  <c:v>1295</c:v>
                </c:pt>
                <c:pt idx="5454">
                  <c:v>1296</c:v>
                </c:pt>
                <c:pt idx="5455">
                  <c:v>1297</c:v>
                </c:pt>
                <c:pt idx="5456">
                  <c:v>1298</c:v>
                </c:pt>
                <c:pt idx="5457">
                  <c:v>1299</c:v>
                </c:pt>
                <c:pt idx="5458">
                  <c:v>1299</c:v>
                </c:pt>
                <c:pt idx="5459">
                  <c:v>1299</c:v>
                </c:pt>
                <c:pt idx="5460">
                  <c:v>1300</c:v>
                </c:pt>
                <c:pt idx="5461">
                  <c:v>1300</c:v>
                </c:pt>
                <c:pt idx="5462">
                  <c:v>1301</c:v>
                </c:pt>
                <c:pt idx="5463">
                  <c:v>1302</c:v>
                </c:pt>
                <c:pt idx="5464">
                  <c:v>1302</c:v>
                </c:pt>
                <c:pt idx="5465">
                  <c:v>1302</c:v>
                </c:pt>
                <c:pt idx="5466">
                  <c:v>1302</c:v>
                </c:pt>
                <c:pt idx="5467">
                  <c:v>1302</c:v>
                </c:pt>
                <c:pt idx="5468">
                  <c:v>1303</c:v>
                </c:pt>
                <c:pt idx="5469">
                  <c:v>1303</c:v>
                </c:pt>
                <c:pt idx="5470">
                  <c:v>1303</c:v>
                </c:pt>
                <c:pt idx="5471">
                  <c:v>1303</c:v>
                </c:pt>
                <c:pt idx="5472">
                  <c:v>1303</c:v>
                </c:pt>
                <c:pt idx="5473">
                  <c:v>1303</c:v>
                </c:pt>
                <c:pt idx="5474">
                  <c:v>1304</c:v>
                </c:pt>
                <c:pt idx="5475">
                  <c:v>1304</c:v>
                </c:pt>
                <c:pt idx="5476">
                  <c:v>1304</c:v>
                </c:pt>
                <c:pt idx="5477">
                  <c:v>1304</c:v>
                </c:pt>
                <c:pt idx="5478">
                  <c:v>1304</c:v>
                </c:pt>
                <c:pt idx="5479">
                  <c:v>1304</c:v>
                </c:pt>
                <c:pt idx="5480">
                  <c:v>1304</c:v>
                </c:pt>
                <c:pt idx="5481">
                  <c:v>1304</c:v>
                </c:pt>
                <c:pt idx="5482">
                  <c:v>1304</c:v>
                </c:pt>
                <c:pt idx="5483">
                  <c:v>1304</c:v>
                </c:pt>
                <c:pt idx="5484">
                  <c:v>1304</c:v>
                </c:pt>
                <c:pt idx="5485">
                  <c:v>1304</c:v>
                </c:pt>
                <c:pt idx="5486">
                  <c:v>1304</c:v>
                </c:pt>
                <c:pt idx="5487">
                  <c:v>1304</c:v>
                </c:pt>
                <c:pt idx="5488">
                  <c:v>1304</c:v>
                </c:pt>
                <c:pt idx="5489">
                  <c:v>1304</c:v>
                </c:pt>
                <c:pt idx="5490">
                  <c:v>1304</c:v>
                </c:pt>
                <c:pt idx="5491">
                  <c:v>1304</c:v>
                </c:pt>
                <c:pt idx="5492">
                  <c:v>1304</c:v>
                </c:pt>
                <c:pt idx="5493">
                  <c:v>1304</c:v>
                </c:pt>
                <c:pt idx="5494">
                  <c:v>1304</c:v>
                </c:pt>
                <c:pt idx="5495">
                  <c:v>1304</c:v>
                </c:pt>
                <c:pt idx="5496">
                  <c:v>1305</c:v>
                </c:pt>
                <c:pt idx="5497">
                  <c:v>1306</c:v>
                </c:pt>
                <c:pt idx="5498">
                  <c:v>1307</c:v>
                </c:pt>
                <c:pt idx="5499">
                  <c:v>1307</c:v>
                </c:pt>
                <c:pt idx="5500">
                  <c:v>1307</c:v>
                </c:pt>
                <c:pt idx="5501">
                  <c:v>1307</c:v>
                </c:pt>
                <c:pt idx="5502">
                  <c:v>1307</c:v>
                </c:pt>
                <c:pt idx="5503">
                  <c:v>1307</c:v>
                </c:pt>
                <c:pt idx="5504">
                  <c:v>1308</c:v>
                </c:pt>
                <c:pt idx="5505">
                  <c:v>1308</c:v>
                </c:pt>
                <c:pt idx="5506">
                  <c:v>1308</c:v>
                </c:pt>
                <c:pt idx="5507">
                  <c:v>1308</c:v>
                </c:pt>
                <c:pt idx="5508">
                  <c:v>1308</c:v>
                </c:pt>
                <c:pt idx="5509">
                  <c:v>1308</c:v>
                </c:pt>
                <c:pt idx="5510">
                  <c:v>1309</c:v>
                </c:pt>
                <c:pt idx="5511">
                  <c:v>1309</c:v>
                </c:pt>
                <c:pt idx="5512">
                  <c:v>1309</c:v>
                </c:pt>
                <c:pt idx="5513">
                  <c:v>1309</c:v>
                </c:pt>
                <c:pt idx="5514">
                  <c:v>1309</c:v>
                </c:pt>
                <c:pt idx="5515">
                  <c:v>1309</c:v>
                </c:pt>
                <c:pt idx="5516">
                  <c:v>1309</c:v>
                </c:pt>
                <c:pt idx="5517">
                  <c:v>1309</c:v>
                </c:pt>
                <c:pt idx="5518">
                  <c:v>1309</c:v>
                </c:pt>
                <c:pt idx="5519">
                  <c:v>1309</c:v>
                </c:pt>
                <c:pt idx="5520">
                  <c:v>1309</c:v>
                </c:pt>
                <c:pt idx="5521">
                  <c:v>1309</c:v>
                </c:pt>
                <c:pt idx="5522">
                  <c:v>1309</c:v>
                </c:pt>
                <c:pt idx="5523">
                  <c:v>1309</c:v>
                </c:pt>
                <c:pt idx="5524">
                  <c:v>1309</c:v>
                </c:pt>
                <c:pt idx="5525">
                  <c:v>1309</c:v>
                </c:pt>
                <c:pt idx="5526">
                  <c:v>1309</c:v>
                </c:pt>
                <c:pt idx="5527">
                  <c:v>1309</c:v>
                </c:pt>
                <c:pt idx="5528">
                  <c:v>1309</c:v>
                </c:pt>
                <c:pt idx="5529">
                  <c:v>1309</c:v>
                </c:pt>
                <c:pt idx="5530">
                  <c:v>1309</c:v>
                </c:pt>
                <c:pt idx="5531">
                  <c:v>1310</c:v>
                </c:pt>
                <c:pt idx="5532">
                  <c:v>1310</c:v>
                </c:pt>
                <c:pt idx="5533">
                  <c:v>1310</c:v>
                </c:pt>
                <c:pt idx="5534">
                  <c:v>1310</c:v>
                </c:pt>
                <c:pt idx="5535">
                  <c:v>1310</c:v>
                </c:pt>
                <c:pt idx="5536">
                  <c:v>1310</c:v>
                </c:pt>
                <c:pt idx="5537">
                  <c:v>1311</c:v>
                </c:pt>
                <c:pt idx="5538">
                  <c:v>1311</c:v>
                </c:pt>
                <c:pt idx="5539">
                  <c:v>1311</c:v>
                </c:pt>
                <c:pt idx="5540">
                  <c:v>1311</c:v>
                </c:pt>
                <c:pt idx="5541">
                  <c:v>1311</c:v>
                </c:pt>
                <c:pt idx="5542">
                  <c:v>1312</c:v>
                </c:pt>
                <c:pt idx="5543">
                  <c:v>1313</c:v>
                </c:pt>
                <c:pt idx="5544">
                  <c:v>1313</c:v>
                </c:pt>
                <c:pt idx="5545">
                  <c:v>1313</c:v>
                </c:pt>
                <c:pt idx="5546">
                  <c:v>1314</c:v>
                </c:pt>
                <c:pt idx="5547">
                  <c:v>1315</c:v>
                </c:pt>
                <c:pt idx="5548">
                  <c:v>1315</c:v>
                </c:pt>
                <c:pt idx="5549">
                  <c:v>1316</c:v>
                </c:pt>
                <c:pt idx="5550">
                  <c:v>1316</c:v>
                </c:pt>
                <c:pt idx="5551">
                  <c:v>1316</c:v>
                </c:pt>
                <c:pt idx="5552">
                  <c:v>1316</c:v>
                </c:pt>
                <c:pt idx="5553">
                  <c:v>1317</c:v>
                </c:pt>
                <c:pt idx="5554">
                  <c:v>1317</c:v>
                </c:pt>
                <c:pt idx="5555">
                  <c:v>1317</c:v>
                </c:pt>
                <c:pt idx="5556">
                  <c:v>1317</c:v>
                </c:pt>
                <c:pt idx="5557">
                  <c:v>1317</c:v>
                </c:pt>
                <c:pt idx="5558">
                  <c:v>1317</c:v>
                </c:pt>
                <c:pt idx="5559">
                  <c:v>1317</c:v>
                </c:pt>
                <c:pt idx="5560">
                  <c:v>1317</c:v>
                </c:pt>
                <c:pt idx="5561">
                  <c:v>1318</c:v>
                </c:pt>
                <c:pt idx="5562">
                  <c:v>1319</c:v>
                </c:pt>
                <c:pt idx="5563">
                  <c:v>1319</c:v>
                </c:pt>
                <c:pt idx="5564">
                  <c:v>1319</c:v>
                </c:pt>
                <c:pt idx="5565">
                  <c:v>1319</c:v>
                </c:pt>
                <c:pt idx="5566">
                  <c:v>1319</c:v>
                </c:pt>
                <c:pt idx="5567">
                  <c:v>1319</c:v>
                </c:pt>
                <c:pt idx="5568">
                  <c:v>1320</c:v>
                </c:pt>
                <c:pt idx="5569">
                  <c:v>1320</c:v>
                </c:pt>
                <c:pt idx="5570">
                  <c:v>1321</c:v>
                </c:pt>
                <c:pt idx="5571">
                  <c:v>1321</c:v>
                </c:pt>
                <c:pt idx="5572">
                  <c:v>1321</c:v>
                </c:pt>
                <c:pt idx="5573">
                  <c:v>1321</c:v>
                </c:pt>
                <c:pt idx="5574">
                  <c:v>1321</c:v>
                </c:pt>
                <c:pt idx="5575">
                  <c:v>1322</c:v>
                </c:pt>
                <c:pt idx="5576">
                  <c:v>1322</c:v>
                </c:pt>
                <c:pt idx="5577">
                  <c:v>1322</c:v>
                </c:pt>
                <c:pt idx="5578">
                  <c:v>1322</c:v>
                </c:pt>
                <c:pt idx="5579">
                  <c:v>1322</c:v>
                </c:pt>
                <c:pt idx="5580">
                  <c:v>1323</c:v>
                </c:pt>
                <c:pt idx="5581">
                  <c:v>1323</c:v>
                </c:pt>
                <c:pt idx="5582">
                  <c:v>1323</c:v>
                </c:pt>
                <c:pt idx="5583">
                  <c:v>1323</c:v>
                </c:pt>
                <c:pt idx="5584">
                  <c:v>1323</c:v>
                </c:pt>
                <c:pt idx="5585">
                  <c:v>1323</c:v>
                </c:pt>
                <c:pt idx="5586">
                  <c:v>1323</c:v>
                </c:pt>
                <c:pt idx="5587">
                  <c:v>1323</c:v>
                </c:pt>
                <c:pt idx="5588">
                  <c:v>1324</c:v>
                </c:pt>
                <c:pt idx="5589">
                  <c:v>1325</c:v>
                </c:pt>
                <c:pt idx="5590">
                  <c:v>1325</c:v>
                </c:pt>
                <c:pt idx="5591">
                  <c:v>1325</c:v>
                </c:pt>
                <c:pt idx="5592">
                  <c:v>1326</c:v>
                </c:pt>
                <c:pt idx="5593">
                  <c:v>1326</c:v>
                </c:pt>
                <c:pt idx="5594">
                  <c:v>1326</c:v>
                </c:pt>
                <c:pt idx="5595">
                  <c:v>1326</c:v>
                </c:pt>
                <c:pt idx="5596">
                  <c:v>1326</c:v>
                </c:pt>
                <c:pt idx="5597">
                  <c:v>1326</c:v>
                </c:pt>
                <c:pt idx="5598">
                  <c:v>1327</c:v>
                </c:pt>
                <c:pt idx="5599">
                  <c:v>1328</c:v>
                </c:pt>
                <c:pt idx="5600">
                  <c:v>1328</c:v>
                </c:pt>
                <c:pt idx="5601">
                  <c:v>1328</c:v>
                </c:pt>
                <c:pt idx="5602">
                  <c:v>1329</c:v>
                </c:pt>
                <c:pt idx="5603">
                  <c:v>1329</c:v>
                </c:pt>
                <c:pt idx="5604">
                  <c:v>1329</c:v>
                </c:pt>
                <c:pt idx="5605">
                  <c:v>1330</c:v>
                </c:pt>
                <c:pt idx="5606">
                  <c:v>1331</c:v>
                </c:pt>
                <c:pt idx="5607">
                  <c:v>1331</c:v>
                </c:pt>
                <c:pt idx="5608">
                  <c:v>1331</c:v>
                </c:pt>
                <c:pt idx="5609">
                  <c:v>1332</c:v>
                </c:pt>
                <c:pt idx="5610">
                  <c:v>1333</c:v>
                </c:pt>
                <c:pt idx="5611">
                  <c:v>1333</c:v>
                </c:pt>
                <c:pt idx="5612">
                  <c:v>1333</c:v>
                </c:pt>
                <c:pt idx="5613">
                  <c:v>1333</c:v>
                </c:pt>
                <c:pt idx="5614">
                  <c:v>1333</c:v>
                </c:pt>
                <c:pt idx="5615">
                  <c:v>1333</c:v>
                </c:pt>
                <c:pt idx="5616">
                  <c:v>1334</c:v>
                </c:pt>
                <c:pt idx="5617">
                  <c:v>1335</c:v>
                </c:pt>
                <c:pt idx="5618">
                  <c:v>1336</c:v>
                </c:pt>
                <c:pt idx="5619">
                  <c:v>1336</c:v>
                </c:pt>
                <c:pt idx="5620">
                  <c:v>1337</c:v>
                </c:pt>
                <c:pt idx="5621">
                  <c:v>1337</c:v>
                </c:pt>
                <c:pt idx="5622">
                  <c:v>1338</c:v>
                </c:pt>
                <c:pt idx="5623">
                  <c:v>1339</c:v>
                </c:pt>
                <c:pt idx="5624">
                  <c:v>1339</c:v>
                </c:pt>
                <c:pt idx="5625">
                  <c:v>1339</c:v>
                </c:pt>
                <c:pt idx="5626">
                  <c:v>1339</c:v>
                </c:pt>
                <c:pt idx="5627">
                  <c:v>1339</c:v>
                </c:pt>
                <c:pt idx="5628">
                  <c:v>1339</c:v>
                </c:pt>
                <c:pt idx="5629">
                  <c:v>1340</c:v>
                </c:pt>
                <c:pt idx="5630">
                  <c:v>1340</c:v>
                </c:pt>
                <c:pt idx="5631">
                  <c:v>1341</c:v>
                </c:pt>
                <c:pt idx="5632">
                  <c:v>1341</c:v>
                </c:pt>
                <c:pt idx="5633">
                  <c:v>1341</c:v>
                </c:pt>
                <c:pt idx="5634">
                  <c:v>1341</c:v>
                </c:pt>
                <c:pt idx="5635">
                  <c:v>1342</c:v>
                </c:pt>
                <c:pt idx="5636">
                  <c:v>1342</c:v>
                </c:pt>
                <c:pt idx="5637">
                  <c:v>1342</c:v>
                </c:pt>
                <c:pt idx="5638">
                  <c:v>1342</c:v>
                </c:pt>
                <c:pt idx="5639">
                  <c:v>1342</c:v>
                </c:pt>
                <c:pt idx="5640">
                  <c:v>1342</c:v>
                </c:pt>
                <c:pt idx="5641">
                  <c:v>1342</c:v>
                </c:pt>
                <c:pt idx="5642">
                  <c:v>1342</c:v>
                </c:pt>
                <c:pt idx="5643">
                  <c:v>1342</c:v>
                </c:pt>
                <c:pt idx="5644">
                  <c:v>1343</c:v>
                </c:pt>
                <c:pt idx="5645">
                  <c:v>1344</c:v>
                </c:pt>
                <c:pt idx="5646">
                  <c:v>1344</c:v>
                </c:pt>
                <c:pt idx="5647">
                  <c:v>1344</c:v>
                </c:pt>
                <c:pt idx="5648">
                  <c:v>1344</c:v>
                </c:pt>
                <c:pt idx="5649">
                  <c:v>1344</c:v>
                </c:pt>
                <c:pt idx="5650">
                  <c:v>1345</c:v>
                </c:pt>
                <c:pt idx="5651">
                  <c:v>1345</c:v>
                </c:pt>
                <c:pt idx="5652">
                  <c:v>1345</c:v>
                </c:pt>
                <c:pt idx="5653">
                  <c:v>1345</c:v>
                </c:pt>
                <c:pt idx="5654">
                  <c:v>1346</c:v>
                </c:pt>
                <c:pt idx="5655">
                  <c:v>1347</c:v>
                </c:pt>
                <c:pt idx="5656">
                  <c:v>1348</c:v>
                </c:pt>
                <c:pt idx="5657">
                  <c:v>1349</c:v>
                </c:pt>
                <c:pt idx="5658">
                  <c:v>1350</c:v>
                </c:pt>
                <c:pt idx="5659">
                  <c:v>1351</c:v>
                </c:pt>
                <c:pt idx="5660">
                  <c:v>1352</c:v>
                </c:pt>
                <c:pt idx="5661">
                  <c:v>1353</c:v>
                </c:pt>
                <c:pt idx="5662">
                  <c:v>1354</c:v>
                </c:pt>
                <c:pt idx="5663">
                  <c:v>1355</c:v>
                </c:pt>
                <c:pt idx="5664">
                  <c:v>1356</c:v>
                </c:pt>
                <c:pt idx="5665">
                  <c:v>1357</c:v>
                </c:pt>
                <c:pt idx="5666">
                  <c:v>1357</c:v>
                </c:pt>
                <c:pt idx="5667">
                  <c:v>1357</c:v>
                </c:pt>
                <c:pt idx="5668">
                  <c:v>1358</c:v>
                </c:pt>
                <c:pt idx="5669">
                  <c:v>1359</c:v>
                </c:pt>
                <c:pt idx="5670">
                  <c:v>1359</c:v>
                </c:pt>
                <c:pt idx="5671">
                  <c:v>1360</c:v>
                </c:pt>
                <c:pt idx="5672">
                  <c:v>1360</c:v>
                </c:pt>
                <c:pt idx="5673">
                  <c:v>1360</c:v>
                </c:pt>
                <c:pt idx="5674">
                  <c:v>1360</c:v>
                </c:pt>
                <c:pt idx="5675">
                  <c:v>1360</c:v>
                </c:pt>
                <c:pt idx="5676">
                  <c:v>1360</c:v>
                </c:pt>
                <c:pt idx="5677">
                  <c:v>1360</c:v>
                </c:pt>
                <c:pt idx="5678">
                  <c:v>1360</c:v>
                </c:pt>
                <c:pt idx="5679">
                  <c:v>1360</c:v>
                </c:pt>
                <c:pt idx="5680">
                  <c:v>1360</c:v>
                </c:pt>
                <c:pt idx="5681">
                  <c:v>1361</c:v>
                </c:pt>
                <c:pt idx="5682">
                  <c:v>1361</c:v>
                </c:pt>
                <c:pt idx="5683">
                  <c:v>1361</c:v>
                </c:pt>
                <c:pt idx="5684">
                  <c:v>1362</c:v>
                </c:pt>
                <c:pt idx="5685">
                  <c:v>1362</c:v>
                </c:pt>
                <c:pt idx="5686">
                  <c:v>1362</c:v>
                </c:pt>
                <c:pt idx="5687">
                  <c:v>1363</c:v>
                </c:pt>
                <c:pt idx="5688">
                  <c:v>1363</c:v>
                </c:pt>
                <c:pt idx="5689">
                  <c:v>1363</c:v>
                </c:pt>
                <c:pt idx="5690">
                  <c:v>1363</c:v>
                </c:pt>
                <c:pt idx="5691">
                  <c:v>1364</c:v>
                </c:pt>
                <c:pt idx="5692">
                  <c:v>1364</c:v>
                </c:pt>
                <c:pt idx="5693">
                  <c:v>1364</c:v>
                </c:pt>
                <c:pt idx="5694">
                  <c:v>1364</c:v>
                </c:pt>
                <c:pt idx="5695">
                  <c:v>1365</c:v>
                </c:pt>
                <c:pt idx="5696">
                  <c:v>1365</c:v>
                </c:pt>
                <c:pt idx="5697">
                  <c:v>1365</c:v>
                </c:pt>
                <c:pt idx="5698">
                  <c:v>1365</c:v>
                </c:pt>
                <c:pt idx="5699">
                  <c:v>1365</c:v>
                </c:pt>
                <c:pt idx="5700">
                  <c:v>1365</c:v>
                </c:pt>
                <c:pt idx="5701">
                  <c:v>1365</c:v>
                </c:pt>
                <c:pt idx="5702">
                  <c:v>1365</c:v>
                </c:pt>
                <c:pt idx="5703">
                  <c:v>1365</c:v>
                </c:pt>
                <c:pt idx="5704">
                  <c:v>1366</c:v>
                </c:pt>
                <c:pt idx="5705">
                  <c:v>1367</c:v>
                </c:pt>
                <c:pt idx="5706">
                  <c:v>1367</c:v>
                </c:pt>
                <c:pt idx="5707">
                  <c:v>1367</c:v>
                </c:pt>
                <c:pt idx="5708">
                  <c:v>1368</c:v>
                </c:pt>
                <c:pt idx="5709">
                  <c:v>1368</c:v>
                </c:pt>
                <c:pt idx="5710">
                  <c:v>1368</c:v>
                </c:pt>
                <c:pt idx="5711">
                  <c:v>1369</c:v>
                </c:pt>
                <c:pt idx="5712">
                  <c:v>1370</c:v>
                </c:pt>
                <c:pt idx="5713">
                  <c:v>1370</c:v>
                </c:pt>
                <c:pt idx="5714">
                  <c:v>1371</c:v>
                </c:pt>
                <c:pt idx="5715">
                  <c:v>1371</c:v>
                </c:pt>
                <c:pt idx="5716">
                  <c:v>1371</c:v>
                </c:pt>
                <c:pt idx="5717">
                  <c:v>1371</c:v>
                </c:pt>
                <c:pt idx="5718">
                  <c:v>1371</c:v>
                </c:pt>
                <c:pt idx="5719">
                  <c:v>1371</c:v>
                </c:pt>
                <c:pt idx="5720">
                  <c:v>1372</c:v>
                </c:pt>
                <c:pt idx="5721">
                  <c:v>1372</c:v>
                </c:pt>
                <c:pt idx="5722">
                  <c:v>1373</c:v>
                </c:pt>
                <c:pt idx="5723">
                  <c:v>1374</c:v>
                </c:pt>
                <c:pt idx="5724">
                  <c:v>1374</c:v>
                </c:pt>
                <c:pt idx="5725">
                  <c:v>1374</c:v>
                </c:pt>
                <c:pt idx="5726">
                  <c:v>1374</c:v>
                </c:pt>
                <c:pt idx="5727">
                  <c:v>1374</c:v>
                </c:pt>
                <c:pt idx="5728">
                  <c:v>1374</c:v>
                </c:pt>
                <c:pt idx="5729">
                  <c:v>1374</c:v>
                </c:pt>
                <c:pt idx="5730">
                  <c:v>1374</c:v>
                </c:pt>
                <c:pt idx="5731">
                  <c:v>1375</c:v>
                </c:pt>
                <c:pt idx="5732">
                  <c:v>1375</c:v>
                </c:pt>
                <c:pt idx="5733">
                  <c:v>1376</c:v>
                </c:pt>
                <c:pt idx="5734">
                  <c:v>1377</c:v>
                </c:pt>
                <c:pt idx="5735">
                  <c:v>1378</c:v>
                </c:pt>
                <c:pt idx="5736">
                  <c:v>1379</c:v>
                </c:pt>
                <c:pt idx="5737">
                  <c:v>1379</c:v>
                </c:pt>
                <c:pt idx="5738">
                  <c:v>1379</c:v>
                </c:pt>
                <c:pt idx="5739">
                  <c:v>1379</c:v>
                </c:pt>
                <c:pt idx="5740">
                  <c:v>1379</c:v>
                </c:pt>
                <c:pt idx="5741">
                  <c:v>1380</c:v>
                </c:pt>
                <c:pt idx="5742">
                  <c:v>1381</c:v>
                </c:pt>
                <c:pt idx="5743">
                  <c:v>1381</c:v>
                </c:pt>
                <c:pt idx="5744">
                  <c:v>1381</c:v>
                </c:pt>
                <c:pt idx="5745">
                  <c:v>1381</c:v>
                </c:pt>
                <c:pt idx="5746">
                  <c:v>1381</c:v>
                </c:pt>
                <c:pt idx="5747">
                  <c:v>1381</c:v>
                </c:pt>
                <c:pt idx="5748">
                  <c:v>1381</c:v>
                </c:pt>
                <c:pt idx="5749">
                  <c:v>1381</c:v>
                </c:pt>
                <c:pt idx="5750">
                  <c:v>1381</c:v>
                </c:pt>
                <c:pt idx="5751">
                  <c:v>1381</c:v>
                </c:pt>
                <c:pt idx="5752">
                  <c:v>1381</c:v>
                </c:pt>
                <c:pt idx="5753">
                  <c:v>1381</c:v>
                </c:pt>
                <c:pt idx="5754">
                  <c:v>1381</c:v>
                </c:pt>
                <c:pt idx="5755">
                  <c:v>1381</c:v>
                </c:pt>
                <c:pt idx="5756">
                  <c:v>1381</c:v>
                </c:pt>
                <c:pt idx="5757">
                  <c:v>1381</c:v>
                </c:pt>
                <c:pt idx="5758">
                  <c:v>1381</c:v>
                </c:pt>
                <c:pt idx="5759">
                  <c:v>1381</c:v>
                </c:pt>
                <c:pt idx="5760">
                  <c:v>1381</c:v>
                </c:pt>
                <c:pt idx="5761">
                  <c:v>1381</c:v>
                </c:pt>
                <c:pt idx="5762">
                  <c:v>1381</c:v>
                </c:pt>
                <c:pt idx="5763">
                  <c:v>1381</c:v>
                </c:pt>
                <c:pt idx="5764">
                  <c:v>1381</c:v>
                </c:pt>
                <c:pt idx="5765">
                  <c:v>1381</c:v>
                </c:pt>
                <c:pt idx="5766">
                  <c:v>1381</c:v>
                </c:pt>
                <c:pt idx="5767">
                  <c:v>1381</c:v>
                </c:pt>
                <c:pt idx="5768">
                  <c:v>1381</c:v>
                </c:pt>
                <c:pt idx="5769">
                  <c:v>1381</c:v>
                </c:pt>
                <c:pt idx="5770">
                  <c:v>1381</c:v>
                </c:pt>
                <c:pt idx="5771">
                  <c:v>1381</c:v>
                </c:pt>
                <c:pt idx="5772">
                  <c:v>1381</c:v>
                </c:pt>
                <c:pt idx="5773">
                  <c:v>1381</c:v>
                </c:pt>
                <c:pt idx="5774">
                  <c:v>1381</c:v>
                </c:pt>
                <c:pt idx="5775">
                  <c:v>1381</c:v>
                </c:pt>
                <c:pt idx="5776">
                  <c:v>1381</c:v>
                </c:pt>
                <c:pt idx="5777">
                  <c:v>1381</c:v>
                </c:pt>
                <c:pt idx="5778">
                  <c:v>1381</c:v>
                </c:pt>
                <c:pt idx="5779">
                  <c:v>1382</c:v>
                </c:pt>
                <c:pt idx="5780">
                  <c:v>1383</c:v>
                </c:pt>
                <c:pt idx="5781">
                  <c:v>1384</c:v>
                </c:pt>
                <c:pt idx="5782">
                  <c:v>1384</c:v>
                </c:pt>
                <c:pt idx="5783">
                  <c:v>1384</c:v>
                </c:pt>
                <c:pt idx="5784">
                  <c:v>1384</c:v>
                </c:pt>
                <c:pt idx="5785">
                  <c:v>1384</c:v>
                </c:pt>
                <c:pt idx="5786">
                  <c:v>1385</c:v>
                </c:pt>
                <c:pt idx="5787">
                  <c:v>1386</c:v>
                </c:pt>
                <c:pt idx="5788">
                  <c:v>1386</c:v>
                </c:pt>
                <c:pt idx="5789">
                  <c:v>1387</c:v>
                </c:pt>
                <c:pt idx="5790">
                  <c:v>1388</c:v>
                </c:pt>
                <c:pt idx="5791">
                  <c:v>1388</c:v>
                </c:pt>
                <c:pt idx="5792">
                  <c:v>1388</c:v>
                </c:pt>
                <c:pt idx="5793">
                  <c:v>1388</c:v>
                </c:pt>
                <c:pt idx="5794">
                  <c:v>1388</c:v>
                </c:pt>
                <c:pt idx="5795">
                  <c:v>1388</c:v>
                </c:pt>
                <c:pt idx="5796">
                  <c:v>1388</c:v>
                </c:pt>
                <c:pt idx="5797">
                  <c:v>1388</c:v>
                </c:pt>
                <c:pt idx="5798">
                  <c:v>1388</c:v>
                </c:pt>
                <c:pt idx="5799">
                  <c:v>1388</c:v>
                </c:pt>
                <c:pt idx="5800">
                  <c:v>1388</c:v>
                </c:pt>
                <c:pt idx="5801">
                  <c:v>1388</c:v>
                </c:pt>
                <c:pt idx="5802">
                  <c:v>1388</c:v>
                </c:pt>
                <c:pt idx="5803">
                  <c:v>1388</c:v>
                </c:pt>
                <c:pt idx="5804">
                  <c:v>1388</c:v>
                </c:pt>
                <c:pt idx="5805">
                  <c:v>1388</c:v>
                </c:pt>
                <c:pt idx="5806">
                  <c:v>1389</c:v>
                </c:pt>
                <c:pt idx="5807">
                  <c:v>1390</c:v>
                </c:pt>
                <c:pt idx="5808">
                  <c:v>1390</c:v>
                </c:pt>
                <c:pt idx="5809">
                  <c:v>1390</c:v>
                </c:pt>
                <c:pt idx="5810">
                  <c:v>1390</c:v>
                </c:pt>
                <c:pt idx="5811">
                  <c:v>1390</c:v>
                </c:pt>
                <c:pt idx="5812">
                  <c:v>1390</c:v>
                </c:pt>
                <c:pt idx="5813">
                  <c:v>1390</c:v>
                </c:pt>
                <c:pt idx="5814">
                  <c:v>1390</c:v>
                </c:pt>
                <c:pt idx="5815">
                  <c:v>1390</c:v>
                </c:pt>
                <c:pt idx="5816">
                  <c:v>1390</c:v>
                </c:pt>
                <c:pt idx="5817">
                  <c:v>1390</c:v>
                </c:pt>
                <c:pt idx="5818">
                  <c:v>1390</c:v>
                </c:pt>
                <c:pt idx="5819">
                  <c:v>1390</c:v>
                </c:pt>
                <c:pt idx="5820">
                  <c:v>1391</c:v>
                </c:pt>
                <c:pt idx="5821">
                  <c:v>1391</c:v>
                </c:pt>
                <c:pt idx="5822">
                  <c:v>1391</c:v>
                </c:pt>
                <c:pt idx="5823">
                  <c:v>1391</c:v>
                </c:pt>
                <c:pt idx="5824">
                  <c:v>1391</c:v>
                </c:pt>
                <c:pt idx="5825">
                  <c:v>1391</c:v>
                </c:pt>
                <c:pt idx="5826">
                  <c:v>1391</c:v>
                </c:pt>
                <c:pt idx="5827">
                  <c:v>1391</c:v>
                </c:pt>
                <c:pt idx="5828">
                  <c:v>1391</c:v>
                </c:pt>
                <c:pt idx="5829">
                  <c:v>1391</c:v>
                </c:pt>
                <c:pt idx="5830">
                  <c:v>1391</c:v>
                </c:pt>
                <c:pt idx="5831">
                  <c:v>1391</c:v>
                </c:pt>
                <c:pt idx="5832">
                  <c:v>1391</c:v>
                </c:pt>
                <c:pt idx="5833">
                  <c:v>1391</c:v>
                </c:pt>
                <c:pt idx="5834">
                  <c:v>1391</c:v>
                </c:pt>
                <c:pt idx="5835">
                  <c:v>1391</c:v>
                </c:pt>
                <c:pt idx="5836">
                  <c:v>1391</c:v>
                </c:pt>
                <c:pt idx="5837">
                  <c:v>1391</c:v>
                </c:pt>
                <c:pt idx="5838">
                  <c:v>1391</c:v>
                </c:pt>
                <c:pt idx="5839">
                  <c:v>1391</c:v>
                </c:pt>
                <c:pt idx="5840">
                  <c:v>1392</c:v>
                </c:pt>
                <c:pt idx="5841">
                  <c:v>1392</c:v>
                </c:pt>
                <c:pt idx="5842">
                  <c:v>1392</c:v>
                </c:pt>
                <c:pt idx="5843">
                  <c:v>1392</c:v>
                </c:pt>
                <c:pt idx="5844">
                  <c:v>1392</c:v>
                </c:pt>
                <c:pt idx="5845">
                  <c:v>1392</c:v>
                </c:pt>
                <c:pt idx="5846">
                  <c:v>1392</c:v>
                </c:pt>
                <c:pt idx="5847">
                  <c:v>1392</c:v>
                </c:pt>
                <c:pt idx="5848">
                  <c:v>1392</c:v>
                </c:pt>
                <c:pt idx="5849">
                  <c:v>1392</c:v>
                </c:pt>
                <c:pt idx="5850">
                  <c:v>1392</c:v>
                </c:pt>
                <c:pt idx="5851">
                  <c:v>1392</c:v>
                </c:pt>
                <c:pt idx="5852">
                  <c:v>1392</c:v>
                </c:pt>
                <c:pt idx="5853">
                  <c:v>1392</c:v>
                </c:pt>
                <c:pt idx="5854">
                  <c:v>1392</c:v>
                </c:pt>
                <c:pt idx="5855">
                  <c:v>1392</c:v>
                </c:pt>
                <c:pt idx="5856">
                  <c:v>1393</c:v>
                </c:pt>
                <c:pt idx="5857">
                  <c:v>1393</c:v>
                </c:pt>
                <c:pt idx="5858">
                  <c:v>1394</c:v>
                </c:pt>
                <c:pt idx="5859">
                  <c:v>1394</c:v>
                </c:pt>
                <c:pt idx="5860">
                  <c:v>1394</c:v>
                </c:pt>
                <c:pt idx="5861">
                  <c:v>1394</c:v>
                </c:pt>
                <c:pt idx="5862">
                  <c:v>1394</c:v>
                </c:pt>
                <c:pt idx="5863">
                  <c:v>1394</c:v>
                </c:pt>
                <c:pt idx="5864">
                  <c:v>1394</c:v>
                </c:pt>
                <c:pt idx="5865">
                  <c:v>1394</c:v>
                </c:pt>
                <c:pt idx="5866">
                  <c:v>1394</c:v>
                </c:pt>
                <c:pt idx="5867">
                  <c:v>1394</c:v>
                </c:pt>
                <c:pt idx="5868">
                  <c:v>1394</c:v>
                </c:pt>
                <c:pt idx="5869">
                  <c:v>1394</c:v>
                </c:pt>
                <c:pt idx="5870">
                  <c:v>1394</c:v>
                </c:pt>
                <c:pt idx="5871">
                  <c:v>1394</c:v>
                </c:pt>
                <c:pt idx="5872">
                  <c:v>1394</c:v>
                </c:pt>
                <c:pt idx="5873">
                  <c:v>1394</c:v>
                </c:pt>
                <c:pt idx="5874">
                  <c:v>1394</c:v>
                </c:pt>
                <c:pt idx="5875">
                  <c:v>1394</c:v>
                </c:pt>
                <c:pt idx="5876">
                  <c:v>1394</c:v>
                </c:pt>
                <c:pt idx="5877">
                  <c:v>1395</c:v>
                </c:pt>
                <c:pt idx="5878">
                  <c:v>1396</c:v>
                </c:pt>
                <c:pt idx="5879">
                  <c:v>1396</c:v>
                </c:pt>
                <c:pt idx="5880">
                  <c:v>1396</c:v>
                </c:pt>
                <c:pt idx="5881">
                  <c:v>1397</c:v>
                </c:pt>
                <c:pt idx="5882">
                  <c:v>1398</c:v>
                </c:pt>
                <c:pt idx="5883">
                  <c:v>1398</c:v>
                </c:pt>
                <c:pt idx="5884">
                  <c:v>1398</c:v>
                </c:pt>
                <c:pt idx="5885">
                  <c:v>1398</c:v>
                </c:pt>
                <c:pt idx="5886">
                  <c:v>1399</c:v>
                </c:pt>
                <c:pt idx="5887">
                  <c:v>1400</c:v>
                </c:pt>
                <c:pt idx="5888">
                  <c:v>1400</c:v>
                </c:pt>
                <c:pt idx="5889">
                  <c:v>1400</c:v>
                </c:pt>
                <c:pt idx="5890">
                  <c:v>1400</c:v>
                </c:pt>
                <c:pt idx="5891">
                  <c:v>1401</c:v>
                </c:pt>
                <c:pt idx="5892">
                  <c:v>1401</c:v>
                </c:pt>
                <c:pt idx="5893">
                  <c:v>1401</c:v>
                </c:pt>
                <c:pt idx="5894">
                  <c:v>1401</c:v>
                </c:pt>
                <c:pt idx="5895">
                  <c:v>1401</c:v>
                </c:pt>
                <c:pt idx="5896">
                  <c:v>1401</c:v>
                </c:pt>
                <c:pt idx="5897">
                  <c:v>1402</c:v>
                </c:pt>
                <c:pt idx="5898">
                  <c:v>1402</c:v>
                </c:pt>
                <c:pt idx="5899">
                  <c:v>1403</c:v>
                </c:pt>
                <c:pt idx="5900">
                  <c:v>1404</c:v>
                </c:pt>
                <c:pt idx="5901">
                  <c:v>1405</c:v>
                </c:pt>
                <c:pt idx="5902">
                  <c:v>1405</c:v>
                </c:pt>
                <c:pt idx="5903">
                  <c:v>1405</c:v>
                </c:pt>
                <c:pt idx="5904">
                  <c:v>1406</c:v>
                </c:pt>
                <c:pt idx="5905">
                  <c:v>1406</c:v>
                </c:pt>
                <c:pt idx="5906">
                  <c:v>1406</c:v>
                </c:pt>
                <c:pt idx="5907">
                  <c:v>1406</c:v>
                </c:pt>
                <c:pt idx="5908">
                  <c:v>1407</c:v>
                </c:pt>
                <c:pt idx="5909">
                  <c:v>1408</c:v>
                </c:pt>
                <c:pt idx="5910">
                  <c:v>1408</c:v>
                </c:pt>
                <c:pt idx="5911">
                  <c:v>1408</c:v>
                </c:pt>
                <c:pt idx="5912">
                  <c:v>1408</c:v>
                </c:pt>
                <c:pt idx="5913">
                  <c:v>1408</c:v>
                </c:pt>
                <c:pt idx="5914">
                  <c:v>1408</c:v>
                </c:pt>
                <c:pt idx="5915">
                  <c:v>1408</c:v>
                </c:pt>
                <c:pt idx="5916">
                  <c:v>1408</c:v>
                </c:pt>
                <c:pt idx="5917">
                  <c:v>1408</c:v>
                </c:pt>
                <c:pt idx="5918">
                  <c:v>1408</c:v>
                </c:pt>
                <c:pt idx="5919">
                  <c:v>1409</c:v>
                </c:pt>
                <c:pt idx="5920">
                  <c:v>1410</c:v>
                </c:pt>
                <c:pt idx="5921">
                  <c:v>1411</c:v>
                </c:pt>
                <c:pt idx="5922">
                  <c:v>1411</c:v>
                </c:pt>
                <c:pt idx="5923">
                  <c:v>1412</c:v>
                </c:pt>
                <c:pt idx="5924">
                  <c:v>1412</c:v>
                </c:pt>
                <c:pt idx="5925">
                  <c:v>1412</c:v>
                </c:pt>
                <c:pt idx="5926">
                  <c:v>1412</c:v>
                </c:pt>
                <c:pt idx="5927">
                  <c:v>1412</c:v>
                </c:pt>
                <c:pt idx="5928">
                  <c:v>1412</c:v>
                </c:pt>
                <c:pt idx="5929">
                  <c:v>1413</c:v>
                </c:pt>
                <c:pt idx="5930">
                  <c:v>1413</c:v>
                </c:pt>
                <c:pt idx="5931">
                  <c:v>1413</c:v>
                </c:pt>
                <c:pt idx="5932">
                  <c:v>1414</c:v>
                </c:pt>
                <c:pt idx="5933">
                  <c:v>1414</c:v>
                </c:pt>
                <c:pt idx="5934">
                  <c:v>1414</c:v>
                </c:pt>
                <c:pt idx="5935">
                  <c:v>1415</c:v>
                </c:pt>
                <c:pt idx="5936">
                  <c:v>1416</c:v>
                </c:pt>
                <c:pt idx="5937">
                  <c:v>1417</c:v>
                </c:pt>
                <c:pt idx="5938">
                  <c:v>1417</c:v>
                </c:pt>
                <c:pt idx="5939">
                  <c:v>1417</c:v>
                </c:pt>
                <c:pt idx="5940">
                  <c:v>1418</c:v>
                </c:pt>
                <c:pt idx="5941">
                  <c:v>1418</c:v>
                </c:pt>
                <c:pt idx="5942">
                  <c:v>1418</c:v>
                </c:pt>
                <c:pt idx="5943">
                  <c:v>1418</c:v>
                </c:pt>
                <c:pt idx="5944">
                  <c:v>1418</c:v>
                </c:pt>
                <c:pt idx="5945">
                  <c:v>1418</c:v>
                </c:pt>
                <c:pt idx="5946">
                  <c:v>1418</c:v>
                </c:pt>
                <c:pt idx="5947">
                  <c:v>1419</c:v>
                </c:pt>
                <c:pt idx="5948">
                  <c:v>1420</c:v>
                </c:pt>
                <c:pt idx="5949">
                  <c:v>1420</c:v>
                </c:pt>
                <c:pt idx="5950">
                  <c:v>1420</c:v>
                </c:pt>
                <c:pt idx="5951">
                  <c:v>1421</c:v>
                </c:pt>
                <c:pt idx="5952">
                  <c:v>1421</c:v>
                </c:pt>
                <c:pt idx="5953">
                  <c:v>1421</c:v>
                </c:pt>
                <c:pt idx="5954">
                  <c:v>1421</c:v>
                </c:pt>
                <c:pt idx="5955">
                  <c:v>1421</c:v>
                </c:pt>
                <c:pt idx="5956">
                  <c:v>1421</c:v>
                </c:pt>
                <c:pt idx="5957">
                  <c:v>1421</c:v>
                </c:pt>
                <c:pt idx="5958">
                  <c:v>1421</c:v>
                </c:pt>
                <c:pt idx="5959">
                  <c:v>1421</c:v>
                </c:pt>
                <c:pt idx="5960">
                  <c:v>1421</c:v>
                </c:pt>
                <c:pt idx="5961">
                  <c:v>1421</c:v>
                </c:pt>
                <c:pt idx="5962">
                  <c:v>1421</c:v>
                </c:pt>
                <c:pt idx="5963">
                  <c:v>1421</c:v>
                </c:pt>
                <c:pt idx="5964">
                  <c:v>1421</c:v>
                </c:pt>
                <c:pt idx="5965">
                  <c:v>1421</c:v>
                </c:pt>
                <c:pt idx="5966">
                  <c:v>1422</c:v>
                </c:pt>
                <c:pt idx="5967">
                  <c:v>1423</c:v>
                </c:pt>
                <c:pt idx="5968">
                  <c:v>1423</c:v>
                </c:pt>
                <c:pt idx="5969">
                  <c:v>1423</c:v>
                </c:pt>
                <c:pt idx="5970">
                  <c:v>1423</c:v>
                </c:pt>
                <c:pt idx="5971">
                  <c:v>1423</c:v>
                </c:pt>
                <c:pt idx="5972">
                  <c:v>1423</c:v>
                </c:pt>
                <c:pt idx="5973">
                  <c:v>1424</c:v>
                </c:pt>
                <c:pt idx="5974">
                  <c:v>1425</c:v>
                </c:pt>
                <c:pt idx="5975">
                  <c:v>1426</c:v>
                </c:pt>
                <c:pt idx="5976">
                  <c:v>1427</c:v>
                </c:pt>
                <c:pt idx="5977">
                  <c:v>1427</c:v>
                </c:pt>
                <c:pt idx="5978">
                  <c:v>1427</c:v>
                </c:pt>
                <c:pt idx="5979">
                  <c:v>1428</c:v>
                </c:pt>
                <c:pt idx="5980">
                  <c:v>1429</c:v>
                </c:pt>
                <c:pt idx="5981">
                  <c:v>1429</c:v>
                </c:pt>
                <c:pt idx="5982">
                  <c:v>1429</c:v>
                </c:pt>
                <c:pt idx="5983">
                  <c:v>1429</c:v>
                </c:pt>
                <c:pt idx="5984">
                  <c:v>1429</c:v>
                </c:pt>
                <c:pt idx="5985">
                  <c:v>1429</c:v>
                </c:pt>
                <c:pt idx="5986">
                  <c:v>1429</c:v>
                </c:pt>
                <c:pt idx="5987">
                  <c:v>1429</c:v>
                </c:pt>
                <c:pt idx="5988">
                  <c:v>1430</c:v>
                </c:pt>
                <c:pt idx="5989">
                  <c:v>1430</c:v>
                </c:pt>
                <c:pt idx="5990">
                  <c:v>1431</c:v>
                </c:pt>
                <c:pt idx="5991">
                  <c:v>1431</c:v>
                </c:pt>
                <c:pt idx="5992">
                  <c:v>1431</c:v>
                </c:pt>
                <c:pt idx="5993">
                  <c:v>1431</c:v>
                </c:pt>
                <c:pt idx="5994">
                  <c:v>1432</c:v>
                </c:pt>
                <c:pt idx="5995">
                  <c:v>1432</c:v>
                </c:pt>
                <c:pt idx="5996">
                  <c:v>1432</c:v>
                </c:pt>
                <c:pt idx="5997">
                  <c:v>1432</c:v>
                </c:pt>
                <c:pt idx="5998">
                  <c:v>1432</c:v>
                </c:pt>
                <c:pt idx="5999">
                  <c:v>1432</c:v>
                </c:pt>
                <c:pt idx="6000">
                  <c:v>1432</c:v>
                </c:pt>
                <c:pt idx="6001">
                  <c:v>1432</c:v>
                </c:pt>
                <c:pt idx="6002">
                  <c:v>1432</c:v>
                </c:pt>
                <c:pt idx="6003">
                  <c:v>1433</c:v>
                </c:pt>
                <c:pt idx="6004">
                  <c:v>1434</c:v>
                </c:pt>
                <c:pt idx="6005">
                  <c:v>1435</c:v>
                </c:pt>
                <c:pt idx="6006">
                  <c:v>1435</c:v>
                </c:pt>
                <c:pt idx="6007">
                  <c:v>1435</c:v>
                </c:pt>
                <c:pt idx="6008">
                  <c:v>1435</c:v>
                </c:pt>
                <c:pt idx="6009">
                  <c:v>1435</c:v>
                </c:pt>
                <c:pt idx="6010">
                  <c:v>1435</c:v>
                </c:pt>
                <c:pt idx="6011">
                  <c:v>1435</c:v>
                </c:pt>
                <c:pt idx="6012">
                  <c:v>1435</c:v>
                </c:pt>
                <c:pt idx="6013">
                  <c:v>1435</c:v>
                </c:pt>
                <c:pt idx="6014">
                  <c:v>1435</c:v>
                </c:pt>
                <c:pt idx="6015">
                  <c:v>1435</c:v>
                </c:pt>
                <c:pt idx="6016">
                  <c:v>1435</c:v>
                </c:pt>
                <c:pt idx="6017">
                  <c:v>1435</c:v>
                </c:pt>
                <c:pt idx="6018">
                  <c:v>1435</c:v>
                </c:pt>
                <c:pt idx="6019">
                  <c:v>1435</c:v>
                </c:pt>
                <c:pt idx="6020">
                  <c:v>1435</c:v>
                </c:pt>
                <c:pt idx="6021">
                  <c:v>1435</c:v>
                </c:pt>
                <c:pt idx="6022">
                  <c:v>1435</c:v>
                </c:pt>
                <c:pt idx="6023">
                  <c:v>1435</c:v>
                </c:pt>
                <c:pt idx="6024">
                  <c:v>1435</c:v>
                </c:pt>
                <c:pt idx="6025">
                  <c:v>1435</c:v>
                </c:pt>
                <c:pt idx="6026">
                  <c:v>1435</c:v>
                </c:pt>
                <c:pt idx="6027">
                  <c:v>1435</c:v>
                </c:pt>
                <c:pt idx="6028">
                  <c:v>1436</c:v>
                </c:pt>
                <c:pt idx="6029">
                  <c:v>1436</c:v>
                </c:pt>
                <c:pt idx="6030">
                  <c:v>1437</c:v>
                </c:pt>
                <c:pt idx="6031">
                  <c:v>1437</c:v>
                </c:pt>
                <c:pt idx="6032">
                  <c:v>1437</c:v>
                </c:pt>
                <c:pt idx="6033">
                  <c:v>1437</c:v>
                </c:pt>
                <c:pt idx="6034">
                  <c:v>1437</c:v>
                </c:pt>
                <c:pt idx="6035">
                  <c:v>1438</c:v>
                </c:pt>
                <c:pt idx="6036">
                  <c:v>1438</c:v>
                </c:pt>
                <c:pt idx="6037">
                  <c:v>1438</c:v>
                </c:pt>
                <c:pt idx="6038">
                  <c:v>1439</c:v>
                </c:pt>
                <c:pt idx="6039">
                  <c:v>1440</c:v>
                </c:pt>
                <c:pt idx="6040">
                  <c:v>1441</c:v>
                </c:pt>
                <c:pt idx="6041">
                  <c:v>1441</c:v>
                </c:pt>
                <c:pt idx="6042">
                  <c:v>1441</c:v>
                </c:pt>
                <c:pt idx="6043">
                  <c:v>1441</c:v>
                </c:pt>
                <c:pt idx="6044">
                  <c:v>1441</c:v>
                </c:pt>
                <c:pt idx="6045">
                  <c:v>1441</c:v>
                </c:pt>
                <c:pt idx="6046">
                  <c:v>1442</c:v>
                </c:pt>
                <c:pt idx="6047">
                  <c:v>1443</c:v>
                </c:pt>
                <c:pt idx="6048">
                  <c:v>1443</c:v>
                </c:pt>
                <c:pt idx="6049">
                  <c:v>1443</c:v>
                </c:pt>
                <c:pt idx="6050">
                  <c:v>1443</c:v>
                </c:pt>
                <c:pt idx="6051">
                  <c:v>1443</c:v>
                </c:pt>
                <c:pt idx="6052">
                  <c:v>1444</c:v>
                </c:pt>
                <c:pt idx="6053">
                  <c:v>1445</c:v>
                </c:pt>
                <c:pt idx="6054">
                  <c:v>1445</c:v>
                </c:pt>
                <c:pt idx="6055">
                  <c:v>1445</c:v>
                </c:pt>
                <c:pt idx="6056">
                  <c:v>1445</c:v>
                </c:pt>
                <c:pt idx="6057">
                  <c:v>1445</c:v>
                </c:pt>
                <c:pt idx="6058">
                  <c:v>1446</c:v>
                </c:pt>
                <c:pt idx="6059">
                  <c:v>1447</c:v>
                </c:pt>
                <c:pt idx="6060">
                  <c:v>1447</c:v>
                </c:pt>
                <c:pt idx="6061">
                  <c:v>1447</c:v>
                </c:pt>
                <c:pt idx="6062">
                  <c:v>1447</c:v>
                </c:pt>
                <c:pt idx="6063">
                  <c:v>1448</c:v>
                </c:pt>
                <c:pt idx="6064">
                  <c:v>1449</c:v>
                </c:pt>
                <c:pt idx="6065">
                  <c:v>1449</c:v>
                </c:pt>
                <c:pt idx="6066">
                  <c:v>1450</c:v>
                </c:pt>
                <c:pt idx="6067">
                  <c:v>1451</c:v>
                </c:pt>
                <c:pt idx="6068">
                  <c:v>1451</c:v>
                </c:pt>
                <c:pt idx="6069">
                  <c:v>1452</c:v>
                </c:pt>
                <c:pt idx="6070">
                  <c:v>1452</c:v>
                </c:pt>
                <c:pt idx="6071">
                  <c:v>1452</c:v>
                </c:pt>
                <c:pt idx="6072">
                  <c:v>1452</c:v>
                </c:pt>
                <c:pt idx="6073">
                  <c:v>1452</c:v>
                </c:pt>
                <c:pt idx="6074">
                  <c:v>1453</c:v>
                </c:pt>
                <c:pt idx="6075">
                  <c:v>1453</c:v>
                </c:pt>
                <c:pt idx="6076">
                  <c:v>1453</c:v>
                </c:pt>
                <c:pt idx="6077">
                  <c:v>1454</c:v>
                </c:pt>
                <c:pt idx="6078">
                  <c:v>1455</c:v>
                </c:pt>
                <c:pt idx="6079">
                  <c:v>1455</c:v>
                </c:pt>
                <c:pt idx="6080">
                  <c:v>1456</c:v>
                </c:pt>
                <c:pt idx="6081">
                  <c:v>1456</c:v>
                </c:pt>
                <c:pt idx="6082">
                  <c:v>1456</c:v>
                </c:pt>
                <c:pt idx="6083">
                  <c:v>1456</c:v>
                </c:pt>
                <c:pt idx="6084">
                  <c:v>1456</c:v>
                </c:pt>
                <c:pt idx="6085">
                  <c:v>1456</c:v>
                </c:pt>
                <c:pt idx="6086">
                  <c:v>1456</c:v>
                </c:pt>
                <c:pt idx="6087">
                  <c:v>1456</c:v>
                </c:pt>
                <c:pt idx="6088">
                  <c:v>1456</c:v>
                </c:pt>
                <c:pt idx="6089">
                  <c:v>1456</c:v>
                </c:pt>
                <c:pt idx="6090">
                  <c:v>1456</c:v>
                </c:pt>
                <c:pt idx="6091">
                  <c:v>1456</c:v>
                </c:pt>
                <c:pt idx="6092">
                  <c:v>1456</c:v>
                </c:pt>
                <c:pt idx="6093">
                  <c:v>1456</c:v>
                </c:pt>
                <c:pt idx="6094">
                  <c:v>1457</c:v>
                </c:pt>
                <c:pt idx="6095">
                  <c:v>1457</c:v>
                </c:pt>
                <c:pt idx="6096">
                  <c:v>1458</c:v>
                </c:pt>
                <c:pt idx="6097">
                  <c:v>1459</c:v>
                </c:pt>
                <c:pt idx="6098">
                  <c:v>1459</c:v>
                </c:pt>
                <c:pt idx="6099">
                  <c:v>1460</c:v>
                </c:pt>
                <c:pt idx="6100">
                  <c:v>1461</c:v>
                </c:pt>
                <c:pt idx="6101">
                  <c:v>1462</c:v>
                </c:pt>
                <c:pt idx="6102">
                  <c:v>1462</c:v>
                </c:pt>
                <c:pt idx="6103">
                  <c:v>1462</c:v>
                </c:pt>
                <c:pt idx="6104">
                  <c:v>1462</c:v>
                </c:pt>
                <c:pt idx="6105">
                  <c:v>1462</c:v>
                </c:pt>
                <c:pt idx="6106">
                  <c:v>1462</c:v>
                </c:pt>
                <c:pt idx="6107">
                  <c:v>1462</c:v>
                </c:pt>
                <c:pt idx="6108">
                  <c:v>1462</c:v>
                </c:pt>
                <c:pt idx="6109">
                  <c:v>1462</c:v>
                </c:pt>
                <c:pt idx="6110">
                  <c:v>1462</c:v>
                </c:pt>
                <c:pt idx="6111">
                  <c:v>1462</c:v>
                </c:pt>
                <c:pt idx="6112">
                  <c:v>1462</c:v>
                </c:pt>
                <c:pt idx="6113">
                  <c:v>1462</c:v>
                </c:pt>
                <c:pt idx="6114">
                  <c:v>1462</c:v>
                </c:pt>
                <c:pt idx="6115">
                  <c:v>1462</c:v>
                </c:pt>
                <c:pt idx="6116">
                  <c:v>1462</c:v>
                </c:pt>
                <c:pt idx="6117">
                  <c:v>1462</c:v>
                </c:pt>
                <c:pt idx="6118">
                  <c:v>1462</c:v>
                </c:pt>
                <c:pt idx="6119">
                  <c:v>1463</c:v>
                </c:pt>
                <c:pt idx="6120">
                  <c:v>1463</c:v>
                </c:pt>
                <c:pt idx="6121">
                  <c:v>1464</c:v>
                </c:pt>
                <c:pt idx="6122">
                  <c:v>1464</c:v>
                </c:pt>
                <c:pt idx="6123">
                  <c:v>1464</c:v>
                </c:pt>
                <c:pt idx="6124">
                  <c:v>1465</c:v>
                </c:pt>
                <c:pt idx="6125">
                  <c:v>1465</c:v>
                </c:pt>
                <c:pt idx="6126">
                  <c:v>1466</c:v>
                </c:pt>
                <c:pt idx="6127">
                  <c:v>1466</c:v>
                </c:pt>
                <c:pt idx="6128">
                  <c:v>1466</c:v>
                </c:pt>
                <c:pt idx="6129">
                  <c:v>1466</c:v>
                </c:pt>
                <c:pt idx="6130">
                  <c:v>1467</c:v>
                </c:pt>
                <c:pt idx="6131">
                  <c:v>1467</c:v>
                </c:pt>
                <c:pt idx="6132">
                  <c:v>1468</c:v>
                </c:pt>
                <c:pt idx="6133">
                  <c:v>1468</c:v>
                </c:pt>
                <c:pt idx="6134">
                  <c:v>1469</c:v>
                </c:pt>
                <c:pt idx="6135">
                  <c:v>1469</c:v>
                </c:pt>
                <c:pt idx="6136">
                  <c:v>1469</c:v>
                </c:pt>
                <c:pt idx="6137">
                  <c:v>1469</c:v>
                </c:pt>
                <c:pt idx="6138">
                  <c:v>1469</c:v>
                </c:pt>
                <c:pt idx="6139">
                  <c:v>1469</c:v>
                </c:pt>
                <c:pt idx="6140">
                  <c:v>1469</c:v>
                </c:pt>
                <c:pt idx="6141">
                  <c:v>1469</c:v>
                </c:pt>
                <c:pt idx="6142">
                  <c:v>1470</c:v>
                </c:pt>
                <c:pt idx="6143">
                  <c:v>1470</c:v>
                </c:pt>
                <c:pt idx="6144">
                  <c:v>1471</c:v>
                </c:pt>
                <c:pt idx="6145">
                  <c:v>1472</c:v>
                </c:pt>
                <c:pt idx="6146">
                  <c:v>1473</c:v>
                </c:pt>
                <c:pt idx="6147">
                  <c:v>1474</c:v>
                </c:pt>
                <c:pt idx="6148">
                  <c:v>1474</c:v>
                </c:pt>
                <c:pt idx="6149">
                  <c:v>1475</c:v>
                </c:pt>
                <c:pt idx="6150">
                  <c:v>1476</c:v>
                </c:pt>
                <c:pt idx="6151">
                  <c:v>1476</c:v>
                </c:pt>
                <c:pt idx="6152">
                  <c:v>1477</c:v>
                </c:pt>
                <c:pt idx="6153">
                  <c:v>1477</c:v>
                </c:pt>
                <c:pt idx="6154">
                  <c:v>1478</c:v>
                </c:pt>
                <c:pt idx="6155">
                  <c:v>1479</c:v>
                </c:pt>
                <c:pt idx="6156">
                  <c:v>1479</c:v>
                </c:pt>
                <c:pt idx="6157">
                  <c:v>1479</c:v>
                </c:pt>
                <c:pt idx="6158">
                  <c:v>1480</c:v>
                </c:pt>
                <c:pt idx="6159">
                  <c:v>1481</c:v>
                </c:pt>
                <c:pt idx="6160">
                  <c:v>1481</c:v>
                </c:pt>
                <c:pt idx="6161">
                  <c:v>1481</c:v>
                </c:pt>
                <c:pt idx="6162">
                  <c:v>1482</c:v>
                </c:pt>
                <c:pt idx="6163">
                  <c:v>1483</c:v>
                </c:pt>
                <c:pt idx="6164">
                  <c:v>1483</c:v>
                </c:pt>
                <c:pt idx="6165">
                  <c:v>1484</c:v>
                </c:pt>
                <c:pt idx="6166">
                  <c:v>1484</c:v>
                </c:pt>
                <c:pt idx="6167">
                  <c:v>1485</c:v>
                </c:pt>
                <c:pt idx="6168">
                  <c:v>1485</c:v>
                </c:pt>
                <c:pt idx="6169">
                  <c:v>1486</c:v>
                </c:pt>
                <c:pt idx="6170">
                  <c:v>1486</c:v>
                </c:pt>
                <c:pt idx="6171">
                  <c:v>1486</c:v>
                </c:pt>
                <c:pt idx="6172">
                  <c:v>1487</c:v>
                </c:pt>
                <c:pt idx="6173">
                  <c:v>1488</c:v>
                </c:pt>
                <c:pt idx="6174">
                  <c:v>1488</c:v>
                </c:pt>
                <c:pt idx="6175">
                  <c:v>1488</c:v>
                </c:pt>
                <c:pt idx="6176">
                  <c:v>1489</c:v>
                </c:pt>
                <c:pt idx="6177">
                  <c:v>1489</c:v>
                </c:pt>
                <c:pt idx="6178">
                  <c:v>1489</c:v>
                </c:pt>
                <c:pt idx="6179">
                  <c:v>1490</c:v>
                </c:pt>
                <c:pt idx="6180">
                  <c:v>1491</c:v>
                </c:pt>
                <c:pt idx="6181">
                  <c:v>1492</c:v>
                </c:pt>
                <c:pt idx="6182">
                  <c:v>1493</c:v>
                </c:pt>
                <c:pt idx="6183">
                  <c:v>1494</c:v>
                </c:pt>
                <c:pt idx="6184">
                  <c:v>1495</c:v>
                </c:pt>
                <c:pt idx="6185">
                  <c:v>1496</c:v>
                </c:pt>
                <c:pt idx="6186">
                  <c:v>1497</c:v>
                </c:pt>
                <c:pt idx="6187">
                  <c:v>1498</c:v>
                </c:pt>
                <c:pt idx="6188">
                  <c:v>1499</c:v>
                </c:pt>
                <c:pt idx="6189">
                  <c:v>1499</c:v>
                </c:pt>
                <c:pt idx="6190">
                  <c:v>1499</c:v>
                </c:pt>
                <c:pt idx="6191">
                  <c:v>1500</c:v>
                </c:pt>
                <c:pt idx="6192">
                  <c:v>1500</c:v>
                </c:pt>
                <c:pt idx="6193">
                  <c:v>1501</c:v>
                </c:pt>
                <c:pt idx="6194">
                  <c:v>1501</c:v>
                </c:pt>
                <c:pt idx="6195">
                  <c:v>1501</c:v>
                </c:pt>
                <c:pt idx="6196">
                  <c:v>1501</c:v>
                </c:pt>
                <c:pt idx="6197">
                  <c:v>1502</c:v>
                </c:pt>
                <c:pt idx="6198">
                  <c:v>1503</c:v>
                </c:pt>
                <c:pt idx="6199">
                  <c:v>1504</c:v>
                </c:pt>
                <c:pt idx="6200">
                  <c:v>1504</c:v>
                </c:pt>
                <c:pt idx="6201">
                  <c:v>1505</c:v>
                </c:pt>
                <c:pt idx="6202">
                  <c:v>1506</c:v>
                </c:pt>
                <c:pt idx="6203">
                  <c:v>1506</c:v>
                </c:pt>
                <c:pt idx="6204">
                  <c:v>1507</c:v>
                </c:pt>
                <c:pt idx="6205">
                  <c:v>1507</c:v>
                </c:pt>
                <c:pt idx="6206">
                  <c:v>1507</c:v>
                </c:pt>
                <c:pt idx="6207">
                  <c:v>1507</c:v>
                </c:pt>
                <c:pt idx="6208">
                  <c:v>1507</c:v>
                </c:pt>
                <c:pt idx="6209">
                  <c:v>1507</c:v>
                </c:pt>
                <c:pt idx="6210">
                  <c:v>1507</c:v>
                </c:pt>
                <c:pt idx="6211">
                  <c:v>1507</c:v>
                </c:pt>
                <c:pt idx="6212">
                  <c:v>1507</c:v>
                </c:pt>
                <c:pt idx="6213">
                  <c:v>1507</c:v>
                </c:pt>
                <c:pt idx="6214">
                  <c:v>1507</c:v>
                </c:pt>
                <c:pt idx="6215">
                  <c:v>1507</c:v>
                </c:pt>
                <c:pt idx="6216">
                  <c:v>1507</c:v>
                </c:pt>
                <c:pt idx="6217">
                  <c:v>1507</c:v>
                </c:pt>
                <c:pt idx="6218">
                  <c:v>1507</c:v>
                </c:pt>
                <c:pt idx="6219">
                  <c:v>1507</c:v>
                </c:pt>
                <c:pt idx="6220">
                  <c:v>1507</c:v>
                </c:pt>
                <c:pt idx="6221">
                  <c:v>1507</c:v>
                </c:pt>
                <c:pt idx="6222">
                  <c:v>1507</c:v>
                </c:pt>
                <c:pt idx="6223">
                  <c:v>1507</c:v>
                </c:pt>
                <c:pt idx="6224">
                  <c:v>1507</c:v>
                </c:pt>
                <c:pt idx="6225">
                  <c:v>1507</c:v>
                </c:pt>
                <c:pt idx="6226">
                  <c:v>1507</c:v>
                </c:pt>
                <c:pt idx="6227">
                  <c:v>1507</c:v>
                </c:pt>
                <c:pt idx="6228">
                  <c:v>1507</c:v>
                </c:pt>
                <c:pt idx="6229">
                  <c:v>1507</c:v>
                </c:pt>
                <c:pt idx="6230">
                  <c:v>1507</c:v>
                </c:pt>
                <c:pt idx="6231">
                  <c:v>1507</c:v>
                </c:pt>
                <c:pt idx="6232">
                  <c:v>1507</c:v>
                </c:pt>
                <c:pt idx="6233">
                  <c:v>1507</c:v>
                </c:pt>
                <c:pt idx="6234">
                  <c:v>1507</c:v>
                </c:pt>
                <c:pt idx="6235">
                  <c:v>1507</c:v>
                </c:pt>
                <c:pt idx="6236">
                  <c:v>1507</c:v>
                </c:pt>
                <c:pt idx="6237">
                  <c:v>1507</c:v>
                </c:pt>
                <c:pt idx="6238">
                  <c:v>1507</c:v>
                </c:pt>
                <c:pt idx="6239">
                  <c:v>1507</c:v>
                </c:pt>
                <c:pt idx="6240">
                  <c:v>1508</c:v>
                </c:pt>
                <c:pt idx="6241">
                  <c:v>1508</c:v>
                </c:pt>
                <c:pt idx="6242">
                  <c:v>1508</c:v>
                </c:pt>
                <c:pt idx="6243">
                  <c:v>1508</c:v>
                </c:pt>
                <c:pt idx="6244">
                  <c:v>1509</c:v>
                </c:pt>
                <c:pt idx="6245">
                  <c:v>1509</c:v>
                </c:pt>
                <c:pt idx="6246">
                  <c:v>1509</c:v>
                </c:pt>
                <c:pt idx="6247">
                  <c:v>1509</c:v>
                </c:pt>
                <c:pt idx="6248">
                  <c:v>1509</c:v>
                </c:pt>
                <c:pt idx="6249">
                  <c:v>1509</c:v>
                </c:pt>
                <c:pt idx="6250">
                  <c:v>1509</c:v>
                </c:pt>
                <c:pt idx="6251">
                  <c:v>1510</c:v>
                </c:pt>
                <c:pt idx="6252">
                  <c:v>1510</c:v>
                </c:pt>
                <c:pt idx="6253">
                  <c:v>1510</c:v>
                </c:pt>
                <c:pt idx="6254">
                  <c:v>1510</c:v>
                </c:pt>
                <c:pt idx="6255">
                  <c:v>1511</c:v>
                </c:pt>
                <c:pt idx="6256">
                  <c:v>1512</c:v>
                </c:pt>
                <c:pt idx="6257">
                  <c:v>1513</c:v>
                </c:pt>
                <c:pt idx="6258">
                  <c:v>1514</c:v>
                </c:pt>
                <c:pt idx="6259">
                  <c:v>1515</c:v>
                </c:pt>
                <c:pt idx="6260">
                  <c:v>1516</c:v>
                </c:pt>
                <c:pt idx="6261">
                  <c:v>1516</c:v>
                </c:pt>
                <c:pt idx="6262">
                  <c:v>1516</c:v>
                </c:pt>
                <c:pt idx="6263">
                  <c:v>1517</c:v>
                </c:pt>
                <c:pt idx="6264">
                  <c:v>1517</c:v>
                </c:pt>
                <c:pt idx="6265">
                  <c:v>1517</c:v>
                </c:pt>
                <c:pt idx="6266">
                  <c:v>1517</c:v>
                </c:pt>
                <c:pt idx="6267">
                  <c:v>1517</c:v>
                </c:pt>
                <c:pt idx="6268">
                  <c:v>1518</c:v>
                </c:pt>
                <c:pt idx="6269">
                  <c:v>1518</c:v>
                </c:pt>
                <c:pt idx="6270">
                  <c:v>1518</c:v>
                </c:pt>
                <c:pt idx="6271">
                  <c:v>1518</c:v>
                </c:pt>
                <c:pt idx="6272">
                  <c:v>1518</c:v>
                </c:pt>
                <c:pt idx="6273">
                  <c:v>1518</c:v>
                </c:pt>
                <c:pt idx="6274">
                  <c:v>1518</c:v>
                </c:pt>
                <c:pt idx="6275">
                  <c:v>1518</c:v>
                </c:pt>
                <c:pt idx="6276">
                  <c:v>1518</c:v>
                </c:pt>
                <c:pt idx="6277">
                  <c:v>1519</c:v>
                </c:pt>
                <c:pt idx="6278">
                  <c:v>1520</c:v>
                </c:pt>
                <c:pt idx="6279">
                  <c:v>1520</c:v>
                </c:pt>
                <c:pt idx="6280">
                  <c:v>1521</c:v>
                </c:pt>
                <c:pt idx="6281">
                  <c:v>1521</c:v>
                </c:pt>
                <c:pt idx="6282">
                  <c:v>1522</c:v>
                </c:pt>
                <c:pt idx="6283">
                  <c:v>1523</c:v>
                </c:pt>
                <c:pt idx="6284">
                  <c:v>1524</c:v>
                </c:pt>
                <c:pt idx="6285">
                  <c:v>1524</c:v>
                </c:pt>
                <c:pt idx="6286">
                  <c:v>1525</c:v>
                </c:pt>
                <c:pt idx="6287">
                  <c:v>1526</c:v>
                </c:pt>
                <c:pt idx="6288">
                  <c:v>1527</c:v>
                </c:pt>
                <c:pt idx="6289">
                  <c:v>1528</c:v>
                </c:pt>
                <c:pt idx="6290">
                  <c:v>1529</c:v>
                </c:pt>
                <c:pt idx="6291">
                  <c:v>1530</c:v>
                </c:pt>
                <c:pt idx="6292">
                  <c:v>1531</c:v>
                </c:pt>
                <c:pt idx="6293">
                  <c:v>1532</c:v>
                </c:pt>
                <c:pt idx="6294">
                  <c:v>1533</c:v>
                </c:pt>
                <c:pt idx="6295">
                  <c:v>1534</c:v>
                </c:pt>
                <c:pt idx="6296">
                  <c:v>1535</c:v>
                </c:pt>
                <c:pt idx="6297">
                  <c:v>1536</c:v>
                </c:pt>
                <c:pt idx="6298">
                  <c:v>1537</c:v>
                </c:pt>
                <c:pt idx="6299">
                  <c:v>1537</c:v>
                </c:pt>
                <c:pt idx="6300">
                  <c:v>1537</c:v>
                </c:pt>
                <c:pt idx="6301">
                  <c:v>1537</c:v>
                </c:pt>
                <c:pt idx="6302">
                  <c:v>1537</c:v>
                </c:pt>
                <c:pt idx="6303">
                  <c:v>1537</c:v>
                </c:pt>
                <c:pt idx="6304">
                  <c:v>1537</c:v>
                </c:pt>
                <c:pt idx="6305">
                  <c:v>1537</c:v>
                </c:pt>
                <c:pt idx="6306">
                  <c:v>1537</c:v>
                </c:pt>
                <c:pt idx="6307">
                  <c:v>1537</c:v>
                </c:pt>
                <c:pt idx="6308">
                  <c:v>1537</c:v>
                </c:pt>
                <c:pt idx="6309">
                  <c:v>1537</c:v>
                </c:pt>
                <c:pt idx="6310">
                  <c:v>1538</c:v>
                </c:pt>
                <c:pt idx="6311">
                  <c:v>1538</c:v>
                </c:pt>
                <c:pt idx="6312">
                  <c:v>1539</c:v>
                </c:pt>
                <c:pt idx="6313">
                  <c:v>1539</c:v>
                </c:pt>
                <c:pt idx="6314">
                  <c:v>1539</c:v>
                </c:pt>
                <c:pt idx="6315">
                  <c:v>1539</c:v>
                </c:pt>
                <c:pt idx="6316">
                  <c:v>1539</c:v>
                </c:pt>
                <c:pt idx="6317">
                  <c:v>1539</c:v>
                </c:pt>
                <c:pt idx="6318">
                  <c:v>1540</c:v>
                </c:pt>
                <c:pt idx="6319">
                  <c:v>1541</c:v>
                </c:pt>
                <c:pt idx="6320">
                  <c:v>1541</c:v>
                </c:pt>
                <c:pt idx="6321">
                  <c:v>1542</c:v>
                </c:pt>
                <c:pt idx="6322">
                  <c:v>1542</c:v>
                </c:pt>
                <c:pt idx="6323">
                  <c:v>1542</c:v>
                </c:pt>
                <c:pt idx="6324">
                  <c:v>1542</c:v>
                </c:pt>
                <c:pt idx="6325">
                  <c:v>1543</c:v>
                </c:pt>
                <c:pt idx="6326">
                  <c:v>1543</c:v>
                </c:pt>
                <c:pt idx="6327">
                  <c:v>1543</c:v>
                </c:pt>
                <c:pt idx="6328">
                  <c:v>1543</c:v>
                </c:pt>
                <c:pt idx="6329">
                  <c:v>1543</c:v>
                </c:pt>
                <c:pt idx="6330">
                  <c:v>1543</c:v>
                </c:pt>
                <c:pt idx="6331">
                  <c:v>1544</c:v>
                </c:pt>
                <c:pt idx="6332">
                  <c:v>1544</c:v>
                </c:pt>
                <c:pt idx="6333">
                  <c:v>1545</c:v>
                </c:pt>
                <c:pt idx="6334">
                  <c:v>1546</c:v>
                </c:pt>
                <c:pt idx="6335">
                  <c:v>1546</c:v>
                </c:pt>
                <c:pt idx="6336">
                  <c:v>1547</c:v>
                </c:pt>
                <c:pt idx="6337">
                  <c:v>1547</c:v>
                </c:pt>
                <c:pt idx="6338">
                  <c:v>1547</c:v>
                </c:pt>
                <c:pt idx="6339">
                  <c:v>1548</c:v>
                </c:pt>
                <c:pt idx="6340">
                  <c:v>1549</c:v>
                </c:pt>
                <c:pt idx="6341">
                  <c:v>1549</c:v>
                </c:pt>
                <c:pt idx="6342">
                  <c:v>1549</c:v>
                </c:pt>
                <c:pt idx="6343">
                  <c:v>1549</c:v>
                </c:pt>
                <c:pt idx="6344">
                  <c:v>1549</c:v>
                </c:pt>
                <c:pt idx="6345">
                  <c:v>1549</c:v>
                </c:pt>
                <c:pt idx="6346">
                  <c:v>1549</c:v>
                </c:pt>
                <c:pt idx="6347">
                  <c:v>1549</c:v>
                </c:pt>
                <c:pt idx="6348">
                  <c:v>1549</c:v>
                </c:pt>
                <c:pt idx="6349">
                  <c:v>1550</c:v>
                </c:pt>
                <c:pt idx="6350">
                  <c:v>1550</c:v>
                </c:pt>
                <c:pt idx="6351">
                  <c:v>1551</c:v>
                </c:pt>
                <c:pt idx="6352">
                  <c:v>1551</c:v>
                </c:pt>
                <c:pt idx="6353">
                  <c:v>1551</c:v>
                </c:pt>
                <c:pt idx="6354">
                  <c:v>1552</c:v>
                </c:pt>
                <c:pt idx="6355">
                  <c:v>1553</c:v>
                </c:pt>
                <c:pt idx="6356">
                  <c:v>1553</c:v>
                </c:pt>
                <c:pt idx="6357">
                  <c:v>1553</c:v>
                </c:pt>
                <c:pt idx="6358">
                  <c:v>1553</c:v>
                </c:pt>
                <c:pt idx="6359">
                  <c:v>1554</c:v>
                </c:pt>
                <c:pt idx="6360">
                  <c:v>1555</c:v>
                </c:pt>
                <c:pt idx="6361">
                  <c:v>1555</c:v>
                </c:pt>
                <c:pt idx="6362">
                  <c:v>1556</c:v>
                </c:pt>
                <c:pt idx="6363">
                  <c:v>1556</c:v>
                </c:pt>
                <c:pt idx="6364">
                  <c:v>1557</c:v>
                </c:pt>
                <c:pt idx="6365">
                  <c:v>1557</c:v>
                </c:pt>
                <c:pt idx="6366">
                  <c:v>1557</c:v>
                </c:pt>
                <c:pt idx="6367">
                  <c:v>1557</c:v>
                </c:pt>
                <c:pt idx="6368">
                  <c:v>1557</c:v>
                </c:pt>
                <c:pt idx="6369">
                  <c:v>1557</c:v>
                </c:pt>
                <c:pt idx="6370">
                  <c:v>1557</c:v>
                </c:pt>
                <c:pt idx="6371">
                  <c:v>1557</c:v>
                </c:pt>
                <c:pt idx="6372">
                  <c:v>1557</c:v>
                </c:pt>
                <c:pt idx="6373">
                  <c:v>1557</c:v>
                </c:pt>
                <c:pt idx="6374">
                  <c:v>1557</c:v>
                </c:pt>
                <c:pt idx="6375">
                  <c:v>1557</c:v>
                </c:pt>
                <c:pt idx="6376">
                  <c:v>1557</c:v>
                </c:pt>
                <c:pt idx="6377">
                  <c:v>1558</c:v>
                </c:pt>
                <c:pt idx="6378">
                  <c:v>1558</c:v>
                </c:pt>
                <c:pt idx="6379">
                  <c:v>1558</c:v>
                </c:pt>
                <c:pt idx="6380">
                  <c:v>1558</c:v>
                </c:pt>
                <c:pt idx="6381">
                  <c:v>1558</c:v>
                </c:pt>
                <c:pt idx="6382">
                  <c:v>1558</c:v>
                </c:pt>
                <c:pt idx="6383">
                  <c:v>1558</c:v>
                </c:pt>
                <c:pt idx="6384">
                  <c:v>1558</c:v>
                </c:pt>
                <c:pt idx="6385">
                  <c:v>1558</c:v>
                </c:pt>
                <c:pt idx="6386">
                  <c:v>1558</c:v>
                </c:pt>
                <c:pt idx="6387">
                  <c:v>1558</c:v>
                </c:pt>
                <c:pt idx="6388">
                  <c:v>1558</c:v>
                </c:pt>
                <c:pt idx="6389">
                  <c:v>1558</c:v>
                </c:pt>
                <c:pt idx="6390">
                  <c:v>1559</c:v>
                </c:pt>
                <c:pt idx="6391">
                  <c:v>1559</c:v>
                </c:pt>
                <c:pt idx="6392">
                  <c:v>1559</c:v>
                </c:pt>
                <c:pt idx="6393">
                  <c:v>1560</c:v>
                </c:pt>
                <c:pt idx="6394">
                  <c:v>1560</c:v>
                </c:pt>
                <c:pt idx="6395">
                  <c:v>1560</c:v>
                </c:pt>
                <c:pt idx="6396">
                  <c:v>1560</c:v>
                </c:pt>
                <c:pt idx="6397">
                  <c:v>1560</c:v>
                </c:pt>
                <c:pt idx="6398">
                  <c:v>1561</c:v>
                </c:pt>
                <c:pt idx="6399">
                  <c:v>1562</c:v>
                </c:pt>
                <c:pt idx="6400">
                  <c:v>1562</c:v>
                </c:pt>
                <c:pt idx="6401">
                  <c:v>1562</c:v>
                </c:pt>
                <c:pt idx="6402">
                  <c:v>1562</c:v>
                </c:pt>
                <c:pt idx="6403">
                  <c:v>1563</c:v>
                </c:pt>
                <c:pt idx="6404">
                  <c:v>1563</c:v>
                </c:pt>
                <c:pt idx="6405">
                  <c:v>1563</c:v>
                </c:pt>
                <c:pt idx="6406">
                  <c:v>1563</c:v>
                </c:pt>
                <c:pt idx="6407">
                  <c:v>1563</c:v>
                </c:pt>
                <c:pt idx="6408">
                  <c:v>1563</c:v>
                </c:pt>
                <c:pt idx="6409">
                  <c:v>1563</c:v>
                </c:pt>
                <c:pt idx="6410">
                  <c:v>1564</c:v>
                </c:pt>
                <c:pt idx="6411">
                  <c:v>1564</c:v>
                </c:pt>
                <c:pt idx="6412">
                  <c:v>1565</c:v>
                </c:pt>
                <c:pt idx="6413">
                  <c:v>1565</c:v>
                </c:pt>
                <c:pt idx="6414">
                  <c:v>1566</c:v>
                </c:pt>
                <c:pt idx="6415">
                  <c:v>1566</c:v>
                </c:pt>
                <c:pt idx="6416">
                  <c:v>1566</c:v>
                </c:pt>
                <c:pt idx="6417">
                  <c:v>1567</c:v>
                </c:pt>
                <c:pt idx="6418">
                  <c:v>1568</c:v>
                </c:pt>
                <c:pt idx="6419">
                  <c:v>1569</c:v>
                </c:pt>
                <c:pt idx="6420">
                  <c:v>1569</c:v>
                </c:pt>
                <c:pt idx="6421">
                  <c:v>1570</c:v>
                </c:pt>
                <c:pt idx="6422">
                  <c:v>1570</c:v>
                </c:pt>
                <c:pt idx="6423">
                  <c:v>1570</c:v>
                </c:pt>
                <c:pt idx="6424">
                  <c:v>1570</c:v>
                </c:pt>
                <c:pt idx="6425">
                  <c:v>1570</c:v>
                </c:pt>
                <c:pt idx="6426">
                  <c:v>1570</c:v>
                </c:pt>
                <c:pt idx="6427">
                  <c:v>1570</c:v>
                </c:pt>
                <c:pt idx="6428">
                  <c:v>1571</c:v>
                </c:pt>
                <c:pt idx="6429">
                  <c:v>1572</c:v>
                </c:pt>
                <c:pt idx="6430">
                  <c:v>1572</c:v>
                </c:pt>
                <c:pt idx="6431">
                  <c:v>1572</c:v>
                </c:pt>
                <c:pt idx="6432">
                  <c:v>1572</c:v>
                </c:pt>
                <c:pt idx="6433">
                  <c:v>1572</c:v>
                </c:pt>
                <c:pt idx="6434">
                  <c:v>1572</c:v>
                </c:pt>
                <c:pt idx="6435">
                  <c:v>1572</c:v>
                </c:pt>
                <c:pt idx="6436">
                  <c:v>1572</c:v>
                </c:pt>
                <c:pt idx="6437">
                  <c:v>1572</c:v>
                </c:pt>
                <c:pt idx="6438">
                  <c:v>1572</c:v>
                </c:pt>
                <c:pt idx="6439">
                  <c:v>1572</c:v>
                </c:pt>
                <c:pt idx="6440">
                  <c:v>1572</c:v>
                </c:pt>
                <c:pt idx="6441">
                  <c:v>1572</c:v>
                </c:pt>
                <c:pt idx="6442">
                  <c:v>1572</c:v>
                </c:pt>
                <c:pt idx="6443">
                  <c:v>1572</c:v>
                </c:pt>
                <c:pt idx="6444">
                  <c:v>1572</c:v>
                </c:pt>
                <c:pt idx="6445">
                  <c:v>1572</c:v>
                </c:pt>
                <c:pt idx="6446">
                  <c:v>1572</c:v>
                </c:pt>
                <c:pt idx="6447">
                  <c:v>1572</c:v>
                </c:pt>
                <c:pt idx="6448">
                  <c:v>1572</c:v>
                </c:pt>
                <c:pt idx="6449">
                  <c:v>1573</c:v>
                </c:pt>
                <c:pt idx="6450">
                  <c:v>1573</c:v>
                </c:pt>
                <c:pt idx="6451">
                  <c:v>1573</c:v>
                </c:pt>
                <c:pt idx="6452">
                  <c:v>1573</c:v>
                </c:pt>
                <c:pt idx="6453">
                  <c:v>1574</c:v>
                </c:pt>
                <c:pt idx="6454">
                  <c:v>1574</c:v>
                </c:pt>
                <c:pt idx="6455">
                  <c:v>1574</c:v>
                </c:pt>
                <c:pt idx="6456">
                  <c:v>1574</c:v>
                </c:pt>
                <c:pt idx="6457">
                  <c:v>1574</c:v>
                </c:pt>
                <c:pt idx="6458">
                  <c:v>1574</c:v>
                </c:pt>
                <c:pt idx="6459">
                  <c:v>1574</c:v>
                </c:pt>
                <c:pt idx="6460">
                  <c:v>1574</c:v>
                </c:pt>
                <c:pt idx="6461">
                  <c:v>1575</c:v>
                </c:pt>
                <c:pt idx="6462">
                  <c:v>1576</c:v>
                </c:pt>
                <c:pt idx="6463">
                  <c:v>1576</c:v>
                </c:pt>
                <c:pt idx="6464">
                  <c:v>1577</c:v>
                </c:pt>
                <c:pt idx="6465">
                  <c:v>1578</c:v>
                </c:pt>
                <c:pt idx="6466">
                  <c:v>1578</c:v>
                </c:pt>
                <c:pt idx="6467">
                  <c:v>1578</c:v>
                </c:pt>
                <c:pt idx="6468">
                  <c:v>1578</c:v>
                </c:pt>
                <c:pt idx="6469">
                  <c:v>1578</c:v>
                </c:pt>
                <c:pt idx="6470">
                  <c:v>1579</c:v>
                </c:pt>
                <c:pt idx="6471">
                  <c:v>1579</c:v>
                </c:pt>
                <c:pt idx="6472">
                  <c:v>1579</c:v>
                </c:pt>
                <c:pt idx="6473">
                  <c:v>1579</c:v>
                </c:pt>
                <c:pt idx="6474">
                  <c:v>1580</c:v>
                </c:pt>
                <c:pt idx="6475">
                  <c:v>1581</c:v>
                </c:pt>
                <c:pt idx="6476">
                  <c:v>1582</c:v>
                </c:pt>
                <c:pt idx="6477">
                  <c:v>1583</c:v>
                </c:pt>
                <c:pt idx="6478">
                  <c:v>1583</c:v>
                </c:pt>
                <c:pt idx="6479">
                  <c:v>1583</c:v>
                </c:pt>
                <c:pt idx="6480">
                  <c:v>1583</c:v>
                </c:pt>
                <c:pt idx="6481">
                  <c:v>1583</c:v>
                </c:pt>
                <c:pt idx="6482">
                  <c:v>1583</c:v>
                </c:pt>
                <c:pt idx="6483">
                  <c:v>1583</c:v>
                </c:pt>
                <c:pt idx="6484">
                  <c:v>1584</c:v>
                </c:pt>
                <c:pt idx="6485">
                  <c:v>1585</c:v>
                </c:pt>
                <c:pt idx="6486">
                  <c:v>1585</c:v>
                </c:pt>
                <c:pt idx="6487">
                  <c:v>1585</c:v>
                </c:pt>
                <c:pt idx="6488">
                  <c:v>1586</c:v>
                </c:pt>
                <c:pt idx="6489">
                  <c:v>1586</c:v>
                </c:pt>
                <c:pt idx="6490">
                  <c:v>1587</c:v>
                </c:pt>
                <c:pt idx="6491">
                  <c:v>1587</c:v>
                </c:pt>
                <c:pt idx="6492">
                  <c:v>1588</c:v>
                </c:pt>
                <c:pt idx="6493">
                  <c:v>1588</c:v>
                </c:pt>
                <c:pt idx="6494">
                  <c:v>1588</c:v>
                </c:pt>
                <c:pt idx="6495">
                  <c:v>1588</c:v>
                </c:pt>
                <c:pt idx="6496">
                  <c:v>1588</c:v>
                </c:pt>
                <c:pt idx="6497">
                  <c:v>1588</c:v>
                </c:pt>
                <c:pt idx="6498">
                  <c:v>1588</c:v>
                </c:pt>
                <c:pt idx="6499">
                  <c:v>1588</c:v>
                </c:pt>
                <c:pt idx="6500">
                  <c:v>1588</c:v>
                </c:pt>
                <c:pt idx="6501">
                  <c:v>1589</c:v>
                </c:pt>
                <c:pt idx="6502">
                  <c:v>1589</c:v>
                </c:pt>
                <c:pt idx="6503">
                  <c:v>1589</c:v>
                </c:pt>
                <c:pt idx="6504">
                  <c:v>1589</c:v>
                </c:pt>
                <c:pt idx="6505">
                  <c:v>1589</c:v>
                </c:pt>
                <c:pt idx="6506">
                  <c:v>1589</c:v>
                </c:pt>
                <c:pt idx="6507">
                  <c:v>1590</c:v>
                </c:pt>
                <c:pt idx="6508">
                  <c:v>1591</c:v>
                </c:pt>
                <c:pt idx="6509">
                  <c:v>1591</c:v>
                </c:pt>
                <c:pt idx="6510">
                  <c:v>1592</c:v>
                </c:pt>
                <c:pt idx="6511">
                  <c:v>1592</c:v>
                </c:pt>
                <c:pt idx="6512">
                  <c:v>1593</c:v>
                </c:pt>
                <c:pt idx="6513">
                  <c:v>1593</c:v>
                </c:pt>
                <c:pt idx="6514">
                  <c:v>1593</c:v>
                </c:pt>
                <c:pt idx="6515">
                  <c:v>1593</c:v>
                </c:pt>
                <c:pt idx="6516">
                  <c:v>1593</c:v>
                </c:pt>
                <c:pt idx="6517">
                  <c:v>1594</c:v>
                </c:pt>
                <c:pt idx="6518">
                  <c:v>1595</c:v>
                </c:pt>
                <c:pt idx="6519">
                  <c:v>1596</c:v>
                </c:pt>
                <c:pt idx="6520">
                  <c:v>1596</c:v>
                </c:pt>
                <c:pt idx="6521">
                  <c:v>1596</c:v>
                </c:pt>
                <c:pt idx="6522">
                  <c:v>1596</c:v>
                </c:pt>
                <c:pt idx="6523">
                  <c:v>1597</c:v>
                </c:pt>
                <c:pt idx="6524">
                  <c:v>1598</c:v>
                </c:pt>
                <c:pt idx="6525">
                  <c:v>1598</c:v>
                </c:pt>
                <c:pt idx="6526">
                  <c:v>1598</c:v>
                </c:pt>
                <c:pt idx="6527">
                  <c:v>1599</c:v>
                </c:pt>
                <c:pt idx="6528">
                  <c:v>1599</c:v>
                </c:pt>
                <c:pt idx="6529">
                  <c:v>1599</c:v>
                </c:pt>
                <c:pt idx="6530">
                  <c:v>1599</c:v>
                </c:pt>
                <c:pt idx="6531">
                  <c:v>1599</c:v>
                </c:pt>
                <c:pt idx="6532">
                  <c:v>1599</c:v>
                </c:pt>
                <c:pt idx="6533">
                  <c:v>1599</c:v>
                </c:pt>
                <c:pt idx="6534">
                  <c:v>1600</c:v>
                </c:pt>
                <c:pt idx="6535">
                  <c:v>1600</c:v>
                </c:pt>
                <c:pt idx="6536">
                  <c:v>1601</c:v>
                </c:pt>
                <c:pt idx="6537">
                  <c:v>1601</c:v>
                </c:pt>
                <c:pt idx="6538">
                  <c:v>1601</c:v>
                </c:pt>
                <c:pt idx="6539">
                  <c:v>1601</c:v>
                </c:pt>
                <c:pt idx="6540">
                  <c:v>1601</c:v>
                </c:pt>
                <c:pt idx="6541">
                  <c:v>1602</c:v>
                </c:pt>
                <c:pt idx="6542">
                  <c:v>1603</c:v>
                </c:pt>
                <c:pt idx="6543">
                  <c:v>1603</c:v>
                </c:pt>
                <c:pt idx="6544">
                  <c:v>1604</c:v>
                </c:pt>
                <c:pt idx="6545">
                  <c:v>1604</c:v>
                </c:pt>
                <c:pt idx="6546">
                  <c:v>1604</c:v>
                </c:pt>
                <c:pt idx="6547">
                  <c:v>1604</c:v>
                </c:pt>
                <c:pt idx="6548">
                  <c:v>1604</c:v>
                </c:pt>
                <c:pt idx="6549">
                  <c:v>1604</c:v>
                </c:pt>
                <c:pt idx="6550">
                  <c:v>1604</c:v>
                </c:pt>
                <c:pt idx="6551">
                  <c:v>1605</c:v>
                </c:pt>
                <c:pt idx="6552">
                  <c:v>1605</c:v>
                </c:pt>
                <c:pt idx="6553">
                  <c:v>1605</c:v>
                </c:pt>
                <c:pt idx="6554">
                  <c:v>1605</c:v>
                </c:pt>
                <c:pt idx="6555">
                  <c:v>1605</c:v>
                </c:pt>
                <c:pt idx="6556">
                  <c:v>1605</c:v>
                </c:pt>
                <c:pt idx="6557">
                  <c:v>1605</c:v>
                </c:pt>
                <c:pt idx="6558">
                  <c:v>1605</c:v>
                </c:pt>
                <c:pt idx="6559">
                  <c:v>1605</c:v>
                </c:pt>
                <c:pt idx="6560">
                  <c:v>1605</c:v>
                </c:pt>
                <c:pt idx="6561">
                  <c:v>1605</c:v>
                </c:pt>
                <c:pt idx="6562">
                  <c:v>1606</c:v>
                </c:pt>
                <c:pt idx="6563">
                  <c:v>1606</c:v>
                </c:pt>
                <c:pt idx="6564">
                  <c:v>1607</c:v>
                </c:pt>
                <c:pt idx="6565">
                  <c:v>1607</c:v>
                </c:pt>
                <c:pt idx="6566">
                  <c:v>1607</c:v>
                </c:pt>
                <c:pt idx="6567">
                  <c:v>1607</c:v>
                </c:pt>
                <c:pt idx="6568">
                  <c:v>1607</c:v>
                </c:pt>
                <c:pt idx="6569">
                  <c:v>1607</c:v>
                </c:pt>
                <c:pt idx="6570">
                  <c:v>1607</c:v>
                </c:pt>
                <c:pt idx="6571">
                  <c:v>1607</c:v>
                </c:pt>
                <c:pt idx="6572">
                  <c:v>1607</c:v>
                </c:pt>
                <c:pt idx="6573">
                  <c:v>1607</c:v>
                </c:pt>
                <c:pt idx="6574">
                  <c:v>1607</c:v>
                </c:pt>
                <c:pt idx="6575">
                  <c:v>1607</c:v>
                </c:pt>
                <c:pt idx="6576">
                  <c:v>1607</c:v>
                </c:pt>
                <c:pt idx="6577">
                  <c:v>1607</c:v>
                </c:pt>
                <c:pt idx="6578">
                  <c:v>1607</c:v>
                </c:pt>
                <c:pt idx="6579">
                  <c:v>1607</c:v>
                </c:pt>
                <c:pt idx="6580">
                  <c:v>1608</c:v>
                </c:pt>
                <c:pt idx="6581">
                  <c:v>1608</c:v>
                </c:pt>
                <c:pt idx="6582">
                  <c:v>1609</c:v>
                </c:pt>
                <c:pt idx="6583">
                  <c:v>1609</c:v>
                </c:pt>
                <c:pt idx="6584">
                  <c:v>1609</c:v>
                </c:pt>
                <c:pt idx="6585">
                  <c:v>1609</c:v>
                </c:pt>
                <c:pt idx="6586">
                  <c:v>1609</c:v>
                </c:pt>
                <c:pt idx="6587">
                  <c:v>1609</c:v>
                </c:pt>
                <c:pt idx="6588">
                  <c:v>1609</c:v>
                </c:pt>
                <c:pt idx="6589">
                  <c:v>1610</c:v>
                </c:pt>
                <c:pt idx="6590">
                  <c:v>1611</c:v>
                </c:pt>
                <c:pt idx="6591">
                  <c:v>1611</c:v>
                </c:pt>
                <c:pt idx="6592">
                  <c:v>1612</c:v>
                </c:pt>
                <c:pt idx="6593">
                  <c:v>1612</c:v>
                </c:pt>
                <c:pt idx="6594">
                  <c:v>1613</c:v>
                </c:pt>
                <c:pt idx="6595">
                  <c:v>1614</c:v>
                </c:pt>
                <c:pt idx="6596">
                  <c:v>1615</c:v>
                </c:pt>
                <c:pt idx="6597">
                  <c:v>1615</c:v>
                </c:pt>
                <c:pt idx="6598">
                  <c:v>1615</c:v>
                </c:pt>
                <c:pt idx="6599">
                  <c:v>1615</c:v>
                </c:pt>
                <c:pt idx="6600">
                  <c:v>1615</c:v>
                </c:pt>
                <c:pt idx="6601">
                  <c:v>1615</c:v>
                </c:pt>
                <c:pt idx="6602">
                  <c:v>1616</c:v>
                </c:pt>
                <c:pt idx="6603">
                  <c:v>1617</c:v>
                </c:pt>
                <c:pt idx="6604">
                  <c:v>1617</c:v>
                </c:pt>
                <c:pt idx="6605">
                  <c:v>1618</c:v>
                </c:pt>
                <c:pt idx="6606">
                  <c:v>1618</c:v>
                </c:pt>
                <c:pt idx="6607">
                  <c:v>1619</c:v>
                </c:pt>
                <c:pt idx="6608">
                  <c:v>1619</c:v>
                </c:pt>
                <c:pt idx="6609">
                  <c:v>1619</c:v>
                </c:pt>
                <c:pt idx="6610">
                  <c:v>1619</c:v>
                </c:pt>
                <c:pt idx="6611">
                  <c:v>1619</c:v>
                </c:pt>
                <c:pt idx="6612">
                  <c:v>1619</c:v>
                </c:pt>
                <c:pt idx="6613">
                  <c:v>1619</c:v>
                </c:pt>
                <c:pt idx="6614">
                  <c:v>1619</c:v>
                </c:pt>
                <c:pt idx="6615">
                  <c:v>1619</c:v>
                </c:pt>
                <c:pt idx="6616">
                  <c:v>1619</c:v>
                </c:pt>
                <c:pt idx="6617">
                  <c:v>1619</c:v>
                </c:pt>
                <c:pt idx="6618">
                  <c:v>1619</c:v>
                </c:pt>
                <c:pt idx="6619">
                  <c:v>1619</c:v>
                </c:pt>
                <c:pt idx="6620">
                  <c:v>1620</c:v>
                </c:pt>
                <c:pt idx="6621">
                  <c:v>1620</c:v>
                </c:pt>
                <c:pt idx="6622">
                  <c:v>1620</c:v>
                </c:pt>
                <c:pt idx="6623">
                  <c:v>1620</c:v>
                </c:pt>
                <c:pt idx="6624">
                  <c:v>1620</c:v>
                </c:pt>
                <c:pt idx="6625">
                  <c:v>1620</c:v>
                </c:pt>
                <c:pt idx="6626">
                  <c:v>1620</c:v>
                </c:pt>
                <c:pt idx="6627">
                  <c:v>1620</c:v>
                </c:pt>
                <c:pt idx="6628">
                  <c:v>1620</c:v>
                </c:pt>
                <c:pt idx="6629">
                  <c:v>1620</c:v>
                </c:pt>
                <c:pt idx="6630">
                  <c:v>1620</c:v>
                </c:pt>
                <c:pt idx="6631">
                  <c:v>1620</c:v>
                </c:pt>
                <c:pt idx="6632">
                  <c:v>1620</c:v>
                </c:pt>
                <c:pt idx="6633">
                  <c:v>1620</c:v>
                </c:pt>
                <c:pt idx="6634">
                  <c:v>1620</c:v>
                </c:pt>
                <c:pt idx="6635">
                  <c:v>1620</c:v>
                </c:pt>
                <c:pt idx="6636">
                  <c:v>1620</c:v>
                </c:pt>
                <c:pt idx="6637">
                  <c:v>1620</c:v>
                </c:pt>
                <c:pt idx="6638">
                  <c:v>1620</c:v>
                </c:pt>
                <c:pt idx="6639">
                  <c:v>1620</c:v>
                </c:pt>
                <c:pt idx="6640">
                  <c:v>1620</c:v>
                </c:pt>
                <c:pt idx="6641">
                  <c:v>1620</c:v>
                </c:pt>
                <c:pt idx="6642">
                  <c:v>1620</c:v>
                </c:pt>
                <c:pt idx="6643">
                  <c:v>1620</c:v>
                </c:pt>
                <c:pt idx="6644">
                  <c:v>1620</c:v>
                </c:pt>
                <c:pt idx="6645">
                  <c:v>1620</c:v>
                </c:pt>
                <c:pt idx="6646">
                  <c:v>1620</c:v>
                </c:pt>
                <c:pt idx="6647">
                  <c:v>1620</c:v>
                </c:pt>
                <c:pt idx="6648">
                  <c:v>1620</c:v>
                </c:pt>
                <c:pt idx="6649">
                  <c:v>1620</c:v>
                </c:pt>
                <c:pt idx="6650">
                  <c:v>1620</c:v>
                </c:pt>
                <c:pt idx="6651">
                  <c:v>1620</c:v>
                </c:pt>
                <c:pt idx="6652">
                  <c:v>1620</c:v>
                </c:pt>
                <c:pt idx="6653">
                  <c:v>1620</c:v>
                </c:pt>
                <c:pt idx="6654">
                  <c:v>1620</c:v>
                </c:pt>
                <c:pt idx="6655">
                  <c:v>1620</c:v>
                </c:pt>
                <c:pt idx="6656">
                  <c:v>1620</c:v>
                </c:pt>
                <c:pt idx="6657">
                  <c:v>1621</c:v>
                </c:pt>
                <c:pt idx="6658">
                  <c:v>1621</c:v>
                </c:pt>
                <c:pt idx="6659">
                  <c:v>1621</c:v>
                </c:pt>
                <c:pt idx="6660">
                  <c:v>1621</c:v>
                </c:pt>
                <c:pt idx="6661">
                  <c:v>1621</c:v>
                </c:pt>
                <c:pt idx="6662">
                  <c:v>1621</c:v>
                </c:pt>
                <c:pt idx="6663">
                  <c:v>1621</c:v>
                </c:pt>
                <c:pt idx="6664">
                  <c:v>1621</c:v>
                </c:pt>
                <c:pt idx="6665">
                  <c:v>1621</c:v>
                </c:pt>
                <c:pt idx="6666">
                  <c:v>1622</c:v>
                </c:pt>
                <c:pt idx="6667">
                  <c:v>1622</c:v>
                </c:pt>
                <c:pt idx="6668">
                  <c:v>1622</c:v>
                </c:pt>
                <c:pt idx="6669">
                  <c:v>1622</c:v>
                </c:pt>
                <c:pt idx="6670">
                  <c:v>1622</c:v>
                </c:pt>
                <c:pt idx="6671">
                  <c:v>1622</c:v>
                </c:pt>
                <c:pt idx="6672">
                  <c:v>1622</c:v>
                </c:pt>
                <c:pt idx="6673">
                  <c:v>1622</c:v>
                </c:pt>
                <c:pt idx="6674">
                  <c:v>1622</c:v>
                </c:pt>
                <c:pt idx="6675">
                  <c:v>1622</c:v>
                </c:pt>
                <c:pt idx="6676">
                  <c:v>1622</c:v>
                </c:pt>
                <c:pt idx="6677">
                  <c:v>1622</c:v>
                </c:pt>
                <c:pt idx="6678">
                  <c:v>1623</c:v>
                </c:pt>
                <c:pt idx="6679">
                  <c:v>1623</c:v>
                </c:pt>
                <c:pt idx="6680">
                  <c:v>1623</c:v>
                </c:pt>
                <c:pt idx="6681">
                  <c:v>1623</c:v>
                </c:pt>
                <c:pt idx="6682">
                  <c:v>1623</c:v>
                </c:pt>
                <c:pt idx="6683">
                  <c:v>1623</c:v>
                </c:pt>
                <c:pt idx="6684">
                  <c:v>1623</c:v>
                </c:pt>
                <c:pt idx="6685">
                  <c:v>1623</c:v>
                </c:pt>
                <c:pt idx="6686">
                  <c:v>1624</c:v>
                </c:pt>
                <c:pt idx="6687">
                  <c:v>1624</c:v>
                </c:pt>
                <c:pt idx="6688">
                  <c:v>1624</c:v>
                </c:pt>
                <c:pt idx="6689">
                  <c:v>1624</c:v>
                </c:pt>
                <c:pt idx="6690">
                  <c:v>1625</c:v>
                </c:pt>
                <c:pt idx="6691">
                  <c:v>1625</c:v>
                </c:pt>
                <c:pt idx="6692">
                  <c:v>1625</c:v>
                </c:pt>
                <c:pt idx="6693">
                  <c:v>1626</c:v>
                </c:pt>
                <c:pt idx="6694">
                  <c:v>1627</c:v>
                </c:pt>
                <c:pt idx="6695">
                  <c:v>1627</c:v>
                </c:pt>
                <c:pt idx="6696">
                  <c:v>1627</c:v>
                </c:pt>
                <c:pt idx="6697">
                  <c:v>1628</c:v>
                </c:pt>
                <c:pt idx="6698">
                  <c:v>1629</c:v>
                </c:pt>
                <c:pt idx="6699">
                  <c:v>1630</c:v>
                </c:pt>
                <c:pt idx="6700">
                  <c:v>1630</c:v>
                </c:pt>
                <c:pt idx="6701">
                  <c:v>1630</c:v>
                </c:pt>
                <c:pt idx="6702">
                  <c:v>1630</c:v>
                </c:pt>
                <c:pt idx="6703">
                  <c:v>1631</c:v>
                </c:pt>
                <c:pt idx="6704">
                  <c:v>1631</c:v>
                </c:pt>
                <c:pt idx="6705">
                  <c:v>1632</c:v>
                </c:pt>
                <c:pt idx="6706">
                  <c:v>1633</c:v>
                </c:pt>
                <c:pt idx="6707">
                  <c:v>1633</c:v>
                </c:pt>
                <c:pt idx="6708">
                  <c:v>1633</c:v>
                </c:pt>
                <c:pt idx="6709">
                  <c:v>1633</c:v>
                </c:pt>
                <c:pt idx="6710">
                  <c:v>1633</c:v>
                </c:pt>
                <c:pt idx="6711">
                  <c:v>1634</c:v>
                </c:pt>
                <c:pt idx="6712">
                  <c:v>1635</c:v>
                </c:pt>
                <c:pt idx="6713">
                  <c:v>1635</c:v>
                </c:pt>
                <c:pt idx="6714">
                  <c:v>1636</c:v>
                </c:pt>
                <c:pt idx="6715">
                  <c:v>1636</c:v>
                </c:pt>
                <c:pt idx="6716">
                  <c:v>1637</c:v>
                </c:pt>
                <c:pt idx="6717">
                  <c:v>1638</c:v>
                </c:pt>
                <c:pt idx="6718">
                  <c:v>1638</c:v>
                </c:pt>
                <c:pt idx="6719">
                  <c:v>1638</c:v>
                </c:pt>
                <c:pt idx="6720">
                  <c:v>1638</c:v>
                </c:pt>
                <c:pt idx="6721">
                  <c:v>1638</c:v>
                </c:pt>
                <c:pt idx="6722">
                  <c:v>1638</c:v>
                </c:pt>
                <c:pt idx="6723">
                  <c:v>1638</c:v>
                </c:pt>
                <c:pt idx="6724">
                  <c:v>1639</c:v>
                </c:pt>
                <c:pt idx="6725">
                  <c:v>1640</c:v>
                </c:pt>
                <c:pt idx="6726">
                  <c:v>1640</c:v>
                </c:pt>
                <c:pt idx="6727">
                  <c:v>1640</c:v>
                </c:pt>
                <c:pt idx="6728">
                  <c:v>1640</c:v>
                </c:pt>
                <c:pt idx="6729">
                  <c:v>1640</c:v>
                </c:pt>
                <c:pt idx="6730">
                  <c:v>1640</c:v>
                </c:pt>
                <c:pt idx="6731">
                  <c:v>1640</c:v>
                </c:pt>
                <c:pt idx="6732">
                  <c:v>1640</c:v>
                </c:pt>
                <c:pt idx="6733">
                  <c:v>1640</c:v>
                </c:pt>
                <c:pt idx="6734">
                  <c:v>1640</c:v>
                </c:pt>
                <c:pt idx="6735">
                  <c:v>1640</c:v>
                </c:pt>
                <c:pt idx="6736">
                  <c:v>1640</c:v>
                </c:pt>
                <c:pt idx="6737">
                  <c:v>1640</c:v>
                </c:pt>
                <c:pt idx="6738">
                  <c:v>1640</c:v>
                </c:pt>
                <c:pt idx="6739">
                  <c:v>1640</c:v>
                </c:pt>
                <c:pt idx="6740">
                  <c:v>1640</c:v>
                </c:pt>
                <c:pt idx="6741">
                  <c:v>1640</c:v>
                </c:pt>
                <c:pt idx="6742">
                  <c:v>1640</c:v>
                </c:pt>
                <c:pt idx="6743">
                  <c:v>1640</c:v>
                </c:pt>
                <c:pt idx="6744">
                  <c:v>1640</c:v>
                </c:pt>
                <c:pt idx="6745">
                  <c:v>1640</c:v>
                </c:pt>
                <c:pt idx="6746">
                  <c:v>1640</c:v>
                </c:pt>
                <c:pt idx="6747">
                  <c:v>1640</c:v>
                </c:pt>
                <c:pt idx="6748">
                  <c:v>1640</c:v>
                </c:pt>
                <c:pt idx="6749">
                  <c:v>1640</c:v>
                </c:pt>
                <c:pt idx="6750">
                  <c:v>1640</c:v>
                </c:pt>
                <c:pt idx="6751">
                  <c:v>1641</c:v>
                </c:pt>
                <c:pt idx="6752">
                  <c:v>1642</c:v>
                </c:pt>
                <c:pt idx="6753">
                  <c:v>1642</c:v>
                </c:pt>
                <c:pt idx="6754">
                  <c:v>1643</c:v>
                </c:pt>
                <c:pt idx="6755">
                  <c:v>1644</c:v>
                </c:pt>
                <c:pt idx="6756">
                  <c:v>1644</c:v>
                </c:pt>
                <c:pt idx="6757">
                  <c:v>1645</c:v>
                </c:pt>
                <c:pt idx="6758">
                  <c:v>1645</c:v>
                </c:pt>
                <c:pt idx="6759">
                  <c:v>1645</c:v>
                </c:pt>
                <c:pt idx="6760">
                  <c:v>1646</c:v>
                </c:pt>
                <c:pt idx="6761">
                  <c:v>1647</c:v>
                </c:pt>
                <c:pt idx="6762">
                  <c:v>1648</c:v>
                </c:pt>
                <c:pt idx="6763">
                  <c:v>1648</c:v>
                </c:pt>
                <c:pt idx="6764">
                  <c:v>1648</c:v>
                </c:pt>
                <c:pt idx="6765">
                  <c:v>1648</c:v>
                </c:pt>
                <c:pt idx="6766">
                  <c:v>1649</c:v>
                </c:pt>
                <c:pt idx="6767">
                  <c:v>1649</c:v>
                </c:pt>
                <c:pt idx="6768">
                  <c:v>1649</c:v>
                </c:pt>
                <c:pt idx="6769">
                  <c:v>1650</c:v>
                </c:pt>
                <c:pt idx="6770">
                  <c:v>1650</c:v>
                </c:pt>
                <c:pt idx="6771">
                  <c:v>1650</c:v>
                </c:pt>
                <c:pt idx="6772">
                  <c:v>1650</c:v>
                </c:pt>
                <c:pt idx="6773">
                  <c:v>1650</c:v>
                </c:pt>
                <c:pt idx="6774">
                  <c:v>1650</c:v>
                </c:pt>
                <c:pt idx="6775">
                  <c:v>1650</c:v>
                </c:pt>
                <c:pt idx="6776">
                  <c:v>1650</c:v>
                </c:pt>
                <c:pt idx="6777">
                  <c:v>1650</c:v>
                </c:pt>
                <c:pt idx="6778">
                  <c:v>1650</c:v>
                </c:pt>
                <c:pt idx="6779">
                  <c:v>1650</c:v>
                </c:pt>
                <c:pt idx="6780">
                  <c:v>1650</c:v>
                </c:pt>
                <c:pt idx="6781">
                  <c:v>1651</c:v>
                </c:pt>
                <c:pt idx="6782">
                  <c:v>1652</c:v>
                </c:pt>
                <c:pt idx="6783">
                  <c:v>1652</c:v>
                </c:pt>
                <c:pt idx="6784">
                  <c:v>1652</c:v>
                </c:pt>
                <c:pt idx="6785">
                  <c:v>1652</c:v>
                </c:pt>
                <c:pt idx="6786">
                  <c:v>1652</c:v>
                </c:pt>
                <c:pt idx="6787">
                  <c:v>1652</c:v>
                </c:pt>
                <c:pt idx="6788">
                  <c:v>1652</c:v>
                </c:pt>
                <c:pt idx="6789">
                  <c:v>1653</c:v>
                </c:pt>
                <c:pt idx="6790">
                  <c:v>1654</c:v>
                </c:pt>
                <c:pt idx="6791">
                  <c:v>1655</c:v>
                </c:pt>
                <c:pt idx="6792">
                  <c:v>1655</c:v>
                </c:pt>
                <c:pt idx="6793">
                  <c:v>1656</c:v>
                </c:pt>
                <c:pt idx="6794">
                  <c:v>1656</c:v>
                </c:pt>
                <c:pt idx="6795">
                  <c:v>1656</c:v>
                </c:pt>
                <c:pt idx="6796">
                  <c:v>1656</c:v>
                </c:pt>
                <c:pt idx="6797">
                  <c:v>1656</c:v>
                </c:pt>
                <c:pt idx="6798">
                  <c:v>1656</c:v>
                </c:pt>
                <c:pt idx="6799">
                  <c:v>1656</c:v>
                </c:pt>
                <c:pt idx="6800">
                  <c:v>1656</c:v>
                </c:pt>
                <c:pt idx="6801">
                  <c:v>1656</c:v>
                </c:pt>
                <c:pt idx="6802">
                  <c:v>1656</c:v>
                </c:pt>
                <c:pt idx="6803">
                  <c:v>1656</c:v>
                </c:pt>
                <c:pt idx="6804">
                  <c:v>1656</c:v>
                </c:pt>
                <c:pt idx="6805">
                  <c:v>1657</c:v>
                </c:pt>
                <c:pt idx="6806">
                  <c:v>1658</c:v>
                </c:pt>
                <c:pt idx="6807">
                  <c:v>1658</c:v>
                </c:pt>
                <c:pt idx="6808">
                  <c:v>1658</c:v>
                </c:pt>
                <c:pt idx="6809">
                  <c:v>1658</c:v>
                </c:pt>
                <c:pt idx="6810">
                  <c:v>1658</c:v>
                </c:pt>
                <c:pt idx="6811">
                  <c:v>1658</c:v>
                </c:pt>
                <c:pt idx="6812">
                  <c:v>1658</c:v>
                </c:pt>
                <c:pt idx="6813">
                  <c:v>1658</c:v>
                </c:pt>
                <c:pt idx="6814">
                  <c:v>1658</c:v>
                </c:pt>
                <c:pt idx="6815">
                  <c:v>1658</c:v>
                </c:pt>
                <c:pt idx="6816">
                  <c:v>1659</c:v>
                </c:pt>
                <c:pt idx="6817">
                  <c:v>1659</c:v>
                </c:pt>
                <c:pt idx="6818">
                  <c:v>1660</c:v>
                </c:pt>
                <c:pt idx="6819">
                  <c:v>1661</c:v>
                </c:pt>
                <c:pt idx="6820">
                  <c:v>1662</c:v>
                </c:pt>
                <c:pt idx="6821">
                  <c:v>1662</c:v>
                </c:pt>
                <c:pt idx="6822">
                  <c:v>1662</c:v>
                </c:pt>
                <c:pt idx="6823">
                  <c:v>1662</c:v>
                </c:pt>
                <c:pt idx="6824">
                  <c:v>1662</c:v>
                </c:pt>
                <c:pt idx="6825">
                  <c:v>1662</c:v>
                </c:pt>
                <c:pt idx="6826">
                  <c:v>1663</c:v>
                </c:pt>
                <c:pt idx="6827">
                  <c:v>1664</c:v>
                </c:pt>
                <c:pt idx="6828">
                  <c:v>1664</c:v>
                </c:pt>
                <c:pt idx="6829">
                  <c:v>1665</c:v>
                </c:pt>
                <c:pt idx="6830">
                  <c:v>1665</c:v>
                </c:pt>
                <c:pt idx="6831">
                  <c:v>1666</c:v>
                </c:pt>
                <c:pt idx="6832">
                  <c:v>1667</c:v>
                </c:pt>
                <c:pt idx="6833">
                  <c:v>1668</c:v>
                </c:pt>
                <c:pt idx="6834">
                  <c:v>1669</c:v>
                </c:pt>
                <c:pt idx="6835">
                  <c:v>1669</c:v>
                </c:pt>
                <c:pt idx="6836">
                  <c:v>1669</c:v>
                </c:pt>
                <c:pt idx="6837">
                  <c:v>1669</c:v>
                </c:pt>
                <c:pt idx="6838">
                  <c:v>1669</c:v>
                </c:pt>
                <c:pt idx="6839">
                  <c:v>1669</c:v>
                </c:pt>
                <c:pt idx="6840">
                  <c:v>1669</c:v>
                </c:pt>
                <c:pt idx="6841">
                  <c:v>1669</c:v>
                </c:pt>
                <c:pt idx="6842">
                  <c:v>1669</c:v>
                </c:pt>
                <c:pt idx="6843">
                  <c:v>1670</c:v>
                </c:pt>
                <c:pt idx="6844">
                  <c:v>1670</c:v>
                </c:pt>
                <c:pt idx="6845">
                  <c:v>1671</c:v>
                </c:pt>
                <c:pt idx="6846">
                  <c:v>1672</c:v>
                </c:pt>
                <c:pt idx="6847">
                  <c:v>1672</c:v>
                </c:pt>
                <c:pt idx="6848">
                  <c:v>1673</c:v>
                </c:pt>
                <c:pt idx="6849">
                  <c:v>1673</c:v>
                </c:pt>
                <c:pt idx="6850">
                  <c:v>1673</c:v>
                </c:pt>
                <c:pt idx="6851">
                  <c:v>1673</c:v>
                </c:pt>
                <c:pt idx="6852">
                  <c:v>1673</c:v>
                </c:pt>
                <c:pt idx="6853">
                  <c:v>1674</c:v>
                </c:pt>
                <c:pt idx="6854">
                  <c:v>1674</c:v>
                </c:pt>
                <c:pt idx="6855">
                  <c:v>1674</c:v>
                </c:pt>
                <c:pt idx="6856">
                  <c:v>1674</c:v>
                </c:pt>
                <c:pt idx="6857">
                  <c:v>1675</c:v>
                </c:pt>
                <c:pt idx="6858">
                  <c:v>1675</c:v>
                </c:pt>
                <c:pt idx="6859">
                  <c:v>1675</c:v>
                </c:pt>
                <c:pt idx="6860">
                  <c:v>1676</c:v>
                </c:pt>
                <c:pt idx="6861">
                  <c:v>1676</c:v>
                </c:pt>
                <c:pt idx="6862">
                  <c:v>1676</c:v>
                </c:pt>
                <c:pt idx="6863">
                  <c:v>1676</c:v>
                </c:pt>
                <c:pt idx="6864">
                  <c:v>1676</c:v>
                </c:pt>
                <c:pt idx="6865">
                  <c:v>1676</c:v>
                </c:pt>
                <c:pt idx="6866">
                  <c:v>1676</c:v>
                </c:pt>
                <c:pt idx="6867">
                  <c:v>1676</c:v>
                </c:pt>
                <c:pt idx="6868">
                  <c:v>1676</c:v>
                </c:pt>
                <c:pt idx="6869">
                  <c:v>1676</c:v>
                </c:pt>
                <c:pt idx="6870">
                  <c:v>1677</c:v>
                </c:pt>
                <c:pt idx="6871">
                  <c:v>1677</c:v>
                </c:pt>
                <c:pt idx="6872">
                  <c:v>1678</c:v>
                </c:pt>
                <c:pt idx="6873">
                  <c:v>1678</c:v>
                </c:pt>
                <c:pt idx="6874">
                  <c:v>1678</c:v>
                </c:pt>
                <c:pt idx="6875">
                  <c:v>1678</c:v>
                </c:pt>
                <c:pt idx="6876">
                  <c:v>1678</c:v>
                </c:pt>
                <c:pt idx="6877">
                  <c:v>1678</c:v>
                </c:pt>
                <c:pt idx="6878">
                  <c:v>1678</c:v>
                </c:pt>
                <c:pt idx="6879">
                  <c:v>1678</c:v>
                </c:pt>
                <c:pt idx="6880">
                  <c:v>1679</c:v>
                </c:pt>
                <c:pt idx="6881">
                  <c:v>1680</c:v>
                </c:pt>
                <c:pt idx="6882">
                  <c:v>1681</c:v>
                </c:pt>
                <c:pt idx="6883">
                  <c:v>1682</c:v>
                </c:pt>
                <c:pt idx="6884">
                  <c:v>1682</c:v>
                </c:pt>
                <c:pt idx="6885">
                  <c:v>1683</c:v>
                </c:pt>
                <c:pt idx="6886">
                  <c:v>1684</c:v>
                </c:pt>
                <c:pt idx="6887">
                  <c:v>1685</c:v>
                </c:pt>
                <c:pt idx="6888">
                  <c:v>1685</c:v>
                </c:pt>
                <c:pt idx="6889">
                  <c:v>1686</c:v>
                </c:pt>
                <c:pt idx="6890">
                  <c:v>1687</c:v>
                </c:pt>
                <c:pt idx="6891">
                  <c:v>1688</c:v>
                </c:pt>
                <c:pt idx="6892">
                  <c:v>1688</c:v>
                </c:pt>
                <c:pt idx="6893">
                  <c:v>1688</c:v>
                </c:pt>
                <c:pt idx="6894">
                  <c:v>1688</c:v>
                </c:pt>
                <c:pt idx="6895">
                  <c:v>1688</c:v>
                </c:pt>
                <c:pt idx="6896">
                  <c:v>1689</c:v>
                </c:pt>
                <c:pt idx="6897">
                  <c:v>1689</c:v>
                </c:pt>
                <c:pt idx="6898">
                  <c:v>1690</c:v>
                </c:pt>
                <c:pt idx="6899">
                  <c:v>1691</c:v>
                </c:pt>
                <c:pt idx="6900">
                  <c:v>1691</c:v>
                </c:pt>
                <c:pt idx="6901">
                  <c:v>1692</c:v>
                </c:pt>
                <c:pt idx="6902">
                  <c:v>1692</c:v>
                </c:pt>
                <c:pt idx="6903">
                  <c:v>1692</c:v>
                </c:pt>
                <c:pt idx="6904">
                  <c:v>1693</c:v>
                </c:pt>
                <c:pt idx="6905">
                  <c:v>1694</c:v>
                </c:pt>
                <c:pt idx="6906">
                  <c:v>1694</c:v>
                </c:pt>
                <c:pt idx="6907">
                  <c:v>1695</c:v>
                </c:pt>
                <c:pt idx="6908">
                  <c:v>1696</c:v>
                </c:pt>
                <c:pt idx="6909">
                  <c:v>1696</c:v>
                </c:pt>
                <c:pt idx="6910">
                  <c:v>1697</c:v>
                </c:pt>
                <c:pt idx="6911">
                  <c:v>1697</c:v>
                </c:pt>
                <c:pt idx="6912">
                  <c:v>1697</c:v>
                </c:pt>
                <c:pt idx="6913">
                  <c:v>1697</c:v>
                </c:pt>
                <c:pt idx="6914">
                  <c:v>1698</c:v>
                </c:pt>
                <c:pt idx="6915">
                  <c:v>1698</c:v>
                </c:pt>
                <c:pt idx="6916">
                  <c:v>1698</c:v>
                </c:pt>
                <c:pt idx="6917">
                  <c:v>1698</c:v>
                </c:pt>
                <c:pt idx="6918">
                  <c:v>1698</c:v>
                </c:pt>
                <c:pt idx="6919">
                  <c:v>1699</c:v>
                </c:pt>
                <c:pt idx="6920">
                  <c:v>1699</c:v>
                </c:pt>
                <c:pt idx="6921">
                  <c:v>1699</c:v>
                </c:pt>
                <c:pt idx="6922">
                  <c:v>1699</c:v>
                </c:pt>
                <c:pt idx="6923">
                  <c:v>1699</c:v>
                </c:pt>
                <c:pt idx="6924">
                  <c:v>1700</c:v>
                </c:pt>
                <c:pt idx="6925">
                  <c:v>1701</c:v>
                </c:pt>
                <c:pt idx="6926">
                  <c:v>1701</c:v>
                </c:pt>
                <c:pt idx="6927">
                  <c:v>1701</c:v>
                </c:pt>
                <c:pt idx="6928">
                  <c:v>1701</c:v>
                </c:pt>
                <c:pt idx="6929">
                  <c:v>1701</c:v>
                </c:pt>
                <c:pt idx="6930">
                  <c:v>1701</c:v>
                </c:pt>
                <c:pt idx="6931">
                  <c:v>1701</c:v>
                </c:pt>
                <c:pt idx="6932">
                  <c:v>1701</c:v>
                </c:pt>
                <c:pt idx="6933">
                  <c:v>1702</c:v>
                </c:pt>
                <c:pt idx="6934">
                  <c:v>1703</c:v>
                </c:pt>
                <c:pt idx="6935">
                  <c:v>1703</c:v>
                </c:pt>
                <c:pt idx="6936">
                  <c:v>1703</c:v>
                </c:pt>
                <c:pt idx="6937">
                  <c:v>1703</c:v>
                </c:pt>
                <c:pt idx="6938">
                  <c:v>1704</c:v>
                </c:pt>
                <c:pt idx="6939">
                  <c:v>1704</c:v>
                </c:pt>
                <c:pt idx="6940">
                  <c:v>1704</c:v>
                </c:pt>
                <c:pt idx="6941">
                  <c:v>1704</c:v>
                </c:pt>
                <c:pt idx="6942">
                  <c:v>1704</c:v>
                </c:pt>
                <c:pt idx="6943">
                  <c:v>1704</c:v>
                </c:pt>
                <c:pt idx="6944">
                  <c:v>1705</c:v>
                </c:pt>
                <c:pt idx="6945">
                  <c:v>1705</c:v>
                </c:pt>
                <c:pt idx="6946">
                  <c:v>1705</c:v>
                </c:pt>
                <c:pt idx="6947">
                  <c:v>1705</c:v>
                </c:pt>
                <c:pt idx="6948">
                  <c:v>1705</c:v>
                </c:pt>
                <c:pt idx="6949">
                  <c:v>1705</c:v>
                </c:pt>
                <c:pt idx="6950">
                  <c:v>1705</c:v>
                </c:pt>
                <c:pt idx="6951">
                  <c:v>1705</c:v>
                </c:pt>
                <c:pt idx="6952">
                  <c:v>1706</c:v>
                </c:pt>
                <c:pt idx="6953">
                  <c:v>1707</c:v>
                </c:pt>
                <c:pt idx="6954">
                  <c:v>1707</c:v>
                </c:pt>
                <c:pt idx="6955">
                  <c:v>1707</c:v>
                </c:pt>
                <c:pt idx="6956">
                  <c:v>1707</c:v>
                </c:pt>
                <c:pt idx="6957">
                  <c:v>1707</c:v>
                </c:pt>
                <c:pt idx="6958">
                  <c:v>1707</c:v>
                </c:pt>
                <c:pt idx="6959">
                  <c:v>1707</c:v>
                </c:pt>
                <c:pt idx="6960">
                  <c:v>1708</c:v>
                </c:pt>
                <c:pt idx="6961">
                  <c:v>1708</c:v>
                </c:pt>
                <c:pt idx="6962">
                  <c:v>1708</c:v>
                </c:pt>
                <c:pt idx="6963">
                  <c:v>1709</c:v>
                </c:pt>
                <c:pt idx="6964">
                  <c:v>1709</c:v>
                </c:pt>
                <c:pt idx="6965">
                  <c:v>1710</c:v>
                </c:pt>
                <c:pt idx="6966">
                  <c:v>1710</c:v>
                </c:pt>
                <c:pt idx="6967">
                  <c:v>1710</c:v>
                </c:pt>
                <c:pt idx="6968">
                  <c:v>1710</c:v>
                </c:pt>
                <c:pt idx="6969">
                  <c:v>1711</c:v>
                </c:pt>
                <c:pt idx="6970">
                  <c:v>1712</c:v>
                </c:pt>
                <c:pt idx="6971">
                  <c:v>1713</c:v>
                </c:pt>
                <c:pt idx="6972">
                  <c:v>1714</c:v>
                </c:pt>
                <c:pt idx="6973">
                  <c:v>1715</c:v>
                </c:pt>
                <c:pt idx="6974">
                  <c:v>1716</c:v>
                </c:pt>
                <c:pt idx="6975">
                  <c:v>1716</c:v>
                </c:pt>
                <c:pt idx="6976">
                  <c:v>1716</c:v>
                </c:pt>
                <c:pt idx="6977">
                  <c:v>1716</c:v>
                </c:pt>
                <c:pt idx="6978">
                  <c:v>1716</c:v>
                </c:pt>
                <c:pt idx="6979">
                  <c:v>1717</c:v>
                </c:pt>
                <c:pt idx="6980">
                  <c:v>1718</c:v>
                </c:pt>
                <c:pt idx="6981">
                  <c:v>1718</c:v>
                </c:pt>
                <c:pt idx="6982">
                  <c:v>1718</c:v>
                </c:pt>
                <c:pt idx="6983">
                  <c:v>1718</c:v>
                </c:pt>
                <c:pt idx="6984">
                  <c:v>1718</c:v>
                </c:pt>
                <c:pt idx="6985">
                  <c:v>1718</c:v>
                </c:pt>
                <c:pt idx="6986">
                  <c:v>1718</c:v>
                </c:pt>
                <c:pt idx="6987">
                  <c:v>1718</c:v>
                </c:pt>
                <c:pt idx="6988">
                  <c:v>1718</c:v>
                </c:pt>
                <c:pt idx="6989">
                  <c:v>1718</c:v>
                </c:pt>
                <c:pt idx="6990">
                  <c:v>1718</c:v>
                </c:pt>
                <c:pt idx="6991">
                  <c:v>1718</c:v>
                </c:pt>
                <c:pt idx="6992">
                  <c:v>1718</c:v>
                </c:pt>
                <c:pt idx="6993">
                  <c:v>1718</c:v>
                </c:pt>
                <c:pt idx="6994">
                  <c:v>1718</c:v>
                </c:pt>
                <c:pt idx="6995">
                  <c:v>1718</c:v>
                </c:pt>
                <c:pt idx="6996">
                  <c:v>1718</c:v>
                </c:pt>
                <c:pt idx="6997">
                  <c:v>1718</c:v>
                </c:pt>
                <c:pt idx="6998">
                  <c:v>1718</c:v>
                </c:pt>
                <c:pt idx="6999">
                  <c:v>1718</c:v>
                </c:pt>
                <c:pt idx="7000">
                  <c:v>1718</c:v>
                </c:pt>
                <c:pt idx="7001">
                  <c:v>1719</c:v>
                </c:pt>
                <c:pt idx="7002">
                  <c:v>1719</c:v>
                </c:pt>
                <c:pt idx="7003">
                  <c:v>1720</c:v>
                </c:pt>
                <c:pt idx="7004">
                  <c:v>1720</c:v>
                </c:pt>
                <c:pt idx="7005">
                  <c:v>1720</c:v>
                </c:pt>
                <c:pt idx="7006">
                  <c:v>1721</c:v>
                </c:pt>
                <c:pt idx="7007">
                  <c:v>1721</c:v>
                </c:pt>
                <c:pt idx="7008">
                  <c:v>1721</c:v>
                </c:pt>
                <c:pt idx="7009">
                  <c:v>1721</c:v>
                </c:pt>
                <c:pt idx="7010">
                  <c:v>1721</c:v>
                </c:pt>
                <c:pt idx="7011">
                  <c:v>1721</c:v>
                </c:pt>
                <c:pt idx="7012">
                  <c:v>1721</c:v>
                </c:pt>
                <c:pt idx="7013">
                  <c:v>1721</c:v>
                </c:pt>
                <c:pt idx="7014">
                  <c:v>1722</c:v>
                </c:pt>
                <c:pt idx="7015">
                  <c:v>1722</c:v>
                </c:pt>
                <c:pt idx="7016">
                  <c:v>1722</c:v>
                </c:pt>
                <c:pt idx="7017">
                  <c:v>1723</c:v>
                </c:pt>
                <c:pt idx="7018">
                  <c:v>1724</c:v>
                </c:pt>
                <c:pt idx="7019">
                  <c:v>1724</c:v>
                </c:pt>
                <c:pt idx="7020">
                  <c:v>1725</c:v>
                </c:pt>
                <c:pt idx="7021">
                  <c:v>1726</c:v>
                </c:pt>
                <c:pt idx="7022">
                  <c:v>1727</c:v>
                </c:pt>
                <c:pt idx="7023">
                  <c:v>1727</c:v>
                </c:pt>
                <c:pt idx="7024">
                  <c:v>1727</c:v>
                </c:pt>
                <c:pt idx="7025">
                  <c:v>1727</c:v>
                </c:pt>
                <c:pt idx="7026">
                  <c:v>1728</c:v>
                </c:pt>
                <c:pt idx="7027">
                  <c:v>1728</c:v>
                </c:pt>
                <c:pt idx="7028">
                  <c:v>1728</c:v>
                </c:pt>
                <c:pt idx="7029">
                  <c:v>1728</c:v>
                </c:pt>
                <c:pt idx="7030">
                  <c:v>1728</c:v>
                </c:pt>
                <c:pt idx="7031">
                  <c:v>1728</c:v>
                </c:pt>
                <c:pt idx="7032">
                  <c:v>1728</c:v>
                </c:pt>
                <c:pt idx="7033">
                  <c:v>1728</c:v>
                </c:pt>
                <c:pt idx="7034">
                  <c:v>1728</c:v>
                </c:pt>
                <c:pt idx="7035">
                  <c:v>1728</c:v>
                </c:pt>
                <c:pt idx="7036">
                  <c:v>1728</c:v>
                </c:pt>
                <c:pt idx="7037">
                  <c:v>1728</c:v>
                </c:pt>
                <c:pt idx="7038">
                  <c:v>1728</c:v>
                </c:pt>
                <c:pt idx="7039">
                  <c:v>1728</c:v>
                </c:pt>
                <c:pt idx="7040">
                  <c:v>1728</c:v>
                </c:pt>
                <c:pt idx="7041">
                  <c:v>1729</c:v>
                </c:pt>
                <c:pt idx="7042">
                  <c:v>1730</c:v>
                </c:pt>
                <c:pt idx="7043">
                  <c:v>1730</c:v>
                </c:pt>
                <c:pt idx="7044">
                  <c:v>1730</c:v>
                </c:pt>
                <c:pt idx="7045">
                  <c:v>1730</c:v>
                </c:pt>
                <c:pt idx="7046">
                  <c:v>1731</c:v>
                </c:pt>
                <c:pt idx="7047">
                  <c:v>1731</c:v>
                </c:pt>
                <c:pt idx="7048">
                  <c:v>1731</c:v>
                </c:pt>
                <c:pt idx="7049">
                  <c:v>1731</c:v>
                </c:pt>
                <c:pt idx="7050">
                  <c:v>1732</c:v>
                </c:pt>
                <c:pt idx="7051">
                  <c:v>1732</c:v>
                </c:pt>
                <c:pt idx="7052">
                  <c:v>1732</c:v>
                </c:pt>
                <c:pt idx="7053">
                  <c:v>1732</c:v>
                </c:pt>
                <c:pt idx="7054">
                  <c:v>1732</c:v>
                </c:pt>
                <c:pt idx="7055">
                  <c:v>1732</c:v>
                </c:pt>
                <c:pt idx="7056">
                  <c:v>1732</c:v>
                </c:pt>
                <c:pt idx="7057">
                  <c:v>1733</c:v>
                </c:pt>
                <c:pt idx="7058">
                  <c:v>1733</c:v>
                </c:pt>
                <c:pt idx="7059">
                  <c:v>1733</c:v>
                </c:pt>
                <c:pt idx="7060">
                  <c:v>1734</c:v>
                </c:pt>
                <c:pt idx="7061">
                  <c:v>1734</c:v>
                </c:pt>
                <c:pt idx="7062">
                  <c:v>1734</c:v>
                </c:pt>
                <c:pt idx="7063">
                  <c:v>1734</c:v>
                </c:pt>
                <c:pt idx="7064">
                  <c:v>1735</c:v>
                </c:pt>
                <c:pt idx="7065">
                  <c:v>1735</c:v>
                </c:pt>
                <c:pt idx="7066">
                  <c:v>1735</c:v>
                </c:pt>
                <c:pt idx="7067">
                  <c:v>1735</c:v>
                </c:pt>
                <c:pt idx="7068">
                  <c:v>1735</c:v>
                </c:pt>
                <c:pt idx="7069">
                  <c:v>1735</c:v>
                </c:pt>
                <c:pt idx="7070">
                  <c:v>1735</c:v>
                </c:pt>
                <c:pt idx="7071">
                  <c:v>1735</c:v>
                </c:pt>
                <c:pt idx="7072">
                  <c:v>1735</c:v>
                </c:pt>
                <c:pt idx="7073">
                  <c:v>1735</c:v>
                </c:pt>
                <c:pt idx="7074">
                  <c:v>1735</c:v>
                </c:pt>
                <c:pt idx="7075">
                  <c:v>1735</c:v>
                </c:pt>
                <c:pt idx="7076">
                  <c:v>1735</c:v>
                </c:pt>
                <c:pt idx="7077">
                  <c:v>1735</c:v>
                </c:pt>
                <c:pt idx="7078">
                  <c:v>1735</c:v>
                </c:pt>
                <c:pt idx="7079">
                  <c:v>1735</c:v>
                </c:pt>
                <c:pt idx="7080">
                  <c:v>1735</c:v>
                </c:pt>
                <c:pt idx="7081">
                  <c:v>1735</c:v>
                </c:pt>
                <c:pt idx="7082">
                  <c:v>1736</c:v>
                </c:pt>
                <c:pt idx="7083">
                  <c:v>1736</c:v>
                </c:pt>
                <c:pt idx="7084">
                  <c:v>1736</c:v>
                </c:pt>
                <c:pt idx="7085">
                  <c:v>1736</c:v>
                </c:pt>
                <c:pt idx="7086">
                  <c:v>1736</c:v>
                </c:pt>
                <c:pt idx="7087">
                  <c:v>1736</c:v>
                </c:pt>
                <c:pt idx="7088">
                  <c:v>1736</c:v>
                </c:pt>
                <c:pt idx="7089">
                  <c:v>1736</c:v>
                </c:pt>
                <c:pt idx="7090">
                  <c:v>1736</c:v>
                </c:pt>
                <c:pt idx="7091">
                  <c:v>1737</c:v>
                </c:pt>
                <c:pt idx="7092">
                  <c:v>1737</c:v>
                </c:pt>
                <c:pt idx="7093">
                  <c:v>1738</c:v>
                </c:pt>
                <c:pt idx="7094">
                  <c:v>1738</c:v>
                </c:pt>
                <c:pt idx="7095">
                  <c:v>1738</c:v>
                </c:pt>
                <c:pt idx="7096">
                  <c:v>1738</c:v>
                </c:pt>
                <c:pt idx="7097">
                  <c:v>1738</c:v>
                </c:pt>
                <c:pt idx="7098">
                  <c:v>1738</c:v>
                </c:pt>
                <c:pt idx="7099">
                  <c:v>1738</c:v>
                </c:pt>
                <c:pt idx="7100">
                  <c:v>1738</c:v>
                </c:pt>
                <c:pt idx="7101">
                  <c:v>1738</c:v>
                </c:pt>
                <c:pt idx="7102">
                  <c:v>1739</c:v>
                </c:pt>
                <c:pt idx="7103">
                  <c:v>1739</c:v>
                </c:pt>
                <c:pt idx="7104">
                  <c:v>1739</c:v>
                </c:pt>
                <c:pt idx="7105">
                  <c:v>1739</c:v>
                </c:pt>
                <c:pt idx="7106">
                  <c:v>1739</c:v>
                </c:pt>
                <c:pt idx="7107">
                  <c:v>1739</c:v>
                </c:pt>
                <c:pt idx="7108">
                  <c:v>1739</c:v>
                </c:pt>
                <c:pt idx="7109">
                  <c:v>1739</c:v>
                </c:pt>
                <c:pt idx="7110">
                  <c:v>1739</c:v>
                </c:pt>
                <c:pt idx="7111">
                  <c:v>1739</c:v>
                </c:pt>
                <c:pt idx="7112">
                  <c:v>1739</c:v>
                </c:pt>
                <c:pt idx="7113">
                  <c:v>1739</c:v>
                </c:pt>
                <c:pt idx="7114">
                  <c:v>1740</c:v>
                </c:pt>
                <c:pt idx="7115">
                  <c:v>1741</c:v>
                </c:pt>
                <c:pt idx="7116">
                  <c:v>1741</c:v>
                </c:pt>
                <c:pt idx="7117">
                  <c:v>1742</c:v>
                </c:pt>
                <c:pt idx="7118">
                  <c:v>1743</c:v>
                </c:pt>
                <c:pt idx="7119">
                  <c:v>1743</c:v>
                </c:pt>
                <c:pt idx="7120">
                  <c:v>1743</c:v>
                </c:pt>
                <c:pt idx="7121">
                  <c:v>1743</c:v>
                </c:pt>
                <c:pt idx="7122">
                  <c:v>1743</c:v>
                </c:pt>
                <c:pt idx="7123">
                  <c:v>1743</c:v>
                </c:pt>
                <c:pt idx="7124">
                  <c:v>1743</c:v>
                </c:pt>
                <c:pt idx="7125">
                  <c:v>1744</c:v>
                </c:pt>
                <c:pt idx="7126">
                  <c:v>1744</c:v>
                </c:pt>
                <c:pt idx="7127">
                  <c:v>1744</c:v>
                </c:pt>
                <c:pt idx="7128">
                  <c:v>1744</c:v>
                </c:pt>
                <c:pt idx="7129">
                  <c:v>1744</c:v>
                </c:pt>
                <c:pt idx="7130">
                  <c:v>1744</c:v>
                </c:pt>
                <c:pt idx="7131">
                  <c:v>1744</c:v>
                </c:pt>
                <c:pt idx="7132">
                  <c:v>1744</c:v>
                </c:pt>
                <c:pt idx="7133">
                  <c:v>1745</c:v>
                </c:pt>
                <c:pt idx="7134">
                  <c:v>1745</c:v>
                </c:pt>
                <c:pt idx="7135">
                  <c:v>1745</c:v>
                </c:pt>
                <c:pt idx="7136">
                  <c:v>1746</c:v>
                </c:pt>
                <c:pt idx="7137">
                  <c:v>1747</c:v>
                </c:pt>
                <c:pt idx="7138">
                  <c:v>1747</c:v>
                </c:pt>
                <c:pt idx="7139">
                  <c:v>1747</c:v>
                </c:pt>
                <c:pt idx="7140">
                  <c:v>1747</c:v>
                </c:pt>
                <c:pt idx="7141">
                  <c:v>1748</c:v>
                </c:pt>
                <c:pt idx="7142">
                  <c:v>1749</c:v>
                </c:pt>
                <c:pt idx="7143">
                  <c:v>1749</c:v>
                </c:pt>
                <c:pt idx="7144">
                  <c:v>1749</c:v>
                </c:pt>
                <c:pt idx="7145">
                  <c:v>1750</c:v>
                </c:pt>
                <c:pt idx="7146">
                  <c:v>1750</c:v>
                </c:pt>
                <c:pt idx="7147">
                  <c:v>1750</c:v>
                </c:pt>
                <c:pt idx="7148">
                  <c:v>1750</c:v>
                </c:pt>
                <c:pt idx="7149">
                  <c:v>1751</c:v>
                </c:pt>
                <c:pt idx="7150">
                  <c:v>1752</c:v>
                </c:pt>
                <c:pt idx="7151">
                  <c:v>1753</c:v>
                </c:pt>
                <c:pt idx="7152">
                  <c:v>1754</c:v>
                </c:pt>
                <c:pt idx="7153">
                  <c:v>1754</c:v>
                </c:pt>
                <c:pt idx="7154">
                  <c:v>1755</c:v>
                </c:pt>
                <c:pt idx="7155">
                  <c:v>1755</c:v>
                </c:pt>
                <c:pt idx="7156">
                  <c:v>1755</c:v>
                </c:pt>
                <c:pt idx="7157">
                  <c:v>1755</c:v>
                </c:pt>
                <c:pt idx="7158">
                  <c:v>1755</c:v>
                </c:pt>
                <c:pt idx="7159">
                  <c:v>1756</c:v>
                </c:pt>
                <c:pt idx="7160">
                  <c:v>1756</c:v>
                </c:pt>
                <c:pt idx="7161">
                  <c:v>1756</c:v>
                </c:pt>
                <c:pt idx="7162">
                  <c:v>1756</c:v>
                </c:pt>
                <c:pt idx="7163">
                  <c:v>1756</c:v>
                </c:pt>
                <c:pt idx="7164">
                  <c:v>1756</c:v>
                </c:pt>
                <c:pt idx="7165">
                  <c:v>1756</c:v>
                </c:pt>
                <c:pt idx="7166">
                  <c:v>1757</c:v>
                </c:pt>
                <c:pt idx="7167">
                  <c:v>1757</c:v>
                </c:pt>
                <c:pt idx="7168">
                  <c:v>1758</c:v>
                </c:pt>
                <c:pt idx="7169">
                  <c:v>1758</c:v>
                </c:pt>
                <c:pt idx="7170">
                  <c:v>1758</c:v>
                </c:pt>
                <c:pt idx="7171">
                  <c:v>1758</c:v>
                </c:pt>
                <c:pt idx="7172">
                  <c:v>1758</c:v>
                </c:pt>
                <c:pt idx="7173">
                  <c:v>1758</c:v>
                </c:pt>
                <c:pt idx="7174">
                  <c:v>1759</c:v>
                </c:pt>
                <c:pt idx="7175">
                  <c:v>1759</c:v>
                </c:pt>
                <c:pt idx="7176">
                  <c:v>1759</c:v>
                </c:pt>
                <c:pt idx="7177">
                  <c:v>1759</c:v>
                </c:pt>
                <c:pt idx="7178">
                  <c:v>1759</c:v>
                </c:pt>
                <c:pt idx="7179">
                  <c:v>1759</c:v>
                </c:pt>
                <c:pt idx="7180">
                  <c:v>1759</c:v>
                </c:pt>
                <c:pt idx="7181">
                  <c:v>1760</c:v>
                </c:pt>
                <c:pt idx="7182">
                  <c:v>1761</c:v>
                </c:pt>
                <c:pt idx="7183">
                  <c:v>1761</c:v>
                </c:pt>
                <c:pt idx="7184">
                  <c:v>1761</c:v>
                </c:pt>
                <c:pt idx="7185">
                  <c:v>1761</c:v>
                </c:pt>
                <c:pt idx="7186">
                  <c:v>1761</c:v>
                </c:pt>
                <c:pt idx="7187">
                  <c:v>1762</c:v>
                </c:pt>
                <c:pt idx="7188">
                  <c:v>1763</c:v>
                </c:pt>
                <c:pt idx="7189">
                  <c:v>1763</c:v>
                </c:pt>
                <c:pt idx="7190">
                  <c:v>1763</c:v>
                </c:pt>
                <c:pt idx="7191">
                  <c:v>1764</c:v>
                </c:pt>
                <c:pt idx="7192">
                  <c:v>1764</c:v>
                </c:pt>
                <c:pt idx="7193">
                  <c:v>1764</c:v>
                </c:pt>
                <c:pt idx="7194">
                  <c:v>1764</c:v>
                </c:pt>
                <c:pt idx="7195">
                  <c:v>1764</c:v>
                </c:pt>
                <c:pt idx="7196">
                  <c:v>1764</c:v>
                </c:pt>
                <c:pt idx="7197">
                  <c:v>1764</c:v>
                </c:pt>
                <c:pt idx="7198">
                  <c:v>1764</c:v>
                </c:pt>
                <c:pt idx="7199">
                  <c:v>1764</c:v>
                </c:pt>
                <c:pt idx="7200">
                  <c:v>1764</c:v>
                </c:pt>
                <c:pt idx="7201">
                  <c:v>1764</c:v>
                </c:pt>
                <c:pt idx="7202">
                  <c:v>1765</c:v>
                </c:pt>
                <c:pt idx="7203">
                  <c:v>1765</c:v>
                </c:pt>
                <c:pt idx="7204">
                  <c:v>1766</c:v>
                </c:pt>
                <c:pt idx="7205">
                  <c:v>1766</c:v>
                </c:pt>
                <c:pt idx="7206">
                  <c:v>1767</c:v>
                </c:pt>
                <c:pt idx="7207">
                  <c:v>1768</c:v>
                </c:pt>
                <c:pt idx="7208">
                  <c:v>1768</c:v>
                </c:pt>
                <c:pt idx="7209">
                  <c:v>1768</c:v>
                </c:pt>
                <c:pt idx="7210">
                  <c:v>1768</c:v>
                </c:pt>
                <c:pt idx="7211">
                  <c:v>1768</c:v>
                </c:pt>
                <c:pt idx="7212">
                  <c:v>1768</c:v>
                </c:pt>
                <c:pt idx="7213">
                  <c:v>1768</c:v>
                </c:pt>
                <c:pt idx="7214">
                  <c:v>1768</c:v>
                </c:pt>
                <c:pt idx="7215">
                  <c:v>1768</c:v>
                </c:pt>
                <c:pt idx="7216">
                  <c:v>1768</c:v>
                </c:pt>
                <c:pt idx="7217">
                  <c:v>1768</c:v>
                </c:pt>
                <c:pt idx="7218">
                  <c:v>1768</c:v>
                </c:pt>
                <c:pt idx="7219">
                  <c:v>1768</c:v>
                </c:pt>
                <c:pt idx="7220">
                  <c:v>1768</c:v>
                </c:pt>
                <c:pt idx="7221">
                  <c:v>1769</c:v>
                </c:pt>
                <c:pt idx="7222">
                  <c:v>1769</c:v>
                </c:pt>
                <c:pt idx="7223">
                  <c:v>1769</c:v>
                </c:pt>
                <c:pt idx="7224">
                  <c:v>1770</c:v>
                </c:pt>
                <c:pt idx="7225">
                  <c:v>1771</c:v>
                </c:pt>
                <c:pt idx="7226">
                  <c:v>1771</c:v>
                </c:pt>
                <c:pt idx="7227">
                  <c:v>1772</c:v>
                </c:pt>
                <c:pt idx="7228">
                  <c:v>1772</c:v>
                </c:pt>
                <c:pt idx="7229">
                  <c:v>1773</c:v>
                </c:pt>
                <c:pt idx="7230">
                  <c:v>1773</c:v>
                </c:pt>
                <c:pt idx="7231">
                  <c:v>1773</c:v>
                </c:pt>
                <c:pt idx="7232">
                  <c:v>1773</c:v>
                </c:pt>
                <c:pt idx="7233">
                  <c:v>1773</c:v>
                </c:pt>
                <c:pt idx="7234">
                  <c:v>1773</c:v>
                </c:pt>
                <c:pt idx="7235">
                  <c:v>1773</c:v>
                </c:pt>
                <c:pt idx="7236">
                  <c:v>1774</c:v>
                </c:pt>
                <c:pt idx="7237">
                  <c:v>1774</c:v>
                </c:pt>
                <c:pt idx="7238">
                  <c:v>1774</c:v>
                </c:pt>
                <c:pt idx="7239">
                  <c:v>1774</c:v>
                </c:pt>
                <c:pt idx="7240">
                  <c:v>1774</c:v>
                </c:pt>
                <c:pt idx="7241">
                  <c:v>1774</c:v>
                </c:pt>
                <c:pt idx="7242">
                  <c:v>1774</c:v>
                </c:pt>
                <c:pt idx="7243">
                  <c:v>1775</c:v>
                </c:pt>
                <c:pt idx="7244">
                  <c:v>1775</c:v>
                </c:pt>
                <c:pt idx="7245">
                  <c:v>1775</c:v>
                </c:pt>
                <c:pt idx="7246">
                  <c:v>1776</c:v>
                </c:pt>
                <c:pt idx="7247">
                  <c:v>1776</c:v>
                </c:pt>
                <c:pt idx="7248">
                  <c:v>1776</c:v>
                </c:pt>
                <c:pt idx="7249">
                  <c:v>1776</c:v>
                </c:pt>
                <c:pt idx="7250">
                  <c:v>1776</c:v>
                </c:pt>
                <c:pt idx="7251">
                  <c:v>1776</c:v>
                </c:pt>
                <c:pt idx="7252">
                  <c:v>1776</c:v>
                </c:pt>
                <c:pt idx="7253">
                  <c:v>1776</c:v>
                </c:pt>
                <c:pt idx="7254">
                  <c:v>1776</c:v>
                </c:pt>
                <c:pt idx="7255">
                  <c:v>1776</c:v>
                </c:pt>
                <c:pt idx="7256">
                  <c:v>1776</c:v>
                </c:pt>
                <c:pt idx="7257">
                  <c:v>1776</c:v>
                </c:pt>
                <c:pt idx="7258">
                  <c:v>1777</c:v>
                </c:pt>
                <c:pt idx="7259">
                  <c:v>1777</c:v>
                </c:pt>
                <c:pt idx="7260">
                  <c:v>1777</c:v>
                </c:pt>
                <c:pt idx="7261">
                  <c:v>1777</c:v>
                </c:pt>
                <c:pt idx="7262">
                  <c:v>1777</c:v>
                </c:pt>
                <c:pt idx="7263">
                  <c:v>1777</c:v>
                </c:pt>
                <c:pt idx="7264">
                  <c:v>1778</c:v>
                </c:pt>
                <c:pt idx="7265">
                  <c:v>1778</c:v>
                </c:pt>
                <c:pt idx="7266">
                  <c:v>1778</c:v>
                </c:pt>
                <c:pt idx="7267">
                  <c:v>1778</c:v>
                </c:pt>
                <c:pt idx="7268">
                  <c:v>1778</c:v>
                </c:pt>
                <c:pt idx="7269">
                  <c:v>1779</c:v>
                </c:pt>
                <c:pt idx="7270">
                  <c:v>1779</c:v>
                </c:pt>
                <c:pt idx="7271">
                  <c:v>1780</c:v>
                </c:pt>
                <c:pt idx="7272">
                  <c:v>1781</c:v>
                </c:pt>
                <c:pt idx="7273">
                  <c:v>1781</c:v>
                </c:pt>
                <c:pt idx="7274">
                  <c:v>1781</c:v>
                </c:pt>
                <c:pt idx="7275">
                  <c:v>1781</c:v>
                </c:pt>
                <c:pt idx="7276">
                  <c:v>1781</c:v>
                </c:pt>
                <c:pt idx="7277">
                  <c:v>1781</c:v>
                </c:pt>
                <c:pt idx="7278">
                  <c:v>1781</c:v>
                </c:pt>
                <c:pt idx="7279">
                  <c:v>1781</c:v>
                </c:pt>
                <c:pt idx="7280">
                  <c:v>1781</c:v>
                </c:pt>
                <c:pt idx="7281">
                  <c:v>1781</c:v>
                </c:pt>
                <c:pt idx="7282">
                  <c:v>1782</c:v>
                </c:pt>
                <c:pt idx="7283">
                  <c:v>1782</c:v>
                </c:pt>
                <c:pt idx="7284">
                  <c:v>1782</c:v>
                </c:pt>
                <c:pt idx="7285">
                  <c:v>1782</c:v>
                </c:pt>
                <c:pt idx="7286">
                  <c:v>1783</c:v>
                </c:pt>
                <c:pt idx="7287">
                  <c:v>1783</c:v>
                </c:pt>
                <c:pt idx="7288">
                  <c:v>1783</c:v>
                </c:pt>
                <c:pt idx="7289">
                  <c:v>1783</c:v>
                </c:pt>
                <c:pt idx="7290">
                  <c:v>1783</c:v>
                </c:pt>
                <c:pt idx="7291">
                  <c:v>1783</c:v>
                </c:pt>
                <c:pt idx="7292">
                  <c:v>1783</c:v>
                </c:pt>
                <c:pt idx="7293">
                  <c:v>1783</c:v>
                </c:pt>
                <c:pt idx="7294">
                  <c:v>1783</c:v>
                </c:pt>
                <c:pt idx="7295">
                  <c:v>1784</c:v>
                </c:pt>
                <c:pt idx="7296">
                  <c:v>1784</c:v>
                </c:pt>
                <c:pt idx="7297">
                  <c:v>1784</c:v>
                </c:pt>
                <c:pt idx="7298">
                  <c:v>1784</c:v>
                </c:pt>
                <c:pt idx="7299">
                  <c:v>1784</c:v>
                </c:pt>
                <c:pt idx="7300">
                  <c:v>1784</c:v>
                </c:pt>
                <c:pt idx="7301">
                  <c:v>1784</c:v>
                </c:pt>
                <c:pt idx="7302">
                  <c:v>1784</c:v>
                </c:pt>
                <c:pt idx="7303">
                  <c:v>1784</c:v>
                </c:pt>
                <c:pt idx="7304">
                  <c:v>1784</c:v>
                </c:pt>
                <c:pt idx="7305">
                  <c:v>1784</c:v>
                </c:pt>
                <c:pt idx="7306">
                  <c:v>1785</c:v>
                </c:pt>
                <c:pt idx="7307">
                  <c:v>1786</c:v>
                </c:pt>
                <c:pt idx="7308">
                  <c:v>1786</c:v>
                </c:pt>
                <c:pt idx="7309">
                  <c:v>1786</c:v>
                </c:pt>
                <c:pt idx="7310">
                  <c:v>1786</c:v>
                </c:pt>
                <c:pt idx="7311">
                  <c:v>1786</c:v>
                </c:pt>
                <c:pt idx="7312">
                  <c:v>1786</c:v>
                </c:pt>
                <c:pt idx="7313">
                  <c:v>1786</c:v>
                </c:pt>
                <c:pt idx="7314">
                  <c:v>1786</c:v>
                </c:pt>
                <c:pt idx="7315">
                  <c:v>1786</c:v>
                </c:pt>
                <c:pt idx="7316">
                  <c:v>1786</c:v>
                </c:pt>
                <c:pt idx="7317">
                  <c:v>1786</c:v>
                </c:pt>
                <c:pt idx="7318">
                  <c:v>1786</c:v>
                </c:pt>
                <c:pt idx="7319">
                  <c:v>1786</c:v>
                </c:pt>
                <c:pt idx="7320">
                  <c:v>1787</c:v>
                </c:pt>
                <c:pt idx="7321">
                  <c:v>1787</c:v>
                </c:pt>
                <c:pt idx="7322">
                  <c:v>1787</c:v>
                </c:pt>
                <c:pt idx="7323">
                  <c:v>1788</c:v>
                </c:pt>
                <c:pt idx="7324">
                  <c:v>1789</c:v>
                </c:pt>
                <c:pt idx="7325">
                  <c:v>1789</c:v>
                </c:pt>
                <c:pt idx="7326">
                  <c:v>1789</c:v>
                </c:pt>
                <c:pt idx="7327">
                  <c:v>1790</c:v>
                </c:pt>
                <c:pt idx="7328">
                  <c:v>1790</c:v>
                </c:pt>
                <c:pt idx="7329">
                  <c:v>1790</c:v>
                </c:pt>
                <c:pt idx="7330">
                  <c:v>1791</c:v>
                </c:pt>
                <c:pt idx="7331">
                  <c:v>1791</c:v>
                </c:pt>
                <c:pt idx="7332">
                  <c:v>1791</c:v>
                </c:pt>
                <c:pt idx="7333">
                  <c:v>1791</c:v>
                </c:pt>
                <c:pt idx="7334">
                  <c:v>1791</c:v>
                </c:pt>
                <c:pt idx="7335">
                  <c:v>1791</c:v>
                </c:pt>
                <c:pt idx="7336">
                  <c:v>1791</c:v>
                </c:pt>
                <c:pt idx="7337">
                  <c:v>1791</c:v>
                </c:pt>
                <c:pt idx="7338">
                  <c:v>1791</c:v>
                </c:pt>
                <c:pt idx="7339">
                  <c:v>1792</c:v>
                </c:pt>
                <c:pt idx="7340">
                  <c:v>1793</c:v>
                </c:pt>
                <c:pt idx="7341">
                  <c:v>1794</c:v>
                </c:pt>
                <c:pt idx="7342">
                  <c:v>1794</c:v>
                </c:pt>
                <c:pt idx="7343">
                  <c:v>1795</c:v>
                </c:pt>
                <c:pt idx="7344">
                  <c:v>1795</c:v>
                </c:pt>
                <c:pt idx="7345">
                  <c:v>1795</c:v>
                </c:pt>
                <c:pt idx="7346">
                  <c:v>1795</c:v>
                </c:pt>
                <c:pt idx="7347">
                  <c:v>1796</c:v>
                </c:pt>
                <c:pt idx="7348">
                  <c:v>1797</c:v>
                </c:pt>
                <c:pt idx="7349">
                  <c:v>1798</c:v>
                </c:pt>
                <c:pt idx="7350">
                  <c:v>1799</c:v>
                </c:pt>
                <c:pt idx="7351">
                  <c:v>1799</c:v>
                </c:pt>
                <c:pt idx="7352">
                  <c:v>1799</c:v>
                </c:pt>
                <c:pt idx="7353">
                  <c:v>1800</c:v>
                </c:pt>
                <c:pt idx="7354">
                  <c:v>1801</c:v>
                </c:pt>
                <c:pt idx="7355">
                  <c:v>1801</c:v>
                </c:pt>
                <c:pt idx="7356">
                  <c:v>1801</c:v>
                </c:pt>
                <c:pt idx="7357">
                  <c:v>1802</c:v>
                </c:pt>
                <c:pt idx="7358">
                  <c:v>1802</c:v>
                </c:pt>
                <c:pt idx="7359">
                  <c:v>1802</c:v>
                </c:pt>
                <c:pt idx="7360">
                  <c:v>1802</c:v>
                </c:pt>
                <c:pt idx="7361">
                  <c:v>1802</c:v>
                </c:pt>
                <c:pt idx="7362">
                  <c:v>1802</c:v>
                </c:pt>
                <c:pt idx="7363">
                  <c:v>1803</c:v>
                </c:pt>
                <c:pt idx="7364">
                  <c:v>1804</c:v>
                </c:pt>
                <c:pt idx="7365">
                  <c:v>1805</c:v>
                </c:pt>
                <c:pt idx="7366">
                  <c:v>1805</c:v>
                </c:pt>
                <c:pt idx="7367">
                  <c:v>1805</c:v>
                </c:pt>
                <c:pt idx="7368">
                  <c:v>1805</c:v>
                </c:pt>
                <c:pt idx="7369">
                  <c:v>1805</c:v>
                </c:pt>
                <c:pt idx="7370">
                  <c:v>1805</c:v>
                </c:pt>
                <c:pt idx="7371">
                  <c:v>1805</c:v>
                </c:pt>
                <c:pt idx="7372">
                  <c:v>1805</c:v>
                </c:pt>
                <c:pt idx="7373">
                  <c:v>1805</c:v>
                </c:pt>
                <c:pt idx="7374">
                  <c:v>1805</c:v>
                </c:pt>
                <c:pt idx="7375">
                  <c:v>1806</c:v>
                </c:pt>
                <c:pt idx="7376">
                  <c:v>1807</c:v>
                </c:pt>
                <c:pt idx="7377">
                  <c:v>1808</c:v>
                </c:pt>
                <c:pt idx="7378">
                  <c:v>1808</c:v>
                </c:pt>
                <c:pt idx="7379">
                  <c:v>1808</c:v>
                </c:pt>
                <c:pt idx="7380">
                  <c:v>1808</c:v>
                </c:pt>
                <c:pt idx="7381">
                  <c:v>1809</c:v>
                </c:pt>
                <c:pt idx="7382">
                  <c:v>1810</c:v>
                </c:pt>
                <c:pt idx="7383">
                  <c:v>1810</c:v>
                </c:pt>
                <c:pt idx="7384">
                  <c:v>1811</c:v>
                </c:pt>
                <c:pt idx="7385">
                  <c:v>1811</c:v>
                </c:pt>
                <c:pt idx="7386">
                  <c:v>1811</c:v>
                </c:pt>
                <c:pt idx="7387">
                  <c:v>1811</c:v>
                </c:pt>
                <c:pt idx="7388">
                  <c:v>1811</c:v>
                </c:pt>
                <c:pt idx="7389">
                  <c:v>1812</c:v>
                </c:pt>
                <c:pt idx="7390">
                  <c:v>1812</c:v>
                </c:pt>
                <c:pt idx="7391">
                  <c:v>1812</c:v>
                </c:pt>
                <c:pt idx="7392">
                  <c:v>1812</c:v>
                </c:pt>
                <c:pt idx="7393">
                  <c:v>1812</c:v>
                </c:pt>
                <c:pt idx="7394">
                  <c:v>1812</c:v>
                </c:pt>
                <c:pt idx="7395">
                  <c:v>1812</c:v>
                </c:pt>
                <c:pt idx="7396">
                  <c:v>1812</c:v>
                </c:pt>
                <c:pt idx="7397">
                  <c:v>1812</c:v>
                </c:pt>
                <c:pt idx="7398">
                  <c:v>1812</c:v>
                </c:pt>
                <c:pt idx="7399">
                  <c:v>1813</c:v>
                </c:pt>
                <c:pt idx="7400">
                  <c:v>1814</c:v>
                </c:pt>
                <c:pt idx="7401">
                  <c:v>1814</c:v>
                </c:pt>
                <c:pt idx="7402">
                  <c:v>1814</c:v>
                </c:pt>
                <c:pt idx="7403">
                  <c:v>1814</c:v>
                </c:pt>
                <c:pt idx="7404">
                  <c:v>1814</c:v>
                </c:pt>
                <c:pt idx="7405">
                  <c:v>1815</c:v>
                </c:pt>
                <c:pt idx="7406">
                  <c:v>1815</c:v>
                </c:pt>
                <c:pt idx="7407">
                  <c:v>1815</c:v>
                </c:pt>
                <c:pt idx="7408">
                  <c:v>1816</c:v>
                </c:pt>
                <c:pt idx="7409">
                  <c:v>1817</c:v>
                </c:pt>
                <c:pt idx="7410">
                  <c:v>1817</c:v>
                </c:pt>
                <c:pt idx="7411">
                  <c:v>1817</c:v>
                </c:pt>
                <c:pt idx="7412">
                  <c:v>1818</c:v>
                </c:pt>
                <c:pt idx="7413">
                  <c:v>1818</c:v>
                </c:pt>
                <c:pt idx="7414">
                  <c:v>1818</c:v>
                </c:pt>
                <c:pt idx="7415">
                  <c:v>1818</c:v>
                </c:pt>
                <c:pt idx="7416">
                  <c:v>1818</c:v>
                </c:pt>
                <c:pt idx="7417">
                  <c:v>1818</c:v>
                </c:pt>
                <c:pt idx="7418">
                  <c:v>1818</c:v>
                </c:pt>
                <c:pt idx="7419">
                  <c:v>1818</c:v>
                </c:pt>
                <c:pt idx="7420">
                  <c:v>1818</c:v>
                </c:pt>
                <c:pt idx="7421">
                  <c:v>1818</c:v>
                </c:pt>
                <c:pt idx="7422">
                  <c:v>1818</c:v>
                </c:pt>
                <c:pt idx="7423">
                  <c:v>1818</c:v>
                </c:pt>
                <c:pt idx="7424">
                  <c:v>1818</c:v>
                </c:pt>
                <c:pt idx="7425">
                  <c:v>1818</c:v>
                </c:pt>
                <c:pt idx="7426">
                  <c:v>1818</c:v>
                </c:pt>
                <c:pt idx="7427">
                  <c:v>1818</c:v>
                </c:pt>
                <c:pt idx="7428">
                  <c:v>1818</c:v>
                </c:pt>
                <c:pt idx="7429">
                  <c:v>1818</c:v>
                </c:pt>
                <c:pt idx="7430">
                  <c:v>1818</c:v>
                </c:pt>
                <c:pt idx="7431">
                  <c:v>1818</c:v>
                </c:pt>
                <c:pt idx="7432">
                  <c:v>1819</c:v>
                </c:pt>
                <c:pt idx="7433">
                  <c:v>1820</c:v>
                </c:pt>
                <c:pt idx="7434">
                  <c:v>1820</c:v>
                </c:pt>
                <c:pt idx="7435">
                  <c:v>1821</c:v>
                </c:pt>
                <c:pt idx="7436">
                  <c:v>1822</c:v>
                </c:pt>
                <c:pt idx="7437">
                  <c:v>1822</c:v>
                </c:pt>
                <c:pt idx="7438">
                  <c:v>1822</c:v>
                </c:pt>
                <c:pt idx="7439">
                  <c:v>1822</c:v>
                </c:pt>
                <c:pt idx="7440">
                  <c:v>1822</c:v>
                </c:pt>
                <c:pt idx="7441">
                  <c:v>1822</c:v>
                </c:pt>
                <c:pt idx="7442">
                  <c:v>1822</c:v>
                </c:pt>
                <c:pt idx="7443">
                  <c:v>1823</c:v>
                </c:pt>
                <c:pt idx="7444">
                  <c:v>1824</c:v>
                </c:pt>
                <c:pt idx="7445">
                  <c:v>1824</c:v>
                </c:pt>
                <c:pt idx="7446">
                  <c:v>1824</c:v>
                </c:pt>
                <c:pt idx="7447">
                  <c:v>1824</c:v>
                </c:pt>
                <c:pt idx="7448">
                  <c:v>1824</c:v>
                </c:pt>
                <c:pt idx="7449">
                  <c:v>1824</c:v>
                </c:pt>
                <c:pt idx="7450">
                  <c:v>1824</c:v>
                </c:pt>
                <c:pt idx="7451">
                  <c:v>1824</c:v>
                </c:pt>
                <c:pt idx="7452">
                  <c:v>1824</c:v>
                </c:pt>
                <c:pt idx="7453">
                  <c:v>1824</c:v>
                </c:pt>
                <c:pt idx="7454">
                  <c:v>1825</c:v>
                </c:pt>
                <c:pt idx="7455">
                  <c:v>1825</c:v>
                </c:pt>
                <c:pt idx="7456">
                  <c:v>1825</c:v>
                </c:pt>
                <c:pt idx="7457">
                  <c:v>1825</c:v>
                </c:pt>
                <c:pt idx="7458">
                  <c:v>1825</c:v>
                </c:pt>
                <c:pt idx="7459">
                  <c:v>1825</c:v>
                </c:pt>
                <c:pt idx="7460">
                  <c:v>1826</c:v>
                </c:pt>
                <c:pt idx="7461">
                  <c:v>1826</c:v>
                </c:pt>
                <c:pt idx="7462">
                  <c:v>1826</c:v>
                </c:pt>
                <c:pt idx="7463">
                  <c:v>1826</c:v>
                </c:pt>
                <c:pt idx="7464">
                  <c:v>1826</c:v>
                </c:pt>
                <c:pt idx="7465">
                  <c:v>1826</c:v>
                </c:pt>
                <c:pt idx="7466">
                  <c:v>1827</c:v>
                </c:pt>
                <c:pt idx="7467">
                  <c:v>1827</c:v>
                </c:pt>
                <c:pt idx="7468">
                  <c:v>1828</c:v>
                </c:pt>
                <c:pt idx="7469">
                  <c:v>1828</c:v>
                </c:pt>
                <c:pt idx="7470">
                  <c:v>1828</c:v>
                </c:pt>
                <c:pt idx="7471">
                  <c:v>1829</c:v>
                </c:pt>
                <c:pt idx="7472">
                  <c:v>1829</c:v>
                </c:pt>
                <c:pt idx="7473">
                  <c:v>1830</c:v>
                </c:pt>
                <c:pt idx="7474">
                  <c:v>1830</c:v>
                </c:pt>
                <c:pt idx="7475">
                  <c:v>1830</c:v>
                </c:pt>
                <c:pt idx="7476">
                  <c:v>1830</c:v>
                </c:pt>
                <c:pt idx="7477">
                  <c:v>1831</c:v>
                </c:pt>
                <c:pt idx="7478">
                  <c:v>1832</c:v>
                </c:pt>
                <c:pt idx="7479">
                  <c:v>1833</c:v>
                </c:pt>
                <c:pt idx="7480">
                  <c:v>1834</c:v>
                </c:pt>
                <c:pt idx="7481">
                  <c:v>1834</c:v>
                </c:pt>
                <c:pt idx="7482">
                  <c:v>1834</c:v>
                </c:pt>
                <c:pt idx="7483">
                  <c:v>1835</c:v>
                </c:pt>
                <c:pt idx="7484">
                  <c:v>1836</c:v>
                </c:pt>
                <c:pt idx="7485">
                  <c:v>1836</c:v>
                </c:pt>
                <c:pt idx="7486">
                  <c:v>1836</c:v>
                </c:pt>
                <c:pt idx="7487">
                  <c:v>1837</c:v>
                </c:pt>
                <c:pt idx="7488">
                  <c:v>1837</c:v>
                </c:pt>
                <c:pt idx="7489">
                  <c:v>1837</c:v>
                </c:pt>
                <c:pt idx="7490">
                  <c:v>1837</c:v>
                </c:pt>
                <c:pt idx="7491">
                  <c:v>1837</c:v>
                </c:pt>
                <c:pt idx="7492">
                  <c:v>1838</c:v>
                </c:pt>
                <c:pt idx="7493">
                  <c:v>1838</c:v>
                </c:pt>
                <c:pt idx="7494">
                  <c:v>1838</c:v>
                </c:pt>
                <c:pt idx="7495">
                  <c:v>1838</c:v>
                </c:pt>
                <c:pt idx="7496">
                  <c:v>1838</c:v>
                </c:pt>
                <c:pt idx="7497">
                  <c:v>1838</c:v>
                </c:pt>
                <c:pt idx="7498">
                  <c:v>1838</c:v>
                </c:pt>
                <c:pt idx="7499">
                  <c:v>1839</c:v>
                </c:pt>
                <c:pt idx="7500">
                  <c:v>1840</c:v>
                </c:pt>
                <c:pt idx="7501">
                  <c:v>1841</c:v>
                </c:pt>
                <c:pt idx="7502">
                  <c:v>1842</c:v>
                </c:pt>
                <c:pt idx="7503">
                  <c:v>1843</c:v>
                </c:pt>
                <c:pt idx="7504">
                  <c:v>1844</c:v>
                </c:pt>
                <c:pt idx="7505">
                  <c:v>1844</c:v>
                </c:pt>
                <c:pt idx="7506">
                  <c:v>1844</c:v>
                </c:pt>
                <c:pt idx="7507">
                  <c:v>1845</c:v>
                </c:pt>
                <c:pt idx="7508">
                  <c:v>1845</c:v>
                </c:pt>
                <c:pt idx="7509">
                  <c:v>1845</c:v>
                </c:pt>
                <c:pt idx="7510">
                  <c:v>1845</c:v>
                </c:pt>
                <c:pt idx="7511">
                  <c:v>1845</c:v>
                </c:pt>
                <c:pt idx="7512">
                  <c:v>1845</c:v>
                </c:pt>
                <c:pt idx="7513">
                  <c:v>1845</c:v>
                </c:pt>
                <c:pt idx="7514">
                  <c:v>1845</c:v>
                </c:pt>
                <c:pt idx="7515">
                  <c:v>1846</c:v>
                </c:pt>
                <c:pt idx="7516">
                  <c:v>1847</c:v>
                </c:pt>
                <c:pt idx="7517">
                  <c:v>1847</c:v>
                </c:pt>
                <c:pt idx="7518">
                  <c:v>1847</c:v>
                </c:pt>
                <c:pt idx="7519">
                  <c:v>1847</c:v>
                </c:pt>
                <c:pt idx="7520">
                  <c:v>1848</c:v>
                </c:pt>
                <c:pt idx="7521">
                  <c:v>1848</c:v>
                </c:pt>
                <c:pt idx="7522">
                  <c:v>1848</c:v>
                </c:pt>
                <c:pt idx="7523">
                  <c:v>1849</c:v>
                </c:pt>
                <c:pt idx="7524">
                  <c:v>1850</c:v>
                </c:pt>
                <c:pt idx="7525">
                  <c:v>1851</c:v>
                </c:pt>
                <c:pt idx="7526">
                  <c:v>1852</c:v>
                </c:pt>
                <c:pt idx="7527">
                  <c:v>1852</c:v>
                </c:pt>
                <c:pt idx="7528">
                  <c:v>1852</c:v>
                </c:pt>
                <c:pt idx="7529">
                  <c:v>1852</c:v>
                </c:pt>
                <c:pt idx="7530">
                  <c:v>1852</c:v>
                </c:pt>
                <c:pt idx="7531">
                  <c:v>1853</c:v>
                </c:pt>
                <c:pt idx="7532">
                  <c:v>1854</c:v>
                </c:pt>
                <c:pt idx="7533">
                  <c:v>1855</c:v>
                </c:pt>
                <c:pt idx="7534">
                  <c:v>1855</c:v>
                </c:pt>
                <c:pt idx="7535">
                  <c:v>1856</c:v>
                </c:pt>
                <c:pt idx="7536">
                  <c:v>1857</c:v>
                </c:pt>
                <c:pt idx="7537">
                  <c:v>1858</c:v>
                </c:pt>
                <c:pt idx="7538">
                  <c:v>1858</c:v>
                </c:pt>
                <c:pt idx="7539">
                  <c:v>1859</c:v>
                </c:pt>
                <c:pt idx="7540">
                  <c:v>1860</c:v>
                </c:pt>
                <c:pt idx="7541">
                  <c:v>1860</c:v>
                </c:pt>
                <c:pt idx="7542">
                  <c:v>1861</c:v>
                </c:pt>
                <c:pt idx="7543">
                  <c:v>1861</c:v>
                </c:pt>
                <c:pt idx="7544">
                  <c:v>1861</c:v>
                </c:pt>
                <c:pt idx="7545">
                  <c:v>1862</c:v>
                </c:pt>
                <c:pt idx="7546">
                  <c:v>1862</c:v>
                </c:pt>
                <c:pt idx="7547">
                  <c:v>1863</c:v>
                </c:pt>
                <c:pt idx="7548">
                  <c:v>1864</c:v>
                </c:pt>
                <c:pt idx="7549">
                  <c:v>1864</c:v>
                </c:pt>
                <c:pt idx="7550">
                  <c:v>1864</c:v>
                </c:pt>
                <c:pt idx="7551">
                  <c:v>1864</c:v>
                </c:pt>
                <c:pt idx="7552">
                  <c:v>1865</c:v>
                </c:pt>
                <c:pt idx="7553">
                  <c:v>1865</c:v>
                </c:pt>
                <c:pt idx="7554">
                  <c:v>1865</c:v>
                </c:pt>
                <c:pt idx="7555">
                  <c:v>1866</c:v>
                </c:pt>
                <c:pt idx="7556">
                  <c:v>1866</c:v>
                </c:pt>
                <c:pt idx="7557">
                  <c:v>1866</c:v>
                </c:pt>
                <c:pt idx="7558">
                  <c:v>1866</c:v>
                </c:pt>
                <c:pt idx="7559">
                  <c:v>1866</c:v>
                </c:pt>
                <c:pt idx="7560">
                  <c:v>1866</c:v>
                </c:pt>
                <c:pt idx="7561">
                  <c:v>1866</c:v>
                </c:pt>
                <c:pt idx="7562">
                  <c:v>1866</c:v>
                </c:pt>
                <c:pt idx="7563">
                  <c:v>1867</c:v>
                </c:pt>
                <c:pt idx="7564">
                  <c:v>1868</c:v>
                </c:pt>
                <c:pt idx="7565">
                  <c:v>1869</c:v>
                </c:pt>
                <c:pt idx="7566">
                  <c:v>1869</c:v>
                </c:pt>
                <c:pt idx="7567">
                  <c:v>1870</c:v>
                </c:pt>
                <c:pt idx="7568">
                  <c:v>1871</c:v>
                </c:pt>
                <c:pt idx="7569">
                  <c:v>1872</c:v>
                </c:pt>
                <c:pt idx="7570">
                  <c:v>1873</c:v>
                </c:pt>
                <c:pt idx="7571">
                  <c:v>1874</c:v>
                </c:pt>
                <c:pt idx="7572">
                  <c:v>1875</c:v>
                </c:pt>
                <c:pt idx="7573">
                  <c:v>1876</c:v>
                </c:pt>
                <c:pt idx="7574">
                  <c:v>1877</c:v>
                </c:pt>
                <c:pt idx="7575">
                  <c:v>1877</c:v>
                </c:pt>
                <c:pt idx="7576">
                  <c:v>1877</c:v>
                </c:pt>
                <c:pt idx="7577">
                  <c:v>1878</c:v>
                </c:pt>
                <c:pt idx="7578">
                  <c:v>1878</c:v>
                </c:pt>
                <c:pt idx="7579">
                  <c:v>1879</c:v>
                </c:pt>
                <c:pt idx="7580">
                  <c:v>1879</c:v>
                </c:pt>
                <c:pt idx="7581">
                  <c:v>1879</c:v>
                </c:pt>
                <c:pt idx="7582">
                  <c:v>1880</c:v>
                </c:pt>
                <c:pt idx="7583">
                  <c:v>1881</c:v>
                </c:pt>
                <c:pt idx="7584">
                  <c:v>1881</c:v>
                </c:pt>
                <c:pt idx="7585">
                  <c:v>1882</c:v>
                </c:pt>
                <c:pt idx="7586">
                  <c:v>1882</c:v>
                </c:pt>
                <c:pt idx="7587">
                  <c:v>1882</c:v>
                </c:pt>
                <c:pt idx="7588">
                  <c:v>1882</c:v>
                </c:pt>
                <c:pt idx="7589">
                  <c:v>1883</c:v>
                </c:pt>
                <c:pt idx="7590">
                  <c:v>1883</c:v>
                </c:pt>
                <c:pt idx="7591">
                  <c:v>1883</c:v>
                </c:pt>
                <c:pt idx="7592">
                  <c:v>1883</c:v>
                </c:pt>
                <c:pt idx="7593">
                  <c:v>1883</c:v>
                </c:pt>
                <c:pt idx="7594">
                  <c:v>1883</c:v>
                </c:pt>
                <c:pt idx="7595">
                  <c:v>1883</c:v>
                </c:pt>
                <c:pt idx="7596">
                  <c:v>1883</c:v>
                </c:pt>
                <c:pt idx="7597">
                  <c:v>1883</c:v>
                </c:pt>
                <c:pt idx="7598">
                  <c:v>1883</c:v>
                </c:pt>
                <c:pt idx="7599">
                  <c:v>1883</c:v>
                </c:pt>
                <c:pt idx="7600">
                  <c:v>1883</c:v>
                </c:pt>
                <c:pt idx="7601">
                  <c:v>1883</c:v>
                </c:pt>
                <c:pt idx="7602">
                  <c:v>1883</c:v>
                </c:pt>
                <c:pt idx="7603">
                  <c:v>1883</c:v>
                </c:pt>
                <c:pt idx="7604">
                  <c:v>1883</c:v>
                </c:pt>
                <c:pt idx="7605">
                  <c:v>1883</c:v>
                </c:pt>
                <c:pt idx="7606">
                  <c:v>1883</c:v>
                </c:pt>
                <c:pt idx="7607">
                  <c:v>1883</c:v>
                </c:pt>
                <c:pt idx="7608">
                  <c:v>1883</c:v>
                </c:pt>
                <c:pt idx="7609">
                  <c:v>1883</c:v>
                </c:pt>
                <c:pt idx="7610">
                  <c:v>1883</c:v>
                </c:pt>
                <c:pt idx="7611">
                  <c:v>1883</c:v>
                </c:pt>
                <c:pt idx="7612">
                  <c:v>1883</c:v>
                </c:pt>
                <c:pt idx="7613">
                  <c:v>1883</c:v>
                </c:pt>
                <c:pt idx="7614">
                  <c:v>1883</c:v>
                </c:pt>
                <c:pt idx="7615">
                  <c:v>1883</c:v>
                </c:pt>
                <c:pt idx="7616">
                  <c:v>1883</c:v>
                </c:pt>
                <c:pt idx="7617">
                  <c:v>1884</c:v>
                </c:pt>
                <c:pt idx="7618">
                  <c:v>1885</c:v>
                </c:pt>
                <c:pt idx="7619">
                  <c:v>1885</c:v>
                </c:pt>
                <c:pt idx="7620">
                  <c:v>1886</c:v>
                </c:pt>
                <c:pt idx="7621">
                  <c:v>1887</c:v>
                </c:pt>
                <c:pt idx="7622">
                  <c:v>1888</c:v>
                </c:pt>
                <c:pt idx="7623">
                  <c:v>1888</c:v>
                </c:pt>
                <c:pt idx="7624">
                  <c:v>1888</c:v>
                </c:pt>
                <c:pt idx="7625">
                  <c:v>1888</c:v>
                </c:pt>
                <c:pt idx="7626">
                  <c:v>1889</c:v>
                </c:pt>
                <c:pt idx="7627">
                  <c:v>1889</c:v>
                </c:pt>
                <c:pt idx="7628">
                  <c:v>1889</c:v>
                </c:pt>
                <c:pt idx="7629">
                  <c:v>1889</c:v>
                </c:pt>
                <c:pt idx="7630">
                  <c:v>1890</c:v>
                </c:pt>
                <c:pt idx="7631">
                  <c:v>1890</c:v>
                </c:pt>
                <c:pt idx="7632">
                  <c:v>1890</c:v>
                </c:pt>
                <c:pt idx="7633">
                  <c:v>1891</c:v>
                </c:pt>
                <c:pt idx="7634">
                  <c:v>1892</c:v>
                </c:pt>
                <c:pt idx="7635">
                  <c:v>1892</c:v>
                </c:pt>
                <c:pt idx="7636">
                  <c:v>1893</c:v>
                </c:pt>
                <c:pt idx="7637">
                  <c:v>1893</c:v>
                </c:pt>
                <c:pt idx="7638">
                  <c:v>1893</c:v>
                </c:pt>
                <c:pt idx="7639">
                  <c:v>1894</c:v>
                </c:pt>
                <c:pt idx="7640">
                  <c:v>1894</c:v>
                </c:pt>
                <c:pt idx="7641">
                  <c:v>1894</c:v>
                </c:pt>
                <c:pt idx="7642">
                  <c:v>1894</c:v>
                </c:pt>
                <c:pt idx="7643">
                  <c:v>1894</c:v>
                </c:pt>
                <c:pt idx="7644">
                  <c:v>1894</c:v>
                </c:pt>
                <c:pt idx="7645">
                  <c:v>1894</c:v>
                </c:pt>
                <c:pt idx="7646">
                  <c:v>1894</c:v>
                </c:pt>
                <c:pt idx="7647">
                  <c:v>1894</c:v>
                </c:pt>
                <c:pt idx="7648">
                  <c:v>1894</c:v>
                </c:pt>
                <c:pt idx="7649">
                  <c:v>1894</c:v>
                </c:pt>
                <c:pt idx="7650">
                  <c:v>1894</c:v>
                </c:pt>
                <c:pt idx="7651">
                  <c:v>1894</c:v>
                </c:pt>
                <c:pt idx="7652">
                  <c:v>1894</c:v>
                </c:pt>
                <c:pt idx="7653">
                  <c:v>1895</c:v>
                </c:pt>
                <c:pt idx="7654">
                  <c:v>1896</c:v>
                </c:pt>
                <c:pt idx="7655">
                  <c:v>1897</c:v>
                </c:pt>
                <c:pt idx="7656">
                  <c:v>1898</c:v>
                </c:pt>
                <c:pt idx="7657">
                  <c:v>1898</c:v>
                </c:pt>
                <c:pt idx="7658">
                  <c:v>1899</c:v>
                </c:pt>
                <c:pt idx="7659">
                  <c:v>1899</c:v>
                </c:pt>
                <c:pt idx="7660">
                  <c:v>1899</c:v>
                </c:pt>
                <c:pt idx="7661">
                  <c:v>1899</c:v>
                </c:pt>
                <c:pt idx="7662">
                  <c:v>1899</c:v>
                </c:pt>
                <c:pt idx="7663">
                  <c:v>1899</c:v>
                </c:pt>
                <c:pt idx="7664">
                  <c:v>1899</c:v>
                </c:pt>
                <c:pt idx="7665">
                  <c:v>1899</c:v>
                </c:pt>
                <c:pt idx="7666">
                  <c:v>1899</c:v>
                </c:pt>
                <c:pt idx="7667">
                  <c:v>1899</c:v>
                </c:pt>
                <c:pt idx="7668">
                  <c:v>1899</c:v>
                </c:pt>
                <c:pt idx="7669">
                  <c:v>1899</c:v>
                </c:pt>
                <c:pt idx="7670">
                  <c:v>1899</c:v>
                </c:pt>
                <c:pt idx="7671">
                  <c:v>1899</c:v>
                </c:pt>
                <c:pt idx="7672">
                  <c:v>1899</c:v>
                </c:pt>
                <c:pt idx="7673">
                  <c:v>1899</c:v>
                </c:pt>
                <c:pt idx="7674">
                  <c:v>1899</c:v>
                </c:pt>
                <c:pt idx="7675">
                  <c:v>1899</c:v>
                </c:pt>
                <c:pt idx="7676">
                  <c:v>1900</c:v>
                </c:pt>
                <c:pt idx="7677">
                  <c:v>1901</c:v>
                </c:pt>
                <c:pt idx="7678">
                  <c:v>1902</c:v>
                </c:pt>
                <c:pt idx="7679">
                  <c:v>1903</c:v>
                </c:pt>
                <c:pt idx="7680">
                  <c:v>1903</c:v>
                </c:pt>
                <c:pt idx="7681">
                  <c:v>1903</c:v>
                </c:pt>
                <c:pt idx="7682">
                  <c:v>1904</c:v>
                </c:pt>
                <c:pt idx="7683">
                  <c:v>1904</c:v>
                </c:pt>
                <c:pt idx="7684">
                  <c:v>1904</c:v>
                </c:pt>
                <c:pt idx="7685">
                  <c:v>1904</c:v>
                </c:pt>
                <c:pt idx="7686">
                  <c:v>1904</c:v>
                </c:pt>
                <c:pt idx="7687">
                  <c:v>1905</c:v>
                </c:pt>
                <c:pt idx="7688">
                  <c:v>1906</c:v>
                </c:pt>
                <c:pt idx="7689">
                  <c:v>1906</c:v>
                </c:pt>
                <c:pt idx="7690">
                  <c:v>1907</c:v>
                </c:pt>
                <c:pt idx="7691">
                  <c:v>1908</c:v>
                </c:pt>
                <c:pt idx="7692">
                  <c:v>1909</c:v>
                </c:pt>
                <c:pt idx="7693">
                  <c:v>1910</c:v>
                </c:pt>
                <c:pt idx="7694">
                  <c:v>1911</c:v>
                </c:pt>
                <c:pt idx="7695">
                  <c:v>1911</c:v>
                </c:pt>
                <c:pt idx="7696">
                  <c:v>1912</c:v>
                </c:pt>
                <c:pt idx="7697">
                  <c:v>1912</c:v>
                </c:pt>
                <c:pt idx="7698">
                  <c:v>1912</c:v>
                </c:pt>
                <c:pt idx="7699">
                  <c:v>1912</c:v>
                </c:pt>
                <c:pt idx="7700">
                  <c:v>1912</c:v>
                </c:pt>
                <c:pt idx="7701">
                  <c:v>1912</c:v>
                </c:pt>
                <c:pt idx="7702">
                  <c:v>1912</c:v>
                </c:pt>
                <c:pt idx="7703">
                  <c:v>1913</c:v>
                </c:pt>
                <c:pt idx="7704">
                  <c:v>1914</c:v>
                </c:pt>
                <c:pt idx="7705">
                  <c:v>1914</c:v>
                </c:pt>
                <c:pt idx="7706">
                  <c:v>1914</c:v>
                </c:pt>
                <c:pt idx="7707">
                  <c:v>1915</c:v>
                </c:pt>
                <c:pt idx="7708">
                  <c:v>1915</c:v>
                </c:pt>
                <c:pt idx="7709">
                  <c:v>1916</c:v>
                </c:pt>
                <c:pt idx="7710">
                  <c:v>1916</c:v>
                </c:pt>
                <c:pt idx="7711">
                  <c:v>1917</c:v>
                </c:pt>
                <c:pt idx="7712">
                  <c:v>1917</c:v>
                </c:pt>
                <c:pt idx="7713">
                  <c:v>1917</c:v>
                </c:pt>
                <c:pt idx="7714">
                  <c:v>1918</c:v>
                </c:pt>
                <c:pt idx="7715">
                  <c:v>1919</c:v>
                </c:pt>
                <c:pt idx="7716">
                  <c:v>1919</c:v>
                </c:pt>
                <c:pt idx="7717">
                  <c:v>1920</c:v>
                </c:pt>
                <c:pt idx="7718">
                  <c:v>1920</c:v>
                </c:pt>
                <c:pt idx="7719">
                  <c:v>1920</c:v>
                </c:pt>
                <c:pt idx="7720">
                  <c:v>1921</c:v>
                </c:pt>
                <c:pt idx="7721">
                  <c:v>1922</c:v>
                </c:pt>
                <c:pt idx="7722">
                  <c:v>1923</c:v>
                </c:pt>
                <c:pt idx="7723">
                  <c:v>1924</c:v>
                </c:pt>
                <c:pt idx="7724">
                  <c:v>1924</c:v>
                </c:pt>
                <c:pt idx="7725">
                  <c:v>1925</c:v>
                </c:pt>
                <c:pt idx="7726">
                  <c:v>1926</c:v>
                </c:pt>
                <c:pt idx="7727">
                  <c:v>1927</c:v>
                </c:pt>
                <c:pt idx="7728">
                  <c:v>1927</c:v>
                </c:pt>
                <c:pt idx="7729">
                  <c:v>1927</c:v>
                </c:pt>
                <c:pt idx="7730">
                  <c:v>1927</c:v>
                </c:pt>
                <c:pt idx="7731">
                  <c:v>1927</c:v>
                </c:pt>
                <c:pt idx="7732">
                  <c:v>1927</c:v>
                </c:pt>
                <c:pt idx="7733">
                  <c:v>1927</c:v>
                </c:pt>
                <c:pt idx="7734">
                  <c:v>1927</c:v>
                </c:pt>
                <c:pt idx="7735">
                  <c:v>1927</c:v>
                </c:pt>
                <c:pt idx="7736">
                  <c:v>1928</c:v>
                </c:pt>
                <c:pt idx="7737">
                  <c:v>1929</c:v>
                </c:pt>
                <c:pt idx="7738">
                  <c:v>1929</c:v>
                </c:pt>
                <c:pt idx="7739">
                  <c:v>1929</c:v>
                </c:pt>
                <c:pt idx="7740">
                  <c:v>1930</c:v>
                </c:pt>
                <c:pt idx="7741">
                  <c:v>1931</c:v>
                </c:pt>
                <c:pt idx="7742">
                  <c:v>1931</c:v>
                </c:pt>
                <c:pt idx="7743">
                  <c:v>1931</c:v>
                </c:pt>
                <c:pt idx="7744">
                  <c:v>1931</c:v>
                </c:pt>
                <c:pt idx="7745">
                  <c:v>1932</c:v>
                </c:pt>
                <c:pt idx="7746">
                  <c:v>1933</c:v>
                </c:pt>
                <c:pt idx="7747">
                  <c:v>1933</c:v>
                </c:pt>
                <c:pt idx="7748">
                  <c:v>1933</c:v>
                </c:pt>
                <c:pt idx="7749">
                  <c:v>1933</c:v>
                </c:pt>
                <c:pt idx="7750">
                  <c:v>1933</c:v>
                </c:pt>
                <c:pt idx="7751">
                  <c:v>1933</c:v>
                </c:pt>
                <c:pt idx="7752">
                  <c:v>1933</c:v>
                </c:pt>
                <c:pt idx="7753">
                  <c:v>1933</c:v>
                </c:pt>
                <c:pt idx="7754">
                  <c:v>1934</c:v>
                </c:pt>
                <c:pt idx="7755">
                  <c:v>1934</c:v>
                </c:pt>
                <c:pt idx="7756">
                  <c:v>1934</c:v>
                </c:pt>
                <c:pt idx="7757">
                  <c:v>1935</c:v>
                </c:pt>
                <c:pt idx="7758">
                  <c:v>1935</c:v>
                </c:pt>
                <c:pt idx="7759">
                  <c:v>1936</c:v>
                </c:pt>
                <c:pt idx="7760">
                  <c:v>1936</c:v>
                </c:pt>
                <c:pt idx="7761">
                  <c:v>1937</c:v>
                </c:pt>
                <c:pt idx="7762">
                  <c:v>1937</c:v>
                </c:pt>
                <c:pt idx="7763">
                  <c:v>1937</c:v>
                </c:pt>
                <c:pt idx="7764">
                  <c:v>1938</c:v>
                </c:pt>
                <c:pt idx="7765">
                  <c:v>1939</c:v>
                </c:pt>
                <c:pt idx="7766">
                  <c:v>1940</c:v>
                </c:pt>
                <c:pt idx="7767">
                  <c:v>1940</c:v>
                </c:pt>
                <c:pt idx="7768">
                  <c:v>1940</c:v>
                </c:pt>
                <c:pt idx="7769">
                  <c:v>1940</c:v>
                </c:pt>
                <c:pt idx="7770">
                  <c:v>1941</c:v>
                </c:pt>
                <c:pt idx="7771">
                  <c:v>1941</c:v>
                </c:pt>
                <c:pt idx="7772">
                  <c:v>1941</c:v>
                </c:pt>
                <c:pt idx="7773">
                  <c:v>1941</c:v>
                </c:pt>
                <c:pt idx="7774">
                  <c:v>1941</c:v>
                </c:pt>
                <c:pt idx="7775">
                  <c:v>1941</c:v>
                </c:pt>
                <c:pt idx="7776">
                  <c:v>1941</c:v>
                </c:pt>
                <c:pt idx="7777">
                  <c:v>1941</c:v>
                </c:pt>
                <c:pt idx="7778">
                  <c:v>1941</c:v>
                </c:pt>
                <c:pt idx="7779">
                  <c:v>1941</c:v>
                </c:pt>
                <c:pt idx="7780">
                  <c:v>1941</c:v>
                </c:pt>
                <c:pt idx="7781">
                  <c:v>1941</c:v>
                </c:pt>
                <c:pt idx="7782">
                  <c:v>1941</c:v>
                </c:pt>
                <c:pt idx="7783">
                  <c:v>1941</c:v>
                </c:pt>
                <c:pt idx="7784">
                  <c:v>1941</c:v>
                </c:pt>
                <c:pt idx="7785">
                  <c:v>1941</c:v>
                </c:pt>
                <c:pt idx="7786">
                  <c:v>1941</c:v>
                </c:pt>
                <c:pt idx="7787">
                  <c:v>1942</c:v>
                </c:pt>
                <c:pt idx="7788">
                  <c:v>1942</c:v>
                </c:pt>
                <c:pt idx="7789">
                  <c:v>1942</c:v>
                </c:pt>
                <c:pt idx="7790">
                  <c:v>1942</c:v>
                </c:pt>
                <c:pt idx="7791">
                  <c:v>1942</c:v>
                </c:pt>
                <c:pt idx="7792">
                  <c:v>1942</c:v>
                </c:pt>
                <c:pt idx="7793">
                  <c:v>1942</c:v>
                </c:pt>
                <c:pt idx="7794">
                  <c:v>1942</c:v>
                </c:pt>
                <c:pt idx="7795">
                  <c:v>1942</c:v>
                </c:pt>
                <c:pt idx="7796">
                  <c:v>1942</c:v>
                </c:pt>
                <c:pt idx="7797">
                  <c:v>1943</c:v>
                </c:pt>
                <c:pt idx="7798">
                  <c:v>1943</c:v>
                </c:pt>
                <c:pt idx="7799">
                  <c:v>1944</c:v>
                </c:pt>
                <c:pt idx="7800">
                  <c:v>1944</c:v>
                </c:pt>
                <c:pt idx="7801">
                  <c:v>1944</c:v>
                </c:pt>
                <c:pt idx="7802">
                  <c:v>1944</c:v>
                </c:pt>
                <c:pt idx="7803">
                  <c:v>1944</c:v>
                </c:pt>
                <c:pt idx="7804">
                  <c:v>1944</c:v>
                </c:pt>
                <c:pt idx="7805">
                  <c:v>1944</c:v>
                </c:pt>
                <c:pt idx="7806">
                  <c:v>1945</c:v>
                </c:pt>
                <c:pt idx="7807">
                  <c:v>1946</c:v>
                </c:pt>
                <c:pt idx="7808">
                  <c:v>1946</c:v>
                </c:pt>
                <c:pt idx="7809">
                  <c:v>1946</c:v>
                </c:pt>
                <c:pt idx="7810">
                  <c:v>1946</c:v>
                </c:pt>
                <c:pt idx="7811">
                  <c:v>1946</c:v>
                </c:pt>
                <c:pt idx="7812">
                  <c:v>1946</c:v>
                </c:pt>
                <c:pt idx="7813">
                  <c:v>1946</c:v>
                </c:pt>
                <c:pt idx="7814">
                  <c:v>1946</c:v>
                </c:pt>
                <c:pt idx="7815">
                  <c:v>1946</c:v>
                </c:pt>
                <c:pt idx="7816">
                  <c:v>1946</c:v>
                </c:pt>
                <c:pt idx="7817">
                  <c:v>1946</c:v>
                </c:pt>
                <c:pt idx="7818">
                  <c:v>1946</c:v>
                </c:pt>
                <c:pt idx="7819">
                  <c:v>1947</c:v>
                </c:pt>
                <c:pt idx="7820">
                  <c:v>1947</c:v>
                </c:pt>
                <c:pt idx="7821">
                  <c:v>1948</c:v>
                </c:pt>
                <c:pt idx="7822">
                  <c:v>1948</c:v>
                </c:pt>
                <c:pt idx="7823">
                  <c:v>1949</c:v>
                </c:pt>
                <c:pt idx="7824">
                  <c:v>1949</c:v>
                </c:pt>
                <c:pt idx="7825">
                  <c:v>1950</c:v>
                </c:pt>
                <c:pt idx="7826">
                  <c:v>1950</c:v>
                </c:pt>
                <c:pt idx="7827">
                  <c:v>1950</c:v>
                </c:pt>
                <c:pt idx="7828">
                  <c:v>1950</c:v>
                </c:pt>
                <c:pt idx="7829">
                  <c:v>1951</c:v>
                </c:pt>
                <c:pt idx="7830">
                  <c:v>1951</c:v>
                </c:pt>
                <c:pt idx="7831">
                  <c:v>1951</c:v>
                </c:pt>
                <c:pt idx="7832">
                  <c:v>1951</c:v>
                </c:pt>
                <c:pt idx="7833">
                  <c:v>1951</c:v>
                </c:pt>
                <c:pt idx="7834">
                  <c:v>1951</c:v>
                </c:pt>
                <c:pt idx="7835">
                  <c:v>1951</c:v>
                </c:pt>
                <c:pt idx="7836">
                  <c:v>1952</c:v>
                </c:pt>
                <c:pt idx="7837">
                  <c:v>1952</c:v>
                </c:pt>
                <c:pt idx="7838">
                  <c:v>1952</c:v>
                </c:pt>
                <c:pt idx="7839">
                  <c:v>1953</c:v>
                </c:pt>
                <c:pt idx="7840">
                  <c:v>1953</c:v>
                </c:pt>
                <c:pt idx="7841">
                  <c:v>1953</c:v>
                </c:pt>
                <c:pt idx="7842">
                  <c:v>1953</c:v>
                </c:pt>
                <c:pt idx="7843">
                  <c:v>1953</c:v>
                </c:pt>
                <c:pt idx="7844">
                  <c:v>1954</c:v>
                </c:pt>
                <c:pt idx="7845">
                  <c:v>1954</c:v>
                </c:pt>
                <c:pt idx="7846">
                  <c:v>1954</c:v>
                </c:pt>
                <c:pt idx="7847">
                  <c:v>1955</c:v>
                </c:pt>
                <c:pt idx="7848">
                  <c:v>1955</c:v>
                </c:pt>
                <c:pt idx="7849">
                  <c:v>1955</c:v>
                </c:pt>
                <c:pt idx="7850">
                  <c:v>1955</c:v>
                </c:pt>
                <c:pt idx="7851">
                  <c:v>1956</c:v>
                </c:pt>
                <c:pt idx="7852">
                  <c:v>1956</c:v>
                </c:pt>
                <c:pt idx="7853">
                  <c:v>1956</c:v>
                </c:pt>
                <c:pt idx="7854">
                  <c:v>1956</c:v>
                </c:pt>
                <c:pt idx="7855">
                  <c:v>1957</c:v>
                </c:pt>
                <c:pt idx="7856">
                  <c:v>1957</c:v>
                </c:pt>
                <c:pt idx="7857">
                  <c:v>1957</c:v>
                </c:pt>
                <c:pt idx="7858">
                  <c:v>1958</c:v>
                </c:pt>
                <c:pt idx="7859">
                  <c:v>1959</c:v>
                </c:pt>
                <c:pt idx="7860">
                  <c:v>1960</c:v>
                </c:pt>
                <c:pt idx="7861">
                  <c:v>1961</c:v>
                </c:pt>
                <c:pt idx="7862">
                  <c:v>1962</c:v>
                </c:pt>
                <c:pt idx="7863">
                  <c:v>1963</c:v>
                </c:pt>
                <c:pt idx="7864">
                  <c:v>1963</c:v>
                </c:pt>
                <c:pt idx="7865">
                  <c:v>1964</c:v>
                </c:pt>
                <c:pt idx="7866">
                  <c:v>1964</c:v>
                </c:pt>
                <c:pt idx="7867">
                  <c:v>1965</c:v>
                </c:pt>
                <c:pt idx="7868">
                  <c:v>1966</c:v>
                </c:pt>
                <c:pt idx="7869">
                  <c:v>1967</c:v>
                </c:pt>
                <c:pt idx="7870">
                  <c:v>1968</c:v>
                </c:pt>
                <c:pt idx="7871">
                  <c:v>1968</c:v>
                </c:pt>
                <c:pt idx="7872">
                  <c:v>1968</c:v>
                </c:pt>
                <c:pt idx="7873">
                  <c:v>1968</c:v>
                </c:pt>
                <c:pt idx="7874">
                  <c:v>1968</c:v>
                </c:pt>
                <c:pt idx="7875">
                  <c:v>1968</c:v>
                </c:pt>
                <c:pt idx="7876">
                  <c:v>1968</c:v>
                </c:pt>
                <c:pt idx="7877">
                  <c:v>1969</c:v>
                </c:pt>
                <c:pt idx="7878">
                  <c:v>1969</c:v>
                </c:pt>
                <c:pt idx="7879">
                  <c:v>1969</c:v>
                </c:pt>
                <c:pt idx="7880">
                  <c:v>1969</c:v>
                </c:pt>
                <c:pt idx="7881">
                  <c:v>1969</c:v>
                </c:pt>
                <c:pt idx="7882">
                  <c:v>1969</c:v>
                </c:pt>
                <c:pt idx="7883">
                  <c:v>1970</c:v>
                </c:pt>
                <c:pt idx="7884">
                  <c:v>1970</c:v>
                </c:pt>
                <c:pt idx="7885">
                  <c:v>1970</c:v>
                </c:pt>
                <c:pt idx="7886">
                  <c:v>1970</c:v>
                </c:pt>
                <c:pt idx="7887">
                  <c:v>1970</c:v>
                </c:pt>
                <c:pt idx="7888">
                  <c:v>1970</c:v>
                </c:pt>
                <c:pt idx="7889">
                  <c:v>1970</c:v>
                </c:pt>
                <c:pt idx="7890">
                  <c:v>1970</c:v>
                </c:pt>
                <c:pt idx="7891">
                  <c:v>1971</c:v>
                </c:pt>
                <c:pt idx="7892">
                  <c:v>1971</c:v>
                </c:pt>
                <c:pt idx="7893">
                  <c:v>1971</c:v>
                </c:pt>
                <c:pt idx="7894">
                  <c:v>1971</c:v>
                </c:pt>
                <c:pt idx="7895">
                  <c:v>1971</c:v>
                </c:pt>
                <c:pt idx="7896">
                  <c:v>1971</c:v>
                </c:pt>
                <c:pt idx="7897">
                  <c:v>1971</c:v>
                </c:pt>
                <c:pt idx="7898">
                  <c:v>1971</c:v>
                </c:pt>
                <c:pt idx="7899">
                  <c:v>1971</c:v>
                </c:pt>
                <c:pt idx="7900">
                  <c:v>1971</c:v>
                </c:pt>
                <c:pt idx="7901">
                  <c:v>1972</c:v>
                </c:pt>
                <c:pt idx="7902">
                  <c:v>1972</c:v>
                </c:pt>
                <c:pt idx="7903">
                  <c:v>1972</c:v>
                </c:pt>
                <c:pt idx="7904">
                  <c:v>1972</c:v>
                </c:pt>
                <c:pt idx="7905">
                  <c:v>1972</c:v>
                </c:pt>
                <c:pt idx="7906">
                  <c:v>1972</c:v>
                </c:pt>
                <c:pt idx="7907">
                  <c:v>1972</c:v>
                </c:pt>
                <c:pt idx="7908">
                  <c:v>1972</c:v>
                </c:pt>
                <c:pt idx="7909">
                  <c:v>1972</c:v>
                </c:pt>
                <c:pt idx="7910">
                  <c:v>1972</c:v>
                </c:pt>
                <c:pt idx="7911">
                  <c:v>1972</c:v>
                </c:pt>
                <c:pt idx="7912">
                  <c:v>1973</c:v>
                </c:pt>
                <c:pt idx="7913">
                  <c:v>1974</c:v>
                </c:pt>
                <c:pt idx="7914">
                  <c:v>1975</c:v>
                </c:pt>
                <c:pt idx="7915">
                  <c:v>1975</c:v>
                </c:pt>
                <c:pt idx="7916">
                  <c:v>1975</c:v>
                </c:pt>
                <c:pt idx="7917">
                  <c:v>1976</c:v>
                </c:pt>
                <c:pt idx="7918">
                  <c:v>1977</c:v>
                </c:pt>
                <c:pt idx="7919">
                  <c:v>1978</c:v>
                </c:pt>
                <c:pt idx="7920">
                  <c:v>1979</c:v>
                </c:pt>
                <c:pt idx="7921">
                  <c:v>1979</c:v>
                </c:pt>
                <c:pt idx="7922">
                  <c:v>1979</c:v>
                </c:pt>
                <c:pt idx="7923">
                  <c:v>1979</c:v>
                </c:pt>
                <c:pt idx="7924">
                  <c:v>1980</c:v>
                </c:pt>
                <c:pt idx="7925">
                  <c:v>1980</c:v>
                </c:pt>
                <c:pt idx="7926">
                  <c:v>1980</c:v>
                </c:pt>
                <c:pt idx="7927">
                  <c:v>1980</c:v>
                </c:pt>
                <c:pt idx="7928">
                  <c:v>1980</c:v>
                </c:pt>
                <c:pt idx="7929">
                  <c:v>1980</c:v>
                </c:pt>
                <c:pt idx="7930">
                  <c:v>1980</c:v>
                </c:pt>
                <c:pt idx="7931">
                  <c:v>1980</c:v>
                </c:pt>
                <c:pt idx="7932">
                  <c:v>1980</c:v>
                </c:pt>
                <c:pt idx="7933">
                  <c:v>1980</c:v>
                </c:pt>
                <c:pt idx="7934">
                  <c:v>1980</c:v>
                </c:pt>
                <c:pt idx="7935">
                  <c:v>1980</c:v>
                </c:pt>
                <c:pt idx="7936">
                  <c:v>1980</c:v>
                </c:pt>
                <c:pt idx="7937">
                  <c:v>1980</c:v>
                </c:pt>
                <c:pt idx="7938">
                  <c:v>1980</c:v>
                </c:pt>
                <c:pt idx="7939">
                  <c:v>1980</c:v>
                </c:pt>
                <c:pt idx="7940">
                  <c:v>1981</c:v>
                </c:pt>
                <c:pt idx="7941">
                  <c:v>1982</c:v>
                </c:pt>
                <c:pt idx="7942">
                  <c:v>1983</c:v>
                </c:pt>
                <c:pt idx="7943">
                  <c:v>1983</c:v>
                </c:pt>
                <c:pt idx="7944">
                  <c:v>1984</c:v>
                </c:pt>
                <c:pt idx="7945">
                  <c:v>1985</c:v>
                </c:pt>
                <c:pt idx="7946">
                  <c:v>1986</c:v>
                </c:pt>
                <c:pt idx="7947">
                  <c:v>1987</c:v>
                </c:pt>
                <c:pt idx="7948">
                  <c:v>1987</c:v>
                </c:pt>
                <c:pt idx="7949">
                  <c:v>1987</c:v>
                </c:pt>
                <c:pt idx="7950">
                  <c:v>1987</c:v>
                </c:pt>
                <c:pt idx="7951">
                  <c:v>1987</c:v>
                </c:pt>
                <c:pt idx="7952">
                  <c:v>1987</c:v>
                </c:pt>
                <c:pt idx="7953">
                  <c:v>1987</c:v>
                </c:pt>
                <c:pt idx="7954">
                  <c:v>1987</c:v>
                </c:pt>
                <c:pt idx="7955">
                  <c:v>1987</c:v>
                </c:pt>
                <c:pt idx="7956">
                  <c:v>1987</c:v>
                </c:pt>
                <c:pt idx="7957">
                  <c:v>1987</c:v>
                </c:pt>
                <c:pt idx="7958">
                  <c:v>1987</c:v>
                </c:pt>
                <c:pt idx="7959">
                  <c:v>1987</c:v>
                </c:pt>
                <c:pt idx="7960">
                  <c:v>1988</c:v>
                </c:pt>
                <c:pt idx="7961">
                  <c:v>1988</c:v>
                </c:pt>
                <c:pt idx="7962">
                  <c:v>1988</c:v>
                </c:pt>
                <c:pt idx="7963">
                  <c:v>1989</c:v>
                </c:pt>
                <c:pt idx="7964">
                  <c:v>1989</c:v>
                </c:pt>
                <c:pt idx="7965">
                  <c:v>1990</c:v>
                </c:pt>
                <c:pt idx="7966">
                  <c:v>1990</c:v>
                </c:pt>
                <c:pt idx="7967">
                  <c:v>1991</c:v>
                </c:pt>
                <c:pt idx="7968">
                  <c:v>1992</c:v>
                </c:pt>
                <c:pt idx="7969">
                  <c:v>1992</c:v>
                </c:pt>
                <c:pt idx="7970">
                  <c:v>1993</c:v>
                </c:pt>
                <c:pt idx="7971">
                  <c:v>1993</c:v>
                </c:pt>
                <c:pt idx="7972">
                  <c:v>1993</c:v>
                </c:pt>
                <c:pt idx="7973">
                  <c:v>1993</c:v>
                </c:pt>
                <c:pt idx="7974">
                  <c:v>1993</c:v>
                </c:pt>
                <c:pt idx="7975">
                  <c:v>1994</c:v>
                </c:pt>
                <c:pt idx="7976">
                  <c:v>1994</c:v>
                </c:pt>
                <c:pt idx="7977">
                  <c:v>1994</c:v>
                </c:pt>
                <c:pt idx="7978">
                  <c:v>1994</c:v>
                </c:pt>
                <c:pt idx="7979">
                  <c:v>1994</c:v>
                </c:pt>
                <c:pt idx="7980">
                  <c:v>1994</c:v>
                </c:pt>
                <c:pt idx="7981">
                  <c:v>1994</c:v>
                </c:pt>
                <c:pt idx="7982">
                  <c:v>1994</c:v>
                </c:pt>
                <c:pt idx="7983">
                  <c:v>1994</c:v>
                </c:pt>
                <c:pt idx="7984">
                  <c:v>1995</c:v>
                </c:pt>
                <c:pt idx="7985">
                  <c:v>1995</c:v>
                </c:pt>
                <c:pt idx="7986">
                  <c:v>1995</c:v>
                </c:pt>
                <c:pt idx="7987">
                  <c:v>1995</c:v>
                </c:pt>
                <c:pt idx="7988">
                  <c:v>1995</c:v>
                </c:pt>
                <c:pt idx="7989">
                  <c:v>1995</c:v>
                </c:pt>
                <c:pt idx="7990">
                  <c:v>1996</c:v>
                </c:pt>
                <c:pt idx="7991">
                  <c:v>1996</c:v>
                </c:pt>
                <c:pt idx="7992">
                  <c:v>1997</c:v>
                </c:pt>
                <c:pt idx="7993">
                  <c:v>1998</c:v>
                </c:pt>
                <c:pt idx="7994">
                  <c:v>1998</c:v>
                </c:pt>
                <c:pt idx="7995">
                  <c:v>1998</c:v>
                </c:pt>
                <c:pt idx="7996">
                  <c:v>1998</c:v>
                </c:pt>
                <c:pt idx="7997">
                  <c:v>1998</c:v>
                </c:pt>
                <c:pt idx="7998">
                  <c:v>1998</c:v>
                </c:pt>
                <c:pt idx="7999">
                  <c:v>1998</c:v>
                </c:pt>
                <c:pt idx="8000">
                  <c:v>1998</c:v>
                </c:pt>
                <c:pt idx="8001">
                  <c:v>1999</c:v>
                </c:pt>
                <c:pt idx="8002">
                  <c:v>1999</c:v>
                </c:pt>
                <c:pt idx="8003">
                  <c:v>1999</c:v>
                </c:pt>
                <c:pt idx="8004">
                  <c:v>1999</c:v>
                </c:pt>
                <c:pt idx="8005">
                  <c:v>1999</c:v>
                </c:pt>
                <c:pt idx="8006">
                  <c:v>1999</c:v>
                </c:pt>
                <c:pt idx="8007">
                  <c:v>1999</c:v>
                </c:pt>
                <c:pt idx="8008">
                  <c:v>1999</c:v>
                </c:pt>
                <c:pt idx="8009">
                  <c:v>1999</c:v>
                </c:pt>
                <c:pt idx="8010">
                  <c:v>1999</c:v>
                </c:pt>
                <c:pt idx="8011">
                  <c:v>1999</c:v>
                </c:pt>
                <c:pt idx="8012">
                  <c:v>2000</c:v>
                </c:pt>
                <c:pt idx="8013">
                  <c:v>2000</c:v>
                </c:pt>
                <c:pt idx="8014">
                  <c:v>2000</c:v>
                </c:pt>
                <c:pt idx="8015">
                  <c:v>2001</c:v>
                </c:pt>
                <c:pt idx="8016">
                  <c:v>2002</c:v>
                </c:pt>
                <c:pt idx="8017">
                  <c:v>2003</c:v>
                </c:pt>
                <c:pt idx="8018">
                  <c:v>2004</c:v>
                </c:pt>
                <c:pt idx="8019">
                  <c:v>2005</c:v>
                </c:pt>
                <c:pt idx="8020">
                  <c:v>2006</c:v>
                </c:pt>
                <c:pt idx="8021">
                  <c:v>2007</c:v>
                </c:pt>
                <c:pt idx="8022">
                  <c:v>2007</c:v>
                </c:pt>
                <c:pt idx="8023">
                  <c:v>2007</c:v>
                </c:pt>
                <c:pt idx="8024">
                  <c:v>2007</c:v>
                </c:pt>
                <c:pt idx="8025">
                  <c:v>2007</c:v>
                </c:pt>
                <c:pt idx="8026">
                  <c:v>2007</c:v>
                </c:pt>
                <c:pt idx="8027">
                  <c:v>2007</c:v>
                </c:pt>
                <c:pt idx="8028">
                  <c:v>2007</c:v>
                </c:pt>
                <c:pt idx="8029">
                  <c:v>2007</c:v>
                </c:pt>
                <c:pt idx="8030">
                  <c:v>2007</c:v>
                </c:pt>
                <c:pt idx="8031">
                  <c:v>2007</c:v>
                </c:pt>
                <c:pt idx="8032">
                  <c:v>2007</c:v>
                </c:pt>
                <c:pt idx="8033">
                  <c:v>2008</c:v>
                </c:pt>
                <c:pt idx="8034">
                  <c:v>2008</c:v>
                </c:pt>
                <c:pt idx="8035">
                  <c:v>2008</c:v>
                </c:pt>
                <c:pt idx="8036">
                  <c:v>2008</c:v>
                </c:pt>
                <c:pt idx="8037">
                  <c:v>2008</c:v>
                </c:pt>
                <c:pt idx="8038">
                  <c:v>2008</c:v>
                </c:pt>
                <c:pt idx="8039">
                  <c:v>2008</c:v>
                </c:pt>
                <c:pt idx="8040">
                  <c:v>2008</c:v>
                </c:pt>
                <c:pt idx="8041">
                  <c:v>2008</c:v>
                </c:pt>
                <c:pt idx="8042">
                  <c:v>2008</c:v>
                </c:pt>
                <c:pt idx="8043">
                  <c:v>2008</c:v>
                </c:pt>
                <c:pt idx="8044">
                  <c:v>2008</c:v>
                </c:pt>
                <c:pt idx="8045">
                  <c:v>2008</c:v>
                </c:pt>
                <c:pt idx="8046">
                  <c:v>2008</c:v>
                </c:pt>
                <c:pt idx="8047">
                  <c:v>2008</c:v>
                </c:pt>
                <c:pt idx="8048">
                  <c:v>2008</c:v>
                </c:pt>
                <c:pt idx="8049">
                  <c:v>2008</c:v>
                </c:pt>
                <c:pt idx="8050">
                  <c:v>2008</c:v>
                </c:pt>
                <c:pt idx="8051">
                  <c:v>2008</c:v>
                </c:pt>
                <c:pt idx="8052">
                  <c:v>2009</c:v>
                </c:pt>
                <c:pt idx="8053">
                  <c:v>2009</c:v>
                </c:pt>
                <c:pt idx="8054">
                  <c:v>2009</c:v>
                </c:pt>
                <c:pt idx="8055">
                  <c:v>2009</c:v>
                </c:pt>
                <c:pt idx="8056">
                  <c:v>2010</c:v>
                </c:pt>
                <c:pt idx="8057">
                  <c:v>2010</c:v>
                </c:pt>
                <c:pt idx="8058">
                  <c:v>2011</c:v>
                </c:pt>
                <c:pt idx="8059">
                  <c:v>2011</c:v>
                </c:pt>
                <c:pt idx="8060">
                  <c:v>2011</c:v>
                </c:pt>
                <c:pt idx="8061">
                  <c:v>2011</c:v>
                </c:pt>
                <c:pt idx="8062">
                  <c:v>2011</c:v>
                </c:pt>
                <c:pt idx="8063">
                  <c:v>2011</c:v>
                </c:pt>
                <c:pt idx="8064">
                  <c:v>2011</c:v>
                </c:pt>
                <c:pt idx="8065">
                  <c:v>2011</c:v>
                </c:pt>
                <c:pt idx="8066">
                  <c:v>2011</c:v>
                </c:pt>
                <c:pt idx="8067">
                  <c:v>2012</c:v>
                </c:pt>
                <c:pt idx="8068">
                  <c:v>2013</c:v>
                </c:pt>
                <c:pt idx="8069">
                  <c:v>2013</c:v>
                </c:pt>
                <c:pt idx="8070">
                  <c:v>2014</c:v>
                </c:pt>
                <c:pt idx="8071">
                  <c:v>2015</c:v>
                </c:pt>
                <c:pt idx="8072">
                  <c:v>2015</c:v>
                </c:pt>
                <c:pt idx="8073">
                  <c:v>2015</c:v>
                </c:pt>
                <c:pt idx="8074">
                  <c:v>2015</c:v>
                </c:pt>
                <c:pt idx="8075">
                  <c:v>2015</c:v>
                </c:pt>
                <c:pt idx="8076">
                  <c:v>2015</c:v>
                </c:pt>
                <c:pt idx="8077">
                  <c:v>2015</c:v>
                </c:pt>
                <c:pt idx="8078">
                  <c:v>2016</c:v>
                </c:pt>
                <c:pt idx="8079">
                  <c:v>2017</c:v>
                </c:pt>
                <c:pt idx="8080">
                  <c:v>2017</c:v>
                </c:pt>
                <c:pt idx="8081">
                  <c:v>2017</c:v>
                </c:pt>
                <c:pt idx="8082">
                  <c:v>2018</c:v>
                </c:pt>
                <c:pt idx="8083">
                  <c:v>2018</c:v>
                </c:pt>
                <c:pt idx="8084">
                  <c:v>2019</c:v>
                </c:pt>
                <c:pt idx="8085">
                  <c:v>2019</c:v>
                </c:pt>
                <c:pt idx="8086">
                  <c:v>2019</c:v>
                </c:pt>
                <c:pt idx="8087">
                  <c:v>2020</c:v>
                </c:pt>
                <c:pt idx="8088">
                  <c:v>2020</c:v>
                </c:pt>
                <c:pt idx="8089">
                  <c:v>2020</c:v>
                </c:pt>
                <c:pt idx="8090">
                  <c:v>2020</c:v>
                </c:pt>
                <c:pt idx="8091">
                  <c:v>2020</c:v>
                </c:pt>
                <c:pt idx="8092">
                  <c:v>2021</c:v>
                </c:pt>
                <c:pt idx="8093">
                  <c:v>2022</c:v>
                </c:pt>
                <c:pt idx="8094">
                  <c:v>2022</c:v>
                </c:pt>
                <c:pt idx="8095">
                  <c:v>2022</c:v>
                </c:pt>
                <c:pt idx="8096">
                  <c:v>2023</c:v>
                </c:pt>
                <c:pt idx="8097">
                  <c:v>2023</c:v>
                </c:pt>
                <c:pt idx="8098">
                  <c:v>2024</c:v>
                </c:pt>
                <c:pt idx="8099">
                  <c:v>2025</c:v>
                </c:pt>
                <c:pt idx="8100">
                  <c:v>2025</c:v>
                </c:pt>
                <c:pt idx="8101">
                  <c:v>2026</c:v>
                </c:pt>
                <c:pt idx="8102">
                  <c:v>2026</c:v>
                </c:pt>
                <c:pt idx="8103">
                  <c:v>2026</c:v>
                </c:pt>
                <c:pt idx="8104">
                  <c:v>2026</c:v>
                </c:pt>
                <c:pt idx="8105">
                  <c:v>2026</c:v>
                </c:pt>
                <c:pt idx="8106">
                  <c:v>2026</c:v>
                </c:pt>
                <c:pt idx="8107">
                  <c:v>2027</c:v>
                </c:pt>
                <c:pt idx="8108">
                  <c:v>2027</c:v>
                </c:pt>
                <c:pt idx="8109">
                  <c:v>2028</c:v>
                </c:pt>
                <c:pt idx="8110">
                  <c:v>2029</c:v>
                </c:pt>
                <c:pt idx="8111">
                  <c:v>2029</c:v>
                </c:pt>
                <c:pt idx="8112">
                  <c:v>2029</c:v>
                </c:pt>
                <c:pt idx="8113">
                  <c:v>2030</c:v>
                </c:pt>
                <c:pt idx="8114">
                  <c:v>2030</c:v>
                </c:pt>
                <c:pt idx="8115">
                  <c:v>2030</c:v>
                </c:pt>
                <c:pt idx="8116">
                  <c:v>2030</c:v>
                </c:pt>
                <c:pt idx="8117">
                  <c:v>2031</c:v>
                </c:pt>
                <c:pt idx="8118">
                  <c:v>2031</c:v>
                </c:pt>
                <c:pt idx="8119">
                  <c:v>2032</c:v>
                </c:pt>
                <c:pt idx="8120">
                  <c:v>2033</c:v>
                </c:pt>
                <c:pt idx="8121">
                  <c:v>2033</c:v>
                </c:pt>
                <c:pt idx="8122">
                  <c:v>2034</c:v>
                </c:pt>
                <c:pt idx="8123">
                  <c:v>2034</c:v>
                </c:pt>
                <c:pt idx="8124">
                  <c:v>2034</c:v>
                </c:pt>
                <c:pt idx="8125">
                  <c:v>2034</c:v>
                </c:pt>
                <c:pt idx="8126">
                  <c:v>2034</c:v>
                </c:pt>
                <c:pt idx="8127">
                  <c:v>2035</c:v>
                </c:pt>
                <c:pt idx="8128">
                  <c:v>2035</c:v>
                </c:pt>
                <c:pt idx="8129">
                  <c:v>2035</c:v>
                </c:pt>
                <c:pt idx="8130">
                  <c:v>2035</c:v>
                </c:pt>
                <c:pt idx="8131">
                  <c:v>2035</c:v>
                </c:pt>
                <c:pt idx="8132">
                  <c:v>2035</c:v>
                </c:pt>
                <c:pt idx="8133">
                  <c:v>2035</c:v>
                </c:pt>
                <c:pt idx="8134">
                  <c:v>2035</c:v>
                </c:pt>
                <c:pt idx="8135">
                  <c:v>2035</c:v>
                </c:pt>
                <c:pt idx="8136">
                  <c:v>2035</c:v>
                </c:pt>
                <c:pt idx="8137">
                  <c:v>2036</c:v>
                </c:pt>
                <c:pt idx="8138">
                  <c:v>2036</c:v>
                </c:pt>
                <c:pt idx="8139">
                  <c:v>2036</c:v>
                </c:pt>
                <c:pt idx="8140">
                  <c:v>2036</c:v>
                </c:pt>
                <c:pt idx="8141">
                  <c:v>2037</c:v>
                </c:pt>
                <c:pt idx="8142">
                  <c:v>2037</c:v>
                </c:pt>
                <c:pt idx="8143">
                  <c:v>2037</c:v>
                </c:pt>
                <c:pt idx="8144">
                  <c:v>2038</c:v>
                </c:pt>
                <c:pt idx="8145">
                  <c:v>2038</c:v>
                </c:pt>
                <c:pt idx="8146">
                  <c:v>2038</c:v>
                </c:pt>
                <c:pt idx="8147">
                  <c:v>2038</c:v>
                </c:pt>
                <c:pt idx="8148">
                  <c:v>2038</c:v>
                </c:pt>
                <c:pt idx="8149">
                  <c:v>2038</c:v>
                </c:pt>
                <c:pt idx="8150">
                  <c:v>2038</c:v>
                </c:pt>
                <c:pt idx="8151">
                  <c:v>2038</c:v>
                </c:pt>
                <c:pt idx="8152">
                  <c:v>2039</c:v>
                </c:pt>
                <c:pt idx="8153">
                  <c:v>2039</c:v>
                </c:pt>
                <c:pt idx="8154">
                  <c:v>2039</c:v>
                </c:pt>
                <c:pt idx="8155">
                  <c:v>2039</c:v>
                </c:pt>
                <c:pt idx="8156">
                  <c:v>2039</c:v>
                </c:pt>
                <c:pt idx="8157">
                  <c:v>2039</c:v>
                </c:pt>
                <c:pt idx="8158">
                  <c:v>2039</c:v>
                </c:pt>
                <c:pt idx="8159">
                  <c:v>2039</c:v>
                </c:pt>
                <c:pt idx="8160">
                  <c:v>2039</c:v>
                </c:pt>
                <c:pt idx="8161">
                  <c:v>2040</c:v>
                </c:pt>
                <c:pt idx="8162">
                  <c:v>2040</c:v>
                </c:pt>
                <c:pt idx="8163">
                  <c:v>2040</c:v>
                </c:pt>
                <c:pt idx="8164">
                  <c:v>2040</c:v>
                </c:pt>
                <c:pt idx="8165">
                  <c:v>2040</c:v>
                </c:pt>
                <c:pt idx="8166">
                  <c:v>2040</c:v>
                </c:pt>
                <c:pt idx="8167">
                  <c:v>2041</c:v>
                </c:pt>
                <c:pt idx="8168">
                  <c:v>2041</c:v>
                </c:pt>
                <c:pt idx="8169">
                  <c:v>2041</c:v>
                </c:pt>
                <c:pt idx="8170">
                  <c:v>2042</c:v>
                </c:pt>
                <c:pt idx="8171">
                  <c:v>2042</c:v>
                </c:pt>
                <c:pt idx="8172">
                  <c:v>2042</c:v>
                </c:pt>
                <c:pt idx="8173">
                  <c:v>2043</c:v>
                </c:pt>
                <c:pt idx="8174">
                  <c:v>2043</c:v>
                </c:pt>
                <c:pt idx="8175">
                  <c:v>2044</c:v>
                </c:pt>
                <c:pt idx="8176">
                  <c:v>2045</c:v>
                </c:pt>
                <c:pt idx="8177">
                  <c:v>2046</c:v>
                </c:pt>
                <c:pt idx="8178">
                  <c:v>2046</c:v>
                </c:pt>
                <c:pt idx="8179">
                  <c:v>2046</c:v>
                </c:pt>
                <c:pt idx="8180">
                  <c:v>2046</c:v>
                </c:pt>
                <c:pt idx="8181">
                  <c:v>2046</c:v>
                </c:pt>
                <c:pt idx="8182">
                  <c:v>2047</c:v>
                </c:pt>
                <c:pt idx="8183">
                  <c:v>2048</c:v>
                </c:pt>
                <c:pt idx="8184">
                  <c:v>2048</c:v>
                </c:pt>
                <c:pt idx="8185">
                  <c:v>2048</c:v>
                </c:pt>
                <c:pt idx="8186">
                  <c:v>2049</c:v>
                </c:pt>
                <c:pt idx="8187">
                  <c:v>2049</c:v>
                </c:pt>
                <c:pt idx="8188">
                  <c:v>2049</c:v>
                </c:pt>
                <c:pt idx="8189">
                  <c:v>2049</c:v>
                </c:pt>
                <c:pt idx="8190">
                  <c:v>2049</c:v>
                </c:pt>
                <c:pt idx="8191">
                  <c:v>2049</c:v>
                </c:pt>
                <c:pt idx="8192">
                  <c:v>2049</c:v>
                </c:pt>
                <c:pt idx="8193">
                  <c:v>2049</c:v>
                </c:pt>
                <c:pt idx="8194">
                  <c:v>2049</c:v>
                </c:pt>
                <c:pt idx="8195">
                  <c:v>2049</c:v>
                </c:pt>
                <c:pt idx="8196">
                  <c:v>2049</c:v>
                </c:pt>
                <c:pt idx="8197">
                  <c:v>2050</c:v>
                </c:pt>
                <c:pt idx="8198">
                  <c:v>2050</c:v>
                </c:pt>
                <c:pt idx="8199">
                  <c:v>2050</c:v>
                </c:pt>
                <c:pt idx="8200">
                  <c:v>2051</c:v>
                </c:pt>
                <c:pt idx="8201">
                  <c:v>2051</c:v>
                </c:pt>
                <c:pt idx="8202">
                  <c:v>2052</c:v>
                </c:pt>
                <c:pt idx="8203">
                  <c:v>2053</c:v>
                </c:pt>
                <c:pt idx="8204">
                  <c:v>2053</c:v>
                </c:pt>
                <c:pt idx="8205">
                  <c:v>2053</c:v>
                </c:pt>
                <c:pt idx="8206">
                  <c:v>2053</c:v>
                </c:pt>
                <c:pt idx="8207">
                  <c:v>2054</c:v>
                </c:pt>
                <c:pt idx="8208">
                  <c:v>2054</c:v>
                </c:pt>
                <c:pt idx="8209">
                  <c:v>2055</c:v>
                </c:pt>
                <c:pt idx="8210">
                  <c:v>2055</c:v>
                </c:pt>
                <c:pt idx="8211">
                  <c:v>2055</c:v>
                </c:pt>
                <c:pt idx="8212">
                  <c:v>2055</c:v>
                </c:pt>
                <c:pt idx="8213">
                  <c:v>2055</c:v>
                </c:pt>
                <c:pt idx="8214">
                  <c:v>2055</c:v>
                </c:pt>
                <c:pt idx="8215">
                  <c:v>2055</c:v>
                </c:pt>
                <c:pt idx="8216">
                  <c:v>2055</c:v>
                </c:pt>
                <c:pt idx="8217">
                  <c:v>2055</c:v>
                </c:pt>
                <c:pt idx="8218">
                  <c:v>2055</c:v>
                </c:pt>
                <c:pt idx="8219">
                  <c:v>2055</c:v>
                </c:pt>
                <c:pt idx="8220">
                  <c:v>2055</c:v>
                </c:pt>
                <c:pt idx="8221">
                  <c:v>2055</c:v>
                </c:pt>
                <c:pt idx="8222">
                  <c:v>2055</c:v>
                </c:pt>
                <c:pt idx="8223">
                  <c:v>2056</c:v>
                </c:pt>
                <c:pt idx="8224">
                  <c:v>2056</c:v>
                </c:pt>
                <c:pt idx="8225">
                  <c:v>2056</c:v>
                </c:pt>
                <c:pt idx="8226">
                  <c:v>2056</c:v>
                </c:pt>
                <c:pt idx="8227">
                  <c:v>2056</c:v>
                </c:pt>
                <c:pt idx="8228">
                  <c:v>2056</c:v>
                </c:pt>
                <c:pt idx="8229">
                  <c:v>2056</c:v>
                </c:pt>
                <c:pt idx="8230">
                  <c:v>2056</c:v>
                </c:pt>
                <c:pt idx="8231">
                  <c:v>2056</c:v>
                </c:pt>
                <c:pt idx="8232">
                  <c:v>2056</c:v>
                </c:pt>
                <c:pt idx="8233">
                  <c:v>2056</c:v>
                </c:pt>
                <c:pt idx="8234">
                  <c:v>2056</c:v>
                </c:pt>
                <c:pt idx="8235">
                  <c:v>2056</c:v>
                </c:pt>
                <c:pt idx="8236">
                  <c:v>2057</c:v>
                </c:pt>
                <c:pt idx="8237">
                  <c:v>2058</c:v>
                </c:pt>
                <c:pt idx="8238">
                  <c:v>2058</c:v>
                </c:pt>
                <c:pt idx="8239">
                  <c:v>2059</c:v>
                </c:pt>
                <c:pt idx="8240">
                  <c:v>2059</c:v>
                </c:pt>
                <c:pt idx="8241">
                  <c:v>2059</c:v>
                </c:pt>
                <c:pt idx="8242">
                  <c:v>2059</c:v>
                </c:pt>
                <c:pt idx="8243">
                  <c:v>2059</c:v>
                </c:pt>
                <c:pt idx="8244">
                  <c:v>2059</c:v>
                </c:pt>
                <c:pt idx="8245">
                  <c:v>2059</c:v>
                </c:pt>
                <c:pt idx="8246">
                  <c:v>2059</c:v>
                </c:pt>
                <c:pt idx="8247">
                  <c:v>2060</c:v>
                </c:pt>
                <c:pt idx="8248">
                  <c:v>2060</c:v>
                </c:pt>
                <c:pt idx="8249">
                  <c:v>2061</c:v>
                </c:pt>
                <c:pt idx="8250">
                  <c:v>2061</c:v>
                </c:pt>
                <c:pt idx="8251">
                  <c:v>2061</c:v>
                </c:pt>
                <c:pt idx="8252">
                  <c:v>2061</c:v>
                </c:pt>
                <c:pt idx="8253">
                  <c:v>2061</c:v>
                </c:pt>
                <c:pt idx="8254">
                  <c:v>2061</c:v>
                </c:pt>
                <c:pt idx="8255">
                  <c:v>2061</c:v>
                </c:pt>
                <c:pt idx="8256">
                  <c:v>2062</c:v>
                </c:pt>
                <c:pt idx="8257">
                  <c:v>2062</c:v>
                </c:pt>
                <c:pt idx="8258">
                  <c:v>2062</c:v>
                </c:pt>
                <c:pt idx="8259">
                  <c:v>2062</c:v>
                </c:pt>
                <c:pt idx="8260">
                  <c:v>2062</c:v>
                </c:pt>
                <c:pt idx="8261">
                  <c:v>2062</c:v>
                </c:pt>
                <c:pt idx="8262">
                  <c:v>2063</c:v>
                </c:pt>
                <c:pt idx="8263">
                  <c:v>2064</c:v>
                </c:pt>
                <c:pt idx="8264">
                  <c:v>2064</c:v>
                </c:pt>
                <c:pt idx="8265">
                  <c:v>2064</c:v>
                </c:pt>
                <c:pt idx="8266">
                  <c:v>2064</c:v>
                </c:pt>
                <c:pt idx="8267">
                  <c:v>2064</c:v>
                </c:pt>
                <c:pt idx="8268">
                  <c:v>2064</c:v>
                </c:pt>
                <c:pt idx="8269">
                  <c:v>2064</c:v>
                </c:pt>
                <c:pt idx="8270">
                  <c:v>2064</c:v>
                </c:pt>
                <c:pt idx="8271">
                  <c:v>2064</c:v>
                </c:pt>
                <c:pt idx="8272">
                  <c:v>2065</c:v>
                </c:pt>
                <c:pt idx="8273">
                  <c:v>2066</c:v>
                </c:pt>
                <c:pt idx="8274">
                  <c:v>2067</c:v>
                </c:pt>
                <c:pt idx="8275">
                  <c:v>2067</c:v>
                </c:pt>
                <c:pt idx="8276">
                  <c:v>2067</c:v>
                </c:pt>
                <c:pt idx="8277">
                  <c:v>2067</c:v>
                </c:pt>
                <c:pt idx="8278">
                  <c:v>2067</c:v>
                </c:pt>
                <c:pt idx="8279">
                  <c:v>2067</c:v>
                </c:pt>
                <c:pt idx="8280">
                  <c:v>2067</c:v>
                </c:pt>
                <c:pt idx="8281">
                  <c:v>2068</c:v>
                </c:pt>
                <c:pt idx="8282">
                  <c:v>2068</c:v>
                </c:pt>
                <c:pt idx="8283">
                  <c:v>2069</c:v>
                </c:pt>
                <c:pt idx="8284">
                  <c:v>2070</c:v>
                </c:pt>
                <c:pt idx="8285">
                  <c:v>2070</c:v>
                </c:pt>
                <c:pt idx="8286">
                  <c:v>2071</c:v>
                </c:pt>
                <c:pt idx="8287">
                  <c:v>2071</c:v>
                </c:pt>
                <c:pt idx="8288">
                  <c:v>2072</c:v>
                </c:pt>
                <c:pt idx="8289">
                  <c:v>2073</c:v>
                </c:pt>
                <c:pt idx="8290">
                  <c:v>2074</c:v>
                </c:pt>
                <c:pt idx="8291">
                  <c:v>2075</c:v>
                </c:pt>
                <c:pt idx="8292">
                  <c:v>2075</c:v>
                </c:pt>
                <c:pt idx="8293">
                  <c:v>2075</c:v>
                </c:pt>
                <c:pt idx="8294">
                  <c:v>2075</c:v>
                </c:pt>
                <c:pt idx="8295">
                  <c:v>2075</c:v>
                </c:pt>
                <c:pt idx="8296">
                  <c:v>2075</c:v>
                </c:pt>
                <c:pt idx="8297">
                  <c:v>2075</c:v>
                </c:pt>
                <c:pt idx="8298">
                  <c:v>2075</c:v>
                </c:pt>
                <c:pt idx="8299">
                  <c:v>2075</c:v>
                </c:pt>
                <c:pt idx="8300">
                  <c:v>2075</c:v>
                </c:pt>
                <c:pt idx="8301">
                  <c:v>2075</c:v>
                </c:pt>
                <c:pt idx="8302">
                  <c:v>2075</c:v>
                </c:pt>
                <c:pt idx="8303">
                  <c:v>2075</c:v>
                </c:pt>
                <c:pt idx="8304">
                  <c:v>2075</c:v>
                </c:pt>
                <c:pt idx="8305">
                  <c:v>2075</c:v>
                </c:pt>
                <c:pt idx="8306">
                  <c:v>2075</c:v>
                </c:pt>
                <c:pt idx="8307">
                  <c:v>2076</c:v>
                </c:pt>
                <c:pt idx="8308">
                  <c:v>2077</c:v>
                </c:pt>
                <c:pt idx="8309">
                  <c:v>2078</c:v>
                </c:pt>
                <c:pt idx="8310">
                  <c:v>2079</c:v>
                </c:pt>
                <c:pt idx="8311">
                  <c:v>2079</c:v>
                </c:pt>
                <c:pt idx="8312">
                  <c:v>2079</c:v>
                </c:pt>
                <c:pt idx="8313">
                  <c:v>2079</c:v>
                </c:pt>
                <c:pt idx="8314">
                  <c:v>2079</c:v>
                </c:pt>
                <c:pt idx="8315">
                  <c:v>2079</c:v>
                </c:pt>
                <c:pt idx="8316">
                  <c:v>2079</c:v>
                </c:pt>
                <c:pt idx="8317">
                  <c:v>2080</c:v>
                </c:pt>
                <c:pt idx="8318">
                  <c:v>2081</c:v>
                </c:pt>
                <c:pt idx="8319">
                  <c:v>2081</c:v>
                </c:pt>
                <c:pt idx="8320">
                  <c:v>2081</c:v>
                </c:pt>
                <c:pt idx="8321">
                  <c:v>2081</c:v>
                </c:pt>
                <c:pt idx="8322">
                  <c:v>2081</c:v>
                </c:pt>
                <c:pt idx="8323">
                  <c:v>2081</c:v>
                </c:pt>
                <c:pt idx="8324">
                  <c:v>2081</c:v>
                </c:pt>
                <c:pt idx="8325">
                  <c:v>2081</c:v>
                </c:pt>
                <c:pt idx="8326">
                  <c:v>2081</c:v>
                </c:pt>
                <c:pt idx="8327">
                  <c:v>2081</c:v>
                </c:pt>
                <c:pt idx="8328">
                  <c:v>2081</c:v>
                </c:pt>
                <c:pt idx="8329">
                  <c:v>2082</c:v>
                </c:pt>
                <c:pt idx="8330">
                  <c:v>2082</c:v>
                </c:pt>
                <c:pt idx="8331">
                  <c:v>2082</c:v>
                </c:pt>
                <c:pt idx="8332">
                  <c:v>2082</c:v>
                </c:pt>
                <c:pt idx="8333">
                  <c:v>2082</c:v>
                </c:pt>
                <c:pt idx="8334">
                  <c:v>2082</c:v>
                </c:pt>
                <c:pt idx="8335">
                  <c:v>2082</c:v>
                </c:pt>
                <c:pt idx="8336">
                  <c:v>2082</c:v>
                </c:pt>
                <c:pt idx="8337">
                  <c:v>2082</c:v>
                </c:pt>
                <c:pt idx="8338">
                  <c:v>2082</c:v>
                </c:pt>
                <c:pt idx="8339">
                  <c:v>2082</c:v>
                </c:pt>
                <c:pt idx="8340">
                  <c:v>2082</c:v>
                </c:pt>
                <c:pt idx="8341">
                  <c:v>2082</c:v>
                </c:pt>
                <c:pt idx="8342">
                  <c:v>2082</c:v>
                </c:pt>
                <c:pt idx="8343">
                  <c:v>2082</c:v>
                </c:pt>
                <c:pt idx="8344">
                  <c:v>2082</c:v>
                </c:pt>
                <c:pt idx="8345">
                  <c:v>2082</c:v>
                </c:pt>
                <c:pt idx="8346">
                  <c:v>2082</c:v>
                </c:pt>
                <c:pt idx="8347">
                  <c:v>2082</c:v>
                </c:pt>
                <c:pt idx="8348">
                  <c:v>2082</c:v>
                </c:pt>
                <c:pt idx="8349">
                  <c:v>2082</c:v>
                </c:pt>
                <c:pt idx="8350">
                  <c:v>2083</c:v>
                </c:pt>
                <c:pt idx="8351">
                  <c:v>2083</c:v>
                </c:pt>
                <c:pt idx="8352">
                  <c:v>2083</c:v>
                </c:pt>
                <c:pt idx="8353">
                  <c:v>2083</c:v>
                </c:pt>
                <c:pt idx="8354">
                  <c:v>2083</c:v>
                </c:pt>
                <c:pt idx="8355">
                  <c:v>2083</c:v>
                </c:pt>
                <c:pt idx="8356">
                  <c:v>2083</c:v>
                </c:pt>
                <c:pt idx="8357">
                  <c:v>2083</c:v>
                </c:pt>
                <c:pt idx="8358">
                  <c:v>2083</c:v>
                </c:pt>
                <c:pt idx="8359">
                  <c:v>2083</c:v>
                </c:pt>
                <c:pt idx="8360">
                  <c:v>2083</c:v>
                </c:pt>
                <c:pt idx="8361">
                  <c:v>2083</c:v>
                </c:pt>
                <c:pt idx="8362">
                  <c:v>2083</c:v>
                </c:pt>
                <c:pt idx="8363">
                  <c:v>2083</c:v>
                </c:pt>
                <c:pt idx="8364">
                  <c:v>2084</c:v>
                </c:pt>
                <c:pt idx="8365">
                  <c:v>2084</c:v>
                </c:pt>
                <c:pt idx="8366">
                  <c:v>2084</c:v>
                </c:pt>
                <c:pt idx="8367">
                  <c:v>2084</c:v>
                </c:pt>
                <c:pt idx="8368">
                  <c:v>2084</c:v>
                </c:pt>
                <c:pt idx="8369">
                  <c:v>2084</c:v>
                </c:pt>
                <c:pt idx="8370">
                  <c:v>2085</c:v>
                </c:pt>
                <c:pt idx="8371">
                  <c:v>2085</c:v>
                </c:pt>
                <c:pt idx="8372">
                  <c:v>2085</c:v>
                </c:pt>
                <c:pt idx="8373">
                  <c:v>2085</c:v>
                </c:pt>
                <c:pt idx="8374">
                  <c:v>2085</c:v>
                </c:pt>
                <c:pt idx="8375">
                  <c:v>2085</c:v>
                </c:pt>
                <c:pt idx="8376">
                  <c:v>2085</c:v>
                </c:pt>
                <c:pt idx="8377">
                  <c:v>2085</c:v>
                </c:pt>
                <c:pt idx="8378">
                  <c:v>2085</c:v>
                </c:pt>
                <c:pt idx="8379">
                  <c:v>2085</c:v>
                </c:pt>
                <c:pt idx="8380">
                  <c:v>2085</c:v>
                </c:pt>
                <c:pt idx="8381">
                  <c:v>2085</c:v>
                </c:pt>
                <c:pt idx="8382">
                  <c:v>2085</c:v>
                </c:pt>
                <c:pt idx="8383">
                  <c:v>2085</c:v>
                </c:pt>
                <c:pt idx="8384">
                  <c:v>2086</c:v>
                </c:pt>
                <c:pt idx="8385">
                  <c:v>2086</c:v>
                </c:pt>
                <c:pt idx="8386">
                  <c:v>2086</c:v>
                </c:pt>
                <c:pt idx="8387">
                  <c:v>2086</c:v>
                </c:pt>
                <c:pt idx="8388">
                  <c:v>2086</c:v>
                </c:pt>
                <c:pt idx="8389">
                  <c:v>2086</c:v>
                </c:pt>
                <c:pt idx="8390">
                  <c:v>2086</c:v>
                </c:pt>
                <c:pt idx="8391">
                  <c:v>2087</c:v>
                </c:pt>
                <c:pt idx="8392">
                  <c:v>2088</c:v>
                </c:pt>
                <c:pt idx="8393">
                  <c:v>2088</c:v>
                </c:pt>
                <c:pt idx="8394">
                  <c:v>2088</c:v>
                </c:pt>
                <c:pt idx="8395">
                  <c:v>2088</c:v>
                </c:pt>
                <c:pt idx="8396">
                  <c:v>2089</c:v>
                </c:pt>
                <c:pt idx="8397">
                  <c:v>2089</c:v>
                </c:pt>
                <c:pt idx="8398">
                  <c:v>2089</c:v>
                </c:pt>
                <c:pt idx="8399">
                  <c:v>2089</c:v>
                </c:pt>
                <c:pt idx="8400">
                  <c:v>2090</c:v>
                </c:pt>
                <c:pt idx="8401">
                  <c:v>2091</c:v>
                </c:pt>
                <c:pt idx="8402">
                  <c:v>2091</c:v>
                </c:pt>
                <c:pt idx="8403">
                  <c:v>2091</c:v>
                </c:pt>
                <c:pt idx="8404">
                  <c:v>2091</c:v>
                </c:pt>
                <c:pt idx="8405">
                  <c:v>2091</c:v>
                </c:pt>
                <c:pt idx="8406">
                  <c:v>2091</c:v>
                </c:pt>
                <c:pt idx="8407">
                  <c:v>2092</c:v>
                </c:pt>
                <c:pt idx="8408">
                  <c:v>2092</c:v>
                </c:pt>
                <c:pt idx="8409">
                  <c:v>2092</c:v>
                </c:pt>
                <c:pt idx="8410">
                  <c:v>2092</c:v>
                </c:pt>
                <c:pt idx="8411">
                  <c:v>2092</c:v>
                </c:pt>
                <c:pt idx="8412">
                  <c:v>2092</c:v>
                </c:pt>
                <c:pt idx="8413">
                  <c:v>2092</c:v>
                </c:pt>
                <c:pt idx="8414">
                  <c:v>2092</c:v>
                </c:pt>
                <c:pt idx="8415">
                  <c:v>2092</c:v>
                </c:pt>
                <c:pt idx="8416">
                  <c:v>2092</c:v>
                </c:pt>
                <c:pt idx="8417">
                  <c:v>2092</c:v>
                </c:pt>
                <c:pt idx="8418">
                  <c:v>2092</c:v>
                </c:pt>
                <c:pt idx="8419">
                  <c:v>2092</c:v>
                </c:pt>
                <c:pt idx="8420">
                  <c:v>2092</c:v>
                </c:pt>
                <c:pt idx="8421">
                  <c:v>2092</c:v>
                </c:pt>
                <c:pt idx="8422">
                  <c:v>2092</c:v>
                </c:pt>
                <c:pt idx="8423">
                  <c:v>2093</c:v>
                </c:pt>
                <c:pt idx="8424">
                  <c:v>2093</c:v>
                </c:pt>
                <c:pt idx="8425">
                  <c:v>2093</c:v>
                </c:pt>
                <c:pt idx="8426">
                  <c:v>2093</c:v>
                </c:pt>
                <c:pt idx="8427">
                  <c:v>2093</c:v>
                </c:pt>
                <c:pt idx="8428">
                  <c:v>2093</c:v>
                </c:pt>
                <c:pt idx="8429">
                  <c:v>2093</c:v>
                </c:pt>
                <c:pt idx="8430">
                  <c:v>2093</c:v>
                </c:pt>
                <c:pt idx="8431">
                  <c:v>2093</c:v>
                </c:pt>
                <c:pt idx="8432">
                  <c:v>2093</c:v>
                </c:pt>
                <c:pt idx="8433">
                  <c:v>2094</c:v>
                </c:pt>
                <c:pt idx="8434">
                  <c:v>2095</c:v>
                </c:pt>
                <c:pt idx="8435">
                  <c:v>2096</c:v>
                </c:pt>
                <c:pt idx="8436">
                  <c:v>2097</c:v>
                </c:pt>
                <c:pt idx="8437">
                  <c:v>2098</c:v>
                </c:pt>
                <c:pt idx="8438">
                  <c:v>2099</c:v>
                </c:pt>
                <c:pt idx="8439">
                  <c:v>2100</c:v>
                </c:pt>
                <c:pt idx="8440">
                  <c:v>2101</c:v>
                </c:pt>
                <c:pt idx="8441">
                  <c:v>2102</c:v>
                </c:pt>
                <c:pt idx="8442">
                  <c:v>2103</c:v>
                </c:pt>
                <c:pt idx="8443">
                  <c:v>2104</c:v>
                </c:pt>
                <c:pt idx="8444">
                  <c:v>2105</c:v>
                </c:pt>
                <c:pt idx="8445">
                  <c:v>2106</c:v>
                </c:pt>
                <c:pt idx="8446">
                  <c:v>2107</c:v>
                </c:pt>
                <c:pt idx="8447">
                  <c:v>2108</c:v>
                </c:pt>
                <c:pt idx="8448">
                  <c:v>2109</c:v>
                </c:pt>
                <c:pt idx="8449">
                  <c:v>2110</c:v>
                </c:pt>
                <c:pt idx="8450">
                  <c:v>2111</c:v>
                </c:pt>
                <c:pt idx="8451">
                  <c:v>2112</c:v>
                </c:pt>
                <c:pt idx="8452">
                  <c:v>2113</c:v>
                </c:pt>
                <c:pt idx="8453">
                  <c:v>2114</c:v>
                </c:pt>
                <c:pt idx="8454">
                  <c:v>2115</c:v>
                </c:pt>
                <c:pt idx="8455">
                  <c:v>2116</c:v>
                </c:pt>
                <c:pt idx="8456">
                  <c:v>2117</c:v>
                </c:pt>
                <c:pt idx="8457">
                  <c:v>2118</c:v>
                </c:pt>
                <c:pt idx="8458">
                  <c:v>2119</c:v>
                </c:pt>
                <c:pt idx="8459">
                  <c:v>2120</c:v>
                </c:pt>
                <c:pt idx="8460">
                  <c:v>2121</c:v>
                </c:pt>
                <c:pt idx="8461">
                  <c:v>2122</c:v>
                </c:pt>
                <c:pt idx="8462">
                  <c:v>2122</c:v>
                </c:pt>
                <c:pt idx="8463">
                  <c:v>2122</c:v>
                </c:pt>
                <c:pt idx="8464">
                  <c:v>2122</c:v>
                </c:pt>
                <c:pt idx="8465">
                  <c:v>2122</c:v>
                </c:pt>
                <c:pt idx="8466">
                  <c:v>2122</c:v>
                </c:pt>
                <c:pt idx="8467">
                  <c:v>2122</c:v>
                </c:pt>
                <c:pt idx="8468">
                  <c:v>2123</c:v>
                </c:pt>
                <c:pt idx="8469">
                  <c:v>2123</c:v>
                </c:pt>
                <c:pt idx="8470">
                  <c:v>2123</c:v>
                </c:pt>
                <c:pt idx="8471">
                  <c:v>2123</c:v>
                </c:pt>
                <c:pt idx="8472">
                  <c:v>2123</c:v>
                </c:pt>
                <c:pt idx="8473">
                  <c:v>2124</c:v>
                </c:pt>
                <c:pt idx="8474">
                  <c:v>2125</c:v>
                </c:pt>
                <c:pt idx="8475">
                  <c:v>2125</c:v>
                </c:pt>
                <c:pt idx="8476">
                  <c:v>2125</c:v>
                </c:pt>
                <c:pt idx="8477">
                  <c:v>2125</c:v>
                </c:pt>
                <c:pt idx="8478">
                  <c:v>2126</c:v>
                </c:pt>
                <c:pt idx="8479">
                  <c:v>2126</c:v>
                </c:pt>
                <c:pt idx="8480">
                  <c:v>2126</c:v>
                </c:pt>
                <c:pt idx="8481">
                  <c:v>2126</c:v>
                </c:pt>
                <c:pt idx="8482">
                  <c:v>2126</c:v>
                </c:pt>
                <c:pt idx="8483">
                  <c:v>2126</c:v>
                </c:pt>
                <c:pt idx="8484">
                  <c:v>2126</c:v>
                </c:pt>
                <c:pt idx="8485">
                  <c:v>2126</c:v>
                </c:pt>
                <c:pt idx="8486">
                  <c:v>2126</c:v>
                </c:pt>
                <c:pt idx="8487">
                  <c:v>2126</c:v>
                </c:pt>
                <c:pt idx="8488">
                  <c:v>2126</c:v>
                </c:pt>
                <c:pt idx="8489">
                  <c:v>2126</c:v>
                </c:pt>
                <c:pt idx="8490">
                  <c:v>2126</c:v>
                </c:pt>
                <c:pt idx="8491">
                  <c:v>2126</c:v>
                </c:pt>
                <c:pt idx="8492">
                  <c:v>2126</c:v>
                </c:pt>
                <c:pt idx="8493">
                  <c:v>2126</c:v>
                </c:pt>
                <c:pt idx="8494">
                  <c:v>2126</c:v>
                </c:pt>
                <c:pt idx="8495">
                  <c:v>2126</c:v>
                </c:pt>
                <c:pt idx="8496">
                  <c:v>2126</c:v>
                </c:pt>
                <c:pt idx="8497">
                  <c:v>2126</c:v>
                </c:pt>
                <c:pt idx="8498">
                  <c:v>2126</c:v>
                </c:pt>
                <c:pt idx="8499">
                  <c:v>2126</c:v>
                </c:pt>
                <c:pt idx="8500">
                  <c:v>2126</c:v>
                </c:pt>
                <c:pt idx="8501">
                  <c:v>2126</c:v>
                </c:pt>
                <c:pt idx="8502">
                  <c:v>2126</c:v>
                </c:pt>
                <c:pt idx="8503">
                  <c:v>2126</c:v>
                </c:pt>
                <c:pt idx="8504">
                  <c:v>2126</c:v>
                </c:pt>
                <c:pt idx="8505">
                  <c:v>2126</c:v>
                </c:pt>
                <c:pt idx="8506">
                  <c:v>2126</c:v>
                </c:pt>
                <c:pt idx="8507">
                  <c:v>2126</c:v>
                </c:pt>
                <c:pt idx="8508">
                  <c:v>2126</c:v>
                </c:pt>
                <c:pt idx="8509">
                  <c:v>2127</c:v>
                </c:pt>
                <c:pt idx="8510">
                  <c:v>2127</c:v>
                </c:pt>
                <c:pt idx="8511">
                  <c:v>2127</c:v>
                </c:pt>
                <c:pt idx="8512">
                  <c:v>2127</c:v>
                </c:pt>
                <c:pt idx="8513">
                  <c:v>2127</c:v>
                </c:pt>
                <c:pt idx="8514">
                  <c:v>2127</c:v>
                </c:pt>
                <c:pt idx="8515">
                  <c:v>2127</c:v>
                </c:pt>
                <c:pt idx="8516">
                  <c:v>2127</c:v>
                </c:pt>
                <c:pt idx="8517">
                  <c:v>2127</c:v>
                </c:pt>
                <c:pt idx="8518">
                  <c:v>2127</c:v>
                </c:pt>
                <c:pt idx="8519">
                  <c:v>2127</c:v>
                </c:pt>
                <c:pt idx="8520">
                  <c:v>2127</c:v>
                </c:pt>
                <c:pt idx="8521">
                  <c:v>2127</c:v>
                </c:pt>
                <c:pt idx="8522">
                  <c:v>2127</c:v>
                </c:pt>
                <c:pt idx="8523">
                  <c:v>2127</c:v>
                </c:pt>
                <c:pt idx="8524">
                  <c:v>2127</c:v>
                </c:pt>
                <c:pt idx="8525">
                  <c:v>2127</c:v>
                </c:pt>
                <c:pt idx="8526">
                  <c:v>2128</c:v>
                </c:pt>
                <c:pt idx="8527">
                  <c:v>2128</c:v>
                </c:pt>
                <c:pt idx="8528">
                  <c:v>2128</c:v>
                </c:pt>
                <c:pt idx="8529">
                  <c:v>2128</c:v>
                </c:pt>
                <c:pt idx="8530">
                  <c:v>2128</c:v>
                </c:pt>
                <c:pt idx="8531">
                  <c:v>2128</c:v>
                </c:pt>
                <c:pt idx="8532">
                  <c:v>2128</c:v>
                </c:pt>
                <c:pt idx="8533">
                  <c:v>2128</c:v>
                </c:pt>
                <c:pt idx="8534">
                  <c:v>2128</c:v>
                </c:pt>
                <c:pt idx="8535">
                  <c:v>2128</c:v>
                </c:pt>
                <c:pt idx="8536">
                  <c:v>2128</c:v>
                </c:pt>
                <c:pt idx="8537">
                  <c:v>2128</c:v>
                </c:pt>
                <c:pt idx="8538">
                  <c:v>2128</c:v>
                </c:pt>
                <c:pt idx="8539">
                  <c:v>2129</c:v>
                </c:pt>
                <c:pt idx="8540">
                  <c:v>2129</c:v>
                </c:pt>
                <c:pt idx="8541">
                  <c:v>2129</c:v>
                </c:pt>
                <c:pt idx="8542">
                  <c:v>2129</c:v>
                </c:pt>
                <c:pt idx="8543">
                  <c:v>2130</c:v>
                </c:pt>
                <c:pt idx="8544">
                  <c:v>2130</c:v>
                </c:pt>
                <c:pt idx="8545">
                  <c:v>2130</c:v>
                </c:pt>
                <c:pt idx="8546">
                  <c:v>2130</c:v>
                </c:pt>
                <c:pt idx="8547">
                  <c:v>2130</c:v>
                </c:pt>
                <c:pt idx="8548">
                  <c:v>2130</c:v>
                </c:pt>
                <c:pt idx="8549">
                  <c:v>2130</c:v>
                </c:pt>
                <c:pt idx="8550">
                  <c:v>2130</c:v>
                </c:pt>
                <c:pt idx="8551">
                  <c:v>2130</c:v>
                </c:pt>
                <c:pt idx="8552">
                  <c:v>2130</c:v>
                </c:pt>
                <c:pt idx="8553">
                  <c:v>2130</c:v>
                </c:pt>
                <c:pt idx="8554">
                  <c:v>2130</c:v>
                </c:pt>
                <c:pt idx="8555">
                  <c:v>2131</c:v>
                </c:pt>
                <c:pt idx="8556">
                  <c:v>2132</c:v>
                </c:pt>
                <c:pt idx="8557">
                  <c:v>2133</c:v>
                </c:pt>
                <c:pt idx="8558">
                  <c:v>2133</c:v>
                </c:pt>
                <c:pt idx="8559">
                  <c:v>2134</c:v>
                </c:pt>
                <c:pt idx="8560">
                  <c:v>2134</c:v>
                </c:pt>
                <c:pt idx="8561">
                  <c:v>2134</c:v>
                </c:pt>
                <c:pt idx="8562">
                  <c:v>2135</c:v>
                </c:pt>
                <c:pt idx="8563">
                  <c:v>2136</c:v>
                </c:pt>
                <c:pt idx="8564">
                  <c:v>2137</c:v>
                </c:pt>
                <c:pt idx="8565">
                  <c:v>2138</c:v>
                </c:pt>
                <c:pt idx="8566">
                  <c:v>2139</c:v>
                </c:pt>
                <c:pt idx="8567">
                  <c:v>2139</c:v>
                </c:pt>
                <c:pt idx="8568">
                  <c:v>2140</c:v>
                </c:pt>
                <c:pt idx="8569">
                  <c:v>2140</c:v>
                </c:pt>
                <c:pt idx="8570">
                  <c:v>2140</c:v>
                </c:pt>
                <c:pt idx="8571">
                  <c:v>2140</c:v>
                </c:pt>
                <c:pt idx="8572">
                  <c:v>2141</c:v>
                </c:pt>
                <c:pt idx="8573">
                  <c:v>2141</c:v>
                </c:pt>
                <c:pt idx="8574">
                  <c:v>2142</c:v>
                </c:pt>
                <c:pt idx="8575">
                  <c:v>2143</c:v>
                </c:pt>
                <c:pt idx="8576">
                  <c:v>2143</c:v>
                </c:pt>
                <c:pt idx="8577">
                  <c:v>2143</c:v>
                </c:pt>
                <c:pt idx="8578">
                  <c:v>2143</c:v>
                </c:pt>
                <c:pt idx="8579">
                  <c:v>2144</c:v>
                </c:pt>
                <c:pt idx="8580">
                  <c:v>2145</c:v>
                </c:pt>
                <c:pt idx="8581">
                  <c:v>2145</c:v>
                </c:pt>
                <c:pt idx="8582">
                  <c:v>2145</c:v>
                </c:pt>
                <c:pt idx="8583">
                  <c:v>2145</c:v>
                </c:pt>
                <c:pt idx="8584">
                  <c:v>2146</c:v>
                </c:pt>
                <c:pt idx="8585">
                  <c:v>2146</c:v>
                </c:pt>
                <c:pt idx="8586">
                  <c:v>2147</c:v>
                </c:pt>
                <c:pt idx="8587">
                  <c:v>2147</c:v>
                </c:pt>
                <c:pt idx="8588">
                  <c:v>2148</c:v>
                </c:pt>
                <c:pt idx="8589">
                  <c:v>2148</c:v>
                </c:pt>
                <c:pt idx="8590">
                  <c:v>2148</c:v>
                </c:pt>
                <c:pt idx="8591">
                  <c:v>2148</c:v>
                </c:pt>
                <c:pt idx="8592">
                  <c:v>2148</c:v>
                </c:pt>
                <c:pt idx="8593">
                  <c:v>2148</c:v>
                </c:pt>
                <c:pt idx="8594">
                  <c:v>2148</c:v>
                </c:pt>
                <c:pt idx="8595">
                  <c:v>2149</c:v>
                </c:pt>
                <c:pt idx="8596">
                  <c:v>2149</c:v>
                </c:pt>
                <c:pt idx="8597">
                  <c:v>2149</c:v>
                </c:pt>
                <c:pt idx="8598">
                  <c:v>2149</c:v>
                </c:pt>
                <c:pt idx="8599">
                  <c:v>2149</c:v>
                </c:pt>
                <c:pt idx="8600">
                  <c:v>2150</c:v>
                </c:pt>
                <c:pt idx="8601">
                  <c:v>2150</c:v>
                </c:pt>
                <c:pt idx="8602">
                  <c:v>2150</c:v>
                </c:pt>
                <c:pt idx="8603">
                  <c:v>2150</c:v>
                </c:pt>
                <c:pt idx="8604">
                  <c:v>2150</c:v>
                </c:pt>
                <c:pt idx="8605">
                  <c:v>2150</c:v>
                </c:pt>
                <c:pt idx="8606">
                  <c:v>2150</c:v>
                </c:pt>
                <c:pt idx="8607">
                  <c:v>2151</c:v>
                </c:pt>
                <c:pt idx="8608">
                  <c:v>2152</c:v>
                </c:pt>
                <c:pt idx="8609">
                  <c:v>2153</c:v>
                </c:pt>
                <c:pt idx="8610">
                  <c:v>2154</c:v>
                </c:pt>
                <c:pt idx="8611">
                  <c:v>2154</c:v>
                </c:pt>
                <c:pt idx="8612">
                  <c:v>2154</c:v>
                </c:pt>
                <c:pt idx="8613">
                  <c:v>2154</c:v>
                </c:pt>
                <c:pt idx="8614">
                  <c:v>2154</c:v>
                </c:pt>
                <c:pt idx="8615">
                  <c:v>2155</c:v>
                </c:pt>
                <c:pt idx="8616">
                  <c:v>2156</c:v>
                </c:pt>
                <c:pt idx="8617">
                  <c:v>2157</c:v>
                </c:pt>
                <c:pt idx="8618">
                  <c:v>2157</c:v>
                </c:pt>
                <c:pt idx="8619">
                  <c:v>2157</c:v>
                </c:pt>
                <c:pt idx="8620">
                  <c:v>2157</c:v>
                </c:pt>
                <c:pt idx="8621">
                  <c:v>2157</c:v>
                </c:pt>
                <c:pt idx="8622">
                  <c:v>2158</c:v>
                </c:pt>
                <c:pt idx="8623">
                  <c:v>2158</c:v>
                </c:pt>
                <c:pt idx="8624">
                  <c:v>2158</c:v>
                </c:pt>
                <c:pt idx="8625">
                  <c:v>2158</c:v>
                </c:pt>
                <c:pt idx="8626">
                  <c:v>2158</c:v>
                </c:pt>
                <c:pt idx="8627">
                  <c:v>2158</c:v>
                </c:pt>
                <c:pt idx="8628">
                  <c:v>2158</c:v>
                </c:pt>
                <c:pt idx="8629">
                  <c:v>2158</c:v>
                </c:pt>
                <c:pt idx="8630">
                  <c:v>2159</c:v>
                </c:pt>
                <c:pt idx="8631">
                  <c:v>2159</c:v>
                </c:pt>
                <c:pt idx="8632">
                  <c:v>2159</c:v>
                </c:pt>
                <c:pt idx="8633">
                  <c:v>2159</c:v>
                </c:pt>
                <c:pt idx="8634">
                  <c:v>2160</c:v>
                </c:pt>
                <c:pt idx="8635">
                  <c:v>2160</c:v>
                </c:pt>
                <c:pt idx="8636">
                  <c:v>2160</c:v>
                </c:pt>
                <c:pt idx="8637">
                  <c:v>2160</c:v>
                </c:pt>
                <c:pt idx="8638">
                  <c:v>2161</c:v>
                </c:pt>
                <c:pt idx="8639">
                  <c:v>2161</c:v>
                </c:pt>
                <c:pt idx="8640">
                  <c:v>2161</c:v>
                </c:pt>
                <c:pt idx="8641">
                  <c:v>2162</c:v>
                </c:pt>
                <c:pt idx="8642">
                  <c:v>2162</c:v>
                </c:pt>
                <c:pt idx="8643">
                  <c:v>2162</c:v>
                </c:pt>
                <c:pt idx="8644">
                  <c:v>2163</c:v>
                </c:pt>
                <c:pt idx="8645">
                  <c:v>2164</c:v>
                </c:pt>
                <c:pt idx="8646">
                  <c:v>2165</c:v>
                </c:pt>
                <c:pt idx="8647">
                  <c:v>2165</c:v>
                </c:pt>
                <c:pt idx="8648">
                  <c:v>2166</c:v>
                </c:pt>
                <c:pt idx="8649">
                  <c:v>2166</c:v>
                </c:pt>
                <c:pt idx="8650">
                  <c:v>2166</c:v>
                </c:pt>
                <c:pt idx="8651">
                  <c:v>2167</c:v>
                </c:pt>
                <c:pt idx="8652">
                  <c:v>2168</c:v>
                </c:pt>
                <c:pt idx="8653">
                  <c:v>2168</c:v>
                </c:pt>
                <c:pt idx="8654">
                  <c:v>2168</c:v>
                </c:pt>
                <c:pt idx="8655">
                  <c:v>2168</c:v>
                </c:pt>
                <c:pt idx="8656">
                  <c:v>2169</c:v>
                </c:pt>
                <c:pt idx="8657">
                  <c:v>2170</c:v>
                </c:pt>
                <c:pt idx="8658">
                  <c:v>2171</c:v>
                </c:pt>
                <c:pt idx="8659">
                  <c:v>2171</c:v>
                </c:pt>
                <c:pt idx="8660">
                  <c:v>2171</c:v>
                </c:pt>
                <c:pt idx="8661">
                  <c:v>2172</c:v>
                </c:pt>
                <c:pt idx="8662">
                  <c:v>2173</c:v>
                </c:pt>
                <c:pt idx="8663">
                  <c:v>2173</c:v>
                </c:pt>
                <c:pt idx="8664">
                  <c:v>2173</c:v>
                </c:pt>
                <c:pt idx="8665">
                  <c:v>2174</c:v>
                </c:pt>
                <c:pt idx="8666">
                  <c:v>2174</c:v>
                </c:pt>
                <c:pt idx="8667">
                  <c:v>2175</c:v>
                </c:pt>
                <c:pt idx="8668">
                  <c:v>2175</c:v>
                </c:pt>
                <c:pt idx="8669">
                  <c:v>2175</c:v>
                </c:pt>
                <c:pt idx="8670">
                  <c:v>2175</c:v>
                </c:pt>
                <c:pt idx="8671">
                  <c:v>2175</c:v>
                </c:pt>
                <c:pt idx="8672">
                  <c:v>2175</c:v>
                </c:pt>
                <c:pt idx="8673">
                  <c:v>2176</c:v>
                </c:pt>
                <c:pt idx="8674">
                  <c:v>2176</c:v>
                </c:pt>
                <c:pt idx="8675">
                  <c:v>2176</c:v>
                </c:pt>
                <c:pt idx="8676">
                  <c:v>2176</c:v>
                </c:pt>
                <c:pt idx="8677">
                  <c:v>2176</c:v>
                </c:pt>
                <c:pt idx="8678">
                  <c:v>2176</c:v>
                </c:pt>
                <c:pt idx="8679">
                  <c:v>2177</c:v>
                </c:pt>
                <c:pt idx="8680">
                  <c:v>2177</c:v>
                </c:pt>
                <c:pt idx="8681">
                  <c:v>2177</c:v>
                </c:pt>
                <c:pt idx="8682">
                  <c:v>2178</c:v>
                </c:pt>
                <c:pt idx="8683">
                  <c:v>2178</c:v>
                </c:pt>
                <c:pt idx="8684">
                  <c:v>2179</c:v>
                </c:pt>
                <c:pt idx="8685">
                  <c:v>2180</c:v>
                </c:pt>
                <c:pt idx="8686">
                  <c:v>2181</c:v>
                </c:pt>
                <c:pt idx="8687">
                  <c:v>2181</c:v>
                </c:pt>
                <c:pt idx="8688">
                  <c:v>2182</c:v>
                </c:pt>
                <c:pt idx="8689">
                  <c:v>2182</c:v>
                </c:pt>
                <c:pt idx="8690">
                  <c:v>2182</c:v>
                </c:pt>
                <c:pt idx="8691">
                  <c:v>2183</c:v>
                </c:pt>
                <c:pt idx="8692">
                  <c:v>2183</c:v>
                </c:pt>
                <c:pt idx="8693">
                  <c:v>2183</c:v>
                </c:pt>
                <c:pt idx="8694">
                  <c:v>2184</c:v>
                </c:pt>
                <c:pt idx="8695">
                  <c:v>2184</c:v>
                </c:pt>
                <c:pt idx="8696">
                  <c:v>2185</c:v>
                </c:pt>
                <c:pt idx="8697">
                  <c:v>2185</c:v>
                </c:pt>
                <c:pt idx="8698">
                  <c:v>2185</c:v>
                </c:pt>
                <c:pt idx="8699">
                  <c:v>2185</c:v>
                </c:pt>
                <c:pt idx="8700">
                  <c:v>2186</c:v>
                </c:pt>
                <c:pt idx="8701">
                  <c:v>2187</c:v>
                </c:pt>
                <c:pt idx="8702">
                  <c:v>2188</c:v>
                </c:pt>
                <c:pt idx="8703">
                  <c:v>2188</c:v>
                </c:pt>
                <c:pt idx="8704">
                  <c:v>2188</c:v>
                </c:pt>
                <c:pt idx="8705">
                  <c:v>2189</c:v>
                </c:pt>
                <c:pt idx="8706">
                  <c:v>2190</c:v>
                </c:pt>
                <c:pt idx="8707">
                  <c:v>2190</c:v>
                </c:pt>
                <c:pt idx="8708">
                  <c:v>2190</c:v>
                </c:pt>
                <c:pt idx="8709">
                  <c:v>2191</c:v>
                </c:pt>
                <c:pt idx="8710">
                  <c:v>2191</c:v>
                </c:pt>
                <c:pt idx="8711">
                  <c:v>2191</c:v>
                </c:pt>
                <c:pt idx="8712">
                  <c:v>2191</c:v>
                </c:pt>
                <c:pt idx="8713">
                  <c:v>2191</c:v>
                </c:pt>
                <c:pt idx="8714">
                  <c:v>2192</c:v>
                </c:pt>
                <c:pt idx="8715">
                  <c:v>2193</c:v>
                </c:pt>
                <c:pt idx="8716">
                  <c:v>2193</c:v>
                </c:pt>
                <c:pt idx="8717">
                  <c:v>2193</c:v>
                </c:pt>
                <c:pt idx="8718">
                  <c:v>2193</c:v>
                </c:pt>
                <c:pt idx="8719">
                  <c:v>2194</c:v>
                </c:pt>
                <c:pt idx="8720">
                  <c:v>2194</c:v>
                </c:pt>
                <c:pt idx="8721">
                  <c:v>2194</c:v>
                </c:pt>
                <c:pt idx="8722">
                  <c:v>2195</c:v>
                </c:pt>
                <c:pt idx="8723">
                  <c:v>2196</c:v>
                </c:pt>
                <c:pt idx="8724">
                  <c:v>2196</c:v>
                </c:pt>
                <c:pt idx="8725">
                  <c:v>2196</c:v>
                </c:pt>
                <c:pt idx="8726">
                  <c:v>2196</c:v>
                </c:pt>
                <c:pt idx="8727">
                  <c:v>2197</c:v>
                </c:pt>
                <c:pt idx="8728">
                  <c:v>2197</c:v>
                </c:pt>
                <c:pt idx="8729">
                  <c:v>2198</c:v>
                </c:pt>
                <c:pt idx="8730">
                  <c:v>2199</c:v>
                </c:pt>
                <c:pt idx="8731">
                  <c:v>2200</c:v>
                </c:pt>
                <c:pt idx="8732">
                  <c:v>2200</c:v>
                </c:pt>
                <c:pt idx="8733">
                  <c:v>2201</c:v>
                </c:pt>
                <c:pt idx="8734">
                  <c:v>2202</c:v>
                </c:pt>
                <c:pt idx="8735">
                  <c:v>2203</c:v>
                </c:pt>
                <c:pt idx="8736">
                  <c:v>2203</c:v>
                </c:pt>
                <c:pt idx="8737">
                  <c:v>2203</c:v>
                </c:pt>
                <c:pt idx="8738">
                  <c:v>2204</c:v>
                </c:pt>
                <c:pt idx="8739">
                  <c:v>2204</c:v>
                </c:pt>
                <c:pt idx="8740">
                  <c:v>2204</c:v>
                </c:pt>
                <c:pt idx="8741">
                  <c:v>2205</c:v>
                </c:pt>
                <c:pt idx="8742">
                  <c:v>2205</c:v>
                </c:pt>
                <c:pt idx="8743">
                  <c:v>2205</c:v>
                </c:pt>
                <c:pt idx="8744">
                  <c:v>2205</c:v>
                </c:pt>
                <c:pt idx="8745">
                  <c:v>2205</c:v>
                </c:pt>
                <c:pt idx="8746">
                  <c:v>2205</c:v>
                </c:pt>
                <c:pt idx="8747">
                  <c:v>2205</c:v>
                </c:pt>
                <c:pt idx="8748">
                  <c:v>2206</c:v>
                </c:pt>
                <c:pt idx="8749">
                  <c:v>2207</c:v>
                </c:pt>
                <c:pt idx="8750">
                  <c:v>2208</c:v>
                </c:pt>
                <c:pt idx="8751">
                  <c:v>2208</c:v>
                </c:pt>
                <c:pt idx="8752">
                  <c:v>2208</c:v>
                </c:pt>
                <c:pt idx="8753">
                  <c:v>2208</c:v>
                </c:pt>
                <c:pt idx="8754">
                  <c:v>2208</c:v>
                </c:pt>
                <c:pt idx="8755">
                  <c:v>2208</c:v>
                </c:pt>
                <c:pt idx="8756">
                  <c:v>2208</c:v>
                </c:pt>
                <c:pt idx="8757">
                  <c:v>2208</c:v>
                </c:pt>
                <c:pt idx="8758">
                  <c:v>2208</c:v>
                </c:pt>
                <c:pt idx="8759">
                  <c:v>2208</c:v>
                </c:pt>
                <c:pt idx="8760">
                  <c:v>2208</c:v>
                </c:pt>
                <c:pt idx="8761">
                  <c:v>2208</c:v>
                </c:pt>
                <c:pt idx="8762">
                  <c:v>2208</c:v>
                </c:pt>
                <c:pt idx="8763">
                  <c:v>2208</c:v>
                </c:pt>
                <c:pt idx="8764">
                  <c:v>2208</c:v>
                </c:pt>
                <c:pt idx="8765">
                  <c:v>2208</c:v>
                </c:pt>
                <c:pt idx="8766">
                  <c:v>2208</c:v>
                </c:pt>
                <c:pt idx="8767">
                  <c:v>2208</c:v>
                </c:pt>
                <c:pt idx="8768">
                  <c:v>2208</c:v>
                </c:pt>
                <c:pt idx="8769">
                  <c:v>2208</c:v>
                </c:pt>
                <c:pt idx="8770">
                  <c:v>2208</c:v>
                </c:pt>
                <c:pt idx="8771">
                  <c:v>2208</c:v>
                </c:pt>
                <c:pt idx="8772">
                  <c:v>2208</c:v>
                </c:pt>
                <c:pt idx="8773">
                  <c:v>2208</c:v>
                </c:pt>
                <c:pt idx="8774">
                  <c:v>2208</c:v>
                </c:pt>
                <c:pt idx="8775">
                  <c:v>2208</c:v>
                </c:pt>
                <c:pt idx="8776">
                  <c:v>2209</c:v>
                </c:pt>
                <c:pt idx="8777">
                  <c:v>2209</c:v>
                </c:pt>
                <c:pt idx="8778">
                  <c:v>2209</c:v>
                </c:pt>
                <c:pt idx="8779">
                  <c:v>2209</c:v>
                </c:pt>
                <c:pt idx="8780">
                  <c:v>2210</c:v>
                </c:pt>
                <c:pt idx="8781">
                  <c:v>2211</c:v>
                </c:pt>
                <c:pt idx="8782">
                  <c:v>2211</c:v>
                </c:pt>
                <c:pt idx="8783">
                  <c:v>2212</c:v>
                </c:pt>
                <c:pt idx="8784">
                  <c:v>2212</c:v>
                </c:pt>
                <c:pt idx="8785">
                  <c:v>2213</c:v>
                </c:pt>
                <c:pt idx="8786">
                  <c:v>2213</c:v>
                </c:pt>
                <c:pt idx="8787">
                  <c:v>2213</c:v>
                </c:pt>
                <c:pt idx="8788">
                  <c:v>2213</c:v>
                </c:pt>
                <c:pt idx="8789">
                  <c:v>2213</c:v>
                </c:pt>
                <c:pt idx="8790">
                  <c:v>2213</c:v>
                </c:pt>
                <c:pt idx="8791">
                  <c:v>2213</c:v>
                </c:pt>
                <c:pt idx="8792">
                  <c:v>2213</c:v>
                </c:pt>
                <c:pt idx="8793">
                  <c:v>2213</c:v>
                </c:pt>
                <c:pt idx="8794">
                  <c:v>2213</c:v>
                </c:pt>
                <c:pt idx="8795">
                  <c:v>2214</c:v>
                </c:pt>
                <c:pt idx="8796">
                  <c:v>2214</c:v>
                </c:pt>
                <c:pt idx="8797">
                  <c:v>2214</c:v>
                </c:pt>
                <c:pt idx="8798">
                  <c:v>2214</c:v>
                </c:pt>
                <c:pt idx="8799">
                  <c:v>2214</c:v>
                </c:pt>
                <c:pt idx="8800">
                  <c:v>2214</c:v>
                </c:pt>
                <c:pt idx="8801">
                  <c:v>2214</c:v>
                </c:pt>
                <c:pt idx="8802">
                  <c:v>2214</c:v>
                </c:pt>
                <c:pt idx="8803">
                  <c:v>2214</c:v>
                </c:pt>
                <c:pt idx="8804">
                  <c:v>2214</c:v>
                </c:pt>
                <c:pt idx="8805">
                  <c:v>2214</c:v>
                </c:pt>
                <c:pt idx="8806">
                  <c:v>2214</c:v>
                </c:pt>
                <c:pt idx="8807">
                  <c:v>2214</c:v>
                </c:pt>
                <c:pt idx="8808">
                  <c:v>2214</c:v>
                </c:pt>
                <c:pt idx="8809">
                  <c:v>2214</c:v>
                </c:pt>
                <c:pt idx="8810">
                  <c:v>2214</c:v>
                </c:pt>
                <c:pt idx="8811">
                  <c:v>2214</c:v>
                </c:pt>
                <c:pt idx="8812">
                  <c:v>2214</c:v>
                </c:pt>
                <c:pt idx="8813">
                  <c:v>2214</c:v>
                </c:pt>
                <c:pt idx="8814">
                  <c:v>2214</c:v>
                </c:pt>
                <c:pt idx="8815">
                  <c:v>2214</c:v>
                </c:pt>
                <c:pt idx="8816">
                  <c:v>2214</c:v>
                </c:pt>
                <c:pt idx="8817">
                  <c:v>2215</c:v>
                </c:pt>
                <c:pt idx="8818">
                  <c:v>2216</c:v>
                </c:pt>
                <c:pt idx="8819">
                  <c:v>2216</c:v>
                </c:pt>
                <c:pt idx="8820">
                  <c:v>2216</c:v>
                </c:pt>
                <c:pt idx="8821">
                  <c:v>2217</c:v>
                </c:pt>
                <c:pt idx="8822">
                  <c:v>2217</c:v>
                </c:pt>
                <c:pt idx="8823">
                  <c:v>2217</c:v>
                </c:pt>
                <c:pt idx="8824">
                  <c:v>2217</c:v>
                </c:pt>
                <c:pt idx="8825">
                  <c:v>2217</c:v>
                </c:pt>
                <c:pt idx="8826">
                  <c:v>2217</c:v>
                </c:pt>
                <c:pt idx="8827">
                  <c:v>2217</c:v>
                </c:pt>
                <c:pt idx="8828">
                  <c:v>2218</c:v>
                </c:pt>
                <c:pt idx="8829">
                  <c:v>2219</c:v>
                </c:pt>
                <c:pt idx="8830">
                  <c:v>2220</c:v>
                </c:pt>
                <c:pt idx="8831">
                  <c:v>2220</c:v>
                </c:pt>
                <c:pt idx="8832">
                  <c:v>2221</c:v>
                </c:pt>
                <c:pt idx="8833">
                  <c:v>2221</c:v>
                </c:pt>
                <c:pt idx="8834">
                  <c:v>2221</c:v>
                </c:pt>
                <c:pt idx="8835">
                  <c:v>2221</c:v>
                </c:pt>
                <c:pt idx="8836">
                  <c:v>2222</c:v>
                </c:pt>
                <c:pt idx="8837">
                  <c:v>2222</c:v>
                </c:pt>
                <c:pt idx="8838">
                  <c:v>2223</c:v>
                </c:pt>
                <c:pt idx="8839">
                  <c:v>2224</c:v>
                </c:pt>
                <c:pt idx="8840">
                  <c:v>2225</c:v>
                </c:pt>
                <c:pt idx="8841">
                  <c:v>2225</c:v>
                </c:pt>
                <c:pt idx="8842">
                  <c:v>2225</c:v>
                </c:pt>
                <c:pt idx="8843">
                  <c:v>2225</c:v>
                </c:pt>
                <c:pt idx="8844">
                  <c:v>2225</c:v>
                </c:pt>
                <c:pt idx="8845">
                  <c:v>2225</c:v>
                </c:pt>
                <c:pt idx="8846">
                  <c:v>2226</c:v>
                </c:pt>
                <c:pt idx="8847">
                  <c:v>2226</c:v>
                </c:pt>
                <c:pt idx="8848">
                  <c:v>2226</c:v>
                </c:pt>
                <c:pt idx="8849">
                  <c:v>2226</c:v>
                </c:pt>
                <c:pt idx="8850">
                  <c:v>2226</c:v>
                </c:pt>
                <c:pt idx="8851">
                  <c:v>2226</c:v>
                </c:pt>
                <c:pt idx="8852">
                  <c:v>2226</c:v>
                </c:pt>
                <c:pt idx="8853">
                  <c:v>2226</c:v>
                </c:pt>
                <c:pt idx="8854">
                  <c:v>2226</c:v>
                </c:pt>
                <c:pt idx="8855">
                  <c:v>2226</c:v>
                </c:pt>
                <c:pt idx="8856">
                  <c:v>2226</c:v>
                </c:pt>
                <c:pt idx="8857">
                  <c:v>2226</c:v>
                </c:pt>
                <c:pt idx="8858">
                  <c:v>2226</c:v>
                </c:pt>
                <c:pt idx="8859">
                  <c:v>2226</c:v>
                </c:pt>
                <c:pt idx="8860">
                  <c:v>2226</c:v>
                </c:pt>
                <c:pt idx="8861">
                  <c:v>2226</c:v>
                </c:pt>
                <c:pt idx="8862">
                  <c:v>2226</c:v>
                </c:pt>
                <c:pt idx="8863">
                  <c:v>2226</c:v>
                </c:pt>
                <c:pt idx="8864">
                  <c:v>2226</c:v>
                </c:pt>
                <c:pt idx="8865">
                  <c:v>2226</c:v>
                </c:pt>
                <c:pt idx="8866">
                  <c:v>2226</c:v>
                </c:pt>
                <c:pt idx="8867">
                  <c:v>2226</c:v>
                </c:pt>
                <c:pt idx="8868">
                  <c:v>2226</c:v>
                </c:pt>
                <c:pt idx="8869">
                  <c:v>2226</c:v>
                </c:pt>
                <c:pt idx="8870">
                  <c:v>2226</c:v>
                </c:pt>
                <c:pt idx="8871">
                  <c:v>2227</c:v>
                </c:pt>
                <c:pt idx="8872">
                  <c:v>2228</c:v>
                </c:pt>
                <c:pt idx="8873">
                  <c:v>2228</c:v>
                </c:pt>
                <c:pt idx="8874">
                  <c:v>2228</c:v>
                </c:pt>
                <c:pt idx="8875">
                  <c:v>2228</c:v>
                </c:pt>
                <c:pt idx="8876">
                  <c:v>2228</c:v>
                </c:pt>
                <c:pt idx="8877">
                  <c:v>2228</c:v>
                </c:pt>
                <c:pt idx="8878">
                  <c:v>2228</c:v>
                </c:pt>
                <c:pt idx="8879">
                  <c:v>2228</c:v>
                </c:pt>
                <c:pt idx="8880">
                  <c:v>2228</c:v>
                </c:pt>
                <c:pt idx="8881">
                  <c:v>2228</c:v>
                </c:pt>
                <c:pt idx="8882">
                  <c:v>2228</c:v>
                </c:pt>
                <c:pt idx="8883">
                  <c:v>2228</c:v>
                </c:pt>
                <c:pt idx="8884">
                  <c:v>2228</c:v>
                </c:pt>
                <c:pt idx="8885">
                  <c:v>2228</c:v>
                </c:pt>
                <c:pt idx="8886">
                  <c:v>2228</c:v>
                </c:pt>
                <c:pt idx="8887">
                  <c:v>2228</c:v>
                </c:pt>
                <c:pt idx="8888">
                  <c:v>2228</c:v>
                </c:pt>
                <c:pt idx="8889">
                  <c:v>2228</c:v>
                </c:pt>
                <c:pt idx="8890">
                  <c:v>2228</c:v>
                </c:pt>
                <c:pt idx="8891">
                  <c:v>2228</c:v>
                </c:pt>
                <c:pt idx="8892">
                  <c:v>2228</c:v>
                </c:pt>
                <c:pt idx="8893">
                  <c:v>2229</c:v>
                </c:pt>
                <c:pt idx="8894">
                  <c:v>2230</c:v>
                </c:pt>
                <c:pt idx="8895">
                  <c:v>2230</c:v>
                </c:pt>
                <c:pt idx="8896">
                  <c:v>2230</c:v>
                </c:pt>
                <c:pt idx="8897">
                  <c:v>2230</c:v>
                </c:pt>
                <c:pt idx="8898">
                  <c:v>2230</c:v>
                </c:pt>
                <c:pt idx="8899">
                  <c:v>2230</c:v>
                </c:pt>
                <c:pt idx="8900">
                  <c:v>2230</c:v>
                </c:pt>
                <c:pt idx="8901">
                  <c:v>2230</c:v>
                </c:pt>
                <c:pt idx="8902">
                  <c:v>2230</c:v>
                </c:pt>
                <c:pt idx="8903">
                  <c:v>2230</c:v>
                </c:pt>
                <c:pt idx="8904">
                  <c:v>2230</c:v>
                </c:pt>
                <c:pt idx="8905">
                  <c:v>2230</c:v>
                </c:pt>
                <c:pt idx="8906">
                  <c:v>2230</c:v>
                </c:pt>
                <c:pt idx="8907">
                  <c:v>2231</c:v>
                </c:pt>
                <c:pt idx="8908">
                  <c:v>2232</c:v>
                </c:pt>
                <c:pt idx="8909">
                  <c:v>2232</c:v>
                </c:pt>
                <c:pt idx="8910">
                  <c:v>2232</c:v>
                </c:pt>
                <c:pt idx="8911">
                  <c:v>2232</c:v>
                </c:pt>
                <c:pt idx="8912">
                  <c:v>2233</c:v>
                </c:pt>
                <c:pt idx="8913">
                  <c:v>2233</c:v>
                </c:pt>
                <c:pt idx="8914">
                  <c:v>2233</c:v>
                </c:pt>
                <c:pt idx="8915">
                  <c:v>2233</c:v>
                </c:pt>
                <c:pt idx="8916">
                  <c:v>2233</c:v>
                </c:pt>
                <c:pt idx="8917">
                  <c:v>2233</c:v>
                </c:pt>
                <c:pt idx="8918">
                  <c:v>2233</c:v>
                </c:pt>
                <c:pt idx="8919">
                  <c:v>2233</c:v>
                </c:pt>
                <c:pt idx="8920">
                  <c:v>2233</c:v>
                </c:pt>
                <c:pt idx="8921">
                  <c:v>2233</c:v>
                </c:pt>
                <c:pt idx="8922">
                  <c:v>2233</c:v>
                </c:pt>
                <c:pt idx="8923">
                  <c:v>2233</c:v>
                </c:pt>
                <c:pt idx="8924">
                  <c:v>2233</c:v>
                </c:pt>
                <c:pt idx="8925">
                  <c:v>2233</c:v>
                </c:pt>
                <c:pt idx="8926">
                  <c:v>2233</c:v>
                </c:pt>
                <c:pt idx="8927">
                  <c:v>2233</c:v>
                </c:pt>
                <c:pt idx="8928">
                  <c:v>2233</c:v>
                </c:pt>
                <c:pt idx="8929">
                  <c:v>2233</c:v>
                </c:pt>
                <c:pt idx="8930">
                  <c:v>2233</c:v>
                </c:pt>
                <c:pt idx="8931">
                  <c:v>2233</c:v>
                </c:pt>
                <c:pt idx="8932">
                  <c:v>2233</c:v>
                </c:pt>
                <c:pt idx="8933">
                  <c:v>2233</c:v>
                </c:pt>
                <c:pt idx="8934">
                  <c:v>2233</c:v>
                </c:pt>
                <c:pt idx="8935">
                  <c:v>2234</c:v>
                </c:pt>
                <c:pt idx="8936">
                  <c:v>2235</c:v>
                </c:pt>
                <c:pt idx="8937">
                  <c:v>2235</c:v>
                </c:pt>
                <c:pt idx="8938">
                  <c:v>2235</c:v>
                </c:pt>
                <c:pt idx="8939">
                  <c:v>2235</c:v>
                </c:pt>
                <c:pt idx="8940">
                  <c:v>2235</c:v>
                </c:pt>
                <c:pt idx="8941">
                  <c:v>2236</c:v>
                </c:pt>
                <c:pt idx="8942">
                  <c:v>2237</c:v>
                </c:pt>
                <c:pt idx="8943">
                  <c:v>2238</c:v>
                </c:pt>
                <c:pt idx="8944">
                  <c:v>2238</c:v>
                </c:pt>
                <c:pt idx="8945">
                  <c:v>2239</c:v>
                </c:pt>
                <c:pt idx="8946">
                  <c:v>2240</c:v>
                </c:pt>
                <c:pt idx="8947">
                  <c:v>2240</c:v>
                </c:pt>
                <c:pt idx="8948">
                  <c:v>2240</c:v>
                </c:pt>
                <c:pt idx="8949">
                  <c:v>2240</c:v>
                </c:pt>
                <c:pt idx="8950">
                  <c:v>2241</c:v>
                </c:pt>
                <c:pt idx="8951">
                  <c:v>2241</c:v>
                </c:pt>
                <c:pt idx="8952">
                  <c:v>2241</c:v>
                </c:pt>
                <c:pt idx="8953">
                  <c:v>2242</c:v>
                </c:pt>
                <c:pt idx="8954">
                  <c:v>2242</c:v>
                </c:pt>
                <c:pt idx="8955">
                  <c:v>2242</c:v>
                </c:pt>
                <c:pt idx="8956">
                  <c:v>2242</c:v>
                </c:pt>
                <c:pt idx="8957">
                  <c:v>2242</c:v>
                </c:pt>
                <c:pt idx="8958">
                  <c:v>2242</c:v>
                </c:pt>
                <c:pt idx="8959">
                  <c:v>2242</c:v>
                </c:pt>
                <c:pt idx="8960">
                  <c:v>2242</c:v>
                </c:pt>
                <c:pt idx="8961">
                  <c:v>2242</c:v>
                </c:pt>
                <c:pt idx="8962">
                  <c:v>2242</c:v>
                </c:pt>
                <c:pt idx="8963">
                  <c:v>2242</c:v>
                </c:pt>
                <c:pt idx="8964">
                  <c:v>2243</c:v>
                </c:pt>
                <c:pt idx="8965">
                  <c:v>2243</c:v>
                </c:pt>
                <c:pt idx="8966">
                  <c:v>2243</c:v>
                </c:pt>
                <c:pt idx="8967">
                  <c:v>2243</c:v>
                </c:pt>
                <c:pt idx="8968">
                  <c:v>2243</c:v>
                </c:pt>
                <c:pt idx="8969">
                  <c:v>2243</c:v>
                </c:pt>
                <c:pt idx="8970">
                  <c:v>2243</c:v>
                </c:pt>
                <c:pt idx="8971">
                  <c:v>2243</c:v>
                </c:pt>
                <c:pt idx="8972">
                  <c:v>2243</c:v>
                </c:pt>
                <c:pt idx="8973">
                  <c:v>2243</c:v>
                </c:pt>
                <c:pt idx="8974">
                  <c:v>2243</c:v>
                </c:pt>
                <c:pt idx="8975">
                  <c:v>2243</c:v>
                </c:pt>
                <c:pt idx="8976">
                  <c:v>2243</c:v>
                </c:pt>
                <c:pt idx="8977">
                  <c:v>2243</c:v>
                </c:pt>
                <c:pt idx="8978">
                  <c:v>2243</c:v>
                </c:pt>
                <c:pt idx="8979">
                  <c:v>2244</c:v>
                </c:pt>
                <c:pt idx="8980">
                  <c:v>2244</c:v>
                </c:pt>
                <c:pt idx="8981">
                  <c:v>2244</c:v>
                </c:pt>
                <c:pt idx="8982">
                  <c:v>2244</c:v>
                </c:pt>
                <c:pt idx="8983">
                  <c:v>2245</c:v>
                </c:pt>
                <c:pt idx="8984">
                  <c:v>2245</c:v>
                </c:pt>
                <c:pt idx="8985">
                  <c:v>2246</c:v>
                </c:pt>
                <c:pt idx="8986">
                  <c:v>2246</c:v>
                </c:pt>
                <c:pt idx="8987">
                  <c:v>2246</c:v>
                </c:pt>
                <c:pt idx="8988">
                  <c:v>2247</c:v>
                </c:pt>
                <c:pt idx="8989">
                  <c:v>2247</c:v>
                </c:pt>
                <c:pt idx="8990">
                  <c:v>2248</c:v>
                </c:pt>
                <c:pt idx="8991">
                  <c:v>2248</c:v>
                </c:pt>
                <c:pt idx="8992">
                  <c:v>2248</c:v>
                </c:pt>
                <c:pt idx="8993">
                  <c:v>2249</c:v>
                </c:pt>
                <c:pt idx="8994">
                  <c:v>2249</c:v>
                </c:pt>
                <c:pt idx="8995">
                  <c:v>2249</c:v>
                </c:pt>
                <c:pt idx="8996">
                  <c:v>2249</c:v>
                </c:pt>
                <c:pt idx="8997">
                  <c:v>2249</c:v>
                </c:pt>
                <c:pt idx="8998">
                  <c:v>2250</c:v>
                </c:pt>
                <c:pt idx="8999">
                  <c:v>2250</c:v>
                </c:pt>
                <c:pt idx="9000">
                  <c:v>2250</c:v>
                </c:pt>
                <c:pt idx="9001">
                  <c:v>2250</c:v>
                </c:pt>
                <c:pt idx="9002">
                  <c:v>2250</c:v>
                </c:pt>
                <c:pt idx="9003">
                  <c:v>2250</c:v>
                </c:pt>
                <c:pt idx="9004">
                  <c:v>2250</c:v>
                </c:pt>
                <c:pt idx="9005">
                  <c:v>2250</c:v>
                </c:pt>
                <c:pt idx="9006">
                  <c:v>2251</c:v>
                </c:pt>
                <c:pt idx="9007">
                  <c:v>2252</c:v>
                </c:pt>
                <c:pt idx="9008">
                  <c:v>2253</c:v>
                </c:pt>
                <c:pt idx="9009">
                  <c:v>2253</c:v>
                </c:pt>
                <c:pt idx="9010">
                  <c:v>2253</c:v>
                </c:pt>
                <c:pt idx="9011">
                  <c:v>2253</c:v>
                </c:pt>
                <c:pt idx="9012">
                  <c:v>2253</c:v>
                </c:pt>
                <c:pt idx="9013">
                  <c:v>2253</c:v>
                </c:pt>
                <c:pt idx="9014">
                  <c:v>2254</c:v>
                </c:pt>
                <c:pt idx="9015">
                  <c:v>2255</c:v>
                </c:pt>
                <c:pt idx="9016">
                  <c:v>2256</c:v>
                </c:pt>
                <c:pt idx="9017">
                  <c:v>2256</c:v>
                </c:pt>
                <c:pt idx="9018">
                  <c:v>2256</c:v>
                </c:pt>
                <c:pt idx="9019">
                  <c:v>2256</c:v>
                </c:pt>
                <c:pt idx="9020">
                  <c:v>2257</c:v>
                </c:pt>
                <c:pt idx="9021">
                  <c:v>2257</c:v>
                </c:pt>
                <c:pt idx="9022">
                  <c:v>2257</c:v>
                </c:pt>
                <c:pt idx="9023">
                  <c:v>2257</c:v>
                </c:pt>
                <c:pt idx="9024">
                  <c:v>2257</c:v>
                </c:pt>
                <c:pt idx="9025">
                  <c:v>2258</c:v>
                </c:pt>
                <c:pt idx="9026">
                  <c:v>2258</c:v>
                </c:pt>
                <c:pt idx="9027">
                  <c:v>2258</c:v>
                </c:pt>
                <c:pt idx="9028">
                  <c:v>2258</c:v>
                </c:pt>
                <c:pt idx="9029">
                  <c:v>2258</c:v>
                </c:pt>
                <c:pt idx="9030">
                  <c:v>2259</c:v>
                </c:pt>
                <c:pt idx="9031">
                  <c:v>2260</c:v>
                </c:pt>
                <c:pt idx="9032">
                  <c:v>2260</c:v>
                </c:pt>
                <c:pt idx="9033">
                  <c:v>2260</c:v>
                </c:pt>
                <c:pt idx="9034">
                  <c:v>2260</c:v>
                </c:pt>
                <c:pt idx="9035">
                  <c:v>2260</c:v>
                </c:pt>
                <c:pt idx="9036">
                  <c:v>2260</c:v>
                </c:pt>
                <c:pt idx="9037">
                  <c:v>2260</c:v>
                </c:pt>
                <c:pt idx="9038">
                  <c:v>2260</c:v>
                </c:pt>
                <c:pt idx="9039">
                  <c:v>2260</c:v>
                </c:pt>
                <c:pt idx="9040">
                  <c:v>2260</c:v>
                </c:pt>
                <c:pt idx="9041">
                  <c:v>2260</c:v>
                </c:pt>
                <c:pt idx="9042">
                  <c:v>2261</c:v>
                </c:pt>
                <c:pt idx="9043">
                  <c:v>2261</c:v>
                </c:pt>
                <c:pt idx="9044">
                  <c:v>2262</c:v>
                </c:pt>
                <c:pt idx="9045">
                  <c:v>2262</c:v>
                </c:pt>
                <c:pt idx="9046">
                  <c:v>2262</c:v>
                </c:pt>
                <c:pt idx="9047">
                  <c:v>2262</c:v>
                </c:pt>
                <c:pt idx="9048">
                  <c:v>2262</c:v>
                </c:pt>
                <c:pt idx="9049">
                  <c:v>2262</c:v>
                </c:pt>
                <c:pt idx="9050">
                  <c:v>2262</c:v>
                </c:pt>
                <c:pt idx="9051">
                  <c:v>2262</c:v>
                </c:pt>
                <c:pt idx="9052">
                  <c:v>2263</c:v>
                </c:pt>
                <c:pt idx="9053">
                  <c:v>2263</c:v>
                </c:pt>
                <c:pt idx="9054">
                  <c:v>2263</c:v>
                </c:pt>
                <c:pt idx="9055">
                  <c:v>2263</c:v>
                </c:pt>
                <c:pt idx="9056">
                  <c:v>2263</c:v>
                </c:pt>
                <c:pt idx="9057">
                  <c:v>2263</c:v>
                </c:pt>
                <c:pt idx="9058">
                  <c:v>2263</c:v>
                </c:pt>
                <c:pt idx="9059">
                  <c:v>2264</c:v>
                </c:pt>
                <c:pt idx="9060">
                  <c:v>2265</c:v>
                </c:pt>
                <c:pt idx="9061">
                  <c:v>2265</c:v>
                </c:pt>
                <c:pt idx="9062">
                  <c:v>2265</c:v>
                </c:pt>
                <c:pt idx="9063">
                  <c:v>2266</c:v>
                </c:pt>
                <c:pt idx="9064">
                  <c:v>2266</c:v>
                </c:pt>
                <c:pt idx="9065">
                  <c:v>2267</c:v>
                </c:pt>
                <c:pt idx="9066">
                  <c:v>2267</c:v>
                </c:pt>
                <c:pt idx="9067">
                  <c:v>2268</c:v>
                </c:pt>
                <c:pt idx="9068">
                  <c:v>2268</c:v>
                </c:pt>
                <c:pt idx="9069">
                  <c:v>2268</c:v>
                </c:pt>
                <c:pt idx="9070">
                  <c:v>2269</c:v>
                </c:pt>
                <c:pt idx="9071">
                  <c:v>2270</c:v>
                </c:pt>
                <c:pt idx="9072">
                  <c:v>2270</c:v>
                </c:pt>
                <c:pt idx="9073">
                  <c:v>2270</c:v>
                </c:pt>
                <c:pt idx="9074">
                  <c:v>2270</c:v>
                </c:pt>
                <c:pt idx="9075">
                  <c:v>2270</c:v>
                </c:pt>
                <c:pt idx="9076">
                  <c:v>2270</c:v>
                </c:pt>
                <c:pt idx="9077">
                  <c:v>2270</c:v>
                </c:pt>
                <c:pt idx="9078">
                  <c:v>2270</c:v>
                </c:pt>
                <c:pt idx="9079">
                  <c:v>2270</c:v>
                </c:pt>
                <c:pt idx="9080">
                  <c:v>2270</c:v>
                </c:pt>
                <c:pt idx="9081">
                  <c:v>2270</c:v>
                </c:pt>
                <c:pt idx="9082">
                  <c:v>2270</c:v>
                </c:pt>
                <c:pt idx="9083">
                  <c:v>2270</c:v>
                </c:pt>
                <c:pt idx="9084">
                  <c:v>2270</c:v>
                </c:pt>
                <c:pt idx="9085">
                  <c:v>2270</c:v>
                </c:pt>
                <c:pt idx="9086">
                  <c:v>2270</c:v>
                </c:pt>
                <c:pt idx="9087">
                  <c:v>2270</c:v>
                </c:pt>
                <c:pt idx="9088">
                  <c:v>2270</c:v>
                </c:pt>
                <c:pt idx="9089">
                  <c:v>2270</c:v>
                </c:pt>
                <c:pt idx="9090">
                  <c:v>2270</c:v>
                </c:pt>
                <c:pt idx="9091">
                  <c:v>2270</c:v>
                </c:pt>
                <c:pt idx="9092">
                  <c:v>2270</c:v>
                </c:pt>
                <c:pt idx="9093">
                  <c:v>2270</c:v>
                </c:pt>
                <c:pt idx="9094">
                  <c:v>2270</c:v>
                </c:pt>
                <c:pt idx="9095">
                  <c:v>2270</c:v>
                </c:pt>
                <c:pt idx="9096">
                  <c:v>2270</c:v>
                </c:pt>
                <c:pt idx="9097">
                  <c:v>2270</c:v>
                </c:pt>
                <c:pt idx="9098">
                  <c:v>2270</c:v>
                </c:pt>
                <c:pt idx="9099">
                  <c:v>2270</c:v>
                </c:pt>
                <c:pt idx="9100">
                  <c:v>2270</c:v>
                </c:pt>
                <c:pt idx="9101">
                  <c:v>2270</c:v>
                </c:pt>
                <c:pt idx="9102">
                  <c:v>2270</c:v>
                </c:pt>
                <c:pt idx="9103">
                  <c:v>2271</c:v>
                </c:pt>
                <c:pt idx="9104">
                  <c:v>2271</c:v>
                </c:pt>
                <c:pt idx="9105">
                  <c:v>2271</c:v>
                </c:pt>
                <c:pt idx="9106">
                  <c:v>2271</c:v>
                </c:pt>
                <c:pt idx="9107">
                  <c:v>2271</c:v>
                </c:pt>
                <c:pt idx="9108">
                  <c:v>2271</c:v>
                </c:pt>
                <c:pt idx="9109">
                  <c:v>2271</c:v>
                </c:pt>
                <c:pt idx="9110">
                  <c:v>2271</c:v>
                </c:pt>
                <c:pt idx="9111">
                  <c:v>2271</c:v>
                </c:pt>
                <c:pt idx="9112">
                  <c:v>2271</c:v>
                </c:pt>
                <c:pt idx="9113">
                  <c:v>2271</c:v>
                </c:pt>
                <c:pt idx="9114">
                  <c:v>2271</c:v>
                </c:pt>
                <c:pt idx="9115">
                  <c:v>2271</c:v>
                </c:pt>
                <c:pt idx="9116">
                  <c:v>2272</c:v>
                </c:pt>
                <c:pt idx="9117">
                  <c:v>2272</c:v>
                </c:pt>
                <c:pt idx="9118">
                  <c:v>2272</c:v>
                </c:pt>
                <c:pt idx="9119">
                  <c:v>2272</c:v>
                </c:pt>
                <c:pt idx="9120">
                  <c:v>2272</c:v>
                </c:pt>
                <c:pt idx="9121">
                  <c:v>2272</c:v>
                </c:pt>
                <c:pt idx="9122">
                  <c:v>2272</c:v>
                </c:pt>
                <c:pt idx="9123">
                  <c:v>2273</c:v>
                </c:pt>
                <c:pt idx="9124">
                  <c:v>2273</c:v>
                </c:pt>
                <c:pt idx="9125">
                  <c:v>2273</c:v>
                </c:pt>
                <c:pt idx="9126">
                  <c:v>2274</c:v>
                </c:pt>
                <c:pt idx="9127">
                  <c:v>2275</c:v>
                </c:pt>
                <c:pt idx="9128">
                  <c:v>2275</c:v>
                </c:pt>
                <c:pt idx="9129">
                  <c:v>2275</c:v>
                </c:pt>
                <c:pt idx="9130">
                  <c:v>2275</c:v>
                </c:pt>
                <c:pt idx="9131">
                  <c:v>2275</c:v>
                </c:pt>
                <c:pt idx="9132">
                  <c:v>2275</c:v>
                </c:pt>
                <c:pt idx="9133">
                  <c:v>2275</c:v>
                </c:pt>
                <c:pt idx="9134">
                  <c:v>2275</c:v>
                </c:pt>
                <c:pt idx="9135">
                  <c:v>2275</c:v>
                </c:pt>
                <c:pt idx="9136">
                  <c:v>2275</c:v>
                </c:pt>
                <c:pt idx="9137">
                  <c:v>2275</c:v>
                </c:pt>
                <c:pt idx="9138">
                  <c:v>2275</c:v>
                </c:pt>
                <c:pt idx="9139">
                  <c:v>2276</c:v>
                </c:pt>
                <c:pt idx="9140">
                  <c:v>2277</c:v>
                </c:pt>
                <c:pt idx="9141">
                  <c:v>2278</c:v>
                </c:pt>
                <c:pt idx="9142">
                  <c:v>2279</c:v>
                </c:pt>
                <c:pt idx="9143">
                  <c:v>2279</c:v>
                </c:pt>
                <c:pt idx="9144">
                  <c:v>2280</c:v>
                </c:pt>
                <c:pt idx="9145">
                  <c:v>2281</c:v>
                </c:pt>
                <c:pt idx="9146">
                  <c:v>2281</c:v>
                </c:pt>
                <c:pt idx="9147">
                  <c:v>2281</c:v>
                </c:pt>
                <c:pt idx="9148">
                  <c:v>2281</c:v>
                </c:pt>
                <c:pt idx="9149">
                  <c:v>2281</c:v>
                </c:pt>
                <c:pt idx="9150">
                  <c:v>2281</c:v>
                </c:pt>
                <c:pt idx="9151">
                  <c:v>2282</c:v>
                </c:pt>
                <c:pt idx="9152">
                  <c:v>2282</c:v>
                </c:pt>
                <c:pt idx="9153">
                  <c:v>2282</c:v>
                </c:pt>
                <c:pt idx="9154">
                  <c:v>2282</c:v>
                </c:pt>
                <c:pt idx="9155">
                  <c:v>2282</c:v>
                </c:pt>
                <c:pt idx="9156">
                  <c:v>2282</c:v>
                </c:pt>
                <c:pt idx="9157">
                  <c:v>2283</c:v>
                </c:pt>
                <c:pt idx="9158">
                  <c:v>2284</c:v>
                </c:pt>
                <c:pt idx="9159">
                  <c:v>2285</c:v>
                </c:pt>
                <c:pt idx="9160">
                  <c:v>2286</c:v>
                </c:pt>
                <c:pt idx="9161">
                  <c:v>2286</c:v>
                </c:pt>
                <c:pt idx="9162">
                  <c:v>2286</c:v>
                </c:pt>
                <c:pt idx="9163">
                  <c:v>2286</c:v>
                </c:pt>
                <c:pt idx="9164">
                  <c:v>2286</c:v>
                </c:pt>
                <c:pt idx="9165">
                  <c:v>2286</c:v>
                </c:pt>
                <c:pt idx="9166">
                  <c:v>2286</c:v>
                </c:pt>
                <c:pt idx="9167">
                  <c:v>2286</c:v>
                </c:pt>
                <c:pt idx="9168">
                  <c:v>2286</c:v>
                </c:pt>
                <c:pt idx="9169">
                  <c:v>2286</c:v>
                </c:pt>
                <c:pt idx="9170">
                  <c:v>2286</c:v>
                </c:pt>
                <c:pt idx="9171">
                  <c:v>2286</c:v>
                </c:pt>
                <c:pt idx="9172">
                  <c:v>2286</c:v>
                </c:pt>
                <c:pt idx="9173">
                  <c:v>2287</c:v>
                </c:pt>
                <c:pt idx="9174">
                  <c:v>2287</c:v>
                </c:pt>
                <c:pt idx="9175">
                  <c:v>2287</c:v>
                </c:pt>
                <c:pt idx="9176">
                  <c:v>2287</c:v>
                </c:pt>
                <c:pt idx="9177">
                  <c:v>2287</c:v>
                </c:pt>
                <c:pt idx="9178">
                  <c:v>2287</c:v>
                </c:pt>
                <c:pt idx="9179">
                  <c:v>2287</c:v>
                </c:pt>
                <c:pt idx="9180">
                  <c:v>2288</c:v>
                </c:pt>
                <c:pt idx="9181">
                  <c:v>2289</c:v>
                </c:pt>
                <c:pt idx="9182">
                  <c:v>2289</c:v>
                </c:pt>
                <c:pt idx="9183">
                  <c:v>2290</c:v>
                </c:pt>
                <c:pt idx="9184">
                  <c:v>2291</c:v>
                </c:pt>
                <c:pt idx="9185">
                  <c:v>2291</c:v>
                </c:pt>
                <c:pt idx="9186">
                  <c:v>2291</c:v>
                </c:pt>
                <c:pt idx="9187">
                  <c:v>2292</c:v>
                </c:pt>
                <c:pt idx="9188">
                  <c:v>2292</c:v>
                </c:pt>
                <c:pt idx="9189">
                  <c:v>2292</c:v>
                </c:pt>
                <c:pt idx="9190">
                  <c:v>2292</c:v>
                </c:pt>
                <c:pt idx="9191">
                  <c:v>2292</c:v>
                </c:pt>
                <c:pt idx="9192">
                  <c:v>2293</c:v>
                </c:pt>
                <c:pt idx="9193">
                  <c:v>2294</c:v>
                </c:pt>
                <c:pt idx="9194">
                  <c:v>2295</c:v>
                </c:pt>
                <c:pt idx="9195">
                  <c:v>2296</c:v>
                </c:pt>
                <c:pt idx="9196">
                  <c:v>2296</c:v>
                </c:pt>
                <c:pt idx="9197">
                  <c:v>2296</c:v>
                </c:pt>
                <c:pt idx="9198">
                  <c:v>2297</c:v>
                </c:pt>
                <c:pt idx="9199">
                  <c:v>2298</c:v>
                </c:pt>
                <c:pt idx="9200">
                  <c:v>2299</c:v>
                </c:pt>
                <c:pt idx="9201">
                  <c:v>2300</c:v>
                </c:pt>
                <c:pt idx="9202">
                  <c:v>2300</c:v>
                </c:pt>
                <c:pt idx="9203">
                  <c:v>2300</c:v>
                </c:pt>
                <c:pt idx="9204">
                  <c:v>2301</c:v>
                </c:pt>
                <c:pt idx="9205">
                  <c:v>2301</c:v>
                </c:pt>
                <c:pt idx="9206">
                  <c:v>2301</c:v>
                </c:pt>
                <c:pt idx="9207">
                  <c:v>2301</c:v>
                </c:pt>
                <c:pt idx="9208">
                  <c:v>2301</c:v>
                </c:pt>
                <c:pt idx="9209">
                  <c:v>2301</c:v>
                </c:pt>
                <c:pt idx="9210">
                  <c:v>2301</c:v>
                </c:pt>
                <c:pt idx="9211">
                  <c:v>2301</c:v>
                </c:pt>
                <c:pt idx="9212">
                  <c:v>2302</c:v>
                </c:pt>
                <c:pt idx="9213">
                  <c:v>2302</c:v>
                </c:pt>
                <c:pt idx="9214">
                  <c:v>2302</c:v>
                </c:pt>
                <c:pt idx="9215">
                  <c:v>2302</c:v>
                </c:pt>
                <c:pt idx="9216">
                  <c:v>2302</c:v>
                </c:pt>
                <c:pt idx="9217">
                  <c:v>2302</c:v>
                </c:pt>
                <c:pt idx="9218">
                  <c:v>2302</c:v>
                </c:pt>
                <c:pt idx="9219">
                  <c:v>2302</c:v>
                </c:pt>
                <c:pt idx="9220">
                  <c:v>2302</c:v>
                </c:pt>
                <c:pt idx="9221">
                  <c:v>2302</c:v>
                </c:pt>
                <c:pt idx="9222">
                  <c:v>2302</c:v>
                </c:pt>
                <c:pt idx="9223">
                  <c:v>2302</c:v>
                </c:pt>
                <c:pt idx="9224">
                  <c:v>2302</c:v>
                </c:pt>
                <c:pt idx="9225">
                  <c:v>2302</c:v>
                </c:pt>
                <c:pt idx="9226">
                  <c:v>2303</c:v>
                </c:pt>
                <c:pt idx="9227">
                  <c:v>2304</c:v>
                </c:pt>
                <c:pt idx="9228">
                  <c:v>2305</c:v>
                </c:pt>
                <c:pt idx="9229">
                  <c:v>2305</c:v>
                </c:pt>
                <c:pt idx="9230">
                  <c:v>2305</c:v>
                </c:pt>
                <c:pt idx="9231">
                  <c:v>2305</c:v>
                </c:pt>
                <c:pt idx="9232">
                  <c:v>2305</c:v>
                </c:pt>
                <c:pt idx="9233">
                  <c:v>2305</c:v>
                </c:pt>
                <c:pt idx="9234">
                  <c:v>2305</c:v>
                </c:pt>
                <c:pt idx="9235">
                  <c:v>2305</c:v>
                </c:pt>
                <c:pt idx="9236">
                  <c:v>2305</c:v>
                </c:pt>
                <c:pt idx="9237">
                  <c:v>2305</c:v>
                </c:pt>
                <c:pt idx="9238">
                  <c:v>2305</c:v>
                </c:pt>
                <c:pt idx="9239">
                  <c:v>2306</c:v>
                </c:pt>
                <c:pt idx="9240">
                  <c:v>2306</c:v>
                </c:pt>
                <c:pt idx="9241">
                  <c:v>2306</c:v>
                </c:pt>
                <c:pt idx="9242">
                  <c:v>2307</c:v>
                </c:pt>
                <c:pt idx="9243">
                  <c:v>2307</c:v>
                </c:pt>
                <c:pt idx="9244">
                  <c:v>2308</c:v>
                </c:pt>
                <c:pt idx="9245">
                  <c:v>2309</c:v>
                </c:pt>
                <c:pt idx="9246">
                  <c:v>2309</c:v>
                </c:pt>
                <c:pt idx="9247">
                  <c:v>2310</c:v>
                </c:pt>
                <c:pt idx="9248">
                  <c:v>2311</c:v>
                </c:pt>
                <c:pt idx="9249">
                  <c:v>2311</c:v>
                </c:pt>
                <c:pt idx="9250">
                  <c:v>2312</c:v>
                </c:pt>
                <c:pt idx="9251">
                  <c:v>2313</c:v>
                </c:pt>
                <c:pt idx="9252">
                  <c:v>2313</c:v>
                </c:pt>
                <c:pt idx="9253">
                  <c:v>2313</c:v>
                </c:pt>
                <c:pt idx="9254">
                  <c:v>2313</c:v>
                </c:pt>
                <c:pt idx="9255">
                  <c:v>2314</c:v>
                </c:pt>
                <c:pt idx="9256">
                  <c:v>2315</c:v>
                </c:pt>
                <c:pt idx="9257">
                  <c:v>2316</c:v>
                </c:pt>
                <c:pt idx="9258">
                  <c:v>2316</c:v>
                </c:pt>
                <c:pt idx="9259">
                  <c:v>2317</c:v>
                </c:pt>
                <c:pt idx="9260">
                  <c:v>2317</c:v>
                </c:pt>
                <c:pt idx="9261">
                  <c:v>2317</c:v>
                </c:pt>
                <c:pt idx="9262">
                  <c:v>2317</c:v>
                </c:pt>
                <c:pt idx="9263">
                  <c:v>2318</c:v>
                </c:pt>
                <c:pt idx="9264">
                  <c:v>2318</c:v>
                </c:pt>
                <c:pt idx="9265">
                  <c:v>2319</c:v>
                </c:pt>
                <c:pt idx="9266">
                  <c:v>2319</c:v>
                </c:pt>
                <c:pt idx="9267">
                  <c:v>2320</c:v>
                </c:pt>
                <c:pt idx="9268">
                  <c:v>2320</c:v>
                </c:pt>
                <c:pt idx="9269">
                  <c:v>2320</c:v>
                </c:pt>
                <c:pt idx="9270">
                  <c:v>2320</c:v>
                </c:pt>
                <c:pt idx="9271">
                  <c:v>2320</c:v>
                </c:pt>
                <c:pt idx="9272">
                  <c:v>2320</c:v>
                </c:pt>
                <c:pt idx="9273">
                  <c:v>2320</c:v>
                </c:pt>
                <c:pt idx="9274">
                  <c:v>2321</c:v>
                </c:pt>
                <c:pt idx="9275">
                  <c:v>2321</c:v>
                </c:pt>
                <c:pt idx="9276">
                  <c:v>2322</c:v>
                </c:pt>
                <c:pt idx="9277">
                  <c:v>2322</c:v>
                </c:pt>
                <c:pt idx="9278">
                  <c:v>2323</c:v>
                </c:pt>
                <c:pt idx="9279">
                  <c:v>2324</c:v>
                </c:pt>
                <c:pt idx="9280">
                  <c:v>2324</c:v>
                </c:pt>
                <c:pt idx="9281">
                  <c:v>2324</c:v>
                </c:pt>
                <c:pt idx="9282">
                  <c:v>2324</c:v>
                </c:pt>
                <c:pt idx="9283">
                  <c:v>2324</c:v>
                </c:pt>
                <c:pt idx="9284">
                  <c:v>2324</c:v>
                </c:pt>
                <c:pt idx="9285">
                  <c:v>2324</c:v>
                </c:pt>
                <c:pt idx="9286">
                  <c:v>2324</c:v>
                </c:pt>
                <c:pt idx="9287">
                  <c:v>2324</c:v>
                </c:pt>
                <c:pt idx="9288">
                  <c:v>2324</c:v>
                </c:pt>
                <c:pt idx="9289">
                  <c:v>2325</c:v>
                </c:pt>
                <c:pt idx="9290">
                  <c:v>2325</c:v>
                </c:pt>
                <c:pt idx="9291">
                  <c:v>2326</c:v>
                </c:pt>
                <c:pt idx="9292">
                  <c:v>2326</c:v>
                </c:pt>
                <c:pt idx="9293">
                  <c:v>2327</c:v>
                </c:pt>
                <c:pt idx="9294">
                  <c:v>2327</c:v>
                </c:pt>
                <c:pt idx="9295">
                  <c:v>2328</c:v>
                </c:pt>
                <c:pt idx="9296">
                  <c:v>2328</c:v>
                </c:pt>
                <c:pt idx="9297">
                  <c:v>2328</c:v>
                </c:pt>
                <c:pt idx="9298">
                  <c:v>2328</c:v>
                </c:pt>
                <c:pt idx="9299">
                  <c:v>2328</c:v>
                </c:pt>
                <c:pt idx="9300">
                  <c:v>2329</c:v>
                </c:pt>
                <c:pt idx="9301">
                  <c:v>2329</c:v>
                </c:pt>
                <c:pt idx="9302">
                  <c:v>2329</c:v>
                </c:pt>
                <c:pt idx="9303">
                  <c:v>2329</c:v>
                </c:pt>
                <c:pt idx="9304">
                  <c:v>2329</c:v>
                </c:pt>
                <c:pt idx="9305">
                  <c:v>2329</c:v>
                </c:pt>
                <c:pt idx="9306">
                  <c:v>2330</c:v>
                </c:pt>
                <c:pt idx="9307">
                  <c:v>2330</c:v>
                </c:pt>
                <c:pt idx="9308">
                  <c:v>2330</c:v>
                </c:pt>
                <c:pt idx="9309">
                  <c:v>2330</c:v>
                </c:pt>
                <c:pt idx="9310">
                  <c:v>2331</c:v>
                </c:pt>
                <c:pt idx="9311">
                  <c:v>2331</c:v>
                </c:pt>
                <c:pt idx="9312">
                  <c:v>2332</c:v>
                </c:pt>
                <c:pt idx="9313">
                  <c:v>2333</c:v>
                </c:pt>
                <c:pt idx="9314">
                  <c:v>2333</c:v>
                </c:pt>
                <c:pt idx="9315">
                  <c:v>2333</c:v>
                </c:pt>
                <c:pt idx="9316">
                  <c:v>2333</c:v>
                </c:pt>
                <c:pt idx="9317">
                  <c:v>2334</c:v>
                </c:pt>
                <c:pt idx="9318">
                  <c:v>2334</c:v>
                </c:pt>
                <c:pt idx="9319">
                  <c:v>2334</c:v>
                </c:pt>
                <c:pt idx="9320">
                  <c:v>2334</c:v>
                </c:pt>
                <c:pt idx="9321">
                  <c:v>2335</c:v>
                </c:pt>
                <c:pt idx="9322">
                  <c:v>2335</c:v>
                </c:pt>
                <c:pt idx="9323">
                  <c:v>2335</c:v>
                </c:pt>
                <c:pt idx="9324">
                  <c:v>2336</c:v>
                </c:pt>
                <c:pt idx="9325">
                  <c:v>2336</c:v>
                </c:pt>
                <c:pt idx="9326">
                  <c:v>2337</c:v>
                </c:pt>
                <c:pt idx="9327">
                  <c:v>2338</c:v>
                </c:pt>
                <c:pt idx="9328">
                  <c:v>2338</c:v>
                </c:pt>
                <c:pt idx="9329">
                  <c:v>2338</c:v>
                </c:pt>
                <c:pt idx="9330">
                  <c:v>2339</c:v>
                </c:pt>
                <c:pt idx="9331">
                  <c:v>2339</c:v>
                </c:pt>
                <c:pt idx="9332">
                  <c:v>2340</c:v>
                </c:pt>
                <c:pt idx="9333">
                  <c:v>2340</c:v>
                </c:pt>
                <c:pt idx="9334">
                  <c:v>2341</c:v>
                </c:pt>
                <c:pt idx="9335">
                  <c:v>2341</c:v>
                </c:pt>
                <c:pt idx="9336">
                  <c:v>2341</c:v>
                </c:pt>
                <c:pt idx="9337">
                  <c:v>2341</c:v>
                </c:pt>
                <c:pt idx="9338">
                  <c:v>2342</c:v>
                </c:pt>
                <c:pt idx="9339">
                  <c:v>2343</c:v>
                </c:pt>
                <c:pt idx="9340">
                  <c:v>2343</c:v>
                </c:pt>
                <c:pt idx="9341">
                  <c:v>2343</c:v>
                </c:pt>
                <c:pt idx="9342">
                  <c:v>2344</c:v>
                </c:pt>
                <c:pt idx="9343">
                  <c:v>2344</c:v>
                </c:pt>
                <c:pt idx="9344">
                  <c:v>2344</c:v>
                </c:pt>
                <c:pt idx="9345">
                  <c:v>2344</c:v>
                </c:pt>
                <c:pt idx="9346">
                  <c:v>2344</c:v>
                </c:pt>
                <c:pt idx="9347">
                  <c:v>2344</c:v>
                </c:pt>
                <c:pt idx="9348">
                  <c:v>2344</c:v>
                </c:pt>
                <c:pt idx="9349">
                  <c:v>2344</c:v>
                </c:pt>
                <c:pt idx="9350">
                  <c:v>2344</c:v>
                </c:pt>
                <c:pt idx="9351">
                  <c:v>2344</c:v>
                </c:pt>
                <c:pt idx="9352">
                  <c:v>2344</c:v>
                </c:pt>
                <c:pt idx="9353">
                  <c:v>2344</c:v>
                </c:pt>
                <c:pt idx="9354">
                  <c:v>2344</c:v>
                </c:pt>
                <c:pt idx="9355">
                  <c:v>2344</c:v>
                </c:pt>
                <c:pt idx="9356">
                  <c:v>2344</c:v>
                </c:pt>
                <c:pt idx="9357">
                  <c:v>2344</c:v>
                </c:pt>
                <c:pt idx="9358">
                  <c:v>2344</c:v>
                </c:pt>
                <c:pt idx="9359">
                  <c:v>2344</c:v>
                </c:pt>
                <c:pt idx="9360">
                  <c:v>2344</c:v>
                </c:pt>
                <c:pt idx="9361">
                  <c:v>2344</c:v>
                </c:pt>
                <c:pt idx="9362">
                  <c:v>2344</c:v>
                </c:pt>
                <c:pt idx="9363">
                  <c:v>2345</c:v>
                </c:pt>
                <c:pt idx="9364">
                  <c:v>2345</c:v>
                </c:pt>
                <c:pt idx="9365">
                  <c:v>2346</c:v>
                </c:pt>
                <c:pt idx="9366">
                  <c:v>2346</c:v>
                </c:pt>
                <c:pt idx="9367">
                  <c:v>2346</c:v>
                </c:pt>
                <c:pt idx="9368">
                  <c:v>2346</c:v>
                </c:pt>
                <c:pt idx="9369">
                  <c:v>2346</c:v>
                </c:pt>
                <c:pt idx="9370">
                  <c:v>2346</c:v>
                </c:pt>
                <c:pt idx="9371">
                  <c:v>2346</c:v>
                </c:pt>
                <c:pt idx="9372">
                  <c:v>2346</c:v>
                </c:pt>
                <c:pt idx="9373">
                  <c:v>2346</c:v>
                </c:pt>
                <c:pt idx="9374">
                  <c:v>2347</c:v>
                </c:pt>
                <c:pt idx="9375">
                  <c:v>2347</c:v>
                </c:pt>
                <c:pt idx="9376">
                  <c:v>2347</c:v>
                </c:pt>
                <c:pt idx="9377">
                  <c:v>2347</c:v>
                </c:pt>
                <c:pt idx="9378">
                  <c:v>2347</c:v>
                </c:pt>
                <c:pt idx="9379">
                  <c:v>2347</c:v>
                </c:pt>
                <c:pt idx="9380">
                  <c:v>2347</c:v>
                </c:pt>
                <c:pt idx="9381">
                  <c:v>2347</c:v>
                </c:pt>
                <c:pt idx="9382">
                  <c:v>2348</c:v>
                </c:pt>
                <c:pt idx="9383">
                  <c:v>2348</c:v>
                </c:pt>
                <c:pt idx="9384">
                  <c:v>2348</c:v>
                </c:pt>
                <c:pt idx="9385">
                  <c:v>2348</c:v>
                </c:pt>
                <c:pt idx="9386">
                  <c:v>2348</c:v>
                </c:pt>
                <c:pt idx="9387">
                  <c:v>2348</c:v>
                </c:pt>
                <c:pt idx="9388">
                  <c:v>2348</c:v>
                </c:pt>
                <c:pt idx="9389">
                  <c:v>2348</c:v>
                </c:pt>
                <c:pt idx="9390">
                  <c:v>2348</c:v>
                </c:pt>
                <c:pt idx="9391">
                  <c:v>2348</c:v>
                </c:pt>
                <c:pt idx="9392">
                  <c:v>2348</c:v>
                </c:pt>
                <c:pt idx="9393">
                  <c:v>2349</c:v>
                </c:pt>
                <c:pt idx="9394">
                  <c:v>2349</c:v>
                </c:pt>
                <c:pt idx="9395">
                  <c:v>2349</c:v>
                </c:pt>
                <c:pt idx="9396">
                  <c:v>2350</c:v>
                </c:pt>
                <c:pt idx="9397">
                  <c:v>2351</c:v>
                </c:pt>
                <c:pt idx="9398">
                  <c:v>2351</c:v>
                </c:pt>
                <c:pt idx="9399">
                  <c:v>2352</c:v>
                </c:pt>
                <c:pt idx="9400">
                  <c:v>2352</c:v>
                </c:pt>
                <c:pt idx="9401">
                  <c:v>2352</c:v>
                </c:pt>
                <c:pt idx="9402">
                  <c:v>2352</c:v>
                </c:pt>
                <c:pt idx="9403">
                  <c:v>2353</c:v>
                </c:pt>
                <c:pt idx="9404">
                  <c:v>2353</c:v>
                </c:pt>
                <c:pt idx="9405">
                  <c:v>2353</c:v>
                </c:pt>
                <c:pt idx="9406">
                  <c:v>2354</c:v>
                </c:pt>
                <c:pt idx="9407">
                  <c:v>2355</c:v>
                </c:pt>
                <c:pt idx="9408">
                  <c:v>2355</c:v>
                </c:pt>
                <c:pt idx="9409">
                  <c:v>2355</c:v>
                </c:pt>
                <c:pt idx="9410">
                  <c:v>2355</c:v>
                </c:pt>
                <c:pt idx="9411">
                  <c:v>2355</c:v>
                </c:pt>
                <c:pt idx="9412">
                  <c:v>2355</c:v>
                </c:pt>
                <c:pt idx="9413">
                  <c:v>2355</c:v>
                </c:pt>
                <c:pt idx="9414">
                  <c:v>2355</c:v>
                </c:pt>
                <c:pt idx="9415">
                  <c:v>2355</c:v>
                </c:pt>
                <c:pt idx="9416">
                  <c:v>2355</c:v>
                </c:pt>
                <c:pt idx="9417">
                  <c:v>2355</c:v>
                </c:pt>
                <c:pt idx="9418">
                  <c:v>2355</c:v>
                </c:pt>
                <c:pt idx="9419">
                  <c:v>2356</c:v>
                </c:pt>
                <c:pt idx="9420">
                  <c:v>2356</c:v>
                </c:pt>
                <c:pt idx="9421">
                  <c:v>2357</c:v>
                </c:pt>
                <c:pt idx="9422">
                  <c:v>2357</c:v>
                </c:pt>
                <c:pt idx="9423">
                  <c:v>2357</c:v>
                </c:pt>
                <c:pt idx="9424">
                  <c:v>2357</c:v>
                </c:pt>
                <c:pt idx="9425">
                  <c:v>2358</c:v>
                </c:pt>
                <c:pt idx="9426">
                  <c:v>2358</c:v>
                </c:pt>
                <c:pt idx="9427">
                  <c:v>2359</c:v>
                </c:pt>
                <c:pt idx="9428">
                  <c:v>2359</c:v>
                </c:pt>
                <c:pt idx="9429">
                  <c:v>2359</c:v>
                </c:pt>
                <c:pt idx="9430">
                  <c:v>2359</c:v>
                </c:pt>
                <c:pt idx="9431">
                  <c:v>2359</c:v>
                </c:pt>
                <c:pt idx="9432">
                  <c:v>2359</c:v>
                </c:pt>
                <c:pt idx="9433">
                  <c:v>2360</c:v>
                </c:pt>
                <c:pt idx="9434">
                  <c:v>2360</c:v>
                </c:pt>
                <c:pt idx="9435">
                  <c:v>2361</c:v>
                </c:pt>
                <c:pt idx="9436">
                  <c:v>2361</c:v>
                </c:pt>
                <c:pt idx="9437">
                  <c:v>2361</c:v>
                </c:pt>
                <c:pt idx="9438">
                  <c:v>2362</c:v>
                </c:pt>
                <c:pt idx="9439">
                  <c:v>2362</c:v>
                </c:pt>
                <c:pt idx="9440">
                  <c:v>2362</c:v>
                </c:pt>
                <c:pt idx="9441">
                  <c:v>2362</c:v>
                </c:pt>
                <c:pt idx="9442">
                  <c:v>2362</c:v>
                </c:pt>
                <c:pt idx="9443">
                  <c:v>2363</c:v>
                </c:pt>
                <c:pt idx="9444">
                  <c:v>2363</c:v>
                </c:pt>
                <c:pt idx="9445">
                  <c:v>2363</c:v>
                </c:pt>
                <c:pt idx="9446">
                  <c:v>2363</c:v>
                </c:pt>
                <c:pt idx="9447">
                  <c:v>2363</c:v>
                </c:pt>
                <c:pt idx="9448">
                  <c:v>2363</c:v>
                </c:pt>
                <c:pt idx="9449">
                  <c:v>2363</c:v>
                </c:pt>
                <c:pt idx="9450">
                  <c:v>2363</c:v>
                </c:pt>
                <c:pt idx="9451">
                  <c:v>2364</c:v>
                </c:pt>
                <c:pt idx="9452">
                  <c:v>2364</c:v>
                </c:pt>
                <c:pt idx="9453">
                  <c:v>2364</c:v>
                </c:pt>
                <c:pt idx="9454">
                  <c:v>2365</c:v>
                </c:pt>
                <c:pt idx="9455">
                  <c:v>2366</c:v>
                </c:pt>
                <c:pt idx="9456">
                  <c:v>2366</c:v>
                </c:pt>
                <c:pt idx="9457">
                  <c:v>2366</c:v>
                </c:pt>
                <c:pt idx="9458">
                  <c:v>2366</c:v>
                </c:pt>
                <c:pt idx="9459">
                  <c:v>2367</c:v>
                </c:pt>
                <c:pt idx="9460">
                  <c:v>2367</c:v>
                </c:pt>
                <c:pt idx="9461">
                  <c:v>2367</c:v>
                </c:pt>
                <c:pt idx="9462">
                  <c:v>2367</c:v>
                </c:pt>
                <c:pt idx="9463">
                  <c:v>2367</c:v>
                </c:pt>
                <c:pt idx="9464">
                  <c:v>2367</c:v>
                </c:pt>
                <c:pt idx="9465">
                  <c:v>2367</c:v>
                </c:pt>
                <c:pt idx="9466">
                  <c:v>2367</c:v>
                </c:pt>
                <c:pt idx="9467">
                  <c:v>2367</c:v>
                </c:pt>
                <c:pt idx="9468">
                  <c:v>2367</c:v>
                </c:pt>
                <c:pt idx="9469">
                  <c:v>2367</c:v>
                </c:pt>
                <c:pt idx="9470">
                  <c:v>2367</c:v>
                </c:pt>
                <c:pt idx="9471">
                  <c:v>2367</c:v>
                </c:pt>
                <c:pt idx="9472">
                  <c:v>2367</c:v>
                </c:pt>
                <c:pt idx="9473">
                  <c:v>2368</c:v>
                </c:pt>
                <c:pt idx="9474">
                  <c:v>2368</c:v>
                </c:pt>
                <c:pt idx="9475">
                  <c:v>2369</c:v>
                </c:pt>
                <c:pt idx="9476">
                  <c:v>2370</c:v>
                </c:pt>
                <c:pt idx="9477">
                  <c:v>2370</c:v>
                </c:pt>
                <c:pt idx="9478">
                  <c:v>2370</c:v>
                </c:pt>
                <c:pt idx="9479">
                  <c:v>2370</c:v>
                </c:pt>
                <c:pt idx="9480">
                  <c:v>2371</c:v>
                </c:pt>
                <c:pt idx="9481">
                  <c:v>2371</c:v>
                </c:pt>
                <c:pt idx="9482">
                  <c:v>2371</c:v>
                </c:pt>
                <c:pt idx="9483">
                  <c:v>2371</c:v>
                </c:pt>
                <c:pt idx="9484">
                  <c:v>2372</c:v>
                </c:pt>
                <c:pt idx="9485">
                  <c:v>2372</c:v>
                </c:pt>
                <c:pt idx="9486">
                  <c:v>2373</c:v>
                </c:pt>
                <c:pt idx="9487">
                  <c:v>2373</c:v>
                </c:pt>
                <c:pt idx="9488">
                  <c:v>2373</c:v>
                </c:pt>
                <c:pt idx="9489">
                  <c:v>2373</c:v>
                </c:pt>
                <c:pt idx="9490">
                  <c:v>2373</c:v>
                </c:pt>
                <c:pt idx="9491">
                  <c:v>2374</c:v>
                </c:pt>
                <c:pt idx="9492">
                  <c:v>2374</c:v>
                </c:pt>
                <c:pt idx="9493">
                  <c:v>2374</c:v>
                </c:pt>
                <c:pt idx="9494">
                  <c:v>2374</c:v>
                </c:pt>
                <c:pt idx="9495">
                  <c:v>2374</c:v>
                </c:pt>
                <c:pt idx="9496">
                  <c:v>2374</c:v>
                </c:pt>
                <c:pt idx="9497">
                  <c:v>2374</c:v>
                </c:pt>
                <c:pt idx="9498">
                  <c:v>2374</c:v>
                </c:pt>
                <c:pt idx="9499">
                  <c:v>2374</c:v>
                </c:pt>
                <c:pt idx="9500">
                  <c:v>2374</c:v>
                </c:pt>
                <c:pt idx="9501">
                  <c:v>2374</c:v>
                </c:pt>
                <c:pt idx="9502">
                  <c:v>2374</c:v>
                </c:pt>
                <c:pt idx="9503">
                  <c:v>2374</c:v>
                </c:pt>
                <c:pt idx="9504">
                  <c:v>2375</c:v>
                </c:pt>
                <c:pt idx="9505">
                  <c:v>2376</c:v>
                </c:pt>
                <c:pt idx="9506">
                  <c:v>2376</c:v>
                </c:pt>
                <c:pt idx="9507">
                  <c:v>2376</c:v>
                </c:pt>
                <c:pt idx="9508">
                  <c:v>2376</c:v>
                </c:pt>
                <c:pt idx="9509">
                  <c:v>2377</c:v>
                </c:pt>
                <c:pt idx="9510">
                  <c:v>2378</c:v>
                </c:pt>
                <c:pt idx="9511">
                  <c:v>2378</c:v>
                </c:pt>
                <c:pt idx="9512">
                  <c:v>2378</c:v>
                </c:pt>
                <c:pt idx="9513">
                  <c:v>2378</c:v>
                </c:pt>
                <c:pt idx="9514">
                  <c:v>2379</c:v>
                </c:pt>
                <c:pt idx="9515">
                  <c:v>2379</c:v>
                </c:pt>
                <c:pt idx="9516">
                  <c:v>2380</c:v>
                </c:pt>
                <c:pt idx="9517">
                  <c:v>2380</c:v>
                </c:pt>
                <c:pt idx="9518">
                  <c:v>2380</c:v>
                </c:pt>
                <c:pt idx="9519">
                  <c:v>2381</c:v>
                </c:pt>
                <c:pt idx="9520">
                  <c:v>2381</c:v>
                </c:pt>
                <c:pt idx="9521">
                  <c:v>2382</c:v>
                </c:pt>
                <c:pt idx="9522">
                  <c:v>2383</c:v>
                </c:pt>
                <c:pt idx="9523">
                  <c:v>2383</c:v>
                </c:pt>
                <c:pt idx="9524">
                  <c:v>2383</c:v>
                </c:pt>
                <c:pt idx="9525">
                  <c:v>2383</c:v>
                </c:pt>
                <c:pt idx="9526">
                  <c:v>2383</c:v>
                </c:pt>
                <c:pt idx="9527">
                  <c:v>2384</c:v>
                </c:pt>
                <c:pt idx="9528">
                  <c:v>2385</c:v>
                </c:pt>
                <c:pt idx="9529">
                  <c:v>2386</c:v>
                </c:pt>
                <c:pt idx="9530">
                  <c:v>2386</c:v>
                </c:pt>
                <c:pt idx="9531">
                  <c:v>2386</c:v>
                </c:pt>
                <c:pt idx="9532">
                  <c:v>2386</c:v>
                </c:pt>
                <c:pt idx="9533">
                  <c:v>2386</c:v>
                </c:pt>
                <c:pt idx="9534">
                  <c:v>2386</c:v>
                </c:pt>
                <c:pt idx="9535">
                  <c:v>2386</c:v>
                </c:pt>
                <c:pt idx="9536">
                  <c:v>2387</c:v>
                </c:pt>
                <c:pt idx="9537">
                  <c:v>2387</c:v>
                </c:pt>
                <c:pt idx="9538">
                  <c:v>2387</c:v>
                </c:pt>
                <c:pt idx="9539">
                  <c:v>2387</c:v>
                </c:pt>
                <c:pt idx="9540">
                  <c:v>2387</c:v>
                </c:pt>
                <c:pt idx="9541">
                  <c:v>2387</c:v>
                </c:pt>
                <c:pt idx="9542">
                  <c:v>2387</c:v>
                </c:pt>
                <c:pt idx="9543">
                  <c:v>2388</c:v>
                </c:pt>
                <c:pt idx="9544">
                  <c:v>2388</c:v>
                </c:pt>
                <c:pt idx="9545">
                  <c:v>2388</c:v>
                </c:pt>
                <c:pt idx="9546">
                  <c:v>2388</c:v>
                </c:pt>
                <c:pt idx="9547">
                  <c:v>2388</c:v>
                </c:pt>
                <c:pt idx="9548">
                  <c:v>2388</c:v>
                </c:pt>
                <c:pt idx="9549">
                  <c:v>2388</c:v>
                </c:pt>
                <c:pt idx="9550">
                  <c:v>2388</c:v>
                </c:pt>
                <c:pt idx="9551">
                  <c:v>2388</c:v>
                </c:pt>
                <c:pt idx="9552">
                  <c:v>2388</c:v>
                </c:pt>
                <c:pt idx="9553">
                  <c:v>2389</c:v>
                </c:pt>
                <c:pt idx="9554">
                  <c:v>2390</c:v>
                </c:pt>
                <c:pt idx="9555">
                  <c:v>2390</c:v>
                </c:pt>
                <c:pt idx="9556">
                  <c:v>2390</c:v>
                </c:pt>
                <c:pt idx="9557">
                  <c:v>2390</c:v>
                </c:pt>
                <c:pt idx="9558">
                  <c:v>2391</c:v>
                </c:pt>
                <c:pt idx="9559">
                  <c:v>2391</c:v>
                </c:pt>
                <c:pt idx="9560">
                  <c:v>2391</c:v>
                </c:pt>
                <c:pt idx="9561">
                  <c:v>2392</c:v>
                </c:pt>
                <c:pt idx="9562">
                  <c:v>2392</c:v>
                </c:pt>
                <c:pt idx="9563">
                  <c:v>2392</c:v>
                </c:pt>
                <c:pt idx="9564">
                  <c:v>2392</c:v>
                </c:pt>
                <c:pt idx="9565">
                  <c:v>2392</c:v>
                </c:pt>
                <c:pt idx="9566">
                  <c:v>2392</c:v>
                </c:pt>
                <c:pt idx="9567">
                  <c:v>2392</c:v>
                </c:pt>
                <c:pt idx="9568">
                  <c:v>2392</c:v>
                </c:pt>
                <c:pt idx="9569">
                  <c:v>2392</c:v>
                </c:pt>
                <c:pt idx="9570">
                  <c:v>2392</c:v>
                </c:pt>
                <c:pt idx="9571">
                  <c:v>2392</c:v>
                </c:pt>
                <c:pt idx="9572">
                  <c:v>2392</c:v>
                </c:pt>
                <c:pt idx="9573">
                  <c:v>2392</c:v>
                </c:pt>
                <c:pt idx="9574">
                  <c:v>2392</c:v>
                </c:pt>
                <c:pt idx="9575">
                  <c:v>2392</c:v>
                </c:pt>
                <c:pt idx="9576">
                  <c:v>2392</c:v>
                </c:pt>
                <c:pt idx="9577">
                  <c:v>2392</c:v>
                </c:pt>
                <c:pt idx="9578">
                  <c:v>2392</c:v>
                </c:pt>
                <c:pt idx="9579">
                  <c:v>2392</c:v>
                </c:pt>
                <c:pt idx="9580">
                  <c:v>2392</c:v>
                </c:pt>
                <c:pt idx="9581">
                  <c:v>2393</c:v>
                </c:pt>
                <c:pt idx="9582">
                  <c:v>2394</c:v>
                </c:pt>
                <c:pt idx="9583">
                  <c:v>2394</c:v>
                </c:pt>
                <c:pt idx="9584">
                  <c:v>2394</c:v>
                </c:pt>
                <c:pt idx="9585">
                  <c:v>2395</c:v>
                </c:pt>
                <c:pt idx="9586">
                  <c:v>2395</c:v>
                </c:pt>
                <c:pt idx="9587">
                  <c:v>2396</c:v>
                </c:pt>
                <c:pt idx="9588">
                  <c:v>2397</c:v>
                </c:pt>
                <c:pt idx="9589">
                  <c:v>2397</c:v>
                </c:pt>
                <c:pt idx="9590">
                  <c:v>2397</c:v>
                </c:pt>
                <c:pt idx="9591">
                  <c:v>2397</c:v>
                </c:pt>
                <c:pt idx="9592">
                  <c:v>2398</c:v>
                </c:pt>
                <c:pt idx="9593">
                  <c:v>2398</c:v>
                </c:pt>
                <c:pt idx="9594">
                  <c:v>2398</c:v>
                </c:pt>
                <c:pt idx="9595">
                  <c:v>2398</c:v>
                </c:pt>
                <c:pt idx="9596">
                  <c:v>2398</c:v>
                </c:pt>
                <c:pt idx="9597">
                  <c:v>2399</c:v>
                </c:pt>
                <c:pt idx="9598">
                  <c:v>2400</c:v>
                </c:pt>
                <c:pt idx="9599">
                  <c:v>2401</c:v>
                </c:pt>
                <c:pt idx="9600">
                  <c:v>2401</c:v>
                </c:pt>
                <c:pt idx="9601">
                  <c:v>2401</c:v>
                </c:pt>
                <c:pt idx="9602">
                  <c:v>2401</c:v>
                </c:pt>
              </c:numCache>
            </c:numRef>
          </c:val>
          <c:smooth val="0"/>
        </c:ser>
        <c:ser>
          <c:idx val="2"/>
          <c:order val="2"/>
          <c:tx>
            <c:strRef>
              <c:f>Sheet2!$P$1</c:f>
              <c:strCache>
                <c:ptCount val="1"/>
                <c:pt idx="0">
                  <c:v>None A</c:v>
                </c:pt>
              </c:strCache>
            </c:strRef>
          </c:tx>
          <c:marker>
            <c:symbol val="none"/>
          </c:marker>
          <c:val>
            <c:numRef>
              <c:f>Sheet2!$P$2:$P$9604</c:f>
              <c:numCache>
                <c:formatCode>General</c:formatCode>
                <c:ptCount val="9603"/>
                <c:pt idx="0">
                  <c:v>0</c:v>
                </c:pt>
                <c:pt idx="1">
                  <c:v>0</c:v>
                </c:pt>
                <c:pt idx="2">
                  <c:v>0</c:v>
                </c:pt>
                <c:pt idx="3">
                  <c:v>1</c:v>
                </c:pt>
                <c:pt idx="4">
                  <c:v>1</c:v>
                </c:pt>
                <c:pt idx="5">
                  <c:v>1</c:v>
                </c:pt>
                <c:pt idx="6">
                  <c:v>1</c:v>
                </c:pt>
                <c:pt idx="7">
                  <c:v>1</c:v>
                </c:pt>
                <c:pt idx="8">
                  <c:v>1</c:v>
                </c:pt>
                <c:pt idx="9">
                  <c:v>1</c:v>
                </c:pt>
                <c:pt idx="10">
                  <c:v>1</c:v>
                </c:pt>
                <c:pt idx="11">
                  <c:v>1</c:v>
                </c:pt>
                <c:pt idx="12">
                  <c:v>1</c:v>
                </c:pt>
                <c:pt idx="13">
                  <c:v>1</c:v>
                </c:pt>
                <c:pt idx="14">
                  <c:v>1</c:v>
                </c:pt>
                <c:pt idx="15">
                  <c:v>1</c:v>
                </c:pt>
                <c:pt idx="16">
                  <c:v>1</c:v>
                </c:pt>
                <c:pt idx="17">
                  <c:v>1</c:v>
                </c:pt>
                <c:pt idx="18">
                  <c:v>2</c:v>
                </c:pt>
                <c:pt idx="19">
                  <c:v>2</c:v>
                </c:pt>
                <c:pt idx="20">
                  <c:v>2</c:v>
                </c:pt>
                <c:pt idx="21">
                  <c:v>2</c:v>
                </c:pt>
                <c:pt idx="22">
                  <c:v>2</c:v>
                </c:pt>
                <c:pt idx="23">
                  <c:v>2</c:v>
                </c:pt>
                <c:pt idx="24">
                  <c:v>2</c:v>
                </c:pt>
                <c:pt idx="25">
                  <c:v>3</c:v>
                </c:pt>
                <c:pt idx="26">
                  <c:v>4</c:v>
                </c:pt>
                <c:pt idx="27">
                  <c:v>4</c:v>
                </c:pt>
                <c:pt idx="28">
                  <c:v>4</c:v>
                </c:pt>
                <c:pt idx="29">
                  <c:v>4</c:v>
                </c:pt>
                <c:pt idx="30">
                  <c:v>4</c:v>
                </c:pt>
                <c:pt idx="31">
                  <c:v>4</c:v>
                </c:pt>
                <c:pt idx="32">
                  <c:v>5</c:v>
                </c:pt>
                <c:pt idx="33">
                  <c:v>6</c:v>
                </c:pt>
                <c:pt idx="34">
                  <c:v>6</c:v>
                </c:pt>
                <c:pt idx="35">
                  <c:v>6</c:v>
                </c:pt>
                <c:pt idx="36">
                  <c:v>6</c:v>
                </c:pt>
                <c:pt idx="37">
                  <c:v>7</c:v>
                </c:pt>
                <c:pt idx="38">
                  <c:v>8</c:v>
                </c:pt>
                <c:pt idx="39">
                  <c:v>9</c:v>
                </c:pt>
                <c:pt idx="40">
                  <c:v>9</c:v>
                </c:pt>
                <c:pt idx="41">
                  <c:v>10</c:v>
                </c:pt>
                <c:pt idx="42">
                  <c:v>11</c:v>
                </c:pt>
                <c:pt idx="43">
                  <c:v>11</c:v>
                </c:pt>
                <c:pt idx="44">
                  <c:v>11</c:v>
                </c:pt>
                <c:pt idx="45">
                  <c:v>12</c:v>
                </c:pt>
                <c:pt idx="46">
                  <c:v>12</c:v>
                </c:pt>
                <c:pt idx="47">
                  <c:v>13</c:v>
                </c:pt>
                <c:pt idx="48">
                  <c:v>13</c:v>
                </c:pt>
                <c:pt idx="49">
                  <c:v>13</c:v>
                </c:pt>
                <c:pt idx="50">
                  <c:v>13</c:v>
                </c:pt>
                <c:pt idx="51">
                  <c:v>14</c:v>
                </c:pt>
                <c:pt idx="52">
                  <c:v>14</c:v>
                </c:pt>
                <c:pt idx="53">
                  <c:v>14</c:v>
                </c:pt>
                <c:pt idx="54">
                  <c:v>15</c:v>
                </c:pt>
                <c:pt idx="55">
                  <c:v>16</c:v>
                </c:pt>
                <c:pt idx="56">
                  <c:v>16</c:v>
                </c:pt>
                <c:pt idx="57">
                  <c:v>16</c:v>
                </c:pt>
                <c:pt idx="58">
                  <c:v>16</c:v>
                </c:pt>
                <c:pt idx="59">
                  <c:v>16</c:v>
                </c:pt>
                <c:pt idx="60">
                  <c:v>16</c:v>
                </c:pt>
                <c:pt idx="61">
                  <c:v>16</c:v>
                </c:pt>
                <c:pt idx="62">
                  <c:v>17</c:v>
                </c:pt>
                <c:pt idx="63">
                  <c:v>18</c:v>
                </c:pt>
                <c:pt idx="64">
                  <c:v>18</c:v>
                </c:pt>
                <c:pt idx="65">
                  <c:v>18</c:v>
                </c:pt>
                <c:pt idx="66">
                  <c:v>18</c:v>
                </c:pt>
                <c:pt idx="67">
                  <c:v>18</c:v>
                </c:pt>
                <c:pt idx="68">
                  <c:v>19</c:v>
                </c:pt>
                <c:pt idx="69">
                  <c:v>20</c:v>
                </c:pt>
                <c:pt idx="70">
                  <c:v>20</c:v>
                </c:pt>
                <c:pt idx="71">
                  <c:v>20</c:v>
                </c:pt>
                <c:pt idx="72">
                  <c:v>20</c:v>
                </c:pt>
                <c:pt idx="73">
                  <c:v>20</c:v>
                </c:pt>
                <c:pt idx="74">
                  <c:v>21</c:v>
                </c:pt>
                <c:pt idx="75">
                  <c:v>22</c:v>
                </c:pt>
                <c:pt idx="76">
                  <c:v>23</c:v>
                </c:pt>
                <c:pt idx="77">
                  <c:v>23</c:v>
                </c:pt>
                <c:pt idx="78">
                  <c:v>24</c:v>
                </c:pt>
                <c:pt idx="79">
                  <c:v>25</c:v>
                </c:pt>
                <c:pt idx="80">
                  <c:v>26</c:v>
                </c:pt>
                <c:pt idx="81">
                  <c:v>26</c:v>
                </c:pt>
                <c:pt idx="82">
                  <c:v>26</c:v>
                </c:pt>
                <c:pt idx="83">
                  <c:v>26</c:v>
                </c:pt>
                <c:pt idx="84">
                  <c:v>27</c:v>
                </c:pt>
                <c:pt idx="85">
                  <c:v>28</c:v>
                </c:pt>
                <c:pt idx="86">
                  <c:v>28</c:v>
                </c:pt>
                <c:pt idx="87">
                  <c:v>28</c:v>
                </c:pt>
                <c:pt idx="88">
                  <c:v>29</c:v>
                </c:pt>
                <c:pt idx="89">
                  <c:v>30</c:v>
                </c:pt>
                <c:pt idx="90">
                  <c:v>31</c:v>
                </c:pt>
                <c:pt idx="91">
                  <c:v>32</c:v>
                </c:pt>
                <c:pt idx="92">
                  <c:v>33</c:v>
                </c:pt>
                <c:pt idx="93">
                  <c:v>34</c:v>
                </c:pt>
                <c:pt idx="94">
                  <c:v>34</c:v>
                </c:pt>
                <c:pt idx="95">
                  <c:v>35</c:v>
                </c:pt>
                <c:pt idx="96">
                  <c:v>35</c:v>
                </c:pt>
                <c:pt idx="97">
                  <c:v>36</c:v>
                </c:pt>
                <c:pt idx="98">
                  <c:v>37</c:v>
                </c:pt>
                <c:pt idx="99">
                  <c:v>38</c:v>
                </c:pt>
                <c:pt idx="100">
                  <c:v>39</c:v>
                </c:pt>
                <c:pt idx="101">
                  <c:v>40</c:v>
                </c:pt>
                <c:pt idx="102">
                  <c:v>41</c:v>
                </c:pt>
                <c:pt idx="103">
                  <c:v>42</c:v>
                </c:pt>
                <c:pt idx="104">
                  <c:v>42</c:v>
                </c:pt>
                <c:pt idx="105">
                  <c:v>42</c:v>
                </c:pt>
                <c:pt idx="106">
                  <c:v>42</c:v>
                </c:pt>
                <c:pt idx="107">
                  <c:v>42</c:v>
                </c:pt>
                <c:pt idx="108">
                  <c:v>43</c:v>
                </c:pt>
                <c:pt idx="109">
                  <c:v>44</c:v>
                </c:pt>
                <c:pt idx="110">
                  <c:v>45</c:v>
                </c:pt>
                <c:pt idx="111">
                  <c:v>46</c:v>
                </c:pt>
                <c:pt idx="112">
                  <c:v>47</c:v>
                </c:pt>
                <c:pt idx="113">
                  <c:v>47</c:v>
                </c:pt>
                <c:pt idx="114">
                  <c:v>47</c:v>
                </c:pt>
                <c:pt idx="115">
                  <c:v>47</c:v>
                </c:pt>
                <c:pt idx="116">
                  <c:v>48</c:v>
                </c:pt>
                <c:pt idx="117">
                  <c:v>49</c:v>
                </c:pt>
                <c:pt idx="118">
                  <c:v>49</c:v>
                </c:pt>
                <c:pt idx="119">
                  <c:v>50</c:v>
                </c:pt>
                <c:pt idx="120">
                  <c:v>50</c:v>
                </c:pt>
                <c:pt idx="121">
                  <c:v>50</c:v>
                </c:pt>
                <c:pt idx="122">
                  <c:v>51</c:v>
                </c:pt>
                <c:pt idx="123">
                  <c:v>51</c:v>
                </c:pt>
                <c:pt idx="124">
                  <c:v>51</c:v>
                </c:pt>
                <c:pt idx="125">
                  <c:v>52</c:v>
                </c:pt>
                <c:pt idx="126">
                  <c:v>52</c:v>
                </c:pt>
                <c:pt idx="127">
                  <c:v>52</c:v>
                </c:pt>
                <c:pt idx="128">
                  <c:v>53</c:v>
                </c:pt>
                <c:pt idx="129">
                  <c:v>53</c:v>
                </c:pt>
                <c:pt idx="130">
                  <c:v>54</c:v>
                </c:pt>
                <c:pt idx="131">
                  <c:v>54</c:v>
                </c:pt>
                <c:pt idx="132">
                  <c:v>54</c:v>
                </c:pt>
                <c:pt idx="133">
                  <c:v>54</c:v>
                </c:pt>
                <c:pt idx="134">
                  <c:v>54</c:v>
                </c:pt>
                <c:pt idx="135">
                  <c:v>55</c:v>
                </c:pt>
                <c:pt idx="136">
                  <c:v>55</c:v>
                </c:pt>
                <c:pt idx="137">
                  <c:v>55</c:v>
                </c:pt>
                <c:pt idx="138">
                  <c:v>55</c:v>
                </c:pt>
                <c:pt idx="139">
                  <c:v>55</c:v>
                </c:pt>
                <c:pt idx="140">
                  <c:v>55</c:v>
                </c:pt>
                <c:pt idx="141">
                  <c:v>55</c:v>
                </c:pt>
                <c:pt idx="142">
                  <c:v>55</c:v>
                </c:pt>
                <c:pt idx="143">
                  <c:v>55</c:v>
                </c:pt>
                <c:pt idx="144">
                  <c:v>55</c:v>
                </c:pt>
                <c:pt idx="145">
                  <c:v>55</c:v>
                </c:pt>
                <c:pt idx="146">
                  <c:v>55</c:v>
                </c:pt>
                <c:pt idx="147">
                  <c:v>56</c:v>
                </c:pt>
                <c:pt idx="148">
                  <c:v>57</c:v>
                </c:pt>
                <c:pt idx="149">
                  <c:v>57</c:v>
                </c:pt>
                <c:pt idx="150">
                  <c:v>57</c:v>
                </c:pt>
                <c:pt idx="151">
                  <c:v>57</c:v>
                </c:pt>
                <c:pt idx="152">
                  <c:v>57</c:v>
                </c:pt>
                <c:pt idx="153">
                  <c:v>57</c:v>
                </c:pt>
                <c:pt idx="154">
                  <c:v>58</c:v>
                </c:pt>
                <c:pt idx="155">
                  <c:v>58</c:v>
                </c:pt>
                <c:pt idx="156">
                  <c:v>58</c:v>
                </c:pt>
                <c:pt idx="157">
                  <c:v>58</c:v>
                </c:pt>
                <c:pt idx="158">
                  <c:v>58</c:v>
                </c:pt>
                <c:pt idx="159">
                  <c:v>59</c:v>
                </c:pt>
                <c:pt idx="160">
                  <c:v>59</c:v>
                </c:pt>
                <c:pt idx="161">
                  <c:v>59</c:v>
                </c:pt>
                <c:pt idx="162">
                  <c:v>60</c:v>
                </c:pt>
                <c:pt idx="163">
                  <c:v>61</c:v>
                </c:pt>
                <c:pt idx="164">
                  <c:v>62</c:v>
                </c:pt>
                <c:pt idx="165">
                  <c:v>62</c:v>
                </c:pt>
                <c:pt idx="166">
                  <c:v>62</c:v>
                </c:pt>
                <c:pt idx="167">
                  <c:v>62</c:v>
                </c:pt>
                <c:pt idx="168">
                  <c:v>63</c:v>
                </c:pt>
                <c:pt idx="169">
                  <c:v>64</c:v>
                </c:pt>
                <c:pt idx="170">
                  <c:v>64</c:v>
                </c:pt>
                <c:pt idx="171">
                  <c:v>65</c:v>
                </c:pt>
                <c:pt idx="172">
                  <c:v>65</c:v>
                </c:pt>
                <c:pt idx="173">
                  <c:v>66</c:v>
                </c:pt>
                <c:pt idx="174">
                  <c:v>66</c:v>
                </c:pt>
                <c:pt idx="175">
                  <c:v>66</c:v>
                </c:pt>
                <c:pt idx="176">
                  <c:v>67</c:v>
                </c:pt>
                <c:pt idx="177">
                  <c:v>67</c:v>
                </c:pt>
                <c:pt idx="178">
                  <c:v>68</c:v>
                </c:pt>
                <c:pt idx="179">
                  <c:v>68</c:v>
                </c:pt>
                <c:pt idx="180">
                  <c:v>68</c:v>
                </c:pt>
                <c:pt idx="181">
                  <c:v>68</c:v>
                </c:pt>
                <c:pt idx="182">
                  <c:v>69</c:v>
                </c:pt>
                <c:pt idx="183">
                  <c:v>70</c:v>
                </c:pt>
                <c:pt idx="184">
                  <c:v>70</c:v>
                </c:pt>
                <c:pt idx="185">
                  <c:v>71</c:v>
                </c:pt>
                <c:pt idx="186">
                  <c:v>71</c:v>
                </c:pt>
                <c:pt idx="187">
                  <c:v>71</c:v>
                </c:pt>
                <c:pt idx="188">
                  <c:v>71</c:v>
                </c:pt>
                <c:pt idx="189">
                  <c:v>71</c:v>
                </c:pt>
                <c:pt idx="190">
                  <c:v>71</c:v>
                </c:pt>
                <c:pt idx="191">
                  <c:v>71</c:v>
                </c:pt>
                <c:pt idx="192">
                  <c:v>71</c:v>
                </c:pt>
                <c:pt idx="193">
                  <c:v>72</c:v>
                </c:pt>
                <c:pt idx="194">
                  <c:v>72</c:v>
                </c:pt>
                <c:pt idx="195">
                  <c:v>72</c:v>
                </c:pt>
                <c:pt idx="196">
                  <c:v>72</c:v>
                </c:pt>
                <c:pt idx="197">
                  <c:v>73</c:v>
                </c:pt>
                <c:pt idx="198">
                  <c:v>73</c:v>
                </c:pt>
                <c:pt idx="199">
                  <c:v>73</c:v>
                </c:pt>
                <c:pt idx="200">
                  <c:v>74</c:v>
                </c:pt>
                <c:pt idx="201">
                  <c:v>74</c:v>
                </c:pt>
                <c:pt idx="202">
                  <c:v>74</c:v>
                </c:pt>
                <c:pt idx="203">
                  <c:v>74</c:v>
                </c:pt>
                <c:pt idx="204">
                  <c:v>74</c:v>
                </c:pt>
                <c:pt idx="205">
                  <c:v>74</c:v>
                </c:pt>
                <c:pt idx="206">
                  <c:v>74</c:v>
                </c:pt>
                <c:pt idx="207">
                  <c:v>74</c:v>
                </c:pt>
                <c:pt idx="208">
                  <c:v>75</c:v>
                </c:pt>
                <c:pt idx="209">
                  <c:v>75</c:v>
                </c:pt>
                <c:pt idx="210">
                  <c:v>75</c:v>
                </c:pt>
                <c:pt idx="211">
                  <c:v>75</c:v>
                </c:pt>
                <c:pt idx="212">
                  <c:v>75</c:v>
                </c:pt>
                <c:pt idx="213">
                  <c:v>75</c:v>
                </c:pt>
                <c:pt idx="214">
                  <c:v>75</c:v>
                </c:pt>
                <c:pt idx="215">
                  <c:v>75</c:v>
                </c:pt>
                <c:pt idx="216">
                  <c:v>75</c:v>
                </c:pt>
                <c:pt idx="217">
                  <c:v>75</c:v>
                </c:pt>
                <c:pt idx="218">
                  <c:v>75</c:v>
                </c:pt>
                <c:pt idx="219">
                  <c:v>76</c:v>
                </c:pt>
                <c:pt idx="220">
                  <c:v>76</c:v>
                </c:pt>
                <c:pt idx="221">
                  <c:v>76</c:v>
                </c:pt>
                <c:pt idx="222">
                  <c:v>77</c:v>
                </c:pt>
                <c:pt idx="223">
                  <c:v>78</c:v>
                </c:pt>
                <c:pt idx="224">
                  <c:v>79</c:v>
                </c:pt>
                <c:pt idx="225">
                  <c:v>80</c:v>
                </c:pt>
                <c:pt idx="226">
                  <c:v>81</c:v>
                </c:pt>
                <c:pt idx="227">
                  <c:v>81</c:v>
                </c:pt>
                <c:pt idx="228">
                  <c:v>82</c:v>
                </c:pt>
                <c:pt idx="229">
                  <c:v>82</c:v>
                </c:pt>
                <c:pt idx="230">
                  <c:v>82</c:v>
                </c:pt>
                <c:pt idx="231">
                  <c:v>82</c:v>
                </c:pt>
                <c:pt idx="232">
                  <c:v>82</c:v>
                </c:pt>
                <c:pt idx="233">
                  <c:v>83</c:v>
                </c:pt>
                <c:pt idx="234">
                  <c:v>84</c:v>
                </c:pt>
                <c:pt idx="235">
                  <c:v>84</c:v>
                </c:pt>
                <c:pt idx="236">
                  <c:v>84</c:v>
                </c:pt>
                <c:pt idx="237">
                  <c:v>84</c:v>
                </c:pt>
                <c:pt idx="238">
                  <c:v>84</c:v>
                </c:pt>
                <c:pt idx="239">
                  <c:v>84</c:v>
                </c:pt>
                <c:pt idx="240">
                  <c:v>85</c:v>
                </c:pt>
                <c:pt idx="241">
                  <c:v>85</c:v>
                </c:pt>
                <c:pt idx="242">
                  <c:v>86</c:v>
                </c:pt>
                <c:pt idx="243">
                  <c:v>86</c:v>
                </c:pt>
                <c:pt idx="244">
                  <c:v>87</c:v>
                </c:pt>
                <c:pt idx="245">
                  <c:v>88</c:v>
                </c:pt>
                <c:pt idx="246">
                  <c:v>88</c:v>
                </c:pt>
                <c:pt idx="247">
                  <c:v>88</c:v>
                </c:pt>
                <c:pt idx="248">
                  <c:v>89</c:v>
                </c:pt>
                <c:pt idx="249">
                  <c:v>89</c:v>
                </c:pt>
                <c:pt idx="250">
                  <c:v>89</c:v>
                </c:pt>
                <c:pt idx="251">
                  <c:v>90</c:v>
                </c:pt>
                <c:pt idx="252">
                  <c:v>91</c:v>
                </c:pt>
                <c:pt idx="253">
                  <c:v>92</c:v>
                </c:pt>
                <c:pt idx="254">
                  <c:v>93</c:v>
                </c:pt>
                <c:pt idx="255">
                  <c:v>94</c:v>
                </c:pt>
                <c:pt idx="256">
                  <c:v>95</c:v>
                </c:pt>
                <c:pt idx="257">
                  <c:v>95</c:v>
                </c:pt>
                <c:pt idx="258">
                  <c:v>95</c:v>
                </c:pt>
                <c:pt idx="259">
                  <c:v>95</c:v>
                </c:pt>
                <c:pt idx="260">
                  <c:v>95</c:v>
                </c:pt>
                <c:pt idx="261">
                  <c:v>96</c:v>
                </c:pt>
                <c:pt idx="262">
                  <c:v>96</c:v>
                </c:pt>
                <c:pt idx="263">
                  <c:v>97</c:v>
                </c:pt>
                <c:pt idx="264">
                  <c:v>98</c:v>
                </c:pt>
                <c:pt idx="265">
                  <c:v>99</c:v>
                </c:pt>
                <c:pt idx="266">
                  <c:v>100</c:v>
                </c:pt>
                <c:pt idx="267">
                  <c:v>100</c:v>
                </c:pt>
                <c:pt idx="268">
                  <c:v>101</c:v>
                </c:pt>
                <c:pt idx="269">
                  <c:v>102</c:v>
                </c:pt>
                <c:pt idx="270">
                  <c:v>103</c:v>
                </c:pt>
                <c:pt idx="271">
                  <c:v>103</c:v>
                </c:pt>
                <c:pt idx="272">
                  <c:v>103</c:v>
                </c:pt>
                <c:pt idx="273">
                  <c:v>104</c:v>
                </c:pt>
                <c:pt idx="274">
                  <c:v>105</c:v>
                </c:pt>
                <c:pt idx="275">
                  <c:v>105</c:v>
                </c:pt>
                <c:pt idx="276">
                  <c:v>105</c:v>
                </c:pt>
                <c:pt idx="277">
                  <c:v>105</c:v>
                </c:pt>
                <c:pt idx="278">
                  <c:v>106</c:v>
                </c:pt>
                <c:pt idx="279">
                  <c:v>107</c:v>
                </c:pt>
                <c:pt idx="280">
                  <c:v>108</c:v>
                </c:pt>
                <c:pt idx="281">
                  <c:v>108</c:v>
                </c:pt>
                <c:pt idx="282">
                  <c:v>108</c:v>
                </c:pt>
                <c:pt idx="283">
                  <c:v>108</c:v>
                </c:pt>
                <c:pt idx="284">
                  <c:v>108</c:v>
                </c:pt>
                <c:pt idx="285">
                  <c:v>108</c:v>
                </c:pt>
                <c:pt idx="286">
                  <c:v>109</c:v>
                </c:pt>
                <c:pt idx="287">
                  <c:v>109</c:v>
                </c:pt>
                <c:pt idx="288">
                  <c:v>110</c:v>
                </c:pt>
                <c:pt idx="289">
                  <c:v>110</c:v>
                </c:pt>
                <c:pt idx="290">
                  <c:v>111</c:v>
                </c:pt>
                <c:pt idx="291">
                  <c:v>111</c:v>
                </c:pt>
                <c:pt idx="292">
                  <c:v>111</c:v>
                </c:pt>
                <c:pt idx="293">
                  <c:v>112</c:v>
                </c:pt>
                <c:pt idx="294">
                  <c:v>112</c:v>
                </c:pt>
                <c:pt idx="295">
                  <c:v>112</c:v>
                </c:pt>
                <c:pt idx="296">
                  <c:v>113</c:v>
                </c:pt>
                <c:pt idx="297">
                  <c:v>114</c:v>
                </c:pt>
                <c:pt idx="298">
                  <c:v>114</c:v>
                </c:pt>
                <c:pt idx="299">
                  <c:v>114</c:v>
                </c:pt>
                <c:pt idx="300">
                  <c:v>114</c:v>
                </c:pt>
                <c:pt idx="301">
                  <c:v>114</c:v>
                </c:pt>
                <c:pt idx="302">
                  <c:v>114</c:v>
                </c:pt>
                <c:pt idx="303">
                  <c:v>115</c:v>
                </c:pt>
                <c:pt idx="304">
                  <c:v>116</c:v>
                </c:pt>
                <c:pt idx="305">
                  <c:v>117</c:v>
                </c:pt>
                <c:pt idx="306">
                  <c:v>118</c:v>
                </c:pt>
                <c:pt idx="307">
                  <c:v>119</c:v>
                </c:pt>
                <c:pt idx="308">
                  <c:v>120</c:v>
                </c:pt>
                <c:pt idx="309">
                  <c:v>121</c:v>
                </c:pt>
                <c:pt idx="310">
                  <c:v>122</c:v>
                </c:pt>
                <c:pt idx="311">
                  <c:v>122</c:v>
                </c:pt>
                <c:pt idx="312">
                  <c:v>123</c:v>
                </c:pt>
                <c:pt idx="313">
                  <c:v>123</c:v>
                </c:pt>
                <c:pt idx="314">
                  <c:v>123</c:v>
                </c:pt>
                <c:pt idx="315">
                  <c:v>124</c:v>
                </c:pt>
                <c:pt idx="316">
                  <c:v>125</c:v>
                </c:pt>
                <c:pt idx="317">
                  <c:v>126</c:v>
                </c:pt>
                <c:pt idx="318">
                  <c:v>126</c:v>
                </c:pt>
                <c:pt idx="319">
                  <c:v>126</c:v>
                </c:pt>
                <c:pt idx="320">
                  <c:v>127</c:v>
                </c:pt>
                <c:pt idx="321">
                  <c:v>128</c:v>
                </c:pt>
                <c:pt idx="322">
                  <c:v>128</c:v>
                </c:pt>
                <c:pt idx="323">
                  <c:v>128</c:v>
                </c:pt>
                <c:pt idx="324">
                  <c:v>129</c:v>
                </c:pt>
                <c:pt idx="325">
                  <c:v>130</c:v>
                </c:pt>
                <c:pt idx="326">
                  <c:v>130</c:v>
                </c:pt>
                <c:pt idx="327">
                  <c:v>130</c:v>
                </c:pt>
                <c:pt idx="328">
                  <c:v>130</c:v>
                </c:pt>
                <c:pt idx="329">
                  <c:v>130</c:v>
                </c:pt>
                <c:pt idx="330">
                  <c:v>130</c:v>
                </c:pt>
                <c:pt idx="331">
                  <c:v>130</c:v>
                </c:pt>
                <c:pt idx="332">
                  <c:v>131</c:v>
                </c:pt>
                <c:pt idx="333">
                  <c:v>131</c:v>
                </c:pt>
                <c:pt idx="334">
                  <c:v>131</c:v>
                </c:pt>
                <c:pt idx="335">
                  <c:v>131</c:v>
                </c:pt>
                <c:pt idx="336">
                  <c:v>131</c:v>
                </c:pt>
                <c:pt idx="337">
                  <c:v>132</c:v>
                </c:pt>
                <c:pt idx="338">
                  <c:v>132</c:v>
                </c:pt>
                <c:pt idx="339">
                  <c:v>132</c:v>
                </c:pt>
                <c:pt idx="340">
                  <c:v>132</c:v>
                </c:pt>
                <c:pt idx="341">
                  <c:v>132</c:v>
                </c:pt>
                <c:pt idx="342">
                  <c:v>133</c:v>
                </c:pt>
                <c:pt idx="343">
                  <c:v>134</c:v>
                </c:pt>
                <c:pt idx="344">
                  <c:v>134</c:v>
                </c:pt>
                <c:pt idx="345">
                  <c:v>134</c:v>
                </c:pt>
                <c:pt idx="346">
                  <c:v>134</c:v>
                </c:pt>
                <c:pt idx="347">
                  <c:v>134</c:v>
                </c:pt>
                <c:pt idx="348">
                  <c:v>135</c:v>
                </c:pt>
                <c:pt idx="349">
                  <c:v>135</c:v>
                </c:pt>
                <c:pt idx="350">
                  <c:v>135</c:v>
                </c:pt>
                <c:pt idx="351">
                  <c:v>136</c:v>
                </c:pt>
                <c:pt idx="352">
                  <c:v>136</c:v>
                </c:pt>
                <c:pt idx="353">
                  <c:v>137</c:v>
                </c:pt>
                <c:pt idx="354">
                  <c:v>138</c:v>
                </c:pt>
                <c:pt idx="355">
                  <c:v>139</c:v>
                </c:pt>
                <c:pt idx="356">
                  <c:v>140</c:v>
                </c:pt>
                <c:pt idx="357">
                  <c:v>141</c:v>
                </c:pt>
                <c:pt idx="358">
                  <c:v>141</c:v>
                </c:pt>
                <c:pt idx="359">
                  <c:v>142</c:v>
                </c:pt>
                <c:pt idx="360">
                  <c:v>142</c:v>
                </c:pt>
                <c:pt idx="361">
                  <c:v>142</c:v>
                </c:pt>
                <c:pt idx="362">
                  <c:v>142</c:v>
                </c:pt>
                <c:pt idx="363">
                  <c:v>143</c:v>
                </c:pt>
                <c:pt idx="364">
                  <c:v>144</c:v>
                </c:pt>
                <c:pt idx="365">
                  <c:v>144</c:v>
                </c:pt>
                <c:pt idx="366">
                  <c:v>144</c:v>
                </c:pt>
                <c:pt idx="367">
                  <c:v>144</c:v>
                </c:pt>
                <c:pt idx="368">
                  <c:v>144</c:v>
                </c:pt>
                <c:pt idx="369">
                  <c:v>145</c:v>
                </c:pt>
                <c:pt idx="370">
                  <c:v>145</c:v>
                </c:pt>
                <c:pt idx="371">
                  <c:v>146</c:v>
                </c:pt>
                <c:pt idx="372">
                  <c:v>146</c:v>
                </c:pt>
                <c:pt idx="373">
                  <c:v>147</c:v>
                </c:pt>
                <c:pt idx="374">
                  <c:v>148</c:v>
                </c:pt>
                <c:pt idx="375">
                  <c:v>148</c:v>
                </c:pt>
                <c:pt idx="376">
                  <c:v>148</c:v>
                </c:pt>
                <c:pt idx="377">
                  <c:v>148</c:v>
                </c:pt>
                <c:pt idx="378">
                  <c:v>149</c:v>
                </c:pt>
                <c:pt idx="379">
                  <c:v>150</c:v>
                </c:pt>
                <c:pt idx="380">
                  <c:v>151</c:v>
                </c:pt>
                <c:pt idx="381">
                  <c:v>152</c:v>
                </c:pt>
                <c:pt idx="382">
                  <c:v>152</c:v>
                </c:pt>
                <c:pt idx="383">
                  <c:v>152</c:v>
                </c:pt>
                <c:pt idx="384">
                  <c:v>152</c:v>
                </c:pt>
                <c:pt idx="385">
                  <c:v>153</c:v>
                </c:pt>
                <c:pt idx="386">
                  <c:v>153</c:v>
                </c:pt>
                <c:pt idx="387">
                  <c:v>154</c:v>
                </c:pt>
                <c:pt idx="388">
                  <c:v>155</c:v>
                </c:pt>
                <c:pt idx="389">
                  <c:v>156</c:v>
                </c:pt>
                <c:pt idx="390">
                  <c:v>156</c:v>
                </c:pt>
                <c:pt idx="391">
                  <c:v>156</c:v>
                </c:pt>
                <c:pt idx="392">
                  <c:v>156</c:v>
                </c:pt>
                <c:pt idx="393">
                  <c:v>157</c:v>
                </c:pt>
                <c:pt idx="394">
                  <c:v>158</c:v>
                </c:pt>
                <c:pt idx="395">
                  <c:v>159</c:v>
                </c:pt>
                <c:pt idx="396">
                  <c:v>160</c:v>
                </c:pt>
                <c:pt idx="397">
                  <c:v>161</c:v>
                </c:pt>
                <c:pt idx="398">
                  <c:v>162</c:v>
                </c:pt>
                <c:pt idx="399">
                  <c:v>162</c:v>
                </c:pt>
                <c:pt idx="400">
                  <c:v>162</c:v>
                </c:pt>
                <c:pt idx="401">
                  <c:v>162</c:v>
                </c:pt>
                <c:pt idx="402">
                  <c:v>162</c:v>
                </c:pt>
                <c:pt idx="403">
                  <c:v>162</c:v>
                </c:pt>
                <c:pt idx="404">
                  <c:v>162</c:v>
                </c:pt>
                <c:pt idx="405">
                  <c:v>163</c:v>
                </c:pt>
                <c:pt idx="406">
                  <c:v>163</c:v>
                </c:pt>
                <c:pt idx="407">
                  <c:v>164</c:v>
                </c:pt>
                <c:pt idx="408">
                  <c:v>165</c:v>
                </c:pt>
                <c:pt idx="409">
                  <c:v>166</c:v>
                </c:pt>
                <c:pt idx="410">
                  <c:v>166</c:v>
                </c:pt>
                <c:pt idx="411">
                  <c:v>166</c:v>
                </c:pt>
                <c:pt idx="412">
                  <c:v>166</c:v>
                </c:pt>
                <c:pt idx="413">
                  <c:v>166</c:v>
                </c:pt>
                <c:pt idx="414">
                  <c:v>166</c:v>
                </c:pt>
                <c:pt idx="415">
                  <c:v>166</c:v>
                </c:pt>
                <c:pt idx="416">
                  <c:v>166</c:v>
                </c:pt>
                <c:pt idx="417">
                  <c:v>166</c:v>
                </c:pt>
                <c:pt idx="418">
                  <c:v>166</c:v>
                </c:pt>
                <c:pt idx="419">
                  <c:v>167</c:v>
                </c:pt>
                <c:pt idx="420">
                  <c:v>168</c:v>
                </c:pt>
                <c:pt idx="421">
                  <c:v>168</c:v>
                </c:pt>
                <c:pt idx="422">
                  <c:v>169</c:v>
                </c:pt>
                <c:pt idx="423">
                  <c:v>170</c:v>
                </c:pt>
                <c:pt idx="424">
                  <c:v>171</c:v>
                </c:pt>
                <c:pt idx="425">
                  <c:v>171</c:v>
                </c:pt>
                <c:pt idx="426">
                  <c:v>171</c:v>
                </c:pt>
                <c:pt idx="427">
                  <c:v>171</c:v>
                </c:pt>
                <c:pt idx="428">
                  <c:v>172</c:v>
                </c:pt>
                <c:pt idx="429">
                  <c:v>172</c:v>
                </c:pt>
                <c:pt idx="430">
                  <c:v>173</c:v>
                </c:pt>
                <c:pt idx="431">
                  <c:v>173</c:v>
                </c:pt>
                <c:pt idx="432">
                  <c:v>173</c:v>
                </c:pt>
                <c:pt idx="433">
                  <c:v>174</c:v>
                </c:pt>
                <c:pt idx="434">
                  <c:v>174</c:v>
                </c:pt>
                <c:pt idx="435">
                  <c:v>175</c:v>
                </c:pt>
                <c:pt idx="436">
                  <c:v>176</c:v>
                </c:pt>
                <c:pt idx="437">
                  <c:v>176</c:v>
                </c:pt>
                <c:pt idx="438">
                  <c:v>176</c:v>
                </c:pt>
                <c:pt idx="439">
                  <c:v>177</c:v>
                </c:pt>
                <c:pt idx="440">
                  <c:v>177</c:v>
                </c:pt>
                <c:pt idx="441">
                  <c:v>178</c:v>
                </c:pt>
                <c:pt idx="442">
                  <c:v>178</c:v>
                </c:pt>
                <c:pt idx="443">
                  <c:v>179</c:v>
                </c:pt>
                <c:pt idx="444">
                  <c:v>179</c:v>
                </c:pt>
                <c:pt idx="445">
                  <c:v>180</c:v>
                </c:pt>
                <c:pt idx="446">
                  <c:v>181</c:v>
                </c:pt>
                <c:pt idx="447">
                  <c:v>182</c:v>
                </c:pt>
                <c:pt idx="448">
                  <c:v>182</c:v>
                </c:pt>
                <c:pt idx="449">
                  <c:v>182</c:v>
                </c:pt>
                <c:pt idx="450">
                  <c:v>182</c:v>
                </c:pt>
                <c:pt idx="451">
                  <c:v>182</c:v>
                </c:pt>
                <c:pt idx="452">
                  <c:v>182</c:v>
                </c:pt>
                <c:pt idx="453">
                  <c:v>182</c:v>
                </c:pt>
                <c:pt idx="454">
                  <c:v>182</c:v>
                </c:pt>
                <c:pt idx="455">
                  <c:v>182</c:v>
                </c:pt>
                <c:pt idx="456">
                  <c:v>182</c:v>
                </c:pt>
                <c:pt idx="457">
                  <c:v>182</c:v>
                </c:pt>
                <c:pt idx="458">
                  <c:v>182</c:v>
                </c:pt>
                <c:pt idx="459">
                  <c:v>182</c:v>
                </c:pt>
                <c:pt idx="460">
                  <c:v>182</c:v>
                </c:pt>
                <c:pt idx="461">
                  <c:v>183</c:v>
                </c:pt>
                <c:pt idx="462">
                  <c:v>183</c:v>
                </c:pt>
                <c:pt idx="463">
                  <c:v>183</c:v>
                </c:pt>
                <c:pt idx="464">
                  <c:v>183</c:v>
                </c:pt>
                <c:pt idx="465">
                  <c:v>183</c:v>
                </c:pt>
                <c:pt idx="466">
                  <c:v>183</c:v>
                </c:pt>
                <c:pt idx="467">
                  <c:v>183</c:v>
                </c:pt>
                <c:pt idx="468">
                  <c:v>183</c:v>
                </c:pt>
                <c:pt idx="469">
                  <c:v>184</c:v>
                </c:pt>
                <c:pt idx="470">
                  <c:v>184</c:v>
                </c:pt>
                <c:pt idx="471">
                  <c:v>184</c:v>
                </c:pt>
                <c:pt idx="472">
                  <c:v>184</c:v>
                </c:pt>
                <c:pt idx="473">
                  <c:v>184</c:v>
                </c:pt>
                <c:pt idx="474">
                  <c:v>184</c:v>
                </c:pt>
                <c:pt idx="475">
                  <c:v>184</c:v>
                </c:pt>
                <c:pt idx="476">
                  <c:v>184</c:v>
                </c:pt>
                <c:pt idx="477">
                  <c:v>184</c:v>
                </c:pt>
                <c:pt idx="478">
                  <c:v>184</c:v>
                </c:pt>
                <c:pt idx="479">
                  <c:v>184</c:v>
                </c:pt>
                <c:pt idx="480">
                  <c:v>184</c:v>
                </c:pt>
                <c:pt idx="481">
                  <c:v>184</c:v>
                </c:pt>
                <c:pt idx="482">
                  <c:v>184</c:v>
                </c:pt>
                <c:pt idx="483">
                  <c:v>184</c:v>
                </c:pt>
                <c:pt idx="484">
                  <c:v>185</c:v>
                </c:pt>
                <c:pt idx="485">
                  <c:v>185</c:v>
                </c:pt>
                <c:pt idx="486">
                  <c:v>185</c:v>
                </c:pt>
                <c:pt idx="487">
                  <c:v>186</c:v>
                </c:pt>
                <c:pt idx="488">
                  <c:v>186</c:v>
                </c:pt>
                <c:pt idx="489">
                  <c:v>186</c:v>
                </c:pt>
                <c:pt idx="490">
                  <c:v>186</c:v>
                </c:pt>
                <c:pt idx="491">
                  <c:v>186</c:v>
                </c:pt>
                <c:pt idx="492">
                  <c:v>186</c:v>
                </c:pt>
                <c:pt idx="493">
                  <c:v>187</c:v>
                </c:pt>
                <c:pt idx="494">
                  <c:v>187</c:v>
                </c:pt>
                <c:pt idx="495">
                  <c:v>188</c:v>
                </c:pt>
                <c:pt idx="496">
                  <c:v>189</c:v>
                </c:pt>
                <c:pt idx="497">
                  <c:v>189</c:v>
                </c:pt>
                <c:pt idx="498">
                  <c:v>189</c:v>
                </c:pt>
                <c:pt idx="499">
                  <c:v>189</c:v>
                </c:pt>
                <c:pt idx="500">
                  <c:v>190</c:v>
                </c:pt>
                <c:pt idx="501">
                  <c:v>191</c:v>
                </c:pt>
                <c:pt idx="502">
                  <c:v>191</c:v>
                </c:pt>
                <c:pt idx="503">
                  <c:v>191</c:v>
                </c:pt>
                <c:pt idx="504">
                  <c:v>191</c:v>
                </c:pt>
                <c:pt idx="505">
                  <c:v>191</c:v>
                </c:pt>
                <c:pt idx="506">
                  <c:v>191</c:v>
                </c:pt>
                <c:pt idx="507">
                  <c:v>191</c:v>
                </c:pt>
                <c:pt idx="508">
                  <c:v>191</c:v>
                </c:pt>
                <c:pt idx="509">
                  <c:v>191</c:v>
                </c:pt>
                <c:pt idx="510">
                  <c:v>191</c:v>
                </c:pt>
                <c:pt idx="511">
                  <c:v>192</c:v>
                </c:pt>
                <c:pt idx="512">
                  <c:v>192</c:v>
                </c:pt>
                <c:pt idx="513">
                  <c:v>192</c:v>
                </c:pt>
                <c:pt idx="514">
                  <c:v>193</c:v>
                </c:pt>
                <c:pt idx="515">
                  <c:v>193</c:v>
                </c:pt>
                <c:pt idx="516">
                  <c:v>193</c:v>
                </c:pt>
                <c:pt idx="517">
                  <c:v>194</c:v>
                </c:pt>
                <c:pt idx="518">
                  <c:v>195</c:v>
                </c:pt>
                <c:pt idx="519">
                  <c:v>195</c:v>
                </c:pt>
                <c:pt idx="520">
                  <c:v>195</c:v>
                </c:pt>
                <c:pt idx="521">
                  <c:v>195</c:v>
                </c:pt>
                <c:pt idx="522">
                  <c:v>195</c:v>
                </c:pt>
                <c:pt idx="523">
                  <c:v>195</c:v>
                </c:pt>
                <c:pt idx="524">
                  <c:v>196</c:v>
                </c:pt>
                <c:pt idx="525">
                  <c:v>196</c:v>
                </c:pt>
                <c:pt idx="526">
                  <c:v>196</c:v>
                </c:pt>
                <c:pt idx="527">
                  <c:v>196</c:v>
                </c:pt>
                <c:pt idx="528">
                  <c:v>197</c:v>
                </c:pt>
                <c:pt idx="529">
                  <c:v>198</c:v>
                </c:pt>
                <c:pt idx="530">
                  <c:v>199</c:v>
                </c:pt>
                <c:pt idx="531">
                  <c:v>199</c:v>
                </c:pt>
                <c:pt idx="532">
                  <c:v>199</c:v>
                </c:pt>
                <c:pt idx="533">
                  <c:v>199</c:v>
                </c:pt>
                <c:pt idx="534">
                  <c:v>200</c:v>
                </c:pt>
                <c:pt idx="535">
                  <c:v>200</c:v>
                </c:pt>
                <c:pt idx="536">
                  <c:v>201</c:v>
                </c:pt>
                <c:pt idx="537">
                  <c:v>201</c:v>
                </c:pt>
                <c:pt idx="538">
                  <c:v>201</c:v>
                </c:pt>
                <c:pt idx="539">
                  <c:v>201</c:v>
                </c:pt>
                <c:pt idx="540">
                  <c:v>201</c:v>
                </c:pt>
                <c:pt idx="541">
                  <c:v>201</c:v>
                </c:pt>
                <c:pt idx="542">
                  <c:v>201</c:v>
                </c:pt>
                <c:pt idx="543">
                  <c:v>201</c:v>
                </c:pt>
                <c:pt idx="544">
                  <c:v>201</c:v>
                </c:pt>
                <c:pt idx="545">
                  <c:v>202</c:v>
                </c:pt>
                <c:pt idx="546">
                  <c:v>202</c:v>
                </c:pt>
                <c:pt idx="547">
                  <c:v>203</c:v>
                </c:pt>
                <c:pt idx="548">
                  <c:v>203</c:v>
                </c:pt>
                <c:pt idx="549">
                  <c:v>203</c:v>
                </c:pt>
                <c:pt idx="550">
                  <c:v>203</c:v>
                </c:pt>
                <c:pt idx="551">
                  <c:v>203</c:v>
                </c:pt>
                <c:pt idx="552">
                  <c:v>203</c:v>
                </c:pt>
                <c:pt idx="553">
                  <c:v>203</c:v>
                </c:pt>
                <c:pt idx="554">
                  <c:v>203</c:v>
                </c:pt>
                <c:pt idx="555">
                  <c:v>203</c:v>
                </c:pt>
                <c:pt idx="556">
                  <c:v>204</c:v>
                </c:pt>
                <c:pt idx="557">
                  <c:v>205</c:v>
                </c:pt>
                <c:pt idx="558">
                  <c:v>206</c:v>
                </c:pt>
                <c:pt idx="559">
                  <c:v>206</c:v>
                </c:pt>
                <c:pt idx="560">
                  <c:v>206</c:v>
                </c:pt>
                <c:pt idx="561">
                  <c:v>207</c:v>
                </c:pt>
                <c:pt idx="562">
                  <c:v>207</c:v>
                </c:pt>
                <c:pt idx="563">
                  <c:v>207</c:v>
                </c:pt>
                <c:pt idx="564">
                  <c:v>208</c:v>
                </c:pt>
                <c:pt idx="565">
                  <c:v>208</c:v>
                </c:pt>
                <c:pt idx="566">
                  <c:v>208</c:v>
                </c:pt>
                <c:pt idx="567">
                  <c:v>208</c:v>
                </c:pt>
                <c:pt idx="568">
                  <c:v>208</c:v>
                </c:pt>
                <c:pt idx="569">
                  <c:v>208</c:v>
                </c:pt>
                <c:pt idx="570">
                  <c:v>208</c:v>
                </c:pt>
                <c:pt idx="571">
                  <c:v>209</c:v>
                </c:pt>
                <c:pt idx="572">
                  <c:v>209</c:v>
                </c:pt>
                <c:pt idx="573">
                  <c:v>210</c:v>
                </c:pt>
                <c:pt idx="574">
                  <c:v>210</c:v>
                </c:pt>
                <c:pt idx="575">
                  <c:v>211</c:v>
                </c:pt>
                <c:pt idx="576">
                  <c:v>212</c:v>
                </c:pt>
                <c:pt idx="577">
                  <c:v>212</c:v>
                </c:pt>
                <c:pt idx="578">
                  <c:v>212</c:v>
                </c:pt>
                <c:pt idx="579">
                  <c:v>212</c:v>
                </c:pt>
                <c:pt idx="580">
                  <c:v>212</c:v>
                </c:pt>
                <c:pt idx="581">
                  <c:v>212</c:v>
                </c:pt>
                <c:pt idx="582">
                  <c:v>212</c:v>
                </c:pt>
                <c:pt idx="583">
                  <c:v>212</c:v>
                </c:pt>
                <c:pt idx="584">
                  <c:v>212</c:v>
                </c:pt>
                <c:pt idx="585">
                  <c:v>212</c:v>
                </c:pt>
                <c:pt idx="586">
                  <c:v>212</c:v>
                </c:pt>
                <c:pt idx="587">
                  <c:v>212</c:v>
                </c:pt>
                <c:pt idx="588">
                  <c:v>212</c:v>
                </c:pt>
                <c:pt idx="589">
                  <c:v>212</c:v>
                </c:pt>
                <c:pt idx="590">
                  <c:v>212</c:v>
                </c:pt>
                <c:pt idx="591">
                  <c:v>212</c:v>
                </c:pt>
                <c:pt idx="592">
                  <c:v>213</c:v>
                </c:pt>
                <c:pt idx="593">
                  <c:v>213</c:v>
                </c:pt>
                <c:pt idx="594">
                  <c:v>213</c:v>
                </c:pt>
                <c:pt idx="595">
                  <c:v>214</c:v>
                </c:pt>
                <c:pt idx="596">
                  <c:v>214</c:v>
                </c:pt>
                <c:pt idx="597">
                  <c:v>214</c:v>
                </c:pt>
                <c:pt idx="598">
                  <c:v>215</c:v>
                </c:pt>
                <c:pt idx="599">
                  <c:v>216</c:v>
                </c:pt>
                <c:pt idx="600">
                  <c:v>217</c:v>
                </c:pt>
                <c:pt idx="601">
                  <c:v>217</c:v>
                </c:pt>
                <c:pt idx="602">
                  <c:v>217</c:v>
                </c:pt>
                <c:pt idx="603">
                  <c:v>217</c:v>
                </c:pt>
                <c:pt idx="604">
                  <c:v>217</c:v>
                </c:pt>
                <c:pt idx="605">
                  <c:v>218</c:v>
                </c:pt>
                <c:pt idx="606">
                  <c:v>218</c:v>
                </c:pt>
                <c:pt idx="607">
                  <c:v>219</c:v>
                </c:pt>
                <c:pt idx="608">
                  <c:v>220</c:v>
                </c:pt>
                <c:pt idx="609">
                  <c:v>221</c:v>
                </c:pt>
                <c:pt idx="610">
                  <c:v>222</c:v>
                </c:pt>
                <c:pt idx="611">
                  <c:v>223</c:v>
                </c:pt>
                <c:pt idx="612">
                  <c:v>224</c:v>
                </c:pt>
                <c:pt idx="613">
                  <c:v>224</c:v>
                </c:pt>
                <c:pt idx="614">
                  <c:v>225</c:v>
                </c:pt>
                <c:pt idx="615">
                  <c:v>225</c:v>
                </c:pt>
                <c:pt idx="616">
                  <c:v>225</c:v>
                </c:pt>
                <c:pt idx="617">
                  <c:v>225</c:v>
                </c:pt>
                <c:pt idx="618">
                  <c:v>225</c:v>
                </c:pt>
                <c:pt idx="619">
                  <c:v>225</c:v>
                </c:pt>
                <c:pt idx="620">
                  <c:v>225</c:v>
                </c:pt>
                <c:pt idx="621">
                  <c:v>225</c:v>
                </c:pt>
                <c:pt idx="622">
                  <c:v>225</c:v>
                </c:pt>
                <c:pt idx="623">
                  <c:v>225</c:v>
                </c:pt>
                <c:pt idx="624">
                  <c:v>225</c:v>
                </c:pt>
                <c:pt idx="625">
                  <c:v>226</c:v>
                </c:pt>
                <c:pt idx="626">
                  <c:v>226</c:v>
                </c:pt>
                <c:pt idx="627">
                  <c:v>227</c:v>
                </c:pt>
                <c:pt idx="628">
                  <c:v>227</c:v>
                </c:pt>
                <c:pt idx="629">
                  <c:v>227</c:v>
                </c:pt>
                <c:pt idx="630">
                  <c:v>227</c:v>
                </c:pt>
                <c:pt idx="631">
                  <c:v>227</c:v>
                </c:pt>
                <c:pt idx="632">
                  <c:v>227</c:v>
                </c:pt>
                <c:pt idx="633">
                  <c:v>227</c:v>
                </c:pt>
                <c:pt idx="634">
                  <c:v>227</c:v>
                </c:pt>
                <c:pt idx="635">
                  <c:v>227</c:v>
                </c:pt>
                <c:pt idx="636">
                  <c:v>227</c:v>
                </c:pt>
                <c:pt idx="637">
                  <c:v>227</c:v>
                </c:pt>
                <c:pt idx="638">
                  <c:v>227</c:v>
                </c:pt>
                <c:pt idx="639">
                  <c:v>227</c:v>
                </c:pt>
                <c:pt idx="640">
                  <c:v>227</c:v>
                </c:pt>
                <c:pt idx="641">
                  <c:v>227</c:v>
                </c:pt>
                <c:pt idx="642">
                  <c:v>227</c:v>
                </c:pt>
                <c:pt idx="643">
                  <c:v>227</c:v>
                </c:pt>
                <c:pt idx="644">
                  <c:v>228</c:v>
                </c:pt>
                <c:pt idx="645">
                  <c:v>229</c:v>
                </c:pt>
                <c:pt idx="646">
                  <c:v>230</c:v>
                </c:pt>
                <c:pt idx="647">
                  <c:v>230</c:v>
                </c:pt>
                <c:pt idx="648">
                  <c:v>231</c:v>
                </c:pt>
                <c:pt idx="649">
                  <c:v>231</c:v>
                </c:pt>
                <c:pt idx="650">
                  <c:v>232</c:v>
                </c:pt>
                <c:pt idx="651">
                  <c:v>232</c:v>
                </c:pt>
                <c:pt idx="652">
                  <c:v>232</c:v>
                </c:pt>
                <c:pt idx="653">
                  <c:v>232</c:v>
                </c:pt>
                <c:pt idx="654">
                  <c:v>232</c:v>
                </c:pt>
                <c:pt idx="655">
                  <c:v>232</c:v>
                </c:pt>
                <c:pt idx="656">
                  <c:v>232</c:v>
                </c:pt>
                <c:pt idx="657">
                  <c:v>232</c:v>
                </c:pt>
                <c:pt idx="658">
                  <c:v>232</c:v>
                </c:pt>
                <c:pt idx="659">
                  <c:v>232</c:v>
                </c:pt>
                <c:pt idx="660">
                  <c:v>233</c:v>
                </c:pt>
                <c:pt idx="661">
                  <c:v>233</c:v>
                </c:pt>
                <c:pt idx="662">
                  <c:v>234</c:v>
                </c:pt>
                <c:pt idx="663">
                  <c:v>235</c:v>
                </c:pt>
                <c:pt idx="664">
                  <c:v>236</c:v>
                </c:pt>
                <c:pt idx="665">
                  <c:v>236</c:v>
                </c:pt>
                <c:pt idx="666">
                  <c:v>237</c:v>
                </c:pt>
                <c:pt idx="667">
                  <c:v>238</c:v>
                </c:pt>
                <c:pt idx="668">
                  <c:v>238</c:v>
                </c:pt>
                <c:pt idx="669">
                  <c:v>239</c:v>
                </c:pt>
                <c:pt idx="670">
                  <c:v>240</c:v>
                </c:pt>
                <c:pt idx="671">
                  <c:v>240</c:v>
                </c:pt>
                <c:pt idx="672">
                  <c:v>241</c:v>
                </c:pt>
                <c:pt idx="673">
                  <c:v>242</c:v>
                </c:pt>
                <c:pt idx="674">
                  <c:v>243</c:v>
                </c:pt>
                <c:pt idx="675">
                  <c:v>244</c:v>
                </c:pt>
                <c:pt idx="676">
                  <c:v>244</c:v>
                </c:pt>
                <c:pt idx="677">
                  <c:v>245</c:v>
                </c:pt>
                <c:pt idx="678">
                  <c:v>246</c:v>
                </c:pt>
                <c:pt idx="679">
                  <c:v>247</c:v>
                </c:pt>
                <c:pt idx="680">
                  <c:v>247</c:v>
                </c:pt>
                <c:pt idx="681">
                  <c:v>248</c:v>
                </c:pt>
                <c:pt idx="682">
                  <c:v>249</c:v>
                </c:pt>
                <c:pt idx="683">
                  <c:v>249</c:v>
                </c:pt>
                <c:pt idx="684">
                  <c:v>250</c:v>
                </c:pt>
                <c:pt idx="685">
                  <c:v>251</c:v>
                </c:pt>
                <c:pt idx="686">
                  <c:v>251</c:v>
                </c:pt>
                <c:pt idx="687">
                  <c:v>251</c:v>
                </c:pt>
                <c:pt idx="688">
                  <c:v>252</c:v>
                </c:pt>
                <c:pt idx="689">
                  <c:v>252</c:v>
                </c:pt>
                <c:pt idx="690">
                  <c:v>252</c:v>
                </c:pt>
                <c:pt idx="691">
                  <c:v>253</c:v>
                </c:pt>
                <c:pt idx="692">
                  <c:v>253</c:v>
                </c:pt>
                <c:pt idx="693">
                  <c:v>254</c:v>
                </c:pt>
                <c:pt idx="694">
                  <c:v>255</c:v>
                </c:pt>
                <c:pt idx="695">
                  <c:v>256</c:v>
                </c:pt>
                <c:pt idx="696">
                  <c:v>256</c:v>
                </c:pt>
                <c:pt idx="697">
                  <c:v>257</c:v>
                </c:pt>
                <c:pt idx="698">
                  <c:v>257</c:v>
                </c:pt>
                <c:pt idx="699">
                  <c:v>258</c:v>
                </c:pt>
                <c:pt idx="700">
                  <c:v>258</c:v>
                </c:pt>
                <c:pt idx="701">
                  <c:v>259</c:v>
                </c:pt>
                <c:pt idx="702">
                  <c:v>260</c:v>
                </c:pt>
                <c:pt idx="703">
                  <c:v>260</c:v>
                </c:pt>
                <c:pt idx="704">
                  <c:v>260</c:v>
                </c:pt>
                <c:pt idx="705">
                  <c:v>260</c:v>
                </c:pt>
                <c:pt idx="706">
                  <c:v>260</c:v>
                </c:pt>
                <c:pt idx="707">
                  <c:v>260</c:v>
                </c:pt>
                <c:pt idx="708">
                  <c:v>260</c:v>
                </c:pt>
                <c:pt idx="709">
                  <c:v>260</c:v>
                </c:pt>
                <c:pt idx="710">
                  <c:v>261</c:v>
                </c:pt>
                <c:pt idx="711">
                  <c:v>262</c:v>
                </c:pt>
                <c:pt idx="712">
                  <c:v>263</c:v>
                </c:pt>
                <c:pt idx="713">
                  <c:v>263</c:v>
                </c:pt>
                <c:pt idx="714">
                  <c:v>263</c:v>
                </c:pt>
                <c:pt idx="715">
                  <c:v>263</c:v>
                </c:pt>
                <c:pt idx="716">
                  <c:v>264</c:v>
                </c:pt>
                <c:pt idx="717">
                  <c:v>265</c:v>
                </c:pt>
                <c:pt idx="718">
                  <c:v>266</c:v>
                </c:pt>
                <c:pt idx="719">
                  <c:v>266</c:v>
                </c:pt>
                <c:pt idx="720">
                  <c:v>266</c:v>
                </c:pt>
                <c:pt idx="721">
                  <c:v>266</c:v>
                </c:pt>
                <c:pt idx="722">
                  <c:v>266</c:v>
                </c:pt>
                <c:pt idx="723">
                  <c:v>266</c:v>
                </c:pt>
                <c:pt idx="724">
                  <c:v>266</c:v>
                </c:pt>
                <c:pt idx="725">
                  <c:v>266</c:v>
                </c:pt>
                <c:pt idx="726">
                  <c:v>266</c:v>
                </c:pt>
                <c:pt idx="727">
                  <c:v>267</c:v>
                </c:pt>
                <c:pt idx="728">
                  <c:v>267</c:v>
                </c:pt>
                <c:pt idx="729">
                  <c:v>267</c:v>
                </c:pt>
                <c:pt idx="730">
                  <c:v>267</c:v>
                </c:pt>
                <c:pt idx="731">
                  <c:v>267</c:v>
                </c:pt>
                <c:pt idx="732">
                  <c:v>267</c:v>
                </c:pt>
                <c:pt idx="733">
                  <c:v>267</c:v>
                </c:pt>
                <c:pt idx="734">
                  <c:v>268</c:v>
                </c:pt>
                <c:pt idx="735">
                  <c:v>269</c:v>
                </c:pt>
                <c:pt idx="736">
                  <c:v>270</c:v>
                </c:pt>
                <c:pt idx="737">
                  <c:v>271</c:v>
                </c:pt>
                <c:pt idx="738">
                  <c:v>272</c:v>
                </c:pt>
                <c:pt idx="739">
                  <c:v>272</c:v>
                </c:pt>
                <c:pt idx="740">
                  <c:v>272</c:v>
                </c:pt>
                <c:pt idx="741">
                  <c:v>272</c:v>
                </c:pt>
                <c:pt idx="742">
                  <c:v>272</c:v>
                </c:pt>
                <c:pt idx="743">
                  <c:v>272</c:v>
                </c:pt>
                <c:pt idx="744">
                  <c:v>272</c:v>
                </c:pt>
                <c:pt idx="745">
                  <c:v>272</c:v>
                </c:pt>
                <c:pt idx="746">
                  <c:v>272</c:v>
                </c:pt>
                <c:pt idx="747">
                  <c:v>272</c:v>
                </c:pt>
                <c:pt idx="748">
                  <c:v>272</c:v>
                </c:pt>
                <c:pt idx="749">
                  <c:v>272</c:v>
                </c:pt>
                <c:pt idx="750">
                  <c:v>272</c:v>
                </c:pt>
                <c:pt idx="751">
                  <c:v>272</c:v>
                </c:pt>
                <c:pt idx="752">
                  <c:v>272</c:v>
                </c:pt>
                <c:pt idx="753">
                  <c:v>272</c:v>
                </c:pt>
                <c:pt idx="754">
                  <c:v>272</c:v>
                </c:pt>
                <c:pt idx="755">
                  <c:v>272</c:v>
                </c:pt>
                <c:pt idx="756">
                  <c:v>273</c:v>
                </c:pt>
                <c:pt idx="757">
                  <c:v>274</c:v>
                </c:pt>
                <c:pt idx="758">
                  <c:v>275</c:v>
                </c:pt>
                <c:pt idx="759">
                  <c:v>275</c:v>
                </c:pt>
                <c:pt idx="760">
                  <c:v>275</c:v>
                </c:pt>
                <c:pt idx="761">
                  <c:v>276</c:v>
                </c:pt>
                <c:pt idx="762">
                  <c:v>276</c:v>
                </c:pt>
                <c:pt idx="763">
                  <c:v>277</c:v>
                </c:pt>
                <c:pt idx="764">
                  <c:v>277</c:v>
                </c:pt>
                <c:pt idx="765">
                  <c:v>277</c:v>
                </c:pt>
                <c:pt idx="766">
                  <c:v>277</c:v>
                </c:pt>
                <c:pt idx="767">
                  <c:v>277</c:v>
                </c:pt>
                <c:pt idx="768">
                  <c:v>277</c:v>
                </c:pt>
                <c:pt idx="769">
                  <c:v>278</c:v>
                </c:pt>
                <c:pt idx="770">
                  <c:v>279</c:v>
                </c:pt>
                <c:pt idx="771">
                  <c:v>279</c:v>
                </c:pt>
                <c:pt idx="772">
                  <c:v>279</c:v>
                </c:pt>
                <c:pt idx="773">
                  <c:v>279</c:v>
                </c:pt>
                <c:pt idx="774">
                  <c:v>280</c:v>
                </c:pt>
                <c:pt idx="775">
                  <c:v>280</c:v>
                </c:pt>
                <c:pt idx="776">
                  <c:v>281</c:v>
                </c:pt>
                <c:pt idx="777">
                  <c:v>281</c:v>
                </c:pt>
                <c:pt idx="778">
                  <c:v>282</c:v>
                </c:pt>
                <c:pt idx="779">
                  <c:v>283</c:v>
                </c:pt>
                <c:pt idx="780">
                  <c:v>283</c:v>
                </c:pt>
                <c:pt idx="781">
                  <c:v>284</c:v>
                </c:pt>
                <c:pt idx="782">
                  <c:v>285</c:v>
                </c:pt>
                <c:pt idx="783">
                  <c:v>285</c:v>
                </c:pt>
                <c:pt idx="784">
                  <c:v>285</c:v>
                </c:pt>
                <c:pt idx="785">
                  <c:v>286</c:v>
                </c:pt>
                <c:pt idx="786">
                  <c:v>287</c:v>
                </c:pt>
                <c:pt idx="787">
                  <c:v>288</c:v>
                </c:pt>
                <c:pt idx="788">
                  <c:v>289</c:v>
                </c:pt>
                <c:pt idx="789">
                  <c:v>290</c:v>
                </c:pt>
                <c:pt idx="790">
                  <c:v>290</c:v>
                </c:pt>
                <c:pt idx="791">
                  <c:v>290</c:v>
                </c:pt>
                <c:pt idx="792">
                  <c:v>290</c:v>
                </c:pt>
                <c:pt idx="793">
                  <c:v>290</c:v>
                </c:pt>
                <c:pt idx="794">
                  <c:v>291</c:v>
                </c:pt>
                <c:pt idx="795">
                  <c:v>292</c:v>
                </c:pt>
                <c:pt idx="796">
                  <c:v>293</c:v>
                </c:pt>
                <c:pt idx="797">
                  <c:v>293</c:v>
                </c:pt>
                <c:pt idx="798">
                  <c:v>294</c:v>
                </c:pt>
                <c:pt idx="799">
                  <c:v>294</c:v>
                </c:pt>
                <c:pt idx="800">
                  <c:v>294</c:v>
                </c:pt>
                <c:pt idx="801">
                  <c:v>295</c:v>
                </c:pt>
                <c:pt idx="802">
                  <c:v>296</c:v>
                </c:pt>
                <c:pt idx="803">
                  <c:v>297</c:v>
                </c:pt>
                <c:pt idx="804">
                  <c:v>298</c:v>
                </c:pt>
                <c:pt idx="805">
                  <c:v>298</c:v>
                </c:pt>
                <c:pt idx="806">
                  <c:v>299</c:v>
                </c:pt>
                <c:pt idx="807">
                  <c:v>300</c:v>
                </c:pt>
                <c:pt idx="808">
                  <c:v>300</c:v>
                </c:pt>
                <c:pt idx="809">
                  <c:v>300</c:v>
                </c:pt>
                <c:pt idx="810">
                  <c:v>301</c:v>
                </c:pt>
                <c:pt idx="811">
                  <c:v>301</c:v>
                </c:pt>
                <c:pt idx="812">
                  <c:v>302</c:v>
                </c:pt>
                <c:pt idx="813">
                  <c:v>303</c:v>
                </c:pt>
                <c:pt idx="814">
                  <c:v>304</c:v>
                </c:pt>
                <c:pt idx="815">
                  <c:v>304</c:v>
                </c:pt>
                <c:pt idx="816">
                  <c:v>304</c:v>
                </c:pt>
                <c:pt idx="817">
                  <c:v>305</c:v>
                </c:pt>
                <c:pt idx="818">
                  <c:v>306</c:v>
                </c:pt>
                <c:pt idx="819">
                  <c:v>306</c:v>
                </c:pt>
                <c:pt idx="820">
                  <c:v>306</c:v>
                </c:pt>
                <c:pt idx="821">
                  <c:v>306</c:v>
                </c:pt>
                <c:pt idx="822">
                  <c:v>306</c:v>
                </c:pt>
                <c:pt idx="823">
                  <c:v>306</c:v>
                </c:pt>
                <c:pt idx="824">
                  <c:v>306</c:v>
                </c:pt>
                <c:pt idx="825">
                  <c:v>306</c:v>
                </c:pt>
                <c:pt idx="826">
                  <c:v>307</c:v>
                </c:pt>
                <c:pt idx="827">
                  <c:v>308</c:v>
                </c:pt>
                <c:pt idx="828">
                  <c:v>309</c:v>
                </c:pt>
                <c:pt idx="829">
                  <c:v>309</c:v>
                </c:pt>
                <c:pt idx="830">
                  <c:v>310</c:v>
                </c:pt>
                <c:pt idx="831">
                  <c:v>311</c:v>
                </c:pt>
                <c:pt idx="832">
                  <c:v>312</c:v>
                </c:pt>
                <c:pt idx="833">
                  <c:v>312</c:v>
                </c:pt>
                <c:pt idx="834">
                  <c:v>313</c:v>
                </c:pt>
                <c:pt idx="835">
                  <c:v>314</c:v>
                </c:pt>
                <c:pt idx="836">
                  <c:v>314</c:v>
                </c:pt>
                <c:pt idx="837">
                  <c:v>315</c:v>
                </c:pt>
                <c:pt idx="838">
                  <c:v>315</c:v>
                </c:pt>
                <c:pt idx="839">
                  <c:v>315</c:v>
                </c:pt>
                <c:pt idx="840">
                  <c:v>316</c:v>
                </c:pt>
                <c:pt idx="841">
                  <c:v>317</c:v>
                </c:pt>
                <c:pt idx="842">
                  <c:v>318</c:v>
                </c:pt>
                <c:pt idx="843">
                  <c:v>319</c:v>
                </c:pt>
                <c:pt idx="844">
                  <c:v>320</c:v>
                </c:pt>
                <c:pt idx="845">
                  <c:v>321</c:v>
                </c:pt>
                <c:pt idx="846">
                  <c:v>321</c:v>
                </c:pt>
                <c:pt idx="847">
                  <c:v>322</c:v>
                </c:pt>
                <c:pt idx="848">
                  <c:v>322</c:v>
                </c:pt>
                <c:pt idx="849">
                  <c:v>322</c:v>
                </c:pt>
                <c:pt idx="850">
                  <c:v>322</c:v>
                </c:pt>
                <c:pt idx="851">
                  <c:v>322</c:v>
                </c:pt>
                <c:pt idx="852">
                  <c:v>322</c:v>
                </c:pt>
                <c:pt idx="853">
                  <c:v>322</c:v>
                </c:pt>
                <c:pt idx="854">
                  <c:v>322</c:v>
                </c:pt>
                <c:pt idx="855">
                  <c:v>322</c:v>
                </c:pt>
                <c:pt idx="856">
                  <c:v>323</c:v>
                </c:pt>
                <c:pt idx="857">
                  <c:v>323</c:v>
                </c:pt>
                <c:pt idx="858">
                  <c:v>323</c:v>
                </c:pt>
                <c:pt idx="859">
                  <c:v>324</c:v>
                </c:pt>
                <c:pt idx="860">
                  <c:v>325</c:v>
                </c:pt>
                <c:pt idx="861">
                  <c:v>325</c:v>
                </c:pt>
                <c:pt idx="862">
                  <c:v>326</c:v>
                </c:pt>
                <c:pt idx="863">
                  <c:v>326</c:v>
                </c:pt>
                <c:pt idx="864">
                  <c:v>326</c:v>
                </c:pt>
                <c:pt idx="865">
                  <c:v>326</c:v>
                </c:pt>
                <c:pt idx="866">
                  <c:v>327</c:v>
                </c:pt>
                <c:pt idx="867">
                  <c:v>328</c:v>
                </c:pt>
                <c:pt idx="868">
                  <c:v>329</c:v>
                </c:pt>
                <c:pt idx="869">
                  <c:v>330</c:v>
                </c:pt>
                <c:pt idx="870">
                  <c:v>330</c:v>
                </c:pt>
                <c:pt idx="871">
                  <c:v>331</c:v>
                </c:pt>
                <c:pt idx="872">
                  <c:v>332</c:v>
                </c:pt>
                <c:pt idx="873">
                  <c:v>332</c:v>
                </c:pt>
                <c:pt idx="874">
                  <c:v>333</c:v>
                </c:pt>
                <c:pt idx="875">
                  <c:v>334</c:v>
                </c:pt>
                <c:pt idx="876">
                  <c:v>335</c:v>
                </c:pt>
                <c:pt idx="877">
                  <c:v>335</c:v>
                </c:pt>
                <c:pt idx="878">
                  <c:v>335</c:v>
                </c:pt>
                <c:pt idx="879">
                  <c:v>335</c:v>
                </c:pt>
                <c:pt idx="880">
                  <c:v>336</c:v>
                </c:pt>
                <c:pt idx="881">
                  <c:v>336</c:v>
                </c:pt>
                <c:pt idx="882">
                  <c:v>337</c:v>
                </c:pt>
                <c:pt idx="883">
                  <c:v>337</c:v>
                </c:pt>
                <c:pt idx="884">
                  <c:v>337</c:v>
                </c:pt>
                <c:pt idx="885">
                  <c:v>337</c:v>
                </c:pt>
                <c:pt idx="886">
                  <c:v>337</c:v>
                </c:pt>
                <c:pt idx="887">
                  <c:v>338</c:v>
                </c:pt>
                <c:pt idx="888">
                  <c:v>339</c:v>
                </c:pt>
                <c:pt idx="889">
                  <c:v>339</c:v>
                </c:pt>
                <c:pt idx="890">
                  <c:v>340</c:v>
                </c:pt>
                <c:pt idx="891">
                  <c:v>340</c:v>
                </c:pt>
                <c:pt idx="892">
                  <c:v>340</c:v>
                </c:pt>
                <c:pt idx="893">
                  <c:v>341</c:v>
                </c:pt>
                <c:pt idx="894">
                  <c:v>342</c:v>
                </c:pt>
                <c:pt idx="895">
                  <c:v>343</c:v>
                </c:pt>
                <c:pt idx="896">
                  <c:v>344</c:v>
                </c:pt>
                <c:pt idx="897">
                  <c:v>344</c:v>
                </c:pt>
                <c:pt idx="898">
                  <c:v>344</c:v>
                </c:pt>
                <c:pt idx="899">
                  <c:v>344</c:v>
                </c:pt>
                <c:pt idx="900">
                  <c:v>344</c:v>
                </c:pt>
                <c:pt idx="901">
                  <c:v>344</c:v>
                </c:pt>
                <c:pt idx="902">
                  <c:v>344</c:v>
                </c:pt>
                <c:pt idx="903">
                  <c:v>344</c:v>
                </c:pt>
                <c:pt idx="904">
                  <c:v>344</c:v>
                </c:pt>
                <c:pt idx="905">
                  <c:v>344</c:v>
                </c:pt>
                <c:pt idx="906">
                  <c:v>345</c:v>
                </c:pt>
                <c:pt idx="907">
                  <c:v>346</c:v>
                </c:pt>
                <c:pt idx="908">
                  <c:v>346</c:v>
                </c:pt>
                <c:pt idx="909">
                  <c:v>347</c:v>
                </c:pt>
                <c:pt idx="910">
                  <c:v>348</c:v>
                </c:pt>
                <c:pt idx="911">
                  <c:v>349</c:v>
                </c:pt>
                <c:pt idx="912">
                  <c:v>349</c:v>
                </c:pt>
                <c:pt idx="913">
                  <c:v>349</c:v>
                </c:pt>
                <c:pt idx="914">
                  <c:v>349</c:v>
                </c:pt>
                <c:pt idx="915">
                  <c:v>350</c:v>
                </c:pt>
                <c:pt idx="916">
                  <c:v>351</c:v>
                </c:pt>
                <c:pt idx="917">
                  <c:v>352</c:v>
                </c:pt>
                <c:pt idx="918">
                  <c:v>352</c:v>
                </c:pt>
                <c:pt idx="919">
                  <c:v>352</c:v>
                </c:pt>
                <c:pt idx="920">
                  <c:v>352</c:v>
                </c:pt>
                <c:pt idx="921">
                  <c:v>353</c:v>
                </c:pt>
                <c:pt idx="922">
                  <c:v>354</c:v>
                </c:pt>
                <c:pt idx="923">
                  <c:v>355</c:v>
                </c:pt>
                <c:pt idx="924">
                  <c:v>356</c:v>
                </c:pt>
                <c:pt idx="925">
                  <c:v>357</c:v>
                </c:pt>
                <c:pt idx="926">
                  <c:v>357</c:v>
                </c:pt>
                <c:pt idx="927">
                  <c:v>357</c:v>
                </c:pt>
                <c:pt idx="928">
                  <c:v>357</c:v>
                </c:pt>
                <c:pt idx="929">
                  <c:v>357</c:v>
                </c:pt>
                <c:pt idx="930">
                  <c:v>357</c:v>
                </c:pt>
                <c:pt idx="931">
                  <c:v>357</c:v>
                </c:pt>
                <c:pt idx="932">
                  <c:v>357</c:v>
                </c:pt>
                <c:pt idx="933">
                  <c:v>357</c:v>
                </c:pt>
                <c:pt idx="934">
                  <c:v>357</c:v>
                </c:pt>
                <c:pt idx="935">
                  <c:v>357</c:v>
                </c:pt>
                <c:pt idx="936">
                  <c:v>358</c:v>
                </c:pt>
                <c:pt idx="937">
                  <c:v>359</c:v>
                </c:pt>
                <c:pt idx="938">
                  <c:v>360</c:v>
                </c:pt>
                <c:pt idx="939">
                  <c:v>361</c:v>
                </c:pt>
                <c:pt idx="940">
                  <c:v>361</c:v>
                </c:pt>
                <c:pt idx="941">
                  <c:v>362</c:v>
                </c:pt>
                <c:pt idx="942">
                  <c:v>363</c:v>
                </c:pt>
                <c:pt idx="943">
                  <c:v>363</c:v>
                </c:pt>
                <c:pt idx="944">
                  <c:v>363</c:v>
                </c:pt>
                <c:pt idx="945">
                  <c:v>364</c:v>
                </c:pt>
                <c:pt idx="946">
                  <c:v>365</c:v>
                </c:pt>
                <c:pt idx="947">
                  <c:v>365</c:v>
                </c:pt>
                <c:pt idx="948">
                  <c:v>365</c:v>
                </c:pt>
                <c:pt idx="949">
                  <c:v>366</c:v>
                </c:pt>
                <c:pt idx="950">
                  <c:v>366</c:v>
                </c:pt>
                <c:pt idx="951">
                  <c:v>366</c:v>
                </c:pt>
                <c:pt idx="952">
                  <c:v>367</c:v>
                </c:pt>
                <c:pt idx="953">
                  <c:v>368</c:v>
                </c:pt>
                <c:pt idx="954">
                  <c:v>368</c:v>
                </c:pt>
                <c:pt idx="955">
                  <c:v>369</c:v>
                </c:pt>
                <c:pt idx="956">
                  <c:v>370</c:v>
                </c:pt>
                <c:pt idx="957">
                  <c:v>371</c:v>
                </c:pt>
                <c:pt idx="958">
                  <c:v>372</c:v>
                </c:pt>
                <c:pt idx="959">
                  <c:v>373</c:v>
                </c:pt>
                <c:pt idx="960">
                  <c:v>374</c:v>
                </c:pt>
                <c:pt idx="961">
                  <c:v>375</c:v>
                </c:pt>
                <c:pt idx="962">
                  <c:v>376</c:v>
                </c:pt>
                <c:pt idx="963">
                  <c:v>376</c:v>
                </c:pt>
                <c:pt idx="964">
                  <c:v>377</c:v>
                </c:pt>
                <c:pt idx="965">
                  <c:v>378</c:v>
                </c:pt>
                <c:pt idx="966">
                  <c:v>379</c:v>
                </c:pt>
                <c:pt idx="967">
                  <c:v>379</c:v>
                </c:pt>
                <c:pt idx="968">
                  <c:v>379</c:v>
                </c:pt>
                <c:pt idx="969">
                  <c:v>379</c:v>
                </c:pt>
                <c:pt idx="970">
                  <c:v>380</c:v>
                </c:pt>
                <c:pt idx="971">
                  <c:v>381</c:v>
                </c:pt>
                <c:pt idx="972">
                  <c:v>382</c:v>
                </c:pt>
                <c:pt idx="973">
                  <c:v>383</c:v>
                </c:pt>
                <c:pt idx="974">
                  <c:v>383</c:v>
                </c:pt>
                <c:pt idx="975">
                  <c:v>383</c:v>
                </c:pt>
                <c:pt idx="976">
                  <c:v>384</c:v>
                </c:pt>
                <c:pt idx="977">
                  <c:v>385</c:v>
                </c:pt>
                <c:pt idx="978">
                  <c:v>386</c:v>
                </c:pt>
                <c:pt idx="979">
                  <c:v>387</c:v>
                </c:pt>
                <c:pt idx="980">
                  <c:v>388</c:v>
                </c:pt>
                <c:pt idx="981">
                  <c:v>389</c:v>
                </c:pt>
                <c:pt idx="982">
                  <c:v>389</c:v>
                </c:pt>
                <c:pt idx="983">
                  <c:v>390</c:v>
                </c:pt>
                <c:pt idx="984">
                  <c:v>391</c:v>
                </c:pt>
                <c:pt idx="985">
                  <c:v>391</c:v>
                </c:pt>
                <c:pt idx="986">
                  <c:v>391</c:v>
                </c:pt>
                <c:pt idx="987">
                  <c:v>391</c:v>
                </c:pt>
                <c:pt idx="988">
                  <c:v>391</c:v>
                </c:pt>
                <c:pt idx="989">
                  <c:v>391</c:v>
                </c:pt>
                <c:pt idx="990">
                  <c:v>392</c:v>
                </c:pt>
                <c:pt idx="991">
                  <c:v>392</c:v>
                </c:pt>
                <c:pt idx="992">
                  <c:v>392</c:v>
                </c:pt>
                <c:pt idx="993">
                  <c:v>392</c:v>
                </c:pt>
                <c:pt idx="994">
                  <c:v>392</c:v>
                </c:pt>
                <c:pt idx="995">
                  <c:v>392</c:v>
                </c:pt>
                <c:pt idx="996">
                  <c:v>392</c:v>
                </c:pt>
                <c:pt idx="997">
                  <c:v>392</c:v>
                </c:pt>
                <c:pt idx="998">
                  <c:v>392</c:v>
                </c:pt>
                <c:pt idx="999">
                  <c:v>392</c:v>
                </c:pt>
                <c:pt idx="1000">
                  <c:v>392</c:v>
                </c:pt>
                <c:pt idx="1001">
                  <c:v>392</c:v>
                </c:pt>
                <c:pt idx="1002">
                  <c:v>392</c:v>
                </c:pt>
                <c:pt idx="1003">
                  <c:v>392</c:v>
                </c:pt>
                <c:pt idx="1004">
                  <c:v>392</c:v>
                </c:pt>
                <c:pt idx="1005">
                  <c:v>392</c:v>
                </c:pt>
                <c:pt idx="1006">
                  <c:v>393</c:v>
                </c:pt>
                <c:pt idx="1007">
                  <c:v>393</c:v>
                </c:pt>
                <c:pt idx="1008">
                  <c:v>393</c:v>
                </c:pt>
                <c:pt idx="1009">
                  <c:v>393</c:v>
                </c:pt>
                <c:pt idx="1010">
                  <c:v>393</c:v>
                </c:pt>
                <c:pt idx="1011">
                  <c:v>393</c:v>
                </c:pt>
                <c:pt idx="1012">
                  <c:v>393</c:v>
                </c:pt>
                <c:pt idx="1013">
                  <c:v>393</c:v>
                </c:pt>
                <c:pt idx="1014">
                  <c:v>393</c:v>
                </c:pt>
                <c:pt idx="1015">
                  <c:v>393</c:v>
                </c:pt>
                <c:pt idx="1016">
                  <c:v>393</c:v>
                </c:pt>
                <c:pt idx="1017">
                  <c:v>393</c:v>
                </c:pt>
                <c:pt idx="1018">
                  <c:v>393</c:v>
                </c:pt>
                <c:pt idx="1019">
                  <c:v>393</c:v>
                </c:pt>
                <c:pt idx="1020">
                  <c:v>393</c:v>
                </c:pt>
                <c:pt idx="1021">
                  <c:v>394</c:v>
                </c:pt>
                <c:pt idx="1022">
                  <c:v>394</c:v>
                </c:pt>
                <c:pt idx="1023">
                  <c:v>394</c:v>
                </c:pt>
                <c:pt idx="1024">
                  <c:v>394</c:v>
                </c:pt>
                <c:pt idx="1025">
                  <c:v>394</c:v>
                </c:pt>
                <c:pt idx="1026">
                  <c:v>394</c:v>
                </c:pt>
                <c:pt idx="1027">
                  <c:v>394</c:v>
                </c:pt>
                <c:pt idx="1028">
                  <c:v>394</c:v>
                </c:pt>
                <c:pt idx="1029">
                  <c:v>394</c:v>
                </c:pt>
                <c:pt idx="1030">
                  <c:v>394</c:v>
                </c:pt>
                <c:pt idx="1031">
                  <c:v>394</c:v>
                </c:pt>
                <c:pt idx="1032">
                  <c:v>394</c:v>
                </c:pt>
                <c:pt idx="1033">
                  <c:v>394</c:v>
                </c:pt>
                <c:pt idx="1034">
                  <c:v>394</c:v>
                </c:pt>
                <c:pt idx="1035">
                  <c:v>394</c:v>
                </c:pt>
                <c:pt idx="1036">
                  <c:v>394</c:v>
                </c:pt>
                <c:pt idx="1037">
                  <c:v>394</c:v>
                </c:pt>
                <c:pt idx="1038">
                  <c:v>394</c:v>
                </c:pt>
                <c:pt idx="1039">
                  <c:v>394</c:v>
                </c:pt>
                <c:pt idx="1040">
                  <c:v>394</c:v>
                </c:pt>
                <c:pt idx="1041">
                  <c:v>394</c:v>
                </c:pt>
                <c:pt idx="1042">
                  <c:v>394</c:v>
                </c:pt>
                <c:pt idx="1043">
                  <c:v>394</c:v>
                </c:pt>
                <c:pt idx="1044">
                  <c:v>394</c:v>
                </c:pt>
                <c:pt idx="1045">
                  <c:v>394</c:v>
                </c:pt>
                <c:pt idx="1046">
                  <c:v>395</c:v>
                </c:pt>
                <c:pt idx="1047">
                  <c:v>395</c:v>
                </c:pt>
                <c:pt idx="1048">
                  <c:v>395</c:v>
                </c:pt>
                <c:pt idx="1049">
                  <c:v>396</c:v>
                </c:pt>
                <c:pt idx="1050">
                  <c:v>397</c:v>
                </c:pt>
                <c:pt idx="1051">
                  <c:v>397</c:v>
                </c:pt>
                <c:pt idx="1052">
                  <c:v>397</c:v>
                </c:pt>
                <c:pt idx="1053">
                  <c:v>397</c:v>
                </c:pt>
                <c:pt idx="1054">
                  <c:v>397</c:v>
                </c:pt>
                <c:pt idx="1055">
                  <c:v>397</c:v>
                </c:pt>
                <c:pt idx="1056">
                  <c:v>397</c:v>
                </c:pt>
                <c:pt idx="1057">
                  <c:v>397</c:v>
                </c:pt>
                <c:pt idx="1058">
                  <c:v>397</c:v>
                </c:pt>
                <c:pt idx="1059">
                  <c:v>397</c:v>
                </c:pt>
                <c:pt idx="1060">
                  <c:v>397</c:v>
                </c:pt>
                <c:pt idx="1061">
                  <c:v>397</c:v>
                </c:pt>
                <c:pt idx="1062">
                  <c:v>397</c:v>
                </c:pt>
                <c:pt idx="1063">
                  <c:v>397</c:v>
                </c:pt>
                <c:pt idx="1064">
                  <c:v>397</c:v>
                </c:pt>
                <c:pt idx="1065">
                  <c:v>397</c:v>
                </c:pt>
                <c:pt idx="1066">
                  <c:v>397</c:v>
                </c:pt>
                <c:pt idx="1067">
                  <c:v>397</c:v>
                </c:pt>
                <c:pt idx="1068">
                  <c:v>397</c:v>
                </c:pt>
                <c:pt idx="1069">
                  <c:v>397</c:v>
                </c:pt>
                <c:pt idx="1070">
                  <c:v>397</c:v>
                </c:pt>
                <c:pt idx="1071">
                  <c:v>397</c:v>
                </c:pt>
                <c:pt idx="1072">
                  <c:v>397</c:v>
                </c:pt>
                <c:pt idx="1073">
                  <c:v>397</c:v>
                </c:pt>
                <c:pt idx="1074">
                  <c:v>397</c:v>
                </c:pt>
                <c:pt idx="1075">
                  <c:v>397</c:v>
                </c:pt>
                <c:pt idx="1076">
                  <c:v>398</c:v>
                </c:pt>
                <c:pt idx="1077">
                  <c:v>398</c:v>
                </c:pt>
                <c:pt idx="1078">
                  <c:v>399</c:v>
                </c:pt>
                <c:pt idx="1079">
                  <c:v>399</c:v>
                </c:pt>
                <c:pt idx="1080">
                  <c:v>400</c:v>
                </c:pt>
                <c:pt idx="1081">
                  <c:v>401</c:v>
                </c:pt>
                <c:pt idx="1082">
                  <c:v>401</c:v>
                </c:pt>
                <c:pt idx="1083">
                  <c:v>401</c:v>
                </c:pt>
                <c:pt idx="1084">
                  <c:v>402</c:v>
                </c:pt>
                <c:pt idx="1085">
                  <c:v>403</c:v>
                </c:pt>
                <c:pt idx="1086">
                  <c:v>403</c:v>
                </c:pt>
                <c:pt idx="1087">
                  <c:v>403</c:v>
                </c:pt>
                <c:pt idx="1088">
                  <c:v>403</c:v>
                </c:pt>
                <c:pt idx="1089">
                  <c:v>403</c:v>
                </c:pt>
                <c:pt idx="1090">
                  <c:v>403</c:v>
                </c:pt>
                <c:pt idx="1091">
                  <c:v>404</c:v>
                </c:pt>
                <c:pt idx="1092">
                  <c:v>404</c:v>
                </c:pt>
                <c:pt idx="1093">
                  <c:v>404</c:v>
                </c:pt>
                <c:pt idx="1094">
                  <c:v>404</c:v>
                </c:pt>
                <c:pt idx="1095">
                  <c:v>404</c:v>
                </c:pt>
                <c:pt idx="1096">
                  <c:v>404</c:v>
                </c:pt>
                <c:pt idx="1097">
                  <c:v>405</c:v>
                </c:pt>
                <c:pt idx="1098">
                  <c:v>406</c:v>
                </c:pt>
                <c:pt idx="1099">
                  <c:v>407</c:v>
                </c:pt>
                <c:pt idx="1100">
                  <c:v>407</c:v>
                </c:pt>
                <c:pt idx="1101">
                  <c:v>407</c:v>
                </c:pt>
                <c:pt idx="1102">
                  <c:v>407</c:v>
                </c:pt>
                <c:pt idx="1103">
                  <c:v>407</c:v>
                </c:pt>
                <c:pt idx="1104">
                  <c:v>407</c:v>
                </c:pt>
                <c:pt idx="1105">
                  <c:v>408</c:v>
                </c:pt>
                <c:pt idx="1106">
                  <c:v>409</c:v>
                </c:pt>
                <c:pt idx="1107">
                  <c:v>409</c:v>
                </c:pt>
                <c:pt idx="1108">
                  <c:v>410</c:v>
                </c:pt>
                <c:pt idx="1109">
                  <c:v>410</c:v>
                </c:pt>
                <c:pt idx="1110">
                  <c:v>410</c:v>
                </c:pt>
                <c:pt idx="1111">
                  <c:v>410</c:v>
                </c:pt>
                <c:pt idx="1112">
                  <c:v>411</c:v>
                </c:pt>
                <c:pt idx="1113">
                  <c:v>411</c:v>
                </c:pt>
                <c:pt idx="1114">
                  <c:v>411</c:v>
                </c:pt>
                <c:pt idx="1115">
                  <c:v>411</c:v>
                </c:pt>
                <c:pt idx="1116">
                  <c:v>411</c:v>
                </c:pt>
                <c:pt idx="1117">
                  <c:v>411</c:v>
                </c:pt>
                <c:pt idx="1118">
                  <c:v>411</c:v>
                </c:pt>
                <c:pt idx="1119">
                  <c:v>411</c:v>
                </c:pt>
                <c:pt idx="1120">
                  <c:v>411</c:v>
                </c:pt>
                <c:pt idx="1121">
                  <c:v>412</c:v>
                </c:pt>
                <c:pt idx="1122">
                  <c:v>413</c:v>
                </c:pt>
                <c:pt idx="1123">
                  <c:v>414</c:v>
                </c:pt>
                <c:pt idx="1124">
                  <c:v>414</c:v>
                </c:pt>
                <c:pt idx="1125">
                  <c:v>414</c:v>
                </c:pt>
                <c:pt idx="1126">
                  <c:v>414</c:v>
                </c:pt>
                <c:pt idx="1127">
                  <c:v>415</c:v>
                </c:pt>
                <c:pt idx="1128">
                  <c:v>416</c:v>
                </c:pt>
                <c:pt idx="1129">
                  <c:v>416</c:v>
                </c:pt>
                <c:pt idx="1130">
                  <c:v>417</c:v>
                </c:pt>
                <c:pt idx="1131">
                  <c:v>418</c:v>
                </c:pt>
                <c:pt idx="1132">
                  <c:v>418</c:v>
                </c:pt>
                <c:pt idx="1133">
                  <c:v>418</c:v>
                </c:pt>
                <c:pt idx="1134">
                  <c:v>418</c:v>
                </c:pt>
                <c:pt idx="1135">
                  <c:v>418</c:v>
                </c:pt>
                <c:pt idx="1136">
                  <c:v>418</c:v>
                </c:pt>
                <c:pt idx="1137">
                  <c:v>418</c:v>
                </c:pt>
                <c:pt idx="1138">
                  <c:v>418</c:v>
                </c:pt>
                <c:pt idx="1139">
                  <c:v>419</c:v>
                </c:pt>
                <c:pt idx="1140">
                  <c:v>419</c:v>
                </c:pt>
                <c:pt idx="1141">
                  <c:v>420</c:v>
                </c:pt>
                <c:pt idx="1142">
                  <c:v>420</c:v>
                </c:pt>
                <c:pt idx="1143">
                  <c:v>420</c:v>
                </c:pt>
                <c:pt idx="1144">
                  <c:v>420</c:v>
                </c:pt>
                <c:pt idx="1145">
                  <c:v>420</c:v>
                </c:pt>
                <c:pt idx="1146">
                  <c:v>420</c:v>
                </c:pt>
                <c:pt idx="1147">
                  <c:v>420</c:v>
                </c:pt>
                <c:pt idx="1148">
                  <c:v>421</c:v>
                </c:pt>
                <c:pt idx="1149">
                  <c:v>422</c:v>
                </c:pt>
                <c:pt idx="1150">
                  <c:v>423</c:v>
                </c:pt>
                <c:pt idx="1151">
                  <c:v>423</c:v>
                </c:pt>
                <c:pt idx="1152">
                  <c:v>423</c:v>
                </c:pt>
                <c:pt idx="1153">
                  <c:v>424</c:v>
                </c:pt>
                <c:pt idx="1154">
                  <c:v>424</c:v>
                </c:pt>
                <c:pt idx="1155">
                  <c:v>424</c:v>
                </c:pt>
                <c:pt idx="1156">
                  <c:v>424</c:v>
                </c:pt>
                <c:pt idx="1157">
                  <c:v>425</c:v>
                </c:pt>
                <c:pt idx="1158">
                  <c:v>426</c:v>
                </c:pt>
                <c:pt idx="1159">
                  <c:v>426</c:v>
                </c:pt>
                <c:pt idx="1160">
                  <c:v>427</c:v>
                </c:pt>
                <c:pt idx="1161">
                  <c:v>428</c:v>
                </c:pt>
                <c:pt idx="1162">
                  <c:v>429</c:v>
                </c:pt>
                <c:pt idx="1163">
                  <c:v>429</c:v>
                </c:pt>
                <c:pt idx="1164">
                  <c:v>429</c:v>
                </c:pt>
                <c:pt idx="1165">
                  <c:v>429</c:v>
                </c:pt>
                <c:pt idx="1166">
                  <c:v>429</c:v>
                </c:pt>
                <c:pt idx="1167">
                  <c:v>429</c:v>
                </c:pt>
                <c:pt idx="1168">
                  <c:v>430</c:v>
                </c:pt>
                <c:pt idx="1169">
                  <c:v>431</c:v>
                </c:pt>
                <c:pt idx="1170">
                  <c:v>432</c:v>
                </c:pt>
                <c:pt idx="1171">
                  <c:v>433</c:v>
                </c:pt>
                <c:pt idx="1172">
                  <c:v>434</c:v>
                </c:pt>
                <c:pt idx="1173">
                  <c:v>435</c:v>
                </c:pt>
                <c:pt idx="1174">
                  <c:v>435</c:v>
                </c:pt>
                <c:pt idx="1175">
                  <c:v>435</c:v>
                </c:pt>
                <c:pt idx="1176">
                  <c:v>435</c:v>
                </c:pt>
                <c:pt idx="1177">
                  <c:v>435</c:v>
                </c:pt>
                <c:pt idx="1178">
                  <c:v>436</c:v>
                </c:pt>
                <c:pt idx="1179">
                  <c:v>436</c:v>
                </c:pt>
                <c:pt idx="1180">
                  <c:v>437</c:v>
                </c:pt>
                <c:pt idx="1181">
                  <c:v>437</c:v>
                </c:pt>
                <c:pt idx="1182">
                  <c:v>438</c:v>
                </c:pt>
                <c:pt idx="1183">
                  <c:v>438</c:v>
                </c:pt>
                <c:pt idx="1184">
                  <c:v>438</c:v>
                </c:pt>
                <c:pt idx="1185">
                  <c:v>438</c:v>
                </c:pt>
                <c:pt idx="1186">
                  <c:v>438</c:v>
                </c:pt>
                <c:pt idx="1187">
                  <c:v>438</c:v>
                </c:pt>
                <c:pt idx="1188">
                  <c:v>439</c:v>
                </c:pt>
                <c:pt idx="1189">
                  <c:v>440</c:v>
                </c:pt>
                <c:pt idx="1190">
                  <c:v>440</c:v>
                </c:pt>
                <c:pt idx="1191">
                  <c:v>441</c:v>
                </c:pt>
                <c:pt idx="1192">
                  <c:v>441</c:v>
                </c:pt>
                <c:pt idx="1193">
                  <c:v>442</c:v>
                </c:pt>
                <c:pt idx="1194">
                  <c:v>443</c:v>
                </c:pt>
                <c:pt idx="1195">
                  <c:v>443</c:v>
                </c:pt>
                <c:pt idx="1196">
                  <c:v>443</c:v>
                </c:pt>
                <c:pt idx="1197">
                  <c:v>443</c:v>
                </c:pt>
                <c:pt idx="1198">
                  <c:v>444</c:v>
                </c:pt>
                <c:pt idx="1199">
                  <c:v>445</c:v>
                </c:pt>
                <c:pt idx="1200">
                  <c:v>445</c:v>
                </c:pt>
                <c:pt idx="1201">
                  <c:v>445</c:v>
                </c:pt>
                <c:pt idx="1202">
                  <c:v>445</c:v>
                </c:pt>
                <c:pt idx="1203">
                  <c:v>445</c:v>
                </c:pt>
                <c:pt idx="1204">
                  <c:v>445</c:v>
                </c:pt>
                <c:pt idx="1205">
                  <c:v>445</c:v>
                </c:pt>
                <c:pt idx="1206">
                  <c:v>446</c:v>
                </c:pt>
                <c:pt idx="1207">
                  <c:v>447</c:v>
                </c:pt>
                <c:pt idx="1208">
                  <c:v>448</c:v>
                </c:pt>
                <c:pt idx="1209">
                  <c:v>449</c:v>
                </c:pt>
                <c:pt idx="1210">
                  <c:v>449</c:v>
                </c:pt>
                <c:pt idx="1211">
                  <c:v>450</c:v>
                </c:pt>
                <c:pt idx="1212">
                  <c:v>450</c:v>
                </c:pt>
                <c:pt idx="1213">
                  <c:v>450</c:v>
                </c:pt>
                <c:pt idx="1214">
                  <c:v>451</c:v>
                </c:pt>
                <c:pt idx="1215">
                  <c:v>451</c:v>
                </c:pt>
                <c:pt idx="1216">
                  <c:v>451</c:v>
                </c:pt>
                <c:pt idx="1217">
                  <c:v>451</c:v>
                </c:pt>
                <c:pt idx="1218">
                  <c:v>451</c:v>
                </c:pt>
                <c:pt idx="1219">
                  <c:v>451</c:v>
                </c:pt>
                <c:pt idx="1220">
                  <c:v>451</c:v>
                </c:pt>
                <c:pt idx="1221">
                  <c:v>452</c:v>
                </c:pt>
                <c:pt idx="1222">
                  <c:v>452</c:v>
                </c:pt>
                <c:pt idx="1223">
                  <c:v>453</c:v>
                </c:pt>
                <c:pt idx="1224">
                  <c:v>453</c:v>
                </c:pt>
                <c:pt idx="1225">
                  <c:v>454</c:v>
                </c:pt>
                <c:pt idx="1226">
                  <c:v>455</c:v>
                </c:pt>
                <c:pt idx="1227">
                  <c:v>456</c:v>
                </c:pt>
                <c:pt idx="1228">
                  <c:v>456</c:v>
                </c:pt>
                <c:pt idx="1229">
                  <c:v>456</c:v>
                </c:pt>
                <c:pt idx="1230">
                  <c:v>456</c:v>
                </c:pt>
                <c:pt idx="1231">
                  <c:v>456</c:v>
                </c:pt>
                <c:pt idx="1232">
                  <c:v>456</c:v>
                </c:pt>
                <c:pt idx="1233">
                  <c:v>456</c:v>
                </c:pt>
                <c:pt idx="1234">
                  <c:v>457</c:v>
                </c:pt>
                <c:pt idx="1235">
                  <c:v>457</c:v>
                </c:pt>
                <c:pt idx="1236">
                  <c:v>457</c:v>
                </c:pt>
                <c:pt idx="1237">
                  <c:v>457</c:v>
                </c:pt>
                <c:pt idx="1238">
                  <c:v>458</c:v>
                </c:pt>
                <c:pt idx="1239">
                  <c:v>458</c:v>
                </c:pt>
                <c:pt idx="1240">
                  <c:v>458</c:v>
                </c:pt>
                <c:pt idx="1241">
                  <c:v>458</c:v>
                </c:pt>
                <c:pt idx="1242">
                  <c:v>458</c:v>
                </c:pt>
                <c:pt idx="1243">
                  <c:v>459</c:v>
                </c:pt>
                <c:pt idx="1244">
                  <c:v>460</c:v>
                </c:pt>
                <c:pt idx="1245">
                  <c:v>460</c:v>
                </c:pt>
                <c:pt idx="1246">
                  <c:v>461</c:v>
                </c:pt>
                <c:pt idx="1247">
                  <c:v>462</c:v>
                </c:pt>
                <c:pt idx="1248">
                  <c:v>463</c:v>
                </c:pt>
                <c:pt idx="1249">
                  <c:v>464</c:v>
                </c:pt>
                <c:pt idx="1250">
                  <c:v>464</c:v>
                </c:pt>
                <c:pt idx="1251">
                  <c:v>464</c:v>
                </c:pt>
                <c:pt idx="1252">
                  <c:v>464</c:v>
                </c:pt>
                <c:pt idx="1253">
                  <c:v>465</c:v>
                </c:pt>
                <c:pt idx="1254">
                  <c:v>465</c:v>
                </c:pt>
                <c:pt idx="1255">
                  <c:v>465</c:v>
                </c:pt>
                <c:pt idx="1256">
                  <c:v>466</c:v>
                </c:pt>
                <c:pt idx="1257">
                  <c:v>467</c:v>
                </c:pt>
                <c:pt idx="1258">
                  <c:v>468</c:v>
                </c:pt>
                <c:pt idx="1259">
                  <c:v>469</c:v>
                </c:pt>
                <c:pt idx="1260">
                  <c:v>469</c:v>
                </c:pt>
                <c:pt idx="1261">
                  <c:v>469</c:v>
                </c:pt>
                <c:pt idx="1262">
                  <c:v>469</c:v>
                </c:pt>
                <c:pt idx="1263">
                  <c:v>470</c:v>
                </c:pt>
                <c:pt idx="1264">
                  <c:v>471</c:v>
                </c:pt>
                <c:pt idx="1265">
                  <c:v>471</c:v>
                </c:pt>
                <c:pt idx="1266">
                  <c:v>471</c:v>
                </c:pt>
                <c:pt idx="1267">
                  <c:v>471</c:v>
                </c:pt>
                <c:pt idx="1268">
                  <c:v>471</c:v>
                </c:pt>
                <c:pt idx="1269">
                  <c:v>471</c:v>
                </c:pt>
                <c:pt idx="1270">
                  <c:v>471</c:v>
                </c:pt>
                <c:pt idx="1271">
                  <c:v>471</c:v>
                </c:pt>
                <c:pt idx="1272">
                  <c:v>471</c:v>
                </c:pt>
                <c:pt idx="1273">
                  <c:v>472</c:v>
                </c:pt>
                <c:pt idx="1274">
                  <c:v>473</c:v>
                </c:pt>
                <c:pt idx="1275">
                  <c:v>473</c:v>
                </c:pt>
                <c:pt idx="1276">
                  <c:v>474</c:v>
                </c:pt>
                <c:pt idx="1277">
                  <c:v>474</c:v>
                </c:pt>
                <c:pt idx="1278">
                  <c:v>474</c:v>
                </c:pt>
                <c:pt idx="1279">
                  <c:v>474</c:v>
                </c:pt>
                <c:pt idx="1280">
                  <c:v>475</c:v>
                </c:pt>
                <c:pt idx="1281">
                  <c:v>475</c:v>
                </c:pt>
                <c:pt idx="1282">
                  <c:v>476</c:v>
                </c:pt>
                <c:pt idx="1283">
                  <c:v>476</c:v>
                </c:pt>
                <c:pt idx="1284">
                  <c:v>477</c:v>
                </c:pt>
                <c:pt idx="1285">
                  <c:v>477</c:v>
                </c:pt>
                <c:pt idx="1286">
                  <c:v>477</c:v>
                </c:pt>
                <c:pt idx="1287">
                  <c:v>478</c:v>
                </c:pt>
                <c:pt idx="1288">
                  <c:v>478</c:v>
                </c:pt>
                <c:pt idx="1289">
                  <c:v>478</c:v>
                </c:pt>
                <c:pt idx="1290">
                  <c:v>478</c:v>
                </c:pt>
                <c:pt idx="1291">
                  <c:v>478</c:v>
                </c:pt>
                <c:pt idx="1292">
                  <c:v>478</c:v>
                </c:pt>
                <c:pt idx="1293">
                  <c:v>478</c:v>
                </c:pt>
                <c:pt idx="1294">
                  <c:v>478</c:v>
                </c:pt>
                <c:pt idx="1295">
                  <c:v>478</c:v>
                </c:pt>
                <c:pt idx="1296">
                  <c:v>478</c:v>
                </c:pt>
                <c:pt idx="1297">
                  <c:v>478</c:v>
                </c:pt>
                <c:pt idx="1298">
                  <c:v>478</c:v>
                </c:pt>
                <c:pt idx="1299">
                  <c:v>478</c:v>
                </c:pt>
                <c:pt idx="1300">
                  <c:v>478</c:v>
                </c:pt>
                <c:pt idx="1301">
                  <c:v>478</c:v>
                </c:pt>
                <c:pt idx="1302">
                  <c:v>479</c:v>
                </c:pt>
                <c:pt idx="1303">
                  <c:v>480</c:v>
                </c:pt>
                <c:pt idx="1304">
                  <c:v>481</c:v>
                </c:pt>
                <c:pt idx="1305">
                  <c:v>482</c:v>
                </c:pt>
                <c:pt idx="1306">
                  <c:v>483</c:v>
                </c:pt>
                <c:pt idx="1307">
                  <c:v>484</c:v>
                </c:pt>
                <c:pt idx="1308">
                  <c:v>484</c:v>
                </c:pt>
                <c:pt idx="1309">
                  <c:v>485</c:v>
                </c:pt>
                <c:pt idx="1310">
                  <c:v>485</c:v>
                </c:pt>
                <c:pt idx="1311">
                  <c:v>485</c:v>
                </c:pt>
                <c:pt idx="1312">
                  <c:v>486</c:v>
                </c:pt>
                <c:pt idx="1313">
                  <c:v>486</c:v>
                </c:pt>
                <c:pt idx="1314">
                  <c:v>486</c:v>
                </c:pt>
                <c:pt idx="1315">
                  <c:v>486</c:v>
                </c:pt>
                <c:pt idx="1316">
                  <c:v>487</c:v>
                </c:pt>
                <c:pt idx="1317">
                  <c:v>488</c:v>
                </c:pt>
                <c:pt idx="1318">
                  <c:v>489</c:v>
                </c:pt>
                <c:pt idx="1319">
                  <c:v>490</c:v>
                </c:pt>
                <c:pt idx="1320">
                  <c:v>491</c:v>
                </c:pt>
                <c:pt idx="1321">
                  <c:v>492</c:v>
                </c:pt>
                <c:pt idx="1322">
                  <c:v>493</c:v>
                </c:pt>
                <c:pt idx="1323">
                  <c:v>494</c:v>
                </c:pt>
                <c:pt idx="1324">
                  <c:v>494</c:v>
                </c:pt>
                <c:pt idx="1325">
                  <c:v>495</c:v>
                </c:pt>
                <c:pt idx="1326">
                  <c:v>496</c:v>
                </c:pt>
                <c:pt idx="1327">
                  <c:v>496</c:v>
                </c:pt>
                <c:pt idx="1328">
                  <c:v>496</c:v>
                </c:pt>
                <c:pt idx="1329">
                  <c:v>496</c:v>
                </c:pt>
                <c:pt idx="1330">
                  <c:v>496</c:v>
                </c:pt>
                <c:pt idx="1331">
                  <c:v>496</c:v>
                </c:pt>
                <c:pt idx="1332">
                  <c:v>496</c:v>
                </c:pt>
                <c:pt idx="1333">
                  <c:v>496</c:v>
                </c:pt>
                <c:pt idx="1334">
                  <c:v>496</c:v>
                </c:pt>
                <c:pt idx="1335">
                  <c:v>496</c:v>
                </c:pt>
                <c:pt idx="1336">
                  <c:v>496</c:v>
                </c:pt>
                <c:pt idx="1337">
                  <c:v>496</c:v>
                </c:pt>
                <c:pt idx="1338">
                  <c:v>496</c:v>
                </c:pt>
                <c:pt idx="1339">
                  <c:v>497</c:v>
                </c:pt>
                <c:pt idx="1340">
                  <c:v>497</c:v>
                </c:pt>
                <c:pt idx="1341">
                  <c:v>497</c:v>
                </c:pt>
                <c:pt idx="1342">
                  <c:v>497</c:v>
                </c:pt>
                <c:pt idx="1343">
                  <c:v>497</c:v>
                </c:pt>
                <c:pt idx="1344">
                  <c:v>497</c:v>
                </c:pt>
                <c:pt idx="1345">
                  <c:v>497</c:v>
                </c:pt>
                <c:pt idx="1346">
                  <c:v>498</c:v>
                </c:pt>
                <c:pt idx="1347">
                  <c:v>499</c:v>
                </c:pt>
                <c:pt idx="1348">
                  <c:v>499</c:v>
                </c:pt>
                <c:pt idx="1349">
                  <c:v>499</c:v>
                </c:pt>
                <c:pt idx="1350">
                  <c:v>500</c:v>
                </c:pt>
                <c:pt idx="1351">
                  <c:v>500</c:v>
                </c:pt>
                <c:pt idx="1352">
                  <c:v>500</c:v>
                </c:pt>
                <c:pt idx="1353">
                  <c:v>501</c:v>
                </c:pt>
                <c:pt idx="1354">
                  <c:v>502</c:v>
                </c:pt>
                <c:pt idx="1355">
                  <c:v>503</c:v>
                </c:pt>
                <c:pt idx="1356">
                  <c:v>504</c:v>
                </c:pt>
                <c:pt idx="1357">
                  <c:v>505</c:v>
                </c:pt>
                <c:pt idx="1358">
                  <c:v>506</c:v>
                </c:pt>
                <c:pt idx="1359">
                  <c:v>506</c:v>
                </c:pt>
                <c:pt idx="1360">
                  <c:v>507</c:v>
                </c:pt>
                <c:pt idx="1361">
                  <c:v>508</c:v>
                </c:pt>
                <c:pt idx="1362">
                  <c:v>509</c:v>
                </c:pt>
                <c:pt idx="1363">
                  <c:v>509</c:v>
                </c:pt>
                <c:pt idx="1364">
                  <c:v>509</c:v>
                </c:pt>
                <c:pt idx="1365">
                  <c:v>509</c:v>
                </c:pt>
                <c:pt idx="1366">
                  <c:v>509</c:v>
                </c:pt>
                <c:pt idx="1367">
                  <c:v>509</c:v>
                </c:pt>
                <c:pt idx="1368">
                  <c:v>509</c:v>
                </c:pt>
                <c:pt idx="1369">
                  <c:v>509</c:v>
                </c:pt>
                <c:pt idx="1370">
                  <c:v>509</c:v>
                </c:pt>
                <c:pt idx="1371">
                  <c:v>509</c:v>
                </c:pt>
                <c:pt idx="1372">
                  <c:v>509</c:v>
                </c:pt>
                <c:pt idx="1373">
                  <c:v>509</c:v>
                </c:pt>
                <c:pt idx="1374">
                  <c:v>509</c:v>
                </c:pt>
                <c:pt idx="1375">
                  <c:v>509</c:v>
                </c:pt>
                <c:pt idx="1376">
                  <c:v>509</c:v>
                </c:pt>
                <c:pt idx="1377">
                  <c:v>509</c:v>
                </c:pt>
                <c:pt idx="1378">
                  <c:v>509</c:v>
                </c:pt>
                <c:pt idx="1379">
                  <c:v>509</c:v>
                </c:pt>
                <c:pt idx="1380">
                  <c:v>509</c:v>
                </c:pt>
                <c:pt idx="1381">
                  <c:v>509</c:v>
                </c:pt>
                <c:pt idx="1382">
                  <c:v>509</c:v>
                </c:pt>
                <c:pt idx="1383">
                  <c:v>510</c:v>
                </c:pt>
                <c:pt idx="1384">
                  <c:v>511</c:v>
                </c:pt>
                <c:pt idx="1385">
                  <c:v>512</c:v>
                </c:pt>
                <c:pt idx="1386">
                  <c:v>512</c:v>
                </c:pt>
                <c:pt idx="1387">
                  <c:v>512</c:v>
                </c:pt>
                <c:pt idx="1388">
                  <c:v>512</c:v>
                </c:pt>
                <c:pt idx="1389">
                  <c:v>512</c:v>
                </c:pt>
                <c:pt idx="1390">
                  <c:v>512</c:v>
                </c:pt>
                <c:pt idx="1391">
                  <c:v>513</c:v>
                </c:pt>
                <c:pt idx="1392">
                  <c:v>513</c:v>
                </c:pt>
                <c:pt idx="1393">
                  <c:v>513</c:v>
                </c:pt>
                <c:pt idx="1394">
                  <c:v>514</c:v>
                </c:pt>
                <c:pt idx="1395">
                  <c:v>515</c:v>
                </c:pt>
                <c:pt idx="1396">
                  <c:v>516</c:v>
                </c:pt>
                <c:pt idx="1397">
                  <c:v>517</c:v>
                </c:pt>
                <c:pt idx="1398">
                  <c:v>517</c:v>
                </c:pt>
                <c:pt idx="1399">
                  <c:v>517</c:v>
                </c:pt>
                <c:pt idx="1400">
                  <c:v>517</c:v>
                </c:pt>
                <c:pt idx="1401">
                  <c:v>517</c:v>
                </c:pt>
                <c:pt idx="1402">
                  <c:v>518</c:v>
                </c:pt>
                <c:pt idx="1403">
                  <c:v>519</c:v>
                </c:pt>
                <c:pt idx="1404">
                  <c:v>519</c:v>
                </c:pt>
                <c:pt idx="1405">
                  <c:v>520</c:v>
                </c:pt>
                <c:pt idx="1406">
                  <c:v>520</c:v>
                </c:pt>
                <c:pt idx="1407">
                  <c:v>520</c:v>
                </c:pt>
                <c:pt idx="1408">
                  <c:v>520</c:v>
                </c:pt>
                <c:pt idx="1409">
                  <c:v>520</c:v>
                </c:pt>
                <c:pt idx="1410">
                  <c:v>520</c:v>
                </c:pt>
                <c:pt idx="1411">
                  <c:v>520</c:v>
                </c:pt>
                <c:pt idx="1412">
                  <c:v>520</c:v>
                </c:pt>
                <c:pt idx="1413">
                  <c:v>521</c:v>
                </c:pt>
                <c:pt idx="1414">
                  <c:v>521</c:v>
                </c:pt>
                <c:pt idx="1415">
                  <c:v>521</c:v>
                </c:pt>
                <c:pt idx="1416">
                  <c:v>522</c:v>
                </c:pt>
                <c:pt idx="1417">
                  <c:v>522</c:v>
                </c:pt>
                <c:pt idx="1418">
                  <c:v>522</c:v>
                </c:pt>
                <c:pt idx="1419">
                  <c:v>523</c:v>
                </c:pt>
                <c:pt idx="1420">
                  <c:v>523</c:v>
                </c:pt>
                <c:pt idx="1421">
                  <c:v>524</c:v>
                </c:pt>
                <c:pt idx="1422">
                  <c:v>525</c:v>
                </c:pt>
                <c:pt idx="1423">
                  <c:v>526</c:v>
                </c:pt>
                <c:pt idx="1424">
                  <c:v>527</c:v>
                </c:pt>
                <c:pt idx="1425">
                  <c:v>528</c:v>
                </c:pt>
                <c:pt idx="1426">
                  <c:v>528</c:v>
                </c:pt>
                <c:pt idx="1427">
                  <c:v>529</c:v>
                </c:pt>
                <c:pt idx="1428">
                  <c:v>529</c:v>
                </c:pt>
                <c:pt idx="1429">
                  <c:v>529</c:v>
                </c:pt>
                <c:pt idx="1430">
                  <c:v>529</c:v>
                </c:pt>
                <c:pt idx="1431">
                  <c:v>530</c:v>
                </c:pt>
                <c:pt idx="1432">
                  <c:v>530</c:v>
                </c:pt>
                <c:pt idx="1433">
                  <c:v>531</c:v>
                </c:pt>
                <c:pt idx="1434">
                  <c:v>531</c:v>
                </c:pt>
                <c:pt idx="1435">
                  <c:v>531</c:v>
                </c:pt>
                <c:pt idx="1436">
                  <c:v>531</c:v>
                </c:pt>
                <c:pt idx="1437">
                  <c:v>531</c:v>
                </c:pt>
                <c:pt idx="1438">
                  <c:v>532</c:v>
                </c:pt>
                <c:pt idx="1439">
                  <c:v>532</c:v>
                </c:pt>
                <c:pt idx="1440">
                  <c:v>533</c:v>
                </c:pt>
                <c:pt idx="1441">
                  <c:v>533</c:v>
                </c:pt>
                <c:pt idx="1442">
                  <c:v>533</c:v>
                </c:pt>
                <c:pt idx="1443">
                  <c:v>533</c:v>
                </c:pt>
                <c:pt idx="1444">
                  <c:v>534</c:v>
                </c:pt>
                <c:pt idx="1445">
                  <c:v>534</c:v>
                </c:pt>
                <c:pt idx="1446">
                  <c:v>535</c:v>
                </c:pt>
                <c:pt idx="1447">
                  <c:v>536</c:v>
                </c:pt>
                <c:pt idx="1448">
                  <c:v>537</c:v>
                </c:pt>
                <c:pt idx="1449">
                  <c:v>538</c:v>
                </c:pt>
                <c:pt idx="1450">
                  <c:v>538</c:v>
                </c:pt>
                <c:pt idx="1451">
                  <c:v>538</c:v>
                </c:pt>
                <c:pt idx="1452">
                  <c:v>539</c:v>
                </c:pt>
                <c:pt idx="1453">
                  <c:v>539</c:v>
                </c:pt>
                <c:pt idx="1454">
                  <c:v>539</c:v>
                </c:pt>
                <c:pt idx="1455">
                  <c:v>539</c:v>
                </c:pt>
                <c:pt idx="1456">
                  <c:v>540</c:v>
                </c:pt>
                <c:pt idx="1457">
                  <c:v>541</c:v>
                </c:pt>
                <c:pt idx="1458">
                  <c:v>541</c:v>
                </c:pt>
                <c:pt idx="1459">
                  <c:v>541</c:v>
                </c:pt>
                <c:pt idx="1460">
                  <c:v>542</c:v>
                </c:pt>
                <c:pt idx="1461">
                  <c:v>543</c:v>
                </c:pt>
                <c:pt idx="1462">
                  <c:v>543</c:v>
                </c:pt>
                <c:pt idx="1463">
                  <c:v>543</c:v>
                </c:pt>
                <c:pt idx="1464">
                  <c:v>544</c:v>
                </c:pt>
                <c:pt idx="1465">
                  <c:v>545</c:v>
                </c:pt>
                <c:pt idx="1466">
                  <c:v>545</c:v>
                </c:pt>
                <c:pt idx="1467">
                  <c:v>545</c:v>
                </c:pt>
                <c:pt idx="1468">
                  <c:v>545</c:v>
                </c:pt>
                <c:pt idx="1469">
                  <c:v>545</c:v>
                </c:pt>
                <c:pt idx="1470">
                  <c:v>545</c:v>
                </c:pt>
                <c:pt idx="1471">
                  <c:v>546</c:v>
                </c:pt>
                <c:pt idx="1472">
                  <c:v>547</c:v>
                </c:pt>
                <c:pt idx="1473">
                  <c:v>547</c:v>
                </c:pt>
                <c:pt idx="1474">
                  <c:v>548</c:v>
                </c:pt>
                <c:pt idx="1475">
                  <c:v>549</c:v>
                </c:pt>
                <c:pt idx="1476">
                  <c:v>549</c:v>
                </c:pt>
                <c:pt idx="1477">
                  <c:v>549</c:v>
                </c:pt>
                <c:pt idx="1478">
                  <c:v>549</c:v>
                </c:pt>
                <c:pt idx="1479">
                  <c:v>550</c:v>
                </c:pt>
                <c:pt idx="1480">
                  <c:v>550</c:v>
                </c:pt>
                <c:pt idx="1481">
                  <c:v>550</c:v>
                </c:pt>
                <c:pt idx="1482">
                  <c:v>550</c:v>
                </c:pt>
                <c:pt idx="1483">
                  <c:v>551</c:v>
                </c:pt>
                <c:pt idx="1484">
                  <c:v>551</c:v>
                </c:pt>
                <c:pt idx="1485">
                  <c:v>552</c:v>
                </c:pt>
                <c:pt idx="1486">
                  <c:v>553</c:v>
                </c:pt>
                <c:pt idx="1487">
                  <c:v>554</c:v>
                </c:pt>
                <c:pt idx="1488">
                  <c:v>554</c:v>
                </c:pt>
                <c:pt idx="1489">
                  <c:v>554</c:v>
                </c:pt>
                <c:pt idx="1490">
                  <c:v>555</c:v>
                </c:pt>
                <c:pt idx="1491">
                  <c:v>555</c:v>
                </c:pt>
                <c:pt idx="1492">
                  <c:v>555</c:v>
                </c:pt>
                <c:pt idx="1493">
                  <c:v>556</c:v>
                </c:pt>
                <c:pt idx="1494">
                  <c:v>556</c:v>
                </c:pt>
                <c:pt idx="1495">
                  <c:v>557</c:v>
                </c:pt>
                <c:pt idx="1496">
                  <c:v>558</c:v>
                </c:pt>
                <c:pt idx="1497">
                  <c:v>559</c:v>
                </c:pt>
                <c:pt idx="1498">
                  <c:v>559</c:v>
                </c:pt>
                <c:pt idx="1499">
                  <c:v>560</c:v>
                </c:pt>
                <c:pt idx="1500">
                  <c:v>560</c:v>
                </c:pt>
                <c:pt idx="1501">
                  <c:v>560</c:v>
                </c:pt>
                <c:pt idx="1502">
                  <c:v>561</c:v>
                </c:pt>
                <c:pt idx="1503">
                  <c:v>561</c:v>
                </c:pt>
                <c:pt idx="1504">
                  <c:v>561</c:v>
                </c:pt>
                <c:pt idx="1505">
                  <c:v>562</c:v>
                </c:pt>
                <c:pt idx="1506">
                  <c:v>562</c:v>
                </c:pt>
                <c:pt idx="1507">
                  <c:v>563</c:v>
                </c:pt>
                <c:pt idx="1508">
                  <c:v>563</c:v>
                </c:pt>
                <c:pt idx="1509">
                  <c:v>563</c:v>
                </c:pt>
                <c:pt idx="1510">
                  <c:v>563</c:v>
                </c:pt>
                <c:pt idx="1511">
                  <c:v>564</c:v>
                </c:pt>
                <c:pt idx="1512">
                  <c:v>565</c:v>
                </c:pt>
                <c:pt idx="1513">
                  <c:v>566</c:v>
                </c:pt>
                <c:pt idx="1514">
                  <c:v>567</c:v>
                </c:pt>
                <c:pt idx="1515">
                  <c:v>567</c:v>
                </c:pt>
                <c:pt idx="1516">
                  <c:v>567</c:v>
                </c:pt>
                <c:pt idx="1517">
                  <c:v>568</c:v>
                </c:pt>
                <c:pt idx="1518">
                  <c:v>568</c:v>
                </c:pt>
                <c:pt idx="1519">
                  <c:v>569</c:v>
                </c:pt>
                <c:pt idx="1520">
                  <c:v>569</c:v>
                </c:pt>
                <c:pt idx="1521">
                  <c:v>569</c:v>
                </c:pt>
                <c:pt idx="1522">
                  <c:v>569</c:v>
                </c:pt>
                <c:pt idx="1523">
                  <c:v>570</c:v>
                </c:pt>
                <c:pt idx="1524">
                  <c:v>570</c:v>
                </c:pt>
                <c:pt idx="1525">
                  <c:v>570</c:v>
                </c:pt>
                <c:pt idx="1526">
                  <c:v>570</c:v>
                </c:pt>
                <c:pt idx="1527">
                  <c:v>571</c:v>
                </c:pt>
                <c:pt idx="1528">
                  <c:v>572</c:v>
                </c:pt>
                <c:pt idx="1529">
                  <c:v>573</c:v>
                </c:pt>
                <c:pt idx="1530">
                  <c:v>573</c:v>
                </c:pt>
                <c:pt idx="1531">
                  <c:v>573</c:v>
                </c:pt>
                <c:pt idx="1532">
                  <c:v>573</c:v>
                </c:pt>
                <c:pt idx="1533">
                  <c:v>574</c:v>
                </c:pt>
                <c:pt idx="1534">
                  <c:v>574</c:v>
                </c:pt>
                <c:pt idx="1535">
                  <c:v>574</c:v>
                </c:pt>
                <c:pt idx="1536">
                  <c:v>574</c:v>
                </c:pt>
                <c:pt idx="1537">
                  <c:v>574</c:v>
                </c:pt>
                <c:pt idx="1538">
                  <c:v>575</c:v>
                </c:pt>
                <c:pt idx="1539">
                  <c:v>576</c:v>
                </c:pt>
                <c:pt idx="1540">
                  <c:v>577</c:v>
                </c:pt>
                <c:pt idx="1541">
                  <c:v>577</c:v>
                </c:pt>
                <c:pt idx="1542">
                  <c:v>577</c:v>
                </c:pt>
                <c:pt idx="1543">
                  <c:v>578</c:v>
                </c:pt>
                <c:pt idx="1544">
                  <c:v>579</c:v>
                </c:pt>
                <c:pt idx="1545">
                  <c:v>580</c:v>
                </c:pt>
                <c:pt idx="1546">
                  <c:v>581</c:v>
                </c:pt>
                <c:pt idx="1547">
                  <c:v>582</c:v>
                </c:pt>
                <c:pt idx="1548">
                  <c:v>583</c:v>
                </c:pt>
                <c:pt idx="1549">
                  <c:v>584</c:v>
                </c:pt>
                <c:pt idx="1550">
                  <c:v>585</c:v>
                </c:pt>
                <c:pt idx="1551">
                  <c:v>585</c:v>
                </c:pt>
                <c:pt idx="1552">
                  <c:v>585</c:v>
                </c:pt>
                <c:pt idx="1553">
                  <c:v>586</c:v>
                </c:pt>
                <c:pt idx="1554">
                  <c:v>586</c:v>
                </c:pt>
                <c:pt idx="1555">
                  <c:v>586</c:v>
                </c:pt>
                <c:pt idx="1556">
                  <c:v>586</c:v>
                </c:pt>
                <c:pt idx="1557">
                  <c:v>586</c:v>
                </c:pt>
                <c:pt idx="1558">
                  <c:v>586</c:v>
                </c:pt>
                <c:pt idx="1559">
                  <c:v>586</c:v>
                </c:pt>
                <c:pt idx="1560">
                  <c:v>586</c:v>
                </c:pt>
                <c:pt idx="1561">
                  <c:v>586</c:v>
                </c:pt>
                <c:pt idx="1562">
                  <c:v>586</c:v>
                </c:pt>
                <c:pt idx="1563">
                  <c:v>586</c:v>
                </c:pt>
                <c:pt idx="1564">
                  <c:v>587</c:v>
                </c:pt>
                <c:pt idx="1565">
                  <c:v>588</c:v>
                </c:pt>
                <c:pt idx="1566">
                  <c:v>588</c:v>
                </c:pt>
                <c:pt idx="1567">
                  <c:v>588</c:v>
                </c:pt>
                <c:pt idx="1568">
                  <c:v>589</c:v>
                </c:pt>
                <c:pt idx="1569">
                  <c:v>589</c:v>
                </c:pt>
                <c:pt idx="1570">
                  <c:v>589</c:v>
                </c:pt>
                <c:pt idx="1571">
                  <c:v>589</c:v>
                </c:pt>
                <c:pt idx="1572">
                  <c:v>589</c:v>
                </c:pt>
                <c:pt idx="1573">
                  <c:v>590</c:v>
                </c:pt>
                <c:pt idx="1574">
                  <c:v>590</c:v>
                </c:pt>
                <c:pt idx="1575">
                  <c:v>591</c:v>
                </c:pt>
                <c:pt idx="1576">
                  <c:v>592</c:v>
                </c:pt>
                <c:pt idx="1577">
                  <c:v>592</c:v>
                </c:pt>
                <c:pt idx="1578">
                  <c:v>592</c:v>
                </c:pt>
                <c:pt idx="1579">
                  <c:v>593</c:v>
                </c:pt>
                <c:pt idx="1580">
                  <c:v>593</c:v>
                </c:pt>
                <c:pt idx="1581">
                  <c:v>593</c:v>
                </c:pt>
                <c:pt idx="1582">
                  <c:v>593</c:v>
                </c:pt>
                <c:pt idx="1583">
                  <c:v>594</c:v>
                </c:pt>
                <c:pt idx="1584">
                  <c:v>595</c:v>
                </c:pt>
                <c:pt idx="1585">
                  <c:v>596</c:v>
                </c:pt>
                <c:pt idx="1586">
                  <c:v>596</c:v>
                </c:pt>
                <c:pt idx="1587">
                  <c:v>596</c:v>
                </c:pt>
                <c:pt idx="1588">
                  <c:v>596</c:v>
                </c:pt>
                <c:pt idx="1589">
                  <c:v>597</c:v>
                </c:pt>
                <c:pt idx="1590">
                  <c:v>598</c:v>
                </c:pt>
                <c:pt idx="1591">
                  <c:v>598</c:v>
                </c:pt>
                <c:pt idx="1592">
                  <c:v>599</c:v>
                </c:pt>
                <c:pt idx="1593">
                  <c:v>599</c:v>
                </c:pt>
                <c:pt idx="1594">
                  <c:v>599</c:v>
                </c:pt>
                <c:pt idx="1595">
                  <c:v>599</c:v>
                </c:pt>
                <c:pt idx="1596">
                  <c:v>600</c:v>
                </c:pt>
                <c:pt idx="1597">
                  <c:v>601</c:v>
                </c:pt>
                <c:pt idx="1598">
                  <c:v>601</c:v>
                </c:pt>
                <c:pt idx="1599">
                  <c:v>602</c:v>
                </c:pt>
                <c:pt idx="1600">
                  <c:v>602</c:v>
                </c:pt>
                <c:pt idx="1601">
                  <c:v>603</c:v>
                </c:pt>
                <c:pt idx="1602">
                  <c:v>603</c:v>
                </c:pt>
                <c:pt idx="1603">
                  <c:v>604</c:v>
                </c:pt>
                <c:pt idx="1604">
                  <c:v>604</c:v>
                </c:pt>
                <c:pt idx="1605">
                  <c:v>605</c:v>
                </c:pt>
                <c:pt idx="1606">
                  <c:v>606</c:v>
                </c:pt>
                <c:pt idx="1607">
                  <c:v>607</c:v>
                </c:pt>
                <c:pt idx="1608">
                  <c:v>607</c:v>
                </c:pt>
                <c:pt idx="1609">
                  <c:v>608</c:v>
                </c:pt>
                <c:pt idx="1610">
                  <c:v>608</c:v>
                </c:pt>
                <c:pt idx="1611">
                  <c:v>608</c:v>
                </c:pt>
                <c:pt idx="1612">
                  <c:v>608</c:v>
                </c:pt>
                <c:pt idx="1613">
                  <c:v>608</c:v>
                </c:pt>
                <c:pt idx="1614">
                  <c:v>609</c:v>
                </c:pt>
                <c:pt idx="1615">
                  <c:v>610</c:v>
                </c:pt>
                <c:pt idx="1616">
                  <c:v>611</c:v>
                </c:pt>
                <c:pt idx="1617">
                  <c:v>611</c:v>
                </c:pt>
                <c:pt idx="1618">
                  <c:v>611</c:v>
                </c:pt>
                <c:pt idx="1619">
                  <c:v>612</c:v>
                </c:pt>
                <c:pt idx="1620">
                  <c:v>612</c:v>
                </c:pt>
                <c:pt idx="1621">
                  <c:v>612</c:v>
                </c:pt>
                <c:pt idx="1622">
                  <c:v>612</c:v>
                </c:pt>
                <c:pt idx="1623">
                  <c:v>613</c:v>
                </c:pt>
                <c:pt idx="1624">
                  <c:v>613</c:v>
                </c:pt>
                <c:pt idx="1625">
                  <c:v>614</c:v>
                </c:pt>
                <c:pt idx="1626">
                  <c:v>615</c:v>
                </c:pt>
                <c:pt idx="1627">
                  <c:v>616</c:v>
                </c:pt>
                <c:pt idx="1628">
                  <c:v>616</c:v>
                </c:pt>
                <c:pt idx="1629">
                  <c:v>617</c:v>
                </c:pt>
                <c:pt idx="1630">
                  <c:v>618</c:v>
                </c:pt>
                <c:pt idx="1631">
                  <c:v>619</c:v>
                </c:pt>
                <c:pt idx="1632">
                  <c:v>620</c:v>
                </c:pt>
                <c:pt idx="1633">
                  <c:v>621</c:v>
                </c:pt>
                <c:pt idx="1634">
                  <c:v>622</c:v>
                </c:pt>
                <c:pt idx="1635">
                  <c:v>623</c:v>
                </c:pt>
                <c:pt idx="1636">
                  <c:v>624</c:v>
                </c:pt>
                <c:pt idx="1637">
                  <c:v>625</c:v>
                </c:pt>
                <c:pt idx="1638">
                  <c:v>626</c:v>
                </c:pt>
                <c:pt idx="1639">
                  <c:v>626</c:v>
                </c:pt>
                <c:pt idx="1640">
                  <c:v>627</c:v>
                </c:pt>
                <c:pt idx="1641">
                  <c:v>627</c:v>
                </c:pt>
                <c:pt idx="1642">
                  <c:v>627</c:v>
                </c:pt>
                <c:pt idx="1643">
                  <c:v>627</c:v>
                </c:pt>
                <c:pt idx="1644">
                  <c:v>627</c:v>
                </c:pt>
                <c:pt idx="1645">
                  <c:v>627</c:v>
                </c:pt>
                <c:pt idx="1646">
                  <c:v>628</c:v>
                </c:pt>
                <c:pt idx="1647">
                  <c:v>629</c:v>
                </c:pt>
                <c:pt idx="1648">
                  <c:v>630</c:v>
                </c:pt>
                <c:pt idx="1649">
                  <c:v>631</c:v>
                </c:pt>
                <c:pt idx="1650">
                  <c:v>631</c:v>
                </c:pt>
                <c:pt idx="1651">
                  <c:v>631</c:v>
                </c:pt>
                <c:pt idx="1652">
                  <c:v>631</c:v>
                </c:pt>
                <c:pt idx="1653">
                  <c:v>631</c:v>
                </c:pt>
                <c:pt idx="1654">
                  <c:v>631</c:v>
                </c:pt>
                <c:pt idx="1655">
                  <c:v>632</c:v>
                </c:pt>
                <c:pt idx="1656">
                  <c:v>632</c:v>
                </c:pt>
                <c:pt idx="1657">
                  <c:v>632</c:v>
                </c:pt>
                <c:pt idx="1658">
                  <c:v>632</c:v>
                </c:pt>
                <c:pt idx="1659">
                  <c:v>632</c:v>
                </c:pt>
                <c:pt idx="1660">
                  <c:v>632</c:v>
                </c:pt>
                <c:pt idx="1661">
                  <c:v>632</c:v>
                </c:pt>
                <c:pt idx="1662">
                  <c:v>632</c:v>
                </c:pt>
                <c:pt idx="1663">
                  <c:v>632</c:v>
                </c:pt>
                <c:pt idx="1664">
                  <c:v>632</c:v>
                </c:pt>
                <c:pt idx="1665">
                  <c:v>632</c:v>
                </c:pt>
                <c:pt idx="1666">
                  <c:v>632</c:v>
                </c:pt>
                <c:pt idx="1667">
                  <c:v>633</c:v>
                </c:pt>
                <c:pt idx="1668">
                  <c:v>634</c:v>
                </c:pt>
                <c:pt idx="1669">
                  <c:v>634</c:v>
                </c:pt>
                <c:pt idx="1670">
                  <c:v>635</c:v>
                </c:pt>
                <c:pt idx="1671">
                  <c:v>635</c:v>
                </c:pt>
                <c:pt idx="1672">
                  <c:v>636</c:v>
                </c:pt>
                <c:pt idx="1673">
                  <c:v>637</c:v>
                </c:pt>
                <c:pt idx="1674">
                  <c:v>638</c:v>
                </c:pt>
                <c:pt idx="1675">
                  <c:v>639</c:v>
                </c:pt>
                <c:pt idx="1676">
                  <c:v>639</c:v>
                </c:pt>
                <c:pt idx="1677">
                  <c:v>639</c:v>
                </c:pt>
                <c:pt idx="1678">
                  <c:v>640</c:v>
                </c:pt>
                <c:pt idx="1679">
                  <c:v>640</c:v>
                </c:pt>
                <c:pt idx="1680">
                  <c:v>641</c:v>
                </c:pt>
                <c:pt idx="1681">
                  <c:v>642</c:v>
                </c:pt>
                <c:pt idx="1682">
                  <c:v>642</c:v>
                </c:pt>
                <c:pt idx="1683">
                  <c:v>642</c:v>
                </c:pt>
                <c:pt idx="1684">
                  <c:v>642</c:v>
                </c:pt>
                <c:pt idx="1685">
                  <c:v>643</c:v>
                </c:pt>
                <c:pt idx="1686">
                  <c:v>643</c:v>
                </c:pt>
                <c:pt idx="1687">
                  <c:v>643</c:v>
                </c:pt>
                <c:pt idx="1688">
                  <c:v>643</c:v>
                </c:pt>
                <c:pt idx="1689">
                  <c:v>643</c:v>
                </c:pt>
                <c:pt idx="1690">
                  <c:v>643</c:v>
                </c:pt>
                <c:pt idx="1691">
                  <c:v>643</c:v>
                </c:pt>
                <c:pt idx="1692">
                  <c:v>643</c:v>
                </c:pt>
                <c:pt idx="1693">
                  <c:v>644</c:v>
                </c:pt>
                <c:pt idx="1694">
                  <c:v>645</c:v>
                </c:pt>
                <c:pt idx="1695">
                  <c:v>646</c:v>
                </c:pt>
                <c:pt idx="1696">
                  <c:v>647</c:v>
                </c:pt>
                <c:pt idx="1697">
                  <c:v>647</c:v>
                </c:pt>
                <c:pt idx="1698">
                  <c:v>647</c:v>
                </c:pt>
                <c:pt idx="1699">
                  <c:v>647</c:v>
                </c:pt>
                <c:pt idx="1700">
                  <c:v>648</c:v>
                </c:pt>
                <c:pt idx="1701">
                  <c:v>649</c:v>
                </c:pt>
                <c:pt idx="1702">
                  <c:v>650</c:v>
                </c:pt>
                <c:pt idx="1703">
                  <c:v>651</c:v>
                </c:pt>
                <c:pt idx="1704">
                  <c:v>651</c:v>
                </c:pt>
                <c:pt idx="1705">
                  <c:v>651</c:v>
                </c:pt>
                <c:pt idx="1706">
                  <c:v>652</c:v>
                </c:pt>
                <c:pt idx="1707">
                  <c:v>653</c:v>
                </c:pt>
                <c:pt idx="1708">
                  <c:v>654</c:v>
                </c:pt>
                <c:pt idx="1709">
                  <c:v>654</c:v>
                </c:pt>
                <c:pt idx="1710">
                  <c:v>655</c:v>
                </c:pt>
                <c:pt idx="1711">
                  <c:v>656</c:v>
                </c:pt>
                <c:pt idx="1712">
                  <c:v>656</c:v>
                </c:pt>
                <c:pt idx="1713">
                  <c:v>656</c:v>
                </c:pt>
                <c:pt idx="1714">
                  <c:v>657</c:v>
                </c:pt>
                <c:pt idx="1715">
                  <c:v>658</c:v>
                </c:pt>
                <c:pt idx="1716">
                  <c:v>659</c:v>
                </c:pt>
                <c:pt idx="1717">
                  <c:v>660</c:v>
                </c:pt>
                <c:pt idx="1718">
                  <c:v>660</c:v>
                </c:pt>
                <c:pt idx="1719">
                  <c:v>660</c:v>
                </c:pt>
                <c:pt idx="1720">
                  <c:v>661</c:v>
                </c:pt>
                <c:pt idx="1721">
                  <c:v>661</c:v>
                </c:pt>
                <c:pt idx="1722">
                  <c:v>661</c:v>
                </c:pt>
                <c:pt idx="1723">
                  <c:v>662</c:v>
                </c:pt>
                <c:pt idx="1724">
                  <c:v>662</c:v>
                </c:pt>
                <c:pt idx="1725">
                  <c:v>662</c:v>
                </c:pt>
                <c:pt idx="1726">
                  <c:v>663</c:v>
                </c:pt>
                <c:pt idx="1727">
                  <c:v>664</c:v>
                </c:pt>
                <c:pt idx="1728">
                  <c:v>665</c:v>
                </c:pt>
                <c:pt idx="1729">
                  <c:v>665</c:v>
                </c:pt>
                <c:pt idx="1730">
                  <c:v>665</c:v>
                </c:pt>
                <c:pt idx="1731">
                  <c:v>666</c:v>
                </c:pt>
                <c:pt idx="1732">
                  <c:v>666</c:v>
                </c:pt>
                <c:pt idx="1733">
                  <c:v>666</c:v>
                </c:pt>
                <c:pt idx="1734">
                  <c:v>667</c:v>
                </c:pt>
                <c:pt idx="1735">
                  <c:v>668</c:v>
                </c:pt>
                <c:pt idx="1736">
                  <c:v>668</c:v>
                </c:pt>
                <c:pt idx="1737">
                  <c:v>668</c:v>
                </c:pt>
                <c:pt idx="1738">
                  <c:v>668</c:v>
                </c:pt>
                <c:pt idx="1739">
                  <c:v>669</c:v>
                </c:pt>
                <c:pt idx="1740">
                  <c:v>670</c:v>
                </c:pt>
                <c:pt idx="1741">
                  <c:v>670</c:v>
                </c:pt>
                <c:pt idx="1742">
                  <c:v>670</c:v>
                </c:pt>
                <c:pt idx="1743">
                  <c:v>670</c:v>
                </c:pt>
                <c:pt idx="1744">
                  <c:v>670</c:v>
                </c:pt>
                <c:pt idx="1745">
                  <c:v>670</c:v>
                </c:pt>
                <c:pt idx="1746">
                  <c:v>671</c:v>
                </c:pt>
                <c:pt idx="1747">
                  <c:v>671</c:v>
                </c:pt>
                <c:pt idx="1748">
                  <c:v>671</c:v>
                </c:pt>
                <c:pt idx="1749">
                  <c:v>672</c:v>
                </c:pt>
                <c:pt idx="1750">
                  <c:v>672</c:v>
                </c:pt>
                <c:pt idx="1751">
                  <c:v>673</c:v>
                </c:pt>
                <c:pt idx="1752">
                  <c:v>674</c:v>
                </c:pt>
                <c:pt idx="1753">
                  <c:v>675</c:v>
                </c:pt>
                <c:pt idx="1754">
                  <c:v>676</c:v>
                </c:pt>
                <c:pt idx="1755">
                  <c:v>677</c:v>
                </c:pt>
                <c:pt idx="1756">
                  <c:v>677</c:v>
                </c:pt>
                <c:pt idx="1757">
                  <c:v>677</c:v>
                </c:pt>
                <c:pt idx="1758">
                  <c:v>677</c:v>
                </c:pt>
                <c:pt idx="1759">
                  <c:v>677</c:v>
                </c:pt>
                <c:pt idx="1760">
                  <c:v>677</c:v>
                </c:pt>
                <c:pt idx="1761">
                  <c:v>677</c:v>
                </c:pt>
                <c:pt idx="1762">
                  <c:v>677</c:v>
                </c:pt>
                <c:pt idx="1763">
                  <c:v>677</c:v>
                </c:pt>
                <c:pt idx="1764">
                  <c:v>677</c:v>
                </c:pt>
                <c:pt idx="1765">
                  <c:v>678</c:v>
                </c:pt>
                <c:pt idx="1766">
                  <c:v>679</c:v>
                </c:pt>
                <c:pt idx="1767">
                  <c:v>680</c:v>
                </c:pt>
                <c:pt idx="1768">
                  <c:v>681</c:v>
                </c:pt>
                <c:pt idx="1769">
                  <c:v>681</c:v>
                </c:pt>
                <c:pt idx="1770">
                  <c:v>681</c:v>
                </c:pt>
                <c:pt idx="1771">
                  <c:v>681</c:v>
                </c:pt>
                <c:pt idx="1772">
                  <c:v>681</c:v>
                </c:pt>
                <c:pt idx="1773">
                  <c:v>681</c:v>
                </c:pt>
                <c:pt idx="1774">
                  <c:v>682</c:v>
                </c:pt>
                <c:pt idx="1775">
                  <c:v>682</c:v>
                </c:pt>
                <c:pt idx="1776">
                  <c:v>682</c:v>
                </c:pt>
                <c:pt idx="1777">
                  <c:v>682</c:v>
                </c:pt>
                <c:pt idx="1778">
                  <c:v>682</c:v>
                </c:pt>
                <c:pt idx="1779">
                  <c:v>683</c:v>
                </c:pt>
                <c:pt idx="1780">
                  <c:v>684</c:v>
                </c:pt>
                <c:pt idx="1781">
                  <c:v>684</c:v>
                </c:pt>
                <c:pt idx="1782">
                  <c:v>684</c:v>
                </c:pt>
                <c:pt idx="1783">
                  <c:v>684</c:v>
                </c:pt>
                <c:pt idx="1784">
                  <c:v>684</c:v>
                </c:pt>
                <c:pt idx="1785">
                  <c:v>684</c:v>
                </c:pt>
                <c:pt idx="1786">
                  <c:v>684</c:v>
                </c:pt>
                <c:pt idx="1787">
                  <c:v>684</c:v>
                </c:pt>
                <c:pt idx="1788">
                  <c:v>684</c:v>
                </c:pt>
                <c:pt idx="1789">
                  <c:v>684</c:v>
                </c:pt>
                <c:pt idx="1790">
                  <c:v>684</c:v>
                </c:pt>
                <c:pt idx="1791">
                  <c:v>684</c:v>
                </c:pt>
                <c:pt idx="1792">
                  <c:v>685</c:v>
                </c:pt>
                <c:pt idx="1793">
                  <c:v>685</c:v>
                </c:pt>
                <c:pt idx="1794">
                  <c:v>685</c:v>
                </c:pt>
                <c:pt idx="1795">
                  <c:v>686</c:v>
                </c:pt>
                <c:pt idx="1796">
                  <c:v>686</c:v>
                </c:pt>
                <c:pt idx="1797">
                  <c:v>687</c:v>
                </c:pt>
                <c:pt idx="1798">
                  <c:v>687</c:v>
                </c:pt>
                <c:pt idx="1799">
                  <c:v>687</c:v>
                </c:pt>
                <c:pt idx="1800">
                  <c:v>687</c:v>
                </c:pt>
                <c:pt idx="1801">
                  <c:v>687</c:v>
                </c:pt>
                <c:pt idx="1802">
                  <c:v>687</c:v>
                </c:pt>
                <c:pt idx="1803">
                  <c:v>687</c:v>
                </c:pt>
                <c:pt idx="1804">
                  <c:v>687</c:v>
                </c:pt>
                <c:pt idx="1805">
                  <c:v>687</c:v>
                </c:pt>
                <c:pt idx="1806">
                  <c:v>687</c:v>
                </c:pt>
                <c:pt idx="1807">
                  <c:v>687</c:v>
                </c:pt>
                <c:pt idx="1808">
                  <c:v>687</c:v>
                </c:pt>
                <c:pt idx="1809">
                  <c:v>687</c:v>
                </c:pt>
                <c:pt idx="1810">
                  <c:v>687</c:v>
                </c:pt>
                <c:pt idx="1811">
                  <c:v>687</c:v>
                </c:pt>
                <c:pt idx="1812">
                  <c:v>687</c:v>
                </c:pt>
                <c:pt idx="1813">
                  <c:v>687</c:v>
                </c:pt>
                <c:pt idx="1814">
                  <c:v>687</c:v>
                </c:pt>
                <c:pt idx="1815">
                  <c:v>688</c:v>
                </c:pt>
                <c:pt idx="1816">
                  <c:v>688</c:v>
                </c:pt>
                <c:pt idx="1817">
                  <c:v>688</c:v>
                </c:pt>
                <c:pt idx="1818">
                  <c:v>688</c:v>
                </c:pt>
                <c:pt idx="1819">
                  <c:v>688</c:v>
                </c:pt>
                <c:pt idx="1820">
                  <c:v>689</c:v>
                </c:pt>
                <c:pt idx="1821">
                  <c:v>689</c:v>
                </c:pt>
                <c:pt idx="1822">
                  <c:v>689</c:v>
                </c:pt>
                <c:pt idx="1823">
                  <c:v>690</c:v>
                </c:pt>
                <c:pt idx="1824">
                  <c:v>690</c:v>
                </c:pt>
                <c:pt idx="1825">
                  <c:v>691</c:v>
                </c:pt>
                <c:pt idx="1826">
                  <c:v>692</c:v>
                </c:pt>
                <c:pt idx="1827">
                  <c:v>692</c:v>
                </c:pt>
                <c:pt idx="1828">
                  <c:v>692</c:v>
                </c:pt>
                <c:pt idx="1829">
                  <c:v>692</c:v>
                </c:pt>
                <c:pt idx="1830">
                  <c:v>693</c:v>
                </c:pt>
                <c:pt idx="1831">
                  <c:v>694</c:v>
                </c:pt>
                <c:pt idx="1832">
                  <c:v>695</c:v>
                </c:pt>
                <c:pt idx="1833">
                  <c:v>695</c:v>
                </c:pt>
                <c:pt idx="1834">
                  <c:v>696</c:v>
                </c:pt>
                <c:pt idx="1835">
                  <c:v>696</c:v>
                </c:pt>
                <c:pt idx="1836">
                  <c:v>697</c:v>
                </c:pt>
                <c:pt idx="1837">
                  <c:v>697</c:v>
                </c:pt>
                <c:pt idx="1838">
                  <c:v>697</c:v>
                </c:pt>
                <c:pt idx="1839">
                  <c:v>697</c:v>
                </c:pt>
                <c:pt idx="1840">
                  <c:v>697</c:v>
                </c:pt>
                <c:pt idx="1841">
                  <c:v>697</c:v>
                </c:pt>
                <c:pt idx="1842">
                  <c:v>697</c:v>
                </c:pt>
                <c:pt idx="1843">
                  <c:v>697</c:v>
                </c:pt>
                <c:pt idx="1844">
                  <c:v>697</c:v>
                </c:pt>
                <c:pt idx="1845">
                  <c:v>697</c:v>
                </c:pt>
                <c:pt idx="1846">
                  <c:v>697</c:v>
                </c:pt>
                <c:pt idx="1847">
                  <c:v>697</c:v>
                </c:pt>
                <c:pt idx="1848">
                  <c:v>697</c:v>
                </c:pt>
                <c:pt idx="1849">
                  <c:v>697</c:v>
                </c:pt>
                <c:pt idx="1850">
                  <c:v>698</c:v>
                </c:pt>
                <c:pt idx="1851">
                  <c:v>699</c:v>
                </c:pt>
                <c:pt idx="1852">
                  <c:v>699</c:v>
                </c:pt>
                <c:pt idx="1853">
                  <c:v>700</c:v>
                </c:pt>
                <c:pt idx="1854">
                  <c:v>701</c:v>
                </c:pt>
                <c:pt idx="1855">
                  <c:v>701</c:v>
                </c:pt>
                <c:pt idx="1856">
                  <c:v>701</c:v>
                </c:pt>
                <c:pt idx="1857">
                  <c:v>701</c:v>
                </c:pt>
                <c:pt idx="1858">
                  <c:v>701</c:v>
                </c:pt>
                <c:pt idx="1859">
                  <c:v>701</c:v>
                </c:pt>
                <c:pt idx="1860">
                  <c:v>701</c:v>
                </c:pt>
                <c:pt idx="1861">
                  <c:v>701</c:v>
                </c:pt>
                <c:pt idx="1862">
                  <c:v>702</c:v>
                </c:pt>
                <c:pt idx="1863">
                  <c:v>703</c:v>
                </c:pt>
                <c:pt idx="1864">
                  <c:v>704</c:v>
                </c:pt>
                <c:pt idx="1865">
                  <c:v>704</c:v>
                </c:pt>
                <c:pt idx="1866">
                  <c:v>704</c:v>
                </c:pt>
                <c:pt idx="1867">
                  <c:v>704</c:v>
                </c:pt>
                <c:pt idx="1868">
                  <c:v>705</c:v>
                </c:pt>
                <c:pt idx="1869">
                  <c:v>706</c:v>
                </c:pt>
                <c:pt idx="1870">
                  <c:v>706</c:v>
                </c:pt>
                <c:pt idx="1871">
                  <c:v>706</c:v>
                </c:pt>
                <c:pt idx="1872">
                  <c:v>706</c:v>
                </c:pt>
                <c:pt idx="1873">
                  <c:v>706</c:v>
                </c:pt>
                <c:pt idx="1874">
                  <c:v>706</c:v>
                </c:pt>
                <c:pt idx="1875">
                  <c:v>707</c:v>
                </c:pt>
                <c:pt idx="1876">
                  <c:v>707</c:v>
                </c:pt>
                <c:pt idx="1877">
                  <c:v>707</c:v>
                </c:pt>
                <c:pt idx="1878">
                  <c:v>707</c:v>
                </c:pt>
                <c:pt idx="1879">
                  <c:v>707</c:v>
                </c:pt>
                <c:pt idx="1880">
                  <c:v>707</c:v>
                </c:pt>
                <c:pt idx="1881">
                  <c:v>707</c:v>
                </c:pt>
                <c:pt idx="1882">
                  <c:v>708</c:v>
                </c:pt>
                <c:pt idx="1883">
                  <c:v>708</c:v>
                </c:pt>
                <c:pt idx="1884">
                  <c:v>709</c:v>
                </c:pt>
                <c:pt idx="1885">
                  <c:v>709</c:v>
                </c:pt>
                <c:pt idx="1886">
                  <c:v>709</c:v>
                </c:pt>
                <c:pt idx="1887">
                  <c:v>709</c:v>
                </c:pt>
                <c:pt idx="1888">
                  <c:v>709</c:v>
                </c:pt>
                <c:pt idx="1889">
                  <c:v>709</c:v>
                </c:pt>
                <c:pt idx="1890">
                  <c:v>710</c:v>
                </c:pt>
                <c:pt idx="1891">
                  <c:v>710</c:v>
                </c:pt>
                <c:pt idx="1892">
                  <c:v>711</c:v>
                </c:pt>
                <c:pt idx="1893">
                  <c:v>711</c:v>
                </c:pt>
                <c:pt idx="1894">
                  <c:v>712</c:v>
                </c:pt>
                <c:pt idx="1895">
                  <c:v>712</c:v>
                </c:pt>
                <c:pt idx="1896">
                  <c:v>712</c:v>
                </c:pt>
                <c:pt idx="1897">
                  <c:v>712</c:v>
                </c:pt>
                <c:pt idx="1898">
                  <c:v>713</c:v>
                </c:pt>
                <c:pt idx="1899">
                  <c:v>714</c:v>
                </c:pt>
                <c:pt idx="1900">
                  <c:v>714</c:v>
                </c:pt>
                <c:pt idx="1901">
                  <c:v>715</c:v>
                </c:pt>
                <c:pt idx="1902">
                  <c:v>715</c:v>
                </c:pt>
                <c:pt idx="1903">
                  <c:v>715</c:v>
                </c:pt>
                <c:pt idx="1904">
                  <c:v>715</c:v>
                </c:pt>
                <c:pt idx="1905">
                  <c:v>715</c:v>
                </c:pt>
                <c:pt idx="1906">
                  <c:v>715</c:v>
                </c:pt>
                <c:pt idx="1907">
                  <c:v>715</c:v>
                </c:pt>
                <c:pt idx="1908">
                  <c:v>715</c:v>
                </c:pt>
                <c:pt idx="1909">
                  <c:v>715</c:v>
                </c:pt>
                <c:pt idx="1910">
                  <c:v>715</c:v>
                </c:pt>
                <c:pt idx="1911">
                  <c:v>715</c:v>
                </c:pt>
                <c:pt idx="1912">
                  <c:v>715</c:v>
                </c:pt>
                <c:pt idx="1913">
                  <c:v>715</c:v>
                </c:pt>
                <c:pt idx="1914">
                  <c:v>715</c:v>
                </c:pt>
                <c:pt idx="1915">
                  <c:v>715</c:v>
                </c:pt>
                <c:pt idx="1916">
                  <c:v>716</c:v>
                </c:pt>
                <c:pt idx="1917">
                  <c:v>717</c:v>
                </c:pt>
                <c:pt idx="1918">
                  <c:v>718</c:v>
                </c:pt>
                <c:pt idx="1919">
                  <c:v>719</c:v>
                </c:pt>
                <c:pt idx="1920">
                  <c:v>719</c:v>
                </c:pt>
                <c:pt idx="1921">
                  <c:v>720</c:v>
                </c:pt>
                <c:pt idx="1922">
                  <c:v>720</c:v>
                </c:pt>
                <c:pt idx="1923">
                  <c:v>721</c:v>
                </c:pt>
                <c:pt idx="1924">
                  <c:v>722</c:v>
                </c:pt>
                <c:pt idx="1925">
                  <c:v>722</c:v>
                </c:pt>
                <c:pt idx="1926">
                  <c:v>722</c:v>
                </c:pt>
                <c:pt idx="1927">
                  <c:v>722</c:v>
                </c:pt>
                <c:pt idx="1928">
                  <c:v>722</c:v>
                </c:pt>
                <c:pt idx="1929">
                  <c:v>722</c:v>
                </c:pt>
                <c:pt idx="1930">
                  <c:v>723</c:v>
                </c:pt>
                <c:pt idx="1931">
                  <c:v>724</c:v>
                </c:pt>
                <c:pt idx="1932">
                  <c:v>725</c:v>
                </c:pt>
                <c:pt idx="1933">
                  <c:v>726</c:v>
                </c:pt>
                <c:pt idx="1934">
                  <c:v>726</c:v>
                </c:pt>
                <c:pt idx="1935">
                  <c:v>727</c:v>
                </c:pt>
                <c:pt idx="1936">
                  <c:v>728</c:v>
                </c:pt>
                <c:pt idx="1937">
                  <c:v>729</c:v>
                </c:pt>
                <c:pt idx="1938">
                  <c:v>729</c:v>
                </c:pt>
                <c:pt idx="1939">
                  <c:v>730</c:v>
                </c:pt>
                <c:pt idx="1940">
                  <c:v>730</c:v>
                </c:pt>
                <c:pt idx="1941">
                  <c:v>730</c:v>
                </c:pt>
                <c:pt idx="1942">
                  <c:v>730</c:v>
                </c:pt>
                <c:pt idx="1943">
                  <c:v>730</c:v>
                </c:pt>
                <c:pt idx="1944">
                  <c:v>731</c:v>
                </c:pt>
                <c:pt idx="1945">
                  <c:v>731</c:v>
                </c:pt>
                <c:pt idx="1946">
                  <c:v>731</c:v>
                </c:pt>
                <c:pt idx="1947">
                  <c:v>732</c:v>
                </c:pt>
                <c:pt idx="1948">
                  <c:v>733</c:v>
                </c:pt>
                <c:pt idx="1949">
                  <c:v>733</c:v>
                </c:pt>
                <c:pt idx="1950">
                  <c:v>733</c:v>
                </c:pt>
                <c:pt idx="1951">
                  <c:v>733</c:v>
                </c:pt>
                <c:pt idx="1952">
                  <c:v>734</c:v>
                </c:pt>
                <c:pt idx="1953">
                  <c:v>734</c:v>
                </c:pt>
                <c:pt idx="1954">
                  <c:v>735</c:v>
                </c:pt>
                <c:pt idx="1955">
                  <c:v>736</c:v>
                </c:pt>
                <c:pt idx="1956">
                  <c:v>737</c:v>
                </c:pt>
                <c:pt idx="1957">
                  <c:v>737</c:v>
                </c:pt>
                <c:pt idx="1958">
                  <c:v>738</c:v>
                </c:pt>
                <c:pt idx="1959">
                  <c:v>738</c:v>
                </c:pt>
                <c:pt idx="1960">
                  <c:v>739</c:v>
                </c:pt>
                <c:pt idx="1961">
                  <c:v>740</c:v>
                </c:pt>
                <c:pt idx="1962">
                  <c:v>740</c:v>
                </c:pt>
                <c:pt idx="1963">
                  <c:v>740</c:v>
                </c:pt>
                <c:pt idx="1964">
                  <c:v>741</c:v>
                </c:pt>
                <c:pt idx="1965">
                  <c:v>742</c:v>
                </c:pt>
                <c:pt idx="1966">
                  <c:v>742</c:v>
                </c:pt>
                <c:pt idx="1967">
                  <c:v>742</c:v>
                </c:pt>
                <c:pt idx="1968">
                  <c:v>742</c:v>
                </c:pt>
                <c:pt idx="1969">
                  <c:v>742</c:v>
                </c:pt>
                <c:pt idx="1970">
                  <c:v>743</c:v>
                </c:pt>
                <c:pt idx="1971">
                  <c:v>744</c:v>
                </c:pt>
                <c:pt idx="1972">
                  <c:v>745</c:v>
                </c:pt>
                <c:pt idx="1973">
                  <c:v>745</c:v>
                </c:pt>
                <c:pt idx="1974">
                  <c:v>745</c:v>
                </c:pt>
                <c:pt idx="1975">
                  <c:v>745</c:v>
                </c:pt>
                <c:pt idx="1976">
                  <c:v>746</c:v>
                </c:pt>
                <c:pt idx="1977">
                  <c:v>746</c:v>
                </c:pt>
                <c:pt idx="1978">
                  <c:v>746</c:v>
                </c:pt>
                <c:pt idx="1979">
                  <c:v>747</c:v>
                </c:pt>
                <c:pt idx="1980">
                  <c:v>748</c:v>
                </c:pt>
                <c:pt idx="1981">
                  <c:v>748</c:v>
                </c:pt>
                <c:pt idx="1982">
                  <c:v>749</c:v>
                </c:pt>
                <c:pt idx="1983">
                  <c:v>749</c:v>
                </c:pt>
                <c:pt idx="1984">
                  <c:v>749</c:v>
                </c:pt>
                <c:pt idx="1985">
                  <c:v>749</c:v>
                </c:pt>
                <c:pt idx="1986">
                  <c:v>750</c:v>
                </c:pt>
                <c:pt idx="1987">
                  <c:v>750</c:v>
                </c:pt>
                <c:pt idx="1988">
                  <c:v>751</c:v>
                </c:pt>
                <c:pt idx="1989">
                  <c:v>751</c:v>
                </c:pt>
                <c:pt idx="1990">
                  <c:v>751</c:v>
                </c:pt>
                <c:pt idx="1991">
                  <c:v>751</c:v>
                </c:pt>
                <c:pt idx="1992">
                  <c:v>751</c:v>
                </c:pt>
                <c:pt idx="1993">
                  <c:v>751</c:v>
                </c:pt>
                <c:pt idx="1994">
                  <c:v>751</c:v>
                </c:pt>
                <c:pt idx="1995">
                  <c:v>751</c:v>
                </c:pt>
                <c:pt idx="1996">
                  <c:v>751</c:v>
                </c:pt>
                <c:pt idx="1997">
                  <c:v>751</c:v>
                </c:pt>
                <c:pt idx="1998">
                  <c:v>751</c:v>
                </c:pt>
                <c:pt idx="1999">
                  <c:v>751</c:v>
                </c:pt>
                <c:pt idx="2000">
                  <c:v>751</c:v>
                </c:pt>
                <c:pt idx="2001">
                  <c:v>751</c:v>
                </c:pt>
                <c:pt idx="2002">
                  <c:v>751</c:v>
                </c:pt>
                <c:pt idx="2003">
                  <c:v>751</c:v>
                </c:pt>
                <c:pt idx="2004">
                  <c:v>751</c:v>
                </c:pt>
                <c:pt idx="2005">
                  <c:v>751</c:v>
                </c:pt>
                <c:pt idx="2006">
                  <c:v>751</c:v>
                </c:pt>
                <c:pt idx="2007">
                  <c:v>751</c:v>
                </c:pt>
                <c:pt idx="2008">
                  <c:v>751</c:v>
                </c:pt>
                <c:pt idx="2009">
                  <c:v>751</c:v>
                </c:pt>
                <c:pt idx="2010">
                  <c:v>751</c:v>
                </c:pt>
                <c:pt idx="2011">
                  <c:v>751</c:v>
                </c:pt>
                <c:pt idx="2012">
                  <c:v>751</c:v>
                </c:pt>
                <c:pt idx="2013">
                  <c:v>751</c:v>
                </c:pt>
                <c:pt idx="2014">
                  <c:v>752</c:v>
                </c:pt>
                <c:pt idx="2015">
                  <c:v>752</c:v>
                </c:pt>
                <c:pt idx="2016">
                  <c:v>753</c:v>
                </c:pt>
                <c:pt idx="2017">
                  <c:v>753</c:v>
                </c:pt>
                <c:pt idx="2018">
                  <c:v>753</c:v>
                </c:pt>
                <c:pt idx="2019">
                  <c:v>753</c:v>
                </c:pt>
                <c:pt idx="2020">
                  <c:v>753</c:v>
                </c:pt>
                <c:pt idx="2021">
                  <c:v>753</c:v>
                </c:pt>
                <c:pt idx="2022">
                  <c:v>753</c:v>
                </c:pt>
                <c:pt idx="2023">
                  <c:v>753</c:v>
                </c:pt>
                <c:pt idx="2024">
                  <c:v>754</c:v>
                </c:pt>
                <c:pt idx="2025">
                  <c:v>755</c:v>
                </c:pt>
                <c:pt idx="2026">
                  <c:v>755</c:v>
                </c:pt>
                <c:pt idx="2027">
                  <c:v>755</c:v>
                </c:pt>
                <c:pt idx="2028">
                  <c:v>756</c:v>
                </c:pt>
                <c:pt idx="2029">
                  <c:v>757</c:v>
                </c:pt>
                <c:pt idx="2030">
                  <c:v>758</c:v>
                </c:pt>
                <c:pt idx="2031">
                  <c:v>759</c:v>
                </c:pt>
                <c:pt idx="2032">
                  <c:v>760</c:v>
                </c:pt>
                <c:pt idx="2033">
                  <c:v>760</c:v>
                </c:pt>
                <c:pt idx="2034">
                  <c:v>760</c:v>
                </c:pt>
                <c:pt idx="2035">
                  <c:v>760</c:v>
                </c:pt>
                <c:pt idx="2036">
                  <c:v>760</c:v>
                </c:pt>
                <c:pt idx="2037">
                  <c:v>761</c:v>
                </c:pt>
                <c:pt idx="2038">
                  <c:v>762</c:v>
                </c:pt>
                <c:pt idx="2039">
                  <c:v>763</c:v>
                </c:pt>
                <c:pt idx="2040">
                  <c:v>764</c:v>
                </c:pt>
                <c:pt idx="2041">
                  <c:v>764</c:v>
                </c:pt>
                <c:pt idx="2042">
                  <c:v>765</c:v>
                </c:pt>
                <c:pt idx="2043">
                  <c:v>765</c:v>
                </c:pt>
                <c:pt idx="2044">
                  <c:v>766</c:v>
                </c:pt>
                <c:pt idx="2045">
                  <c:v>767</c:v>
                </c:pt>
                <c:pt idx="2046">
                  <c:v>768</c:v>
                </c:pt>
                <c:pt idx="2047">
                  <c:v>769</c:v>
                </c:pt>
                <c:pt idx="2048">
                  <c:v>769</c:v>
                </c:pt>
                <c:pt idx="2049">
                  <c:v>770</c:v>
                </c:pt>
                <c:pt idx="2050">
                  <c:v>771</c:v>
                </c:pt>
                <c:pt idx="2051">
                  <c:v>772</c:v>
                </c:pt>
                <c:pt idx="2052">
                  <c:v>773</c:v>
                </c:pt>
                <c:pt idx="2053">
                  <c:v>774</c:v>
                </c:pt>
                <c:pt idx="2054">
                  <c:v>774</c:v>
                </c:pt>
                <c:pt idx="2055">
                  <c:v>775</c:v>
                </c:pt>
                <c:pt idx="2056">
                  <c:v>776</c:v>
                </c:pt>
                <c:pt idx="2057">
                  <c:v>776</c:v>
                </c:pt>
                <c:pt idx="2058">
                  <c:v>776</c:v>
                </c:pt>
                <c:pt idx="2059">
                  <c:v>776</c:v>
                </c:pt>
                <c:pt idx="2060">
                  <c:v>777</c:v>
                </c:pt>
                <c:pt idx="2061">
                  <c:v>777</c:v>
                </c:pt>
                <c:pt idx="2062">
                  <c:v>777</c:v>
                </c:pt>
                <c:pt idx="2063">
                  <c:v>778</c:v>
                </c:pt>
                <c:pt idx="2064">
                  <c:v>779</c:v>
                </c:pt>
                <c:pt idx="2065">
                  <c:v>779</c:v>
                </c:pt>
                <c:pt idx="2066">
                  <c:v>779</c:v>
                </c:pt>
                <c:pt idx="2067">
                  <c:v>780</c:v>
                </c:pt>
                <c:pt idx="2068">
                  <c:v>780</c:v>
                </c:pt>
                <c:pt idx="2069">
                  <c:v>781</c:v>
                </c:pt>
                <c:pt idx="2070">
                  <c:v>781</c:v>
                </c:pt>
                <c:pt idx="2071">
                  <c:v>782</c:v>
                </c:pt>
                <c:pt idx="2072">
                  <c:v>783</c:v>
                </c:pt>
                <c:pt idx="2073">
                  <c:v>783</c:v>
                </c:pt>
                <c:pt idx="2074">
                  <c:v>784</c:v>
                </c:pt>
                <c:pt idx="2075">
                  <c:v>785</c:v>
                </c:pt>
                <c:pt idx="2076">
                  <c:v>786</c:v>
                </c:pt>
                <c:pt idx="2077">
                  <c:v>787</c:v>
                </c:pt>
                <c:pt idx="2078">
                  <c:v>787</c:v>
                </c:pt>
                <c:pt idx="2079">
                  <c:v>787</c:v>
                </c:pt>
                <c:pt idx="2080">
                  <c:v>787</c:v>
                </c:pt>
                <c:pt idx="2081">
                  <c:v>788</c:v>
                </c:pt>
                <c:pt idx="2082">
                  <c:v>788</c:v>
                </c:pt>
                <c:pt idx="2083">
                  <c:v>788</c:v>
                </c:pt>
                <c:pt idx="2084">
                  <c:v>788</c:v>
                </c:pt>
                <c:pt idx="2085">
                  <c:v>789</c:v>
                </c:pt>
                <c:pt idx="2086">
                  <c:v>789</c:v>
                </c:pt>
                <c:pt idx="2087">
                  <c:v>790</c:v>
                </c:pt>
                <c:pt idx="2088">
                  <c:v>790</c:v>
                </c:pt>
                <c:pt idx="2089">
                  <c:v>790</c:v>
                </c:pt>
                <c:pt idx="2090">
                  <c:v>791</c:v>
                </c:pt>
                <c:pt idx="2091">
                  <c:v>791</c:v>
                </c:pt>
                <c:pt idx="2092">
                  <c:v>792</c:v>
                </c:pt>
                <c:pt idx="2093">
                  <c:v>793</c:v>
                </c:pt>
                <c:pt idx="2094">
                  <c:v>794</c:v>
                </c:pt>
                <c:pt idx="2095">
                  <c:v>794</c:v>
                </c:pt>
                <c:pt idx="2096">
                  <c:v>795</c:v>
                </c:pt>
                <c:pt idx="2097">
                  <c:v>796</c:v>
                </c:pt>
                <c:pt idx="2098">
                  <c:v>796</c:v>
                </c:pt>
                <c:pt idx="2099">
                  <c:v>796</c:v>
                </c:pt>
                <c:pt idx="2100">
                  <c:v>796</c:v>
                </c:pt>
                <c:pt idx="2101">
                  <c:v>796</c:v>
                </c:pt>
                <c:pt idx="2102">
                  <c:v>796</c:v>
                </c:pt>
                <c:pt idx="2103">
                  <c:v>796</c:v>
                </c:pt>
                <c:pt idx="2104">
                  <c:v>796</c:v>
                </c:pt>
                <c:pt idx="2105">
                  <c:v>797</c:v>
                </c:pt>
                <c:pt idx="2106">
                  <c:v>797</c:v>
                </c:pt>
                <c:pt idx="2107">
                  <c:v>797</c:v>
                </c:pt>
                <c:pt idx="2108">
                  <c:v>797</c:v>
                </c:pt>
                <c:pt idx="2109">
                  <c:v>797</c:v>
                </c:pt>
                <c:pt idx="2110">
                  <c:v>798</c:v>
                </c:pt>
                <c:pt idx="2111">
                  <c:v>799</c:v>
                </c:pt>
                <c:pt idx="2112">
                  <c:v>800</c:v>
                </c:pt>
                <c:pt idx="2113">
                  <c:v>801</c:v>
                </c:pt>
                <c:pt idx="2114">
                  <c:v>801</c:v>
                </c:pt>
                <c:pt idx="2115">
                  <c:v>801</c:v>
                </c:pt>
                <c:pt idx="2116">
                  <c:v>801</c:v>
                </c:pt>
                <c:pt idx="2117">
                  <c:v>802</c:v>
                </c:pt>
                <c:pt idx="2118">
                  <c:v>802</c:v>
                </c:pt>
                <c:pt idx="2119">
                  <c:v>802</c:v>
                </c:pt>
                <c:pt idx="2120">
                  <c:v>803</c:v>
                </c:pt>
                <c:pt idx="2121">
                  <c:v>804</c:v>
                </c:pt>
                <c:pt idx="2122">
                  <c:v>805</c:v>
                </c:pt>
                <c:pt idx="2123">
                  <c:v>806</c:v>
                </c:pt>
                <c:pt idx="2124">
                  <c:v>806</c:v>
                </c:pt>
                <c:pt idx="2125">
                  <c:v>806</c:v>
                </c:pt>
                <c:pt idx="2126">
                  <c:v>806</c:v>
                </c:pt>
                <c:pt idx="2127">
                  <c:v>806</c:v>
                </c:pt>
                <c:pt idx="2128">
                  <c:v>807</c:v>
                </c:pt>
                <c:pt idx="2129">
                  <c:v>808</c:v>
                </c:pt>
                <c:pt idx="2130">
                  <c:v>809</c:v>
                </c:pt>
                <c:pt idx="2131">
                  <c:v>810</c:v>
                </c:pt>
                <c:pt idx="2132">
                  <c:v>810</c:v>
                </c:pt>
                <c:pt idx="2133">
                  <c:v>810</c:v>
                </c:pt>
                <c:pt idx="2134">
                  <c:v>811</c:v>
                </c:pt>
                <c:pt idx="2135">
                  <c:v>812</c:v>
                </c:pt>
                <c:pt idx="2136">
                  <c:v>813</c:v>
                </c:pt>
                <c:pt idx="2137">
                  <c:v>813</c:v>
                </c:pt>
                <c:pt idx="2138">
                  <c:v>814</c:v>
                </c:pt>
                <c:pt idx="2139">
                  <c:v>814</c:v>
                </c:pt>
                <c:pt idx="2140">
                  <c:v>814</c:v>
                </c:pt>
                <c:pt idx="2141">
                  <c:v>814</c:v>
                </c:pt>
                <c:pt idx="2142">
                  <c:v>815</c:v>
                </c:pt>
                <c:pt idx="2143">
                  <c:v>815</c:v>
                </c:pt>
                <c:pt idx="2144">
                  <c:v>815</c:v>
                </c:pt>
                <c:pt idx="2145">
                  <c:v>815</c:v>
                </c:pt>
                <c:pt idx="2146">
                  <c:v>815</c:v>
                </c:pt>
                <c:pt idx="2147">
                  <c:v>816</c:v>
                </c:pt>
                <c:pt idx="2148">
                  <c:v>816</c:v>
                </c:pt>
                <c:pt idx="2149">
                  <c:v>816</c:v>
                </c:pt>
                <c:pt idx="2150">
                  <c:v>816</c:v>
                </c:pt>
                <c:pt idx="2151">
                  <c:v>816</c:v>
                </c:pt>
                <c:pt idx="2152">
                  <c:v>816</c:v>
                </c:pt>
                <c:pt idx="2153">
                  <c:v>816</c:v>
                </c:pt>
                <c:pt idx="2154">
                  <c:v>817</c:v>
                </c:pt>
                <c:pt idx="2155">
                  <c:v>818</c:v>
                </c:pt>
                <c:pt idx="2156">
                  <c:v>818</c:v>
                </c:pt>
                <c:pt idx="2157">
                  <c:v>818</c:v>
                </c:pt>
                <c:pt idx="2158">
                  <c:v>818</c:v>
                </c:pt>
                <c:pt idx="2159">
                  <c:v>818</c:v>
                </c:pt>
                <c:pt idx="2160">
                  <c:v>818</c:v>
                </c:pt>
                <c:pt idx="2161">
                  <c:v>818</c:v>
                </c:pt>
                <c:pt idx="2162">
                  <c:v>818</c:v>
                </c:pt>
                <c:pt idx="2163">
                  <c:v>818</c:v>
                </c:pt>
                <c:pt idx="2164">
                  <c:v>819</c:v>
                </c:pt>
                <c:pt idx="2165">
                  <c:v>819</c:v>
                </c:pt>
                <c:pt idx="2166">
                  <c:v>820</c:v>
                </c:pt>
                <c:pt idx="2167">
                  <c:v>820</c:v>
                </c:pt>
                <c:pt idx="2168">
                  <c:v>821</c:v>
                </c:pt>
                <c:pt idx="2169">
                  <c:v>822</c:v>
                </c:pt>
                <c:pt idx="2170">
                  <c:v>823</c:v>
                </c:pt>
                <c:pt idx="2171">
                  <c:v>823</c:v>
                </c:pt>
                <c:pt idx="2172">
                  <c:v>824</c:v>
                </c:pt>
                <c:pt idx="2173">
                  <c:v>824</c:v>
                </c:pt>
                <c:pt idx="2174">
                  <c:v>824</c:v>
                </c:pt>
                <c:pt idx="2175">
                  <c:v>824</c:v>
                </c:pt>
                <c:pt idx="2176">
                  <c:v>825</c:v>
                </c:pt>
                <c:pt idx="2177">
                  <c:v>826</c:v>
                </c:pt>
                <c:pt idx="2178">
                  <c:v>827</c:v>
                </c:pt>
                <c:pt idx="2179">
                  <c:v>827</c:v>
                </c:pt>
                <c:pt idx="2180">
                  <c:v>827</c:v>
                </c:pt>
                <c:pt idx="2181">
                  <c:v>828</c:v>
                </c:pt>
                <c:pt idx="2182">
                  <c:v>828</c:v>
                </c:pt>
                <c:pt idx="2183">
                  <c:v>829</c:v>
                </c:pt>
                <c:pt idx="2184">
                  <c:v>830</c:v>
                </c:pt>
                <c:pt idx="2185">
                  <c:v>830</c:v>
                </c:pt>
                <c:pt idx="2186">
                  <c:v>830</c:v>
                </c:pt>
                <c:pt idx="2187">
                  <c:v>830</c:v>
                </c:pt>
                <c:pt idx="2188">
                  <c:v>831</c:v>
                </c:pt>
                <c:pt idx="2189">
                  <c:v>832</c:v>
                </c:pt>
                <c:pt idx="2190">
                  <c:v>832</c:v>
                </c:pt>
                <c:pt idx="2191">
                  <c:v>832</c:v>
                </c:pt>
                <c:pt idx="2192">
                  <c:v>832</c:v>
                </c:pt>
                <c:pt idx="2193">
                  <c:v>832</c:v>
                </c:pt>
                <c:pt idx="2194">
                  <c:v>833</c:v>
                </c:pt>
                <c:pt idx="2195">
                  <c:v>834</c:v>
                </c:pt>
                <c:pt idx="2196">
                  <c:v>835</c:v>
                </c:pt>
                <c:pt idx="2197">
                  <c:v>835</c:v>
                </c:pt>
                <c:pt idx="2198">
                  <c:v>836</c:v>
                </c:pt>
                <c:pt idx="2199">
                  <c:v>837</c:v>
                </c:pt>
                <c:pt idx="2200">
                  <c:v>838</c:v>
                </c:pt>
                <c:pt idx="2201">
                  <c:v>839</c:v>
                </c:pt>
                <c:pt idx="2202">
                  <c:v>840</c:v>
                </c:pt>
                <c:pt idx="2203">
                  <c:v>841</c:v>
                </c:pt>
                <c:pt idx="2204">
                  <c:v>842</c:v>
                </c:pt>
                <c:pt idx="2205">
                  <c:v>843</c:v>
                </c:pt>
                <c:pt idx="2206">
                  <c:v>844</c:v>
                </c:pt>
                <c:pt idx="2207">
                  <c:v>845</c:v>
                </c:pt>
                <c:pt idx="2208">
                  <c:v>845</c:v>
                </c:pt>
                <c:pt idx="2209">
                  <c:v>846</c:v>
                </c:pt>
                <c:pt idx="2210">
                  <c:v>847</c:v>
                </c:pt>
                <c:pt idx="2211">
                  <c:v>848</c:v>
                </c:pt>
                <c:pt idx="2212">
                  <c:v>849</c:v>
                </c:pt>
                <c:pt idx="2213">
                  <c:v>850</c:v>
                </c:pt>
                <c:pt idx="2214">
                  <c:v>851</c:v>
                </c:pt>
                <c:pt idx="2215">
                  <c:v>851</c:v>
                </c:pt>
                <c:pt idx="2216">
                  <c:v>851</c:v>
                </c:pt>
                <c:pt idx="2217">
                  <c:v>852</c:v>
                </c:pt>
                <c:pt idx="2218">
                  <c:v>853</c:v>
                </c:pt>
                <c:pt idx="2219">
                  <c:v>854</c:v>
                </c:pt>
                <c:pt idx="2220">
                  <c:v>855</c:v>
                </c:pt>
                <c:pt idx="2221">
                  <c:v>855</c:v>
                </c:pt>
                <c:pt idx="2222">
                  <c:v>856</c:v>
                </c:pt>
                <c:pt idx="2223">
                  <c:v>857</c:v>
                </c:pt>
                <c:pt idx="2224">
                  <c:v>858</c:v>
                </c:pt>
                <c:pt idx="2225">
                  <c:v>858</c:v>
                </c:pt>
                <c:pt idx="2226">
                  <c:v>858</c:v>
                </c:pt>
                <c:pt idx="2227">
                  <c:v>858</c:v>
                </c:pt>
                <c:pt idx="2228">
                  <c:v>859</c:v>
                </c:pt>
                <c:pt idx="2229">
                  <c:v>859</c:v>
                </c:pt>
                <c:pt idx="2230">
                  <c:v>859</c:v>
                </c:pt>
                <c:pt idx="2231">
                  <c:v>860</c:v>
                </c:pt>
                <c:pt idx="2232">
                  <c:v>861</c:v>
                </c:pt>
                <c:pt idx="2233">
                  <c:v>861</c:v>
                </c:pt>
                <c:pt idx="2234">
                  <c:v>862</c:v>
                </c:pt>
                <c:pt idx="2235">
                  <c:v>863</c:v>
                </c:pt>
                <c:pt idx="2236">
                  <c:v>863</c:v>
                </c:pt>
                <c:pt idx="2237">
                  <c:v>863</c:v>
                </c:pt>
                <c:pt idx="2238">
                  <c:v>864</c:v>
                </c:pt>
                <c:pt idx="2239">
                  <c:v>865</c:v>
                </c:pt>
                <c:pt idx="2240">
                  <c:v>866</c:v>
                </c:pt>
                <c:pt idx="2241">
                  <c:v>866</c:v>
                </c:pt>
                <c:pt idx="2242">
                  <c:v>866</c:v>
                </c:pt>
                <c:pt idx="2243">
                  <c:v>867</c:v>
                </c:pt>
                <c:pt idx="2244">
                  <c:v>867</c:v>
                </c:pt>
                <c:pt idx="2245">
                  <c:v>868</c:v>
                </c:pt>
                <c:pt idx="2246">
                  <c:v>868</c:v>
                </c:pt>
                <c:pt idx="2247">
                  <c:v>868</c:v>
                </c:pt>
                <c:pt idx="2248">
                  <c:v>869</c:v>
                </c:pt>
                <c:pt idx="2249">
                  <c:v>869</c:v>
                </c:pt>
                <c:pt idx="2250">
                  <c:v>870</c:v>
                </c:pt>
                <c:pt idx="2251">
                  <c:v>870</c:v>
                </c:pt>
                <c:pt idx="2252">
                  <c:v>870</c:v>
                </c:pt>
                <c:pt idx="2253">
                  <c:v>871</c:v>
                </c:pt>
                <c:pt idx="2254">
                  <c:v>871</c:v>
                </c:pt>
                <c:pt idx="2255">
                  <c:v>872</c:v>
                </c:pt>
                <c:pt idx="2256">
                  <c:v>873</c:v>
                </c:pt>
                <c:pt idx="2257">
                  <c:v>874</c:v>
                </c:pt>
                <c:pt idx="2258">
                  <c:v>874</c:v>
                </c:pt>
                <c:pt idx="2259">
                  <c:v>874</c:v>
                </c:pt>
                <c:pt idx="2260">
                  <c:v>875</c:v>
                </c:pt>
                <c:pt idx="2261">
                  <c:v>876</c:v>
                </c:pt>
                <c:pt idx="2262">
                  <c:v>877</c:v>
                </c:pt>
                <c:pt idx="2263">
                  <c:v>877</c:v>
                </c:pt>
                <c:pt idx="2264">
                  <c:v>877</c:v>
                </c:pt>
                <c:pt idx="2265">
                  <c:v>878</c:v>
                </c:pt>
                <c:pt idx="2266">
                  <c:v>879</c:v>
                </c:pt>
                <c:pt idx="2267">
                  <c:v>880</c:v>
                </c:pt>
                <c:pt idx="2268">
                  <c:v>880</c:v>
                </c:pt>
                <c:pt idx="2269">
                  <c:v>881</c:v>
                </c:pt>
                <c:pt idx="2270">
                  <c:v>882</c:v>
                </c:pt>
                <c:pt idx="2271">
                  <c:v>883</c:v>
                </c:pt>
                <c:pt idx="2272">
                  <c:v>883</c:v>
                </c:pt>
                <c:pt idx="2273">
                  <c:v>883</c:v>
                </c:pt>
                <c:pt idx="2274">
                  <c:v>883</c:v>
                </c:pt>
                <c:pt idx="2275">
                  <c:v>883</c:v>
                </c:pt>
                <c:pt idx="2276">
                  <c:v>883</c:v>
                </c:pt>
                <c:pt idx="2277">
                  <c:v>884</c:v>
                </c:pt>
                <c:pt idx="2278">
                  <c:v>884</c:v>
                </c:pt>
                <c:pt idx="2279">
                  <c:v>884</c:v>
                </c:pt>
                <c:pt idx="2280">
                  <c:v>884</c:v>
                </c:pt>
                <c:pt idx="2281">
                  <c:v>884</c:v>
                </c:pt>
                <c:pt idx="2282">
                  <c:v>885</c:v>
                </c:pt>
                <c:pt idx="2283">
                  <c:v>885</c:v>
                </c:pt>
                <c:pt idx="2284">
                  <c:v>885</c:v>
                </c:pt>
                <c:pt idx="2285">
                  <c:v>886</c:v>
                </c:pt>
                <c:pt idx="2286">
                  <c:v>887</c:v>
                </c:pt>
                <c:pt idx="2287">
                  <c:v>887</c:v>
                </c:pt>
                <c:pt idx="2288">
                  <c:v>888</c:v>
                </c:pt>
                <c:pt idx="2289">
                  <c:v>888</c:v>
                </c:pt>
                <c:pt idx="2290">
                  <c:v>888</c:v>
                </c:pt>
                <c:pt idx="2291">
                  <c:v>888</c:v>
                </c:pt>
                <c:pt idx="2292">
                  <c:v>888</c:v>
                </c:pt>
                <c:pt idx="2293">
                  <c:v>888</c:v>
                </c:pt>
                <c:pt idx="2294">
                  <c:v>888</c:v>
                </c:pt>
                <c:pt idx="2295">
                  <c:v>888</c:v>
                </c:pt>
                <c:pt idx="2296">
                  <c:v>888</c:v>
                </c:pt>
                <c:pt idx="2297">
                  <c:v>888</c:v>
                </c:pt>
                <c:pt idx="2298">
                  <c:v>888</c:v>
                </c:pt>
                <c:pt idx="2299">
                  <c:v>888</c:v>
                </c:pt>
                <c:pt idx="2300">
                  <c:v>888</c:v>
                </c:pt>
                <c:pt idx="2301">
                  <c:v>888</c:v>
                </c:pt>
                <c:pt idx="2302">
                  <c:v>888</c:v>
                </c:pt>
                <c:pt idx="2303">
                  <c:v>888</c:v>
                </c:pt>
                <c:pt idx="2304">
                  <c:v>889</c:v>
                </c:pt>
                <c:pt idx="2305">
                  <c:v>889</c:v>
                </c:pt>
                <c:pt idx="2306">
                  <c:v>889</c:v>
                </c:pt>
                <c:pt idx="2307">
                  <c:v>889</c:v>
                </c:pt>
                <c:pt idx="2308">
                  <c:v>889</c:v>
                </c:pt>
                <c:pt idx="2309">
                  <c:v>890</c:v>
                </c:pt>
                <c:pt idx="2310">
                  <c:v>890</c:v>
                </c:pt>
                <c:pt idx="2311">
                  <c:v>890</c:v>
                </c:pt>
                <c:pt idx="2312">
                  <c:v>890</c:v>
                </c:pt>
                <c:pt idx="2313">
                  <c:v>891</c:v>
                </c:pt>
                <c:pt idx="2314">
                  <c:v>892</c:v>
                </c:pt>
                <c:pt idx="2315">
                  <c:v>892</c:v>
                </c:pt>
                <c:pt idx="2316">
                  <c:v>892</c:v>
                </c:pt>
                <c:pt idx="2317">
                  <c:v>892</c:v>
                </c:pt>
                <c:pt idx="2318">
                  <c:v>892</c:v>
                </c:pt>
                <c:pt idx="2319">
                  <c:v>892</c:v>
                </c:pt>
                <c:pt idx="2320">
                  <c:v>892</c:v>
                </c:pt>
                <c:pt idx="2321">
                  <c:v>892</c:v>
                </c:pt>
                <c:pt idx="2322">
                  <c:v>893</c:v>
                </c:pt>
                <c:pt idx="2323">
                  <c:v>893</c:v>
                </c:pt>
                <c:pt idx="2324">
                  <c:v>894</c:v>
                </c:pt>
                <c:pt idx="2325">
                  <c:v>895</c:v>
                </c:pt>
                <c:pt idx="2326">
                  <c:v>896</c:v>
                </c:pt>
                <c:pt idx="2327">
                  <c:v>897</c:v>
                </c:pt>
                <c:pt idx="2328">
                  <c:v>898</c:v>
                </c:pt>
                <c:pt idx="2329">
                  <c:v>898</c:v>
                </c:pt>
                <c:pt idx="2330">
                  <c:v>898</c:v>
                </c:pt>
                <c:pt idx="2331">
                  <c:v>898</c:v>
                </c:pt>
                <c:pt idx="2332">
                  <c:v>899</c:v>
                </c:pt>
                <c:pt idx="2333">
                  <c:v>900</c:v>
                </c:pt>
                <c:pt idx="2334">
                  <c:v>901</c:v>
                </c:pt>
                <c:pt idx="2335">
                  <c:v>902</c:v>
                </c:pt>
                <c:pt idx="2336">
                  <c:v>903</c:v>
                </c:pt>
                <c:pt idx="2337">
                  <c:v>904</c:v>
                </c:pt>
                <c:pt idx="2338">
                  <c:v>904</c:v>
                </c:pt>
                <c:pt idx="2339">
                  <c:v>905</c:v>
                </c:pt>
                <c:pt idx="2340">
                  <c:v>906</c:v>
                </c:pt>
                <c:pt idx="2341">
                  <c:v>907</c:v>
                </c:pt>
                <c:pt idx="2342">
                  <c:v>908</c:v>
                </c:pt>
                <c:pt idx="2343">
                  <c:v>908</c:v>
                </c:pt>
                <c:pt idx="2344">
                  <c:v>909</c:v>
                </c:pt>
                <c:pt idx="2345">
                  <c:v>909</c:v>
                </c:pt>
                <c:pt idx="2346">
                  <c:v>909</c:v>
                </c:pt>
                <c:pt idx="2347">
                  <c:v>910</c:v>
                </c:pt>
                <c:pt idx="2348">
                  <c:v>911</c:v>
                </c:pt>
                <c:pt idx="2349">
                  <c:v>911</c:v>
                </c:pt>
                <c:pt idx="2350">
                  <c:v>911</c:v>
                </c:pt>
                <c:pt idx="2351">
                  <c:v>911</c:v>
                </c:pt>
                <c:pt idx="2352">
                  <c:v>912</c:v>
                </c:pt>
                <c:pt idx="2353">
                  <c:v>912</c:v>
                </c:pt>
                <c:pt idx="2354">
                  <c:v>912</c:v>
                </c:pt>
                <c:pt idx="2355">
                  <c:v>913</c:v>
                </c:pt>
                <c:pt idx="2356">
                  <c:v>913</c:v>
                </c:pt>
                <c:pt idx="2357">
                  <c:v>914</c:v>
                </c:pt>
                <c:pt idx="2358">
                  <c:v>915</c:v>
                </c:pt>
                <c:pt idx="2359">
                  <c:v>915</c:v>
                </c:pt>
                <c:pt idx="2360">
                  <c:v>915</c:v>
                </c:pt>
                <c:pt idx="2361">
                  <c:v>916</c:v>
                </c:pt>
                <c:pt idx="2362">
                  <c:v>917</c:v>
                </c:pt>
                <c:pt idx="2363">
                  <c:v>918</c:v>
                </c:pt>
                <c:pt idx="2364">
                  <c:v>918</c:v>
                </c:pt>
                <c:pt idx="2365">
                  <c:v>918</c:v>
                </c:pt>
                <c:pt idx="2366">
                  <c:v>918</c:v>
                </c:pt>
                <c:pt idx="2367">
                  <c:v>918</c:v>
                </c:pt>
                <c:pt idx="2368">
                  <c:v>918</c:v>
                </c:pt>
                <c:pt idx="2369">
                  <c:v>918</c:v>
                </c:pt>
                <c:pt idx="2370">
                  <c:v>918</c:v>
                </c:pt>
                <c:pt idx="2371">
                  <c:v>918</c:v>
                </c:pt>
                <c:pt idx="2372">
                  <c:v>918</c:v>
                </c:pt>
                <c:pt idx="2373">
                  <c:v>918</c:v>
                </c:pt>
                <c:pt idx="2374">
                  <c:v>918</c:v>
                </c:pt>
                <c:pt idx="2375">
                  <c:v>918</c:v>
                </c:pt>
                <c:pt idx="2376">
                  <c:v>918</c:v>
                </c:pt>
                <c:pt idx="2377">
                  <c:v>918</c:v>
                </c:pt>
                <c:pt idx="2378">
                  <c:v>918</c:v>
                </c:pt>
                <c:pt idx="2379">
                  <c:v>918</c:v>
                </c:pt>
                <c:pt idx="2380">
                  <c:v>918</c:v>
                </c:pt>
                <c:pt idx="2381">
                  <c:v>918</c:v>
                </c:pt>
                <c:pt idx="2382">
                  <c:v>918</c:v>
                </c:pt>
                <c:pt idx="2383">
                  <c:v>918</c:v>
                </c:pt>
                <c:pt idx="2384">
                  <c:v>918</c:v>
                </c:pt>
                <c:pt idx="2385">
                  <c:v>918</c:v>
                </c:pt>
                <c:pt idx="2386">
                  <c:v>919</c:v>
                </c:pt>
                <c:pt idx="2387">
                  <c:v>919</c:v>
                </c:pt>
                <c:pt idx="2388">
                  <c:v>920</c:v>
                </c:pt>
                <c:pt idx="2389">
                  <c:v>920</c:v>
                </c:pt>
                <c:pt idx="2390">
                  <c:v>921</c:v>
                </c:pt>
                <c:pt idx="2391">
                  <c:v>922</c:v>
                </c:pt>
                <c:pt idx="2392">
                  <c:v>923</c:v>
                </c:pt>
                <c:pt idx="2393">
                  <c:v>923</c:v>
                </c:pt>
                <c:pt idx="2394">
                  <c:v>923</c:v>
                </c:pt>
                <c:pt idx="2395">
                  <c:v>923</c:v>
                </c:pt>
                <c:pt idx="2396">
                  <c:v>924</c:v>
                </c:pt>
                <c:pt idx="2397">
                  <c:v>925</c:v>
                </c:pt>
                <c:pt idx="2398">
                  <c:v>925</c:v>
                </c:pt>
                <c:pt idx="2399">
                  <c:v>926</c:v>
                </c:pt>
                <c:pt idx="2400">
                  <c:v>926</c:v>
                </c:pt>
                <c:pt idx="2401">
                  <c:v>926</c:v>
                </c:pt>
                <c:pt idx="2402">
                  <c:v>926</c:v>
                </c:pt>
                <c:pt idx="2403">
                  <c:v>926</c:v>
                </c:pt>
                <c:pt idx="2404">
                  <c:v>926</c:v>
                </c:pt>
                <c:pt idx="2405">
                  <c:v>927</c:v>
                </c:pt>
                <c:pt idx="2406">
                  <c:v>927</c:v>
                </c:pt>
                <c:pt idx="2407">
                  <c:v>927</c:v>
                </c:pt>
                <c:pt idx="2408">
                  <c:v>928</c:v>
                </c:pt>
                <c:pt idx="2409">
                  <c:v>929</c:v>
                </c:pt>
                <c:pt idx="2410">
                  <c:v>930</c:v>
                </c:pt>
                <c:pt idx="2411">
                  <c:v>930</c:v>
                </c:pt>
                <c:pt idx="2412">
                  <c:v>931</c:v>
                </c:pt>
                <c:pt idx="2413">
                  <c:v>932</c:v>
                </c:pt>
                <c:pt idx="2414">
                  <c:v>933</c:v>
                </c:pt>
                <c:pt idx="2415">
                  <c:v>934</c:v>
                </c:pt>
                <c:pt idx="2416">
                  <c:v>934</c:v>
                </c:pt>
                <c:pt idx="2417">
                  <c:v>934</c:v>
                </c:pt>
                <c:pt idx="2418">
                  <c:v>934</c:v>
                </c:pt>
                <c:pt idx="2419">
                  <c:v>934</c:v>
                </c:pt>
                <c:pt idx="2420">
                  <c:v>934</c:v>
                </c:pt>
                <c:pt idx="2421">
                  <c:v>935</c:v>
                </c:pt>
                <c:pt idx="2422">
                  <c:v>936</c:v>
                </c:pt>
                <c:pt idx="2423">
                  <c:v>936</c:v>
                </c:pt>
                <c:pt idx="2424">
                  <c:v>936</c:v>
                </c:pt>
                <c:pt idx="2425">
                  <c:v>936</c:v>
                </c:pt>
                <c:pt idx="2426">
                  <c:v>937</c:v>
                </c:pt>
                <c:pt idx="2427">
                  <c:v>937</c:v>
                </c:pt>
                <c:pt idx="2428">
                  <c:v>938</c:v>
                </c:pt>
                <c:pt idx="2429">
                  <c:v>939</c:v>
                </c:pt>
                <c:pt idx="2430">
                  <c:v>940</c:v>
                </c:pt>
                <c:pt idx="2431">
                  <c:v>940</c:v>
                </c:pt>
                <c:pt idx="2432">
                  <c:v>940</c:v>
                </c:pt>
                <c:pt idx="2433">
                  <c:v>941</c:v>
                </c:pt>
                <c:pt idx="2434">
                  <c:v>941</c:v>
                </c:pt>
                <c:pt idx="2435">
                  <c:v>941</c:v>
                </c:pt>
                <c:pt idx="2436">
                  <c:v>941</c:v>
                </c:pt>
                <c:pt idx="2437">
                  <c:v>942</c:v>
                </c:pt>
                <c:pt idx="2438">
                  <c:v>943</c:v>
                </c:pt>
                <c:pt idx="2439">
                  <c:v>944</c:v>
                </c:pt>
                <c:pt idx="2440">
                  <c:v>945</c:v>
                </c:pt>
                <c:pt idx="2441">
                  <c:v>945</c:v>
                </c:pt>
                <c:pt idx="2442">
                  <c:v>946</c:v>
                </c:pt>
                <c:pt idx="2443">
                  <c:v>946</c:v>
                </c:pt>
                <c:pt idx="2444">
                  <c:v>947</c:v>
                </c:pt>
                <c:pt idx="2445">
                  <c:v>948</c:v>
                </c:pt>
                <c:pt idx="2446">
                  <c:v>948</c:v>
                </c:pt>
                <c:pt idx="2447">
                  <c:v>949</c:v>
                </c:pt>
                <c:pt idx="2448">
                  <c:v>950</c:v>
                </c:pt>
                <c:pt idx="2449">
                  <c:v>950</c:v>
                </c:pt>
                <c:pt idx="2450">
                  <c:v>950</c:v>
                </c:pt>
                <c:pt idx="2451">
                  <c:v>950</c:v>
                </c:pt>
                <c:pt idx="2452">
                  <c:v>950</c:v>
                </c:pt>
                <c:pt idx="2453">
                  <c:v>950</c:v>
                </c:pt>
                <c:pt idx="2454">
                  <c:v>950</c:v>
                </c:pt>
                <c:pt idx="2455">
                  <c:v>951</c:v>
                </c:pt>
                <c:pt idx="2456">
                  <c:v>951</c:v>
                </c:pt>
                <c:pt idx="2457">
                  <c:v>952</c:v>
                </c:pt>
                <c:pt idx="2458">
                  <c:v>953</c:v>
                </c:pt>
                <c:pt idx="2459">
                  <c:v>954</c:v>
                </c:pt>
                <c:pt idx="2460">
                  <c:v>954</c:v>
                </c:pt>
                <c:pt idx="2461">
                  <c:v>955</c:v>
                </c:pt>
                <c:pt idx="2462">
                  <c:v>956</c:v>
                </c:pt>
                <c:pt idx="2463">
                  <c:v>956</c:v>
                </c:pt>
                <c:pt idx="2464">
                  <c:v>956</c:v>
                </c:pt>
                <c:pt idx="2465">
                  <c:v>956</c:v>
                </c:pt>
                <c:pt idx="2466">
                  <c:v>956</c:v>
                </c:pt>
                <c:pt idx="2467">
                  <c:v>957</c:v>
                </c:pt>
                <c:pt idx="2468">
                  <c:v>958</c:v>
                </c:pt>
                <c:pt idx="2469">
                  <c:v>959</c:v>
                </c:pt>
                <c:pt idx="2470">
                  <c:v>960</c:v>
                </c:pt>
                <c:pt idx="2471">
                  <c:v>961</c:v>
                </c:pt>
                <c:pt idx="2472">
                  <c:v>962</c:v>
                </c:pt>
                <c:pt idx="2473">
                  <c:v>963</c:v>
                </c:pt>
                <c:pt idx="2474">
                  <c:v>964</c:v>
                </c:pt>
                <c:pt idx="2475">
                  <c:v>964</c:v>
                </c:pt>
                <c:pt idx="2476">
                  <c:v>964</c:v>
                </c:pt>
                <c:pt idx="2477">
                  <c:v>965</c:v>
                </c:pt>
                <c:pt idx="2478">
                  <c:v>966</c:v>
                </c:pt>
                <c:pt idx="2479">
                  <c:v>966</c:v>
                </c:pt>
                <c:pt idx="2480">
                  <c:v>966</c:v>
                </c:pt>
                <c:pt idx="2481">
                  <c:v>967</c:v>
                </c:pt>
                <c:pt idx="2482">
                  <c:v>968</c:v>
                </c:pt>
                <c:pt idx="2483">
                  <c:v>968</c:v>
                </c:pt>
                <c:pt idx="2484">
                  <c:v>968</c:v>
                </c:pt>
                <c:pt idx="2485">
                  <c:v>968</c:v>
                </c:pt>
                <c:pt idx="2486">
                  <c:v>968</c:v>
                </c:pt>
                <c:pt idx="2487">
                  <c:v>968</c:v>
                </c:pt>
                <c:pt idx="2488">
                  <c:v>969</c:v>
                </c:pt>
                <c:pt idx="2489">
                  <c:v>969</c:v>
                </c:pt>
                <c:pt idx="2490">
                  <c:v>970</c:v>
                </c:pt>
                <c:pt idx="2491">
                  <c:v>970</c:v>
                </c:pt>
                <c:pt idx="2492">
                  <c:v>970</c:v>
                </c:pt>
                <c:pt idx="2493">
                  <c:v>970</c:v>
                </c:pt>
                <c:pt idx="2494">
                  <c:v>970</c:v>
                </c:pt>
                <c:pt idx="2495">
                  <c:v>970</c:v>
                </c:pt>
                <c:pt idx="2496">
                  <c:v>970</c:v>
                </c:pt>
                <c:pt idx="2497">
                  <c:v>970</c:v>
                </c:pt>
                <c:pt idx="2498">
                  <c:v>970</c:v>
                </c:pt>
                <c:pt idx="2499">
                  <c:v>970</c:v>
                </c:pt>
                <c:pt idx="2500">
                  <c:v>970</c:v>
                </c:pt>
                <c:pt idx="2501">
                  <c:v>970</c:v>
                </c:pt>
                <c:pt idx="2502">
                  <c:v>970</c:v>
                </c:pt>
                <c:pt idx="2503">
                  <c:v>970</c:v>
                </c:pt>
                <c:pt idx="2504">
                  <c:v>970</c:v>
                </c:pt>
                <c:pt idx="2505">
                  <c:v>970</c:v>
                </c:pt>
                <c:pt idx="2506">
                  <c:v>970</c:v>
                </c:pt>
                <c:pt idx="2507">
                  <c:v>971</c:v>
                </c:pt>
                <c:pt idx="2508">
                  <c:v>971</c:v>
                </c:pt>
                <c:pt idx="2509">
                  <c:v>971</c:v>
                </c:pt>
                <c:pt idx="2510">
                  <c:v>972</c:v>
                </c:pt>
                <c:pt idx="2511">
                  <c:v>973</c:v>
                </c:pt>
                <c:pt idx="2512">
                  <c:v>974</c:v>
                </c:pt>
                <c:pt idx="2513">
                  <c:v>975</c:v>
                </c:pt>
                <c:pt idx="2514">
                  <c:v>976</c:v>
                </c:pt>
                <c:pt idx="2515">
                  <c:v>976</c:v>
                </c:pt>
                <c:pt idx="2516">
                  <c:v>977</c:v>
                </c:pt>
                <c:pt idx="2517">
                  <c:v>977</c:v>
                </c:pt>
                <c:pt idx="2518">
                  <c:v>978</c:v>
                </c:pt>
                <c:pt idx="2519">
                  <c:v>978</c:v>
                </c:pt>
                <c:pt idx="2520">
                  <c:v>979</c:v>
                </c:pt>
                <c:pt idx="2521">
                  <c:v>980</c:v>
                </c:pt>
                <c:pt idx="2522">
                  <c:v>980</c:v>
                </c:pt>
                <c:pt idx="2523">
                  <c:v>980</c:v>
                </c:pt>
                <c:pt idx="2524">
                  <c:v>980</c:v>
                </c:pt>
                <c:pt idx="2525">
                  <c:v>980</c:v>
                </c:pt>
                <c:pt idx="2526">
                  <c:v>980</c:v>
                </c:pt>
                <c:pt idx="2527">
                  <c:v>980</c:v>
                </c:pt>
                <c:pt idx="2528">
                  <c:v>980</c:v>
                </c:pt>
                <c:pt idx="2529">
                  <c:v>980</c:v>
                </c:pt>
                <c:pt idx="2530">
                  <c:v>980</c:v>
                </c:pt>
                <c:pt idx="2531">
                  <c:v>981</c:v>
                </c:pt>
                <c:pt idx="2532">
                  <c:v>982</c:v>
                </c:pt>
                <c:pt idx="2533">
                  <c:v>983</c:v>
                </c:pt>
                <c:pt idx="2534">
                  <c:v>984</c:v>
                </c:pt>
                <c:pt idx="2535">
                  <c:v>984</c:v>
                </c:pt>
                <c:pt idx="2536">
                  <c:v>985</c:v>
                </c:pt>
                <c:pt idx="2537">
                  <c:v>985</c:v>
                </c:pt>
                <c:pt idx="2538">
                  <c:v>986</c:v>
                </c:pt>
                <c:pt idx="2539">
                  <c:v>986</c:v>
                </c:pt>
                <c:pt idx="2540">
                  <c:v>987</c:v>
                </c:pt>
                <c:pt idx="2541">
                  <c:v>988</c:v>
                </c:pt>
                <c:pt idx="2542">
                  <c:v>988</c:v>
                </c:pt>
                <c:pt idx="2543">
                  <c:v>988</c:v>
                </c:pt>
                <c:pt idx="2544">
                  <c:v>989</c:v>
                </c:pt>
                <c:pt idx="2545">
                  <c:v>989</c:v>
                </c:pt>
                <c:pt idx="2546">
                  <c:v>990</c:v>
                </c:pt>
                <c:pt idx="2547">
                  <c:v>991</c:v>
                </c:pt>
                <c:pt idx="2548">
                  <c:v>992</c:v>
                </c:pt>
                <c:pt idx="2549">
                  <c:v>993</c:v>
                </c:pt>
                <c:pt idx="2550">
                  <c:v>994</c:v>
                </c:pt>
                <c:pt idx="2551">
                  <c:v>994</c:v>
                </c:pt>
                <c:pt idx="2552">
                  <c:v>994</c:v>
                </c:pt>
                <c:pt idx="2553">
                  <c:v>995</c:v>
                </c:pt>
                <c:pt idx="2554">
                  <c:v>995</c:v>
                </c:pt>
                <c:pt idx="2555">
                  <c:v>996</c:v>
                </c:pt>
                <c:pt idx="2556">
                  <c:v>997</c:v>
                </c:pt>
                <c:pt idx="2557">
                  <c:v>997</c:v>
                </c:pt>
                <c:pt idx="2558">
                  <c:v>998</c:v>
                </c:pt>
                <c:pt idx="2559">
                  <c:v>999</c:v>
                </c:pt>
                <c:pt idx="2560">
                  <c:v>999</c:v>
                </c:pt>
                <c:pt idx="2561">
                  <c:v>999</c:v>
                </c:pt>
                <c:pt idx="2562">
                  <c:v>1000</c:v>
                </c:pt>
                <c:pt idx="2563">
                  <c:v>1000</c:v>
                </c:pt>
                <c:pt idx="2564">
                  <c:v>1001</c:v>
                </c:pt>
                <c:pt idx="2565">
                  <c:v>1002</c:v>
                </c:pt>
                <c:pt idx="2566">
                  <c:v>1003</c:v>
                </c:pt>
                <c:pt idx="2567">
                  <c:v>1004</c:v>
                </c:pt>
                <c:pt idx="2568">
                  <c:v>1005</c:v>
                </c:pt>
                <c:pt idx="2569">
                  <c:v>1006</c:v>
                </c:pt>
                <c:pt idx="2570">
                  <c:v>1006</c:v>
                </c:pt>
                <c:pt idx="2571">
                  <c:v>1007</c:v>
                </c:pt>
                <c:pt idx="2572">
                  <c:v>1008</c:v>
                </c:pt>
                <c:pt idx="2573">
                  <c:v>1009</c:v>
                </c:pt>
                <c:pt idx="2574">
                  <c:v>1010</c:v>
                </c:pt>
                <c:pt idx="2575">
                  <c:v>1011</c:v>
                </c:pt>
                <c:pt idx="2576">
                  <c:v>1011</c:v>
                </c:pt>
                <c:pt idx="2577">
                  <c:v>1012</c:v>
                </c:pt>
                <c:pt idx="2578">
                  <c:v>1013</c:v>
                </c:pt>
                <c:pt idx="2579">
                  <c:v>1013</c:v>
                </c:pt>
                <c:pt idx="2580">
                  <c:v>1014</c:v>
                </c:pt>
                <c:pt idx="2581">
                  <c:v>1014</c:v>
                </c:pt>
                <c:pt idx="2582">
                  <c:v>1015</c:v>
                </c:pt>
                <c:pt idx="2583">
                  <c:v>1015</c:v>
                </c:pt>
                <c:pt idx="2584">
                  <c:v>1016</c:v>
                </c:pt>
                <c:pt idx="2585">
                  <c:v>1017</c:v>
                </c:pt>
                <c:pt idx="2586">
                  <c:v>1018</c:v>
                </c:pt>
                <c:pt idx="2587">
                  <c:v>1019</c:v>
                </c:pt>
                <c:pt idx="2588">
                  <c:v>1019</c:v>
                </c:pt>
                <c:pt idx="2589">
                  <c:v>1020</c:v>
                </c:pt>
                <c:pt idx="2590">
                  <c:v>1020</c:v>
                </c:pt>
                <c:pt idx="2591">
                  <c:v>1020</c:v>
                </c:pt>
                <c:pt idx="2592">
                  <c:v>1020</c:v>
                </c:pt>
                <c:pt idx="2593">
                  <c:v>1021</c:v>
                </c:pt>
                <c:pt idx="2594">
                  <c:v>1021</c:v>
                </c:pt>
                <c:pt idx="2595">
                  <c:v>1021</c:v>
                </c:pt>
                <c:pt idx="2596">
                  <c:v>1021</c:v>
                </c:pt>
                <c:pt idx="2597">
                  <c:v>1021</c:v>
                </c:pt>
                <c:pt idx="2598">
                  <c:v>1021</c:v>
                </c:pt>
                <c:pt idx="2599">
                  <c:v>1022</c:v>
                </c:pt>
                <c:pt idx="2600">
                  <c:v>1023</c:v>
                </c:pt>
                <c:pt idx="2601">
                  <c:v>1023</c:v>
                </c:pt>
                <c:pt idx="2602">
                  <c:v>1023</c:v>
                </c:pt>
                <c:pt idx="2603">
                  <c:v>1023</c:v>
                </c:pt>
                <c:pt idx="2604">
                  <c:v>1023</c:v>
                </c:pt>
                <c:pt idx="2605">
                  <c:v>1023</c:v>
                </c:pt>
                <c:pt idx="2606">
                  <c:v>1023</c:v>
                </c:pt>
                <c:pt idx="2607">
                  <c:v>1023</c:v>
                </c:pt>
                <c:pt idx="2608">
                  <c:v>1023</c:v>
                </c:pt>
                <c:pt idx="2609">
                  <c:v>1023</c:v>
                </c:pt>
                <c:pt idx="2610">
                  <c:v>1023</c:v>
                </c:pt>
                <c:pt idx="2611">
                  <c:v>1023</c:v>
                </c:pt>
                <c:pt idx="2612">
                  <c:v>1023</c:v>
                </c:pt>
                <c:pt idx="2613">
                  <c:v>1024</c:v>
                </c:pt>
                <c:pt idx="2614">
                  <c:v>1024</c:v>
                </c:pt>
                <c:pt idx="2615">
                  <c:v>1025</c:v>
                </c:pt>
                <c:pt idx="2616">
                  <c:v>1025</c:v>
                </c:pt>
                <c:pt idx="2617">
                  <c:v>1025</c:v>
                </c:pt>
                <c:pt idx="2618">
                  <c:v>1026</c:v>
                </c:pt>
                <c:pt idx="2619">
                  <c:v>1027</c:v>
                </c:pt>
                <c:pt idx="2620">
                  <c:v>1027</c:v>
                </c:pt>
                <c:pt idx="2621">
                  <c:v>1028</c:v>
                </c:pt>
                <c:pt idx="2622">
                  <c:v>1029</c:v>
                </c:pt>
                <c:pt idx="2623">
                  <c:v>1029</c:v>
                </c:pt>
                <c:pt idx="2624">
                  <c:v>1029</c:v>
                </c:pt>
                <c:pt idx="2625">
                  <c:v>1029</c:v>
                </c:pt>
                <c:pt idx="2626">
                  <c:v>1029</c:v>
                </c:pt>
                <c:pt idx="2627">
                  <c:v>1029</c:v>
                </c:pt>
                <c:pt idx="2628">
                  <c:v>1030</c:v>
                </c:pt>
                <c:pt idx="2629">
                  <c:v>1030</c:v>
                </c:pt>
                <c:pt idx="2630">
                  <c:v>1030</c:v>
                </c:pt>
                <c:pt idx="2631">
                  <c:v>1030</c:v>
                </c:pt>
                <c:pt idx="2632">
                  <c:v>1031</c:v>
                </c:pt>
                <c:pt idx="2633">
                  <c:v>1032</c:v>
                </c:pt>
                <c:pt idx="2634">
                  <c:v>1033</c:v>
                </c:pt>
                <c:pt idx="2635">
                  <c:v>1033</c:v>
                </c:pt>
                <c:pt idx="2636">
                  <c:v>1034</c:v>
                </c:pt>
                <c:pt idx="2637">
                  <c:v>1034</c:v>
                </c:pt>
                <c:pt idx="2638">
                  <c:v>1034</c:v>
                </c:pt>
                <c:pt idx="2639">
                  <c:v>1034</c:v>
                </c:pt>
                <c:pt idx="2640">
                  <c:v>1034</c:v>
                </c:pt>
                <c:pt idx="2641">
                  <c:v>1034</c:v>
                </c:pt>
                <c:pt idx="2642">
                  <c:v>1034</c:v>
                </c:pt>
                <c:pt idx="2643">
                  <c:v>1034</c:v>
                </c:pt>
                <c:pt idx="2644">
                  <c:v>1034</c:v>
                </c:pt>
                <c:pt idx="2645">
                  <c:v>1034</c:v>
                </c:pt>
                <c:pt idx="2646">
                  <c:v>1034</c:v>
                </c:pt>
                <c:pt idx="2647">
                  <c:v>1034</c:v>
                </c:pt>
                <c:pt idx="2648">
                  <c:v>1034</c:v>
                </c:pt>
                <c:pt idx="2649">
                  <c:v>1034</c:v>
                </c:pt>
                <c:pt idx="2650">
                  <c:v>1034</c:v>
                </c:pt>
                <c:pt idx="2651">
                  <c:v>1034</c:v>
                </c:pt>
                <c:pt idx="2652">
                  <c:v>1034</c:v>
                </c:pt>
                <c:pt idx="2653">
                  <c:v>1035</c:v>
                </c:pt>
                <c:pt idx="2654">
                  <c:v>1035</c:v>
                </c:pt>
                <c:pt idx="2655">
                  <c:v>1035</c:v>
                </c:pt>
                <c:pt idx="2656">
                  <c:v>1035</c:v>
                </c:pt>
                <c:pt idx="2657">
                  <c:v>1035</c:v>
                </c:pt>
                <c:pt idx="2658">
                  <c:v>1035</c:v>
                </c:pt>
                <c:pt idx="2659">
                  <c:v>1035</c:v>
                </c:pt>
                <c:pt idx="2660">
                  <c:v>1035</c:v>
                </c:pt>
                <c:pt idx="2661">
                  <c:v>1035</c:v>
                </c:pt>
                <c:pt idx="2662">
                  <c:v>1035</c:v>
                </c:pt>
                <c:pt idx="2663">
                  <c:v>1035</c:v>
                </c:pt>
                <c:pt idx="2664">
                  <c:v>1035</c:v>
                </c:pt>
                <c:pt idx="2665">
                  <c:v>1036</c:v>
                </c:pt>
                <c:pt idx="2666">
                  <c:v>1036</c:v>
                </c:pt>
                <c:pt idx="2667">
                  <c:v>1037</c:v>
                </c:pt>
                <c:pt idx="2668">
                  <c:v>1038</c:v>
                </c:pt>
                <c:pt idx="2669">
                  <c:v>1039</c:v>
                </c:pt>
                <c:pt idx="2670">
                  <c:v>1040</c:v>
                </c:pt>
                <c:pt idx="2671">
                  <c:v>1041</c:v>
                </c:pt>
                <c:pt idx="2672">
                  <c:v>1042</c:v>
                </c:pt>
                <c:pt idx="2673">
                  <c:v>1043</c:v>
                </c:pt>
                <c:pt idx="2674">
                  <c:v>1044</c:v>
                </c:pt>
                <c:pt idx="2675">
                  <c:v>1044</c:v>
                </c:pt>
                <c:pt idx="2676">
                  <c:v>1044</c:v>
                </c:pt>
                <c:pt idx="2677">
                  <c:v>1044</c:v>
                </c:pt>
                <c:pt idx="2678">
                  <c:v>1045</c:v>
                </c:pt>
                <c:pt idx="2679">
                  <c:v>1046</c:v>
                </c:pt>
                <c:pt idx="2680">
                  <c:v>1047</c:v>
                </c:pt>
                <c:pt idx="2681">
                  <c:v>1047</c:v>
                </c:pt>
                <c:pt idx="2682">
                  <c:v>1047</c:v>
                </c:pt>
                <c:pt idx="2683">
                  <c:v>1048</c:v>
                </c:pt>
                <c:pt idx="2684">
                  <c:v>1048</c:v>
                </c:pt>
                <c:pt idx="2685">
                  <c:v>1048</c:v>
                </c:pt>
                <c:pt idx="2686">
                  <c:v>1048</c:v>
                </c:pt>
                <c:pt idx="2687">
                  <c:v>1048</c:v>
                </c:pt>
                <c:pt idx="2688">
                  <c:v>1049</c:v>
                </c:pt>
                <c:pt idx="2689">
                  <c:v>1050</c:v>
                </c:pt>
                <c:pt idx="2690">
                  <c:v>1051</c:v>
                </c:pt>
                <c:pt idx="2691">
                  <c:v>1051</c:v>
                </c:pt>
                <c:pt idx="2692">
                  <c:v>1052</c:v>
                </c:pt>
                <c:pt idx="2693">
                  <c:v>1053</c:v>
                </c:pt>
                <c:pt idx="2694">
                  <c:v>1053</c:v>
                </c:pt>
                <c:pt idx="2695">
                  <c:v>1054</c:v>
                </c:pt>
                <c:pt idx="2696">
                  <c:v>1054</c:v>
                </c:pt>
                <c:pt idx="2697">
                  <c:v>1055</c:v>
                </c:pt>
                <c:pt idx="2698">
                  <c:v>1056</c:v>
                </c:pt>
                <c:pt idx="2699">
                  <c:v>1056</c:v>
                </c:pt>
                <c:pt idx="2700">
                  <c:v>1057</c:v>
                </c:pt>
                <c:pt idx="2701">
                  <c:v>1057</c:v>
                </c:pt>
                <c:pt idx="2702">
                  <c:v>1057</c:v>
                </c:pt>
                <c:pt idx="2703">
                  <c:v>1058</c:v>
                </c:pt>
                <c:pt idx="2704">
                  <c:v>1058</c:v>
                </c:pt>
                <c:pt idx="2705">
                  <c:v>1058</c:v>
                </c:pt>
                <c:pt idx="2706">
                  <c:v>1058</c:v>
                </c:pt>
                <c:pt idx="2707">
                  <c:v>1059</c:v>
                </c:pt>
                <c:pt idx="2708">
                  <c:v>1059</c:v>
                </c:pt>
                <c:pt idx="2709">
                  <c:v>1060</c:v>
                </c:pt>
                <c:pt idx="2710">
                  <c:v>1061</c:v>
                </c:pt>
                <c:pt idx="2711">
                  <c:v>1062</c:v>
                </c:pt>
                <c:pt idx="2712">
                  <c:v>1062</c:v>
                </c:pt>
                <c:pt idx="2713">
                  <c:v>1062</c:v>
                </c:pt>
                <c:pt idx="2714">
                  <c:v>1062</c:v>
                </c:pt>
                <c:pt idx="2715">
                  <c:v>1063</c:v>
                </c:pt>
                <c:pt idx="2716">
                  <c:v>1064</c:v>
                </c:pt>
                <c:pt idx="2717">
                  <c:v>1065</c:v>
                </c:pt>
                <c:pt idx="2718">
                  <c:v>1066</c:v>
                </c:pt>
                <c:pt idx="2719">
                  <c:v>1066</c:v>
                </c:pt>
                <c:pt idx="2720">
                  <c:v>1067</c:v>
                </c:pt>
                <c:pt idx="2721">
                  <c:v>1068</c:v>
                </c:pt>
                <c:pt idx="2722">
                  <c:v>1069</c:v>
                </c:pt>
                <c:pt idx="2723">
                  <c:v>1070</c:v>
                </c:pt>
                <c:pt idx="2724">
                  <c:v>1071</c:v>
                </c:pt>
                <c:pt idx="2725">
                  <c:v>1072</c:v>
                </c:pt>
                <c:pt idx="2726">
                  <c:v>1072</c:v>
                </c:pt>
                <c:pt idx="2727">
                  <c:v>1073</c:v>
                </c:pt>
                <c:pt idx="2728">
                  <c:v>1074</c:v>
                </c:pt>
                <c:pt idx="2729">
                  <c:v>1075</c:v>
                </c:pt>
                <c:pt idx="2730">
                  <c:v>1075</c:v>
                </c:pt>
                <c:pt idx="2731">
                  <c:v>1075</c:v>
                </c:pt>
                <c:pt idx="2732">
                  <c:v>1076</c:v>
                </c:pt>
                <c:pt idx="2733">
                  <c:v>1076</c:v>
                </c:pt>
                <c:pt idx="2734">
                  <c:v>1076</c:v>
                </c:pt>
                <c:pt idx="2735">
                  <c:v>1077</c:v>
                </c:pt>
                <c:pt idx="2736">
                  <c:v>1077</c:v>
                </c:pt>
                <c:pt idx="2737">
                  <c:v>1077</c:v>
                </c:pt>
                <c:pt idx="2738">
                  <c:v>1077</c:v>
                </c:pt>
                <c:pt idx="2739">
                  <c:v>1078</c:v>
                </c:pt>
                <c:pt idx="2740">
                  <c:v>1078</c:v>
                </c:pt>
                <c:pt idx="2741">
                  <c:v>1078</c:v>
                </c:pt>
                <c:pt idx="2742">
                  <c:v>1078</c:v>
                </c:pt>
                <c:pt idx="2743">
                  <c:v>1079</c:v>
                </c:pt>
                <c:pt idx="2744">
                  <c:v>1080</c:v>
                </c:pt>
                <c:pt idx="2745">
                  <c:v>1081</c:v>
                </c:pt>
                <c:pt idx="2746">
                  <c:v>1082</c:v>
                </c:pt>
                <c:pt idx="2747">
                  <c:v>1083</c:v>
                </c:pt>
                <c:pt idx="2748">
                  <c:v>1084</c:v>
                </c:pt>
                <c:pt idx="2749">
                  <c:v>1084</c:v>
                </c:pt>
                <c:pt idx="2750">
                  <c:v>1084</c:v>
                </c:pt>
                <c:pt idx="2751">
                  <c:v>1084</c:v>
                </c:pt>
                <c:pt idx="2752">
                  <c:v>1084</c:v>
                </c:pt>
                <c:pt idx="2753">
                  <c:v>1084</c:v>
                </c:pt>
                <c:pt idx="2754">
                  <c:v>1084</c:v>
                </c:pt>
                <c:pt idx="2755">
                  <c:v>1084</c:v>
                </c:pt>
                <c:pt idx="2756">
                  <c:v>1084</c:v>
                </c:pt>
                <c:pt idx="2757">
                  <c:v>1084</c:v>
                </c:pt>
                <c:pt idx="2758">
                  <c:v>1084</c:v>
                </c:pt>
                <c:pt idx="2759">
                  <c:v>1085</c:v>
                </c:pt>
                <c:pt idx="2760">
                  <c:v>1085</c:v>
                </c:pt>
                <c:pt idx="2761">
                  <c:v>1085</c:v>
                </c:pt>
                <c:pt idx="2762">
                  <c:v>1085</c:v>
                </c:pt>
                <c:pt idx="2763">
                  <c:v>1086</c:v>
                </c:pt>
                <c:pt idx="2764">
                  <c:v>1086</c:v>
                </c:pt>
                <c:pt idx="2765">
                  <c:v>1086</c:v>
                </c:pt>
                <c:pt idx="2766">
                  <c:v>1086</c:v>
                </c:pt>
                <c:pt idx="2767">
                  <c:v>1087</c:v>
                </c:pt>
                <c:pt idx="2768">
                  <c:v>1087</c:v>
                </c:pt>
                <c:pt idx="2769">
                  <c:v>1087</c:v>
                </c:pt>
                <c:pt idx="2770">
                  <c:v>1087</c:v>
                </c:pt>
                <c:pt idx="2771">
                  <c:v>1088</c:v>
                </c:pt>
                <c:pt idx="2772">
                  <c:v>1088</c:v>
                </c:pt>
                <c:pt idx="2773">
                  <c:v>1089</c:v>
                </c:pt>
                <c:pt idx="2774">
                  <c:v>1089</c:v>
                </c:pt>
                <c:pt idx="2775">
                  <c:v>1090</c:v>
                </c:pt>
                <c:pt idx="2776">
                  <c:v>1091</c:v>
                </c:pt>
                <c:pt idx="2777">
                  <c:v>1092</c:v>
                </c:pt>
                <c:pt idx="2778">
                  <c:v>1092</c:v>
                </c:pt>
                <c:pt idx="2779">
                  <c:v>1092</c:v>
                </c:pt>
                <c:pt idx="2780">
                  <c:v>1092</c:v>
                </c:pt>
                <c:pt idx="2781">
                  <c:v>1092</c:v>
                </c:pt>
                <c:pt idx="2782">
                  <c:v>1092</c:v>
                </c:pt>
                <c:pt idx="2783">
                  <c:v>1093</c:v>
                </c:pt>
                <c:pt idx="2784">
                  <c:v>1093</c:v>
                </c:pt>
                <c:pt idx="2785">
                  <c:v>1094</c:v>
                </c:pt>
                <c:pt idx="2786">
                  <c:v>1094</c:v>
                </c:pt>
                <c:pt idx="2787">
                  <c:v>1094</c:v>
                </c:pt>
                <c:pt idx="2788">
                  <c:v>1094</c:v>
                </c:pt>
                <c:pt idx="2789">
                  <c:v>1094</c:v>
                </c:pt>
                <c:pt idx="2790">
                  <c:v>1095</c:v>
                </c:pt>
                <c:pt idx="2791">
                  <c:v>1096</c:v>
                </c:pt>
                <c:pt idx="2792">
                  <c:v>1097</c:v>
                </c:pt>
                <c:pt idx="2793">
                  <c:v>1098</c:v>
                </c:pt>
                <c:pt idx="2794">
                  <c:v>1098</c:v>
                </c:pt>
                <c:pt idx="2795">
                  <c:v>1099</c:v>
                </c:pt>
                <c:pt idx="2796">
                  <c:v>1099</c:v>
                </c:pt>
                <c:pt idx="2797">
                  <c:v>1099</c:v>
                </c:pt>
                <c:pt idx="2798">
                  <c:v>1100</c:v>
                </c:pt>
                <c:pt idx="2799">
                  <c:v>1100</c:v>
                </c:pt>
                <c:pt idx="2800">
                  <c:v>1100</c:v>
                </c:pt>
                <c:pt idx="2801">
                  <c:v>1101</c:v>
                </c:pt>
                <c:pt idx="2802">
                  <c:v>1101</c:v>
                </c:pt>
                <c:pt idx="2803">
                  <c:v>1101</c:v>
                </c:pt>
                <c:pt idx="2804">
                  <c:v>1101</c:v>
                </c:pt>
                <c:pt idx="2805">
                  <c:v>1101</c:v>
                </c:pt>
                <c:pt idx="2806">
                  <c:v>1101</c:v>
                </c:pt>
                <c:pt idx="2807">
                  <c:v>1101</c:v>
                </c:pt>
                <c:pt idx="2808">
                  <c:v>1101</c:v>
                </c:pt>
                <c:pt idx="2809">
                  <c:v>1102</c:v>
                </c:pt>
                <c:pt idx="2810">
                  <c:v>1102</c:v>
                </c:pt>
                <c:pt idx="2811">
                  <c:v>1102</c:v>
                </c:pt>
                <c:pt idx="2812">
                  <c:v>1102</c:v>
                </c:pt>
                <c:pt idx="2813">
                  <c:v>1103</c:v>
                </c:pt>
                <c:pt idx="2814">
                  <c:v>1103</c:v>
                </c:pt>
                <c:pt idx="2815">
                  <c:v>1103</c:v>
                </c:pt>
                <c:pt idx="2816">
                  <c:v>1103</c:v>
                </c:pt>
                <c:pt idx="2817">
                  <c:v>1104</c:v>
                </c:pt>
                <c:pt idx="2818">
                  <c:v>1104</c:v>
                </c:pt>
                <c:pt idx="2819">
                  <c:v>1104</c:v>
                </c:pt>
                <c:pt idx="2820">
                  <c:v>1104</c:v>
                </c:pt>
                <c:pt idx="2821">
                  <c:v>1104</c:v>
                </c:pt>
                <c:pt idx="2822">
                  <c:v>1105</c:v>
                </c:pt>
                <c:pt idx="2823">
                  <c:v>1105</c:v>
                </c:pt>
                <c:pt idx="2824">
                  <c:v>1105</c:v>
                </c:pt>
                <c:pt idx="2825">
                  <c:v>1105</c:v>
                </c:pt>
                <c:pt idx="2826">
                  <c:v>1106</c:v>
                </c:pt>
                <c:pt idx="2827">
                  <c:v>1106</c:v>
                </c:pt>
                <c:pt idx="2828">
                  <c:v>1106</c:v>
                </c:pt>
                <c:pt idx="2829">
                  <c:v>1107</c:v>
                </c:pt>
                <c:pt idx="2830">
                  <c:v>1107</c:v>
                </c:pt>
                <c:pt idx="2831">
                  <c:v>1108</c:v>
                </c:pt>
                <c:pt idx="2832">
                  <c:v>1108</c:v>
                </c:pt>
                <c:pt idx="2833">
                  <c:v>1109</c:v>
                </c:pt>
                <c:pt idx="2834">
                  <c:v>1110</c:v>
                </c:pt>
                <c:pt idx="2835">
                  <c:v>1111</c:v>
                </c:pt>
                <c:pt idx="2836">
                  <c:v>1111</c:v>
                </c:pt>
                <c:pt idx="2837">
                  <c:v>1111</c:v>
                </c:pt>
                <c:pt idx="2838">
                  <c:v>1111</c:v>
                </c:pt>
                <c:pt idx="2839">
                  <c:v>1111</c:v>
                </c:pt>
                <c:pt idx="2840">
                  <c:v>1111</c:v>
                </c:pt>
                <c:pt idx="2841">
                  <c:v>1111</c:v>
                </c:pt>
                <c:pt idx="2842">
                  <c:v>1111</c:v>
                </c:pt>
                <c:pt idx="2843">
                  <c:v>1111</c:v>
                </c:pt>
                <c:pt idx="2844">
                  <c:v>1111</c:v>
                </c:pt>
                <c:pt idx="2845">
                  <c:v>1111</c:v>
                </c:pt>
                <c:pt idx="2846">
                  <c:v>1112</c:v>
                </c:pt>
                <c:pt idx="2847">
                  <c:v>1112</c:v>
                </c:pt>
                <c:pt idx="2848">
                  <c:v>1112</c:v>
                </c:pt>
                <c:pt idx="2849">
                  <c:v>1112</c:v>
                </c:pt>
                <c:pt idx="2850">
                  <c:v>1112</c:v>
                </c:pt>
                <c:pt idx="2851">
                  <c:v>1112</c:v>
                </c:pt>
                <c:pt idx="2852">
                  <c:v>1112</c:v>
                </c:pt>
                <c:pt idx="2853">
                  <c:v>1112</c:v>
                </c:pt>
                <c:pt idx="2854">
                  <c:v>1112</c:v>
                </c:pt>
                <c:pt idx="2855">
                  <c:v>1113</c:v>
                </c:pt>
                <c:pt idx="2856">
                  <c:v>1114</c:v>
                </c:pt>
                <c:pt idx="2857">
                  <c:v>1114</c:v>
                </c:pt>
                <c:pt idx="2858">
                  <c:v>1114</c:v>
                </c:pt>
                <c:pt idx="2859">
                  <c:v>1115</c:v>
                </c:pt>
                <c:pt idx="2860">
                  <c:v>1116</c:v>
                </c:pt>
                <c:pt idx="2861">
                  <c:v>1116</c:v>
                </c:pt>
                <c:pt idx="2862">
                  <c:v>1117</c:v>
                </c:pt>
                <c:pt idx="2863">
                  <c:v>1117</c:v>
                </c:pt>
                <c:pt idx="2864">
                  <c:v>1117</c:v>
                </c:pt>
                <c:pt idx="2865">
                  <c:v>1117</c:v>
                </c:pt>
                <c:pt idx="2866">
                  <c:v>1117</c:v>
                </c:pt>
                <c:pt idx="2867">
                  <c:v>1117</c:v>
                </c:pt>
                <c:pt idx="2868">
                  <c:v>1117</c:v>
                </c:pt>
                <c:pt idx="2869">
                  <c:v>1117</c:v>
                </c:pt>
                <c:pt idx="2870">
                  <c:v>1117</c:v>
                </c:pt>
                <c:pt idx="2871">
                  <c:v>1117</c:v>
                </c:pt>
                <c:pt idx="2872">
                  <c:v>1117</c:v>
                </c:pt>
                <c:pt idx="2873">
                  <c:v>1117</c:v>
                </c:pt>
                <c:pt idx="2874">
                  <c:v>1118</c:v>
                </c:pt>
                <c:pt idx="2875">
                  <c:v>1118</c:v>
                </c:pt>
                <c:pt idx="2876">
                  <c:v>1118</c:v>
                </c:pt>
                <c:pt idx="2877">
                  <c:v>1118</c:v>
                </c:pt>
                <c:pt idx="2878">
                  <c:v>1119</c:v>
                </c:pt>
                <c:pt idx="2879">
                  <c:v>1120</c:v>
                </c:pt>
                <c:pt idx="2880">
                  <c:v>1121</c:v>
                </c:pt>
                <c:pt idx="2881">
                  <c:v>1121</c:v>
                </c:pt>
                <c:pt idx="2882">
                  <c:v>1121</c:v>
                </c:pt>
                <c:pt idx="2883">
                  <c:v>1121</c:v>
                </c:pt>
                <c:pt idx="2884">
                  <c:v>1122</c:v>
                </c:pt>
                <c:pt idx="2885">
                  <c:v>1122</c:v>
                </c:pt>
                <c:pt idx="2886">
                  <c:v>1122</c:v>
                </c:pt>
                <c:pt idx="2887">
                  <c:v>1122</c:v>
                </c:pt>
                <c:pt idx="2888">
                  <c:v>1122</c:v>
                </c:pt>
                <c:pt idx="2889">
                  <c:v>1122</c:v>
                </c:pt>
                <c:pt idx="2890">
                  <c:v>1122</c:v>
                </c:pt>
                <c:pt idx="2891">
                  <c:v>1122</c:v>
                </c:pt>
                <c:pt idx="2892">
                  <c:v>1122</c:v>
                </c:pt>
                <c:pt idx="2893">
                  <c:v>1122</c:v>
                </c:pt>
                <c:pt idx="2894">
                  <c:v>1122</c:v>
                </c:pt>
                <c:pt idx="2895">
                  <c:v>1122</c:v>
                </c:pt>
                <c:pt idx="2896">
                  <c:v>1122</c:v>
                </c:pt>
                <c:pt idx="2897">
                  <c:v>1122</c:v>
                </c:pt>
                <c:pt idx="2898">
                  <c:v>1122</c:v>
                </c:pt>
                <c:pt idx="2899">
                  <c:v>1123</c:v>
                </c:pt>
                <c:pt idx="2900">
                  <c:v>1124</c:v>
                </c:pt>
                <c:pt idx="2901">
                  <c:v>1124</c:v>
                </c:pt>
                <c:pt idx="2902">
                  <c:v>1125</c:v>
                </c:pt>
                <c:pt idx="2903">
                  <c:v>1125</c:v>
                </c:pt>
                <c:pt idx="2904">
                  <c:v>1125</c:v>
                </c:pt>
                <c:pt idx="2905">
                  <c:v>1125</c:v>
                </c:pt>
                <c:pt idx="2906">
                  <c:v>1126</c:v>
                </c:pt>
                <c:pt idx="2907">
                  <c:v>1127</c:v>
                </c:pt>
                <c:pt idx="2908">
                  <c:v>1128</c:v>
                </c:pt>
                <c:pt idx="2909">
                  <c:v>1129</c:v>
                </c:pt>
                <c:pt idx="2910">
                  <c:v>1129</c:v>
                </c:pt>
                <c:pt idx="2911">
                  <c:v>1129</c:v>
                </c:pt>
                <c:pt idx="2912">
                  <c:v>1129</c:v>
                </c:pt>
                <c:pt idx="2913">
                  <c:v>1130</c:v>
                </c:pt>
                <c:pt idx="2914">
                  <c:v>1130</c:v>
                </c:pt>
                <c:pt idx="2915">
                  <c:v>1130</c:v>
                </c:pt>
                <c:pt idx="2916">
                  <c:v>1130</c:v>
                </c:pt>
                <c:pt idx="2917">
                  <c:v>1130</c:v>
                </c:pt>
                <c:pt idx="2918">
                  <c:v>1131</c:v>
                </c:pt>
                <c:pt idx="2919">
                  <c:v>1132</c:v>
                </c:pt>
                <c:pt idx="2920">
                  <c:v>1132</c:v>
                </c:pt>
                <c:pt idx="2921">
                  <c:v>1132</c:v>
                </c:pt>
                <c:pt idx="2922">
                  <c:v>1132</c:v>
                </c:pt>
                <c:pt idx="2923">
                  <c:v>1132</c:v>
                </c:pt>
                <c:pt idx="2924">
                  <c:v>1133</c:v>
                </c:pt>
                <c:pt idx="2925">
                  <c:v>1133</c:v>
                </c:pt>
                <c:pt idx="2926">
                  <c:v>1133</c:v>
                </c:pt>
                <c:pt idx="2927">
                  <c:v>1134</c:v>
                </c:pt>
                <c:pt idx="2928">
                  <c:v>1134</c:v>
                </c:pt>
                <c:pt idx="2929">
                  <c:v>1134</c:v>
                </c:pt>
                <c:pt idx="2930">
                  <c:v>1134</c:v>
                </c:pt>
                <c:pt idx="2931">
                  <c:v>1135</c:v>
                </c:pt>
                <c:pt idx="2932">
                  <c:v>1135</c:v>
                </c:pt>
                <c:pt idx="2933">
                  <c:v>1135</c:v>
                </c:pt>
                <c:pt idx="2934">
                  <c:v>1135</c:v>
                </c:pt>
                <c:pt idx="2935">
                  <c:v>1136</c:v>
                </c:pt>
                <c:pt idx="2936">
                  <c:v>1136</c:v>
                </c:pt>
                <c:pt idx="2937">
                  <c:v>1136</c:v>
                </c:pt>
                <c:pt idx="2938">
                  <c:v>1136</c:v>
                </c:pt>
                <c:pt idx="2939">
                  <c:v>1136</c:v>
                </c:pt>
                <c:pt idx="2940">
                  <c:v>1137</c:v>
                </c:pt>
                <c:pt idx="2941">
                  <c:v>1137</c:v>
                </c:pt>
                <c:pt idx="2942">
                  <c:v>1137</c:v>
                </c:pt>
                <c:pt idx="2943">
                  <c:v>1137</c:v>
                </c:pt>
                <c:pt idx="2944">
                  <c:v>1137</c:v>
                </c:pt>
                <c:pt idx="2945">
                  <c:v>1137</c:v>
                </c:pt>
                <c:pt idx="2946">
                  <c:v>1137</c:v>
                </c:pt>
                <c:pt idx="2947">
                  <c:v>1137</c:v>
                </c:pt>
                <c:pt idx="2948">
                  <c:v>1137</c:v>
                </c:pt>
                <c:pt idx="2949">
                  <c:v>1137</c:v>
                </c:pt>
                <c:pt idx="2950">
                  <c:v>1137</c:v>
                </c:pt>
                <c:pt idx="2951">
                  <c:v>1137</c:v>
                </c:pt>
                <c:pt idx="2952">
                  <c:v>1137</c:v>
                </c:pt>
                <c:pt idx="2953">
                  <c:v>1138</c:v>
                </c:pt>
                <c:pt idx="2954">
                  <c:v>1139</c:v>
                </c:pt>
                <c:pt idx="2955">
                  <c:v>1139</c:v>
                </c:pt>
                <c:pt idx="2956">
                  <c:v>1140</c:v>
                </c:pt>
                <c:pt idx="2957">
                  <c:v>1141</c:v>
                </c:pt>
                <c:pt idx="2958">
                  <c:v>1142</c:v>
                </c:pt>
                <c:pt idx="2959">
                  <c:v>1143</c:v>
                </c:pt>
                <c:pt idx="2960">
                  <c:v>1143</c:v>
                </c:pt>
                <c:pt idx="2961">
                  <c:v>1143</c:v>
                </c:pt>
                <c:pt idx="2962">
                  <c:v>1143</c:v>
                </c:pt>
                <c:pt idx="2963">
                  <c:v>1143</c:v>
                </c:pt>
                <c:pt idx="2964">
                  <c:v>1143</c:v>
                </c:pt>
                <c:pt idx="2965">
                  <c:v>1143</c:v>
                </c:pt>
                <c:pt idx="2966">
                  <c:v>1143</c:v>
                </c:pt>
                <c:pt idx="2967">
                  <c:v>1144</c:v>
                </c:pt>
                <c:pt idx="2968">
                  <c:v>1144</c:v>
                </c:pt>
                <c:pt idx="2969">
                  <c:v>1144</c:v>
                </c:pt>
                <c:pt idx="2970">
                  <c:v>1144</c:v>
                </c:pt>
                <c:pt idx="2971">
                  <c:v>1145</c:v>
                </c:pt>
                <c:pt idx="2972">
                  <c:v>1145</c:v>
                </c:pt>
                <c:pt idx="2973">
                  <c:v>1146</c:v>
                </c:pt>
                <c:pt idx="2974">
                  <c:v>1147</c:v>
                </c:pt>
                <c:pt idx="2975">
                  <c:v>1147</c:v>
                </c:pt>
                <c:pt idx="2976">
                  <c:v>1147</c:v>
                </c:pt>
                <c:pt idx="2977">
                  <c:v>1148</c:v>
                </c:pt>
                <c:pt idx="2978">
                  <c:v>1149</c:v>
                </c:pt>
                <c:pt idx="2979">
                  <c:v>1149</c:v>
                </c:pt>
                <c:pt idx="2980">
                  <c:v>1149</c:v>
                </c:pt>
                <c:pt idx="2981">
                  <c:v>1149</c:v>
                </c:pt>
                <c:pt idx="2982">
                  <c:v>1149</c:v>
                </c:pt>
                <c:pt idx="2983">
                  <c:v>1149</c:v>
                </c:pt>
                <c:pt idx="2984">
                  <c:v>1149</c:v>
                </c:pt>
                <c:pt idx="2985">
                  <c:v>1149</c:v>
                </c:pt>
                <c:pt idx="2986">
                  <c:v>1149</c:v>
                </c:pt>
                <c:pt idx="2987">
                  <c:v>1149</c:v>
                </c:pt>
                <c:pt idx="2988">
                  <c:v>1149</c:v>
                </c:pt>
                <c:pt idx="2989">
                  <c:v>1149</c:v>
                </c:pt>
                <c:pt idx="2990">
                  <c:v>1149</c:v>
                </c:pt>
                <c:pt idx="2991">
                  <c:v>1149</c:v>
                </c:pt>
                <c:pt idx="2992">
                  <c:v>1149</c:v>
                </c:pt>
                <c:pt idx="2993">
                  <c:v>1149</c:v>
                </c:pt>
                <c:pt idx="2994">
                  <c:v>1149</c:v>
                </c:pt>
                <c:pt idx="2995">
                  <c:v>1149</c:v>
                </c:pt>
                <c:pt idx="2996">
                  <c:v>1150</c:v>
                </c:pt>
                <c:pt idx="2997">
                  <c:v>1150</c:v>
                </c:pt>
                <c:pt idx="2998">
                  <c:v>1150</c:v>
                </c:pt>
                <c:pt idx="2999">
                  <c:v>1150</c:v>
                </c:pt>
                <c:pt idx="3000">
                  <c:v>1150</c:v>
                </c:pt>
                <c:pt idx="3001">
                  <c:v>1150</c:v>
                </c:pt>
                <c:pt idx="3002">
                  <c:v>1150</c:v>
                </c:pt>
                <c:pt idx="3003">
                  <c:v>1151</c:v>
                </c:pt>
                <c:pt idx="3004">
                  <c:v>1152</c:v>
                </c:pt>
                <c:pt idx="3005">
                  <c:v>1153</c:v>
                </c:pt>
                <c:pt idx="3006">
                  <c:v>1154</c:v>
                </c:pt>
                <c:pt idx="3007">
                  <c:v>1155</c:v>
                </c:pt>
                <c:pt idx="3008">
                  <c:v>1156</c:v>
                </c:pt>
                <c:pt idx="3009">
                  <c:v>1156</c:v>
                </c:pt>
                <c:pt idx="3010">
                  <c:v>1156</c:v>
                </c:pt>
                <c:pt idx="3011">
                  <c:v>1156</c:v>
                </c:pt>
                <c:pt idx="3012">
                  <c:v>1156</c:v>
                </c:pt>
                <c:pt idx="3013">
                  <c:v>1156</c:v>
                </c:pt>
                <c:pt idx="3014">
                  <c:v>1156</c:v>
                </c:pt>
                <c:pt idx="3015">
                  <c:v>1156</c:v>
                </c:pt>
                <c:pt idx="3016">
                  <c:v>1157</c:v>
                </c:pt>
                <c:pt idx="3017">
                  <c:v>1157</c:v>
                </c:pt>
                <c:pt idx="3018">
                  <c:v>1157</c:v>
                </c:pt>
                <c:pt idx="3019">
                  <c:v>1157</c:v>
                </c:pt>
                <c:pt idx="3020">
                  <c:v>1158</c:v>
                </c:pt>
                <c:pt idx="3021">
                  <c:v>1159</c:v>
                </c:pt>
                <c:pt idx="3022">
                  <c:v>1160</c:v>
                </c:pt>
                <c:pt idx="3023">
                  <c:v>1161</c:v>
                </c:pt>
                <c:pt idx="3024">
                  <c:v>1162</c:v>
                </c:pt>
                <c:pt idx="3025">
                  <c:v>1163</c:v>
                </c:pt>
                <c:pt idx="3026">
                  <c:v>1164</c:v>
                </c:pt>
                <c:pt idx="3027">
                  <c:v>1165</c:v>
                </c:pt>
                <c:pt idx="3028">
                  <c:v>1166</c:v>
                </c:pt>
                <c:pt idx="3029">
                  <c:v>1166</c:v>
                </c:pt>
                <c:pt idx="3030">
                  <c:v>1167</c:v>
                </c:pt>
                <c:pt idx="3031">
                  <c:v>1168</c:v>
                </c:pt>
                <c:pt idx="3032">
                  <c:v>1169</c:v>
                </c:pt>
                <c:pt idx="3033">
                  <c:v>1170</c:v>
                </c:pt>
                <c:pt idx="3034">
                  <c:v>1170</c:v>
                </c:pt>
                <c:pt idx="3035">
                  <c:v>1171</c:v>
                </c:pt>
                <c:pt idx="3036">
                  <c:v>1171</c:v>
                </c:pt>
                <c:pt idx="3037">
                  <c:v>1172</c:v>
                </c:pt>
                <c:pt idx="3038">
                  <c:v>1172</c:v>
                </c:pt>
                <c:pt idx="3039">
                  <c:v>1173</c:v>
                </c:pt>
                <c:pt idx="3040">
                  <c:v>1173</c:v>
                </c:pt>
                <c:pt idx="3041">
                  <c:v>1174</c:v>
                </c:pt>
                <c:pt idx="3042">
                  <c:v>1174</c:v>
                </c:pt>
                <c:pt idx="3043">
                  <c:v>1175</c:v>
                </c:pt>
                <c:pt idx="3044">
                  <c:v>1175</c:v>
                </c:pt>
                <c:pt idx="3045">
                  <c:v>1176</c:v>
                </c:pt>
                <c:pt idx="3046">
                  <c:v>1176</c:v>
                </c:pt>
                <c:pt idx="3047">
                  <c:v>1177</c:v>
                </c:pt>
                <c:pt idx="3048">
                  <c:v>1178</c:v>
                </c:pt>
                <c:pt idx="3049">
                  <c:v>1178</c:v>
                </c:pt>
                <c:pt idx="3050">
                  <c:v>1178</c:v>
                </c:pt>
                <c:pt idx="3051">
                  <c:v>1178</c:v>
                </c:pt>
                <c:pt idx="3052">
                  <c:v>1178</c:v>
                </c:pt>
                <c:pt idx="3053">
                  <c:v>1179</c:v>
                </c:pt>
                <c:pt idx="3054">
                  <c:v>1179</c:v>
                </c:pt>
                <c:pt idx="3055">
                  <c:v>1179</c:v>
                </c:pt>
                <c:pt idx="3056">
                  <c:v>1179</c:v>
                </c:pt>
                <c:pt idx="3057">
                  <c:v>1179</c:v>
                </c:pt>
                <c:pt idx="3058">
                  <c:v>1179</c:v>
                </c:pt>
                <c:pt idx="3059">
                  <c:v>1180</c:v>
                </c:pt>
                <c:pt idx="3060">
                  <c:v>1180</c:v>
                </c:pt>
                <c:pt idx="3061">
                  <c:v>1180</c:v>
                </c:pt>
                <c:pt idx="3062">
                  <c:v>1180</c:v>
                </c:pt>
                <c:pt idx="3063">
                  <c:v>1181</c:v>
                </c:pt>
                <c:pt idx="3064">
                  <c:v>1182</c:v>
                </c:pt>
                <c:pt idx="3065">
                  <c:v>1182</c:v>
                </c:pt>
                <c:pt idx="3066">
                  <c:v>1182</c:v>
                </c:pt>
                <c:pt idx="3067">
                  <c:v>1182</c:v>
                </c:pt>
                <c:pt idx="3068">
                  <c:v>1182</c:v>
                </c:pt>
                <c:pt idx="3069">
                  <c:v>1182</c:v>
                </c:pt>
                <c:pt idx="3070">
                  <c:v>1183</c:v>
                </c:pt>
                <c:pt idx="3071">
                  <c:v>1184</c:v>
                </c:pt>
                <c:pt idx="3072">
                  <c:v>1185</c:v>
                </c:pt>
                <c:pt idx="3073">
                  <c:v>1185</c:v>
                </c:pt>
                <c:pt idx="3074">
                  <c:v>1185</c:v>
                </c:pt>
                <c:pt idx="3075">
                  <c:v>1185</c:v>
                </c:pt>
                <c:pt idx="3076">
                  <c:v>1186</c:v>
                </c:pt>
                <c:pt idx="3077">
                  <c:v>1186</c:v>
                </c:pt>
                <c:pt idx="3078">
                  <c:v>1187</c:v>
                </c:pt>
                <c:pt idx="3079">
                  <c:v>1187</c:v>
                </c:pt>
                <c:pt idx="3080">
                  <c:v>1187</c:v>
                </c:pt>
                <c:pt idx="3081">
                  <c:v>1187</c:v>
                </c:pt>
                <c:pt idx="3082">
                  <c:v>1188</c:v>
                </c:pt>
                <c:pt idx="3083">
                  <c:v>1188</c:v>
                </c:pt>
                <c:pt idx="3084">
                  <c:v>1188</c:v>
                </c:pt>
                <c:pt idx="3085">
                  <c:v>1189</c:v>
                </c:pt>
                <c:pt idx="3086">
                  <c:v>1189</c:v>
                </c:pt>
                <c:pt idx="3087">
                  <c:v>1190</c:v>
                </c:pt>
                <c:pt idx="3088">
                  <c:v>1190</c:v>
                </c:pt>
                <c:pt idx="3089">
                  <c:v>1191</c:v>
                </c:pt>
                <c:pt idx="3090">
                  <c:v>1192</c:v>
                </c:pt>
                <c:pt idx="3091">
                  <c:v>1193</c:v>
                </c:pt>
                <c:pt idx="3092">
                  <c:v>1194</c:v>
                </c:pt>
                <c:pt idx="3093">
                  <c:v>1195</c:v>
                </c:pt>
                <c:pt idx="3094">
                  <c:v>1196</c:v>
                </c:pt>
                <c:pt idx="3095">
                  <c:v>1197</c:v>
                </c:pt>
                <c:pt idx="3096">
                  <c:v>1197</c:v>
                </c:pt>
                <c:pt idx="3097">
                  <c:v>1198</c:v>
                </c:pt>
                <c:pt idx="3098">
                  <c:v>1199</c:v>
                </c:pt>
                <c:pt idx="3099">
                  <c:v>1199</c:v>
                </c:pt>
                <c:pt idx="3100">
                  <c:v>1199</c:v>
                </c:pt>
                <c:pt idx="3101">
                  <c:v>1199</c:v>
                </c:pt>
                <c:pt idx="3102">
                  <c:v>1199</c:v>
                </c:pt>
                <c:pt idx="3103">
                  <c:v>1199</c:v>
                </c:pt>
                <c:pt idx="3104">
                  <c:v>1200</c:v>
                </c:pt>
                <c:pt idx="3105">
                  <c:v>1200</c:v>
                </c:pt>
                <c:pt idx="3106">
                  <c:v>1200</c:v>
                </c:pt>
                <c:pt idx="3107">
                  <c:v>1200</c:v>
                </c:pt>
                <c:pt idx="3108">
                  <c:v>1201</c:v>
                </c:pt>
                <c:pt idx="3109">
                  <c:v>1201</c:v>
                </c:pt>
                <c:pt idx="3110">
                  <c:v>1201</c:v>
                </c:pt>
                <c:pt idx="3111">
                  <c:v>1201</c:v>
                </c:pt>
                <c:pt idx="3112">
                  <c:v>1201</c:v>
                </c:pt>
                <c:pt idx="3113">
                  <c:v>1201</c:v>
                </c:pt>
                <c:pt idx="3114">
                  <c:v>1201</c:v>
                </c:pt>
                <c:pt idx="3115">
                  <c:v>1201</c:v>
                </c:pt>
                <c:pt idx="3116">
                  <c:v>1201</c:v>
                </c:pt>
                <c:pt idx="3117">
                  <c:v>1201</c:v>
                </c:pt>
                <c:pt idx="3118">
                  <c:v>1201</c:v>
                </c:pt>
                <c:pt idx="3119">
                  <c:v>1201</c:v>
                </c:pt>
                <c:pt idx="3120">
                  <c:v>1202</c:v>
                </c:pt>
                <c:pt idx="3121">
                  <c:v>1202</c:v>
                </c:pt>
                <c:pt idx="3122">
                  <c:v>1202</c:v>
                </c:pt>
                <c:pt idx="3123">
                  <c:v>1203</c:v>
                </c:pt>
                <c:pt idx="3124">
                  <c:v>1204</c:v>
                </c:pt>
                <c:pt idx="3125">
                  <c:v>1205</c:v>
                </c:pt>
                <c:pt idx="3126">
                  <c:v>1205</c:v>
                </c:pt>
                <c:pt idx="3127">
                  <c:v>1205</c:v>
                </c:pt>
                <c:pt idx="3128">
                  <c:v>1206</c:v>
                </c:pt>
                <c:pt idx="3129">
                  <c:v>1207</c:v>
                </c:pt>
                <c:pt idx="3130">
                  <c:v>1207</c:v>
                </c:pt>
                <c:pt idx="3131">
                  <c:v>1208</c:v>
                </c:pt>
                <c:pt idx="3132">
                  <c:v>1208</c:v>
                </c:pt>
                <c:pt idx="3133">
                  <c:v>1208</c:v>
                </c:pt>
                <c:pt idx="3134">
                  <c:v>1208</c:v>
                </c:pt>
                <c:pt idx="3135">
                  <c:v>1208</c:v>
                </c:pt>
                <c:pt idx="3136">
                  <c:v>1208</c:v>
                </c:pt>
                <c:pt idx="3137">
                  <c:v>1209</c:v>
                </c:pt>
                <c:pt idx="3138">
                  <c:v>1209</c:v>
                </c:pt>
                <c:pt idx="3139">
                  <c:v>1209</c:v>
                </c:pt>
                <c:pt idx="3140">
                  <c:v>1209</c:v>
                </c:pt>
                <c:pt idx="3141">
                  <c:v>1209</c:v>
                </c:pt>
                <c:pt idx="3142">
                  <c:v>1209</c:v>
                </c:pt>
                <c:pt idx="3143">
                  <c:v>1209</c:v>
                </c:pt>
                <c:pt idx="3144">
                  <c:v>1209</c:v>
                </c:pt>
                <c:pt idx="3145">
                  <c:v>1210</c:v>
                </c:pt>
                <c:pt idx="3146">
                  <c:v>1210</c:v>
                </c:pt>
                <c:pt idx="3147">
                  <c:v>1210</c:v>
                </c:pt>
                <c:pt idx="3148">
                  <c:v>1210</c:v>
                </c:pt>
                <c:pt idx="3149">
                  <c:v>1210</c:v>
                </c:pt>
                <c:pt idx="3150">
                  <c:v>1211</c:v>
                </c:pt>
                <c:pt idx="3151">
                  <c:v>1211</c:v>
                </c:pt>
                <c:pt idx="3152">
                  <c:v>1211</c:v>
                </c:pt>
                <c:pt idx="3153">
                  <c:v>1211</c:v>
                </c:pt>
                <c:pt idx="3154">
                  <c:v>1211</c:v>
                </c:pt>
                <c:pt idx="3155">
                  <c:v>1211</c:v>
                </c:pt>
                <c:pt idx="3156">
                  <c:v>1211</c:v>
                </c:pt>
                <c:pt idx="3157">
                  <c:v>1211</c:v>
                </c:pt>
                <c:pt idx="3158">
                  <c:v>1211</c:v>
                </c:pt>
                <c:pt idx="3159">
                  <c:v>1211</c:v>
                </c:pt>
                <c:pt idx="3160">
                  <c:v>1211</c:v>
                </c:pt>
                <c:pt idx="3161">
                  <c:v>1212</c:v>
                </c:pt>
                <c:pt idx="3162">
                  <c:v>1213</c:v>
                </c:pt>
                <c:pt idx="3163">
                  <c:v>1213</c:v>
                </c:pt>
                <c:pt idx="3164">
                  <c:v>1213</c:v>
                </c:pt>
                <c:pt idx="3165">
                  <c:v>1213</c:v>
                </c:pt>
                <c:pt idx="3166">
                  <c:v>1214</c:v>
                </c:pt>
                <c:pt idx="3167">
                  <c:v>1215</c:v>
                </c:pt>
                <c:pt idx="3168">
                  <c:v>1215</c:v>
                </c:pt>
                <c:pt idx="3169">
                  <c:v>1215</c:v>
                </c:pt>
                <c:pt idx="3170">
                  <c:v>1215</c:v>
                </c:pt>
                <c:pt idx="3171">
                  <c:v>1215</c:v>
                </c:pt>
                <c:pt idx="3172">
                  <c:v>1215</c:v>
                </c:pt>
                <c:pt idx="3173">
                  <c:v>1215</c:v>
                </c:pt>
                <c:pt idx="3174">
                  <c:v>1216</c:v>
                </c:pt>
                <c:pt idx="3175">
                  <c:v>1217</c:v>
                </c:pt>
                <c:pt idx="3176">
                  <c:v>1217</c:v>
                </c:pt>
                <c:pt idx="3177">
                  <c:v>1217</c:v>
                </c:pt>
                <c:pt idx="3178">
                  <c:v>1218</c:v>
                </c:pt>
                <c:pt idx="3179">
                  <c:v>1219</c:v>
                </c:pt>
                <c:pt idx="3180">
                  <c:v>1220</c:v>
                </c:pt>
                <c:pt idx="3181">
                  <c:v>1220</c:v>
                </c:pt>
                <c:pt idx="3182">
                  <c:v>1220</c:v>
                </c:pt>
                <c:pt idx="3183">
                  <c:v>1220</c:v>
                </c:pt>
                <c:pt idx="3184">
                  <c:v>1220</c:v>
                </c:pt>
                <c:pt idx="3185">
                  <c:v>1220</c:v>
                </c:pt>
                <c:pt idx="3186">
                  <c:v>1220</c:v>
                </c:pt>
                <c:pt idx="3187">
                  <c:v>1220</c:v>
                </c:pt>
                <c:pt idx="3188">
                  <c:v>1220</c:v>
                </c:pt>
                <c:pt idx="3189">
                  <c:v>1220</c:v>
                </c:pt>
                <c:pt idx="3190">
                  <c:v>1220</c:v>
                </c:pt>
                <c:pt idx="3191">
                  <c:v>1220</c:v>
                </c:pt>
                <c:pt idx="3192">
                  <c:v>1220</c:v>
                </c:pt>
                <c:pt idx="3193">
                  <c:v>1220</c:v>
                </c:pt>
                <c:pt idx="3194">
                  <c:v>1220</c:v>
                </c:pt>
                <c:pt idx="3195">
                  <c:v>1220</c:v>
                </c:pt>
                <c:pt idx="3196">
                  <c:v>1220</c:v>
                </c:pt>
                <c:pt idx="3197">
                  <c:v>1220</c:v>
                </c:pt>
                <c:pt idx="3198">
                  <c:v>1220</c:v>
                </c:pt>
                <c:pt idx="3199">
                  <c:v>1221</c:v>
                </c:pt>
                <c:pt idx="3200">
                  <c:v>1222</c:v>
                </c:pt>
                <c:pt idx="3201">
                  <c:v>1222</c:v>
                </c:pt>
                <c:pt idx="3202">
                  <c:v>1223</c:v>
                </c:pt>
                <c:pt idx="3203">
                  <c:v>1223</c:v>
                </c:pt>
                <c:pt idx="3204">
                  <c:v>1224</c:v>
                </c:pt>
                <c:pt idx="3205">
                  <c:v>1225</c:v>
                </c:pt>
                <c:pt idx="3206">
                  <c:v>1226</c:v>
                </c:pt>
                <c:pt idx="3207">
                  <c:v>1227</c:v>
                </c:pt>
                <c:pt idx="3208">
                  <c:v>1227</c:v>
                </c:pt>
                <c:pt idx="3209">
                  <c:v>1228</c:v>
                </c:pt>
                <c:pt idx="3210">
                  <c:v>1229</c:v>
                </c:pt>
                <c:pt idx="3211">
                  <c:v>1230</c:v>
                </c:pt>
                <c:pt idx="3212">
                  <c:v>1231</c:v>
                </c:pt>
                <c:pt idx="3213">
                  <c:v>1231</c:v>
                </c:pt>
                <c:pt idx="3214">
                  <c:v>1231</c:v>
                </c:pt>
                <c:pt idx="3215">
                  <c:v>1232</c:v>
                </c:pt>
                <c:pt idx="3216">
                  <c:v>1233</c:v>
                </c:pt>
                <c:pt idx="3217">
                  <c:v>1234</c:v>
                </c:pt>
                <c:pt idx="3218">
                  <c:v>1235</c:v>
                </c:pt>
                <c:pt idx="3219">
                  <c:v>1236</c:v>
                </c:pt>
                <c:pt idx="3220">
                  <c:v>1236</c:v>
                </c:pt>
                <c:pt idx="3221">
                  <c:v>1237</c:v>
                </c:pt>
                <c:pt idx="3222">
                  <c:v>1237</c:v>
                </c:pt>
                <c:pt idx="3223">
                  <c:v>1237</c:v>
                </c:pt>
                <c:pt idx="3224">
                  <c:v>1237</c:v>
                </c:pt>
                <c:pt idx="3225">
                  <c:v>1237</c:v>
                </c:pt>
                <c:pt idx="3226">
                  <c:v>1237</c:v>
                </c:pt>
                <c:pt idx="3227">
                  <c:v>1238</c:v>
                </c:pt>
                <c:pt idx="3228">
                  <c:v>1238</c:v>
                </c:pt>
                <c:pt idx="3229">
                  <c:v>1238</c:v>
                </c:pt>
                <c:pt idx="3230">
                  <c:v>1238</c:v>
                </c:pt>
                <c:pt idx="3231">
                  <c:v>1239</c:v>
                </c:pt>
                <c:pt idx="3232">
                  <c:v>1240</c:v>
                </c:pt>
                <c:pt idx="3233">
                  <c:v>1241</c:v>
                </c:pt>
                <c:pt idx="3234">
                  <c:v>1242</c:v>
                </c:pt>
                <c:pt idx="3235">
                  <c:v>1242</c:v>
                </c:pt>
                <c:pt idx="3236">
                  <c:v>1242</c:v>
                </c:pt>
                <c:pt idx="3237">
                  <c:v>1243</c:v>
                </c:pt>
                <c:pt idx="3238">
                  <c:v>1243</c:v>
                </c:pt>
                <c:pt idx="3239">
                  <c:v>1244</c:v>
                </c:pt>
                <c:pt idx="3240">
                  <c:v>1245</c:v>
                </c:pt>
                <c:pt idx="3241">
                  <c:v>1246</c:v>
                </c:pt>
                <c:pt idx="3242">
                  <c:v>1246</c:v>
                </c:pt>
                <c:pt idx="3243">
                  <c:v>1246</c:v>
                </c:pt>
                <c:pt idx="3244">
                  <c:v>1246</c:v>
                </c:pt>
                <c:pt idx="3245">
                  <c:v>1247</c:v>
                </c:pt>
                <c:pt idx="3246">
                  <c:v>1248</c:v>
                </c:pt>
                <c:pt idx="3247">
                  <c:v>1249</c:v>
                </c:pt>
                <c:pt idx="3248">
                  <c:v>1250</c:v>
                </c:pt>
                <c:pt idx="3249">
                  <c:v>1250</c:v>
                </c:pt>
                <c:pt idx="3250">
                  <c:v>1250</c:v>
                </c:pt>
                <c:pt idx="3251">
                  <c:v>1250</c:v>
                </c:pt>
                <c:pt idx="3252">
                  <c:v>1251</c:v>
                </c:pt>
                <c:pt idx="3253">
                  <c:v>1252</c:v>
                </c:pt>
                <c:pt idx="3254">
                  <c:v>1252</c:v>
                </c:pt>
                <c:pt idx="3255">
                  <c:v>1252</c:v>
                </c:pt>
                <c:pt idx="3256">
                  <c:v>1252</c:v>
                </c:pt>
                <c:pt idx="3257">
                  <c:v>1252</c:v>
                </c:pt>
                <c:pt idx="3258">
                  <c:v>1253</c:v>
                </c:pt>
                <c:pt idx="3259">
                  <c:v>1253</c:v>
                </c:pt>
                <c:pt idx="3260">
                  <c:v>1254</c:v>
                </c:pt>
                <c:pt idx="3261">
                  <c:v>1254</c:v>
                </c:pt>
                <c:pt idx="3262">
                  <c:v>1255</c:v>
                </c:pt>
                <c:pt idx="3263">
                  <c:v>1255</c:v>
                </c:pt>
                <c:pt idx="3264">
                  <c:v>1256</c:v>
                </c:pt>
                <c:pt idx="3265">
                  <c:v>1256</c:v>
                </c:pt>
                <c:pt idx="3266">
                  <c:v>1257</c:v>
                </c:pt>
                <c:pt idx="3267">
                  <c:v>1257</c:v>
                </c:pt>
                <c:pt idx="3268">
                  <c:v>1257</c:v>
                </c:pt>
                <c:pt idx="3269">
                  <c:v>1258</c:v>
                </c:pt>
                <c:pt idx="3270">
                  <c:v>1258</c:v>
                </c:pt>
                <c:pt idx="3271">
                  <c:v>1259</c:v>
                </c:pt>
                <c:pt idx="3272">
                  <c:v>1259</c:v>
                </c:pt>
                <c:pt idx="3273">
                  <c:v>1259</c:v>
                </c:pt>
                <c:pt idx="3274">
                  <c:v>1260</c:v>
                </c:pt>
                <c:pt idx="3275">
                  <c:v>1261</c:v>
                </c:pt>
                <c:pt idx="3276">
                  <c:v>1261</c:v>
                </c:pt>
                <c:pt idx="3277">
                  <c:v>1262</c:v>
                </c:pt>
                <c:pt idx="3278">
                  <c:v>1263</c:v>
                </c:pt>
                <c:pt idx="3279">
                  <c:v>1264</c:v>
                </c:pt>
                <c:pt idx="3280">
                  <c:v>1265</c:v>
                </c:pt>
                <c:pt idx="3281">
                  <c:v>1266</c:v>
                </c:pt>
                <c:pt idx="3282">
                  <c:v>1266</c:v>
                </c:pt>
                <c:pt idx="3283">
                  <c:v>1266</c:v>
                </c:pt>
                <c:pt idx="3284">
                  <c:v>1267</c:v>
                </c:pt>
                <c:pt idx="3285">
                  <c:v>1267</c:v>
                </c:pt>
                <c:pt idx="3286">
                  <c:v>1268</c:v>
                </c:pt>
                <c:pt idx="3287">
                  <c:v>1268</c:v>
                </c:pt>
                <c:pt idx="3288">
                  <c:v>1268</c:v>
                </c:pt>
                <c:pt idx="3289">
                  <c:v>1269</c:v>
                </c:pt>
                <c:pt idx="3290">
                  <c:v>1269</c:v>
                </c:pt>
                <c:pt idx="3291">
                  <c:v>1270</c:v>
                </c:pt>
                <c:pt idx="3292">
                  <c:v>1271</c:v>
                </c:pt>
                <c:pt idx="3293">
                  <c:v>1272</c:v>
                </c:pt>
                <c:pt idx="3294">
                  <c:v>1273</c:v>
                </c:pt>
                <c:pt idx="3295">
                  <c:v>1274</c:v>
                </c:pt>
                <c:pt idx="3296">
                  <c:v>1275</c:v>
                </c:pt>
                <c:pt idx="3297">
                  <c:v>1275</c:v>
                </c:pt>
                <c:pt idx="3298">
                  <c:v>1275</c:v>
                </c:pt>
                <c:pt idx="3299">
                  <c:v>1275</c:v>
                </c:pt>
                <c:pt idx="3300">
                  <c:v>1275</c:v>
                </c:pt>
                <c:pt idx="3301">
                  <c:v>1275</c:v>
                </c:pt>
                <c:pt idx="3302">
                  <c:v>1276</c:v>
                </c:pt>
                <c:pt idx="3303">
                  <c:v>1276</c:v>
                </c:pt>
                <c:pt idx="3304">
                  <c:v>1276</c:v>
                </c:pt>
                <c:pt idx="3305">
                  <c:v>1276</c:v>
                </c:pt>
                <c:pt idx="3306">
                  <c:v>1276</c:v>
                </c:pt>
                <c:pt idx="3307">
                  <c:v>1276</c:v>
                </c:pt>
                <c:pt idx="3308">
                  <c:v>1276</c:v>
                </c:pt>
                <c:pt idx="3309">
                  <c:v>1276</c:v>
                </c:pt>
                <c:pt idx="3310">
                  <c:v>1276</c:v>
                </c:pt>
                <c:pt idx="3311">
                  <c:v>1276</c:v>
                </c:pt>
                <c:pt idx="3312">
                  <c:v>1276</c:v>
                </c:pt>
                <c:pt idx="3313">
                  <c:v>1276</c:v>
                </c:pt>
                <c:pt idx="3314">
                  <c:v>1276</c:v>
                </c:pt>
                <c:pt idx="3315">
                  <c:v>1277</c:v>
                </c:pt>
                <c:pt idx="3316">
                  <c:v>1277</c:v>
                </c:pt>
                <c:pt idx="3317">
                  <c:v>1277</c:v>
                </c:pt>
                <c:pt idx="3318">
                  <c:v>1277</c:v>
                </c:pt>
                <c:pt idx="3319">
                  <c:v>1277</c:v>
                </c:pt>
                <c:pt idx="3320">
                  <c:v>1277</c:v>
                </c:pt>
                <c:pt idx="3321">
                  <c:v>1277</c:v>
                </c:pt>
                <c:pt idx="3322">
                  <c:v>1277</c:v>
                </c:pt>
                <c:pt idx="3323">
                  <c:v>1277</c:v>
                </c:pt>
                <c:pt idx="3324">
                  <c:v>1277</c:v>
                </c:pt>
                <c:pt idx="3325">
                  <c:v>1277</c:v>
                </c:pt>
                <c:pt idx="3326">
                  <c:v>1277</c:v>
                </c:pt>
                <c:pt idx="3327">
                  <c:v>1277</c:v>
                </c:pt>
                <c:pt idx="3328">
                  <c:v>1277</c:v>
                </c:pt>
                <c:pt idx="3329">
                  <c:v>1277</c:v>
                </c:pt>
                <c:pt idx="3330">
                  <c:v>1277</c:v>
                </c:pt>
                <c:pt idx="3331">
                  <c:v>1278</c:v>
                </c:pt>
                <c:pt idx="3332">
                  <c:v>1278</c:v>
                </c:pt>
                <c:pt idx="3333">
                  <c:v>1279</c:v>
                </c:pt>
                <c:pt idx="3334">
                  <c:v>1280</c:v>
                </c:pt>
                <c:pt idx="3335">
                  <c:v>1280</c:v>
                </c:pt>
                <c:pt idx="3336">
                  <c:v>1281</c:v>
                </c:pt>
                <c:pt idx="3337">
                  <c:v>1281</c:v>
                </c:pt>
                <c:pt idx="3338">
                  <c:v>1281</c:v>
                </c:pt>
                <c:pt idx="3339">
                  <c:v>1282</c:v>
                </c:pt>
                <c:pt idx="3340">
                  <c:v>1282</c:v>
                </c:pt>
                <c:pt idx="3341">
                  <c:v>1282</c:v>
                </c:pt>
                <c:pt idx="3342">
                  <c:v>1282</c:v>
                </c:pt>
                <c:pt idx="3343">
                  <c:v>1283</c:v>
                </c:pt>
                <c:pt idx="3344">
                  <c:v>1284</c:v>
                </c:pt>
                <c:pt idx="3345">
                  <c:v>1284</c:v>
                </c:pt>
                <c:pt idx="3346">
                  <c:v>1285</c:v>
                </c:pt>
                <c:pt idx="3347">
                  <c:v>1285</c:v>
                </c:pt>
                <c:pt idx="3348">
                  <c:v>1285</c:v>
                </c:pt>
                <c:pt idx="3349">
                  <c:v>1286</c:v>
                </c:pt>
                <c:pt idx="3350">
                  <c:v>1287</c:v>
                </c:pt>
                <c:pt idx="3351">
                  <c:v>1287</c:v>
                </c:pt>
                <c:pt idx="3352">
                  <c:v>1287</c:v>
                </c:pt>
                <c:pt idx="3353">
                  <c:v>1287</c:v>
                </c:pt>
                <c:pt idx="3354">
                  <c:v>1287</c:v>
                </c:pt>
                <c:pt idx="3355">
                  <c:v>1288</c:v>
                </c:pt>
                <c:pt idx="3356">
                  <c:v>1288</c:v>
                </c:pt>
                <c:pt idx="3357">
                  <c:v>1288</c:v>
                </c:pt>
                <c:pt idx="3358">
                  <c:v>1288</c:v>
                </c:pt>
                <c:pt idx="3359">
                  <c:v>1288</c:v>
                </c:pt>
                <c:pt idx="3360">
                  <c:v>1289</c:v>
                </c:pt>
                <c:pt idx="3361">
                  <c:v>1289</c:v>
                </c:pt>
                <c:pt idx="3362">
                  <c:v>1289</c:v>
                </c:pt>
                <c:pt idx="3363">
                  <c:v>1289</c:v>
                </c:pt>
                <c:pt idx="3364">
                  <c:v>1290</c:v>
                </c:pt>
                <c:pt idx="3365">
                  <c:v>1290</c:v>
                </c:pt>
                <c:pt idx="3366">
                  <c:v>1290</c:v>
                </c:pt>
                <c:pt idx="3367">
                  <c:v>1290</c:v>
                </c:pt>
                <c:pt idx="3368">
                  <c:v>1290</c:v>
                </c:pt>
                <c:pt idx="3369">
                  <c:v>1290</c:v>
                </c:pt>
                <c:pt idx="3370">
                  <c:v>1290</c:v>
                </c:pt>
                <c:pt idx="3371">
                  <c:v>1290</c:v>
                </c:pt>
                <c:pt idx="3372">
                  <c:v>1291</c:v>
                </c:pt>
                <c:pt idx="3373">
                  <c:v>1291</c:v>
                </c:pt>
                <c:pt idx="3374">
                  <c:v>1291</c:v>
                </c:pt>
                <c:pt idx="3375">
                  <c:v>1291</c:v>
                </c:pt>
                <c:pt idx="3376">
                  <c:v>1291</c:v>
                </c:pt>
                <c:pt idx="3377">
                  <c:v>1292</c:v>
                </c:pt>
                <c:pt idx="3378">
                  <c:v>1293</c:v>
                </c:pt>
                <c:pt idx="3379">
                  <c:v>1294</c:v>
                </c:pt>
                <c:pt idx="3380">
                  <c:v>1295</c:v>
                </c:pt>
                <c:pt idx="3381">
                  <c:v>1295</c:v>
                </c:pt>
                <c:pt idx="3382">
                  <c:v>1295</c:v>
                </c:pt>
                <c:pt idx="3383">
                  <c:v>1296</c:v>
                </c:pt>
                <c:pt idx="3384">
                  <c:v>1296</c:v>
                </c:pt>
                <c:pt idx="3385">
                  <c:v>1296</c:v>
                </c:pt>
                <c:pt idx="3386">
                  <c:v>1296</c:v>
                </c:pt>
                <c:pt idx="3387">
                  <c:v>1296</c:v>
                </c:pt>
                <c:pt idx="3388">
                  <c:v>1296</c:v>
                </c:pt>
                <c:pt idx="3389">
                  <c:v>1296</c:v>
                </c:pt>
                <c:pt idx="3390">
                  <c:v>1296</c:v>
                </c:pt>
                <c:pt idx="3391">
                  <c:v>1296</c:v>
                </c:pt>
                <c:pt idx="3392">
                  <c:v>1296</c:v>
                </c:pt>
                <c:pt idx="3393">
                  <c:v>1296</c:v>
                </c:pt>
                <c:pt idx="3394">
                  <c:v>1296</c:v>
                </c:pt>
                <c:pt idx="3395">
                  <c:v>1296</c:v>
                </c:pt>
                <c:pt idx="3396">
                  <c:v>1296</c:v>
                </c:pt>
                <c:pt idx="3397">
                  <c:v>1296</c:v>
                </c:pt>
                <c:pt idx="3398">
                  <c:v>1296</c:v>
                </c:pt>
                <c:pt idx="3399">
                  <c:v>1296</c:v>
                </c:pt>
                <c:pt idx="3400">
                  <c:v>1296</c:v>
                </c:pt>
                <c:pt idx="3401">
                  <c:v>1296</c:v>
                </c:pt>
                <c:pt idx="3402">
                  <c:v>1296</c:v>
                </c:pt>
                <c:pt idx="3403">
                  <c:v>1296</c:v>
                </c:pt>
                <c:pt idx="3404">
                  <c:v>1297</c:v>
                </c:pt>
                <c:pt idx="3405">
                  <c:v>1297</c:v>
                </c:pt>
                <c:pt idx="3406">
                  <c:v>1298</c:v>
                </c:pt>
                <c:pt idx="3407">
                  <c:v>1299</c:v>
                </c:pt>
                <c:pt idx="3408">
                  <c:v>1299</c:v>
                </c:pt>
                <c:pt idx="3409">
                  <c:v>1300</c:v>
                </c:pt>
                <c:pt idx="3410">
                  <c:v>1300</c:v>
                </c:pt>
                <c:pt idx="3411">
                  <c:v>1301</c:v>
                </c:pt>
                <c:pt idx="3412">
                  <c:v>1301</c:v>
                </c:pt>
                <c:pt idx="3413">
                  <c:v>1301</c:v>
                </c:pt>
                <c:pt idx="3414">
                  <c:v>1302</c:v>
                </c:pt>
                <c:pt idx="3415">
                  <c:v>1302</c:v>
                </c:pt>
                <c:pt idx="3416">
                  <c:v>1303</c:v>
                </c:pt>
                <c:pt idx="3417">
                  <c:v>1304</c:v>
                </c:pt>
                <c:pt idx="3418">
                  <c:v>1305</c:v>
                </c:pt>
                <c:pt idx="3419">
                  <c:v>1305</c:v>
                </c:pt>
                <c:pt idx="3420">
                  <c:v>1305</c:v>
                </c:pt>
                <c:pt idx="3421">
                  <c:v>1305</c:v>
                </c:pt>
                <c:pt idx="3422">
                  <c:v>1305</c:v>
                </c:pt>
                <c:pt idx="3423">
                  <c:v>1305</c:v>
                </c:pt>
                <c:pt idx="3424">
                  <c:v>1305</c:v>
                </c:pt>
                <c:pt idx="3425">
                  <c:v>1305</c:v>
                </c:pt>
                <c:pt idx="3426">
                  <c:v>1305</c:v>
                </c:pt>
                <c:pt idx="3427">
                  <c:v>1305</c:v>
                </c:pt>
                <c:pt idx="3428">
                  <c:v>1306</c:v>
                </c:pt>
                <c:pt idx="3429">
                  <c:v>1307</c:v>
                </c:pt>
                <c:pt idx="3430">
                  <c:v>1307</c:v>
                </c:pt>
                <c:pt idx="3431">
                  <c:v>1307</c:v>
                </c:pt>
                <c:pt idx="3432">
                  <c:v>1307</c:v>
                </c:pt>
                <c:pt idx="3433">
                  <c:v>1307</c:v>
                </c:pt>
                <c:pt idx="3434">
                  <c:v>1308</c:v>
                </c:pt>
                <c:pt idx="3435">
                  <c:v>1309</c:v>
                </c:pt>
                <c:pt idx="3436">
                  <c:v>1309</c:v>
                </c:pt>
                <c:pt idx="3437">
                  <c:v>1309</c:v>
                </c:pt>
                <c:pt idx="3438">
                  <c:v>1310</c:v>
                </c:pt>
                <c:pt idx="3439">
                  <c:v>1311</c:v>
                </c:pt>
                <c:pt idx="3440">
                  <c:v>1311</c:v>
                </c:pt>
                <c:pt idx="3441">
                  <c:v>1311</c:v>
                </c:pt>
                <c:pt idx="3442">
                  <c:v>1311</c:v>
                </c:pt>
                <c:pt idx="3443">
                  <c:v>1311</c:v>
                </c:pt>
                <c:pt idx="3444">
                  <c:v>1311</c:v>
                </c:pt>
                <c:pt idx="3445">
                  <c:v>1311</c:v>
                </c:pt>
                <c:pt idx="3446">
                  <c:v>1311</c:v>
                </c:pt>
                <c:pt idx="3447">
                  <c:v>1312</c:v>
                </c:pt>
                <c:pt idx="3448">
                  <c:v>1312</c:v>
                </c:pt>
                <c:pt idx="3449">
                  <c:v>1312</c:v>
                </c:pt>
                <c:pt idx="3450">
                  <c:v>1313</c:v>
                </c:pt>
                <c:pt idx="3451">
                  <c:v>1314</c:v>
                </c:pt>
                <c:pt idx="3452">
                  <c:v>1315</c:v>
                </c:pt>
                <c:pt idx="3453">
                  <c:v>1316</c:v>
                </c:pt>
                <c:pt idx="3454">
                  <c:v>1317</c:v>
                </c:pt>
                <c:pt idx="3455">
                  <c:v>1318</c:v>
                </c:pt>
                <c:pt idx="3456">
                  <c:v>1319</c:v>
                </c:pt>
                <c:pt idx="3457">
                  <c:v>1320</c:v>
                </c:pt>
                <c:pt idx="3458">
                  <c:v>1321</c:v>
                </c:pt>
                <c:pt idx="3459">
                  <c:v>1321</c:v>
                </c:pt>
                <c:pt idx="3460">
                  <c:v>1321</c:v>
                </c:pt>
                <c:pt idx="3461">
                  <c:v>1321</c:v>
                </c:pt>
                <c:pt idx="3462">
                  <c:v>1322</c:v>
                </c:pt>
                <c:pt idx="3463">
                  <c:v>1322</c:v>
                </c:pt>
                <c:pt idx="3464">
                  <c:v>1322</c:v>
                </c:pt>
                <c:pt idx="3465">
                  <c:v>1323</c:v>
                </c:pt>
                <c:pt idx="3466">
                  <c:v>1324</c:v>
                </c:pt>
                <c:pt idx="3467">
                  <c:v>1324</c:v>
                </c:pt>
                <c:pt idx="3468">
                  <c:v>1324</c:v>
                </c:pt>
                <c:pt idx="3469">
                  <c:v>1324</c:v>
                </c:pt>
                <c:pt idx="3470">
                  <c:v>1324</c:v>
                </c:pt>
                <c:pt idx="3471">
                  <c:v>1324</c:v>
                </c:pt>
                <c:pt idx="3472">
                  <c:v>1325</c:v>
                </c:pt>
                <c:pt idx="3473">
                  <c:v>1325</c:v>
                </c:pt>
                <c:pt idx="3474">
                  <c:v>1325</c:v>
                </c:pt>
                <c:pt idx="3475">
                  <c:v>1326</c:v>
                </c:pt>
                <c:pt idx="3476">
                  <c:v>1327</c:v>
                </c:pt>
                <c:pt idx="3477">
                  <c:v>1327</c:v>
                </c:pt>
                <c:pt idx="3478">
                  <c:v>1327</c:v>
                </c:pt>
                <c:pt idx="3479">
                  <c:v>1328</c:v>
                </c:pt>
                <c:pt idx="3480">
                  <c:v>1328</c:v>
                </c:pt>
                <c:pt idx="3481">
                  <c:v>1328</c:v>
                </c:pt>
                <c:pt idx="3482">
                  <c:v>1329</c:v>
                </c:pt>
                <c:pt idx="3483">
                  <c:v>1329</c:v>
                </c:pt>
                <c:pt idx="3484">
                  <c:v>1329</c:v>
                </c:pt>
                <c:pt idx="3485">
                  <c:v>1329</c:v>
                </c:pt>
                <c:pt idx="3486">
                  <c:v>1329</c:v>
                </c:pt>
                <c:pt idx="3487">
                  <c:v>1330</c:v>
                </c:pt>
                <c:pt idx="3488">
                  <c:v>1331</c:v>
                </c:pt>
                <c:pt idx="3489">
                  <c:v>1331</c:v>
                </c:pt>
                <c:pt idx="3490">
                  <c:v>1331</c:v>
                </c:pt>
                <c:pt idx="3491">
                  <c:v>1331</c:v>
                </c:pt>
                <c:pt idx="3492">
                  <c:v>1332</c:v>
                </c:pt>
                <c:pt idx="3493">
                  <c:v>1332</c:v>
                </c:pt>
                <c:pt idx="3494">
                  <c:v>1332</c:v>
                </c:pt>
                <c:pt idx="3495">
                  <c:v>1332</c:v>
                </c:pt>
                <c:pt idx="3496">
                  <c:v>1332</c:v>
                </c:pt>
                <c:pt idx="3497">
                  <c:v>1333</c:v>
                </c:pt>
                <c:pt idx="3498">
                  <c:v>1334</c:v>
                </c:pt>
                <c:pt idx="3499">
                  <c:v>1334</c:v>
                </c:pt>
                <c:pt idx="3500">
                  <c:v>1334</c:v>
                </c:pt>
                <c:pt idx="3501">
                  <c:v>1334</c:v>
                </c:pt>
                <c:pt idx="3502">
                  <c:v>1334</c:v>
                </c:pt>
                <c:pt idx="3503">
                  <c:v>1334</c:v>
                </c:pt>
                <c:pt idx="3504">
                  <c:v>1334</c:v>
                </c:pt>
                <c:pt idx="3505">
                  <c:v>1334</c:v>
                </c:pt>
                <c:pt idx="3506">
                  <c:v>1334</c:v>
                </c:pt>
                <c:pt idx="3507">
                  <c:v>1334</c:v>
                </c:pt>
                <c:pt idx="3508">
                  <c:v>1334</c:v>
                </c:pt>
                <c:pt idx="3509">
                  <c:v>1334</c:v>
                </c:pt>
                <c:pt idx="3510">
                  <c:v>1334</c:v>
                </c:pt>
                <c:pt idx="3511">
                  <c:v>1334</c:v>
                </c:pt>
                <c:pt idx="3512">
                  <c:v>1334</c:v>
                </c:pt>
                <c:pt idx="3513">
                  <c:v>1334</c:v>
                </c:pt>
                <c:pt idx="3514">
                  <c:v>1334</c:v>
                </c:pt>
                <c:pt idx="3515">
                  <c:v>1334</c:v>
                </c:pt>
                <c:pt idx="3516">
                  <c:v>1334</c:v>
                </c:pt>
                <c:pt idx="3517">
                  <c:v>1334</c:v>
                </c:pt>
                <c:pt idx="3518">
                  <c:v>1334</c:v>
                </c:pt>
                <c:pt idx="3519">
                  <c:v>1334</c:v>
                </c:pt>
                <c:pt idx="3520">
                  <c:v>1334</c:v>
                </c:pt>
                <c:pt idx="3521">
                  <c:v>1334</c:v>
                </c:pt>
                <c:pt idx="3522">
                  <c:v>1334</c:v>
                </c:pt>
                <c:pt idx="3523">
                  <c:v>1334</c:v>
                </c:pt>
                <c:pt idx="3524">
                  <c:v>1334</c:v>
                </c:pt>
                <c:pt idx="3525">
                  <c:v>1335</c:v>
                </c:pt>
                <c:pt idx="3526">
                  <c:v>1335</c:v>
                </c:pt>
                <c:pt idx="3527">
                  <c:v>1335</c:v>
                </c:pt>
                <c:pt idx="3528">
                  <c:v>1336</c:v>
                </c:pt>
                <c:pt idx="3529">
                  <c:v>1336</c:v>
                </c:pt>
                <c:pt idx="3530">
                  <c:v>1337</c:v>
                </c:pt>
                <c:pt idx="3531">
                  <c:v>1337</c:v>
                </c:pt>
                <c:pt idx="3532">
                  <c:v>1338</c:v>
                </c:pt>
                <c:pt idx="3533">
                  <c:v>1338</c:v>
                </c:pt>
                <c:pt idx="3534">
                  <c:v>1338</c:v>
                </c:pt>
                <c:pt idx="3535">
                  <c:v>1338</c:v>
                </c:pt>
                <c:pt idx="3536">
                  <c:v>1338</c:v>
                </c:pt>
                <c:pt idx="3537">
                  <c:v>1338</c:v>
                </c:pt>
                <c:pt idx="3538">
                  <c:v>1338</c:v>
                </c:pt>
                <c:pt idx="3539">
                  <c:v>1339</c:v>
                </c:pt>
                <c:pt idx="3540">
                  <c:v>1340</c:v>
                </c:pt>
                <c:pt idx="3541">
                  <c:v>1341</c:v>
                </c:pt>
                <c:pt idx="3542">
                  <c:v>1342</c:v>
                </c:pt>
                <c:pt idx="3543">
                  <c:v>1343</c:v>
                </c:pt>
                <c:pt idx="3544">
                  <c:v>1344</c:v>
                </c:pt>
                <c:pt idx="3545">
                  <c:v>1345</c:v>
                </c:pt>
                <c:pt idx="3546">
                  <c:v>1346</c:v>
                </c:pt>
                <c:pt idx="3547">
                  <c:v>1346</c:v>
                </c:pt>
                <c:pt idx="3548">
                  <c:v>1346</c:v>
                </c:pt>
                <c:pt idx="3549">
                  <c:v>1346</c:v>
                </c:pt>
                <c:pt idx="3550">
                  <c:v>1346</c:v>
                </c:pt>
                <c:pt idx="3551">
                  <c:v>1347</c:v>
                </c:pt>
                <c:pt idx="3552">
                  <c:v>1348</c:v>
                </c:pt>
                <c:pt idx="3553">
                  <c:v>1348</c:v>
                </c:pt>
                <c:pt idx="3554">
                  <c:v>1348</c:v>
                </c:pt>
                <c:pt idx="3555">
                  <c:v>1348</c:v>
                </c:pt>
                <c:pt idx="3556">
                  <c:v>1348</c:v>
                </c:pt>
                <c:pt idx="3557">
                  <c:v>1348</c:v>
                </c:pt>
                <c:pt idx="3558">
                  <c:v>1348</c:v>
                </c:pt>
                <c:pt idx="3559">
                  <c:v>1348</c:v>
                </c:pt>
                <c:pt idx="3560">
                  <c:v>1348</c:v>
                </c:pt>
                <c:pt idx="3561">
                  <c:v>1348</c:v>
                </c:pt>
                <c:pt idx="3562">
                  <c:v>1349</c:v>
                </c:pt>
                <c:pt idx="3563">
                  <c:v>1350</c:v>
                </c:pt>
                <c:pt idx="3564">
                  <c:v>1350</c:v>
                </c:pt>
                <c:pt idx="3565">
                  <c:v>1350</c:v>
                </c:pt>
                <c:pt idx="3566">
                  <c:v>1350</c:v>
                </c:pt>
                <c:pt idx="3567">
                  <c:v>1350</c:v>
                </c:pt>
                <c:pt idx="3568">
                  <c:v>1350</c:v>
                </c:pt>
                <c:pt idx="3569">
                  <c:v>1350</c:v>
                </c:pt>
                <c:pt idx="3570">
                  <c:v>1350</c:v>
                </c:pt>
                <c:pt idx="3571">
                  <c:v>1350</c:v>
                </c:pt>
                <c:pt idx="3572">
                  <c:v>1350</c:v>
                </c:pt>
                <c:pt idx="3573">
                  <c:v>1351</c:v>
                </c:pt>
                <c:pt idx="3574">
                  <c:v>1351</c:v>
                </c:pt>
                <c:pt idx="3575">
                  <c:v>1351</c:v>
                </c:pt>
                <c:pt idx="3576">
                  <c:v>1351</c:v>
                </c:pt>
                <c:pt idx="3577">
                  <c:v>1351</c:v>
                </c:pt>
                <c:pt idx="3578">
                  <c:v>1352</c:v>
                </c:pt>
                <c:pt idx="3579">
                  <c:v>1353</c:v>
                </c:pt>
                <c:pt idx="3580">
                  <c:v>1354</c:v>
                </c:pt>
                <c:pt idx="3581">
                  <c:v>1355</c:v>
                </c:pt>
                <c:pt idx="3582">
                  <c:v>1355</c:v>
                </c:pt>
                <c:pt idx="3583">
                  <c:v>1356</c:v>
                </c:pt>
                <c:pt idx="3584">
                  <c:v>1357</c:v>
                </c:pt>
                <c:pt idx="3585">
                  <c:v>1357</c:v>
                </c:pt>
                <c:pt idx="3586">
                  <c:v>1358</c:v>
                </c:pt>
                <c:pt idx="3587">
                  <c:v>1358</c:v>
                </c:pt>
                <c:pt idx="3588">
                  <c:v>1359</c:v>
                </c:pt>
                <c:pt idx="3589">
                  <c:v>1359</c:v>
                </c:pt>
                <c:pt idx="3590">
                  <c:v>1359</c:v>
                </c:pt>
                <c:pt idx="3591">
                  <c:v>1359</c:v>
                </c:pt>
                <c:pt idx="3592">
                  <c:v>1359</c:v>
                </c:pt>
                <c:pt idx="3593">
                  <c:v>1359</c:v>
                </c:pt>
                <c:pt idx="3594">
                  <c:v>1359</c:v>
                </c:pt>
                <c:pt idx="3595">
                  <c:v>1359</c:v>
                </c:pt>
                <c:pt idx="3596">
                  <c:v>1359</c:v>
                </c:pt>
                <c:pt idx="3597">
                  <c:v>1359</c:v>
                </c:pt>
                <c:pt idx="3598">
                  <c:v>1359</c:v>
                </c:pt>
                <c:pt idx="3599">
                  <c:v>1359</c:v>
                </c:pt>
                <c:pt idx="3600">
                  <c:v>1359</c:v>
                </c:pt>
                <c:pt idx="3601">
                  <c:v>1359</c:v>
                </c:pt>
                <c:pt idx="3602">
                  <c:v>1359</c:v>
                </c:pt>
                <c:pt idx="3603">
                  <c:v>1360</c:v>
                </c:pt>
                <c:pt idx="3604">
                  <c:v>1361</c:v>
                </c:pt>
                <c:pt idx="3605">
                  <c:v>1361</c:v>
                </c:pt>
                <c:pt idx="3606">
                  <c:v>1361</c:v>
                </c:pt>
                <c:pt idx="3607">
                  <c:v>1362</c:v>
                </c:pt>
                <c:pt idx="3608">
                  <c:v>1363</c:v>
                </c:pt>
                <c:pt idx="3609">
                  <c:v>1363</c:v>
                </c:pt>
                <c:pt idx="3610">
                  <c:v>1363</c:v>
                </c:pt>
                <c:pt idx="3611">
                  <c:v>1363</c:v>
                </c:pt>
                <c:pt idx="3612">
                  <c:v>1363</c:v>
                </c:pt>
                <c:pt idx="3613">
                  <c:v>1363</c:v>
                </c:pt>
                <c:pt idx="3614">
                  <c:v>1364</c:v>
                </c:pt>
                <c:pt idx="3615">
                  <c:v>1364</c:v>
                </c:pt>
                <c:pt idx="3616">
                  <c:v>1364</c:v>
                </c:pt>
                <c:pt idx="3617">
                  <c:v>1364</c:v>
                </c:pt>
                <c:pt idx="3618">
                  <c:v>1364</c:v>
                </c:pt>
                <c:pt idx="3619">
                  <c:v>1364</c:v>
                </c:pt>
                <c:pt idx="3620">
                  <c:v>1364</c:v>
                </c:pt>
                <c:pt idx="3621">
                  <c:v>1364</c:v>
                </c:pt>
                <c:pt idx="3622">
                  <c:v>1364</c:v>
                </c:pt>
                <c:pt idx="3623">
                  <c:v>1365</c:v>
                </c:pt>
                <c:pt idx="3624">
                  <c:v>1365</c:v>
                </c:pt>
                <c:pt idx="3625">
                  <c:v>1365</c:v>
                </c:pt>
                <c:pt idx="3626">
                  <c:v>1365</c:v>
                </c:pt>
                <c:pt idx="3627">
                  <c:v>1366</c:v>
                </c:pt>
                <c:pt idx="3628">
                  <c:v>1367</c:v>
                </c:pt>
                <c:pt idx="3629">
                  <c:v>1367</c:v>
                </c:pt>
                <c:pt idx="3630">
                  <c:v>1367</c:v>
                </c:pt>
                <c:pt idx="3631">
                  <c:v>1367</c:v>
                </c:pt>
                <c:pt idx="3632">
                  <c:v>1368</c:v>
                </c:pt>
                <c:pt idx="3633">
                  <c:v>1368</c:v>
                </c:pt>
                <c:pt idx="3634">
                  <c:v>1369</c:v>
                </c:pt>
                <c:pt idx="3635">
                  <c:v>1370</c:v>
                </c:pt>
                <c:pt idx="3636">
                  <c:v>1371</c:v>
                </c:pt>
                <c:pt idx="3637">
                  <c:v>1372</c:v>
                </c:pt>
                <c:pt idx="3638">
                  <c:v>1373</c:v>
                </c:pt>
                <c:pt idx="3639">
                  <c:v>1374</c:v>
                </c:pt>
                <c:pt idx="3640">
                  <c:v>1375</c:v>
                </c:pt>
                <c:pt idx="3641">
                  <c:v>1376</c:v>
                </c:pt>
                <c:pt idx="3642">
                  <c:v>1377</c:v>
                </c:pt>
                <c:pt idx="3643">
                  <c:v>1377</c:v>
                </c:pt>
                <c:pt idx="3644">
                  <c:v>1377</c:v>
                </c:pt>
                <c:pt idx="3645">
                  <c:v>1377</c:v>
                </c:pt>
                <c:pt idx="3646">
                  <c:v>1377</c:v>
                </c:pt>
                <c:pt idx="3647">
                  <c:v>1377</c:v>
                </c:pt>
                <c:pt idx="3648">
                  <c:v>1377</c:v>
                </c:pt>
                <c:pt idx="3649">
                  <c:v>1378</c:v>
                </c:pt>
                <c:pt idx="3650">
                  <c:v>1379</c:v>
                </c:pt>
                <c:pt idx="3651">
                  <c:v>1379</c:v>
                </c:pt>
                <c:pt idx="3652">
                  <c:v>1380</c:v>
                </c:pt>
                <c:pt idx="3653">
                  <c:v>1381</c:v>
                </c:pt>
                <c:pt idx="3654">
                  <c:v>1382</c:v>
                </c:pt>
                <c:pt idx="3655">
                  <c:v>1382</c:v>
                </c:pt>
                <c:pt idx="3656">
                  <c:v>1382</c:v>
                </c:pt>
                <c:pt idx="3657">
                  <c:v>1382</c:v>
                </c:pt>
                <c:pt idx="3658">
                  <c:v>1382</c:v>
                </c:pt>
                <c:pt idx="3659">
                  <c:v>1382</c:v>
                </c:pt>
                <c:pt idx="3660">
                  <c:v>1382</c:v>
                </c:pt>
                <c:pt idx="3661">
                  <c:v>1382</c:v>
                </c:pt>
                <c:pt idx="3662">
                  <c:v>1383</c:v>
                </c:pt>
                <c:pt idx="3663">
                  <c:v>1384</c:v>
                </c:pt>
                <c:pt idx="3664">
                  <c:v>1385</c:v>
                </c:pt>
                <c:pt idx="3665">
                  <c:v>1386</c:v>
                </c:pt>
                <c:pt idx="3666">
                  <c:v>1386</c:v>
                </c:pt>
                <c:pt idx="3667">
                  <c:v>1386</c:v>
                </c:pt>
                <c:pt idx="3668">
                  <c:v>1387</c:v>
                </c:pt>
                <c:pt idx="3669">
                  <c:v>1387</c:v>
                </c:pt>
                <c:pt idx="3670">
                  <c:v>1387</c:v>
                </c:pt>
                <c:pt idx="3671">
                  <c:v>1387</c:v>
                </c:pt>
                <c:pt idx="3672">
                  <c:v>1388</c:v>
                </c:pt>
                <c:pt idx="3673">
                  <c:v>1389</c:v>
                </c:pt>
                <c:pt idx="3674">
                  <c:v>1389</c:v>
                </c:pt>
                <c:pt idx="3675">
                  <c:v>1389</c:v>
                </c:pt>
                <c:pt idx="3676">
                  <c:v>1389</c:v>
                </c:pt>
                <c:pt idx="3677">
                  <c:v>1390</c:v>
                </c:pt>
                <c:pt idx="3678">
                  <c:v>1391</c:v>
                </c:pt>
                <c:pt idx="3679">
                  <c:v>1392</c:v>
                </c:pt>
                <c:pt idx="3680">
                  <c:v>1392</c:v>
                </c:pt>
                <c:pt idx="3681">
                  <c:v>1392</c:v>
                </c:pt>
                <c:pt idx="3682">
                  <c:v>1392</c:v>
                </c:pt>
                <c:pt idx="3683">
                  <c:v>1392</c:v>
                </c:pt>
                <c:pt idx="3684">
                  <c:v>1392</c:v>
                </c:pt>
                <c:pt idx="3685">
                  <c:v>1393</c:v>
                </c:pt>
                <c:pt idx="3686">
                  <c:v>1393</c:v>
                </c:pt>
                <c:pt idx="3687">
                  <c:v>1393</c:v>
                </c:pt>
                <c:pt idx="3688">
                  <c:v>1393</c:v>
                </c:pt>
                <c:pt idx="3689">
                  <c:v>1394</c:v>
                </c:pt>
                <c:pt idx="3690">
                  <c:v>1395</c:v>
                </c:pt>
                <c:pt idx="3691">
                  <c:v>1395</c:v>
                </c:pt>
                <c:pt idx="3692">
                  <c:v>1395</c:v>
                </c:pt>
                <c:pt idx="3693">
                  <c:v>1395</c:v>
                </c:pt>
                <c:pt idx="3694">
                  <c:v>1395</c:v>
                </c:pt>
                <c:pt idx="3695">
                  <c:v>1396</c:v>
                </c:pt>
                <c:pt idx="3696">
                  <c:v>1396</c:v>
                </c:pt>
                <c:pt idx="3697">
                  <c:v>1396</c:v>
                </c:pt>
                <c:pt idx="3698">
                  <c:v>1396</c:v>
                </c:pt>
                <c:pt idx="3699">
                  <c:v>1396</c:v>
                </c:pt>
                <c:pt idx="3700">
                  <c:v>1396</c:v>
                </c:pt>
                <c:pt idx="3701">
                  <c:v>1396</c:v>
                </c:pt>
                <c:pt idx="3702">
                  <c:v>1396</c:v>
                </c:pt>
                <c:pt idx="3703">
                  <c:v>1396</c:v>
                </c:pt>
                <c:pt idx="3704">
                  <c:v>1396</c:v>
                </c:pt>
                <c:pt idx="3705">
                  <c:v>1396</c:v>
                </c:pt>
                <c:pt idx="3706">
                  <c:v>1396</c:v>
                </c:pt>
                <c:pt idx="3707">
                  <c:v>1396</c:v>
                </c:pt>
                <c:pt idx="3708">
                  <c:v>1396</c:v>
                </c:pt>
                <c:pt idx="3709">
                  <c:v>1397</c:v>
                </c:pt>
                <c:pt idx="3710">
                  <c:v>1398</c:v>
                </c:pt>
                <c:pt idx="3711">
                  <c:v>1399</c:v>
                </c:pt>
                <c:pt idx="3712">
                  <c:v>1400</c:v>
                </c:pt>
                <c:pt idx="3713">
                  <c:v>1400</c:v>
                </c:pt>
                <c:pt idx="3714">
                  <c:v>1400</c:v>
                </c:pt>
                <c:pt idx="3715">
                  <c:v>1401</c:v>
                </c:pt>
                <c:pt idx="3716">
                  <c:v>1401</c:v>
                </c:pt>
                <c:pt idx="3717">
                  <c:v>1401</c:v>
                </c:pt>
                <c:pt idx="3718">
                  <c:v>1401</c:v>
                </c:pt>
                <c:pt idx="3719">
                  <c:v>1401</c:v>
                </c:pt>
                <c:pt idx="3720">
                  <c:v>1401</c:v>
                </c:pt>
                <c:pt idx="3721">
                  <c:v>1401</c:v>
                </c:pt>
                <c:pt idx="3722">
                  <c:v>1401</c:v>
                </c:pt>
                <c:pt idx="3723">
                  <c:v>1401</c:v>
                </c:pt>
                <c:pt idx="3724">
                  <c:v>1401</c:v>
                </c:pt>
                <c:pt idx="3725">
                  <c:v>1401</c:v>
                </c:pt>
                <c:pt idx="3726">
                  <c:v>1401</c:v>
                </c:pt>
                <c:pt idx="3727">
                  <c:v>1401</c:v>
                </c:pt>
                <c:pt idx="3728">
                  <c:v>1401</c:v>
                </c:pt>
                <c:pt idx="3729">
                  <c:v>1402</c:v>
                </c:pt>
                <c:pt idx="3730">
                  <c:v>1402</c:v>
                </c:pt>
                <c:pt idx="3731">
                  <c:v>1402</c:v>
                </c:pt>
                <c:pt idx="3732">
                  <c:v>1402</c:v>
                </c:pt>
                <c:pt idx="3733">
                  <c:v>1403</c:v>
                </c:pt>
                <c:pt idx="3734">
                  <c:v>1403</c:v>
                </c:pt>
                <c:pt idx="3735">
                  <c:v>1404</c:v>
                </c:pt>
                <c:pt idx="3736">
                  <c:v>1405</c:v>
                </c:pt>
                <c:pt idx="3737">
                  <c:v>1406</c:v>
                </c:pt>
                <c:pt idx="3738">
                  <c:v>1406</c:v>
                </c:pt>
                <c:pt idx="3739">
                  <c:v>1406</c:v>
                </c:pt>
                <c:pt idx="3740">
                  <c:v>1406</c:v>
                </c:pt>
                <c:pt idx="3741">
                  <c:v>1406</c:v>
                </c:pt>
                <c:pt idx="3742">
                  <c:v>1406</c:v>
                </c:pt>
                <c:pt idx="3743">
                  <c:v>1406</c:v>
                </c:pt>
                <c:pt idx="3744">
                  <c:v>1406</c:v>
                </c:pt>
                <c:pt idx="3745">
                  <c:v>1406</c:v>
                </c:pt>
                <c:pt idx="3746">
                  <c:v>1407</c:v>
                </c:pt>
                <c:pt idx="3747">
                  <c:v>1407</c:v>
                </c:pt>
                <c:pt idx="3748">
                  <c:v>1408</c:v>
                </c:pt>
                <c:pt idx="3749">
                  <c:v>1408</c:v>
                </c:pt>
                <c:pt idx="3750">
                  <c:v>1408</c:v>
                </c:pt>
                <c:pt idx="3751">
                  <c:v>1409</c:v>
                </c:pt>
                <c:pt idx="3752">
                  <c:v>1409</c:v>
                </c:pt>
                <c:pt idx="3753">
                  <c:v>1409</c:v>
                </c:pt>
                <c:pt idx="3754">
                  <c:v>1409</c:v>
                </c:pt>
                <c:pt idx="3755">
                  <c:v>1409</c:v>
                </c:pt>
                <c:pt idx="3756">
                  <c:v>1409</c:v>
                </c:pt>
                <c:pt idx="3757">
                  <c:v>1409</c:v>
                </c:pt>
                <c:pt idx="3758">
                  <c:v>1409</c:v>
                </c:pt>
                <c:pt idx="3759">
                  <c:v>1409</c:v>
                </c:pt>
                <c:pt idx="3760">
                  <c:v>1409</c:v>
                </c:pt>
                <c:pt idx="3761">
                  <c:v>1409</c:v>
                </c:pt>
                <c:pt idx="3762">
                  <c:v>1409</c:v>
                </c:pt>
                <c:pt idx="3763">
                  <c:v>1409</c:v>
                </c:pt>
                <c:pt idx="3764">
                  <c:v>1409</c:v>
                </c:pt>
                <c:pt idx="3765">
                  <c:v>1409</c:v>
                </c:pt>
                <c:pt idx="3766">
                  <c:v>1409</c:v>
                </c:pt>
                <c:pt idx="3767">
                  <c:v>1410</c:v>
                </c:pt>
                <c:pt idx="3768">
                  <c:v>1411</c:v>
                </c:pt>
                <c:pt idx="3769">
                  <c:v>1412</c:v>
                </c:pt>
                <c:pt idx="3770">
                  <c:v>1413</c:v>
                </c:pt>
                <c:pt idx="3771">
                  <c:v>1414</c:v>
                </c:pt>
                <c:pt idx="3772">
                  <c:v>1414</c:v>
                </c:pt>
                <c:pt idx="3773">
                  <c:v>1415</c:v>
                </c:pt>
                <c:pt idx="3774">
                  <c:v>1416</c:v>
                </c:pt>
                <c:pt idx="3775">
                  <c:v>1417</c:v>
                </c:pt>
                <c:pt idx="3776">
                  <c:v>1418</c:v>
                </c:pt>
                <c:pt idx="3777">
                  <c:v>1419</c:v>
                </c:pt>
                <c:pt idx="3778">
                  <c:v>1420</c:v>
                </c:pt>
                <c:pt idx="3779">
                  <c:v>1420</c:v>
                </c:pt>
                <c:pt idx="3780">
                  <c:v>1420</c:v>
                </c:pt>
                <c:pt idx="3781">
                  <c:v>1420</c:v>
                </c:pt>
                <c:pt idx="3782">
                  <c:v>1420</c:v>
                </c:pt>
                <c:pt idx="3783">
                  <c:v>1421</c:v>
                </c:pt>
                <c:pt idx="3784">
                  <c:v>1422</c:v>
                </c:pt>
                <c:pt idx="3785">
                  <c:v>1422</c:v>
                </c:pt>
                <c:pt idx="3786">
                  <c:v>1422</c:v>
                </c:pt>
                <c:pt idx="3787">
                  <c:v>1422</c:v>
                </c:pt>
                <c:pt idx="3788">
                  <c:v>1422</c:v>
                </c:pt>
                <c:pt idx="3789">
                  <c:v>1422</c:v>
                </c:pt>
                <c:pt idx="3790">
                  <c:v>1423</c:v>
                </c:pt>
                <c:pt idx="3791">
                  <c:v>1423</c:v>
                </c:pt>
                <c:pt idx="3792">
                  <c:v>1424</c:v>
                </c:pt>
                <c:pt idx="3793">
                  <c:v>1425</c:v>
                </c:pt>
                <c:pt idx="3794">
                  <c:v>1425</c:v>
                </c:pt>
                <c:pt idx="3795">
                  <c:v>1426</c:v>
                </c:pt>
                <c:pt idx="3796">
                  <c:v>1427</c:v>
                </c:pt>
                <c:pt idx="3797">
                  <c:v>1427</c:v>
                </c:pt>
                <c:pt idx="3798">
                  <c:v>1428</c:v>
                </c:pt>
                <c:pt idx="3799">
                  <c:v>1428</c:v>
                </c:pt>
                <c:pt idx="3800">
                  <c:v>1429</c:v>
                </c:pt>
                <c:pt idx="3801">
                  <c:v>1430</c:v>
                </c:pt>
                <c:pt idx="3802">
                  <c:v>1430</c:v>
                </c:pt>
                <c:pt idx="3803">
                  <c:v>1430</c:v>
                </c:pt>
                <c:pt idx="3804">
                  <c:v>1430</c:v>
                </c:pt>
                <c:pt idx="3805">
                  <c:v>1430</c:v>
                </c:pt>
                <c:pt idx="3806">
                  <c:v>1431</c:v>
                </c:pt>
                <c:pt idx="3807">
                  <c:v>1432</c:v>
                </c:pt>
                <c:pt idx="3808">
                  <c:v>1432</c:v>
                </c:pt>
                <c:pt idx="3809">
                  <c:v>1432</c:v>
                </c:pt>
                <c:pt idx="3810">
                  <c:v>1432</c:v>
                </c:pt>
                <c:pt idx="3811">
                  <c:v>1433</c:v>
                </c:pt>
                <c:pt idx="3812">
                  <c:v>1433</c:v>
                </c:pt>
                <c:pt idx="3813">
                  <c:v>1433</c:v>
                </c:pt>
                <c:pt idx="3814">
                  <c:v>1434</c:v>
                </c:pt>
                <c:pt idx="3815">
                  <c:v>1435</c:v>
                </c:pt>
                <c:pt idx="3816">
                  <c:v>1436</c:v>
                </c:pt>
                <c:pt idx="3817">
                  <c:v>1437</c:v>
                </c:pt>
                <c:pt idx="3818">
                  <c:v>1438</c:v>
                </c:pt>
                <c:pt idx="3819">
                  <c:v>1439</c:v>
                </c:pt>
                <c:pt idx="3820">
                  <c:v>1440</c:v>
                </c:pt>
                <c:pt idx="3821">
                  <c:v>1440</c:v>
                </c:pt>
                <c:pt idx="3822">
                  <c:v>1441</c:v>
                </c:pt>
                <c:pt idx="3823">
                  <c:v>1442</c:v>
                </c:pt>
                <c:pt idx="3824">
                  <c:v>1442</c:v>
                </c:pt>
                <c:pt idx="3825">
                  <c:v>1442</c:v>
                </c:pt>
                <c:pt idx="3826">
                  <c:v>1443</c:v>
                </c:pt>
                <c:pt idx="3827">
                  <c:v>1443</c:v>
                </c:pt>
                <c:pt idx="3828">
                  <c:v>1443</c:v>
                </c:pt>
                <c:pt idx="3829">
                  <c:v>1443</c:v>
                </c:pt>
                <c:pt idx="3830">
                  <c:v>1443</c:v>
                </c:pt>
                <c:pt idx="3831">
                  <c:v>1444</c:v>
                </c:pt>
                <c:pt idx="3832">
                  <c:v>1444</c:v>
                </c:pt>
                <c:pt idx="3833">
                  <c:v>1445</c:v>
                </c:pt>
                <c:pt idx="3834">
                  <c:v>1445</c:v>
                </c:pt>
                <c:pt idx="3835">
                  <c:v>1445</c:v>
                </c:pt>
                <c:pt idx="3836">
                  <c:v>1445</c:v>
                </c:pt>
                <c:pt idx="3837">
                  <c:v>1445</c:v>
                </c:pt>
                <c:pt idx="3838">
                  <c:v>1445</c:v>
                </c:pt>
                <c:pt idx="3839">
                  <c:v>1445</c:v>
                </c:pt>
                <c:pt idx="3840">
                  <c:v>1445</c:v>
                </c:pt>
                <c:pt idx="3841">
                  <c:v>1446</c:v>
                </c:pt>
                <c:pt idx="3842">
                  <c:v>1446</c:v>
                </c:pt>
                <c:pt idx="3843">
                  <c:v>1446</c:v>
                </c:pt>
                <c:pt idx="3844">
                  <c:v>1446</c:v>
                </c:pt>
                <c:pt idx="3845">
                  <c:v>1447</c:v>
                </c:pt>
                <c:pt idx="3846">
                  <c:v>1448</c:v>
                </c:pt>
                <c:pt idx="3847">
                  <c:v>1448</c:v>
                </c:pt>
                <c:pt idx="3848">
                  <c:v>1448</c:v>
                </c:pt>
                <c:pt idx="3849">
                  <c:v>1448</c:v>
                </c:pt>
                <c:pt idx="3850">
                  <c:v>1449</c:v>
                </c:pt>
                <c:pt idx="3851">
                  <c:v>1449</c:v>
                </c:pt>
                <c:pt idx="3852">
                  <c:v>1449</c:v>
                </c:pt>
                <c:pt idx="3853">
                  <c:v>1449</c:v>
                </c:pt>
                <c:pt idx="3854">
                  <c:v>1449</c:v>
                </c:pt>
                <c:pt idx="3855">
                  <c:v>1449</c:v>
                </c:pt>
                <c:pt idx="3856">
                  <c:v>1449</c:v>
                </c:pt>
                <c:pt idx="3857">
                  <c:v>1449</c:v>
                </c:pt>
                <c:pt idx="3858">
                  <c:v>1449</c:v>
                </c:pt>
                <c:pt idx="3859">
                  <c:v>1449</c:v>
                </c:pt>
                <c:pt idx="3860">
                  <c:v>1450</c:v>
                </c:pt>
                <c:pt idx="3861">
                  <c:v>1450</c:v>
                </c:pt>
                <c:pt idx="3862">
                  <c:v>1450</c:v>
                </c:pt>
                <c:pt idx="3863">
                  <c:v>1450</c:v>
                </c:pt>
                <c:pt idx="3864">
                  <c:v>1450</c:v>
                </c:pt>
                <c:pt idx="3865">
                  <c:v>1450</c:v>
                </c:pt>
                <c:pt idx="3866">
                  <c:v>1450</c:v>
                </c:pt>
                <c:pt idx="3867">
                  <c:v>1450</c:v>
                </c:pt>
                <c:pt idx="3868">
                  <c:v>1450</c:v>
                </c:pt>
                <c:pt idx="3869">
                  <c:v>1451</c:v>
                </c:pt>
                <c:pt idx="3870">
                  <c:v>1452</c:v>
                </c:pt>
                <c:pt idx="3871">
                  <c:v>1452</c:v>
                </c:pt>
                <c:pt idx="3872">
                  <c:v>1452</c:v>
                </c:pt>
                <c:pt idx="3873">
                  <c:v>1452</c:v>
                </c:pt>
                <c:pt idx="3874">
                  <c:v>1453</c:v>
                </c:pt>
                <c:pt idx="3875">
                  <c:v>1453</c:v>
                </c:pt>
                <c:pt idx="3876">
                  <c:v>1453</c:v>
                </c:pt>
                <c:pt idx="3877">
                  <c:v>1453</c:v>
                </c:pt>
                <c:pt idx="3878">
                  <c:v>1454</c:v>
                </c:pt>
                <c:pt idx="3879">
                  <c:v>1454</c:v>
                </c:pt>
                <c:pt idx="3880">
                  <c:v>1454</c:v>
                </c:pt>
                <c:pt idx="3881">
                  <c:v>1454</c:v>
                </c:pt>
                <c:pt idx="3882">
                  <c:v>1454</c:v>
                </c:pt>
                <c:pt idx="3883">
                  <c:v>1454</c:v>
                </c:pt>
                <c:pt idx="3884">
                  <c:v>1454</c:v>
                </c:pt>
                <c:pt idx="3885">
                  <c:v>1455</c:v>
                </c:pt>
                <c:pt idx="3886">
                  <c:v>1455</c:v>
                </c:pt>
                <c:pt idx="3887">
                  <c:v>1455</c:v>
                </c:pt>
                <c:pt idx="3888">
                  <c:v>1455</c:v>
                </c:pt>
                <c:pt idx="3889">
                  <c:v>1455</c:v>
                </c:pt>
                <c:pt idx="3890">
                  <c:v>1455</c:v>
                </c:pt>
                <c:pt idx="3891">
                  <c:v>1455</c:v>
                </c:pt>
                <c:pt idx="3892">
                  <c:v>1455</c:v>
                </c:pt>
                <c:pt idx="3893">
                  <c:v>1455</c:v>
                </c:pt>
                <c:pt idx="3894">
                  <c:v>1455</c:v>
                </c:pt>
                <c:pt idx="3895">
                  <c:v>1456</c:v>
                </c:pt>
                <c:pt idx="3896">
                  <c:v>1457</c:v>
                </c:pt>
                <c:pt idx="3897">
                  <c:v>1458</c:v>
                </c:pt>
                <c:pt idx="3898">
                  <c:v>1458</c:v>
                </c:pt>
                <c:pt idx="3899">
                  <c:v>1459</c:v>
                </c:pt>
                <c:pt idx="3900">
                  <c:v>1459</c:v>
                </c:pt>
                <c:pt idx="3901">
                  <c:v>1459</c:v>
                </c:pt>
                <c:pt idx="3902">
                  <c:v>1459</c:v>
                </c:pt>
                <c:pt idx="3903">
                  <c:v>1459</c:v>
                </c:pt>
                <c:pt idx="3904">
                  <c:v>1459</c:v>
                </c:pt>
                <c:pt idx="3905">
                  <c:v>1459</c:v>
                </c:pt>
                <c:pt idx="3906">
                  <c:v>1460</c:v>
                </c:pt>
                <c:pt idx="3907">
                  <c:v>1461</c:v>
                </c:pt>
                <c:pt idx="3908">
                  <c:v>1461</c:v>
                </c:pt>
                <c:pt idx="3909">
                  <c:v>1462</c:v>
                </c:pt>
                <c:pt idx="3910">
                  <c:v>1463</c:v>
                </c:pt>
                <c:pt idx="3911">
                  <c:v>1464</c:v>
                </c:pt>
                <c:pt idx="3912">
                  <c:v>1465</c:v>
                </c:pt>
                <c:pt idx="3913">
                  <c:v>1466</c:v>
                </c:pt>
                <c:pt idx="3914">
                  <c:v>1467</c:v>
                </c:pt>
                <c:pt idx="3915">
                  <c:v>1467</c:v>
                </c:pt>
                <c:pt idx="3916">
                  <c:v>1468</c:v>
                </c:pt>
                <c:pt idx="3917">
                  <c:v>1468</c:v>
                </c:pt>
                <c:pt idx="3918">
                  <c:v>1469</c:v>
                </c:pt>
                <c:pt idx="3919">
                  <c:v>1470</c:v>
                </c:pt>
                <c:pt idx="3920">
                  <c:v>1471</c:v>
                </c:pt>
                <c:pt idx="3921">
                  <c:v>1472</c:v>
                </c:pt>
                <c:pt idx="3922">
                  <c:v>1472</c:v>
                </c:pt>
                <c:pt idx="3923">
                  <c:v>1472</c:v>
                </c:pt>
                <c:pt idx="3924">
                  <c:v>1473</c:v>
                </c:pt>
                <c:pt idx="3925">
                  <c:v>1474</c:v>
                </c:pt>
                <c:pt idx="3926">
                  <c:v>1474</c:v>
                </c:pt>
                <c:pt idx="3927">
                  <c:v>1474</c:v>
                </c:pt>
                <c:pt idx="3928">
                  <c:v>1475</c:v>
                </c:pt>
                <c:pt idx="3929">
                  <c:v>1475</c:v>
                </c:pt>
                <c:pt idx="3930">
                  <c:v>1476</c:v>
                </c:pt>
                <c:pt idx="3931">
                  <c:v>1477</c:v>
                </c:pt>
                <c:pt idx="3932">
                  <c:v>1477</c:v>
                </c:pt>
                <c:pt idx="3933">
                  <c:v>1477</c:v>
                </c:pt>
                <c:pt idx="3934">
                  <c:v>1477</c:v>
                </c:pt>
                <c:pt idx="3935">
                  <c:v>1478</c:v>
                </c:pt>
                <c:pt idx="3936">
                  <c:v>1478</c:v>
                </c:pt>
                <c:pt idx="3937">
                  <c:v>1479</c:v>
                </c:pt>
                <c:pt idx="3938">
                  <c:v>1479</c:v>
                </c:pt>
                <c:pt idx="3939">
                  <c:v>1479</c:v>
                </c:pt>
                <c:pt idx="3940">
                  <c:v>1479</c:v>
                </c:pt>
                <c:pt idx="3941">
                  <c:v>1479</c:v>
                </c:pt>
                <c:pt idx="3942">
                  <c:v>1479</c:v>
                </c:pt>
                <c:pt idx="3943">
                  <c:v>1479</c:v>
                </c:pt>
                <c:pt idx="3944">
                  <c:v>1479</c:v>
                </c:pt>
                <c:pt idx="3945">
                  <c:v>1479</c:v>
                </c:pt>
                <c:pt idx="3946">
                  <c:v>1479</c:v>
                </c:pt>
                <c:pt idx="3947">
                  <c:v>1479</c:v>
                </c:pt>
                <c:pt idx="3948">
                  <c:v>1480</c:v>
                </c:pt>
                <c:pt idx="3949">
                  <c:v>1481</c:v>
                </c:pt>
                <c:pt idx="3950">
                  <c:v>1481</c:v>
                </c:pt>
                <c:pt idx="3951">
                  <c:v>1481</c:v>
                </c:pt>
                <c:pt idx="3952">
                  <c:v>1481</c:v>
                </c:pt>
                <c:pt idx="3953">
                  <c:v>1481</c:v>
                </c:pt>
                <c:pt idx="3954">
                  <c:v>1481</c:v>
                </c:pt>
                <c:pt idx="3955">
                  <c:v>1482</c:v>
                </c:pt>
                <c:pt idx="3956">
                  <c:v>1482</c:v>
                </c:pt>
                <c:pt idx="3957">
                  <c:v>1482</c:v>
                </c:pt>
                <c:pt idx="3958">
                  <c:v>1482</c:v>
                </c:pt>
                <c:pt idx="3959">
                  <c:v>1482</c:v>
                </c:pt>
                <c:pt idx="3960">
                  <c:v>1482</c:v>
                </c:pt>
                <c:pt idx="3961">
                  <c:v>1482</c:v>
                </c:pt>
                <c:pt idx="3962">
                  <c:v>1482</c:v>
                </c:pt>
                <c:pt idx="3963">
                  <c:v>1482</c:v>
                </c:pt>
                <c:pt idx="3964">
                  <c:v>1482</c:v>
                </c:pt>
                <c:pt idx="3965">
                  <c:v>1483</c:v>
                </c:pt>
                <c:pt idx="3966">
                  <c:v>1483</c:v>
                </c:pt>
                <c:pt idx="3967">
                  <c:v>1483</c:v>
                </c:pt>
                <c:pt idx="3968">
                  <c:v>1483</c:v>
                </c:pt>
                <c:pt idx="3969">
                  <c:v>1483</c:v>
                </c:pt>
                <c:pt idx="3970">
                  <c:v>1483</c:v>
                </c:pt>
                <c:pt idx="3971">
                  <c:v>1483</c:v>
                </c:pt>
                <c:pt idx="3972">
                  <c:v>1484</c:v>
                </c:pt>
                <c:pt idx="3973">
                  <c:v>1485</c:v>
                </c:pt>
                <c:pt idx="3974">
                  <c:v>1486</c:v>
                </c:pt>
                <c:pt idx="3975">
                  <c:v>1487</c:v>
                </c:pt>
                <c:pt idx="3976">
                  <c:v>1487</c:v>
                </c:pt>
                <c:pt idx="3977">
                  <c:v>1488</c:v>
                </c:pt>
                <c:pt idx="3978">
                  <c:v>1488</c:v>
                </c:pt>
                <c:pt idx="3979">
                  <c:v>1488</c:v>
                </c:pt>
                <c:pt idx="3980">
                  <c:v>1488</c:v>
                </c:pt>
                <c:pt idx="3981">
                  <c:v>1489</c:v>
                </c:pt>
                <c:pt idx="3982">
                  <c:v>1490</c:v>
                </c:pt>
                <c:pt idx="3983">
                  <c:v>1491</c:v>
                </c:pt>
                <c:pt idx="3984">
                  <c:v>1491</c:v>
                </c:pt>
                <c:pt idx="3985">
                  <c:v>1492</c:v>
                </c:pt>
                <c:pt idx="3986">
                  <c:v>1493</c:v>
                </c:pt>
                <c:pt idx="3987">
                  <c:v>1493</c:v>
                </c:pt>
                <c:pt idx="3988">
                  <c:v>1493</c:v>
                </c:pt>
                <c:pt idx="3989">
                  <c:v>1493</c:v>
                </c:pt>
                <c:pt idx="3990">
                  <c:v>1494</c:v>
                </c:pt>
                <c:pt idx="3991">
                  <c:v>1495</c:v>
                </c:pt>
                <c:pt idx="3992">
                  <c:v>1496</c:v>
                </c:pt>
                <c:pt idx="3993">
                  <c:v>1497</c:v>
                </c:pt>
                <c:pt idx="3994">
                  <c:v>1498</c:v>
                </c:pt>
                <c:pt idx="3995">
                  <c:v>1499</c:v>
                </c:pt>
                <c:pt idx="3996">
                  <c:v>1499</c:v>
                </c:pt>
                <c:pt idx="3997">
                  <c:v>1500</c:v>
                </c:pt>
                <c:pt idx="3998">
                  <c:v>1500</c:v>
                </c:pt>
                <c:pt idx="3999">
                  <c:v>1500</c:v>
                </c:pt>
                <c:pt idx="4000">
                  <c:v>1501</c:v>
                </c:pt>
                <c:pt idx="4001">
                  <c:v>1502</c:v>
                </c:pt>
                <c:pt idx="4002">
                  <c:v>1503</c:v>
                </c:pt>
                <c:pt idx="4003">
                  <c:v>1503</c:v>
                </c:pt>
                <c:pt idx="4004">
                  <c:v>1504</c:v>
                </c:pt>
                <c:pt idx="4005">
                  <c:v>1505</c:v>
                </c:pt>
                <c:pt idx="4006">
                  <c:v>1505</c:v>
                </c:pt>
                <c:pt idx="4007">
                  <c:v>1505</c:v>
                </c:pt>
                <c:pt idx="4008">
                  <c:v>1505</c:v>
                </c:pt>
                <c:pt idx="4009">
                  <c:v>1505</c:v>
                </c:pt>
                <c:pt idx="4010">
                  <c:v>1505</c:v>
                </c:pt>
                <c:pt idx="4011">
                  <c:v>1505</c:v>
                </c:pt>
                <c:pt idx="4012">
                  <c:v>1505</c:v>
                </c:pt>
                <c:pt idx="4013">
                  <c:v>1505</c:v>
                </c:pt>
                <c:pt idx="4014">
                  <c:v>1505</c:v>
                </c:pt>
                <c:pt idx="4015">
                  <c:v>1505</c:v>
                </c:pt>
                <c:pt idx="4016">
                  <c:v>1505</c:v>
                </c:pt>
                <c:pt idx="4017">
                  <c:v>1505</c:v>
                </c:pt>
                <c:pt idx="4018">
                  <c:v>1505</c:v>
                </c:pt>
                <c:pt idx="4019">
                  <c:v>1505</c:v>
                </c:pt>
                <c:pt idx="4020">
                  <c:v>1505</c:v>
                </c:pt>
                <c:pt idx="4021">
                  <c:v>1505</c:v>
                </c:pt>
                <c:pt idx="4022">
                  <c:v>1505</c:v>
                </c:pt>
                <c:pt idx="4023">
                  <c:v>1505</c:v>
                </c:pt>
                <c:pt idx="4024">
                  <c:v>1505</c:v>
                </c:pt>
                <c:pt idx="4025">
                  <c:v>1505</c:v>
                </c:pt>
                <c:pt idx="4026">
                  <c:v>1505</c:v>
                </c:pt>
                <c:pt idx="4027">
                  <c:v>1505</c:v>
                </c:pt>
                <c:pt idx="4028">
                  <c:v>1505</c:v>
                </c:pt>
                <c:pt idx="4029">
                  <c:v>1506</c:v>
                </c:pt>
                <c:pt idx="4030">
                  <c:v>1507</c:v>
                </c:pt>
                <c:pt idx="4031">
                  <c:v>1508</c:v>
                </c:pt>
                <c:pt idx="4032">
                  <c:v>1508</c:v>
                </c:pt>
                <c:pt idx="4033">
                  <c:v>1508</c:v>
                </c:pt>
                <c:pt idx="4034">
                  <c:v>1508</c:v>
                </c:pt>
                <c:pt idx="4035">
                  <c:v>1508</c:v>
                </c:pt>
                <c:pt idx="4036">
                  <c:v>1509</c:v>
                </c:pt>
                <c:pt idx="4037">
                  <c:v>1509</c:v>
                </c:pt>
                <c:pt idx="4038">
                  <c:v>1509</c:v>
                </c:pt>
                <c:pt idx="4039">
                  <c:v>1510</c:v>
                </c:pt>
                <c:pt idx="4040">
                  <c:v>1510</c:v>
                </c:pt>
                <c:pt idx="4041">
                  <c:v>1510</c:v>
                </c:pt>
                <c:pt idx="4042">
                  <c:v>1511</c:v>
                </c:pt>
                <c:pt idx="4043">
                  <c:v>1512</c:v>
                </c:pt>
                <c:pt idx="4044">
                  <c:v>1513</c:v>
                </c:pt>
                <c:pt idx="4045">
                  <c:v>1514</c:v>
                </c:pt>
                <c:pt idx="4046">
                  <c:v>1515</c:v>
                </c:pt>
                <c:pt idx="4047">
                  <c:v>1515</c:v>
                </c:pt>
                <c:pt idx="4048">
                  <c:v>1515</c:v>
                </c:pt>
                <c:pt idx="4049">
                  <c:v>1515</c:v>
                </c:pt>
                <c:pt idx="4050">
                  <c:v>1515</c:v>
                </c:pt>
                <c:pt idx="4051">
                  <c:v>1515</c:v>
                </c:pt>
                <c:pt idx="4052">
                  <c:v>1515</c:v>
                </c:pt>
                <c:pt idx="4053">
                  <c:v>1516</c:v>
                </c:pt>
                <c:pt idx="4054">
                  <c:v>1517</c:v>
                </c:pt>
                <c:pt idx="4055">
                  <c:v>1517</c:v>
                </c:pt>
                <c:pt idx="4056">
                  <c:v>1517</c:v>
                </c:pt>
                <c:pt idx="4057">
                  <c:v>1518</c:v>
                </c:pt>
                <c:pt idx="4058">
                  <c:v>1519</c:v>
                </c:pt>
                <c:pt idx="4059">
                  <c:v>1520</c:v>
                </c:pt>
                <c:pt idx="4060">
                  <c:v>1521</c:v>
                </c:pt>
                <c:pt idx="4061">
                  <c:v>1521</c:v>
                </c:pt>
                <c:pt idx="4062">
                  <c:v>1521</c:v>
                </c:pt>
                <c:pt idx="4063">
                  <c:v>1521</c:v>
                </c:pt>
                <c:pt idx="4064">
                  <c:v>1521</c:v>
                </c:pt>
                <c:pt idx="4065">
                  <c:v>1521</c:v>
                </c:pt>
                <c:pt idx="4066">
                  <c:v>1521</c:v>
                </c:pt>
                <c:pt idx="4067">
                  <c:v>1522</c:v>
                </c:pt>
                <c:pt idx="4068">
                  <c:v>1522</c:v>
                </c:pt>
                <c:pt idx="4069">
                  <c:v>1523</c:v>
                </c:pt>
                <c:pt idx="4070">
                  <c:v>1524</c:v>
                </c:pt>
                <c:pt idx="4071">
                  <c:v>1525</c:v>
                </c:pt>
                <c:pt idx="4072">
                  <c:v>1525</c:v>
                </c:pt>
                <c:pt idx="4073">
                  <c:v>1525</c:v>
                </c:pt>
                <c:pt idx="4074">
                  <c:v>1525</c:v>
                </c:pt>
                <c:pt idx="4075">
                  <c:v>1526</c:v>
                </c:pt>
                <c:pt idx="4076">
                  <c:v>1527</c:v>
                </c:pt>
                <c:pt idx="4077">
                  <c:v>1527</c:v>
                </c:pt>
                <c:pt idx="4078">
                  <c:v>1527</c:v>
                </c:pt>
                <c:pt idx="4079">
                  <c:v>1527</c:v>
                </c:pt>
                <c:pt idx="4080">
                  <c:v>1527</c:v>
                </c:pt>
                <c:pt idx="4081">
                  <c:v>1527</c:v>
                </c:pt>
                <c:pt idx="4082">
                  <c:v>1527</c:v>
                </c:pt>
                <c:pt idx="4083">
                  <c:v>1527</c:v>
                </c:pt>
                <c:pt idx="4084">
                  <c:v>1527</c:v>
                </c:pt>
                <c:pt idx="4085">
                  <c:v>1527</c:v>
                </c:pt>
                <c:pt idx="4086">
                  <c:v>1528</c:v>
                </c:pt>
                <c:pt idx="4087">
                  <c:v>1528</c:v>
                </c:pt>
                <c:pt idx="4088">
                  <c:v>1528</c:v>
                </c:pt>
                <c:pt idx="4089">
                  <c:v>1528</c:v>
                </c:pt>
                <c:pt idx="4090">
                  <c:v>1528</c:v>
                </c:pt>
                <c:pt idx="4091">
                  <c:v>1528</c:v>
                </c:pt>
                <c:pt idx="4092">
                  <c:v>1528</c:v>
                </c:pt>
                <c:pt idx="4093">
                  <c:v>1528</c:v>
                </c:pt>
                <c:pt idx="4094">
                  <c:v>1529</c:v>
                </c:pt>
                <c:pt idx="4095">
                  <c:v>1530</c:v>
                </c:pt>
                <c:pt idx="4096">
                  <c:v>1531</c:v>
                </c:pt>
                <c:pt idx="4097">
                  <c:v>1531</c:v>
                </c:pt>
                <c:pt idx="4098">
                  <c:v>1531</c:v>
                </c:pt>
                <c:pt idx="4099">
                  <c:v>1532</c:v>
                </c:pt>
                <c:pt idx="4100">
                  <c:v>1532</c:v>
                </c:pt>
                <c:pt idx="4101">
                  <c:v>1532</c:v>
                </c:pt>
                <c:pt idx="4102">
                  <c:v>1532</c:v>
                </c:pt>
                <c:pt idx="4103">
                  <c:v>1532</c:v>
                </c:pt>
                <c:pt idx="4104">
                  <c:v>1532</c:v>
                </c:pt>
                <c:pt idx="4105">
                  <c:v>1533</c:v>
                </c:pt>
                <c:pt idx="4106">
                  <c:v>1533</c:v>
                </c:pt>
                <c:pt idx="4107">
                  <c:v>1534</c:v>
                </c:pt>
                <c:pt idx="4108">
                  <c:v>1534</c:v>
                </c:pt>
                <c:pt idx="4109">
                  <c:v>1534</c:v>
                </c:pt>
                <c:pt idx="4110">
                  <c:v>1534</c:v>
                </c:pt>
                <c:pt idx="4111">
                  <c:v>1534</c:v>
                </c:pt>
                <c:pt idx="4112">
                  <c:v>1534</c:v>
                </c:pt>
                <c:pt idx="4113">
                  <c:v>1534</c:v>
                </c:pt>
                <c:pt idx="4114">
                  <c:v>1534</c:v>
                </c:pt>
                <c:pt idx="4115">
                  <c:v>1534</c:v>
                </c:pt>
                <c:pt idx="4116">
                  <c:v>1534</c:v>
                </c:pt>
                <c:pt idx="4117">
                  <c:v>1534</c:v>
                </c:pt>
                <c:pt idx="4118">
                  <c:v>1534</c:v>
                </c:pt>
                <c:pt idx="4119">
                  <c:v>1534</c:v>
                </c:pt>
                <c:pt idx="4120">
                  <c:v>1534</c:v>
                </c:pt>
                <c:pt idx="4121">
                  <c:v>1534</c:v>
                </c:pt>
                <c:pt idx="4122">
                  <c:v>1534</c:v>
                </c:pt>
                <c:pt idx="4123">
                  <c:v>1534</c:v>
                </c:pt>
                <c:pt idx="4124">
                  <c:v>1534</c:v>
                </c:pt>
                <c:pt idx="4125">
                  <c:v>1534</c:v>
                </c:pt>
                <c:pt idx="4126">
                  <c:v>1534</c:v>
                </c:pt>
                <c:pt idx="4127">
                  <c:v>1534</c:v>
                </c:pt>
                <c:pt idx="4128">
                  <c:v>1534</c:v>
                </c:pt>
                <c:pt idx="4129">
                  <c:v>1534</c:v>
                </c:pt>
                <c:pt idx="4130">
                  <c:v>1534</c:v>
                </c:pt>
                <c:pt idx="4131">
                  <c:v>1534</c:v>
                </c:pt>
                <c:pt idx="4132">
                  <c:v>1535</c:v>
                </c:pt>
                <c:pt idx="4133">
                  <c:v>1535</c:v>
                </c:pt>
                <c:pt idx="4134">
                  <c:v>1535</c:v>
                </c:pt>
                <c:pt idx="4135">
                  <c:v>1536</c:v>
                </c:pt>
                <c:pt idx="4136">
                  <c:v>1536</c:v>
                </c:pt>
                <c:pt idx="4137">
                  <c:v>1537</c:v>
                </c:pt>
                <c:pt idx="4138">
                  <c:v>1538</c:v>
                </c:pt>
                <c:pt idx="4139">
                  <c:v>1538</c:v>
                </c:pt>
                <c:pt idx="4140">
                  <c:v>1538</c:v>
                </c:pt>
                <c:pt idx="4141">
                  <c:v>1538</c:v>
                </c:pt>
                <c:pt idx="4142">
                  <c:v>1538</c:v>
                </c:pt>
                <c:pt idx="4143">
                  <c:v>1538</c:v>
                </c:pt>
                <c:pt idx="4144">
                  <c:v>1539</c:v>
                </c:pt>
                <c:pt idx="4145">
                  <c:v>1539</c:v>
                </c:pt>
                <c:pt idx="4146">
                  <c:v>1540</c:v>
                </c:pt>
                <c:pt idx="4147">
                  <c:v>1541</c:v>
                </c:pt>
                <c:pt idx="4148">
                  <c:v>1542</c:v>
                </c:pt>
                <c:pt idx="4149">
                  <c:v>1543</c:v>
                </c:pt>
                <c:pt idx="4150">
                  <c:v>1543</c:v>
                </c:pt>
                <c:pt idx="4151">
                  <c:v>1543</c:v>
                </c:pt>
                <c:pt idx="4152">
                  <c:v>1544</c:v>
                </c:pt>
                <c:pt idx="4153">
                  <c:v>1544</c:v>
                </c:pt>
                <c:pt idx="4154">
                  <c:v>1544</c:v>
                </c:pt>
                <c:pt idx="4155">
                  <c:v>1544</c:v>
                </c:pt>
                <c:pt idx="4156">
                  <c:v>1544</c:v>
                </c:pt>
                <c:pt idx="4157">
                  <c:v>1545</c:v>
                </c:pt>
                <c:pt idx="4158">
                  <c:v>1545</c:v>
                </c:pt>
                <c:pt idx="4159">
                  <c:v>1545</c:v>
                </c:pt>
                <c:pt idx="4160">
                  <c:v>1545</c:v>
                </c:pt>
                <c:pt idx="4161">
                  <c:v>1545</c:v>
                </c:pt>
                <c:pt idx="4162">
                  <c:v>1545</c:v>
                </c:pt>
                <c:pt idx="4163">
                  <c:v>1545</c:v>
                </c:pt>
                <c:pt idx="4164">
                  <c:v>1545</c:v>
                </c:pt>
                <c:pt idx="4165">
                  <c:v>1545</c:v>
                </c:pt>
                <c:pt idx="4166">
                  <c:v>1545</c:v>
                </c:pt>
                <c:pt idx="4167">
                  <c:v>1545</c:v>
                </c:pt>
                <c:pt idx="4168">
                  <c:v>1546</c:v>
                </c:pt>
                <c:pt idx="4169">
                  <c:v>1546</c:v>
                </c:pt>
                <c:pt idx="4170">
                  <c:v>1546</c:v>
                </c:pt>
                <c:pt idx="4171">
                  <c:v>1546</c:v>
                </c:pt>
                <c:pt idx="4172">
                  <c:v>1546</c:v>
                </c:pt>
                <c:pt idx="4173">
                  <c:v>1546</c:v>
                </c:pt>
                <c:pt idx="4174">
                  <c:v>1546</c:v>
                </c:pt>
                <c:pt idx="4175">
                  <c:v>1546</c:v>
                </c:pt>
                <c:pt idx="4176">
                  <c:v>1546</c:v>
                </c:pt>
                <c:pt idx="4177">
                  <c:v>1546</c:v>
                </c:pt>
                <c:pt idx="4178">
                  <c:v>1546</c:v>
                </c:pt>
                <c:pt idx="4179">
                  <c:v>1546</c:v>
                </c:pt>
                <c:pt idx="4180">
                  <c:v>1546</c:v>
                </c:pt>
                <c:pt idx="4181">
                  <c:v>1546</c:v>
                </c:pt>
                <c:pt idx="4182">
                  <c:v>1547</c:v>
                </c:pt>
                <c:pt idx="4183">
                  <c:v>1547</c:v>
                </c:pt>
                <c:pt idx="4184">
                  <c:v>1547</c:v>
                </c:pt>
                <c:pt idx="4185">
                  <c:v>1547</c:v>
                </c:pt>
                <c:pt idx="4186">
                  <c:v>1547</c:v>
                </c:pt>
                <c:pt idx="4187">
                  <c:v>1547</c:v>
                </c:pt>
                <c:pt idx="4188">
                  <c:v>1547</c:v>
                </c:pt>
                <c:pt idx="4189">
                  <c:v>1548</c:v>
                </c:pt>
                <c:pt idx="4190">
                  <c:v>1548</c:v>
                </c:pt>
                <c:pt idx="4191">
                  <c:v>1548</c:v>
                </c:pt>
                <c:pt idx="4192">
                  <c:v>1548</c:v>
                </c:pt>
                <c:pt idx="4193">
                  <c:v>1548</c:v>
                </c:pt>
                <c:pt idx="4194">
                  <c:v>1548</c:v>
                </c:pt>
                <c:pt idx="4195">
                  <c:v>1548</c:v>
                </c:pt>
                <c:pt idx="4196">
                  <c:v>1548</c:v>
                </c:pt>
                <c:pt idx="4197">
                  <c:v>1548</c:v>
                </c:pt>
                <c:pt idx="4198">
                  <c:v>1548</c:v>
                </c:pt>
                <c:pt idx="4199">
                  <c:v>1548</c:v>
                </c:pt>
                <c:pt idx="4200">
                  <c:v>1548</c:v>
                </c:pt>
                <c:pt idx="4201">
                  <c:v>1548</c:v>
                </c:pt>
                <c:pt idx="4202">
                  <c:v>1548</c:v>
                </c:pt>
                <c:pt idx="4203">
                  <c:v>1548</c:v>
                </c:pt>
                <c:pt idx="4204">
                  <c:v>1549</c:v>
                </c:pt>
                <c:pt idx="4205">
                  <c:v>1550</c:v>
                </c:pt>
                <c:pt idx="4206">
                  <c:v>1550</c:v>
                </c:pt>
                <c:pt idx="4207">
                  <c:v>1550</c:v>
                </c:pt>
                <c:pt idx="4208">
                  <c:v>1550</c:v>
                </c:pt>
                <c:pt idx="4209">
                  <c:v>1550</c:v>
                </c:pt>
                <c:pt idx="4210">
                  <c:v>1551</c:v>
                </c:pt>
                <c:pt idx="4211">
                  <c:v>1552</c:v>
                </c:pt>
                <c:pt idx="4212">
                  <c:v>1552</c:v>
                </c:pt>
                <c:pt idx="4213">
                  <c:v>1552</c:v>
                </c:pt>
                <c:pt idx="4214">
                  <c:v>1552</c:v>
                </c:pt>
                <c:pt idx="4215">
                  <c:v>1552</c:v>
                </c:pt>
                <c:pt idx="4216">
                  <c:v>1553</c:v>
                </c:pt>
                <c:pt idx="4217">
                  <c:v>1554</c:v>
                </c:pt>
                <c:pt idx="4218">
                  <c:v>1554</c:v>
                </c:pt>
                <c:pt idx="4219">
                  <c:v>1554</c:v>
                </c:pt>
                <c:pt idx="4220">
                  <c:v>1555</c:v>
                </c:pt>
                <c:pt idx="4221">
                  <c:v>1555</c:v>
                </c:pt>
                <c:pt idx="4222">
                  <c:v>1555</c:v>
                </c:pt>
                <c:pt idx="4223">
                  <c:v>1555</c:v>
                </c:pt>
                <c:pt idx="4224">
                  <c:v>1555</c:v>
                </c:pt>
                <c:pt idx="4225">
                  <c:v>1555</c:v>
                </c:pt>
                <c:pt idx="4226">
                  <c:v>1555</c:v>
                </c:pt>
                <c:pt idx="4227">
                  <c:v>1555</c:v>
                </c:pt>
                <c:pt idx="4228">
                  <c:v>1555</c:v>
                </c:pt>
                <c:pt idx="4229">
                  <c:v>1555</c:v>
                </c:pt>
                <c:pt idx="4230">
                  <c:v>1555</c:v>
                </c:pt>
                <c:pt idx="4231">
                  <c:v>1555</c:v>
                </c:pt>
                <c:pt idx="4232">
                  <c:v>1555</c:v>
                </c:pt>
                <c:pt idx="4233">
                  <c:v>1555</c:v>
                </c:pt>
                <c:pt idx="4234">
                  <c:v>1555</c:v>
                </c:pt>
                <c:pt idx="4235">
                  <c:v>1555</c:v>
                </c:pt>
                <c:pt idx="4236">
                  <c:v>1555</c:v>
                </c:pt>
                <c:pt idx="4237">
                  <c:v>1555</c:v>
                </c:pt>
                <c:pt idx="4238">
                  <c:v>1556</c:v>
                </c:pt>
                <c:pt idx="4239">
                  <c:v>1556</c:v>
                </c:pt>
                <c:pt idx="4240">
                  <c:v>1556</c:v>
                </c:pt>
                <c:pt idx="4241">
                  <c:v>1556</c:v>
                </c:pt>
                <c:pt idx="4242">
                  <c:v>1556</c:v>
                </c:pt>
                <c:pt idx="4243">
                  <c:v>1556</c:v>
                </c:pt>
                <c:pt idx="4244">
                  <c:v>1557</c:v>
                </c:pt>
                <c:pt idx="4245">
                  <c:v>1557</c:v>
                </c:pt>
                <c:pt idx="4246">
                  <c:v>1557</c:v>
                </c:pt>
                <c:pt idx="4247">
                  <c:v>1557</c:v>
                </c:pt>
                <c:pt idx="4248">
                  <c:v>1557</c:v>
                </c:pt>
                <c:pt idx="4249">
                  <c:v>1557</c:v>
                </c:pt>
                <c:pt idx="4250">
                  <c:v>1557</c:v>
                </c:pt>
                <c:pt idx="4251">
                  <c:v>1557</c:v>
                </c:pt>
                <c:pt idx="4252">
                  <c:v>1557</c:v>
                </c:pt>
                <c:pt idx="4253">
                  <c:v>1557</c:v>
                </c:pt>
                <c:pt idx="4254">
                  <c:v>1558</c:v>
                </c:pt>
                <c:pt idx="4255">
                  <c:v>1558</c:v>
                </c:pt>
                <c:pt idx="4256">
                  <c:v>1559</c:v>
                </c:pt>
                <c:pt idx="4257">
                  <c:v>1559</c:v>
                </c:pt>
                <c:pt idx="4258">
                  <c:v>1559</c:v>
                </c:pt>
                <c:pt idx="4259">
                  <c:v>1559</c:v>
                </c:pt>
                <c:pt idx="4260">
                  <c:v>1560</c:v>
                </c:pt>
                <c:pt idx="4261">
                  <c:v>1560</c:v>
                </c:pt>
                <c:pt idx="4262">
                  <c:v>1561</c:v>
                </c:pt>
                <c:pt idx="4263">
                  <c:v>1562</c:v>
                </c:pt>
                <c:pt idx="4264">
                  <c:v>1563</c:v>
                </c:pt>
                <c:pt idx="4265">
                  <c:v>1563</c:v>
                </c:pt>
                <c:pt idx="4266">
                  <c:v>1563</c:v>
                </c:pt>
                <c:pt idx="4267">
                  <c:v>1563</c:v>
                </c:pt>
                <c:pt idx="4268">
                  <c:v>1563</c:v>
                </c:pt>
                <c:pt idx="4269">
                  <c:v>1563</c:v>
                </c:pt>
                <c:pt idx="4270">
                  <c:v>1563</c:v>
                </c:pt>
                <c:pt idx="4271">
                  <c:v>1563</c:v>
                </c:pt>
                <c:pt idx="4272">
                  <c:v>1563</c:v>
                </c:pt>
                <c:pt idx="4273">
                  <c:v>1563</c:v>
                </c:pt>
                <c:pt idx="4274">
                  <c:v>1563</c:v>
                </c:pt>
                <c:pt idx="4275">
                  <c:v>1563</c:v>
                </c:pt>
                <c:pt idx="4276">
                  <c:v>1563</c:v>
                </c:pt>
                <c:pt idx="4277">
                  <c:v>1563</c:v>
                </c:pt>
                <c:pt idx="4278">
                  <c:v>1563</c:v>
                </c:pt>
                <c:pt idx="4279">
                  <c:v>1563</c:v>
                </c:pt>
                <c:pt idx="4280">
                  <c:v>1563</c:v>
                </c:pt>
                <c:pt idx="4281">
                  <c:v>1563</c:v>
                </c:pt>
                <c:pt idx="4282">
                  <c:v>1563</c:v>
                </c:pt>
                <c:pt idx="4283">
                  <c:v>1563</c:v>
                </c:pt>
                <c:pt idx="4284">
                  <c:v>1563</c:v>
                </c:pt>
                <c:pt idx="4285">
                  <c:v>1563</c:v>
                </c:pt>
                <c:pt idx="4286">
                  <c:v>1563</c:v>
                </c:pt>
                <c:pt idx="4287">
                  <c:v>1563</c:v>
                </c:pt>
                <c:pt idx="4288">
                  <c:v>1564</c:v>
                </c:pt>
                <c:pt idx="4289">
                  <c:v>1565</c:v>
                </c:pt>
                <c:pt idx="4290">
                  <c:v>1565</c:v>
                </c:pt>
                <c:pt idx="4291">
                  <c:v>1566</c:v>
                </c:pt>
                <c:pt idx="4292">
                  <c:v>1566</c:v>
                </c:pt>
                <c:pt idx="4293">
                  <c:v>1567</c:v>
                </c:pt>
                <c:pt idx="4294">
                  <c:v>1568</c:v>
                </c:pt>
                <c:pt idx="4295">
                  <c:v>1568</c:v>
                </c:pt>
                <c:pt idx="4296">
                  <c:v>1569</c:v>
                </c:pt>
                <c:pt idx="4297">
                  <c:v>1569</c:v>
                </c:pt>
                <c:pt idx="4298">
                  <c:v>1570</c:v>
                </c:pt>
                <c:pt idx="4299">
                  <c:v>1570</c:v>
                </c:pt>
                <c:pt idx="4300">
                  <c:v>1571</c:v>
                </c:pt>
                <c:pt idx="4301">
                  <c:v>1571</c:v>
                </c:pt>
                <c:pt idx="4302">
                  <c:v>1571</c:v>
                </c:pt>
                <c:pt idx="4303">
                  <c:v>1571</c:v>
                </c:pt>
                <c:pt idx="4304">
                  <c:v>1572</c:v>
                </c:pt>
                <c:pt idx="4305">
                  <c:v>1572</c:v>
                </c:pt>
                <c:pt idx="4306">
                  <c:v>1573</c:v>
                </c:pt>
                <c:pt idx="4307">
                  <c:v>1574</c:v>
                </c:pt>
                <c:pt idx="4308">
                  <c:v>1574</c:v>
                </c:pt>
                <c:pt idx="4309">
                  <c:v>1574</c:v>
                </c:pt>
                <c:pt idx="4310">
                  <c:v>1574</c:v>
                </c:pt>
                <c:pt idx="4311">
                  <c:v>1575</c:v>
                </c:pt>
                <c:pt idx="4312">
                  <c:v>1576</c:v>
                </c:pt>
                <c:pt idx="4313">
                  <c:v>1577</c:v>
                </c:pt>
                <c:pt idx="4314">
                  <c:v>1578</c:v>
                </c:pt>
                <c:pt idx="4315">
                  <c:v>1579</c:v>
                </c:pt>
                <c:pt idx="4316">
                  <c:v>1579</c:v>
                </c:pt>
                <c:pt idx="4317">
                  <c:v>1579</c:v>
                </c:pt>
                <c:pt idx="4318">
                  <c:v>1579</c:v>
                </c:pt>
                <c:pt idx="4319">
                  <c:v>1580</c:v>
                </c:pt>
                <c:pt idx="4320">
                  <c:v>1581</c:v>
                </c:pt>
                <c:pt idx="4321">
                  <c:v>1582</c:v>
                </c:pt>
                <c:pt idx="4322">
                  <c:v>1582</c:v>
                </c:pt>
                <c:pt idx="4323">
                  <c:v>1582</c:v>
                </c:pt>
                <c:pt idx="4324">
                  <c:v>1582</c:v>
                </c:pt>
                <c:pt idx="4325">
                  <c:v>1582</c:v>
                </c:pt>
                <c:pt idx="4326">
                  <c:v>1582</c:v>
                </c:pt>
                <c:pt idx="4327">
                  <c:v>1582</c:v>
                </c:pt>
                <c:pt idx="4328">
                  <c:v>1582</c:v>
                </c:pt>
                <c:pt idx="4329">
                  <c:v>1582</c:v>
                </c:pt>
                <c:pt idx="4330">
                  <c:v>1582</c:v>
                </c:pt>
                <c:pt idx="4331">
                  <c:v>1582</c:v>
                </c:pt>
                <c:pt idx="4332">
                  <c:v>1582</c:v>
                </c:pt>
                <c:pt idx="4333">
                  <c:v>1582</c:v>
                </c:pt>
                <c:pt idx="4334">
                  <c:v>1582</c:v>
                </c:pt>
                <c:pt idx="4335">
                  <c:v>1582</c:v>
                </c:pt>
                <c:pt idx="4336">
                  <c:v>1582</c:v>
                </c:pt>
                <c:pt idx="4337">
                  <c:v>1582</c:v>
                </c:pt>
                <c:pt idx="4338">
                  <c:v>1582</c:v>
                </c:pt>
                <c:pt idx="4339">
                  <c:v>1582</c:v>
                </c:pt>
                <c:pt idx="4340">
                  <c:v>1582</c:v>
                </c:pt>
                <c:pt idx="4341">
                  <c:v>1582</c:v>
                </c:pt>
                <c:pt idx="4342">
                  <c:v>1582</c:v>
                </c:pt>
                <c:pt idx="4343">
                  <c:v>1582</c:v>
                </c:pt>
                <c:pt idx="4344">
                  <c:v>1582</c:v>
                </c:pt>
                <c:pt idx="4345">
                  <c:v>1582</c:v>
                </c:pt>
                <c:pt idx="4346">
                  <c:v>1582</c:v>
                </c:pt>
                <c:pt idx="4347">
                  <c:v>1582</c:v>
                </c:pt>
                <c:pt idx="4348">
                  <c:v>1582</c:v>
                </c:pt>
                <c:pt idx="4349">
                  <c:v>1582</c:v>
                </c:pt>
                <c:pt idx="4350">
                  <c:v>1582</c:v>
                </c:pt>
                <c:pt idx="4351">
                  <c:v>1583</c:v>
                </c:pt>
                <c:pt idx="4352">
                  <c:v>1583</c:v>
                </c:pt>
                <c:pt idx="4353">
                  <c:v>1583</c:v>
                </c:pt>
                <c:pt idx="4354">
                  <c:v>1583</c:v>
                </c:pt>
                <c:pt idx="4355">
                  <c:v>1584</c:v>
                </c:pt>
                <c:pt idx="4356">
                  <c:v>1585</c:v>
                </c:pt>
                <c:pt idx="4357">
                  <c:v>1586</c:v>
                </c:pt>
                <c:pt idx="4358">
                  <c:v>1586</c:v>
                </c:pt>
                <c:pt idx="4359">
                  <c:v>1586</c:v>
                </c:pt>
                <c:pt idx="4360">
                  <c:v>1587</c:v>
                </c:pt>
                <c:pt idx="4361">
                  <c:v>1587</c:v>
                </c:pt>
                <c:pt idx="4362">
                  <c:v>1587</c:v>
                </c:pt>
                <c:pt idx="4363">
                  <c:v>1588</c:v>
                </c:pt>
                <c:pt idx="4364">
                  <c:v>1589</c:v>
                </c:pt>
                <c:pt idx="4365">
                  <c:v>1590</c:v>
                </c:pt>
                <c:pt idx="4366">
                  <c:v>1590</c:v>
                </c:pt>
                <c:pt idx="4367">
                  <c:v>1591</c:v>
                </c:pt>
                <c:pt idx="4368">
                  <c:v>1591</c:v>
                </c:pt>
                <c:pt idx="4369">
                  <c:v>1591</c:v>
                </c:pt>
                <c:pt idx="4370">
                  <c:v>1591</c:v>
                </c:pt>
                <c:pt idx="4371">
                  <c:v>1592</c:v>
                </c:pt>
                <c:pt idx="4372">
                  <c:v>1592</c:v>
                </c:pt>
                <c:pt idx="4373">
                  <c:v>1593</c:v>
                </c:pt>
                <c:pt idx="4374">
                  <c:v>1593</c:v>
                </c:pt>
                <c:pt idx="4375">
                  <c:v>1593</c:v>
                </c:pt>
                <c:pt idx="4376">
                  <c:v>1593</c:v>
                </c:pt>
                <c:pt idx="4377">
                  <c:v>1593</c:v>
                </c:pt>
                <c:pt idx="4378">
                  <c:v>1593</c:v>
                </c:pt>
                <c:pt idx="4379">
                  <c:v>1593</c:v>
                </c:pt>
                <c:pt idx="4380">
                  <c:v>1593</c:v>
                </c:pt>
                <c:pt idx="4381">
                  <c:v>1594</c:v>
                </c:pt>
                <c:pt idx="4382">
                  <c:v>1595</c:v>
                </c:pt>
                <c:pt idx="4383">
                  <c:v>1596</c:v>
                </c:pt>
                <c:pt idx="4384">
                  <c:v>1596</c:v>
                </c:pt>
                <c:pt idx="4385">
                  <c:v>1596</c:v>
                </c:pt>
                <c:pt idx="4386">
                  <c:v>1596</c:v>
                </c:pt>
                <c:pt idx="4387">
                  <c:v>1596</c:v>
                </c:pt>
                <c:pt idx="4388">
                  <c:v>1597</c:v>
                </c:pt>
                <c:pt idx="4389">
                  <c:v>1597</c:v>
                </c:pt>
                <c:pt idx="4390">
                  <c:v>1597</c:v>
                </c:pt>
                <c:pt idx="4391">
                  <c:v>1597</c:v>
                </c:pt>
                <c:pt idx="4392">
                  <c:v>1597</c:v>
                </c:pt>
                <c:pt idx="4393">
                  <c:v>1597</c:v>
                </c:pt>
                <c:pt idx="4394">
                  <c:v>1597</c:v>
                </c:pt>
                <c:pt idx="4395">
                  <c:v>1597</c:v>
                </c:pt>
                <c:pt idx="4396">
                  <c:v>1598</c:v>
                </c:pt>
                <c:pt idx="4397">
                  <c:v>1598</c:v>
                </c:pt>
                <c:pt idx="4398">
                  <c:v>1598</c:v>
                </c:pt>
                <c:pt idx="4399">
                  <c:v>1598</c:v>
                </c:pt>
                <c:pt idx="4400">
                  <c:v>1598</c:v>
                </c:pt>
                <c:pt idx="4401">
                  <c:v>1599</c:v>
                </c:pt>
                <c:pt idx="4402">
                  <c:v>1599</c:v>
                </c:pt>
                <c:pt idx="4403">
                  <c:v>1599</c:v>
                </c:pt>
                <c:pt idx="4404">
                  <c:v>1599</c:v>
                </c:pt>
                <c:pt idx="4405">
                  <c:v>1599</c:v>
                </c:pt>
                <c:pt idx="4406">
                  <c:v>1599</c:v>
                </c:pt>
                <c:pt idx="4407">
                  <c:v>1599</c:v>
                </c:pt>
                <c:pt idx="4408">
                  <c:v>1599</c:v>
                </c:pt>
                <c:pt idx="4409">
                  <c:v>1599</c:v>
                </c:pt>
                <c:pt idx="4410">
                  <c:v>1599</c:v>
                </c:pt>
                <c:pt idx="4411">
                  <c:v>1599</c:v>
                </c:pt>
                <c:pt idx="4412">
                  <c:v>1599</c:v>
                </c:pt>
                <c:pt idx="4413">
                  <c:v>1599</c:v>
                </c:pt>
                <c:pt idx="4414">
                  <c:v>1599</c:v>
                </c:pt>
                <c:pt idx="4415">
                  <c:v>1599</c:v>
                </c:pt>
                <c:pt idx="4416">
                  <c:v>1600</c:v>
                </c:pt>
                <c:pt idx="4417">
                  <c:v>1600</c:v>
                </c:pt>
                <c:pt idx="4418">
                  <c:v>1600</c:v>
                </c:pt>
                <c:pt idx="4419">
                  <c:v>1600</c:v>
                </c:pt>
                <c:pt idx="4420">
                  <c:v>1601</c:v>
                </c:pt>
                <c:pt idx="4421">
                  <c:v>1602</c:v>
                </c:pt>
                <c:pt idx="4422">
                  <c:v>1603</c:v>
                </c:pt>
                <c:pt idx="4423">
                  <c:v>1604</c:v>
                </c:pt>
                <c:pt idx="4424">
                  <c:v>1605</c:v>
                </c:pt>
                <c:pt idx="4425">
                  <c:v>1606</c:v>
                </c:pt>
                <c:pt idx="4426">
                  <c:v>1607</c:v>
                </c:pt>
                <c:pt idx="4427">
                  <c:v>1608</c:v>
                </c:pt>
                <c:pt idx="4428">
                  <c:v>1609</c:v>
                </c:pt>
                <c:pt idx="4429">
                  <c:v>1610</c:v>
                </c:pt>
                <c:pt idx="4430">
                  <c:v>1611</c:v>
                </c:pt>
                <c:pt idx="4431">
                  <c:v>1612</c:v>
                </c:pt>
                <c:pt idx="4432">
                  <c:v>1613</c:v>
                </c:pt>
                <c:pt idx="4433">
                  <c:v>1613</c:v>
                </c:pt>
                <c:pt idx="4434">
                  <c:v>1614</c:v>
                </c:pt>
                <c:pt idx="4435">
                  <c:v>1615</c:v>
                </c:pt>
                <c:pt idx="4436">
                  <c:v>1616</c:v>
                </c:pt>
                <c:pt idx="4437">
                  <c:v>1617</c:v>
                </c:pt>
                <c:pt idx="4438">
                  <c:v>1618</c:v>
                </c:pt>
                <c:pt idx="4439">
                  <c:v>1619</c:v>
                </c:pt>
                <c:pt idx="4440">
                  <c:v>1620</c:v>
                </c:pt>
                <c:pt idx="4441">
                  <c:v>1621</c:v>
                </c:pt>
                <c:pt idx="4442">
                  <c:v>1622</c:v>
                </c:pt>
                <c:pt idx="4443">
                  <c:v>1623</c:v>
                </c:pt>
                <c:pt idx="4444">
                  <c:v>1624</c:v>
                </c:pt>
                <c:pt idx="4445">
                  <c:v>1625</c:v>
                </c:pt>
                <c:pt idx="4446">
                  <c:v>1626</c:v>
                </c:pt>
                <c:pt idx="4447">
                  <c:v>1627</c:v>
                </c:pt>
                <c:pt idx="4448">
                  <c:v>1628</c:v>
                </c:pt>
                <c:pt idx="4449">
                  <c:v>1628</c:v>
                </c:pt>
                <c:pt idx="4450">
                  <c:v>1628</c:v>
                </c:pt>
                <c:pt idx="4451">
                  <c:v>1628</c:v>
                </c:pt>
                <c:pt idx="4452">
                  <c:v>1628</c:v>
                </c:pt>
                <c:pt idx="4453">
                  <c:v>1628</c:v>
                </c:pt>
                <c:pt idx="4454">
                  <c:v>1628</c:v>
                </c:pt>
                <c:pt idx="4455">
                  <c:v>1628</c:v>
                </c:pt>
                <c:pt idx="4456">
                  <c:v>1628</c:v>
                </c:pt>
                <c:pt idx="4457">
                  <c:v>1628</c:v>
                </c:pt>
                <c:pt idx="4458">
                  <c:v>1628</c:v>
                </c:pt>
                <c:pt idx="4459">
                  <c:v>1628</c:v>
                </c:pt>
                <c:pt idx="4460">
                  <c:v>1628</c:v>
                </c:pt>
                <c:pt idx="4461">
                  <c:v>1628</c:v>
                </c:pt>
                <c:pt idx="4462">
                  <c:v>1628</c:v>
                </c:pt>
                <c:pt idx="4463">
                  <c:v>1628</c:v>
                </c:pt>
                <c:pt idx="4464">
                  <c:v>1628</c:v>
                </c:pt>
                <c:pt idx="4465">
                  <c:v>1628</c:v>
                </c:pt>
                <c:pt idx="4466">
                  <c:v>1629</c:v>
                </c:pt>
                <c:pt idx="4467">
                  <c:v>1630</c:v>
                </c:pt>
                <c:pt idx="4468">
                  <c:v>1631</c:v>
                </c:pt>
                <c:pt idx="4469">
                  <c:v>1632</c:v>
                </c:pt>
                <c:pt idx="4470">
                  <c:v>1632</c:v>
                </c:pt>
                <c:pt idx="4471">
                  <c:v>1632</c:v>
                </c:pt>
                <c:pt idx="4472">
                  <c:v>1633</c:v>
                </c:pt>
                <c:pt idx="4473">
                  <c:v>1633</c:v>
                </c:pt>
                <c:pt idx="4474">
                  <c:v>1633</c:v>
                </c:pt>
                <c:pt idx="4475">
                  <c:v>1633</c:v>
                </c:pt>
                <c:pt idx="4476">
                  <c:v>1633</c:v>
                </c:pt>
                <c:pt idx="4477">
                  <c:v>1633</c:v>
                </c:pt>
                <c:pt idx="4478">
                  <c:v>1634</c:v>
                </c:pt>
                <c:pt idx="4479">
                  <c:v>1635</c:v>
                </c:pt>
                <c:pt idx="4480">
                  <c:v>1635</c:v>
                </c:pt>
                <c:pt idx="4481">
                  <c:v>1635</c:v>
                </c:pt>
                <c:pt idx="4482">
                  <c:v>1636</c:v>
                </c:pt>
                <c:pt idx="4483">
                  <c:v>1636</c:v>
                </c:pt>
                <c:pt idx="4484">
                  <c:v>1636</c:v>
                </c:pt>
                <c:pt idx="4485">
                  <c:v>1636</c:v>
                </c:pt>
                <c:pt idx="4486">
                  <c:v>1636</c:v>
                </c:pt>
                <c:pt idx="4487">
                  <c:v>1636</c:v>
                </c:pt>
                <c:pt idx="4488">
                  <c:v>1636</c:v>
                </c:pt>
                <c:pt idx="4489">
                  <c:v>1636</c:v>
                </c:pt>
                <c:pt idx="4490">
                  <c:v>1636</c:v>
                </c:pt>
                <c:pt idx="4491">
                  <c:v>1636</c:v>
                </c:pt>
                <c:pt idx="4492">
                  <c:v>1636</c:v>
                </c:pt>
                <c:pt idx="4493">
                  <c:v>1637</c:v>
                </c:pt>
                <c:pt idx="4494">
                  <c:v>1637</c:v>
                </c:pt>
                <c:pt idx="4495">
                  <c:v>1637</c:v>
                </c:pt>
                <c:pt idx="4496">
                  <c:v>1638</c:v>
                </c:pt>
                <c:pt idx="4497">
                  <c:v>1639</c:v>
                </c:pt>
                <c:pt idx="4498">
                  <c:v>1639</c:v>
                </c:pt>
                <c:pt idx="4499">
                  <c:v>1639</c:v>
                </c:pt>
                <c:pt idx="4500">
                  <c:v>1640</c:v>
                </c:pt>
                <c:pt idx="4501">
                  <c:v>1640</c:v>
                </c:pt>
                <c:pt idx="4502">
                  <c:v>1641</c:v>
                </c:pt>
                <c:pt idx="4503">
                  <c:v>1641</c:v>
                </c:pt>
                <c:pt idx="4504">
                  <c:v>1641</c:v>
                </c:pt>
                <c:pt idx="4505">
                  <c:v>1641</c:v>
                </c:pt>
                <c:pt idx="4506">
                  <c:v>1642</c:v>
                </c:pt>
                <c:pt idx="4507">
                  <c:v>1642</c:v>
                </c:pt>
                <c:pt idx="4508">
                  <c:v>1642</c:v>
                </c:pt>
                <c:pt idx="4509">
                  <c:v>1642</c:v>
                </c:pt>
                <c:pt idx="4510">
                  <c:v>1642</c:v>
                </c:pt>
                <c:pt idx="4511">
                  <c:v>1642</c:v>
                </c:pt>
                <c:pt idx="4512">
                  <c:v>1642</c:v>
                </c:pt>
                <c:pt idx="4513">
                  <c:v>1642</c:v>
                </c:pt>
                <c:pt idx="4514">
                  <c:v>1642</c:v>
                </c:pt>
                <c:pt idx="4515">
                  <c:v>1643</c:v>
                </c:pt>
                <c:pt idx="4516">
                  <c:v>1644</c:v>
                </c:pt>
                <c:pt idx="4517">
                  <c:v>1645</c:v>
                </c:pt>
                <c:pt idx="4518">
                  <c:v>1646</c:v>
                </c:pt>
                <c:pt idx="4519">
                  <c:v>1647</c:v>
                </c:pt>
                <c:pt idx="4520">
                  <c:v>1647</c:v>
                </c:pt>
                <c:pt idx="4521">
                  <c:v>1648</c:v>
                </c:pt>
                <c:pt idx="4522">
                  <c:v>1648</c:v>
                </c:pt>
                <c:pt idx="4523">
                  <c:v>1649</c:v>
                </c:pt>
                <c:pt idx="4524">
                  <c:v>1650</c:v>
                </c:pt>
                <c:pt idx="4525">
                  <c:v>1650</c:v>
                </c:pt>
                <c:pt idx="4526">
                  <c:v>1651</c:v>
                </c:pt>
                <c:pt idx="4527">
                  <c:v>1652</c:v>
                </c:pt>
                <c:pt idx="4528">
                  <c:v>1653</c:v>
                </c:pt>
                <c:pt idx="4529">
                  <c:v>1653</c:v>
                </c:pt>
                <c:pt idx="4530">
                  <c:v>1653</c:v>
                </c:pt>
                <c:pt idx="4531">
                  <c:v>1653</c:v>
                </c:pt>
                <c:pt idx="4532">
                  <c:v>1653</c:v>
                </c:pt>
                <c:pt idx="4533">
                  <c:v>1653</c:v>
                </c:pt>
                <c:pt idx="4534">
                  <c:v>1653</c:v>
                </c:pt>
                <c:pt idx="4535">
                  <c:v>1653</c:v>
                </c:pt>
                <c:pt idx="4536">
                  <c:v>1653</c:v>
                </c:pt>
                <c:pt idx="4537">
                  <c:v>1653</c:v>
                </c:pt>
                <c:pt idx="4538">
                  <c:v>1653</c:v>
                </c:pt>
                <c:pt idx="4539">
                  <c:v>1653</c:v>
                </c:pt>
                <c:pt idx="4540">
                  <c:v>1653</c:v>
                </c:pt>
                <c:pt idx="4541">
                  <c:v>1653</c:v>
                </c:pt>
                <c:pt idx="4542">
                  <c:v>1653</c:v>
                </c:pt>
                <c:pt idx="4543">
                  <c:v>1653</c:v>
                </c:pt>
                <c:pt idx="4544">
                  <c:v>1653</c:v>
                </c:pt>
                <c:pt idx="4545">
                  <c:v>1653</c:v>
                </c:pt>
                <c:pt idx="4546">
                  <c:v>1653</c:v>
                </c:pt>
                <c:pt idx="4547">
                  <c:v>1653</c:v>
                </c:pt>
                <c:pt idx="4548">
                  <c:v>1653</c:v>
                </c:pt>
                <c:pt idx="4549">
                  <c:v>1654</c:v>
                </c:pt>
                <c:pt idx="4550">
                  <c:v>1654</c:v>
                </c:pt>
                <c:pt idx="4551">
                  <c:v>1654</c:v>
                </c:pt>
                <c:pt idx="4552">
                  <c:v>1654</c:v>
                </c:pt>
                <c:pt idx="4553">
                  <c:v>1654</c:v>
                </c:pt>
                <c:pt idx="4554">
                  <c:v>1654</c:v>
                </c:pt>
                <c:pt idx="4555">
                  <c:v>1654</c:v>
                </c:pt>
                <c:pt idx="4556">
                  <c:v>1654</c:v>
                </c:pt>
                <c:pt idx="4557">
                  <c:v>1654</c:v>
                </c:pt>
                <c:pt idx="4558">
                  <c:v>1655</c:v>
                </c:pt>
                <c:pt idx="4559">
                  <c:v>1656</c:v>
                </c:pt>
                <c:pt idx="4560">
                  <c:v>1656</c:v>
                </c:pt>
                <c:pt idx="4561">
                  <c:v>1656</c:v>
                </c:pt>
                <c:pt idx="4562">
                  <c:v>1656</c:v>
                </c:pt>
                <c:pt idx="4563">
                  <c:v>1656</c:v>
                </c:pt>
                <c:pt idx="4564">
                  <c:v>1656</c:v>
                </c:pt>
                <c:pt idx="4565">
                  <c:v>1656</c:v>
                </c:pt>
                <c:pt idx="4566">
                  <c:v>1656</c:v>
                </c:pt>
                <c:pt idx="4567">
                  <c:v>1656</c:v>
                </c:pt>
                <c:pt idx="4568">
                  <c:v>1656</c:v>
                </c:pt>
                <c:pt idx="4569">
                  <c:v>1656</c:v>
                </c:pt>
                <c:pt idx="4570">
                  <c:v>1656</c:v>
                </c:pt>
                <c:pt idx="4571">
                  <c:v>1656</c:v>
                </c:pt>
                <c:pt idx="4572">
                  <c:v>1657</c:v>
                </c:pt>
                <c:pt idx="4573">
                  <c:v>1657</c:v>
                </c:pt>
                <c:pt idx="4574">
                  <c:v>1657</c:v>
                </c:pt>
                <c:pt idx="4575">
                  <c:v>1657</c:v>
                </c:pt>
                <c:pt idx="4576">
                  <c:v>1657</c:v>
                </c:pt>
                <c:pt idx="4577">
                  <c:v>1657</c:v>
                </c:pt>
                <c:pt idx="4578">
                  <c:v>1657</c:v>
                </c:pt>
                <c:pt idx="4579">
                  <c:v>1657</c:v>
                </c:pt>
                <c:pt idx="4580">
                  <c:v>1657</c:v>
                </c:pt>
                <c:pt idx="4581">
                  <c:v>1657</c:v>
                </c:pt>
                <c:pt idx="4582">
                  <c:v>1657</c:v>
                </c:pt>
                <c:pt idx="4583">
                  <c:v>1657</c:v>
                </c:pt>
                <c:pt idx="4584">
                  <c:v>1657</c:v>
                </c:pt>
                <c:pt idx="4585">
                  <c:v>1658</c:v>
                </c:pt>
                <c:pt idx="4586">
                  <c:v>1658</c:v>
                </c:pt>
                <c:pt idx="4587">
                  <c:v>1658</c:v>
                </c:pt>
                <c:pt idx="4588">
                  <c:v>1658</c:v>
                </c:pt>
                <c:pt idx="4589">
                  <c:v>1659</c:v>
                </c:pt>
                <c:pt idx="4590">
                  <c:v>1660</c:v>
                </c:pt>
                <c:pt idx="4591">
                  <c:v>1660</c:v>
                </c:pt>
                <c:pt idx="4592">
                  <c:v>1660</c:v>
                </c:pt>
                <c:pt idx="4593">
                  <c:v>1661</c:v>
                </c:pt>
                <c:pt idx="4594">
                  <c:v>1661</c:v>
                </c:pt>
                <c:pt idx="4595">
                  <c:v>1661</c:v>
                </c:pt>
                <c:pt idx="4596">
                  <c:v>1661</c:v>
                </c:pt>
                <c:pt idx="4597">
                  <c:v>1661</c:v>
                </c:pt>
                <c:pt idx="4598">
                  <c:v>1661</c:v>
                </c:pt>
                <c:pt idx="4599">
                  <c:v>1661</c:v>
                </c:pt>
                <c:pt idx="4600">
                  <c:v>1661</c:v>
                </c:pt>
                <c:pt idx="4601">
                  <c:v>1662</c:v>
                </c:pt>
                <c:pt idx="4602">
                  <c:v>1662</c:v>
                </c:pt>
                <c:pt idx="4603">
                  <c:v>1663</c:v>
                </c:pt>
                <c:pt idx="4604">
                  <c:v>1663</c:v>
                </c:pt>
                <c:pt idx="4605">
                  <c:v>1663</c:v>
                </c:pt>
                <c:pt idx="4606">
                  <c:v>1663</c:v>
                </c:pt>
                <c:pt idx="4607">
                  <c:v>1664</c:v>
                </c:pt>
                <c:pt idx="4608">
                  <c:v>1664</c:v>
                </c:pt>
                <c:pt idx="4609">
                  <c:v>1665</c:v>
                </c:pt>
                <c:pt idx="4610">
                  <c:v>1666</c:v>
                </c:pt>
                <c:pt idx="4611">
                  <c:v>1666</c:v>
                </c:pt>
                <c:pt idx="4612">
                  <c:v>1666</c:v>
                </c:pt>
                <c:pt idx="4613">
                  <c:v>1666</c:v>
                </c:pt>
                <c:pt idx="4614">
                  <c:v>1667</c:v>
                </c:pt>
                <c:pt idx="4615">
                  <c:v>1667</c:v>
                </c:pt>
                <c:pt idx="4616">
                  <c:v>1667</c:v>
                </c:pt>
                <c:pt idx="4617">
                  <c:v>1668</c:v>
                </c:pt>
                <c:pt idx="4618">
                  <c:v>1668</c:v>
                </c:pt>
                <c:pt idx="4619">
                  <c:v>1668</c:v>
                </c:pt>
                <c:pt idx="4620">
                  <c:v>1668</c:v>
                </c:pt>
                <c:pt idx="4621">
                  <c:v>1668</c:v>
                </c:pt>
                <c:pt idx="4622">
                  <c:v>1668</c:v>
                </c:pt>
                <c:pt idx="4623">
                  <c:v>1668</c:v>
                </c:pt>
                <c:pt idx="4624">
                  <c:v>1668</c:v>
                </c:pt>
                <c:pt idx="4625">
                  <c:v>1668</c:v>
                </c:pt>
                <c:pt idx="4626">
                  <c:v>1668</c:v>
                </c:pt>
                <c:pt idx="4627">
                  <c:v>1668</c:v>
                </c:pt>
                <c:pt idx="4628">
                  <c:v>1668</c:v>
                </c:pt>
                <c:pt idx="4629">
                  <c:v>1668</c:v>
                </c:pt>
                <c:pt idx="4630">
                  <c:v>1668</c:v>
                </c:pt>
                <c:pt idx="4631">
                  <c:v>1668</c:v>
                </c:pt>
                <c:pt idx="4632">
                  <c:v>1668</c:v>
                </c:pt>
                <c:pt idx="4633">
                  <c:v>1668</c:v>
                </c:pt>
                <c:pt idx="4634">
                  <c:v>1668</c:v>
                </c:pt>
                <c:pt idx="4635">
                  <c:v>1668</c:v>
                </c:pt>
                <c:pt idx="4636">
                  <c:v>1668</c:v>
                </c:pt>
                <c:pt idx="4637">
                  <c:v>1668</c:v>
                </c:pt>
                <c:pt idx="4638">
                  <c:v>1669</c:v>
                </c:pt>
                <c:pt idx="4639">
                  <c:v>1669</c:v>
                </c:pt>
                <c:pt idx="4640">
                  <c:v>1669</c:v>
                </c:pt>
                <c:pt idx="4641">
                  <c:v>1669</c:v>
                </c:pt>
                <c:pt idx="4642">
                  <c:v>1669</c:v>
                </c:pt>
                <c:pt idx="4643">
                  <c:v>1670</c:v>
                </c:pt>
                <c:pt idx="4644">
                  <c:v>1671</c:v>
                </c:pt>
                <c:pt idx="4645">
                  <c:v>1672</c:v>
                </c:pt>
                <c:pt idx="4646">
                  <c:v>1672</c:v>
                </c:pt>
                <c:pt idx="4647">
                  <c:v>1672</c:v>
                </c:pt>
                <c:pt idx="4648">
                  <c:v>1672</c:v>
                </c:pt>
                <c:pt idx="4649">
                  <c:v>1672</c:v>
                </c:pt>
                <c:pt idx="4650">
                  <c:v>1672</c:v>
                </c:pt>
                <c:pt idx="4651">
                  <c:v>1673</c:v>
                </c:pt>
                <c:pt idx="4652">
                  <c:v>1673</c:v>
                </c:pt>
                <c:pt idx="4653">
                  <c:v>1674</c:v>
                </c:pt>
                <c:pt idx="4654">
                  <c:v>1674</c:v>
                </c:pt>
                <c:pt idx="4655">
                  <c:v>1674</c:v>
                </c:pt>
                <c:pt idx="4656">
                  <c:v>1674</c:v>
                </c:pt>
                <c:pt idx="4657">
                  <c:v>1674</c:v>
                </c:pt>
                <c:pt idx="4658">
                  <c:v>1674</c:v>
                </c:pt>
                <c:pt idx="4659">
                  <c:v>1674</c:v>
                </c:pt>
                <c:pt idx="4660">
                  <c:v>1674</c:v>
                </c:pt>
                <c:pt idx="4661">
                  <c:v>1674</c:v>
                </c:pt>
                <c:pt idx="4662">
                  <c:v>1675</c:v>
                </c:pt>
                <c:pt idx="4663">
                  <c:v>1675</c:v>
                </c:pt>
                <c:pt idx="4664">
                  <c:v>1675</c:v>
                </c:pt>
                <c:pt idx="4665">
                  <c:v>1675</c:v>
                </c:pt>
                <c:pt idx="4666">
                  <c:v>1675</c:v>
                </c:pt>
                <c:pt idx="4667">
                  <c:v>1676</c:v>
                </c:pt>
                <c:pt idx="4668">
                  <c:v>1677</c:v>
                </c:pt>
                <c:pt idx="4669">
                  <c:v>1678</c:v>
                </c:pt>
                <c:pt idx="4670">
                  <c:v>1679</c:v>
                </c:pt>
                <c:pt idx="4671">
                  <c:v>1680</c:v>
                </c:pt>
                <c:pt idx="4672">
                  <c:v>1680</c:v>
                </c:pt>
                <c:pt idx="4673">
                  <c:v>1680</c:v>
                </c:pt>
                <c:pt idx="4674">
                  <c:v>1680</c:v>
                </c:pt>
                <c:pt idx="4675">
                  <c:v>1680</c:v>
                </c:pt>
                <c:pt idx="4676">
                  <c:v>1680</c:v>
                </c:pt>
                <c:pt idx="4677">
                  <c:v>1681</c:v>
                </c:pt>
                <c:pt idx="4678">
                  <c:v>1681</c:v>
                </c:pt>
                <c:pt idx="4679">
                  <c:v>1681</c:v>
                </c:pt>
                <c:pt idx="4680">
                  <c:v>1682</c:v>
                </c:pt>
                <c:pt idx="4681">
                  <c:v>1683</c:v>
                </c:pt>
                <c:pt idx="4682">
                  <c:v>1684</c:v>
                </c:pt>
                <c:pt idx="4683">
                  <c:v>1685</c:v>
                </c:pt>
                <c:pt idx="4684">
                  <c:v>1686</c:v>
                </c:pt>
                <c:pt idx="4685">
                  <c:v>1687</c:v>
                </c:pt>
                <c:pt idx="4686">
                  <c:v>1687</c:v>
                </c:pt>
                <c:pt idx="4687">
                  <c:v>1688</c:v>
                </c:pt>
                <c:pt idx="4688">
                  <c:v>1689</c:v>
                </c:pt>
                <c:pt idx="4689">
                  <c:v>1690</c:v>
                </c:pt>
                <c:pt idx="4690">
                  <c:v>1690</c:v>
                </c:pt>
                <c:pt idx="4691">
                  <c:v>1691</c:v>
                </c:pt>
                <c:pt idx="4692">
                  <c:v>1691</c:v>
                </c:pt>
                <c:pt idx="4693">
                  <c:v>1691</c:v>
                </c:pt>
                <c:pt idx="4694">
                  <c:v>1691</c:v>
                </c:pt>
                <c:pt idx="4695">
                  <c:v>1691</c:v>
                </c:pt>
                <c:pt idx="4696">
                  <c:v>1691</c:v>
                </c:pt>
                <c:pt idx="4697">
                  <c:v>1692</c:v>
                </c:pt>
                <c:pt idx="4698">
                  <c:v>1692</c:v>
                </c:pt>
                <c:pt idx="4699">
                  <c:v>1692</c:v>
                </c:pt>
                <c:pt idx="4700">
                  <c:v>1692</c:v>
                </c:pt>
                <c:pt idx="4701">
                  <c:v>1692</c:v>
                </c:pt>
                <c:pt idx="4702">
                  <c:v>1693</c:v>
                </c:pt>
                <c:pt idx="4703">
                  <c:v>1693</c:v>
                </c:pt>
                <c:pt idx="4704">
                  <c:v>1693</c:v>
                </c:pt>
                <c:pt idx="4705">
                  <c:v>1694</c:v>
                </c:pt>
                <c:pt idx="4706">
                  <c:v>1694</c:v>
                </c:pt>
                <c:pt idx="4707">
                  <c:v>1694</c:v>
                </c:pt>
                <c:pt idx="4708">
                  <c:v>1694</c:v>
                </c:pt>
                <c:pt idx="4709">
                  <c:v>1694</c:v>
                </c:pt>
                <c:pt idx="4710">
                  <c:v>1694</c:v>
                </c:pt>
                <c:pt idx="4711">
                  <c:v>1694</c:v>
                </c:pt>
                <c:pt idx="4712">
                  <c:v>1694</c:v>
                </c:pt>
                <c:pt idx="4713">
                  <c:v>1694</c:v>
                </c:pt>
                <c:pt idx="4714">
                  <c:v>1694</c:v>
                </c:pt>
                <c:pt idx="4715">
                  <c:v>1694</c:v>
                </c:pt>
                <c:pt idx="4716">
                  <c:v>1694</c:v>
                </c:pt>
                <c:pt idx="4717">
                  <c:v>1694</c:v>
                </c:pt>
                <c:pt idx="4718">
                  <c:v>1694</c:v>
                </c:pt>
                <c:pt idx="4719">
                  <c:v>1694</c:v>
                </c:pt>
                <c:pt idx="4720">
                  <c:v>1694</c:v>
                </c:pt>
                <c:pt idx="4721">
                  <c:v>1694</c:v>
                </c:pt>
                <c:pt idx="4722">
                  <c:v>1694</c:v>
                </c:pt>
                <c:pt idx="4723">
                  <c:v>1694</c:v>
                </c:pt>
                <c:pt idx="4724">
                  <c:v>1694</c:v>
                </c:pt>
                <c:pt idx="4725">
                  <c:v>1694</c:v>
                </c:pt>
                <c:pt idx="4726">
                  <c:v>1694</c:v>
                </c:pt>
                <c:pt idx="4727">
                  <c:v>1695</c:v>
                </c:pt>
                <c:pt idx="4728">
                  <c:v>1695</c:v>
                </c:pt>
                <c:pt idx="4729">
                  <c:v>1695</c:v>
                </c:pt>
                <c:pt idx="4730">
                  <c:v>1695</c:v>
                </c:pt>
                <c:pt idx="4731">
                  <c:v>1695</c:v>
                </c:pt>
                <c:pt idx="4732">
                  <c:v>1695</c:v>
                </c:pt>
                <c:pt idx="4733">
                  <c:v>1695</c:v>
                </c:pt>
                <c:pt idx="4734">
                  <c:v>1695</c:v>
                </c:pt>
                <c:pt idx="4735">
                  <c:v>1695</c:v>
                </c:pt>
                <c:pt idx="4736">
                  <c:v>1695</c:v>
                </c:pt>
                <c:pt idx="4737">
                  <c:v>1695</c:v>
                </c:pt>
                <c:pt idx="4738">
                  <c:v>1695</c:v>
                </c:pt>
                <c:pt idx="4739">
                  <c:v>1695</c:v>
                </c:pt>
                <c:pt idx="4740">
                  <c:v>1695</c:v>
                </c:pt>
                <c:pt idx="4741">
                  <c:v>1696</c:v>
                </c:pt>
                <c:pt idx="4742">
                  <c:v>1697</c:v>
                </c:pt>
                <c:pt idx="4743">
                  <c:v>1698</c:v>
                </c:pt>
                <c:pt idx="4744">
                  <c:v>1699</c:v>
                </c:pt>
                <c:pt idx="4745">
                  <c:v>1700</c:v>
                </c:pt>
                <c:pt idx="4746">
                  <c:v>1701</c:v>
                </c:pt>
                <c:pt idx="4747">
                  <c:v>1702</c:v>
                </c:pt>
                <c:pt idx="4748">
                  <c:v>1702</c:v>
                </c:pt>
                <c:pt idx="4749">
                  <c:v>1702</c:v>
                </c:pt>
                <c:pt idx="4750">
                  <c:v>1702</c:v>
                </c:pt>
                <c:pt idx="4751">
                  <c:v>1702</c:v>
                </c:pt>
                <c:pt idx="4752">
                  <c:v>1703</c:v>
                </c:pt>
                <c:pt idx="4753">
                  <c:v>1703</c:v>
                </c:pt>
                <c:pt idx="4754">
                  <c:v>1704</c:v>
                </c:pt>
                <c:pt idx="4755">
                  <c:v>1704</c:v>
                </c:pt>
                <c:pt idx="4756">
                  <c:v>1704</c:v>
                </c:pt>
                <c:pt idx="4757">
                  <c:v>1704</c:v>
                </c:pt>
                <c:pt idx="4758">
                  <c:v>1704</c:v>
                </c:pt>
                <c:pt idx="4759">
                  <c:v>1704</c:v>
                </c:pt>
                <c:pt idx="4760">
                  <c:v>1704</c:v>
                </c:pt>
                <c:pt idx="4761">
                  <c:v>1705</c:v>
                </c:pt>
                <c:pt idx="4762">
                  <c:v>1706</c:v>
                </c:pt>
                <c:pt idx="4763">
                  <c:v>1706</c:v>
                </c:pt>
                <c:pt idx="4764">
                  <c:v>1706</c:v>
                </c:pt>
                <c:pt idx="4765">
                  <c:v>1707</c:v>
                </c:pt>
                <c:pt idx="4766">
                  <c:v>1708</c:v>
                </c:pt>
                <c:pt idx="4767">
                  <c:v>1709</c:v>
                </c:pt>
                <c:pt idx="4768">
                  <c:v>1710</c:v>
                </c:pt>
                <c:pt idx="4769">
                  <c:v>1711</c:v>
                </c:pt>
                <c:pt idx="4770">
                  <c:v>1711</c:v>
                </c:pt>
                <c:pt idx="4771">
                  <c:v>1711</c:v>
                </c:pt>
                <c:pt idx="4772">
                  <c:v>1711</c:v>
                </c:pt>
                <c:pt idx="4773">
                  <c:v>1711</c:v>
                </c:pt>
                <c:pt idx="4774">
                  <c:v>1711</c:v>
                </c:pt>
                <c:pt idx="4775">
                  <c:v>1711</c:v>
                </c:pt>
                <c:pt idx="4776">
                  <c:v>1711</c:v>
                </c:pt>
                <c:pt idx="4777">
                  <c:v>1711</c:v>
                </c:pt>
                <c:pt idx="4778">
                  <c:v>1711</c:v>
                </c:pt>
                <c:pt idx="4779">
                  <c:v>1711</c:v>
                </c:pt>
                <c:pt idx="4780">
                  <c:v>1711</c:v>
                </c:pt>
                <c:pt idx="4781">
                  <c:v>1711</c:v>
                </c:pt>
                <c:pt idx="4782">
                  <c:v>1711</c:v>
                </c:pt>
                <c:pt idx="4783">
                  <c:v>1711</c:v>
                </c:pt>
                <c:pt idx="4784">
                  <c:v>1711</c:v>
                </c:pt>
                <c:pt idx="4785">
                  <c:v>1711</c:v>
                </c:pt>
                <c:pt idx="4786">
                  <c:v>1711</c:v>
                </c:pt>
                <c:pt idx="4787">
                  <c:v>1711</c:v>
                </c:pt>
                <c:pt idx="4788">
                  <c:v>1711</c:v>
                </c:pt>
                <c:pt idx="4789">
                  <c:v>1712</c:v>
                </c:pt>
                <c:pt idx="4790">
                  <c:v>1712</c:v>
                </c:pt>
                <c:pt idx="4791">
                  <c:v>1712</c:v>
                </c:pt>
                <c:pt idx="4792">
                  <c:v>1712</c:v>
                </c:pt>
                <c:pt idx="4793">
                  <c:v>1712</c:v>
                </c:pt>
                <c:pt idx="4794">
                  <c:v>1712</c:v>
                </c:pt>
                <c:pt idx="4795">
                  <c:v>1712</c:v>
                </c:pt>
                <c:pt idx="4796">
                  <c:v>1712</c:v>
                </c:pt>
                <c:pt idx="4797">
                  <c:v>1712</c:v>
                </c:pt>
                <c:pt idx="4798">
                  <c:v>1712</c:v>
                </c:pt>
                <c:pt idx="4799">
                  <c:v>1712</c:v>
                </c:pt>
                <c:pt idx="4800">
                  <c:v>1712</c:v>
                </c:pt>
                <c:pt idx="4801">
                  <c:v>1712</c:v>
                </c:pt>
                <c:pt idx="4802">
                  <c:v>1713</c:v>
                </c:pt>
                <c:pt idx="4803">
                  <c:v>1713</c:v>
                </c:pt>
                <c:pt idx="4804">
                  <c:v>1713</c:v>
                </c:pt>
                <c:pt idx="4805">
                  <c:v>1714</c:v>
                </c:pt>
                <c:pt idx="4806">
                  <c:v>1714</c:v>
                </c:pt>
                <c:pt idx="4807">
                  <c:v>1714</c:v>
                </c:pt>
                <c:pt idx="4808">
                  <c:v>1715</c:v>
                </c:pt>
                <c:pt idx="4809">
                  <c:v>1715</c:v>
                </c:pt>
                <c:pt idx="4810">
                  <c:v>1715</c:v>
                </c:pt>
                <c:pt idx="4811">
                  <c:v>1715</c:v>
                </c:pt>
                <c:pt idx="4812">
                  <c:v>1715</c:v>
                </c:pt>
                <c:pt idx="4813">
                  <c:v>1715</c:v>
                </c:pt>
                <c:pt idx="4814">
                  <c:v>1715</c:v>
                </c:pt>
                <c:pt idx="4815">
                  <c:v>1715</c:v>
                </c:pt>
                <c:pt idx="4816">
                  <c:v>1715</c:v>
                </c:pt>
                <c:pt idx="4817">
                  <c:v>1716</c:v>
                </c:pt>
                <c:pt idx="4818">
                  <c:v>1716</c:v>
                </c:pt>
                <c:pt idx="4819">
                  <c:v>1716</c:v>
                </c:pt>
                <c:pt idx="4820">
                  <c:v>1717</c:v>
                </c:pt>
                <c:pt idx="4821">
                  <c:v>1717</c:v>
                </c:pt>
                <c:pt idx="4822">
                  <c:v>1718</c:v>
                </c:pt>
                <c:pt idx="4823">
                  <c:v>1718</c:v>
                </c:pt>
                <c:pt idx="4824">
                  <c:v>1718</c:v>
                </c:pt>
                <c:pt idx="4825">
                  <c:v>1719</c:v>
                </c:pt>
                <c:pt idx="4826">
                  <c:v>1720</c:v>
                </c:pt>
                <c:pt idx="4827">
                  <c:v>1721</c:v>
                </c:pt>
                <c:pt idx="4828">
                  <c:v>1722</c:v>
                </c:pt>
                <c:pt idx="4829">
                  <c:v>1723</c:v>
                </c:pt>
                <c:pt idx="4830">
                  <c:v>1724</c:v>
                </c:pt>
                <c:pt idx="4831">
                  <c:v>1724</c:v>
                </c:pt>
                <c:pt idx="4832">
                  <c:v>1724</c:v>
                </c:pt>
                <c:pt idx="4833">
                  <c:v>1724</c:v>
                </c:pt>
                <c:pt idx="4834">
                  <c:v>1724</c:v>
                </c:pt>
                <c:pt idx="4835">
                  <c:v>1724</c:v>
                </c:pt>
                <c:pt idx="4836">
                  <c:v>1724</c:v>
                </c:pt>
                <c:pt idx="4837">
                  <c:v>1724</c:v>
                </c:pt>
                <c:pt idx="4838">
                  <c:v>1724</c:v>
                </c:pt>
                <c:pt idx="4839">
                  <c:v>1724</c:v>
                </c:pt>
                <c:pt idx="4840">
                  <c:v>1724</c:v>
                </c:pt>
                <c:pt idx="4841">
                  <c:v>1724</c:v>
                </c:pt>
                <c:pt idx="4842">
                  <c:v>1724</c:v>
                </c:pt>
                <c:pt idx="4843">
                  <c:v>1724</c:v>
                </c:pt>
                <c:pt idx="4844">
                  <c:v>1724</c:v>
                </c:pt>
                <c:pt idx="4845">
                  <c:v>1724</c:v>
                </c:pt>
                <c:pt idx="4846">
                  <c:v>1724</c:v>
                </c:pt>
                <c:pt idx="4847">
                  <c:v>1724</c:v>
                </c:pt>
                <c:pt idx="4848">
                  <c:v>1725</c:v>
                </c:pt>
                <c:pt idx="4849">
                  <c:v>1725</c:v>
                </c:pt>
                <c:pt idx="4850">
                  <c:v>1726</c:v>
                </c:pt>
                <c:pt idx="4851">
                  <c:v>1726</c:v>
                </c:pt>
                <c:pt idx="4852">
                  <c:v>1726</c:v>
                </c:pt>
                <c:pt idx="4853">
                  <c:v>1727</c:v>
                </c:pt>
                <c:pt idx="4854">
                  <c:v>1727</c:v>
                </c:pt>
                <c:pt idx="4855">
                  <c:v>1727</c:v>
                </c:pt>
                <c:pt idx="4856">
                  <c:v>1727</c:v>
                </c:pt>
                <c:pt idx="4857">
                  <c:v>1727</c:v>
                </c:pt>
                <c:pt idx="4858">
                  <c:v>1727</c:v>
                </c:pt>
                <c:pt idx="4859">
                  <c:v>1727</c:v>
                </c:pt>
                <c:pt idx="4860">
                  <c:v>1728</c:v>
                </c:pt>
                <c:pt idx="4861">
                  <c:v>1729</c:v>
                </c:pt>
                <c:pt idx="4862">
                  <c:v>1729</c:v>
                </c:pt>
                <c:pt idx="4863">
                  <c:v>1729</c:v>
                </c:pt>
                <c:pt idx="4864">
                  <c:v>1730</c:v>
                </c:pt>
                <c:pt idx="4865">
                  <c:v>1730</c:v>
                </c:pt>
                <c:pt idx="4866">
                  <c:v>1731</c:v>
                </c:pt>
                <c:pt idx="4867">
                  <c:v>1732</c:v>
                </c:pt>
                <c:pt idx="4868">
                  <c:v>1732</c:v>
                </c:pt>
                <c:pt idx="4869">
                  <c:v>1732</c:v>
                </c:pt>
                <c:pt idx="4870">
                  <c:v>1732</c:v>
                </c:pt>
                <c:pt idx="4871">
                  <c:v>1732</c:v>
                </c:pt>
                <c:pt idx="4872">
                  <c:v>1732</c:v>
                </c:pt>
                <c:pt idx="4873">
                  <c:v>1732</c:v>
                </c:pt>
                <c:pt idx="4874">
                  <c:v>1732</c:v>
                </c:pt>
                <c:pt idx="4875">
                  <c:v>1732</c:v>
                </c:pt>
                <c:pt idx="4876">
                  <c:v>1732</c:v>
                </c:pt>
                <c:pt idx="4877">
                  <c:v>1732</c:v>
                </c:pt>
                <c:pt idx="4878">
                  <c:v>1733</c:v>
                </c:pt>
                <c:pt idx="4879">
                  <c:v>1734</c:v>
                </c:pt>
                <c:pt idx="4880">
                  <c:v>1735</c:v>
                </c:pt>
                <c:pt idx="4881">
                  <c:v>1736</c:v>
                </c:pt>
                <c:pt idx="4882">
                  <c:v>1736</c:v>
                </c:pt>
                <c:pt idx="4883">
                  <c:v>1736</c:v>
                </c:pt>
                <c:pt idx="4884">
                  <c:v>1736</c:v>
                </c:pt>
                <c:pt idx="4885">
                  <c:v>1737</c:v>
                </c:pt>
                <c:pt idx="4886">
                  <c:v>1737</c:v>
                </c:pt>
                <c:pt idx="4887">
                  <c:v>1738</c:v>
                </c:pt>
                <c:pt idx="4888">
                  <c:v>1738</c:v>
                </c:pt>
                <c:pt idx="4889">
                  <c:v>1738</c:v>
                </c:pt>
                <c:pt idx="4890">
                  <c:v>1738</c:v>
                </c:pt>
                <c:pt idx="4891">
                  <c:v>1738</c:v>
                </c:pt>
                <c:pt idx="4892">
                  <c:v>1738</c:v>
                </c:pt>
                <c:pt idx="4893">
                  <c:v>1739</c:v>
                </c:pt>
                <c:pt idx="4894">
                  <c:v>1740</c:v>
                </c:pt>
                <c:pt idx="4895">
                  <c:v>1740</c:v>
                </c:pt>
                <c:pt idx="4896">
                  <c:v>1740</c:v>
                </c:pt>
                <c:pt idx="4897">
                  <c:v>1741</c:v>
                </c:pt>
                <c:pt idx="4898">
                  <c:v>1741</c:v>
                </c:pt>
                <c:pt idx="4899">
                  <c:v>1741</c:v>
                </c:pt>
                <c:pt idx="4900">
                  <c:v>1742</c:v>
                </c:pt>
                <c:pt idx="4901">
                  <c:v>1742</c:v>
                </c:pt>
                <c:pt idx="4902">
                  <c:v>1743</c:v>
                </c:pt>
                <c:pt idx="4903">
                  <c:v>1743</c:v>
                </c:pt>
                <c:pt idx="4904">
                  <c:v>1743</c:v>
                </c:pt>
                <c:pt idx="4905">
                  <c:v>1743</c:v>
                </c:pt>
                <c:pt idx="4906">
                  <c:v>1743</c:v>
                </c:pt>
                <c:pt idx="4907">
                  <c:v>1743</c:v>
                </c:pt>
                <c:pt idx="4908">
                  <c:v>1743</c:v>
                </c:pt>
                <c:pt idx="4909">
                  <c:v>1743</c:v>
                </c:pt>
                <c:pt idx="4910">
                  <c:v>1743</c:v>
                </c:pt>
                <c:pt idx="4911">
                  <c:v>1743</c:v>
                </c:pt>
                <c:pt idx="4912">
                  <c:v>1743</c:v>
                </c:pt>
                <c:pt idx="4913">
                  <c:v>1743</c:v>
                </c:pt>
                <c:pt idx="4914">
                  <c:v>1743</c:v>
                </c:pt>
                <c:pt idx="4915">
                  <c:v>1743</c:v>
                </c:pt>
                <c:pt idx="4916">
                  <c:v>1743</c:v>
                </c:pt>
                <c:pt idx="4917">
                  <c:v>1743</c:v>
                </c:pt>
                <c:pt idx="4918">
                  <c:v>1743</c:v>
                </c:pt>
                <c:pt idx="4919">
                  <c:v>1743</c:v>
                </c:pt>
                <c:pt idx="4920">
                  <c:v>1743</c:v>
                </c:pt>
                <c:pt idx="4921">
                  <c:v>1743</c:v>
                </c:pt>
                <c:pt idx="4922">
                  <c:v>1743</c:v>
                </c:pt>
                <c:pt idx="4923">
                  <c:v>1744</c:v>
                </c:pt>
                <c:pt idx="4924">
                  <c:v>1744</c:v>
                </c:pt>
                <c:pt idx="4925">
                  <c:v>1744</c:v>
                </c:pt>
                <c:pt idx="4926">
                  <c:v>1745</c:v>
                </c:pt>
                <c:pt idx="4927">
                  <c:v>1745</c:v>
                </c:pt>
                <c:pt idx="4928">
                  <c:v>1745</c:v>
                </c:pt>
                <c:pt idx="4929">
                  <c:v>1745</c:v>
                </c:pt>
                <c:pt idx="4930">
                  <c:v>1745</c:v>
                </c:pt>
                <c:pt idx="4931">
                  <c:v>1745</c:v>
                </c:pt>
                <c:pt idx="4932">
                  <c:v>1745</c:v>
                </c:pt>
                <c:pt idx="4933">
                  <c:v>1745</c:v>
                </c:pt>
                <c:pt idx="4934">
                  <c:v>1745</c:v>
                </c:pt>
                <c:pt idx="4935">
                  <c:v>1745</c:v>
                </c:pt>
                <c:pt idx="4936">
                  <c:v>1746</c:v>
                </c:pt>
                <c:pt idx="4937">
                  <c:v>1747</c:v>
                </c:pt>
                <c:pt idx="4938">
                  <c:v>1747</c:v>
                </c:pt>
                <c:pt idx="4939">
                  <c:v>1748</c:v>
                </c:pt>
                <c:pt idx="4940">
                  <c:v>1748</c:v>
                </c:pt>
                <c:pt idx="4941">
                  <c:v>1748</c:v>
                </c:pt>
                <c:pt idx="4942">
                  <c:v>1749</c:v>
                </c:pt>
                <c:pt idx="4943">
                  <c:v>1750</c:v>
                </c:pt>
                <c:pt idx="4944">
                  <c:v>1751</c:v>
                </c:pt>
                <c:pt idx="4945">
                  <c:v>1752</c:v>
                </c:pt>
                <c:pt idx="4946">
                  <c:v>1753</c:v>
                </c:pt>
                <c:pt idx="4947">
                  <c:v>1754</c:v>
                </c:pt>
                <c:pt idx="4948">
                  <c:v>1754</c:v>
                </c:pt>
                <c:pt idx="4949">
                  <c:v>1754</c:v>
                </c:pt>
                <c:pt idx="4950">
                  <c:v>1754</c:v>
                </c:pt>
                <c:pt idx="4951">
                  <c:v>1755</c:v>
                </c:pt>
                <c:pt idx="4952">
                  <c:v>1756</c:v>
                </c:pt>
                <c:pt idx="4953">
                  <c:v>1757</c:v>
                </c:pt>
                <c:pt idx="4954">
                  <c:v>1758</c:v>
                </c:pt>
                <c:pt idx="4955">
                  <c:v>1759</c:v>
                </c:pt>
                <c:pt idx="4956">
                  <c:v>1759</c:v>
                </c:pt>
                <c:pt idx="4957">
                  <c:v>1759</c:v>
                </c:pt>
                <c:pt idx="4958">
                  <c:v>1759</c:v>
                </c:pt>
                <c:pt idx="4959">
                  <c:v>1760</c:v>
                </c:pt>
                <c:pt idx="4960">
                  <c:v>1761</c:v>
                </c:pt>
                <c:pt idx="4961">
                  <c:v>1762</c:v>
                </c:pt>
                <c:pt idx="4962">
                  <c:v>1762</c:v>
                </c:pt>
                <c:pt idx="4963">
                  <c:v>1762</c:v>
                </c:pt>
                <c:pt idx="4964">
                  <c:v>1763</c:v>
                </c:pt>
                <c:pt idx="4965">
                  <c:v>1763</c:v>
                </c:pt>
                <c:pt idx="4966">
                  <c:v>1763</c:v>
                </c:pt>
                <c:pt idx="4967">
                  <c:v>1763</c:v>
                </c:pt>
                <c:pt idx="4968">
                  <c:v>1763</c:v>
                </c:pt>
                <c:pt idx="4969">
                  <c:v>1763</c:v>
                </c:pt>
                <c:pt idx="4970">
                  <c:v>1764</c:v>
                </c:pt>
                <c:pt idx="4971">
                  <c:v>1764</c:v>
                </c:pt>
                <c:pt idx="4972">
                  <c:v>1765</c:v>
                </c:pt>
                <c:pt idx="4973">
                  <c:v>1766</c:v>
                </c:pt>
                <c:pt idx="4974">
                  <c:v>1766</c:v>
                </c:pt>
                <c:pt idx="4975">
                  <c:v>1766</c:v>
                </c:pt>
                <c:pt idx="4976">
                  <c:v>1767</c:v>
                </c:pt>
                <c:pt idx="4977">
                  <c:v>1767</c:v>
                </c:pt>
                <c:pt idx="4978">
                  <c:v>1767</c:v>
                </c:pt>
                <c:pt idx="4979">
                  <c:v>1767</c:v>
                </c:pt>
                <c:pt idx="4980">
                  <c:v>1767</c:v>
                </c:pt>
                <c:pt idx="4981">
                  <c:v>1767</c:v>
                </c:pt>
                <c:pt idx="4982">
                  <c:v>1767</c:v>
                </c:pt>
                <c:pt idx="4983">
                  <c:v>1767</c:v>
                </c:pt>
                <c:pt idx="4984">
                  <c:v>1767</c:v>
                </c:pt>
                <c:pt idx="4985">
                  <c:v>1767</c:v>
                </c:pt>
                <c:pt idx="4986">
                  <c:v>1767</c:v>
                </c:pt>
                <c:pt idx="4987">
                  <c:v>1767</c:v>
                </c:pt>
                <c:pt idx="4988">
                  <c:v>1767</c:v>
                </c:pt>
                <c:pt idx="4989">
                  <c:v>1767</c:v>
                </c:pt>
                <c:pt idx="4990">
                  <c:v>1767</c:v>
                </c:pt>
                <c:pt idx="4991">
                  <c:v>1767</c:v>
                </c:pt>
                <c:pt idx="4992">
                  <c:v>1768</c:v>
                </c:pt>
                <c:pt idx="4993">
                  <c:v>1768</c:v>
                </c:pt>
                <c:pt idx="4994">
                  <c:v>1768</c:v>
                </c:pt>
                <c:pt idx="4995">
                  <c:v>1768</c:v>
                </c:pt>
                <c:pt idx="4996">
                  <c:v>1768</c:v>
                </c:pt>
                <c:pt idx="4997">
                  <c:v>1769</c:v>
                </c:pt>
                <c:pt idx="4998">
                  <c:v>1769</c:v>
                </c:pt>
                <c:pt idx="4999">
                  <c:v>1769</c:v>
                </c:pt>
                <c:pt idx="5000">
                  <c:v>1769</c:v>
                </c:pt>
                <c:pt idx="5001">
                  <c:v>1769</c:v>
                </c:pt>
                <c:pt idx="5002">
                  <c:v>1769</c:v>
                </c:pt>
                <c:pt idx="5003">
                  <c:v>1769</c:v>
                </c:pt>
                <c:pt idx="5004">
                  <c:v>1769</c:v>
                </c:pt>
                <c:pt idx="5005">
                  <c:v>1769</c:v>
                </c:pt>
                <c:pt idx="5006">
                  <c:v>1769</c:v>
                </c:pt>
                <c:pt idx="5007">
                  <c:v>1769</c:v>
                </c:pt>
                <c:pt idx="5008">
                  <c:v>1769</c:v>
                </c:pt>
                <c:pt idx="5009">
                  <c:v>1769</c:v>
                </c:pt>
                <c:pt idx="5010">
                  <c:v>1769</c:v>
                </c:pt>
                <c:pt idx="5011">
                  <c:v>1769</c:v>
                </c:pt>
                <c:pt idx="5012">
                  <c:v>1769</c:v>
                </c:pt>
                <c:pt idx="5013">
                  <c:v>1769</c:v>
                </c:pt>
                <c:pt idx="5014">
                  <c:v>1769</c:v>
                </c:pt>
                <c:pt idx="5015">
                  <c:v>1769</c:v>
                </c:pt>
                <c:pt idx="5016">
                  <c:v>1769</c:v>
                </c:pt>
                <c:pt idx="5017">
                  <c:v>1769</c:v>
                </c:pt>
                <c:pt idx="5018">
                  <c:v>1769</c:v>
                </c:pt>
                <c:pt idx="5019">
                  <c:v>1769</c:v>
                </c:pt>
                <c:pt idx="5020">
                  <c:v>1769</c:v>
                </c:pt>
                <c:pt idx="5021">
                  <c:v>1769</c:v>
                </c:pt>
                <c:pt idx="5022">
                  <c:v>1769</c:v>
                </c:pt>
                <c:pt idx="5023">
                  <c:v>1769</c:v>
                </c:pt>
                <c:pt idx="5024">
                  <c:v>1769</c:v>
                </c:pt>
                <c:pt idx="5025">
                  <c:v>1769</c:v>
                </c:pt>
                <c:pt idx="5026">
                  <c:v>1769</c:v>
                </c:pt>
                <c:pt idx="5027">
                  <c:v>1769</c:v>
                </c:pt>
                <c:pt idx="5028">
                  <c:v>1769</c:v>
                </c:pt>
                <c:pt idx="5029">
                  <c:v>1769</c:v>
                </c:pt>
                <c:pt idx="5030">
                  <c:v>1769</c:v>
                </c:pt>
                <c:pt idx="5031">
                  <c:v>1769</c:v>
                </c:pt>
                <c:pt idx="5032">
                  <c:v>1769</c:v>
                </c:pt>
                <c:pt idx="5033">
                  <c:v>1769</c:v>
                </c:pt>
                <c:pt idx="5034">
                  <c:v>1769</c:v>
                </c:pt>
                <c:pt idx="5035">
                  <c:v>1770</c:v>
                </c:pt>
                <c:pt idx="5036">
                  <c:v>1770</c:v>
                </c:pt>
                <c:pt idx="5037">
                  <c:v>1770</c:v>
                </c:pt>
                <c:pt idx="5038">
                  <c:v>1770</c:v>
                </c:pt>
                <c:pt idx="5039">
                  <c:v>1770</c:v>
                </c:pt>
                <c:pt idx="5040">
                  <c:v>1770</c:v>
                </c:pt>
                <c:pt idx="5041">
                  <c:v>1770</c:v>
                </c:pt>
                <c:pt idx="5042">
                  <c:v>1770</c:v>
                </c:pt>
                <c:pt idx="5043">
                  <c:v>1770</c:v>
                </c:pt>
                <c:pt idx="5044">
                  <c:v>1770</c:v>
                </c:pt>
                <c:pt idx="5045">
                  <c:v>1770</c:v>
                </c:pt>
                <c:pt idx="5046">
                  <c:v>1770</c:v>
                </c:pt>
                <c:pt idx="5047">
                  <c:v>1770</c:v>
                </c:pt>
                <c:pt idx="5048">
                  <c:v>1770</c:v>
                </c:pt>
                <c:pt idx="5049">
                  <c:v>1770</c:v>
                </c:pt>
                <c:pt idx="5050">
                  <c:v>1770</c:v>
                </c:pt>
                <c:pt idx="5051">
                  <c:v>1770</c:v>
                </c:pt>
                <c:pt idx="5052">
                  <c:v>1771</c:v>
                </c:pt>
                <c:pt idx="5053">
                  <c:v>1772</c:v>
                </c:pt>
                <c:pt idx="5054">
                  <c:v>1773</c:v>
                </c:pt>
                <c:pt idx="5055">
                  <c:v>1774</c:v>
                </c:pt>
                <c:pt idx="5056">
                  <c:v>1774</c:v>
                </c:pt>
                <c:pt idx="5057">
                  <c:v>1775</c:v>
                </c:pt>
                <c:pt idx="5058">
                  <c:v>1775</c:v>
                </c:pt>
                <c:pt idx="5059">
                  <c:v>1775</c:v>
                </c:pt>
                <c:pt idx="5060">
                  <c:v>1776</c:v>
                </c:pt>
                <c:pt idx="5061">
                  <c:v>1776</c:v>
                </c:pt>
                <c:pt idx="5062">
                  <c:v>1776</c:v>
                </c:pt>
                <c:pt idx="5063">
                  <c:v>1776</c:v>
                </c:pt>
                <c:pt idx="5064">
                  <c:v>1776</c:v>
                </c:pt>
                <c:pt idx="5065">
                  <c:v>1776</c:v>
                </c:pt>
                <c:pt idx="5066">
                  <c:v>1776</c:v>
                </c:pt>
                <c:pt idx="5067">
                  <c:v>1776</c:v>
                </c:pt>
                <c:pt idx="5068">
                  <c:v>1776</c:v>
                </c:pt>
                <c:pt idx="5069">
                  <c:v>1776</c:v>
                </c:pt>
                <c:pt idx="5070">
                  <c:v>1777</c:v>
                </c:pt>
                <c:pt idx="5071">
                  <c:v>1777</c:v>
                </c:pt>
                <c:pt idx="5072">
                  <c:v>1777</c:v>
                </c:pt>
                <c:pt idx="5073">
                  <c:v>1777</c:v>
                </c:pt>
                <c:pt idx="5074">
                  <c:v>1777</c:v>
                </c:pt>
                <c:pt idx="5075">
                  <c:v>1777</c:v>
                </c:pt>
                <c:pt idx="5076">
                  <c:v>1777</c:v>
                </c:pt>
                <c:pt idx="5077">
                  <c:v>1777</c:v>
                </c:pt>
                <c:pt idx="5078">
                  <c:v>1777</c:v>
                </c:pt>
                <c:pt idx="5079">
                  <c:v>1777</c:v>
                </c:pt>
                <c:pt idx="5080">
                  <c:v>1777</c:v>
                </c:pt>
                <c:pt idx="5081">
                  <c:v>1777</c:v>
                </c:pt>
                <c:pt idx="5082">
                  <c:v>1777</c:v>
                </c:pt>
                <c:pt idx="5083">
                  <c:v>1777</c:v>
                </c:pt>
                <c:pt idx="5084">
                  <c:v>1777</c:v>
                </c:pt>
                <c:pt idx="5085">
                  <c:v>1777</c:v>
                </c:pt>
                <c:pt idx="5086">
                  <c:v>1777</c:v>
                </c:pt>
                <c:pt idx="5087">
                  <c:v>1777</c:v>
                </c:pt>
                <c:pt idx="5088">
                  <c:v>1777</c:v>
                </c:pt>
                <c:pt idx="5089">
                  <c:v>1777</c:v>
                </c:pt>
                <c:pt idx="5090">
                  <c:v>1777</c:v>
                </c:pt>
                <c:pt idx="5091">
                  <c:v>1777</c:v>
                </c:pt>
                <c:pt idx="5092">
                  <c:v>1777</c:v>
                </c:pt>
                <c:pt idx="5093">
                  <c:v>1777</c:v>
                </c:pt>
                <c:pt idx="5094">
                  <c:v>1777</c:v>
                </c:pt>
                <c:pt idx="5095">
                  <c:v>1777</c:v>
                </c:pt>
                <c:pt idx="5096">
                  <c:v>1777</c:v>
                </c:pt>
                <c:pt idx="5097">
                  <c:v>1777</c:v>
                </c:pt>
                <c:pt idx="5098">
                  <c:v>1777</c:v>
                </c:pt>
                <c:pt idx="5099">
                  <c:v>1777</c:v>
                </c:pt>
                <c:pt idx="5100">
                  <c:v>1777</c:v>
                </c:pt>
                <c:pt idx="5101">
                  <c:v>1777</c:v>
                </c:pt>
                <c:pt idx="5102">
                  <c:v>1777</c:v>
                </c:pt>
                <c:pt idx="5103">
                  <c:v>1777</c:v>
                </c:pt>
                <c:pt idx="5104">
                  <c:v>1777</c:v>
                </c:pt>
                <c:pt idx="5105">
                  <c:v>1777</c:v>
                </c:pt>
                <c:pt idx="5106">
                  <c:v>1777</c:v>
                </c:pt>
                <c:pt idx="5107">
                  <c:v>1777</c:v>
                </c:pt>
                <c:pt idx="5108">
                  <c:v>1777</c:v>
                </c:pt>
                <c:pt idx="5109">
                  <c:v>1777</c:v>
                </c:pt>
                <c:pt idx="5110">
                  <c:v>1777</c:v>
                </c:pt>
                <c:pt idx="5111">
                  <c:v>1778</c:v>
                </c:pt>
                <c:pt idx="5112">
                  <c:v>1778</c:v>
                </c:pt>
                <c:pt idx="5113">
                  <c:v>1778</c:v>
                </c:pt>
                <c:pt idx="5114">
                  <c:v>1778</c:v>
                </c:pt>
                <c:pt idx="5115">
                  <c:v>1778</c:v>
                </c:pt>
                <c:pt idx="5116">
                  <c:v>1778</c:v>
                </c:pt>
                <c:pt idx="5117">
                  <c:v>1779</c:v>
                </c:pt>
                <c:pt idx="5118">
                  <c:v>1779</c:v>
                </c:pt>
                <c:pt idx="5119">
                  <c:v>1779</c:v>
                </c:pt>
                <c:pt idx="5120">
                  <c:v>1779</c:v>
                </c:pt>
                <c:pt idx="5121">
                  <c:v>1779</c:v>
                </c:pt>
                <c:pt idx="5122">
                  <c:v>1779</c:v>
                </c:pt>
                <c:pt idx="5123">
                  <c:v>1779</c:v>
                </c:pt>
                <c:pt idx="5124">
                  <c:v>1779</c:v>
                </c:pt>
                <c:pt idx="5125">
                  <c:v>1779</c:v>
                </c:pt>
                <c:pt idx="5126">
                  <c:v>1779</c:v>
                </c:pt>
                <c:pt idx="5127">
                  <c:v>1779</c:v>
                </c:pt>
                <c:pt idx="5128">
                  <c:v>1779</c:v>
                </c:pt>
                <c:pt idx="5129">
                  <c:v>1779</c:v>
                </c:pt>
                <c:pt idx="5130">
                  <c:v>1779</c:v>
                </c:pt>
                <c:pt idx="5131">
                  <c:v>1780</c:v>
                </c:pt>
                <c:pt idx="5132">
                  <c:v>1780</c:v>
                </c:pt>
                <c:pt idx="5133">
                  <c:v>1780</c:v>
                </c:pt>
                <c:pt idx="5134">
                  <c:v>1780</c:v>
                </c:pt>
                <c:pt idx="5135">
                  <c:v>1780</c:v>
                </c:pt>
                <c:pt idx="5136">
                  <c:v>1780</c:v>
                </c:pt>
                <c:pt idx="5137">
                  <c:v>1780</c:v>
                </c:pt>
                <c:pt idx="5138">
                  <c:v>1780</c:v>
                </c:pt>
                <c:pt idx="5139">
                  <c:v>1780</c:v>
                </c:pt>
                <c:pt idx="5140">
                  <c:v>1780</c:v>
                </c:pt>
                <c:pt idx="5141">
                  <c:v>1780</c:v>
                </c:pt>
                <c:pt idx="5142">
                  <c:v>1780</c:v>
                </c:pt>
                <c:pt idx="5143">
                  <c:v>1780</c:v>
                </c:pt>
                <c:pt idx="5144">
                  <c:v>1780</c:v>
                </c:pt>
                <c:pt idx="5145">
                  <c:v>1781</c:v>
                </c:pt>
                <c:pt idx="5146">
                  <c:v>1782</c:v>
                </c:pt>
                <c:pt idx="5147">
                  <c:v>1782</c:v>
                </c:pt>
                <c:pt idx="5148">
                  <c:v>1782</c:v>
                </c:pt>
                <c:pt idx="5149">
                  <c:v>1782</c:v>
                </c:pt>
                <c:pt idx="5150">
                  <c:v>1782</c:v>
                </c:pt>
                <c:pt idx="5151">
                  <c:v>1783</c:v>
                </c:pt>
                <c:pt idx="5152">
                  <c:v>1784</c:v>
                </c:pt>
                <c:pt idx="5153">
                  <c:v>1785</c:v>
                </c:pt>
                <c:pt idx="5154">
                  <c:v>1786</c:v>
                </c:pt>
                <c:pt idx="5155">
                  <c:v>1786</c:v>
                </c:pt>
                <c:pt idx="5156">
                  <c:v>1787</c:v>
                </c:pt>
                <c:pt idx="5157">
                  <c:v>1788</c:v>
                </c:pt>
                <c:pt idx="5158">
                  <c:v>1788</c:v>
                </c:pt>
                <c:pt idx="5159">
                  <c:v>1788</c:v>
                </c:pt>
                <c:pt idx="5160">
                  <c:v>1788</c:v>
                </c:pt>
                <c:pt idx="5161">
                  <c:v>1788</c:v>
                </c:pt>
                <c:pt idx="5162">
                  <c:v>1788</c:v>
                </c:pt>
                <c:pt idx="5163">
                  <c:v>1789</c:v>
                </c:pt>
                <c:pt idx="5164">
                  <c:v>1789</c:v>
                </c:pt>
                <c:pt idx="5165">
                  <c:v>1789</c:v>
                </c:pt>
                <c:pt idx="5166">
                  <c:v>1789</c:v>
                </c:pt>
                <c:pt idx="5167">
                  <c:v>1789</c:v>
                </c:pt>
                <c:pt idx="5168">
                  <c:v>1789</c:v>
                </c:pt>
                <c:pt idx="5169">
                  <c:v>1789</c:v>
                </c:pt>
                <c:pt idx="5170">
                  <c:v>1789</c:v>
                </c:pt>
                <c:pt idx="5171">
                  <c:v>1789</c:v>
                </c:pt>
                <c:pt idx="5172">
                  <c:v>1789</c:v>
                </c:pt>
                <c:pt idx="5173">
                  <c:v>1789</c:v>
                </c:pt>
                <c:pt idx="5174">
                  <c:v>1789</c:v>
                </c:pt>
                <c:pt idx="5175">
                  <c:v>1789</c:v>
                </c:pt>
                <c:pt idx="5176">
                  <c:v>1789</c:v>
                </c:pt>
                <c:pt idx="5177">
                  <c:v>1789</c:v>
                </c:pt>
                <c:pt idx="5178">
                  <c:v>1790</c:v>
                </c:pt>
                <c:pt idx="5179">
                  <c:v>1791</c:v>
                </c:pt>
                <c:pt idx="5180">
                  <c:v>1792</c:v>
                </c:pt>
                <c:pt idx="5181">
                  <c:v>1792</c:v>
                </c:pt>
                <c:pt idx="5182">
                  <c:v>1792</c:v>
                </c:pt>
                <c:pt idx="5183">
                  <c:v>1792</c:v>
                </c:pt>
                <c:pt idx="5184">
                  <c:v>1792</c:v>
                </c:pt>
                <c:pt idx="5185">
                  <c:v>1792</c:v>
                </c:pt>
                <c:pt idx="5186">
                  <c:v>1792</c:v>
                </c:pt>
                <c:pt idx="5187">
                  <c:v>1793</c:v>
                </c:pt>
                <c:pt idx="5188">
                  <c:v>1793</c:v>
                </c:pt>
                <c:pt idx="5189">
                  <c:v>1793</c:v>
                </c:pt>
                <c:pt idx="5190">
                  <c:v>1793</c:v>
                </c:pt>
                <c:pt idx="5191">
                  <c:v>1793</c:v>
                </c:pt>
                <c:pt idx="5192">
                  <c:v>1793</c:v>
                </c:pt>
                <c:pt idx="5193">
                  <c:v>1793</c:v>
                </c:pt>
                <c:pt idx="5194">
                  <c:v>1793</c:v>
                </c:pt>
                <c:pt idx="5195">
                  <c:v>1793</c:v>
                </c:pt>
                <c:pt idx="5196">
                  <c:v>1793</c:v>
                </c:pt>
                <c:pt idx="5197">
                  <c:v>1793</c:v>
                </c:pt>
                <c:pt idx="5198">
                  <c:v>1794</c:v>
                </c:pt>
                <c:pt idx="5199">
                  <c:v>1795</c:v>
                </c:pt>
                <c:pt idx="5200">
                  <c:v>1796</c:v>
                </c:pt>
                <c:pt idx="5201">
                  <c:v>1797</c:v>
                </c:pt>
                <c:pt idx="5202">
                  <c:v>1797</c:v>
                </c:pt>
                <c:pt idx="5203">
                  <c:v>1798</c:v>
                </c:pt>
                <c:pt idx="5204">
                  <c:v>1799</c:v>
                </c:pt>
                <c:pt idx="5205">
                  <c:v>1800</c:v>
                </c:pt>
                <c:pt idx="5206">
                  <c:v>1800</c:v>
                </c:pt>
                <c:pt idx="5207">
                  <c:v>1800</c:v>
                </c:pt>
                <c:pt idx="5208">
                  <c:v>1800</c:v>
                </c:pt>
                <c:pt idx="5209">
                  <c:v>1800</c:v>
                </c:pt>
                <c:pt idx="5210">
                  <c:v>1800</c:v>
                </c:pt>
                <c:pt idx="5211">
                  <c:v>1801</c:v>
                </c:pt>
                <c:pt idx="5212">
                  <c:v>1802</c:v>
                </c:pt>
                <c:pt idx="5213">
                  <c:v>1803</c:v>
                </c:pt>
                <c:pt idx="5214">
                  <c:v>1804</c:v>
                </c:pt>
                <c:pt idx="5215">
                  <c:v>1804</c:v>
                </c:pt>
                <c:pt idx="5216">
                  <c:v>1804</c:v>
                </c:pt>
                <c:pt idx="5217">
                  <c:v>1805</c:v>
                </c:pt>
                <c:pt idx="5218">
                  <c:v>1805</c:v>
                </c:pt>
                <c:pt idx="5219">
                  <c:v>1806</c:v>
                </c:pt>
                <c:pt idx="5220">
                  <c:v>1807</c:v>
                </c:pt>
                <c:pt idx="5221">
                  <c:v>1808</c:v>
                </c:pt>
                <c:pt idx="5222">
                  <c:v>1809</c:v>
                </c:pt>
                <c:pt idx="5223">
                  <c:v>1809</c:v>
                </c:pt>
                <c:pt idx="5224">
                  <c:v>1809</c:v>
                </c:pt>
                <c:pt idx="5225">
                  <c:v>1809</c:v>
                </c:pt>
                <c:pt idx="5226">
                  <c:v>1809</c:v>
                </c:pt>
                <c:pt idx="5227">
                  <c:v>1809</c:v>
                </c:pt>
                <c:pt idx="5228">
                  <c:v>1809</c:v>
                </c:pt>
                <c:pt idx="5229">
                  <c:v>1809</c:v>
                </c:pt>
                <c:pt idx="5230">
                  <c:v>1809</c:v>
                </c:pt>
                <c:pt idx="5231">
                  <c:v>1810</c:v>
                </c:pt>
                <c:pt idx="5232">
                  <c:v>1810</c:v>
                </c:pt>
                <c:pt idx="5233">
                  <c:v>1811</c:v>
                </c:pt>
                <c:pt idx="5234">
                  <c:v>1812</c:v>
                </c:pt>
                <c:pt idx="5235">
                  <c:v>1813</c:v>
                </c:pt>
                <c:pt idx="5236">
                  <c:v>1814</c:v>
                </c:pt>
                <c:pt idx="5237">
                  <c:v>1814</c:v>
                </c:pt>
                <c:pt idx="5238">
                  <c:v>1814</c:v>
                </c:pt>
                <c:pt idx="5239">
                  <c:v>1814</c:v>
                </c:pt>
                <c:pt idx="5240">
                  <c:v>1814</c:v>
                </c:pt>
                <c:pt idx="5241">
                  <c:v>1814</c:v>
                </c:pt>
                <c:pt idx="5242">
                  <c:v>1815</c:v>
                </c:pt>
                <c:pt idx="5243">
                  <c:v>1816</c:v>
                </c:pt>
                <c:pt idx="5244">
                  <c:v>1817</c:v>
                </c:pt>
                <c:pt idx="5245">
                  <c:v>1817</c:v>
                </c:pt>
                <c:pt idx="5246">
                  <c:v>1817</c:v>
                </c:pt>
                <c:pt idx="5247">
                  <c:v>1817</c:v>
                </c:pt>
                <c:pt idx="5248">
                  <c:v>1817</c:v>
                </c:pt>
                <c:pt idx="5249">
                  <c:v>1817</c:v>
                </c:pt>
                <c:pt idx="5250">
                  <c:v>1817</c:v>
                </c:pt>
                <c:pt idx="5251">
                  <c:v>1817</c:v>
                </c:pt>
                <c:pt idx="5252">
                  <c:v>1817</c:v>
                </c:pt>
                <c:pt idx="5253">
                  <c:v>1817</c:v>
                </c:pt>
                <c:pt idx="5254">
                  <c:v>1817</c:v>
                </c:pt>
                <c:pt idx="5255">
                  <c:v>1817</c:v>
                </c:pt>
                <c:pt idx="5256">
                  <c:v>1817</c:v>
                </c:pt>
                <c:pt idx="5257">
                  <c:v>1817</c:v>
                </c:pt>
                <c:pt idx="5258">
                  <c:v>1817</c:v>
                </c:pt>
                <c:pt idx="5259">
                  <c:v>1817</c:v>
                </c:pt>
                <c:pt idx="5260">
                  <c:v>1817</c:v>
                </c:pt>
                <c:pt idx="5261">
                  <c:v>1818</c:v>
                </c:pt>
                <c:pt idx="5262">
                  <c:v>1818</c:v>
                </c:pt>
                <c:pt idx="5263">
                  <c:v>1818</c:v>
                </c:pt>
                <c:pt idx="5264">
                  <c:v>1818</c:v>
                </c:pt>
                <c:pt idx="5265">
                  <c:v>1818</c:v>
                </c:pt>
                <c:pt idx="5266">
                  <c:v>1818</c:v>
                </c:pt>
                <c:pt idx="5267">
                  <c:v>1818</c:v>
                </c:pt>
                <c:pt idx="5268">
                  <c:v>1818</c:v>
                </c:pt>
                <c:pt idx="5269">
                  <c:v>1818</c:v>
                </c:pt>
                <c:pt idx="5270">
                  <c:v>1818</c:v>
                </c:pt>
                <c:pt idx="5271">
                  <c:v>1818</c:v>
                </c:pt>
                <c:pt idx="5272">
                  <c:v>1818</c:v>
                </c:pt>
                <c:pt idx="5273">
                  <c:v>1819</c:v>
                </c:pt>
                <c:pt idx="5274">
                  <c:v>1819</c:v>
                </c:pt>
                <c:pt idx="5275">
                  <c:v>1819</c:v>
                </c:pt>
                <c:pt idx="5276">
                  <c:v>1819</c:v>
                </c:pt>
                <c:pt idx="5277">
                  <c:v>1819</c:v>
                </c:pt>
                <c:pt idx="5278">
                  <c:v>1819</c:v>
                </c:pt>
                <c:pt idx="5279">
                  <c:v>1820</c:v>
                </c:pt>
                <c:pt idx="5280">
                  <c:v>1821</c:v>
                </c:pt>
                <c:pt idx="5281">
                  <c:v>1821</c:v>
                </c:pt>
                <c:pt idx="5282">
                  <c:v>1821</c:v>
                </c:pt>
                <c:pt idx="5283">
                  <c:v>1821</c:v>
                </c:pt>
                <c:pt idx="5284">
                  <c:v>1821</c:v>
                </c:pt>
                <c:pt idx="5285">
                  <c:v>1821</c:v>
                </c:pt>
                <c:pt idx="5286">
                  <c:v>1821</c:v>
                </c:pt>
                <c:pt idx="5287">
                  <c:v>1821</c:v>
                </c:pt>
                <c:pt idx="5288">
                  <c:v>1821</c:v>
                </c:pt>
                <c:pt idx="5289">
                  <c:v>1821</c:v>
                </c:pt>
                <c:pt idx="5290">
                  <c:v>1821</c:v>
                </c:pt>
                <c:pt idx="5291">
                  <c:v>1821</c:v>
                </c:pt>
                <c:pt idx="5292">
                  <c:v>1821</c:v>
                </c:pt>
                <c:pt idx="5293">
                  <c:v>1821</c:v>
                </c:pt>
                <c:pt idx="5294">
                  <c:v>1822</c:v>
                </c:pt>
                <c:pt idx="5295">
                  <c:v>1823</c:v>
                </c:pt>
                <c:pt idx="5296">
                  <c:v>1823</c:v>
                </c:pt>
                <c:pt idx="5297">
                  <c:v>1823</c:v>
                </c:pt>
                <c:pt idx="5298">
                  <c:v>1824</c:v>
                </c:pt>
                <c:pt idx="5299">
                  <c:v>1824</c:v>
                </c:pt>
                <c:pt idx="5300">
                  <c:v>1824</c:v>
                </c:pt>
                <c:pt idx="5301">
                  <c:v>1824</c:v>
                </c:pt>
                <c:pt idx="5302">
                  <c:v>1824</c:v>
                </c:pt>
                <c:pt idx="5303">
                  <c:v>1824</c:v>
                </c:pt>
                <c:pt idx="5304">
                  <c:v>1824</c:v>
                </c:pt>
                <c:pt idx="5305">
                  <c:v>1824</c:v>
                </c:pt>
                <c:pt idx="5306">
                  <c:v>1824</c:v>
                </c:pt>
                <c:pt idx="5307">
                  <c:v>1824</c:v>
                </c:pt>
                <c:pt idx="5308">
                  <c:v>1824</c:v>
                </c:pt>
                <c:pt idx="5309">
                  <c:v>1824</c:v>
                </c:pt>
                <c:pt idx="5310">
                  <c:v>1824</c:v>
                </c:pt>
                <c:pt idx="5311">
                  <c:v>1824</c:v>
                </c:pt>
                <c:pt idx="5312">
                  <c:v>1824</c:v>
                </c:pt>
                <c:pt idx="5313">
                  <c:v>1824</c:v>
                </c:pt>
                <c:pt idx="5314">
                  <c:v>1824</c:v>
                </c:pt>
                <c:pt idx="5315">
                  <c:v>1824</c:v>
                </c:pt>
                <c:pt idx="5316">
                  <c:v>1824</c:v>
                </c:pt>
                <c:pt idx="5317">
                  <c:v>1824</c:v>
                </c:pt>
                <c:pt idx="5318">
                  <c:v>1824</c:v>
                </c:pt>
                <c:pt idx="5319">
                  <c:v>1824</c:v>
                </c:pt>
                <c:pt idx="5320">
                  <c:v>1824</c:v>
                </c:pt>
                <c:pt idx="5321">
                  <c:v>1824</c:v>
                </c:pt>
                <c:pt idx="5322">
                  <c:v>1825</c:v>
                </c:pt>
                <c:pt idx="5323">
                  <c:v>1826</c:v>
                </c:pt>
                <c:pt idx="5324">
                  <c:v>1827</c:v>
                </c:pt>
                <c:pt idx="5325">
                  <c:v>1827</c:v>
                </c:pt>
                <c:pt idx="5326">
                  <c:v>1827</c:v>
                </c:pt>
                <c:pt idx="5327">
                  <c:v>1828</c:v>
                </c:pt>
                <c:pt idx="5328">
                  <c:v>1828</c:v>
                </c:pt>
                <c:pt idx="5329">
                  <c:v>1829</c:v>
                </c:pt>
                <c:pt idx="5330">
                  <c:v>1830</c:v>
                </c:pt>
                <c:pt idx="5331">
                  <c:v>1830</c:v>
                </c:pt>
                <c:pt idx="5332">
                  <c:v>1831</c:v>
                </c:pt>
                <c:pt idx="5333">
                  <c:v>1831</c:v>
                </c:pt>
                <c:pt idx="5334">
                  <c:v>1831</c:v>
                </c:pt>
                <c:pt idx="5335">
                  <c:v>1831</c:v>
                </c:pt>
                <c:pt idx="5336">
                  <c:v>1831</c:v>
                </c:pt>
                <c:pt idx="5337">
                  <c:v>1832</c:v>
                </c:pt>
                <c:pt idx="5338">
                  <c:v>1832</c:v>
                </c:pt>
                <c:pt idx="5339">
                  <c:v>1832</c:v>
                </c:pt>
                <c:pt idx="5340">
                  <c:v>1832</c:v>
                </c:pt>
                <c:pt idx="5341">
                  <c:v>1833</c:v>
                </c:pt>
                <c:pt idx="5342">
                  <c:v>1833</c:v>
                </c:pt>
                <c:pt idx="5343">
                  <c:v>1833</c:v>
                </c:pt>
                <c:pt idx="5344">
                  <c:v>1833</c:v>
                </c:pt>
                <c:pt idx="5345">
                  <c:v>1834</c:v>
                </c:pt>
                <c:pt idx="5346">
                  <c:v>1834</c:v>
                </c:pt>
                <c:pt idx="5347">
                  <c:v>1834</c:v>
                </c:pt>
                <c:pt idx="5348">
                  <c:v>1834</c:v>
                </c:pt>
                <c:pt idx="5349">
                  <c:v>1835</c:v>
                </c:pt>
                <c:pt idx="5350">
                  <c:v>1835</c:v>
                </c:pt>
                <c:pt idx="5351">
                  <c:v>1835</c:v>
                </c:pt>
                <c:pt idx="5352">
                  <c:v>1836</c:v>
                </c:pt>
                <c:pt idx="5353">
                  <c:v>1836</c:v>
                </c:pt>
                <c:pt idx="5354">
                  <c:v>1837</c:v>
                </c:pt>
                <c:pt idx="5355">
                  <c:v>1837</c:v>
                </c:pt>
                <c:pt idx="5356">
                  <c:v>1837</c:v>
                </c:pt>
                <c:pt idx="5357">
                  <c:v>1837</c:v>
                </c:pt>
                <c:pt idx="5358">
                  <c:v>1837</c:v>
                </c:pt>
                <c:pt idx="5359">
                  <c:v>1837</c:v>
                </c:pt>
                <c:pt idx="5360">
                  <c:v>1838</c:v>
                </c:pt>
                <c:pt idx="5361">
                  <c:v>1838</c:v>
                </c:pt>
                <c:pt idx="5362">
                  <c:v>1839</c:v>
                </c:pt>
                <c:pt idx="5363">
                  <c:v>1839</c:v>
                </c:pt>
                <c:pt idx="5364">
                  <c:v>1839</c:v>
                </c:pt>
                <c:pt idx="5365">
                  <c:v>1840</c:v>
                </c:pt>
                <c:pt idx="5366">
                  <c:v>1840</c:v>
                </c:pt>
                <c:pt idx="5367">
                  <c:v>1841</c:v>
                </c:pt>
                <c:pt idx="5368">
                  <c:v>1842</c:v>
                </c:pt>
                <c:pt idx="5369">
                  <c:v>1843</c:v>
                </c:pt>
                <c:pt idx="5370">
                  <c:v>1844</c:v>
                </c:pt>
                <c:pt idx="5371">
                  <c:v>1845</c:v>
                </c:pt>
                <c:pt idx="5372">
                  <c:v>1845</c:v>
                </c:pt>
                <c:pt idx="5373">
                  <c:v>1845</c:v>
                </c:pt>
                <c:pt idx="5374">
                  <c:v>1845</c:v>
                </c:pt>
                <c:pt idx="5375">
                  <c:v>1845</c:v>
                </c:pt>
                <c:pt idx="5376">
                  <c:v>1845</c:v>
                </c:pt>
                <c:pt idx="5377">
                  <c:v>1845</c:v>
                </c:pt>
                <c:pt idx="5378">
                  <c:v>1845</c:v>
                </c:pt>
                <c:pt idx="5379">
                  <c:v>1846</c:v>
                </c:pt>
                <c:pt idx="5380">
                  <c:v>1847</c:v>
                </c:pt>
                <c:pt idx="5381">
                  <c:v>1848</c:v>
                </c:pt>
                <c:pt idx="5382">
                  <c:v>1849</c:v>
                </c:pt>
                <c:pt idx="5383">
                  <c:v>1850</c:v>
                </c:pt>
                <c:pt idx="5384">
                  <c:v>1851</c:v>
                </c:pt>
                <c:pt idx="5385">
                  <c:v>1852</c:v>
                </c:pt>
                <c:pt idx="5386">
                  <c:v>1853</c:v>
                </c:pt>
                <c:pt idx="5387">
                  <c:v>1854</c:v>
                </c:pt>
                <c:pt idx="5388">
                  <c:v>1854</c:v>
                </c:pt>
                <c:pt idx="5389">
                  <c:v>1855</c:v>
                </c:pt>
                <c:pt idx="5390">
                  <c:v>1856</c:v>
                </c:pt>
                <c:pt idx="5391">
                  <c:v>1856</c:v>
                </c:pt>
                <c:pt idx="5392">
                  <c:v>1856</c:v>
                </c:pt>
                <c:pt idx="5393">
                  <c:v>1856</c:v>
                </c:pt>
                <c:pt idx="5394">
                  <c:v>1856</c:v>
                </c:pt>
                <c:pt idx="5395">
                  <c:v>1856</c:v>
                </c:pt>
                <c:pt idx="5396">
                  <c:v>1856</c:v>
                </c:pt>
                <c:pt idx="5397">
                  <c:v>1856</c:v>
                </c:pt>
                <c:pt idx="5398">
                  <c:v>1856</c:v>
                </c:pt>
                <c:pt idx="5399">
                  <c:v>1856</c:v>
                </c:pt>
                <c:pt idx="5400">
                  <c:v>1856</c:v>
                </c:pt>
                <c:pt idx="5401">
                  <c:v>1856</c:v>
                </c:pt>
                <c:pt idx="5402">
                  <c:v>1857</c:v>
                </c:pt>
                <c:pt idx="5403">
                  <c:v>1858</c:v>
                </c:pt>
                <c:pt idx="5404">
                  <c:v>1859</c:v>
                </c:pt>
                <c:pt idx="5405">
                  <c:v>1860</c:v>
                </c:pt>
                <c:pt idx="5406">
                  <c:v>1860</c:v>
                </c:pt>
                <c:pt idx="5407">
                  <c:v>1861</c:v>
                </c:pt>
                <c:pt idx="5408">
                  <c:v>1862</c:v>
                </c:pt>
                <c:pt idx="5409">
                  <c:v>1863</c:v>
                </c:pt>
                <c:pt idx="5410">
                  <c:v>1863</c:v>
                </c:pt>
                <c:pt idx="5411">
                  <c:v>1863</c:v>
                </c:pt>
                <c:pt idx="5412">
                  <c:v>1863</c:v>
                </c:pt>
                <c:pt idx="5413">
                  <c:v>1863</c:v>
                </c:pt>
                <c:pt idx="5414">
                  <c:v>1864</c:v>
                </c:pt>
                <c:pt idx="5415">
                  <c:v>1864</c:v>
                </c:pt>
                <c:pt idx="5416">
                  <c:v>1864</c:v>
                </c:pt>
                <c:pt idx="5417">
                  <c:v>1865</c:v>
                </c:pt>
                <c:pt idx="5418">
                  <c:v>1866</c:v>
                </c:pt>
                <c:pt idx="5419">
                  <c:v>1866</c:v>
                </c:pt>
                <c:pt idx="5420">
                  <c:v>1866</c:v>
                </c:pt>
                <c:pt idx="5421">
                  <c:v>1866</c:v>
                </c:pt>
                <c:pt idx="5422">
                  <c:v>1867</c:v>
                </c:pt>
                <c:pt idx="5423">
                  <c:v>1867</c:v>
                </c:pt>
                <c:pt idx="5424">
                  <c:v>1867</c:v>
                </c:pt>
                <c:pt idx="5425">
                  <c:v>1868</c:v>
                </c:pt>
                <c:pt idx="5426">
                  <c:v>1869</c:v>
                </c:pt>
                <c:pt idx="5427">
                  <c:v>1869</c:v>
                </c:pt>
                <c:pt idx="5428">
                  <c:v>1869</c:v>
                </c:pt>
                <c:pt idx="5429">
                  <c:v>1869</c:v>
                </c:pt>
                <c:pt idx="5430">
                  <c:v>1870</c:v>
                </c:pt>
                <c:pt idx="5431">
                  <c:v>1871</c:v>
                </c:pt>
                <c:pt idx="5432">
                  <c:v>1872</c:v>
                </c:pt>
                <c:pt idx="5433">
                  <c:v>1872</c:v>
                </c:pt>
                <c:pt idx="5434">
                  <c:v>1873</c:v>
                </c:pt>
                <c:pt idx="5435">
                  <c:v>1874</c:v>
                </c:pt>
                <c:pt idx="5436">
                  <c:v>1875</c:v>
                </c:pt>
                <c:pt idx="5437">
                  <c:v>1876</c:v>
                </c:pt>
                <c:pt idx="5438">
                  <c:v>1876</c:v>
                </c:pt>
                <c:pt idx="5439">
                  <c:v>1876</c:v>
                </c:pt>
                <c:pt idx="5440">
                  <c:v>1876</c:v>
                </c:pt>
                <c:pt idx="5441">
                  <c:v>1876</c:v>
                </c:pt>
                <c:pt idx="5442">
                  <c:v>1877</c:v>
                </c:pt>
                <c:pt idx="5443">
                  <c:v>1877</c:v>
                </c:pt>
                <c:pt idx="5444">
                  <c:v>1878</c:v>
                </c:pt>
                <c:pt idx="5445">
                  <c:v>1879</c:v>
                </c:pt>
                <c:pt idx="5446">
                  <c:v>1879</c:v>
                </c:pt>
                <c:pt idx="5447">
                  <c:v>1879</c:v>
                </c:pt>
                <c:pt idx="5448">
                  <c:v>1879</c:v>
                </c:pt>
                <c:pt idx="5449">
                  <c:v>1880</c:v>
                </c:pt>
                <c:pt idx="5450">
                  <c:v>1880</c:v>
                </c:pt>
                <c:pt idx="5451">
                  <c:v>1880</c:v>
                </c:pt>
                <c:pt idx="5452">
                  <c:v>1880</c:v>
                </c:pt>
                <c:pt idx="5453">
                  <c:v>1881</c:v>
                </c:pt>
                <c:pt idx="5454">
                  <c:v>1881</c:v>
                </c:pt>
                <c:pt idx="5455">
                  <c:v>1881</c:v>
                </c:pt>
                <c:pt idx="5456">
                  <c:v>1881</c:v>
                </c:pt>
                <c:pt idx="5457">
                  <c:v>1881</c:v>
                </c:pt>
                <c:pt idx="5458">
                  <c:v>1881</c:v>
                </c:pt>
                <c:pt idx="5459">
                  <c:v>1882</c:v>
                </c:pt>
                <c:pt idx="5460">
                  <c:v>1882</c:v>
                </c:pt>
                <c:pt idx="5461">
                  <c:v>1883</c:v>
                </c:pt>
                <c:pt idx="5462">
                  <c:v>1883</c:v>
                </c:pt>
                <c:pt idx="5463">
                  <c:v>1883</c:v>
                </c:pt>
                <c:pt idx="5464">
                  <c:v>1883</c:v>
                </c:pt>
                <c:pt idx="5465">
                  <c:v>1883</c:v>
                </c:pt>
                <c:pt idx="5466">
                  <c:v>1883</c:v>
                </c:pt>
                <c:pt idx="5467">
                  <c:v>1884</c:v>
                </c:pt>
                <c:pt idx="5468">
                  <c:v>1884</c:v>
                </c:pt>
                <c:pt idx="5469">
                  <c:v>1884</c:v>
                </c:pt>
                <c:pt idx="5470">
                  <c:v>1884</c:v>
                </c:pt>
                <c:pt idx="5471">
                  <c:v>1884</c:v>
                </c:pt>
                <c:pt idx="5472">
                  <c:v>1884</c:v>
                </c:pt>
                <c:pt idx="5473">
                  <c:v>1884</c:v>
                </c:pt>
                <c:pt idx="5474">
                  <c:v>1884</c:v>
                </c:pt>
                <c:pt idx="5475">
                  <c:v>1884</c:v>
                </c:pt>
                <c:pt idx="5476">
                  <c:v>1884</c:v>
                </c:pt>
                <c:pt idx="5477">
                  <c:v>1884</c:v>
                </c:pt>
                <c:pt idx="5478">
                  <c:v>1884</c:v>
                </c:pt>
                <c:pt idx="5479">
                  <c:v>1884</c:v>
                </c:pt>
                <c:pt idx="5480">
                  <c:v>1884</c:v>
                </c:pt>
                <c:pt idx="5481">
                  <c:v>1884</c:v>
                </c:pt>
                <c:pt idx="5482">
                  <c:v>1884</c:v>
                </c:pt>
                <c:pt idx="5483">
                  <c:v>1884</c:v>
                </c:pt>
                <c:pt idx="5484">
                  <c:v>1884</c:v>
                </c:pt>
                <c:pt idx="5485">
                  <c:v>1884</c:v>
                </c:pt>
                <c:pt idx="5486">
                  <c:v>1884</c:v>
                </c:pt>
                <c:pt idx="5487">
                  <c:v>1884</c:v>
                </c:pt>
                <c:pt idx="5488">
                  <c:v>1884</c:v>
                </c:pt>
                <c:pt idx="5489">
                  <c:v>1884</c:v>
                </c:pt>
                <c:pt idx="5490">
                  <c:v>1884</c:v>
                </c:pt>
                <c:pt idx="5491">
                  <c:v>1884</c:v>
                </c:pt>
                <c:pt idx="5492">
                  <c:v>1884</c:v>
                </c:pt>
                <c:pt idx="5493">
                  <c:v>1884</c:v>
                </c:pt>
                <c:pt idx="5494">
                  <c:v>1884</c:v>
                </c:pt>
                <c:pt idx="5495">
                  <c:v>1884</c:v>
                </c:pt>
                <c:pt idx="5496">
                  <c:v>1884</c:v>
                </c:pt>
                <c:pt idx="5497">
                  <c:v>1884</c:v>
                </c:pt>
                <c:pt idx="5498">
                  <c:v>1884</c:v>
                </c:pt>
                <c:pt idx="5499">
                  <c:v>1884</c:v>
                </c:pt>
                <c:pt idx="5500">
                  <c:v>1884</c:v>
                </c:pt>
                <c:pt idx="5501">
                  <c:v>1884</c:v>
                </c:pt>
                <c:pt idx="5502">
                  <c:v>1884</c:v>
                </c:pt>
                <c:pt idx="5503">
                  <c:v>1884</c:v>
                </c:pt>
                <c:pt idx="5504">
                  <c:v>1884</c:v>
                </c:pt>
                <c:pt idx="5505">
                  <c:v>1884</c:v>
                </c:pt>
                <c:pt idx="5506">
                  <c:v>1884</c:v>
                </c:pt>
                <c:pt idx="5507">
                  <c:v>1884</c:v>
                </c:pt>
                <c:pt idx="5508">
                  <c:v>1884</c:v>
                </c:pt>
                <c:pt idx="5509">
                  <c:v>1884</c:v>
                </c:pt>
                <c:pt idx="5510">
                  <c:v>1884</c:v>
                </c:pt>
                <c:pt idx="5511">
                  <c:v>1884</c:v>
                </c:pt>
                <c:pt idx="5512">
                  <c:v>1884</c:v>
                </c:pt>
                <c:pt idx="5513">
                  <c:v>1884</c:v>
                </c:pt>
                <c:pt idx="5514">
                  <c:v>1885</c:v>
                </c:pt>
                <c:pt idx="5515">
                  <c:v>1886</c:v>
                </c:pt>
                <c:pt idx="5516">
                  <c:v>1886</c:v>
                </c:pt>
                <c:pt idx="5517">
                  <c:v>1886</c:v>
                </c:pt>
                <c:pt idx="5518">
                  <c:v>1887</c:v>
                </c:pt>
                <c:pt idx="5519">
                  <c:v>1887</c:v>
                </c:pt>
                <c:pt idx="5520">
                  <c:v>1887</c:v>
                </c:pt>
                <c:pt idx="5521">
                  <c:v>1887</c:v>
                </c:pt>
                <c:pt idx="5522">
                  <c:v>1887</c:v>
                </c:pt>
                <c:pt idx="5523">
                  <c:v>1887</c:v>
                </c:pt>
                <c:pt idx="5524">
                  <c:v>1887</c:v>
                </c:pt>
                <c:pt idx="5525">
                  <c:v>1887</c:v>
                </c:pt>
                <c:pt idx="5526">
                  <c:v>1887</c:v>
                </c:pt>
                <c:pt idx="5527">
                  <c:v>1887</c:v>
                </c:pt>
                <c:pt idx="5528">
                  <c:v>1887</c:v>
                </c:pt>
                <c:pt idx="5529">
                  <c:v>1887</c:v>
                </c:pt>
                <c:pt idx="5530">
                  <c:v>1887</c:v>
                </c:pt>
                <c:pt idx="5531">
                  <c:v>1887</c:v>
                </c:pt>
                <c:pt idx="5532">
                  <c:v>1887</c:v>
                </c:pt>
                <c:pt idx="5533">
                  <c:v>1887</c:v>
                </c:pt>
                <c:pt idx="5534">
                  <c:v>1887</c:v>
                </c:pt>
                <c:pt idx="5535">
                  <c:v>1887</c:v>
                </c:pt>
                <c:pt idx="5536">
                  <c:v>1887</c:v>
                </c:pt>
                <c:pt idx="5537">
                  <c:v>1887</c:v>
                </c:pt>
                <c:pt idx="5538">
                  <c:v>1888</c:v>
                </c:pt>
                <c:pt idx="5539">
                  <c:v>1888</c:v>
                </c:pt>
                <c:pt idx="5540">
                  <c:v>1888</c:v>
                </c:pt>
                <c:pt idx="5541">
                  <c:v>1889</c:v>
                </c:pt>
                <c:pt idx="5542">
                  <c:v>1889</c:v>
                </c:pt>
                <c:pt idx="5543">
                  <c:v>1889</c:v>
                </c:pt>
                <c:pt idx="5544">
                  <c:v>1889</c:v>
                </c:pt>
                <c:pt idx="5545">
                  <c:v>1889</c:v>
                </c:pt>
                <c:pt idx="5546">
                  <c:v>1889</c:v>
                </c:pt>
                <c:pt idx="5547">
                  <c:v>1889</c:v>
                </c:pt>
                <c:pt idx="5548">
                  <c:v>1890</c:v>
                </c:pt>
                <c:pt idx="5549">
                  <c:v>1890</c:v>
                </c:pt>
                <c:pt idx="5550">
                  <c:v>1891</c:v>
                </c:pt>
                <c:pt idx="5551">
                  <c:v>1892</c:v>
                </c:pt>
                <c:pt idx="5552">
                  <c:v>1892</c:v>
                </c:pt>
                <c:pt idx="5553">
                  <c:v>1892</c:v>
                </c:pt>
                <c:pt idx="5554">
                  <c:v>1892</c:v>
                </c:pt>
                <c:pt idx="5555">
                  <c:v>1892</c:v>
                </c:pt>
                <c:pt idx="5556">
                  <c:v>1893</c:v>
                </c:pt>
                <c:pt idx="5557">
                  <c:v>1894</c:v>
                </c:pt>
                <c:pt idx="5558">
                  <c:v>1895</c:v>
                </c:pt>
                <c:pt idx="5559">
                  <c:v>1896</c:v>
                </c:pt>
                <c:pt idx="5560">
                  <c:v>1897</c:v>
                </c:pt>
                <c:pt idx="5561">
                  <c:v>1897</c:v>
                </c:pt>
                <c:pt idx="5562">
                  <c:v>1897</c:v>
                </c:pt>
                <c:pt idx="5563">
                  <c:v>1897</c:v>
                </c:pt>
                <c:pt idx="5564">
                  <c:v>1897</c:v>
                </c:pt>
                <c:pt idx="5565">
                  <c:v>1898</c:v>
                </c:pt>
                <c:pt idx="5566">
                  <c:v>1899</c:v>
                </c:pt>
                <c:pt idx="5567">
                  <c:v>1899</c:v>
                </c:pt>
                <c:pt idx="5568">
                  <c:v>1899</c:v>
                </c:pt>
                <c:pt idx="5569">
                  <c:v>1899</c:v>
                </c:pt>
                <c:pt idx="5570">
                  <c:v>1899</c:v>
                </c:pt>
                <c:pt idx="5571">
                  <c:v>1899</c:v>
                </c:pt>
                <c:pt idx="5572">
                  <c:v>1900</c:v>
                </c:pt>
                <c:pt idx="5573">
                  <c:v>1901</c:v>
                </c:pt>
                <c:pt idx="5574">
                  <c:v>1902</c:v>
                </c:pt>
                <c:pt idx="5575">
                  <c:v>1902</c:v>
                </c:pt>
                <c:pt idx="5576">
                  <c:v>1902</c:v>
                </c:pt>
                <c:pt idx="5577">
                  <c:v>1903</c:v>
                </c:pt>
                <c:pt idx="5578">
                  <c:v>1904</c:v>
                </c:pt>
                <c:pt idx="5579">
                  <c:v>1905</c:v>
                </c:pt>
                <c:pt idx="5580">
                  <c:v>1905</c:v>
                </c:pt>
                <c:pt idx="5581">
                  <c:v>1906</c:v>
                </c:pt>
                <c:pt idx="5582">
                  <c:v>1907</c:v>
                </c:pt>
                <c:pt idx="5583">
                  <c:v>1907</c:v>
                </c:pt>
                <c:pt idx="5584">
                  <c:v>1907</c:v>
                </c:pt>
                <c:pt idx="5585">
                  <c:v>1908</c:v>
                </c:pt>
                <c:pt idx="5586">
                  <c:v>1908</c:v>
                </c:pt>
                <c:pt idx="5587">
                  <c:v>1909</c:v>
                </c:pt>
                <c:pt idx="5588">
                  <c:v>1909</c:v>
                </c:pt>
                <c:pt idx="5589">
                  <c:v>1909</c:v>
                </c:pt>
                <c:pt idx="5590">
                  <c:v>1910</c:v>
                </c:pt>
                <c:pt idx="5591">
                  <c:v>1910</c:v>
                </c:pt>
                <c:pt idx="5592">
                  <c:v>1910</c:v>
                </c:pt>
                <c:pt idx="5593">
                  <c:v>1911</c:v>
                </c:pt>
                <c:pt idx="5594">
                  <c:v>1912</c:v>
                </c:pt>
                <c:pt idx="5595">
                  <c:v>1913</c:v>
                </c:pt>
                <c:pt idx="5596">
                  <c:v>1914</c:v>
                </c:pt>
                <c:pt idx="5597">
                  <c:v>1915</c:v>
                </c:pt>
                <c:pt idx="5598">
                  <c:v>1915</c:v>
                </c:pt>
                <c:pt idx="5599">
                  <c:v>1915</c:v>
                </c:pt>
                <c:pt idx="5600">
                  <c:v>1916</c:v>
                </c:pt>
                <c:pt idx="5601">
                  <c:v>1916</c:v>
                </c:pt>
                <c:pt idx="5602">
                  <c:v>1916</c:v>
                </c:pt>
                <c:pt idx="5603">
                  <c:v>1916</c:v>
                </c:pt>
                <c:pt idx="5604">
                  <c:v>1916</c:v>
                </c:pt>
                <c:pt idx="5605">
                  <c:v>1916</c:v>
                </c:pt>
                <c:pt idx="5606">
                  <c:v>1916</c:v>
                </c:pt>
                <c:pt idx="5607">
                  <c:v>1917</c:v>
                </c:pt>
                <c:pt idx="5608">
                  <c:v>1918</c:v>
                </c:pt>
                <c:pt idx="5609">
                  <c:v>1918</c:v>
                </c:pt>
                <c:pt idx="5610">
                  <c:v>1918</c:v>
                </c:pt>
                <c:pt idx="5611">
                  <c:v>1918</c:v>
                </c:pt>
                <c:pt idx="5612">
                  <c:v>1919</c:v>
                </c:pt>
                <c:pt idx="5613">
                  <c:v>1920</c:v>
                </c:pt>
                <c:pt idx="5614">
                  <c:v>1921</c:v>
                </c:pt>
                <c:pt idx="5615">
                  <c:v>1922</c:v>
                </c:pt>
                <c:pt idx="5616">
                  <c:v>1922</c:v>
                </c:pt>
                <c:pt idx="5617">
                  <c:v>1922</c:v>
                </c:pt>
                <c:pt idx="5618">
                  <c:v>1922</c:v>
                </c:pt>
                <c:pt idx="5619">
                  <c:v>1923</c:v>
                </c:pt>
                <c:pt idx="5620">
                  <c:v>1923</c:v>
                </c:pt>
                <c:pt idx="5621">
                  <c:v>1924</c:v>
                </c:pt>
                <c:pt idx="5622">
                  <c:v>1924</c:v>
                </c:pt>
                <c:pt idx="5623">
                  <c:v>1924</c:v>
                </c:pt>
                <c:pt idx="5624">
                  <c:v>1924</c:v>
                </c:pt>
                <c:pt idx="5625">
                  <c:v>1924</c:v>
                </c:pt>
                <c:pt idx="5626">
                  <c:v>1925</c:v>
                </c:pt>
                <c:pt idx="5627">
                  <c:v>1926</c:v>
                </c:pt>
                <c:pt idx="5628">
                  <c:v>1927</c:v>
                </c:pt>
                <c:pt idx="5629">
                  <c:v>1927</c:v>
                </c:pt>
                <c:pt idx="5630">
                  <c:v>1927</c:v>
                </c:pt>
                <c:pt idx="5631">
                  <c:v>1927</c:v>
                </c:pt>
                <c:pt idx="5632">
                  <c:v>1927</c:v>
                </c:pt>
                <c:pt idx="5633">
                  <c:v>1928</c:v>
                </c:pt>
                <c:pt idx="5634">
                  <c:v>1929</c:v>
                </c:pt>
                <c:pt idx="5635">
                  <c:v>1929</c:v>
                </c:pt>
                <c:pt idx="5636">
                  <c:v>1929</c:v>
                </c:pt>
                <c:pt idx="5637">
                  <c:v>1929</c:v>
                </c:pt>
                <c:pt idx="5638">
                  <c:v>1929</c:v>
                </c:pt>
                <c:pt idx="5639">
                  <c:v>1930</c:v>
                </c:pt>
                <c:pt idx="5640">
                  <c:v>1931</c:v>
                </c:pt>
                <c:pt idx="5641">
                  <c:v>1932</c:v>
                </c:pt>
                <c:pt idx="5642">
                  <c:v>1932</c:v>
                </c:pt>
                <c:pt idx="5643">
                  <c:v>1932</c:v>
                </c:pt>
                <c:pt idx="5644">
                  <c:v>1932</c:v>
                </c:pt>
                <c:pt idx="5645">
                  <c:v>1932</c:v>
                </c:pt>
                <c:pt idx="5646">
                  <c:v>1933</c:v>
                </c:pt>
                <c:pt idx="5647">
                  <c:v>1934</c:v>
                </c:pt>
                <c:pt idx="5648">
                  <c:v>1935</c:v>
                </c:pt>
                <c:pt idx="5649">
                  <c:v>1936</c:v>
                </c:pt>
                <c:pt idx="5650">
                  <c:v>1936</c:v>
                </c:pt>
                <c:pt idx="5651">
                  <c:v>1936</c:v>
                </c:pt>
                <c:pt idx="5652">
                  <c:v>1937</c:v>
                </c:pt>
                <c:pt idx="5653">
                  <c:v>1937</c:v>
                </c:pt>
                <c:pt idx="5654">
                  <c:v>1937</c:v>
                </c:pt>
                <c:pt idx="5655">
                  <c:v>1937</c:v>
                </c:pt>
                <c:pt idx="5656">
                  <c:v>1937</c:v>
                </c:pt>
                <c:pt idx="5657">
                  <c:v>1937</c:v>
                </c:pt>
                <c:pt idx="5658">
                  <c:v>1937</c:v>
                </c:pt>
                <c:pt idx="5659">
                  <c:v>1937</c:v>
                </c:pt>
                <c:pt idx="5660">
                  <c:v>1937</c:v>
                </c:pt>
                <c:pt idx="5661">
                  <c:v>1937</c:v>
                </c:pt>
                <c:pt idx="5662">
                  <c:v>1937</c:v>
                </c:pt>
                <c:pt idx="5663">
                  <c:v>1937</c:v>
                </c:pt>
                <c:pt idx="5664">
                  <c:v>1937</c:v>
                </c:pt>
                <c:pt idx="5665">
                  <c:v>1937</c:v>
                </c:pt>
                <c:pt idx="5666">
                  <c:v>1937</c:v>
                </c:pt>
                <c:pt idx="5667">
                  <c:v>1938</c:v>
                </c:pt>
                <c:pt idx="5668">
                  <c:v>1938</c:v>
                </c:pt>
                <c:pt idx="5669">
                  <c:v>1938</c:v>
                </c:pt>
                <c:pt idx="5670">
                  <c:v>1939</c:v>
                </c:pt>
                <c:pt idx="5671">
                  <c:v>1939</c:v>
                </c:pt>
                <c:pt idx="5672">
                  <c:v>1939</c:v>
                </c:pt>
                <c:pt idx="5673">
                  <c:v>1939</c:v>
                </c:pt>
                <c:pt idx="5674">
                  <c:v>1939</c:v>
                </c:pt>
                <c:pt idx="5675">
                  <c:v>1939</c:v>
                </c:pt>
                <c:pt idx="5676">
                  <c:v>1939</c:v>
                </c:pt>
                <c:pt idx="5677">
                  <c:v>1939</c:v>
                </c:pt>
                <c:pt idx="5678">
                  <c:v>1939</c:v>
                </c:pt>
                <c:pt idx="5679">
                  <c:v>1939</c:v>
                </c:pt>
                <c:pt idx="5680">
                  <c:v>1939</c:v>
                </c:pt>
                <c:pt idx="5681">
                  <c:v>1939</c:v>
                </c:pt>
                <c:pt idx="5682">
                  <c:v>1939</c:v>
                </c:pt>
                <c:pt idx="5683">
                  <c:v>1939</c:v>
                </c:pt>
                <c:pt idx="5684">
                  <c:v>1939</c:v>
                </c:pt>
                <c:pt idx="5685">
                  <c:v>1939</c:v>
                </c:pt>
                <c:pt idx="5686">
                  <c:v>1940</c:v>
                </c:pt>
                <c:pt idx="5687">
                  <c:v>1940</c:v>
                </c:pt>
                <c:pt idx="5688">
                  <c:v>1940</c:v>
                </c:pt>
                <c:pt idx="5689">
                  <c:v>1940</c:v>
                </c:pt>
                <c:pt idx="5690">
                  <c:v>1941</c:v>
                </c:pt>
                <c:pt idx="5691">
                  <c:v>1941</c:v>
                </c:pt>
                <c:pt idx="5692">
                  <c:v>1941</c:v>
                </c:pt>
                <c:pt idx="5693">
                  <c:v>1942</c:v>
                </c:pt>
                <c:pt idx="5694">
                  <c:v>1943</c:v>
                </c:pt>
                <c:pt idx="5695">
                  <c:v>1943</c:v>
                </c:pt>
                <c:pt idx="5696">
                  <c:v>1944</c:v>
                </c:pt>
                <c:pt idx="5697">
                  <c:v>1945</c:v>
                </c:pt>
                <c:pt idx="5698">
                  <c:v>1946</c:v>
                </c:pt>
                <c:pt idx="5699">
                  <c:v>1947</c:v>
                </c:pt>
                <c:pt idx="5700">
                  <c:v>1948</c:v>
                </c:pt>
                <c:pt idx="5701">
                  <c:v>1949</c:v>
                </c:pt>
                <c:pt idx="5702">
                  <c:v>1949</c:v>
                </c:pt>
                <c:pt idx="5703">
                  <c:v>1949</c:v>
                </c:pt>
                <c:pt idx="5704">
                  <c:v>1949</c:v>
                </c:pt>
                <c:pt idx="5705">
                  <c:v>1949</c:v>
                </c:pt>
                <c:pt idx="5706">
                  <c:v>1950</c:v>
                </c:pt>
                <c:pt idx="5707">
                  <c:v>1951</c:v>
                </c:pt>
                <c:pt idx="5708">
                  <c:v>1951</c:v>
                </c:pt>
                <c:pt idx="5709">
                  <c:v>1952</c:v>
                </c:pt>
                <c:pt idx="5710">
                  <c:v>1953</c:v>
                </c:pt>
                <c:pt idx="5711">
                  <c:v>1953</c:v>
                </c:pt>
                <c:pt idx="5712">
                  <c:v>1953</c:v>
                </c:pt>
                <c:pt idx="5713">
                  <c:v>1953</c:v>
                </c:pt>
                <c:pt idx="5714">
                  <c:v>1953</c:v>
                </c:pt>
                <c:pt idx="5715">
                  <c:v>1954</c:v>
                </c:pt>
                <c:pt idx="5716">
                  <c:v>1955</c:v>
                </c:pt>
                <c:pt idx="5717">
                  <c:v>1955</c:v>
                </c:pt>
                <c:pt idx="5718">
                  <c:v>1955</c:v>
                </c:pt>
                <c:pt idx="5719">
                  <c:v>1956</c:v>
                </c:pt>
                <c:pt idx="5720">
                  <c:v>1956</c:v>
                </c:pt>
                <c:pt idx="5721">
                  <c:v>1957</c:v>
                </c:pt>
                <c:pt idx="5722">
                  <c:v>1957</c:v>
                </c:pt>
                <c:pt idx="5723">
                  <c:v>1957</c:v>
                </c:pt>
                <c:pt idx="5724">
                  <c:v>1957</c:v>
                </c:pt>
                <c:pt idx="5725">
                  <c:v>1957</c:v>
                </c:pt>
                <c:pt idx="5726">
                  <c:v>1957</c:v>
                </c:pt>
                <c:pt idx="5727">
                  <c:v>1957</c:v>
                </c:pt>
                <c:pt idx="5728">
                  <c:v>1957</c:v>
                </c:pt>
                <c:pt idx="5729">
                  <c:v>1957</c:v>
                </c:pt>
                <c:pt idx="5730">
                  <c:v>1957</c:v>
                </c:pt>
                <c:pt idx="5731">
                  <c:v>1957</c:v>
                </c:pt>
                <c:pt idx="5732">
                  <c:v>1958</c:v>
                </c:pt>
                <c:pt idx="5733">
                  <c:v>1958</c:v>
                </c:pt>
                <c:pt idx="5734">
                  <c:v>1958</c:v>
                </c:pt>
                <c:pt idx="5735">
                  <c:v>1958</c:v>
                </c:pt>
                <c:pt idx="5736">
                  <c:v>1958</c:v>
                </c:pt>
                <c:pt idx="5737">
                  <c:v>1958</c:v>
                </c:pt>
                <c:pt idx="5738">
                  <c:v>1959</c:v>
                </c:pt>
                <c:pt idx="5739">
                  <c:v>1959</c:v>
                </c:pt>
                <c:pt idx="5740">
                  <c:v>1959</c:v>
                </c:pt>
                <c:pt idx="5741">
                  <c:v>1959</c:v>
                </c:pt>
                <c:pt idx="5742">
                  <c:v>1959</c:v>
                </c:pt>
                <c:pt idx="5743">
                  <c:v>1959</c:v>
                </c:pt>
                <c:pt idx="5744">
                  <c:v>1959</c:v>
                </c:pt>
                <c:pt idx="5745">
                  <c:v>1960</c:v>
                </c:pt>
                <c:pt idx="5746">
                  <c:v>1960</c:v>
                </c:pt>
                <c:pt idx="5747">
                  <c:v>1961</c:v>
                </c:pt>
                <c:pt idx="5748">
                  <c:v>1962</c:v>
                </c:pt>
                <c:pt idx="5749">
                  <c:v>1962</c:v>
                </c:pt>
                <c:pt idx="5750">
                  <c:v>1962</c:v>
                </c:pt>
                <c:pt idx="5751">
                  <c:v>1962</c:v>
                </c:pt>
                <c:pt idx="5752">
                  <c:v>1962</c:v>
                </c:pt>
                <c:pt idx="5753">
                  <c:v>1962</c:v>
                </c:pt>
                <c:pt idx="5754">
                  <c:v>1962</c:v>
                </c:pt>
                <c:pt idx="5755">
                  <c:v>1962</c:v>
                </c:pt>
                <c:pt idx="5756">
                  <c:v>1962</c:v>
                </c:pt>
                <c:pt idx="5757">
                  <c:v>1962</c:v>
                </c:pt>
                <c:pt idx="5758">
                  <c:v>1962</c:v>
                </c:pt>
                <c:pt idx="5759">
                  <c:v>1962</c:v>
                </c:pt>
                <c:pt idx="5760">
                  <c:v>1962</c:v>
                </c:pt>
                <c:pt idx="5761">
                  <c:v>1962</c:v>
                </c:pt>
                <c:pt idx="5762">
                  <c:v>1962</c:v>
                </c:pt>
                <c:pt idx="5763">
                  <c:v>1962</c:v>
                </c:pt>
                <c:pt idx="5764">
                  <c:v>1962</c:v>
                </c:pt>
                <c:pt idx="5765">
                  <c:v>1962</c:v>
                </c:pt>
                <c:pt idx="5766">
                  <c:v>1963</c:v>
                </c:pt>
                <c:pt idx="5767">
                  <c:v>1964</c:v>
                </c:pt>
                <c:pt idx="5768">
                  <c:v>1965</c:v>
                </c:pt>
                <c:pt idx="5769">
                  <c:v>1966</c:v>
                </c:pt>
                <c:pt idx="5770">
                  <c:v>1967</c:v>
                </c:pt>
                <c:pt idx="5771">
                  <c:v>1968</c:v>
                </c:pt>
                <c:pt idx="5772">
                  <c:v>1969</c:v>
                </c:pt>
                <c:pt idx="5773">
                  <c:v>1970</c:v>
                </c:pt>
                <c:pt idx="5774">
                  <c:v>1970</c:v>
                </c:pt>
                <c:pt idx="5775">
                  <c:v>1971</c:v>
                </c:pt>
                <c:pt idx="5776">
                  <c:v>1972</c:v>
                </c:pt>
                <c:pt idx="5777">
                  <c:v>1973</c:v>
                </c:pt>
                <c:pt idx="5778">
                  <c:v>1973</c:v>
                </c:pt>
                <c:pt idx="5779">
                  <c:v>1973</c:v>
                </c:pt>
                <c:pt idx="5780">
                  <c:v>1973</c:v>
                </c:pt>
                <c:pt idx="5781">
                  <c:v>1973</c:v>
                </c:pt>
                <c:pt idx="5782">
                  <c:v>1974</c:v>
                </c:pt>
                <c:pt idx="5783">
                  <c:v>1975</c:v>
                </c:pt>
                <c:pt idx="5784">
                  <c:v>1976</c:v>
                </c:pt>
                <c:pt idx="5785">
                  <c:v>1976</c:v>
                </c:pt>
                <c:pt idx="5786">
                  <c:v>1976</c:v>
                </c:pt>
                <c:pt idx="5787">
                  <c:v>1976</c:v>
                </c:pt>
                <c:pt idx="5788">
                  <c:v>1977</c:v>
                </c:pt>
                <c:pt idx="5789">
                  <c:v>1977</c:v>
                </c:pt>
                <c:pt idx="5790">
                  <c:v>1977</c:v>
                </c:pt>
                <c:pt idx="5791">
                  <c:v>1977</c:v>
                </c:pt>
                <c:pt idx="5792">
                  <c:v>1978</c:v>
                </c:pt>
                <c:pt idx="5793">
                  <c:v>1978</c:v>
                </c:pt>
                <c:pt idx="5794">
                  <c:v>1978</c:v>
                </c:pt>
                <c:pt idx="5795">
                  <c:v>1979</c:v>
                </c:pt>
                <c:pt idx="5796">
                  <c:v>1979</c:v>
                </c:pt>
                <c:pt idx="5797">
                  <c:v>1979</c:v>
                </c:pt>
                <c:pt idx="5798">
                  <c:v>1980</c:v>
                </c:pt>
                <c:pt idx="5799">
                  <c:v>1980</c:v>
                </c:pt>
                <c:pt idx="5800">
                  <c:v>1981</c:v>
                </c:pt>
                <c:pt idx="5801">
                  <c:v>1982</c:v>
                </c:pt>
                <c:pt idx="5802">
                  <c:v>1982</c:v>
                </c:pt>
                <c:pt idx="5803">
                  <c:v>1982</c:v>
                </c:pt>
                <c:pt idx="5804">
                  <c:v>1982</c:v>
                </c:pt>
                <c:pt idx="5805">
                  <c:v>1983</c:v>
                </c:pt>
                <c:pt idx="5806">
                  <c:v>1983</c:v>
                </c:pt>
                <c:pt idx="5807">
                  <c:v>1983</c:v>
                </c:pt>
                <c:pt idx="5808">
                  <c:v>1983</c:v>
                </c:pt>
                <c:pt idx="5809">
                  <c:v>1983</c:v>
                </c:pt>
                <c:pt idx="5810">
                  <c:v>1983</c:v>
                </c:pt>
                <c:pt idx="5811">
                  <c:v>1983</c:v>
                </c:pt>
                <c:pt idx="5812">
                  <c:v>1983</c:v>
                </c:pt>
                <c:pt idx="5813">
                  <c:v>1983</c:v>
                </c:pt>
                <c:pt idx="5814">
                  <c:v>1983</c:v>
                </c:pt>
                <c:pt idx="5815">
                  <c:v>1983</c:v>
                </c:pt>
                <c:pt idx="5816">
                  <c:v>1983</c:v>
                </c:pt>
                <c:pt idx="5817">
                  <c:v>1983</c:v>
                </c:pt>
                <c:pt idx="5818">
                  <c:v>1983</c:v>
                </c:pt>
                <c:pt idx="5819">
                  <c:v>1983</c:v>
                </c:pt>
                <c:pt idx="5820">
                  <c:v>1983</c:v>
                </c:pt>
                <c:pt idx="5821">
                  <c:v>1983</c:v>
                </c:pt>
                <c:pt idx="5822">
                  <c:v>1983</c:v>
                </c:pt>
                <c:pt idx="5823">
                  <c:v>1983</c:v>
                </c:pt>
                <c:pt idx="5824">
                  <c:v>1983</c:v>
                </c:pt>
                <c:pt idx="5825">
                  <c:v>1983</c:v>
                </c:pt>
                <c:pt idx="5826">
                  <c:v>1983</c:v>
                </c:pt>
                <c:pt idx="5827">
                  <c:v>1983</c:v>
                </c:pt>
                <c:pt idx="5828">
                  <c:v>1983</c:v>
                </c:pt>
                <c:pt idx="5829">
                  <c:v>1984</c:v>
                </c:pt>
                <c:pt idx="5830">
                  <c:v>1984</c:v>
                </c:pt>
                <c:pt idx="5831">
                  <c:v>1985</c:v>
                </c:pt>
                <c:pt idx="5832">
                  <c:v>1985</c:v>
                </c:pt>
                <c:pt idx="5833">
                  <c:v>1986</c:v>
                </c:pt>
                <c:pt idx="5834">
                  <c:v>1987</c:v>
                </c:pt>
                <c:pt idx="5835">
                  <c:v>1987</c:v>
                </c:pt>
                <c:pt idx="5836">
                  <c:v>1987</c:v>
                </c:pt>
                <c:pt idx="5837">
                  <c:v>1987</c:v>
                </c:pt>
                <c:pt idx="5838">
                  <c:v>1988</c:v>
                </c:pt>
                <c:pt idx="5839">
                  <c:v>1988</c:v>
                </c:pt>
                <c:pt idx="5840">
                  <c:v>1988</c:v>
                </c:pt>
                <c:pt idx="5841">
                  <c:v>1988</c:v>
                </c:pt>
                <c:pt idx="5842">
                  <c:v>1988</c:v>
                </c:pt>
                <c:pt idx="5843">
                  <c:v>1988</c:v>
                </c:pt>
                <c:pt idx="5844">
                  <c:v>1988</c:v>
                </c:pt>
                <c:pt idx="5845">
                  <c:v>1988</c:v>
                </c:pt>
                <c:pt idx="5846">
                  <c:v>1988</c:v>
                </c:pt>
                <c:pt idx="5847">
                  <c:v>1988</c:v>
                </c:pt>
                <c:pt idx="5848">
                  <c:v>1988</c:v>
                </c:pt>
                <c:pt idx="5849">
                  <c:v>1988</c:v>
                </c:pt>
                <c:pt idx="5850">
                  <c:v>1989</c:v>
                </c:pt>
                <c:pt idx="5851">
                  <c:v>1990</c:v>
                </c:pt>
                <c:pt idx="5852">
                  <c:v>1991</c:v>
                </c:pt>
                <c:pt idx="5853">
                  <c:v>1991</c:v>
                </c:pt>
                <c:pt idx="5854">
                  <c:v>1992</c:v>
                </c:pt>
                <c:pt idx="5855">
                  <c:v>1993</c:v>
                </c:pt>
                <c:pt idx="5856">
                  <c:v>1993</c:v>
                </c:pt>
                <c:pt idx="5857">
                  <c:v>1993</c:v>
                </c:pt>
                <c:pt idx="5858">
                  <c:v>1993</c:v>
                </c:pt>
                <c:pt idx="5859">
                  <c:v>1993</c:v>
                </c:pt>
                <c:pt idx="5860">
                  <c:v>1993</c:v>
                </c:pt>
                <c:pt idx="5861">
                  <c:v>1993</c:v>
                </c:pt>
                <c:pt idx="5862">
                  <c:v>1993</c:v>
                </c:pt>
                <c:pt idx="5863">
                  <c:v>1993</c:v>
                </c:pt>
                <c:pt idx="5864">
                  <c:v>1993</c:v>
                </c:pt>
                <c:pt idx="5865">
                  <c:v>1993</c:v>
                </c:pt>
                <c:pt idx="5866">
                  <c:v>1993</c:v>
                </c:pt>
                <c:pt idx="5867">
                  <c:v>1993</c:v>
                </c:pt>
                <c:pt idx="5868">
                  <c:v>1993</c:v>
                </c:pt>
                <c:pt idx="5869">
                  <c:v>1993</c:v>
                </c:pt>
                <c:pt idx="5870">
                  <c:v>1993</c:v>
                </c:pt>
                <c:pt idx="5871">
                  <c:v>1993</c:v>
                </c:pt>
                <c:pt idx="5872">
                  <c:v>1993</c:v>
                </c:pt>
                <c:pt idx="5873">
                  <c:v>1993</c:v>
                </c:pt>
                <c:pt idx="5874">
                  <c:v>1993</c:v>
                </c:pt>
                <c:pt idx="5875">
                  <c:v>1994</c:v>
                </c:pt>
                <c:pt idx="5876">
                  <c:v>1995</c:v>
                </c:pt>
                <c:pt idx="5877">
                  <c:v>1995</c:v>
                </c:pt>
                <c:pt idx="5878">
                  <c:v>1995</c:v>
                </c:pt>
                <c:pt idx="5879">
                  <c:v>1995</c:v>
                </c:pt>
                <c:pt idx="5880">
                  <c:v>1995</c:v>
                </c:pt>
                <c:pt idx="5881">
                  <c:v>1995</c:v>
                </c:pt>
                <c:pt idx="5882">
                  <c:v>1995</c:v>
                </c:pt>
                <c:pt idx="5883">
                  <c:v>1996</c:v>
                </c:pt>
                <c:pt idx="5884">
                  <c:v>1997</c:v>
                </c:pt>
                <c:pt idx="5885">
                  <c:v>1998</c:v>
                </c:pt>
                <c:pt idx="5886">
                  <c:v>1998</c:v>
                </c:pt>
                <c:pt idx="5887">
                  <c:v>1998</c:v>
                </c:pt>
                <c:pt idx="5888">
                  <c:v>1999</c:v>
                </c:pt>
                <c:pt idx="5889">
                  <c:v>2000</c:v>
                </c:pt>
                <c:pt idx="5890">
                  <c:v>2001</c:v>
                </c:pt>
                <c:pt idx="5891">
                  <c:v>2001</c:v>
                </c:pt>
                <c:pt idx="5892">
                  <c:v>2001</c:v>
                </c:pt>
                <c:pt idx="5893">
                  <c:v>2002</c:v>
                </c:pt>
                <c:pt idx="5894">
                  <c:v>2003</c:v>
                </c:pt>
                <c:pt idx="5895">
                  <c:v>2003</c:v>
                </c:pt>
                <c:pt idx="5896">
                  <c:v>2003</c:v>
                </c:pt>
                <c:pt idx="5897">
                  <c:v>2003</c:v>
                </c:pt>
                <c:pt idx="5898">
                  <c:v>2004</c:v>
                </c:pt>
                <c:pt idx="5899">
                  <c:v>2004</c:v>
                </c:pt>
                <c:pt idx="5900">
                  <c:v>2004</c:v>
                </c:pt>
                <c:pt idx="5901">
                  <c:v>2004</c:v>
                </c:pt>
                <c:pt idx="5902">
                  <c:v>2004</c:v>
                </c:pt>
                <c:pt idx="5903">
                  <c:v>2005</c:v>
                </c:pt>
                <c:pt idx="5904">
                  <c:v>2005</c:v>
                </c:pt>
                <c:pt idx="5905">
                  <c:v>2005</c:v>
                </c:pt>
                <c:pt idx="5906">
                  <c:v>2005</c:v>
                </c:pt>
                <c:pt idx="5907">
                  <c:v>2005</c:v>
                </c:pt>
                <c:pt idx="5908">
                  <c:v>2005</c:v>
                </c:pt>
                <c:pt idx="5909">
                  <c:v>2005</c:v>
                </c:pt>
                <c:pt idx="5910">
                  <c:v>2005</c:v>
                </c:pt>
                <c:pt idx="5911">
                  <c:v>2006</c:v>
                </c:pt>
                <c:pt idx="5912">
                  <c:v>2006</c:v>
                </c:pt>
                <c:pt idx="5913">
                  <c:v>2006</c:v>
                </c:pt>
                <c:pt idx="5914">
                  <c:v>2006</c:v>
                </c:pt>
                <c:pt idx="5915">
                  <c:v>2006</c:v>
                </c:pt>
                <c:pt idx="5916">
                  <c:v>2006</c:v>
                </c:pt>
                <c:pt idx="5917">
                  <c:v>2006</c:v>
                </c:pt>
                <c:pt idx="5918">
                  <c:v>2006</c:v>
                </c:pt>
                <c:pt idx="5919">
                  <c:v>2006</c:v>
                </c:pt>
                <c:pt idx="5920">
                  <c:v>2006</c:v>
                </c:pt>
                <c:pt idx="5921">
                  <c:v>2006</c:v>
                </c:pt>
                <c:pt idx="5922">
                  <c:v>2007</c:v>
                </c:pt>
                <c:pt idx="5923">
                  <c:v>2007</c:v>
                </c:pt>
                <c:pt idx="5924">
                  <c:v>2008</c:v>
                </c:pt>
                <c:pt idx="5925">
                  <c:v>2008</c:v>
                </c:pt>
                <c:pt idx="5926">
                  <c:v>2008</c:v>
                </c:pt>
                <c:pt idx="5927">
                  <c:v>2009</c:v>
                </c:pt>
                <c:pt idx="5928">
                  <c:v>2010</c:v>
                </c:pt>
                <c:pt idx="5929">
                  <c:v>2010</c:v>
                </c:pt>
                <c:pt idx="5930">
                  <c:v>2011</c:v>
                </c:pt>
                <c:pt idx="5931">
                  <c:v>2011</c:v>
                </c:pt>
                <c:pt idx="5932">
                  <c:v>2011</c:v>
                </c:pt>
                <c:pt idx="5933">
                  <c:v>2012</c:v>
                </c:pt>
                <c:pt idx="5934">
                  <c:v>2012</c:v>
                </c:pt>
                <c:pt idx="5935">
                  <c:v>2012</c:v>
                </c:pt>
                <c:pt idx="5936">
                  <c:v>2012</c:v>
                </c:pt>
                <c:pt idx="5937">
                  <c:v>2012</c:v>
                </c:pt>
                <c:pt idx="5938">
                  <c:v>2013</c:v>
                </c:pt>
                <c:pt idx="5939">
                  <c:v>2013</c:v>
                </c:pt>
                <c:pt idx="5940">
                  <c:v>2013</c:v>
                </c:pt>
                <c:pt idx="5941">
                  <c:v>2013</c:v>
                </c:pt>
                <c:pt idx="5942">
                  <c:v>2013</c:v>
                </c:pt>
                <c:pt idx="5943">
                  <c:v>2013</c:v>
                </c:pt>
                <c:pt idx="5944">
                  <c:v>2013</c:v>
                </c:pt>
                <c:pt idx="5945">
                  <c:v>2013</c:v>
                </c:pt>
                <c:pt idx="5946">
                  <c:v>2013</c:v>
                </c:pt>
                <c:pt idx="5947">
                  <c:v>2013</c:v>
                </c:pt>
                <c:pt idx="5948">
                  <c:v>2013</c:v>
                </c:pt>
                <c:pt idx="5949">
                  <c:v>2013</c:v>
                </c:pt>
                <c:pt idx="5950">
                  <c:v>2013</c:v>
                </c:pt>
                <c:pt idx="5951">
                  <c:v>2013</c:v>
                </c:pt>
                <c:pt idx="5952">
                  <c:v>2013</c:v>
                </c:pt>
                <c:pt idx="5953">
                  <c:v>2013</c:v>
                </c:pt>
                <c:pt idx="5954">
                  <c:v>2014</c:v>
                </c:pt>
                <c:pt idx="5955">
                  <c:v>2014</c:v>
                </c:pt>
                <c:pt idx="5956">
                  <c:v>2015</c:v>
                </c:pt>
                <c:pt idx="5957">
                  <c:v>2016</c:v>
                </c:pt>
                <c:pt idx="5958">
                  <c:v>2017</c:v>
                </c:pt>
                <c:pt idx="5959">
                  <c:v>2018</c:v>
                </c:pt>
                <c:pt idx="5960">
                  <c:v>2019</c:v>
                </c:pt>
                <c:pt idx="5961">
                  <c:v>2020</c:v>
                </c:pt>
                <c:pt idx="5962">
                  <c:v>2021</c:v>
                </c:pt>
                <c:pt idx="5963">
                  <c:v>2022</c:v>
                </c:pt>
                <c:pt idx="5964">
                  <c:v>2022</c:v>
                </c:pt>
                <c:pt idx="5965">
                  <c:v>2023</c:v>
                </c:pt>
                <c:pt idx="5966">
                  <c:v>2023</c:v>
                </c:pt>
                <c:pt idx="5967">
                  <c:v>2023</c:v>
                </c:pt>
                <c:pt idx="5968">
                  <c:v>2024</c:v>
                </c:pt>
                <c:pt idx="5969">
                  <c:v>2025</c:v>
                </c:pt>
                <c:pt idx="5970">
                  <c:v>2026</c:v>
                </c:pt>
                <c:pt idx="5971">
                  <c:v>2026</c:v>
                </c:pt>
                <c:pt idx="5972">
                  <c:v>2026</c:v>
                </c:pt>
                <c:pt idx="5973">
                  <c:v>2026</c:v>
                </c:pt>
                <c:pt idx="5974">
                  <c:v>2026</c:v>
                </c:pt>
                <c:pt idx="5975">
                  <c:v>2026</c:v>
                </c:pt>
                <c:pt idx="5976">
                  <c:v>2026</c:v>
                </c:pt>
                <c:pt idx="5977">
                  <c:v>2027</c:v>
                </c:pt>
                <c:pt idx="5978">
                  <c:v>2027</c:v>
                </c:pt>
                <c:pt idx="5979">
                  <c:v>2027</c:v>
                </c:pt>
                <c:pt idx="5980">
                  <c:v>2027</c:v>
                </c:pt>
                <c:pt idx="5981">
                  <c:v>2028</c:v>
                </c:pt>
                <c:pt idx="5982">
                  <c:v>2028</c:v>
                </c:pt>
                <c:pt idx="5983">
                  <c:v>2029</c:v>
                </c:pt>
                <c:pt idx="5984">
                  <c:v>2030</c:v>
                </c:pt>
                <c:pt idx="5985">
                  <c:v>2030</c:v>
                </c:pt>
                <c:pt idx="5986">
                  <c:v>2031</c:v>
                </c:pt>
                <c:pt idx="5987">
                  <c:v>2032</c:v>
                </c:pt>
                <c:pt idx="5988">
                  <c:v>2032</c:v>
                </c:pt>
                <c:pt idx="5989">
                  <c:v>2033</c:v>
                </c:pt>
                <c:pt idx="5990">
                  <c:v>2033</c:v>
                </c:pt>
                <c:pt idx="5991">
                  <c:v>2034</c:v>
                </c:pt>
                <c:pt idx="5992">
                  <c:v>2034</c:v>
                </c:pt>
                <c:pt idx="5993">
                  <c:v>2035</c:v>
                </c:pt>
                <c:pt idx="5994">
                  <c:v>2035</c:v>
                </c:pt>
                <c:pt idx="5995">
                  <c:v>2036</c:v>
                </c:pt>
                <c:pt idx="5996">
                  <c:v>2037</c:v>
                </c:pt>
                <c:pt idx="5997">
                  <c:v>2038</c:v>
                </c:pt>
                <c:pt idx="5998">
                  <c:v>2039</c:v>
                </c:pt>
                <c:pt idx="5999">
                  <c:v>2040</c:v>
                </c:pt>
                <c:pt idx="6000">
                  <c:v>2041</c:v>
                </c:pt>
                <c:pt idx="6001">
                  <c:v>2041</c:v>
                </c:pt>
                <c:pt idx="6002">
                  <c:v>2042</c:v>
                </c:pt>
                <c:pt idx="6003">
                  <c:v>2042</c:v>
                </c:pt>
                <c:pt idx="6004">
                  <c:v>2042</c:v>
                </c:pt>
                <c:pt idx="6005">
                  <c:v>2042</c:v>
                </c:pt>
                <c:pt idx="6006">
                  <c:v>2043</c:v>
                </c:pt>
                <c:pt idx="6007">
                  <c:v>2043</c:v>
                </c:pt>
                <c:pt idx="6008">
                  <c:v>2043</c:v>
                </c:pt>
                <c:pt idx="6009">
                  <c:v>2044</c:v>
                </c:pt>
                <c:pt idx="6010">
                  <c:v>2044</c:v>
                </c:pt>
                <c:pt idx="6011">
                  <c:v>2045</c:v>
                </c:pt>
                <c:pt idx="6012">
                  <c:v>2046</c:v>
                </c:pt>
                <c:pt idx="6013">
                  <c:v>2047</c:v>
                </c:pt>
                <c:pt idx="6014">
                  <c:v>2047</c:v>
                </c:pt>
                <c:pt idx="6015">
                  <c:v>2048</c:v>
                </c:pt>
                <c:pt idx="6016">
                  <c:v>2049</c:v>
                </c:pt>
                <c:pt idx="6017">
                  <c:v>2049</c:v>
                </c:pt>
                <c:pt idx="6018">
                  <c:v>2049</c:v>
                </c:pt>
                <c:pt idx="6019">
                  <c:v>2049</c:v>
                </c:pt>
                <c:pt idx="6020">
                  <c:v>2049</c:v>
                </c:pt>
                <c:pt idx="6021">
                  <c:v>2049</c:v>
                </c:pt>
                <c:pt idx="6022">
                  <c:v>2049</c:v>
                </c:pt>
                <c:pt idx="6023">
                  <c:v>2050</c:v>
                </c:pt>
                <c:pt idx="6024">
                  <c:v>2050</c:v>
                </c:pt>
                <c:pt idx="6025">
                  <c:v>2050</c:v>
                </c:pt>
                <c:pt idx="6026">
                  <c:v>2051</c:v>
                </c:pt>
                <c:pt idx="6027">
                  <c:v>2051</c:v>
                </c:pt>
                <c:pt idx="6028">
                  <c:v>2051</c:v>
                </c:pt>
                <c:pt idx="6029">
                  <c:v>2052</c:v>
                </c:pt>
                <c:pt idx="6030">
                  <c:v>2052</c:v>
                </c:pt>
                <c:pt idx="6031">
                  <c:v>2053</c:v>
                </c:pt>
                <c:pt idx="6032">
                  <c:v>2054</c:v>
                </c:pt>
                <c:pt idx="6033">
                  <c:v>2055</c:v>
                </c:pt>
                <c:pt idx="6034">
                  <c:v>2056</c:v>
                </c:pt>
                <c:pt idx="6035">
                  <c:v>2056</c:v>
                </c:pt>
                <c:pt idx="6036">
                  <c:v>2057</c:v>
                </c:pt>
                <c:pt idx="6037">
                  <c:v>2058</c:v>
                </c:pt>
                <c:pt idx="6038">
                  <c:v>2058</c:v>
                </c:pt>
                <c:pt idx="6039">
                  <c:v>2058</c:v>
                </c:pt>
                <c:pt idx="6040">
                  <c:v>2058</c:v>
                </c:pt>
                <c:pt idx="6041">
                  <c:v>2058</c:v>
                </c:pt>
                <c:pt idx="6042">
                  <c:v>2059</c:v>
                </c:pt>
                <c:pt idx="6043">
                  <c:v>2060</c:v>
                </c:pt>
                <c:pt idx="6044">
                  <c:v>2061</c:v>
                </c:pt>
                <c:pt idx="6045">
                  <c:v>2062</c:v>
                </c:pt>
                <c:pt idx="6046">
                  <c:v>2062</c:v>
                </c:pt>
                <c:pt idx="6047">
                  <c:v>2062</c:v>
                </c:pt>
                <c:pt idx="6048">
                  <c:v>2062</c:v>
                </c:pt>
                <c:pt idx="6049">
                  <c:v>2062</c:v>
                </c:pt>
                <c:pt idx="6050">
                  <c:v>2062</c:v>
                </c:pt>
                <c:pt idx="6051">
                  <c:v>2063</c:v>
                </c:pt>
                <c:pt idx="6052">
                  <c:v>2063</c:v>
                </c:pt>
                <c:pt idx="6053">
                  <c:v>2063</c:v>
                </c:pt>
                <c:pt idx="6054">
                  <c:v>2064</c:v>
                </c:pt>
                <c:pt idx="6055">
                  <c:v>2065</c:v>
                </c:pt>
                <c:pt idx="6056">
                  <c:v>2066</c:v>
                </c:pt>
                <c:pt idx="6057">
                  <c:v>2067</c:v>
                </c:pt>
                <c:pt idx="6058">
                  <c:v>2067</c:v>
                </c:pt>
                <c:pt idx="6059">
                  <c:v>2067</c:v>
                </c:pt>
                <c:pt idx="6060">
                  <c:v>2067</c:v>
                </c:pt>
                <c:pt idx="6061">
                  <c:v>2068</c:v>
                </c:pt>
                <c:pt idx="6062">
                  <c:v>2068</c:v>
                </c:pt>
                <c:pt idx="6063">
                  <c:v>2068</c:v>
                </c:pt>
                <c:pt idx="6064">
                  <c:v>2068</c:v>
                </c:pt>
                <c:pt idx="6065">
                  <c:v>2068</c:v>
                </c:pt>
                <c:pt idx="6066">
                  <c:v>2068</c:v>
                </c:pt>
                <c:pt idx="6067">
                  <c:v>2068</c:v>
                </c:pt>
                <c:pt idx="6068">
                  <c:v>2069</c:v>
                </c:pt>
                <c:pt idx="6069">
                  <c:v>2069</c:v>
                </c:pt>
                <c:pt idx="6070">
                  <c:v>2070</c:v>
                </c:pt>
                <c:pt idx="6071">
                  <c:v>2071</c:v>
                </c:pt>
                <c:pt idx="6072">
                  <c:v>2072</c:v>
                </c:pt>
                <c:pt idx="6073">
                  <c:v>2073</c:v>
                </c:pt>
                <c:pt idx="6074">
                  <c:v>2073</c:v>
                </c:pt>
                <c:pt idx="6075">
                  <c:v>2074</c:v>
                </c:pt>
                <c:pt idx="6076">
                  <c:v>2075</c:v>
                </c:pt>
                <c:pt idx="6077">
                  <c:v>2075</c:v>
                </c:pt>
                <c:pt idx="6078">
                  <c:v>2075</c:v>
                </c:pt>
                <c:pt idx="6079">
                  <c:v>2075</c:v>
                </c:pt>
                <c:pt idx="6080">
                  <c:v>2075</c:v>
                </c:pt>
                <c:pt idx="6081">
                  <c:v>2076</c:v>
                </c:pt>
                <c:pt idx="6082">
                  <c:v>2076</c:v>
                </c:pt>
                <c:pt idx="6083">
                  <c:v>2076</c:v>
                </c:pt>
                <c:pt idx="6084">
                  <c:v>2076</c:v>
                </c:pt>
                <c:pt idx="6085">
                  <c:v>2076</c:v>
                </c:pt>
                <c:pt idx="6086">
                  <c:v>2076</c:v>
                </c:pt>
                <c:pt idx="6087">
                  <c:v>2076</c:v>
                </c:pt>
                <c:pt idx="6088">
                  <c:v>2076</c:v>
                </c:pt>
                <c:pt idx="6089">
                  <c:v>2076</c:v>
                </c:pt>
                <c:pt idx="6090">
                  <c:v>2076</c:v>
                </c:pt>
                <c:pt idx="6091">
                  <c:v>2076</c:v>
                </c:pt>
                <c:pt idx="6092">
                  <c:v>2076</c:v>
                </c:pt>
                <c:pt idx="6093">
                  <c:v>2076</c:v>
                </c:pt>
                <c:pt idx="6094">
                  <c:v>2076</c:v>
                </c:pt>
                <c:pt idx="6095">
                  <c:v>2077</c:v>
                </c:pt>
                <c:pt idx="6096">
                  <c:v>2077</c:v>
                </c:pt>
                <c:pt idx="6097">
                  <c:v>2077</c:v>
                </c:pt>
                <c:pt idx="6098">
                  <c:v>2077</c:v>
                </c:pt>
                <c:pt idx="6099">
                  <c:v>2077</c:v>
                </c:pt>
                <c:pt idx="6100">
                  <c:v>2077</c:v>
                </c:pt>
                <c:pt idx="6101">
                  <c:v>2077</c:v>
                </c:pt>
                <c:pt idx="6102">
                  <c:v>2077</c:v>
                </c:pt>
                <c:pt idx="6103">
                  <c:v>2077</c:v>
                </c:pt>
                <c:pt idx="6104">
                  <c:v>2078</c:v>
                </c:pt>
                <c:pt idx="6105">
                  <c:v>2078</c:v>
                </c:pt>
                <c:pt idx="6106">
                  <c:v>2078</c:v>
                </c:pt>
                <c:pt idx="6107">
                  <c:v>2078</c:v>
                </c:pt>
                <c:pt idx="6108">
                  <c:v>2079</c:v>
                </c:pt>
                <c:pt idx="6109">
                  <c:v>2079</c:v>
                </c:pt>
                <c:pt idx="6110">
                  <c:v>2079</c:v>
                </c:pt>
                <c:pt idx="6111">
                  <c:v>2080</c:v>
                </c:pt>
                <c:pt idx="6112">
                  <c:v>2080</c:v>
                </c:pt>
                <c:pt idx="6113">
                  <c:v>2080</c:v>
                </c:pt>
                <c:pt idx="6114">
                  <c:v>2080</c:v>
                </c:pt>
                <c:pt idx="6115">
                  <c:v>2080</c:v>
                </c:pt>
                <c:pt idx="6116">
                  <c:v>2080</c:v>
                </c:pt>
                <c:pt idx="6117">
                  <c:v>2081</c:v>
                </c:pt>
                <c:pt idx="6118">
                  <c:v>2081</c:v>
                </c:pt>
                <c:pt idx="6119">
                  <c:v>2081</c:v>
                </c:pt>
                <c:pt idx="6120">
                  <c:v>2081</c:v>
                </c:pt>
                <c:pt idx="6121">
                  <c:v>2081</c:v>
                </c:pt>
                <c:pt idx="6122">
                  <c:v>2081</c:v>
                </c:pt>
                <c:pt idx="6123">
                  <c:v>2081</c:v>
                </c:pt>
                <c:pt idx="6124">
                  <c:v>2081</c:v>
                </c:pt>
                <c:pt idx="6125">
                  <c:v>2081</c:v>
                </c:pt>
                <c:pt idx="6126">
                  <c:v>2081</c:v>
                </c:pt>
                <c:pt idx="6127">
                  <c:v>2082</c:v>
                </c:pt>
                <c:pt idx="6128">
                  <c:v>2082</c:v>
                </c:pt>
                <c:pt idx="6129">
                  <c:v>2082</c:v>
                </c:pt>
                <c:pt idx="6130">
                  <c:v>2082</c:v>
                </c:pt>
                <c:pt idx="6131">
                  <c:v>2083</c:v>
                </c:pt>
                <c:pt idx="6132">
                  <c:v>2083</c:v>
                </c:pt>
                <c:pt idx="6133">
                  <c:v>2084</c:v>
                </c:pt>
                <c:pt idx="6134">
                  <c:v>2084</c:v>
                </c:pt>
                <c:pt idx="6135">
                  <c:v>2084</c:v>
                </c:pt>
                <c:pt idx="6136">
                  <c:v>2084</c:v>
                </c:pt>
                <c:pt idx="6137">
                  <c:v>2084</c:v>
                </c:pt>
                <c:pt idx="6138">
                  <c:v>2084</c:v>
                </c:pt>
                <c:pt idx="6139">
                  <c:v>2084</c:v>
                </c:pt>
                <c:pt idx="6140">
                  <c:v>2084</c:v>
                </c:pt>
                <c:pt idx="6141">
                  <c:v>2084</c:v>
                </c:pt>
                <c:pt idx="6142">
                  <c:v>2084</c:v>
                </c:pt>
                <c:pt idx="6143">
                  <c:v>2084</c:v>
                </c:pt>
                <c:pt idx="6144">
                  <c:v>2084</c:v>
                </c:pt>
                <c:pt idx="6145">
                  <c:v>2084</c:v>
                </c:pt>
                <c:pt idx="6146">
                  <c:v>2084</c:v>
                </c:pt>
                <c:pt idx="6147">
                  <c:v>2084</c:v>
                </c:pt>
                <c:pt idx="6148">
                  <c:v>2085</c:v>
                </c:pt>
                <c:pt idx="6149">
                  <c:v>2085</c:v>
                </c:pt>
                <c:pt idx="6150">
                  <c:v>2085</c:v>
                </c:pt>
                <c:pt idx="6151">
                  <c:v>2085</c:v>
                </c:pt>
                <c:pt idx="6152">
                  <c:v>2085</c:v>
                </c:pt>
                <c:pt idx="6153">
                  <c:v>2085</c:v>
                </c:pt>
                <c:pt idx="6154">
                  <c:v>2085</c:v>
                </c:pt>
                <c:pt idx="6155">
                  <c:v>2085</c:v>
                </c:pt>
                <c:pt idx="6156">
                  <c:v>2086</c:v>
                </c:pt>
                <c:pt idx="6157">
                  <c:v>2086</c:v>
                </c:pt>
                <c:pt idx="6158">
                  <c:v>2086</c:v>
                </c:pt>
                <c:pt idx="6159">
                  <c:v>2086</c:v>
                </c:pt>
                <c:pt idx="6160">
                  <c:v>2087</c:v>
                </c:pt>
                <c:pt idx="6161">
                  <c:v>2088</c:v>
                </c:pt>
                <c:pt idx="6162">
                  <c:v>2088</c:v>
                </c:pt>
                <c:pt idx="6163">
                  <c:v>2088</c:v>
                </c:pt>
                <c:pt idx="6164">
                  <c:v>2089</c:v>
                </c:pt>
                <c:pt idx="6165">
                  <c:v>2089</c:v>
                </c:pt>
                <c:pt idx="6166">
                  <c:v>2090</c:v>
                </c:pt>
                <c:pt idx="6167">
                  <c:v>2090</c:v>
                </c:pt>
                <c:pt idx="6168">
                  <c:v>2091</c:v>
                </c:pt>
                <c:pt idx="6169">
                  <c:v>2091</c:v>
                </c:pt>
                <c:pt idx="6170">
                  <c:v>2092</c:v>
                </c:pt>
                <c:pt idx="6171">
                  <c:v>2093</c:v>
                </c:pt>
                <c:pt idx="6172">
                  <c:v>2093</c:v>
                </c:pt>
                <c:pt idx="6173">
                  <c:v>2093</c:v>
                </c:pt>
                <c:pt idx="6174">
                  <c:v>2093</c:v>
                </c:pt>
                <c:pt idx="6175">
                  <c:v>2094</c:v>
                </c:pt>
                <c:pt idx="6176">
                  <c:v>2094</c:v>
                </c:pt>
                <c:pt idx="6177">
                  <c:v>2095</c:v>
                </c:pt>
                <c:pt idx="6178">
                  <c:v>2095</c:v>
                </c:pt>
                <c:pt idx="6179">
                  <c:v>2095</c:v>
                </c:pt>
                <c:pt idx="6180">
                  <c:v>2095</c:v>
                </c:pt>
                <c:pt idx="6181">
                  <c:v>2095</c:v>
                </c:pt>
                <c:pt idx="6182">
                  <c:v>2095</c:v>
                </c:pt>
                <c:pt idx="6183">
                  <c:v>2095</c:v>
                </c:pt>
                <c:pt idx="6184">
                  <c:v>2095</c:v>
                </c:pt>
                <c:pt idx="6185">
                  <c:v>2095</c:v>
                </c:pt>
                <c:pt idx="6186">
                  <c:v>2095</c:v>
                </c:pt>
                <c:pt idx="6187">
                  <c:v>2095</c:v>
                </c:pt>
                <c:pt idx="6188">
                  <c:v>2095</c:v>
                </c:pt>
                <c:pt idx="6189">
                  <c:v>2095</c:v>
                </c:pt>
                <c:pt idx="6190">
                  <c:v>2096</c:v>
                </c:pt>
                <c:pt idx="6191">
                  <c:v>2096</c:v>
                </c:pt>
                <c:pt idx="6192">
                  <c:v>2096</c:v>
                </c:pt>
                <c:pt idx="6193">
                  <c:v>2096</c:v>
                </c:pt>
                <c:pt idx="6194">
                  <c:v>2096</c:v>
                </c:pt>
                <c:pt idx="6195">
                  <c:v>2096</c:v>
                </c:pt>
                <c:pt idx="6196">
                  <c:v>2096</c:v>
                </c:pt>
                <c:pt idx="6197">
                  <c:v>2096</c:v>
                </c:pt>
                <c:pt idx="6198">
                  <c:v>2096</c:v>
                </c:pt>
                <c:pt idx="6199">
                  <c:v>2096</c:v>
                </c:pt>
                <c:pt idx="6200">
                  <c:v>2097</c:v>
                </c:pt>
                <c:pt idx="6201">
                  <c:v>2097</c:v>
                </c:pt>
                <c:pt idx="6202">
                  <c:v>2097</c:v>
                </c:pt>
                <c:pt idx="6203">
                  <c:v>2098</c:v>
                </c:pt>
                <c:pt idx="6204">
                  <c:v>2098</c:v>
                </c:pt>
                <c:pt idx="6205">
                  <c:v>2099</c:v>
                </c:pt>
                <c:pt idx="6206">
                  <c:v>2099</c:v>
                </c:pt>
                <c:pt idx="6207">
                  <c:v>2100</c:v>
                </c:pt>
                <c:pt idx="6208">
                  <c:v>2101</c:v>
                </c:pt>
                <c:pt idx="6209">
                  <c:v>2102</c:v>
                </c:pt>
                <c:pt idx="6210">
                  <c:v>2103</c:v>
                </c:pt>
                <c:pt idx="6211">
                  <c:v>2104</c:v>
                </c:pt>
                <c:pt idx="6212">
                  <c:v>2105</c:v>
                </c:pt>
                <c:pt idx="6213">
                  <c:v>2106</c:v>
                </c:pt>
                <c:pt idx="6214">
                  <c:v>2107</c:v>
                </c:pt>
                <c:pt idx="6215">
                  <c:v>2108</c:v>
                </c:pt>
                <c:pt idx="6216">
                  <c:v>2109</c:v>
                </c:pt>
                <c:pt idx="6217">
                  <c:v>2110</c:v>
                </c:pt>
                <c:pt idx="6218">
                  <c:v>2111</c:v>
                </c:pt>
                <c:pt idx="6219">
                  <c:v>2112</c:v>
                </c:pt>
                <c:pt idx="6220">
                  <c:v>2112</c:v>
                </c:pt>
                <c:pt idx="6221">
                  <c:v>2113</c:v>
                </c:pt>
                <c:pt idx="6222">
                  <c:v>2114</c:v>
                </c:pt>
                <c:pt idx="6223">
                  <c:v>2115</c:v>
                </c:pt>
                <c:pt idx="6224">
                  <c:v>2116</c:v>
                </c:pt>
                <c:pt idx="6225">
                  <c:v>2117</c:v>
                </c:pt>
                <c:pt idx="6226">
                  <c:v>2118</c:v>
                </c:pt>
                <c:pt idx="6227">
                  <c:v>2119</c:v>
                </c:pt>
                <c:pt idx="6228">
                  <c:v>2120</c:v>
                </c:pt>
                <c:pt idx="6229">
                  <c:v>2121</c:v>
                </c:pt>
                <c:pt idx="6230">
                  <c:v>2121</c:v>
                </c:pt>
                <c:pt idx="6231">
                  <c:v>2121</c:v>
                </c:pt>
                <c:pt idx="6232">
                  <c:v>2122</c:v>
                </c:pt>
                <c:pt idx="6233">
                  <c:v>2122</c:v>
                </c:pt>
                <c:pt idx="6234">
                  <c:v>2122</c:v>
                </c:pt>
                <c:pt idx="6235">
                  <c:v>2122</c:v>
                </c:pt>
                <c:pt idx="6236">
                  <c:v>2123</c:v>
                </c:pt>
                <c:pt idx="6237">
                  <c:v>2124</c:v>
                </c:pt>
                <c:pt idx="6238">
                  <c:v>2125</c:v>
                </c:pt>
                <c:pt idx="6239">
                  <c:v>2126</c:v>
                </c:pt>
                <c:pt idx="6240">
                  <c:v>2126</c:v>
                </c:pt>
                <c:pt idx="6241">
                  <c:v>2127</c:v>
                </c:pt>
                <c:pt idx="6242">
                  <c:v>2127</c:v>
                </c:pt>
                <c:pt idx="6243">
                  <c:v>2128</c:v>
                </c:pt>
                <c:pt idx="6244">
                  <c:v>2128</c:v>
                </c:pt>
                <c:pt idx="6245">
                  <c:v>2129</c:v>
                </c:pt>
                <c:pt idx="6246">
                  <c:v>2130</c:v>
                </c:pt>
                <c:pt idx="6247">
                  <c:v>2131</c:v>
                </c:pt>
                <c:pt idx="6248">
                  <c:v>2132</c:v>
                </c:pt>
                <c:pt idx="6249">
                  <c:v>2133</c:v>
                </c:pt>
                <c:pt idx="6250">
                  <c:v>2134</c:v>
                </c:pt>
                <c:pt idx="6251">
                  <c:v>2134</c:v>
                </c:pt>
                <c:pt idx="6252">
                  <c:v>2135</c:v>
                </c:pt>
                <c:pt idx="6253">
                  <c:v>2135</c:v>
                </c:pt>
                <c:pt idx="6254">
                  <c:v>2136</c:v>
                </c:pt>
                <c:pt idx="6255">
                  <c:v>2136</c:v>
                </c:pt>
                <c:pt idx="6256">
                  <c:v>2136</c:v>
                </c:pt>
                <c:pt idx="6257">
                  <c:v>2136</c:v>
                </c:pt>
                <c:pt idx="6258">
                  <c:v>2136</c:v>
                </c:pt>
                <c:pt idx="6259">
                  <c:v>2136</c:v>
                </c:pt>
                <c:pt idx="6260">
                  <c:v>2136</c:v>
                </c:pt>
                <c:pt idx="6261">
                  <c:v>2137</c:v>
                </c:pt>
                <c:pt idx="6262">
                  <c:v>2137</c:v>
                </c:pt>
                <c:pt idx="6263">
                  <c:v>2137</c:v>
                </c:pt>
                <c:pt idx="6264">
                  <c:v>2137</c:v>
                </c:pt>
                <c:pt idx="6265">
                  <c:v>2137</c:v>
                </c:pt>
                <c:pt idx="6266">
                  <c:v>2137</c:v>
                </c:pt>
                <c:pt idx="6267">
                  <c:v>2137</c:v>
                </c:pt>
                <c:pt idx="6268">
                  <c:v>2137</c:v>
                </c:pt>
                <c:pt idx="6269">
                  <c:v>2137</c:v>
                </c:pt>
                <c:pt idx="6270">
                  <c:v>2137</c:v>
                </c:pt>
                <c:pt idx="6271">
                  <c:v>2137</c:v>
                </c:pt>
                <c:pt idx="6272">
                  <c:v>2137</c:v>
                </c:pt>
                <c:pt idx="6273">
                  <c:v>2137</c:v>
                </c:pt>
                <c:pt idx="6274">
                  <c:v>2137</c:v>
                </c:pt>
                <c:pt idx="6275">
                  <c:v>2138</c:v>
                </c:pt>
                <c:pt idx="6276">
                  <c:v>2139</c:v>
                </c:pt>
                <c:pt idx="6277">
                  <c:v>2139</c:v>
                </c:pt>
                <c:pt idx="6278">
                  <c:v>2139</c:v>
                </c:pt>
                <c:pt idx="6279">
                  <c:v>2140</c:v>
                </c:pt>
                <c:pt idx="6280">
                  <c:v>2140</c:v>
                </c:pt>
                <c:pt idx="6281">
                  <c:v>2141</c:v>
                </c:pt>
                <c:pt idx="6282">
                  <c:v>2141</c:v>
                </c:pt>
                <c:pt idx="6283">
                  <c:v>2141</c:v>
                </c:pt>
                <c:pt idx="6284">
                  <c:v>2141</c:v>
                </c:pt>
                <c:pt idx="6285">
                  <c:v>2141</c:v>
                </c:pt>
                <c:pt idx="6286">
                  <c:v>2141</c:v>
                </c:pt>
                <c:pt idx="6287">
                  <c:v>2141</c:v>
                </c:pt>
                <c:pt idx="6288">
                  <c:v>2141</c:v>
                </c:pt>
                <c:pt idx="6289">
                  <c:v>2141</c:v>
                </c:pt>
                <c:pt idx="6290">
                  <c:v>2141</c:v>
                </c:pt>
                <c:pt idx="6291">
                  <c:v>2141</c:v>
                </c:pt>
                <c:pt idx="6292">
                  <c:v>2141</c:v>
                </c:pt>
                <c:pt idx="6293">
                  <c:v>2141</c:v>
                </c:pt>
                <c:pt idx="6294">
                  <c:v>2141</c:v>
                </c:pt>
                <c:pt idx="6295">
                  <c:v>2141</c:v>
                </c:pt>
                <c:pt idx="6296">
                  <c:v>2141</c:v>
                </c:pt>
                <c:pt idx="6297">
                  <c:v>2141</c:v>
                </c:pt>
                <c:pt idx="6298">
                  <c:v>2141</c:v>
                </c:pt>
                <c:pt idx="6299">
                  <c:v>2141</c:v>
                </c:pt>
                <c:pt idx="6300">
                  <c:v>2141</c:v>
                </c:pt>
                <c:pt idx="6301">
                  <c:v>2142</c:v>
                </c:pt>
                <c:pt idx="6302">
                  <c:v>2142</c:v>
                </c:pt>
                <c:pt idx="6303">
                  <c:v>2142</c:v>
                </c:pt>
                <c:pt idx="6304">
                  <c:v>2143</c:v>
                </c:pt>
                <c:pt idx="6305">
                  <c:v>2143</c:v>
                </c:pt>
                <c:pt idx="6306">
                  <c:v>2143</c:v>
                </c:pt>
                <c:pt idx="6307">
                  <c:v>2143</c:v>
                </c:pt>
                <c:pt idx="6308">
                  <c:v>2144</c:v>
                </c:pt>
                <c:pt idx="6309">
                  <c:v>2145</c:v>
                </c:pt>
                <c:pt idx="6310">
                  <c:v>2145</c:v>
                </c:pt>
                <c:pt idx="6311">
                  <c:v>2146</c:v>
                </c:pt>
                <c:pt idx="6312">
                  <c:v>2146</c:v>
                </c:pt>
                <c:pt idx="6313">
                  <c:v>2147</c:v>
                </c:pt>
                <c:pt idx="6314">
                  <c:v>2148</c:v>
                </c:pt>
                <c:pt idx="6315">
                  <c:v>2149</c:v>
                </c:pt>
                <c:pt idx="6316">
                  <c:v>2150</c:v>
                </c:pt>
                <c:pt idx="6317">
                  <c:v>2151</c:v>
                </c:pt>
                <c:pt idx="6318">
                  <c:v>2151</c:v>
                </c:pt>
                <c:pt idx="6319">
                  <c:v>2151</c:v>
                </c:pt>
                <c:pt idx="6320">
                  <c:v>2152</c:v>
                </c:pt>
                <c:pt idx="6321">
                  <c:v>2152</c:v>
                </c:pt>
                <c:pt idx="6322">
                  <c:v>2152</c:v>
                </c:pt>
                <c:pt idx="6323">
                  <c:v>2152</c:v>
                </c:pt>
                <c:pt idx="6324">
                  <c:v>2152</c:v>
                </c:pt>
                <c:pt idx="6325">
                  <c:v>2152</c:v>
                </c:pt>
                <c:pt idx="6326">
                  <c:v>2152</c:v>
                </c:pt>
                <c:pt idx="6327">
                  <c:v>2152</c:v>
                </c:pt>
                <c:pt idx="6328">
                  <c:v>2153</c:v>
                </c:pt>
                <c:pt idx="6329">
                  <c:v>2153</c:v>
                </c:pt>
                <c:pt idx="6330">
                  <c:v>2153</c:v>
                </c:pt>
                <c:pt idx="6331">
                  <c:v>2153</c:v>
                </c:pt>
                <c:pt idx="6332">
                  <c:v>2153</c:v>
                </c:pt>
                <c:pt idx="6333">
                  <c:v>2153</c:v>
                </c:pt>
                <c:pt idx="6334">
                  <c:v>2153</c:v>
                </c:pt>
                <c:pt idx="6335">
                  <c:v>2153</c:v>
                </c:pt>
                <c:pt idx="6336">
                  <c:v>2153</c:v>
                </c:pt>
                <c:pt idx="6337">
                  <c:v>2154</c:v>
                </c:pt>
                <c:pt idx="6338">
                  <c:v>2155</c:v>
                </c:pt>
                <c:pt idx="6339">
                  <c:v>2155</c:v>
                </c:pt>
                <c:pt idx="6340">
                  <c:v>2155</c:v>
                </c:pt>
                <c:pt idx="6341">
                  <c:v>2156</c:v>
                </c:pt>
                <c:pt idx="6342">
                  <c:v>2157</c:v>
                </c:pt>
                <c:pt idx="6343">
                  <c:v>2157</c:v>
                </c:pt>
                <c:pt idx="6344">
                  <c:v>2158</c:v>
                </c:pt>
                <c:pt idx="6345">
                  <c:v>2158</c:v>
                </c:pt>
                <c:pt idx="6346">
                  <c:v>2158</c:v>
                </c:pt>
                <c:pt idx="6347">
                  <c:v>2158</c:v>
                </c:pt>
                <c:pt idx="6348">
                  <c:v>2159</c:v>
                </c:pt>
                <c:pt idx="6349">
                  <c:v>2159</c:v>
                </c:pt>
                <c:pt idx="6350">
                  <c:v>2159</c:v>
                </c:pt>
                <c:pt idx="6351">
                  <c:v>2159</c:v>
                </c:pt>
                <c:pt idx="6352">
                  <c:v>2160</c:v>
                </c:pt>
                <c:pt idx="6353">
                  <c:v>2160</c:v>
                </c:pt>
                <c:pt idx="6354">
                  <c:v>2160</c:v>
                </c:pt>
                <c:pt idx="6355">
                  <c:v>2160</c:v>
                </c:pt>
                <c:pt idx="6356">
                  <c:v>2160</c:v>
                </c:pt>
                <c:pt idx="6357">
                  <c:v>2160</c:v>
                </c:pt>
                <c:pt idx="6358">
                  <c:v>2160</c:v>
                </c:pt>
                <c:pt idx="6359">
                  <c:v>2160</c:v>
                </c:pt>
                <c:pt idx="6360">
                  <c:v>2160</c:v>
                </c:pt>
                <c:pt idx="6361">
                  <c:v>2161</c:v>
                </c:pt>
                <c:pt idx="6362">
                  <c:v>2161</c:v>
                </c:pt>
                <c:pt idx="6363">
                  <c:v>2162</c:v>
                </c:pt>
                <c:pt idx="6364">
                  <c:v>2162</c:v>
                </c:pt>
                <c:pt idx="6365">
                  <c:v>2162</c:v>
                </c:pt>
                <c:pt idx="6366">
                  <c:v>2163</c:v>
                </c:pt>
                <c:pt idx="6367">
                  <c:v>2163</c:v>
                </c:pt>
                <c:pt idx="6368">
                  <c:v>2163</c:v>
                </c:pt>
                <c:pt idx="6369">
                  <c:v>2164</c:v>
                </c:pt>
                <c:pt idx="6370">
                  <c:v>2164</c:v>
                </c:pt>
                <c:pt idx="6371">
                  <c:v>2164</c:v>
                </c:pt>
                <c:pt idx="6372">
                  <c:v>2164</c:v>
                </c:pt>
                <c:pt idx="6373">
                  <c:v>2165</c:v>
                </c:pt>
                <c:pt idx="6374">
                  <c:v>2165</c:v>
                </c:pt>
                <c:pt idx="6375">
                  <c:v>2166</c:v>
                </c:pt>
                <c:pt idx="6376">
                  <c:v>2166</c:v>
                </c:pt>
                <c:pt idx="6377">
                  <c:v>2166</c:v>
                </c:pt>
                <c:pt idx="6378">
                  <c:v>2167</c:v>
                </c:pt>
                <c:pt idx="6379">
                  <c:v>2168</c:v>
                </c:pt>
                <c:pt idx="6380">
                  <c:v>2169</c:v>
                </c:pt>
                <c:pt idx="6381">
                  <c:v>2169</c:v>
                </c:pt>
                <c:pt idx="6382">
                  <c:v>2169</c:v>
                </c:pt>
                <c:pt idx="6383">
                  <c:v>2169</c:v>
                </c:pt>
                <c:pt idx="6384">
                  <c:v>2170</c:v>
                </c:pt>
                <c:pt idx="6385">
                  <c:v>2171</c:v>
                </c:pt>
                <c:pt idx="6386">
                  <c:v>2172</c:v>
                </c:pt>
                <c:pt idx="6387">
                  <c:v>2172</c:v>
                </c:pt>
                <c:pt idx="6388">
                  <c:v>2173</c:v>
                </c:pt>
                <c:pt idx="6389">
                  <c:v>2174</c:v>
                </c:pt>
                <c:pt idx="6390">
                  <c:v>2174</c:v>
                </c:pt>
                <c:pt idx="6391">
                  <c:v>2175</c:v>
                </c:pt>
                <c:pt idx="6392">
                  <c:v>2176</c:v>
                </c:pt>
                <c:pt idx="6393">
                  <c:v>2176</c:v>
                </c:pt>
                <c:pt idx="6394">
                  <c:v>2177</c:v>
                </c:pt>
                <c:pt idx="6395">
                  <c:v>2178</c:v>
                </c:pt>
                <c:pt idx="6396">
                  <c:v>2179</c:v>
                </c:pt>
                <c:pt idx="6397">
                  <c:v>2179</c:v>
                </c:pt>
                <c:pt idx="6398">
                  <c:v>2179</c:v>
                </c:pt>
                <c:pt idx="6399">
                  <c:v>2179</c:v>
                </c:pt>
                <c:pt idx="6400">
                  <c:v>2180</c:v>
                </c:pt>
                <c:pt idx="6401">
                  <c:v>2181</c:v>
                </c:pt>
                <c:pt idx="6402">
                  <c:v>2181</c:v>
                </c:pt>
                <c:pt idx="6403">
                  <c:v>2181</c:v>
                </c:pt>
                <c:pt idx="6404">
                  <c:v>2181</c:v>
                </c:pt>
                <c:pt idx="6405">
                  <c:v>2182</c:v>
                </c:pt>
                <c:pt idx="6406">
                  <c:v>2183</c:v>
                </c:pt>
                <c:pt idx="6407">
                  <c:v>2184</c:v>
                </c:pt>
                <c:pt idx="6408">
                  <c:v>2185</c:v>
                </c:pt>
                <c:pt idx="6409">
                  <c:v>2185</c:v>
                </c:pt>
                <c:pt idx="6410">
                  <c:v>2185</c:v>
                </c:pt>
                <c:pt idx="6411">
                  <c:v>2185</c:v>
                </c:pt>
                <c:pt idx="6412">
                  <c:v>2185</c:v>
                </c:pt>
                <c:pt idx="6413">
                  <c:v>2185</c:v>
                </c:pt>
                <c:pt idx="6414">
                  <c:v>2185</c:v>
                </c:pt>
                <c:pt idx="6415">
                  <c:v>2185</c:v>
                </c:pt>
                <c:pt idx="6416">
                  <c:v>2185</c:v>
                </c:pt>
                <c:pt idx="6417">
                  <c:v>2185</c:v>
                </c:pt>
                <c:pt idx="6418">
                  <c:v>2185</c:v>
                </c:pt>
                <c:pt idx="6419">
                  <c:v>2185</c:v>
                </c:pt>
                <c:pt idx="6420">
                  <c:v>2186</c:v>
                </c:pt>
                <c:pt idx="6421">
                  <c:v>2186</c:v>
                </c:pt>
                <c:pt idx="6422">
                  <c:v>2186</c:v>
                </c:pt>
                <c:pt idx="6423">
                  <c:v>2186</c:v>
                </c:pt>
                <c:pt idx="6424">
                  <c:v>2186</c:v>
                </c:pt>
                <c:pt idx="6425">
                  <c:v>2187</c:v>
                </c:pt>
                <c:pt idx="6426">
                  <c:v>2187</c:v>
                </c:pt>
                <c:pt idx="6427">
                  <c:v>2187</c:v>
                </c:pt>
                <c:pt idx="6428">
                  <c:v>2187</c:v>
                </c:pt>
                <c:pt idx="6429">
                  <c:v>2187</c:v>
                </c:pt>
                <c:pt idx="6430">
                  <c:v>2188</c:v>
                </c:pt>
                <c:pt idx="6431">
                  <c:v>2188</c:v>
                </c:pt>
                <c:pt idx="6432">
                  <c:v>2188</c:v>
                </c:pt>
                <c:pt idx="6433">
                  <c:v>2188</c:v>
                </c:pt>
                <c:pt idx="6434">
                  <c:v>2188</c:v>
                </c:pt>
                <c:pt idx="6435">
                  <c:v>2188</c:v>
                </c:pt>
                <c:pt idx="6436">
                  <c:v>2188</c:v>
                </c:pt>
                <c:pt idx="6437">
                  <c:v>2188</c:v>
                </c:pt>
                <c:pt idx="6438">
                  <c:v>2188</c:v>
                </c:pt>
                <c:pt idx="6439">
                  <c:v>2188</c:v>
                </c:pt>
                <c:pt idx="6440">
                  <c:v>2188</c:v>
                </c:pt>
                <c:pt idx="6441">
                  <c:v>2188</c:v>
                </c:pt>
                <c:pt idx="6442">
                  <c:v>2188</c:v>
                </c:pt>
                <c:pt idx="6443">
                  <c:v>2188</c:v>
                </c:pt>
                <c:pt idx="6444">
                  <c:v>2188</c:v>
                </c:pt>
                <c:pt idx="6445">
                  <c:v>2188</c:v>
                </c:pt>
                <c:pt idx="6446">
                  <c:v>2188</c:v>
                </c:pt>
                <c:pt idx="6447">
                  <c:v>2188</c:v>
                </c:pt>
                <c:pt idx="6448">
                  <c:v>2188</c:v>
                </c:pt>
                <c:pt idx="6449">
                  <c:v>2188</c:v>
                </c:pt>
                <c:pt idx="6450">
                  <c:v>2189</c:v>
                </c:pt>
                <c:pt idx="6451">
                  <c:v>2190</c:v>
                </c:pt>
                <c:pt idx="6452">
                  <c:v>2191</c:v>
                </c:pt>
                <c:pt idx="6453">
                  <c:v>2191</c:v>
                </c:pt>
                <c:pt idx="6454">
                  <c:v>2192</c:v>
                </c:pt>
                <c:pt idx="6455">
                  <c:v>2193</c:v>
                </c:pt>
                <c:pt idx="6456">
                  <c:v>2194</c:v>
                </c:pt>
                <c:pt idx="6457">
                  <c:v>2195</c:v>
                </c:pt>
                <c:pt idx="6458">
                  <c:v>2196</c:v>
                </c:pt>
                <c:pt idx="6459">
                  <c:v>2197</c:v>
                </c:pt>
                <c:pt idx="6460">
                  <c:v>2198</c:v>
                </c:pt>
                <c:pt idx="6461">
                  <c:v>2198</c:v>
                </c:pt>
                <c:pt idx="6462">
                  <c:v>2198</c:v>
                </c:pt>
                <c:pt idx="6463">
                  <c:v>2198</c:v>
                </c:pt>
                <c:pt idx="6464">
                  <c:v>2198</c:v>
                </c:pt>
                <c:pt idx="6465">
                  <c:v>2198</c:v>
                </c:pt>
                <c:pt idx="6466">
                  <c:v>2199</c:v>
                </c:pt>
                <c:pt idx="6467">
                  <c:v>2199</c:v>
                </c:pt>
                <c:pt idx="6468">
                  <c:v>2200</c:v>
                </c:pt>
                <c:pt idx="6469">
                  <c:v>2200</c:v>
                </c:pt>
                <c:pt idx="6470">
                  <c:v>2200</c:v>
                </c:pt>
                <c:pt idx="6471">
                  <c:v>2201</c:v>
                </c:pt>
                <c:pt idx="6472">
                  <c:v>2202</c:v>
                </c:pt>
                <c:pt idx="6473">
                  <c:v>2202</c:v>
                </c:pt>
                <c:pt idx="6474">
                  <c:v>2202</c:v>
                </c:pt>
                <c:pt idx="6475">
                  <c:v>2202</c:v>
                </c:pt>
                <c:pt idx="6476">
                  <c:v>2202</c:v>
                </c:pt>
                <c:pt idx="6477">
                  <c:v>2202</c:v>
                </c:pt>
                <c:pt idx="6478">
                  <c:v>2203</c:v>
                </c:pt>
                <c:pt idx="6479">
                  <c:v>2204</c:v>
                </c:pt>
                <c:pt idx="6480">
                  <c:v>2204</c:v>
                </c:pt>
                <c:pt idx="6481">
                  <c:v>2204</c:v>
                </c:pt>
                <c:pt idx="6482">
                  <c:v>2204</c:v>
                </c:pt>
                <c:pt idx="6483">
                  <c:v>2204</c:v>
                </c:pt>
                <c:pt idx="6484">
                  <c:v>2204</c:v>
                </c:pt>
                <c:pt idx="6485">
                  <c:v>2204</c:v>
                </c:pt>
                <c:pt idx="6486">
                  <c:v>2204</c:v>
                </c:pt>
                <c:pt idx="6487">
                  <c:v>2204</c:v>
                </c:pt>
                <c:pt idx="6488">
                  <c:v>2204</c:v>
                </c:pt>
                <c:pt idx="6489">
                  <c:v>2205</c:v>
                </c:pt>
                <c:pt idx="6490">
                  <c:v>2205</c:v>
                </c:pt>
                <c:pt idx="6491">
                  <c:v>2206</c:v>
                </c:pt>
                <c:pt idx="6492">
                  <c:v>2206</c:v>
                </c:pt>
                <c:pt idx="6493">
                  <c:v>2207</c:v>
                </c:pt>
                <c:pt idx="6494">
                  <c:v>2207</c:v>
                </c:pt>
                <c:pt idx="6495">
                  <c:v>2208</c:v>
                </c:pt>
                <c:pt idx="6496">
                  <c:v>2209</c:v>
                </c:pt>
                <c:pt idx="6497">
                  <c:v>2210</c:v>
                </c:pt>
                <c:pt idx="6498">
                  <c:v>2211</c:v>
                </c:pt>
                <c:pt idx="6499">
                  <c:v>2212</c:v>
                </c:pt>
                <c:pt idx="6500">
                  <c:v>2213</c:v>
                </c:pt>
                <c:pt idx="6501">
                  <c:v>2213</c:v>
                </c:pt>
                <c:pt idx="6502">
                  <c:v>2214</c:v>
                </c:pt>
                <c:pt idx="6503">
                  <c:v>2215</c:v>
                </c:pt>
                <c:pt idx="6504">
                  <c:v>2216</c:v>
                </c:pt>
                <c:pt idx="6505">
                  <c:v>2217</c:v>
                </c:pt>
                <c:pt idx="6506">
                  <c:v>2218</c:v>
                </c:pt>
                <c:pt idx="6507">
                  <c:v>2218</c:v>
                </c:pt>
                <c:pt idx="6508">
                  <c:v>2218</c:v>
                </c:pt>
                <c:pt idx="6509">
                  <c:v>2218</c:v>
                </c:pt>
                <c:pt idx="6510">
                  <c:v>2218</c:v>
                </c:pt>
                <c:pt idx="6511">
                  <c:v>2219</c:v>
                </c:pt>
                <c:pt idx="6512">
                  <c:v>2219</c:v>
                </c:pt>
                <c:pt idx="6513">
                  <c:v>2219</c:v>
                </c:pt>
                <c:pt idx="6514">
                  <c:v>2219</c:v>
                </c:pt>
                <c:pt idx="6515">
                  <c:v>2220</c:v>
                </c:pt>
                <c:pt idx="6516">
                  <c:v>2221</c:v>
                </c:pt>
                <c:pt idx="6517">
                  <c:v>2221</c:v>
                </c:pt>
                <c:pt idx="6518">
                  <c:v>2221</c:v>
                </c:pt>
                <c:pt idx="6519">
                  <c:v>2221</c:v>
                </c:pt>
                <c:pt idx="6520">
                  <c:v>2221</c:v>
                </c:pt>
                <c:pt idx="6521">
                  <c:v>2221</c:v>
                </c:pt>
                <c:pt idx="6522">
                  <c:v>2221</c:v>
                </c:pt>
                <c:pt idx="6523">
                  <c:v>2221</c:v>
                </c:pt>
                <c:pt idx="6524">
                  <c:v>2221</c:v>
                </c:pt>
                <c:pt idx="6525">
                  <c:v>2222</c:v>
                </c:pt>
                <c:pt idx="6526">
                  <c:v>2223</c:v>
                </c:pt>
                <c:pt idx="6527">
                  <c:v>2223</c:v>
                </c:pt>
                <c:pt idx="6528">
                  <c:v>2224</c:v>
                </c:pt>
                <c:pt idx="6529">
                  <c:v>2225</c:v>
                </c:pt>
                <c:pt idx="6530">
                  <c:v>2225</c:v>
                </c:pt>
                <c:pt idx="6531">
                  <c:v>2225</c:v>
                </c:pt>
                <c:pt idx="6532">
                  <c:v>2226</c:v>
                </c:pt>
                <c:pt idx="6533">
                  <c:v>2226</c:v>
                </c:pt>
                <c:pt idx="6534">
                  <c:v>2226</c:v>
                </c:pt>
                <c:pt idx="6535">
                  <c:v>2226</c:v>
                </c:pt>
                <c:pt idx="6536">
                  <c:v>2226</c:v>
                </c:pt>
                <c:pt idx="6537">
                  <c:v>2227</c:v>
                </c:pt>
                <c:pt idx="6538">
                  <c:v>2228</c:v>
                </c:pt>
                <c:pt idx="6539">
                  <c:v>2229</c:v>
                </c:pt>
                <c:pt idx="6540">
                  <c:v>2230</c:v>
                </c:pt>
                <c:pt idx="6541">
                  <c:v>2230</c:v>
                </c:pt>
                <c:pt idx="6542">
                  <c:v>2230</c:v>
                </c:pt>
                <c:pt idx="6543">
                  <c:v>2231</c:v>
                </c:pt>
                <c:pt idx="6544">
                  <c:v>2231</c:v>
                </c:pt>
                <c:pt idx="6545">
                  <c:v>2232</c:v>
                </c:pt>
                <c:pt idx="6546">
                  <c:v>2232</c:v>
                </c:pt>
                <c:pt idx="6547">
                  <c:v>2233</c:v>
                </c:pt>
                <c:pt idx="6548">
                  <c:v>2234</c:v>
                </c:pt>
                <c:pt idx="6549">
                  <c:v>2234</c:v>
                </c:pt>
                <c:pt idx="6550">
                  <c:v>2235</c:v>
                </c:pt>
                <c:pt idx="6551">
                  <c:v>2235</c:v>
                </c:pt>
                <c:pt idx="6552">
                  <c:v>2235</c:v>
                </c:pt>
                <c:pt idx="6553">
                  <c:v>2235</c:v>
                </c:pt>
                <c:pt idx="6554">
                  <c:v>2235</c:v>
                </c:pt>
                <c:pt idx="6555">
                  <c:v>2235</c:v>
                </c:pt>
                <c:pt idx="6556">
                  <c:v>2235</c:v>
                </c:pt>
                <c:pt idx="6557">
                  <c:v>2235</c:v>
                </c:pt>
                <c:pt idx="6558">
                  <c:v>2236</c:v>
                </c:pt>
                <c:pt idx="6559">
                  <c:v>2237</c:v>
                </c:pt>
                <c:pt idx="6560">
                  <c:v>2237</c:v>
                </c:pt>
                <c:pt idx="6561">
                  <c:v>2237</c:v>
                </c:pt>
                <c:pt idx="6562">
                  <c:v>2237</c:v>
                </c:pt>
                <c:pt idx="6563">
                  <c:v>2237</c:v>
                </c:pt>
                <c:pt idx="6564">
                  <c:v>2237</c:v>
                </c:pt>
                <c:pt idx="6565">
                  <c:v>2237</c:v>
                </c:pt>
                <c:pt idx="6566">
                  <c:v>2237</c:v>
                </c:pt>
                <c:pt idx="6567">
                  <c:v>2237</c:v>
                </c:pt>
                <c:pt idx="6568">
                  <c:v>2237</c:v>
                </c:pt>
                <c:pt idx="6569">
                  <c:v>2238</c:v>
                </c:pt>
                <c:pt idx="6570">
                  <c:v>2238</c:v>
                </c:pt>
                <c:pt idx="6571">
                  <c:v>2238</c:v>
                </c:pt>
                <c:pt idx="6572">
                  <c:v>2238</c:v>
                </c:pt>
                <c:pt idx="6573">
                  <c:v>2239</c:v>
                </c:pt>
                <c:pt idx="6574">
                  <c:v>2240</c:v>
                </c:pt>
                <c:pt idx="6575">
                  <c:v>2241</c:v>
                </c:pt>
                <c:pt idx="6576">
                  <c:v>2241</c:v>
                </c:pt>
                <c:pt idx="6577">
                  <c:v>2241</c:v>
                </c:pt>
                <c:pt idx="6578">
                  <c:v>2242</c:v>
                </c:pt>
                <c:pt idx="6579">
                  <c:v>2242</c:v>
                </c:pt>
                <c:pt idx="6580">
                  <c:v>2242</c:v>
                </c:pt>
                <c:pt idx="6581">
                  <c:v>2243</c:v>
                </c:pt>
                <c:pt idx="6582">
                  <c:v>2243</c:v>
                </c:pt>
                <c:pt idx="6583">
                  <c:v>2243</c:v>
                </c:pt>
                <c:pt idx="6584">
                  <c:v>2244</c:v>
                </c:pt>
                <c:pt idx="6585">
                  <c:v>2244</c:v>
                </c:pt>
                <c:pt idx="6586">
                  <c:v>2245</c:v>
                </c:pt>
                <c:pt idx="6587">
                  <c:v>2246</c:v>
                </c:pt>
                <c:pt idx="6588">
                  <c:v>2247</c:v>
                </c:pt>
                <c:pt idx="6589">
                  <c:v>2247</c:v>
                </c:pt>
                <c:pt idx="6590">
                  <c:v>2247</c:v>
                </c:pt>
                <c:pt idx="6591">
                  <c:v>2247</c:v>
                </c:pt>
                <c:pt idx="6592">
                  <c:v>2247</c:v>
                </c:pt>
                <c:pt idx="6593">
                  <c:v>2248</c:v>
                </c:pt>
                <c:pt idx="6594">
                  <c:v>2248</c:v>
                </c:pt>
                <c:pt idx="6595">
                  <c:v>2248</c:v>
                </c:pt>
                <c:pt idx="6596">
                  <c:v>2248</c:v>
                </c:pt>
                <c:pt idx="6597">
                  <c:v>2248</c:v>
                </c:pt>
                <c:pt idx="6598">
                  <c:v>2248</c:v>
                </c:pt>
                <c:pt idx="6599">
                  <c:v>2248</c:v>
                </c:pt>
                <c:pt idx="6600">
                  <c:v>2248</c:v>
                </c:pt>
                <c:pt idx="6601">
                  <c:v>2248</c:v>
                </c:pt>
                <c:pt idx="6602">
                  <c:v>2248</c:v>
                </c:pt>
                <c:pt idx="6603">
                  <c:v>2248</c:v>
                </c:pt>
                <c:pt idx="6604">
                  <c:v>2248</c:v>
                </c:pt>
                <c:pt idx="6605">
                  <c:v>2248</c:v>
                </c:pt>
                <c:pt idx="6606">
                  <c:v>2248</c:v>
                </c:pt>
                <c:pt idx="6607">
                  <c:v>2248</c:v>
                </c:pt>
                <c:pt idx="6608">
                  <c:v>2248</c:v>
                </c:pt>
                <c:pt idx="6609">
                  <c:v>2249</c:v>
                </c:pt>
                <c:pt idx="6610">
                  <c:v>2250</c:v>
                </c:pt>
                <c:pt idx="6611">
                  <c:v>2250</c:v>
                </c:pt>
                <c:pt idx="6612">
                  <c:v>2250</c:v>
                </c:pt>
                <c:pt idx="6613">
                  <c:v>2250</c:v>
                </c:pt>
                <c:pt idx="6614">
                  <c:v>2250</c:v>
                </c:pt>
                <c:pt idx="6615">
                  <c:v>2250</c:v>
                </c:pt>
                <c:pt idx="6616">
                  <c:v>2250</c:v>
                </c:pt>
                <c:pt idx="6617">
                  <c:v>2251</c:v>
                </c:pt>
                <c:pt idx="6618">
                  <c:v>2252</c:v>
                </c:pt>
                <c:pt idx="6619">
                  <c:v>2253</c:v>
                </c:pt>
                <c:pt idx="6620">
                  <c:v>2253</c:v>
                </c:pt>
                <c:pt idx="6621">
                  <c:v>2253</c:v>
                </c:pt>
                <c:pt idx="6622">
                  <c:v>2253</c:v>
                </c:pt>
                <c:pt idx="6623">
                  <c:v>2253</c:v>
                </c:pt>
                <c:pt idx="6624">
                  <c:v>2253</c:v>
                </c:pt>
                <c:pt idx="6625">
                  <c:v>2254</c:v>
                </c:pt>
                <c:pt idx="6626">
                  <c:v>2254</c:v>
                </c:pt>
                <c:pt idx="6627">
                  <c:v>2254</c:v>
                </c:pt>
                <c:pt idx="6628">
                  <c:v>2255</c:v>
                </c:pt>
                <c:pt idx="6629">
                  <c:v>2255</c:v>
                </c:pt>
                <c:pt idx="6630">
                  <c:v>2255</c:v>
                </c:pt>
                <c:pt idx="6631">
                  <c:v>2255</c:v>
                </c:pt>
                <c:pt idx="6632">
                  <c:v>2255</c:v>
                </c:pt>
                <c:pt idx="6633">
                  <c:v>2255</c:v>
                </c:pt>
                <c:pt idx="6634">
                  <c:v>2255</c:v>
                </c:pt>
                <c:pt idx="6635">
                  <c:v>2255</c:v>
                </c:pt>
                <c:pt idx="6636">
                  <c:v>2256</c:v>
                </c:pt>
                <c:pt idx="6637">
                  <c:v>2256</c:v>
                </c:pt>
                <c:pt idx="6638">
                  <c:v>2256</c:v>
                </c:pt>
                <c:pt idx="6639">
                  <c:v>2256</c:v>
                </c:pt>
                <c:pt idx="6640">
                  <c:v>2256</c:v>
                </c:pt>
                <c:pt idx="6641">
                  <c:v>2256</c:v>
                </c:pt>
                <c:pt idx="6642">
                  <c:v>2256</c:v>
                </c:pt>
                <c:pt idx="6643">
                  <c:v>2256</c:v>
                </c:pt>
                <c:pt idx="6644">
                  <c:v>2256</c:v>
                </c:pt>
                <c:pt idx="6645">
                  <c:v>2257</c:v>
                </c:pt>
                <c:pt idx="6646">
                  <c:v>2257</c:v>
                </c:pt>
                <c:pt idx="6647">
                  <c:v>2257</c:v>
                </c:pt>
                <c:pt idx="6648">
                  <c:v>2257</c:v>
                </c:pt>
                <c:pt idx="6649">
                  <c:v>2257</c:v>
                </c:pt>
                <c:pt idx="6650">
                  <c:v>2257</c:v>
                </c:pt>
                <c:pt idx="6651">
                  <c:v>2257</c:v>
                </c:pt>
                <c:pt idx="6652">
                  <c:v>2257</c:v>
                </c:pt>
                <c:pt idx="6653">
                  <c:v>2257</c:v>
                </c:pt>
                <c:pt idx="6654">
                  <c:v>2257</c:v>
                </c:pt>
                <c:pt idx="6655">
                  <c:v>2257</c:v>
                </c:pt>
                <c:pt idx="6656">
                  <c:v>2257</c:v>
                </c:pt>
                <c:pt idx="6657">
                  <c:v>2257</c:v>
                </c:pt>
                <c:pt idx="6658">
                  <c:v>2257</c:v>
                </c:pt>
                <c:pt idx="6659">
                  <c:v>2257</c:v>
                </c:pt>
                <c:pt idx="6660">
                  <c:v>2257</c:v>
                </c:pt>
                <c:pt idx="6661">
                  <c:v>2257</c:v>
                </c:pt>
                <c:pt idx="6662">
                  <c:v>2258</c:v>
                </c:pt>
                <c:pt idx="6663">
                  <c:v>2258</c:v>
                </c:pt>
                <c:pt idx="6664">
                  <c:v>2259</c:v>
                </c:pt>
                <c:pt idx="6665">
                  <c:v>2260</c:v>
                </c:pt>
                <c:pt idx="6666">
                  <c:v>2260</c:v>
                </c:pt>
                <c:pt idx="6667">
                  <c:v>2260</c:v>
                </c:pt>
                <c:pt idx="6668">
                  <c:v>2260</c:v>
                </c:pt>
                <c:pt idx="6669">
                  <c:v>2260</c:v>
                </c:pt>
                <c:pt idx="6670">
                  <c:v>2261</c:v>
                </c:pt>
                <c:pt idx="6671">
                  <c:v>2261</c:v>
                </c:pt>
                <c:pt idx="6672">
                  <c:v>2262</c:v>
                </c:pt>
                <c:pt idx="6673">
                  <c:v>2263</c:v>
                </c:pt>
                <c:pt idx="6674">
                  <c:v>2264</c:v>
                </c:pt>
                <c:pt idx="6675">
                  <c:v>2264</c:v>
                </c:pt>
                <c:pt idx="6676">
                  <c:v>2264</c:v>
                </c:pt>
                <c:pt idx="6677">
                  <c:v>2265</c:v>
                </c:pt>
                <c:pt idx="6678">
                  <c:v>2265</c:v>
                </c:pt>
                <c:pt idx="6679">
                  <c:v>2266</c:v>
                </c:pt>
                <c:pt idx="6680">
                  <c:v>2266</c:v>
                </c:pt>
                <c:pt idx="6681">
                  <c:v>2266</c:v>
                </c:pt>
                <c:pt idx="6682">
                  <c:v>2266</c:v>
                </c:pt>
                <c:pt idx="6683">
                  <c:v>2267</c:v>
                </c:pt>
                <c:pt idx="6684">
                  <c:v>2267</c:v>
                </c:pt>
                <c:pt idx="6685">
                  <c:v>2267</c:v>
                </c:pt>
                <c:pt idx="6686">
                  <c:v>2267</c:v>
                </c:pt>
                <c:pt idx="6687">
                  <c:v>2268</c:v>
                </c:pt>
                <c:pt idx="6688">
                  <c:v>2269</c:v>
                </c:pt>
                <c:pt idx="6689">
                  <c:v>2270</c:v>
                </c:pt>
                <c:pt idx="6690">
                  <c:v>2270</c:v>
                </c:pt>
                <c:pt idx="6691">
                  <c:v>2271</c:v>
                </c:pt>
                <c:pt idx="6692">
                  <c:v>2272</c:v>
                </c:pt>
                <c:pt idx="6693">
                  <c:v>2272</c:v>
                </c:pt>
                <c:pt idx="6694">
                  <c:v>2272</c:v>
                </c:pt>
                <c:pt idx="6695">
                  <c:v>2273</c:v>
                </c:pt>
                <c:pt idx="6696">
                  <c:v>2274</c:v>
                </c:pt>
                <c:pt idx="6697">
                  <c:v>2274</c:v>
                </c:pt>
                <c:pt idx="6698">
                  <c:v>2274</c:v>
                </c:pt>
                <c:pt idx="6699">
                  <c:v>2274</c:v>
                </c:pt>
                <c:pt idx="6700">
                  <c:v>2274</c:v>
                </c:pt>
                <c:pt idx="6701">
                  <c:v>2274</c:v>
                </c:pt>
                <c:pt idx="6702">
                  <c:v>2275</c:v>
                </c:pt>
                <c:pt idx="6703">
                  <c:v>2275</c:v>
                </c:pt>
                <c:pt idx="6704">
                  <c:v>2276</c:v>
                </c:pt>
                <c:pt idx="6705">
                  <c:v>2276</c:v>
                </c:pt>
                <c:pt idx="6706">
                  <c:v>2276</c:v>
                </c:pt>
                <c:pt idx="6707">
                  <c:v>2277</c:v>
                </c:pt>
                <c:pt idx="6708">
                  <c:v>2277</c:v>
                </c:pt>
                <c:pt idx="6709">
                  <c:v>2278</c:v>
                </c:pt>
                <c:pt idx="6710">
                  <c:v>2278</c:v>
                </c:pt>
                <c:pt idx="6711">
                  <c:v>2278</c:v>
                </c:pt>
                <c:pt idx="6712">
                  <c:v>2278</c:v>
                </c:pt>
                <c:pt idx="6713">
                  <c:v>2279</c:v>
                </c:pt>
                <c:pt idx="6714">
                  <c:v>2279</c:v>
                </c:pt>
                <c:pt idx="6715">
                  <c:v>2279</c:v>
                </c:pt>
                <c:pt idx="6716">
                  <c:v>2279</c:v>
                </c:pt>
                <c:pt idx="6717">
                  <c:v>2279</c:v>
                </c:pt>
                <c:pt idx="6718">
                  <c:v>2280</c:v>
                </c:pt>
                <c:pt idx="6719">
                  <c:v>2281</c:v>
                </c:pt>
                <c:pt idx="6720">
                  <c:v>2282</c:v>
                </c:pt>
                <c:pt idx="6721">
                  <c:v>2282</c:v>
                </c:pt>
                <c:pt idx="6722">
                  <c:v>2283</c:v>
                </c:pt>
                <c:pt idx="6723">
                  <c:v>2284</c:v>
                </c:pt>
                <c:pt idx="6724">
                  <c:v>2284</c:v>
                </c:pt>
                <c:pt idx="6725">
                  <c:v>2284</c:v>
                </c:pt>
                <c:pt idx="6726">
                  <c:v>2285</c:v>
                </c:pt>
                <c:pt idx="6727">
                  <c:v>2286</c:v>
                </c:pt>
                <c:pt idx="6728">
                  <c:v>2287</c:v>
                </c:pt>
                <c:pt idx="6729">
                  <c:v>2288</c:v>
                </c:pt>
                <c:pt idx="6730">
                  <c:v>2289</c:v>
                </c:pt>
                <c:pt idx="6731">
                  <c:v>2290</c:v>
                </c:pt>
                <c:pt idx="6732">
                  <c:v>2291</c:v>
                </c:pt>
                <c:pt idx="6733">
                  <c:v>2291</c:v>
                </c:pt>
                <c:pt idx="6734">
                  <c:v>2292</c:v>
                </c:pt>
                <c:pt idx="6735">
                  <c:v>2292</c:v>
                </c:pt>
                <c:pt idx="6736">
                  <c:v>2293</c:v>
                </c:pt>
                <c:pt idx="6737">
                  <c:v>2293</c:v>
                </c:pt>
                <c:pt idx="6738">
                  <c:v>2293</c:v>
                </c:pt>
                <c:pt idx="6739">
                  <c:v>2294</c:v>
                </c:pt>
                <c:pt idx="6740">
                  <c:v>2295</c:v>
                </c:pt>
                <c:pt idx="6741">
                  <c:v>2296</c:v>
                </c:pt>
                <c:pt idx="6742">
                  <c:v>2297</c:v>
                </c:pt>
                <c:pt idx="6743">
                  <c:v>2297</c:v>
                </c:pt>
                <c:pt idx="6744">
                  <c:v>2298</c:v>
                </c:pt>
                <c:pt idx="6745">
                  <c:v>2299</c:v>
                </c:pt>
                <c:pt idx="6746">
                  <c:v>2300</c:v>
                </c:pt>
                <c:pt idx="6747">
                  <c:v>2300</c:v>
                </c:pt>
                <c:pt idx="6748">
                  <c:v>2301</c:v>
                </c:pt>
                <c:pt idx="6749">
                  <c:v>2302</c:v>
                </c:pt>
                <c:pt idx="6750">
                  <c:v>2303</c:v>
                </c:pt>
                <c:pt idx="6751">
                  <c:v>2303</c:v>
                </c:pt>
                <c:pt idx="6752">
                  <c:v>2303</c:v>
                </c:pt>
                <c:pt idx="6753">
                  <c:v>2303</c:v>
                </c:pt>
                <c:pt idx="6754">
                  <c:v>2303</c:v>
                </c:pt>
                <c:pt idx="6755">
                  <c:v>2303</c:v>
                </c:pt>
                <c:pt idx="6756">
                  <c:v>2303</c:v>
                </c:pt>
                <c:pt idx="6757">
                  <c:v>2303</c:v>
                </c:pt>
                <c:pt idx="6758">
                  <c:v>2304</c:v>
                </c:pt>
                <c:pt idx="6759">
                  <c:v>2304</c:v>
                </c:pt>
                <c:pt idx="6760">
                  <c:v>2304</c:v>
                </c:pt>
                <c:pt idx="6761">
                  <c:v>2304</c:v>
                </c:pt>
                <c:pt idx="6762">
                  <c:v>2304</c:v>
                </c:pt>
                <c:pt idx="6763">
                  <c:v>2305</c:v>
                </c:pt>
                <c:pt idx="6764">
                  <c:v>2306</c:v>
                </c:pt>
                <c:pt idx="6765">
                  <c:v>2306</c:v>
                </c:pt>
                <c:pt idx="6766">
                  <c:v>2306</c:v>
                </c:pt>
                <c:pt idx="6767">
                  <c:v>2306</c:v>
                </c:pt>
                <c:pt idx="6768">
                  <c:v>2306</c:v>
                </c:pt>
                <c:pt idx="6769">
                  <c:v>2306</c:v>
                </c:pt>
                <c:pt idx="6770">
                  <c:v>2307</c:v>
                </c:pt>
                <c:pt idx="6771">
                  <c:v>2308</c:v>
                </c:pt>
                <c:pt idx="6772">
                  <c:v>2309</c:v>
                </c:pt>
                <c:pt idx="6773">
                  <c:v>2309</c:v>
                </c:pt>
                <c:pt idx="6774">
                  <c:v>2309</c:v>
                </c:pt>
                <c:pt idx="6775">
                  <c:v>2310</c:v>
                </c:pt>
                <c:pt idx="6776">
                  <c:v>2310</c:v>
                </c:pt>
                <c:pt idx="6777">
                  <c:v>2310</c:v>
                </c:pt>
                <c:pt idx="6778">
                  <c:v>2310</c:v>
                </c:pt>
                <c:pt idx="6779">
                  <c:v>2311</c:v>
                </c:pt>
                <c:pt idx="6780">
                  <c:v>2312</c:v>
                </c:pt>
                <c:pt idx="6781">
                  <c:v>2312</c:v>
                </c:pt>
                <c:pt idx="6782">
                  <c:v>2312</c:v>
                </c:pt>
                <c:pt idx="6783">
                  <c:v>2312</c:v>
                </c:pt>
                <c:pt idx="6784">
                  <c:v>2313</c:v>
                </c:pt>
                <c:pt idx="6785">
                  <c:v>2314</c:v>
                </c:pt>
                <c:pt idx="6786">
                  <c:v>2315</c:v>
                </c:pt>
                <c:pt idx="6787">
                  <c:v>2315</c:v>
                </c:pt>
                <c:pt idx="6788">
                  <c:v>2316</c:v>
                </c:pt>
                <c:pt idx="6789">
                  <c:v>2316</c:v>
                </c:pt>
                <c:pt idx="6790">
                  <c:v>2316</c:v>
                </c:pt>
                <c:pt idx="6791">
                  <c:v>2316</c:v>
                </c:pt>
                <c:pt idx="6792">
                  <c:v>2316</c:v>
                </c:pt>
                <c:pt idx="6793">
                  <c:v>2316</c:v>
                </c:pt>
                <c:pt idx="6794">
                  <c:v>2317</c:v>
                </c:pt>
                <c:pt idx="6795">
                  <c:v>2317</c:v>
                </c:pt>
                <c:pt idx="6796">
                  <c:v>2317</c:v>
                </c:pt>
                <c:pt idx="6797">
                  <c:v>2317</c:v>
                </c:pt>
                <c:pt idx="6798">
                  <c:v>2318</c:v>
                </c:pt>
                <c:pt idx="6799">
                  <c:v>2319</c:v>
                </c:pt>
                <c:pt idx="6800">
                  <c:v>2319</c:v>
                </c:pt>
                <c:pt idx="6801">
                  <c:v>2319</c:v>
                </c:pt>
                <c:pt idx="6802">
                  <c:v>2319</c:v>
                </c:pt>
                <c:pt idx="6803">
                  <c:v>2320</c:v>
                </c:pt>
                <c:pt idx="6804">
                  <c:v>2320</c:v>
                </c:pt>
                <c:pt idx="6805">
                  <c:v>2320</c:v>
                </c:pt>
                <c:pt idx="6806">
                  <c:v>2320</c:v>
                </c:pt>
                <c:pt idx="6807">
                  <c:v>2321</c:v>
                </c:pt>
                <c:pt idx="6808">
                  <c:v>2322</c:v>
                </c:pt>
                <c:pt idx="6809">
                  <c:v>2322</c:v>
                </c:pt>
                <c:pt idx="6810">
                  <c:v>2323</c:v>
                </c:pt>
                <c:pt idx="6811">
                  <c:v>2323</c:v>
                </c:pt>
                <c:pt idx="6812">
                  <c:v>2323</c:v>
                </c:pt>
                <c:pt idx="6813">
                  <c:v>2323</c:v>
                </c:pt>
                <c:pt idx="6814">
                  <c:v>2324</c:v>
                </c:pt>
                <c:pt idx="6815">
                  <c:v>2324</c:v>
                </c:pt>
                <c:pt idx="6816">
                  <c:v>2324</c:v>
                </c:pt>
                <c:pt idx="6817">
                  <c:v>2324</c:v>
                </c:pt>
                <c:pt idx="6818">
                  <c:v>2324</c:v>
                </c:pt>
                <c:pt idx="6819">
                  <c:v>2324</c:v>
                </c:pt>
                <c:pt idx="6820">
                  <c:v>2324</c:v>
                </c:pt>
                <c:pt idx="6821">
                  <c:v>2325</c:v>
                </c:pt>
                <c:pt idx="6822">
                  <c:v>2326</c:v>
                </c:pt>
                <c:pt idx="6823">
                  <c:v>2327</c:v>
                </c:pt>
                <c:pt idx="6824">
                  <c:v>2327</c:v>
                </c:pt>
                <c:pt idx="6825">
                  <c:v>2328</c:v>
                </c:pt>
                <c:pt idx="6826">
                  <c:v>2328</c:v>
                </c:pt>
                <c:pt idx="6827">
                  <c:v>2328</c:v>
                </c:pt>
                <c:pt idx="6828">
                  <c:v>2328</c:v>
                </c:pt>
                <c:pt idx="6829">
                  <c:v>2328</c:v>
                </c:pt>
                <c:pt idx="6830">
                  <c:v>2329</c:v>
                </c:pt>
                <c:pt idx="6831">
                  <c:v>2329</c:v>
                </c:pt>
                <c:pt idx="6832">
                  <c:v>2329</c:v>
                </c:pt>
                <c:pt idx="6833">
                  <c:v>2329</c:v>
                </c:pt>
                <c:pt idx="6834">
                  <c:v>2329</c:v>
                </c:pt>
                <c:pt idx="6835">
                  <c:v>2330</c:v>
                </c:pt>
                <c:pt idx="6836">
                  <c:v>2330</c:v>
                </c:pt>
                <c:pt idx="6837">
                  <c:v>2330</c:v>
                </c:pt>
                <c:pt idx="6838">
                  <c:v>2330</c:v>
                </c:pt>
                <c:pt idx="6839">
                  <c:v>2331</c:v>
                </c:pt>
                <c:pt idx="6840">
                  <c:v>2331</c:v>
                </c:pt>
                <c:pt idx="6841">
                  <c:v>2331</c:v>
                </c:pt>
                <c:pt idx="6842">
                  <c:v>2331</c:v>
                </c:pt>
                <c:pt idx="6843">
                  <c:v>2331</c:v>
                </c:pt>
                <c:pt idx="6844">
                  <c:v>2332</c:v>
                </c:pt>
                <c:pt idx="6845">
                  <c:v>2332</c:v>
                </c:pt>
                <c:pt idx="6846">
                  <c:v>2332</c:v>
                </c:pt>
                <c:pt idx="6847">
                  <c:v>2332</c:v>
                </c:pt>
                <c:pt idx="6848">
                  <c:v>2332</c:v>
                </c:pt>
                <c:pt idx="6849">
                  <c:v>2332</c:v>
                </c:pt>
                <c:pt idx="6850">
                  <c:v>2332</c:v>
                </c:pt>
                <c:pt idx="6851">
                  <c:v>2333</c:v>
                </c:pt>
                <c:pt idx="6852">
                  <c:v>2333</c:v>
                </c:pt>
                <c:pt idx="6853">
                  <c:v>2333</c:v>
                </c:pt>
                <c:pt idx="6854">
                  <c:v>2334</c:v>
                </c:pt>
                <c:pt idx="6855">
                  <c:v>2334</c:v>
                </c:pt>
                <c:pt idx="6856">
                  <c:v>2335</c:v>
                </c:pt>
                <c:pt idx="6857">
                  <c:v>2335</c:v>
                </c:pt>
                <c:pt idx="6858">
                  <c:v>2336</c:v>
                </c:pt>
                <c:pt idx="6859">
                  <c:v>2337</c:v>
                </c:pt>
                <c:pt idx="6860">
                  <c:v>2337</c:v>
                </c:pt>
                <c:pt idx="6861">
                  <c:v>2338</c:v>
                </c:pt>
                <c:pt idx="6862">
                  <c:v>2339</c:v>
                </c:pt>
                <c:pt idx="6863">
                  <c:v>2340</c:v>
                </c:pt>
                <c:pt idx="6864">
                  <c:v>2340</c:v>
                </c:pt>
                <c:pt idx="6865">
                  <c:v>2340</c:v>
                </c:pt>
                <c:pt idx="6866">
                  <c:v>2341</c:v>
                </c:pt>
                <c:pt idx="6867">
                  <c:v>2341</c:v>
                </c:pt>
                <c:pt idx="6868">
                  <c:v>2342</c:v>
                </c:pt>
                <c:pt idx="6869">
                  <c:v>2342</c:v>
                </c:pt>
                <c:pt idx="6870">
                  <c:v>2342</c:v>
                </c:pt>
                <c:pt idx="6871">
                  <c:v>2342</c:v>
                </c:pt>
                <c:pt idx="6872">
                  <c:v>2342</c:v>
                </c:pt>
                <c:pt idx="6873">
                  <c:v>2343</c:v>
                </c:pt>
                <c:pt idx="6874">
                  <c:v>2343</c:v>
                </c:pt>
                <c:pt idx="6875">
                  <c:v>2343</c:v>
                </c:pt>
                <c:pt idx="6876">
                  <c:v>2343</c:v>
                </c:pt>
                <c:pt idx="6877">
                  <c:v>2343</c:v>
                </c:pt>
                <c:pt idx="6878">
                  <c:v>2344</c:v>
                </c:pt>
                <c:pt idx="6879">
                  <c:v>2345</c:v>
                </c:pt>
                <c:pt idx="6880">
                  <c:v>2345</c:v>
                </c:pt>
                <c:pt idx="6881">
                  <c:v>2345</c:v>
                </c:pt>
                <c:pt idx="6882">
                  <c:v>2345</c:v>
                </c:pt>
                <c:pt idx="6883">
                  <c:v>2345</c:v>
                </c:pt>
                <c:pt idx="6884">
                  <c:v>2345</c:v>
                </c:pt>
                <c:pt idx="6885">
                  <c:v>2345</c:v>
                </c:pt>
                <c:pt idx="6886">
                  <c:v>2345</c:v>
                </c:pt>
                <c:pt idx="6887">
                  <c:v>2345</c:v>
                </c:pt>
                <c:pt idx="6888">
                  <c:v>2346</c:v>
                </c:pt>
                <c:pt idx="6889">
                  <c:v>2346</c:v>
                </c:pt>
                <c:pt idx="6890">
                  <c:v>2346</c:v>
                </c:pt>
                <c:pt idx="6891">
                  <c:v>2346</c:v>
                </c:pt>
                <c:pt idx="6892">
                  <c:v>2347</c:v>
                </c:pt>
                <c:pt idx="6893">
                  <c:v>2348</c:v>
                </c:pt>
                <c:pt idx="6894">
                  <c:v>2348</c:v>
                </c:pt>
                <c:pt idx="6895">
                  <c:v>2348</c:v>
                </c:pt>
                <c:pt idx="6896">
                  <c:v>2348</c:v>
                </c:pt>
                <c:pt idx="6897">
                  <c:v>2349</c:v>
                </c:pt>
                <c:pt idx="6898">
                  <c:v>2349</c:v>
                </c:pt>
                <c:pt idx="6899">
                  <c:v>2349</c:v>
                </c:pt>
                <c:pt idx="6900">
                  <c:v>2349</c:v>
                </c:pt>
                <c:pt idx="6901">
                  <c:v>2349</c:v>
                </c:pt>
                <c:pt idx="6902">
                  <c:v>2350</c:v>
                </c:pt>
                <c:pt idx="6903">
                  <c:v>2351</c:v>
                </c:pt>
                <c:pt idx="6904">
                  <c:v>2351</c:v>
                </c:pt>
                <c:pt idx="6905">
                  <c:v>2351</c:v>
                </c:pt>
                <c:pt idx="6906">
                  <c:v>2352</c:v>
                </c:pt>
                <c:pt idx="6907">
                  <c:v>2352</c:v>
                </c:pt>
                <c:pt idx="6908">
                  <c:v>2352</c:v>
                </c:pt>
                <c:pt idx="6909">
                  <c:v>2352</c:v>
                </c:pt>
                <c:pt idx="6910">
                  <c:v>2352</c:v>
                </c:pt>
                <c:pt idx="6911">
                  <c:v>2352</c:v>
                </c:pt>
                <c:pt idx="6912">
                  <c:v>2352</c:v>
                </c:pt>
                <c:pt idx="6913">
                  <c:v>2352</c:v>
                </c:pt>
                <c:pt idx="6914">
                  <c:v>2352</c:v>
                </c:pt>
                <c:pt idx="6915">
                  <c:v>2352</c:v>
                </c:pt>
                <c:pt idx="6916">
                  <c:v>2352</c:v>
                </c:pt>
                <c:pt idx="6917">
                  <c:v>2353</c:v>
                </c:pt>
                <c:pt idx="6918">
                  <c:v>2354</c:v>
                </c:pt>
                <c:pt idx="6919">
                  <c:v>2354</c:v>
                </c:pt>
                <c:pt idx="6920">
                  <c:v>2354</c:v>
                </c:pt>
                <c:pt idx="6921">
                  <c:v>2355</c:v>
                </c:pt>
                <c:pt idx="6922">
                  <c:v>2356</c:v>
                </c:pt>
                <c:pt idx="6923">
                  <c:v>2357</c:v>
                </c:pt>
                <c:pt idx="6924">
                  <c:v>2357</c:v>
                </c:pt>
                <c:pt idx="6925">
                  <c:v>2357</c:v>
                </c:pt>
                <c:pt idx="6926">
                  <c:v>2358</c:v>
                </c:pt>
                <c:pt idx="6927">
                  <c:v>2359</c:v>
                </c:pt>
                <c:pt idx="6928">
                  <c:v>2360</c:v>
                </c:pt>
                <c:pt idx="6929">
                  <c:v>2361</c:v>
                </c:pt>
                <c:pt idx="6930">
                  <c:v>2362</c:v>
                </c:pt>
                <c:pt idx="6931">
                  <c:v>2362</c:v>
                </c:pt>
                <c:pt idx="6932">
                  <c:v>2363</c:v>
                </c:pt>
                <c:pt idx="6933">
                  <c:v>2363</c:v>
                </c:pt>
                <c:pt idx="6934">
                  <c:v>2363</c:v>
                </c:pt>
                <c:pt idx="6935">
                  <c:v>2364</c:v>
                </c:pt>
                <c:pt idx="6936">
                  <c:v>2365</c:v>
                </c:pt>
                <c:pt idx="6937">
                  <c:v>2366</c:v>
                </c:pt>
                <c:pt idx="6938">
                  <c:v>2366</c:v>
                </c:pt>
                <c:pt idx="6939">
                  <c:v>2367</c:v>
                </c:pt>
                <c:pt idx="6940">
                  <c:v>2368</c:v>
                </c:pt>
                <c:pt idx="6941">
                  <c:v>2368</c:v>
                </c:pt>
                <c:pt idx="6942">
                  <c:v>2369</c:v>
                </c:pt>
                <c:pt idx="6943">
                  <c:v>2370</c:v>
                </c:pt>
                <c:pt idx="6944">
                  <c:v>2370</c:v>
                </c:pt>
                <c:pt idx="6945">
                  <c:v>2371</c:v>
                </c:pt>
                <c:pt idx="6946">
                  <c:v>2372</c:v>
                </c:pt>
                <c:pt idx="6947">
                  <c:v>2373</c:v>
                </c:pt>
                <c:pt idx="6948">
                  <c:v>2374</c:v>
                </c:pt>
                <c:pt idx="6949">
                  <c:v>2374</c:v>
                </c:pt>
                <c:pt idx="6950">
                  <c:v>2375</c:v>
                </c:pt>
                <c:pt idx="6951">
                  <c:v>2376</c:v>
                </c:pt>
                <c:pt idx="6952">
                  <c:v>2376</c:v>
                </c:pt>
                <c:pt idx="6953">
                  <c:v>2376</c:v>
                </c:pt>
                <c:pt idx="6954">
                  <c:v>2376</c:v>
                </c:pt>
                <c:pt idx="6955">
                  <c:v>2376</c:v>
                </c:pt>
                <c:pt idx="6956">
                  <c:v>2376</c:v>
                </c:pt>
                <c:pt idx="6957">
                  <c:v>2377</c:v>
                </c:pt>
                <c:pt idx="6958">
                  <c:v>2378</c:v>
                </c:pt>
                <c:pt idx="6959">
                  <c:v>2379</c:v>
                </c:pt>
                <c:pt idx="6960">
                  <c:v>2379</c:v>
                </c:pt>
                <c:pt idx="6961">
                  <c:v>2380</c:v>
                </c:pt>
                <c:pt idx="6962">
                  <c:v>2381</c:v>
                </c:pt>
                <c:pt idx="6963">
                  <c:v>2381</c:v>
                </c:pt>
                <c:pt idx="6964">
                  <c:v>2382</c:v>
                </c:pt>
                <c:pt idx="6965">
                  <c:v>2382</c:v>
                </c:pt>
                <c:pt idx="6966">
                  <c:v>2383</c:v>
                </c:pt>
                <c:pt idx="6967">
                  <c:v>2384</c:v>
                </c:pt>
                <c:pt idx="6968">
                  <c:v>2385</c:v>
                </c:pt>
                <c:pt idx="6969">
                  <c:v>2385</c:v>
                </c:pt>
                <c:pt idx="6970">
                  <c:v>2385</c:v>
                </c:pt>
                <c:pt idx="6971">
                  <c:v>2385</c:v>
                </c:pt>
                <c:pt idx="6972">
                  <c:v>2385</c:v>
                </c:pt>
                <c:pt idx="6973">
                  <c:v>2385</c:v>
                </c:pt>
                <c:pt idx="6974">
                  <c:v>2385</c:v>
                </c:pt>
                <c:pt idx="6975">
                  <c:v>2385</c:v>
                </c:pt>
                <c:pt idx="6976">
                  <c:v>2385</c:v>
                </c:pt>
                <c:pt idx="6977">
                  <c:v>2385</c:v>
                </c:pt>
                <c:pt idx="6978">
                  <c:v>2386</c:v>
                </c:pt>
                <c:pt idx="6979">
                  <c:v>2386</c:v>
                </c:pt>
                <c:pt idx="6980">
                  <c:v>2386</c:v>
                </c:pt>
                <c:pt idx="6981">
                  <c:v>2387</c:v>
                </c:pt>
                <c:pt idx="6982">
                  <c:v>2387</c:v>
                </c:pt>
                <c:pt idx="6983">
                  <c:v>2387</c:v>
                </c:pt>
                <c:pt idx="6984">
                  <c:v>2387</c:v>
                </c:pt>
                <c:pt idx="6985">
                  <c:v>2387</c:v>
                </c:pt>
                <c:pt idx="6986">
                  <c:v>2387</c:v>
                </c:pt>
                <c:pt idx="6987">
                  <c:v>2387</c:v>
                </c:pt>
                <c:pt idx="6988">
                  <c:v>2387</c:v>
                </c:pt>
                <c:pt idx="6989">
                  <c:v>2387</c:v>
                </c:pt>
                <c:pt idx="6990">
                  <c:v>2388</c:v>
                </c:pt>
                <c:pt idx="6991">
                  <c:v>2388</c:v>
                </c:pt>
                <c:pt idx="6992">
                  <c:v>2388</c:v>
                </c:pt>
                <c:pt idx="6993">
                  <c:v>2388</c:v>
                </c:pt>
                <c:pt idx="6994">
                  <c:v>2388</c:v>
                </c:pt>
                <c:pt idx="6995">
                  <c:v>2388</c:v>
                </c:pt>
                <c:pt idx="6996">
                  <c:v>2388</c:v>
                </c:pt>
                <c:pt idx="6997">
                  <c:v>2388</c:v>
                </c:pt>
                <c:pt idx="6998">
                  <c:v>2388</c:v>
                </c:pt>
                <c:pt idx="6999">
                  <c:v>2388</c:v>
                </c:pt>
                <c:pt idx="7000">
                  <c:v>2389</c:v>
                </c:pt>
                <c:pt idx="7001">
                  <c:v>2389</c:v>
                </c:pt>
                <c:pt idx="7002">
                  <c:v>2390</c:v>
                </c:pt>
                <c:pt idx="7003">
                  <c:v>2390</c:v>
                </c:pt>
                <c:pt idx="7004">
                  <c:v>2391</c:v>
                </c:pt>
                <c:pt idx="7005">
                  <c:v>2392</c:v>
                </c:pt>
                <c:pt idx="7006">
                  <c:v>2392</c:v>
                </c:pt>
                <c:pt idx="7007">
                  <c:v>2393</c:v>
                </c:pt>
                <c:pt idx="7008">
                  <c:v>2394</c:v>
                </c:pt>
                <c:pt idx="7009">
                  <c:v>2395</c:v>
                </c:pt>
                <c:pt idx="7010">
                  <c:v>2396</c:v>
                </c:pt>
                <c:pt idx="7011">
                  <c:v>2397</c:v>
                </c:pt>
                <c:pt idx="7012">
                  <c:v>2398</c:v>
                </c:pt>
                <c:pt idx="7013">
                  <c:v>2399</c:v>
                </c:pt>
                <c:pt idx="7014">
                  <c:v>2399</c:v>
                </c:pt>
                <c:pt idx="7015">
                  <c:v>2400</c:v>
                </c:pt>
                <c:pt idx="7016">
                  <c:v>2400</c:v>
                </c:pt>
                <c:pt idx="7017">
                  <c:v>2400</c:v>
                </c:pt>
                <c:pt idx="7018">
                  <c:v>2400</c:v>
                </c:pt>
                <c:pt idx="7019">
                  <c:v>2401</c:v>
                </c:pt>
                <c:pt idx="7020">
                  <c:v>2401</c:v>
                </c:pt>
                <c:pt idx="7021">
                  <c:v>2401</c:v>
                </c:pt>
                <c:pt idx="7022">
                  <c:v>2401</c:v>
                </c:pt>
                <c:pt idx="7023">
                  <c:v>2401</c:v>
                </c:pt>
                <c:pt idx="7024">
                  <c:v>2401</c:v>
                </c:pt>
                <c:pt idx="7025">
                  <c:v>2401</c:v>
                </c:pt>
                <c:pt idx="7026">
                  <c:v>2401</c:v>
                </c:pt>
                <c:pt idx="7027">
                  <c:v>2402</c:v>
                </c:pt>
                <c:pt idx="7028">
                  <c:v>2403</c:v>
                </c:pt>
                <c:pt idx="7029">
                  <c:v>2403</c:v>
                </c:pt>
                <c:pt idx="7030">
                  <c:v>2404</c:v>
                </c:pt>
                <c:pt idx="7031">
                  <c:v>2404</c:v>
                </c:pt>
                <c:pt idx="7032">
                  <c:v>2404</c:v>
                </c:pt>
                <c:pt idx="7033">
                  <c:v>2404</c:v>
                </c:pt>
                <c:pt idx="7034">
                  <c:v>2404</c:v>
                </c:pt>
                <c:pt idx="7035">
                  <c:v>2404</c:v>
                </c:pt>
                <c:pt idx="7036">
                  <c:v>2404</c:v>
                </c:pt>
                <c:pt idx="7037">
                  <c:v>2404</c:v>
                </c:pt>
                <c:pt idx="7038">
                  <c:v>2404</c:v>
                </c:pt>
                <c:pt idx="7039">
                  <c:v>2404</c:v>
                </c:pt>
                <c:pt idx="7040">
                  <c:v>2404</c:v>
                </c:pt>
                <c:pt idx="7041">
                  <c:v>2404</c:v>
                </c:pt>
                <c:pt idx="7042">
                  <c:v>2404</c:v>
                </c:pt>
                <c:pt idx="7043">
                  <c:v>2405</c:v>
                </c:pt>
                <c:pt idx="7044">
                  <c:v>2405</c:v>
                </c:pt>
                <c:pt idx="7045">
                  <c:v>2406</c:v>
                </c:pt>
                <c:pt idx="7046">
                  <c:v>2406</c:v>
                </c:pt>
                <c:pt idx="7047">
                  <c:v>2407</c:v>
                </c:pt>
                <c:pt idx="7048">
                  <c:v>2408</c:v>
                </c:pt>
                <c:pt idx="7049">
                  <c:v>2408</c:v>
                </c:pt>
                <c:pt idx="7050">
                  <c:v>2408</c:v>
                </c:pt>
                <c:pt idx="7051">
                  <c:v>2409</c:v>
                </c:pt>
                <c:pt idx="7052">
                  <c:v>2410</c:v>
                </c:pt>
                <c:pt idx="7053">
                  <c:v>2411</c:v>
                </c:pt>
                <c:pt idx="7054">
                  <c:v>2412</c:v>
                </c:pt>
                <c:pt idx="7055">
                  <c:v>2413</c:v>
                </c:pt>
                <c:pt idx="7056">
                  <c:v>2414</c:v>
                </c:pt>
                <c:pt idx="7057">
                  <c:v>2414</c:v>
                </c:pt>
                <c:pt idx="7058">
                  <c:v>2415</c:v>
                </c:pt>
                <c:pt idx="7059">
                  <c:v>2416</c:v>
                </c:pt>
                <c:pt idx="7060">
                  <c:v>2416</c:v>
                </c:pt>
                <c:pt idx="7061">
                  <c:v>2416</c:v>
                </c:pt>
                <c:pt idx="7062">
                  <c:v>2417</c:v>
                </c:pt>
                <c:pt idx="7063">
                  <c:v>2418</c:v>
                </c:pt>
                <c:pt idx="7064">
                  <c:v>2418</c:v>
                </c:pt>
                <c:pt idx="7065">
                  <c:v>2418</c:v>
                </c:pt>
                <c:pt idx="7066">
                  <c:v>2418</c:v>
                </c:pt>
                <c:pt idx="7067">
                  <c:v>2418</c:v>
                </c:pt>
                <c:pt idx="7068">
                  <c:v>2418</c:v>
                </c:pt>
                <c:pt idx="7069">
                  <c:v>2418</c:v>
                </c:pt>
                <c:pt idx="7070">
                  <c:v>2418</c:v>
                </c:pt>
                <c:pt idx="7071">
                  <c:v>2418</c:v>
                </c:pt>
                <c:pt idx="7072">
                  <c:v>2419</c:v>
                </c:pt>
                <c:pt idx="7073">
                  <c:v>2419</c:v>
                </c:pt>
                <c:pt idx="7074">
                  <c:v>2419</c:v>
                </c:pt>
                <c:pt idx="7075">
                  <c:v>2419</c:v>
                </c:pt>
                <c:pt idx="7076">
                  <c:v>2419</c:v>
                </c:pt>
                <c:pt idx="7077">
                  <c:v>2419</c:v>
                </c:pt>
                <c:pt idx="7078">
                  <c:v>2419</c:v>
                </c:pt>
                <c:pt idx="7079">
                  <c:v>2420</c:v>
                </c:pt>
                <c:pt idx="7080">
                  <c:v>2421</c:v>
                </c:pt>
                <c:pt idx="7081">
                  <c:v>2422</c:v>
                </c:pt>
                <c:pt idx="7082">
                  <c:v>2422</c:v>
                </c:pt>
                <c:pt idx="7083">
                  <c:v>2423</c:v>
                </c:pt>
                <c:pt idx="7084">
                  <c:v>2424</c:v>
                </c:pt>
                <c:pt idx="7085">
                  <c:v>2425</c:v>
                </c:pt>
                <c:pt idx="7086">
                  <c:v>2425</c:v>
                </c:pt>
                <c:pt idx="7087">
                  <c:v>2425</c:v>
                </c:pt>
                <c:pt idx="7088">
                  <c:v>2425</c:v>
                </c:pt>
                <c:pt idx="7089">
                  <c:v>2425</c:v>
                </c:pt>
                <c:pt idx="7090">
                  <c:v>2425</c:v>
                </c:pt>
                <c:pt idx="7091">
                  <c:v>2425</c:v>
                </c:pt>
                <c:pt idx="7092">
                  <c:v>2426</c:v>
                </c:pt>
                <c:pt idx="7093">
                  <c:v>2426</c:v>
                </c:pt>
                <c:pt idx="7094">
                  <c:v>2426</c:v>
                </c:pt>
                <c:pt idx="7095">
                  <c:v>2426</c:v>
                </c:pt>
                <c:pt idx="7096">
                  <c:v>2426</c:v>
                </c:pt>
                <c:pt idx="7097">
                  <c:v>2426</c:v>
                </c:pt>
                <c:pt idx="7098">
                  <c:v>2426</c:v>
                </c:pt>
                <c:pt idx="7099">
                  <c:v>2426</c:v>
                </c:pt>
                <c:pt idx="7100">
                  <c:v>2426</c:v>
                </c:pt>
                <c:pt idx="7101">
                  <c:v>2426</c:v>
                </c:pt>
                <c:pt idx="7102">
                  <c:v>2426</c:v>
                </c:pt>
                <c:pt idx="7103">
                  <c:v>2426</c:v>
                </c:pt>
                <c:pt idx="7104">
                  <c:v>2426</c:v>
                </c:pt>
                <c:pt idx="7105">
                  <c:v>2426</c:v>
                </c:pt>
                <c:pt idx="7106">
                  <c:v>2426</c:v>
                </c:pt>
                <c:pt idx="7107">
                  <c:v>2426</c:v>
                </c:pt>
                <c:pt idx="7108">
                  <c:v>2426</c:v>
                </c:pt>
                <c:pt idx="7109">
                  <c:v>2426</c:v>
                </c:pt>
                <c:pt idx="7110">
                  <c:v>2427</c:v>
                </c:pt>
                <c:pt idx="7111">
                  <c:v>2427</c:v>
                </c:pt>
                <c:pt idx="7112">
                  <c:v>2427</c:v>
                </c:pt>
                <c:pt idx="7113">
                  <c:v>2427</c:v>
                </c:pt>
                <c:pt idx="7114">
                  <c:v>2427</c:v>
                </c:pt>
                <c:pt idx="7115">
                  <c:v>2427</c:v>
                </c:pt>
                <c:pt idx="7116">
                  <c:v>2428</c:v>
                </c:pt>
                <c:pt idx="7117">
                  <c:v>2428</c:v>
                </c:pt>
                <c:pt idx="7118">
                  <c:v>2428</c:v>
                </c:pt>
                <c:pt idx="7119">
                  <c:v>2429</c:v>
                </c:pt>
                <c:pt idx="7120">
                  <c:v>2429</c:v>
                </c:pt>
                <c:pt idx="7121">
                  <c:v>2429</c:v>
                </c:pt>
                <c:pt idx="7122">
                  <c:v>2429</c:v>
                </c:pt>
                <c:pt idx="7123">
                  <c:v>2429</c:v>
                </c:pt>
                <c:pt idx="7124">
                  <c:v>2430</c:v>
                </c:pt>
                <c:pt idx="7125">
                  <c:v>2430</c:v>
                </c:pt>
                <c:pt idx="7126">
                  <c:v>2430</c:v>
                </c:pt>
                <c:pt idx="7127">
                  <c:v>2430</c:v>
                </c:pt>
                <c:pt idx="7128">
                  <c:v>2431</c:v>
                </c:pt>
                <c:pt idx="7129">
                  <c:v>2432</c:v>
                </c:pt>
                <c:pt idx="7130">
                  <c:v>2433</c:v>
                </c:pt>
                <c:pt idx="7131">
                  <c:v>2434</c:v>
                </c:pt>
                <c:pt idx="7132">
                  <c:v>2434</c:v>
                </c:pt>
                <c:pt idx="7133">
                  <c:v>2434</c:v>
                </c:pt>
                <c:pt idx="7134">
                  <c:v>2435</c:v>
                </c:pt>
                <c:pt idx="7135">
                  <c:v>2436</c:v>
                </c:pt>
                <c:pt idx="7136">
                  <c:v>2436</c:v>
                </c:pt>
                <c:pt idx="7137">
                  <c:v>2436</c:v>
                </c:pt>
                <c:pt idx="7138">
                  <c:v>2437</c:v>
                </c:pt>
                <c:pt idx="7139">
                  <c:v>2438</c:v>
                </c:pt>
                <c:pt idx="7140">
                  <c:v>2438</c:v>
                </c:pt>
                <c:pt idx="7141">
                  <c:v>2438</c:v>
                </c:pt>
                <c:pt idx="7142">
                  <c:v>2438</c:v>
                </c:pt>
                <c:pt idx="7143">
                  <c:v>2438</c:v>
                </c:pt>
                <c:pt idx="7144">
                  <c:v>2438</c:v>
                </c:pt>
                <c:pt idx="7145">
                  <c:v>2438</c:v>
                </c:pt>
                <c:pt idx="7146">
                  <c:v>2439</c:v>
                </c:pt>
                <c:pt idx="7147">
                  <c:v>2439</c:v>
                </c:pt>
                <c:pt idx="7148">
                  <c:v>2440</c:v>
                </c:pt>
                <c:pt idx="7149">
                  <c:v>2440</c:v>
                </c:pt>
                <c:pt idx="7150">
                  <c:v>2440</c:v>
                </c:pt>
                <c:pt idx="7151">
                  <c:v>2440</c:v>
                </c:pt>
                <c:pt idx="7152">
                  <c:v>2440</c:v>
                </c:pt>
                <c:pt idx="7153">
                  <c:v>2441</c:v>
                </c:pt>
                <c:pt idx="7154">
                  <c:v>2441</c:v>
                </c:pt>
                <c:pt idx="7155">
                  <c:v>2442</c:v>
                </c:pt>
                <c:pt idx="7156">
                  <c:v>2442</c:v>
                </c:pt>
                <c:pt idx="7157">
                  <c:v>2443</c:v>
                </c:pt>
                <c:pt idx="7158">
                  <c:v>2444</c:v>
                </c:pt>
                <c:pt idx="7159">
                  <c:v>2444</c:v>
                </c:pt>
                <c:pt idx="7160">
                  <c:v>2445</c:v>
                </c:pt>
                <c:pt idx="7161">
                  <c:v>2445</c:v>
                </c:pt>
                <c:pt idx="7162">
                  <c:v>2445</c:v>
                </c:pt>
                <c:pt idx="7163">
                  <c:v>2446</c:v>
                </c:pt>
                <c:pt idx="7164">
                  <c:v>2446</c:v>
                </c:pt>
                <c:pt idx="7165">
                  <c:v>2446</c:v>
                </c:pt>
                <c:pt idx="7166">
                  <c:v>2446</c:v>
                </c:pt>
                <c:pt idx="7167">
                  <c:v>2447</c:v>
                </c:pt>
                <c:pt idx="7168">
                  <c:v>2447</c:v>
                </c:pt>
                <c:pt idx="7169">
                  <c:v>2447</c:v>
                </c:pt>
                <c:pt idx="7170">
                  <c:v>2447</c:v>
                </c:pt>
                <c:pt idx="7171">
                  <c:v>2447</c:v>
                </c:pt>
                <c:pt idx="7172">
                  <c:v>2447</c:v>
                </c:pt>
                <c:pt idx="7173">
                  <c:v>2447</c:v>
                </c:pt>
                <c:pt idx="7174">
                  <c:v>2447</c:v>
                </c:pt>
                <c:pt idx="7175">
                  <c:v>2447</c:v>
                </c:pt>
                <c:pt idx="7176">
                  <c:v>2447</c:v>
                </c:pt>
                <c:pt idx="7177">
                  <c:v>2448</c:v>
                </c:pt>
                <c:pt idx="7178">
                  <c:v>2449</c:v>
                </c:pt>
                <c:pt idx="7179">
                  <c:v>2450</c:v>
                </c:pt>
                <c:pt idx="7180">
                  <c:v>2450</c:v>
                </c:pt>
                <c:pt idx="7181">
                  <c:v>2450</c:v>
                </c:pt>
                <c:pt idx="7182">
                  <c:v>2450</c:v>
                </c:pt>
                <c:pt idx="7183">
                  <c:v>2451</c:v>
                </c:pt>
                <c:pt idx="7184">
                  <c:v>2452</c:v>
                </c:pt>
                <c:pt idx="7185">
                  <c:v>2453</c:v>
                </c:pt>
                <c:pt idx="7186">
                  <c:v>2454</c:v>
                </c:pt>
                <c:pt idx="7187">
                  <c:v>2454</c:v>
                </c:pt>
                <c:pt idx="7188">
                  <c:v>2454</c:v>
                </c:pt>
                <c:pt idx="7189">
                  <c:v>2455</c:v>
                </c:pt>
                <c:pt idx="7190">
                  <c:v>2456</c:v>
                </c:pt>
                <c:pt idx="7191">
                  <c:v>2456</c:v>
                </c:pt>
                <c:pt idx="7192">
                  <c:v>2457</c:v>
                </c:pt>
                <c:pt idx="7193">
                  <c:v>2458</c:v>
                </c:pt>
                <c:pt idx="7194">
                  <c:v>2459</c:v>
                </c:pt>
                <c:pt idx="7195">
                  <c:v>2460</c:v>
                </c:pt>
                <c:pt idx="7196">
                  <c:v>2460</c:v>
                </c:pt>
                <c:pt idx="7197">
                  <c:v>2460</c:v>
                </c:pt>
                <c:pt idx="7198">
                  <c:v>2461</c:v>
                </c:pt>
                <c:pt idx="7199">
                  <c:v>2462</c:v>
                </c:pt>
                <c:pt idx="7200">
                  <c:v>2462</c:v>
                </c:pt>
                <c:pt idx="7201">
                  <c:v>2462</c:v>
                </c:pt>
                <c:pt idx="7202">
                  <c:v>2462</c:v>
                </c:pt>
                <c:pt idx="7203">
                  <c:v>2463</c:v>
                </c:pt>
                <c:pt idx="7204">
                  <c:v>2463</c:v>
                </c:pt>
                <c:pt idx="7205">
                  <c:v>2464</c:v>
                </c:pt>
                <c:pt idx="7206">
                  <c:v>2464</c:v>
                </c:pt>
                <c:pt idx="7207">
                  <c:v>2464</c:v>
                </c:pt>
                <c:pt idx="7208">
                  <c:v>2465</c:v>
                </c:pt>
                <c:pt idx="7209">
                  <c:v>2465</c:v>
                </c:pt>
                <c:pt idx="7210">
                  <c:v>2465</c:v>
                </c:pt>
                <c:pt idx="7211">
                  <c:v>2465</c:v>
                </c:pt>
                <c:pt idx="7212">
                  <c:v>2465</c:v>
                </c:pt>
                <c:pt idx="7213">
                  <c:v>2465</c:v>
                </c:pt>
                <c:pt idx="7214">
                  <c:v>2465</c:v>
                </c:pt>
                <c:pt idx="7215">
                  <c:v>2465</c:v>
                </c:pt>
                <c:pt idx="7216">
                  <c:v>2466</c:v>
                </c:pt>
                <c:pt idx="7217">
                  <c:v>2467</c:v>
                </c:pt>
                <c:pt idx="7218">
                  <c:v>2468</c:v>
                </c:pt>
                <c:pt idx="7219">
                  <c:v>2469</c:v>
                </c:pt>
                <c:pt idx="7220">
                  <c:v>2469</c:v>
                </c:pt>
                <c:pt idx="7221">
                  <c:v>2469</c:v>
                </c:pt>
                <c:pt idx="7222">
                  <c:v>2470</c:v>
                </c:pt>
                <c:pt idx="7223">
                  <c:v>2470</c:v>
                </c:pt>
                <c:pt idx="7224">
                  <c:v>2470</c:v>
                </c:pt>
                <c:pt idx="7225">
                  <c:v>2470</c:v>
                </c:pt>
                <c:pt idx="7226">
                  <c:v>2471</c:v>
                </c:pt>
                <c:pt idx="7227">
                  <c:v>2471</c:v>
                </c:pt>
                <c:pt idx="7228">
                  <c:v>2472</c:v>
                </c:pt>
                <c:pt idx="7229">
                  <c:v>2472</c:v>
                </c:pt>
                <c:pt idx="7230">
                  <c:v>2473</c:v>
                </c:pt>
                <c:pt idx="7231">
                  <c:v>2474</c:v>
                </c:pt>
                <c:pt idx="7232">
                  <c:v>2475</c:v>
                </c:pt>
                <c:pt idx="7233">
                  <c:v>2476</c:v>
                </c:pt>
                <c:pt idx="7234">
                  <c:v>2477</c:v>
                </c:pt>
                <c:pt idx="7235">
                  <c:v>2478</c:v>
                </c:pt>
                <c:pt idx="7236">
                  <c:v>2478</c:v>
                </c:pt>
                <c:pt idx="7237">
                  <c:v>2478</c:v>
                </c:pt>
                <c:pt idx="7238">
                  <c:v>2478</c:v>
                </c:pt>
                <c:pt idx="7239">
                  <c:v>2479</c:v>
                </c:pt>
                <c:pt idx="7240">
                  <c:v>2479</c:v>
                </c:pt>
                <c:pt idx="7241">
                  <c:v>2479</c:v>
                </c:pt>
                <c:pt idx="7242">
                  <c:v>2479</c:v>
                </c:pt>
                <c:pt idx="7243">
                  <c:v>2479</c:v>
                </c:pt>
                <c:pt idx="7244">
                  <c:v>2479</c:v>
                </c:pt>
                <c:pt idx="7245">
                  <c:v>2479</c:v>
                </c:pt>
                <c:pt idx="7246">
                  <c:v>2479</c:v>
                </c:pt>
                <c:pt idx="7247">
                  <c:v>2479</c:v>
                </c:pt>
                <c:pt idx="7248">
                  <c:v>2480</c:v>
                </c:pt>
                <c:pt idx="7249">
                  <c:v>2481</c:v>
                </c:pt>
                <c:pt idx="7250">
                  <c:v>2482</c:v>
                </c:pt>
                <c:pt idx="7251">
                  <c:v>2482</c:v>
                </c:pt>
                <c:pt idx="7252">
                  <c:v>2483</c:v>
                </c:pt>
                <c:pt idx="7253">
                  <c:v>2484</c:v>
                </c:pt>
                <c:pt idx="7254">
                  <c:v>2485</c:v>
                </c:pt>
                <c:pt idx="7255">
                  <c:v>2486</c:v>
                </c:pt>
                <c:pt idx="7256">
                  <c:v>2487</c:v>
                </c:pt>
                <c:pt idx="7257">
                  <c:v>2487</c:v>
                </c:pt>
                <c:pt idx="7258">
                  <c:v>2487</c:v>
                </c:pt>
                <c:pt idx="7259">
                  <c:v>2488</c:v>
                </c:pt>
                <c:pt idx="7260">
                  <c:v>2489</c:v>
                </c:pt>
                <c:pt idx="7261">
                  <c:v>2489</c:v>
                </c:pt>
                <c:pt idx="7262">
                  <c:v>2490</c:v>
                </c:pt>
                <c:pt idx="7263">
                  <c:v>2491</c:v>
                </c:pt>
                <c:pt idx="7264">
                  <c:v>2491</c:v>
                </c:pt>
                <c:pt idx="7265">
                  <c:v>2492</c:v>
                </c:pt>
                <c:pt idx="7266">
                  <c:v>2493</c:v>
                </c:pt>
                <c:pt idx="7267">
                  <c:v>2494</c:v>
                </c:pt>
                <c:pt idx="7268">
                  <c:v>2495</c:v>
                </c:pt>
                <c:pt idx="7269">
                  <c:v>2495</c:v>
                </c:pt>
                <c:pt idx="7270">
                  <c:v>2495</c:v>
                </c:pt>
                <c:pt idx="7271">
                  <c:v>2495</c:v>
                </c:pt>
                <c:pt idx="7272">
                  <c:v>2495</c:v>
                </c:pt>
                <c:pt idx="7273">
                  <c:v>2496</c:v>
                </c:pt>
                <c:pt idx="7274">
                  <c:v>2496</c:v>
                </c:pt>
                <c:pt idx="7275">
                  <c:v>2496</c:v>
                </c:pt>
                <c:pt idx="7276">
                  <c:v>2496</c:v>
                </c:pt>
                <c:pt idx="7277">
                  <c:v>2497</c:v>
                </c:pt>
                <c:pt idx="7278">
                  <c:v>2498</c:v>
                </c:pt>
                <c:pt idx="7279">
                  <c:v>2499</c:v>
                </c:pt>
                <c:pt idx="7280">
                  <c:v>2499</c:v>
                </c:pt>
                <c:pt idx="7281">
                  <c:v>2500</c:v>
                </c:pt>
                <c:pt idx="7282">
                  <c:v>2500</c:v>
                </c:pt>
                <c:pt idx="7283">
                  <c:v>2500</c:v>
                </c:pt>
                <c:pt idx="7284">
                  <c:v>2501</c:v>
                </c:pt>
                <c:pt idx="7285">
                  <c:v>2502</c:v>
                </c:pt>
                <c:pt idx="7286">
                  <c:v>2502</c:v>
                </c:pt>
                <c:pt idx="7287">
                  <c:v>2503</c:v>
                </c:pt>
                <c:pt idx="7288">
                  <c:v>2504</c:v>
                </c:pt>
                <c:pt idx="7289">
                  <c:v>2505</c:v>
                </c:pt>
                <c:pt idx="7290">
                  <c:v>2506</c:v>
                </c:pt>
                <c:pt idx="7291">
                  <c:v>2507</c:v>
                </c:pt>
                <c:pt idx="7292">
                  <c:v>2508</c:v>
                </c:pt>
                <c:pt idx="7293">
                  <c:v>2509</c:v>
                </c:pt>
                <c:pt idx="7294">
                  <c:v>2509</c:v>
                </c:pt>
                <c:pt idx="7295">
                  <c:v>2509</c:v>
                </c:pt>
                <c:pt idx="7296">
                  <c:v>2509</c:v>
                </c:pt>
                <c:pt idx="7297">
                  <c:v>2510</c:v>
                </c:pt>
                <c:pt idx="7298">
                  <c:v>2510</c:v>
                </c:pt>
                <c:pt idx="7299">
                  <c:v>2510</c:v>
                </c:pt>
                <c:pt idx="7300">
                  <c:v>2510</c:v>
                </c:pt>
                <c:pt idx="7301">
                  <c:v>2510</c:v>
                </c:pt>
                <c:pt idx="7302">
                  <c:v>2510</c:v>
                </c:pt>
                <c:pt idx="7303">
                  <c:v>2510</c:v>
                </c:pt>
                <c:pt idx="7304">
                  <c:v>2510</c:v>
                </c:pt>
                <c:pt idx="7305">
                  <c:v>2510</c:v>
                </c:pt>
                <c:pt idx="7306">
                  <c:v>2510</c:v>
                </c:pt>
                <c:pt idx="7307">
                  <c:v>2510</c:v>
                </c:pt>
                <c:pt idx="7308">
                  <c:v>2511</c:v>
                </c:pt>
                <c:pt idx="7309">
                  <c:v>2511</c:v>
                </c:pt>
                <c:pt idx="7310">
                  <c:v>2511</c:v>
                </c:pt>
                <c:pt idx="7311">
                  <c:v>2511</c:v>
                </c:pt>
                <c:pt idx="7312">
                  <c:v>2512</c:v>
                </c:pt>
                <c:pt idx="7313">
                  <c:v>2512</c:v>
                </c:pt>
                <c:pt idx="7314">
                  <c:v>2513</c:v>
                </c:pt>
                <c:pt idx="7315">
                  <c:v>2514</c:v>
                </c:pt>
                <c:pt idx="7316">
                  <c:v>2514</c:v>
                </c:pt>
                <c:pt idx="7317">
                  <c:v>2514</c:v>
                </c:pt>
                <c:pt idx="7318">
                  <c:v>2514</c:v>
                </c:pt>
                <c:pt idx="7319">
                  <c:v>2514</c:v>
                </c:pt>
                <c:pt idx="7320">
                  <c:v>2514</c:v>
                </c:pt>
                <c:pt idx="7321">
                  <c:v>2514</c:v>
                </c:pt>
                <c:pt idx="7322">
                  <c:v>2514</c:v>
                </c:pt>
                <c:pt idx="7323">
                  <c:v>2514</c:v>
                </c:pt>
                <c:pt idx="7324">
                  <c:v>2514</c:v>
                </c:pt>
                <c:pt idx="7325">
                  <c:v>2515</c:v>
                </c:pt>
                <c:pt idx="7326">
                  <c:v>2516</c:v>
                </c:pt>
                <c:pt idx="7327">
                  <c:v>2516</c:v>
                </c:pt>
                <c:pt idx="7328">
                  <c:v>2516</c:v>
                </c:pt>
                <c:pt idx="7329">
                  <c:v>2517</c:v>
                </c:pt>
                <c:pt idx="7330">
                  <c:v>2517</c:v>
                </c:pt>
                <c:pt idx="7331">
                  <c:v>2517</c:v>
                </c:pt>
                <c:pt idx="7332">
                  <c:v>2517</c:v>
                </c:pt>
                <c:pt idx="7333">
                  <c:v>2518</c:v>
                </c:pt>
                <c:pt idx="7334">
                  <c:v>2519</c:v>
                </c:pt>
                <c:pt idx="7335">
                  <c:v>2520</c:v>
                </c:pt>
                <c:pt idx="7336">
                  <c:v>2521</c:v>
                </c:pt>
                <c:pt idx="7337">
                  <c:v>2522</c:v>
                </c:pt>
                <c:pt idx="7338">
                  <c:v>2522</c:v>
                </c:pt>
                <c:pt idx="7339">
                  <c:v>2522</c:v>
                </c:pt>
                <c:pt idx="7340">
                  <c:v>2522</c:v>
                </c:pt>
                <c:pt idx="7341">
                  <c:v>2522</c:v>
                </c:pt>
                <c:pt idx="7342">
                  <c:v>2523</c:v>
                </c:pt>
                <c:pt idx="7343">
                  <c:v>2523</c:v>
                </c:pt>
                <c:pt idx="7344">
                  <c:v>2524</c:v>
                </c:pt>
                <c:pt idx="7345">
                  <c:v>2525</c:v>
                </c:pt>
                <c:pt idx="7346">
                  <c:v>2526</c:v>
                </c:pt>
                <c:pt idx="7347">
                  <c:v>2526</c:v>
                </c:pt>
                <c:pt idx="7348">
                  <c:v>2526</c:v>
                </c:pt>
                <c:pt idx="7349">
                  <c:v>2526</c:v>
                </c:pt>
                <c:pt idx="7350">
                  <c:v>2526</c:v>
                </c:pt>
                <c:pt idx="7351">
                  <c:v>2527</c:v>
                </c:pt>
                <c:pt idx="7352">
                  <c:v>2528</c:v>
                </c:pt>
                <c:pt idx="7353">
                  <c:v>2528</c:v>
                </c:pt>
                <c:pt idx="7354">
                  <c:v>2528</c:v>
                </c:pt>
                <c:pt idx="7355">
                  <c:v>2529</c:v>
                </c:pt>
                <c:pt idx="7356">
                  <c:v>2530</c:v>
                </c:pt>
                <c:pt idx="7357">
                  <c:v>2530</c:v>
                </c:pt>
                <c:pt idx="7358">
                  <c:v>2531</c:v>
                </c:pt>
                <c:pt idx="7359">
                  <c:v>2531</c:v>
                </c:pt>
                <c:pt idx="7360">
                  <c:v>2531</c:v>
                </c:pt>
                <c:pt idx="7361">
                  <c:v>2531</c:v>
                </c:pt>
                <c:pt idx="7362">
                  <c:v>2531</c:v>
                </c:pt>
                <c:pt idx="7363">
                  <c:v>2531</c:v>
                </c:pt>
                <c:pt idx="7364">
                  <c:v>2531</c:v>
                </c:pt>
                <c:pt idx="7365">
                  <c:v>2531</c:v>
                </c:pt>
                <c:pt idx="7366">
                  <c:v>2532</c:v>
                </c:pt>
                <c:pt idx="7367">
                  <c:v>2532</c:v>
                </c:pt>
                <c:pt idx="7368">
                  <c:v>2532</c:v>
                </c:pt>
                <c:pt idx="7369">
                  <c:v>2533</c:v>
                </c:pt>
                <c:pt idx="7370">
                  <c:v>2534</c:v>
                </c:pt>
                <c:pt idx="7371">
                  <c:v>2535</c:v>
                </c:pt>
                <c:pt idx="7372">
                  <c:v>2536</c:v>
                </c:pt>
                <c:pt idx="7373">
                  <c:v>2537</c:v>
                </c:pt>
                <c:pt idx="7374">
                  <c:v>2537</c:v>
                </c:pt>
                <c:pt idx="7375">
                  <c:v>2537</c:v>
                </c:pt>
                <c:pt idx="7376">
                  <c:v>2537</c:v>
                </c:pt>
                <c:pt idx="7377">
                  <c:v>2537</c:v>
                </c:pt>
                <c:pt idx="7378">
                  <c:v>2538</c:v>
                </c:pt>
                <c:pt idx="7379">
                  <c:v>2539</c:v>
                </c:pt>
                <c:pt idx="7380">
                  <c:v>2539</c:v>
                </c:pt>
                <c:pt idx="7381">
                  <c:v>2539</c:v>
                </c:pt>
                <c:pt idx="7382">
                  <c:v>2539</c:v>
                </c:pt>
                <c:pt idx="7383">
                  <c:v>2539</c:v>
                </c:pt>
                <c:pt idx="7384">
                  <c:v>2539</c:v>
                </c:pt>
                <c:pt idx="7385">
                  <c:v>2539</c:v>
                </c:pt>
                <c:pt idx="7386">
                  <c:v>2539</c:v>
                </c:pt>
                <c:pt idx="7387">
                  <c:v>2540</c:v>
                </c:pt>
                <c:pt idx="7388">
                  <c:v>2541</c:v>
                </c:pt>
                <c:pt idx="7389">
                  <c:v>2541</c:v>
                </c:pt>
                <c:pt idx="7390">
                  <c:v>2541</c:v>
                </c:pt>
                <c:pt idx="7391">
                  <c:v>2541</c:v>
                </c:pt>
                <c:pt idx="7392">
                  <c:v>2541</c:v>
                </c:pt>
                <c:pt idx="7393">
                  <c:v>2542</c:v>
                </c:pt>
                <c:pt idx="7394">
                  <c:v>2542</c:v>
                </c:pt>
                <c:pt idx="7395">
                  <c:v>2542</c:v>
                </c:pt>
                <c:pt idx="7396">
                  <c:v>2542</c:v>
                </c:pt>
                <c:pt idx="7397">
                  <c:v>2543</c:v>
                </c:pt>
                <c:pt idx="7398">
                  <c:v>2543</c:v>
                </c:pt>
                <c:pt idx="7399">
                  <c:v>2543</c:v>
                </c:pt>
                <c:pt idx="7400">
                  <c:v>2543</c:v>
                </c:pt>
                <c:pt idx="7401">
                  <c:v>2544</c:v>
                </c:pt>
                <c:pt idx="7402">
                  <c:v>2544</c:v>
                </c:pt>
                <c:pt idx="7403">
                  <c:v>2545</c:v>
                </c:pt>
                <c:pt idx="7404">
                  <c:v>2545</c:v>
                </c:pt>
                <c:pt idx="7405">
                  <c:v>2545</c:v>
                </c:pt>
                <c:pt idx="7406">
                  <c:v>2546</c:v>
                </c:pt>
                <c:pt idx="7407">
                  <c:v>2547</c:v>
                </c:pt>
                <c:pt idx="7408">
                  <c:v>2547</c:v>
                </c:pt>
                <c:pt idx="7409">
                  <c:v>2547</c:v>
                </c:pt>
                <c:pt idx="7410">
                  <c:v>2547</c:v>
                </c:pt>
                <c:pt idx="7411">
                  <c:v>2548</c:v>
                </c:pt>
                <c:pt idx="7412">
                  <c:v>2548</c:v>
                </c:pt>
                <c:pt idx="7413">
                  <c:v>2549</c:v>
                </c:pt>
                <c:pt idx="7414">
                  <c:v>2550</c:v>
                </c:pt>
                <c:pt idx="7415">
                  <c:v>2550</c:v>
                </c:pt>
                <c:pt idx="7416">
                  <c:v>2550</c:v>
                </c:pt>
                <c:pt idx="7417">
                  <c:v>2550</c:v>
                </c:pt>
                <c:pt idx="7418">
                  <c:v>2550</c:v>
                </c:pt>
                <c:pt idx="7419">
                  <c:v>2550</c:v>
                </c:pt>
                <c:pt idx="7420">
                  <c:v>2551</c:v>
                </c:pt>
                <c:pt idx="7421">
                  <c:v>2551</c:v>
                </c:pt>
                <c:pt idx="7422">
                  <c:v>2552</c:v>
                </c:pt>
                <c:pt idx="7423">
                  <c:v>2552</c:v>
                </c:pt>
                <c:pt idx="7424">
                  <c:v>2552</c:v>
                </c:pt>
                <c:pt idx="7425">
                  <c:v>2552</c:v>
                </c:pt>
                <c:pt idx="7426">
                  <c:v>2552</c:v>
                </c:pt>
                <c:pt idx="7427">
                  <c:v>2552</c:v>
                </c:pt>
                <c:pt idx="7428">
                  <c:v>2552</c:v>
                </c:pt>
                <c:pt idx="7429">
                  <c:v>2552</c:v>
                </c:pt>
                <c:pt idx="7430">
                  <c:v>2552</c:v>
                </c:pt>
                <c:pt idx="7431">
                  <c:v>2552</c:v>
                </c:pt>
                <c:pt idx="7432">
                  <c:v>2552</c:v>
                </c:pt>
                <c:pt idx="7433">
                  <c:v>2552</c:v>
                </c:pt>
                <c:pt idx="7434">
                  <c:v>2553</c:v>
                </c:pt>
                <c:pt idx="7435">
                  <c:v>2553</c:v>
                </c:pt>
                <c:pt idx="7436">
                  <c:v>2553</c:v>
                </c:pt>
                <c:pt idx="7437">
                  <c:v>2554</c:v>
                </c:pt>
                <c:pt idx="7438">
                  <c:v>2554</c:v>
                </c:pt>
                <c:pt idx="7439">
                  <c:v>2555</c:v>
                </c:pt>
                <c:pt idx="7440">
                  <c:v>2556</c:v>
                </c:pt>
                <c:pt idx="7441">
                  <c:v>2557</c:v>
                </c:pt>
                <c:pt idx="7442">
                  <c:v>2558</c:v>
                </c:pt>
                <c:pt idx="7443">
                  <c:v>2558</c:v>
                </c:pt>
                <c:pt idx="7444">
                  <c:v>2558</c:v>
                </c:pt>
                <c:pt idx="7445">
                  <c:v>2559</c:v>
                </c:pt>
                <c:pt idx="7446">
                  <c:v>2560</c:v>
                </c:pt>
                <c:pt idx="7447">
                  <c:v>2561</c:v>
                </c:pt>
                <c:pt idx="7448">
                  <c:v>2561</c:v>
                </c:pt>
                <c:pt idx="7449">
                  <c:v>2561</c:v>
                </c:pt>
                <c:pt idx="7450">
                  <c:v>2561</c:v>
                </c:pt>
                <c:pt idx="7451">
                  <c:v>2561</c:v>
                </c:pt>
                <c:pt idx="7452">
                  <c:v>2561</c:v>
                </c:pt>
                <c:pt idx="7453">
                  <c:v>2562</c:v>
                </c:pt>
                <c:pt idx="7454">
                  <c:v>2562</c:v>
                </c:pt>
                <c:pt idx="7455">
                  <c:v>2562</c:v>
                </c:pt>
                <c:pt idx="7456">
                  <c:v>2563</c:v>
                </c:pt>
                <c:pt idx="7457">
                  <c:v>2564</c:v>
                </c:pt>
                <c:pt idx="7458">
                  <c:v>2564</c:v>
                </c:pt>
                <c:pt idx="7459">
                  <c:v>2565</c:v>
                </c:pt>
                <c:pt idx="7460">
                  <c:v>2565</c:v>
                </c:pt>
                <c:pt idx="7461">
                  <c:v>2566</c:v>
                </c:pt>
                <c:pt idx="7462">
                  <c:v>2566</c:v>
                </c:pt>
                <c:pt idx="7463">
                  <c:v>2566</c:v>
                </c:pt>
                <c:pt idx="7464">
                  <c:v>2566</c:v>
                </c:pt>
                <c:pt idx="7465">
                  <c:v>2566</c:v>
                </c:pt>
                <c:pt idx="7466">
                  <c:v>2566</c:v>
                </c:pt>
                <c:pt idx="7467">
                  <c:v>2567</c:v>
                </c:pt>
                <c:pt idx="7468">
                  <c:v>2567</c:v>
                </c:pt>
                <c:pt idx="7469">
                  <c:v>2568</c:v>
                </c:pt>
                <c:pt idx="7470">
                  <c:v>2569</c:v>
                </c:pt>
                <c:pt idx="7471">
                  <c:v>2569</c:v>
                </c:pt>
                <c:pt idx="7472">
                  <c:v>2570</c:v>
                </c:pt>
                <c:pt idx="7473">
                  <c:v>2570</c:v>
                </c:pt>
                <c:pt idx="7474">
                  <c:v>2571</c:v>
                </c:pt>
                <c:pt idx="7475">
                  <c:v>2572</c:v>
                </c:pt>
                <c:pt idx="7476">
                  <c:v>2573</c:v>
                </c:pt>
                <c:pt idx="7477">
                  <c:v>2573</c:v>
                </c:pt>
                <c:pt idx="7478">
                  <c:v>2573</c:v>
                </c:pt>
                <c:pt idx="7479">
                  <c:v>2573</c:v>
                </c:pt>
                <c:pt idx="7480">
                  <c:v>2573</c:v>
                </c:pt>
                <c:pt idx="7481">
                  <c:v>2574</c:v>
                </c:pt>
                <c:pt idx="7482">
                  <c:v>2574</c:v>
                </c:pt>
                <c:pt idx="7483">
                  <c:v>2574</c:v>
                </c:pt>
                <c:pt idx="7484">
                  <c:v>2574</c:v>
                </c:pt>
                <c:pt idx="7485">
                  <c:v>2575</c:v>
                </c:pt>
                <c:pt idx="7486">
                  <c:v>2575</c:v>
                </c:pt>
                <c:pt idx="7487">
                  <c:v>2575</c:v>
                </c:pt>
                <c:pt idx="7488">
                  <c:v>2576</c:v>
                </c:pt>
                <c:pt idx="7489">
                  <c:v>2577</c:v>
                </c:pt>
                <c:pt idx="7490">
                  <c:v>2578</c:v>
                </c:pt>
                <c:pt idx="7491">
                  <c:v>2578</c:v>
                </c:pt>
                <c:pt idx="7492">
                  <c:v>2578</c:v>
                </c:pt>
                <c:pt idx="7493">
                  <c:v>2579</c:v>
                </c:pt>
                <c:pt idx="7494">
                  <c:v>2580</c:v>
                </c:pt>
                <c:pt idx="7495">
                  <c:v>2580</c:v>
                </c:pt>
                <c:pt idx="7496">
                  <c:v>2581</c:v>
                </c:pt>
                <c:pt idx="7497">
                  <c:v>2581</c:v>
                </c:pt>
                <c:pt idx="7498">
                  <c:v>2581</c:v>
                </c:pt>
                <c:pt idx="7499">
                  <c:v>2581</c:v>
                </c:pt>
                <c:pt idx="7500">
                  <c:v>2581</c:v>
                </c:pt>
                <c:pt idx="7501">
                  <c:v>2581</c:v>
                </c:pt>
                <c:pt idx="7502">
                  <c:v>2581</c:v>
                </c:pt>
                <c:pt idx="7503">
                  <c:v>2581</c:v>
                </c:pt>
                <c:pt idx="7504">
                  <c:v>2581</c:v>
                </c:pt>
                <c:pt idx="7505">
                  <c:v>2582</c:v>
                </c:pt>
                <c:pt idx="7506">
                  <c:v>2583</c:v>
                </c:pt>
                <c:pt idx="7507">
                  <c:v>2583</c:v>
                </c:pt>
                <c:pt idx="7508">
                  <c:v>2584</c:v>
                </c:pt>
                <c:pt idx="7509">
                  <c:v>2584</c:v>
                </c:pt>
                <c:pt idx="7510">
                  <c:v>2584</c:v>
                </c:pt>
                <c:pt idx="7511">
                  <c:v>2585</c:v>
                </c:pt>
                <c:pt idx="7512">
                  <c:v>2586</c:v>
                </c:pt>
                <c:pt idx="7513">
                  <c:v>2587</c:v>
                </c:pt>
                <c:pt idx="7514">
                  <c:v>2588</c:v>
                </c:pt>
                <c:pt idx="7515">
                  <c:v>2588</c:v>
                </c:pt>
                <c:pt idx="7516">
                  <c:v>2588</c:v>
                </c:pt>
                <c:pt idx="7517">
                  <c:v>2589</c:v>
                </c:pt>
                <c:pt idx="7518">
                  <c:v>2590</c:v>
                </c:pt>
                <c:pt idx="7519">
                  <c:v>2591</c:v>
                </c:pt>
                <c:pt idx="7520">
                  <c:v>2591</c:v>
                </c:pt>
                <c:pt idx="7521">
                  <c:v>2592</c:v>
                </c:pt>
                <c:pt idx="7522">
                  <c:v>2593</c:v>
                </c:pt>
                <c:pt idx="7523">
                  <c:v>2593</c:v>
                </c:pt>
                <c:pt idx="7524">
                  <c:v>2593</c:v>
                </c:pt>
                <c:pt idx="7525">
                  <c:v>2593</c:v>
                </c:pt>
                <c:pt idx="7526">
                  <c:v>2593</c:v>
                </c:pt>
                <c:pt idx="7527">
                  <c:v>2594</c:v>
                </c:pt>
                <c:pt idx="7528">
                  <c:v>2595</c:v>
                </c:pt>
                <c:pt idx="7529">
                  <c:v>2596</c:v>
                </c:pt>
                <c:pt idx="7530">
                  <c:v>2596</c:v>
                </c:pt>
                <c:pt idx="7531">
                  <c:v>2596</c:v>
                </c:pt>
                <c:pt idx="7532">
                  <c:v>2596</c:v>
                </c:pt>
                <c:pt idx="7533">
                  <c:v>2596</c:v>
                </c:pt>
                <c:pt idx="7534">
                  <c:v>2597</c:v>
                </c:pt>
                <c:pt idx="7535">
                  <c:v>2597</c:v>
                </c:pt>
                <c:pt idx="7536">
                  <c:v>2597</c:v>
                </c:pt>
                <c:pt idx="7537">
                  <c:v>2597</c:v>
                </c:pt>
                <c:pt idx="7538">
                  <c:v>2598</c:v>
                </c:pt>
                <c:pt idx="7539">
                  <c:v>2598</c:v>
                </c:pt>
                <c:pt idx="7540">
                  <c:v>2598</c:v>
                </c:pt>
                <c:pt idx="7541">
                  <c:v>2599</c:v>
                </c:pt>
                <c:pt idx="7542">
                  <c:v>2599</c:v>
                </c:pt>
                <c:pt idx="7543">
                  <c:v>2600</c:v>
                </c:pt>
                <c:pt idx="7544">
                  <c:v>2600</c:v>
                </c:pt>
                <c:pt idx="7545">
                  <c:v>2600</c:v>
                </c:pt>
                <c:pt idx="7546">
                  <c:v>2601</c:v>
                </c:pt>
                <c:pt idx="7547">
                  <c:v>2601</c:v>
                </c:pt>
                <c:pt idx="7548">
                  <c:v>2601</c:v>
                </c:pt>
                <c:pt idx="7549">
                  <c:v>2602</c:v>
                </c:pt>
                <c:pt idx="7550">
                  <c:v>2603</c:v>
                </c:pt>
                <c:pt idx="7551">
                  <c:v>2604</c:v>
                </c:pt>
                <c:pt idx="7552">
                  <c:v>2604</c:v>
                </c:pt>
                <c:pt idx="7553">
                  <c:v>2605</c:v>
                </c:pt>
                <c:pt idx="7554">
                  <c:v>2606</c:v>
                </c:pt>
                <c:pt idx="7555">
                  <c:v>2606</c:v>
                </c:pt>
                <c:pt idx="7556">
                  <c:v>2607</c:v>
                </c:pt>
                <c:pt idx="7557">
                  <c:v>2608</c:v>
                </c:pt>
                <c:pt idx="7558">
                  <c:v>2609</c:v>
                </c:pt>
                <c:pt idx="7559">
                  <c:v>2610</c:v>
                </c:pt>
                <c:pt idx="7560">
                  <c:v>2610</c:v>
                </c:pt>
                <c:pt idx="7561">
                  <c:v>2611</c:v>
                </c:pt>
                <c:pt idx="7562">
                  <c:v>2612</c:v>
                </c:pt>
                <c:pt idx="7563">
                  <c:v>2612</c:v>
                </c:pt>
                <c:pt idx="7564">
                  <c:v>2612</c:v>
                </c:pt>
                <c:pt idx="7565">
                  <c:v>2612</c:v>
                </c:pt>
                <c:pt idx="7566">
                  <c:v>2613</c:v>
                </c:pt>
                <c:pt idx="7567">
                  <c:v>2613</c:v>
                </c:pt>
                <c:pt idx="7568">
                  <c:v>2613</c:v>
                </c:pt>
                <c:pt idx="7569">
                  <c:v>2613</c:v>
                </c:pt>
                <c:pt idx="7570">
                  <c:v>2613</c:v>
                </c:pt>
                <c:pt idx="7571">
                  <c:v>2613</c:v>
                </c:pt>
                <c:pt idx="7572">
                  <c:v>2613</c:v>
                </c:pt>
                <c:pt idx="7573">
                  <c:v>2613</c:v>
                </c:pt>
                <c:pt idx="7574">
                  <c:v>2613</c:v>
                </c:pt>
                <c:pt idx="7575">
                  <c:v>2613</c:v>
                </c:pt>
                <c:pt idx="7576">
                  <c:v>2613</c:v>
                </c:pt>
                <c:pt idx="7577">
                  <c:v>2613</c:v>
                </c:pt>
                <c:pt idx="7578">
                  <c:v>2614</c:v>
                </c:pt>
                <c:pt idx="7579">
                  <c:v>2614</c:v>
                </c:pt>
                <c:pt idx="7580">
                  <c:v>2615</c:v>
                </c:pt>
                <c:pt idx="7581">
                  <c:v>2616</c:v>
                </c:pt>
                <c:pt idx="7582">
                  <c:v>2616</c:v>
                </c:pt>
                <c:pt idx="7583">
                  <c:v>2616</c:v>
                </c:pt>
                <c:pt idx="7584">
                  <c:v>2616</c:v>
                </c:pt>
                <c:pt idx="7585">
                  <c:v>2616</c:v>
                </c:pt>
                <c:pt idx="7586">
                  <c:v>2617</c:v>
                </c:pt>
                <c:pt idx="7587">
                  <c:v>2618</c:v>
                </c:pt>
                <c:pt idx="7588">
                  <c:v>2619</c:v>
                </c:pt>
                <c:pt idx="7589">
                  <c:v>2619</c:v>
                </c:pt>
                <c:pt idx="7590">
                  <c:v>2620</c:v>
                </c:pt>
                <c:pt idx="7591">
                  <c:v>2620</c:v>
                </c:pt>
                <c:pt idx="7592">
                  <c:v>2621</c:v>
                </c:pt>
                <c:pt idx="7593">
                  <c:v>2621</c:v>
                </c:pt>
                <c:pt idx="7594">
                  <c:v>2622</c:v>
                </c:pt>
                <c:pt idx="7595">
                  <c:v>2623</c:v>
                </c:pt>
                <c:pt idx="7596">
                  <c:v>2624</c:v>
                </c:pt>
                <c:pt idx="7597">
                  <c:v>2625</c:v>
                </c:pt>
                <c:pt idx="7598">
                  <c:v>2626</c:v>
                </c:pt>
                <c:pt idx="7599">
                  <c:v>2627</c:v>
                </c:pt>
                <c:pt idx="7600">
                  <c:v>2628</c:v>
                </c:pt>
                <c:pt idx="7601">
                  <c:v>2629</c:v>
                </c:pt>
                <c:pt idx="7602">
                  <c:v>2629</c:v>
                </c:pt>
                <c:pt idx="7603">
                  <c:v>2629</c:v>
                </c:pt>
                <c:pt idx="7604">
                  <c:v>2629</c:v>
                </c:pt>
                <c:pt idx="7605">
                  <c:v>2629</c:v>
                </c:pt>
                <c:pt idx="7606">
                  <c:v>2629</c:v>
                </c:pt>
                <c:pt idx="7607">
                  <c:v>2629</c:v>
                </c:pt>
                <c:pt idx="7608">
                  <c:v>2630</c:v>
                </c:pt>
                <c:pt idx="7609">
                  <c:v>2631</c:v>
                </c:pt>
                <c:pt idx="7610">
                  <c:v>2632</c:v>
                </c:pt>
                <c:pt idx="7611">
                  <c:v>2633</c:v>
                </c:pt>
                <c:pt idx="7612">
                  <c:v>2633</c:v>
                </c:pt>
                <c:pt idx="7613">
                  <c:v>2633</c:v>
                </c:pt>
                <c:pt idx="7614">
                  <c:v>2633</c:v>
                </c:pt>
                <c:pt idx="7615">
                  <c:v>2633</c:v>
                </c:pt>
                <c:pt idx="7616">
                  <c:v>2634</c:v>
                </c:pt>
                <c:pt idx="7617">
                  <c:v>2634</c:v>
                </c:pt>
                <c:pt idx="7618">
                  <c:v>2634</c:v>
                </c:pt>
                <c:pt idx="7619">
                  <c:v>2635</c:v>
                </c:pt>
                <c:pt idx="7620">
                  <c:v>2635</c:v>
                </c:pt>
                <c:pt idx="7621">
                  <c:v>2635</c:v>
                </c:pt>
                <c:pt idx="7622">
                  <c:v>2635</c:v>
                </c:pt>
                <c:pt idx="7623">
                  <c:v>2636</c:v>
                </c:pt>
                <c:pt idx="7624">
                  <c:v>2637</c:v>
                </c:pt>
                <c:pt idx="7625">
                  <c:v>2637</c:v>
                </c:pt>
                <c:pt idx="7626">
                  <c:v>2637</c:v>
                </c:pt>
                <c:pt idx="7627">
                  <c:v>2637</c:v>
                </c:pt>
                <c:pt idx="7628">
                  <c:v>2637</c:v>
                </c:pt>
                <c:pt idx="7629">
                  <c:v>2638</c:v>
                </c:pt>
                <c:pt idx="7630">
                  <c:v>2638</c:v>
                </c:pt>
                <c:pt idx="7631">
                  <c:v>2639</c:v>
                </c:pt>
                <c:pt idx="7632">
                  <c:v>2640</c:v>
                </c:pt>
                <c:pt idx="7633">
                  <c:v>2640</c:v>
                </c:pt>
                <c:pt idx="7634">
                  <c:v>2640</c:v>
                </c:pt>
                <c:pt idx="7635">
                  <c:v>2640</c:v>
                </c:pt>
                <c:pt idx="7636">
                  <c:v>2640</c:v>
                </c:pt>
                <c:pt idx="7637">
                  <c:v>2640</c:v>
                </c:pt>
                <c:pt idx="7638">
                  <c:v>2641</c:v>
                </c:pt>
                <c:pt idx="7639">
                  <c:v>2641</c:v>
                </c:pt>
                <c:pt idx="7640">
                  <c:v>2642</c:v>
                </c:pt>
                <c:pt idx="7641">
                  <c:v>2643</c:v>
                </c:pt>
                <c:pt idx="7642">
                  <c:v>2644</c:v>
                </c:pt>
                <c:pt idx="7643">
                  <c:v>2645</c:v>
                </c:pt>
                <c:pt idx="7644">
                  <c:v>2645</c:v>
                </c:pt>
                <c:pt idx="7645">
                  <c:v>2645</c:v>
                </c:pt>
                <c:pt idx="7646">
                  <c:v>2645</c:v>
                </c:pt>
                <c:pt idx="7647">
                  <c:v>2646</c:v>
                </c:pt>
                <c:pt idx="7648">
                  <c:v>2647</c:v>
                </c:pt>
                <c:pt idx="7649">
                  <c:v>2648</c:v>
                </c:pt>
                <c:pt idx="7650">
                  <c:v>2648</c:v>
                </c:pt>
                <c:pt idx="7651">
                  <c:v>2649</c:v>
                </c:pt>
                <c:pt idx="7652">
                  <c:v>2650</c:v>
                </c:pt>
                <c:pt idx="7653">
                  <c:v>2650</c:v>
                </c:pt>
                <c:pt idx="7654">
                  <c:v>2650</c:v>
                </c:pt>
                <c:pt idx="7655">
                  <c:v>2650</c:v>
                </c:pt>
                <c:pt idx="7656">
                  <c:v>2650</c:v>
                </c:pt>
                <c:pt idx="7657">
                  <c:v>2650</c:v>
                </c:pt>
                <c:pt idx="7658">
                  <c:v>2650</c:v>
                </c:pt>
                <c:pt idx="7659">
                  <c:v>2651</c:v>
                </c:pt>
                <c:pt idx="7660">
                  <c:v>2652</c:v>
                </c:pt>
                <c:pt idx="7661">
                  <c:v>2653</c:v>
                </c:pt>
                <c:pt idx="7662">
                  <c:v>2654</c:v>
                </c:pt>
                <c:pt idx="7663">
                  <c:v>2654</c:v>
                </c:pt>
                <c:pt idx="7664">
                  <c:v>2654</c:v>
                </c:pt>
                <c:pt idx="7665">
                  <c:v>2654</c:v>
                </c:pt>
                <c:pt idx="7666">
                  <c:v>2654</c:v>
                </c:pt>
                <c:pt idx="7667">
                  <c:v>2655</c:v>
                </c:pt>
                <c:pt idx="7668">
                  <c:v>2655</c:v>
                </c:pt>
                <c:pt idx="7669">
                  <c:v>2656</c:v>
                </c:pt>
                <c:pt idx="7670">
                  <c:v>2656</c:v>
                </c:pt>
                <c:pt idx="7671">
                  <c:v>2656</c:v>
                </c:pt>
                <c:pt idx="7672">
                  <c:v>2656</c:v>
                </c:pt>
                <c:pt idx="7673">
                  <c:v>2656</c:v>
                </c:pt>
                <c:pt idx="7674">
                  <c:v>2656</c:v>
                </c:pt>
                <c:pt idx="7675">
                  <c:v>2656</c:v>
                </c:pt>
                <c:pt idx="7676">
                  <c:v>2656</c:v>
                </c:pt>
                <c:pt idx="7677">
                  <c:v>2656</c:v>
                </c:pt>
                <c:pt idx="7678">
                  <c:v>2656</c:v>
                </c:pt>
                <c:pt idx="7679">
                  <c:v>2656</c:v>
                </c:pt>
                <c:pt idx="7680">
                  <c:v>2656</c:v>
                </c:pt>
                <c:pt idx="7681">
                  <c:v>2657</c:v>
                </c:pt>
                <c:pt idx="7682">
                  <c:v>2657</c:v>
                </c:pt>
                <c:pt idx="7683">
                  <c:v>2658</c:v>
                </c:pt>
                <c:pt idx="7684">
                  <c:v>2658</c:v>
                </c:pt>
                <c:pt idx="7685">
                  <c:v>2658</c:v>
                </c:pt>
                <c:pt idx="7686">
                  <c:v>2658</c:v>
                </c:pt>
                <c:pt idx="7687">
                  <c:v>2658</c:v>
                </c:pt>
                <c:pt idx="7688">
                  <c:v>2658</c:v>
                </c:pt>
                <c:pt idx="7689">
                  <c:v>2659</c:v>
                </c:pt>
                <c:pt idx="7690">
                  <c:v>2659</c:v>
                </c:pt>
                <c:pt idx="7691">
                  <c:v>2659</c:v>
                </c:pt>
                <c:pt idx="7692">
                  <c:v>2659</c:v>
                </c:pt>
                <c:pt idx="7693">
                  <c:v>2659</c:v>
                </c:pt>
                <c:pt idx="7694">
                  <c:v>2659</c:v>
                </c:pt>
                <c:pt idx="7695">
                  <c:v>2659</c:v>
                </c:pt>
                <c:pt idx="7696">
                  <c:v>2659</c:v>
                </c:pt>
                <c:pt idx="7697">
                  <c:v>2659</c:v>
                </c:pt>
                <c:pt idx="7698">
                  <c:v>2660</c:v>
                </c:pt>
                <c:pt idx="7699">
                  <c:v>2660</c:v>
                </c:pt>
                <c:pt idx="7700">
                  <c:v>2661</c:v>
                </c:pt>
                <c:pt idx="7701">
                  <c:v>2662</c:v>
                </c:pt>
                <c:pt idx="7702">
                  <c:v>2663</c:v>
                </c:pt>
                <c:pt idx="7703">
                  <c:v>2663</c:v>
                </c:pt>
                <c:pt idx="7704">
                  <c:v>2663</c:v>
                </c:pt>
                <c:pt idx="7705">
                  <c:v>2664</c:v>
                </c:pt>
                <c:pt idx="7706">
                  <c:v>2665</c:v>
                </c:pt>
                <c:pt idx="7707">
                  <c:v>2665</c:v>
                </c:pt>
                <c:pt idx="7708">
                  <c:v>2665</c:v>
                </c:pt>
                <c:pt idx="7709">
                  <c:v>2665</c:v>
                </c:pt>
                <c:pt idx="7710">
                  <c:v>2665</c:v>
                </c:pt>
                <c:pt idx="7711">
                  <c:v>2665</c:v>
                </c:pt>
                <c:pt idx="7712">
                  <c:v>2666</c:v>
                </c:pt>
                <c:pt idx="7713">
                  <c:v>2667</c:v>
                </c:pt>
                <c:pt idx="7714">
                  <c:v>2667</c:v>
                </c:pt>
                <c:pt idx="7715">
                  <c:v>2667</c:v>
                </c:pt>
                <c:pt idx="7716">
                  <c:v>2667</c:v>
                </c:pt>
                <c:pt idx="7717">
                  <c:v>2667</c:v>
                </c:pt>
                <c:pt idx="7718">
                  <c:v>2668</c:v>
                </c:pt>
                <c:pt idx="7719">
                  <c:v>2669</c:v>
                </c:pt>
                <c:pt idx="7720">
                  <c:v>2669</c:v>
                </c:pt>
                <c:pt idx="7721">
                  <c:v>2669</c:v>
                </c:pt>
                <c:pt idx="7722">
                  <c:v>2669</c:v>
                </c:pt>
                <c:pt idx="7723">
                  <c:v>2669</c:v>
                </c:pt>
                <c:pt idx="7724">
                  <c:v>2670</c:v>
                </c:pt>
                <c:pt idx="7725">
                  <c:v>2670</c:v>
                </c:pt>
                <c:pt idx="7726">
                  <c:v>2670</c:v>
                </c:pt>
                <c:pt idx="7727">
                  <c:v>2670</c:v>
                </c:pt>
                <c:pt idx="7728">
                  <c:v>2671</c:v>
                </c:pt>
                <c:pt idx="7729">
                  <c:v>2672</c:v>
                </c:pt>
                <c:pt idx="7730">
                  <c:v>2673</c:v>
                </c:pt>
                <c:pt idx="7731">
                  <c:v>2674</c:v>
                </c:pt>
                <c:pt idx="7732">
                  <c:v>2675</c:v>
                </c:pt>
                <c:pt idx="7733">
                  <c:v>2676</c:v>
                </c:pt>
                <c:pt idx="7734">
                  <c:v>2676</c:v>
                </c:pt>
                <c:pt idx="7735">
                  <c:v>2676</c:v>
                </c:pt>
                <c:pt idx="7736">
                  <c:v>2676</c:v>
                </c:pt>
                <c:pt idx="7737">
                  <c:v>2676</c:v>
                </c:pt>
                <c:pt idx="7738">
                  <c:v>2677</c:v>
                </c:pt>
                <c:pt idx="7739">
                  <c:v>2678</c:v>
                </c:pt>
                <c:pt idx="7740">
                  <c:v>2678</c:v>
                </c:pt>
                <c:pt idx="7741">
                  <c:v>2678</c:v>
                </c:pt>
                <c:pt idx="7742">
                  <c:v>2679</c:v>
                </c:pt>
                <c:pt idx="7743">
                  <c:v>2680</c:v>
                </c:pt>
                <c:pt idx="7744">
                  <c:v>2681</c:v>
                </c:pt>
                <c:pt idx="7745">
                  <c:v>2681</c:v>
                </c:pt>
                <c:pt idx="7746">
                  <c:v>2681</c:v>
                </c:pt>
                <c:pt idx="7747">
                  <c:v>2682</c:v>
                </c:pt>
                <c:pt idx="7748">
                  <c:v>2683</c:v>
                </c:pt>
                <c:pt idx="7749">
                  <c:v>2684</c:v>
                </c:pt>
                <c:pt idx="7750">
                  <c:v>2685</c:v>
                </c:pt>
                <c:pt idx="7751">
                  <c:v>2686</c:v>
                </c:pt>
                <c:pt idx="7752">
                  <c:v>2687</c:v>
                </c:pt>
                <c:pt idx="7753">
                  <c:v>2688</c:v>
                </c:pt>
                <c:pt idx="7754">
                  <c:v>2688</c:v>
                </c:pt>
                <c:pt idx="7755">
                  <c:v>2689</c:v>
                </c:pt>
                <c:pt idx="7756">
                  <c:v>2690</c:v>
                </c:pt>
                <c:pt idx="7757">
                  <c:v>2690</c:v>
                </c:pt>
                <c:pt idx="7758">
                  <c:v>2691</c:v>
                </c:pt>
                <c:pt idx="7759">
                  <c:v>2691</c:v>
                </c:pt>
                <c:pt idx="7760">
                  <c:v>2692</c:v>
                </c:pt>
                <c:pt idx="7761">
                  <c:v>2692</c:v>
                </c:pt>
                <c:pt idx="7762">
                  <c:v>2692</c:v>
                </c:pt>
                <c:pt idx="7763">
                  <c:v>2692</c:v>
                </c:pt>
                <c:pt idx="7764">
                  <c:v>2692</c:v>
                </c:pt>
                <c:pt idx="7765">
                  <c:v>2692</c:v>
                </c:pt>
                <c:pt idx="7766">
                  <c:v>2692</c:v>
                </c:pt>
                <c:pt idx="7767">
                  <c:v>2693</c:v>
                </c:pt>
                <c:pt idx="7768">
                  <c:v>2693</c:v>
                </c:pt>
                <c:pt idx="7769">
                  <c:v>2693</c:v>
                </c:pt>
                <c:pt idx="7770">
                  <c:v>2693</c:v>
                </c:pt>
                <c:pt idx="7771">
                  <c:v>2694</c:v>
                </c:pt>
                <c:pt idx="7772">
                  <c:v>2695</c:v>
                </c:pt>
                <c:pt idx="7773">
                  <c:v>2696</c:v>
                </c:pt>
                <c:pt idx="7774">
                  <c:v>2697</c:v>
                </c:pt>
                <c:pt idx="7775">
                  <c:v>2698</c:v>
                </c:pt>
                <c:pt idx="7776">
                  <c:v>2699</c:v>
                </c:pt>
                <c:pt idx="7777">
                  <c:v>2700</c:v>
                </c:pt>
                <c:pt idx="7778">
                  <c:v>2700</c:v>
                </c:pt>
                <c:pt idx="7779">
                  <c:v>2701</c:v>
                </c:pt>
                <c:pt idx="7780">
                  <c:v>2702</c:v>
                </c:pt>
                <c:pt idx="7781">
                  <c:v>2702</c:v>
                </c:pt>
                <c:pt idx="7782">
                  <c:v>2703</c:v>
                </c:pt>
                <c:pt idx="7783">
                  <c:v>2704</c:v>
                </c:pt>
                <c:pt idx="7784">
                  <c:v>2704</c:v>
                </c:pt>
                <c:pt idx="7785">
                  <c:v>2704</c:v>
                </c:pt>
                <c:pt idx="7786">
                  <c:v>2704</c:v>
                </c:pt>
                <c:pt idx="7787">
                  <c:v>2704</c:v>
                </c:pt>
                <c:pt idx="7788">
                  <c:v>2705</c:v>
                </c:pt>
                <c:pt idx="7789">
                  <c:v>2706</c:v>
                </c:pt>
                <c:pt idx="7790">
                  <c:v>2706</c:v>
                </c:pt>
                <c:pt idx="7791">
                  <c:v>2707</c:v>
                </c:pt>
                <c:pt idx="7792">
                  <c:v>2707</c:v>
                </c:pt>
                <c:pt idx="7793">
                  <c:v>2707</c:v>
                </c:pt>
                <c:pt idx="7794">
                  <c:v>2707</c:v>
                </c:pt>
                <c:pt idx="7795">
                  <c:v>2708</c:v>
                </c:pt>
                <c:pt idx="7796">
                  <c:v>2708</c:v>
                </c:pt>
                <c:pt idx="7797">
                  <c:v>2708</c:v>
                </c:pt>
                <c:pt idx="7798">
                  <c:v>2709</c:v>
                </c:pt>
                <c:pt idx="7799">
                  <c:v>2709</c:v>
                </c:pt>
                <c:pt idx="7800">
                  <c:v>2709</c:v>
                </c:pt>
                <c:pt idx="7801">
                  <c:v>2709</c:v>
                </c:pt>
                <c:pt idx="7802">
                  <c:v>2709</c:v>
                </c:pt>
                <c:pt idx="7803">
                  <c:v>2709</c:v>
                </c:pt>
                <c:pt idx="7804">
                  <c:v>2710</c:v>
                </c:pt>
                <c:pt idx="7805">
                  <c:v>2711</c:v>
                </c:pt>
                <c:pt idx="7806">
                  <c:v>2711</c:v>
                </c:pt>
                <c:pt idx="7807">
                  <c:v>2711</c:v>
                </c:pt>
                <c:pt idx="7808">
                  <c:v>2712</c:v>
                </c:pt>
                <c:pt idx="7809">
                  <c:v>2712</c:v>
                </c:pt>
                <c:pt idx="7810">
                  <c:v>2712</c:v>
                </c:pt>
                <c:pt idx="7811">
                  <c:v>2712</c:v>
                </c:pt>
                <c:pt idx="7812">
                  <c:v>2712</c:v>
                </c:pt>
                <c:pt idx="7813">
                  <c:v>2712</c:v>
                </c:pt>
                <c:pt idx="7814">
                  <c:v>2712</c:v>
                </c:pt>
                <c:pt idx="7815">
                  <c:v>2712</c:v>
                </c:pt>
                <c:pt idx="7816">
                  <c:v>2712</c:v>
                </c:pt>
                <c:pt idx="7817">
                  <c:v>2713</c:v>
                </c:pt>
                <c:pt idx="7818">
                  <c:v>2713</c:v>
                </c:pt>
                <c:pt idx="7819">
                  <c:v>2713</c:v>
                </c:pt>
                <c:pt idx="7820">
                  <c:v>2714</c:v>
                </c:pt>
                <c:pt idx="7821">
                  <c:v>2714</c:v>
                </c:pt>
                <c:pt idx="7822">
                  <c:v>2714</c:v>
                </c:pt>
                <c:pt idx="7823">
                  <c:v>2714</c:v>
                </c:pt>
                <c:pt idx="7824">
                  <c:v>2715</c:v>
                </c:pt>
                <c:pt idx="7825">
                  <c:v>2715</c:v>
                </c:pt>
                <c:pt idx="7826">
                  <c:v>2716</c:v>
                </c:pt>
                <c:pt idx="7827">
                  <c:v>2717</c:v>
                </c:pt>
                <c:pt idx="7828">
                  <c:v>2717</c:v>
                </c:pt>
                <c:pt idx="7829">
                  <c:v>2717</c:v>
                </c:pt>
                <c:pt idx="7830">
                  <c:v>2718</c:v>
                </c:pt>
                <c:pt idx="7831">
                  <c:v>2719</c:v>
                </c:pt>
                <c:pt idx="7832">
                  <c:v>2720</c:v>
                </c:pt>
                <c:pt idx="7833">
                  <c:v>2720</c:v>
                </c:pt>
                <c:pt idx="7834">
                  <c:v>2720</c:v>
                </c:pt>
                <c:pt idx="7835">
                  <c:v>2720</c:v>
                </c:pt>
                <c:pt idx="7836">
                  <c:v>2720</c:v>
                </c:pt>
                <c:pt idx="7837">
                  <c:v>2720</c:v>
                </c:pt>
                <c:pt idx="7838">
                  <c:v>2721</c:v>
                </c:pt>
                <c:pt idx="7839">
                  <c:v>2721</c:v>
                </c:pt>
                <c:pt idx="7840">
                  <c:v>2721</c:v>
                </c:pt>
                <c:pt idx="7841">
                  <c:v>2722</c:v>
                </c:pt>
                <c:pt idx="7842">
                  <c:v>2722</c:v>
                </c:pt>
                <c:pt idx="7843">
                  <c:v>2722</c:v>
                </c:pt>
                <c:pt idx="7844">
                  <c:v>2722</c:v>
                </c:pt>
                <c:pt idx="7845">
                  <c:v>2722</c:v>
                </c:pt>
                <c:pt idx="7846">
                  <c:v>2722</c:v>
                </c:pt>
                <c:pt idx="7847">
                  <c:v>2722</c:v>
                </c:pt>
                <c:pt idx="7848">
                  <c:v>2723</c:v>
                </c:pt>
                <c:pt idx="7849">
                  <c:v>2724</c:v>
                </c:pt>
                <c:pt idx="7850">
                  <c:v>2725</c:v>
                </c:pt>
                <c:pt idx="7851">
                  <c:v>2725</c:v>
                </c:pt>
                <c:pt idx="7852">
                  <c:v>2725</c:v>
                </c:pt>
                <c:pt idx="7853">
                  <c:v>2726</c:v>
                </c:pt>
                <c:pt idx="7854">
                  <c:v>2727</c:v>
                </c:pt>
                <c:pt idx="7855">
                  <c:v>2727</c:v>
                </c:pt>
                <c:pt idx="7856">
                  <c:v>2727</c:v>
                </c:pt>
                <c:pt idx="7857">
                  <c:v>2728</c:v>
                </c:pt>
                <c:pt idx="7858">
                  <c:v>2728</c:v>
                </c:pt>
                <c:pt idx="7859">
                  <c:v>2728</c:v>
                </c:pt>
                <c:pt idx="7860">
                  <c:v>2728</c:v>
                </c:pt>
                <c:pt idx="7861">
                  <c:v>2728</c:v>
                </c:pt>
                <c:pt idx="7862">
                  <c:v>2728</c:v>
                </c:pt>
                <c:pt idx="7863">
                  <c:v>2728</c:v>
                </c:pt>
                <c:pt idx="7864">
                  <c:v>2728</c:v>
                </c:pt>
                <c:pt idx="7865">
                  <c:v>2728</c:v>
                </c:pt>
                <c:pt idx="7866">
                  <c:v>2728</c:v>
                </c:pt>
                <c:pt idx="7867">
                  <c:v>2728</c:v>
                </c:pt>
                <c:pt idx="7868">
                  <c:v>2728</c:v>
                </c:pt>
                <c:pt idx="7869">
                  <c:v>2728</c:v>
                </c:pt>
                <c:pt idx="7870">
                  <c:v>2728</c:v>
                </c:pt>
                <c:pt idx="7871">
                  <c:v>2729</c:v>
                </c:pt>
                <c:pt idx="7872">
                  <c:v>2730</c:v>
                </c:pt>
                <c:pt idx="7873">
                  <c:v>2730</c:v>
                </c:pt>
                <c:pt idx="7874">
                  <c:v>2730</c:v>
                </c:pt>
                <c:pt idx="7875">
                  <c:v>2730</c:v>
                </c:pt>
                <c:pt idx="7876">
                  <c:v>2730</c:v>
                </c:pt>
                <c:pt idx="7877">
                  <c:v>2730</c:v>
                </c:pt>
                <c:pt idx="7878">
                  <c:v>2731</c:v>
                </c:pt>
                <c:pt idx="7879">
                  <c:v>2732</c:v>
                </c:pt>
                <c:pt idx="7880">
                  <c:v>2733</c:v>
                </c:pt>
                <c:pt idx="7881">
                  <c:v>2734</c:v>
                </c:pt>
                <c:pt idx="7882">
                  <c:v>2735</c:v>
                </c:pt>
                <c:pt idx="7883">
                  <c:v>2735</c:v>
                </c:pt>
                <c:pt idx="7884">
                  <c:v>2736</c:v>
                </c:pt>
                <c:pt idx="7885">
                  <c:v>2737</c:v>
                </c:pt>
                <c:pt idx="7886">
                  <c:v>2738</c:v>
                </c:pt>
                <c:pt idx="7887">
                  <c:v>2738</c:v>
                </c:pt>
                <c:pt idx="7888">
                  <c:v>2739</c:v>
                </c:pt>
                <c:pt idx="7889">
                  <c:v>2739</c:v>
                </c:pt>
                <c:pt idx="7890">
                  <c:v>2740</c:v>
                </c:pt>
                <c:pt idx="7891">
                  <c:v>2740</c:v>
                </c:pt>
                <c:pt idx="7892">
                  <c:v>2741</c:v>
                </c:pt>
                <c:pt idx="7893">
                  <c:v>2742</c:v>
                </c:pt>
                <c:pt idx="7894">
                  <c:v>2742</c:v>
                </c:pt>
                <c:pt idx="7895">
                  <c:v>2742</c:v>
                </c:pt>
                <c:pt idx="7896">
                  <c:v>2743</c:v>
                </c:pt>
                <c:pt idx="7897">
                  <c:v>2744</c:v>
                </c:pt>
                <c:pt idx="7898">
                  <c:v>2745</c:v>
                </c:pt>
                <c:pt idx="7899">
                  <c:v>2745</c:v>
                </c:pt>
                <c:pt idx="7900">
                  <c:v>2746</c:v>
                </c:pt>
                <c:pt idx="7901">
                  <c:v>2746</c:v>
                </c:pt>
                <c:pt idx="7902">
                  <c:v>2747</c:v>
                </c:pt>
                <c:pt idx="7903">
                  <c:v>2747</c:v>
                </c:pt>
                <c:pt idx="7904">
                  <c:v>2748</c:v>
                </c:pt>
                <c:pt idx="7905">
                  <c:v>2749</c:v>
                </c:pt>
                <c:pt idx="7906">
                  <c:v>2750</c:v>
                </c:pt>
                <c:pt idx="7907">
                  <c:v>2751</c:v>
                </c:pt>
                <c:pt idx="7908">
                  <c:v>2752</c:v>
                </c:pt>
                <c:pt idx="7909">
                  <c:v>2752</c:v>
                </c:pt>
                <c:pt idx="7910">
                  <c:v>2752</c:v>
                </c:pt>
                <c:pt idx="7911">
                  <c:v>2752</c:v>
                </c:pt>
                <c:pt idx="7912">
                  <c:v>2752</c:v>
                </c:pt>
                <c:pt idx="7913">
                  <c:v>2752</c:v>
                </c:pt>
                <c:pt idx="7914">
                  <c:v>2752</c:v>
                </c:pt>
                <c:pt idx="7915">
                  <c:v>2752</c:v>
                </c:pt>
                <c:pt idx="7916">
                  <c:v>2753</c:v>
                </c:pt>
                <c:pt idx="7917">
                  <c:v>2753</c:v>
                </c:pt>
                <c:pt idx="7918">
                  <c:v>2753</c:v>
                </c:pt>
                <c:pt idx="7919">
                  <c:v>2753</c:v>
                </c:pt>
                <c:pt idx="7920">
                  <c:v>2753</c:v>
                </c:pt>
                <c:pt idx="7921">
                  <c:v>2754</c:v>
                </c:pt>
                <c:pt idx="7922">
                  <c:v>2755</c:v>
                </c:pt>
                <c:pt idx="7923">
                  <c:v>2756</c:v>
                </c:pt>
                <c:pt idx="7924">
                  <c:v>2756</c:v>
                </c:pt>
                <c:pt idx="7925">
                  <c:v>2756</c:v>
                </c:pt>
                <c:pt idx="7926">
                  <c:v>2756</c:v>
                </c:pt>
                <c:pt idx="7927">
                  <c:v>2757</c:v>
                </c:pt>
                <c:pt idx="7928">
                  <c:v>2757</c:v>
                </c:pt>
                <c:pt idx="7929">
                  <c:v>2758</c:v>
                </c:pt>
                <c:pt idx="7930">
                  <c:v>2759</c:v>
                </c:pt>
                <c:pt idx="7931">
                  <c:v>2759</c:v>
                </c:pt>
                <c:pt idx="7932">
                  <c:v>2760</c:v>
                </c:pt>
                <c:pt idx="7933">
                  <c:v>2761</c:v>
                </c:pt>
                <c:pt idx="7934">
                  <c:v>2762</c:v>
                </c:pt>
                <c:pt idx="7935">
                  <c:v>2762</c:v>
                </c:pt>
                <c:pt idx="7936">
                  <c:v>2763</c:v>
                </c:pt>
                <c:pt idx="7937">
                  <c:v>2764</c:v>
                </c:pt>
                <c:pt idx="7938">
                  <c:v>2765</c:v>
                </c:pt>
                <c:pt idx="7939">
                  <c:v>2766</c:v>
                </c:pt>
                <c:pt idx="7940">
                  <c:v>2766</c:v>
                </c:pt>
                <c:pt idx="7941">
                  <c:v>2766</c:v>
                </c:pt>
                <c:pt idx="7942">
                  <c:v>2766</c:v>
                </c:pt>
                <c:pt idx="7943">
                  <c:v>2767</c:v>
                </c:pt>
                <c:pt idx="7944">
                  <c:v>2767</c:v>
                </c:pt>
                <c:pt idx="7945">
                  <c:v>2767</c:v>
                </c:pt>
                <c:pt idx="7946">
                  <c:v>2767</c:v>
                </c:pt>
                <c:pt idx="7947">
                  <c:v>2767</c:v>
                </c:pt>
                <c:pt idx="7948">
                  <c:v>2767</c:v>
                </c:pt>
                <c:pt idx="7949">
                  <c:v>2767</c:v>
                </c:pt>
                <c:pt idx="7950">
                  <c:v>2768</c:v>
                </c:pt>
                <c:pt idx="7951">
                  <c:v>2768</c:v>
                </c:pt>
                <c:pt idx="7952">
                  <c:v>2769</c:v>
                </c:pt>
                <c:pt idx="7953">
                  <c:v>2769</c:v>
                </c:pt>
                <c:pt idx="7954">
                  <c:v>2769</c:v>
                </c:pt>
                <c:pt idx="7955">
                  <c:v>2770</c:v>
                </c:pt>
                <c:pt idx="7956">
                  <c:v>2770</c:v>
                </c:pt>
                <c:pt idx="7957">
                  <c:v>2770</c:v>
                </c:pt>
                <c:pt idx="7958">
                  <c:v>2770</c:v>
                </c:pt>
                <c:pt idx="7959">
                  <c:v>2771</c:v>
                </c:pt>
                <c:pt idx="7960">
                  <c:v>2771</c:v>
                </c:pt>
                <c:pt idx="7961">
                  <c:v>2772</c:v>
                </c:pt>
                <c:pt idx="7962">
                  <c:v>2772</c:v>
                </c:pt>
                <c:pt idx="7963">
                  <c:v>2772</c:v>
                </c:pt>
                <c:pt idx="7964">
                  <c:v>2772</c:v>
                </c:pt>
                <c:pt idx="7965">
                  <c:v>2772</c:v>
                </c:pt>
                <c:pt idx="7966">
                  <c:v>2772</c:v>
                </c:pt>
                <c:pt idx="7967">
                  <c:v>2772</c:v>
                </c:pt>
                <c:pt idx="7968">
                  <c:v>2772</c:v>
                </c:pt>
                <c:pt idx="7969">
                  <c:v>2773</c:v>
                </c:pt>
                <c:pt idx="7970">
                  <c:v>2773</c:v>
                </c:pt>
                <c:pt idx="7971">
                  <c:v>2773</c:v>
                </c:pt>
                <c:pt idx="7972">
                  <c:v>2773</c:v>
                </c:pt>
                <c:pt idx="7973">
                  <c:v>2774</c:v>
                </c:pt>
                <c:pt idx="7974">
                  <c:v>2775</c:v>
                </c:pt>
                <c:pt idx="7975">
                  <c:v>2775</c:v>
                </c:pt>
                <c:pt idx="7976">
                  <c:v>2776</c:v>
                </c:pt>
                <c:pt idx="7977">
                  <c:v>2777</c:v>
                </c:pt>
                <c:pt idx="7978">
                  <c:v>2778</c:v>
                </c:pt>
                <c:pt idx="7979">
                  <c:v>2779</c:v>
                </c:pt>
                <c:pt idx="7980">
                  <c:v>2779</c:v>
                </c:pt>
                <c:pt idx="7981">
                  <c:v>2779</c:v>
                </c:pt>
                <c:pt idx="7982">
                  <c:v>2780</c:v>
                </c:pt>
                <c:pt idx="7983">
                  <c:v>2781</c:v>
                </c:pt>
                <c:pt idx="7984">
                  <c:v>2781</c:v>
                </c:pt>
                <c:pt idx="7985">
                  <c:v>2782</c:v>
                </c:pt>
                <c:pt idx="7986">
                  <c:v>2783</c:v>
                </c:pt>
                <c:pt idx="7987">
                  <c:v>2784</c:v>
                </c:pt>
                <c:pt idx="7988">
                  <c:v>2784</c:v>
                </c:pt>
                <c:pt idx="7989">
                  <c:v>2785</c:v>
                </c:pt>
                <c:pt idx="7990">
                  <c:v>2785</c:v>
                </c:pt>
                <c:pt idx="7991">
                  <c:v>2785</c:v>
                </c:pt>
                <c:pt idx="7992">
                  <c:v>2785</c:v>
                </c:pt>
                <c:pt idx="7993">
                  <c:v>2785</c:v>
                </c:pt>
                <c:pt idx="7994">
                  <c:v>2785</c:v>
                </c:pt>
                <c:pt idx="7995">
                  <c:v>2785</c:v>
                </c:pt>
                <c:pt idx="7996">
                  <c:v>2786</c:v>
                </c:pt>
                <c:pt idx="7997">
                  <c:v>2786</c:v>
                </c:pt>
                <c:pt idx="7998">
                  <c:v>2786</c:v>
                </c:pt>
                <c:pt idx="7999">
                  <c:v>2787</c:v>
                </c:pt>
                <c:pt idx="8000">
                  <c:v>2788</c:v>
                </c:pt>
                <c:pt idx="8001">
                  <c:v>2788</c:v>
                </c:pt>
                <c:pt idx="8002">
                  <c:v>2788</c:v>
                </c:pt>
                <c:pt idx="8003">
                  <c:v>2788</c:v>
                </c:pt>
                <c:pt idx="8004">
                  <c:v>2788</c:v>
                </c:pt>
                <c:pt idx="8005">
                  <c:v>2789</c:v>
                </c:pt>
                <c:pt idx="8006">
                  <c:v>2790</c:v>
                </c:pt>
                <c:pt idx="8007">
                  <c:v>2791</c:v>
                </c:pt>
                <c:pt idx="8008">
                  <c:v>2791</c:v>
                </c:pt>
                <c:pt idx="8009">
                  <c:v>2792</c:v>
                </c:pt>
                <c:pt idx="8010">
                  <c:v>2793</c:v>
                </c:pt>
                <c:pt idx="8011">
                  <c:v>2793</c:v>
                </c:pt>
                <c:pt idx="8012">
                  <c:v>2793</c:v>
                </c:pt>
                <c:pt idx="8013">
                  <c:v>2794</c:v>
                </c:pt>
                <c:pt idx="8014">
                  <c:v>2795</c:v>
                </c:pt>
                <c:pt idx="8015">
                  <c:v>2795</c:v>
                </c:pt>
                <c:pt idx="8016">
                  <c:v>2795</c:v>
                </c:pt>
                <c:pt idx="8017">
                  <c:v>2795</c:v>
                </c:pt>
                <c:pt idx="8018">
                  <c:v>2795</c:v>
                </c:pt>
                <c:pt idx="8019">
                  <c:v>2795</c:v>
                </c:pt>
                <c:pt idx="8020">
                  <c:v>2795</c:v>
                </c:pt>
                <c:pt idx="8021">
                  <c:v>2795</c:v>
                </c:pt>
                <c:pt idx="8022">
                  <c:v>2795</c:v>
                </c:pt>
                <c:pt idx="8023">
                  <c:v>2795</c:v>
                </c:pt>
                <c:pt idx="8024">
                  <c:v>2795</c:v>
                </c:pt>
                <c:pt idx="8025">
                  <c:v>2796</c:v>
                </c:pt>
                <c:pt idx="8026">
                  <c:v>2796</c:v>
                </c:pt>
                <c:pt idx="8027">
                  <c:v>2796</c:v>
                </c:pt>
                <c:pt idx="8028">
                  <c:v>2796</c:v>
                </c:pt>
                <c:pt idx="8029">
                  <c:v>2797</c:v>
                </c:pt>
                <c:pt idx="8030">
                  <c:v>2798</c:v>
                </c:pt>
                <c:pt idx="8031">
                  <c:v>2798</c:v>
                </c:pt>
                <c:pt idx="8032">
                  <c:v>2799</c:v>
                </c:pt>
                <c:pt idx="8033">
                  <c:v>2799</c:v>
                </c:pt>
                <c:pt idx="8034">
                  <c:v>2799</c:v>
                </c:pt>
                <c:pt idx="8035">
                  <c:v>2799</c:v>
                </c:pt>
                <c:pt idx="8036">
                  <c:v>2799</c:v>
                </c:pt>
                <c:pt idx="8037">
                  <c:v>2799</c:v>
                </c:pt>
                <c:pt idx="8038">
                  <c:v>2799</c:v>
                </c:pt>
                <c:pt idx="8039">
                  <c:v>2799</c:v>
                </c:pt>
                <c:pt idx="8040">
                  <c:v>2799</c:v>
                </c:pt>
                <c:pt idx="8041">
                  <c:v>2799</c:v>
                </c:pt>
                <c:pt idx="8042">
                  <c:v>2799</c:v>
                </c:pt>
                <c:pt idx="8043">
                  <c:v>2799</c:v>
                </c:pt>
                <c:pt idx="8044">
                  <c:v>2799</c:v>
                </c:pt>
                <c:pt idx="8045">
                  <c:v>2799</c:v>
                </c:pt>
                <c:pt idx="8046">
                  <c:v>2799</c:v>
                </c:pt>
                <c:pt idx="8047">
                  <c:v>2800</c:v>
                </c:pt>
                <c:pt idx="8048">
                  <c:v>2800</c:v>
                </c:pt>
                <c:pt idx="8049">
                  <c:v>2800</c:v>
                </c:pt>
                <c:pt idx="8050">
                  <c:v>2800</c:v>
                </c:pt>
                <c:pt idx="8051">
                  <c:v>2800</c:v>
                </c:pt>
                <c:pt idx="8052">
                  <c:v>2800</c:v>
                </c:pt>
                <c:pt idx="8053">
                  <c:v>2801</c:v>
                </c:pt>
                <c:pt idx="8054">
                  <c:v>2801</c:v>
                </c:pt>
                <c:pt idx="8055">
                  <c:v>2802</c:v>
                </c:pt>
                <c:pt idx="8056">
                  <c:v>2802</c:v>
                </c:pt>
                <c:pt idx="8057">
                  <c:v>2803</c:v>
                </c:pt>
                <c:pt idx="8058">
                  <c:v>2803</c:v>
                </c:pt>
                <c:pt idx="8059">
                  <c:v>2803</c:v>
                </c:pt>
                <c:pt idx="8060">
                  <c:v>2803</c:v>
                </c:pt>
                <c:pt idx="8061">
                  <c:v>2803</c:v>
                </c:pt>
                <c:pt idx="8062">
                  <c:v>2803</c:v>
                </c:pt>
                <c:pt idx="8063">
                  <c:v>2803</c:v>
                </c:pt>
                <c:pt idx="8064">
                  <c:v>2803</c:v>
                </c:pt>
                <c:pt idx="8065">
                  <c:v>2803</c:v>
                </c:pt>
                <c:pt idx="8066">
                  <c:v>2803</c:v>
                </c:pt>
                <c:pt idx="8067">
                  <c:v>2803</c:v>
                </c:pt>
                <c:pt idx="8068">
                  <c:v>2803</c:v>
                </c:pt>
                <c:pt idx="8069">
                  <c:v>2803</c:v>
                </c:pt>
                <c:pt idx="8070">
                  <c:v>2803</c:v>
                </c:pt>
                <c:pt idx="8071">
                  <c:v>2803</c:v>
                </c:pt>
                <c:pt idx="8072">
                  <c:v>2803</c:v>
                </c:pt>
                <c:pt idx="8073">
                  <c:v>2804</c:v>
                </c:pt>
                <c:pt idx="8074">
                  <c:v>2804</c:v>
                </c:pt>
                <c:pt idx="8075">
                  <c:v>2804</c:v>
                </c:pt>
                <c:pt idx="8076">
                  <c:v>2804</c:v>
                </c:pt>
                <c:pt idx="8077">
                  <c:v>2804</c:v>
                </c:pt>
                <c:pt idx="8078">
                  <c:v>2804</c:v>
                </c:pt>
                <c:pt idx="8079">
                  <c:v>2804</c:v>
                </c:pt>
                <c:pt idx="8080">
                  <c:v>2805</c:v>
                </c:pt>
                <c:pt idx="8081">
                  <c:v>2806</c:v>
                </c:pt>
                <c:pt idx="8082">
                  <c:v>2806</c:v>
                </c:pt>
                <c:pt idx="8083">
                  <c:v>2806</c:v>
                </c:pt>
                <c:pt idx="8084">
                  <c:v>2806</c:v>
                </c:pt>
                <c:pt idx="8085">
                  <c:v>2807</c:v>
                </c:pt>
                <c:pt idx="8086">
                  <c:v>2808</c:v>
                </c:pt>
                <c:pt idx="8087">
                  <c:v>2808</c:v>
                </c:pt>
                <c:pt idx="8088">
                  <c:v>2808</c:v>
                </c:pt>
                <c:pt idx="8089">
                  <c:v>2809</c:v>
                </c:pt>
                <c:pt idx="8090">
                  <c:v>2810</c:v>
                </c:pt>
                <c:pt idx="8091">
                  <c:v>2811</c:v>
                </c:pt>
                <c:pt idx="8092">
                  <c:v>2811</c:v>
                </c:pt>
                <c:pt idx="8093">
                  <c:v>2811</c:v>
                </c:pt>
                <c:pt idx="8094">
                  <c:v>2812</c:v>
                </c:pt>
                <c:pt idx="8095">
                  <c:v>2813</c:v>
                </c:pt>
                <c:pt idx="8096">
                  <c:v>2813</c:v>
                </c:pt>
                <c:pt idx="8097">
                  <c:v>2814</c:v>
                </c:pt>
                <c:pt idx="8098">
                  <c:v>2814</c:v>
                </c:pt>
                <c:pt idx="8099">
                  <c:v>2814</c:v>
                </c:pt>
                <c:pt idx="8100">
                  <c:v>2814</c:v>
                </c:pt>
                <c:pt idx="8101">
                  <c:v>2814</c:v>
                </c:pt>
                <c:pt idx="8102">
                  <c:v>2815</c:v>
                </c:pt>
                <c:pt idx="8103">
                  <c:v>2816</c:v>
                </c:pt>
                <c:pt idx="8104">
                  <c:v>2817</c:v>
                </c:pt>
                <c:pt idx="8105">
                  <c:v>2818</c:v>
                </c:pt>
                <c:pt idx="8106">
                  <c:v>2818</c:v>
                </c:pt>
                <c:pt idx="8107">
                  <c:v>2818</c:v>
                </c:pt>
                <c:pt idx="8108">
                  <c:v>2819</c:v>
                </c:pt>
                <c:pt idx="8109">
                  <c:v>2819</c:v>
                </c:pt>
                <c:pt idx="8110">
                  <c:v>2819</c:v>
                </c:pt>
                <c:pt idx="8111">
                  <c:v>2820</c:v>
                </c:pt>
                <c:pt idx="8112">
                  <c:v>2821</c:v>
                </c:pt>
                <c:pt idx="8113">
                  <c:v>2821</c:v>
                </c:pt>
                <c:pt idx="8114">
                  <c:v>2822</c:v>
                </c:pt>
                <c:pt idx="8115">
                  <c:v>2823</c:v>
                </c:pt>
                <c:pt idx="8116">
                  <c:v>2824</c:v>
                </c:pt>
                <c:pt idx="8117">
                  <c:v>2824</c:v>
                </c:pt>
                <c:pt idx="8118">
                  <c:v>2825</c:v>
                </c:pt>
                <c:pt idx="8119">
                  <c:v>2825</c:v>
                </c:pt>
                <c:pt idx="8120">
                  <c:v>2825</c:v>
                </c:pt>
                <c:pt idx="8121">
                  <c:v>2826</c:v>
                </c:pt>
                <c:pt idx="8122">
                  <c:v>2826</c:v>
                </c:pt>
                <c:pt idx="8123">
                  <c:v>2827</c:v>
                </c:pt>
                <c:pt idx="8124">
                  <c:v>2828</c:v>
                </c:pt>
                <c:pt idx="8125">
                  <c:v>2829</c:v>
                </c:pt>
                <c:pt idx="8126">
                  <c:v>2830</c:v>
                </c:pt>
                <c:pt idx="8127">
                  <c:v>2830</c:v>
                </c:pt>
                <c:pt idx="8128">
                  <c:v>2831</c:v>
                </c:pt>
                <c:pt idx="8129">
                  <c:v>2832</c:v>
                </c:pt>
                <c:pt idx="8130">
                  <c:v>2833</c:v>
                </c:pt>
                <c:pt idx="8131">
                  <c:v>2833</c:v>
                </c:pt>
                <c:pt idx="8132">
                  <c:v>2834</c:v>
                </c:pt>
                <c:pt idx="8133">
                  <c:v>2835</c:v>
                </c:pt>
                <c:pt idx="8134">
                  <c:v>2836</c:v>
                </c:pt>
                <c:pt idx="8135">
                  <c:v>2837</c:v>
                </c:pt>
                <c:pt idx="8136">
                  <c:v>2838</c:v>
                </c:pt>
                <c:pt idx="8137">
                  <c:v>2838</c:v>
                </c:pt>
                <c:pt idx="8138">
                  <c:v>2838</c:v>
                </c:pt>
                <c:pt idx="8139">
                  <c:v>2838</c:v>
                </c:pt>
                <c:pt idx="8140">
                  <c:v>2838</c:v>
                </c:pt>
                <c:pt idx="8141">
                  <c:v>2838</c:v>
                </c:pt>
                <c:pt idx="8142">
                  <c:v>2839</c:v>
                </c:pt>
                <c:pt idx="8143">
                  <c:v>2840</c:v>
                </c:pt>
                <c:pt idx="8144">
                  <c:v>2840</c:v>
                </c:pt>
                <c:pt idx="8145">
                  <c:v>2841</c:v>
                </c:pt>
                <c:pt idx="8146">
                  <c:v>2842</c:v>
                </c:pt>
                <c:pt idx="8147">
                  <c:v>2843</c:v>
                </c:pt>
                <c:pt idx="8148">
                  <c:v>2844</c:v>
                </c:pt>
                <c:pt idx="8149">
                  <c:v>2845</c:v>
                </c:pt>
                <c:pt idx="8150">
                  <c:v>2846</c:v>
                </c:pt>
                <c:pt idx="8151">
                  <c:v>2847</c:v>
                </c:pt>
                <c:pt idx="8152">
                  <c:v>2847</c:v>
                </c:pt>
                <c:pt idx="8153">
                  <c:v>2848</c:v>
                </c:pt>
                <c:pt idx="8154">
                  <c:v>2848</c:v>
                </c:pt>
                <c:pt idx="8155">
                  <c:v>2849</c:v>
                </c:pt>
                <c:pt idx="8156">
                  <c:v>2850</c:v>
                </c:pt>
                <c:pt idx="8157">
                  <c:v>2850</c:v>
                </c:pt>
                <c:pt idx="8158">
                  <c:v>2851</c:v>
                </c:pt>
                <c:pt idx="8159">
                  <c:v>2852</c:v>
                </c:pt>
                <c:pt idx="8160">
                  <c:v>2852</c:v>
                </c:pt>
                <c:pt idx="8161">
                  <c:v>2852</c:v>
                </c:pt>
                <c:pt idx="8162">
                  <c:v>2853</c:v>
                </c:pt>
                <c:pt idx="8163">
                  <c:v>2853</c:v>
                </c:pt>
                <c:pt idx="8164">
                  <c:v>2854</c:v>
                </c:pt>
                <c:pt idx="8165">
                  <c:v>2855</c:v>
                </c:pt>
                <c:pt idx="8166">
                  <c:v>2856</c:v>
                </c:pt>
                <c:pt idx="8167">
                  <c:v>2856</c:v>
                </c:pt>
                <c:pt idx="8168">
                  <c:v>2857</c:v>
                </c:pt>
                <c:pt idx="8169">
                  <c:v>2858</c:v>
                </c:pt>
                <c:pt idx="8170">
                  <c:v>2858</c:v>
                </c:pt>
                <c:pt idx="8171">
                  <c:v>2859</c:v>
                </c:pt>
                <c:pt idx="8172">
                  <c:v>2860</c:v>
                </c:pt>
                <c:pt idx="8173">
                  <c:v>2860</c:v>
                </c:pt>
                <c:pt idx="8174">
                  <c:v>2861</c:v>
                </c:pt>
                <c:pt idx="8175">
                  <c:v>2861</c:v>
                </c:pt>
                <c:pt idx="8176">
                  <c:v>2861</c:v>
                </c:pt>
                <c:pt idx="8177">
                  <c:v>2861</c:v>
                </c:pt>
                <c:pt idx="8178">
                  <c:v>2861</c:v>
                </c:pt>
                <c:pt idx="8179">
                  <c:v>2861</c:v>
                </c:pt>
                <c:pt idx="8180">
                  <c:v>2861</c:v>
                </c:pt>
                <c:pt idx="8181">
                  <c:v>2861</c:v>
                </c:pt>
                <c:pt idx="8182">
                  <c:v>2861</c:v>
                </c:pt>
                <c:pt idx="8183">
                  <c:v>2861</c:v>
                </c:pt>
                <c:pt idx="8184">
                  <c:v>2862</c:v>
                </c:pt>
                <c:pt idx="8185">
                  <c:v>2862</c:v>
                </c:pt>
                <c:pt idx="8186">
                  <c:v>2862</c:v>
                </c:pt>
                <c:pt idx="8187">
                  <c:v>2862</c:v>
                </c:pt>
                <c:pt idx="8188">
                  <c:v>2862</c:v>
                </c:pt>
                <c:pt idx="8189">
                  <c:v>2862</c:v>
                </c:pt>
                <c:pt idx="8190">
                  <c:v>2862</c:v>
                </c:pt>
                <c:pt idx="8191">
                  <c:v>2862</c:v>
                </c:pt>
                <c:pt idx="8192">
                  <c:v>2863</c:v>
                </c:pt>
                <c:pt idx="8193">
                  <c:v>2864</c:v>
                </c:pt>
                <c:pt idx="8194">
                  <c:v>2865</c:v>
                </c:pt>
                <c:pt idx="8195">
                  <c:v>2866</c:v>
                </c:pt>
                <c:pt idx="8196">
                  <c:v>2867</c:v>
                </c:pt>
                <c:pt idx="8197">
                  <c:v>2867</c:v>
                </c:pt>
                <c:pt idx="8198">
                  <c:v>2868</c:v>
                </c:pt>
                <c:pt idx="8199">
                  <c:v>2869</c:v>
                </c:pt>
                <c:pt idx="8200">
                  <c:v>2869</c:v>
                </c:pt>
                <c:pt idx="8201">
                  <c:v>2870</c:v>
                </c:pt>
                <c:pt idx="8202">
                  <c:v>2870</c:v>
                </c:pt>
                <c:pt idx="8203">
                  <c:v>2870</c:v>
                </c:pt>
                <c:pt idx="8204">
                  <c:v>2871</c:v>
                </c:pt>
                <c:pt idx="8205">
                  <c:v>2872</c:v>
                </c:pt>
                <c:pt idx="8206">
                  <c:v>2873</c:v>
                </c:pt>
                <c:pt idx="8207">
                  <c:v>2873</c:v>
                </c:pt>
                <c:pt idx="8208">
                  <c:v>2873</c:v>
                </c:pt>
                <c:pt idx="8209">
                  <c:v>2873</c:v>
                </c:pt>
                <c:pt idx="8210">
                  <c:v>2873</c:v>
                </c:pt>
                <c:pt idx="8211">
                  <c:v>2873</c:v>
                </c:pt>
                <c:pt idx="8212">
                  <c:v>2874</c:v>
                </c:pt>
                <c:pt idx="8213">
                  <c:v>2875</c:v>
                </c:pt>
                <c:pt idx="8214">
                  <c:v>2876</c:v>
                </c:pt>
                <c:pt idx="8215">
                  <c:v>2877</c:v>
                </c:pt>
                <c:pt idx="8216">
                  <c:v>2878</c:v>
                </c:pt>
                <c:pt idx="8217">
                  <c:v>2879</c:v>
                </c:pt>
                <c:pt idx="8218">
                  <c:v>2880</c:v>
                </c:pt>
                <c:pt idx="8219">
                  <c:v>2881</c:v>
                </c:pt>
                <c:pt idx="8220">
                  <c:v>2881</c:v>
                </c:pt>
                <c:pt idx="8221">
                  <c:v>2882</c:v>
                </c:pt>
                <c:pt idx="8222">
                  <c:v>2883</c:v>
                </c:pt>
                <c:pt idx="8223">
                  <c:v>2883</c:v>
                </c:pt>
                <c:pt idx="8224">
                  <c:v>2883</c:v>
                </c:pt>
                <c:pt idx="8225">
                  <c:v>2884</c:v>
                </c:pt>
                <c:pt idx="8226">
                  <c:v>2885</c:v>
                </c:pt>
                <c:pt idx="8227">
                  <c:v>2885</c:v>
                </c:pt>
                <c:pt idx="8228">
                  <c:v>2885</c:v>
                </c:pt>
                <c:pt idx="8229">
                  <c:v>2885</c:v>
                </c:pt>
                <c:pt idx="8230">
                  <c:v>2885</c:v>
                </c:pt>
                <c:pt idx="8231">
                  <c:v>2885</c:v>
                </c:pt>
                <c:pt idx="8232">
                  <c:v>2885</c:v>
                </c:pt>
                <c:pt idx="8233">
                  <c:v>2886</c:v>
                </c:pt>
                <c:pt idx="8234">
                  <c:v>2887</c:v>
                </c:pt>
                <c:pt idx="8235">
                  <c:v>2887</c:v>
                </c:pt>
                <c:pt idx="8236">
                  <c:v>2887</c:v>
                </c:pt>
                <c:pt idx="8237">
                  <c:v>2887</c:v>
                </c:pt>
                <c:pt idx="8238">
                  <c:v>2888</c:v>
                </c:pt>
                <c:pt idx="8239">
                  <c:v>2888</c:v>
                </c:pt>
                <c:pt idx="8240">
                  <c:v>2888</c:v>
                </c:pt>
                <c:pt idx="8241">
                  <c:v>2889</c:v>
                </c:pt>
                <c:pt idx="8242">
                  <c:v>2889</c:v>
                </c:pt>
                <c:pt idx="8243">
                  <c:v>2889</c:v>
                </c:pt>
                <c:pt idx="8244">
                  <c:v>2890</c:v>
                </c:pt>
                <c:pt idx="8245">
                  <c:v>2891</c:v>
                </c:pt>
                <c:pt idx="8246">
                  <c:v>2891</c:v>
                </c:pt>
                <c:pt idx="8247">
                  <c:v>2891</c:v>
                </c:pt>
                <c:pt idx="8248">
                  <c:v>2892</c:v>
                </c:pt>
                <c:pt idx="8249">
                  <c:v>2892</c:v>
                </c:pt>
                <c:pt idx="8250">
                  <c:v>2893</c:v>
                </c:pt>
                <c:pt idx="8251">
                  <c:v>2894</c:v>
                </c:pt>
                <c:pt idx="8252">
                  <c:v>2894</c:v>
                </c:pt>
                <c:pt idx="8253">
                  <c:v>2894</c:v>
                </c:pt>
                <c:pt idx="8254">
                  <c:v>2894</c:v>
                </c:pt>
                <c:pt idx="8255">
                  <c:v>2894</c:v>
                </c:pt>
                <c:pt idx="8256">
                  <c:v>2894</c:v>
                </c:pt>
                <c:pt idx="8257">
                  <c:v>2894</c:v>
                </c:pt>
                <c:pt idx="8258">
                  <c:v>2894</c:v>
                </c:pt>
                <c:pt idx="8259">
                  <c:v>2894</c:v>
                </c:pt>
                <c:pt idx="8260">
                  <c:v>2894</c:v>
                </c:pt>
                <c:pt idx="8261">
                  <c:v>2894</c:v>
                </c:pt>
                <c:pt idx="8262">
                  <c:v>2894</c:v>
                </c:pt>
                <c:pt idx="8263">
                  <c:v>2894</c:v>
                </c:pt>
                <c:pt idx="8264">
                  <c:v>2895</c:v>
                </c:pt>
                <c:pt idx="8265">
                  <c:v>2895</c:v>
                </c:pt>
                <c:pt idx="8266">
                  <c:v>2895</c:v>
                </c:pt>
                <c:pt idx="8267">
                  <c:v>2895</c:v>
                </c:pt>
                <c:pt idx="8268">
                  <c:v>2895</c:v>
                </c:pt>
                <c:pt idx="8269">
                  <c:v>2896</c:v>
                </c:pt>
                <c:pt idx="8270">
                  <c:v>2896</c:v>
                </c:pt>
                <c:pt idx="8271">
                  <c:v>2897</c:v>
                </c:pt>
                <c:pt idx="8272">
                  <c:v>2897</c:v>
                </c:pt>
                <c:pt idx="8273">
                  <c:v>2897</c:v>
                </c:pt>
                <c:pt idx="8274">
                  <c:v>2897</c:v>
                </c:pt>
                <c:pt idx="8275">
                  <c:v>2897</c:v>
                </c:pt>
                <c:pt idx="8276">
                  <c:v>2898</c:v>
                </c:pt>
                <c:pt idx="8277">
                  <c:v>2898</c:v>
                </c:pt>
                <c:pt idx="8278">
                  <c:v>2898</c:v>
                </c:pt>
                <c:pt idx="8279">
                  <c:v>2898</c:v>
                </c:pt>
                <c:pt idx="8280">
                  <c:v>2898</c:v>
                </c:pt>
                <c:pt idx="8281">
                  <c:v>2898</c:v>
                </c:pt>
                <c:pt idx="8282">
                  <c:v>2899</c:v>
                </c:pt>
                <c:pt idx="8283">
                  <c:v>2899</c:v>
                </c:pt>
                <c:pt idx="8284">
                  <c:v>2899</c:v>
                </c:pt>
                <c:pt idx="8285">
                  <c:v>2900</c:v>
                </c:pt>
                <c:pt idx="8286">
                  <c:v>2900</c:v>
                </c:pt>
                <c:pt idx="8287">
                  <c:v>2900</c:v>
                </c:pt>
                <c:pt idx="8288">
                  <c:v>2900</c:v>
                </c:pt>
                <c:pt idx="8289">
                  <c:v>2900</c:v>
                </c:pt>
                <c:pt idx="8290">
                  <c:v>2900</c:v>
                </c:pt>
                <c:pt idx="8291">
                  <c:v>2900</c:v>
                </c:pt>
                <c:pt idx="8292">
                  <c:v>2900</c:v>
                </c:pt>
                <c:pt idx="8293">
                  <c:v>2900</c:v>
                </c:pt>
                <c:pt idx="8294">
                  <c:v>2900</c:v>
                </c:pt>
                <c:pt idx="8295">
                  <c:v>2900</c:v>
                </c:pt>
                <c:pt idx="8296">
                  <c:v>2900</c:v>
                </c:pt>
                <c:pt idx="8297">
                  <c:v>2901</c:v>
                </c:pt>
                <c:pt idx="8298">
                  <c:v>2902</c:v>
                </c:pt>
                <c:pt idx="8299">
                  <c:v>2902</c:v>
                </c:pt>
                <c:pt idx="8300">
                  <c:v>2902</c:v>
                </c:pt>
                <c:pt idx="8301">
                  <c:v>2902</c:v>
                </c:pt>
                <c:pt idx="8302">
                  <c:v>2902</c:v>
                </c:pt>
                <c:pt idx="8303">
                  <c:v>2902</c:v>
                </c:pt>
                <c:pt idx="8304">
                  <c:v>2902</c:v>
                </c:pt>
                <c:pt idx="8305">
                  <c:v>2902</c:v>
                </c:pt>
                <c:pt idx="8306">
                  <c:v>2902</c:v>
                </c:pt>
                <c:pt idx="8307">
                  <c:v>2902</c:v>
                </c:pt>
                <c:pt idx="8308">
                  <c:v>2902</c:v>
                </c:pt>
                <c:pt idx="8309">
                  <c:v>2902</c:v>
                </c:pt>
                <c:pt idx="8310">
                  <c:v>2902</c:v>
                </c:pt>
                <c:pt idx="8311">
                  <c:v>2903</c:v>
                </c:pt>
                <c:pt idx="8312">
                  <c:v>2903</c:v>
                </c:pt>
                <c:pt idx="8313">
                  <c:v>2904</c:v>
                </c:pt>
                <c:pt idx="8314">
                  <c:v>2904</c:v>
                </c:pt>
                <c:pt idx="8315">
                  <c:v>2904</c:v>
                </c:pt>
                <c:pt idx="8316">
                  <c:v>2905</c:v>
                </c:pt>
                <c:pt idx="8317">
                  <c:v>2905</c:v>
                </c:pt>
                <c:pt idx="8318">
                  <c:v>2905</c:v>
                </c:pt>
                <c:pt idx="8319">
                  <c:v>2905</c:v>
                </c:pt>
                <c:pt idx="8320">
                  <c:v>2905</c:v>
                </c:pt>
                <c:pt idx="8321">
                  <c:v>2906</c:v>
                </c:pt>
                <c:pt idx="8322">
                  <c:v>2907</c:v>
                </c:pt>
                <c:pt idx="8323">
                  <c:v>2907</c:v>
                </c:pt>
                <c:pt idx="8324">
                  <c:v>2907</c:v>
                </c:pt>
                <c:pt idx="8325">
                  <c:v>2908</c:v>
                </c:pt>
                <c:pt idx="8326">
                  <c:v>2909</c:v>
                </c:pt>
                <c:pt idx="8327">
                  <c:v>2909</c:v>
                </c:pt>
                <c:pt idx="8328">
                  <c:v>2909</c:v>
                </c:pt>
                <c:pt idx="8329">
                  <c:v>2909</c:v>
                </c:pt>
                <c:pt idx="8330">
                  <c:v>2910</c:v>
                </c:pt>
                <c:pt idx="8331">
                  <c:v>2911</c:v>
                </c:pt>
                <c:pt idx="8332">
                  <c:v>2911</c:v>
                </c:pt>
                <c:pt idx="8333">
                  <c:v>2911</c:v>
                </c:pt>
                <c:pt idx="8334">
                  <c:v>2911</c:v>
                </c:pt>
                <c:pt idx="8335">
                  <c:v>2911</c:v>
                </c:pt>
                <c:pt idx="8336">
                  <c:v>2911</c:v>
                </c:pt>
                <c:pt idx="8337">
                  <c:v>2912</c:v>
                </c:pt>
                <c:pt idx="8338">
                  <c:v>2913</c:v>
                </c:pt>
                <c:pt idx="8339">
                  <c:v>2914</c:v>
                </c:pt>
                <c:pt idx="8340">
                  <c:v>2915</c:v>
                </c:pt>
                <c:pt idx="8341">
                  <c:v>2915</c:v>
                </c:pt>
                <c:pt idx="8342">
                  <c:v>2916</c:v>
                </c:pt>
                <c:pt idx="8343">
                  <c:v>2917</c:v>
                </c:pt>
                <c:pt idx="8344">
                  <c:v>2918</c:v>
                </c:pt>
                <c:pt idx="8345">
                  <c:v>2919</c:v>
                </c:pt>
                <c:pt idx="8346">
                  <c:v>2920</c:v>
                </c:pt>
                <c:pt idx="8347">
                  <c:v>2921</c:v>
                </c:pt>
                <c:pt idx="8348">
                  <c:v>2922</c:v>
                </c:pt>
                <c:pt idx="8349">
                  <c:v>2923</c:v>
                </c:pt>
                <c:pt idx="8350">
                  <c:v>2923</c:v>
                </c:pt>
                <c:pt idx="8351">
                  <c:v>2924</c:v>
                </c:pt>
                <c:pt idx="8352">
                  <c:v>2925</c:v>
                </c:pt>
                <c:pt idx="8353">
                  <c:v>2926</c:v>
                </c:pt>
                <c:pt idx="8354">
                  <c:v>2927</c:v>
                </c:pt>
                <c:pt idx="8355">
                  <c:v>2928</c:v>
                </c:pt>
                <c:pt idx="8356">
                  <c:v>2929</c:v>
                </c:pt>
                <c:pt idx="8357">
                  <c:v>2930</c:v>
                </c:pt>
                <c:pt idx="8358">
                  <c:v>2931</c:v>
                </c:pt>
                <c:pt idx="8359">
                  <c:v>2932</c:v>
                </c:pt>
                <c:pt idx="8360">
                  <c:v>2933</c:v>
                </c:pt>
                <c:pt idx="8361">
                  <c:v>2934</c:v>
                </c:pt>
                <c:pt idx="8362">
                  <c:v>2935</c:v>
                </c:pt>
                <c:pt idx="8363">
                  <c:v>2936</c:v>
                </c:pt>
                <c:pt idx="8364">
                  <c:v>2936</c:v>
                </c:pt>
                <c:pt idx="8365">
                  <c:v>2937</c:v>
                </c:pt>
                <c:pt idx="8366">
                  <c:v>2938</c:v>
                </c:pt>
                <c:pt idx="8367">
                  <c:v>2939</c:v>
                </c:pt>
                <c:pt idx="8368">
                  <c:v>2939</c:v>
                </c:pt>
                <c:pt idx="8369">
                  <c:v>2939</c:v>
                </c:pt>
                <c:pt idx="8370">
                  <c:v>2939</c:v>
                </c:pt>
                <c:pt idx="8371">
                  <c:v>2940</c:v>
                </c:pt>
                <c:pt idx="8372">
                  <c:v>2940</c:v>
                </c:pt>
                <c:pt idx="8373">
                  <c:v>2940</c:v>
                </c:pt>
                <c:pt idx="8374">
                  <c:v>2941</c:v>
                </c:pt>
                <c:pt idx="8375">
                  <c:v>2942</c:v>
                </c:pt>
                <c:pt idx="8376">
                  <c:v>2942</c:v>
                </c:pt>
                <c:pt idx="8377">
                  <c:v>2942</c:v>
                </c:pt>
                <c:pt idx="8378">
                  <c:v>2942</c:v>
                </c:pt>
                <c:pt idx="8379">
                  <c:v>2943</c:v>
                </c:pt>
                <c:pt idx="8380">
                  <c:v>2943</c:v>
                </c:pt>
                <c:pt idx="8381">
                  <c:v>2943</c:v>
                </c:pt>
                <c:pt idx="8382">
                  <c:v>2944</c:v>
                </c:pt>
                <c:pt idx="8383">
                  <c:v>2944</c:v>
                </c:pt>
                <c:pt idx="8384">
                  <c:v>2944</c:v>
                </c:pt>
                <c:pt idx="8385">
                  <c:v>2945</c:v>
                </c:pt>
                <c:pt idx="8386">
                  <c:v>2946</c:v>
                </c:pt>
                <c:pt idx="8387">
                  <c:v>2947</c:v>
                </c:pt>
                <c:pt idx="8388">
                  <c:v>2948</c:v>
                </c:pt>
                <c:pt idx="8389">
                  <c:v>2948</c:v>
                </c:pt>
                <c:pt idx="8390">
                  <c:v>2949</c:v>
                </c:pt>
                <c:pt idx="8391">
                  <c:v>2949</c:v>
                </c:pt>
                <c:pt idx="8392">
                  <c:v>2949</c:v>
                </c:pt>
                <c:pt idx="8393">
                  <c:v>2950</c:v>
                </c:pt>
                <c:pt idx="8394">
                  <c:v>2951</c:v>
                </c:pt>
                <c:pt idx="8395">
                  <c:v>2952</c:v>
                </c:pt>
                <c:pt idx="8396">
                  <c:v>2952</c:v>
                </c:pt>
                <c:pt idx="8397">
                  <c:v>2953</c:v>
                </c:pt>
                <c:pt idx="8398">
                  <c:v>2954</c:v>
                </c:pt>
                <c:pt idx="8399">
                  <c:v>2955</c:v>
                </c:pt>
                <c:pt idx="8400">
                  <c:v>2955</c:v>
                </c:pt>
                <c:pt idx="8401">
                  <c:v>2955</c:v>
                </c:pt>
                <c:pt idx="8402">
                  <c:v>2956</c:v>
                </c:pt>
                <c:pt idx="8403">
                  <c:v>2957</c:v>
                </c:pt>
                <c:pt idx="8404">
                  <c:v>2958</c:v>
                </c:pt>
                <c:pt idx="8405">
                  <c:v>2959</c:v>
                </c:pt>
                <c:pt idx="8406">
                  <c:v>2960</c:v>
                </c:pt>
                <c:pt idx="8407">
                  <c:v>2960</c:v>
                </c:pt>
                <c:pt idx="8408">
                  <c:v>2960</c:v>
                </c:pt>
                <c:pt idx="8409">
                  <c:v>2961</c:v>
                </c:pt>
                <c:pt idx="8410">
                  <c:v>2962</c:v>
                </c:pt>
                <c:pt idx="8411">
                  <c:v>2963</c:v>
                </c:pt>
                <c:pt idx="8412">
                  <c:v>2964</c:v>
                </c:pt>
                <c:pt idx="8413">
                  <c:v>2964</c:v>
                </c:pt>
                <c:pt idx="8414">
                  <c:v>2965</c:v>
                </c:pt>
                <c:pt idx="8415">
                  <c:v>2965</c:v>
                </c:pt>
                <c:pt idx="8416">
                  <c:v>2966</c:v>
                </c:pt>
                <c:pt idx="8417">
                  <c:v>2966</c:v>
                </c:pt>
                <c:pt idx="8418">
                  <c:v>2967</c:v>
                </c:pt>
                <c:pt idx="8419">
                  <c:v>2968</c:v>
                </c:pt>
                <c:pt idx="8420">
                  <c:v>2969</c:v>
                </c:pt>
                <c:pt idx="8421">
                  <c:v>2970</c:v>
                </c:pt>
                <c:pt idx="8422">
                  <c:v>2971</c:v>
                </c:pt>
                <c:pt idx="8423">
                  <c:v>2971</c:v>
                </c:pt>
                <c:pt idx="8424">
                  <c:v>2972</c:v>
                </c:pt>
                <c:pt idx="8425">
                  <c:v>2973</c:v>
                </c:pt>
                <c:pt idx="8426">
                  <c:v>2974</c:v>
                </c:pt>
                <c:pt idx="8427">
                  <c:v>2975</c:v>
                </c:pt>
                <c:pt idx="8428">
                  <c:v>2976</c:v>
                </c:pt>
                <c:pt idx="8429">
                  <c:v>2977</c:v>
                </c:pt>
                <c:pt idx="8430">
                  <c:v>2978</c:v>
                </c:pt>
                <c:pt idx="8431">
                  <c:v>2979</c:v>
                </c:pt>
                <c:pt idx="8432">
                  <c:v>2980</c:v>
                </c:pt>
                <c:pt idx="8433">
                  <c:v>2980</c:v>
                </c:pt>
                <c:pt idx="8434">
                  <c:v>2980</c:v>
                </c:pt>
                <c:pt idx="8435">
                  <c:v>2980</c:v>
                </c:pt>
                <c:pt idx="8436">
                  <c:v>2980</c:v>
                </c:pt>
                <c:pt idx="8437">
                  <c:v>2980</c:v>
                </c:pt>
                <c:pt idx="8438">
                  <c:v>2980</c:v>
                </c:pt>
                <c:pt idx="8439">
                  <c:v>2980</c:v>
                </c:pt>
                <c:pt idx="8440">
                  <c:v>2980</c:v>
                </c:pt>
                <c:pt idx="8441">
                  <c:v>2980</c:v>
                </c:pt>
                <c:pt idx="8442">
                  <c:v>2980</c:v>
                </c:pt>
                <c:pt idx="8443">
                  <c:v>2980</c:v>
                </c:pt>
                <c:pt idx="8444">
                  <c:v>2980</c:v>
                </c:pt>
                <c:pt idx="8445">
                  <c:v>2980</c:v>
                </c:pt>
                <c:pt idx="8446">
                  <c:v>2980</c:v>
                </c:pt>
                <c:pt idx="8447">
                  <c:v>2980</c:v>
                </c:pt>
                <c:pt idx="8448">
                  <c:v>2980</c:v>
                </c:pt>
                <c:pt idx="8449">
                  <c:v>2980</c:v>
                </c:pt>
                <c:pt idx="8450">
                  <c:v>2980</c:v>
                </c:pt>
                <c:pt idx="8451">
                  <c:v>2980</c:v>
                </c:pt>
                <c:pt idx="8452">
                  <c:v>2980</c:v>
                </c:pt>
                <c:pt idx="8453">
                  <c:v>2980</c:v>
                </c:pt>
                <c:pt idx="8454">
                  <c:v>2980</c:v>
                </c:pt>
                <c:pt idx="8455">
                  <c:v>2980</c:v>
                </c:pt>
                <c:pt idx="8456">
                  <c:v>2980</c:v>
                </c:pt>
                <c:pt idx="8457">
                  <c:v>2980</c:v>
                </c:pt>
                <c:pt idx="8458">
                  <c:v>2980</c:v>
                </c:pt>
                <c:pt idx="8459">
                  <c:v>2980</c:v>
                </c:pt>
                <c:pt idx="8460">
                  <c:v>2980</c:v>
                </c:pt>
                <c:pt idx="8461">
                  <c:v>2980</c:v>
                </c:pt>
                <c:pt idx="8462">
                  <c:v>2980</c:v>
                </c:pt>
                <c:pt idx="8463">
                  <c:v>2980</c:v>
                </c:pt>
                <c:pt idx="8464">
                  <c:v>2980</c:v>
                </c:pt>
                <c:pt idx="8465">
                  <c:v>2981</c:v>
                </c:pt>
                <c:pt idx="8466">
                  <c:v>2982</c:v>
                </c:pt>
                <c:pt idx="8467">
                  <c:v>2982</c:v>
                </c:pt>
                <c:pt idx="8468">
                  <c:v>2982</c:v>
                </c:pt>
                <c:pt idx="8469">
                  <c:v>2982</c:v>
                </c:pt>
                <c:pt idx="8470">
                  <c:v>2982</c:v>
                </c:pt>
                <c:pt idx="8471">
                  <c:v>2982</c:v>
                </c:pt>
                <c:pt idx="8472">
                  <c:v>2982</c:v>
                </c:pt>
                <c:pt idx="8473">
                  <c:v>2982</c:v>
                </c:pt>
                <c:pt idx="8474">
                  <c:v>2982</c:v>
                </c:pt>
                <c:pt idx="8475">
                  <c:v>2983</c:v>
                </c:pt>
                <c:pt idx="8476">
                  <c:v>2983</c:v>
                </c:pt>
                <c:pt idx="8477">
                  <c:v>2983</c:v>
                </c:pt>
                <c:pt idx="8478">
                  <c:v>2983</c:v>
                </c:pt>
                <c:pt idx="8479">
                  <c:v>2983</c:v>
                </c:pt>
                <c:pt idx="8480">
                  <c:v>2983</c:v>
                </c:pt>
                <c:pt idx="8481">
                  <c:v>2984</c:v>
                </c:pt>
                <c:pt idx="8482">
                  <c:v>2984</c:v>
                </c:pt>
                <c:pt idx="8483">
                  <c:v>2984</c:v>
                </c:pt>
                <c:pt idx="8484">
                  <c:v>2984</c:v>
                </c:pt>
                <c:pt idx="8485">
                  <c:v>2984</c:v>
                </c:pt>
                <c:pt idx="8486">
                  <c:v>2985</c:v>
                </c:pt>
                <c:pt idx="8487">
                  <c:v>2985</c:v>
                </c:pt>
                <c:pt idx="8488">
                  <c:v>2985</c:v>
                </c:pt>
                <c:pt idx="8489">
                  <c:v>2985</c:v>
                </c:pt>
                <c:pt idx="8490">
                  <c:v>2985</c:v>
                </c:pt>
                <c:pt idx="8491">
                  <c:v>2985</c:v>
                </c:pt>
                <c:pt idx="8492">
                  <c:v>2985</c:v>
                </c:pt>
                <c:pt idx="8493">
                  <c:v>2985</c:v>
                </c:pt>
                <c:pt idx="8494">
                  <c:v>2985</c:v>
                </c:pt>
                <c:pt idx="8495">
                  <c:v>2985</c:v>
                </c:pt>
                <c:pt idx="8496">
                  <c:v>2985</c:v>
                </c:pt>
                <c:pt idx="8497">
                  <c:v>2985</c:v>
                </c:pt>
                <c:pt idx="8498">
                  <c:v>2985</c:v>
                </c:pt>
                <c:pt idx="8499">
                  <c:v>2985</c:v>
                </c:pt>
                <c:pt idx="8500">
                  <c:v>2985</c:v>
                </c:pt>
                <c:pt idx="8501">
                  <c:v>2985</c:v>
                </c:pt>
                <c:pt idx="8502">
                  <c:v>2985</c:v>
                </c:pt>
                <c:pt idx="8503">
                  <c:v>2985</c:v>
                </c:pt>
                <c:pt idx="8504">
                  <c:v>2985</c:v>
                </c:pt>
                <c:pt idx="8505">
                  <c:v>2985</c:v>
                </c:pt>
                <c:pt idx="8506">
                  <c:v>2985</c:v>
                </c:pt>
                <c:pt idx="8507">
                  <c:v>2985</c:v>
                </c:pt>
                <c:pt idx="8508">
                  <c:v>2985</c:v>
                </c:pt>
                <c:pt idx="8509">
                  <c:v>2985</c:v>
                </c:pt>
                <c:pt idx="8510">
                  <c:v>2986</c:v>
                </c:pt>
                <c:pt idx="8511">
                  <c:v>2986</c:v>
                </c:pt>
                <c:pt idx="8512">
                  <c:v>2986</c:v>
                </c:pt>
                <c:pt idx="8513">
                  <c:v>2987</c:v>
                </c:pt>
                <c:pt idx="8514">
                  <c:v>2987</c:v>
                </c:pt>
                <c:pt idx="8515">
                  <c:v>2987</c:v>
                </c:pt>
                <c:pt idx="8516">
                  <c:v>2987</c:v>
                </c:pt>
                <c:pt idx="8517">
                  <c:v>2987</c:v>
                </c:pt>
                <c:pt idx="8518">
                  <c:v>2987</c:v>
                </c:pt>
                <c:pt idx="8519">
                  <c:v>2987</c:v>
                </c:pt>
                <c:pt idx="8520">
                  <c:v>2987</c:v>
                </c:pt>
                <c:pt idx="8521">
                  <c:v>2987</c:v>
                </c:pt>
                <c:pt idx="8522">
                  <c:v>2987</c:v>
                </c:pt>
                <c:pt idx="8523">
                  <c:v>2987</c:v>
                </c:pt>
                <c:pt idx="8524">
                  <c:v>2987</c:v>
                </c:pt>
                <c:pt idx="8525">
                  <c:v>2987</c:v>
                </c:pt>
                <c:pt idx="8526">
                  <c:v>2987</c:v>
                </c:pt>
                <c:pt idx="8527">
                  <c:v>2987</c:v>
                </c:pt>
                <c:pt idx="8528">
                  <c:v>2987</c:v>
                </c:pt>
                <c:pt idx="8529">
                  <c:v>2987</c:v>
                </c:pt>
                <c:pt idx="8530">
                  <c:v>2988</c:v>
                </c:pt>
                <c:pt idx="8531">
                  <c:v>2989</c:v>
                </c:pt>
                <c:pt idx="8532">
                  <c:v>2990</c:v>
                </c:pt>
                <c:pt idx="8533">
                  <c:v>2991</c:v>
                </c:pt>
                <c:pt idx="8534">
                  <c:v>2991</c:v>
                </c:pt>
                <c:pt idx="8535">
                  <c:v>2992</c:v>
                </c:pt>
                <c:pt idx="8536">
                  <c:v>2992</c:v>
                </c:pt>
                <c:pt idx="8537">
                  <c:v>2992</c:v>
                </c:pt>
                <c:pt idx="8538">
                  <c:v>2992</c:v>
                </c:pt>
                <c:pt idx="8539">
                  <c:v>2992</c:v>
                </c:pt>
                <c:pt idx="8540">
                  <c:v>2992</c:v>
                </c:pt>
                <c:pt idx="8541">
                  <c:v>2992</c:v>
                </c:pt>
                <c:pt idx="8542">
                  <c:v>2992</c:v>
                </c:pt>
                <c:pt idx="8543">
                  <c:v>2992</c:v>
                </c:pt>
                <c:pt idx="8544">
                  <c:v>2992</c:v>
                </c:pt>
                <c:pt idx="8545">
                  <c:v>2993</c:v>
                </c:pt>
                <c:pt idx="8546">
                  <c:v>2994</c:v>
                </c:pt>
                <c:pt idx="8547">
                  <c:v>2994</c:v>
                </c:pt>
                <c:pt idx="8548">
                  <c:v>2994</c:v>
                </c:pt>
                <c:pt idx="8549">
                  <c:v>2995</c:v>
                </c:pt>
                <c:pt idx="8550">
                  <c:v>2995</c:v>
                </c:pt>
                <c:pt idx="8551">
                  <c:v>2995</c:v>
                </c:pt>
                <c:pt idx="8552">
                  <c:v>2996</c:v>
                </c:pt>
                <c:pt idx="8553">
                  <c:v>2996</c:v>
                </c:pt>
                <c:pt idx="8554">
                  <c:v>2996</c:v>
                </c:pt>
                <c:pt idx="8555">
                  <c:v>2996</c:v>
                </c:pt>
                <c:pt idx="8556">
                  <c:v>2996</c:v>
                </c:pt>
                <c:pt idx="8557">
                  <c:v>2996</c:v>
                </c:pt>
                <c:pt idx="8558">
                  <c:v>2997</c:v>
                </c:pt>
                <c:pt idx="8559">
                  <c:v>2997</c:v>
                </c:pt>
                <c:pt idx="8560">
                  <c:v>2997</c:v>
                </c:pt>
                <c:pt idx="8561">
                  <c:v>2997</c:v>
                </c:pt>
                <c:pt idx="8562">
                  <c:v>2997</c:v>
                </c:pt>
                <c:pt idx="8563">
                  <c:v>2997</c:v>
                </c:pt>
                <c:pt idx="8564">
                  <c:v>2997</c:v>
                </c:pt>
                <c:pt idx="8565">
                  <c:v>2997</c:v>
                </c:pt>
                <c:pt idx="8566">
                  <c:v>2997</c:v>
                </c:pt>
                <c:pt idx="8567">
                  <c:v>2998</c:v>
                </c:pt>
                <c:pt idx="8568">
                  <c:v>2998</c:v>
                </c:pt>
                <c:pt idx="8569">
                  <c:v>2999</c:v>
                </c:pt>
                <c:pt idx="8570">
                  <c:v>2999</c:v>
                </c:pt>
                <c:pt idx="8571">
                  <c:v>3000</c:v>
                </c:pt>
                <c:pt idx="8572">
                  <c:v>3000</c:v>
                </c:pt>
                <c:pt idx="8573">
                  <c:v>3001</c:v>
                </c:pt>
                <c:pt idx="8574">
                  <c:v>3001</c:v>
                </c:pt>
                <c:pt idx="8575">
                  <c:v>3001</c:v>
                </c:pt>
                <c:pt idx="8576">
                  <c:v>3002</c:v>
                </c:pt>
                <c:pt idx="8577">
                  <c:v>3002</c:v>
                </c:pt>
                <c:pt idx="8578">
                  <c:v>3002</c:v>
                </c:pt>
                <c:pt idx="8579">
                  <c:v>3002</c:v>
                </c:pt>
                <c:pt idx="8580">
                  <c:v>3002</c:v>
                </c:pt>
                <c:pt idx="8581">
                  <c:v>3002</c:v>
                </c:pt>
                <c:pt idx="8582">
                  <c:v>3002</c:v>
                </c:pt>
                <c:pt idx="8583">
                  <c:v>3003</c:v>
                </c:pt>
                <c:pt idx="8584">
                  <c:v>3003</c:v>
                </c:pt>
                <c:pt idx="8585">
                  <c:v>3004</c:v>
                </c:pt>
                <c:pt idx="8586">
                  <c:v>3004</c:v>
                </c:pt>
                <c:pt idx="8587">
                  <c:v>3005</c:v>
                </c:pt>
                <c:pt idx="8588">
                  <c:v>3005</c:v>
                </c:pt>
                <c:pt idx="8589">
                  <c:v>3005</c:v>
                </c:pt>
                <c:pt idx="8590">
                  <c:v>3006</c:v>
                </c:pt>
                <c:pt idx="8591">
                  <c:v>3007</c:v>
                </c:pt>
                <c:pt idx="8592">
                  <c:v>3008</c:v>
                </c:pt>
                <c:pt idx="8593">
                  <c:v>3009</c:v>
                </c:pt>
                <c:pt idx="8594">
                  <c:v>3009</c:v>
                </c:pt>
                <c:pt idx="8595">
                  <c:v>3009</c:v>
                </c:pt>
                <c:pt idx="8596">
                  <c:v>3009</c:v>
                </c:pt>
                <c:pt idx="8597">
                  <c:v>3010</c:v>
                </c:pt>
                <c:pt idx="8598">
                  <c:v>3011</c:v>
                </c:pt>
                <c:pt idx="8599">
                  <c:v>3011</c:v>
                </c:pt>
                <c:pt idx="8600">
                  <c:v>3011</c:v>
                </c:pt>
                <c:pt idx="8601">
                  <c:v>3011</c:v>
                </c:pt>
                <c:pt idx="8602">
                  <c:v>3012</c:v>
                </c:pt>
                <c:pt idx="8603">
                  <c:v>3012</c:v>
                </c:pt>
                <c:pt idx="8604">
                  <c:v>3013</c:v>
                </c:pt>
                <c:pt idx="8605">
                  <c:v>3013</c:v>
                </c:pt>
                <c:pt idx="8606">
                  <c:v>3013</c:v>
                </c:pt>
                <c:pt idx="8607">
                  <c:v>3013</c:v>
                </c:pt>
                <c:pt idx="8608">
                  <c:v>3013</c:v>
                </c:pt>
                <c:pt idx="8609">
                  <c:v>3013</c:v>
                </c:pt>
                <c:pt idx="8610">
                  <c:v>3013</c:v>
                </c:pt>
                <c:pt idx="8611">
                  <c:v>3014</c:v>
                </c:pt>
                <c:pt idx="8612">
                  <c:v>3015</c:v>
                </c:pt>
                <c:pt idx="8613">
                  <c:v>3016</c:v>
                </c:pt>
                <c:pt idx="8614">
                  <c:v>3017</c:v>
                </c:pt>
                <c:pt idx="8615">
                  <c:v>3017</c:v>
                </c:pt>
                <c:pt idx="8616">
                  <c:v>3017</c:v>
                </c:pt>
                <c:pt idx="8617">
                  <c:v>3017</c:v>
                </c:pt>
                <c:pt idx="8618">
                  <c:v>3017</c:v>
                </c:pt>
                <c:pt idx="8619">
                  <c:v>3017</c:v>
                </c:pt>
                <c:pt idx="8620">
                  <c:v>3017</c:v>
                </c:pt>
                <c:pt idx="8621">
                  <c:v>3018</c:v>
                </c:pt>
                <c:pt idx="8622">
                  <c:v>3018</c:v>
                </c:pt>
                <c:pt idx="8623">
                  <c:v>3019</c:v>
                </c:pt>
                <c:pt idx="8624">
                  <c:v>3019</c:v>
                </c:pt>
                <c:pt idx="8625">
                  <c:v>3020</c:v>
                </c:pt>
                <c:pt idx="8626">
                  <c:v>3021</c:v>
                </c:pt>
                <c:pt idx="8627">
                  <c:v>3021</c:v>
                </c:pt>
                <c:pt idx="8628">
                  <c:v>3021</c:v>
                </c:pt>
                <c:pt idx="8629">
                  <c:v>3022</c:v>
                </c:pt>
                <c:pt idx="8630">
                  <c:v>3022</c:v>
                </c:pt>
                <c:pt idx="8631">
                  <c:v>3023</c:v>
                </c:pt>
                <c:pt idx="8632">
                  <c:v>3024</c:v>
                </c:pt>
                <c:pt idx="8633">
                  <c:v>3025</c:v>
                </c:pt>
                <c:pt idx="8634">
                  <c:v>3025</c:v>
                </c:pt>
                <c:pt idx="8635">
                  <c:v>3026</c:v>
                </c:pt>
                <c:pt idx="8636">
                  <c:v>3027</c:v>
                </c:pt>
                <c:pt idx="8637">
                  <c:v>3028</c:v>
                </c:pt>
                <c:pt idx="8638">
                  <c:v>3028</c:v>
                </c:pt>
                <c:pt idx="8639">
                  <c:v>3029</c:v>
                </c:pt>
                <c:pt idx="8640">
                  <c:v>3029</c:v>
                </c:pt>
                <c:pt idx="8641">
                  <c:v>3029</c:v>
                </c:pt>
                <c:pt idx="8642">
                  <c:v>3030</c:v>
                </c:pt>
                <c:pt idx="8643">
                  <c:v>3031</c:v>
                </c:pt>
                <c:pt idx="8644">
                  <c:v>3031</c:v>
                </c:pt>
                <c:pt idx="8645">
                  <c:v>3031</c:v>
                </c:pt>
                <c:pt idx="8646">
                  <c:v>3031</c:v>
                </c:pt>
                <c:pt idx="8647">
                  <c:v>3031</c:v>
                </c:pt>
                <c:pt idx="8648">
                  <c:v>3031</c:v>
                </c:pt>
                <c:pt idx="8649">
                  <c:v>3032</c:v>
                </c:pt>
                <c:pt idx="8650">
                  <c:v>3033</c:v>
                </c:pt>
                <c:pt idx="8651">
                  <c:v>3033</c:v>
                </c:pt>
                <c:pt idx="8652">
                  <c:v>3033</c:v>
                </c:pt>
                <c:pt idx="8653">
                  <c:v>3034</c:v>
                </c:pt>
                <c:pt idx="8654">
                  <c:v>3035</c:v>
                </c:pt>
                <c:pt idx="8655">
                  <c:v>3036</c:v>
                </c:pt>
                <c:pt idx="8656">
                  <c:v>3036</c:v>
                </c:pt>
                <c:pt idx="8657">
                  <c:v>3036</c:v>
                </c:pt>
                <c:pt idx="8658">
                  <c:v>3036</c:v>
                </c:pt>
                <c:pt idx="8659">
                  <c:v>3037</c:v>
                </c:pt>
                <c:pt idx="8660">
                  <c:v>3037</c:v>
                </c:pt>
                <c:pt idx="8661">
                  <c:v>3037</c:v>
                </c:pt>
                <c:pt idx="8662">
                  <c:v>3037</c:v>
                </c:pt>
                <c:pt idx="8663">
                  <c:v>3038</c:v>
                </c:pt>
                <c:pt idx="8664">
                  <c:v>3039</c:v>
                </c:pt>
                <c:pt idx="8665">
                  <c:v>3039</c:v>
                </c:pt>
                <c:pt idx="8666">
                  <c:v>3039</c:v>
                </c:pt>
                <c:pt idx="8667">
                  <c:v>3039</c:v>
                </c:pt>
                <c:pt idx="8668">
                  <c:v>3040</c:v>
                </c:pt>
                <c:pt idx="8669">
                  <c:v>3041</c:v>
                </c:pt>
                <c:pt idx="8670">
                  <c:v>3041</c:v>
                </c:pt>
                <c:pt idx="8671">
                  <c:v>3041</c:v>
                </c:pt>
                <c:pt idx="8672">
                  <c:v>3042</c:v>
                </c:pt>
                <c:pt idx="8673">
                  <c:v>3042</c:v>
                </c:pt>
                <c:pt idx="8674">
                  <c:v>3043</c:v>
                </c:pt>
                <c:pt idx="8675">
                  <c:v>3043</c:v>
                </c:pt>
                <c:pt idx="8676">
                  <c:v>3043</c:v>
                </c:pt>
                <c:pt idx="8677">
                  <c:v>3044</c:v>
                </c:pt>
                <c:pt idx="8678">
                  <c:v>3045</c:v>
                </c:pt>
                <c:pt idx="8679">
                  <c:v>3045</c:v>
                </c:pt>
                <c:pt idx="8680">
                  <c:v>3045</c:v>
                </c:pt>
                <c:pt idx="8681">
                  <c:v>3046</c:v>
                </c:pt>
                <c:pt idx="8682">
                  <c:v>3046</c:v>
                </c:pt>
                <c:pt idx="8683">
                  <c:v>3047</c:v>
                </c:pt>
                <c:pt idx="8684">
                  <c:v>3047</c:v>
                </c:pt>
                <c:pt idx="8685">
                  <c:v>3047</c:v>
                </c:pt>
                <c:pt idx="8686">
                  <c:v>3047</c:v>
                </c:pt>
                <c:pt idx="8687">
                  <c:v>3047</c:v>
                </c:pt>
                <c:pt idx="8688">
                  <c:v>3047</c:v>
                </c:pt>
                <c:pt idx="8689">
                  <c:v>3048</c:v>
                </c:pt>
                <c:pt idx="8690">
                  <c:v>3049</c:v>
                </c:pt>
                <c:pt idx="8691">
                  <c:v>3049</c:v>
                </c:pt>
                <c:pt idx="8692">
                  <c:v>3049</c:v>
                </c:pt>
                <c:pt idx="8693">
                  <c:v>3050</c:v>
                </c:pt>
                <c:pt idx="8694">
                  <c:v>3050</c:v>
                </c:pt>
                <c:pt idx="8695">
                  <c:v>3051</c:v>
                </c:pt>
                <c:pt idx="8696">
                  <c:v>3051</c:v>
                </c:pt>
                <c:pt idx="8697">
                  <c:v>3052</c:v>
                </c:pt>
                <c:pt idx="8698">
                  <c:v>3053</c:v>
                </c:pt>
                <c:pt idx="8699">
                  <c:v>3054</c:v>
                </c:pt>
                <c:pt idx="8700">
                  <c:v>3054</c:v>
                </c:pt>
                <c:pt idx="8701">
                  <c:v>3054</c:v>
                </c:pt>
                <c:pt idx="8702">
                  <c:v>3054</c:v>
                </c:pt>
                <c:pt idx="8703">
                  <c:v>3055</c:v>
                </c:pt>
                <c:pt idx="8704">
                  <c:v>3056</c:v>
                </c:pt>
                <c:pt idx="8705">
                  <c:v>3056</c:v>
                </c:pt>
                <c:pt idx="8706">
                  <c:v>3056</c:v>
                </c:pt>
                <c:pt idx="8707">
                  <c:v>3057</c:v>
                </c:pt>
                <c:pt idx="8708">
                  <c:v>3058</c:v>
                </c:pt>
                <c:pt idx="8709">
                  <c:v>3058</c:v>
                </c:pt>
                <c:pt idx="8710">
                  <c:v>3059</c:v>
                </c:pt>
                <c:pt idx="8711">
                  <c:v>3059</c:v>
                </c:pt>
                <c:pt idx="8712">
                  <c:v>3060</c:v>
                </c:pt>
                <c:pt idx="8713">
                  <c:v>3060</c:v>
                </c:pt>
                <c:pt idx="8714">
                  <c:v>3060</c:v>
                </c:pt>
                <c:pt idx="8715">
                  <c:v>3060</c:v>
                </c:pt>
                <c:pt idx="8716">
                  <c:v>3060</c:v>
                </c:pt>
                <c:pt idx="8717">
                  <c:v>3061</c:v>
                </c:pt>
                <c:pt idx="8718">
                  <c:v>3062</c:v>
                </c:pt>
                <c:pt idx="8719">
                  <c:v>3062</c:v>
                </c:pt>
                <c:pt idx="8720">
                  <c:v>3062</c:v>
                </c:pt>
                <c:pt idx="8721">
                  <c:v>3062</c:v>
                </c:pt>
                <c:pt idx="8722">
                  <c:v>3062</c:v>
                </c:pt>
                <c:pt idx="8723">
                  <c:v>3062</c:v>
                </c:pt>
                <c:pt idx="8724">
                  <c:v>3063</c:v>
                </c:pt>
                <c:pt idx="8725">
                  <c:v>3063</c:v>
                </c:pt>
                <c:pt idx="8726">
                  <c:v>3064</c:v>
                </c:pt>
                <c:pt idx="8727">
                  <c:v>3064</c:v>
                </c:pt>
                <c:pt idx="8728">
                  <c:v>3065</c:v>
                </c:pt>
                <c:pt idx="8729">
                  <c:v>3065</c:v>
                </c:pt>
                <c:pt idx="8730">
                  <c:v>3065</c:v>
                </c:pt>
                <c:pt idx="8731">
                  <c:v>3065</c:v>
                </c:pt>
                <c:pt idx="8732">
                  <c:v>3066</c:v>
                </c:pt>
                <c:pt idx="8733">
                  <c:v>3066</c:v>
                </c:pt>
                <c:pt idx="8734">
                  <c:v>3066</c:v>
                </c:pt>
                <c:pt idx="8735">
                  <c:v>3066</c:v>
                </c:pt>
                <c:pt idx="8736">
                  <c:v>3066</c:v>
                </c:pt>
                <c:pt idx="8737">
                  <c:v>3066</c:v>
                </c:pt>
                <c:pt idx="8738">
                  <c:v>3066</c:v>
                </c:pt>
                <c:pt idx="8739">
                  <c:v>3066</c:v>
                </c:pt>
                <c:pt idx="8740">
                  <c:v>3066</c:v>
                </c:pt>
                <c:pt idx="8741">
                  <c:v>3066</c:v>
                </c:pt>
                <c:pt idx="8742">
                  <c:v>3066</c:v>
                </c:pt>
                <c:pt idx="8743">
                  <c:v>3067</c:v>
                </c:pt>
                <c:pt idx="8744">
                  <c:v>3067</c:v>
                </c:pt>
                <c:pt idx="8745">
                  <c:v>3067</c:v>
                </c:pt>
                <c:pt idx="8746">
                  <c:v>3067</c:v>
                </c:pt>
                <c:pt idx="8747">
                  <c:v>3067</c:v>
                </c:pt>
                <c:pt idx="8748">
                  <c:v>3067</c:v>
                </c:pt>
                <c:pt idx="8749">
                  <c:v>3067</c:v>
                </c:pt>
                <c:pt idx="8750">
                  <c:v>3067</c:v>
                </c:pt>
                <c:pt idx="8751">
                  <c:v>3067</c:v>
                </c:pt>
                <c:pt idx="8752">
                  <c:v>3067</c:v>
                </c:pt>
                <c:pt idx="8753">
                  <c:v>3068</c:v>
                </c:pt>
                <c:pt idx="8754">
                  <c:v>3068</c:v>
                </c:pt>
                <c:pt idx="8755">
                  <c:v>3069</c:v>
                </c:pt>
                <c:pt idx="8756">
                  <c:v>3069</c:v>
                </c:pt>
                <c:pt idx="8757">
                  <c:v>3069</c:v>
                </c:pt>
                <c:pt idx="8758">
                  <c:v>3069</c:v>
                </c:pt>
                <c:pt idx="8759">
                  <c:v>3069</c:v>
                </c:pt>
                <c:pt idx="8760">
                  <c:v>3069</c:v>
                </c:pt>
                <c:pt idx="8761">
                  <c:v>3069</c:v>
                </c:pt>
                <c:pt idx="8762">
                  <c:v>3069</c:v>
                </c:pt>
                <c:pt idx="8763">
                  <c:v>3069</c:v>
                </c:pt>
                <c:pt idx="8764">
                  <c:v>3069</c:v>
                </c:pt>
                <c:pt idx="8765">
                  <c:v>3069</c:v>
                </c:pt>
                <c:pt idx="8766">
                  <c:v>3069</c:v>
                </c:pt>
                <c:pt idx="8767">
                  <c:v>3069</c:v>
                </c:pt>
                <c:pt idx="8768">
                  <c:v>3069</c:v>
                </c:pt>
                <c:pt idx="8769">
                  <c:v>3069</c:v>
                </c:pt>
                <c:pt idx="8770">
                  <c:v>3069</c:v>
                </c:pt>
                <c:pt idx="8771">
                  <c:v>3069</c:v>
                </c:pt>
                <c:pt idx="8772">
                  <c:v>3069</c:v>
                </c:pt>
                <c:pt idx="8773">
                  <c:v>3070</c:v>
                </c:pt>
                <c:pt idx="8774">
                  <c:v>3070</c:v>
                </c:pt>
                <c:pt idx="8775">
                  <c:v>3071</c:v>
                </c:pt>
                <c:pt idx="8776">
                  <c:v>3071</c:v>
                </c:pt>
                <c:pt idx="8777">
                  <c:v>3072</c:v>
                </c:pt>
                <c:pt idx="8778">
                  <c:v>3073</c:v>
                </c:pt>
                <c:pt idx="8779">
                  <c:v>3074</c:v>
                </c:pt>
                <c:pt idx="8780">
                  <c:v>3074</c:v>
                </c:pt>
                <c:pt idx="8781">
                  <c:v>3074</c:v>
                </c:pt>
                <c:pt idx="8782">
                  <c:v>3075</c:v>
                </c:pt>
                <c:pt idx="8783">
                  <c:v>3075</c:v>
                </c:pt>
                <c:pt idx="8784">
                  <c:v>3076</c:v>
                </c:pt>
                <c:pt idx="8785">
                  <c:v>3076</c:v>
                </c:pt>
                <c:pt idx="8786">
                  <c:v>3077</c:v>
                </c:pt>
                <c:pt idx="8787">
                  <c:v>3077</c:v>
                </c:pt>
                <c:pt idx="8788">
                  <c:v>3077</c:v>
                </c:pt>
                <c:pt idx="8789">
                  <c:v>3078</c:v>
                </c:pt>
                <c:pt idx="8790">
                  <c:v>3078</c:v>
                </c:pt>
                <c:pt idx="8791">
                  <c:v>3078</c:v>
                </c:pt>
                <c:pt idx="8792">
                  <c:v>3078</c:v>
                </c:pt>
                <c:pt idx="8793">
                  <c:v>3079</c:v>
                </c:pt>
                <c:pt idx="8794">
                  <c:v>3080</c:v>
                </c:pt>
                <c:pt idx="8795">
                  <c:v>3080</c:v>
                </c:pt>
                <c:pt idx="8796">
                  <c:v>3080</c:v>
                </c:pt>
                <c:pt idx="8797">
                  <c:v>3081</c:v>
                </c:pt>
                <c:pt idx="8798">
                  <c:v>3082</c:v>
                </c:pt>
                <c:pt idx="8799">
                  <c:v>3083</c:v>
                </c:pt>
                <c:pt idx="8800">
                  <c:v>3084</c:v>
                </c:pt>
                <c:pt idx="8801">
                  <c:v>3085</c:v>
                </c:pt>
                <c:pt idx="8802">
                  <c:v>3086</c:v>
                </c:pt>
                <c:pt idx="8803">
                  <c:v>3086</c:v>
                </c:pt>
                <c:pt idx="8804">
                  <c:v>3087</c:v>
                </c:pt>
                <c:pt idx="8805">
                  <c:v>3088</c:v>
                </c:pt>
                <c:pt idx="8806">
                  <c:v>3089</c:v>
                </c:pt>
                <c:pt idx="8807">
                  <c:v>3090</c:v>
                </c:pt>
                <c:pt idx="8808">
                  <c:v>3091</c:v>
                </c:pt>
                <c:pt idx="8809">
                  <c:v>3092</c:v>
                </c:pt>
                <c:pt idx="8810">
                  <c:v>3093</c:v>
                </c:pt>
                <c:pt idx="8811">
                  <c:v>3094</c:v>
                </c:pt>
                <c:pt idx="8812">
                  <c:v>3095</c:v>
                </c:pt>
                <c:pt idx="8813">
                  <c:v>3096</c:v>
                </c:pt>
                <c:pt idx="8814">
                  <c:v>3097</c:v>
                </c:pt>
                <c:pt idx="8815">
                  <c:v>3098</c:v>
                </c:pt>
                <c:pt idx="8816">
                  <c:v>3099</c:v>
                </c:pt>
                <c:pt idx="8817">
                  <c:v>3099</c:v>
                </c:pt>
                <c:pt idx="8818">
                  <c:v>3099</c:v>
                </c:pt>
                <c:pt idx="8819">
                  <c:v>3100</c:v>
                </c:pt>
                <c:pt idx="8820">
                  <c:v>3101</c:v>
                </c:pt>
                <c:pt idx="8821">
                  <c:v>3101</c:v>
                </c:pt>
                <c:pt idx="8822">
                  <c:v>3101</c:v>
                </c:pt>
                <c:pt idx="8823">
                  <c:v>3102</c:v>
                </c:pt>
                <c:pt idx="8824">
                  <c:v>3103</c:v>
                </c:pt>
                <c:pt idx="8825">
                  <c:v>3104</c:v>
                </c:pt>
                <c:pt idx="8826">
                  <c:v>3105</c:v>
                </c:pt>
                <c:pt idx="8827">
                  <c:v>3106</c:v>
                </c:pt>
                <c:pt idx="8828">
                  <c:v>3106</c:v>
                </c:pt>
                <c:pt idx="8829">
                  <c:v>3106</c:v>
                </c:pt>
                <c:pt idx="8830">
                  <c:v>3106</c:v>
                </c:pt>
                <c:pt idx="8831">
                  <c:v>3107</c:v>
                </c:pt>
                <c:pt idx="8832">
                  <c:v>3107</c:v>
                </c:pt>
                <c:pt idx="8833">
                  <c:v>3107</c:v>
                </c:pt>
                <c:pt idx="8834">
                  <c:v>3107</c:v>
                </c:pt>
                <c:pt idx="8835">
                  <c:v>3107</c:v>
                </c:pt>
                <c:pt idx="8836">
                  <c:v>3107</c:v>
                </c:pt>
                <c:pt idx="8837">
                  <c:v>3108</c:v>
                </c:pt>
                <c:pt idx="8838">
                  <c:v>3108</c:v>
                </c:pt>
                <c:pt idx="8839">
                  <c:v>3108</c:v>
                </c:pt>
                <c:pt idx="8840">
                  <c:v>3108</c:v>
                </c:pt>
                <c:pt idx="8841">
                  <c:v>3108</c:v>
                </c:pt>
                <c:pt idx="8842">
                  <c:v>3108</c:v>
                </c:pt>
                <c:pt idx="8843">
                  <c:v>3108</c:v>
                </c:pt>
                <c:pt idx="8844">
                  <c:v>3109</c:v>
                </c:pt>
                <c:pt idx="8845">
                  <c:v>3110</c:v>
                </c:pt>
                <c:pt idx="8846">
                  <c:v>3110</c:v>
                </c:pt>
                <c:pt idx="8847">
                  <c:v>3110</c:v>
                </c:pt>
                <c:pt idx="8848">
                  <c:v>3110</c:v>
                </c:pt>
                <c:pt idx="8849">
                  <c:v>3110</c:v>
                </c:pt>
                <c:pt idx="8850">
                  <c:v>3110</c:v>
                </c:pt>
                <c:pt idx="8851">
                  <c:v>3110</c:v>
                </c:pt>
                <c:pt idx="8852">
                  <c:v>3110</c:v>
                </c:pt>
                <c:pt idx="8853">
                  <c:v>3110</c:v>
                </c:pt>
                <c:pt idx="8854">
                  <c:v>3110</c:v>
                </c:pt>
                <c:pt idx="8855">
                  <c:v>3110</c:v>
                </c:pt>
                <c:pt idx="8856">
                  <c:v>3110</c:v>
                </c:pt>
                <c:pt idx="8857">
                  <c:v>3110</c:v>
                </c:pt>
                <c:pt idx="8858">
                  <c:v>3110</c:v>
                </c:pt>
                <c:pt idx="8859">
                  <c:v>3110</c:v>
                </c:pt>
                <c:pt idx="8860">
                  <c:v>3110</c:v>
                </c:pt>
                <c:pt idx="8861">
                  <c:v>3110</c:v>
                </c:pt>
                <c:pt idx="8862">
                  <c:v>3110</c:v>
                </c:pt>
                <c:pt idx="8863">
                  <c:v>3110</c:v>
                </c:pt>
                <c:pt idx="8864">
                  <c:v>3110</c:v>
                </c:pt>
                <c:pt idx="8865">
                  <c:v>3110</c:v>
                </c:pt>
                <c:pt idx="8866">
                  <c:v>3110</c:v>
                </c:pt>
                <c:pt idx="8867">
                  <c:v>3110</c:v>
                </c:pt>
                <c:pt idx="8868">
                  <c:v>3110</c:v>
                </c:pt>
                <c:pt idx="8869">
                  <c:v>3110</c:v>
                </c:pt>
                <c:pt idx="8870">
                  <c:v>3110</c:v>
                </c:pt>
                <c:pt idx="8871">
                  <c:v>3110</c:v>
                </c:pt>
                <c:pt idx="8872">
                  <c:v>3110</c:v>
                </c:pt>
                <c:pt idx="8873">
                  <c:v>3111</c:v>
                </c:pt>
                <c:pt idx="8874">
                  <c:v>3111</c:v>
                </c:pt>
                <c:pt idx="8875">
                  <c:v>3111</c:v>
                </c:pt>
                <c:pt idx="8876">
                  <c:v>3111</c:v>
                </c:pt>
                <c:pt idx="8877">
                  <c:v>3111</c:v>
                </c:pt>
                <c:pt idx="8878">
                  <c:v>3111</c:v>
                </c:pt>
                <c:pt idx="8879">
                  <c:v>3111</c:v>
                </c:pt>
                <c:pt idx="8880">
                  <c:v>3111</c:v>
                </c:pt>
                <c:pt idx="8881">
                  <c:v>3111</c:v>
                </c:pt>
                <c:pt idx="8882">
                  <c:v>3111</c:v>
                </c:pt>
                <c:pt idx="8883">
                  <c:v>3111</c:v>
                </c:pt>
                <c:pt idx="8884">
                  <c:v>3111</c:v>
                </c:pt>
                <c:pt idx="8885">
                  <c:v>3111</c:v>
                </c:pt>
                <c:pt idx="8886">
                  <c:v>3111</c:v>
                </c:pt>
                <c:pt idx="8887">
                  <c:v>3111</c:v>
                </c:pt>
                <c:pt idx="8888">
                  <c:v>3111</c:v>
                </c:pt>
                <c:pt idx="8889">
                  <c:v>3111</c:v>
                </c:pt>
                <c:pt idx="8890">
                  <c:v>3111</c:v>
                </c:pt>
                <c:pt idx="8891">
                  <c:v>3111</c:v>
                </c:pt>
                <c:pt idx="8892">
                  <c:v>3111</c:v>
                </c:pt>
                <c:pt idx="8893">
                  <c:v>3111</c:v>
                </c:pt>
                <c:pt idx="8894">
                  <c:v>3111</c:v>
                </c:pt>
                <c:pt idx="8895">
                  <c:v>3111</c:v>
                </c:pt>
                <c:pt idx="8896">
                  <c:v>3111</c:v>
                </c:pt>
                <c:pt idx="8897">
                  <c:v>3111</c:v>
                </c:pt>
                <c:pt idx="8898">
                  <c:v>3111</c:v>
                </c:pt>
                <c:pt idx="8899">
                  <c:v>3112</c:v>
                </c:pt>
                <c:pt idx="8900">
                  <c:v>3112</c:v>
                </c:pt>
                <c:pt idx="8901">
                  <c:v>3112</c:v>
                </c:pt>
                <c:pt idx="8902">
                  <c:v>3113</c:v>
                </c:pt>
                <c:pt idx="8903">
                  <c:v>3113</c:v>
                </c:pt>
                <c:pt idx="8904">
                  <c:v>3113</c:v>
                </c:pt>
                <c:pt idx="8905">
                  <c:v>3113</c:v>
                </c:pt>
                <c:pt idx="8906">
                  <c:v>3113</c:v>
                </c:pt>
                <c:pt idx="8907">
                  <c:v>3113</c:v>
                </c:pt>
                <c:pt idx="8908">
                  <c:v>3113</c:v>
                </c:pt>
                <c:pt idx="8909">
                  <c:v>3113</c:v>
                </c:pt>
                <c:pt idx="8910">
                  <c:v>3114</c:v>
                </c:pt>
                <c:pt idx="8911">
                  <c:v>3115</c:v>
                </c:pt>
                <c:pt idx="8912">
                  <c:v>3115</c:v>
                </c:pt>
                <c:pt idx="8913">
                  <c:v>3115</c:v>
                </c:pt>
                <c:pt idx="8914">
                  <c:v>3115</c:v>
                </c:pt>
                <c:pt idx="8915">
                  <c:v>3115</c:v>
                </c:pt>
                <c:pt idx="8916">
                  <c:v>3115</c:v>
                </c:pt>
                <c:pt idx="8917">
                  <c:v>3116</c:v>
                </c:pt>
                <c:pt idx="8918">
                  <c:v>3116</c:v>
                </c:pt>
                <c:pt idx="8919">
                  <c:v>3116</c:v>
                </c:pt>
                <c:pt idx="8920">
                  <c:v>3116</c:v>
                </c:pt>
                <c:pt idx="8921">
                  <c:v>3116</c:v>
                </c:pt>
                <c:pt idx="8922">
                  <c:v>3116</c:v>
                </c:pt>
                <c:pt idx="8923">
                  <c:v>3116</c:v>
                </c:pt>
                <c:pt idx="8924">
                  <c:v>3116</c:v>
                </c:pt>
                <c:pt idx="8925">
                  <c:v>3116</c:v>
                </c:pt>
                <c:pt idx="8926">
                  <c:v>3116</c:v>
                </c:pt>
                <c:pt idx="8927">
                  <c:v>3116</c:v>
                </c:pt>
                <c:pt idx="8928">
                  <c:v>3116</c:v>
                </c:pt>
                <c:pt idx="8929">
                  <c:v>3116</c:v>
                </c:pt>
                <c:pt idx="8930">
                  <c:v>3116</c:v>
                </c:pt>
                <c:pt idx="8931">
                  <c:v>3116</c:v>
                </c:pt>
                <c:pt idx="8932">
                  <c:v>3116</c:v>
                </c:pt>
                <c:pt idx="8933">
                  <c:v>3116</c:v>
                </c:pt>
                <c:pt idx="8934">
                  <c:v>3116</c:v>
                </c:pt>
                <c:pt idx="8935">
                  <c:v>3116</c:v>
                </c:pt>
                <c:pt idx="8936">
                  <c:v>3116</c:v>
                </c:pt>
                <c:pt idx="8937">
                  <c:v>3117</c:v>
                </c:pt>
                <c:pt idx="8938">
                  <c:v>3117</c:v>
                </c:pt>
                <c:pt idx="8939">
                  <c:v>3117</c:v>
                </c:pt>
                <c:pt idx="8940">
                  <c:v>3117</c:v>
                </c:pt>
                <c:pt idx="8941">
                  <c:v>3117</c:v>
                </c:pt>
                <c:pt idx="8942">
                  <c:v>3117</c:v>
                </c:pt>
                <c:pt idx="8943">
                  <c:v>3117</c:v>
                </c:pt>
                <c:pt idx="8944">
                  <c:v>3117</c:v>
                </c:pt>
                <c:pt idx="8945">
                  <c:v>3117</c:v>
                </c:pt>
                <c:pt idx="8946">
                  <c:v>3117</c:v>
                </c:pt>
                <c:pt idx="8947">
                  <c:v>3118</c:v>
                </c:pt>
                <c:pt idx="8948">
                  <c:v>3119</c:v>
                </c:pt>
                <c:pt idx="8949">
                  <c:v>3120</c:v>
                </c:pt>
                <c:pt idx="8950">
                  <c:v>3120</c:v>
                </c:pt>
                <c:pt idx="8951">
                  <c:v>3120</c:v>
                </c:pt>
                <c:pt idx="8952">
                  <c:v>3120</c:v>
                </c:pt>
                <c:pt idx="8953">
                  <c:v>3120</c:v>
                </c:pt>
                <c:pt idx="8954">
                  <c:v>3120</c:v>
                </c:pt>
                <c:pt idx="8955">
                  <c:v>3120</c:v>
                </c:pt>
                <c:pt idx="8956">
                  <c:v>3120</c:v>
                </c:pt>
                <c:pt idx="8957">
                  <c:v>3120</c:v>
                </c:pt>
                <c:pt idx="8958">
                  <c:v>3121</c:v>
                </c:pt>
                <c:pt idx="8959">
                  <c:v>3122</c:v>
                </c:pt>
                <c:pt idx="8960">
                  <c:v>3123</c:v>
                </c:pt>
                <c:pt idx="8961">
                  <c:v>3124</c:v>
                </c:pt>
                <c:pt idx="8962">
                  <c:v>3125</c:v>
                </c:pt>
                <c:pt idx="8963">
                  <c:v>3125</c:v>
                </c:pt>
                <c:pt idx="8964">
                  <c:v>3125</c:v>
                </c:pt>
                <c:pt idx="8965">
                  <c:v>3126</c:v>
                </c:pt>
                <c:pt idx="8966">
                  <c:v>3127</c:v>
                </c:pt>
                <c:pt idx="8967">
                  <c:v>3127</c:v>
                </c:pt>
                <c:pt idx="8968">
                  <c:v>3127</c:v>
                </c:pt>
                <c:pt idx="8969">
                  <c:v>3128</c:v>
                </c:pt>
                <c:pt idx="8970">
                  <c:v>3129</c:v>
                </c:pt>
                <c:pt idx="8971">
                  <c:v>3130</c:v>
                </c:pt>
                <c:pt idx="8972">
                  <c:v>3131</c:v>
                </c:pt>
                <c:pt idx="8973">
                  <c:v>3132</c:v>
                </c:pt>
                <c:pt idx="8974">
                  <c:v>3133</c:v>
                </c:pt>
                <c:pt idx="8975">
                  <c:v>3134</c:v>
                </c:pt>
                <c:pt idx="8976">
                  <c:v>3135</c:v>
                </c:pt>
                <c:pt idx="8977">
                  <c:v>3136</c:v>
                </c:pt>
                <c:pt idx="8978">
                  <c:v>3137</c:v>
                </c:pt>
                <c:pt idx="8979">
                  <c:v>3137</c:v>
                </c:pt>
                <c:pt idx="8980">
                  <c:v>3137</c:v>
                </c:pt>
                <c:pt idx="8981">
                  <c:v>3137</c:v>
                </c:pt>
                <c:pt idx="8982">
                  <c:v>3138</c:v>
                </c:pt>
                <c:pt idx="8983">
                  <c:v>3138</c:v>
                </c:pt>
                <c:pt idx="8984">
                  <c:v>3138</c:v>
                </c:pt>
                <c:pt idx="8985">
                  <c:v>3138</c:v>
                </c:pt>
                <c:pt idx="8986">
                  <c:v>3139</c:v>
                </c:pt>
                <c:pt idx="8987">
                  <c:v>3139</c:v>
                </c:pt>
                <c:pt idx="8988">
                  <c:v>3139</c:v>
                </c:pt>
                <c:pt idx="8989">
                  <c:v>3139</c:v>
                </c:pt>
                <c:pt idx="8990">
                  <c:v>3139</c:v>
                </c:pt>
                <c:pt idx="8991">
                  <c:v>3140</c:v>
                </c:pt>
                <c:pt idx="8992">
                  <c:v>3141</c:v>
                </c:pt>
                <c:pt idx="8993">
                  <c:v>3141</c:v>
                </c:pt>
                <c:pt idx="8994">
                  <c:v>3142</c:v>
                </c:pt>
                <c:pt idx="8995">
                  <c:v>3143</c:v>
                </c:pt>
                <c:pt idx="8996">
                  <c:v>3144</c:v>
                </c:pt>
                <c:pt idx="8997">
                  <c:v>3145</c:v>
                </c:pt>
                <c:pt idx="8998">
                  <c:v>3145</c:v>
                </c:pt>
                <c:pt idx="8999">
                  <c:v>3146</c:v>
                </c:pt>
                <c:pt idx="9000">
                  <c:v>3147</c:v>
                </c:pt>
                <c:pt idx="9001">
                  <c:v>3148</c:v>
                </c:pt>
                <c:pt idx="9002">
                  <c:v>3149</c:v>
                </c:pt>
                <c:pt idx="9003">
                  <c:v>3150</c:v>
                </c:pt>
                <c:pt idx="9004">
                  <c:v>3151</c:v>
                </c:pt>
                <c:pt idx="9005">
                  <c:v>3152</c:v>
                </c:pt>
                <c:pt idx="9006">
                  <c:v>3152</c:v>
                </c:pt>
                <c:pt idx="9007">
                  <c:v>3152</c:v>
                </c:pt>
                <c:pt idx="9008">
                  <c:v>3152</c:v>
                </c:pt>
                <c:pt idx="9009">
                  <c:v>3152</c:v>
                </c:pt>
                <c:pt idx="9010">
                  <c:v>3152</c:v>
                </c:pt>
                <c:pt idx="9011">
                  <c:v>3152</c:v>
                </c:pt>
                <c:pt idx="9012">
                  <c:v>3152</c:v>
                </c:pt>
                <c:pt idx="9013">
                  <c:v>3153</c:v>
                </c:pt>
                <c:pt idx="9014">
                  <c:v>3153</c:v>
                </c:pt>
                <c:pt idx="9015">
                  <c:v>3153</c:v>
                </c:pt>
                <c:pt idx="9016">
                  <c:v>3153</c:v>
                </c:pt>
                <c:pt idx="9017">
                  <c:v>3154</c:v>
                </c:pt>
                <c:pt idx="9018">
                  <c:v>3155</c:v>
                </c:pt>
                <c:pt idx="9019">
                  <c:v>3156</c:v>
                </c:pt>
                <c:pt idx="9020">
                  <c:v>3156</c:v>
                </c:pt>
                <c:pt idx="9021">
                  <c:v>3156</c:v>
                </c:pt>
                <c:pt idx="9022">
                  <c:v>3156</c:v>
                </c:pt>
                <c:pt idx="9023">
                  <c:v>3157</c:v>
                </c:pt>
                <c:pt idx="9024">
                  <c:v>3158</c:v>
                </c:pt>
                <c:pt idx="9025">
                  <c:v>3158</c:v>
                </c:pt>
                <c:pt idx="9026">
                  <c:v>3159</c:v>
                </c:pt>
                <c:pt idx="9027">
                  <c:v>3160</c:v>
                </c:pt>
                <c:pt idx="9028">
                  <c:v>3161</c:v>
                </c:pt>
                <c:pt idx="9029">
                  <c:v>3161</c:v>
                </c:pt>
                <c:pt idx="9030">
                  <c:v>3161</c:v>
                </c:pt>
                <c:pt idx="9031">
                  <c:v>3161</c:v>
                </c:pt>
                <c:pt idx="9032">
                  <c:v>3162</c:v>
                </c:pt>
                <c:pt idx="9033">
                  <c:v>3163</c:v>
                </c:pt>
                <c:pt idx="9034">
                  <c:v>3164</c:v>
                </c:pt>
                <c:pt idx="9035">
                  <c:v>3165</c:v>
                </c:pt>
                <c:pt idx="9036">
                  <c:v>3165</c:v>
                </c:pt>
                <c:pt idx="9037">
                  <c:v>3166</c:v>
                </c:pt>
                <c:pt idx="9038">
                  <c:v>3167</c:v>
                </c:pt>
                <c:pt idx="9039">
                  <c:v>3167</c:v>
                </c:pt>
                <c:pt idx="9040">
                  <c:v>3168</c:v>
                </c:pt>
                <c:pt idx="9041">
                  <c:v>3169</c:v>
                </c:pt>
                <c:pt idx="9042">
                  <c:v>3169</c:v>
                </c:pt>
                <c:pt idx="9043">
                  <c:v>3170</c:v>
                </c:pt>
                <c:pt idx="9044">
                  <c:v>3170</c:v>
                </c:pt>
                <c:pt idx="9045">
                  <c:v>3170</c:v>
                </c:pt>
                <c:pt idx="9046">
                  <c:v>3171</c:v>
                </c:pt>
                <c:pt idx="9047">
                  <c:v>3171</c:v>
                </c:pt>
                <c:pt idx="9048">
                  <c:v>3172</c:v>
                </c:pt>
                <c:pt idx="9049">
                  <c:v>3173</c:v>
                </c:pt>
                <c:pt idx="9050">
                  <c:v>3173</c:v>
                </c:pt>
                <c:pt idx="9051">
                  <c:v>3173</c:v>
                </c:pt>
                <c:pt idx="9052">
                  <c:v>3173</c:v>
                </c:pt>
                <c:pt idx="9053">
                  <c:v>3174</c:v>
                </c:pt>
                <c:pt idx="9054">
                  <c:v>3174</c:v>
                </c:pt>
                <c:pt idx="9055">
                  <c:v>3174</c:v>
                </c:pt>
                <c:pt idx="9056">
                  <c:v>3175</c:v>
                </c:pt>
                <c:pt idx="9057">
                  <c:v>3175</c:v>
                </c:pt>
                <c:pt idx="9058">
                  <c:v>3176</c:v>
                </c:pt>
                <c:pt idx="9059">
                  <c:v>3176</c:v>
                </c:pt>
                <c:pt idx="9060">
                  <c:v>3176</c:v>
                </c:pt>
                <c:pt idx="9061">
                  <c:v>3176</c:v>
                </c:pt>
                <c:pt idx="9062">
                  <c:v>3176</c:v>
                </c:pt>
                <c:pt idx="9063">
                  <c:v>3176</c:v>
                </c:pt>
                <c:pt idx="9064">
                  <c:v>3176</c:v>
                </c:pt>
                <c:pt idx="9065">
                  <c:v>3176</c:v>
                </c:pt>
                <c:pt idx="9066">
                  <c:v>3177</c:v>
                </c:pt>
                <c:pt idx="9067">
                  <c:v>3177</c:v>
                </c:pt>
                <c:pt idx="9068">
                  <c:v>3178</c:v>
                </c:pt>
                <c:pt idx="9069">
                  <c:v>3179</c:v>
                </c:pt>
                <c:pt idx="9070">
                  <c:v>3179</c:v>
                </c:pt>
                <c:pt idx="9071">
                  <c:v>3179</c:v>
                </c:pt>
                <c:pt idx="9072">
                  <c:v>3179</c:v>
                </c:pt>
                <c:pt idx="9073">
                  <c:v>3179</c:v>
                </c:pt>
                <c:pt idx="9074">
                  <c:v>3179</c:v>
                </c:pt>
                <c:pt idx="9075">
                  <c:v>3179</c:v>
                </c:pt>
                <c:pt idx="9076">
                  <c:v>3179</c:v>
                </c:pt>
                <c:pt idx="9077">
                  <c:v>3179</c:v>
                </c:pt>
                <c:pt idx="9078">
                  <c:v>3179</c:v>
                </c:pt>
                <c:pt idx="9079">
                  <c:v>3179</c:v>
                </c:pt>
                <c:pt idx="9080">
                  <c:v>3179</c:v>
                </c:pt>
                <c:pt idx="9081">
                  <c:v>3179</c:v>
                </c:pt>
                <c:pt idx="9082">
                  <c:v>3179</c:v>
                </c:pt>
                <c:pt idx="9083">
                  <c:v>3179</c:v>
                </c:pt>
                <c:pt idx="9084">
                  <c:v>3179</c:v>
                </c:pt>
                <c:pt idx="9085">
                  <c:v>3179</c:v>
                </c:pt>
                <c:pt idx="9086">
                  <c:v>3180</c:v>
                </c:pt>
                <c:pt idx="9087">
                  <c:v>3181</c:v>
                </c:pt>
                <c:pt idx="9088">
                  <c:v>3181</c:v>
                </c:pt>
                <c:pt idx="9089">
                  <c:v>3181</c:v>
                </c:pt>
                <c:pt idx="9090">
                  <c:v>3181</c:v>
                </c:pt>
                <c:pt idx="9091">
                  <c:v>3181</c:v>
                </c:pt>
                <c:pt idx="9092">
                  <c:v>3181</c:v>
                </c:pt>
                <c:pt idx="9093">
                  <c:v>3182</c:v>
                </c:pt>
                <c:pt idx="9094">
                  <c:v>3183</c:v>
                </c:pt>
                <c:pt idx="9095">
                  <c:v>3183</c:v>
                </c:pt>
                <c:pt idx="9096">
                  <c:v>3183</c:v>
                </c:pt>
                <c:pt idx="9097">
                  <c:v>3183</c:v>
                </c:pt>
                <c:pt idx="9098">
                  <c:v>3183</c:v>
                </c:pt>
                <c:pt idx="9099">
                  <c:v>3183</c:v>
                </c:pt>
                <c:pt idx="9100">
                  <c:v>3183</c:v>
                </c:pt>
                <c:pt idx="9101">
                  <c:v>3183</c:v>
                </c:pt>
                <c:pt idx="9102">
                  <c:v>3183</c:v>
                </c:pt>
                <c:pt idx="9103">
                  <c:v>3183</c:v>
                </c:pt>
                <c:pt idx="9104">
                  <c:v>3183</c:v>
                </c:pt>
                <c:pt idx="9105">
                  <c:v>3183</c:v>
                </c:pt>
                <c:pt idx="9106">
                  <c:v>3183</c:v>
                </c:pt>
                <c:pt idx="9107">
                  <c:v>3183</c:v>
                </c:pt>
                <c:pt idx="9108">
                  <c:v>3183</c:v>
                </c:pt>
                <c:pt idx="9109">
                  <c:v>3183</c:v>
                </c:pt>
                <c:pt idx="9110">
                  <c:v>3183</c:v>
                </c:pt>
                <c:pt idx="9111">
                  <c:v>3183</c:v>
                </c:pt>
                <c:pt idx="9112">
                  <c:v>3183</c:v>
                </c:pt>
                <c:pt idx="9113">
                  <c:v>3183</c:v>
                </c:pt>
                <c:pt idx="9114">
                  <c:v>3183</c:v>
                </c:pt>
                <c:pt idx="9115">
                  <c:v>3184</c:v>
                </c:pt>
                <c:pt idx="9116">
                  <c:v>3184</c:v>
                </c:pt>
                <c:pt idx="9117">
                  <c:v>3184</c:v>
                </c:pt>
                <c:pt idx="9118">
                  <c:v>3184</c:v>
                </c:pt>
                <c:pt idx="9119">
                  <c:v>3184</c:v>
                </c:pt>
                <c:pt idx="9120">
                  <c:v>3184</c:v>
                </c:pt>
                <c:pt idx="9121">
                  <c:v>3184</c:v>
                </c:pt>
                <c:pt idx="9122">
                  <c:v>3185</c:v>
                </c:pt>
                <c:pt idx="9123">
                  <c:v>3185</c:v>
                </c:pt>
                <c:pt idx="9124">
                  <c:v>3185</c:v>
                </c:pt>
                <c:pt idx="9125">
                  <c:v>3185</c:v>
                </c:pt>
                <c:pt idx="9126">
                  <c:v>3185</c:v>
                </c:pt>
                <c:pt idx="9127">
                  <c:v>3185</c:v>
                </c:pt>
                <c:pt idx="9128">
                  <c:v>3185</c:v>
                </c:pt>
                <c:pt idx="9129">
                  <c:v>3185</c:v>
                </c:pt>
                <c:pt idx="9130">
                  <c:v>3185</c:v>
                </c:pt>
                <c:pt idx="9131">
                  <c:v>3185</c:v>
                </c:pt>
                <c:pt idx="9132">
                  <c:v>3185</c:v>
                </c:pt>
                <c:pt idx="9133">
                  <c:v>3185</c:v>
                </c:pt>
                <c:pt idx="9134">
                  <c:v>3185</c:v>
                </c:pt>
                <c:pt idx="9135">
                  <c:v>3185</c:v>
                </c:pt>
                <c:pt idx="9136">
                  <c:v>3186</c:v>
                </c:pt>
                <c:pt idx="9137">
                  <c:v>3187</c:v>
                </c:pt>
                <c:pt idx="9138">
                  <c:v>3187</c:v>
                </c:pt>
                <c:pt idx="9139">
                  <c:v>3187</c:v>
                </c:pt>
                <c:pt idx="9140">
                  <c:v>3187</c:v>
                </c:pt>
                <c:pt idx="9141">
                  <c:v>3187</c:v>
                </c:pt>
                <c:pt idx="9142">
                  <c:v>3187</c:v>
                </c:pt>
                <c:pt idx="9143">
                  <c:v>3187</c:v>
                </c:pt>
                <c:pt idx="9144">
                  <c:v>3187</c:v>
                </c:pt>
                <c:pt idx="9145">
                  <c:v>3187</c:v>
                </c:pt>
                <c:pt idx="9146">
                  <c:v>3188</c:v>
                </c:pt>
                <c:pt idx="9147">
                  <c:v>3189</c:v>
                </c:pt>
                <c:pt idx="9148">
                  <c:v>3189</c:v>
                </c:pt>
                <c:pt idx="9149">
                  <c:v>3190</c:v>
                </c:pt>
                <c:pt idx="9150">
                  <c:v>3191</c:v>
                </c:pt>
                <c:pt idx="9151">
                  <c:v>3191</c:v>
                </c:pt>
                <c:pt idx="9152">
                  <c:v>3192</c:v>
                </c:pt>
                <c:pt idx="9153">
                  <c:v>3193</c:v>
                </c:pt>
                <c:pt idx="9154">
                  <c:v>3194</c:v>
                </c:pt>
                <c:pt idx="9155">
                  <c:v>3195</c:v>
                </c:pt>
                <c:pt idx="9156">
                  <c:v>3195</c:v>
                </c:pt>
                <c:pt idx="9157">
                  <c:v>3195</c:v>
                </c:pt>
                <c:pt idx="9158">
                  <c:v>3195</c:v>
                </c:pt>
                <c:pt idx="9159">
                  <c:v>3195</c:v>
                </c:pt>
                <c:pt idx="9160">
                  <c:v>3195</c:v>
                </c:pt>
                <c:pt idx="9161">
                  <c:v>3195</c:v>
                </c:pt>
                <c:pt idx="9162">
                  <c:v>3196</c:v>
                </c:pt>
                <c:pt idx="9163">
                  <c:v>3197</c:v>
                </c:pt>
                <c:pt idx="9164">
                  <c:v>3198</c:v>
                </c:pt>
                <c:pt idx="9165">
                  <c:v>3199</c:v>
                </c:pt>
                <c:pt idx="9166">
                  <c:v>3200</c:v>
                </c:pt>
                <c:pt idx="9167">
                  <c:v>3201</c:v>
                </c:pt>
                <c:pt idx="9168">
                  <c:v>3202</c:v>
                </c:pt>
                <c:pt idx="9169">
                  <c:v>3202</c:v>
                </c:pt>
                <c:pt idx="9170">
                  <c:v>3203</c:v>
                </c:pt>
                <c:pt idx="9171">
                  <c:v>3204</c:v>
                </c:pt>
                <c:pt idx="9172">
                  <c:v>3205</c:v>
                </c:pt>
                <c:pt idx="9173">
                  <c:v>3205</c:v>
                </c:pt>
                <c:pt idx="9174">
                  <c:v>3205</c:v>
                </c:pt>
                <c:pt idx="9175">
                  <c:v>3205</c:v>
                </c:pt>
                <c:pt idx="9176">
                  <c:v>3206</c:v>
                </c:pt>
                <c:pt idx="9177">
                  <c:v>3207</c:v>
                </c:pt>
                <c:pt idx="9178">
                  <c:v>3208</c:v>
                </c:pt>
                <c:pt idx="9179">
                  <c:v>3209</c:v>
                </c:pt>
                <c:pt idx="9180">
                  <c:v>3209</c:v>
                </c:pt>
                <c:pt idx="9181">
                  <c:v>3209</c:v>
                </c:pt>
                <c:pt idx="9182">
                  <c:v>3210</c:v>
                </c:pt>
                <c:pt idx="9183">
                  <c:v>3210</c:v>
                </c:pt>
                <c:pt idx="9184">
                  <c:v>3210</c:v>
                </c:pt>
                <c:pt idx="9185">
                  <c:v>3210</c:v>
                </c:pt>
                <c:pt idx="9186">
                  <c:v>3211</c:v>
                </c:pt>
                <c:pt idx="9187">
                  <c:v>3211</c:v>
                </c:pt>
                <c:pt idx="9188">
                  <c:v>3212</c:v>
                </c:pt>
                <c:pt idx="9189">
                  <c:v>3213</c:v>
                </c:pt>
                <c:pt idx="9190">
                  <c:v>3214</c:v>
                </c:pt>
                <c:pt idx="9191">
                  <c:v>3215</c:v>
                </c:pt>
                <c:pt idx="9192">
                  <c:v>3215</c:v>
                </c:pt>
                <c:pt idx="9193">
                  <c:v>3215</c:v>
                </c:pt>
                <c:pt idx="9194">
                  <c:v>3215</c:v>
                </c:pt>
                <c:pt idx="9195">
                  <c:v>3215</c:v>
                </c:pt>
                <c:pt idx="9196">
                  <c:v>3215</c:v>
                </c:pt>
                <c:pt idx="9197">
                  <c:v>3215</c:v>
                </c:pt>
                <c:pt idx="9198">
                  <c:v>3215</c:v>
                </c:pt>
                <c:pt idx="9199">
                  <c:v>3215</c:v>
                </c:pt>
                <c:pt idx="9200">
                  <c:v>3215</c:v>
                </c:pt>
                <c:pt idx="9201">
                  <c:v>3215</c:v>
                </c:pt>
                <c:pt idx="9202">
                  <c:v>3215</c:v>
                </c:pt>
                <c:pt idx="9203">
                  <c:v>3216</c:v>
                </c:pt>
                <c:pt idx="9204">
                  <c:v>3216</c:v>
                </c:pt>
                <c:pt idx="9205">
                  <c:v>3217</c:v>
                </c:pt>
                <c:pt idx="9206">
                  <c:v>3218</c:v>
                </c:pt>
                <c:pt idx="9207">
                  <c:v>3219</c:v>
                </c:pt>
                <c:pt idx="9208">
                  <c:v>3220</c:v>
                </c:pt>
                <c:pt idx="9209">
                  <c:v>3221</c:v>
                </c:pt>
                <c:pt idx="9210">
                  <c:v>3222</c:v>
                </c:pt>
                <c:pt idx="9211">
                  <c:v>3222</c:v>
                </c:pt>
                <c:pt idx="9212">
                  <c:v>3222</c:v>
                </c:pt>
                <c:pt idx="9213">
                  <c:v>3222</c:v>
                </c:pt>
                <c:pt idx="9214">
                  <c:v>3223</c:v>
                </c:pt>
                <c:pt idx="9215">
                  <c:v>3224</c:v>
                </c:pt>
                <c:pt idx="9216">
                  <c:v>3224</c:v>
                </c:pt>
                <c:pt idx="9217">
                  <c:v>3225</c:v>
                </c:pt>
                <c:pt idx="9218">
                  <c:v>3225</c:v>
                </c:pt>
                <c:pt idx="9219">
                  <c:v>3226</c:v>
                </c:pt>
                <c:pt idx="9220">
                  <c:v>3227</c:v>
                </c:pt>
                <c:pt idx="9221">
                  <c:v>3228</c:v>
                </c:pt>
                <c:pt idx="9222">
                  <c:v>3229</c:v>
                </c:pt>
                <c:pt idx="9223">
                  <c:v>3230</c:v>
                </c:pt>
                <c:pt idx="9224">
                  <c:v>3231</c:v>
                </c:pt>
                <c:pt idx="9225">
                  <c:v>3232</c:v>
                </c:pt>
                <c:pt idx="9226">
                  <c:v>3232</c:v>
                </c:pt>
                <c:pt idx="9227">
                  <c:v>3232</c:v>
                </c:pt>
                <c:pt idx="9228">
                  <c:v>3232</c:v>
                </c:pt>
                <c:pt idx="9229">
                  <c:v>3233</c:v>
                </c:pt>
                <c:pt idx="9230">
                  <c:v>3234</c:v>
                </c:pt>
                <c:pt idx="9231">
                  <c:v>3235</c:v>
                </c:pt>
                <c:pt idx="9232">
                  <c:v>3236</c:v>
                </c:pt>
                <c:pt idx="9233">
                  <c:v>3237</c:v>
                </c:pt>
                <c:pt idx="9234">
                  <c:v>3238</c:v>
                </c:pt>
                <c:pt idx="9235">
                  <c:v>3239</c:v>
                </c:pt>
                <c:pt idx="9236">
                  <c:v>3239</c:v>
                </c:pt>
                <c:pt idx="9237">
                  <c:v>3240</c:v>
                </c:pt>
                <c:pt idx="9238">
                  <c:v>3241</c:v>
                </c:pt>
                <c:pt idx="9239">
                  <c:v>3241</c:v>
                </c:pt>
                <c:pt idx="9240">
                  <c:v>3241</c:v>
                </c:pt>
                <c:pt idx="9241">
                  <c:v>3242</c:v>
                </c:pt>
                <c:pt idx="9242">
                  <c:v>3242</c:v>
                </c:pt>
                <c:pt idx="9243">
                  <c:v>3242</c:v>
                </c:pt>
                <c:pt idx="9244">
                  <c:v>3242</c:v>
                </c:pt>
                <c:pt idx="9245">
                  <c:v>3242</c:v>
                </c:pt>
                <c:pt idx="9246">
                  <c:v>3242</c:v>
                </c:pt>
                <c:pt idx="9247">
                  <c:v>3242</c:v>
                </c:pt>
                <c:pt idx="9248">
                  <c:v>3242</c:v>
                </c:pt>
                <c:pt idx="9249">
                  <c:v>3242</c:v>
                </c:pt>
                <c:pt idx="9250">
                  <c:v>3242</c:v>
                </c:pt>
                <c:pt idx="9251">
                  <c:v>3242</c:v>
                </c:pt>
                <c:pt idx="9252">
                  <c:v>3242</c:v>
                </c:pt>
                <c:pt idx="9253">
                  <c:v>3242</c:v>
                </c:pt>
                <c:pt idx="9254">
                  <c:v>3242</c:v>
                </c:pt>
                <c:pt idx="9255">
                  <c:v>3242</c:v>
                </c:pt>
                <c:pt idx="9256">
                  <c:v>3242</c:v>
                </c:pt>
                <c:pt idx="9257">
                  <c:v>3242</c:v>
                </c:pt>
                <c:pt idx="9258">
                  <c:v>3243</c:v>
                </c:pt>
                <c:pt idx="9259">
                  <c:v>3243</c:v>
                </c:pt>
                <c:pt idx="9260">
                  <c:v>3244</c:v>
                </c:pt>
                <c:pt idx="9261">
                  <c:v>3245</c:v>
                </c:pt>
                <c:pt idx="9262">
                  <c:v>3246</c:v>
                </c:pt>
                <c:pt idx="9263">
                  <c:v>3246</c:v>
                </c:pt>
                <c:pt idx="9264">
                  <c:v>3246</c:v>
                </c:pt>
                <c:pt idx="9265">
                  <c:v>3246</c:v>
                </c:pt>
                <c:pt idx="9266">
                  <c:v>3247</c:v>
                </c:pt>
                <c:pt idx="9267">
                  <c:v>3247</c:v>
                </c:pt>
                <c:pt idx="9268">
                  <c:v>3248</c:v>
                </c:pt>
                <c:pt idx="9269">
                  <c:v>3249</c:v>
                </c:pt>
                <c:pt idx="9270">
                  <c:v>3250</c:v>
                </c:pt>
                <c:pt idx="9271">
                  <c:v>3250</c:v>
                </c:pt>
                <c:pt idx="9272">
                  <c:v>3250</c:v>
                </c:pt>
                <c:pt idx="9273">
                  <c:v>3250</c:v>
                </c:pt>
                <c:pt idx="9274">
                  <c:v>3250</c:v>
                </c:pt>
                <c:pt idx="9275">
                  <c:v>3250</c:v>
                </c:pt>
                <c:pt idx="9276">
                  <c:v>3250</c:v>
                </c:pt>
                <c:pt idx="9277">
                  <c:v>3250</c:v>
                </c:pt>
                <c:pt idx="9278">
                  <c:v>3250</c:v>
                </c:pt>
                <c:pt idx="9279">
                  <c:v>3250</c:v>
                </c:pt>
                <c:pt idx="9280">
                  <c:v>3250</c:v>
                </c:pt>
                <c:pt idx="9281">
                  <c:v>3251</c:v>
                </c:pt>
                <c:pt idx="9282">
                  <c:v>3252</c:v>
                </c:pt>
                <c:pt idx="9283">
                  <c:v>3253</c:v>
                </c:pt>
                <c:pt idx="9284">
                  <c:v>3253</c:v>
                </c:pt>
                <c:pt idx="9285">
                  <c:v>3253</c:v>
                </c:pt>
                <c:pt idx="9286">
                  <c:v>3253</c:v>
                </c:pt>
                <c:pt idx="9287">
                  <c:v>3253</c:v>
                </c:pt>
                <c:pt idx="9288">
                  <c:v>3253</c:v>
                </c:pt>
                <c:pt idx="9289">
                  <c:v>3253</c:v>
                </c:pt>
                <c:pt idx="9290">
                  <c:v>3253</c:v>
                </c:pt>
                <c:pt idx="9291">
                  <c:v>3253</c:v>
                </c:pt>
                <c:pt idx="9292">
                  <c:v>3253</c:v>
                </c:pt>
                <c:pt idx="9293">
                  <c:v>3253</c:v>
                </c:pt>
                <c:pt idx="9294">
                  <c:v>3254</c:v>
                </c:pt>
                <c:pt idx="9295">
                  <c:v>3254</c:v>
                </c:pt>
                <c:pt idx="9296">
                  <c:v>3254</c:v>
                </c:pt>
                <c:pt idx="9297">
                  <c:v>3255</c:v>
                </c:pt>
                <c:pt idx="9298">
                  <c:v>3256</c:v>
                </c:pt>
                <c:pt idx="9299">
                  <c:v>3257</c:v>
                </c:pt>
                <c:pt idx="9300">
                  <c:v>3257</c:v>
                </c:pt>
                <c:pt idx="9301">
                  <c:v>3257</c:v>
                </c:pt>
                <c:pt idx="9302">
                  <c:v>3258</c:v>
                </c:pt>
                <c:pt idx="9303">
                  <c:v>3258</c:v>
                </c:pt>
                <c:pt idx="9304">
                  <c:v>3259</c:v>
                </c:pt>
                <c:pt idx="9305">
                  <c:v>3260</c:v>
                </c:pt>
                <c:pt idx="9306">
                  <c:v>3260</c:v>
                </c:pt>
                <c:pt idx="9307">
                  <c:v>3260</c:v>
                </c:pt>
                <c:pt idx="9308">
                  <c:v>3261</c:v>
                </c:pt>
                <c:pt idx="9309">
                  <c:v>3262</c:v>
                </c:pt>
                <c:pt idx="9310">
                  <c:v>3262</c:v>
                </c:pt>
                <c:pt idx="9311">
                  <c:v>3263</c:v>
                </c:pt>
                <c:pt idx="9312">
                  <c:v>3263</c:v>
                </c:pt>
                <c:pt idx="9313">
                  <c:v>3263</c:v>
                </c:pt>
                <c:pt idx="9314">
                  <c:v>3264</c:v>
                </c:pt>
                <c:pt idx="9315">
                  <c:v>3265</c:v>
                </c:pt>
                <c:pt idx="9316">
                  <c:v>3265</c:v>
                </c:pt>
                <c:pt idx="9317">
                  <c:v>3265</c:v>
                </c:pt>
                <c:pt idx="9318">
                  <c:v>3266</c:v>
                </c:pt>
                <c:pt idx="9319">
                  <c:v>3267</c:v>
                </c:pt>
                <c:pt idx="9320">
                  <c:v>3268</c:v>
                </c:pt>
                <c:pt idx="9321">
                  <c:v>3268</c:v>
                </c:pt>
                <c:pt idx="9322">
                  <c:v>3269</c:v>
                </c:pt>
                <c:pt idx="9323">
                  <c:v>3270</c:v>
                </c:pt>
                <c:pt idx="9324">
                  <c:v>3270</c:v>
                </c:pt>
                <c:pt idx="9325">
                  <c:v>3271</c:v>
                </c:pt>
                <c:pt idx="9326">
                  <c:v>3271</c:v>
                </c:pt>
                <c:pt idx="9327">
                  <c:v>3271</c:v>
                </c:pt>
                <c:pt idx="9328">
                  <c:v>3271</c:v>
                </c:pt>
                <c:pt idx="9329">
                  <c:v>3271</c:v>
                </c:pt>
                <c:pt idx="9330">
                  <c:v>3271</c:v>
                </c:pt>
                <c:pt idx="9331">
                  <c:v>3272</c:v>
                </c:pt>
                <c:pt idx="9332">
                  <c:v>3272</c:v>
                </c:pt>
                <c:pt idx="9333">
                  <c:v>3273</c:v>
                </c:pt>
                <c:pt idx="9334">
                  <c:v>3273</c:v>
                </c:pt>
                <c:pt idx="9335">
                  <c:v>3274</c:v>
                </c:pt>
                <c:pt idx="9336">
                  <c:v>3274</c:v>
                </c:pt>
                <c:pt idx="9337">
                  <c:v>3274</c:v>
                </c:pt>
                <c:pt idx="9338">
                  <c:v>3274</c:v>
                </c:pt>
                <c:pt idx="9339">
                  <c:v>3274</c:v>
                </c:pt>
                <c:pt idx="9340">
                  <c:v>3275</c:v>
                </c:pt>
                <c:pt idx="9341">
                  <c:v>3276</c:v>
                </c:pt>
                <c:pt idx="9342">
                  <c:v>3276</c:v>
                </c:pt>
                <c:pt idx="9343">
                  <c:v>3277</c:v>
                </c:pt>
                <c:pt idx="9344">
                  <c:v>3278</c:v>
                </c:pt>
                <c:pt idx="9345">
                  <c:v>3279</c:v>
                </c:pt>
                <c:pt idx="9346">
                  <c:v>3280</c:v>
                </c:pt>
                <c:pt idx="9347">
                  <c:v>3281</c:v>
                </c:pt>
                <c:pt idx="9348">
                  <c:v>3282</c:v>
                </c:pt>
                <c:pt idx="9349">
                  <c:v>3283</c:v>
                </c:pt>
                <c:pt idx="9350">
                  <c:v>3284</c:v>
                </c:pt>
                <c:pt idx="9351">
                  <c:v>3285</c:v>
                </c:pt>
                <c:pt idx="9352">
                  <c:v>3286</c:v>
                </c:pt>
                <c:pt idx="9353">
                  <c:v>3287</c:v>
                </c:pt>
                <c:pt idx="9354">
                  <c:v>3288</c:v>
                </c:pt>
                <c:pt idx="9355">
                  <c:v>3289</c:v>
                </c:pt>
                <c:pt idx="9356">
                  <c:v>3290</c:v>
                </c:pt>
                <c:pt idx="9357">
                  <c:v>3291</c:v>
                </c:pt>
                <c:pt idx="9358">
                  <c:v>3292</c:v>
                </c:pt>
                <c:pt idx="9359">
                  <c:v>3293</c:v>
                </c:pt>
                <c:pt idx="9360">
                  <c:v>3293</c:v>
                </c:pt>
                <c:pt idx="9361">
                  <c:v>3293</c:v>
                </c:pt>
                <c:pt idx="9362">
                  <c:v>3294</c:v>
                </c:pt>
                <c:pt idx="9363">
                  <c:v>3294</c:v>
                </c:pt>
                <c:pt idx="9364">
                  <c:v>3294</c:v>
                </c:pt>
                <c:pt idx="9365">
                  <c:v>3294</c:v>
                </c:pt>
                <c:pt idx="9366">
                  <c:v>3294</c:v>
                </c:pt>
                <c:pt idx="9367">
                  <c:v>3295</c:v>
                </c:pt>
                <c:pt idx="9368">
                  <c:v>3296</c:v>
                </c:pt>
                <c:pt idx="9369">
                  <c:v>3297</c:v>
                </c:pt>
                <c:pt idx="9370">
                  <c:v>3298</c:v>
                </c:pt>
                <c:pt idx="9371">
                  <c:v>3299</c:v>
                </c:pt>
                <c:pt idx="9372">
                  <c:v>3300</c:v>
                </c:pt>
                <c:pt idx="9373">
                  <c:v>3301</c:v>
                </c:pt>
                <c:pt idx="9374">
                  <c:v>3301</c:v>
                </c:pt>
                <c:pt idx="9375">
                  <c:v>3302</c:v>
                </c:pt>
                <c:pt idx="9376">
                  <c:v>3303</c:v>
                </c:pt>
                <c:pt idx="9377">
                  <c:v>3304</c:v>
                </c:pt>
                <c:pt idx="9378">
                  <c:v>3304</c:v>
                </c:pt>
                <c:pt idx="9379">
                  <c:v>3305</c:v>
                </c:pt>
                <c:pt idx="9380">
                  <c:v>3306</c:v>
                </c:pt>
                <c:pt idx="9381">
                  <c:v>3306</c:v>
                </c:pt>
                <c:pt idx="9382">
                  <c:v>3306</c:v>
                </c:pt>
                <c:pt idx="9383">
                  <c:v>3306</c:v>
                </c:pt>
                <c:pt idx="9384">
                  <c:v>3307</c:v>
                </c:pt>
                <c:pt idx="9385">
                  <c:v>3308</c:v>
                </c:pt>
                <c:pt idx="9386">
                  <c:v>3309</c:v>
                </c:pt>
                <c:pt idx="9387">
                  <c:v>3310</c:v>
                </c:pt>
                <c:pt idx="9388">
                  <c:v>3311</c:v>
                </c:pt>
                <c:pt idx="9389">
                  <c:v>3312</c:v>
                </c:pt>
                <c:pt idx="9390">
                  <c:v>3312</c:v>
                </c:pt>
                <c:pt idx="9391">
                  <c:v>3313</c:v>
                </c:pt>
                <c:pt idx="9392">
                  <c:v>3314</c:v>
                </c:pt>
                <c:pt idx="9393">
                  <c:v>3314</c:v>
                </c:pt>
                <c:pt idx="9394">
                  <c:v>3315</c:v>
                </c:pt>
                <c:pt idx="9395">
                  <c:v>3316</c:v>
                </c:pt>
                <c:pt idx="9396">
                  <c:v>3316</c:v>
                </c:pt>
                <c:pt idx="9397">
                  <c:v>3316</c:v>
                </c:pt>
                <c:pt idx="9398">
                  <c:v>3316</c:v>
                </c:pt>
                <c:pt idx="9399">
                  <c:v>3316</c:v>
                </c:pt>
                <c:pt idx="9400">
                  <c:v>3317</c:v>
                </c:pt>
                <c:pt idx="9401">
                  <c:v>3317</c:v>
                </c:pt>
                <c:pt idx="9402">
                  <c:v>3318</c:v>
                </c:pt>
                <c:pt idx="9403">
                  <c:v>3318</c:v>
                </c:pt>
                <c:pt idx="9404">
                  <c:v>3319</c:v>
                </c:pt>
                <c:pt idx="9405">
                  <c:v>3320</c:v>
                </c:pt>
                <c:pt idx="9406">
                  <c:v>3320</c:v>
                </c:pt>
                <c:pt idx="9407">
                  <c:v>3320</c:v>
                </c:pt>
                <c:pt idx="9408">
                  <c:v>3321</c:v>
                </c:pt>
                <c:pt idx="9409">
                  <c:v>3322</c:v>
                </c:pt>
                <c:pt idx="9410">
                  <c:v>3323</c:v>
                </c:pt>
                <c:pt idx="9411">
                  <c:v>3324</c:v>
                </c:pt>
                <c:pt idx="9412">
                  <c:v>3325</c:v>
                </c:pt>
                <c:pt idx="9413">
                  <c:v>3326</c:v>
                </c:pt>
                <c:pt idx="9414">
                  <c:v>3327</c:v>
                </c:pt>
                <c:pt idx="9415">
                  <c:v>3328</c:v>
                </c:pt>
                <c:pt idx="9416">
                  <c:v>3329</c:v>
                </c:pt>
                <c:pt idx="9417">
                  <c:v>3330</c:v>
                </c:pt>
                <c:pt idx="9418">
                  <c:v>3331</c:v>
                </c:pt>
                <c:pt idx="9419">
                  <c:v>3331</c:v>
                </c:pt>
                <c:pt idx="9420">
                  <c:v>3332</c:v>
                </c:pt>
                <c:pt idx="9421">
                  <c:v>3332</c:v>
                </c:pt>
                <c:pt idx="9422">
                  <c:v>3333</c:v>
                </c:pt>
                <c:pt idx="9423">
                  <c:v>3333</c:v>
                </c:pt>
                <c:pt idx="9424">
                  <c:v>3333</c:v>
                </c:pt>
                <c:pt idx="9425">
                  <c:v>3333</c:v>
                </c:pt>
                <c:pt idx="9426">
                  <c:v>3334</c:v>
                </c:pt>
                <c:pt idx="9427">
                  <c:v>3334</c:v>
                </c:pt>
                <c:pt idx="9428">
                  <c:v>3335</c:v>
                </c:pt>
                <c:pt idx="9429">
                  <c:v>3336</c:v>
                </c:pt>
                <c:pt idx="9430">
                  <c:v>3337</c:v>
                </c:pt>
                <c:pt idx="9431">
                  <c:v>3338</c:v>
                </c:pt>
                <c:pt idx="9432">
                  <c:v>3339</c:v>
                </c:pt>
                <c:pt idx="9433">
                  <c:v>3339</c:v>
                </c:pt>
                <c:pt idx="9434">
                  <c:v>3340</c:v>
                </c:pt>
                <c:pt idx="9435">
                  <c:v>3340</c:v>
                </c:pt>
                <c:pt idx="9436">
                  <c:v>3341</c:v>
                </c:pt>
                <c:pt idx="9437">
                  <c:v>3342</c:v>
                </c:pt>
                <c:pt idx="9438">
                  <c:v>3342</c:v>
                </c:pt>
                <c:pt idx="9439">
                  <c:v>3343</c:v>
                </c:pt>
                <c:pt idx="9440">
                  <c:v>3344</c:v>
                </c:pt>
                <c:pt idx="9441">
                  <c:v>3345</c:v>
                </c:pt>
                <c:pt idx="9442">
                  <c:v>3346</c:v>
                </c:pt>
                <c:pt idx="9443">
                  <c:v>3346</c:v>
                </c:pt>
                <c:pt idx="9444">
                  <c:v>3347</c:v>
                </c:pt>
                <c:pt idx="9445">
                  <c:v>3348</c:v>
                </c:pt>
                <c:pt idx="9446">
                  <c:v>3349</c:v>
                </c:pt>
                <c:pt idx="9447">
                  <c:v>3350</c:v>
                </c:pt>
                <c:pt idx="9448">
                  <c:v>3351</c:v>
                </c:pt>
                <c:pt idx="9449">
                  <c:v>3352</c:v>
                </c:pt>
                <c:pt idx="9450">
                  <c:v>3353</c:v>
                </c:pt>
                <c:pt idx="9451">
                  <c:v>3353</c:v>
                </c:pt>
                <c:pt idx="9452">
                  <c:v>3354</c:v>
                </c:pt>
                <c:pt idx="9453">
                  <c:v>3355</c:v>
                </c:pt>
                <c:pt idx="9454">
                  <c:v>3355</c:v>
                </c:pt>
                <c:pt idx="9455">
                  <c:v>3355</c:v>
                </c:pt>
                <c:pt idx="9456">
                  <c:v>3356</c:v>
                </c:pt>
                <c:pt idx="9457">
                  <c:v>3357</c:v>
                </c:pt>
                <c:pt idx="9458">
                  <c:v>3358</c:v>
                </c:pt>
                <c:pt idx="9459">
                  <c:v>3358</c:v>
                </c:pt>
                <c:pt idx="9460">
                  <c:v>3359</c:v>
                </c:pt>
                <c:pt idx="9461">
                  <c:v>3359</c:v>
                </c:pt>
                <c:pt idx="9462">
                  <c:v>3359</c:v>
                </c:pt>
                <c:pt idx="9463">
                  <c:v>3359</c:v>
                </c:pt>
                <c:pt idx="9464">
                  <c:v>3359</c:v>
                </c:pt>
                <c:pt idx="9465">
                  <c:v>3359</c:v>
                </c:pt>
                <c:pt idx="9466">
                  <c:v>3359</c:v>
                </c:pt>
                <c:pt idx="9467">
                  <c:v>3360</c:v>
                </c:pt>
                <c:pt idx="9468">
                  <c:v>3360</c:v>
                </c:pt>
                <c:pt idx="9469">
                  <c:v>3360</c:v>
                </c:pt>
                <c:pt idx="9470">
                  <c:v>3360</c:v>
                </c:pt>
                <c:pt idx="9471">
                  <c:v>3361</c:v>
                </c:pt>
                <c:pt idx="9472">
                  <c:v>3361</c:v>
                </c:pt>
                <c:pt idx="9473">
                  <c:v>3361</c:v>
                </c:pt>
                <c:pt idx="9474">
                  <c:v>3361</c:v>
                </c:pt>
                <c:pt idx="9475">
                  <c:v>3361</c:v>
                </c:pt>
                <c:pt idx="9476">
                  <c:v>3361</c:v>
                </c:pt>
                <c:pt idx="9477">
                  <c:v>3362</c:v>
                </c:pt>
                <c:pt idx="9478">
                  <c:v>3362</c:v>
                </c:pt>
                <c:pt idx="9479">
                  <c:v>3363</c:v>
                </c:pt>
                <c:pt idx="9480">
                  <c:v>3363</c:v>
                </c:pt>
                <c:pt idx="9481">
                  <c:v>3363</c:v>
                </c:pt>
                <c:pt idx="9482">
                  <c:v>3364</c:v>
                </c:pt>
                <c:pt idx="9483">
                  <c:v>3365</c:v>
                </c:pt>
                <c:pt idx="9484">
                  <c:v>3365</c:v>
                </c:pt>
                <c:pt idx="9485">
                  <c:v>3365</c:v>
                </c:pt>
                <c:pt idx="9486">
                  <c:v>3365</c:v>
                </c:pt>
                <c:pt idx="9487">
                  <c:v>3365</c:v>
                </c:pt>
                <c:pt idx="9488">
                  <c:v>3366</c:v>
                </c:pt>
                <c:pt idx="9489">
                  <c:v>3366</c:v>
                </c:pt>
                <c:pt idx="9490">
                  <c:v>3367</c:v>
                </c:pt>
                <c:pt idx="9491">
                  <c:v>3367</c:v>
                </c:pt>
                <c:pt idx="9492">
                  <c:v>3368</c:v>
                </c:pt>
                <c:pt idx="9493">
                  <c:v>3369</c:v>
                </c:pt>
                <c:pt idx="9494">
                  <c:v>3370</c:v>
                </c:pt>
                <c:pt idx="9495">
                  <c:v>3371</c:v>
                </c:pt>
                <c:pt idx="9496">
                  <c:v>3372</c:v>
                </c:pt>
                <c:pt idx="9497">
                  <c:v>3373</c:v>
                </c:pt>
                <c:pt idx="9498">
                  <c:v>3373</c:v>
                </c:pt>
                <c:pt idx="9499">
                  <c:v>3374</c:v>
                </c:pt>
                <c:pt idx="9500">
                  <c:v>3374</c:v>
                </c:pt>
                <c:pt idx="9501">
                  <c:v>3374</c:v>
                </c:pt>
                <c:pt idx="9502">
                  <c:v>3375</c:v>
                </c:pt>
                <c:pt idx="9503">
                  <c:v>3375</c:v>
                </c:pt>
                <c:pt idx="9504">
                  <c:v>3375</c:v>
                </c:pt>
                <c:pt idx="9505">
                  <c:v>3375</c:v>
                </c:pt>
                <c:pt idx="9506">
                  <c:v>3376</c:v>
                </c:pt>
                <c:pt idx="9507">
                  <c:v>3377</c:v>
                </c:pt>
                <c:pt idx="9508">
                  <c:v>3378</c:v>
                </c:pt>
                <c:pt idx="9509">
                  <c:v>3378</c:v>
                </c:pt>
                <c:pt idx="9510">
                  <c:v>3378</c:v>
                </c:pt>
                <c:pt idx="9511">
                  <c:v>3378</c:v>
                </c:pt>
                <c:pt idx="9512">
                  <c:v>3379</c:v>
                </c:pt>
                <c:pt idx="9513">
                  <c:v>3379</c:v>
                </c:pt>
                <c:pt idx="9514">
                  <c:v>3379</c:v>
                </c:pt>
                <c:pt idx="9515">
                  <c:v>3380</c:v>
                </c:pt>
                <c:pt idx="9516">
                  <c:v>3380</c:v>
                </c:pt>
                <c:pt idx="9517">
                  <c:v>3381</c:v>
                </c:pt>
                <c:pt idx="9518">
                  <c:v>3382</c:v>
                </c:pt>
                <c:pt idx="9519">
                  <c:v>3382</c:v>
                </c:pt>
                <c:pt idx="9520">
                  <c:v>3383</c:v>
                </c:pt>
                <c:pt idx="9521">
                  <c:v>3383</c:v>
                </c:pt>
                <c:pt idx="9522">
                  <c:v>3383</c:v>
                </c:pt>
                <c:pt idx="9523">
                  <c:v>3384</c:v>
                </c:pt>
                <c:pt idx="9524">
                  <c:v>3385</c:v>
                </c:pt>
                <c:pt idx="9525">
                  <c:v>3386</c:v>
                </c:pt>
                <c:pt idx="9526">
                  <c:v>3386</c:v>
                </c:pt>
                <c:pt idx="9527">
                  <c:v>3386</c:v>
                </c:pt>
                <c:pt idx="9528">
                  <c:v>3386</c:v>
                </c:pt>
                <c:pt idx="9529">
                  <c:v>3386</c:v>
                </c:pt>
                <c:pt idx="9530">
                  <c:v>3387</c:v>
                </c:pt>
                <c:pt idx="9531">
                  <c:v>3388</c:v>
                </c:pt>
                <c:pt idx="9532">
                  <c:v>3389</c:v>
                </c:pt>
                <c:pt idx="9533">
                  <c:v>3390</c:v>
                </c:pt>
                <c:pt idx="9534">
                  <c:v>3390</c:v>
                </c:pt>
                <c:pt idx="9535">
                  <c:v>3391</c:v>
                </c:pt>
                <c:pt idx="9536">
                  <c:v>3391</c:v>
                </c:pt>
                <c:pt idx="9537">
                  <c:v>3392</c:v>
                </c:pt>
                <c:pt idx="9538">
                  <c:v>3392</c:v>
                </c:pt>
                <c:pt idx="9539">
                  <c:v>3393</c:v>
                </c:pt>
                <c:pt idx="9540">
                  <c:v>3394</c:v>
                </c:pt>
                <c:pt idx="9541">
                  <c:v>3395</c:v>
                </c:pt>
                <c:pt idx="9542">
                  <c:v>3396</c:v>
                </c:pt>
                <c:pt idx="9543">
                  <c:v>3396</c:v>
                </c:pt>
                <c:pt idx="9544">
                  <c:v>3397</c:v>
                </c:pt>
                <c:pt idx="9545">
                  <c:v>3398</c:v>
                </c:pt>
                <c:pt idx="9546">
                  <c:v>3399</c:v>
                </c:pt>
                <c:pt idx="9547">
                  <c:v>3400</c:v>
                </c:pt>
                <c:pt idx="9548">
                  <c:v>3401</c:v>
                </c:pt>
                <c:pt idx="9549">
                  <c:v>3402</c:v>
                </c:pt>
                <c:pt idx="9550">
                  <c:v>3403</c:v>
                </c:pt>
                <c:pt idx="9551">
                  <c:v>3404</c:v>
                </c:pt>
                <c:pt idx="9552">
                  <c:v>3405</c:v>
                </c:pt>
                <c:pt idx="9553">
                  <c:v>3405</c:v>
                </c:pt>
                <c:pt idx="9554">
                  <c:v>3405</c:v>
                </c:pt>
                <c:pt idx="9555">
                  <c:v>3406</c:v>
                </c:pt>
                <c:pt idx="9556">
                  <c:v>3407</c:v>
                </c:pt>
                <c:pt idx="9557">
                  <c:v>3408</c:v>
                </c:pt>
                <c:pt idx="9558">
                  <c:v>3408</c:v>
                </c:pt>
                <c:pt idx="9559">
                  <c:v>3409</c:v>
                </c:pt>
                <c:pt idx="9560">
                  <c:v>3410</c:v>
                </c:pt>
                <c:pt idx="9561">
                  <c:v>3410</c:v>
                </c:pt>
                <c:pt idx="9562">
                  <c:v>3411</c:v>
                </c:pt>
                <c:pt idx="9563">
                  <c:v>3412</c:v>
                </c:pt>
                <c:pt idx="9564">
                  <c:v>3412</c:v>
                </c:pt>
                <c:pt idx="9565">
                  <c:v>3413</c:v>
                </c:pt>
                <c:pt idx="9566">
                  <c:v>3413</c:v>
                </c:pt>
                <c:pt idx="9567">
                  <c:v>3413</c:v>
                </c:pt>
                <c:pt idx="9568">
                  <c:v>3414</c:v>
                </c:pt>
                <c:pt idx="9569">
                  <c:v>3414</c:v>
                </c:pt>
                <c:pt idx="9570">
                  <c:v>3414</c:v>
                </c:pt>
                <c:pt idx="9571">
                  <c:v>3415</c:v>
                </c:pt>
                <c:pt idx="9572">
                  <c:v>3415</c:v>
                </c:pt>
                <c:pt idx="9573">
                  <c:v>3416</c:v>
                </c:pt>
                <c:pt idx="9574">
                  <c:v>3416</c:v>
                </c:pt>
                <c:pt idx="9575">
                  <c:v>3417</c:v>
                </c:pt>
                <c:pt idx="9576">
                  <c:v>3418</c:v>
                </c:pt>
                <c:pt idx="9577">
                  <c:v>3419</c:v>
                </c:pt>
                <c:pt idx="9578">
                  <c:v>3420</c:v>
                </c:pt>
                <c:pt idx="9579">
                  <c:v>3421</c:v>
                </c:pt>
                <c:pt idx="9580">
                  <c:v>3422</c:v>
                </c:pt>
                <c:pt idx="9581">
                  <c:v>3422</c:v>
                </c:pt>
                <c:pt idx="9582">
                  <c:v>3422</c:v>
                </c:pt>
                <c:pt idx="9583">
                  <c:v>3423</c:v>
                </c:pt>
                <c:pt idx="9584">
                  <c:v>3424</c:v>
                </c:pt>
                <c:pt idx="9585">
                  <c:v>3424</c:v>
                </c:pt>
                <c:pt idx="9586">
                  <c:v>3425</c:v>
                </c:pt>
                <c:pt idx="9587">
                  <c:v>3425</c:v>
                </c:pt>
                <c:pt idx="9588">
                  <c:v>3425</c:v>
                </c:pt>
                <c:pt idx="9589">
                  <c:v>3426</c:v>
                </c:pt>
                <c:pt idx="9590">
                  <c:v>3427</c:v>
                </c:pt>
                <c:pt idx="9591">
                  <c:v>3428</c:v>
                </c:pt>
                <c:pt idx="9592">
                  <c:v>3428</c:v>
                </c:pt>
                <c:pt idx="9593">
                  <c:v>3428</c:v>
                </c:pt>
                <c:pt idx="9594">
                  <c:v>3429</c:v>
                </c:pt>
                <c:pt idx="9595">
                  <c:v>3430</c:v>
                </c:pt>
                <c:pt idx="9596">
                  <c:v>3431</c:v>
                </c:pt>
                <c:pt idx="9597">
                  <c:v>3431</c:v>
                </c:pt>
                <c:pt idx="9598">
                  <c:v>3431</c:v>
                </c:pt>
                <c:pt idx="9599">
                  <c:v>3431</c:v>
                </c:pt>
                <c:pt idx="9600">
                  <c:v>3432</c:v>
                </c:pt>
                <c:pt idx="9601">
                  <c:v>3433</c:v>
                </c:pt>
                <c:pt idx="9602">
                  <c:v>3433</c:v>
                </c:pt>
              </c:numCache>
            </c:numRef>
          </c:val>
          <c:smooth val="0"/>
        </c:ser>
        <c:ser>
          <c:idx val="3"/>
          <c:order val="3"/>
          <c:tx>
            <c:strRef>
              <c:f>Sheet2!$Q$1</c:f>
              <c:strCache>
                <c:ptCount val="1"/>
                <c:pt idx="0">
                  <c:v>Complete B</c:v>
                </c:pt>
              </c:strCache>
            </c:strRef>
          </c:tx>
          <c:marker>
            <c:symbol val="none"/>
          </c:marker>
          <c:val>
            <c:numRef>
              <c:f>Sheet2!$Q$2:$Q$9604</c:f>
              <c:numCache>
                <c:formatCode>General</c:formatCode>
                <c:ptCount val="9603"/>
                <c:pt idx="0">
                  <c:v>0</c:v>
                </c:pt>
                <c:pt idx="1">
                  <c:v>1</c:v>
                </c:pt>
                <c:pt idx="2">
                  <c:v>2</c:v>
                </c:pt>
                <c:pt idx="3">
                  <c:v>3</c:v>
                </c:pt>
                <c:pt idx="4">
                  <c:v>4</c:v>
                </c:pt>
                <c:pt idx="5">
                  <c:v>5</c:v>
                </c:pt>
                <c:pt idx="6">
                  <c:v>5</c:v>
                </c:pt>
                <c:pt idx="7">
                  <c:v>6</c:v>
                </c:pt>
                <c:pt idx="8">
                  <c:v>7</c:v>
                </c:pt>
                <c:pt idx="9">
                  <c:v>8</c:v>
                </c:pt>
                <c:pt idx="10">
                  <c:v>9</c:v>
                </c:pt>
                <c:pt idx="11">
                  <c:v>10</c:v>
                </c:pt>
                <c:pt idx="12">
                  <c:v>11</c:v>
                </c:pt>
                <c:pt idx="13">
                  <c:v>12</c:v>
                </c:pt>
                <c:pt idx="14">
                  <c:v>13</c:v>
                </c:pt>
                <c:pt idx="15">
                  <c:v>13</c:v>
                </c:pt>
                <c:pt idx="16">
                  <c:v>14</c:v>
                </c:pt>
                <c:pt idx="17">
                  <c:v>14</c:v>
                </c:pt>
                <c:pt idx="18">
                  <c:v>14</c:v>
                </c:pt>
                <c:pt idx="19">
                  <c:v>14</c:v>
                </c:pt>
                <c:pt idx="20">
                  <c:v>14</c:v>
                </c:pt>
                <c:pt idx="21">
                  <c:v>15</c:v>
                </c:pt>
                <c:pt idx="22">
                  <c:v>15</c:v>
                </c:pt>
                <c:pt idx="23">
                  <c:v>16</c:v>
                </c:pt>
                <c:pt idx="24">
                  <c:v>17</c:v>
                </c:pt>
                <c:pt idx="25">
                  <c:v>18</c:v>
                </c:pt>
                <c:pt idx="26">
                  <c:v>18</c:v>
                </c:pt>
                <c:pt idx="27">
                  <c:v>18</c:v>
                </c:pt>
                <c:pt idx="28">
                  <c:v>19</c:v>
                </c:pt>
                <c:pt idx="29">
                  <c:v>20</c:v>
                </c:pt>
                <c:pt idx="30">
                  <c:v>20</c:v>
                </c:pt>
                <c:pt idx="31">
                  <c:v>21</c:v>
                </c:pt>
                <c:pt idx="32">
                  <c:v>21</c:v>
                </c:pt>
                <c:pt idx="33">
                  <c:v>22</c:v>
                </c:pt>
                <c:pt idx="34">
                  <c:v>22</c:v>
                </c:pt>
                <c:pt idx="35">
                  <c:v>22</c:v>
                </c:pt>
                <c:pt idx="36">
                  <c:v>23</c:v>
                </c:pt>
                <c:pt idx="37">
                  <c:v>24</c:v>
                </c:pt>
                <c:pt idx="38">
                  <c:v>25</c:v>
                </c:pt>
                <c:pt idx="39">
                  <c:v>25</c:v>
                </c:pt>
                <c:pt idx="40">
                  <c:v>26</c:v>
                </c:pt>
                <c:pt idx="41">
                  <c:v>27</c:v>
                </c:pt>
                <c:pt idx="42">
                  <c:v>27</c:v>
                </c:pt>
                <c:pt idx="43">
                  <c:v>27</c:v>
                </c:pt>
                <c:pt idx="44">
                  <c:v>27</c:v>
                </c:pt>
                <c:pt idx="45">
                  <c:v>27</c:v>
                </c:pt>
                <c:pt idx="46">
                  <c:v>27</c:v>
                </c:pt>
                <c:pt idx="47">
                  <c:v>28</c:v>
                </c:pt>
                <c:pt idx="48">
                  <c:v>29</c:v>
                </c:pt>
                <c:pt idx="49">
                  <c:v>30</c:v>
                </c:pt>
                <c:pt idx="50">
                  <c:v>31</c:v>
                </c:pt>
                <c:pt idx="51">
                  <c:v>31</c:v>
                </c:pt>
                <c:pt idx="52">
                  <c:v>31</c:v>
                </c:pt>
                <c:pt idx="53">
                  <c:v>31</c:v>
                </c:pt>
                <c:pt idx="54">
                  <c:v>32</c:v>
                </c:pt>
                <c:pt idx="55">
                  <c:v>32</c:v>
                </c:pt>
                <c:pt idx="56">
                  <c:v>33</c:v>
                </c:pt>
                <c:pt idx="57">
                  <c:v>34</c:v>
                </c:pt>
                <c:pt idx="58">
                  <c:v>35</c:v>
                </c:pt>
                <c:pt idx="59">
                  <c:v>36</c:v>
                </c:pt>
                <c:pt idx="60">
                  <c:v>36</c:v>
                </c:pt>
                <c:pt idx="61">
                  <c:v>37</c:v>
                </c:pt>
                <c:pt idx="62">
                  <c:v>38</c:v>
                </c:pt>
                <c:pt idx="63">
                  <c:v>39</c:v>
                </c:pt>
                <c:pt idx="64">
                  <c:v>39</c:v>
                </c:pt>
                <c:pt idx="65">
                  <c:v>40</c:v>
                </c:pt>
                <c:pt idx="66">
                  <c:v>41</c:v>
                </c:pt>
                <c:pt idx="67">
                  <c:v>42</c:v>
                </c:pt>
                <c:pt idx="68">
                  <c:v>43</c:v>
                </c:pt>
                <c:pt idx="69">
                  <c:v>43</c:v>
                </c:pt>
                <c:pt idx="70">
                  <c:v>44</c:v>
                </c:pt>
                <c:pt idx="71">
                  <c:v>44</c:v>
                </c:pt>
                <c:pt idx="72">
                  <c:v>44</c:v>
                </c:pt>
                <c:pt idx="73">
                  <c:v>45</c:v>
                </c:pt>
                <c:pt idx="74">
                  <c:v>46</c:v>
                </c:pt>
                <c:pt idx="75">
                  <c:v>46</c:v>
                </c:pt>
                <c:pt idx="76">
                  <c:v>46</c:v>
                </c:pt>
                <c:pt idx="77">
                  <c:v>47</c:v>
                </c:pt>
                <c:pt idx="78">
                  <c:v>47</c:v>
                </c:pt>
                <c:pt idx="79">
                  <c:v>47</c:v>
                </c:pt>
                <c:pt idx="80">
                  <c:v>48</c:v>
                </c:pt>
                <c:pt idx="81">
                  <c:v>48</c:v>
                </c:pt>
                <c:pt idx="82">
                  <c:v>49</c:v>
                </c:pt>
                <c:pt idx="83">
                  <c:v>50</c:v>
                </c:pt>
                <c:pt idx="84">
                  <c:v>51</c:v>
                </c:pt>
                <c:pt idx="85">
                  <c:v>52</c:v>
                </c:pt>
                <c:pt idx="86">
                  <c:v>52</c:v>
                </c:pt>
                <c:pt idx="87">
                  <c:v>53</c:v>
                </c:pt>
                <c:pt idx="88">
                  <c:v>53</c:v>
                </c:pt>
                <c:pt idx="89">
                  <c:v>54</c:v>
                </c:pt>
                <c:pt idx="90">
                  <c:v>55</c:v>
                </c:pt>
                <c:pt idx="91">
                  <c:v>56</c:v>
                </c:pt>
                <c:pt idx="92">
                  <c:v>57</c:v>
                </c:pt>
                <c:pt idx="93">
                  <c:v>58</c:v>
                </c:pt>
                <c:pt idx="94">
                  <c:v>59</c:v>
                </c:pt>
                <c:pt idx="95">
                  <c:v>59</c:v>
                </c:pt>
                <c:pt idx="96">
                  <c:v>59</c:v>
                </c:pt>
                <c:pt idx="97">
                  <c:v>59</c:v>
                </c:pt>
                <c:pt idx="98">
                  <c:v>59</c:v>
                </c:pt>
                <c:pt idx="99">
                  <c:v>59</c:v>
                </c:pt>
                <c:pt idx="100">
                  <c:v>59</c:v>
                </c:pt>
                <c:pt idx="101">
                  <c:v>59</c:v>
                </c:pt>
                <c:pt idx="102">
                  <c:v>59</c:v>
                </c:pt>
                <c:pt idx="103">
                  <c:v>59</c:v>
                </c:pt>
                <c:pt idx="104">
                  <c:v>59</c:v>
                </c:pt>
                <c:pt idx="105">
                  <c:v>59</c:v>
                </c:pt>
                <c:pt idx="106">
                  <c:v>59</c:v>
                </c:pt>
                <c:pt idx="107">
                  <c:v>60</c:v>
                </c:pt>
                <c:pt idx="108">
                  <c:v>61</c:v>
                </c:pt>
                <c:pt idx="109">
                  <c:v>61</c:v>
                </c:pt>
                <c:pt idx="110">
                  <c:v>62</c:v>
                </c:pt>
                <c:pt idx="111">
                  <c:v>62</c:v>
                </c:pt>
                <c:pt idx="112">
                  <c:v>63</c:v>
                </c:pt>
                <c:pt idx="113">
                  <c:v>64</c:v>
                </c:pt>
                <c:pt idx="114">
                  <c:v>64</c:v>
                </c:pt>
                <c:pt idx="115">
                  <c:v>65</c:v>
                </c:pt>
                <c:pt idx="116">
                  <c:v>65</c:v>
                </c:pt>
                <c:pt idx="117">
                  <c:v>65</c:v>
                </c:pt>
                <c:pt idx="118">
                  <c:v>66</c:v>
                </c:pt>
                <c:pt idx="119">
                  <c:v>66</c:v>
                </c:pt>
                <c:pt idx="120">
                  <c:v>66</c:v>
                </c:pt>
                <c:pt idx="121">
                  <c:v>66</c:v>
                </c:pt>
                <c:pt idx="122">
                  <c:v>67</c:v>
                </c:pt>
                <c:pt idx="123">
                  <c:v>67</c:v>
                </c:pt>
                <c:pt idx="124">
                  <c:v>68</c:v>
                </c:pt>
                <c:pt idx="125">
                  <c:v>68</c:v>
                </c:pt>
                <c:pt idx="126">
                  <c:v>68</c:v>
                </c:pt>
                <c:pt idx="127">
                  <c:v>68</c:v>
                </c:pt>
                <c:pt idx="128">
                  <c:v>68</c:v>
                </c:pt>
                <c:pt idx="129">
                  <c:v>68</c:v>
                </c:pt>
                <c:pt idx="130">
                  <c:v>69</c:v>
                </c:pt>
                <c:pt idx="131">
                  <c:v>69</c:v>
                </c:pt>
                <c:pt idx="132">
                  <c:v>69</c:v>
                </c:pt>
                <c:pt idx="133">
                  <c:v>69</c:v>
                </c:pt>
                <c:pt idx="134">
                  <c:v>70</c:v>
                </c:pt>
                <c:pt idx="135">
                  <c:v>70</c:v>
                </c:pt>
                <c:pt idx="136">
                  <c:v>71</c:v>
                </c:pt>
                <c:pt idx="137">
                  <c:v>71</c:v>
                </c:pt>
                <c:pt idx="138">
                  <c:v>71</c:v>
                </c:pt>
                <c:pt idx="139">
                  <c:v>71</c:v>
                </c:pt>
                <c:pt idx="140">
                  <c:v>71</c:v>
                </c:pt>
                <c:pt idx="141">
                  <c:v>71</c:v>
                </c:pt>
                <c:pt idx="142">
                  <c:v>71</c:v>
                </c:pt>
                <c:pt idx="143">
                  <c:v>71</c:v>
                </c:pt>
                <c:pt idx="144">
                  <c:v>72</c:v>
                </c:pt>
                <c:pt idx="145">
                  <c:v>73</c:v>
                </c:pt>
                <c:pt idx="146">
                  <c:v>74</c:v>
                </c:pt>
                <c:pt idx="147">
                  <c:v>75</c:v>
                </c:pt>
                <c:pt idx="148">
                  <c:v>76</c:v>
                </c:pt>
                <c:pt idx="149">
                  <c:v>77</c:v>
                </c:pt>
                <c:pt idx="150">
                  <c:v>77</c:v>
                </c:pt>
                <c:pt idx="151">
                  <c:v>77</c:v>
                </c:pt>
                <c:pt idx="152">
                  <c:v>78</c:v>
                </c:pt>
                <c:pt idx="153">
                  <c:v>78</c:v>
                </c:pt>
                <c:pt idx="154">
                  <c:v>78</c:v>
                </c:pt>
                <c:pt idx="155">
                  <c:v>78</c:v>
                </c:pt>
                <c:pt idx="156">
                  <c:v>78</c:v>
                </c:pt>
                <c:pt idx="157">
                  <c:v>78</c:v>
                </c:pt>
                <c:pt idx="158">
                  <c:v>78</c:v>
                </c:pt>
                <c:pt idx="159">
                  <c:v>79</c:v>
                </c:pt>
                <c:pt idx="160">
                  <c:v>79</c:v>
                </c:pt>
                <c:pt idx="161">
                  <c:v>80</c:v>
                </c:pt>
                <c:pt idx="162">
                  <c:v>81</c:v>
                </c:pt>
                <c:pt idx="163">
                  <c:v>82</c:v>
                </c:pt>
                <c:pt idx="164">
                  <c:v>83</c:v>
                </c:pt>
                <c:pt idx="165">
                  <c:v>83</c:v>
                </c:pt>
                <c:pt idx="166">
                  <c:v>83</c:v>
                </c:pt>
                <c:pt idx="167">
                  <c:v>83</c:v>
                </c:pt>
                <c:pt idx="168">
                  <c:v>83</c:v>
                </c:pt>
                <c:pt idx="169">
                  <c:v>83</c:v>
                </c:pt>
                <c:pt idx="170">
                  <c:v>83</c:v>
                </c:pt>
                <c:pt idx="171">
                  <c:v>84</c:v>
                </c:pt>
                <c:pt idx="172">
                  <c:v>85</c:v>
                </c:pt>
                <c:pt idx="173">
                  <c:v>86</c:v>
                </c:pt>
                <c:pt idx="174">
                  <c:v>87</c:v>
                </c:pt>
                <c:pt idx="175">
                  <c:v>87</c:v>
                </c:pt>
                <c:pt idx="176">
                  <c:v>88</c:v>
                </c:pt>
                <c:pt idx="177">
                  <c:v>89</c:v>
                </c:pt>
                <c:pt idx="178">
                  <c:v>89</c:v>
                </c:pt>
                <c:pt idx="179">
                  <c:v>89</c:v>
                </c:pt>
                <c:pt idx="180">
                  <c:v>89</c:v>
                </c:pt>
                <c:pt idx="181">
                  <c:v>89</c:v>
                </c:pt>
                <c:pt idx="182">
                  <c:v>90</c:v>
                </c:pt>
                <c:pt idx="183">
                  <c:v>90</c:v>
                </c:pt>
                <c:pt idx="184">
                  <c:v>90</c:v>
                </c:pt>
                <c:pt idx="185">
                  <c:v>90</c:v>
                </c:pt>
                <c:pt idx="186">
                  <c:v>91</c:v>
                </c:pt>
                <c:pt idx="187">
                  <c:v>92</c:v>
                </c:pt>
                <c:pt idx="188">
                  <c:v>93</c:v>
                </c:pt>
                <c:pt idx="189">
                  <c:v>93</c:v>
                </c:pt>
                <c:pt idx="190">
                  <c:v>94</c:v>
                </c:pt>
                <c:pt idx="191">
                  <c:v>94</c:v>
                </c:pt>
                <c:pt idx="192">
                  <c:v>94</c:v>
                </c:pt>
                <c:pt idx="193">
                  <c:v>95</c:v>
                </c:pt>
                <c:pt idx="194">
                  <c:v>95</c:v>
                </c:pt>
                <c:pt idx="195">
                  <c:v>96</c:v>
                </c:pt>
                <c:pt idx="196">
                  <c:v>96</c:v>
                </c:pt>
                <c:pt idx="197">
                  <c:v>97</c:v>
                </c:pt>
                <c:pt idx="198">
                  <c:v>97</c:v>
                </c:pt>
                <c:pt idx="199">
                  <c:v>97</c:v>
                </c:pt>
                <c:pt idx="200">
                  <c:v>98</c:v>
                </c:pt>
                <c:pt idx="201">
                  <c:v>98</c:v>
                </c:pt>
                <c:pt idx="202">
                  <c:v>98</c:v>
                </c:pt>
                <c:pt idx="203">
                  <c:v>98</c:v>
                </c:pt>
                <c:pt idx="204">
                  <c:v>98</c:v>
                </c:pt>
                <c:pt idx="205">
                  <c:v>98</c:v>
                </c:pt>
                <c:pt idx="206">
                  <c:v>98</c:v>
                </c:pt>
                <c:pt idx="207">
                  <c:v>98</c:v>
                </c:pt>
                <c:pt idx="208">
                  <c:v>98</c:v>
                </c:pt>
                <c:pt idx="209">
                  <c:v>98</c:v>
                </c:pt>
                <c:pt idx="210">
                  <c:v>98</c:v>
                </c:pt>
                <c:pt idx="211">
                  <c:v>98</c:v>
                </c:pt>
                <c:pt idx="212">
                  <c:v>98</c:v>
                </c:pt>
                <c:pt idx="213">
                  <c:v>98</c:v>
                </c:pt>
                <c:pt idx="214">
                  <c:v>99</c:v>
                </c:pt>
                <c:pt idx="215">
                  <c:v>99</c:v>
                </c:pt>
                <c:pt idx="216">
                  <c:v>100</c:v>
                </c:pt>
                <c:pt idx="217">
                  <c:v>100</c:v>
                </c:pt>
                <c:pt idx="218">
                  <c:v>101</c:v>
                </c:pt>
                <c:pt idx="219">
                  <c:v>101</c:v>
                </c:pt>
                <c:pt idx="220">
                  <c:v>102</c:v>
                </c:pt>
                <c:pt idx="221">
                  <c:v>102</c:v>
                </c:pt>
                <c:pt idx="222">
                  <c:v>102</c:v>
                </c:pt>
                <c:pt idx="223">
                  <c:v>102</c:v>
                </c:pt>
                <c:pt idx="224">
                  <c:v>102</c:v>
                </c:pt>
                <c:pt idx="225">
                  <c:v>102</c:v>
                </c:pt>
                <c:pt idx="226">
                  <c:v>102</c:v>
                </c:pt>
                <c:pt idx="227">
                  <c:v>102</c:v>
                </c:pt>
                <c:pt idx="228">
                  <c:v>103</c:v>
                </c:pt>
                <c:pt idx="229">
                  <c:v>103</c:v>
                </c:pt>
                <c:pt idx="230">
                  <c:v>103</c:v>
                </c:pt>
                <c:pt idx="231">
                  <c:v>103</c:v>
                </c:pt>
                <c:pt idx="232">
                  <c:v>104</c:v>
                </c:pt>
                <c:pt idx="233">
                  <c:v>105</c:v>
                </c:pt>
                <c:pt idx="234">
                  <c:v>106</c:v>
                </c:pt>
                <c:pt idx="235">
                  <c:v>106</c:v>
                </c:pt>
                <c:pt idx="236">
                  <c:v>106</c:v>
                </c:pt>
                <c:pt idx="237">
                  <c:v>107</c:v>
                </c:pt>
                <c:pt idx="238">
                  <c:v>107</c:v>
                </c:pt>
                <c:pt idx="239">
                  <c:v>107</c:v>
                </c:pt>
                <c:pt idx="240">
                  <c:v>107</c:v>
                </c:pt>
                <c:pt idx="241">
                  <c:v>107</c:v>
                </c:pt>
                <c:pt idx="242">
                  <c:v>107</c:v>
                </c:pt>
                <c:pt idx="243">
                  <c:v>108</c:v>
                </c:pt>
                <c:pt idx="244">
                  <c:v>108</c:v>
                </c:pt>
                <c:pt idx="245">
                  <c:v>108</c:v>
                </c:pt>
                <c:pt idx="246">
                  <c:v>108</c:v>
                </c:pt>
                <c:pt idx="247">
                  <c:v>108</c:v>
                </c:pt>
                <c:pt idx="248">
                  <c:v>109</c:v>
                </c:pt>
                <c:pt idx="249">
                  <c:v>109</c:v>
                </c:pt>
                <c:pt idx="250">
                  <c:v>109</c:v>
                </c:pt>
                <c:pt idx="251">
                  <c:v>109</c:v>
                </c:pt>
                <c:pt idx="252">
                  <c:v>109</c:v>
                </c:pt>
                <c:pt idx="253">
                  <c:v>110</c:v>
                </c:pt>
                <c:pt idx="254">
                  <c:v>111</c:v>
                </c:pt>
                <c:pt idx="255">
                  <c:v>111</c:v>
                </c:pt>
                <c:pt idx="256">
                  <c:v>112</c:v>
                </c:pt>
                <c:pt idx="257">
                  <c:v>113</c:v>
                </c:pt>
                <c:pt idx="258">
                  <c:v>113</c:v>
                </c:pt>
                <c:pt idx="259">
                  <c:v>113</c:v>
                </c:pt>
                <c:pt idx="260">
                  <c:v>114</c:v>
                </c:pt>
                <c:pt idx="261">
                  <c:v>115</c:v>
                </c:pt>
                <c:pt idx="262">
                  <c:v>116</c:v>
                </c:pt>
                <c:pt idx="263">
                  <c:v>117</c:v>
                </c:pt>
                <c:pt idx="264">
                  <c:v>117</c:v>
                </c:pt>
                <c:pt idx="265">
                  <c:v>117</c:v>
                </c:pt>
                <c:pt idx="266">
                  <c:v>117</c:v>
                </c:pt>
                <c:pt idx="267">
                  <c:v>117</c:v>
                </c:pt>
                <c:pt idx="268">
                  <c:v>117</c:v>
                </c:pt>
                <c:pt idx="269">
                  <c:v>117</c:v>
                </c:pt>
                <c:pt idx="270">
                  <c:v>117</c:v>
                </c:pt>
                <c:pt idx="271">
                  <c:v>117</c:v>
                </c:pt>
                <c:pt idx="272">
                  <c:v>117</c:v>
                </c:pt>
                <c:pt idx="273">
                  <c:v>117</c:v>
                </c:pt>
                <c:pt idx="274">
                  <c:v>117</c:v>
                </c:pt>
                <c:pt idx="275">
                  <c:v>117</c:v>
                </c:pt>
                <c:pt idx="276">
                  <c:v>117</c:v>
                </c:pt>
                <c:pt idx="277">
                  <c:v>118</c:v>
                </c:pt>
                <c:pt idx="278">
                  <c:v>118</c:v>
                </c:pt>
                <c:pt idx="279">
                  <c:v>118</c:v>
                </c:pt>
                <c:pt idx="280">
                  <c:v>118</c:v>
                </c:pt>
                <c:pt idx="281">
                  <c:v>118</c:v>
                </c:pt>
                <c:pt idx="282">
                  <c:v>118</c:v>
                </c:pt>
                <c:pt idx="283">
                  <c:v>119</c:v>
                </c:pt>
                <c:pt idx="284">
                  <c:v>119</c:v>
                </c:pt>
                <c:pt idx="285">
                  <c:v>119</c:v>
                </c:pt>
                <c:pt idx="286">
                  <c:v>119</c:v>
                </c:pt>
                <c:pt idx="287">
                  <c:v>119</c:v>
                </c:pt>
                <c:pt idx="288">
                  <c:v>119</c:v>
                </c:pt>
                <c:pt idx="289">
                  <c:v>119</c:v>
                </c:pt>
                <c:pt idx="290">
                  <c:v>119</c:v>
                </c:pt>
                <c:pt idx="291">
                  <c:v>119</c:v>
                </c:pt>
                <c:pt idx="292">
                  <c:v>119</c:v>
                </c:pt>
                <c:pt idx="293">
                  <c:v>119</c:v>
                </c:pt>
                <c:pt idx="294">
                  <c:v>119</c:v>
                </c:pt>
                <c:pt idx="295">
                  <c:v>119</c:v>
                </c:pt>
                <c:pt idx="296">
                  <c:v>119</c:v>
                </c:pt>
                <c:pt idx="297">
                  <c:v>119</c:v>
                </c:pt>
                <c:pt idx="298">
                  <c:v>119</c:v>
                </c:pt>
                <c:pt idx="299">
                  <c:v>120</c:v>
                </c:pt>
                <c:pt idx="300">
                  <c:v>120</c:v>
                </c:pt>
                <c:pt idx="301">
                  <c:v>120</c:v>
                </c:pt>
                <c:pt idx="302">
                  <c:v>120</c:v>
                </c:pt>
                <c:pt idx="303">
                  <c:v>120</c:v>
                </c:pt>
                <c:pt idx="304">
                  <c:v>120</c:v>
                </c:pt>
                <c:pt idx="305">
                  <c:v>120</c:v>
                </c:pt>
                <c:pt idx="306">
                  <c:v>121</c:v>
                </c:pt>
                <c:pt idx="307">
                  <c:v>122</c:v>
                </c:pt>
                <c:pt idx="308">
                  <c:v>123</c:v>
                </c:pt>
                <c:pt idx="309">
                  <c:v>124</c:v>
                </c:pt>
                <c:pt idx="310">
                  <c:v>125</c:v>
                </c:pt>
                <c:pt idx="311">
                  <c:v>126</c:v>
                </c:pt>
                <c:pt idx="312">
                  <c:v>127</c:v>
                </c:pt>
                <c:pt idx="313">
                  <c:v>128</c:v>
                </c:pt>
                <c:pt idx="314">
                  <c:v>129</c:v>
                </c:pt>
                <c:pt idx="315">
                  <c:v>130</c:v>
                </c:pt>
                <c:pt idx="316">
                  <c:v>130</c:v>
                </c:pt>
                <c:pt idx="317">
                  <c:v>130</c:v>
                </c:pt>
                <c:pt idx="318">
                  <c:v>130</c:v>
                </c:pt>
                <c:pt idx="319">
                  <c:v>130</c:v>
                </c:pt>
                <c:pt idx="320">
                  <c:v>131</c:v>
                </c:pt>
                <c:pt idx="321">
                  <c:v>132</c:v>
                </c:pt>
                <c:pt idx="322">
                  <c:v>133</c:v>
                </c:pt>
                <c:pt idx="323">
                  <c:v>134</c:v>
                </c:pt>
                <c:pt idx="324">
                  <c:v>135</c:v>
                </c:pt>
                <c:pt idx="325">
                  <c:v>136</c:v>
                </c:pt>
                <c:pt idx="326">
                  <c:v>137</c:v>
                </c:pt>
                <c:pt idx="327">
                  <c:v>138</c:v>
                </c:pt>
                <c:pt idx="328">
                  <c:v>139</c:v>
                </c:pt>
                <c:pt idx="329">
                  <c:v>139</c:v>
                </c:pt>
                <c:pt idx="330">
                  <c:v>140</c:v>
                </c:pt>
                <c:pt idx="331">
                  <c:v>140</c:v>
                </c:pt>
                <c:pt idx="332">
                  <c:v>140</c:v>
                </c:pt>
                <c:pt idx="333">
                  <c:v>140</c:v>
                </c:pt>
                <c:pt idx="334">
                  <c:v>140</c:v>
                </c:pt>
                <c:pt idx="335">
                  <c:v>140</c:v>
                </c:pt>
                <c:pt idx="336">
                  <c:v>140</c:v>
                </c:pt>
                <c:pt idx="337">
                  <c:v>140</c:v>
                </c:pt>
                <c:pt idx="338">
                  <c:v>140</c:v>
                </c:pt>
                <c:pt idx="339">
                  <c:v>141</c:v>
                </c:pt>
                <c:pt idx="340">
                  <c:v>141</c:v>
                </c:pt>
                <c:pt idx="341">
                  <c:v>142</c:v>
                </c:pt>
                <c:pt idx="342">
                  <c:v>142</c:v>
                </c:pt>
                <c:pt idx="343">
                  <c:v>142</c:v>
                </c:pt>
                <c:pt idx="344">
                  <c:v>143</c:v>
                </c:pt>
                <c:pt idx="345">
                  <c:v>143</c:v>
                </c:pt>
                <c:pt idx="346">
                  <c:v>143</c:v>
                </c:pt>
                <c:pt idx="347">
                  <c:v>144</c:v>
                </c:pt>
                <c:pt idx="348">
                  <c:v>145</c:v>
                </c:pt>
                <c:pt idx="349">
                  <c:v>146</c:v>
                </c:pt>
                <c:pt idx="350">
                  <c:v>146</c:v>
                </c:pt>
                <c:pt idx="351">
                  <c:v>146</c:v>
                </c:pt>
                <c:pt idx="352">
                  <c:v>146</c:v>
                </c:pt>
                <c:pt idx="353">
                  <c:v>146</c:v>
                </c:pt>
                <c:pt idx="354">
                  <c:v>146</c:v>
                </c:pt>
                <c:pt idx="355">
                  <c:v>146</c:v>
                </c:pt>
                <c:pt idx="356">
                  <c:v>146</c:v>
                </c:pt>
                <c:pt idx="357">
                  <c:v>146</c:v>
                </c:pt>
                <c:pt idx="358">
                  <c:v>146</c:v>
                </c:pt>
                <c:pt idx="359">
                  <c:v>146</c:v>
                </c:pt>
                <c:pt idx="360">
                  <c:v>146</c:v>
                </c:pt>
                <c:pt idx="361">
                  <c:v>146</c:v>
                </c:pt>
                <c:pt idx="362">
                  <c:v>146</c:v>
                </c:pt>
                <c:pt idx="363">
                  <c:v>146</c:v>
                </c:pt>
                <c:pt idx="364">
                  <c:v>146</c:v>
                </c:pt>
                <c:pt idx="365">
                  <c:v>146</c:v>
                </c:pt>
                <c:pt idx="366">
                  <c:v>146</c:v>
                </c:pt>
                <c:pt idx="367">
                  <c:v>146</c:v>
                </c:pt>
                <c:pt idx="368">
                  <c:v>146</c:v>
                </c:pt>
                <c:pt idx="369">
                  <c:v>146</c:v>
                </c:pt>
                <c:pt idx="370">
                  <c:v>146</c:v>
                </c:pt>
                <c:pt idx="371">
                  <c:v>146</c:v>
                </c:pt>
                <c:pt idx="372">
                  <c:v>146</c:v>
                </c:pt>
                <c:pt idx="373">
                  <c:v>146</c:v>
                </c:pt>
                <c:pt idx="374">
                  <c:v>146</c:v>
                </c:pt>
                <c:pt idx="375">
                  <c:v>146</c:v>
                </c:pt>
                <c:pt idx="376">
                  <c:v>147</c:v>
                </c:pt>
                <c:pt idx="377">
                  <c:v>148</c:v>
                </c:pt>
                <c:pt idx="378">
                  <c:v>148</c:v>
                </c:pt>
                <c:pt idx="379">
                  <c:v>148</c:v>
                </c:pt>
                <c:pt idx="380">
                  <c:v>148</c:v>
                </c:pt>
                <c:pt idx="381">
                  <c:v>148</c:v>
                </c:pt>
                <c:pt idx="382">
                  <c:v>148</c:v>
                </c:pt>
                <c:pt idx="383">
                  <c:v>148</c:v>
                </c:pt>
                <c:pt idx="384">
                  <c:v>149</c:v>
                </c:pt>
                <c:pt idx="385">
                  <c:v>149</c:v>
                </c:pt>
                <c:pt idx="386">
                  <c:v>149</c:v>
                </c:pt>
                <c:pt idx="387">
                  <c:v>149</c:v>
                </c:pt>
                <c:pt idx="388">
                  <c:v>150</c:v>
                </c:pt>
                <c:pt idx="389">
                  <c:v>150</c:v>
                </c:pt>
                <c:pt idx="390">
                  <c:v>150</c:v>
                </c:pt>
                <c:pt idx="391">
                  <c:v>151</c:v>
                </c:pt>
                <c:pt idx="392">
                  <c:v>152</c:v>
                </c:pt>
                <c:pt idx="393">
                  <c:v>153</c:v>
                </c:pt>
                <c:pt idx="394">
                  <c:v>154</c:v>
                </c:pt>
                <c:pt idx="395">
                  <c:v>155</c:v>
                </c:pt>
                <c:pt idx="396">
                  <c:v>156</c:v>
                </c:pt>
                <c:pt idx="397">
                  <c:v>157</c:v>
                </c:pt>
                <c:pt idx="398">
                  <c:v>157</c:v>
                </c:pt>
                <c:pt idx="399">
                  <c:v>157</c:v>
                </c:pt>
                <c:pt idx="400">
                  <c:v>157</c:v>
                </c:pt>
                <c:pt idx="401">
                  <c:v>157</c:v>
                </c:pt>
                <c:pt idx="402">
                  <c:v>158</c:v>
                </c:pt>
                <c:pt idx="403">
                  <c:v>158</c:v>
                </c:pt>
                <c:pt idx="404">
                  <c:v>158</c:v>
                </c:pt>
                <c:pt idx="405">
                  <c:v>158</c:v>
                </c:pt>
                <c:pt idx="406">
                  <c:v>158</c:v>
                </c:pt>
                <c:pt idx="407">
                  <c:v>159</c:v>
                </c:pt>
                <c:pt idx="408">
                  <c:v>160</c:v>
                </c:pt>
                <c:pt idx="409">
                  <c:v>161</c:v>
                </c:pt>
                <c:pt idx="410">
                  <c:v>162</c:v>
                </c:pt>
                <c:pt idx="411">
                  <c:v>163</c:v>
                </c:pt>
                <c:pt idx="412">
                  <c:v>164</c:v>
                </c:pt>
                <c:pt idx="413">
                  <c:v>165</c:v>
                </c:pt>
                <c:pt idx="414">
                  <c:v>166</c:v>
                </c:pt>
                <c:pt idx="415">
                  <c:v>166</c:v>
                </c:pt>
                <c:pt idx="416">
                  <c:v>167</c:v>
                </c:pt>
                <c:pt idx="417">
                  <c:v>168</c:v>
                </c:pt>
                <c:pt idx="418">
                  <c:v>169</c:v>
                </c:pt>
                <c:pt idx="419">
                  <c:v>170</c:v>
                </c:pt>
                <c:pt idx="420">
                  <c:v>171</c:v>
                </c:pt>
                <c:pt idx="421">
                  <c:v>171</c:v>
                </c:pt>
                <c:pt idx="422">
                  <c:v>171</c:v>
                </c:pt>
                <c:pt idx="423">
                  <c:v>171</c:v>
                </c:pt>
                <c:pt idx="424">
                  <c:v>171</c:v>
                </c:pt>
                <c:pt idx="425">
                  <c:v>171</c:v>
                </c:pt>
                <c:pt idx="426">
                  <c:v>171</c:v>
                </c:pt>
                <c:pt idx="427">
                  <c:v>171</c:v>
                </c:pt>
                <c:pt idx="428">
                  <c:v>171</c:v>
                </c:pt>
                <c:pt idx="429">
                  <c:v>172</c:v>
                </c:pt>
                <c:pt idx="430">
                  <c:v>173</c:v>
                </c:pt>
                <c:pt idx="431">
                  <c:v>174</c:v>
                </c:pt>
                <c:pt idx="432">
                  <c:v>175</c:v>
                </c:pt>
                <c:pt idx="433">
                  <c:v>176</c:v>
                </c:pt>
                <c:pt idx="434">
                  <c:v>177</c:v>
                </c:pt>
                <c:pt idx="435">
                  <c:v>178</c:v>
                </c:pt>
                <c:pt idx="436">
                  <c:v>179</c:v>
                </c:pt>
                <c:pt idx="437">
                  <c:v>179</c:v>
                </c:pt>
                <c:pt idx="438">
                  <c:v>179</c:v>
                </c:pt>
                <c:pt idx="439">
                  <c:v>179</c:v>
                </c:pt>
                <c:pt idx="440">
                  <c:v>180</c:v>
                </c:pt>
                <c:pt idx="441">
                  <c:v>180</c:v>
                </c:pt>
                <c:pt idx="442">
                  <c:v>180</c:v>
                </c:pt>
                <c:pt idx="443">
                  <c:v>181</c:v>
                </c:pt>
                <c:pt idx="444">
                  <c:v>182</c:v>
                </c:pt>
                <c:pt idx="445">
                  <c:v>183</c:v>
                </c:pt>
                <c:pt idx="446">
                  <c:v>183</c:v>
                </c:pt>
                <c:pt idx="447">
                  <c:v>184</c:v>
                </c:pt>
                <c:pt idx="448">
                  <c:v>184</c:v>
                </c:pt>
                <c:pt idx="449">
                  <c:v>185</c:v>
                </c:pt>
                <c:pt idx="450">
                  <c:v>185</c:v>
                </c:pt>
                <c:pt idx="451">
                  <c:v>186</c:v>
                </c:pt>
                <c:pt idx="452">
                  <c:v>186</c:v>
                </c:pt>
                <c:pt idx="453">
                  <c:v>187</c:v>
                </c:pt>
                <c:pt idx="454">
                  <c:v>187</c:v>
                </c:pt>
                <c:pt idx="455">
                  <c:v>187</c:v>
                </c:pt>
                <c:pt idx="456">
                  <c:v>188</c:v>
                </c:pt>
                <c:pt idx="457">
                  <c:v>189</c:v>
                </c:pt>
                <c:pt idx="458">
                  <c:v>190</c:v>
                </c:pt>
                <c:pt idx="459">
                  <c:v>190</c:v>
                </c:pt>
                <c:pt idx="460">
                  <c:v>190</c:v>
                </c:pt>
                <c:pt idx="461">
                  <c:v>190</c:v>
                </c:pt>
                <c:pt idx="462">
                  <c:v>190</c:v>
                </c:pt>
                <c:pt idx="463">
                  <c:v>190</c:v>
                </c:pt>
                <c:pt idx="464">
                  <c:v>190</c:v>
                </c:pt>
                <c:pt idx="465">
                  <c:v>190</c:v>
                </c:pt>
                <c:pt idx="466">
                  <c:v>190</c:v>
                </c:pt>
                <c:pt idx="467">
                  <c:v>190</c:v>
                </c:pt>
                <c:pt idx="468">
                  <c:v>190</c:v>
                </c:pt>
                <c:pt idx="469">
                  <c:v>190</c:v>
                </c:pt>
                <c:pt idx="470">
                  <c:v>190</c:v>
                </c:pt>
                <c:pt idx="471">
                  <c:v>190</c:v>
                </c:pt>
                <c:pt idx="472">
                  <c:v>190</c:v>
                </c:pt>
                <c:pt idx="473">
                  <c:v>190</c:v>
                </c:pt>
                <c:pt idx="474">
                  <c:v>190</c:v>
                </c:pt>
                <c:pt idx="475">
                  <c:v>190</c:v>
                </c:pt>
                <c:pt idx="476">
                  <c:v>190</c:v>
                </c:pt>
                <c:pt idx="477">
                  <c:v>190</c:v>
                </c:pt>
                <c:pt idx="478">
                  <c:v>190</c:v>
                </c:pt>
                <c:pt idx="479">
                  <c:v>190</c:v>
                </c:pt>
                <c:pt idx="480">
                  <c:v>190</c:v>
                </c:pt>
                <c:pt idx="481">
                  <c:v>190</c:v>
                </c:pt>
                <c:pt idx="482">
                  <c:v>190</c:v>
                </c:pt>
                <c:pt idx="483">
                  <c:v>190</c:v>
                </c:pt>
                <c:pt idx="484">
                  <c:v>191</c:v>
                </c:pt>
                <c:pt idx="485">
                  <c:v>191</c:v>
                </c:pt>
                <c:pt idx="486">
                  <c:v>191</c:v>
                </c:pt>
                <c:pt idx="487">
                  <c:v>191</c:v>
                </c:pt>
                <c:pt idx="488">
                  <c:v>191</c:v>
                </c:pt>
                <c:pt idx="489">
                  <c:v>192</c:v>
                </c:pt>
                <c:pt idx="490">
                  <c:v>192</c:v>
                </c:pt>
                <c:pt idx="491">
                  <c:v>192</c:v>
                </c:pt>
                <c:pt idx="492">
                  <c:v>192</c:v>
                </c:pt>
                <c:pt idx="493">
                  <c:v>192</c:v>
                </c:pt>
                <c:pt idx="494">
                  <c:v>192</c:v>
                </c:pt>
                <c:pt idx="495">
                  <c:v>192</c:v>
                </c:pt>
                <c:pt idx="496">
                  <c:v>192</c:v>
                </c:pt>
                <c:pt idx="497">
                  <c:v>192</c:v>
                </c:pt>
                <c:pt idx="498">
                  <c:v>192</c:v>
                </c:pt>
                <c:pt idx="499">
                  <c:v>192</c:v>
                </c:pt>
                <c:pt idx="500">
                  <c:v>193</c:v>
                </c:pt>
                <c:pt idx="501">
                  <c:v>193</c:v>
                </c:pt>
                <c:pt idx="502">
                  <c:v>193</c:v>
                </c:pt>
                <c:pt idx="503">
                  <c:v>193</c:v>
                </c:pt>
                <c:pt idx="504">
                  <c:v>194</c:v>
                </c:pt>
                <c:pt idx="505">
                  <c:v>195</c:v>
                </c:pt>
                <c:pt idx="506">
                  <c:v>195</c:v>
                </c:pt>
                <c:pt idx="507">
                  <c:v>196</c:v>
                </c:pt>
                <c:pt idx="508">
                  <c:v>197</c:v>
                </c:pt>
                <c:pt idx="509">
                  <c:v>197</c:v>
                </c:pt>
                <c:pt idx="510">
                  <c:v>197</c:v>
                </c:pt>
                <c:pt idx="511">
                  <c:v>197</c:v>
                </c:pt>
                <c:pt idx="512">
                  <c:v>197</c:v>
                </c:pt>
                <c:pt idx="513">
                  <c:v>197</c:v>
                </c:pt>
                <c:pt idx="514">
                  <c:v>197</c:v>
                </c:pt>
                <c:pt idx="515">
                  <c:v>197</c:v>
                </c:pt>
                <c:pt idx="516">
                  <c:v>197</c:v>
                </c:pt>
                <c:pt idx="517">
                  <c:v>197</c:v>
                </c:pt>
                <c:pt idx="518">
                  <c:v>197</c:v>
                </c:pt>
                <c:pt idx="519">
                  <c:v>197</c:v>
                </c:pt>
                <c:pt idx="520">
                  <c:v>197</c:v>
                </c:pt>
                <c:pt idx="521">
                  <c:v>197</c:v>
                </c:pt>
                <c:pt idx="522">
                  <c:v>197</c:v>
                </c:pt>
                <c:pt idx="523">
                  <c:v>197</c:v>
                </c:pt>
                <c:pt idx="524">
                  <c:v>197</c:v>
                </c:pt>
                <c:pt idx="525">
                  <c:v>197</c:v>
                </c:pt>
                <c:pt idx="526">
                  <c:v>197</c:v>
                </c:pt>
                <c:pt idx="527">
                  <c:v>197</c:v>
                </c:pt>
                <c:pt idx="528">
                  <c:v>197</c:v>
                </c:pt>
                <c:pt idx="529">
                  <c:v>197</c:v>
                </c:pt>
                <c:pt idx="530">
                  <c:v>197</c:v>
                </c:pt>
                <c:pt idx="531">
                  <c:v>198</c:v>
                </c:pt>
                <c:pt idx="532">
                  <c:v>199</c:v>
                </c:pt>
                <c:pt idx="533">
                  <c:v>199</c:v>
                </c:pt>
                <c:pt idx="534">
                  <c:v>200</c:v>
                </c:pt>
                <c:pt idx="535">
                  <c:v>201</c:v>
                </c:pt>
                <c:pt idx="536">
                  <c:v>201</c:v>
                </c:pt>
                <c:pt idx="537">
                  <c:v>201</c:v>
                </c:pt>
                <c:pt idx="538">
                  <c:v>201</c:v>
                </c:pt>
                <c:pt idx="539">
                  <c:v>201</c:v>
                </c:pt>
                <c:pt idx="540">
                  <c:v>202</c:v>
                </c:pt>
                <c:pt idx="541">
                  <c:v>203</c:v>
                </c:pt>
                <c:pt idx="542">
                  <c:v>203</c:v>
                </c:pt>
                <c:pt idx="543">
                  <c:v>203</c:v>
                </c:pt>
                <c:pt idx="544">
                  <c:v>203</c:v>
                </c:pt>
                <c:pt idx="545">
                  <c:v>203</c:v>
                </c:pt>
                <c:pt idx="546">
                  <c:v>204</c:v>
                </c:pt>
                <c:pt idx="547">
                  <c:v>204</c:v>
                </c:pt>
                <c:pt idx="548">
                  <c:v>204</c:v>
                </c:pt>
                <c:pt idx="549">
                  <c:v>204</c:v>
                </c:pt>
                <c:pt idx="550">
                  <c:v>204</c:v>
                </c:pt>
                <c:pt idx="551">
                  <c:v>204</c:v>
                </c:pt>
                <c:pt idx="552">
                  <c:v>204</c:v>
                </c:pt>
                <c:pt idx="553">
                  <c:v>204</c:v>
                </c:pt>
                <c:pt idx="554">
                  <c:v>204</c:v>
                </c:pt>
                <c:pt idx="555">
                  <c:v>204</c:v>
                </c:pt>
                <c:pt idx="556">
                  <c:v>204</c:v>
                </c:pt>
                <c:pt idx="557">
                  <c:v>204</c:v>
                </c:pt>
                <c:pt idx="558">
                  <c:v>204</c:v>
                </c:pt>
                <c:pt idx="559">
                  <c:v>204</c:v>
                </c:pt>
                <c:pt idx="560">
                  <c:v>204</c:v>
                </c:pt>
                <c:pt idx="561">
                  <c:v>205</c:v>
                </c:pt>
                <c:pt idx="562">
                  <c:v>206</c:v>
                </c:pt>
                <c:pt idx="563">
                  <c:v>206</c:v>
                </c:pt>
                <c:pt idx="564">
                  <c:v>206</c:v>
                </c:pt>
                <c:pt idx="565">
                  <c:v>206</c:v>
                </c:pt>
                <c:pt idx="566">
                  <c:v>207</c:v>
                </c:pt>
                <c:pt idx="567">
                  <c:v>207</c:v>
                </c:pt>
                <c:pt idx="568">
                  <c:v>208</c:v>
                </c:pt>
                <c:pt idx="569">
                  <c:v>208</c:v>
                </c:pt>
                <c:pt idx="570">
                  <c:v>208</c:v>
                </c:pt>
                <c:pt idx="571">
                  <c:v>208</c:v>
                </c:pt>
                <c:pt idx="572">
                  <c:v>208</c:v>
                </c:pt>
                <c:pt idx="573">
                  <c:v>208</c:v>
                </c:pt>
                <c:pt idx="574">
                  <c:v>208</c:v>
                </c:pt>
                <c:pt idx="575">
                  <c:v>208</c:v>
                </c:pt>
                <c:pt idx="576">
                  <c:v>208</c:v>
                </c:pt>
                <c:pt idx="577">
                  <c:v>208</c:v>
                </c:pt>
                <c:pt idx="578">
                  <c:v>208</c:v>
                </c:pt>
                <c:pt idx="579">
                  <c:v>208</c:v>
                </c:pt>
                <c:pt idx="580">
                  <c:v>209</c:v>
                </c:pt>
                <c:pt idx="581">
                  <c:v>210</c:v>
                </c:pt>
                <c:pt idx="582">
                  <c:v>210</c:v>
                </c:pt>
                <c:pt idx="583">
                  <c:v>210</c:v>
                </c:pt>
                <c:pt idx="584">
                  <c:v>210</c:v>
                </c:pt>
                <c:pt idx="585">
                  <c:v>210</c:v>
                </c:pt>
                <c:pt idx="586">
                  <c:v>210</c:v>
                </c:pt>
                <c:pt idx="587">
                  <c:v>210</c:v>
                </c:pt>
                <c:pt idx="588">
                  <c:v>211</c:v>
                </c:pt>
                <c:pt idx="589">
                  <c:v>211</c:v>
                </c:pt>
                <c:pt idx="590">
                  <c:v>211</c:v>
                </c:pt>
                <c:pt idx="591">
                  <c:v>211</c:v>
                </c:pt>
                <c:pt idx="592">
                  <c:v>211</c:v>
                </c:pt>
                <c:pt idx="593">
                  <c:v>211</c:v>
                </c:pt>
                <c:pt idx="594">
                  <c:v>211</c:v>
                </c:pt>
                <c:pt idx="595">
                  <c:v>211</c:v>
                </c:pt>
                <c:pt idx="596">
                  <c:v>212</c:v>
                </c:pt>
                <c:pt idx="597">
                  <c:v>213</c:v>
                </c:pt>
                <c:pt idx="598">
                  <c:v>213</c:v>
                </c:pt>
                <c:pt idx="599">
                  <c:v>213</c:v>
                </c:pt>
                <c:pt idx="600">
                  <c:v>213</c:v>
                </c:pt>
                <c:pt idx="601">
                  <c:v>214</c:v>
                </c:pt>
                <c:pt idx="602">
                  <c:v>214</c:v>
                </c:pt>
                <c:pt idx="603">
                  <c:v>214</c:v>
                </c:pt>
                <c:pt idx="604">
                  <c:v>214</c:v>
                </c:pt>
                <c:pt idx="605">
                  <c:v>214</c:v>
                </c:pt>
                <c:pt idx="606">
                  <c:v>214</c:v>
                </c:pt>
                <c:pt idx="607">
                  <c:v>214</c:v>
                </c:pt>
                <c:pt idx="608">
                  <c:v>214</c:v>
                </c:pt>
                <c:pt idx="609">
                  <c:v>215</c:v>
                </c:pt>
                <c:pt idx="610">
                  <c:v>216</c:v>
                </c:pt>
                <c:pt idx="611">
                  <c:v>216</c:v>
                </c:pt>
                <c:pt idx="612">
                  <c:v>217</c:v>
                </c:pt>
                <c:pt idx="613">
                  <c:v>217</c:v>
                </c:pt>
                <c:pt idx="614">
                  <c:v>218</c:v>
                </c:pt>
                <c:pt idx="615">
                  <c:v>219</c:v>
                </c:pt>
                <c:pt idx="616">
                  <c:v>219</c:v>
                </c:pt>
                <c:pt idx="617">
                  <c:v>219</c:v>
                </c:pt>
                <c:pt idx="618">
                  <c:v>220</c:v>
                </c:pt>
                <c:pt idx="619">
                  <c:v>220</c:v>
                </c:pt>
                <c:pt idx="620">
                  <c:v>220</c:v>
                </c:pt>
                <c:pt idx="621">
                  <c:v>220</c:v>
                </c:pt>
                <c:pt idx="622">
                  <c:v>220</c:v>
                </c:pt>
                <c:pt idx="623">
                  <c:v>220</c:v>
                </c:pt>
                <c:pt idx="624">
                  <c:v>220</c:v>
                </c:pt>
                <c:pt idx="625">
                  <c:v>220</c:v>
                </c:pt>
                <c:pt idx="626">
                  <c:v>220</c:v>
                </c:pt>
                <c:pt idx="627">
                  <c:v>220</c:v>
                </c:pt>
                <c:pt idx="628">
                  <c:v>220</c:v>
                </c:pt>
                <c:pt idx="629">
                  <c:v>220</c:v>
                </c:pt>
                <c:pt idx="630">
                  <c:v>220</c:v>
                </c:pt>
                <c:pt idx="631">
                  <c:v>220</c:v>
                </c:pt>
                <c:pt idx="632">
                  <c:v>220</c:v>
                </c:pt>
                <c:pt idx="633">
                  <c:v>220</c:v>
                </c:pt>
                <c:pt idx="634">
                  <c:v>220</c:v>
                </c:pt>
                <c:pt idx="635">
                  <c:v>220</c:v>
                </c:pt>
                <c:pt idx="636">
                  <c:v>220</c:v>
                </c:pt>
                <c:pt idx="637">
                  <c:v>221</c:v>
                </c:pt>
                <c:pt idx="638">
                  <c:v>221</c:v>
                </c:pt>
                <c:pt idx="639">
                  <c:v>221</c:v>
                </c:pt>
                <c:pt idx="640">
                  <c:v>221</c:v>
                </c:pt>
                <c:pt idx="641">
                  <c:v>221</c:v>
                </c:pt>
                <c:pt idx="642">
                  <c:v>221</c:v>
                </c:pt>
                <c:pt idx="643">
                  <c:v>221</c:v>
                </c:pt>
                <c:pt idx="644">
                  <c:v>221</c:v>
                </c:pt>
                <c:pt idx="645">
                  <c:v>221</c:v>
                </c:pt>
                <c:pt idx="646">
                  <c:v>221</c:v>
                </c:pt>
                <c:pt idx="647">
                  <c:v>221</c:v>
                </c:pt>
                <c:pt idx="648">
                  <c:v>221</c:v>
                </c:pt>
                <c:pt idx="649">
                  <c:v>221</c:v>
                </c:pt>
                <c:pt idx="650">
                  <c:v>221</c:v>
                </c:pt>
                <c:pt idx="651">
                  <c:v>221</c:v>
                </c:pt>
                <c:pt idx="652">
                  <c:v>221</c:v>
                </c:pt>
                <c:pt idx="653">
                  <c:v>221</c:v>
                </c:pt>
                <c:pt idx="654">
                  <c:v>221</c:v>
                </c:pt>
                <c:pt idx="655">
                  <c:v>221</c:v>
                </c:pt>
                <c:pt idx="656">
                  <c:v>221</c:v>
                </c:pt>
                <c:pt idx="657">
                  <c:v>222</c:v>
                </c:pt>
                <c:pt idx="658">
                  <c:v>222</c:v>
                </c:pt>
                <c:pt idx="659">
                  <c:v>222</c:v>
                </c:pt>
                <c:pt idx="660">
                  <c:v>222</c:v>
                </c:pt>
                <c:pt idx="661">
                  <c:v>222</c:v>
                </c:pt>
                <c:pt idx="662">
                  <c:v>222</c:v>
                </c:pt>
                <c:pt idx="663">
                  <c:v>222</c:v>
                </c:pt>
                <c:pt idx="664">
                  <c:v>222</c:v>
                </c:pt>
                <c:pt idx="665">
                  <c:v>222</c:v>
                </c:pt>
                <c:pt idx="666">
                  <c:v>223</c:v>
                </c:pt>
                <c:pt idx="667">
                  <c:v>223</c:v>
                </c:pt>
                <c:pt idx="668">
                  <c:v>223</c:v>
                </c:pt>
                <c:pt idx="669">
                  <c:v>223</c:v>
                </c:pt>
                <c:pt idx="670">
                  <c:v>224</c:v>
                </c:pt>
                <c:pt idx="671">
                  <c:v>224</c:v>
                </c:pt>
                <c:pt idx="672">
                  <c:v>224</c:v>
                </c:pt>
                <c:pt idx="673">
                  <c:v>224</c:v>
                </c:pt>
                <c:pt idx="674">
                  <c:v>224</c:v>
                </c:pt>
                <c:pt idx="675">
                  <c:v>224</c:v>
                </c:pt>
                <c:pt idx="676">
                  <c:v>225</c:v>
                </c:pt>
                <c:pt idx="677">
                  <c:v>226</c:v>
                </c:pt>
                <c:pt idx="678">
                  <c:v>227</c:v>
                </c:pt>
                <c:pt idx="679">
                  <c:v>228</c:v>
                </c:pt>
                <c:pt idx="680">
                  <c:v>229</c:v>
                </c:pt>
                <c:pt idx="681">
                  <c:v>230</c:v>
                </c:pt>
                <c:pt idx="682">
                  <c:v>231</c:v>
                </c:pt>
                <c:pt idx="683">
                  <c:v>232</c:v>
                </c:pt>
                <c:pt idx="684">
                  <c:v>233</c:v>
                </c:pt>
                <c:pt idx="685">
                  <c:v>233</c:v>
                </c:pt>
                <c:pt idx="686">
                  <c:v>234</c:v>
                </c:pt>
                <c:pt idx="687">
                  <c:v>234</c:v>
                </c:pt>
                <c:pt idx="688">
                  <c:v>235</c:v>
                </c:pt>
                <c:pt idx="689">
                  <c:v>236</c:v>
                </c:pt>
                <c:pt idx="690">
                  <c:v>237</c:v>
                </c:pt>
                <c:pt idx="691">
                  <c:v>238</c:v>
                </c:pt>
                <c:pt idx="692">
                  <c:v>239</c:v>
                </c:pt>
                <c:pt idx="693">
                  <c:v>240</c:v>
                </c:pt>
                <c:pt idx="694">
                  <c:v>240</c:v>
                </c:pt>
                <c:pt idx="695">
                  <c:v>241</c:v>
                </c:pt>
                <c:pt idx="696">
                  <c:v>241</c:v>
                </c:pt>
                <c:pt idx="697">
                  <c:v>241</c:v>
                </c:pt>
                <c:pt idx="698">
                  <c:v>241</c:v>
                </c:pt>
                <c:pt idx="699">
                  <c:v>241</c:v>
                </c:pt>
                <c:pt idx="700">
                  <c:v>241</c:v>
                </c:pt>
                <c:pt idx="701">
                  <c:v>242</c:v>
                </c:pt>
                <c:pt idx="702">
                  <c:v>242</c:v>
                </c:pt>
                <c:pt idx="703">
                  <c:v>243</c:v>
                </c:pt>
                <c:pt idx="704">
                  <c:v>243</c:v>
                </c:pt>
                <c:pt idx="705">
                  <c:v>243</c:v>
                </c:pt>
                <c:pt idx="706">
                  <c:v>244</c:v>
                </c:pt>
                <c:pt idx="707">
                  <c:v>244</c:v>
                </c:pt>
                <c:pt idx="708">
                  <c:v>244</c:v>
                </c:pt>
                <c:pt idx="709">
                  <c:v>244</c:v>
                </c:pt>
                <c:pt idx="710">
                  <c:v>244</c:v>
                </c:pt>
                <c:pt idx="711">
                  <c:v>244</c:v>
                </c:pt>
                <c:pt idx="712">
                  <c:v>245</c:v>
                </c:pt>
                <c:pt idx="713">
                  <c:v>245</c:v>
                </c:pt>
                <c:pt idx="714">
                  <c:v>245</c:v>
                </c:pt>
                <c:pt idx="715">
                  <c:v>246</c:v>
                </c:pt>
                <c:pt idx="716">
                  <c:v>246</c:v>
                </c:pt>
                <c:pt idx="717">
                  <c:v>247</c:v>
                </c:pt>
                <c:pt idx="718">
                  <c:v>248</c:v>
                </c:pt>
                <c:pt idx="719">
                  <c:v>248</c:v>
                </c:pt>
                <c:pt idx="720">
                  <c:v>249</c:v>
                </c:pt>
                <c:pt idx="721">
                  <c:v>250</c:v>
                </c:pt>
                <c:pt idx="722">
                  <c:v>251</c:v>
                </c:pt>
                <c:pt idx="723">
                  <c:v>252</c:v>
                </c:pt>
                <c:pt idx="724">
                  <c:v>253</c:v>
                </c:pt>
                <c:pt idx="725">
                  <c:v>253</c:v>
                </c:pt>
                <c:pt idx="726">
                  <c:v>254</c:v>
                </c:pt>
                <c:pt idx="727">
                  <c:v>254</c:v>
                </c:pt>
                <c:pt idx="728">
                  <c:v>254</c:v>
                </c:pt>
                <c:pt idx="729">
                  <c:v>254</c:v>
                </c:pt>
                <c:pt idx="730">
                  <c:v>254</c:v>
                </c:pt>
                <c:pt idx="731">
                  <c:v>254</c:v>
                </c:pt>
                <c:pt idx="732">
                  <c:v>254</c:v>
                </c:pt>
                <c:pt idx="733">
                  <c:v>254</c:v>
                </c:pt>
                <c:pt idx="734">
                  <c:v>254</c:v>
                </c:pt>
                <c:pt idx="735">
                  <c:v>255</c:v>
                </c:pt>
                <c:pt idx="736">
                  <c:v>256</c:v>
                </c:pt>
                <c:pt idx="737">
                  <c:v>257</c:v>
                </c:pt>
                <c:pt idx="738">
                  <c:v>258</c:v>
                </c:pt>
                <c:pt idx="739">
                  <c:v>258</c:v>
                </c:pt>
                <c:pt idx="740">
                  <c:v>258</c:v>
                </c:pt>
                <c:pt idx="741">
                  <c:v>259</c:v>
                </c:pt>
                <c:pt idx="742">
                  <c:v>260</c:v>
                </c:pt>
                <c:pt idx="743">
                  <c:v>260</c:v>
                </c:pt>
                <c:pt idx="744">
                  <c:v>261</c:v>
                </c:pt>
                <c:pt idx="745">
                  <c:v>262</c:v>
                </c:pt>
                <c:pt idx="746">
                  <c:v>263</c:v>
                </c:pt>
                <c:pt idx="747">
                  <c:v>264</c:v>
                </c:pt>
                <c:pt idx="748">
                  <c:v>265</c:v>
                </c:pt>
                <c:pt idx="749">
                  <c:v>266</c:v>
                </c:pt>
                <c:pt idx="750">
                  <c:v>267</c:v>
                </c:pt>
                <c:pt idx="751">
                  <c:v>268</c:v>
                </c:pt>
                <c:pt idx="752">
                  <c:v>269</c:v>
                </c:pt>
                <c:pt idx="753">
                  <c:v>270</c:v>
                </c:pt>
                <c:pt idx="754">
                  <c:v>271</c:v>
                </c:pt>
                <c:pt idx="755">
                  <c:v>271</c:v>
                </c:pt>
                <c:pt idx="756">
                  <c:v>272</c:v>
                </c:pt>
                <c:pt idx="757">
                  <c:v>272</c:v>
                </c:pt>
                <c:pt idx="758">
                  <c:v>272</c:v>
                </c:pt>
                <c:pt idx="759">
                  <c:v>272</c:v>
                </c:pt>
                <c:pt idx="760">
                  <c:v>272</c:v>
                </c:pt>
                <c:pt idx="761">
                  <c:v>272</c:v>
                </c:pt>
                <c:pt idx="762">
                  <c:v>272</c:v>
                </c:pt>
                <c:pt idx="763">
                  <c:v>272</c:v>
                </c:pt>
                <c:pt idx="764">
                  <c:v>272</c:v>
                </c:pt>
                <c:pt idx="765">
                  <c:v>272</c:v>
                </c:pt>
                <c:pt idx="766">
                  <c:v>272</c:v>
                </c:pt>
                <c:pt idx="767">
                  <c:v>273</c:v>
                </c:pt>
                <c:pt idx="768">
                  <c:v>273</c:v>
                </c:pt>
                <c:pt idx="769">
                  <c:v>273</c:v>
                </c:pt>
                <c:pt idx="770">
                  <c:v>273</c:v>
                </c:pt>
                <c:pt idx="771">
                  <c:v>273</c:v>
                </c:pt>
                <c:pt idx="772">
                  <c:v>273</c:v>
                </c:pt>
                <c:pt idx="773">
                  <c:v>274</c:v>
                </c:pt>
                <c:pt idx="774">
                  <c:v>275</c:v>
                </c:pt>
                <c:pt idx="775">
                  <c:v>275</c:v>
                </c:pt>
                <c:pt idx="776">
                  <c:v>275</c:v>
                </c:pt>
                <c:pt idx="777">
                  <c:v>276</c:v>
                </c:pt>
                <c:pt idx="778">
                  <c:v>276</c:v>
                </c:pt>
                <c:pt idx="779">
                  <c:v>276</c:v>
                </c:pt>
                <c:pt idx="780">
                  <c:v>276</c:v>
                </c:pt>
                <c:pt idx="781">
                  <c:v>276</c:v>
                </c:pt>
                <c:pt idx="782">
                  <c:v>277</c:v>
                </c:pt>
                <c:pt idx="783">
                  <c:v>278</c:v>
                </c:pt>
                <c:pt idx="784">
                  <c:v>279</c:v>
                </c:pt>
                <c:pt idx="785">
                  <c:v>279</c:v>
                </c:pt>
                <c:pt idx="786">
                  <c:v>279</c:v>
                </c:pt>
                <c:pt idx="787">
                  <c:v>279</c:v>
                </c:pt>
                <c:pt idx="788">
                  <c:v>280</c:v>
                </c:pt>
                <c:pt idx="789">
                  <c:v>280</c:v>
                </c:pt>
                <c:pt idx="790">
                  <c:v>281</c:v>
                </c:pt>
                <c:pt idx="791">
                  <c:v>282</c:v>
                </c:pt>
                <c:pt idx="792">
                  <c:v>282</c:v>
                </c:pt>
                <c:pt idx="793">
                  <c:v>282</c:v>
                </c:pt>
                <c:pt idx="794">
                  <c:v>282</c:v>
                </c:pt>
                <c:pt idx="795">
                  <c:v>283</c:v>
                </c:pt>
                <c:pt idx="796">
                  <c:v>284</c:v>
                </c:pt>
                <c:pt idx="797">
                  <c:v>285</c:v>
                </c:pt>
                <c:pt idx="798">
                  <c:v>285</c:v>
                </c:pt>
                <c:pt idx="799">
                  <c:v>285</c:v>
                </c:pt>
                <c:pt idx="800">
                  <c:v>285</c:v>
                </c:pt>
                <c:pt idx="801">
                  <c:v>285</c:v>
                </c:pt>
                <c:pt idx="802">
                  <c:v>285</c:v>
                </c:pt>
                <c:pt idx="803">
                  <c:v>285</c:v>
                </c:pt>
                <c:pt idx="804">
                  <c:v>285</c:v>
                </c:pt>
                <c:pt idx="805">
                  <c:v>286</c:v>
                </c:pt>
                <c:pt idx="806">
                  <c:v>286</c:v>
                </c:pt>
                <c:pt idx="807">
                  <c:v>286</c:v>
                </c:pt>
                <c:pt idx="808">
                  <c:v>286</c:v>
                </c:pt>
                <c:pt idx="809">
                  <c:v>286</c:v>
                </c:pt>
                <c:pt idx="810">
                  <c:v>287</c:v>
                </c:pt>
                <c:pt idx="811">
                  <c:v>287</c:v>
                </c:pt>
                <c:pt idx="812">
                  <c:v>287</c:v>
                </c:pt>
                <c:pt idx="813">
                  <c:v>288</c:v>
                </c:pt>
                <c:pt idx="814">
                  <c:v>288</c:v>
                </c:pt>
                <c:pt idx="815">
                  <c:v>289</c:v>
                </c:pt>
                <c:pt idx="816">
                  <c:v>290</c:v>
                </c:pt>
                <c:pt idx="817">
                  <c:v>290</c:v>
                </c:pt>
                <c:pt idx="818">
                  <c:v>291</c:v>
                </c:pt>
                <c:pt idx="819">
                  <c:v>292</c:v>
                </c:pt>
                <c:pt idx="820">
                  <c:v>292</c:v>
                </c:pt>
                <c:pt idx="821">
                  <c:v>292</c:v>
                </c:pt>
                <c:pt idx="822">
                  <c:v>292</c:v>
                </c:pt>
                <c:pt idx="823">
                  <c:v>292</c:v>
                </c:pt>
                <c:pt idx="824">
                  <c:v>292</c:v>
                </c:pt>
                <c:pt idx="825">
                  <c:v>292</c:v>
                </c:pt>
                <c:pt idx="826">
                  <c:v>292</c:v>
                </c:pt>
                <c:pt idx="827">
                  <c:v>293</c:v>
                </c:pt>
                <c:pt idx="828">
                  <c:v>294</c:v>
                </c:pt>
                <c:pt idx="829">
                  <c:v>294</c:v>
                </c:pt>
                <c:pt idx="830">
                  <c:v>294</c:v>
                </c:pt>
                <c:pt idx="831">
                  <c:v>295</c:v>
                </c:pt>
                <c:pt idx="832">
                  <c:v>295</c:v>
                </c:pt>
                <c:pt idx="833">
                  <c:v>295</c:v>
                </c:pt>
                <c:pt idx="834">
                  <c:v>295</c:v>
                </c:pt>
                <c:pt idx="835">
                  <c:v>295</c:v>
                </c:pt>
                <c:pt idx="836">
                  <c:v>295</c:v>
                </c:pt>
                <c:pt idx="837">
                  <c:v>296</c:v>
                </c:pt>
                <c:pt idx="838">
                  <c:v>297</c:v>
                </c:pt>
                <c:pt idx="839">
                  <c:v>297</c:v>
                </c:pt>
                <c:pt idx="840">
                  <c:v>297</c:v>
                </c:pt>
                <c:pt idx="841">
                  <c:v>297</c:v>
                </c:pt>
                <c:pt idx="842">
                  <c:v>297</c:v>
                </c:pt>
                <c:pt idx="843">
                  <c:v>297</c:v>
                </c:pt>
                <c:pt idx="844">
                  <c:v>297</c:v>
                </c:pt>
                <c:pt idx="845">
                  <c:v>297</c:v>
                </c:pt>
                <c:pt idx="846">
                  <c:v>297</c:v>
                </c:pt>
                <c:pt idx="847">
                  <c:v>297</c:v>
                </c:pt>
                <c:pt idx="848">
                  <c:v>297</c:v>
                </c:pt>
                <c:pt idx="849">
                  <c:v>297</c:v>
                </c:pt>
                <c:pt idx="850">
                  <c:v>297</c:v>
                </c:pt>
                <c:pt idx="851">
                  <c:v>297</c:v>
                </c:pt>
                <c:pt idx="852">
                  <c:v>297</c:v>
                </c:pt>
                <c:pt idx="853">
                  <c:v>297</c:v>
                </c:pt>
                <c:pt idx="854">
                  <c:v>297</c:v>
                </c:pt>
                <c:pt idx="855">
                  <c:v>298</c:v>
                </c:pt>
                <c:pt idx="856">
                  <c:v>298</c:v>
                </c:pt>
                <c:pt idx="857">
                  <c:v>298</c:v>
                </c:pt>
                <c:pt idx="858">
                  <c:v>298</c:v>
                </c:pt>
                <c:pt idx="859">
                  <c:v>298</c:v>
                </c:pt>
                <c:pt idx="860">
                  <c:v>299</c:v>
                </c:pt>
                <c:pt idx="861">
                  <c:v>299</c:v>
                </c:pt>
                <c:pt idx="862">
                  <c:v>300</c:v>
                </c:pt>
                <c:pt idx="863">
                  <c:v>300</c:v>
                </c:pt>
                <c:pt idx="864">
                  <c:v>301</c:v>
                </c:pt>
                <c:pt idx="865">
                  <c:v>302</c:v>
                </c:pt>
                <c:pt idx="866">
                  <c:v>303</c:v>
                </c:pt>
                <c:pt idx="867">
                  <c:v>303</c:v>
                </c:pt>
                <c:pt idx="868">
                  <c:v>304</c:v>
                </c:pt>
                <c:pt idx="869">
                  <c:v>304</c:v>
                </c:pt>
                <c:pt idx="870">
                  <c:v>304</c:v>
                </c:pt>
                <c:pt idx="871">
                  <c:v>304</c:v>
                </c:pt>
                <c:pt idx="872">
                  <c:v>304</c:v>
                </c:pt>
                <c:pt idx="873">
                  <c:v>304</c:v>
                </c:pt>
                <c:pt idx="874">
                  <c:v>304</c:v>
                </c:pt>
                <c:pt idx="875">
                  <c:v>304</c:v>
                </c:pt>
                <c:pt idx="876">
                  <c:v>304</c:v>
                </c:pt>
                <c:pt idx="877">
                  <c:v>304</c:v>
                </c:pt>
                <c:pt idx="878">
                  <c:v>305</c:v>
                </c:pt>
                <c:pt idx="879">
                  <c:v>305</c:v>
                </c:pt>
                <c:pt idx="880">
                  <c:v>305</c:v>
                </c:pt>
                <c:pt idx="881">
                  <c:v>305</c:v>
                </c:pt>
                <c:pt idx="882">
                  <c:v>306</c:v>
                </c:pt>
                <c:pt idx="883">
                  <c:v>306</c:v>
                </c:pt>
                <c:pt idx="884">
                  <c:v>307</c:v>
                </c:pt>
                <c:pt idx="885">
                  <c:v>308</c:v>
                </c:pt>
                <c:pt idx="886">
                  <c:v>309</c:v>
                </c:pt>
                <c:pt idx="887">
                  <c:v>309</c:v>
                </c:pt>
                <c:pt idx="888">
                  <c:v>309</c:v>
                </c:pt>
                <c:pt idx="889">
                  <c:v>309</c:v>
                </c:pt>
                <c:pt idx="890">
                  <c:v>309</c:v>
                </c:pt>
                <c:pt idx="891">
                  <c:v>309</c:v>
                </c:pt>
                <c:pt idx="892">
                  <c:v>309</c:v>
                </c:pt>
                <c:pt idx="893">
                  <c:v>310</c:v>
                </c:pt>
                <c:pt idx="894">
                  <c:v>311</c:v>
                </c:pt>
                <c:pt idx="895">
                  <c:v>311</c:v>
                </c:pt>
                <c:pt idx="896">
                  <c:v>311</c:v>
                </c:pt>
                <c:pt idx="897">
                  <c:v>311</c:v>
                </c:pt>
                <c:pt idx="898">
                  <c:v>311</c:v>
                </c:pt>
                <c:pt idx="899">
                  <c:v>311</c:v>
                </c:pt>
                <c:pt idx="900">
                  <c:v>311</c:v>
                </c:pt>
                <c:pt idx="901">
                  <c:v>311</c:v>
                </c:pt>
                <c:pt idx="902">
                  <c:v>311</c:v>
                </c:pt>
                <c:pt idx="903">
                  <c:v>312</c:v>
                </c:pt>
                <c:pt idx="904">
                  <c:v>312</c:v>
                </c:pt>
                <c:pt idx="905">
                  <c:v>312</c:v>
                </c:pt>
                <c:pt idx="906">
                  <c:v>312</c:v>
                </c:pt>
                <c:pt idx="907">
                  <c:v>312</c:v>
                </c:pt>
                <c:pt idx="908">
                  <c:v>312</c:v>
                </c:pt>
                <c:pt idx="909">
                  <c:v>313</c:v>
                </c:pt>
                <c:pt idx="910">
                  <c:v>313</c:v>
                </c:pt>
                <c:pt idx="911">
                  <c:v>313</c:v>
                </c:pt>
                <c:pt idx="912">
                  <c:v>313</c:v>
                </c:pt>
                <c:pt idx="913">
                  <c:v>314</c:v>
                </c:pt>
                <c:pt idx="914">
                  <c:v>314</c:v>
                </c:pt>
                <c:pt idx="915">
                  <c:v>314</c:v>
                </c:pt>
                <c:pt idx="916">
                  <c:v>314</c:v>
                </c:pt>
                <c:pt idx="917">
                  <c:v>314</c:v>
                </c:pt>
                <c:pt idx="918">
                  <c:v>315</c:v>
                </c:pt>
                <c:pt idx="919">
                  <c:v>315</c:v>
                </c:pt>
                <c:pt idx="920">
                  <c:v>315</c:v>
                </c:pt>
                <c:pt idx="921">
                  <c:v>316</c:v>
                </c:pt>
                <c:pt idx="922">
                  <c:v>317</c:v>
                </c:pt>
                <c:pt idx="923">
                  <c:v>317</c:v>
                </c:pt>
                <c:pt idx="924">
                  <c:v>317</c:v>
                </c:pt>
                <c:pt idx="925">
                  <c:v>317</c:v>
                </c:pt>
                <c:pt idx="926">
                  <c:v>317</c:v>
                </c:pt>
                <c:pt idx="927">
                  <c:v>317</c:v>
                </c:pt>
                <c:pt idx="928">
                  <c:v>317</c:v>
                </c:pt>
                <c:pt idx="929">
                  <c:v>317</c:v>
                </c:pt>
                <c:pt idx="930">
                  <c:v>317</c:v>
                </c:pt>
                <c:pt idx="931">
                  <c:v>317</c:v>
                </c:pt>
                <c:pt idx="932">
                  <c:v>317</c:v>
                </c:pt>
                <c:pt idx="933">
                  <c:v>317</c:v>
                </c:pt>
                <c:pt idx="934">
                  <c:v>317</c:v>
                </c:pt>
                <c:pt idx="935">
                  <c:v>317</c:v>
                </c:pt>
                <c:pt idx="936">
                  <c:v>317</c:v>
                </c:pt>
                <c:pt idx="937">
                  <c:v>317</c:v>
                </c:pt>
                <c:pt idx="938">
                  <c:v>317</c:v>
                </c:pt>
                <c:pt idx="939">
                  <c:v>317</c:v>
                </c:pt>
                <c:pt idx="940">
                  <c:v>317</c:v>
                </c:pt>
                <c:pt idx="941">
                  <c:v>317</c:v>
                </c:pt>
                <c:pt idx="942">
                  <c:v>317</c:v>
                </c:pt>
                <c:pt idx="943">
                  <c:v>317</c:v>
                </c:pt>
                <c:pt idx="944">
                  <c:v>317</c:v>
                </c:pt>
                <c:pt idx="945">
                  <c:v>317</c:v>
                </c:pt>
                <c:pt idx="946">
                  <c:v>318</c:v>
                </c:pt>
                <c:pt idx="947">
                  <c:v>318</c:v>
                </c:pt>
                <c:pt idx="948">
                  <c:v>318</c:v>
                </c:pt>
                <c:pt idx="949">
                  <c:v>318</c:v>
                </c:pt>
                <c:pt idx="950">
                  <c:v>318</c:v>
                </c:pt>
                <c:pt idx="951">
                  <c:v>318</c:v>
                </c:pt>
                <c:pt idx="952">
                  <c:v>318</c:v>
                </c:pt>
                <c:pt idx="953">
                  <c:v>318</c:v>
                </c:pt>
                <c:pt idx="954">
                  <c:v>318</c:v>
                </c:pt>
                <c:pt idx="955">
                  <c:v>318</c:v>
                </c:pt>
                <c:pt idx="956">
                  <c:v>318</c:v>
                </c:pt>
                <c:pt idx="957">
                  <c:v>319</c:v>
                </c:pt>
                <c:pt idx="958">
                  <c:v>320</c:v>
                </c:pt>
                <c:pt idx="959">
                  <c:v>320</c:v>
                </c:pt>
                <c:pt idx="960">
                  <c:v>320</c:v>
                </c:pt>
                <c:pt idx="961">
                  <c:v>320</c:v>
                </c:pt>
                <c:pt idx="962">
                  <c:v>320</c:v>
                </c:pt>
                <c:pt idx="963">
                  <c:v>320</c:v>
                </c:pt>
                <c:pt idx="964">
                  <c:v>320</c:v>
                </c:pt>
                <c:pt idx="965">
                  <c:v>321</c:v>
                </c:pt>
                <c:pt idx="966">
                  <c:v>321</c:v>
                </c:pt>
                <c:pt idx="967">
                  <c:v>321</c:v>
                </c:pt>
                <c:pt idx="968">
                  <c:v>321</c:v>
                </c:pt>
                <c:pt idx="969">
                  <c:v>322</c:v>
                </c:pt>
                <c:pt idx="970">
                  <c:v>323</c:v>
                </c:pt>
                <c:pt idx="971">
                  <c:v>323</c:v>
                </c:pt>
                <c:pt idx="972">
                  <c:v>324</c:v>
                </c:pt>
                <c:pt idx="973">
                  <c:v>325</c:v>
                </c:pt>
                <c:pt idx="974">
                  <c:v>326</c:v>
                </c:pt>
                <c:pt idx="975">
                  <c:v>327</c:v>
                </c:pt>
                <c:pt idx="976">
                  <c:v>328</c:v>
                </c:pt>
                <c:pt idx="977">
                  <c:v>328</c:v>
                </c:pt>
                <c:pt idx="978">
                  <c:v>328</c:v>
                </c:pt>
                <c:pt idx="979">
                  <c:v>328</c:v>
                </c:pt>
                <c:pt idx="980">
                  <c:v>328</c:v>
                </c:pt>
                <c:pt idx="981">
                  <c:v>328</c:v>
                </c:pt>
                <c:pt idx="982">
                  <c:v>328</c:v>
                </c:pt>
                <c:pt idx="983">
                  <c:v>328</c:v>
                </c:pt>
                <c:pt idx="984">
                  <c:v>328</c:v>
                </c:pt>
                <c:pt idx="985">
                  <c:v>328</c:v>
                </c:pt>
                <c:pt idx="986">
                  <c:v>328</c:v>
                </c:pt>
                <c:pt idx="987">
                  <c:v>328</c:v>
                </c:pt>
                <c:pt idx="988">
                  <c:v>328</c:v>
                </c:pt>
                <c:pt idx="989">
                  <c:v>328</c:v>
                </c:pt>
                <c:pt idx="990">
                  <c:v>328</c:v>
                </c:pt>
                <c:pt idx="991">
                  <c:v>329</c:v>
                </c:pt>
                <c:pt idx="992">
                  <c:v>329</c:v>
                </c:pt>
                <c:pt idx="993">
                  <c:v>329</c:v>
                </c:pt>
                <c:pt idx="994">
                  <c:v>329</c:v>
                </c:pt>
                <c:pt idx="995">
                  <c:v>330</c:v>
                </c:pt>
                <c:pt idx="996">
                  <c:v>330</c:v>
                </c:pt>
                <c:pt idx="997">
                  <c:v>330</c:v>
                </c:pt>
                <c:pt idx="998">
                  <c:v>330</c:v>
                </c:pt>
                <c:pt idx="999">
                  <c:v>330</c:v>
                </c:pt>
                <c:pt idx="1000">
                  <c:v>330</c:v>
                </c:pt>
                <c:pt idx="1001">
                  <c:v>330</c:v>
                </c:pt>
                <c:pt idx="1002">
                  <c:v>330</c:v>
                </c:pt>
                <c:pt idx="1003">
                  <c:v>330</c:v>
                </c:pt>
                <c:pt idx="1004">
                  <c:v>330</c:v>
                </c:pt>
                <c:pt idx="1005">
                  <c:v>330</c:v>
                </c:pt>
                <c:pt idx="1006">
                  <c:v>330</c:v>
                </c:pt>
                <c:pt idx="1007">
                  <c:v>330</c:v>
                </c:pt>
                <c:pt idx="1008">
                  <c:v>330</c:v>
                </c:pt>
                <c:pt idx="1009">
                  <c:v>330</c:v>
                </c:pt>
                <c:pt idx="1010">
                  <c:v>330</c:v>
                </c:pt>
                <c:pt idx="1011">
                  <c:v>330</c:v>
                </c:pt>
                <c:pt idx="1012">
                  <c:v>330</c:v>
                </c:pt>
                <c:pt idx="1013">
                  <c:v>330</c:v>
                </c:pt>
                <c:pt idx="1014">
                  <c:v>330</c:v>
                </c:pt>
                <c:pt idx="1015">
                  <c:v>330</c:v>
                </c:pt>
                <c:pt idx="1016">
                  <c:v>330</c:v>
                </c:pt>
                <c:pt idx="1017">
                  <c:v>330</c:v>
                </c:pt>
                <c:pt idx="1018">
                  <c:v>330</c:v>
                </c:pt>
                <c:pt idx="1019">
                  <c:v>330</c:v>
                </c:pt>
                <c:pt idx="1020">
                  <c:v>330</c:v>
                </c:pt>
                <c:pt idx="1021">
                  <c:v>330</c:v>
                </c:pt>
                <c:pt idx="1022">
                  <c:v>330</c:v>
                </c:pt>
                <c:pt idx="1023">
                  <c:v>330</c:v>
                </c:pt>
                <c:pt idx="1024">
                  <c:v>330</c:v>
                </c:pt>
                <c:pt idx="1025">
                  <c:v>330</c:v>
                </c:pt>
                <c:pt idx="1026">
                  <c:v>330</c:v>
                </c:pt>
                <c:pt idx="1027">
                  <c:v>330</c:v>
                </c:pt>
                <c:pt idx="1028">
                  <c:v>330</c:v>
                </c:pt>
                <c:pt idx="1029">
                  <c:v>331</c:v>
                </c:pt>
                <c:pt idx="1030">
                  <c:v>332</c:v>
                </c:pt>
                <c:pt idx="1031">
                  <c:v>332</c:v>
                </c:pt>
                <c:pt idx="1032">
                  <c:v>333</c:v>
                </c:pt>
                <c:pt idx="1033">
                  <c:v>333</c:v>
                </c:pt>
                <c:pt idx="1034">
                  <c:v>333</c:v>
                </c:pt>
                <c:pt idx="1035">
                  <c:v>333</c:v>
                </c:pt>
                <c:pt idx="1036">
                  <c:v>333</c:v>
                </c:pt>
                <c:pt idx="1037">
                  <c:v>333</c:v>
                </c:pt>
                <c:pt idx="1038">
                  <c:v>333</c:v>
                </c:pt>
                <c:pt idx="1039">
                  <c:v>333</c:v>
                </c:pt>
                <c:pt idx="1040">
                  <c:v>333</c:v>
                </c:pt>
                <c:pt idx="1041">
                  <c:v>333</c:v>
                </c:pt>
                <c:pt idx="1042">
                  <c:v>333</c:v>
                </c:pt>
                <c:pt idx="1043">
                  <c:v>334</c:v>
                </c:pt>
                <c:pt idx="1044">
                  <c:v>335</c:v>
                </c:pt>
                <c:pt idx="1045">
                  <c:v>336</c:v>
                </c:pt>
                <c:pt idx="1046">
                  <c:v>337</c:v>
                </c:pt>
                <c:pt idx="1047">
                  <c:v>338</c:v>
                </c:pt>
                <c:pt idx="1048">
                  <c:v>339</c:v>
                </c:pt>
                <c:pt idx="1049">
                  <c:v>340</c:v>
                </c:pt>
                <c:pt idx="1050">
                  <c:v>341</c:v>
                </c:pt>
                <c:pt idx="1051">
                  <c:v>342</c:v>
                </c:pt>
                <c:pt idx="1052">
                  <c:v>343</c:v>
                </c:pt>
                <c:pt idx="1053">
                  <c:v>344</c:v>
                </c:pt>
                <c:pt idx="1054">
                  <c:v>344</c:v>
                </c:pt>
                <c:pt idx="1055">
                  <c:v>344</c:v>
                </c:pt>
                <c:pt idx="1056">
                  <c:v>344</c:v>
                </c:pt>
                <c:pt idx="1057">
                  <c:v>344</c:v>
                </c:pt>
                <c:pt idx="1058">
                  <c:v>345</c:v>
                </c:pt>
                <c:pt idx="1059">
                  <c:v>345</c:v>
                </c:pt>
                <c:pt idx="1060">
                  <c:v>345</c:v>
                </c:pt>
                <c:pt idx="1061">
                  <c:v>345</c:v>
                </c:pt>
                <c:pt idx="1062">
                  <c:v>345</c:v>
                </c:pt>
                <c:pt idx="1063">
                  <c:v>345</c:v>
                </c:pt>
                <c:pt idx="1064">
                  <c:v>345</c:v>
                </c:pt>
                <c:pt idx="1065">
                  <c:v>345</c:v>
                </c:pt>
                <c:pt idx="1066">
                  <c:v>345</c:v>
                </c:pt>
                <c:pt idx="1067">
                  <c:v>345</c:v>
                </c:pt>
                <c:pt idx="1068">
                  <c:v>346</c:v>
                </c:pt>
                <c:pt idx="1069">
                  <c:v>347</c:v>
                </c:pt>
                <c:pt idx="1070">
                  <c:v>347</c:v>
                </c:pt>
                <c:pt idx="1071">
                  <c:v>347</c:v>
                </c:pt>
                <c:pt idx="1072">
                  <c:v>347</c:v>
                </c:pt>
                <c:pt idx="1073">
                  <c:v>347</c:v>
                </c:pt>
                <c:pt idx="1074">
                  <c:v>347</c:v>
                </c:pt>
                <c:pt idx="1075">
                  <c:v>347</c:v>
                </c:pt>
                <c:pt idx="1076">
                  <c:v>347</c:v>
                </c:pt>
                <c:pt idx="1077">
                  <c:v>347</c:v>
                </c:pt>
                <c:pt idx="1078">
                  <c:v>348</c:v>
                </c:pt>
                <c:pt idx="1079">
                  <c:v>349</c:v>
                </c:pt>
                <c:pt idx="1080">
                  <c:v>349</c:v>
                </c:pt>
                <c:pt idx="1081">
                  <c:v>350</c:v>
                </c:pt>
                <c:pt idx="1082">
                  <c:v>350</c:v>
                </c:pt>
                <c:pt idx="1083">
                  <c:v>350</c:v>
                </c:pt>
                <c:pt idx="1084">
                  <c:v>350</c:v>
                </c:pt>
                <c:pt idx="1085">
                  <c:v>350</c:v>
                </c:pt>
                <c:pt idx="1086">
                  <c:v>350</c:v>
                </c:pt>
                <c:pt idx="1087">
                  <c:v>350</c:v>
                </c:pt>
                <c:pt idx="1088">
                  <c:v>350</c:v>
                </c:pt>
                <c:pt idx="1089">
                  <c:v>350</c:v>
                </c:pt>
                <c:pt idx="1090">
                  <c:v>350</c:v>
                </c:pt>
                <c:pt idx="1091">
                  <c:v>350</c:v>
                </c:pt>
                <c:pt idx="1092">
                  <c:v>350</c:v>
                </c:pt>
                <c:pt idx="1093">
                  <c:v>350</c:v>
                </c:pt>
                <c:pt idx="1094">
                  <c:v>350</c:v>
                </c:pt>
                <c:pt idx="1095">
                  <c:v>350</c:v>
                </c:pt>
                <c:pt idx="1096">
                  <c:v>350</c:v>
                </c:pt>
                <c:pt idx="1097">
                  <c:v>350</c:v>
                </c:pt>
                <c:pt idx="1098">
                  <c:v>350</c:v>
                </c:pt>
                <c:pt idx="1099">
                  <c:v>350</c:v>
                </c:pt>
                <c:pt idx="1100">
                  <c:v>350</c:v>
                </c:pt>
                <c:pt idx="1101">
                  <c:v>350</c:v>
                </c:pt>
                <c:pt idx="1102">
                  <c:v>350</c:v>
                </c:pt>
                <c:pt idx="1103">
                  <c:v>350</c:v>
                </c:pt>
                <c:pt idx="1104">
                  <c:v>350</c:v>
                </c:pt>
                <c:pt idx="1105">
                  <c:v>350</c:v>
                </c:pt>
                <c:pt idx="1106">
                  <c:v>351</c:v>
                </c:pt>
                <c:pt idx="1107">
                  <c:v>351</c:v>
                </c:pt>
                <c:pt idx="1108">
                  <c:v>351</c:v>
                </c:pt>
                <c:pt idx="1109">
                  <c:v>351</c:v>
                </c:pt>
                <c:pt idx="1110">
                  <c:v>351</c:v>
                </c:pt>
                <c:pt idx="1111">
                  <c:v>351</c:v>
                </c:pt>
                <c:pt idx="1112">
                  <c:v>352</c:v>
                </c:pt>
                <c:pt idx="1113">
                  <c:v>352</c:v>
                </c:pt>
                <c:pt idx="1114">
                  <c:v>353</c:v>
                </c:pt>
                <c:pt idx="1115">
                  <c:v>354</c:v>
                </c:pt>
                <c:pt idx="1116">
                  <c:v>355</c:v>
                </c:pt>
                <c:pt idx="1117">
                  <c:v>355</c:v>
                </c:pt>
                <c:pt idx="1118">
                  <c:v>355</c:v>
                </c:pt>
                <c:pt idx="1119">
                  <c:v>355</c:v>
                </c:pt>
                <c:pt idx="1120">
                  <c:v>355</c:v>
                </c:pt>
                <c:pt idx="1121">
                  <c:v>355</c:v>
                </c:pt>
                <c:pt idx="1122">
                  <c:v>355</c:v>
                </c:pt>
                <c:pt idx="1123">
                  <c:v>355</c:v>
                </c:pt>
                <c:pt idx="1124">
                  <c:v>355</c:v>
                </c:pt>
                <c:pt idx="1125">
                  <c:v>355</c:v>
                </c:pt>
                <c:pt idx="1126">
                  <c:v>355</c:v>
                </c:pt>
                <c:pt idx="1127">
                  <c:v>355</c:v>
                </c:pt>
                <c:pt idx="1128">
                  <c:v>355</c:v>
                </c:pt>
                <c:pt idx="1129">
                  <c:v>355</c:v>
                </c:pt>
                <c:pt idx="1130">
                  <c:v>355</c:v>
                </c:pt>
                <c:pt idx="1131">
                  <c:v>355</c:v>
                </c:pt>
                <c:pt idx="1132">
                  <c:v>355</c:v>
                </c:pt>
                <c:pt idx="1133">
                  <c:v>355</c:v>
                </c:pt>
                <c:pt idx="1134">
                  <c:v>355</c:v>
                </c:pt>
                <c:pt idx="1135">
                  <c:v>355</c:v>
                </c:pt>
                <c:pt idx="1136">
                  <c:v>355</c:v>
                </c:pt>
                <c:pt idx="1137">
                  <c:v>355</c:v>
                </c:pt>
                <c:pt idx="1138">
                  <c:v>356</c:v>
                </c:pt>
                <c:pt idx="1139">
                  <c:v>356</c:v>
                </c:pt>
                <c:pt idx="1140">
                  <c:v>356</c:v>
                </c:pt>
                <c:pt idx="1141">
                  <c:v>356</c:v>
                </c:pt>
                <c:pt idx="1142">
                  <c:v>356</c:v>
                </c:pt>
                <c:pt idx="1143">
                  <c:v>356</c:v>
                </c:pt>
                <c:pt idx="1144">
                  <c:v>356</c:v>
                </c:pt>
                <c:pt idx="1145">
                  <c:v>357</c:v>
                </c:pt>
                <c:pt idx="1146">
                  <c:v>358</c:v>
                </c:pt>
                <c:pt idx="1147">
                  <c:v>358</c:v>
                </c:pt>
                <c:pt idx="1148">
                  <c:v>358</c:v>
                </c:pt>
                <c:pt idx="1149">
                  <c:v>358</c:v>
                </c:pt>
                <c:pt idx="1150">
                  <c:v>358</c:v>
                </c:pt>
                <c:pt idx="1151">
                  <c:v>358</c:v>
                </c:pt>
                <c:pt idx="1152">
                  <c:v>358</c:v>
                </c:pt>
                <c:pt idx="1153">
                  <c:v>359</c:v>
                </c:pt>
                <c:pt idx="1154">
                  <c:v>359</c:v>
                </c:pt>
                <c:pt idx="1155">
                  <c:v>359</c:v>
                </c:pt>
                <c:pt idx="1156">
                  <c:v>359</c:v>
                </c:pt>
                <c:pt idx="1157">
                  <c:v>360</c:v>
                </c:pt>
                <c:pt idx="1158">
                  <c:v>360</c:v>
                </c:pt>
                <c:pt idx="1159">
                  <c:v>360</c:v>
                </c:pt>
                <c:pt idx="1160">
                  <c:v>360</c:v>
                </c:pt>
                <c:pt idx="1161">
                  <c:v>360</c:v>
                </c:pt>
                <c:pt idx="1162">
                  <c:v>360</c:v>
                </c:pt>
                <c:pt idx="1163">
                  <c:v>360</c:v>
                </c:pt>
                <c:pt idx="1164">
                  <c:v>360</c:v>
                </c:pt>
                <c:pt idx="1165">
                  <c:v>360</c:v>
                </c:pt>
                <c:pt idx="1166">
                  <c:v>360</c:v>
                </c:pt>
                <c:pt idx="1167">
                  <c:v>360</c:v>
                </c:pt>
                <c:pt idx="1168">
                  <c:v>360</c:v>
                </c:pt>
                <c:pt idx="1169">
                  <c:v>361</c:v>
                </c:pt>
                <c:pt idx="1170">
                  <c:v>362</c:v>
                </c:pt>
                <c:pt idx="1171">
                  <c:v>362</c:v>
                </c:pt>
                <c:pt idx="1172">
                  <c:v>363</c:v>
                </c:pt>
                <c:pt idx="1173">
                  <c:v>363</c:v>
                </c:pt>
                <c:pt idx="1174">
                  <c:v>363</c:v>
                </c:pt>
                <c:pt idx="1175">
                  <c:v>363</c:v>
                </c:pt>
                <c:pt idx="1176">
                  <c:v>363</c:v>
                </c:pt>
                <c:pt idx="1177">
                  <c:v>363</c:v>
                </c:pt>
                <c:pt idx="1178">
                  <c:v>363</c:v>
                </c:pt>
                <c:pt idx="1179">
                  <c:v>363</c:v>
                </c:pt>
                <c:pt idx="1180">
                  <c:v>363</c:v>
                </c:pt>
                <c:pt idx="1181">
                  <c:v>363</c:v>
                </c:pt>
                <c:pt idx="1182">
                  <c:v>364</c:v>
                </c:pt>
                <c:pt idx="1183">
                  <c:v>364</c:v>
                </c:pt>
                <c:pt idx="1184">
                  <c:v>364</c:v>
                </c:pt>
                <c:pt idx="1185">
                  <c:v>364</c:v>
                </c:pt>
                <c:pt idx="1186">
                  <c:v>364</c:v>
                </c:pt>
                <c:pt idx="1187">
                  <c:v>365</c:v>
                </c:pt>
                <c:pt idx="1188">
                  <c:v>366</c:v>
                </c:pt>
                <c:pt idx="1189">
                  <c:v>367</c:v>
                </c:pt>
                <c:pt idx="1190">
                  <c:v>367</c:v>
                </c:pt>
                <c:pt idx="1191">
                  <c:v>367</c:v>
                </c:pt>
                <c:pt idx="1192">
                  <c:v>367</c:v>
                </c:pt>
                <c:pt idx="1193">
                  <c:v>367</c:v>
                </c:pt>
                <c:pt idx="1194">
                  <c:v>368</c:v>
                </c:pt>
                <c:pt idx="1195">
                  <c:v>369</c:v>
                </c:pt>
                <c:pt idx="1196">
                  <c:v>369</c:v>
                </c:pt>
                <c:pt idx="1197">
                  <c:v>370</c:v>
                </c:pt>
                <c:pt idx="1198">
                  <c:v>370</c:v>
                </c:pt>
                <c:pt idx="1199">
                  <c:v>370</c:v>
                </c:pt>
                <c:pt idx="1200">
                  <c:v>371</c:v>
                </c:pt>
                <c:pt idx="1201">
                  <c:v>372</c:v>
                </c:pt>
                <c:pt idx="1202">
                  <c:v>372</c:v>
                </c:pt>
                <c:pt idx="1203">
                  <c:v>373</c:v>
                </c:pt>
                <c:pt idx="1204">
                  <c:v>374</c:v>
                </c:pt>
                <c:pt idx="1205">
                  <c:v>375</c:v>
                </c:pt>
                <c:pt idx="1206">
                  <c:v>375</c:v>
                </c:pt>
                <c:pt idx="1207">
                  <c:v>375</c:v>
                </c:pt>
                <c:pt idx="1208">
                  <c:v>375</c:v>
                </c:pt>
                <c:pt idx="1209">
                  <c:v>375</c:v>
                </c:pt>
                <c:pt idx="1210">
                  <c:v>376</c:v>
                </c:pt>
                <c:pt idx="1211">
                  <c:v>376</c:v>
                </c:pt>
                <c:pt idx="1212">
                  <c:v>376</c:v>
                </c:pt>
                <c:pt idx="1213">
                  <c:v>377</c:v>
                </c:pt>
                <c:pt idx="1214">
                  <c:v>377</c:v>
                </c:pt>
                <c:pt idx="1215">
                  <c:v>377</c:v>
                </c:pt>
                <c:pt idx="1216">
                  <c:v>378</c:v>
                </c:pt>
                <c:pt idx="1217">
                  <c:v>378</c:v>
                </c:pt>
                <c:pt idx="1218">
                  <c:v>378</c:v>
                </c:pt>
                <c:pt idx="1219">
                  <c:v>378</c:v>
                </c:pt>
                <c:pt idx="1220">
                  <c:v>379</c:v>
                </c:pt>
                <c:pt idx="1221">
                  <c:v>380</c:v>
                </c:pt>
                <c:pt idx="1222">
                  <c:v>380</c:v>
                </c:pt>
                <c:pt idx="1223">
                  <c:v>380</c:v>
                </c:pt>
                <c:pt idx="1224">
                  <c:v>380</c:v>
                </c:pt>
                <c:pt idx="1225">
                  <c:v>380</c:v>
                </c:pt>
                <c:pt idx="1226">
                  <c:v>380</c:v>
                </c:pt>
                <c:pt idx="1227">
                  <c:v>380</c:v>
                </c:pt>
                <c:pt idx="1228">
                  <c:v>380</c:v>
                </c:pt>
                <c:pt idx="1229">
                  <c:v>380</c:v>
                </c:pt>
                <c:pt idx="1230">
                  <c:v>380</c:v>
                </c:pt>
                <c:pt idx="1231">
                  <c:v>380</c:v>
                </c:pt>
                <c:pt idx="1232">
                  <c:v>380</c:v>
                </c:pt>
                <c:pt idx="1233">
                  <c:v>380</c:v>
                </c:pt>
                <c:pt idx="1234">
                  <c:v>380</c:v>
                </c:pt>
                <c:pt idx="1235">
                  <c:v>380</c:v>
                </c:pt>
                <c:pt idx="1236">
                  <c:v>380</c:v>
                </c:pt>
                <c:pt idx="1237">
                  <c:v>380</c:v>
                </c:pt>
                <c:pt idx="1238">
                  <c:v>380</c:v>
                </c:pt>
                <c:pt idx="1239">
                  <c:v>380</c:v>
                </c:pt>
                <c:pt idx="1240">
                  <c:v>380</c:v>
                </c:pt>
                <c:pt idx="1241">
                  <c:v>380</c:v>
                </c:pt>
                <c:pt idx="1242">
                  <c:v>380</c:v>
                </c:pt>
                <c:pt idx="1243">
                  <c:v>380</c:v>
                </c:pt>
                <c:pt idx="1244">
                  <c:v>380</c:v>
                </c:pt>
                <c:pt idx="1245">
                  <c:v>380</c:v>
                </c:pt>
                <c:pt idx="1246">
                  <c:v>380</c:v>
                </c:pt>
                <c:pt idx="1247">
                  <c:v>380</c:v>
                </c:pt>
                <c:pt idx="1248">
                  <c:v>380</c:v>
                </c:pt>
                <c:pt idx="1249">
                  <c:v>381</c:v>
                </c:pt>
                <c:pt idx="1250">
                  <c:v>382</c:v>
                </c:pt>
                <c:pt idx="1251">
                  <c:v>383</c:v>
                </c:pt>
                <c:pt idx="1252">
                  <c:v>383</c:v>
                </c:pt>
                <c:pt idx="1253">
                  <c:v>384</c:v>
                </c:pt>
                <c:pt idx="1254">
                  <c:v>384</c:v>
                </c:pt>
                <c:pt idx="1255">
                  <c:v>384</c:v>
                </c:pt>
                <c:pt idx="1256">
                  <c:v>385</c:v>
                </c:pt>
                <c:pt idx="1257">
                  <c:v>385</c:v>
                </c:pt>
                <c:pt idx="1258">
                  <c:v>385</c:v>
                </c:pt>
                <c:pt idx="1259">
                  <c:v>386</c:v>
                </c:pt>
                <c:pt idx="1260">
                  <c:v>386</c:v>
                </c:pt>
                <c:pt idx="1261">
                  <c:v>386</c:v>
                </c:pt>
                <c:pt idx="1262">
                  <c:v>386</c:v>
                </c:pt>
                <c:pt idx="1263">
                  <c:v>386</c:v>
                </c:pt>
                <c:pt idx="1264">
                  <c:v>386</c:v>
                </c:pt>
                <c:pt idx="1265">
                  <c:v>386</c:v>
                </c:pt>
                <c:pt idx="1266">
                  <c:v>386</c:v>
                </c:pt>
                <c:pt idx="1267">
                  <c:v>387</c:v>
                </c:pt>
                <c:pt idx="1268">
                  <c:v>387</c:v>
                </c:pt>
                <c:pt idx="1269">
                  <c:v>387</c:v>
                </c:pt>
                <c:pt idx="1270">
                  <c:v>388</c:v>
                </c:pt>
                <c:pt idx="1271">
                  <c:v>388</c:v>
                </c:pt>
                <c:pt idx="1272">
                  <c:v>388</c:v>
                </c:pt>
                <c:pt idx="1273">
                  <c:v>388</c:v>
                </c:pt>
                <c:pt idx="1274">
                  <c:v>388</c:v>
                </c:pt>
                <c:pt idx="1275">
                  <c:v>388</c:v>
                </c:pt>
                <c:pt idx="1276">
                  <c:v>388</c:v>
                </c:pt>
                <c:pt idx="1277">
                  <c:v>388</c:v>
                </c:pt>
                <c:pt idx="1278">
                  <c:v>388</c:v>
                </c:pt>
                <c:pt idx="1279">
                  <c:v>388</c:v>
                </c:pt>
                <c:pt idx="1280">
                  <c:v>388</c:v>
                </c:pt>
                <c:pt idx="1281">
                  <c:v>388</c:v>
                </c:pt>
                <c:pt idx="1282">
                  <c:v>388</c:v>
                </c:pt>
                <c:pt idx="1283">
                  <c:v>388</c:v>
                </c:pt>
                <c:pt idx="1284">
                  <c:v>388</c:v>
                </c:pt>
                <c:pt idx="1285">
                  <c:v>388</c:v>
                </c:pt>
                <c:pt idx="1286">
                  <c:v>388</c:v>
                </c:pt>
                <c:pt idx="1287">
                  <c:v>388</c:v>
                </c:pt>
                <c:pt idx="1288">
                  <c:v>388</c:v>
                </c:pt>
                <c:pt idx="1289">
                  <c:v>389</c:v>
                </c:pt>
                <c:pt idx="1290">
                  <c:v>389</c:v>
                </c:pt>
                <c:pt idx="1291">
                  <c:v>389</c:v>
                </c:pt>
                <c:pt idx="1292">
                  <c:v>389</c:v>
                </c:pt>
                <c:pt idx="1293">
                  <c:v>389</c:v>
                </c:pt>
                <c:pt idx="1294">
                  <c:v>389</c:v>
                </c:pt>
                <c:pt idx="1295">
                  <c:v>389</c:v>
                </c:pt>
                <c:pt idx="1296">
                  <c:v>389</c:v>
                </c:pt>
                <c:pt idx="1297">
                  <c:v>389</c:v>
                </c:pt>
                <c:pt idx="1298">
                  <c:v>389</c:v>
                </c:pt>
                <c:pt idx="1299">
                  <c:v>390</c:v>
                </c:pt>
                <c:pt idx="1300">
                  <c:v>390</c:v>
                </c:pt>
                <c:pt idx="1301">
                  <c:v>390</c:v>
                </c:pt>
                <c:pt idx="1302">
                  <c:v>390</c:v>
                </c:pt>
                <c:pt idx="1303">
                  <c:v>391</c:v>
                </c:pt>
                <c:pt idx="1304">
                  <c:v>391</c:v>
                </c:pt>
                <c:pt idx="1305">
                  <c:v>391</c:v>
                </c:pt>
                <c:pt idx="1306">
                  <c:v>391</c:v>
                </c:pt>
                <c:pt idx="1307">
                  <c:v>391</c:v>
                </c:pt>
                <c:pt idx="1308">
                  <c:v>391</c:v>
                </c:pt>
                <c:pt idx="1309">
                  <c:v>391</c:v>
                </c:pt>
                <c:pt idx="1310">
                  <c:v>391</c:v>
                </c:pt>
                <c:pt idx="1311">
                  <c:v>391</c:v>
                </c:pt>
                <c:pt idx="1312">
                  <c:v>391</c:v>
                </c:pt>
                <c:pt idx="1313">
                  <c:v>391</c:v>
                </c:pt>
                <c:pt idx="1314">
                  <c:v>391</c:v>
                </c:pt>
                <c:pt idx="1315">
                  <c:v>391</c:v>
                </c:pt>
                <c:pt idx="1316">
                  <c:v>391</c:v>
                </c:pt>
                <c:pt idx="1317">
                  <c:v>391</c:v>
                </c:pt>
                <c:pt idx="1318">
                  <c:v>391</c:v>
                </c:pt>
                <c:pt idx="1319">
                  <c:v>391</c:v>
                </c:pt>
                <c:pt idx="1320">
                  <c:v>391</c:v>
                </c:pt>
                <c:pt idx="1321">
                  <c:v>391</c:v>
                </c:pt>
                <c:pt idx="1322">
                  <c:v>392</c:v>
                </c:pt>
                <c:pt idx="1323">
                  <c:v>392</c:v>
                </c:pt>
                <c:pt idx="1324">
                  <c:v>393</c:v>
                </c:pt>
                <c:pt idx="1325">
                  <c:v>393</c:v>
                </c:pt>
                <c:pt idx="1326">
                  <c:v>393</c:v>
                </c:pt>
                <c:pt idx="1327">
                  <c:v>393</c:v>
                </c:pt>
                <c:pt idx="1328">
                  <c:v>393</c:v>
                </c:pt>
                <c:pt idx="1329">
                  <c:v>393</c:v>
                </c:pt>
                <c:pt idx="1330">
                  <c:v>394</c:v>
                </c:pt>
                <c:pt idx="1331">
                  <c:v>394</c:v>
                </c:pt>
                <c:pt idx="1332">
                  <c:v>394</c:v>
                </c:pt>
                <c:pt idx="1333">
                  <c:v>394</c:v>
                </c:pt>
                <c:pt idx="1334">
                  <c:v>394</c:v>
                </c:pt>
                <c:pt idx="1335">
                  <c:v>394</c:v>
                </c:pt>
                <c:pt idx="1336">
                  <c:v>394</c:v>
                </c:pt>
                <c:pt idx="1337">
                  <c:v>394</c:v>
                </c:pt>
                <c:pt idx="1338">
                  <c:v>395</c:v>
                </c:pt>
                <c:pt idx="1339">
                  <c:v>396</c:v>
                </c:pt>
                <c:pt idx="1340">
                  <c:v>396</c:v>
                </c:pt>
                <c:pt idx="1341">
                  <c:v>396</c:v>
                </c:pt>
                <c:pt idx="1342">
                  <c:v>396</c:v>
                </c:pt>
                <c:pt idx="1343">
                  <c:v>396</c:v>
                </c:pt>
                <c:pt idx="1344">
                  <c:v>396</c:v>
                </c:pt>
                <c:pt idx="1345">
                  <c:v>396</c:v>
                </c:pt>
                <c:pt idx="1346">
                  <c:v>396</c:v>
                </c:pt>
                <c:pt idx="1347">
                  <c:v>396</c:v>
                </c:pt>
                <c:pt idx="1348">
                  <c:v>396</c:v>
                </c:pt>
                <c:pt idx="1349">
                  <c:v>396</c:v>
                </c:pt>
                <c:pt idx="1350">
                  <c:v>396</c:v>
                </c:pt>
                <c:pt idx="1351">
                  <c:v>396</c:v>
                </c:pt>
                <c:pt idx="1352">
                  <c:v>396</c:v>
                </c:pt>
                <c:pt idx="1353">
                  <c:v>396</c:v>
                </c:pt>
                <c:pt idx="1354">
                  <c:v>396</c:v>
                </c:pt>
                <c:pt idx="1355">
                  <c:v>396</c:v>
                </c:pt>
                <c:pt idx="1356">
                  <c:v>396</c:v>
                </c:pt>
                <c:pt idx="1357">
                  <c:v>396</c:v>
                </c:pt>
                <c:pt idx="1358">
                  <c:v>396</c:v>
                </c:pt>
                <c:pt idx="1359">
                  <c:v>396</c:v>
                </c:pt>
                <c:pt idx="1360">
                  <c:v>396</c:v>
                </c:pt>
                <c:pt idx="1361">
                  <c:v>397</c:v>
                </c:pt>
                <c:pt idx="1362">
                  <c:v>397</c:v>
                </c:pt>
                <c:pt idx="1363">
                  <c:v>397</c:v>
                </c:pt>
                <c:pt idx="1364">
                  <c:v>397</c:v>
                </c:pt>
                <c:pt idx="1365">
                  <c:v>397</c:v>
                </c:pt>
                <c:pt idx="1366">
                  <c:v>397</c:v>
                </c:pt>
                <c:pt idx="1367">
                  <c:v>398</c:v>
                </c:pt>
                <c:pt idx="1368">
                  <c:v>398</c:v>
                </c:pt>
                <c:pt idx="1369">
                  <c:v>398</c:v>
                </c:pt>
                <c:pt idx="1370">
                  <c:v>398</c:v>
                </c:pt>
                <c:pt idx="1371">
                  <c:v>398</c:v>
                </c:pt>
                <c:pt idx="1372">
                  <c:v>398</c:v>
                </c:pt>
                <c:pt idx="1373">
                  <c:v>398</c:v>
                </c:pt>
                <c:pt idx="1374">
                  <c:v>398</c:v>
                </c:pt>
                <c:pt idx="1375">
                  <c:v>398</c:v>
                </c:pt>
                <c:pt idx="1376">
                  <c:v>399</c:v>
                </c:pt>
                <c:pt idx="1377">
                  <c:v>399</c:v>
                </c:pt>
                <c:pt idx="1378">
                  <c:v>400</c:v>
                </c:pt>
                <c:pt idx="1379">
                  <c:v>400</c:v>
                </c:pt>
                <c:pt idx="1380">
                  <c:v>400</c:v>
                </c:pt>
                <c:pt idx="1381">
                  <c:v>400</c:v>
                </c:pt>
                <c:pt idx="1382">
                  <c:v>400</c:v>
                </c:pt>
                <c:pt idx="1383">
                  <c:v>401</c:v>
                </c:pt>
                <c:pt idx="1384">
                  <c:v>401</c:v>
                </c:pt>
                <c:pt idx="1385">
                  <c:v>401</c:v>
                </c:pt>
                <c:pt idx="1386">
                  <c:v>401</c:v>
                </c:pt>
                <c:pt idx="1387">
                  <c:v>401</c:v>
                </c:pt>
                <c:pt idx="1388">
                  <c:v>401</c:v>
                </c:pt>
                <c:pt idx="1389">
                  <c:v>401</c:v>
                </c:pt>
                <c:pt idx="1390">
                  <c:v>401</c:v>
                </c:pt>
                <c:pt idx="1391">
                  <c:v>401</c:v>
                </c:pt>
                <c:pt idx="1392">
                  <c:v>401</c:v>
                </c:pt>
                <c:pt idx="1393">
                  <c:v>401</c:v>
                </c:pt>
                <c:pt idx="1394">
                  <c:v>401</c:v>
                </c:pt>
                <c:pt idx="1395">
                  <c:v>401</c:v>
                </c:pt>
                <c:pt idx="1396">
                  <c:v>401</c:v>
                </c:pt>
                <c:pt idx="1397">
                  <c:v>401</c:v>
                </c:pt>
                <c:pt idx="1398">
                  <c:v>402</c:v>
                </c:pt>
                <c:pt idx="1399">
                  <c:v>402</c:v>
                </c:pt>
                <c:pt idx="1400">
                  <c:v>402</c:v>
                </c:pt>
                <c:pt idx="1401">
                  <c:v>402</c:v>
                </c:pt>
                <c:pt idx="1402">
                  <c:v>402</c:v>
                </c:pt>
                <c:pt idx="1403">
                  <c:v>403</c:v>
                </c:pt>
                <c:pt idx="1404">
                  <c:v>404</c:v>
                </c:pt>
                <c:pt idx="1405">
                  <c:v>404</c:v>
                </c:pt>
                <c:pt idx="1406">
                  <c:v>404</c:v>
                </c:pt>
                <c:pt idx="1407">
                  <c:v>404</c:v>
                </c:pt>
                <c:pt idx="1408">
                  <c:v>404</c:v>
                </c:pt>
                <c:pt idx="1409">
                  <c:v>404</c:v>
                </c:pt>
                <c:pt idx="1410">
                  <c:v>404</c:v>
                </c:pt>
                <c:pt idx="1411">
                  <c:v>404</c:v>
                </c:pt>
                <c:pt idx="1412">
                  <c:v>404</c:v>
                </c:pt>
                <c:pt idx="1413">
                  <c:v>404</c:v>
                </c:pt>
                <c:pt idx="1414">
                  <c:v>404</c:v>
                </c:pt>
                <c:pt idx="1415">
                  <c:v>404</c:v>
                </c:pt>
                <c:pt idx="1416">
                  <c:v>404</c:v>
                </c:pt>
                <c:pt idx="1417">
                  <c:v>405</c:v>
                </c:pt>
                <c:pt idx="1418">
                  <c:v>405</c:v>
                </c:pt>
                <c:pt idx="1419">
                  <c:v>405</c:v>
                </c:pt>
                <c:pt idx="1420">
                  <c:v>406</c:v>
                </c:pt>
                <c:pt idx="1421">
                  <c:v>406</c:v>
                </c:pt>
                <c:pt idx="1422">
                  <c:v>406</c:v>
                </c:pt>
                <c:pt idx="1423">
                  <c:v>406</c:v>
                </c:pt>
                <c:pt idx="1424">
                  <c:v>406</c:v>
                </c:pt>
                <c:pt idx="1425">
                  <c:v>406</c:v>
                </c:pt>
                <c:pt idx="1426">
                  <c:v>407</c:v>
                </c:pt>
                <c:pt idx="1427">
                  <c:v>408</c:v>
                </c:pt>
                <c:pt idx="1428">
                  <c:v>408</c:v>
                </c:pt>
                <c:pt idx="1429">
                  <c:v>408</c:v>
                </c:pt>
                <c:pt idx="1430">
                  <c:v>408</c:v>
                </c:pt>
                <c:pt idx="1431">
                  <c:v>408</c:v>
                </c:pt>
                <c:pt idx="1432">
                  <c:v>408</c:v>
                </c:pt>
                <c:pt idx="1433">
                  <c:v>408</c:v>
                </c:pt>
                <c:pt idx="1434">
                  <c:v>408</c:v>
                </c:pt>
                <c:pt idx="1435">
                  <c:v>408</c:v>
                </c:pt>
                <c:pt idx="1436">
                  <c:v>408</c:v>
                </c:pt>
                <c:pt idx="1437">
                  <c:v>409</c:v>
                </c:pt>
                <c:pt idx="1438">
                  <c:v>409</c:v>
                </c:pt>
                <c:pt idx="1439">
                  <c:v>409</c:v>
                </c:pt>
                <c:pt idx="1440">
                  <c:v>409</c:v>
                </c:pt>
                <c:pt idx="1441">
                  <c:v>410</c:v>
                </c:pt>
                <c:pt idx="1442">
                  <c:v>410</c:v>
                </c:pt>
                <c:pt idx="1443">
                  <c:v>411</c:v>
                </c:pt>
                <c:pt idx="1444">
                  <c:v>411</c:v>
                </c:pt>
                <c:pt idx="1445">
                  <c:v>411</c:v>
                </c:pt>
                <c:pt idx="1446">
                  <c:v>411</c:v>
                </c:pt>
                <c:pt idx="1447">
                  <c:v>411</c:v>
                </c:pt>
                <c:pt idx="1448">
                  <c:v>411</c:v>
                </c:pt>
                <c:pt idx="1449">
                  <c:v>411</c:v>
                </c:pt>
                <c:pt idx="1450">
                  <c:v>411</c:v>
                </c:pt>
                <c:pt idx="1451">
                  <c:v>411</c:v>
                </c:pt>
                <c:pt idx="1452">
                  <c:v>411</c:v>
                </c:pt>
                <c:pt idx="1453">
                  <c:v>412</c:v>
                </c:pt>
                <c:pt idx="1454">
                  <c:v>413</c:v>
                </c:pt>
                <c:pt idx="1455">
                  <c:v>414</c:v>
                </c:pt>
                <c:pt idx="1456">
                  <c:v>415</c:v>
                </c:pt>
                <c:pt idx="1457">
                  <c:v>416</c:v>
                </c:pt>
                <c:pt idx="1458">
                  <c:v>416</c:v>
                </c:pt>
                <c:pt idx="1459">
                  <c:v>416</c:v>
                </c:pt>
                <c:pt idx="1460">
                  <c:v>417</c:v>
                </c:pt>
                <c:pt idx="1461">
                  <c:v>418</c:v>
                </c:pt>
                <c:pt idx="1462">
                  <c:v>419</c:v>
                </c:pt>
                <c:pt idx="1463">
                  <c:v>420</c:v>
                </c:pt>
                <c:pt idx="1464">
                  <c:v>421</c:v>
                </c:pt>
                <c:pt idx="1465">
                  <c:v>422</c:v>
                </c:pt>
                <c:pt idx="1466">
                  <c:v>423</c:v>
                </c:pt>
                <c:pt idx="1467">
                  <c:v>424</c:v>
                </c:pt>
                <c:pt idx="1468">
                  <c:v>425</c:v>
                </c:pt>
                <c:pt idx="1469">
                  <c:v>426</c:v>
                </c:pt>
                <c:pt idx="1470">
                  <c:v>427</c:v>
                </c:pt>
                <c:pt idx="1471">
                  <c:v>427</c:v>
                </c:pt>
                <c:pt idx="1472">
                  <c:v>427</c:v>
                </c:pt>
                <c:pt idx="1473">
                  <c:v>427</c:v>
                </c:pt>
                <c:pt idx="1474">
                  <c:v>427</c:v>
                </c:pt>
                <c:pt idx="1475">
                  <c:v>427</c:v>
                </c:pt>
                <c:pt idx="1476">
                  <c:v>427</c:v>
                </c:pt>
                <c:pt idx="1477">
                  <c:v>427</c:v>
                </c:pt>
                <c:pt idx="1478">
                  <c:v>427</c:v>
                </c:pt>
                <c:pt idx="1479">
                  <c:v>427</c:v>
                </c:pt>
                <c:pt idx="1480">
                  <c:v>427</c:v>
                </c:pt>
                <c:pt idx="1481">
                  <c:v>427</c:v>
                </c:pt>
                <c:pt idx="1482">
                  <c:v>427</c:v>
                </c:pt>
                <c:pt idx="1483">
                  <c:v>427</c:v>
                </c:pt>
                <c:pt idx="1484">
                  <c:v>428</c:v>
                </c:pt>
                <c:pt idx="1485">
                  <c:v>428</c:v>
                </c:pt>
                <c:pt idx="1486">
                  <c:v>428</c:v>
                </c:pt>
                <c:pt idx="1487">
                  <c:v>429</c:v>
                </c:pt>
                <c:pt idx="1488">
                  <c:v>429</c:v>
                </c:pt>
                <c:pt idx="1489">
                  <c:v>429</c:v>
                </c:pt>
                <c:pt idx="1490">
                  <c:v>429</c:v>
                </c:pt>
                <c:pt idx="1491">
                  <c:v>429</c:v>
                </c:pt>
                <c:pt idx="1492">
                  <c:v>429</c:v>
                </c:pt>
                <c:pt idx="1493">
                  <c:v>429</c:v>
                </c:pt>
                <c:pt idx="1494">
                  <c:v>429</c:v>
                </c:pt>
                <c:pt idx="1495">
                  <c:v>429</c:v>
                </c:pt>
                <c:pt idx="1496">
                  <c:v>429</c:v>
                </c:pt>
                <c:pt idx="1497">
                  <c:v>429</c:v>
                </c:pt>
                <c:pt idx="1498">
                  <c:v>429</c:v>
                </c:pt>
                <c:pt idx="1499">
                  <c:v>429</c:v>
                </c:pt>
                <c:pt idx="1500">
                  <c:v>429</c:v>
                </c:pt>
                <c:pt idx="1501">
                  <c:v>430</c:v>
                </c:pt>
                <c:pt idx="1502">
                  <c:v>430</c:v>
                </c:pt>
                <c:pt idx="1503">
                  <c:v>431</c:v>
                </c:pt>
                <c:pt idx="1504">
                  <c:v>431</c:v>
                </c:pt>
                <c:pt idx="1505">
                  <c:v>431</c:v>
                </c:pt>
                <c:pt idx="1506">
                  <c:v>431</c:v>
                </c:pt>
                <c:pt idx="1507">
                  <c:v>431</c:v>
                </c:pt>
                <c:pt idx="1508">
                  <c:v>431</c:v>
                </c:pt>
                <c:pt idx="1509">
                  <c:v>431</c:v>
                </c:pt>
                <c:pt idx="1510">
                  <c:v>431</c:v>
                </c:pt>
                <c:pt idx="1511">
                  <c:v>431</c:v>
                </c:pt>
                <c:pt idx="1512">
                  <c:v>431</c:v>
                </c:pt>
                <c:pt idx="1513">
                  <c:v>431</c:v>
                </c:pt>
                <c:pt idx="1514">
                  <c:v>431</c:v>
                </c:pt>
                <c:pt idx="1515">
                  <c:v>431</c:v>
                </c:pt>
                <c:pt idx="1516">
                  <c:v>431</c:v>
                </c:pt>
                <c:pt idx="1517">
                  <c:v>431</c:v>
                </c:pt>
                <c:pt idx="1518">
                  <c:v>432</c:v>
                </c:pt>
                <c:pt idx="1519">
                  <c:v>432</c:v>
                </c:pt>
                <c:pt idx="1520">
                  <c:v>433</c:v>
                </c:pt>
                <c:pt idx="1521">
                  <c:v>433</c:v>
                </c:pt>
                <c:pt idx="1522">
                  <c:v>434</c:v>
                </c:pt>
                <c:pt idx="1523">
                  <c:v>435</c:v>
                </c:pt>
                <c:pt idx="1524">
                  <c:v>436</c:v>
                </c:pt>
                <c:pt idx="1525">
                  <c:v>436</c:v>
                </c:pt>
                <c:pt idx="1526">
                  <c:v>436</c:v>
                </c:pt>
                <c:pt idx="1527">
                  <c:v>436</c:v>
                </c:pt>
                <c:pt idx="1528">
                  <c:v>436</c:v>
                </c:pt>
                <c:pt idx="1529">
                  <c:v>436</c:v>
                </c:pt>
                <c:pt idx="1530">
                  <c:v>436</c:v>
                </c:pt>
                <c:pt idx="1531">
                  <c:v>436</c:v>
                </c:pt>
                <c:pt idx="1532">
                  <c:v>436</c:v>
                </c:pt>
                <c:pt idx="1533">
                  <c:v>436</c:v>
                </c:pt>
                <c:pt idx="1534">
                  <c:v>436</c:v>
                </c:pt>
                <c:pt idx="1535">
                  <c:v>437</c:v>
                </c:pt>
                <c:pt idx="1536">
                  <c:v>437</c:v>
                </c:pt>
                <c:pt idx="1537">
                  <c:v>438</c:v>
                </c:pt>
                <c:pt idx="1538">
                  <c:v>438</c:v>
                </c:pt>
                <c:pt idx="1539">
                  <c:v>438</c:v>
                </c:pt>
                <c:pt idx="1540">
                  <c:v>438</c:v>
                </c:pt>
                <c:pt idx="1541">
                  <c:v>438</c:v>
                </c:pt>
                <c:pt idx="1542">
                  <c:v>439</c:v>
                </c:pt>
                <c:pt idx="1543">
                  <c:v>439</c:v>
                </c:pt>
                <c:pt idx="1544">
                  <c:v>439</c:v>
                </c:pt>
                <c:pt idx="1545">
                  <c:v>439</c:v>
                </c:pt>
                <c:pt idx="1546">
                  <c:v>439</c:v>
                </c:pt>
                <c:pt idx="1547">
                  <c:v>439</c:v>
                </c:pt>
                <c:pt idx="1548">
                  <c:v>439</c:v>
                </c:pt>
                <c:pt idx="1549">
                  <c:v>439</c:v>
                </c:pt>
                <c:pt idx="1550">
                  <c:v>440</c:v>
                </c:pt>
                <c:pt idx="1551">
                  <c:v>441</c:v>
                </c:pt>
                <c:pt idx="1552">
                  <c:v>442</c:v>
                </c:pt>
                <c:pt idx="1553">
                  <c:v>442</c:v>
                </c:pt>
                <c:pt idx="1554">
                  <c:v>442</c:v>
                </c:pt>
                <c:pt idx="1555">
                  <c:v>442</c:v>
                </c:pt>
                <c:pt idx="1556">
                  <c:v>442</c:v>
                </c:pt>
                <c:pt idx="1557">
                  <c:v>442</c:v>
                </c:pt>
                <c:pt idx="1558">
                  <c:v>443</c:v>
                </c:pt>
                <c:pt idx="1559">
                  <c:v>444</c:v>
                </c:pt>
                <c:pt idx="1560">
                  <c:v>444</c:v>
                </c:pt>
                <c:pt idx="1561">
                  <c:v>444</c:v>
                </c:pt>
                <c:pt idx="1562">
                  <c:v>445</c:v>
                </c:pt>
                <c:pt idx="1563">
                  <c:v>445</c:v>
                </c:pt>
                <c:pt idx="1564">
                  <c:v>445</c:v>
                </c:pt>
                <c:pt idx="1565">
                  <c:v>445</c:v>
                </c:pt>
                <c:pt idx="1566">
                  <c:v>445</c:v>
                </c:pt>
                <c:pt idx="1567">
                  <c:v>445</c:v>
                </c:pt>
                <c:pt idx="1568">
                  <c:v>445</c:v>
                </c:pt>
                <c:pt idx="1569">
                  <c:v>445</c:v>
                </c:pt>
                <c:pt idx="1570">
                  <c:v>445</c:v>
                </c:pt>
                <c:pt idx="1571">
                  <c:v>445</c:v>
                </c:pt>
                <c:pt idx="1572">
                  <c:v>445</c:v>
                </c:pt>
                <c:pt idx="1573">
                  <c:v>445</c:v>
                </c:pt>
                <c:pt idx="1574">
                  <c:v>445</c:v>
                </c:pt>
                <c:pt idx="1575">
                  <c:v>446</c:v>
                </c:pt>
                <c:pt idx="1576">
                  <c:v>446</c:v>
                </c:pt>
                <c:pt idx="1577">
                  <c:v>446</c:v>
                </c:pt>
                <c:pt idx="1578">
                  <c:v>446</c:v>
                </c:pt>
                <c:pt idx="1579">
                  <c:v>447</c:v>
                </c:pt>
                <c:pt idx="1580">
                  <c:v>447</c:v>
                </c:pt>
                <c:pt idx="1581">
                  <c:v>448</c:v>
                </c:pt>
                <c:pt idx="1582">
                  <c:v>448</c:v>
                </c:pt>
                <c:pt idx="1583">
                  <c:v>448</c:v>
                </c:pt>
                <c:pt idx="1584">
                  <c:v>448</c:v>
                </c:pt>
                <c:pt idx="1585">
                  <c:v>448</c:v>
                </c:pt>
                <c:pt idx="1586">
                  <c:v>448</c:v>
                </c:pt>
                <c:pt idx="1587">
                  <c:v>448</c:v>
                </c:pt>
                <c:pt idx="1588">
                  <c:v>448</c:v>
                </c:pt>
                <c:pt idx="1589">
                  <c:v>448</c:v>
                </c:pt>
                <c:pt idx="1590">
                  <c:v>449</c:v>
                </c:pt>
                <c:pt idx="1591">
                  <c:v>450</c:v>
                </c:pt>
                <c:pt idx="1592">
                  <c:v>450</c:v>
                </c:pt>
                <c:pt idx="1593">
                  <c:v>450</c:v>
                </c:pt>
                <c:pt idx="1594">
                  <c:v>450</c:v>
                </c:pt>
                <c:pt idx="1595">
                  <c:v>450</c:v>
                </c:pt>
                <c:pt idx="1596">
                  <c:v>450</c:v>
                </c:pt>
                <c:pt idx="1597">
                  <c:v>450</c:v>
                </c:pt>
                <c:pt idx="1598">
                  <c:v>450</c:v>
                </c:pt>
                <c:pt idx="1599">
                  <c:v>451</c:v>
                </c:pt>
                <c:pt idx="1600">
                  <c:v>451</c:v>
                </c:pt>
                <c:pt idx="1601">
                  <c:v>451</c:v>
                </c:pt>
                <c:pt idx="1602">
                  <c:v>451</c:v>
                </c:pt>
                <c:pt idx="1603">
                  <c:v>451</c:v>
                </c:pt>
                <c:pt idx="1604">
                  <c:v>451</c:v>
                </c:pt>
                <c:pt idx="1605">
                  <c:v>451</c:v>
                </c:pt>
                <c:pt idx="1606">
                  <c:v>451</c:v>
                </c:pt>
                <c:pt idx="1607">
                  <c:v>451</c:v>
                </c:pt>
                <c:pt idx="1608">
                  <c:v>451</c:v>
                </c:pt>
                <c:pt idx="1609">
                  <c:v>451</c:v>
                </c:pt>
                <c:pt idx="1610">
                  <c:v>451</c:v>
                </c:pt>
                <c:pt idx="1611">
                  <c:v>451</c:v>
                </c:pt>
                <c:pt idx="1612">
                  <c:v>451</c:v>
                </c:pt>
                <c:pt idx="1613">
                  <c:v>451</c:v>
                </c:pt>
                <c:pt idx="1614">
                  <c:v>451</c:v>
                </c:pt>
                <c:pt idx="1615">
                  <c:v>451</c:v>
                </c:pt>
                <c:pt idx="1616">
                  <c:v>451</c:v>
                </c:pt>
                <c:pt idx="1617">
                  <c:v>452</c:v>
                </c:pt>
                <c:pt idx="1618">
                  <c:v>452</c:v>
                </c:pt>
                <c:pt idx="1619">
                  <c:v>452</c:v>
                </c:pt>
                <c:pt idx="1620">
                  <c:v>453</c:v>
                </c:pt>
                <c:pt idx="1621">
                  <c:v>454</c:v>
                </c:pt>
                <c:pt idx="1622">
                  <c:v>455</c:v>
                </c:pt>
                <c:pt idx="1623">
                  <c:v>455</c:v>
                </c:pt>
                <c:pt idx="1624">
                  <c:v>456</c:v>
                </c:pt>
                <c:pt idx="1625">
                  <c:v>457</c:v>
                </c:pt>
                <c:pt idx="1626">
                  <c:v>457</c:v>
                </c:pt>
                <c:pt idx="1627">
                  <c:v>457</c:v>
                </c:pt>
                <c:pt idx="1628">
                  <c:v>458</c:v>
                </c:pt>
                <c:pt idx="1629">
                  <c:v>459</c:v>
                </c:pt>
                <c:pt idx="1630">
                  <c:v>460</c:v>
                </c:pt>
                <c:pt idx="1631">
                  <c:v>460</c:v>
                </c:pt>
                <c:pt idx="1632">
                  <c:v>460</c:v>
                </c:pt>
                <c:pt idx="1633">
                  <c:v>460</c:v>
                </c:pt>
                <c:pt idx="1634">
                  <c:v>460</c:v>
                </c:pt>
                <c:pt idx="1635">
                  <c:v>460</c:v>
                </c:pt>
                <c:pt idx="1636">
                  <c:v>461</c:v>
                </c:pt>
                <c:pt idx="1637">
                  <c:v>461</c:v>
                </c:pt>
                <c:pt idx="1638">
                  <c:v>461</c:v>
                </c:pt>
                <c:pt idx="1639">
                  <c:v>461</c:v>
                </c:pt>
                <c:pt idx="1640">
                  <c:v>461</c:v>
                </c:pt>
                <c:pt idx="1641">
                  <c:v>461</c:v>
                </c:pt>
                <c:pt idx="1642">
                  <c:v>462</c:v>
                </c:pt>
                <c:pt idx="1643">
                  <c:v>462</c:v>
                </c:pt>
                <c:pt idx="1644">
                  <c:v>462</c:v>
                </c:pt>
                <c:pt idx="1645">
                  <c:v>463</c:v>
                </c:pt>
                <c:pt idx="1646">
                  <c:v>464</c:v>
                </c:pt>
                <c:pt idx="1647">
                  <c:v>465</c:v>
                </c:pt>
                <c:pt idx="1648">
                  <c:v>466</c:v>
                </c:pt>
                <c:pt idx="1649">
                  <c:v>466</c:v>
                </c:pt>
                <c:pt idx="1650">
                  <c:v>466</c:v>
                </c:pt>
                <c:pt idx="1651">
                  <c:v>466</c:v>
                </c:pt>
                <c:pt idx="1652">
                  <c:v>467</c:v>
                </c:pt>
                <c:pt idx="1653">
                  <c:v>468</c:v>
                </c:pt>
                <c:pt idx="1654">
                  <c:v>468</c:v>
                </c:pt>
                <c:pt idx="1655">
                  <c:v>469</c:v>
                </c:pt>
                <c:pt idx="1656">
                  <c:v>469</c:v>
                </c:pt>
                <c:pt idx="1657">
                  <c:v>469</c:v>
                </c:pt>
                <c:pt idx="1658">
                  <c:v>469</c:v>
                </c:pt>
                <c:pt idx="1659">
                  <c:v>469</c:v>
                </c:pt>
                <c:pt idx="1660">
                  <c:v>469</c:v>
                </c:pt>
                <c:pt idx="1661">
                  <c:v>469</c:v>
                </c:pt>
                <c:pt idx="1662">
                  <c:v>469</c:v>
                </c:pt>
                <c:pt idx="1663">
                  <c:v>469</c:v>
                </c:pt>
                <c:pt idx="1664">
                  <c:v>469</c:v>
                </c:pt>
                <c:pt idx="1665">
                  <c:v>470</c:v>
                </c:pt>
                <c:pt idx="1666">
                  <c:v>470</c:v>
                </c:pt>
                <c:pt idx="1667">
                  <c:v>471</c:v>
                </c:pt>
                <c:pt idx="1668">
                  <c:v>471</c:v>
                </c:pt>
                <c:pt idx="1669">
                  <c:v>472</c:v>
                </c:pt>
                <c:pt idx="1670">
                  <c:v>473</c:v>
                </c:pt>
                <c:pt idx="1671">
                  <c:v>474</c:v>
                </c:pt>
                <c:pt idx="1672">
                  <c:v>475</c:v>
                </c:pt>
                <c:pt idx="1673">
                  <c:v>476</c:v>
                </c:pt>
                <c:pt idx="1674">
                  <c:v>477</c:v>
                </c:pt>
                <c:pt idx="1675">
                  <c:v>477</c:v>
                </c:pt>
                <c:pt idx="1676">
                  <c:v>478</c:v>
                </c:pt>
                <c:pt idx="1677">
                  <c:v>479</c:v>
                </c:pt>
                <c:pt idx="1678">
                  <c:v>480</c:v>
                </c:pt>
                <c:pt idx="1679">
                  <c:v>481</c:v>
                </c:pt>
                <c:pt idx="1680">
                  <c:v>482</c:v>
                </c:pt>
                <c:pt idx="1681">
                  <c:v>483</c:v>
                </c:pt>
                <c:pt idx="1682">
                  <c:v>484</c:v>
                </c:pt>
                <c:pt idx="1683">
                  <c:v>485</c:v>
                </c:pt>
                <c:pt idx="1684">
                  <c:v>485</c:v>
                </c:pt>
                <c:pt idx="1685">
                  <c:v>486</c:v>
                </c:pt>
                <c:pt idx="1686">
                  <c:v>486</c:v>
                </c:pt>
                <c:pt idx="1687">
                  <c:v>487</c:v>
                </c:pt>
                <c:pt idx="1688">
                  <c:v>487</c:v>
                </c:pt>
                <c:pt idx="1689">
                  <c:v>487</c:v>
                </c:pt>
                <c:pt idx="1690">
                  <c:v>487</c:v>
                </c:pt>
                <c:pt idx="1691">
                  <c:v>488</c:v>
                </c:pt>
                <c:pt idx="1692">
                  <c:v>488</c:v>
                </c:pt>
                <c:pt idx="1693">
                  <c:v>488</c:v>
                </c:pt>
                <c:pt idx="1694">
                  <c:v>488</c:v>
                </c:pt>
                <c:pt idx="1695">
                  <c:v>488</c:v>
                </c:pt>
                <c:pt idx="1696">
                  <c:v>488</c:v>
                </c:pt>
                <c:pt idx="1697">
                  <c:v>488</c:v>
                </c:pt>
                <c:pt idx="1698">
                  <c:v>488</c:v>
                </c:pt>
                <c:pt idx="1699">
                  <c:v>488</c:v>
                </c:pt>
                <c:pt idx="1700">
                  <c:v>488</c:v>
                </c:pt>
                <c:pt idx="1701">
                  <c:v>488</c:v>
                </c:pt>
                <c:pt idx="1702">
                  <c:v>488</c:v>
                </c:pt>
                <c:pt idx="1703">
                  <c:v>488</c:v>
                </c:pt>
                <c:pt idx="1704">
                  <c:v>488</c:v>
                </c:pt>
                <c:pt idx="1705">
                  <c:v>488</c:v>
                </c:pt>
                <c:pt idx="1706">
                  <c:v>488</c:v>
                </c:pt>
                <c:pt idx="1707">
                  <c:v>488</c:v>
                </c:pt>
                <c:pt idx="1708">
                  <c:v>488</c:v>
                </c:pt>
                <c:pt idx="1709">
                  <c:v>488</c:v>
                </c:pt>
                <c:pt idx="1710">
                  <c:v>488</c:v>
                </c:pt>
                <c:pt idx="1711">
                  <c:v>488</c:v>
                </c:pt>
                <c:pt idx="1712">
                  <c:v>488</c:v>
                </c:pt>
                <c:pt idx="1713">
                  <c:v>488</c:v>
                </c:pt>
                <c:pt idx="1714">
                  <c:v>488</c:v>
                </c:pt>
                <c:pt idx="1715">
                  <c:v>488</c:v>
                </c:pt>
                <c:pt idx="1716">
                  <c:v>488</c:v>
                </c:pt>
                <c:pt idx="1717">
                  <c:v>488</c:v>
                </c:pt>
                <c:pt idx="1718">
                  <c:v>488</c:v>
                </c:pt>
                <c:pt idx="1719">
                  <c:v>488</c:v>
                </c:pt>
                <c:pt idx="1720">
                  <c:v>488</c:v>
                </c:pt>
                <c:pt idx="1721">
                  <c:v>488</c:v>
                </c:pt>
                <c:pt idx="1722">
                  <c:v>488</c:v>
                </c:pt>
                <c:pt idx="1723">
                  <c:v>488</c:v>
                </c:pt>
                <c:pt idx="1724">
                  <c:v>488</c:v>
                </c:pt>
                <c:pt idx="1725">
                  <c:v>488</c:v>
                </c:pt>
                <c:pt idx="1726">
                  <c:v>488</c:v>
                </c:pt>
                <c:pt idx="1727">
                  <c:v>488</c:v>
                </c:pt>
                <c:pt idx="1728">
                  <c:v>488</c:v>
                </c:pt>
                <c:pt idx="1729">
                  <c:v>488</c:v>
                </c:pt>
                <c:pt idx="1730">
                  <c:v>488</c:v>
                </c:pt>
                <c:pt idx="1731">
                  <c:v>488</c:v>
                </c:pt>
                <c:pt idx="1732">
                  <c:v>488</c:v>
                </c:pt>
                <c:pt idx="1733">
                  <c:v>488</c:v>
                </c:pt>
                <c:pt idx="1734">
                  <c:v>488</c:v>
                </c:pt>
                <c:pt idx="1735">
                  <c:v>489</c:v>
                </c:pt>
                <c:pt idx="1736">
                  <c:v>489</c:v>
                </c:pt>
                <c:pt idx="1737">
                  <c:v>489</c:v>
                </c:pt>
                <c:pt idx="1738">
                  <c:v>489</c:v>
                </c:pt>
                <c:pt idx="1739">
                  <c:v>490</c:v>
                </c:pt>
                <c:pt idx="1740">
                  <c:v>490</c:v>
                </c:pt>
                <c:pt idx="1741">
                  <c:v>490</c:v>
                </c:pt>
                <c:pt idx="1742">
                  <c:v>490</c:v>
                </c:pt>
                <c:pt idx="1743">
                  <c:v>490</c:v>
                </c:pt>
                <c:pt idx="1744">
                  <c:v>490</c:v>
                </c:pt>
                <c:pt idx="1745">
                  <c:v>490</c:v>
                </c:pt>
                <c:pt idx="1746">
                  <c:v>490</c:v>
                </c:pt>
                <c:pt idx="1747">
                  <c:v>490</c:v>
                </c:pt>
                <c:pt idx="1748">
                  <c:v>490</c:v>
                </c:pt>
                <c:pt idx="1749">
                  <c:v>490</c:v>
                </c:pt>
                <c:pt idx="1750">
                  <c:v>490</c:v>
                </c:pt>
                <c:pt idx="1751">
                  <c:v>490</c:v>
                </c:pt>
                <c:pt idx="1752">
                  <c:v>490</c:v>
                </c:pt>
                <c:pt idx="1753">
                  <c:v>490</c:v>
                </c:pt>
                <c:pt idx="1754">
                  <c:v>490</c:v>
                </c:pt>
                <c:pt idx="1755">
                  <c:v>490</c:v>
                </c:pt>
                <c:pt idx="1756">
                  <c:v>490</c:v>
                </c:pt>
                <c:pt idx="1757">
                  <c:v>491</c:v>
                </c:pt>
                <c:pt idx="1758">
                  <c:v>491</c:v>
                </c:pt>
                <c:pt idx="1759">
                  <c:v>492</c:v>
                </c:pt>
                <c:pt idx="1760">
                  <c:v>493</c:v>
                </c:pt>
                <c:pt idx="1761">
                  <c:v>493</c:v>
                </c:pt>
                <c:pt idx="1762">
                  <c:v>493</c:v>
                </c:pt>
                <c:pt idx="1763">
                  <c:v>493</c:v>
                </c:pt>
                <c:pt idx="1764">
                  <c:v>493</c:v>
                </c:pt>
                <c:pt idx="1765">
                  <c:v>493</c:v>
                </c:pt>
                <c:pt idx="1766">
                  <c:v>493</c:v>
                </c:pt>
                <c:pt idx="1767">
                  <c:v>493</c:v>
                </c:pt>
                <c:pt idx="1768">
                  <c:v>494</c:v>
                </c:pt>
                <c:pt idx="1769">
                  <c:v>494</c:v>
                </c:pt>
                <c:pt idx="1770">
                  <c:v>494</c:v>
                </c:pt>
                <c:pt idx="1771">
                  <c:v>494</c:v>
                </c:pt>
                <c:pt idx="1772">
                  <c:v>495</c:v>
                </c:pt>
                <c:pt idx="1773">
                  <c:v>495</c:v>
                </c:pt>
                <c:pt idx="1774">
                  <c:v>495</c:v>
                </c:pt>
                <c:pt idx="1775">
                  <c:v>496</c:v>
                </c:pt>
                <c:pt idx="1776">
                  <c:v>497</c:v>
                </c:pt>
                <c:pt idx="1777">
                  <c:v>498</c:v>
                </c:pt>
                <c:pt idx="1778">
                  <c:v>499</c:v>
                </c:pt>
                <c:pt idx="1779">
                  <c:v>500</c:v>
                </c:pt>
                <c:pt idx="1780">
                  <c:v>500</c:v>
                </c:pt>
                <c:pt idx="1781">
                  <c:v>500</c:v>
                </c:pt>
                <c:pt idx="1782">
                  <c:v>500</c:v>
                </c:pt>
                <c:pt idx="1783">
                  <c:v>501</c:v>
                </c:pt>
                <c:pt idx="1784">
                  <c:v>502</c:v>
                </c:pt>
                <c:pt idx="1785">
                  <c:v>503</c:v>
                </c:pt>
                <c:pt idx="1786">
                  <c:v>504</c:v>
                </c:pt>
                <c:pt idx="1787">
                  <c:v>504</c:v>
                </c:pt>
                <c:pt idx="1788">
                  <c:v>504</c:v>
                </c:pt>
                <c:pt idx="1789">
                  <c:v>504</c:v>
                </c:pt>
                <c:pt idx="1790">
                  <c:v>504</c:v>
                </c:pt>
                <c:pt idx="1791">
                  <c:v>504</c:v>
                </c:pt>
                <c:pt idx="1792">
                  <c:v>504</c:v>
                </c:pt>
                <c:pt idx="1793">
                  <c:v>504</c:v>
                </c:pt>
                <c:pt idx="1794">
                  <c:v>504</c:v>
                </c:pt>
                <c:pt idx="1795">
                  <c:v>505</c:v>
                </c:pt>
                <c:pt idx="1796">
                  <c:v>505</c:v>
                </c:pt>
                <c:pt idx="1797">
                  <c:v>505</c:v>
                </c:pt>
                <c:pt idx="1798">
                  <c:v>505</c:v>
                </c:pt>
                <c:pt idx="1799">
                  <c:v>505</c:v>
                </c:pt>
                <c:pt idx="1800">
                  <c:v>505</c:v>
                </c:pt>
                <c:pt idx="1801">
                  <c:v>505</c:v>
                </c:pt>
                <c:pt idx="1802">
                  <c:v>505</c:v>
                </c:pt>
                <c:pt idx="1803">
                  <c:v>505</c:v>
                </c:pt>
                <c:pt idx="1804">
                  <c:v>505</c:v>
                </c:pt>
                <c:pt idx="1805">
                  <c:v>505</c:v>
                </c:pt>
                <c:pt idx="1806">
                  <c:v>505</c:v>
                </c:pt>
                <c:pt idx="1807">
                  <c:v>505</c:v>
                </c:pt>
                <c:pt idx="1808">
                  <c:v>505</c:v>
                </c:pt>
                <c:pt idx="1809">
                  <c:v>505</c:v>
                </c:pt>
                <c:pt idx="1810">
                  <c:v>506</c:v>
                </c:pt>
                <c:pt idx="1811">
                  <c:v>506</c:v>
                </c:pt>
                <c:pt idx="1812">
                  <c:v>506</c:v>
                </c:pt>
                <c:pt idx="1813">
                  <c:v>506</c:v>
                </c:pt>
                <c:pt idx="1814">
                  <c:v>506</c:v>
                </c:pt>
                <c:pt idx="1815">
                  <c:v>506</c:v>
                </c:pt>
                <c:pt idx="1816">
                  <c:v>506</c:v>
                </c:pt>
                <c:pt idx="1817">
                  <c:v>506</c:v>
                </c:pt>
                <c:pt idx="1818">
                  <c:v>506</c:v>
                </c:pt>
                <c:pt idx="1819">
                  <c:v>506</c:v>
                </c:pt>
                <c:pt idx="1820">
                  <c:v>506</c:v>
                </c:pt>
                <c:pt idx="1821">
                  <c:v>506</c:v>
                </c:pt>
                <c:pt idx="1822">
                  <c:v>506</c:v>
                </c:pt>
                <c:pt idx="1823">
                  <c:v>506</c:v>
                </c:pt>
                <c:pt idx="1824">
                  <c:v>506</c:v>
                </c:pt>
                <c:pt idx="1825">
                  <c:v>506</c:v>
                </c:pt>
                <c:pt idx="1826">
                  <c:v>506</c:v>
                </c:pt>
                <c:pt idx="1827">
                  <c:v>506</c:v>
                </c:pt>
                <c:pt idx="1828">
                  <c:v>506</c:v>
                </c:pt>
                <c:pt idx="1829">
                  <c:v>506</c:v>
                </c:pt>
                <c:pt idx="1830">
                  <c:v>506</c:v>
                </c:pt>
                <c:pt idx="1831">
                  <c:v>506</c:v>
                </c:pt>
                <c:pt idx="1832">
                  <c:v>506</c:v>
                </c:pt>
                <c:pt idx="1833">
                  <c:v>506</c:v>
                </c:pt>
                <c:pt idx="1834">
                  <c:v>507</c:v>
                </c:pt>
                <c:pt idx="1835">
                  <c:v>507</c:v>
                </c:pt>
                <c:pt idx="1836">
                  <c:v>507</c:v>
                </c:pt>
                <c:pt idx="1837">
                  <c:v>507</c:v>
                </c:pt>
                <c:pt idx="1838">
                  <c:v>507</c:v>
                </c:pt>
                <c:pt idx="1839">
                  <c:v>507</c:v>
                </c:pt>
                <c:pt idx="1840">
                  <c:v>507</c:v>
                </c:pt>
                <c:pt idx="1841">
                  <c:v>507</c:v>
                </c:pt>
                <c:pt idx="1842">
                  <c:v>507</c:v>
                </c:pt>
                <c:pt idx="1843">
                  <c:v>507</c:v>
                </c:pt>
                <c:pt idx="1844">
                  <c:v>507</c:v>
                </c:pt>
                <c:pt idx="1845">
                  <c:v>507</c:v>
                </c:pt>
                <c:pt idx="1846">
                  <c:v>507</c:v>
                </c:pt>
                <c:pt idx="1847">
                  <c:v>507</c:v>
                </c:pt>
                <c:pt idx="1848">
                  <c:v>507</c:v>
                </c:pt>
                <c:pt idx="1849">
                  <c:v>507</c:v>
                </c:pt>
                <c:pt idx="1850">
                  <c:v>507</c:v>
                </c:pt>
                <c:pt idx="1851">
                  <c:v>507</c:v>
                </c:pt>
                <c:pt idx="1852">
                  <c:v>507</c:v>
                </c:pt>
                <c:pt idx="1853">
                  <c:v>507</c:v>
                </c:pt>
                <c:pt idx="1854">
                  <c:v>507</c:v>
                </c:pt>
                <c:pt idx="1855">
                  <c:v>507</c:v>
                </c:pt>
                <c:pt idx="1856">
                  <c:v>508</c:v>
                </c:pt>
                <c:pt idx="1857">
                  <c:v>509</c:v>
                </c:pt>
                <c:pt idx="1858">
                  <c:v>509</c:v>
                </c:pt>
                <c:pt idx="1859">
                  <c:v>509</c:v>
                </c:pt>
                <c:pt idx="1860">
                  <c:v>509</c:v>
                </c:pt>
                <c:pt idx="1861">
                  <c:v>509</c:v>
                </c:pt>
                <c:pt idx="1862">
                  <c:v>509</c:v>
                </c:pt>
                <c:pt idx="1863">
                  <c:v>510</c:v>
                </c:pt>
                <c:pt idx="1864">
                  <c:v>511</c:v>
                </c:pt>
                <c:pt idx="1865">
                  <c:v>511</c:v>
                </c:pt>
                <c:pt idx="1866">
                  <c:v>511</c:v>
                </c:pt>
                <c:pt idx="1867">
                  <c:v>511</c:v>
                </c:pt>
                <c:pt idx="1868">
                  <c:v>511</c:v>
                </c:pt>
                <c:pt idx="1869">
                  <c:v>511</c:v>
                </c:pt>
                <c:pt idx="1870">
                  <c:v>511</c:v>
                </c:pt>
                <c:pt idx="1871">
                  <c:v>511</c:v>
                </c:pt>
                <c:pt idx="1872">
                  <c:v>511</c:v>
                </c:pt>
                <c:pt idx="1873">
                  <c:v>511</c:v>
                </c:pt>
                <c:pt idx="1874">
                  <c:v>511</c:v>
                </c:pt>
                <c:pt idx="1875">
                  <c:v>511</c:v>
                </c:pt>
                <c:pt idx="1876">
                  <c:v>511</c:v>
                </c:pt>
                <c:pt idx="1877">
                  <c:v>511</c:v>
                </c:pt>
                <c:pt idx="1878">
                  <c:v>511</c:v>
                </c:pt>
                <c:pt idx="1879">
                  <c:v>511</c:v>
                </c:pt>
                <c:pt idx="1880">
                  <c:v>511</c:v>
                </c:pt>
                <c:pt idx="1881">
                  <c:v>511</c:v>
                </c:pt>
                <c:pt idx="1882">
                  <c:v>511</c:v>
                </c:pt>
                <c:pt idx="1883">
                  <c:v>511</c:v>
                </c:pt>
                <c:pt idx="1884">
                  <c:v>511</c:v>
                </c:pt>
                <c:pt idx="1885">
                  <c:v>512</c:v>
                </c:pt>
                <c:pt idx="1886">
                  <c:v>512</c:v>
                </c:pt>
                <c:pt idx="1887">
                  <c:v>512</c:v>
                </c:pt>
                <c:pt idx="1888">
                  <c:v>512</c:v>
                </c:pt>
                <c:pt idx="1889">
                  <c:v>512</c:v>
                </c:pt>
                <c:pt idx="1890">
                  <c:v>512</c:v>
                </c:pt>
                <c:pt idx="1891">
                  <c:v>512</c:v>
                </c:pt>
                <c:pt idx="1892">
                  <c:v>512</c:v>
                </c:pt>
                <c:pt idx="1893">
                  <c:v>512</c:v>
                </c:pt>
                <c:pt idx="1894">
                  <c:v>512</c:v>
                </c:pt>
                <c:pt idx="1895">
                  <c:v>512</c:v>
                </c:pt>
                <c:pt idx="1896">
                  <c:v>512</c:v>
                </c:pt>
                <c:pt idx="1897">
                  <c:v>512</c:v>
                </c:pt>
                <c:pt idx="1898">
                  <c:v>513</c:v>
                </c:pt>
                <c:pt idx="1899">
                  <c:v>513</c:v>
                </c:pt>
                <c:pt idx="1900">
                  <c:v>513</c:v>
                </c:pt>
                <c:pt idx="1901">
                  <c:v>513</c:v>
                </c:pt>
                <c:pt idx="1902">
                  <c:v>513</c:v>
                </c:pt>
                <c:pt idx="1903">
                  <c:v>513</c:v>
                </c:pt>
                <c:pt idx="1904">
                  <c:v>513</c:v>
                </c:pt>
                <c:pt idx="1905">
                  <c:v>513</c:v>
                </c:pt>
                <c:pt idx="1906">
                  <c:v>513</c:v>
                </c:pt>
                <c:pt idx="1907">
                  <c:v>513</c:v>
                </c:pt>
                <c:pt idx="1908">
                  <c:v>513</c:v>
                </c:pt>
                <c:pt idx="1909">
                  <c:v>513</c:v>
                </c:pt>
                <c:pt idx="1910">
                  <c:v>514</c:v>
                </c:pt>
                <c:pt idx="1911">
                  <c:v>514</c:v>
                </c:pt>
                <c:pt idx="1912">
                  <c:v>514</c:v>
                </c:pt>
                <c:pt idx="1913">
                  <c:v>514</c:v>
                </c:pt>
                <c:pt idx="1914">
                  <c:v>514</c:v>
                </c:pt>
                <c:pt idx="1915">
                  <c:v>515</c:v>
                </c:pt>
                <c:pt idx="1916">
                  <c:v>515</c:v>
                </c:pt>
                <c:pt idx="1917">
                  <c:v>515</c:v>
                </c:pt>
                <c:pt idx="1918">
                  <c:v>515</c:v>
                </c:pt>
                <c:pt idx="1919">
                  <c:v>515</c:v>
                </c:pt>
                <c:pt idx="1920">
                  <c:v>515</c:v>
                </c:pt>
                <c:pt idx="1921">
                  <c:v>516</c:v>
                </c:pt>
                <c:pt idx="1922">
                  <c:v>516</c:v>
                </c:pt>
                <c:pt idx="1923">
                  <c:v>516</c:v>
                </c:pt>
                <c:pt idx="1924">
                  <c:v>516</c:v>
                </c:pt>
                <c:pt idx="1925">
                  <c:v>516</c:v>
                </c:pt>
                <c:pt idx="1926">
                  <c:v>516</c:v>
                </c:pt>
                <c:pt idx="1927">
                  <c:v>516</c:v>
                </c:pt>
                <c:pt idx="1928">
                  <c:v>517</c:v>
                </c:pt>
                <c:pt idx="1929">
                  <c:v>517</c:v>
                </c:pt>
                <c:pt idx="1930">
                  <c:v>517</c:v>
                </c:pt>
                <c:pt idx="1931">
                  <c:v>517</c:v>
                </c:pt>
                <c:pt idx="1932">
                  <c:v>517</c:v>
                </c:pt>
                <c:pt idx="1933">
                  <c:v>517</c:v>
                </c:pt>
                <c:pt idx="1934">
                  <c:v>517</c:v>
                </c:pt>
                <c:pt idx="1935">
                  <c:v>517</c:v>
                </c:pt>
                <c:pt idx="1936">
                  <c:v>517</c:v>
                </c:pt>
                <c:pt idx="1937">
                  <c:v>517</c:v>
                </c:pt>
                <c:pt idx="1938">
                  <c:v>517</c:v>
                </c:pt>
                <c:pt idx="1939">
                  <c:v>517</c:v>
                </c:pt>
                <c:pt idx="1940">
                  <c:v>517</c:v>
                </c:pt>
                <c:pt idx="1941">
                  <c:v>517</c:v>
                </c:pt>
                <c:pt idx="1942">
                  <c:v>517</c:v>
                </c:pt>
                <c:pt idx="1943">
                  <c:v>517</c:v>
                </c:pt>
                <c:pt idx="1944">
                  <c:v>517</c:v>
                </c:pt>
                <c:pt idx="1945">
                  <c:v>517</c:v>
                </c:pt>
                <c:pt idx="1946">
                  <c:v>517</c:v>
                </c:pt>
                <c:pt idx="1947">
                  <c:v>517</c:v>
                </c:pt>
                <c:pt idx="1948">
                  <c:v>517</c:v>
                </c:pt>
                <c:pt idx="1949">
                  <c:v>517</c:v>
                </c:pt>
                <c:pt idx="1950">
                  <c:v>517</c:v>
                </c:pt>
                <c:pt idx="1951">
                  <c:v>517</c:v>
                </c:pt>
                <c:pt idx="1952">
                  <c:v>517</c:v>
                </c:pt>
                <c:pt idx="1953">
                  <c:v>517</c:v>
                </c:pt>
                <c:pt idx="1954">
                  <c:v>517</c:v>
                </c:pt>
                <c:pt idx="1955">
                  <c:v>518</c:v>
                </c:pt>
                <c:pt idx="1956">
                  <c:v>519</c:v>
                </c:pt>
                <c:pt idx="1957">
                  <c:v>519</c:v>
                </c:pt>
                <c:pt idx="1958">
                  <c:v>519</c:v>
                </c:pt>
                <c:pt idx="1959">
                  <c:v>519</c:v>
                </c:pt>
                <c:pt idx="1960">
                  <c:v>519</c:v>
                </c:pt>
                <c:pt idx="1961">
                  <c:v>519</c:v>
                </c:pt>
                <c:pt idx="1962">
                  <c:v>519</c:v>
                </c:pt>
                <c:pt idx="1963">
                  <c:v>520</c:v>
                </c:pt>
                <c:pt idx="1964">
                  <c:v>521</c:v>
                </c:pt>
                <c:pt idx="1965">
                  <c:v>521</c:v>
                </c:pt>
                <c:pt idx="1966">
                  <c:v>522</c:v>
                </c:pt>
                <c:pt idx="1967">
                  <c:v>523</c:v>
                </c:pt>
                <c:pt idx="1968">
                  <c:v>524</c:v>
                </c:pt>
                <c:pt idx="1969">
                  <c:v>525</c:v>
                </c:pt>
                <c:pt idx="1970">
                  <c:v>526</c:v>
                </c:pt>
                <c:pt idx="1971">
                  <c:v>527</c:v>
                </c:pt>
                <c:pt idx="1972">
                  <c:v>527</c:v>
                </c:pt>
                <c:pt idx="1973">
                  <c:v>528</c:v>
                </c:pt>
                <c:pt idx="1974">
                  <c:v>529</c:v>
                </c:pt>
                <c:pt idx="1975">
                  <c:v>529</c:v>
                </c:pt>
                <c:pt idx="1976">
                  <c:v>529</c:v>
                </c:pt>
                <c:pt idx="1977">
                  <c:v>530</c:v>
                </c:pt>
                <c:pt idx="1978">
                  <c:v>531</c:v>
                </c:pt>
                <c:pt idx="1979">
                  <c:v>532</c:v>
                </c:pt>
                <c:pt idx="1980">
                  <c:v>532</c:v>
                </c:pt>
                <c:pt idx="1981">
                  <c:v>532</c:v>
                </c:pt>
                <c:pt idx="1982">
                  <c:v>532</c:v>
                </c:pt>
                <c:pt idx="1983">
                  <c:v>533</c:v>
                </c:pt>
                <c:pt idx="1984">
                  <c:v>534</c:v>
                </c:pt>
                <c:pt idx="1985">
                  <c:v>535</c:v>
                </c:pt>
                <c:pt idx="1986">
                  <c:v>536</c:v>
                </c:pt>
                <c:pt idx="1987">
                  <c:v>537</c:v>
                </c:pt>
                <c:pt idx="1988">
                  <c:v>538</c:v>
                </c:pt>
                <c:pt idx="1989">
                  <c:v>539</c:v>
                </c:pt>
                <c:pt idx="1990">
                  <c:v>539</c:v>
                </c:pt>
                <c:pt idx="1991">
                  <c:v>539</c:v>
                </c:pt>
                <c:pt idx="1992">
                  <c:v>539</c:v>
                </c:pt>
                <c:pt idx="1993">
                  <c:v>539</c:v>
                </c:pt>
                <c:pt idx="1994">
                  <c:v>539</c:v>
                </c:pt>
                <c:pt idx="1995">
                  <c:v>540</c:v>
                </c:pt>
                <c:pt idx="1996">
                  <c:v>540</c:v>
                </c:pt>
                <c:pt idx="1997">
                  <c:v>540</c:v>
                </c:pt>
                <c:pt idx="1998">
                  <c:v>540</c:v>
                </c:pt>
                <c:pt idx="1999">
                  <c:v>540</c:v>
                </c:pt>
                <c:pt idx="2000">
                  <c:v>540</c:v>
                </c:pt>
                <c:pt idx="2001">
                  <c:v>540</c:v>
                </c:pt>
                <c:pt idx="2002">
                  <c:v>540</c:v>
                </c:pt>
                <c:pt idx="2003">
                  <c:v>540</c:v>
                </c:pt>
                <c:pt idx="2004">
                  <c:v>540</c:v>
                </c:pt>
                <c:pt idx="2005">
                  <c:v>540</c:v>
                </c:pt>
                <c:pt idx="2006">
                  <c:v>540</c:v>
                </c:pt>
                <c:pt idx="2007">
                  <c:v>540</c:v>
                </c:pt>
                <c:pt idx="2008">
                  <c:v>541</c:v>
                </c:pt>
                <c:pt idx="2009">
                  <c:v>541</c:v>
                </c:pt>
                <c:pt idx="2010">
                  <c:v>541</c:v>
                </c:pt>
                <c:pt idx="2011">
                  <c:v>541</c:v>
                </c:pt>
                <c:pt idx="2012">
                  <c:v>541</c:v>
                </c:pt>
                <c:pt idx="2013">
                  <c:v>541</c:v>
                </c:pt>
                <c:pt idx="2014">
                  <c:v>541</c:v>
                </c:pt>
                <c:pt idx="2015">
                  <c:v>542</c:v>
                </c:pt>
                <c:pt idx="2016">
                  <c:v>542</c:v>
                </c:pt>
                <c:pt idx="2017">
                  <c:v>542</c:v>
                </c:pt>
                <c:pt idx="2018">
                  <c:v>542</c:v>
                </c:pt>
                <c:pt idx="2019">
                  <c:v>542</c:v>
                </c:pt>
                <c:pt idx="2020">
                  <c:v>542</c:v>
                </c:pt>
                <c:pt idx="2021">
                  <c:v>542</c:v>
                </c:pt>
                <c:pt idx="2022">
                  <c:v>542</c:v>
                </c:pt>
                <c:pt idx="2023">
                  <c:v>542</c:v>
                </c:pt>
                <c:pt idx="2024">
                  <c:v>542</c:v>
                </c:pt>
                <c:pt idx="2025">
                  <c:v>542</c:v>
                </c:pt>
                <c:pt idx="2026">
                  <c:v>542</c:v>
                </c:pt>
                <c:pt idx="2027">
                  <c:v>542</c:v>
                </c:pt>
                <c:pt idx="2028">
                  <c:v>543</c:v>
                </c:pt>
                <c:pt idx="2029">
                  <c:v>543</c:v>
                </c:pt>
                <c:pt idx="2030">
                  <c:v>543</c:v>
                </c:pt>
                <c:pt idx="2031">
                  <c:v>543</c:v>
                </c:pt>
                <c:pt idx="2032">
                  <c:v>543</c:v>
                </c:pt>
                <c:pt idx="2033">
                  <c:v>543</c:v>
                </c:pt>
                <c:pt idx="2034">
                  <c:v>543</c:v>
                </c:pt>
                <c:pt idx="2035">
                  <c:v>543</c:v>
                </c:pt>
                <c:pt idx="2036">
                  <c:v>543</c:v>
                </c:pt>
                <c:pt idx="2037">
                  <c:v>543</c:v>
                </c:pt>
                <c:pt idx="2038">
                  <c:v>543</c:v>
                </c:pt>
                <c:pt idx="2039">
                  <c:v>543</c:v>
                </c:pt>
                <c:pt idx="2040">
                  <c:v>543</c:v>
                </c:pt>
                <c:pt idx="2041">
                  <c:v>544</c:v>
                </c:pt>
                <c:pt idx="2042">
                  <c:v>545</c:v>
                </c:pt>
                <c:pt idx="2043">
                  <c:v>546</c:v>
                </c:pt>
                <c:pt idx="2044">
                  <c:v>547</c:v>
                </c:pt>
                <c:pt idx="2045">
                  <c:v>548</c:v>
                </c:pt>
                <c:pt idx="2046">
                  <c:v>549</c:v>
                </c:pt>
                <c:pt idx="2047">
                  <c:v>550</c:v>
                </c:pt>
                <c:pt idx="2048">
                  <c:v>551</c:v>
                </c:pt>
                <c:pt idx="2049">
                  <c:v>552</c:v>
                </c:pt>
                <c:pt idx="2050">
                  <c:v>553</c:v>
                </c:pt>
                <c:pt idx="2051">
                  <c:v>554</c:v>
                </c:pt>
                <c:pt idx="2052">
                  <c:v>555</c:v>
                </c:pt>
                <c:pt idx="2053">
                  <c:v>556</c:v>
                </c:pt>
                <c:pt idx="2054">
                  <c:v>557</c:v>
                </c:pt>
                <c:pt idx="2055">
                  <c:v>558</c:v>
                </c:pt>
                <c:pt idx="2056">
                  <c:v>559</c:v>
                </c:pt>
                <c:pt idx="2057">
                  <c:v>559</c:v>
                </c:pt>
                <c:pt idx="2058">
                  <c:v>559</c:v>
                </c:pt>
                <c:pt idx="2059">
                  <c:v>559</c:v>
                </c:pt>
                <c:pt idx="2060">
                  <c:v>559</c:v>
                </c:pt>
                <c:pt idx="2061">
                  <c:v>559</c:v>
                </c:pt>
                <c:pt idx="2062">
                  <c:v>560</c:v>
                </c:pt>
                <c:pt idx="2063">
                  <c:v>560</c:v>
                </c:pt>
                <c:pt idx="2064">
                  <c:v>560</c:v>
                </c:pt>
                <c:pt idx="2065">
                  <c:v>560</c:v>
                </c:pt>
                <c:pt idx="2066">
                  <c:v>560</c:v>
                </c:pt>
                <c:pt idx="2067">
                  <c:v>560</c:v>
                </c:pt>
                <c:pt idx="2068">
                  <c:v>560</c:v>
                </c:pt>
                <c:pt idx="2069">
                  <c:v>560</c:v>
                </c:pt>
                <c:pt idx="2070">
                  <c:v>560</c:v>
                </c:pt>
                <c:pt idx="2071">
                  <c:v>560</c:v>
                </c:pt>
                <c:pt idx="2072">
                  <c:v>560</c:v>
                </c:pt>
                <c:pt idx="2073">
                  <c:v>560</c:v>
                </c:pt>
                <c:pt idx="2074">
                  <c:v>561</c:v>
                </c:pt>
                <c:pt idx="2075">
                  <c:v>561</c:v>
                </c:pt>
                <c:pt idx="2076">
                  <c:v>562</c:v>
                </c:pt>
                <c:pt idx="2077">
                  <c:v>562</c:v>
                </c:pt>
                <c:pt idx="2078">
                  <c:v>563</c:v>
                </c:pt>
                <c:pt idx="2079">
                  <c:v>564</c:v>
                </c:pt>
                <c:pt idx="2080">
                  <c:v>564</c:v>
                </c:pt>
                <c:pt idx="2081">
                  <c:v>564</c:v>
                </c:pt>
                <c:pt idx="2082">
                  <c:v>565</c:v>
                </c:pt>
                <c:pt idx="2083">
                  <c:v>566</c:v>
                </c:pt>
                <c:pt idx="2084">
                  <c:v>566</c:v>
                </c:pt>
                <c:pt idx="2085">
                  <c:v>566</c:v>
                </c:pt>
                <c:pt idx="2086">
                  <c:v>566</c:v>
                </c:pt>
                <c:pt idx="2087">
                  <c:v>566</c:v>
                </c:pt>
                <c:pt idx="2088">
                  <c:v>566</c:v>
                </c:pt>
                <c:pt idx="2089">
                  <c:v>566</c:v>
                </c:pt>
                <c:pt idx="2090">
                  <c:v>566</c:v>
                </c:pt>
                <c:pt idx="2091">
                  <c:v>566</c:v>
                </c:pt>
                <c:pt idx="2092">
                  <c:v>566</c:v>
                </c:pt>
                <c:pt idx="2093">
                  <c:v>566</c:v>
                </c:pt>
                <c:pt idx="2094">
                  <c:v>566</c:v>
                </c:pt>
                <c:pt idx="2095">
                  <c:v>566</c:v>
                </c:pt>
                <c:pt idx="2096">
                  <c:v>566</c:v>
                </c:pt>
                <c:pt idx="2097">
                  <c:v>566</c:v>
                </c:pt>
                <c:pt idx="2098">
                  <c:v>566</c:v>
                </c:pt>
                <c:pt idx="2099">
                  <c:v>567</c:v>
                </c:pt>
                <c:pt idx="2100">
                  <c:v>567</c:v>
                </c:pt>
                <c:pt idx="2101">
                  <c:v>567</c:v>
                </c:pt>
                <c:pt idx="2102">
                  <c:v>567</c:v>
                </c:pt>
                <c:pt idx="2103">
                  <c:v>567</c:v>
                </c:pt>
                <c:pt idx="2104">
                  <c:v>567</c:v>
                </c:pt>
                <c:pt idx="2105">
                  <c:v>567</c:v>
                </c:pt>
                <c:pt idx="2106">
                  <c:v>567</c:v>
                </c:pt>
                <c:pt idx="2107">
                  <c:v>567</c:v>
                </c:pt>
                <c:pt idx="2108">
                  <c:v>567</c:v>
                </c:pt>
                <c:pt idx="2109">
                  <c:v>567</c:v>
                </c:pt>
                <c:pt idx="2110">
                  <c:v>567</c:v>
                </c:pt>
                <c:pt idx="2111">
                  <c:v>567</c:v>
                </c:pt>
                <c:pt idx="2112">
                  <c:v>567</c:v>
                </c:pt>
                <c:pt idx="2113">
                  <c:v>567</c:v>
                </c:pt>
                <c:pt idx="2114">
                  <c:v>567</c:v>
                </c:pt>
                <c:pt idx="2115">
                  <c:v>567</c:v>
                </c:pt>
                <c:pt idx="2116">
                  <c:v>567</c:v>
                </c:pt>
                <c:pt idx="2117">
                  <c:v>567</c:v>
                </c:pt>
                <c:pt idx="2118">
                  <c:v>567</c:v>
                </c:pt>
                <c:pt idx="2119">
                  <c:v>567</c:v>
                </c:pt>
                <c:pt idx="2120">
                  <c:v>568</c:v>
                </c:pt>
                <c:pt idx="2121">
                  <c:v>568</c:v>
                </c:pt>
                <c:pt idx="2122">
                  <c:v>568</c:v>
                </c:pt>
                <c:pt idx="2123">
                  <c:v>569</c:v>
                </c:pt>
                <c:pt idx="2124">
                  <c:v>569</c:v>
                </c:pt>
                <c:pt idx="2125">
                  <c:v>569</c:v>
                </c:pt>
                <c:pt idx="2126">
                  <c:v>569</c:v>
                </c:pt>
                <c:pt idx="2127">
                  <c:v>570</c:v>
                </c:pt>
                <c:pt idx="2128">
                  <c:v>571</c:v>
                </c:pt>
                <c:pt idx="2129">
                  <c:v>571</c:v>
                </c:pt>
                <c:pt idx="2130">
                  <c:v>571</c:v>
                </c:pt>
                <c:pt idx="2131">
                  <c:v>571</c:v>
                </c:pt>
                <c:pt idx="2132">
                  <c:v>572</c:v>
                </c:pt>
                <c:pt idx="2133">
                  <c:v>572</c:v>
                </c:pt>
                <c:pt idx="2134">
                  <c:v>572</c:v>
                </c:pt>
                <c:pt idx="2135">
                  <c:v>572</c:v>
                </c:pt>
                <c:pt idx="2136">
                  <c:v>572</c:v>
                </c:pt>
                <c:pt idx="2137">
                  <c:v>572</c:v>
                </c:pt>
                <c:pt idx="2138">
                  <c:v>572</c:v>
                </c:pt>
                <c:pt idx="2139">
                  <c:v>572</c:v>
                </c:pt>
                <c:pt idx="2140">
                  <c:v>572</c:v>
                </c:pt>
                <c:pt idx="2141">
                  <c:v>572</c:v>
                </c:pt>
                <c:pt idx="2142">
                  <c:v>572</c:v>
                </c:pt>
                <c:pt idx="2143">
                  <c:v>572</c:v>
                </c:pt>
                <c:pt idx="2144">
                  <c:v>572</c:v>
                </c:pt>
                <c:pt idx="2145">
                  <c:v>572</c:v>
                </c:pt>
                <c:pt idx="2146">
                  <c:v>572</c:v>
                </c:pt>
                <c:pt idx="2147">
                  <c:v>572</c:v>
                </c:pt>
                <c:pt idx="2148">
                  <c:v>572</c:v>
                </c:pt>
                <c:pt idx="2149">
                  <c:v>572</c:v>
                </c:pt>
                <c:pt idx="2150">
                  <c:v>572</c:v>
                </c:pt>
                <c:pt idx="2151">
                  <c:v>572</c:v>
                </c:pt>
                <c:pt idx="2152">
                  <c:v>572</c:v>
                </c:pt>
                <c:pt idx="2153">
                  <c:v>572</c:v>
                </c:pt>
                <c:pt idx="2154">
                  <c:v>572</c:v>
                </c:pt>
                <c:pt idx="2155">
                  <c:v>572</c:v>
                </c:pt>
                <c:pt idx="2156">
                  <c:v>572</c:v>
                </c:pt>
                <c:pt idx="2157">
                  <c:v>573</c:v>
                </c:pt>
                <c:pt idx="2158">
                  <c:v>574</c:v>
                </c:pt>
                <c:pt idx="2159">
                  <c:v>574</c:v>
                </c:pt>
                <c:pt idx="2160">
                  <c:v>574</c:v>
                </c:pt>
                <c:pt idx="2161">
                  <c:v>574</c:v>
                </c:pt>
                <c:pt idx="2162">
                  <c:v>574</c:v>
                </c:pt>
                <c:pt idx="2163">
                  <c:v>574</c:v>
                </c:pt>
                <c:pt idx="2164">
                  <c:v>574</c:v>
                </c:pt>
                <c:pt idx="2165">
                  <c:v>575</c:v>
                </c:pt>
                <c:pt idx="2166">
                  <c:v>576</c:v>
                </c:pt>
                <c:pt idx="2167">
                  <c:v>577</c:v>
                </c:pt>
                <c:pt idx="2168">
                  <c:v>578</c:v>
                </c:pt>
                <c:pt idx="2169">
                  <c:v>579</c:v>
                </c:pt>
                <c:pt idx="2170">
                  <c:v>580</c:v>
                </c:pt>
                <c:pt idx="2171">
                  <c:v>581</c:v>
                </c:pt>
                <c:pt idx="2172">
                  <c:v>581</c:v>
                </c:pt>
                <c:pt idx="2173">
                  <c:v>582</c:v>
                </c:pt>
                <c:pt idx="2174">
                  <c:v>583</c:v>
                </c:pt>
                <c:pt idx="2175">
                  <c:v>584</c:v>
                </c:pt>
                <c:pt idx="2176">
                  <c:v>585</c:v>
                </c:pt>
                <c:pt idx="2177">
                  <c:v>586</c:v>
                </c:pt>
                <c:pt idx="2178">
                  <c:v>586</c:v>
                </c:pt>
                <c:pt idx="2179">
                  <c:v>586</c:v>
                </c:pt>
                <c:pt idx="2180">
                  <c:v>586</c:v>
                </c:pt>
                <c:pt idx="2181">
                  <c:v>586</c:v>
                </c:pt>
                <c:pt idx="2182">
                  <c:v>586</c:v>
                </c:pt>
                <c:pt idx="2183">
                  <c:v>586</c:v>
                </c:pt>
                <c:pt idx="2184">
                  <c:v>586</c:v>
                </c:pt>
                <c:pt idx="2185">
                  <c:v>586</c:v>
                </c:pt>
                <c:pt idx="2186">
                  <c:v>586</c:v>
                </c:pt>
                <c:pt idx="2187">
                  <c:v>586</c:v>
                </c:pt>
                <c:pt idx="2188">
                  <c:v>586</c:v>
                </c:pt>
                <c:pt idx="2189">
                  <c:v>586</c:v>
                </c:pt>
                <c:pt idx="2190">
                  <c:v>586</c:v>
                </c:pt>
                <c:pt idx="2191">
                  <c:v>586</c:v>
                </c:pt>
                <c:pt idx="2192">
                  <c:v>586</c:v>
                </c:pt>
                <c:pt idx="2193">
                  <c:v>586</c:v>
                </c:pt>
                <c:pt idx="2194">
                  <c:v>587</c:v>
                </c:pt>
                <c:pt idx="2195">
                  <c:v>587</c:v>
                </c:pt>
                <c:pt idx="2196">
                  <c:v>588</c:v>
                </c:pt>
                <c:pt idx="2197">
                  <c:v>588</c:v>
                </c:pt>
                <c:pt idx="2198">
                  <c:v>589</c:v>
                </c:pt>
                <c:pt idx="2199">
                  <c:v>590</c:v>
                </c:pt>
                <c:pt idx="2200">
                  <c:v>591</c:v>
                </c:pt>
                <c:pt idx="2201">
                  <c:v>591</c:v>
                </c:pt>
                <c:pt idx="2202">
                  <c:v>592</c:v>
                </c:pt>
                <c:pt idx="2203">
                  <c:v>592</c:v>
                </c:pt>
                <c:pt idx="2204">
                  <c:v>593</c:v>
                </c:pt>
                <c:pt idx="2205">
                  <c:v>593</c:v>
                </c:pt>
                <c:pt idx="2206">
                  <c:v>593</c:v>
                </c:pt>
                <c:pt idx="2207">
                  <c:v>593</c:v>
                </c:pt>
                <c:pt idx="2208">
                  <c:v>593</c:v>
                </c:pt>
                <c:pt idx="2209">
                  <c:v>593</c:v>
                </c:pt>
                <c:pt idx="2210">
                  <c:v>593</c:v>
                </c:pt>
                <c:pt idx="2211">
                  <c:v>593</c:v>
                </c:pt>
                <c:pt idx="2212">
                  <c:v>593</c:v>
                </c:pt>
                <c:pt idx="2213">
                  <c:v>593</c:v>
                </c:pt>
                <c:pt idx="2214">
                  <c:v>593</c:v>
                </c:pt>
                <c:pt idx="2215">
                  <c:v>594</c:v>
                </c:pt>
                <c:pt idx="2216">
                  <c:v>594</c:v>
                </c:pt>
                <c:pt idx="2217">
                  <c:v>594</c:v>
                </c:pt>
                <c:pt idx="2218">
                  <c:v>594</c:v>
                </c:pt>
                <c:pt idx="2219">
                  <c:v>594</c:v>
                </c:pt>
                <c:pt idx="2220">
                  <c:v>594</c:v>
                </c:pt>
                <c:pt idx="2221">
                  <c:v>594</c:v>
                </c:pt>
                <c:pt idx="2222">
                  <c:v>594</c:v>
                </c:pt>
                <c:pt idx="2223">
                  <c:v>594</c:v>
                </c:pt>
                <c:pt idx="2224">
                  <c:v>594</c:v>
                </c:pt>
                <c:pt idx="2225">
                  <c:v>594</c:v>
                </c:pt>
                <c:pt idx="2226">
                  <c:v>594</c:v>
                </c:pt>
                <c:pt idx="2227">
                  <c:v>594</c:v>
                </c:pt>
                <c:pt idx="2228">
                  <c:v>594</c:v>
                </c:pt>
                <c:pt idx="2229">
                  <c:v>594</c:v>
                </c:pt>
                <c:pt idx="2230">
                  <c:v>594</c:v>
                </c:pt>
                <c:pt idx="2231">
                  <c:v>594</c:v>
                </c:pt>
                <c:pt idx="2232">
                  <c:v>594</c:v>
                </c:pt>
                <c:pt idx="2233">
                  <c:v>595</c:v>
                </c:pt>
                <c:pt idx="2234">
                  <c:v>595</c:v>
                </c:pt>
                <c:pt idx="2235">
                  <c:v>595</c:v>
                </c:pt>
                <c:pt idx="2236">
                  <c:v>595</c:v>
                </c:pt>
                <c:pt idx="2237">
                  <c:v>595</c:v>
                </c:pt>
                <c:pt idx="2238">
                  <c:v>595</c:v>
                </c:pt>
                <c:pt idx="2239">
                  <c:v>595</c:v>
                </c:pt>
                <c:pt idx="2240">
                  <c:v>595</c:v>
                </c:pt>
                <c:pt idx="2241">
                  <c:v>595</c:v>
                </c:pt>
                <c:pt idx="2242">
                  <c:v>595</c:v>
                </c:pt>
                <c:pt idx="2243">
                  <c:v>595</c:v>
                </c:pt>
                <c:pt idx="2244">
                  <c:v>595</c:v>
                </c:pt>
                <c:pt idx="2245">
                  <c:v>595</c:v>
                </c:pt>
                <c:pt idx="2246">
                  <c:v>595</c:v>
                </c:pt>
                <c:pt idx="2247">
                  <c:v>595</c:v>
                </c:pt>
                <c:pt idx="2248">
                  <c:v>596</c:v>
                </c:pt>
                <c:pt idx="2249">
                  <c:v>596</c:v>
                </c:pt>
                <c:pt idx="2250">
                  <c:v>596</c:v>
                </c:pt>
                <c:pt idx="2251">
                  <c:v>596</c:v>
                </c:pt>
                <c:pt idx="2252">
                  <c:v>596</c:v>
                </c:pt>
                <c:pt idx="2253">
                  <c:v>596</c:v>
                </c:pt>
                <c:pt idx="2254">
                  <c:v>596</c:v>
                </c:pt>
                <c:pt idx="2255">
                  <c:v>596</c:v>
                </c:pt>
                <c:pt idx="2256">
                  <c:v>596</c:v>
                </c:pt>
                <c:pt idx="2257">
                  <c:v>596</c:v>
                </c:pt>
                <c:pt idx="2258">
                  <c:v>596</c:v>
                </c:pt>
                <c:pt idx="2259">
                  <c:v>596</c:v>
                </c:pt>
                <c:pt idx="2260">
                  <c:v>596</c:v>
                </c:pt>
                <c:pt idx="2261">
                  <c:v>596</c:v>
                </c:pt>
                <c:pt idx="2262">
                  <c:v>596</c:v>
                </c:pt>
                <c:pt idx="2263">
                  <c:v>597</c:v>
                </c:pt>
                <c:pt idx="2264">
                  <c:v>597</c:v>
                </c:pt>
                <c:pt idx="2265">
                  <c:v>597</c:v>
                </c:pt>
                <c:pt idx="2266">
                  <c:v>597</c:v>
                </c:pt>
                <c:pt idx="2267">
                  <c:v>597</c:v>
                </c:pt>
                <c:pt idx="2268">
                  <c:v>597</c:v>
                </c:pt>
                <c:pt idx="2269">
                  <c:v>597</c:v>
                </c:pt>
                <c:pt idx="2270">
                  <c:v>597</c:v>
                </c:pt>
                <c:pt idx="2271">
                  <c:v>597</c:v>
                </c:pt>
                <c:pt idx="2272">
                  <c:v>597</c:v>
                </c:pt>
                <c:pt idx="2273">
                  <c:v>597</c:v>
                </c:pt>
                <c:pt idx="2274">
                  <c:v>598</c:v>
                </c:pt>
                <c:pt idx="2275">
                  <c:v>598</c:v>
                </c:pt>
                <c:pt idx="2276">
                  <c:v>599</c:v>
                </c:pt>
                <c:pt idx="2277">
                  <c:v>600</c:v>
                </c:pt>
                <c:pt idx="2278">
                  <c:v>601</c:v>
                </c:pt>
                <c:pt idx="2279">
                  <c:v>602</c:v>
                </c:pt>
                <c:pt idx="2280">
                  <c:v>603</c:v>
                </c:pt>
                <c:pt idx="2281">
                  <c:v>603</c:v>
                </c:pt>
                <c:pt idx="2282">
                  <c:v>603</c:v>
                </c:pt>
                <c:pt idx="2283">
                  <c:v>603</c:v>
                </c:pt>
                <c:pt idx="2284">
                  <c:v>604</c:v>
                </c:pt>
                <c:pt idx="2285">
                  <c:v>604</c:v>
                </c:pt>
                <c:pt idx="2286">
                  <c:v>604</c:v>
                </c:pt>
                <c:pt idx="2287">
                  <c:v>604</c:v>
                </c:pt>
                <c:pt idx="2288">
                  <c:v>605</c:v>
                </c:pt>
                <c:pt idx="2289">
                  <c:v>605</c:v>
                </c:pt>
                <c:pt idx="2290">
                  <c:v>605</c:v>
                </c:pt>
                <c:pt idx="2291">
                  <c:v>605</c:v>
                </c:pt>
                <c:pt idx="2292">
                  <c:v>605</c:v>
                </c:pt>
                <c:pt idx="2293">
                  <c:v>605</c:v>
                </c:pt>
                <c:pt idx="2294">
                  <c:v>605</c:v>
                </c:pt>
                <c:pt idx="2295">
                  <c:v>605</c:v>
                </c:pt>
                <c:pt idx="2296">
                  <c:v>605</c:v>
                </c:pt>
                <c:pt idx="2297">
                  <c:v>605</c:v>
                </c:pt>
                <c:pt idx="2298">
                  <c:v>606</c:v>
                </c:pt>
                <c:pt idx="2299">
                  <c:v>606</c:v>
                </c:pt>
                <c:pt idx="2300">
                  <c:v>606</c:v>
                </c:pt>
                <c:pt idx="2301">
                  <c:v>606</c:v>
                </c:pt>
                <c:pt idx="2302">
                  <c:v>606</c:v>
                </c:pt>
                <c:pt idx="2303">
                  <c:v>606</c:v>
                </c:pt>
                <c:pt idx="2304">
                  <c:v>606</c:v>
                </c:pt>
                <c:pt idx="2305">
                  <c:v>606</c:v>
                </c:pt>
                <c:pt idx="2306">
                  <c:v>606</c:v>
                </c:pt>
                <c:pt idx="2307">
                  <c:v>607</c:v>
                </c:pt>
                <c:pt idx="2308">
                  <c:v>607</c:v>
                </c:pt>
                <c:pt idx="2309">
                  <c:v>607</c:v>
                </c:pt>
                <c:pt idx="2310">
                  <c:v>607</c:v>
                </c:pt>
                <c:pt idx="2311">
                  <c:v>608</c:v>
                </c:pt>
                <c:pt idx="2312">
                  <c:v>609</c:v>
                </c:pt>
                <c:pt idx="2313">
                  <c:v>610</c:v>
                </c:pt>
                <c:pt idx="2314">
                  <c:v>610</c:v>
                </c:pt>
                <c:pt idx="2315">
                  <c:v>610</c:v>
                </c:pt>
                <c:pt idx="2316">
                  <c:v>610</c:v>
                </c:pt>
                <c:pt idx="2317">
                  <c:v>610</c:v>
                </c:pt>
                <c:pt idx="2318">
                  <c:v>610</c:v>
                </c:pt>
                <c:pt idx="2319">
                  <c:v>611</c:v>
                </c:pt>
                <c:pt idx="2320">
                  <c:v>612</c:v>
                </c:pt>
                <c:pt idx="2321">
                  <c:v>613</c:v>
                </c:pt>
                <c:pt idx="2322">
                  <c:v>614</c:v>
                </c:pt>
                <c:pt idx="2323">
                  <c:v>614</c:v>
                </c:pt>
                <c:pt idx="2324">
                  <c:v>614</c:v>
                </c:pt>
                <c:pt idx="2325">
                  <c:v>614</c:v>
                </c:pt>
                <c:pt idx="2326">
                  <c:v>614</c:v>
                </c:pt>
                <c:pt idx="2327">
                  <c:v>614</c:v>
                </c:pt>
                <c:pt idx="2328">
                  <c:v>614</c:v>
                </c:pt>
                <c:pt idx="2329">
                  <c:v>614</c:v>
                </c:pt>
                <c:pt idx="2330">
                  <c:v>614</c:v>
                </c:pt>
                <c:pt idx="2331">
                  <c:v>614</c:v>
                </c:pt>
                <c:pt idx="2332">
                  <c:v>614</c:v>
                </c:pt>
                <c:pt idx="2333">
                  <c:v>614</c:v>
                </c:pt>
                <c:pt idx="2334">
                  <c:v>614</c:v>
                </c:pt>
                <c:pt idx="2335">
                  <c:v>614</c:v>
                </c:pt>
                <c:pt idx="2336">
                  <c:v>614</c:v>
                </c:pt>
                <c:pt idx="2337">
                  <c:v>614</c:v>
                </c:pt>
                <c:pt idx="2338">
                  <c:v>614</c:v>
                </c:pt>
                <c:pt idx="2339">
                  <c:v>614</c:v>
                </c:pt>
                <c:pt idx="2340">
                  <c:v>614</c:v>
                </c:pt>
                <c:pt idx="2341">
                  <c:v>614</c:v>
                </c:pt>
                <c:pt idx="2342">
                  <c:v>614</c:v>
                </c:pt>
                <c:pt idx="2343">
                  <c:v>614</c:v>
                </c:pt>
                <c:pt idx="2344">
                  <c:v>614</c:v>
                </c:pt>
                <c:pt idx="2345">
                  <c:v>614</c:v>
                </c:pt>
                <c:pt idx="2346">
                  <c:v>614</c:v>
                </c:pt>
                <c:pt idx="2347">
                  <c:v>614</c:v>
                </c:pt>
                <c:pt idx="2348">
                  <c:v>615</c:v>
                </c:pt>
                <c:pt idx="2349">
                  <c:v>616</c:v>
                </c:pt>
                <c:pt idx="2350">
                  <c:v>616</c:v>
                </c:pt>
                <c:pt idx="2351">
                  <c:v>616</c:v>
                </c:pt>
                <c:pt idx="2352">
                  <c:v>616</c:v>
                </c:pt>
                <c:pt idx="2353">
                  <c:v>616</c:v>
                </c:pt>
                <c:pt idx="2354">
                  <c:v>617</c:v>
                </c:pt>
                <c:pt idx="2355">
                  <c:v>617</c:v>
                </c:pt>
                <c:pt idx="2356">
                  <c:v>617</c:v>
                </c:pt>
                <c:pt idx="2357">
                  <c:v>617</c:v>
                </c:pt>
                <c:pt idx="2358">
                  <c:v>617</c:v>
                </c:pt>
                <c:pt idx="2359">
                  <c:v>617</c:v>
                </c:pt>
                <c:pt idx="2360">
                  <c:v>617</c:v>
                </c:pt>
                <c:pt idx="2361">
                  <c:v>617</c:v>
                </c:pt>
                <c:pt idx="2362">
                  <c:v>617</c:v>
                </c:pt>
                <c:pt idx="2363">
                  <c:v>618</c:v>
                </c:pt>
                <c:pt idx="2364">
                  <c:v>618</c:v>
                </c:pt>
                <c:pt idx="2365">
                  <c:v>618</c:v>
                </c:pt>
                <c:pt idx="2366">
                  <c:v>619</c:v>
                </c:pt>
                <c:pt idx="2367">
                  <c:v>619</c:v>
                </c:pt>
                <c:pt idx="2368">
                  <c:v>620</c:v>
                </c:pt>
                <c:pt idx="2369">
                  <c:v>620</c:v>
                </c:pt>
                <c:pt idx="2370">
                  <c:v>620</c:v>
                </c:pt>
                <c:pt idx="2371">
                  <c:v>620</c:v>
                </c:pt>
                <c:pt idx="2372">
                  <c:v>620</c:v>
                </c:pt>
                <c:pt idx="2373">
                  <c:v>620</c:v>
                </c:pt>
                <c:pt idx="2374">
                  <c:v>620</c:v>
                </c:pt>
                <c:pt idx="2375">
                  <c:v>620</c:v>
                </c:pt>
                <c:pt idx="2376">
                  <c:v>620</c:v>
                </c:pt>
                <c:pt idx="2377">
                  <c:v>620</c:v>
                </c:pt>
                <c:pt idx="2378">
                  <c:v>620</c:v>
                </c:pt>
                <c:pt idx="2379">
                  <c:v>620</c:v>
                </c:pt>
                <c:pt idx="2380">
                  <c:v>620</c:v>
                </c:pt>
                <c:pt idx="2381">
                  <c:v>620</c:v>
                </c:pt>
                <c:pt idx="2382">
                  <c:v>620</c:v>
                </c:pt>
                <c:pt idx="2383">
                  <c:v>620</c:v>
                </c:pt>
                <c:pt idx="2384">
                  <c:v>620</c:v>
                </c:pt>
                <c:pt idx="2385">
                  <c:v>620</c:v>
                </c:pt>
                <c:pt idx="2386">
                  <c:v>620</c:v>
                </c:pt>
                <c:pt idx="2387">
                  <c:v>620</c:v>
                </c:pt>
                <c:pt idx="2388">
                  <c:v>620</c:v>
                </c:pt>
                <c:pt idx="2389">
                  <c:v>620</c:v>
                </c:pt>
                <c:pt idx="2390">
                  <c:v>620</c:v>
                </c:pt>
                <c:pt idx="2391">
                  <c:v>620</c:v>
                </c:pt>
                <c:pt idx="2392">
                  <c:v>620</c:v>
                </c:pt>
                <c:pt idx="2393">
                  <c:v>620</c:v>
                </c:pt>
                <c:pt idx="2394">
                  <c:v>620</c:v>
                </c:pt>
                <c:pt idx="2395">
                  <c:v>620</c:v>
                </c:pt>
                <c:pt idx="2396">
                  <c:v>620</c:v>
                </c:pt>
                <c:pt idx="2397">
                  <c:v>620</c:v>
                </c:pt>
                <c:pt idx="2398">
                  <c:v>620</c:v>
                </c:pt>
                <c:pt idx="2399">
                  <c:v>620</c:v>
                </c:pt>
                <c:pt idx="2400">
                  <c:v>620</c:v>
                </c:pt>
                <c:pt idx="2401">
                  <c:v>620</c:v>
                </c:pt>
                <c:pt idx="2402">
                  <c:v>620</c:v>
                </c:pt>
                <c:pt idx="2403">
                  <c:v>620</c:v>
                </c:pt>
                <c:pt idx="2404">
                  <c:v>621</c:v>
                </c:pt>
                <c:pt idx="2405">
                  <c:v>621</c:v>
                </c:pt>
                <c:pt idx="2406">
                  <c:v>621</c:v>
                </c:pt>
                <c:pt idx="2407">
                  <c:v>622</c:v>
                </c:pt>
                <c:pt idx="2408">
                  <c:v>622</c:v>
                </c:pt>
                <c:pt idx="2409">
                  <c:v>622</c:v>
                </c:pt>
                <c:pt idx="2410">
                  <c:v>622</c:v>
                </c:pt>
                <c:pt idx="2411">
                  <c:v>622</c:v>
                </c:pt>
                <c:pt idx="2412">
                  <c:v>623</c:v>
                </c:pt>
                <c:pt idx="2413">
                  <c:v>623</c:v>
                </c:pt>
                <c:pt idx="2414">
                  <c:v>623</c:v>
                </c:pt>
                <c:pt idx="2415">
                  <c:v>623</c:v>
                </c:pt>
                <c:pt idx="2416">
                  <c:v>623</c:v>
                </c:pt>
                <c:pt idx="2417">
                  <c:v>623</c:v>
                </c:pt>
                <c:pt idx="2418">
                  <c:v>623</c:v>
                </c:pt>
                <c:pt idx="2419">
                  <c:v>623</c:v>
                </c:pt>
                <c:pt idx="2420">
                  <c:v>623</c:v>
                </c:pt>
                <c:pt idx="2421">
                  <c:v>623</c:v>
                </c:pt>
                <c:pt idx="2422">
                  <c:v>623</c:v>
                </c:pt>
                <c:pt idx="2423">
                  <c:v>623</c:v>
                </c:pt>
                <c:pt idx="2424">
                  <c:v>623</c:v>
                </c:pt>
                <c:pt idx="2425">
                  <c:v>623</c:v>
                </c:pt>
                <c:pt idx="2426">
                  <c:v>623</c:v>
                </c:pt>
                <c:pt idx="2427">
                  <c:v>623</c:v>
                </c:pt>
                <c:pt idx="2428">
                  <c:v>623</c:v>
                </c:pt>
                <c:pt idx="2429">
                  <c:v>623</c:v>
                </c:pt>
                <c:pt idx="2430">
                  <c:v>623</c:v>
                </c:pt>
                <c:pt idx="2431">
                  <c:v>623</c:v>
                </c:pt>
                <c:pt idx="2432">
                  <c:v>623</c:v>
                </c:pt>
                <c:pt idx="2433">
                  <c:v>623</c:v>
                </c:pt>
                <c:pt idx="2434">
                  <c:v>623</c:v>
                </c:pt>
                <c:pt idx="2435">
                  <c:v>623</c:v>
                </c:pt>
                <c:pt idx="2436">
                  <c:v>623</c:v>
                </c:pt>
                <c:pt idx="2437">
                  <c:v>623</c:v>
                </c:pt>
                <c:pt idx="2438">
                  <c:v>623</c:v>
                </c:pt>
                <c:pt idx="2439">
                  <c:v>623</c:v>
                </c:pt>
                <c:pt idx="2440">
                  <c:v>624</c:v>
                </c:pt>
                <c:pt idx="2441">
                  <c:v>624</c:v>
                </c:pt>
                <c:pt idx="2442">
                  <c:v>624</c:v>
                </c:pt>
                <c:pt idx="2443">
                  <c:v>624</c:v>
                </c:pt>
                <c:pt idx="2444">
                  <c:v>624</c:v>
                </c:pt>
                <c:pt idx="2445">
                  <c:v>624</c:v>
                </c:pt>
                <c:pt idx="2446">
                  <c:v>624</c:v>
                </c:pt>
                <c:pt idx="2447">
                  <c:v>624</c:v>
                </c:pt>
                <c:pt idx="2448">
                  <c:v>624</c:v>
                </c:pt>
                <c:pt idx="2449">
                  <c:v>625</c:v>
                </c:pt>
                <c:pt idx="2450">
                  <c:v>626</c:v>
                </c:pt>
                <c:pt idx="2451">
                  <c:v>626</c:v>
                </c:pt>
                <c:pt idx="2452">
                  <c:v>626</c:v>
                </c:pt>
                <c:pt idx="2453">
                  <c:v>626</c:v>
                </c:pt>
                <c:pt idx="2454">
                  <c:v>626</c:v>
                </c:pt>
                <c:pt idx="2455">
                  <c:v>626</c:v>
                </c:pt>
                <c:pt idx="2456">
                  <c:v>626</c:v>
                </c:pt>
                <c:pt idx="2457">
                  <c:v>627</c:v>
                </c:pt>
                <c:pt idx="2458">
                  <c:v>628</c:v>
                </c:pt>
                <c:pt idx="2459">
                  <c:v>628</c:v>
                </c:pt>
                <c:pt idx="2460">
                  <c:v>628</c:v>
                </c:pt>
                <c:pt idx="2461">
                  <c:v>628</c:v>
                </c:pt>
                <c:pt idx="2462">
                  <c:v>628</c:v>
                </c:pt>
                <c:pt idx="2463">
                  <c:v>628</c:v>
                </c:pt>
                <c:pt idx="2464">
                  <c:v>628</c:v>
                </c:pt>
                <c:pt idx="2465">
                  <c:v>629</c:v>
                </c:pt>
                <c:pt idx="2466">
                  <c:v>629</c:v>
                </c:pt>
                <c:pt idx="2467">
                  <c:v>629</c:v>
                </c:pt>
                <c:pt idx="2468">
                  <c:v>630</c:v>
                </c:pt>
                <c:pt idx="2469">
                  <c:v>630</c:v>
                </c:pt>
                <c:pt idx="2470">
                  <c:v>631</c:v>
                </c:pt>
                <c:pt idx="2471">
                  <c:v>632</c:v>
                </c:pt>
                <c:pt idx="2472">
                  <c:v>632</c:v>
                </c:pt>
                <c:pt idx="2473">
                  <c:v>633</c:v>
                </c:pt>
                <c:pt idx="2474">
                  <c:v>634</c:v>
                </c:pt>
                <c:pt idx="2475">
                  <c:v>635</c:v>
                </c:pt>
                <c:pt idx="2476">
                  <c:v>636</c:v>
                </c:pt>
                <c:pt idx="2477">
                  <c:v>637</c:v>
                </c:pt>
                <c:pt idx="2478">
                  <c:v>638</c:v>
                </c:pt>
                <c:pt idx="2479">
                  <c:v>639</c:v>
                </c:pt>
                <c:pt idx="2480">
                  <c:v>639</c:v>
                </c:pt>
                <c:pt idx="2481">
                  <c:v>639</c:v>
                </c:pt>
                <c:pt idx="2482">
                  <c:v>640</c:v>
                </c:pt>
                <c:pt idx="2483">
                  <c:v>641</c:v>
                </c:pt>
                <c:pt idx="2484">
                  <c:v>641</c:v>
                </c:pt>
                <c:pt idx="2485">
                  <c:v>642</c:v>
                </c:pt>
                <c:pt idx="2486">
                  <c:v>643</c:v>
                </c:pt>
                <c:pt idx="2487">
                  <c:v>643</c:v>
                </c:pt>
                <c:pt idx="2488">
                  <c:v>643</c:v>
                </c:pt>
                <c:pt idx="2489">
                  <c:v>644</c:v>
                </c:pt>
                <c:pt idx="2490">
                  <c:v>645</c:v>
                </c:pt>
                <c:pt idx="2491">
                  <c:v>646</c:v>
                </c:pt>
                <c:pt idx="2492">
                  <c:v>647</c:v>
                </c:pt>
                <c:pt idx="2493">
                  <c:v>647</c:v>
                </c:pt>
                <c:pt idx="2494">
                  <c:v>648</c:v>
                </c:pt>
                <c:pt idx="2495">
                  <c:v>649</c:v>
                </c:pt>
                <c:pt idx="2496">
                  <c:v>649</c:v>
                </c:pt>
                <c:pt idx="2497">
                  <c:v>649</c:v>
                </c:pt>
                <c:pt idx="2498">
                  <c:v>650</c:v>
                </c:pt>
                <c:pt idx="2499">
                  <c:v>650</c:v>
                </c:pt>
                <c:pt idx="2500">
                  <c:v>650</c:v>
                </c:pt>
                <c:pt idx="2501">
                  <c:v>650</c:v>
                </c:pt>
                <c:pt idx="2502">
                  <c:v>650</c:v>
                </c:pt>
                <c:pt idx="2503">
                  <c:v>650</c:v>
                </c:pt>
                <c:pt idx="2504">
                  <c:v>650</c:v>
                </c:pt>
                <c:pt idx="2505">
                  <c:v>650</c:v>
                </c:pt>
                <c:pt idx="2506">
                  <c:v>650</c:v>
                </c:pt>
                <c:pt idx="2507">
                  <c:v>650</c:v>
                </c:pt>
                <c:pt idx="2508">
                  <c:v>650</c:v>
                </c:pt>
                <c:pt idx="2509">
                  <c:v>650</c:v>
                </c:pt>
                <c:pt idx="2510">
                  <c:v>650</c:v>
                </c:pt>
                <c:pt idx="2511">
                  <c:v>650</c:v>
                </c:pt>
                <c:pt idx="2512">
                  <c:v>650</c:v>
                </c:pt>
                <c:pt idx="2513">
                  <c:v>650</c:v>
                </c:pt>
                <c:pt idx="2514">
                  <c:v>650</c:v>
                </c:pt>
                <c:pt idx="2515">
                  <c:v>650</c:v>
                </c:pt>
                <c:pt idx="2516">
                  <c:v>650</c:v>
                </c:pt>
                <c:pt idx="2517">
                  <c:v>650</c:v>
                </c:pt>
                <c:pt idx="2518">
                  <c:v>650</c:v>
                </c:pt>
                <c:pt idx="2519">
                  <c:v>650</c:v>
                </c:pt>
                <c:pt idx="2520">
                  <c:v>650</c:v>
                </c:pt>
                <c:pt idx="2521">
                  <c:v>650</c:v>
                </c:pt>
                <c:pt idx="2522">
                  <c:v>650</c:v>
                </c:pt>
                <c:pt idx="2523">
                  <c:v>650</c:v>
                </c:pt>
                <c:pt idx="2524">
                  <c:v>650</c:v>
                </c:pt>
                <c:pt idx="2525">
                  <c:v>650</c:v>
                </c:pt>
                <c:pt idx="2526">
                  <c:v>650</c:v>
                </c:pt>
                <c:pt idx="2527">
                  <c:v>650</c:v>
                </c:pt>
                <c:pt idx="2528">
                  <c:v>651</c:v>
                </c:pt>
                <c:pt idx="2529">
                  <c:v>651</c:v>
                </c:pt>
                <c:pt idx="2530">
                  <c:v>651</c:v>
                </c:pt>
                <c:pt idx="2531">
                  <c:v>651</c:v>
                </c:pt>
                <c:pt idx="2532">
                  <c:v>652</c:v>
                </c:pt>
                <c:pt idx="2533">
                  <c:v>652</c:v>
                </c:pt>
                <c:pt idx="2534">
                  <c:v>652</c:v>
                </c:pt>
                <c:pt idx="2535">
                  <c:v>652</c:v>
                </c:pt>
                <c:pt idx="2536">
                  <c:v>652</c:v>
                </c:pt>
                <c:pt idx="2537">
                  <c:v>652</c:v>
                </c:pt>
                <c:pt idx="2538">
                  <c:v>653</c:v>
                </c:pt>
                <c:pt idx="2539">
                  <c:v>653</c:v>
                </c:pt>
                <c:pt idx="2540">
                  <c:v>653</c:v>
                </c:pt>
                <c:pt idx="2541">
                  <c:v>653</c:v>
                </c:pt>
                <c:pt idx="2542">
                  <c:v>653</c:v>
                </c:pt>
                <c:pt idx="2543">
                  <c:v>653</c:v>
                </c:pt>
                <c:pt idx="2544">
                  <c:v>653</c:v>
                </c:pt>
                <c:pt idx="2545">
                  <c:v>653</c:v>
                </c:pt>
                <c:pt idx="2546">
                  <c:v>654</c:v>
                </c:pt>
                <c:pt idx="2547">
                  <c:v>655</c:v>
                </c:pt>
                <c:pt idx="2548">
                  <c:v>655</c:v>
                </c:pt>
                <c:pt idx="2549">
                  <c:v>655</c:v>
                </c:pt>
                <c:pt idx="2550">
                  <c:v>655</c:v>
                </c:pt>
                <c:pt idx="2551">
                  <c:v>655</c:v>
                </c:pt>
                <c:pt idx="2552">
                  <c:v>655</c:v>
                </c:pt>
                <c:pt idx="2553">
                  <c:v>656</c:v>
                </c:pt>
                <c:pt idx="2554">
                  <c:v>656</c:v>
                </c:pt>
                <c:pt idx="2555">
                  <c:v>656</c:v>
                </c:pt>
                <c:pt idx="2556">
                  <c:v>657</c:v>
                </c:pt>
                <c:pt idx="2557">
                  <c:v>658</c:v>
                </c:pt>
                <c:pt idx="2558">
                  <c:v>659</c:v>
                </c:pt>
                <c:pt idx="2559">
                  <c:v>660</c:v>
                </c:pt>
                <c:pt idx="2560">
                  <c:v>661</c:v>
                </c:pt>
                <c:pt idx="2561">
                  <c:v>662</c:v>
                </c:pt>
                <c:pt idx="2562">
                  <c:v>663</c:v>
                </c:pt>
                <c:pt idx="2563">
                  <c:v>664</c:v>
                </c:pt>
                <c:pt idx="2564">
                  <c:v>665</c:v>
                </c:pt>
                <c:pt idx="2565">
                  <c:v>666</c:v>
                </c:pt>
                <c:pt idx="2566">
                  <c:v>666</c:v>
                </c:pt>
                <c:pt idx="2567">
                  <c:v>667</c:v>
                </c:pt>
                <c:pt idx="2568">
                  <c:v>668</c:v>
                </c:pt>
                <c:pt idx="2569">
                  <c:v>669</c:v>
                </c:pt>
                <c:pt idx="2570">
                  <c:v>669</c:v>
                </c:pt>
                <c:pt idx="2571">
                  <c:v>669</c:v>
                </c:pt>
                <c:pt idx="2572">
                  <c:v>670</c:v>
                </c:pt>
                <c:pt idx="2573">
                  <c:v>670</c:v>
                </c:pt>
                <c:pt idx="2574">
                  <c:v>671</c:v>
                </c:pt>
                <c:pt idx="2575">
                  <c:v>671</c:v>
                </c:pt>
                <c:pt idx="2576">
                  <c:v>671</c:v>
                </c:pt>
                <c:pt idx="2577">
                  <c:v>671</c:v>
                </c:pt>
                <c:pt idx="2578">
                  <c:v>671</c:v>
                </c:pt>
                <c:pt idx="2579">
                  <c:v>671</c:v>
                </c:pt>
                <c:pt idx="2580">
                  <c:v>671</c:v>
                </c:pt>
                <c:pt idx="2581">
                  <c:v>671</c:v>
                </c:pt>
                <c:pt idx="2582">
                  <c:v>671</c:v>
                </c:pt>
                <c:pt idx="2583">
                  <c:v>671</c:v>
                </c:pt>
                <c:pt idx="2584">
                  <c:v>671</c:v>
                </c:pt>
                <c:pt idx="2585">
                  <c:v>671</c:v>
                </c:pt>
                <c:pt idx="2586">
                  <c:v>671</c:v>
                </c:pt>
                <c:pt idx="2587">
                  <c:v>671</c:v>
                </c:pt>
                <c:pt idx="2588">
                  <c:v>672</c:v>
                </c:pt>
                <c:pt idx="2589">
                  <c:v>672</c:v>
                </c:pt>
                <c:pt idx="2590">
                  <c:v>672</c:v>
                </c:pt>
                <c:pt idx="2591">
                  <c:v>673</c:v>
                </c:pt>
                <c:pt idx="2592">
                  <c:v>674</c:v>
                </c:pt>
                <c:pt idx="2593">
                  <c:v>675</c:v>
                </c:pt>
                <c:pt idx="2594">
                  <c:v>676</c:v>
                </c:pt>
                <c:pt idx="2595">
                  <c:v>676</c:v>
                </c:pt>
                <c:pt idx="2596">
                  <c:v>677</c:v>
                </c:pt>
                <c:pt idx="2597">
                  <c:v>677</c:v>
                </c:pt>
                <c:pt idx="2598">
                  <c:v>677</c:v>
                </c:pt>
                <c:pt idx="2599">
                  <c:v>677</c:v>
                </c:pt>
                <c:pt idx="2600">
                  <c:v>677</c:v>
                </c:pt>
                <c:pt idx="2601">
                  <c:v>677</c:v>
                </c:pt>
                <c:pt idx="2602">
                  <c:v>677</c:v>
                </c:pt>
                <c:pt idx="2603">
                  <c:v>677</c:v>
                </c:pt>
                <c:pt idx="2604">
                  <c:v>678</c:v>
                </c:pt>
                <c:pt idx="2605">
                  <c:v>679</c:v>
                </c:pt>
                <c:pt idx="2606">
                  <c:v>679</c:v>
                </c:pt>
                <c:pt idx="2607">
                  <c:v>679</c:v>
                </c:pt>
                <c:pt idx="2608">
                  <c:v>679</c:v>
                </c:pt>
                <c:pt idx="2609">
                  <c:v>679</c:v>
                </c:pt>
                <c:pt idx="2610">
                  <c:v>680</c:v>
                </c:pt>
                <c:pt idx="2611">
                  <c:v>680</c:v>
                </c:pt>
                <c:pt idx="2612">
                  <c:v>680</c:v>
                </c:pt>
                <c:pt idx="2613">
                  <c:v>681</c:v>
                </c:pt>
                <c:pt idx="2614">
                  <c:v>682</c:v>
                </c:pt>
                <c:pt idx="2615">
                  <c:v>682</c:v>
                </c:pt>
                <c:pt idx="2616">
                  <c:v>682</c:v>
                </c:pt>
                <c:pt idx="2617">
                  <c:v>682</c:v>
                </c:pt>
                <c:pt idx="2618">
                  <c:v>682</c:v>
                </c:pt>
                <c:pt idx="2619">
                  <c:v>682</c:v>
                </c:pt>
                <c:pt idx="2620">
                  <c:v>682</c:v>
                </c:pt>
                <c:pt idx="2621">
                  <c:v>682</c:v>
                </c:pt>
                <c:pt idx="2622">
                  <c:v>682</c:v>
                </c:pt>
                <c:pt idx="2623">
                  <c:v>683</c:v>
                </c:pt>
                <c:pt idx="2624">
                  <c:v>683</c:v>
                </c:pt>
                <c:pt idx="2625">
                  <c:v>683</c:v>
                </c:pt>
                <c:pt idx="2626">
                  <c:v>683</c:v>
                </c:pt>
                <c:pt idx="2627">
                  <c:v>683</c:v>
                </c:pt>
                <c:pt idx="2628">
                  <c:v>683</c:v>
                </c:pt>
                <c:pt idx="2629">
                  <c:v>683</c:v>
                </c:pt>
                <c:pt idx="2630">
                  <c:v>683</c:v>
                </c:pt>
                <c:pt idx="2631">
                  <c:v>683</c:v>
                </c:pt>
                <c:pt idx="2632">
                  <c:v>683</c:v>
                </c:pt>
                <c:pt idx="2633">
                  <c:v>683</c:v>
                </c:pt>
                <c:pt idx="2634">
                  <c:v>683</c:v>
                </c:pt>
                <c:pt idx="2635">
                  <c:v>684</c:v>
                </c:pt>
                <c:pt idx="2636">
                  <c:v>685</c:v>
                </c:pt>
                <c:pt idx="2637">
                  <c:v>686</c:v>
                </c:pt>
                <c:pt idx="2638">
                  <c:v>686</c:v>
                </c:pt>
                <c:pt idx="2639">
                  <c:v>687</c:v>
                </c:pt>
                <c:pt idx="2640">
                  <c:v>687</c:v>
                </c:pt>
                <c:pt idx="2641">
                  <c:v>687</c:v>
                </c:pt>
                <c:pt idx="2642">
                  <c:v>687</c:v>
                </c:pt>
                <c:pt idx="2643">
                  <c:v>687</c:v>
                </c:pt>
                <c:pt idx="2644">
                  <c:v>687</c:v>
                </c:pt>
                <c:pt idx="2645">
                  <c:v>687</c:v>
                </c:pt>
                <c:pt idx="2646">
                  <c:v>687</c:v>
                </c:pt>
                <c:pt idx="2647">
                  <c:v>687</c:v>
                </c:pt>
                <c:pt idx="2648">
                  <c:v>687</c:v>
                </c:pt>
                <c:pt idx="2649">
                  <c:v>687</c:v>
                </c:pt>
                <c:pt idx="2650">
                  <c:v>688</c:v>
                </c:pt>
                <c:pt idx="2651">
                  <c:v>689</c:v>
                </c:pt>
                <c:pt idx="2652">
                  <c:v>690</c:v>
                </c:pt>
                <c:pt idx="2653">
                  <c:v>691</c:v>
                </c:pt>
                <c:pt idx="2654">
                  <c:v>692</c:v>
                </c:pt>
                <c:pt idx="2655">
                  <c:v>693</c:v>
                </c:pt>
                <c:pt idx="2656">
                  <c:v>694</c:v>
                </c:pt>
                <c:pt idx="2657">
                  <c:v>695</c:v>
                </c:pt>
                <c:pt idx="2658">
                  <c:v>696</c:v>
                </c:pt>
                <c:pt idx="2659">
                  <c:v>697</c:v>
                </c:pt>
                <c:pt idx="2660">
                  <c:v>698</c:v>
                </c:pt>
                <c:pt idx="2661">
                  <c:v>699</c:v>
                </c:pt>
                <c:pt idx="2662">
                  <c:v>700</c:v>
                </c:pt>
                <c:pt idx="2663">
                  <c:v>701</c:v>
                </c:pt>
                <c:pt idx="2664">
                  <c:v>702</c:v>
                </c:pt>
                <c:pt idx="2665">
                  <c:v>703</c:v>
                </c:pt>
                <c:pt idx="2666">
                  <c:v>704</c:v>
                </c:pt>
                <c:pt idx="2667">
                  <c:v>704</c:v>
                </c:pt>
                <c:pt idx="2668">
                  <c:v>704</c:v>
                </c:pt>
                <c:pt idx="2669">
                  <c:v>704</c:v>
                </c:pt>
                <c:pt idx="2670">
                  <c:v>704</c:v>
                </c:pt>
                <c:pt idx="2671">
                  <c:v>704</c:v>
                </c:pt>
                <c:pt idx="2672">
                  <c:v>704</c:v>
                </c:pt>
                <c:pt idx="2673">
                  <c:v>704</c:v>
                </c:pt>
                <c:pt idx="2674">
                  <c:v>704</c:v>
                </c:pt>
                <c:pt idx="2675">
                  <c:v>704</c:v>
                </c:pt>
                <c:pt idx="2676">
                  <c:v>704</c:v>
                </c:pt>
                <c:pt idx="2677">
                  <c:v>704</c:v>
                </c:pt>
                <c:pt idx="2678">
                  <c:v>704</c:v>
                </c:pt>
                <c:pt idx="2679">
                  <c:v>704</c:v>
                </c:pt>
                <c:pt idx="2680">
                  <c:v>704</c:v>
                </c:pt>
                <c:pt idx="2681">
                  <c:v>704</c:v>
                </c:pt>
                <c:pt idx="2682">
                  <c:v>704</c:v>
                </c:pt>
                <c:pt idx="2683">
                  <c:v>705</c:v>
                </c:pt>
                <c:pt idx="2684">
                  <c:v>706</c:v>
                </c:pt>
                <c:pt idx="2685">
                  <c:v>707</c:v>
                </c:pt>
                <c:pt idx="2686">
                  <c:v>707</c:v>
                </c:pt>
                <c:pt idx="2687">
                  <c:v>707</c:v>
                </c:pt>
                <c:pt idx="2688">
                  <c:v>708</c:v>
                </c:pt>
                <c:pt idx="2689">
                  <c:v>709</c:v>
                </c:pt>
                <c:pt idx="2690">
                  <c:v>710</c:v>
                </c:pt>
                <c:pt idx="2691">
                  <c:v>710</c:v>
                </c:pt>
                <c:pt idx="2692">
                  <c:v>710</c:v>
                </c:pt>
                <c:pt idx="2693">
                  <c:v>710</c:v>
                </c:pt>
                <c:pt idx="2694">
                  <c:v>710</c:v>
                </c:pt>
                <c:pt idx="2695">
                  <c:v>710</c:v>
                </c:pt>
                <c:pt idx="2696">
                  <c:v>710</c:v>
                </c:pt>
                <c:pt idx="2697">
                  <c:v>710</c:v>
                </c:pt>
                <c:pt idx="2698">
                  <c:v>710</c:v>
                </c:pt>
                <c:pt idx="2699">
                  <c:v>710</c:v>
                </c:pt>
                <c:pt idx="2700">
                  <c:v>711</c:v>
                </c:pt>
                <c:pt idx="2701">
                  <c:v>711</c:v>
                </c:pt>
                <c:pt idx="2702">
                  <c:v>711</c:v>
                </c:pt>
                <c:pt idx="2703">
                  <c:v>711</c:v>
                </c:pt>
                <c:pt idx="2704">
                  <c:v>711</c:v>
                </c:pt>
                <c:pt idx="2705">
                  <c:v>712</c:v>
                </c:pt>
                <c:pt idx="2706">
                  <c:v>712</c:v>
                </c:pt>
                <c:pt idx="2707">
                  <c:v>713</c:v>
                </c:pt>
                <c:pt idx="2708">
                  <c:v>713</c:v>
                </c:pt>
                <c:pt idx="2709">
                  <c:v>714</c:v>
                </c:pt>
                <c:pt idx="2710">
                  <c:v>714</c:v>
                </c:pt>
                <c:pt idx="2711">
                  <c:v>715</c:v>
                </c:pt>
                <c:pt idx="2712">
                  <c:v>715</c:v>
                </c:pt>
                <c:pt idx="2713">
                  <c:v>715</c:v>
                </c:pt>
                <c:pt idx="2714">
                  <c:v>715</c:v>
                </c:pt>
                <c:pt idx="2715">
                  <c:v>715</c:v>
                </c:pt>
                <c:pt idx="2716">
                  <c:v>715</c:v>
                </c:pt>
                <c:pt idx="2717">
                  <c:v>716</c:v>
                </c:pt>
                <c:pt idx="2718">
                  <c:v>716</c:v>
                </c:pt>
                <c:pt idx="2719">
                  <c:v>716</c:v>
                </c:pt>
                <c:pt idx="2720">
                  <c:v>717</c:v>
                </c:pt>
                <c:pt idx="2721">
                  <c:v>717</c:v>
                </c:pt>
                <c:pt idx="2722">
                  <c:v>717</c:v>
                </c:pt>
                <c:pt idx="2723">
                  <c:v>717</c:v>
                </c:pt>
                <c:pt idx="2724">
                  <c:v>717</c:v>
                </c:pt>
                <c:pt idx="2725">
                  <c:v>717</c:v>
                </c:pt>
                <c:pt idx="2726">
                  <c:v>718</c:v>
                </c:pt>
                <c:pt idx="2727">
                  <c:v>718</c:v>
                </c:pt>
                <c:pt idx="2728">
                  <c:v>718</c:v>
                </c:pt>
                <c:pt idx="2729">
                  <c:v>718</c:v>
                </c:pt>
                <c:pt idx="2730">
                  <c:v>718</c:v>
                </c:pt>
                <c:pt idx="2731">
                  <c:v>718</c:v>
                </c:pt>
                <c:pt idx="2732">
                  <c:v>718</c:v>
                </c:pt>
                <c:pt idx="2733">
                  <c:v>718</c:v>
                </c:pt>
                <c:pt idx="2734">
                  <c:v>718</c:v>
                </c:pt>
                <c:pt idx="2735">
                  <c:v>719</c:v>
                </c:pt>
                <c:pt idx="2736">
                  <c:v>720</c:v>
                </c:pt>
                <c:pt idx="2737">
                  <c:v>721</c:v>
                </c:pt>
                <c:pt idx="2738">
                  <c:v>722</c:v>
                </c:pt>
                <c:pt idx="2739">
                  <c:v>723</c:v>
                </c:pt>
                <c:pt idx="2740">
                  <c:v>723</c:v>
                </c:pt>
                <c:pt idx="2741">
                  <c:v>723</c:v>
                </c:pt>
                <c:pt idx="2742">
                  <c:v>723</c:v>
                </c:pt>
                <c:pt idx="2743">
                  <c:v>723</c:v>
                </c:pt>
                <c:pt idx="2744">
                  <c:v>723</c:v>
                </c:pt>
                <c:pt idx="2745">
                  <c:v>723</c:v>
                </c:pt>
                <c:pt idx="2746">
                  <c:v>723</c:v>
                </c:pt>
                <c:pt idx="2747">
                  <c:v>723</c:v>
                </c:pt>
                <c:pt idx="2748">
                  <c:v>723</c:v>
                </c:pt>
                <c:pt idx="2749">
                  <c:v>723</c:v>
                </c:pt>
                <c:pt idx="2750">
                  <c:v>723</c:v>
                </c:pt>
                <c:pt idx="2751">
                  <c:v>723</c:v>
                </c:pt>
                <c:pt idx="2752">
                  <c:v>723</c:v>
                </c:pt>
                <c:pt idx="2753">
                  <c:v>723</c:v>
                </c:pt>
                <c:pt idx="2754">
                  <c:v>723</c:v>
                </c:pt>
                <c:pt idx="2755">
                  <c:v>723</c:v>
                </c:pt>
                <c:pt idx="2756">
                  <c:v>723</c:v>
                </c:pt>
                <c:pt idx="2757">
                  <c:v>723</c:v>
                </c:pt>
                <c:pt idx="2758">
                  <c:v>724</c:v>
                </c:pt>
                <c:pt idx="2759">
                  <c:v>724</c:v>
                </c:pt>
                <c:pt idx="2760">
                  <c:v>724</c:v>
                </c:pt>
                <c:pt idx="2761">
                  <c:v>724</c:v>
                </c:pt>
                <c:pt idx="2762">
                  <c:v>724</c:v>
                </c:pt>
                <c:pt idx="2763">
                  <c:v>724</c:v>
                </c:pt>
                <c:pt idx="2764">
                  <c:v>724</c:v>
                </c:pt>
                <c:pt idx="2765">
                  <c:v>724</c:v>
                </c:pt>
                <c:pt idx="2766">
                  <c:v>725</c:v>
                </c:pt>
                <c:pt idx="2767">
                  <c:v>725</c:v>
                </c:pt>
                <c:pt idx="2768">
                  <c:v>725</c:v>
                </c:pt>
                <c:pt idx="2769">
                  <c:v>725</c:v>
                </c:pt>
                <c:pt idx="2770">
                  <c:v>725</c:v>
                </c:pt>
                <c:pt idx="2771">
                  <c:v>725</c:v>
                </c:pt>
                <c:pt idx="2772">
                  <c:v>726</c:v>
                </c:pt>
                <c:pt idx="2773">
                  <c:v>727</c:v>
                </c:pt>
                <c:pt idx="2774">
                  <c:v>727</c:v>
                </c:pt>
                <c:pt idx="2775">
                  <c:v>727</c:v>
                </c:pt>
                <c:pt idx="2776">
                  <c:v>728</c:v>
                </c:pt>
                <c:pt idx="2777">
                  <c:v>729</c:v>
                </c:pt>
                <c:pt idx="2778">
                  <c:v>729</c:v>
                </c:pt>
                <c:pt idx="2779">
                  <c:v>729</c:v>
                </c:pt>
                <c:pt idx="2780">
                  <c:v>730</c:v>
                </c:pt>
                <c:pt idx="2781">
                  <c:v>730</c:v>
                </c:pt>
                <c:pt idx="2782">
                  <c:v>731</c:v>
                </c:pt>
                <c:pt idx="2783">
                  <c:v>732</c:v>
                </c:pt>
                <c:pt idx="2784">
                  <c:v>732</c:v>
                </c:pt>
                <c:pt idx="2785">
                  <c:v>732</c:v>
                </c:pt>
                <c:pt idx="2786">
                  <c:v>732</c:v>
                </c:pt>
                <c:pt idx="2787">
                  <c:v>733</c:v>
                </c:pt>
                <c:pt idx="2788">
                  <c:v>734</c:v>
                </c:pt>
                <c:pt idx="2789">
                  <c:v>734</c:v>
                </c:pt>
                <c:pt idx="2790">
                  <c:v>734</c:v>
                </c:pt>
                <c:pt idx="2791">
                  <c:v>734</c:v>
                </c:pt>
                <c:pt idx="2792">
                  <c:v>734</c:v>
                </c:pt>
                <c:pt idx="2793">
                  <c:v>734</c:v>
                </c:pt>
                <c:pt idx="2794">
                  <c:v>734</c:v>
                </c:pt>
                <c:pt idx="2795">
                  <c:v>734</c:v>
                </c:pt>
                <c:pt idx="2796">
                  <c:v>735</c:v>
                </c:pt>
                <c:pt idx="2797">
                  <c:v>736</c:v>
                </c:pt>
                <c:pt idx="2798">
                  <c:v>736</c:v>
                </c:pt>
                <c:pt idx="2799">
                  <c:v>736</c:v>
                </c:pt>
                <c:pt idx="2800">
                  <c:v>736</c:v>
                </c:pt>
                <c:pt idx="2801">
                  <c:v>736</c:v>
                </c:pt>
                <c:pt idx="2802">
                  <c:v>736</c:v>
                </c:pt>
                <c:pt idx="2803">
                  <c:v>736</c:v>
                </c:pt>
                <c:pt idx="2804">
                  <c:v>736</c:v>
                </c:pt>
                <c:pt idx="2805">
                  <c:v>736</c:v>
                </c:pt>
                <c:pt idx="2806">
                  <c:v>736</c:v>
                </c:pt>
                <c:pt idx="2807">
                  <c:v>736</c:v>
                </c:pt>
                <c:pt idx="2808">
                  <c:v>736</c:v>
                </c:pt>
                <c:pt idx="2809">
                  <c:v>736</c:v>
                </c:pt>
                <c:pt idx="2810">
                  <c:v>736</c:v>
                </c:pt>
                <c:pt idx="2811">
                  <c:v>736</c:v>
                </c:pt>
                <c:pt idx="2812">
                  <c:v>736</c:v>
                </c:pt>
                <c:pt idx="2813">
                  <c:v>736</c:v>
                </c:pt>
                <c:pt idx="2814">
                  <c:v>736</c:v>
                </c:pt>
                <c:pt idx="2815">
                  <c:v>736</c:v>
                </c:pt>
                <c:pt idx="2816">
                  <c:v>736</c:v>
                </c:pt>
                <c:pt idx="2817">
                  <c:v>736</c:v>
                </c:pt>
                <c:pt idx="2818">
                  <c:v>737</c:v>
                </c:pt>
                <c:pt idx="2819">
                  <c:v>737</c:v>
                </c:pt>
                <c:pt idx="2820">
                  <c:v>737</c:v>
                </c:pt>
                <c:pt idx="2821">
                  <c:v>737</c:v>
                </c:pt>
                <c:pt idx="2822">
                  <c:v>737</c:v>
                </c:pt>
                <c:pt idx="2823">
                  <c:v>738</c:v>
                </c:pt>
                <c:pt idx="2824">
                  <c:v>739</c:v>
                </c:pt>
                <c:pt idx="2825">
                  <c:v>740</c:v>
                </c:pt>
                <c:pt idx="2826">
                  <c:v>741</c:v>
                </c:pt>
                <c:pt idx="2827">
                  <c:v>741</c:v>
                </c:pt>
                <c:pt idx="2828">
                  <c:v>741</c:v>
                </c:pt>
                <c:pt idx="2829">
                  <c:v>742</c:v>
                </c:pt>
                <c:pt idx="2830">
                  <c:v>742</c:v>
                </c:pt>
                <c:pt idx="2831">
                  <c:v>742</c:v>
                </c:pt>
                <c:pt idx="2832">
                  <c:v>742</c:v>
                </c:pt>
                <c:pt idx="2833">
                  <c:v>742</c:v>
                </c:pt>
                <c:pt idx="2834">
                  <c:v>743</c:v>
                </c:pt>
                <c:pt idx="2835">
                  <c:v>743</c:v>
                </c:pt>
                <c:pt idx="2836">
                  <c:v>743</c:v>
                </c:pt>
                <c:pt idx="2837">
                  <c:v>743</c:v>
                </c:pt>
                <c:pt idx="2838">
                  <c:v>743</c:v>
                </c:pt>
                <c:pt idx="2839">
                  <c:v>743</c:v>
                </c:pt>
                <c:pt idx="2840">
                  <c:v>743</c:v>
                </c:pt>
                <c:pt idx="2841">
                  <c:v>743</c:v>
                </c:pt>
                <c:pt idx="2842">
                  <c:v>743</c:v>
                </c:pt>
                <c:pt idx="2843">
                  <c:v>743</c:v>
                </c:pt>
                <c:pt idx="2844">
                  <c:v>743</c:v>
                </c:pt>
                <c:pt idx="2845">
                  <c:v>743</c:v>
                </c:pt>
                <c:pt idx="2846">
                  <c:v>743</c:v>
                </c:pt>
                <c:pt idx="2847">
                  <c:v>743</c:v>
                </c:pt>
                <c:pt idx="2848">
                  <c:v>743</c:v>
                </c:pt>
                <c:pt idx="2849">
                  <c:v>743</c:v>
                </c:pt>
                <c:pt idx="2850">
                  <c:v>743</c:v>
                </c:pt>
                <c:pt idx="2851">
                  <c:v>743</c:v>
                </c:pt>
                <c:pt idx="2852">
                  <c:v>743</c:v>
                </c:pt>
                <c:pt idx="2853">
                  <c:v>744</c:v>
                </c:pt>
                <c:pt idx="2854">
                  <c:v>745</c:v>
                </c:pt>
                <c:pt idx="2855">
                  <c:v>746</c:v>
                </c:pt>
                <c:pt idx="2856">
                  <c:v>747</c:v>
                </c:pt>
                <c:pt idx="2857">
                  <c:v>748</c:v>
                </c:pt>
                <c:pt idx="2858">
                  <c:v>749</c:v>
                </c:pt>
                <c:pt idx="2859">
                  <c:v>750</c:v>
                </c:pt>
                <c:pt idx="2860">
                  <c:v>751</c:v>
                </c:pt>
                <c:pt idx="2861">
                  <c:v>752</c:v>
                </c:pt>
                <c:pt idx="2862">
                  <c:v>753</c:v>
                </c:pt>
                <c:pt idx="2863">
                  <c:v>753</c:v>
                </c:pt>
                <c:pt idx="2864">
                  <c:v>754</c:v>
                </c:pt>
                <c:pt idx="2865">
                  <c:v>755</c:v>
                </c:pt>
                <c:pt idx="2866">
                  <c:v>756</c:v>
                </c:pt>
                <c:pt idx="2867">
                  <c:v>757</c:v>
                </c:pt>
                <c:pt idx="2868">
                  <c:v>758</c:v>
                </c:pt>
                <c:pt idx="2869">
                  <c:v>758</c:v>
                </c:pt>
                <c:pt idx="2870">
                  <c:v>758</c:v>
                </c:pt>
                <c:pt idx="2871">
                  <c:v>759</c:v>
                </c:pt>
                <c:pt idx="2872">
                  <c:v>759</c:v>
                </c:pt>
                <c:pt idx="2873">
                  <c:v>760</c:v>
                </c:pt>
                <c:pt idx="2874">
                  <c:v>760</c:v>
                </c:pt>
                <c:pt idx="2875">
                  <c:v>760</c:v>
                </c:pt>
                <c:pt idx="2876">
                  <c:v>760</c:v>
                </c:pt>
                <c:pt idx="2877">
                  <c:v>760</c:v>
                </c:pt>
                <c:pt idx="2878">
                  <c:v>761</c:v>
                </c:pt>
                <c:pt idx="2879">
                  <c:v>761</c:v>
                </c:pt>
                <c:pt idx="2880">
                  <c:v>761</c:v>
                </c:pt>
                <c:pt idx="2881">
                  <c:v>761</c:v>
                </c:pt>
                <c:pt idx="2882">
                  <c:v>761</c:v>
                </c:pt>
                <c:pt idx="2883">
                  <c:v>761</c:v>
                </c:pt>
                <c:pt idx="2884">
                  <c:v>762</c:v>
                </c:pt>
                <c:pt idx="2885">
                  <c:v>762</c:v>
                </c:pt>
                <c:pt idx="2886">
                  <c:v>762</c:v>
                </c:pt>
                <c:pt idx="2887">
                  <c:v>762</c:v>
                </c:pt>
                <c:pt idx="2888">
                  <c:v>762</c:v>
                </c:pt>
                <c:pt idx="2889">
                  <c:v>762</c:v>
                </c:pt>
                <c:pt idx="2890">
                  <c:v>762</c:v>
                </c:pt>
                <c:pt idx="2891">
                  <c:v>762</c:v>
                </c:pt>
                <c:pt idx="2892">
                  <c:v>763</c:v>
                </c:pt>
                <c:pt idx="2893">
                  <c:v>763</c:v>
                </c:pt>
                <c:pt idx="2894">
                  <c:v>763</c:v>
                </c:pt>
                <c:pt idx="2895">
                  <c:v>764</c:v>
                </c:pt>
                <c:pt idx="2896">
                  <c:v>764</c:v>
                </c:pt>
                <c:pt idx="2897">
                  <c:v>764</c:v>
                </c:pt>
                <c:pt idx="2898">
                  <c:v>764</c:v>
                </c:pt>
                <c:pt idx="2899">
                  <c:v>764</c:v>
                </c:pt>
                <c:pt idx="2900">
                  <c:v>764</c:v>
                </c:pt>
                <c:pt idx="2901">
                  <c:v>764</c:v>
                </c:pt>
                <c:pt idx="2902">
                  <c:v>764</c:v>
                </c:pt>
                <c:pt idx="2903">
                  <c:v>764</c:v>
                </c:pt>
                <c:pt idx="2904">
                  <c:v>764</c:v>
                </c:pt>
                <c:pt idx="2905">
                  <c:v>764</c:v>
                </c:pt>
                <c:pt idx="2906">
                  <c:v>764</c:v>
                </c:pt>
                <c:pt idx="2907">
                  <c:v>764</c:v>
                </c:pt>
                <c:pt idx="2908">
                  <c:v>764</c:v>
                </c:pt>
                <c:pt idx="2909">
                  <c:v>764</c:v>
                </c:pt>
                <c:pt idx="2910">
                  <c:v>764</c:v>
                </c:pt>
                <c:pt idx="2911">
                  <c:v>764</c:v>
                </c:pt>
                <c:pt idx="2912">
                  <c:v>765</c:v>
                </c:pt>
                <c:pt idx="2913">
                  <c:v>766</c:v>
                </c:pt>
                <c:pt idx="2914">
                  <c:v>766</c:v>
                </c:pt>
                <c:pt idx="2915">
                  <c:v>766</c:v>
                </c:pt>
                <c:pt idx="2916">
                  <c:v>766</c:v>
                </c:pt>
                <c:pt idx="2917">
                  <c:v>766</c:v>
                </c:pt>
                <c:pt idx="2918">
                  <c:v>766</c:v>
                </c:pt>
                <c:pt idx="2919">
                  <c:v>767</c:v>
                </c:pt>
                <c:pt idx="2920">
                  <c:v>767</c:v>
                </c:pt>
                <c:pt idx="2921">
                  <c:v>767</c:v>
                </c:pt>
                <c:pt idx="2922">
                  <c:v>768</c:v>
                </c:pt>
                <c:pt idx="2923">
                  <c:v>769</c:v>
                </c:pt>
                <c:pt idx="2924">
                  <c:v>770</c:v>
                </c:pt>
                <c:pt idx="2925">
                  <c:v>771</c:v>
                </c:pt>
                <c:pt idx="2926">
                  <c:v>771</c:v>
                </c:pt>
                <c:pt idx="2927">
                  <c:v>771</c:v>
                </c:pt>
                <c:pt idx="2928">
                  <c:v>771</c:v>
                </c:pt>
                <c:pt idx="2929">
                  <c:v>772</c:v>
                </c:pt>
                <c:pt idx="2930">
                  <c:v>773</c:v>
                </c:pt>
                <c:pt idx="2931">
                  <c:v>773</c:v>
                </c:pt>
                <c:pt idx="2932">
                  <c:v>773</c:v>
                </c:pt>
                <c:pt idx="2933">
                  <c:v>774</c:v>
                </c:pt>
                <c:pt idx="2934">
                  <c:v>774</c:v>
                </c:pt>
                <c:pt idx="2935">
                  <c:v>775</c:v>
                </c:pt>
                <c:pt idx="2936">
                  <c:v>775</c:v>
                </c:pt>
                <c:pt idx="2937">
                  <c:v>775</c:v>
                </c:pt>
                <c:pt idx="2938">
                  <c:v>776</c:v>
                </c:pt>
                <c:pt idx="2939">
                  <c:v>776</c:v>
                </c:pt>
                <c:pt idx="2940">
                  <c:v>776</c:v>
                </c:pt>
                <c:pt idx="2941">
                  <c:v>776</c:v>
                </c:pt>
                <c:pt idx="2942">
                  <c:v>776</c:v>
                </c:pt>
                <c:pt idx="2943">
                  <c:v>776</c:v>
                </c:pt>
                <c:pt idx="2944">
                  <c:v>776</c:v>
                </c:pt>
                <c:pt idx="2945">
                  <c:v>776</c:v>
                </c:pt>
                <c:pt idx="2946">
                  <c:v>776</c:v>
                </c:pt>
                <c:pt idx="2947">
                  <c:v>776</c:v>
                </c:pt>
                <c:pt idx="2948">
                  <c:v>776</c:v>
                </c:pt>
                <c:pt idx="2949">
                  <c:v>776</c:v>
                </c:pt>
                <c:pt idx="2950">
                  <c:v>776</c:v>
                </c:pt>
                <c:pt idx="2951">
                  <c:v>777</c:v>
                </c:pt>
                <c:pt idx="2952">
                  <c:v>777</c:v>
                </c:pt>
                <c:pt idx="2953">
                  <c:v>777</c:v>
                </c:pt>
                <c:pt idx="2954">
                  <c:v>777</c:v>
                </c:pt>
                <c:pt idx="2955">
                  <c:v>777</c:v>
                </c:pt>
                <c:pt idx="2956">
                  <c:v>777</c:v>
                </c:pt>
                <c:pt idx="2957">
                  <c:v>777</c:v>
                </c:pt>
                <c:pt idx="2958">
                  <c:v>777</c:v>
                </c:pt>
                <c:pt idx="2959">
                  <c:v>777</c:v>
                </c:pt>
                <c:pt idx="2960">
                  <c:v>777</c:v>
                </c:pt>
                <c:pt idx="2961">
                  <c:v>777</c:v>
                </c:pt>
                <c:pt idx="2962">
                  <c:v>777</c:v>
                </c:pt>
                <c:pt idx="2963">
                  <c:v>777</c:v>
                </c:pt>
                <c:pt idx="2964">
                  <c:v>777</c:v>
                </c:pt>
                <c:pt idx="2965">
                  <c:v>778</c:v>
                </c:pt>
                <c:pt idx="2966">
                  <c:v>779</c:v>
                </c:pt>
                <c:pt idx="2967">
                  <c:v>780</c:v>
                </c:pt>
                <c:pt idx="2968">
                  <c:v>780</c:v>
                </c:pt>
                <c:pt idx="2969">
                  <c:v>780</c:v>
                </c:pt>
                <c:pt idx="2970">
                  <c:v>780</c:v>
                </c:pt>
                <c:pt idx="2971">
                  <c:v>780</c:v>
                </c:pt>
                <c:pt idx="2972">
                  <c:v>781</c:v>
                </c:pt>
                <c:pt idx="2973">
                  <c:v>782</c:v>
                </c:pt>
                <c:pt idx="2974">
                  <c:v>782</c:v>
                </c:pt>
                <c:pt idx="2975">
                  <c:v>783</c:v>
                </c:pt>
                <c:pt idx="2976">
                  <c:v>784</c:v>
                </c:pt>
                <c:pt idx="2977">
                  <c:v>785</c:v>
                </c:pt>
                <c:pt idx="2978">
                  <c:v>786</c:v>
                </c:pt>
                <c:pt idx="2979">
                  <c:v>787</c:v>
                </c:pt>
                <c:pt idx="2980">
                  <c:v>788</c:v>
                </c:pt>
                <c:pt idx="2981">
                  <c:v>789</c:v>
                </c:pt>
                <c:pt idx="2982">
                  <c:v>789</c:v>
                </c:pt>
                <c:pt idx="2983">
                  <c:v>789</c:v>
                </c:pt>
                <c:pt idx="2984">
                  <c:v>790</c:v>
                </c:pt>
                <c:pt idx="2985">
                  <c:v>791</c:v>
                </c:pt>
                <c:pt idx="2986">
                  <c:v>792</c:v>
                </c:pt>
                <c:pt idx="2987">
                  <c:v>793</c:v>
                </c:pt>
                <c:pt idx="2988">
                  <c:v>794</c:v>
                </c:pt>
                <c:pt idx="2989">
                  <c:v>795</c:v>
                </c:pt>
                <c:pt idx="2990">
                  <c:v>796</c:v>
                </c:pt>
                <c:pt idx="2991">
                  <c:v>797</c:v>
                </c:pt>
                <c:pt idx="2992">
                  <c:v>798</c:v>
                </c:pt>
                <c:pt idx="2993">
                  <c:v>798</c:v>
                </c:pt>
                <c:pt idx="2994">
                  <c:v>798</c:v>
                </c:pt>
                <c:pt idx="2995">
                  <c:v>799</c:v>
                </c:pt>
                <c:pt idx="2996">
                  <c:v>800</c:v>
                </c:pt>
                <c:pt idx="2997">
                  <c:v>800</c:v>
                </c:pt>
                <c:pt idx="2998">
                  <c:v>801</c:v>
                </c:pt>
                <c:pt idx="2999">
                  <c:v>801</c:v>
                </c:pt>
                <c:pt idx="3000">
                  <c:v>801</c:v>
                </c:pt>
                <c:pt idx="3001">
                  <c:v>801</c:v>
                </c:pt>
                <c:pt idx="3002">
                  <c:v>801</c:v>
                </c:pt>
                <c:pt idx="3003">
                  <c:v>801</c:v>
                </c:pt>
                <c:pt idx="3004">
                  <c:v>802</c:v>
                </c:pt>
                <c:pt idx="3005">
                  <c:v>802</c:v>
                </c:pt>
                <c:pt idx="3006">
                  <c:v>802</c:v>
                </c:pt>
                <c:pt idx="3007">
                  <c:v>802</c:v>
                </c:pt>
                <c:pt idx="3008">
                  <c:v>802</c:v>
                </c:pt>
                <c:pt idx="3009">
                  <c:v>802</c:v>
                </c:pt>
                <c:pt idx="3010">
                  <c:v>802</c:v>
                </c:pt>
                <c:pt idx="3011">
                  <c:v>802</c:v>
                </c:pt>
                <c:pt idx="3012">
                  <c:v>802</c:v>
                </c:pt>
                <c:pt idx="3013">
                  <c:v>802</c:v>
                </c:pt>
                <c:pt idx="3014">
                  <c:v>802</c:v>
                </c:pt>
                <c:pt idx="3015">
                  <c:v>802</c:v>
                </c:pt>
                <c:pt idx="3016">
                  <c:v>802</c:v>
                </c:pt>
                <c:pt idx="3017">
                  <c:v>802</c:v>
                </c:pt>
                <c:pt idx="3018">
                  <c:v>802</c:v>
                </c:pt>
                <c:pt idx="3019">
                  <c:v>802</c:v>
                </c:pt>
                <c:pt idx="3020">
                  <c:v>802</c:v>
                </c:pt>
                <c:pt idx="3021">
                  <c:v>802</c:v>
                </c:pt>
                <c:pt idx="3022">
                  <c:v>802</c:v>
                </c:pt>
                <c:pt idx="3023">
                  <c:v>802</c:v>
                </c:pt>
                <c:pt idx="3024">
                  <c:v>802</c:v>
                </c:pt>
                <c:pt idx="3025">
                  <c:v>802</c:v>
                </c:pt>
                <c:pt idx="3026">
                  <c:v>802</c:v>
                </c:pt>
                <c:pt idx="3027">
                  <c:v>802</c:v>
                </c:pt>
                <c:pt idx="3028">
                  <c:v>802</c:v>
                </c:pt>
                <c:pt idx="3029">
                  <c:v>802</c:v>
                </c:pt>
                <c:pt idx="3030">
                  <c:v>802</c:v>
                </c:pt>
                <c:pt idx="3031">
                  <c:v>802</c:v>
                </c:pt>
                <c:pt idx="3032">
                  <c:v>802</c:v>
                </c:pt>
                <c:pt idx="3033">
                  <c:v>802</c:v>
                </c:pt>
                <c:pt idx="3034">
                  <c:v>803</c:v>
                </c:pt>
                <c:pt idx="3035">
                  <c:v>803</c:v>
                </c:pt>
                <c:pt idx="3036">
                  <c:v>803</c:v>
                </c:pt>
                <c:pt idx="3037">
                  <c:v>803</c:v>
                </c:pt>
                <c:pt idx="3038">
                  <c:v>803</c:v>
                </c:pt>
                <c:pt idx="3039">
                  <c:v>803</c:v>
                </c:pt>
                <c:pt idx="3040">
                  <c:v>803</c:v>
                </c:pt>
                <c:pt idx="3041">
                  <c:v>803</c:v>
                </c:pt>
                <c:pt idx="3042">
                  <c:v>803</c:v>
                </c:pt>
                <c:pt idx="3043">
                  <c:v>803</c:v>
                </c:pt>
                <c:pt idx="3044">
                  <c:v>803</c:v>
                </c:pt>
                <c:pt idx="3045">
                  <c:v>803</c:v>
                </c:pt>
                <c:pt idx="3046">
                  <c:v>803</c:v>
                </c:pt>
                <c:pt idx="3047">
                  <c:v>803</c:v>
                </c:pt>
                <c:pt idx="3048">
                  <c:v>803</c:v>
                </c:pt>
                <c:pt idx="3049">
                  <c:v>803</c:v>
                </c:pt>
                <c:pt idx="3050">
                  <c:v>803</c:v>
                </c:pt>
                <c:pt idx="3051">
                  <c:v>803</c:v>
                </c:pt>
                <c:pt idx="3052">
                  <c:v>803</c:v>
                </c:pt>
                <c:pt idx="3053">
                  <c:v>803</c:v>
                </c:pt>
                <c:pt idx="3054">
                  <c:v>803</c:v>
                </c:pt>
                <c:pt idx="3055">
                  <c:v>803</c:v>
                </c:pt>
                <c:pt idx="3056">
                  <c:v>803</c:v>
                </c:pt>
                <c:pt idx="3057">
                  <c:v>804</c:v>
                </c:pt>
                <c:pt idx="3058">
                  <c:v>805</c:v>
                </c:pt>
                <c:pt idx="3059">
                  <c:v>806</c:v>
                </c:pt>
                <c:pt idx="3060">
                  <c:v>807</c:v>
                </c:pt>
                <c:pt idx="3061">
                  <c:v>808</c:v>
                </c:pt>
                <c:pt idx="3062">
                  <c:v>809</c:v>
                </c:pt>
                <c:pt idx="3063">
                  <c:v>810</c:v>
                </c:pt>
                <c:pt idx="3064">
                  <c:v>811</c:v>
                </c:pt>
                <c:pt idx="3065">
                  <c:v>812</c:v>
                </c:pt>
                <c:pt idx="3066">
                  <c:v>813</c:v>
                </c:pt>
                <c:pt idx="3067">
                  <c:v>814</c:v>
                </c:pt>
                <c:pt idx="3068">
                  <c:v>814</c:v>
                </c:pt>
                <c:pt idx="3069">
                  <c:v>815</c:v>
                </c:pt>
                <c:pt idx="3070">
                  <c:v>816</c:v>
                </c:pt>
                <c:pt idx="3071">
                  <c:v>816</c:v>
                </c:pt>
                <c:pt idx="3072">
                  <c:v>816</c:v>
                </c:pt>
                <c:pt idx="3073">
                  <c:v>816</c:v>
                </c:pt>
                <c:pt idx="3074">
                  <c:v>816</c:v>
                </c:pt>
                <c:pt idx="3075">
                  <c:v>816</c:v>
                </c:pt>
                <c:pt idx="3076">
                  <c:v>816</c:v>
                </c:pt>
                <c:pt idx="3077">
                  <c:v>816</c:v>
                </c:pt>
                <c:pt idx="3078">
                  <c:v>816</c:v>
                </c:pt>
                <c:pt idx="3079">
                  <c:v>816</c:v>
                </c:pt>
                <c:pt idx="3080">
                  <c:v>816</c:v>
                </c:pt>
                <c:pt idx="3081">
                  <c:v>816</c:v>
                </c:pt>
                <c:pt idx="3082">
                  <c:v>816</c:v>
                </c:pt>
                <c:pt idx="3083">
                  <c:v>816</c:v>
                </c:pt>
                <c:pt idx="3084">
                  <c:v>816</c:v>
                </c:pt>
                <c:pt idx="3085">
                  <c:v>816</c:v>
                </c:pt>
                <c:pt idx="3086">
                  <c:v>816</c:v>
                </c:pt>
                <c:pt idx="3087">
                  <c:v>817</c:v>
                </c:pt>
                <c:pt idx="3088">
                  <c:v>818</c:v>
                </c:pt>
                <c:pt idx="3089">
                  <c:v>819</c:v>
                </c:pt>
                <c:pt idx="3090">
                  <c:v>820</c:v>
                </c:pt>
                <c:pt idx="3091">
                  <c:v>821</c:v>
                </c:pt>
                <c:pt idx="3092">
                  <c:v>822</c:v>
                </c:pt>
                <c:pt idx="3093">
                  <c:v>823</c:v>
                </c:pt>
                <c:pt idx="3094">
                  <c:v>824</c:v>
                </c:pt>
                <c:pt idx="3095">
                  <c:v>824</c:v>
                </c:pt>
                <c:pt idx="3096">
                  <c:v>824</c:v>
                </c:pt>
                <c:pt idx="3097">
                  <c:v>825</c:v>
                </c:pt>
                <c:pt idx="3098">
                  <c:v>826</c:v>
                </c:pt>
                <c:pt idx="3099">
                  <c:v>826</c:v>
                </c:pt>
                <c:pt idx="3100">
                  <c:v>827</c:v>
                </c:pt>
                <c:pt idx="3101">
                  <c:v>827</c:v>
                </c:pt>
                <c:pt idx="3102">
                  <c:v>827</c:v>
                </c:pt>
                <c:pt idx="3103">
                  <c:v>827</c:v>
                </c:pt>
                <c:pt idx="3104">
                  <c:v>827</c:v>
                </c:pt>
                <c:pt idx="3105">
                  <c:v>827</c:v>
                </c:pt>
                <c:pt idx="3106">
                  <c:v>827</c:v>
                </c:pt>
                <c:pt idx="3107">
                  <c:v>827</c:v>
                </c:pt>
                <c:pt idx="3108">
                  <c:v>828</c:v>
                </c:pt>
                <c:pt idx="3109">
                  <c:v>829</c:v>
                </c:pt>
                <c:pt idx="3110">
                  <c:v>830</c:v>
                </c:pt>
                <c:pt idx="3111">
                  <c:v>830</c:v>
                </c:pt>
                <c:pt idx="3112">
                  <c:v>831</c:v>
                </c:pt>
                <c:pt idx="3113">
                  <c:v>831</c:v>
                </c:pt>
                <c:pt idx="3114">
                  <c:v>831</c:v>
                </c:pt>
                <c:pt idx="3115">
                  <c:v>832</c:v>
                </c:pt>
                <c:pt idx="3116">
                  <c:v>833</c:v>
                </c:pt>
                <c:pt idx="3117">
                  <c:v>833</c:v>
                </c:pt>
                <c:pt idx="3118">
                  <c:v>833</c:v>
                </c:pt>
                <c:pt idx="3119">
                  <c:v>833</c:v>
                </c:pt>
                <c:pt idx="3120">
                  <c:v>833</c:v>
                </c:pt>
                <c:pt idx="3121">
                  <c:v>833</c:v>
                </c:pt>
                <c:pt idx="3122">
                  <c:v>833</c:v>
                </c:pt>
                <c:pt idx="3123">
                  <c:v>833</c:v>
                </c:pt>
                <c:pt idx="3124">
                  <c:v>833</c:v>
                </c:pt>
                <c:pt idx="3125">
                  <c:v>833</c:v>
                </c:pt>
                <c:pt idx="3126">
                  <c:v>833</c:v>
                </c:pt>
                <c:pt idx="3127">
                  <c:v>833</c:v>
                </c:pt>
                <c:pt idx="3128">
                  <c:v>833</c:v>
                </c:pt>
                <c:pt idx="3129">
                  <c:v>833</c:v>
                </c:pt>
                <c:pt idx="3130">
                  <c:v>834</c:v>
                </c:pt>
                <c:pt idx="3131">
                  <c:v>834</c:v>
                </c:pt>
                <c:pt idx="3132">
                  <c:v>834</c:v>
                </c:pt>
                <c:pt idx="3133">
                  <c:v>834</c:v>
                </c:pt>
                <c:pt idx="3134">
                  <c:v>834</c:v>
                </c:pt>
                <c:pt idx="3135">
                  <c:v>834</c:v>
                </c:pt>
                <c:pt idx="3136">
                  <c:v>834</c:v>
                </c:pt>
                <c:pt idx="3137">
                  <c:v>834</c:v>
                </c:pt>
                <c:pt idx="3138">
                  <c:v>834</c:v>
                </c:pt>
                <c:pt idx="3139">
                  <c:v>834</c:v>
                </c:pt>
                <c:pt idx="3140">
                  <c:v>834</c:v>
                </c:pt>
                <c:pt idx="3141">
                  <c:v>834</c:v>
                </c:pt>
                <c:pt idx="3142">
                  <c:v>834</c:v>
                </c:pt>
                <c:pt idx="3143">
                  <c:v>834</c:v>
                </c:pt>
                <c:pt idx="3144">
                  <c:v>834</c:v>
                </c:pt>
                <c:pt idx="3145">
                  <c:v>834</c:v>
                </c:pt>
                <c:pt idx="3146">
                  <c:v>834</c:v>
                </c:pt>
                <c:pt idx="3147">
                  <c:v>834</c:v>
                </c:pt>
                <c:pt idx="3148">
                  <c:v>835</c:v>
                </c:pt>
                <c:pt idx="3149">
                  <c:v>835</c:v>
                </c:pt>
                <c:pt idx="3150">
                  <c:v>835</c:v>
                </c:pt>
                <c:pt idx="3151">
                  <c:v>835</c:v>
                </c:pt>
                <c:pt idx="3152">
                  <c:v>835</c:v>
                </c:pt>
                <c:pt idx="3153">
                  <c:v>835</c:v>
                </c:pt>
                <c:pt idx="3154">
                  <c:v>835</c:v>
                </c:pt>
                <c:pt idx="3155">
                  <c:v>835</c:v>
                </c:pt>
                <c:pt idx="3156">
                  <c:v>835</c:v>
                </c:pt>
                <c:pt idx="3157">
                  <c:v>835</c:v>
                </c:pt>
                <c:pt idx="3158">
                  <c:v>835</c:v>
                </c:pt>
                <c:pt idx="3159">
                  <c:v>835</c:v>
                </c:pt>
                <c:pt idx="3160">
                  <c:v>836</c:v>
                </c:pt>
                <c:pt idx="3161">
                  <c:v>837</c:v>
                </c:pt>
                <c:pt idx="3162">
                  <c:v>838</c:v>
                </c:pt>
                <c:pt idx="3163">
                  <c:v>839</c:v>
                </c:pt>
                <c:pt idx="3164">
                  <c:v>839</c:v>
                </c:pt>
                <c:pt idx="3165">
                  <c:v>839</c:v>
                </c:pt>
                <c:pt idx="3166">
                  <c:v>839</c:v>
                </c:pt>
                <c:pt idx="3167">
                  <c:v>840</c:v>
                </c:pt>
                <c:pt idx="3168">
                  <c:v>841</c:v>
                </c:pt>
                <c:pt idx="3169">
                  <c:v>842</c:v>
                </c:pt>
                <c:pt idx="3170">
                  <c:v>842</c:v>
                </c:pt>
                <c:pt idx="3171">
                  <c:v>843</c:v>
                </c:pt>
                <c:pt idx="3172">
                  <c:v>844</c:v>
                </c:pt>
                <c:pt idx="3173">
                  <c:v>845</c:v>
                </c:pt>
                <c:pt idx="3174">
                  <c:v>846</c:v>
                </c:pt>
                <c:pt idx="3175">
                  <c:v>847</c:v>
                </c:pt>
                <c:pt idx="3176">
                  <c:v>848</c:v>
                </c:pt>
                <c:pt idx="3177">
                  <c:v>849</c:v>
                </c:pt>
                <c:pt idx="3178">
                  <c:v>850</c:v>
                </c:pt>
                <c:pt idx="3179">
                  <c:v>851</c:v>
                </c:pt>
                <c:pt idx="3180">
                  <c:v>852</c:v>
                </c:pt>
                <c:pt idx="3181">
                  <c:v>853</c:v>
                </c:pt>
                <c:pt idx="3182">
                  <c:v>854</c:v>
                </c:pt>
                <c:pt idx="3183">
                  <c:v>854</c:v>
                </c:pt>
                <c:pt idx="3184">
                  <c:v>855</c:v>
                </c:pt>
                <c:pt idx="3185">
                  <c:v>855</c:v>
                </c:pt>
                <c:pt idx="3186">
                  <c:v>855</c:v>
                </c:pt>
                <c:pt idx="3187">
                  <c:v>856</c:v>
                </c:pt>
                <c:pt idx="3188">
                  <c:v>857</c:v>
                </c:pt>
                <c:pt idx="3189">
                  <c:v>858</c:v>
                </c:pt>
                <c:pt idx="3190">
                  <c:v>859</c:v>
                </c:pt>
                <c:pt idx="3191">
                  <c:v>860</c:v>
                </c:pt>
                <c:pt idx="3192">
                  <c:v>860</c:v>
                </c:pt>
                <c:pt idx="3193">
                  <c:v>861</c:v>
                </c:pt>
                <c:pt idx="3194">
                  <c:v>862</c:v>
                </c:pt>
                <c:pt idx="3195">
                  <c:v>862</c:v>
                </c:pt>
                <c:pt idx="3196">
                  <c:v>863</c:v>
                </c:pt>
                <c:pt idx="3197">
                  <c:v>863</c:v>
                </c:pt>
                <c:pt idx="3198">
                  <c:v>864</c:v>
                </c:pt>
                <c:pt idx="3199">
                  <c:v>864</c:v>
                </c:pt>
                <c:pt idx="3200">
                  <c:v>865</c:v>
                </c:pt>
                <c:pt idx="3201">
                  <c:v>866</c:v>
                </c:pt>
                <c:pt idx="3202">
                  <c:v>867</c:v>
                </c:pt>
                <c:pt idx="3203">
                  <c:v>868</c:v>
                </c:pt>
                <c:pt idx="3204">
                  <c:v>869</c:v>
                </c:pt>
                <c:pt idx="3205">
                  <c:v>870</c:v>
                </c:pt>
                <c:pt idx="3206">
                  <c:v>870</c:v>
                </c:pt>
                <c:pt idx="3207">
                  <c:v>870</c:v>
                </c:pt>
                <c:pt idx="3208">
                  <c:v>870</c:v>
                </c:pt>
                <c:pt idx="3209">
                  <c:v>871</c:v>
                </c:pt>
                <c:pt idx="3210">
                  <c:v>871</c:v>
                </c:pt>
                <c:pt idx="3211">
                  <c:v>871</c:v>
                </c:pt>
                <c:pt idx="3212">
                  <c:v>871</c:v>
                </c:pt>
                <c:pt idx="3213">
                  <c:v>871</c:v>
                </c:pt>
                <c:pt idx="3214">
                  <c:v>871</c:v>
                </c:pt>
                <c:pt idx="3215">
                  <c:v>871</c:v>
                </c:pt>
                <c:pt idx="3216">
                  <c:v>871</c:v>
                </c:pt>
                <c:pt idx="3217">
                  <c:v>871</c:v>
                </c:pt>
                <c:pt idx="3218">
                  <c:v>871</c:v>
                </c:pt>
                <c:pt idx="3219">
                  <c:v>871</c:v>
                </c:pt>
                <c:pt idx="3220">
                  <c:v>871</c:v>
                </c:pt>
                <c:pt idx="3221">
                  <c:v>872</c:v>
                </c:pt>
                <c:pt idx="3222">
                  <c:v>872</c:v>
                </c:pt>
                <c:pt idx="3223">
                  <c:v>872</c:v>
                </c:pt>
                <c:pt idx="3224">
                  <c:v>872</c:v>
                </c:pt>
                <c:pt idx="3225">
                  <c:v>872</c:v>
                </c:pt>
                <c:pt idx="3226">
                  <c:v>872</c:v>
                </c:pt>
                <c:pt idx="3227">
                  <c:v>872</c:v>
                </c:pt>
                <c:pt idx="3228">
                  <c:v>872</c:v>
                </c:pt>
                <c:pt idx="3229">
                  <c:v>872</c:v>
                </c:pt>
                <c:pt idx="3230">
                  <c:v>872</c:v>
                </c:pt>
                <c:pt idx="3231">
                  <c:v>872</c:v>
                </c:pt>
                <c:pt idx="3232">
                  <c:v>872</c:v>
                </c:pt>
                <c:pt idx="3233">
                  <c:v>872</c:v>
                </c:pt>
                <c:pt idx="3234">
                  <c:v>872</c:v>
                </c:pt>
                <c:pt idx="3235">
                  <c:v>873</c:v>
                </c:pt>
                <c:pt idx="3236">
                  <c:v>873</c:v>
                </c:pt>
                <c:pt idx="3237">
                  <c:v>873</c:v>
                </c:pt>
                <c:pt idx="3238">
                  <c:v>873</c:v>
                </c:pt>
                <c:pt idx="3239">
                  <c:v>874</c:v>
                </c:pt>
                <c:pt idx="3240">
                  <c:v>874</c:v>
                </c:pt>
                <c:pt idx="3241">
                  <c:v>874</c:v>
                </c:pt>
                <c:pt idx="3242">
                  <c:v>874</c:v>
                </c:pt>
                <c:pt idx="3243">
                  <c:v>874</c:v>
                </c:pt>
                <c:pt idx="3244">
                  <c:v>874</c:v>
                </c:pt>
                <c:pt idx="3245">
                  <c:v>874</c:v>
                </c:pt>
                <c:pt idx="3246">
                  <c:v>874</c:v>
                </c:pt>
                <c:pt idx="3247">
                  <c:v>874</c:v>
                </c:pt>
                <c:pt idx="3248">
                  <c:v>874</c:v>
                </c:pt>
                <c:pt idx="3249">
                  <c:v>874</c:v>
                </c:pt>
                <c:pt idx="3250">
                  <c:v>874</c:v>
                </c:pt>
                <c:pt idx="3251">
                  <c:v>874</c:v>
                </c:pt>
                <c:pt idx="3252">
                  <c:v>874</c:v>
                </c:pt>
                <c:pt idx="3253">
                  <c:v>874</c:v>
                </c:pt>
                <c:pt idx="3254">
                  <c:v>874</c:v>
                </c:pt>
                <c:pt idx="3255">
                  <c:v>874</c:v>
                </c:pt>
                <c:pt idx="3256">
                  <c:v>874</c:v>
                </c:pt>
                <c:pt idx="3257">
                  <c:v>875</c:v>
                </c:pt>
                <c:pt idx="3258">
                  <c:v>876</c:v>
                </c:pt>
                <c:pt idx="3259">
                  <c:v>876</c:v>
                </c:pt>
                <c:pt idx="3260">
                  <c:v>876</c:v>
                </c:pt>
                <c:pt idx="3261">
                  <c:v>876</c:v>
                </c:pt>
                <c:pt idx="3262">
                  <c:v>876</c:v>
                </c:pt>
                <c:pt idx="3263">
                  <c:v>876</c:v>
                </c:pt>
                <c:pt idx="3264">
                  <c:v>876</c:v>
                </c:pt>
                <c:pt idx="3265">
                  <c:v>877</c:v>
                </c:pt>
                <c:pt idx="3266">
                  <c:v>877</c:v>
                </c:pt>
                <c:pt idx="3267">
                  <c:v>877</c:v>
                </c:pt>
                <c:pt idx="3268">
                  <c:v>877</c:v>
                </c:pt>
                <c:pt idx="3269">
                  <c:v>877</c:v>
                </c:pt>
                <c:pt idx="3270">
                  <c:v>877</c:v>
                </c:pt>
                <c:pt idx="3271">
                  <c:v>877</c:v>
                </c:pt>
                <c:pt idx="3272">
                  <c:v>877</c:v>
                </c:pt>
                <c:pt idx="3273">
                  <c:v>878</c:v>
                </c:pt>
                <c:pt idx="3274">
                  <c:v>878</c:v>
                </c:pt>
                <c:pt idx="3275">
                  <c:v>878</c:v>
                </c:pt>
                <c:pt idx="3276">
                  <c:v>878</c:v>
                </c:pt>
                <c:pt idx="3277">
                  <c:v>878</c:v>
                </c:pt>
                <c:pt idx="3278">
                  <c:v>878</c:v>
                </c:pt>
                <c:pt idx="3279">
                  <c:v>878</c:v>
                </c:pt>
                <c:pt idx="3280">
                  <c:v>878</c:v>
                </c:pt>
                <c:pt idx="3281">
                  <c:v>878</c:v>
                </c:pt>
                <c:pt idx="3282">
                  <c:v>878</c:v>
                </c:pt>
                <c:pt idx="3283">
                  <c:v>878</c:v>
                </c:pt>
                <c:pt idx="3284">
                  <c:v>878</c:v>
                </c:pt>
                <c:pt idx="3285">
                  <c:v>878</c:v>
                </c:pt>
                <c:pt idx="3286">
                  <c:v>878</c:v>
                </c:pt>
                <c:pt idx="3287">
                  <c:v>878</c:v>
                </c:pt>
                <c:pt idx="3288">
                  <c:v>878</c:v>
                </c:pt>
                <c:pt idx="3289">
                  <c:v>878</c:v>
                </c:pt>
                <c:pt idx="3290">
                  <c:v>878</c:v>
                </c:pt>
                <c:pt idx="3291">
                  <c:v>878</c:v>
                </c:pt>
                <c:pt idx="3292">
                  <c:v>878</c:v>
                </c:pt>
                <c:pt idx="3293">
                  <c:v>878</c:v>
                </c:pt>
                <c:pt idx="3294">
                  <c:v>878</c:v>
                </c:pt>
                <c:pt idx="3295">
                  <c:v>878</c:v>
                </c:pt>
                <c:pt idx="3296">
                  <c:v>878</c:v>
                </c:pt>
                <c:pt idx="3297">
                  <c:v>878</c:v>
                </c:pt>
                <c:pt idx="3298">
                  <c:v>879</c:v>
                </c:pt>
                <c:pt idx="3299">
                  <c:v>879</c:v>
                </c:pt>
                <c:pt idx="3300">
                  <c:v>880</c:v>
                </c:pt>
                <c:pt idx="3301">
                  <c:v>880</c:v>
                </c:pt>
                <c:pt idx="3302">
                  <c:v>880</c:v>
                </c:pt>
                <c:pt idx="3303">
                  <c:v>880</c:v>
                </c:pt>
                <c:pt idx="3304">
                  <c:v>880</c:v>
                </c:pt>
                <c:pt idx="3305">
                  <c:v>880</c:v>
                </c:pt>
                <c:pt idx="3306">
                  <c:v>880</c:v>
                </c:pt>
                <c:pt idx="3307">
                  <c:v>880</c:v>
                </c:pt>
                <c:pt idx="3308">
                  <c:v>880</c:v>
                </c:pt>
                <c:pt idx="3309">
                  <c:v>880</c:v>
                </c:pt>
                <c:pt idx="3310">
                  <c:v>881</c:v>
                </c:pt>
                <c:pt idx="3311">
                  <c:v>882</c:v>
                </c:pt>
                <c:pt idx="3312">
                  <c:v>883</c:v>
                </c:pt>
                <c:pt idx="3313">
                  <c:v>884</c:v>
                </c:pt>
                <c:pt idx="3314">
                  <c:v>885</c:v>
                </c:pt>
                <c:pt idx="3315">
                  <c:v>886</c:v>
                </c:pt>
                <c:pt idx="3316">
                  <c:v>886</c:v>
                </c:pt>
                <c:pt idx="3317">
                  <c:v>886</c:v>
                </c:pt>
                <c:pt idx="3318">
                  <c:v>886</c:v>
                </c:pt>
                <c:pt idx="3319">
                  <c:v>886</c:v>
                </c:pt>
                <c:pt idx="3320">
                  <c:v>886</c:v>
                </c:pt>
                <c:pt idx="3321">
                  <c:v>886</c:v>
                </c:pt>
                <c:pt idx="3322">
                  <c:v>886</c:v>
                </c:pt>
                <c:pt idx="3323">
                  <c:v>886</c:v>
                </c:pt>
                <c:pt idx="3324">
                  <c:v>886</c:v>
                </c:pt>
                <c:pt idx="3325">
                  <c:v>886</c:v>
                </c:pt>
                <c:pt idx="3326">
                  <c:v>886</c:v>
                </c:pt>
                <c:pt idx="3327">
                  <c:v>886</c:v>
                </c:pt>
                <c:pt idx="3328">
                  <c:v>886</c:v>
                </c:pt>
                <c:pt idx="3329">
                  <c:v>886</c:v>
                </c:pt>
                <c:pt idx="3330">
                  <c:v>886</c:v>
                </c:pt>
                <c:pt idx="3331">
                  <c:v>886</c:v>
                </c:pt>
                <c:pt idx="3332">
                  <c:v>887</c:v>
                </c:pt>
                <c:pt idx="3333">
                  <c:v>887</c:v>
                </c:pt>
                <c:pt idx="3334">
                  <c:v>888</c:v>
                </c:pt>
                <c:pt idx="3335">
                  <c:v>889</c:v>
                </c:pt>
                <c:pt idx="3336">
                  <c:v>890</c:v>
                </c:pt>
                <c:pt idx="3337">
                  <c:v>891</c:v>
                </c:pt>
                <c:pt idx="3338">
                  <c:v>891</c:v>
                </c:pt>
                <c:pt idx="3339">
                  <c:v>891</c:v>
                </c:pt>
                <c:pt idx="3340">
                  <c:v>892</c:v>
                </c:pt>
                <c:pt idx="3341">
                  <c:v>893</c:v>
                </c:pt>
                <c:pt idx="3342">
                  <c:v>894</c:v>
                </c:pt>
                <c:pt idx="3343">
                  <c:v>894</c:v>
                </c:pt>
                <c:pt idx="3344">
                  <c:v>895</c:v>
                </c:pt>
                <c:pt idx="3345">
                  <c:v>895</c:v>
                </c:pt>
                <c:pt idx="3346">
                  <c:v>896</c:v>
                </c:pt>
                <c:pt idx="3347">
                  <c:v>897</c:v>
                </c:pt>
                <c:pt idx="3348">
                  <c:v>898</c:v>
                </c:pt>
                <c:pt idx="3349">
                  <c:v>898</c:v>
                </c:pt>
                <c:pt idx="3350">
                  <c:v>898</c:v>
                </c:pt>
                <c:pt idx="3351">
                  <c:v>898</c:v>
                </c:pt>
                <c:pt idx="3352">
                  <c:v>899</c:v>
                </c:pt>
                <c:pt idx="3353">
                  <c:v>900</c:v>
                </c:pt>
                <c:pt idx="3354">
                  <c:v>901</c:v>
                </c:pt>
                <c:pt idx="3355">
                  <c:v>901</c:v>
                </c:pt>
                <c:pt idx="3356">
                  <c:v>901</c:v>
                </c:pt>
                <c:pt idx="3357">
                  <c:v>902</c:v>
                </c:pt>
                <c:pt idx="3358">
                  <c:v>903</c:v>
                </c:pt>
                <c:pt idx="3359">
                  <c:v>904</c:v>
                </c:pt>
                <c:pt idx="3360">
                  <c:v>904</c:v>
                </c:pt>
                <c:pt idx="3361">
                  <c:v>904</c:v>
                </c:pt>
                <c:pt idx="3362">
                  <c:v>905</c:v>
                </c:pt>
                <c:pt idx="3363">
                  <c:v>905</c:v>
                </c:pt>
                <c:pt idx="3364">
                  <c:v>906</c:v>
                </c:pt>
                <c:pt idx="3365">
                  <c:v>907</c:v>
                </c:pt>
                <c:pt idx="3366">
                  <c:v>908</c:v>
                </c:pt>
                <c:pt idx="3367">
                  <c:v>909</c:v>
                </c:pt>
                <c:pt idx="3368">
                  <c:v>910</c:v>
                </c:pt>
                <c:pt idx="3369">
                  <c:v>911</c:v>
                </c:pt>
                <c:pt idx="3370">
                  <c:v>912</c:v>
                </c:pt>
                <c:pt idx="3371">
                  <c:v>913</c:v>
                </c:pt>
                <c:pt idx="3372">
                  <c:v>913</c:v>
                </c:pt>
                <c:pt idx="3373">
                  <c:v>913</c:v>
                </c:pt>
                <c:pt idx="3374">
                  <c:v>914</c:v>
                </c:pt>
                <c:pt idx="3375">
                  <c:v>914</c:v>
                </c:pt>
                <c:pt idx="3376">
                  <c:v>914</c:v>
                </c:pt>
                <c:pt idx="3377">
                  <c:v>914</c:v>
                </c:pt>
                <c:pt idx="3378">
                  <c:v>914</c:v>
                </c:pt>
                <c:pt idx="3379">
                  <c:v>915</c:v>
                </c:pt>
                <c:pt idx="3380">
                  <c:v>916</c:v>
                </c:pt>
                <c:pt idx="3381">
                  <c:v>916</c:v>
                </c:pt>
                <c:pt idx="3382">
                  <c:v>916</c:v>
                </c:pt>
                <c:pt idx="3383">
                  <c:v>917</c:v>
                </c:pt>
                <c:pt idx="3384">
                  <c:v>918</c:v>
                </c:pt>
                <c:pt idx="3385">
                  <c:v>919</c:v>
                </c:pt>
                <c:pt idx="3386">
                  <c:v>920</c:v>
                </c:pt>
                <c:pt idx="3387">
                  <c:v>921</c:v>
                </c:pt>
                <c:pt idx="3388">
                  <c:v>922</c:v>
                </c:pt>
                <c:pt idx="3389">
                  <c:v>923</c:v>
                </c:pt>
                <c:pt idx="3390">
                  <c:v>924</c:v>
                </c:pt>
                <c:pt idx="3391">
                  <c:v>925</c:v>
                </c:pt>
                <c:pt idx="3392">
                  <c:v>926</c:v>
                </c:pt>
                <c:pt idx="3393">
                  <c:v>926</c:v>
                </c:pt>
                <c:pt idx="3394">
                  <c:v>926</c:v>
                </c:pt>
                <c:pt idx="3395">
                  <c:v>926</c:v>
                </c:pt>
                <c:pt idx="3396">
                  <c:v>926</c:v>
                </c:pt>
                <c:pt idx="3397">
                  <c:v>926</c:v>
                </c:pt>
                <c:pt idx="3398">
                  <c:v>926</c:v>
                </c:pt>
                <c:pt idx="3399">
                  <c:v>927</c:v>
                </c:pt>
                <c:pt idx="3400">
                  <c:v>928</c:v>
                </c:pt>
                <c:pt idx="3401">
                  <c:v>928</c:v>
                </c:pt>
                <c:pt idx="3402">
                  <c:v>928</c:v>
                </c:pt>
                <c:pt idx="3403">
                  <c:v>928</c:v>
                </c:pt>
                <c:pt idx="3404">
                  <c:v>928</c:v>
                </c:pt>
                <c:pt idx="3405">
                  <c:v>928</c:v>
                </c:pt>
                <c:pt idx="3406">
                  <c:v>929</c:v>
                </c:pt>
                <c:pt idx="3407">
                  <c:v>930</c:v>
                </c:pt>
                <c:pt idx="3408">
                  <c:v>931</c:v>
                </c:pt>
                <c:pt idx="3409">
                  <c:v>931</c:v>
                </c:pt>
                <c:pt idx="3410">
                  <c:v>931</c:v>
                </c:pt>
                <c:pt idx="3411">
                  <c:v>931</c:v>
                </c:pt>
                <c:pt idx="3412">
                  <c:v>931</c:v>
                </c:pt>
                <c:pt idx="3413">
                  <c:v>931</c:v>
                </c:pt>
                <c:pt idx="3414">
                  <c:v>932</c:v>
                </c:pt>
                <c:pt idx="3415">
                  <c:v>933</c:v>
                </c:pt>
                <c:pt idx="3416">
                  <c:v>933</c:v>
                </c:pt>
                <c:pt idx="3417">
                  <c:v>934</c:v>
                </c:pt>
                <c:pt idx="3418">
                  <c:v>935</c:v>
                </c:pt>
                <c:pt idx="3419">
                  <c:v>936</c:v>
                </c:pt>
                <c:pt idx="3420">
                  <c:v>936</c:v>
                </c:pt>
                <c:pt idx="3421">
                  <c:v>937</c:v>
                </c:pt>
                <c:pt idx="3422">
                  <c:v>938</c:v>
                </c:pt>
                <c:pt idx="3423">
                  <c:v>939</c:v>
                </c:pt>
                <c:pt idx="3424">
                  <c:v>940</c:v>
                </c:pt>
                <c:pt idx="3425">
                  <c:v>941</c:v>
                </c:pt>
                <c:pt idx="3426">
                  <c:v>941</c:v>
                </c:pt>
                <c:pt idx="3427">
                  <c:v>941</c:v>
                </c:pt>
                <c:pt idx="3428">
                  <c:v>941</c:v>
                </c:pt>
                <c:pt idx="3429">
                  <c:v>942</c:v>
                </c:pt>
                <c:pt idx="3430">
                  <c:v>942</c:v>
                </c:pt>
                <c:pt idx="3431">
                  <c:v>942</c:v>
                </c:pt>
                <c:pt idx="3432">
                  <c:v>942</c:v>
                </c:pt>
                <c:pt idx="3433">
                  <c:v>942</c:v>
                </c:pt>
                <c:pt idx="3434">
                  <c:v>942</c:v>
                </c:pt>
                <c:pt idx="3435">
                  <c:v>942</c:v>
                </c:pt>
                <c:pt idx="3436">
                  <c:v>942</c:v>
                </c:pt>
                <c:pt idx="3437">
                  <c:v>942</c:v>
                </c:pt>
                <c:pt idx="3438">
                  <c:v>942</c:v>
                </c:pt>
                <c:pt idx="3439">
                  <c:v>942</c:v>
                </c:pt>
                <c:pt idx="3440">
                  <c:v>942</c:v>
                </c:pt>
                <c:pt idx="3441">
                  <c:v>942</c:v>
                </c:pt>
                <c:pt idx="3442">
                  <c:v>942</c:v>
                </c:pt>
                <c:pt idx="3443">
                  <c:v>942</c:v>
                </c:pt>
                <c:pt idx="3444">
                  <c:v>942</c:v>
                </c:pt>
                <c:pt idx="3445">
                  <c:v>942</c:v>
                </c:pt>
                <c:pt idx="3446">
                  <c:v>942</c:v>
                </c:pt>
                <c:pt idx="3447">
                  <c:v>943</c:v>
                </c:pt>
                <c:pt idx="3448">
                  <c:v>943</c:v>
                </c:pt>
                <c:pt idx="3449">
                  <c:v>943</c:v>
                </c:pt>
                <c:pt idx="3450">
                  <c:v>943</c:v>
                </c:pt>
                <c:pt idx="3451">
                  <c:v>943</c:v>
                </c:pt>
                <c:pt idx="3452">
                  <c:v>943</c:v>
                </c:pt>
                <c:pt idx="3453">
                  <c:v>943</c:v>
                </c:pt>
                <c:pt idx="3454">
                  <c:v>943</c:v>
                </c:pt>
                <c:pt idx="3455">
                  <c:v>944</c:v>
                </c:pt>
                <c:pt idx="3456">
                  <c:v>944</c:v>
                </c:pt>
                <c:pt idx="3457">
                  <c:v>944</c:v>
                </c:pt>
                <c:pt idx="3458">
                  <c:v>944</c:v>
                </c:pt>
                <c:pt idx="3459">
                  <c:v>944</c:v>
                </c:pt>
                <c:pt idx="3460">
                  <c:v>944</c:v>
                </c:pt>
                <c:pt idx="3461">
                  <c:v>944</c:v>
                </c:pt>
                <c:pt idx="3462">
                  <c:v>944</c:v>
                </c:pt>
                <c:pt idx="3463">
                  <c:v>944</c:v>
                </c:pt>
                <c:pt idx="3464">
                  <c:v>944</c:v>
                </c:pt>
                <c:pt idx="3465">
                  <c:v>944</c:v>
                </c:pt>
                <c:pt idx="3466">
                  <c:v>945</c:v>
                </c:pt>
                <c:pt idx="3467">
                  <c:v>946</c:v>
                </c:pt>
                <c:pt idx="3468">
                  <c:v>947</c:v>
                </c:pt>
                <c:pt idx="3469">
                  <c:v>948</c:v>
                </c:pt>
                <c:pt idx="3470">
                  <c:v>948</c:v>
                </c:pt>
                <c:pt idx="3471">
                  <c:v>948</c:v>
                </c:pt>
                <c:pt idx="3472">
                  <c:v>949</c:v>
                </c:pt>
                <c:pt idx="3473">
                  <c:v>950</c:v>
                </c:pt>
                <c:pt idx="3474">
                  <c:v>951</c:v>
                </c:pt>
                <c:pt idx="3475">
                  <c:v>951</c:v>
                </c:pt>
                <c:pt idx="3476">
                  <c:v>951</c:v>
                </c:pt>
                <c:pt idx="3477">
                  <c:v>952</c:v>
                </c:pt>
                <c:pt idx="3478">
                  <c:v>952</c:v>
                </c:pt>
                <c:pt idx="3479">
                  <c:v>952</c:v>
                </c:pt>
                <c:pt idx="3480">
                  <c:v>952</c:v>
                </c:pt>
                <c:pt idx="3481">
                  <c:v>952</c:v>
                </c:pt>
                <c:pt idx="3482">
                  <c:v>952</c:v>
                </c:pt>
                <c:pt idx="3483">
                  <c:v>952</c:v>
                </c:pt>
                <c:pt idx="3484">
                  <c:v>952</c:v>
                </c:pt>
                <c:pt idx="3485">
                  <c:v>952</c:v>
                </c:pt>
                <c:pt idx="3486">
                  <c:v>952</c:v>
                </c:pt>
                <c:pt idx="3487">
                  <c:v>952</c:v>
                </c:pt>
                <c:pt idx="3488">
                  <c:v>952</c:v>
                </c:pt>
                <c:pt idx="3489">
                  <c:v>952</c:v>
                </c:pt>
                <c:pt idx="3490">
                  <c:v>952</c:v>
                </c:pt>
                <c:pt idx="3491">
                  <c:v>952</c:v>
                </c:pt>
                <c:pt idx="3492">
                  <c:v>953</c:v>
                </c:pt>
                <c:pt idx="3493">
                  <c:v>953</c:v>
                </c:pt>
                <c:pt idx="3494">
                  <c:v>953</c:v>
                </c:pt>
                <c:pt idx="3495">
                  <c:v>953</c:v>
                </c:pt>
                <c:pt idx="3496">
                  <c:v>953</c:v>
                </c:pt>
                <c:pt idx="3497">
                  <c:v>953</c:v>
                </c:pt>
                <c:pt idx="3498">
                  <c:v>954</c:v>
                </c:pt>
                <c:pt idx="3499">
                  <c:v>955</c:v>
                </c:pt>
                <c:pt idx="3500">
                  <c:v>956</c:v>
                </c:pt>
                <c:pt idx="3501">
                  <c:v>957</c:v>
                </c:pt>
                <c:pt idx="3502">
                  <c:v>958</c:v>
                </c:pt>
                <c:pt idx="3503">
                  <c:v>959</c:v>
                </c:pt>
                <c:pt idx="3504">
                  <c:v>960</c:v>
                </c:pt>
                <c:pt idx="3505">
                  <c:v>960</c:v>
                </c:pt>
                <c:pt idx="3506">
                  <c:v>960</c:v>
                </c:pt>
                <c:pt idx="3507">
                  <c:v>960</c:v>
                </c:pt>
                <c:pt idx="3508">
                  <c:v>960</c:v>
                </c:pt>
                <c:pt idx="3509">
                  <c:v>960</c:v>
                </c:pt>
                <c:pt idx="3510">
                  <c:v>960</c:v>
                </c:pt>
                <c:pt idx="3511">
                  <c:v>960</c:v>
                </c:pt>
                <c:pt idx="3512">
                  <c:v>960</c:v>
                </c:pt>
                <c:pt idx="3513">
                  <c:v>961</c:v>
                </c:pt>
                <c:pt idx="3514">
                  <c:v>962</c:v>
                </c:pt>
                <c:pt idx="3515">
                  <c:v>963</c:v>
                </c:pt>
                <c:pt idx="3516">
                  <c:v>964</c:v>
                </c:pt>
                <c:pt idx="3517">
                  <c:v>965</c:v>
                </c:pt>
                <c:pt idx="3518">
                  <c:v>966</c:v>
                </c:pt>
                <c:pt idx="3519">
                  <c:v>966</c:v>
                </c:pt>
                <c:pt idx="3520">
                  <c:v>966</c:v>
                </c:pt>
                <c:pt idx="3521">
                  <c:v>966</c:v>
                </c:pt>
                <c:pt idx="3522">
                  <c:v>966</c:v>
                </c:pt>
                <c:pt idx="3523">
                  <c:v>966</c:v>
                </c:pt>
                <c:pt idx="3524">
                  <c:v>966</c:v>
                </c:pt>
                <c:pt idx="3525">
                  <c:v>966</c:v>
                </c:pt>
                <c:pt idx="3526">
                  <c:v>966</c:v>
                </c:pt>
                <c:pt idx="3527">
                  <c:v>966</c:v>
                </c:pt>
                <c:pt idx="3528">
                  <c:v>966</c:v>
                </c:pt>
                <c:pt idx="3529">
                  <c:v>966</c:v>
                </c:pt>
                <c:pt idx="3530">
                  <c:v>966</c:v>
                </c:pt>
                <c:pt idx="3531">
                  <c:v>966</c:v>
                </c:pt>
                <c:pt idx="3532">
                  <c:v>966</c:v>
                </c:pt>
                <c:pt idx="3533">
                  <c:v>966</c:v>
                </c:pt>
                <c:pt idx="3534">
                  <c:v>966</c:v>
                </c:pt>
                <c:pt idx="3535">
                  <c:v>966</c:v>
                </c:pt>
                <c:pt idx="3536">
                  <c:v>967</c:v>
                </c:pt>
                <c:pt idx="3537">
                  <c:v>967</c:v>
                </c:pt>
                <c:pt idx="3538">
                  <c:v>967</c:v>
                </c:pt>
                <c:pt idx="3539">
                  <c:v>967</c:v>
                </c:pt>
                <c:pt idx="3540">
                  <c:v>967</c:v>
                </c:pt>
                <c:pt idx="3541">
                  <c:v>967</c:v>
                </c:pt>
                <c:pt idx="3542">
                  <c:v>967</c:v>
                </c:pt>
                <c:pt idx="3543">
                  <c:v>968</c:v>
                </c:pt>
                <c:pt idx="3544">
                  <c:v>969</c:v>
                </c:pt>
                <c:pt idx="3545">
                  <c:v>970</c:v>
                </c:pt>
                <c:pt idx="3546">
                  <c:v>971</c:v>
                </c:pt>
                <c:pt idx="3547">
                  <c:v>972</c:v>
                </c:pt>
                <c:pt idx="3548">
                  <c:v>972</c:v>
                </c:pt>
                <c:pt idx="3549">
                  <c:v>972</c:v>
                </c:pt>
                <c:pt idx="3550">
                  <c:v>973</c:v>
                </c:pt>
                <c:pt idx="3551">
                  <c:v>974</c:v>
                </c:pt>
                <c:pt idx="3552">
                  <c:v>974</c:v>
                </c:pt>
                <c:pt idx="3553">
                  <c:v>974</c:v>
                </c:pt>
                <c:pt idx="3554">
                  <c:v>974</c:v>
                </c:pt>
                <c:pt idx="3555">
                  <c:v>975</c:v>
                </c:pt>
                <c:pt idx="3556">
                  <c:v>976</c:v>
                </c:pt>
                <c:pt idx="3557">
                  <c:v>977</c:v>
                </c:pt>
                <c:pt idx="3558">
                  <c:v>978</c:v>
                </c:pt>
                <c:pt idx="3559">
                  <c:v>978</c:v>
                </c:pt>
                <c:pt idx="3560">
                  <c:v>978</c:v>
                </c:pt>
                <c:pt idx="3561">
                  <c:v>978</c:v>
                </c:pt>
                <c:pt idx="3562">
                  <c:v>978</c:v>
                </c:pt>
                <c:pt idx="3563">
                  <c:v>978</c:v>
                </c:pt>
                <c:pt idx="3564">
                  <c:v>978</c:v>
                </c:pt>
                <c:pt idx="3565">
                  <c:v>978</c:v>
                </c:pt>
                <c:pt idx="3566">
                  <c:v>979</c:v>
                </c:pt>
                <c:pt idx="3567">
                  <c:v>980</c:v>
                </c:pt>
                <c:pt idx="3568">
                  <c:v>981</c:v>
                </c:pt>
                <c:pt idx="3569">
                  <c:v>981</c:v>
                </c:pt>
                <c:pt idx="3570">
                  <c:v>981</c:v>
                </c:pt>
                <c:pt idx="3571">
                  <c:v>981</c:v>
                </c:pt>
                <c:pt idx="3572">
                  <c:v>981</c:v>
                </c:pt>
                <c:pt idx="3573">
                  <c:v>981</c:v>
                </c:pt>
                <c:pt idx="3574">
                  <c:v>981</c:v>
                </c:pt>
                <c:pt idx="3575">
                  <c:v>981</c:v>
                </c:pt>
                <c:pt idx="3576">
                  <c:v>981</c:v>
                </c:pt>
                <c:pt idx="3577">
                  <c:v>981</c:v>
                </c:pt>
                <c:pt idx="3578">
                  <c:v>981</c:v>
                </c:pt>
                <c:pt idx="3579">
                  <c:v>981</c:v>
                </c:pt>
                <c:pt idx="3580">
                  <c:v>981</c:v>
                </c:pt>
                <c:pt idx="3581">
                  <c:v>981</c:v>
                </c:pt>
                <c:pt idx="3582">
                  <c:v>981</c:v>
                </c:pt>
                <c:pt idx="3583">
                  <c:v>981</c:v>
                </c:pt>
                <c:pt idx="3584">
                  <c:v>981</c:v>
                </c:pt>
                <c:pt idx="3585">
                  <c:v>981</c:v>
                </c:pt>
                <c:pt idx="3586">
                  <c:v>981</c:v>
                </c:pt>
                <c:pt idx="3587">
                  <c:v>981</c:v>
                </c:pt>
                <c:pt idx="3588">
                  <c:v>981</c:v>
                </c:pt>
                <c:pt idx="3589">
                  <c:v>981</c:v>
                </c:pt>
                <c:pt idx="3590">
                  <c:v>981</c:v>
                </c:pt>
                <c:pt idx="3591">
                  <c:v>981</c:v>
                </c:pt>
                <c:pt idx="3592">
                  <c:v>981</c:v>
                </c:pt>
                <c:pt idx="3593">
                  <c:v>981</c:v>
                </c:pt>
                <c:pt idx="3594">
                  <c:v>981</c:v>
                </c:pt>
                <c:pt idx="3595">
                  <c:v>981</c:v>
                </c:pt>
                <c:pt idx="3596">
                  <c:v>982</c:v>
                </c:pt>
                <c:pt idx="3597">
                  <c:v>983</c:v>
                </c:pt>
                <c:pt idx="3598">
                  <c:v>984</c:v>
                </c:pt>
                <c:pt idx="3599">
                  <c:v>984</c:v>
                </c:pt>
                <c:pt idx="3600">
                  <c:v>984</c:v>
                </c:pt>
                <c:pt idx="3601">
                  <c:v>984</c:v>
                </c:pt>
                <c:pt idx="3602">
                  <c:v>985</c:v>
                </c:pt>
                <c:pt idx="3603">
                  <c:v>986</c:v>
                </c:pt>
                <c:pt idx="3604">
                  <c:v>987</c:v>
                </c:pt>
                <c:pt idx="3605">
                  <c:v>988</c:v>
                </c:pt>
                <c:pt idx="3606">
                  <c:v>989</c:v>
                </c:pt>
                <c:pt idx="3607">
                  <c:v>990</c:v>
                </c:pt>
                <c:pt idx="3608">
                  <c:v>990</c:v>
                </c:pt>
                <c:pt idx="3609">
                  <c:v>990</c:v>
                </c:pt>
                <c:pt idx="3610">
                  <c:v>990</c:v>
                </c:pt>
                <c:pt idx="3611">
                  <c:v>990</c:v>
                </c:pt>
                <c:pt idx="3612">
                  <c:v>990</c:v>
                </c:pt>
                <c:pt idx="3613">
                  <c:v>990</c:v>
                </c:pt>
                <c:pt idx="3614">
                  <c:v>990</c:v>
                </c:pt>
                <c:pt idx="3615">
                  <c:v>991</c:v>
                </c:pt>
                <c:pt idx="3616">
                  <c:v>992</c:v>
                </c:pt>
                <c:pt idx="3617">
                  <c:v>993</c:v>
                </c:pt>
                <c:pt idx="3618">
                  <c:v>994</c:v>
                </c:pt>
                <c:pt idx="3619">
                  <c:v>994</c:v>
                </c:pt>
                <c:pt idx="3620">
                  <c:v>995</c:v>
                </c:pt>
                <c:pt idx="3621">
                  <c:v>995</c:v>
                </c:pt>
                <c:pt idx="3622">
                  <c:v>995</c:v>
                </c:pt>
                <c:pt idx="3623">
                  <c:v>995</c:v>
                </c:pt>
                <c:pt idx="3624">
                  <c:v>995</c:v>
                </c:pt>
                <c:pt idx="3625">
                  <c:v>995</c:v>
                </c:pt>
                <c:pt idx="3626">
                  <c:v>995</c:v>
                </c:pt>
                <c:pt idx="3627">
                  <c:v>995</c:v>
                </c:pt>
                <c:pt idx="3628">
                  <c:v>995</c:v>
                </c:pt>
                <c:pt idx="3629">
                  <c:v>995</c:v>
                </c:pt>
                <c:pt idx="3630">
                  <c:v>995</c:v>
                </c:pt>
                <c:pt idx="3631">
                  <c:v>995</c:v>
                </c:pt>
                <c:pt idx="3632">
                  <c:v>996</c:v>
                </c:pt>
                <c:pt idx="3633">
                  <c:v>997</c:v>
                </c:pt>
                <c:pt idx="3634">
                  <c:v>998</c:v>
                </c:pt>
                <c:pt idx="3635">
                  <c:v>998</c:v>
                </c:pt>
                <c:pt idx="3636">
                  <c:v>998</c:v>
                </c:pt>
                <c:pt idx="3637">
                  <c:v>998</c:v>
                </c:pt>
                <c:pt idx="3638">
                  <c:v>998</c:v>
                </c:pt>
                <c:pt idx="3639">
                  <c:v>998</c:v>
                </c:pt>
                <c:pt idx="3640">
                  <c:v>998</c:v>
                </c:pt>
                <c:pt idx="3641">
                  <c:v>998</c:v>
                </c:pt>
                <c:pt idx="3642">
                  <c:v>998</c:v>
                </c:pt>
                <c:pt idx="3643">
                  <c:v>998</c:v>
                </c:pt>
                <c:pt idx="3644">
                  <c:v>998</c:v>
                </c:pt>
                <c:pt idx="3645">
                  <c:v>998</c:v>
                </c:pt>
                <c:pt idx="3646">
                  <c:v>998</c:v>
                </c:pt>
                <c:pt idx="3647">
                  <c:v>998</c:v>
                </c:pt>
                <c:pt idx="3648">
                  <c:v>998</c:v>
                </c:pt>
                <c:pt idx="3649">
                  <c:v>998</c:v>
                </c:pt>
                <c:pt idx="3650">
                  <c:v>998</c:v>
                </c:pt>
                <c:pt idx="3651">
                  <c:v>999</c:v>
                </c:pt>
                <c:pt idx="3652">
                  <c:v>999</c:v>
                </c:pt>
                <c:pt idx="3653">
                  <c:v>999</c:v>
                </c:pt>
                <c:pt idx="3654">
                  <c:v>999</c:v>
                </c:pt>
                <c:pt idx="3655">
                  <c:v>999</c:v>
                </c:pt>
                <c:pt idx="3656">
                  <c:v>999</c:v>
                </c:pt>
                <c:pt idx="3657">
                  <c:v>999</c:v>
                </c:pt>
                <c:pt idx="3658">
                  <c:v>999</c:v>
                </c:pt>
                <c:pt idx="3659">
                  <c:v>999</c:v>
                </c:pt>
                <c:pt idx="3660">
                  <c:v>999</c:v>
                </c:pt>
                <c:pt idx="3661">
                  <c:v>999</c:v>
                </c:pt>
                <c:pt idx="3662">
                  <c:v>999</c:v>
                </c:pt>
                <c:pt idx="3663">
                  <c:v>1000</c:v>
                </c:pt>
                <c:pt idx="3664">
                  <c:v>1000</c:v>
                </c:pt>
                <c:pt idx="3665">
                  <c:v>1000</c:v>
                </c:pt>
                <c:pt idx="3666">
                  <c:v>1000</c:v>
                </c:pt>
                <c:pt idx="3667">
                  <c:v>1000</c:v>
                </c:pt>
                <c:pt idx="3668">
                  <c:v>1000</c:v>
                </c:pt>
                <c:pt idx="3669">
                  <c:v>1000</c:v>
                </c:pt>
                <c:pt idx="3670">
                  <c:v>1000</c:v>
                </c:pt>
                <c:pt idx="3671">
                  <c:v>1000</c:v>
                </c:pt>
                <c:pt idx="3672">
                  <c:v>1000</c:v>
                </c:pt>
                <c:pt idx="3673">
                  <c:v>1000</c:v>
                </c:pt>
                <c:pt idx="3674">
                  <c:v>1001</c:v>
                </c:pt>
                <c:pt idx="3675">
                  <c:v>1001</c:v>
                </c:pt>
                <c:pt idx="3676">
                  <c:v>1002</c:v>
                </c:pt>
                <c:pt idx="3677">
                  <c:v>1003</c:v>
                </c:pt>
                <c:pt idx="3678">
                  <c:v>1003</c:v>
                </c:pt>
                <c:pt idx="3679">
                  <c:v>1003</c:v>
                </c:pt>
                <c:pt idx="3680">
                  <c:v>1003</c:v>
                </c:pt>
                <c:pt idx="3681">
                  <c:v>1003</c:v>
                </c:pt>
                <c:pt idx="3682">
                  <c:v>1003</c:v>
                </c:pt>
                <c:pt idx="3683">
                  <c:v>1003</c:v>
                </c:pt>
                <c:pt idx="3684">
                  <c:v>1003</c:v>
                </c:pt>
                <c:pt idx="3685">
                  <c:v>1003</c:v>
                </c:pt>
                <c:pt idx="3686">
                  <c:v>1003</c:v>
                </c:pt>
                <c:pt idx="3687">
                  <c:v>1004</c:v>
                </c:pt>
                <c:pt idx="3688">
                  <c:v>1005</c:v>
                </c:pt>
                <c:pt idx="3689">
                  <c:v>1006</c:v>
                </c:pt>
                <c:pt idx="3690">
                  <c:v>1007</c:v>
                </c:pt>
                <c:pt idx="3691">
                  <c:v>1007</c:v>
                </c:pt>
                <c:pt idx="3692">
                  <c:v>1007</c:v>
                </c:pt>
                <c:pt idx="3693">
                  <c:v>1007</c:v>
                </c:pt>
                <c:pt idx="3694">
                  <c:v>1007</c:v>
                </c:pt>
                <c:pt idx="3695">
                  <c:v>1007</c:v>
                </c:pt>
                <c:pt idx="3696">
                  <c:v>1008</c:v>
                </c:pt>
                <c:pt idx="3697">
                  <c:v>1009</c:v>
                </c:pt>
                <c:pt idx="3698">
                  <c:v>1009</c:v>
                </c:pt>
                <c:pt idx="3699">
                  <c:v>1009</c:v>
                </c:pt>
                <c:pt idx="3700">
                  <c:v>1010</c:v>
                </c:pt>
                <c:pt idx="3701">
                  <c:v>1011</c:v>
                </c:pt>
                <c:pt idx="3702">
                  <c:v>1011</c:v>
                </c:pt>
                <c:pt idx="3703">
                  <c:v>1011</c:v>
                </c:pt>
                <c:pt idx="3704">
                  <c:v>1011</c:v>
                </c:pt>
                <c:pt idx="3705">
                  <c:v>1011</c:v>
                </c:pt>
                <c:pt idx="3706">
                  <c:v>1012</c:v>
                </c:pt>
                <c:pt idx="3707">
                  <c:v>1013</c:v>
                </c:pt>
                <c:pt idx="3708">
                  <c:v>1014</c:v>
                </c:pt>
                <c:pt idx="3709">
                  <c:v>1014</c:v>
                </c:pt>
                <c:pt idx="3710">
                  <c:v>1014</c:v>
                </c:pt>
                <c:pt idx="3711">
                  <c:v>1014</c:v>
                </c:pt>
                <c:pt idx="3712">
                  <c:v>1014</c:v>
                </c:pt>
                <c:pt idx="3713">
                  <c:v>1014</c:v>
                </c:pt>
                <c:pt idx="3714">
                  <c:v>1014</c:v>
                </c:pt>
                <c:pt idx="3715">
                  <c:v>1014</c:v>
                </c:pt>
                <c:pt idx="3716">
                  <c:v>1014</c:v>
                </c:pt>
                <c:pt idx="3717">
                  <c:v>1014</c:v>
                </c:pt>
                <c:pt idx="3718">
                  <c:v>1014</c:v>
                </c:pt>
                <c:pt idx="3719">
                  <c:v>1014</c:v>
                </c:pt>
                <c:pt idx="3720">
                  <c:v>1014</c:v>
                </c:pt>
                <c:pt idx="3721">
                  <c:v>1014</c:v>
                </c:pt>
                <c:pt idx="3722">
                  <c:v>1014</c:v>
                </c:pt>
                <c:pt idx="3723">
                  <c:v>1014</c:v>
                </c:pt>
                <c:pt idx="3724">
                  <c:v>1014</c:v>
                </c:pt>
                <c:pt idx="3725">
                  <c:v>1015</c:v>
                </c:pt>
                <c:pt idx="3726">
                  <c:v>1016</c:v>
                </c:pt>
                <c:pt idx="3727">
                  <c:v>1017</c:v>
                </c:pt>
                <c:pt idx="3728">
                  <c:v>1018</c:v>
                </c:pt>
                <c:pt idx="3729">
                  <c:v>1019</c:v>
                </c:pt>
                <c:pt idx="3730">
                  <c:v>1019</c:v>
                </c:pt>
                <c:pt idx="3731">
                  <c:v>1020</c:v>
                </c:pt>
                <c:pt idx="3732">
                  <c:v>1021</c:v>
                </c:pt>
                <c:pt idx="3733">
                  <c:v>1021</c:v>
                </c:pt>
                <c:pt idx="3734">
                  <c:v>1021</c:v>
                </c:pt>
                <c:pt idx="3735">
                  <c:v>1021</c:v>
                </c:pt>
                <c:pt idx="3736">
                  <c:v>1021</c:v>
                </c:pt>
                <c:pt idx="3737">
                  <c:v>1021</c:v>
                </c:pt>
                <c:pt idx="3738">
                  <c:v>1021</c:v>
                </c:pt>
                <c:pt idx="3739">
                  <c:v>1021</c:v>
                </c:pt>
                <c:pt idx="3740">
                  <c:v>1022</c:v>
                </c:pt>
                <c:pt idx="3741">
                  <c:v>1023</c:v>
                </c:pt>
                <c:pt idx="3742">
                  <c:v>1024</c:v>
                </c:pt>
                <c:pt idx="3743">
                  <c:v>1024</c:v>
                </c:pt>
                <c:pt idx="3744">
                  <c:v>1024</c:v>
                </c:pt>
                <c:pt idx="3745">
                  <c:v>1024</c:v>
                </c:pt>
                <c:pt idx="3746">
                  <c:v>1024</c:v>
                </c:pt>
                <c:pt idx="3747">
                  <c:v>1025</c:v>
                </c:pt>
                <c:pt idx="3748">
                  <c:v>1026</c:v>
                </c:pt>
                <c:pt idx="3749">
                  <c:v>1026</c:v>
                </c:pt>
                <c:pt idx="3750">
                  <c:v>1027</c:v>
                </c:pt>
                <c:pt idx="3751">
                  <c:v>1028</c:v>
                </c:pt>
                <c:pt idx="3752">
                  <c:v>1028</c:v>
                </c:pt>
                <c:pt idx="3753">
                  <c:v>1029</c:v>
                </c:pt>
                <c:pt idx="3754">
                  <c:v>1030</c:v>
                </c:pt>
                <c:pt idx="3755">
                  <c:v>1030</c:v>
                </c:pt>
                <c:pt idx="3756">
                  <c:v>1031</c:v>
                </c:pt>
                <c:pt idx="3757">
                  <c:v>1031</c:v>
                </c:pt>
                <c:pt idx="3758">
                  <c:v>1031</c:v>
                </c:pt>
                <c:pt idx="3759">
                  <c:v>1031</c:v>
                </c:pt>
                <c:pt idx="3760">
                  <c:v>1031</c:v>
                </c:pt>
                <c:pt idx="3761">
                  <c:v>1031</c:v>
                </c:pt>
                <c:pt idx="3762">
                  <c:v>1031</c:v>
                </c:pt>
                <c:pt idx="3763">
                  <c:v>1031</c:v>
                </c:pt>
                <c:pt idx="3764">
                  <c:v>1031</c:v>
                </c:pt>
                <c:pt idx="3765">
                  <c:v>1031</c:v>
                </c:pt>
                <c:pt idx="3766">
                  <c:v>1031</c:v>
                </c:pt>
                <c:pt idx="3767">
                  <c:v>1031</c:v>
                </c:pt>
                <c:pt idx="3768">
                  <c:v>1031</c:v>
                </c:pt>
                <c:pt idx="3769">
                  <c:v>1031</c:v>
                </c:pt>
                <c:pt idx="3770">
                  <c:v>1031</c:v>
                </c:pt>
                <c:pt idx="3771">
                  <c:v>1032</c:v>
                </c:pt>
                <c:pt idx="3772">
                  <c:v>1032</c:v>
                </c:pt>
                <c:pt idx="3773">
                  <c:v>1032</c:v>
                </c:pt>
                <c:pt idx="3774">
                  <c:v>1032</c:v>
                </c:pt>
                <c:pt idx="3775">
                  <c:v>1032</c:v>
                </c:pt>
                <c:pt idx="3776">
                  <c:v>1032</c:v>
                </c:pt>
                <c:pt idx="3777">
                  <c:v>1032</c:v>
                </c:pt>
                <c:pt idx="3778">
                  <c:v>1032</c:v>
                </c:pt>
                <c:pt idx="3779">
                  <c:v>1032</c:v>
                </c:pt>
                <c:pt idx="3780">
                  <c:v>1032</c:v>
                </c:pt>
                <c:pt idx="3781">
                  <c:v>1032</c:v>
                </c:pt>
                <c:pt idx="3782">
                  <c:v>1032</c:v>
                </c:pt>
                <c:pt idx="3783">
                  <c:v>1032</c:v>
                </c:pt>
                <c:pt idx="3784">
                  <c:v>1032</c:v>
                </c:pt>
                <c:pt idx="3785">
                  <c:v>1032</c:v>
                </c:pt>
                <c:pt idx="3786">
                  <c:v>1032</c:v>
                </c:pt>
                <c:pt idx="3787">
                  <c:v>1032</c:v>
                </c:pt>
                <c:pt idx="3788">
                  <c:v>1032</c:v>
                </c:pt>
                <c:pt idx="3789">
                  <c:v>1032</c:v>
                </c:pt>
                <c:pt idx="3790">
                  <c:v>1032</c:v>
                </c:pt>
                <c:pt idx="3791">
                  <c:v>1032</c:v>
                </c:pt>
                <c:pt idx="3792">
                  <c:v>1032</c:v>
                </c:pt>
                <c:pt idx="3793">
                  <c:v>1032</c:v>
                </c:pt>
                <c:pt idx="3794">
                  <c:v>1032</c:v>
                </c:pt>
                <c:pt idx="3795">
                  <c:v>1032</c:v>
                </c:pt>
                <c:pt idx="3796">
                  <c:v>1032</c:v>
                </c:pt>
                <c:pt idx="3797">
                  <c:v>1032</c:v>
                </c:pt>
                <c:pt idx="3798">
                  <c:v>1032</c:v>
                </c:pt>
                <c:pt idx="3799">
                  <c:v>1032</c:v>
                </c:pt>
                <c:pt idx="3800">
                  <c:v>1032</c:v>
                </c:pt>
                <c:pt idx="3801">
                  <c:v>1032</c:v>
                </c:pt>
                <c:pt idx="3802">
                  <c:v>1032</c:v>
                </c:pt>
                <c:pt idx="3803">
                  <c:v>1033</c:v>
                </c:pt>
                <c:pt idx="3804">
                  <c:v>1033</c:v>
                </c:pt>
                <c:pt idx="3805">
                  <c:v>1034</c:v>
                </c:pt>
                <c:pt idx="3806">
                  <c:v>1035</c:v>
                </c:pt>
                <c:pt idx="3807">
                  <c:v>1035</c:v>
                </c:pt>
                <c:pt idx="3808">
                  <c:v>1036</c:v>
                </c:pt>
                <c:pt idx="3809">
                  <c:v>1036</c:v>
                </c:pt>
                <c:pt idx="3810">
                  <c:v>1036</c:v>
                </c:pt>
                <c:pt idx="3811">
                  <c:v>1036</c:v>
                </c:pt>
                <c:pt idx="3812">
                  <c:v>1036</c:v>
                </c:pt>
                <c:pt idx="3813">
                  <c:v>1036</c:v>
                </c:pt>
                <c:pt idx="3814">
                  <c:v>1036</c:v>
                </c:pt>
                <c:pt idx="3815">
                  <c:v>1036</c:v>
                </c:pt>
                <c:pt idx="3816">
                  <c:v>1036</c:v>
                </c:pt>
                <c:pt idx="3817">
                  <c:v>1036</c:v>
                </c:pt>
                <c:pt idx="3818">
                  <c:v>1036</c:v>
                </c:pt>
                <c:pt idx="3819">
                  <c:v>1036</c:v>
                </c:pt>
                <c:pt idx="3820">
                  <c:v>1036</c:v>
                </c:pt>
                <c:pt idx="3821">
                  <c:v>1036</c:v>
                </c:pt>
                <c:pt idx="3822">
                  <c:v>1036</c:v>
                </c:pt>
                <c:pt idx="3823">
                  <c:v>1036</c:v>
                </c:pt>
                <c:pt idx="3824">
                  <c:v>1036</c:v>
                </c:pt>
                <c:pt idx="3825">
                  <c:v>1036</c:v>
                </c:pt>
                <c:pt idx="3826">
                  <c:v>1036</c:v>
                </c:pt>
                <c:pt idx="3827">
                  <c:v>1036</c:v>
                </c:pt>
                <c:pt idx="3828">
                  <c:v>1036</c:v>
                </c:pt>
                <c:pt idx="3829">
                  <c:v>1036</c:v>
                </c:pt>
                <c:pt idx="3830">
                  <c:v>1036</c:v>
                </c:pt>
                <c:pt idx="3831">
                  <c:v>1036</c:v>
                </c:pt>
                <c:pt idx="3832">
                  <c:v>1036</c:v>
                </c:pt>
                <c:pt idx="3833">
                  <c:v>1036</c:v>
                </c:pt>
                <c:pt idx="3834">
                  <c:v>1036</c:v>
                </c:pt>
                <c:pt idx="3835">
                  <c:v>1036</c:v>
                </c:pt>
                <c:pt idx="3836">
                  <c:v>1036</c:v>
                </c:pt>
                <c:pt idx="3837">
                  <c:v>1037</c:v>
                </c:pt>
                <c:pt idx="3838">
                  <c:v>1037</c:v>
                </c:pt>
                <c:pt idx="3839">
                  <c:v>1037</c:v>
                </c:pt>
                <c:pt idx="3840">
                  <c:v>1037</c:v>
                </c:pt>
                <c:pt idx="3841">
                  <c:v>1037</c:v>
                </c:pt>
                <c:pt idx="3842">
                  <c:v>1037</c:v>
                </c:pt>
                <c:pt idx="3843">
                  <c:v>1037</c:v>
                </c:pt>
                <c:pt idx="3844">
                  <c:v>1037</c:v>
                </c:pt>
                <c:pt idx="3845">
                  <c:v>1037</c:v>
                </c:pt>
                <c:pt idx="3846">
                  <c:v>1037</c:v>
                </c:pt>
                <c:pt idx="3847">
                  <c:v>1037</c:v>
                </c:pt>
                <c:pt idx="3848">
                  <c:v>1037</c:v>
                </c:pt>
                <c:pt idx="3849">
                  <c:v>1037</c:v>
                </c:pt>
                <c:pt idx="3850">
                  <c:v>1038</c:v>
                </c:pt>
                <c:pt idx="3851">
                  <c:v>1038</c:v>
                </c:pt>
                <c:pt idx="3852">
                  <c:v>1038</c:v>
                </c:pt>
                <c:pt idx="3853">
                  <c:v>1038</c:v>
                </c:pt>
                <c:pt idx="3854">
                  <c:v>1038</c:v>
                </c:pt>
                <c:pt idx="3855">
                  <c:v>1038</c:v>
                </c:pt>
                <c:pt idx="3856">
                  <c:v>1039</c:v>
                </c:pt>
                <c:pt idx="3857">
                  <c:v>1039</c:v>
                </c:pt>
                <c:pt idx="3858">
                  <c:v>1039</c:v>
                </c:pt>
                <c:pt idx="3859">
                  <c:v>1039</c:v>
                </c:pt>
                <c:pt idx="3860">
                  <c:v>1039</c:v>
                </c:pt>
                <c:pt idx="3861">
                  <c:v>1040</c:v>
                </c:pt>
                <c:pt idx="3862">
                  <c:v>1040</c:v>
                </c:pt>
                <c:pt idx="3863">
                  <c:v>1040</c:v>
                </c:pt>
                <c:pt idx="3864">
                  <c:v>1040</c:v>
                </c:pt>
                <c:pt idx="3865">
                  <c:v>1040</c:v>
                </c:pt>
                <c:pt idx="3866">
                  <c:v>1040</c:v>
                </c:pt>
                <c:pt idx="3867">
                  <c:v>1040</c:v>
                </c:pt>
                <c:pt idx="3868">
                  <c:v>1040</c:v>
                </c:pt>
                <c:pt idx="3869">
                  <c:v>1040</c:v>
                </c:pt>
                <c:pt idx="3870">
                  <c:v>1040</c:v>
                </c:pt>
                <c:pt idx="3871">
                  <c:v>1040</c:v>
                </c:pt>
                <c:pt idx="3872">
                  <c:v>1040</c:v>
                </c:pt>
                <c:pt idx="3873">
                  <c:v>1040</c:v>
                </c:pt>
                <c:pt idx="3874">
                  <c:v>1040</c:v>
                </c:pt>
                <c:pt idx="3875">
                  <c:v>1040</c:v>
                </c:pt>
                <c:pt idx="3876">
                  <c:v>1040</c:v>
                </c:pt>
                <c:pt idx="3877">
                  <c:v>1040</c:v>
                </c:pt>
                <c:pt idx="3878">
                  <c:v>1040</c:v>
                </c:pt>
                <c:pt idx="3879">
                  <c:v>1040</c:v>
                </c:pt>
                <c:pt idx="3880">
                  <c:v>1040</c:v>
                </c:pt>
                <c:pt idx="3881">
                  <c:v>1040</c:v>
                </c:pt>
                <c:pt idx="3882">
                  <c:v>1040</c:v>
                </c:pt>
                <c:pt idx="3883">
                  <c:v>1040</c:v>
                </c:pt>
                <c:pt idx="3884">
                  <c:v>1040</c:v>
                </c:pt>
                <c:pt idx="3885">
                  <c:v>1041</c:v>
                </c:pt>
                <c:pt idx="3886">
                  <c:v>1042</c:v>
                </c:pt>
                <c:pt idx="3887">
                  <c:v>1043</c:v>
                </c:pt>
                <c:pt idx="3888">
                  <c:v>1044</c:v>
                </c:pt>
                <c:pt idx="3889">
                  <c:v>1044</c:v>
                </c:pt>
                <c:pt idx="3890">
                  <c:v>1045</c:v>
                </c:pt>
                <c:pt idx="3891">
                  <c:v>1046</c:v>
                </c:pt>
                <c:pt idx="3892">
                  <c:v>1046</c:v>
                </c:pt>
                <c:pt idx="3893">
                  <c:v>1047</c:v>
                </c:pt>
                <c:pt idx="3894">
                  <c:v>1047</c:v>
                </c:pt>
                <c:pt idx="3895">
                  <c:v>1048</c:v>
                </c:pt>
                <c:pt idx="3896">
                  <c:v>1049</c:v>
                </c:pt>
                <c:pt idx="3897">
                  <c:v>1050</c:v>
                </c:pt>
                <c:pt idx="3898">
                  <c:v>1051</c:v>
                </c:pt>
                <c:pt idx="3899">
                  <c:v>1052</c:v>
                </c:pt>
                <c:pt idx="3900">
                  <c:v>1053</c:v>
                </c:pt>
                <c:pt idx="3901">
                  <c:v>1053</c:v>
                </c:pt>
                <c:pt idx="3902">
                  <c:v>1054</c:v>
                </c:pt>
                <c:pt idx="3903">
                  <c:v>1055</c:v>
                </c:pt>
                <c:pt idx="3904">
                  <c:v>1056</c:v>
                </c:pt>
                <c:pt idx="3905">
                  <c:v>1057</c:v>
                </c:pt>
                <c:pt idx="3906">
                  <c:v>1058</c:v>
                </c:pt>
                <c:pt idx="3907">
                  <c:v>1058</c:v>
                </c:pt>
                <c:pt idx="3908">
                  <c:v>1059</c:v>
                </c:pt>
                <c:pt idx="3909">
                  <c:v>1060</c:v>
                </c:pt>
                <c:pt idx="3910">
                  <c:v>1061</c:v>
                </c:pt>
                <c:pt idx="3911">
                  <c:v>1061</c:v>
                </c:pt>
                <c:pt idx="3912">
                  <c:v>1061</c:v>
                </c:pt>
                <c:pt idx="3913">
                  <c:v>1061</c:v>
                </c:pt>
                <c:pt idx="3914">
                  <c:v>1061</c:v>
                </c:pt>
                <c:pt idx="3915">
                  <c:v>1061</c:v>
                </c:pt>
                <c:pt idx="3916">
                  <c:v>1061</c:v>
                </c:pt>
                <c:pt idx="3917">
                  <c:v>1061</c:v>
                </c:pt>
                <c:pt idx="3918">
                  <c:v>1061</c:v>
                </c:pt>
                <c:pt idx="3919">
                  <c:v>1061</c:v>
                </c:pt>
                <c:pt idx="3920">
                  <c:v>1061</c:v>
                </c:pt>
                <c:pt idx="3921">
                  <c:v>1061</c:v>
                </c:pt>
                <c:pt idx="3922">
                  <c:v>1061</c:v>
                </c:pt>
                <c:pt idx="3923">
                  <c:v>1061</c:v>
                </c:pt>
                <c:pt idx="3924">
                  <c:v>1061</c:v>
                </c:pt>
                <c:pt idx="3925">
                  <c:v>1061</c:v>
                </c:pt>
                <c:pt idx="3926">
                  <c:v>1061</c:v>
                </c:pt>
                <c:pt idx="3927">
                  <c:v>1061</c:v>
                </c:pt>
                <c:pt idx="3928">
                  <c:v>1062</c:v>
                </c:pt>
                <c:pt idx="3929">
                  <c:v>1063</c:v>
                </c:pt>
                <c:pt idx="3930">
                  <c:v>1064</c:v>
                </c:pt>
                <c:pt idx="3931">
                  <c:v>1065</c:v>
                </c:pt>
                <c:pt idx="3932">
                  <c:v>1066</c:v>
                </c:pt>
                <c:pt idx="3933">
                  <c:v>1067</c:v>
                </c:pt>
                <c:pt idx="3934">
                  <c:v>1068</c:v>
                </c:pt>
                <c:pt idx="3935">
                  <c:v>1069</c:v>
                </c:pt>
                <c:pt idx="3936">
                  <c:v>1070</c:v>
                </c:pt>
                <c:pt idx="3937">
                  <c:v>1071</c:v>
                </c:pt>
                <c:pt idx="3938">
                  <c:v>1072</c:v>
                </c:pt>
                <c:pt idx="3939">
                  <c:v>1073</c:v>
                </c:pt>
                <c:pt idx="3940">
                  <c:v>1074</c:v>
                </c:pt>
                <c:pt idx="3941">
                  <c:v>1075</c:v>
                </c:pt>
                <c:pt idx="3942">
                  <c:v>1076</c:v>
                </c:pt>
                <c:pt idx="3943">
                  <c:v>1077</c:v>
                </c:pt>
                <c:pt idx="3944">
                  <c:v>1078</c:v>
                </c:pt>
                <c:pt idx="3945">
                  <c:v>1079</c:v>
                </c:pt>
                <c:pt idx="3946">
                  <c:v>1080</c:v>
                </c:pt>
                <c:pt idx="3947">
                  <c:v>1081</c:v>
                </c:pt>
                <c:pt idx="3948">
                  <c:v>1081</c:v>
                </c:pt>
                <c:pt idx="3949">
                  <c:v>1081</c:v>
                </c:pt>
                <c:pt idx="3950">
                  <c:v>1081</c:v>
                </c:pt>
                <c:pt idx="3951">
                  <c:v>1081</c:v>
                </c:pt>
                <c:pt idx="3952">
                  <c:v>1081</c:v>
                </c:pt>
                <c:pt idx="3953">
                  <c:v>1082</c:v>
                </c:pt>
                <c:pt idx="3954">
                  <c:v>1082</c:v>
                </c:pt>
                <c:pt idx="3955">
                  <c:v>1082</c:v>
                </c:pt>
                <c:pt idx="3956">
                  <c:v>1082</c:v>
                </c:pt>
                <c:pt idx="3957">
                  <c:v>1082</c:v>
                </c:pt>
                <c:pt idx="3958">
                  <c:v>1082</c:v>
                </c:pt>
                <c:pt idx="3959">
                  <c:v>1082</c:v>
                </c:pt>
                <c:pt idx="3960">
                  <c:v>1082</c:v>
                </c:pt>
                <c:pt idx="3961">
                  <c:v>1082</c:v>
                </c:pt>
                <c:pt idx="3962">
                  <c:v>1083</c:v>
                </c:pt>
                <c:pt idx="3963">
                  <c:v>1083</c:v>
                </c:pt>
                <c:pt idx="3964">
                  <c:v>1083</c:v>
                </c:pt>
                <c:pt idx="3965">
                  <c:v>1083</c:v>
                </c:pt>
                <c:pt idx="3966">
                  <c:v>1083</c:v>
                </c:pt>
                <c:pt idx="3967">
                  <c:v>1083</c:v>
                </c:pt>
                <c:pt idx="3968">
                  <c:v>1083</c:v>
                </c:pt>
                <c:pt idx="3969">
                  <c:v>1083</c:v>
                </c:pt>
                <c:pt idx="3970">
                  <c:v>1083</c:v>
                </c:pt>
                <c:pt idx="3971">
                  <c:v>1083</c:v>
                </c:pt>
                <c:pt idx="3972">
                  <c:v>1083</c:v>
                </c:pt>
                <c:pt idx="3973">
                  <c:v>1083</c:v>
                </c:pt>
                <c:pt idx="3974">
                  <c:v>1083</c:v>
                </c:pt>
                <c:pt idx="3975">
                  <c:v>1083</c:v>
                </c:pt>
                <c:pt idx="3976">
                  <c:v>1083</c:v>
                </c:pt>
                <c:pt idx="3977">
                  <c:v>1083</c:v>
                </c:pt>
                <c:pt idx="3978">
                  <c:v>1083</c:v>
                </c:pt>
                <c:pt idx="3979">
                  <c:v>1083</c:v>
                </c:pt>
                <c:pt idx="3980">
                  <c:v>1083</c:v>
                </c:pt>
                <c:pt idx="3981">
                  <c:v>1083</c:v>
                </c:pt>
                <c:pt idx="3982">
                  <c:v>1083</c:v>
                </c:pt>
                <c:pt idx="3983">
                  <c:v>1083</c:v>
                </c:pt>
                <c:pt idx="3984">
                  <c:v>1083</c:v>
                </c:pt>
                <c:pt idx="3985">
                  <c:v>1083</c:v>
                </c:pt>
                <c:pt idx="3986">
                  <c:v>1084</c:v>
                </c:pt>
                <c:pt idx="3987">
                  <c:v>1085</c:v>
                </c:pt>
                <c:pt idx="3988">
                  <c:v>1085</c:v>
                </c:pt>
                <c:pt idx="3989">
                  <c:v>1085</c:v>
                </c:pt>
                <c:pt idx="3990">
                  <c:v>1086</c:v>
                </c:pt>
                <c:pt idx="3991">
                  <c:v>1087</c:v>
                </c:pt>
                <c:pt idx="3992">
                  <c:v>1088</c:v>
                </c:pt>
                <c:pt idx="3993">
                  <c:v>1089</c:v>
                </c:pt>
                <c:pt idx="3994">
                  <c:v>1090</c:v>
                </c:pt>
                <c:pt idx="3995">
                  <c:v>1091</c:v>
                </c:pt>
                <c:pt idx="3996">
                  <c:v>1092</c:v>
                </c:pt>
                <c:pt idx="3997">
                  <c:v>1093</c:v>
                </c:pt>
                <c:pt idx="3998">
                  <c:v>1094</c:v>
                </c:pt>
                <c:pt idx="3999">
                  <c:v>1095</c:v>
                </c:pt>
                <c:pt idx="4000">
                  <c:v>1096</c:v>
                </c:pt>
                <c:pt idx="4001">
                  <c:v>1097</c:v>
                </c:pt>
                <c:pt idx="4002">
                  <c:v>1098</c:v>
                </c:pt>
                <c:pt idx="4003">
                  <c:v>1099</c:v>
                </c:pt>
                <c:pt idx="4004">
                  <c:v>1100</c:v>
                </c:pt>
                <c:pt idx="4005">
                  <c:v>1101</c:v>
                </c:pt>
                <c:pt idx="4006">
                  <c:v>1102</c:v>
                </c:pt>
                <c:pt idx="4007">
                  <c:v>1103</c:v>
                </c:pt>
                <c:pt idx="4008">
                  <c:v>1104</c:v>
                </c:pt>
                <c:pt idx="4009">
                  <c:v>1105</c:v>
                </c:pt>
                <c:pt idx="4010">
                  <c:v>1105</c:v>
                </c:pt>
                <c:pt idx="4011">
                  <c:v>1105</c:v>
                </c:pt>
                <c:pt idx="4012">
                  <c:v>1105</c:v>
                </c:pt>
                <c:pt idx="4013">
                  <c:v>1105</c:v>
                </c:pt>
                <c:pt idx="4014">
                  <c:v>1105</c:v>
                </c:pt>
                <c:pt idx="4015">
                  <c:v>1106</c:v>
                </c:pt>
                <c:pt idx="4016">
                  <c:v>1107</c:v>
                </c:pt>
                <c:pt idx="4017">
                  <c:v>1108</c:v>
                </c:pt>
                <c:pt idx="4018">
                  <c:v>1108</c:v>
                </c:pt>
                <c:pt idx="4019">
                  <c:v>1108</c:v>
                </c:pt>
                <c:pt idx="4020">
                  <c:v>1108</c:v>
                </c:pt>
                <c:pt idx="4021">
                  <c:v>1109</c:v>
                </c:pt>
                <c:pt idx="4022">
                  <c:v>1109</c:v>
                </c:pt>
                <c:pt idx="4023">
                  <c:v>1109</c:v>
                </c:pt>
                <c:pt idx="4024">
                  <c:v>1110</c:v>
                </c:pt>
                <c:pt idx="4025">
                  <c:v>1110</c:v>
                </c:pt>
                <c:pt idx="4026">
                  <c:v>1110</c:v>
                </c:pt>
                <c:pt idx="4027">
                  <c:v>1110</c:v>
                </c:pt>
                <c:pt idx="4028">
                  <c:v>1110</c:v>
                </c:pt>
                <c:pt idx="4029">
                  <c:v>1110</c:v>
                </c:pt>
                <c:pt idx="4030">
                  <c:v>1110</c:v>
                </c:pt>
                <c:pt idx="4031">
                  <c:v>1111</c:v>
                </c:pt>
                <c:pt idx="4032">
                  <c:v>1112</c:v>
                </c:pt>
                <c:pt idx="4033">
                  <c:v>1112</c:v>
                </c:pt>
                <c:pt idx="4034">
                  <c:v>1112</c:v>
                </c:pt>
                <c:pt idx="4035">
                  <c:v>1112</c:v>
                </c:pt>
                <c:pt idx="4036">
                  <c:v>1112</c:v>
                </c:pt>
                <c:pt idx="4037">
                  <c:v>1113</c:v>
                </c:pt>
                <c:pt idx="4038">
                  <c:v>1113</c:v>
                </c:pt>
                <c:pt idx="4039">
                  <c:v>1114</c:v>
                </c:pt>
                <c:pt idx="4040">
                  <c:v>1115</c:v>
                </c:pt>
                <c:pt idx="4041">
                  <c:v>1116</c:v>
                </c:pt>
                <c:pt idx="4042">
                  <c:v>1117</c:v>
                </c:pt>
                <c:pt idx="4043">
                  <c:v>1117</c:v>
                </c:pt>
                <c:pt idx="4044">
                  <c:v>1117</c:v>
                </c:pt>
                <c:pt idx="4045">
                  <c:v>1117</c:v>
                </c:pt>
                <c:pt idx="4046">
                  <c:v>1117</c:v>
                </c:pt>
                <c:pt idx="4047">
                  <c:v>1118</c:v>
                </c:pt>
                <c:pt idx="4048">
                  <c:v>1119</c:v>
                </c:pt>
                <c:pt idx="4049">
                  <c:v>1120</c:v>
                </c:pt>
                <c:pt idx="4050">
                  <c:v>1121</c:v>
                </c:pt>
                <c:pt idx="4051">
                  <c:v>1121</c:v>
                </c:pt>
                <c:pt idx="4052">
                  <c:v>1122</c:v>
                </c:pt>
                <c:pt idx="4053">
                  <c:v>1123</c:v>
                </c:pt>
                <c:pt idx="4054">
                  <c:v>1124</c:v>
                </c:pt>
                <c:pt idx="4055">
                  <c:v>1125</c:v>
                </c:pt>
                <c:pt idx="4056">
                  <c:v>1126</c:v>
                </c:pt>
                <c:pt idx="4057">
                  <c:v>1127</c:v>
                </c:pt>
                <c:pt idx="4058">
                  <c:v>1128</c:v>
                </c:pt>
                <c:pt idx="4059">
                  <c:v>1128</c:v>
                </c:pt>
                <c:pt idx="4060">
                  <c:v>1129</c:v>
                </c:pt>
                <c:pt idx="4061">
                  <c:v>1130</c:v>
                </c:pt>
                <c:pt idx="4062">
                  <c:v>1130</c:v>
                </c:pt>
                <c:pt idx="4063">
                  <c:v>1130</c:v>
                </c:pt>
                <c:pt idx="4064">
                  <c:v>1130</c:v>
                </c:pt>
                <c:pt idx="4065">
                  <c:v>1130</c:v>
                </c:pt>
                <c:pt idx="4066">
                  <c:v>1131</c:v>
                </c:pt>
                <c:pt idx="4067">
                  <c:v>1131</c:v>
                </c:pt>
                <c:pt idx="4068">
                  <c:v>1131</c:v>
                </c:pt>
                <c:pt idx="4069">
                  <c:v>1131</c:v>
                </c:pt>
                <c:pt idx="4070">
                  <c:v>1132</c:v>
                </c:pt>
                <c:pt idx="4071">
                  <c:v>1132</c:v>
                </c:pt>
                <c:pt idx="4072">
                  <c:v>1132</c:v>
                </c:pt>
                <c:pt idx="4073">
                  <c:v>1132</c:v>
                </c:pt>
                <c:pt idx="4074">
                  <c:v>1132</c:v>
                </c:pt>
                <c:pt idx="4075">
                  <c:v>1132</c:v>
                </c:pt>
                <c:pt idx="4076">
                  <c:v>1132</c:v>
                </c:pt>
                <c:pt idx="4077">
                  <c:v>1133</c:v>
                </c:pt>
                <c:pt idx="4078">
                  <c:v>1133</c:v>
                </c:pt>
                <c:pt idx="4079">
                  <c:v>1133</c:v>
                </c:pt>
                <c:pt idx="4080">
                  <c:v>1133</c:v>
                </c:pt>
                <c:pt idx="4081">
                  <c:v>1133</c:v>
                </c:pt>
                <c:pt idx="4082">
                  <c:v>1133</c:v>
                </c:pt>
                <c:pt idx="4083">
                  <c:v>1133</c:v>
                </c:pt>
                <c:pt idx="4084">
                  <c:v>1133</c:v>
                </c:pt>
                <c:pt idx="4085">
                  <c:v>1133</c:v>
                </c:pt>
                <c:pt idx="4086">
                  <c:v>1133</c:v>
                </c:pt>
                <c:pt idx="4087">
                  <c:v>1133</c:v>
                </c:pt>
                <c:pt idx="4088">
                  <c:v>1133</c:v>
                </c:pt>
                <c:pt idx="4089">
                  <c:v>1133</c:v>
                </c:pt>
                <c:pt idx="4090">
                  <c:v>1133</c:v>
                </c:pt>
                <c:pt idx="4091">
                  <c:v>1133</c:v>
                </c:pt>
                <c:pt idx="4092">
                  <c:v>1133</c:v>
                </c:pt>
                <c:pt idx="4093">
                  <c:v>1133</c:v>
                </c:pt>
                <c:pt idx="4094">
                  <c:v>1133</c:v>
                </c:pt>
                <c:pt idx="4095">
                  <c:v>1133</c:v>
                </c:pt>
                <c:pt idx="4096">
                  <c:v>1134</c:v>
                </c:pt>
                <c:pt idx="4097">
                  <c:v>1134</c:v>
                </c:pt>
                <c:pt idx="4098">
                  <c:v>1134</c:v>
                </c:pt>
                <c:pt idx="4099">
                  <c:v>1134</c:v>
                </c:pt>
                <c:pt idx="4100">
                  <c:v>1134</c:v>
                </c:pt>
                <c:pt idx="4101">
                  <c:v>1134</c:v>
                </c:pt>
                <c:pt idx="4102">
                  <c:v>1134</c:v>
                </c:pt>
                <c:pt idx="4103">
                  <c:v>1134</c:v>
                </c:pt>
                <c:pt idx="4104">
                  <c:v>1134</c:v>
                </c:pt>
                <c:pt idx="4105">
                  <c:v>1134</c:v>
                </c:pt>
                <c:pt idx="4106">
                  <c:v>1134</c:v>
                </c:pt>
                <c:pt idx="4107">
                  <c:v>1134</c:v>
                </c:pt>
                <c:pt idx="4108">
                  <c:v>1134</c:v>
                </c:pt>
                <c:pt idx="4109">
                  <c:v>1134</c:v>
                </c:pt>
                <c:pt idx="4110">
                  <c:v>1134</c:v>
                </c:pt>
                <c:pt idx="4111">
                  <c:v>1134</c:v>
                </c:pt>
                <c:pt idx="4112">
                  <c:v>1135</c:v>
                </c:pt>
                <c:pt idx="4113">
                  <c:v>1136</c:v>
                </c:pt>
                <c:pt idx="4114">
                  <c:v>1136</c:v>
                </c:pt>
                <c:pt idx="4115">
                  <c:v>1137</c:v>
                </c:pt>
                <c:pt idx="4116">
                  <c:v>1138</c:v>
                </c:pt>
                <c:pt idx="4117">
                  <c:v>1139</c:v>
                </c:pt>
                <c:pt idx="4118">
                  <c:v>1140</c:v>
                </c:pt>
                <c:pt idx="4119">
                  <c:v>1141</c:v>
                </c:pt>
                <c:pt idx="4120">
                  <c:v>1142</c:v>
                </c:pt>
                <c:pt idx="4121">
                  <c:v>1143</c:v>
                </c:pt>
                <c:pt idx="4122">
                  <c:v>1144</c:v>
                </c:pt>
                <c:pt idx="4123">
                  <c:v>1145</c:v>
                </c:pt>
                <c:pt idx="4124">
                  <c:v>1146</c:v>
                </c:pt>
                <c:pt idx="4125">
                  <c:v>1147</c:v>
                </c:pt>
                <c:pt idx="4126">
                  <c:v>1148</c:v>
                </c:pt>
                <c:pt idx="4127">
                  <c:v>1149</c:v>
                </c:pt>
                <c:pt idx="4128">
                  <c:v>1150</c:v>
                </c:pt>
                <c:pt idx="4129">
                  <c:v>1150</c:v>
                </c:pt>
                <c:pt idx="4130">
                  <c:v>1150</c:v>
                </c:pt>
                <c:pt idx="4131">
                  <c:v>1150</c:v>
                </c:pt>
                <c:pt idx="4132">
                  <c:v>1150</c:v>
                </c:pt>
                <c:pt idx="4133">
                  <c:v>1151</c:v>
                </c:pt>
                <c:pt idx="4134">
                  <c:v>1152</c:v>
                </c:pt>
                <c:pt idx="4135">
                  <c:v>1152</c:v>
                </c:pt>
                <c:pt idx="4136">
                  <c:v>1152</c:v>
                </c:pt>
                <c:pt idx="4137">
                  <c:v>1152</c:v>
                </c:pt>
                <c:pt idx="4138">
                  <c:v>1152</c:v>
                </c:pt>
                <c:pt idx="4139">
                  <c:v>1152</c:v>
                </c:pt>
                <c:pt idx="4140">
                  <c:v>1152</c:v>
                </c:pt>
                <c:pt idx="4141">
                  <c:v>1152</c:v>
                </c:pt>
                <c:pt idx="4142">
                  <c:v>1152</c:v>
                </c:pt>
                <c:pt idx="4143">
                  <c:v>1152</c:v>
                </c:pt>
                <c:pt idx="4144">
                  <c:v>1152</c:v>
                </c:pt>
                <c:pt idx="4145">
                  <c:v>1152</c:v>
                </c:pt>
                <c:pt idx="4146">
                  <c:v>1152</c:v>
                </c:pt>
                <c:pt idx="4147">
                  <c:v>1152</c:v>
                </c:pt>
                <c:pt idx="4148">
                  <c:v>1153</c:v>
                </c:pt>
                <c:pt idx="4149">
                  <c:v>1153</c:v>
                </c:pt>
                <c:pt idx="4150">
                  <c:v>1153</c:v>
                </c:pt>
                <c:pt idx="4151">
                  <c:v>1153</c:v>
                </c:pt>
                <c:pt idx="4152">
                  <c:v>1153</c:v>
                </c:pt>
                <c:pt idx="4153">
                  <c:v>1153</c:v>
                </c:pt>
                <c:pt idx="4154">
                  <c:v>1153</c:v>
                </c:pt>
                <c:pt idx="4155">
                  <c:v>1153</c:v>
                </c:pt>
                <c:pt idx="4156">
                  <c:v>1153</c:v>
                </c:pt>
                <c:pt idx="4157">
                  <c:v>1153</c:v>
                </c:pt>
                <c:pt idx="4158">
                  <c:v>1154</c:v>
                </c:pt>
                <c:pt idx="4159">
                  <c:v>1154</c:v>
                </c:pt>
                <c:pt idx="4160">
                  <c:v>1154</c:v>
                </c:pt>
                <c:pt idx="4161">
                  <c:v>1154</c:v>
                </c:pt>
                <c:pt idx="4162">
                  <c:v>1154</c:v>
                </c:pt>
                <c:pt idx="4163">
                  <c:v>1154</c:v>
                </c:pt>
                <c:pt idx="4164">
                  <c:v>1154</c:v>
                </c:pt>
                <c:pt idx="4165">
                  <c:v>1154</c:v>
                </c:pt>
                <c:pt idx="4166">
                  <c:v>1154</c:v>
                </c:pt>
                <c:pt idx="4167">
                  <c:v>1155</c:v>
                </c:pt>
                <c:pt idx="4168">
                  <c:v>1155</c:v>
                </c:pt>
                <c:pt idx="4169">
                  <c:v>1155</c:v>
                </c:pt>
                <c:pt idx="4170">
                  <c:v>1156</c:v>
                </c:pt>
                <c:pt idx="4171">
                  <c:v>1157</c:v>
                </c:pt>
                <c:pt idx="4172">
                  <c:v>1158</c:v>
                </c:pt>
                <c:pt idx="4173">
                  <c:v>1159</c:v>
                </c:pt>
                <c:pt idx="4174">
                  <c:v>1160</c:v>
                </c:pt>
                <c:pt idx="4175">
                  <c:v>1161</c:v>
                </c:pt>
                <c:pt idx="4176">
                  <c:v>1162</c:v>
                </c:pt>
                <c:pt idx="4177">
                  <c:v>1163</c:v>
                </c:pt>
                <c:pt idx="4178">
                  <c:v>1163</c:v>
                </c:pt>
                <c:pt idx="4179">
                  <c:v>1163</c:v>
                </c:pt>
                <c:pt idx="4180">
                  <c:v>1163</c:v>
                </c:pt>
                <c:pt idx="4181">
                  <c:v>1163</c:v>
                </c:pt>
                <c:pt idx="4182">
                  <c:v>1163</c:v>
                </c:pt>
                <c:pt idx="4183">
                  <c:v>1163</c:v>
                </c:pt>
                <c:pt idx="4184">
                  <c:v>1163</c:v>
                </c:pt>
                <c:pt idx="4185">
                  <c:v>1164</c:v>
                </c:pt>
                <c:pt idx="4186">
                  <c:v>1164</c:v>
                </c:pt>
                <c:pt idx="4187">
                  <c:v>1164</c:v>
                </c:pt>
                <c:pt idx="4188">
                  <c:v>1164</c:v>
                </c:pt>
                <c:pt idx="4189">
                  <c:v>1164</c:v>
                </c:pt>
                <c:pt idx="4190">
                  <c:v>1164</c:v>
                </c:pt>
                <c:pt idx="4191">
                  <c:v>1165</c:v>
                </c:pt>
                <c:pt idx="4192">
                  <c:v>1165</c:v>
                </c:pt>
                <c:pt idx="4193">
                  <c:v>1166</c:v>
                </c:pt>
                <c:pt idx="4194">
                  <c:v>1167</c:v>
                </c:pt>
                <c:pt idx="4195">
                  <c:v>1168</c:v>
                </c:pt>
                <c:pt idx="4196">
                  <c:v>1169</c:v>
                </c:pt>
                <c:pt idx="4197">
                  <c:v>1170</c:v>
                </c:pt>
                <c:pt idx="4198">
                  <c:v>1171</c:v>
                </c:pt>
                <c:pt idx="4199">
                  <c:v>1172</c:v>
                </c:pt>
                <c:pt idx="4200">
                  <c:v>1173</c:v>
                </c:pt>
                <c:pt idx="4201">
                  <c:v>1174</c:v>
                </c:pt>
                <c:pt idx="4202">
                  <c:v>1175</c:v>
                </c:pt>
                <c:pt idx="4203">
                  <c:v>1176</c:v>
                </c:pt>
                <c:pt idx="4204">
                  <c:v>1177</c:v>
                </c:pt>
                <c:pt idx="4205">
                  <c:v>1178</c:v>
                </c:pt>
                <c:pt idx="4206">
                  <c:v>1178</c:v>
                </c:pt>
                <c:pt idx="4207">
                  <c:v>1178</c:v>
                </c:pt>
                <c:pt idx="4208">
                  <c:v>1179</c:v>
                </c:pt>
                <c:pt idx="4209">
                  <c:v>1179</c:v>
                </c:pt>
                <c:pt idx="4210">
                  <c:v>1179</c:v>
                </c:pt>
                <c:pt idx="4211">
                  <c:v>1179</c:v>
                </c:pt>
                <c:pt idx="4212">
                  <c:v>1179</c:v>
                </c:pt>
                <c:pt idx="4213">
                  <c:v>1180</c:v>
                </c:pt>
                <c:pt idx="4214">
                  <c:v>1181</c:v>
                </c:pt>
                <c:pt idx="4215">
                  <c:v>1182</c:v>
                </c:pt>
                <c:pt idx="4216">
                  <c:v>1182</c:v>
                </c:pt>
                <c:pt idx="4217">
                  <c:v>1183</c:v>
                </c:pt>
                <c:pt idx="4218">
                  <c:v>1184</c:v>
                </c:pt>
                <c:pt idx="4219">
                  <c:v>1185</c:v>
                </c:pt>
                <c:pt idx="4220">
                  <c:v>1185</c:v>
                </c:pt>
                <c:pt idx="4221">
                  <c:v>1185</c:v>
                </c:pt>
                <c:pt idx="4222">
                  <c:v>1186</c:v>
                </c:pt>
                <c:pt idx="4223">
                  <c:v>1187</c:v>
                </c:pt>
                <c:pt idx="4224">
                  <c:v>1188</c:v>
                </c:pt>
                <c:pt idx="4225">
                  <c:v>1189</c:v>
                </c:pt>
                <c:pt idx="4226">
                  <c:v>1190</c:v>
                </c:pt>
                <c:pt idx="4227">
                  <c:v>1191</c:v>
                </c:pt>
                <c:pt idx="4228">
                  <c:v>1192</c:v>
                </c:pt>
                <c:pt idx="4229">
                  <c:v>1193</c:v>
                </c:pt>
                <c:pt idx="4230">
                  <c:v>1194</c:v>
                </c:pt>
                <c:pt idx="4231">
                  <c:v>1195</c:v>
                </c:pt>
                <c:pt idx="4232">
                  <c:v>1196</c:v>
                </c:pt>
                <c:pt idx="4233">
                  <c:v>1197</c:v>
                </c:pt>
                <c:pt idx="4234">
                  <c:v>1197</c:v>
                </c:pt>
                <c:pt idx="4235">
                  <c:v>1198</c:v>
                </c:pt>
                <c:pt idx="4236">
                  <c:v>1199</c:v>
                </c:pt>
                <c:pt idx="4237">
                  <c:v>1200</c:v>
                </c:pt>
                <c:pt idx="4238">
                  <c:v>1201</c:v>
                </c:pt>
                <c:pt idx="4239">
                  <c:v>1202</c:v>
                </c:pt>
                <c:pt idx="4240">
                  <c:v>1203</c:v>
                </c:pt>
                <c:pt idx="4241">
                  <c:v>1204</c:v>
                </c:pt>
                <c:pt idx="4242">
                  <c:v>1205</c:v>
                </c:pt>
                <c:pt idx="4243">
                  <c:v>1206</c:v>
                </c:pt>
                <c:pt idx="4244">
                  <c:v>1207</c:v>
                </c:pt>
                <c:pt idx="4245">
                  <c:v>1208</c:v>
                </c:pt>
                <c:pt idx="4246">
                  <c:v>1209</c:v>
                </c:pt>
                <c:pt idx="4247">
                  <c:v>1209</c:v>
                </c:pt>
                <c:pt idx="4248">
                  <c:v>1209</c:v>
                </c:pt>
                <c:pt idx="4249">
                  <c:v>1209</c:v>
                </c:pt>
                <c:pt idx="4250">
                  <c:v>1209</c:v>
                </c:pt>
                <c:pt idx="4251">
                  <c:v>1209</c:v>
                </c:pt>
                <c:pt idx="4252">
                  <c:v>1209</c:v>
                </c:pt>
                <c:pt idx="4253">
                  <c:v>1210</c:v>
                </c:pt>
                <c:pt idx="4254">
                  <c:v>1211</c:v>
                </c:pt>
                <c:pt idx="4255">
                  <c:v>1211</c:v>
                </c:pt>
                <c:pt idx="4256">
                  <c:v>1211</c:v>
                </c:pt>
                <c:pt idx="4257">
                  <c:v>1211</c:v>
                </c:pt>
                <c:pt idx="4258">
                  <c:v>1211</c:v>
                </c:pt>
                <c:pt idx="4259">
                  <c:v>1212</c:v>
                </c:pt>
                <c:pt idx="4260">
                  <c:v>1213</c:v>
                </c:pt>
                <c:pt idx="4261">
                  <c:v>1213</c:v>
                </c:pt>
                <c:pt idx="4262">
                  <c:v>1213</c:v>
                </c:pt>
                <c:pt idx="4263">
                  <c:v>1213</c:v>
                </c:pt>
                <c:pt idx="4264">
                  <c:v>1213</c:v>
                </c:pt>
                <c:pt idx="4265">
                  <c:v>1213</c:v>
                </c:pt>
                <c:pt idx="4266">
                  <c:v>1213</c:v>
                </c:pt>
                <c:pt idx="4267">
                  <c:v>1214</c:v>
                </c:pt>
                <c:pt idx="4268">
                  <c:v>1214</c:v>
                </c:pt>
                <c:pt idx="4269">
                  <c:v>1214</c:v>
                </c:pt>
                <c:pt idx="4270">
                  <c:v>1214</c:v>
                </c:pt>
                <c:pt idx="4271">
                  <c:v>1214</c:v>
                </c:pt>
                <c:pt idx="4272">
                  <c:v>1214</c:v>
                </c:pt>
                <c:pt idx="4273">
                  <c:v>1215</c:v>
                </c:pt>
                <c:pt idx="4274">
                  <c:v>1215</c:v>
                </c:pt>
                <c:pt idx="4275">
                  <c:v>1215</c:v>
                </c:pt>
                <c:pt idx="4276">
                  <c:v>1215</c:v>
                </c:pt>
                <c:pt idx="4277">
                  <c:v>1215</c:v>
                </c:pt>
                <c:pt idx="4278">
                  <c:v>1215</c:v>
                </c:pt>
                <c:pt idx="4279">
                  <c:v>1215</c:v>
                </c:pt>
                <c:pt idx="4280">
                  <c:v>1215</c:v>
                </c:pt>
                <c:pt idx="4281">
                  <c:v>1216</c:v>
                </c:pt>
                <c:pt idx="4282">
                  <c:v>1217</c:v>
                </c:pt>
                <c:pt idx="4283">
                  <c:v>1218</c:v>
                </c:pt>
                <c:pt idx="4284">
                  <c:v>1218</c:v>
                </c:pt>
                <c:pt idx="4285">
                  <c:v>1219</c:v>
                </c:pt>
                <c:pt idx="4286">
                  <c:v>1220</c:v>
                </c:pt>
                <c:pt idx="4287">
                  <c:v>1221</c:v>
                </c:pt>
                <c:pt idx="4288">
                  <c:v>1222</c:v>
                </c:pt>
                <c:pt idx="4289">
                  <c:v>1223</c:v>
                </c:pt>
                <c:pt idx="4290">
                  <c:v>1224</c:v>
                </c:pt>
                <c:pt idx="4291">
                  <c:v>1225</c:v>
                </c:pt>
                <c:pt idx="4292">
                  <c:v>1226</c:v>
                </c:pt>
                <c:pt idx="4293">
                  <c:v>1226</c:v>
                </c:pt>
                <c:pt idx="4294">
                  <c:v>1227</c:v>
                </c:pt>
                <c:pt idx="4295">
                  <c:v>1228</c:v>
                </c:pt>
                <c:pt idx="4296">
                  <c:v>1229</c:v>
                </c:pt>
                <c:pt idx="4297">
                  <c:v>1229</c:v>
                </c:pt>
                <c:pt idx="4298">
                  <c:v>1229</c:v>
                </c:pt>
                <c:pt idx="4299">
                  <c:v>1229</c:v>
                </c:pt>
                <c:pt idx="4300">
                  <c:v>1229</c:v>
                </c:pt>
                <c:pt idx="4301">
                  <c:v>1229</c:v>
                </c:pt>
                <c:pt idx="4302">
                  <c:v>1229</c:v>
                </c:pt>
                <c:pt idx="4303">
                  <c:v>1229</c:v>
                </c:pt>
                <c:pt idx="4304">
                  <c:v>1229</c:v>
                </c:pt>
                <c:pt idx="4305">
                  <c:v>1229</c:v>
                </c:pt>
                <c:pt idx="4306">
                  <c:v>1229</c:v>
                </c:pt>
                <c:pt idx="4307">
                  <c:v>1229</c:v>
                </c:pt>
                <c:pt idx="4308">
                  <c:v>1229</c:v>
                </c:pt>
                <c:pt idx="4309">
                  <c:v>1229</c:v>
                </c:pt>
                <c:pt idx="4310">
                  <c:v>1229</c:v>
                </c:pt>
                <c:pt idx="4311">
                  <c:v>1229</c:v>
                </c:pt>
                <c:pt idx="4312">
                  <c:v>1229</c:v>
                </c:pt>
                <c:pt idx="4313">
                  <c:v>1229</c:v>
                </c:pt>
                <c:pt idx="4314">
                  <c:v>1229</c:v>
                </c:pt>
                <c:pt idx="4315">
                  <c:v>1229</c:v>
                </c:pt>
                <c:pt idx="4316">
                  <c:v>1230</c:v>
                </c:pt>
                <c:pt idx="4317">
                  <c:v>1231</c:v>
                </c:pt>
                <c:pt idx="4318">
                  <c:v>1232</c:v>
                </c:pt>
                <c:pt idx="4319">
                  <c:v>1233</c:v>
                </c:pt>
                <c:pt idx="4320">
                  <c:v>1234</c:v>
                </c:pt>
                <c:pt idx="4321">
                  <c:v>1235</c:v>
                </c:pt>
                <c:pt idx="4322">
                  <c:v>1236</c:v>
                </c:pt>
                <c:pt idx="4323">
                  <c:v>1236</c:v>
                </c:pt>
                <c:pt idx="4324">
                  <c:v>1236</c:v>
                </c:pt>
                <c:pt idx="4325">
                  <c:v>1237</c:v>
                </c:pt>
                <c:pt idx="4326">
                  <c:v>1237</c:v>
                </c:pt>
                <c:pt idx="4327">
                  <c:v>1238</c:v>
                </c:pt>
                <c:pt idx="4328">
                  <c:v>1238</c:v>
                </c:pt>
                <c:pt idx="4329">
                  <c:v>1238</c:v>
                </c:pt>
                <c:pt idx="4330">
                  <c:v>1238</c:v>
                </c:pt>
                <c:pt idx="4331">
                  <c:v>1238</c:v>
                </c:pt>
                <c:pt idx="4332">
                  <c:v>1238</c:v>
                </c:pt>
                <c:pt idx="4333">
                  <c:v>1238</c:v>
                </c:pt>
                <c:pt idx="4334">
                  <c:v>1239</c:v>
                </c:pt>
                <c:pt idx="4335">
                  <c:v>1240</c:v>
                </c:pt>
                <c:pt idx="4336">
                  <c:v>1241</c:v>
                </c:pt>
                <c:pt idx="4337">
                  <c:v>1242</c:v>
                </c:pt>
                <c:pt idx="4338">
                  <c:v>1243</c:v>
                </c:pt>
                <c:pt idx="4339">
                  <c:v>1243</c:v>
                </c:pt>
                <c:pt idx="4340">
                  <c:v>1244</c:v>
                </c:pt>
                <c:pt idx="4341">
                  <c:v>1245</c:v>
                </c:pt>
                <c:pt idx="4342">
                  <c:v>1245</c:v>
                </c:pt>
                <c:pt idx="4343">
                  <c:v>1245</c:v>
                </c:pt>
                <c:pt idx="4344">
                  <c:v>1245</c:v>
                </c:pt>
                <c:pt idx="4345">
                  <c:v>1245</c:v>
                </c:pt>
                <c:pt idx="4346">
                  <c:v>1245</c:v>
                </c:pt>
                <c:pt idx="4347">
                  <c:v>1245</c:v>
                </c:pt>
                <c:pt idx="4348">
                  <c:v>1245</c:v>
                </c:pt>
                <c:pt idx="4349">
                  <c:v>1245</c:v>
                </c:pt>
                <c:pt idx="4350">
                  <c:v>1245</c:v>
                </c:pt>
                <c:pt idx="4351">
                  <c:v>1245</c:v>
                </c:pt>
                <c:pt idx="4352">
                  <c:v>1245</c:v>
                </c:pt>
                <c:pt idx="4353">
                  <c:v>1245</c:v>
                </c:pt>
                <c:pt idx="4354">
                  <c:v>1245</c:v>
                </c:pt>
                <c:pt idx="4355">
                  <c:v>1245</c:v>
                </c:pt>
                <c:pt idx="4356">
                  <c:v>1245</c:v>
                </c:pt>
                <c:pt idx="4357">
                  <c:v>1245</c:v>
                </c:pt>
                <c:pt idx="4358">
                  <c:v>1245</c:v>
                </c:pt>
                <c:pt idx="4359">
                  <c:v>1245</c:v>
                </c:pt>
                <c:pt idx="4360">
                  <c:v>1245</c:v>
                </c:pt>
                <c:pt idx="4361">
                  <c:v>1246</c:v>
                </c:pt>
                <c:pt idx="4362">
                  <c:v>1247</c:v>
                </c:pt>
                <c:pt idx="4363">
                  <c:v>1248</c:v>
                </c:pt>
                <c:pt idx="4364">
                  <c:v>1248</c:v>
                </c:pt>
                <c:pt idx="4365">
                  <c:v>1249</c:v>
                </c:pt>
                <c:pt idx="4366">
                  <c:v>1250</c:v>
                </c:pt>
                <c:pt idx="4367">
                  <c:v>1250</c:v>
                </c:pt>
                <c:pt idx="4368">
                  <c:v>1250</c:v>
                </c:pt>
                <c:pt idx="4369">
                  <c:v>1250</c:v>
                </c:pt>
                <c:pt idx="4370">
                  <c:v>1250</c:v>
                </c:pt>
                <c:pt idx="4371">
                  <c:v>1250</c:v>
                </c:pt>
                <c:pt idx="4372">
                  <c:v>1250</c:v>
                </c:pt>
                <c:pt idx="4373">
                  <c:v>1250</c:v>
                </c:pt>
                <c:pt idx="4374">
                  <c:v>1250</c:v>
                </c:pt>
                <c:pt idx="4375">
                  <c:v>1250</c:v>
                </c:pt>
                <c:pt idx="4376">
                  <c:v>1250</c:v>
                </c:pt>
                <c:pt idx="4377">
                  <c:v>1250</c:v>
                </c:pt>
                <c:pt idx="4378">
                  <c:v>1250</c:v>
                </c:pt>
                <c:pt idx="4379">
                  <c:v>1250</c:v>
                </c:pt>
                <c:pt idx="4380">
                  <c:v>1250</c:v>
                </c:pt>
                <c:pt idx="4381">
                  <c:v>1250</c:v>
                </c:pt>
                <c:pt idx="4382">
                  <c:v>1250</c:v>
                </c:pt>
                <c:pt idx="4383">
                  <c:v>1250</c:v>
                </c:pt>
                <c:pt idx="4384">
                  <c:v>1250</c:v>
                </c:pt>
                <c:pt idx="4385">
                  <c:v>1250</c:v>
                </c:pt>
                <c:pt idx="4386">
                  <c:v>1250</c:v>
                </c:pt>
                <c:pt idx="4387">
                  <c:v>1250</c:v>
                </c:pt>
                <c:pt idx="4388">
                  <c:v>1250</c:v>
                </c:pt>
                <c:pt idx="4389">
                  <c:v>1250</c:v>
                </c:pt>
                <c:pt idx="4390">
                  <c:v>1250</c:v>
                </c:pt>
                <c:pt idx="4391">
                  <c:v>1250</c:v>
                </c:pt>
                <c:pt idx="4392">
                  <c:v>1250</c:v>
                </c:pt>
                <c:pt idx="4393">
                  <c:v>1250</c:v>
                </c:pt>
                <c:pt idx="4394">
                  <c:v>1250</c:v>
                </c:pt>
                <c:pt idx="4395">
                  <c:v>1250</c:v>
                </c:pt>
                <c:pt idx="4396">
                  <c:v>1250</c:v>
                </c:pt>
                <c:pt idx="4397">
                  <c:v>1250</c:v>
                </c:pt>
                <c:pt idx="4398">
                  <c:v>1250</c:v>
                </c:pt>
                <c:pt idx="4399">
                  <c:v>1250</c:v>
                </c:pt>
                <c:pt idx="4400">
                  <c:v>1250</c:v>
                </c:pt>
                <c:pt idx="4401">
                  <c:v>1250</c:v>
                </c:pt>
                <c:pt idx="4402">
                  <c:v>1250</c:v>
                </c:pt>
                <c:pt idx="4403">
                  <c:v>1250</c:v>
                </c:pt>
                <c:pt idx="4404">
                  <c:v>1250</c:v>
                </c:pt>
                <c:pt idx="4405">
                  <c:v>1250</c:v>
                </c:pt>
                <c:pt idx="4406">
                  <c:v>1250</c:v>
                </c:pt>
                <c:pt idx="4407">
                  <c:v>1250</c:v>
                </c:pt>
                <c:pt idx="4408">
                  <c:v>1250</c:v>
                </c:pt>
                <c:pt idx="4409">
                  <c:v>1250</c:v>
                </c:pt>
                <c:pt idx="4410">
                  <c:v>1250</c:v>
                </c:pt>
                <c:pt idx="4411">
                  <c:v>1250</c:v>
                </c:pt>
                <c:pt idx="4412">
                  <c:v>1250</c:v>
                </c:pt>
                <c:pt idx="4413">
                  <c:v>1250</c:v>
                </c:pt>
                <c:pt idx="4414">
                  <c:v>1250</c:v>
                </c:pt>
                <c:pt idx="4415">
                  <c:v>1250</c:v>
                </c:pt>
                <c:pt idx="4416">
                  <c:v>1250</c:v>
                </c:pt>
                <c:pt idx="4417">
                  <c:v>1250</c:v>
                </c:pt>
                <c:pt idx="4418">
                  <c:v>1250</c:v>
                </c:pt>
                <c:pt idx="4419">
                  <c:v>1250</c:v>
                </c:pt>
                <c:pt idx="4420">
                  <c:v>1250</c:v>
                </c:pt>
                <c:pt idx="4421">
                  <c:v>1250</c:v>
                </c:pt>
                <c:pt idx="4422">
                  <c:v>1250</c:v>
                </c:pt>
                <c:pt idx="4423">
                  <c:v>1250</c:v>
                </c:pt>
                <c:pt idx="4424">
                  <c:v>1250</c:v>
                </c:pt>
                <c:pt idx="4425">
                  <c:v>1250</c:v>
                </c:pt>
                <c:pt idx="4426">
                  <c:v>1251</c:v>
                </c:pt>
                <c:pt idx="4427">
                  <c:v>1251</c:v>
                </c:pt>
                <c:pt idx="4428">
                  <c:v>1251</c:v>
                </c:pt>
                <c:pt idx="4429">
                  <c:v>1251</c:v>
                </c:pt>
                <c:pt idx="4430">
                  <c:v>1251</c:v>
                </c:pt>
                <c:pt idx="4431">
                  <c:v>1251</c:v>
                </c:pt>
                <c:pt idx="4432">
                  <c:v>1252</c:v>
                </c:pt>
                <c:pt idx="4433">
                  <c:v>1253</c:v>
                </c:pt>
                <c:pt idx="4434">
                  <c:v>1254</c:v>
                </c:pt>
                <c:pt idx="4435">
                  <c:v>1255</c:v>
                </c:pt>
                <c:pt idx="4436">
                  <c:v>1256</c:v>
                </c:pt>
                <c:pt idx="4437">
                  <c:v>1257</c:v>
                </c:pt>
                <c:pt idx="4438">
                  <c:v>1258</c:v>
                </c:pt>
                <c:pt idx="4439">
                  <c:v>1259</c:v>
                </c:pt>
                <c:pt idx="4440">
                  <c:v>1260</c:v>
                </c:pt>
                <c:pt idx="4441">
                  <c:v>1261</c:v>
                </c:pt>
                <c:pt idx="4442">
                  <c:v>1262</c:v>
                </c:pt>
                <c:pt idx="4443">
                  <c:v>1263</c:v>
                </c:pt>
                <c:pt idx="4444">
                  <c:v>1264</c:v>
                </c:pt>
                <c:pt idx="4445">
                  <c:v>1265</c:v>
                </c:pt>
                <c:pt idx="4446">
                  <c:v>1266</c:v>
                </c:pt>
                <c:pt idx="4447">
                  <c:v>1267</c:v>
                </c:pt>
                <c:pt idx="4448">
                  <c:v>1268</c:v>
                </c:pt>
                <c:pt idx="4449">
                  <c:v>1269</c:v>
                </c:pt>
                <c:pt idx="4450">
                  <c:v>1270</c:v>
                </c:pt>
                <c:pt idx="4451">
                  <c:v>1270</c:v>
                </c:pt>
                <c:pt idx="4452">
                  <c:v>1271</c:v>
                </c:pt>
                <c:pt idx="4453">
                  <c:v>1272</c:v>
                </c:pt>
                <c:pt idx="4454">
                  <c:v>1273</c:v>
                </c:pt>
                <c:pt idx="4455">
                  <c:v>1274</c:v>
                </c:pt>
                <c:pt idx="4456">
                  <c:v>1275</c:v>
                </c:pt>
                <c:pt idx="4457">
                  <c:v>1276</c:v>
                </c:pt>
                <c:pt idx="4458">
                  <c:v>1277</c:v>
                </c:pt>
                <c:pt idx="4459">
                  <c:v>1278</c:v>
                </c:pt>
                <c:pt idx="4460">
                  <c:v>1279</c:v>
                </c:pt>
                <c:pt idx="4461">
                  <c:v>1280</c:v>
                </c:pt>
                <c:pt idx="4462">
                  <c:v>1280</c:v>
                </c:pt>
                <c:pt idx="4463">
                  <c:v>1280</c:v>
                </c:pt>
                <c:pt idx="4464">
                  <c:v>1280</c:v>
                </c:pt>
                <c:pt idx="4465">
                  <c:v>1280</c:v>
                </c:pt>
                <c:pt idx="4466">
                  <c:v>1280</c:v>
                </c:pt>
                <c:pt idx="4467">
                  <c:v>1280</c:v>
                </c:pt>
                <c:pt idx="4468">
                  <c:v>1280</c:v>
                </c:pt>
                <c:pt idx="4469">
                  <c:v>1280</c:v>
                </c:pt>
                <c:pt idx="4470">
                  <c:v>1280</c:v>
                </c:pt>
                <c:pt idx="4471">
                  <c:v>1280</c:v>
                </c:pt>
                <c:pt idx="4472">
                  <c:v>1280</c:v>
                </c:pt>
                <c:pt idx="4473">
                  <c:v>1281</c:v>
                </c:pt>
                <c:pt idx="4474">
                  <c:v>1281</c:v>
                </c:pt>
                <c:pt idx="4475">
                  <c:v>1281</c:v>
                </c:pt>
                <c:pt idx="4476">
                  <c:v>1281</c:v>
                </c:pt>
                <c:pt idx="4477">
                  <c:v>1281</c:v>
                </c:pt>
                <c:pt idx="4478">
                  <c:v>1281</c:v>
                </c:pt>
                <c:pt idx="4479">
                  <c:v>1281</c:v>
                </c:pt>
                <c:pt idx="4480">
                  <c:v>1281</c:v>
                </c:pt>
                <c:pt idx="4481">
                  <c:v>1281</c:v>
                </c:pt>
                <c:pt idx="4482">
                  <c:v>1281</c:v>
                </c:pt>
                <c:pt idx="4483">
                  <c:v>1281</c:v>
                </c:pt>
                <c:pt idx="4484">
                  <c:v>1281</c:v>
                </c:pt>
                <c:pt idx="4485">
                  <c:v>1281</c:v>
                </c:pt>
                <c:pt idx="4486">
                  <c:v>1281</c:v>
                </c:pt>
                <c:pt idx="4487">
                  <c:v>1281</c:v>
                </c:pt>
                <c:pt idx="4488">
                  <c:v>1281</c:v>
                </c:pt>
                <c:pt idx="4489">
                  <c:v>1281</c:v>
                </c:pt>
                <c:pt idx="4490">
                  <c:v>1281</c:v>
                </c:pt>
                <c:pt idx="4491">
                  <c:v>1281</c:v>
                </c:pt>
                <c:pt idx="4492">
                  <c:v>1281</c:v>
                </c:pt>
                <c:pt idx="4493">
                  <c:v>1281</c:v>
                </c:pt>
                <c:pt idx="4494">
                  <c:v>1281</c:v>
                </c:pt>
                <c:pt idx="4495">
                  <c:v>1281</c:v>
                </c:pt>
                <c:pt idx="4496">
                  <c:v>1281</c:v>
                </c:pt>
                <c:pt idx="4497">
                  <c:v>1281</c:v>
                </c:pt>
                <c:pt idx="4498">
                  <c:v>1281</c:v>
                </c:pt>
                <c:pt idx="4499">
                  <c:v>1282</c:v>
                </c:pt>
                <c:pt idx="4500">
                  <c:v>1283</c:v>
                </c:pt>
                <c:pt idx="4501">
                  <c:v>1284</c:v>
                </c:pt>
                <c:pt idx="4502">
                  <c:v>1284</c:v>
                </c:pt>
                <c:pt idx="4503">
                  <c:v>1284</c:v>
                </c:pt>
                <c:pt idx="4504">
                  <c:v>1284</c:v>
                </c:pt>
                <c:pt idx="4505">
                  <c:v>1284</c:v>
                </c:pt>
                <c:pt idx="4506">
                  <c:v>1284</c:v>
                </c:pt>
                <c:pt idx="4507">
                  <c:v>1284</c:v>
                </c:pt>
                <c:pt idx="4508">
                  <c:v>1284</c:v>
                </c:pt>
                <c:pt idx="4509">
                  <c:v>1284</c:v>
                </c:pt>
                <c:pt idx="4510">
                  <c:v>1284</c:v>
                </c:pt>
                <c:pt idx="4511">
                  <c:v>1284</c:v>
                </c:pt>
                <c:pt idx="4512">
                  <c:v>1284</c:v>
                </c:pt>
                <c:pt idx="4513">
                  <c:v>1285</c:v>
                </c:pt>
                <c:pt idx="4514">
                  <c:v>1285</c:v>
                </c:pt>
                <c:pt idx="4515">
                  <c:v>1285</c:v>
                </c:pt>
                <c:pt idx="4516">
                  <c:v>1286</c:v>
                </c:pt>
                <c:pt idx="4517">
                  <c:v>1286</c:v>
                </c:pt>
                <c:pt idx="4518">
                  <c:v>1286</c:v>
                </c:pt>
                <c:pt idx="4519">
                  <c:v>1286</c:v>
                </c:pt>
                <c:pt idx="4520">
                  <c:v>1286</c:v>
                </c:pt>
                <c:pt idx="4521">
                  <c:v>1286</c:v>
                </c:pt>
                <c:pt idx="4522">
                  <c:v>1286</c:v>
                </c:pt>
                <c:pt idx="4523">
                  <c:v>1286</c:v>
                </c:pt>
                <c:pt idx="4524">
                  <c:v>1287</c:v>
                </c:pt>
                <c:pt idx="4525">
                  <c:v>1287</c:v>
                </c:pt>
                <c:pt idx="4526">
                  <c:v>1287</c:v>
                </c:pt>
                <c:pt idx="4527">
                  <c:v>1287</c:v>
                </c:pt>
                <c:pt idx="4528">
                  <c:v>1287</c:v>
                </c:pt>
                <c:pt idx="4529">
                  <c:v>1288</c:v>
                </c:pt>
                <c:pt idx="4530">
                  <c:v>1289</c:v>
                </c:pt>
                <c:pt idx="4531">
                  <c:v>1290</c:v>
                </c:pt>
                <c:pt idx="4532">
                  <c:v>1291</c:v>
                </c:pt>
                <c:pt idx="4533">
                  <c:v>1291</c:v>
                </c:pt>
                <c:pt idx="4534">
                  <c:v>1291</c:v>
                </c:pt>
                <c:pt idx="4535">
                  <c:v>1292</c:v>
                </c:pt>
                <c:pt idx="4536">
                  <c:v>1292</c:v>
                </c:pt>
                <c:pt idx="4537">
                  <c:v>1292</c:v>
                </c:pt>
                <c:pt idx="4538">
                  <c:v>1292</c:v>
                </c:pt>
                <c:pt idx="4539">
                  <c:v>1292</c:v>
                </c:pt>
                <c:pt idx="4540">
                  <c:v>1292</c:v>
                </c:pt>
                <c:pt idx="4541">
                  <c:v>1292</c:v>
                </c:pt>
                <c:pt idx="4542">
                  <c:v>1292</c:v>
                </c:pt>
                <c:pt idx="4543">
                  <c:v>1292</c:v>
                </c:pt>
                <c:pt idx="4544">
                  <c:v>1292</c:v>
                </c:pt>
                <c:pt idx="4545">
                  <c:v>1293</c:v>
                </c:pt>
                <c:pt idx="4546">
                  <c:v>1293</c:v>
                </c:pt>
                <c:pt idx="4547">
                  <c:v>1293</c:v>
                </c:pt>
                <c:pt idx="4548">
                  <c:v>1293</c:v>
                </c:pt>
                <c:pt idx="4549">
                  <c:v>1293</c:v>
                </c:pt>
                <c:pt idx="4550">
                  <c:v>1293</c:v>
                </c:pt>
                <c:pt idx="4551">
                  <c:v>1294</c:v>
                </c:pt>
                <c:pt idx="4552">
                  <c:v>1295</c:v>
                </c:pt>
                <c:pt idx="4553">
                  <c:v>1295</c:v>
                </c:pt>
                <c:pt idx="4554">
                  <c:v>1295</c:v>
                </c:pt>
                <c:pt idx="4555">
                  <c:v>1296</c:v>
                </c:pt>
                <c:pt idx="4556">
                  <c:v>1296</c:v>
                </c:pt>
                <c:pt idx="4557">
                  <c:v>1296</c:v>
                </c:pt>
                <c:pt idx="4558">
                  <c:v>1297</c:v>
                </c:pt>
                <c:pt idx="4559">
                  <c:v>1298</c:v>
                </c:pt>
                <c:pt idx="4560">
                  <c:v>1298</c:v>
                </c:pt>
                <c:pt idx="4561">
                  <c:v>1298</c:v>
                </c:pt>
                <c:pt idx="4562">
                  <c:v>1298</c:v>
                </c:pt>
                <c:pt idx="4563">
                  <c:v>1299</c:v>
                </c:pt>
                <c:pt idx="4564">
                  <c:v>1299</c:v>
                </c:pt>
                <c:pt idx="4565">
                  <c:v>1299</c:v>
                </c:pt>
                <c:pt idx="4566">
                  <c:v>1299</c:v>
                </c:pt>
                <c:pt idx="4567">
                  <c:v>1299</c:v>
                </c:pt>
                <c:pt idx="4568">
                  <c:v>1299</c:v>
                </c:pt>
                <c:pt idx="4569">
                  <c:v>1299</c:v>
                </c:pt>
                <c:pt idx="4570">
                  <c:v>1299</c:v>
                </c:pt>
                <c:pt idx="4571">
                  <c:v>1299</c:v>
                </c:pt>
                <c:pt idx="4572">
                  <c:v>1299</c:v>
                </c:pt>
                <c:pt idx="4573">
                  <c:v>1299</c:v>
                </c:pt>
                <c:pt idx="4574">
                  <c:v>1299</c:v>
                </c:pt>
                <c:pt idx="4575">
                  <c:v>1299</c:v>
                </c:pt>
                <c:pt idx="4576">
                  <c:v>1299</c:v>
                </c:pt>
                <c:pt idx="4577">
                  <c:v>1299</c:v>
                </c:pt>
                <c:pt idx="4578">
                  <c:v>1299</c:v>
                </c:pt>
                <c:pt idx="4579">
                  <c:v>1299</c:v>
                </c:pt>
                <c:pt idx="4580">
                  <c:v>1299</c:v>
                </c:pt>
                <c:pt idx="4581">
                  <c:v>1300</c:v>
                </c:pt>
                <c:pt idx="4582">
                  <c:v>1300</c:v>
                </c:pt>
                <c:pt idx="4583">
                  <c:v>1300</c:v>
                </c:pt>
                <c:pt idx="4584">
                  <c:v>1300</c:v>
                </c:pt>
                <c:pt idx="4585">
                  <c:v>1300</c:v>
                </c:pt>
                <c:pt idx="4586">
                  <c:v>1301</c:v>
                </c:pt>
                <c:pt idx="4587">
                  <c:v>1302</c:v>
                </c:pt>
                <c:pt idx="4588">
                  <c:v>1302</c:v>
                </c:pt>
                <c:pt idx="4589">
                  <c:v>1303</c:v>
                </c:pt>
                <c:pt idx="4590">
                  <c:v>1304</c:v>
                </c:pt>
                <c:pt idx="4591">
                  <c:v>1305</c:v>
                </c:pt>
                <c:pt idx="4592">
                  <c:v>1306</c:v>
                </c:pt>
                <c:pt idx="4593">
                  <c:v>1307</c:v>
                </c:pt>
                <c:pt idx="4594">
                  <c:v>1307</c:v>
                </c:pt>
                <c:pt idx="4595">
                  <c:v>1307</c:v>
                </c:pt>
                <c:pt idx="4596">
                  <c:v>1307</c:v>
                </c:pt>
                <c:pt idx="4597">
                  <c:v>1307</c:v>
                </c:pt>
                <c:pt idx="4598">
                  <c:v>1307</c:v>
                </c:pt>
                <c:pt idx="4599">
                  <c:v>1307</c:v>
                </c:pt>
                <c:pt idx="4600">
                  <c:v>1307</c:v>
                </c:pt>
                <c:pt idx="4601">
                  <c:v>1307</c:v>
                </c:pt>
                <c:pt idx="4602">
                  <c:v>1307</c:v>
                </c:pt>
                <c:pt idx="4603">
                  <c:v>1307</c:v>
                </c:pt>
                <c:pt idx="4604">
                  <c:v>1307</c:v>
                </c:pt>
                <c:pt idx="4605">
                  <c:v>1307</c:v>
                </c:pt>
                <c:pt idx="4606">
                  <c:v>1307</c:v>
                </c:pt>
                <c:pt idx="4607">
                  <c:v>1307</c:v>
                </c:pt>
                <c:pt idx="4608">
                  <c:v>1308</c:v>
                </c:pt>
                <c:pt idx="4609">
                  <c:v>1308</c:v>
                </c:pt>
                <c:pt idx="4610">
                  <c:v>1308</c:v>
                </c:pt>
                <c:pt idx="4611">
                  <c:v>1308</c:v>
                </c:pt>
                <c:pt idx="4612">
                  <c:v>1308</c:v>
                </c:pt>
                <c:pt idx="4613">
                  <c:v>1308</c:v>
                </c:pt>
                <c:pt idx="4614">
                  <c:v>1308</c:v>
                </c:pt>
                <c:pt idx="4615">
                  <c:v>1308</c:v>
                </c:pt>
                <c:pt idx="4616">
                  <c:v>1309</c:v>
                </c:pt>
                <c:pt idx="4617">
                  <c:v>1309</c:v>
                </c:pt>
                <c:pt idx="4618">
                  <c:v>1309</c:v>
                </c:pt>
                <c:pt idx="4619">
                  <c:v>1309</c:v>
                </c:pt>
                <c:pt idx="4620">
                  <c:v>1310</c:v>
                </c:pt>
                <c:pt idx="4621">
                  <c:v>1310</c:v>
                </c:pt>
                <c:pt idx="4622">
                  <c:v>1310</c:v>
                </c:pt>
                <c:pt idx="4623">
                  <c:v>1310</c:v>
                </c:pt>
                <c:pt idx="4624">
                  <c:v>1310</c:v>
                </c:pt>
                <c:pt idx="4625">
                  <c:v>1311</c:v>
                </c:pt>
                <c:pt idx="4626">
                  <c:v>1311</c:v>
                </c:pt>
                <c:pt idx="4627">
                  <c:v>1311</c:v>
                </c:pt>
                <c:pt idx="4628">
                  <c:v>1312</c:v>
                </c:pt>
                <c:pt idx="4629">
                  <c:v>1312</c:v>
                </c:pt>
                <c:pt idx="4630">
                  <c:v>1312</c:v>
                </c:pt>
                <c:pt idx="4631">
                  <c:v>1312</c:v>
                </c:pt>
                <c:pt idx="4632">
                  <c:v>1312</c:v>
                </c:pt>
                <c:pt idx="4633">
                  <c:v>1312</c:v>
                </c:pt>
                <c:pt idx="4634">
                  <c:v>1313</c:v>
                </c:pt>
                <c:pt idx="4635">
                  <c:v>1313</c:v>
                </c:pt>
                <c:pt idx="4636">
                  <c:v>1313</c:v>
                </c:pt>
                <c:pt idx="4637">
                  <c:v>1314</c:v>
                </c:pt>
                <c:pt idx="4638">
                  <c:v>1315</c:v>
                </c:pt>
                <c:pt idx="4639">
                  <c:v>1316</c:v>
                </c:pt>
                <c:pt idx="4640">
                  <c:v>1317</c:v>
                </c:pt>
                <c:pt idx="4641">
                  <c:v>1318</c:v>
                </c:pt>
                <c:pt idx="4642">
                  <c:v>1318</c:v>
                </c:pt>
                <c:pt idx="4643">
                  <c:v>1319</c:v>
                </c:pt>
                <c:pt idx="4644">
                  <c:v>1320</c:v>
                </c:pt>
                <c:pt idx="4645">
                  <c:v>1321</c:v>
                </c:pt>
                <c:pt idx="4646">
                  <c:v>1322</c:v>
                </c:pt>
                <c:pt idx="4647">
                  <c:v>1323</c:v>
                </c:pt>
                <c:pt idx="4648">
                  <c:v>1324</c:v>
                </c:pt>
                <c:pt idx="4649">
                  <c:v>1325</c:v>
                </c:pt>
                <c:pt idx="4650">
                  <c:v>1326</c:v>
                </c:pt>
                <c:pt idx="4651">
                  <c:v>1326</c:v>
                </c:pt>
                <c:pt idx="4652">
                  <c:v>1327</c:v>
                </c:pt>
                <c:pt idx="4653">
                  <c:v>1328</c:v>
                </c:pt>
                <c:pt idx="4654">
                  <c:v>1329</c:v>
                </c:pt>
                <c:pt idx="4655">
                  <c:v>1330</c:v>
                </c:pt>
                <c:pt idx="4656">
                  <c:v>1330</c:v>
                </c:pt>
                <c:pt idx="4657">
                  <c:v>1330</c:v>
                </c:pt>
                <c:pt idx="4658">
                  <c:v>1331</c:v>
                </c:pt>
                <c:pt idx="4659">
                  <c:v>1332</c:v>
                </c:pt>
                <c:pt idx="4660">
                  <c:v>1333</c:v>
                </c:pt>
                <c:pt idx="4661">
                  <c:v>1334</c:v>
                </c:pt>
                <c:pt idx="4662">
                  <c:v>1335</c:v>
                </c:pt>
                <c:pt idx="4663">
                  <c:v>1336</c:v>
                </c:pt>
                <c:pt idx="4664">
                  <c:v>1337</c:v>
                </c:pt>
                <c:pt idx="4665">
                  <c:v>1337</c:v>
                </c:pt>
                <c:pt idx="4666">
                  <c:v>1338</c:v>
                </c:pt>
                <c:pt idx="4667">
                  <c:v>1339</c:v>
                </c:pt>
                <c:pt idx="4668">
                  <c:v>1339</c:v>
                </c:pt>
                <c:pt idx="4669">
                  <c:v>1340</c:v>
                </c:pt>
                <c:pt idx="4670">
                  <c:v>1341</c:v>
                </c:pt>
                <c:pt idx="4671">
                  <c:v>1341</c:v>
                </c:pt>
                <c:pt idx="4672">
                  <c:v>1342</c:v>
                </c:pt>
                <c:pt idx="4673">
                  <c:v>1343</c:v>
                </c:pt>
                <c:pt idx="4674">
                  <c:v>1344</c:v>
                </c:pt>
                <c:pt idx="4675">
                  <c:v>1344</c:v>
                </c:pt>
                <c:pt idx="4676">
                  <c:v>1345</c:v>
                </c:pt>
                <c:pt idx="4677">
                  <c:v>1346</c:v>
                </c:pt>
                <c:pt idx="4678">
                  <c:v>1347</c:v>
                </c:pt>
                <c:pt idx="4679">
                  <c:v>1348</c:v>
                </c:pt>
                <c:pt idx="4680">
                  <c:v>1349</c:v>
                </c:pt>
                <c:pt idx="4681">
                  <c:v>1350</c:v>
                </c:pt>
                <c:pt idx="4682">
                  <c:v>1351</c:v>
                </c:pt>
                <c:pt idx="4683">
                  <c:v>1352</c:v>
                </c:pt>
                <c:pt idx="4684">
                  <c:v>1353</c:v>
                </c:pt>
                <c:pt idx="4685">
                  <c:v>1354</c:v>
                </c:pt>
                <c:pt idx="4686">
                  <c:v>1355</c:v>
                </c:pt>
                <c:pt idx="4687">
                  <c:v>1356</c:v>
                </c:pt>
                <c:pt idx="4688">
                  <c:v>1357</c:v>
                </c:pt>
                <c:pt idx="4689">
                  <c:v>1358</c:v>
                </c:pt>
                <c:pt idx="4690">
                  <c:v>1359</c:v>
                </c:pt>
                <c:pt idx="4691">
                  <c:v>1360</c:v>
                </c:pt>
                <c:pt idx="4692">
                  <c:v>1361</c:v>
                </c:pt>
                <c:pt idx="4693">
                  <c:v>1362</c:v>
                </c:pt>
                <c:pt idx="4694">
                  <c:v>1362</c:v>
                </c:pt>
                <c:pt idx="4695">
                  <c:v>1363</c:v>
                </c:pt>
                <c:pt idx="4696">
                  <c:v>1364</c:v>
                </c:pt>
                <c:pt idx="4697">
                  <c:v>1365</c:v>
                </c:pt>
                <c:pt idx="4698">
                  <c:v>1365</c:v>
                </c:pt>
                <c:pt idx="4699">
                  <c:v>1366</c:v>
                </c:pt>
                <c:pt idx="4700">
                  <c:v>1367</c:v>
                </c:pt>
                <c:pt idx="4701">
                  <c:v>1368</c:v>
                </c:pt>
                <c:pt idx="4702">
                  <c:v>1369</c:v>
                </c:pt>
                <c:pt idx="4703">
                  <c:v>1370</c:v>
                </c:pt>
                <c:pt idx="4704">
                  <c:v>1371</c:v>
                </c:pt>
                <c:pt idx="4705">
                  <c:v>1371</c:v>
                </c:pt>
                <c:pt idx="4706">
                  <c:v>1371</c:v>
                </c:pt>
                <c:pt idx="4707">
                  <c:v>1371</c:v>
                </c:pt>
                <c:pt idx="4708">
                  <c:v>1371</c:v>
                </c:pt>
                <c:pt idx="4709">
                  <c:v>1371</c:v>
                </c:pt>
                <c:pt idx="4710">
                  <c:v>1371</c:v>
                </c:pt>
                <c:pt idx="4711">
                  <c:v>1371</c:v>
                </c:pt>
                <c:pt idx="4712">
                  <c:v>1371</c:v>
                </c:pt>
                <c:pt idx="4713">
                  <c:v>1371</c:v>
                </c:pt>
                <c:pt idx="4714">
                  <c:v>1371</c:v>
                </c:pt>
                <c:pt idx="4715">
                  <c:v>1371</c:v>
                </c:pt>
                <c:pt idx="4716">
                  <c:v>1371</c:v>
                </c:pt>
                <c:pt idx="4717">
                  <c:v>1371</c:v>
                </c:pt>
                <c:pt idx="4718">
                  <c:v>1371</c:v>
                </c:pt>
                <c:pt idx="4719">
                  <c:v>1371</c:v>
                </c:pt>
                <c:pt idx="4720">
                  <c:v>1371</c:v>
                </c:pt>
                <c:pt idx="4721">
                  <c:v>1371</c:v>
                </c:pt>
                <c:pt idx="4722">
                  <c:v>1371</c:v>
                </c:pt>
                <c:pt idx="4723">
                  <c:v>1371</c:v>
                </c:pt>
                <c:pt idx="4724">
                  <c:v>1371</c:v>
                </c:pt>
                <c:pt idx="4725">
                  <c:v>1371</c:v>
                </c:pt>
                <c:pt idx="4726">
                  <c:v>1371</c:v>
                </c:pt>
                <c:pt idx="4727">
                  <c:v>1371</c:v>
                </c:pt>
                <c:pt idx="4728">
                  <c:v>1372</c:v>
                </c:pt>
                <c:pt idx="4729">
                  <c:v>1372</c:v>
                </c:pt>
                <c:pt idx="4730">
                  <c:v>1372</c:v>
                </c:pt>
                <c:pt idx="4731">
                  <c:v>1372</c:v>
                </c:pt>
                <c:pt idx="4732">
                  <c:v>1372</c:v>
                </c:pt>
                <c:pt idx="4733">
                  <c:v>1372</c:v>
                </c:pt>
                <c:pt idx="4734">
                  <c:v>1372</c:v>
                </c:pt>
                <c:pt idx="4735">
                  <c:v>1372</c:v>
                </c:pt>
                <c:pt idx="4736">
                  <c:v>1372</c:v>
                </c:pt>
                <c:pt idx="4737">
                  <c:v>1372</c:v>
                </c:pt>
                <c:pt idx="4738">
                  <c:v>1372</c:v>
                </c:pt>
                <c:pt idx="4739">
                  <c:v>1372</c:v>
                </c:pt>
                <c:pt idx="4740">
                  <c:v>1372</c:v>
                </c:pt>
                <c:pt idx="4741">
                  <c:v>1372</c:v>
                </c:pt>
                <c:pt idx="4742">
                  <c:v>1372</c:v>
                </c:pt>
                <c:pt idx="4743">
                  <c:v>1372</c:v>
                </c:pt>
                <c:pt idx="4744">
                  <c:v>1372</c:v>
                </c:pt>
                <c:pt idx="4745">
                  <c:v>1372</c:v>
                </c:pt>
                <c:pt idx="4746">
                  <c:v>1372</c:v>
                </c:pt>
                <c:pt idx="4747">
                  <c:v>1372</c:v>
                </c:pt>
                <c:pt idx="4748">
                  <c:v>1372</c:v>
                </c:pt>
                <c:pt idx="4749">
                  <c:v>1372</c:v>
                </c:pt>
                <c:pt idx="4750">
                  <c:v>1372</c:v>
                </c:pt>
                <c:pt idx="4751">
                  <c:v>1372</c:v>
                </c:pt>
                <c:pt idx="4752">
                  <c:v>1372</c:v>
                </c:pt>
                <c:pt idx="4753">
                  <c:v>1372</c:v>
                </c:pt>
                <c:pt idx="4754">
                  <c:v>1372</c:v>
                </c:pt>
                <c:pt idx="4755">
                  <c:v>1372</c:v>
                </c:pt>
                <c:pt idx="4756">
                  <c:v>1372</c:v>
                </c:pt>
                <c:pt idx="4757">
                  <c:v>1372</c:v>
                </c:pt>
                <c:pt idx="4758">
                  <c:v>1372</c:v>
                </c:pt>
                <c:pt idx="4759">
                  <c:v>1372</c:v>
                </c:pt>
                <c:pt idx="4760">
                  <c:v>1372</c:v>
                </c:pt>
                <c:pt idx="4761">
                  <c:v>1372</c:v>
                </c:pt>
                <c:pt idx="4762">
                  <c:v>1372</c:v>
                </c:pt>
                <c:pt idx="4763">
                  <c:v>1373</c:v>
                </c:pt>
                <c:pt idx="4764">
                  <c:v>1373</c:v>
                </c:pt>
                <c:pt idx="4765">
                  <c:v>1373</c:v>
                </c:pt>
                <c:pt idx="4766">
                  <c:v>1374</c:v>
                </c:pt>
                <c:pt idx="4767">
                  <c:v>1374</c:v>
                </c:pt>
                <c:pt idx="4768">
                  <c:v>1374</c:v>
                </c:pt>
                <c:pt idx="4769">
                  <c:v>1374</c:v>
                </c:pt>
                <c:pt idx="4770">
                  <c:v>1374</c:v>
                </c:pt>
                <c:pt idx="4771">
                  <c:v>1374</c:v>
                </c:pt>
                <c:pt idx="4772">
                  <c:v>1374</c:v>
                </c:pt>
                <c:pt idx="4773">
                  <c:v>1374</c:v>
                </c:pt>
                <c:pt idx="4774">
                  <c:v>1374</c:v>
                </c:pt>
                <c:pt idx="4775">
                  <c:v>1374</c:v>
                </c:pt>
                <c:pt idx="4776">
                  <c:v>1374</c:v>
                </c:pt>
                <c:pt idx="4777">
                  <c:v>1374</c:v>
                </c:pt>
                <c:pt idx="4778">
                  <c:v>1374</c:v>
                </c:pt>
                <c:pt idx="4779">
                  <c:v>1374</c:v>
                </c:pt>
                <c:pt idx="4780">
                  <c:v>1374</c:v>
                </c:pt>
                <c:pt idx="4781">
                  <c:v>1374</c:v>
                </c:pt>
                <c:pt idx="4782">
                  <c:v>1374</c:v>
                </c:pt>
                <c:pt idx="4783">
                  <c:v>1374</c:v>
                </c:pt>
                <c:pt idx="4784">
                  <c:v>1374</c:v>
                </c:pt>
                <c:pt idx="4785">
                  <c:v>1374</c:v>
                </c:pt>
                <c:pt idx="4786">
                  <c:v>1374</c:v>
                </c:pt>
                <c:pt idx="4787">
                  <c:v>1374</c:v>
                </c:pt>
                <c:pt idx="4788">
                  <c:v>1374</c:v>
                </c:pt>
                <c:pt idx="4789">
                  <c:v>1374</c:v>
                </c:pt>
                <c:pt idx="4790">
                  <c:v>1374</c:v>
                </c:pt>
                <c:pt idx="4791">
                  <c:v>1374</c:v>
                </c:pt>
                <c:pt idx="4792">
                  <c:v>1375</c:v>
                </c:pt>
                <c:pt idx="4793">
                  <c:v>1376</c:v>
                </c:pt>
                <c:pt idx="4794">
                  <c:v>1377</c:v>
                </c:pt>
                <c:pt idx="4795">
                  <c:v>1378</c:v>
                </c:pt>
                <c:pt idx="4796">
                  <c:v>1379</c:v>
                </c:pt>
                <c:pt idx="4797">
                  <c:v>1380</c:v>
                </c:pt>
                <c:pt idx="4798">
                  <c:v>1381</c:v>
                </c:pt>
                <c:pt idx="4799">
                  <c:v>1382</c:v>
                </c:pt>
                <c:pt idx="4800">
                  <c:v>1383</c:v>
                </c:pt>
                <c:pt idx="4801">
                  <c:v>1384</c:v>
                </c:pt>
                <c:pt idx="4802">
                  <c:v>1385</c:v>
                </c:pt>
                <c:pt idx="4803">
                  <c:v>1386</c:v>
                </c:pt>
                <c:pt idx="4804">
                  <c:v>1386</c:v>
                </c:pt>
                <c:pt idx="4805">
                  <c:v>1386</c:v>
                </c:pt>
                <c:pt idx="4806">
                  <c:v>1386</c:v>
                </c:pt>
                <c:pt idx="4807">
                  <c:v>1386</c:v>
                </c:pt>
                <c:pt idx="4808">
                  <c:v>1386</c:v>
                </c:pt>
                <c:pt idx="4809">
                  <c:v>1386</c:v>
                </c:pt>
                <c:pt idx="4810">
                  <c:v>1386</c:v>
                </c:pt>
                <c:pt idx="4811">
                  <c:v>1386</c:v>
                </c:pt>
                <c:pt idx="4812">
                  <c:v>1386</c:v>
                </c:pt>
                <c:pt idx="4813">
                  <c:v>1386</c:v>
                </c:pt>
                <c:pt idx="4814">
                  <c:v>1387</c:v>
                </c:pt>
                <c:pt idx="4815">
                  <c:v>1387</c:v>
                </c:pt>
                <c:pt idx="4816">
                  <c:v>1387</c:v>
                </c:pt>
                <c:pt idx="4817">
                  <c:v>1387</c:v>
                </c:pt>
                <c:pt idx="4818">
                  <c:v>1387</c:v>
                </c:pt>
                <c:pt idx="4819">
                  <c:v>1388</c:v>
                </c:pt>
                <c:pt idx="4820">
                  <c:v>1388</c:v>
                </c:pt>
                <c:pt idx="4821">
                  <c:v>1388</c:v>
                </c:pt>
                <c:pt idx="4822">
                  <c:v>1388</c:v>
                </c:pt>
                <c:pt idx="4823">
                  <c:v>1388</c:v>
                </c:pt>
                <c:pt idx="4824">
                  <c:v>1389</c:v>
                </c:pt>
                <c:pt idx="4825">
                  <c:v>1390</c:v>
                </c:pt>
                <c:pt idx="4826">
                  <c:v>1391</c:v>
                </c:pt>
                <c:pt idx="4827">
                  <c:v>1392</c:v>
                </c:pt>
                <c:pt idx="4828">
                  <c:v>1393</c:v>
                </c:pt>
                <c:pt idx="4829">
                  <c:v>1394</c:v>
                </c:pt>
                <c:pt idx="4830">
                  <c:v>1395</c:v>
                </c:pt>
                <c:pt idx="4831">
                  <c:v>1396</c:v>
                </c:pt>
                <c:pt idx="4832">
                  <c:v>1397</c:v>
                </c:pt>
                <c:pt idx="4833">
                  <c:v>1397</c:v>
                </c:pt>
                <c:pt idx="4834">
                  <c:v>1397</c:v>
                </c:pt>
                <c:pt idx="4835">
                  <c:v>1398</c:v>
                </c:pt>
                <c:pt idx="4836">
                  <c:v>1398</c:v>
                </c:pt>
                <c:pt idx="4837">
                  <c:v>1398</c:v>
                </c:pt>
                <c:pt idx="4838">
                  <c:v>1398</c:v>
                </c:pt>
                <c:pt idx="4839">
                  <c:v>1398</c:v>
                </c:pt>
                <c:pt idx="4840">
                  <c:v>1398</c:v>
                </c:pt>
                <c:pt idx="4841">
                  <c:v>1399</c:v>
                </c:pt>
                <c:pt idx="4842">
                  <c:v>1400</c:v>
                </c:pt>
                <c:pt idx="4843">
                  <c:v>1401</c:v>
                </c:pt>
                <c:pt idx="4844">
                  <c:v>1402</c:v>
                </c:pt>
                <c:pt idx="4845">
                  <c:v>1403</c:v>
                </c:pt>
                <c:pt idx="4846">
                  <c:v>1403</c:v>
                </c:pt>
                <c:pt idx="4847">
                  <c:v>1404</c:v>
                </c:pt>
                <c:pt idx="4848">
                  <c:v>1405</c:v>
                </c:pt>
                <c:pt idx="4849">
                  <c:v>1405</c:v>
                </c:pt>
                <c:pt idx="4850">
                  <c:v>1406</c:v>
                </c:pt>
                <c:pt idx="4851">
                  <c:v>1407</c:v>
                </c:pt>
                <c:pt idx="4852">
                  <c:v>1408</c:v>
                </c:pt>
                <c:pt idx="4853">
                  <c:v>1409</c:v>
                </c:pt>
                <c:pt idx="4854">
                  <c:v>1410</c:v>
                </c:pt>
                <c:pt idx="4855">
                  <c:v>1411</c:v>
                </c:pt>
                <c:pt idx="4856">
                  <c:v>1411</c:v>
                </c:pt>
                <c:pt idx="4857">
                  <c:v>1411</c:v>
                </c:pt>
                <c:pt idx="4858">
                  <c:v>1411</c:v>
                </c:pt>
                <c:pt idx="4859">
                  <c:v>1411</c:v>
                </c:pt>
                <c:pt idx="4860">
                  <c:v>1411</c:v>
                </c:pt>
                <c:pt idx="4861">
                  <c:v>1411</c:v>
                </c:pt>
                <c:pt idx="4862">
                  <c:v>1411</c:v>
                </c:pt>
                <c:pt idx="4863">
                  <c:v>1411</c:v>
                </c:pt>
                <c:pt idx="4864">
                  <c:v>1411</c:v>
                </c:pt>
                <c:pt idx="4865">
                  <c:v>1412</c:v>
                </c:pt>
                <c:pt idx="4866">
                  <c:v>1412</c:v>
                </c:pt>
                <c:pt idx="4867">
                  <c:v>1412</c:v>
                </c:pt>
                <c:pt idx="4868">
                  <c:v>1412</c:v>
                </c:pt>
                <c:pt idx="4869">
                  <c:v>1412</c:v>
                </c:pt>
                <c:pt idx="4870">
                  <c:v>1412</c:v>
                </c:pt>
                <c:pt idx="4871">
                  <c:v>1412</c:v>
                </c:pt>
                <c:pt idx="4872">
                  <c:v>1412</c:v>
                </c:pt>
                <c:pt idx="4873">
                  <c:v>1412</c:v>
                </c:pt>
                <c:pt idx="4874">
                  <c:v>1412</c:v>
                </c:pt>
                <c:pt idx="4875">
                  <c:v>1412</c:v>
                </c:pt>
                <c:pt idx="4876">
                  <c:v>1412</c:v>
                </c:pt>
                <c:pt idx="4877">
                  <c:v>1412</c:v>
                </c:pt>
                <c:pt idx="4878">
                  <c:v>1412</c:v>
                </c:pt>
                <c:pt idx="4879">
                  <c:v>1412</c:v>
                </c:pt>
                <c:pt idx="4880">
                  <c:v>1412</c:v>
                </c:pt>
                <c:pt idx="4881">
                  <c:v>1412</c:v>
                </c:pt>
                <c:pt idx="4882">
                  <c:v>1412</c:v>
                </c:pt>
                <c:pt idx="4883">
                  <c:v>1412</c:v>
                </c:pt>
                <c:pt idx="4884">
                  <c:v>1413</c:v>
                </c:pt>
                <c:pt idx="4885">
                  <c:v>1413</c:v>
                </c:pt>
                <c:pt idx="4886">
                  <c:v>1413</c:v>
                </c:pt>
                <c:pt idx="4887">
                  <c:v>1413</c:v>
                </c:pt>
                <c:pt idx="4888">
                  <c:v>1414</c:v>
                </c:pt>
                <c:pt idx="4889">
                  <c:v>1415</c:v>
                </c:pt>
                <c:pt idx="4890">
                  <c:v>1415</c:v>
                </c:pt>
                <c:pt idx="4891">
                  <c:v>1416</c:v>
                </c:pt>
                <c:pt idx="4892">
                  <c:v>1416</c:v>
                </c:pt>
                <c:pt idx="4893">
                  <c:v>1416</c:v>
                </c:pt>
                <c:pt idx="4894">
                  <c:v>1416</c:v>
                </c:pt>
                <c:pt idx="4895">
                  <c:v>1416</c:v>
                </c:pt>
                <c:pt idx="4896">
                  <c:v>1416</c:v>
                </c:pt>
                <c:pt idx="4897">
                  <c:v>1417</c:v>
                </c:pt>
                <c:pt idx="4898">
                  <c:v>1418</c:v>
                </c:pt>
                <c:pt idx="4899">
                  <c:v>1419</c:v>
                </c:pt>
                <c:pt idx="4900">
                  <c:v>1419</c:v>
                </c:pt>
                <c:pt idx="4901">
                  <c:v>1419</c:v>
                </c:pt>
                <c:pt idx="4902">
                  <c:v>1419</c:v>
                </c:pt>
                <c:pt idx="4903">
                  <c:v>1419</c:v>
                </c:pt>
                <c:pt idx="4904">
                  <c:v>1419</c:v>
                </c:pt>
                <c:pt idx="4905">
                  <c:v>1420</c:v>
                </c:pt>
                <c:pt idx="4906">
                  <c:v>1421</c:v>
                </c:pt>
                <c:pt idx="4907">
                  <c:v>1422</c:v>
                </c:pt>
                <c:pt idx="4908">
                  <c:v>1423</c:v>
                </c:pt>
                <c:pt idx="4909">
                  <c:v>1424</c:v>
                </c:pt>
                <c:pt idx="4910">
                  <c:v>1425</c:v>
                </c:pt>
                <c:pt idx="4911">
                  <c:v>1426</c:v>
                </c:pt>
                <c:pt idx="4912">
                  <c:v>1427</c:v>
                </c:pt>
                <c:pt idx="4913">
                  <c:v>1428</c:v>
                </c:pt>
                <c:pt idx="4914">
                  <c:v>1429</c:v>
                </c:pt>
                <c:pt idx="4915">
                  <c:v>1430</c:v>
                </c:pt>
                <c:pt idx="4916">
                  <c:v>1431</c:v>
                </c:pt>
                <c:pt idx="4917">
                  <c:v>1432</c:v>
                </c:pt>
                <c:pt idx="4918">
                  <c:v>1432</c:v>
                </c:pt>
                <c:pt idx="4919">
                  <c:v>1433</c:v>
                </c:pt>
                <c:pt idx="4920">
                  <c:v>1434</c:v>
                </c:pt>
                <c:pt idx="4921">
                  <c:v>1435</c:v>
                </c:pt>
                <c:pt idx="4922">
                  <c:v>1436</c:v>
                </c:pt>
                <c:pt idx="4923">
                  <c:v>1437</c:v>
                </c:pt>
                <c:pt idx="4924">
                  <c:v>1438</c:v>
                </c:pt>
                <c:pt idx="4925">
                  <c:v>1439</c:v>
                </c:pt>
                <c:pt idx="4926">
                  <c:v>1440</c:v>
                </c:pt>
                <c:pt idx="4927">
                  <c:v>1441</c:v>
                </c:pt>
                <c:pt idx="4928">
                  <c:v>1442</c:v>
                </c:pt>
                <c:pt idx="4929">
                  <c:v>1443</c:v>
                </c:pt>
                <c:pt idx="4930">
                  <c:v>1443</c:v>
                </c:pt>
                <c:pt idx="4931">
                  <c:v>1444</c:v>
                </c:pt>
                <c:pt idx="4932">
                  <c:v>1445</c:v>
                </c:pt>
                <c:pt idx="4933">
                  <c:v>1446</c:v>
                </c:pt>
                <c:pt idx="4934">
                  <c:v>1447</c:v>
                </c:pt>
                <c:pt idx="4935">
                  <c:v>1448</c:v>
                </c:pt>
                <c:pt idx="4936">
                  <c:v>1448</c:v>
                </c:pt>
                <c:pt idx="4937">
                  <c:v>1448</c:v>
                </c:pt>
                <c:pt idx="4938">
                  <c:v>1449</c:v>
                </c:pt>
                <c:pt idx="4939">
                  <c:v>1450</c:v>
                </c:pt>
                <c:pt idx="4940">
                  <c:v>1451</c:v>
                </c:pt>
                <c:pt idx="4941">
                  <c:v>1452</c:v>
                </c:pt>
                <c:pt idx="4942">
                  <c:v>1453</c:v>
                </c:pt>
                <c:pt idx="4943">
                  <c:v>1454</c:v>
                </c:pt>
                <c:pt idx="4944">
                  <c:v>1455</c:v>
                </c:pt>
                <c:pt idx="4945">
                  <c:v>1456</c:v>
                </c:pt>
                <c:pt idx="4946">
                  <c:v>1457</c:v>
                </c:pt>
                <c:pt idx="4947">
                  <c:v>1458</c:v>
                </c:pt>
                <c:pt idx="4948">
                  <c:v>1459</c:v>
                </c:pt>
                <c:pt idx="4949">
                  <c:v>1460</c:v>
                </c:pt>
                <c:pt idx="4950">
                  <c:v>1461</c:v>
                </c:pt>
                <c:pt idx="4951">
                  <c:v>1461</c:v>
                </c:pt>
                <c:pt idx="4952">
                  <c:v>1461</c:v>
                </c:pt>
                <c:pt idx="4953">
                  <c:v>1462</c:v>
                </c:pt>
                <c:pt idx="4954">
                  <c:v>1462</c:v>
                </c:pt>
                <c:pt idx="4955">
                  <c:v>1462</c:v>
                </c:pt>
                <c:pt idx="4956">
                  <c:v>1463</c:v>
                </c:pt>
                <c:pt idx="4957">
                  <c:v>1464</c:v>
                </c:pt>
                <c:pt idx="4958">
                  <c:v>1465</c:v>
                </c:pt>
                <c:pt idx="4959">
                  <c:v>1466</c:v>
                </c:pt>
                <c:pt idx="4960">
                  <c:v>1467</c:v>
                </c:pt>
                <c:pt idx="4961">
                  <c:v>1468</c:v>
                </c:pt>
                <c:pt idx="4962">
                  <c:v>1469</c:v>
                </c:pt>
                <c:pt idx="4963">
                  <c:v>1470</c:v>
                </c:pt>
                <c:pt idx="4964">
                  <c:v>1471</c:v>
                </c:pt>
                <c:pt idx="4965">
                  <c:v>1472</c:v>
                </c:pt>
                <c:pt idx="4966">
                  <c:v>1473</c:v>
                </c:pt>
                <c:pt idx="4967">
                  <c:v>1474</c:v>
                </c:pt>
                <c:pt idx="4968">
                  <c:v>1475</c:v>
                </c:pt>
                <c:pt idx="4969">
                  <c:v>1476</c:v>
                </c:pt>
                <c:pt idx="4970">
                  <c:v>1477</c:v>
                </c:pt>
                <c:pt idx="4971">
                  <c:v>1478</c:v>
                </c:pt>
                <c:pt idx="4972">
                  <c:v>1479</c:v>
                </c:pt>
                <c:pt idx="4973">
                  <c:v>1480</c:v>
                </c:pt>
                <c:pt idx="4974">
                  <c:v>1481</c:v>
                </c:pt>
                <c:pt idx="4975">
                  <c:v>1482</c:v>
                </c:pt>
                <c:pt idx="4976">
                  <c:v>1483</c:v>
                </c:pt>
                <c:pt idx="4977">
                  <c:v>1483</c:v>
                </c:pt>
                <c:pt idx="4978">
                  <c:v>1483</c:v>
                </c:pt>
                <c:pt idx="4979">
                  <c:v>1483</c:v>
                </c:pt>
                <c:pt idx="4980">
                  <c:v>1483</c:v>
                </c:pt>
                <c:pt idx="4981">
                  <c:v>1483</c:v>
                </c:pt>
                <c:pt idx="4982">
                  <c:v>1483</c:v>
                </c:pt>
                <c:pt idx="4983">
                  <c:v>1483</c:v>
                </c:pt>
                <c:pt idx="4984">
                  <c:v>1483</c:v>
                </c:pt>
                <c:pt idx="4985">
                  <c:v>1483</c:v>
                </c:pt>
                <c:pt idx="4986">
                  <c:v>1483</c:v>
                </c:pt>
                <c:pt idx="4987">
                  <c:v>1483</c:v>
                </c:pt>
                <c:pt idx="4988">
                  <c:v>1483</c:v>
                </c:pt>
                <c:pt idx="4989">
                  <c:v>1483</c:v>
                </c:pt>
                <c:pt idx="4990">
                  <c:v>1483</c:v>
                </c:pt>
                <c:pt idx="4991">
                  <c:v>1484</c:v>
                </c:pt>
                <c:pt idx="4992">
                  <c:v>1485</c:v>
                </c:pt>
                <c:pt idx="4993">
                  <c:v>1486</c:v>
                </c:pt>
                <c:pt idx="4994">
                  <c:v>1486</c:v>
                </c:pt>
                <c:pt idx="4995">
                  <c:v>1486</c:v>
                </c:pt>
                <c:pt idx="4996">
                  <c:v>1486</c:v>
                </c:pt>
                <c:pt idx="4997">
                  <c:v>1486</c:v>
                </c:pt>
                <c:pt idx="4998">
                  <c:v>1487</c:v>
                </c:pt>
                <c:pt idx="4999">
                  <c:v>1487</c:v>
                </c:pt>
                <c:pt idx="5000">
                  <c:v>1488</c:v>
                </c:pt>
                <c:pt idx="5001">
                  <c:v>1489</c:v>
                </c:pt>
                <c:pt idx="5002">
                  <c:v>1490</c:v>
                </c:pt>
                <c:pt idx="5003">
                  <c:v>1491</c:v>
                </c:pt>
                <c:pt idx="5004">
                  <c:v>1492</c:v>
                </c:pt>
                <c:pt idx="5005">
                  <c:v>1492</c:v>
                </c:pt>
                <c:pt idx="5006">
                  <c:v>1492</c:v>
                </c:pt>
                <c:pt idx="5007">
                  <c:v>1493</c:v>
                </c:pt>
                <c:pt idx="5008">
                  <c:v>1494</c:v>
                </c:pt>
                <c:pt idx="5009">
                  <c:v>1494</c:v>
                </c:pt>
                <c:pt idx="5010">
                  <c:v>1494</c:v>
                </c:pt>
                <c:pt idx="5011">
                  <c:v>1494</c:v>
                </c:pt>
                <c:pt idx="5012">
                  <c:v>1494</c:v>
                </c:pt>
                <c:pt idx="5013">
                  <c:v>1495</c:v>
                </c:pt>
                <c:pt idx="5014">
                  <c:v>1496</c:v>
                </c:pt>
                <c:pt idx="5015">
                  <c:v>1497</c:v>
                </c:pt>
                <c:pt idx="5016">
                  <c:v>1497</c:v>
                </c:pt>
                <c:pt idx="5017">
                  <c:v>1497</c:v>
                </c:pt>
                <c:pt idx="5018">
                  <c:v>1497</c:v>
                </c:pt>
                <c:pt idx="5019">
                  <c:v>1497</c:v>
                </c:pt>
                <c:pt idx="5020">
                  <c:v>1497</c:v>
                </c:pt>
                <c:pt idx="5021">
                  <c:v>1497</c:v>
                </c:pt>
                <c:pt idx="5022">
                  <c:v>1497</c:v>
                </c:pt>
                <c:pt idx="5023">
                  <c:v>1498</c:v>
                </c:pt>
                <c:pt idx="5024">
                  <c:v>1498</c:v>
                </c:pt>
                <c:pt idx="5025">
                  <c:v>1498</c:v>
                </c:pt>
                <c:pt idx="5026">
                  <c:v>1498</c:v>
                </c:pt>
                <c:pt idx="5027">
                  <c:v>1499</c:v>
                </c:pt>
                <c:pt idx="5028">
                  <c:v>1500</c:v>
                </c:pt>
                <c:pt idx="5029">
                  <c:v>1501</c:v>
                </c:pt>
                <c:pt idx="5030">
                  <c:v>1502</c:v>
                </c:pt>
                <c:pt idx="5031">
                  <c:v>1503</c:v>
                </c:pt>
                <c:pt idx="5032">
                  <c:v>1504</c:v>
                </c:pt>
                <c:pt idx="5033">
                  <c:v>1505</c:v>
                </c:pt>
                <c:pt idx="5034">
                  <c:v>1506</c:v>
                </c:pt>
                <c:pt idx="5035">
                  <c:v>1507</c:v>
                </c:pt>
                <c:pt idx="5036">
                  <c:v>1508</c:v>
                </c:pt>
                <c:pt idx="5037">
                  <c:v>1509</c:v>
                </c:pt>
                <c:pt idx="5038">
                  <c:v>1509</c:v>
                </c:pt>
                <c:pt idx="5039">
                  <c:v>1509</c:v>
                </c:pt>
                <c:pt idx="5040">
                  <c:v>1509</c:v>
                </c:pt>
                <c:pt idx="5041">
                  <c:v>1509</c:v>
                </c:pt>
                <c:pt idx="5042">
                  <c:v>1509</c:v>
                </c:pt>
                <c:pt idx="5043">
                  <c:v>1509</c:v>
                </c:pt>
                <c:pt idx="5044">
                  <c:v>1509</c:v>
                </c:pt>
                <c:pt idx="5045">
                  <c:v>1509</c:v>
                </c:pt>
                <c:pt idx="5046">
                  <c:v>1509</c:v>
                </c:pt>
                <c:pt idx="5047">
                  <c:v>1509</c:v>
                </c:pt>
                <c:pt idx="5048">
                  <c:v>1509</c:v>
                </c:pt>
                <c:pt idx="5049">
                  <c:v>1510</c:v>
                </c:pt>
                <c:pt idx="5050">
                  <c:v>1511</c:v>
                </c:pt>
                <c:pt idx="5051">
                  <c:v>1512</c:v>
                </c:pt>
                <c:pt idx="5052">
                  <c:v>1513</c:v>
                </c:pt>
                <c:pt idx="5053">
                  <c:v>1514</c:v>
                </c:pt>
                <c:pt idx="5054">
                  <c:v>1514</c:v>
                </c:pt>
                <c:pt idx="5055">
                  <c:v>1514</c:v>
                </c:pt>
                <c:pt idx="5056">
                  <c:v>1515</c:v>
                </c:pt>
                <c:pt idx="5057">
                  <c:v>1515</c:v>
                </c:pt>
                <c:pt idx="5058">
                  <c:v>1515</c:v>
                </c:pt>
                <c:pt idx="5059">
                  <c:v>1515</c:v>
                </c:pt>
                <c:pt idx="5060">
                  <c:v>1515</c:v>
                </c:pt>
                <c:pt idx="5061">
                  <c:v>1515</c:v>
                </c:pt>
                <c:pt idx="5062">
                  <c:v>1515</c:v>
                </c:pt>
                <c:pt idx="5063">
                  <c:v>1515</c:v>
                </c:pt>
                <c:pt idx="5064">
                  <c:v>1515</c:v>
                </c:pt>
                <c:pt idx="5065">
                  <c:v>1515</c:v>
                </c:pt>
                <c:pt idx="5066">
                  <c:v>1516</c:v>
                </c:pt>
                <c:pt idx="5067">
                  <c:v>1516</c:v>
                </c:pt>
                <c:pt idx="5068">
                  <c:v>1516</c:v>
                </c:pt>
                <c:pt idx="5069">
                  <c:v>1516</c:v>
                </c:pt>
                <c:pt idx="5070">
                  <c:v>1516</c:v>
                </c:pt>
                <c:pt idx="5071">
                  <c:v>1516</c:v>
                </c:pt>
                <c:pt idx="5072">
                  <c:v>1516</c:v>
                </c:pt>
                <c:pt idx="5073">
                  <c:v>1516</c:v>
                </c:pt>
                <c:pt idx="5074">
                  <c:v>1516</c:v>
                </c:pt>
                <c:pt idx="5075">
                  <c:v>1516</c:v>
                </c:pt>
                <c:pt idx="5076">
                  <c:v>1516</c:v>
                </c:pt>
                <c:pt idx="5077">
                  <c:v>1517</c:v>
                </c:pt>
                <c:pt idx="5078">
                  <c:v>1517</c:v>
                </c:pt>
                <c:pt idx="5079">
                  <c:v>1517</c:v>
                </c:pt>
                <c:pt idx="5080">
                  <c:v>1517</c:v>
                </c:pt>
                <c:pt idx="5081">
                  <c:v>1517</c:v>
                </c:pt>
                <c:pt idx="5082">
                  <c:v>1517</c:v>
                </c:pt>
                <c:pt idx="5083">
                  <c:v>1517</c:v>
                </c:pt>
                <c:pt idx="5084">
                  <c:v>1517</c:v>
                </c:pt>
                <c:pt idx="5085">
                  <c:v>1517</c:v>
                </c:pt>
                <c:pt idx="5086">
                  <c:v>1517</c:v>
                </c:pt>
                <c:pt idx="5087">
                  <c:v>1517</c:v>
                </c:pt>
                <c:pt idx="5088">
                  <c:v>1517</c:v>
                </c:pt>
                <c:pt idx="5089">
                  <c:v>1517</c:v>
                </c:pt>
                <c:pt idx="5090">
                  <c:v>1517</c:v>
                </c:pt>
                <c:pt idx="5091">
                  <c:v>1517</c:v>
                </c:pt>
                <c:pt idx="5092">
                  <c:v>1517</c:v>
                </c:pt>
                <c:pt idx="5093">
                  <c:v>1517</c:v>
                </c:pt>
                <c:pt idx="5094">
                  <c:v>1517</c:v>
                </c:pt>
                <c:pt idx="5095">
                  <c:v>1517</c:v>
                </c:pt>
                <c:pt idx="5096">
                  <c:v>1517</c:v>
                </c:pt>
                <c:pt idx="5097">
                  <c:v>1517</c:v>
                </c:pt>
                <c:pt idx="5098">
                  <c:v>1517</c:v>
                </c:pt>
                <c:pt idx="5099">
                  <c:v>1517</c:v>
                </c:pt>
                <c:pt idx="5100">
                  <c:v>1518</c:v>
                </c:pt>
                <c:pt idx="5101">
                  <c:v>1518</c:v>
                </c:pt>
                <c:pt idx="5102">
                  <c:v>1518</c:v>
                </c:pt>
                <c:pt idx="5103">
                  <c:v>1518</c:v>
                </c:pt>
                <c:pt idx="5104">
                  <c:v>1518</c:v>
                </c:pt>
                <c:pt idx="5105">
                  <c:v>1519</c:v>
                </c:pt>
                <c:pt idx="5106">
                  <c:v>1519</c:v>
                </c:pt>
                <c:pt idx="5107">
                  <c:v>1519</c:v>
                </c:pt>
                <c:pt idx="5108">
                  <c:v>1519</c:v>
                </c:pt>
                <c:pt idx="5109">
                  <c:v>1519</c:v>
                </c:pt>
                <c:pt idx="5110">
                  <c:v>1519</c:v>
                </c:pt>
                <c:pt idx="5111">
                  <c:v>1519</c:v>
                </c:pt>
                <c:pt idx="5112">
                  <c:v>1519</c:v>
                </c:pt>
                <c:pt idx="5113">
                  <c:v>1519</c:v>
                </c:pt>
                <c:pt idx="5114">
                  <c:v>1519</c:v>
                </c:pt>
                <c:pt idx="5115">
                  <c:v>1519</c:v>
                </c:pt>
                <c:pt idx="5116">
                  <c:v>1519</c:v>
                </c:pt>
                <c:pt idx="5117">
                  <c:v>1519</c:v>
                </c:pt>
                <c:pt idx="5118">
                  <c:v>1519</c:v>
                </c:pt>
                <c:pt idx="5119">
                  <c:v>1519</c:v>
                </c:pt>
                <c:pt idx="5120">
                  <c:v>1519</c:v>
                </c:pt>
                <c:pt idx="5121">
                  <c:v>1520</c:v>
                </c:pt>
                <c:pt idx="5122">
                  <c:v>1521</c:v>
                </c:pt>
                <c:pt idx="5123">
                  <c:v>1522</c:v>
                </c:pt>
                <c:pt idx="5124">
                  <c:v>1522</c:v>
                </c:pt>
                <c:pt idx="5125">
                  <c:v>1522</c:v>
                </c:pt>
                <c:pt idx="5126">
                  <c:v>1523</c:v>
                </c:pt>
                <c:pt idx="5127">
                  <c:v>1524</c:v>
                </c:pt>
                <c:pt idx="5128">
                  <c:v>1525</c:v>
                </c:pt>
                <c:pt idx="5129">
                  <c:v>1526</c:v>
                </c:pt>
                <c:pt idx="5130">
                  <c:v>1527</c:v>
                </c:pt>
                <c:pt idx="5131">
                  <c:v>1528</c:v>
                </c:pt>
                <c:pt idx="5132">
                  <c:v>1529</c:v>
                </c:pt>
                <c:pt idx="5133">
                  <c:v>1530</c:v>
                </c:pt>
                <c:pt idx="5134">
                  <c:v>1531</c:v>
                </c:pt>
                <c:pt idx="5135">
                  <c:v>1532</c:v>
                </c:pt>
                <c:pt idx="5136">
                  <c:v>1533</c:v>
                </c:pt>
                <c:pt idx="5137">
                  <c:v>1534</c:v>
                </c:pt>
                <c:pt idx="5138">
                  <c:v>1535</c:v>
                </c:pt>
                <c:pt idx="5139">
                  <c:v>1536</c:v>
                </c:pt>
                <c:pt idx="5140">
                  <c:v>1537</c:v>
                </c:pt>
                <c:pt idx="5141">
                  <c:v>1538</c:v>
                </c:pt>
                <c:pt idx="5142">
                  <c:v>1539</c:v>
                </c:pt>
                <c:pt idx="5143">
                  <c:v>1540</c:v>
                </c:pt>
                <c:pt idx="5144">
                  <c:v>1541</c:v>
                </c:pt>
                <c:pt idx="5145">
                  <c:v>1542</c:v>
                </c:pt>
                <c:pt idx="5146">
                  <c:v>1543</c:v>
                </c:pt>
                <c:pt idx="5147">
                  <c:v>1544</c:v>
                </c:pt>
                <c:pt idx="5148">
                  <c:v>1545</c:v>
                </c:pt>
                <c:pt idx="5149">
                  <c:v>1546</c:v>
                </c:pt>
                <c:pt idx="5150">
                  <c:v>1547</c:v>
                </c:pt>
                <c:pt idx="5151">
                  <c:v>1548</c:v>
                </c:pt>
                <c:pt idx="5152">
                  <c:v>1549</c:v>
                </c:pt>
                <c:pt idx="5153">
                  <c:v>1549</c:v>
                </c:pt>
                <c:pt idx="5154">
                  <c:v>1549</c:v>
                </c:pt>
                <c:pt idx="5155">
                  <c:v>1549</c:v>
                </c:pt>
                <c:pt idx="5156">
                  <c:v>1550</c:v>
                </c:pt>
                <c:pt idx="5157">
                  <c:v>1551</c:v>
                </c:pt>
                <c:pt idx="5158">
                  <c:v>1552</c:v>
                </c:pt>
                <c:pt idx="5159">
                  <c:v>1553</c:v>
                </c:pt>
                <c:pt idx="5160">
                  <c:v>1554</c:v>
                </c:pt>
                <c:pt idx="5161">
                  <c:v>1554</c:v>
                </c:pt>
                <c:pt idx="5162">
                  <c:v>1555</c:v>
                </c:pt>
                <c:pt idx="5163">
                  <c:v>1556</c:v>
                </c:pt>
                <c:pt idx="5164">
                  <c:v>1557</c:v>
                </c:pt>
                <c:pt idx="5165">
                  <c:v>1558</c:v>
                </c:pt>
                <c:pt idx="5166">
                  <c:v>1559</c:v>
                </c:pt>
                <c:pt idx="5167">
                  <c:v>1559</c:v>
                </c:pt>
                <c:pt idx="5168">
                  <c:v>1560</c:v>
                </c:pt>
                <c:pt idx="5169">
                  <c:v>1561</c:v>
                </c:pt>
                <c:pt idx="5170">
                  <c:v>1562</c:v>
                </c:pt>
                <c:pt idx="5171">
                  <c:v>1563</c:v>
                </c:pt>
                <c:pt idx="5172">
                  <c:v>1563</c:v>
                </c:pt>
                <c:pt idx="5173">
                  <c:v>1564</c:v>
                </c:pt>
                <c:pt idx="5174">
                  <c:v>1565</c:v>
                </c:pt>
                <c:pt idx="5175">
                  <c:v>1565</c:v>
                </c:pt>
                <c:pt idx="5176">
                  <c:v>1566</c:v>
                </c:pt>
                <c:pt idx="5177">
                  <c:v>1567</c:v>
                </c:pt>
                <c:pt idx="5178">
                  <c:v>1568</c:v>
                </c:pt>
                <c:pt idx="5179">
                  <c:v>1569</c:v>
                </c:pt>
                <c:pt idx="5180">
                  <c:v>1570</c:v>
                </c:pt>
                <c:pt idx="5181">
                  <c:v>1571</c:v>
                </c:pt>
                <c:pt idx="5182">
                  <c:v>1572</c:v>
                </c:pt>
                <c:pt idx="5183">
                  <c:v>1573</c:v>
                </c:pt>
                <c:pt idx="5184">
                  <c:v>1574</c:v>
                </c:pt>
                <c:pt idx="5185">
                  <c:v>1575</c:v>
                </c:pt>
                <c:pt idx="5186">
                  <c:v>1576</c:v>
                </c:pt>
                <c:pt idx="5187">
                  <c:v>1577</c:v>
                </c:pt>
                <c:pt idx="5188">
                  <c:v>1577</c:v>
                </c:pt>
                <c:pt idx="5189">
                  <c:v>1578</c:v>
                </c:pt>
                <c:pt idx="5190">
                  <c:v>1579</c:v>
                </c:pt>
                <c:pt idx="5191">
                  <c:v>1580</c:v>
                </c:pt>
                <c:pt idx="5192">
                  <c:v>1581</c:v>
                </c:pt>
                <c:pt idx="5193">
                  <c:v>1581</c:v>
                </c:pt>
                <c:pt idx="5194">
                  <c:v>1581</c:v>
                </c:pt>
                <c:pt idx="5195">
                  <c:v>1581</c:v>
                </c:pt>
                <c:pt idx="5196">
                  <c:v>1581</c:v>
                </c:pt>
                <c:pt idx="5197">
                  <c:v>1582</c:v>
                </c:pt>
                <c:pt idx="5198">
                  <c:v>1582</c:v>
                </c:pt>
                <c:pt idx="5199">
                  <c:v>1582</c:v>
                </c:pt>
                <c:pt idx="5200">
                  <c:v>1582</c:v>
                </c:pt>
                <c:pt idx="5201">
                  <c:v>1582</c:v>
                </c:pt>
                <c:pt idx="5202">
                  <c:v>1583</c:v>
                </c:pt>
                <c:pt idx="5203">
                  <c:v>1583</c:v>
                </c:pt>
                <c:pt idx="5204">
                  <c:v>1583</c:v>
                </c:pt>
                <c:pt idx="5205">
                  <c:v>1583</c:v>
                </c:pt>
                <c:pt idx="5206">
                  <c:v>1583</c:v>
                </c:pt>
                <c:pt idx="5207">
                  <c:v>1583</c:v>
                </c:pt>
                <c:pt idx="5208">
                  <c:v>1583</c:v>
                </c:pt>
                <c:pt idx="5209">
                  <c:v>1584</c:v>
                </c:pt>
                <c:pt idx="5210">
                  <c:v>1584</c:v>
                </c:pt>
                <c:pt idx="5211">
                  <c:v>1585</c:v>
                </c:pt>
                <c:pt idx="5212">
                  <c:v>1586</c:v>
                </c:pt>
                <c:pt idx="5213">
                  <c:v>1586</c:v>
                </c:pt>
                <c:pt idx="5214">
                  <c:v>1586</c:v>
                </c:pt>
                <c:pt idx="5215">
                  <c:v>1586</c:v>
                </c:pt>
                <c:pt idx="5216">
                  <c:v>1586</c:v>
                </c:pt>
                <c:pt idx="5217">
                  <c:v>1586</c:v>
                </c:pt>
                <c:pt idx="5218">
                  <c:v>1586</c:v>
                </c:pt>
                <c:pt idx="5219">
                  <c:v>1586</c:v>
                </c:pt>
                <c:pt idx="5220">
                  <c:v>1586</c:v>
                </c:pt>
                <c:pt idx="5221">
                  <c:v>1586</c:v>
                </c:pt>
                <c:pt idx="5222">
                  <c:v>1586</c:v>
                </c:pt>
                <c:pt idx="5223">
                  <c:v>1586</c:v>
                </c:pt>
                <c:pt idx="5224">
                  <c:v>1586</c:v>
                </c:pt>
                <c:pt idx="5225">
                  <c:v>1586</c:v>
                </c:pt>
                <c:pt idx="5226">
                  <c:v>1586</c:v>
                </c:pt>
                <c:pt idx="5227">
                  <c:v>1586</c:v>
                </c:pt>
                <c:pt idx="5228">
                  <c:v>1586</c:v>
                </c:pt>
                <c:pt idx="5229">
                  <c:v>1586</c:v>
                </c:pt>
                <c:pt idx="5230">
                  <c:v>1586</c:v>
                </c:pt>
                <c:pt idx="5231">
                  <c:v>1586</c:v>
                </c:pt>
                <c:pt idx="5232">
                  <c:v>1586</c:v>
                </c:pt>
                <c:pt idx="5233">
                  <c:v>1586</c:v>
                </c:pt>
                <c:pt idx="5234">
                  <c:v>1586</c:v>
                </c:pt>
                <c:pt idx="5235">
                  <c:v>1586</c:v>
                </c:pt>
                <c:pt idx="5236">
                  <c:v>1586</c:v>
                </c:pt>
                <c:pt idx="5237">
                  <c:v>1586</c:v>
                </c:pt>
                <c:pt idx="5238">
                  <c:v>1586</c:v>
                </c:pt>
                <c:pt idx="5239">
                  <c:v>1586</c:v>
                </c:pt>
                <c:pt idx="5240">
                  <c:v>1586</c:v>
                </c:pt>
                <c:pt idx="5241">
                  <c:v>1586</c:v>
                </c:pt>
                <c:pt idx="5242">
                  <c:v>1586</c:v>
                </c:pt>
                <c:pt idx="5243">
                  <c:v>1587</c:v>
                </c:pt>
                <c:pt idx="5244">
                  <c:v>1587</c:v>
                </c:pt>
                <c:pt idx="5245">
                  <c:v>1587</c:v>
                </c:pt>
                <c:pt idx="5246">
                  <c:v>1588</c:v>
                </c:pt>
                <c:pt idx="5247">
                  <c:v>1589</c:v>
                </c:pt>
                <c:pt idx="5248">
                  <c:v>1589</c:v>
                </c:pt>
                <c:pt idx="5249">
                  <c:v>1589</c:v>
                </c:pt>
                <c:pt idx="5250">
                  <c:v>1589</c:v>
                </c:pt>
                <c:pt idx="5251">
                  <c:v>1589</c:v>
                </c:pt>
                <c:pt idx="5252">
                  <c:v>1589</c:v>
                </c:pt>
                <c:pt idx="5253">
                  <c:v>1589</c:v>
                </c:pt>
                <c:pt idx="5254">
                  <c:v>1589</c:v>
                </c:pt>
                <c:pt idx="5255">
                  <c:v>1589</c:v>
                </c:pt>
                <c:pt idx="5256">
                  <c:v>1589</c:v>
                </c:pt>
                <c:pt idx="5257">
                  <c:v>1589</c:v>
                </c:pt>
                <c:pt idx="5258">
                  <c:v>1589</c:v>
                </c:pt>
                <c:pt idx="5259">
                  <c:v>1590</c:v>
                </c:pt>
                <c:pt idx="5260">
                  <c:v>1591</c:v>
                </c:pt>
                <c:pt idx="5261">
                  <c:v>1591</c:v>
                </c:pt>
                <c:pt idx="5262">
                  <c:v>1591</c:v>
                </c:pt>
                <c:pt idx="5263">
                  <c:v>1592</c:v>
                </c:pt>
                <c:pt idx="5264">
                  <c:v>1592</c:v>
                </c:pt>
                <c:pt idx="5265">
                  <c:v>1592</c:v>
                </c:pt>
                <c:pt idx="5266">
                  <c:v>1592</c:v>
                </c:pt>
                <c:pt idx="5267">
                  <c:v>1593</c:v>
                </c:pt>
                <c:pt idx="5268">
                  <c:v>1593</c:v>
                </c:pt>
                <c:pt idx="5269">
                  <c:v>1593</c:v>
                </c:pt>
                <c:pt idx="5270">
                  <c:v>1593</c:v>
                </c:pt>
                <c:pt idx="5271">
                  <c:v>1593</c:v>
                </c:pt>
                <c:pt idx="5272">
                  <c:v>1593</c:v>
                </c:pt>
                <c:pt idx="5273">
                  <c:v>1593</c:v>
                </c:pt>
                <c:pt idx="5274">
                  <c:v>1593</c:v>
                </c:pt>
                <c:pt idx="5275">
                  <c:v>1593</c:v>
                </c:pt>
                <c:pt idx="5276">
                  <c:v>1593</c:v>
                </c:pt>
                <c:pt idx="5277">
                  <c:v>1593</c:v>
                </c:pt>
                <c:pt idx="5278">
                  <c:v>1593</c:v>
                </c:pt>
                <c:pt idx="5279">
                  <c:v>1593</c:v>
                </c:pt>
                <c:pt idx="5280">
                  <c:v>1594</c:v>
                </c:pt>
                <c:pt idx="5281">
                  <c:v>1595</c:v>
                </c:pt>
                <c:pt idx="5282">
                  <c:v>1595</c:v>
                </c:pt>
                <c:pt idx="5283">
                  <c:v>1595</c:v>
                </c:pt>
                <c:pt idx="5284">
                  <c:v>1595</c:v>
                </c:pt>
                <c:pt idx="5285">
                  <c:v>1595</c:v>
                </c:pt>
                <c:pt idx="5286">
                  <c:v>1596</c:v>
                </c:pt>
                <c:pt idx="5287">
                  <c:v>1596</c:v>
                </c:pt>
                <c:pt idx="5288">
                  <c:v>1597</c:v>
                </c:pt>
                <c:pt idx="5289">
                  <c:v>1597</c:v>
                </c:pt>
                <c:pt idx="5290">
                  <c:v>1597</c:v>
                </c:pt>
                <c:pt idx="5291">
                  <c:v>1598</c:v>
                </c:pt>
                <c:pt idx="5292">
                  <c:v>1599</c:v>
                </c:pt>
                <c:pt idx="5293">
                  <c:v>1600</c:v>
                </c:pt>
                <c:pt idx="5294">
                  <c:v>1600</c:v>
                </c:pt>
                <c:pt idx="5295">
                  <c:v>1600</c:v>
                </c:pt>
                <c:pt idx="5296">
                  <c:v>1600</c:v>
                </c:pt>
                <c:pt idx="5297">
                  <c:v>1600</c:v>
                </c:pt>
                <c:pt idx="5298">
                  <c:v>1600</c:v>
                </c:pt>
                <c:pt idx="5299">
                  <c:v>1600</c:v>
                </c:pt>
                <c:pt idx="5300">
                  <c:v>1600</c:v>
                </c:pt>
                <c:pt idx="5301">
                  <c:v>1600</c:v>
                </c:pt>
                <c:pt idx="5302">
                  <c:v>1600</c:v>
                </c:pt>
                <c:pt idx="5303">
                  <c:v>1600</c:v>
                </c:pt>
                <c:pt idx="5304">
                  <c:v>1600</c:v>
                </c:pt>
                <c:pt idx="5305">
                  <c:v>1600</c:v>
                </c:pt>
                <c:pt idx="5306">
                  <c:v>1600</c:v>
                </c:pt>
                <c:pt idx="5307">
                  <c:v>1600</c:v>
                </c:pt>
                <c:pt idx="5308">
                  <c:v>1600</c:v>
                </c:pt>
                <c:pt idx="5309">
                  <c:v>1600</c:v>
                </c:pt>
                <c:pt idx="5310">
                  <c:v>1600</c:v>
                </c:pt>
                <c:pt idx="5311">
                  <c:v>1600</c:v>
                </c:pt>
                <c:pt idx="5312">
                  <c:v>1600</c:v>
                </c:pt>
                <c:pt idx="5313">
                  <c:v>1600</c:v>
                </c:pt>
                <c:pt idx="5314">
                  <c:v>1600</c:v>
                </c:pt>
                <c:pt idx="5315">
                  <c:v>1600</c:v>
                </c:pt>
                <c:pt idx="5316">
                  <c:v>1600</c:v>
                </c:pt>
                <c:pt idx="5317">
                  <c:v>1600</c:v>
                </c:pt>
                <c:pt idx="5318">
                  <c:v>1600</c:v>
                </c:pt>
                <c:pt idx="5319">
                  <c:v>1600</c:v>
                </c:pt>
                <c:pt idx="5320">
                  <c:v>1600</c:v>
                </c:pt>
                <c:pt idx="5321">
                  <c:v>1601</c:v>
                </c:pt>
                <c:pt idx="5322">
                  <c:v>1601</c:v>
                </c:pt>
                <c:pt idx="5323">
                  <c:v>1601</c:v>
                </c:pt>
                <c:pt idx="5324">
                  <c:v>1601</c:v>
                </c:pt>
                <c:pt idx="5325">
                  <c:v>1601</c:v>
                </c:pt>
                <c:pt idx="5326">
                  <c:v>1601</c:v>
                </c:pt>
                <c:pt idx="5327">
                  <c:v>1602</c:v>
                </c:pt>
                <c:pt idx="5328">
                  <c:v>1603</c:v>
                </c:pt>
                <c:pt idx="5329">
                  <c:v>1604</c:v>
                </c:pt>
                <c:pt idx="5330">
                  <c:v>1605</c:v>
                </c:pt>
                <c:pt idx="5331">
                  <c:v>1606</c:v>
                </c:pt>
                <c:pt idx="5332">
                  <c:v>1607</c:v>
                </c:pt>
                <c:pt idx="5333">
                  <c:v>1608</c:v>
                </c:pt>
                <c:pt idx="5334">
                  <c:v>1609</c:v>
                </c:pt>
                <c:pt idx="5335">
                  <c:v>1610</c:v>
                </c:pt>
                <c:pt idx="5336">
                  <c:v>1610</c:v>
                </c:pt>
                <c:pt idx="5337">
                  <c:v>1611</c:v>
                </c:pt>
                <c:pt idx="5338">
                  <c:v>1612</c:v>
                </c:pt>
                <c:pt idx="5339">
                  <c:v>1613</c:v>
                </c:pt>
                <c:pt idx="5340">
                  <c:v>1614</c:v>
                </c:pt>
                <c:pt idx="5341">
                  <c:v>1614</c:v>
                </c:pt>
                <c:pt idx="5342">
                  <c:v>1614</c:v>
                </c:pt>
                <c:pt idx="5343">
                  <c:v>1614</c:v>
                </c:pt>
                <c:pt idx="5344">
                  <c:v>1614</c:v>
                </c:pt>
                <c:pt idx="5345">
                  <c:v>1614</c:v>
                </c:pt>
                <c:pt idx="5346">
                  <c:v>1614</c:v>
                </c:pt>
                <c:pt idx="5347">
                  <c:v>1614</c:v>
                </c:pt>
                <c:pt idx="5348">
                  <c:v>1614</c:v>
                </c:pt>
                <c:pt idx="5349">
                  <c:v>1614</c:v>
                </c:pt>
                <c:pt idx="5350">
                  <c:v>1614</c:v>
                </c:pt>
                <c:pt idx="5351">
                  <c:v>1614</c:v>
                </c:pt>
                <c:pt idx="5352">
                  <c:v>1614</c:v>
                </c:pt>
                <c:pt idx="5353">
                  <c:v>1614</c:v>
                </c:pt>
                <c:pt idx="5354">
                  <c:v>1614</c:v>
                </c:pt>
                <c:pt idx="5355">
                  <c:v>1614</c:v>
                </c:pt>
                <c:pt idx="5356">
                  <c:v>1614</c:v>
                </c:pt>
                <c:pt idx="5357">
                  <c:v>1614</c:v>
                </c:pt>
                <c:pt idx="5358">
                  <c:v>1614</c:v>
                </c:pt>
                <c:pt idx="5359">
                  <c:v>1614</c:v>
                </c:pt>
                <c:pt idx="5360">
                  <c:v>1614</c:v>
                </c:pt>
                <c:pt idx="5361">
                  <c:v>1614</c:v>
                </c:pt>
                <c:pt idx="5362">
                  <c:v>1614</c:v>
                </c:pt>
                <c:pt idx="5363">
                  <c:v>1614</c:v>
                </c:pt>
                <c:pt idx="5364">
                  <c:v>1614</c:v>
                </c:pt>
                <c:pt idx="5365">
                  <c:v>1614</c:v>
                </c:pt>
                <c:pt idx="5366">
                  <c:v>1614</c:v>
                </c:pt>
                <c:pt idx="5367">
                  <c:v>1614</c:v>
                </c:pt>
                <c:pt idx="5368">
                  <c:v>1614</c:v>
                </c:pt>
                <c:pt idx="5369">
                  <c:v>1614</c:v>
                </c:pt>
                <c:pt idx="5370">
                  <c:v>1614</c:v>
                </c:pt>
                <c:pt idx="5371">
                  <c:v>1614</c:v>
                </c:pt>
                <c:pt idx="5372">
                  <c:v>1614</c:v>
                </c:pt>
                <c:pt idx="5373">
                  <c:v>1614</c:v>
                </c:pt>
                <c:pt idx="5374">
                  <c:v>1614</c:v>
                </c:pt>
                <c:pt idx="5375">
                  <c:v>1614</c:v>
                </c:pt>
                <c:pt idx="5376">
                  <c:v>1614</c:v>
                </c:pt>
                <c:pt idx="5377">
                  <c:v>1614</c:v>
                </c:pt>
                <c:pt idx="5378">
                  <c:v>1615</c:v>
                </c:pt>
                <c:pt idx="5379">
                  <c:v>1616</c:v>
                </c:pt>
                <c:pt idx="5380">
                  <c:v>1617</c:v>
                </c:pt>
                <c:pt idx="5381">
                  <c:v>1618</c:v>
                </c:pt>
                <c:pt idx="5382">
                  <c:v>1619</c:v>
                </c:pt>
                <c:pt idx="5383">
                  <c:v>1620</c:v>
                </c:pt>
                <c:pt idx="5384">
                  <c:v>1621</c:v>
                </c:pt>
                <c:pt idx="5385">
                  <c:v>1621</c:v>
                </c:pt>
                <c:pt idx="5386">
                  <c:v>1621</c:v>
                </c:pt>
                <c:pt idx="5387">
                  <c:v>1621</c:v>
                </c:pt>
                <c:pt idx="5388">
                  <c:v>1621</c:v>
                </c:pt>
                <c:pt idx="5389">
                  <c:v>1621</c:v>
                </c:pt>
                <c:pt idx="5390">
                  <c:v>1621</c:v>
                </c:pt>
                <c:pt idx="5391">
                  <c:v>1622</c:v>
                </c:pt>
                <c:pt idx="5392">
                  <c:v>1622</c:v>
                </c:pt>
                <c:pt idx="5393">
                  <c:v>1622</c:v>
                </c:pt>
                <c:pt idx="5394">
                  <c:v>1623</c:v>
                </c:pt>
                <c:pt idx="5395">
                  <c:v>1624</c:v>
                </c:pt>
                <c:pt idx="5396">
                  <c:v>1625</c:v>
                </c:pt>
                <c:pt idx="5397">
                  <c:v>1626</c:v>
                </c:pt>
                <c:pt idx="5398">
                  <c:v>1627</c:v>
                </c:pt>
                <c:pt idx="5399">
                  <c:v>1627</c:v>
                </c:pt>
                <c:pt idx="5400">
                  <c:v>1628</c:v>
                </c:pt>
                <c:pt idx="5401">
                  <c:v>1628</c:v>
                </c:pt>
                <c:pt idx="5402">
                  <c:v>1628</c:v>
                </c:pt>
                <c:pt idx="5403">
                  <c:v>1629</c:v>
                </c:pt>
                <c:pt idx="5404">
                  <c:v>1630</c:v>
                </c:pt>
                <c:pt idx="5405">
                  <c:v>1631</c:v>
                </c:pt>
                <c:pt idx="5406">
                  <c:v>1632</c:v>
                </c:pt>
                <c:pt idx="5407">
                  <c:v>1633</c:v>
                </c:pt>
                <c:pt idx="5408">
                  <c:v>1634</c:v>
                </c:pt>
                <c:pt idx="5409">
                  <c:v>1635</c:v>
                </c:pt>
                <c:pt idx="5410">
                  <c:v>1636</c:v>
                </c:pt>
                <c:pt idx="5411">
                  <c:v>1637</c:v>
                </c:pt>
                <c:pt idx="5412">
                  <c:v>1638</c:v>
                </c:pt>
                <c:pt idx="5413">
                  <c:v>1639</c:v>
                </c:pt>
                <c:pt idx="5414">
                  <c:v>1640</c:v>
                </c:pt>
                <c:pt idx="5415">
                  <c:v>1641</c:v>
                </c:pt>
                <c:pt idx="5416">
                  <c:v>1641</c:v>
                </c:pt>
                <c:pt idx="5417">
                  <c:v>1642</c:v>
                </c:pt>
                <c:pt idx="5418">
                  <c:v>1643</c:v>
                </c:pt>
                <c:pt idx="5419">
                  <c:v>1644</c:v>
                </c:pt>
                <c:pt idx="5420">
                  <c:v>1644</c:v>
                </c:pt>
                <c:pt idx="5421">
                  <c:v>1644</c:v>
                </c:pt>
                <c:pt idx="5422">
                  <c:v>1644</c:v>
                </c:pt>
                <c:pt idx="5423">
                  <c:v>1644</c:v>
                </c:pt>
                <c:pt idx="5424">
                  <c:v>1644</c:v>
                </c:pt>
                <c:pt idx="5425">
                  <c:v>1644</c:v>
                </c:pt>
                <c:pt idx="5426">
                  <c:v>1644</c:v>
                </c:pt>
                <c:pt idx="5427">
                  <c:v>1644</c:v>
                </c:pt>
                <c:pt idx="5428">
                  <c:v>1644</c:v>
                </c:pt>
                <c:pt idx="5429">
                  <c:v>1644</c:v>
                </c:pt>
                <c:pt idx="5430">
                  <c:v>1644</c:v>
                </c:pt>
                <c:pt idx="5431">
                  <c:v>1644</c:v>
                </c:pt>
                <c:pt idx="5432">
                  <c:v>1644</c:v>
                </c:pt>
                <c:pt idx="5433">
                  <c:v>1644</c:v>
                </c:pt>
                <c:pt idx="5434">
                  <c:v>1644</c:v>
                </c:pt>
                <c:pt idx="5435">
                  <c:v>1644</c:v>
                </c:pt>
                <c:pt idx="5436">
                  <c:v>1644</c:v>
                </c:pt>
                <c:pt idx="5437">
                  <c:v>1644</c:v>
                </c:pt>
                <c:pt idx="5438">
                  <c:v>1644</c:v>
                </c:pt>
                <c:pt idx="5439">
                  <c:v>1644</c:v>
                </c:pt>
                <c:pt idx="5440">
                  <c:v>1644</c:v>
                </c:pt>
                <c:pt idx="5441">
                  <c:v>1644</c:v>
                </c:pt>
                <c:pt idx="5442">
                  <c:v>1644</c:v>
                </c:pt>
                <c:pt idx="5443">
                  <c:v>1644</c:v>
                </c:pt>
                <c:pt idx="5444">
                  <c:v>1645</c:v>
                </c:pt>
                <c:pt idx="5445">
                  <c:v>1645</c:v>
                </c:pt>
                <c:pt idx="5446">
                  <c:v>1646</c:v>
                </c:pt>
                <c:pt idx="5447">
                  <c:v>1647</c:v>
                </c:pt>
                <c:pt idx="5448">
                  <c:v>1647</c:v>
                </c:pt>
                <c:pt idx="5449">
                  <c:v>1648</c:v>
                </c:pt>
                <c:pt idx="5450">
                  <c:v>1649</c:v>
                </c:pt>
                <c:pt idx="5451">
                  <c:v>1649</c:v>
                </c:pt>
                <c:pt idx="5452">
                  <c:v>1650</c:v>
                </c:pt>
                <c:pt idx="5453">
                  <c:v>1650</c:v>
                </c:pt>
                <c:pt idx="5454">
                  <c:v>1650</c:v>
                </c:pt>
                <c:pt idx="5455">
                  <c:v>1651</c:v>
                </c:pt>
                <c:pt idx="5456">
                  <c:v>1652</c:v>
                </c:pt>
                <c:pt idx="5457">
                  <c:v>1653</c:v>
                </c:pt>
                <c:pt idx="5458">
                  <c:v>1653</c:v>
                </c:pt>
                <c:pt idx="5459">
                  <c:v>1653</c:v>
                </c:pt>
                <c:pt idx="5460">
                  <c:v>1653</c:v>
                </c:pt>
                <c:pt idx="5461">
                  <c:v>1654</c:v>
                </c:pt>
                <c:pt idx="5462">
                  <c:v>1655</c:v>
                </c:pt>
                <c:pt idx="5463">
                  <c:v>1656</c:v>
                </c:pt>
                <c:pt idx="5464">
                  <c:v>1657</c:v>
                </c:pt>
                <c:pt idx="5465">
                  <c:v>1658</c:v>
                </c:pt>
                <c:pt idx="5466">
                  <c:v>1659</c:v>
                </c:pt>
                <c:pt idx="5467">
                  <c:v>1660</c:v>
                </c:pt>
                <c:pt idx="5468">
                  <c:v>1661</c:v>
                </c:pt>
                <c:pt idx="5469">
                  <c:v>1662</c:v>
                </c:pt>
                <c:pt idx="5470">
                  <c:v>1663</c:v>
                </c:pt>
                <c:pt idx="5471">
                  <c:v>1664</c:v>
                </c:pt>
                <c:pt idx="5472">
                  <c:v>1665</c:v>
                </c:pt>
                <c:pt idx="5473">
                  <c:v>1665</c:v>
                </c:pt>
                <c:pt idx="5474">
                  <c:v>1666</c:v>
                </c:pt>
                <c:pt idx="5475">
                  <c:v>1667</c:v>
                </c:pt>
                <c:pt idx="5476">
                  <c:v>1668</c:v>
                </c:pt>
                <c:pt idx="5477">
                  <c:v>1669</c:v>
                </c:pt>
                <c:pt idx="5478">
                  <c:v>1670</c:v>
                </c:pt>
                <c:pt idx="5479">
                  <c:v>1671</c:v>
                </c:pt>
                <c:pt idx="5480">
                  <c:v>1672</c:v>
                </c:pt>
                <c:pt idx="5481">
                  <c:v>1673</c:v>
                </c:pt>
                <c:pt idx="5482">
                  <c:v>1674</c:v>
                </c:pt>
                <c:pt idx="5483">
                  <c:v>1675</c:v>
                </c:pt>
                <c:pt idx="5484">
                  <c:v>1676</c:v>
                </c:pt>
                <c:pt idx="5485">
                  <c:v>1677</c:v>
                </c:pt>
                <c:pt idx="5486">
                  <c:v>1677</c:v>
                </c:pt>
                <c:pt idx="5487">
                  <c:v>1677</c:v>
                </c:pt>
                <c:pt idx="5488">
                  <c:v>1678</c:v>
                </c:pt>
                <c:pt idx="5489">
                  <c:v>1679</c:v>
                </c:pt>
                <c:pt idx="5490">
                  <c:v>1680</c:v>
                </c:pt>
                <c:pt idx="5491">
                  <c:v>1680</c:v>
                </c:pt>
                <c:pt idx="5492">
                  <c:v>1681</c:v>
                </c:pt>
                <c:pt idx="5493">
                  <c:v>1682</c:v>
                </c:pt>
                <c:pt idx="5494">
                  <c:v>1683</c:v>
                </c:pt>
                <c:pt idx="5495">
                  <c:v>1684</c:v>
                </c:pt>
                <c:pt idx="5496">
                  <c:v>1685</c:v>
                </c:pt>
                <c:pt idx="5497">
                  <c:v>1685</c:v>
                </c:pt>
                <c:pt idx="5498">
                  <c:v>1685</c:v>
                </c:pt>
                <c:pt idx="5499">
                  <c:v>1686</c:v>
                </c:pt>
                <c:pt idx="5500">
                  <c:v>1687</c:v>
                </c:pt>
                <c:pt idx="5501">
                  <c:v>1688</c:v>
                </c:pt>
                <c:pt idx="5502">
                  <c:v>1688</c:v>
                </c:pt>
                <c:pt idx="5503">
                  <c:v>1689</c:v>
                </c:pt>
                <c:pt idx="5504">
                  <c:v>1689</c:v>
                </c:pt>
                <c:pt idx="5505">
                  <c:v>1690</c:v>
                </c:pt>
                <c:pt idx="5506">
                  <c:v>1690</c:v>
                </c:pt>
                <c:pt idx="5507">
                  <c:v>1690</c:v>
                </c:pt>
                <c:pt idx="5508">
                  <c:v>1691</c:v>
                </c:pt>
                <c:pt idx="5509">
                  <c:v>1692</c:v>
                </c:pt>
                <c:pt idx="5510">
                  <c:v>1692</c:v>
                </c:pt>
                <c:pt idx="5511">
                  <c:v>1693</c:v>
                </c:pt>
                <c:pt idx="5512">
                  <c:v>1694</c:v>
                </c:pt>
                <c:pt idx="5513">
                  <c:v>1695</c:v>
                </c:pt>
                <c:pt idx="5514">
                  <c:v>1696</c:v>
                </c:pt>
                <c:pt idx="5515">
                  <c:v>1697</c:v>
                </c:pt>
                <c:pt idx="5516">
                  <c:v>1698</c:v>
                </c:pt>
                <c:pt idx="5517">
                  <c:v>1699</c:v>
                </c:pt>
                <c:pt idx="5518">
                  <c:v>1700</c:v>
                </c:pt>
                <c:pt idx="5519">
                  <c:v>1701</c:v>
                </c:pt>
                <c:pt idx="5520">
                  <c:v>1702</c:v>
                </c:pt>
                <c:pt idx="5521">
                  <c:v>1703</c:v>
                </c:pt>
                <c:pt idx="5522">
                  <c:v>1704</c:v>
                </c:pt>
                <c:pt idx="5523">
                  <c:v>1705</c:v>
                </c:pt>
                <c:pt idx="5524">
                  <c:v>1706</c:v>
                </c:pt>
                <c:pt idx="5525">
                  <c:v>1707</c:v>
                </c:pt>
                <c:pt idx="5526">
                  <c:v>1708</c:v>
                </c:pt>
                <c:pt idx="5527">
                  <c:v>1708</c:v>
                </c:pt>
                <c:pt idx="5528">
                  <c:v>1708</c:v>
                </c:pt>
                <c:pt idx="5529">
                  <c:v>1709</c:v>
                </c:pt>
                <c:pt idx="5530">
                  <c:v>1710</c:v>
                </c:pt>
                <c:pt idx="5531">
                  <c:v>1711</c:v>
                </c:pt>
                <c:pt idx="5532">
                  <c:v>1712</c:v>
                </c:pt>
                <c:pt idx="5533">
                  <c:v>1712</c:v>
                </c:pt>
                <c:pt idx="5534">
                  <c:v>1712</c:v>
                </c:pt>
                <c:pt idx="5535">
                  <c:v>1712</c:v>
                </c:pt>
                <c:pt idx="5536">
                  <c:v>1712</c:v>
                </c:pt>
                <c:pt idx="5537">
                  <c:v>1712</c:v>
                </c:pt>
                <c:pt idx="5538">
                  <c:v>1712</c:v>
                </c:pt>
                <c:pt idx="5539">
                  <c:v>1712</c:v>
                </c:pt>
                <c:pt idx="5540">
                  <c:v>1712</c:v>
                </c:pt>
                <c:pt idx="5541">
                  <c:v>1712</c:v>
                </c:pt>
                <c:pt idx="5542">
                  <c:v>1712</c:v>
                </c:pt>
                <c:pt idx="5543">
                  <c:v>1712</c:v>
                </c:pt>
                <c:pt idx="5544">
                  <c:v>1712</c:v>
                </c:pt>
                <c:pt idx="5545">
                  <c:v>1712</c:v>
                </c:pt>
                <c:pt idx="5546">
                  <c:v>1712</c:v>
                </c:pt>
                <c:pt idx="5547">
                  <c:v>1713</c:v>
                </c:pt>
                <c:pt idx="5548">
                  <c:v>1713</c:v>
                </c:pt>
                <c:pt idx="5549">
                  <c:v>1713</c:v>
                </c:pt>
                <c:pt idx="5550">
                  <c:v>1713</c:v>
                </c:pt>
                <c:pt idx="5551">
                  <c:v>1713</c:v>
                </c:pt>
                <c:pt idx="5552">
                  <c:v>1714</c:v>
                </c:pt>
                <c:pt idx="5553">
                  <c:v>1715</c:v>
                </c:pt>
                <c:pt idx="5554">
                  <c:v>1716</c:v>
                </c:pt>
                <c:pt idx="5555">
                  <c:v>1716</c:v>
                </c:pt>
                <c:pt idx="5556">
                  <c:v>1716</c:v>
                </c:pt>
                <c:pt idx="5557">
                  <c:v>1717</c:v>
                </c:pt>
                <c:pt idx="5558">
                  <c:v>1718</c:v>
                </c:pt>
                <c:pt idx="5559">
                  <c:v>1719</c:v>
                </c:pt>
                <c:pt idx="5560">
                  <c:v>1719</c:v>
                </c:pt>
                <c:pt idx="5561">
                  <c:v>1719</c:v>
                </c:pt>
                <c:pt idx="5562">
                  <c:v>1720</c:v>
                </c:pt>
                <c:pt idx="5563">
                  <c:v>1720</c:v>
                </c:pt>
                <c:pt idx="5564">
                  <c:v>1721</c:v>
                </c:pt>
                <c:pt idx="5565">
                  <c:v>1721</c:v>
                </c:pt>
                <c:pt idx="5566">
                  <c:v>1722</c:v>
                </c:pt>
                <c:pt idx="5567">
                  <c:v>1723</c:v>
                </c:pt>
                <c:pt idx="5568">
                  <c:v>1724</c:v>
                </c:pt>
                <c:pt idx="5569">
                  <c:v>1725</c:v>
                </c:pt>
                <c:pt idx="5570">
                  <c:v>1725</c:v>
                </c:pt>
                <c:pt idx="5571">
                  <c:v>1726</c:v>
                </c:pt>
                <c:pt idx="5572">
                  <c:v>1726</c:v>
                </c:pt>
                <c:pt idx="5573">
                  <c:v>1726</c:v>
                </c:pt>
                <c:pt idx="5574">
                  <c:v>1726</c:v>
                </c:pt>
                <c:pt idx="5575">
                  <c:v>1726</c:v>
                </c:pt>
                <c:pt idx="5576">
                  <c:v>1726</c:v>
                </c:pt>
                <c:pt idx="5577">
                  <c:v>1727</c:v>
                </c:pt>
                <c:pt idx="5578">
                  <c:v>1728</c:v>
                </c:pt>
                <c:pt idx="5579">
                  <c:v>1728</c:v>
                </c:pt>
                <c:pt idx="5580">
                  <c:v>1728</c:v>
                </c:pt>
                <c:pt idx="5581">
                  <c:v>1729</c:v>
                </c:pt>
                <c:pt idx="5582">
                  <c:v>1729</c:v>
                </c:pt>
                <c:pt idx="5583">
                  <c:v>1729</c:v>
                </c:pt>
                <c:pt idx="5584">
                  <c:v>1729</c:v>
                </c:pt>
                <c:pt idx="5585">
                  <c:v>1729</c:v>
                </c:pt>
                <c:pt idx="5586">
                  <c:v>1730</c:v>
                </c:pt>
                <c:pt idx="5587">
                  <c:v>1730</c:v>
                </c:pt>
                <c:pt idx="5588">
                  <c:v>1730</c:v>
                </c:pt>
                <c:pt idx="5589">
                  <c:v>1730</c:v>
                </c:pt>
                <c:pt idx="5590">
                  <c:v>1730</c:v>
                </c:pt>
                <c:pt idx="5591">
                  <c:v>1731</c:v>
                </c:pt>
                <c:pt idx="5592">
                  <c:v>1732</c:v>
                </c:pt>
                <c:pt idx="5593">
                  <c:v>1733</c:v>
                </c:pt>
                <c:pt idx="5594">
                  <c:v>1734</c:v>
                </c:pt>
                <c:pt idx="5595">
                  <c:v>1735</c:v>
                </c:pt>
                <c:pt idx="5596">
                  <c:v>1736</c:v>
                </c:pt>
                <c:pt idx="5597">
                  <c:v>1737</c:v>
                </c:pt>
                <c:pt idx="5598">
                  <c:v>1738</c:v>
                </c:pt>
                <c:pt idx="5599">
                  <c:v>1739</c:v>
                </c:pt>
                <c:pt idx="5600">
                  <c:v>1740</c:v>
                </c:pt>
                <c:pt idx="5601">
                  <c:v>1741</c:v>
                </c:pt>
                <c:pt idx="5602">
                  <c:v>1742</c:v>
                </c:pt>
                <c:pt idx="5603">
                  <c:v>1743</c:v>
                </c:pt>
                <c:pt idx="5604">
                  <c:v>1744</c:v>
                </c:pt>
                <c:pt idx="5605">
                  <c:v>1745</c:v>
                </c:pt>
                <c:pt idx="5606">
                  <c:v>1745</c:v>
                </c:pt>
                <c:pt idx="5607">
                  <c:v>1746</c:v>
                </c:pt>
                <c:pt idx="5608">
                  <c:v>1746</c:v>
                </c:pt>
                <c:pt idx="5609">
                  <c:v>1746</c:v>
                </c:pt>
                <c:pt idx="5610">
                  <c:v>1746</c:v>
                </c:pt>
                <c:pt idx="5611">
                  <c:v>1746</c:v>
                </c:pt>
                <c:pt idx="5612">
                  <c:v>1746</c:v>
                </c:pt>
                <c:pt idx="5613">
                  <c:v>1746</c:v>
                </c:pt>
                <c:pt idx="5614">
                  <c:v>1746</c:v>
                </c:pt>
                <c:pt idx="5615">
                  <c:v>1746</c:v>
                </c:pt>
                <c:pt idx="5616">
                  <c:v>1746</c:v>
                </c:pt>
                <c:pt idx="5617">
                  <c:v>1746</c:v>
                </c:pt>
                <c:pt idx="5618">
                  <c:v>1746</c:v>
                </c:pt>
                <c:pt idx="5619">
                  <c:v>1746</c:v>
                </c:pt>
                <c:pt idx="5620">
                  <c:v>1746</c:v>
                </c:pt>
                <c:pt idx="5621">
                  <c:v>1746</c:v>
                </c:pt>
                <c:pt idx="5622">
                  <c:v>1746</c:v>
                </c:pt>
                <c:pt idx="5623">
                  <c:v>1746</c:v>
                </c:pt>
                <c:pt idx="5624">
                  <c:v>1746</c:v>
                </c:pt>
                <c:pt idx="5625">
                  <c:v>1746</c:v>
                </c:pt>
                <c:pt idx="5626">
                  <c:v>1746</c:v>
                </c:pt>
                <c:pt idx="5627">
                  <c:v>1746</c:v>
                </c:pt>
                <c:pt idx="5628">
                  <c:v>1746</c:v>
                </c:pt>
                <c:pt idx="5629">
                  <c:v>1746</c:v>
                </c:pt>
                <c:pt idx="5630">
                  <c:v>1746</c:v>
                </c:pt>
                <c:pt idx="5631">
                  <c:v>1746</c:v>
                </c:pt>
                <c:pt idx="5632">
                  <c:v>1746</c:v>
                </c:pt>
                <c:pt idx="5633">
                  <c:v>1746</c:v>
                </c:pt>
                <c:pt idx="5634">
                  <c:v>1746</c:v>
                </c:pt>
                <c:pt idx="5635">
                  <c:v>1746</c:v>
                </c:pt>
                <c:pt idx="5636">
                  <c:v>1746</c:v>
                </c:pt>
                <c:pt idx="5637">
                  <c:v>1747</c:v>
                </c:pt>
                <c:pt idx="5638">
                  <c:v>1747</c:v>
                </c:pt>
                <c:pt idx="5639">
                  <c:v>1747</c:v>
                </c:pt>
                <c:pt idx="5640">
                  <c:v>1747</c:v>
                </c:pt>
                <c:pt idx="5641">
                  <c:v>1747</c:v>
                </c:pt>
                <c:pt idx="5642">
                  <c:v>1747</c:v>
                </c:pt>
                <c:pt idx="5643">
                  <c:v>1747</c:v>
                </c:pt>
                <c:pt idx="5644">
                  <c:v>1747</c:v>
                </c:pt>
                <c:pt idx="5645">
                  <c:v>1747</c:v>
                </c:pt>
                <c:pt idx="5646">
                  <c:v>1747</c:v>
                </c:pt>
                <c:pt idx="5647">
                  <c:v>1747</c:v>
                </c:pt>
                <c:pt idx="5648">
                  <c:v>1747</c:v>
                </c:pt>
                <c:pt idx="5649">
                  <c:v>1747</c:v>
                </c:pt>
                <c:pt idx="5650">
                  <c:v>1747</c:v>
                </c:pt>
                <c:pt idx="5651">
                  <c:v>1747</c:v>
                </c:pt>
                <c:pt idx="5652">
                  <c:v>1747</c:v>
                </c:pt>
                <c:pt idx="5653">
                  <c:v>1748</c:v>
                </c:pt>
                <c:pt idx="5654">
                  <c:v>1748</c:v>
                </c:pt>
                <c:pt idx="5655">
                  <c:v>1748</c:v>
                </c:pt>
                <c:pt idx="5656">
                  <c:v>1748</c:v>
                </c:pt>
                <c:pt idx="5657">
                  <c:v>1748</c:v>
                </c:pt>
                <c:pt idx="5658">
                  <c:v>1748</c:v>
                </c:pt>
                <c:pt idx="5659">
                  <c:v>1748</c:v>
                </c:pt>
                <c:pt idx="5660">
                  <c:v>1748</c:v>
                </c:pt>
                <c:pt idx="5661">
                  <c:v>1749</c:v>
                </c:pt>
                <c:pt idx="5662">
                  <c:v>1750</c:v>
                </c:pt>
                <c:pt idx="5663">
                  <c:v>1750</c:v>
                </c:pt>
                <c:pt idx="5664">
                  <c:v>1750</c:v>
                </c:pt>
                <c:pt idx="5665">
                  <c:v>1750</c:v>
                </c:pt>
                <c:pt idx="5666">
                  <c:v>1750</c:v>
                </c:pt>
                <c:pt idx="5667">
                  <c:v>1750</c:v>
                </c:pt>
                <c:pt idx="5668">
                  <c:v>1750</c:v>
                </c:pt>
                <c:pt idx="5669">
                  <c:v>1751</c:v>
                </c:pt>
                <c:pt idx="5670">
                  <c:v>1751</c:v>
                </c:pt>
                <c:pt idx="5671">
                  <c:v>1752</c:v>
                </c:pt>
                <c:pt idx="5672">
                  <c:v>1753</c:v>
                </c:pt>
                <c:pt idx="5673">
                  <c:v>1754</c:v>
                </c:pt>
                <c:pt idx="5674">
                  <c:v>1755</c:v>
                </c:pt>
                <c:pt idx="5675">
                  <c:v>1755</c:v>
                </c:pt>
                <c:pt idx="5676">
                  <c:v>1756</c:v>
                </c:pt>
                <c:pt idx="5677">
                  <c:v>1757</c:v>
                </c:pt>
                <c:pt idx="5678">
                  <c:v>1757</c:v>
                </c:pt>
                <c:pt idx="5679">
                  <c:v>1758</c:v>
                </c:pt>
                <c:pt idx="5680">
                  <c:v>1758</c:v>
                </c:pt>
                <c:pt idx="5681">
                  <c:v>1758</c:v>
                </c:pt>
                <c:pt idx="5682">
                  <c:v>1758</c:v>
                </c:pt>
                <c:pt idx="5683">
                  <c:v>1758</c:v>
                </c:pt>
                <c:pt idx="5684">
                  <c:v>1758</c:v>
                </c:pt>
                <c:pt idx="5685">
                  <c:v>1758</c:v>
                </c:pt>
                <c:pt idx="5686">
                  <c:v>1758</c:v>
                </c:pt>
                <c:pt idx="5687">
                  <c:v>1758</c:v>
                </c:pt>
                <c:pt idx="5688">
                  <c:v>1758</c:v>
                </c:pt>
                <c:pt idx="5689">
                  <c:v>1758</c:v>
                </c:pt>
                <c:pt idx="5690">
                  <c:v>1758</c:v>
                </c:pt>
                <c:pt idx="5691">
                  <c:v>1758</c:v>
                </c:pt>
                <c:pt idx="5692">
                  <c:v>1758</c:v>
                </c:pt>
                <c:pt idx="5693">
                  <c:v>1758</c:v>
                </c:pt>
                <c:pt idx="5694">
                  <c:v>1758</c:v>
                </c:pt>
                <c:pt idx="5695">
                  <c:v>1758</c:v>
                </c:pt>
                <c:pt idx="5696">
                  <c:v>1758</c:v>
                </c:pt>
                <c:pt idx="5697">
                  <c:v>1758</c:v>
                </c:pt>
                <c:pt idx="5698">
                  <c:v>1758</c:v>
                </c:pt>
                <c:pt idx="5699">
                  <c:v>1758</c:v>
                </c:pt>
                <c:pt idx="5700">
                  <c:v>1759</c:v>
                </c:pt>
                <c:pt idx="5701">
                  <c:v>1759</c:v>
                </c:pt>
                <c:pt idx="5702">
                  <c:v>1760</c:v>
                </c:pt>
                <c:pt idx="5703">
                  <c:v>1760</c:v>
                </c:pt>
                <c:pt idx="5704">
                  <c:v>1760</c:v>
                </c:pt>
                <c:pt idx="5705">
                  <c:v>1760</c:v>
                </c:pt>
                <c:pt idx="5706">
                  <c:v>1760</c:v>
                </c:pt>
                <c:pt idx="5707">
                  <c:v>1760</c:v>
                </c:pt>
                <c:pt idx="5708">
                  <c:v>1760</c:v>
                </c:pt>
                <c:pt idx="5709">
                  <c:v>1760</c:v>
                </c:pt>
                <c:pt idx="5710">
                  <c:v>1760</c:v>
                </c:pt>
                <c:pt idx="5711">
                  <c:v>1760</c:v>
                </c:pt>
                <c:pt idx="5712">
                  <c:v>1760</c:v>
                </c:pt>
                <c:pt idx="5713">
                  <c:v>1760</c:v>
                </c:pt>
                <c:pt idx="5714">
                  <c:v>1761</c:v>
                </c:pt>
                <c:pt idx="5715">
                  <c:v>1762</c:v>
                </c:pt>
                <c:pt idx="5716">
                  <c:v>1762</c:v>
                </c:pt>
                <c:pt idx="5717">
                  <c:v>1762</c:v>
                </c:pt>
                <c:pt idx="5718">
                  <c:v>1762</c:v>
                </c:pt>
                <c:pt idx="5719">
                  <c:v>1762</c:v>
                </c:pt>
                <c:pt idx="5720">
                  <c:v>1762</c:v>
                </c:pt>
                <c:pt idx="5721">
                  <c:v>1762</c:v>
                </c:pt>
                <c:pt idx="5722">
                  <c:v>1762</c:v>
                </c:pt>
                <c:pt idx="5723">
                  <c:v>1762</c:v>
                </c:pt>
                <c:pt idx="5724">
                  <c:v>1762</c:v>
                </c:pt>
                <c:pt idx="5725">
                  <c:v>1762</c:v>
                </c:pt>
                <c:pt idx="5726">
                  <c:v>1762</c:v>
                </c:pt>
                <c:pt idx="5727">
                  <c:v>1762</c:v>
                </c:pt>
                <c:pt idx="5728">
                  <c:v>1762</c:v>
                </c:pt>
                <c:pt idx="5729">
                  <c:v>1762</c:v>
                </c:pt>
                <c:pt idx="5730">
                  <c:v>1762</c:v>
                </c:pt>
                <c:pt idx="5731">
                  <c:v>1762</c:v>
                </c:pt>
                <c:pt idx="5732">
                  <c:v>1762</c:v>
                </c:pt>
                <c:pt idx="5733">
                  <c:v>1762</c:v>
                </c:pt>
                <c:pt idx="5734">
                  <c:v>1762</c:v>
                </c:pt>
                <c:pt idx="5735">
                  <c:v>1762</c:v>
                </c:pt>
                <c:pt idx="5736">
                  <c:v>1762</c:v>
                </c:pt>
                <c:pt idx="5737">
                  <c:v>1762</c:v>
                </c:pt>
                <c:pt idx="5738">
                  <c:v>1762</c:v>
                </c:pt>
                <c:pt idx="5739">
                  <c:v>1762</c:v>
                </c:pt>
                <c:pt idx="5740">
                  <c:v>1762</c:v>
                </c:pt>
                <c:pt idx="5741">
                  <c:v>1762</c:v>
                </c:pt>
                <c:pt idx="5742">
                  <c:v>1762</c:v>
                </c:pt>
                <c:pt idx="5743">
                  <c:v>1762</c:v>
                </c:pt>
                <c:pt idx="5744">
                  <c:v>1762</c:v>
                </c:pt>
                <c:pt idx="5745">
                  <c:v>1762</c:v>
                </c:pt>
                <c:pt idx="5746">
                  <c:v>1762</c:v>
                </c:pt>
                <c:pt idx="5747">
                  <c:v>1762</c:v>
                </c:pt>
                <c:pt idx="5748">
                  <c:v>1762</c:v>
                </c:pt>
                <c:pt idx="5749">
                  <c:v>1763</c:v>
                </c:pt>
                <c:pt idx="5750">
                  <c:v>1764</c:v>
                </c:pt>
                <c:pt idx="5751">
                  <c:v>1764</c:v>
                </c:pt>
                <c:pt idx="5752">
                  <c:v>1765</c:v>
                </c:pt>
                <c:pt idx="5753">
                  <c:v>1765</c:v>
                </c:pt>
                <c:pt idx="5754">
                  <c:v>1766</c:v>
                </c:pt>
                <c:pt idx="5755">
                  <c:v>1767</c:v>
                </c:pt>
                <c:pt idx="5756">
                  <c:v>1767</c:v>
                </c:pt>
                <c:pt idx="5757">
                  <c:v>1768</c:v>
                </c:pt>
                <c:pt idx="5758">
                  <c:v>1768</c:v>
                </c:pt>
                <c:pt idx="5759">
                  <c:v>1768</c:v>
                </c:pt>
                <c:pt idx="5760">
                  <c:v>1768</c:v>
                </c:pt>
                <c:pt idx="5761">
                  <c:v>1768</c:v>
                </c:pt>
                <c:pt idx="5762">
                  <c:v>1768</c:v>
                </c:pt>
                <c:pt idx="5763">
                  <c:v>1768</c:v>
                </c:pt>
                <c:pt idx="5764">
                  <c:v>1768</c:v>
                </c:pt>
                <c:pt idx="5765">
                  <c:v>1768</c:v>
                </c:pt>
                <c:pt idx="5766">
                  <c:v>1768</c:v>
                </c:pt>
                <c:pt idx="5767">
                  <c:v>1768</c:v>
                </c:pt>
                <c:pt idx="5768">
                  <c:v>1768</c:v>
                </c:pt>
                <c:pt idx="5769">
                  <c:v>1768</c:v>
                </c:pt>
                <c:pt idx="5770">
                  <c:v>1768</c:v>
                </c:pt>
                <c:pt idx="5771">
                  <c:v>1768</c:v>
                </c:pt>
                <c:pt idx="5772">
                  <c:v>1768</c:v>
                </c:pt>
                <c:pt idx="5773">
                  <c:v>1768</c:v>
                </c:pt>
                <c:pt idx="5774">
                  <c:v>1768</c:v>
                </c:pt>
                <c:pt idx="5775">
                  <c:v>1768</c:v>
                </c:pt>
                <c:pt idx="5776">
                  <c:v>1768</c:v>
                </c:pt>
                <c:pt idx="5777">
                  <c:v>1768</c:v>
                </c:pt>
                <c:pt idx="5778">
                  <c:v>1768</c:v>
                </c:pt>
                <c:pt idx="5779">
                  <c:v>1769</c:v>
                </c:pt>
                <c:pt idx="5780">
                  <c:v>1770</c:v>
                </c:pt>
                <c:pt idx="5781">
                  <c:v>1770</c:v>
                </c:pt>
                <c:pt idx="5782">
                  <c:v>1770</c:v>
                </c:pt>
                <c:pt idx="5783">
                  <c:v>1770</c:v>
                </c:pt>
                <c:pt idx="5784">
                  <c:v>1770</c:v>
                </c:pt>
                <c:pt idx="5785">
                  <c:v>1770</c:v>
                </c:pt>
                <c:pt idx="5786">
                  <c:v>1771</c:v>
                </c:pt>
                <c:pt idx="5787">
                  <c:v>1772</c:v>
                </c:pt>
                <c:pt idx="5788">
                  <c:v>1773</c:v>
                </c:pt>
                <c:pt idx="5789">
                  <c:v>1774</c:v>
                </c:pt>
                <c:pt idx="5790">
                  <c:v>1775</c:v>
                </c:pt>
                <c:pt idx="5791">
                  <c:v>1776</c:v>
                </c:pt>
                <c:pt idx="5792">
                  <c:v>1777</c:v>
                </c:pt>
                <c:pt idx="5793">
                  <c:v>1777</c:v>
                </c:pt>
                <c:pt idx="5794">
                  <c:v>1778</c:v>
                </c:pt>
                <c:pt idx="5795">
                  <c:v>1778</c:v>
                </c:pt>
                <c:pt idx="5796">
                  <c:v>1778</c:v>
                </c:pt>
                <c:pt idx="5797">
                  <c:v>1778</c:v>
                </c:pt>
                <c:pt idx="5798">
                  <c:v>1778</c:v>
                </c:pt>
                <c:pt idx="5799">
                  <c:v>1778</c:v>
                </c:pt>
                <c:pt idx="5800">
                  <c:v>1778</c:v>
                </c:pt>
                <c:pt idx="5801">
                  <c:v>1778</c:v>
                </c:pt>
                <c:pt idx="5802">
                  <c:v>1779</c:v>
                </c:pt>
                <c:pt idx="5803">
                  <c:v>1779</c:v>
                </c:pt>
                <c:pt idx="5804">
                  <c:v>1779</c:v>
                </c:pt>
                <c:pt idx="5805">
                  <c:v>1779</c:v>
                </c:pt>
                <c:pt idx="5806">
                  <c:v>1779</c:v>
                </c:pt>
                <c:pt idx="5807">
                  <c:v>1779</c:v>
                </c:pt>
                <c:pt idx="5808">
                  <c:v>1779</c:v>
                </c:pt>
                <c:pt idx="5809">
                  <c:v>1779</c:v>
                </c:pt>
                <c:pt idx="5810">
                  <c:v>1779</c:v>
                </c:pt>
                <c:pt idx="5811">
                  <c:v>1779</c:v>
                </c:pt>
                <c:pt idx="5812">
                  <c:v>1779</c:v>
                </c:pt>
                <c:pt idx="5813">
                  <c:v>1779</c:v>
                </c:pt>
                <c:pt idx="5814">
                  <c:v>1779</c:v>
                </c:pt>
                <c:pt idx="5815">
                  <c:v>1779</c:v>
                </c:pt>
                <c:pt idx="5816">
                  <c:v>1779</c:v>
                </c:pt>
                <c:pt idx="5817">
                  <c:v>1779</c:v>
                </c:pt>
                <c:pt idx="5818">
                  <c:v>1779</c:v>
                </c:pt>
                <c:pt idx="5819">
                  <c:v>1779</c:v>
                </c:pt>
                <c:pt idx="5820">
                  <c:v>1779</c:v>
                </c:pt>
                <c:pt idx="5821">
                  <c:v>1779</c:v>
                </c:pt>
                <c:pt idx="5822">
                  <c:v>1779</c:v>
                </c:pt>
                <c:pt idx="5823">
                  <c:v>1779</c:v>
                </c:pt>
                <c:pt idx="5824">
                  <c:v>1779</c:v>
                </c:pt>
                <c:pt idx="5825">
                  <c:v>1779</c:v>
                </c:pt>
                <c:pt idx="5826">
                  <c:v>1779</c:v>
                </c:pt>
                <c:pt idx="5827">
                  <c:v>1779</c:v>
                </c:pt>
                <c:pt idx="5828">
                  <c:v>1779</c:v>
                </c:pt>
                <c:pt idx="5829">
                  <c:v>1779</c:v>
                </c:pt>
                <c:pt idx="5830">
                  <c:v>1779</c:v>
                </c:pt>
                <c:pt idx="5831">
                  <c:v>1779</c:v>
                </c:pt>
                <c:pt idx="5832">
                  <c:v>1779</c:v>
                </c:pt>
                <c:pt idx="5833">
                  <c:v>1779</c:v>
                </c:pt>
                <c:pt idx="5834">
                  <c:v>1779</c:v>
                </c:pt>
                <c:pt idx="5835">
                  <c:v>1779</c:v>
                </c:pt>
                <c:pt idx="5836">
                  <c:v>1779</c:v>
                </c:pt>
                <c:pt idx="5837">
                  <c:v>1779</c:v>
                </c:pt>
                <c:pt idx="5838">
                  <c:v>1779</c:v>
                </c:pt>
                <c:pt idx="5839">
                  <c:v>1779</c:v>
                </c:pt>
                <c:pt idx="5840">
                  <c:v>1779</c:v>
                </c:pt>
                <c:pt idx="5841">
                  <c:v>1779</c:v>
                </c:pt>
                <c:pt idx="5842">
                  <c:v>1779</c:v>
                </c:pt>
                <c:pt idx="5843">
                  <c:v>1779</c:v>
                </c:pt>
                <c:pt idx="5844">
                  <c:v>1779</c:v>
                </c:pt>
                <c:pt idx="5845">
                  <c:v>1779</c:v>
                </c:pt>
                <c:pt idx="5846">
                  <c:v>1779</c:v>
                </c:pt>
                <c:pt idx="5847">
                  <c:v>1779</c:v>
                </c:pt>
                <c:pt idx="5848">
                  <c:v>1779</c:v>
                </c:pt>
                <c:pt idx="5849">
                  <c:v>1779</c:v>
                </c:pt>
                <c:pt idx="5850">
                  <c:v>1779</c:v>
                </c:pt>
                <c:pt idx="5851">
                  <c:v>1779</c:v>
                </c:pt>
                <c:pt idx="5852">
                  <c:v>1779</c:v>
                </c:pt>
                <c:pt idx="5853">
                  <c:v>1779</c:v>
                </c:pt>
                <c:pt idx="5854">
                  <c:v>1779</c:v>
                </c:pt>
                <c:pt idx="5855">
                  <c:v>1779</c:v>
                </c:pt>
                <c:pt idx="5856">
                  <c:v>1779</c:v>
                </c:pt>
                <c:pt idx="5857">
                  <c:v>1780</c:v>
                </c:pt>
                <c:pt idx="5858">
                  <c:v>1780</c:v>
                </c:pt>
                <c:pt idx="5859">
                  <c:v>1780</c:v>
                </c:pt>
                <c:pt idx="5860">
                  <c:v>1780</c:v>
                </c:pt>
                <c:pt idx="5861">
                  <c:v>1780</c:v>
                </c:pt>
                <c:pt idx="5862">
                  <c:v>1780</c:v>
                </c:pt>
                <c:pt idx="5863">
                  <c:v>1780</c:v>
                </c:pt>
                <c:pt idx="5864">
                  <c:v>1780</c:v>
                </c:pt>
                <c:pt idx="5865">
                  <c:v>1780</c:v>
                </c:pt>
                <c:pt idx="5866">
                  <c:v>1780</c:v>
                </c:pt>
                <c:pt idx="5867">
                  <c:v>1780</c:v>
                </c:pt>
                <c:pt idx="5868">
                  <c:v>1780</c:v>
                </c:pt>
                <c:pt idx="5869">
                  <c:v>1780</c:v>
                </c:pt>
                <c:pt idx="5870">
                  <c:v>1780</c:v>
                </c:pt>
                <c:pt idx="5871">
                  <c:v>1781</c:v>
                </c:pt>
                <c:pt idx="5872">
                  <c:v>1781</c:v>
                </c:pt>
                <c:pt idx="5873">
                  <c:v>1781</c:v>
                </c:pt>
                <c:pt idx="5874">
                  <c:v>1781</c:v>
                </c:pt>
                <c:pt idx="5875">
                  <c:v>1781</c:v>
                </c:pt>
                <c:pt idx="5876">
                  <c:v>1781</c:v>
                </c:pt>
                <c:pt idx="5877">
                  <c:v>1781</c:v>
                </c:pt>
                <c:pt idx="5878">
                  <c:v>1781</c:v>
                </c:pt>
                <c:pt idx="5879">
                  <c:v>1781</c:v>
                </c:pt>
                <c:pt idx="5880">
                  <c:v>1782</c:v>
                </c:pt>
                <c:pt idx="5881">
                  <c:v>1783</c:v>
                </c:pt>
                <c:pt idx="5882">
                  <c:v>1784</c:v>
                </c:pt>
                <c:pt idx="5883">
                  <c:v>1784</c:v>
                </c:pt>
                <c:pt idx="5884">
                  <c:v>1785</c:v>
                </c:pt>
                <c:pt idx="5885">
                  <c:v>1785</c:v>
                </c:pt>
                <c:pt idx="5886">
                  <c:v>1785</c:v>
                </c:pt>
                <c:pt idx="5887">
                  <c:v>1785</c:v>
                </c:pt>
                <c:pt idx="5888">
                  <c:v>1785</c:v>
                </c:pt>
                <c:pt idx="5889">
                  <c:v>1785</c:v>
                </c:pt>
                <c:pt idx="5890">
                  <c:v>1785</c:v>
                </c:pt>
                <c:pt idx="5891">
                  <c:v>1785</c:v>
                </c:pt>
                <c:pt idx="5892">
                  <c:v>1785</c:v>
                </c:pt>
                <c:pt idx="5893">
                  <c:v>1785</c:v>
                </c:pt>
                <c:pt idx="5894">
                  <c:v>1785</c:v>
                </c:pt>
                <c:pt idx="5895">
                  <c:v>1785</c:v>
                </c:pt>
                <c:pt idx="5896">
                  <c:v>1785</c:v>
                </c:pt>
                <c:pt idx="5897">
                  <c:v>1785</c:v>
                </c:pt>
                <c:pt idx="5898">
                  <c:v>1785</c:v>
                </c:pt>
                <c:pt idx="5899">
                  <c:v>1785</c:v>
                </c:pt>
                <c:pt idx="5900">
                  <c:v>1785</c:v>
                </c:pt>
                <c:pt idx="5901">
                  <c:v>1785</c:v>
                </c:pt>
                <c:pt idx="5902">
                  <c:v>1785</c:v>
                </c:pt>
                <c:pt idx="5903">
                  <c:v>1785</c:v>
                </c:pt>
                <c:pt idx="5904">
                  <c:v>1786</c:v>
                </c:pt>
                <c:pt idx="5905">
                  <c:v>1786</c:v>
                </c:pt>
                <c:pt idx="5906">
                  <c:v>1786</c:v>
                </c:pt>
                <c:pt idx="5907">
                  <c:v>1786</c:v>
                </c:pt>
                <c:pt idx="5908">
                  <c:v>1786</c:v>
                </c:pt>
                <c:pt idx="5909">
                  <c:v>1786</c:v>
                </c:pt>
                <c:pt idx="5910">
                  <c:v>1786</c:v>
                </c:pt>
                <c:pt idx="5911">
                  <c:v>1786</c:v>
                </c:pt>
                <c:pt idx="5912">
                  <c:v>1786</c:v>
                </c:pt>
                <c:pt idx="5913">
                  <c:v>1787</c:v>
                </c:pt>
                <c:pt idx="5914">
                  <c:v>1788</c:v>
                </c:pt>
                <c:pt idx="5915">
                  <c:v>1789</c:v>
                </c:pt>
                <c:pt idx="5916">
                  <c:v>1790</c:v>
                </c:pt>
                <c:pt idx="5917">
                  <c:v>1791</c:v>
                </c:pt>
                <c:pt idx="5918">
                  <c:v>1792</c:v>
                </c:pt>
                <c:pt idx="5919">
                  <c:v>1792</c:v>
                </c:pt>
                <c:pt idx="5920">
                  <c:v>1793</c:v>
                </c:pt>
                <c:pt idx="5921">
                  <c:v>1794</c:v>
                </c:pt>
                <c:pt idx="5922">
                  <c:v>1795</c:v>
                </c:pt>
                <c:pt idx="5923">
                  <c:v>1796</c:v>
                </c:pt>
                <c:pt idx="5924">
                  <c:v>1797</c:v>
                </c:pt>
                <c:pt idx="5925">
                  <c:v>1798</c:v>
                </c:pt>
                <c:pt idx="5926">
                  <c:v>1798</c:v>
                </c:pt>
                <c:pt idx="5927">
                  <c:v>1798</c:v>
                </c:pt>
                <c:pt idx="5928">
                  <c:v>1799</c:v>
                </c:pt>
                <c:pt idx="5929">
                  <c:v>1800</c:v>
                </c:pt>
                <c:pt idx="5930">
                  <c:v>1800</c:v>
                </c:pt>
                <c:pt idx="5931">
                  <c:v>1800</c:v>
                </c:pt>
                <c:pt idx="5932">
                  <c:v>1800</c:v>
                </c:pt>
                <c:pt idx="5933">
                  <c:v>1800</c:v>
                </c:pt>
                <c:pt idx="5934">
                  <c:v>1800</c:v>
                </c:pt>
                <c:pt idx="5935">
                  <c:v>1800</c:v>
                </c:pt>
                <c:pt idx="5936">
                  <c:v>1800</c:v>
                </c:pt>
                <c:pt idx="5937">
                  <c:v>1800</c:v>
                </c:pt>
                <c:pt idx="5938">
                  <c:v>1800</c:v>
                </c:pt>
                <c:pt idx="5939">
                  <c:v>1800</c:v>
                </c:pt>
                <c:pt idx="5940">
                  <c:v>1800</c:v>
                </c:pt>
                <c:pt idx="5941">
                  <c:v>1800</c:v>
                </c:pt>
                <c:pt idx="5942">
                  <c:v>1800</c:v>
                </c:pt>
                <c:pt idx="5943">
                  <c:v>1800</c:v>
                </c:pt>
                <c:pt idx="5944">
                  <c:v>1800</c:v>
                </c:pt>
                <c:pt idx="5945">
                  <c:v>1800</c:v>
                </c:pt>
                <c:pt idx="5946">
                  <c:v>1801</c:v>
                </c:pt>
                <c:pt idx="5947">
                  <c:v>1802</c:v>
                </c:pt>
                <c:pt idx="5948">
                  <c:v>1802</c:v>
                </c:pt>
                <c:pt idx="5949">
                  <c:v>1803</c:v>
                </c:pt>
                <c:pt idx="5950">
                  <c:v>1804</c:v>
                </c:pt>
                <c:pt idx="5951">
                  <c:v>1804</c:v>
                </c:pt>
                <c:pt idx="5952">
                  <c:v>1804</c:v>
                </c:pt>
                <c:pt idx="5953">
                  <c:v>1805</c:v>
                </c:pt>
                <c:pt idx="5954">
                  <c:v>1805</c:v>
                </c:pt>
                <c:pt idx="5955">
                  <c:v>1806</c:v>
                </c:pt>
                <c:pt idx="5956">
                  <c:v>1807</c:v>
                </c:pt>
                <c:pt idx="5957">
                  <c:v>1807</c:v>
                </c:pt>
                <c:pt idx="5958">
                  <c:v>1807</c:v>
                </c:pt>
                <c:pt idx="5959">
                  <c:v>1807</c:v>
                </c:pt>
                <c:pt idx="5960">
                  <c:v>1807</c:v>
                </c:pt>
                <c:pt idx="5961">
                  <c:v>1807</c:v>
                </c:pt>
                <c:pt idx="5962">
                  <c:v>1807</c:v>
                </c:pt>
                <c:pt idx="5963">
                  <c:v>1807</c:v>
                </c:pt>
                <c:pt idx="5964">
                  <c:v>1807</c:v>
                </c:pt>
                <c:pt idx="5965">
                  <c:v>1807</c:v>
                </c:pt>
                <c:pt idx="5966">
                  <c:v>1807</c:v>
                </c:pt>
                <c:pt idx="5967">
                  <c:v>1807</c:v>
                </c:pt>
                <c:pt idx="5968">
                  <c:v>1807</c:v>
                </c:pt>
                <c:pt idx="5969">
                  <c:v>1808</c:v>
                </c:pt>
                <c:pt idx="5970">
                  <c:v>1808</c:v>
                </c:pt>
                <c:pt idx="5971">
                  <c:v>1808</c:v>
                </c:pt>
                <c:pt idx="5972">
                  <c:v>1809</c:v>
                </c:pt>
                <c:pt idx="5973">
                  <c:v>1810</c:v>
                </c:pt>
                <c:pt idx="5974">
                  <c:v>1811</c:v>
                </c:pt>
                <c:pt idx="5975">
                  <c:v>1811</c:v>
                </c:pt>
                <c:pt idx="5976">
                  <c:v>1812</c:v>
                </c:pt>
                <c:pt idx="5977">
                  <c:v>1813</c:v>
                </c:pt>
                <c:pt idx="5978">
                  <c:v>1813</c:v>
                </c:pt>
                <c:pt idx="5979">
                  <c:v>1814</c:v>
                </c:pt>
                <c:pt idx="5980">
                  <c:v>1814</c:v>
                </c:pt>
                <c:pt idx="5981">
                  <c:v>1815</c:v>
                </c:pt>
                <c:pt idx="5982">
                  <c:v>1815</c:v>
                </c:pt>
                <c:pt idx="5983">
                  <c:v>1815</c:v>
                </c:pt>
                <c:pt idx="5984">
                  <c:v>1815</c:v>
                </c:pt>
                <c:pt idx="5985">
                  <c:v>1815</c:v>
                </c:pt>
                <c:pt idx="5986">
                  <c:v>1815</c:v>
                </c:pt>
                <c:pt idx="5987">
                  <c:v>1815</c:v>
                </c:pt>
                <c:pt idx="5988">
                  <c:v>1815</c:v>
                </c:pt>
                <c:pt idx="5989">
                  <c:v>1815</c:v>
                </c:pt>
                <c:pt idx="5990">
                  <c:v>1816</c:v>
                </c:pt>
                <c:pt idx="5991">
                  <c:v>1816</c:v>
                </c:pt>
                <c:pt idx="5992">
                  <c:v>1816</c:v>
                </c:pt>
                <c:pt idx="5993">
                  <c:v>1816</c:v>
                </c:pt>
                <c:pt idx="5994">
                  <c:v>1816</c:v>
                </c:pt>
                <c:pt idx="5995">
                  <c:v>1816</c:v>
                </c:pt>
                <c:pt idx="5996">
                  <c:v>1816</c:v>
                </c:pt>
                <c:pt idx="5997">
                  <c:v>1817</c:v>
                </c:pt>
                <c:pt idx="5998">
                  <c:v>1817</c:v>
                </c:pt>
                <c:pt idx="5999">
                  <c:v>1817</c:v>
                </c:pt>
                <c:pt idx="6000">
                  <c:v>1817</c:v>
                </c:pt>
                <c:pt idx="6001">
                  <c:v>1817</c:v>
                </c:pt>
                <c:pt idx="6002">
                  <c:v>1817</c:v>
                </c:pt>
                <c:pt idx="6003">
                  <c:v>1817</c:v>
                </c:pt>
                <c:pt idx="6004">
                  <c:v>1817</c:v>
                </c:pt>
                <c:pt idx="6005">
                  <c:v>1817</c:v>
                </c:pt>
                <c:pt idx="6006">
                  <c:v>1817</c:v>
                </c:pt>
                <c:pt idx="6007">
                  <c:v>1818</c:v>
                </c:pt>
                <c:pt idx="6008">
                  <c:v>1819</c:v>
                </c:pt>
                <c:pt idx="6009">
                  <c:v>1819</c:v>
                </c:pt>
                <c:pt idx="6010">
                  <c:v>1819</c:v>
                </c:pt>
                <c:pt idx="6011">
                  <c:v>1819</c:v>
                </c:pt>
                <c:pt idx="6012">
                  <c:v>1819</c:v>
                </c:pt>
                <c:pt idx="6013">
                  <c:v>1819</c:v>
                </c:pt>
                <c:pt idx="6014">
                  <c:v>1819</c:v>
                </c:pt>
                <c:pt idx="6015">
                  <c:v>1819</c:v>
                </c:pt>
                <c:pt idx="6016">
                  <c:v>1819</c:v>
                </c:pt>
                <c:pt idx="6017">
                  <c:v>1819</c:v>
                </c:pt>
                <c:pt idx="6018">
                  <c:v>1819</c:v>
                </c:pt>
                <c:pt idx="6019">
                  <c:v>1819</c:v>
                </c:pt>
                <c:pt idx="6020">
                  <c:v>1819</c:v>
                </c:pt>
                <c:pt idx="6021">
                  <c:v>1819</c:v>
                </c:pt>
                <c:pt idx="6022">
                  <c:v>1820</c:v>
                </c:pt>
                <c:pt idx="6023">
                  <c:v>1820</c:v>
                </c:pt>
                <c:pt idx="6024">
                  <c:v>1821</c:v>
                </c:pt>
                <c:pt idx="6025">
                  <c:v>1821</c:v>
                </c:pt>
                <c:pt idx="6026">
                  <c:v>1822</c:v>
                </c:pt>
                <c:pt idx="6027">
                  <c:v>1823</c:v>
                </c:pt>
                <c:pt idx="6028">
                  <c:v>1823</c:v>
                </c:pt>
                <c:pt idx="6029">
                  <c:v>1823</c:v>
                </c:pt>
                <c:pt idx="6030">
                  <c:v>1823</c:v>
                </c:pt>
                <c:pt idx="6031">
                  <c:v>1823</c:v>
                </c:pt>
                <c:pt idx="6032">
                  <c:v>1823</c:v>
                </c:pt>
                <c:pt idx="6033">
                  <c:v>1823</c:v>
                </c:pt>
                <c:pt idx="6034">
                  <c:v>1823</c:v>
                </c:pt>
                <c:pt idx="6035">
                  <c:v>1823</c:v>
                </c:pt>
                <c:pt idx="6036">
                  <c:v>1823</c:v>
                </c:pt>
                <c:pt idx="6037">
                  <c:v>1824</c:v>
                </c:pt>
                <c:pt idx="6038">
                  <c:v>1824</c:v>
                </c:pt>
                <c:pt idx="6039">
                  <c:v>1825</c:v>
                </c:pt>
                <c:pt idx="6040">
                  <c:v>1825</c:v>
                </c:pt>
                <c:pt idx="6041">
                  <c:v>1825</c:v>
                </c:pt>
                <c:pt idx="6042">
                  <c:v>1825</c:v>
                </c:pt>
                <c:pt idx="6043">
                  <c:v>1825</c:v>
                </c:pt>
                <c:pt idx="6044">
                  <c:v>1825</c:v>
                </c:pt>
                <c:pt idx="6045">
                  <c:v>1825</c:v>
                </c:pt>
                <c:pt idx="6046">
                  <c:v>1825</c:v>
                </c:pt>
                <c:pt idx="6047">
                  <c:v>1826</c:v>
                </c:pt>
                <c:pt idx="6048">
                  <c:v>1826</c:v>
                </c:pt>
                <c:pt idx="6049">
                  <c:v>1826</c:v>
                </c:pt>
                <c:pt idx="6050">
                  <c:v>1826</c:v>
                </c:pt>
                <c:pt idx="6051">
                  <c:v>1826</c:v>
                </c:pt>
                <c:pt idx="6052">
                  <c:v>1826</c:v>
                </c:pt>
                <c:pt idx="6053">
                  <c:v>1826</c:v>
                </c:pt>
                <c:pt idx="6054">
                  <c:v>1827</c:v>
                </c:pt>
                <c:pt idx="6055">
                  <c:v>1827</c:v>
                </c:pt>
                <c:pt idx="6056">
                  <c:v>1827</c:v>
                </c:pt>
                <c:pt idx="6057">
                  <c:v>1827</c:v>
                </c:pt>
                <c:pt idx="6058">
                  <c:v>1827</c:v>
                </c:pt>
                <c:pt idx="6059">
                  <c:v>1828</c:v>
                </c:pt>
                <c:pt idx="6060">
                  <c:v>1828</c:v>
                </c:pt>
                <c:pt idx="6061">
                  <c:v>1829</c:v>
                </c:pt>
                <c:pt idx="6062">
                  <c:v>1829</c:v>
                </c:pt>
                <c:pt idx="6063">
                  <c:v>1830</c:v>
                </c:pt>
                <c:pt idx="6064">
                  <c:v>1830</c:v>
                </c:pt>
                <c:pt idx="6065">
                  <c:v>1831</c:v>
                </c:pt>
                <c:pt idx="6066">
                  <c:v>1832</c:v>
                </c:pt>
                <c:pt idx="6067">
                  <c:v>1832</c:v>
                </c:pt>
                <c:pt idx="6068">
                  <c:v>1832</c:v>
                </c:pt>
                <c:pt idx="6069">
                  <c:v>1832</c:v>
                </c:pt>
                <c:pt idx="6070">
                  <c:v>1832</c:v>
                </c:pt>
                <c:pt idx="6071">
                  <c:v>1832</c:v>
                </c:pt>
                <c:pt idx="6072">
                  <c:v>1832</c:v>
                </c:pt>
                <c:pt idx="6073">
                  <c:v>1833</c:v>
                </c:pt>
                <c:pt idx="6074">
                  <c:v>1833</c:v>
                </c:pt>
                <c:pt idx="6075">
                  <c:v>1833</c:v>
                </c:pt>
                <c:pt idx="6076">
                  <c:v>1833</c:v>
                </c:pt>
                <c:pt idx="6077">
                  <c:v>1833</c:v>
                </c:pt>
                <c:pt idx="6078">
                  <c:v>1833</c:v>
                </c:pt>
                <c:pt idx="6079">
                  <c:v>1833</c:v>
                </c:pt>
                <c:pt idx="6080">
                  <c:v>1833</c:v>
                </c:pt>
                <c:pt idx="6081">
                  <c:v>1833</c:v>
                </c:pt>
                <c:pt idx="6082">
                  <c:v>1833</c:v>
                </c:pt>
                <c:pt idx="6083">
                  <c:v>1833</c:v>
                </c:pt>
                <c:pt idx="6084">
                  <c:v>1833</c:v>
                </c:pt>
                <c:pt idx="6085">
                  <c:v>1833</c:v>
                </c:pt>
                <c:pt idx="6086">
                  <c:v>1833</c:v>
                </c:pt>
                <c:pt idx="6087">
                  <c:v>1833</c:v>
                </c:pt>
                <c:pt idx="6088">
                  <c:v>1833</c:v>
                </c:pt>
                <c:pt idx="6089">
                  <c:v>1833</c:v>
                </c:pt>
                <c:pt idx="6090">
                  <c:v>1833</c:v>
                </c:pt>
                <c:pt idx="6091">
                  <c:v>1833</c:v>
                </c:pt>
                <c:pt idx="6092">
                  <c:v>1833</c:v>
                </c:pt>
                <c:pt idx="6093">
                  <c:v>1833</c:v>
                </c:pt>
                <c:pt idx="6094">
                  <c:v>1833</c:v>
                </c:pt>
                <c:pt idx="6095">
                  <c:v>1833</c:v>
                </c:pt>
                <c:pt idx="6096">
                  <c:v>1833</c:v>
                </c:pt>
                <c:pt idx="6097">
                  <c:v>1833</c:v>
                </c:pt>
                <c:pt idx="6098">
                  <c:v>1833</c:v>
                </c:pt>
                <c:pt idx="6099">
                  <c:v>1833</c:v>
                </c:pt>
                <c:pt idx="6100">
                  <c:v>1833</c:v>
                </c:pt>
                <c:pt idx="6101">
                  <c:v>1833</c:v>
                </c:pt>
                <c:pt idx="6102">
                  <c:v>1833</c:v>
                </c:pt>
                <c:pt idx="6103">
                  <c:v>1833</c:v>
                </c:pt>
                <c:pt idx="6104">
                  <c:v>1833</c:v>
                </c:pt>
                <c:pt idx="6105">
                  <c:v>1833</c:v>
                </c:pt>
                <c:pt idx="6106">
                  <c:v>1833</c:v>
                </c:pt>
                <c:pt idx="6107">
                  <c:v>1834</c:v>
                </c:pt>
                <c:pt idx="6108">
                  <c:v>1834</c:v>
                </c:pt>
                <c:pt idx="6109">
                  <c:v>1834</c:v>
                </c:pt>
                <c:pt idx="6110">
                  <c:v>1834</c:v>
                </c:pt>
                <c:pt idx="6111">
                  <c:v>1834</c:v>
                </c:pt>
                <c:pt idx="6112">
                  <c:v>1834</c:v>
                </c:pt>
                <c:pt idx="6113">
                  <c:v>1834</c:v>
                </c:pt>
                <c:pt idx="6114">
                  <c:v>1834</c:v>
                </c:pt>
                <c:pt idx="6115">
                  <c:v>1834</c:v>
                </c:pt>
                <c:pt idx="6116">
                  <c:v>1834</c:v>
                </c:pt>
                <c:pt idx="6117">
                  <c:v>1834</c:v>
                </c:pt>
                <c:pt idx="6118">
                  <c:v>1834</c:v>
                </c:pt>
                <c:pt idx="6119">
                  <c:v>1835</c:v>
                </c:pt>
                <c:pt idx="6120">
                  <c:v>1835</c:v>
                </c:pt>
                <c:pt idx="6121">
                  <c:v>1835</c:v>
                </c:pt>
                <c:pt idx="6122">
                  <c:v>1835</c:v>
                </c:pt>
                <c:pt idx="6123">
                  <c:v>1835</c:v>
                </c:pt>
                <c:pt idx="6124">
                  <c:v>1835</c:v>
                </c:pt>
                <c:pt idx="6125">
                  <c:v>1835</c:v>
                </c:pt>
                <c:pt idx="6126">
                  <c:v>1835</c:v>
                </c:pt>
                <c:pt idx="6127">
                  <c:v>1835</c:v>
                </c:pt>
                <c:pt idx="6128">
                  <c:v>1835</c:v>
                </c:pt>
                <c:pt idx="6129">
                  <c:v>1835</c:v>
                </c:pt>
                <c:pt idx="6130">
                  <c:v>1835</c:v>
                </c:pt>
                <c:pt idx="6131">
                  <c:v>1835</c:v>
                </c:pt>
                <c:pt idx="6132">
                  <c:v>1835</c:v>
                </c:pt>
                <c:pt idx="6133">
                  <c:v>1835</c:v>
                </c:pt>
                <c:pt idx="6134">
                  <c:v>1835</c:v>
                </c:pt>
                <c:pt idx="6135">
                  <c:v>1835</c:v>
                </c:pt>
                <c:pt idx="6136">
                  <c:v>1835</c:v>
                </c:pt>
                <c:pt idx="6137">
                  <c:v>1835</c:v>
                </c:pt>
                <c:pt idx="6138">
                  <c:v>1835</c:v>
                </c:pt>
                <c:pt idx="6139">
                  <c:v>1835</c:v>
                </c:pt>
                <c:pt idx="6140">
                  <c:v>1835</c:v>
                </c:pt>
                <c:pt idx="6141">
                  <c:v>1835</c:v>
                </c:pt>
                <c:pt idx="6142">
                  <c:v>1835</c:v>
                </c:pt>
                <c:pt idx="6143">
                  <c:v>1835</c:v>
                </c:pt>
                <c:pt idx="6144">
                  <c:v>1835</c:v>
                </c:pt>
                <c:pt idx="6145">
                  <c:v>1835</c:v>
                </c:pt>
                <c:pt idx="6146">
                  <c:v>1835</c:v>
                </c:pt>
                <c:pt idx="6147">
                  <c:v>1835</c:v>
                </c:pt>
                <c:pt idx="6148">
                  <c:v>1835</c:v>
                </c:pt>
                <c:pt idx="6149">
                  <c:v>1835</c:v>
                </c:pt>
                <c:pt idx="6150">
                  <c:v>1835</c:v>
                </c:pt>
                <c:pt idx="6151">
                  <c:v>1835</c:v>
                </c:pt>
                <c:pt idx="6152">
                  <c:v>1835</c:v>
                </c:pt>
                <c:pt idx="6153">
                  <c:v>1835</c:v>
                </c:pt>
                <c:pt idx="6154">
                  <c:v>1835</c:v>
                </c:pt>
                <c:pt idx="6155">
                  <c:v>1835</c:v>
                </c:pt>
                <c:pt idx="6156">
                  <c:v>1835</c:v>
                </c:pt>
                <c:pt idx="6157">
                  <c:v>1835</c:v>
                </c:pt>
                <c:pt idx="6158">
                  <c:v>1836</c:v>
                </c:pt>
                <c:pt idx="6159">
                  <c:v>1836</c:v>
                </c:pt>
                <c:pt idx="6160">
                  <c:v>1836</c:v>
                </c:pt>
                <c:pt idx="6161">
                  <c:v>1837</c:v>
                </c:pt>
                <c:pt idx="6162">
                  <c:v>1838</c:v>
                </c:pt>
                <c:pt idx="6163">
                  <c:v>1838</c:v>
                </c:pt>
                <c:pt idx="6164">
                  <c:v>1838</c:v>
                </c:pt>
                <c:pt idx="6165">
                  <c:v>1838</c:v>
                </c:pt>
                <c:pt idx="6166">
                  <c:v>1838</c:v>
                </c:pt>
                <c:pt idx="6167">
                  <c:v>1839</c:v>
                </c:pt>
                <c:pt idx="6168">
                  <c:v>1840</c:v>
                </c:pt>
                <c:pt idx="6169">
                  <c:v>1841</c:v>
                </c:pt>
                <c:pt idx="6170">
                  <c:v>1842</c:v>
                </c:pt>
                <c:pt idx="6171">
                  <c:v>1842</c:v>
                </c:pt>
                <c:pt idx="6172">
                  <c:v>1842</c:v>
                </c:pt>
                <c:pt idx="6173">
                  <c:v>1842</c:v>
                </c:pt>
                <c:pt idx="6174">
                  <c:v>1842</c:v>
                </c:pt>
                <c:pt idx="6175">
                  <c:v>1842</c:v>
                </c:pt>
                <c:pt idx="6176">
                  <c:v>1842</c:v>
                </c:pt>
                <c:pt idx="6177">
                  <c:v>1842</c:v>
                </c:pt>
                <c:pt idx="6178">
                  <c:v>1842</c:v>
                </c:pt>
                <c:pt idx="6179">
                  <c:v>1843</c:v>
                </c:pt>
                <c:pt idx="6180">
                  <c:v>1843</c:v>
                </c:pt>
                <c:pt idx="6181">
                  <c:v>1844</c:v>
                </c:pt>
                <c:pt idx="6182">
                  <c:v>1844</c:v>
                </c:pt>
                <c:pt idx="6183">
                  <c:v>1844</c:v>
                </c:pt>
                <c:pt idx="6184">
                  <c:v>1844</c:v>
                </c:pt>
                <c:pt idx="6185">
                  <c:v>1844</c:v>
                </c:pt>
                <c:pt idx="6186">
                  <c:v>1844</c:v>
                </c:pt>
                <c:pt idx="6187">
                  <c:v>1844</c:v>
                </c:pt>
                <c:pt idx="6188">
                  <c:v>1844</c:v>
                </c:pt>
                <c:pt idx="6189">
                  <c:v>1844</c:v>
                </c:pt>
                <c:pt idx="6190">
                  <c:v>1844</c:v>
                </c:pt>
                <c:pt idx="6191">
                  <c:v>1844</c:v>
                </c:pt>
                <c:pt idx="6192">
                  <c:v>1844</c:v>
                </c:pt>
                <c:pt idx="6193">
                  <c:v>1845</c:v>
                </c:pt>
                <c:pt idx="6194">
                  <c:v>1845</c:v>
                </c:pt>
                <c:pt idx="6195">
                  <c:v>1845</c:v>
                </c:pt>
                <c:pt idx="6196">
                  <c:v>1846</c:v>
                </c:pt>
                <c:pt idx="6197">
                  <c:v>1846</c:v>
                </c:pt>
                <c:pt idx="6198">
                  <c:v>1846</c:v>
                </c:pt>
                <c:pt idx="6199">
                  <c:v>1847</c:v>
                </c:pt>
                <c:pt idx="6200">
                  <c:v>1848</c:v>
                </c:pt>
                <c:pt idx="6201">
                  <c:v>1849</c:v>
                </c:pt>
                <c:pt idx="6202">
                  <c:v>1850</c:v>
                </c:pt>
                <c:pt idx="6203">
                  <c:v>1851</c:v>
                </c:pt>
                <c:pt idx="6204">
                  <c:v>1852</c:v>
                </c:pt>
                <c:pt idx="6205">
                  <c:v>1852</c:v>
                </c:pt>
                <c:pt idx="6206">
                  <c:v>1852</c:v>
                </c:pt>
                <c:pt idx="6207">
                  <c:v>1853</c:v>
                </c:pt>
                <c:pt idx="6208">
                  <c:v>1854</c:v>
                </c:pt>
                <c:pt idx="6209">
                  <c:v>1854</c:v>
                </c:pt>
                <c:pt idx="6210">
                  <c:v>1855</c:v>
                </c:pt>
                <c:pt idx="6211">
                  <c:v>1855</c:v>
                </c:pt>
                <c:pt idx="6212">
                  <c:v>1856</c:v>
                </c:pt>
                <c:pt idx="6213">
                  <c:v>1857</c:v>
                </c:pt>
                <c:pt idx="6214">
                  <c:v>1858</c:v>
                </c:pt>
                <c:pt idx="6215">
                  <c:v>1859</c:v>
                </c:pt>
                <c:pt idx="6216">
                  <c:v>1859</c:v>
                </c:pt>
                <c:pt idx="6217">
                  <c:v>1860</c:v>
                </c:pt>
                <c:pt idx="6218">
                  <c:v>1861</c:v>
                </c:pt>
                <c:pt idx="6219">
                  <c:v>1862</c:v>
                </c:pt>
                <c:pt idx="6220">
                  <c:v>1862</c:v>
                </c:pt>
                <c:pt idx="6221">
                  <c:v>1862</c:v>
                </c:pt>
                <c:pt idx="6222">
                  <c:v>1862</c:v>
                </c:pt>
                <c:pt idx="6223">
                  <c:v>1862</c:v>
                </c:pt>
                <c:pt idx="6224">
                  <c:v>1862</c:v>
                </c:pt>
                <c:pt idx="6225">
                  <c:v>1862</c:v>
                </c:pt>
                <c:pt idx="6226">
                  <c:v>1862</c:v>
                </c:pt>
                <c:pt idx="6227">
                  <c:v>1862</c:v>
                </c:pt>
                <c:pt idx="6228">
                  <c:v>1862</c:v>
                </c:pt>
                <c:pt idx="6229">
                  <c:v>1862</c:v>
                </c:pt>
                <c:pt idx="6230">
                  <c:v>1862</c:v>
                </c:pt>
                <c:pt idx="6231">
                  <c:v>1862</c:v>
                </c:pt>
                <c:pt idx="6232">
                  <c:v>1863</c:v>
                </c:pt>
                <c:pt idx="6233">
                  <c:v>1863</c:v>
                </c:pt>
                <c:pt idx="6234">
                  <c:v>1863</c:v>
                </c:pt>
                <c:pt idx="6235">
                  <c:v>1863</c:v>
                </c:pt>
                <c:pt idx="6236">
                  <c:v>1863</c:v>
                </c:pt>
                <c:pt idx="6237">
                  <c:v>1863</c:v>
                </c:pt>
                <c:pt idx="6238">
                  <c:v>1864</c:v>
                </c:pt>
                <c:pt idx="6239">
                  <c:v>1864</c:v>
                </c:pt>
                <c:pt idx="6240">
                  <c:v>1864</c:v>
                </c:pt>
                <c:pt idx="6241">
                  <c:v>1865</c:v>
                </c:pt>
                <c:pt idx="6242">
                  <c:v>1866</c:v>
                </c:pt>
                <c:pt idx="6243">
                  <c:v>1866</c:v>
                </c:pt>
                <c:pt idx="6244">
                  <c:v>1866</c:v>
                </c:pt>
                <c:pt idx="6245">
                  <c:v>1867</c:v>
                </c:pt>
                <c:pt idx="6246">
                  <c:v>1868</c:v>
                </c:pt>
                <c:pt idx="6247">
                  <c:v>1869</c:v>
                </c:pt>
                <c:pt idx="6248">
                  <c:v>1870</c:v>
                </c:pt>
                <c:pt idx="6249">
                  <c:v>1870</c:v>
                </c:pt>
                <c:pt idx="6250">
                  <c:v>1870</c:v>
                </c:pt>
                <c:pt idx="6251">
                  <c:v>1871</c:v>
                </c:pt>
                <c:pt idx="6252">
                  <c:v>1871</c:v>
                </c:pt>
                <c:pt idx="6253">
                  <c:v>1872</c:v>
                </c:pt>
                <c:pt idx="6254">
                  <c:v>1872</c:v>
                </c:pt>
                <c:pt idx="6255">
                  <c:v>1873</c:v>
                </c:pt>
                <c:pt idx="6256">
                  <c:v>1873</c:v>
                </c:pt>
                <c:pt idx="6257">
                  <c:v>1873</c:v>
                </c:pt>
                <c:pt idx="6258">
                  <c:v>1874</c:v>
                </c:pt>
                <c:pt idx="6259">
                  <c:v>1875</c:v>
                </c:pt>
                <c:pt idx="6260">
                  <c:v>1876</c:v>
                </c:pt>
                <c:pt idx="6261">
                  <c:v>1877</c:v>
                </c:pt>
                <c:pt idx="6262">
                  <c:v>1878</c:v>
                </c:pt>
                <c:pt idx="6263">
                  <c:v>1879</c:v>
                </c:pt>
                <c:pt idx="6264">
                  <c:v>1879</c:v>
                </c:pt>
                <c:pt idx="6265">
                  <c:v>1879</c:v>
                </c:pt>
                <c:pt idx="6266">
                  <c:v>1879</c:v>
                </c:pt>
                <c:pt idx="6267">
                  <c:v>1879</c:v>
                </c:pt>
                <c:pt idx="6268">
                  <c:v>1880</c:v>
                </c:pt>
                <c:pt idx="6269">
                  <c:v>1881</c:v>
                </c:pt>
                <c:pt idx="6270">
                  <c:v>1882</c:v>
                </c:pt>
                <c:pt idx="6271">
                  <c:v>1883</c:v>
                </c:pt>
                <c:pt idx="6272">
                  <c:v>1883</c:v>
                </c:pt>
                <c:pt idx="6273">
                  <c:v>1884</c:v>
                </c:pt>
                <c:pt idx="6274">
                  <c:v>1885</c:v>
                </c:pt>
                <c:pt idx="6275">
                  <c:v>1885</c:v>
                </c:pt>
                <c:pt idx="6276">
                  <c:v>1886</c:v>
                </c:pt>
                <c:pt idx="6277">
                  <c:v>1887</c:v>
                </c:pt>
                <c:pt idx="6278">
                  <c:v>1888</c:v>
                </c:pt>
                <c:pt idx="6279">
                  <c:v>1889</c:v>
                </c:pt>
                <c:pt idx="6280">
                  <c:v>1890</c:v>
                </c:pt>
                <c:pt idx="6281">
                  <c:v>1891</c:v>
                </c:pt>
                <c:pt idx="6282">
                  <c:v>1892</c:v>
                </c:pt>
                <c:pt idx="6283">
                  <c:v>1892</c:v>
                </c:pt>
                <c:pt idx="6284">
                  <c:v>1893</c:v>
                </c:pt>
                <c:pt idx="6285">
                  <c:v>1894</c:v>
                </c:pt>
                <c:pt idx="6286">
                  <c:v>1895</c:v>
                </c:pt>
                <c:pt idx="6287">
                  <c:v>1896</c:v>
                </c:pt>
                <c:pt idx="6288">
                  <c:v>1897</c:v>
                </c:pt>
                <c:pt idx="6289">
                  <c:v>1898</c:v>
                </c:pt>
                <c:pt idx="6290">
                  <c:v>1899</c:v>
                </c:pt>
                <c:pt idx="6291">
                  <c:v>1900</c:v>
                </c:pt>
                <c:pt idx="6292">
                  <c:v>1900</c:v>
                </c:pt>
                <c:pt idx="6293">
                  <c:v>1901</c:v>
                </c:pt>
                <c:pt idx="6294">
                  <c:v>1902</c:v>
                </c:pt>
                <c:pt idx="6295">
                  <c:v>1903</c:v>
                </c:pt>
                <c:pt idx="6296">
                  <c:v>1904</c:v>
                </c:pt>
                <c:pt idx="6297">
                  <c:v>1905</c:v>
                </c:pt>
                <c:pt idx="6298">
                  <c:v>1906</c:v>
                </c:pt>
                <c:pt idx="6299">
                  <c:v>1907</c:v>
                </c:pt>
                <c:pt idx="6300">
                  <c:v>1908</c:v>
                </c:pt>
                <c:pt idx="6301">
                  <c:v>1909</c:v>
                </c:pt>
                <c:pt idx="6302">
                  <c:v>1910</c:v>
                </c:pt>
                <c:pt idx="6303">
                  <c:v>1911</c:v>
                </c:pt>
                <c:pt idx="6304">
                  <c:v>1911</c:v>
                </c:pt>
                <c:pt idx="6305">
                  <c:v>1912</c:v>
                </c:pt>
                <c:pt idx="6306">
                  <c:v>1913</c:v>
                </c:pt>
                <c:pt idx="6307">
                  <c:v>1914</c:v>
                </c:pt>
                <c:pt idx="6308">
                  <c:v>1915</c:v>
                </c:pt>
                <c:pt idx="6309">
                  <c:v>1915</c:v>
                </c:pt>
                <c:pt idx="6310">
                  <c:v>1916</c:v>
                </c:pt>
                <c:pt idx="6311">
                  <c:v>1916</c:v>
                </c:pt>
                <c:pt idx="6312">
                  <c:v>1916</c:v>
                </c:pt>
                <c:pt idx="6313">
                  <c:v>1917</c:v>
                </c:pt>
                <c:pt idx="6314">
                  <c:v>1917</c:v>
                </c:pt>
                <c:pt idx="6315">
                  <c:v>1918</c:v>
                </c:pt>
                <c:pt idx="6316">
                  <c:v>1919</c:v>
                </c:pt>
                <c:pt idx="6317">
                  <c:v>1919</c:v>
                </c:pt>
                <c:pt idx="6318">
                  <c:v>1920</c:v>
                </c:pt>
                <c:pt idx="6319">
                  <c:v>1920</c:v>
                </c:pt>
                <c:pt idx="6320">
                  <c:v>1920</c:v>
                </c:pt>
                <c:pt idx="6321">
                  <c:v>1920</c:v>
                </c:pt>
                <c:pt idx="6322">
                  <c:v>1921</c:v>
                </c:pt>
                <c:pt idx="6323">
                  <c:v>1922</c:v>
                </c:pt>
                <c:pt idx="6324">
                  <c:v>1922</c:v>
                </c:pt>
                <c:pt idx="6325">
                  <c:v>1922</c:v>
                </c:pt>
                <c:pt idx="6326">
                  <c:v>1922</c:v>
                </c:pt>
                <c:pt idx="6327">
                  <c:v>1922</c:v>
                </c:pt>
                <c:pt idx="6328">
                  <c:v>1922</c:v>
                </c:pt>
                <c:pt idx="6329">
                  <c:v>1922</c:v>
                </c:pt>
                <c:pt idx="6330">
                  <c:v>1922</c:v>
                </c:pt>
                <c:pt idx="6331">
                  <c:v>1923</c:v>
                </c:pt>
                <c:pt idx="6332">
                  <c:v>1923</c:v>
                </c:pt>
                <c:pt idx="6333">
                  <c:v>1923</c:v>
                </c:pt>
                <c:pt idx="6334">
                  <c:v>1923</c:v>
                </c:pt>
                <c:pt idx="6335">
                  <c:v>1923</c:v>
                </c:pt>
                <c:pt idx="6336">
                  <c:v>1923</c:v>
                </c:pt>
                <c:pt idx="6337">
                  <c:v>1924</c:v>
                </c:pt>
                <c:pt idx="6338">
                  <c:v>1924</c:v>
                </c:pt>
                <c:pt idx="6339">
                  <c:v>1924</c:v>
                </c:pt>
                <c:pt idx="6340">
                  <c:v>1925</c:v>
                </c:pt>
                <c:pt idx="6341">
                  <c:v>1926</c:v>
                </c:pt>
                <c:pt idx="6342">
                  <c:v>1926</c:v>
                </c:pt>
                <c:pt idx="6343">
                  <c:v>1926</c:v>
                </c:pt>
                <c:pt idx="6344">
                  <c:v>1926</c:v>
                </c:pt>
                <c:pt idx="6345">
                  <c:v>1927</c:v>
                </c:pt>
                <c:pt idx="6346">
                  <c:v>1927</c:v>
                </c:pt>
                <c:pt idx="6347">
                  <c:v>1928</c:v>
                </c:pt>
                <c:pt idx="6348">
                  <c:v>1929</c:v>
                </c:pt>
                <c:pt idx="6349">
                  <c:v>1929</c:v>
                </c:pt>
                <c:pt idx="6350">
                  <c:v>1930</c:v>
                </c:pt>
                <c:pt idx="6351">
                  <c:v>1930</c:v>
                </c:pt>
                <c:pt idx="6352">
                  <c:v>1930</c:v>
                </c:pt>
                <c:pt idx="6353">
                  <c:v>1930</c:v>
                </c:pt>
                <c:pt idx="6354">
                  <c:v>1930</c:v>
                </c:pt>
                <c:pt idx="6355">
                  <c:v>1930</c:v>
                </c:pt>
                <c:pt idx="6356">
                  <c:v>1930</c:v>
                </c:pt>
                <c:pt idx="6357">
                  <c:v>1931</c:v>
                </c:pt>
                <c:pt idx="6358">
                  <c:v>1931</c:v>
                </c:pt>
                <c:pt idx="6359">
                  <c:v>1931</c:v>
                </c:pt>
                <c:pt idx="6360">
                  <c:v>1931</c:v>
                </c:pt>
                <c:pt idx="6361">
                  <c:v>1931</c:v>
                </c:pt>
                <c:pt idx="6362">
                  <c:v>1932</c:v>
                </c:pt>
                <c:pt idx="6363">
                  <c:v>1933</c:v>
                </c:pt>
                <c:pt idx="6364">
                  <c:v>1933</c:v>
                </c:pt>
                <c:pt idx="6365">
                  <c:v>1933</c:v>
                </c:pt>
                <c:pt idx="6366">
                  <c:v>1933</c:v>
                </c:pt>
                <c:pt idx="6367">
                  <c:v>1933</c:v>
                </c:pt>
                <c:pt idx="6368">
                  <c:v>1934</c:v>
                </c:pt>
                <c:pt idx="6369">
                  <c:v>1934</c:v>
                </c:pt>
                <c:pt idx="6370">
                  <c:v>1934</c:v>
                </c:pt>
                <c:pt idx="6371">
                  <c:v>1934</c:v>
                </c:pt>
                <c:pt idx="6372">
                  <c:v>1934</c:v>
                </c:pt>
                <c:pt idx="6373">
                  <c:v>1934</c:v>
                </c:pt>
                <c:pt idx="6374">
                  <c:v>1934</c:v>
                </c:pt>
                <c:pt idx="6375">
                  <c:v>1934</c:v>
                </c:pt>
                <c:pt idx="6376">
                  <c:v>1934</c:v>
                </c:pt>
                <c:pt idx="6377">
                  <c:v>1934</c:v>
                </c:pt>
                <c:pt idx="6378">
                  <c:v>1934</c:v>
                </c:pt>
                <c:pt idx="6379">
                  <c:v>1935</c:v>
                </c:pt>
                <c:pt idx="6380">
                  <c:v>1935</c:v>
                </c:pt>
                <c:pt idx="6381">
                  <c:v>1936</c:v>
                </c:pt>
                <c:pt idx="6382">
                  <c:v>1936</c:v>
                </c:pt>
                <c:pt idx="6383">
                  <c:v>1937</c:v>
                </c:pt>
                <c:pt idx="6384">
                  <c:v>1938</c:v>
                </c:pt>
                <c:pt idx="6385">
                  <c:v>1938</c:v>
                </c:pt>
                <c:pt idx="6386">
                  <c:v>1938</c:v>
                </c:pt>
                <c:pt idx="6387">
                  <c:v>1938</c:v>
                </c:pt>
                <c:pt idx="6388">
                  <c:v>1938</c:v>
                </c:pt>
                <c:pt idx="6389">
                  <c:v>1939</c:v>
                </c:pt>
                <c:pt idx="6390">
                  <c:v>1939</c:v>
                </c:pt>
                <c:pt idx="6391">
                  <c:v>1939</c:v>
                </c:pt>
                <c:pt idx="6392">
                  <c:v>1939</c:v>
                </c:pt>
                <c:pt idx="6393">
                  <c:v>1940</c:v>
                </c:pt>
                <c:pt idx="6394">
                  <c:v>1940</c:v>
                </c:pt>
                <c:pt idx="6395">
                  <c:v>1940</c:v>
                </c:pt>
                <c:pt idx="6396">
                  <c:v>1940</c:v>
                </c:pt>
                <c:pt idx="6397">
                  <c:v>1940</c:v>
                </c:pt>
                <c:pt idx="6398">
                  <c:v>1940</c:v>
                </c:pt>
                <c:pt idx="6399">
                  <c:v>1940</c:v>
                </c:pt>
                <c:pt idx="6400">
                  <c:v>1940</c:v>
                </c:pt>
                <c:pt idx="6401">
                  <c:v>1940</c:v>
                </c:pt>
                <c:pt idx="6402">
                  <c:v>1941</c:v>
                </c:pt>
                <c:pt idx="6403">
                  <c:v>1941</c:v>
                </c:pt>
                <c:pt idx="6404">
                  <c:v>1941</c:v>
                </c:pt>
                <c:pt idx="6405">
                  <c:v>1941</c:v>
                </c:pt>
                <c:pt idx="6406">
                  <c:v>1941</c:v>
                </c:pt>
                <c:pt idx="6407">
                  <c:v>1942</c:v>
                </c:pt>
                <c:pt idx="6408">
                  <c:v>1942</c:v>
                </c:pt>
                <c:pt idx="6409">
                  <c:v>1942</c:v>
                </c:pt>
                <c:pt idx="6410">
                  <c:v>1942</c:v>
                </c:pt>
                <c:pt idx="6411">
                  <c:v>1943</c:v>
                </c:pt>
                <c:pt idx="6412">
                  <c:v>1943</c:v>
                </c:pt>
                <c:pt idx="6413">
                  <c:v>1943</c:v>
                </c:pt>
                <c:pt idx="6414">
                  <c:v>1943</c:v>
                </c:pt>
                <c:pt idx="6415">
                  <c:v>1943</c:v>
                </c:pt>
                <c:pt idx="6416">
                  <c:v>1943</c:v>
                </c:pt>
                <c:pt idx="6417">
                  <c:v>1943</c:v>
                </c:pt>
                <c:pt idx="6418">
                  <c:v>1943</c:v>
                </c:pt>
                <c:pt idx="6419">
                  <c:v>1943</c:v>
                </c:pt>
                <c:pt idx="6420">
                  <c:v>1944</c:v>
                </c:pt>
                <c:pt idx="6421">
                  <c:v>1944</c:v>
                </c:pt>
                <c:pt idx="6422">
                  <c:v>1944</c:v>
                </c:pt>
                <c:pt idx="6423">
                  <c:v>1944</c:v>
                </c:pt>
                <c:pt idx="6424">
                  <c:v>1944</c:v>
                </c:pt>
                <c:pt idx="6425">
                  <c:v>1944</c:v>
                </c:pt>
                <c:pt idx="6426">
                  <c:v>1944</c:v>
                </c:pt>
                <c:pt idx="6427">
                  <c:v>1944</c:v>
                </c:pt>
                <c:pt idx="6428">
                  <c:v>1944</c:v>
                </c:pt>
                <c:pt idx="6429">
                  <c:v>1944</c:v>
                </c:pt>
                <c:pt idx="6430">
                  <c:v>1944</c:v>
                </c:pt>
                <c:pt idx="6431">
                  <c:v>1944</c:v>
                </c:pt>
                <c:pt idx="6432">
                  <c:v>1944</c:v>
                </c:pt>
                <c:pt idx="6433">
                  <c:v>1945</c:v>
                </c:pt>
                <c:pt idx="6434">
                  <c:v>1945</c:v>
                </c:pt>
                <c:pt idx="6435">
                  <c:v>1945</c:v>
                </c:pt>
                <c:pt idx="6436">
                  <c:v>1946</c:v>
                </c:pt>
                <c:pt idx="6437">
                  <c:v>1946</c:v>
                </c:pt>
                <c:pt idx="6438">
                  <c:v>1946</c:v>
                </c:pt>
                <c:pt idx="6439">
                  <c:v>1946</c:v>
                </c:pt>
                <c:pt idx="6440">
                  <c:v>1947</c:v>
                </c:pt>
                <c:pt idx="6441">
                  <c:v>1948</c:v>
                </c:pt>
                <c:pt idx="6442">
                  <c:v>1949</c:v>
                </c:pt>
                <c:pt idx="6443">
                  <c:v>1950</c:v>
                </c:pt>
                <c:pt idx="6444">
                  <c:v>1950</c:v>
                </c:pt>
                <c:pt idx="6445">
                  <c:v>1950</c:v>
                </c:pt>
                <c:pt idx="6446">
                  <c:v>1951</c:v>
                </c:pt>
                <c:pt idx="6447">
                  <c:v>1952</c:v>
                </c:pt>
                <c:pt idx="6448">
                  <c:v>1953</c:v>
                </c:pt>
                <c:pt idx="6449">
                  <c:v>1953</c:v>
                </c:pt>
                <c:pt idx="6450">
                  <c:v>1954</c:v>
                </c:pt>
                <c:pt idx="6451">
                  <c:v>1954</c:v>
                </c:pt>
                <c:pt idx="6452">
                  <c:v>1954</c:v>
                </c:pt>
                <c:pt idx="6453">
                  <c:v>1954</c:v>
                </c:pt>
                <c:pt idx="6454">
                  <c:v>1954</c:v>
                </c:pt>
                <c:pt idx="6455">
                  <c:v>1954</c:v>
                </c:pt>
                <c:pt idx="6456">
                  <c:v>1954</c:v>
                </c:pt>
                <c:pt idx="6457">
                  <c:v>1955</c:v>
                </c:pt>
                <c:pt idx="6458">
                  <c:v>1956</c:v>
                </c:pt>
                <c:pt idx="6459">
                  <c:v>1957</c:v>
                </c:pt>
                <c:pt idx="6460">
                  <c:v>1957</c:v>
                </c:pt>
                <c:pt idx="6461">
                  <c:v>1958</c:v>
                </c:pt>
                <c:pt idx="6462">
                  <c:v>1958</c:v>
                </c:pt>
                <c:pt idx="6463">
                  <c:v>1959</c:v>
                </c:pt>
                <c:pt idx="6464">
                  <c:v>1959</c:v>
                </c:pt>
                <c:pt idx="6465">
                  <c:v>1960</c:v>
                </c:pt>
                <c:pt idx="6466">
                  <c:v>1960</c:v>
                </c:pt>
                <c:pt idx="6467">
                  <c:v>1960</c:v>
                </c:pt>
                <c:pt idx="6468">
                  <c:v>1960</c:v>
                </c:pt>
                <c:pt idx="6469">
                  <c:v>1960</c:v>
                </c:pt>
                <c:pt idx="6470">
                  <c:v>1960</c:v>
                </c:pt>
                <c:pt idx="6471">
                  <c:v>1960</c:v>
                </c:pt>
                <c:pt idx="6472">
                  <c:v>1960</c:v>
                </c:pt>
                <c:pt idx="6473">
                  <c:v>1961</c:v>
                </c:pt>
                <c:pt idx="6474">
                  <c:v>1961</c:v>
                </c:pt>
                <c:pt idx="6475">
                  <c:v>1961</c:v>
                </c:pt>
                <c:pt idx="6476">
                  <c:v>1961</c:v>
                </c:pt>
                <c:pt idx="6477">
                  <c:v>1961</c:v>
                </c:pt>
                <c:pt idx="6478">
                  <c:v>1961</c:v>
                </c:pt>
                <c:pt idx="6479">
                  <c:v>1961</c:v>
                </c:pt>
                <c:pt idx="6480">
                  <c:v>1961</c:v>
                </c:pt>
                <c:pt idx="6481">
                  <c:v>1961</c:v>
                </c:pt>
                <c:pt idx="6482">
                  <c:v>1961</c:v>
                </c:pt>
                <c:pt idx="6483">
                  <c:v>1961</c:v>
                </c:pt>
                <c:pt idx="6484">
                  <c:v>1961</c:v>
                </c:pt>
                <c:pt idx="6485">
                  <c:v>1961</c:v>
                </c:pt>
                <c:pt idx="6486">
                  <c:v>1961</c:v>
                </c:pt>
                <c:pt idx="6487">
                  <c:v>1961</c:v>
                </c:pt>
                <c:pt idx="6488">
                  <c:v>1961</c:v>
                </c:pt>
                <c:pt idx="6489">
                  <c:v>1961</c:v>
                </c:pt>
                <c:pt idx="6490">
                  <c:v>1961</c:v>
                </c:pt>
                <c:pt idx="6491">
                  <c:v>1961</c:v>
                </c:pt>
                <c:pt idx="6492">
                  <c:v>1961</c:v>
                </c:pt>
                <c:pt idx="6493">
                  <c:v>1962</c:v>
                </c:pt>
                <c:pt idx="6494">
                  <c:v>1962</c:v>
                </c:pt>
                <c:pt idx="6495">
                  <c:v>1963</c:v>
                </c:pt>
                <c:pt idx="6496">
                  <c:v>1963</c:v>
                </c:pt>
                <c:pt idx="6497">
                  <c:v>1963</c:v>
                </c:pt>
                <c:pt idx="6498">
                  <c:v>1964</c:v>
                </c:pt>
                <c:pt idx="6499">
                  <c:v>1964</c:v>
                </c:pt>
                <c:pt idx="6500">
                  <c:v>1964</c:v>
                </c:pt>
                <c:pt idx="6501">
                  <c:v>1964</c:v>
                </c:pt>
                <c:pt idx="6502">
                  <c:v>1964</c:v>
                </c:pt>
                <c:pt idx="6503">
                  <c:v>1964</c:v>
                </c:pt>
                <c:pt idx="6504">
                  <c:v>1964</c:v>
                </c:pt>
                <c:pt idx="6505">
                  <c:v>1964</c:v>
                </c:pt>
                <c:pt idx="6506">
                  <c:v>1964</c:v>
                </c:pt>
                <c:pt idx="6507">
                  <c:v>1964</c:v>
                </c:pt>
                <c:pt idx="6508">
                  <c:v>1964</c:v>
                </c:pt>
                <c:pt idx="6509">
                  <c:v>1964</c:v>
                </c:pt>
                <c:pt idx="6510">
                  <c:v>1965</c:v>
                </c:pt>
                <c:pt idx="6511">
                  <c:v>1966</c:v>
                </c:pt>
                <c:pt idx="6512">
                  <c:v>1966</c:v>
                </c:pt>
                <c:pt idx="6513">
                  <c:v>1967</c:v>
                </c:pt>
                <c:pt idx="6514">
                  <c:v>1967</c:v>
                </c:pt>
                <c:pt idx="6515">
                  <c:v>1968</c:v>
                </c:pt>
                <c:pt idx="6516">
                  <c:v>1968</c:v>
                </c:pt>
                <c:pt idx="6517">
                  <c:v>1969</c:v>
                </c:pt>
                <c:pt idx="6518">
                  <c:v>1970</c:v>
                </c:pt>
                <c:pt idx="6519">
                  <c:v>1970</c:v>
                </c:pt>
                <c:pt idx="6520">
                  <c:v>1971</c:v>
                </c:pt>
                <c:pt idx="6521">
                  <c:v>1972</c:v>
                </c:pt>
                <c:pt idx="6522">
                  <c:v>1973</c:v>
                </c:pt>
                <c:pt idx="6523">
                  <c:v>1974</c:v>
                </c:pt>
                <c:pt idx="6524">
                  <c:v>1974</c:v>
                </c:pt>
                <c:pt idx="6525">
                  <c:v>1974</c:v>
                </c:pt>
                <c:pt idx="6526">
                  <c:v>1974</c:v>
                </c:pt>
                <c:pt idx="6527">
                  <c:v>1974</c:v>
                </c:pt>
                <c:pt idx="6528">
                  <c:v>1974</c:v>
                </c:pt>
                <c:pt idx="6529">
                  <c:v>1974</c:v>
                </c:pt>
                <c:pt idx="6530">
                  <c:v>1975</c:v>
                </c:pt>
                <c:pt idx="6531">
                  <c:v>1975</c:v>
                </c:pt>
                <c:pt idx="6532">
                  <c:v>1975</c:v>
                </c:pt>
                <c:pt idx="6533">
                  <c:v>1976</c:v>
                </c:pt>
                <c:pt idx="6534">
                  <c:v>1976</c:v>
                </c:pt>
                <c:pt idx="6535">
                  <c:v>1976</c:v>
                </c:pt>
                <c:pt idx="6536">
                  <c:v>1976</c:v>
                </c:pt>
                <c:pt idx="6537">
                  <c:v>1976</c:v>
                </c:pt>
                <c:pt idx="6538">
                  <c:v>1977</c:v>
                </c:pt>
                <c:pt idx="6539">
                  <c:v>1977</c:v>
                </c:pt>
                <c:pt idx="6540">
                  <c:v>1977</c:v>
                </c:pt>
                <c:pt idx="6541">
                  <c:v>1978</c:v>
                </c:pt>
                <c:pt idx="6542">
                  <c:v>1978</c:v>
                </c:pt>
                <c:pt idx="6543">
                  <c:v>1978</c:v>
                </c:pt>
                <c:pt idx="6544">
                  <c:v>1978</c:v>
                </c:pt>
                <c:pt idx="6545">
                  <c:v>1978</c:v>
                </c:pt>
                <c:pt idx="6546">
                  <c:v>1979</c:v>
                </c:pt>
                <c:pt idx="6547">
                  <c:v>1979</c:v>
                </c:pt>
                <c:pt idx="6548">
                  <c:v>1979</c:v>
                </c:pt>
                <c:pt idx="6549">
                  <c:v>1980</c:v>
                </c:pt>
                <c:pt idx="6550">
                  <c:v>1980</c:v>
                </c:pt>
                <c:pt idx="6551">
                  <c:v>1980</c:v>
                </c:pt>
                <c:pt idx="6552">
                  <c:v>1980</c:v>
                </c:pt>
                <c:pt idx="6553">
                  <c:v>1980</c:v>
                </c:pt>
                <c:pt idx="6554">
                  <c:v>1980</c:v>
                </c:pt>
                <c:pt idx="6555">
                  <c:v>1980</c:v>
                </c:pt>
                <c:pt idx="6556">
                  <c:v>1980</c:v>
                </c:pt>
                <c:pt idx="6557">
                  <c:v>1980</c:v>
                </c:pt>
                <c:pt idx="6558">
                  <c:v>1980</c:v>
                </c:pt>
                <c:pt idx="6559">
                  <c:v>1980</c:v>
                </c:pt>
                <c:pt idx="6560">
                  <c:v>1980</c:v>
                </c:pt>
                <c:pt idx="6561">
                  <c:v>1980</c:v>
                </c:pt>
                <c:pt idx="6562">
                  <c:v>1980</c:v>
                </c:pt>
                <c:pt idx="6563">
                  <c:v>1980</c:v>
                </c:pt>
                <c:pt idx="6564">
                  <c:v>1980</c:v>
                </c:pt>
                <c:pt idx="6565">
                  <c:v>1981</c:v>
                </c:pt>
                <c:pt idx="6566">
                  <c:v>1981</c:v>
                </c:pt>
                <c:pt idx="6567">
                  <c:v>1981</c:v>
                </c:pt>
                <c:pt idx="6568">
                  <c:v>1981</c:v>
                </c:pt>
                <c:pt idx="6569">
                  <c:v>1981</c:v>
                </c:pt>
                <c:pt idx="6570">
                  <c:v>1981</c:v>
                </c:pt>
                <c:pt idx="6571">
                  <c:v>1981</c:v>
                </c:pt>
                <c:pt idx="6572">
                  <c:v>1981</c:v>
                </c:pt>
                <c:pt idx="6573">
                  <c:v>1981</c:v>
                </c:pt>
                <c:pt idx="6574">
                  <c:v>1981</c:v>
                </c:pt>
                <c:pt idx="6575">
                  <c:v>1981</c:v>
                </c:pt>
                <c:pt idx="6576">
                  <c:v>1981</c:v>
                </c:pt>
                <c:pt idx="6577">
                  <c:v>1981</c:v>
                </c:pt>
                <c:pt idx="6578">
                  <c:v>1981</c:v>
                </c:pt>
                <c:pt idx="6579">
                  <c:v>1981</c:v>
                </c:pt>
                <c:pt idx="6580">
                  <c:v>1981</c:v>
                </c:pt>
                <c:pt idx="6581">
                  <c:v>1981</c:v>
                </c:pt>
                <c:pt idx="6582">
                  <c:v>1981</c:v>
                </c:pt>
                <c:pt idx="6583">
                  <c:v>1981</c:v>
                </c:pt>
                <c:pt idx="6584">
                  <c:v>1981</c:v>
                </c:pt>
                <c:pt idx="6585">
                  <c:v>1981</c:v>
                </c:pt>
                <c:pt idx="6586">
                  <c:v>1982</c:v>
                </c:pt>
                <c:pt idx="6587">
                  <c:v>1982</c:v>
                </c:pt>
                <c:pt idx="6588">
                  <c:v>1982</c:v>
                </c:pt>
                <c:pt idx="6589">
                  <c:v>1982</c:v>
                </c:pt>
                <c:pt idx="6590">
                  <c:v>1982</c:v>
                </c:pt>
                <c:pt idx="6591">
                  <c:v>1982</c:v>
                </c:pt>
                <c:pt idx="6592">
                  <c:v>1982</c:v>
                </c:pt>
                <c:pt idx="6593">
                  <c:v>1982</c:v>
                </c:pt>
                <c:pt idx="6594">
                  <c:v>1983</c:v>
                </c:pt>
                <c:pt idx="6595">
                  <c:v>1983</c:v>
                </c:pt>
                <c:pt idx="6596">
                  <c:v>1983</c:v>
                </c:pt>
                <c:pt idx="6597">
                  <c:v>1984</c:v>
                </c:pt>
                <c:pt idx="6598">
                  <c:v>1985</c:v>
                </c:pt>
                <c:pt idx="6599">
                  <c:v>1986</c:v>
                </c:pt>
                <c:pt idx="6600">
                  <c:v>1986</c:v>
                </c:pt>
                <c:pt idx="6601">
                  <c:v>1986</c:v>
                </c:pt>
                <c:pt idx="6602">
                  <c:v>1986</c:v>
                </c:pt>
                <c:pt idx="6603">
                  <c:v>1986</c:v>
                </c:pt>
                <c:pt idx="6604">
                  <c:v>1986</c:v>
                </c:pt>
                <c:pt idx="6605">
                  <c:v>1986</c:v>
                </c:pt>
                <c:pt idx="6606">
                  <c:v>1986</c:v>
                </c:pt>
                <c:pt idx="6607">
                  <c:v>1986</c:v>
                </c:pt>
                <c:pt idx="6608">
                  <c:v>1986</c:v>
                </c:pt>
                <c:pt idx="6609">
                  <c:v>1986</c:v>
                </c:pt>
                <c:pt idx="6610">
                  <c:v>1986</c:v>
                </c:pt>
                <c:pt idx="6611">
                  <c:v>1986</c:v>
                </c:pt>
                <c:pt idx="6612">
                  <c:v>1986</c:v>
                </c:pt>
                <c:pt idx="6613">
                  <c:v>1986</c:v>
                </c:pt>
                <c:pt idx="6614">
                  <c:v>1986</c:v>
                </c:pt>
                <c:pt idx="6615">
                  <c:v>1986</c:v>
                </c:pt>
                <c:pt idx="6616">
                  <c:v>1986</c:v>
                </c:pt>
                <c:pt idx="6617">
                  <c:v>1986</c:v>
                </c:pt>
                <c:pt idx="6618">
                  <c:v>1986</c:v>
                </c:pt>
                <c:pt idx="6619">
                  <c:v>1986</c:v>
                </c:pt>
                <c:pt idx="6620">
                  <c:v>1986</c:v>
                </c:pt>
                <c:pt idx="6621">
                  <c:v>1986</c:v>
                </c:pt>
                <c:pt idx="6622">
                  <c:v>1986</c:v>
                </c:pt>
                <c:pt idx="6623">
                  <c:v>1986</c:v>
                </c:pt>
                <c:pt idx="6624">
                  <c:v>1986</c:v>
                </c:pt>
                <c:pt idx="6625">
                  <c:v>1986</c:v>
                </c:pt>
                <c:pt idx="6626">
                  <c:v>1986</c:v>
                </c:pt>
                <c:pt idx="6627">
                  <c:v>1986</c:v>
                </c:pt>
                <c:pt idx="6628">
                  <c:v>1986</c:v>
                </c:pt>
                <c:pt idx="6629">
                  <c:v>1987</c:v>
                </c:pt>
                <c:pt idx="6630">
                  <c:v>1988</c:v>
                </c:pt>
                <c:pt idx="6631">
                  <c:v>1989</c:v>
                </c:pt>
                <c:pt idx="6632">
                  <c:v>1990</c:v>
                </c:pt>
                <c:pt idx="6633">
                  <c:v>1991</c:v>
                </c:pt>
                <c:pt idx="6634">
                  <c:v>1992</c:v>
                </c:pt>
                <c:pt idx="6635">
                  <c:v>1993</c:v>
                </c:pt>
                <c:pt idx="6636">
                  <c:v>1994</c:v>
                </c:pt>
                <c:pt idx="6637">
                  <c:v>1995</c:v>
                </c:pt>
                <c:pt idx="6638">
                  <c:v>1996</c:v>
                </c:pt>
                <c:pt idx="6639">
                  <c:v>1997</c:v>
                </c:pt>
                <c:pt idx="6640">
                  <c:v>1998</c:v>
                </c:pt>
                <c:pt idx="6641">
                  <c:v>1999</c:v>
                </c:pt>
                <c:pt idx="6642">
                  <c:v>1999</c:v>
                </c:pt>
                <c:pt idx="6643">
                  <c:v>1999</c:v>
                </c:pt>
                <c:pt idx="6644">
                  <c:v>1999</c:v>
                </c:pt>
                <c:pt idx="6645">
                  <c:v>1999</c:v>
                </c:pt>
                <c:pt idx="6646">
                  <c:v>1999</c:v>
                </c:pt>
                <c:pt idx="6647">
                  <c:v>1999</c:v>
                </c:pt>
                <c:pt idx="6648">
                  <c:v>1999</c:v>
                </c:pt>
                <c:pt idx="6649">
                  <c:v>1999</c:v>
                </c:pt>
                <c:pt idx="6650">
                  <c:v>1999</c:v>
                </c:pt>
                <c:pt idx="6651">
                  <c:v>1999</c:v>
                </c:pt>
                <c:pt idx="6652">
                  <c:v>1999</c:v>
                </c:pt>
                <c:pt idx="6653">
                  <c:v>1999</c:v>
                </c:pt>
                <c:pt idx="6654">
                  <c:v>1999</c:v>
                </c:pt>
                <c:pt idx="6655">
                  <c:v>1999</c:v>
                </c:pt>
                <c:pt idx="6656">
                  <c:v>1999</c:v>
                </c:pt>
                <c:pt idx="6657">
                  <c:v>1999</c:v>
                </c:pt>
                <c:pt idx="6658">
                  <c:v>1999</c:v>
                </c:pt>
                <c:pt idx="6659">
                  <c:v>2000</c:v>
                </c:pt>
                <c:pt idx="6660">
                  <c:v>2000</c:v>
                </c:pt>
                <c:pt idx="6661">
                  <c:v>2000</c:v>
                </c:pt>
                <c:pt idx="6662">
                  <c:v>2000</c:v>
                </c:pt>
                <c:pt idx="6663">
                  <c:v>2000</c:v>
                </c:pt>
                <c:pt idx="6664">
                  <c:v>2000</c:v>
                </c:pt>
                <c:pt idx="6665">
                  <c:v>2000</c:v>
                </c:pt>
                <c:pt idx="6666">
                  <c:v>2001</c:v>
                </c:pt>
                <c:pt idx="6667">
                  <c:v>2002</c:v>
                </c:pt>
                <c:pt idx="6668">
                  <c:v>2003</c:v>
                </c:pt>
                <c:pt idx="6669">
                  <c:v>2003</c:v>
                </c:pt>
                <c:pt idx="6670">
                  <c:v>2003</c:v>
                </c:pt>
                <c:pt idx="6671">
                  <c:v>2003</c:v>
                </c:pt>
                <c:pt idx="6672">
                  <c:v>2004</c:v>
                </c:pt>
                <c:pt idx="6673">
                  <c:v>2004</c:v>
                </c:pt>
                <c:pt idx="6674">
                  <c:v>2005</c:v>
                </c:pt>
                <c:pt idx="6675">
                  <c:v>2005</c:v>
                </c:pt>
                <c:pt idx="6676">
                  <c:v>2005</c:v>
                </c:pt>
                <c:pt idx="6677">
                  <c:v>2005</c:v>
                </c:pt>
                <c:pt idx="6678">
                  <c:v>2005</c:v>
                </c:pt>
                <c:pt idx="6679">
                  <c:v>2005</c:v>
                </c:pt>
                <c:pt idx="6680">
                  <c:v>2005</c:v>
                </c:pt>
                <c:pt idx="6681">
                  <c:v>2005</c:v>
                </c:pt>
                <c:pt idx="6682">
                  <c:v>2005</c:v>
                </c:pt>
                <c:pt idx="6683">
                  <c:v>2005</c:v>
                </c:pt>
                <c:pt idx="6684">
                  <c:v>2006</c:v>
                </c:pt>
                <c:pt idx="6685">
                  <c:v>2006</c:v>
                </c:pt>
                <c:pt idx="6686">
                  <c:v>2006</c:v>
                </c:pt>
                <c:pt idx="6687">
                  <c:v>2006</c:v>
                </c:pt>
                <c:pt idx="6688">
                  <c:v>2006</c:v>
                </c:pt>
                <c:pt idx="6689">
                  <c:v>2006</c:v>
                </c:pt>
                <c:pt idx="6690">
                  <c:v>2006</c:v>
                </c:pt>
                <c:pt idx="6691">
                  <c:v>2006</c:v>
                </c:pt>
                <c:pt idx="6692">
                  <c:v>2006</c:v>
                </c:pt>
                <c:pt idx="6693">
                  <c:v>2006</c:v>
                </c:pt>
                <c:pt idx="6694">
                  <c:v>2006</c:v>
                </c:pt>
                <c:pt idx="6695">
                  <c:v>2006</c:v>
                </c:pt>
                <c:pt idx="6696">
                  <c:v>2006</c:v>
                </c:pt>
                <c:pt idx="6697">
                  <c:v>2006</c:v>
                </c:pt>
                <c:pt idx="6698">
                  <c:v>2006</c:v>
                </c:pt>
                <c:pt idx="6699">
                  <c:v>2006</c:v>
                </c:pt>
                <c:pt idx="6700">
                  <c:v>2006</c:v>
                </c:pt>
                <c:pt idx="6701">
                  <c:v>2006</c:v>
                </c:pt>
                <c:pt idx="6702">
                  <c:v>2006</c:v>
                </c:pt>
                <c:pt idx="6703">
                  <c:v>2006</c:v>
                </c:pt>
                <c:pt idx="6704">
                  <c:v>2007</c:v>
                </c:pt>
                <c:pt idx="6705">
                  <c:v>2007</c:v>
                </c:pt>
                <c:pt idx="6706">
                  <c:v>2007</c:v>
                </c:pt>
                <c:pt idx="6707">
                  <c:v>2007</c:v>
                </c:pt>
                <c:pt idx="6708">
                  <c:v>2008</c:v>
                </c:pt>
                <c:pt idx="6709">
                  <c:v>2008</c:v>
                </c:pt>
                <c:pt idx="6710">
                  <c:v>2008</c:v>
                </c:pt>
                <c:pt idx="6711">
                  <c:v>2008</c:v>
                </c:pt>
                <c:pt idx="6712">
                  <c:v>2009</c:v>
                </c:pt>
                <c:pt idx="6713">
                  <c:v>2010</c:v>
                </c:pt>
                <c:pt idx="6714">
                  <c:v>2011</c:v>
                </c:pt>
                <c:pt idx="6715">
                  <c:v>2011</c:v>
                </c:pt>
                <c:pt idx="6716">
                  <c:v>2012</c:v>
                </c:pt>
                <c:pt idx="6717">
                  <c:v>2013</c:v>
                </c:pt>
                <c:pt idx="6718">
                  <c:v>2014</c:v>
                </c:pt>
                <c:pt idx="6719">
                  <c:v>2015</c:v>
                </c:pt>
                <c:pt idx="6720">
                  <c:v>2016</c:v>
                </c:pt>
                <c:pt idx="6721">
                  <c:v>2017</c:v>
                </c:pt>
                <c:pt idx="6722">
                  <c:v>2017</c:v>
                </c:pt>
                <c:pt idx="6723">
                  <c:v>2017</c:v>
                </c:pt>
                <c:pt idx="6724">
                  <c:v>2017</c:v>
                </c:pt>
                <c:pt idx="6725">
                  <c:v>2017</c:v>
                </c:pt>
                <c:pt idx="6726">
                  <c:v>2017</c:v>
                </c:pt>
                <c:pt idx="6727">
                  <c:v>2017</c:v>
                </c:pt>
                <c:pt idx="6728">
                  <c:v>2017</c:v>
                </c:pt>
                <c:pt idx="6729">
                  <c:v>2018</c:v>
                </c:pt>
                <c:pt idx="6730">
                  <c:v>2019</c:v>
                </c:pt>
                <c:pt idx="6731">
                  <c:v>2020</c:v>
                </c:pt>
                <c:pt idx="6732">
                  <c:v>2021</c:v>
                </c:pt>
                <c:pt idx="6733">
                  <c:v>2022</c:v>
                </c:pt>
                <c:pt idx="6734">
                  <c:v>2022</c:v>
                </c:pt>
                <c:pt idx="6735">
                  <c:v>2022</c:v>
                </c:pt>
                <c:pt idx="6736">
                  <c:v>2022</c:v>
                </c:pt>
                <c:pt idx="6737">
                  <c:v>2023</c:v>
                </c:pt>
                <c:pt idx="6738">
                  <c:v>2024</c:v>
                </c:pt>
                <c:pt idx="6739">
                  <c:v>2025</c:v>
                </c:pt>
                <c:pt idx="6740">
                  <c:v>2026</c:v>
                </c:pt>
                <c:pt idx="6741">
                  <c:v>2027</c:v>
                </c:pt>
                <c:pt idx="6742">
                  <c:v>2028</c:v>
                </c:pt>
                <c:pt idx="6743">
                  <c:v>2029</c:v>
                </c:pt>
                <c:pt idx="6744">
                  <c:v>2030</c:v>
                </c:pt>
                <c:pt idx="6745">
                  <c:v>2030</c:v>
                </c:pt>
                <c:pt idx="6746">
                  <c:v>2031</c:v>
                </c:pt>
                <c:pt idx="6747">
                  <c:v>2032</c:v>
                </c:pt>
                <c:pt idx="6748">
                  <c:v>2033</c:v>
                </c:pt>
                <c:pt idx="6749">
                  <c:v>2034</c:v>
                </c:pt>
                <c:pt idx="6750">
                  <c:v>2035</c:v>
                </c:pt>
                <c:pt idx="6751">
                  <c:v>2036</c:v>
                </c:pt>
                <c:pt idx="6752">
                  <c:v>2037</c:v>
                </c:pt>
                <c:pt idx="6753">
                  <c:v>2037</c:v>
                </c:pt>
                <c:pt idx="6754">
                  <c:v>2038</c:v>
                </c:pt>
                <c:pt idx="6755">
                  <c:v>2039</c:v>
                </c:pt>
                <c:pt idx="6756">
                  <c:v>2040</c:v>
                </c:pt>
                <c:pt idx="6757">
                  <c:v>2040</c:v>
                </c:pt>
                <c:pt idx="6758">
                  <c:v>2040</c:v>
                </c:pt>
                <c:pt idx="6759">
                  <c:v>2040</c:v>
                </c:pt>
                <c:pt idx="6760">
                  <c:v>2040</c:v>
                </c:pt>
                <c:pt idx="6761">
                  <c:v>2040</c:v>
                </c:pt>
                <c:pt idx="6762">
                  <c:v>2041</c:v>
                </c:pt>
                <c:pt idx="6763">
                  <c:v>2042</c:v>
                </c:pt>
                <c:pt idx="6764">
                  <c:v>2043</c:v>
                </c:pt>
                <c:pt idx="6765">
                  <c:v>2044</c:v>
                </c:pt>
                <c:pt idx="6766">
                  <c:v>2044</c:v>
                </c:pt>
                <c:pt idx="6767">
                  <c:v>2044</c:v>
                </c:pt>
                <c:pt idx="6768">
                  <c:v>2045</c:v>
                </c:pt>
                <c:pt idx="6769">
                  <c:v>2046</c:v>
                </c:pt>
                <c:pt idx="6770">
                  <c:v>2046</c:v>
                </c:pt>
                <c:pt idx="6771">
                  <c:v>2046</c:v>
                </c:pt>
                <c:pt idx="6772">
                  <c:v>2046</c:v>
                </c:pt>
                <c:pt idx="6773">
                  <c:v>2046</c:v>
                </c:pt>
                <c:pt idx="6774">
                  <c:v>2047</c:v>
                </c:pt>
                <c:pt idx="6775">
                  <c:v>2047</c:v>
                </c:pt>
                <c:pt idx="6776">
                  <c:v>2047</c:v>
                </c:pt>
                <c:pt idx="6777">
                  <c:v>2048</c:v>
                </c:pt>
                <c:pt idx="6778">
                  <c:v>2048</c:v>
                </c:pt>
                <c:pt idx="6779">
                  <c:v>2048</c:v>
                </c:pt>
                <c:pt idx="6780">
                  <c:v>2048</c:v>
                </c:pt>
                <c:pt idx="6781">
                  <c:v>2048</c:v>
                </c:pt>
                <c:pt idx="6782">
                  <c:v>2049</c:v>
                </c:pt>
                <c:pt idx="6783">
                  <c:v>2049</c:v>
                </c:pt>
                <c:pt idx="6784">
                  <c:v>2049</c:v>
                </c:pt>
                <c:pt idx="6785">
                  <c:v>2050</c:v>
                </c:pt>
                <c:pt idx="6786">
                  <c:v>2051</c:v>
                </c:pt>
                <c:pt idx="6787">
                  <c:v>2051</c:v>
                </c:pt>
                <c:pt idx="6788">
                  <c:v>2051</c:v>
                </c:pt>
                <c:pt idx="6789">
                  <c:v>2051</c:v>
                </c:pt>
                <c:pt idx="6790">
                  <c:v>2051</c:v>
                </c:pt>
                <c:pt idx="6791">
                  <c:v>2051</c:v>
                </c:pt>
                <c:pt idx="6792">
                  <c:v>2051</c:v>
                </c:pt>
                <c:pt idx="6793">
                  <c:v>2051</c:v>
                </c:pt>
                <c:pt idx="6794">
                  <c:v>2051</c:v>
                </c:pt>
                <c:pt idx="6795">
                  <c:v>2051</c:v>
                </c:pt>
                <c:pt idx="6796">
                  <c:v>2051</c:v>
                </c:pt>
                <c:pt idx="6797">
                  <c:v>2051</c:v>
                </c:pt>
                <c:pt idx="6798">
                  <c:v>2051</c:v>
                </c:pt>
                <c:pt idx="6799">
                  <c:v>2051</c:v>
                </c:pt>
                <c:pt idx="6800">
                  <c:v>2051</c:v>
                </c:pt>
                <c:pt idx="6801">
                  <c:v>2051</c:v>
                </c:pt>
                <c:pt idx="6802">
                  <c:v>2051</c:v>
                </c:pt>
                <c:pt idx="6803">
                  <c:v>2052</c:v>
                </c:pt>
                <c:pt idx="6804">
                  <c:v>2053</c:v>
                </c:pt>
                <c:pt idx="6805">
                  <c:v>2053</c:v>
                </c:pt>
                <c:pt idx="6806">
                  <c:v>2054</c:v>
                </c:pt>
                <c:pt idx="6807">
                  <c:v>2055</c:v>
                </c:pt>
                <c:pt idx="6808">
                  <c:v>2055</c:v>
                </c:pt>
                <c:pt idx="6809">
                  <c:v>2055</c:v>
                </c:pt>
                <c:pt idx="6810">
                  <c:v>2056</c:v>
                </c:pt>
                <c:pt idx="6811">
                  <c:v>2057</c:v>
                </c:pt>
                <c:pt idx="6812">
                  <c:v>2058</c:v>
                </c:pt>
                <c:pt idx="6813">
                  <c:v>2059</c:v>
                </c:pt>
                <c:pt idx="6814">
                  <c:v>2060</c:v>
                </c:pt>
                <c:pt idx="6815">
                  <c:v>2061</c:v>
                </c:pt>
                <c:pt idx="6816">
                  <c:v>2061</c:v>
                </c:pt>
                <c:pt idx="6817">
                  <c:v>2062</c:v>
                </c:pt>
                <c:pt idx="6818">
                  <c:v>2063</c:v>
                </c:pt>
                <c:pt idx="6819">
                  <c:v>2063</c:v>
                </c:pt>
                <c:pt idx="6820">
                  <c:v>2063</c:v>
                </c:pt>
                <c:pt idx="6821">
                  <c:v>2064</c:v>
                </c:pt>
                <c:pt idx="6822">
                  <c:v>2064</c:v>
                </c:pt>
                <c:pt idx="6823">
                  <c:v>2064</c:v>
                </c:pt>
                <c:pt idx="6824">
                  <c:v>2064</c:v>
                </c:pt>
                <c:pt idx="6825">
                  <c:v>2064</c:v>
                </c:pt>
                <c:pt idx="6826">
                  <c:v>2064</c:v>
                </c:pt>
                <c:pt idx="6827">
                  <c:v>2064</c:v>
                </c:pt>
                <c:pt idx="6828">
                  <c:v>2064</c:v>
                </c:pt>
                <c:pt idx="6829">
                  <c:v>2064</c:v>
                </c:pt>
                <c:pt idx="6830">
                  <c:v>2064</c:v>
                </c:pt>
                <c:pt idx="6831">
                  <c:v>2064</c:v>
                </c:pt>
                <c:pt idx="6832">
                  <c:v>2064</c:v>
                </c:pt>
                <c:pt idx="6833">
                  <c:v>2064</c:v>
                </c:pt>
                <c:pt idx="6834">
                  <c:v>2064</c:v>
                </c:pt>
                <c:pt idx="6835">
                  <c:v>2064</c:v>
                </c:pt>
                <c:pt idx="6836">
                  <c:v>2064</c:v>
                </c:pt>
                <c:pt idx="6837">
                  <c:v>2065</c:v>
                </c:pt>
                <c:pt idx="6838">
                  <c:v>2066</c:v>
                </c:pt>
                <c:pt idx="6839">
                  <c:v>2066</c:v>
                </c:pt>
                <c:pt idx="6840">
                  <c:v>2066</c:v>
                </c:pt>
                <c:pt idx="6841">
                  <c:v>2066</c:v>
                </c:pt>
                <c:pt idx="6842">
                  <c:v>2066</c:v>
                </c:pt>
                <c:pt idx="6843">
                  <c:v>2066</c:v>
                </c:pt>
                <c:pt idx="6844">
                  <c:v>2066</c:v>
                </c:pt>
                <c:pt idx="6845">
                  <c:v>2066</c:v>
                </c:pt>
                <c:pt idx="6846">
                  <c:v>2066</c:v>
                </c:pt>
                <c:pt idx="6847">
                  <c:v>2066</c:v>
                </c:pt>
                <c:pt idx="6848">
                  <c:v>2066</c:v>
                </c:pt>
                <c:pt idx="6849">
                  <c:v>2066</c:v>
                </c:pt>
                <c:pt idx="6850">
                  <c:v>2067</c:v>
                </c:pt>
                <c:pt idx="6851">
                  <c:v>2068</c:v>
                </c:pt>
                <c:pt idx="6852">
                  <c:v>2069</c:v>
                </c:pt>
                <c:pt idx="6853">
                  <c:v>2070</c:v>
                </c:pt>
                <c:pt idx="6854">
                  <c:v>2071</c:v>
                </c:pt>
                <c:pt idx="6855">
                  <c:v>2071</c:v>
                </c:pt>
                <c:pt idx="6856">
                  <c:v>2072</c:v>
                </c:pt>
                <c:pt idx="6857">
                  <c:v>2072</c:v>
                </c:pt>
                <c:pt idx="6858">
                  <c:v>2072</c:v>
                </c:pt>
                <c:pt idx="6859">
                  <c:v>2072</c:v>
                </c:pt>
                <c:pt idx="6860">
                  <c:v>2072</c:v>
                </c:pt>
                <c:pt idx="6861">
                  <c:v>2073</c:v>
                </c:pt>
                <c:pt idx="6862">
                  <c:v>2073</c:v>
                </c:pt>
                <c:pt idx="6863">
                  <c:v>2074</c:v>
                </c:pt>
                <c:pt idx="6864">
                  <c:v>2075</c:v>
                </c:pt>
                <c:pt idx="6865">
                  <c:v>2075</c:v>
                </c:pt>
                <c:pt idx="6866">
                  <c:v>2075</c:v>
                </c:pt>
                <c:pt idx="6867">
                  <c:v>2075</c:v>
                </c:pt>
                <c:pt idx="6868">
                  <c:v>2075</c:v>
                </c:pt>
                <c:pt idx="6869">
                  <c:v>2075</c:v>
                </c:pt>
                <c:pt idx="6870">
                  <c:v>2075</c:v>
                </c:pt>
                <c:pt idx="6871">
                  <c:v>2075</c:v>
                </c:pt>
                <c:pt idx="6872">
                  <c:v>2075</c:v>
                </c:pt>
                <c:pt idx="6873">
                  <c:v>2075</c:v>
                </c:pt>
                <c:pt idx="6874">
                  <c:v>2075</c:v>
                </c:pt>
                <c:pt idx="6875">
                  <c:v>2075</c:v>
                </c:pt>
                <c:pt idx="6876">
                  <c:v>2075</c:v>
                </c:pt>
                <c:pt idx="6877">
                  <c:v>2075</c:v>
                </c:pt>
                <c:pt idx="6878">
                  <c:v>2075</c:v>
                </c:pt>
                <c:pt idx="6879">
                  <c:v>2075</c:v>
                </c:pt>
                <c:pt idx="6880">
                  <c:v>2076</c:v>
                </c:pt>
                <c:pt idx="6881">
                  <c:v>2076</c:v>
                </c:pt>
                <c:pt idx="6882">
                  <c:v>2076</c:v>
                </c:pt>
                <c:pt idx="6883">
                  <c:v>2076</c:v>
                </c:pt>
                <c:pt idx="6884">
                  <c:v>2076</c:v>
                </c:pt>
                <c:pt idx="6885">
                  <c:v>2077</c:v>
                </c:pt>
                <c:pt idx="6886">
                  <c:v>2078</c:v>
                </c:pt>
                <c:pt idx="6887">
                  <c:v>2078</c:v>
                </c:pt>
                <c:pt idx="6888">
                  <c:v>2078</c:v>
                </c:pt>
                <c:pt idx="6889">
                  <c:v>2078</c:v>
                </c:pt>
                <c:pt idx="6890">
                  <c:v>2078</c:v>
                </c:pt>
                <c:pt idx="6891">
                  <c:v>2078</c:v>
                </c:pt>
                <c:pt idx="6892">
                  <c:v>2078</c:v>
                </c:pt>
                <c:pt idx="6893">
                  <c:v>2078</c:v>
                </c:pt>
                <c:pt idx="6894">
                  <c:v>2078</c:v>
                </c:pt>
                <c:pt idx="6895">
                  <c:v>2078</c:v>
                </c:pt>
                <c:pt idx="6896">
                  <c:v>2078</c:v>
                </c:pt>
                <c:pt idx="6897">
                  <c:v>2078</c:v>
                </c:pt>
                <c:pt idx="6898">
                  <c:v>2078</c:v>
                </c:pt>
                <c:pt idx="6899">
                  <c:v>2078</c:v>
                </c:pt>
                <c:pt idx="6900">
                  <c:v>2078</c:v>
                </c:pt>
                <c:pt idx="6901">
                  <c:v>2078</c:v>
                </c:pt>
                <c:pt idx="6902">
                  <c:v>2078</c:v>
                </c:pt>
                <c:pt idx="6903">
                  <c:v>2078</c:v>
                </c:pt>
                <c:pt idx="6904">
                  <c:v>2078</c:v>
                </c:pt>
                <c:pt idx="6905">
                  <c:v>2078</c:v>
                </c:pt>
                <c:pt idx="6906">
                  <c:v>2078</c:v>
                </c:pt>
                <c:pt idx="6907">
                  <c:v>2078</c:v>
                </c:pt>
                <c:pt idx="6908">
                  <c:v>2078</c:v>
                </c:pt>
                <c:pt idx="6909">
                  <c:v>2078</c:v>
                </c:pt>
                <c:pt idx="6910">
                  <c:v>2078</c:v>
                </c:pt>
                <c:pt idx="6911">
                  <c:v>2078</c:v>
                </c:pt>
                <c:pt idx="6912">
                  <c:v>2078</c:v>
                </c:pt>
                <c:pt idx="6913">
                  <c:v>2078</c:v>
                </c:pt>
                <c:pt idx="6914">
                  <c:v>2078</c:v>
                </c:pt>
                <c:pt idx="6915">
                  <c:v>2078</c:v>
                </c:pt>
                <c:pt idx="6916">
                  <c:v>2078</c:v>
                </c:pt>
                <c:pt idx="6917">
                  <c:v>2078</c:v>
                </c:pt>
                <c:pt idx="6918">
                  <c:v>2078</c:v>
                </c:pt>
                <c:pt idx="6919">
                  <c:v>2078</c:v>
                </c:pt>
                <c:pt idx="6920">
                  <c:v>2078</c:v>
                </c:pt>
                <c:pt idx="6921">
                  <c:v>2079</c:v>
                </c:pt>
                <c:pt idx="6922">
                  <c:v>2079</c:v>
                </c:pt>
                <c:pt idx="6923">
                  <c:v>2079</c:v>
                </c:pt>
                <c:pt idx="6924">
                  <c:v>2080</c:v>
                </c:pt>
                <c:pt idx="6925">
                  <c:v>2080</c:v>
                </c:pt>
                <c:pt idx="6926">
                  <c:v>2080</c:v>
                </c:pt>
                <c:pt idx="6927">
                  <c:v>2080</c:v>
                </c:pt>
                <c:pt idx="6928">
                  <c:v>2080</c:v>
                </c:pt>
                <c:pt idx="6929">
                  <c:v>2080</c:v>
                </c:pt>
                <c:pt idx="6930">
                  <c:v>2080</c:v>
                </c:pt>
                <c:pt idx="6931">
                  <c:v>2080</c:v>
                </c:pt>
                <c:pt idx="6932">
                  <c:v>2080</c:v>
                </c:pt>
                <c:pt idx="6933">
                  <c:v>2080</c:v>
                </c:pt>
                <c:pt idx="6934">
                  <c:v>2080</c:v>
                </c:pt>
                <c:pt idx="6935">
                  <c:v>2081</c:v>
                </c:pt>
                <c:pt idx="6936">
                  <c:v>2082</c:v>
                </c:pt>
                <c:pt idx="6937">
                  <c:v>2083</c:v>
                </c:pt>
                <c:pt idx="6938">
                  <c:v>2084</c:v>
                </c:pt>
                <c:pt idx="6939">
                  <c:v>2085</c:v>
                </c:pt>
                <c:pt idx="6940">
                  <c:v>2086</c:v>
                </c:pt>
                <c:pt idx="6941">
                  <c:v>2087</c:v>
                </c:pt>
                <c:pt idx="6942">
                  <c:v>2088</c:v>
                </c:pt>
                <c:pt idx="6943">
                  <c:v>2089</c:v>
                </c:pt>
                <c:pt idx="6944">
                  <c:v>2090</c:v>
                </c:pt>
                <c:pt idx="6945">
                  <c:v>2091</c:v>
                </c:pt>
                <c:pt idx="6946">
                  <c:v>2092</c:v>
                </c:pt>
                <c:pt idx="6947">
                  <c:v>2092</c:v>
                </c:pt>
                <c:pt idx="6948">
                  <c:v>2092</c:v>
                </c:pt>
                <c:pt idx="6949">
                  <c:v>2092</c:v>
                </c:pt>
                <c:pt idx="6950">
                  <c:v>2093</c:v>
                </c:pt>
                <c:pt idx="6951">
                  <c:v>2094</c:v>
                </c:pt>
                <c:pt idx="6952">
                  <c:v>2095</c:v>
                </c:pt>
                <c:pt idx="6953">
                  <c:v>2095</c:v>
                </c:pt>
                <c:pt idx="6954">
                  <c:v>2096</c:v>
                </c:pt>
                <c:pt idx="6955">
                  <c:v>2096</c:v>
                </c:pt>
                <c:pt idx="6956">
                  <c:v>2096</c:v>
                </c:pt>
                <c:pt idx="6957">
                  <c:v>2097</c:v>
                </c:pt>
                <c:pt idx="6958">
                  <c:v>2098</c:v>
                </c:pt>
                <c:pt idx="6959">
                  <c:v>2099</c:v>
                </c:pt>
                <c:pt idx="6960">
                  <c:v>2099</c:v>
                </c:pt>
                <c:pt idx="6961">
                  <c:v>2099</c:v>
                </c:pt>
                <c:pt idx="6962">
                  <c:v>2100</c:v>
                </c:pt>
                <c:pt idx="6963">
                  <c:v>2100</c:v>
                </c:pt>
                <c:pt idx="6964">
                  <c:v>2100</c:v>
                </c:pt>
                <c:pt idx="6965">
                  <c:v>2100</c:v>
                </c:pt>
                <c:pt idx="6966">
                  <c:v>2100</c:v>
                </c:pt>
                <c:pt idx="6967">
                  <c:v>2100</c:v>
                </c:pt>
                <c:pt idx="6968">
                  <c:v>2100</c:v>
                </c:pt>
                <c:pt idx="6969">
                  <c:v>2101</c:v>
                </c:pt>
                <c:pt idx="6970">
                  <c:v>2101</c:v>
                </c:pt>
                <c:pt idx="6971">
                  <c:v>2101</c:v>
                </c:pt>
                <c:pt idx="6972">
                  <c:v>2101</c:v>
                </c:pt>
                <c:pt idx="6973">
                  <c:v>2101</c:v>
                </c:pt>
                <c:pt idx="6974">
                  <c:v>2101</c:v>
                </c:pt>
                <c:pt idx="6975">
                  <c:v>2101</c:v>
                </c:pt>
                <c:pt idx="6976">
                  <c:v>2101</c:v>
                </c:pt>
                <c:pt idx="6977">
                  <c:v>2101</c:v>
                </c:pt>
                <c:pt idx="6978">
                  <c:v>2101</c:v>
                </c:pt>
                <c:pt idx="6979">
                  <c:v>2101</c:v>
                </c:pt>
                <c:pt idx="6980">
                  <c:v>2101</c:v>
                </c:pt>
                <c:pt idx="6981">
                  <c:v>2101</c:v>
                </c:pt>
                <c:pt idx="6982">
                  <c:v>2101</c:v>
                </c:pt>
                <c:pt idx="6983">
                  <c:v>2101</c:v>
                </c:pt>
                <c:pt idx="6984">
                  <c:v>2101</c:v>
                </c:pt>
                <c:pt idx="6985">
                  <c:v>2101</c:v>
                </c:pt>
                <c:pt idx="6986">
                  <c:v>2101</c:v>
                </c:pt>
                <c:pt idx="6987">
                  <c:v>2101</c:v>
                </c:pt>
                <c:pt idx="6988">
                  <c:v>2101</c:v>
                </c:pt>
                <c:pt idx="6989">
                  <c:v>2101</c:v>
                </c:pt>
                <c:pt idx="6990">
                  <c:v>2101</c:v>
                </c:pt>
                <c:pt idx="6991">
                  <c:v>2101</c:v>
                </c:pt>
                <c:pt idx="6992">
                  <c:v>2101</c:v>
                </c:pt>
                <c:pt idx="6993">
                  <c:v>2101</c:v>
                </c:pt>
                <c:pt idx="6994">
                  <c:v>2101</c:v>
                </c:pt>
                <c:pt idx="6995">
                  <c:v>2101</c:v>
                </c:pt>
                <c:pt idx="6996">
                  <c:v>2101</c:v>
                </c:pt>
                <c:pt idx="6997">
                  <c:v>2101</c:v>
                </c:pt>
                <c:pt idx="6998">
                  <c:v>2101</c:v>
                </c:pt>
                <c:pt idx="6999">
                  <c:v>2101</c:v>
                </c:pt>
                <c:pt idx="7000">
                  <c:v>2102</c:v>
                </c:pt>
                <c:pt idx="7001">
                  <c:v>2102</c:v>
                </c:pt>
                <c:pt idx="7002">
                  <c:v>2102</c:v>
                </c:pt>
                <c:pt idx="7003">
                  <c:v>2102</c:v>
                </c:pt>
                <c:pt idx="7004">
                  <c:v>2102</c:v>
                </c:pt>
                <c:pt idx="7005">
                  <c:v>2102</c:v>
                </c:pt>
                <c:pt idx="7006">
                  <c:v>2102</c:v>
                </c:pt>
                <c:pt idx="7007">
                  <c:v>2103</c:v>
                </c:pt>
                <c:pt idx="7008">
                  <c:v>2103</c:v>
                </c:pt>
                <c:pt idx="7009">
                  <c:v>2103</c:v>
                </c:pt>
                <c:pt idx="7010">
                  <c:v>2103</c:v>
                </c:pt>
                <c:pt idx="7011">
                  <c:v>2103</c:v>
                </c:pt>
                <c:pt idx="7012">
                  <c:v>2103</c:v>
                </c:pt>
                <c:pt idx="7013">
                  <c:v>2103</c:v>
                </c:pt>
                <c:pt idx="7014">
                  <c:v>2103</c:v>
                </c:pt>
                <c:pt idx="7015">
                  <c:v>2103</c:v>
                </c:pt>
                <c:pt idx="7016">
                  <c:v>2103</c:v>
                </c:pt>
                <c:pt idx="7017">
                  <c:v>2103</c:v>
                </c:pt>
                <c:pt idx="7018">
                  <c:v>2103</c:v>
                </c:pt>
                <c:pt idx="7019">
                  <c:v>2103</c:v>
                </c:pt>
                <c:pt idx="7020">
                  <c:v>2103</c:v>
                </c:pt>
                <c:pt idx="7021">
                  <c:v>2103</c:v>
                </c:pt>
                <c:pt idx="7022">
                  <c:v>2103</c:v>
                </c:pt>
                <c:pt idx="7023">
                  <c:v>2103</c:v>
                </c:pt>
                <c:pt idx="7024">
                  <c:v>2103</c:v>
                </c:pt>
                <c:pt idx="7025">
                  <c:v>2104</c:v>
                </c:pt>
                <c:pt idx="7026">
                  <c:v>2105</c:v>
                </c:pt>
                <c:pt idx="7027">
                  <c:v>2105</c:v>
                </c:pt>
                <c:pt idx="7028">
                  <c:v>2105</c:v>
                </c:pt>
                <c:pt idx="7029">
                  <c:v>2105</c:v>
                </c:pt>
                <c:pt idx="7030">
                  <c:v>2105</c:v>
                </c:pt>
                <c:pt idx="7031">
                  <c:v>2105</c:v>
                </c:pt>
                <c:pt idx="7032">
                  <c:v>2105</c:v>
                </c:pt>
                <c:pt idx="7033">
                  <c:v>2105</c:v>
                </c:pt>
                <c:pt idx="7034">
                  <c:v>2106</c:v>
                </c:pt>
                <c:pt idx="7035">
                  <c:v>2107</c:v>
                </c:pt>
                <c:pt idx="7036">
                  <c:v>2108</c:v>
                </c:pt>
                <c:pt idx="7037">
                  <c:v>2108</c:v>
                </c:pt>
                <c:pt idx="7038">
                  <c:v>2108</c:v>
                </c:pt>
                <c:pt idx="7039">
                  <c:v>2108</c:v>
                </c:pt>
                <c:pt idx="7040">
                  <c:v>2108</c:v>
                </c:pt>
                <c:pt idx="7041">
                  <c:v>2108</c:v>
                </c:pt>
                <c:pt idx="7042">
                  <c:v>2109</c:v>
                </c:pt>
                <c:pt idx="7043">
                  <c:v>2109</c:v>
                </c:pt>
                <c:pt idx="7044">
                  <c:v>2110</c:v>
                </c:pt>
                <c:pt idx="7045">
                  <c:v>2110</c:v>
                </c:pt>
                <c:pt idx="7046">
                  <c:v>2110</c:v>
                </c:pt>
                <c:pt idx="7047">
                  <c:v>2110</c:v>
                </c:pt>
                <c:pt idx="7048">
                  <c:v>2110</c:v>
                </c:pt>
                <c:pt idx="7049">
                  <c:v>2110</c:v>
                </c:pt>
                <c:pt idx="7050">
                  <c:v>2110</c:v>
                </c:pt>
                <c:pt idx="7051">
                  <c:v>2110</c:v>
                </c:pt>
                <c:pt idx="7052">
                  <c:v>2110</c:v>
                </c:pt>
                <c:pt idx="7053">
                  <c:v>2110</c:v>
                </c:pt>
                <c:pt idx="7054">
                  <c:v>2110</c:v>
                </c:pt>
                <c:pt idx="7055">
                  <c:v>2111</c:v>
                </c:pt>
                <c:pt idx="7056">
                  <c:v>2112</c:v>
                </c:pt>
                <c:pt idx="7057">
                  <c:v>2113</c:v>
                </c:pt>
                <c:pt idx="7058">
                  <c:v>2114</c:v>
                </c:pt>
                <c:pt idx="7059">
                  <c:v>2115</c:v>
                </c:pt>
                <c:pt idx="7060">
                  <c:v>2115</c:v>
                </c:pt>
                <c:pt idx="7061">
                  <c:v>2116</c:v>
                </c:pt>
                <c:pt idx="7062">
                  <c:v>2116</c:v>
                </c:pt>
                <c:pt idx="7063">
                  <c:v>2117</c:v>
                </c:pt>
                <c:pt idx="7064">
                  <c:v>2118</c:v>
                </c:pt>
                <c:pt idx="7065">
                  <c:v>2118</c:v>
                </c:pt>
                <c:pt idx="7066">
                  <c:v>2118</c:v>
                </c:pt>
                <c:pt idx="7067">
                  <c:v>2118</c:v>
                </c:pt>
                <c:pt idx="7068">
                  <c:v>2118</c:v>
                </c:pt>
                <c:pt idx="7069">
                  <c:v>2118</c:v>
                </c:pt>
                <c:pt idx="7070">
                  <c:v>2118</c:v>
                </c:pt>
                <c:pt idx="7071">
                  <c:v>2118</c:v>
                </c:pt>
                <c:pt idx="7072">
                  <c:v>2118</c:v>
                </c:pt>
                <c:pt idx="7073">
                  <c:v>2118</c:v>
                </c:pt>
                <c:pt idx="7074">
                  <c:v>2118</c:v>
                </c:pt>
                <c:pt idx="7075">
                  <c:v>2118</c:v>
                </c:pt>
                <c:pt idx="7076">
                  <c:v>2118</c:v>
                </c:pt>
                <c:pt idx="7077">
                  <c:v>2118</c:v>
                </c:pt>
                <c:pt idx="7078">
                  <c:v>2119</c:v>
                </c:pt>
                <c:pt idx="7079">
                  <c:v>2119</c:v>
                </c:pt>
                <c:pt idx="7080">
                  <c:v>2119</c:v>
                </c:pt>
                <c:pt idx="7081">
                  <c:v>2120</c:v>
                </c:pt>
                <c:pt idx="7082">
                  <c:v>2120</c:v>
                </c:pt>
                <c:pt idx="7083">
                  <c:v>2120</c:v>
                </c:pt>
                <c:pt idx="7084">
                  <c:v>2120</c:v>
                </c:pt>
                <c:pt idx="7085">
                  <c:v>2120</c:v>
                </c:pt>
                <c:pt idx="7086">
                  <c:v>2120</c:v>
                </c:pt>
                <c:pt idx="7087">
                  <c:v>2121</c:v>
                </c:pt>
                <c:pt idx="7088">
                  <c:v>2122</c:v>
                </c:pt>
                <c:pt idx="7089">
                  <c:v>2122</c:v>
                </c:pt>
                <c:pt idx="7090">
                  <c:v>2123</c:v>
                </c:pt>
                <c:pt idx="7091">
                  <c:v>2124</c:v>
                </c:pt>
                <c:pt idx="7092">
                  <c:v>2124</c:v>
                </c:pt>
                <c:pt idx="7093">
                  <c:v>2124</c:v>
                </c:pt>
                <c:pt idx="7094">
                  <c:v>2125</c:v>
                </c:pt>
                <c:pt idx="7095">
                  <c:v>2125</c:v>
                </c:pt>
                <c:pt idx="7096">
                  <c:v>2125</c:v>
                </c:pt>
                <c:pt idx="7097">
                  <c:v>2126</c:v>
                </c:pt>
                <c:pt idx="7098">
                  <c:v>2126</c:v>
                </c:pt>
                <c:pt idx="7099">
                  <c:v>2126</c:v>
                </c:pt>
                <c:pt idx="7100">
                  <c:v>2126</c:v>
                </c:pt>
                <c:pt idx="7101">
                  <c:v>2127</c:v>
                </c:pt>
                <c:pt idx="7102">
                  <c:v>2128</c:v>
                </c:pt>
                <c:pt idx="7103">
                  <c:v>2129</c:v>
                </c:pt>
                <c:pt idx="7104">
                  <c:v>2130</c:v>
                </c:pt>
                <c:pt idx="7105">
                  <c:v>2130</c:v>
                </c:pt>
                <c:pt idx="7106">
                  <c:v>2130</c:v>
                </c:pt>
                <c:pt idx="7107">
                  <c:v>2130</c:v>
                </c:pt>
                <c:pt idx="7108">
                  <c:v>2130</c:v>
                </c:pt>
                <c:pt idx="7109">
                  <c:v>2130</c:v>
                </c:pt>
                <c:pt idx="7110">
                  <c:v>2130</c:v>
                </c:pt>
                <c:pt idx="7111">
                  <c:v>2130</c:v>
                </c:pt>
                <c:pt idx="7112">
                  <c:v>2130</c:v>
                </c:pt>
                <c:pt idx="7113">
                  <c:v>2130</c:v>
                </c:pt>
                <c:pt idx="7114">
                  <c:v>2130</c:v>
                </c:pt>
                <c:pt idx="7115">
                  <c:v>2130</c:v>
                </c:pt>
                <c:pt idx="7116">
                  <c:v>2130</c:v>
                </c:pt>
                <c:pt idx="7117">
                  <c:v>2130</c:v>
                </c:pt>
                <c:pt idx="7118">
                  <c:v>2130</c:v>
                </c:pt>
                <c:pt idx="7119">
                  <c:v>2130</c:v>
                </c:pt>
                <c:pt idx="7120">
                  <c:v>2130</c:v>
                </c:pt>
                <c:pt idx="7121">
                  <c:v>2131</c:v>
                </c:pt>
                <c:pt idx="7122">
                  <c:v>2131</c:v>
                </c:pt>
                <c:pt idx="7123">
                  <c:v>2131</c:v>
                </c:pt>
                <c:pt idx="7124">
                  <c:v>2131</c:v>
                </c:pt>
                <c:pt idx="7125">
                  <c:v>2132</c:v>
                </c:pt>
                <c:pt idx="7126">
                  <c:v>2132</c:v>
                </c:pt>
                <c:pt idx="7127">
                  <c:v>2132</c:v>
                </c:pt>
                <c:pt idx="7128">
                  <c:v>2132</c:v>
                </c:pt>
                <c:pt idx="7129">
                  <c:v>2132</c:v>
                </c:pt>
                <c:pt idx="7130">
                  <c:v>2133</c:v>
                </c:pt>
                <c:pt idx="7131">
                  <c:v>2133</c:v>
                </c:pt>
                <c:pt idx="7132">
                  <c:v>2133</c:v>
                </c:pt>
                <c:pt idx="7133">
                  <c:v>2133</c:v>
                </c:pt>
                <c:pt idx="7134">
                  <c:v>2133</c:v>
                </c:pt>
                <c:pt idx="7135">
                  <c:v>2133</c:v>
                </c:pt>
                <c:pt idx="7136">
                  <c:v>2133</c:v>
                </c:pt>
                <c:pt idx="7137">
                  <c:v>2133</c:v>
                </c:pt>
                <c:pt idx="7138">
                  <c:v>2133</c:v>
                </c:pt>
                <c:pt idx="7139">
                  <c:v>2133</c:v>
                </c:pt>
                <c:pt idx="7140">
                  <c:v>2133</c:v>
                </c:pt>
                <c:pt idx="7141">
                  <c:v>2133</c:v>
                </c:pt>
                <c:pt idx="7142">
                  <c:v>2133</c:v>
                </c:pt>
                <c:pt idx="7143">
                  <c:v>2133</c:v>
                </c:pt>
                <c:pt idx="7144">
                  <c:v>2133</c:v>
                </c:pt>
                <c:pt idx="7145">
                  <c:v>2133</c:v>
                </c:pt>
                <c:pt idx="7146">
                  <c:v>2133</c:v>
                </c:pt>
                <c:pt idx="7147">
                  <c:v>2133</c:v>
                </c:pt>
                <c:pt idx="7148">
                  <c:v>2133</c:v>
                </c:pt>
                <c:pt idx="7149">
                  <c:v>2133</c:v>
                </c:pt>
                <c:pt idx="7150">
                  <c:v>2133</c:v>
                </c:pt>
                <c:pt idx="7151">
                  <c:v>2133</c:v>
                </c:pt>
                <c:pt idx="7152">
                  <c:v>2133</c:v>
                </c:pt>
                <c:pt idx="7153">
                  <c:v>2133</c:v>
                </c:pt>
                <c:pt idx="7154">
                  <c:v>2133</c:v>
                </c:pt>
                <c:pt idx="7155">
                  <c:v>2133</c:v>
                </c:pt>
                <c:pt idx="7156">
                  <c:v>2133</c:v>
                </c:pt>
                <c:pt idx="7157">
                  <c:v>2133</c:v>
                </c:pt>
                <c:pt idx="7158">
                  <c:v>2133</c:v>
                </c:pt>
                <c:pt idx="7159">
                  <c:v>2133</c:v>
                </c:pt>
                <c:pt idx="7160">
                  <c:v>2133</c:v>
                </c:pt>
                <c:pt idx="7161">
                  <c:v>2133</c:v>
                </c:pt>
                <c:pt idx="7162">
                  <c:v>2133</c:v>
                </c:pt>
                <c:pt idx="7163">
                  <c:v>2133</c:v>
                </c:pt>
                <c:pt idx="7164">
                  <c:v>2133</c:v>
                </c:pt>
                <c:pt idx="7165">
                  <c:v>2133</c:v>
                </c:pt>
                <c:pt idx="7166">
                  <c:v>2133</c:v>
                </c:pt>
                <c:pt idx="7167">
                  <c:v>2133</c:v>
                </c:pt>
                <c:pt idx="7168">
                  <c:v>2133</c:v>
                </c:pt>
                <c:pt idx="7169">
                  <c:v>2133</c:v>
                </c:pt>
                <c:pt idx="7170">
                  <c:v>2133</c:v>
                </c:pt>
                <c:pt idx="7171">
                  <c:v>2133</c:v>
                </c:pt>
                <c:pt idx="7172">
                  <c:v>2133</c:v>
                </c:pt>
                <c:pt idx="7173">
                  <c:v>2133</c:v>
                </c:pt>
                <c:pt idx="7174">
                  <c:v>2133</c:v>
                </c:pt>
                <c:pt idx="7175">
                  <c:v>2133</c:v>
                </c:pt>
                <c:pt idx="7176">
                  <c:v>2133</c:v>
                </c:pt>
                <c:pt idx="7177">
                  <c:v>2133</c:v>
                </c:pt>
                <c:pt idx="7178">
                  <c:v>2133</c:v>
                </c:pt>
                <c:pt idx="7179">
                  <c:v>2133</c:v>
                </c:pt>
                <c:pt idx="7180">
                  <c:v>2133</c:v>
                </c:pt>
                <c:pt idx="7181">
                  <c:v>2133</c:v>
                </c:pt>
                <c:pt idx="7182">
                  <c:v>2133</c:v>
                </c:pt>
                <c:pt idx="7183">
                  <c:v>2133</c:v>
                </c:pt>
                <c:pt idx="7184">
                  <c:v>2133</c:v>
                </c:pt>
                <c:pt idx="7185">
                  <c:v>2133</c:v>
                </c:pt>
                <c:pt idx="7186">
                  <c:v>2133</c:v>
                </c:pt>
                <c:pt idx="7187">
                  <c:v>2133</c:v>
                </c:pt>
                <c:pt idx="7188">
                  <c:v>2133</c:v>
                </c:pt>
                <c:pt idx="7189">
                  <c:v>2133</c:v>
                </c:pt>
                <c:pt idx="7190">
                  <c:v>2133</c:v>
                </c:pt>
                <c:pt idx="7191">
                  <c:v>2133</c:v>
                </c:pt>
                <c:pt idx="7192">
                  <c:v>2133</c:v>
                </c:pt>
                <c:pt idx="7193">
                  <c:v>2133</c:v>
                </c:pt>
                <c:pt idx="7194">
                  <c:v>2133</c:v>
                </c:pt>
                <c:pt idx="7195">
                  <c:v>2133</c:v>
                </c:pt>
                <c:pt idx="7196">
                  <c:v>2133</c:v>
                </c:pt>
                <c:pt idx="7197">
                  <c:v>2133</c:v>
                </c:pt>
                <c:pt idx="7198">
                  <c:v>2133</c:v>
                </c:pt>
                <c:pt idx="7199">
                  <c:v>2133</c:v>
                </c:pt>
                <c:pt idx="7200">
                  <c:v>2133</c:v>
                </c:pt>
                <c:pt idx="7201">
                  <c:v>2133</c:v>
                </c:pt>
                <c:pt idx="7202">
                  <c:v>2134</c:v>
                </c:pt>
                <c:pt idx="7203">
                  <c:v>2134</c:v>
                </c:pt>
                <c:pt idx="7204">
                  <c:v>2134</c:v>
                </c:pt>
                <c:pt idx="7205">
                  <c:v>2134</c:v>
                </c:pt>
                <c:pt idx="7206">
                  <c:v>2134</c:v>
                </c:pt>
                <c:pt idx="7207">
                  <c:v>2134</c:v>
                </c:pt>
                <c:pt idx="7208">
                  <c:v>2134</c:v>
                </c:pt>
                <c:pt idx="7209">
                  <c:v>2134</c:v>
                </c:pt>
                <c:pt idx="7210">
                  <c:v>2134</c:v>
                </c:pt>
                <c:pt idx="7211">
                  <c:v>2134</c:v>
                </c:pt>
                <c:pt idx="7212">
                  <c:v>2134</c:v>
                </c:pt>
                <c:pt idx="7213">
                  <c:v>2134</c:v>
                </c:pt>
                <c:pt idx="7214">
                  <c:v>2135</c:v>
                </c:pt>
                <c:pt idx="7215">
                  <c:v>2135</c:v>
                </c:pt>
                <c:pt idx="7216">
                  <c:v>2135</c:v>
                </c:pt>
                <c:pt idx="7217">
                  <c:v>2135</c:v>
                </c:pt>
                <c:pt idx="7218">
                  <c:v>2135</c:v>
                </c:pt>
                <c:pt idx="7219">
                  <c:v>2135</c:v>
                </c:pt>
                <c:pt idx="7220">
                  <c:v>2135</c:v>
                </c:pt>
                <c:pt idx="7221">
                  <c:v>2135</c:v>
                </c:pt>
                <c:pt idx="7222">
                  <c:v>2136</c:v>
                </c:pt>
                <c:pt idx="7223">
                  <c:v>2136</c:v>
                </c:pt>
                <c:pt idx="7224">
                  <c:v>2136</c:v>
                </c:pt>
                <c:pt idx="7225">
                  <c:v>2136</c:v>
                </c:pt>
                <c:pt idx="7226">
                  <c:v>2136</c:v>
                </c:pt>
                <c:pt idx="7227">
                  <c:v>2136</c:v>
                </c:pt>
                <c:pt idx="7228">
                  <c:v>2136</c:v>
                </c:pt>
                <c:pt idx="7229">
                  <c:v>2136</c:v>
                </c:pt>
                <c:pt idx="7230">
                  <c:v>2136</c:v>
                </c:pt>
                <c:pt idx="7231">
                  <c:v>2136</c:v>
                </c:pt>
                <c:pt idx="7232">
                  <c:v>2136</c:v>
                </c:pt>
                <c:pt idx="7233">
                  <c:v>2136</c:v>
                </c:pt>
                <c:pt idx="7234">
                  <c:v>2136</c:v>
                </c:pt>
                <c:pt idx="7235">
                  <c:v>2136</c:v>
                </c:pt>
                <c:pt idx="7236">
                  <c:v>2136</c:v>
                </c:pt>
                <c:pt idx="7237">
                  <c:v>2136</c:v>
                </c:pt>
                <c:pt idx="7238">
                  <c:v>2136</c:v>
                </c:pt>
                <c:pt idx="7239">
                  <c:v>2136</c:v>
                </c:pt>
                <c:pt idx="7240">
                  <c:v>2137</c:v>
                </c:pt>
                <c:pt idx="7241">
                  <c:v>2138</c:v>
                </c:pt>
                <c:pt idx="7242">
                  <c:v>2139</c:v>
                </c:pt>
                <c:pt idx="7243">
                  <c:v>2140</c:v>
                </c:pt>
                <c:pt idx="7244">
                  <c:v>2141</c:v>
                </c:pt>
                <c:pt idx="7245">
                  <c:v>2142</c:v>
                </c:pt>
                <c:pt idx="7246">
                  <c:v>2142</c:v>
                </c:pt>
                <c:pt idx="7247">
                  <c:v>2142</c:v>
                </c:pt>
                <c:pt idx="7248">
                  <c:v>2142</c:v>
                </c:pt>
                <c:pt idx="7249">
                  <c:v>2142</c:v>
                </c:pt>
                <c:pt idx="7250">
                  <c:v>2143</c:v>
                </c:pt>
                <c:pt idx="7251">
                  <c:v>2143</c:v>
                </c:pt>
                <c:pt idx="7252">
                  <c:v>2144</c:v>
                </c:pt>
                <c:pt idx="7253">
                  <c:v>2145</c:v>
                </c:pt>
                <c:pt idx="7254">
                  <c:v>2146</c:v>
                </c:pt>
                <c:pt idx="7255">
                  <c:v>2147</c:v>
                </c:pt>
                <c:pt idx="7256">
                  <c:v>2148</c:v>
                </c:pt>
                <c:pt idx="7257">
                  <c:v>2149</c:v>
                </c:pt>
                <c:pt idx="7258">
                  <c:v>2149</c:v>
                </c:pt>
                <c:pt idx="7259">
                  <c:v>2149</c:v>
                </c:pt>
                <c:pt idx="7260">
                  <c:v>2149</c:v>
                </c:pt>
                <c:pt idx="7261">
                  <c:v>2149</c:v>
                </c:pt>
                <c:pt idx="7262">
                  <c:v>2150</c:v>
                </c:pt>
                <c:pt idx="7263">
                  <c:v>2151</c:v>
                </c:pt>
                <c:pt idx="7264">
                  <c:v>2151</c:v>
                </c:pt>
                <c:pt idx="7265">
                  <c:v>2152</c:v>
                </c:pt>
                <c:pt idx="7266">
                  <c:v>2153</c:v>
                </c:pt>
                <c:pt idx="7267">
                  <c:v>2153</c:v>
                </c:pt>
                <c:pt idx="7268">
                  <c:v>2153</c:v>
                </c:pt>
                <c:pt idx="7269">
                  <c:v>2153</c:v>
                </c:pt>
                <c:pt idx="7270">
                  <c:v>2154</c:v>
                </c:pt>
                <c:pt idx="7271">
                  <c:v>2154</c:v>
                </c:pt>
                <c:pt idx="7272">
                  <c:v>2155</c:v>
                </c:pt>
                <c:pt idx="7273">
                  <c:v>2156</c:v>
                </c:pt>
                <c:pt idx="7274">
                  <c:v>2156</c:v>
                </c:pt>
                <c:pt idx="7275">
                  <c:v>2157</c:v>
                </c:pt>
                <c:pt idx="7276">
                  <c:v>2157</c:v>
                </c:pt>
                <c:pt idx="7277">
                  <c:v>2157</c:v>
                </c:pt>
                <c:pt idx="7278">
                  <c:v>2157</c:v>
                </c:pt>
                <c:pt idx="7279">
                  <c:v>2157</c:v>
                </c:pt>
                <c:pt idx="7280">
                  <c:v>2157</c:v>
                </c:pt>
                <c:pt idx="7281">
                  <c:v>2157</c:v>
                </c:pt>
                <c:pt idx="7282">
                  <c:v>2158</c:v>
                </c:pt>
                <c:pt idx="7283">
                  <c:v>2159</c:v>
                </c:pt>
                <c:pt idx="7284">
                  <c:v>2160</c:v>
                </c:pt>
                <c:pt idx="7285">
                  <c:v>2160</c:v>
                </c:pt>
                <c:pt idx="7286">
                  <c:v>2160</c:v>
                </c:pt>
                <c:pt idx="7287">
                  <c:v>2160</c:v>
                </c:pt>
                <c:pt idx="7288">
                  <c:v>2161</c:v>
                </c:pt>
                <c:pt idx="7289">
                  <c:v>2161</c:v>
                </c:pt>
                <c:pt idx="7290">
                  <c:v>2161</c:v>
                </c:pt>
                <c:pt idx="7291">
                  <c:v>2161</c:v>
                </c:pt>
                <c:pt idx="7292">
                  <c:v>2161</c:v>
                </c:pt>
                <c:pt idx="7293">
                  <c:v>2161</c:v>
                </c:pt>
                <c:pt idx="7294">
                  <c:v>2161</c:v>
                </c:pt>
                <c:pt idx="7295">
                  <c:v>2162</c:v>
                </c:pt>
                <c:pt idx="7296">
                  <c:v>2162</c:v>
                </c:pt>
                <c:pt idx="7297">
                  <c:v>2162</c:v>
                </c:pt>
                <c:pt idx="7298">
                  <c:v>2162</c:v>
                </c:pt>
                <c:pt idx="7299">
                  <c:v>2162</c:v>
                </c:pt>
                <c:pt idx="7300">
                  <c:v>2162</c:v>
                </c:pt>
                <c:pt idx="7301">
                  <c:v>2163</c:v>
                </c:pt>
                <c:pt idx="7302">
                  <c:v>2164</c:v>
                </c:pt>
                <c:pt idx="7303">
                  <c:v>2165</c:v>
                </c:pt>
                <c:pt idx="7304">
                  <c:v>2166</c:v>
                </c:pt>
                <c:pt idx="7305">
                  <c:v>2166</c:v>
                </c:pt>
                <c:pt idx="7306">
                  <c:v>2167</c:v>
                </c:pt>
                <c:pt idx="7307">
                  <c:v>2167</c:v>
                </c:pt>
                <c:pt idx="7308">
                  <c:v>2168</c:v>
                </c:pt>
                <c:pt idx="7309">
                  <c:v>2169</c:v>
                </c:pt>
                <c:pt idx="7310">
                  <c:v>2170</c:v>
                </c:pt>
                <c:pt idx="7311">
                  <c:v>2171</c:v>
                </c:pt>
                <c:pt idx="7312">
                  <c:v>2172</c:v>
                </c:pt>
                <c:pt idx="7313">
                  <c:v>2173</c:v>
                </c:pt>
                <c:pt idx="7314">
                  <c:v>2173</c:v>
                </c:pt>
                <c:pt idx="7315">
                  <c:v>2173</c:v>
                </c:pt>
                <c:pt idx="7316">
                  <c:v>2173</c:v>
                </c:pt>
                <c:pt idx="7317">
                  <c:v>2173</c:v>
                </c:pt>
                <c:pt idx="7318">
                  <c:v>2174</c:v>
                </c:pt>
                <c:pt idx="7319">
                  <c:v>2174</c:v>
                </c:pt>
                <c:pt idx="7320">
                  <c:v>2174</c:v>
                </c:pt>
                <c:pt idx="7321">
                  <c:v>2174</c:v>
                </c:pt>
                <c:pt idx="7322">
                  <c:v>2175</c:v>
                </c:pt>
                <c:pt idx="7323">
                  <c:v>2176</c:v>
                </c:pt>
                <c:pt idx="7324">
                  <c:v>2176</c:v>
                </c:pt>
                <c:pt idx="7325">
                  <c:v>2176</c:v>
                </c:pt>
                <c:pt idx="7326">
                  <c:v>2176</c:v>
                </c:pt>
                <c:pt idx="7327">
                  <c:v>2176</c:v>
                </c:pt>
                <c:pt idx="7328">
                  <c:v>2176</c:v>
                </c:pt>
                <c:pt idx="7329">
                  <c:v>2176</c:v>
                </c:pt>
                <c:pt idx="7330">
                  <c:v>2176</c:v>
                </c:pt>
                <c:pt idx="7331">
                  <c:v>2176</c:v>
                </c:pt>
                <c:pt idx="7332">
                  <c:v>2176</c:v>
                </c:pt>
                <c:pt idx="7333">
                  <c:v>2177</c:v>
                </c:pt>
                <c:pt idx="7334">
                  <c:v>2178</c:v>
                </c:pt>
                <c:pt idx="7335">
                  <c:v>2179</c:v>
                </c:pt>
                <c:pt idx="7336">
                  <c:v>2179</c:v>
                </c:pt>
                <c:pt idx="7337">
                  <c:v>2180</c:v>
                </c:pt>
                <c:pt idx="7338">
                  <c:v>2180</c:v>
                </c:pt>
                <c:pt idx="7339">
                  <c:v>2180</c:v>
                </c:pt>
                <c:pt idx="7340">
                  <c:v>2180</c:v>
                </c:pt>
                <c:pt idx="7341">
                  <c:v>2181</c:v>
                </c:pt>
                <c:pt idx="7342">
                  <c:v>2181</c:v>
                </c:pt>
                <c:pt idx="7343">
                  <c:v>2181</c:v>
                </c:pt>
                <c:pt idx="7344">
                  <c:v>2181</c:v>
                </c:pt>
                <c:pt idx="7345">
                  <c:v>2181</c:v>
                </c:pt>
                <c:pt idx="7346">
                  <c:v>2182</c:v>
                </c:pt>
                <c:pt idx="7347">
                  <c:v>2182</c:v>
                </c:pt>
                <c:pt idx="7348">
                  <c:v>2183</c:v>
                </c:pt>
                <c:pt idx="7349">
                  <c:v>2183</c:v>
                </c:pt>
                <c:pt idx="7350">
                  <c:v>2183</c:v>
                </c:pt>
                <c:pt idx="7351">
                  <c:v>2183</c:v>
                </c:pt>
                <c:pt idx="7352">
                  <c:v>2183</c:v>
                </c:pt>
                <c:pt idx="7353">
                  <c:v>2183</c:v>
                </c:pt>
                <c:pt idx="7354">
                  <c:v>2183</c:v>
                </c:pt>
                <c:pt idx="7355">
                  <c:v>2183</c:v>
                </c:pt>
                <c:pt idx="7356">
                  <c:v>2183</c:v>
                </c:pt>
                <c:pt idx="7357">
                  <c:v>2183</c:v>
                </c:pt>
                <c:pt idx="7358">
                  <c:v>2183</c:v>
                </c:pt>
                <c:pt idx="7359">
                  <c:v>2183</c:v>
                </c:pt>
                <c:pt idx="7360">
                  <c:v>2183</c:v>
                </c:pt>
                <c:pt idx="7361">
                  <c:v>2183</c:v>
                </c:pt>
                <c:pt idx="7362">
                  <c:v>2183</c:v>
                </c:pt>
                <c:pt idx="7363">
                  <c:v>2183</c:v>
                </c:pt>
                <c:pt idx="7364">
                  <c:v>2183</c:v>
                </c:pt>
                <c:pt idx="7365">
                  <c:v>2183</c:v>
                </c:pt>
                <c:pt idx="7366">
                  <c:v>2183</c:v>
                </c:pt>
                <c:pt idx="7367">
                  <c:v>2183</c:v>
                </c:pt>
                <c:pt idx="7368">
                  <c:v>2183</c:v>
                </c:pt>
                <c:pt idx="7369">
                  <c:v>2183</c:v>
                </c:pt>
                <c:pt idx="7370">
                  <c:v>2183</c:v>
                </c:pt>
                <c:pt idx="7371">
                  <c:v>2183</c:v>
                </c:pt>
                <c:pt idx="7372">
                  <c:v>2183</c:v>
                </c:pt>
                <c:pt idx="7373">
                  <c:v>2184</c:v>
                </c:pt>
                <c:pt idx="7374">
                  <c:v>2184</c:v>
                </c:pt>
                <c:pt idx="7375">
                  <c:v>2184</c:v>
                </c:pt>
                <c:pt idx="7376">
                  <c:v>2184</c:v>
                </c:pt>
                <c:pt idx="7377">
                  <c:v>2184</c:v>
                </c:pt>
                <c:pt idx="7378">
                  <c:v>2184</c:v>
                </c:pt>
                <c:pt idx="7379">
                  <c:v>2184</c:v>
                </c:pt>
                <c:pt idx="7380">
                  <c:v>2184</c:v>
                </c:pt>
                <c:pt idx="7381">
                  <c:v>2184</c:v>
                </c:pt>
                <c:pt idx="7382">
                  <c:v>2184</c:v>
                </c:pt>
                <c:pt idx="7383">
                  <c:v>2184</c:v>
                </c:pt>
                <c:pt idx="7384">
                  <c:v>2184</c:v>
                </c:pt>
                <c:pt idx="7385">
                  <c:v>2184</c:v>
                </c:pt>
                <c:pt idx="7386">
                  <c:v>2184</c:v>
                </c:pt>
                <c:pt idx="7387">
                  <c:v>2184</c:v>
                </c:pt>
                <c:pt idx="7388">
                  <c:v>2184</c:v>
                </c:pt>
                <c:pt idx="7389">
                  <c:v>2184</c:v>
                </c:pt>
                <c:pt idx="7390">
                  <c:v>2184</c:v>
                </c:pt>
                <c:pt idx="7391">
                  <c:v>2184</c:v>
                </c:pt>
                <c:pt idx="7392">
                  <c:v>2184</c:v>
                </c:pt>
                <c:pt idx="7393">
                  <c:v>2184</c:v>
                </c:pt>
                <c:pt idx="7394">
                  <c:v>2185</c:v>
                </c:pt>
                <c:pt idx="7395">
                  <c:v>2185</c:v>
                </c:pt>
                <c:pt idx="7396">
                  <c:v>2185</c:v>
                </c:pt>
                <c:pt idx="7397">
                  <c:v>2185</c:v>
                </c:pt>
                <c:pt idx="7398">
                  <c:v>2186</c:v>
                </c:pt>
                <c:pt idx="7399">
                  <c:v>2186</c:v>
                </c:pt>
                <c:pt idx="7400">
                  <c:v>2187</c:v>
                </c:pt>
                <c:pt idx="7401">
                  <c:v>2187</c:v>
                </c:pt>
                <c:pt idx="7402">
                  <c:v>2187</c:v>
                </c:pt>
                <c:pt idx="7403">
                  <c:v>2187</c:v>
                </c:pt>
                <c:pt idx="7404">
                  <c:v>2187</c:v>
                </c:pt>
                <c:pt idx="7405">
                  <c:v>2188</c:v>
                </c:pt>
                <c:pt idx="7406">
                  <c:v>2189</c:v>
                </c:pt>
                <c:pt idx="7407">
                  <c:v>2189</c:v>
                </c:pt>
                <c:pt idx="7408">
                  <c:v>2189</c:v>
                </c:pt>
                <c:pt idx="7409">
                  <c:v>2189</c:v>
                </c:pt>
                <c:pt idx="7410">
                  <c:v>2189</c:v>
                </c:pt>
                <c:pt idx="7411">
                  <c:v>2189</c:v>
                </c:pt>
                <c:pt idx="7412">
                  <c:v>2189</c:v>
                </c:pt>
                <c:pt idx="7413">
                  <c:v>2189</c:v>
                </c:pt>
                <c:pt idx="7414">
                  <c:v>2189</c:v>
                </c:pt>
                <c:pt idx="7415">
                  <c:v>2190</c:v>
                </c:pt>
                <c:pt idx="7416">
                  <c:v>2190</c:v>
                </c:pt>
                <c:pt idx="7417">
                  <c:v>2190</c:v>
                </c:pt>
                <c:pt idx="7418">
                  <c:v>2191</c:v>
                </c:pt>
                <c:pt idx="7419">
                  <c:v>2191</c:v>
                </c:pt>
                <c:pt idx="7420">
                  <c:v>2191</c:v>
                </c:pt>
                <c:pt idx="7421">
                  <c:v>2191</c:v>
                </c:pt>
                <c:pt idx="7422">
                  <c:v>2192</c:v>
                </c:pt>
                <c:pt idx="7423">
                  <c:v>2192</c:v>
                </c:pt>
                <c:pt idx="7424">
                  <c:v>2192</c:v>
                </c:pt>
                <c:pt idx="7425">
                  <c:v>2192</c:v>
                </c:pt>
                <c:pt idx="7426">
                  <c:v>2192</c:v>
                </c:pt>
                <c:pt idx="7427">
                  <c:v>2192</c:v>
                </c:pt>
                <c:pt idx="7428">
                  <c:v>2192</c:v>
                </c:pt>
                <c:pt idx="7429">
                  <c:v>2193</c:v>
                </c:pt>
                <c:pt idx="7430">
                  <c:v>2194</c:v>
                </c:pt>
                <c:pt idx="7431">
                  <c:v>2194</c:v>
                </c:pt>
                <c:pt idx="7432">
                  <c:v>2194</c:v>
                </c:pt>
                <c:pt idx="7433">
                  <c:v>2194</c:v>
                </c:pt>
                <c:pt idx="7434">
                  <c:v>2194</c:v>
                </c:pt>
                <c:pt idx="7435">
                  <c:v>2194</c:v>
                </c:pt>
                <c:pt idx="7436">
                  <c:v>2194</c:v>
                </c:pt>
                <c:pt idx="7437">
                  <c:v>2194</c:v>
                </c:pt>
                <c:pt idx="7438">
                  <c:v>2194</c:v>
                </c:pt>
                <c:pt idx="7439">
                  <c:v>2195</c:v>
                </c:pt>
                <c:pt idx="7440">
                  <c:v>2195</c:v>
                </c:pt>
                <c:pt idx="7441">
                  <c:v>2195</c:v>
                </c:pt>
                <c:pt idx="7442">
                  <c:v>2195</c:v>
                </c:pt>
                <c:pt idx="7443">
                  <c:v>2195</c:v>
                </c:pt>
                <c:pt idx="7444">
                  <c:v>2195</c:v>
                </c:pt>
                <c:pt idx="7445">
                  <c:v>2195</c:v>
                </c:pt>
                <c:pt idx="7446">
                  <c:v>2196</c:v>
                </c:pt>
                <c:pt idx="7447">
                  <c:v>2197</c:v>
                </c:pt>
                <c:pt idx="7448">
                  <c:v>2198</c:v>
                </c:pt>
                <c:pt idx="7449">
                  <c:v>2199</c:v>
                </c:pt>
                <c:pt idx="7450">
                  <c:v>2200</c:v>
                </c:pt>
                <c:pt idx="7451">
                  <c:v>2201</c:v>
                </c:pt>
                <c:pt idx="7452">
                  <c:v>2202</c:v>
                </c:pt>
                <c:pt idx="7453">
                  <c:v>2203</c:v>
                </c:pt>
                <c:pt idx="7454">
                  <c:v>2203</c:v>
                </c:pt>
                <c:pt idx="7455">
                  <c:v>2204</c:v>
                </c:pt>
                <c:pt idx="7456">
                  <c:v>2204</c:v>
                </c:pt>
                <c:pt idx="7457">
                  <c:v>2204</c:v>
                </c:pt>
                <c:pt idx="7458">
                  <c:v>2204</c:v>
                </c:pt>
                <c:pt idx="7459">
                  <c:v>2205</c:v>
                </c:pt>
                <c:pt idx="7460">
                  <c:v>2205</c:v>
                </c:pt>
                <c:pt idx="7461">
                  <c:v>2205</c:v>
                </c:pt>
                <c:pt idx="7462">
                  <c:v>2205</c:v>
                </c:pt>
                <c:pt idx="7463">
                  <c:v>2205</c:v>
                </c:pt>
                <c:pt idx="7464">
                  <c:v>2205</c:v>
                </c:pt>
                <c:pt idx="7465">
                  <c:v>2206</c:v>
                </c:pt>
                <c:pt idx="7466">
                  <c:v>2206</c:v>
                </c:pt>
                <c:pt idx="7467">
                  <c:v>2206</c:v>
                </c:pt>
                <c:pt idx="7468">
                  <c:v>2206</c:v>
                </c:pt>
                <c:pt idx="7469">
                  <c:v>2206</c:v>
                </c:pt>
                <c:pt idx="7470">
                  <c:v>2207</c:v>
                </c:pt>
                <c:pt idx="7471">
                  <c:v>2208</c:v>
                </c:pt>
                <c:pt idx="7472">
                  <c:v>2209</c:v>
                </c:pt>
                <c:pt idx="7473">
                  <c:v>2209</c:v>
                </c:pt>
                <c:pt idx="7474">
                  <c:v>2209</c:v>
                </c:pt>
                <c:pt idx="7475">
                  <c:v>2209</c:v>
                </c:pt>
                <c:pt idx="7476">
                  <c:v>2209</c:v>
                </c:pt>
                <c:pt idx="7477">
                  <c:v>2210</c:v>
                </c:pt>
                <c:pt idx="7478">
                  <c:v>2210</c:v>
                </c:pt>
                <c:pt idx="7479">
                  <c:v>2211</c:v>
                </c:pt>
                <c:pt idx="7480">
                  <c:v>2211</c:v>
                </c:pt>
                <c:pt idx="7481">
                  <c:v>2211</c:v>
                </c:pt>
                <c:pt idx="7482">
                  <c:v>2212</c:v>
                </c:pt>
                <c:pt idx="7483">
                  <c:v>2213</c:v>
                </c:pt>
                <c:pt idx="7484">
                  <c:v>2213</c:v>
                </c:pt>
                <c:pt idx="7485">
                  <c:v>2213</c:v>
                </c:pt>
                <c:pt idx="7486">
                  <c:v>2213</c:v>
                </c:pt>
                <c:pt idx="7487">
                  <c:v>2213</c:v>
                </c:pt>
                <c:pt idx="7488">
                  <c:v>2213</c:v>
                </c:pt>
                <c:pt idx="7489">
                  <c:v>2214</c:v>
                </c:pt>
                <c:pt idx="7490">
                  <c:v>2214</c:v>
                </c:pt>
                <c:pt idx="7491">
                  <c:v>2214</c:v>
                </c:pt>
                <c:pt idx="7492">
                  <c:v>2214</c:v>
                </c:pt>
                <c:pt idx="7493">
                  <c:v>2215</c:v>
                </c:pt>
                <c:pt idx="7494">
                  <c:v>2215</c:v>
                </c:pt>
                <c:pt idx="7495">
                  <c:v>2215</c:v>
                </c:pt>
                <c:pt idx="7496">
                  <c:v>2215</c:v>
                </c:pt>
                <c:pt idx="7497">
                  <c:v>2215</c:v>
                </c:pt>
                <c:pt idx="7498">
                  <c:v>2215</c:v>
                </c:pt>
                <c:pt idx="7499">
                  <c:v>2215</c:v>
                </c:pt>
                <c:pt idx="7500">
                  <c:v>2215</c:v>
                </c:pt>
                <c:pt idx="7501">
                  <c:v>2216</c:v>
                </c:pt>
                <c:pt idx="7502">
                  <c:v>2216</c:v>
                </c:pt>
                <c:pt idx="7503">
                  <c:v>2217</c:v>
                </c:pt>
                <c:pt idx="7504">
                  <c:v>2217</c:v>
                </c:pt>
                <c:pt idx="7505">
                  <c:v>2217</c:v>
                </c:pt>
                <c:pt idx="7506">
                  <c:v>2217</c:v>
                </c:pt>
                <c:pt idx="7507">
                  <c:v>2217</c:v>
                </c:pt>
                <c:pt idx="7508">
                  <c:v>2217</c:v>
                </c:pt>
                <c:pt idx="7509">
                  <c:v>2217</c:v>
                </c:pt>
                <c:pt idx="7510">
                  <c:v>2218</c:v>
                </c:pt>
                <c:pt idx="7511">
                  <c:v>2218</c:v>
                </c:pt>
                <c:pt idx="7512">
                  <c:v>2219</c:v>
                </c:pt>
                <c:pt idx="7513">
                  <c:v>2220</c:v>
                </c:pt>
                <c:pt idx="7514">
                  <c:v>2220</c:v>
                </c:pt>
                <c:pt idx="7515">
                  <c:v>2220</c:v>
                </c:pt>
                <c:pt idx="7516">
                  <c:v>2220</c:v>
                </c:pt>
                <c:pt idx="7517">
                  <c:v>2220</c:v>
                </c:pt>
                <c:pt idx="7518">
                  <c:v>2220</c:v>
                </c:pt>
                <c:pt idx="7519">
                  <c:v>2220</c:v>
                </c:pt>
                <c:pt idx="7520">
                  <c:v>2220</c:v>
                </c:pt>
                <c:pt idx="7521">
                  <c:v>2220</c:v>
                </c:pt>
                <c:pt idx="7522">
                  <c:v>2220</c:v>
                </c:pt>
                <c:pt idx="7523">
                  <c:v>2220</c:v>
                </c:pt>
                <c:pt idx="7524">
                  <c:v>2220</c:v>
                </c:pt>
                <c:pt idx="7525">
                  <c:v>2221</c:v>
                </c:pt>
                <c:pt idx="7526">
                  <c:v>2221</c:v>
                </c:pt>
                <c:pt idx="7527">
                  <c:v>2221</c:v>
                </c:pt>
                <c:pt idx="7528">
                  <c:v>2221</c:v>
                </c:pt>
                <c:pt idx="7529">
                  <c:v>2221</c:v>
                </c:pt>
                <c:pt idx="7530">
                  <c:v>2221</c:v>
                </c:pt>
                <c:pt idx="7531">
                  <c:v>2222</c:v>
                </c:pt>
                <c:pt idx="7532">
                  <c:v>2222</c:v>
                </c:pt>
                <c:pt idx="7533">
                  <c:v>2222</c:v>
                </c:pt>
                <c:pt idx="7534">
                  <c:v>2222</c:v>
                </c:pt>
                <c:pt idx="7535">
                  <c:v>2222</c:v>
                </c:pt>
                <c:pt idx="7536">
                  <c:v>2222</c:v>
                </c:pt>
                <c:pt idx="7537">
                  <c:v>2222</c:v>
                </c:pt>
                <c:pt idx="7538">
                  <c:v>2222</c:v>
                </c:pt>
                <c:pt idx="7539">
                  <c:v>2223</c:v>
                </c:pt>
                <c:pt idx="7540">
                  <c:v>2223</c:v>
                </c:pt>
                <c:pt idx="7541">
                  <c:v>2223</c:v>
                </c:pt>
                <c:pt idx="7542">
                  <c:v>2223</c:v>
                </c:pt>
                <c:pt idx="7543">
                  <c:v>2223</c:v>
                </c:pt>
                <c:pt idx="7544">
                  <c:v>2223</c:v>
                </c:pt>
                <c:pt idx="7545">
                  <c:v>2223</c:v>
                </c:pt>
                <c:pt idx="7546">
                  <c:v>2223</c:v>
                </c:pt>
                <c:pt idx="7547">
                  <c:v>2223</c:v>
                </c:pt>
                <c:pt idx="7548">
                  <c:v>2223</c:v>
                </c:pt>
                <c:pt idx="7549">
                  <c:v>2223</c:v>
                </c:pt>
                <c:pt idx="7550">
                  <c:v>2223</c:v>
                </c:pt>
                <c:pt idx="7551">
                  <c:v>2223</c:v>
                </c:pt>
                <c:pt idx="7552">
                  <c:v>2223</c:v>
                </c:pt>
                <c:pt idx="7553">
                  <c:v>2223</c:v>
                </c:pt>
                <c:pt idx="7554">
                  <c:v>2223</c:v>
                </c:pt>
                <c:pt idx="7555">
                  <c:v>2223</c:v>
                </c:pt>
                <c:pt idx="7556">
                  <c:v>2223</c:v>
                </c:pt>
                <c:pt idx="7557">
                  <c:v>2223</c:v>
                </c:pt>
                <c:pt idx="7558">
                  <c:v>2223</c:v>
                </c:pt>
                <c:pt idx="7559">
                  <c:v>2223</c:v>
                </c:pt>
                <c:pt idx="7560">
                  <c:v>2224</c:v>
                </c:pt>
                <c:pt idx="7561">
                  <c:v>2225</c:v>
                </c:pt>
                <c:pt idx="7562">
                  <c:v>2225</c:v>
                </c:pt>
                <c:pt idx="7563">
                  <c:v>2225</c:v>
                </c:pt>
                <c:pt idx="7564">
                  <c:v>2226</c:v>
                </c:pt>
                <c:pt idx="7565">
                  <c:v>2226</c:v>
                </c:pt>
                <c:pt idx="7566">
                  <c:v>2226</c:v>
                </c:pt>
                <c:pt idx="7567">
                  <c:v>2226</c:v>
                </c:pt>
                <c:pt idx="7568">
                  <c:v>2226</c:v>
                </c:pt>
                <c:pt idx="7569">
                  <c:v>2226</c:v>
                </c:pt>
                <c:pt idx="7570">
                  <c:v>2226</c:v>
                </c:pt>
                <c:pt idx="7571">
                  <c:v>2227</c:v>
                </c:pt>
                <c:pt idx="7572">
                  <c:v>2227</c:v>
                </c:pt>
                <c:pt idx="7573">
                  <c:v>2227</c:v>
                </c:pt>
                <c:pt idx="7574">
                  <c:v>2227</c:v>
                </c:pt>
                <c:pt idx="7575">
                  <c:v>2227</c:v>
                </c:pt>
                <c:pt idx="7576">
                  <c:v>2227</c:v>
                </c:pt>
                <c:pt idx="7577">
                  <c:v>2227</c:v>
                </c:pt>
                <c:pt idx="7578">
                  <c:v>2227</c:v>
                </c:pt>
                <c:pt idx="7579">
                  <c:v>2227</c:v>
                </c:pt>
                <c:pt idx="7580">
                  <c:v>2227</c:v>
                </c:pt>
                <c:pt idx="7581">
                  <c:v>2227</c:v>
                </c:pt>
                <c:pt idx="7582">
                  <c:v>2227</c:v>
                </c:pt>
                <c:pt idx="7583">
                  <c:v>2227</c:v>
                </c:pt>
                <c:pt idx="7584">
                  <c:v>2228</c:v>
                </c:pt>
                <c:pt idx="7585">
                  <c:v>2229</c:v>
                </c:pt>
                <c:pt idx="7586">
                  <c:v>2229</c:v>
                </c:pt>
                <c:pt idx="7587">
                  <c:v>2229</c:v>
                </c:pt>
                <c:pt idx="7588">
                  <c:v>2229</c:v>
                </c:pt>
                <c:pt idx="7589">
                  <c:v>2230</c:v>
                </c:pt>
                <c:pt idx="7590">
                  <c:v>2231</c:v>
                </c:pt>
                <c:pt idx="7591">
                  <c:v>2231</c:v>
                </c:pt>
                <c:pt idx="7592">
                  <c:v>2232</c:v>
                </c:pt>
                <c:pt idx="7593">
                  <c:v>2233</c:v>
                </c:pt>
                <c:pt idx="7594">
                  <c:v>2234</c:v>
                </c:pt>
                <c:pt idx="7595">
                  <c:v>2234</c:v>
                </c:pt>
                <c:pt idx="7596">
                  <c:v>2234</c:v>
                </c:pt>
                <c:pt idx="7597">
                  <c:v>2234</c:v>
                </c:pt>
                <c:pt idx="7598">
                  <c:v>2235</c:v>
                </c:pt>
                <c:pt idx="7599">
                  <c:v>2235</c:v>
                </c:pt>
                <c:pt idx="7600">
                  <c:v>2236</c:v>
                </c:pt>
                <c:pt idx="7601">
                  <c:v>2236</c:v>
                </c:pt>
                <c:pt idx="7602">
                  <c:v>2236</c:v>
                </c:pt>
                <c:pt idx="7603">
                  <c:v>2236</c:v>
                </c:pt>
                <c:pt idx="7604">
                  <c:v>2237</c:v>
                </c:pt>
                <c:pt idx="7605">
                  <c:v>2237</c:v>
                </c:pt>
                <c:pt idx="7606">
                  <c:v>2237</c:v>
                </c:pt>
                <c:pt idx="7607">
                  <c:v>2238</c:v>
                </c:pt>
                <c:pt idx="7608">
                  <c:v>2238</c:v>
                </c:pt>
                <c:pt idx="7609">
                  <c:v>2238</c:v>
                </c:pt>
                <c:pt idx="7610">
                  <c:v>2238</c:v>
                </c:pt>
                <c:pt idx="7611">
                  <c:v>2238</c:v>
                </c:pt>
                <c:pt idx="7612">
                  <c:v>2238</c:v>
                </c:pt>
                <c:pt idx="7613">
                  <c:v>2238</c:v>
                </c:pt>
                <c:pt idx="7614">
                  <c:v>2238</c:v>
                </c:pt>
                <c:pt idx="7615">
                  <c:v>2238</c:v>
                </c:pt>
                <c:pt idx="7616">
                  <c:v>2238</c:v>
                </c:pt>
                <c:pt idx="7617">
                  <c:v>2238</c:v>
                </c:pt>
                <c:pt idx="7618">
                  <c:v>2238</c:v>
                </c:pt>
                <c:pt idx="7619">
                  <c:v>2238</c:v>
                </c:pt>
                <c:pt idx="7620">
                  <c:v>2238</c:v>
                </c:pt>
                <c:pt idx="7621">
                  <c:v>2238</c:v>
                </c:pt>
                <c:pt idx="7622">
                  <c:v>2238</c:v>
                </c:pt>
                <c:pt idx="7623">
                  <c:v>2239</c:v>
                </c:pt>
                <c:pt idx="7624">
                  <c:v>2240</c:v>
                </c:pt>
                <c:pt idx="7625">
                  <c:v>2240</c:v>
                </c:pt>
                <c:pt idx="7626">
                  <c:v>2240</c:v>
                </c:pt>
                <c:pt idx="7627">
                  <c:v>2241</c:v>
                </c:pt>
                <c:pt idx="7628">
                  <c:v>2242</c:v>
                </c:pt>
                <c:pt idx="7629">
                  <c:v>2243</c:v>
                </c:pt>
                <c:pt idx="7630">
                  <c:v>2243</c:v>
                </c:pt>
                <c:pt idx="7631">
                  <c:v>2243</c:v>
                </c:pt>
                <c:pt idx="7632">
                  <c:v>2243</c:v>
                </c:pt>
                <c:pt idx="7633">
                  <c:v>2243</c:v>
                </c:pt>
                <c:pt idx="7634">
                  <c:v>2244</c:v>
                </c:pt>
                <c:pt idx="7635">
                  <c:v>2244</c:v>
                </c:pt>
                <c:pt idx="7636">
                  <c:v>2244</c:v>
                </c:pt>
                <c:pt idx="7637">
                  <c:v>2244</c:v>
                </c:pt>
                <c:pt idx="7638">
                  <c:v>2244</c:v>
                </c:pt>
                <c:pt idx="7639">
                  <c:v>2244</c:v>
                </c:pt>
                <c:pt idx="7640">
                  <c:v>2245</c:v>
                </c:pt>
                <c:pt idx="7641">
                  <c:v>2245</c:v>
                </c:pt>
                <c:pt idx="7642">
                  <c:v>2245</c:v>
                </c:pt>
                <c:pt idx="7643">
                  <c:v>2245</c:v>
                </c:pt>
                <c:pt idx="7644">
                  <c:v>2245</c:v>
                </c:pt>
                <c:pt idx="7645">
                  <c:v>2245</c:v>
                </c:pt>
                <c:pt idx="7646">
                  <c:v>2245</c:v>
                </c:pt>
                <c:pt idx="7647">
                  <c:v>2245</c:v>
                </c:pt>
                <c:pt idx="7648">
                  <c:v>2245</c:v>
                </c:pt>
                <c:pt idx="7649">
                  <c:v>2245</c:v>
                </c:pt>
                <c:pt idx="7650">
                  <c:v>2245</c:v>
                </c:pt>
                <c:pt idx="7651">
                  <c:v>2245</c:v>
                </c:pt>
                <c:pt idx="7652">
                  <c:v>2245</c:v>
                </c:pt>
                <c:pt idx="7653">
                  <c:v>2245</c:v>
                </c:pt>
                <c:pt idx="7654">
                  <c:v>2245</c:v>
                </c:pt>
                <c:pt idx="7655">
                  <c:v>2245</c:v>
                </c:pt>
                <c:pt idx="7656">
                  <c:v>2245</c:v>
                </c:pt>
                <c:pt idx="7657">
                  <c:v>2245</c:v>
                </c:pt>
                <c:pt idx="7658">
                  <c:v>2246</c:v>
                </c:pt>
                <c:pt idx="7659">
                  <c:v>2247</c:v>
                </c:pt>
                <c:pt idx="7660">
                  <c:v>2248</c:v>
                </c:pt>
                <c:pt idx="7661">
                  <c:v>2248</c:v>
                </c:pt>
                <c:pt idx="7662">
                  <c:v>2249</c:v>
                </c:pt>
                <c:pt idx="7663">
                  <c:v>2250</c:v>
                </c:pt>
                <c:pt idx="7664">
                  <c:v>2251</c:v>
                </c:pt>
                <c:pt idx="7665">
                  <c:v>2251</c:v>
                </c:pt>
                <c:pt idx="7666">
                  <c:v>2251</c:v>
                </c:pt>
                <c:pt idx="7667">
                  <c:v>2252</c:v>
                </c:pt>
                <c:pt idx="7668">
                  <c:v>2252</c:v>
                </c:pt>
                <c:pt idx="7669">
                  <c:v>2252</c:v>
                </c:pt>
                <c:pt idx="7670">
                  <c:v>2253</c:v>
                </c:pt>
                <c:pt idx="7671">
                  <c:v>2254</c:v>
                </c:pt>
                <c:pt idx="7672">
                  <c:v>2255</c:v>
                </c:pt>
                <c:pt idx="7673">
                  <c:v>2256</c:v>
                </c:pt>
                <c:pt idx="7674">
                  <c:v>2257</c:v>
                </c:pt>
                <c:pt idx="7675">
                  <c:v>2258</c:v>
                </c:pt>
                <c:pt idx="7676">
                  <c:v>2259</c:v>
                </c:pt>
                <c:pt idx="7677">
                  <c:v>2260</c:v>
                </c:pt>
                <c:pt idx="7678">
                  <c:v>2261</c:v>
                </c:pt>
                <c:pt idx="7679">
                  <c:v>2262</c:v>
                </c:pt>
                <c:pt idx="7680">
                  <c:v>2263</c:v>
                </c:pt>
                <c:pt idx="7681">
                  <c:v>2264</c:v>
                </c:pt>
                <c:pt idx="7682">
                  <c:v>2265</c:v>
                </c:pt>
                <c:pt idx="7683">
                  <c:v>2265</c:v>
                </c:pt>
                <c:pt idx="7684">
                  <c:v>2266</c:v>
                </c:pt>
                <c:pt idx="7685">
                  <c:v>2267</c:v>
                </c:pt>
                <c:pt idx="7686">
                  <c:v>2268</c:v>
                </c:pt>
                <c:pt idx="7687">
                  <c:v>2269</c:v>
                </c:pt>
                <c:pt idx="7688">
                  <c:v>2270</c:v>
                </c:pt>
                <c:pt idx="7689">
                  <c:v>2270</c:v>
                </c:pt>
                <c:pt idx="7690">
                  <c:v>2271</c:v>
                </c:pt>
                <c:pt idx="7691">
                  <c:v>2272</c:v>
                </c:pt>
                <c:pt idx="7692">
                  <c:v>2273</c:v>
                </c:pt>
                <c:pt idx="7693">
                  <c:v>2273</c:v>
                </c:pt>
                <c:pt idx="7694">
                  <c:v>2273</c:v>
                </c:pt>
                <c:pt idx="7695">
                  <c:v>2274</c:v>
                </c:pt>
                <c:pt idx="7696">
                  <c:v>2275</c:v>
                </c:pt>
                <c:pt idx="7697">
                  <c:v>2276</c:v>
                </c:pt>
                <c:pt idx="7698">
                  <c:v>2277</c:v>
                </c:pt>
                <c:pt idx="7699">
                  <c:v>2278</c:v>
                </c:pt>
                <c:pt idx="7700">
                  <c:v>2279</c:v>
                </c:pt>
                <c:pt idx="7701">
                  <c:v>2280</c:v>
                </c:pt>
                <c:pt idx="7702">
                  <c:v>2281</c:v>
                </c:pt>
                <c:pt idx="7703">
                  <c:v>2281</c:v>
                </c:pt>
                <c:pt idx="7704">
                  <c:v>2282</c:v>
                </c:pt>
                <c:pt idx="7705">
                  <c:v>2282</c:v>
                </c:pt>
                <c:pt idx="7706">
                  <c:v>2282</c:v>
                </c:pt>
                <c:pt idx="7707">
                  <c:v>2282</c:v>
                </c:pt>
                <c:pt idx="7708">
                  <c:v>2282</c:v>
                </c:pt>
                <c:pt idx="7709">
                  <c:v>2282</c:v>
                </c:pt>
                <c:pt idx="7710">
                  <c:v>2282</c:v>
                </c:pt>
                <c:pt idx="7711">
                  <c:v>2282</c:v>
                </c:pt>
                <c:pt idx="7712">
                  <c:v>2283</c:v>
                </c:pt>
                <c:pt idx="7713">
                  <c:v>2284</c:v>
                </c:pt>
                <c:pt idx="7714">
                  <c:v>2284</c:v>
                </c:pt>
                <c:pt idx="7715">
                  <c:v>2284</c:v>
                </c:pt>
                <c:pt idx="7716">
                  <c:v>2284</c:v>
                </c:pt>
                <c:pt idx="7717">
                  <c:v>2284</c:v>
                </c:pt>
                <c:pt idx="7718">
                  <c:v>2284</c:v>
                </c:pt>
                <c:pt idx="7719">
                  <c:v>2285</c:v>
                </c:pt>
                <c:pt idx="7720">
                  <c:v>2285</c:v>
                </c:pt>
                <c:pt idx="7721">
                  <c:v>2285</c:v>
                </c:pt>
                <c:pt idx="7722">
                  <c:v>2285</c:v>
                </c:pt>
                <c:pt idx="7723">
                  <c:v>2285</c:v>
                </c:pt>
                <c:pt idx="7724">
                  <c:v>2286</c:v>
                </c:pt>
                <c:pt idx="7725">
                  <c:v>2286</c:v>
                </c:pt>
                <c:pt idx="7726">
                  <c:v>2286</c:v>
                </c:pt>
                <c:pt idx="7727">
                  <c:v>2286</c:v>
                </c:pt>
                <c:pt idx="7728">
                  <c:v>2286</c:v>
                </c:pt>
                <c:pt idx="7729">
                  <c:v>2286</c:v>
                </c:pt>
                <c:pt idx="7730">
                  <c:v>2286</c:v>
                </c:pt>
                <c:pt idx="7731">
                  <c:v>2286</c:v>
                </c:pt>
                <c:pt idx="7732">
                  <c:v>2286</c:v>
                </c:pt>
                <c:pt idx="7733">
                  <c:v>2286</c:v>
                </c:pt>
                <c:pt idx="7734">
                  <c:v>2286</c:v>
                </c:pt>
                <c:pt idx="7735">
                  <c:v>2286</c:v>
                </c:pt>
                <c:pt idx="7736">
                  <c:v>2286</c:v>
                </c:pt>
                <c:pt idx="7737">
                  <c:v>2286</c:v>
                </c:pt>
                <c:pt idx="7738">
                  <c:v>2286</c:v>
                </c:pt>
                <c:pt idx="7739">
                  <c:v>2286</c:v>
                </c:pt>
                <c:pt idx="7740">
                  <c:v>2286</c:v>
                </c:pt>
                <c:pt idx="7741">
                  <c:v>2286</c:v>
                </c:pt>
                <c:pt idx="7742">
                  <c:v>2286</c:v>
                </c:pt>
                <c:pt idx="7743">
                  <c:v>2286</c:v>
                </c:pt>
                <c:pt idx="7744">
                  <c:v>2286</c:v>
                </c:pt>
                <c:pt idx="7745">
                  <c:v>2286</c:v>
                </c:pt>
                <c:pt idx="7746">
                  <c:v>2286</c:v>
                </c:pt>
                <c:pt idx="7747">
                  <c:v>2286</c:v>
                </c:pt>
                <c:pt idx="7748">
                  <c:v>2286</c:v>
                </c:pt>
                <c:pt idx="7749">
                  <c:v>2286</c:v>
                </c:pt>
                <c:pt idx="7750">
                  <c:v>2286</c:v>
                </c:pt>
                <c:pt idx="7751">
                  <c:v>2286</c:v>
                </c:pt>
                <c:pt idx="7752">
                  <c:v>2286</c:v>
                </c:pt>
                <c:pt idx="7753">
                  <c:v>2286</c:v>
                </c:pt>
                <c:pt idx="7754">
                  <c:v>2286</c:v>
                </c:pt>
                <c:pt idx="7755">
                  <c:v>2286</c:v>
                </c:pt>
                <c:pt idx="7756">
                  <c:v>2286</c:v>
                </c:pt>
                <c:pt idx="7757">
                  <c:v>2286</c:v>
                </c:pt>
                <c:pt idx="7758">
                  <c:v>2286</c:v>
                </c:pt>
                <c:pt idx="7759">
                  <c:v>2286</c:v>
                </c:pt>
                <c:pt idx="7760">
                  <c:v>2286</c:v>
                </c:pt>
                <c:pt idx="7761">
                  <c:v>2286</c:v>
                </c:pt>
                <c:pt idx="7762">
                  <c:v>2286</c:v>
                </c:pt>
                <c:pt idx="7763">
                  <c:v>2286</c:v>
                </c:pt>
                <c:pt idx="7764">
                  <c:v>2286</c:v>
                </c:pt>
                <c:pt idx="7765">
                  <c:v>2286</c:v>
                </c:pt>
                <c:pt idx="7766">
                  <c:v>2286</c:v>
                </c:pt>
                <c:pt idx="7767">
                  <c:v>2286</c:v>
                </c:pt>
                <c:pt idx="7768">
                  <c:v>2286</c:v>
                </c:pt>
                <c:pt idx="7769">
                  <c:v>2286</c:v>
                </c:pt>
                <c:pt idx="7770">
                  <c:v>2286</c:v>
                </c:pt>
                <c:pt idx="7771">
                  <c:v>2286</c:v>
                </c:pt>
                <c:pt idx="7772">
                  <c:v>2286</c:v>
                </c:pt>
                <c:pt idx="7773">
                  <c:v>2286</c:v>
                </c:pt>
                <c:pt idx="7774">
                  <c:v>2287</c:v>
                </c:pt>
                <c:pt idx="7775">
                  <c:v>2288</c:v>
                </c:pt>
                <c:pt idx="7776">
                  <c:v>2289</c:v>
                </c:pt>
                <c:pt idx="7777">
                  <c:v>2289</c:v>
                </c:pt>
                <c:pt idx="7778">
                  <c:v>2289</c:v>
                </c:pt>
                <c:pt idx="7779">
                  <c:v>2289</c:v>
                </c:pt>
                <c:pt idx="7780">
                  <c:v>2289</c:v>
                </c:pt>
                <c:pt idx="7781">
                  <c:v>2289</c:v>
                </c:pt>
                <c:pt idx="7782">
                  <c:v>2289</c:v>
                </c:pt>
                <c:pt idx="7783">
                  <c:v>2289</c:v>
                </c:pt>
                <c:pt idx="7784">
                  <c:v>2289</c:v>
                </c:pt>
                <c:pt idx="7785">
                  <c:v>2289</c:v>
                </c:pt>
                <c:pt idx="7786">
                  <c:v>2289</c:v>
                </c:pt>
                <c:pt idx="7787">
                  <c:v>2289</c:v>
                </c:pt>
                <c:pt idx="7788">
                  <c:v>2289</c:v>
                </c:pt>
                <c:pt idx="7789">
                  <c:v>2289</c:v>
                </c:pt>
                <c:pt idx="7790">
                  <c:v>2290</c:v>
                </c:pt>
                <c:pt idx="7791">
                  <c:v>2290</c:v>
                </c:pt>
                <c:pt idx="7792">
                  <c:v>2290</c:v>
                </c:pt>
                <c:pt idx="7793">
                  <c:v>2291</c:v>
                </c:pt>
                <c:pt idx="7794">
                  <c:v>2291</c:v>
                </c:pt>
                <c:pt idx="7795">
                  <c:v>2291</c:v>
                </c:pt>
                <c:pt idx="7796">
                  <c:v>2292</c:v>
                </c:pt>
                <c:pt idx="7797">
                  <c:v>2292</c:v>
                </c:pt>
                <c:pt idx="7798">
                  <c:v>2292</c:v>
                </c:pt>
                <c:pt idx="7799">
                  <c:v>2293</c:v>
                </c:pt>
                <c:pt idx="7800">
                  <c:v>2293</c:v>
                </c:pt>
                <c:pt idx="7801">
                  <c:v>2293</c:v>
                </c:pt>
                <c:pt idx="7802">
                  <c:v>2293</c:v>
                </c:pt>
                <c:pt idx="7803">
                  <c:v>2293</c:v>
                </c:pt>
                <c:pt idx="7804">
                  <c:v>2293</c:v>
                </c:pt>
                <c:pt idx="7805">
                  <c:v>2293</c:v>
                </c:pt>
                <c:pt idx="7806">
                  <c:v>2293</c:v>
                </c:pt>
                <c:pt idx="7807">
                  <c:v>2293</c:v>
                </c:pt>
                <c:pt idx="7808">
                  <c:v>2293</c:v>
                </c:pt>
                <c:pt idx="7809">
                  <c:v>2293</c:v>
                </c:pt>
                <c:pt idx="7810">
                  <c:v>2293</c:v>
                </c:pt>
                <c:pt idx="7811">
                  <c:v>2293</c:v>
                </c:pt>
                <c:pt idx="7812">
                  <c:v>2293</c:v>
                </c:pt>
                <c:pt idx="7813">
                  <c:v>2293</c:v>
                </c:pt>
                <c:pt idx="7814">
                  <c:v>2294</c:v>
                </c:pt>
                <c:pt idx="7815">
                  <c:v>2295</c:v>
                </c:pt>
                <c:pt idx="7816">
                  <c:v>2296</c:v>
                </c:pt>
                <c:pt idx="7817">
                  <c:v>2297</c:v>
                </c:pt>
                <c:pt idx="7818">
                  <c:v>2297</c:v>
                </c:pt>
                <c:pt idx="7819">
                  <c:v>2297</c:v>
                </c:pt>
                <c:pt idx="7820">
                  <c:v>2298</c:v>
                </c:pt>
                <c:pt idx="7821">
                  <c:v>2298</c:v>
                </c:pt>
                <c:pt idx="7822">
                  <c:v>2299</c:v>
                </c:pt>
                <c:pt idx="7823">
                  <c:v>2299</c:v>
                </c:pt>
                <c:pt idx="7824">
                  <c:v>2299</c:v>
                </c:pt>
                <c:pt idx="7825">
                  <c:v>2300</c:v>
                </c:pt>
                <c:pt idx="7826">
                  <c:v>2300</c:v>
                </c:pt>
                <c:pt idx="7827">
                  <c:v>2301</c:v>
                </c:pt>
                <c:pt idx="7828">
                  <c:v>2301</c:v>
                </c:pt>
                <c:pt idx="7829">
                  <c:v>2301</c:v>
                </c:pt>
                <c:pt idx="7830">
                  <c:v>2301</c:v>
                </c:pt>
                <c:pt idx="7831">
                  <c:v>2301</c:v>
                </c:pt>
                <c:pt idx="7832">
                  <c:v>2301</c:v>
                </c:pt>
                <c:pt idx="7833">
                  <c:v>2301</c:v>
                </c:pt>
                <c:pt idx="7834">
                  <c:v>2301</c:v>
                </c:pt>
                <c:pt idx="7835">
                  <c:v>2301</c:v>
                </c:pt>
                <c:pt idx="7836">
                  <c:v>2301</c:v>
                </c:pt>
                <c:pt idx="7837">
                  <c:v>2301</c:v>
                </c:pt>
                <c:pt idx="7838">
                  <c:v>2301</c:v>
                </c:pt>
                <c:pt idx="7839">
                  <c:v>2301</c:v>
                </c:pt>
                <c:pt idx="7840">
                  <c:v>2301</c:v>
                </c:pt>
                <c:pt idx="7841">
                  <c:v>2301</c:v>
                </c:pt>
                <c:pt idx="7842">
                  <c:v>2301</c:v>
                </c:pt>
                <c:pt idx="7843">
                  <c:v>2301</c:v>
                </c:pt>
                <c:pt idx="7844">
                  <c:v>2301</c:v>
                </c:pt>
                <c:pt idx="7845">
                  <c:v>2301</c:v>
                </c:pt>
                <c:pt idx="7846">
                  <c:v>2301</c:v>
                </c:pt>
                <c:pt idx="7847">
                  <c:v>2301</c:v>
                </c:pt>
                <c:pt idx="7848">
                  <c:v>2301</c:v>
                </c:pt>
                <c:pt idx="7849">
                  <c:v>2301</c:v>
                </c:pt>
                <c:pt idx="7850">
                  <c:v>2301</c:v>
                </c:pt>
                <c:pt idx="7851">
                  <c:v>2301</c:v>
                </c:pt>
                <c:pt idx="7852">
                  <c:v>2301</c:v>
                </c:pt>
                <c:pt idx="7853">
                  <c:v>2301</c:v>
                </c:pt>
                <c:pt idx="7854">
                  <c:v>2302</c:v>
                </c:pt>
                <c:pt idx="7855">
                  <c:v>2303</c:v>
                </c:pt>
                <c:pt idx="7856">
                  <c:v>2304</c:v>
                </c:pt>
                <c:pt idx="7857">
                  <c:v>2304</c:v>
                </c:pt>
                <c:pt idx="7858">
                  <c:v>2304</c:v>
                </c:pt>
                <c:pt idx="7859">
                  <c:v>2304</c:v>
                </c:pt>
                <c:pt idx="7860">
                  <c:v>2304</c:v>
                </c:pt>
                <c:pt idx="7861">
                  <c:v>2305</c:v>
                </c:pt>
                <c:pt idx="7862">
                  <c:v>2306</c:v>
                </c:pt>
                <c:pt idx="7863">
                  <c:v>2307</c:v>
                </c:pt>
                <c:pt idx="7864">
                  <c:v>2308</c:v>
                </c:pt>
                <c:pt idx="7865">
                  <c:v>2309</c:v>
                </c:pt>
                <c:pt idx="7866">
                  <c:v>2309</c:v>
                </c:pt>
                <c:pt idx="7867">
                  <c:v>2310</c:v>
                </c:pt>
                <c:pt idx="7868">
                  <c:v>2310</c:v>
                </c:pt>
                <c:pt idx="7869">
                  <c:v>2310</c:v>
                </c:pt>
                <c:pt idx="7870">
                  <c:v>2311</c:v>
                </c:pt>
                <c:pt idx="7871">
                  <c:v>2312</c:v>
                </c:pt>
                <c:pt idx="7872">
                  <c:v>2312</c:v>
                </c:pt>
                <c:pt idx="7873">
                  <c:v>2313</c:v>
                </c:pt>
                <c:pt idx="7874">
                  <c:v>2313</c:v>
                </c:pt>
                <c:pt idx="7875">
                  <c:v>2314</c:v>
                </c:pt>
                <c:pt idx="7876">
                  <c:v>2314</c:v>
                </c:pt>
                <c:pt idx="7877">
                  <c:v>2315</c:v>
                </c:pt>
                <c:pt idx="7878">
                  <c:v>2316</c:v>
                </c:pt>
                <c:pt idx="7879">
                  <c:v>2316</c:v>
                </c:pt>
                <c:pt idx="7880">
                  <c:v>2316</c:v>
                </c:pt>
                <c:pt idx="7881">
                  <c:v>2317</c:v>
                </c:pt>
                <c:pt idx="7882">
                  <c:v>2318</c:v>
                </c:pt>
                <c:pt idx="7883">
                  <c:v>2318</c:v>
                </c:pt>
                <c:pt idx="7884">
                  <c:v>2319</c:v>
                </c:pt>
                <c:pt idx="7885">
                  <c:v>2319</c:v>
                </c:pt>
                <c:pt idx="7886">
                  <c:v>2319</c:v>
                </c:pt>
                <c:pt idx="7887">
                  <c:v>2320</c:v>
                </c:pt>
                <c:pt idx="7888">
                  <c:v>2321</c:v>
                </c:pt>
                <c:pt idx="7889">
                  <c:v>2322</c:v>
                </c:pt>
                <c:pt idx="7890">
                  <c:v>2323</c:v>
                </c:pt>
                <c:pt idx="7891">
                  <c:v>2324</c:v>
                </c:pt>
                <c:pt idx="7892">
                  <c:v>2325</c:v>
                </c:pt>
                <c:pt idx="7893">
                  <c:v>2326</c:v>
                </c:pt>
                <c:pt idx="7894">
                  <c:v>2327</c:v>
                </c:pt>
                <c:pt idx="7895">
                  <c:v>2328</c:v>
                </c:pt>
                <c:pt idx="7896">
                  <c:v>2329</c:v>
                </c:pt>
                <c:pt idx="7897">
                  <c:v>2329</c:v>
                </c:pt>
                <c:pt idx="7898">
                  <c:v>2329</c:v>
                </c:pt>
                <c:pt idx="7899">
                  <c:v>2329</c:v>
                </c:pt>
                <c:pt idx="7900">
                  <c:v>2330</c:v>
                </c:pt>
                <c:pt idx="7901">
                  <c:v>2331</c:v>
                </c:pt>
                <c:pt idx="7902">
                  <c:v>2331</c:v>
                </c:pt>
                <c:pt idx="7903">
                  <c:v>2331</c:v>
                </c:pt>
                <c:pt idx="7904">
                  <c:v>2331</c:v>
                </c:pt>
                <c:pt idx="7905">
                  <c:v>2332</c:v>
                </c:pt>
                <c:pt idx="7906">
                  <c:v>2332</c:v>
                </c:pt>
                <c:pt idx="7907">
                  <c:v>2332</c:v>
                </c:pt>
                <c:pt idx="7908">
                  <c:v>2332</c:v>
                </c:pt>
                <c:pt idx="7909">
                  <c:v>2332</c:v>
                </c:pt>
                <c:pt idx="7910">
                  <c:v>2332</c:v>
                </c:pt>
                <c:pt idx="7911">
                  <c:v>2332</c:v>
                </c:pt>
                <c:pt idx="7912">
                  <c:v>2333</c:v>
                </c:pt>
                <c:pt idx="7913">
                  <c:v>2334</c:v>
                </c:pt>
                <c:pt idx="7914">
                  <c:v>2335</c:v>
                </c:pt>
                <c:pt idx="7915">
                  <c:v>2336</c:v>
                </c:pt>
                <c:pt idx="7916">
                  <c:v>2336</c:v>
                </c:pt>
                <c:pt idx="7917">
                  <c:v>2336</c:v>
                </c:pt>
                <c:pt idx="7918">
                  <c:v>2336</c:v>
                </c:pt>
                <c:pt idx="7919">
                  <c:v>2336</c:v>
                </c:pt>
                <c:pt idx="7920">
                  <c:v>2336</c:v>
                </c:pt>
                <c:pt idx="7921">
                  <c:v>2336</c:v>
                </c:pt>
                <c:pt idx="7922">
                  <c:v>2336</c:v>
                </c:pt>
                <c:pt idx="7923">
                  <c:v>2336</c:v>
                </c:pt>
                <c:pt idx="7924">
                  <c:v>2336</c:v>
                </c:pt>
                <c:pt idx="7925">
                  <c:v>2336</c:v>
                </c:pt>
                <c:pt idx="7926">
                  <c:v>2336</c:v>
                </c:pt>
                <c:pt idx="7927">
                  <c:v>2336</c:v>
                </c:pt>
                <c:pt idx="7928">
                  <c:v>2337</c:v>
                </c:pt>
                <c:pt idx="7929">
                  <c:v>2338</c:v>
                </c:pt>
                <c:pt idx="7930">
                  <c:v>2339</c:v>
                </c:pt>
                <c:pt idx="7931">
                  <c:v>2340</c:v>
                </c:pt>
                <c:pt idx="7932">
                  <c:v>2340</c:v>
                </c:pt>
                <c:pt idx="7933">
                  <c:v>2340</c:v>
                </c:pt>
                <c:pt idx="7934">
                  <c:v>2341</c:v>
                </c:pt>
                <c:pt idx="7935">
                  <c:v>2342</c:v>
                </c:pt>
                <c:pt idx="7936">
                  <c:v>2343</c:v>
                </c:pt>
                <c:pt idx="7937">
                  <c:v>2344</c:v>
                </c:pt>
                <c:pt idx="7938">
                  <c:v>2345</c:v>
                </c:pt>
                <c:pt idx="7939">
                  <c:v>2346</c:v>
                </c:pt>
                <c:pt idx="7940">
                  <c:v>2347</c:v>
                </c:pt>
                <c:pt idx="7941">
                  <c:v>2348</c:v>
                </c:pt>
                <c:pt idx="7942">
                  <c:v>2348</c:v>
                </c:pt>
                <c:pt idx="7943">
                  <c:v>2348</c:v>
                </c:pt>
                <c:pt idx="7944">
                  <c:v>2348</c:v>
                </c:pt>
                <c:pt idx="7945">
                  <c:v>2348</c:v>
                </c:pt>
                <c:pt idx="7946">
                  <c:v>2348</c:v>
                </c:pt>
                <c:pt idx="7947">
                  <c:v>2348</c:v>
                </c:pt>
                <c:pt idx="7948">
                  <c:v>2348</c:v>
                </c:pt>
                <c:pt idx="7949">
                  <c:v>2349</c:v>
                </c:pt>
                <c:pt idx="7950">
                  <c:v>2349</c:v>
                </c:pt>
                <c:pt idx="7951">
                  <c:v>2349</c:v>
                </c:pt>
                <c:pt idx="7952">
                  <c:v>2350</c:v>
                </c:pt>
                <c:pt idx="7953">
                  <c:v>2350</c:v>
                </c:pt>
                <c:pt idx="7954">
                  <c:v>2350</c:v>
                </c:pt>
                <c:pt idx="7955">
                  <c:v>2350</c:v>
                </c:pt>
                <c:pt idx="7956">
                  <c:v>2350</c:v>
                </c:pt>
                <c:pt idx="7957">
                  <c:v>2350</c:v>
                </c:pt>
                <c:pt idx="7958">
                  <c:v>2350</c:v>
                </c:pt>
                <c:pt idx="7959">
                  <c:v>2351</c:v>
                </c:pt>
                <c:pt idx="7960">
                  <c:v>2351</c:v>
                </c:pt>
                <c:pt idx="7961">
                  <c:v>2351</c:v>
                </c:pt>
                <c:pt idx="7962">
                  <c:v>2352</c:v>
                </c:pt>
                <c:pt idx="7963">
                  <c:v>2353</c:v>
                </c:pt>
                <c:pt idx="7964">
                  <c:v>2353</c:v>
                </c:pt>
                <c:pt idx="7965">
                  <c:v>2353</c:v>
                </c:pt>
                <c:pt idx="7966">
                  <c:v>2353</c:v>
                </c:pt>
                <c:pt idx="7967">
                  <c:v>2354</c:v>
                </c:pt>
                <c:pt idx="7968">
                  <c:v>2355</c:v>
                </c:pt>
                <c:pt idx="7969">
                  <c:v>2356</c:v>
                </c:pt>
                <c:pt idx="7970">
                  <c:v>2357</c:v>
                </c:pt>
                <c:pt idx="7971">
                  <c:v>2358</c:v>
                </c:pt>
                <c:pt idx="7972">
                  <c:v>2358</c:v>
                </c:pt>
                <c:pt idx="7973">
                  <c:v>2358</c:v>
                </c:pt>
                <c:pt idx="7974">
                  <c:v>2358</c:v>
                </c:pt>
                <c:pt idx="7975">
                  <c:v>2358</c:v>
                </c:pt>
                <c:pt idx="7976">
                  <c:v>2359</c:v>
                </c:pt>
                <c:pt idx="7977">
                  <c:v>2359</c:v>
                </c:pt>
                <c:pt idx="7978">
                  <c:v>2359</c:v>
                </c:pt>
                <c:pt idx="7979">
                  <c:v>2359</c:v>
                </c:pt>
                <c:pt idx="7980">
                  <c:v>2359</c:v>
                </c:pt>
                <c:pt idx="7981">
                  <c:v>2359</c:v>
                </c:pt>
                <c:pt idx="7982">
                  <c:v>2359</c:v>
                </c:pt>
                <c:pt idx="7983">
                  <c:v>2359</c:v>
                </c:pt>
                <c:pt idx="7984">
                  <c:v>2359</c:v>
                </c:pt>
                <c:pt idx="7985">
                  <c:v>2359</c:v>
                </c:pt>
                <c:pt idx="7986">
                  <c:v>2359</c:v>
                </c:pt>
                <c:pt idx="7987">
                  <c:v>2359</c:v>
                </c:pt>
                <c:pt idx="7988">
                  <c:v>2359</c:v>
                </c:pt>
                <c:pt idx="7989">
                  <c:v>2359</c:v>
                </c:pt>
                <c:pt idx="7990">
                  <c:v>2359</c:v>
                </c:pt>
                <c:pt idx="7991">
                  <c:v>2359</c:v>
                </c:pt>
                <c:pt idx="7992">
                  <c:v>2359</c:v>
                </c:pt>
                <c:pt idx="7993">
                  <c:v>2359</c:v>
                </c:pt>
                <c:pt idx="7994">
                  <c:v>2359</c:v>
                </c:pt>
                <c:pt idx="7995">
                  <c:v>2359</c:v>
                </c:pt>
                <c:pt idx="7996">
                  <c:v>2359</c:v>
                </c:pt>
                <c:pt idx="7997">
                  <c:v>2359</c:v>
                </c:pt>
                <c:pt idx="7998">
                  <c:v>2359</c:v>
                </c:pt>
                <c:pt idx="7999">
                  <c:v>2359</c:v>
                </c:pt>
                <c:pt idx="8000">
                  <c:v>2359</c:v>
                </c:pt>
                <c:pt idx="8001">
                  <c:v>2359</c:v>
                </c:pt>
                <c:pt idx="8002">
                  <c:v>2359</c:v>
                </c:pt>
                <c:pt idx="8003">
                  <c:v>2360</c:v>
                </c:pt>
                <c:pt idx="8004">
                  <c:v>2361</c:v>
                </c:pt>
                <c:pt idx="8005">
                  <c:v>2361</c:v>
                </c:pt>
                <c:pt idx="8006">
                  <c:v>2361</c:v>
                </c:pt>
                <c:pt idx="8007">
                  <c:v>2362</c:v>
                </c:pt>
                <c:pt idx="8008">
                  <c:v>2363</c:v>
                </c:pt>
                <c:pt idx="8009">
                  <c:v>2363</c:v>
                </c:pt>
                <c:pt idx="8010">
                  <c:v>2363</c:v>
                </c:pt>
                <c:pt idx="8011">
                  <c:v>2364</c:v>
                </c:pt>
                <c:pt idx="8012">
                  <c:v>2365</c:v>
                </c:pt>
                <c:pt idx="8013">
                  <c:v>2366</c:v>
                </c:pt>
                <c:pt idx="8014">
                  <c:v>2366</c:v>
                </c:pt>
                <c:pt idx="8015">
                  <c:v>2367</c:v>
                </c:pt>
                <c:pt idx="8016">
                  <c:v>2368</c:v>
                </c:pt>
                <c:pt idx="8017">
                  <c:v>2368</c:v>
                </c:pt>
                <c:pt idx="8018">
                  <c:v>2369</c:v>
                </c:pt>
                <c:pt idx="8019">
                  <c:v>2369</c:v>
                </c:pt>
                <c:pt idx="8020">
                  <c:v>2369</c:v>
                </c:pt>
                <c:pt idx="8021">
                  <c:v>2369</c:v>
                </c:pt>
                <c:pt idx="8022">
                  <c:v>2369</c:v>
                </c:pt>
                <c:pt idx="8023">
                  <c:v>2369</c:v>
                </c:pt>
                <c:pt idx="8024">
                  <c:v>2370</c:v>
                </c:pt>
                <c:pt idx="8025">
                  <c:v>2370</c:v>
                </c:pt>
                <c:pt idx="8026">
                  <c:v>2370</c:v>
                </c:pt>
                <c:pt idx="8027">
                  <c:v>2370</c:v>
                </c:pt>
                <c:pt idx="8028">
                  <c:v>2370</c:v>
                </c:pt>
                <c:pt idx="8029">
                  <c:v>2370</c:v>
                </c:pt>
                <c:pt idx="8030">
                  <c:v>2370</c:v>
                </c:pt>
                <c:pt idx="8031">
                  <c:v>2370</c:v>
                </c:pt>
                <c:pt idx="8032">
                  <c:v>2370</c:v>
                </c:pt>
                <c:pt idx="8033">
                  <c:v>2370</c:v>
                </c:pt>
                <c:pt idx="8034">
                  <c:v>2370</c:v>
                </c:pt>
                <c:pt idx="8035">
                  <c:v>2370</c:v>
                </c:pt>
                <c:pt idx="8036">
                  <c:v>2370</c:v>
                </c:pt>
                <c:pt idx="8037">
                  <c:v>2370</c:v>
                </c:pt>
                <c:pt idx="8038">
                  <c:v>2370</c:v>
                </c:pt>
                <c:pt idx="8039">
                  <c:v>2370</c:v>
                </c:pt>
                <c:pt idx="8040">
                  <c:v>2370</c:v>
                </c:pt>
                <c:pt idx="8041">
                  <c:v>2370</c:v>
                </c:pt>
                <c:pt idx="8042">
                  <c:v>2371</c:v>
                </c:pt>
                <c:pt idx="8043">
                  <c:v>2371</c:v>
                </c:pt>
                <c:pt idx="8044">
                  <c:v>2371</c:v>
                </c:pt>
                <c:pt idx="8045">
                  <c:v>2371</c:v>
                </c:pt>
                <c:pt idx="8046">
                  <c:v>2371</c:v>
                </c:pt>
                <c:pt idx="8047">
                  <c:v>2372</c:v>
                </c:pt>
                <c:pt idx="8048">
                  <c:v>2372</c:v>
                </c:pt>
                <c:pt idx="8049">
                  <c:v>2373</c:v>
                </c:pt>
                <c:pt idx="8050">
                  <c:v>2373</c:v>
                </c:pt>
                <c:pt idx="8051">
                  <c:v>2374</c:v>
                </c:pt>
                <c:pt idx="8052">
                  <c:v>2374</c:v>
                </c:pt>
                <c:pt idx="8053">
                  <c:v>2374</c:v>
                </c:pt>
                <c:pt idx="8054">
                  <c:v>2374</c:v>
                </c:pt>
                <c:pt idx="8055">
                  <c:v>2374</c:v>
                </c:pt>
                <c:pt idx="8056">
                  <c:v>2374</c:v>
                </c:pt>
                <c:pt idx="8057">
                  <c:v>2374</c:v>
                </c:pt>
                <c:pt idx="8058">
                  <c:v>2374</c:v>
                </c:pt>
                <c:pt idx="8059">
                  <c:v>2374</c:v>
                </c:pt>
                <c:pt idx="8060">
                  <c:v>2374</c:v>
                </c:pt>
                <c:pt idx="8061">
                  <c:v>2374</c:v>
                </c:pt>
                <c:pt idx="8062">
                  <c:v>2374</c:v>
                </c:pt>
                <c:pt idx="8063">
                  <c:v>2374</c:v>
                </c:pt>
                <c:pt idx="8064">
                  <c:v>2374</c:v>
                </c:pt>
                <c:pt idx="8065">
                  <c:v>2374</c:v>
                </c:pt>
                <c:pt idx="8066">
                  <c:v>2374</c:v>
                </c:pt>
                <c:pt idx="8067">
                  <c:v>2375</c:v>
                </c:pt>
                <c:pt idx="8068">
                  <c:v>2376</c:v>
                </c:pt>
                <c:pt idx="8069">
                  <c:v>2377</c:v>
                </c:pt>
                <c:pt idx="8070">
                  <c:v>2378</c:v>
                </c:pt>
                <c:pt idx="8071">
                  <c:v>2379</c:v>
                </c:pt>
                <c:pt idx="8072">
                  <c:v>2380</c:v>
                </c:pt>
                <c:pt idx="8073">
                  <c:v>2381</c:v>
                </c:pt>
                <c:pt idx="8074">
                  <c:v>2382</c:v>
                </c:pt>
                <c:pt idx="8075">
                  <c:v>2383</c:v>
                </c:pt>
                <c:pt idx="8076">
                  <c:v>2384</c:v>
                </c:pt>
                <c:pt idx="8077">
                  <c:v>2385</c:v>
                </c:pt>
                <c:pt idx="8078">
                  <c:v>2386</c:v>
                </c:pt>
                <c:pt idx="8079">
                  <c:v>2387</c:v>
                </c:pt>
                <c:pt idx="8080">
                  <c:v>2388</c:v>
                </c:pt>
                <c:pt idx="8081">
                  <c:v>2389</c:v>
                </c:pt>
                <c:pt idx="8082">
                  <c:v>2390</c:v>
                </c:pt>
                <c:pt idx="8083">
                  <c:v>2391</c:v>
                </c:pt>
                <c:pt idx="8084">
                  <c:v>2392</c:v>
                </c:pt>
                <c:pt idx="8085">
                  <c:v>2393</c:v>
                </c:pt>
                <c:pt idx="8086">
                  <c:v>2394</c:v>
                </c:pt>
                <c:pt idx="8087">
                  <c:v>2395</c:v>
                </c:pt>
                <c:pt idx="8088">
                  <c:v>2396</c:v>
                </c:pt>
                <c:pt idx="8089">
                  <c:v>2397</c:v>
                </c:pt>
                <c:pt idx="8090">
                  <c:v>2398</c:v>
                </c:pt>
                <c:pt idx="8091">
                  <c:v>2399</c:v>
                </c:pt>
                <c:pt idx="8092">
                  <c:v>2400</c:v>
                </c:pt>
                <c:pt idx="8093">
                  <c:v>2401</c:v>
                </c:pt>
                <c:pt idx="8094">
                  <c:v>2402</c:v>
                </c:pt>
                <c:pt idx="8095">
                  <c:v>2403</c:v>
                </c:pt>
                <c:pt idx="8096">
                  <c:v>2404</c:v>
                </c:pt>
                <c:pt idx="8097">
                  <c:v>2405</c:v>
                </c:pt>
                <c:pt idx="8098">
                  <c:v>2406</c:v>
                </c:pt>
                <c:pt idx="8099">
                  <c:v>2406</c:v>
                </c:pt>
                <c:pt idx="8100">
                  <c:v>2406</c:v>
                </c:pt>
                <c:pt idx="8101">
                  <c:v>2407</c:v>
                </c:pt>
                <c:pt idx="8102">
                  <c:v>2408</c:v>
                </c:pt>
                <c:pt idx="8103">
                  <c:v>2409</c:v>
                </c:pt>
                <c:pt idx="8104">
                  <c:v>2410</c:v>
                </c:pt>
                <c:pt idx="8105">
                  <c:v>2411</c:v>
                </c:pt>
                <c:pt idx="8106">
                  <c:v>2412</c:v>
                </c:pt>
                <c:pt idx="8107">
                  <c:v>2413</c:v>
                </c:pt>
                <c:pt idx="8108">
                  <c:v>2414</c:v>
                </c:pt>
                <c:pt idx="8109">
                  <c:v>2414</c:v>
                </c:pt>
                <c:pt idx="8110">
                  <c:v>2415</c:v>
                </c:pt>
                <c:pt idx="8111">
                  <c:v>2416</c:v>
                </c:pt>
                <c:pt idx="8112">
                  <c:v>2417</c:v>
                </c:pt>
                <c:pt idx="8113">
                  <c:v>2418</c:v>
                </c:pt>
                <c:pt idx="8114">
                  <c:v>2419</c:v>
                </c:pt>
                <c:pt idx="8115">
                  <c:v>2419</c:v>
                </c:pt>
                <c:pt idx="8116">
                  <c:v>2420</c:v>
                </c:pt>
                <c:pt idx="8117">
                  <c:v>2421</c:v>
                </c:pt>
                <c:pt idx="8118">
                  <c:v>2422</c:v>
                </c:pt>
                <c:pt idx="8119">
                  <c:v>2423</c:v>
                </c:pt>
                <c:pt idx="8120">
                  <c:v>2423</c:v>
                </c:pt>
                <c:pt idx="8121">
                  <c:v>2424</c:v>
                </c:pt>
                <c:pt idx="8122">
                  <c:v>2425</c:v>
                </c:pt>
                <c:pt idx="8123">
                  <c:v>2426</c:v>
                </c:pt>
                <c:pt idx="8124">
                  <c:v>2427</c:v>
                </c:pt>
                <c:pt idx="8125">
                  <c:v>2428</c:v>
                </c:pt>
                <c:pt idx="8126">
                  <c:v>2429</c:v>
                </c:pt>
                <c:pt idx="8127">
                  <c:v>2430</c:v>
                </c:pt>
                <c:pt idx="8128">
                  <c:v>2431</c:v>
                </c:pt>
                <c:pt idx="8129">
                  <c:v>2432</c:v>
                </c:pt>
                <c:pt idx="8130">
                  <c:v>2433</c:v>
                </c:pt>
                <c:pt idx="8131">
                  <c:v>2434</c:v>
                </c:pt>
                <c:pt idx="8132">
                  <c:v>2435</c:v>
                </c:pt>
                <c:pt idx="8133">
                  <c:v>2436</c:v>
                </c:pt>
                <c:pt idx="8134">
                  <c:v>2437</c:v>
                </c:pt>
                <c:pt idx="8135">
                  <c:v>2438</c:v>
                </c:pt>
                <c:pt idx="8136">
                  <c:v>2439</c:v>
                </c:pt>
                <c:pt idx="8137">
                  <c:v>2440</c:v>
                </c:pt>
                <c:pt idx="8138">
                  <c:v>2441</c:v>
                </c:pt>
                <c:pt idx="8139">
                  <c:v>2442</c:v>
                </c:pt>
                <c:pt idx="8140">
                  <c:v>2443</c:v>
                </c:pt>
                <c:pt idx="8141">
                  <c:v>2444</c:v>
                </c:pt>
                <c:pt idx="8142">
                  <c:v>2445</c:v>
                </c:pt>
                <c:pt idx="8143">
                  <c:v>2446</c:v>
                </c:pt>
                <c:pt idx="8144">
                  <c:v>2447</c:v>
                </c:pt>
                <c:pt idx="8145">
                  <c:v>2448</c:v>
                </c:pt>
                <c:pt idx="8146">
                  <c:v>2449</c:v>
                </c:pt>
                <c:pt idx="8147">
                  <c:v>2449</c:v>
                </c:pt>
                <c:pt idx="8148">
                  <c:v>2449</c:v>
                </c:pt>
                <c:pt idx="8149">
                  <c:v>2450</c:v>
                </c:pt>
                <c:pt idx="8150">
                  <c:v>2451</c:v>
                </c:pt>
                <c:pt idx="8151">
                  <c:v>2452</c:v>
                </c:pt>
                <c:pt idx="8152">
                  <c:v>2453</c:v>
                </c:pt>
                <c:pt idx="8153">
                  <c:v>2454</c:v>
                </c:pt>
                <c:pt idx="8154">
                  <c:v>2455</c:v>
                </c:pt>
                <c:pt idx="8155">
                  <c:v>2456</c:v>
                </c:pt>
                <c:pt idx="8156">
                  <c:v>2457</c:v>
                </c:pt>
                <c:pt idx="8157">
                  <c:v>2458</c:v>
                </c:pt>
                <c:pt idx="8158">
                  <c:v>2459</c:v>
                </c:pt>
                <c:pt idx="8159">
                  <c:v>2459</c:v>
                </c:pt>
                <c:pt idx="8160">
                  <c:v>2459</c:v>
                </c:pt>
                <c:pt idx="8161">
                  <c:v>2460</c:v>
                </c:pt>
                <c:pt idx="8162">
                  <c:v>2460</c:v>
                </c:pt>
                <c:pt idx="8163">
                  <c:v>2460</c:v>
                </c:pt>
                <c:pt idx="8164">
                  <c:v>2460</c:v>
                </c:pt>
                <c:pt idx="8165">
                  <c:v>2460</c:v>
                </c:pt>
                <c:pt idx="8166">
                  <c:v>2460</c:v>
                </c:pt>
                <c:pt idx="8167">
                  <c:v>2460</c:v>
                </c:pt>
                <c:pt idx="8168">
                  <c:v>2460</c:v>
                </c:pt>
                <c:pt idx="8169">
                  <c:v>2460</c:v>
                </c:pt>
                <c:pt idx="8170">
                  <c:v>2461</c:v>
                </c:pt>
                <c:pt idx="8171">
                  <c:v>2462</c:v>
                </c:pt>
                <c:pt idx="8172">
                  <c:v>2463</c:v>
                </c:pt>
                <c:pt idx="8173">
                  <c:v>2463</c:v>
                </c:pt>
                <c:pt idx="8174">
                  <c:v>2464</c:v>
                </c:pt>
                <c:pt idx="8175">
                  <c:v>2465</c:v>
                </c:pt>
                <c:pt idx="8176">
                  <c:v>2466</c:v>
                </c:pt>
                <c:pt idx="8177">
                  <c:v>2466</c:v>
                </c:pt>
                <c:pt idx="8178">
                  <c:v>2467</c:v>
                </c:pt>
                <c:pt idx="8179">
                  <c:v>2468</c:v>
                </c:pt>
                <c:pt idx="8180">
                  <c:v>2468</c:v>
                </c:pt>
                <c:pt idx="8181">
                  <c:v>2468</c:v>
                </c:pt>
                <c:pt idx="8182">
                  <c:v>2469</c:v>
                </c:pt>
                <c:pt idx="8183">
                  <c:v>2469</c:v>
                </c:pt>
                <c:pt idx="8184">
                  <c:v>2469</c:v>
                </c:pt>
                <c:pt idx="8185">
                  <c:v>2469</c:v>
                </c:pt>
                <c:pt idx="8186">
                  <c:v>2469</c:v>
                </c:pt>
                <c:pt idx="8187">
                  <c:v>2470</c:v>
                </c:pt>
                <c:pt idx="8188">
                  <c:v>2471</c:v>
                </c:pt>
                <c:pt idx="8189">
                  <c:v>2471</c:v>
                </c:pt>
                <c:pt idx="8190">
                  <c:v>2472</c:v>
                </c:pt>
                <c:pt idx="8191">
                  <c:v>2472</c:v>
                </c:pt>
                <c:pt idx="8192">
                  <c:v>2472</c:v>
                </c:pt>
                <c:pt idx="8193">
                  <c:v>2472</c:v>
                </c:pt>
                <c:pt idx="8194">
                  <c:v>2473</c:v>
                </c:pt>
                <c:pt idx="8195">
                  <c:v>2474</c:v>
                </c:pt>
                <c:pt idx="8196">
                  <c:v>2474</c:v>
                </c:pt>
                <c:pt idx="8197">
                  <c:v>2474</c:v>
                </c:pt>
                <c:pt idx="8198">
                  <c:v>2474</c:v>
                </c:pt>
                <c:pt idx="8199">
                  <c:v>2474</c:v>
                </c:pt>
                <c:pt idx="8200">
                  <c:v>2474</c:v>
                </c:pt>
                <c:pt idx="8201">
                  <c:v>2474</c:v>
                </c:pt>
                <c:pt idx="8202">
                  <c:v>2474</c:v>
                </c:pt>
                <c:pt idx="8203">
                  <c:v>2474</c:v>
                </c:pt>
                <c:pt idx="8204">
                  <c:v>2475</c:v>
                </c:pt>
                <c:pt idx="8205">
                  <c:v>2475</c:v>
                </c:pt>
                <c:pt idx="8206">
                  <c:v>2475</c:v>
                </c:pt>
                <c:pt idx="8207">
                  <c:v>2475</c:v>
                </c:pt>
                <c:pt idx="8208">
                  <c:v>2475</c:v>
                </c:pt>
                <c:pt idx="8209">
                  <c:v>2475</c:v>
                </c:pt>
                <c:pt idx="8210">
                  <c:v>2476</c:v>
                </c:pt>
                <c:pt idx="8211">
                  <c:v>2477</c:v>
                </c:pt>
                <c:pt idx="8212">
                  <c:v>2478</c:v>
                </c:pt>
                <c:pt idx="8213">
                  <c:v>2478</c:v>
                </c:pt>
                <c:pt idx="8214">
                  <c:v>2479</c:v>
                </c:pt>
                <c:pt idx="8215">
                  <c:v>2480</c:v>
                </c:pt>
                <c:pt idx="8216">
                  <c:v>2480</c:v>
                </c:pt>
                <c:pt idx="8217">
                  <c:v>2480</c:v>
                </c:pt>
                <c:pt idx="8218">
                  <c:v>2480</c:v>
                </c:pt>
                <c:pt idx="8219">
                  <c:v>2481</c:v>
                </c:pt>
                <c:pt idx="8220">
                  <c:v>2481</c:v>
                </c:pt>
                <c:pt idx="8221">
                  <c:v>2481</c:v>
                </c:pt>
                <c:pt idx="8222">
                  <c:v>2482</c:v>
                </c:pt>
                <c:pt idx="8223">
                  <c:v>2483</c:v>
                </c:pt>
                <c:pt idx="8224">
                  <c:v>2484</c:v>
                </c:pt>
                <c:pt idx="8225">
                  <c:v>2485</c:v>
                </c:pt>
                <c:pt idx="8226">
                  <c:v>2485</c:v>
                </c:pt>
                <c:pt idx="8227">
                  <c:v>2485</c:v>
                </c:pt>
                <c:pt idx="8228">
                  <c:v>2486</c:v>
                </c:pt>
                <c:pt idx="8229">
                  <c:v>2486</c:v>
                </c:pt>
                <c:pt idx="8230">
                  <c:v>2487</c:v>
                </c:pt>
                <c:pt idx="8231">
                  <c:v>2487</c:v>
                </c:pt>
                <c:pt idx="8232">
                  <c:v>2487</c:v>
                </c:pt>
                <c:pt idx="8233">
                  <c:v>2488</c:v>
                </c:pt>
                <c:pt idx="8234">
                  <c:v>2488</c:v>
                </c:pt>
                <c:pt idx="8235">
                  <c:v>2489</c:v>
                </c:pt>
                <c:pt idx="8236">
                  <c:v>2490</c:v>
                </c:pt>
                <c:pt idx="8237">
                  <c:v>2491</c:v>
                </c:pt>
                <c:pt idx="8238">
                  <c:v>2492</c:v>
                </c:pt>
                <c:pt idx="8239">
                  <c:v>2493</c:v>
                </c:pt>
                <c:pt idx="8240">
                  <c:v>2494</c:v>
                </c:pt>
                <c:pt idx="8241">
                  <c:v>2494</c:v>
                </c:pt>
                <c:pt idx="8242">
                  <c:v>2494</c:v>
                </c:pt>
                <c:pt idx="8243">
                  <c:v>2495</c:v>
                </c:pt>
                <c:pt idx="8244">
                  <c:v>2496</c:v>
                </c:pt>
                <c:pt idx="8245">
                  <c:v>2496</c:v>
                </c:pt>
                <c:pt idx="8246">
                  <c:v>2496</c:v>
                </c:pt>
                <c:pt idx="8247">
                  <c:v>2496</c:v>
                </c:pt>
                <c:pt idx="8248">
                  <c:v>2496</c:v>
                </c:pt>
                <c:pt idx="8249">
                  <c:v>2496</c:v>
                </c:pt>
                <c:pt idx="8250">
                  <c:v>2496</c:v>
                </c:pt>
                <c:pt idx="8251">
                  <c:v>2496</c:v>
                </c:pt>
                <c:pt idx="8252">
                  <c:v>2497</c:v>
                </c:pt>
                <c:pt idx="8253">
                  <c:v>2498</c:v>
                </c:pt>
                <c:pt idx="8254">
                  <c:v>2499</c:v>
                </c:pt>
                <c:pt idx="8255">
                  <c:v>2499</c:v>
                </c:pt>
                <c:pt idx="8256">
                  <c:v>2499</c:v>
                </c:pt>
                <c:pt idx="8257">
                  <c:v>2500</c:v>
                </c:pt>
                <c:pt idx="8258">
                  <c:v>2501</c:v>
                </c:pt>
                <c:pt idx="8259">
                  <c:v>2501</c:v>
                </c:pt>
                <c:pt idx="8260">
                  <c:v>2501</c:v>
                </c:pt>
                <c:pt idx="8261">
                  <c:v>2501</c:v>
                </c:pt>
                <c:pt idx="8262">
                  <c:v>2501</c:v>
                </c:pt>
                <c:pt idx="8263">
                  <c:v>2501</c:v>
                </c:pt>
                <c:pt idx="8264">
                  <c:v>2501</c:v>
                </c:pt>
                <c:pt idx="8265">
                  <c:v>2501</c:v>
                </c:pt>
                <c:pt idx="8266">
                  <c:v>2501</c:v>
                </c:pt>
                <c:pt idx="8267">
                  <c:v>2501</c:v>
                </c:pt>
                <c:pt idx="8268">
                  <c:v>2501</c:v>
                </c:pt>
                <c:pt idx="8269">
                  <c:v>2501</c:v>
                </c:pt>
                <c:pt idx="8270">
                  <c:v>2501</c:v>
                </c:pt>
                <c:pt idx="8271">
                  <c:v>2501</c:v>
                </c:pt>
                <c:pt idx="8272">
                  <c:v>2501</c:v>
                </c:pt>
                <c:pt idx="8273">
                  <c:v>2501</c:v>
                </c:pt>
                <c:pt idx="8274">
                  <c:v>2502</c:v>
                </c:pt>
                <c:pt idx="8275">
                  <c:v>2502</c:v>
                </c:pt>
                <c:pt idx="8276">
                  <c:v>2502</c:v>
                </c:pt>
                <c:pt idx="8277">
                  <c:v>2502</c:v>
                </c:pt>
                <c:pt idx="8278">
                  <c:v>2502</c:v>
                </c:pt>
                <c:pt idx="8279">
                  <c:v>2502</c:v>
                </c:pt>
                <c:pt idx="8280">
                  <c:v>2502</c:v>
                </c:pt>
                <c:pt idx="8281">
                  <c:v>2502</c:v>
                </c:pt>
                <c:pt idx="8282">
                  <c:v>2502</c:v>
                </c:pt>
                <c:pt idx="8283">
                  <c:v>2502</c:v>
                </c:pt>
                <c:pt idx="8284">
                  <c:v>2502</c:v>
                </c:pt>
                <c:pt idx="8285">
                  <c:v>2502</c:v>
                </c:pt>
                <c:pt idx="8286">
                  <c:v>2502</c:v>
                </c:pt>
                <c:pt idx="8287">
                  <c:v>2502</c:v>
                </c:pt>
                <c:pt idx="8288">
                  <c:v>2502</c:v>
                </c:pt>
                <c:pt idx="8289">
                  <c:v>2502</c:v>
                </c:pt>
                <c:pt idx="8290">
                  <c:v>2502</c:v>
                </c:pt>
                <c:pt idx="8291">
                  <c:v>2502</c:v>
                </c:pt>
                <c:pt idx="8292">
                  <c:v>2502</c:v>
                </c:pt>
                <c:pt idx="8293">
                  <c:v>2502</c:v>
                </c:pt>
                <c:pt idx="8294">
                  <c:v>2502</c:v>
                </c:pt>
                <c:pt idx="8295">
                  <c:v>2502</c:v>
                </c:pt>
                <c:pt idx="8296">
                  <c:v>2502</c:v>
                </c:pt>
                <c:pt idx="8297">
                  <c:v>2502</c:v>
                </c:pt>
                <c:pt idx="8298">
                  <c:v>2502</c:v>
                </c:pt>
                <c:pt idx="8299">
                  <c:v>2502</c:v>
                </c:pt>
                <c:pt idx="8300">
                  <c:v>2502</c:v>
                </c:pt>
                <c:pt idx="8301">
                  <c:v>2502</c:v>
                </c:pt>
                <c:pt idx="8302">
                  <c:v>2502</c:v>
                </c:pt>
                <c:pt idx="8303">
                  <c:v>2502</c:v>
                </c:pt>
                <c:pt idx="8304">
                  <c:v>2502</c:v>
                </c:pt>
                <c:pt idx="8305">
                  <c:v>2502</c:v>
                </c:pt>
                <c:pt idx="8306">
                  <c:v>2502</c:v>
                </c:pt>
                <c:pt idx="8307">
                  <c:v>2502</c:v>
                </c:pt>
                <c:pt idx="8308">
                  <c:v>2502</c:v>
                </c:pt>
                <c:pt idx="8309">
                  <c:v>2502</c:v>
                </c:pt>
                <c:pt idx="8310">
                  <c:v>2502</c:v>
                </c:pt>
                <c:pt idx="8311">
                  <c:v>2502</c:v>
                </c:pt>
                <c:pt idx="8312">
                  <c:v>2502</c:v>
                </c:pt>
                <c:pt idx="8313">
                  <c:v>2502</c:v>
                </c:pt>
                <c:pt idx="8314">
                  <c:v>2502</c:v>
                </c:pt>
                <c:pt idx="8315">
                  <c:v>2502</c:v>
                </c:pt>
                <c:pt idx="8316">
                  <c:v>2502</c:v>
                </c:pt>
                <c:pt idx="8317">
                  <c:v>2502</c:v>
                </c:pt>
                <c:pt idx="8318">
                  <c:v>2502</c:v>
                </c:pt>
                <c:pt idx="8319">
                  <c:v>2502</c:v>
                </c:pt>
                <c:pt idx="8320">
                  <c:v>2502</c:v>
                </c:pt>
                <c:pt idx="8321">
                  <c:v>2502</c:v>
                </c:pt>
                <c:pt idx="8322">
                  <c:v>2502</c:v>
                </c:pt>
                <c:pt idx="8323">
                  <c:v>2502</c:v>
                </c:pt>
                <c:pt idx="8324">
                  <c:v>2503</c:v>
                </c:pt>
                <c:pt idx="8325">
                  <c:v>2504</c:v>
                </c:pt>
                <c:pt idx="8326">
                  <c:v>2504</c:v>
                </c:pt>
                <c:pt idx="8327">
                  <c:v>2504</c:v>
                </c:pt>
                <c:pt idx="8328">
                  <c:v>2504</c:v>
                </c:pt>
                <c:pt idx="8329">
                  <c:v>2504</c:v>
                </c:pt>
                <c:pt idx="8330">
                  <c:v>2504</c:v>
                </c:pt>
                <c:pt idx="8331">
                  <c:v>2504</c:v>
                </c:pt>
                <c:pt idx="8332">
                  <c:v>2504</c:v>
                </c:pt>
                <c:pt idx="8333">
                  <c:v>2504</c:v>
                </c:pt>
                <c:pt idx="8334">
                  <c:v>2504</c:v>
                </c:pt>
                <c:pt idx="8335">
                  <c:v>2504</c:v>
                </c:pt>
                <c:pt idx="8336">
                  <c:v>2504</c:v>
                </c:pt>
                <c:pt idx="8337">
                  <c:v>2504</c:v>
                </c:pt>
                <c:pt idx="8338">
                  <c:v>2504</c:v>
                </c:pt>
                <c:pt idx="8339">
                  <c:v>2504</c:v>
                </c:pt>
                <c:pt idx="8340">
                  <c:v>2504</c:v>
                </c:pt>
                <c:pt idx="8341">
                  <c:v>2504</c:v>
                </c:pt>
                <c:pt idx="8342">
                  <c:v>2504</c:v>
                </c:pt>
                <c:pt idx="8343">
                  <c:v>2504</c:v>
                </c:pt>
                <c:pt idx="8344">
                  <c:v>2504</c:v>
                </c:pt>
                <c:pt idx="8345">
                  <c:v>2504</c:v>
                </c:pt>
                <c:pt idx="8346">
                  <c:v>2505</c:v>
                </c:pt>
                <c:pt idx="8347">
                  <c:v>2505</c:v>
                </c:pt>
                <c:pt idx="8348">
                  <c:v>2505</c:v>
                </c:pt>
                <c:pt idx="8349">
                  <c:v>2505</c:v>
                </c:pt>
                <c:pt idx="8350">
                  <c:v>2505</c:v>
                </c:pt>
                <c:pt idx="8351">
                  <c:v>2505</c:v>
                </c:pt>
                <c:pt idx="8352">
                  <c:v>2505</c:v>
                </c:pt>
                <c:pt idx="8353">
                  <c:v>2506</c:v>
                </c:pt>
                <c:pt idx="8354">
                  <c:v>2506</c:v>
                </c:pt>
                <c:pt idx="8355">
                  <c:v>2506</c:v>
                </c:pt>
                <c:pt idx="8356">
                  <c:v>2506</c:v>
                </c:pt>
                <c:pt idx="8357">
                  <c:v>2506</c:v>
                </c:pt>
                <c:pt idx="8358">
                  <c:v>2506</c:v>
                </c:pt>
                <c:pt idx="8359">
                  <c:v>2506</c:v>
                </c:pt>
                <c:pt idx="8360">
                  <c:v>2506</c:v>
                </c:pt>
                <c:pt idx="8361">
                  <c:v>2506</c:v>
                </c:pt>
                <c:pt idx="8362">
                  <c:v>2506</c:v>
                </c:pt>
                <c:pt idx="8363">
                  <c:v>2506</c:v>
                </c:pt>
                <c:pt idx="8364">
                  <c:v>2506</c:v>
                </c:pt>
                <c:pt idx="8365">
                  <c:v>2506</c:v>
                </c:pt>
                <c:pt idx="8366">
                  <c:v>2506</c:v>
                </c:pt>
                <c:pt idx="8367">
                  <c:v>2506</c:v>
                </c:pt>
                <c:pt idx="8368">
                  <c:v>2506</c:v>
                </c:pt>
                <c:pt idx="8369">
                  <c:v>2507</c:v>
                </c:pt>
                <c:pt idx="8370">
                  <c:v>2508</c:v>
                </c:pt>
                <c:pt idx="8371">
                  <c:v>2508</c:v>
                </c:pt>
                <c:pt idx="8372">
                  <c:v>2509</c:v>
                </c:pt>
                <c:pt idx="8373">
                  <c:v>2510</c:v>
                </c:pt>
                <c:pt idx="8374">
                  <c:v>2510</c:v>
                </c:pt>
                <c:pt idx="8375">
                  <c:v>2510</c:v>
                </c:pt>
                <c:pt idx="8376">
                  <c:v>2510</c:v>
                </c:pt>
                <c:pt idx="8377">
                  <c:v>2511</c:v>
                </c:pt>
                <c:pt idx="8378">
                  <c:v>2512</c:v>
                </c:pt>
                <c:pt idx="8379">
                  <c:v>2513</c:v>
                </c:pt>
                <c:pt idx="8380">
                  <c:v>2514</c:v>
                </c:pt>
                <c:pt idx="8381">
                  <c:v>2514</c:v>
                </c:pt>
                <c:pt idx="8382">
                  <c:v>2514</c:v>
                </c:pt>
                <c:pt idx="8383">
                  <c:v>2515</c:v>
                </c:pt>
                <c:pt idx="8384">
                  <c:v>2516</c:v>
                </c:pt>
                <c:pt idx="8385">
                  <c:v>2517</c:v>
                </c:pt>
                <c:pt idx="8386">
                  <c:v>2518</c:v>
                </c:pt>
                <c:pt idx="8387">
                  <c:v>2519</c:v>
                </c:pt>
                <c:pt idx="8388">
                  <c:v>2520</c:v>
                </c:pt>
                <c:pt idx="8389">
                  <c:v>2521</c:v>
                </c:pt>
                <c:pt idx="8390">
                  <c:v>2522</c:v>
                </c:pt>
                <c:pt idx="8391">
                  <c:v>2523</c:v>
                </c:pt>
                <c:pt idx="8392">
                  <c:v>2524</c:v>
                </c:pt>
                <c:pt idx="8393">
                  <c:v>2525</c:v>
                </c:pt>
                <c:pt idx="8394">
                  <c:v>2526</c:v>
                </c:pt>
                <c:pt idx="8395">
                  <c:v>2527</c:v>
                </c:pt>
                <c:pt idx="8396">
                  <c:v>2527</c:v>
                </c:pt>
                <c:pt idx="8397">
                  <c:v>2528</c:v>
                </c:pt>
                <c:pt idx="8398">
                  <c:v>2529</c:v>
                </c:pt>
                <c:pt idx="8399">
                  <c:v>2530</c:v>
                </c:pt>
                <c:pt idx="8400">
                  <c:v>2531</c:v>
                </c:pt>
                <c:pt idx="8401">
                  <c:v>2532</c:v>
                </c:pt>
                <c:pt idx="8402">
                  <c:v>2533</c:v>
                </c:pt>
                <c:pt idx="8403">
                  <c:v>2534</c:v>
                </c:pt>
                <c:pt idx="8404">
                  <c:v>2535</c:v>
                </c:pt>
                <c:pt idx="8405">
                  <c:v>2536</c:v>
                </c:pt>
                <c:pt idx="8406">
                  <c:v>2536</c:v>
                </c:pt>
                <c:pt idx="8407">
                  <c:v>2536</c:v>
                </c:pt>
                <c:pt idx="8408">
                  <c:v>2536</c:v>
                </c:pt>
                <c:pt idx="8409">
                  <c:v>2536</c:v>
                </c:pt>
                <c:pt idx="8410">
                  <c:v>2536</c:v>
                </c:pt>
                <c:pt idx="8411">
                  <c:v>2536</c:v>
                </c:pt>
                <c:pt idx="8412">
                  <c:v>2536</c:v>
                </c:pt>
                <c:pt idx="8413">
                  <c:v>2536</c:v>
                </c:pt>
                <c:pt idx="8414">
                  <c:v>2536</c:v>
                </c:pt>
                <c:pt idx="8415">
                  <c:v>2536</c:v>
                </c:pt>
                <c:pt idx="8416">
                  <c:v>2536</c:v>
                </c:pt>
                <c:pt idx="8417">
                  <c:v>2536</c:v>
                </c:pt>
                <c:pt idx="8418">
                  <c:v>2536</c:v>
                </c:pt>
                <c:pt idx="8419">
                  <c:v>2536</c:v>
                </c:pt>
                <c:pt idx="8420">
                  <c:v>2537</c:v>
                </c:pt>
                <c:pt idx="8421">
                  <c:v>2538</c:v>
                </c:pt>
                <c:pt idx="8422">
                  <c:v>2539</c:v>
                </c:pt>
                <c:pt idx="8423">
                  <c:v>2539</c:v>
                </c:pt>
                <c:pt idx="8424">
                  <c:v>2540</c:v>
                </c:pt>
                <c:pt idx="8425">
                  <c:v>2541</c:v>
                </c:pt>
                <c:pt idx="8426">
                  <c:v>2541</c:v>
                </c:pt>
                <c:pt idx="8427">
                  <c:v>2541</c:v>
                </c:pt>
                <c:pt idx="8428">
                  <c:v>2541</c:v>
                </c:pt>
                <c:pt idx="8429">
                  <c:v>2542</c:v>
                </c:pt>
                <c:pt idx="8430">
                  <c:v>2542</c:v>
                </c:pt>
                <c:pt idx="8431">
                  <c:v>2542</c:v>
                </c:pt>
                <c:pt idx="8432">
                  <c:v>2542</c:v>
                </c:pt>
                <c:pt idx="8433">
                  <c:v>2542</c:v>
                </c:pt>
                <c:pt idx="8434">
                  <c:v>2542</c:v>
                </c:pt>
                <c:pt idx="8435">
                  <c:v>2542</c:v>
                </c:pt>
                <c:pt idx="8436">
                  <c:v>2542</c:v>
                </c:pt>
                <c:pt idx="8437">
                  <c:v>2542</c:v>
                </c:pt>
                <c:pt idx="8438">
                  <c:v>2542</c:v>
                </c:pt>
                <c:pt idx="8439">
                  <c:v>2542</c:v>
                </c:pt>
                <c:pt idx="8440">
                  <c:v>2542</c:v>
                </c:pt>
                <c:pt idx="8441">
                  <c:v>2542</c:v>
                </c:pt>
                <c:pt idx="8442">
                  <c:v>2542</c:v>
                </c:pt>
                <c:pt idx="8443">
                  <c:v>2542</c:v>
                </c:pt>
                <c:pt idx="8444">
                  <c:v>2542</c:v>
                </c:pt>
                <c:pt idx="8445">
                  <c:v>2542</c:v>
                </c:pt>
                <c:pt idx="8446">
                  <c:v>2542</c:v>
                </c:pt>
                <c:pt idx="8447">
                  <c:v>2542</c:v>
                </c:pt>
                <c:pt idx="8448">
                  <c:v>2542</c:v>
                </c:pt>
                <c:pt idx="8449">
                  <c:v>2542</c:v>
                </c:pt>
                <c:pt idx="8450">
                  <c:v>2542</c:v>
                </c:pt>
                <c:pt idx="8451">
                  <c:v>2542</c:v>
                </c:pt>
                <c:pt idx="8452">
                  <c:v>2542</c:v>
                </c:pt>
                <c:pt idx="8453">
                  <c:v>2542</c:v>
                </c:pt>
                <c:pt idx="8454">
                  <c:v>2543</c:v>
                </c:pt>
                <c:pt idx="8455">
                  <c:v>2543</c:v>
                </c:pt>
                <c:pt idx="8456">
                  <c:v>2543</c:v>
                </c:pt>
                <c:pt idx="8457">
                  <c:v>2543</c:v>
                </c:pt>
                <c:pt idx="8458">
                  <c:v>2543</c:v>
                </c:pt>
                <c:pt idx="8459">
                  <c:v>2543</c:v>
                </c:pt>
                <c:pt idx="8460">
                  <c:v>2543</c:v>
                </c:pt>
                <c:pt idx="8461">
                  <c:v>2543</c:v>
                </c:pt>
                <c:pt idx="8462">
                  <c:v>2543</c:v>
                </c:pt>
                <c:pt idx="8463">
                  <c:v>2543</c:v>
                </c:pt>
                <c:pt idx="8464">
                  <c:v>2543</c:v>
                </c:pt>
                <c:pt idx="8465">
                  <c:v>2544</c:v>
                </c:pt>
                <c:pt idx="8466">
                  <c:v>2545</c:v>
                </c:pt>
                <c:pt idx="8467">
                  <c:v>2546</c:v>
                </c:pt>
                <c:pt idx="8468">
                  <c:v>2546</c:v>
                </c:pt>
                <c:pt idx="8469">
                  <c:v>2546</c:v>
                </c:pt>
                <c:pt idx="8470">
                  <c:v>2546</c:v>
                </c:pt>
                <c:pt idx="8471">
                  <c:v>2546</c:v>
                </c:pt>
                <c:pt idx="8472">
                  <c:v>2546</c:v>
                </c:pt>
                <c:pt idx="8473">
                  <c:v>2547</c:v>
                </c:pt>
                <c:pt idx="8474">
                  <c:v>2547</c:v>
                </c:pt>
                <c:pt idx="8475">
                  <c:v>2548</c:v>
                </c:pt>
                <c:pt idx="8476">
                  <c:v>2548</c:v>
                </c:pt>
                <c:pt idx="8477">
                  <c:v>2548</c:v>
                </c:pt>
                <c:pt idx="8478">
                  <c:v>2548</c:v>
                </c:pt>
                <c:pt idx="8479">
                  <c:v>2549</c:v>
                </c:pt>
                <c:pt idx="8480">
                  <c:v>2550</c:v>
                </c:pt>
                <c:pt idx="8481">
                  <c:v>2551</c:v>
                </c:pt>
                <c:pt idx="8482">
                  <c:v>2552</c:v>
                </c:pt>
                <c:pt idx="8483">
                  <c:v>2553</c:v>
                </c:pt>
                <c:pt idx="8484">
                  <c:v>2554</c:v>
                </c:pt>
                <c:pt idx="8485">
                  <c:v>2555</c:v>
                </c:pt>
                <c:pt idx="8486">
                  <c:v>2556</c:v>
                </c:pt>
                <c:pt idx="8487">
                  <c:v>2557</c:v>
                </c:pt>
                <c:pt idx="8488">
                  <c:v>2558</c:v>
                </c:pt>
                <c:pt idx="8489">
                  <c:v>2559</c:v>
                </c:pt>
                <c:pt idx="8490">
                  <c:v>2560</c:v>
                </c:pt>
                <c:pt idx="8491">
                  <c:v>2561</c:v>
                </c:pt>
                <c:pt idx="8492">
                  <c:v>2562</c:v>
                </c:pt>
                <c:pt idx="8493">
                  <c:v>2563</c:v>
                </c:pt>
                <c:pt idx="8494">
                  <c:v>2564</c:v>
                </c:pt>
                <c:pt idx="8495">
                  <c:v>2565</c:v>
                </c:pt>
                <c:pt idx="8496">
                  <c:v>2566</c:v>
                </c:pt>
                <c:pt idx="8497">
                  <c:v>2567</c:v>
                </c:pt>
                <c:pt idx="8498">
                  <c:v>2568</c:v>
                </c:pt>
                <c:pt idx="8499">
                  <c:v>2569</c:v>
                </c:pt>
                <c:pt idx="8500">
                  <c:v>2570</c:v>
                </c:pt>
                <c:pt idx="8501">
                  <c:v>2571</c:v>
                </c:pt>
                <c:pt idx="8502">
                  <c:v>2572</c:v>
                </c:pt>
                <c:pt idx="8503">
                  <c:v>2573</c:v>
                </c:pt>
                <c:pt idx="8504">
                  <c:v>2573</c:v>
                </c:pt>
                <c:pt idx="8505">
                  <c:v>2573</c:v>
                </c:pt>
                <c:pt idx="8506">
                  <c:v>2574</c:v>
                </c:pt>
                <c:pt idx="8507">
                  <c:v>2575</c:v>
                </c:pt>
                <c:pt idx="8508">
                  <c:v>2576</c:v>
                </c:pt>
                <c:pt idx="8509">
                  <c:v>2577</c:v>
                </c:pt>
                <c:pt idx="8510">
                  <c:v>2578</c:v>
                </c:pt>
                <c:pt idx="8511">
                  <c:v>2579</c:v>
                </c:pt>
                <c:pt idx="8512">
                  <c:v>2580</c:v>
                </c:pt>
                <c:pt idx="8513">
                  <c:v>2581</c:v>
                </c:pt>
                <c:pt idx="8514">
                  <c:v>2582</c:v>
                </c:pt>
                <c:pt idx="8515">
                  <c:v>2583</c:v>
                </c:pt>
                <c:pt idx="8516">
                  <c:v>2584</c:v>
                </c:pt>
                <c:pt idx="8517">
                  <c:v>2585</c:v>
                </c:pt>
                <c:pt idx="8518">
                  <c:v>2586</c:v>
                </c:pt>
                <c:pt idx="8519">
                  <c:v>2587</c:v>
                </c:pt>
                <c:pt idx="8520">
                  <c:v>2588</c:v>
                </c:pt>
                <c:pt idx="8521">
                  <c:v>2589</c:v>
                </c:pt>
                <c:pt idx="8522">
                  <c:v>2590</c:v>
                </c:pt>
                <c:pt idx="8523">
                  <c:v>2591</c:v>
                </c:pt>
                <c:pt idx="8524">
                  <c:v>2592</c:v>
                </c:pt>
                <c:pt idx="8525">
                  <c:v>2593</c:v>
                </c:pt>
                <c:pt idx="8526">
                  <c:v>2593</c:v>
                </c:pt>
                <c:pt idx="8527">
                  <c:v>2594</c:v>
                </c:pt>
                <c:pt idx="8528">
                  <c:v>2595</c:v>
                </c:pt>
                <c:pt idx="8529">
                  <c:v>2596</c:v>
                </c:pt>
                <c:pt idx="8530">
                  <c:v>2597</c:v>
                </c:pt>
                <c:pt idx="8531">
                  <c:v>2597</c:v>
                </c:pt>
                <c:pt idx="8532">
                  <c:v>2598</c:v>
                </c:pt>
                <c:pt idx="8533">
                  <c:v>2599</c:v>
                </c:pt>
                <c:pt idx="8534">
                  <c:v>2599</c:v>
                </c:pt>
                <c:pt idx="8535">
                  <c:v>2600</c:v>
                </c:pt>
                <c:pt idx="8536">
                  <c:v>2601</c:v>
                </c:pt>
                <c:pt idx="8537">
                  <c:v>2602</c:v>
                </c:pt>
                <c:pt idx="8538">
                  <c:v>2603</c:v>
                </c:pt>
                <c:pt idx="8539">
                  <c:v>2603</c:v>
                </c:pt>
                <c:pt idx="8540">
                  <c:v>2603</c:v>
                </c:pt>
                <c:pt idx="8541">
                  <c:v>2604</c:v>
                </c:pt>
                <c:pt idx="8542">
                  <c:v>2604</c:v>
                </c:pt>
                <c:pt idx="8543">
                  <c:v>2604</c:v>
                </c:pt>
                <c:pt idx="8544">
                  <c:v>2605</c:v>
                </c:pt>
                <c:pt idx="8545">
                  <c:v>2606</c:v>
                </c:pt>
                <c:pt idx="8546">
                  <c:v>2607</c:v>
                </c:pt>
                <c:pt idx="8547">
                  <c:v>2608</c:v>
                </c:pt>
                <c:pt idx="8548">
                  <c:v>2609</c:v>
                </c:pt>
                <c:pt idx="8549">
                  <c:v>2609</c:v>
                </c:pt>
                <c:pt idx="8550">
                  <c:v>2610</c:v>
                </c:pt>
                <c:pt idx="8551">
                  <c:v>2611</c:v>
                </c:pt>
                <c:pt idx="8552">
                  <c:v>2612</c:v>
                </c:pt>
                <c:pt idx="8553">
                  <c:v>2613</c:v>
                </c:pt>
                <c:pt idx="8554">
                  <c:v>2614</c:v>
                </c:pt>
                <c:pt idx="8555">
                  <c:v>2615</c:v>
                </c:pt>
                <c:pt idx="8556">
                  <c:v>2616</c:v>
                </c:pt>
                <c:pt idx="8557">
                  <c:v>2617</c:v>
                </c:pt>
                <c:pt idx="8558">
                  <c:v>2618</c:v>
                </c:pt>
                <c:pt idx="8559">
                  <c:v>2619</c:v>
                </c:pt>
                <c:pt idx="8560">
                  <c:v>2620</c:v>
                </c:pt>
                <c:pt idx="8561">
                  <c:v>2621</c:v>
                </c:pt>
                <c:pt idx="8562">
                  <c:v>2622</c:v>
                </c:pt>
                <c:pt idx="8563">
                  <c:v>2623</c:v>
                </c:pt>
                <c:pt idx="8564">
                  <c:v>2624</c:v>
                </c:pt>
                <c:pt idx="8565">
                  <c:v>2625</c:v>
                </c:pt>
                <c:pt idx="8566">
                  <c:v>2626</c:v>
                </c:pt>
                <c:pt idx="8567">
                  <c:v>2626</c:v>
                </c:pt>
                <c:pt idx="8568">
                  <c:v>2626</c:v>
                </c:pt>
                <c:pt idx="8569">
                  <c:v>2626</c:v>
                </c:pt>
                <c:pt idx="8570">
                  <c:v>2627</c:v>
                </c:pt>
                <c:pt idx="8571">
                  <c:v>2628</c:v>
                </c:pt>
                <c:pt idx="8572">
                  <c:v>2629</c:v>
                </c:pt>
                <c:pt idx="8573">
                  <c:v>2629</c:v>
                </c:pt>
                <c:pt idx="8574">
                  <c:v>2629</c:v>
                </c:pt>
                <c:pt idx="8575">
                  <c:v>2629</c:v>
                </c:pt>
                <c:pt idx="8576">
                  <c:v>2630</c:v>
                </c:pt>
                <c:pt idx="8577">
                  <c:v>2630</c:v>
                </c:pt>
                <c:pt idx="8578">
                  <c:v>2630</c:v>
                </c:pt>
                <c:pt idx="8579">
                  <c:v>2630</c:v>
                </c:pt>
                <c:pt idx="8580">
                  <c:v>2630</c:v>
                </c:pt>
                <c:pt idx="8581">
                  <c:v>2630</c:v>
                </c:pt>
                <c:pt idx="8582">
                  <c:v>2631</c:v>
                </c:pt>
                <c:pt idx="8583">
                  <c:v>2632</c:v>
                </c:pt>
                <c:pt idx="8584">
                  <c:v>2633</c:v>
                </c:pt>
                <c:pt idx="8585">
                  <c:v>2634</c:v>
                </c:pt>
                <c:pt idx="8586">
                  <c:v>2635</c:v>
                </c:pt>
                <c:pt idx="8587">
                  <c:v>2636</c:v>
                </c:pt>
                <c:pt idx="8588">
                  <c:v>2637</c:v>
                </c:pt>
                <c:pt idx="8589">
                  <c:v>2638</c:v>
                </c:pt>
                <c:pt idx="8590">
                  <c:v>2639</c:v>
                </c:pt>
                <c:pt idx="8591">
                  <c:v>2639</c:v>
                </c:pt>
                <c:pt idx="8592">
                  <c:v>2639</c:v>
                </c:pt>
                <c:pt idx="8593">
                  <c:v>2639</c:v>
                </c:pt>
                <c:pt idx="8594">
                  <c:v>2639</c:v>
                </c:pt>
                <c:pt idx="8595">
                  <c:v>2640</c:v>
                </c:pt>
                <c:pt idx="8596">
                  <c:v>2640</c:v>
                </c:pt>
                <c:pt idx="8597">
                  <c:v>2640</c:v>
                </c:pt>
                <c:pt idx="8598">
                  <c:v>2640</c:v>
                </c:pt>
                <c:pt idx="8599">
                  <c:v>2641</c:v>
                </c:pt>
                <c:pt idx="8600">
                  <c:v>2642</c:v>
                </c:pt>
                <c:pt idx="8601">
                  <c:v>2642</c:v>
                </c:pt>
                <c:pt idx="8602">
                  <c:v>2642</c:v>
                </c:pt>
                <c:pt idx="8603">
                  <c:v>2642</c:v>
                </c:pt>
                <c:pt idx="8604">
                  <c:v>2642</c:v>
                </c:pt>
                <c:pt idx="8605">
                  <c:v>2642</c:v>
                </c:pt>
                <c:pt idx="8606">
                  <c:v>2642</c:v>
                </c:pt>
                <c:pt idx="8607">
                  <c:v>2642</c:v>
                </c:pt>
                <c:pt idx="8608">
                  <c:v>2642</c:v>
                </c:pt>
                <c:pt idx="8609">
                  <c:v>2642</c:v>
                </c:pt>
                <c:pt idx="8610">
                  <c:v>2642</c:v>
                </c:pt>
                <c:pt idx="8611">
                  <c:v>2642</c:v>
                </c:pt>
                <c:pt idx="8612">
                  <c:v>2643</c:v>
                </c:pt>
                <c:pt idx="8613">
                  <c:v>2644</c:v>
                </c:pt>
                <c:pt idx="8614">
                  <c:v>2644</c:v>
                </c:pt>
                <c:pt idx="8615">
                  <c:v>2644</c:v>
                </c:pt>
                <c:pt idx="8616">
                  <c:v>2645</c:v>
                </c:pt>
                <c:pt idx="8617">
                  <c:v>2645</c:v>
                </c:pt>
                <c:pt idx="8618">
                  <c:v>2645</c:v>
                </c:pt>
                <c:pt idx="8619">
                  <c:v>2646</c:v>
                </c:pt>
                <c:pt idx="8620">
                  <c:v>2646</c:v>
                </c:pt>
                <c:pt idx="8621">
                  <c:v>2647</c:v>
                </c:pt>
                <c:pt idx="8622">
                  <c:v>2647</c:v>
                </c:pt>
                <c:pt idx="8623">
                  <c:v>2647</c:v>
                </c:pt>
                <c:pt idx="8624">
                  <c:v>2647</c:v>
                </c:pt>
                <c:pt idx="8625">
                  <c:v>2647</c:v>
                </c:pt>
                <c:pt idx="8626">
                  <c:v>2647</c:v>
                </c:pt>
                <c:pt idx="8627">
                  <c:v>2647</c:v>
                </c:pt>
                <c:pt idx="8628">
                  <c:v>2647</c:v>
                </c:pt>
                <c:pt idx="8629">
                  <c:v>2647</c:v>
                </c:pt>
                <c:pt idx="8630">
                  <c:v>2647</c:v>
                </c:pt>
                <c:pt idx="8631">
                  <c:v>2647</c:v>
                </c:pt>
                <c:pt idx="8632">
                  <c:v>2647</c:v>
                </c:pt>
                <c:pt idx="8633">
                  <c:v>2647</c:v>
                </c:pt>
                <c:pt idx="8634">
                  <c:v>2647</c:v>
                </c:pt>
                <c:pt idx="8635">
                  <c:v>2647</c:v>
                </c:pt>
                <c:pt idx="8636">
                  <c:v>2647</c:v>
                </c:pt>
                <c:pt idx="8637">
                  <c:v>2647</c:v>
                </c:pt>
                <c:pt idx="8638">
                  <c:v>2647</c:v>
                </c:pt>
                <c:pt idx="8639">
                  <c:v>2647</c:v>
                </c:pt>
                <c:pt idx="8640">
                  <c:v>2647</c:v>
                </c:pt>
                <c:pt idx="8641">
                  <c:v>2648</c:v>
                </c:pt>
                <c:pt idx="8642">
                  <c:v>2649</c:v>
                </c:pt>
                <c:pt idx="8643">
                  <c:v>2650</c:v>
                </c:pt>
                <c:pt idx="8644">
                  <c:v>2651</c:v>
                </c:pt>
                <c:pt idx="8645">
                  <c:v>2651</c:v>
                </c:pt>
                <c:pt idx="8646">
                  <c:v>2651</c:v>
                </c:pt>
                <c:pt idx="8647">
                  <c:v>2651</c:v>
                </c:pt>
                <c:pt idx="8648">
                  <c:v>2651</c:v>
                </c:pt>
                <c:pt idx="8649">
                  <c:v>2651</c:v>
                </c:pt>
                <c:pt idx="8650">
                  <c:v>2651</c:v>
                </c:pt>
                <c:pt idx="8651">
                  <c:v>2651</c:v>
                </c:pt>
                <c:pt idx="8652">
                  <c:v>2651</c:v>
                </c:pt>
                <c:pt idx="8653">
                  <c:v>2652</c:v>
                </c:pt>
                <c:pt idx="8654">
                  <c:v>2653</c:v>
                </c:pt>
                <c:pt idx="8655">
                  <c:v>2653</c:v>
                </c:pt>
                <c:pt idx="8656">
                  <c:v>2653</c:v>
                </c:pt>
                <c:pt idx="8657">
                  <c:v>2653</c:v>
                </c:pt>
                <c:pt idx="8658">
                  <c:v>2653</c:v>
                </c:pt>
                <c:pt idx="8659">
                  <c:v>2653</c:v>
                </c:pt>
                <c:pt idx="8660">
                  <c:v>2653</c:v>
                </c:pt>
                <c:pt idx="8661">
                  <c:v>2654</c:v>
                </c:pt>
                <c:pt idx="8662">
                  <c:v>2654</c:v>
                </c:pt>
                <c:pt idx="8663">
                  <c:v>2654</c:v>
                </c:pt>
                <c:pt idx="8664">
                  <c:v>2654</c:v>
                </c:pt>
                <c:pt idx="8665">
                  <c:v>2654</c:v>
                </c:pt>
                <c:pt idx="8666">
                  <c:v>2654</c:v>
                </c:pt>
                <c:pt idx="8667">
                  <c:v>2654</c:v>
                </c:pt>
                <c:pt idx="8668">
                  <c:v>2655</c:v>
                </c:pt>
                <c:pt idx="8669">
                  <c:v>2655</c:v>
                </c:pt>
                <c:pt idx="8670">
                  <c:v>2655</c:v>
                </c:pt>
                <c:pt idx="8671">
                  <c:v>2656</c:v>
                </c:pt>
                <c:pt idx="8672">
                  <c:v>2656</c:v>
                </c:pt>
                <c:pt idx="8673">
                  <c:v>2656</c:v>
                </c:pt>
                <c:pt idx="8674">
                  <c:v>2656</c:v>
                </c:pt>
                <c:pt idx="8675">
                  <c:v>2656</c:v>
                </c:pt>
                <c:pt idx="8676">
                  <c:v>2656</c:v>
                </c:pt>
                <c:pt idx="8677">
                  <c:v>2657</c:v>
                </c:pt>
                <c:pt idx="8678">
                  <c:v>2657</c:v>
                </c:pt>
                <c:pt idx="8679">
                  <c:v>2658</c:v>
                </c:pt>
                <c:pt idx="8680">
                  <c:v>2658</c:v>
                </c:pt>
                <c:pt idx="8681">
                  <c:v>2658</c:v>
                </c:pt>
                <c:pt idx="8682">
                  <c:v>2659</c:v>
                </c:pt>
                <c:pt idx="8683">
                  <c:v>2660</c:v>
                </c:pt>
                <c:pt idx="8684">
                  <c:v>2660</c:v>
                </c:pt>
                <c:pt idx="8685">
                  <c:v>2660</c:v>
                </c:pt>
                <c:pt idx="8686">
                  <c:v>2661</c:v>
                </c:pt>
                <c:pt idx="8687">
                  <c:v>2662</c:v>
                </c:pt>
                <c:pt idx="8688">
                  <c:v>2662</c:v>
                </c:pt>
                <c:pt idx="8689">
                  <c:v>2662</c:v>
                </c:pt>
                <c:pt idx="8690">
                  <c:v>2662</c:v>
                </c:pt>
                <c:pt idx="8691">
                  <c:v>2662</c:v>
                </c:pt>
                <c:pt idx="8692">
                  <c:v>2662</c:v>
                </c:pt>
                <c:pt idx="8693">
                  <c:v>2663</c:v>
                </c:pt>
                <c:pt idx="8694">
                  <c:v>2663</c:v>
                </c:pt>
                <c:pt idx="8695">
                  <c:v>2663</c:v>
                </c:pt>
                <c:pt idx="8696">
                  <c:v>2664</c:v>
                </c:pt>
                <c:pt idx="8697">
                  <c:v>2664</c:v>
                </c:pt>
                <c:pt idx="8698">
                  <c:v>2664</c:v>
                </c:pt>
                <c:pt idx="8699">
                  <c:v>2664</c:v>
                </c:pt>
                <c:pt idx="8700">
                  <c:v>2665</c:v>
                </c:pt>
                <c:pt idx="8701">
                  <c:v>2666</c:v>
                </c:pt>
                <c:pt idx="8702">
                  <c:v>2666</c:v>
                </c:pt>
                <c:pt idx="8703">
                  <c:v>2666</c:v>
                </c:pt>
                <c:pt idx="8704">
                  <c:v>2667</c:v>
                </c:pt>
                <c:pt idx="8705">
                  <c:v>2668</c:v>
                </c:pt>
                <c:pt idx="8706">
                  <c:v>2669</c:v>
                </c:pt>
                <c:pt idx="8707">
                  <c:v>2670</c:v>
                </c:pt>
                <c:pt idx="8708">
                  <c:v>2671</c:v>
                </c:pt>
                <c:pt idx="8709">
                  <c:v>2672</c:v>
                </c:pt>
                <c:pt idx="8710">
                  <c:v>2673</c:v>
                </c:pt>
                <c:pt idx="8711">
                  <c:v>2674</c:v>
                </c:pt>
                <c:pt idx="8712">
                  <c:v>2675</c:v>
                </c:pt>
                <c:pt idx="8713">
                  <c:v>2676</c:v>
                </c:pt>
                <c:pt idx="8714">
                  <c:v>2677</c:v>
                </c:pt>
                <c:pt idx="8715">
                  <c:v>2678</c:v>
                </c:pt>
                <c:pt idx="8716">
                  <c:v>2679</c:v>
                </c:pt>
                <c:pt idx="8717">
                  <c:v>2680</c:v>
                </c:pt>
                <c:pt idx="8718">
                  <c:v>2680</c:v>
                </c:pt>
                <c:pt idx="8719">
                  <c:v>2680</c:v>
                </c:pt>
                <c:pt idx="8720">
                  <c:v>2681</c:v>
                </c:pt>
                <c:pt idx="8721">
                  <c:v>2682</c:v>
                </c:pt>
                <c:pt idx="8722">
                  <c:v>2683</c:v>
                </c:pt>
                <c:pt idx="8723">
                  <c:v>2684</c:v>
                </c:pt>
                <c:pt idx="8724">
                  <c:v>2685</c:v>
                </c:pt>
                <c:pt idx="8725">
                  <c:v>2685</c:v>
                </c:pt>
                <c:pt idx="8726">
                  <c:v>2685</c:v>
                </c:pt>
                <c:pt idx="8727">
                  <c:v>2686</c:v>
                </c:pt>
                <c:pt idx="8728">
                  <c:v>2687</c:v>
                </c:pt>
                <c:pt idx="8729">
                  <c:v>2688</c:v>
                </c:pt>
                <c:pt idx="8730">
                  <c:v>2689</c:v>
                </c:pt>
                <c:pt idx="8731">
                  <c:v>2690</c:v>
                </c:pt>
                <c:pt idx="8732">
                  <c:v>2691</c:v>
                </c:pt>
                <c:pt idx="8733">
                  <c:v>2692</c:v>
                </c:pt>
                <c:pt idx="8734">
                  <c:v>2693</c:v>
                </c:pt>
                <c:pt idx="8735">
                  <c:v>2694</c:v>
                </c:pt>
                <c:pt idx="8736">
                  <c:v>2695</c:v>
                </c:pt>
                <c:pt idx="8737">
                  <c:v>2696</c:v>
                </c:pt>
                <c:pt idx="8738">
                  <c:v>2697</c:v>
                </c:pt>
                <c:pt idx="8739">
                  <c:v>2698</c:v>
                </c:pt>
                <c:pt idx="8740">
                  <c:v>2698</c:v>
                </c:pt>
                <c:pt idx="8741">
                  <c:v>2699</c:v>
                </c:pt>
                <c:pt idx="8742">
                  <c:v>2700</c:v>
                </c:pt>
                <c:pt idx="8743">
                  <c:v>2701</c:v>
                </c:pt>
                <c:pt idx="8744">
                  <c:v>2702</c:v>
                </c:pt>
                <c:pt idx="8745">
                  <c:v>2703</c:v>
                </c:pt>
                <c:pt idx="8746">
                  <c:v>2704</c:v>
                </c:pt>
                <c:pt idx="8747">
                  <c:v>2705</c:v>
                </c:pt>
                <c:pt idx="8748">
                  <c:v>2705</c:v>
                </c:pt>
                <c:pt idx="8749">
                  <c:v>2706</c:v>
                </c:pt>
                <c:pt idx="8750">
                  <c:v>2707</c:v>
                </c:pt>
                <c:pt idx="8751">
                  <c:v>2708</c:v>
                </c:pt>
                <c:pt idx="8752">
                  <c:v>2709</c:v>
                </c:pt>
                <c:pt idx="8753">
                  <c:v>2710</c:v>
                </c:pt>
                <c:pt idx="8754">
                  <c:v>2710</c:v>
                </c:pt>
                <c:pt idx="8755">
                  <c:v>2710</c:v>
                </c:pt>
                <c:pt idx="8756">
                  <c:v>2711</c:v>
                </c:pt>
                <c:pt idx="8757">
                  <c:v>2712</c:v>
                </c:pt>
                <c:pt idx="8758">
                  <c:v>2712</c:v>
                </c:pt>
                <c:pt idx="8759">
                  <c:v>2712</c:v>
                </c:pt>
                <c:pt idx="8760">
                  <c:v>2713</c:v>
                </c:pt>
                <c:pt idx="8761">
                  <c:v>2714</c:v>
                </c:pt>
                <c:pt idx="8762">
                  <c:v>2715</c:v>
                </c:pt>
                <c:pt idx="8763">
                  <c:v>2716</c:v>
                </c:pt>
                <c:pt idx="8764">
                  <c:v>2717</c:v>
                </c:pt>
                <c:pt idx="8765">
                  <c:v>2718</c:v>
                </c:pt>
                <c:pt idx="8766">
                  <c:v>2719</c:v>
                </c:pt>
                <c:pt idx="8767">
                  <c:v>2720</c:v>
                </c:pt>
                <c:pt idx="8768">
                  <c:v>2720</c:v>
                </c:pt>
                <c:pt idx="8769">
                  <c:v>2720</c:v>
                </c:pt>
                <c:pt idx="8770">
                  <c:v>2721</c:v>
                </c:pt>
                <c:pt idx="8771">
                  <c:v>2721</c:v>
                </c:pt>
                <c:pt idx="8772">
                  <c:v>2721</c:v>
                </c:pt>
                <c:pt idx="8773">
                  <c:v>2721</c:v>
                </c:pt>
                <c:pt idx="8774">
                  <c:v>2721</c:v>
                </c:pt>
                <c:pt idx="8775">
                  <c:v>2722</c:v>
                </c:pt>
                <c:pt idx="8776">
                  <c:v>2722</c:v>
                </c:pt>
                <c:pt idx="8777">
                  <c:v>2722</c:v>
                </c:pt>
                <c:pt idx="8778">
                  <c:v>2722</c:v>
                </c:pt>
                <c:pt idx="8779">
                  <c:v>2722</c:v>
                </c:pt>
                <c:pt idx="8780">
                  <c:v>2723</c:v>
                </c:pt>
                <c:pt idx="8781">
                  <c:v>2723</c:v>
                </c:pt>
                <c:pt idx="8782">
                  <c:v>2723</c:v>
                </c:pt>
                <c:pt idx="8783">
                  <c:v>2723</c:v>
                </c:pt>
                <c:pt idx="8784">
                  <c:v>2723</c:v>
                </c:pt>
                <c:pt idx="8785">
                  <c:v>2723</c:v>
                </c:pt>
                <c:pt idx="8786">
                  <c:v>2723</c:v>
                </c:pt>
                <c:pt idx="8787">
                  <c:v>2723</c:v>
                </c:pt>
                <c:pt idx="8788">
                  <c:v>2724</c:v>
                </c:pt>
                <c:pt idx="8789">
                  <c:v>2724</c:v>
                </c:pt>
                <c:pt idx="8790">
                  <c:v>2724</c:v>
                </c:pt>
                <c:pt idx="8791">
                  <c:v>2724</c:v>
                </c:pt>
                <c:pt idx="8792">
                  <c:v>2724</c:v>
                </c:pt>
                <c:pt idx="8793">
                  <c:v>2724</c:v>
                </c:pt>
                <c:pt idx="8794">
                  <c:v>2724</c:v>
                </c:pt>
                <c:pt idx="8795">
                  <c:v>2724</c:v>
                </c:pt>
                <c:pt idx="8796">
                  <c:v>2724</c:v>
                </c:pt>
                <c:pt idx="8797">
                  <c:v>2724</c:v>
                </c:pt>
                <c:pt idx="8798">
                  <c:v>2724</c:v>
                </c:pt>
                <c:pt idx="8799">
                  <c:v>2724</c:v>
                </c:pt>
                <c:pt idx="8800">
                  <c:v>2724</c:v>
                </c:pt>
                <c:pt idx="8801">
                  <c:v>2724</c:v>
                </c:pt>
                <c:pt idx="8802">
                  <c:v>2724</c:v>
                </c:pt>
                <c:pt idx="8803">
                  <c:v>2724</c:v>
                </c:pt>
                <c:pt idx="8804">
                  <c:v>2724</c:v>
                </c:pt>
                <c:pt idx="8805">
                  <c:v>2724</c:v>
                </c:pt>
                <c:pt idx="8806">
                  <c:v>2724</c:v>
                </c:pt>
                <c:pt idx="8807">
                  <c:v>2724</c:v>
                </c:pt>
                <c:pt idx="8808">
                  <c:v>2724</c:v>
                </c:pt>
                <c:pt idx="8809">
                  <c:v>2724</c:v>
                </c:pt>
                <c:pt idx="8810">
                  <c:v>2724</c:v>
                </c:pt>
                <c:pt idx="8811">
                  <c:v>2724</c:v>
                </c:pt>
                <c:pt idx="8812">
                  <c:v>2725</c:v>
                </c:pt>
                <c:pt idx="8813">
                  <c:v>2725</c:v>
                </c:pt>
                <c:pt idx="8814">
                  <c:v>2725</c:v>
                </c:pt>
                <c:pt idx="8815">
                  <c:v>2725</c:v>
                </c:pt>
                <c:pt idx="8816">
                  <c:v>2725</c:v>
                </c:pt>
                <c:pt idx="8817">
                  <c:v>2726</c:v>
                </c:pt>
                <c:pt idx="8818">
                  <c:v>2726</c:v>
                </c:pt>
                <c:pt idx="8819">
                  <c:v>2726</c:v>
                </c:pt>
                <c:pt idx="8820">
                  <c:v>2726</c:v>
                </c:pt>
                <c:pt idx="8821">
                  <c:v>2726</c:v>
                </c:pt>
                <c:pt idx="8822">
                  <c:v>2726</c:v>
                </c:pt>
                <c:pt idx="8823">
                  <c:v>2726</c:v>
                </c:pt>
                <c:pt idx="8824">
                  <c:v>2726</c:v>
                </c:pt>
                <c:pt idx="8825">
                  <c:v>2726</c:v>
                </c:pt>
                <c:pt idx="8826">
                  <c:v>2726</c:v>
                </c:pt>
                <c:pt idx="8827">
                  <c:v>2727</c:v>
                </c:pt>
                <c:pt idx="8828">
                  <c:v>2727</c:v>
                </c:pt>
                <c:pt idx="8829">
                  <c:v>2728</c:v>
                </c:pt>
                <c:pt idx="8830">
                  <c:v>2728</c:v>
                </c:pt>
                <c:pt idx="8831">
                  <c:v>2728</c:v>
                </c:pt>
                <c:pt idx="8832">
                  <c:v>2728</c:v>
                </c:pt>
                <c:pt idx="8833">
                  <c:v>2728</c:v>
                </c:pt>
                <c:pt idx="8834">
                  <c:v>2728</c:v>
                </c:pt>
                <c:pt idx="8835">
                  <c:v>2728</c:v>
                </c:pt>
                <c:pt idx="8836">
                  <c:v>2728</c:v>
                </c:pt>
                <c:pt idx="8837">
                  <c:v>2728</c:v>
                </c:pt>
                <c:pt idx="8838">
                  <c:v>2728</c:v>
                </c:pt>
                <c:pt idx="8839">
                  <c:v>2728</c:v>
                </c:pt>
                <c:pt idx="8840">
                  <c:v>2728</c:v>
                </c:pt>
                <c:pt idx="8841">
                  <c:v>2728</c:v>
                </c:pt>
                <c:pt idx="8842">
                  <c:v>2728</c:v>
                </c:pt>
                <c:pt idx="8843">
                  <c:v>2728</c:v>
                </c:pt>
                <c:pt idx="8844">
                  <c:v>2728</c:v>
                </c:pt>
                <c:pt idx="8845">
                  <c:v>2728</c:v>
                </c:pt>
                <c:pt idx="8846">
                  <c:v>2728</c:v>
                </c:pt>
                <c:pt idx="8847">
                  <c:v>2728</c:v>
                </c:pt>
                <c:pt idx="8848">
                  <c:v>2728</c:v>
                </c:pt>
                <c:pt idx="8849">
                  <c:v>2728</c:v>
                </c:pt>
                <c:pt idx="8850">
                  <c:v>2728</c:v>
                </c:pt>
                <c:pt idx="8851">
                  <c:v>2728</c:v>
                </c:pt>
                <c:pt idx="8852">
                  <c:v>2728</c:v>
                </c:pt>
                <c:pt idx="8853">
                  <c:v>2728</c:v>
                </c:pt>
                <c:pt idx="8854">
                  <c:v>2728</c:v>
                </c:pt>
                <c:pt idx="8855">
                  <c:v>2728</c:v>
                </c:pt>
                <c:pt idx="8856">
                  <c:v>2728</c:v>
                </c:pt>
                <c:pt idx="8857">
                  <c:v>2728</c:v>
                </c:pt>
                <c:pt idx="8858">
                  <c:v>2729</c:v>
                </c:pt>
                <c:pt idx="8859">
                  <c:v>2729</c:v>
                </c:pt>
                <c:pt idx="8860">
                  <c:v>2729</c:v>
                </c:pt>
                <c:pt idx="8861">
                  <c:v>2729</c:v>
                </c:pt>
                <c:pt idx="8862">
                  <c:v>2729</c:v>
                </c:pt>
                <c:pt idx="8863">
                  <c:v>2729</c:v>
                </c:pt>
                <c:pt idx="8864">
                  <c:v>2729</c:v>
                </c:pt>
                <c:pt idx="8865">
                  <c:v>2729</c:v>
                </c:pt>
                <c:pt idx="8866">
                  <c:v>2729</c:v>
                </c:pt>
                <c:pt idx="8867">
                  <c:v>2729</c:v>
                </c:pt>
                <c:pt idx="8868">
                  <c:v>2729</c:v>
                </c:pt>
                <c:pt idx="8869">
                  <c:v>2729</c:v>
                </c:pt>
                <c:pt idx="8870">
                  <c:v>2729</c:v>
                </c:pt>
                <c:pt idx="8871">
                  <c:v>2729</c:v>
                </c:pt>
                <c:pt idx="8872">
                  <c:v>2729</c:v>
                </c:pt>
                <c:pt idx="8873">
                  <c:v>2729</c:v>
                </c:pt>
                <c:pt idx="8874">
                  <c:v>2729</c:v>
                </c:pt>
                <c:pt idx="8875">
                  <c:v>2730</c:v>
                </c:pt>
                <c:pt idx="8876">
                  <c:v>2730</c:v>
                </c:pt>
                <c:pt idx="8877">
                  <c:v>2730</c:v>
                </c:pt>
                <c:pt idx="8878">
                  <c:v>2731</c:v>
                </c:pt>
                <c:pt idx="8879">
                  <c:v>2731</c:v>
                </c:pt>
                <c:pt idx="8880">
                  <c:v>2731</c:v>
                </c:pt>
                <c:pt idx="8881">
                  <c:v>2731</c:v>
                </c:pt>
                <c:pt idx="8882">
                  <c:v>2731</c:v>
                </c:pt>
                <c:pt idx="8883">
                  <c:v>2732</c:v>
                </c:pt>
                <c:pt idx="8884">
                  <c:v>2733</c:v>
                </c:pt>
                <c:pt idx="8885">
                  <c:v>2734</c:v>
                </c:pt>
                <c:pt idx="8886">
                  <c:v>2734</c:v>
                </c:pt>
                <c:pt idx="8887">
                  <c:v>2734</c:v>
                </c:pt>
                <c:pt idx="8888">
                  <c:v>2734</c:v>
                </c:pt>
                <c:pt idx="8889">
                  <c:v>2734</c:v>
                </c:pt>
                <c:pt idx="8890">
                  <c:v>2734</c:v>
                </c:pt>
                <c:pt idx="8891">
                  <c:v>2734</c:v>
                </c:pt>
                <c:pt idx="8892">
                  <c:v>2734</c:v>
                </c:pt>
                <c:pt idx="8893">
                  <c:v>2734</c:v>
                </c:pt>
                <c:pt idx="8894">
                  <c:v>2734</c:v>
                </c:pt>
                <c:pt idx="8895">
                  <c:v>2735</c:v>
                </c:pt>
                <c:pt idx="8896">
                  <c:v>2735</c:v>
                </c:pt>
                <c:pt idx="8897">
                  <c:v>2735</c:v>
                </c:pt>
                <c:pt idx="8898">
                  <c:v>2735</c:v>
                </c:pt>
                <c:pt idx="8899">
                  <c:v>2735</c:v>
                </c:pt>
                <c:pt idx="8900">
                  <c:v>2735</c:v>
                </c:pt>
                <c:pt idx="8901">
                  <c:v>2735</c:v>
                </c:pt>
                <c:pt idx="8902">
                  <c:v>2736</c:v>
                </c:pt>
                <c:pt idx="8903">
                  <c:v>2736</c:v>
                </c:pt>
                <c:pt idx="8904">
                  <c:v>2736</c:v>
                </c:pt>
                <c:pt idx="8905">
                  <c:v>2737</c:v>
                </c:pt>
                <c:pt idx="8906">
                  <c:v>2738</c:v>
                </c:pt>
                <c:pt idx="8907">
                  <c:v>2738</c:v>
                </c:pt>
                <c:pt idx="8908">
                  <c:v>2738</c:v>
                </c:pt>
                <c:pt idx="8909">
                  <c:v>2738</c:v>
                </c:pt>
                <c:pt idx="8910">
                  <c:v>2738</c:v>
                </c:pt>
                <c:pt idx="8911">
                  <c:v>2738</c:v>
                </c:pt>
                <c:pt idx="8912">
                  <c:v>2739</c:v>
                </c:pt>
                <c:pt idx="8913">
                  <c:v>2740</c:v>
                </c:pt>
                <c:pt idx="8914">
                  <c:v>2741</c:v>
                </c:pt>
                <c:pt idx="8915">
                  <c:v>2742</c:v>
                </c:pt>
                <c:pt idx="8916">
                  <c:v>2743</c:v>
                </c:pt>
                <c:pt idx="8917">
                  <c:v>2744</c:v>
                </c:pt>
                <c:pt idx="8918">
                  <c:v>2745</c:v>
                </c:pt>
                <c:pt idx="8919">
                  <c:v>2746</c:v>
                </c:pt>
                <c:pt idx="8920">
                  <c:v>2746</c:v>
                </c:pt>
                <c:pt idx="8921">
                  <c:v>2747</c:v>
                </c:pt>
                <c:pt idx="8922">
                  <c:v>2748</c:v>
                </c:pt>
                <c:pt idx="8923">
                  <c:v>2749</c:v>
                </c:pt>
                <c:pt idx="8924">
                  <c:v>2750</c:v>
                </c:pt>
                <c:pt idx="8925">
                  <c:v>2750</c:v>
                </c:pt>
                <c:pt idx="8926">
                  <c:v>2750</c:v>
                </c:pt>
                <c:pt idx="8927">
                  <c:v>2751</c:v>
                </c:pt>
                <c:pt idx="8928">
                  <c:v>2751</c:v>
                </c:pt>
                <c:pt idx="8929">
                  <c:v>2751</c:v>
                </c:pt>
                <c:pt idx="8930">
                  <c:v>2751</c:v>
                </c:pt>
                <c:pt idx="8931">
                  <c:v>2751</c:v>
                </c:pt>
                <c:pt idx="8932">
                  <c:v>2751</c:v>
                </c:pt>
                <c:pt idx="8933">
                  <c:v>2751</c:v>
                </c:pt>
                <c:pt idx="8934">
                  <c:v>2751</c:v>
                </c:pt>
                <c:pt idx="8935">
                  <c:v>2751</c:v>
                </c:pt>
                <c:pt idx="8936">
                  <c:v>2751</c:v>
                </c:pt>
                <c:pt idx="8937">
                  <c:v>2751</c:v>
                </c:pt>
                <c:pt idx="8938">
                  <c:v>2752</c:v>
                </c:pt>
                <c:pt idx="8939">
                  <c:v>2752</c:v>
                </c:pt>
                <c:pt idx="8940">
                  <c:v>2752</c:v>
                </c:pt>
                <c:pt idx="8941">
                  <c:v>2752</c:v>
                </c:pt>
                <c:pt idx="8942">
                  <c:v>2752</c:v>
                </c:pt>
                <c:pt idx="8943">
                  <c:v>2752</c:v>
                </c:pt>
                <c:pt idx="8944">
                  <c:v>2752</c:v>
                </c:pt>
                <c:pt idx="8945">
                  <c:v>2752</c:v>
                </c:pt>
                <c:pt idx="8946">
                  <c:v>2752</c:v>
                </c:pt>
                <c:pt idx="8947">
                  <c:v>2752</c:v>
                </c:pt>
                <c:pt idx="8948">
                  <c:v>2752</c:v>
                </c:pt>
                <c:pt idx="8949">
                  <c:v>2752</c:v>
                </c:pt>
                <c:pt idx="8950">
                  <c:v>2752</c:v>
                </c:pt>
                <c:pt idx="8951">
                  <c:v>2752</c:v>
                </c:pt>
                <c:pt idx="8952">
                  <c:v>2753</c:v>
                </c:pt>
                <c:pt idx="8953">
                  <c:v>2753</c:v>
                </c:pt>
                <c:pt idx="8954">
                  <c:v>2753</c:v>
                </c:pt>
                <c:pt idx="8955">
                  <c:v>2753</c:v>
                </c:pt>
                <c:pt idx="8956">
                  <c:v>2753</c:v>
                </c:pt>
                <c:pt idx="8957">
                  <c:v>2754</c:v>
                </c:pt>
                <c:pt idx="8958">
                  <c:v>2754</c:v>
                </c:pt>
                <c:pt idx="8959">
                  <c:v>2755</c:v>
                </c:pt>
                <c:pt idx="8960">
                  <c:v>2756</c:v>
                </c:pt>
                <c:pt idx="8961">
                  <c:v>2756</c:v>
                </c:pt>
                <c:pt idx="8962">
                  <c:v>2756</c:v>
                </c:pt>
                <c:pt idx="8963">
                  <c:v>2756</c:v>
                </c:pt>
                <c:pt idx="8964">
                  <c:v>2756</c:v>
                </c:pt>
                <c:pt idx="8965">
                  <c:v>2756</c:v>
                </c:pt>
                <c:pt idx="8966">
                  <c:v>2756</c:v>
                </c:pt>
                <c:pt idx="8967">
                  <c:v>2757</c:v>
                </c:pt>
                <c:pt idx="8968">
                  <c:v>2758</c:v>
                </c:pt>
                <c:pt idx="8969">
                  <c:v>2758</c:v>
                </c:pt>
                <c:pt idx="8970">
                  <c:v>2758</c:v>
                </c:pt>
                <c:pt idx="8971">
                  <c:v>2758</c:v>
                </c:pt>
                <c:pt idx="8972">
                  <c:v>2758</c:v>
                </c:pt>
                <c:pt idx="8973">
                  <c:v>2758</c:v>
                </c:pt>
                <c:pt idx="8974">
                  <c:v>2758</c:v>
                </c:pt>
                <c:pt idx="8975">
                  <c:v>2758</c:v>
                </c:pt>
                <c:pt idx="8976">
                  <c:v>2758</c:v>
                </c:pt>
                <c:pt idx="8977">
                  <c:v>2758</c:v>
                </c:pt>
                <c:pt idx="8978">
                  <c:v>2758</c:v>
                </c:pt>
                <c:pt idx="8979">
                  <c:v>2758</c:v>
                </c:pt>
                <c:pt idx="8980">
                  <c:v>2758</c:v>
                </c:pt>
                <c:pt idx="8981">
                  <c:v>2758</c:v>
                </c:pt>
                <c:pt idx="8982">
                  <c:v>2758</c:v>
                </c:pt>
                <c:pt idx="8983">
                  <c:v>2758</c:v>
                </c:pt>
                <c:pt idx="8984">
                  <c:v>2758</c:v>
                </c:pt>
                <c:pt idx="8985">
                  <c:v>2758</c:v>
                </c:pt>
                <c:pt idx="8986">
                  <c:v>2758</c:v>
                </c:pt>
                <c:pt idx="8987">
                  <c:v>2758</c:v>
                </c:pt>
                <c:pt idx="8988">
                  <c:v>2758</c:v>
                </c:pt>
                <c:pt idx="8989">
                  <c:v>2758</c:v>
                </c:pt>
                <c:pt idx="8990">
                  <c:v>2758</c:v>
                </c:pt>
                <c:pt idx="8991">
                  <c:v>2759</c:v>
                </c:pt>
                <c:pt idx="8992">
                  <c:v>2760</c:v>
                </c:pt>
                <c:pt idx="8993">
                  <c:v>2760</c:v>
                </c:pt>
                <c:pt idx="8994">
                  <c:v>2760</c:v>
                </c:pt>
                <c:pt idx="8995">
                  <c:v>2761</c:v>
                </c:pt>
                <c:pt idx="8996">
                  <c:v>2761</c:v>
                </c:pt>
                <c:pt idx="8997">
                  <c:v>2762</c:v>
                </c:pt>
                <c:pt idx="8998">
                  <c:v>2762</c:v>
                </c:pt>
                <c:pt idx="8999">
                  <c:v>2762</c:v>
                </c:pt>
                <c:pt idx="9000">
                  <c:v>2762</c:v>
                </c:pt>
                <c:pt idx="9001">
                  <c:v>2762</c:v>
                </c:pt>
                <c:pt idx="9002">
                  <c:v>2762</c:v>
                </c:pt>
                <c:pt idx="9003">
                  <c:v>2762</c:v>
                </c:pt>
                <c:pt idx="9004">
                  <c:v>2762</c:v>
                </c:pt>
                <c:pt idx="9005">
                  <c:v>2762</c:v>
                </c:pt>
                <c:pt idx="9006">
                  <c:v>2762</c:v>
                </c:pt>
                <c:pt idx="9007">
                  <c:v>2762</c:v>
                </c:pt>
                <c:pt idx="9008">
                  <c:v>2762</c:v>
                </c:pt>
                <c:pt idx="9009">
                  <c:v>2763</c:v>
                </c:pt>
                <c:pt idx="9010">
                  <c:v>2763</c:v>
                </c:pt>
                <c:pt idx="9011">
                  <c:v>2763</c:v>
                </c:pt>
                <c:pt idx="9012">
                  <c:v>2764</c:v>
                </c:pt>
                <c:pt idx="9013">
                  <c:v>2764</c:v>
                </c:pt>
                <c:pt idx="9014">
                  <c:v>2765</c:v>
                </c:pt>
                <c:pt idx="9015">
                  <c:v>2765</c:v>
                </c:pt>
                <c:pt idx="9016">
                  <c:v>2766</c:v>
                </c:pt>
                <c:pt idx="9017">
                  <c:v>2766</c:v>
                </c:pt>
                <c:pt idx="9018">
                  <c:v>2766</c:v>
                </c:pt>
                <c:pt idx="9019">
                  <c:v>2766</c:v>
                </c:pt>
                <c:pt idx="9020">
                  <c:v>2766</c:v>
                </c:pt>
                <c:pt idx="9021">
                  <c:v>2767</c:v>
                </c:pt>
                <c:pt idx="9022">
                  <c:v>2767</c:v>
                </c:pt>
                <c:pt idx="9023">
                  <c:v>2767</c:v>
                </c:pt>
                <c:pt idx="9024">
                  <c:v>2767</c:v>
                </c:pt>
                <c:pt idx="9025">
                  <c:v>2767</c:v>
                </c:pt>
                <c:pt idx="9026">
                  <c:v>2767</c:v>
                </c:pt>
                <c:pt idx="9027">
                  <c:v>2767</c:v>
                </c:pt>
                <c:pt idx="9028">
                  <c:v>2767</c:v>
                </c:pt>
                <c:pt idx="9029">
                  <c:v>2768</c:v>
                </c:pt>
                <c:pt idx="9030">
                  <c:v>2768</c:v>
                </c:pt>
                <c:pt idx="9031">
                  <c:v>2768</c:v>
                </c:pt>
                <c:pt idx="9032">
                  <c:v>2769</c:v>
                </c:pt>
                <c:pt idx="9033">
                  <c:v>2769</c:v>
                </c:pt>
                <c:pt idx="9034">
                  <c:v>2769</c:v>
                </c:pt>
                <c:pt idx="9035">
                  <c:v>2769</c:v>
                </c:pt>
                <c:pt idx="9036">
                  <c:v>2769</c:v>
                </c:pt>
                <c:pt idx="9037">
                  <c:v>2769</c:v>
                </c:pt>
                <c:pt idx="9038">
                  <c:v>2769</c:v>
                </c:pt>
                <c:pt idx="9039">
                  <c:v>2769</c:v>
                </c:pt>
                <c:pt idx="9040">
                  <c:v>2769</c:v>
                </c:pt>
                <c:pt idx="9041">
                  <c:v>2769</c:v>
                </c:pt>
                <c:pt idx="9042">
                  <c:v>2769</c:v>
                </c:pt>
                <c:pt idx="9043">
                  <c:v>2769</c:v>
                </c:pt>
                <c:pt idx="9044">
                  <c:v>2769</c:v>
                </c:pt>
                <c:pt idx="9045">
                  <c:v>2769</c:v>
                </c:pt>
                <c:pt idx="9046">
                  <c:v>2769</c:v>
                </c:pt>
                <c:pt idx="9047">
                  <c:v>2769</c:v>
                </c:pt>
                <c:pt idx="9048">
                  <c:v>2769</c:v>
                </c:pt>
                <c:pt idx="9049">
                  <c:v>2769</c:v>
                </c:pt>
                <c:pt idx="9050">
                  <c:v>2769</c:v>
                </c:pt>
                <c:pt idx="9051">
                  <c:v>2769</c:v>
                </c:pt>
                <c:pt idx="9052">
                  <c:v>2769</c:v>
                </c:pt>
                <c:pt idx="9053">
                  <c:v>2769</c:v>
                </c:pt>
                <c:pt idx="9054">
                  <c:v>2770</c:v>
                </c:pt>
                <c:pt idx="9055">
                  <c:v>2771</c:v>
                </c:pt>
                <c:pt idx="9056">
                  <c:v>2771</c:v>
                </c:pt>
                <c:pt idx="9057">
                  <c:v>2771</c:v>
                </c:pt>
                <c:pt idx="9058">
                  <c:v>2771</c:v>
                </c:pt>
                <c:pt idx="9059">
                  <c:v>2771</c:v>
                </c:pt>
                <c:pt idx="9060">
                  <c:v>2771</c:v>
                </c:pt>
                <c:pt idx="9061">
                  <c:v>2771</c:v>
                </c:pt>
                <c:pt idx="9062">
                  <c:v>2771</c:v>
                </c:pt>
                <c:pt idx="9063">
                  <c:v>2771</c:v>
                </c:pt>
                <c:pt idx="9064">
                  <c:v>2771</c:v>
                </c:pt>
                <c:pt idx="9065">
                  <c:v>2771</c:v>
                </c:pt>
                <c:pt idx="9066">
                  <c:v>2772</c:v>
                </c:pt>
                <c:pt idx="9067">
                  <c:v>2773</c:v>
                </c:pt>
                <c:pt idx="9068">
                  <c:v>2774</c:v>
                </c:pt>
                <c:pt idx="9069">
                  <c:v>2774</c:v>
                </c:pt>
                <c:pt idx="9070">
                  <c:v>2775</c:v>
                </c:pt>
                <c:pt idx="9071">
                  <c:v>2776</c:v>
                </c:pt>
                <c:pt idx="9072">
                  <c:v>2776</c:v>
                </c:pt>
                <c:pt idx="9073">
                  <c:v>2776</c:v>
                </c:pt>
                <c:pt idx="9074">
                  <c:v>2776</c:v>
                </c:pt>
                <c:pt idx="9075">
                  <c:v>2777</c:v>
                </c:pt>
                <c:pt idx="9076">
                  <c:v>2778</c:v>
                </c:pt>
                <c:pt idx="9077">
                  <c:v>2778</c:v>
                </c:pt>
                <c:pt idx="9078">
                  <c:v>2778</c:v>
                </c:pt>
                <c:pt idx="9079">
                  <c:v>2778</c:v>
                </c:pt>
                <c:pt idx="9080">
                  <c:v>2778</c:v>
                </c:pt>
                <c:pt idx="9081">
                  <c:v>2778</c:v>
                </c:pt>
                <c:pt idx="9082">
                  <c:v>2778</c:v>
                </c:pt>
                <c:pt idx="9083">
                  <c:v>2778</c:v>
                </c:pt>
                <c:pt idx="9084">
                  <c:v>2778</c:v>
                </c:pt>
                <c:pt idx="9085">
                  <c:v>2778</c:v>
                </c:pt>
                <c:pt idx="9086">
                  <c:v>2778</c:v>
                </c:pt>
                <c:pt idx="9087">
                  <c:v>2778</c:v>
                </c:pt>
                <c:pt idx="9088">
                  <c:v>2778</c:v>
                </c:pt>
                <c:pt idx="9089">
                  <c:v>2778</c:v>
                </c:pt>
                <c:pt idx="9090">
                  <c:v>2778</c:v>
                </c:pt>
                <c:pt idx="9091">
                  <c:v>2779</c:v>
                </c:pt>
                <c:pt idx="9092">
                  <c:v>2780</c:v>
                </c:pt>
                <c:pt idx="9093">
                  <c:v>2781</c:v>
                </c:pt>
                <c:pt idx="9094">
                  <c:v>2782</c:v>
                </c:pt>
                <c:pt idx="9095">
                  <c:v>2783</c:v>
                </c:pt>
                <c:pt idx="9096">
                  <c:v>2784</c:v>
                </c:pt>
                <c:pt idx="9097">
                  <c:v>2784</c:v>
                </c:pt>
                <c:pt idx="9098">
                  <c:v>2784</c:v>
                </c:pt>
                <c:pt idx="9099">
                  <c:v>2785</c:v>
                </c:pt>
                <c:pt idx="9100">
                  <c:v>2785</c:v>
                </c:pt>
                <c:pt idx="9101">
                  <c:v>2785</c:v>
                </c:pt>
                <c:pt idx="9102">
                  <c:v>2786</c:v>
                </c:pt>
                <c:pt idx="9103">
                  <c:v>2786</c:v>
                </c:pt>
                <c:pt idx="9104">
                  <c:v>2786</c:v>
                </c:pt>
                <c:pt idx="9105">
                  <c:v>2786</c:v>
                </c:pt>
                <c:pt idx="9106">
                  <c:v>2786</c:v>
                </c:pt>
                <c:pt idx="9107">
                  <c:v>2787</c:v>
                </c:pt>
                <c:pt idx="9108">
                  <c:v>2787</c:v>
                </c:pt>
                <c:pt idx="9109">
                  <c:v>2787</c:v>
                </c:pt>
                <c:pt idx="9110">
                  <c:v>2787</c:v>
                </c:pt>
                <c:pt idx="9111">
                  <c:v>2787</c:v>
                </c:pt>
                <c:pt idx="9112">
                  <c:v>2787</c:v>
                </c:pt>
                <c:pt idx="9113">
                  <c:v>2787</c:v>
                </c:pt>
                <c:pt idx="9114">
                  <c:v>2788</c:v>
                </c:pt>
                <c:pt idx="9115">
                  <c:v>2788</c:v>
                </c:pt>
                <c:pt idx="9116">
                  <c:v>2789</c:v>
                </c:pt>
                <c:pt idx="9117">
                  <c:v>2789</c:v>
                </c:pt>
                <c:pt idx="9118">
                  <c:v>2790</c:v>
                </c:pt>
                <c:pt idx="9119">
                  <c:v>2790</c:v>
                </c:pt>
                <c:pt idx="9120">
                  <c:v>2790</c:v>
                </c:pt>
                <c:pt idx="9121">
                  <c:v>2790</c:v>
                </c:pt>
                <c:pt idx="9122">
                  <c:v>2790</c:v>
                </c:pt>
                <c:pt idx="9123">
                  <c:v>2790</c:v>
                </c:pt>
                <c:pt idx="9124">
                  <c:v>2790</c:v>
                </c:pt>
                <c:pt idx="9125">
                  <c:v>2790</c:v>
                </c:pt>
                <c:pt idx="9126">
                  <c:v>2790</c:v>
                </c:pt>
                <c:pt idx="9127">
                  <c:v>2791</c:v>
                </c:pt>
                <c:pt idx="9128">
                  <c:v>2791</c:v>
                </c:pt>
                <c:pt idx="9129">
                  <c:v>2791</c:v>
                </c:pt>
                <c:pt idx="9130">
                  <c:v>2791</c:v>
                </c:pt>
                <c:pt idx="9131">
                  <c:v>2791</c:v>
                </c:pt>
                <c:pt idx="9132">
                  <c:v>2792</c:v>
                </c:pt>
                <c:pt idx="9133">
                  <c:v>2792</c:v>
                </c:pt>
                <c:pt idx="9134">
                  <c:v>2793</c:v>
                </c:pt>
                <c:pt idx="9135">
                  <c:v>2793</c:v>
                </c:pt>
                <c:pt idx="9136">
                  <c:v>2793</c:v>
                </c:pt>
                <c:pt idx="9137">
                  <c:v>2793</c:v>
                </c:pt>
                <c:pt idx="9138">
                  <c:v>2793</c:v>
                </c:pt>
                <c:pt idx="9139">
                  <c:v>2793</c:v>
                </c:pt>
                <c:pt idx="9140">
                  <c:v>2794</c:v>
                </c:pt>
                <c:pt idx="9141">
                  <c:v>2794</c:v>
                </c:pt>
                <c:pt idx="9142">
                  <c:v>2794</c:v>
                </c:pt>
                <c:pt idx="9143">
                  <c:v>2794</c:v>
                </c:pt>
                <c:pt idx="9144">
                  <c:v>2794</c:v>
                </c:pt>
                <c:pt idx="9145">
                  <c:v>2794</c:v>
                </c:pt>
                <c:pt idx="9146">
                  <c:v>2794</c:v>
                </c:pt>
                <c:pt idx="9147">
                  <c:v>2794</c:v>
                </c:pt>
                <c:pt idx="9148">
                  <c:v>2794</c:v>
                </c:pt>
                <c:pt idx="9149">
                  <c:v>2794</c:v>
                </c:pt>
                <c:pt idx="9150">
                  <c:v>2794</c:v>
                </c:pt>
                <c:pt idx="9151">
                  <c:v>2794</c:v>
                </c:pt>
                <c:pt idx="9152">
                  <c:v>2794</c:v>
                </c:pt>
                <c:pt idx="9153">
                  <c:v>2794</c:v>
                </c:pt>
                <c:pt idx="9154">
                  <c:v>2794</c:v>
                </c:pt>
                <c:pt idx="9155">
                  <c:v>2794</c:v>
                </c:pt>
                <c:pt idx="9156">
                  <c:v>2794</c:v>
                </c:pt>
                <c:pt idx="9157">
                  <c:v>2794</c:v>
                </c:pt>
                <c:pt idx="9158">
                  <c:v>2794</c:v>
                </c:pt>
                <c:pt idx="9159">
                  <c:v>2795</c:v>
                </c:pt>
                <c:pt idx="9160">
                  <c:v>2795</c:v>
                </c:pt>
                <c:pt idx="9161">
                  <c:v>2795</c:v>
                </c:pt>
                <c:pt idx="9162">
                  <c:v>2795</c:v>
                </c:pt>
                <c:pt idx="9163">
                  <c:v>2796</c:v>
                </c:pt>
                <c:pt idx="9164">
                  <c:v>2796</c:v>
                </c:pt>
                <c:pt idx="9165">
                  <c:v>2796</c:v>
                </c:pt>
                <c:pt idx="9166">
                  <c:v>2796</c:v>
                </c:pt>
                <c:pt idx="9167">
                  <c:v>2797</c:v>
                </c:pt>
                <c:pt idx="9168">
                  <c:v>2797</c:v>
                </c:pt>
                <c:pt idx="9169">
                  <c:v>2797</c:v>
                </c:pt>
                <c:pt idx="9170">
                  <c:v>2797</c:v>
                </c:pt>
                <c:pt idx="9171">
                  <c:v>2797</c:v>
                </c:pt>
                <c:pt idx="9172">
                  <c:v>2797</c:v>
                </c:pt>
                <c:pt idx="9173">
                  <c:v>2797</c:v>
                </c:pt>
                <c:pt idx="9174">
                  <c:v>2797</c:v>
                </c:pt>
                <c:pt idx="9175">
                  <c:v>2797</c:v>
                </c:pt>
                <c:pt idx="9176">
                  <c:v>2797</c:v>
                </c:pt>
                <c:pt idx="9177">
                  <c:v>2797</c:v>
                </c:pt>
                <c:pt idx="9178">
                  <c:v>2797</c:v>
                </c:pt>
                <c:pt idx="9179">
                  <c:v>2797</c:v>
                </c:pt>
                <c:pt idx="9180">
                  <c:v>2797</c:v>
                </c:pt>
                <c:pt idx="9181">
                  <c:v>2797</c:v>
                </c:pt>
                <c:pt idx="9182">
                  <c:v>2797</c:v>
                </c:pt>
                <c:pt idx="9183">
                  <c:v>2797</c:v>
                </c:pt>
                <c:pt idx="9184">
                  <c:v>2797</c:v>
                </c:pt>
                <c:pt idx="9185">
                  <c:v>2797</c:v>
                </c:pt>
                <c:pt idx="9186">
                  <c:v>2797</c:v>
                </c:pt>
                <c:pt idx="9187">
                  <c:v>2797</c:v>
                </c:pt>
                <c:pt idx="9188">
                  <c:v>2797</c:v>
                </c:pt>
                <c:pt idx="9189">
                  <c:v>2797</c:v>
                </c:pt>
                <c:pt idx="9190">
                  <c:v>2797</c:v>
                </c:pt>
                <c:pt idx="9191">
                  <c:v>2797</c:v>
                </c:pt>
                <c:pt idx="9192">
                  <c:v>2797</c:v>
                </c:pt>
                <c:pt idx="9193">
                  <c:v>2798</c:v>
                </c:pt>
                <c:pt idx="9194">
                  <c:v>2798</c:v>
                </c:pt>
                <c:pt idx="9195">
                  <c:v>2799</c:v>
                </c:pt>
                <c:pt idx="9196">
                  <c:v>2799</c:v>
                </c:pt>
                <c:pt idx="9197">
                  <c:v>2799</c:v>
                </c:pt>
                <c:pt idx="9198">
                  <c:v>2800</c:v>
                </c:pt>
                <c:pt idx="9199">
                  <c:v>2801</c:v>
                </c:pt>
                <c:pt idx="9200">
                  <c:v>2801</c:v>
                </c:pt>
                <c:pt idx="9201">
                  <c:v>2801</c:v>
                </c:pt>
                <c:pt idx="9202">
                  <c:v>2801</c:v>
                </c:pt>
                <c:pt idx="9203">
                  <c:v>2801</c:v>
                </c:pt>
                <c:pt idx="9204">
                  <c:v>2801</c:v>
                </c:pt>
                <c:pt idx="9205">
                  <c:v>2801</c:v>
                </c:pt>
                <c:pt idx="9206">
                  <c:v>2801</c:v>
                </c:pt>
                <c:pt idx="9207">
                  <c:v>2801</c:v>
                </c:pt>
                <c:pt idx="9208">
                  <c:v>2801</c:v>
                </c:pt>
                <c:pt idx="9209">
                  <c:v>2801</c:v>
                </c:pt>
                <c:pt idx="9210">
                  <c:v>2801</c:v>
                </c:pt>
                <c:pt idx="9211">
                  <c:v>2801</c:v>
                </c:pt>
                <c:pt idx="9212">
                  <c:v>2801</c:v>
                </c:pt>
                <c:pt idx="9213">
                  <c:v>2801</c:v>
                </c:pt>
                <c:pt idx="9214">
                  <c:v>2801</c:v>
                </c:pt>
                <c:pt idx="9215">
                  <c:v>2801</c:v>
                </c:pt>
                <c:pt idx="9216">
                  <c:v>2801</c:v>
                </c:pt>
                <c:pt idx="9217">
                  <c:v>2801</c:v>
                </c:pt>
                <c:pt idx="9218">
                  <c:v>2801</c:v>
                </c:pt>
                <c:pt idx="9219">
                  <c:v>2801</c:v>
                </c:pt>
                <c:pt idx="9220">
                  <c:v>2801</c:v>
                </c:pt>
                <c:pt idx="9221">
                  <c:v>2802</c:v>
                </c:pt>
                <c:pt idx="9222">
                  <c:v>2802</c:v>
                </c:pt>
                <c:pt idx="9223">
                  <c:v>2802</c:v>
                </c:pt>
                <c:pt idx="9224">
                  <c:v>2802</c:v>
                </c:pt>
                <c:pt idx="9225">
                  <c:v>2802</c:v>
                </c:pt>
                <c:pt idx="9226">
                  <c:v>2802</c:v>
                </c:pt>
                <c:pt idx="9227">
                  <c:v>2802</c:v>
                </c:pt>
                <c:pt idx="9228">
                  <c:v>2802</c:v>
                </c:pt>
                <c:pt idx="9229">
                  <c:v>2802</c:v>
                </c:pt>
              </c:numCache>
            </c:numRef>
          </c:val>
          <c:smooth val="0"/>
        </c:ser>
        <c:ser>
          <c:idx val="4"/>
          <c:order val="4"/>
          <c:tx>
            <c:strRef>
              <c:f>Sheet2!$R$1</c:f>
              <c:strCache>
                <c:ptCount val="1"/>
                <c:pt idx="0">
                  <c:v>Partial B</c:v>
                </c:pt>
              </c:strCache>
            </c:strRef>
          </c:tx>
          <c:marker>
            <c:symbol val="none"/>
          </c:marker>
          <c:val>
            <c:numRef>
              <c:f>Sheet2!$R$2:$R$9604</c:f>
              <c:numCache>
                <c:formatCode>General</c:formatCode>
                <c:ptCount val="960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1</c:v>
                </c:pt>
                <c:pt idx="18">
                  <c:v>1</c:v>
                </c:pt>
                <c:pt idx="19">
                  <c:v>2</c:v>
                </c:pt>
                <c:pt idx="20">
                  <c:v>2</c:v>
                </c:pt>
                <c:pt idx="21">
                  <c:v>2</c:v>
                </c:pt>
                <c:pt idx="22">
                  <c:v>2</c:v>
                </c:pt>
                <c:pt idx="23">
                  <c:v>2</c:v>
                </c:pt>
                <c:pt idx="24">
                  <c:v>2</c:v>
                </c:pt>
                <c:pt idx="25">
                  <c:v>2</c:v>
                </c:pt>
                <c:pt idx="26">
                  <c:v>3</c:v>
                </c:pt>
                <c:pt idx="27">
                  <c:v>4</c:v>
                </c:pt>
                <c:pt idx="28">
                  <c:v>4</c:v>
                </c:pt>
                <c:pt idx="29">
                  <c:v>4</c:v>
                </c:pt>
                <c:pt idx="30">
                  <c:v>4</c:v>
                </c:pt>
                <c:pt idx="31">
                  <c:v>4</c:v>
                </c:pt>
                <c:pt idx="32">
                  <c:v>4</c:v>
                </c:pt>
                <c:pt idx="33">
                  <c:v>4</c:v>
                </c:pt>
                <c:pt idx="34">
                  <c:v>5</c:v>
                </c:pt>
                <c:pt idx="35">
                  <c:v>6</c:v>
                </c:pt>
                <c:pt idx="36">
                  <c:v>6</c:v>
                </c:pt>
                <c:pt idx="37">
                  <c:v>6</c:v>
                </c:pt>
                <c:pt idx="38">
                  <c:v>6</c:v>
                </c:pt>
                <c:pt idx="39">
                  <c:v>6</c:v>
                </c:pt>
                <c:pt idx="40">
                  <c:v>6</c:v>
                </c:pt>
                <c:pt idx="41">
                  <c:v>6</c:v>
                </c:pt>
                <c:pt idx="42">
                  <c:v>7</c:v>
                </c:pt>
                <c:pt idx="43">
                  <c:v>7</c:v>
                </c:pt>
                <c:pt idx="44">
                  <c:v>8</c:v>
                </c:pt>
                <c:pt idx="45">
                  <c:v>8</c:v>
                </c:pt>
                <c:pt idx="46">
                  <c:v>8</c:v>
                </c:pt>
                <c:pt idx="47">
                  <c:v>8</c:v>
                </c:pt>
                <c:pt idx="48">
                  <c:v>8</c:v>
                </c:pt>
                <c:pt idx="49">
                  <c:v>8</c:v>
                </c:pt>
                <c:pt idx="50">
                  <c:v>8</c:v>
                </c:pt>
                <c:pt idx="51">
                  <c:v>9</c:v>
                </c:pt>
                <c:pt idx="52">
                  <c:v>10</c:v>
                </c:pt>
                <c:pt idx="53">
                  <c:v>11</c:v>
                </c:pt>
                <c:pt idx="54">
                  <c:v>11</c:v>
                </c:pt>
                <c:pt idx="55">
                  <c:v>11</c:v>
                </c:pt>
                <c:pt idx="56">
                  <c:v>11</c:v>
                </c:pt>
                <c:pt idx="57">
                  <c:v>11</c:v>
                </c:pt>
                <c:pt idx="58">
                  <c:v>11</c:v>
                </c:pt>
                <c:pt idx="59">
                  <c:v>11</c:v>
                </c:pt>
                <c:pt idx="60">
                  <c:v>11</c:v>
                </c:pt>
                <c:pt idx="61">
                  <c:v>11</c:v>
                </c:pt>
                <c:pt idx="62">
                  <c:v>11</c:v>
                </c:pt>
                <c:pt idx="63">
                  <c:v>11</c:v>
                </c:pt>
                <c:pt idx="64">
                  <c:v>12</c:v>
                </c:pt>
                <c:pt idx="65">
                  <c:v>12</c:v>
                </c:pt>
                <c:pt idx="66">
                  <c:v>12</c:v>
                </c:pt>
                <c:pt idx="67">
                  <c:v>12</c:v>
                </c:pt>
                <c:pt idx="68">
                  <c:v>12</c:v>
                </c:pt>
                <c:pt idx="69">
                  <c:v>12</c:v>
                </c:pt>
                <c:pt idx="70">
                  <c:v>12</c:v>
                </c:pt>
                <c:pt idx="71">
                  <c:v>13</c:v>
                </c:pt>
                <c:pt idx="72">
                  <c:v>13</c:v>
                </c:pt>
                <c:pt idx="73">
                  <c:v>13</c:v>
                </c:pt>
                <c:pt idx="74">
                  <c:v>13</c:v>
                </c:pt>
                <c:pt idx="75">
                  <c:v>13</c:v>
                </c:pt>
                <c:pt idx="76">
                  <c:v>13</c:v>
                </c:pt>
                <c:pt idx="77">
                  <c:v>13</c:v>
                </c:pt>
                <c:pt idx="78">
                  <c:v>13</c:v>
                </c:pt>
                <c:pt idx="79">
                  <c:v>14</c:v>
                </c:pt>
                <c:pt idx="80">
                  <c:v>14</c:v>
                </c:pt>
                <c:pt idx="81">
                  <c:v>14</c:v>
                </c:pt>
                <c:pt idx="82">
                  <c:v>14</c:v>
                </c:pt>
                <c:pt idx="83">
                  <c:v>14</c:v>
                </c:pt>
                <c:pt idx="84">
                  <c:v>14</c:v>
                </c:pt>
                <c:pt idx="85">
                  <c:v>14</c:v>
                </c:pt>
                <c:pt idx="86">
                  <c:v>14</c:v>
                </c:pt>
                <c:pt idx="87">
                  <c:v>14</c:v>
                </c:pt>
                <c:pt idx="88">
                  <c:v>15</c:v>
                </c:pt>
                <c:pt idx="89">
                  <c:v>15</c:v>
                </c:pt>
                <c:pt idx="90">
                  <c:v>15</c:v>
                </c:pt>
                <c:pt idx="91">
                  <c:v>15</c:v>
                </c:pt>
                <c:pt idx="92">
                  <c:v>15</c:v>
                </c:pt>
                <c:pt idx="93">
                  <c:v>15</c:v>
                </c:pt>
                <c:pt idx="94">
                  <c:v>15</c:v>
                </c:pt>
                <c:pt idx="95">
                  <c:v>16</c:v>
                </c:pt>
                <c:pt idx="96">
                  <c:v>17</c:v>
                </c:pt>
                <c:pt idx="97">
                  <c:v>17</c:v>
                </c:pt>
                <c:pt idx="98">
                  <c:v>17</c:v>
                </c:pt>
                <c:pt idx="99">
                  <c:v>17</c:v>
                </c:pt>
                <c:pt idx="100">
                  <c:v>17</c:v>
                </c:pt>
                <c:pt idx="101">
                  <c:v>17</c:v>
                </c:pt>
                <c:pt idx="102">
                  <c:v>18</c:v>
                </c:pt>
                <c:pt idx="103">
                  <c:v>19</c:v>
                </c:pt>
                <c:pt idx="104">
                  <c:v>19</c:v>
                </c:pt>
                <c:pt idx="105">
                  <c:v>19</c:v>
                </c:pt>
                <c:pt idx="106">
                  <c:v>19</c:v>
                </c:pt>
                <c:pt idx="107">
                  <c:v>19</c:v>
                </c:pt>
                <c:pt idx="108">
                  <c:v>19</c:v>
                </c:pt>
                <c:pt idx="109">
                  <c:v>19</c:v>
                </c:pt>
                <c:pt idx="110">
                  <c:v>19</c:v>
                </c:pt>
                <c:pt idx="111">
                  <c:v>20</c:v>
                </c:pt>
                <c:pt idx="112">
                  <c:v>20</c:v>
                </c:pt>
                <c:pt idx="113">
                  <c:v>20</c:v>
                </c:pt>
                <c:pt idx="114">
                  <c:v>21</c:v>
                </c:pt>
                <c:pt idx="115">
                  <c:v>21</c:v>
                </c:pt>
                <c:pt idx="116">
                  <c:v>21</c:v>
                </c:pt>
                <c:pt idx="117">
                  <c:v>21</c:v>
                </c:pt>
                <c:pt idx="118">
                  <c:v>21</c:v>
                </c:pt>
                <c:pt idx="119">
                  <c:v>21</c:v>
                </c:pt>
                <c:pt idx="120">
                  <c:v>21</c:v>
                </c:pt>
                <c:pt idx="121">
                  <c:v>21</c:v>
                </c:pt>
                <c:pt idx="122">
                  <c:v>21</c:v>
                </c:pt>
                <c:pt idx="123">
                  <c:v>21</c:v>
                </c:pt>
                <c:pt idx="124">
                  <c:v>21</c:v>
                </c:pt>
                <c:pt idx="125">
                  <c:v>21</c:v>
                </c:pt>
                <c:pt idx="126">
                  <c:v>22</c:v>
                </c:pt>
                <c:pt idx="127">
                  <c:v>22</c:v>
                </c:pt>
                <c:pt idx="128">
                  <c:v>23</c:v>
                </c:pt>
                <c:pt idx="129">
                  <c:v>23</c:v>
                </c:pt>
                <c:pt idx="130">
                  <c:v>23</c:v>
                </c:pt>
                <c:pt idx="131">
                  <c:v>23</c:v>
                </c:pt>
                <c:pt idx="132">
                  <c:v>23</c:v>
                </c:pt>
                <c:pt idx="133">
                  <c:v>24</c:v>
                </c:pt>
                <c:pt idx="134">
                  <c:v>24</c:v>
                </c:pt>
                <c:pt idx="135">
                  <c:v>24</c:v>
                </c:pt>
                <c:pt idx="136">
                  <c:v>24</c:v>
                </c:pt>
                <c:pt idx="137">
                  <c:v>25</c:v>
                </c:pt>
                <c:pt idx="138">
                  <c:v>26</c:v>
                </c:pt>
                <c:pt idx="139">
                  <c:v>26</c:v>
                </c:pt>
                <c:pt idx="140">
                  <c:v>27</c:v>
                </c:pt>
                <c:pt idx="141">
                  <c:v>28</c:v>
                </c:pt>
                <c:pt idx="142">
                  <c:v>28</c:v>
                </c:pt>
                <c:pt idx="143">
                  <c:v>28</c:v>
                </c:pt>
                <c:pt idx="144">
                  <c:v>28</c:v>
                </c:pt>
                <c:pt idx="145">
                  <c:v>28</c:v>
                </c:pt>
                <c:pt idx="146">
                  <c:v>28</c:v>
                </c:pt>
                <c:pt idx="147">
                  <c:v>28</c:v>
                </c:pt>
                <c:pt idx="148">
                  <c:v>28</c:v>
                </c:pt>
                <c:pt idx="149">
                  <c:v>28</c:v>
                </c:pt>
                <c:pt idx="150">
                  <c:v>28</c:v>
                </c:pt>
                <c:pt idx="151">
                  <c:v>29</c:v>
                </c:pt>
                <c:pt idx="152">
                  <c:v>29</c:v>
                </c:pt>
                <c:pt idx="153">
                  <c:v>30</c:v>
                </c:pt>
                <c:pt idx="154">
                  <c:v>31</c:v>
                </c:pt>
                <c:pt idx="155">
                  <c:v>31</c:v>
                </c:pt>
                <c:pt idx="156">
                  <c:v>32</c:v>
                </c:pt>
                <c:pt idx="157">
                  <c:v>32</c:v>
                </c:pt>
                <c:pt idx="158">
                  <c:v>33</c:v>
                </c:pt>
                <c:pt idx="159">
                  <c:v>33</c:v>
                </c:pt>
                <c:pt idx="160">
                  <c:v>34</c:v>
                </c:pt>
                <c:pt idx="161">
                  <c:v>34</c:v>
                </c:pt>
                <c:pt idx="162">
                  <c:v>34</c:v>
                </c:pt>
                <c:pt idx="163">
                  <c:v>34</c:v>
                </c:pt>
                <c:pt idx="164">
                  <c:v>34</c:v>
                </c:pt>
                <c:pt idx="165">
                  <c:v>34</c:v>
                </c:pt>
                <c:pt idx="166">
                  <c:v>34</c:v>
                </c:pt>
                <c:pt idx="167">
                  <c:v>35</c:v>
                </c:pt>
                <c:pt idx="168">
                  <c:v>36</c:v>
                </c:pt>
                <c:pt idx="169">
                  <c:v>37</c:v>
                </c:pt>
                <c:pt idx="170">
                  <c:v>38</c:v>
                </c:pt>
                <c:pt idx="171">
                  <c:v>38</c:v>
                </c:pt>
                <c:pt idx="172">
                  <c:v>38</c:v>
                </c:pt>
                <c:pt idx="173">
                  <c:v>38</c:v>
                </c:pt>
                <c:pt idx="174">
                  <c:v>38</c:v>
                </c:pt>
                <c:pt idx="175">
                  <c:v>39</c:v>
                </c:pt>
                <c:pt idx="176">
                  <c:v>39</c:v>
                </c:pt>
                <c:pt idx="177">
                  <c:v>39</c:v>
                </c:pt>
                <c:pt idx="178">
                  <c:v>39</c:v>
                </c:pt>
                <c:pt idx="179">
                  <c:v>40</c:v>
                </c:pt>
                <c:pt idx="180">
                  <c:v>40</c:v>
                </c:pt>
                <c:pt idx="181">
                  <c:v>41</c:v>
                </c:pt>
                <c:pt idx="182">
                  <c:v>41</c:v>
                </c:pt>
                <c:pt idx="183">
                  <c:v>41</c:v>
                </c:pt>
                <c:pt idx="184">
                  <c:v>41</c:v>
                </c:pt>
                <c:pt idx="185">
                  <c:v>42</c:v>
                </c:pt>
                <c:pt idx="186">
                  <c:v>42</c:v>
                </c:pt>
                <c:pt idx="187">
                  <c:v>42</c:v>
                </c:pt>
                <c:pt idx="188">
                  <c:v>42</c:v>
                </c:pt>
                <c:pt idx="189">
                  <c:v>43</c:v>
                </c:pt>
                <c:pt idx="190">
                  <c:v>43</c:v>
                </c:pt>
                <c:pt idx="191">
                  <c:v>43</c:v>
                </c:pt>
                <c:pt idx="192">
                  <c:v>43</c:v>
                </c:pt>
                <c:pt idx="193">
                  <c:v>43</c:v>
                </c:pt>
                <c:pt idx="194">
                  <c:v>44</c:v>
                </c:pt>
                <c:pt idx="195">
                  <c:v>44</c:v>
                </c:pt>
                <c:pt idx="196">
                  <c:v>44</c:v>
                </c:pt>
                <c:pt idx="197">
                  <c:v>44</c:v>
                </c:pt>
                <c:pt idx="198">
                  <c:v>45</c:v>
                </c:pt>
                <c:pt idx="199">
                  <c:v>46</c:v>
                </c:pt>
                <c:pt idx="200">
                  <c:v>46</c:v>
                </c:pt>
                <c:pt idx="201">
                  <c:v>47</c:v>
                </c:pt>
                <c:pt idx="202">
                  <c:v>48</c:v>
                </c:pt>
                <c:pt idx="203">
                  <c:v>49</c:v>
                </c:pt>
                <c:pt idx="204">
                  <c:v>50</c:v>
                </c:pt>
                <c:pt idx="205">
                  <c:v>51</c:v>
                </c:pt>
                <c:pt idx="206">
                  <c:v>51</c:v>
                </c:pt>
                <c:pt idx="207">
                  <c:v>51</c:v>
                </c:pt>
                <c:pt idx="208">
                  <c:v>52</c:v>
                </c:pt>
                <c:pt idx="209">
                  <c:v>52</c:v>
                </c:pt>
                <c:pt idx="210">
                  <c:v>53</c:v>
                </c:pt>
                <c:pt idx="211">
                  <c:v>53</c:v>
                </c:pt>
                <c:pt idx="212">
                  <c:v>53</c:v>
                </c:pt>
                <c:pt idx="213">
                  <c:v>53</c:v>
                </c:pt>
                <c:pt idx="214">
                  <c:v>53</c:v>
                </c:pt>
                <c:pt idx="215">
                  <c:v>53</c:v>
                </c:pt>
                <c:pt idx="216">
                  <c:v>53</c:v>
                </c:pt>
                <c:pt idx="217">
                  <c:v>54</c:v>
                </c:pt>
                <c:pt idx="218">
                  <c:v>54</c:v>
                </c:pt>
                <c:pt idx="219">
                  <c:v>54</c:v>
                </c:pt>
                <c:pt idx="220">
                  <c:v>54</c:v>
                </c:pt>
                <c:pt idx="221">
                  <c:v>55</c:v>
                </c:pt>
                <c:pt idx="222">
                  <c:v>56</c:v>
                </c:pt>
                <c:pt idx="223">
                  <c:v>56</c:v>
                </c:pt>
                <c:pt idx="224">
                  <c:v>56</c:v>
                </c:pt>
                <c:pt idx="225">
                  <c:v>56</c:v>
                </c:pt>
                <c:pt idx="226">
                  <c:v>57</c:v>
                </c:pt>
                <c:pt idx="227">
                  <c:v>58</c:v>
                </c:pt>
                <c:pt idx="228">
                  <c:v>58</c:v>
                </c:pt>
                <c:pt idx="229">
                  <c:v>58</c:v>
                </c:pt>
                <c:pt idx="230">
                  <c:v>59</c:v>
                </c:pt>
                <c:pt idx="231">
                  <c:v>59</c:v>
                </c:pt>
                <c:pt idx="232">
                  <c:v>59</c:v>
                </c:pt>
                <c:pt idx="233">
                  <c:v>59</c:v>
                </c:pt>
                <c:pt idx="234">
                  <c:v>59</c:v>
                </c:pt>
                <c:pt idx="235">
                  <c:v>60</c:v>
                </c:pt>
                <c:pt idx="236">
                  <c:v>61</c:v>
                </c:pt>
                <c:pt idx="237">
                  <c:v>61</c:v>
                </c:pt>
                <c:pt idx="238">
                  <c:v>62</c:v>
                </c:pt>
                <c:pt idx="239">
                  <c:v>63</c:v>
                </c:pt>
                <c:pt idx="240">
                  <c:v>63</c:v>
                </c:pt>
                <c:pt idx="241">
                  <c:v>63</c:v>
                </c:pt>
                <c:pt idx="242">
                  <c:v>63</c:v>
                </c:pt>
                <c:pt idx="243">
                  <c:v>63</c:v>
                </c:pt>
                <c:pt idx="244">
                  <c:v>64</c:v>
                </c:pt>
                <c:pt idx="245">
                  <c:v>65</c:v>
                </c:pt>
                <c:pt idx="246">
                  <c:v>66</c:v>
                </c:pt>
                <c:pt idx="247">
                  <c:v>67</c:v>
                </c:pt>
                <c:pt idx="248">
                  <c:v>67</c:v>
                </c:pt>
                <c:pt idx="249">
                  <c:v>68</c:v>
                </c:pt>
                <c:pt idx="250">
                  <c:v>69</c:v>
                </c:pt>
                <c:pt idx="251">
                  <c:v>69</c:v>
                </c:pt>
                <c:pt idx="252">
                  <c:v>70</c:v>
                </c:pt>
                <c:pt idx="253">
                  <c:v>70</c:v>
                </c:pt>
                <c:pt idx="254">
                  <c:v>70</c:v>
                </c:pt>
                <c:pt idx="255">
                  <c:v>70</c:v>
                </c:pt>
                <c:pt idx="256">
                  <c:v>70</c:v>
                </c:pt>
                <c:pt idx="257">
                  <c:v>70</c:v>
                </c:pt>
                <c:pt idx="258">
                  <c:v>70</c:v>
                </c:pt>
                <c:pt idx="259">
                  <c:v>71</c:v>
                </c:pt>
                <c:pt idx="260">
                  <c:v>71</c:v>
                </c:pt>
                <c:pt idx="261">
                  <c:v>71</c:v>
                </c:pt>
                <c:pt idx="262">
                  <c:v>71</c:v>
                </c:pt>
                <c:pt idx="263">
                  <c:v>71</c:v>
                </c:pt>
                <c:pt idx="264">
                  <c:v>72</c:v>
                </c:pt>
                <c:pt idx="265">
                  <c:v>73</c:v>
                </c:pt>
                <c:pt idx="266">
                  <c:v>73</c:v>
                </c:pt>
                <c:pt idx="267">
                  <c:v>74</c:v>
                </c:pt>
                <c:pt idx="268">
                  <c:v>74</c:v>
                </c:pt>
                <c:pt idx="269">
                  <c:v>74</c:v>
                </c:pt>
                <c:pt idx="270">
                  <c:v>74</c:v>
                </c:pt>
                <c:pt idx="271">
                  <c:v>75</c:v>
                </c:pt>
                <c:pt idx="272">
                  <c:v>76</c:v>
                </c:pt>
                <c:pt idx="273">
                  <c:v>77</c:v>
                </c:pt>
                <c:pt idx="274">
                  <c:v>78</c:v>
                </c:pt>
                <c:pt idx="275">
                  <c:v>79</c:v>
                </c:pt>
                <c:pt idx="276">
                  <c:v>80</c:v>
                </c:pt>
                <c:pt idx="277">
                  <c:v>80</c:v>
                </c:pt>
                <c:pt idx="278">
                  <c:v>80</c:v>
                </c:pt>
                <c:pt idx="279">
                  <c:v>81</c:v>
                </c:pt>
                <c:pt idx="280">
                  <c:v>82</c:v>
                </c:pt>
                <c:pt idx="281">
                  <c:v>83</c:v>
                </c:pt>
                <c:pt idx="282">
                  <c:v>84</c:v>
                </c:pt>
                <c:pt idx="283">
                  <c:v>84</c:v>
                </c:pt>
                <c:pt idx="284">
                  <c:v>85</c:v>
                </c:pt>
                <c:pt idx="285">
                  <c:v>85</c:v>
                </c:pt>
                <c:pt idx="286">
                  <c:v>86</c:v>
                </c:pt>
                <c:pt idx="287">
                  <c:v>87</c:v>
                </c:pt>
                <c:pt idx="288">
                  <c:v>88</c:v>
                </c:pt>
                <c:pt idx="289">
                  <c:v>89</c:v>
                </c:pt>
                <c:pt idx="290">
                  <c:v>90</c:v>
                </c:pt>
                <c:pt idx="291">
                  <c:v>91</c:v>
                </c:pt>
                <c:pt idx="292">
                  <c:v>91</c:v>
                </c:pt>
                <c:pt idx="293">
                  <c:v>91</c:v>
                </c:pt>
                <c:pt idx="294">
                  <c:v>92</c:v>
                </c:pt>
                <c:pt idx="295">
                  <c:v>93</c:v>
                </c:pt>
                <c:pt idx="296">
                  <c:v>94</c:v>
                </c:pt>
                <c:pt idx="297">
                  <c:v>95</c:v>
                </c:pt>
                <c:pt idx="298">
                  <c:v>95</c:v>
                </c:pt>
                <c:pt idx="299">
                  <c:v>95</c:v>
                </c:pt>
                <c:pt idx="300">
                  <c:v>95</c:v>
                </c:pt>
                <c:pt idx="301">
                  <c:v>95</c:v>
                </c:pt>
                <c:pt idx="302">
                  <c:v>95</c:v>
                </c:pt>
                <c:pt idx="303">
                  <c:v>95</c:v>
                </c:pt>
                <c:pt idx="304">
                  <c:v>95</c:v>
                </c:pt>
                <c:pt idx="305">
                  <c:v>95</c:v>
                </c:pt>
                <c:pt idx="306">
                  <c:v>95</c:v>
                </c:pt>
                <c:pt idx="307">
                  <c:v>95</c:v>
                </c:pt>
                <c:pt idx="308">
                  <c:v>95</c:v>
                </c:pt>
                <c:pt idx="309">
                  <c:v>95</c:v>
                </c:pt>
                <c:pt idx="310">
                  <c:v>95</c:v>
                </c:pt>
                <c:pt idx="311">
                  <c:v>95</c:v>
                </c:pt>
                <c:pt idx="312">
                  <c:v>95</c:v>
                </c:pt>
                <c:pt idx="313">
                  <c:v>95</c:v>
                </c:pt>
                <c:pt idx="314">
                  <c:v>95</c:v>
                </c:pt>
                <c:pt idx="315">
                  <c:v>95</c:v>
                </c:pt>
                <c:pt idx="316">
                  <c:v>96</c:v>
                </c:pt>
                <c:pt idx="317">
                  <c:v>96</c:v>
                </c:pt>
                <c:pt idx="318">
                  <c:v>97</c:v>
                </c:pt>
                <c:pt idx="319">
                  <c:v>98</c:v>
                </c:pt>
                <c:pt idx="320">
                  <c:v>98</c:v>
                </c:pt>
                <c:pt idx="321">
                  <c:v>98</c:v>
                </c:pt>
                <c:pt idx="322">
                  <c:v>98</c:v>
                </c:pt>
                <c:pt idx="323">
                  <c:v>98</c:v>
                </c:pt>
                <c:pt idx="324">
                  <c:v>98</c:v>
                </c:pt>
                <c:pt idx="325">
                  <c:v>98</c:v>
                </c:pt>
                <c:pt idx="326">
                  <c:v>98</c:v>
                </c:pt>
                <c:pt idx="327">
                  <c:v>98</c:v>
                </c:pt>
                <c:pt idx="328">
                  <c:v>98</c:v>
                </c:pt>
                <c:pt idx="329">
                  <c:v>99</c:v>
                </c:pt>
                <c:pt idx="330">
                  <c:v>99</c:v>
                </c:pt>
                <c:pt idx="331">
                  <c:v>99</c:v>
                </c:pt>
                <c:pt idx="332">
                  <c:v>100</c:v>
                </c:pt>
                <c:pt idx="333">
                  <c:v>101</c:v>
                </c:pt>
                <c:pt idx="334">
                  <c:v>101</c:v>
                </c:pt>
                <c:pt idx="335">
                  <c:v>101</c:v>
                </c:pt>
                <c:pt idx="336">
                  <c:v>101</c:v>
                </c:pt>
                <c:pt idx="337">
                  <c:v>102</c:v>
                </c:pt>
                <c:pt idx="338">
                  <c:v>103</c:v>
                </c:pt>
                <c:pt idx="339">
                  <c:v>103</c:v>
                </c:pt>
                <c:pt idx="340">
                  <c:v>103</c:v>
                </c:pt>
                <c:pt idx="341">
                  <c:v>103</c:v>
                </c:pt>
                <c:pt idx="342">
                  <c:v>104</c:v>
                </c:pt>
                <c:pt idx="343">
                  <c:v>105</c:v>
                </c:pt>
                <c:pt idx="344">
                  <c:v>105</c:v>
                </c:pt>
                <c:pt idx="345">
                  <c:v>106</c:v>
                </c:pt>
                <c:pt idx="346">
                  <c:v>107</c:v>
                </c:pt>
                <c:pt idx="347">
                  <c:v>107</c:v>
                </c:pt>
                <c:pt idx="348">
                  <c:v>107</c:v>
                </c:pt>
                <c:pt idx="349">
                  <c:v>107</c:v>
                </c:pt>
                <c:pt idx="350">
                  <c:v>107</c:v>
                </c:pt>
                <c:pt idx="351">
                  <c:v>108</c:v>
                </c:pt>
                <c:pt idx="352">
                  <c:v>108</c:v>
                </c:pt>
                <c:pt idx="353">
                  <c:v>108</c:v>
                </c:pt>
                <c:pt idx="354">
                  <c:v>108</c:v>
                </c:pt>
                <c:pt idx="355">
                  <c:v>109</c:v>
                </c:pt>
                <c:pt idx="356">
                  <c:v>109</c:v>
                </c:pt>
                <c:pt idx="357">
                  <c:v>109</c:v>
                </c:pt>
                <c:pt idx="358">
                  <c:v>110</c:v>
                </c:pt>
                <c:pt idx="359">
                  <c:v>110</c:v>
                </c:pt>
                <c:pt idx="360">
                  <c:v>111</c:v>
                </c:pt>
                <c:pt idx="361">
                  <c:v>111</c:v>
                </c:pt>
                <c:pt idx="362">
                  <c:v>112</c:v>
                </c:pt>
                <c:pt idx="363">
                  <c:v>112</c:v>
                </c:pt>
                <c:pt idx="364">
                  <c:v>112</c:v>
                </c:pt>
                <c:pt idx="365">
                  <c:v>112</c:v>
                </c:pt>
                <c:pt idx="366">
                  <c:v>113</c:v>
                </c:pt>
                <c:pt idx="367">
                  <c:v>113</c:v>
                </c:pt>
                <c:pt idx="368">
                  <c:v>113</c:v>
                </c:pt>
                <c:pt idx="369">
                  <c:v>113</c:v>
                </c:pt>
                <c:pt idx="370">
                  <c:v>114</c:v>
                </c:pt>
                <c:pt idx="371">
                  <c:v>114</c:v>
                </c:pt>
                <c:pt idx="372">
                  <c:v>115</c:v>
                </c:pt>
                <c:pt idx="373">
                  <c:v>116</c:v>
                </c:pt>
                <c:pt idx="374">
                  <c:v>116</c:v>
                </c:pt>
                <c:pt idx="375">
                  <c:v>116</c:v>
                </c:pt>
                <c:pt idx="376">
                  <c:v>116</c:v>
                </c:pt>
                <c:pt idx="377">
                  <c:v>116</c:v>
                </c:pt>
                <c:pt idx="378">
                  <c:v>116</c:v>
                </c:pt>
                <c:pt idx="379">
                  <c:v>117</c:v>
                </c:pt>
                <c:pt idx="380">
                  <c:v>118</c:v>
                </c:pt>
                <c:pt idx="381">
                  <c:v>118</c:v>
                </c:pt>
                <c:pt idx="382">
                  <c:v>118</c:v>
                </c:pt>
                <c:pt idx="383">
                  <c:v>118</c:v>
                </c:pt>
                <c:pt idx="384">
                  <c:v>118</c:v>
                </c:pt>
                <c:pt idx="385">
                  <c:v>118</c:v>
                </c:pt>
                <c:pt idx="386">
                  <c:v>118</c:v>
                </c:pt>
                <c:pt idx="387">
                  <c:v>118</c:v>
                </c:pt>
                <c:pt idx="388">
                  <c:v>118</c:v>
                </c:pt>
                <c:pt idx="389">
                  <c:v>118</c:v>
                </c:pt>
                <c:pt idx="390">
                  <c:v>118</c:v>
                </c:pt>
                <c:pt idx="391">
                  <c:v>118</c:v>
                </c:pt>
                <c:pt idx="392">
                  <c:v>118</c:v>
                </c:pt>
                <c:pt idx="393">
                  <c:v>118</c:v>
                </c:pt>
                <c:pt idx="394">
                  <c:v>118</c:v>
                </c:pt>
                <c:pt idx="395">
                  <c:v>118</c:v>
                </c:pt>
                <c:pt idx="396">
                  <c:v>118</c:v>
                </c:pt>
                <c:pt idx="397">
                  <c:v>118</c:v>
                </c:pt>
                <c:pt idx="398">
                  <c:v>119</c:v>
                </c:pt>
                <c:pt idx="399">
                  <c:v>119</c:v>
                </c:pt>
                <c:pt idx="400">
                  <c:v>119</c:v>
                </c:pt>
                <c:pt idx="401">
                  <c:v>119</c:v>
                </c:pt>
                <c:pt idx="402">
                  <c:v>119</c:v>
                </c:pt>
                <c:pt idx="403">
                  <c:v>120</c:v>
                </c:pt>
                <c:pt idx="404">
                  <c:v>121</c:v>
                </c:pt>
                <c:pt idx="405">
                  <c:v>121</c:v>
                </c:pt>
                <c:pt idx="406">
                  <c:v>121</c:v>
                </c:pt>
                <c:pt idx="407">
                  <c:v>121</c:v>
                </c:pt>
                <c:pt idx="408">
                  <c:v>121</c:v>
                </c:pt>
                <c:pt idx="409">
                  <c:v>121</c:v>
                </c:pt>
                <c:pt idx="410">
                  <c:v>121</c:v>
                </c:pt>
                <c:pt idx="411">
                  <c:v>121</c:v>
                </c:pt>
                <c:pt idx="412">
                  <c:v>121</c:v>
                </c:pt>
                <c:pt idx="413">
                  <c:v>121</c:v>
                </c:pt>
                <c:pt idx="414">
                  <c:v>121</c:v>
                </c:pt>
                <c:pt idx="415">
                  <c:v>121</c:v>
                </c:pt>
                <c:pt idx="416">
                  <c:v>121</c:v>
                </c:pt>
                <c:pt idx="417">
                  <c:v>121</c:v>
                </c:pt>
                <c:pt idx="418">
                  <c:v>121</c:v>
                </c:pt>
                <c:pt idx="419">
                  <c:v>121</c:v>
                </c:pt>
                <c:pt idx="420">
                  <c:v>121</c:v>
                </c:pt>
                <c:pt idx="421">
                  <c:v>122</c:v>
                </c:pt>
                <c:pt idx="422">
                  <c:v>122</c:v>
                </c:pt>
                <c:pt idx="423">
                  <c:v>122</c:v>
                </c:pt>
                <c:pt idx="424">
                  <c:v>122</c:v>
                </c:pt>
                <c:pt idx="425">
                  <c:v>123</c:v>
                </c:pt>
                <c:pt idx="426">
                  <c:v>124</c:v>
                </c:pt>
                <c:pt idx="427">
                  <c:v>125</c:v>
                </c:pt>
                <c:pt idx="428">
                  <c:v>126</c:v>
                </c:pt>
                <c:pt idx="429">
                  <c:v>126</c:v>
                </c:pt>
                <c:pt idx="430">
                  <c:v>126</c:v>
                </c:pt>
                <c:pt idx="431">
                  <c:v>126</c:v>
                </c:pt>
                <c:pt idx="432">
                  <c:v>126</c:v>
                </c:pt>
                <c:pt idx="433">
                  <c:v>126</c:v>
                </c:pt>
                <c:pt idx="434">
                  <c:v>126</c:v>
                </c:pt>
                <c:pt idx="435">
                  <c:v>126</c:v>
                </c:pt>
                <c:pt idx="436">
                  <c:v>126</c:v>
                </c:pt>
                <c:pt idx="437">
                  <c:v>127</c:v>
                </c:pt>
                <c:pt idx="438">
                  <c:v>128</c:v>
                </c:pt>
                <c:pt idx="439">
                  <c:v>129</c:v>
                </c:pt>
                <c:pt idx="440">
                  <c:v>129</c:v>
                </c:pt>
                <c:pt idx="441">
                  <c:v>130</c:v>
                </c:pt>
                <c:pt idx="442">
                  <c:v>130</c:v>
                </c:pt>
                <c:pt idx="443">
                  <c:v>130</c:v>
                </c:pt>
                <c:pt idx="444">
                  <c:v>130</c:v>
                </c:pt>
                <c:pt idx="445">
                  <c:v>130</c:v>
                </c:pt>
                <c:pt idx="446">
                  <c:v>130</c:v>
                </c:pt>
                <c:pt idx="447">
                  <c:v>130</c:v>
                </c:pt>
                <c:pt idx="448">
                  <c:v>130</c:v>
                </c:pt>
                <c:pt idx="449">
                  <c:v>130</c:v>
                </c:pt>
                <c:pt idx="450">
                  <c:v>131</c:v>
                </c:pt>
                <c:pt idx="451">
                  <c:v>131</c:v>
                </c:pt>
                <c:pt idx="452">
                  <c:v>132</c:v>
                </c:pt>
                <c:pt idx="453">
                  <c:v>132</c:v>
                </c:pt>
                <c:pt idx="454">
                  <c:v>133</c:v>
                </c:pt>
                <c:pt idx="455">
                  <c:v>134</c:v>
                </c:pt>
                <c:pt idx="456">
                  <c:v>134</c:v>
                </c:pt>
                <c:pt idx="457">
                  <c:v>134</c:v>
                </c:pt>
                <c:pt idx="458">
                  <c:v>134</c:v>
                </c:pt>
                <c:pt idx="459">
                  <c:v>135</c:v>
                </c:pt>
                <c:pt idx="460">
                  <c:v>136</c:v>
                </c:pt>
                <c:pt idx="461">
                  <c:v>136</c:v>
                </c:pt>
                <c:pt idx="462">
                  <c:v>136</c:v>
                </c:pt>
                <c:pt idx="463">
                  <c:v>136</c:v>
                </c:pt>
                <c:pt idx="464">
                  <c:v>136</c:v>
                </c:pt>
                <c:pt idx="465">
                  <c:v>137</c:v>
                </c:pt>
                <c:pt idx="466">
                  <c:v>137</c:v>
                </c:pt>
                <c:pt idx="467">
                  <c:v>137</c:v>
                </c:pt>
                <c:pt idx="468">
                  <c:v>138</c:v>
                </c:pt>
                <c:pt idx="469">
                  <c:v>139</c:v>
                </c:pt>
                <c:pt idx="470">
                  <c:v>139</c:v>
                </c:pt>
                <c:pt idx="471">
                  <c:v>139</c:v>
                </c:pt>
                <c:pt idx="472">
                  <c:v>139</c:v>
                </c:pt>
                <c:pt idx="473">
                  <c:v>139</c:v>
                </c:pt>
                <c:pt idx="474">
                  <c:v>139</c:v>
                </c:pt>
                <c:pt idx="475">
                  <c:v>140</c:v>
                </c:pt>
                <c:pt idx="476">
                  <c:v>141</c:v>
                </c:pt>
                <c:pt idx="477">
                  <c:v>142</c:v>
                </c:pt>
                <c:pt idx="478">
                  <c:v>142</c:v>
                </c:pt>
                <c:pt idx="479">
                  <c:v>142</c:v>
                </c:pt>
                <c:pt idx="480">
                  <c:v>142</c:v>
                </c:pt>
                <c:pt idx="481">
                  <c:v>143</c:v>
                </c:pt>
                <c:pt idx="482">
                  <c:v>143</c:v>
                </c:pt>
                <c:pt idx="483">
                  <c:v>144</c:v>
                </c:pt>
                <c:pt idx="484">
                  <c:v>144</c:v>
                </c:pt>
                <c:pt idx="485">
                  <c:v>144</c:v>
                </c:pt>
                <c:pt idx="486">
                  <c:v>144</c:v>
                </c:pt>
                <c:pt idx="487">
                  <c:v>144</c:v>
                </c:pt>
                <c:pt idx="488">
                  <c:v>144</c:v>
                </c:pt>
                <c:pt idx="489">
                  <c:v>144</c:v>
                </c:pt>
                <c:pt idx="490">
                  <c:v>144</c:v>
                </c:pt>
                <c:pt idx="491">
                  <c:v>145</c:v>
                </c:pt>
                <c:pt idx="492">
                  <c:v>145</c:v>
                </c:pt>
                <c:pt idx="493">
                  <c:v>146</c:v>
                </c:pt>
                <c:pt idx="494">
                  <c:v>146</c:v>
                </c:pt>
                <c:pt idx="495">
                  <c:v>147</c:v>
                </c:pt>
                <c:pt idx="496">
                  <c:v>147</c:v>
                </c:pt>
                <c:pt idx="497">
                  <c:v>147</c:v>
                </c:pt>
                <c:pt idx="498">
                  <c:v>147</c:v>
                </c:pt>
                <c:pt idx="499">
                  <c:v>148</c:v>
                </c:pt>
                <c:pt idx="500">
                  <c:v>148</c:v>
                </c:pt>
                <c:pt idx="501">
                  <c:v>148</c:v>
                </c:pt>
                <c:pt idx="502">
                  <c:v>149</c:v>
                </c:pt>
                <c:pt idx="503">
                  <c:v>150</c:v>
                </c:pt>
                <c:pt idx="504">
                  <c:v>150</c:v>
                </c:pt>
                <c:pt idx="505">
                  <c:v>150</c:v>
                </c:pt>
                <c:pt idx="506">
                  <c:v>150</c:v>
                </c:pt>
                <c:pt idx="507">
                  <c:v>150</c:v>
                </c:pt>
                <c:pt idx="508">
                  <c:v>150</c:v>
                </c:pt>
                <c:pt idx="509">
                  <c:v>150</c:v>
                </c:pt>
                <c:pt idx="510">
                  <c:v>150</c:v>
                </c:pt>
                <c:pt idx="511">
                  <c:v>150</c:v>
                </c:pt>
                <c:pt idx="512">
                  <c:v>151</c:v>
                </c:pt>
                <c:pt idx="513">
                  <c:v>151</c:v>
                </c:pt>
                <c:pt idx="514">
                  <c:v>151</c:v>
                </c:pt>
                <c:pt idx="515">
                  <c:v>151</c:v>
                </c:pt>
                <c:pt idx="516">
                  <c:v>152</c:v>
                </c:pt>
                <c:pt idx="517">
                  <c:v>152</c:v>
                </c:pt>
                <c:pt idx="518">
                  <c:v>152</c:v>
                </c:pt>
                <c:pt idx="519">
                  <c:v>153</c:v>
                </c:pt>
                <c:pt idx="520">
                  <c:v>153</c:v>
                </c:pt>
                <c:pt idx="521">
                  <c:v>154</c:v>
                </c:pt>
                <c:pt idx="522">
                  <c:v>155</c:v>
                </c:pt>
                <c:pt idx="523">
                  <c:v>155</c:v>
                </c:pt>
                <c:pt idx="524">
                  <c:v>155</c:v>
                </c:pt>
                <c:pt idx="525">
                  <c:v>155</c:v>
                </c:pt>
                <c:pt idx="526">
                  <c:v>155</c:v>
                </c:pt>
                <c:pt idx="527">
                  <c:v>155</c:v>
                </c:pt>
                <c:pt idx="528">
                  <c:v>155</c:v>
                </c:pt>
                <c:pt idx="529">
                  <c:v>156</c:v>
                </c:pt>
                <c:pt idx="530">
                  <c:v>156</c:v>
                </c:pt>
                <c:pt idx="531">
                  <c:v>156</c:v>
                </c:pt>
                <c:pt idx="532">
                  <c:v>156</c:v>
                </c:pt>
                <c:pt idx="533">
                  <c:v>156</c:v>
                </c:pt>
                <c:pt idx="534">
                  <c:v>156</c:v>
                </c:pt>
                <c:pt idx="535">
                  <c:v>156</c:v>
                </c:pt>
                <c:pt idx="536">
                  <c:v>157</c:v>
                </c:pt>
                <c:pt idx="537">
                  <c:v>158</c:v>
                </c:pt>
                <c:pt idx="538">
                  <c:v>159</c:v>
                </c:pt>
                <c:pt idx="539">
                  <c:v>159</c:v>
                </c:pt>
                <c:pt idx="540">
                  <c:v>159</c:v>
                </c:pt>
                <c:pt idx="541">
                  <c:v>159</c:v>
                </c:pt>
                <c:pt idx="542">
                  <c:v>160</c:v>
                </c:pt>
                <c:pt idx="543">
                  <c:v>160</c:v>
                </c:pt>
                <c:pt idx="544">
                  <c:v>161</c:v>
                </c:pt>
                <c:pt idx="545">
                  <c:v>161</c:v>
                </c:pt>
                <c:pt idx="546">
                  <c:v>161</c:v>
                </c:pt>
                <c:pt idx="547">
                  <c:v>162</c:v>
                </c:pt>
                <c:pt idx="548">
                  <c:v>162</c:v>
                </c:pt>
                <c:pt idx="549">
                  <c:v>162</c:v>
                </c:pt>
                <c:pt idx="550">
                  <c:v>162</c:v>
                </c:pt>
                <c:pt idx="551">
                  <c:v>162</c:v>
                </c:pt>
                <c:pt idx="552">
                  <c:v>162</c:v>
                </c:pt>
                <c:pt idx="553">
                  <c:v>163</c:v>
                </c:pt>
                <c:pt idx="554">
                  <c:v>163</c:v>
                </c:pt>
                <c:pt idx="555">
                  <c:v>163</c:v>
                </c:pt>
                <c:pt idx="556">
                  <c:v>164</c:v>
                </c:pt>
                <c:pt idx="557">
                  <c:v>165</c:v>
                </c:pt>
                <c:pt idx="558">
                  <c:v>165</c:v>
                </c:pt>
                <c:pt idx="559">
                  <c:v>165</c:v>
                </c:pt>
                <c:pt idx="560">
                  <c:v>166</c:v>
                </c:pt>
                <c:pt idx="561">
                  <c:v>166</c:v>
                </c:pt>
                <c:pt idx="562">
                  <c:v>166</c:v>
                </c:pt>
                <c:pt idx="563">
                  <c:v>166</c:v>
                </c:pt>
                <c:pt idx="564">
                  <c:v>167</c:v>
                </c:pt>
                <c:pt idx="565">
                  <c:v>167</c:v>
                </c:pt>
                <c:pt idx="566">
                  <c:v>167</c:v>
                </c:pt>
                <c:pt idx="567">
                  <c:v>167</c:v>
                </c:pt>
                <c:pt idx="568">
                  <c:v>167</c:v>
                </c:pt>
                <c:pt idx="569">
                  <c:v>168</c:v>
                </c:pt>
                <c:pt idx="570">
                  <c:v>168</c:v>
                </c:pt>
                <c:pt idx="571">
                  <c:v>168</c:v>
                </c:pt>
                <c:pt idx="572">
                  <c:v>168</c:v>
                </c:pt>
                <c:pt idx="573">
                  <c:v>168</c:v>
                </c:pt>
                <c:pt idx="574">
                  <c:v>169</c:v>
                </c:pt>
                <c:pt idx="575">
                  <c:v>170</c:v>
                </c:pt>
                <c:pt idx="576">
                  <c:v>170</c:v>
                </c:pt>
                <c:pt idx="577">
                  <c:v>170</c:v>
                </c:pt>
                <c:pt idx="578">
                  <c:v>170</c:v>
                </c:pt>
                <c:pt idx="579">
                  <c:v>171</c:v>
                </c:pt>
                <c:pt idx="580">
                  <c:v>171</c:v>
                </c:pt>
                <c:pt idx="581">
                  <c:v>171</c:v>
                </c:pt>
                <c:pt idx="582">
                  <c:v>172</c:v>
                </c:pt>
                <c:pt idx="583">
                  <c:v>173</c:v>
                </c:pt>
                <c:pt idx="584">
                  <c:v>174</c:v>
                </c:pt>
                <c:pt idx="585">
                  <c:v>175</c:v>
                </c:pt>
                <c:pt idx="586">
                  <c:v>176</c:v>
                </c:pt>
                <c:pt idx="587">
                  <c:v>177</c:v>
                </c:pt>
                <c:pt idx="588">
                  <c:v>177</c:v>
                </c:pt>
                <c:pt idx="589">
                  <c:v>177</c:v>
                </c:pt>
                <c:pt idx="590">
                  <c:v>177</c:v>
                </c:pt>
                <c:pt idx="591">
                  <c:v>178</c:v>
                </c:pt>
                <c:pt idx="592">
                  <c:v>178</c:v>
                </c:pt>
                <c:pt idx="593">
                  <c:v>178</c:v>
                </c:pt>
                <c:pt idx="594">
                  <c:v>178</c:v>
                </c:pt>
                <c:pt idx="595">
                  <c:v>179</c:v>
                </c:pt>
                <c:pt idx="596">
                  <c:v>179</c:v>
                </c:pt>
                <c:pt idx="597">
                  <c:v>179</c:v>
                </c:pt>
                <c:pt idx="598">
                  <c:v>179</c:v>
                </c:pt>
                <c:pt idx="599">
                  <c:v>179</c:v>
                </c:pt>
                <c:pt idx="600">
                  <c:v>179</c:v>
                </c:pt>
                <c:pt idx="601">
                  <c:v>179</c:v>
                </c:pt>
                <c:pt idx="602">
                  <c:v>180</c:v>
                </c:pt>
                <c:pt idx="603">
                  <c:v>181</c:v>
                </c:pt>
                <c:pt idx="604">
                  <c:v>181</c:v>
                </c:pt>
                <c:pt idx="605">
                  <c:v>181</c:v>
                </c:pt>
                <c:pt idx="606">
                  <c:v>181</c:v>
                </c:pt>
                <c:pt idx="607">
                  <c:v>181</c:v>
                </c:pt>
                <c:pt idx="608">
                  <c:v>181</c:v>
                </c:pt>
                <c:pt idx="609">
                  <c:v>181</c:v>
                </c:pt>
                <c:pt idx="610">
                  <c:v>181</c:v>
                </c:pt>
                <c:pt idx="611">
                  <c:v>182</c:v>
                </c:pt>
                <c:pt idx="612">
                  <c:v>182</c:v>
                </c:pt>
                <c:pt idx="613">
                  <c:v>183</c:v>
                </c:pt>
                <c:pt idx="614">
                  <c:v>183</c:v>
                </c:pt>
                <c:pt idx="615">
                  <c:v>183</c:v>
                </c:pt>
                <c:pt idx="616">
                  <c:v>184</c:v>
                </c:pt>
                <c:pt idx="617">
                  <c:v>185</c:v>
                </c:pt>
                <c:pt idx="618">
                  <c:v>185</c:v>
                </c:pt>
                <c:pt idx="619">
                  <c:v>185</c:v>
                </c:pt>
                <c:pt idx="620">
                  <c:v>185</c:v>
                </c:pt>
                <c:pt idx="621">
                  <c:v>185</c:v>
                </c:pt>
                <c:pt idx="622">
                  <c:v>185</c:v>
                </c:pt>
                <c:pt idx="623">
                  <c:v>186</c:v>
                </c:pt>
                <c:pt idx="624">
                  <c:v>186</c:v>
                </c:pt>
                <c:pt idx="625">
                  <c:v>186</c:v>
                </c:pt>
                <c:pt idx="626">
                  <c:v>187</c:v>
                </c:pt>
                <c:pt idx="627">
                  <c:v>187</c:v>
                </c:pt>
                <c:pt idx="628">
                  <c:v>187</c:v>
                </c:pt>
                <c:pt idx="629">
                  <c:v>188</c:v>
                </c:pt>
                <c:pt idx="630">
                  <c:v>189</c:v>
                </c:pt>
                <c:pt idx="631">
                  <c:v>190</c:v>
                </c:pt>
                <c:pt idx="632">
                  <c:v>190</c:v>
                </c:pt>
                <c:pt idx="633">
                  <c:v>191</c:v>
                </c:pt>
                <c:pt idx="634">
                  <c:v>192</c:v>
                </c:pt>
                <c:pt idx="635">
                  <c:v>192</c:v>
                </c:pt>
                <c:pt idx="636">
                  <c:v>192</c:v>
                </c:pt>
                <c:pt idx="637">
                  <c:v>192</c:v>
                </c:pt>
                <c:pt idx="638">
                  <c:v>192</c:v>
                </c:pt>
                <c:pt idx="639">
                  <c:v>192</c:v>
                </c:pt>
                <c:pt idx="640">
                  <c:v>192</c:v>
                </c:pt>
                <c:pt idx="641">
                  <c:v>192</c:v>
                </c:pt>
                <c:pt idx="642">
                  <c:v>192</c:v>
                </c:pt>
                <c:pt idx="643">
                  <c:v>192</c:v>
                </c:pt>
                <c:pt idx="644">
                  <c:v>192</c:v>
                </c:pt>
                <c:pt idx="645">
                  <c:v>192</c:v>
                </c:pt>
                <c:pt idx="646">
                  <c:v>193</c:v>
                </c:pt>
                <c:pt idx="647">
                  <c:v>193</c:v>
                </c:pt>
                <c:pt idx="648">
                  <c:v>194</c:v>
                </c:pt>
                <c:pt idx="649">
                  <c:v>194</c:v>
                </c:pt>
                <c:pt idx="650">
                  <c:v>195</c:v>
                </c:pt>
                <c:pt idx="651">
                  <c:v>196</c:v>
                </c:pt>
                <c:pt idx="652">
                  <c:v>197</c:v>
                </c:pt>
                <c:pt idx="653">
                  <c:v>197</c:v>
                </c:pt>
                <c:pt idx="654">
                  <c:v>197</c:v>
                </c:pt>
                <c:pt idx="655">
                  <c:v>197</c:v>
                </c:pt>
                <c:pt idx="656">
                  <c:v>197</c:v>
                </c:pt>
                <c:pt idx="657">
                  <c:v>197</c:v>
                </c:pt>
                <c:pt idx="658">
                  <c:v>198</c:v>
                </c:pt>
                <c:pt idx="659">
                  <c:v>198</c:v>
                </c:pt>
                <c:pt idx="660">
                  <c:v>198</c:v>
                </c:pt>
                <c:pt idx="661">
                  <c:v>198</c:v>
                </c:pt>
                <c:pt idx="662">
                  <c:v>198</c:v>
                </c:pt>
                <c:pt idx="663">
                  <c:v>199</c:v>
                </c:pt>
                <c:pt idx="664">
                  <c:v>200</c:v>
                </c:pt>
                <c:pt idx="665">
                  <c:v>200</c:v>
                </c:pt>
                <c:pt idx="666">
                  <c:v>200</c:v>
                </c:pt>
                <c:pt idx="667">
                  <c:v>200</c:v>
                </c:pt>
                <c:pt idx="668">
                  <c:v>201</c:v>
                </c:pt>
                <c:pt idx="669">
                  <c:v>202</c:v>
                </c:pt>
                <c:pt idx="670">
                  <c:v>202</c:v>
                </c:pt>
                <c:pt idx="671">
                  <c:v>202</c:v>
                </c:pt>
                <c:pt idx="672">
                  <c:v>203</c:v>
                </c:pt>
                <c:pt idx="673">
                  <c:v>204</c:v>
                </c:pt>
                <c:pt idx="674">
                  <c:v>205</c:v>
                </c:pt>
                <c:pt idx="675">
                  <c:v>206</c:v>
                </c:pt>
                <c:pt idx="676">
                  <c:v>206</c:v>
                </c:pt>
                <c:pt idx="677">
                  <c:v>206</c:v>
                </c:pt>
                <c:pt idx="678">
                  <c:v>206</c:v>
                </c:pt>
                <c:pt idx="679">
                  <c:v>206</c:v>
                </c:pt>
                <c:pt idx="680">
                  <c:v>206</c:v>
                </c:pt>
                <c:pt idx="681">
                  <c:v>206</c:v>
                </c:pt>
                <c:pt idx="682">
                  <c:v>206</c:v>
                </c:pt>
                <c:pt idx="683">
                  <c:v>206</c:v>
                </c:pt>
                <c:pt idx="684">
                  <c:v>206</c:v>
                </c:pt>
                <c:pt idx="685">
                  <c:v>207</c:v>
                </c:pt>
                <c:pt idx="686">
                  <c:v>207</c:v>
                </c:pt>
                <c:pt idx="687">
                  <c:v>207</c:v>
                </c:pt>
                <c:pt idx="688">
                  <c:v>207</c:v>
                </c:pt>
                <c:pt idx="689">
                  <c:v>207</c:v>
                </c:pt>
                <c:pt idx="690">
                  <c:v>207</c:v>
                </c:pt>
                <c:pt idx="691">
                  <c:v>207</c:v>
                </c:pt>
                <c:pt idx="692">
                  <c:v>207</c:v>
                </c:pt>
                <c:pt idx="693">
                  <c:v>207</c:v>
                </c:pt>
                <c:pt idx="694">
                  <c:v>208</c:v>
                </c:pt>
                <c:pt idx="695">
                  <c:v>208</c:v>
                </c:pt>
                <c:pt idx="696">
                  <c:v>209</c:v>
                </c:pt>
                <c:pt idx="697">
                  <c:v>210</c:v>
                </c:pt>
                <c:pt idx="698">
                  <c:v>210</c:v>
                </c:pt>
                <c:pt idx="699">
                  <c:v>211</c:v>
                </c:pt>
                <c:pt idx="700">
                  <c:v>212</c:v>
                </c:pt>
                <c:pt idx="701">
                  <c:v>212</c:v>
                </c:pt>
                <c:pt idx="702">
                  <c:v>212</c:v>
                </c:pt>
                <c:pt idx="703">
                  <c:v>212</c:v>
                </c:pt>
                <c:pt idx="704">
                  <c:v>212</c:v>
                </c:pt>
                <c:pt idx="705">
                  <c:v>213</c:v>
                </c:pt>
                <c:pt idx="706">
                  <c:v>213</c:v>
                </c:pt>
                <c:pt idx="707">
                  <c:v>214</c:v>
                </c:pt>
                <c:pt idx="708">
                  <c:v>215</c:v>
                </c:pt>
                <c:pt idx="709">
                  <c:v>216</c:v>
                </c:pt>
                <c:pt idx="710">
                  <c:v>217</c:v>
                </c:pt>
                <c:pt idx="711">
                  <c:v>218</c:v>
                </c:pt>
                <c:pt idx="712">
                  <c:v>218</c:v>
                </c:pt>
                <c:pt idx="713">
                  <c:v>219</c:v>
                </c:pt>
                <c:pt idx="714">
                  <c:v>220</c:v>
                </c:pt>
                <c:pt idx="715">
                  <c:v>220</c:v>
                </c:pt>
                <c:pt idx="716">
                  <c:v>221</c:v>
                </c:pt>
                <c:pt idx="717">
                  <c:v>221</c:v>
                </c:pt>
                <c:pt idx="718">
                  <c:v>221</c:v>
                </c:pt>
                <c:pt idx="719">
                  <c:v>222</c:v>
                </c:pt>
                <c:pt idx="720">
                  <c:v>222</c:v>
                </c:pt>
                <c:pt idx="721">
                  <c:v>222</c:v>
                </c:pt>
                <c:pt idx="722">
                  <c:v>222</c:v>
                </c:pt>
                <c:pt idx="723">
                  <c:v>222</c:v>
                </c:pt>
                <c:pt idx="724">
                  <c:v>222</c:v>
                </c:pt>
                <c:pt idx="725">
                  <c:v>223</c:v>
                </c:pt>
                <c:pt idx="726">
                  <c:v>223</c:v>
                </c:pt>
                <c:pt idx="727">
                  <c:v>223</c:v>
                </c:pt>
                <c:pt idx="728">
                  <c:v>224</c:v>
                </c:pt>
                <c:pt idx="729">
                  <c:v>225</c:v>
                </c:pt>
                <c:pt idx="730">
                  <c:v>225</c:v>
                </c:pt>
                <c:pt idx="731">
                  <c:v>225</c:v>
                </c:pt>
                <c:pt idx="732">
                  <c:v>226</c:v>
                </c:pt>
                <c:pt idx="733">
                  <c:v>227</c:v>
                </c:pt>
                <c:pt idx="734">
                  <c:v>228</c:v>
                </c:pt>
                <c:pt idx="735">
                  <c:v>228</c:v>
                </c:pt>
                <c:pt idx="736">
                  <c:v>228</c:v>
                </c:pt>
                <c:pt idx="737">
                  <c:v>228</c:v>
                </c:pt>
                <c:pt idx="738">
                  <c:v>228</c:v>
                </c:pt>
                <c:pt idx="739">
                  <c:v>229</c:v>
                </c:pt>
                <c:pt idx="740">
                  <c:v>230</c:v>
                </c:pt>
                <c:pt idx="741">
                  <c:v>230</c:v>
                </c:pt>
                <c:pt idx="742">
                  <c:v>230</c:v>
                </c:pt>
                <c:pt idx="743">
                  <c:v>231</c:v>
                </c:pt>
                <c:pt idx="744">
                  <c:v>231</c:v>
                </c:pt>
                <c:pt idx="745">
                  <c:v>231</c:v>
                </c:pt>
                <c:pt idx="746">
                  <c:v>231</c:v>
                </c:pt>
                <c:pt idx="747">
                  <c:v>231</c:v>
                </c:pt>
                <c:pt idx="748">
                  <c:v>231</c:v>
                </c:pt>
                <c:pt idx="749">
                  <c:v>231</c:v>
                </c:pt>
                <c:pt idx="750">
                  <c:v>231</c:v>
                </c:pt>
                <c:pt idx="751">
                  <c:v>231</c:v>
                </c:pt>
                <c:pt idx="752">
                  <c:v>231</c:v>
                </c:pt>
                <c:pt idx="753">
                  <c:v>231</c:v>
                </c:pt>
                <c:pt idx="754">
                  <c:v>231</c:v>
                </c:pt>
                <c:pt idx="755">
                  <c:v>232</c:v>
                </c:pt>
                <c:pt idx="756">
                  <c:v>232</c:v>
                </c:pt>
                <c:pt idx="757">
                  <c:v>232</c:v>
                </c:pt>
                <c:pt idx="758">
                  <c:v>233</c:v>
                </c:pt>
                <c:pt idx="759">
                  <c:v>233</c:v>
                </c:pt>
                <c:pt idx="760">
                  <c:v>234</c:v>
                </c:pt>
                <c:pt idx="761">
                  <c:v>234</c:v>
                </c:pt>
                <c:pt idx="762">
                  <c:v>234</c:v>
                </c:pt>
                <c:pt idx="763">
                  <c:v>235</c:v>
                </c:pt>
                <c:pt idx="764">
                  <c:v>236</c:v>
                </c:pt>
                <c:pt idx="765">
                  <c:v>236</c:v>
                </c:pt>
                <c:pt idx="766">
                  <c:v>236</c:v>
                </c:pt>
                <c:pt idx="767">
                  <c:v>236</c:v>
                </c:pt>
                <c:pt idx="768">
                  <c:v>237</c:v>
                </c:pt>
                <c:pt idx="769">
                  <c:v>237</c:v>
                </c:pt>
                <c:pt idx="770">
                  <c:v>238</c:v>
                </c:pt>
                <c:pt idx="771">
                  <c:v>239</c:v>
                </c:pt>
                <c:pt idx="772">
                  <c:v>239</c:v>
                </c:pt>
                <c:pt idx="773">
                  <c:v>239</c:v>
                </c:pt>
                <c:pt idx="774">
                  <c:v>239</c:v>
                </c:pt>
                <c:pt idx="775">
                  <c:v>240</c:v>
                </c:pt>
                <c:pt idx="776">
                  <c:v>240</c:v>
                </c:pt>
                <c:pt idx="777">
                  <c:v>240</c:v>
                </c:pt>
                <c:pt idx="778">
                  <c:v>240</c:v>
                </c:pt>
                <c:pt idx="779">
                  <c:v>240</c:v>
                </c:pt>
                <c:pt idx="780">
                  <c:v>241</c:v>
                </c:pt>
                <c:pt idx="781">
                  <c:v>242</c:v>
                </c:pt>
                <c:pt idx="782">
                  <c:v>242</c:v>
                </c:pt>
                <c:pt idx="783">
                  <c:v>242</c:v>
                </c:pt>
                <c:pt idx="784">
                  <c:v>242</c:v>
                </c:pt>
                <c:pt idx="785">
                  <c:v>243</c:v>
                </c:pt>
                <c:pt idx="786">
                  <c:v>243</c:v>
                </c:pt>
                <c:pt idx="787">
                  <c:v>244</c:v>
                </c:pt>
                <c:pt idx="788">
                  <c:v>244</c:v>
                </c:pt>
                <c:pt idx="789">
                  <c:v>244</c:v>
                </c:pt>
                <c:pt idx="790">
                  <c:v>244</c:v>
                </c:pt>
                <c:pt idx="791">
                  <c:v>244</c:v>
                </c:pt>
                <c:pt idx="792">
                  <c:v>245</c:v>
                </c:pt>
                <c:pt idx="793">
                  <c:v>245</c:v>
                </c:pt>
                <c:pt idx="794">
                  <c:v>246</c:v>
                </c:pt>
                <c:pt idx="795">
                  <c:v>246</c:v>
                </c:pt>
                <c:pt idx="796">
                  <c:v>246</c:v>
                </c:pt>
                <c:pt idx="797">
                  <c:v>246</c:v>
                </c:pt>
                <c:pt idx="798">
                  <c:v>247</c:v>
                </c:pt>
                <c:pt idx="799">
                  <c:v>248</c:v>
                </c:pt>
                <c:pt idx="800">
                  <c:v>249</c:v>
                </c:pt>
                <c:pt idx="801">
                  <c:v>250</c:v>
                </c:pt>
                <c:pt idx="802">
                  <c:v>250</c:v>
                </c:pt>
                <c:pt idx="803">
                  <c:v>250</c:v>
                </c:pt>
                <c:pt idx="804">
                  <c:v>250</c:v>
                </c:pt>
                <c:pt idx="805">
                  <c:v>250</c:v>
                </c:pt>
                <c:pt idx="806">
                  <c:v>250</c:v>
                </c:pt>
                <c:pt idx="807">
                  <c:v>250</c:v>
                </c:pt>
                <c:pt idx="808">
                  <c:v>250</c:v>
                </c:pt>
                <c:pt idx="809">
                  <c:v>251</c:v>
                </c:pt>
                <c:pt idx="810">
                  <c:v>251</c:v>
                </c:pt>
                <c:pt idx="811">
                  <c:v>251</c:v>
                </c:pt>
                <c:pt idx="812">
                  <c:v>252</c:v>
                </c:pt>
                <c:pt idx="813">
                  <c:v>252</c:v>
                </c:pt>
                <c:pt idx="814">
                  <c:v>253</c:v>
                </c:pt>
                <c:pt idx="815">
                  <c:v>253</c:v>
                </c:pt>
                <c:pt idx="816">
                  <c:v>253</c:v>
                </c:pt>
                <c:pt idx="817">
                  <c:v>254</c:v>
                </c:pt>
                <c:pt idx="818">
                  <c:v>254</c:v>
                </c:pt>
                <c:pt idx="819">
                  <c:v>254</c:v>
                </c:pt>
                <c:pt idx="820">
                  <c:v>255</c:v>
                </c:pt>
                <c:pt idx="821">
                  <c:v>256</c:v>
                </c:pt>
                <c:pt idx="822">
                  <c:v>256</c:v>
                </c:pt>
                <c:pt idx="823">
                  <c:v>257</c:v>
                </c:pt>
                <c:pt idx="824">
                  <c:v>258</c:v>
                </c:pt>
                <c:pt idx="825">
                  <c:v>259</c:v>
                </c:pt>
                <c:pt idx="826">
                  <c:v>260</c:v>
                </c:pt>
                <c:pt idx="827">
                  <c:v>260</c:v>
                </c:pt>
                <c:pt idx="828">
                  <c:v>260</c:v>
                </c:pt>
                <c:pt idx="829">
                  <c:v>260</c:v>
                </c:pt>
                <c:pt idx="830">
                  <c:v>260</c:v>
                </c:pt>
                <c:pt idx="831">
                  <c:v>260</c:v>
                </c:pt>
                <c:pt idx="832">
                  <c:v>261</c:v>
                </c:pt>
                <c:pt idx="833">
                  <c:v>262</c:v>
                </c:pt>
                <c:pt idx="834">
                  <c:v>262</c:v>
                </c:pt>
                <c:pt idx="835">
                  <c:v>263</c:v>
                </c:pt>
                <c:pt idx="836">
                  <c:v>264</c:v>
                </c:pt>
                <c:pt idx="837">
                  <c:v>264</c:v>
                </c:pt>
                <c:pt idx="838">
                  <c:v>264</c:v>
                </c:pt>
                <c:pt idx="839">
                  <c:v>264</c:v>
                </c:pt>
                <c:pt idx="840">
                  <c:v>265</c:v>
                </c:pt>
                <c:pt idx="841">
                  <c:v>265</c:v>
                </c:pt>
                <c:pt idx="842">
                  <c:v>265</c:v>
                </c:pt>
                <c:pt idx="843">
                  <c:v>265</c:v>
                </c:pt>
                <c:pt idx="844">
                  <c:v>266</c:v>
                </c:pt>
                <c:pt idx="845">
                  <c:v>267</c:v>
                </c:pt>
                <c:pt idx="846">
                  <c:v>267</c:v>
                </c:pt>
                <c:pt idx="847">
                  <c:v>268</c:v>
                </c:pt>
                <c:pt idx="848">
                  <c:v>269</c:v>
                </c:pt>
                <c:pt idx="849">
                  <c:v>269</c:v>
                </c:pt>
                <c:pt idx="850">
                  <c:v>269</c:v>
                </c:pt>
                <c:pt idx="851">
                  <c:v>269</c:v>
                </c:pt>
                <c:pt idx="852">
                  <c:v>269</c:v>
                </c:pt>
                <c:pt idx="853">
                  <c:v>269</c:v>
                </c:pt>
                <c:pt idx="854">
                  <c:v>269</c:v>
                </c:pt>
                <c:pt idx="855">
                  <c:v>269</c:v>
                </c:pt>
                <c:pt idx="856">
                  <c:v>270</c:v>
                </c:pt>
                <c:pt idx="857">
                  <c:v>271</c:v>
                </c:pt>
                <c:pt idx="858">
                  <c:v>272</c:v>
                </c:pt>
                <c:pt idx="859">
                  <c:v>272</c:v>
                </c:pt>
                <c:pt idx="860">
                  <c:v>272</c:v>
                </c:pt>
                <c:pt idx="861">
                  <c:v>273</c:v>
                </c:pt>
                <c:pt idx="862">
                  <c:v>273</c:v>
                </c:pt>
                <c:pt idx="863">
                  <c:v>273</c:v>
                </c:pt>
                <c:pt idx="864">
                  <c:v>273</c:v>
                </c:pt>
                <c:pt idx="865">
                  <c:v>273</c:v>
                </c:pt>
                <c:pt idx="866">
                  <c:v>273</c:v>
                </c:pt>
                <c:pt idx="867">
                  <c:v>274</c:v>
                </c:pt>
                <c:pt idx="868">
                  <c:v>274</c:v>
                </c:pt>
                <c:pt idx="869">
                  <c:v>274</c:v>
                </c:pt>
                <c:pt idx="870">
                  <c:v>274</c:v>
                </c:pt>
                <c:pt idx="871">
                  <c:v>275</c:v>
                </c:pt>
                <c:pt idx="872">
                  <c:v>276</c:v>
                </c:pt>
                <c:pt idx="873">
                  <c:v>277</c:v>
                </c:pt>
                <c:pt idx="874">
                  <c:v>277</c:v>
                </c:pt>
                <c:pt idx="875">
                  <c:v>277</c:v>
                </c:pt>
                <c:pt idx="876">
                  <c:v>278</c:v>
                </c:pt>
                <c:pt idx="877">
                  <c:v>279</c:v>
                </c:pt>
                <c:pt idx="878">
                  <c:v>279</c:v>
                </c:pt>
                <c:pt idx="879">
                  <c:v>279</c:v>
                </c:pt>
                <c:pt idx="880">
                  <c:v>279</c:v>
                </c:pt>
                <c:pt idx="881">
                  <c:v>280</c:v>
                </c:pt>
                <c:pt idx="882">
                  <c:v>280</c:v>
                </c:pt>
                <c:pt idx="883">
                  <c:v>281</c:v>
                </c:pt>
                <c:pt idx="884">
                  <c:v>281</c:v>
                </c:pt>
                <c:pt idx="885">
                  <c:v>281</c:v>
                </c:pt>
                <c:pt idx="886">
                  <c:v>281</c:v>
                </c:pt>
                <c:pt idx="887">
                  <c:v>281</c:v>
                </c:pt>
                <c:pt idx="888">
                  <c:v>281</c:v>
                </c:pt>
                <c:pt idx="889">
                  <c:v>281</c:v>
                </c:pt>
                <c:pt idx="890">
                  <c:v>282</c:v>
                </c:pt>
                <c:pt idx="891">
                  <c:v>283</c:v>
                </c:pt>
                <c:pt idx="892">
                  <c:v>283</c:v>
                </c:pt>
                <c:pt idx="893">
                  <c:v>283</c:v>
                </c:pt>
                <c:pt idx="894">
                  <c:v>283</c:v>
                </c:pt>
                <c:pt idx="895">
                  <c:v>283</c:v>
                </c:pt>
                <c:pt idx="896">
                  <c:v>284</c:v>
                </c:pt>
                <c:pt idx="897">
                  <c:v>284</c:v>
                </c:pt>
                <c:pt idx="898">
                  <c:v>284</c:v>
                </c:pt>
                <c:pt idx="899">
                  <c:v>285</c:v>
                </c:pt>
                <c:pt idx="900">
                  <c:v>286</c:v>
                </c:pt>
                <c:pt idx="901">
                  <c:v>287</c:v>
                </c:pt>
                <c:pt idx="902">
                  <c:v>287</c:v>
                </c:pt>
                <c:pt idx="903">
                  <c:v>287</c:v>
                </c:pt>
                <c:pt idx="904">
                  <c:v>287</c:v>
                </c:pt>
                <c:pt idx="905">
                  <c:v>288</c:v>
                </c:pt>
                <c:pt idx="906">
                  <c:v>288</c:v>
                </c:pt>
                <c:pt idx="907">
                  <c:v>288</c:v>
                </c:pt>
                <c:pt idx="908">
                  <c:v>288</c:v>
                </c:pt>
                <c:pt idx="909">
                  <c:v>288</c:v>
                </c:pt>
                <c:pt idx="910">
                  <c:v>289</c:v>
                </c:pt>
                <c:pt idx="911">
                  <c:v>289</c:v>
                </c:pt>
                <c:pt idx="912">
                  <c:v>290</c:v>
                </c:pt>
                <c:pt idx="913">
                  <c:v>290</c:v>
                </c:pt>
                <c:pt idx="914">
                  <c:v>291</c:v>
                </c:pt>
                <c:pt idx="915">
                  <c:v>291</c:v>
                </c:pt>
                <c:pt idx="916">
                  <c:v>292</c:v>
                </c:pt>
                <c:pt idx="917">
                  <c:v>293</c:v>
                </c:pt>
                <c:pt idx="918">
                  <c:v>293</c:v>
                </c:pt>
                <c:pt idx="919">
                  <c:v>293</c:v>
                </c:pt>
                <c:pt idx="920">
                  <c:v>294</c:v>
                </c:pt>
                <c:pt idx="921">
                  <c:v>294</c:v>
                </c:pt>
                <c:pt idx="922">
                  <c:v>294</c:v>
                </c:pt>
                <c:pt idx="923">
                  <c:v>295</c:v>
                </c:pt>
                <c:pt idx="924">
                  <c:v>295</c:v>
                </c:pt>
                <c:pt idx="925">
                  <c:v>295</c:v>
                </c:pt>
                <c:pt idx="926">
                  <c:v>296</c:v>
                </c:pt>
                <c:pt idx="927">
                  <c:v>296</c:v>
                </c:pt>
                <c:pt idx="928">
                  <c:v>296</c:v>
                </c:pt>
                <c:pt idx="929">
                  <c:v>296</c:v>
                </c:pt>
                <c:pt idx="930">
                  <c:v>296</c:v>
                </c:pt>
                <c:pt idx="931">
                  <c:v>297</c:v>
                </c:pt>
                <c:pt idx="932">
                  <c:v>297</c:v>
                </c:pt>
                <c:pt idx="933">
                  <c:v>297</c:v>
                </c:pt>
                <c:pt idx="934">
                  <c:v>297</c:v>
                </c:pt>
                <c:pt idx="935">
                  <c:v>297</c:v>
                </c:pt>
                <c:pt idx="936">
                  <c:v>298</c:v>
                </c:pt>
                <c:pt idx="937">
                  <c:v>298</c:v>
                </c:pt>
                <c:pt idx="938">
                  <c:v>298</c:v>
                </c:pt>
                <c:pt idx="939">
                  <c:v>299</c:v>
                </c:pt>
                <c:pt idx="940">
                  <c:v>299</c:v>
                </c:pt>
                <c:pt idx="941">
                  <c:v>300</c:v>
                </c:pt>
                <c:pt idx="942">
                  <c:v>301</c:v>
                </c:pt>
                <c:pt idx="943">
                  <c:v>301</c:v>
                </c:pt>
                <c:pt idx="944">
                  <c:v>302</c:v>
                </c:pt>
                <c:pt idx="945">
                  <c:v>302</c:v>
                </c:pt>
                <c:pt idx="946">
                  <c:v>302</c:v>
                </c:pt>
                <c:pt idx="947">
                  <c:v>303</c:v>
                </c:pt>
                <c:pt idx="948">
                  <c:v>304</c:v>
                </c:pt>
                <c:pt idx="949">
                  <c:v>305</c:v>
                </c:pt>
                <c:pt idx="950">
                  <c:v>305</c:v>
                </c:pt>
                <c:pt idx="951">
                  <c:v>305</c:v>
                </c:pt>
                <c:pt idx="952">
                  <c:v>306</c:v>
                </c:pt>
                <c:pt idx="953">
                  <c:v>307</c:v>
                </c:pt>
                <c:pt idx="954">
                  <c:v>307</c:v>
                </c:pt>
                <c:pt idx="955">
                  <c:v>308</c:v>
                </c:pt>
                <c:pt idx="956">
                  <c:v>308</c:v>
                </c:pt>
                <c:pt idx="957">
                  <c:v>308</c:v>
                </c:pt>
                <c:pt idx="958">
                  <c:v>308</c:v>
                </c:pt>
                <c:pt idx="959">
                  <c:v>309</c:v>
                </c:pt>
                <c:pt idx="960">
                  <c:v>309</c:v>
                </c:pt>
                <c:pt idx="961">
                  <c:v>310</c:v>
                </c:pt>
                <c:pt idx="962">
                  <c:v>310</c:v>
                </c:pt>
                <c:pt idx="963">
                  <c:v>310</c:v>
                </c:pt>
                <c:pt idx="964">
                  <c:v>310</c:v>
                </c:pt>
                <c:pt idx="965">
                  <c:v>310</c:v>
                </c:pt>
                <c:pt idx="966">
                  <c:v>311</c:v>
                </c:pt>
                <c:pt idx="967">
                  <c:v>311</c:v>
                </c:pt>
                <c:pt idx="968">
                  <c:v>312</c:v>
                </c:pt>
                <c:pt idx="969">
                  <c:v>312</c:v>
                </c:pt>
                <c:pt idx="970">
                  <c:v>312</c:v>
                </c:pt>
                <c:pt idx="971">
                  <c:v>312</c:v>
                </c:pt>
                <c:pt idx="972">
                  <c:v>312</c:v>
                </c:pt>
                <c:pt idx="973">
                  <c:v>312</c:v>
                </c:pt>
                <c:pt idx="974">
                  <c:v>312</c:v>
                </c:pt>
                <c:pt idx="975">
                  <c:v>312</c:v>
                </c:pt>
                <c:pt idx="976">
                  <c:v>312</c:v>
                </c:pt>
                <c:pt idx="977">
                  <c:v>313</c:v>
                </c:pt>
                <c:pt idx="978">
                  <c:v>314</c:v>
                </c:pt>
                <c:pt idx="979">
                  <c:v>315</c:v>
                </c:pt>
                <c:pt idx="980">
                  <c:v>316</c:v>
                </c:pt>
                <c:pt idx="981">
                  <c:v>317</c:v>
                </c:pt>
                <c:pt idx="982">
                  <c:v>317</c:v>
                </c:pt>
                <c:pt idx="983">
                  <c:v>318</c:v>
                </c:pt>
                <c:pt idx="984">
                  <c:v>318</c:v>
                </c:pt>
                <c:pt idx="985">
                  <c:v>318</c:v>
                </c:pt>
                <c:pt idx="986">
                  <c:v>318</c:v>
                </c:pt>
                <c:pt idx="987">
                  <c:v>318</c:v>
                </c:pt>
                <c:pt idx="988">
                  <c:v>318</c:v>
                </c:pt>
                <c:pt idx="989">
                  <c:v>318</c:v>
                </c:pt>
                <c:pt idx="990">
                  <c:v>319</c:v>
                </c:pt>
                <c:pt idx="991">
                  <c:v>319</c:v>
                </c:pt>
                <c:pt idx="992">
                  <c:v>319</c:v>
                </c:pt>
                <c:pt idx="993">
                  <c:v>320</c:v>
                </c:pt>
                <c:pt idx="994">
                  <c:v>321</c:v>
                </c:pt>
                <c:pt idx="995">
                  <c:v>321</c:v>
                </c:pt>
                <c:pt idx="996">
                  <c:v>321</c:v>
                </c:pt>
                <c:pt idx="997">
                  <c:v>321</c:v>
                </c:pt>
                <c:pt idx="998">
                  <c:v>321</c:v>
                </c:pt>
                <c:pt idx="999">
                  <c:v>321</c:v>
                </c:pt>
                <c:pt idx="1000">
                  <c:v>321</c:v>
                </c:pt>
                <c:pt idx="1001">
                  <c:v>321</c:v>
                </c:pt>
                <c:pt idx="1002">
                  <c:v>321</c:v>
                </c:pt>
                <c:pt idx="1003">
                  <c:v>321</c:v>
                </c:pt>
                <c:pt idx="1004">
                  <c:v>322</c:v>
                </c:pt>
                <c:pt idx="1005">
                  <c:v>322</c:v>
                </c:pt>
                <c:pt idx="1006">
                  <c:v>322</c:v>
                </c:pt>
                <c:pt idx="1007">
                  <c:v>323</c:v>
                </c:pt>
                <c:pt idx="1008">
                  <c:v>324</c:v>
                </c:pt>
                <c:pt idx="1009">
                  <c:v>325</c:v>
                </c:pt>
                <c:pt idx="1010">
                  <c:v>326</c:v>
                </c:pt>
                <c:pt idx="1011">
                  <c:v>327</c:v>
                </c:pt>
                <c:pt idx="1012">
                  <c:v>328</c:v>
                </c:pt>
                <c:pt idx="1013">
                  <c:v>329</c:v>
                </c:pt>
                <c:pt idx="1014">
                  <c:v>330</c:v>
                </c:pt>
                <c:pt idx="1015">
                  <c:v>331</c:v>
                </c:pt>
                <c:pt idx="1016">
                  <c:v>332</c:v>
                </c:pt>
                <c:pt idx="1017">
                  <c:v>333</c:v>
                </c:pt>
                <c:pt idx="1018">
                  <c:v>334</c:v>
                </c:pt>
                <c:pt idx="1019">
                  <c:v>334</c:v>
                </c:pt>
                <c:pt idx="1020">
                  <c:v>335</c:v>
                </c:pt>
                <c:pt idx="1021">
                  <c:v>336</c:v>
                </c:pt>
                <c:pt idx="1022">
                  <c:v>337</c:v>
                </c:pt>
                <c:pt idx="1023">
                  <c:v>338</c:v>
                </c:pt>
                <c:pt idx="1024">
                  <c:v>339</c:v>
                </c:pt>
                <c:pt idx="1025">
                  <c:v>339</c:v>
                </c:pt>
                <c:pt idx="1026">
                  <c:v>339</c:v>
                </c:pt>
                <c:pt idx="1027">
                  <c:v>339</c:v>
                </c:pt>
                <c:pt idx="1028">
                  <c:v>340</c:v>
                </c:pt>
                <c:pt idx="1029">
                  <c:v>340</c:v>
                </c:pt>
                <c:pt idx="1030">
                  <c:v>340</c:v>
                </c:pt>
                <c:pt idx="1031">
                  <c:v>341</c:v>
                </c:pt>
                <c:pt idx="1032">
                  <c:v>341</c:v>
                </c:pt>
                <c:pt idx="1033">
                  <c:v>341</c:v>
                </c:pt>
                <c:pt idx="1034">
                  <c:v>341</c:v>
                </c:pt>
                <c:pt idx="1035">
                  <c:v>341</c:v>
                </c:pt>
                <c:pt idx="1036">
                  <c:v>341</c:v>
                </c:pt>
                <c:pt idx="1037">
                  <c:v>341</c:v>
                </c:pt>
                <c:pt idx="1038">
                  <c:v>341</c:v>
                </c:pt>
                <c:pt idx="1039">
                  <c:v>342</c:v>
                </c:pt>
                <c:pt idx="1040">
                  <c:v>343</c:v>
                </c:pt>
                <c:pt idx="1041">
                  <c:v>344</c:v>
                </c:pt>
                <c:pt idx="1042">
                  <c:v>345</c:v>
                </c:pt>
                <c:pt idx="1043">
                  <c:v>345</c:v>
                </c:pt>
                <c:pt idx="1044">
                  <c:v>345</c:v>
                </c:pt>
                <c:pt idx="1045">
                  <c:v>345</c:v>
                </c:pt>
                <c:pt idx="1046">
                  <c:v>345</c:v>
                </c:pt>
                <c:pt idx="1047">
                  <c:v>345</c:v>
                </c:pt>
                <c:pt idx="1048">
                  <c:v>345</c:v>
                </c:pt>
                <c:pt idx="1049">
                  <c:v>345</c:v>
                </c:pt>
                <c:pt idx="1050">
                  <c:v>345</c:v>
                </c:pt>
                <c:pt idx="1051">
                  <c:v>345</c:v>
                </c:pt>
                <c:pt idx="1052">
                  <c:v>345</c:v>
                </c:pt>
                <c:pt idx="1053">
                  <c:v>345</c:v>
                </c:pt>
                <c:pt idx="1054">
                  <c:v>345</c:v>
                </c:pt>
                <c:pt idx="1055">
                  <c:v>346</c:v>
                </c:pt>
                <c:pt idx="1056">
                  <c:v>347</c:v>
                </c:pt>
                <c:pt idx="1057">
                  <c:v>348</c:v>
                </c:pt>
                <c:pt idx="1058">
                  <c:v>348</c:v>
                </c:pt>
                <c:pt idx="1059">
                  <c:v>349</c:v>
                </c:pt>
                <c:pt idx="1060">
                  <c:v>349</c:v>
                </c:pt>
                <c:pt idx="1061">
                  <c:v>350</c:v>
                </c:pt>
                <c:pt idx="1062">
                  <c:v>351</c:v>
                </c:pt>
                <c:pt idx="1063">
                  <c:v>351</c:v>
                </c:pt>
                <c:pt idx="1064">
                  <c:v>352</c:v>
                </c:pt>
                <c:pt idx="1065">
                  <c:v>352</c:v>
                </c:pt>
                <c:pt idx="1066">
                  <c:v>353</c:v>
                </c:pt>
                <c:pt idx="1067">
                  <c:v>353</c:v>
                </c:pt>
                <c:pt idx="1068">
                  <c:v>353</c:v>
                </c:pt>
                <c:pt idx="1069">
                  <c:v>353</c:v>
                </c:pt>
                <c:pt idx="1070">
                  <c:v>354</c:v>
                </c:pt>
                <c:pt idx="1071">
                  <c:v>354</c:v>
                </c:pt>
                <c:pt idx="1072">
                  <c:v>355</c:v>
                </c:pt>
                <c:pt idx="1073">
                  <c:v>356</c:v>
                </c:pt>
                <c:pt idx="1074">
                  <c:v>356</c:v>
                </c:pt>
                <c:pt idx="1075">
                  <c:v>356</c:v>
                </c:pt>
                <c:pt idx="1076">
                  <c:v>356</c:v>
                </c:pt>
                <c:pt idx="1077">
                  <c:v>356</c:v>
                </c:pt>
                <c:pt idx="1078">
                  <c:v>356</c:v>
                </c:pt>
                <c:pt idx="1079">
                  <c:v>356</c:v>
                </c:pt>
                <c:pt idx="1080">
                  <c:v>357</c:v>
                </c:pt>
                <c:pt idx="1081">
                  <c:v>357</c:v>
                </c:pt>
                <c:pt idx="1082">
                  <c:v>357</c:v>
                </c:pt>
                <c:pt idx="1083">
                  <c:v>357</c:v>
                </c:pt>
                <c:pt idx="1084">
                  <c:v>358</c:v>
                </c:pt>
                <c:pt idx="1085">
                  <c:v>358</c:v>
                </c:pt>
                <c:pt idx="1086">
                  <c:v>359</c:v>
                </c:pt>
                <c:pt idx="1087">
                  <c:v>360</c:v>
                </c:pt>
                <c:pt idx="1088">
                  <c:v>361</c:v>
                </c:pt>
                <c:pt idx="1089">
                  <c:v>362</c:v>
                </c:pt>
                <c:pt idx="1090">
                  <c:v>363</c:v>
                </c:pt>
                <c:pt idx="1091">
                  <c:v>364</c:v>
                </c:pt>
                <c:pt idx="1092">
                  <c:v>365</c:v>
                </c:pt>
                <c:pt idx="1093">
                  <c:v>366</c:v>
                </c:pt>
                <c:pt idx="1094">
                  <c:v>367</c:v>
                </c:pt>
                <c:pt idx="1095">
                  <c:v>368</c:v>
                </c:pt>
                <c:pt idx="1096">
                  <c:v>368</c:v>
                </c:pt>
                <c:pt idx="1097">
                  <c:v>369</c:v>
                </c:pt>
                <c:pt idx="1098">
                  <c:v>370</c:v>
                </c:pt>
                <c:pt idx="1099">
                  <c:v>370</c:v>
                </c:pt>
                <c:pt idx="1100">
                  <c:v>371</c:v>
                </c:pt>
                <c:pt idx="1101">
                  <c:v>371</c:v>
                </c:pt>
                <c:pt idx="1102">
                  <c:v>371</c:v>
                </c:pt>
                <c:pt idx="1103">
                  <c:v>371</c:v>
                </c:pt>
                <c:pt idx="1104">
                  <c:v>371</c:v>
                </c:pt>
                <c:pt idx="1105">
                  <c:v>371</c:v>
                </c:pt>
                <c:pt idx="1106">
                  <c:v>371</c:v>
                </c:pt>
                <c:pt idx="1107">
                  <c:v>371</c:v>
                </c:pt>
                <c:pt idx="1108">
                  <c:v>371</c:v>
                </c:pt>
                <c:pt idx="1109">
                  <c:v>372</c:v>
                </c:pt>
                <c:pt idx="1110">
                  <c:v>373</c:v>
                </c:pt>
                <c:pt idx="1111">
                  <c:v>373</c:v>
                </c:pt>
                <c:pt idx="1112">
                  <c:v>373</c:v>
                </c:pt>
                <c:pt idx="1113">
                  <c:v>373</c:v>
                </c:pt>
                <c:pt idx="1114">
                  <c:v>373</c:v>
                </c:pt>
                <c:pt idx="1115">
                  <c:v>373</c:v>
                </c:pt>
                <c:pt idx="1116">
                  <c:v>373</c:v>
                </c:pt>
                <c:pt idx="1117">
                  <c:v>374</c:v>
                </c:pt>
                <c:pt idx="1118">
                  <c:v>374</c:v>
                </c:pt>
                <c:pt idx="1119">
                  <c:v>374</c:v>
                </c:pt>
                <c:pt idx="1120">
                  <c:v>374</c:v>
                </c:pt>
                <c:pt idx="1121">
                  <c:v>375</c:v>
                </c:pt>
                <c:pt idx="1122">
                  <c:v>375</c:v>
                </c:pt>
                <c:pt idx="1123">
                  <c:v>376</c:v>
                </c:pt>
                <c:pt idx="1124">
                  <c:v>376</c:v>
                </c:pt>
                <c:pt idx="1125">
                  <c:v>377</c:v>
                </c:pt>
                <c:pt idx="1126">
                  <c:v>377</c:v>
                </c:pt>
                <c:pt idx="1127">
                  <c:v>377</c:v>
                </c:pt>
                <c:pt idx="1128">
                  <c:v>377</c:v>
                </c:pt>
                <c:pt idx="1129">
                  <c:v>377</c:v>
                </c:pt>
                <c:pt idx="1130">
                  <c:v>378</c:v>
                </c:pt>
                <c:pt idx="1131">
                  <c:v>379</c:v>
                </c:pt>
                <c:pt idx="1132">
                  <c:v>379</c:v>
                </c:pt>
                <c:pt idx="1133">
                  <c:v>380</c:v>
                </c:pt>
                <c:pt idx="1134">
                  <c:v>381</c:v>
                </c:pt>
                <c:pt idx="1135">
                  <c:v>382</c:v>
                </c:pt>
                <c:pt idx="1136">
                  <c:v>382</c:v>
                </c:pt>
                <c:pt idx="1137">
                  <c:v>382</c:v>
                </c:pt>
                <c:pt idx="1138">
                  <c:v>382</c:v>
                </c:pt>
                <c:pt idx="1139">
                  <c:v>383</c:v>
                </c:pt>
                <c:pt idx="1140">
                  <c:v>383</c:v>
                </c:pt>
                <c:pt idx="1141">
                  <c:v>384</c:v>
                </c:pt>
                <c:pt idx="1142">
                  <c:v>385</c:v>
                </c:pt>
                <c:pt idx="1143">
                  <c:v>385</c:v>
                </c:pt>
                <c:pt idx="1144">
                  <c:v>385</c:v>
                </c:pt>
                <c:pt idx="1145">
                  <c:v>385</c:v>
                </c:pt>
                <c:pt idx="1146">
                  <c:v>385</c:v>
                </c:pt>
                <c:pt idx="1147">
                  <c:v>386</c:v>
                </c:pt>
                <c:pt idx="1148">
                  <c:v>387</c:v>
                </c:pt>
                <c:pt idx="1149">
                  <c:v>387</c:v>
                </c:pt>
                <c:pt idx="1150">
                  <c:v>387</c:v>
                </c:pt>
                <c:pt idx="1151">
                  <c:v>387</c:v>
                </c:pt>
                <c:pt idx="1152">
                  <c:v>388</c:v>
                </c:pt>
                <c:pt idx="1153">
                  <c:v>388</c:v>
                </c:pt>
                <c:pt idx="1154">
                  <c:v>388</c:v>
                </c:pt>
                <c:pt idx="1155">
                  <c:v>389</c:v>
                </c:pt>
                <c:pt idx="1156">
                  <c:v>390</c:v>
                </c:pt>
                <c:pt idx="1157">
                  <c:v>390</c:v>
                </c:pt>
                <c:pt idx="1158">
                  <c:v>390</c:v>
                </c:pt>
                <c:pt idx="1159">
                  <c:v>391</c:v>
                </c:pt>
                <c:pt idx="1160">
                  <c:v>392</c:v>
                </c:pt>
                <c:pt idx="1161">
                  <c:v>393</c:v>
                </c:pt>
                <c:pt idx="1162">
                  <c:v>393</c:v>
                </c:pt>
                <c:pt idx="1163">
                  <c:v>394</c:v>
                </c:pt>
                <c:pt idx="1164">
                  <c:v>394</c:v>
                </c:pt>
                <c:pt idx="1165">
                  <c:v>394</c:v>
                </c:pt>
                <c:pt idx="1166">
                  <c:v>395</c:v>
                </c:pt>
                <c:pt idx="1167">
                  <c:v>396</c:v>
                </c:pt>
                <c:pt idx="1168">
                  <c:v>397</c:v>
                </c:pt>
                <c:pt idx="1169">
                  <c:v>397</c:v>
                </c:pt>
                <c:pt idx="1170">
                  <c:v>397</c:v>
                </c:pt>
                <c:pt idx="1171">
                  <c:v>398</c:v>
                </c:pt>
                <c:pt idx="1172">
                  <c:v>398</c:v>
                </c:pt>
                <c:pt idx="1173">
                  <c:v>399</c:v>
                </c:pt>
                <c:pt idx="1174">
                  <c:v>400</c:v>
                </c:pt>
                <c:pt idx="1175">
                  <c:v>400</c:v>
                </c:pt>
                <c:pt idx="1176">
                  <c:v>400</c:v>
                </c:pt>
                <c:pt idx="1177">
                  <c:v>401</c:v>
                </c:pt>
                <c:pt idx="1178">
                  <c:v>402</c:v>
                </c:pt>
                <c:pt idx="1179">
                  <c:v>403</c:v>
                </c:pt>
                <c:pt idx="1180">
                  <c:v>404</c:v>
                </c:pt>
                <c:pt idx="1181">
                  <c:v>404</c:v>
                </c:pt>
                <c:pt idx="1182">
                  <c:v>404</c:v>
                </c:pt>
                <c:pt idx="1183">
                  <c:v>405</c:v>
                </c:pt>
                <c:pt idx="1184">
                  <c:v>405</c:v>
                </c:pt>
                <c:pt idx="1185">
                  <c:v>406</c:v>
                </c:pt>
                <c:pt idx="1186">
                  <c:v>406</c:v>
                </c:pt>
                <c:pt idx="1187">
                  <c:v>406</c:v>
                </c:pt>
                <c:pt idx="1188">
                  <c:v>406</c:v>
                </c:pt>
                <c:pt idx="1189">
                  <c:v>406</c:v>
                </c:pt>
                <c:pt idx="1190">
                  <c:v>406</c:v>
                </c:pt>
                <c:pt idx="1191">
                  <c:v>406</c:v>
                </c:pt>
                <c:pt idx="1192">
                  <c:v>406</c:v>
                </c:pt>
                <c:pt idx="1193">
                  <c:v>406</c:v>
                </c:pt>
                <c:pt idx="1194">
                  <c:v>406</c:v>
                </c:pt>
                <c:pt idx="1195">
                  <c:v>406</c:v>
                </c:pt>
                <c:pt idx="1196">
                  <c:v>406</c:v>
                </c:pt>
                <c:pt idx="1197">
                  <c:v>406</c:v>
                </c:pt>
                <c:pt idx="1198">
                  <c:v>407</c:v>
                </c:pt>
                <c:pt idx="1199">
                  <c:v>408</c:v>
                </c:pt>
                <c:pt idx="1200">
                  <c:v>408</c:v>
                </c:pt>
                <c:pt idx="1201">
                  <c:v>408</c:v>
                </c:pt>
                <c:pt idx="1202">
                  <c:v>408</c:v>
                </c:pt>
                <c:pt idx="1203">
                  <c:v>408</c:v>
                </c:pt>
                <c:pt idx="1204">
                  <c:v>408</c:v>
                </c:pt>
                <c:pt idx="1205">
                  <c:v>408</c:v>
                </c:pt>
                <c:pt idx="1206">
                  <c:v>408</c:v>
                </c:pt>
                <c:pt idx="1207">
                  <c:v>408</c:v>
                </c:pt>
                <c:pt idx="1208">
                  <c:v>408</c:v>
                </c:pt>
                <c:pt idx="1209">
                  <c:v>409</c:v>
                </c:pt>
                <c:pt idx="1210">
                  <c:v>409</c:v>
                </c:pt>
                <c:pt idx="1211">
                  <c:v>410</c:v>
                </c:pt>
                <c:pt idx="1212">
                  <c:v>410</c:v>
                </c:pt>
                <c:pt idx="1213">
                  <c:v>410</c:v>
                </c:pt>
                <c:pt idx="1214">
                  <c:v>411</c:v>
                </c:pt>
                <c:pt idx="1215">
                  <c:v>412</c:v>
                </c:pt>
                <c:pt idx="1216">
                  <c:v>412</c:v>
                </c:pt>
                <c:pt idx="1217">
                  <c:v>412</c:v>
                </c:pt>
                <c:pt idx="1218">
                  <c:v>412</c:v>
                </c:pt>
                <c:pt idx="1219">
                  <c:v>412</c:v>
                </c:pt>
                <c:pt idx="1220">
                  <c:v>412</c:v>
                </c:pt>
                <c:pt idx="1221">
                  <c:v>412</c:v>
                </c:pt>
                <c:pt idx="1222">
                  <c:v>413</c:v>
                </c:pt>
                <c:pt idx="1223">
                  <c:v>413</c:v>
                </c:pt>
                <c:pt idx="1224">
                  <c:v>413</c:v>
                </c:pt>
                <c:pt idx="1225">
                  <c:v>413</c:v>
                </c:pt>
                <c:pt idx="1226">
                  <c:v>413</c:v>
                </c:pt>
                <c:pt idx="1227">
                  <c:v>413</c:v>
                </c:pt>
                <c:pt idx="1228">
                  <c:v>413</c:v>
                </c:pt>
                <c:pt idx="1229">
                  <c:v>413</c:v>
                </c:pt>
                <c:pt idx="1230">
                  <c:v>414</c:v>
                </c:pt>
                <c:pt idx="1231">
                  <c:v>415</c:v>
                </c:pt>
                <c:pt idx="1232">
                  <c:v>415</c:v>
                </c:pt>
                <c:pt idx="1233">
                  <c:v>416</c:v>
                </c:pt>
                <c:pt idx="1234">
                  <c:v>417</c:v>
                </c:pt>
                <c:pt idx="1235">
                  <c:v>418</c:v>
                </c:pt>
                <c:pt idx="1236">
                  <c:v>419</c:v>
                </c:pt>
                <c:pt idx="1237">
                  <c:v>420</c:v>
                </c:pt>
                <c:pt idx="1238">
                  <c:v>421</c:v>
                </c:pt>
                <c:pt idx="1239">
                  <c:v>422</c:v>
                </c:pt>
                <c:pt idx="1240">
                  <c:v>423</c:v>
                </c:pt>
                <c:pt idx="1241">
                  <c:v>424</c:v>
                </c:pt>
                <c:pt idx="1242">
                  <c:v>425</c:v>
                </c:pt>
                <c:pt idx="1243">
                  <c:v>425</c:v>
                </c:pt>
                <c:pt idx="1244">
                  <c:v>426</c:v>
                </c:pt>
                <c:pt idx="1245">
                  <c:v>427</c:v>
                </c:pt>
                <c:pt idx="1246">
                  <c:v>428</c:v>
                </c:pt>
                <c:pt idx="1247">
                  <c:v>428</c:v>
                </c:pt>
                <c:pt idx="1248">
                  <c:v>429</c:v>
                </c:pt>
                <c:pt idx="1249">
                  <c:v>429</c:v>
                </c:pt>
                <c:pt idx="1250">
                  <c:v>429</c:v>
                </c:pt>
                <c:pt idx="1251">
                  <c:v>429</c:v>
                </c:pt>
                <c:pt idx="1252">
                  <c:v>429</c:v>
                </c:pt>
                <c:pt idx="1253">
                  <c:v>429</c:v>
                </c:pt>
                <c:pt idx="1254">
                  <c:v>429</c:v>
                </c:pt>
                <c:pt idx="1255">
                  <c:v>429</c:v>
                </c:pt>
                <c:pt idx="1256">
                  <c:v>429</c:v>
                </c:pt>
                <c:pt idx="1257">
                  <c:v>430</c:v>
                </c:pt>
                <c:pt idx="1258">
                  <c:v>430</c:v>
                </c:pt>
                <c:pt idx="1259">
                  <c:v>430</c:v>
                </c:pt>
                <c:pt idx="1260">
                  <c:v>431</c:v>
                </c:pt>
                <c:pt idx="1261">
                  <c:v>432</c:v>
                </c:pt>
                <c:pt idx="1262">
                  <c:v>432</c:v>
                </c:pt>
                <c:pt idx="1263">
                  <c:v>432</c:v>
                </c:pt>
                <c:pt idx="1264">
                  <c:v>432</c:v>
                </c:pt>
                <c:pt idx="1265">
                  <c:v>433</c:v>
                </c:pt>
                <c:pt idx="1266">
                  <c:v>434</c:v>
                </c:pt>
                <c:pt idx="1267">
                  <c:v>434</c:v>
                </c:pt>
                <c:pt idx="1268">
                  <c:v>434</c:v>
                </c:pt>
                <c:pt idx="1269">
                  <c:v>434</c:v>
                </c:pt>
                <c:pt idx="1270">
                  <c:v>434</c:v>
                </c:pt>
                <c:pt idx="1271">
                  <c:v>434</c:v>
                </c:pt>
                <c:pt idx="1272">
                  <c:v>435</c:v>
                </c:pt>
                <c:pt idx="1273">
                  <c:v>435</c:v>
                </c:pt>
                <c:pt idx="1274">
                  <c:v>436</c:v>
                </c:pt>
                <c:pt idx="1275">
                  <c:v>437</c:v>
                </c:pt>
                <c:pt idx="1276">
                  <c:v>437</c:v>
                </c:pt>
                <c:pt idx="1277">
                  <c:v>438</c:v>
                </c:pt>
                <c:pt idx="1278">
                  <c:v>438</c:v>
                </c:pt>
                <c:pt idx="1279">
                  <c:v>439</c:v>
                </c:pt>
                <c:pt idx="1280">
                  <c:v>439</c:v>
                </c:pt>
                <c:pt idx="1281">
                  <c:v>440</c:v>
                </c:pt>
                <c:pt idx="1282">
                  <c:v>440</c:v>
                </c:pt>
                <c:pt idx="1283">
                  <c:v>441</c:v>
                </c:pt>
                <c:pt idx="1284">
                  <c:v>442</c:v>
                </c:pt>
                <c:pt idx="1285">
                  <c:v>443</c:v>
                </c:pt>
                <c:pt idx="1286">
                  <c:v>443</c:v>
                </c:pt>
                <c:pt idx="1287">
                  <c:v>444</c:v>
                </c:pt>
                <c:pt idx="1288">
                  <c:v>444</c:v>
                </c:pt>
                <c:pt idx="1289">
                  <c:v>444</c:v>
                </c:pt>
                <c:pt idx="1290">
                  <c:v>445</c:v>
                </c:pt>
                <c:pt idx="1291">
                  <c:v>446</c:v>
                </c:pt>
                <c:pt idx="1292">
                  <c:v>447</c:v>
                </c:pt>
                <c:pt idx="1293">
                  <c:v>447</c:v>
                </c:pt>
                <c:pt idx="1294">
                  <c:v>447</c:v>
                </c:pt>
                <c:pt idx="1295">
                  <c:v>447</c:v>
                </c:pt>
                <c:pt idx="1296">
                  <c:v>448</c:v>
                </c:pt>
                <c:pt idx="1297">
                  <c:v>449</c:v>
                </c:pt>
                <c:pt idx="1298">
                  <c:v>449</c:v>
                </c:pt>
                <c:pt idx="1299">
                  <c:v>449</c:v>
                </c:pt>
                <c:pt idx="1300">
                  <c:v>450</c:v>
                </c:pt>
                <c:pt idx="1301">
                  <c:v>451</c:v>
                </c:pt>
                <c:pt idx="1302">
                  <c:v>452</c:v>
                </c:pt>
                <c:pt idx="1303">
                  <c:v>452</c:v>
                </c:pt>
                <c:pt idx="1304">
                  <c:v>452</c:v>
                </c:pt>
                <c:pt idx="1305">
                  <c:v>452</c:v>
                </c:pt>
                <c:pt idx="1306">
                  <c:v>452</c:v>
                </c:pt>
                <c:pt idx="1307">
                  <c:v>453</c:v>
                </c:pt>
                <c:pt idx="1308">
                  <c:v>453</c:v>
                </c:pt>
                <c:pt idx="1309">
                  <c:v>453</c:v>
                </c:pt>
                <c:pt idx="1310">
                  <c:v>453</c:v>
                </c:pt>
                <c:pt idx="1311">
                  <c:v>453</c:v>
                </c:pt>
                <c:pt idx="1312">
                  <c:v>453</c:v>
                </c:pt>
                <c:pt idx="1313">
                  <c:v>453</c:v>
                </c:pt>
                <c:pt idx="1314">
                  <c:v>453</c:v>
                </c:pt>
                <c:pt idx="1315">
                  <c:v>453</c:v>
                </c:pt>
                <c:pt idx="1316">
                  <c:v>453</c:v>
                </c:pt>
                <c:pt idx="1317">
                  <c:v>453</c:v>
                </c:pt>
                <c:pt idx="1318">
                  <c:v>454</c:v>
                </c:pt>
                <c:pt idx="1319">
                  <c:v>454</c:v>
                </c:pt>
                <c:pt idx="1320">
                  <c:v>455</c:v>
                </c:pt>
                <c:pt idx="1321">
                  <c:v>456</c:v>
                </c:pt>
                <c:pt idx="1322">
                  <c:v>456</c:v>
                </c:pt>
                <c:pt idx="1323">
                  <c:v>457</c:v>
                </c:pt>
                <c:pt idx="1324">
                  <c:v>457</c:v>
                </c:pt>
                <c:pt idx="1325">
                  <c:v>457</c:v>
                </c:pt>
                <c:pt idx="1326">
                  <c:v>457</c:v>
                </c:pt>
                <c:pt idx="1327">
                  <c:v>457</c:v>
                </c:pt>
                <c:pt idx="1328">
                  <c:v>457</c:v>
                </c:pt>
                <c:pt idx="1329">
                  <c:v>457</c:v>
                </c:pt>
                <c:pt idx="1330">
                  <c:v>457</c:v>
                </c:pt>
                <c:pt idx="1331">
                  <c:v>458</c:v>
                </c:pt>
                <c:pt idx="1332">
                  <c:v>459</c:v>
                </c:pt>
                <c:pt idx="1333">
                  <c:v>460</c:v>
                </c:pt>
                <c:pt idx="1334">
                  <c:v>460</c:v>
                </c:pt>
                <c:pt idx="1335">
                  <c:v>461</c:v>
                </c:pt>
                <c:pt idx="1336">
                  <c:v>462</c:v>
                </c:pt>
                <c:pt idx="1337">
                  <c:v>463</c:v>
                </c:pt>
                <c:pt idx="1338">
                  <c:v>463</c:v>
                </c:pt>
                <c:pt idx="1339">
                  <c:v>463</c:v>
                </c:pt>
                <c:pt idx="1340">
                  <c:v>464</c:v>
                </c:pt>
                <c:pt idx="1341">
                  <c:v>465</c:v>
                </c:pt>
                <c:pt idx="1342">
                  <c:v>465</c:v>
                </c:pt>
                <c:pt idx="1343">
                  <c:v>466</c:v>
                </c:pt>
                <c:pt idx="1344">
                  <c:v>467</c:v>
                </c:pt>
                <c:pt idx="1345">
                  <c:v>467</c:v>
                </c:pt>
                <c:pt idx="1346">
                  <c:v>467</c:v>
                </c:pt>
                <c:pt idx="1347">
                  <c:v>467</c:v>
                </c:pt>
                <c:pt idx="1348">
                  <c:v>468</c:v>
                </c:pt>
                <c:pt idx="1349">
                  <c:v>468</c:v>
                </c:pt>
                <c:pt idx="1350">
                  <c:v>468</c:v>
                </c:pt>
                <c:pt idx="1351">
                  <c:v>468</c:v>
                </c:pt>
                <c:pt idx="1352">
                  <c:v>468</c:v>
                </c:pt>
                <c:pt idx="1353">
                  <c:v>468</c:v>
                </c:pt>
                <c:pt idx="1354">
                  <c:v>468</c:v>
                </c:pt>
                <c:pt idx="1355">
                  <c:v>469</c:v>
                </c:pt>
                <c:pt idx="1356">
                  <c:v>470</c:v>
                </c:pt>
                <c:pt idx="1357">
                  <c:v>470</c:v>
                </c:pt>
                <c:pt idx="1358">
                  <c:v>471</c:v>
                </c:pt>
                <c:pt idx="1359">
                  <c:v>471</c:v>
                </c:pt>
                <c:pt idx="1360">
                  <c:v>471</c:v>
                </c:pt>
                <c:pt idx="1361">
                  <c:v>471</c:v>
                </c:pt>
                <c:pt idx="1362">
                  <c:v>472</c:v>
                </c:pt>
                <c:pt idx="1363">
                  <c:v>473</c:v>
                </c:pt>
                <c:pt idx="1364">
                  <c:v>473</c:v>
                </c:pt>
                <c:pt idx="1365">
                  <c:v>473</c:v>
                </c:pt>
                <c:pt idx="1366">
                  <c:v>474</c:v>
                </c:pt>
                <c:pt idx="1367">
                  <c:v>474</c:v>
                </c:pt>
                <c:pt idx="1368">
                  <c:v>475</c:v>
                </c:pt>
                <c:pt idx="1369">
                  <c:v>476</c:v>
                </c:pt>
                <c:pt idx="1370">
                  <c:v>477</c:v>
                </c:pt>
                <c:pt idx="1371">
                  <c:v>478</c:v>
                </c:pt>
                <c:pt idx="1372">
                  <c:v>478</c:v>
                </c:pt>
                <c:pt idx="1373">
                  <c:v>479</c:v>
                </c:pt>
                <c:pt idx="1374">
                  <c:v>479</c:v>
                </c:pt>
                <c:pt idx="1375">
                  <c:v>480</c:v>
                </c:pt>
                <c:pt idx="1376">
                  <c:v>480</c:v>
                </c:pt>
                <c:pt idx="1377">
                  <c:v>480</c:v>
                </c:pt>
                <c:pt idx="1378">
                  <c:v>480</c:v>
                </c:pt>
                <c:pt idx="1379">
                  <c:v>480</c:v>
                </c:pt>
                <c:pt idx="1380">
                  <c:v>480</c:v>
                </c:pt>
                <c:pt idx="1381">
                  <c:v>480</c:v>
                </c:pt>
                <c:pt idx="1382">
                  <c:v>480</c:v>
                </c:pt>
                <c:pt idx="1383">
                  <c:v>480</c:v>
                </c:pt>
                <c:pt idx="1384">
                  <c:v>481</c:v>
                </c:pt>
                <c:pt idx="1385">
                  <c:v>481</c:v>
                </c:pt>
                <c:pt idx="1386">
                  <c:v>481</c:v>
                </c:pt>
                <c:pt idx="1387">
                  <c:v>481</c:v>
                </c:pt>
                <c:pt idx="1388">
                  <c:v>482</c:v>
                </c:pt>
                <c:pt idx="1389">
                  <c:v>482</c:v>
                </c:pt>
                <c:pt idx="1390">
                  <c:v>482</c:v>
                </c:pt>
                <c:pt idx="1391">
                  <c:v>483</c:v>
                </c:pt>
                <c:pt idx="1392">
                  <c:v>484</c:v>
                </c:pt>
                <c:pt idx="1393">
                  <c:v>484</c:v>
                </c:pt>
                <c:pt idx="1394">
                  <c:v>484</c:v>
                </c:pt>
                <c:pt idx="1395">
                  <c:v>484</c:v>
                </c:pt>
                <c:pt idx="1396">
                  <c:v>484</c:v>
                </c:pt>
                <c:pt idx="1397">
                  <c:v>485</c:v>
                </c:pt>
                <c:pt idx="1398">
                  <c:v>485</c:v>
                </c:pt>
                <c:pt idx="1399">
                  <c:v>485</c:v>
                </c:pt>
                <c:pt idx="1400">
                  <c:v>486</c:v>
                </c:pt>
                <c:pt idx="1401">
                  <c:v>487</c:v>
                </c:pt>
                <c:pt idx="1402">
                  <c:v>487</c:v>
                </c:pt>
                <c:pt idx="1403">
                  <c:v>487</c:v>
                </c:pt>
                <c:pt idx="1404">
                  <c:v>487</c:v>
                </c:pt>
                <c:pt idx="1405">
                  <c:v>487</c:v>
                </c:pt>
                <c:pt idx="1406">
                  <c:v>487</c:v>
                </c:pt>
                <c:pt idx="1407">
                  <c:v>487</c:v>
                </c:pt>
                <c:pt idx="1408">
                  <c:v>487</c:v>
                </c:pt>
                <c:pt idx="1409">
                  <c:v>487</c:v>
                </c:pt>
                <c:pt idx="1410">
                  <c:v>487</c:v>
                </c:pt>
                <c:pt idx="1411">
                  <c:v>488</c:v>
                </c:pt>
                <c:pt idx="1412">
                  <c:v>488</c:v>
                </c:pt>
                <c:pt idx="1413">
                  <c:v>488</c:v>
                </c:pt>
                <c:pt idx="1414">
                  <c:v>488</c:v>
                </c:pt>
                <c:pt idx="1415">
                  <c:v>489</c:v>
                </c:pt>
                <c:pt idx="1416">
                  <c:v>490</c:v>
                </c:pt>
                <c:pt idx="1417">
                  <c:v>490</c:v>
                </c:pt>
                <c:pt idx="1418">
                  <c:v>490</c:v>
                </c:pt>
                <c:pt idx="1419">
                  <c:v>490</c:v>
                </c:pt>
                <c:pt idx="1420">
                  <c:v>490</c:v>
                </c:pt>
                <c:pt idx="1421">
                  <c:v>491</c:v>
                </c:pt>
                <c:pt idx="1422">
                  <c:v>492</c:v>
                </c:pt>
                <c:pt idx="1423">
                  <c:v>493</c:v>
                </c:pt>
                <c:pt idx="1424">
                  <c:v>494</c:v>
                </c:pt>
                <c:pt idx="1425">
                  <c:v>494</c:v>
                </c:pt>
                <c:pt idx="1426">
                  <c:v>494</c:v>
                </c:pt>
                <c:pt idx="1427">
                  <c:v>494</c:v>
                </c:pt>
                <c:pt idx="1428">
                  <c:v>494</c:v>
                </c:pt>
                <c:pt idx="1429">
                  <c:v>495</c:v>
                </c:pt>
                <c:pt idx="1430">
                  <c:v>495</c:v>
                </c:pt>
                <c:pt idx="1431">
                  <c:v>495</c:v>
                </c:pt>
                <c:pt idx="1432">
                  <c:v>495</c:v>
                </c:pt>
                <c:pt idx="1433">
                  <c:v>495</c:v>
                </c:pt>
                <c:pt idx="1434">
                  <c:v>495</c:v>
                </c:pt>
                <c:pt idx="1435">
                  <c:v>496</c:v>
                </c:pt>
                <c:pt idx="1436">
                  <c:v>497</c:v>
                </c:pt>
                <c:pt idx="1437">
                  <c:v>497</c:v>
                </c:pt>
                <c:pt idx="1438">
                  <c:v>498</c:v>
                </c:pt>
                <c:pt idx="1439">
                  <c:v>499</c:v>
                </c:pt>
                <c:pt idx="1440">
                  <c:v>499</c:v>
                </c:pt>
                <c:pt idx="1441">
                  <c:v>499</c:v>
                </c:pt>
                <c:pt idx="1442">
                  <c:v>500</c:v>
                </c:pt>
                <c:pt idx="1443">
                  <c:v>500</c:v>
                </c:pt>
                <c:pt idx="1444">
                  <c:v>500</c:v>
                </c:pt>
                <c:pt idx="1445">
                  <c:v>500</c:v>
                </c:pt>
                <c:pt idx="1446">
                  <c:v>500</c:v>
                </c:pt>
                <c:pt idx="1447">
                  <c:v>500</c:v>
                </c:pt>
                <c:pt idx="1448">
                  <c:v>501</c:v>
                </c:pt>
                <c:pt idx="1449">
                  <c:v>502</c:v>
                </c:pt>
                <c:pt idx="1450">
                  <c:v>503</c:v>
                </c:pt>
                <c:pt idx="1451">
                  <c:v>504</c:v>
                </c:pt>
                <c:pt idx="1452">
                  <c:v>505</c:v>
                </c:pt>
                <c:pt idx="1453">
                  <c:v>505</c:v>
                </c:pt>
                <c:pt idx="1454">
                  <c:v>505</c:v>
                </c:pt>
                <c:pt idx="1455">
                  <c:v>505</c:v>
                </c:pt>
                <c:pt idx="1456">
                  <c:v>505</c:v>
                </c:pt>
                <c:pt idx="1457">
                  <c:v>505</c:v>
                </c:pt>
                <c:pt idx="1458">
                  <c:v>505</c:v>
                </c:pt>
                <c:pt idx="1459">
                  <c:v>505</c:v>
                </c:pt>
                <c:pt idx="1460">
                  <c:v>505</c:v>
                </c:pt>
                <c:pt idx="1461">
                  <c:v>505</c:v>
                </c:pt>
                <c:pt idx="1462">
                  <c:v>505</c:v>
                </c:pt>
                <c:pt idx="1463">
                  <c:v>505</c:v>
                </c:pt>
                <c:pt idx="1464">
                  <c:v>505</c:v>
                </c:pt>
                <c:pt idx="1465">
                  <c:v>505</c:v>
                </c:pt>
                <c:pt idx="1466">
                  <c:v>505</c:v>
                </c:pt>
                <c:pt idx="1467">
                  <c:v>505</c:v>
                </c:pt>
                <c:pt idx="1468">
                  <c:v>505</c:v>
                </c:pt>
                <c:pt idx="1469">
                  <c:v>505</c:v>
                </c:pt>
                <c:pt idx="1470">
                  <c:v>505</c:v>
                </c:pt>
                <c:pt idx="1471">
                  <c:v>505</c:v>
                </c:pt>
                <c:pt idx="1472">
                  <c:v>506</c:v>
                </c:pt>
                <c:pt idx="1473">
                  <c:v>507</c:v>
                </c:pt>
                <c:pt idx="1474">
                  <c:v>507</c:v>
                </c:pt>
                <c:pt idx="1475">
                  <c:v>508</c:v>
                </c:pt>
                <c:pt idx="1476">
                  <c:v>509</c:v>
                </c:pt>
                <c:pt idx="1477">
                  <c:v>510</c:v>
                </c:pt>
                <c:pt idx="1478">
                  <c:v>511</c:v>
                </c:pt>
                <c:pt idx="1479">
                  <c:v>512</c:v>
                </c:pt>
                <c:pt idx="1480">
                  <c:v>513</c:v>
                </c:pt>
                <c:pt idx="1481">
                  <c:v>514</c:v>
                </c:pt>
                <c:pt idx="1482">
                  <c:v>515</c:v>
                </c:pt>
                <c:pt idx="1483">
                  <c:v>516</c:v>
                </c:pt>
                <c:pt idx="1484">
                  <c:v>516</c:v>
                </c:pt>
                <c:pt idx="1485">
                  <c:v>517</c:v>
                </c:pt>
                <c:pt idx="1486">
                  <c:v>518</c:v>
                </c:pt>
                <c:pt idx="1487">
                  <c:v>518</c:v>
                </c:pt>
                <c:pt idx="1488">
                  <c:v>519</c:v>
                </c:pt>
                <c:pt idx="1489">
                  <c:v>520</c:v>
                </c:pt>
                <c:pt idx="1490">
                  <c:v>521</c:v>
                </c:pt>
                <c:pt idx="1491">
                  <c:v>522</c:v>
                </c:pt>
                <c:pt idx="1492">
                  <c:v>523</c:v>
                </c:pt>
                <c:pt idx="1493">
                  <c:v>524</c:v>
                </c:pt>
                <c:pt idx="1494">
                  <c:v>524</c:v>
                </c:pt>
                <c:pt idx="1495">
                  <c:v>525</c:v>
                </c:pt>
                <c:pt idx="1496">
                  <c:v>526</c:v>
                </c:pt>
                <c:pt idx="1497">
                  <c:v>527</c:v>
                </c:pt>
                <c:pt idx="1498">
                  <c:v>528</c:v>
                </c:pt>
                <c:pt idx="1499">
                  <c:v>528</c:v>
                </c:pt>
                <c:pt idx="1500">
                  <c:v>529</c:v>
                </c:pt>
                <c:pt idx="1501">
                  <c:v>529</c:v>
                </c:pt>
                <c:pt idx="1502">
                  <c:v>529</c:v>
                </c:pt>
                <c:pt idx="1503">
                  <c:v>529</c:v>
                </c:pt>
                <c:pt idx="1504">
                  <c:v>529</c:v>
                </c:pt>
                <c:pt idx="1505">
                  <c:v>529</c:v>
                </c:pt>
                <c:pt idx="1506">
                  <c:v>530</c:v>
                </c:pt>
                <c:pt idx="1507">
                  <c:v>531</c:v>
                </c:pt>
                <c:pt idx="1508">
                  <c:v>532</c:v>
                </c:pt>
                <c:pt idx="1509">
                  <c:v>532</c:v>
                </c:pt>
                <c:pt idx="1510">
                  <c:v>532</c:v>
                </c:pt>
                <c:pt idx="1511">
                  <c:v>532</c:v>
                </c:pt>
                <c:pt idx="1512">
                  <c:v>533</c:v>
                </c:pt>
                <c:pt idx="1513">
                  <c:v>533</c:v>
                </c:pt>
                <c:pt idx="1514">
                  <c:v>534</c:v>
                </c:pt>
                <c:pt idx="1515">
                  <c:v>534</c:v>
                </c:pt>
                <c:pt idx="1516">
                  <c:v>535</c:v>
                </c:pt>
                <c:pt idx="1517">
                  <c:v>536</c:v>
                </c:pt>
                <c:pt idx="1518">
                  <c:v>536</c:v>
                </c:pt>
                <c:pt idx="1519">
                  <c:v>537</c:v>
                </c:pt>
                <c:pt idx="1520">
                  <c:v>537</c:v>
                </c:pt>
                <c:pt idx="1521">
                  <c:v>538</c:v>
                </c:pt>
                <c:pt idx="1522">
                  <c:v>538</c:v>
                </c:pt>
                <c:pt idx="1523">
                  <c:v>538</c:v>
                </c:pt>
                <c:pt idx="1524">
                  <c:v>538</c:v>
                </c:pt>
                <c:pt idx="1525">
                  <c:v>538</c:v>
                </c:pt>
                <c:pt idx="1526">
                  <c:v>539</c:v>
                </c:pt>
                <c:pt idx="1527">
                  <c:v>540</c:v>
                </c:pt>
                <c:pt idx="1528">
                  <c:v>541</c:v>
                </c:pt>
                <c:pt idx="1529">
                  <c:v>541</c:v>
                </c:pt>
                <c:pt idx="1530">
                  <c:v>541</c:v>
                </c:pt>
                <c:pt idx="1531">
                  <c:v>542</c:v>
                </c:pt>
                <c:pt idx="1532">
                  <c:v>542</c:v>
                </c:pt>
                <c:pt idx="1533">
                  <c:v>542</c:v>
                </c:pt>
                <c:pt idx="1534">
                  <c:v>543</c:v>
                </c:pt>
                <c:pt idx="1535">
                  <c:v>543</c:v>
                </c:pt>
                <c:pt idx="1536">
                  <c:v>544</c:v>
                </c:pt>
                <c:pt idx="1537">
                  <c:v>544</c:v>
                </c:pt>
                <c:pt idx="1538">
                  <c:v>545</c:v>
                </c:pt>
                <c:pt idx="1539">
                  <c:v>546</c:v>
                </c:pt>
                <c:pt idx="1540">
                  <c:v>547</c:v>
                </c:pt>
                <c:pt idx="1541">
                  <c:v>547</c:v>
                </c:pt>
                <c:pt idx="1542">
                  <c:v>547</c:v>
                </c:pt>
                <c:pt idx="1543">
                  <c:v>547</c:v>
                </c:pt>
                <c:pt idx="1544">
                  <c:v>548</c:v>
                </c:pt>
                <c:pt idx="1545">
                  <c:v>549</c:v>
                </c:pt>
                <c:pt idx="1546">
                  <c:v>550</c:v>
                </c:pt>
                <c:pt idx="1547">
                  <c:v>551</c:v>
                </c:pt>
                <c:pt idx="1548">
                  <c:v>551</c:v>
                </c:pt>
                <c:pt idx="1549">
                  <c:v>552</c:v>
                </c:pt>
                <c:pt idx="1550">
                  <c:v>552</c:v>
                </c:pt>
                <c:pt idx="1551">
                  <c:v>552</c:v>
                </c:pt>
                <c:pt idx="1552">
                  <c:v>552</c:v>
                </c:pt>
                <c:pt idx="1553">
                  <c:v>553</c:v>
                </c:pt>
                <c:pt idx="1554">
                  <c:v>553</c:v>
                </c:pt>
                <c:pt idx="1555">
                  <c:v>554</c:v>
                </c:pt>
                <c:pt idx="1556">
                  <c:v>555</c:v>
                </c:pt>
                <c:pt idx="1557">
                  <c:v>556</c:v>
                </c:pt>
                <c:pt idx="1558">
                  <c:v>556</c:v>
                </c:pt>
                <c:pt idx="1559">
                  <c:v>556</c:v>
                </c:pt>
                <c:pt idx="1560">
                  <c:v>557</c:v>
                </c:pt>
                <c:pt idx="1561">
                  <c:v>557</c:v>
                </c:pt>
                <c:pt idx="1562">
                  <c:v>557</c:v>
                </c:pt>
                <c:pt idx="1563">
                  <c:v>557</c:v>
                </c:pt>
                <c:pt idx="1564">
                  <c:v>558</c:v>
                </c:pt>
                <c:pt idx="1565">
                  <c:v>559</c:v>
                </c:pt>
                <c:pt idx="1566">
                  <c:v>560</c:v>
                </c:pt>
                <c:pt idx="1567">
                  <c:v>561</c:v>
                </c:pt>
                <c:pt idx="1568">
                  <c:v>562</c:v>
                </c:pt>
                <c:pt idx="1569">
                  <c:v>563</c:v>
                </c:pt>
                <c:pt idx="1570">
                  <c:v>564</c:v>
                </c:pt>
                <c:pt idx="1571">
                  <c:v>564</c:v>
                </c:pt>
                <c:pt idx="1572">
                  <c:v>565</c:v>
                </c:pt>
                <c:pt idx="1573">
                  <c:v>565</c:v>
                </c:pt>
                <c:pt idx="1574">
                  <c:v>566</c:v>
                </c:pt>
                <c:pt idx="1575">
                  <c:v>566</c:v>
                </c:pt>
                <c:pt idx="1576">
                  <c:v>566</c:v>
                </c:pt>
                <c:pt idx="1577">
                  <c:v>566</c:v>
                </c:pt>
                <c:pt idx="1578">
                  <c:v>566</c:v>
                </c:pt>
                <c:pt idx="1579">
                  <c:v>566</c:v>
                </c:pt>
                <c:pt idx="1580">
                  <c:v>566</c:v>
                </c:pt>
                <c:pt idx="1581">
                  <c:v>566</c:v>
                </c:pt>
                <c:pt idx="1582">
                  <c:v>567</c:v>
                </c:pt>
                <c:pt idx="1583">
                  <c:v>568</c:v>
                </c:pt>
                <c:pt idx="1584">
                  <c:v>569</c:v>
                </c:pt>
                <c:pt idx="1585">
                  <c:v>569</c:v>
                </c:pt>
                <c:pt idx="1586">
                  <c:v>569</c:v>
                </c:pt>
                <c:pt idx="1587">
                  <c:v>570</c:v>
                </c:pt>
                <c:pt idx="1588">
                  <c:v>571</c:v>
                </c:pt>
                <c:pt idx="1589">
                  <c:v>571</c:v>
                </c:pt>
                <c:pt idx="1590">
                  <c:v>571</c:v>
                </c:pt>
                <c:pt idx="1591">
                  <c:v>571</c:v>
                </c:pt>
                <c:pt idx="1592">
                  <c:v>572</c:v>
                </c:pt>
                <c:pt idx="1593">
                  <c:v>572</c:v>
                </c:pt>
                <c:pt idx="1594">
                  <c:v>573</c:v>
                </c:pt>
                <c:pt idx="1595">
                  <c:v>573</c:v>
                </c:pt>
                <c:pt idx="1596">
                  <c:v>573</c:v>
                </c:pt>
                <c:pt idx="1597">
                  <c:v>573</c:v>
                </c:pt>
                <c:pt idx="1598">
                  <c:v>574</c:v>
                </c:pt>
                <c:pt idx="1599">
                  <c:v>574</c:v>
                </c:pt>
                <c:pt idx="1600">
                  <c:v>574</c:v>
                </c:pt>
                <c:pt idx="1601">
                  <c:v>575</c:v>
                </c:pt>
                <c:pt idx="1602">
                  <c:v>575</c:v>
                </c:pt>
                <c:pt idx="1603">
                  <c:v>575</c:v>
                </c:pt>
                <c:pt idx="1604">
                  <c:v>576</c:v>
                </c:pt>
                <c:pt idx="1605">
                  <c:v>577</c:v>
                </c:pt>
                <c:pt idx="1606">
                  <c:v>578</c:v>
                </c:pt>
                <c:pt idx="1607">
                  <c:v>579</c:v>
                </c:pt>
                <c:pt idx="1608">
                  <c:v>580</c:v>
                </c:pt>
                <c:pt idx="1609">
                  <c:v>580</c:v>
                </c:pt>
                <c:pt idx="1610">
                  <c:v>580</c:v>
                </c:pt>
                <c:pt idx="1611">
                  <c:v>580</c:v>
                </c:pt>
                <c:pt idx="1612">
                  <c:v>580</c:v>
                </c:pt>
                <c:pt idx="1613">
                  <c:v>581</c:v>
                </c:pt>
                <c:pt idx="1614">
                  <c:v>581</c:v>
                </c:pt>
                <c:pt idx="1615">
                  <c:v>581</c:v>
                </c:pt>
                <c:pt idx="1616">
                  <c:v>581</c:v>
                </c:pt>
                <c:pt idx="1617">
                  <c:v>581</c:v>
                </c:pt>
                <c:pt idx="1618">
                  <c:v>581</c:v>
                </c:pt>
                <c:pt idx="1619">
                  <c:v>581</c:v>
                </c:pt>
                <c:pt idx="1620">
                  <c:v>581</c:v>
                </c:pt>
                <c:pt idx="1621">
                  <c:v>581</c:v>
                </c:pt>
                <c:pt idx="1622">
                  <c:v>581</c:v>
                </c:pt>
                <c:pt idx="1623">
                  <c:v>582</c:v>
                </c:pt>
                <c:pt idx="1624">
                  <c:v>582</c:v>
                </c:pt>
                <c:pt idx="1625">
                  <c:v>582</c:v>
                </c:pt>
                <c:pt idx="1626">
                  <c:v>583</c:v>
                </c:pt>
                <c:pt idx="1627">
                  <c:v>584</c:v>
                </c:pt>
                <c:pt idx="1628">
                  <c:v>584</c:v>
                </c:pt>
                <c:pt idx="1629">
                  <c:v>584</c:v>
                </c:pt>
                <c:pt idx="1630">
                  <c:v>584</c:v>
                </c:pt>
                <c:pt idx="1631">
                  <c:v>585</c:v>
                </c:pt>
                <c:pt idx="1632">
                  <c:v>586</c:v>
                </c:pt>
                <c:pt idx="1633">
                  <c:v>586</c:v>
                </c:pt>
                <c:pt idx="1634">
                  <c:v>587</c:v>
                </c:pt>
                <c:pt idx="1635">
                  <c:v>588</c:v>
                </c:pt>
                <c:pt idx="1636">
                  <c:v>588</c:v>
                </c:pt>
                <c:pt idx="1637">
                  <c:v>588</c:v>
                </c:pt>
                <c:pt idx="1638">
                  <c:v>589</c:v>
                </c:pt>
                <c:pt idx="1639">
                  <c:v>589</c:v>
                </c:pt>
                <c:pt idx="1640">
                  <c:v>589</c:v>
                </c:pt>
                <c:pt idx="1641">
                  <c:v>589</c:v>
                </c:pt>
                <c:pt idx="1642">
                  <c:v>589</c:v>
                </c:pt>
                <c:pt idx="1643">
                  <c:v>589</c:v>
                </c:pt>
                <c:pt idx="1644">
                  <c:v>589</c:v>
                </c:pt>
                <c:pt idx="1645">
                  <c:v>589</c:v>
                </c:pt>
                <c:pt idx="1646">
                  <c:v>589</c:v>
                </c:pt>
                <c:pt idx="1647">
                  <c:v>589</c:v>
                </c:pt>
                <c:pt idx="1648">
                  <c:v>589</c:v>
                </c:pt>
                <c:pt idx="1649">
                  <c:v>589</c:v>
                </c:pt>
                <c:pt idx="1650">
                  <c:v>589</c:v>
                </c:pt>
                <c:pt idx="1651">
                  <c:v>590</c:v>
                </c:pt>
                <c:pt idx="1652">
                  <c:v>590</c:v>
                </c:pt>
                <c:pt idx="1653">
                  <c:v>590</c:v>
                </c:pt>
                <c:pt idx="1654">
                  <c:v>591</c:v>
                </c:pt>
                <c:pt idx="1655">
                  <c:v>591</c:v>
                </c:pt>
                <c:pt idx="1656">
                  <c:v>592</c:v>
                </c:pt>
                <c:pt idx="1657">
                  <c:v>593</c:v>
                </c:pt>
                <c:pt idx="1658">
                  <c:v>593</c:v>
                </c:pt>
                <c:pt idx="1659">
                  <c:v>593</c:v>
                </c:pt>
                <c:pt idx="1660">
                  <c:v>594</c:v>
                </c:pt>
                <c:pt idx="1661">
                  <c:v>594</c:v>
                </c:pt>
                <c:pt idx="1662">
                  <c:v>595</c:v>
                </c:pt>
                <c:pt idx="1663">
                  <c:v>596</c:v>
                </c:pt>
                <c:pt idx="1664">
                  <c:v>596</c:v>
                </c:pt>
                <c:pt idx="1665">
                  <c:v>596</c:v>
                </c:pt>
                <c:pt idx="1666">
                  <c:v>596</c:v>
                </c:pt>
                <c:pt idx="1667">
                  <c:v>596</c:v>
                </c:pt>
                <c:pt idx="1668">
                  <c:v>597</c:v>
                </c:pt>
                <c:pt idx="1669">
                  <c:v>597</c:v>
                </c:pt>
                <c:pt idx="1670">
                  <c:v>597</c:v>
                </c:pt>
                <c:pt idx="1671">
                  <c:v>597</c:v>
                </c:pt>
                <c:pt idx="1672">
                  <c:v>597</c:v>
                </c:pt>
                <c:pt idx="1673">
                  <c:v>597</c:v>
                </c:pt>
                <c:pt idx="1674">
                  <c:v>597</c:v>
                </c:pt>
                <c:pt idx="1675">
                  <c:v>598</c:v>
                </c:pt>
                <c:pt idx="1676">
                  <c:v>598</c:v>
                </c:pt>
                <c:pt idx="1677">
                  <c:v>598</c:v>
                </c:pt>
                <c:pt idx="1678">
                  <c:v>598</c:v>
                </c:pt>
                <c:pt idx="1679">
                  <c:v>598</c:v>
                </c:pt>
                <c:pt idx="1680">
                  <c:v>598</c:v>
                </c:pt>
                <c:pt idx="1681">
                  <c:v>598</c:v>
                </c:pt>
                <c:pt idx="1682">
                  <c:v>598</c:v>
                </c:pt>
                <c:pt idx="1683">
                  <c:v>598</c:v>
                </c:pt>
                <c:pt idx="1684">
                  <c:v>598</c:v>
                </c:pt>
                <c:pt idx="1685">
                  <c:v>598</c:v>
                </c:pt>
                <c:pt idx="1686">
                  <c:v>599</c:v>
                </c:pt>
                <c:pt idx="1687">
                  <c:v>599</c:v>
                </c:pt>
                <c:pt idx="1688">
                  <c:v>599</c:v>
                </c:pt>
                <c:pt idx="1689">
                  <c:v>600</c:v>
                </c:pt>
                <c:pt idx="1690">
                  <c:v>601</c:v>
                </c:pt>
                <c:pt idx="1691">
                  <c:v>601</c:v>
                </c:pt>
                <c:pt idx="1692">
                  <c:v>601</c:v>
                </c:pt>
                <c:pt idx="1693">
                  <c:v>602</c:v>
                </c:pt>
                <c:pt idx="1694">
                  <c:v>602</c:v>
                </c:pt>
                <c:pt idx="1695">
                  <c:v>602</c:v>
                </c:pt>
                <c:pt idx="1696">
                  <c:v>603</c:v>
                </c:pt>
                <c:pt idx="1697">
                  <c:v>604</c:v>
                </c:pt>
                <c:pt idx="1698">
                  <c:v>605</c:v>
                </c:pt>
                <c:pt idx="1699">
                  <c:v>606</c:v>
                </c:pt>
                <c:pt idx="1700">
                  <c:v>607</c:v>
                </c:pt>
                <c:pt idx="1701">
                  <c:v>608</c:v>
                </c:pt>
                <c:pt idx="1702">
                  <c:v>608</c:v>
                </c:pt>
                <c:pt idx="1703">
                  <c:v>608</c:v>
                </c:pt>
                <c:pt idx="1704">
                  <c:v>609</c:v>
                </c:pt>
                <c:pt idx="1705">
                  <c:v>610</c:v>
                </c:pt>
                <c:pt idx="1706">
                  <c:v>610</c:v>
                </c:pt>
                <c:pt idx="1707">
                  <c:v>610</c:v>
                </c:pt>
                <c:pt idx="1708">
                  <c:v>610</c:v>
                </c:pt>
                <c:pt idx="1709">
                  <c:v>610</c:v>
                </c:pt>
                <c:pt idx="1710">
                  <c:v>610</c:v>
                </c:pt>
                <c:pt idx="1711">
                  <c:v>611</c:v>
                </c:pt>
                <c:pt idx="1712">
                  <c:v>612</c:v>
                </c:pt>
                <c:pt idx="1713">
                  <c:v>613</c:v>
                </c:pt>
                <c:pt idx="1714">
                  <c:v>614</c:v>
                </c:pt>
                <c:pt idx="1715">
                  <c:v>614</c:v>
                </c:pt>
                <c:pt idx="1716">
                  <c:v>615</c:v>
                </c:pt>
                <c:pt idx="1717">
                  <c:v>615</c:v>
                </c:pt>
                <c:pt idx="1718">
                  <c:v>615</c:v>
                </c:pt>
                <c:pt idx="1719">
                  <c:v>616</c:v>
                </c:pt>
                <c:pt idx="1720">
                  <c:v>616</c:v>
                </c:pt>
                <c:pt idx="1721">
                  <c:v>617</c:v>
                </c:pt>
                <c:pt idx="1722">
                  <c:v>617</c:v>
                </c:pt>
                <c:pt idx="1723">
                  <c:v>617</c:v>
                </c:pt>
                <c:pt idx="1724">
                  <c:v>617</c:v>
                </c:pt>
                <c:pt idx="1725">
                  <c:v>617</c:v>
                </c:pt>
                <c:pt idx="1726">
                  <c:v>618</c:v>
                </c:pt>
                <c:pt idx="1727">
                  <c:v>618</c:v>
                </c:pt>
                <c:pt idx="1728">
                  <c:v>619</c:v>
                </c:pt>
                <c:pt idx="1729">
                  <c:v>619</c:v>
                </c:pt>
                <c:pt idx="1730">
                  <c:v>619</c:v>
                </c:pt>
                <c:pt idx="1731">
                  <c:v>619</c:v>
                </c:pt>
                <c:pt idx="1732">
                  <c:v>620</c:v>
                </c:pt>
                <c:pt idx="1733">
                  <c:v>620</c:v>
                </c:pt>
                <c:pt idx="1734">
                  <c:v>620</c:v>
                </c:pt>
                <c:pt idx="1735">
                  <c:v>620</c:v>
                </c:pt>
                <c:pt idx="1736">
                  <c:v>620</c:v>
                </c:pt>
                <c:pt idx="1737">
                  <c:v>621</c:v>
                </c:pt>
                <c:pt idx="1738">
                  <c:v>621</c:v>
                </c:pt>
                <c:pt idx="1739">
                  <c:v>621</c:v>
                </c:pt>
                <c:pt idx="1740">
                  <c:v>622</c:v>
                </c:pt>
                <c:pt idx="1741">
                  <c:v>622</c:v>
                </c:pt>
                <c:pt idx="1742">
                  <c:v>622</c:v>
                </c:pt>
                <c:pt idx="1743">
                  <c:v>623</c:v>
                </c:pt>
                <c:pt idx="1744">
                  <c:v>624</c:v>
                </c:pt>
                <c:pt idx="1745">
                  <c:v>624</c:v>
                </c:pt>
                <c:pt idx="1746">
                  <c:v>624</c:v>
                </c:pt>
                <c:pt idx="1747">
                  <c:v>625</c:v>
                </c:pt>
                <c:pt idx="1748">
                  <c:v>625</c:v>
                </c:pt>
                <c:pt idx="1749">
                  <c:v>625</c:v>
                </c:pt>
                <c:pt idx="1750">
                  <c:v>626</c:v>
                </c:pt>
                <c:pt idx="1751">
                  <c:v>626</c:v>
                </c:pt>
                <c:pt idx="1752">
                  <c:v>626</c:v>
                </c:pt>
                <c:pt idx="1753">
                  <c:v>626</c:v>
                </c:pt>
                <c:pt idx="1754">
                  <c:v>626</c:v>
                </c:pt>
                <c:pt idx="1755">
                  <c:v>627</c:v>
                </c:pt>
                <c:pt idx="1756">
                  <c:v>627</c:v>
                </c:pt>
                <c:pt idx="1757">
                  <c:v>627</c:v>
                </c:pt>
                <c:pt idx="1758">
                  <c:v>627</c:v>
                </c:pt>
                <c:pt idx="1759">
                  <c:v>627</c:v>
                </c:pt>
                <c:pt idx="1760">
                  <c:v>627</c:v>
                </c:pt>
                <c:pt idx="1761">
                  <c:v>628</c:v>
                </c:pt>
                <c:pt idx="1762">
                  <c:v>628</c:v>
                </c:pt>
                <c:pt idx="1763">
                  <c:v>629</c:v>
                </c:pt>
                <c:pt idx="1764">
                  <c:v>629</c:v>
                </c:pt>
                <c:pt idx="1765">
                  <c:v>630</c:v>
                </c:pt>
                <c:pt idx="1766">
                  <c:v>631</c:v>
                </c:pt>
                <c:pt idx="1767">
                  <c:v>631</c:v>
                </c:pt>
                <c:pt idx="1768">
                  <c:v>631</c:v>
                </c:pt>
                <c:pt idx="1769">
                  <c:v>631</c:v>
                </c:pt>
                <c:pt idx="1770">
                  <c:v>631</c:v>
                </c:pt>
                <c:pt idx="1771">
                  <c:v>631</c:v>
                </c:pt>
                <c:pt idx="1772">
                  <c:v>631</c:v>
                </c:pt>
                <c:pt idx="1773">
                  <c:v>631</c:v>
                </c:pt>
                <c:pt idx="1774">
                  <c:v>631</c:v>
                </c:pt>
                <c:pt idx="1775">
                  <c:v>631</c:v>
                </c:pt>
                <c:pt idx="1776">
                  <c:v>631</c:v>
                </c:pt>
                <c:pt idx="1777">
                  <c:v>631</c:v>
                </c:pt>
                <c:pt idx="1778">
                  <c:v>631</c:v>
                </c:pt>
                <c:pt idx="1779">
                  <c:v>631</c:v>
                </c:pt>
                <c:pt idx="1780">
                  <c:v>632</c:v>
                </c:pt>
                <c:pt idx="1781">
                  <c:v>633</c:v>
                </c:pt>
                <c:pt idx="1782">
                  <c:v>634</c:v>
                </c:pt>
                <c:pt idx="1783">
                  <c:v>634</c:v>
                </c:pt>
                <c:pt idx="1784">
                  <c:v>634</c:v>
                </c:pt>
                <c:pt idx="1785">
                  <c:v>634</c:v>
                </c:pt>
                <c:pt idx="1786">
                  <c:v>634</c:v>
                </c:pt>
                <c:pt idx="1787">
                  <c:v>634</c:v>
                </c:pt>
                <c:pt idx="1788">
                  <c:v>634</c:v>
                </c:pt>
                <c:pt idx="1789">
                  <c:v>634</c:v>
                </c:pt>
                <c:pt idx="1790">
                  <c:v>634</c:v>
                </c:pt>
                <c:pt idx="1791">
                  <c:v>635</c:v>
                </c:pt>
                <c:pt idx="1792">
                  <c:v>636</c:v>
                </c:pt>
                <c:pt idx="1793">
                  <c:v>637</c:v>
                </c:pt>
                <c:pt idx="1794">
                  <c:v>637</c:v>
                </c:pt>
                <c:pt idx="1795">
                  <c:v>637</c:v>
                </c:pt>
                <c:pt idx="1796">
                  <c:v>638</c:v>
                </c:pt>
                <c:pt idx="1797">
                  <c:v>638</c:v>
                </c:pt>
                <c:pt idx="1798">
                  <c:v>638</c:v>
                </c:pt>
                <c:pt idx="1799">
                  <c:v>638</c:v>
                </c:pt>
                <c:pt idx="1800">
                  <c:v>638</c:v>
                </c:pt>
                <c:pt idx="1801">
                  <c:v>639</c:v>
                </c:pt>
                <c:pt idx="1802">
                  <c:v>640</c:v>
                </c:pt>
                <c:pt idx="1803">
                  <c:v>641</c:v>
                </c:pt>
                <c:pt idx="1804">
                  <c:v>642</c:v>
                </c:pt>
                <c:pt idx="1805">
                  <c:v>642</c:v>
                </c:pt>
                <c:pt idx="1806">
                  <c:v>642</c:v>
                </c:pt>
                <c:pt idx="1807">
                  <c:v>642</c:v>
                </c:pt>
                <c:pt idx="1808">
                  <c:v>642</c:v>
                </c:pt>
                <c:pt idx="1809">
                  <c:v>643</c:v>
                </c:pt>
                <c:pt idx="1810">
                  <c:v>643</c:v>
                </c:pt>
                <c:pt idx="1811">
                  <c:v>643</c:v>
                </c:pt>
                <c:pt idx="1812">
                  <c:v>644</c:v>
                </c:pt>
                <c:pt idx="1813">
                  <c:v>644</c:v>
                </c:pt>
                <c:pt idx="1814">
                  <c:v>644</c:v>
                </c:pt>
                <c:pt idx="1815">
                  <c:v>645</c:v>
                </c:pt>
                <c:pt idx="1816">
                  <c:v>646</c:v>
                </c:pt>
                <c:pt idx="1817">
                  <c:v>647</c:v>
                </c:pt>
                <c:pt idx="1818">
                  <c:v>647</c:v>
                </c:pt>
                <c:pt idx="1819">
                  <c:v>647</c:v>
                </c:pt>
                <c:pt idx="1820">
                  <c:v>648</c:v>
                </c:pt>
                <c:pt idx="1821">
                  <c:v>649</c:v>
                </c:pt>
                <c:pt idx="1822">
                  <c:v>650</c:v>
                </c:pt>
                <c:pt idx="1823">
                  <c:v>651</c:v>
                </c:pt>
                <c:pt idx="1824">
                  <c:v>651</c:v>
                </c:pt>
                <c:pt idx="1825">
                  <c:v>652</c:v>
                </c:pt>
                <c:pt idx="1826">
                  <c:v>653</c:v>
                </c:pt>
                <c:pt idx="1827">
                  <c:v>654</c:v>
                </c:pt>
                <c:pt idx="1828">
                  <c:v>655</c:v>
                </c:pt>
                <c:pt idx="1829">
                  <c:v>656</c:v>
                </c:pt>
                <c:pt idx="1830">
                  <c:v>657</c:v>
                </c:pt>
                <c:pt idx="1831">
                  <c:v>658</c:v>
                </c:pt>
                <c:pt idx="1832">
                  <c:v>658</c:v>
                </c:pt>
                <c:pt idx="1833">
                  <c:v>659</c:v>
                </c:pt>
                <c:pt idx="1834">
                  <c:v>659</c:v>
                </c:pt>
                <c:pt idx="1835">
                  <c:v>660</c:v>
                </c:pt>
                <c:pt idx="1836">
                  <c:v>661</c:v>
                </c:pt>
                <c:pt idx="1837">
                  <c:v>662</c:v>
                </c:pt>
                <c:pt idx="1838">
                  <c:v>663</c:v>
                </c:pt>
                <c:pt idx="1839">
                  <c:v>664</c:v>
                </c:pt>
                <c:pt idx="1840">
                  <c:v>665</c:v>
                </c:pt>
                <c:pt idx="1841">
                  <c:v>665</c:v>
                </c:pt>
                <c:pt idx="1842">
                  <c:v>666</c:v>
                </c:pt>
                <c:pt idx="1843">
                  <c:v>666</c:v>
                </c:pt>
                <c:pt idx="1844">
                  <c:v>667</c:v>
                </c:pt>
                <c:pt idx="1845">
                  <c:v>667</c:v>
                </c:pt>
                <c:pt idx="1846">
                  <c:v>667</c:v>
                </c:pt>
                <c:pt idx="1847">
                  <c:v>667</c:v>
                </c:pt>
                <c:pt idx="1848">
                  <c:v>667</c:v>
                </c:pt>
                <c:pt idx="1849">
                  <c:v>667</c:v>
                </c:pt>
                <c:pt idx="1850">
                  <c:v>667</c:v>
                </c:pt>
                <c:pt idx="1851">
                  <c:v>668</c:v>
                </c:pt>
                <c:pt idx="1852">
                  <c:v>669</c:v>
                </c:pt>
                <c:pt idx="1853">
                  <c:v>669</c:v>
                </c:pt>
                <c:pt idx="1854">
                  <c:v>669</c:v>
                </c:pt>
                <c:pt idx="1855">
                  <c:v>669</c:v>
                </c:pt>
                <c:pt idx="1856">
                  <c:v>669</c:v>
                </c:pt>
                <c:pt idx="1857">
                  <c:v>669</c:v>
                </c:pt>
                <c:pt idx="1858">
                  <c:v>669</c:v>
                </c:pt>
                <c:pt idx="1859">
                  <c:v>670</c:v>
                </c:pt>
                <c:pt idx="1860">
                  <c:v>670</c:v>
                </c:pt>
                <c:pt idx="1861">
                  <c:v>670</c:v>
                </c:pt>
                <c:pt idx="1862">
                  <c:v>671</c:v>
                </c:pt>
                <c:pt idx="1863">
                  <c:v>671</c:v>
                </c:pt>
                <c:pt idx="1864">
                  <c:v>671</c:v>
                </c:pt>
                <c:pt idx="1865">
                  <c:v>671</c:v>
                </c:pt>
                <c:pt idx="1866">
                  <c:v>671</c:v>
                </c:pt>
                <c:pt idx="1867">
                  <c:v>672</c:v>
                </c:pt>
                <c:pt idx="1868">
                  <c:v>673</c:v>
                </c:pt>
                <c:pt idx="1869">
                  <c:v>674</c:v>
                </c:pt>
                <c:pt idx="1870">
                  <c:v>675</c:v>
                </c:pt>
                <c:pt idx="1871">
                  <c:v>675</c:v>
                </c:pt>
                <c:pt idx="1872">
                  <c:v>675</c:v>
                </c:pt>
                <c:pt idx="1873">
                  <c:v>675</c:v>
                </c:pt>
                <c:pt idx="1874">
                  <c:v>676</c:v>
                </c:pt>
                <c:pt idx="1875">
                  <c:v>677</c:v>
                </c:pt>
                <c:pt idx="1876">
                  <c:v>677</c:v>
                </c:pt>
                <c:pt idx="1877">
                  <c:v>677</c:v>
                </c:pt>
                <c:pt idx="1878">
                  <c:v>677</c:v>
                </c:pt>
                <c:pt idx="1879">
                  <c:v>677</c:v>
                </c:pt>
                <c:pt idx="1880">
                  <c:v>677</c:v>
                </c:pt>
                <c:pt idx="1881">
                  <c:v>677</c:v>
                </c:pt>
                <c:pt idx="1882">
                  <c:v>677</c:v>
                </c:pt>
                <c:pt idx="1883">
                  <c:v>677</c:v>
                </c:pt>
                <c:pt idx="1884">
                  <c:v>677</c:v>
                </c:pt>
                <c:pt idx="1885">
                  <c:v>677</c:v>
                </c:pt>
                <c:pt idx="1886">
                  <c:v>677</c:v>
                </c:pt>
                <c:pt idx="1887">
                  <c:v>677</c:v>
                </c:pt>
                <c:pt idx="1888">
                  <c:v>677</c:v>
                </c:pt>
                <c:pt idx="1889">
                  <c:v>677</c:v>
                </c:pt>
                <c:pt idx="1890">
                  <c:v>677</c:v>
                </c:pt>
                <c:pt idx="1891">
                  <c:v>677</c:v>
                </c:pt>
                <c:pt idx="1892">
                  <c:v>678</c:v>
                </c:pt>
                <c:pt idx="1893">
                  <c:v>679</c:v>
                </c:pt>
                <c:pt idx="1894">
                  <c:v>679</c:v>
                </c:pt>
                <c:pt idx="1895">
                  <c:v>679</c:v>
                </c:pt>
                <c:pt idx="1896">
                  <c:v>679</c:v>
                </c:pt>
                <c:pt idx="1897">
                  <c:v>679</c:v>
                </c:pt>
                <c:pt idx="1898">
                  <c:v>679</c:v>
                </c:pt>
                <c:pt idx="1899">
                  <c:v>679</c:v>
                </c:pt>
                <c:pt idx="1900">
                  <c:v>679</c:v>
                </c:pt>
                <c:pt idx="1901">
                  <c:v>679</c:v>
                </c:pt>
                <c:pt idx="1902">
                  <c:v>680</c:v>
                </c:pt>
                <c:pt idx="1903">
                  <c:v>681</c:v>
                </c:pt>
                <c:pt idx="1904">
                  <c:v>682</c:v>
                </c:pt>
                <c:pt idx="1905">
                  <c:v>682</c:v>
                </c:pt>
                <c:pt idx="1906">
                  <c:v>683</c:v>
                </c:pt>
                <c:pt idx="1907">
                  <c:v>684</c:v>
                </c:pt>
                <c:pt idx="1908">
                  <c:v>684</c:v>
                </c:pt>
                <c:pt idx="1909">
                  <c:v>684</c:v>
                </c:pt>
                <c:pt idx="1910">
                  <c:v>684</c:v>
                </c:pt>
                <c:pt idx="1911">
                  <c:v>684</c:v>
                </c:pt>
                <c:pt idx="1912">
                  <c:v>684</c:v>
                </c:pt>
                <c:pt idx="1913">
                  <c:v>685</c:v>
                </c:pt>
                <c:pt idx="1914">
                  <c:v>686</c:v>
                </c:pt>
                <c:pt idx="1915">
                  <c:v>686</c:v>
                </c:pt>
                <c:pt idx="1916">
                  <c:v>686</c:v>
                </c:pt>
                <c:pt idx="1917">
                  <c:v>686</c:v>
                </c:pt>
                <c:pt idx="1918">
                  <c:v>687</c:v>
                </c:pt>
                <c:pt idx="1919">
                  <c:v>688</c:v>
                </c:pt>
                <c:pt idx="1920">
                  <c:v>688</c:v>
                </c:pt>
                <c:pt idx="1921">
                  <c:v>688</c:v>
                </c:pt>
                <c:pt idx="1922">
                  <c:v>689</c:v>
                </c:pt>
                <c:pt idx="1923">
                  <c:v>690</c:v>
                </c:pt>
                <c:pt idx="1924">
                  <c:v>691</c:v>
                </c:pt>
                <c:pt idx="1925">
                  <c:v>691</c:v>
                </c:pt>
                <c:pt idx="1926">
                  <c:v>692</c:v>
                </c:pt>
                <c:pt idx="1927">
                  <c:v>692</c:v>
                </c:pt>
                <c:pt idx="1928">
                  <c:v>692</c:v>
                </c:pt>
                <c:pt idx="1929">
                  <c:v>693</c:v>
                </c:pt>
                <c:pt idx="1930">
                  <c:v>693</c:v>
                </c:pt>
                <c:pt idx="1931">
                  <c:v>694</c:v>
                </c:pt>
                <c:pt idx="1932">
                  <c:v>694</c:v>
                </c:pt>
                <c:pt idx="1933">
                  <c:v>694</c:v>
                </c:pt>
                <c:pt idx="1934">
                  <c:v>694</c:v>
                </c:pt>
                <c:pt idx="1935">
                  <c:v>695</c:v>
                </c:pt>
                <c:pt idx="1936">
                  <c:v>696</c:v>
                </c:pt>
                <c:pt idx="1937">
                  <c:v>696</c:v>
                </c:pt>
                <c:pt idx="1938">
                  <c:v>696</c:v>
                </c:pt>
                <c:pt idx="1939">
                  <c:v>696</c:v>
                </c:pt>
                <c:pt idx="1940">
                  <c:v>697</c:v>
                </c:pt>
                <c:pt idx="1941">
                  <c:v>698</c:v>
                </c:pt>
                <c:pt idx="1942">
                  <c:v>698</c:v>
                </c:pt>
                <c:pt idx="1943">
                  <c:v>698</c:v>
                </c:pt>
                <c:pt idx="1944">
                  <c:v>698</c:v>
                </c:pt>
                <c:pt idx="1945">
                  <c:v>699</c:v>
                </c:pt>
                <c:pt idx="1946">
                  <c:v>699</c:v>
                </c:pt>
                <c:pt idx="1947">
                  <c:v>699</c:v>
                </c:pt>
                <c:pt idx="1948">
                  <c:v>699</c:v>
                </c:pt>
                <c:pt idx="1949">
                  <c:v>700</c:v>
                </c:pt>
                <c:pt idx="1950">
                  <c:v>701</c:v>
                </c:pt>
                <c:pt idx="1951">
                  <c:v>702</c:v>
                </c:pt>
                <c:pt idx="1952">
                  <c:v>703</c:v>
                </c:pt>
                <c:pt idx="1953">
                  <c:v>704</c:v>
                </c:pt>
                <c:pt idx="1954">
                  <c:v>704</c:v>
                </c:pt>
                <c:pt idx="1955">
                  <c:v>704</c:v>
                </c:pt>
                <c:pt idx="1956">
                  <c:v>704</c:v>
                </c:pt>
                <c:pt idx="1957">
                  <c:v>705</c:v>
                </c:pt>
                <c:pt idx="1958">
                  <c:v>706</c:v>
                </c:pt>
                <c:pt idx="1959">
                  <c:v>706</c:v>
                </c:pt>
                <c:pt idx="1960">
                  <c:v>707</c:v>
                </c:pt>
                <c:pt idx="1961">
                  <c:v>708</c:v>
                </c:pt>
                <c:pt idx="1962">
                  <c:v>709</c:v>
                </c:pt>
                <c:pt idx="1963">
                  <c:v>709</c:v>
                </c:pt>
                <c:pt idx="1964">
                  <c:v>709</c:v>
                </c:pt>
                <c:pt idx="1965">
                  <c:v>709</c:v>
                </c:pt>
                <c:pt idx="1966">
                  <c:v>709</c:v>
                </c:pt>
                <c:pt idx="1967">
                  <c:v>709</c:v>
                </c:pt>
                <c:pt idx="1968">
                  <c:v>709</c:v>
                </c:pt>
                <c:pt idx="1969">
                  <c:v>709</c:v>
                </c:pt>
                <c:pt idx="1970">
                  <c:v>709</c:v>
                </c:pt>
                <c:pt idx="1971">
                  <c:v>709</c:v>
                </c:pt>
                <c:pt idx="1972">
                  <c:v>710</c:v>
                </c:pt>
                <c:pt idx="1973">
                  <c:v>710</c:v>
                </c:pt>
                <c:pt idx="1974">
                  <c:v>710</c:v>
                </c:pt>
                <c:pt idx="1975">
                  <c:v>711</c:v>
                </c:pt>
                <c:pt idx="1976">
                  <c:v>712</c:v>
                </c:pt>
                <c:pt idx="1977">
                  <c:v>712</c:v>
                </c:pt>
                <c:pt idx="1978">
                  <c:v>712</c:v>
                </c:pt>
                <c:pt idx="1979">
                  <c:v>712</c:v>
                </c:pt>
                <c:pt idx="1980">
                  <c:v>713</c:v>
                </c:pt>
                <c:pt idx="1981">
                  <c:v>713</c:v>
                </c:pt>
                <c:pt idx="1982">
                  <c:v>714</c:v>
                </c:pt>
                <c:pt idx="1983">
                  <c:v>714</c:v>
                </c:pt>
                <c:pt idx="1984">
                  <c:v>714</c:v>
                </c:pt>
                <c:pt idx="1985">
                  <c:v>714</c:v>
                </c:pt>
                <c:pt idx="1986">
                  <c:v>714</c:v>
                </c:pt>
                <c:pt idx="1987">
                  <c:v>714</c:v>
                </c:pt>
                <c:pt idx="1988">
                  <c:v>714</c:v>
                </c:pt>
                <c:pt idx="1989">
                  <c:v>714</c:v>
                </c:pt>
                <c:pt idx="1990">
                  <c:v>714</c:v>
                </c:pt>
                <c:pt idx="1991">
                  <c:v>714</c:v>
                </c:pt>
                <c:pt idx="1992">
                  <c:v>715</c:v>
                </c:pt>
                <c:pt idx="1993">
                  <c:v>716</c:v>
                </c:pt>
                <c:pt idx="1994">
                  <c:v>717</c:v>
                </c:pt>
                <c:pt idx="1995">
                  <c:v>717</c:v>
                </c:pt>
                <c:pt idx="1996">
                  <c:v>718</c:v>
                </c:pt>
                <c:pt idx="1997">
                  <c:v>719</c:v>
                </c:pt>
                <c:pt idx="1998">
                  <c:v>720</c:v>
                </c:pt>
                <c:pt idx="1999">
                  <c:v>720</c:v>
                </c:pt>
                <c:pt idx="2000">
                  <c:v>720</c:v>
                </c:pt>
                <c:pt idx="2001">
                  <c:v>720</c:v>
                </c:pt>
                <c:pt idx="2002">
                  <c:v>720</c:v>
                </c:pt>
                <c:pt idx="2003">
                  <c:v>721</c:v>
                </c:pt>
                <c:pt idx="2004">
                  <c:v>721</c:v>
                </c:pt>
                <c:pt idx="2005">
                  <c:v>721</c:v>
                </c:pt>
                <c:pt idx="2006">
                  <c:v>721</c:v>
                </c:pt>
                <c:pt idx="2007">
                  <c:v>722</c:v>
                </c:pt>
                <c:pt idx="2008">
                  <c:v>722</c:v>
                </c:pt>
                <c:pt idx="2009">
                  <c:v>722</c:v>
                </c:pt>
                <c:pt idx="2010">
                  <c:v>722</c:v>
                </c:pt>
                <c:pt idx="2011">
                  <c:v>722</c:v>
                </c:pt>
                <c:pt idx="2012">
                  <c:v>722</c:v>
                </c:pt>
                <c:pt idx="2013">
                  <c:v>723</c:v>
                </c:pt>
                <c:pt idx="2014">
                  <c:v>723</c:v>
                </c:pt>
                <c:pt idx="2015">
                  <c:v>723</c:v>
                </c:pt>
                <c:pt idx="2016">
                  <c:v>724</c:v>
                </c:pt>
                <c:pt idx="2017">
                  <c:v>724</c:v>
                </c:pt>
                <c:pt idx="2018">
                  <c:v>725</c:v>
                </c:pt>
                <c:pt idx="2019">
                  <c:v>725</c:v>
                </c:pt>
                <c:pt idx="2020">
                  <c:v>726</c:v>
                </c:pt>
                <c:pt idx="2021">
                  <c:v>726</c:v>
                </c:pt>
                <c:pt idx="2022">
                  <c:v>727</c:v>
                </c:pt>
                <c:pt idx="2023">
                  <c:v>728</c:v>
                </c:pt>
                <c:pt idx="2024">
                  <c:v>728</c:v>
                </c:pt>
                <c:pt idx="2025">
                  <c:v>728</c:v>
                </c:pt>
                <c:pt idx="2026">
                  <c:v>729</c:v>
                </c:pt>
                <c:pt idx="2027">
                  <c:v>730</c:v>
                </c:pt>
                <c:pt idx="2028">
                  <c:v>730</c:v>
                </c:pt>
                <c:pt idx="2029">
                  <c:v>730</c:v>
                </c:pt>
                <c:pt idx="2030">
                  <c:v>731</c:v>
                </c:pt>
                <c:pt idx="2031">
                  <c:v>732</c:v>
                </c:pt>
                <c:pt idx="2032">
                  <c:v>732</c:v>
                </c:pt>
                <c:pt idx="2033">
                  <c:v>733</c:v>
                </c:pt>
                <c:pt idx="2034">
                  <c:v>733</c:v>
                </c:pt>
                <c:pt idx="2035">
                  <c:v>733</c:v>
                </c:pt>
                <c:pt idx="2036">
                  <c:v>734</c:v>
                </c:pt>
                <c:pt idx="2037">
                  <c:v>735</c:v>
                </c:pt>
                <c:pt idx="2038">
                  <c:v>735</c:v>
                </c:pt>
                <c:pt idx="2039">
                  <c:v>735</c:v>
                </c:pt>
                <c:pt idx="2040">
                  <c:v>735</c:v>
                </c:pt>
                <c:pt idx="2041">
                  <c:v>735</c:v>
                </c:pt>
                <c:pt idx="2042">
                  <c:v>735</c:v>
                </c:pt>
                <c:pt idx="2043">
                  <c:v>735</c:v>
                </c:pt>
                <c:pt idx="2044">
                  <c:v>735</c:v>
                </c:pt>
                <c:pt idx="2045">
                  <c:v>735</c:v>
                </c:pt>
                <c:pt idx="2046">
                  <c:v>735</c:v>
                </c:pt>
                <c:pt idx="2047">
                  <c:v>735</c:v>
                </c:pt>
                <c:pt idx="2048">
                  <c:v>735</c:v>
                </c:pt>
                <c:pt idx="2049">
                  <c:v>735</c:v>
                </c:pt>
                <c:pt idx="2050">
                  <c:v>735</c:v>
                </c:pt>
                <c:pt idx="2051">
                  <c:v>735</c:v>
                </c:pt>
                <c:pt idx="2052">
                  <c:v>735</c:v>
                </c:pt>
                <c:pt idx="2053">
                  <c:v>735</c:v>
                </c:pt>
                <c:pt idx="2054">
                  <c:v>735</c:v>
                </c:pt>
                <c:pt idx="2055">
                  <c:v>735</c:v>
                </c:pt>
                <c:pt idx="2056">
                  <c:v>735</c:v>
                </c:pt>
                <c:pt idx="2057">
                  <c:v>736</c:v>
                </c:pt>
                <c:pt idx="2058">
                  <c:v>737</c:v>
                </c:pt>
                <c:pt idx="2059">
                  <c:v>737</c:v>
                </c:pt>
                <c:pt idx="2060">
                  <c:v>737</c:v>
                </c:pt>
                <c:pt idx="2061">
                  <c:v>738</c:v>
                </c:pt>
                <c:pt idx="2062">
                  <c:v>738</c:v>
                </c:pt>
                <c:pt idx="2063">
                  <c:v>739</c:v>
                </c:pt>
                <c:pt idx="2064">
                  <c:v>739</c:v>
                </c:pt>
                <c:pt idx="2065">
                  <c:v>740</c:v>
                </c:pt>
                <c:pt idx="2066">
                  <c:v>740</c:v>
                </c:pt>
                <c:pt idx="2067">
                  <c:v>740</c:v>
                </c:pt>
                <c:pt idx="2068">
                  <c:v>740</c:v>
                </c:pt>
                <c:pt idx="2069">
                  <c:v>741</c:v>
                </c:pt>
                <c:pt idx="2070">
                  <c:v>742</c:v>
                </c:pt>
                <c:pt idx="2071">
                  <c:v>743</c:v>
                </c:pt>
                <c:pt idx="2072">
                  <c:v>743</c:v>
                </c:pt>
                <c:pt idx="2073">
                  <c:v>743</c:v>
                </c:pt>
                <c:pt idx="2074">
                  <c:v>743</c:v>
                </c:pt>
                <c:pt idx="2075">
                  <c:v>743</c:v>
                </c:pt>
                <c:pt idx="2076">
                  <c:v>743</c:v>
                </c:pt>
                <c:pt idx="2077">
                  <c:v>744</c:v>
                </c:pt>
                <c:pt idx="2078">
                  <c:v>744</c:v>
                </c:pt>
                <c:pt idx="2079">
                  <c:v>744</c:v>
                </c:pt>
                <c:pt idx="2080">
                  <c:v>745</c:v>
                </c:pt>
                <c:pt idx="2081">
                  <c:v>745</c:v>
                </c:pt>
                <c:pt idx="2082">
                  <c:v>745</c:v>
                </c:pt>
                <c:pt idx="2083">
                  <c:v>745</c:v>
                </c:pt>
                <c:pt idx="2084">
                  <c:v>745</c:v>
                </c:pt>
                <c:pt idx="2085">
                  <c:v>745</c:v>
                </c:pt>
                <c:pt idx="2086">
                  <c:v>745</c:v>
                </c:pt>
                <c:pt idx="2087">
                  <c:v>746</c:v>
                </c:pt>
                <c:pt idx="2088">
                  <c:v>746</c:v>
                </c:pt>
                <c:pt idx="2089">
                  <c:v>746</c:v>
                </c:pt>
                <c:pt idx="2090">
                  <c:v>746</c:v>
                </c:pt>
                <c:pt idx="2091">
                  <c:v>746</c:v>
                </c:pt>
                <c:pt idx="2092">
                  <c:v>746</c:v>
                </c:pt>
                <c:pt idx="2093">
                  <c:v>747</c:v>
                </c:pt>
                <c:pt idx="2094">
                  <c:v>748</c:v>
                </c:pt>
                <c:pt idx="2095">
                  <c:v>749</c:v>
                </c:pt>
                <c:pt idx="2096">
                  <c:v>750</c:v>
                </c:pt>
                <c:pt idx="2097">
                  <c:v>750</c:v>
                </c:pt>
                <c:pt idx="2098">
                  <c:v>750</c:v>
                </c:pt>
                <c:pt idx="2099">
                  <c:v>750</c:v>
                </c:pt>
                <c:pt idx="2100">
                  <c:v>751</c:v>
                </c:pt>
                <c:pt idx="2101">
                  <c:v>751</c:v>
                </c:pt>
                <c:pt idx="2102">
                  <c:v>752</c:v>
                </c:pt>
                <c:pt idx="2103">
                  <c:v>752</c:v>
                </c:pt>
                <c:pt idx="2104">
                  <c:v>752</c:v>
                </c:pt>
                <c:pt idx="2105">
                  <c:v>752</c:v>
                </c:pt>
                <c:pt idx="2106">
                  <c:v>753</c:v>
                </c:pt>
                <c:pt idx="2107">
                  <c:v>753</c:v>
                </c:pt>
                <c:pt idx="2108">
                  <c:v>754</c:v>
                </c:pt>
                <c:pt idx="2109">
                  <c:v>755</c:v>
                </c:pt>
                <c:pt idx="2110">
                  <c:v>756</c:v>
                </c:pt>
                <c:pt idx="2111">
                  <c:v>756</c:v>
                </c:pt>
                <c:pt idx="2112">
                  <c:v>756</c:v>
                </c:pt>
                <c:pt idx="2113">
                  <c:v>756</c:v>
                </c:pt>
                <c:pt idx="2114">
                  <c:v>756</c:v>
                </c:pt>
                <c:pt idx="2115">
                  <c:v>756</c:v>
                </c:pt>
                <c:pt idx="2116">
                  <c:v>756</c:v>
                </c:pt>
                <c:pt idx="2117">
                  <c:v>757</c:v>
                </c:pt>
                <c:pt idx="2118">
                  <c:v>757</c:v>
                </c:pt>
                <c:pt idx="2119">
                  <c:v>757</c:v>
                </c:pt>
                <c:pt idx="2120">
                  <c:v>757</c:v>
                </c:pt>
                <c:pt idx="2121">
                  <c:v>757</c:v>
                </c:pt>
                <c:pt idx="2122">
                  <c:v>757</c:v>
                </c:pt>
                <c:pt idx="2123">
                  <c:v>757</c:v>
                </c:pt>
                <c:pt idx="2124">
                  <c:v>758</c:v>
                </c:pt>
                <c:pt idx="2125">
                  <c:v>759</c:v>
                </c:pt>
                <c:pt idx="2126">
                  <c:v>760</c:v>
                </c:pt>
                <c:pt idx="2127">
                  <c:v>760</c:v>
                </c:pt>
                <c:pt idx="2128">
                  <c:v>760</c:v>
                </c:pt>
                <c:pt idx="2129">
                  <c:v>760</c:v>
                </c:pt>
                <c:pt idx="2130">
                  <c:v>761</c:v>
                </c:pt>
                <c:pt idx="2131">
                  <c:v>762</c:v>
                </c:pt>
                <c:pt idx="2132">
                  <c:v>762</c:v>
                </c:pt>
                <c:pt idx="2133">
                  <c:v>762</c:v>
                </c:pt>
                <c:pt idx="2134">
                  <c:v>763</c:v>
                </c:pt>
                <c:pt idx="2135">
                  <c:v>763</c:v>
                </c:pt>
                <c:pt idx="2136">
                  <c:v>764</c:v>
                </c:pt>
                <c:pt idx="2137">
                  <c:v>765</c:v>
                </c:pt>
                <c:pt idx="2138">
                  <c:v>766</c:v>
                </c:pt>
                <c:pt idx="2139">
                  <c:v>767</c:v>
                </c:pt>
                <c:pt idx="2140">
                  <c:v>767</c:v>
                </c:pt>
                <c:pt idx="2141">
                  <c:v>767</c:v>
                </c:pt>
                <c:pt idx="2142">
                  <c:v>767</c:v>
                </c:pt>
                <c:pt idx="2143">
                  <c:v>767</c:v>
                </c:pt>
                <c:pt idx="2144">
                  <c:v>767</c:v>
                </c:pt>
                <c:pt idx="2145">
                  <c:v>767</c:v>
                </c:pt>
                <c:pt idx="2146">
                  <c:v>767</c:v>
                </c:pt>
                <c:pt idx="2147">
                  <c:v>767</c:v>
                </c:pt>
                <c:pt idx="2148">
                  <c:v>768</c:v>
                </c:pt>
                <c:pt idx="2149">
                  <c:v>769</c:v>
                </c:pt>
                <c:pt idx="2150">
                  <c:v>769</c:v>
                </c:pt>
                <c:pt idx="2151">
                  <c:v>769</c:v>
                </c:pt>
                <c:pt idx="2152">
                  <c:v>770</c:v>
                </c:pt>
                <c:pt idx="2153">
                  <c:v>770</c:v>
                </c:pt>
                <c:pt idx="2154">
                  <c:v>770</c:v>
                </c:pt>
                <c:pt idx="2155">
                  <c:v>770</c:v>
                </c:pt>
                <c:pt idx="2156">
                  <c:v>771</c:v>
                </c:pt>
                <c:pt idx="2157">
                  <c:v>771</c:v>
                </c:pt>
                <c:pt idx="2158">
                  <c:v>771</c:v>
                </c:pt>
                <c:pt idx="2159">
                  <c:v>772</c:v>
                </c:pt>
                <c:pt idx="2160">
                  <c:v>773</c:v>
                </c:pt>
                <c:pt idx="2161">
                  <c:v>773</c:v>
                </c:pt>
                <c:pt idx="2162">
                  <c:v>774</c:v>
                </c:pt>
                <c:pt idx="2163">
                  <c:v>774</c:v>
                </c:pt>
                <c:pt idx="2164">
                  <c:v>774</c:v>
                </c:pt>
                <c:pt idx="2165">
                  <c:v>774</c:v>
                </c:pt>
                <c:pt idx="2166">
                  <c:v>774</c:v>
                </c:pt>
                <c:pt idx="2167">
                  <c:v>774</c:v>
                </c:pt>
                <c:pt idx="2168">
                  <c:v>774</c:v>
                </c:pt>
                <c:pt idx="2169">
                  <c:v>774</c:v>
                </c:pt>
                <c:pt idx="2170">
                  <c:v>774</c:v>
                </c:pt>
                <c:pt idx="2171">
                  <c:v>774</c:v>
                </c:pt>
                <c:pt idx="2172">
                  <c:v>775</c:v>
                </c:pt>
                <c:pt idx="2173">
                  <c:v>775</c:v>
                </c:pt>
                <c:pt idx="2174">
                  <c:v>775</c:v>
                </c:pt>
                <c:pt idx="2175">
                  <c:v>775</c:v>
                </c:pt>
                <c:pt idx="2176">
                  <c:v>775</c:v>
                </c:pt>
                <c:pt idx="2177">
                  <c:v>775</c:v>
                </c:pt>
                <c:pt idx="2178">
                  <c:v>776</c:v>
                </c:pt>
                <c:pt idx="2179">
                  <c:v>776</c:v>
                </c:pt>
                <c:pt idx="2180">
                  <c:v>777</c:v>
                </c:pt>
                <c:pt idx="2181">
                  <c:v>778</c:v>
                </c:pt>
                <c:pt idx="2182">
                  <c:v>778</c:v>
                </c:pt>
                <c:pt idx="2183">
                  <c:v>779</c:v>
                </c:pt>
                <c:pt idx="2184">
                  <c:v>779</c:v>
                </c:pt>
                <c:pt idx="2185">
                  <c:v>779</c:v>
                </c:pt>
                <c:pt idx="2186">
                  <c:v>779</c:v>
                </c:pt>
                <c:pt idx="2187">
                  <c:v>779</c:v>
                </c:pt>
                <c:pt idx="2188">
                  <c:v>779</c:v>
                </c:pt>
                <c:pt idx="2189">
                  <c:v>780</c:v>
                </c:pt>
                <c:pt idx="2190">
                  <c:v>780</c:v>
                </c:pt>
                <c:pt idx="2191">
                  <c:v>781</c:v>
                </c:pt>
                <c:pt idx="2192">
                  <c:v>781</c:v>
                </c:pt>
                <c:pt idx="2193">
                  <c:v>781</c:v>
                </c:pt>
                <c:pt idx="2194">
                  <c:v>781</c:v>
                </c:pt>
                <c:pt idx="2195">
                  <c:v>782</c:v>
                </c:pt>
                <c:pt idx="2196">
                  <c:v>782</c:v>
                </c:pt>
                <c:pt idx="2197">
                  <c:v>782</c:v>
                </c:pt>
                <c:pt idx="2198">
                  <c:v>782</c:v>
                </c:pt>
                <c:pt idx="2199">
                  <c:v>782</c:v>
                </c:pt>
                <c:pt idx="2200">
                  <c:v>782</c:v>
                </c:pt>
                <c:pt idx="2201">
                  <c:v>783</c:v>
                </c:pt>
                <c:pt idx="2202">
                  <c:v>783</c:v>
                </c:pt>
                <c:pt idx="2203">
                  <c:v>784</c:v>
                </c:pt>
                <c:pt idx="2204">
                  <c:v>784</c:v>
                </c:pt>
                <c:pt idx="2205">
                  <c:v>784</c:v>
                </c:pt>
                <c:pt idx="2206">
                  <c:v>784</c:v>
                </c:pt>
                <c:pt idx="2207">
                  <c:v>784</c:v>
                </c:pt>
                <c:pt idx="2208">
                  <c:v>784</c:v>
                </c:pt>
                <c:pt idx="2209">
                  <c:v>784</c:v>
                </c:pt>
                <c:pt idx="2210">
                  <c:v>784</c:v>
                </c:pt>
                <c:pt idx="2211">
                  <c:v>785</c:v>
                </c:pt>
                <c:pt idx="2212">
                  <c:v>785</c:v>
                </c:pt>
                <c:pt idx="2213">
                  <c:v>785</c:v>
                </c:pt>
                <c:pt idx="2214">
                  <c:v>786</c:v>
                </c:pt>
                <c:pt idx="2215">
                  <c:v>786</c:v>
                </c:pt>
                <c:pt idx="2216">
                  <c:v>786</c:v>
                </c:pt>
                <c:pt idx="2217">
                  <c:v>787</c:v>
                </c:pt>
                <c:pt idx="2218">
                  <c:v>787</c:v>
                </c:pt>
                <c:pt idx="2219">
                  <c:v>787</c:v>
                </c:pt>
                <c:pt idx="2220">
                  <c:v>787</c:v>
                </c:pt>
                <c:pt idx="2221">
                  <c:v>787</c:v>
                </c:pt>
                <c:pt idx="2222">
                  <c:v>787</c:v>
                </c:pt>
                <c:pt idx="2223">
                  <c:v>788</c:v>
                </c:pt>
                <c:pt idx="2224">
                  <c:v>789</c:v>
                </c:pt>
                <c:pt idx="2225">
                  <c:v>789</c:v>
                </c:pt>
                <c:pt idx="2226">
                  <c:v>790</c:v>
                </c:pt>
                <c:pt idx="2227">
                  <c:v>790</c:v>
                </c:pt>
                <c:pt idx="2228">
                  <c:v>790</c:v>
                </c:pt>
                <c:pt idx="2229">
                  <c:v>791</c:v>
                </c:pt>
                <c:pt idx="2230">
                  <c:v>791</c:v>
                </c:pt>
                <c:pt idx="2231">
                  <c:v>791</c:v>
                </c:pt>
                <c:pt idx="2232">
                  <c:v>792</c:v>
                </c:pt>
                <c:pt idx="2233">
                  <c:v>792</c:v>
                </c:pt>
                <c:pt idx="2234">
                  <c:v>792</c:v>
                </c:pt>
                <c:pt idx="2235">
                  <c:v>793</c:v>
                </c:pt>
                <c:pt idx="2236">
                  <c:v>793</c:v>
                </c:pt>
                <c:pt idx="2237">
                  <c:v>793</c:v>
                </c:pt>
                <c:pt idx="2238">
                  <c:v>793</c:v>
                </c:pt>
                <c:pt idx="2239">
                  <c:v>794</c:v>
                </c:pt>
                <c:pt idx="2240">
                  <c:v>794</c:v>
                </c:pt>
                <c:pt idx="2241">
                  <c:v>794</c:v>
                </c:pt>
                <c:pt idx="2242">
                  <c:v>795</c:v>
                </c:pt>
                <c:pt idx="2243">
                  <c:v>795</c:v>
                </c:pt>
                <c:pt idx="2244">
                  <c:v>795</c:v>
                </c:pt>
                <c:pt idx="2245">
                  <c:v>795</c:v>
                </c:pt>
                <c:pt idx="2246">
                  <c:v>795</c:v>
                </c:pt>
                <c:pt idx="2247">
                  <c:v>795</c:v>
                </c:pt>
                <c:pt idx="2248">
                  <c:v>795</c:v>
                </c:pt>
                <c:pt idx="2249">
                  <c:v>795</c:v>
                </c:pt>
                <c:pt idx="2250">
                  <c:v>795</c:v>
                </c:pt>
                <c:pt idx="2251">
                  <c:v>796</c:v>
                </c:pt>
                <c:pt idx="2252">
                  <c:v>796</c:v>
                </c:pt>
                <c:pt idx="2253">
                  <c:v>797</c:v>
                </c:pt>
                <c:pt idx="2254">
                  <c:v>797</c:v>
                </c:pt>
                <c:pt idx="2255">
                  <c:v>798</c:v>
                </c:pt>
                <c:pt idx="2256">
                  <c:v>798</c:v>
                </c:pt>
                <c:pt idx="2257">
                  <c:v>798</c:v>
                </c:pt>
                <c:pt idx="2258">
                  <c:v>798</c:v>
                </c:pt>
                <c:pt idx="2259">
                  <c:v>798</c:v>
                </c:pt>
                <c:pt idx="2260">
                  <c:v>799</c:v>
                </c:pt>
                <c:pt idx="2261">
                  <c:v>799</c:v>
                </c:pt>
                <c:pt idx="2262">
                  <c:v>799</c:v>
                </c:pt>
                <c:pt idx="2263">
                  <c:v>799</c:v>
                </c:pt>
                <c:pt idx="2264">
                  <c:v>800</c:v>
                </c:pt>
                <c:pt idx="2265">
                  <c:v>800</c:v>
                </c:pt>
                <c:pt idx="2266">
                  <c:v>800</c:v>
                </c:pt>
                <c:pt idx="2267">
                  <c:v>800</c:v>
                </c:pt>
                <c:pt idx="2268">
                  <c:v>800</c:v>
                </c:pt>
                <c:pt idx="2269">
                  <c:v>801</c:v>
                </c:pt>
                <c:pt idx="2270">
                  <c:v>802</c:v>
                </c:pt>
                <c:pt idx="2271">
                  <c:v>802</c:v>
                </c:pt>
                <c:pt idx="2272">
                  <c:v>802</c:v>
                </c:pt>
                <c:pt idx="2273">
                  <c:v>803</c:v>
                </c:pt>
                <c:pt idx="2274">
                  <c:v>803</c:v>
                </c:pt>
                <c:pt idx="2275">
                  <c:v>804</c:v>
                </c:pt>
                <c:pt idx="2276">
                  <c:v>804</c:v>
                </c:pt>
                <c:pt idx="2277">
                  <c:v>804</c:v>
                </c:pt>
                <c:pt idx="2278">
                  <c:v>804</c:v>
                </c:pt>
                <c:pt idx="2279">
                  <c:v>804</c:v>
                </c:pt>
                <c:pt idx="2280">
                  <c:v>804</c:v>
                </c:pt>
                <c:pt idx="2281">
                  <c:v>804</c:v>
                </c:pt>
                <c:pt idx="2282">
                  <c:v>805</c:v>
                </c:pt>
                <c:pt idx="2283">
                  <c:v>806</c:v>
                </c:pt>
                <c:pt idx="2284">
                  <c:v>806</c:v>
                </c:pt>
                <c:pt idx="2285">
                  <c:v>806</c:v>
                </c:pt>
                <c:pt idx="2286">
                  <c:v>807</c:v>
                </c:pt>
                <c:pt idx="2287">
                  <c:v>807</c:v>
                </c:pt>
                <c:pt idx="2288">
                  <c:v>807</c:v>
                </c:pt>
                <c:pt idx="2289">
                  <c:v>808</c:v>
                </c:pt>
                <c:pt idx="2290">
                  <c:v>808</c:v>
                </c:pt>
                <c:pt idx="2291">
                  <c:v>808</c:v>
                </c:pt>
                <c:pt idx="2292">
                  <c:v>809</c:v>
                </c:pt>
                <c:pt idx="2293">
                  <c:v>809</c:v>
                </c:pt>
                <c:pt idx="2294">
                  <c:v>809</c:v>
                </c:pt>
                <c:pt idx="2295">
                  <c:v>810</c:v>
                </c:pt>
                <c:pt idx="2296">
                  <c:v>811</c:v>
                </c:pt>
                <c:pt idx="2297">
                  <c:v>812</c:v>
                </c:pt>
                <c:pt idx="2298">
                  <c:v>812</c:v>
                </c:pt>
                <c:pt idx="2299">
                  <c:v>813</c:v>
                </c:pt>
                <c:pt idx="2300">
                  <c:v>813</c:v>
                </c:pt>
                <c:pt idx="2301">
                  <c:v>814</c:v>
                </c:pt>
                <c:pt idx="2302">
                  <c:v>815</c:v>
                </c:pt>
                <c:pt idx="2303">
                  <c:v>816</c:v>
                </c:pt>
                <c:pt idx="2304">
                  <c:v>816</c:v>
                </c:pt>
                <c:pt idx="2305">
                  <c:v>816</c:v>
                </c:pt>
                <c:pt idx="2306">
                  <c:v>816</c:v>
                </c:pt>
                <c:pt idx="2307">
                  <c:v>816</c:v>
                </c:pt>
                <c:pt idx="2308">
                  <c:v>816</c:v>
                </c:pt>
                <c:pt idx="2309">
                  <c:v>817</c:v>
                </c:pt>
                <c:pt idx="2310">
                  <c:v>818</c:v>
                </c:pt>
                <c:pt idx="2311">
                  <c:v>818</c:v>
                </c:pt>
                <c:pt idx="2312">
                  <c:v>818</c:v>
                </c:pt>
                <c:pt idx="2313">
                  <c:v>818</c:v>
                </c:pt>
                <c:pt idx="2314">
                  <c:v>819</c:v>
                </c:pt>
                <c:pt idx="2315">
                  <c:v>820</c:v>
                </c:pt>
                <c:pt idx="2316">
                  <c:v>821</c:v>
                </c:pt>
                <c:pt idx="2317">
                  <c:v>822</c:v>
                </c:pt>
                <c:pt idx="2318">
                  <c:v>823</c:v>
                </c:pt>
                <c:pt idx="2319">
                  <c:v>823</c:v>
                </c:pt>
                <c:pt idx="2320">
                  <c:v>823</c:v>
                </c:pt>
                <c:pt idx="2321">
                  <c:v>823</c:v>
                </c:pt>
                <c:pt idx="2322">
                  <c:v>823</c:v>
                </c:pt>
                <c:pt idx="2323">
                  <c:v>824</c:v>
                </c:pt>
                <c:pt idx="2324">
                  <c:v>825</c:v>
                </c:pt>
                <c:pt idx="2325">
                  <c:v>825</c:v>
                </c:pt>
                <c:pt idx="2326">
                  <c:v>826</c:v>
                </c:pt>
                <c:pt idx="2327">
                  <c:v>827</c:v>
                </c:pt>
                <c:pt idx="2328">
                  <c:v>827</c:v>
                </c:pt>
                <c:pt idx="2329">
                  <c:v>828</c:v>
                </c:pt>
                <c:pt idx="2330">
                  <c:v>828</c:v>
                </c:pt>
                <c:pt idx="2331">
                  <c:v>828</c:v>
                </c:pt>
                <c:pt idx="2332">
                  <c:v>829</c:v>
                </c:pt>
                <c:pt idx="2333">
                  <c:v>830</c:v>
                </c:pt>
                <c:pt idx="2334">
                  <c:v>831</c:v>
                </c:pt>
                <c:pt idx="2335">
                  <c:v>832</c:v>
                </c:pt>
                <c:pt idx="2336">
                  <c:v>833</c:v>
                </c:pt>
                <c:pt idx="2337">
                  <c:v>833</c:v>
                </c:pt>
                <c:pt idx="2338">
                  <c:v>834</c:v>
                </c:pt>
                <c:pt idx="2339">
                  <c:v>834</c:v>
                </c:pt>
                <c:pt idx="2340">
                  <c:v>834</c:v>
                </c:pt>
                <c:pt idx="2341">
                  <c:v>834</c:v>
                </c:pt>
                <c:pt idx="2342">
                  <c:v>834</c:v>
                </c:pt>
                <c:pt idx="2343">
                  <c:v>834</c:v>
                </c:pt>
                <c:pt idx="2344">
                  <c:v>834</c:v>
                </c:pt>
                <c:pt idx="2345">
                  <c:v>834</c:v>
                </c:pt>
                <c:pt idx="2346">
                  <c:v>834</c:v>
                </c:pt>
                <c:pt idx="2347">
                  <c:v>835</c:v>
                </c:pt>
                <c:pt idx="2348">
                  <c:v>835</c:v>
                </c:pt>
                <c:pt idx="2349">
                  <c:v>835</c:v>
                </c:pt>
                <c:pt idx="2350">
                  <c:v>835</c:v>
                </c:pt>
                <c:pt idx="2351">
                  <c:v>835</c:v>
                </c:pt>
                <c:pt idx="2352">
                  <c:v>836</c:v>
                </c:pt>
                <c:pt idx="2353">
                  <c:v>837</c:v>
                </c:pt>
                <c:pt idx="2354">
                  <c:v>837</c:v>
                </c:pt>
                <c:pt idx="2355">
                  <c:v>837</c:v>
                </c:pt>
                <c:pt idx="2356">
                  <c:v>838</c:v>
                </c:pt>
                <c:pt idx="2357">
                  <c:v>839</c:v>
                </c:pt>
                <c:pt idx="2358">
                  <c:v>840</c:v>
                </c:pt>
                <c:pt idx="2359">
                  <c:v>841</c:v>
                </c:pt>
                <c:pt idx="2360">
                  <c:v>841</c:v>
                </c:pt>
                <c:pt idx="2361">
                  <c:v>841</c:v>
                </c:pt>
                <c:pt idx="2362">
                  <c:v>841</c:v>
                </c:pt>
                <c:pt idx="2363">
                  <c:v>841</c:v>
                </c:pt>
                <c:pt idx="2364">
                  <c:v>841</c:v>
                </c:pt>
                <c:pt idx="2365">
                  <c:v>841</c:v>
                </c:pt>
                <c:pt idx="2366">
                  <c:v>841</c:v>
                </c:pt>
                <c:pt idx="2367">
                  <c:v>841</c:v>
                </c:pt>
                <c:pt idx="2368">
                  <c:v>841</c:v>
                </c:pt>
                <c:pt idx="2369">
                  <c:v>841</c:v>
                </c:pt>
                <c:pt idx="2370">
                  <c:v>841</c:v>
                </c:pt>
                <c:pt idx="2371">
                  <c:v>842</c:v>
                </c:pt>
                <c:pt idx="2372">
                  <c:v>842</c:v>
                </c:pt>
                <c:pt idx="2373">
                  <c:v>843</c:v>
                </c:pt>
                <c:pt idx="2374">
                  <c:v>844</c:v>
                </c:pt>
                <c:pt idx="2375">
                  <c:v>844</c:v>
                </c:pt>
                <c:pt idx="2376">
                  <c:v>845</c:v>
                </c:pt>
                <c:pt idx="2377">
                  <c:v>846</c:v>
                </c:pt>
                <c:pt idx="2378">
                  <c:v>846</c:v>
                </c:pt>
                <c:pt idx="2379">
                  <c:v>847</c:v>
                </c:pt>
                <c:pt idx="2380">
                  <c:v>847</c:v>
                </c:pt>
                <c:pt idx="2381">
                  <c:v>847</c:v>
                </c:pt>
                <c:pt idx="2382">
                  <c:v>847</c:v>
                </c:pt>
                <c:pt idx="2383">
                  <c:v>847</c:v>
                </c:pt>
                <c:pt idx="2384">
                  <c:v>848</c:v>
                </c:pt>
                <c:pt idx="2385">
                  <c:v>849</c:v>
                </c:pt>
                <c:pt idx="2386">
                  <c:v>849</c:v>
                </c:pt>
                <c:pt idx="2387">
                  <c:v>850</c:v>
                </c:pt>
                <c:pt idx="2388">
                  <c:v>850</c:v>
                </c:pt>
                <c:pt idx="2389">
                  <c:v>850</c:v>
                </c:pt>
                <c:pt idx="2390">
                  <c:v>851</c:v>
                </c:pt>
                <c:pt idx="2391">
                  <c:v>851</c:v>
                </c:pt>
                <c:pt idx="2392">
                  <c:v>851</c:v>
                </c:pt>
                <c:pt idx="2393">
                  <c:v>851</c:v>
                </c:pt>
                <c:pt idx="2394">
                  <c:v>851</c:v>
                </c:pt>
                <c:pt idx="2395">
                  <c:v>851</c:v>
                </c:pt>
                <c:pt idx="2396">
                  <c:v>851</c:v>
                </c:pt>
                <c:pt idx="2397">
                  <c:v>852</c:v>
                </c:pt>
                <c:pt idx="2398">
                  <c:v>852</c:v>
                </c:pt>
                <c:pt idx="2399">
                  <c:v>852</c:v>
                </c:pt>
                <c:pt idx="2400">
                  <c:v>852</c:v>
                </c:pt>
                <c:pt idx="2401">
                  <c:v>853</c:v>
                </c:pt>
                <c:pt idx="2402">
                  <c:v>854</c:v>
                </c:pt>
                <c:pt idx="2403">
                  <c:v>855</c:v>
                </c:pt>
                <c:pt idx="2404">
                  <c:v>855</c:v>
                </c:pt>
                <c:pt idx="2405">
                  <c:v>856</c:v>
                </c:pt>
                <c:pt idx="2406">
                  <c:v>856</c:v>
                </c:pt>
                <c:pt idx="2407">
                  <c:v>856</c:v>
                </c:pt>
                <c:pt idx="2408">
                  <c:v>857</c:v>
                </c:pt>
                <c:pt idx="2409">
                  <c:v>858</c:v>
                </c:pt>
                <c:pt idx="2410">
                  <c:v>858</c:v>
                </c:pt>
                <c:pt idx="2411">
                  <c:v>858</c:v>
                </c:pt>
                <c:pt idx="2412">
                  <c:v>858</c:v>
                </c:pt>
                <c:pt idx="2413">
                  <c:v>858</c:v>
                </c:pt>
                <c:pt idx="2414">
                  <c:v>858</c:v>
                </c:pt>
                <c:pt idx="2415">
                  <c:v>858</c:v>
                </c:pt>
                <c:pt idx="2416">
                  <c:v>858</c:v>
                </c:pt>
                <c:pt idx="2417">
                  <c:v>858</c:v>
                </c:pt>
                <c:pt idx="2418">
                  <c:v>858</c:v>
                </c:pt>
                <c:pt idx="2419">
                  <c:v>858</c:v>
                </c:pt>
                <c:pt idx="2420">
                  <c:v>859</c:v>
                </c:pt>
                <c:pt idx="2421">
                  <c:v>860</c:v>
                </c:pt>
                <c:pt idx="2422">
                  <c:v>861</c:v>
                </c:pt>
                <c:pt idx="2423">
                  <c:v>862</c:v>
                </c:pt>
                <c:pt idx="2424">
                  <c:v>863</c:v>
                </c:pt>
                <c:pt idx="2425">
                  <c:v>864</c:v>
                </c:pt>
                <c:pt idx="2426">
                  <c:v>865</c:v>
                </c:pt>
                <c:pt idx="2427">
                  <c:v>866</c:v>
                </c:pt>
                <c:pt idx="2428">
                  <c:v>867</c:v>
                </c:pt>
                <c:pt idx="2429">
                  <c:v>868</c:v>
                </c:pt>
                <c:pt idx="2430">
                  <c:v>868</c:v>
                </c:pt>
                <c:pt idx="2431">
                  <c:v>869</c:v>
                </c:pt>
                <c:pt idx="2432">
                  <c:v>870</c:v>
                </c:pt>
                <c:pt idx="2433">
                  <c:v>871</c:v>
                </c:pt>
                <c:pt idx="2434">
                  <c:v>871</c:v>
                </c:pt>
                <c:pt idx="2435">
                  <c:v>872</c:v>
                </c:pt>
                <c:pt idx="2436">
                  <c:v>873</c:v>
                </c:pt>
                <c:pt idx="2437">
                  <c:v>874</c:v>
                </c:pt>
                <c:pt idx="2438">
                  <c:v>874</c:v>
                </c:pt>
                <c:pt idx="2439">
                  <c:v>875</c:v>
                </c:pt>
                <c:pt idx="2440">
                  <c:v>875</c:v>
                </c:pt>
                <c:pt idx="2441">
                  <c:v>875</c:v>
                </c:pt>
                <c:pt idx="2442">
                  <c:v>875</c:v>
                </c:pt>
                <c:pt idx="2443">
                  <c:v>876</c:v>
                </c:pt>
                <c:pt idx="2444">
                  <c:v>876</c:v>
                </c:pt>
                <c:pt idx="2445">
                  <c:v>876</c:v>
                </c:pt>
                <c:pt idx="2446">
                  <c:v>876</c:v>
                </c:pt>
                <c:pt idx="2447">
                  <c:v>876</c:v>
                </c:pt>
                <c:pt idx="2448">
                  <c:v>876</c:v>
                </c:pt>
                <c:pt idx="2449">
                  <c:v>876</c:v>
                </c:pt>
                <c:pt idx="2450">
                  <c:v>876</c:v>
                </c:pt>
                <c:pt idx="2451">
                  <c:v>877</c:v>
                </c:pt>
                <c:pt idx="2452">
                  <c:v>878</c:v>
                </c:pt>
                <c:pt idx="2453">
                  <c:v>879</c:v>
                </c:pt>
                <c:pt idx="2454">
                  <c:v>879</c:v>
                </c:pt>
                <c:pt idx="2455">
                  <c:v>880</c:v>
                </c:pt>
                <c:pt idx="2456">
                  <c:v>880</c:v>
                </c:pt>
                <c:pt idx="2457">
                  <c:v>880</c:v>
                </c:pt>
                <c:pt idx="2458">
                  <c:v>880</c:v>
                </c:pt>
                <c:pt idx="2459">
                  <c:v>881</c:v>
                </c:pt>
                <c:pt idx="2460">
                  <c:v>882</c:v>
                </c:pt>
                <c:pt idx="2461">
                  <c:v>882</c:v>
                </c:pt>
                <c:pt idx="2462">
                  <c:v>882</c:v>
                </c:pt>
                <c:pt idx="2463">
                  <c:v>882</c:v>
                </c:pt>
                <c:pt idx="2464">
                  <c:v>882</c:v>
                </c:pt>
                <c:pt idx="2465">
                  <c:v>882</c:v>
                </c:pt>
                <c:pt idx="2466">
                  <c:v>882</c:v>
                </c:pt>
                <c:pt idx="2467">
                  <c:v>883</c:v>
                </c:pt>
                <c:pt idx="2468">
                  <c:v>883</c:v>
                </c:pt>
                <c:pt idx="2469">
                  <c:v>883</c:v>
                </c:pt>
                <c:pt idx="2470">
                  <c:v>883</c:v>
                </c:pt>
                <c:pt idx="2471">
                  <c:v>883</c:v>
                </c:pt>
                <c:pt idx="2472">
                  <c:v>883</c:v>
                </c:pt>
                <c:pt idx="2473">
                  <c:v>883</c:v>
                </c:pt>
                <c:pt idx="2474">
                  <c:v>883</c:v>
                </c:pt>
                <c:pt idx="2475">
                  <c:v>883</c:v>
                </c:pt>
                <c:pt idx="2476">
                  <c:v>883</c:v>
                </c:pt>
                <c:pt idx="2477">
                  <c:v>883</c:v>
                </c:pt>
                <c:pt idx="2478">
                  <c:v>883</c:v>
                </c:pt>
                <c:pt idx="2479">
                  <c:v>883</c:v>
                </c:pt>
                <c:pt idx="2480">
                  <c:v>883</c:v>
                </c:pt>
                <c:pt idx="2481">
                  <c:v>884</c:v>
                </c:pt>
                <c:pt idx="2482">
                  <c:v>884</c:v>
                </c:pt>
                <c:pt idx="2483">
                  <c:v>884</c:v>
                </c:pt>
                <c:pt idx="2484">
                  <c:v>884</c:v>
                </c:pt>
                <c:pt idx="2485">
                  <c:v>884</c:v>
                </c:pt>
                <c:pt idx="2486">
                  <c:v>884</c:v>
                </c:pt>
                <c:pt idx="2487">
                  <c:v>884</c:v>
                </c:pt>
                <c:pt idx="2488">
                  <c:v>884</c:v>
                </c:pt>
                <c:pt idx="2489">
                  <c:v>884</c:v>
                </c:pt>
                <c:pt idx="2490">
                  <c:v>884</c:v>
                </c:pt>
                <c:pt idx="2491">
                  <c:v>884</c:v>
                </c:pt>
                <c:pt idx="2492">
                  <c:v>884</c:v>
                </c:pt>
                <c:pt idx="2493">
                  <c:v>884</c:v>
                </c:pt>
                <c:pt idx="2494">
                  <c:v>884</c:v>
                </c:pt>
                <c:pt idx="2495">
                  <c:v>884</c:v>
                </c:pt>
                <c:pt idx="2496">
                  <c:v>885</c:v>
                </c:pt>
                <c:pt idx="2497">
                  <c:v>885</c:v>
                </c:pt>
                <c:pt idx="2498">
                  <c:v>885</c:v>
                </c:pt>
                <c:pt idx="2499">
                  <c:v>885</c:v>
                </c:pt>
                <c:pt idx="2500">
                  <c:v>885</c:v>
                </c:pt>
                <c:pt idx="2501">
                  <c:v>886</c:v>
                </c:pt>
                <c:pt idx="2502">
                  <c:v>887</c:v>
                </c:pt>
                <c:pt idx="2503">
                  <c:v>888</c:v>
                </c:pt>
                <c:pt idx="2504">
                  <c:v>888</c:v>
                </c:pt>
                <c:pt idx="2505">
                  <c:v>889</c:v>
                </c:pt>
                <c:pt idx="2506">
                  <c:v>889</c:v>
                </c:pt>
                <c:pt idx="2507">
                  <c:v>890</c:v>
                </c:pt>
                <c:pt idx="2508">
                  <c:v>891</c:v>
                </c:pt>
                <c:pt idx="2509">
                  <c:v>892</c:v>
                </c:pt>
                <c:pt idx="2510">
                  <c:v>893</c:v>
                </c:pt>
                <c:pt idx="2511">
                  <c:v>894</c:v>
                </c:pt>
                <c:pt idx="2512">
                  <c:v>895</c:v>
                </c:pt>
                <c:pt idx="2513">
                  <c:v>896</c:v>
                </c:pt>
                <c:pt idx="2514">
                  <c:v>897</c:v>
                </c:pt>
                <c:pt idx="2515">
                  <c:v>898</c:v>
                </c:pt>
                <c:pt idx="2516">
                  <c:v>899</c:v>
                </c:pt>
                <c:pt idx="2517">
                  <c:v>899</c:v>
                </c:pt>
                <c:pt idx="2518">
                  <c:v>900</c:v>
                </c:pt>
                <c:pt idx="2519">
                  <c:v>901</c:v>
                </c:pt>
                <c:pt idx="2520">
                  <c:v>902</c:v>
                </c:pt>
                <c:pt idx="2521">
                  <c:v>903</c:v>
                </c:pt>
                <c:pt idx="2522">
                  <c:v>904</c:v>
                </c:pt>
                <c:pt idx="2523">
                  <c:v>905</c:v>
                </c:pt>
                <c:pt idx="2524">
                  <c:v>905</c:v>
                </c:pt>
                <c:pt idx="2525">
                  <c:v>905</c:v>
                </c:pt>
                <c:pt idx="2526">
                  <c:v>905</c:v>
                </c:pt>
                <c:pt idx="2527">
                  <c:v>905</c:v>
                </c:pt>
                <c:pt idx="2528">
                  <c:v>905</c:v>
                </c:pt>
                <c:pt idx="2529">
                  <c:v>906</c:v>
                </c:pt>
                <c:pt idx="2530">
                  <c:v>906</c:v>
                </c:pt>
                <c:pt idx="2531">
                  <c:v>906</c:v>
                </c:pt>
                <c:pt idx="2532">
                  <c:v>906</c:v>
                </c:pt>
                <c:pt idx="2533">
                  <c:v>906</c:v>
                </c:pt>
                <c:pt idx="2534">
                  <c:v>907</c:v>
                </c:pt>
                <c:pt idx="2535">
                  <c:v>908</c:v>
                </c:pt>
                <c:pt idx="2536">
                  <c:v>909</c:v>
                </c:pt>
                <c:pt idx="2537">
                  <c:v>910</c:v>
                </c:pt>
                <c:pt idx="2538">
                  <c:v>910</c:v>
                </c:pt>
                <c:pt idx="2539">
                  <c:v>911</c:v>
                </c:pt>
                <c:pt idx="2540">
                  <c:v>912</c:v>
                </c:pt>
                <c:pt idx="2541">
                  <c:v>913</c:v>
                </c:pt>
                <c:pt idx="2542">
                  <c:v>914</c:v>
                </c:pt>
                <c:pt idx="2543">
                  <c:v>914</c:v>
                </c:pt>
                <c:pt idx="2544">
                  <c:v>915</c:v>
                </c:pt>
                <c:pt idx="2545">
                  <c:v>915</c:v>
                </c:pt>
                <c:pt idx="2546">
                  <c:v>915</c:v>
                </c:pt>
                <c:pt idx="2547">
                  <c:v>915</c:v>
                </c:pt>
                <c:pt idx="2548">
                  <c:v>916</c:v>
                </c:pt>
                <c:pt idx="2549">
                  <c:v>916</c:v>
                </c:pt>
                <c:pt idx="2550">
                  <c:v>916</c:v>
                </c:pt>
                <c:pt idx="2551">
                  <c:v>916</c:v>
                </c:pt>
                <c:pt idx="2552">
                  <c:v>917</c:v>
                </c:pt>
                <c:pt idx="2553">
                  <c:v>917</c:v>
                </c:pt>
                <c:pt idx="2554">
                  <c:v>918</c:v>
                </c:pt>
                <c:pt idx="2555">
                  <c:v>918</c:v>
                </c:pt>
                <c:pt idx="2556">
                  <c:v>918</c:v>
                </c:pt>
                <c:pt idx="2557">
                  <c:v>918</c:v>
                </c:pt>
                <c:pt idx="2558">
                  <c:v>918</c:v>
                </c:pt>
                <c:pt idx="2559">
                  <c:v>918</c:v>
                </c:pt>
                <c:pt idx="2560">
                  <c:v>918</c:v>
                </c:pt>
                <c:pt idx="2561">
                  <c:v>918</c:v>
                </c:pt>
                <c:pt idx="2562">
                  <c:v>918</c:v>
                </c:pt>
                <c:pt idx="2563">
                  <c:v>918</c:v>
                </c:pt>
                <c:pt idx="2564">
                  <c:v>918</c:v>
                </c:pt>
                <c:pt idx="2565">
                  <c:v>918</c:v>
                </c:pt>
                <c:pt idx="2566">
                  <c:v>919</c:v>
                </c:pt>
                <c:pt idx="2567">
                  <c:v>919</c:v>
                </c:pt>
                <c:pt idx="2568">
                  <c:v>919</c:v>
                </c:pt>
                <c:pt idx="2569">
                  <c:v>919</c:v>
                </c:pt>
                <c:pt idx="2570">
                  <c:v>919</c:v>
                </c:pt>
                <c:pt idx="2571">
                  <c:v>919</c:v>
                </c:pt>
                <c:pt idx="2572">
                  <c:v>919</c:v>
                </c:pt>
                <c:pt idx="2573">
                  <c:v>919</c:v>
                </c:pt>
                <c:pt idx="2574">
                  <c:v>919</c:v>
                </c:pt>
                <c:pt idx="2575">
                  <c:v>920</c:v>
                </c:pt>
                <c:pt idx="2576">
                  <c:v>921</c:v>
                </c:pt>
                <c:pt idx="2577">
                  <c:v>921</c:v>
                </c:pt>
                <c:pt idx="2578">
                  <c:v>921</c:v>
                </c:pt>
                <c:pt idx="2579">
                  <c:v>921</c:v>
                </c:pt>
                <c:pt idx="2580">
                  <c:v>921</c:v>
                </c:pt>
                <c:pt idx="2581">
                  <c:v>922</c:v>
                </c:pt>
                <c:pt idx="2582">
                  <c:v>923</c:v>
                </c:pt>
                <c:pt idx="2583">
                  <c:v>923</c:v>
                </c:pt>
                <c:pt idx="2584">
                  <c:v>923</c:v>
                </c:pt>
                <c:pt idx="2585">
                  <c:v>924</c:v>
                </c:pt>
                <c:pt idx="2586">
                  <c:v>925</c:v>
                </c:pt>
                <c:pt idx="2587">
                  <c:v>926</c:v>
                </c:pt>
                <c:pt idx="2588">
                  <c:v>926</c:v>
                </c:pt>
                <c:pt idx="2589">
                  <c:v>926</c:v>
                </c:pt>
                <c:pt idx="2590">
                  <c:v>926</c:v>
                </c:pt>
                <c:pt idx="2591">
                  <c:v>926</c:v>
                </c:pt>
                <c:pt idx="2592">
                  <c:v>926</c:v>
                </c:pt>
                <c:pt idx="2593">
                  <c:v>926</c:v>
                </c:pt>
                <c:pt idx="2594">
                  <c:v>926</c:v>
                </c:pt>
                <c:pt idx="2595">
                  <c:v>926</c:v>
                </c:pt>
                <c:pt idx="2596">
                  <c:v>926</c:v>
                </c:pt>
                <c:pt idx="2597">
                  <c:v>927</c:v>
                </c:pt>
                <c:pt idx="2598">
                  <c:v>927</c:v>
                </c:pt>
                <c:pt idx="2599">
                  <c:v>928</c:v>
                </c:pt>
                <c:pt idx="2600">
                  <c:v>929</c:v>
                </c:pt>
                <c:pt idx="2601">
                  <c:v>930</c:v>
                </c:pt>
                <c:pt idx="2602">
                  <c:v>930</c:v>
                </c:pt>
                <c:pt idx="2603">
                  <c:v>931</c:v>
                </c:pt>
                <c:pt idx="2604">
                  <c:v>931</c:v>
                </c:pt>
                <c:pt idx="2605">
                  <c:v>931</c:v>
                </c:pt>
                <c:pt idx="2606">
                  <c:v>932</c:v>
                </c:pt>
                <c:pt idx="2607">
                  <c:v>933</c:v>
                </c:pt>
                <c:pt idx="2608">
                  <c:v>934</c:v>
                </c:pt>
                <c:pt idx="2609">
                  <c:v>935</c:v>
                </c:pt>
                <c:pt idx="2610">
                  <c:v>935</c:v>
                </c:pt>
                <c:pt idx="2611">
                  <c:v>936</c:v>
                </c:pt>
                <c:pt idx="2612">
                  <c:v>937</c:v>
                </c:pt>
                <c:pt idx="2613">
                  <c:v>937</c:v>
                </c:pt>
                <c:pt idx="2614">
                  <c:v>937</c:v>
                </c:pt>
                <c:pt idx="2615">
                  <c:v>938</c:v>
                </c:pt>
                <c:pt idx="2616">
                  <c:v>939</c:v>
                </c:pt>
                <c:pt idx="2617">
                  <c:v>940</c:v>
                </c:pt>
                <c:pt idx="2618">
                  <c:v>941</c:v>
                </c:pt>
                <c:pt idx="2619">
                  <c:v>942</c:v>
                </c:pt>
                <c:pt idx="2620">
                  <c:v>943</c:v>
                </c:pt>
                <c:pt idx="2621">
                  <c:v>944</c:v>
                </c:pt>
                <c:pt idx="2622">
                  <c:v>944</c:v>
                </c:pt>
                <c:pt idx="2623">
                  <c:v>944</c:v>
                </c:pt>
                <c:pt idx="2624">
                  <c:v>944</c:v>
                </c:pt>
                <c:pt idx="2625">
                  <c:v>944</c:v>
                </c:pt>
                <c:pt idx="2626">
                  <c:v>945</c:v>
                </c:pt>
                <c:pt idx="2627">
                  <c:v>945</c:v>
                </c:pt>
                <c:pt idx="2628">
                  <c:v>945</c:v>
                </c:pt>
                <c:pt idx="2629">
                  <c:v>945</c:v>
                </c:pt>
                <c:pt idx="2630">
                  <c:v>945</c:v>
                </c:pt>
                <c:pt idx="2631">
                  <c:v>946</c:v>
                </c:pt>
                <c:pt idx="2632">
                  <c:v>947</c:v>
                </c:pt>
                <c:pt idx="2633">
                  <c:v>948</c:v>
                </c:pt>
                <c:pt idx="2634">
                  <c:v>949</c:v>
                </c:pt>
                <c:pt idx="2635">
                  <c:v>949</c:v>
                </c:pt>
                <c:pt idx="2636">
                  <c:v>949</c:v>
                </c:pt>
                <c:pt idx="2637">
                  <c:v>949</c:v>
                </c:pt>
                <c:pt idx="2638">
                  <c:v>949</c:v>
                </c:pt>
                <c:pt idx="2639">
                  <c:v>949</c:v>
                </c:pt>
                <c:pt idx="2640">
                  <c:v>950</c:v>
                </c:pt>
                <c:pt idx="2641">
                  <c:v>950</c:v>
                </c:pt>
                <c:pt idx="2642">
                  <c:v>950</c:v>
                </c:pt>
                <c:pt idx="2643">
                  <c:v>951</c:v>
                </c:pt>
                <c:pt idx="2644">
                  <c:v>951</c:v>
                </c:pt>
                <c:pt idx="2645">
                  <c:v>951</c:v>
                </c:pt>
                <c:pt idx="2646">
                  <c:v>952</c:v>
                </c:pt>
                <c:pt idx="2647">
                  <c:v>953</c:v>
                </c:pt>
                <c:pt idx="2648">
                  <c:v>953</c:v>
                </c:pt>
                <c:pt idx="2649">
                  <c:v>953</c:v>
                </c:pt>
                <c:pt idx="2650">
                  <c:v>953</c:v>
                </c:pt>
                <c:pt idx="2651">
                  <c:v>953</c:v>
                </c:pt>
                <c:pt idx="2652">
                  <c:v>953</c:v>
                </c:pt>
                <c:pt idx="2653">
                  <c:v>953</c:v>
                </c:pt>
                <c:pt idx="2654">
                  <c:v>953</c:v>
                </c:pt>
                <c:pt idx="2655">
                  <c:v>953</c:v>
                </c:pt>
                <c:pt idx="2656">
                  <c:v>953</c:v>
                </c:pt>
                <c:pt idx="2657">
                  <c:v>953</c:v>
                </c:pt>
                <c:pt idx="2658">
                  <c:v>953</c:v>
                </c:pt>
                <c:pt idx="2659">
                  <c:v>953</c:v>
                </c:pt>
                <c:pt idx="2660">
                  <c:v>953</c:v>
                </c:pt>
                <c:pt idx="2661">
                  <c:v>953</c:v>
                </c:pt>
                <c:pt idx="2662">
                  <c:v>953</c:v>
                </c:pt>
                <c:pt idx="2663">
                  <c:v>953</c:v>
                </c:pt>
                <c:pt idx="2664">
                  <c:v>953</c:v>
                </c:pt>
                <c:pt idx="2665">
                  <c:v>953</c:v>
                </c:pt>
                <c:pt idx="2666">
                  <c:v>953</c:v>
                </c:pt>
                <c:pt idx="2667">
                  <c:v>953</c:v>
                </c:pt>
                <c:pt idx="2668">
                  <c:v>954</c:v>
                </c:pt>
                <c:pt idx="2669">
                  <c:v>955</c:v>
                </c:pt>
                <c:pt idx="2670">
                  <c:v>956</c:v>
                </c:pt>
                <c:pt idx="2671">
                  <c:v>957</c:v>
                </c:pt>
                <c:pt idx="2672">
                  <c:v>958</c:v>
                </c:pt>
                <c:pt idx="2673">
                  <c:v>959</c:v>
                </c:pt>
                <c:pt idx="2674">
                  <c:v>959</c:v>
                </c:pt>
                <c:pt idx="2675">
                  <c:v>959</c:v>
                </c:pt>
                <c:pt idx="2676">
                  <c:v>959</c:v>
                </c:pt>
                <c:pt idx="2677">
                  <c:v>959</c:v>
                </c:pt>
                <c:pt idx="2678">
                  <c:v>959</c:v>
                </c:pt>
                <c:pt idx="2679">
                  <c:v>959</c:v>
                </c:pt>
                <c:pt idx="2680">
                  <c:v>960</c:v>
                </c:pt>
                <c:pt idx="2681">
                  <c:v>960</c:v>
                </c:pt>
                <c:pt idx="2682">
                  <c:v>961</c:v>
                </c:pt>
                <c:pt idx="2683">
                  <c:v>961</c:v>
                </c:pt>
                <c:pt idx="2684">
                  <c:v>961</c:v>
                </c:pt>
                <c:pt idx="2685">
                  <c:v>961</c:v>
                </c:pt>
                <c:pt idx="2686">
                  <c:v>962</c:v>
                </c:pt>
                <c:pt idx="2687">
                  <c:v>962</c:v>
                </c:pt>
                <c:pt idx="2688">
                  <c:v>962</c:v>
                </c:pt>
                <c:pt idx="2689">
                  <c:v>962</c:v>
                </c:pt>
                <c:pt idx="2690">
                  <c:v>962</c:v>
                </c:pt>
                <c:pt idx="2691">
                  <c:v>962</c:v>
                </c:pt>
                <c:pt idx="2692">
                  <c:v>962</c:v>
                </c:pt>
                <c:pt idx="2693">
                  <c:v>962</c:v>
                </c:pt>
                <c:pt idx="2694">
                  <c:v>962</c:v>
                </c:pt>
                <c:pt idx="2695">
                  <c:v>962</c:v>
                </c:pt>
                <c:pt idx="2696">
                  <c:v>962</c:v>
                </c:pt>
                <c:pt idx="2697">
                  <c:v>962</c:v>
                </c:pt>
                <c:pt idx="2698">
                  <c:v>962</c:v>
                </c:pt>
                <c:pt idx="2699">
                  <c:v>962</c:v>
                </c:pt>
                <c:pt idx="2700">
                  <c:v>962</c:v>
                </c:pt>
                <c:pt idx="2701">
                  <c:v>962</c:v>
                </c:pt>
                <c:pt idx="2702">
                  <c:v>962</c:v>
                </c:pt>
                <c:pt idx="2703">
                  <c:v>962</c:v>
                </c:pt>
                <c:pt idx="2704">
                  <c:v>962</c:v>
                </c:pt>
                <c:pt idx="2705">
                  <c:v>962</c:v>
                </c:pt>
                <c:pt idx="2706">
                  <c:v>962</c:v>
                </c:pt>
                <c:pt idx="2707">
                  <c:v>962</c:v>
                </c:pt>
                <c:pt idx="2708">
                  <c:v>962</c:v>
                </c:pt>
                <c:pt idx="2709">
                  <c:v>962</c:v>
                </c:pt>
                <c:pt idx="2710">
                  <c:v>962</c:v>
                </c:pt>
                <c:pt idx="2711">
                  <c:v>962</c:v>
                </c:pt>
                <c:pt idx="2712">
                  <c:v>963</c:v>
                </c:pt>
                <c:pt idx="2713">
                  <c:v>964</c:v>
                </c:pt>
                <c:pt idx="2714">
                  <c:v>964</c:v>
                </c:pt>
                <c:pt idx="2715">
                  <c:v>964</c:v>
                </c:pt>
                <c:pt idx="2716">
                  <c:v>964</c:v>
                </c:pt>
                <c:pt idx="2717">
                  <c:v>964</c:v>
                </c:pt>
                <c:pt idx="2718">
                  <c:v>965</c:v>
                </c:pt>
                <c:pt idx="2719">
                  <c:v>966</c:v>
                </c:pt>
                <c:pt idx="2720">
                  <c:v>966</c:v>
                </c:pt>
                <c:pt idx="2721">
                  <c:v>967</c:v>
                </c:pt>
                <c:pt idx="2722">
                  <c:v>968</c:v>
                </c:pt>
                <c:pt idx="2723">
                  <c:v>968</c:v>
                </c:pt>
                <c:pt idx="2724">
                  <c:v>969</c:v>
                </c:pt>
                <c:pt idx="2725">
                  <c:v>970</c:v>
                </c:pt>
                <c:pt idx="2726">
                  <c:v>970</c:v>
                </c:pt>
                <c:pt idx="2727">
                  <c:v>971</c:v>
                </c:pt>
                <c:pt idx="2728">
                  <c:v>972</c:v>
                </c:pt>
                <c:pt idx="2729">
                  <c:v>972</c:v>
                </c:pt>
                <c:pt idx="2730">
                  <c:v>973</c:v>
                </c:pt>
                <c:pt idx="2731">
                  <c:v>974</c:v>
                </c:pt>
                <c:pt idx="2732">
                  <c:v>975</c:v>
                </c:pt>
                <c:pt idx="2733">
                  <c:v>975</c:v>
                </c:pt>
                <c:pt idx="2734">
                  <c:v>975</c:v>
                </c:pt>
                <c:pt idx="2735">
                  <c:v>975</c:v>
                </c:pt>
                <c:pt idx="2736">
                  <c:v>975</c:v>
                </c:pt>
                <c:pt idx="2737">
                  <c:v>975</c:v>
                </c:pt>
                <c:pt idx="2738">
                  <c:v>975</c:v>
                </c:pt>
                <c:pt idx="2739">
                  <c:v>975</c:v>
                </c:pt>
                <c:pt idx="2740">
                  <c:v>976</c:v>
                </c:pt>
                <c:pt idx="2741">
                  <c:v>976</c:v>
                </c:pt>
                <c:pt idx="2742">
                  <c:v>976</c:v>
                </c:pt>
                <c:pt idx="2743">
                  <c:v>977</c:v>
                </c:pt>
                <c:pt idx="2744">
                  <c:v>978</c:v>
                </c:pt>
                <c:pt idx="2745">
                  <c:v>979</c:v>
                </c:pt>
                <c:pt idx="2746">
                  <c:v>979</c:v>
                </c:pt>
                <c:pt idx="2747">
                  <c:v>980</c:v>
                </c:pt>
                <c:pt idx="2748">
                  <c:v>980</c:v>
                </c:pt>
                <c:pt idx="2749">
                  <c:v>981</c:v>
                </c:pt>
                <c:pt idx="2750">
                  <c:v>982</c:v>
                </c:pt>
                <c:pt idx="2751">
                  <c:v>983</c:v>
                </c:pt>
                <c:pt idx="2752">
                  <c:v>983</c:v>
                </c:pt>
                <c:pt idx="2753">
                  <c:v>984</c:v>
                </c:pt>
                <c:pt idx="2754">
                  <c:v>985</c:v>
                </c:pt>
                <c:pt idx="2755">
                  <c:v>985</c:v>
                </c:pt>
                <c:pt idx="2756">
                  <c:v>986</c:v>
                </c:pt>
                <c:pt idx="2757">
                  <c:v>986</c:v>
                </c:pt>
                <c:pt idx="2758">
                  <c:v>986</c:v>
                </c:pt>
                <c:pt idx="2759">
                  <c:v>986</c:v>
                </c:pt>
                <c:pt idx="2760">
                  <c:v>986</c:v>
                </c:pt>
                <c:pt idx="2761">
                  <c:v>986</c:v>
                </c:pt>
                <c:pt idx="2762">
                  <c:v>986</c:v>
                </c:pt>
                <c:pt idx="2763">
                  <c:v>986</c:v>
                </c:pt>
                <c:pt idx="2764">
                  <c:v>986</c:v>
                </c:pt>
                <c:pt idx="2765">
                  <c:v>986</c:v>
                </c:pt>
                <c:pt idx="2766">
                  <c:v>986</c:v>
                </c:pt>
                <c:pt idx="2767">
                  <c:v>986</c:v>
                </c:pt>
                <c:pt idx="2768">
                  <c:v>986</c:v>
                </c:pt>
                <c:pt idx="2769">
                  <c:v>987</c:v>
                </c:pt>
                <c:pt idx="2770">
                  <c:v>988</c:v>
                </c:pt>
                <c:pt idx="2771">
                  <c:v>988</c:v>
                </c:pt>
                <c:pt idx="2772">
                  <c:v>988</c:v>
                </c:pt>
                <c:pt idx="2773">
                  <c:v>988</c:v>
                </c:pt>
                <c:pt idx="2774">
                  <c:v>988</c:v>
                </c:pt>
                <c:pt idx="2775">
                  <c:v>988</c:v>
                </c:pt>
                <c:pt idx="2776">
                  <c:v>988</c:v>
                </c:pt>
                <c:pt idx="2777">
                  <c:v>988</c:v>
                </c:pt>
                <c:pt idx="2778">
                  <c:v>989</c:v>
                </c:pt>
                <c:pt idx="2779">
                  <c:v>990</c:v>
                </c:pt>
                <c:pt idx="2780">
                  <c:v>990</c:v>
                </c:pt>
                <c:pt idx="2781">
                  <c:v>991</c:v>
                </c:pt>
                <c:pt idx="2782">
                  <c:v>991</c:v>
                </c:pt>
                <c:pt idx="2783">
                  <c:v>991</c:v>
                </c:pt>
                <c:pt idx="2784">
                  <c:v>991</c:v>
                </c:pt>
                <c:pt idx="2785">
                  <c:v>991</c:v>
                </c:pt>
                <c:pt idx="2786">
                  <c:v>991</c:v>
                </c:pt>
                <c:pt idx="2787">
                  <c:v>991</c:v>
                </c:pt>
                <c:pt idx="2788">
                  <c:v>991</c:v>
                </c:pt>
                <c:pt idx="2789">
                  <c:v>992</c:v>
                </c:pt>
                <c:pt idx="2790">
                  <c:v>992</c:v>
                </c:pt>
                <c:pt idx="2791">
                  <c:v>993</c:v>
                </c:pt>
                <c:pt idx="2792">
                  <c:v>994</c:v>
                </c:pt>
                <c:pt idx="2793">
                  <c:v>994</c:v>
                </c:pt>
                <c:pt idx="2794">
                  <c:v>994</c:v>
                </c:pt>
                <c:pt idx="2795">
                  <c:v>994</c:v>
                </c:pt>
                <c:pt idx="2796">
                  <c:v>994</c:v>
                </c:pt>
                <c:pt idx="2797">
                  <c:v>994</c:v>
                </c:pt>
                <c:pt idx="2798">
                  <c:v>994</c:v>
                </c:pt>
                <c:pt idx="2799">
                  <c:v>994</c:v>
                </c:pt>
                <c:pt idx="2800">
                  <c:v>995</c:v>
                </c:pt>
                <c:pt idx="2801">
                  <c:v>995</c:v>
                </c:pt>
                <c:pt idx="2802">
                  <c:v>996</c:v>
                </c:pt>
                <c:pt idx="2803">
                  <c:v>997</c:v>
                </c:pt>
                <c:pt idx="2804">
                  <c:v>998</c:v>
                </c:pt>
                <c:pt idx="2805">
                  <c:v>999</c:v>
                </c:pt>
                <c:pt idx="2806">
                  <c:v>1000</c:v>
                </c:pt>
                <c:pt idx="2807">
                  <c:v>1000</c:v>
                </c:pt>
                <c:pt idx="2808">
                  <c:v>1001</c:v>
                </c:pt>
                <c:pt idx="2809">
                  <c:v>1002</c:v>
                </c:pt>
                <c:pt idx="2810">
                  <c:v>1003</c:v>
                </c:pt>
                <c:pt idx="2811">
                  <c:v>1004</c:v>
                </c:pt>
                <c:pt idx="2812">
                  <c:v>1005</c:v>
                </c:pt>
                <c:pt idx="2813">
                  <c:v>1006</c:v>
                </c:pt>
                <c:pt idx="2814">
                  <c:v>1007</c:v>
                </c:pt>
                <c:pt idx="2815">
                  <c:v>1007</c:v>
                </c:pt>
                <c:pt idx="2816">
                  <c:v>1008</c:v>
                </c:pt>
                <c:pt idx="2817">
                  <c:v>1009</c:v>
                </c:pt>
                <c:pt idx="2818">
                  <c:v>1009</c:v>
                </c:pt>
                <c:pt idx="2819">
                  <c:v>1010</c:v>
                </c:pt>
                <c:pt idx="2820">
                  <c:v>1010</c:v>
                </c:pt>
                <c:pt idx="2821">
                  <c:v>1011</c:v>
                </c:pt>
                <c:pt idx="2822">
                  <c:v>1012</c:v>
                </c:pt>
                <c:pt idx="2823">
                  <c:v>1012</c:v>
                </c:pt>
                <c:pt idx="2824">
                  <c:v>1012</c:v>
                </c:pt>
                <c:pt idx="2825">
                  <c:v>1012</c:v>
                </c:pt>
                <c:pt idx="2826">
                  <c:v>1012</c:v>
                </c:pt>
                <c:pt idx="2827">
                  <c:v>1013</c:v>
                </c:pt>
                <c:pt idx="2828">
                  <c:v>1014</c:v>
                </c:pt>
                <c:pt idx="2829">
                  <c:v>1014</c:v>
                </c:pt>
                <c:pt idx="2830">
                  <c:v>1015</c:v>
                </c:pt>
                <c:pt idx="2831">
                  <c:v>1015</c:v>
                </c:pt>
                <c:pt idx="2832">
                  <c:v>1016</c:v>
                </c:pt>
                <c:pt idx="2833">
                  <c:v>1016</c:v>
                </c:pt>
                <c:pt idx="2834">
                  <c:v>1016</c:v>
                </c:pt>
                <c:pt idx="2835">
                  <c:v>1017</c:v>
                </c:pt>
                <c:pt idx="2836">
                  <c:v>1017</c:v>
                </c:pt>
                <c:pt idx="2837">
                  <c:v>1017</c:v>
                </c:pt>
                <c:pt idx="2838">
                  <c:v>1018</c:v>
                </c:pt>
                <c:pt idx="2839">
                  <c:v>1019</c:v>
                </c:pt>
                <c:pt idx="2840">
                  <c:v>1020</c:v>
                </c:pt>
                <c:pt idx="2841">
                  <c:v>1021</c:v>
                </c:pt>
                <c:pt idx="2842">
                  <c:v>1022</c:v>
                </c:pt>
                <c:pt idx="2843">
                  <c:v>1023</c:v>
                </c:pt>
                <c:pt idx="2844">
                  <c:v>1023</c:v>
                </c:pt>
                <c:pt idx="2845">
                  <c:v>1023</c:v>
                </c:pt>
                <c:pt idx="2846">
                  <c:v>1024</c:v>
                </c:pt>
                <c:pt idx="2847">
                  <c:v>1025</c:v>
                </c:pt>
                <c:pt idx="2848">
                  <c:v>1026</c:v>
                </c:pt>
                <c:pt idx="2849">
                  <c:v>1027</c:v>
                </c:pt>
                <c:pt idx="2850">
                  <c:v>1027</c:v>
                </c:pt>
                <c:pt idx="2851">
                  <c:v>1028</c:v>
                </c:pt>
                <c:pt idx="2852">
                  <c:v>1029</c:v>
                </c:pt>
                <c:pt idx="2853">
                  <c:v>1029</c:v>
                </c:pt>
                <c:pt idx="2854">
                  <c:v>1029</c:v>
                </c:pt>
                <c:pt idx="2855">
                  <c:v>1029</c:v>
                </c:pt>
                <c:pt idx="2856">
                  <c:v>1029</c:v>
                </c:pt>
                <c:pt idx="2857">
                  <c:v>1029</c:v>
                </c:pt>
                <c:pt idx="2858">
                  <c:v>1029</c:v>
                </c:pt>
                <c:pt idx="2859">
                  <c:v>1029</c:v>
                </c:pt>
                <c:pt idx="2860">
                  <c:v>1029</c:v>
                </c:pt>
                <c:pt idx="2861">
                  <c:v>1029</c:v>
                </c:pt>
                <c:pt idx="2862">
                  <c:v>1029</c:v>
                </c:pt>
                <c:pt idx="2863">
                  <c:v>1030</c:v>
                </c:pt>
                <c:pt idx="2864">
                  <c:v>1030</c:v>
                </c:pt>
                <c:pt idx="2865">
                  <c:v>1030</c:v>
                </c:pt>
                <c:pt idx="2866">
                  <c:v>1030</c:v>
                </c:pt>
                <c:pt idx="2867">
                  <c:v>1030</c:v>
                </c:pt>
                <c:pt idx="2868">
                  <c:v>1030</c:v>
                </c:pt>
                <c:pt idx="2869">
                  <c:v>1030</c:v>
                </c:pt>
                <c:pt idx="2870">
                  <c:v>1031</c:v>
                </c:pt>
                <c:pt idx="2871">
                  <c:v>1031</c:v>
                </c:pt>
                <c:pt idx="2872">
                  <c:v>1031</c:v>
                </c:pt>
                <c:pt idx="2873">
                  <c:v>1031</c:v>
                </c:pt>
                <c:pt idx="2874">
                  <c:v>1032</c:v>
                </c:pt>
                <c:pt idx="2875">
                  <c:v>1032</c:v>
                </c:pt>
                <c:pt idx="2876">
                  <c:v>1032</c:v>
                </c:pt>
                <c:pt idx="2877">
                  <c:v>1032</c:v>
                </c:pt>
                <c:pt idx="2878">
                  <c:v>1032</c:v>
                </c:pt>
                <c:pt idx="2879">
                  <c:v>1032</c:v>
                </c:pt>
                <c:pt idx="2880">
                  <c:v>1032</c:v>
                </c:pt>
                <c:pt idx="2881">
                  <c:v>1032</c:v>
                </c:pt>
                <c:pt idx="2882">
                  <c:v>1032</c:v>
                </c:pt>
                <c:pt idx="2883">
                  <c:v>1033</c:v>
                </c:pt>
                <c:pt idx="2884">
                  <c:v>1033</c:v>
                </c:pt>
                <c:pt idx="2885">
                  <c:v>1033</c:v>
                </c:pt>
                <c:pt idx="2886">
                  <c:v>1033</c:v>
                </c:pt>
                <c:pt idx="2887">
                  <c:v>1033</c:v>
                </c:pt>
                <c:pt idx="2888">
                  <c:v>1033</c:v>
                </c:pt>
                <c:pt idx="2889">
                  <c:v>1033</c:v>
                </c:pt>
                <c:pt idx="2890">
                  <c:v>1033</c:v>
                </c:pt>
                <c:pt idx="2891">
                  <c:v>1033</c:v>
                </c:pt>
                <c:pt idx="2892">
                  <c:v>1033</c:v>
                </c:pt>
                <c:pt idx="2893">
                  <c:v>1034</c:v>
                </c:pt>
                <c:pt idx="2894">
                  <c:v>1034</c:v>
                </c:pt>
                <c:pt idx="2895">
                  <c:v>1034</c:v>
                </c:pt>
                <c:pt idx="2896">
                  <c:v>1035</c:v>
                </c:pt>
                <c:pt idx="2897">
                  <c:v>1035</c:v>
                </c:pt>
                <c:pt idx="2898">
                  <c:v>1036</c:v>
                </c:pt>
                <c:pt idx="2899">
                  <c:v>1037</c:v>
                </c:pt>
                <c:pt idx="2900">
                  <c:v>1038</c:v>
                </c:pt>
                <c:pt idx="2901">
                  <c:v>1038</c:v>
                </c:pt>
                <c:pt idx="2902">
                  <c:v>1038</c:v>
                </c:pt>
                <c:pt idx="2903">
                  <c:v>1038</c:v>
                </c:pt>
                <c:pt idx="2904">
                  <c:v>1038</c:v>
                </c:pt>
                <c:pt idx="2905">
                  <c:v>1039</c:v>
                </c:pt>
                <c:pt idx="2906">
                  <c:v>1040</c:v>
                </c:pt>
                <c:pt idx="2907">
                  <c:v>1040</c:v>
                </c:pt>
                <c:pt idx="2908">
                  <c:v>1041</c:v>
                </c:pt>
                <c:pt idx="2909">
                  <c:v>1041</c:v>
                </c:pt>
                <c:pt idx="2910">
                  <c:v>1041</c:v>
                </c:pt>
                <c:pt idx="2911">
                  <c:v>1041</c:v>
                </c:pt>
                <c:pt idx="2912">
                  <c:v>1041</c:v>
                </c:pt>
                <c:pt idx="2913">
                  <c:v>1041</c:v>
                </c:pt>
                <c:pt idx="2914">
                  <c:v>1041</c:v>
                </c:pt>
                <c:pt idx="2915">
                  <c:v>1041</c:v>
                </c:pt>
                <c:pt idx="2916">
                  <c:v>1042</c:v>
                </c:pt>
                <c:pt idx="2917">
                  <c:v>1043</c:v>
                </c:pt>
                <c:pt idx="2918">
                  <c:v>1044</c:v>
                </c:pt>
                <c:pt idx="2919">
                  <c:v>1044</c:v>
                </c:pt>
                <c:pt idx="2920">
                  <c:v>1044</c:v>
                </c:pt>
                <c:pt idx="2921">
                  <c:v>1044</c:v>
                </c:pt>
                <c:pt idx="2922">
                  <c:v>1044</c:v>
                </c:pt>
                <c:pt idx="2923">
                  <c:v>1044</c:v>
                </c:pt>
                <c:pt idx="2924">
                  <c:v>1044</c:v>
                </c:pt>
                <c:pt idx="2925">
                  <c:v>1044</c:v>
                </c:pt>
                <c:pt idx="2926">
                  <c:v>1044</c:v>
                </c:pt>
                <c:pt idx="2927">
                  <c:v>1045</c:v>
                </c:pt>
                <c:pt idx="2928">
                  <c:v>1045</c:v>
                </c:pt>
                <c:pt idx="2929">
                  <c:v>1045</c:v>
                </c:pt>
                <c:pt idx="2930">
                  <c:v>1045</c:v>
                </c:pt>
                <c:pt idx="2931">
                  <c:v>1046</c:v>
                </c:pt>
                <c:pt idx="2932">
                  <c:v>1046</c:v>
                </c:pt>
                <c:pt idx="2933">
                  <c:v>1046</c:v>
                </c:pt>
                <c:pt idx="2934">
                  <c:v>1046</c:v>
                </c:pt>
                <c:pt idx="2935">
                  <c:v>1046</c:v>
                </c:pt>
                <c:pt idx="2936">
                  <c:v>1047</c:v>
                </c:pt>
                <c:pt idx="2937">
                  <c:v>1047</c:v>
                </c:pt>
                <c:pt idx="2938">
                  <c:v>1047</c:v>
                </c:pt>
                <c:pt idx="2939">
                  <c:v>1047</c:v>
                </c:pt>
                <c:pt idx="2940">
                  <c:v>1048</c:v>
                </c:pt>
                <c:pt idx="2941">
                  <c:v>1049</c:v>
                </c:pt>
                <c:pt idx="2942">
                  <c:v>1049</c:v>
                </c:pt>
                <c:pt idx="2943">
                  <c:v>1049</c:v>
                </c:pt>
                <c:pt idx="2944">
                  <c:v>1049</c:v>
                </c:pt>
                <c:pt idx="2945">
                  <c:v>1049</c:v>
                </c:pt>
                <c:pt idx="2946">
                  <c:v>1050</c:v>
                </c:pt>
                <c:pt idx="2947">
                  <c:v>1050</c:v>
                </c:pt>
                <c:pt idx="2948">
                  <c:v>1050</c:v>
                </c:pt>
                <c:pt idx="2949">
                  <c:v>1050</c:v>
                </c:pt>
                <c:pt idx="2950">
                  <c:v>1050</c:v>
                </c:pt>
                <c:pt idx="2951">
                  <c:v>1050</c:v>
                </c:pt>
                <c:pt idx="2952">
                  <c:v>1051</c:v>
                </c:pt>
                <c:pt idx="2953">
                  <c:v>1051</c:v>
                </c:pt>
                <c:pt idx="2954">
                  <c:v>1051</c:v>
                </c:pt>
                <c:pt idx="2955">
                  <c:v>1051</c:v>
                </c:pt>
                <c:pt idx="2956">
                  <c:v>1052</c:v>
                </c:pt>
                <c:pt idx="2957">
                  <c:v>1052</c:v>
                </c:pt>
                <c:pt idx="2958">
                  <c:v>1052</c:v>
                </c:pt>
                <c:pt idx="2959">
                  <c:v>1052</c:v>
                </c:pt>
                <c:pt idx="2960">
                  <c:v>1052</c:v>
                </c:pt>
                <c:pt idx="2961">
                  <c:v>1052</c:v>
                </c:pt>
                <c:pt idx="2962">
                  <c:v>1052</c:v>
                </c:pt>
                <c:pt idx="2963">
                  <c:v>1052</c:v>
                </c:pt>
                <c:pt idx="2964">
                  <c:v>1052</c:v>
                </c:pt>
                <c:pt idx="2965">
                  <c:v>1052</c:v>
                </c:pt>
                <c:pt idx="2966">
                  <c:v>1052</c:v>
                </c:pt>
                <c:pt idx="2967">
                  <c:v>1052</c:v>
                </c:pt>
                <c:pt idx="2968">
                  <c:v>1053</c:v>
                </c:pt>
                <c:pt idx="2969">
                  <c:v>1054</c:v>
                </c:pt>
                <c:pt idx="2970">
                  <c:v>1054</c:v>
                </c:pt>
                <c:pt idx="2971">
                  <c:v>1054</c:v>
                </c:pt>
                <c:pt idx="2972">
                  <c:v>1054</c:v>
                </c:pt>
                <c:pt idx="2973">
                  <c:v>1054</c:v>
                </c:pt>
                <c:pt idx="2974">
                  <c:v>1055</c:v>
                </c:pt>
                <c:pt idx="2975">
                  <c:v>1055</c:v>
                </c:pt>
                <c:pt idx="2976">
                  <c:v>1055</c:v>
                </c:pt>
                <c:pt idx="2977">
                  <c:v>1055</c:v>
                </c:pt>
                <c:pt idx="2978">
                  <c:v>1055</c:v>
                </c:pt>
                <c:pt idx="2979">
                  <c:v>1055</c:v>
                </c:pt>
                <c:pt idx="2980">
                  <c:v>1055</c:v>
                </c:pt>
                <c:pt idx="2981">
                  <c:v>1055</c:v>
                </c:pt>
                <c:pt idx="2982">
                  <c:v>1056</c:v>
                </c:pt>
                <c:pt idx="2983">
                  <c:v>1056</c:v>
                </c:pt>
                <c:pt idx="2984">
                  <c:v>1056</c:v>
                </c:pt>
                <c:pt idx="2985">
                  <c:v>1056</c:v>
                </c:pt>
                <c:pt idx="2986">
                  <c:v>1056</c:v>
                </c:pt>
                <c:pt idx="2987">
                  <c:v>1056</c:v>
                </c:pt>
                <c:pt idx="2988">
                  <c:v>1056</c:v>
                </c:pt>
                <c:pt idx="2989">
                  <c:v>1056</c:v>
                </c:pt>
                <c:pt idx="2990">
                  <c:v>1056</c:v>
                </c:pt>
                <c:pt idx="2991">
                  <c:v>1056</c:v>
                </c:pt>
                <c:pt idx="2992">
                  <c:v>1056</c:v>
                </c:pt>
                <c:pt idx="2993">
                  <c:v>1057</c:v>
                </c:pt>
                <c:pt idx="2994">
                  <c:v>1058</c:v>
                </c:pt>
                <c:pt idx="2995">
                  <c:v>1058</c:v>
                </c:pt>
                <c:pt idx="2996">
                  <c:v>1058</c:v>
                </c:pt>
                <c:pt idx="2997">
                  <c:v>1059</c:v>
                </c:pt>
                <c:pt idx="2998">
                  <c:v>1059</c:v>
                </c:pt>
                <c:pt idx="2999">
                  <c:v>1059</c:v>
                </c:pt>
                <c:pt idx="3000">
                  <c:v>1060</c:v>
                </c:pt>
                <c:pt idx="3001">
                  <c:v>1060</c:v>
                </c:pt>
                <c:pt idx="3002">
                  <c:v>1061</c:v>
                </c:pt>
                <c:pt idx="3003">
                  <c:v>1061</c:v>
                </c:pt>
                <c:pt idx="3004">
                  <c:v>1061</c:v>
                </c:pt>
                <c:pt idx="3005">
                  <c:v>1062</c:v>
                </c:pt>
                <c:pt idx="3006">
                  <c:v>1062</c:v>
                </c:pt>
                <c:pt idx="3007">
                  <c:v>1062</c:v>
                </c:pt>
                <c:pt idx="3008">
                  <c:v>1063</c:v>
                </c:pt>
                <c:pt idx="3009">
                  <c:v>1064</c:v>
                </c:pt>
                <c:pt idx="3010">
                  <c:v>1064</c:v>
                </c:pt>
                <c:pt idx="3011">
                  <c:v>1064</c:v>
                </c:pt>
                <c:pt idx="3012">
                  <c:v>1065</c:v>
                </c:pt>
                <c:pt idx="3013">
                  <c:v>1065</c:v>
                </c:pt>
                <c:pt idx="3014">
                  <c:v>1066</c:v>
                </c:pt>
                <c:pt idx="3015">
                  <c:v>1067</c:v>
                </c:pt>
                <c:pt idx="3016">
                  <c:v>1067</c:v>
                </c:pt>
                <c:pt idx="3017">
                  <c:v>1067</c:v>
                </c:pt>
                <c:pt idx="3018">
                  <c:v>1068</c:v>
                </c:pt>
                <c:pt idx="3019">
                  <c:v>1069</c:v>
                </c:pt>
                <c:pt idx="3020">
                  <c:v>1070</c:v>
                </c:pt>
                <c:pt idx="3021">
                  <c:v>1071</c:v>
                </c:pt>
                <c:pt idx="3022">
                  <c:v>1071</c:v>
                </c:pt>
                <c:pt idx="3023">
                  <c:v>1072</c:v>
                </c:pt>
                <c:pt idx="3024">
                  <c:v>1073</c:v>
                </c:pt>
                <c:pt idx="3025">
                  <c:v>1074</c:v>
                </c:pt>
                <c:pt idx="3026">
                  <c:v>1075</c:v>
                </c:pt>
                <c:pt idx="3027">
                  <c:v>1076</c:v>
                </c:pt>
                <c:pt idx="3028">
                  <c:v>1077</c:v>
                </c:pt>
                <c:pt idx="3029">
                  <c:v>1078</c:v>
                </c:pt>
                <c:pt idx="3030">
                  <c:v>1079</c:v>
                </c:pt>
                <c:pt idx="3031">
                  <c:v>1079</c:v>
                </c:pt>
                <c:pt idx="3032">
                  <c:v>1079</c:v>
                </c:pt>
                <c:pt idx="3033">
                  <c:v>1080</c:v>
                </c:pt>
                <c:pt idx="3034">
                  <c:v>1080</c:v>
                </c:pt>
                <c:pt idx="3035">
                  <c:v>1081</c:v>
                </c:pt>
                <c:pt idx="3036">
                  <c:v>1082</c:v>
                </c:pt>
                <c:pt idx="3037">
                  <c:v>1083</c:v>
                </c:pt>
                <c:pt idx="3038">
                  <c:v>1084</c:v>
                </c:pt>
                <c:pt idx="3039">
                  <c:v>1084</c:v>
                </c:pt>
                <c:pt idx="3040">
                  <c:v>1084</c:v>
                </c:pt>
                <c:pt idx="3041">
                  <c:v>1085</c:v>
                </c:pt>
                <c:pt idx="3042">
                  <c:v>1086</c:v>
                </c:pt>
                <c:pt idx="3043">
                  <c:v>1087</c:v>
                </c:pt>
                <c:pt idx="3044">
                  <c:v>1087</c:v>
                </c:pt>
                <c:pt idx="3045">
                  <c:v>1087</c:v>
                </c:pt>
                <c:pt idx="3046">
                  <c:v>1087</c:v>
                </c:pt>
                <c:pt idx="3047">
                  <c:v>1087</c:v>
                </c:pt>
                <c:pt idx="3048">
                  <c:v>1088</c:v>
                </c:pt>
                <c:pt idx="3049">
                  <c:v>1088</c:v>
                </c:pt>
                <c:pt idx="3050">
                  <c:v>1088</c:v>
                </c:pt>
                <c:pt idx="3051">
                  <c:v>1089</c:v>
                </c:pt>
                <c:pt idx="3052">
                  <c:v>1090</c:v>
                </c:pt>
                <c:pt idx="3053">
                  <c:v>1091</c:v>
                </c:pt>
                <c:pt idx="3054">
                  <c:v>1092</c:v>
                </c:pt>
                <c:pt idx="3055">
                  <c:v>1093</c:v>
                </c:pt>
                <c:pt idx="3056">
                  <c:v>1094</c:v>
                </c:pt>
                <c:pt idx="3057">
                  <c:v>1094</c:v>
                </c:pt>
                <c:pt idx="3058">
                  <c:v>1094</c:v>
                </c:pt>
                <c:pt idx="3059">
                  <c:v>1094</c:v>
                </c:pt>
                <c:pt idx="3060">
                  <c:v>1094</c:v>
                </c:pt>
                <c:pt idx="3061">
                  <c:v>1094</c:v>
                </c:pt>
                <c:pt idx="3062">
                  <c:v>1094</c:v>
                </c:pt>
                <c:pt idx="3063">
                  <c:v>1094</c:v>
                </c:pt>
                <c:pt idx="3064">
                  <c:v>1094</c:v>
                </c:pt>
                <c:pt idx="3065">
                  <c:v>1094</c:v>
                </c:pt>
                <c:pt idx="3066">
                  <c:v>1094</c:v>
                </c:pt>
                <c:pt idx="3067">
                  <c:v>1094</c:v>
                </c:pt>
                <c:pt idx="3068">
                  <c:v>1094</c:v>
                </c:pt>
                <c:pt idx="3069">
                  <c:v>1094</c:v>
                </c:pt>
                <c:pt idx="3070">
                  <c:v>1094</c:v>
                </c:pt>
                <c:pt idx="3071">
                  <c:v>1094</c:v>
                </c:pt>
                <c:pt idx="3072">
                  <c:v>1095</c:v>
                </c:pt>
                <c:pt idx="3073">
                  <c:v>1095</c:v>
                </c:pt>
                <c:pt idx="3074">
                  <c:v>1095</c:v>
                </c:pt>
                <c:pt idx="3075">
                  <c:v>1096</c:v>
                </c:pt>
                <c:pt idx="3076">
                  <c:v>1096</c:v>
                </c:pt>
                <c:pt idx="3077">
                  <c:v>1096</c:v>
                </c:pt>
                <c:pt idx="3078">
                  <c:v>1096</c:v>
                </c:pt>
                <c:pt idx="3079">
                  <c:v>1097</c:v>
                </c:pt>
                <c:pt idx="3080">
                  <c:v>1098</c:v>
                </c:pt>
                <c:pt idx="3081">
                  <c:v>1098</c:v>
                </c:pt>
                <c:pt idx="3082">
                  <c:v>1098</c:v>
                </c:pt>
                <c:pt idx="3083">
                  <c:v>1098</c:v>
                </c:pt>
                <c:pt idx="3084">
                  <c:v>1098</c:v>
                </c:pt>
                <c:pt idx="3085">
                  <c:v>1098</c:v>
                </c:pt>
                <c:pt idx="3086">
                  <c:v>1098</c:v>
                </c:pt>
                <c:pt idx="3087">
                  <c:v>1098</c:v>
                </c:pt>
                <c:pt idx="3088">
                  <c:v>1098</c:v>
                </c:pt>
                <c:pt idx="3089">
                  <c:v>1098</c:v>
                </c:pt>
                <c:pt idx="3090">
                  <c:v>1098</c:v>
                </c:pt>
                <c:pt idx="3091">
                  <c:v>1098</c:v>
                </c:pt>
                <c:pt idx="3092">
                  <c:v>1098</c:v>
                </c:pt>
                <c:pt idx="3093">
                  <c:v>1098</c:v>
                </c:pt>
                <c:pt idx="3094">
                  <c:v>1098</c:v>
                </c:pt>
                <c:pt idx="3095">
                  <c:v>1098</c:v>
                </c:pt>
                <c:pt idx="3096">
                  <c:v>1098</c:v>
                </c:pt>
                <c:pt idx="3097">
                  <c:v>1098</c:v>
                </c:pt>
                <c:pt idx="3098">
                  <c:v>1098</c:v>
                </c:pt>
                <c:pt idx="3099">
                  <c:v>1098</c:v>
                </c:pt>
                <c:pt idx="3100">
                  <c:v>1098</c:v>
                </c:pt>
                <c:pt idx="3101">
                  <c:v>1098</c:v>
                </c:pt>
                <c:pt idx="3102">
                  <c:v>1098</c:v>
                </c:pt>
                <c:pt idx="3103">
                  <c:v>1099</c:v>
                </c:pt>
                <c:pt idx="3104">
                  <c:v>1100</c:v>
                </c:pt>
                <c:pt idx="3105">
                  <c:v>1100</c:v>
                </c:pt>
                <c:pt idx="3106">
                  <c:v>1100</c:v>
                </c:pt>
                <c:pt idx="3107">
                  <c:v>1101</c:v>
                </c:pt>
                <c:pt idx="3108">
                  <c:v>1101</c:v>
                </c:pt>
                <c:pt idx="3109">
                  <c:v>1101</c:v>
                </c:pt>
                <c:pt idx="3110">
                  <c:v>1101</c:v>
                </c:pt>
                <c:pt idx="3111">
                  <c:v>1102</c:v>
                </c:pt>
                <c:pt idx="3112">
                  <c:v>1102</c:v>
                </c:pt>
                <c:pt idx="3113">
                  <c:v>1103</c:v>
                </c:pt>
                <c:pt idx="3114">
                  <c:v>1103</c:v>
                </c:pt>
                <c:pt idx="3115">
                  <c:v>1103</c:v>
                </c:pt>
                <c:pt idx="3116">
                  <c:v>1103</c:v>
                </c:pt>
                <c:pt idx="3117">
                  <c:v>1103</c:v>
                </c:pt>
                <c:pt idx="3118">
                  <c:v>1103</c:v>
                </c:pt>
                <c:pt idx="3119">
                  <c:v>1103</c:v>
                </c:pt>
                <c:pt idx="3120">
                  <c:v>1103</c:v>
                </c:pt>
                <c:pt idx="3121">
                  <c:v>1103</c:v>
                </c:pt>
                <c:pt idx="3122">
                  <c:v>1103</c:v>
                </c:pt>
                <c:pt idx="3123">
                  <c:v>1103</c:v>
                </c:pt>
                <c:pt idx="3124">
                  <c:v>1103</c:v>
                </c:pt>
                <c:pt idx="3125">
                  <c:v>1103</c:v>
                </c:pt>
                <c:pt idx="3126">
                  <c:v>1104</c:v>
                </c:pt>
                <c:pt idx="3127">
                  <c:v>1105</c:v>
                </c:pt>
                <c:pt idx="3128">
                  <c:v>1106</c:v>
                </c:pt>
                <c:pt idx="3129">
                  <c:v>1106</c:v>
                </c:pt>
                <c:pt idx="3130">
                  <c:v>1106</c:v>
                </c:pt>
                <c:pt idx="3131">
                  <c:v>1107</c:v>
                </c:pt>
                <c:pt idx="3132">
                  <c:v>1107</c:v>
                </c:pt>
                <c:pt idx="3133">
                  <c:v>1107</c:v>
                </c:pt>
                <c:pt idx="3134">
                  <c:v>1108</c:v>
                </c:pt>
                <c:pt idx="3135">
                  <c:v>1109</c:v>
                </c:pt>
                <c:pt idx="3136">
                  <c:v>1110</c:v>
                </c:pt>
                <c:pt idx="3137">
                  <c:v>1111</c:v>
                </c:pt>
                <c:pt idx="3138">
                  <c:v>1112</c:v>
                </c:pt>
                <c:pt idx="3139">
                  <c:v>1113</c:v>
                </c:pt>
                <c:pt idx="3140">
                  <c:v>1114</c:v>
                </c:pt>
                <c:pt idx="3141">
                  <c:v>1114</c:v>
                </c:pt>
                <c:pt idx="3142">
                  <c:v>1115</c:v>
                </c:pt>
                <c:pt idx="3143">
                  <c:v>1115</c:v>
                </c:pt>
                <c:pt idx="3144">
                  <c:v>1116</c:v>
                </c:pt>
                <c:pt idx="3145">
                  <c:v>1117</c:v>
                </c:pt>
                <c:pt idx="3146">
                  <c:v>1117</c:v>
                </c:pt>
                <c:pt idx="3147">
                  <c:v>1118</c:v>
                </c:pt>
                <c:pt idx="3148">
                  <c:v>1118</c:v>
                </c:pt>
                <c:pt idx="3149">
                  <c:v>1118</c:v>
                </c:pt>
                <c:pt idx="3150">
                  <c:v>1119</c:v>
                </c:pt>
                <c:pt idx="3151">
                  <c:v>1120</c:v>
                </c:pt>
                <c:pt idx="3152">
                  <c:v>1121</c:v>
                </c:pt>
                <c:pt idx="3153">
                  <c:v>1122</c:v>
                </c:pt>
                <c:pt idx="3154">
                  <c:v>1122</c:v>
                </c:pt>
                <c:pt idx="3155">
                  <c:v>1122</c:v>
                </c:pt>
                <c:pt idx="3156">
                  <c:v>1122</c:v>
                </c:pt>
                <c:pt idx="3157">
                  <c:v>1123</c:v>
                </c:pt>
                <c:pt idx="3158">
                  <c:v>1123</c:v>
                </c:pt>
                <c:pt idx="3159">
                  <c:v>1123</c:v>
                </c:pt>
                <c:pt idx="3160">
                  <c:v>1123</c:v>
                </c:pt>
                <c:pt idx="3161">
                  <c:v>1123</c:v>
                </c:pt>
                <c:pt idx="3162">
                  <c:v>1123</c:v>
                </c:pt>
                <c:pt idx="3163">
                  <c:v>1123</c:v>
                </c:pt>
                <c:pt idx="3164">
                  <c:v>1123</c:v>
                </c:pt>
                <c:pt idx="3165">
                  <c:v>1123</c:v>
                </c:pt>
                <c:pt idx="3166">
                  <c:v>1123</c:v>
                </c:pt>
                <c:pt idx="3167">
                  <c:v>1123</c:v>
                </c:pt>
                <c:pt idx="3168">
                  <c:v>1123</c:v>
                </c:pt>
                <c:pt idx="3169">
                  <c:v>1123</c:v>
                </c:pt>
                <c:pt idx="3170">
                  <c:v>1124</c:v>
                </c:pt>
                <c:pt idx="3171">
                  <c:v>1124</c:v>
                </c:pt>
                <c:pt idx="3172">
                  <c:v>1124</c:v>
                </c:pt>
                <c:pt idx="3173">
                  <c:v>1124</c:v>
                </c:pt>
                <c:pt idx="3174">
                  <c:v>1124</c:v>
                </c:pt>
                <c:pt idx="3175">
                  <c:v>1124</c:v>
                </c:pt>
                <c:pt idx="3176">
                  <c:v>1124</c:v>
                </c:pt>
                <c:pt idx="3177">
                  <c:v>1124</c:v>
                </c:pt>
                <c:pt idx="3178">
                  <c:v>1124</c:v>
                </c:pt>
                <c:pt idx="3179">
                  <c:v>1124</c:v>
                </c:pt>
                <c:pt idx="3180">
                  <c:v>1124</c:v>
                </c:pt>
                <c:pt idx="3181">
                  <c:v>1124</c:v>
                </c:pt>
                <c:pt idx="3182">
                  <c:v>1124</c:v>
                </c:pt>
                <c:pt idx="3183">
                  <c:v>1125</c:v>
                </c:pt>
                <c:pt idx="3184">
                  <c:v>1125</c:v>
                </c:pt>
                <c:pt idx="3185">
                  <c:v>1125</c:v>
                </c:pt>
                <c:pt idx="3186">
                  <c:v>1125</c:v>
                </c:pt>
                <c:pt idx="3187">
                  <c:v>1125</c:v>
                </c:pt>
                <c:pt idx="3188">
                  <c:v>1125</c:v>
                </c:pt>
                <c:pt idx="3189">
                  <c:v>1125</c:v>
                </c:pt>
                <c:pt idx="3190">
                  <c:v>1125</c:v>
                </c:pt>
                <c:pt idx="3191">
                  <c:v>1125</c:v>
                </c:pt>
                <c:pt idx="3192">
                  <c:v>1125</c:v>
                </c:pt>
                <c:pt idx="3193">
                  <c:v>1125</c:v>
                </c:pt>
                <c:pt idx="3194">
                  <c:v>1125</c:v>
                </c:pt>
                <c:pt idx="3195">
                  <c:v>1125</c:v>
                </c:pt>
                <c:pt idx="3196">
                  <c:v>1125</c:v>
                </c:pt>
                <c:pt idx="3197">
                  <c:v>1125</c:v>
                </c:pt>
                <c:pt idx="3198">
                  <c:v>1125</c:v>
                </c:pt>
                <c:pt idx="3199">
                  <c:v>1125</c:v>
                </c:pt>
                <c:pt idx="3200">
                  <c:v>1125</c:v>
                </c:pt>
                <c:pt idx="3201">
                  <c:v>1125</c:v>
                </c:pt>
                <c:pt idx="3202">
                  <c:v>1125</c:v>
                </c:pt>
                <c:pt idx="3203">
                  <c:v>1125</c:v>
                </c:pt>
                <c:pt idx="3204">
                  <c:v>1125</c:v>
                </c:pt>
                <c:pt idx="3205">
                  <c:v>1125</c:v>
                </c:pt>
                <c:pt idx="3206">
                  <c:v>1125</c:v>
                </c:pt>
                <c:pt idx="3207">
                  <c:v>1125</c:v>
                </c:pt>
                <c:pt idx="3208">
                  <c:v>1125</c:v>
                </c:pt>
                <c:pt idx="3209">
                  <c:v>1125</c:v>
                </c:pt>
                <c:pt idx="3210">
                  <c:v>1125</c:v>
                </c:pt>
                <c:pt idx="3211">
                  <c:v>1125</c:v>
                </c:pt>
                <c:pt idx="3212">
                  <c:v>1125</c:v>
                </c:pt>
                <c:pt idx="3213">
                  <c:v>1125</c:v>
                </c:pt>
                <c:pt idx="3214">
                  <c:v>1126</c:v>
                </c:pt>
                <c:pt idx="3215">
                  <c:v>1127</c:v>
                </c:pt>
                <c:pt idx="3216">
                  <c:v>1128</c:v>
                </c:pt>
                <c:pt idx="3217">
                  <c:v>1129</c:v>
                </c:pt>
                <c:pt idx="3218">
                  <c:v>1129</c:v>
                </c:pt>
                <c:pt idx="3219">
                  <c:v>1129</c:v>
                </c:pt>
                <c:pt idx="3220">
                  <c:v>1129</c:v>
                </c:pt>
                <c:pt idx="3221">
                  <c:v>1129</c:v>
                </c:pt>
                <c:pt idx="3222">
                  <c:v>1130</c:v>
                </c:pt>
                <c:pt idx="3223">
                  <c:v>1131</c:v>
                </c:pt>
                <c:pt idx="3224">
                  <c:v>1131</c:v>
                </c:pt>
                <c:pt idx="3225">
                  <c:v>1131</c:v>
                </c:pt>
                <c:pt idx="3226">
                  <c:v>1132</c:v>
                </c:pt>
                <c:pt idx="3227">
                  <c:v>1133</c:v>
                </c:pt>
                <c:pt idx="3228">
                  <c:v>1133</c:v>
                </c:pt>
                <c:pt idx="3229">
                  <c:v>1133</c:v>
                </c:pt>
                <c:pt idx="3230">
                  <c:v>1133</c:v>
                </c:pt>
                <c:pt idx="3231">
                  <c:v>1134</c:v>
                </c:pt>
                <c:pt idx="3232">
                  <c:v>1134</c:v>
                </c:pt>
                <c:pt idx="3233">
                  <c:v>1134</c:v>
                </c:pt>
                <c:pt idx="3234">
                  <c:v>1134</c:v>
                </c:pt>
                <c:pt idx="3235">
                  <c:v>1134</c:v>
                </c:pt>
                <c:pt idx="3236">
                  <c:v>1135</c:v>
                </c:pt>
                <c:pt idx="3237">
                  <c:v>1135</c:v>
                </c:pt>
                <c:pt idx="3238">
                  <c:v>1136</c:v>
                </c:pt>
                <c:pt idx="3239">
                  <c:v>1136</c:v>
                </c:pt>
                <c:pt idx="3240">
                  <c:v>1136</c:v>
                </c:pt>
                <c:pt idx="3241">
                  <c:v>1137</c:v>
                </c:pt>
                <c:pt idx="3242">
                  <c:v>1138</c:v>
                </c:pt>
                <c:pt idx="3243">
                  <c:v>1139</c:v>
                </c:pt>
                <c:pt idx="3244">
                  <c:v>1139</c:v>
                </c:pt>
                <c:pt idx="3245">
                  <c:v>1139</c:v>
                </c:pt>
                <c:pt idx="3246">
                  <c:v>1139</c:v>
                </c:pt>
                <c:pt idx="3247">
                  <c:v>1139</c:v>
                </c:pt>
                <c:pt idx="3248">
                  <c:v>1139</c:v>
                </c:pt>
                <c:pt idx="3249">
                  <c:v>1139</c:v>
                </c:pt>
                <c:pt idx="3250">
                  <c:v>1139</c:v>
                </c:pt>
                <c:pt idx="3251">
                  <c:v>1139</c:v>
                </c:pt>
                <c:pt idx="3252">
                  <c:v>1140</c:v>
                </c:pt>
                <c:pt idx="3253">
                  <c:v>1140</c:v>
                </c:pt>
                <c:pt idx="3254">
                  <c:v>1140</c:v>
                </c:pt>
                <c:pt idx="3255">
                  <c:v>1140</c:v>
                </c:pt>
                <c:pt idx="3256">
                  <c:v>1140</c:v>
                </c:pt>
                <c:pt idx="3257">
                  <c:v>1140</c:v>
                </c:pt>
                <c:pt idx="3258">
                  <c:v>1140</c:v>
                </c:pt>
                <c:pt idx="3259">
                  <c:v>1141</c:v>
                </c:pt>
                <c:pt idx="3260">
                  <c:v>1142</c:v>
                </c:pt>
                <c:pt idx="3261">
                  <c:v>1143</c:v>
                </c:pt>
                <c:pt idx="3262">
                  <c:v>1144</c:v>
                </c:pt>
                <c:pt idx="3263">
                  <c:v>1145</c:v>
                </c:pt>
                <c:pt idx="3264">
                  <c:v>1146</c:v>
                </c:pt>
                <c:pt idx="3265">
                  <c:v>1146</c:v>
                </c:pt>
                <c:pt idx="3266">
                  <c:v>1147</c:v>
                </c:pt>
                <c:pt idx="3267">
                  <c:v>1148</c:v>
                </c:pt>
                <c:pt idx="3268">
                  <c:v>1149</c:v>
                </c:pt>
                <c:pt idx="3269">
                  <c:v>1149</c:v>
                </c:pt>
                <c:pt idx="3270">
                  <c:v>1149</c:v>
                </c:pt>
                <c:pt idx="3271">
                  <c:v>1149</c:v>
                </c:pt>
                <c:pt idx="3272">
                  <c:v>1150</c:v>
                </c:pt>
                <c:pt idx="3273">
                  <c:v>1150</c:v>
                </c:pt>
                <c:pt idx="3274">
                  <c:v>1150</c:v>
                </c:pt>
                <c:pt idx="3275">
                  <c:v>1150</c:v>
                </c:pt>
                <c:pt idx="3276">
                  <c:v>1151</c:v>
                </c:pt>
                <c:pt idx="3277">
                  <c:v>1151</c:v>
                </c:pt>
                <c:pt idx="3278">
                  <c:v>1152</c:v>
                </c:pt>
                <c:pt idx="3279">
                  <c:v>1153</c:v>
                </c:pt>
                <c:pt idx="3280">
                  <c:v>1154</c:v>
                </c:pt>
                <c:pt idx="3281">
                  <c:v>1154</c:v>
                </c:pt>
                <c:pt idx="3282">
                  <c:v>1155</c:v>
                </c:pt>
                <c:pt idx="3283">
                  <c:v>1156</c:v>
                </c:pt>
                <c:pt idx="3284">
                  <c:v>1157</c:v>
                </c:pt>
                <c:pt idx="3285">
                  <c:v>1158</c:v>
                </c:pt>
                <c:pt idx="3286">
                  <c:v>1159</c:v>
                </c:pt>
                <c:pt idx="3287">
                  <c:v>1160</c:v>
                </c:pt>
                <c:pt idx="3288">
                  <c:v>1161</c:v>
                </c:pt>
                <c:pt idx="3289">
                  <c:v>1162</c:v>
                </c:pt>
                <c:pt idx="3290">
                  <c:v>1162</c:v>
                </c:pt>
                <c:pt idx="3291">
                  <c:v>1163</c:v>
                </c:pt>
                <c:pt idx="3292">
                  <c:v>1164</c:v>
                </c:pt>
                <c:pt idx="3293">
                  <c:v>1164</c:v>
                </c:pt>
                <c:pt idx="3294">
                  <c:v>1164</c:v>
                </c:pt>
                <c:pt idx="3295">
                  <c:v>1164</c:v>
                </c:pt>
                <c:pt idx="3296">
                  <c:v>1164</c:v>
                </c:pt>
                <c:pt idx="3297">
                  <c:v>1165</c:v>
                </c:pt>
                <c:pt idx="3298">
                  <c:v>1165</c:v>
                </c:pt>
                <c:pt idx="3299">
                  <c:v>1165</c:v>
                </c:pt>
                <c:pt idx="3300">
                  <c:v>1165</c:v>
                </c:pt>
                <c:pt idx="3301">
                  <c:v>1165</c:v>
                </c:pt>
                <c:pt idx="3302">
                  <c:v>1165</c:v>
                </c:pt>
                <c:pt idx="3303">
                  <c:v>1165</c:v>
                </c:pt>
                <c:pt idx="3304">
                  <c:v>1165</c:v>
                </c:pt>
                <c:pt idx="3305">
                  <c:v>1165</c:v>
                </c:pt>
                <c:pt idx="3306">
                  <c:v>1165</c:v>
                </c:pt>
                <c:pt idx="3307">
                  <c:v>1165</c:v>
                </c:pt>
                <c:pt idx="3308">
                  <c:v>1165</c:v>
                </c:pt>
                <c:pt idx="3309">
                  <c:v>1165</c:v>
                </c:pt>
                <c:pt idx="3310">
                  <c:v>1165</c:v>
                </c:pt>
                <c:pt idx="3311">
                  <c:v>1165</c:v>
                </c:pt>
                <c:pt idx="3312">
                  <c:v>1165</c:v>
                </c:pt>
                <c:pt idx="3313">
                  <c:v>1165</c:v>
                </c:pt>
                <c:pt idx="3314">
                  <c:v>1165</c:v>
                </c:pt>
                <c:pt idx="3315">
                  <c:v>1165</c:v>
                </c:pt>
                <c:pt idx="3316">
                  <c:v>1165</c:v>
                </c:pt>
                <c:pt idx="3317">
                  <c:v>1165</c:v>
                </c:pt>
                <c:pt idx="3318">
                  <c:v>1166</c:v>
                </c:pt>
                <c:pt idx="3319">
                  <c:v>1166</c:v>
                </c:pt>
                <c:pt idx="3320">
                  <c:v>1166</c:v>
                </c:pt>
                <c:pt idx="3321">
                  <c:v>1166</c:v>
                </c:pt>
                <c:pt idx="3322">
                  <c:v>1167</c:v>
                </c:pt>
                <c:pt idx="3323">
                  <c:v>1168</c:v>
                </c:pt>
                <c:pt idx="3324">
                  <c:v>1168</c:v>
                </c:pt>
                <c:pt idx="3325">
                  <c:v>1168</c:v>
                </c:pt>
                <c:pt idx="3326">
                  <c:v>1169</c:v>
                </c:pt>
                <c:pt idx="3327">
                  <c:v>1170</c:v>
                </c:pt>
                <c:pt idx="3328">
                  <c:v>1171</c:v>
                </c:pt>
                <c:pt idx="3329">
                  <c:v>1171</c:v>
                </c:pt>
                <c:pt idx="3330">
                  <c:v>1171</c:v>
                </c:pt>
                <c:pt idx="3331">
                  <c:v>1171</c:v>
                </c:pt>
                <c:pt idx="3332">
                  <c:v>1171</c:v>
                </c:pt>
                <c:pt idx="3333">
                  <c:v>1171</c:v>
                </c:pt>
                <c:pt idx="3334">
                  <c:v>1171</c:v>
                </c:pt>
                <c:pt idx="3335">
                  <c:v>1171</c:v>
                </c:pt>
                <c:pt idx="3336">
                  <c:v>1171</c:v>
                </c:pt>
                <c:pt idx="3337">
                  <c:v>1171</c:v>
                </c:pt>
                <c:pt idx="3338">
                  <c:v>1171</c:v>
                </c:pt>
                <c:pt idx="3339">
                  <c:v>1171</c:v>
                </c:pt>
                <c:pt idx="3340">
                  <c:v>1171</c:v>
                </c:pt>
                <c:pt idx="3341">
                  <c:v>1171</c:v>
                </c:pt>
                <c:pt idx="3342">
                  <c:v>1171</c:v>
                </c:pt>
                <c:pt idx="3343">
                  <c:v>1171</c:v>
                </c:pt>
                <c:pt idx="3344">
                  <c:v>1171</c:v>
                </c:pt>
                <c:pt idx="3345">
                  <c:v>1171</c:v>
                </c:pt>
                <c:pt idx="3346">
                  <c:v>1171</c:v>
                </c:pt>
                <c:pt idx="3347">
                  <c:v>1171</c:v>
                </c:pt>
                <c:pt idx="3348">
                  <c:v>1171</c:v>
                </c:pt>
                <c:pt idx="3349">
                  <c:v>1172</c:v>
                </c:pt>
                <c:pt idx="3350">
                  <c:v>1173</c:v>
                </c:pt>
                <c:pt idx="3351">
                  <c:v>1173</c:v>
                </c:pt>
                <c:pt idx="3352">
                  <c:v>1173</c:v>
                </c:pt>
                <c:pt idx="3353">
                  <c:v>1173</c:v>
                </c:pt>
                <c:pt idx="3354">
                  <c:v>1173</c:v>
                </c:pt>
                <c:pt idx="3355">
                  <c:v>1173</c:v>
                </c:pt>
                <c:pt idx="3356">
                  <c:v>1173</c:v>
                </c:pt>
                <c:pt idx="3357">
                  <c:v>1173</c:v>
                </c:pt>
                <c:pt idx="3358">
                  <c:v>1173</c:v>
                </c:pt>
                <c:pt idx="3359">
                  <c:v>1173</c:v>
                </c:pt>
                <c:pt idx="3360">
                  <c:v>1173</c:v>
                </c:pt>
                <c:pt idx="3361">
                  <c:v>1173</c:v>
                </c:pt>
                <c:pt idx="3362">
                  <c:v>1173</c:v>
                </c:pt>
                <c:pt idx="3363">
                  <c:v>1174</c:v>
                </c:pt>
                <c:pt idx="3364">
                  <c:v>1174</c:v>
                </c:pt>
                <c:pt idx="3365">
                  <c:v>1174</c:v>
                </c:pt>
                <c:pt idx="3366">
                  <c:v>1174</c:v>
                </c:pt>
                <c:pt idx="3367">
                  <c:v>1174</c:v>
                </c:pt>
                <c:pt idx="3368">
                  <c:v>1174</c:v>
                </c:pt>
                <c:pt idx="3369">
                  <c:v>1174</c:v>
                </c:pt>
                <c:pt idx="3370">
                  <c:v>1174</c:v>
                </c:pt>
                <c:pt idx="3371">
                  <c:v>1174</c:v>
                </c:pt>
                <c:pt idx="3372">
                  <c:v>1174</c:v>
                </c:pt>
                <c:pt idx="3373">
                  <c:v>1175</c:v>
                </c:pt>
                <c:pt idx="3374">
                  <c:v>1175</c:v>
                </c:pt>
                <c:pt idx="3375">
                  <c:v>1175</c:v>
                </c:pt>
                <c:pt idx="3376">
                  <c:v>1175</c:v>
                </c:pt>
                <c:pt idx="3377">
                  <c:v>1175</c:v>
                </c:pt>
                <c:pt idx="3378">
                  <c:v>1175</c:v>
                </c:pt>
                <c:pt idx="3379">
                  <c:v>1175</c:v>
                </c:pt>
                <c:pt idx="3380">
                  <c:v>1175</c:v>
                </c:pt>
                <c:pt idx="3381">
                  <c:v>1175</c:v>
                </c:pt>
                <c:pt idx="3382">
                  <c:v>1176</c:v>
                </c:pt>
                <c:pt idx="3383">
                  <c:v>1176</c:v>
                </c:pt>
                <c:pt idx="3384">
                  <c:v>1176</c:v>
                </c:pt>
                <c:pt idx="3385">
                  <c:v>1176</c:v>
                </c:pt>
                <c:pt idx="3386">
                  <c:v>1176</c:v>
                </c:pt>
                <c:pt idx="3387">
                  <c:v>1176</c:v>
                </c:pt>
                <c:pt idx="3388">
                  <c:v>1176</c:v>
                </c:pt>
                <c:pt idx="3389">
                  <c:v>1176</c:v>
                </c:pt>
                <c:pt idx="3390">
                  <c:v>1176</c:v>
                </c:pt>
                <c:pt idx="3391">
                  <c:v>1176</c:v>
                </c:pt>
                <c:pt idx="3392">
                  <c:v>1176</c:v>
                </c:pt>
                <c:pt idx="3393">
                  <c:v>1177</c:v>
                </c:pt>
                <c:pt idx="3394">
                  <c:v>1178</c:v>
                </c:pt>
                <c:pt idx="3395">
                  <c:v>1178</c:v>
                </c:pt>
                <c:pt idx="3396">
                  <c:v>1179</c:v>
                </c:pt>
                <c:pt idx="3397">
                  <c:v>1179</c:v>
                </c:pt>
                <c:pt idx="3398">
                  <c:v>1180</c:v>
                </c:pt>
                <c:pt idx="3399">
                  <c:v>1180</c:v>
                </c:pt>
                <c:pt idx="3400">
                  <c:v>1180</c:v>
                </c:pt>
                <c:pt idx="3401">
                  <c:v>1180</c:v>
                </c:pt>
                <c:pt idx="3402">
                  <c:v>1180</c:v>
                </c:pt>
                <c:pt idx="3403">
                  <c:v>1180</c:v>
                </c:pt>
                <c:pt idx="3404">
                  <c:v>1181</c:v>
                </c:pt>
                <c:pt idx="3405">
                  <c:v>1182</c:v>
                </c:pt>
                <c:pt idx="3406">
                  <c:v>1182</c:v>
                </c:pt>
                <c:pt idx="3407">
                  <c:v>1182</c:v>
                </c:pt>
                <c:pt idx="3408">
                  <c:v>1182</c:v>
                </c:pt>
                <c:pt idx="3409">
                  <c:v>1183</c:v>
                </c:pt>
                <c:pt idx="3410">
                  <c:v>1183</c:v>
                </c:pt>
                <c:pt idx="3411">
                  <c:v>1183</c:v>
                </c:pt>
                <c:pt idx="3412">
                  <c:v>1184</c:v>
                </c:pt>
                <c:pt idx="3413">
                  <c:v>1185</c:v>
                </c:pt>
                <c:pt idx="3414">
                  <c:v>1185</c:v>
                </c:pt>
                <c:pt idx="3415">
                  <c:v>1185</c:v>
                </c:pt>
                <c:pt idx="3416">
                  <c:v>1185</c:v>
                </c:pt>
                <c:pt idx="3417">
                  <c:v>1185</c:v>
                </c:pt>
                <c:pt idx="3418">
                  <c:v>1185</c:v>
                </c:pt>
                <c:pt idx="3419">
                  <c:v>1185</c:v>
                </c:pt>
                <c:pt idx="3420">
                  <c:v>1185</c:v>
                </c:pt>
                <c:pt idx="3421">
                  <c:v>1185</c:v>
                </c:pt>
                <c:pt idx="3422">
                  <c:v>1185</c:v>
                </c:pt>
                <c:pt idx="3423">
                  <c:v>1185</c:v>
                </c:pt>
                <c:pt idx="3424">
                  <c:v>1185</c:v>
                </c:pt>
                <c:pt idx="3425">
                  <c:v>1185</c:v>
                </c:pt>
                <c:pt idx="3426">
                  <c:v>1185</c:v>
                </c:pt>
                <c:pt idx="3427">
                  <c:v>1186</c:v>
                </c:pt>
                <c:pt idx="3428">
                  <c:v>1186</c:v>
                </c:pt>
                <c:pt idx="3429">
                  <c:v>1186</c:v>
                </c:pt>
                <c:pt idx="3430">
                  <c:v>1187</c:v>
                </c:pt>
                <c:pt idx="3431">
                  <c:v>1188</c:v>
                </c:pt>
                <c:pt idx="3432">
                  <c:v>1188</c:v>
                </c:pt>
                <c:pt idx="3433">
                  <c:v>1188</c:v>
                </c:pt>
                <c:pt idx="3434">
                  <c:v>1188</c:v>
                </c:pt>
                <c:pt idx="3435">
                  <c:v>1188</c:v>
                </c:pt>
                <c:pt idx="3436">
                  <c:v>1189</c:v>
                </c:pt>
                <c:pt idx="3437">
                  <c:v>1189</c:v>
                </c:pt>
                <c:pt idx="3438">
                  <c:v>1189</c:v>
                </c:pt>
                <c:pt idx="3439">
                  <c:v>1189</c:v>
                </c:pt>
                <c:pt idx="3440">
                  <c:v>1189</c:v>
                </c:pt>
                <c:pt idx="3441">
                  <c:v>1189</c:v>
                </c:pt>
                <c:pt idx="3442">
                  <c:v>1189</c:v>
                </c:pt>
                <c:pt idx="3443">
                  <c:v>1190</c:v>
                </c:pt>
                <c:pt idx="3444">
                  <c:v>1191</c:v>
                </c:pt>
                <c:pt idx="3445">
                  <c:v>1192</c:v>
                </c:pt>
                <c:pt idx="3446">
                  <c:v>1192</c:v>
                </c:pt>
                <c:pt idx="3447">
                  <c:v>1192</c:v>
                </c:pt>
                <c:pt idx="3448">
                  <c:v>1192</c:v>
                </c:pt>
                <c:pt idx="3449">
                  <c:v>1193</c:v>
                </c:pt>
                <c:pt idx="3450">
                  <c:v>1194</c:v>
                </c:pt>
                <c:pt idx="3451">
                  <c:v>1195</c:v>
                </c:pt>
                <c:pt idx="3452">
                  <c:v>1196</c:v>
                </c:pt>
                <c:pt idx="3453">
                  <c:v>1197</c:v>
                </c:pt>
                <c:pt idx="3454">
                  <c:v>1197</c:v>
                </c:pt>
                <c:pt idx="3455">
                  <c:v>1197</c:v>
                </c:pt>
                <c:pt idx="3456">
                  <c:v>1197</c:v>
                </c:pt>
                <c:pt idx="3457">
                  <c:v>1197</c:v>
                </c:pt>
                <c:pt idx="3458">
                  <c:v>1197</c:v>
                </c:pt>
                <c:pt idx="3459">
                  <c:v>1197</c:v>
                </c:pt>
                <c:pt idx="3460">
                  <c:v>1197</c:v>
                </c:pt>
                <c:pt idx="3461">
                  <c:v>1198</c:v>
                </c:pt>
                <c:pt idx="3462">
                  <c:v>1198</c:v>
                </c:pt>
                <c:pt idx="3463">
                  <c:v>1198</c:v>
                </c:pt>
                <c:pt idx="3464">
                  <c:v>1198</c:v>
                </c:pt>
                <c:pt idx="3465">
                  <c:v>1198</c:v>
                </c:pt>
                <c:pt idx="3466">
                  <c:v>1198</c:v>
                </c:pt>
                <c:pt idx="3467">
                  <c:v>1198</c:v>
                </c:pt>
                <c:pt idx="3468">
                  <c:v>1198</c:v>
                </c:pt>
                <c:pt idx="3469">
                  <c:v>1198</c:v>
                </c:pt>
                <c:pt idx="3470">
                  <c:v>1198</c:v>
                </c:pt>
                <c:pt idx="3471">
                  <c:v>1198</c:v>
                </c:pt>
                <c:pt idx="3472">
                  <c:v>1198</c:v>
                </c:pt>
                <c:pt idx="3473">
                  <c:v>1198</c:v>
                </c:pt>
                <c:pt idx="3474">
                  <c:v>1198</c:v>
                </c:pt>
                <c:pt idx="3475">
                  <c:v>1198</c:v>
                </c:pt>
                <c:pt idx="3476">
                  <c:v>1199</c:v>
                </c:pt>
                <c:pt idx="3477">
                  <c:v>1199</c:v>
                </c:pt>
                <c:pt idx="3478">
                  <c:v>1199</c:v>
                </c:pt>
                <c:pt idx="3479">
                  <c:v>1199</c:v>
                </c:pt>
                <c:pt idx="3480">
                  <c:v>1199</c:v>
                </c:pt>
                <c:pt idx="3481">
                  <c:v>1199</c:v>
                </c:pt>
                <c:pt idx="3482">
                  <c:v>1199</c:v>
                </c:pt>
                <c:pt idx="3483">
                  <c:v>1199</c:v>
                </c:pt>
                <c:pt idx="3484">
                  <c:v>1199</c:v>
                </c:pt>
                <c:pt idx="3485">
                  <c:v>1200</c:v>
                </c:pt>
                <c:pt idx="3486">
                  <c:v>1200</c:v>
                </c:pt>
                <c:pt idx="3487">
                  <c:v>1200</c:v>
                </c:pt>
                <c:pt idx="3488">
                  <c:v>1201</c:v>
                </c:pt>
                <c:pt idx="3489">
                  <c:v>1202</c:v>
                </c:pt>
                <c:pt idx="3490">
                  <c:v>1202</c:v>
                </c:pt>
                <c:pt idx="3491">
                  <c:v>1203</c:v>
                </c:pt>
                <c:pt idx="3492">
                  <c:v>1203</c:v>
                </c:pt>
                <c:pt idx="3493">
                  <c:v>1204</c:v>
                </c:pt>
                <c:pt idx="3494">
                  <c:v>1205</c:v>
                </c:pt>
                <c:pt idx="3495">
                  <c:v>1205</c:v>
                </c:pt>
                <c:pt idx="3496">
                  <c:v>1205</c:v>
                </c:pt>
                <c:pt idx="3497">
                  <c:v>1205</c:v>
                </c:pt>
                <c:pt idx="3498">
                  <c:v>1205</c:v>
                </c:pt>
                <c:pt idx="3499">
                  <c:v>1205</c:v>
                </c:pt>
                <c:pt idx="3500">
                  <c:v>1205</c:v>
                </c:pt>
                <c:pt idx="3501">
                  <c:v>1205</c:v>
                </c:pt>
                <c:pt idx="3502">
                  <c:v>1205</c:v>
                </c:pt>
                <c:pt idx="3503">
                  <c:v>1205</c:v>
                </c:pt>
                <c:pt idx="3504">
                  <c:v>1205</c:v>
                </c:pt>
                <c:pt idx="3505">
                  <c:v>1205</c:v>
                </c:pt>
                <c:pt idx="3506">
                  <c:v>1206</c:v>
                </c:pt>
                <c:pt idx="3507">
                  <c:v>1207</c:v>
                </c:pt>
                <c:pt idx="3508">
                  <c:v>1208</c:v>
                </c:pt>
                <c:pt idx="3509">
                  <c:v>1208</c:v>
                </c:pt>
                <c:pt idx="3510">
                  <c:v>1208</c:v>
                </c:pt>
                <c:pt idx="3511">
                  <c:v>1209</c:v>
                </c:pt>
                <c:pt idx="3512">
                  <c:v>1209</c:v>
                </c:pt>
                <c:pt idx="3513">
                  <c:v>1209</c:v>
                </c:pt>
                <c:pt idx="3514">
                  <c:v>1209</c:v>
                </c:pt>
                <c:pt idx="3515">
                  <c:v>1209</c:v>
                </c:pt>
                <c:pt idx="3516">
                  <c:v>1209</c:v>
                </c:pt>
                <c:pt idx="3517">
                  <c:v>1209</c:v>
                </c:pt>
                <c:pt idx="3518">
                  <c:v>1209</c:v>
                </c:pt>
                <c:pt idx="3519">
                  <c:v>1210</c:v>
                </c:pt>
                <c:pt idx="3520">
                  <c:v>1211</c:v>
                </c:pt>
                <c:pt idx="3521">
                  <c:v>1212</c:v>
                </c:pt>
                <c:pt idx="3522">
                  <c:v>1213</c:v>
                </c:pt>
                <c:pt idx="3523">
                  <c:v>1214</c:v>
                </c:pt>
                <c:pt idx="3524">
                  <c:v>1214</c:v>
                </c:pt>
                <c:pt idx="3525">
                  <c:v>1214</c:v>
                </c:pt>
                <c:pt idx="3526">
                  <c:v>1215</c:v>
                </c:pt>
                <c:pt idx="3527">
                  <c:v>1216</c:v>
                </c:pt>
                <c:pt idx="3528">
                  <c:v>1217</c:v>
                </c:pt>
                <c:pt idx="3529">
                  <c:v>1218</c:v>
                </c:pt>
                <c:pt idx="3530">
                  <c:v>1219</c:v>
                </c:pt>
                <c:pt idx="3531">
                  <c:v>1220</c:v>
                </c:pt>
                <c:pt idx="3532">
                  <c:v>1220</c:v>
                </c:pt>
                <c:pt idx="3533">
                  <c:v>1220</c:v>
                </c:pt>
                <c:pt idx="3534">
                  <c:v>1220</c:v>
                </c:pt>
                <c:pt idx="3535">
                  <c:v>1221</c:v>
                </c:pt>
                <c:pt idx="3536">
                  <c:v>1221</c:v>
                </c:pt>
                <c:pt idx="3537">
                  <c:v>1222</c:v>
                </c:pt>
                <c:pt idx="3538">
                  <c:v>1222</c:v>
                </c:pt>
                <c:pt idx="3539">
                  <c:v>1223</c:v>
                </c:pt>
                <c:pt idx="3540">
                  <c:v>1223</c:v>
                </c:pt>
                <c:pt idx="3541">
                  <c:v>1223</c:v>
                </c:pt>
                <c:pt idx="3542">
                  <c:v>1223</c:v>
                </c:pt>
                <c:pt idx="3543">
                  <c:v>1223</c:v>
                </c:pt>
                <c:pt idx="3544">
                  <c:v>1223</c:v>
                </c:pt>
                <c:pt idx="3545">
                  <c:v>1223</c:v>
                </c:pt>
                <c:pt idx="3546">
                  <c:v>1223</c:v>
                </c:pt>
                <c:pt idx="3547">
                  <c:v>1223</c:v>
                </c:pt>
                <c:pt idx="3548">
                  <c:v>1223</c:v>
                </c:pt>
                <c:pt idx="3549">
                  <c:v>1223</c:v>
                </c:pt>
                <c:pt idx="3550">
                  <c:v>1223</c:v>
                </c:pt>
                <c:pt idx="3551">
                  <c:v>1223</c:v>
                </c:pt>
                <c:pt idx="3552">
                  <c:v>1224</c:v>
                </c:pt>
                <c:pt idx="3553">
                  <c:v>1225</c:v>
                </c:pt>
                <c:pt idx="3554">
                  <c:v>1226</c:v>
                </c:pt>
                <c:pt idx="3555">
                  <c:v>1226</c:v>
                </c:pt>
                <c:pt idx="3556">
                  <c:v>1226</c:v>
                </c:pt>
                <c:pt idx="3557">
                  <c:v>1226</c:v>
                </c:pt>
                <c:pt idx="3558">
                  <c:v>1226</c:v>
                </c:pt>
                <c:pt idx="3559">
                  <c:v>1226</c:v>
                </c:pt>
                <c:pt idx="3560">
                  <c:v>1226</c:v>
                </c:pt>
                <c:pt idx="3561">
                  <c:v>1226</c:v>
                </c:pt>
                <c:pt idx="3562">
                  <c:v>1227</c:v>
                </c:pt>
                <c:pt idx="3563">
                  <c:v>1227</c:v>
                </c:pt>
                <c:pt idx="3564">
                  <c:v>1228</c:v>
                </c:pt>
                <c:pt idx="3565">
                  <c:v>1229</c:v>
                </c:pt>
                <c:pt idx="3566">
                  <c:v>1229</c:v>
                </c:pt>
                <c:pt idx="3567">
                  <c:v>1229</c:v>
                </c:pt>
                <c:pt idx="3568">
                  <c:v>1229</c:v>
                </c:pt>
                <c:pt idx="3569">
                  <c:v>1230</c:v>
                </c:pt>
                <c:pt idx="3570">
                  <c:v>1230</c:v>
                </c:pt>
                <c:pt idx="3571">
                  <c:v>1230</c:v>
                </c:pt>
                <c:pt idx="3572">
                  <c:v>1230</c:v>
                </c:pt>
                <c:pt idx="3573">
                  <c:v>1230</c:v>
                </c:pt>
                <c:pt idx="3574">
                  <c:v>1231</c:v>
                </c:pt>
                <c:pt idx="3575">
                  <c:v>1231</c:v>
                </c:pt>
                <c:pt idx="3576">
                  <c:v>1231</c:v>
                </c:pt>
                <c:pt idx="3577">
                  <c:v>1231</c:v>
                </c:pt>
                <c:pt idx="3578">
                  <c:v>1232</c:v>
                </c:pt>
                <c:pt idx="3579">
                  <c:v>1232</c:v>
                </c:pt>
                <c:pt idx="3580">
                  <c:v>1232</c:v>
                </c:pt>
                <c:pt idx="3581">
                  <c:v>1233</c:v>
                </c:pt>
                <c:pt idx="3582">
                  <c:v>1233</c:v>
                </c:pt>
                <c:pt idx="3583">
                  <c:v>1234</c:v>
                </c:pt>
                <c:pt idx="3584">
                  <c:v>1235</c:v>
                </c:pt>
                <c:pt idx="3585">
                  <c:v>1235</c:v>
                </c:pt>
                <c:pt idx="3586">
                  <c:v>1236</c:v>
                </c:pt>
                <c:pt idx="3587">
                  <c:v>1237</c:v>
                </c:pt>
                <c:pt idx="3588">
                  <c:v>1237</c:v>
                </c:pt>
                <c:pt idx="3589">
                  <c:v>1237</c:v>
                </c:pt>
                <c:pt idx="3590">
                  <c:v>1237</c:v>
                </c:pt>
                <c:pt idx="3591">
                  <c:v>1237</c:v>
                </c:pt>
                <c:pt idx="3592">
                  <c:v>1238</c:v>
                </c:pt>
                <c:pt idx="3593">
                  <c:v>1239</c:v>
                </c:pt>
                <c:pt idx="3594">
                  <c:v>1239</c:v>
                </c:pt>
                <c:pt idx="3595">
                  <c:v>1239</c:v>
                </c:pt>
                <c:pt idx="3596">
                  <c:v>1239</c:v>
                </c:pt>
                <c:pt idx="3597">
                  <c:v>1239</c:v>
                </c:pt>
                <c:pt idx="3598">
                  <c:v>1239</c:v>
                </c:pt>
                <c:pt idx="3599">
                  <c:v>1239</c:v>
                </c:pt>
                <c:pt idx="3600">
                  <c:v>1240</c:v>
                </c:pt>
                <c:pt idx="3601">
                  <c:v>1240</c:v>
                </c:pt>
                <c:pt idx="3602">
                  <c:v>1240</c:v>
                </c:pt>
                <c:pt idx="3603">
                  <c:v>1240</c:v>
                </c:pt>
                <c:pt idx="3604">
                  <c:v>1240</c:v>
                </c:pt>
                <c:pt idx="3605">
                  <c:v>1240</c:v>
                </c:pt>
                <c:pt idx="3606">
                  <c:v>1240</c:v>
                </c:pt>
                <c:pt idx="3607">
                  <c:v>1240</c:v>
                </c:pt>
                <c:pt idx="3608">
                  <c:v>1241</c:v>
                </c:pt>
                <c:pt idx="3609">
                  <c:v>1241</c:v>
                </c:pt>
                <c:pt idx="3610">
                  <c:v>1241</c:v>
                </c:pt>
                <c:pt idx="3611">
                  <c:v>1241</c:v>
                </c:pt>
                <c:pt idx="3612">
                  <c:v>1242</c:v>
                </c:pt>
                <c:pt idx="3613">
                  <c:v>1242</c:v>
                </c:pt>
                <c:pt idx="3614">
                  <c:v>1243</c:v>
                </c:pt>
                <c:pt idx="3615">
                  <c:v>1243</c:v>
                </c:pt>
                <c:pt idx="3616">
                  <c:v>1243</c:v>
                </c:pt>
                <c:pt idx="3617">
                  <c:v>1243</c:v>
                </c:pt>
                <c:pt idx="3618">
                  <c:v>1243</c:v>
                </c:pt>
                <c:pt idx="3619">
                  <c:v>1243</c:v>
                </c:pt>
                <c:pt idx="3620">
                  <c:v>1243</c:v>
                </c:pt>
                <c:pt idx="3621">
                  <c:v>1244</c:v>
                </c:pt>
                <c:pt idx="3622">
                  <c:v>1245</c:v>
                </c:pt>
                <c:pt idx="3623">
                  <c:v>1246</c:v>
                </c:pt>
                <c:pt idx="3624">
                  <c:v>1247</c:v>
                </c:pt>
                <c:pt idx="3625">
                  <c:v>1248</c:v>
                </c:pt>
                <c:pt idx="3626">
                  <c:v>1249</c:v>
                </c:pt>
                <c:pt idx="3627">
                  <c:v>1250</c:v>
                </c:pt>
                <c:pt idx="3628">
                  <c:v>1251</c:v>
                </c:pt>
                <c:pt idx="3629">
                  <c:v>1251</c:v>
                </c:pt>
                <c:pt idx="3630">
                  <c:v>1252</c:v>
                </c:pt>
                <c:pt idx="3631">
                  <c:v>1253</c:v>
                </c:pt>
                <c:pt idx="3632">
                  <c:v>1253</c:v>
                </c:pt>
                <c:pt idx="3633">
                  <c:v>1253</c:v>
                </c:pt>
                <c:pt idx="3634">
                  <c:v>1253</c:v>
                </c:pt>
                <c:pt idx="3635">
                  <c:v>1253</c:v>
                </c:pt>
                <c:pt idx="3636">
                  <c:v>1253</c:v>
                </c:pt>
                <c:pt idx="3637">
                  <c:v>1253</c:v>
                </c:pt>
                <c:pt idx="3638">
                  <c:v>1253</c:v>
                </c:pt>
                <c:pt idx="3639">
                  <c:v>1253</c:v>
                </c:pt>
                <c:pt idx="3640">
                  <c:v>1254</c:v>
                </c:pt>
                <c:pt idx="3641">
                  <c:v>1254</c:v>
                </c:pt>
                <c:pt idx="3642">
                  <c:v>1255</c:v>
                </c:pt>
                <c:pt idx="3643">
                  <c:v>1256</c:v>
                </c:pt>
                <c:pt idx="3644">
                  <c:v>1257</c:v>
                </c:pt>
                <c:pt idx="3645">
                  <c:v>1257</c:v>
                </c:pt>
                <c:pt idx="3646">
                  <c:v>1257</c:v>
                </c:pt>
                <c:pt idx="3647">
                  <c:v>1257</c:v>
                </c:pt>
                <c:pt idx="3648">
                  <c:v>1257</c:v>
                </c:pt>
                <c:pt idx="3649">
                  <c:v>1257</c:v>
                </c:pt>
                <c:pt idx="3650">
                  <c:v>1257</c:v>
                </c:pt>
                <c:pt idx="3651">
                  <c:v>1257</c:v>
                </c:pt>
                <c:pt idx="3652">
                  <c:v>1258</c:v>
                </c:pt>
                <c:pt idx="3653">
                  <c:v>1259</c:v>
                </c:pt>
                <c:pt idx="3654">
                  <c:v>1260</c:v>
                </c:pt>
                <c:pt idx="3655">
                  <c:v>1261</c:v>
                </c:pt>
                <c:pt idx="3656">
                  <c:v>1262</c:v>
                </c:pt>
                <c:pt idx="3657">
                  <c:v>1262</c:v>
                </c:pt>
                <c:pt idx="3658">
                  <c:v>1262</c:v>
                </c:pt>
                <c:pt idx="3659">
                  <c:v>1262</c:v>
                </c:pt>
                <c:pt idx="3660">
                  <c:v>1262</c:v>
                </c:pt>
                <c:pt idx="3661">
                  <c:v>1262</c:v>
                </c:pt>
                <c:pt idx="3662">
                  <c:v>1262</c:v>
                </c:pt>
                <c:pt idx="3663">
                  <c:v>1262</c:v>
                </c:pt>
                <c:pt idx="3664">
                  <c:v>1263</c:v>
                </c:pt>
                <c:pt idx="3665">
                  <c:v>1263</c:v>
                </c:pt>
                <c:pt idx="3666">
                  <c:v>1263</c:v>
                </c:pt>
                <c:pt idx="3667">
                  <c:v>1264</c:v>
                </c:pt>
                <c:pt idx="3668">
                  <c:v>1264</c:v>
                </c:pt>
                <c:pt idx="3669">
                  <c:v>1264</c:v>
                </c:pt>
                <c:pt idx="3670">
                  <c:v>1265</c:v>
                </c:pt>
                <c:pt idx="3671">
                  <c:v>1266</c:v>
                </c:pt>
                <c:pt idx="3672">
                  <c:v>1267</c:v>
                </c:pt>
                <c:pt idx="3673">
                  <c:v>1268</c:v>
                </c:pt>
                <c:pt idx="3674">
                  <c:v>1268</c:v>
                </c:pt>
                <c:pt idx="3675">
                  <c:v>1268</c:v>
                </c:pt>
                <c:pt idx="3676">
                  <c:v>1268</c:v>
                </c:pt>
                <c:pt idx="3677">
                  <c:v>1268</c:v>
                </c:pt>
                <c:pt idx="3678">
                  <c:v>1268</c:v>
                </c:pt>
                <c:pt idx="3679">
                  <c:v>1269</c:v>
                </c:pt>
                <c:pt idx="3680">
                  <c:v>1270</c:v>
                </c:pt>
                <c:pt idx="3681">
                  <c:v>1271</c:v>
                </c:pt>
                <c:pt idx="3682">
                  <c:v>1272</c:v>
                </c:pt>
                <c:pt idx="3683">
                  <c:v>1273</c:v>
                </c:pt>
                <c:pt idx="3684">
                  <c:v>1274</c:v>
                </c:pt>
                <c:pt idx="3685">
                  <c:v>1275</c:v>
                </c:pt>
                <c:pt idx="3686">
                  <c:v>1276</c:v>
                </c:pt>
                <c:pt idx="3687">
                  <c:v>1276</c:v>
                </c:pt>
                <c:pt idx="3688">
                  <c:v>1276</c:v>
                </c:pt>
                <c:pt idx="3689">
                  <c:v>1276</c:v>
                </c:pt>
                <c:pt idx="3690">
                  <c:v>1276</c:v>
                </c:pt>
                <c:pt idx="3691">
                  <c:v>1276</c:v>
                </c:pt>
                <c:pt idx="3692">
                  <c:v>1276</c:v>
                </c:pt>
                <c:pt idx="3693">
                  <c:v>1277</c:v>
                </c:pt>
                <c:pt idx="3694">
                  <c:v>1277</c:v>
                </c:pt>
                <c:pt idx="3695">
                  <c:v>1278</c:v>
                </c:pt>
                <c:pt idx="3696">
                  <c:v>1278</c:v>
                </c:pt>
                <c:pt idx="3697">
                  <c:v>1278</c:v>
                </c:pt>
                <c:pt idx="3698">
                  <c:v>1279</c:v>
                </c:pt>
                <c:pt idx="3699">
                  <c:v>1279</c:v>
                </c:pt>
                <c:pt idx="3700">
                  <c:v>1279</c:v>
                </c:pt>
                <c:pt idx="3701">
                  <c:v>1279</c:v>
                </c:pt>
                <c:pt idx="3702">
                  <c:v>1280</c:v>
                </c:pt>
                <c:pt idx="3703">
                  <c:v>1280</c:v>
                </c:pt>
                <c:pt idx="3704">
                  <c:v>1281</c:v>
                </c:pt>
                <c:pt idx="3705">
                  <c:v>1281</c:v>
                </c:pt>
                <c:pt idx="3706">
                  <c:v>1281</c:v>
                </c:pt>
                <c:pt idx="3707">
                  <c:v>1281</c:v>
                </c:pt>
                <c:pt idx="3708">
                  <c:v>1281</c:v>
                </c:pt>
                <c:pt idx="3709">
                  <c:v>1281</c:v>
                </c:pt>
                <c:pt idx="3710">
                  <c:v>1282</c:v>
                </c:pt>
                <c:pt idx="3711">
                  <c:v>1282</c:v>
                </c:pt>
                <c:pt idx="3712">
                  <c:v>1282</c:v>
                </c:pt>
                <c:pt idx="3713">
                  <c:v>1283</c:v>
                </c:pt>
                <c:pt idx="3714">
                  <c:v>1284</c:v>
                </c:pt>
                <c:pt idx="3715">
                  <c:v>1284</c:v>
                </c:pt>
                <c:pt idx="3716">
                  <c:v>1284</c:v>
                </c:pt>
                <c:pt idx="3717">
                  <c:v>1284</c:v>
                </c:pt>
                <c:pt idx="3718">
                  <c:v>1285</c:v>
                </c:pt>
                <c:pt idx="3719">
                  <c:v>1286</c:v>
                </c:pt>
                <c:pt idx="3720">
                  <c:v>1286</c:v>
                </c:pt>
                <c:pt idx="3721">
                  <c:v>1286</c:v>
                </c:pt>
                <c:pt idx="3722">
                  <c:v>1286</c:v>
                </c:pt>
                <c:pt idx="3723">
                  <c:v>1286</c:v>
                </c:pt>
                <c:pt idx="3724">
                  <c:v>1287</c:v>
                </c:pt>
                <c:pt idx="3725">
                  <c:v>1287</c:v>
                </c:pt>
                <c:pt idx="3726">
                  <c:v>1287</c:v>
                </c:pt>
                <c:pt idx="3727">
                  <c:v>1287</c:v>
                </c:pt>
                <c:pt idx="3728">
                  <c:v>1287</c:v>
                </c:pt>
                <c:pt idx="3729">
                  <c:v>1287</c:v>
                </c:pt>
                <c:pt idx="3730">
                  <c:v>1287</c:v>
                </c:pt>
                <c:pt idx="3731">
                  <c:v>1287</c:v>
                </c:pt>
                <c:pt idx="3732">
                  <c:v>1287</c:v>
                </c:pt>
                <c:pt idx="3733">
                  <c:v>1287</c:v>
                </c:pt>
                <c:pt idx="3734">
                  <c:v>1287</c:v>
                </c:pt>
                <c:pt idx="3735">
                  <c:v>1287</c:v>
                </c:pt>
                <c:pt idx="3736">
                  <c:v>1288</c:v>
                </c:pt>
                <c:pt idx="3737">
                  <c:v>1289</c:v>
                </c:pt>
                <c:pt idx="3738">
                  <c:v>1289</c:v>
                </c:pt>
                <c:pt idx="3739">
                  <c:v>1289</c:v>
                </c:pt>
                <c:pt idx="3740">
                  <c:v>1289</c:v>
                </c:pt>
                <c:pt idx="3741">
                  <c:v>1289</c:v>
                </c:pt>
                <c:pt idx="3742">
                  <c:v>1289</c:v>
                </c:pt>
                <c:pt idx="3743">
                  <c:v>1290</c:v>
                </c:pt>
                <c:pt idx="3744">
                  <c:v>1291</c:v>
                </c:pt>
                <c:pt idx="3745">
                  <c:v>1291</c:v>
                </c:pt>
                <c:pt idx="3746">
                  <c:v>1292</c:v>
                </c:pt>
                <c:pt idx="3747">
                  <c:v>1292</c:v>
                </c:pt>
                <c:pt idx="3748">
                  <c:v>1292</c:v>
                </c:pt>
                <c:pt idx="3749">
                  <c:v>1292</c:v>
                </c:pt>
                <c:pt idx="3750">
                  <c:v>1292</c:v>
                </c:pt>
                <c:pt idx="3751">
                  <c:v>1292</c:v>
                </c:pt>
                <c:pt idx="3752">
                  <c:v>1293</c:v>
                </c:pt>
                <c:pt idx="3753">
                  <c:v>1293</c:v>
                </c:pt>
                <c:pt idx="3754">
                  <c:v>1293</c:v>
                </c:pt>
                <c:pt idx="3755">
                  <c:v>1294</c:v>
                </c:pt>
                <c:pt idx="3756">
                  <c:v>1294</c:v>
                </c:pt>
                <c:pt idx="3757">
                  <c:v>1294</c:v>
                </c:pt>
                <c:pt idx="3758">
                  <c:v>1294</c:v>
                </c:pt>
                <c:pt idx="3759">
                  <c:v>1294</c:v>
                </c:pt>
                <c:pt idx="3760">
                  <c:v>1295</c:v>
                </c:pt>
                <c:pt idx="3761">
                  <c:v>1295</c:v>
                </c:pt>
                <c:pt idx="3762">
                  <c:v>1295</c:v>
                </c:pt>
                <c:pt idx="3763">
                  <c:v>1296</c:v>
                </c:pt>
                <c:pt idx="3764">
                  <c:v>1296</c:v>
                </c:pt>
                <c:pt idx="3765">
                  <c:v>1297</c:v>
                </c:pt>
                <c:pt idx="3766">
                  <c:v>1298</c:v>
                </c:pt>
                <c:pt idx="3767">
                  <c:v>1299</c:v>
                </c:pt>
                <c:pt idx="3768">
                  <c:v>1299</c:v>
                </c:pt>
                <c:pt idx="3769">
                  <c:v>1299</c:v>
                </c:pt>
                <c:pt idx="3770">
                  <c:v>1299</c:v>
                </c:pt>
                <c:pt idx="3771">
                  <c:v>1299</c:v>
                </c:pt>
                <c:pt idx="3772">
                  <c:v>1300</c:v>
                </c:pt>
                <c:pt idx="3773">
                  <c:v>1300</c:v>
                </c:pt>
                <c:pt idx="3774">
                  <c:v>1300</c:v>
                </c:pt>
                <c:pt idx="3775">
                  <c:v>1301</c:v>
                </c:pt>
                <c:pt idx="3776">
                  <c:v>1302</c:v>
                </c:pt>
                <c:pt idx="3777">
                  <c:v>1303</c:v>
                </c:pt>
                <c:pt idx="3778">
                  <c:v>1304</c:v>
                </c:pt>
                <c:pt idx="3779">
                  <c:v>1305</c:v>
                </c:pt>
                <c:pt idx="3780">
                  <c:v>1306</c:v>
                </c:pt>
                <c:pt idx="3781">
                  <c:v>1307</c:v>
                </c:pt>
                <c:pt idx="3782">
                  <c:v>1308</c:v>
                </c:pt>
                <c:pt idx="3783">
                  <c:v>1309</c:v>
                </c:pt>
                <c:pt idx="3784">
                  <c:v>1310</c:v>
                </c:pt>
                <c:pt idx="3785">
                  <c:v>1311</c:v>
                </c:pt>
                <c:pt idx="3786">
                  <c:v>1311</c:v>
                </c:pt>
                <c:pt idx="3787">
                  <c:v>1311</c:v>
                </c:pt>
                <c:pt idx="3788">
                  <c:v>1312</c:v>
                </c:pt>
                <c:pt idx="3789">
                  <c:v>1313</c:v>
                </c:pt>
                <c:pt idx="3790">
                  <c:v>1314</c:v>
                </c:pt>
                <c:pt idx="3791">
                  <c:v>1315</c:v>
                </c:pt>
                <c:pt idx="3792">
                  <c:v>1316</c:v>
                </c:pt>
                <c:pt idx="3793">
                  <c:v>1317</c:v>
                </c:pt>
                <c:pt idx="3794">
                  <c:v>1318</c:v>
                </c:pt>
                <c:pt idx="3795">
                  <c:v>1318</c:v>
                </c:pt>
                <c:pt idx="3796">
                  <c:v>1319</c:v>
                </c:pt>
                <c:pt idx="3797">
                  <c:v>1319</c:v>
                </c:pt>
                <c:pt idx="3798">
                  <c:v>1319</c:v>
                </c:pt>
                <c:pt idx="3799">
                  <c:v>1319</c:v>
                </c:pt>
                <c:pt idx="3800">
                  <c:v>1319</c:v>
                </c:pt>
                <c:pt idx="3801">
                  <c:v>1319</c:v>
                </c:pt>
                <c:pt idx="3802">
                  <c:v>1320</c:v>
                </c:pt>
                <c:pt idx="3803">
                  <c:v>1320</c:v>
                </c:pt>
                <c:pt idx="3804">
                  <c:v>1321</c:v>
                </c:pt>
                <c:pt idx="3805">
                  <c:v>1321</c:v>
                </c:pt>
                <c:pt idx="3806">
                  <c:v>1321</c:v>
                </c:pt>
                <c:pt idx="3807">
                  <c:v>1321</c:v>
                </c:pt>
                <c:pt idx="3808">
                  <c:v>1321</c:v>
                </c:pt>
                <c:pt idx="3809">
                  <c:v>1321</c:v>
                </c:pt>
                <c:pt idx="3810">
                  <c:v>1321</c:v>
                </c:pt>
                <c:pt idx="3811">
                  <c:v>1321</c:v>
                </c:pt>
                <c:pt idx="3812">
                  <c:v>1321</c:v>
                </c:pt>
                <c:pt idx="3813">
                  <c:v>1321</c:v>
                </c:pt>
                <c:pt idx="3814">
                  <c:v>1322</c:v>
                </c:pt>
                <c:pt idx="3815">
                  <c:v>1322</c:v>
                </c:pt>
                <c:pt idx="3816">
                  <c:v>1323</c:v>
                </c:pt>
                <c:pt idx="3817">
                  <c:v>1324</c:v>
                </c:pt>
                <c:pt idx="3818">
                  <c:v>1324</c:v>
                </c:pt>
                <c:pt idx="3819">
                  <c:v>1325</c:v>
                </c:pt>
                <c:pt idx="3820">
                  <c:v>1325</c:v>
                </c:pt>
                <c:pt idx="3821">
                  <c:v>1326</c:v>
                </c:pt>
                <c:pt idx="3822">
                  <c:v>1327</c:v>
                </c:pt>
                <c:pt idx="3823">
                  <c:v>1328</c:v>
                </c:pt>
                <c:pt idx="3824">
                  <c:v>1329</c:v>
                </c:pt>
                <c:pt idx="3825">
                  <c:v>1330</c:v>
                </c:pt>
                <c:pt idx="3826">
                  <c:v>1331</c:v>
                </c:pt>
                <c:pt idx="3827">
                  <c:v>1331</c:v>
                </c:pt>
                <c:pt idx="3828">
                  <c:v>1332</c:v>
                </c:pt>
                <c:pt idx="3829">
                  <c:v>1333</c:v>
                </c:pt>
                <c:pt idx="3830">
                  <c:v>1334</c:v>
                </c:pt>
                <c:pt idx="3831">
                  <c:v>1334</c:v>
                </c:pt>
                <c:pt idx="3832">
                  <c:v>1335</c:v>
                </c:pt>
                <c:pt idx="3833">
                  <c:v>1336</c:v>
                </c:pt>
                <c:pt idx="3834">
                  <c:v>1337</c:v>
                </c:pt>
                <c:pt idx="3835">
                  <c:v>1338</c:v>
                </c:pt>
                <c:pt idx="3836">
                  <c:v>1339</c:v>
                </c:pt>
                <c:pt idx="3837">
                  <c:v>1339</c:v>
                </c:pt>
                <c:pt idx="3838">
                  <c:v>1340</c:v>
                </c:pt>
                <c:pt idx="3839">
                  <c:v>1341</c:v>
                </c:pt>
                <c:pt idx="3840">
                  <c:v>1342</c:v>
                </c:pt>
                <c:pt idx="3841">
                  <c:v>1343</c:v>
                </c:pt>
                <c:pt idx="3842">
                  <c:v>1344</c:v>
                </c:pt>
                <c:pt idx="3843">
                  <c:v>1345</c:v>
                </c:pt>
                <c:pt idx="3844">
                  <c:v>1346</c:v>
                </c:pt>
                <c:pt idx="3845">
                  <c:v>1346</c:v>
                </c:pt>
                <c:pt idx="3846">
                  <c:v>1347</c:v>
                </c:pt>
                <c:pt idx="3847">
                  <c:v>1348</c:v>
                </c:pt>
                <c:pt idx="3848">
                  <c:v>1349</c:v>
                </c:pt>
                <c:pt idx="3849">
                  <c:v>1349</c:v>
                </c:pt>
                <c:pt idx="3850">
                  <c:v>1349</c:v>
                </c:pt>
                <c:pt idx="3851">
                  <c:v>1349</c:v>
                </c:pt>
                <c:pt idx="3852">
                  <c:v>1349</c:v>
                </c:pt>
                <c:pt idx="3853">
                  <c:v>1350</c:v>
                </c:pt>
                <c:pt idx="3854">
                  <c:v>1351</c:v>
                </c:pt>
                <c:pt idx="3855">
                  <c:v>1352</c:v>
                </c:pt>
                <c:pt idx="3856">
                  <c:v>1352</c:v>
                </c:pt>
                <c:pt idx="3857">
                  <c:v>1353</c:v>
                </c:pt>
                <c:pt idx="3858">
                  <c:v>1354</c:v>
                </c:pt>
                <c:pt idx="3859">
                  <c:v>1355</c:v>
                </c:pt>
                <c:pt idx="3860">
                  <c:v>1356</c:v>
                </c:pt>
                <c:pt idx="3861">
                  <c:v>1356</c:v>
                </c:pt>
                <c:pt idx="3862">
                  <c:v>1356</c:v>
                </c:pt>
                <c:pt idx="3863">
                  <c:v>1357</c:v>
                </c:pt>
                <c:pt idx="3864">
                  <c:v>1357</c:v>
                </c:pt>
                <c:pt idx="3865">
                  <c:v>1358</c:v>
                </c:pt>
                <c:pt idx="3866">
                  <c:v>1359</c:v>
                </c:pt>
                <c:pt idx="3867">
                  <c:v>1359</c:v>
                </c:pt>
                <c:pt idx="3868">
                  <c:v>1359</c:v>
                </c:pt>
                <c:pt idx="3869">
                  <c:v>1360</c:v>
                </c:pt>
                <c:pt idx="3870">
                  <c:v>1361</c:v>
                </c:pt>
                <c:pt idx="3871">
                  <c:v>1362</c:v>
                </c:pt>
                <c:pt idx="3872">
                  <c:v>1363</c:v>
                </c:pt>
                <c:pt idx="3873">
                  <c:v>1363</c:v>
                </c:pt>
                <c:pt idx="3874">
                  <c:v>1364</c:v>
                </c:pt>
                <c:pt idx="3875">
                  <c:v>1365</c:v>
                </c:pt>
                <c:pt idx="3876">
                  <c:v>1366</c:v>
                </c:pt>
                <c:pt idx="3877">
                  <c:v>1367</c:v>
                </c:pt>
                <c:pt idx="3878">
                  <c:v>1368</c:v>
                </c:pt>
                <c:pt idx="3879">
                  <c:v>1368</c:v>
                </c:pt>
                <c:pt idx="3880">
                  <c:v>1368</c:v>
                </c:pt>
                <c:pt idx="3881">
                  <c:v>1369</c:v>
                </c:pt>
                <c:pt idx="3882">
                  <c:v>1370</c:v>
                </c:pt>
                <c:pt idx="3883">
                  <c:v>1370</c:v>
                </c:pt>
                <c:pt idx="3884">
                  <c:v>1371</c:v>
                </c:pt>
                <c:pt idx="3885">
                  <c:v>1371</c:v>
                </c:pt>
                <c:pt idx="3886">
                  <c:v>1371</c:v>
                </c:pt>
                <c:pt idx="3887">
                  <c:v>1371</c:v>
                </c:pt>
                <c:pt idx="3888">
                  <c:v>1371</c:v>
                </c:pt>
                <c:pt idx="3889">
                  <c:v>1371</c:v>
                </c:pt>
                <c:pt idx="3890">
                  <c:v>1371</c:v>
                </c:pt>
                <c:pt idx="3891">
                  <c:v>1371</c:v>
                </c:pt>
                <c:pt idx="3892">
                  <c:v>1371</c:v>
                </c:pt>
                <c:pt idx="3893">
                  <c:v>1371</c:v>
                </c:pt>
                <c:pt idx="3894">
                  <c:v>1371</c:v>
                </c:pt>
                <c:pt idx="3895">
                  <c:v>1371</c:v>
                </c:pt>
                <c:pt idx="3896">
                  <c:v>1371</c:v>
                </c:pt>
                <c:pt idx="3897">
                  <c:v>1371</c:v>
                </c:pt>
                <c:pt idx="3898">
                  <c:v>1371</c:v>
                </c:pt>
                <c:pt idx="3899">
                  <c:v>1371</c:v>
                </c:pt>
                <c:pt idx="3900">
                  <c:v>1371</c:v>
                </c:pt>
                <c:pt idx="3901">
                  <c:v>1371</c:v>
                </c:pt>
                <c:pt idx="3902">
                  <c:v>1371</c:v>
                </c:pt>
                <c:pt idx="3903">
                  <c:v>1371</c:v>
                </c:pt>
                <c:pt idx="3904">
                  <c:v>1371</c:v>
                </c:pt>
                <c:pt idx="3905">
                  <c:v>1371</c:v>
                </c:pt>
                <c:pt idx="3906">
                  <c:v>1371</c:v>
                </c:pt>
                <c:pt idx="3907">
                  <c:v>1371</c:v>
                </c:pt>
                <c:pt idx="3908">
                  <c:v>1371</c:v>
                </c:pt>
                <c:pt idx="3909">
                  <c:v>1371</c:v>
                </c:pt>
                <c:pt idx="3910">
                  <c:v>1371</c:v>
                </c:pt>
                <c:pt idx="3911">
                  <c:v>1371</c:v>
                </c:pt>
                <c:pt idx="3912">
                  <c:v>1372</c:v>
                </c:pt>
                <c:pt idx="3913">
                  <c:v>1372</c:v>
                </c:pt>
                <c:pt idx="3914">
                  <c:v>1372</c:v>
                </c:pt>
                <c:pt idx="3915">
                  <c:v>1372</c:v>
                </c:pt>
                <c:pt idx="3916">
                  <c:v>1372</c:v>
                </c:pt>
                <c:pt idx="3917">
                  <c:v>1372</c:v>
                </c:pt>
                <c:pt idx="3918">
                  <c:v>1373</c:v>
                </c:pt>
                <c:pt idx="3919">
                  <c:v>1373</c:v>
                </c:pt>
                <c:pt idx="3920">
                  <c:v>1373</c:v>
                </c:pt>
                <c:pt idx="3921">
                  <c:v>1374</c:v>
                </c:pt>
                <c:pt idx="3922">
                  <c:v>1375</c:v>
                </c:pt>
                <c:pt idx="3923">
                  <c:v>1375</c:v>
                </c:pt>
                <c:pt idx="3924">
                  <c:v>1375</c:v>
                </c:pt>
                <c:pt idx="3925">
                  <c:v>1376</c:v>
                </c:pt>
                <c:pt idx="3926">
                  <c:v>1377</c:v>
                </c:pt>
                <c:pt idx="3927">
                  <c:v>1377</c:v>
                </c:pt>
                <c:pt idx="3928">
                  <c:v>1377</c:v>
                </c:pt>
                <c:pt idx="3929">
                  <c:v>1377</c:v>
                </c:pt>
                <c:pt idx="3930">
                  <c:v>1377</c:v>
                </c:pt>
                <c:pt idx="3931">
                  <c:v>1377</c:v>
                </c:pt>
                <c:pt idx="3932">
                  <c:v>1377</c:v>
                </c:pt>
                <c:pt idx="3933">
                  <c:v>1377</c:v>
                </c:pt>
                <c:pt idx="3934">
                  <c:v>1377</c:v>
                </c:pt>
                <c:pt idx="3935">
                  <c:v>1377</c:v>
                </c:pt>
                <c:pt idx="3936">
                  <c:v>1377</c:v>
                </c:pt>
                <c:pt idx="3937">
                  <c:v>1377</c:v>
                </c:pt>
                <c:pt idx="3938">
                  <c:v>1377</c:v>
                </c:pt>
                <c:pt idx="3939">
                  <c:v>1377</c:v>
                </c:pt>
                <c:pt idx="3940">
                  <c:v>1377</c:v>
                </c:pt>
                <c:pt idx="3941">
                  <c:v>1377</c:v>
                </c:pt>
                <c:pt idx="3942">
                  <c:v>1377</c:v>
                </c:pt>
                <c:pt idx="3943">
                  <c:v>1377</c:v>
                </c:pt>
                <c:pt idx="3944">
                  <c:v>1377</c:v>
                </c:pt>
                <c:pt idx="3945">
                  <c:v>1377</c:v>
                </c:pt>
                <c:pt idx="3946">
                  <c:v>1377</c:v>
                </c:pt>
                <c:pt idx="3947">
                  <c:v>1377</c:v>
                </c:pt>
                <c:pt idx="3948">
                  <c:v>1378</c:v>
                </c:pt>
                <c:pt idx="3949">
                  <c:v>1379</c:v>
                </c:pt>
                <c:pt idx="3950">
                  <c:v>1380</c:v>
                </c:pt>
                <c:pt idx="3951">
                  <c:v>1380</c:v>
                </c:pt>
                <c:pt idx="3952">
                  <c:v>1380</c:v>
                </c:pt>
                <c:pt idx="3953">
                  <c:v>1380</c:v>
                </c:pt>
                <c:pt idx="3954">
                  <c:v>1380</c:v>
                </c:pt>
                <c:pt idx="3955">
                  <c:v>1381</c:v>
                </c:pt>
                <c:pt idx="3956">
                  <c:v>1381</c:v>
                </c:pt>
                <c:pt idx="3957">
                  <c:v>1381</c:v>
                </c:pt>
                <c:pt idx="3958">
                  <c:v>1382</c:v>
                </c:pt>
                <c:pt idx="3959">
                  <c:v>1382</c:v>
                </c:pt>
                <c:pt idx="3960">
                  <c:v>1382</c:v>
                </c:pt>
                <c:pt idx="3961">
                  <c:v>1382</c:v>
                </c:pt>
                <c:pt idx="3962">
                  <c:v>1382</c:v>
                </c:pt>
                <c:pt idx="3963">
                  <c:v>1382</c:v>
                </c:pt>
                <c:pt idx="3964">
                  <c:v>1383</c:v>
                </c:pt>
                <c:pt idx="3965">
                  <c:v>1383</c:v>
                </c:pt>
                <c:pt idx="3966">
                  <c:v>1384</c:v>
                </c:pt>
                <c:pt idx="3967">
                  <c:v>1384</c:v>
                </c:pt>
                <c:pt idx="3968">
                  <c:v>1384</c:v>
                </c:pt>
                <c:pt idx="3969">
                  <c:v>1384</c:v>
                </c:pt>
                <c:pt idx="3970">
                  <c:v>1384</c:v>
                </c:pt>
                <c:pt idx="3971">
                  <c:v>1385</c:v>
                </c:pt>
                <c:pt idx="3972">
                  <c:v>1386</c:v>
                </c:pt>
                <c:pt idx="3973">
                  <c:v>1387</c:v>
                </c:pt>
                <c:pt idx="3974">
                  <c:v>1387</c:v>
                </c:pt>
                <c:pt idx="3975">
                  <c:v>1387</c:v>
                </c:pt>
                <c:pt idx="3976">
                  <c:v>1387</c:v>
                </c:pt>
                <c:pt idx="3977">
                  <c:v>1387</c:v>
                </c:pt>
                <c:pt idx="3978">
                  <c:v>1387</c:v>
                </c:pt>
                <c:pt idx="3979">
                  <c:v>1388</c:v>
                </c:pt>
                <c:pt idx="3980">
                  <c:v>1389</c:v>
                </c:pt>
                <c:pt idx="3981">
                  <c:v>1390</c:v>
                </c:pt>
                <c:pt idx="3982">
                  <c:v>1390</c:v>
                </c:pt>
                <c:pt idx="3983">
                  <c:v>1390</c:v>
                </c:pt>
                <c:pt idx="3984">
                  <c:v>1390</c:v>
                </c:pt>
                <c:pt idx="3985">
                  <c:v>1391</c:v>
                </c:pt>
                <c:pt idx="3986">
                  <c:v>1391</c:v>
                </c:pt>
                <c:pt idx="3987">
                  <c:v>1391</c:v>
                </c:pt>
                <c:pt idx="3988">
                  <c:v>1391</c:v>
                </c:pt>
                <c:pt idx="3989">
                  <c:v>1391</c:v>
                </c:pt>
                <c:pt idx="3990">
                  <c:v>1391</c:v>
                </c:pt>
                <c:pt idx="3991">
                  <c:v>1391</c:v>
                </c:pt>
                <c:pt idx="3992">
                  <c:v>1391</c:v>
                </c:pt>
                <c:pt idx="3993">
                  <c:v>1391</c:v>
                </c:pt>
                <c:pt idx="3994">
                  <c:v>1391</c:v>
                </c:pt>
                <c:pt idx="3995">
                  <c:v>1391</c:v>
                </c:pt>
                <c:pt idx="3996">
                  <c:v>1391</c:v>
                </c:pt>
                <c:pt idx="3997">
                  <c:v>1391</c:v>
                </c:pt>
                <c:pt idx="3998">
                  <c:v>1391</c:v>
                </c:pt>
                <c:pt idx="3999">
                  <c:v>1391</c:v>
                </c:pt>
                <c:pt idx="4000">
                  <c:v>1391</c:v>
                </c:pt>
                <c:pt idx="4001">
                  <c:v>1391</c:v>
                </c:pt>
                <c:pt idx="4002">
                  <c:v>1391</c:v>
                </c:pt>
                <c:pt idx="4003">
                  <c:v>1391</c:v>
                </c:pt>
                <c:pt idx="4004">
                  <c:v>1391</c:v>
                </c:pt>
                <c:pt idx="4005">
                  <c:v>1391</c:v>
                </c:pt>
                <c:pt idx="4006">
                  <c:v>1391</c:v>
                </c:pt>
                <c:pt idx="4007">
                  <c:v>1391</c:v>
                </c:pt>
                <c:pt idx="4008">
                  <c:v>1391</c:v>
                </c:pt>
                <c:pt idx="4009">
                  <c:v>1391</c:v>
                </c:pt>
                <c:pt idx="4010">
                  <c:v>1392</c:v>
                </c:pt>
                <c:pt idx="4011">
                  <c:v>1393</c:v>
                </c:pt>
                <c:pt idx="4012">
                  <c:v>1394</c:v>
                </c:pt>
                <c:pt idx="4013">
                  <c:v>1395</c:v>
                </c:pt>
                <c:pt idx="4014">
                  <c:v>1395</c:v>
                </c:pt>
                <c:pt idx="4015">
                  <c:v>1395</c:v>
                </c:pt>
                <c:pt idx="4016">
                  <c:v>1395</c:v>
                </c:pt>
                <c:pt idx="4017">
                  <c:v>1395</c:v>
                </c:pt>
                <c:pt idx="4018">
                  <c:v>1395</c:v>
                </c:pt>
                <c:pt idx="4019">
                  <c:v>1395</c:v>
                </c:pt>
                <c:pt idx="4020">
                  <c:v>1395</c:v>
                </c:pt>
                <c:pt idx="4021">
                  <c:v>1395</c:v>
                </c:pt>
                <c:pt idx="4022">
                  <c:v>1396</c:v>
                </c:pt>
                <c:pt idx="4023">
                  <c:v>1397</c:v>
                </c:pt>
                <c:pt idx="4024">
                  <c:v>1397</c:v>
                </c:pt>
                <c:pt idx="4025">
                  <c:v>1398</c:v>
                </c:pt>
                <c:pt idx="4026">
                  <c:v>1398</c:v>
                </c:pt>
                <c:pt idx="4027">
                  <c:v>1398</c:v>
                </c:pt>
                <c:pt idx="4028">
                  <c:v>1398</c:v>
                </c:pt>
                <c:pt idx="4029">
                  <c:v>1399</c:v>
                </c:pt>
                <c:pt idx="4030">
                  <c:v>1400</c:v>
                </c:pt>
                <c:pt idx="4031">
                  <c:v>1400</c:v>
                </c:pt>
                <c:pt idx="4032">
                  <c:v>1400</c:v>
                </c:pt>
                <c:pt idx="4033">
                  <c:v>1401</c:v>
                </c:pt>
                <c:pt idx="4034">
                  <c:v>1401</c:v>
                </c:pt>
                <c:pt idx="4035">
                  <c:v>1402</c:v>
                </c:pt>
                <c:pt idx="4036">
                  <c:v>1402</c:v>
                </c:pt>
                <c:pt idx="4037">
                  <c:v>1402</c:v>
                </c:pt>
                <c:pt idx="4038">
                  <c:v>1403</c:v>
                </c:pt>
                <c:pt idx="4039">
                  <c:v>1403</c:v>
                </c:pt>
                <c:pt idx="4040">
                  <c:v>1403</c:v>
                </c:pt>
                <c:pt idx="4041">
                  <c:v>1403</c:v>
                </c:pt>
                <c:pt idx="4042">
                  <c:v>1403</c:v>
                </c:pt>
                <c:pt idx="4043">
                  <c:v>1404</c:v>
                </c:pt>
                <c:pt idx="4044">
                  <c:v>1404</c:v>
                </c:pt>
                <c:pt idx="4045">
                  <c:v>1404</c:v>
                </c:pt>
                <c:pt idx="4046">
                  <c:v>1404</c:v>
                </c:pt>
                <c:pt idx="4047">
                  <c:v>1404</c:v>
                </c:pt>
                <c:pt idx="4048">
                  <c:v>1404</c:v>
                </c:pt>
                <c:pt idx="4049">
                  <c:v>1404</c:v>
                </c:pt>
                <c:pt idx="4050">
                  <c:v>1404</c:v>
                </c:pt>
                <c:pt idx="4051">
                  <c:v>1404</c:v>
                </c:pt>
                <c:pt idx="4052">
                  <c:v>1404</c:v>
                </c:pt>
                <c:pt idx="4053">
                  <c:v>1404</c:v>
                </c:pt>
                <c:pt idx="4054">
                  <c:v>1404</c:v>
                </c:pt>
                <c:pt idx="4055">
                  <c:v>1404</c:v>
                </c:pt>
                <c:pt idx="4056">
                  <c:v>1404</c:v>
                </c:pt>
                <c:pt idx="4057">
                  <c:v>1404</c:v>
                </c:pt>
                <c:pt idx="4058">
                  <c:v>1404</c:v>
                </c:pt>
                <c:pt idx="4059">
                  <c:v>1404</c:v>
                </c:pt>
                <c:pt idx="4060">
                  <c:v>1404</c:v>
                </c:pt>
                <c:pt idx="4061">
                  <c:v>1404</c:v>
                </c:pt>
                <c:pt idx="4062">
                  <c:v>1405</c:v>
                </c:pt>
                <c:pt idx="4063">
                  <c:v>1406</c:v>
                </c:pt>
                <c:pt idx="4064">
                  <c:v>1406</c:v>
                </c:pt>
                <c:pt idx="4065">
                  <c:v>1407</c:v>
                </c:pt>
                <c:pt idx="4066">
                  <c:v>1407</c:v>
                </c:pt>
                <c:pt idx="4067">
                  <c:v>1407</c:v>
                </c:pt>
                <c:pt idx="4068">
                  <c:v>1408</c:v>
                </c:pt>
                <c:pt idx="4069">
                  <c:v>1409</c:v>
                </c:pt>
                <c:pt idx="4070">
                  <c:v>1409</c:v>
                </c:pt>
                <c:pt idx="4071">
                  <c:v>1410</c:v>
                </c:pt>
                <c:pt idx="4072">
                  <c:v>1410</c:v>
                </c:pt>
                <c:pt idx="4073">
                  <c:v>1410</c:v>
                </c:pt>
                <c:pt idx="4074">
                  <c:v>1411</c:v>
                </c:pt>
                <c:pt idx="4075">
                  <c:v>1412</c:v>
                </c:pt>
                <c:pt idx="4076">
                  <c:v>1413</c:v>
                </c:pt>
                <c:pt idx="4077">
                  <c:v>1413</c:v>
                </c:pt>
                <c:pt idx="4078">
                  <c:v>1414</c:v>
                </c:pt>
                <c:pt idx="4079">
                  <c:v>1414</c:v>
                </c:pt>
                <c:pt idx="4080">
                  <c:v>1415</c:v>
                </c:pt>
                <c:pt idx="4081">
                  <c:v>1416</c:v>
                </c:pt>
                <c:pt idx="4082">
                  <c:v>1417</c:v>
                </c:pt>
                <c:pt idx="4083">
                  <c:v>1417</c:v>
                </c:pt>
                <c:pt idx="4084">
                  <c:v>1417</c:v>
                </c:pt>
                <c:pt idx="4085">
                  <c:v>1417</c:v>
                </c:pt>
                <c:pt idx="4086">
                  <c:v>1417</c:v>
                </c:pt>
                <c:pt idx="4087">
                  <c:v>1417</c:v>
                </c:pt>
                <c:pt idx="4088">
                  <c:v>1417</c:v>
                </c:pt>
                <c:pt idx="4089">
                  <c:v>1417</c:v>
                </c:pt>
                <c:pt idx="4090">
                  <c:v>1417</c:v>
                </c:pt>
                <c:pt idx="4091">
                  <c:v>1417</c:v>
                </c:pt>
                <c:pt idx="4092">
                  <c:v>1417</c:v>
                </c:pt>
                <c:pt idx="4093">
                  <c:v>1417</c:v>
                </c:pt>
                <c:pt idx="4094">
                  <c:v>1417</c:v>
                </c:pt>
                <c:pt idx="4095">
                  <c:v>1417</c:v>
                </c:pt>
                <c:pt idx="4096">
                  <c:v>1417</c:v>
                </c:pt>
                <c:pt idx="4097">
                  <c:v>1417</c:v>
                </c:pt>
                <c:pt idx="4098">
                  <c:v>1417</c:v>
                </c:pt>
                <c:pt idx="4099">
                  <c:v>1417</c:v>
                </c:pt>
                <c:pt idx="4100">
                  <c:v>1417</c:v>
                </c:pt>
                <c:pt idx="4101">
                  <c:v>1417</c:v>
                </c:pt>
                <c:pt idx="4102">
                  <c:v>1417</c:v>
                </c:pt>
                <c:pt idx="4103">
                  <c:v>1417</c:v>
                </c:pt>
                <c:pt idx="4104">
                  <c:v>1417</c:v>
                </c:pt>
                <c:pt idx="4105">
                  <c:v>1417</c:v>
                </c:pt>
                <c:pt idx="4106">
                  <c:v>1417</c:v>
                </c:pt>
                <c:pt idx="4107">
                  <c:v>1417</c:v>
                </c:pt>
                <c:pt idx="4108">
                  <c:v>1417</c:v>
                </c:pt>
                <c:pt idx="4109">
                  <c:v>1417</c:v>
                </c:pt>
                <c:pt idx="4110">
                  <c:v>1417</c:v>
                </c:pt>
                <c:pt idx="4111">
                  <c:v>1417</c:v>
                </c:pt>
                <c:pt idx="4112">
                  <c:v>1417</c:v>
                </c:pt>
                <c:pt idx="4113">
                  <c:v>1417</c:v>
                </c:pt>
                <c:pt idx="4114">
                  <c:v>1418</c:v>
                </c:pt>
                <c:pt idx="4115">
                  <c:v>1418</c:v>
                </c:pt>
                <c:pt idx="4116">
                  <c:v>1418</c:v>
                </c:pt>
                <c:pt idx="4117">
                  <c:v>1418</c:v>
                </c:pt>
                <c:pt idx="4118">
                  <c:v>1418</c:v>
                </c:pt>
                <c:pt idx="4119">
                  <c:v>1418</c:v>
                </c:pt>
                <c:pt idx="4120">
                  <c:v>1418</c:v>
                </c:pt>
                <c:pt idx="4121">
                  <c:v>1418</c:v>
                </c:pt>
                <c:pt idx="4122">
                  <c:v>1418</c:v>
                </c:pt>
                <c:pt idx="4123">
                  <c:v>1418</c:v>
                </c:pt>
                <c:pt idx="4124">
                  <c:v>1418</c:v>
                </c:pt>
                <c:pt idx="4125">
                  <c:v>1418</c:v>
                </c:pt>
                <c:pt idx="4126">
                  <c:v>1418</c:v>
                </c:pt>
                <c:pt idx="4127">
                  <c:v>1418</c:v>
                </c:pt>
                <c:pt idx="4128">
                  <c:v>1418</c:v>
                </c:pt>
                <c:pt idx="4129">
                  <c:v>1418</c:v>
                </c:pt>
                <c:pt idx="4130">
                  <c:v>1418</c:v>
                </c:pt>
                <c:pt idx="4131">
                  <c:v>1418</c:v>
                </c:pt>
                <c:pt idx="4132">
                  <c:v>1418</c:v>
                </c:pt>
                <c:pt idx="4133">
                  <c:v>1418</c:v>
                </c:pt>
                <c:pt idx="4134">
                  <c:v>1418</c:v>
                </c:pt>
                <c:pt idx="4135">
                  <c:v>1418</c:v>
                </c:pt>
                <c:pt idx="4136">
                  <c:v>1419</c:v>
                </c:pt>
                <c:pt idx="4137">
                  <c:v>1420</c:v>
                </c:pt>
                <c:pt idx="4138">
                  <c:v>1421</c:v>
                </c:pt>
                <c:pt idx="4139">
                  <c:v>1422</c:v>
                </c:pt>
                <c:pt idx="4140">
                  <c:v>1423</c:v>
                </c:pt>
                <c:pt idx="4141">
                  <c:v>1423</c:v>
                </c:pt>
                <c:pt idx="4142">
                  <c:v>1423</c:v>
                </c:pt>
                <c:pt idx="4143">
                  <c:v>1424</c:v>
                </c:pt>
                <c:pt idx="4144">
                  <c:v>1425</c:v>
                </c:pt>
                <c:pt idx="4145">
                  <c:v>1425</c:v>
                </c:pt>
                <c:pt idx="4146">
                  <c:v>1425</c:v>
                </c:pt>
                <c:pt idx="4147">
                  <c:v>1426</c:v>
                </c:pt>
                <c:pt idx="4148">
                  <c:v>1426</c:v>
                </c:pt>
                <c:pt idx="4149">
                  <c:v>1426</c:v>
                </c:pt>
                <c:pt idx="4150">
                  <c:v>1427</c:v>
                </c:pt>
                <c:pt idx="4151">
                  <c:v>1428</c:v>
                </c:pt>
                <c:pt idx="4152">
                  <c:v>1429</c:v>
                </c:pt>
                <c:pt idx="4153">
                  <c:v>1430</c:v>
                </c:pt>
                <c:pt idx="4154">
                  <c:v>1431</c:v>
                </c:pt>
                <c:pt idx="4155">
                  <c:v>1431</c:v>
                </c:pt>
                <c:pt idx="4156">
                  <c:v>1431</c:v>
                </c:pt>
                <c:pt idx="4157">
                  <c:v>1432</c:v>
                </c:pt>
                <c:pt idx="4158">
                  <c:v>1432</c:v>
                </c:pt>
                <c:pt idx="4159">
                  <c:v>1432</c:v>
                </c:pt>
                <c:pt idx="4160">
                  <c:v>1432</c:v>
                </c:pt>
                <c:pt idx="4161">
                  <c:v>1433</c:v>
                </c:pt>
                <c:pt idx="4162">
                  <c:v>1433</c:v>
                </c:pt>
                <c:pt idx="4163">
                  <c:v>1433</c:v>
                </c:pt>
                <c:pt idx="4164">
                  <c:v>1434</c:v>
                </c:pt>
                <c:pt idx="4165">
                  <c:v>1434</c:v>
                </c:pt>
                <c:pt idx="4166">
                  <c:v>1435</c:v>
                </c:pt>
                <c:pt idx="4167">
                  <c:v>1435</c:v>
                </c:pt>
                <c:pt idx="4168">
                  <c:v>1436</c:v>
                </c:pt>
                <c:pt idx="4169">
                  <c:v>1436</c:v>
                </c:pt>
                <c:pt idx="4170">
                  <c:v>1436</c:v>
                </c:pt>
                <c:pt idx="4171">
                  <c:v>1436</c:v>
                </c:pt>
                <c:pt idx="4172">
                  <c:v>1436</c:v>
                </c:pt>
                <c:pt idx="4173">
                  <c:v>1436</c:v>
                </c:pt>
                <c:pt idx="4174">
                  <c:v>1436</c:v>
                </c:pt>
                <c:pt idx="4175">
                  <c:v>1436</c:v>
                </c:pt>
                <c:pt idx="4176">
                  <c:v>1436</c:v>
                </c:pt>
                <c:pt idx="4177">
                  <c:v>1436</c:v>
                </c:pt>
                <c:pt idx="4178">
                  <c:v>1436</c:v>
                </c:pt>
                <c:pt idx="4179">
                  <c:v>1436</c:v>
                </c:pt>
                <c:pt idx="4180">
                  <c:v>1437</c:v>
                </c:pt>
                <c:pt idx="4181">
                  <c:v>1437</c:v>
                </c:pt>
                <c:pt idx="4182">
                  <c:v>1438</c:v>
                </c:pt>
                <c:pt idx="4183">
                  <c:v>1438</c:v>
                </c:pt>
                <c:pt idx="4184">
                  <c:v>1439</c:v>
                </c:pt>
                <c:pt idx="4185">
                  <c:v>1439</c:v>
                </c:pt>
                <c:pt idx="4186">
                  <c:v>1439</c:v>
                </c:pt>
                <c:pt idx="4187">
                  <c:v>1439</c:v>
                </c:pt>
                <c:pt idx="4188">
                  <c:v>1439</c:v>
                </c:pt>
                <c:pt idx="4189">
                  <c:v>1440</c:v>
                </c:pt>
                <c:pt idx="4190">
                  <c:v>1440</c:v>
                </c:pt>
                <c:pt idx="4191">
                  <c:v>1440</c:v>
                </c:pt>
                <c:pt idx="4192">
                  <c:v>1441</c:v>
                </c:pt>
                <c:pt idx="4193">
                  <c:v>1441</c:v>
                </c:pt>
                <c:pt idx="4194">
                  <c:v>1441</c:v>
                </c:pt>
                <c:pt idx="4195">
                  <c:v>1441</c:v>
                </c:pt>
                <c:pt idx="4196">
                  <c:v>1441</c:v>
                </c:pt>
                <c:pt idx="4197">
                  <c:v>1441</c:v>
                </c:pt>
                <c:pt idx="4198">
                  <c:v>1441</c:v>
                </c:pt>
                <c:pt idx="4199">
                  <c:v>1441</c:v>
                </c:pt>
                <c:pt idx="4200">
                  <c:v>1441</c:v>
                </c:pt>
                <c:pt idx="4201">
                  <c:v>1441</c:v>
                </c:pt>
                <c:pt idx="4202">
                  <c:v>1441</c:v>
                </c:pt>
                <c:pt idx="4203">
                  <c:v>1441</c:v>
                </c:pt>
                <c:pt idx="4204">
                  <c:v>1441</c:v>
                </c:pt>
                <c:pt idx="4205">
                  <c:v>1441</c:v>
                </c:pt>
                <c:pt idx="4206">
                  <c:v>1442</c:v>
                </c:pt>
                <c:pt idx="4207">
                  <c:v>1443</c:v>
                </c:pt>
                <c:pt idx="4208">
                  <c:v>1443</c:v>
                </c:pt>
                <c:pt idx="4209">
                  <c:v>1444</c:v>
                </c:pt>
                <c:pt idx="4210">
                  <c:v>1444</c:v>
                </c:pt>
                <c:pt idx="4211">
                  <c:v>1444</c:v>
                </c:pt>
                <c:pt idx="4212">
                  <c:v>1445</c:v>
                </c:pt>
                <c:pt idx="4213">
                  <c:v>1445</c:v>
                </c:pt>
                <c:pt idx="4214">
                  <c:v>1445</c:v>
                </c:pt>
                <c:pt idx="4215">
                  <c:v>1445</c:v>
                </c:pt>
                <c:pt idx="4216">
                  <c:v>1446</c:v>
                </c:pt>
                <c:pt idx="4217">
                  <c:v>1446</c:v>
                </c:pt>
                <c:pt idx="4218">
                  <c:v>1446</c:v>
                </c:pt>
                <c:pt idx="4219">
                  <c:v>1446</c:v>
                </c:pt>
                <c:pt idx="4220">
                  <c:v>1446</c:v>
                </c:pt>
                <c:pt idx="4221">
                  <c:v>1446</c:v>
                </c:pt>
                <c:pt idx="4222">
                  <c:v>1446</c:v>
                </c:pt>
                <c:pt idx="4223">
                  <c:v>1446</c:v>
                </c:pt>
                <c:pt idx="4224">
                  <c:v>1446</c:v>
                </c:pt>
                <c:pt idx="4225">
                  <c:v>1446</c:v>
                </c:pt>
                <c:pt idx="4226">
                  <c:v>1446</c:v>
                </c:pt>
                <c:pt idx="4227">
                  <c:v>1446</c:v>
                </c:pt>
                <c:pt idx="4228">
                  <c:v>1446</c:v>
                </c:pt>
                <c:pt idx="4229">
                  <c:v>1446</c:v>
                </c:pt>
                <c:pt idx="4230">
                  <c:v>1446</c:v>
                </c:pt>
                <c:pt idx="4231">
                  <c:v>1446</c:v>
                </c:pt>
                <c:pt idx="4232">
                  <c:v>1446</c:v>
                </c:pt>
                <c:pt idx="4233">
                  <c:v>1446</c:v>
                </c:pt>
                <c:pt idx="4234">
                  <c:v>1446</c:v>
                </c:pt>
                <c:pt idx="4235">
                  <c:v>1446</c:v>
                </c:pt>
                <c:pt idx="4236">
                  <c:v>1446</c:v>
                </c:pt>
                <c:pt idx="4237">
                  <c:v>1446</c:v>
                </c:pt>
                <c:pt idx="4238">
                  <c:v>1446</c:v>
                </c:pt>
                <c:pt idx="4239">
                  <c:v>1446</c:v>
                </c:pt>
                <c:pt idx="4240">
                  <c:v>1446</c:v>
                </c:pt>
                <c:pt idx="4241">
                  <c:v>1446</c:v>
                </c:pt>
                <c:pt idx="4242">
                  <c:v>1446</c:v>
                </c:pt>
                <c:pt idx="4243">
                  <c:v>1446</c:v>
                </c:pt>
                <c:pt idx="4244">
                  <c:v>1446</c:v>
                </c:pt>
                <c:pt idx="4245">
                  <c:v>1446</c:v>
                </c:pt>
                <c:pt idx="4246">
                  <c:v>1446</c:v>
                </c:pt>
                <c:pt idx="4247">
                  <c:v>1447</c:v>
                </c:pt>
                <c:pt idx="4248">
                  <c:v>1447</c:v>
                </c:pt>
                <c:pt idx="4249">
                  <c:v>1447</c:v>
                </c:pt>
                <c:pt idx="4250">
                  <c:v>1448</c:v>
                </c:pt>
                <c:pt idx="4251">
                  <c:v>1448</c:v>
                </c:pt>
                <c:pt idx="4252">
                  <c:v>1448</c:v>
                </c:pt>
                <c:pt idx="4253">
                  <c:v>1448</c:v>
                </c:pt>
                <c:pt idx="4254">
                  <c:v>1448</c:v>
                </c:pt>
                <c:pt idx="4255">
                  <c:v>1448</c:v>
                </c:pt>
                <c:pt idx="4256">
                  <c:v>1449</c:v>
                </c:pt>
                <c:pt idx="4257">
                  <c:v>1450</c:v>
                </c:pt>
                <c:pt idx="4258">
                  <c:v>1451</c:v>
                </c:pt>
                <c:pt idx="4259">
                  <c:v>1451</c:v>
                </c:pt>
                <c:pt idx="4260">
                  <c:v>1451</c:v>
                </c:pt>
                <c:pt idx="4261">
                  <c:v>1452</c:v>
                </c:pt>
                <c:pt idx="4262">
                  <c:v>1453</c:v>
                </c:pt>
                <c:pt idx="4263">
                  <c:v>1453</c:v>
                </c:pt>
                <c:pt idx="4264">
                  <c:v>1454</c:v>
                </c:pt>
                <c:pt idx="4265">
                  <c:v>1454</c:v>
                </c:pt>
                <c:pt idx="4266">
                  <c:v>1455</c:v>
                </c:pt>
                <c:pt idx="4267">
                  <c:v>1455</c:v>
                </c:pt>
                <c:pt idx="4268">
                  <c:v>1455</c:v>
                </c:pt>
                <c:pt idx="4269">
                  <c:v>1455</c:v>
                </c:pt>
                <c:pt idx="4270">
                  <c:v>1456</c:v>
                </c:pt>
                <c:pt idx="4271">
                  <c:v>1456</c:v>
                </c:pt>
                <c:pt idx="4272">
                  <c:v>1456</c:v>
                </c:pt>
                <c:pt idx="4273">
                  <c:v>1456</c:v>
                </c:pt>
                <c:pt idx="4274">
                  <c:v>1456</c:v>
                </c:pt>
                <c:pt idx="4275">
                  <c:v>1457</c:v>
                </c:pt>
                <c:pt idx="4276">
                  <c:v>1457</c:v>
                </c:pt>
                <c:pt idx="4277">
                  <c:v>1458</c:v>
                </c:pt>
                <c:pt idx="4278">
                  <c:v>1459</c:v>
                </c:pt>
                <c:pt idx="4279">
                  <c:v>1459</c:v>
                </c:pt>
                <c:pt idx="4280">
                  <c:v>1460</c:v>
                </c:pt>
                <c:pt idx="4281">
                  <c:v>1460</c:v>
                </c:pt>
                <c:pt idx="4282">
                  <c:v>1460</c:v>
                </c:pt>
                <c:pt idx="4283">
                  <c:v>1460</c:v>
                </c:pt>
                <c:pt idx="4284">
                  <c:v>1461</c:v>
                </c:pt>
                <c:pt idx="4285">
                  <c:v>1461</c:v>
                </c:pt>
                <c:pt idx="4286">
                  <c:v>1461</c:v>
                </c:pt>
                <c:pt idx="4287">
                  <c:v>1461</c:v>
                </c:pt>
                <c:pt idx="4288">
                  <c:v>1461</c:v>
                </c:pt>
                <c:pt idx="4289">
                  <c:v>1461</c:v>
                </c:pt>
                <c:pt idx="4290">
                  <c:v>1461</c:v>
                </c:pt>
                <c:pt idx="4291">
                  <c:v>1461</c:v>
                </c:pt>
                <c:pt idx="4292">
                  <c:v>1461</c:v>
                </c:pt>
                <c:pt idx="4293">
                  <c:v>1462</c:v>
                </c:pt>
                <c:pt idx="4294">
                  <c:v>1462</c:v>
                </c:pt>
                <c:pt idx="4295">
                  <c:v>1462</c:v>
                </c:pt>
                <c:pt idx="4296">
                  <c:v>1462</c:v>
                </c:pt>
                <c:pt idx="4297">
                  <c:v>1463</c:v>
                </c:pt>
                <c:pt idx="4298">
                  <c:v>1464</c:v>
                </c:pt>
                <c:pt idx="4299">
                  <c:v>1465</c:v>
                </c:pt>
                <c:pt idx="4300">
                  <c:v>1465</c:v>
                </c:pt>
                <c:pt idx="4301">
                  <c:v>1466</c:v>
                </c:pt>
                <c:pt idx="4302">
                  <c:v>1467</c:v>
                </c:pt>
                <c:pt idx="4303">
                  <c:v>1468</c:v>
                </c:pt>
                <c:pt idx="4304">
                  <c:v>1468</c:v>
                </c:pt>
                <c:pt idx="4305">
                  <c:v>1468</c:v>
                </c:pt>
                <c:pt idx="4306">
                  <c:v>1468</c:v>
                </c:pt>
                <c:pt idx="4307">
                  <c:v>1468</c:v>
                </c:pt>
                <c:pt idx="4308">
                  <c:v>1469</c:v>
                </c:pt>
                <c:pt idx="4309">
                  <c:v>1470</c:v>
                </c:pt>
                <c:pt idx="4310">
                  <c:v>1471</c:v>
                </c:pt>
                <c:pt idx="4311">
                  <c:v>1472</c:v>
                </c:pt>
                <c:pt idx="4312">
                  <c:v>1473</c:v>
                </c:pt>
                <c:pt idx="4313">
                  <c:v>1473</c:v>
                </c:pt>
                <c:pt idx="4314">
                  <c:v>1473</c:v>
                </c:pt>
                <c:pt idx="4315">
                  <c:v>1473</c:v>
                </c:pt>
                <c:pt idx="4316">
                  <c:v>1473</c:v>
                </c:pt>
                <c:pt idx="4317">
                  <c:v>1473</c:v>
                </c:pt>
                <c:pt idx="4318">
                  <c:v>1473</c:v>
                </c:pt>
                <c:pt idx="4319">
                  <c:v>1473</c:v>
                </c:pt>
                <c:pt idx="4320">
                  <c:v>1473</c:v>
                </c:pt>
                <c:pt idx="4321">
                  <c:v>1473</c:v>
                </c:pt>
                <c:pt idx="4322">
                  <c:v>1473</c:v>
                </c:pt>
                <c:pt idx="4323">
                  <c:v>1474</c:v>
                </c:pt>
                <c:pt idx="4324">
                  <c:v>1474</c:v>
                </c:pt>
                <c:pt idx="4325">
                  <c:v>1474</c:v>
                </c:pt>
                <c:pt idx="4326">
                  <c:v>1475</c:v>
                </c:pt>
                <c:pt idx="4327">
                  <c:v>1475</c:v>
                </c:pt>
                <c:pt idx="4328">
                  <c:v>1475</c:v>
                </c:pt>
                <c:pt idx="4329">
                  <c:v>1475</c:v>
                </c:pt>
                <c:pt idx="4330">
                  <c:v>1475</c:v>
                </c:pt>
                <c:pt idx="4331">
                  <c:v>1475</c:v>
                </c:pt>
                <c:pt idx="4332">
                  <c:v>1475</c:v>
                </c:pt>
                <c:pt idx="4333">
                  <c:v>1475</c:v>
                </c:pt>
                <c:pt idx="4334">
                  <c:v>1475</c:v>
                </c:pt>
                <c:pt idx="4335">
                  <c:v>1475</c:v>
                </c:pt>
                <c:pt idx="4336">
                  <c:v>1475</c:v>
                </c:pt>
                <c:pt idx="4337">
                  <c:v>1475</c:v>
                </c:pt>
                <c:pt idx="4338">
                  <c:v>1475</c:v>
                </c:pt>
                <c:pt idx="4339">
                  <c:v>1476</c:v>
                </c:pt>
                <c:pt idx="4340">
                  <c:v>1476</c:v>
                </c:pt>
                <c:pt idx="4341">
                  <c:v>1476</c:v>
                </c:pt>
                <c:pt idx="4342">
                  <c:v>1476</c:v>
                </c:pt>
                <c:pt idx="4343">
                  <c:v>1476</c:v>
                </c:pt>
                <c:pt idx="4344">
                  <c:v>1476</c:v>
                </c:pt>
                <c:pt idx="4345">
                  <c:v>1476</c:v>
                </c:pt>
                <c:pt idx="4346">
                  <c:v>1476</c:v>
                </c:pt>
                <c:pt idx="4347">
                  <c:v>1476</c:v>
                </c:pt>
                <c:pt idx="4348">
                  <c:v>1477</c:v>
                </c:pt>
                <c:pt idx="4349">
                  <c:v>1477</c:v>
                </c:pt>
                <c:pt idx="4350">
                  <c:v>1477</c:v>
                </c:pt>
                <c:pt idx="4351">
                  <c:v>1477</c:v>
                </c:pt>
                <c:pt idx="4352">
                  <c:v>1478</c:v>
                </c:pt>
                <c:pt idx="4353">
                  <c:v>1478</c:v>
                </c:pt>
                <c:pt idx="4354">
                  <c:v>1479</c:v>
                </c:pt>
                <c:pt idx="4355">
                  <c:v>1480</c:v>
                </c:pt>
                <c:pt idx="4356">
                  <c:v>1481</c:v>
                </c:pt>
                <c:pt idx="4357">
                  <c:v>1482</c:v>
                </c:pt>
                <c:pt idx="4358">
                  <c:v>1483</c:v>
                </c:pt>
                <c:pt idx="4359">
                  <c:v>1483</c:v>
                </c:pt>
                <c:pt idx="4360">
                  <c:v>1484</c:v>
                </c:pt>
                <c:pt idx="4361">
                  <c:v>1484</c:v>
                </c:pt>
                <c:pt idx="4362">
                  <c:v>1484</c:v>
                </c:pt>
                <c:pt idx="4363">
                  <c:v>1484</c:v>
                </c:pt>
                <c:pt idx="4364">
                  <c:v>1484</c:v>
                </c:pt>
                <c:pt idx="4365">
                  <c:v>1484</c:v>
                </c:pt>
                <c:pt idx="4366">
                  <c:v>1484</c:v>
                </c:pt>
                <c:pt idx="4367">
                  <c:v>1484</c:v>
                </c:pt>
                <c:pt idx="4368">
                  <c:v>1484</c:v>
                </c:pt>
                <c:pt idx="4369">
                  <c:v>1485</c:v>
                </c:pt>
                <c:pt idx="4370">
                  <c:v>1486</c:v>
                </c:pt>
                <c:pt idx="4371">
                  <c:v>1487</c:v>
                </c:pt>
                <c:pt idx="4372">
                  <c:v>1488</c:v>
                </c:pt>
                <c:pt idx="4373">
                  <c:v>1489</c:v>
                </c:pt>
                <c:pt idx="4374">
                  <c:v>1490</c:v>
                </c:pt>
                <c:pt idx="4375">
                  <c:v>1491</c:v>
                </c:pt>
                <c:pt idx="4376">
                  <c:v>1492</c:v>
                </c:pt>
                <c:pt idx="4377">
                  <c:v>1493</c:v>
                </c:pt>
                <c:pt idx="4378">
                  <c:v>1494</c:v>
                </c:pt>
                <c:pt idx="4379">
                  <c:v>1495</c:v>
                </c:pt>
                <c:pt idx="4380">
                  <c:v>1496</c:v>
                </c:pt>
                <c:pt idx="4381">
                  <c:v>1497</c:v>
                </c:pt>
                <c:pt idx="4382">
                  <c:v>1498</c:v>
                </c:pt>
                <c:pt idx="4383">
                  <c:v>1499</c:v>
                </c:pt>
                <c:pt idx="4384">
                  <c:v>1500</c:v>
                </c:pt>
                <c:pt idx="4385">
                  <c:v>1501</c:v>
                </c:pt>
                <c:pt idx="4386">
                  <c:v>1502</c:v>
                </c:pt>
                <c:pt idx="4387">
                  <c:v>1503</c:v>
                </c:pt>
                <c:pt idx="4388">
                  <c:v>1504</c:v>
                </c:pt>
                <c:pt idx="4389">
                  <c:v>1504</c:v>
                </c:pt>
                <c:pt idx="4390">
                  <c:v>1505</c:v>
                </c:pt>
                <c:pt idx="4391">
                  <c:v>1506</c:v>
                </c:pt>
                <c:pt idx="4392">
                  <c:v>1506</c:v>
                </c:pt>
                <c:pt idx="4393">
                  <c:v>1507</c:v>
                </c:pt>
                <c:pt idx="4394">
                  <c:v>1508</c:v>
                </c:pt>
                <c:pt idx="4395">
                  <c:v>1509</c:v>
                </c:pt>
                <c:pt idx="4396">
                  <c:v>1510</c:v>
                </c:pt>
                <c:pt idx="4397">
                  <c:v>1511</c:v>
                </c:pt>
                <c:pt idx="4398">
                  <c:v>1512</c:v>
                </c:pt>
                <c:pt idx="4399">
                  <c:v>1513</c:v>
                </c:pt>
                <c:pt idx="4400">
                  <c:v>1514</c:v>
                </c:pt>
                <c:pt idx="4401">
                  <c:v>1515</c:v>
                </c:pt>
                <c:pt idx="4402">
                  <c:v>1516</c:v>
                </c:pt>
                <c:pt idx="4403">
                  <c:v>1516</c:v>
                </c:pt>
                <c:pt idx="4404">
                  <c:v>1516</c:v>
                </c:pt>
                <c:pt idx="4405">
                  <c:v>1516</c:v>
                </c:pt>
                <c:pt idx="4406">
                  <c:v>1516</c:v>
                </c:pt>
                <c:pt idx="4407">
                  <c:v>1516</c:v>
                </c:pt>
                <c:pt idx="4408">
                  <c:v>1516</c:v>
                </c:pt>
                <c:pt idx="4409">
                  <c:v>1516</c:v>
                </c:pt>
                <c:pt idx="4410">
                  <c:v>1517</c:v>
                </c:pt>
                <c:pt idx="4411">
                  <c:v>1517</c:v>
                </c:pt>
                <c:pt idx="4412">
                  <c:v>1518</c:v>
                </c:pt>
                <c:pt idx="4413">
                  <c:v>1519</c:v>
                </c:pt>
                <c:pt idx="4414">
                  <c:v>1519</c:v>
                </c:pt>
                <c:pt idx="4415">
                  <c:v>1520</c:v>
                </c:pt>
                <c:pt idx="4416">
                  <c:v>1520</c:v>
                </c:pt>
                <c:pt idx="4417">
                  <c:v>1521</c:v>
                </c:pt>
                <c:pt idx="4418">
                  <c:v>1522</c:v>
                </c:pt>
                <c:pt idx="4419">
                  <c:v>1522</c:v>
                </c:pt>
                <c:pt idx="4420">
                  <c:v>1523</c:v>
                </c:pt>
                <c:pt idx="4421">
                  <c:v>1524</c:v>
                </c:pt>
                <c:pt idx="4422">
                  <c:v>1524</c:v>
                </c:pt>
                <c:pt idx="4423">
                  <c:v>1524</c:v>
                </c:pt>
                <c:pt idx="4424">
                  <c:v>1524</c:v>
                </c:pt>
                <c:pt idx="4425">
                  <c:v>1525</c:v>
                </c:pt>
                <c:pt idx="4426">
                  <c:v>1525</c:v>
                </c:pt>
                <c:pt idx="4427">
                  <c:v>1525</c:v>
                </c:pt>
                <c:pt idx="4428">
                  <c:v>1526</c:v>
                </c:pt>
                <c:pt idx="4429">
                  <c:v>1526</c:v>
                </c:pt>
                <c:pt idx="4430">
                  <c:v>1526</c:v>
                </c:pt>
                <c:pt idx="4431">
                  <c:v>1526</c:v>
                </c:pt>
                <c:pt idx="4432">
                  <c:v>1526</c:v>
                </c:pt>
                <c:pt idx="4433">
                  <c:v>1526</c:v>
                </c:pt>
                <c:pt idx="4434">
                  <c:v>1526</c:v>
                </c:pt>
                <c:pt idx="4435">
                  <c:v>1526</c:v>
                </c:pt>
                <c:pt idx="4436">
                  <c:v>1526</c:v>
                </c:pt>
                <c:pt idx="4437">
                  <c:v>1526</c:v>
                </c:pt>
                <c:pt idx="4438">
                  <c:v>1526</c:v>
                </c:pt>
                <c:pt idx="4439">
                  <c:v>1526</c:v>
                </c:pt>
                <c:pt idx="4440">
                  <c:v>1526</c:v>
                </c:pt>
                <c:pt idx="4441">
                  <c:v>1526</c:v>
                </c:pt>
                <c:pt idx="4442">
                  <c:v>1526</c:v>
                </c:pt>
                <c:pt idx="4443">
                  <c:v>1526</c:v>
                </c:pt>
                <c:pt idx="4444">
                  <c:v>1526</c:v>
                </c:pt>
                <c:pt idx="4445">
                  <c:v>1526</c:v>
                </c:pt>
                <c:pt idx="4446">
                  <c:v>1526</c:v>
                </c:pt>
                <c:pt idx="4447">
                  <c:v>1526</c:v>
                </c:pt>
                <c:pt idx="4448">
                  <c:v>1526</c:v>
                </c:pt>
                <c:pt idx="4449">
                  <c:v>1526</c:v>
                </c:pt>
                <c:pt idx="4450">
                  <c:v>1526</c:v>
                </c:pt>
                <c:pt idx="4451">
                  <c:v>1526</c:v>
                </c:pt>
                <c:pt idx="4452">
                  <c:v>1526</c:v>
                </c:pt>
                <c:pt idx="4453">
                  <c:v>1526</c:v>
                </c:pt>
                <c:pt idx="4454">
                  <c:v>1526</c:v>
                </c:pt>
                <c:pt idx="4455">
                  <c:v>1526</c:v>
                </c:pt>
                <c:pt idx="4456">
                  <c:v>1526</c:v>
                </c:pt>
                <c:pt idx="4457">
                  <c:v>1526</c:v>
                </c:pt>
                <c:pt idx="4458">
                  <c:v>1526</c:v>
                </c:pt>
                <c:pt idx="4459">
                  <c:v>1526</c:v>
                </c:pt>
                <c:pt idx="4460">
                  <c:v>1526</c:v>
                </c:pt>
                <c:pt idx="4461">
                  <c:v>1526</c:v>
                </c:pt>
                <c:pt idx="4462">
                  <c:v>1527</c:v>
                </c:pt>
                <c:pt idx="4463">
                  <c:v>1527</c:v>
                </c:pt>
                <c:pt idx="4464">
                  <c:v>1528</c:v>
                </c:pt>
                <c:pt idx="4465">
                  <c:v>1528</c:v>
                </c:pt>
                <c:pt idx="4466">
                  <c:v>1528</c:v>
                </c:pt>
                <c:pt idx="4467">
                  <c:v>1528</c:v>
                </c:pt>
                <c:pt idx="4468">
                  <c:v>1529</c:v>
                </c:pt>
                <c:pt idx="4469">
                  <c:v>1529</c:v>
                </c:pt>
                <c:pt idx="4470">
                  <c:v>1530</c:v>
                </c:pt>
                <c:pt idx="4471">
                  <c:v>1531</c:v>
                </c:pt>
                <c:pt idx="4472">
                  <c:v>1531</c:v>
                </c:pt>
                <c:pt idx="4473">
                  <c:v>1531</c:v>
                </c:pt>
                <c:pt idx="4474">
                  <c:v>1532</c:v>
                </c:pt>
                <c:pt idx="4475">
                  <c:v>1533</c:v>
                </c:pt>
                <c:pt idx="4476">
                  <c:v>1534</c:v>
                </c:pt>
                <c:pt idx="4477">
                  <c:v>1535</c:v>
                </c:pt>
                <c:pt idx="4478">
                  <c:v>1535</c:v>
                </c:pt>
                <c:pt idx="4479">
                  <c:v>1535</c:v>
                </c:pt>
                <c:pt idx="4480">
                  <c:v>1535</c:v>
                </c:pt>
                <c:pt idx="4481">
                  <c:v>1536</c:v>
                </c:pt>
                <c:pt idx="4482">
                  <c:v>1537</c:v>
                </c:pt>
                <c:pt idx="4483">
                  <c:v>1537</c:v>
                </c:pt>
                <c:pt idx="4484">
                  <c:v>1538</c:v>
                </c:pt>
                <c:pt idx="4485">
                  <c:v>1538</c:v>
                </c:pt>
                <c:pt idx="4486">
                  <c:v>1538</c:v>
                </c:pt>
                <c:pt idx="4487">
                  <c:v>1538</c:v>
                </c:pt>
                <c:pt idx="4488">
                  <c:v>1538</c:v>
                </c:pt>
                <c:pt idx="4489">
                  <c:v>1538</c:v>
                </c:pt>
                <c:pt idx="4490">
                  <c:v>1538</c:v>
                </c:pt>
                <c:pt idx="4491">
                  <c:v>1538</c:v>
                </c:pt>
                <c:pt idx="4492">
                  <c:v>1539</c:v>
                </c:pt>
                <c:pt idx="4493">
                  <c:v>1540</c:v>
                </c:pt>
                <c:pt idx="4494">
                  <c:v>1541</c:v>
                </c:pt>
                <c:pt idx="4495">
                  <c:v>1542</c:v>
                </c:pt>
                <c:pt idx="4496">
                  <c:v>1543</c:v>
                </c:pt>
                <c:pt idx="4497">
                  <c:v>1544</c:v>
                </c:pt>
                <c:pt idx="4498">
                  <c:v>1545</c:v>
                </c:pt>
                <c:pt idx="4499">
                  <c:v>1545</c:v>
                </c:pt>
                <c:pt idx="4500">
                  <c:v>1545</c:v>
                </c:pt>
                <c:pt idx="4501">
                  <c:v>1545</c:v>
                </c:pt>
                <c:pt idx="4502">
                  <c:v>1546</c:v>
                </c:pt>
                <c:pt idx="4503">
                  <c:v>1546</c:v>
                </c:pt>
                <c:pt idx="4504">
                  <c:v>1547</c:v>
                </c:pt>
                <c:pt idx="4505">
                  <c:v>1548</c:v>
                </c:pt>
                <c:pt idx="4506">
                  <c:v>1549</c:v>
                </c:pt>
                <c:pt idx="4507">
                  <c:v>1550</c:v>
                </c:pt>
                <c:pt idx="4508">
                  <c:v>1551</c:v>
                </c:pt>
                <c:pt idx="4509">
                  <c:v>1551</c:v>
                </c:pt>
                <c:pt idx="4510">
                  <c:v>1552</c:v>
                </c:pt>
                <c:pt idx="4511">
                  <c:v>1552</c:v>
                </c:pt>
                <c:pt idx="4512">
                  <c:v>1553</c:v>
                </c:pt>
                <c:pt idx="4513">
                  <c:v>1553</c:v>
                </c:pt>
                <c:pt idx="4514">
                  <c:v>1553</c:v>
                </c:pt>
                <c:pt idx="4515">
                  <c:v>1554</c:v>
                </c:pt>
                <c:pt idx="4516">
                  <c:v>1554</c:v>
                </c:pt>
                <c:pt idx="4517">
                  <c:v>1555</c:v>
                </c:pt>
                <c:pt idx="4518">
                  <c:v>1556</c:v>
                </c:pt>
                <c:pt idx="4519">
                  <c:v>1557</c:v>
                </c:pt>
                <c:pt idx="4520">
                  <c:v>1557</c:v>
                </c:pt>
                <c:pt idx="4521">
                  <c:v>1557</c:v>
                </c:pt>
                <c:pt idx="4522">
                  <c:v>1557</c:v>
                </c:pt>
                <c:pt idx="4523">
                  <c:v>1557</c:v>
                </c:pt>
                <c:pt idx="4524">
                  <c:v>1557</c:v>
                </c:pt>
                <c:pt idx="4525">
                  <c:v>1557</c:v>
                </c:pt>
                <c:pt idx="4526">
                  <c:v>1558</c:v>
                </c:pt>
                <c:pt idx="4527">
                  <c:v>1558</c:v>
                </c:pt>
                <c:pt idx="4528">
                  <c:v>1558</c:v>
                </c:pt>
                <c:pt idx="4529">
                  <c:v>1558</c:v>
                </c:pt>
                <c:pt idx="4530">
                  <c:v>1558</c:v>
                </c:pt>
                <c:pt idx="4531">
                  <c:v>1558</c:v>
                </c:pt>
                <c:pt idx="4532">
                  <c:v>1558</c:v>
                </c:pt>
                <c:pt idx="4533">
                  <c:v>1558</c:v>
                </c:pt>
                <c:pt idx="4534">
                  <c:v>1558</c:v>
                </c:pt>
                <c:pt idx="4535">
                  <c:v>1558</c:v>
                </c:pt>
                <c:pt idx="4536">
                  <c:v>1559</c:v>
                </c:pt>
                <c:pt idx="4537">
                  <c:v>1560</c:v>
                </c:pt>
                <c:pt idx="4538">
                  <c:v>1561</c:v>
                </c:pt>
                <c:pt idx="4539">
                  <c:v>1561</c:v>
                </c:pt>
                <c:pt idx="4540">
                  <c:v>1561</c:v>
                </c:pt>
                <c:pt idx="4541">
                  <c:v>1561</c:v>
                </c:pt>
                <c:pt idx="4542">
                  <c:v>1561</c:v>
                </c:pt>
                <c:pt idx="4543">
                  <c:v>1562</c:v>
                </c:pt>
                <c:pt idx="4544">
                  <c:v>1563</c:v>
                </c:pt>
                <c:pt idx="4545">
                  <c:v>1563</c:v>
                </c:pt>
                <c:pt idx="4546">
                  <c:v>1563</c:v>
                </c:pt>
                <c:pt idx="4547">
                  <c:v>1564</c:v>
                </c:pt>
                <c:pt idx="4548">
                  <c:v>1564</c:v>
                </c:pt>
                <c:pt idx="4549">
                  <c:v>1565</c:v>
                </c:pt>
                <c:pt idx="4550">
                  <c:v>1566</c:v>
                </c:pt>
                <c:pt idx="4551">
                  <c:v>1566</c:v>
                </c:pt>
                <c:pt idx="4552">
                  <c:v>1566</c:v>
                </c:pt>
                <c:pt idx="4553">
                  <c:v>1567</c:v>
                </c:pt>
                <c:pt idx="4554">
                  <c:v>1567</c:v>
                </c:pt>
                <c:pt idx="4555">
                  <c:v>1567</c:v>
                </c:pt>
                <c:pt idx="4556">
                  <c:v>1568</c:v>
                </c:pt>
                <c:pt idx="4557">
                  <c:v>1568</c:v>
                </c:pt>
                <c:pt idx="4558">
                  <c:v>1568</c:v>
                </c:pt>
                <c:pt idx="4559">
                  <c:v>1568</c:v>
                </c:pt>
                <c:pt idx="4560">
                  <c:v>1568</c:v>
                </c:pt>
                <c:pt idx="4561">
                  <c:v>1569</c:v>
                </c:pt>
                <c:pt idx="4562">
                  <c:v>1569</c:v>
                </c:pt>
                <c:pt idx="4563">
                  <c:v>1569</c:v>
                </c:pt>
                <c:pt idx="4564">
                  <c:v>1570</c:v>
                </c:pt>
                <c:pt idx="4565">
                  <c:v>1571</c:v>
                </c:pt>
                <c:pt idx="4566">
                  <c:v>1572</c:v>
                </c:pt>
                <c:pt idx="4567">
                  <c:v>1573</c:v>
                </c:pt>
                <c:pt idx="4568">
                  <c:v>1574</c:v>
                </c:pt>
                <c:pt idx="4569">
                  <c:v>1575</c:v>
                </c:pt>
                <c:pt idx="4570">
                  <c:v>1576</c:v>
                </c:pt>
                <c:pt idx="4571">
                  <c:v>1577</c:v>
                </c:pt>
                <c:pt idx="4572">
                  <c:v>1578</c:v>
                </c:pt>
                <c:pt idx="4573">
                  <c:v>1579</c:v>
                </c:pt>
                <c:pt idx="4574">
                  <c:v>1580</c:v>
                </c:pt>
                <c:pt idx="4575">
                  <c:v>1581</c:v>
                </c:pt>
                <c:pt idx="4576">
                  <c:v>1582</c:v>
                </c:pt>
                <c:pt idx="4577">
                  <c:v>1583</c:v>
                </c:pt>
                <c:pt idx="4578">
                  <c:v>1584</c:v>
                </c:pt>
                <c:pt idx="4579">
                  <c:v>1585</c:v>
                </c:pt>
                <c:pt idx="4580">
                  <c:v>1586</c:v>
                </c:pt>
                <c:pt idx="4581">
                  <c:v>1586</c:v>
                </c:pt>
                <c:pt idx="4582">
                  <c:v>1586</c:v>
                </c:pt>
                <c:pt idx="4583">
                  <c:v>1587</c:v>
                </c:pt>
                <c:pt idx="4584">
                  <c:v>1588</c:v>
                </c:pt>
                <c:pt idx="4585">
                  <c:v>1589</c:v>
                </c:pt>
                <c:pt idx="4586">
                  <c:v>1589</c:v>
                </c:pt>
                <c:pt idx="4587">
                  <c:v>1589</c:v>
                </c:pt>
                <c:pt idx="4588">
                  <c:v>1590</c:v>
                </c:pt>
                <c:pt idx="4589">
                  <c:v>1590</c:v>
                </c:pt>
                <c:pt idx="4590">
                  <c:v>1590</c:v>
                </c:pt>
                <c:pt idx="4591">
                  <c:v>1590</c:v>
                </c:pt>
                <c:pt idx="4592">
                  <c:v>1590</c:v>
                </c:pt>
                <c:pt idx="4593">
                  <c:v>1590</c:v>
                </c:pt>
                <c:pt idx="4594">
                  <c:v>1591</c:v>
                </c:pt>
                <c:pt idx="4595">
                  <c:v>1592</c:v>
                </c:pt>
                <c:pt idx="4596">
                  <c:v>1592</c:v>
                </c:pt>
                <c:pt idx="4597">
                  <c:v>1593</c:v>
                </c:pt>
                <c:pt idx="4598">
                  <c:v>1593</c:v>
                </c:pt>
                <c:pt idx="4599">
                  <c:v>1594</c:v>
                </c:pt>
                <c:pt idx="4600">
                  <c:v>1595</c:v>
                </c:pt>
                <c:pt idx="4601">
                  <c:v>1595</c:v>
                </c:pt>
                <c:pt idx="4602">
                  <c:v>1595</c:v>
                </c:pt>
                <c:pt idx="4603">
                  <c:v>1596</c:v>
                </c:pt>
                <c:pt idx="4604">
                  <c:v>1596</c:v>
                </c:pt>
                <c:pt idx="4605">
                  <c:v>1596</c:v>
                </c:pt>
                <c:pt idx="4606">
                  <c:v>1596</c:v>
                </c:pt>
                <c:pt idx="4607">
                  <c:v>1597</c:v>
                </c:pt>
                <c:pt idx="4608">
                  <c:v>1597</c:v>
                </c:pt>
                <c:pt idx="4609">
                  <c:v>1597</c:v>
                </c:pt>
                <c:pt idx="4610">
                  <c:v>1597</c:v>
                </c:pt>
                <c:pt idx="4611">
                  <c:v>1597</c:v>
                </c:pt>
                <c:pt idx="4612">
                  <c:v>1597</c:v>
                </c:pt>
                <c:pt idx="4613">
                  <c:v>1597</c:v>
                </c:pt>
                <c:pt idx="4614">
                  <c:v>1597</c:v>
                </c:pt>
                <c:pt idx="4615">
                  <c:v>1598</c:v>
                </c:pt>
                <c:pt idx="4616">
                  <c:v>1598</c:v>
                </c:pt>
                <c:pt idx="4617">
                  <c:v>1599</c:v>
                </c:pt>
                <c:pt idx="4618">
                  <c:v>1599</c:v>
                </c:pt>
                <c:pt idx="4619">
                  <c:v>1599</c:v>
                </c:pt>
                <c:pt idx="4620">
                  <c:v>1599</c:v>
                </c:pt>
                <c:pt idx="4621">
                  <c:v>1600</c:v>
                </c:pt>
                <c:pt idx="4622">
                  <c:v>1601</c:v>
                </c:pt>
                <c:pt idx="4623">
                  <c:v>1602</c:v>
                </c:pt>
                <c:pt idx="4624">
                  <c:v>1603</c:v>
                </c:pt>
                <c:pt idx="4625">
                  <c:v>1603</c:v>
                </c:pt>
                <c:pt idx="4626">
                  <c:v>1604</c:v>
                </c:pt>
                <c:pt idx="4627">
                  <c:v>1604</c:v>
                </c:pt>
                <c:pt idx="4628">
                  <c:v>1604</c:v>
                </c:pt>
                <c:pt idx="4629">
                  <c:v>1604</c:v>
                </c:pt>
                <c:pt idx="4630">
                  <c:v>1605</c:v>
                </c:pt>
                <c:pt idx="4631">
                  <c:v>1605</c:v>
                </c:pt>
                <c:pt idx="4632">
                  <c:v>1605</c:v>
                </c:pt>
                <c:pt idx="4633">
                  <c:v>1606</c:v>
                </c:pt>
                <c:pt idx="4634">
                  <c:v>1606</c:v>
                </c:pt>
                <c:pt idx="4635">
                  <c:v>1606</c:v>
                </c:pt>
                <c:pt idx="4636">
                  <c:v>1607</c:v>
                </c:pt>
                <c:pt idx="4637">
                  <c:v>1607</c:v>
                </c:pt>
                <c:pt idx="4638">
                  <c:v>1607</c:v>
                </c:pt>
                <c:pt idx="4639">
                  <c:v>1607</c:v>
                </c:pt>
                <c:pt idx="4640">
                  <c:v>1607</c:v>
                </c:pt>
                <c:pt idx="4641">
                  <c:v>1607</c:v>
                </c:pt>
                <c:pt idx="4642">
                  <c:v>1608</c:v>
                </c:pt>
                <c:pt idx="4643">
                  <c:v>1608</c:v>
                </c:pt>
                <c:pt idx="4644">
                  <c:v>1608</c:v>
                </c:pt>
                <c:pt idx="4645">
                  <c:v>1608</c:v>
                </c:pt>
                <c:pt idx="4646">
                  <c:v>1608</c:v>
                </c:pt>
                <c:pt idx="4647">
                  <c:v>1608</c:v>
                </c:pt>
                <c:pt idx="4648">
                  <c:v>1608</c:v>
                </c:pt>
                <c:pt idx="4649">
                  <c:v>1608</c:v>
                </c:pt>
                <c:pt idx="4650">
                  <c:v>1608</c:v>
                </c:pt>
                <c:pt idx="4651">
                  <c:v>1608</c:v>
                </c:pt>
                <c:pt idx="4652">
                  <c:v>1608</c:v>
                </c:pt>
                <c:pt idx="4653">
                  <c:v>1608</c:v>
                </c:pt>
                <c:pt idx="4654">
                  <c:v>1608</c:v>
                </c:pt>
                <c:pt idx="4655">
                  <c:v>1608</c:v>
                </c:pt>
                <c:pt idx="4656">
                  <c:v>1608</c:v>
                </c:pt>
                <c:pt idx="4657">
                  <c:v>1609</c:v>
                </c:pt>
                <c:pt idx="4658">
                  <c:v>1609</c:v>
                </c:pt>
                <c:pt idx="4659">
                  <c:v>1609</c:v>
                </c:pt>
                <c:pt idx="4660">
                  <c:v>1609</c:v>
                </c:pt>
                <c:pt idx="4661">
                  <c:v>1609</c:v>
                </c:pt>
                <c:pt idx="4662">
                  <c:v>1609</c:v>
                </c:pt>
                <c:pt idx="4663">
                  <c:v>1609</c:v>
                </c:pt>
                <c:pt idx="4664">
                  <c:v>1609</c:v>
                </c:pt>
                <c:pt idx="4665">
                  <c:v>1609</c:v>
                </c:pt>
                <c:pt idx="4666">
                  <c:v>1609</c:v>
                </c:pt>
                <c:pt idx="4667">
                  <c:v>1609</c:v>
                </c:pt>
                <c:pt idx="4668">
                  <c:v>1610</c:v>
                </c:pt>
                <c:pt idx="4669">
                  <c:v>1610</c:v>
                </c:pt>
                <c:pt idx="4670">
                  <c:v>1610</c:v>
                </c:pt>
                <c:pt idx="4671">
                  <c:v>1611</c:v>
                </c:pt>
                <c:pt idx="4672">
                  <c:v>1611</c:v>
                </c:pt>
                <c:pt idx="4673">
                  <c:v>1611</c:v>
                </c:pt>
                <c:pt idx="4674">
                  <c:v>1611</c:v>
                </c:pt>
                <c:pt idx="4675">
                  <c:v>1612</c:v>
                </c:pt>
                <c:pt idx="4676">
                  <c:v>1612</c:v>
                </c:pt>
                <c:pt idx="4677">
                  <c:v>1612</c:v>
                </c:pt>
                <c:pt idx="4678">
                  <c:v>1612</c:v>
                </c:pt>
                <c:pt idx="4679">
                  <c:v>1612</c:v>
                </c:pt>
                <c:pt idx="4680">
                  <c:v>1612</c:v>
                </c:pt>
                <c:pt idx="4681">
                  <c:v>1612</c:v>
                </c:pt>
                <c:pt idx="4682">
                  <c:v>1612</c:v>
                </c:pt>
                <c:pt idx="4683">
                  <c:v>1612</c:v>
                </c:pt>
                <c:pt idx="4684">
                  <c:v>1612</c:v>
                </c:pt>
                <c:pt idx="4685">
                  <c:v>1612</c:v>
                </c:pt>
                <c:pt idx="4686">
                  <c:v>1612</c:v>
                </c:pt>
                <c:pt idx="4687">
                  <c:v>1612</c:v>
                </c:pt>
                <c:pt idx="4688">
                  <c:v>1612</c:v>
                </c:pt>
                <c:pt idx="4689">
                  <c:v>1612</c:v>
                </c:pt>
                <c:pt idx="4690">
                  <c:v>1612</c:v>
                </c:pt>
                <c:pt idx="4691">
                  <c:v>1612</c:v>
                </c:pt>
                <c:pt idx="4692">
                  <c:v>1612</c:v>
                </c:pt>
                <c:pt idx="4693">
                  <c:v>1612</c:v>
                </c:pt>
                <c:pt idx="4694">
                  <c:v>1612</c:v>
                </c:pt>
                <c:pt idx="4695">
                  <c:v>1612</c:v>
                </c:pt>
                <c:pt idx="4696">
                  <c:v>1612</c:v>
                </c:pt>
                <c:pt idx="4697">
                  <c:v>1612</c:v>
                </c:pt>
                <c:pt idx="4698">
                  <c:v>1613</c:v>
                </c:pt>
                <c:pt idx="4699">
                  <c:v>1613</c:v>
                </c:pt>
                <c:pt idx="4700">
                  <c:v>1613</c:v>
                </c:pt>
                <c:pt idx="4701">
                  <c:v>1613</c:v>
                </c:pt>
                <c:pt idx="4702">
                  <c:v>1613</c:v>
                </c:pt>
                <c:pt idx="4703">
                  <c:v>1613</c:v>
                </c:pt>
                <c:pt idx="4704">
                  <c:v>1613</c:v>
                </c:pt>
                <c:pt idx="4705">
                  <c:v>1614</c:v>
                </c:pt>
                <c:pt idx="4706">
                  <c:v>1615</c:v>
                </c:pt>
                <c:pt idx="4707">
                  <c:v>1616</c:v>
                </c:pt>
                <c:pt idx="4708">
                  <c:v>1617</c:v>
                </c:pt>
                <c:pt idx="4709">
                  <c:v>1618</c:v>
                </c:pt>
                <c:pt idx="4710">
                  <c:v>1619</c:v>
                </c:pt>
                <c:pt idx="4711">
                  <c:v>1619</c:v>
                </c:pt>
                <c:pt idx="4712">
                  <c:v>1620</c:v>
                </c:pt>
                <c:pt idx="4713">
                  <c:v>1620</c:v>
                </c:pt>
                <c:pt idx="4714">
                  <c:v>1620</c:v>
                </c:pt>
                <c:pt idx="4715">
                  <c:v>1621</c:v>
                </c:pt>
                <c:pt idx="4716">
                  <c:v>1622</c:v>
                </c:pt>
                <c:pt idx="4717">
                  <c:v>1622</c:v>
                </c:pt>
                <c:pt idx="4718">
                  <c:v>1623</c:v>
                </c:pt>
                <c:pt idx="4719">
                  <c:v>1623</c:v>
                </c:pt>
                <c:pt idx="4720">
                  <c:v>1624</c:v>
                </c:pt>
                <c:pt idx="4721">
                  <c:v>1625</c:v>
                </c:pt>
                <c:pt idx="4722">
                  <c:v>1626</c:v>
                </c:pt>
                <c:pt idx="4723">
                  <c:v>1627</c:v>
                </c:pt>
                <c:pt idx="4724">
                  <c:v>1628</c:v>
                </c:pt>
                <c:pt idx="4725">
                  <c:v>1629</c:v>
                </c:pt>
                <c:pt idx="4726">
                  <c:v>1630</c:v>
                </c:pt>
                <c:pt idx="4727">
                  <c:v>1631</c:v>
                </c:pt>
                <c:pt idx="4728">
                  <c:v>1631</c:v>
                </c:pt>
                <c:pt idx="4729">
                  <c:v>1631</c:v>
                </c:pt>
                <c:pt idx="4730">
                  <c:v>1632</c:v>
                </c:pt>
                <c:pt idx="4731">
                  <c:v>1633</c:v>
                </c:pt>
                <c:pt idx="4732">
                  <c:v>1634</c:v>
                </c:pt>
                <c:pt idx="4733">
                  <c:v>1635</c:v>
                </c:pt>
                <c:pt idx="4734">
                  <c:v>1636</c:v>
                </c:pt>
                <c:pt idx="4735">
                  <c:v>1636</c:v>
                </c:pt>
                <c:pt idx="4736">
                  <c:v>1637</c:v>
                </c:pt>
                <c:pt idx="4737">
                  <c:v>1638</c:v>
                </c:pt>
                <c:pt idx="4738">
                  <c:v>1639</c:v>
                </c:pt>
                <c:pt idx="4739">
                  <c:v>1640</c:v>
                </c:pt>
                <c:pt idx="4740">
                  <c:v>1641</c:v>
                </c:pt>
                <c:pt idx="4741">
                  <c:v>1641</c:v>
                </c:pt>
                <c:pt idx="4742">
                  <c:v>1642</c:v>
                </c:pt>
                <c:pt idx="4743">
                  <c:v>1642</c:v>
                </c:pt>
                <c:pt idx="4744">
                  <c:v>1643</c:v>
                </c:pt>
                <c:pt idx="4745">
                  <c:v>1644</c:v>
                </c:pt>
                <c:pt idx="4746">
                  <c:v>1645</c:v>
                </c:pt>
                <c:pt idx="4747">
                  <c:v>1646</c:v>
                </c:pt>
                <c:pt idx="4748">
                  <c:v>1647</c:v>
                </c:pt>
                <c:pt idx="4749">
                  <c:v>1648</c:v>
                </c:pt>
                <c:pt idx="4750">
                  <c:v>1649</c:v>
                </c:pt>
                <c:pt idx="4751">
                  <c:v>1650</c:v>
                </c:pt>
                <c:pt idx="4752">
                  <c:v>1651</c:v>
                </c:pt>
                <c:pt idx="4753">
                  <c:v>1652</c:v>
                </c:pt>
                <c:pt idx="4754">
                  <c:v>1653</c:v>
                </c:pt>
                <c:pt idx="4755">
                  <c:v>1654</c:v>
                </c:pt>
                <c:pt idx="4756">
                  <c:v>1655</c:v>
                </c:pt>
                <c:pt idx="4757">
                  <c:v>1656</c:v>
                </c:pt>
                <c:pt idx="4758">
                  <c:v>1657</c:v>
                </c:pt>
                <c:pt idx="4759">
                  <c:v>1658</c:v>
                </c:pt>
                <c:pt idx="4760">
                  <c:v>1659</c:v>
                </c:pt>
                <c:pt idx="4761">
                  <c:v>1660</c:v>
                </c:pt>
                <c:pt idx="4762">
                  <c:v>1661</c:v>
                </c:pt>
                <c:pt idx="4763">
                  <c:v>1661</c:v>
                </c:pt>
                <c:pt idx="4764">
                  <c:v>1662</c:v>
                </c:pt>
                <c:pt idx="4765">
                  <c:v>1663</c:v>
                </c:pt>
                <c:pt idx="4766">
                  <c:v>1663</c:v>
                </c:pt>
                <c:pt idx="4767">
                  <c:v>1664</c:v>
                </c:pt>
                <c:pt idx="4768">
                  <c:v>1664</c:v>
                </c:pt>
                <c:pt idx="4769">
                  <c:v>1665</c:v>
                </c:pt>
                <c:pt idx="4770">
                  <c:v>1666</c:v>
                </c:pt>
                <c:pt idx="4771">
                  <c:v>1667</c:v>
                </c:pt>
                <c:pt idx="4772">
                  <c:v>1668</c:v>
                </c:pt>
                <c:pt idx="4773">
                  <c:v>1669</c:v>
                </c:pt>
                <c:pt idx="4774">
                  <c:v>1670</c:v>
                </c:pt>
                <c:pt idx="4775">
                  <c:v>1671</c:v>
                </c:pt>
                <c:pt idx="4776">
                  <c:v>1671</c:v>
                </c:pt>
                <c:pt idx="4777">
                  <c:v>1672</c:v>
                </c:pt>
                <c:pt idx="4778">
                  <c:v>1673</c:v>
                </c:pt>
                <c:pt idx="4779">
                  <c:v>1674</c:v>
                </c:pt>
                <c:pt idx="4780">
                  <c:v>1675</c:v>
                </c:pt>
                <c:pt idx="4781">
                  <c:v>1676</c:v>
                </c:pt>
                <c:pt idx="4782">
                  <c:v>1677</c:v>
                </c:pt>
                <c:pt idx="4783">
                  <c:v>1678</c:v>
                </c:pt>
                <c:pt idx="4784">
                  <c:v>1679</c:v>
                </c:pt>
                <c:pt idx="4785">
                  <c:v>1680</c:v>
                </c:pt>
                <c:pt idx="4786">
                  <c:v>1681</c:v>
                </c:pt>
                <c:pt idx="4787">
                  <c:v>1682</c:v>
                </c:pt>
                <c:pt idx="4788">
                  <c:v>1683</c:v>
                </c:pt>
                <c:pt idx="4789">
                  <c:v>1684</c:v>
                </c:pt>
                <c:pt idx="4790">
                  <c:v>1685</c:v>
                </c:pt>
                <c:pt idx="4791">
                  <c:v>1685</c:v>
                </c:pt>
                <c:pt idx="4792">
                  <c:v>1685</c:v>
                </c:pt>
                <c:pt idx="4793">
                  <c:v>1685</c:v>
                </c:pt>
                <c:pt idx="4794">
                  <c:v>1685</c:v>
                </c:pt>
                <c:pt idx="4795">
                  <c:v>1685</c:v>
                </c:pt>
                <c:pt idx="4796">
                  <c:v>1685</c:v>
                </c:pt>
                <c:pt idx="4797">
                  <c:v>1685</c:v>
                </c:pt>
                <c:pt idx="4798">
                  <c:v>1685</c:v>
                </c:pt>
                <c:pt idx="4799">
                  <c:v>1685</c:v>
                </c:pt>
                <c:pt idx="4800">
                  <c:v>1685</c:v>
                </c:pt>
                <c:pt idx="4801">
                  <c:v>1685</c:v>
                </c:pt>
                <c:pt idx="4802">
                  <c:v>1685</c:v>
                </c:pt>
                <c:pt idx="4803">
                  <c:v>1685</c:v>
                </c:pt>
                <c:pt idx="4804">
                  <c:v>1685</c:v>
                </c:pt>
                <c:pt idx="4805">
                  <c:v>1685</c:v>
                </c:pt>
                <c:pt idx="4806">
                  <c:v>1686</c:v>
                </c:pt>
                <c:pt idx="4807">
                  <c:v>1686</c:v>
                </c:pt>
                <c:pt idx="4808">
                  <c:v>1686</c:v>
                </c:pt>
                <c:pt idx="4809">
                  <c:v>1686</c:v>
                </c:pt>
                <c:pt idx="4810">
                  <c:v>1686</c:v>
                </c:pt>
                <c:pt idx="4811">
                  <c:v>1686</c:v>
                </c:pt>
                <c:pt idx="4812">
                  <c:v>1686</c:v>
                </c:pt>
                <c:pt idx="4813">
                  <c:v>1686</c:v>
                </c:pt>
                <c:pt idx="4814">
                  <c:v>1686</c:v>
                </c:pt>
                <c:pt idx="4815">
                  <c:v>1686</c:v>
                </c:pt>
                <c:pt idx="4816">
                  <c:v>1686</c:v>
                </c:pt>
                <c:pt idx="4817">
                  <c:v>1687</c:v>
                </c:pt>
                <c:pt idx="4818">
                  <c:v>1688</c:v>
                </c:pt>
                <c:pt idx="4819">
                  <c:v>1688</c:v>
                </c:pt>
                <c:pt idx="4820">
                  <c:v>1689</c:v>
                </c:pt>
                <c:pt idx="4821">
                  <c:v>1690</c:v>
                </c:pt>
                <c:pt idx="4822">
                  <c:v>1691</c:v>
                </c:pt>
                <c:pt idx="4823">
                  <c:v>1691</c:v>
                </c:pt>
                <c:pt idx="4824">
                  <c:v>1691</c:v>
                </c:pt>
                <c:pt idx="4825">
                  <c:v>1691</c:v>
                </c:pt>
                <c:pt idx="4826">
                  <c:v>1691</c:v>
                </c:pt>
                <c:pt idx="4827">
                  <c:v>1691</c:v>
                </c:pt>
                <c:pt idx="4828">
                  <c:v>1691</c:v>
                </c:pt>
                <c:pt idx="4829">
                  <c:v>1691</c:v>
                </c:pt>
                <c:pt idx="4830">
                  <c:v>1691</c:v>
                </c:pt>
                <c:pt idx="4831">
                  <c:v>1691</c:v>
                </c:pt>
                <c:pt idx="4832">
                  <c:v>1691</c:v>
                </c:pt>
                <c:pt idx="4833">
                  <c:v>1691</c:v>
                </c:pt>
                <c:pt idx="4834">
                  <c:v>1692</c:v>
                </c:pt>
                <c:pt idx="4835">
                  <c:v>1692</c:v>
                </c:pt>
                <c:pt idx="4836">
                  <c:v>1693</c:v>
                </c:pt>
                <c:pt idx="4837">
                  <c:v>1693</c:v>
                </c:pt>
                <c:pt idx="4838">
                  <c:v>1693</c:v>
                </c:pt>
                <c:pt idx="4839">
                  <c:v>1694</c:v>
                </c:pt>
                <c:pt idx="4840">
                  <c:v>1695</c:v>
                </c:pt>
                <c:pt idx="4841">
                  <c:v>1695</c:v>
                </c:pt>
                <c:pt idx="4842">
                  <c:v>1695</c:v>
                </c:pt>
                <c:pt idx="4843">
                  <c:v>1695</c:v>
                </c:pt>
                <c:pt idx="4844">
                  <c:v>1695</c:v>
                </c:pt>
                <c:pt idx="4845">
                  <c:v>1695</c:v>
                </c:pt>
                <c:pt idx="4846">
                  <c:v>1695</c:v>
                </c:pt>
                <c:pt idx="4847">
                  <c:v>1695</c:v>
                </c:pt>
                <c:pt idx="4848">
                  <c:v>1695</c:v>
                </c:pt>
                <c:pt idx="4849">
                  <c:v>1696</c:v>
                </c:pt>
                <c:pt idx="4850">
                  <c:v>1696</c:v>
                </c:pt>
                <c:pt idx="4851">
                  <c:v>1696</c:v>
                </c:pt>
                <c:pt idx="4852">
                  <c:v>1696</c:v>
                </c:pt>
                <c:pt idx="4853">
                  <c:v>1696</c:v>
                </c:pt>
                <c:pt idx="4854">
                  <c:v>1696</c:v>
                </c:pt>
                <c:pt idx="4855">
                  <c:v>1696</c:v>
                </c:pt>
                <c:pt idx="4856">
                  <c:v>1697</c:v>
                </c:pt>
                <c:pt idx="4857">
                  <c:v>1697</c:v>
                </c:pt>
                <c:pt idx="4858">
                  <c:v>1697</c:v>
                </c:pt>
                <c:pt idx="4859">
                  <c:v>1697</c:v>
                </c:pt>
                <c:pt idx="4860">
                  <c:v>1697</c:v>
                </c:pt>
                <c:pt idx="4861">
                  <c:v>1698</c:v>
                </c:pt>
                <c:pt idx="4862">
                  <c:v>1698</c:v>
                </c:pt>
                <c:pt idx="4863">
                  <c:v>1698</c:v>
                </c:pt>
                <c:pt idx="4864">
                  <c:v>1698</c:v>
                </c:pt>
                <c:pt idx="4865">
                  <c:v>1698</c:v>
                </c:pt>
                <c:pt idx="4866">
                  <c:v>1699</c:v>
                </c:pt>
                <c:pt idx="4867">
                  <c:v>1700</c:v>
                </c:pt>
                <c:pt idx="4868">
                  <c:v>1701</c:v>
                </c:pt>
                <c:pt idx="4869">
                  <c:v>1702</c:v>
                </c:pt>
                <c:pt idx="4870">
                  <c:v>1702</c:v>
                </c:pt>
                <c:pt idx="4871">
                  <c:v>1702</c:v>
                </c:pt>
                <c:pt idx="4872">
                  <c:v>1702</c:v>
                </c:pt>
                <c:pt idx="4873">
                  <c:v>1702</c:v>
                </c:pt>
                <c:pt idx="4874">
                  <c:v>1703</c:v>
                </c:pt>
                <c:pt idx="4875">
                  <c:v>1704</c:v>
                </c:pt>
                <c:pt idx="4876">
                  <c:v>1704</c:v>
                </c:pt>
                <c:pt idx="4877">
                  <c:v>1705</c:v>
                </c:pt>
                <c:pt idx="4878">
                  <c:v>1706</c:v>
                </c:pt>
                <c:pt idx="4879">
                  <c:v>1706</c:v>
                </c:pt>
                <c:pt idx="4880">
                  <c:v>1706</c:v>
                </c:pt>
                <c:pt idx="4881">
                  <c:v>1706</c:v>
                </c:pt>
                <c:pt idx="4882">
                  <c:v>1707</c:v>
                </c:pt>
                <c:pt idx="4883">
                  <c:v>1708</c:v>
                </c:pt>
                <c:pt idx="4884">
                  <c:v>1708</c:v>
                </c:pt>
                <c:pt idx="4885">
                  <c:v>1709</c:v>
                </c:pt>
                <c:pt idx="4886">
                  <c:v>1710</c:v>
                </c:pt>
                <c:pt idx="4887">
                  <c:v>1711</c:v>
                </c:pt>
                <c:pt idx="4888">
                  <c:v>1711</c:v>
                </c:pt>
                <c:pt idx="4889">
                  <c:v>1711</c:v>
                </c:pt>
                <c:pt idx="4890">
                  <c:v>1711</c:v>
                </c:pt>
                <c:pt idx="4891">
                  <c:v>1711</c:v>
                </c:pt>
                <c:pt idx="4892">
                  <c:v>1712</c:v>
                </c:pt>
                <c:pt idx="4893">
                  <c:v>1712</c:v>
                </c:pt>
                <c:pt idx="4894">
                  <c:v>1712</c:v>
                </c:pt>
                <c:pt idx="4895">
                  <c:v>1712</c:v>
                </c:pt>
                <c:pt idx="4896">
                  <c:v>1712</c:v>
                </c:pt>
                <c:pt idx="4897">
                  <c:v>1712</c:v>
                </c:pt>
                <c:pt idx="4898">
                  <c:v>1712</c:v>
                </c:pt>
                <c:pt idx="4899">
                  <c:v>1712</c:v>
                </c:pt>
                <c:pt idx="4900">
                  <c:v>1713</c:v>
                </c:pt>
                <c:pt idx="4901">
                  <c:v>1713</c:v>
                </c:pt>
                <c:pt idx="4902">
                  <c:v>1713</c:v>
                </c:pt>
                <c:pt idx="4903">
                  <c:v>1713</c:v>
                </c:pt>
                <c:pt idx="4904">
                  <c:v>1714</c:v>
                </c:pt>
                <c:pt idx="4905">
                  <c:v>1714</c:v>
                </c:pt>
                <c:pt idx="4906">
                  <c:v>1714</c:v>
                </c:pt>
                <c:pt idx="4907">
                  <c:v>1714</c:v>
                </c:pt>
                <c:pt idx="4908">
                  <c:v>1714</c:v>
                </c:pt>
                <c:pt idx="4909">
                  <c:v>1714</c:v>
                </c:pt>
                <c:pt idx="4910">
                  <c:v>1714</c:v>
                </c:pt>
                <c:pt idx="4911">
                  <c:v>1714</c:v>
                </c:pt>
                <c:pt idx="4912">
                  <c:v>1714</c:v>
                </c:pt>
                <c:pt idx="4913">
                  <c:v>1714</c:v>
                </c:pt>
                <c:pt idx="4914">
                  <c:v>1714</c:v>
                </c:pt>
                <c:pt idx="4915">
                  <c:v>1714</c:v>
                </c:pt>
                <c:pt idx="4916">
                  <c:v>1714</c:v>
                </c:pt>
                <c:pt idx="4917">
                  <c:v>1714</c:v>
                </c:pt>
                <c:pt idx="4918">
                  <c:v>1714</c:v>
                </c:pt>
                <c:pt idx="4919">
                  <c:v>1714</c:v>
                </c:pt>
                <c:pt idx="4920">
                  <c:v>1714</c:v>
                </c:pt>
                <c:pt idx="4921">
                  <c:v>1714</c:v>
                </c:pt>
                <c:pt idx="4922">
                  <c:v>1714</c:v>
                </c:pt>
                <c:pt idx="4923">
                  <c:v>1714</c:v>
                </c:pt>
                <c:pt idx="4924">
                  <c:v>1714</c:v>
                </c:pt>
                <c:pt idx="4925">
                  <c:v>1714</c:v>
                </c:pt>
                <c:pt idx="4926">
                  <c:v>1714</c:v>
                </c:pt>
                <c:pt idx="4927">
                  <c:v>1714</c:v>
                </c:pt>
                <c:pt idx="4928">
                  <c:v>1714</c:v>
                </c:pt>
                <c:pt idx="4929">
                  <c:v>1714</c:v>
                </c:pt>
                <c:pt idx="4930">
                  <c:v>1714</c:v>
                </c:pt>
                <c:pt idx="4931">
                  <c:v>1714</c:v>
                </c:pt>
                <c:pt idx="4932">
                  <c:v>1714</c:v>
                </c:pt>
                <c:pt idx="4933">
                  <c:v>1714</c:v>
                </c:pt>
                <c:pt idx="4934">
                  <c:v>1714</c:v>
                </c:pt>
                <c:pt idx="4935">
                  <c:v>1714</c:v>
                </c:pt>
                <c:pt idx="4936">
                  <c:v>1714</c:v>
                </c:pt>
                <c:pt idx="4937">
                  <c:v>1714</c:v>
                </c:pt>
                <c:pt idx="4938">
                  <c:v>1714</c:v>
                </c:pt>
                <c:pt idx="4939">
                  <c:v>1714</c:v>
                </c:pt>
                <c:pt idx="4940">
                  <c:v>1714</c:v>
                </c:pt>
                <c:pt idx="4941">
                  <c:v>1714</c:v>
                </c:pt>
                <c:pt idx="4942">
                  <c:v>1714</c:v>
                </c:pt>
                <c:pt idx="4943">
                  <c:v>1714</c:v>
                </c:pt>
                <c:pt idx="4944">
                  <c:v>1714</c:v>
                </c:pt>
                <c:pt idx="4945">
                  <c:v>1714</c:v>
                </c:pt>
                <c:pt idx="4946">
                  <c:v>1714</c:v>
                </c:pt>
                <c:pt idx="4947">
                  <c:v>1714</c:v>
                </c:pt>
                <c:pt idx="4948">
                  <c:v>1714</c:v>
                </c:pt>
                <c:pt idx="4949">
                  <c:v>1714</c:v>
                </c:pt>
                <c:pt idx="4950">
                  <c:v>1714</c:v>
                </c:pt>
                <c:pt idx="4951">
                  <c:v>1714</c:v>
                </c:pt>
                <c:pt idx="4952">
                  <c:v>1714</c:v>
                </c:pt>
                <c:pt idx="4953">
                  <c:v>1714</c:v>
                </c:pt>
                <c:pt idx="4954">
                  <c:v>1715</c:v>
                </c:pt>
                <c:pt idx="4955">
                  <c:v>1715</c:v>
                </c:pt>
                <c:pt idx="4956">
                  <c:v>1715</c:v>
                </c:pt>
                <c:pt idx="4957">
                  <c:v>1715</c:v>
                </c:pt>
                <c:pt idx="4958">
                  <c:v>1715</c:v>
                </c:pt>
                <c:pt idx="4959">
                  <c:v>1715</c:v>
                </c:pt>
                <c:pt idx="4960">
                  <c:v>1715</c:v>
                </c:pt>
                <c:pt idx="4961">
                  <c:v>1715</c:v>
                </c:pt>
                <c:pt idx="4962">
                  <c:v>1715</c:v>
                </c:pt>
                <c:pt idx="4963">
                  <c:v>1715</c:v>
                </c:pt>
                <c:pt idx="4964">
                  <c:v>1715</c:v>
                </c:pt>
                <c:pt idx="4965">
                  <c:v>1715</c:v>
                </c:pt>
                <c:pt idx="4966">
                  <c:v>1715</c:v>
                </c:pt>
                <c:pt idx="4967">
                  <c:v>1715</c:v>
                </c:pt>
                <c:pt idx="4968">
                  <c:v>1715</c:v>
                </c:pt>
                <c:pt idx="4969">
                  <c:v>1715</c:v>
                </c:pt>
                <c:pt idx="4970">
                  <c:v>1715</c:v>
                </c:pt>
                <c:pt idx="4971">
                  <c:v>1715</c:v>
                </c:pt>
                <c:pt idx="4972">
                  <c:v>1715</c:v>
                </c:pt>
                <c:pt idx="4973">
                  <c:v>1715</c:v>
                </c:pt>
                <c:pt idx="4974">
                  <c:v>1715</c:v>
                </c:pt>
                <c:pt idx="4975">
                  <c:v>1715</c:v>
                </c:pt>
                <c:pt idx="4976">
                  <c:v>1715</c:v>
                </c:pt>
                <c:pt idx="4977">
                  <c:v>1716</c:v>
                </c:pt>
                <c:pt idx="4978">
                  <c:v>1717</c:v>
                </c:pt>
                <c:pt idx="4979">
                  <c:v>1717</c:v>
                </c:pt>
                <c:pt idx="4980">
                  <c:v>1717</c:v>
                </c:pt>
                <c:pt idx="4981">
                  <c:v>1717</c:v>
                </c:pt>
                <c:pt idx="4982">
                  <c:v>1718</c:v>
                </c:pt>
                <c:pt idx="4983">
                  <c:v>1719</c:v>
                </c:pt>
                <c:pt idx="4984">
                  <c:v>1720</c:v>
                </c:pt>
                <c:pt idx="4985">
                  <c:v>1721</c:v>
                </c:pt>
                <c:pt idx="4986">
                  <c:v>1721</c:v>
                </c:pt>
                <c:pt idx="4987">
                  <c:v>1721</c:v>
                </c:pt>
                <c:pt idx="4988">
                  <c:v>1721</c:v>
                </c:pt>
                <c:pt idx="4989">
                  <c:v>1721</c:v>
                </c:pt>
                <c:pt idx="4990">
                  <c:v>1722</c:v>
                </c:pt>
                <c:pt idx="4991">
                  <c:v>1722</c:v>
                </c:pt>
                <c:pt idx="4992">
                  <c:v>1722</c:v>
                </c:pt>
                <c:pt idx="4993">
                  <c:v>1722</c:v>
                </c:pt>
                <c:pt idx="4994">
                  <c:v>1722</c:v>
                </c:pt>
                <c:pt idx="4995">
                  <c:v>1723</c:v>
                </c:pt>
                <c:pt idx="4996">
                  <c:v>1723</c:v>
                </c:pt>
                <c:pt idx="4997">
                  <c:v>1724</c:v>
                </c:pt>
                <c:pt idx="4998">
                  <c:v>1724</c:v>
                </c:pt>
                <c:pt idx="4999">
                  <c:v>1725</c:v>
                </c:pt>
                <c:pt idx="5000">
                  <c:v>1725</c:v>
                </c:pt>
                <c:pt idx="5001">
                  <c:v>1725</c:v>
                </c:pt>
                <c:pt idx="5002">
                  <c:v>1725</c:v>
                </c:pt>
                <c:pt idx="5003">
                  <c:v>1725</c:v>
                </c:pt>
                <c:pt idx="5004">
                  <c:v>1725</c:v>
                </c:pt>
                <c:pt idx="5005">
                  <c:v>1725</c:v>
                </c:pt>
                <c:pt idx="5006">
                  <c:v>1725</c:v>
                </c:pt>
                <c:pt idx="5007">
                  <c:v>1725</c:v>
                </c:pt>
                <c:pt idx="5008">
                  <c:v>1725</c:v>
                </c:pt>
                <c:pt idx="5009">
                  <c:v>1725</c:v>
                </c:pt>
                <c:pt idx="5010">
                  <c:v>1726</c:v>
                </c:pt>
                <c:pt idx="5011">
                  <c:v>1727</c:v>
                </c:pt>
                <c:pt idx="5012">
                  <c:v>1728</c:v>
                </c:pt>
                <c:pt idx="5013">
                  <c:v>1728</c:v>
                </c:pt>
                <c:pt idx="5014">
                  <c:v>1728</c:v>
                </c:pt>
                <c:pt idx="5015">
                  <c:v>1728</c:v>
                </c:pt>
                <c:pt idx="5016">
                  <c:v>1729</c:v>
                </c:pt>
                <c:pt idx="5017">
                  <c:v>1729</c:v>
                </c:pt>
                <c:pt idx="5018">
                  <c:v>1729</c:v>
                </c:pt>
                <c:pt idx="5019">
                  <c:v>1729</c:v>
                </c:pt>
                <c:pt idx="5020">
                  <c:v>1730</c:v>
                </c:pt>
                <c:pt idx="5021">
                  <c:v>1731</c:v>
                </c:pt>
                <c:pt idx="5022">
                  <c:v>1731</c:v>
                </c:pt>
                <c:pt idx="5023">
                  <c:v>1731</c:v>
                </c:pt>
                <c:pt idx="5024">
                  <c:v>1731</c:v>
                </c:pt>
                <c:pt idx="5025">
                  <c:v>1731</c:v>
                </c:pt>
                <c:pt idx="5026">
                  <c:v>1731</c:v>
                </c:pt>
                <c:pt idx="5027">
                  <c:v>1731</c:v>
                </c:pt>
                <c:pt idx="5028">
                  <c:v>1731</c:v>
                </c:pt>
                <c:pt idx="5029">
                  <c:v>1731</c:v>
                </c:pt>
                <c:pt idx="5030">
                  <c:v>1731</c:v>
                </c:pt>
                <c:pt idx="5031">
                  <c:v>1731</c:v>
                </c:pt>
                <c:pt idx="5032">
                  <c:v>1731</c:v>
                </c:pt>
                <c:pt idx="5033">
                  <c:v>1731</c:v>
                </c:pt>
                <c:pt idx="5034">
                  <c:v>1731</c:v>
                </c:pt>
                <c:pt idx="5035">
                  <c:v>1731</c:v>
                </c:pt>
                <c:pt idx="5036">
                  <c:v>1731</c:v>
                </c:pt>
                <c:pt idx="5037">
                  <c:v>1731</c:v>
                </c:pt>
                <c:pt idx="5038">
                  <c:v>1731</c:v>
                </c:pt>
                <c:pt idx="5039">
                  <c:v>1731</c:v>
                </c:pt>
                <c:pt idx="5040">
                  <c:v>1731</c:v>
                </c:pt>
                <c:pt idx="5041">
                  <c:v>1731</c:v>
                </c:pt>
                <c:pt idx="5042">
                  <c:v>1731</c:v>
                </c:pt>
                <c:pt idx="5043">
                  <c:v>1731</c:v>
                </c:pt>
                <c:pt idx="5044">
                  <c:v>1731</c:v>
                </c:pt>
                <c:pt idx="5045">
                  <c:v>1732</c:v>
                </c:pt>
                <c:pt idx="5046">
                  <c:v>1732</c:v>
                </c:pt>
                <c:pt idx="5047">
                  <c:v>1732</c:v>
                </c:pt>
                <c:pt idx="5048">
                  <c:v>1733</c:v>
                </c:pt>
                <c:pt idx="5049">
                  <c:v>1733</c:v>
                </c:pt>
                <c:pt idx="5050">
                  <c:v>1733</c:v>
                </c:pt>
                <c:pt idx="5051">
                  <c:v>1733</c:v>
                </c:pt>
                <c:pt idx="5052">
                  <c:v>1733</c:v>
                </c:pt>
                <c:pt idx="5053">
                  <c:v>1733</c:v>
                </c:pt>
                <c:pt idx="5054">
                  <c:v>1734</c:v>
                </c:pt>
                <c:pt idx="5055">
                  <c:v>1734</c:v>
                </c:pt>
                <c:pt idx="5056">
                  <c:v>1734</c:v>
                </c:pt>
                <c:pt idx="5057">
                  <c:v>1735</c:v>
                </c:pt>
                <c:pt idx="5058">
                  <c:v>1736</c:v>
                </c:pt>
                <c:pt idx="5059">
                  <c:v>1736</c:v>
                </c:pt>
                <c:pt idx="5060">
                  <c:v>1736</c:v>
                </c:pt>
                <c:pt idx="5061">
                  <c:v>1736</c:v>
                </c:pt>
                <c:pt idx="5062">
                  <c:v>1736</c:v>
                </c:pt>
                <c:pt idx="5063">
                  <c:v>1737</c:v>
                </c:pt>
                <c:pt idx="5064">
                  <c:v>1737</c:v>
                </c:pt>
                <c:pt idx="5065">
                  <c:v>1737</c:v>
                </c:pt>
                <c:pt idx="5066">
                  <c:v>1737</c:v>
                </c:pt>
                <c:pt idx="5067">
                  <c:v>1738</c:v>
                </c:pt>
                <c:pt idx="5068">
                  <c:v>1738</c:v>
                </c:pt>
                <c:pt idx="5069">
                  <c:v>1739</c:v>
                </c:pt>
                <c:pt idx="5070">
                  <c:v>1740</c:v>
                </c:pt>
                <c:pt idx="5071">
                  <c:v>1740</c:v>
                </c:pt>
                <c:pt idx="5072">
                  <c:v>1740</c:v>
                </c:pt>
                <c:pt idx="5073">
                  <c:v>1740</c:v>
                </c:pt>
                <c:pt idx="5074">
                  <c:v>1740</c:v>
                </c:pt>
                <c:pt idx="5075">
                  <c:v>1740</c:v>
                </c:pt>
                <c:pt idx="5076">
                  <c:v>1740</c:v>
                </c:pt>
                <c:pt idx="5077">
                  <c:v>1740</c:v>
                </c:pt>
                <c:pt idx="5078">
                  <c:v>1740</c:v>
                </c:pt>
                <c:pt idx="5079">
                  <c:v>1740</c:v>
                </c:pt>
                <c:pt idx="5080">
                  <c:v>1741</c:v>
                </c:pt>
                <c:pt idx="5081">
                  <c:v>1742</c:v>
                </c:pt>
                <c:pt idx="5082">
                  <c:v>1742</c:v>
                </c:pt>
                <c:pt idx="5083">
                  <c:v>1742</c:v>
                </c:pt>
                <c:pt idx="5084">
                  <c:v>1743</c:v>
                </c:pt>
                <c:pt idx="5085">
                  <c:v>1744</c:v>
                </c:pt>
                <c:pt idx="5086">
                  <c:v>1745</c:v>
                </c:pt>
                <c:pt idx="5087">
                  <c:v>1745</c:v>
                </c:pt>
                <c:pt idx="5088">
                  <c:v>1745</c:v>
                </c:pt>
                <c:pt idx="5089">
                  <c:v>1745</c:v>
                </c:pt>
                <c:pt idx="5090">
                  <c:v>1745</c:v>
                </c:pt>
                <c:pt idx="5091">
                  <c:v>1745</c:v>
                </c:pt>
                <c:pt idx="5092">
                  <c:v>1745</c:v>
                </c:pt>
                <c:pt idx="5093">
                  <c:v>1745</c:v>
                </c:pt>
                <c:pt idx="5094">
                  <c:v>1745</c:v>
                </c:pt>
                <c:pt idx="5095">
                  <c:v>1746</c:v>
                </c:pt>
                <c:pt idx="5096">
                  <c:v>1747</c:v>
                </c:pt>
                <c:pt idx="5097">
                  <c:v>1748</c:v>
                </c:pt>
                <c:pt idx="5098">
                  <c:v>1749</c:v>
                </c:pt>
                <c:pt idx="5099">
                  <c:v>1749</c:v>
                </c:pt>
                <c:pt idx="5100">
                  <c:v>1749</c:v>
                </c:pt>
                <c:pt idx="5101">
                  <c:v>1749</c:v>
                </c:pt>
                <c:pt idx="5102">
                  <c:v>1749</c:v>
                </c:pt>
                <c:pt idx="5103">
                  <c:v>1750</c:v>
                </c:pt>
                <c:pt idx="5104">
                  <c:v>1751</c:v>
                </c:pt>
                <c:pt idx="5105">
                  <c:v>1751</c:v>
                </c:pt>
                <c:pt idx="5106">
                  <c:v>1751</c:v>
                </c:pt>
                <c:pt idx="5107">
                  <c:v>1752</c:v>
                </c:pt>
                <c:pt idx="5108">
                  <c:v>1753</c:v>
                </c:pt>
                <c:pt idx="5109">
                  <c:v>1754</c:v>
                </c:pt>
                <c:pt idx="5110">
                  <c:v>1754</c:v>
                </c:pt>
                <c:pt idx="5111">
                  <c:v>1755</c:v>
                </c:pt>
                <c:pt idx="5112">
                  <c:v>1756</c:v>
                </c:pt>
                <c:pt idx="5113">
                  <c:v>1757</c:v>
                </c:pt>
                <c:pt idx="5114">
                  <c:v>1758</c:v>
                </c:pt>
                <c:pt idx="5115">
                  <c:v>1759</c:v>
                </c:pt>
                <c:pt idx="5116">
                  <c:v>1759</c:v>
                </c:pt>
                <c:pt idx="5117">
                  <c:v>1759</c:v>
                </c:pt>
                <c:pt idx="5118">
                  <c:v>1760</c:v>
                </c:pt>
                <c:pt idx="5119">
                  <c:v>1761</c:v>
                </c:pt>
                <c:pt idx="5120">
                  <c:v>1762</c:v>
                </c:pt>
                <c:pt idx="5121">
                  <c:v>1762</c:v>
                </c:pt>
                <c:pt idx="5122">
                  <c:v>1762</c:v>
                </c:pt>
                <c:pt idx="5123">
                  <c:v>1762</c:v>
                </c:pt>
                <c:pt idx="5124">
                  <c:v>1762</c:v>
                </c:pt>
                <c:pt idx="5125">
                  <c:v>1763</c:v>
                </c:pt>
                <c:pt idx="5126">
                  <c:v>1763</c:v>
                </c:pt>
                <c:pt idx="5127">
                  <c:v>1763</c:v>
                </c:pt>
                <c:pt idx="5128">
                  <c:v>1763</c:v>
                </c:pt>
                <c:pt idx="5129">
                  <c:v>1763</c:v>
                </c:pt>
                <c:pt idx="5130">
                  <c:v>1763</c:v>
                </c:pt>
                <c:pt idx="5131">
                  <c:v>1763</c:v>
                </c:pt>
                <c:pt idx="5132">
                  <c:v>1763</c:v>
                </c:pt>
                <c:pt idx="5133">
                  <c:v>1763</c:v>
                </c:pt>
                <c:pt idx="5134">
                  <c:v>1763</c:v>
                </c:pt>
                <c:pt idx="5135">
                  <c:v>1763</c:v>
                </c:pt>
                <c:pt idx="5136">
                  <c:v>1763</c:v>
                </c:pt>
                <c:pt idx="5137">
                  <c:v>1763</c:v>
                </c:pt>
                <c:pt idx="5138">
                  <c:v>1763</c:v>
                </c:pt>
                <c:pt idx="5139">
                  <c:v>1763</c:v>
                </c:pt>
                <c:pt idx="5140">
                  <c:v>1763</c:v>
                </c:pt>
                <c:pt idx="5141">
                  <c:v>1763</c:v>
                </c:pt>
                <c:pt idx="5142">
                  <c:v>1763</c:v>
                </c:pt>
                <c:pt idx="5143">
                  <c:v>1763</c:v>
                </c:pt>
                <c:pt idx="5144">
                  <c:v>1763</c:v>
                </c:pt>
                <c:pt idx="5145">
                  <c:v>1763</c:v>
                </c:pt>
                <c:pt idx="5146">
                  <c:v>1763</c:v>
                </c:pt>
                <c:pt idx="5147">
                  <c:v>1763</c:v>
                </c:pt>
                <c:pt idx="5148">
                  <c:v>1763</c:v>
                </c:pt>
                <c:pt idx="5149">
                  <c:v>1763</c:v>
                </c:pt>
                <c:pt idx="5150">
                  <c:v>1763</c:v>
                </c:pt>
                <c:pt idx="5151">
                  <c:v>1763</c:v>
                </c:pt>
                <c:pt idx="5152">
                  <c:v>1763</c:v>
                </c:pt>
                <c:pt idx="5153">
                  <c:v>1764</c:v>
                </c:pt>
                <c:pt idx="5154">
                  <c:v>1765</c:v>
                </c:pt>
                <c:pt idx="5155">
                  <c:v>1766</c:v>
                </c:pt>
                <c:pt idx="5156">
                  <c:v>1766</c:v>
                </c:pt>
                <c:pt idx="5157">
                  <c:v>1766</c:v>
                </c:pt>
                <c:pt idx="5158">
                  <c:v>1766</c:v>
                </c:pt>
                <c:pt idx="5159">
                  <c:v>1766</c:v>
                </c:pt>
                <c:pt idx="5160">
                  <c:v>1766</c:v>
                </c:pt>
                <c:pt idx="5161">
                  <c:v>1767</c:v>
                </c:pt>
                <c:pt idx="5162">
                  <c:v>1767</c:v>
                </c:pt>
                <c:pt idx="5163">
                  <c:v>1767</c:v>
                </c:pt>
                <c:pt idx="5164">
                  <c:v>1767</c:v>
                </c:pt>
                <c:pt idx="5165">
                  <c:v>1767</c:v>
                </c:pt>
                <c:pt idx="5166">
                  <c:v>1767</c:v>
                </c:pt>
                <c:pt idx="5167">
                  <c:v>1768</c:v>
                </c:pt>
                <c:pt idx="5168">
                  <c:v>1768</c:v>
                </c:pt>
                <c:pt idx="5169">
                  <c:v>1768</c:v>
                </c:pt>
                <c:pt idx="5170">
                  <c:v>1768</c:v>
                </c:pt>
                <c:pt idx="5171">
                  <c:v>1768</c:v>
                </c:pt>
                <c:pt idx="5172">
                  <c:v>1768</c:v>
                </c:pt>
                <c:pt idx="5173">
                  <c:v>1768</c:v>
                </c:pt>
                <c:pt idx="5174">
                  <c:v>1768</c:v>
                </c:pt>
                <c:pt idx="5175">
                  <c:v>1768</c:v>
                </c:pt>
                <c:pt idx="5176">
                  <c:v>1768</c:v>
                </c:pt>
                <c:pt idx="5177">
                  <c:v>1768</c:v>
                </c:pt>
                <c:pt idx="5178">
                  <c:v>1768</c:v>
                </c:pt>
                <c:pt idx="5179">
                  <c:v>1768</c:v>
                </c:pt>
                <c:pt idx="5180">
                  <c:v>1768</c:v>
                </c:pt>
                <c:pt idx="5181">
                  <c:v>1768</c:v>
                </c:pt>
                <c:pt idx="5182">
                  <c:v>1768</c:v>
                </c:pt>
                <c:pt idx="5183">
                  <c:v>1768</c:v>
                </c:pt>
                <c:pt idx="5184">
                  <c:v>1768</c:v>
                </c:pt>
                <c:pt idx="5185">
                  <c:v>1768</c:v>
                </c:pt>
                <c:pt idx="5186">
                  <c:v>1768</c:v>
                </c:pt>
                <c:pt idx="5187">
                  <c:v>1768</c:v>
                </c:pt>
                <c:pt idx="5188">
                  <c:v>1769</c:v>
                </c:pt>
                <c:pt idx="5189">
                  <c:v>1769</c:v>
                </c:pt>
                <c:pt idx="5190">
                  <c:v>1769</c:v>
                </c:pt>
                <c:pt idx="5191">
                  <c:v>1769</c:v>
                </c:pt>
                <c:pt idx="5192">
                  <c:v>1769</c:v>
                </c:pt>
                <c:pt idx="5193">
                  <c:v>1770</c:v>
                </c:pt>
                <c:pt idx="5194">
                  <c:v>1771</c:v>
                </c:pt>
                <c:pt idx="5195">
                  <c:v>1771</c:v>
                </c:pt>
                <c:pt idx="5196">
                  <c:v>1772</c:v>
                </c:pt>
                <c:pt idx="5197">
                  <c:v>1772</c:v>
                </c:pt>
                <c:pt idx="5198">
                  <c:v>1772</c:v>
                </c:pt>
                <c:pt idx="5199">
                  <c:v>1773</c:v>
                </c:pt>
                <c:pt idx="5200">
                  <c:v>1774</c:v>
                </c:pt>
                <c:pt idx="5201">
                  <c:v>1774</c:v>
                </c:pt>
                <c:pt idx="5202">
                  <c:v>1774</c:v>
                </c:pt>
                <c:pt idx="5203">
                  <c:v>1775</c:v>
                </c:pt>
                <c:pt idx="5204">
                  <c:v>1776</c:v>
                </c:pt>
                <c:pt idx="5205">
                  <c:v>1776</c:v>
                </c:pt>
                <c:pt idx="5206">
                  <c:v>1776</c:v>
                </c:pt>
                <c:pt idx="5207">
                  <c:v>1776</c:v>
                </c:pt>
                <c:pt idx="5208">
                  <c:v>1776</c:v>
                </c:pt>
                <c:pt idx="5209">
                  <c:v>1776</c:v>
                </c:pt>
                <c:pt idx="5210">
                  <c:v>1777</c:v>
                </c:pt>
                <c:pt idx="5211">
                  <c:v>1777</c:v>
                </c:pt>
                <c:pt idx="5212">
                  <c:v>1777</c:v>
                </c:pt>
                <c:pt idx="5213">
                  <c:v>1777</c:v>
                </c:pt>
                <c:pt idx="5214">
                  <c:v>1777</c:v>
                </c:pt>
                <c:pt idx="5215">
                  <c:v>1777</c:v>
                </c:pt>
                <c:pt idx="5216">
                  <c:v>1777</c:v>
                </c:pt>
                <c:pt idx="5217">
                  <c:v>1777</c:v>
                </c:pt>
                <c:pt idx="5218">
                  <c:v>1778</c:v>
                </c:pt>
                <c:pt idx="5219">
                  <c:v>1779</c:v>
                </c:pt>
                <c:pt idx="5220">
                  <c:v>1780</c:v>
                </c:pt>
                <c:pt idx="5221">
                  <c:v>1781</c:v>
                </c:pt>
                <c:pt idx="5222">
                  <c:v>1781</c:v>
                </c:pt>
                <c:pt idx="5223">
                  <c:v>1781</c:v>
                </c:pt>
                <c:pt idx="5224">
                  <c:v>1782</c:v>
                </c:pt>
                <c:pt idx="5225">
                  <c:v>1782</c:v>
                </c:pt>
                <c:pt idx="5226">
                  <c:v>1783</c:v>
                </c:pt>
                <c:pt idx="5227">
                  <c:v>1783</c:v>
                </c:pt>
                <c:pt idx="5228">
                  <c:v>1784</c:v>
                </c:pt>
                <c:pt idx="5229">
                  <c:v>1784</c:v>
                </c:pt>
                <c:pt idx="5230">
                  <c:v>1784</c:v>
                </c:pt>
                <c:pt idx="5231">
                  <c:v>1784</c:v>
                </c:pt>
                <c:pt idx="5232">
                  <c:v>1785</c:v>
                </c:pt>
                <c:pt idx="5233">
                  <c:v>1785</c:v>
                </c:pt>
                <c:pt idx="5234">
                  <c:v>1785</c:v>
                </c:pt>
                <c:pt idx="5235">
                  <c:v>1785</c:v>
                </c:pt>
                <c:pt idx="5236">
                  <c:v>1785</c:v>
                </c:pt>
                <c:pt idx="5237">
                  <c:v>1786</c:v>
                </c:pt>
                <c:pt idx="5238">
                  <c:v>1786</c:v>
                </c:pt>
                <c:pt idx="5239">
                  <c:v>1786</c:v>
                </c:pt>
                <c:pt idx="5240">
                  <c:v>1787</c:v>
                </c:pt>
                <c:pt idx="5241">
                  <c:v>1788</c:v>
                </c:pt>
                <c:pt idx="5242">
                  <c:v>1788</c:v>
                </c:pt>
                <c:pt idx="5243">
                  <c:v>1788</c:v>
                </c:pt>
                <c:pt idx="5244">
                  <c:v>1788</c:v>
                </c:pt>
                <c:pt idx="5245">
                  <c:v>1788</c:v>
                </c:pt>
                <c:pt idx="5246">
                  <c:v>1788</c:v>
                </c:pt>
                <c:pt idx="5247">
                  <c:v>1788</c:v>
                </c:pt>
                <c:pt idx="5248">
                  <c:v>1789</c:v>
                </c:pt>
                <c:pt idx="5249">
                  <c:v>1790</c:v>
                </c:pt>
                <c:pt idx="5250">
                  <c:v>1790</c:v>
                </c:pt>
                <c:pt idx="5251">
                  <c:v>1790</c:v>
                </c:pt>
                <c:pt idx="5252">
                  <c:v>1790</c:v>
                </c:pt>
                <c:pt idx="5253">
                  <c:v>1790</c:v>
                </c:pt>
                <c:pt idx="5254">
                  <c:v>1791</c:v>
                </c:pt>
                <c:pt idx="5255">
                  <c:v>1792</c:v>
                </c:pt>
                <c:pt idx="5256">
                  <c:v>1792</c:v>
                </c:pt>
                <c:pt idx="5257">
                  <c:v>1792</c:v>
                </c:pt>
                <c:pt idx="5258">
                  <c:v>1793</c:v>
                </c:pt>
                <c:pt idx="5259">
                  <c:v>1793</c:v>
                </c:pt>
                <c:pt idx="5260">
                  <c:v>1793</c:v>
                </c:pt>
                <c:pt idx="5261">
                  <c:v>1794</c:v>
                </c:pt>
                <c:pt idx="5262">
                  <c:v>1794</c:v>
                </c:pt>
                <c:pt idx="5263">
                  <c:v>1794</c:v>
                </c:pt>
                <c:pt idx="5264">
                  <c:v>1794</c:v>
                </c:pt>
                <c:pt idx="5265">
                  <c:v>1794</c:v>
                </c:pt>
                <c:pt idx="5266">
                  <c:v>1794</c:v>
                </c:pt>
                <c:pt idx="5267">
                  <c:v>1794</c:v>
                </c:pt>
                <c:pt idx="5268">
                  <c:v>1794</c:v>
                </c:pt>
                <c:pt idx="5269">
                  <c:v>1794</c:v>
                </c:pt>
                <c:pt idx="5270">
                  <c:v>1794</c:v>
                </c:pt>
                <c:pt idx="5271">
                  <c:v>1794</c:v>
                </c:pt>
                <c:pt idx="5272">
                  <c:v>1794</c:v>
                </c:pt>
                <c:pt idx="5273">
                  <c:v>1795</c:v>
                </c:pt>
                <c:pt idx="5274">
                  <c:v>1796</c:v>
                </c:pt>
                <c:pt idx="5275">
                  <c:v>1797</c:v>
                </c:pt>
                <c:pt idx="5276">
                  <c:v>1798</c:v>
                </c:pt>
                <c:pt idx="5277">
                  <c:v>1798</c:v>
                </c:pt>
                <c:pt idx="5278">
                  <c:v>1798</c:v>
                </c:pt>
                <c:pt idx="5279">
                  <c:v>1799</c:v>
                </c:pt>
                <c:pt idx="5280">
                  <c:v>1799</c:v>
                </c:pt>
                <c:pt idx="5281">
                  <c:v>1799</c:v>
                </c:pt>
                <c:pt idx="5282">
                  <c:v>1799</c:v>
                </c:pt>
                <c:pt idx="5283">
                  <c:v>1799</c:v>
                </c:pt>
                <c:pt idx="5284">
                  <c:v>1799</c:v>
                </c:pt>
                <c:pt idx="5285">
                  <c:v>1800</c:v>
                </c:pt>
                <c:pt idx="5286">
                  <c:v>1800</c:v>
                </c:pt>
                <c:pt idx="5287">
                  <c:v>1801</c:v>
                </c:pt>
                <c:pt idx="5288">
                  <c:v>1801</c:v>
                </c:pt>
                <c:pt idx="5289">
                  <c:v>1801</c:v>
                </c:pt>
                <c:pt idx="5290">
                  <c:v>1802</c:v>
                </c:pt>
                <c:pt idx="5291">
                  <c:v>1802</c:v>
                </c:pt>
                <c:pt idx="5292">
                  <c:v>1802</c:v>
                </c:pt>
                <c:pt idx="5293">
                  <c:v>1802</c:v>
                </c:pt>
                <c:pt idx="5294">
                  <c:v>1803</c:v>
                </c:pt>
                <c:pt idx="5295">
                  <c:v>1803</c:v>
                </c:pt>
                <c:pt idx="5296">
                  <c:v>1803</c:v>
                </c:pt>
                <c:pt idx="5297">
                  <c:v>1804</c:v>
                </c:pt>
                <c:pt idx="5298">
                  <c:v>1805</c:v>
                </c:pt>
                <c:pt idx="5299">
                  <c:v>1806</c:v>
                </c:pt>
                <c:pt idx="5300">
                  <c:v>1807</c:v>
                </c:pt>
                <c:pt idx="5301">
                  <c:v>1807</c:v>
                </c:pt>
                <c:pt idx="5302">
                  <c:v>1807</c:v>
                </c:pt>
                <c:pt idx="5303">
                  <c:v>1808</c:v>
                </c:pt>
                <c:pt idx="5304">
                  <c:v>1808</c:v>
                </c:pt>
                <c:pt idx="5305">
                  <c:v>1809</c:v>
                </c:pt>
                <c:pt idx="5306">
                  <c:v>1810</c:v>
                </c:pt>
                <c:pt idx="5307">
                  <c:v>1810</c:v>
                </c:pt>
                <c:pt idx="5308">
                  <c:v>1811</c:v>
                </c:pt>
                <c:pt idx="5309">
                  <c:v>1812</c:v>
                </c:pt>
                <c:pt idx="5310">
                  <c:v>1813</c:v>
                </c:pt>
                <c:pt idx="5311">
                  <c:v>1814</c:v>
                </c:pt>
                <c:pt idx="5312">
                  <c:v>1815</c:v>
                </c:pt>
                <c:pt idx="5313">
                  <c:v>1816</c:v>
                </c:pt>
                <c:pt idx="5314">
                  <c:v>1817</c:v>
                </c:pt>
                <c:pt idx="5315">
                  <c:v>1818</c:v>
                </c:pt>
                <c:pt idx="5316">
                  <c:v>1819</c:v>
                </c:pt>
                <c:pt idx="5317">
                  <c:v>1820</c:v>
                </c:pt>
                <c:pt idx="5318">
                  <c:v>1821</c:v>
                </c:pt>
                <c:pt idx="5319">
                  <c:v>1821</c:v>
                </c:pt>
                <c:pt idx="5320">
                  <c:v>1821</c:v>
                </c:pt>
                <c:pt idx="5321">
                  <c:v>1821</c:v>
                </c:pt>
                <c:pt idx="5322">
                  <c:v>1822</c:v>
                </c:pt>
                <c:pt idx="5323">
                  <c:v>1822</c:v>
                </c:pt>
                <c:pt idx="5324">
                  <c:v>1823</c:v>
                </c:pt>
                <c:pt idx="5325">
                  <c:v>1823</c:v>
                </c:pt>
                <c:pt idx="5326">
                  <c:v>1823</c:v>
                </c:pt>
                <c:pt idx="5327">
                  <c:v>1823</c:v>
                </c:pt>
                <c:pt idx="5328">
                  <c:v>1823</c:v>
                </c:pt>
                <c:pt idx="5329">
                  <c:v>1823</c:v>
                </c:pt>
                <c:pt idx="5330">
                  <c:v>1823</c:v>
                </c:pt>
                <c:pt idx="5331">
                  <c:v>1823</c:v>
                </c:pt>
                <c:pt idx="5332">
                  <c:v>1823</c:v>
                </c:pt>
                <c:pt idx="5333">
                  <c:v>1823</c:v>
                </c:pt>
                <c:pt idx="5334">
                  <c:v>1823</c:v>
                </c:pt>
                <c:pt idx="5335">
                  <c:v>1823</c:v>
                </c:pt>
                <c:pt idx="5336">
                  <c:v>1824</c:v>
                </c:pt>
                <c:pt idx="5337">
                  <c:v>1824</c:v>
                </c:pt>
                <c:pt idx="5338">
                  <c:v>1824</c:v>
                </c:pt>
                <c:pt idx="5339">
                  <c:v>1824</c:v>
                </c:pt>
                <c:pt idx="5340">
                  <c:v>1824</c:v>
                </c:pt>
                <c:pt idx="5341">
                  <c:v>1824</c:v>
                </c:pt>
                <c:pt idx="5342">
                  <c:v>1825</c:v>
                </c:pt>
                <c:pt idx="5343">
                  <c:v>1826</c:v>
                </c:pt>
                <c:pt idx="5344">
                  <c:v>1827</c:v>
                </c:pt>
                <c:pt idx="5345">
                  <c:v>1828</c:v>
                </c:pt>
                <c:pt idx="5346">
                  <c:v>1828</c:v>
                </c:pt>
                <c:pt idx="5347">
                  <c:v>1828</c:v>
                </c:pt>
                <c:pt idx="5348">
                  <c:v>1828</c:v>
                </c:pt>
                <c:pt idx="5349">
                  <c:v>1829</c:v>
                </c:pt>
                <c:pt idx="5350">
                  <c:v>1829</c:v>
                </c:pt>
                <c:pt idx="5351">
                  <c:v>1829</c:v>
                </c:pt>
                <c:pt idx="5352">
                  <c:v>1829</c:v>
                </c:pt>
                <c:pt idx="5353">
                  <c:v>1829</c:v>
                </c:pt>
                <c:pt idx="5354">
                  <c:v>1829</c:v>
                </c:pt>
                <c:pt idx="5355">
                  <c:v>1829</c:v>
                </c:pt>
                <c:pt idx="5356">
                  <c:v>1830</c:v>
                </c:pt>
                <c:pt idx="5357">
                  <c:v>1831</c:v>
                </c:pt>
                <c:pt idx="5358">
                  <c:v>1832</c:v>
                </c:pt>
                <c:pt idx="5359">
                  <c:v>1832</c:v>
                </c:pt>
                <c:pt idx="5360">
                  <c:v>1832</c:v>
                </c:pt>
                <c:pt idx="5361">
                  <c:v>1832</c:v>
                </c:pt>
                <c:pt idx="5362">
                  <c:v>1833</c:v>
                </c:pt>
                <c:pt idx="5363">
                  <c:v>1833</c:v>
                </c:pt>
                <c:pt idx="5364">
                  <c:v>1833</c:v>
                </c:pt>
                <c:pt idx="5365">
                  <c:v>1834</c:v>
                </c:pt>
                <c:pt idx="5366">
                  <c:v>1835</c:v>
                </c:pt>
                <c:pt idx="5367">
                  <c:v>1836</c:v>
                </c:pt>
                <c:pt idx="5368">
                  <c:v>1837</c:v>
                </c:pt>
                <c:pt idx="5369">
                  <c:v>1837</c:v>
                </c:pt>
                <c:pt idx="5370">
                  <c:v>1837</c:v>
                </c:pt>
                <c:pt idx="5371">
                  <c:v>1838</c:v>
                </c:pt>
                <c:pt idx="5372">
                  <c:v>1839</c:v>
                </c:pt>
                <c:pt idx="5373">
                  <c:v>1840</c:v>
                </c:pt>
                <c:pt idx="5374">
                  <c:v>1841</c:v>
                </c:pt>
                <c:pt idx="5375">
                  <c:v>1842</c:v>
                </c:pt>
                <c:pt idx="5376">
                  <c:v>1842</c:v>
                </c:pt>
                <c:pt idx="5377">
                  <c:v>1842</c:v>
                </c:pt>
                <c:pt idx="5378">
                  <c:v>1842</c:v>
                </c:pt>
                <c:pt idx="5379">
                  <c:v>1842</c:v>
                </c:pt>
                <c:pt idx="5380">
                  <c:v>1842</c:v>
                </c:pt>
                <c:pt idx="5381">
                  <c:v>1842</c:v>
                </c:pt>
                <c:pt idx="5382">
                  <c:v>1842</c:v>
                </c:pt>
                <c:pt idx="5383">
                  <c:v>1842</c:v>
                </c:pt>
                <c:pt idx="5384">
                  <c:v>1842</c:v>
                </c:pt>
                <c:pt idx="5385">
                  <c:v>1843</c:v>
                </c:pt>
                <c:pt idx="5386">
                  <c:v>1843</c:v>
                </c:pt>
                <c:pt idx="5387">
                  <c:v>1844</c:v>
                </c:pt>
                <c:pt idx="5388">
                  <c:v>1845</c:v>
                </c:pt>
                <c:pt idx="5389">
                  <c:v>1846</c:v>
                </c:pt>
                <c:pt idx="5390">
                  <c:v>1847</c:v>
                </c:pt>
                <c:pt idx="5391">
                  <c:v>1847</c:v>
                </c:pt>
                <c:pt idx="5392">
                  <c:v>1847</c:v>
                </c:pt>
                <c:pt idx="5393">
                  <c:v>1847</c:v>
                </c:pt>
                <c:pt idx="5394">
                  <c:v>1847</c:v>
                </c:pt>
                <c:pt idx="5395">
                  <c:v>1847</c:v>
                </c:pt>
                <c:pt idx="5396">
                  <c:v>1847</c:v>
                </c:pt>
                <c:pt idx="5397">
                  <c:v>1847</c:v>
                </c:pt>
                <c:pt idx="5398">
                  <c:v>1847</c:v>
                </c:pt>
                <c:pt idx="5399">
                  <c:v>1847</c:v>
                </c:pt>
                <c:pt idx="5400">
                  <c:v>1847</c:v>
                </c:pt>
                <c:pt idx="5401">
                  <c:v>1847</c:v>
                </c:pt>
                <c:pt idx="5402">
                  <c:v>1847</c:v>
                </c:pt>
                <c:pt idx="5403">
                  <c:v>1847</c:v>
                </c:pt>
                <c:pt idx="5404">
                  <c:v>1847</c:v>
                </c:pt>
                <c:pt idx="5405">
                  <c:v>1847</c:v>
                </c:pt>
                <c:pt idx="5406">
                  <c:v>1847</c:v>
                </c:pt>
                <c:pt idx="5407">
                  <c:v>1847</c:v>
                </c:pt>
                <c:pt idx="5408">
                  <c:v>1847</c:v>
                </c:pt>
                <c:pt idx="5409">
                  <c:v>1847</c:v>
                </c:pt>
                <c:pt idx="5410">
                  <c:v>1847</c:v>
                </c:pt>
                <c:pt idx="5411">
                  <c:v>1847</c:v>
                </c:pt>
                <c:pt idx="5412">
                  <c:v>1847</c:v>
                </c:pt>
                <c:pt idx="5413">
                  <c:v>1847</c:v>
                </c:pt>
                <c:pt idx="5414">
                  <c:v>1847</c:v>
                </c:pt>
                <c:pt idx="5415">
                  <c:v>1847</c:v>
                </c:pt>
                <c:pt idx="5416">
                  <c:v>1848</c:v>
                </c:pt>
                <c:pt idx="5417">
                  <c:v>1848</c:v>
                </c:pt>
                <c:pt idx="5418">
                  <c:v>1848</c:v>
                </c:pt>
                <c:pt idx="5419">
                  <c:v>1848</c:v>
                </c:pt>
                <c:pt idx="5420">
                  <c:v>1848</c:v>
                </c:pt>
                <c:pt idx="5421">
                  <c:v>1848</c:v>
                </c:pt>
                <c:pt idx="5422">
                  <c:v>1849</c:v>
                </c:pt>
                <c:pt idx="5423">
                  <c:v>1849</c:v>
                </c:pt>
                <c:pt idx="5424">
                  <c:v>1850</c:v>
                </c:pt>
                <c:pt idx="5425">
                  <c:v>1851</c:v>
                </c:pt>
                <c:pt idx="5426">
                  <c:v>1852</c:v>
                </c:pt>
                <c:pt idx="5427">
                  <c:v>1853</c:v>
                </c:pt>
                <c:pt idx="5428">
                  <c:v>1853</c:v>
                </c:pt>
                <c:pt idx="5429">
                  <c:v>1853</c:v>
                </c:pt>
                <c:pt idx="5430">
                  <c:v>1853</c:v>
                </c:pt>
                <c:pt idx="5431">
                  <c:v>1854</c:v>
                </c:pt>
                <c:pt idx="5432">
                  <c:v>1855</c:v>
                </c:pt>
                <c:pt idx="5433">
                  <c:v>1856</c:v>
                </c:pt>
                <c:pt idx="5434">
                  <c:v>1857</c:v>
                </c:pt>
                <c:pt idx="5435">
                  <c:v>1857</c:v>
                </c:pt>
                <c:pt idx="5436">
                  <c:v>1857</c:v>
                </c:pt>
                <c:pt idx="5437">
                  <c:v>1857</c:v>
                </c:pt>
                <c:pt idx="5438">
                  <c:v>1857</c:v>
                </c:pt>
                <c:pt idx="5439">
                  <c:v>1858</c:v>
                </c:pt>
                <c:pt idx="5440">
                  <c:v>1859</c:v>
                </c:pt>
                <c:pt idx="5441">
                  <c:v>1859</c:v>
                </c:pt>
                <c:pt idx="5442">
                  <c:v>1859</c:v>
                </c:pt>
                <c:pt idx="5443">
                  <c:v>1860</c:v>
                </c:pt>
                <c:pt idx="5444">
                  <c:v>1860</c:v>
                </c:pt>
                <c:pt idx="5445">
                  <c:v>1861</c:v>
                </c:pt>
                <c:pt idx="5446">
                  <c:v>1861</c:v>
                </c:pt>
                <c:pt idx="5447">
                  <c:v>1861</c:v>
                </c:pt>
                <c:pt idx="5448">
                  <c:v>1861</c:v>
                </c:pt>
                <c:pt idx="5449">
                  <c:v>1861</c:v>
                </c:pt>
                <c:pt idx="5450">
                  <c:v>1861</c:v>
                </c:pt>
                <c:pt idx="5451">
                  <c:v>1861</c:v>
                </c:pt>
                <c:pt idx="5452">
                  <c:v>1861</c:v>
                </c:pt>
                <c:pt idx="5453">
                  <c:v>1861</c:v>
                </c:pt>
                <c:pt idx="5454">
                  <c:v>1861</c:v>
                </c:pt>
                <c:pt idx="5455">
                  <c:v>1861</c:v>
                </c:pt>
                <c:pt idx="5456">
                  <c:v>1861</c:v>
                </c:pt>
                <c:pt idx="5457">
                  <c:v>1861</c:v>
                </c:pt>
                <c:pt idx="5458">
                  <c:v>1862</c:v>
                </c:pt>
                <c:pt idx="5459">
                  <c:v>1863</c:v>
                </c:pt>
                <c:pt idx="5460">
                  <c:v>1864</c:v>
                </c:pt>
                <c:pt idx="5461">
                  <c:v>1864</c:v>
                </c:pt>
                <c:pt idx="5462">
                  <c:v>1864</c:v>
                </c:pt>
                <c:pt idx="5463">
                  <c:v>1864</c:v>
                </c:pt>
                <c:pt idx="5464">
                  <c:v>1864</c:v>
                </c:pt>
                <c:pt idx="5465">
                  <c:v>1864</c:v>
                </c:pt>
                <c:pt idx="5466">
                  <c:v>1864</c:v>
                </c:pt>
                <c:pt idx="5467">
                  <c:v>1864</c:v>
                </c:pt>
                <c:pt idx="5468">
                  <c:v>1864</c:v>
                </c:pt>
                <c:pt idx="5469">
                  <c:v>1864</c:v>
                </c:pt>
                <c:pt idx="5470">
                  <c:v>1864</c:v>
                </c:pt>
                <c:pt idx="5471">
                  <c:v>1864</c:v>
                </c:pt>
                <c:pt idx="5472">
                  <c:v>1864</c:v>
                </c:pt>
                <c:pt idx="5473">
                  <c:v>1865</c:v>
                </c:pt>
                <c:pt idx="5474">
                  <c:v>1865</c:v>
                </c:pt>
                <c:pt idx="5475">
                  <c:v>1865</c:v>
                </c:pt>
                <c:pt idx="5476">
                  <c:v>1865</c:v>
                </c:pt>
                <c:pt idx="5477">
                  <c:v>1865</c:v>
                </c:pt>
                <c:pt idx="5478">
                  <c:v>1865</c:v>
                </c:pt>
                <c:pt idx="5479">
                  <c:v>1865</c:v>
                </c:pt>
                <c:pt idx="5480">
                  <c:v>1865</c:v>
                </c:pt>
                <c:pt idx="5481">
                  <c:v>1865</c:v>
                </c:pt>
                <c:pt idx="5482">
                  <c:v>1865</c:v>
                </c:pt>
                <c:pt idx="5483">
                  <c:v>1865</c:v>
                </c:pt>
                <c:pt idx="5484">
                  <c:v>1865</c:v>
                </c:pt>
                <c:pt idx="5485">
                  <c:v>1865</c:v>
                </c:pt>
                <c:pt idx="5486">
                  <c:v>1865</c:v>
                </c:pt>
                <c:pt idx="5487">
                  <c:v>1865</c:v>
                </c:pt>
                <c:pt idx="5488">
                  <c:v>1865</c:v>
                </c:pt>
                <c:pt idx="5489">
                  <c:v>1865</c:v>
                </c:pt>
                <c:pt idx="5490">
                  <c:v>1865</c:v>
                </c:pt>
                <c:pt idx="5491">
                  <c:v>1865</c:v>
                </c:pt>
                <c:pt idx="5492">
                  <c:v>1865</c:v>
                </c:pt>
                <c:pt idx="5493">
                  <c:v>1865</c:v>
                </c:pt>
                <c:pt idx="5494">
                  <c:v>1865</c:v>
                </c:pt>
                <c:pt idx="5495">
                  <c:v>1865</c:v>
                </c:pt>
                <c:pt idx="5496">
                  <c:v>1865</c:v>
                </c:pt>
                <c:pt idx="5497">
                  <c:v>1866</c:v>
                </c:pt>
                <c:pt idx="5498">
                  <c:v>1866</c:v>
                </c:pt>
                <c:pt idx="5499">
                  <c:v>1866</c:v>
                </c:pt>
                <c:pt idx="5500">
                  <c:v>1866</c:v>
                </c:pt>
                <c:pt idx="5501">
                  <c:v>1866</c:v>
                </c:pt>
                <c:pt idx="5502">
                  <c:v>1866</c:v>
                </c:pt>
                <c:pt idx="5503">
                  <c:v>1866</c:v>
                </c:pt>
                <c:pt idx="5504">
                  <c:v>1866</c:v>
                </c:pt>
                <c:pt idx="5505">
                  <c:v>1866</c:v>
                </c:pt>
                <c:pt idx="5506">
                  <c:v>1866</c:v>
                </c:pt>
                <c:pt idx="5507">
                  <c:v>1866</c:v>
                </c:pt>
                <c:pt idx="5508">
                  <c:v>1866</c:v>
                </c:pt>
                <c:pt idx="5509">
                  <c:v>1866</c:v>
                </c:pt>
                <c:pt idx="5510">
                  <c:v>1866</c:v>
                </c:pt>
                <c:pt idx="5511">
                  <c:v>1866</c:v>
                </c:pt>
                <c:pt idx="5512">
                  <c:v>1866</c:v>
                </c:pt>
                <c:pt idx="5513">
                  <c:v>1866</c:v>
                </c:pt>
                <c:pt idx="5514">
                  <c:v>1866</c:v>
                </c:pt>
                <c:pt idx="5515">
                  <c:v>1866</c:v>
                </c:pt>
                <c:pt idx="5516">
                  <c:v>1866</c:v>
                </c:pt>
                <c:pt idx="5517">
                  <c:v>1866</c:v>
                </c:pt>
                <c:pt idx="5518">
                  <c:v>1866</c:v>
                </c:pt>
                <c:pt idx="5519">
                  <c:v>1866</c:v>
                </c:pt>
                <c:pt idx="5520">
                  <c:v>1866</c:v>
                </c:pt>
                <c:pt idx="5521">
                  <c:v>1866</c:v>
                </c:pt>
                <c:pt idx="5522">
                  <c:v>1866</c:v>
                </c:pt>
                <c:pt idx="5523">
                  <c:v>1866</c:v>
                </c:pt>
                <c:pt idx="5524">
                  <c:v>1866</c:v>
                </c:pt>
                <c:pt idx="5525">
                  <c:v>1866</c:v>
                </c:pt>
                <c:pt idx="5526">
                  <c:v>1866</c:v>
                </c:pt>
                <c:pt idx="5527">
                  <c:v>1866</c:v>
                </c:pt>
                <c:pt idx="5528">
                  <c:v>1866</c:v>
                </c:pt>
                <c:pt idx="5529">
                  <c:v>1866</c:v>
                </c:pt>
                <c:pt idx="5530">
                  <c:v>1866</c:v>
                </c:pt>
                <c:pt idx="5531">
                  <c:v>1866</c:v>
                </c:pt>
                <c:pt idx="5532">
                  <c:v>1866</c:v>
                </c:pt>
                <c:pt idx="5533">
                  <c:v>1867</c:v>
                </c:pt>
                <c:pt idx="5534">
                  <c:v>1868</c:v>
                </c:pt>
                <c:pt idx="5535">
                  <c:v>1868</c:v>
                </c:pt>
                <c:pt idx="5536">
                  <c:v>1868</c:v>
                </c:pt>
                <c:pt idx="5537">
                  <c:v>1868</c:v>
                </c:pt>
                <c:pt idx="5538">
                  <c:v>1868</c:v>
                </c:pt>
                <c:pt idx="5539">
                  <c:v>1869</c:v>
                </c:pt>
                <c:pt idx="5540">
                  <c:v>1869</c:v>
                </c:pt>
                <c:pt idx="5541">
                  <c:v>1869</c:v>
                </c:pt>
                <c:pt idx="5542">
                  <c:v>1869</c:v>
                </c:pt>
                <c:pt idx="5543">
                  <c:v>1870</c:v>
                </c:pt>
                <c:pt idx="5544">
                  <c:v>1871</c:v>
                </c:pt>
                <c:pt idx="5545">
                  <c:v>1871</c:v>
                </c:pt>
                <c:pt idx="5546">
                  <c:v>1871</c:v>
                </c:pt>
                <c:pt idx="5547">
                  <c:v>1871</c:v>
                </c:pt>
                <c:pt idx="5548">
                  <c:v>1872</c:v>
                </c:pt>
                <c:pt idx="5549">
                  <c:v>1873</c:v>
                </c:pt>
                <c:pt idx="5550">
                  <c:v>1873</c:v>
                </c:pt>
                <c:pt idx="5551">
                  <c:v>1873</c:v>
                </c:pt>
                <c:pt idx="5552">
                  <c:v>1873</c:v>
                </c:pt>
                <c:pt idx="5553">
                  <c:v>1873</c:v>
                </c:pt>
                <c:pt idx="5554">
                  <c:v>1873</c:v>
                </c:pt>
                <c:pt idx="5555">
                  <c:v>1873</c:v>
                </c:pt>
                <c:pt idx="5556">
                  <c:v>1873</c:v>
                </c:pt>
                <c:pt idx="5557">
                  <c:v>1873</c:v>
                </c:pt>
                <c:pt idx="5558">
                  <c:v>1873</c:v>
                </c:pt>
                <c:pt idx="5559">
                  <c:v>1873</c:v>
                </c:pt>
                <c:pt idx="5560">
                  <c:v>1873</c:v>
                </c:pt>
                <c:pt idx="5561">
                  <c:v>1873</c:v>
                </c:pt>
                <c:pt idx="5562">
                  <c:v>1873</c:v>
                </c:pt>
                <c:pt idx="5563">
                  <c:v>1873</c:v>
                </c:pt>
                <c:pt idx="5564">
                  <c:v>1873</c:v>
                </c:pt>
                <c:pt idx="5565">
                  <c:v>1874</c:v>
                </c:pt>
                <c:pt idx="5566">
                  <c:v>1874</c:v>
                </c:pt>
                <c:pt idx="5567">
                  <c:v>1874</c:v>
                </c:pt>
                <c:pt idx="5568">
                  <c:v>1874</c:v>
                </c:pt>
                <c:pt idx="5569">
                  <c:v>1874</c:v>
                </c:pt>
                <c:pt idx="5570">
                  <c:v>1874</c:v>
                </c:pt>
                <c:pt idx="5571">
                  <c:v>1874</c:v>
                </c:pt>
                <c:pt idx="5572">
                  <c:v>1874</c:v>
                </c:pt>
                <c:pt idx="5573">
                  <c:v>1875</c:v>
                </c:pt>
                <c:pt idx="5574">
                  <c:v>1875</c:v>
                </c:pt>
                <c:pt idx="5575">
                  <c:v>1876</c:v>
                </c:pt>
                <c:pt idx="5576">
                  <c:v>1876</c:v>
                </c:pt>
                <c:pt idx="5577">
                  <c:v>1876</c:v>
                </c:pt>
                <c:pt idx="5578">
                  <c:v>1876</c:v>
                </c:pt>
                <c:pt idx="5579">
                  <c:v>1876</c:v>
                </c:pt>
                <c:pt idx="5580">
                  <c:v>1876</c:v>
                </c:pt>
                <c:pt idx="5581">
                  <c:v>1876</c:v>
                </c:pt>
                <c:pt idx="5582">
                  <c:v>1876</c:v>
                </c:pt>
                <c:pt idx="5583">
                  <c:v>1877</c:v>
                </c:pt>
                <c:pt idx="5584">
                  <c:v>1878</c:v>
                </c:pt>
                <c:pt idx="5585">
                  <c:v>1878</c:v>
                </c:pt>
                <c:pt idx="5586">
                  <c:v>1878</c:v>
                </c:pt>
                <c:pt idx="5587">
                  <c:v>1879</c:v>
                </c:pt>
                <c:pt idx="5588">
                  <c:v>1879</c:v>
                </c:pt>
                <c:pt idx="5589">
                  <c:v>1879</c:v>
                </c:pt>
                <c:pt idx="5590">
                  <c:v>1879</c:v>
                </c:pt>
                <c:pt idx="5591">
                  <c:v>1879</c:v>
                </c:pt>
                <c:pt idx="5592">
                  <c:v>1879</c:v>
                </c:pt>
                <c:pt idx="5593">
                  <c:v>1879</c:v>
                </c:pt>
                <c:pt idx="5594">
                  <c:v>1879</c:v>
                </c:pt>
                <c:pt idx="5595">
                  <c:v>1879</c:v>
                </c:pt>
                <c:pt idx="5596">
                  <c:v>1879</c:v>
                </c:pt>
                <c:pt idx="5597">
                  <c:v>1879</c:v>
                </c:pt>
                <c:pt idx="5598">
                  <c:v>1879</c:v>
                </c:pt>
                <c:pt idx="5599">
                  <c:v>1879</c:v>
                </c:pt>
                <c:pt idx="5600">
                  <c:v>1879</c:v>
                </c:pt>
                <c:pt idx="5601">
                  <c:v>1879</c:v>
                </c:pt>
                <c:pt idx="5602">
                  <c:v>1879</c:v>
                </c:pt>
                <c:pt idx="5603">
                  <c:v>1879</c:v>
                </c:pt>
                <c:pt idx="5604">
                  <c:v>1879</c:v>
                </c:pt>
                <c:pt idx="5605">
                  <c:v>1879</c:v>
                </c:pt>
                <c:pt idx="5606">
                  <c:v>1879</c:v>
                </c:pt>
                <c:pt idx="5607">
                  <c:v>1879</c:v>
                </c:pt>
                <c:pt idx="5608">
                  <c:v>1879</c:v>
                </c:pt>
                <c:pt idx="5609">
                  <c:v>1879</c:v>
                </c:pt>
                <c:pt idx="5610">
                  <c:v>1879</c:v>
                </c:pt>
                <c:pt idx="5611">
                  <c:v>1879</c:v>
                </c:pt>
                <c:pt idx="5612">
                  <c:v>1880</c:v>
                </c:pt>
                <c:pt idx="5613">
                  <c:v>1880</c:v>
                </c:pt>
                <c:pt idx="5614">
                  <c:v>1880</c:v>
                </c:pt>
                <c:pt idx="5615">
                  <c:v>1880</c:v>
                </c:pt>
                <c:pt idx="5616">
                  <c:v>1881</c:v>
                </c:pt>
                <c:pt idx="5617">
                  <c:v>1881</c:v>
                </c:pt>
                <c:pt idx="5618">
                  <c:v>1882</c:v>
                </c:pt>
                <c:pt idx="5619">
                  <c:v>1883</c:v>
                </c:pt>
                <c:pt idx="5620">
                  <c:v>1883</c:v>
                </c:pt>
                <c:pt idx="5621">
                  <c:v>1884</c:v>
                </c:pt>
                <c:pt idx="5622">
                  <c:v>1884</c:v>
                </c:pt>
                <c:pt idx="5623">
                  <c:v>1885</c:v>
                </c:pt>
                <c:pt idx="5624">
                  <c:v>1886</c:v>
                </c:pt>
                <c:pt idx="5625">
                  <c:v>1887</c:v>
                </c:pt>
                <c:pt idx="5626">
                  <c:v>1888</c:v>
                </c:pt>
                <c:pt idx="5627">
                  <c:v>1889</c:v>
                </c:pt>
                <c:pt idx="5628">
                  <c:v>1890</c:v>
                </c:pt>
                <c:pt idx="5629">
                  <c:v>1891</c:v>
                </c:pt>
                <c:pt idx="5630">
                  <c:v>1891</c:v>
                </c:pt>
                <c:pt idx="5631">
                  <c:v>1892</c:v>
                </c:pt>
                <c:pt idx="5632">
                  <c:v>1892</c:v>
                </c:pt>
                <c:pt idx="5633">
                  <c:v>1892</c:v>
                </c:pt>
                <c:pt idx="5634">
                  <c:v>1893</c:v>
                </c:pt>
                <c:pt idx="5635">
                  <c:v>1893</c:v>
                </c:pt>
                <c:pt idx="5636">
                  <c:v>1893</c:v>
                </c:pt>
                <c:pt idx="5637">
                  <c:v>1893</c:v>
                </c:pt>
                <c:pt idx="5638">
                  <c:v>1893</c:v>
                </c:pt>
                <c:pt idx="5639">
                  <c:v>1893</c:v>
                </c:pt>
                <c:pt idx="5640">
                  <c:v>1893</c:v>
                </c:pt>
                <c:pt idx="5641">
                  <c:v>1893</c:v>
                </c:pt>
                <c:pt idx="5642">
                  <c:v>1894</c:v>
                </c:pt>
                <c:pt idx="5643">
                  <c:v>1894</c:v>
                </c:pt>
                <c:pt idx="5644">
                  <c:v>1895</c:v>
                </c:pt>
                <c:pt idx="5645">
                  <c:v>1895</c:v>
                </c:pt>
                <c:pt idx="5646">
                  <c:v>1896</c:v>
                </c:pt>
                <c:pt idx="5647">
                  <c:v>1896</c:v>
                </c:pt>
                <c:pt idx="5648">
                  <c:v>1896</c:v>
                </c:pt>
                <c:pt idx="5649">
                  <c:v>1896</c:v>
                </c:pt>
                <c:pt idx="5650">
                  <c:v>1896</c:v>
                </c:pt>
                <c:pt idx="5651">
                  <c:v>1896</c:v>
                </c:pt>
                <c:pt idx="5652">
                  <c:v>1896</c:v>
                </c:pt>
                <c:pt idx="5653">
                  <c:v>1896</c:v>
                </c:pt>
                <c:pt idx="5654">
                  <c:v>1896</c:v>
                </c:pt>
                <c:pt idx="5655">
                  <c:v>1897</c:v>
                </c:pt>
                <c:pt idx="5656">
                  <c:v>1898</c:v>
                </c:pt>
                <c:pt idx="5657">
                  <c:v>1899</c:v>
                </c:pt>
                <c:pt idx="5658">
                  <c:v>1899</c:v>
                </c:pt>
                <c:pt idx="5659">
                  <c:v>1900</c:v>
                </c:pt>
                <c:pt idx="5660">
                  <c:v>1901</c:v>
                </c:pt>
                <c:pt idx="5661">
                  <c:v>1901</c:v>
                </c:pt>
                <c:pt idx="5662">
                  <c:v>1901</c:v>
                </c:pt>
                <c:pt idx="5663">
                  <c:v>1901</c:v>
                </c:pt>
                <c:pt idx="5664">
                  <c:v>1901</c:v>
                </c:pt>
                <c:pt idx="5665">
                  <c:v>1901</c:v>
                </c:pt>
                <c:pt idx="5666">
                  <c:v>1902</c:v>
                </c:pt>
                <c:pt idx="5667">
                  <c:v>1902</c:v>
                </c:pt>
                <c:pt idx="5668">
                  <c:v>1903</c:v>
                </c:pt>
                <c:pt idx="5669">
                  <c:v>1903</c:v>
                </c:pt>
                <c:pt idx="5670">
                  <c:v>1904</c:v>
                </c:pt>
                <c:pt idx="5671">
                  <c:v>1904</c:v>
                </c:pt>
                <c:pt idx="5672">
                  <c:v>1904</c:v>
                </c:pt>
                <c:pt idx="5673">
                  <c:v>1904</c:v>
                </c:pt>
                <c:pt idx="5674">
                  <c:v>1904</c:v>
                </c:pt>
                <c:pt idx="5675">
                  <c:v>1904</c:v>
                </c:pt>
                <c:pt idx="5676">
                  <c:v>1904</c:v>
                </c:pt>
                <c:pt idx="5677">
                  <c:v>1904</c:v>
                </c:pt>
                <c:pt idx="5678">
                  <c:v>1904</c:v>
                </c:pt>
                <c:pt idx="5679">
                  <c:v>1904</c:v>
                </c:pt>
                <c:pt idx="5680">
                  <c:v>1904</c:v>
                </c:pt>
                <c:pt idx="5681">
                  <c:v>1904</c:v>
                </c:pt>
                <c:pt idx="5682">
                  <c:v>1905</c:v>
                </c:pt>
                <c:pt idx="5683">
                  <c:v>1905</c:v>
                </c:pt>
                <c:pt idx="5684">
                  <c:v>1905</c:v>
                </c:pt>
                <c:pt idx="5685">
                  <c:v>1905</c:v>
                </c:pt>
                <c:pt idx="5686">
                  <c:v>1906</c:v>
                </c:pt>
                <c:pt idx="5687">
                  <c:v>1907</c:v>
                </c:pt>
                <c:pt idx="5688">
                  <c:v>1907</c:v>
                </c:pt>
                <c:pt idx="5689">
                  <c:v>1907</c:v>
                </c:pt>
                <c:pt idx="5690">
                  <c:v>1907</c:v>
                </c:pt>
                <c:pt idx="5691">
                  <c:v>1908</c:v>
                </c:pt>
                <c:pt idx="5692">
                  <c:v>1909</c:v>
                </c:pt>
                <c:pt idx="5693">
                  <c:v>1910</c:v>
                </c:pt>
                <c:pt idx="5694">
                  <c:v>1910</c:v>
                </c:pt>
                <c:pt idx="5695">
                  <c:v>1910</c:v>
                </c:pt>
                <c:pt idx="5696">
                  <c:v>1910</c:v>
                </c:pt>
                <c:pt idx="5697">
                  <c:v>1910</c:v>
                </c:pt>
                <c:pt idx="5698">
                  <c:v>1911</c:v>
                </c:pt>
                <c:pt idx="5699">
                  <c:v>1912</c:v>
                </c:pt>
                <c:pt idx="5700">
                  <c:v>1912</c:v>
                </c:pt>
                <c:pt idx="5701">
                  <c:v>1913</c:v>
                </c:pt>
                <c:pt idx="5702">
                  <c:v>1913</c:v>
                </c:pt>
                <c:pt idx="5703">
                  <c:v>1914</c:v>
                </c:pt>
                <c:pt idx="5704">
                  <c:v>1915</c:v>
                </c:pt>
                <c:pt idx="5705">
                  <c:v>1916</c:v>
                </c:pt>
                <c:pt idx="5706">
                  <c:v>1916</c:v>
                </c:pt>
                <c:pt idx="5707">
                  <c:v>1916</c:v>
                </c:pt>
                <c:pt idx="5708">
                  <c:v>1916</c:v>
                </c:pt>
                <c:pt idx="5709">
                  <c:v>1916</c:v>
                </c:pt>
                <c:pt idx="5710">
                  <c:v>1917</c:v>
                </c:pt>
                <c:pt idx="5711">
                  <c:v>1918</c:v>
                </c:pt>
                <c:pt idx="5712">
                  <c:v>1919</c:v>
                </c:pt>
                <c:pt idx="5713">
                  <c:v>1920</c:v>
                </c:pt>
                <c:pt idx="5714">
                  <c:v>1920</c:v>
                </c:pt>
                <c:pt idx="5715">
                  <c:v>1920</c:v>
                </c:pt>
                <c:pt idx="5716">
                  <c:v>1921</c:v>
                </c:pt>
                <c:pt idx="5717">
                  <c:v>1922</c:v>
                </c:pt>
                <c:pt idx="5718">
                  <c:v>1923</c:v>
                </c:pt>
                <c:pt idx="5719">
                  <c:v>1924</c:v>
                </c:pt>
                <c:pt idx="5720">
                  <c:v>1924</c:v>
                </c:pt>
                <c:pt idx="5721">
                  <c:v>1925</c:v>
                </c:pt>
                <c:pt idx="5722">
                  <c:v>1925</c:v>
                </c:pt>
                <c:pt idx="5723">
                  <c:v>1925</c:v>
                </c:pt>
                <c:pt idx="5724">
                  <c:v>1925</c:v>
                </c:pt>
                <c:pt idx="5725">
                  <c:v>1925</c:v>
                </c:pt>
                <c:pt idx="5726">
                  <c:v>1926</c:v>
                </c:pt>
                <c:pt idx="5727">
                  <c:v>1926</c:v>
                </c:pt>
                <c:pt idx="5728">
                  <c:v>1926</c:v>
                </c:pt>
                <c:pt idx="5729">
                  <c:v>1927</c:v>
                </c:pt>
                <c:pt idx="5730">
                  <c:v>1928</c:v>
                </c:pt>
                <c:pt idx="5731">
                  <c:v>1928</c:v>
                </c:pt>
                <c:pt idx="5732">
                  <c:v>1928</c:v>
                </c:pt>
                <c:pt idx="5733">
                  <c:v>1929</c:v>
                </c:pt>
                <c:pt idx="5734">
                  <c:v>1930</c:v>
                </c:pt>
                <c:pt idx="5735">
                  <c:v>1931</c:v>
                </c:pt>
                <c:pt idx="5736">
                  <c:v>1932</c:v>
                </c:pt>
                <c:pt idx="5737">
                  <c:v>1933</c:v>
                </c:pt>
                <c:pt idx="5738">
                  <c:v>1934</c:v>
                </c:pt>
                <c:pt idx="5739">
                  <c:v>1935</c:v>
                </c:pt>
                <c:pt idx="5740">
                  <c:v>1936</c:v>
                </c:pt>
                <c:pt idx="5741">
                  <c:v>1937</c:v>
                </c:pt>
                <c:pt idx="5742">
                  <c:v>1938</c:v>
                </c:pt>
                <c:pt idx="5743">
                  <c:v>1939</c:v>
                </c:pt>
                <c:pt idx="5744">
                  <c:v>1940</c:v>
                </c:pt>
                <c:pt idx="5745">
                  <c:v>1941</c:v>
                </c:pt>
                <c:pt idx="5746">
                  <c:v>1941</c:v>
                </c:pt>
                <c:pt idx="5747">
                  <c:v>1942</c:v>
                </c:pt>
                <c:pt idx="5748">
                  <c:v>1943</c:v>
                </c:pt>
                <c:pt idx="5749">
                  <c:v>1943</c:v>
                </c:pt>
                <c:pt idx="5750">
                  <c:v>1943</c:v>
                </c:pt>
                <c:pt idx="5751">
                  <c:v>1944</c:v>
                </c:pt>
                <c:pt idx="5752">
                  <c:v>1944</c:v>
                </c:pt>
                <c:pt idx="5753">
                  <c:v>1944</c:v>
                </c:pt>
                <c:pt idx="5754">
                  <c:v>1944</c:v>
                </c:pt>
                <c:pt idx="5755">
                  <c:v>1944</c:v>
                </c:pt>
                <c:pt idx="5756">
                  <c:v>1945</c:v>
                </c:pt>
                <c:pt idx="5757">
                  <c:v>1945</c:v>
                </c:pt>
                <c:pt idx="5758">
                  <c:v>1946</c:v>
                </c:pt>
                <c:pt idx="5759">
                  <c:v>1947</c:v>
                </c:pt>
                <c:pt idx="5760">
                  <c:v>1948</c:v>
                </c:pt>
                <c:pt idx="5761">
                  <c:v>1948</c:v>
                </c:pt>
                <c:pt idx="5762">
                  <c:v>1948</c:v>
                </c:pt>
                <c:pt idx="5763">
                  <c:v>1948</c:v>
                </c:pt>
                <c:pt idx="5764">
                  <c:v>1949</c:v>
                </c:pt>
                <c:pt idx="5765">
                  <c:v>1950</c:v>
                </c:pt>
                <c:pt idx="5766">
                  <c:v>1950</c:v>
                </c:pt>
                <c:pt idx="5767">
                  <c:v>1951</c:v>
                </c:pt>
                <c:pt idx="5768">
                  <c:v>1951</c:v>
                </c:pt>
                <c:pt idx="5769">
                  <c:v>1952</c:v>
                </c:pt>
                <c:pt idx="5770">
                  <c:v>1953</c:v>
                </c:pt>
                <c:pt idx="5771">
                  <c:v>1954</c:v>
                </c:pt>
                <c:pt idx="5772">
                  <c:v>1955</c:v>
                </c:pt>
                <c:pt idx="5773">
                  <c:v>1956</c:v>
                </c:pt>
                <c:pt idx="5774">
                  <c:v>1957</c:v>
                </c:pt>
                <c:pt idx="5775">
                  <c:v>1958</c:v>
                </c:pt>
                <c:pt idx="5776">
                  <c:v>1959</c:v>
                </c:pt>
                <c:pt idx="5777">
                  <c:v>1960</c:v>
                </c:pt>
                <c:pt idx="5778">
                  <c:v>1960</c:v>
                </c:pt>
                <c:pt idx="5779">
                  <c:v>1960</c:v>
                </c:pt>
                <c:pt idx="5780">
                  <c:v>1960</c:v>
                </c:pt>
                <c:pt idx="5781">
                  <c:v>1960</c:v>
                </c:pt>
                <c:pt idx="5782">
                  <c:v>1960</c:v>
                </c:pt>
                <c:pt idx="5783">
                  <c:v>1961</c:v>
                </c:pt>
                <c:pt idx="5784">
                  <c:v>1961</c:v>
                </c:pt>
                <c:pt idx="5785">
                  <c:v>1962</c:v>
                </c:pt>
                <c:pt idx="5786">
                  <c:v>1962</c:v>
                </c:pt>
                <c:pt idx="5787">
                  <c:v>1962</c:v>
                </c:pt>
                <c:pt idx="5788">
                  <c:v>1962</c:v>
                </c:pt>
                <c:pt idx="5789">
                  <c:v>1962</c:v>
                </c:pt>
                <c:pt idx="5790">
                  <c:v>1962</c:v>
                </c:pt>
                <c:pt idx="5791">
                  <c:v>1962</c:v>
                </c:pt>
                <c:pt idx="5792">
                  <c:v>1962</c:v>
                </c:pt>
                <c:pt idx="5793">
                  <c:v>1963</c:v>
                </c:pt>
                <c:pt idx="5794">
                  <c:v>1963</c:v>
                </c:pt>
                <c:pt idx="5795">
                  <c:v>1964</c:v>
                </c:pt>
                <c:pt idx="5796">
                  <c:v>1965</c:v>
                </c:pt>
                <c:pt idx="5797">
                  <c:v>1966</c:v>
                </c:pt>
                <c:pt idx="5798">
                  <c:v>1967</c:v>
                </c:pt>
                <c:pt idx="5799">
                  <c:v>1967</c:v>
                </c:pt>
                <c:pt idx="5800">
                  <c:v>1968</c:v>
                </c:pt>
                <c:pt idx="5801">
                  <c:v>1969</c:v>
                </c:pt>
                <c:pt idx="5802">
                  <c:v>1969</c:v>
                </c:pt>
                <c:pt idx="5803">
                  <c:v>1970</c:v>
                </c:pt>
                <c:pt idx="5804">
                  <c:v>1971</c:v>
                </c:pt>
                <c:pt idx="5805">
                  <c:v>1972</c:v>
                </c:pt>
                <c:pt idx="5806">
                  <c:v>1972</c:v>
                </c:pt>
                <c:pt idx="5807">
                  <c:v>1972</c:v>
                </c:pt>
                <c:pt idx="5808">
                  <c:v>1973</c:v>
                </c:pt>
                <c:pt idx="5809">
                  <c:v>1973</c:v>
                </c:pt>
                <c:pt idx="5810">
                  <c:v>1974</c:v>
                </c:pt>
                <c:pt idx="5811">
                  <c:v>1974</c:v>
                </c:pt>
                <c:pt idx="5812">
                  <c:v>1974</c:v>
                </c:pt>
                <c:pt idx="5813">
                  <c:v>1975</c:v>
                </c:pt>
                <c:pt idx="5814">
                  <c:v>1976</c:v>
                </c:pt>
                <c:pt idx="5815">
                  <c:v>1977</c:v>
                </c:pt>
                <c:pt idx="5816">
                  <c:v>1978</c:v>
                </c:pt>
                <c:pt idx="5817">
                  <c:v>1979</c:v>
                </c:pt>
                <c:pt idx="5818">
                  <c:v>1979</c:v>
                </c:pt>
                <c:pt idx="5819">
                  <c:v>1979</c:v>
                </c:pt>
                <c:pt idx="5820">
                  <c:v>1980</c:v>
                </c:pt>
                <c:pt idx="5821">
                  <c:v>1980</c:v>
                </c:pt>
                <c:pt idx="5822">
                  <c:v>1980</c:v>
                </c:pt>
                <c:pt idx="5823">
                  <c:v>1981</c:v>
                </c:pt>
                <c:pt idx="5824">
                  <c:v>1981</c:v>
                </c:pt>
                <c:pt idx="5825">
                  <c:v>1982</c:v>
                </c:pt>
                <c:pt idx="5826">
                  <c:v>1982</c:v>
                </c:pt>
                <c:pt idx="5827">
                  <c:v>1983</c:v>
                </c:pt>
                <c:pt idx="5828">
                  <c:v>1983</c:v>
                </c:pt>
                <c:pt idx="5829">
                  <c:v>1984</c:v>
                </c:pt>
                <c:pt idx="5830">
                  <c:v>1985</c:v>
                </c:pt>
                <c:pt idx="5831">
                  <c:v>1986</c:v>
                </c:pt>
                <c:pt idx="5832">
                  <c:v>1987</c:v>
                </c:pt>
                <c:pt idx="5833">
                  <c:v>1988</c:v>
                </c:pt>
                <c:pt idx="5834">
                  <c:v>1989</c:v>
                </c:pt>
                <c:pt idx="5835">
                  <c:v>1990</c:v>
                </c:pt>
                <c:pt idx="5836">
                  <c:v>1991</c:v>
                </c:pt>
                <c:pt idx="5837">
                  <c:v>1992</c:v>
                </c:pt>
                <c:pt idx="5838">
                  <c:v>1993</c:v>
                </c:pt>
                <c:pt idx="5839">
                  <c:v>1994</c:v>
                </c:pt>
                <c:pt idx="5840">
                  <c:v>1994</c:v>
                </c:pt>
                <c:pt idx="5841">
                  <c:v>1994</c:v>
                </c:pt>
                <c:pt idx="5842">
                  <c:v>1994</c:v>
                </c:pt>
                <c:pt idx="5843">
                  <c:v>1995</c:v>
                </c:pt>
                <c:pt idx="5844">
                  <c:v>1996</c:v>
                </c:pt>
                <c:pt idx="5845">
                  <c:v>1997</c:v>
                </c:pt>
                <c:pt idx="5846">
                  <c:v>1998</c:v>
                </c:pt>
                <c:pt idx="5847">
                  <c:v>1999</c:v>
                </c:pt>
                <c:pt idx="5848">
                  <c:v>1999</c:v>
                </c:pt>
                <c:pt idx="5849">
                  <c:v>1999</c:v>
                </c:pt>
                <c:pt idx="5850">
                  <c:v>2000</c:v>
                </c:pt>
                <c:pt idx="5851">
                  <c:v>2000</c:v>
                </c:pt>
                <c:pt idx="5852">
                  <c:v>2001</c:v>
                </c:pt>
                <c:pt idx="5853">
                  <c:v>2002</c:v>
                </c:pt>
                <c:pt idx="5854">
                  <c:v>2002</c:v>
                </c:pt>
                <c:pt idx="5855">
                  <c:v>2003</c:v>
                </c:pt>
                <c:pt idx="5856">
                  <c:v>2003</c:v>
                </c:pt>
                <c:pt idx="5857">
                  <c:v>2003</c:v>
                </c:pt>
                <c:pt idx="5858">
                  <c:v>2003</c:v>
                </c:pt>
                <c:pt idx="5859">
                  <c:v>2003</c:v>
                </c:pt>
                <c:pt idx="5860">
                  <c:v>2003</c:v>
                </c:pt>
                <c:pt idx="5861">
                  <c:v>2003</c:v>
                </c:pt>
                <c:pt idx="5862">
                  <c:v>2003</c:v>
                </c:pt>
                <c:pt idx="5863">
                  <c:v>2003</c:v>
                </c:pt>
                <c:pt idx="5864">
                  <c:v>2003</c:v>
                </c:pt>
                <c:pt idx="5865">
                  <c:v>2003</c:v>
                </c:pt>
                <c:pt idx="5866">
                  <c:v>2003</c:v>
                </c:pt>
                <c:pt idx="5867">
                  <c:v>2003</c:v>
                </c:pt>
                <c:pt idx="5868">
                  <c:v>2003</c:v>
                </c:pt>
                <c:pt idx="5869">
                  <c:v>2003</c:v>
                </c:pt>
                <c:pt idx="5870">
                  <c:v>2003</c:v>
                </c:pt>
                <c:pt idx="5871">
                  <c:v>2003</c:v>
                </c:pt>
                <c:pt idx="5872">
                  <c:v>2003</c:v>
                </c:pt>
                <c:pt idx="5873">
                  <c:v>2003</c:v>
                </c:pt>
                <c:pt idx="5874">
                  <c:v>2003</c:v>
                </c:pt>
                <c:pt idx="5875">
                  <c:v>2003</c:v>
                </c:pt>
                <c:pt idx="5876">
                  <c:v>2003</c:v>
                </c:pt>
                <c:pt idx="5877">
                  <c:v>2003</c:v>
                </c:pt>
                <c:pt idx="5878">
                  <c:v>2003</c:v>
                </c:pt>
                <c:pt idx="5879">
                  <c:v>2003</c:v>
                </c:pt>
                <c:pt idx="5880">
                  <c:v>2003</c:v>
                </c:pt>
                <c:pt idx="5881">
                  <c:v>2003</c:v>
                </c:pt>
                <c:pt idx="5882">
                  <c:v>2003</c:v>
                </c:pt>
                <c:pt idx="5883">
                  <c:v>2003</c:v>
                </c:pt>
                <c:pt idx="5884">
                  <c:v>2003</c:v>
                </c:pt>
                <c:pt idx="5885">
                  <c:v>2004</c:v>
                </c:pt>
                <c:pt idx="5886">
                  <c:v>2005</c:v>
                </c:pt>
                <c:pt idx="5887">
                  <c:v>2005</c:v>
                </c:pt>
                <c:pt idx="5888">
                  <c:v>2005</c:v>
                </c:pt>
                <c:pt idx="5889">
                  <c:v>2005</c:v>
                </c:pt>
                <c:pt idx="5890">
                  <c:v>2005</c:v>
                </c:pt>
                <c:pt idx="5891">
                  <c:v>2006</c:v>
                </c:pt>
                <c:pt idx="5892">
                  <c:v>2006</c:v>
                </c:pt>
                <c:pt idx="5893">
                  <c:v>2007</c:v>
                </c:pt>
                <c:pt idx="5894">
                  <c:v>2007</c:v>
                </c:pt>
                <c:pt idx="5895">
                  <c:v>2007</c:v>
                </c:pt>
                <c:pt idx="5896">
                  <c:v>2007</c:v>
                </c:pt>
                <c:pt idx="5897">
                  <c:v>2007</c:v>
                </c:pt>
                <c:pt idx="5898">
                  <c:v>2007</c:v>
                </c:pt>
                <c:pt idx="5899">
                  <c:v>2007</c:v>
                </c:pt>
                <c:pt idx="5900">
                  <c:v>2007</c:v>
                </c:pt>
                <c:pt idx="5901">
                  <c:v>2007</c:v>
                </c:pt>
                <c:pt idx="5902">
                  <c:v>2008</c:v>
                </c:pt>
                <c:pt idx="5903">
                  <c:v>2008</c:v>
                </c:pt>
                <c:pt idx="5904">
                  <c:v>2008</c:v>
                </c:pt>
                <c:pt idx="5905">
                  <c:v>2008</c:v>
                </c:pt>
                <c:pt idx="5906">
                  <c:v>2009</c:v>
                </c:pt>
                <c:pt idx="5907">
                  <c:v>2010</c:v>
                </c:pt>
                <c:pt idx="5908">
                  <c:v>2011</c:v>
                </c:pt>
                <c:pt idx="5909">
                  <c:v>2012</c:v>
                </c:pt>
                <c:pt idx="5910">
                  <c:v>2012</c:v>
                </c:pt>
                <c:pt idx="5911">
                  <c:v>2013</c:v>
                </c:pt>
                <c:pt idx="5912">
                  <c:v>2013</c:v>
                </c:pt>
                <c:pt idx="5913">
                  <c:v>2013</c:v>
                </c:pt>
                <c:pt idx="5914">
                  <c:v>2013</c:v>
                </c:pt>
                <c:pt idx="5915">
                  <c:v>2013</c:v>
                </c:pt>
                <c:pt idx="5916">
                  <c:v>2013</c:v>
                </c:pt>
                <c:pt idx="5917">
                  <c:v>2013</c:v>
                </c:pt>
                <c:pt idx="5918">
                  <c:v>2013</c:v>
                </c:pt>
                <c:pt idx="5919">
                  <c:v>2014</c:v>
                </c:pt>
                <c:pt idx="5920">
                  <c:v>2014</c:v>
                </c:pt>
                <c:pt idx="5921">
                  <c:v>2014</c:v>
                </c:pt>
                <c:pt idx="5922">
                  <c:v>2014</c:v>
                </c:pt>
                <c:pt idx="5923">
                  <c:v>2014</c:v>
                </c:pt>
                <c:pt idx="5924">
                  <c:v>2014</c:v>
                </c:pt>
                <c:pt idx="5925">
                  <c:v>2014</c:v>
                </c:pt>
                <c:pt idx="5926">
                  <c:v>2014</c:v>
                </c:pt>
                <c:pt idx="5927">
                  <c:v>2014</c:v>
                </c:pt>
                <c:pt idx="5928">
                  <c:v>2014</c:v>
                </c:pt>
                <c:pt idx="5929">
                  <c:v>2014</c:v>
                </c:pt>
                <c:pt idx="5930">
                  <c:v>2014</c:v>
                </c:pt>
                <c:pt idx="5931">
                  <c:v>2014</c:v>
                </c:pt>
                <c:pt idx="5932">
                  <c:v>2014</c:v>
                </c:pt>
                <c:pt idx="5933">
                  <c:v>2015</c:v>
                </c:pt>
                <c:pt idx="5934">
                  <c:v>2016</c:v>
                </c:pt>
                <c:pt idx="5935">
                  <c:v>2017</c:v>
                </c:pt>
                <c:pt idx="5936">
                  <c:v>2018</c:v>
                </c:pt>
                <c:pt idx="5937">
                  <c:v>2019</c:v>
                </c:pt>
                <c:pt idx="5938">
                  <c:v>2020</c:v>
                </c:pt>
                <c:pt idx="5939">
                  <c:v>2021</c:v>
                </c:pt>
                <c:pt idx="5940">
                  <c:v>2022</c:v>
                </c:pt>
                <c:pt idx="5941">
                  <c:v>2023</c:v>
                </c:pt>
                <c:pt idx="5942">
                  <c:v>2024</c:v>
                </c:pt>
                <c:pt idx="5943">
                  <c:v>2025</c:v>
                </c:pt>
                <c:pt idx="5944">
                  <c:v>2026</c:v>
                </c:pt>
                <c:pt idx="5945">
                  <c:v>2027</c:v>
                </c:pt>
                <c:pt idx="5946">
                  <c:v>2027</c:v>
                </c:pt>
                <c:pt idx="5947">
                  <c:v>2027</c:v>
                </c:pt>
                <c:pt idx="5948">
                  <c:v>2028</c:v>
                </c:pt>
                <c:pt idx="5949">
                  <c:v>2028</c:v>
                </c:pt>
                <c:pt idx="5950">
                  <c:v>2028</c:v>
                </c:pt>
                <c:pt idx="5951">
                  <c:v>2028</c:v>
                </c:pt>
                <c:pt idx="5952">
                  <c:v>2029</c:v>
                </c:pt>
                <c:pt idx="5953">
                  <c:v>2029</c:v>
                </c:pt>
                <c:pt idx="5954">
                  <c:v>2029</c:v>
                </c:pt>
                <c:pt idx="5955">
                  <c:v>2029</c:v>
                </c:pt>
                <c:pt idx="5956">
                  <c:v>2029</c:v>
                </c:pt>
                <c:pt idx="5957">
                  <c:v>2030</c:v>
                </c:pt>
                <c:pt idx="5958">
                  <c:v>2030</c:v>
                </c:pt>
                <c:pt idx="5959">
                  <c:v>2030</c:v>
                </c:pt>
                <c:pt idx="5960">
                  <c:v>2031</c:v>
                </c:pt>
                <c:pt idx="5961">
                  <c:v>2031</c:v>
                </c:pt>
                <c:pt idx="5962">
                  <c:v>2032</c:v>
                </c:pt>
                <c:pt idx="5963">
                  <c:v>2032</c:v>
                </c:pt>
                <c:pt idx="5964">
                  <c:v>2032</c:v>
                </c:pt>
                <c:pt idx="5965">
                  <c:v>2032</c:v>
                </c:pt>
                <c:pt idx="5966">
                  <c:v>2032</c:v>
                </c:pt>
                <c:pt idx="5967">
                  <c:v>2032</c:v>
                </c:pt>
                <c:pt idx="5968">
                  <c:v>2033</c:v>
                </c:pt>
                <c:pt idx="5969">
                  <c:v>2033</c:v>
                </c:pt>
                <c:pt idx="5970">
                  <c:v>2033</c:v>
                </c:pt>
                <c:pt idx="5971">
                  <c:v>2033</c:v>
                </c:pt>
                <c:pt idx="5972">
                  <c:v>2033</c:v>
                </c:pt>
                <c:pt idx="5973">
                  <c:v>2033</c:v>
                </c:pt>
                <c:pt idx="5974">
                  <c:v>2033</c:v>
                </c:pt>
                <c:pt idx="5975">
                  <c:v>2034</c:v>
                </c:pt>
                <c:pt idx="5976">
                  <c:v>2034</c:v>
                </c:pt>
                <c:pt idx="5977">
                  <c:v>2034</c:v>
                </c:pt>
                <c:pt idx="5978">
                  <c:v>2034</c:v>
                </c:pt>
                <c:pt idx="5979">
                  <c:v>2034</c:v>
                </c:pt>
                <c:pt idx="5980">
                  <c:v>2035</c:v>
                </c:pt>
                <c:pt idx="5981">
                  <c:v>2035</c:v>
                </c:pt>
                <c:pt idx="5982">
                  <c:v>2035</c:v>
                </c:pt>
                <c:pt idx="5983">
                  <c:v>2036</c:v>
                </c:pt>
                <c:pt idx="5984">
                  <c:v>2036</c:v>
                </c:pt>
                <c:pt idx="5985">
                  <c:v>2036</c:v>
                </c:pt>
                <c:pt idx="5986">
                  <c:v>2037</c:v>
                </c:pt>
                <c:pt idx="5987">
                  <c:v>2037</c:v>
                </c:pt>
                <c:pt idx="5988">
                  <c:v>2037</c:v>
                </c:pt>
                <c:pt idx="5989">
                  <c:v>2038</c:v>
                </c:pt>
                <c:pt idx="5990">
                  <c:v>2038</c:v>
                </c:pt>
                <c:pt idx="5991">
                  <c:v>2038</c:v>
                </c:pt>
                <c:pt idx="5992">
                  <c:v>2038</c:v>
                </c:pt>
                <c:pt idx="5993">
                  <c:v>2039</c:v>
                </c:pt>
                <c:pt idx="5994">
                  <c:v>2039</c:v>
                </c:pt>
                <c:pt idx="5995">
                  <c:v>2040</c:v>
                </c:pt>
                <c:pt idx="5996">
                  <c:v>2040</c:v>
                </c:pt>
                <c:pt idx="5997">
                  <c:v>2040</c:v>
                </c:pt>
                <c:pt idx="5998">
                  <c:v>2040</c:v>
                </c:pt>
                <c:pt idx="5999">
                  <c:v>2040</c:v>
                </c:pt>
                <c:pt idx="6000">
                  <c:v>2041</c:v>
                </c:pt>
                <c:pt idx="6001">
                  <c:v>2042</c:v>
                </c:pt>
                <c:pt idx="6002">
                  <c:v>2042</c:v>
                </c:pt>
                <c:pt idx="6003">
                  <c:v>2043</c:v>
                </c:pt>
                <c:pt idx="6004">
                  <c:v>2044</c:v>
                </c:pt>
                <c:pt idx="6005">
                  <c:v>2045</c:v>
                </c:pt>
                <c:pt idx="6006">
                  <c:v>2046</c:v>
                </c:pt>
                <c:pt idx="6007">
                  <c:v>2046</c:v>
                </c:pt>
                <c:pt idx="6008">
                  <c:v>2046</c:v>
                </c:pt>
                <c:pt idx="6009">
                  <c:v>2047</c:v>
                </c:pt>
                <c:pt idx="6010">
                  <c:v>2048</c:v>
                </c:pt>
                <c:pt idx="6011">
                  <c:v>2048</c:v>
                </c:pt>
                <c:pt idx="6012">
                  <c:v>2049</c:v>
                </c:pt>
                <c:pt idx="6013">
                  <c:v>2049</c:v>
                </c:pt>
                <c:pt idx="6014">
                  <c:v>2050</c:v>
                </c:pt>
                <c:pt idx="6015">
                  <c:v>2051</c:v>
                </c:pt>
                <c:pt idx="6016">
                  <c:v>2051</c:v>
                </c:pt>
                <c:pt idx="6017">
                  <c:v>2052</c:v>
                </c:pt>
                <c:pt idx="6018">
                  <c:v>2053</c:v>
                </c:pt>
                <c:pt idx="6019">
                  <c:v>2053</c:v>
                </c:pt>
                <c:pt idx="6020">
                  <c:v>2053</c:v>
                </c:pt>
                <c:pt idx="6021">
                  <c:v>2054</c:v>
                </c:pt>
                <c:pt idx="6022">
                  <c:v>2054</c:v>
                </c:pt>
                <c:pt idx="6023">
                  <c:v>2054</c:v>
                </c:pt>
                <c:pt idx="6024">
                  <c:v>2054</c:v>
                </c:pt>
                <c:pt idx="6025">
                  <c:v>2054</c:v>
                </c:pt>
                <c:pt idx="6026">
                  <c:v>2054</c:v>
                </c:pt>
                <c:pt idx="6027">
                  <c:v>2054</c:v>
                </c:pt>
                <c:pt idx="6028">
                  <c:v>2054</c:v>
                </c:pt>
                <c:pt idx="6029">
                  <c:v>2054</c:v>
                </c:pt>
                <c:pt idx="6030">
                  <c:v>2054</c:v>
                </c:pt>
                <c:pt idx="6031">
                  <c:v>2055</c:v>
                </c:pt>
                <c:pt idx="6032">
                  <c:v>2056</c:v>
                </c:pt>
                <c:pt idx="6033">
                  <c:v>2056</c:v>
                </c:pt>
                <c:pt idx="6034">
                  <c:v>2056</c:v>
                </c:pt>
                <c:pt idx="6035">
                  <c:v>2056</c:v>
                </c:pt>
                <c:pt idx="6036">
                  <c:v>2056</c:v>
                </c:pt>
                <c:pt idx="6037">
                  <c:v>2056</c:v>
                </c:pt>
                <c:pt idx="6038">
                  <c:v>2056</c:v>
                </c:pt>
                <c:pt idx="6039">
                  <c:v>2056</c:v>
                </c:pt>
                <c:pt idx="6040">
                  <c:v>2056</c:v>
                </c:pt>
                <c:pt idx="6041">
                  <c:v>2056</c:v>
                </c:pt>
                <c:pt idx="6042">
                  <c:v>2057</c:v>
                </c:pt>
                <c:pt idx="6043">
                  <c:v>2058</c:v>
                </c:pt>
                <c:pt idx="6044">
                  <c:v>2058</c:v>
                </c:pt>
                <c:pt idx="6045">
                  <c:v>2058</c:v>
                </c:pt>
                <c:pt idx="6046">
                  <c:v>2059</c:v>
                </c:pt>
                <c:pt idx="6047">
                  <c:v>2059</c:v>
                </c:pt>
                <c:pt idx="6048">
                  <c:v>2060</c:v>
                </c:pt>
                <c:pt idx="6049">
                  <c:v>2061</c:v>
                </c:pt>
                <c:pt idx="6050">
                  <c:v>2061</c:v>
                </c:pt>
                <c:pt idx="6051">
                  <c:v>2061</c:v>
                </c:pt>
                <c:pt idx="6052">
                  <c:v>2062</c:v>
                </c:pt>
                <c:pt idx="6053">
                  <c:v>2063</c:v>
                </c:pt>
                <c:pt idx="6054">
                  <c:v>2063</c:v>
                </c:pt>
                <c:pt idx="6055">
                  <c:v>2063</c:v>
                </c:pt>
                <c:pt idx="6056">
                  <c:v>2063</c:v>
                </c:pt>
                <c:pt idx="6057">
                  <c:v>2063</c:v>
                </c:pt>
                <c:pt idx="6058">
                  <c:v>2063</c:v>
                </c:pt>
                <c:pt idx="6059">
                  <c:v>2063</c:v>
                </c:pt>
                <c:pt idx="6060">
                  <c:v>2064</c:v>
                </c:pt>
                <c:pt idx="6061">
                  <c:v>2064</c:v>
                </c:pt>
                <c:pt idx="6062">
                  <c:v>2065</c:v>
                </c:pt>
                <c:pt idx="6063">
                  <c:v>2065</c:v>
                </c:pt>
                <c:pt idx="6064">
                  <c:v>2066</c:v>
                </c:pt>
                <c:pt idx="6065">
                  <c:v>2066</c:v>
                </c:pt>
                <c:pt idx="6066">
                  <c:v>2066</c:v>
                </c:pt>
                <c:pt idx="6067">
                  <c:v>2067</c:v>
                </c:pt>
                <c:pt idx="6068">
                  <c:v>2068</c:v>
                </c:pt>
                <c:pt idx="6069">
                  <c:v>2069</c:v>
                </c:pt>
                <c:pt idx="6070">
                  <c:v>2069</c:v>
                </c:pt>
                <c:pt idx="6071">
                  <c:v>2070</c:v>
                </c:pt>
                <c:pt idx="6072">
                  <c:v>2071</c:v>
                </c:pt>
                <c:pt idx="6073">
                  <c:v>2071</c:v>
                </c:pt>
                <c:pt idx="6074">
                  <c:v>2072</c:v>
                </c:pt>
                <c:pt idx="6075">
                  <c:v>2072</c:v>
                </c:pt>
                <c:pt idx="6076">
                  <c:v>2073</c:v>
                </c:pt>
                <c:pt idx="6077">
                  <c:v>2074</c:v>
                </c:pt>
                <c:pt idx="6078">
                  <c:v>2075</c:v>
                </c:pt>
                <c:pt idx="6079">
                  <c:v>2076</c:v>
                </c:pt>
                <c:pt idx="6080">
                  <c:v>2076</c:v>
                </c:pt>
                <c:pt idx="6081">
                  <c:v>2077</c:v>
                </c:pt>
                <c:pt idx="6082">
                  <c:v>2078</c:v>
                </c:pt>
                <c:pt idx="6083">
                  <c:v>2079</c:v>
                </c:pt>
                <c:pt idx="6084">
                  <c:v>2080</c:v>
                </c:pt>
                <c:pt idx="6085">
                  <c:v>2081</c:v>
                </c:pt>
                <c:pt idx="6086">
                  <c:v>2082</c:v>
                </c:pt>
                <c:pt idx="6087">
                  <c:v>2083</c:v>
                </c:pt>
                <c:pt idx="6088">
                  <c:v>2084</c:v>
                </c:pt>
                <c:pt idx="6089">
                  <c:v>2085</c:v>
                </c:pt>
                <c:pt idx="6090">
                  <c:v>2086</c:v>
                </c:pt>
                <c:pt idx="6091">
                  <c:v>2087</c:v>
                </c:pt>
                <c:pt idx="6092">
                  <c:v>2088</c:v>
                </c:pt>
                <c:pt idx="6093">
                  <c:v>2089</c:v>
                </c:pt>
                <c:pt idx="6094">
                  <c:v>2090</c:v>
                </c:pt>
                <c:pt idx="6095">
                  <c:v>2091</c:v>
                </c:pt>
                <c:pt idx="6096">
                  <c:v>2092</c:v>
                </c:pt>
                <c:pt idx="6097">
                  <c:v>2093</c:v>
                </c:pt>
                <c:pt idx="6098">
                  <c:v>2094</c:v>
                </c:pt>
                <c:pt idx="6099">
                  <c:v>2095</c:v>
                </c:pt>
                <c:pt idx="6100">
                  <c:v>2095</c:v>
                </c:pt>
                <c:pt idx="6101">
                  <c:v>2095</c:v>
                </c:pt>
                <c:pt idx="6102">
                  <c:v>2095</c:v>
                </c:pt>
                <c:pt idx="6103">
                  <c:v>2096</c:v>
                </c:pt>
                <c:pt idx="6104">
                  <c:v>2096</c:v>
                </c:pt>
                <c:pt idx="6105">
                  <c:v>2096</c:v>
                </c:pt>
                <c:pt idx="6106">
                  <c:v>2096</c:v>
                </c:pt>
                <c:pt idx="6107">
                  <c:v>2096</c:v>
                </c:pt>
                <c:pt idx="6108">
                  <c:v>2096</c:v>
                </c:pt>
                <c:pt idx="6109">
                  <c:v>2096</c:v>
                </c:pt>
                <c:pt idx="6110">
                  <c:v>2096</c:v>
                </c:pt>
                <c:pt idx="6111">
                  <c:v>2097</c:v>
                </c:pt>
                <c:pt idx="6112">
                  <c:v>2098</c:v>
                </c:pt>
                <c:pt idx="6113">
                  <c:v>2099</c:v>
                </c:pt>
                <c:pt idx="6114">
                  <c:v>2100</c:v>
                </c:pt>
                <c:pt idx="6115">
                  <c:v>2100</c:v>
                </c:pt>
                <c:pt idx="6116">
                  <c:v>2100</c:v>
                </c:pt>
                <c:pt idx="6117">
                  <c:v>2101</c:v>
                </c:pt>
                <c:pt idx="6118">
                  <c:v>2101</c:v>
                </c:pt>
                <c:pt idx="6119">
                  <c:v>2101</c:v>
                </c:pt>
                <c:pt idx="6120">
                  <c:v>2102</c:v>
                </c:pt>
                <c:pt idx="6121">
                  <c:v>2102</c:v>
                </c:pt>
                <c:pt idx="6122">
                  <c:v>2102</c:v>
                </c:pt>
                <c:pt idx="6123">
                  <c:v>2103</c:v>
                </c:pt>
                <c:pt idx="6124">
                  <c:v>2104</c:v>
                </c:pt>
                <c:pt idx="6125">
                  <c:v>2105</c:v>
                </c:pt>
                <c:pt idx="6126">
                  <c:v>2106</c:v>
                </c:pt>
                <c:pt idx="6127">
                  <c:v>2107</c:v>
                </c:pt>
                <c:pt idx="6128">
                  <c:v>2107</c:v>
                </c:pt>
                <c:pt idx="6129">
                  <c:v>2107</c:v>
                </c:pt>
                <c:pt idx="6130">
                  <c:v>2108</c:v>
                </c:pt>
                <c:pt idx="6131">
                  <c:v>2108</c:v>
                </c:pt>
                <c:pt idx="6132">
                  <c:v>2108</c:v>
                </c:pt>
                <c:pt idx="6133">
                  <c:v>2108</c:v>
                </c:pt>
                <c:pt idx="6134">
                  <c:v>2108</c:v>
                </c:pt>
                <c:pt idx="6135">
                  <c:v>2108</c:v>
                </c:pt>
                <c:pt idx="6136">
                  <c:v>2109</c:v>
                </c:pt>
                <c:pt idx="6137">
                  <c:v>2110</c:v>
                </c:pt>
                <c:pt idx="6138">
                  <c:v>2111</c:v>
                </c:pt>
                <c:pt idx="6139">
                  <c:v>2111</c:v>
                </c:pt>
                <c:pt idx="6140">
                  <c:v>2112</c:v>
                </c:pt>
                <c:pt idx="6141">
                  <c:v>2112</c:v>
                </c:pt>
                <c:pt idx="6142">
                  <c:v>2113</c:v>
                </c:pt>
                <c:pt idx="6143">
                  <c:v>2113</c:v>
                </c:pt>
                <c:pt idx="6144">
                  <c:v>2114</c:v>
                </c:pt>
                <c:pt idx="6145">
                  <c:v>2114</c:v>
                </c:pt>
                <c:pt idx="6146">
                  <c:v>2115</c:v>
                </c:pt>
                <c:pt idx="6147">
                  <c:v>2115</c:v>
                </c:pt>
                <c:pt idx="6148">
                  <c:v>2115</c:v>
                </c:pt>
                <c:pt idx="6149">
                  <c:v>2115</c:v>
                </c:pt>
                <c:pt idx="6150">
                  <c:v>2115</c:v>
                </c:pt>
                <c:pt idx="6151">
                  <c:v>2115</c:v>
                </c:pt>
                <c:pt idx="6152">
                  <c:v>2115</c:v>
                </c:pt>
                <c:pt idx="6153">
                  <c:v>2115</c:v>
                </c:pt>
                <c:pt idx="6154">
                  <c:v>2115</c:v>
                </c:pt>
                <c:pt idx="6155">
                  <c:v>2115</c:v>
                </c:pt>
                <c:pt idx="6156">
                  <c:v>2116</c:v>
                </c:pt>
                <c:pt idx="6157">
                  <c:v>2116</c:v>
                </c:pt>
                <c:pt idx="6158">
                  <c:v>2116</c:v>
                </c:pt>
                <c:pt idx="6159">
                  <c:v>2116</c:v>
                </c:pt>
                <c:pt idx="6160">
                  <c:v>2117</c:v>
                </c:pt>
                <c:pt idx="6161">
                  <c:v>2117</c:v>
                </c:pt>
                <c:pt idx="6162">
                  <c:v>2117</c:v>
                </c:pt>
                <c:pt idx="6163">
                  <c:v>2117</c:v>
                </c:pt>
                <c:pt idx="6164">
                  <c:v>2117</c:v>
                </c:pt>
                <c:pt idx="6165">
                  <c:v>2118</c:v>
                </c:pt>
                <c:pt idx="6166">
                  <c:v>2119</c:v>
                </c:pt>
                <c:pt idx="6167">
                  <c:v>2119</c:v>
                </c:pt>
                <c:pt idx="6168">
                  <c:v>2119</c:v>
                </c:pt>
                <c:pt idx="6169">
                  <c:v>2119</c:v>
                </c:pt>
                <c:pt idx="6170">
                  <c:v>2119</c:v>
                </c:pt>
                <c:pt idx="6171">
                  <c:v>2120</c:v>
                </c:pt>
                <c:pt idx="6172">
                  <c:v>2121</c:v>
                </c:pt>
                <c:pt idx="6173">
                  <c:v>2121</c:v>
                </c:pt>
                <c:pt idx="6174">
                  <c:v>2121</c:v>
                </c:pt>
                <c:pt idx="6175">
                  <c:v>2122</c:v>
                </c:pt>
                <c:pt idx="6176">
                  <c:v>2122</c:v>
                </c:pt>
                <c:pt idx="6177">
                  <c:v>2122</c:v>
                </c:pt>
                <c:pt idx="6178">
                  <c:v>2122</c:v>
                </c:pt>
                <c:pt idx="6179">
                  <c:v>2122</c:v>
                </c:pt>
                <c:pt idx="6180">
                  <c:v>2122</c:v>
                </c:pt>
                <c:pt idx="6181">
                  <c:v>2122</c:v>
                </c:pt>
                <c:pt idx="6182">
                  <c:v>2123</c:v>
                </c:pt>
                <c:pt idx="6183">
                  <c:v>2124</c:v>
                </c:pt>
                <c:pt idx="6184">
                  <c:v>2125</c:v>
                </c:pt>
                <c:pt idx="6185">
                  <c:v>2125</c:v>
                </c:pt>
                <c:pt idx="6186">
                  <c:v>2125</c:v>
                </c:pt>
                <c:pt idx="6187">
                  <c:v>2125</c:v>
                </c:pt>
                <c:pt idx="6188">
                  <c:v>2126</c:v>
                </c:pt>
                <c:pt idx="6189">
                  <c:v>2127</c:v>
                </c:pt>
                <c:pt idx="6190">
                  <c:v>2127</c:v>
                </c:pt>
                <c:pt idx="6191">
                  <c:v>2128</c:v>
                </c:pt>
                <c:pt idx="6192">
                  <c:v>2128</c:v>
                </c:pt>
                <c:pt idx="6193">
                  <c:v>2128</c:v>
                </c:pt>
                <c:pt idx="6194">
                  <c:v>2128</c:v>
                </c:pt>
                <c:pt idx="6195">
                  <c:v>2128</c:v>
                </c:pt>
                <c:pt idx="6196">
                  <c:v>2128</c:v>
                </c:pt>
                <c:pt idx="6197">
                  <c:v>2128</c:v>
                </c:pt>
                <c:pt idx="6198">
                  <c:v>2129</c:v>
                </c:pt>
                <c:pt idx="6199">
                  <c:v>2129</c:v>
                </c:pt>
                <c:pt idx="6200">
                  <c:v>2129</c:v>
                </c:pt>
                <c:pt idx="6201">
                  <c:v>2129</c:v>
                </c:pt>
                <c:pt idx="6202">
                  <c:v>2129</c:v>
                </c:pt>
                <c:pt idx="6203">
                  <c:v>2129</c:v>
                </c:pt>
                <c:pt idx="6204">
                  <c:v>2129</c:v>
                </c:pt>
                <c:pt idx="6205">
                  <c:v>2129</c:v>
                </c:pt>
                <c:pt idx="6206">
                  <c:v>2130</c:v>
                </c:pt>
                <c:pt idx="6207">
                  <c:v>2130</c:v>
                </c:pt>
                <c:pt idx="6208">
                  <c:v>2130</c:v>
                </c:pt>
                <c:pt idx="6209">
                  <c:v>2131</c:v>
                </c:pt>
                <c:pt idx="6210">
                  <c:v>2131</c:v>
                </c:pt>
                <c:pt idx="6211">
                  <c:v>2132</c:v>
                </c:pt>
                <c:pt idx="6212">
                  <c:v>2132</c:v>
                </c:pt>
                <c:pt idx="6213">
                  <c:v>2132</c:v>
                </c:pt>
                <c:pt idx="6214">
                  <c:v>2132</c:v>
                </c:pt>
                <c:pt idx="6215">
                  <c:v>2132</c:v>
                </c:pt>
                <c:pt idx="6216">
                  <c:v>2132</c:v>
                </c:pt>
                <c:pt idx="6217">
                  <c:v>2132</c:v>
                </c:pt>
                <c:pt idx="6218">
                  <c:v>2132</c:v>
                </c:pt>
                <c:pt idx="6219">
                  <c:v>2132</c:v>
                </c:pt>
                <c:pt idx="6220">
                  <c:v>2132</c:v>
                </c:pt>
                <c:pt idx="6221">
                  <c:v>2132</c:v>
                </c:pt>
                <c:pt idx="6222">
                  <c:v>2132</c:v>
                </c:pt>
                <c:pt idx="6223">
                  <c:v>2132</c:v>
                </c:pt>
                <c:pt idx="6224">
                  <c:v>2133</c:v>
                </c:pt>
                <c:pt idx="6225">
                  <c:v>2133</c:v>
                </c:pt>
                <c:pt idx="6226">
                  <c:v>2134</c:v>
                </c:pt>
                <c:pt idx="6227">
                  <c:v>2135</c:v>
                </c:pt>
                <c:pt idx="6228">
                  <c:v>2135</c:v>
                </c:pt>
                <c:pt idx="6229">
                  <c:v>2136</c:v>
                </c:pt>
                <c:pt idx="6230">
                  <c:v>2137</c:v>
                </c:pt>
                <c:pt idx="6231">
                  <c:v>2137</c:v>
                </c:pt>
                <c:pt idx="6232">
                  <c:v>2137</c:v>
                </c:pt>
                <c:pt idx="6233">
                  <c:v>2137</c:v>
                </c:pt>
                <c:pt idx="6234">
                  <c:v>2137</c:v>
                </c:pt>
                <c:pt idx="6235">
                  <c:v>2137</c:v>
                </c:pt>
                <c:pt idx="6236">
                  <c:v>2137</c:v>
                </c:pt>
                <c:pt idx="6237">
                  <c:v>2138</c:v>
                </c:pt>
                <c:pt idx="6238">
                  <c:v>2138</c:v>
                </c:pt>
                <c:pt idx="6239">
                  <c:v>2138</c:v>
                </c:pt>
                <c:pt idx="6240">
                  <c:v>2138</c:v>
                </c:pt>
                <c:pt idx="6241">
                  <c:v>2138</c:v>
                </c:pt>
                <c:pt idx="6242">
                  <c:v>2138</c:v>
                </c:pt>
                <c:pt idx="6243">
                  <c:v>2138</c:v>
                </c:pt>
                <c:pt idx="6244">
                  <c:v>2139</c:v>
                </c:pt>
                <c:pt idx="6245">
                  <c:v>2139</c:v>
                </c:pt>
                <c:pt idx="6246">
                  <c:v>2139</c:v>
                </c:pt>
                <c:pt idx="6247">
                  <c:v>2139</c:v>
                </c:pt>
                <c:pt idx="6248">
                  <c:v>2139</c:v>
                </c:pt>
                <c:pt idx="6249">
                  <c:v>2140</c:v>
                </c:pt>
                <c:pt idx="6250">
                  <c:v>2141</c:v>
                </c:pt>
                <c:pt idx="6251">
                  <c:v>2141</c:v>
                </c:pt>
                <c:pt idx="6252">
                  <c:v>2141</c:v>
                </c:pt>
                <c:pt idx="6253">
                  <c:v>2141</c:v>
                </c:pt>
                <c:pt idx="6254">
                  <c:v>2142</c:v>
                </c:pt>
                <c:pt idx="6255">
                  <c:v>2142</c:v>
                </c:pt>
                <c:pt idx="6256">
                  <c:v>2142</c:v>
                </c:pt>
                <c:pt idx="6257">
                  <c:v>2142</c:v>
                </c:pt>
                <c:pt idx="6258">
                  <c:v>2142</c:v>
                </c:pt>
                <c:pt idx="6259">
                  <c:v>2142</c:v>
                </c:pt>
                <c:pt idx="6260">
                  <c:v>2142</c:v>
                </c:pt>
                <c:pt idx="6261">
                  <c:v>2142</c:v>
                </c:pt>
                <c:pt idx="6262">
                  <c:v>2142</c:v>
                </c:pt>
                <c:pt idx="6263">
                  <c:v>2142</c:v>
                </c:pt>
                <c:pt idx="6264">
                  <c:v>2142</c:v>
                </c:pt>
                <c:pt idx="6265">
                  <c:v>2142</c:v>
                </c:pt>
                <c:pt idx="6266">
                  <c:v>2142</c:v>
                </c:pt>
                <c:pt idx="6267">
                  <c:v>2143</c:v>
                </c:pt>
                <c:pt idx="6268">
                  <c:v>2143</c:v>
                </c:pt>
                <c:pt idx="6269">
                  <c:v>2143</c:v>
                </c:pt>
                <c:pt idx="6270">
                  <c:v>2143</c:v>
                </c:pt>
                <c:pt idx="6271">
                  <c:v>2143</c:v>
                </c:pt>
                <c:pt idx="6272">
                  <c:v>2143</c:v>
                </c:pt>
                <c:pt idx="6273">
                  <c:v>2143</c:v>
                </c:pt>
                <c:pt idx="6274">
                  <c:v>2143</c:v>
                </c:pt>
                <c:pt idx="6275">
                  <c:v>2143</c:v>
                </c:pt>
                <c:pt idx="6276">
                  <c:v>2143</c:v>
                </c:pt>
                <c:pt idx="6277">
                  <c:v>2143</c:v>
                </c:pt>
                <c:pt idx="6278">
                  <c:v>2143</c:v>
                </c:pt>
                <c:pt idx="6279">
                  <c:v>2143</c:v>
                </c:pt>
                <c:pt idx="6280">
                  <c:v>2143</c:v>
                </c:pt>
                <c:pt idx="6281">
                  <c:v>2143</c:v>
                </c:pt>
                <c:pt idx="6282">
                  <c:v>2143</c:v>
                </c:pt>
                <c:pt idx="6283">
                  <c:v>2143</c:v>
                </c:pt>
                <c:pt idx="6284">
                  <c:v>2143</c:v>
                </c:pt>
                <c:pt idx="6285">
                  <c:v>2143</c:v>
                </c:pt>
                <c:pt idx="6286">
                  <c:v>2143</c:v>
                </c:pt>
                <c:pt idx="6287">
                  <c:v>2143</c:v>
                </c:pt>
                <c:pt idx="6288">
                  <c:v>2143</c:v>
                </c:pt>
                <c:pt idx="6289">
                  <c:v>2143</c:v>
                </c:pt>
                <c:pt idx="6290">
                  <c:v>2143</c:v>
                </c:pt>
                <c:pt idx="6291">
                  <c:v>2143</c:v>
                </c:pt>
                <c:pt idx="6292">
                  <c:v>2144</c:v>
                </c:pt>
                <c:pt idx="6293">
                  <c:v>2144</c:v>
                </c:pt>
                <c:pt idx="6294">
                  <c:v>2144</c:v>
                </c:pt>
                <c:pt idx="6295">
                  <c:v>2144</c:v>
                </c:pt>
                <c:pt idx="6296">
                  <c:v>2144</c:v>
                </c:pt>
                <c:pt idx="6297">
                  <c:v>2144</c:v>
                </c:pt>
                <c:pt idx="6298">
                  <c:v>2144</c:v>
                </c:pt>
                <c:pt idx="6299">
                  <c:v>2144</c:v>
                </c:pt>
                <c:pt idx="6300">
                  <c:v>2144</c:v>
                </c:pt>
                <c:pt idx="6301">
                  <c:v>2144</c:v>
                </c:pt>
                <c:pt idx="6302">
                  <c:v>2144</c:v>
                </c:pt>
                <c:pt idx="6303">
                  <c:v>2144</c:v>
                </c:pt>
                <c:pt idx="6304">
                  <c:v>2145</c:v>
                </c:pt>
                <c:pt idx="6305">
                  <c:v>2145</c:v>
                </c:pt>
                <c:pt idx="6306">
                  <c:v>2145</c:v>
                </c:pt>
                <c:pt idx="6307">
                  <c:v>2145</c:v>
                </c:pt>
                <c:pt idx="6308">
                  <c:v>2145</c:v>
                </c:pt>
                <c:pt idx="6309">
                  <c:v>2145</c:v>
                </c:pt>
                <c:pt idx="6310">
                  <c:v>2145</c:v>
                </c:pt>
                <c:pt idx="6311">
                  <c:v>2145</c:v>
                </c:pt>
                <c:pt idx="6312">
                  <c:v>2145</c:v>
                </c:pt>
                <c:pt idx="6313">
                  <c:v>2145</c:v>
                </c:pt>
                <c:pt idx="6314">
                  <c:v>2146</c:v>
                </c:pt>
                <c:pt idx="6315">
                  <c:v>2146</c:v>
                </c:pt>
                <c:pt idx="6316">
                  <c:v>2146</c:v>
                </c:pt>
                <c:pt idx="6317">
                  <c:v>2146</c:v>
                </c:pt>
                <c:pt idx="6318">
                  <c:v>2146</c:v>
                </c:pt>
                <c:pt idx="6319">
                  <c:v>2146</c:v>
                </c:pt>
                <c:pt idx="6320">
                  <c:v>2146</c:v>
                </c:pt>
                <c:pt idx="6321">
                  <c:v>2146</c:v>
                </c:pt>
                <c:pt idx="6322">
                  <c:v>2146</c:v>
                </c:pt>
                <c:pt idx="6323">
                  <c:v>2146</c:v>
                </c:pt>
                <c:pt idx="6324">
                  <c:v>2146</c:v>
                </c:pt>
                <c:pt idx="6325">
                  <c:v>2147</c:v>
                </c:pt>
                <c:pt idx="6326">
                  <c:v>2147</c:v>
                </c:pt>
                <c:pt idx="6327">
                  <c:v>2148</c:v>
                </c:pt>
                <c:pt idx="6328">
                  <c:v>2149</c:v>
                </c:pt>
                <c:pt idx="6329">
                  <c:v>2150</c:v>
                </c:pt>
                <c:pt idx="6330">
                  <c:v>2150</c:v>
                </c:pt>
                <c:pt idx="6331">
                  <c:v>2150</c:v>
                </c:pt>
                <c:pt idx="6332">
                  <c:v>2151</c:v>
                </c:pt>
                <c:pt idx="6333">
                  <c:v>2152</c:v>
                </c:pt>
                <c:pt idx="6334">
                  <c:v>2152</c:v>
                </c:pt>
                <c:pt idx="6335">
                  <c:v>2152</c:v>
                </c:pt>
                <c:pt idx="6336">
                  <c:v>2153</c:v>
                </c:pt>
                <c:pt idx="6337">
                  <c:v>2153</c:v>
                </c:pt>
                <c:pt idx="6338">
                  <c:v>2153</c:v>
                </c:pt>
                <c:pt idx="6339">
                  <c:v>2154</c:v>
                </c:pt>
                <c:pt idx="6340">
                  <c:v>2154</c:v>
                </c:pt>
                <c:pt idx="6341">
                  <c:v>2154</c:v>
                </c:pt>
                <c:pt idx="6342">
                  <c:v>2154</c:v>
                </c:pt>
                <c:pt idx="6343">
                  <c:v>2154</c:v>
                </c:pt>
                <c:pt idx="6344">
                  <c:v>2155</c:v>
                </c:pt>
                <c:pt idx="6345">
                  <c:v>2155</c:v>
                </c:pt>
                <c:pt idx="6346">
                  <c:v>2155</c:v>
                </c:pt>
                <c:pt idx="6347">
                  <c:v>2155</c:v>
                </c:pt>
                <c:pt idx="6348">
                  <c:v>2155</c:v>
                </c:pt>
                <c:pt idx="6349">
                  <c:v>2155</c:v>
                </c:pt>
                <c:pt idx="6350">
                  <c:v>2155</c:v>
                </c:pt>
                <c:pt idx="6351">
                  <c:v>2155</c:v>
                </c:pt>
                <c:pt idx="6352">
                  <c:v>2156</c:v>
                </c:pt>
                <c:pt idx="6353">
                  <c:v>2157</c:v>
                </c:pt>
                <c:pt idx="6354">
                  <c:v>2157</c:v>
                </c:pt>
                <c:pt idx="6355">
                  <c:v>2158</c:v>
                </c:pt>
                <c:pt idx="6356">
                  <c:v>2158</c:v>
                </c:pt>
                <c:pt idx="6357">
                  <c:v>2158</c:v>
                </c:pt>
                <c:pt idx="6358">
                  <c:v>2159</c:v>
                </c:pt>
                <c:pt idx="6359">
                  <c:v>2159</c:v>
                </c:pt>
                <c:pt idx="6360">
                  <c:v>2159</c:v>
                </c:pt>
                <c:pt idx="6361">
                  <c:v>2159</c:v>
                </c:pt>
                <c:pt idx="6362">
                  <c:v>2159</c:v>
                </c:pt>
                <c:pt idx="6363">
                  <c:v>2159</c:v>
                </c:pt>
                <c:pt idx="6364">
                  <c:v>2160</c:v>
                </c:pt>
                <c:pt idx="6365">
                  <c:v>2160</c:v>
                </c:pt>
                <c:pt idx="6366">
                  <c:v>2160</c:v>
                </c:pt>
                <c:pt idx="6367">
                  <c:v>2160</c:v>
                </c:pt>
                <c:pt idx="6368">
                  <c:v>2160</c:v>
                </c:pt>
                <c:pt idx="6369">
                  <c:v>2160</c:v>
                </c:pt>
                <c:pt idx="6370">
                  <c:v>2160</c:v>
                </c:pt>
                <c:pt idx="6371">
                  <c:v>2161</c:v>
                </c:pt>
                <c:pt idx="6372">
                  <c:v>2162</c:v>
                </c:pt>
                <c:pt idx="6373">
                  <c:v>2162</c:v>
                </c:pt>
                <c:pt idx="6374">
                  <c:v>2162</c:v>
                </c:pt>
                <c:pt idx="6375">
                  <c:v>2162</c:v>
                </c:pt>
                <c:pt idx="6376">
                  <c:v>2162</c:v>
                </c:pt>
                <c:pt idx="6377">
                  <c:v>2162</c:v>
                </c:pt>
                <c:pt idx="6378">
                  <c:v>2162</c:v>
                </c:pt>
                <c:pt idx="6379">
                  <c:v>2162</c:v>
                </c:pt>
                <c:pt idx="6380">
                  <c:v>2162</c:v>
                </c:pt>
                <c:pt idx="6381">
                  <c:v>2162</c:v>
                </c:pt>
                <c:pt idx="6382">
                  <c:v>2162</c:v>
                </c:pt>
                <c:pt idx="6383">
                  <c:v>2162</c:v>
                </c:pt>
                <c:pt idx="6384">
                  <c:v>2162</c:v>
                </c:pt>
                <c:pt idx="6385">
                  <c:v>2162</c:v>
                </c:pt>
                <c:pt idx="6386">
                  <c:v>2162</c:v>
                </c:pt>
                <c:pt idx="6387">
                  <c:v>2162</c:v>
                </c:pt>
                <c:pt idx="6388">
                  <c:v>2162</c:v>
                </c:pt>
                <c:pt idx="6389">
                  <c:v>2162</c:v>
                </c:pt>
                <c:pt idx="6390">
                  <c:v>2162</c:v>
                </c:pt>
                <c:pt idx="6391">
                  <c:v>2162</c:v>
                </c:pt>
                <c:pt idx="6392">
                  <c:v>2162</c:v>
                </c:pt>
                <c:pt idx="6393">
                  <c:v>2162</c:v>
                </c:pt>
                <c:pt idx="6394">
                  <c:v>2162</c:v>
                </c:pt>
                <c:pt idx="6395">
                  <c:v>2162</c:v>
                </c:pt>
                <c:pt idx="6396">
                  <c:v>2162</c:v>
                </c:pt>
                <c:pt idx="6397">
                  <c:v>2162</c:v>
                </c:pt>
                <c:pt idx="6398">
                  <c:v>2163</c:v>
                </c:pt>
                <c:pt idx="6399">
                  <c:v>2164</c:v>
                </c:pt>
                <c:pt idx="6400">
                  <c:v>2165</c:v>
                </c:pt>
                <c:pt idx="6401">
                  <c:v>2166</c:v>
                </c:pt>
                <c:pt idx="6402">
                  <c:v>2166</c:v>
                </c:pt>
                <c:pt idx="6403">
                  <c:v>2167</c:v>
                </c:pt>
                <c:pt idx="6404">
                  <c:v>2167</c:v>
                </c:pt>
                <c:pt idx="6405">
                  <c:v>2167</c:v>
                </c:pt>
                <c:pt idx="6406">
                  <c:v>2168</c:v>
                </c:pt>
                <c:pt idx="6407">
                  <c:v>2168</c:v>
                </c:pt>
                <c:pt idx="6408">
                  <c:v>2169</c:v>
                </c:pt>
                <c:pt idx="6409">
                  <c:v>2169</c:v>
                </c:pt>
                <c:pt idx="6410">
                  <c:v>2169</c:v>
                </c:pt>
                <c:pt idx="6411">
                  <c:v>2169</c:v>
                </c:pt>
                <c:pt idx="6412">
                  <c:v>2170</c:v>
                </c:pt>
                <c:pt idx="6413">
                  <c:v>2171</c:v>
                </c:pt>
                <c:pt idx="6414">
                  <c:v>2172</c:v>
                </c:pt>
                <c:pt idx="6415">
                  <c:v>2173</c:v>
                </c:pt>
                <c:pt idx="6416">
                  <c:v>2173</c:v>
                </c:pt>
                <c:pt idx="6417">
                  <c:v>2173</c:v>
                </c:pt>
                <c:pt idx="6418">
                  <c:v>2174</c:v>
                </c:pt>
                <c:pt idx="6419">
                  <c:v>2175</c:v>
                </c:pt>
                <c:pt idx="6420">
                  <c:v>2175</c:v>
                </c:pt>
                <c:pt idx="6421">
                  <c:v>2175</c:v>
                </c:pt>
                <c:pt idx="6422">
                  <c:v>2176</c:v>
                </c:pt>
                <c:pt idx="6423">
                  <c:v>2177</c:v>
                </c:pt>
                <c:pt idx="6424">
                  <c:v>2178</c:v>
                </c:pt>
                <c:pt idx="6425">
                  <c:v>2178</c:v>
                </c:pt>
                <c:pt idx="6426">
                  <c:v>2178</c:v>
                </c:pt>
                <c:pt idx="6427">
                  <c:v>2179</c:v>
                </c:pt>
                <c:pt idx="6428">
                  <c:v>2180</c:v>
                </c:pt>
                <c:pt idx="6429">
                  <c:v>2181</c:v>
                </c:pt>
                <c:pt idx="6430">
                  <c:v>2181</c:v>
                </c:pt>
                <c:pt idx="6431">
                  <c:v>2182</c:v>
                </c:pt>
                <c:pt idx="6432">
                  <c:v>2182</c:v>
                </c:pt>
                <c:pt idx="6433">
                  <c:v>2182</c:v>
                </c:pt>
                <c:pt idx="6434">
                  <c:v>2182</c:v>
                </c:pt>
                <c:pt idx="6435">
                  <c:v>2183</c:v>
                </c:pt>
                <c:pt idx="6436">
                  <c:v>2183</c:v>
                </c:pt>
                <c:pt idx="6437">
                  <c:v>2183</c:v>
                </c:pt>
                <c:pt idx="6438">
                  <c:v>2183</c:v>
                </c:pt>
                <c:pt idx="6439">
                  <c:v>2183</c:v>
                </c:pt>
                <c:pt idx="6440">
                  <c:v>2183</c:v>
                </c:pt>
                <c:pt idx="6441">
                  <c:v>2183</c:v>
                </c:pt>
                <c:pt idx="6442">
                  <c:v>2183</c:v>
                </c:pt>
                <c:pt idx="6443">
                  <c:v>2183</c:v>
                </c:pt>
                <c:pt idx="6444">
                  <c:v>2184</c:v>
                </c:pt>
                <c:pt idx="6445">
                  <c:v>2184</c:v>
                </c:pt>
                <c:pt idx="6446">
                  <c:v>2184</c:v>
                </c:pt>
                <c:pt idx="6447">
                  <c:v>2184</c:v>
                </c:pt>
                <c:pt idx="6448">
                  <c:v>2184</c:v>
                </c:pt>
                <c:pt idx="6449">
                  <c:v>2184</c:v>
                </c:pt>
                <c:pt idx="6450">
                  <c:v>2184</c:v>
                </c:pt>
                <c:pt idx="6451">
                  <c:v>2185</c:v>
                </c:pt>
                <c:pt idx="6452">
                  <c:v>2185</c:v>
                </c:pt>
                <c:pt idx="6453">
                  <c:v>2185</c:v>
                </c:pt>
                <c:pt idx="6454">
                  <c:v>2185</c:v>
                </c:pt>
                <c:pt idx="6455">
                  <c:v>2185</c:v>
                </c:pt>
                <c:pt idx="6456">
                  <c:v>2185</c:v>
                </c:pt>
                <c:pt idx="6457">
                  <c:v>2185</c:v>
                </c:pt>
                <c:pt idx="6458">
                  <c:v>2185</c:v>
                </c:pt>
                <c:pt idx="6459">
                  <c:v>2185</c:v>
                </c:pt>
                <c:pt idx="6460">
                  <c:v>2185</c:v>
                </c:pt>
                <c:pt idx="6461">
                  <c:v>2185</c:v>
                </c:pt>
                <c:pt idx="6462">
                  <c:v>2186</c:v>
                </c:pt>
                <c:pt idx="6463">
                  <c:v>2186</c:v>
                </c:pt>
                <c:pt idx="6464">
                  <c:v>2187</c:v>
                </c:pt>
                <c:pt idx="6465">
                  <c:v>2187</c:v>
                </c:pt>
                <c:pt idx="6466">
                  <c:v>2187</c:v>
                </c:pt>
                <c:pt idx="6467">
                  <c:v>2187</c:v>
                </c:pt>
                <c:pt idx="6468">
                  <c:v>2187</c:v>
                </c:pt>
                <c:pt idx="6469">
                  <c:v>2187</c:v>
                </c:pt>
                <c:pt idx="6470">
                  <c:v>2188</c:v>
                </c:pt>
                <c:pt idx="6471">
                  <c:v>2188</c:v>
                </c:pt>
                <c:pt idx="6472">
                  <c:v>2188</c:v>
                </c:pt>
                <c:pt idx="6473">
                  <c:v>2188</c:v>
                </c:pt>
                <c:pt idx="6474">
                  <c:v>2189</c:v>
                </c:pt>
                <c:pt idx="6475">
                  <c:v>2190</c:v>
                </c:pt>
                <c:pt idx="6476">
                  <c:v>2191</c:v>
                </c:pt>
                <c:pt idx="6477">
                  <c:v>2191</c:v>
                </c:pt>
                <c:pt idx="6478">
                  <c:v>2192</c:v>
                </c:pt>
                <c:pt idx="6479">
                  <c:v>2193</c:v>
                </c:pt>
                <c:pt idx="6480">
                  <c:v>2194</c:v>
                </c:pt>
                <c:pt idx="6481">
                  <c:v>2195</c:v>
                </c:pt>
                <c:pt idx="6482">
                  <c:v>2196</c:v>
                </c:pt>
                <c:pt idx="6483">
                  <c:v>2197</c:v>
                </c:pt>
                <c:pt idx="6484">
                  <c:v>2198</c:v>
                </c:pt>
                <c:pt idx="6485">
                  <c:v>2199</c:v>
                </c:pt>
                <c:pt idx="6486">
                  <c:v>2200</c:v>
                </c:pt>
                <c:pt idx="6487">
                  <c:v>2201</c:v>
                </c:pt>
                <c:pt idx="6488">
                  <c:v>2202</c:v>
                </c:pt>
                <c:pt idx="6489">
                  <c:v>2203</c:v>
                </c:pt>
                <c:pt idx="6490">
                  <c:v>2203</c:v>
                </c:pt>
                <c:pt idx="6491">
                  <c:v>2204</c:v>
                </c:pt>
                <c:pt idx="6492">
                  <c:v>2204</c:v>
                </c:pt>
                <c:pt idx="6493">
                  <c:v>2204</c:v>
                </c:pt>
                <c:pt idx="6494">
                  <c:v>2205</c:v>
                </c:pt>
                <c:pt idx="6495">
                  <c:v>2205</c:v>
                </c:pt>
                <c:pt idx="6496">
                  <c:v>2205</c:v>
                </c:pt>
                <c:pt idx="6497">
                  <c:v>2205</c:v>
                </c:pt>
                <c:pt idx="6498">
                  <c:v>2205</c:v>
                </c:pt>
                <c:pt idx="6499">
                  <c:v>2206</c:v>
                </c:pt>
                <c:pt idx="6500">
                  <c:v>2206</c:v>
                </c:pt>
                <c:pt idx="6501">
                  <c:v>2207</c:v>
                </c:pt>
                <c:pt idx="6502">
                  <c:v>2207</c:v>
                </c:pt>
                <c:pt idx="6503">
                  <c:v>2208</c:v>
                </c:pt>
                <c:pt idx="6504">
                  <c:v>2208</c:v>
                </c:pt>
                <c:pt idx="6505">
                  <c:v>2208</c:v>
                </c:pt>
                <c:pt idx="6506">
                  <c:v>2208</c:v>
                </c:pt>
                <c:pt idx="6507">
                  <c:v>2208</c:v>
                </c:pt>
                <c:pt idx="6508">
                  <c:v>2208</c:v>
                </c:pt>
                <c:pt idx="6509">
                  <c:v>2208</c:v>
                </c:pt>
                <c:pt idx="6510">
                  <c:v>2208</c:v>
                </c:pt>
                <c:pt idx="6511">
                  <c:v>2208</c:v>
                </c:pt>
                <c:pt idx="6512">
                  <c:v>2208</c:v>
                </c:pt>
                <c:pt idx="6513">
                  <c:v>2208</c:v>
                </c:pt>
                <c:pt idx="6514">
                  <c:v>2208</c:v>
                </c:pt>
                <c:pt idx="6515">
                  <c:v>2208</c:v>
                </c:pt>
                <c:pt idx="6516">
                  <c:v>2208</c:v>
                </c:pt>
                <c:pt idx="6517">
                  <c:v>2208</c:v>
                </c:pt>
                <c:pt idx="6518">
                  <c:v>2208</c:v>
                </c:pt>
                <c:pt idx="6519">
                  <c:v>2208</c:v>
                </c:pt>
                <c:pt idx="6520">
                  <c:v>2208</c:v>
                </c:pt>
                <c:pt idx="6521">
                  <c:v>2208</c:v>
                </c:pt>
                <c:pt idx="6522">
                  <c:v>2208</c:v>
                </c:pt>
                <c:pt idx="6523">
                  <c:v>2208</c:v>
                </c:pt>
                <c:pt idx="6524">
                  <c:v>2208</c:v>
                </c:pt>
                <c:pt idx="6525">
                  <c:v>2208</c:v>
                </c:pt>
                <c:pt idx="6526">
                  <c:v>2208</c:v>
                </c:pt>
                <c:pt idx="6527">
                  <c:v>2209</c:v>
                </c:pt>
                <c:pt idx="6528">
                  <c:v>2210</c:v>
                </c:pt>
                <c:pt idx="6529">
                  <c:v>2211</c:v>
                </c:pt>
                <c:pt idx="6530">
                  <c:v>2211</c:v>
                </c:pt>
                <c:pt idx="6531">
                  <c:v>2211</c:v>
                </c:pt>
                <c:pt idx="6532">
                  <c:v>2212</c:v>
                </c:pt>
                <c:pt idx="6533">
                  <c:v>2212</c:v>
                </c:pt>
                <c:pt idx="6534">
                  <c:v>2212</c:v>
                </c:pt>
                <c:pt idx="6535">
                  <c:v>2213</c:v>
                </c:pt>
                <c:pt idx="6536">
                  <c:v>2214</c:v>
                </c:pt>
                <c:pt idx="6537">
                  <c:v>2215</c:v>
                </c:pt>
                <c:pt idx="6538">
                  <c:v>2215</c:v>
                </c:pt>
                <c:pt idx="6539">
                  <c:v>2215</c:v>
                </c:pt>
                <c:pt idx="6540">
                  <c:v>2216</c:v>
                </c:pt>
                <c:pt idx="6541">
                  <c:v>2216</c:v>
                </c:pt>
                <c:pt idx="6542">
                  <c:v>2216</c:v>
                </c:pt>
                <c:pt idx="6543">
                  <c:v>2216</c:v>
                </c:pt>
                <c:pt idx="6544">
                  <c:v>2216</c:v>
                </c:pt>
                <c:pt idx="6545">
                  <c:v>2216</c:v>
                </c:pt>
                <c:pt idx="6546">
                  <c:v>2216</c:v>
                </c:pt>
                <c:pt idx="6547">
                  <c:v>2216</c:v>
                </c:pt>
                <c:pt idx="6548">
                  <c:v>2216</c:v>
                </c:pt>
                <c:pt idx="6549">
                  <c:v>2216</c:v>
                </c:pt>
                <c:pt idx="6550">
                  <c:v>2217</c:v>
                </c:pt>
                <c:pt idx="6551">
                  <c:v>2217</c:v>
                </c:pt>
                <c:pt idx="6552">
                  <c:v>2218</c:v>
                </c:pt>
                <c:pt idx="6553">
                  <c:v>2218</c:v>
                </c:pt>
                <c:pt idx="6554">
                  <c:v>2219</c:v>
                </c:pt>
                <c:pt idx="6555">
                  <c:v>2220</c:v>
                </c:pt>
                <c:pt idx="6556">
                  <c:v>2221</c:v>
                </c:pt>
                <c:pt idx="6557">
                  <c:v>2222</c:v>
                </c:pt>
                <c:pt idx="6558">
                  <c:v>2223</c:v>
                </c:pt>
                <c:pt idx="6559">
                  <c:v>2224</c:v>
                </c:pt>
                <c:pt idx="6560">
                  <c:v>2225</c:v>
                </c:pt>
                <c:pt idx="6561">
                  <c:v>2226</c:v>
                </c:pt>
                <c:pt idx="6562">
                  <c:v>2226</c:v>
                </c:pt>
                <c:pt idx="6563">
                  <c:v>2226</c:v>
                </c:pt>
                <c:pt idx="6564">
                  <c:v>2227</c:v>
                </c:pt>
                <c:pt idx="6565">
                  <c:v>2227</c:v>
                </c:pt>
                <c:pt idx="6566">
                  <c:v>2227</c:v>
                </c:pt>
                <c:pt idx="6567">
                  <c:v>2227</c:v>
                </c:pt>
                <c:pt idx="6568">
                  <c:v>2227</c:v>
                </c:pt>
                <c:pt idx="6569">
                  <c:v>2227</c:v>
                </c:pt>
                <c:pt idx="6570">
                  <c:v>2228</c:v>
                </c:pt>
                <c:pt idx="6571">
                  <c:v>2228</c:v>
                </c:pt>
                <c:pt idx="6572">
                  <c:v>2228</c:v>
                </c:pt>
                <c:pt idx="6573">
                  <c:v>2228</c:v>
                </c:pt>
                <c:pt idx="6574">
                  <c:v>2228</c:v>
                </c:pt>
                <c:pt idx="6575">
                  <c:v>2228</c:v>
                </c:pt>
                <c:pt idx="6576">
                  <c:v>2229</c:v>
                </c:pt>
                <c:pt idx="6577">
                  <c:v>2229</c:v>
                </c:pt>
                <c:pt idx="6578">
                  <c:v>2230</c:v>
                </c:pt>
                <c:pt idx="6579">
                  <c:v>2231</c:v>
                </c:pt>
                <c:pt idx="6580">
                  <c:v>2231</c:v>
                </c:pt>
                <c:pt idx="6581">
                  <c:v>2231</c:v>
                </c:pt>
                <c:pt idx="6582">
                  <c:v>2232</c:v>
                </c:pt>
                <c:pt idx="6583">
                  <c:v>2233</c:v>
                </c:pt>
                <c:pt idx="6584">
                  <c:v>2233</c:v>
                </c:pt>
                <c:pt idx="6585">
                  <c:v>2233</c:v>
                </c:pt>
                <c:pt idx="6586">
                  <c:v>2233</c:v>
                </c:pt>
                <c:pt idx="6587">
                  <c:v>2233</c:v>
                </c:pt>
                <c:pt idx="6588">
                  <c:v>2233</c:v>
                </c:pt>
                <c:pt idx="6589">
                  <c:v>2234</c:v>
                </c:pt>
                <c:pt idx="6590">
                  <c:v>2234</c:v>
                </c:pt>
                <c:pt idx="6591">
                  <c:v>2234</c:v>
                </c:pt>
                <c:pt idx="6592">
                  <c:v>2234</c:v>
                </c:pt>
                <c:pt idx="6593">
                  <c:v>2234</c:v>
                </c:pt>
                <c:pt idx="6594">
                  <c:v>2234</c:v>
                </c:pt>
                <c:pt idx="6595">
                  <c:v>2234</c:v>
                </c:pt>
                <c:pt idx="6596">
                  <c:v>2234</c:v>
                </c:pt>
                <c:pt idx="6597">
                  <c:v>2234</c:v>
                </c:pt>
                <c:pt idx="6598">
                  <c:v>2234</c:v>
                </c:pt>
                <c:pt idx="6599">
                  <c:v>2234</c:v>
                </c:pt>
                <c:pt idx="6600">
                  <c:v>2234</c:v>
                </c:pt>
                <c:pt idx="6601">
                  <c:v>2234</c:v>
                </c:pt>
                <c:pt idx="6602">
                  <c:v>2234</c:v>
                </c:pt>
                <c:pt idx="6603">
                  <c:v>2234</c:v>
                </c:pt>
                <c:pt idx="6604">
                  <c:v>2234</c:v>
                </c:pt>
                <c:pt idx="6605">
                  <c:v>2234</c:v>
                </c:pt>
                <c:pt idx="6606">
                  <c:v>2235</c:v>
                </c:pt>
                <c:pt idx="6607">
                  <c:v>2235</c:v>
                </c:pt>
                <c:pt idx="6608">
                  <c:v>2236</c:v>
                </c:pt>
                <c:pt idx="6609">
                  <c:v>2236</c:v>
                </c:pt>
                <c:pt idx="6610">
                  <c:v>2236</c:v>
                </c:pt>
                <c:pt idx="6611">
                  <c:v>2236</c:v>
                </c:pt>
                <c:pt idx="6612">
                  <c:v>2236</c:v>
                </c:pt>
                <c:pt idx="6613">
                  <c:v>2236</c:v>
                </c:pt>
                <c:pt idx="6614">
                  <c:v>2236</c:v>
                </c:pt>
                <c:pt idx="6615">
                  <c:v>2236</c:v>
                </c:pt>
                <c:pt idx="6616">
                  <c:v>2236</c:v>
                </c:pt>
                <c:pt idx="6617">
                  <c:v>2237</c:v>
                </c:pt>
                <c:pt idx="6618">
                  <c:v>2238</c:v>
                </c:pt>
                <c:pt idx="6619">
                  <c:v>2239</c:v>
                </c:pt>
                <c:pt idx="6620">
                  <c:v>2240</c:v>
                </c:pt>
                <c:pt idx="6621">
                  <c:v>2240</c:v>
                </c:pt>
                <c:pt idx="6622">
                  <c:v>2240</c:v>
                </c:pt>
                <c:pt idx="6623">
                  <c:v>2241</c:v>
                </c:pt>
                <c:pt idx="6624">
                  <c:v>2241</c:v>
                </c:pt>
                <c:pt idx="6625">
                  <c:v>2242</c:v>
                </c:pt>
                <c:pt idx="6626">
                  <c:v>2243</c:v>
                </c:pt>
                <c:pt idx="6627">
                  <c:v>2244</c:v>
                </c:pt>
                <c:pt idx="6628">
                  <c:v>2245</c:v>
                </c:pt>
                <c:pt idx="6629">
                  <c:v>2245</c:v>
                </c:pt>
                <c:pt idx="6630">
                  <c:v>2245</c:v>
                </c:pt>
                <c:pt idx="6631">
                  <c:v>2245</c:v>
                </c:pt>
                <c:pt idx="6632">
                  <c:v>2245</c:v>
                </c:pt>
                <c:pt idx="6633">
                  <c:v>2245</c:v>
                </c:pt>
                <c:pt idx="6634">
                  <c:v>2245</c:v>
                </c:pt>
                <c:pt idx="6635">
                  <c:v>2245</c:v>
                </c:pt>
                <c:pt idx="6636">
                  <c:v>2245</c:v>
                </c:pt>
                <c:pt idx="6637">
                  <c:v>2245</c:v>
                </c:pt>
                <c:pt idx="6638">
                  <c:v>2245</c:v>
                </c:pt>
                <c:pt idx="6639">
                  <c:v>2245</c:v>
                </c:pt>
                <c:pt idx="6640">
                  <c:v>2245</c:v>
                </c:pt>
                <c:pt idx="6641">
                  <c:v>2245</c:v>
                </c:pt>
                <c:pt idx="6642">
                  <c:v>2246</c:v>
                </c:pt>
                <c:pt idx="6643">
                  <c:v>2247</c:v>
                </c:pt>
                <c:pt idx="6644">
                  <c:v>2248</c:v>
                </c:pt>
                <c:pt idx="6645">
                  <c:v>2248</c:v>
                </c:pt>
                <c:pt idx="6646">
                  <c:v>2249</c:v>
                </c:pt>
                <c:pt idx="6647">
                  <c:v>2249</c:v>
                </c:pt>
                <c:pt idx="6648">
                  <c:v>2249</c:v>
                </c:pt>
                <c:pt idx="6649">
                  <c:v>2250</c:v>
                </c:pt>
                <c:pt idx="6650">
                  <c:v>2250</c:v>
                </c:pt>
                <c:pt idx="6651">
                  <c:v>2250</c:v>
                </c:pt>
                <c:pt idx="6652">
                  <c:v>2250</c:v>
                </c:pt>
                <c:pt idx="6653">
                  <c:v>2250</c:v>
                </c:pt>
                <c:pt idx="6654">
                  <c:v>2250</c:v>
                </c:pt>
                <c:pt idx="6655">
                  <c:v>2250</c:v>
                </c:pt>
                <c:pt idx="6656">
                  <c:v>2250</c:v>
                </c:pt>
                <c:pt idx="6657">
                  <c:v>2251</c:v>
                </c:pt>
                <c:pt idx="6658">
                  <c:v>2251</c:v>
                </c:pt>
                <c:pt idx="6659">
                  <c:v>2251</c:v>
                </c:pt>
                <c:pt idx="6660">
                  <c:v>2251</c:v>
                </c:pt>
                <c:pt idx="6661">
                  <c:v>2252</c:v>
                </c:pt>
                <c:pt idx="6662">
                  <c:v>2253</c:v>
                </c:pt>
                <c:pt idx="6663">
                  <c:v>2254</c:v>
                </c:pt>
                <c:pt idx="6664">
                  <c:v>2255</c:v>
                </c:pt>
                <c:pt idx="6665">
                  <c:v>2256</c:v>
                </c:pt>
                <c:pt idx="6666">
                  <c:v>2256</c:v>
                </c:pt>
                <c:pt idx="6667">
                  <c:v>2256</c:v>
                </c:pt>
                <c:pt idx="6668">
                  <c:v>2256</c:v>
                </c:pt>
                <c:pt idx="6669">
                  <c:v>2257</c:v>
                </c:pt>
                <c:pt idx="6670">
                  <c:v>2257</c:v>
                </c:pt>
                <c:pt idx="6671">
                  <c:v>2257</c:v>
                </c:pt>
                <c:pt idx="6672">
                  <c:v>2257</c:v>
                </c:pt>
                <c:pt idx="6673">
                  <c:v>2257</c:v>
                </c:pt>
                <c:pt idx="6674">
                  <c:v>2257</c:v>
                </c:pt>
                <c:pt idx="6675">
                  <c:v>2257</c:v>
                </c:pt>
                <c:pt idx="6676">
                  <c:v>2257</c:v>
                </c:pt>
                <c:pt idx="6677">
                  <c:v>2257</c:v>
                </c:pt>
                <c:pt idx="6678">
                  <c:v>2257</c:v>
                </c:pt>
                <c:pt idx="6679">
                  <c:v>2257</c:v>
                </c:pt>
                <c:pt idx="6680">
                  <c:v>2257</c:v>
                </c:pt>
                <c:pt idx="6681">
                  <c:v>2257</c:v>
                </c:pt>
                <c:pt idx="6682">
                  <c:v>2258</c:v>
                </c:pt>
                <c:pt idx="6683">
                  <c:v>2259</c:v>
                </c:pt>
                <c:pt idx="6684">
                  <c:v>2259</c:v>
                </c:pt>
                <c:pt idx="6685">
                  <c:v>2259</c:v>
                </c:pt>
                <c:pt idx="6686">
                  <c:v>2259</c:v>
                </c:pt>
                <c:pt idx="6687">
                  <c:v>2260</c:v>
                </c:pt>
                <c:pt idx="6688">
                  <c:v>2260</c:v>
                </c:pt>
                <c:pt idx="6689">
                  <c:v>2261</c:v>
                </c:pt>
                <c:pt idx="6690">
                  <c:v>2261</c:v>
                </c:pt>
                <c:pt idx="6691">
                  <c:v>2261</c:v>
                </c:pt>
                <c:pt idx="6692">
                  <c:v>2262</c:v>
                </c:pt>
                <c:pt idx="6693">
                  <c:v>2262</c:v>
                </c:pt>
                <c:pt idx="6694">
                  <c:v>2262</c:v>
                </c:pt>
                <c:pt idx="6695">
                  <c:v>2262</c:v>
                </c:pt>
                <c:pt idx="6696">
                  <c:v>2262</c:v>
                </c:pt>
                <c:pt idx="6697">
                  <c:v>2262</c:v>
                </c:pt>
                <c:pt idx="6698">
                  <c:v>2262</c:v>
                </c:pt>
                <c:pt idx="6699">
                  <c:v>2262</c:v>
                </c:pt>
                <c:pt idx="6700">
                  <c:v>2263</c:v>
                </c:pt>
                <c:pt idx="6701">
                  <c:v>2263</c:v>
                </c:pt>
                <c:pt idx="6702">
                  <c:v>2264</c:v>
                </c:pt>
                <c:pt idx="6703">
                  <c:v>2264</c:v>
                </c:pt>
                <c:pt idx="6704">
                  <c:v>2264</c:v>
                </c:pt>
                <c:pt idx="6705">
                  <c:v>2264</c:v>
                </c:pt>
                <c:pt idx="6706">
                  <c:v>2264</c:v>
                </c:pt>
                <c:pt idx="6707">
                  <c:v>2265</c:v>
                </c:pt>
                <c:pt idx="6708">
                  <c:v>2265</c:v>
                </c:pt>
                <c:pt idx="6709">
                  <c:v>2266</c:v>
                </c:pt>
                <c:pt idx="6710">
                  <c:v>2267</c:v>
                </c:pt>
                <c:pt idx="6711">
                  <c:v>2268</c:v>
                </c:pt>
                <c:pt idx="6712">
                  <c:v>2268</c:v>
                </c:pt>
                <c:pt idx="6713">
                  <c:v>2268</c:v>
                </c:pt>
                <c:pt idx="6714">
                  <c:v>2268</c:v>
                </c:pt>
                <c:pt idx="6715">
                  <c:v>2268</c:v>
                </c:pt>
                <c:pt idx="6716">
                  <c:v>2268</c:v>
                </c:pt>
                <c:pt idx="6717">
                  <c:v>2268</c:v>
                </c:pt>
                <c:pt idx="6718">
                  <c:v>2268</c:v>
                </c:pt>
                <c:pt idx="6719">
                  <c:v>2268</c:v>
                </c:pt>
                <c:pt idx="6720">
                  <c:v>2268</c:v>
                </c:pt>
                <c:pt idx="6721">
                  <c:v>2268</c:v>
                </c:pt>
                <c:pt idx="6722">
                  <c:v>2268</c:v>
                </c:pt>
                <c:pt idx="6723">
                  <c:v>2269</c:v>
                </c:pt>
                <c:pt idx="6724">
                  <c:v>2269</c:v>
                </c:pt>
                <c:pt idx="6725">
                  <c:v>2270</c:v>
                </c:pt>
                <c:pt idx="6726">
                  <c:v>2270</c:v>
                </c:pt>
                <c:pt idx="6727">
                  <c:v>2270</c:v>
                </c:pt>
                <c:pt idx="6728">
                  <c:v>2270</c:v>
                </c:pt>
                <c:pt idx="6729">
                  <c:v>2270</c:v>
                </c:pt>
                <c:pt idx="6730">
                  <c:v>2270</c:v>
                </c:pt>
                <c:pt idx="6731">
                  <c:v>2270</c:v>
                </c:pt>
                <c:pt idx="6732">
                  <c:v>2270</c:v>
                </c:pt>
                <c:pt idx="6733">
                  <c:v>2270</c:v>
                </c:pt>
                <c:pt idx="6734">
                  <c:v>2271</c:v>
                </c:pt>
                <c:pt idx="6735">
                  <c:v>2272</c:v>
                </c:pt>
                <c:pt idx="6736">
                  <c:v>2273</c:v>
                </c:pt>
                <c:pt idx="6737">
                  <c:v>2273</c:v>
                </c:pt>
                <c:pt idx="6738">
                  <c:v>2273</c:v>
                </c:pt>
                <c:pt idx="6739">
                  <c:v>2273</c:v>
                </c:pt>
                <c:pt idx="6740">
                  <c:v>2273</c:v>
                </c:pt>
                <c:pt idx="6741">
                  <c:v>2273</c:v>
                </c:pt>
                <c:pt idx="6742">
                  <c:v>2273</c:v>
                </c:pt>
                <c:pt idx="6743">
                  <c:v>2273</c:v>
                </c:pt>
                <c:pt idx="6744">
                  <c:v>2273</c:v>
                </c:pt>
                <c:pt idx="6745">
                  <c:v>2274</c:v>
                </c:pt>
                <c:pt idx="6746">
                  <c:v>2274</c:v>
                </c:pt>
                <c:pt idx="6747">
                  <c:v>2274</c:v>
                </c:pt>
                <c:pt idx="6748">
                  <c:v>2274</c:v>
                </c:pt>
                <c:pt idx="6749">
                  <c:v>2274</c:v>
                </c:pt>
                <c:pt idx="6750">
                  <c:v>2274</c:v>
                </c:pt>
                <c:pt idx="6751">
                  <c:v>2274</c:v>
                </c:pt>
                <c:pt idx="6752">
                  <c:v>2274</c:v>
                </c:pt>
                <c:pt idx="6753">
                  <c:v>2274</c:v>
                </c:pt>
                <c:pt idx="6754">
                  <c:v>2274</c:v>
                </c:pt>
                <c:pt idx="6755">
                  <c:v>2274</c:v>
                </c:pt>
                <c:pt idx="6756">
                  <c:v>2274</c:v>
                </c:pt>
                <c:pt idx="6757">
                  <c:v>2275</c:v>
                </c:pt>
                <c:pt idx="6758">
                  <c:v>2276</c:v>
                </c:pt>
                <c:pt idx="6759">
                  <c:v>2277</c:v>
                </c:pt>
                <c:pt idx="6760">
                  <c:v>2277</c:v>
                </c:pt>
                <c:pt idx="6761">
                  <c:v>2278</c:v>
                </c:pt>
                <c:pt idx="6762">
                  <c:v>2278</c:v>
                </c:pt>
                <c:pt idx="6763">
                  <c:v>2278</c:v>
                </c:pt>
                <c:pt idx="6764">
                  <c:v>2278</c:v>
                </c:pt>
                <c:pt idx="6765">
                  <c:v>2278</c:v>
                </c:pt>
                <c:pt idx="6766">
                  <c:v>2278</c:v>
                </c:pt>
                <c:pt idx="6767">
                  <c:v>2279</c:v>
                </c:pt>
                <c:pt idx="6768">
                  <c:v>2279</c:v>
                </c:pt>
                <c:pt idx="6769">
                  <c:v>2279</c:v>
                </c:pt>
                <c:pt idx="6770">
                  <c:v>2279</c:v>
                </c:pt>
                <c:pt idx="6771">
                  <c:v>2279</c:v>
                </c:pt>
                <c:pt idx="6772">
                  <c:v>2279</c:v>
                </c:pt>
                <c:pt idx="6773">
                  <c:v>2279</c:v>
                </c:pt>
                <c:pt idx="6774">
                  <c:v>2279</c:v>
                </c:pt>
                <c:pt idx="6775">
                  <c:v>2279</c:v>
                </c:pt>
                <c:pt idx="6776">
                  <c:v>2279</c:v>
                </c:pt>
                <c:pt idx="6777">
                  <c:v>2279</c:v>
                </c:pt>
                <c:pt idx="6778">
                  <c:v>2280</c:v>
                </c:pt>
                <c:pt idx="6779">
                  <c:v>2280</c:v>
                </c:pt>
                <c:pt idx="6780">
                  <c:v>2280</c:v>
                </c:pt>
                <c:pt idx="6781">
                  <c:v>2280</c:v>
                </c:pt>
                <c:pt idx="6782">
                  <c:v>2280</c:v>
                </c:pt>
                <c:pt idx="6783">
                  <c:v>2281</c:v>
                </c:pt>
                <c:pt idx="6784">
                  <c:v>2282</c:v>
                </c:pt>
                <c:pt idx="6785">
                  <c:v>2282</c:v>
                </c:pt>
                <c:pt idx="6786">
                  <c:v>2282</c:v>
                </c:pt>
                <c:pt idx="6787">
                  <c:v>2282</c:v>
                </c:pt>
                <c:pt idx="6788">
                  <c:v>2282</c:v>
                </c:pt>
                <c:pt idx="6789">
                  <c:v>2282</c:v>
                </c:pt>
                <c:pt idx="6790">
                  <c:v>2282</c:v>
                </c:pt>
                <c:pt idx="6791">
                  <c:v>2283</c:v>
                </c:pt>
                <c:pt idx="6792">
                  <c:v>2283</c:v>
                </c:pt>
                <c:pt idx="6793">
                  <c:v>2284</c:v>
                </c:pt>
                <c:pt idx="6794">
                  <c:v>2285</c:v>
                </c:pt>
                <c:pt idx="6795">
                  <c:v>2285</c:v>
                </c:pt>
                <c:pt idx="6796">
                  <c:v>2285</c:v>
                </c:pt>
                <c:pt idx="6797">
                  <c:v>2285</c:v>
                </c:pt>
                <c:pt idx="6798">
                  <c:v>2285</c:v>
                </c:pt>
                <c:pt idx="6799">
                  <c:v>2285</c:v>
                </c:pt>
                <c:pt idx="6800">
                  <c:v>2285</c:v>
                </c:pt>
                <c:pt idx="6801">
                  <c:v>2286</c:v>
                </c:pt>
                <c:pt idx="6802">
                  <c:v>2286</c:v>
                </c:pt>
                <c:pt idx="6803">
                  <c:v>2286</c:v>
                </c:pt>
                <c:pt idx="6804">
                  <c:v>2286</c:v>
                </c:pt>
                <c:pt idx="6805">
                  <c:v>2286</c:v>
                </c:pt>
                <c:pt idx="6806">
                  <c:v>2286</c:v>
                </c:pt>
                <c:pt idx="6807">
                  <c:v>2286</c:v>
                </c:pt>
                <c:pt idx="6808">
                  <c:v>2286</c:v>
                </c:pt>
                <c:pt idx="6809">
                  <c:v>2286</c:v>
                </c:pt>
                <c:pt idx="6810">
                  <c:v>2286</c:v>
                </c:pt>
                <c:pt idx="6811">
                  <c:v>2286</c:v>
                </c:pt>
                <c:pt idx="6812">
                  <c:v>2286</c:v>
                </c:pt>
                <c:pt idx="6813">
                  <c:v>2286</c:v>
                </c:pt>
                <c:pt idx="6814">
                  <c:v>2286</c:v>
                </c:pt>
                <c:pt idx="6815">
                  <c:v>2286</c:v>
                </c:pt>
                <c:pt idx="6816">
                  <c:v>2286</c:v>
                </c:pt>
                <c:pt idx="6817">
                  <c:v>2286</c:v>
                </c:pt>
                <c:pt idx="6818">
                  <c:v>2286</c:v>
                </c:pt>
                <c:pt idx="6819">
                  <c:v>2286</c:v>
                </c:pt>
                <c:pt idx="6820">
                  <c:v>2286</c:v>
                </c:pt>
                <c:pt idx="6821">
                  <c:v>2286</c:v>
                </c:pt>
                <c:pt idx="6822">
                  <c:v>2287</c:v>
                </c:pt>
                <c:pt idx="6823">
                  <c:v>2288</c:v>
                </c:pt>
                <c:pt idx="6824">
                  <c:v>2288</c:v>
                </c:pt>
                <c:pt idx="6825">
                  <c:v>2288</c:v>
                </c:pt>
                <c:pt idx="6826">
                  <c:v>2288</c:v>
                </c:pt>
                <c:pt idx="6827">
                  <c:v>2289</c:v>
                </c:pt>
                <c:pt idx="6828">
                  <c:v>2289</c:v>
                </c:pt>
                <c:pt idx="6829">
                  <c:v>2290</c:v>
                </c:pt>
                <c:pt idx="6830">
                  <c:v>2291</c:v>
                </c:pt>
                <c:pt idx="6831">
                  <c:v>2291</c:v>
                </c:pt>
                <c:pt idx="6832">
                  <c:v>2291</c:v>
                </c:pt>
                <c:pt idx="6833">
                  <c:v>2291</c:v>
                </c:pt>
                <c:pt idx="6834">
                  <c:v>2292</c:v>
                </c:pt>
                <c:pt idx="6835">
                  <c:v>2292</c:v>
                </c:pt>
                <c:pt idx="6836">
                  <c:v>2292</c:v>
                </c:pt>
                <c:pt idx="6837">
                  <c:v>2292</c:v>
                </c:pt>
                <c:pt idx="6838">
                  <c:v>2292</c:v>
                </c:pt>
                <c:pt idx="6839">
                  <c:v>2292</c:v>
                </c:pt>
                <c:pt idx="6840">
                  <c:v>2292</c:v>
                </c:pt>
                <c:pt idx="6841">
                  <c:v>2292</c:v>
                </c:pt>
                <c:pt idx="6842">
                  <c:v>2293</c:v>
                </c:pt>
                <c:pt idx="6843">
                  <c:v>2293</c:v>
                </c:pt>
                <c:pt idx="6844">
                  <c:v>2293</c:v>
                </c:pt>
                <c:pt idx="6845">
                  <c:v>2294</c:v>
                </c:pt>
                <c:pt idx="6846">
                  <c:v>2294</c:v>
                </c:pt>
                <c:pt idx="6847">
                  <c:v>2295</c:v>
                </c:pt>
                <c:pt idx="6848">
                  <c:v>2296</c:v>
                </c:pt>
                <c:pt idx="6849">
                  <c:v>2296</c:v>
                </c:pt>
                <c:pt idx="6850">
                  <c:v>2296</c:v>
                </c:pt>
                <c:pt idx="6851">
                  <c:v>2296</c:v>
                </c:pt>
                <c:pt idx="6852">
                  <c:v>2296</c:v>
                </c:pt>
                <c:pt idx="6853">
                  <c:v>2296</c:v>
                </c:pt>
                <c:pt idx="6854">
                  <c:v>2296</c:v>
                </c:pt>
                <c:pt idx="6855">
                  <c:v>2297</c:v>
                </c:pt>
                <c:pt idx="6856">
                  <c:v>2297</c:v>
                </c:pt>
                <c:pt idx="6857">
                  <c:v>2297</c:v>
                </c:pt>
                <c:pt idx="6858">
                  <c:v>2297</c:v>
                </c:pt>
                <c:pt idx="6859">
                  <c:v>2297</c:v>
                </c:pt>
                <c:pt idx="6860">
                  <c:v>2297</c:v>
                </c:pt>
                <c:pt idx="6861">
                  <c:v>2297</c:v>
                </c:pt>
                <c:pt idx="6862">
                  <c:v>2298</c:v>
                </c:pt>
                <c:pt idx="6863">
                  <c:v>2298</c:v>
                </c:pt>
                <c:pt idx="6864">
                  <c:v>2298</c:v>
                </c:pt>
                <c:pt idx="6865">
                  <c:v>2299</c:v>
                </c:pt>
                <c:pt idx="6866">
                  <c:v>2300</c:v>
                </c:pt>
                <c:pt idx="6867">
                  <c:v>2300</c:v>
                </c:pt>
                <c:pt idx="6868">
                  <c:v>2301</c:v>
                </c:pt>
                <c:pt idx="6869">
                  <c:v>2301</c:v>
                </c:pt>
                <c:pt idx="6870">
                  <c:v>2302</c:v>
                </c:pt>
                <c:pt idx="6871">
                  <c:v>2302</c:v>
                </c:pt>
                <c:pt idx="6872">
                  <c:v>2302</c:v>
                </c:pt>
                <c:pt idx="6873">
                  <c:v>2302</c:v>
                </c:pt>
                <c:pt idx="6874">
                  <c:v>2302</c:v>
                </c:pt>
                <c:pt idx="6875">
                  <c:v>2302</c:v>
                </c:pt>
                <c:pt idx="6876">
                  <c:v>2302</c:v>
                </c:pt>
                <c:pt idx="6877">
                  <c:v>2302</c:v>
                </c:pt>
                <c:pt idx="6878">
                  <c:v>2302</c:v>
                </c:pt>
                <c:pt idx="6879">
                  <c:v>2302</c:v>
                </c:pt>
                <c:pt idx="6880">
                  <c:v>2302</c:v>
                </c:pt>
                <c:pt idx="6881">
                  <c:v>2303</c:v>
                </c:pt>
                <c:pt idx="6882">
                  <c:v>2303</c:v>
                </c:pt>
                <c:pt idx="6883">
                  <c:v>2304</c:v>
                </c:pt>
                <c:pt idx="6884">
                  <c:v>2305</c:v>
                </c:pt>
                <c:pt idx="6885">
                  <c:v>2305</c:v>
                </c:pt>
                <c:pt idx="6886">
                  <c:v>2305</c:v>
                </c:pt>
                <c:pt idx="6887">
                  <c:v>2305</c:v>
                </c:pt>
                <c:pt idx="6888">
                  <c:v>2306</c:v>
                </c:pt>
                <c:pt idx="6889">
                  <c:v>2306</c:v>
                </c:pt>
                <c:pt idx="6890">
                  <c:v>2306</c:v>
                </c:pt>
                <c:pt idx="6891">
                  <c:v>2306</c:v>
                </c:pt>
                <c:pt idx="6892">
                  <c:v>2307</c:v>
                </c:pt>
                <c:pt idx="6893">
                  <c:v>2307</c:v>
                </c:pt>
                <c:pt idx="6894">
                  <c:v>2307</c:v>
                </c:pt>
                <c:pt idx="6895">
                  <c:v>2307</c:v>
                </c:pt>
                <c:pt idx="6896">
                  <c:v>2307</c:v>
                </c:pt>
                <c:pt idx="6897">
                  <c:v>2307</c:v>
                </c:pt>
                <c:pt idx="6898">
                  <c:v>2308</c:v>
                </c:pt>
                <c:pt idx="6899">
                  <c:v>2309</c:v>
                </c:pt>
                <c:pt idx="6900">
                  <c:v>2309</c:v>
                </c:pt>
                <c:pt idx="6901">
                  <c:v>2309</c:v>
                </c:pt>
                <c:pt idx="6902">
                  <c:v>2309</c:v>
                </c:pt>
                <c:pt idx="6903">
                  <c:v>2309</c:v>
                </c:pt>
                <c:pt idx="6904">
                  <c:v>2309</c:v>
                </c:pt>
                <c:pt idx="6905">
                  <c:v>2310</c:v>
                </c:pt>
                <c:pt idx="6906">
                  <c:v>2310</c:v>
                </c:pt>
                <c:pt idx="6907">
                  <c:v>2310</c:v>
                </c:pt>
                <c:pt idx="6908">
                  <c:v>2310</c:v>
                </c:pt>
                <c:pt idx="6909">
                  <c:v>2310</c:v>
                </c:pt>
                <c:pt idx="6910">
                  <c:v>2311</c:v>
                </c:pt>
                <c:pt idx="6911">
                  <c:v>2312</c:v>
                </c:pt>
                <c:pt idx="6912">
                  <c:v>2313</c:v>
                </c:pt>
                <c:pt idx="6913">
                  <c:v>2314</c:v>
                </c:pt>
                <c:pt idx="6914">
                  <c:v>2314</c:v>
                </c:pt>
                <c:pt idx="6915">
                  <c:v>2315</c:v>
                </c:pt>
                <c:pt idx="6916">
                  <c:v>2316</c:v>
                </c:pt>
                <c:pt idx="6917">
                  <c:v>2317</c:v>
                </c:pt>
                <c:pt idx="6918">
                  <c:v>2317</c:v>
                </c:pt>
                <c:pt idx="6919">
                  <c:v>2317</c:v>
                </c:pt>
                <c:pt idx="6920">
                  <c:v>2317</c:v>
                </c:pt>
                <c:pt idx="6921">
                  <c:v>2317</c:v>
                </c:pt>
                <c:pt idx="6922">
                  <c:v>2317</c:v>
                </c:pt>
                <c:pt idx="6923">
                  <c:v>2317</c:v>
                </c:pt>
                <c:pt idx="6924">
                  <c:v>2317</c:v>
                </c:pt>
                <c:pt idx="6925">
                  <c:v>2317</c:v>
                </c:pt>
                <c:pt idx="6926">
                  <c:v>2317</c:v>
                </c:pt>
                <c:pt idx="6927">
                  <c:v>2318</c:v>
                </c:pt>
                <c:pt idx="6928">
                  <c:v>2318</c:v>
                </c:pt>
                <c:pt idx="6929">
                  <c:v>2318</c:v>
                </c:pt>
                <c:pt idx="6930">
                  <c:v>2318</c:v>
                </c:pt>
                <c:pt idx="6931">
                  <c:v>2318</c:v>
                </c:pt>
                <c:pt idx="6932">
                  <c:v>2318</c:v>
                </c:pt>
                <c:pt idx="6933">
                  <c:v>2318</c:v>
                </c:pt>
                <c:pt idx="6934">
                  <c:v>2318</c:v>
                </c:pt>
                <c:pt idx="6935">
                  <c:v>2318</c:v>
                </c:pt>
                <c:pt idx="6936">
                  <c:v>2318</c:v>
                </c:pt>
                <c:pt idx="6937">
                  <c:v>2318</c:v>
                </c:pt>
                <c:pt idx="6938">
                  <c:v>2318</c:v>
                </c:pt>
                <c:pt idx="6939">
                  <c:v>2318</c:v>
                </c:pt>
                <c:pt idx="6940">
                  <c:v>2318</c:v>
                </c:pt>
                <c:pt idx="6941">
                  <c:v>2318</c:v>
                </c:pt>
                <c:pt idx="6942">
                  <c:v>2318</c:v>
                </c:pt>
                <c:pt idx="6943">
                  <c:v>2318</c:v>
                </c:pt>
                <c:pt idx="6944">
                  <c:v>2318</c:v>
                </c:pt>
                <c:pt idx="6945">
                  <c:v>2318</c:v>
                </c:pt>
                <c:pt idx="6946">
                  <c:v>2318</c:v>
                </c:pt>
                <c:pt idx="6947">
                  <c:v>2319</c:v>
                </c:pt>
                <c:pt idx="6948">
                  <c:v>2320</c:v>
                </c:pt>
                <c:pt idx="6949">
                  <c:v>2320</c:v>
                </c:pt>
                <c:pt idx="6950">
                  <c:v>2320</c:v>
                </c:pt>
                <c:pt idx="6951">
                  <c:v>2320</c:v>
                </c:pt>
                <c:pt idx="6952">
                  <c:v>2320</c:v>
                </c:pt>
                <c:pt idx="6953">
                  <c:v>2321</c:v>
                </c:pt>
                <c:pt idx="6954">
                  <c:v>2321</c:v>
                </c:pt>
                <c:pt idx="6955">
                  <c:v>2321</c:v>
                </c:pt>
                <c:pt idx="6956">
                  <c:v>2321</c:v>
                </c:pt>
                <c:pt idx="6957">
                  <c:v>2321</c:v>
                </c:pt>
                <c:pt idx="6958">
                  <c:v>2321</c:v>
                </c:pt>
                <c:pt idx="6959">
                  <c:v>2321</c:v>
                </c:pt>
                <c:pt idx="6960">
                  <c:v>2322</c:v>
                </c:pt>
                <c:pt idx="6961">
                  <c:v>2323</c:v>
                </c:pt>
                <c:pt idx="6962">
                  <c:v>2323</c:v>
                </c:pt>
                <c:pt idx="6963">
                  <c:v>2324</c:v>
                </c:pt>
                <c:pt idx="6964">
                  <c:v>2324</c:v>
                </c:pt>
                <c:pt idx="6965">
                  <c:v>2324</c:v>
                </c:pt>
                <c:pt idx="6966">
                  <c:v>2324</c:v>
                </c:pt>
                <c:pt idx="6967">
                  <c:v>2324</c:v>
                </c:pt>
                <c:pt idx="6968">
                  <c:v>2325</c:v>
                </c:pt>
                <c:pt idx="6969">
                  <c:v>2325</c:v>
                </c:pt>
                <c:pt idx="6970">
                  <c:v>2325</c:v>
                </c:pt>
                <c:pt idx="6971">
                  <c:v>2326</c:v>
                </c:pt>
                <c:pt idx="6972">
                  <c:v>2327</c:v>
                </c:pt>
                <c:pt idx="6973">
                  <c:v>2328</c:v>
                </c:pt>
                <c:pt idx="6974">
                  <c:v>2328</c:v>
                </c:pt>
                <c:pt idx="6975">
                  <c:v>2328</c:v>
                </c:pt>
                <c:pt idx="6976">
                  <c:v>2328</c:v>
                </c:pt>
                <c:pt idx="6977">
                  <c:v>2328</c:v>
                </c:pt>
                <c:pt idx="6978">
                  <c:v>2328</c:v>
                </c:pt>
                <c:pt idx="6979">
                  <c:v>2329</c:v>
                </c:pt>
                <c:pt idx="6980">
                  <c:v>2330</c:v>
                </c:pt>
                <c:pt idx="6981">
                  <c:v>2331</c:v>
                </c:pt>
                <c:pt idx="6982">
                  <c:v>2332</c:v>
                </c:pt>
                <c:pt idx="6983">
                  <c:v>2332</c:v>
                </c:pt>
                <c:pt idx="6984">
                  <c:v>2332</c:v>
                </c:pt>
                <c:pt idx="6985">
                  <c:v>2332</c:v>
                </c:pt>
                <c:pt idx="6986">
                  <c:v>2332</c:v>
                </c:pt>
                <c:pt idx="6987">
                  <c:v>2333</c:v>
                </c:pt>
                <c:pt idx="6988">
                  <c:v>2334</c:v>
                </c:pt>
                <c:pt idx="6989">
                  <c:v>2335</c:v>
                </c:pt>
                <c:pt idx="6990">
                  <c:v>2335</c:v>
                </c:pt>
                <c:pt idx="6991">
                  <c:v>2335</c:v>
                </c:pt>
                <c:pt idx="6992">
                  <c:v>2335</c:v>
                </c:pt>
                <c:pt idx="6993">
                  <c:v>2335</c:v>
                </c:pt>
                <c:pt idx="6994">
                  <c:v>2335</c:v>
                </c:pt>
                <c:pt idx="6995">
                  <c:v>2335</c:v>
                </c:pt>
                <c:pt idx="6996">
                  <c:v>2335</c:v>
                </c:pt>
                <c:pt idx="6997">
                  <c:v>2336</c:v>
                </c:pt>
                <c:pt idx="6998">
                  <c:v>2336</c:v>
                </c:pt>
                <c:pt idx="6999">
                  <c:v>2337</c:v>
                </c:pt>
                <c:pt idx="7000">
                  <c:v>2337</c:v>
                </c:pt>
                <c:pt idx="7001">
                  <c:v>2338</c:v>
                </c:pt>
                <c:pt idx="7002">
                  <c:v>2339</c:v>
                </c:pt>
                <c:pt idx="7003">
                  <c:v>2339</c:v>
                </c:pt>
                <c:pt idx="7004">
                  <c:v>2340</c:v>
                </c:pt>
                <c:pt idx="7005">
                  <c:v>2341</c:v>
                </c:pt>
                <c:pt idx="7006">
                  <c:v>2341</c:v>
                </c:pt>
                <c:pt idx="7007">
                  <c:v>2341</c:v>
                </c:pt>
                <c:pt idx="7008">
                  <c:v>2342</c:v>
                </c:pt>
                <c:pt idx="7009">
                  <c:v>2342</c:v>
                </c:pt>
                <c:pt idx="7010">
                  <c:v>2343</c:v>
                </c:pt>
                <c:pt idx="7011">
                  <c:v>2343</c:v>
                </c:pt>
                <c:pt idx="7012">
                  <c:v>2343</c:v>
                </c:pt>
                <c:pt idx="7013">
                  <c:v>2343</c:v>
                </c:pt>
                <c:pt idx="7014">
                  <c:v>2344</c:v>
                </c:pt>
                <c:pt idx="7015">
                  <c:v>2344</c:v>
                </c:pt>
                <c:pt idx="7016">
                  <c:v>2344</c:v>
                </c:pt>
                <c:pt idx="7017">
                  <c:v>2345</c:v>
                </c:pt>
                <c:pt idx="7018">
                  <c:v>2345</c:v>
                </c:pt>
                <c:pt idx="7019">
                  <c:v>2345</c:v>
                </c:pt>
                <c:pt idx="7020">
                  <c:v>2346</c:v>
                </c:pt>
                <c:pt idx="7021">
                  <c:v>2347</c:v>
                </c:pt>
                <c:pt idx="7022">
                  <c:v>2348</c:v>
                </c:pt>
                <c:pt idx="7023">
                  <c:v>2348</c:v>
                </c:pt>
                <c:pt idx="7024">
                  <c:v>2348</c:v>
                </c:pt>
                <c:pt idx="7025">
                  <c:v>2348</c:v>
                </c:pt>
                <c:pt idx="7026">
                  <c:v>2348</c:v>
                </c:pt>
                <c:pt idx="7027">
                  <c:v>2348</c:v>
                </c:pt>
                <c:pt idx="7028">
                  <c:v>2348</c:v>
                </c:pt>
                <c:pt idx="7029">
                  <c:v>2349</c:v>
                </c:pt>
                <c:pt idx="7030">
                  <c:v>2350</c:v>
                </c:pt>
                <c:pt idx="7031">
                  <c:v>2351</c:v>
                </c:pt>
                <c:pt idx="7032">
                  <c:v>2351</c:v>
                </c:pt>
                <c:pt idx="7033">
                  <c:v>2351</c:v>
                </c:pt>
                <c:pt idx="7034">
                  <c:v>2351</c:v>
                </c:pt>
                <c:pt idx="7035">
                  <c:v>2351</c:v>
                </c:pt>
                <c:pt idx="7036">
                  <c:v>2351</c:v>
                </c:pt>
                <c:pt idx="7037">
                  <c:v>2351</c:v>
                </c:pt>
                <c:pt idx="7038">
                  <c:v>2352</c:v>
                </c:pt>
                <c:pt idx="7039">
                  <c:v>2352</c:v>
                </c:pt>
                <c:pt idx="7040">
                  <c:v>2353</c:v>
                </c:pt>
                <c:pt idx="7041">
                  <c:v>2353</c:v>
                </c:pt>
                <c:pt idx="7042">
                  <c:v>2353</c:v>
                </c:pt>
                <c:pt idx="7043">
                  <c:v>2353</c:v>
                </c:pt>
                <c:pt idx="7044">
                  <c:v>2353</c:v>
                </c:pt>
                <c:pt idx="7045">
                  <c:v>2354</c:v>
                </c:pt>
                <c:pt idx="7046">
                  <c:v>2354</c:v>
                </c:pt>
                <c:pt idx="7047">
                  <c:v>2354</c:v>
                </c:pt>
                <c:pt idx="7048">
                  <c:v>2354</c:v>
                </c:pt>
                <c:pt idx="7049">
                  <c:v>2355</c:v>
                </c:pt>
                <c:pt idx="7050">
                  <c:v>2356</c:v>
                </c:pt>
                <c:pt idx="7051">
                  <c:v>2356</c:v>
                </c:pt>
                <c:pt idx="7052">
                  <c:v>2356</c:v>
                </c:pt>
                <c:pt idx="7053">
                  <c:v>2356</c:v>
                </c:pt>
                <c:pt idx="7054">
                  <c:v>2356</c:v>
                </c:pt>
                <c:pt idx="7055">
                  <c:v>2356</c:v>
                </c:pt>
                <c:pt idx="7056">
                  <c:v>2356</c:v>
                </c:pt>
                <c:pt idx="7057">
                  <c:v>2356</c:v>
                </c:pt>
                <c:pt idx="7058">
                  <c:v>2356</c:v>
                </c:pt>
                <c:pt idx="7059">
                  <c:v>2356</c:v>
                </c:pt>
                <c:pt idx="7060">
                  <c:v>2356</c:v>
                </c:pt>
                <c:pt idx="7061">
                  <c:v>2356</c:v>
                </c:pt>
                <c:pt idx="7062">
                  <c:v>2356</c:v>
                </c:pt>
                <c:pt idx="7063">
                  <c:v>2356</c:v>
                </c:pt>
                <c:pt idx="7064">
                  <c:v>2356</c:v>
                </c:pt>
                <c:pt idx="7065">
                  <c:v>2356</c:v>
                </c:pt>
                <c:pt idx="7066">
                  <c:v>2356</c:v>
                </c:pt>
                <c:pt idx="7067">
                  <c:v>2356</c:v>
                </c:pt>
                <c:pt idx="7068">
                  <c:v>2356</c:v>
                </c:pt>
                <c:pt idx="7069">
                  <c:v>2356</c:v>
                </c:pt>
                <c:pt idx="7070">
                  <c:v>2357</c:v>
                </c:pt>
                <c:pt idx="7071">
                  <c:v>2358</c:v>
                </c:pt>
                <c:pt idx="7072">
                  <c:v>2359</c:v>
                </c:pt>
                <c:pt idx="7073">
                  <c:v>2360</c:v>
                </c:pt>
                <c:pt idx="7074">
                  <c:v>2360</c:v>
                </c:pt>
                <c:pt idx="7075">
                  <c:v>2360</c:v>
                </c:pt>
                <c:pt idx="7076">
                  <c:v>2361</c:v>
                </c:pt>
                <c:pt idx="7077">
                  <c:v>2361</c:v>
                </c:pt>
                <c:pt idx="7078">
                  <c:v>2361</c:v>
                </c:pt>
                <c:pt idx="7079">
                  <c:v>2361</c:v>
                </c:pt>
                <c:pt idx="7080">
                  <c:v>2361</c:v>
                </c:pt>
                <c:pt idx="7081">
                  <c:v>2361</c:v>
                </c:pt>
                <c:pt idx="7082">
                  <c:v>2362</c:v>
                </c:pt>
                <c:pt idx="7083">
                  <c:v>2363</c:v>
                </c:pt>
                <c:pt idx="7084">
                  <c:v>2363</c:v>
                </c:pt>
                <c:pt idx="7085">
                  <c:v>2363</c:v>
                </c:pt>
                <c:pt idx="7086">
                  <c:v>2363</c:v>
                </c:pt>
                <c:pt idx="7087">
                  <c:v>2363</c:v>
                </c:pt>
                <c:pt idx="7088">
                  <c:v>2363</c:v>
                </c:pt>
                <c:pt idx="7089">
                  <c:v>2364</c:v>
                </c:pt>
                <c:pt idx="7090">
                  <c:v>2364</c:v>
                </c:pt>
                <c:pt idx="7091">
                  <c:v>2364</c:v>
                </c:pt>
                <c:pt idx="7092">
                  <c:v>2364</c:v>
                </c:pt>
                <c:pt idx="7093">
                  <c:v>2365</c:v>
                </c:pt>
                <c:pt idx="7094">
                  <c:v>2365</c:v>
                </c:pt>
                <c:pt idx="7095">
                  <c:v>2365</c:v>
                </c:pt>
                <c:pt idx="7096">
                  <c:v>2365</c:v>
                </c:pt>
                <c:pt idx="7097">
                  <c:v>2365</c:v>
                </c:pt>
                <c:pt idx="7098">
                  <c:v>2365</c:v>
                </c:pt>
                <c:pt idx="7099">
                  <c:v>2366</c:v>
                </c:pt>
                <c:pt idx="7100">
                  <c:v>2366</c:v>
                </c:pt>
                <c:pt idx="7101">
                  <c:v>2366</c:v>
                </c:pt>
                <c:pt idx="7102">
                  <c:v>2366</c:v>
                </c:pt>
                <c:pt idx="7103">
                  <c:v>2366</c:v>
                </c:pt>
                <c:pt idx="7104">
                  <c:v>2366</c:v>
                </c:pt>
                <c:pt idx="7105">
                  <c:v>2367</c:v>
                </c:pt>
                <c:pt idx="7106">
                  <c:v>2367</c:v>
                </c:pt>
                <c:pt idx="7107">
                  <c:v>2367</c:v>
                </c:pt>
                <c:pt idx="7108">
                  <c:v>2367</c:v>
                </c:pt>
                <c:pt idx="7109">
                  <c:v>2367</c:v>
                </c:pt>
                <c:pt idx="7110">
                  <c:v>2367</c:v>
                </c:pt>
                <c:pt idx="7111">
                  <c:v>2367</c:v>
                </c:pt>
                <c:pt idx="7112">
                  <c:v>2367</c:v>
                </c:pt>
                <c:pt idx="7113">
                  <c:v>2367</c:v>
                </c:pt>
                <c:pt idx="7114">
                  <c:v>2367</c:v>
                </c:pt>
                <c:pt idx="7115">
                  <c:v>2367</c:v>
                </c:pt>
                <c:pt idx="7116">
                  <c:v>2368</c:v>
                </c:pt>
                <c:pt idx="7117">
                  <c:v>2369</c:v>
                </c:pt>
                <c:pt idx="7118">
                  <c:v>2370</c:v>
                </c:pt>
                <c:pt idx="7119">
                  <c:v>2371</c:v>
                </c:pt>
                <c:pt idx="7120">
                  <c:v>2371</c:v>
                </c:pt>
                <c:pt idx="7121">
                  <c:v>2371</c:v>
                </c:pt>
                <c:pt idx="7122">
                  <c:v>2372</c:v>
                </c:pt>
                <c:pt idx="7123">
                  <c:v>2373</c:v>
                </c:pt>
                <c:pt idx="7124">
                  <c:v>2373</c:v>
                </c:pt>
                <c:pt idx="7125">
                  <c:v>2373</c:v>
                </c:pt>
                <c:pt idx="7126">
                  <c:v>2374</c:v>
                </c:pt>
                <c:pt idx="7127">
                  <c:v>2374</c:v>
                </c:pt>
                <c:pt idx="7128">
                  <c:v>2374</c:v>
                </c:pt>
                <c:pt idx="7129">
                  <c:v>2374</c:v>
                </c:pt>
                <c:pt idx="7130">
                  <c:v>2374</c:v>
                </c:pt>
                <c:pt idx="7131">
                  <c:v>2375</c:v>
                </c:pt>
                <c:pt idx="7132">
                  <c:v>2375</c:v>
                </c:pt>
                <c:pt idx="7133">
                  <c:v>2375</c:v>
                </c:pt>
                <c:pt idx="7134">
                  <c:v>2376</c:v>
                </c:pt>
                <c:pt idx="7135">
                  <c:v>2376</c:v>
                </c:pt>
                <c:pt idx="7136">
                  <c:v>2377</c:v>
                </c:pt>
                <c:pt idx="7137">
                  <c:v>2377</c:v>
                </c:pt>
                <c:pt idx="7138">
                  <c:v>2378</c:v>
                </c:pt>
                <c:pt idx="7139">
                  <c:v>2379</c:v>
                </c:pt>
                <c:pt idx="7140">
                  <c:v>2379</c:v>
                </c:pt>
                <c:pt idx="7141">
                  <c:v>2379</c:v>
                </c:pt>
                <c:pt idx="7142">
                  <c:v>2379</c:v>
                </c:pt>
                <c:pt idx="7143">
                  <c:v>2380</c:v>
                </c:pt>
                <c:pt idx="7144">
                  <c:v>2380</c:v>
                </c:pt>
                <c:pt idx="7145">
                  <c:v>2380</c:v>
                </c:pt>
                <c:pt idx="7146">
                  <c:v>2381</c:v>
                </c:pt>
                <c:pt idx="7147">
                  <c:v>2381</c:v>
                </c:pt>
                <c:pt idx="7148">
                  <c:v>2382</c:v>
                </c:pt>
                <c:pt idx="7149">
                  <c:v>2383</c:v>
                </c:pt>
                <c:pt idx="7150">
                  <c:v>2383</c:v>
                </c:pt>
                <c:pt idx="7151">
                  <c:v>2383</c:v>
                </c:pt>
                <c:pt idx="7152">
                  <c:v>2384</c:v>
                </c:pt>
                <c:pt idx="7153">
                  <c:v>2384</c:v>
                </c:pt>
                <c:pt idx="7154">
                  <c:v>2385</c:v>
                </c:pt>
                <c:pt idx="7155">
                  <c:v>2386</c:v>
                </c:pt>
                <c:pt idx="7156">
                  <c:v>2386</c:v>
                </c:pt>
                <c:pt idx="7157">
                  <c:v>2386</c:v>
                </c:pt>
                <c:pt idx="7158">
                  <c:v>2386</c:v>
                </c:pt>
                <c:pt idx="7159">
                  <c:v>2386</c:v>
                </c:pt>
                <c:pt idx="7160">
                  <c:v>2386</c:v>
                </c:pt>
                <c:pt idx="7161">
                  <c:v>2387</c:v>
                </c:pt>
                <c:pt idx="7162">
                  <c:v>2388</c:v>
                </c:pt>
                <c:pt idx="7163">
                  <c:v>2389</c:v>
                </c:pt>
                <c:pt idx="7164">
                  <c:v>2389</c:v>
                </c:pt>
                <c:pt idx="7165">
                  <c:v>2389</c:v>
                </c:pt>
                <c:pt idx="7166">
                  <c:v>2389</c:v>
                </c:pt>
                <c:pt idx="7167">
                  <c:v>2389</c:v>
                </c:pt>
                <c:pt idx="7168">
                  <c:v>2389</c:v>
                </c:pt>
                <c:pt idx="7169">
                  <c:v>2390</c:v>
                </c:pt>
                <c:pt idx="7170">
                  <c:v>2391</c:v>
                </c:pt>
                <c:pt idx="7171">
                  <c:v>2392</c:v>
                </c:pt>
                <c:pt idx="7172">
                  <c:v>2392</c:v>
                </c:pt>
                <c:pt idx="7173">
                  <c:v>2392</c:v>
                </c:pt>
                <c:pt idx="7174">
                  <c:v>2393</c:v>
                </c:pt>
                <c:pt idx="7175">
                  <c:v>2393</c:v>
                </c:pt>
                <c:pt idx="7176">
                  <c:v>2393</c:v>
                </c:pt>
                <c:pt idx="7177">
                  <c:v>2394</c:v>
                </c:pt>
                <c:pt idx="7178">
                  <c:v>2394</c:v>
                </c:pt>
                <c:pt idx="7179">
                  <c:v>2394</c:v>
                </c:pt>
                <c:pt idx="7180">
                  <c:v>2395</c:v>
                </c:pt>
                <c:pt idx="7181">
                  <c:v>2395</c:v>
                </c:pt>
                <c:pt idx="7182">
                  <c:v>2396</c:v>
                </c:pt>
                <c:pt idx="7183">
                  <c:v>2396</c:v>
                </c:pt>
                <c:pt idx="7184">
                  <c:v>2396</c:v>
                </c:pt>
                <c:pt idx="7185">
                  <c:v>2397</c:v>
                </c:pt>
                <c:pt idx="7186">
                  <c:v>2397</c:v>
                </c:pt>
                <c:pt idx="7187">
                  <c:v>2398</c:v>
                </c:pt>
                <c:pt idx="7188">
                  <c:v>2398</c:v>
                </c:pt>
                <c:pt idx="7189">
                  <c:v>2398</c:v>
                </c:pt>
                <c:pt idx="7190">
                  <c:v>2399</c:v>
                </c:pt>
                <c:pt idx="7191">
                  <c:v>2399</c:v>
                </c:pt>
                <c:pt idx="7192">
                  <c:v>2399</c:v>
                </c:pt>
                <c:pt idx="7193">
                  <c:v>2400</c:v>
                </c:pt>
                <c:pt idx="7194">
                  <c:v>2400</c:v>
                </c:pt>
                <c:pt idx="7195">
                  <c:v>2400</c:v>
                </c:pt>
                <c:pt idx="7196">
                  <c:v>2400</c:v>
                </c:pt>
                <c:pt idx="7197">
                  <c:v>2400</c:v>
                </c:pt>
                <c:pt idx="7198">
                  <c:v>2401</c:v>
                </c:pt>
                <c:pt idx="7199">
                  <c:v>2401</c:v>
                </c:pt>
                <c:pt idx="7200">
                  <c:v>2401</c:v>
                </c:pt>
                <c:pt idx="7201">
                  <c:v>2402</c:v>
                </c:pt>
                <c:pt idx="7202">
                  <c:v>2402</c:v>
                </c:pt>
                <c:pt idx="7203">
                  <c:v>2403</c:v>
                </c:pt>
                <c:pt idx="7204">
                  <c:v>2403</c:v>
                </c:pt>
                <c:pt idx="7205">
                  <c:v>2404</c:v>
                </c:pt>
                <c:pt idx="7206">
                  <c:v>2405</c:v>
                </c:pt>
                <c:pt idx="7207">
                  <c:v>2406</c:v>
                </c:pt>
                <c:pt idx="7208">
                  <c:v>2407</c:v>
                </c:pt>
                <c:pt idx="7209">
                  <c:v>2408</c:v>
                </c:pt>
                <c:pt idx="7210">
                  <c:v>2409</c:v>
                </c:pt>
                <c:pt idx="7211">
                  <c:v>2410</c:v>
                </c:pt>
                <c:pt idx="7212">
                  <c:v>2411</c:v>
                </c:pt>
                <c:pt idx="7213">
                  <c:v>2412</c:v>
                </c:pt>
                <c:pt idx="7214">
                  <c:v>2412</c:v>
                </c:pt>
                <c:pt idx="7215">
                  <c:v>2413</c:v>
                </c:pt>
                <c:pt idx="7216">
                  <c:v>2414</c:v>
                </c:pt>
                <c:pt idx="7217">
                  <c:v>2414</c:v>
                </c:pt>
                <c:pt idx="7218">
                  <c:v>2414</c:v>
                </c:pt>
                <c:pt idx="7219">
                  <c:v>2414</c:v>
                </c:pt>
                <c:pt idx="7220">
                  <c:v>2415</c:v>
                </c:pt>
                <c:pt idx="7221">
                  <c:v>2416</c:v>
                </c:pt>
                <c:pt idx="7222">
                  <c:v>2416</c:v>
                </c:pt>
                <c:pt idx="7223">
                  <c:v>2416</c:v>
                </c:pt>
                <c:pt idx="7224">
                  <c:v>2416</c:v>
                </c:pt>
                <c:pt idx="7225">
                  <c:v>2416</c:v>
                </c:pt>
                <c:pt idx="7226">
                  <c:v>2416</c:v>
                </c:pt>
                <c:pt idx="7227">
                  <c:v>2417</c:v>
                </c:pt>
                <c:pt idx="7228">
                  <c:v>2417</c:v>
                </c:pt>
                <c:pt idx="7229">
                  <c:v>2418</c:v>
                </c:pt>
                <c:pt idx="7230">
                  <c:v>2418</c:v>
                </c:pt>
                <c:pt idx="7231">
                  <c:v>2419</c:v>
                </c:pt>
                <c:pt idx="7232">
                  <c:v>2419</c:v>
                </c:pt>
                <c:pt idx="7233">
                  <c:v>2419</c:v>
                </c:pt>
                <c:pt idx="7234">
                  <c:v>2419</c:v>
                </c:pt>
                <c:pt idx="7235">
                  <c:v>2420</c:v>
                </c:pt>
                <c:pt idx="7236">
                  <c:v>2421</c:v>
                </c:pt>
                <c:pt idx="7237">
                  <c:v>2421</c:v>
                </c:pt>
                <c:pt idx="7238">
                  <c:v>2421</c:v>
                </c:pt>
                <c:pt idx="7239">
                  <c:v>2421</c:v>
                </c:pt>
                <c:pt idx="7240">
                  <c:v>2421</c:v>
                </c:pt>
                <c:pt idx="7241">
                  <c:v>2421</c:v>
                </c:pt>
                <c:pt idx="7242">
                  <c:v>2421</c:v>
                </c:pt>
                <c:pt idx="7243">
                  <c:v>2421</c:v>
                </c:pt>
                <c:pt idx="7244">
                  <c:v>2421</c:v>
                </c:pt>
                <c:pt idx="7245">
                  <c:v>2421</c:v>
                </c:pt>
                <c:pt idx="7246">
                  <c:v>2421</c:v>
                </c:pt>
                <c:pt idx="7247">
                  <c:v>2421</c:v>
                </c:pt>
                <c:pt idx="7248">
                  <c:v>2421</c:v>
                </c:pt>
                <c:pt idx="7249">
                  <c:v>2421</c:v>
                </c:pt>
                <c:pt idx="7250">
                  <c:v>2421</c:v>
                </c:pt>
                <c:pt idx="7251">
                  <c:v>2421</c:v>
                </c:pt>
                <c:pt idx="7252">
                  <c:v>2421</c:v>
                </c:pt>
                <c:pt idx="7253">
                  <c:v>2421</c:v>
                </c:pt>
                <c:pt idx="7254">
                  <c:v>2421</c:v>
                </c:pt>
                <c:pt idx="7255">
                  <c:v>2421</c:v>
                </c:pt>
                <c:pt idx="7256">
                  <c:v>2421</c:v>
                </c:pt>
                <c:pt idx="7257">
                  <c:v>2421</c:v>
                </c:pt>
                <c:pt idx="7258">
                  <c:v>2421</c:v>
                </c:pt>
                <c:pt idx="7259">
                  <c:v>2422</c:v>
                </c:pt>
                <c:pt idx="7260">
                  <c:v>2423</c:v>
                </c:pt>
                <c:pt idx="7261">
                  <c:v>2423</c:v>
                </c:pt>
                <c:pt idx="7262">
                  <c:v>2423</c:v>
                </c:pt>
                <c:pt idx="7263">
                  <c:v>2423</c:v>
                </c:pt>
                <c:pt idx="7264">
                  <c:v>2423</c:v>
                </c:pt>
                <c:pt idx="7265">
                  <c:v>2423</c:v>
                </c:pt>
                <c:pt idx="7266">
                  <c:v>2423</c:v>
                </c:pt>
                <c:pt idx="7267">
                  <c:v>2423</c:v>
                </c:pt>
                <c:pt idx="7268">
                  <c:v>2423</c:v>
                </c:pt>
                <c:pt idx="7269">
                  <c:v>2423</c:v>
                </c:pt>
                <c:pt idx="7270">
                  <c:v>2423</c:v>
                </c:pt>
                <c:pt idx="7271">
                  <c:v>2423</c:v>
                </c:pt>
                <c:pt idx="7272">
                  <c:v>2423</c:v>
                </c:pt>
                <c:pt idx="7273">
                  <c:v>2423</c:v>
                </c:pt>
                <c:pt idx="7274">
                  <c:v>2423</c:v>
                </c:pt>
                <c:pt idx="7275">
                  <c:v>2423</c:v>
                </c:pt>
                <c:pt idx="7276">
                  <c:v>2423</c:v>
                </c:pt>
                <c:pt idx="7277">
                  <c:v>2424</c:v>
                </c:pt>
                <c:pt idx="7278">
                  <c:v>2424</c:v>
                </c:pt>
                <c:pt idx="7279">
                  <c:v>2424</c:v>
                </c:pt>
                <c:pt idx="7280">
                  <c:v>2424</c:v>
                </c:pt>
                <c:pt idx="7281">
                  <c:v>2424</c:v>
                </c:pt>
                <c:pt idx="7282">
                  <c:v>2424</c:v>
                </c:pt>
                <c:pt idx="7283">
                  <c:v>2424</c:v>
                </c:pt>
                <c:pt idx="7284">
                  <c:v>2424</c:v>
                </c:pt>
                <c:pt idx="7285">
                  <c:v>2424</c:v>
                </c:pt>
                <c:pt idx="7286">
                  <c:v>2424</c:v>
                </c:pt>
                <c:pt idx="7287">
                  <c:v>2424</c:v>
                </c:pt>
                <c:pt idx="7288">
                  <c:v>2424</c:v>
                </c:pt>
                <c:pt idx="7289">
                  <c:v>2424</c:v>
                </c:pt>
                <c:pt idx="7290">
                  <c:v>2424</c:v>
                </c:pt>
                <c:pt idx="7291">
                  <c:v>2425</c:v>
                </c:pt>
                <c:pt idx="7292">
                  <c:v>2426</c:v>
                </c:pt>
                <c:pt idx="7293">
                  <c:v>2427</c:v>
                </c:pt>
                <c:pt idx="7294">
                  <c:v>2428</c:v>
                </c:pt>
                <c:pt idx="7295">
                  <c:v>2428</c:v>
                </c:pt>
                <c:pt idx="7296">
                  <c:v>2429</c:v>
                </c:pt>
                <c:pt idx="7297">
                  <c:v>2429</c:v>
                </c:pt>
                <c:pt idx="7298">
                  <c:v>2429</c:v>
                </c:pt>
                <c:pt idx="7299">
                  <c:v>2429</c:v>
                </c:pt>
                <c:pt idx="7300">
                  <c:v>2429</c:v>
                </c:pt>
                <c:pt idx="7301">
                  <c:v>2429</c:v>
                </c:pt>
                <c:pt idx="7302">
                  <c:v>2429</c:v>
                </c:pt>
                <c:pt idx="7303">
                  <c:v>2429</c:v>
                </c:pt>
                <c:pt idx="7304">
                  <c:v>2429</c:v>
                </c:pt>
                <c:pt idx="7305">
                  <c:v>2429</c:v>
                </c:pt>
                <c:pt idx="7306">
                  <c:v>2429</c:v>
                </c:pt>
                <c:pt idx="7307">
                  <c:v>2429</c:v>
                </c:pt>
                <c:pt idx="7308">
                  <c:v>2429</c:v>
                </c:pt>
                <c:pt idx="7309">
                  <c:v>2429</c:v>
                </c:pt>
                <c:pt idx="7310">
                  <c:v>2429</c:v>
                </c:pt>
                <c:pt idx="7311">
                  <c:v>2429</c:v>
                </c:pt>
                <c:pt idx="7312">
                  <c:v>2429</c:v>
                </c:pt>
                <c:pt idx="7313">
                  <c:v>2429</c:v>
                </c:pt>
                <c:pt idx="7314">
                  <c:v>2430</c:v>
                </c:pt>
                <c:pt idx="7315">
                  <c:v>2431</c:v>
                </c:pt>
                <c:pt idx="7316">
                  <c:v>2432</c:v>
                </c:pt>
                <c:pt idx="7317">
                  <c:v>2433</c:v>
                </c:pt>
                <c:pt idx="7318">
                  <c:v>2433</c:v>
                </c:pt>
                <c:pt idx="7319">
                  <c:v>2433</c:v>
                </c:pt>
                <c:pt idx="7320">
                  <c:v>2434</c:v>
                </c:pt>
                <c:pt idx="7321">
                  <c:v>2434</c:v>
                </c:pt>
                <c:pt idx="7322">
                  <c:v>2434</c:v>
                </c:pt>
                <c:pt idx="7323">
                  <c:v>2434</c:v>
                </c:pt>
                <c:pt idx="7324">
                  <c:v>2434</c:v>
                </c:pt>
                <c:pt idx="7325">
                  <c:v>2434</c:v>
                </c:pt>
                <c:pt idx="7326">
                  <c:v>2435</c:v>
                </c:pt>
                <c:pt idx="7327">
                  <c:v>2435</c:v>
                </c:pt>
                <c:pt idx="7328">
                  <c:v>2435</c:v>
                </c:pt>
                <c:pt idx="7329">
                  <c:v>2435</c:v>
                </c:pt>
                <c:pt idx="7330">
                  <c:v>2436</c:v>
                </c:pt>
                <c:pt idx="7331">
                  <c:v>2437</c:v>
                </c:pt>
                <c:pt idx="7332">
                  <c:v>2438</c:v>
                </c:pt>
                <c:pt idx="7333">
                  <c:v>2438</c:v>
                </c:pt>
                <c:pt idx="7334">
                  <c:v>2438</c:v>
                </c:pt>
                <c:pt idx="7335">
                  <c:v>2438</c:v>
                </c:pt>
                <c:pt idx="7336">
                  <c:v>2439</c:v>
                </c:pt>
                <c:pt idx="7337">
                  <c:v>2439</c:v>
                </c:pt>
                <c:pt idx="7338">
                  <c:v>2439</c:v>
                </c:pt>
                <c:pt idx="7339">
                  <c:v>2440</c:v>
                </c:pt>
                <c:pt idx="7340">
                  <c:v>2440</c:v>
                </c:pt>
                <c:pt idx="7341">
                  <c:v>2440</c:v>
                </c:pt>
                <c:pt idx="7342">
                  <c:v>2441</c:v>
                </c:pt>
                <c:pt idx="7343">
                  <c:v>2441</c:v>
                </c:pt>
                <c:pt idx="7344">
                  <c:v>2441</c:v>
                </c:pt>
                <c:pt idx="7345">
                  <c:v>2442</c:v>
                </c:pt>
                <c:pt idx="7346">
                  <c:v>2442</c:v>
                </c:pt>
                <c:pt idx="7347">
                  <c:v>2443</c:v>
                </c:pt>
                <c:pt idx="7348">
                  <c:v>2443</c:v>
                </c:pt>
                <c:pt idx="7349">
                  <c:v>2443</c:v>
                </c:pt>
                <c:pt idx="7350">
                  <c:v>2443</c:v>
                </c:pt>
                <c:pt idx="7351">
                  <c:v>2443</c:v>
                </c:pt>
                <c:pt idx="7352">
                  <c:v>2444</c:v>
                </c:pt>
                <c:pt idx="7353">
                  <c:v>2445</c:v>
                </c:pt>
                <c:pt idx="7354">
                  <c:v>2446</c:v>
                </c:pt>
                <c:pt idx="7355">
                  <c:v>2447</c:v>
                </c:pt>
                <c:pt idx="7356">
                  <c:v>2447</c:v>
                </c:pt>
                <c:pt idx="7357">
                  <c:v>2448</c:v>
                </c:pt>
                <c:pt idx="7358">
                  <c:v>2449</c:v>
                </c:pt>
                <c:pt idx="7359">
                  <c:v>2450</c:v>
                </c:pt>
                <c:pt idx="7360">
                  <c:v>2451</c:v>
                </c:pt>
                <c:pt idx="7361">
                  <c:v>2451</c:v>
                </c:pt>
                <c:pt idx="7362">
                  <c:v>2451</c:v>
                </c:pt>
                <c:pt idx="7363">
                  <c:v>2451</c:v>
                </c:pt>
                <c:pt idx="7364">
                  <c:v>2452</c:v>
                </c:pt>
                <c:pt idx="7365">
                  <c:v>2452</c:v>
                </c:pt>
                <c:pt idx="7366">
                  <c:v>2452</c:v>
                </c:pt>
                <c:pt idx="7367">
                  <c:v>2452</c:v>
                </c:pt>
                <c:pt idx="7368">
                  <c:v>2452</c:v>
                </c:pt>
                <c:pt idx="7369">
                  <c:v>2452</c:v>
                </c:pt>
                <c:pt idx="7370">
                  <c:v>2453</c:v>
                </c:pt>
                <c:pt idx="7371">
                  <c:v>2454</c:v>
                </c:pt>
                <c:pt idx="7372">
                  <c:v>2455</c:v>
                </c:pt>
                <c:pt idx="7373">
                  <c:v>2455</c:v>
                </c:pt>
                <c:pt idx="7374">
                  <c:v>2456</c:v>
                </c:pt>
                <c:pt idx="7375">
                  <c:v>2456</c:v>
                </c:pt>
                <c:pt idx="7376">
                  <c:v>2456</c:v>
                </c:pt>
                <c:pt idx="7377">
                  <c:v>2457</c:v>
                </c:pt>
                <c:pt idx="7378">
                  <c:v>2458</c:v>
                </c:pt>
                <c:pt idx="7379">
                  <c:v>2458</c:v>
                </c:pt>
                <c:pt idx="7380">
                  <c:v>2458</c:v>
                </c:pt>
                <c:pt idx="7381">
                  <c:v>2458</c:v>
                </c:pt>
                <c:pt idx="7382">
                  <c:v>2459</c:v>
                </c:pt>
                <c:pt idx="7383">
                  <c:v>2459</c:v>
                </c:pt>
                <c:pt idx="7384">
                  <c:v>2459</c:v>
                </c:pt>
                <c:pt idx="7385">
                  <c:v>2459</c:v>
                </c:pt>
                <c:pt idx="7386">
                  <c:v>2460</c:v>
                </c:pt>
                <c:pt idx="7387">
                  <c:v>2460</c:v>
                </c:pt>
                <c:pt idx="7388">
                  <c:v>2460</c:v>
                </c:pt>
                <c:pt idx="7389">
                  <c:v>2460</c:v>
                </c:pt>
                <c:pt idx="7390">
                  <c:v>2460</c:v>
                </c:pt>
                <c:pt idx="7391">
                  <c:v>2461</c:v>
                </c:pt>
                <c:pt idx="7392">
                  <c:v>2461</c:v>
                </c:pt>
                <c:pt idx="7393">
                  <c:v>2461</c:v>
                </c:pt>
                <c:pt idx="7394">
                  <c:v>2461</c:v>
                </c:pt>
                <c:pt idx="7395">
                  <c:v>2461</c:v>
                </c:pt>
                <c:pt idx="7396">
                  <c:v>2462</c:v>
                </c:pt>
                <c:pt idx="7397">
                  <c:v>2463</c:v>
                </c:pt>
                <c:pt idx="7398">
                  <c:v>2463</c:v>
                </c:pt>
                <c:pt idx="7399">
                  <c:v>2464</c:v>
                </c:pt>
                <c:pt idx="7400">
                  <c:v>2464</c:v>
                </c:pt>
                <c:pt idx="7401">
                  <c:v>2464</c:v>
                </c:pt>
                <c:pt idx="7402">
                  <c:v>2464</c:v>
                </c:pt>
                <c:pt idx="7403">
                  <c:v>2464</c:v>
                </c:pt>
                <c:pt idx="7404">
                  <c:v>2464</c:v>
                </c:pt>
                <c:pt idx="7405">
                  <c:v>2464</c:v>
                </c:pt>
                <c:pt idx="7406">
                  <c:v>2464</c:v>
                </c:pt>
                <c:pt idx="7407">
                  <c:v>2465</c:v>
                </c:pt>
                <c:pt idx="7408">
                  <c:v>2465</c:v>
                </c:pt>
                <c:pt idx="7409">
                  <c:v>2465</c:v>
                </c:pt>
                <c:pt idx="7410">
                  <c:v>2465</c:v>
                </c:pt>
                <c:pt idx="7411">
                  <c:v>2465</c:v>
                </c:pt>
                <c:pt idx="7412">
                  <c:v>2465</c:v>
                </c:pt>
                <c:pt idx="7413">
                  <c:v>2465</c:v>
                </c:pt>
                <c:pt idx="7414">
                  <c:v>2465</c:v>
                </c:pt>
                <c:pt idx="7415">
                  <c:v>2465</c:v>
                </c:pt>
                <c:pt idx="7416">
                  <c:v>2465</c:v>
                </c:pt>
                <c:pt idx="7417">
                  <c:v>2465</c:v>
                </c:pt>
                <c:pt idx="7418">
                  <c:v>2465</c:v>
                </c:pt>
                <c:pt idx="7419">
                  <c:v>2465</c:v>
                </c:pt>
                <c:pt idx="7420">
                  <c:v>2466</c:v>
                </c:pt>
                <c:pt idx="7421">
                  <c:v>2467</c:v>
                </c:pt>
                <c:pt idx="7422">
                  <c:v>2467</c:v>
                </c:pt>
                <c:pt idx="7423">
                  <c:v>2468</c:v>
                </c:pt>
                <c:pt idx="7424">
                  <c:v>2469</c:v>
                </c:pt>
                <c:pt idx="7425">
                  <c:v>2469</c:v>
                </c:pt>
                <c:pt idx="7426">
                  <c:v>2469</c:v>
                </c:pt>
                <c:pt idx="7427">
                  <c:v>2470</c:v>
                </c:pt>
                <c:pt idx="7428">
                  <c:v>2470</c:v>
                </c:pt>
                <c:pt idx="7429">
                  <c:v>2470</c:v>
                </c:pt>
                <c:pt idx="7430">
                  <c:v>2470</c:v>
                </c:pt>
                <c:pt idx="7431">
                  <c:v>2471</c:v>
                </c:pt>
                <c:pt idx="7432">
                  <c:v>2471</c:v>
                </c:pt>
                <c:pt idx="7433">
                  <c:v>2472</c:v>
                </c:pt>
                <c:pt idx="7434">
                  <c:v>2473</c:v>
                </c:pt>
                <c:pt idx="7435">
                  <c:v>2474</c:v>
                </c:pt>
                <c:pt idx="7436">
                  <c:v>2474</c:v>
                </c:pt>
                <c:pt idx="7437">
                  <c:v>2475</c:v>
                </c:pt>
                <c:pt idx="7438">
                  <c:v>2476</c:v>
                </c:pt>
                <c:pt idx="7439">
                  <c:v>2476</c:v>
                </c:pt>
                <c:pt idx="7440">
                  <c:v>2477</c:v>
                </c:pt>
                <c:pt idx="7441">
                  <c:v>2477</c:v>
                </c:pt>
                <c:pt idx="7442">
                  <c:v>2477</c:v>
                </c:pt>
                <c:pt idx="7443">
                  <c:v>2477</c:v>
                </c:pt>
                <c:pt idx="7444">
                  <c:v>2477</c:v>
                </c:pt>
                <c:pt idx="7445">
                  <c:v>2477</c:v>
                </c:pt>
                <c:pt idx="7446">
                  <c:v>2477</c:v>
                </c:pt>
                <c:pt idx="7447">
                  <c:v>2477</c:v>
                </c:pt>
                <c:pt idx="7448">
                  <c:v>2477</c:v>
                </c:pt>
                <c:pt idx="7449">
                  <c:v>2477</c:v>
                </c:pt>
                <c:pt idx="7450">
                  <c:v>2477</c:v>
                </c:pt>
                <c:pt idx="7451">
                  <c:v>2477</c:v>
                </c:pt>
                <c:pt idx="7452">
                  <c:v>2477</c:v>
                </c:pt>
                <c:pt idx="7453">
                  <c:v>2477</c:v>
                </c:pt>
                <c:pt idx="7454">
                  <c:v>2477</c:v>
                </c:pt>
                <c:pt idx="7455">
                  <c:v>2477</c:v>
                </c:pt>
                <c:pt idx="7456">
                  <c:v>2478</c:v>
                </c:pt>
                <c:pt idx="7457">
                  <c:v>2478</c:v>
                </c:pt>
                <c:pt idx="7458">
                  <c:v>2479</c:v>
                </c:pt>
                <c:pt idx="7459">
                  <c:v>2479</c:v>
                </c:pt>
                <c:pt idx="7460">
                  <c:v>2480</c:v>
                </c:pt>
                <c:pt idx="7461">
                  <c:v>2480</c:v>
                </c:pt>
                <c:pt idx="7462">
                  <c:v>2481</c:v>
                </c:pt>
                <c:pt idx="7463">
                  <c:v>2481</c:v>
                </c:pt>
                <c:pt idx="7464">
                  <c:v>2481</c:v>
                </c:pt>
                <c:pt idx="7465">
                  <c:v>2481</c:v>
                </c:pt>
                <c:pt idx="7466">
                  <c:v>2482</c:v>
                </c:pt>
                <c:pt idx="7467">
                  <c:v>2482</c:v>
                </c:pt>
                <c:pt idx="7468">
                  <c:v>2482</c:v>
                </c:pt>
                <c:pt idx="7469">
                  <c:v>2482</c:v>
                </c:pt>
                <c:pt idx="7470">
                  <c:v>2482</c:v>
                </c:pt>
                <c:pt idx="7471">
                  <c:v>2482</c:v>
                </c:pt>
                <c:pt idx="7472">
                  <c:v>2482</c:v>
                </c:pt>
                <c:pt idx="7473">
                  <c:v>2483</c:v>
                </c:pt>
                <c:pt idx="7474">
                  <c:v>2484</c:v>
                </c:pt>
                <c:pt idx="7475">
                  <c:v>2484</c:v>
                </c:pt>
                <c:pt idx="7476">
                  <c:v>2484</c:v>
                </c:pt>
                <c:pt idx="7477">
                  <c:v>2484</c:v>
                </c:pt>
                <c:pt idx="7478">
                  <c:v>2484</c:v>
                </c:pt>
                <c:pt idx="7479">
                  <c:v>2484</c:v>
                </c:pt>
                <c:pt idx="7480">
                  <c:v>2485</c:v>
                </c:pt>
                <c:pt idx="7481">
                  <c:v>2486</c:v>
                </c:pt>
                <c:pt idx="7482">
                  <c:v>2486</c:v>
                </c:pt>
                <c:pt idx="7483">
                  <c:v>2486</c:v>
                </c:pt>
                <c:pt idx="7484">
                  <c:v>2487</c:v>
                </c:pt>
                <c:pt idx="7485">
                  <c:v>2487</c:v>
                </c:pt>
                <c:pt idx="7486">
                  <c:v>2487</c:v>
                </c:pt>
                <c:pt idx="7487">
                  <c:v>2487</c:v>
                </c:pt>
                <c:pt idx="7488">
                  <c:v>2488</c:v>
                </c:pt>
                <c:pt idx="7489">
                  <c:v>2488</c:v>
                </c:pt>
                <c:pt idx="7490">
                  <c:v>2488</c:v>
                </c:pt>
                <c:pt idx="7491">
                  <c:v>2488</c:v>
                </c:pt>
                <c:pt idx="7492">
                  <c:v>2489</c:v>
                </c:pt>
                <c:pt idx="7493">
                  <c:v>2489</c:v>
                </c:pt>
                <c:pt idx="7494">
                  <c:v>2489</c:v>
                </c:pt>
                <c:pt idx="7495">
                  <c:v>2490</c:v>
                </c:pt>
                <c:pt idx="7496">
                  <c:v>2491</c:v>
                </c:pt>
                <c:pt idx="7497">
                  <c:v>2492</c:v>
                </c:pt>
                <c:pt idx="7498">
                  <c:v>2493</c:v>
                </c:pt>
                <c:pt idx="7499">
                  <c:v>2494</c:v>
                </c:pt>
                <c:pt idx="7500">
                  <c:v>2495</c:v>
                </c:pt>
                <c:pt idx="7501">
                  <c:v>2495</c:v>
                </c:pt>
                <c:pt idx="7502">
                  <c:v>2496</c:v>
                </c:pt>
                <c:pt idx="7503">
                  <c:v>2496</c:v>
                </c:pt>
                <c:pt idx="7504">
                  <c:v>2497</c:v>
                </c:pt>
                <c:pt idx="7505">
                  <c:v>2498</c:v>
                </c:pt>
                <c:pt idx="7506">
                  <c:v>2499</c:v>
                </c:pt>
                <c:pt idx="7507">
                  <c:v>2500</c:v>
                </c:pt>
                <c:pt idx="7508">
                  <c:v>2500</c:v>
                </c:pt>
                <c:pt idx="7509">
                  <c:v>2501</c:v>
                </c:pt>
                <c:pt idx="7510">
                  <c:v>2501</c:v>
                </c:pt>
                <c:pt idx="7511">
                  <c:v>2501</c:v>
                </c:pt>
                <c:pt idx="7512">
                  <c:v>2501</c:v>
                </c:pt>
                <c:pt idx="7513">
                  <c:v>2501</c:v>
                </c:pt>
                <c:pt idx="7514">
                  <c:v>2502</c:v>
                </c:pt>
                <c:pt idx="7515">
                  <c:v>2502</c:v>
                </c:pt>
                <c:pt idx="7516">
                  <c:v>2502</c:v>
                </c:pt>
                <c:pt idx="7517">
                  <c:v>2503</c:v>
                </c:pt>
                <c:pt idx="7518">
                  <c:v>2503</c:v>
                </c:pt>
                <c:pt idx="7519">
                  <c:v>2503</c:v>
                </c:pt>
                <c:pt idx="7520">
                  <c:v>2503</c:v>
                </c:pt>
                <c:pt idx="7521">
                  <c:v>2503</c:v>
                </c:pt>
                <c:pt idx="7522">
                  <c:v>2503</c:v>
                </c:pt>
                <c:pt idx="7523">
                  <c:v>2504</c:v>
                </c:pt>
                <c:pt idx="7524">
                  <c:v>2504</c:v>
                </c:pt>
                <c:pt idx="7525">
                  <c:v>2504</c:v>
                </c:pt>
                <c:pt idx="7526">
                  <c:v>2504</c:v>
                </c:pt>
                <c:pt idx="7527">
                  <c:v>2505</c:v>
                </c:pt>
                <c:pt idx="7528">
                  <c:v>2505</c:v>
                </c:pt>
                <c:pt idx="7529">
                  <c:v>2505</c:v>
                </c:pt>
                <c:pt idx="7530">
                  <c:v>2506</c:v>
                </c:pt>
                <c:pt idx="7531">
                  <c:v>2506</c:v>
                </c:pt>
                <c:pt idx="7532">
                  <c:v>2506</c:v>
                </c:pt>
                <c:pt idx="7533">
                  <c:v>2507</c:v>
                </c:pt>
                <c:pt idx="7534">
                  <c:v>2507</c:v>
                </c:pt>
                <c:pt idx="7535">
                  <c:v>2507</c:v>
                </c:pt>
                <c:pt idx="7536">
                  <c:v>2507</c:v>
                </c:pt>
                <c:pt idx="7537">
                  <c:v>2508</c:v>
                </c:pt>
                <c:pt idx="7538">
                  <c:v>2508</c:v>
                </c:pt>
                <c:pt idx="7539">
                  <c:v>2508</c:v>
                </c:pt>
                <c:pt idx="7540">
                  <c:v>2508</c:v>
                </c:pt>
                <c:pt idx="7541">
                  <c:v>2508</c:v>
                </c:pt>
                <c:pt idx="7542">
                  <c:v>2508</c:v>
                </c:pt>
                <c:pt idx="7543">
                  <c:v>2508</c:v>
                </c:pt>
                <c:pt idx="7544">
                  <c:v>2508</c:v>
                </c:pt>
                <c:pt idx="7545">
                  <c:v>2509</c:v>
                </c:pt>
                <c:pt idx="7546">
                  <c:v>2510</c:v>
                </c:pt>
                <c:pt idx="7547">
                  <c:v>2511</c:v>
                </c:pt>
                <c:pt idx="7548">
                  <c:v>2512</c:v>
                </c:pt>
                <c:pt idx="7549">
                  <c:v>2513</c:v>
                </c:pt>
                <c:pt idx="7550">
                  <c:v>2514</c:v>
                </c:pt>
                <c:pt idx="7551">
                  <c:v>2515</c:v>
                </c:pt>
                <c:pt idx="7552">
                  <c:v>2515</c:v>
                </c:pt>
                <c:pt idx="7553">
                  <c:v>2516</c:v>
                </c:pt>
                <c:pt idx="7554">
                  <c:v>2516</c:v>
                </c:pt>
                <c:pt idx="7555">
                  <c:v>2517</c:v>
                </c:pt>
                <c:pt idx="7556">
                  <c:v>2517</c:v>
                </c:pt>
                <c:pt idx="7557">
                  <c:v>2517</c:v>
                </c:pt>
                <c:pt idx="7558">
                  <c:v>2517</c:v>
                </c:pt>
                <c:pt idx="7559">
                  <c:v>2517</c:v>
                </c:pt>
                <c:pt idx="7560">
                  <c:v>2517</c:v>
                </c:pt>
                <c:pt idx="7561">
                  <c:v>2517</c:v>
                </c:pt>
                <c:pt idx="7562">
                  <c:v>2518</c:v>
                </c:pt>
                <c:pt idx="7563">
                  <c:v>2518</c:v>
                </c:pt>
                <c:pt idx="7564">
                  <c:v>2518</c:v>
                </c:pt>
                <c:pt idx="7565">
                  <c:v>2518</c:v>
                </c:pt>
                <c:pt idx="7566">
                  <c:v>2518</c:v>
                </c:pt>
                <c:pt idx="7567">
                  <c:v>2519</c:v>
                </c:pt>
                <c:pt idx="7568">
                  <c:v>2519</c:v>
                </c:pt>
                <c:pt idx="7569">
                  <c:v>2519</c:v>
                </c:pt>
                <c:pt idx="7570">
                  <c:v>2519</c:v>
                </c:pt>
                <c:pt idx="7571">
                  <c:v>2519</c:v>
                </c:pt>
                <c:pt idx="7572">
                  <c:v>2519</c:v>
                </c:pt>
                <c:pt idx="7573">
                  <c:v>2519</c:v>
                </c:pt>
                <c:pt idx="7574">
                  <c:v>2519</c:v>
                </c:pt>
                <c:pt idx="7575">
                  <c:v>2519</c:v>
                </c:pt>
                <c:pt idx="7576">
                  <c:v>2520</c:v>
                </c:pt>
                <c:pt idx="7577">
                  <c:v>2521</c:v>
                </c:pt>
                <c:pt idx="7578">
                  <c:v>2522</c:v>
                </c:pt>
                <c:pt idx="7579">
                  <c:v>2522</c:v>
                </c:pt>
                <c:pt idx="7580">
                  <c:v>2522</c:v>
                </c:pt>
                <c:pt idx="7581">
                  <c:v>2522</c:v>
                </c:pt>
                <c:pt idx="7582">
                  <c:v>2523</c:v>
                </c:pt>
                <c:pt idx="7583">
                  <c:v>2523</c:v>
                </c:pt>
                <c:pt idx="7584">
                  <c:v>2523</c:v>
                </c:pt>
                <c:pt idx="7585">
                  <c:v>2523</c:v>
                </c:pt>
                <c:pt idx="7586">
                  <c:v>2523</c:v>
                </c:pt>
                <c:pt idx="7587">
                  <c:v>2523</c:v>
                </c:pt>
                <c:pt idx="7588">
                  <c:v>2523</c:v>
                </c:pt>
                <c:pt idx="7589">
                  <c:v>2523</c:v>
                </c:pt>
                <c:pt idx="7590">
                  <c:v>2523</c:v>
                </c:pt>
                <c:pt idx="7591">
                  <c:v>2523</c:v>
                </c:pt>
                <c:pt idx="7592">
                  <c:v>2523</c:v>
                </c:pt>
                <c:pt idx="7593">
                  <c:v>2523</c:v>
                </c:pt>
                <c:pt idx="7594">
                  <c:v>2523</c:v>
                </c:pt>
                <c:pt idx="7595">
                  <c:v>2523</c:v>
                </c:pt>
                <c:pt idx="7596">
                  <c:v>2523</c:v>
                </c:pt>
                <c:pt idx="7597">
                  <c:v>2523</c:v>
                </c:pt>
                <c:pt idx="7598">
                  <c:v>2523</c:v>
                </c:pt>
                <c:pt idx="7599">
                  <c:v>2524</c:v>
                </c:pt>
                <c:pt idx="7600">
                  <c:v>2524</c:v>
                </c:pt>
                <c:pt idx="7601">
                  <c:v>2524</c:v>
                </c:pt>
                <c:pt idx="7602">
                  <c:v>2524</c:v>
                </c:pt>
                <c:pt idx="7603">
                  <c:v>2525</c:v>
                </c:pt>
                <c:pt idx="7604">
                  <c:v>2525</c:v>
                </c:pt>
                <c:pt idx="7605">
                  <c:v>2525</c:v>
                </c:pt>
                <c:pt idx="7606">
                  <c:v>2526</c:v>
                </c:pt>
                <c:pt idx="7607">
                  <c:v>2526</c:v>
                </c:pt>
                <c:pt idx="7608">
                  <c:v>2526</c:v>
                </c:pt>
                <c:pt idx="7609">
                  <c:v>2526</c:v>
                </c:pt>
                <c:pt idx="7610">
                  <c:v>2526</c:v>
                </c:pt>
                <c:pt idx="7611">
                  <c:v>2527</c:v>
                </c:pt>
                <c:pt idx="7612">
                  <c:v>2527</c:v>
                </c:pt>
                <c:pt idx="7613">
                  <c:v>2527</c:v>
                </c:pt>
                <c:pt idx="7614">
                  <c:v>2527</c:v>
                </c:pt>
                <c:pt idx="7615">
                  <c:v>2527</c:v>
                </c:pt>
                <c:pt idx="7616">
                  <c:v>2528</c:v>
                </c:pt>
                <c:pt idx="7617">
                  <c:v>2529</c:v>
                </c:pt>
                <c:pt idx="7618">
                  <c:v>2530</c:v>
                </c:pt>
                <c:pt idx="7619">
                  <c:v>2530</c:v>
                </c:pt>
                <c:pt idx="7620">
                  <c:v>2531</c:v>
                </c:pt>
                <c:pt idx="7621">
                  <c:v>2531</c:v>
                </c:pt>
                <c:pt idx="7622">
                  <c:v>2531</c:v>
                </c:pt>
                <c:pt idx="7623">
                  <c:v>2531</c:v>
                </c:pt>
                <c:pt idx="7624">
                  <c:v>2531</c:v>
                </c:pt>
                <c:pt idx="7625">
                  <c:v>2531</c:v>
                </c:pt>
                <c:pt idx="7626">
                  <c:v>2532</c:v>
                </c:pt>
                <c:pt idx="7627">
                  <c:v>2532</c:v>
                </c:pt>
                <c:pt idx="7628">
                  <c:v>2532</c:v>
                </c:pt>
                <c:pt idx="7629">
                  <c:v>2532</c:v>
                </c:pt>
                <c:pt idx="7630">
                  <c:v>2533</c:v>
                </c:pt>
                <c:pt idx="7631">
                  <c:v>2534</c:v>
                </c:pt>
                <c:pt idx="7632">
                  <c:v>2534</c:v>
                </c:pt>
                <c:pt idx="7633">
                  <c:v>2535</c:v>
                </c:pt>
                <c:pt idx="7634">
                  <c:v>2535</c:v>
                </c:pt>
                <c:pt idx="7635">
                  <c:v>2535</c:v>
                </c:pt>
                <c:pt idx="7636">
                  <c:v>2535</c:v>
                </c:pt>
                <c:pt idx="7637">
                  <c:v>2536</c:v>
                </c:pt>
                <c:pt idx="7638">
                  <c:v>2537</c:v>
                </c:pt>
                <c:pt idx="7639">
                  <c:v>2538</c:v>
                </c:pt>
                <c:pt idx="7640">
                  <c:v>2538</c:v>
                </c:pt>
                <c:pt idx="7641">
                  <c:v>2538</c:v>
                </c:pt>
                <c:pt idx="7642">
                  <c:v>2538</c:v>
                </c:pt>
                <c:pt idx="7643">
                  <c:v>2538</c:v>
                </c:pt>
                <c:pt idx="7644">
                  <c:v>2538</c:v>
                </c:pt>
                <c:pt idx="7645">
                  <c:v>2538</c:v>
                </c:pt>
                <c:pt idx="7646">
                  <c:v>2538</c:v>
                </c:pt>
                <c:pt idx="7647">
                  <c:v>2538</c:v>
                </c:pt>
                <c:pt idx="7648">
                  <c:v>2539</c:v>
                </c:pt>
                <c:pt idx="7649">
                  <c:v>2539</c:v>
                </c:pt>
                <c:pt idx="7650">
                  <c:v>2539</c:v>
                </c:pt>
                <c:pt idx="7651">
                  <c:v>2540</c:v>
                </c:pt>
                <c:pt idx="7652">
                  <c:v>2541</c:v>
                </c:pt>
                <c:pt idx="7653">
                  <c:v>2542</c:v>
                </c:pt>
                <c:pt idx="7654">
                  <c:v>2543</c:v>
                </c:pt>
                <c:pt idx="7655">
                  <c:v>2544</c:v>
                </c:pt>
                <c:pt idx="7656">
                  <c:v>2545</c:v>
                </c:pt>
                <c:pt idx="7657">
                  <c:v>2546</c:v>
                </c:pt>
                <c:pt idx="7658">
                  <c:v>2546</c:v>
                </c:pt>
                <c:pt idx="7659">
                  <c:v>2546</c:v>
                </c:pt>
                <c:pt idx="7660">
                  <c:v>2546</c:v>
                </c:pt>
                <c:pt idx="7661">
                  <c:v>2546</c:v>
                </c:pt>
                <c:pt idx="7662">
                  <c:v>2546</c:v>
                </c:pt>
                <c:pt idx="7663">
                  <c:v>2546</c:v>
                </c:pt>
                <c:pt idx="7664">
                  <c:v>2546</c:v>
                </c:pt>
                <c:pt idx="7665">
                  <c:v>2546</c:v>
                </c:pt>
                <c:pt idx="7666">
                  <c:v>2546</c:v>
                </c:pt>
                <c:pt idx="7667">
                  <c:v>2546</c:v>
                </c:pt>
                <c:pt idx="7668">
                  <c:v>2547</c:v>
                </c:pt>
                <c:pt idx="7669">
                  <c:v>2548</c:v>
                </c:pt>
                <c:pt idx="7670">
                  <c:v>2548</c:v>
                </c:pt>
                <c:pt idx="7671">
                  <c:v>2548</c:v>
                </c:pt>
                <c:pt idx="7672">
                  <c:v>2548</c:v>
                </c:pt>
                <c:pt idx="7673">
                  <c:v>2548</c:v>
                </c:pt>
                <c:pt idx="7674">
                  <c:v>2548</c:v>
                </c:pt>
                <c:pt idx="7675">
                  <c:v>2548</c:v>
                </c:pt>
                <c:pt idx="7676">
                  <c:v>2548</c:v>
                </c:pt>
                <c:pt idx="7677">
                  <c:v>2548</c:v>
                </c:pt>
                <c:pt idx="7678">
                  <c:v>2548</c:v>
                </c:pt>
                <c:pt idx="7679">
                  <c:v>2548</c:v>
                </c:pt>
                <c:pt idx="7680">
                  <c:v>2548</c:v>
                </c:pt>
                <c:pt idx="7681">
                  <c:v>2548</c:v>
                </c:pt>
                <c:pt idx="7682">
                  <c:v>2548</c:v>
                </c:pt>
                <c:pt idx="7683">
                  <c:v>2548</c:v>
                </c:pt>
                <c:pt idx="7684">
                  <c:v>2548</c:v>
                </c:pt>
                <c:pt idx="7685">
                  <c:v>2548</c:v>
                </c:pt>
                <c:pt idx="7686">
                  <c:v>2548</c:v>
                </c:pt>
                <c:pt idx="7687">
                  <c:v>2548</c:v>
                </c:pt>
                <c:pt idx="7688">
                  <c:v>2548</c:v>
                </c:pt>
                <c:pt idx="7689">
                  <c:v>2548</c:v>
                </c:pt>
                <c:pt idx="7690">
                  <c:v>2548</c:v>
                </c:pt>
                <c:pt idx="7691">
                  <c:v>2548</c:v>
                </c:pt>
                <c:pt idx="7692">
                  <c:v>2548</c:v>
                </c:pt>
                <c:pt idx="7693">
                  <c:v>2548</c:v>
                </c:pt>
                <c:pt idx="7694">
                  <c:v>2549</c:v>
                </c:pt>
                <c:pt idx="7695">
                  <c:v>2549</c:v>
                </c:pt>
                <c:pt idx="7696">
                  <c:v>2549</c:v>
                </c:pt>
                <c:pt idx="7697">
                  <c:v>2549</c:v>
                </c:pt>
                <c:pt idx="7698">
                  <c:v>2549</c:v>
                </c:pt>
                <c:pt idx="7699">
                  <c:v>2549</c:v>
                </c:pt>
                <c:pt idx="7700">
                  <c:v>2549</c:v>
                </c:pt>
                <c:pt idx="7701">
                  <c:v>2549</c:v>
                </c:pt>
                <c:pt idx="7702">
                  <c:v>2549</c:v>
                </c:pt>
                <c:pt idx="7703">
                  <c:v>2550</c:v>
                </c:pt>
                <c:pt idx="7704">
                  <c:v>2550</c:v>
                </c:pt>
                <c:pt idx="7705">
                  <c:v>2551</c:v>
                </c:pt>
                <c:pt idx="7706">
                  <c:v>2552</c:v>
                </c:pt>
                <c:pt idx="7707">
                  <c:v>2553</c:v>
                </c:pt>
                <c:pt idx="7708">
                  <c:v>2553</c:v>
                </c:pt>
                <c:pt idx="7709">
                  <c:v>2553</c:v>
                </c:pt>
                <c:pt idx="7710">
                  <c:v>2554</c:v>
                </c:pt>
                <c:pt idx="7711">
                  <c:v>2554</c:v>
                </c:pt>
                <c:pt idx="7712">
                  <c:v>2554</c:v>
                </c:pt>
                <c:pt idx="7713">
                  <c:v>2554</c:v>
                </c:pt>
                <c:pt idx="7714">
                  <c:v>2555</c:v>
                </c:pt>
                <c:pt idx="7715">
                  <c:v>2555</c:v>
                </c:pt>
                <c:pt idx="7716">
                  <c:v>2555</c:v>
                </c:pt>
                <c:pt idx="7717">
                  <c:v>2555</c:v>
                </c:pt>
                <c:pt idx="7718">
                  <c:v>2555</c:v>
                </c:pt>
                <c:pt idx="7719">
                  <c:v>2555</c:v>
                </c:pt>
                <c:pt idx="7720">
                  <c:v>2556</c:v>
                </c:pt>
                <c:pt idx="7721">
                  <c:v>2556</c:v>
                </c:pt>
                <c:pt idx="7722">
                  <c:v>2556</c:v>
                </c:pt>
                <c:pt idx="7723">
                  <c:v>2557</c:v>
                </c:pt>
                <c:pt idx="7724">
                  <c:v>2557</c:v>
                </c:pt>
                <c:pt idx="7725">
                  <c:v>2557</c:v>
                </c:pt>
                <c:pt idx="7726">
                  <c:v>2557</c:v>
                </c:pt>
                <c:pt idx="7727">
                  <c:v>2557</c:v>
                </c:pt>
                <c:pt idx="7728">
                  <c:v>2557</c:v>
                </c:pt>
                <c:pt idx="7729">
                  <c:v>2557</c:v>
                </c:pt>
                <c:pt idx="7730">
                  <c:v>2557</c:v>
                </c:pt>
                <c:pt idx="7731">
                  <c:v>2557</c:v>
                </c:pt>
                <c:pt idx="7732">
                  <c:v>2557</c:v>
                </c:pt>
                <c:pt idx="7733">
                  <c:v>2557</c:v>
                </c:pt>
                <c:pt idx="7734">
                  <c:v>2558</c:v>
                </c:pt>
                <c:pt idx="7735">
                  <c:v>2559</c:v>
                </c:pt>
                <c:pt idx="7736">
                  <c:v>2560</c:v>
                </c:pt>
                <c:pt idx="7737">
                  <c:v>2560</c:v>
                </c:pt>
                <c:pt idx="7738">
                  <c:v>2560</c:v>
                </c:pt>
                <c:pt idx="7739">
                  <c:v>2560</c:v>
                </c:pt>
                <c:pt idx="7740">
                  <c:v>2560</c:v>
                </c:pt>
                <c:pt idx="7741">
                  <c:v>2560</c:v>
                </c:pt>
                <c:pt idx="7742">
                  <c:v>2561</c:v>
                </c:pt>
                <c:pt idx="7743">
                  <c:v>2561</c:v>
                </c:pt>
                <c:pt idx="7744">
                  <c:v>2561</c:v>
                </c:pt>
                <c:pt idx="7745">
                  <c:v>2561</c:v>
                </c:pt>
                <c:pt idx="7746">
                  <c:v>2562</c:v>
                </c:pt>
                <c:pt idx="7747">
                  <c:v>2563</c:v>
                </c:pt>
                <c:pt idx="7748">
                  <c:v>2563</c:v>
                </c:pt>
                <c:pt idx="7749">
                  <c:v>2564</c:v>
                </c:pt>
                <c:pt idx="7750">
                  <c:v>2564</c:v>
                </c:pt>
                <c:pt idx="7751">
                  <c:v>2564</c:v>
                </c:pt>
                <c:pt idx="7752">
                  <c:v>2564</c:v>
                </c:pt>
                <c:pt idx="7753">
                  <c:v>2565</c:v>
                </c:pt>
                <c:pt idx="7754">
                  <c:v>2565</c:v>
                </c:pt>
                <c:pt idx="7755">
                  <c:v>2565</c:v>
                </c:pt>
                <c:pt idx="7756">
                  <c:v>2566</c:v>
                </c:pt>
                <c:pt idx="7757">
                  <c:v>2567</c:v>
                </c:pt>
                <c:pt idx="7758">
                  <c:v>2567</c:v>
                </c:pt>
                <c:pt idx="7759">
                  <c:v>2567</c:v>
                </c:pt>
                <c:pt idx="7760">
                  <c:v>2567</c:v>
                </c:pt>
                <c:pt idx="7761">
                  <c:v>2567</c:v>
                </c:pt>
                <c:pt idx="7762">
                  <c:v>2567</c:v>
                </c:pt>
                <c:pt idx="7763">
                  <c:v>2567</c:v>
                </c:pt>
                <c:pt idx="7764">
                  <c:v>2567</c:v>
                </c:pt>
                <c:pt idx="7765">
                  <c:v>2567</c:v>
                </c:pt>
                <c:pt idx="7766">
                  <c:v>2567</c:v>
                </c:pt>
                <c:pt idx="7767">
                  <c:v>2567</c:v>
                </c:pt>
                <c:pt idx="7768">
                  <c:v>2567</c:v>
                </c:pt>
                <c:pt idx="7769">
                  <c:v>2567</c:v>
                </c:pt>
                <c:pt idx="7770">
                  <c:v>2567</c:v>
                </c:pt>
                <c:pt idx="7771">
                  <c:v>2567</c:v>
                </c:pt>
                <c:pt idx="7772">
                  <c:v>2567</c:v>
                </c:pt>
                <c:pt idx="7773">
                  <c:v>2568</c:v>
                </c:pt>
                <c:pt idx="7774">
                  <c:v>2568</c:v>
                </c:pt>
                <c:pt idx="7775">
                  <c:v>2568</c:v>
                </c:pt>
                <c:pt idx="7776">
                  <c:v>2568</c:v>
                </c:pt>
                <c:pt idx="7777">
                  <c:v>2569</c:v>
                </c:pt>
                <c:pt idx="7778">
                  <c:v>2569</c:v>
                </c:pt>
                <c:pt idx="7779">
                  <c:v>2569</c:v>
                </c:pt>
                <c:pt idx="7780">
                  <c:v>2569</c:v>
                </c:pt>
                <c:pt idx="7781">
                  <c:v>2569</c:v>
                </c:pt>
                <c:pt idx="7782">
                  <c:v>2569</c:v>
                </c:pt>
                <c:pt idx="7783">
                  <c:v>2569</c:v>
                </c:pt>
                <c:pt idx="7784">
                  <c:v>2569</c:v>
                </c:pt>
                <c:pt idx="7785">
                  <c:v>2569</c:v>
                </c:pt>
                <c:pt idx="7786">
                  <c:v>2569</c:v>
                </c:pt>
                <c:pt idx="7787">
                  <c:v>2569</c:v>
                </c:pt>
                <c:pt idx="7788">
                  <c:v>2570</c:v>
                </c:pt>
                <c:pt idx="7789">
                  <c:v>2570</c:v>
                </c:pt>
                <c:pt idx="7790">
                  <c:v>2570</c:v>
                </c:pt>
                <c:pt idx="7791">
                  <c:v>2570</c:v>
                </c:pt>
                <c:pt idx="7792">
                  <c:v>2570</c:v>
                </c:pt>
                <c:pt idx="7793">
                  <c:v>2570</c:v>
                </c:pt>
                <c:pt idx="7794">
                  <c:v>2571</c:v>
                </c:pt>
                <c:pt idx="7795">
                  <c:v>2571</c:v>
                </c:pt>
                <c:pt idx="7796">
                  <c:v>2571</c:v>
                </c:pt>
                <c:pt idx="7797">
                  <c:v>2572</c:v>
                </c:pt>
                <c:pt idx="7798">
                  <c:v>2572</c:v>
                </c:pt>
                <c:pt idx="7799">
                  <c:v>2572</c:v>
                </c:pt>
                <c:pt idx="7800">
                  <c:v>2572</c:v>
                </c:pt>
                <c:pt idx="7801">
                  <c:v>2572</c:v>
                </c:pt>
                <c:pt idx="7802">
                  <c:v>2572</c:v>
                </c:pt>
                <c:pt idx="7803">
                  <c:v>2572</c:v>
                </c:pt>
                <c:pt idx="7804">
                  <c:v>2572</c:v>
                </c:pt>
                <c:pt idx="7805">
                  <c:v>2572</c:v>
                </c:pt>
                <c:pt idx="7806">
                  <c:v>2573</c:v>
                </c:pt>
                <c:pt idx="7807">
                  <c:v>2573</c:v>
                </c:pt>
                <c:pt idx="7808">
                  <c:v>2573</c:v>
                </c:pt>
                <c:pt idx="7809">
                  <c:v>2574</c:v>
                </c:pt>
                <c:pt idx="7810">
                  <c:v>2574</c:v>
                </c:pt>
                <c:pt idx="7811">
                  <c:v>2575</c:v>
                </c:pt>
                <c:pt idx="7812">
                  <c:v>2575</c:v>
                </c:pt>
                <c:pt idx="7813">
                  <c:v>2576</c:v>
                </c:pt>
                <c:pt idx="7814">
                  <c:v>2576</c:v>
                </c:pt>
                <c:pt idx="7815">
                  <c:v>2576</c:v>
                </c:pt>
                <c:pt idx="7816">
                  <c:v>2576</c:v>
                </c:pt>
                <c:pt idx="7817">
                  <c:v>2576</c:v>
                </c:pt>
                <c:pt idx="7818">
                  <c:v>2577</c:v>
                </c:pt>
                <c:pt idx="7819">
                  <c:v>2578</c:v>
                </c:pt>
                <c:pt idx="7820">
                  <c:v>2578</c:v>
                </c:pt>
                <c:pt idx="7821">
                  <c:v>2579</c:v>
                </c:pt>
                <c:pt idx="7822">
                  <c:v>2579</c:v>
                </c:pt>
                <c:pt idx="7823">
                  <c:v>2580</c:v>
                </c:pt>
                <c:pt idx="7824">
                  <c:v>2581</c:v>
                </c:pt>
                <c:pt idx="7825">
                  <c:v>2581</c:v>
                </c:pt>
                <c:pt idx="7826">
                  <c:v>2581</c:v>
                </c:pt>
                <c:pt idx="7827">
                  <c:v>2581</c:v>
                </c:pt>
                <c:pt idx="7828">
                  <c:v>2581</c:v>
                </c:pt>
                <c:pt idx="7829">
                  <c:v>2581</c:v>
                </c:pt>
                <c:pt idx="7830">
                  <c:v>2581</c:v>
                </c:pt>
                <c:pt idx="7831">
                  <c:v>2581</c:v>
                </c:pt>
                <c:pt idx="7832">
                  <c:v>2581</c:v>
                </c:pt>
                <c:pt idx="7833">
                  <c:v>2582</c:v>
                </c:pt>
                <c:pt idx="7834">
                  <c:v>2582</c:v>
                </c:pt>
                <c:pt idx="7835">
                  <c:v>2583</c:v>
                </c:pt>
                <c:pt idx="7836">
                  <c:v>2583</c:v>
                </c:pt>
                <c:pt idx="7837">
                  <c:v>2584</c:v>
                </c:pt>
                <c:pt idx="7838">
                  <c:v>2585</c:v>
                </c:pt>
                <c:pt idx="7839">
                  <c:v>2586</c:v>
                </c:pt>
                <c:pt idx="7840">
                  <c:v>2586</c:v>
                </c:pt>
                <c:pt idx="7841">
                  <c:v>2587</c:v>
                </c:pt>
                <c:pt idx="7842">
                  <c:v>2588</c:v>
                </c:pt>
                <c:pt idx="7843">
                  <c:v>2588</c:v>
                </c:pt>
                <c:pt idx="7844">
                  <c:v>2589</c:v>
                </c:pt>
                <c:pt idx="7845">
                  <c:v>2589</c:v>
                </c:pt>
                <c:pt idx="7846">
                  <c:v>2590</c:v>
                </c:pt>
                <c:pt idx="7847">
                  <c:v>2590</c:v>
                </c:pt>
                <c:pt idx="7848">
                  <c:v>2590</c:v>
                </c:pt>
                <c:pt idx="7849">
                  <c:v>2590</c:v>
                </c:pt>
                <c:pt idx="7850">
                  <c:v>2590</c:v>
                </c:pt>
                <c:pt idx="7851">
                  <c:v>2591</c:v>
                </c:pt>
                <c:pt idx="7852">
                  <c:v>2591</c:v>
                </c:pt>
                <c:pt idx="7853">
                  <c:v>2591</c:v>
                </c:pt>
                <c:pt idx="7854">
                  <c:v>2591</c:v>
                </c:pt>
                <c:pt idx="7855">
                  <c:v>2591</c:v>
                </c:pt>
                <c:pt idx="7856">
                  <c:v>2591</c:v>
                </c:pt>
                <c:pt idx="7857">
                  <c:v>2591</c:v>
                </c:pt>
                <c:pt idx="7858">
                  <c:v>2592</c:v>
                </c:pt>
                <c:pt idx="7859">
                  <c:v>2593</c:v>
                </c:pt>
                <c:pt idx="7860">
                  <c:v>2593</c:v>
                </c:pt>
                <c:pt idx="7861">
                  <c:v>2593</c:v>
                </c:pt>
                <c:pt idx="7862">
                  <c:v>2593</c:v>
                </c:pt>
                <c:pt idx="7863">
                  <c:v>2593</c:v>
                </c:pt>
                <c:pt idx="7864">
                  <c:v>2593</c:v>
                </c:pt>
                <c:pt idx="7865">
                  <c:v>2593</c:v>
                </c:pt>
                <c:pt idx="7866">
                  <c:v>2593</c:v>
                </c:pt>
                <c:pt idx="7867">
                  <c:v>2593</c:v>
                </c:pt>
                <c:pt idx="7868">
                  <c:v>2593</c:v>
                </c:pt>
                <c:pt idx="7869">
                  <c:v>2593</c:v>
                </c:pt>
                <c:pt idx="7870">
                  <c:v>2593</c:v>
                </c:pt>
                <c:pt idx="7871">
                  <c:v>2593</c:v>
                </c:pt>
                <c:pt idx="7872">
                  <c:v>2594</c:v>
                </c:pt>
                <c:pt idx="7873">
                  <c:v>2594</c:v>
                </c:pt>
                <c:pt idx="7874">
                  <c:v>2595</c:v>
                </c:pt>
                <c:pt idx="7875">
                  <c:v>2595</c:v>
                </c:pt>
                <c:pt idx="7876">
                  <c:v>2595</c:v>
                </c:pt>
                <c:pt idx="7877">
                  <c:v>2595</c:v>
                </c:pt>
                <c:pt idx="7878">
                  <c:v>2595</c:v>
                </c:pt>
                <c:pt idx="7879">
                  <c:v>2595</c:v>
                </c:pt>
                <c:pt idx="7880">
                  <c:v>2596</c:v>
                </c:pt>
                <c:pt idx="7881">
                  <c:v>2596</c:v>
                </c:pt>
                <c:pt idx="7882">
                  <c:v>2596</c:v>
                </c:pt>
                <c:pt idx="7883">
                  <c:v>2596</c:v>
                </c:pt>
                <c:pt idx="7884">
                  <c:v>2596</c:v>
                </c:pt>
                <c:pt idx="7885">
                  <c:v>2596</c:v>
                </c:pt>
                <c:pt idx="7886">
                  <c:v>2596</c:v>
                </c:pt>
                <c:pt idx="7887">
                  <c:v>2596</c:v>
                </c:pt>
                <c:pt idx="7888">
                  <c:v>2596</c:v>
                </c:pt>
                <c:pt idx="7889">
                  <c:v>2596</c:v>
                </c:pt>
                <c:pt idx="7890">
                  <c:v>2596</c:v>
                </c:pt>
                <c:pt idx="7891">
                  <c:v>2596</c:v>
                </c:pt>
                <c:pt idx="7892">
                  <c:v>2596</c:v>
                </c:pt>
                <c:pt idx="7893">
                  <c:v>2596</c:v>
                </c:pt>
                <c:pt idx="7894">
                  <c:v>2596</c:v>
                </c:pt>
                <c:pt idx="7895">
                  <c:v>2596</c:v>
                </c:pt>
                <c:pt idx="7896">
                  <c:v>2596</c:v>
                </c:pt>
                <c:pt idx="7897">
                  <c:v>2597</c:v>
                </c:pt>
                <c:pt idx="7898">
                  <c:v>2598</c:v>
                </c:pt>
                <c:pt idx="7899">
                  <c:v>2598</c:v>
                </c:pt>
                <c:pt idx="7900">
                  <c:v>2598</c:v>
                </c:pt>
                <c:pt idx="7901">
                  <c:v>2598</c:v>
                </c:pt>
                <c:pt idx="7902">
                  <c:v>2599</c:v>
                </c:pt>
                <c:pt idx="7903">
                  <c:v>2600</c:v>
                </c:pt>
                <c:pt idx="7904">
                  <c:v>2600</c:v>
                </c:pt>
                <c:pt idx="7905">
                  <c:v>2600</c:v>
                </c:pt>
                <c:pt idx="7906">
                  <c:v>2600</c:v>
                </c:pt>
                <c:pt idx="7907">
                  <c:v>2601</c:v>
                </c:pt>
                <c:pt idx="7908">
                  <c:v>2602</c:v>
                </c:pt>
                <c:pt idx="7909">
                  <c:v>2603</c:v>
                </c:pt>
                <c:pt idx="7910">
                  <c:v>2604</c:v>
                </c:pt>
                <c:pt idx="7911">
                  <c:v>2604</c:v>
                </c:pt>
                <c:pt idx="7912">
                  <c:v>2604</c:v>
                </c:pt>
                <c:pt idx="7913">
                  <c:v>2604</c:v>
                </c:pt>
                <c:pt idx="7914">
                  <c:v>2604</c:v>
                </c:pt>
                <c:pt idx="7915">
                  <c:v>2604</c:v>
                </c:pt>
                <c:pt idx="7916">
                  <c:v>2605</c:v>
                </c:pt>
                <c:pt idx="7917">
                  <c:v>2605</c:v>
                </c:pt>
                <c:pt idx="7918">
                  <c:v>2605</c:v>
                </c:pt>
                <c:pt idx="7919">
                  <c:v>2605</c:v>
                </c:pt>
                <c:pt idx="7920">
                  <c:v>2605</c:v>
                </c:pt>
                <c:pt idx="7921">
                  <c:v>2605</c:v>
                </c:pt>
                <c:pt idx="7922">
                  <c:v>2606</c:v>
                </c:pt>
                <c:pt idx="7923">
                  <c:v>2607</c:v>
                </c:pt>
                <c:pt idx="7924">
                  <c:v>2608</c:v>
                </c:pt>
                <c:pt idx="7925">
                  <c:v>2609</c:v>
                </c:pt>
                <c:pt idx="7926">
                  <c:v>2610</c:v>
                </c:pt>
                <c:pt idx="7927">
                  <c:v>2611</c:v>
                </c:pt>
                <c:pt idx="7928">
                  <c:v>2611</c:v>
                </c:pt>
                <c:pt idx="7929">
                  <c:v>2611</c:v>
                </c:pt>
                <c:pt idx="7930">
                  <c:v>2611</c:v>
                </c:pt>
                <c:pt idx="7931">
                  <c:v>2611</c:v>
                </c:pt>
                <c:pt idx="7932">
                  <c:v>2611</c:v>
                </c:pt>
                <c:pt idx="7933">
                  <c:v>2611</c:v>
                </c:pt>
                <c:pt idx="7934">
                  <c:v>2611</c:v>
                </c:pt>
                <c:pt idx="7935">
                  <c:v>2611</c:v>
                </c:pt>
                <c:pt idx="7936">
                  <c:v>2611</c:v>
                </c:pt>
                <c:pt idx="7937">
                  <c:v>2611</c:v>
                </c:pt>
                <c:pt idx="7938">
                  <c:v>2611</c:v>
                </c:pt>
                <c:pt idx="7939">
                  <c:v>2611</c:v>
                </c:pt>
                <c:pt idx="7940">
                  <c:v>2611</c:v>
                </c:pt>
                <c:pt idx="7941">
                  <c:v>2611</c:v>
                </c:pt>
                <c:pt idx="7942">
                  <c:v>2612</c:v>
                </c:pt>
                <c:pt idx="7943">
                  <c:v>2613</c:v>
                </c:pt>
                <c:pt idx="7944">
                  <c:v>2614</c:v>
                </c:pt>
                <c:pt idx="7945">
                  <c:v>2615</c:v>
                </c:pt>
                <c:pt idx="7946">
                  <c:v>2615</c:v>
                </c:pt>
                <c:pt idx="7947">
                  <c:v>2616</c:v>
                </c:pt>
                <c:pt idx="7948">
                  <c:v>2616</c:v>
                </c:pt>
                <c:pt idx="7949">
                  <c:v>2616</c:v>
                </c:pt>
                <c:pt idx="7950">
                  <c:v>2617</c:v>
                </c:pt>
                <c:pt idx="7951">
                  <c:v>2617</c:v>
                </c:pt>
                <c:pt idx="7952">
                  <c:v>2617</c:v>
                </c:pt>
                <c:pt idx="7953">
                  <c:v>2618</c:v>
                </c:pt>
                <c:pt idx="7954">
                  <c:v>2619</c:v>
                </c:pt>
                <c:pt idx="7955">
                  <c:v>2620</c:v>
                </c:pt>
                <c:pt idx="7956">
                  <c:v>2620</c:v>
                </c:pt>
                <c:pt idx="7957">
                  <c:v>2620</c:v>
                </c:pt>
                <c:pt idx="7958">
                  <c:v>2621</c:v>
                </c:pt>
                <c:pt idx="7959">
                  <c:v>2621</c:v>
                </c:pt>
                <c:pt idx="7960">
                  <c:v>2621</c:v>
                </c:pt>
                <c:pt idx="7961">
                  <c:v>2621</c:v>
                </c:pt>
                <c:pt idx="7962">
                  <c:v>2621</c:v>
                </c:pt>
                <c:pt idx="7963">
                  <c:v>2621</c:v>
                </c:pt>
                <c:pt idx="7964">
                  <c:v>2622</c:v>
                </c:pt>
                <c:pt idx="7965">
                  <c:v>2622</c:v>
                </c:pt>
                <c:pt idx="7966">
                  <c:v>2622</c:v>
                </c:pt>
                <c:pt idx="7967">
                  <c:v>2622</c:v>
                </c:pt>
                <c:pt idx="7968">
                  <c:v>2622</c:v>
                </c:pt>
                <c:pt idx="7969">
                  <c:v>2622</c:v>
                </c:pt>
                <c:pt idx="7970">
                  <c:v>2622</c:v>
                </c:pt>
                <c:pt idx="7971">
                  <c:v>2622</c:v>
                </c:pt>
                <c:pt idx="7972">
                  <c:v>2622</c:v>
                </c:pt>
                <c:pt idx="7973">
                  <c:v>2622</c:v>
                </c:pt>
                <c:pt idx="7974">
                  <c:v>2622</c:v>
                </c:pt>
                <c:pt idx="7975">
                  <c:v>2622</c:v>
                </c:pt>
                <c:pt idx="7976">
                  <c:v>2622</c:v>
                </c:pt>
                <c:pt idx="7977">
                  <c:v>2622</c:v>
                </c:pt>
                <c:pt idx="7978">
                  <c:v>2622</c:v>
                </c:pt>
                <c:pt idx="7979">
                  <c:v>2622</c:v>
                </c:pt>
                <c:pt idx="7980">
                  <c:v>2622</c:v>
                </c:pt>
                <c:pt idx="7981">
                  <c:v>2622</c:v>
                </c:pt>
                <c:pt idx="7982">
                  <c:v>2622</c:v>
                </c:pt>
                <c:pt idx="7983">
                  <c:v>2622</c:v>
                </c:pt>
                <c:pt idx="7984">
                  <c:v>2622</c:v>
                </c:pt>
                <c:pt idx="7985">
                  <c:v>2623</c:v>
                </c:pt>
                <c:pt idx="7986">
                  <c:v>2623</c:v>
                </c:pt>
                <c:pt idx="7987">
                  <c:v>2623</c:v>
                </c:pt>
                <c:pt idx="7988">
                  <c:v>2623</c:v>
                </c:pt>
                <c:pt idx="7989">
                  <c:v>2623</c:v>
                </c:pt>
                <c:pt idx="7990">
                  <c:v>2623</c:v>
                </c:pt>
                <c:pt idx="7991">
                  <c:v>2623</c:v>
                </c:pt>
                <c:pt idx="7992">
                  <c:v>2623</c:v>
                </c:pt>
                <c:pt idx="7993">
                  <c:v>2623</c:v>
                </c:pt>
                <c:pt idx="7994">
                  <c:v>2623</c:v>
                </c:pt>
                <c:pt idx="7995">
                  <c:v>2623</c:v>
                </c:pt>
                <c:pt idx="7996">
                  <c:v>2623</c:v>
                </c:pt>
                <c:pt idx="7997">
                  <c:v>2623</c:v>
                </c:pt>
                <c:pt idx="7998">
                  <c:v>2623</c:v>
                </c:pt>
                <c:pt idx="7999">
                  <c:v>2624</c:v>
                </c:pt>
                <c:pt idx="8000">
                  <c:v>2624</c:v>
                </c:pt>
                <c:pt idx="8001">
                  <c:v>2624</c:v>
                </c:pt>
                <c:pt idx="8002">
                  <c:v>2624</c:v>
                </c:pt>
                <c:pt idx="8003">
                  <c:v>2624</c:v>
                </c:pt>
                <c:pt idx="8004">
                  <c:v>2624</c:v>
                </c:pt>
                <c:pt idx="8005">
                  <c:v>2625</c:v>
                </c:pt>
                <c:pt idx="8006">
                  <c:v>2625</c:v>
                </c:pt>
                <c:pt idx="8007">
                  <c:v>2625</c:v>
                </c:pt>
                <c:pt idx="8008">
                  <c:v>2625</c:v>
                </c:pt>
                <c:pt idx="8009">
                  <c:v>2625</c:v>
                </c:pt>
                <c:pt idx="8010">
                  <c:v>2625</c:v>
                </c:pt>
                <c:pt idx="8011">
                  <c:v>2625</c:v>
                </c:pt>
                <c:pt idx="8012">
                  <c:v>2625</c:v>
                </c:pt>
                <c:pt idx="8013">
                  <c:v>2625</c:v>
                </c:pt>
                <c:pt idx="8014">
                  <c:v>2625</c:v>
                </c:pt>
                <c:pt idx="8015">
                  <c:v>2625</c:v>
                </c:pt>
                <c:pt idx="8016">
                  <c:v>2625</c:v>
                </c:pt>
                <c:pt idx="8017">
                  <c:v>2625</c:v>
                </c:pt>
                <c:pt idx="8018">
                  <c:v>2625</c:v>
                </c:pt>
                <c:pt idx="8019">
                  <c:v>2626</c:v>
                </c:pt>
                <c:pt idx="8020">
                  <c:v>2626</c:v>
                </c:pt>
                <c:pt idx="8021">
                  <c:v>2626</c:v>
                </c:pt>
                <c:pt idx="8022">
                  <c:v>2626</c:v>
                </c:pt>
                <c:pt idx="8023">
                  <c:v>2626</c:v>
                </c:pt>
                <c:pt idx="8024">
                  <c:v>2626</c:v>
                </c:pt>
                <c:pt idx="8025">
                  <c:v>2626</c:v>
                </c:pt>
                <c:pt idx="8026">
                  <c:v>2627</c:v>
                </c:pt>
                <c:pt idx="8027">
                  <c:v>2628</c:v>
                </c:pt>
                <c:pt idx="8028">
                  <c:v>2628</c:v>
                </c:pt>
                <c:pt idx="8029">
                  <c:v>2628</c:v>
                </c:pt>
                <c:pt idx="8030">
                  <c:v>2628</c:v>
                </c:pt>
                <c:pt idx="8031">
                  <c:v>2628</c:v>
                </c:pt>
                <c:pt idx="8032">
                  <c:v>2628</c:v>
                </c:pt>
                <c:pt idx="8033">
                  <c:v>2628</c:v>
                </c:pt>
                <c:pt idx="8034">
                  <c:v>2629</c:v>
                </c:pt>
                <c:pt idx="8035">
                  <c:v>2630</c:v>
                </c:pt>
                <c:pt idx="8036">
                  <c:v>2630</c:v>
                </c:pt>
                <c:pt idx="8037">
                  <c:v>2630</c:v>
                </c:pt>
                <c:pt idx="8038">
                  <c:v>2630</c:v>
                </c:pt>
                <c:pt idx="8039">
                  <c:v>2630</c:v>
                </c:pt>
                <c:pt idx="8040">
                  <c:v>2630</c:v>
                </c:pt>
                <c:pt idx="8041">
                  <c:v>2631</c:v>
                </c:pt>
                <c:pt idx="8042">
                  <c:v>2631</c:v>
                </c:pt>
                <c:pt idx="8043">
                  <c:v>2631</c:v>
                </c:pt>
                <c:pt idx="8044">
                  <c:v>2631</c:v>
                </c:pt>
                <c:pt idx="8045">
                  <c:v>2631</c:v>
                </c:pt>
                <c:pt idx="8046">
                  <c:v>2631</c:v>
                </c:pt>
                <c:pt idx="8047">
                  <c:v>2631</c:v>
                </c:pt>
                <c:pt idx="8048">
                  <c:v>2631</c:v>
                </c:pt>
                <c:pt idx="8049">
                  <c:v>2631</c:v>
                </c:pt>
                <c:pt idx="8050">
                  <c:v>2631</c:v>
                </c:pt>
                <c:pt idx="8051">
                  <c:v>2631</c:v>
                </c:pt>
                <c:pt idx="8052">
                  <c:v>2631</c:v>
                </c:pt>
                <c:pt idx="8053">
                  <c:v>2631</c:v>
                </c:pt>
                <c:pt idx="8054">
                  <c:v>2631</c:v>
                </c:pt>
                <c:pt idx="8055">
                  <c:v>2631</c:v>
                </c:pt>
                <c:pt idx="8056">
                  <c:v>2631</c:v>
                </c:pt>
                <c:pt idx="8057">
                  <c:v>2632</c:v>
                </c:pt>
                <c:pt idx="8058">
                  <c:v>2632</c:v>
                </c:pt>
                <c:pt idx="8059">
                  <c:v>2632</c:v>
                </c:pt>
                <c:pt idx="8060">
                  <c:v>2632</c:v>
                </c:pt>
                <c:pt idx="8061">
                  <c:v>2632</c:v>
                </c:pt>
                <c:pt idx="8062">
                  <c:v>2632</c:v>
                </c:pt>
                <c:pt idx="8063">
                  <c:v>2632</c:v>
                </c:pt>
                <c:pt idx="8064">
                  <c:v>2632</c:v>
                </c:pt>
                <c:pt idx="8065">
                  <c:v>2632</c:v>
                </c:pt>
                <c:pt idx="8066">
                  <c:v>2632</c:v>
                </c:pt>
                <c:pt idx="8067">
                  <c:v>2632</c:v>
                </c:pt>
                <c:pt idx="8068">
                  <c:v>2632</c:v>
                </c:pt>
                <c:pt idx="8069">
                  <c:v>2632</c:v>
                </c:pt>
                <c:pt idx="8070">
                  <c:v>2632</c:v>
                </c:pt>
                <c:pt idx="8071">
                  <c:v>2632</c:v>
                </c:pt>
                <c:pt idx="8072">
                  <c:v>2632</c:v>
                </c:pt>
                <c:pt idx="8073">
                  <c:v>2632</c:v>
                </c:pt>
                <c:pt idx="8074">
                  <c:v>2632</c:v>
                </c:pt>
                <c:pt idx="8075">
                  <c:v>2632</c:v>
                </c:pt>
                <c:pt idx="8076">
                  <c:v>2632</c:v>
                </c:pt>
                <c:pt idx="8077">
                  <c:v>2632</c:v>
                </c:pt>
                <c:pt idx="8078">
                  <c:v>2632</c:v>
                </c:pt>
                <c:pt idx="8079">
                  <c:v>2632</c:v>
                </c:pt>
                <c:pt idx="8080">
                  <c:v>2632</c:v>
                </c:pt>
                <c:pt idx="8081">
                  <c:v>2632</c:v>
                </c:pt>
                <c:pt idx="8082">
                  <c:v>2632</c:v>
                </c:pt>
                <c:pt idx="8083">
                  <c:v>2632</c:v>
                </c:pt>
                <c:pt idx="8084">
                  <c:v>2632</c:v>
                </c:pt>
                <c:pt idx="8085">
                  <c:v>2632</c:v>
                </c:pt>
                <c:pt idx="8086">
                  <c:v>2632</c:v>
                </c:pt>
                <c:pt idx="8087">
                  <c:v>2632</c:v>
                </c:pt>
                <c:pt idx="8088">
                  <c:v>2632</c:v>
                </c:pt>
                <c:pt idx="8089">
                  <c:v>2632</c:v>
                </c:pt>
                <c:pt idx="8090">
                  <c:v>2632</c:v>
                </c:pt>
                <c:pt idx="8091">
                  <c:v>2632</c:v>
                </c:pt>
                <c:pt idx="8092">
                  <c:v>2632</c:v>
                </c:pt>
                <c:pt idx="8093">
                  <c:v>2632</c:v>
                </c:pt>
                <c:pt idx="8094">
                  <c:v>2632</c:v>
                </c:pt>
                <c:pt idx="8095">
                  <c:v>2632</c:v>
                </c:pt>
                <c:pt idx="8096">
                  <c:v>2632</c:v>
                </c:pt>
                <c:pt idx="8097">
                  <c:v>2632</c:v>
                </c:pt>
                <c:pt idx="8098">
                  <c:v>2632</c:v>
                </c:pt>
                <c:pt idx="8099">
                  <c:v>2632</c:v>
                </c:pt>
                <c:pt idx="8100">
                  <c:v>2632</c:v>
                </c:pt>
                <c:pt idx="8101">
                  <c:v>2632</c:v>
                </c:pt>
                <c:pt idx="8102">
                  <c:v>2632</c:v>
                </c:pt>
                <c:pt idx="8103">
                  <c:v>2632</c:v>
                </c:pt>
                <c:pt idx="8104">
                  <c:v>2632</c:v>
                </c:pt>
                <c:pt idx="8105">
                  <c:v>2632</c:v>
                </c:pt>
                <c:pt idx="8106">
                  <c:v>2632</c:v>
                </c:pt>
                <c:pt idx="8107">
                  <c:v>2632</c:v>
                </c:pt>
                <c:pt idx="8108">
                  <c:v>2632</c:v>
                </c:pt>
                <c:pt idx="8109">
                  <c:v>2632</c:v>
                </c:pt>
                <c:pt idx="8110">
                  <c:v>2632</c:v>
                </c:pt>
                <c:pt idx="8111">
                  <c:v>2632</c:v>
                </c:pt>
                <c:pt idx="8112">
                  <c:v>2632</c:v>
                </c:pt>
                <c:pt idx="8113">
                  <c:v>2632</c:v>
                </c:pt>
                <c:pt idx="8114">
                  <c:v>2632</c:v>
                </c:pt>
                <c:pt idx="8115">
                  <c:v>2632</c:v>
                </c:pt>
                <c:pt idx="8116">
                  <c:v>2632</c:v>
                </c:pt>
                <c:pt idx="8117">
                  <c:v>2632</c:v>
                </c:pt>
                <c:pt idx="8118">
                  <c:v>2632</c:v>
                </c:pt>
                <c:pt idx="8119">
                  <c:v>2632</c:v>
                </c:pt>
                <c:pt idx="8120">
                  <c:v>2632</c:v>
                </c:pt>
                <c:pt idx="8121">
                  <c:v>2632</c:v>
                </c:pt>
                <c:pt idx="8122">
                  <c:v>2632</c:v>
                </c:pt>
                <c:pt idx="8123">
                  <c:v>2632</c:v>
                </c:pt>
                <c:pt idx="8124">
                  <c:v>2632</c:v>
                </c:pt>
                <c:pt idx="8125">
                  <c:v>2632</c:v>
                </c:pt>
                <c:pt idx="8126">
                  <c:v>2632</c:v>
                </c:pt>
                <c:pt idx="8127">
                  <c:v>2632</c:v>
                </c:pt>
                <c:pt idx="8128">
                  <c:v>2632</c:v>
                </c:pt>
                <c:pt idx="8129">
                  <c:v>2632</c:v>
                </c:pt>
                <c:pt idx="8130">
                  <c:v>2632</c:v>
                </c:pt>
                <c:pt idx="8131">
                  <c:v>2632</c:v>
                </c:pt>
                <c:pt idx="8132">
                  <c:v>2632</c:v>
                </c:pt>
                <c:pt idx="8133">
                  <c:v>2632</c:v>
                </c:pt>
                <c:pt idx="8134">
                  <c:v>2632</c:v>
                </c:pt>
                <c:pt idx="8135">
                  <c:v>2632</c:v>
                </c:pt>
                <c:pt idx="8136">
                  <c:v>2632</c:v>
                </c:pt>
                <c:pt idx="8137">
                  <c:v>2632</c:v>
                </c:pt>
                <c:pt idx="8138">
                  <c:v>2632</c:v>
                </c:pt>
                <c:pt idx="8139">
                  <c:v>2632</c:v>
                </c:pt>
                <c:pt idx="8140">
                  <c:v>2632</c:v>
                </c:pt>
                <c:pt idx="8141">
                  <c:v>2632</c:v>
                </c:pt>
                <c:pt idx="8142">
                  <c:v>2632</c:v>
                </c:pt>
                <c:pt idx="8143">
                  <c:v>2632</c:v>
                </c:pt>
                <c:pt idx="8144">
                  <c:v>2632</c:v>
                </c:pt>
                <c:pt idx="8145">
                  <c:v>2632</c:v>
                </c:pt>
                <c:pt idx="8146">
                  <c:v>2632</c:v>
                </c:pt>
                <c:pt idx="8147">
                  <c:v>2632</c:v>
                </c:pt>
                <c:pt idx="8148">
                  <c:v>2633</c:v>
                </c:pt>
                <c:pt idx="8149">
                  <c:v>2633</c:v>
                </c:pt>
                <c:pt idx="8150">
                  <c:v>2633</c:v>
                </c:pt>
                <c:pt idx="8151">
                  <c:v>2633</c:v>
                </c:pt>
                <c:pt idx="8152">
                  <c:v>2633</c:v>
                </c:pt>
                <c:pt idx="8153">
                  <c:v>2633</c:v>
                </c:pt>
                <c:pt idx="8154">
                  <c:v>2633</c:v>
                </c:pt>
                <c:pt idx="8155">
                  <c:v>2633</c:v>
                </c:pt>
                <c:pt idx="8156">
                  <c:v>2633</c:v>
                </c:pt>
                <c:pt idx="8157">
                  <c:v>2633</c:v>
                </c:pt>
                <c:pt idx="8158">
                  <c:v>2633</c:v>
                </c:pt>
                <c:pt idx="8159">
                  <c:v>2634</c:v>
                </c:pt>
                <c:pt idx="8160">
                  <c:v>2635</c:v>
                </c:pt>
                <c:pt idx="8161">
                  <c:v>2635</c:v>
                </c:pt>
                <c:pt idx="8162">
                  <c:v>2636</c:v>
                </c:pt>
                <c:pt idx="8163">
                  <c:v>2637</c:v>
                </c:pt>
                <c:pt idx="8164">
                  <c:v>2637</c:v>
                </c:pt>
                <c:pt idx="8165">
                  <c:v>2637</c:v>
                </c:pt>
                <c:pt idx="8166">
                  <c:v>2637</c:v>
                </c:pt>
                <c:pt idx="8167">
                  <c:v>2637</c:v>
                </c:pt>
                <c:pt idx="8168">
                  <c:v>2638</c:v>
                </c:pt>
                <c:pt idx="8169">
                  <c:v>2638</c:v>
                </c:pt>
                <c:pt idx="8170">
                  <c:v>2638</c:v>
                </c:pt>
                <c:pt idx="8171">
                  <c:v>2638</c:v>
                </c:pt>
                <c:pt idx="8172">
                  <c:v>2638</c:v>
                </c:pt>
                <c:pt idx="8173">
                  <c:v>2638</c:v>
                </c:pt>
                <c:pt idx="8174">
                  <c:v>2638</c:v>
                </c:pt>
                <c:pt idx="8175">
                  <c:v>2638</c:v>
                </c:pt>
                <c:pt idx="8176">
                  <c:v>2638</c:v>
                </c:pt>
                <c:pt idx="8177">
                  <c:v>2638</c:v>
                </c:pt>
                <c:pt idx="8178">
                  <c:v>2638</c:v>
                </c:pt>
                <c:pt idx="8179">
                  <c:v>2638</c:v>
                </c:pt>
                <c:pt idx="8180">
                  <c:v>2638</c:v>
                </c:pt>
                <c:pt idx="8181">
                  <c:v>2638</c:v>
                </c:pt>
                <c:pt idx="8182">
                  <c:v>2638</c:v>
                </c:pt>
                <c:pt idx="8183">
                  <c:v>2638</c:v>
                </c:pt>
                <c:pt idx="8184">
                  <c:v>2639</c:v>
                </c:pt>
                <c:pt idx="8185">
                  <c:v>2640</c:v>
                </c:pt>
                <c:pt idx="8186">
                  <c:v>2640</c:v>
                </c:pt>
                <c:pt idx="8187">
                  <c:v>2640</c:v>
                </c:pt>
                <c:pt idx="8188">
                  <c:v>2640</c:v>
                </c:pt>
                <c:pt idx="8189">
                  <c:v>2641</c:v>
                </c:pt>
                <c:pt idx="8190">
                  <c:v>2641</c:v>
                </c:pt>
                <c:pt idx="8191">
                  <c:v>2642</c:v>
                </c:pt>
                <c:pt idx="8192">
                  <c:v>2643</c:v>
                </c:pt>
                <c:pt idx="8193">
                  <c:v>2644</c:v>
                </c:pt>
                <c:pt idx="8194">
                  <c:v>2644</c:v>
                </c:pt>
                <c:pt idx="8195">
                  <c:v>2644</c:v>
                </c:pt>
                <c:pt idx="8196">
                  <c:v>2645</c:v>
                </c:pt>
                <c:pt idx="8197">
                  <c:v>2645</c:v>
                </c:pt>
                <c:pt idx="8198">
                  <c:v>2646</c:v>
                </c:pt>
                <c:pt idx="8199">
                  <c:v>2647</c:v>
                </c:pt>
                <c:pt idx="8200">
                  <c:v>2647</c:v>
                </c:pt>
                <c:pt idx="8201">
                  <c:v>2647</c:v>
                </c:pt>
                <c:pt idx="8202">
                  <c:v>2648</c:v>
                </c:pt>
                <c:pt idx="8203">
                  <c:v>2648</c:v>
                </c:pt>
                <c:pt idx="8204">
                  <c:v>2648</c:v>
                </c:pt>
                <c:pt idx="8205">
                  <c:v>2648</c:v>
                </c:pt>
                <c:pt idx="8206">
                  <c:v>2649</c:v>
                </c:pt>
                <c:pt idx="8207">
                  <c:v>2649</c:v>
                </c:pt>
                <c:pt idx="8208">
                  <c:v>2649</c:v>
                </c:pt>
                <c:pt idx="8209">
                  <c:v>2650</c:v>
                </c:pt>
                <c:pt idx="8210">
                  <c:v>2650</c:v>
                </c:pt>
                <c:pt idx="8211">
                  <c:v>2650</c:v>
                </c:pt>
                <c:pt idx="8212">
                  <c:v>2650</c:v>
                </c:pt>
                <c:pt idx="8213">
                  <c:v>2651</c:v>
                </c:pt>
                <c:pt idx="8214">
                  <c:v>2651</c:v>
                </c:pt>
                <c:pt idx="8215">
                  <c:v>2651</c:v>
                </c:pt>
                <c:pt idx="8216">
                  <c:v>2651</c:v>
                </c:pt>
                <c:pt idx="8217">
                  <c:v>2651</c:v>
                </c:pt>
                <c:pt idx="8218">
                  <c:v>2652</c:v>
                </c:pt>
                <c:pt idx="8219">
                  <c:v>2652</c:v>
                </c:pt>
                <c:pt idx="8220">
                  <c:v>2652</c:v>
                </c:pt>
                <c:pt idx="8221">
                  <c:v>2652</c:v>
                </c:pt>
                <c:pt idx="8222">
                  <c:v>2652</c:v>
                </c:pt>
                <c:pt idx="8223">
                  <c:v>2652</c:v>
                </c:pt>
                <c:pt idx="8224">
                  <c:v>2652</c:v>
                </c:pt>
                <c:pt idx="8225">
                  <c:v>2652</c:v>
                </c:pt>
                <c:pt idx="8226">
                  <c:v>2652</c:v>
                </c:pt>
                <c:pt idx="8227">
                  <c:v>2652</c:v>
                </c:pt>
                <c:pt idx="8228">
                  <c:v>2652</c:v>
                </c:pt>
                <c:pt idx="8229">
                  <c:v>2652</c:v>
                </c:pt>
                <c:pt idx="8230">
                  <c:v>2652</c:v>
                </c:pt>
                <c:pt idx="8231">
                  <c:v>2652</c:v>
                </c:pt>
                <c:pt idx="8232">
                  <c:v>2652</c:v>
                </c:pt>
                <c:pt idx="8233">
                  <c:v>2652</c:v>
                </c:pt>
                <c:pt idx="8234">
                  <c:v>2653</c:v>
                </c:pt>
                <c:pt idx="8235">
                  <c:v>2653</c:v>
                </c:pt>
                <c:pt idx="8236">
                  <c:v>2653</c:v>
                </c:pt>
                <c:pt idx="8237">
                  <c:v>2653</c:v>
                </c:pt>
                <c:pt idx="8238">
                  <c:v>2653</c:v>
                </c:pt>
                <c:pt idx="8239">
                  <c:v>2653</c:v>
                </c:pt>
                <c:pt idx="8240">
                  <c:v>2653</c:v>
                </c:pt>
                <c:pt idx="8241">
                  <c:v>2654</c:v>
                </c:pt>
                <c:pt idx="8242">
                  <c:v>2655</c:v>
                </c:pt>
                <c:pt idx="8243">
                  <c:v>2655</c:v>
                </c:pt>
                <c:pt idx="8244">
                  <c:v>2655</c:v>
                </c:pt>
                <c:pt idx="8245">
                  <c:v>2655</c:v>
                </c:pt>
                <c:pt idx="8246">
                  <c:v>2655</c:v>
                </c:pt>
                <c:pt idx="8247">
                  <c:v>2655</c:v>
                </c:pt>
                <c:pt idx="8248">
                  <c:v>2655</c:v>
                </c:pt>
                <c:pt idx="8249">
                  <c:v>2656</c:v>
                </c:pt>
                <c:pt idx="8250">
                  <c:v>2657</c:v>
                </c:pt>
                <c:pt idx="8251">
                  <c:v>2658</c:v>
                </c:pt>
                <c:pt idx="8252">
                  <c:v>2658</c:v>
                </c:pt>
                <c:pt idx="8253">
                  <c:v>2658</c:v>
                </c:pt>
                <c:pt idx="8254">
                  <c:v>2658</c:v>
                </c:pt>
                <c:pt idx="8255">
                  <c:v>2658</c:v>
                </c:pt>
                <c:pt idx="8256">
                  <c:v>2658</c:v>
                </c:pt>
                <c:pt idx="8257">
                  <c:v>2658</c:v>
                </c:pt>
                <c:pt idx="8258">
                  <c:v>2658</c:v>
                </c:pt>
                <c:pt idx="8259">
                  <c:v>2658</c:v>
                </c:pt>
                <c:pt idx="8260">
                  <c:v>2658</c:v>
                </c:pt>
                <c:pt idx="8261">
                  <c:v>2658</c:v>
                </c:pt>
                <c:pt idx="8262">
                  <c:v>2658</c:v>
                </c:pt>
                <c:pt idx="8263">
                  <c:v>2658</c:v>
                </c:pt>
                <c:pt idx="8264">
                  <c:v>2659</c:v>
                </c:pt>
                <c:pt idx="8265">
                  <c:v>2659</c:v>
                </c:pt>
                <c:pt idx="8266">
                  <c:v>2659</c:v>
                </c:pt>
                <c:pt idx="8267">
                  <c:v>2659</c:v>
                </c:pt>
                <c:pt idx="8268">
                  <c:v>2660</c:v>
                </c:pt>
                <c:pt idx="8269">
                  <c:v>2660</c:v>
                </c:pt>
                <c:pt idx="8270">
                  <c:v>2660</c:v>
                </c:pt>
                <c:pt idx="8271">
                  <c:v>2660</c:v>
                </c:pt>
                <c:pt idx="8272">
                  <c:v>2661</c:v>
                </c:pt>
                <c:pt idx="8273">
                  <c:v>2661</c:v>
                </c:pt>
                <c:pt idx="8274">
                  <c:v>2661</c:v>
                </c:pt>
                <c:pt idx="8275">
                  <c:v>2662</c:v>
                </c:pt>
                <c:pt idx="8276">
                  <c:v>2662</c:v>
                </c:pt>
                <c:pt idx="8277">
                  <c:v>2663</c:v>
                </c:pt>
                <c:pt idx="8278">
                  <c:v>2664</c:v>
                </c:pt>
                <c:pt idx="8279">
                  <c:v>2664</c:v>
                </c:pt>
                <c:pt idx="8280">
                  <c:v>2665</c:v>
                </c:pt>
                <c:pt idx="8281">
                  <c:v>2666</c:v>
                </c:pt>
                <c:pt idx="8282">
                  <c:v>2666</c:v>
                </c:pt>
                <c:pt idx="8283">
                  <c:v>2666</c:v>
                </c:pt>
                <c:pt idx="8284">
                  <c:v>2666</c:v>
                </c:pt>
                <c:pt idx="8285">
                  <c:v>2667</c:v>
                </c:pt>
                <c:pt idx="8286">
                  <c:v>2667</c:v>
                </c:pt>
                <c:pt idx="8287">
                  <c:v>2667</c:v>
                </c:pt>
                <c:pt idx="8288">
                  <c:v>2667</c:v>
                </c:pt>
                <c:pt idx="8289">
                  <c:v>2667</c:v>
                </c:pt>
                <c:pt idx="8290">
                  <c:v>2667</c:v>
                </c:pt>
                <c:pt idx="8291">
                  <c:v>2667</c:v>
                </c:pt>
                <c:pt idx="8292">
                  <c:v>2668</c:v>
                </c:pt>
                <c:pt idx="8293">
                  <c:v>2669</c:v>
                </c:pt>
                <c:pt idx="8294">
                  <c:v>2669</c:v>
                </c:pt>
                <c:pt idx="8295">
                  <c:v>2669</c:v>
                </c:pt>
                <c:pt idx="8296">
                  <c:v>2669</c:v>
                </c:pt>
                <c:pt idx="8297">
                  <c:v>2669</c:v>
                </c:pt>
                <c:pt idx="8298">
                  <c:v>2670</c:v>
                </c:pt>
                <c:pt idx="8299">
                  <c:v>2671</c:v>
                </c:pt>
                <c:pt idx="8300">
                  <c:v>2672</c:v>
                </c:pt>
                <c:pt idx="8301">
                  <c:v>2672</c:v>
                </c:pt>
                <c:pt idx="8302">
                  <c:v>2672</c:v>
                </c:pt>
                <c:pt idx="8303">
                  <c:v>2673</c:v>
                </c:pt>
                <c:pt idx="8304">
                  <c:v>2674</c:v>
                </c:pt>
                <c:pt idx="8305">
                  <c:v>2674</c:v>
                </c:pt>
                <c:pt idx="8306">
                  <c:v>2675</c:v>
                </c:pt>
                <c:pt idx="8307">
                  <c:v>2675</c:v>
                </c:pt>
                <c:pt idx="8308">
                  <c:v>2676</c:v>
                </c:pt>
                <c:pt idx="8309">
                  <c:v>2676</c:v>
                </c:pt>
                <c:pt idx="8310">
                  <c:v>2676</c:v>
                </c:pt>
                <c:pt idx="8311">
                  <c:v>2676</c:v>
                </c:pt>
                <c:pt idx="8312">
                  <c:v>2676</c:v>
                </c:pt>
                <c:pt idx="8313">
                  <c:v>2677</c:v>
                </c:pt>
                <c:pt idx="8314">
                  <c:v>2677</c:v>
                </c:pt>
                <c:pt idx="8315">
                  <c:v>2677</c:v>
                </c:pt>
                <c:pt idx="8316">
                  <c:v>2677</c:v>
                </c:pt>
                <c:pt idx="8317">
                  <c:v>2678</c:v>
                </c:pt>
                <c:pt idx="8318">
                  <c:v>2678</c:v>
                </c:pt>
                <c:pt idx="8319">
                  <c:v>2678</c:v>
                </c:pt>
                <c:pt idx="8320">
                  <c:v>2679</c:v>
                </c:pt>
                <c:pt idx="8321">
                  <c:v>2680</c:v>
                </c:pt>
                <c:pt idx="8322">
                  <c:v>2680</c:v>
                </c:pt>
                <c:pt idx="8323">
                  <c:v>2680</c:v>
                </c:pt>
                <c:pt idx="8324">
                  <c:v>2680</c:v>
                </c:pt>
                <c:pt idx="8325">
                  <c:v>2680</c:v>
                </c:pt>
                <c:pt idx="8326">
                  <c:v>2680</c:v>
                </c:pt>
                <c:pt idx="8327">
                  <c:v>2681</c:v>
                </c:pt>
                <c:pt idx="8328">
                  <c:v>2681</c:v>
                </c:pt>
                <c:pt idx="8329">
                  <c:v>2682</c:v>
                </c:pt>
                <c:pt idx="8330">
                  <c:v>2682</c:v>
                </c:pt>
                <c:pt idx="8331">
                  <c:v>2682</c:v>
                </c:pt>
                <c:pt idx="8332">
                  <c:v>2682</c:v>
                </c:pt>
                <c:pt idx="8333">
                  <c:v>2682</c:v>
                </c:pt>
                <c:pt idx="8334">
                  <c:v>2682</c:v>
                </c:pt>
                <c:pt idx="8335">
                  <c:v>2683</c:v>
                </c:pt>
                <c:pt idx="8336">
                  <c:v>2683</c:v>
                </c:pt>
                <c:pt idx="8337">
                  <c:v>2683</c:v>
                </c:pt>
                <c:pt idx="8338">
                  <c:v>2684</c:v>
                </c:pt>
                <c:pt idx="8339">
                  <c:v>2685</c:v>
                </c:pt>
                <c:pt idx="8340">
                  <c:v>2685</c:v>
                </c:pt>
                <c:pt idx="8341">
                  <c:v>2686</c:v>
                </c:pt>
                <c:pt idx="8342">
                  <c:v>2686</c:v>
                </c:pt>
                <c:pt idx="8343">
                  <c:v>2686</c:v>
                </c:pt>
                <c:pt idx="8344">
                  <c:v>2687</c:v>
                </c:pt>
                <c:pt idx="8345">
                  <c:v>2687</c:v>
                </c:pt>
                <c:pt idx="8346">
                  <c:v>2687</c:v>
                </c:pt>
                <c:pt idx="8347">
                  <c:v>2688</c:v>
                </c:pt>
                <c:pt idx="8348">
                  <c:v>2688</c:v>
                </c:pt>
                <c:pt idx="8349">
                  <c:v>2689</c:v>
                </c:pt>
                <c:pt idx="8350">
                  <c:v>2689</c:v>
                </c:pt>
                <c:pt idx="8351">
                  <c:v>2689</c:v>
                </c:pt>
                <c:pt idx="8352">
                  <c:v>2690</c:v>
                </c:pt>
                <c:pt idx="8353">
                  <c:v>2690</c:v>
                </c:pt>
                <c:pt idx="8354">
                  <c:v>2690</c:v>
                </c:pt>
                <c:pt idx="8355">
                  <c:v>2691</c:v>
                </c:pt>
                <c:pt idx="8356">
                  <c:v>2692</c:v>
                </c:pt>
                <c:pt idx="8357">
                  <c:v>2692</c:v>
                </c:pt>
                <c:pt idx="8358">
                  <c:v>2693</c:v>
                </c:pt>
                <c:pt idx="8359">
                  <c:v>2693</c:v>
                </c:pt>
                <c:pt idx="8360">
                  <c:v>2694</c:v>
                </c:pt>
                <c:pt idx="8361">
                  <c:v>2694</c:v>
                </c:pt>
                <c:pt idx="8362">
                  <c:v>2695</c:v>
                </c:pt>
                <c:pt idx="8363">
                  <c:v>2696</c:v>
                </c:pt>
                <c:pt idx="8364">
                  <c:v>2696</c:v>
                </c:pt>
                <c:pt idx="8365">
                  <c:v>2696</c:v>
                </c:pt>
                <c:pt idx="8366">
                  <c:v>2697</c:v>
                </c:pt>
                <c:pt idx="8367">
                  <c:v>2698</c:v>
                </c:pt>
                <c:pt idx="8368">
                  <c:v>2699</c:v>
                </c:pt>
                <c:pt idx="8369">
                  <c:v>2699</c:v>
                </c:pt>
                <c:pt idx="8370">
                  <c:v>2699</c:v>
                </c:pt>
                <c:pt idx="8371">
                  <c:v>2700</c:v>
                </c:pt>
                <c:pt idx="8372">
                  <c:v>2700</c:v>
                </c:pt>
                <c:pt idx="8373">
                  <c:v>2700</c:v>
                </c:pt>
                <c:pt idx="8374">
                  <c:v>2701</c:v>
                </c:pt>
                <c:pt idx="8375">
                  <c:v>2701</c:v>
                </c:pt>
                <c:pt idx="8376">
                  <c:v>2701</c:v>
                </c:pt>
                <c:pt idx="8377">
                  <c:v>2701</c:v>
                </c:pt>
                <c:pt idx="8378">
                  <c:v>2701</c:v>
                </c:pt>
                <c:pt idx="8379">
                  <c:v>2701</c:v>
                </c:pt>
                <c:pt idx="8380">
                  <c:v>2701</c:v>
                </c:pt>
                <c:pt idx="8381">
                  <c:v>2702</c:v>
                </c:pt>
                <c:pt idx="8382">
                  <c:v>2703</c:v>
                </c:pt>
                <c:pt idx="8383">
                  <c:v>2703</c:v>
                </c:pt>
                <c:pt idx="8384">
                  <c:v>2703</c:v>
                </c:pt>
                <c:pt idx="8385">
                  <c:v>2703</c:v>
                </c:pt>
                <c:pt idx="8386">
                  <c:v>2703</c:v>
                </c:pt>
                <c:pt idx="8387">
                  <c:v>2703</c:v>
                </c:pt>
                <c:pt idx="8388">
                  <c:v>2703</c:v>
                </c:pt>
                <c:pt idx="8389">
                  <c:v>2703</c:v>
                </c:pt>
                <c:pt idx="8390">
                  <c:v>2703</c:v>
                </c:pt>
                <c:pt idx="8391">
                  <c:v>2703</c:v>
                </c:pt>
                <c:pt idx="8392">
                  <c:v>2703</c:v>
                </c:pt>
                <c:pt idx="8393">
                  <c:v>2703</c:v>
                </c:pt>
                <c:pt idx="8394">
                  <c:v>2703</c:v>
                </c:pt>
                <c:pt idx="8395">
                  <c:v>2703</c:v>
                </c:pt>
                <c:pt idx="8396">
                  <c:v>2704</c:v>
                </c:pt>
                <c:pt idx="8397">
                  <c:v>2704</c:v>
                </c:pt>
                <c:pt idx="8398">
                  <c:v>2704</c:v>
                </c:pt>
                <c:pt idx="8399">
                  <c:v>2704</c:v>
                </c:pt>
                <c:pt idx="8400">
                  <c:v>2704</c:v>
                </c:pt>
                <c:pt idx="8401">
                  <c:v>2704</c:v>
                </c:pt>
                <c:pt idx="8402">
                  <c:v>2704</c:v>
                </c:pt>
                <c:pt idx="8403">
                  <c:v>2704</c:v>
                </c:pt>
                <c:pt idx="8404">
                  <c:v>2704</c:v>
                </c:pt>
                <c:pt idx="8405">
                  <c:v>2704</c:v>
                </c:pt>
                <c:pt idx="8406">
                  <c:v>2704</c:v>
                </c:pt>
                <c:pt idx="8407">
                  <c:v>2705</c:v>
                </c:pt>
                <c:pt idx="8408">
                  <c:v>2706</c:v>
                </c:pt>
                <c:pt idx="8409">
                  <c:v>2707</c:v>
                </c:pt>
                <c:pt idx="8410">
                  <c:v>2707</c:v>
                </c:pt>
                <c:pt idx="8411">
                  <c:v>2708</c:v>
                </c:pt>
                <c:pt idx="8412">
                  <c:v>2708</c:v>
                </c:pt>
                <c:pt idx="8413">
                  <c:v>2709</c:v>
                </c:pt>
                <c:pt idx="8414">
                  <c:v>2710</c:v>
                </c:pt>
                <c:pt idx="8415">
                  <c:v>2710</c:v>
                </c:pt>
                <c:pt idx="8416">
                  <c:v>2711</c:v>
                </c:pt>
                <c:pt idx="8417">
                  <c:v>2711</c:v>
                </c:pt>
                <c:pt idx="8418">
                  <c:v>2712</c:v>
                </c:pt>
                <c:pt idx="8419">
                  <c:v>2713</c:v>
                </c:pt>
                <c:pt idx="8420">
                  <c:v>2713</c:v>
                </c:pt>
                <c:pt idx="8421">
                  <c:v>2713</c:v>
                </c:pt>
                <c:pt idx="8422">
                  <c:v>2713</c:v>
                </c:pt>
                <c:pt idx="8423">
                  <c:v>2713</c:v>
                </c:pt>
                <c:pt idx="8424">
                  <c:v>2713</c:v>
                </c:pt>
                <c:pt idx="8425">
                  <c:v>2713</c:v>
                </c:pt>
                <c:pt idx="8426">
                  <c:v>2713</c:v>
                </c:pt>
                <c:pt idx="8427">
                  <c:v>2713</c:v>
                </c:pt>
                <c:pt idx="8428">
                  <c:v>2714</c:v>
                </c:pt>
                <c:pt idx="8429">
                  <c:v>2714</c:v>
                </c:pt>
                <c:pt idx="8430">
                  <c:v>2714</c:v>
                </c:pt>
                <c:pt idx="8431">
                  <c:v>2714</c:v>
                </c:pt>
                <c:pt idx="8432">
                  <c:v>2714</c:v>
                </c:pt>
                <c:pt idx="8433">
                  <c:v>2714</c:v>
                </c:pt>
                <c:pt idx="8434">
                  <c:v>2714</c:v>
                </c:pt>
                <c:pt idx="8435">
                  <c:v>2714</c:v>
                </c:pt>
                <c:pt idx="8436">
                  <c:v>2715</c:v>
                </c:pt>
                <c:pt idx="8437">
                  <c:v>2715</c:v>
                </c:pt>
                <c:pt idx="8438">
                  <c:v>2715</c:v>
                </c:pt>
                <c:pt idx="8439">
                  <c:v>2715</c:v>
                </c:pt>
                <c:pt idx="8440">
                  <c:v>2715</c:v>
                </c:pt>
                <c:pt idx="8441">
                  <c:v>2715</c:v>
                </c:pt>
                <c:pt idx="8442">
                  <c:v>2715</c:v>
                </c:pt>
                <c:pt idx="8443">
                  <c:v>2715</c:v>
                </c:pt>
                <c:pt idx="8444">
                  <c:v>2715</c:v>
                </c:pt>
                <c:pt idx="8445">
                  <c:v>2715</c:v>
                </c:pt>
                <c:pt idx="8446">
                  <c:v>2715</c:v>
                </c:pt>
                <c:pt idx="8447">
                  <c:v>2715</c:v>
                </c:pt>
                <c:pt idx="8448">
                  <c:v>2715</c:v>
                </c:pt>
                <c:pt idx="8449">
                  <c:v>2716</c:v>
                </c:pt>
                <c:pt idx="8450">
                  <c:v>2717</c:v>
                </c:pt>
                <c:pt idx="8451">
                  <c:v>2717</c:v>
                </c:pt>
                <c:pt idx="8452">
                  <c:v>2717</c:v>
                </c:pt>
                <c:pt idx="8453">
                  <c:v>2718</c:v>
                </c:pt>
                <c:pt idx="8454">
                  <c:v>2718</c:v>
                </c:pt>
                <c:pt idx="8455">
                  <c:v>2719</c:v>
                </c:pt>
                <c:pt idx="8456">
                  <c:v>2719</c:v>
                </c:pt>
                <c:pt idx="8457">
                  <c:v>2719</c:v>
                </c:pt>
                <c:pt idx="8458">
                  <c:v>2719</c:v>
                </c:pt>
                <c:pt idx="8459">
                  <c:v>2719</c:v>
                </c:pt>
                <c:pt idx="8460">
                  <c:v>2720</c:v>
                </c:pt>
                <c:pt idx="8461">
                  <c:v>2720</c:v>
                </c:pt>
                <c:pt idx="8462">
                  <c:v>2721</c:v>
                </c:pt>
                <c:pt idx="8463">
                  <c:v>2722</c:v>
                </c:pt>
                <c:pt idx="8464">
                  <c:v>2723</c:v>
                </c:pt>
                <c:pt idx="8465">
                  <c:v>2723</c:v>
                </c:pt>
                <c:pt idx="8466">
                  <c:v>2723</c:v>
                </c:pt>
                <c:pt idx="8467">
                  <c:v>2723</c:v>
                </c:pt>
                <c:pt idx="8468">
                  <c:v>2724</c:v>
                </c:pt>
                <c:pt idx="8469">
                  <c:v>2724</c:v>
                </c:pt>
                <c:pt idx="8470">
                  <c:v>2725</c:v>
                </c:pt>
                <c:pt idx="8471">
                  <c:v>2726</c:v>
                </c:pt>
                <c:pt idx="8472">
                  <c:v>2727</c:v>
                </c:pt>
                <c:pt idx="8473">
                  <c:v>2727</c:v>
                </c:pt>
                <c:pt idx="8474">
                  <c:v>2728</c:v>
                </c:pt>
                <c:pt idx="8475">
                  <c:v>2728</c:v>
                </c:pt>
                <c:pt idx="8476">
                  <c:v>2729</c:v>
                </c:pt>
                <c:pt idx="8477">
                  <c:v>2729</c:v>
                </c:pt>
                <c:pt idx="8478">
                  <c:v>2729</c:v>
                </c:pt>
                <c:pt idx="8479">
                  <c:v>2729</c:v>
                </c:pt>
                <c:pt idx="8480">
                  <c:v>2729</c:v>
                </c:pt>
                <c:pt idx="8481">
                  <c:v>2729</c:v>
                </c:pt>
                <c:pt idx="8482">
                  <c:v>2729</c:v>
                </c:pt>
                <c:pt idx="8483">
                  <c:v>2729</c:v>
                </c:pt>
                <c:pt idx="8484">
                  <c:v>2729</c:v>
                </c:pt>
                <c:pt idx="8485">
                  <c:v>2729</c:v>
                </c:pt>
                <c:pt idx="8486">
                  <c:v>2729</c:v>
                </c:pt>
                <c:pt idx="8487">
                  <c:v>2729</c:v>
                </c:pt>
                <c:pt idx="8488">
                  <c:v>2729</c:v>
                </c:pt>
                <c:pt idx="8489">
                  <c:v>2729</c:v>
                </c:pt>
                <c:pt idx="8490">
                  <c:v>2729</c:v>
                </c:pt>
                <c:pt idx="8491">
                  <c:v>2729</c:v>
                </c:pt>
                <c:pt idx="8492">
                  <c:v>2729</c:v>
                </c:pt>
                <c:pt idx="8493">
                  <c:v>2729</c:v>
                </c:pt>
                <c:pt idx="8494">
                  <c:v>2729</c:v>
                </c:pt>
                <c:pt idx="8495">
                  <c:v>2729</c:v>
                </c:pt>
                <c:pt idx="8496">
                  <c:v>2729</c:v>
                </c:pt>
                <c:pt idx="8497">
                  <c:v>2729</c:v>
                </c:pt>
                <c:pt idx="8498">
                  <c:v>2729</c:v>
                </c:pt>
                <c:pt idx="8499">
                  <c:v>2729</c:v>
                </c:pt>
                <c:pt idx="8500">
                  <c:v>2729</c:v>
                </c:pt>
                <c:pt idx="8501">
                  <c:v>2729</c:v>
                </c:pt>
                <c:pt idx="8502">
                  <c:v>2729</c:v>
                </c:pt>
                <c:pt idx="8503">
                  <c:v>2729</c:v>
                </c:pt>
                <c:pt idx="8504">
                  <c:v>2730</c:v>
                </c:pt>
                <c:pt idx="8505">
                  <c:v>2730</c:v>
                </c:pt>
                <c:pt idx="8506">
                  <c:v>2730</c:v>
                </c:pt>
                <c:pt idx="8507">
                  <c:v>2730</c:v>
                </c:pt>
                <c:pt idx="8508">
                  <c:v>2730</c:v>
                </c:pt>
                <c:pt idx="8509">
                  <c:v>2730</c:v>
                </c:pt>
                <c:pt idx="8510">
                  <c:v>2730</c:v>
                </c:pt>
                <c:pt idx="8511">
                  <c:v>2730</c:v>
                </c:pt>
                <c:pt idx="8512">
                  <c:v>2730</c:v>
                </c:pt>
                <c:pt idx="8513">
                  <c:v>2730</c:v>
                </c:pt>
                <c:pt idx="8514">
                  <c:v>2730</c:v>
                </c:pt>
                <c:pt idx="8515">
                  <c:v>2730</c:v>
                </c:pt>
                <c:pt idx="8516">
                  <c:v>2730</c:v>
                </c:pt>
                <c:pt idx="8517">
                  <c:v>2730</c:v>
                </c:pt>
                <c:pt idx="8518">
                  <c:v>2730</c:v>
                </c:pt>
                <c:pt idx="8519">
                  <c:v>2730</c:v>
                </c:pt>
                <c:pt idx="8520">
                  <c:v>2730</c:v>
                </c:pt>
                <c:pt idx="8521">
                  <c:v>2730</c:v>
                </c:pt>
                <c:pt idx="8522">
                  <c:v>2730</c:v>
                </c:pt>
                <c:pt idx="8523">
                  <c:v>2730</c:v>
                </c:pt>
                <c:pt idx="8524">
                  <c:v>2730</c:v>
                </c:pt>
                <c:pt idx="8525">
                  <c:v>2730</c:v>
                </c:pt>
                <c:pt idx="8526">
                  <c:v>2731</c:v>
                </c:pt>
                <c:pt idx="8527">
                  <c:v>2731</c:v>
                </c:pt>
                <c:pt idx="8528">
                  <c:v>2731</c:v>
                </c:pt>
                <c:pt idx="8529">
                  <c:v>2731</c:v>
                </c:pt>
                <c:pt idx="8530">
                  <c:v>2731</c:v>
                </c:pt>
                <c:pt idx="8531">
                  <c:v>2732</c:v>
                </c:pt>
                <c:pt idx="8532">
                  <c:v>2732</c:v>
                </c:pt>
                <c:pt idx="8533">
                  <c:v>2732</c:v>
                </c:pt>
                <c:pt idx="8534">
                  <c:v>2732</c:v>
                </c:pt>
                <c:pt idx="8535">
                  <c:v>2732</c:v>
                </c:pt>
                <c:pt idx="8536">
                  <c:v>2732</c:v>
                </c:pt>
                <c:pt idx="8537">
                  <c:v>2732</c:v>
                </c:pt>
                <c:pt idx="8538">
                  <c:v>2732</c:v>
                </c:pt>
                <c:pt idx="8539">
                  <c:v>2732</c:v>
                </c:pt>
                <c:pt idx="8540">
                  <c:v>2732</c:v>
                </c:pt>
                <c:pt idx="8541">
                  <c:v>2732</c:v>
                </c:pt>
                <c:pt idx="8542">
                  <c:v>2732</c:v>
                </c:pt>
                <c:pt idx="8543">
                  <c:v>2732</c:v>
                </c:pt>
                <c:pt idx="8544">
                  <c:v>2732</c:v>
                </c:pt>
                <c:pt idx="8545">
                  <c:v>2732</c:v>
                </c:pt>
                <c:pt idx="8546">
                  <c:v>2732</c:v>
                </c:pt>
                <c:pt idx="8547">
                  <c:v>2732</c:v>
                </c:pt>
                <c:pt idx="8548">
                  <c:v>2732</c:v>
                </c:pt>
                <c:pt idx="8549">
                  <c:v>2733</c:v>
                </c:pt>
                <c:pt idx="8550">
                  <c:v>2733</c:v>
                </c:pt>
                <c:pt idx="8551">
                  <c:v>2733</c:v>
                </c:pt>
                <c:pt idx="8552">
                  <c:v>2733</c:v>
                </c:pt>
                <c:pt idx="8553">
                  <c:v>2733</c:v>
                </c:pt>
                <c:pt idx="8554">
                  <c:v>2733</c:v>
                </c:pt>
                <c:pt idx="8555">
                  <c:v>2733</c:v>
                </c:pt>
                <c:pt idx="8556">
                  <c:v>2733</c:v>
                </c:pt>
                <c:pt idx="8557">
                  <c:v>2733</c:v>
                </c:pt>
                <c:pt idx="8558">
                  <c:v>2733</c:v>
                </c:pt>
                <c:pt idx="8559">
                  <c:v>2733</c:v>
                </c:pt>
                <c:pt idx="8560">
                  <c:v>2733</c:v>
                </c:pt>
                <c:pt idx="8561">
                  <c:v>2733</c:v>
                </c:pt>
                <c:pt idx="8562">
                  <c:v>2733</c:v>
                </c:pt>
                <c:pt idx="8563">
                  <c:v>2733</c:v>
                </c:pt>
                <c:pt idx="8564">
                  <c:v>2733</c:v>
                </c:pt>
                <c:pt idx="8565">
                  <c:v>2733</c:v>
                </c:pt>
                <c:pt idx="8566">
                  <c:v>2733</c:v>
                </c:pt>
                <c:pt idx="8567">
                  <c:v>2734</c:v>
                </c:pt>
                <c:pt idx="8568">
                  <c:v>2735</c:v>
                </c:pt>
                <c:pt idx="8569">
                  <c:v>2736</c:v>
                </c:pt>
                <c:pt idx="8570">
                  <c:v>2736</c:v>
                </c:pt>
                <c:pt idx="8571">
                  <c:v>2736</c:v>
                </c:pt>
                <c:pt idx="8572">
                  <c:v>2736</c:v>
                </c:pt>
                <c:pt idx="8573">
                  <c:v>2737</c:v>
                </c:pt>
                <c:pt idx="8574">
                  <c:v>2737</c:v>
                </c:pt>
                <c:pt idx="8575">
                  <c:v>2738</c:v>
                </c:pt>
                <c:pt idx="8576">
                  <c:v>2738</c:v>
                </c:pt>
                <c:pt idx="8577">
                  <c:v>2739</c:v>
                </c:pt>
                <c:pt idx="8578">
                  <c:v>2739</c:v>
                </c:pt>
                <c:pt idx="8579">
                  <c:v>2739</c:v>
                </c:pt>
                <c:pt idx="8580">
                  <c:v>2739</c:v>
                </c:pt>
                <c:pt idx="8581">
                  <c:v>2739</c:v>
                </c:pt>
                <c:pt idx="8582">
                  <c:v>2739</c:v>
                </c:pt>
                <c:pt idx="8583">
                  <c:v>2739</c:v>
                </c:pt>
                <c:pt idx="8584">
                  <c:v>2739</c:v>
                </c:pt>
                <c:pt idx="8585">
                  <c:v>2739</c:v>
                </c:pt>
                <c:pt idx="8586">
                  <c:v>2739</c:v>
                </c:pt>
                <c:pt idx="8587">
                  <c:v>2739</c:v>
                </c:pt>
                <c:pt idx="8588">
                  <c:v>2739</c:v>
                </c:pt>
                <c:pt idx="8589">
                  <c:v>2739</c:v>
                </c:pt>
                <c:pt idx="8590">
                  <c:v>2739</c:v>
                </c:pt>
                <c:pt idx="8591">
                  <c:v>2739</c:v>
                </c:pt>
                <c:pt idx="8592">
                  <c:v>2739</c:v>
                </c:pt>
                <c:pt idx="8593">
                  <c:v>2739</c:v>
                </c:pt>
                <c:pt idx="8594">
                  <c:v>2739</c:v>
                </c:pt>
                <c:pt idx="8595">
                  <c:v>2739</c:v>
                </c:pt>
                <c:pt idx="8596">
                  <c:v>2740</c:v>
                </c:pt>
                <c:pt idx="8597">
                  <c:v>2740</c:v>
                </c:pt>
                <c:pt idx="8598">
                  <c:v>2740</c:v>
                </c:pt>
                <c:pt idx="8599">
                  <c:v>2740</c:v>
                </c:pt>
                <c:pt idx="8600">
                  <c:v>2740</c:v>
                </c:pt>
                <c:pt idx="8601">
                  <c:v>2740</c:v>
                </c:pt>
                <c:pt idx="8602">
                  <c:v>2740</c:v>
                </c:pt>
                <c:pt idx="8603">
                  <c:v>2740</c:v>
                </c:pt>
                <c:pt idx="8604">
                  <c:v>2740</c:v>
                </c:pt>
                <c:pt idx="8605">
                  <c:v>2740</c:v>
                </c:pt>
                <c:pt idx="8606">
                  <c:v>2740</c:v>
                </c:pt>
                <c:pt idx="8607">
                  <c:v>2740</c:v>
                </c:pt>
                <c:pt idx="8608">
                  <c:v>2740</c:v>
                </c:pt>
                <c:pt idx="8609">
                  <c:v>2740</c:v>
                </c:pt>
                <c:pt idx="8610">
                  <c:v>2740</c:v>
                </c:pt>
                <c:pt idx="8611">
                  <c:v>2741</c:v>
                </c:pt>
                <c:pt idx="8612">
                  <c:v>2741</c:v>
                </c:pt>
                <c:pt idx="8613">
                  <c:v>2741</c:v>
                </c:pt>
                <c:pt idx="8614">
                  <c:v>2741</c:v>
                </c:pt>
                <c:pt idx="8615">
                  <c:v>2742</c:v>
                </c:pt>
                <c:pt idx="8616">
                  <c:v>2742</c:v>
                </c:pt>
                <c:pt idx="8617">
                  <c:v>2743</c:v>
                </c:pt>
                <c:pt idx="8618">
                  <c:v>2743</c:v>
                </c:pt>
                <c:pt idx="8619">
                  <c:v>2743</c:v>
                </c:pt>
                <c:pt idx="8620">
                  <c:v>2744</c:v>
                </c:pt>
                <c:pt idx="8621">
                  <c:v>2744</c:v>
                </c:pt>
                <c:pt idx="8622">
                  <c:v>2745</c:v>
                </c:pt>
                <c:pt idx="8623">
                  <c:v>2745</c:v>
                </c:pt>
                <c:pt idx="8624">
                  <c:v>2745</c:v>
                </c:pt>
                <c:pt idx="8625">
                  <c:v>2746</c:v>
                </c:pt>
                <c:pt idx="8626">
                  <c:v>2746</c:v>
                </c:pt>
                <c:pt idx="8627">
                  <c:v>2746</c:v>
                </c:pt>
                <c:pt idx="8628">
                  <c:v>2746</c:v>
                </c:pt>
                <c:pt idx="8629">
                  <c:v>2746</c:v>
                </c:pt>
                <c:pt idx="8630">
                  <c:v>2747</c:v>
                </c:pt>
                <c:pt idx="8631">
                  <c:v>2747</c:v>
                </c:pt>
                <c:pt idx="8632">
                  <c:v>2747</c:v>
                </c:pt>
                <c:pt idx="8633">
                  <c:v>2747</c:v>
                </c:pt>
                <c:pt idx="8634">
                  <c:v>2747</c:v>
                </c:pt>
                <c:pt idx="8635">
                  <c:v>2747</c:v>
                </c:pt>
                <c:pt idx="8636">
                  <c:v>2747</c:v>
                </c:pt>
                <c:pt idx="8637">
                  <c:v>2747</c:v>
                </c:pt>
                <c:pt idx="8638">
                  <c:v>2748</c:v>
                </c:pt>
                <c:pt idx="8639">
                  <c:v>2749</c:v>
                </c:pt>
                <c:pt idx="8640">
                  <c:v>2750</c:v>
                </c:pt>
                <c:pt idx="8641">
                  <c:v>2750</c:v>
                </c:pt>
                <c:pt idx="8642">
                  <c:v>2750</c:v>
                </c:pt>
                <c:pt idx="8643">
                  <c:v>2750</c:v>
                </c:pt>
                <c:pt idx="8644">
                  <c:v>2750</c:v>
                </c:pt>
                <c:pt idx="8645">
                  <c:v>2750</c:v>
                </c:pt>
                <c:pt idx="8646">
                  <c:v>2751</c:v>
                </c:pt>
                <c:pt idx="8647">
                  <c:v>2752</c:v>
                </c:pt>
                <c:pt idx="8648">
                  <c:v>2753</c:v>
                </c:pt>
                <c:pt idx="8649">
                  <c:v>2753</c:v>
                </c:pt>
                <c:pt idx="8650">
                  <c:v>2753</c:v>
                </c:pt>
                <c:pt idx="8651">
                  <c:v>2753</c:v>
                </c:pt>
                <c:pt idx="8652">
                  <c:v>2754</c:v>
                </c:pt>
                <c:pt idx="8653">
                  <c:v>2754</c:v>
                </c:pt>
                <c:pt idx="8654">
                  <c:v>2754</c:v>
                </c:pt>
                <c:pt idx="8655">
                  <c:v>2754</c:v>
                </c:pt>
                <c:pt idx="8656">
                  <c:v>2754</c:v>
                </c:pt>
                <c:pt idx="8657">
                  <c:v>2755</c:v>
                </c:pt>
                <c:pt idx="8658">
                  <c:v>2755</c:v>
                </c:pt>
                <c:pt idx="8659">
                  <c:v>2755</c:v>
                </c:pt>
                <c:pt idx="8660">
                  <c:v>2755</c:v>
                </c:pt>
                <c:pt idx="8661">
                  <c:v>2755</c:v>
                </c:pt>
                <c:pt idx="8662">
                  <c:v>2756</c:v>
                </c:pt>
                <c:pt idx="8663">
                  <c:v>2757</c:v>
                </c:pt>
                <c:pt idx="8664">
                  <c:v>2757</c:v>
                </c:pt>
                <c:pt idx="8665">
                  <c:v>2757</c:v>
                </c:pt>
                <c:pt idx="8666">
                  <c:v>2757</c:v>
                </c:pt>
                <c:pt idx="8667">
                  <c:v>2757</c:v>
                </c:pt>
                <c:pt idx="8668">
                  <c:v>2757</c:v>
                </c:pt>
                <c:pt idx="8669">
                  <c:v>2757</c:v>
                </c:pt>
                <c:pt idx="8670">
                  <c:v>2757</c:v>
                </c:pt>
                <c:pt idx="8671">
                  <c:v>2757</c:v>
                </c:pt>
                <c:pt idx="8672">
                  <c:v>2757</c:v>
                </c:pt>
                <c:pt idx="8673">
                  <c:v>2757</c:v>
                </c:pt>
                <c:pt idx="8674">
                  <c:v>2758</c:v>
                </c:pt>
                <c:pt idx="8675">
                  <c:v>2758</c:v>
                </c:pt>
                <c:pt idx="8676">
                  <c:v>2759</c:v>
                </c:pt>
                <c:pt idx="8677">
                  <c:v>2759</c:v>
                </c:pt>
                <c:pt idx="8678">
                  <c:v>2759</c:v>
                </c:pt>
                <c:pt idx="8679">
                  <c:v>2759</c:v>
                </c:pt>
                <c:pt idx="8680">
                  <c:v>2759</c:v>
                </c:pt>
                <c:pt idx="8681">
                  <c:v>2759</c:v>
                </c:pt>
                <c:pt idx="8682">
                  <c:v>2759</c:v>
                </c:pt>
                <c:pt idx="8683">
                  <c:v>2759</c:v>
                </c:pt>
                <c:pt idx="8684">
                  <c:v>2760</c:v>
                </c:pt>
                <c:pt idx="8685">
                  <c:v>2760</c:v>
                </c:pt>
                <c:pt idx="8686">
                  <c:v>2760</c:v>
                </c:pt>
                <c:pt idx="8687">
                  <c:v>2760</c:v>
                </c:pt>
                <c:pt idx="8688">
                  <c:v>2760</c:v>
                </c:pt>
                <c:pt idx="8689">
                  <c:v>2761</c:v>
                </c:pt>
                <c:pt idx="8690">
                  <c:v>2761</c:v>
                </c:pt>
                <c:pt idx="8691">
                  <c:v>2762</c:v>
                </c:pt>
                <c:pt idx="8692">
                  <c:v>2763</c:v>
                </c:pt>
                <c:pt idx="8693">
                  <c:v>2763</c:v>
                </c:pt>
                <c:pt idx="8694">
                  <c:v>2763</c:v>
                </c:pt>
                <c:pt idx="8695">
                  <c:v>2764</c:v>
                </c:pt>
                <c:pt idx="8696">
                  <c:v>2764</c:v>
                </c:pt>
                <c:pt idx="8697">
                  <c:v>2765</c:v>
                </c:pt>
                <c:pt idx="8698">
                  <c:v>2765</c:v>
                </c:pt>
                <c:pt idx="8699">
                  <c:v>2766</c:v>
                </c:pt>
                <c:pt idx="8700">
                  <c:v>2766</c:v>
                </c:pt>
                <c:pt idx="8701">
                  <c:v>2766</c:v>
                </c:pt>
                <c:pt idx="8702">
                  <c:v>2767</c:v>
                </c:pt>
                <c:pt idx="8703">
                  <c:v>2768</c:v>
                </c:pt>
                <c:pt idx="8704">
                  <c:v>2768</c:v>
                </c:pt>
                <c:pt idx="8705">
                  <c:v>2768</c:v>
                </c:pt>
                <c:pt idx="8706">
                  <c:v>2768</c:v>
                </c:pt>
                <c:pt idx="8707">
                  <c:v>2768</c:v>
                </c:pt>
                <c:pt idx="8708">
                  <c:v>2768</c:v>
                </c:pt>
                <c:pt idx="8709">
                  <c:v>2768</c:v>
                </c:pt>
                <c:pt idx="8710">
                  <c:v>2768</c:v>
                </c:pt>
                <c:pt idx="8711">
                  <c:v>2768</c:v>
                </c:pt>
                <c:pt idx="8712">
                  <c:v>2768</c:v>
                </c:pt>
                <c:pt idx="8713">
                  <c:v>2768</c:v>
                </c:pt>
                <c:pt idx="8714">
                  <c:v>2768</c:v>
                </c:pt>
                <c:pt idx="8715">
                  <c:v>2768</c:v>
                </c:pt>
                <c:pt idx="8716">
                  <c:v>2768</c:v>
                </c:pt>
                <c:pt idx="8717">
                  <c:v>2768</c:v>
                </c:pt>
                <c:pt idx="8718">
                  <c:v>2768</c:v>
                </c:pt>
                <c:pt idx="8719">
                  <c:v>2768</c:v>
                </c:pt>
                <c:pt idx="8720">
                  <c:v>2768</c:v>
                </c:pt>
                <c:pt idx="8721">
                  <c:v>2768</c:v>
                </c:pt>
                <c:pt idx="8722">
                  <c:v>2768</c:v>
                </c:pt>
                <c:pt idx="8723">
                  <c:v>2768</c:v>
                </c:pt>
                <c:pt idx="8724">
                  <c:v>2768</c:v>
                </c:pt>
                <c:pt idx="8725">
                  <c:v>2768</c:v>
                </c:pt>
                <c:pt idx="8726">
                  <c:v>2768</c:v>
                </c:pt>
                <c:pt idx="8727">
                  <c:v>2768</c:v>
                </c:pt>
                <c:pt idx="8728">
                  <c:v>2768</c:v>
                </c:pt>
                <c:pt idx="8729">
                  <c:v>2768</c:v>
                </c:pt>
                <c:pt idx="8730">
                  <c:v>2768</c:v>
                </c:pt>
                <c:pt idx="8731">
                  <c:v>2768</c:v>
                </c:pt>
                <c:pt idx="8732">
                  <c:v>2768</c:v>
                </c:pt>
                <c:pt idx="8733">
                  <c:v>2768</c:v>
                </c:pt>
                <c:pt idx="8734">
                  <c:v>2768</c:v>
                </c:pt>
                <c:pt idx="8735">
                  <c:v>2768</c:v>
                </c:pt>
                <c:pt idx="8736">
                  <c:v>2768</c:v>
                </c:pt>
                <c:pt idx="8737">
                  <c:v>2768</c:v>
                </c:pt>
                <c:pt idx="8738">
                  <c:v>2768</c:v>
                </c:pt>
                <c:pt idx="8739">
                  <c:v>2768</c:v>
                </c:pt>
                <c:pt idx="8740">
                  <c:v>2769</c:v>
                </c:pt>
                <c:pt idx="8741">
                  <c:v>2769</c:v>
                </c:pt>
                <c:pt idx="8742">
                  <c:v>2769</c:v>
                </c:pt>
                <c:pt idx="8743">
                  <c:v>2769</c:v>
                </c:pt>
                <c:pt idx="8744">
                  <c:v>2769</c:v>
                </c:pt>
                <c:pt idx="8745">
                  <c:v>2769</c:v>
                </c:pt>
                <c:pt idx="8746">
                  <c:v>2769</c:v>
                </c:pt>
                <c:pt idx="8747">
                  <c:v>2769</c:v>
                </c:pt>
                <c:pt idx="8748">
                  <c:v>2770</c:v>
                </c:pt>
                <c:pt idx="8749">
                  <c:v>2770</c:v>
                </c:pt>
                <c:pt idx="8750">
                  <c:v>2770</c:v>
                </c:pt>
                <c:pt idx="8751">
                  <c:v>2770</c:v>
                </c:pt>
                <c:pt idx="8752">
                  <c:v>2770</c:v>
                </c:pt>
                <c:pt idx="8753">
                  <c:v>2770</c:v>
                </c:pt>
                <c:pt idx="8754">
                  <c:v>2770</c:v>
                </c:pt>
                <c:pt idx="8755">
                  <c:v>2771</c:v>
                </c:pt>
                <c:pt idx="8756">
                  <c:v>2771</c:v>
                </c:pt>
                <c:pt idx="8757">
                  <c:v>2771</c:v>
                </c:pt>
                <c:pt idx="8758">
                  <c:v>2772</c:v>
                </c:pt>
                <c:pt idx="8759">
                  <c:v>2773</c:v>
                </c:pt>
                <c:pt idx="8760">
                  <c:v>2773</c:v>
                </c:pt>
                <c:pt idx="8761">
                  <c:v>2773</c:v>
                </c:pt>
                <c:pt idx="8762">
                  <c:v>2773</c:v>
                </c:pt>
                <c:pt idx="8763">
                  <c:v>2773</c:v>
                </c:pt>
                <c:pt idx="8764">
                  <c:v>2773</c:v>
                </c:pt>
                <c:pt idx="8765">
                  <c:v>2773</c:v>
                </c:pt>
                <c:pt idx="8766">
                  <c:v>2773</c:v>
                </c:pt>
                <c:pt idx="8767">
                  <c:v>2773</c:v>
                </c:pt>
                <c:pt idx="8768">
                  <c:v>2773</c:v>
                </c:pt>
                <c:pt idx="8769">
                  <c:v>2773</c:v>
                </c:pt>
                <c:pt idx="8770">
                  <c:v>2773</c:v>
                </c:pt>
                <c:pt idx="8771">
                  <c:v>2774</c:v>
                </c:pt>
                <c:pt idx="8772">
                  <c:v>2775</c:v>
                </c:pt>
                <c:pt idx="8773">
                  <c:v>2775</c:v>
                </c:pt>
                <c:pt idx="8774">
                  <c:v>2775</c:v>
                </c:pt>
                <c:pt idx="8775">
                  <c:v>2775</c:v>
                </c:pt>
                <c:pt idx="8776">
                  <c:v>2776</c:v>
                </c:pt>
                <c:pt idx="8777">
                  <c:v>2777</c:v>
                </c:pt>
                <c:pt idx="8778">
                  <c:v>2777</c:v>
                </c:pt>
                <c:pt idx="8779">
                  <c:v>2777</c:v>
                </c:pt>
                <c:pt idx="8780">
                  <c:v>2777</c:v>
                </c:pt>
                <c:pt idx="8781">
                  <c:v>2777</c:v>
                </c:pt>
                <c:pt idx="8782">
                  <c:v>2777</c:v>
                </c:pt>
                <c:pt idx="8783">
                  <c:v>2778</c:v>
                </c:pt>
                <c:pt idx="8784">
                  <c:v>2778</c:v>
                </c:pt>
                <c:pt idx="8785">
                  <c:v>2778</c:v>
                </c:pt>
                <c:pt idx="8786">
                  <c:v>2778</c:v>
                </c:pt>
                <c:pt idx="8787">
                  <c:v>2778</c:v>
                </c:pt>
                <c:pt idx="8788">
                  <c:v>2778</c:v>
                </c:pt>
                <c:pt idx="8789">
                  <c:v>2779</c:v>
                </c:pt>
                <c:pt idx="8790">
                  <c:v>2780</c:v>
                </c:pt>
                <c:pt idx="8791">
                  <c:v>2780</c:v>
                </c:pt>
                <c:pt idx="8792">
                  <c:v>2780</c:v>
                </c:pt>
                <c:pt idx="8793">
                  <c:v>2781</c:v>
                </c:pt>
                <c:pt idx="8794">
                  <c:v>2782</c:v>
                </c:pt>
                <c:pt idx="8795">
                  <c:v>2782</c:v>
                </c:pt>
                <c:pt idx="8796">
                  <c:v>2782</c:v>
                </c:pt>
                <c:pt idx="8797">
                  <c:v>2782</c:v>
                </c:pt>
                <c:pt idx="8798">
                  <c:v>2782</c:v>
                </c:pt>
                <c:pt idx="8799">
                  <c:v>2782</c:v>
                </c:pt>
                <c:pt idx="8800">
                  <c:v>2782</c:v>
                </c:pt>
                <c:pt idx="8801">
                  <c:v>2783</c:v>
                </c:pt>
                <c:pt idx="8802">
                  <c:v>2783</c:v>
                </c:pt>
                <c:pt idx="8803">
                  <c:v>2783</c:v>
                </c:pt>
                <c:pt idx="8804">
                  <c:v>2783</c:v>
                </c:pt>
                <c:pt idx="8805">
                  <c:v>2784</c:v>
                </c:pt>
                <c:pt idx="8806">
                  <c:v>2784</c:v>
                </c:pt>
                <c:pt idx="8807">
                  <c:v>2785</c:v>
                </c:pt>
                <c:pt idx="8808">
                  <c:v>2785</c:v>
                </c:pt>
                <c:pt idx="8809">
                  <c:v>2785</c:v>
                </c:pt>
                <c:pt idx="8810">
                  <c:v>2785</c:v>
                </c:pt>
                <c:pt idx="8811">
                  <c:v>2785</c:v>
                </c:pt>
                <c:pt idx="8812">
                  <c:v>2785</c:v>
                </c:pt>
                <c:pt idx="8813">
                  <c:v>2786</c:v>
                </c:pt>
                <c:pt idx="8814">
                  <c:v>2786</c:v>
                </c:pt>
                <c:pt idx="8815">
                  <c:v>2787</c:v>
                </c:pt>
                <c:pt idx="8816">
                  <c:v>2787</c:v>
                </c:pt>
                <c:pt idx="8817">
                  <c:v>2787</c:v>
                </c:pt>
                <c:pt idx="8818">
                  <c:v>2787</c:v>
                </c:pt>
                <c:pt idx="8819">
                  <c:v>2788</c:v>
                </c:pt>
                <c:pt idx="8820">
                  <c:v>2788</c:v>
                </c:pt>
                <c:pt idx="8821">
                  <c:v>2788</c:v>
                </c:pt>
                <c:pt idx="8822">
                  <c:v>2789</c:v>
                </c:pt>
                <c:pt idx="8823">
                  <c:v>2789</c:v>
                </c:pt>
                <c:pt idx="8824">
                  <c:v>2790</c:v>
                </c:pt>
                <c:pt idx="8825">
                  <c:v>2791</c:v>
                </c:pt>
                <c:pt idx="8826">
                  <c:v>2792</c:v>
                </c:pt>
                <c:pt idx="8827">
                  <c:v>2792</c:v>
                </c:pt>
                <c:pt idx="8828">
                  <c:v>2792</c:v>
                </c:pt>
                <c:pt idx="8829">
                  <c:v>2792</c:v>
                </c:pt>
                <c:pt idx="8830">
                  <c:v>2793</c:v>
                </c:pt>
                <c:pt idx="8831">
                  <c:v>2794</c:v>
                </c:pt>
                <c:pt idx="8832">
                  <c:v>2795</c:v>
                </c:pt>
                <c:pt idx="8833">
                  <c:v>2796</c:v>
                </c:pt>
                <c:pt idx="8834">
                  <c:v>2797</c:v>
                </c:pt>
                <c:pt idx="8835">
                  <c:v>2797</c:v>
                </c:pt>
                <c:pt idx="8836">
                  <c:v>2798</c:v>
                </c:pt>
                <c:pt idx="8837">
                  <c:v>2798</c:v>
                </c:pt>
                <c:pt idx="8838">
                  <c:v>2799</c:v>
                </c:pt>
                <c:pt idx="8839">
                  <c:v>2799</c:v>
                </c:pt>
                <c:pt idx="8840">
                  <c:v>2799</c:v>
                </c:pt>
                <c:pt idx="8841">
                  <c:v>2799</c:v>
                </c:pt>
                <c:pt idx="8842">
                  <c:v>2799</c:v>
                </c:pt>
                <c:pt idx="8843">
                  <c:v>2800</c:v>
                </c:pt>
                <c:pt idx="8844">
                  <c:v>2801</c:v>
                </c:pt>
                <c:pt idx="8845">
                  <c:v>2801</c:v>
                </c:pt>
                <c:pt idx="8846">
                  <c:v>2801</c:v>
                </c:pt>
                <c:pt idx="8847">
                  <c:v>2801</c:v>
                </c:pt>
                <c:pt idx="8848">
                  <c:v>2802</c:v>
                </c:pt>
                <c:pt idx="8849">
                  <c:v>2802</c:v>
                </c:pt>
                <c:pt idx="8850">
                  <c:v>2803</c:v>
                </c:pt>
                <c:pt idx="8851">
                  <c:v>2803</c:v>
                </c:pt>
                <c:pt idx="8852">
                  <c:v>2803</c:v>
                </c:pt>
                <c:pt idx="8853">
                  <c:v>2804</c:v>
                </c:pt>
                <c:pt idx="8854">
                  <c:v>2804</c:v>
                </c:pt>
                <c:pt idx="8855">
                  <c:v>2804</c:v>
                </c:pt>
                <c:pt idx="8856">
                  <c:v>2804</c:v>
                </c:pt>
                <c:pt idx="8857">
                  <c:v>2804</c:v>
                </c:pt>
                <c:pt idx="8858">
                  <c:v>2804</c:v>
                </c:pt>
                <c:pt idx="8859">
                  <c:v>2805</c:v>
                </c:pt>
                <c:pt idx="8860">
                  <c:v>2806</c:v>
                </c:pt>
                <c:pt idx="8861">
                  <c:v>2806</c:v>
                </c:pt>
                <c:pt idx="8862">
                  <c:v>2806</c:v>
                </c:pt>
                <c:pt idx="8863">
                  <c:v>2806</c:v>
                </c:pt>
                <c:pt idx="8864">
                  <c:v>2806</c:v>
                </c:pt>
                <c:pt idx="8865">
                  <c:v>2806</c:v>
                </c:pt>
                <c:pt idx="8866">
                  <c:v>2806</c:v>
                </c:pt>
                <c:pt idx="8867">
                  <c:v>2806</c:v>
                </c:pt>
                <c:pt idx="8868">
                  <c:v>2807</c:v>
                </c:pt>
                <c:pt idx="8869">
                  <c:v>2807</c:v>
                </c:pt>
                <c:pt idx="8870">
                  <c:v>2807</c:v>
                </c:pt>
                <c:pt idx="8871">
                  <c:v>2808</c:v>
                </c:pt>
                <c:pt idx="8872">
                  <c:v>2809</c:v>
                </c:pt>
                <c:pt idx="8873">
                  <c:v>2810</c:v>
                </c:pt>
                <c:pt idx="8874">
                  <c:v>2811</c:v>
                </c:pt>
                <c:pt idx="8875">
                  <c:v>2811</c:v>
                </c:pt>
                <c:pt idx="8876">
                  <c:v>2812</c:v>
                </c:pt>
                <c:pt idx="8877">
                  <c:v>2813</c:v>
                </c:pt>
                <c:pt idx="8878">
                  <c:v>2813</c:v>
                </c:pt>
                <c:pt idx="8879">
                  <c:v>2814</c:v>
                </c:pt>
                <c:pt idx="8880">
                  <c:v>2815</c:v>
                </c:pt>
                <c:pt idx="8881">
                  <c:v>2816</c:v>
                </c:pt>
                <c:pt idx="8882">
                  <c:v>2817</c:v>
                </c:pt>
                <c:pt idx="8883">
                  <c:v>2817</c:v>
                </c:pt>
                <c:pt idx="8884">
                  <c:v>2817</c:v>
                </c:pt>
                <c:pt idx="8885">
                  <c:v>2817</c:v>
                </c:pt>
                <c:pt idx="8886">
                  <c:v>2818</c:v>
                </c:pt>
                <c:pt idx="8887">
                  <c:v>2819</c:v>
                </c:pt>
                <c:pt idx="8888">
                  <c:v>2820</c:v>
                </c:pt>
                <c:pt idx="8889">
                  <c:v>2821</c:v>
                </c:pt>
                <c:pt idx="8890">
                  <c:v>2822</c:v>
                </c:pt>
                <c:pt idx="8891">
                  <c:v>2822</c:v>
                </c:pt>
                <c:pt idx="8892">
                  <c:v>2822</c:v>
                </c:pt>
                <c:pt idx="8893">
                  <c:v>2822</c:v>
                </c:pt>
                <c:pt idx="8894">
                  <c:v>2823</c:v>
                </c:pt>
                <c:pt idx="8895">
                  <c:v>2823</c:v>
                </c:pt>
                <c:pt idx="8896">
                  <c:v>2824</c:v>
                </c:pt>
                <c:pt idx="8897">
                  <c:v>2824</c:v>
                </c:pt>
                <c:pt idx="8898">
                  <c:v>2824</c:v>
                </c:pt>
                <c:pt idx="8899">
                  <c:v>2824</c:v>
                </c:pt>
                <c:pt idx="8900">
                  <c:v>2824</c:v>
                </c:pt>
                <c:pt idx="8901">
                  <c:v>2824</c:v>
                </c:pt>
                <c:pt idx="8902">
                  <c:v>2824</c:v>
                </c:pt>
                <c:pt idx="8903">
                  <c:v>2825</c:v>
                </c:pt>
                <c:pt idx="8904">
                  <c:v>2826</c:v>
                </c:pt>
                <c:pt idx="8905">
                  <c:v>2826</c:v>
                </c:pt>
                <c:pt idx="8906">
                  <c:v>2826</c:v>
                </c:pt>
                <c:pt idx="8907">
                  <c:v>2827</c:v>
                </c:pt>
                <c:pt idx="8908">
                  <c:v>2828</c:v>
                </c:pt>
                <c:pt idx="8909">
                  <c:v>2828</c:v>
                </c:pt>
                <c:pt idx="8910">
                  <c:v>2829</c:v>
                </c:pt>
                <c:pt idx="8911">
                  <c:v>2830</c:v>
                </c:pt>
                <c:pt idx="8912">
                  <c:v>2830</c:v>
                </c:pt>
                <c:pt idx="8913">
                  <c:v>2830</c:v>
                </c:pt>
                <c:pt idx="8914">
                  <c:v>2830</c:v>
                </c:pt>
                <c:pt idx="8915">
                  <c:v>2830</c:v>
                </c:pt>
                <c:pt idx="8916">
                  <c:v>2830</c:v>
                </c:pt>
                <c:pt idx="8917">
                  <c:v>2830</c:v>
                </c:pt>
                <c:pt idx="8918">
                  <c:v>2830</c:v>
                </c:pt>
                <c:pt idx="8919">
                  <c:v>2830</c:v>
                </c:pt>
                <c:pt idx="8920">
                  <c:v>2831</c:v>
                </c:pt>
                <c:pt idx="8921">
                  <c:v>2831</c:v>
                </c:pt>
                <c:pt idx="8922">
                  <c:v>2831</c:v>
                </c:pt>
                <c:pt idx="8923">
                  <c:v>2831</c:v>
                </c:pt>
                <c:pt idx="8924">
                  <c:v>2831</c:v>
                </c:pt>
                <c:pt idx="8925">
                  <c:v>2832</c:v>
                </c:pt>
                <c:pt idx="8926">
                  <c:v>2832</c:v>
                </c:pt>
                <c:pt idx="8927">
                  <c:v>2832</c:v>
                </c:pt>
                <c:pt idx="8928">
                  <c:v>2832</c:v>
                </c:pt>
                <c:pt idx="8929">
                  <c:v>2832</c:v>
                </c:pt>
                <c:pt idx="8930">
                  <c:v>2832</c:v>
                </c:pt>
                <c:pt idx="8931">
                  <c:v>2832</c:v>
                </c:pt>
                <c:pt idx="8932">
                  <c:v>2833</c:v>
                </c:pt>
                <c:pt idx="8933">
                  <c:v>2833</c:v>
                </c:pt>
                <c:pt idx="8934">
                  <c:v>2834</c:v>
                </c:pt>
                <c:pt idx="8935">
                  <c:v>2834</c:v>
                </c:pt>
                <c:pt idx="8936">
                  <c:v>2834</c:v>
                </c:pt>
                <c:pt idx="8937">
                  <c:v>2835</c:v>
                </c:pt>
                <c:pt idx="8938">
                  <c:v>2835</c:v>
                </c:pt>
                <c:pt idx="8939">
                  <c:v>2835</c:v>
                </c:pt>
                <c:pt idx="8940">
                  <c:v>2835</c:v>
                </c:pt>
                <c:pt idx="8941">
                  <c:v>2835</c:v>
                </c:pt>
                <c:pt idx="8942">
                  <c:v>2835</c:v>
                </c:pt>
                <c:pt idx="8943">
                  <c:v>2835</c:v>
                </c:pt>
                <c:pt idx="8944">
                  <c:v>2836</c:v>
                </c:pt>
                <c:pt idx="8945">
                  <c:v>2836</c:v>
                </c:pt>
                <c:pt idx="8946">
                  <c:v>2837</c:v>
                </c:pt>
                <c:pt idx="8947">
                  <c:v>2838</c:v>
                </c:pt>
                <c:pt idx="8948">
                  <c:v>2839</c:v>
                </c:pt>
                <c:pt idx="8949">
                  <c:v>2839</c:v>
                </c:pt>
                <c:pt idx="8950">
                  <c:v>2839</c:v>
                </c:pt>
                <c:pt idx="8951">
                  <c:v>2839</c:v>
                </c:pt>
                <c:pt idx="8952">
                  <c:v>2839</c:v>
                </c:pt>
                <c:pt idx="8953">
                  <c:v>2839</c:v>
                </c:pt>
                <c:pt idx="8954">
                  <c:v>2839</c:v>
                </c:pt>
                <c:pt idx="8955">
                  <c:v>2840</c:v>
                </c:pt>
                <c:pt idx="8956">
                  <c:v>2840</c:v>
                </c:pt>
                <c:pt idx="8957">
                  <c:v>2840</c:v>
                </c:pt>
                <c:pt idx="8958">
                  <c:v>2841</c:v>
                </c:pt>
                <c:pt idx="8959">
                  <c:v>2841</c:v>
                </c:pt>
                <c:pt idx="8960">
                  <c:v>2841</c:v>
                </c:pt>
                <c:pt idx="8961">
                  <c:v>2841</c:v>
                </c:pt>
                <c:pt idx="8962">
                  <c:v>2841</c:v>
                </c:pt>
                <c:pt idx="8963">
                  <c:v>2842</c:v>
                </c:pt>
                <c:pt idx="8964">
                  <c:v>2842</c:v>
                </c:pt>
                <c:pt idx="8965">
                  <c:v>2843</c:v>
                </c:pt>
                <c:pt idx="8966">
                  <c:v>2843</c:v>
                </c:pt>
                <c:pt idx="8967">
                  <c:v>2843</c:v>
                </c:pt>
                <c:pt idx="8968">
                  <c:v>2843</c:v>
                </c:pt>
                <c:pt idx="8969">
                  <c:v>2844</c:v>
                </c:pt>
                <c:pt idx="8970">
                  <c:v>2845</c:v>
                </c:pt>
                <c:pt idx="8971">
                  <c:v>2845</c:v>
                </c:pt>
                <c:pt idx="8972">
                  <c:v>2845</c:v>
                </c:pt>
                <c:pt idx="8973">
                  <c:v>2846</c:v>
                </c:pt>
                <c:pt idx="8974">
                  <c:v>2846</c:v>
                </c:pt>
                <c:pt idx="8975">
                  <c:v>2846</c:v>
                </c:pt>
                <c:pt idx="8976">
                  <c:v>2846</c:v>
                </c:pt>
                <c:pt idx="8977">
                  <c:v>2846</c:v>
                </c:pt>
                <c:pt idx="8978">
                  <c:v>2846</c:v>
                </c:pt>
                <c:pt idx="8979">
                  <c:v>2846</c:v>
                </c:pt>
                <c:pt idx="8980">
                  <c:v>2846</c:v>
                </c:pt>
                <c:pt idx="8981">
                  <c:v>2846</c:v>
                </c:pt>
                <c:pt idx="8982">
                  <c:v>2846</c:v>
                </c:pt>
                <c:pt idx="8983">
                  <c:v>2846</c:v>
                </c:pt>
                <c:pt idx="8984">
                  <c:v>2846</c:v>
                </c:pt>
                <c:pt idx="8985">
                  <c:v>2846</c:v>
                </c:pt>
                <c:pt idx="8986">
                  <c:v>2846</c:v>
                </c:pt>
                <c:pt idx="8987">
                  <c:v>2846</c:v>
                </c:pt>
                <c:pt idx="8988">
                  <c:v>2846</c:v>
                </c:pt>
                <c:pt idx="8989">
                  <c:v>2846</c:v>
                </c:pt>
                <c:pt idx="8990">
                  <c:v>2846</c:v>
                </c:pt>
                <c:pt idx="8991">
                  <c:v>2846</c:v>
                </c:pt>
                <c:pt idx="8992">
                  <c:v>2846</c:v>
                </c:pt>
                <c:pt idx="8993">
                  <c:v>2846</c:v>
                </c:pt>
                <c:pt idx="8994">
                  <c:v>2847</c:v>
                </c:pt>
                <c:pt idx="8995">
                  <c:v>2847</c:v>
                </c:pt>
                <c:pt idx="8996">
                  <c:v>2848</c:v>
                </c:pt>
                <c:pt idx="8997">
                  <c:v>2848</c:v>
                </c:pt>
                <c:pt idx="8998">
                  <c:v>2848</c:v>
                </c:pt>
                <c:pt idx="8999">
                  <c:v>2848</c:v>
                </c:pt>
                <c:pt idx="9000">
                  <c:v>2848</c:v>
                </c:pt>
                <c:pt idx="9001">
                  <c:v>2848</c:v>
                </c:pt>
                <c:pt idx="9002">
                  <c:v>2848</c:v>
                </c:pt>
                <c:pt idx="9003">
                  <c:v>2848</c:v>
                </c:pt>
                <c:pt idx="9004">
                  <c:v>2848</c:v>
                </c:pt>
                <c:pt idx="9005">
                  <c:v>2849</c:v>
                </c:pt>
                <c:pt idx="9006">
                  <c:v>2849</c:v>
                </c:pt>
                <c:pt idx="9007">
                  <c:v>2849</c:v>
                </c:pt>
                <c:pt idx="9008">
                  <c:v>2849</c:v>
                </c:pt>
                <c:pt idx="9009">
                  <c:v>2849</c:v>
                </c:pt>
                <c:pt idx="9010">
                  <c:v>2849</c:v>
                </c:pt>
                <c:pt idx="9011">
                  <c:v>2849</c:v>
                </c:pt>
                <c:pt idx="9012">
                  <c:v>2849</c:v>
                </c:pt>
                <c:pt idx="9013">
                  <c:v>2850</c:v>
                </c:pt>
                <c:pt idx="9014">
                  <c:v>2850</c:v>
                </c:pt>
                <c:pt idx="9015">
                  <c:v>2850</c:v>
                </c:pt>
                <c:pt idx="9016">
                  <c:v>2850</c:v>
                </c:pt>
                <c:pt idx="9017">
                  <c:v>2850</c:v>
                </c:pt>
                <c:pt idx="9018">
                  <c:v>2850</c:v>
                </c:pt>
                <c:pt idx="9019">
                  <c:v>2850</c:v>
                </c:pt>
                <c:pt idx="9020">
                  <c:v>2850</c:v>
                </c:pt>
                <c:pt idx="9021">
                  <c:v>2850</c:v>
                </c:pt>
                <c:pt idx="9022">
                  <c:v>2850</c:v>
                </c:pt>
                <c:pt idx="9023">
                  <c:v>2850</c:v>
                </c:pt>
                <c:pt idx="9024">
                  <c:v>2851</c:v>
                </c:pt>
                <c:pt idx="9025">
                  <c:v>2851</c:v>
                </c:pt>
                <c:pt idx="9026">
                  <c:v>2851</c:v>
                </c:pt>
                <c:pt idx="9027">
                  <c:v>2852</c:v>
                </c:pt>
                <c:pt idx="9028">
                  <c:v>2853</c:v>
                </c:pt>
                <c:pt idx="9029">
                  <c:v>2853</c:v>
                </c:pt>
                <c:pt idx="9030">
                  <c:v>2854</c:v>
                </c:pt>
                <c:pt idx="9031">
                  <c:v>2854</c:v>
                </c:pt>
                <c:pt idx="9032">
                  <c:v>2854</c:v>
                </c:pt>
                <c:pt idx="9033">
                  <c:v>2854</c:v>
                </c:pt>
                <c:pt idx="9034">
                  <c:v>2855</c:v>
                </c:pt>
                <c:pt idx="9035">
                  <c:v>2855</c:v>
                </c:pt>
                <c:pt idx="9036">
                  <c:v>2855</c:v>
                </c:pt>
                <c:pt idx="9037">
                  <c:v>2856</c:v>
                </c:pt>
                <c:pt idx="9038">
                  <c:v>2857</c:v>
                </c:pt>
                <c:pt idx="9039">
                  <c:v>2857</c:v>
                </c:pt>
                <c:pt idx="9040">
                  <c:v>2857</c:v>
                </c:pt>
                <c:pt idx="9041">
                  <c:v>2857</c:v>
                </c:pt>
                <c:pt idx="9042">
                  <c:v>2857</c:v>
                </c:pt>
                <c:pt idx="9043">
                  <c:v>2857</c:v>
                </c:pt>
                <c:pt idx="9044">
                  <c:v>2857</c:v>
                </c:pt>
                <c:pt idx="9045">
                  <c:v>2857</c:v>
                </c:pt>
                <c:pt idx="9046">
                  <c:v>2857</c:v>
                </c:pt>
                <c:pt idx="9047">
                  <c:v>2857</c:v>
                </c:pt>
                <c:pt idx="9048">
                  <c:v>2857</c:v>
                </c:pt>
                <c:pt idx="9049">
                  <c:v>2857</c:v>
                </c:pt>
                <c:pt idx="9050">
                  <c:v>2858</c:v>
                </c:pt>
                <c:pt idx="9051">
                  <c:v>2858</c:v>
                </c:pt>
                <c:pt idx="9052">
                  <c:v>2859</c:v>
                </c:pt>
                <c:pt idx="9053">
                  <c:v>2859</c:v>
                </c:pt>
                <c:pt idx="9054">
                  <c:v>2859</c:v>
                </c:pt>
                <c:pt idx="9055">
                  <c:v>2859</c:v>
                </c:pt>
                <c:pt idx="9056">
                  <c:v>2860</c:v>
                </c:pt>
                <c:pt idx="9057">
                  <c:v>2860</c:v>
                </c:pt>
                <c:pt idx="9058">
                  <c:v>2861</c:v>
                </c:pt>
                <c:pt idx="9059">
                  <c:v>2861</c:v>
                </c:pt>
                <c:pt idx="9060">
                  <c:v>2861</c:v>
                </c:pt>
                <c:pt idx="9061">
                  <c:v>2861</c:v>
                </c:pt>
                <c:pt idx="9062">
                  <c:v>2861</c:v>
                </c:pt>
                <c:pt idx="9063">
                  <c:v>2861</c:v>
                </c:pt>
                <c:pt idx="9064">
                  <c:v>2862</c:v>
                </c:pt>
                <c:pt idx="9065">
                  <c:v>2862</c:v>
                </c:pt>
                <c:pt idx="9066">
                  <c:v>2862</c:v>
                </c:pt>
                <c:pt idx="9067">
                  <c:v>2862</c:v>
                </c:pt>
                <c:pt idx="9068">
                  <c:v>2862</c:v>
                </c:pt>
                <c:pt idx="9069">
                  <c:v>2863</c:v>
                </c:pt>
                <c:pt idx="9070">
                  <c:v>2863</c:v>
                </c:pt>
                <c:pt idx="9071">
                  <c:v>2863</c:v>
                </c:pt>
                <c:pt idx="9072">
                  <c:v>2863</c:v>
                </c:pt>
                <c:pt idx="9073">
                  <c:v>2863</c:v>
                </c:pt>
                <c:pt idx="9074">
                  <c:v>2863</c:v>
                </c:pt>
                <c:pt idx="9075">
                  <c:v>2863</c:v>
                </c:pt>
                <c:pt idx="9076">
                  <c:v>2863</c:v>
                </c:pt>
                <c:pt idx="9077">
                  <c:v>2863</c:v>
                </c:pt>
                <c:pt idx="9078">
                  <c:v>2863</c:v>
                </c:pt>
                <c:pt idx="9079">
                  <c:v>2863</c:v>
                </c:pt>
                <c:pt idx="9080">
                  <c:v>2863</c:v>
                </c:pt>
                <c:pt idx="9081">
                  <c:v>2863</c:v>
                </c:pt>
                <c:pt idx="9082">
                  <c:v>2864</c:v>
                </c:pt>
                <c:pt idx="9083">
                  <c:v>2865</c:v>
                </c:pt>
                <c:pt idx="9084">
                  <c:v>2866</c:v>
                </c:pt>
                <c:pt idx="9085">
                  <c:v>2866</c:v>
                </c:pt>
                <c:pt idx="9086">
                  <c:v>2867</c:v>
                </c:pt>
                <c:pt idx="9087">
                  <c:v>2867</c:v>
                </c:pt>
                <c:pt idx="9088">
                  <c:v>2867</c:v>
                </c:pt>
                <c:pt idx="9089">
                  <c:v>2868</c:v>
                </c:pt>
                <c:pt idx="9090">
                  <c:v>2869</c:v>
                </c:pt>
                <c:pt idx="9091">
                  <c:v>2869</c:v>
                </c:pt>
                <c:pt idx="9092">
                  <c:v>2869</c:v>
                </c:pt>
                <c:pt idx="9093">
                  <c:v>2869</c:v>
                </c:pt>
                <c:pt idx="9094">
                  <c:v>2869</c:v>
                </c:pt>
                <c:pt idx="9095">
                  <c:v>2869</c:v>
                </c:pt>
                <c:pt idx="9096">
                  <c:v>2869</c:v>
                </c:pt>
                <c:pt idx="9097">
                  <c:v>2869</c:v>
                </c:pt>
                <c:pt idx="9098">
                  <c:v>2870</c:v>
                </c:pt>
                <c:pt idx="9099">
                  <c:v>2870</c:v>
                </c:pt>
                <c:pt idx="9100">
                  <c:v>2871</c:v>
                </c:pt>
                <c:pt idx="9101">
                  <c:v>2871</c:v>
                </c:pt>
                <c:pt idx="9102">
                  <c:v>2871</c:v>
                </c:pt>
                <c:pt idx="9103">
                  <c:v>2871</c:v>
                </c:pt>
                <c:pt idx="9104">
                  <c:v>2872</c:v>
                </c:pt>
                <c:pt idx="9105">
                  <c:v>2873</c:v>
                </c:pt>
                <c:pt idx="9106">
                  <c:v>2873</c:v>
                </c:pt>
                <c:pt idx="9107">
                  <c:v>2873</c:v>
                </c:pt>
                <c:pt idx="9108">
                  <c:v>2873</c:v>
                </c:pt>
                <c:pt idx="9109">
                  <c:v>2873</c:v>
                </c:pt>
                <c:pt idx="9110">
                  <c:v>2874</c:v>
                </c:pt>
                <c:pt idx="9111">
                  <c:v>2874</c:v>
                </c:pt>
                <c:pt idx="9112">
                  <c:v>2874</c:v>
                </c:pt>
                <c:pt idx="9113">
                  <c:v>2875</c:v>
                </c:pt>
                <c:pt idx="9114">
                  <c:v>2875</c:v>
                </c:pt>
                <c:pt idx="9115">
                  <c:v>2876</c:v>
                </c:pt>
                <c:pt idx="9116">
                  <c:v>2876</c:v>
                </c:pt>
                <c:pt idx="9117">
                  <c:v>2876</c:v>
                </c:pt>
                <c:pt idx="9118">
                  <c:v>2876</c:v>
                </c:pt>
                <c:pt idx="9119">
                  <c:v>2876</c:v>
                </c:pt>
                <c:pt idx="9120">
                  <c:v>2877</c:v>
                </c:pt>
                <c:pt idx="9121">
                  <c:v>2877</c:v>
                </c:pt>
                <c:pt idx="9122">
                  <c:v>2877</c:v>
                </c:pt>
                <c:pt idx="9123">
                  <c:v>2877</c:v>
                </c:pt>
                <c:pt idx="9124">
                  <c:v>2877</c:v>
                </c:pt>
                <c:pt idx="9125">
                  <c:v>2877</c:v>
                </c:pt>
                <c:pt idx="9126">
                  <c:v>2877</c:v>
                </c:pt>
                <c:pt idx="9127">
                  <c:v>2877</c:v>
                </c:pt>
                <c:pt idx="9128">
                  <c:v>2877</c:v>
                </c:pt>
                <c:pt idx="9129">
                  <c:v>2877</c:v>
                </c:pt>
                <c:pt idx="9130">
                  <c:v>2878</c:v>
                </c:pt>
                <c:pt idx="9131">
                  <c:v>2878</c:v>
                </c:pt>
                <c:pt idx="9132">
                  <c:v>2878</c:v>
                </c:pt>
                <c:pt idx="9133">
                  <c:v>2878</c:v>
                </c:pt>
                <c:pt idx="9134">
                  <c:v>2878</c:v>
                </c:pt>
                <c:pt idx="9135">
                  <c:v>2878</c:v>
                </c:pt>
                <c:pt idx="9136">
                  <c:v>2878</c:v>
                </c:pt>
                <c:pt idx="9137">
                  <c:v>2878</c:v>
                </c:pt>
                <c:pt idx="9138">
                  <c:v>2878</c:v>
                </c:pt>
                <c:pt idx="9139">
                  <c:v>2879</c:v>
                </c:pt>
                <c:pt idx="9140">
                  <c:v>2879</c:v>
                </c:pt>
                <c:pt idx="9141">
                  <c:v>2879</c:v>
                </c:pt>
                <c:pt idx="9142">
                  <c:v>2879</c:v>
                </c:pt>
                <c:pt idx="9143">
                  <c:v>2880</c:v>
                </c:pt>
                <c:pt idx="9144">
                  <c:v>2880</c:v>
                </c:pt>
                <c:pt idx="9145">
                  <c:v>2880</c:v>
                </c:pt>
                <c:pt idx="9146">
                  <c:v>2881</c:v>
                </c:pt>
                <c:pt idx="9147">
                  <c:v>2882</c:v>
                </c:pt>
                <c:pt idx="9148">
                  <c:v>2883</c:v>
                </c:pt>
                <c:pt idx="9149">
                  <c:v>2883</c:v>
                </c:pt>
                <c:pt idx="9150">
                  <c:v>2884</c:v>
                </c:pt>
                <c:pt idx="9151">
                  <c:v>2885</c:v>
                </c:pt>
                <c:pt idx="9152">
                  <c:v>2885</c:v>
                </c:pt>
                <c:pt idx="9153">
                  <c:v>2885</c:v>
                </c:pt>
                <c:pt idx="9154">
                  <c:v>2885</c:v>
                </c:pt>
                <c:pt idx="9155">
                  <c:v>2885</c:v>
                </c:pt>
                <c:pt idx="9156">
                  <c:v>2886</c:v>
                </c:pt>
                <c:pt idx="9157">
                  <c:v>2887</c:v>
                </c:pt>
                <c:pt idx="9158">
                  <c:v>2888</c:v>
                </c:pt>
                <c:pt idx="9159">
                  <c:v>2888</c:v>
                </c:pt>
                <c:pt idx="9160">
                  <c:v>2888</c:v>
                </c:pt>
                <c:pt idx="9161">
                  <c:v>2888</c:v>
                </c:pt>
                <c:pt idx="9162">
                  <c:v>2888</c:v>
                </c:pt>
                <c:pt idx="9163">
                  <c:v>2888</c:v>
                </c:pt>
                <c:pt idx="9164">
                  <c:v>2888</c:v>
                </c:pt>
                <c:pt idx="9165">
                  <c:v>2889</c:v>
                </c:pt>
                <c:pt idx="9166">
                  <c:v>2889</c:v>
                </c:pt>
                <c:pt idx="9167">
                  <c:v>2889</c:v>
                </c:pt>
                <c:pt idx="9168">
                  <c:v>2889</c:v>
                </c:pt>
                <c:pt idx="9169">
                  <c:v>2889</c:v>
                </c:pt>
                <c:pt idx="9170">
                  <c:v>2889</c:v>
                </c:pt>
                <c:pt idx="9171">
                  <c:v>2889</c:v>
                </c:pt>
                <c:pt idx="9172">
                  <c:v>2890</c:v>
                </c:pt>
                <c:pt idx="9173">
                  <c:v>2890</c:v>
                </c:pt>
                <c:pt idx="9174">
                  <c:v>2890</c:v>
                </c:pt>
                <c:pt idx="9175">
                  <c:v>2890</c:v>
                </c:pt>
                <c:pt idx="9176">
                  <c:v>2890</c:v>
                </c:pt>
                <c:pt idx="9177">
                  <c:v>2890</c:v>
                </c:pt>
                <c:pt idx="9178">
                  <c:v>2890</c:v>
                </c:pt>
                <c:pt idx="9179">
                  <c:v>2890</c:v>
                </c:pt>
                <c:pt idx="9180">
                  <c:v>2890</c:v>
                </c:pt>
                <c:pt idx="9181">
                  <c:v>2890</c:v>
                </c:pt>
                <c:pt idx="9182">
                  <c:v>2891</c:v>
                </c:pt>
                <c:pt idx="9183">
                  <c:v>2892</c:v>
                </c:pt>
                <c:pt idx="9184">
                  <c:v>2892</c:v>
                </c:pt>
                <c:pt idx="9185">
                  <c:v>2892</c:v>
                </c:pt>
                <c:pt idx="9186">
                  <c:v>2892</c:v>
                </c:pt>
                <c:pt idx="9187">
                  <c:v>2893</c:v>
                </c:pt>
                <c:pt idx="9188">
                  <c:v>2893</c:v>
                </c:pt>
                <c:pt idx="9189">
                  <c:v>2893</c:v>
                </c:pt>
                <c:pt idx="9190">
                  <c:v>2894</c:v>
                </c:pt>
                <c:pt idx="9191">
                  <c:v>2894</c:v>
                </c:pt>
                <c:pt idx="9192">
                  <c:v>2894</c:v>
                </c:pt>
                <c:pt idx="9193">
                  <c:v>2894</c:v>
                </c:pt>
                <c:pt idx="9194">
                  <c:v>2894</c:v>
                </c:pt>
                <c:pt idx="9195">
                  <c:v>2894</c:v>
                </c:pt>
                <c:pt idx="9196">
                  <c:v>2895</c:v>
                </c:pt>
                <c:pt idx="9197">
                  <c:v>2895</c:v>
                </c:pt>
                <c:pt idx="9198">
                  <c:v>2895</c:v>
                </c:pt>
                <c:pt idx="9199">
                  <c:v>2895</c:v>
                </c:pt>
                <c:pt idx="9200">
                  <c:v>2895</c:v>
                </c:pt>
                <c:pt idx="9201">
                  <c:v>2896</c:v>
                </c:pt>
                <c:pt idx="9202">
                  <c:v>2896</c:v>
                </c:pt>
                <c:pt idx="9203">
                  <c:v>2896</c:v>
                </c:pt>
                <c:pt idx="9204">
                  <c:v>2896</c:v>
                </c:pt>
                <c:pt idx="9205">
                  <c:v>2896</c:v>
                </c:pt>
                <c:pt idx="9206">
                  <c:v>2896</c:v>
                </c:pt>
                <c:pt idx="9207">
                  <c:v>2896</c:v>
                </c:pt>
                <c:pt idx="9208">
                  <c:v>2896</c:v>
                </c:pt>
                <c:pt idx="9209">
                  <c:v>2896</c:v>
                </c:pt>
                <c:pt idx="9210">
                  <c:v>2897</c:v>
                </c:pt>
                <c:pt idx="9211">
                  <c:v>2898</c:v>
                </c:pt>
                <c:pt idx="9212">
                  <c:v>2898</c:v>
                </c:pt>
                <c:pt idx="9213">
                  <c:v>2898</c:v>
                </c:pt>
                <c:pt idx="9214">
                  <c:v>2899</c:v>
                </c:pt>
                <c:pt idx="9215">
                  <c:v>2899</c:v>
                </c:pt>
                <c:pt idx="9216">
                  <c:v>2900</c:v>
                </c:pt>
                <c:pt idx="9217">
                  <c:v>2901</c:v>
                </c:pt>
                <c:pt idx="9218">
                  <c:v>2901</c:v>
                </c:pt>
                <c:pt idx="9219">
                  <c:v>2901</c:v>
                </c:pt>
                <c:pt idx="9220">
                  <c:v>2902</c:v>
                </c:pt>
                <c:pt idx="9221">
                  <c:v>2902</c:v>
                </c:pt>
                <c:pt idx="9222">
                  <c:v>2902</c:v>
                </c:pt>
                <c:pt idx="9223">
                  <c:v>2902</c:v>
                </c:pt>
                <c:pt idx="9224">
                  <c:v>2903</c:v>
                </c:pt>
                <c:pt idx="9225">
                  <c:v>2904</c:v>
                </c:pt>
                <c:pt idx="9226">
                  <c:v>2905</c:v>
                </c:pt>
                <c:pt idx="9227">
                  <c:v>2905</c:v>
                </c:pt>
                <c:pt idx="9228">
                  <c:v>2905</c:v>
                </c:pt>
                <c:pt idx="9229">
                  <c:v>2906</c:v>
                </c:pt>
              </c:numCache>
            </c:numRef>
          </c:val>
          <c:smooth val="0"/>
        </c:ser>
        <c:ser>
          <c:idx val="5"/>
          <c:order val="5"/>
          <c:tx>
            <c:strRef>
              <c:f>Sheet2!$S$1</c:f>
              <c:strCache>
                <c:ptCount val="1"/>
                <c:pt idx="0">
                  <c:v>None B</c:v>
                </c:pt>
              </c:strCache>
            </c:strRef>
          </c:tx>
          <c:marker>
            <c:symbol val="none"/>
          </c:marker>
          <c:val>
            <c:numRef>
              <c:f>Sheet2!$S$2:$S$9604</c:f>
              <c:numCache>
                <c:formatCode>General</c:formatCode>
                <c:ptCount val="9603"/>
                <c:pt idx="0">
                  <c:v>1</c:v>
                </c:pt>
                <c:pt idx="1">
                  <c:v>1</c:v>
                </c:pt>
                <c:pt idx="2">
                  <c:v>1</c:v>
                </c:pt>
                <c:pt idx="3">
                  <c:v>1</c:v>
                </c:pt>
                <c:pt idx="4">
                  <c:v>1</c:v>
                </c:pt>
                <c:pt idx="5">
                  <c:v>1</c:v>
                </c:pt>
                <c:pt idx="6">
                  <c:v>2</c:v>
                </c:pt>
                <c:pt idx="7">
                  <c:v>2</c:v>
                </c:pt>
                <c:pt idx="8">
                  <c:v>2</c:v>
                </c:pt>
                <c:pt idx="9">
                  <c:v>2</c:v>
                </c:pt>
                <c:pt idx="10">
                  <c:v>2</c:v>
                </c:pt>
                <c:pt idx="11">
                  <c:v>2</c:v>
                </c:pt>
                <c:pt idx="12">
                  <c:v>2</c:v>
                </c:pt>
                <c:pt idx="13">
                  <c:v>2</c:v>
                </c:pt>
                <c:pt idx="14">
                  <c:v>2</c:v>
                </c:pt>
                <c:pt idx="15">
                  <c:v>3</c:v>
                </c:pt>
                <c:pt idx="16">
                  <c:v>3</c:v>
                </c:pt>
                <c:pt idx="17">
                  <c:v>3</c:v>
                </c:pt>
                <c:pt idx="18">
                  <c:v>4</c:v>
                </c:pt>
                <c:pt idx="19">
                  <c:v>4</c:v>
                </c:pt>
                <c:pt idx="20">
                  <c:v>5</c:v>
                </c:pt>
                <c:pt idx="21">
                  <c:v>5</c:v>
                </c:pt>
                <c:pt idx="22">
                  <c:v>6</c:v>
                </c:pt>
                <c:pt idx="23">
                  <c:v>6</c:v>
                </c:pt>
                <c:pt idx="24">
                  <c:v>6</c:v>
                </c:pt>
                <c:pt idx="25">
                  <c:v>6</c:v>
                </c:pt>
                <c:pt idx="26">
                  <c:v>6</c:v>
                </c:pt>
                <c:pt idx="27">
                  <c:v>6</c:v>
                </c:pt>
                <c:pt idx="28">
                  <c:v>6</c:v>
                </c:pt>
                <c:pt idx="29">
                  <c:v>6</c:v>
                </c:pt>
                <c:pt idx="30">
                  <c:v>7</c:v>
                </c:pt>
                <c:pt idx="31">
                  <c:v>7</c:v>
                </c:pt>
                <c:pt idx="32">
                  <c:v>8</c:v>
                </c:pt>
                <c:pt idx="33">
                  <c:v>8</c:v>
                </c:pt>
                <c:pt idx="34">
                  <c:v>8</c:v>
                </c:pt>
                <c:pt idx="35">
                  <c:v>8</c:v>
                </c:pt>
                <c:pt idx="36">
                  <c:v>8</c:v>
                </c:pt>
                <c:pt idx="37">
                  <c:v>8</c:v>
                </c:pt>
                <c:pt idx="38">
                  <c:v>8</c:v>
                </c:pt>
                <c:pt idx="39">
                  <c:v>9</c:v>
                </c:pt>
                <c:pt idx="40">
                  <c:v>9</c:v>
                </c:pt>
                <c:pt idx="41">
                  <c:v>9</c:v>
                </c:pt>
                <c:pt idx="42">
                  <c:v>9</c:v>
                </c:pt>
                <c:pt idx="43">
                  <c:v>10</c:v>
                </c:pt>
                <c:pt idx="44">
                  <c:v>10</c:v>
                </c:pt>
                <c:pt idx="45">
                  <c:v>11</c:v>
                </c:pt>
                <c:pt idx="46">
                  <c:v>12</c:v>
                </c:pt>
                <c:pt idx="47">
                  <c:v>12</c:v>
                </c:pt>
                <c:pt idx="48">
                  <c:v>12</c:v>
                </c:pt>
                <c:pt idx="49">
                  <c:v>12</c:v>
                </c:pt>
                <c:pt idx="50">
                  <c:v>12</c:v>
                </c:pt>
                <c:pt idx="51">
                  <c:v>12</c:v>
                </c:pt>
                <c:pt idx="52">
                  <c:v>12</c:v>
                </c:pt>
                <c:pt idx="53">
                  <c:v>12</c:v>
                </c:pt>
                <c:pt idx="54">
                  <c:v>12</c:v>
                </c:pt>
                <c:pt idx="55">
                  <c:v>13</c:v>
                </c:pt>
                <c:pt idx="56">
                  <c:v>13</c:v>
                </c:pt>
                <c:pt idx="57">
                  <c:v>13</c:v>
                </c:pt>
                <c:pt idx="58">
                  <c:v>13</c:v>
                </c:pt>
                <c:pt idx="59">
                  <c:v>13</c:v>
                </c:pt>
                <c:pt idx="60">
                  <c:v>14</c:v>
                </c:pt>
                <c:pt idx="61">
                  <c:v>14</c:v>
                </c:pt>
                <c:pt idx="62">
                  <c:v>14</c:v>
                </c:pt>
                <c:pt idx="63">
                  <c:v>14</c:v>
                </c:pt>
                <c:pt idx="64">
                  <c:v>14</c:v>
                </c:pt>
                <c:pt idx="65">
                  <c:v>14</c:v>
                </c:pt>
                <c:pt idx="66">
                  <c:v>14</c:v>
                </c:pt>
                <c:pt idx="67">
                  <c:v>14</c:v>
                </c:pt>
                <c:pt idx="68">
                  <c:v>14</c:v>
                </c:pt>
                <c:pt idx="69">
                  <c:v>15</c:v>
                </c:pt>
                <c:pt idx="70">
                  <c:v>15</c:v>
                </c:pt>
                <c:pt idx="71">
                  <c:v>15</c:v>
                </c:pt>
                <c:pt idx="72">
                  <c:v>16</c:v>
                </c:pt>
                <c:pt idx="73">
                  <c:v>16</c:v>
                </c:pt>
                <c:pt idx="74">
                  <c:v>16</c:v>
                </c:pt>
                <c:pt idx="75">
                  <c:v>17</c:v>
                </c:pt>
                <c:pt idx="76">
                  <c:v>18</c:v>
                </c:pt>
                <c:pt idx="77">
                  <c:v>18</c:v>
                </c:pt>
                <c:pt idx="78">
                  <c:v>19</c:v>
                </c:pt>
                <c:pt idx="79">
                  <c:v>19</c:v>
                </c:pt>
                <c:pt idx="80">
                  <c:v>19</c:v>
                </c:pt>
                <c:pt idx="81">
                  <c:v>20</c:v>
                </c:pt>
                <c:pt idx="82">
                  <c:v>20</c:v>
                </c:pt>
                <c:pt idx="83">
                  <c:v>20</c:v>
                </c:pt>
                <c:pt idx="84">
                  <c:v>20</c:v>
                </c:pt>
                <c:pt idx="85">
                  <c:v>20</c:v>
                </c:pt>
                <c:pt idx="86">
                  <c:v>21</c:v>
                </c:pt>
                <c:pt idx="87">
                  <c:v>21</c:v>
                </c:pt>
                <c:pt idx="88">
                  <c:v>21</c:v>
                </c:pt>
                <c:pt idx="89">
                  <c:v>21</c:v>
                </c:pt>
                <c:pt idx="90">
                  <c:v>21</c:v>
                </c:pt>
                <c:pt idx="91">
                  <c:v>21</c:v>
                </c:pt>
                <c:pt idx="92">
                  <c:v>21</c:v>
                </c:pt>
                <c:pt idx="93">
                  <c:v>21</c:v>
                </c:pt>
                <c:pt idx="94">
                  <c:v>21</c:v>
                </c:pt>
                <c:pt idx="95">
                  <c:v>21</c:v>
                </c:pt>
                <c:pt idx="96">
                  <c:v>21</c:v>
                </c:pt>
                <c:pt idx="97">
                  <c:v>22</c:v>
                </c:pt>
                <c:pt idx="98">
                  <c:v>23</c:v>
                </c:pt>
                <c:pt idx="99">
                  <c:v>24</c:v>
                </c:pt>
                <c:pt idx="100">
                  <c:v>25</c:v>
                </c:pt>
                <c:pt idx="101">
                  <c:v>26</c:v>
                </c:pt>
                <c:pt idx="102">
                  <c:v>26</c:v>
                </c:pt>
                <c:pt idx="103">
                  <c:v>26</c:v>
                </c:pt>
                <c:pt idx="104">
                  <c:v>27</c:v>
                </c:pt>
                <c:pt idx="105">
                  <c:v>28</c:v>
                </c:pt>
                <c:pt idx="106">
                  <c:v>29</c:v>
                </c:pt>
                <c:pt idx="107">
                  <c:v>29</c:v>
                </c:pt>
                <c:pt idx="108">
                  <c:v>29</c:v>
                </c:pt>
                <c:pt idx="109">
                  <c:v>30</c:v>
                </c:pt>
                <c:pt idx="110">
                  <c:v>30</c:v>
                </c:pt>
                <c:pt idx="111">
                  <c:v>30</c:v>
                </c:pt>
                <c:pt idx="112">
                  <c:v>30</c:v>
                </c:pt>
                <c:pt idx="113">
                  <c:v>30</c:v>
                </c:pt>
                <c:pt idx="114">
                  <c:v>30</c:v>
                </c:pt>
                <c:pt idx="115">
                  <c:v>30</c:v>
                </c:pt>
                <c:pt idx="116">
                  <c:v>31</c:v>
                </c:pt>
                <c:pt idx="117">
                  <c:v>32</c:v>
                </c:pt>
                <c:pt idx="118">
                  <c:v>32</c:v>
                </c:pt>
                <c:pt idx="119">
                  <c:v>33</c:v>
                </c:pt>
                <c:pt idx="120">
                  <c:v>34</c:v>
                </c:pt>
                <c:pt idx="121">
                  <c:v>35</c:v>
                </c:pt>
                <c:pt idx="122">
                  <c:v>35</c:v>
                </c:pt>
                <c:pt idx="123">
                  <c:v>36</c:v>
                </c:pt>
                <c:pt idx="124">
                  <c:v>36</c:v>
                </c:pt>
                <c:pt idx="125">
                  <c:v>37</c:v>
                </c:pt>
                <c:pt idx="126">
                  <c:v>37</c:v>
                </c:pt>
                <c:pt idx="127">
                  <c:v>38</c:v>
                </c:pt>
                <c:pt idx="128">
                  <c:v>38</c:v>
                </c:pt>
                <c:pt idx="129">
                  <c:v>39</c:v>
                </c:pt>
                <c:pt idx="130">
                  <c:v>39</c:v>
                </c:pt>
                <c:pt idx="131">
                  <c:v>40</c:v>
                </c:pt>
                <c:pt idx="132">
                  <c:v>41</c:v>
                </c:pt>
                <c:pt idx="133">
                  <c:v>41</c:v>
                </c:pt>
                <c:pt idx="134">
                  <c:v>41</c:v>
                </c:pt>
                <c:pt idx="135">
                  <c:v>42</c:v>
                </c:pt>
                <c:pt idx="136">
                  <c:v>42</c:v>
                </c:pt>
                <c:pt idx="137">
                  <c:v>42</c:v>
                </c:pt>
                <c:pt idx="138">
                  <c:v>42</c:v>
                </c:pt>
                <c:pt idx="139">
                  <c:v>43</c:v>
                </c:pt>
                <c:pt idx="140">
                  <c:v>43</c:v>
                </c:pt>
                <c:pt idx="141">
                  <c:v>43</c:v>
                </c:pt>
                <c:pt idx="142">
                  <c:v>44</c:v>
                </c:pt>
                <c:pt idx="143">
                  <c:v>45</c:v>
                </c:pt>
                <c:pt idx="144">
                  <c:v>45</c:v>
                </c:pt>
                <c:pt idx="145">
                  <c:v>45</c:v>
                </c:pt>
                <c:pt idx="146">
                  <c:v>45</c:v>
                </c:pt>
                <c:pt idx="147">
                  <c:v>45</c:v>
                </c:pt>
                <c:pt idx="148">
                  <c:v>45</c:v>
                </c:pt>
                <c:pt idx="149">
                  <c:v>45</c:v>
                </c:pt>
                <c:pt idx="150">
                  <c:v>46</c:v>
                </c:pt>
                <c:pt idx="151">
                  <c:v>46</c:v>
                </c:pt>
                <c:pt idx="152">
                  <c:v>46</c:v>
                </c:pt>
                <c:pt idx="153">
                  <c:v>46</c:v>
                </c:pt>
                <c:pt idx="154">
                  <c:v>46</c:v>
                </c:pt>
                <c:pt idx="155">
                  <c:v>47</c:v>
                </c:pt>
                <c:pt idx="156">
                  <c:v>47</c:v>
                </c:pt>
                <c:pt idx="157">
                  <c:v>48</c:v>
                </c:pt>
                <c:pt idx="158">
                  <c:v>48</c:v>
                </c:pt>
                <c:pt idx="159">
                  <c:v>48</c:v>
                </c:pt>
                <c:pt idx="160">
                  <c:v>48</c:v>
                </c:pt>
                <c:pt idx="161">
                  <c:v>48</c:v>
                </c:pt>
                <c:pt idx="162">
                  <c:v>48</c:v>
                </c:pt>
                <c:pt idx="163">
                  <c:v>48</c:v>
                </c:pt>
                <c:pt idx="164">
                  <c:v>48</c:v>
                </c:pt>
                <c:pt idx="165">
                  <c:v>49</c:v>
                </c:pt>
                <c:pt idx="166">
                  <c:v>50</c:v>
                </c:pt>
                <c:pt idx="167">
                  <c:v>50</c:v>
                </c:pt>
                <c:pt idx="168">
                  <c:v>50</c:v>
                </c:pt>
                <c:pt idx="169">
                  <c:v>50</c:v>
                </c:pt>
                <c:pt idx="170">
                  <c:v>50</c:v>
                </c:pt>
                <c:pt idx="171">
                  <c:v>50</c:v>
                </c:pt>
                <c:pt idx="172">
                  <c:v>50</c:v>
                </c:pt>
                <c:pt idx="173">
                  <c:v>50</c:v>
                </c:pt>
                <c:pt idx="174">
                  <c:v>50</c:v>
                </c:pt>
                <c:pt idx="175">
                  <c:v>50</c:v>
                </c:pt>
                <c:pt idx="176">
                  <c:v>50</c:v>
                </c:pt>
                <c:pt idx="177">
                  <c:v>50</c:v>
                </c:pt>
                <c:pt idx="178">
                  <c:v>51</c:v>
                </c:pt>
                <c:pt idx="179">
                  <c:v>51</c:v>
                </c:pt>
                <c:pt idx="180">
                  <c:v>52</c:v>
                </c:pt>
                <c:pt idx="181">
                  <c:v>52</c:v>
                </c:pt>
                <c:pt idx="182">
                  <c:v>52</c:v>
                </c:pt>
                <c:pt idx="183">
                  <c:v>53</c:v>
                </c:pt>
                <c:pt idx="184">
                  <c:v>54</c:v>
                </c:pt>
                <c:pt idx="185">
                  <c:v>54</c:v>
                </c:pt>
                <c:pt idx="186">
                  <c:v>54</c:v>
                </c:pt>
                <c:pt idx="187">
                  <c:v>54</c:v>
                </c:pt>
                <c:pt idx="188">
                  <c:v>54</c:v>
                </c:pt>
                <c:pt idx="189">
                  <c:v>54</c:v>
                </c:pt>
                <c:pt idx="190">
                  <c:v>54</c:v>
                </c:pt>
                <c:pt idx="191">
                  <c:v>55</c:v>
                </c:pt>
                <c:pt idx="192">
                  <c:v>56</c:v>
                </c:pt>
                <c:pt idx="193">
                  <c:v>56</c:v>
                </c:pt>
                <c:pt idx="194">
                  <c:v>56</c:v>
                </c:pt>
                <c:pt idx="195">
                  <c:v>56</c:v>
                </c:pt>
                <c:pt idx="196">
                  <c:v>57</c:v>
                </c:pt>
                <c:pt idx="197">
                  <c:v>57</c:v>
                </c:pt>
                <c:pt idx="198">
                  <c:v>57</c:v>
                </c:pt>
                <c:pt idx="199">
                  <c:v>57</c:v>
                </c:pt>
                <c:pt idx="200">
                  <c:v>57</c:v>
                </c:pt>
                <c:pt idx="201">
                  <c:v>57</c:v>
                </c:pt>
                <c:pt idx="202">
                  <c:v>57</c:v>
                </c:pt>
                <c:pt idx="203">
                  <c:v>57</c:v>
                </c:pt>
                <c:pt idx="204">
                  <c:v>57</c:v>
                </c:pt>
                <c:pt idx="205">
                  <c:v>57</c:v>
                </c:pt>
                <c:pt idx="206">
                  <c:v>58</c:v>
                </c:pt>
                <c:pt idx="207">
                  <c:v>59</c:v>
                </c:pt>
                <c:pt idx="208">
                  <c:v>59</c:v>
                </c:pt>
                <c:pt idx="209">
                  <c:v>60</c:v>
                </c:pt>
                <c:pt idx="210">
                  <c:v>60</c:v>
                </c:pt>
                <c:pt idx="211">
                  <c:v>61</c:v>
                </c:pt>
                <c:pt idx="212">
                  <c:v>62</c:v>
                </c:pt>
                <c:pt idx="213">
                  <c:v>63</c:v>
                </c:pt>
                <c:pt idx="214">
                  <c:v>63</c:v>
                </c:pt>
                <c:pt idx="215">
                  <c:v>64</c:v>
                </c:pt>
                <c:pt idx="216">
                  <c:v>64</c:v>
                </c:pt>
                <c:pt idx="217">
                  <c:v>64</c:v>
                </c:pt>
                <c:pt idx="218">
                  <c:v>64</c:v>
                </c:pt>
                <c:pt idx="219">
                  <c:v>65</c:v>
                </c:pt>
                <c:pt idx="220">
                  <c:v>65</c:v>
                </c:pt>
                <c:pt idx="221">
                  <c:v>65</c:v>
                </c:pt>
                <c:pt idx="222">
                  <c:v>65</c:v>
                </c:pt>
                <c:pt idx="223">
                  <c:v>66</c:v>
                </c:pt>
                <c:pt idx="224">
                  <c:v>67</c:v>
                </c:pt>
                <c:pt idx="225">
                  <c:v>68</c:v>
                </c:pt>
                <c:pt idx="226">
                  <c:v>68</c:v>
                </c:pt>
                <c:pt idx="227">
                  <c:v>68</c:v>
                </c:pt>
                <c:pt idx="228">
                  <c:v>68</c:v>
                </c:pt>
                <c:pt idx="229">
                  <c:v>69</c:v>
                </c:pt>
                <c:pt idx="230">
                  <c:v>69</c:v>
                </c:pt>
                <c:pt idx="231">
                  <c:v>70</c:v>
                </c:pt>
                <c:pt idx="232">
                  <c:v>70</c:v>
                </c:pt>
                <c:pt idx="233">
                  <c:v>70</c:v>
                </c:pt>
                <c:pt idx="234">
                  <c:v>70</c:v>
                </c:pt>
                <c:pt idx="235">
                  <c:v>70</c:v>
                </c:pt>
                <c:pt idx="236">
                  <c:v>70</c:v>
                </c:pt>
                <c:pt idx="237">
                  <c:v>70</c:v>
                </c:pt>
                <c:pt idx="238">
                  <c:v>70</c:v>
                </c:pt>
                <c:pt idx="239">
                  <c:v>70</c:v>
                </c:pt>
                <c:pt idx="240">
                  <c:v>71</c:v>
                </c:pt>
                <c:pt idx="241">
                  <c:v>72</c:v>
                </c:pt>
                <c:pt idx="242">
                  <c:v>73</c:v>
                </c:pt>
                <c:pt idx="243">
                  <c:v>73</c:v>
                </c:pt>
                <c:pt idx="244">
                  <c:v>73</c:v>
                </c:pt>
                <c:pt idx="245">
                  <c:v>73</c:v>
                </c:pt>
                <c:pt idx="246">
                  <c:v>73</c:v>
                </c:pt>
                <c:pt idx="247">
                  <c:v>73</c:v>
                </c:pt>
                <c:pt idx="248">
                  <c:v>73</c:v>
                </c:pt>
                <c:pt idx="249">
                  <c:v>73</c:v>
                </c:pt>
                <c:pt idx="250">
                  <c:v>73</c:v>
                </c:pt>
                <c:pt idx="251">
                  <c:v>74</c:v>
                </c:pt>
                <c:pt idx="252">
                  <c:v>74</c:v>
                </c:pt>
                <c:pt idx="253">
                  <c:v>74</c:v>
                </c:pt>
                <c:pt idx="254">
                  <c:v>74</c:v>
                </c:pt>
                <c:pt idx="255">
                  <c:v>75</c:v>
                </c:pt>
                <c:pt idx="256">
                  <c:v>75</c:v>
                </c:pt>
                <c:pt idx="257">
                  <c:v>75</c:v>
                </c:pt>
                <c:pt idx="258">
                  <c:v>76</c:v>
                </c:pt>
                <c:pt idx="259">
                  <c:v>76</c:v>
                </c:pt>
                <c:pt idx="260">
                  <c:v>76</c:v>
                </c:pt>
                <c:pt idx="261">
                  <c:v>76</c:v>
                </c:pt>
                <c:pt idx="262">
                  <c:v>76</c:v>
                </c:pt>
                <c:pt idx="263">
                  <c:v>76</c:v>
                </c:pt>
                <c:pt idx="264">
                  <c:v>76</c:v>
                </c:pt>
                <c:pt idx="265">
                  <c:v>76</c:v>
                </c:pt>
                <c:pt idx="266">
                  <c:v>77</c:v>
                </c:pt>
                <c:pt idx="267">
                  <c:v>77</c:v>
                </c:pt>
                <c:pt idx="268">
                  <c:v>78</c:v>
                </c:pt>
                <c:pt idx="269">
                  <c:v>79</c:v>
                </c:pt>
                <c:pt idx="270">
                  <c:v>80</c:v>
                </c:pt>
                <c:pt idx="271">
                  <c:v>80</c:v>
                </c:pt>
                <c:pt idx="272">
                  <c:v>80</c:v>
                </c:pt>
                <c:pt idx="273">
                  <c:v>80</c:v>
                </c:pt>
                <c:pt idx="274">
                  <c:v>80</c:v>
                </c:pt>
                <c:pt idx="275">
                  <c:v>80</c:v>
                </c:pt>
                <c:pt idx="276">
                  <c:v>80</c:v>
                </c:pt>
                <c:pt idx="277">
                  <c:v>80</c:v>
                </c:pt>
                <c:pt idx="278">
                  <c:v>81</c:v>
                </c:pt>
                <c:pt idx="279">
                  <c:v>81</c:v>
                </c:pt>
                <c:pt idx="280">
                  <c:v>81</c:v>
                </c:pt>
                <c:pt idx="281">
                  <c:v>81</c:v>
                </c:pt>
                <c:pt idx="282">
                  <c:v>81</c:v>
                </c:pt>
                <c:pt idx="283">
                  <c:v>81</c:v>
                </c:pt>
                <c:pt idx="284">
                  <c:v>81</c:v>
                </c:pt>
                <c:pt idx="285">
                  <c:v>82</c:v>
                </c:pt>
                <c:pt idx="286">
                  <c:v>82</c:v>
                </c:pt>
                <c:pt idx="287">
                  <c:v>82</c:v>
                </c:pt>
                <c:pt idx="288">
                  <c:v>82</c:v>
                </c:pt>
                <c:pt idx="289">
                  <c:v>82</c:v>
                </c:pt>
                <c:pt idx="290">
                  <c:v>82</c:v>
                </c:pt>
                <c:pt idx="291">
                  <c:v>82</c:v>
                </c:pt>
                <c:pt idx="292">
                  <c:v>83</c:v>
                </c:pt>
                <c:pt idx="293">
                  <c:v>84</c:v>
                </c:pt>
                <c:pt idx="294">
                  <c:v>84</c:v>
                </c:pt>
                <c:pt idx="295">
                  <c:v>84</c:v>
                </c:pt>
                <c:pt idx="296">
                  <c:v>84</c:v>
                </c:pt>
                <c:pt idx="297">
                  <c:v>84</c:v>
                </c:pt>
                <c:pt idx="298">
                  <c:v>85</c:v>
                </c:pt>
                <c:pt idx="299">
                  <c:v>85</c:v>
                </c:pt>
                <c:pt idx="300">
                  <c:v>86</c:v>
                </c:pt>
                <c:pt idx="301">
                  <c:v>87</c:v>
                </c:pt>
                <c:pt idx="302">
                  <c:v>88</c:v>
                </c:pt>
                <c:pt idx="303">
                  <c:v>89</c:v>
                </c:pt>
                <c:pt idx="304">
                  <c:v>90</c:v>
                </c:pt>
                <c:pt idx="305">
                  <c:v>91</c:v>
                </c:pt>
                <c:pt idx="306">
                  <c:v>91</c:v>
                </c:pt>
                <c:pt idx="307">
                  <c:v>91</c:v>
                </c:pt>
                <c:pt idx="308">
                  <c:v>91</c:v>
                </c:pt>
                <c:pt idx="309">
                  <c:v>91</c:v>
                </c:pt>
                <c:pt idx="310">
                  <c:v>91</c:v>
                </c:pt>
                <c:pt idx="311">
                  <c:v>91</c:v>
                </c:pt>
                <c:pt idx="312">
                  <c:v>91</c:v>
                </c:pt>
                <c:pt idx="313">
                  <c:v>91</c:v>
                </c:pt>
                <c:pt idx="314">
                  <c:v>91</c:v>
                </c:pt>
                <c:pt idx="315">
                  <c:v>91</c:v>
                </c:pt>
                <c:pt idx="316">
                  <c:v>91</c:v>
                </c:pt>
                <c:pt idx="317">
                  <c:v>92</c:v>
                </c:pt>
                <c:pt idx="318">
                  <c:v>92</c:v>
                </c:pt>
                <c:pt idx="319">
                  <c:v>92</c:v>
                </c:pt>
                <c:pt idx="320">
                  <c:v>92</c:v>
                </c:pt>
                <c:pt idx="321">
                  <c:v>92</c:v>
                </c:pt>
                <c:pt idx="322">
                  <c:v>92</c:v>
                </c:pt>
                <c:pt idx="323">
                  <c:v>92</c:v>
                </c:pt>
                <c:pt idx="324">
                  <c:v>92</c:v>
                </c:pt>
                <c:pt idx="325">
                  <c:v>92</c:v>
                </c:pt>
                <c:pt idx="326">
                  <c:v>92</c:v>
                </c:pt>
                <c:pt idx="327">
                  <c:v>92</c:v>
                </c:pt>
                <c:pt idx="328">
                  <c:v>92</c:v>
                </c:pt>
                <c:pt idx="329">
                  <c:v>92</c:v>
                </c:pt>
                <c:pt idx="330">
                  <c:v>92</c:v>
                </c:pt>
                <c:pt idx="331">
                  <c:v>93</c:v>
                </c:pt>
                <c:pt idx="332">
                  <c:v>93</c:v>
                </c:pt>
                <c:pt idx="333">
                  <c:v>93</c:v>
                </c:pt>
                <c:pt idx="334">
                  <c:v>94</c:v>
                </c:pt>
                <c:pt idx="335">
                  <c:v>95</c:v>
                </c:pt>
                <c:pt idx="336">
                  <c:v>96</c:v>
                </c:pt>
                <c:pt idx="337">
                  <c:v>96</c:v>
                </c:pt>
                <c:pt idx="338">
                  <c:v>96</c:v>
                </c:pt>
                <c:pt idx="339">
                  <c:v>96</c:v>
                </c:pt>
                <c:pt idx="340">
                  <c:v>97</c:v>
                </c:pt>
                <c:pt idx="341">
                  <c:v>97</c:v>
                </c:pt>
                <c:pt idx="342">
                  <c:v>97</c:v>
                </c:pt>
                <c:pt idx="343">
                  <c:v>97</c:v>
                </c:pt>
                <c:pt idx="344">
                  <c:v>97</c:v>
                </c:pt>
                <c:pt idx="345">
                  <c:v>97</c:v>
                </c:pt>
                <c:pt idx="346">
                  <c:v>97</c:v>
                </c:pt>
                <c:pt idx="347">
                  <c:v>97</c:v>
                </c:pt>
                <c:pt idx="348">
                  <c:v>97</c:v>
                </c:pt>
                <c:pt idx="349">
                  <c:v>97</c:v>
                </c:pt>
                <c:pt idx="350">
                  <c:v>98</c:v>
                </c:pt>
                <c:pt idx="351">
                  <c:v>98</c:v>
                </c:pt>
                <c:pt idx="352">
                  <c:v>99</c:v>
                </c:pt>
                <c:pt idx="353">
                  <c:v>100</c:v>
                </c:pt>
                <c:pt idx="354">
                  <c:v>101</c:v>
                </c:pt>
                <c:pt idx="355">
                  <c:v>101</c:v>
                </c:pt>
                <c:pt idx="356">
                  <c:v>102</c:v>
                </c:pt>
                <c:pt idx="357">
                  <c:v>103</c:v>
                </c:pt>
                <c:pt idx="358">
                  <c:v>103</c:v>
                </c:pt>
                <c:pt idx="359">
                  <c:v>104</c:v>
                </c:pt>
                <c:pt idx="360">
                  <c:v>104</c:v>
                </c:pt>
                <c:pt idx="361">
                  <c:v>105</c:v>
                </c:pt>
                <c:pt idx="362">
                  <c:v>105</c:v>
                </c:pt>
                <c:pt idx="363">
                  <c:v>106</c:v>
                </c:pt>
                <c:pt idx="364">
                  <c:v>107</c:v>
                </c:pt>
                <c:pt idx="365">
                  <c:v>108</c:v>
                </c:pt>
                <c:pt idx="366">
                  <c:v>108</c:v>
                </c:pt>
                <c:pt idx="367">
                  <c:v>109</c:v>
                </c:pt>
                <c:pt idx="368">
                  <c:v>110</c:v>
                </c:pt>
                <c:pt idx="369">
                  <c:v>111</c:v>
                </c:pt>
                <c:pt idx="370">
                  <c:v>111</c:v>
                </c:pt>
                <c:pt idx="371">
                  <c:v>112</c:v>
                </c:pt>
                <c:pt idx="372">
                  <c:v>112</c:v>
                </c:pt>
                <c:pt idx="373">
                  <c:v>112</c:v>
                </c:pt>
                <c:pt idx="374">
                  <c:v>113</c:v>
                </c:pt>
                <c:pt idx="375">
                  <c:v>114</c:v>
                </c:pt>
                <c:pt idx="376">
                  <c:v>114</c:v>
                </c:pt>
                <c:pt idx="377">
                  <c:v>114</c:v>
                </c:pt>
                <c:pt idx="378">
                  <c:v>115</c:v>
                </c:pt>
                <c:pt idx="379">
                  <c:v>115</c:v>
                </c:pt>
                <c:pt idx="380">
                  <c:v>115</c:v>
                </c:pt>
                <c:pt idx="381">
                  <c:v>116</c:v>
                </c:pt>
                <c:pt idx="382">
                  <c:v>117</c:v>
                </c:pt>
                <c:pt idx="383">
                  <c:v>118</c:v>
                </c:pt>
                <c:pt idx="384">
                  <c:v>118</c:v>
                </c:pt>
                <c:pt idx="385">
                  <c:v>119</c:v>
                </c:pt>
                <c:pt idx="386">
                  <c:v>120</c:v>
                </c:pt>
                <c:pt idx="387">
                  <c:v>121</c:v>
                </c:pt>
                <c:pt idx="388">
                  <c:v>121</c:v>
                </c:pt>
                <c:pt idx="389">
                  <c:v>122</c:v>
                </c:pt>
                <c:pt idx="390">
                  <c:v>123</c:v>
                </c:pt>
                <c:pt idx="391">
                  <c:v>123</c:v>
                </c:pt>
                <c:pt idx="392">
                  <c:v>123</c:v>
                </c:pt>
                <c:pt idx="393">
                  <c:v>123</c:v>
                </c:pt>
                <c:pt idx="394">
                  <c:v>123</c:v>
                </c:pt>
                <c:pt idx="395">
                  <c:v>123</c:v>
                </c:pt>
                <c:pt idx="396">
                  <c:v>123</c:v>
                </c:pt>
                <c:pt idx="397">
                  <c:v>123</c:v>
                </c:pt>
                <c:pt idx="398">
                  <c:v>123</c:v>
                </c:pt>
                <c:pt idx="399">
                  <c:v>124</c:v>
                </c:pt>
                <c:pt idx="400">
                  <c:v>125</c:v>
                </c:pt>
                <c:pt idx="401">
                  <c:v>126</c:v>
                </c:pt>
                <c:pt idx="402">
                  <c:v>126</c:v>
                </c:pt>
                <c:pt idx="403">
                  <c:v>126</c:v>
                </c:pt>
                <c:pt idx="404">
                  <c:v>126</c:v>
                </c:pt>
                <c:pt idx="405">
                  <c:v>127</c:v>
                </c:pt>
                <c:pt idx="406">
                  <c:v>128</c:v>
                </c:pt>
                <c:pt idx="407">
                  <c:v>128</c:v>
                </c:pt>
                <c:pt idx="408">
                  <c:v>128</c:v>
                </c:pt>
                <c:pt idx="409">
                  <c:v>128</c:v>
                </c:pt>
                <c:pt idx="410">
                  <c:v>128</c:v>
                </c:pt>
                <c:pt idx="411">
                  <c:v>128</c:v>
                </c:pt>
                <c:pt idx="412">
                  <c:v>128</c:v>
                </c:pt>
                <c:pt idx="413">
                  <c:v>128</c:v>
                </c:pt>
                <c:pt idx="414">
                  <c:v>128</c:v>
                </c:pt>
                <c:pt idx="415">
                  <c:v>129</c:v>
                </c:pt>
                <c:pt idx="416">
                  <c:v>129</c:v>
                </c:pt>
                <c:pt idx="417">
                  <c:v>129</c:v>
                </c:pt>
                <c:pt idx="418">
                  <c:v>129</c:v>
                </c:pt>
                <c:pt idx="419">
                  <c:v>129</c:v>
                </c:pt>
                <c:pt idx="420">
                  <c:v>129</c:v>
                </c:pt>
                <c:pt idx="421">
                  <c:v>129</c:v>
                </c:pt>
                <c:pt idx="422">
                  <c:v>130</c:v>
                </c:pt>
                <c:pt idx="423">
                  <c:v>131</c:v>
                </c:pt>
                <c:pt idx="424">
                  <c:v>132</c:v>
                </c:pt>
                <c:pt idx="425">
                  <c:v>132</c:v>
                </c:pt>
                <c:pt idx="426">
                  <c:v>132</c:v>
                </c:pt>
                <c:pt idx="427">
                  <c:v>132</c:v>
                </c:pt>
                <c:pt idx="428">
                  <c:v>132</c:v>
                </c:pt>
                <c:pt idx="429">
                  <c:v>132</c:v>
                </c:pt>
                <c:pt idx="430">
                  <c:v>132</c:v>
                </c:pt>
                <c:pt idx="431">
                  <c:v>132</c:v>
                </c:pt>
                <c:pt idx="432">
                  <c:v>132</c:v>
                </c:pt>
                <c:pt idx="433">
                  <c:v>132</c:v>
                </c:pt>
                <c:pt idx="434">
                  <c:v>132</c:v>
                </c:pt>
                <c:pt idx="435">
                  <c:v>132</c:v>
                </c:pt>
                <c:pt idx="436">
                  <c:v>132</c:v>
                </c:pt>
                <c:pt idx="437">
                  <c:v>132</c:v>
                </c:pt>
                <c:pt idx="438">
                  <c:v>132</c:v>
                </c:pt>
                <c:pt idx="439">
                  <c:v>132</c:v>
                </c:pt>
                <c:pt idx="440">
                  <c:v>132</c:v>
                </c:pt>
                <c:pt idx="441">
                  <c:v>132</c:v>
                </c:pt>
                <c:pt idx="442">
                  <c:v>133</c:v>
                </c:pt>
                <c:pt idx="443">
                  <c:v>133</c:v>
                </c:pt>
                <c:pt idx="444">
                  <c:v>133</c:v>
                </c:pt>
                <c:pt idx="445">
                  <c:v>133</c:v>
                </c:pt>
                <c:pt idx="446">
                  <c:v>134</c:v>
                </c:pt>
                <c:pt idx="447">
                  <c:v>134</c:v>
                </c:pt>
                <c:pt idx="448">
                  <c:v>135</c:v>
                </c:pt>
                <c:pt idx="449">
                  <c:v>135</c:v>
                </c:pt>
                <c:pt idx="450">
                  <c:v>135</c:v>
                </c:pt>
                <c:pt idx="451">
                  <c:v>135</c:v>
                </c:pt>
                <c:pt idx="452">
                  <c:v>135</c:v>
                </c:pt>
                <c:pt idx="453">
                  <c:v>135</c:v>
                </c:pt>
                <c:pt idx="454">
                  <c:v>135</c:v>
                </c:pt>
                <c:pt idx="455">
                  <c:v>135</c:v>
                </c:pt>
                <c:pt idx="456">
                  <c:v>135</c:v>
                </c:pt>
                <c:pt idx="457">
                  <c:v>135</c:v>
                </c:pt>
                <c:pt idx="458">
                  <c:v>135</c:v>
                </c:pt>
                <c:pt idx="459">
                  <c:v>135</c:v>
                </c:pt>
                <c:pt idx="460">
                  <c:v>135</c:v>
                </c:pt>
                <c:pt idx="461">
                  <c:v>136</c:v>
                </c:pt>
                <c:pt idx="462">
                  <c:v>137</c:v>
                </c:pt>
                <c:pt idx="463">
                  <c:v>138</c:v>
                </c:pt>
                <c:pt idx="464">
                  <c:v>139</c:v>
                </c:pt>
                <c:pt idx="465">
                  <c:v>139</c:v>
                </c:pt>
                <c:pt idx="466">
                  <c:v>140</c:v>
                </c:pt>
                <c:pt idx="467">
                  <c:v>141</c:v>
                </c:pt>
                <c:pt idx="468">
                  <c:v>141</c:v>
                </c:pt>
                <c:pt idx="469">
                  <c:v>141</c:v>
                </c:pt>
                <c:pt idx="470">
                  <c:v>142</c:v>
                </c:pt>
                <c:pt idx="471">
                  <c:v>143</c:v>
                </c:pt>
                <c:pt idx="472">
                  <c:v>144</c:v>
                </c:pt>
                <c:pt idx="473">
                  <c:v>145</c:v>
                </c:pt>
                <c:pt idx="474">
                  <c:v>146</c:v>
                </c:pt>
                <c:pt idx="475">
                  <c:v>146</c:v>
                </c:pt>
                <c:pt idx="476">
                  <c:v>146</c:v>
                </c:pt>
                <c:pt idx="477">
                  <c:v>146</c:v>
                </c:pt>
                <c:pt idx="478">
                  <c:v>147</c:v>
                </c:pt>
                <c:pt idx="479">
                  <c:v>148</c:v>
                </c:pt>
                <c:pt idx="480">
                  <c:v>149</c:v>
                </c:pt>
                <c:pt idx="481">
                  <c:v>149</c:v>
                </c:pt>
                <c:pt idx="482">
                  <c:v>150</c:v>
                </c:pt>
                <c:pt idx="483">
                  <c:v>150</c:v>
                </c:pt>
                <c:pt idx="484">
                  <c:v>150</c:v>
                </c:pt>
                <c:pt idx="485">
                  <c:v>151</c:v>
                </c:pt>
                <c:pt idx="486">
                  <c:v>152</c:v>
                </c:pt>
                <c:pt idx="487">
                  <c:v>153</c:v>
                </c:pt>
                <c:pt idx="488">
                  <c:v>154</c:v>
                </c:pt>
                <c:pt idx="489">
                  <c:v>154</c:v>
                </c:pt>
                <c:pt idx="490">
                  <c:v>155</c:v>
                </c:pt>
                <c:pt idx="491">
                  <c:v>155</c:v>
                </c:pt>
                <c:pt idx="492">
                  <c:v>156</c:v>
                </c:pt>
                <c:pt idx="493">
                  <c:v>156</c:v>
                </c:pt>
                <c:pt idx="494">
                  <c:v>157</c:v>
                </c:pt>
                <c:pt idx="495">
                  <c:v>157</c:v>
                </c:pt>
                <c:pt idx="496">
                  <c:v>158</c:v>
                </c:pt>
                <c:pt idx="497">
                  <c:v>159</c:v>
                </c:pt>
                <c:pt idx="498">
                  <c:v>160</c:v>
                </c:pt>
                <c:pt idx="499">
                  <c:v>160</c:v>
                </c:pt>
                <c:pt idx="500">
                  <c:v>160</c:v>
                </c:pt>
                <c:pt idx="501">
                  <c:v>161</c:v>
                </c:pt>
                <c:pt idx="502">
                  <c:v>161</c:v>
                </c:pt>
                <c:pt idx="503">
                  <c:v>161</c:v>
                </c:pt>
                <c:pt idx="504">
                  <c:v>161</c:v>
                </c:pt>
                <c:pt idx="505">
                  <c:v>161</c:v>
                </c:pt>
                <c:pt idx="506">
                  <c:v>162</c:v>
                </c:pt>
                <c:pt idx="507">
                  <c:v>162</c:v>
                </c:pt>
                <c:pt idx="508">
                  <c:v>162</c:v>
                </c:pt>
                <c:pt idx="509">
                  <c:v>163</c:v>
                </c:pt>
                <c:pt idx="510">
                  <c:v>164</c:v>
                </c:pt>
                <c:pt idx="511">
                  <c:v>165</c:v>
                </c:pt>
                <c:pt idx="512">
                  <c:v>165</c:v>
                </c:pt>
                <c:pt idx="513">
                  <c:v>166</c:v>
                </c:pt>
                <c:pt idx="514">
                  <c:v>167</c:v>
                </c:pt>
                <c:pt idx="515">
                  <c:v>168</c:v>
                </c:pt>
                <c:pt idx="516">
                  <c:v>168</c:v>
                </c:pt>
                <c:pt idx="517">
                  <c:v>169</c:v>
                </c:pt>
                <c:pt idx="518">
                  <c:v>170</c:v>
                </c:pt>
                <c:pt idx="519">
                  <c:v>170</c:v>
                </c:pt>
                <c:pt idx="520">
                  <c:v>171</c:v>
                </c:pt>
                <c:pt idx="521">
                  <c:v>171</c:v>
                </c:pt>
                <c:pt idx="522">
                  <c:v>171</c:v>
                </c:pt>
                <c:pt idx="523">
                  <c:v>172</c:v>
                </c:pt>
                <c:pt idx="524">
                  <c:v>173</c:v>
                </c:pt>
                <c:pt idx="525">
                  <c:v>174</c:v>
                </c:pt>
                <c:pt idx="526">
                  <c:v>175</c:v>
                </c:pt>
                <c:pt idx="527">
                  <c:v>176</c:v>
                </c:pt>
                <c:pt idx="528">
                  <c:v>177</c:v>
                </c:pt>
                <c:pt idx="529">
                  <c:v>177</c:v>
                </c:pt>
                <c:pt idx="530">
                  <c:v>178</c:v>
                </c:pt>
                <c:pt idx="531">
                  <c:v>178</c:v>
                </c:pt>
                <c:pt idx="532">
                  <c:v>178</c:v>
                </c:pt>
                <c:pt idx="533">
                  <c:v>179</c:v>
                </c:pt>
                <c:pt idx="534">
                  <c:v>179</c:v>
                </c:pt>
                <c:pt idx="535">
                  <c:v>179</c:v>
                </c:pt>
                <c:pt idx="536">
                  <c:v>179</c:v>
                </c:pt>
                <c:pt idx="537">
                  <c:v>179</c:v>
                </c:pt>
                <c:pt idx="538">
                  <c:v>179</c:v>
                </c:pt>
                <c:pt idx="539">
                  <c:v>180</c:v>
                </c:pt>
                <c:pt idx="540">
                  <c:v>180</c:v>
                </c:pt>
                <c:pt idx="541">
                  <c:v>180</c:v>
                </c:pt>
                <c:pt idx="542">
                  <c:v>180</c:v>
                </c:pt>
                <c:pt idx="543">
                  <c:v>181</c:v>
                </c:pt>
                <c:pt idx="544">
                  <c:v>181</c:v>
                </c:pt>
                <c:pt idx="545">
                  <c:v>182</c:v>
                </c:pt>
                <c:pt idx="546">
                  <c:v>182</c:v>
                </c:pt>
                <c:pt idx="547">
                  <c:v>182</c:v>
                </c:pt>
                <c:pt idx="548">
                  <c:v>183</c:v>
                </c:pt>
                <c:pt idx="549">
                  <c:v>184</c:v>
                </c:pt>
                <c:pt idx="550">
                  <c:v>185</c:v>
                </c:pt>
                <c:pt idx="551">
                  <c:v>186</c:v>
                </c:pt>
                <c:pt idx="552">
                  <c:v>187</c:v>
                </c:pt>
                <c:pt idx="553">
                  <c:v>187</c:v>
                </c:pt>
                <c:pt idx="554">
                  <c:v>188</c:v>
                </c:pt>
                <c:pt idx="555">
                  <c:v>189</c:v>
                </c:pt>
                <c:pt idx="556">
                  <c:v>189</c:v>
                </c:pt>
                <c:pt idx="557">
                  <c:v>189</c:v>
                </c:pt>
                <c:pt idx="558">
                  <c:v>190</c:v>
                </c:pt>
                <c:pt idx="559">
                  <c:v>191</c:v>
                </c:pt>
                <c:pt idx="560">
                  <c:v>191</c:v>
                </c:pt>
                <c:pt idx="561">
                  <c:v>191</c:v>
                </c:pt>
                <c:pt idx="562">
                  <c:v>191</c:v>
                </c:pt>
                <c:pt idx="563">
                  <c:v>192</c:v>
                </c:pt>
                <c:pt idx="564">
                  <c:v>192</c:v>
                </c:pt>
                <c:pt idx="565">
                  <c:v>193</c:v>
                </c:pt>
                <c:pt idx="566">
                  <c:v>193</c:v>
                </c:pt>
                <c:pt idx="567">
                  <c:v>194</c:v>
                </c:pt>
                <c:pt idx="568">
                  <c:v>194</c:v>
                </c:pt>
                <c:pt idx="569">
                  <c:v>194</c:v>
                </c:pt>
                <c:pt idx="570">
                  <c:v>195</c:v>
                </c:pt>
                <c:pt idx="571">
                  <c:v>196</c:v>
                </c:pt>
                <c:pt idx="572">
                  <c:v>197</c:v>
                </c:pt>
                <c:pt idx="573">
                  <c:v>198</c:v>
                </c:pt>
                <c:pt idx="574">
                  <c:v>198</c:v>
                </c:pt>
                <c:pt idx="575">
                  <c:v>198</c:v>
                </c:pt>
                <c:pt idx="576">
                  <c:v>199</c:v>
                </c:pt>
                <c:pt idx="577">
                  <c:v>200</c:v>
                </c:pt>
                <c:pt idx="578">
                  <c:v>201</c:v>
                </c:pt>
                <c:pt idx="579">
                  <c:v>201</c:v>
                </c:pt>
                <c:pt idx="580">
                  <c:v>201</c:v>
                </c:pt>
                <c:pt idx="581">
                  <c:v>201</c:v>
                </c:pt>
                <c:pt idx="582">
                  <c:v>201</c:v>
                </c:pt>
                <c:pt idx="583">
                  <c:v>201</c:v>
                </c:pt>
                <c:pt idx="584">
                  <c:v>201</c:v>
                </c:pt>
                <c:pt idx="585">
                  <c:v>201</c:v>
                </c:pt>
                <c:pt idx="586">
                  <c:v>201</c:v>
                </c:pt>
                <c:pt idx="587">
                  <c:v>201</c:v>
                </c:pt>
                <c:pt idx="588">
                  <c:v>201</c:v>
                </c:pt>
                <c:pt idx="589">
                  <c:v>202</c:v>
                </c:pt>
                <c:pt idx="590">
                  <c:v>203</c:v>
                </c:pt>
                <c:pt idx="591">
                  <c:v>203</c:v>
                </c:pt>
                <c:pt idx="592">
                  <c:v>204</c:v>
                </c:pt>
                <c:pt idx="593">
                  <c:v>205</c:v>
                </c:pt>
                <c:pt idx="594">
                  <c:v>206</c:v>
                </c:pt>
                <c:pt idx="595">
                  <c:v>206</c:v>
                </c:pt>
                <c:pt idx="596">
                  <c:v>206</c:v>
                </c:pt>
                <c:pt idx="597">
                  <c:v>206</c:v>
                </c:pt>
                <c:pt idx="598">
                  <c:v>207</c:v>
                </c:pt>
                <c:pt idx="599">
                  <c:v>208</c:v>
                </c:pt>
                <c:pt idx="600">
                  <c:v>209</c:v>
                </c:pt>
                <c:pt idx="601">
                  <c:v>209</c:v>
                </c:pt>
                <c:pt idx="602">
                  <c:v>209</c:v>
                </c:pt>
                <c:pt idx="603">
                  <c:v>209</c:v>
                </c:pt>
                <c:pt idx="604">
                  <c:v>210</c:v>
                </c:pt>
                <c:pt idx="605">
                  <c:v>211</c:v>
                </c:pt>
                <c:pt idx="606">
                  <c:v>212</c:v>
                </c:pt>
                <c:pt idx="607">
                  <c:v>213</c:v>
                </c:pt>
                <c:pt idx="608">
                  <c:v>214</c:v>
                </c:pt>
                <c:pt idx="609">
                  <c:v>214</c:v>
                </c:pt>
                <c:pt idx="610">
                  <c:v>214</c:v>
                </c:pt>
                <c:pt idx="611">
                  <c:v>214</c:v>
                </c:pt>
                <c:pt idx="612">
                  <c:v>214</c:v>
                </c:pt>
                <c:pt idx="613">
                  <c:v>214</c:v>
                </c:pt>
                <c:pt idx="614">
                  <c:v>214</c:v>
                </c:pt>
                <c:pt idx="615">
                  <c:v>214</c:v>
                </c:pt>
                <c:pt idx="616">
                  <c:v>214</c:v>
                </c:pt>
                <c:pt idx="617">
                  <c:v>214</c:v>
                </c:pt>
                <c:pt idx="618">
                  <c:v>214</c:v>
                </c:pt>
                <c:pt idx="619">
                  <c:v>215</c:v>
                </c:pt>
                <c:pt idx="620">
                  <c:v>216</c:v>
                </c:pt>
                <c:pt idx="621">
                  <c:v>217</c:v>
                </c:pt>
                <c:pt idx="622">
                  <c:v>218</c:v>
                </c:pt>
                <c:pt idx="623">
                  <c:v>218</c:v>
                </c:pt>
                <c:pt idx="624">
                  <c:v>219</c:v>
                </c:pt>
                <c:pt idx="625">
                  <c:v>220</c:v>
                </c:pt>
                <c:pt idx="626">
                  <c:v>220</c:v>
                </c:pt>
                <c:pt idx="627">
                  <c:v>221</c:v>
                </c:pt>
                <c:pt idx="628">
                  <c:v>222</c:v>
                </c:pt>
                <c:pt idx="629">
                  <c:v>222</c:v>
                </c:pt>
                <c:pt idx="630">
                  <c:v>222</c:v>
                </c:pt>
                <c:pt idx="631">
                  <c:v>222</c:v>
                </c:pt>
                <c:pt idx="632">
                  <c:v>223</c:v>
                </c:pt>
                <c:pt idx="633">
                  <c:v>223</c:v>
                </c:pt>
                <c:pt idx="634">
                  <c:v>223</c:v>
                </c:pt>
                <c:pt idx="635">
                  <c:v>224</c:v>
                </c:pt>
                <c:pt idx="636">
                  <c:v>225</c:v>
                </c:pt>
                <c:pt idx="637">
                  <c:v>225</c:v>
                </c:pt>
                <c:pt idx="638">
                  <c:v>226</c:v>
                </c:pt>
                <c:pt idx="639">
                  <c:v>227</c:v>
                </c:pt>
                <c:pt idx="640">
                  <c:v>228</c:v>
                </c:pt>
                <c:pt idx="641">
                  <c:v>229</c:v>
                </c:pt>
                <c:pt idx="642">
                  <c:v>230</c:v>
                </c:pt>
                <c:pt idx="643">
                  <c:v>231</c:v>
                </c:pt>
                <c:pt idx="644">
                  <c:v>232</c:v>
                </c:pt>
                <c:pt idx="645">
                  <c:v>233</c:v>
                </c:pt>
                <c:pt idx="646">
                  <c:v>233</c:v>
                </c:pt>
                <c:pt idx="647">
                  <c:v>234</c:v>
                </c:pt>
                <c:pt idx="648">
                  <c:v>234</c:v>
                </c:pt>
                <c:pt idx="649">
                  <c:v>235</c:v>
                </c:pt>
                <c:pt idx="650">
                  <c:v>235</c:v>
                </c:pt>
                <c:pt idx="651">
                  <c:v>235</c:v>
                </c:pt>
                <c:pt idx="652">
                  <c:v>235</c:v>
                </c:pt>
                <c:pt idx="653">
                  <c:v>236</c:v>
                </c:pt>
                <c:pt idx="654">
                  <c:v>237</c:v>
                </c:pt>
                <c:pt idx="655">
                  <c:v>238</c:v>
                </c:pt>
                <c:pt idx="656">
                  <c:v>239</c:v>
                </c:pt>
                <c:pt idx="657">
                  <c:v>239</c:v>
                </c:pt>
                <c:pt idx="658">
                  <c:v>239</c:v>
                </c:pt>
                <c:pt idx="659">
                  <c:v>240</c:v>
                </c:pt>
                <c:pt idx="660">
                  <c:v>241</c:v>
                </c:pt>
                <c:pt idx="661">
                  <c:v>242</c:v>
                </c:pt>
                <c:pt idx="662">
                  <c:v>243</c:v>
                </c:pt>
                <c:pt idx="663">
                  <c:v>243</c:v>
                </c:pt>
                <c:pt idx="664">
                  <c:v>243</c:v>
                </c:pt>
                <c:pt idx="665">
                  <c:v>244</c:v>
                </c:pt>
                <c:pt idx="666">
                  <c:v>244</c:v>
                </c:pt>
                <c:pt idx="667">
                  <c:v>245</c:v>
                </c:pt>
                <c:pt idx="668">
                  <c:v>245</c:v>
                </c:pt>
                <c:pt idx="669">
                  <c:v>245</c:v>
                </c:pt>
                <c:pt idx="670">
                  <c:v>245</c:v>
                </c:pt>
                <c:pt idx="671">
                  <c:v>246</c:v>
                </c:pt>
                <c:pt idx="672">
                  <c:v>246</c:v>
                </c:pt>
                <c:pt idx="673">
                  <c:v>246</c:v>
                </c:pt>
                <c:pt idx="674">
                  <c:v>246</c:v>
                </c:pt>
                <c:pt idx="675">
                  <c:v>246</c:v>
                </c:pt>
                <c:pt idx="676">
                  <c:v>246</c:v>
                </c:pt>
                <c:pt idx="677">
                  <c:v>246</c:v>
                </c:pt>
                <c:pt idx="678">
                  <c:v>246</c:v>
                </c:pt>
                <c:pt idx="679">
                  <c:v>246</c:v>
                </c:pt>
                <c:pt idx="680">
                  <c:v>246</c:v>
                </c:pt>
                <c:pt idx="681">
                  <c:v>246</c:v>
                </c:pt>
                <c:pt idx="682">
                  <c:v>246</c:v>
                </c:pt>
                <c:pt idx="683">
                  <c:v>246</c:v>
                </c:pt>
                <c:pt idx="684">
                  <c:v>246</c:v>
                </c:pt>
                <c:pt idx="685">
                  <c:v>246</c:v>
                </c:pt>
                <c:pt idx="686">
                  <c:v>246</c:v>
                </c:pt>
                <c:pt idx="687">
                  <c:v>247</c:v>
                </c:pt>
                <c:pt idx="688">
                  <c:v>247</c:v>
                </c:pt>
                <c:pt idx="689">
                  <c:v>247</c:v>
                </c:pt>
                <c:pt idx="690">
                  <c:v>247</c:v>
                </c:pt>
                <c:pt idx="691">
                  <c:v>247</c:v>
                </c:pt>
                <c:pt idx="692">
                  <c:v>247</c:v>
                </c:pt>
                <c:pt idx="693">
                  <c:v>247</c:v>
                </c:pt>
                <c:pt idx="694">
                  <c:v>247</c:v>
                </c:pt>
                <c:pt idx="695">
                  <c:v>247</c:v>
                </c:pt>
                <c:pt idx="696">
                  <c:v>247</c:v>
                </c:pt>
                <c:pt idx="697">
                  <c:v>247</c:v>
                </c:pt>
                <c:pt idx="698">
                  <c:v>248</c:v>
                </c:pt>
                <c:pt idx="699">
                  <c:v>248</c:v>
                </c:pt>
                <c:pt idx="700">
                  <c:v>248</c:v>
                </c:pt>
                <c:pt idx="701">
                  <c:v>248</c:v>
                </c:pt>
                <c:pt idx="702">
                  <c:v>249</c:v>
                </c:pt>
                <c:pt idx="703">
                  <c:v>249</c:v>
                </c:pt>
                <c:pt idx="704">
                  <c:v>250</c:v>
                </c:pt>
                <c:pt idx="705">
                  <c:v>250</c:v>
                </c:pt>
                <c:pt idx="706">
                  <c:v>250</c:v>
                </c:pt>
                <c:pt idx="707">
                  <c:v>250</c:v>
                </c:pt>
                <c:pt idx="708">
                  <c:v>250</c:v>
                </c:pt>
                <c:pt idx="709">
                  <c:v>250</c:v>
                </c:pt>
                <c:pt idx="710">
                  <c:v>250</c:v>
                </c:pt>
                <c:pt idx="711">
                  <c:v>250</c:v>
                </c:pt>
                <c:pt idx="712">
                  <c:v>250</c:v>
                </c:pt>
                <c:pt idx="713">
                  <c:v>250</c:v>
                </c:pt>
                <c:pt idx="714">
                  <c:v>250</c:v>
                </c:pt>
                <c:pt idx="715">
                  <c:v>250</c:v>
                </c:pt>
                <c:pt idx="716">
                  <c:v>250</c:v>
                </c:pt>
                <c:pt idx="717">
                  <c:v>250</c:v>
                </c:pt>
                <c:pt idx="718">
                  <c:v>250</c:v>
                </c:pt>
                <c:pt idx="719">
                  <c:v>250</c:v>
                </c:pt>
                <c:pt idx="720">
                  <c:v>250</c:v>
                </c:pt>
                <c:pt idx="721">
                  <c:v>250</c:v>
                </c:pt>
                <c:pt idx="722">
                  <c:v>250</c:v>
                </c:pt>
                <c:pt idx="723">
                  <c:v>250</c:v>
                </c:pt>
                <c:pt idx="724">
                  <c:v>250</c:v>
                </c:pt>
                <c:pt idx="725">
                  <c:v>250</c:v>
                </c:pt>
                <c:pt idx="726">
                  <c:v>250</c:v>
                </c:pt>
                <c:pt idx="727">
                  <c:v>251</c:v>
                </c:pt>
                <c:pt idx="728">
                  <c:v>251</c:v>
                </c:pt>
                <c:pt idx="729">
                  <c:v>251</c:v>
                </c:pt>
                <c:pt idx="730">
                  <c:v>252</c:v>
                </c:pt>
                <c:pt idx="731">
                  <c:v>253</c:v>
                </c:pt>
                <c:pt idx="732">
                  <c:v>253</c:v>
                </c:pt>
                <c:pt idx="733">
                  <c:v>253</c:v>
                </c:pt>
                <c:pt idx="734">
                  <c:v>253</c:v>
                </c:pt>
                <c:pt idx="735">
                  <c:v>253</c:v>
                </c:pt>
                <c:pt idx="736">
                  <c:v>253</c:v>
                </c:pt>
                <c:pt idx="737">
                  <c:v>253</c:v>
                </c:pt>
                <c:pt idx="738">
                  <c:v>253</c:v>
                </c:pt>
                <c:pt idx="739">
                  <c:v>253</c:v>
                </c:pt>
                <c:pt idx="740">
                  <c:v>253</c:v>
                </c:pt>
                <c:pt idx="741">
                  <c:v>253</c:v>
                </c:pt>
                <c:pt idx="742">
                  <c:v>253</c:v>
                </c:pt>
                <c:pt idx="743">
                  <c:v>253</c:v>
                </c:pt>
                <c:pt idx="744">
                  <c:v>253</c:v>
                </c:pt>
                <c:pt idx="745">
                  <c:v>253</c:v>
                </c:pt>
                <c:pt idx="746">
                  <c:v>253</c:v>
                </c:pt>
                <c:pt idx="747">
                  <c:v>253</c:v>
                </c:pt>
                <c:pt idx="748">
                  <c:v>253</c:v>
                </c:pt>
                <c:pt idx="749">
                  <c:v>253</c:v>
                </c:pt>
                <c:pt idx="750">
                  <c:v>253</c:v>
                </c:pt>
                <c:pt idx="751">
                  <c:v>253</c:v>
                </c:pt>
                <c:pt idx="752">
                  <c:v>253</c:v>
                </c:pt>
                <c:pt idx="753">
                  <c:v>253</c:v>
                </c:pt>
                <c:pt idx="754">
                  <c:v>253</c:v>
                </c:pt>
                <c:pt idx="755">
                  <c:v>253</c:v>
                </c:pt>
                <c:pt idx="756">
                  <c:v>253</c:v>
                </c:pt>
                <c:pt idx="757">
                  <c:v>254</c:v>
                </c:pt>
                <c:pt idx="758">
                  <c:v>254</c:v>
                </c:pt>
                <c:pt idx="759">
                  <c:v>255</c:v>
                </c:pt>
                <c:pt idx="760">
                  <c:v>255</c:v>
                </c:pt>
                <c:pt idx="761">
                  <c:v>256</c:v>
                </c:pt>
                <c:pt idx="762">
                  <c:v>257</c:v>
                </c:pt>
                <c:pt idx="763">
                  <c:v>257</c:v>
                </c:pt>
                <c:pt idx="764">
                  <c:v>257</c:v>
                </c:pt>
                <c:pt idx="765">
                  <c:v>258</c:v>
                </c:pt>
                <c:pt idx="766">
                  <c:v>259</c:v>
                </c:pt>
                <c:pt idx="767">
                  <c:v>259</c:v>
                </c:pt>
                <c:pt idx="768">
                  <c:v>259</c:v>
                </c:pt>
                <c:pt idx="769">
                  <c:v>260</c:v>
                </c:pt>
                <c:pt idx="770">
                  <c:v>260</c:v>
                </c:pt>
                <c:pt idx="771">
                  <c:v>260</c:v>
                </c:pt>
                <c:pt idx="772">
                  <c:v>261</c:v>
                </c:pt>
                <c:pt idx="773">
                  <c:v>261</c:v>
                </c:pt>
                <c:pt idx="774">
                  <c:v>261</c:v>
                </c:pt>
                <c:pt idx="775">
                  <c:v>261</c:v>
                </c:pt>
                <c:pt idx="776">
                  <c:v>262</c:v>
                </c:pt>
                <c:pt idx="777">
                  <c:v>262</c:v>
                </c:pt>
                <c:pt idx="778">
                  <c:v>263</c:v>
                </c:pt>
                <c:pt idx="779">
                  <c:v>264</c:v>
                </c:pt>
                <c:pt idx="780">
                  <c:v>264</c:v>
                </c:pt>
                <c:pt idx="781">
                  <c:v>264</c:v>
                </c:pt>
                <c:pt idx="782">
                  <c:v>264</c:v>
                </c:pt>
                <c:pt idx="783">
                  <c:v>264</c:v>
                </c:pt>
                <c:pt idx="784">
                  <c:v>264</c:v>
                </c:pt>
                <c:pt idx="785">
                  <c:v>264</c:v>
                </c:pt>
                <c:pt idx="786">
                  <c:v>265</c:v>
                </c:pt>
                <c:pt idx="787">
                  <c:v>265</c:v>
                </c:pt>
                <c:pt idx="788">
                  <c:v>265</c:v>
                </c:pt>
                <c:pt idx="789">
                  <c:v>266</c:v>
                </c:pt>
                <c:pt idx="790">
                  <c:v>266</c:v>
                </c:pt>
                <c:pt idx="791">
                  <c:v>266</c:v>
                </c:pt>
                <c:pt idx="792">
                  <c:v>266</c:v>
                </c:pt>
                <c:pt idx="793">
                  <c:v>267</c:v>
                </c:pt>
                <c:pt idx="794">
                  <c:v>267</c:v>
                </c:pt>
                <c:pt idx="795">
                  <c:v>267</c:v>
                </c:pt>
                <c:pt idx="796">
                  <c:v>267</c:v>
                </c:pt>
                <c:pt idx="797">
                  <c:v>267</c:v>
                </c:pt>
                <c:pt idx="798">
                  <c:v>267</c:v>
                </c:pt>
                <c:pt idx="799">
                  <c:v>267</c:v>
                </c:pt>
                <c:pt idx="800">
                  <c:v>267</c:v>
                </c:pt>
                <c:pt idx="801">
                  <c:v>267</c:v>
                </c:pt>
                <c:pt idx="802">
                  <c:v>268</c:v>
                </c:pt>
                <c:pt idx="803">
                  <c:v>269</c:v>
                </c:pt>
                <c:pt idx="804">
                  <c:v>270</c:v>
                </c:pt>
                <c:pt idx="805">
                  <c:v>270</c:v>
                </c:pt>
                <c:pt idx="806">
                  <c:v>271</c:v>
                </c:pt>
                <c:pt idx="807">
                  <c:v>272</c:v>
                </c:pt>
                <c:pt idx="808">
                  <c:v>273</c:v>
                </c:pt>
                <c:pt idx="809">
                  <c:v>273</c:v>
                </c:pt>
                <c:pt idx="810">
                  <c:v>273</c:v>
                </c:pt>
                <c:pt idx="811">
                  <c:v>274</c:v>
                </c:pt>
                <c:pt idx="812">
                  <c:v>274</c:v>
                </c:pt>
                <c:pt idx="813">
                  <c:v>274</c:v>
                </c:pt>
                <c:pt idx="814">
                  <c:v>274</c:v>
                </c:pt>
                <c:pt idx="815">
                  <c:v>274</c:v>
                </c:pt>
                <c:pt idx="816">
                  <c:v>274</c:v>
                </c:pt>
                <c:pt idx="817">
                  <c:v>274</c:v>
                </c:pt>
                <c:pt idx="818">
                  <c:v>274</c:v>
                </c:pt>
                <c:pt idx="819">
                  <c:v>274</c:v>
                </c:pt>
                <c:pt idx="820">
                  <c:v>274</c:v>
                </c:pt>
                <c:pt idx="821">
                  <c:v>274</c:v>
                </c:pt>
                <c:pt idx="822">
                  <c:v>275</c:v>
                </c:pt>
                <c:pt idx="823">
                  <c:v>275</c:v>
                </c:pt>
                <c:pt idx="824">
                  <c:v>275</c:v>
                </c:pt>
                <c:pt idx="825">
                  <c:v>275</c:v>
                </c:pt>
                <c:pt idx="826">
                  <c:v>275</c:v>
                </c:pt>
                <c:pt idx="827">
                  <c:v>275</c:v>
                </c:pt>
                <c:pt idx="828">
                  <c:v>275</c:v>
                </c:pt>
                <c:pt idx="829">
                  <c:v>276</c:v>
                </c:pt>
                <c:pt idx="830">
                  <c:v>277</c:v>
                </c:pt>
                <c:pt idx="831">
                  <c:v>277</c:v>
                </c:pt>
                <c:pt idx="832">
                  <c:v>277</c:v>
                </c:pt>
                <c:pt idx="833">
                  <c:v>277</c:v>
                </c:pt>
                <c:pt idx="834">
                  <c:v>278</c:v>
                </c:pt>
                <c:pt idx="835">
                  <c:v>278</c:v>
                </c:pt>
                <c:pt idx="836">
                  <c:v>278</c:v>
                </c:pt>
                <c:pt idx="837">
                  <c:v>278</c:v>
                </c:pt>
                <c:pt idx="838">
                  <c:v>278</c:v>
                </c:pt>
                <c:pt idx="839">
                  <c:v>279</c:v>
                </c:pt>
                <c:pt idx="840">
                  <c:v>279</c:v>
                </c:pt>
                <c:pt idx="841">
                  <c:v>280</c:v>
                </c:pt>
                <c:pt idx="842">
                  <c:v>281</c:v>
                </c:pt>
                <c:pt idx="843">
                  <c:v>282</c:v>
                </c:pt>
                <c:pt idx="844">
                  <c:v>282</c:v>
                </c:pt>
                <c:pt idx="845">
                  <c:v>282</c:v>
                </c:pt>
                <c:pt idx="846">
                  <c:v>283</c:v>
                </c:pt>
                <c:pt idx="847">
                  <c:v>283</c:v>
                </c:pt>
                <c:pt idx="848">
                  <c:v>283</c:v>
                </c:pt>
                <c:pt idx="849">
                  <c:v>284</c:v>
                </c:pt>
                <c:pt idx="850">
                  <c:v>285</c:v>
                </c:pt>
                <c:pt idx="851">
                  <c:v>286</c:v>
                </c:pt>
                <c:pt idx="852">
                  <c:v>287</c:v>
                </c:pt>
                <c:pt idx="853">
                  <c:v>288</c:v>
                </c:pt>
                <c:pt idx="854">
                  <c:v>289</c:v>
                </c:pt>
                <c:pt idx="855">
                  <c:v>289</c:v>
                </c:pt>
                <c:pt idx="856">
                  <c:v>289</c:v>
                </c:pt>
                <c:pt idx="857">
                  <c:v>289</c:v>
                </c:pt>
                <c:pt idx="858">
                  <c:v>289</c:v>
                </c:pt>
                <c:pt idx="859">
                  <c:v>290</c:v>
                </c:pt>
                <c:pt idx="860">
                  <c:v>290</c:v>
                </c:pt>
                <c:pt idx="861">
                  <c:v>290</c:v>
                </c:pt>
                <c:pt idx="862">
                  <c:v>290</c:v>
                </c:pt>
                <c:pt idx="863">
                  <c:v>291</c:v>
                </c:pt>
                <c:pt idx="864">
                  <c:v>291</c:v>
                </c:pt>
                <c:pt idx="865">
                  <c:v>291</c:v>
                </c:pt>
                <c:pt idx="866">
                  <c:v>291</c:v>
                </c:pt>
                <c:pt idx="867">
                  <c:v>291</c:v>
                </c:pt>
                <c:pt idx="868">
                  <c:v>291</c:v>
                </c:pt>
                <c:pt idx="869">
                  <c:v>292</c:v>
                </c:pt>
                <c:pt idx="870">
                  <c:v>293</c:v>
                </c:pt>
                <c:pt idx="871">
                  <c:v>293</c:v>
                </c:pt>
                <c:pt idx="872">
                  <c:v>293</c:v>
                </c:pt>
                <c:pt idx="873">
                  <c:v>293</c:v>
                </c:pt>
                <c:pt idx="874">
                  <c:v>294</c:v>
                </c:pt>
                <c:pt idx="875">
                  <c:v>295</c:v>
                </c:pt>
                <c:pt idx="876">
                  <c:v>295</c:v>
                </c:pt>
                <c:pt idx="877">
                  <c:v>295</c:v>
                </c:pt>
                <c:pt idx="878">
                  <c:v>295</c:v>
                </c:pt>
                <c:pt idx="879">
                  <c:v>296</c:v>
                </c:pt>
                <c:pt idx="880">
                  <c:v>297</c:v>
                </c:pt>
                <c:pt idx="881">
                  <c:v>297</c:v>
                </c:pt>
                <c:pt idx="882">
                  <c:v>297</c:v>
                </c:pt>
                <c:pt idx="883">
                  <c:v>297</c:v>
                </c:pt>
                <c:pt idx="884">
                  <c:v>297</c:v>
                </c:pt>
                <c:pt idx="885">
                  <c:v>297</c:v>
                </c:pt>
                <c:pt idx="886">
                  <c:v>297</c:v>
                </c:pt>
                <c:pt idx="887">
                  <c:v>298</c:v>
                </c:pt>
                <c:pt idx="888">
                  <c:v>299</c:v>
                </c:pt>
                <c:pt idx="889">
                  <c:v>300</c:v>
                </c:pt>
                <c:pt idx="890">
                  <c:v>300</c:v>
                </c:pt>
                <c:pt idx="891">
                  <c:v>300</c:v>
                </c:pt>
                <c:pt idx="892">
                  <c:v>301</c:v>
                </c:pt>
                <c:pt idx="893">
                  <c:v>301</c:v>
                </c:pt>
                <c:pt idx="894">
                  <c:v>301</c:v>
                </c:pt>
                <c:pt idx="895">
                  <c:v>302</c:v>
                </c:pt>
                <c:pt idx="896">
                  <c:v>302</c:v>
                </c:pt>
                <c:pt idx="897">
                  <c:v>303</c:v>
                </c:pt>
                <c:pt idx="898">
                  <c:v>304</c:v>
                </c:pt>
                <c:pt idx="899">
                  <c:v>304</c:v>
                </c:pt>
                <c:pt idx="900">
                  <c:v>304</c:v>
                </c:pt>
                <c:pt idx="901">
                  <c:v>304</c:v>
                </c:pt>
                <c:pt idx="902">
                  <c:v>305</c:v>
                </c:pt>
                <c:pt idx="903">
                  <c:v>305</c:v>
                </c:pt>
                <c:pt idx="904">
                  <c:v>306</c:v>
                </c:pt>
                <c:pt idx="905">
                  <c:v>306</c:v>
                </c:pt>
                <c:pt idx="906">
                  <c:v>307</c:v>
                </c:pt>
                <c:pt idx="907">
                  <c:v>308</c:v>
                </c:pt>
                <c:pt idx="908">
                  <c:v>309</c:v>
                </c:pt>
                <c:pt idx="909">
                  <c:v>309</c:v>
                </c:pt>
                <c:pt idx="910">
                  <c:v>309</c:v>
                </c:pt>
                <c:pt idx="911">
                  <c:v>310</c:v>
                </c:pt>
                <c:pt idx="912">
                  <c:v>310</c:v>
                </c:pt>
                <c:pt idx="913">
                  <c:v>310</c:v>
                </c:pt>
                <c:pt idx="914">
                  <c:v>310</c:v>
                </c:pt>
                <c:pt idx="915">
                  <c:v>311</c:v>
                </c:pt>
                <c:pt idx="916">
                  <c:v>311</c:v>
                </c:pt>
                <c:pt idx="917">
                  <c:v>311</c:v>
                </c:pt>
                <c:pt idx="918">
                  <c:v>311</c:v>
                </c:pt>
                <c:pt idx="919">
                  <c:v>312</c:v>
                </c:pt>
                <c:pt idx="920">
                  <c:v>312</c:v>
                </c:pt>
                <c:pt idx="921">
                  <c:v>312</c:v>
                </c:pt>
                <c:pt idx="922">
                  <c:v>312</c:v>
                </c:pt>
                <c:pt idx="923">
                  <c:v>312</c:v>
                </c:pt>
                <c:pt idx="924">
                  <c:v>313</c:v>
                </c:pt>
                <c:pt idx="925">
                  <c:v>314</c:v>
                </c:pt>
                <c:pt idx="926">
                  <c:v>314</c:v>
                </c:pt>
                <c:pt idx="927">
                  <c:v>315</c:v>
                </c:pt>
                <c:pt idx="928">
                  <c:v>316</c:v>
                </c:pt>
                <c:pt idx="929">
                  <c:v>317</c:v>
                </c:pt>
                <c:pt idx="930">
                  <c:v>318</c:v>
                </c:pt>
                <c:pt idx="931">
                  <c:v>318</c:v>
                </c:pt>
                <c:pt idx="932">
                  <c:v>319</c:v>
                </c:pt>
                <c:pt idx="933">
                  <c:v>320</c:v>
                </c:pt>
                <c:pt idx="934">
                  <c:v>321</c:v>
                </c:pt>
                <c:pt idx="935">
                  <c:v>322</c:v>
                </c:pt>
                <c:pt idx="936">
                  <c:v>322</c:v>
                </c:pt>
                <c:pt idx="937">
                  <c:v>323</c:v>
                </c:pt>
                <c:pt idx="938">
                  <c:v>324</c:v>
                </c:pt>
                <c:pt idx="939">
                  <c:v>324</c:v>
                </c:pt>
                <c:pt idx="940">
                  <c:v>325</c:v>
                </c:pt>
                <c:pt idx="941">
                  <c:v>325</c:v>
                </c:pt>
                <c:pt idx="942">
                  <c:v>325</c:v>
                </c:pt>
                <c:pt idx="943">
                  <c:v>326</c:v>
                </c:pt>
                <c:pt idx="944">
                  <c:v>326</c:v>
                </c:pt>
                <c:pt idx="945">
                  <c:v>327</c:v>
                </c:pt>
                <c:pt idx="946">
                  <c:v>327</c:v>
                </c:pt>
                <c:pt idx="947">
                  <c:v>327</c:v>
                </c:pt>
                <c:pt idx="948">
                  <c:v>327</c:v>
                </c:pt>
                <c:pt idx="949">
                  <c:v>327</c:v>
                </c:pt>
                <c:pt idx="950">
                  <c:v>328</c:v>
                </c:pt>
                <c:pt idx="951">
                  <c:v>329</c:v>
                </c:pt>
                <c:pt idx="952">
                  <c:v>329</c:v>
                </c:pt>
                <c:pt idx="953">
                  <c:v>329</c:v>
                </c:pt>
                <c:pt idx="954">
                  <c:v>330</c:v>
                </c:pt>
                <c:pt idx="955">
                  <c:v>330</c:v>
                </c:pt>
                <c:pt idx="956">
                  <c:v>331</c:v>
                </c:pt>
                <c:pt idx="957">
                  <c:v>331</c:v>
                </c:pt>
                <c:pt idx="958">
                  <c:v>331</c:v>
                </c:pt>
                <c:pt idx="959">
                  <c:v>331</c:v>
                </c:pt>
                <c:pt idx="960">
                  <c:v>332</c:v>
                </c:pt>
                <c:pt idx="961">
                  <c:v>332</c:v>
                </c:pt>
                <c:pt idx="962">
                  <c:v>333</c:v>
                </c:pt>
                <c:pt idx="963">
                  <c:v>334</c:v>
                </c:pt>
                <c:pt idx="964">
                  <c:v>335</c:v>
                </c:pt>
                <c:pt idx="965">
                  <c:v>335</c:v>
                </c:pt>
                <c:pt idx="966">
                  <c:v>335</c:v>
                </c:pt>
                <c:pt idx="967">
                  <c:v>336</c:v>
                </c:pt>
                <c:pt idx="968">
                  <c:v>336</c:v>
                </c:pt>
                <c:pt idx="969">
                  <c:v>336</c:v>
                </c:pt>
                <c:pt idx="970">
                  <c:v>336</c:v>
                </c:pt>
                <c:pt idx="971">
                  <c:v>337</c:v>
                </c:pt>
                <c:pt idx="972">
                  <c:v>337</c:v>
                </c:pt>
                <c:pt idx="973">
                  <c:v>337</c:v>
                </c:pt>
                <c:pt idx="974">
                  <c:v>337</c:v>
                </c:pt>
                <c:pt idx="975">
                  <c:v>337</c:v>
                </c:pt>
                <c:pt idx="976">
                  <c:v>337</c:v>
                </c:pt>
                <c:pt idx="977">
                  <c:v>337</c:v>
                </c:pt>
                <c:pt idx="978">
                  <c:v>337</c:v>
                </c:pt>
                <c:pt idx="979">
                  <c:v>337</c:v>
                </c:pt>
                <c:pt idx="980">
                  <c:v>337</c:v>
                </c:pt>
                <c:pt idx="981">
                  <c:v>337</c:v>
                </c:pt>
                <c:pt idx="982">
                  <c:v>338</c:v>
                </c:pt>
                <c:pt idx="983">
                  <c:v>338</c:v>
                </c:pt>
                <c:pt idx="984">
                  <c:v>339</c:v>
                </c:pt>
                <c:pt idx="985">
                  <c:v>340</c:v>
                </c:pt>
                <c:pt idx="986">
                  <c:v>341</c:v>
                </c:pt>
                <c:pt idx="987">
                  <c:v>342</c:v>
                </c:pt>
                <c:pt idx="988">
                  <c:v>343</c:v>
                </c:pt>
                <c:pt idx="989">
                  <c:v>344</c:v>
                </c:pt>
                <c:pt idx="990">
                  <c:v>344</c:v>
                </c:pt>
                <c:pt idx="991">
                  <c:v>344</c:v>
                </c:pt>
                <c:pt idx="992">
                  <c:v>345</c:v>
                </c:pt>
                <c:pt idx="993">
                  <c:v>345</c:v>
                </c:pt>
                <c:pt idx="994">
                  <c:v>345</c:v>
                </c:pt>
                <c:pt idx="995">
                  <c:v>345</c:v>
                </c:pt>
                <c:pt idx="996">
                  <c:v>346</c:v>
                </c:pt>
                <c:pt idx="997">
                  <c:v>347</c:v>
                </c:pt>
                <c:pt idx="998">
                  <c:v>348</c:v>
                </c:pt>
                <c:pt idx="999">
                  <c:v>349</c:v>
                </c:pt>
                <c:pt idx="1000">
                  <c:v>350</c:v>
                </c:pt>
                <c:pt idx="1001">
                  <c:v>351</c:v>
                </c:pt>
                <c:pt idx="1002">
                  <c:v>352</c:v>
                </c:pt>
                <c:pt idx="1003">
                  <c:v>353</c:v>
                </c:pt>
                <c:pt idx="1004">
                  <c:v>353</c:v>
                </c:pt>
                <c:pt idx="1005">
                  <c:v>354</c:v>
                </c:pt>
                <c:pt idx="1006">
                  <c:v>355</c:v>
                </c:pt>
                <c:pt idx="1007">
                  <c:v>355</c:v>
                </c:pt>
                <c:pt idx="1008">
                  <c:v>355</c:v>
                </c:pt>
                <c:pt idx="1009">
                  <c:v>355</c:v>
                </c:pt>
                <c:pt idx="1010">
                  <c:v>355</c:v>
                </c:pt>
                <c:pt idx="1011">
                  <c:v>355</c:v>
                </c:pt>
                <c:pt idx="1012">
                  <c:v>355</c:v>
                </c:pt>
                <c:pt idx="1013">
                  <c:v>355</c:v>
                </c:pt>
                <c:pt idx="1014">
                  <c:v>355</c:v>
                </c:pt>
                <c:pt idx="1015">
                  <c:v>355</c:v>
                </c:pt>
                <c:pt idx="1016">
                  <c:v>355</c:v>
                </c:pt>
                <c:pt idx="1017">
                  <c:v>355</c:v>
                </c:pt>
                <c:pt idx="1018">
                  <c:v>355</c:v>
                </c:pt>
                <c:pt idx="1019">
                  <c:v>356</c:v>
                </c:pt>
                <c:pt idx="1020">
                  <c:v>356</c:v>
                </c:pt>
                <c:pt idx="1021">
                  <c:v>356</c:v>
                </c:pt>
                <c:pt idx="1022">
                  <c:v>356</c:v>
                </c:pt>
                <c:pt idx="1023">
                  <c:v>356</c:v>
                </c:pt>
                <c:pt idx="1024">
                  <c:v>356</c:v>
                </c:pt>
                <c:pt idx="1025">
                  <c:v>357</c:v>
                </c:pt>
                <c:pt idx="1026">
                  <c:v>358</c:v>
                </c:pt>
                <c:pt idx="1027">
                  <c:v>359</c:v>
                </c:pt>
                <c:pt idx="1028">
                  <c:v>359</c:v>
                </c:pt>
                <c:pt idx="1029">
                  <c:v>359</c:v>
                </c:pt>
                <c:pt idx="1030">
                  <c:v>359</c:v>
                </c:pt>
                <c:pt idx="1031">
                  <c:v>359</c:v>
                </c:pt>
                <c:pt idx="1032">
                  <c:v>359</c:v>
                </c:pt>
                <c:pt idx="1033">
                  <c:v>360</c:v>
                </c:pt>
                <c:pt idx="1034">
                  <c:v>361</c:v>
                </c:pt>
                <c:pt idx="1035">
                  <c:v>362</c:v>
                </c:pt>
                <c:pt idx="1036">
                  <c:v>363</c:v>
                </c:pt>
                <c:pt idx="1037">
                  <c:v>364</c:v>
                </c:pt>
                <c:pt idx="1038">
                  <c:v>365</c:v>
                </c:pt>
                <c:pt idx="1039">
                  <c:v>365</c:v>
                </c:pt>
                <c:pt idx="1040">
                  <c:v>365</c:v>
                </c:pt>
                <c:pt idx="1041">
                  <c:v>365</c:v>
                </c:pt>
                <c:pt idx="1042">
                  <c:v>365</c:v>
                </c:pt>
                <c:pt idx="1043">
                  <c:v>365</c:v>
                </c:pt>
                <c:pt idx="1044">
                  <c:v>365</c:v>
                </c:pt>
                <c:pt idx="1045">
                  <c:v>365</c:v>
                </c:pt>
                <c:pt idx="1046">
                  <c:v>365</c:v>
                </c:pt>
                <c:pt idx="1047">
                  <c:v>365</c:v>
                </c:pt>
                <c:pt idx="1048">
                  <c:v>365</c:v>
                </c:pt>
                <c:pt idx="1049">
                  <c:v>365</c:v>
                </c:pt>
                <c:pt idx="1050">
                  <c:v>365</c:v>
                </c:pt>
                <c:pt idx="1051">
                  <c:v>365</c:v>
                </c:pt>
                <c:pt idx="1052">
                  <c:v>365</c:v>
                </c:pt>
                <c:pt idx="1053">
                  <c:v>365</c:v>
                </c:pt>
                <c:pt idx="1054">
                  <c:v>366</c:v>
                </c:pt>
                <c:pt idx="1055">
                  <c:v>366</c:v>
                </c:pt>
                <c:pt idx="1056">
                  <c:v>366</c:v>
                </c:pt>
                <c:pt idx="1057">
                  <c:v>366</c:v>
                </c:pt>
                <c:pt idx="1058">
                  <c:v>366</c:v>
                </c:pt>
                <c:pt idx="1059">
                  <c:v>366</c:v>
                </c:pt>
                <c:pt idx="1060">
                  <c:v>367</c:v>
                </c:pt>
                <c:pt idx="1061">
                  <c:v>367</c:v>
                </c:pt>
                <c:pt idx="1062">
                  <c:v>367</c:v>
                </c:pt>
                <c:pt idx="1063">
                  <c:v>368</c:v>
                </c:pt>
                <c:pt idx="1064">
                  <c:v>368</c:v>
                </c:pt>
                <c:pt idx="1065">
                  <c:v>369</c:v>
                </c:pt>
                <c:pt idx="1066">
                  <c:v>369</c:v>
                </c:pt>
                <c:pt idx="1067">
                  <c:v>370</c:v>
                </c:pt>
                <c:pt idx="1068">
                  <c:v>370</c:v>
                </c:pt>
                <c:pt idx="1069">
                  <c:v>370</c:v>
                </c:pt>
                <c:pt idx="1070">
                  <c:v>370</c:v>
                </c:pt>
                <c:pt idx="1071">
                  <c:v>371</c:v>
                </c:pt>
                <c:pt idx="1072">
                  <c:v>371</c:v>
                </c:pt>
                <c:pt idx="1073">
                  <c:v>371</c:v>
                </c:pt>
                <c:pt idx="1074">
                  <c:v>372</c:v>
                </c:pt>
                <c:pt idx="1075">
                  <c:v>373</c:v>
                </c:pt>
                <c:pt idx="1076">
                  <c:v>374</c:v>
                </c:pt>
                <c:pt idx="1077">
                  <c:v>375</c:v>
                </c:pt>
                <c:pt idx="1078">
                  <c:v>375</c:v>
                </c:pt>
                <c:pt idx="1079">
                  <c:v>375</c:v>
                </c:pt>
                <c:pt idx="1080">
                  <c:v>375</c:v>
                </c:pt>
                <c:pt idx="1081">
                  <c:v>375</c:v>
                </c:pt>
                <c:pt idx="1082">
                  <c:v>376</c:v>
                </c:pt>
                <c:pt idx="1083">
                  <c:v>377</c:v>
                </c:pt>
                <c:pt idx="1084">
                  <c:v>377</c:v>
                </c:pt>
                <c:pt idx="1085">
                  <c:v>378</c:v>
                </c:pt>
                <c:pt idx="1086">
                  <c:v>378</c:v>
                </c:pt>
                <c:pt idx="1087">
                  <c:v>378</c:v>
                </c:pt>
                <c:pt idx="1088">
                  <c:v>378</c:v>
                </c:pt>
                <c:pt idx="1089">
                  <c:v>378</c:v>
                </c:pt>
                <c:pt idx="1090">
                  <c:v>378</c:v>
                </c:pt>
                <c:pt idx="1091">
                  <c:v>378</c:v>
                </c:pt>
                <c:pt idx="1092">
                  <c:v>378</c:v>
                </c:pt>
                <c:pt idx="1093">
                  <c:v>378</c:v>
                </c:pt>
                <c:pt idx="1094">
                  <c:v>378</c:v>
                </c:pt>
                <c:pt idx="1095">
                  <c:v>378</c:v>
                </c:pt>
                <c:pt idx="1096">
                  <c:v>379</c:v>
                </c:pt>
                <c:pt idx="1097">
                  <c:v>379</c:v>
                </c:pt>
                <c:pt idx="1098">
                  <c:v>379</c:v>
                </c:pt>
                <c:pt idx="1099">
                  <c:v>380</c:v>
                </c:pt>
                <c:pt idx="1100">
                  <c:v>380</c:v>
                </c:pt>
                <c:pt idx="1101">
                  <c:v>381</c:v>
                </c:pt>
                <c:pt idx="1102">
                  <c:v>382</c:v>
                </c:pt>
                <c:pt idx="1103">
                  <c:v>383</c:v>
                </c:pt>
                <c:pt idx="1104">
                  <c:v>384</c:v>
                </c:pt>
                <c:pt idx="1105">
                  <c:v>385</c:v>
                </c:pt>
                <c:pt idx="1106">
                  <c:v>385</c:v>
                </c:pt>
                <c:pt idx="1107">
                  <c:v>386</c:v>
                </c:pt>
                <c:pt idx="1108">
                  <c:v>387</c:v>
                </c:pt>
                <c:pt idx="1109">
                  <c:v>387</c:v>
                </c:pt>
                <c:pt idx="1110">
                  <c:v>387</c:v>
                </c:pt>
                <c:pt idx="1111">
                  <c:v>388</c:v>
                </c:pt>
                <c:pt idx="1112">
                  <c:v>388</c:v>
                </c:pt>
                <c:pt idx="1113">
                  <c:v>389</c:v>
                </c:pt>
                <c:pt idx="1114">
                  <c:v>389</c:v>
                </c:pt>
                <c:pt idx="1115">
                  <c:v>389</c:v>
                </c:pt>
                <c:pt idx="1116">
                  <c:v>389</c:v>
                </c:pt>
                <c:pt idx="1117">
                  <c:v>389</c:v>
                </c:pt>
                <c:pt idx="1118">
                  <c:v>390</c:v>
                </c:pt>
                <c:pt idx="1119">
                  <c:v>391</c:v>
                </c:pt>
                <c:pt idx="1120">
                  <c:v>392</c:v>
                </c:pt>
                <c:pt idx="1121">
                  <c:v>392</c:v>
                </c:pt>
                <c:pt idx="1122">
                  <c:v>393</c:v>
                </c:pt>
                <c:pt idx="1123">
                  <c:v>393</c:v>
                </c:pt>
                <c:pt idx="1124">
                  <c:v>394</c:v>
                </c:pt>
                <c:pt idx="1125">
                  <c:v>394</c:v>
                </c:pt>
                <c:pt idx="1126">
                  <c:v>395</c:v>
                </c:pt>
                <c:pt idx="1127">
                  <c:v>396</c:v>
                </c:pt>
                <c:pt idx="1128">
                  <c:v>397</c:v>
                </c:pt>
                <c:pt idx="1129">
                  <c:v>398</c:v>
                </c:pt>
                <c:pt idx="1130">
                  <c:v>398</c:v>
                </c:pt>
                <c:pt idx="1131">
                  <c:v>398</c:v>
                </c:pt>
                <c:pt idx="1132">
                  <c:v>399</c:v>
                </c:pt>
                <c:pt idx="1133">
                  <c:v>399</c:v>
                </c:pt>
                <c:pt idx="1134">
                  <c:v>399</c:v>
                </c:pt>
                <c:pt idx="1135">
                  <c:v>399</c:v>
                </c:pt>
                <c:pt idx="1136">
                  <c:v>400</c:v>
                </c:pt>
                <c:pt idx="1137">
                  <c:v>401</c:v>
                </c:pt>
                <c:pt idx="1138">
                  <c:v>401</c:v>
                </c:pt>
                <c:pt idx="1139">
                  <c:v>401</c:v>
                </c:pt>
                <c:pt idx="1140">
                  <c:v>402</c:v>
                </c:pt>
                <c:pt idx="1141">
                  <c:v>402</c:v>
                </c:pt>
                <c:pt idx="1142">
                  <c:v>402</c:v>
                </c:pt>
                <c:pt idx="1143">
                  <c:v>403</c:v>
                </c:pt>
                <c:pt idx="1144">
                  <c:v>404</c:v>
                </c:pt>
                <c:pt idx="1145">
                  <c:v>404</c:v>
                </c:pt>
                <c:pt idx="1146">
                  <c:v>404</c:v>
                </c:pt>
                <c:pt idx="1147">
                  <c:v>404</c:v>
                </c:pt>
                <c:pt idx="1148">
                  <c:v>404</c:v>
                </c:pt>
                <c:pt idx="1149">
                  <c:v>405</c:v>
                </c:pt>
                <c:pt idx="1150">
                  <c:v>406</c:v>
                </c:pt>
                <c:pt idx="1151">
                  <c:v>407</c:v>
                </c:pt>
                <c:pt idx="1152">
                  <c:v>407</c:v>
                </c:pt>
                <c:pt idx="1153">
                  <c:v>407</c:v>
                </c:pt>
                <c:pt idx="1154">
                  <c:v>408</c:v>
                </c:pt>
                <c:pt idx="1155">
                  <c:v>408</c:v>
                </c:pt>
                <c:pt idx="1156">
                  <c:v>408</c:v>
                </c:pt>
                <c:pt idx="1157">
                  <c:v>408</c:v>
                </c:pt>
                <c:pt idx="1158">
                  <c:v>409</c:v>
                </c:pt>
                <c:pt idx="1159">
                  <c:v>409</c:v>
                </c:pt>
                <c:pt idx="1160">
                  <c:v>409</c:v>
                </c:pt>
                <c:pt idx="1161">
                  <c:v>409</c:v>
                </c:pt>
                <c:pt idx="1162">
                  <c:v>410</c:v>
                </c:pt>
                <c:pt idx="1163">
                  <c:v>410</c:v>
                </c:pt>
                <c:pt idx="1164">
                  <c:v>411</c:v>
                </c:pt>
                <c:pt idx="1165">
                  <c:v>412</c:v>
                </c:pt>
                <c:pt idx="1166">
                  <c:v>412</c:v>
                </c:pt>
                <c:pt idx="1167">
                  <c:v>412</c:v>
                </c:pt>
                <c:pt idx="1168">
                  <c:v>412</c:v>
                </c:pt>
                <c:pt idx="1169">
                  <c:v>412</c:v>
                </c:pt>
                <c:pt idx="1170">
                  <c:v>412</c:v>
                </c:pt>
                <c:pt idx="1171">
                  <c:v>412</c:v>
                </c:pt>
                <c:pt idx="1172">
                  <c:v>412</c:v>
                </c:pt>
                <c:pt idx="1173">
                  <c:v>412</c:v>
                </c:pt>
                <c:pt idx="1174">
                  <c:v>412</c:v>
                </c:pt>
                <c:pt idx="1175">
                  <c:v>413</c:v>
                </c:pt>
                <c:pt idx="1176">
                  <c:v>414</c:v>
                </c:pt>
                <c:pt idx="1177">
                  <c:v>414</c:v>
                </c:pt>
                <c:pt idx="1178">
                  <c:v>414</c:v>
                </c:pt>
                <c:pt idx="1179">
                  <c:v>414</c:v>
                </c:pt>
                <c:pt idx="1180">
                  <c:v>414</c:v>
                </c:pt>
                <c:pt idx="1181">
                  <c:v>415</c:v>
                </c:pt>
                <c:pt idx="1182">
                  <c:v>415</c:v>
                </c:pt>
                <c:pt idx="1183">
                  <c:v>415</c:v>
                </c:pt>
                <c:pt idx="1184">
                  <c:v>416</c:v>
                </c:pt>
                <c:pt idx="1185">
                  <c:v>416</c:v>
                </c:pt>
                <c:pt idx="1186">
                  <c:v>417</c:v>
                </c:pt>
                <c:pt idx="1187">
                  <c:v>417</c:v>
                </c:pt>
                <c:pt idx="1188">
                  <c:v>417</c:v>
                </c:pt>
                <c:pt idx="1189">
                  <c:v>417</c:v>
                </c:pt>
                <c:pt idx="1190">
                  <c:v>418</c:v>
                </c:pt>
                <c:pt idx="1191">
                  <c:v>419</c:v>
                </c:pt>
                <c:pt idx="1192">
                  <c:v>420</c:v>
                </c:pt>
                <c:pt idx="1193">
                  <c:v>421</c:v>
                </c:pt>
                <c:pt idx="1194">
                  <c:v>421</c:v>
                </c:pt>
                <c:pt idx="1195">
                  <c:v>421</c:v>
                </c:pt>
                <c:pt idx="1196">
                  <c:v>422</c:v>
                </c:pt>
                <c:pt idx="1197">
                  <c:v>422</c:v>
                </c:pt>
                <c:pt idx="1198">
                  <c:v>422</c:v>
                </c:pt>
                <c:pt idx="1199">
                  <c:v>422</c:v>
                </c:pt>
                <c:pt idx="1200">
                  <c:v>422</c:v>
                </c:pt>
                <c:pt idx="1201">
                  <c:v>422</c:v>
                </c:pt>
                <c:pt idx="1202">
                  <c:v>423</c:v>
                </c:pt>
                <c:pt idx="1203">
                  <c:v>423</c:v>
                </c:pt>
                <c:pt idx="1204">
                  <c:v>423</c:v>
                </c:pt>
                <c:pt idx="1205">
                  <c:v>423</c:v>
                </c:pt>
                <c:pt idx="1206">
                  <c:v>424</c:v>
                </c:pt>
                <c:pt idx="1207">
                  <c:v>425</c:v>
                </c:pt>
                <c:pt idx="1208">
                  <c:v>426</c:v>
                </c:pt>
                <c:pt idx="1209">
                  <c:v>426</c:v>
                </c:pt>
                <c:pt idx="1210">
                  <c:v>426</c:v>
                </c:pt>
                <c:pt idx="1211">
                  <c:v>426</c:v>
                </c:pt>
                <c:pt idx="1212">
                  <c:v>427</c:v>
                </c:pt>
                <c:pt idx="1213">
                  <c:v>427</c:v>
                </c:pt>
                <c:pt idx="1214">
                  <c:v>427</c:v>
                </c:pt>
                <c:pt idx="1215">
                  <c:v>427</c:v>
                </c:pt>
                <c:pt idx="1216">
                  <c:v>427</c:v>
                </c:pt>
                <c:pt idx="1217">
                  <c:v>428</c:v>
                </c:pt>
                <c:pt idx="1218">
                  <c:v>429</c:v>
                </c:pt>
                <c:pt idx="1219">
                  <c:v>430</c:v>
                </c:pt>
                <c:pt idx="1220">
                  <c:v>430</c:v>
                </c:pt>
                <c:pt idx="1221">
                  <c:v>430</c:v>
                </c:pt>
                <c:pt idx="1222">
                  <c:v>430</c:v>
                </c:pt>
                <c:pt idx="1223">
                  <c:v>431</c:v>
                </c:pt>
                <c:pt idx="1224">
                  <c:v>432</c:v>
                </c:pt>
                <c:pt idx="1225">
                  <c:v>433</c:v>
                </c:pt>
                <c:pt idx="1226">
                  <c:v>434</c:v>
                </c:pt>
                <c:pt idx="1227">
                  <c:v>435</c:v>
                </c:pt>
                <c:pt idx="1228">
                  <c:v>436</c:v>
                </c:pt>
                <c:pt idx="1229">
                  <c:v>437</c:v>
                </c:pt>
                <c:pt idx="1230">
                  <c:v>437</c:v>
                </c:pt>
                <c:pt idx="1231">
                  <c:v>437</c:v>
                </c:pt>
                <c:pt idx="1232">
                  <c:v>438</c:v>
                </c:pt>
                <c:pt idx="1233">
                  <c:v>438</c:v>
                </c:pt>
                <c:pt idx="1234">
                  <c:v>438</c:v>
                </c:pt>
                <c:pt idx="1235">
                  <c:v>438</c:v>
                </c:pt>
                <c:pt idx="1236">
                  <c:v>438</c:v>
                </c:pt>
                <c:pt idx="1237">
                  <c:v>438</c:v>
                </c:pt>
                <c:pt idx="1238">
                  <c:v>438</c:v>
                </c:pt>
                <c:pt idx="1239">
                  <c:v>438</c:v>
                </c:pt>
                <c:pt idx="1240">
                  <c:v>438</c:v>
                </c:pt>
                <c:pt idx="1241">
                  <c:v>438</c:v>
                </c:pt>
                <c:pt idx="1242">
                  <c:v>438</c:v>
                </c:pt>
                <c:pt idx="1243">
                  <c:v>439</c:v>
                </c:pt>
                <c:pt idx="1244">
                  <c:v>439</c:v>
                </c:pt>
                <c:pt idx="1245">
                  <c:v>439</c:v>
                </c:pt>
                <c:pt idx="1246">
                  <c:v>439</c:v>
                </c:pt>
                <c:pt idx="1247">
                  <c:v>440</c:v>
                </c:pt>
                <c:pt idx="1248">
                  <c:v>440</c:v>
                </c:pt>
                <c:pt idx="1249">
                  <c:v>440</c:v>
                </c:pt>
                <c:pt idx="1250">
                  <c:v>440</c:v>
                </c:pt>
                <c:pt idx="1251">
                  <c:v>440</c:v>
                </c:pt>
                <c:pt idx="1252">
                  <c:v>441</c:v>
                </c:pt>
                <c:pt idx="1253">
                  <c:v>441</c:v>
                </c:pt>
                <c:pt idx="1254">
                  <c:v>442</c:v>
                </c:pt>
                <c:pt idx="1255">
                  <c:v>443</c:v>
                </c:pt>
                <c:pt idx="1256">
                  <c:v>443</c:v>
                </c:pt>
                <c:pt idx="1257">
                  <c:v>443</c:v>
                </c:pt>
                <c:pt idx="1258">
                  <c:v>444</c:v>
                </c:pt>
                <c:pt idx="1259">
                  <c:v>444</c:v>
                </c:pt>
                <c:pt idx="1260">
                  <c:v>444</c:v>
                </c:pt>
                <c:pt idx="1261">
                  <c:v>444</c:v>
                </c:pt>
                <c:pt idx="1262">
                  <c:v>445</c:v>
                </c:pt>
                <c:pt idx="1263">
                  <c:v>446</c:v>
                </c:pt>
                <c:pt idx="1264">
                  <c:v>447</c:v>
                </c:pt>
                <c:pt idx="1265">
                  <c:v>447</c:v>
                </c:pt>
                <c:pt idx="1266">
                  <c:v>447</c:v>
                </c:pt>
                <c:pt idx="1267">
                  <c:v>447</c:v>
                </c:pt>
                <c:pt idx="1268">
                  <c:v>448</c:v>
                </c:pt>
                <c:pt idx="1269">
                  <c:v>449</c:v>
                </c:pt>
                <c:pt idx="1270">
                  <c:v>449</c:v>
                </c:pt>
                <c:pt idx="1271">
                  <c:v>450</c:v>
                </c:pt>
                <c:pt idx="1272">
                  <c:v>450</c:v>
                </c:pt>
                <c:pt idx="1273">
                  <c:v>451</c:v>
                </c:pt>
                <c:pt idx="1274">
                  <c:v>451</c:v>
                </c:pt>
                <c:pt idx="1275">
                  <c:v>451</c:v>
                </c:pt>
                <c:pt idx="1276">
                  <c:v>452</c:v>
                </c:pt>
                <c:pt idx="1277">
                  <c:v>452</c:v>
                </c:pt>
                <c:pt idx="1278">
                  <c:v>453</c:v>
                </c:pt>
                <c:pt idx="1279">
                  <c:v>453</c:v>
                </c:pt>
                <c:pt idx="1280">
                  <c:v>454</c:v>
                </c:pt>
                <c:pt idx="1281">
                  <c:v>454</c:v>
                </c:pt>
                <c:pt idx="1282">
                  <c:v>455</c:v>
                </c:pt>
                <c:pt idx="1283">
                  <c:v>455</c:v>
                </c:pt>
                <c:pt idx="1284">
                  <c:v>455</c:v>
                </c:pt>
                <c:pt idx="1285">
                  <c:v>455</c:v>
                </c:pt>
                <c:pt idx="1286">
                  <c:v>456</c:v>
                </c:pt>
                <c:pt idx="1287">
                  <c:v>456</c:v>
                </c:pt>
                <c:pt idx="1288">
                  <c:v>457</c:v>
                </c:pt>
                <c:pt idx="1289">
                  <c:v>457</c:v>
                </c:pt>
                <c:pt idx="1290">
                  <c:v>457</c:v>
                </c:pt>
                <c:pt idx="1291">
                  <c:v>457</c:v>
                </c:pt>
                <c:pt idx="1292">
                  <c:v>457</c:v>
                </c:pt>
                <c:pt idx="1293">
                  <c:v>458</c:v>
                </c:pt>
                <c:pt idx="1294">
                  <c:v>459</c:v>
                </c:pt>
                <c:pt idx="1295">
                  <c:v>460</c:v>
                </c:pt>
                <c:pt idx="1296">
                  <c:v>460</c:v>
                </c:pt>
                <c:pt idx="1297">
                  <c:v>460</c:v>
                </c:pt>
                <c:pt idx="1298">
                  <c:v>461</c:v>
                </c:pt>
                <c:pt idx="1299">
                  <c:v>461</c:v>
                </c:pt>
                <c:pt idx="1300">
                  <c:v>461</c:v>
                </c:pt>
                <c:pt idx="1301">
                  <c:v>461</c:v>
                </c:pt>
                <c:pt idx="1302">
                  <c:v>461</c:v>
                </c:pt>
                <c:pt idx="1303">
                  <c:v>461</c:v>
                </c:pt>
                <c:pt idx="1304">
                  <c:v>462</c:v>
                </c:pt>
                <c:pt idx="1305">
                  <c:v>463</c:v>
                </c:pt>
                <c:pt idx="1306">
                  <c:v>464</c:v>
                </c:pt>
                <c:pt idx="1307">
                  <c:v>464</c:v>
                </c:pt>
                <c:pt idx="1308">
                  <c:v>465</c:v>
                </c:pt>
                <c:pt idx="1309">
                  <c:v>466</c:v>
                </c:pt>
                <c:pt idx="1310">
                  <c:v>467</c:v>
                </c:pt>
                <c:pt idx="1311">
                  <c:v>468</c:v>
                </c:pt>
                <c:pt idx="1312">
                  <c:v>469</c:v>
                </c:pt>
                <c:pt idx="1313">
                  <c:v>470</c:v>
                </c:pt>
                <c:pt idx="1314">
                  <c:v>471</c:v>
                </c:pt>
                <c:pt idx="1315">
                  <c:v>472</c:v>
                </c:pt>
                <c:pt idx="1316">
                  <c:v>473</c:v>
                </c:pt>
                <c:pt idx="1317">
                  <c:v>474</c:v>
                </c:pt>
                <c:pt idx="1318">
                  <c:v>474</c:v>
                </c:pt>
                <c:pt idx="1319">
                  <c:v>475</c:v>
                </c:pt>
                <c:pt idx="1320">
                  <c:v>475</c:v>
                </c:pt>
                <c:pt idx="1321">
                  <c:v>475</c:v>
                </c:pt>
                <c:pt idx="1322">
                  <c:v>475</c:v>
                </c:pt>
                <c:pt idx="1323">
                  <c:v>475</c:v>
                </c:pt>
                <c:pt idx="1324">
                  <c:v>475</c:v>
                </c:pt>
                <c:pt idx="1325">
                  <c:v>476</c:v>
                </c:pt>
                <c:pt idx="1326">
                  <c:v>477</c:v>
                </c:pt>
                <c:pt idx="1327">
                  <c:v>478</c:v>
                </c:pt>
                <c:pt idx="1328">
                  <c:v>479</c:v>
                </c:pt>
                <c:pt idx="1329">
                  <c:v>480</c:v>
                </c:pt>
                <c:pt idx="1330">
                  <c:v>480</c:v>
                </c:pt>
                <c:pt idx="1331">
                  <c:v>480</c:v>
                </c:pt>
                <c:pt idx="1332">
                  <c:v>480</c:v>
                </c:pt>
                <c:pt idx="1333">
                  <c:v>480</c:v>
                </c:pt>
                <c:pt idx="1334">
                  <c:v>481</c:v>
                </c:pt>
                <c:pt idx="1335">
                  <c:v>481</c:v>
                </c:pt>
                <c:pt idx="1336">
                  <c:v>481</c:v>
                </c:pt>
                <c:pt idx="1337">
                  <c:v>481</c:v>
                </c:pt>
                <c:pt idx="1338">
                  <c:v>481</c:v>
                </c:pt>
                <c:pt idx="1339">
                  <c:v>481</c:v>
                </c:pt>
                <c:pt idx="1340">
                  <c:v>481</c:v>
                </c:pt>
                <c:pt idx="1341">
                  <c:v>481</c:v>
                </c:pt>
                <c:pt idx="1342">
                  <c:v>482</c:v>
                </c:pt>
                <c:pt idx="1343">
                  <c:v>482</c:v>
                </c:pt>
                <c:pt idx="1344">
                  <c:v>482</c:v>
                </c:pt>
                <c:pt idx="1345">
                  <c:v>483</c:v>
                </c:pt>
                <c:pt idx="1346">
                  <c:v>484</c:v>
                </c:pt>
                <c:pt idx="1347">
                  <c:v>485</c:v>
                </c:pt>
                <c:pt idx="1348">
                  <c:v>485</c:v>
                </c:pt>
                <c:pt idx="1349">
                  <c:v>486</c:v>
                </c:pt>
                <c:pt idx="1350">
                  <c:v>487</c:v>
                </c:pt>
                <c:pt idx="1351">
                  <c:v>488</c:v>
                </c:pt>
                <c:pt idx="1352">
                  <c:v>489</c:v>
                </c:pt>
                <c:pt idx="1353">
                  <c:v>490</c:v>
                </c:pt>
                <c:pt idx="1354">
                  <c:v>491</c:v>
                </c:pt>
                <c:pt idx="1355">
                  <c:v>491</c:v>
                </c:pt>
                <c:pt idx="1356">
                  <c:v>491</c:v>
                </c:pt>
                <c:pt idx="1357">
                  <c:v>492</c:v>
                </c:pt>
                <c:pt idx="1358">
                  <c:v>492</c:v>
                </c:pt>
                <c:pt idx="1359">
                  <c:v>493</c:v>
                </c:pt>
                <c:pt idx="1360">
                  <c:v>494</c:v>
                </c:pt>
                <c:pt idx="1361">
                  <c:v>494</c:v>
                </c:pt>
                <c:pt idx="1362">
                  <c:v>494</c:v>
                </c:pt>
                <c:pt idx="1363">
                  <c:v>494</c:v>
                </c:pt>
                <c:pt idx="1364">
                  <c:v>495</c:v>
                </c:pt>
                <c:pt idx="1365">
                  <c:v>496</c:v>
                </c:pt>
                <c:pt idx="1366">
                  <c:v>496</c:v>
                </c:pt>
                <c:pt idx="1367">
                  <c:v>496</c:v>
                </c:pt>
                <c:pt idx="1368">
                  <c:v>496</c:v>
                </c:pt>
                <c:pt idx="1369">
                  <c:v>496</c:v>
                </c:pt>
                <c:pt idx="1370">
                  <c:v>496</c:v>
                </c:pt>
                <c:pt idx="1371">
                  <c:v>496</c:v>
                </c:pt>
                <c:pt idx="1372">
                  <c:v>497</c:v>
                </c:pt>
                <c:pt idx="1373">
                  <c:v>497</c:v>
                </c:pt>
                <c:pt idx="1374">
                  <c:v>498</c:v>
                </c:pt>
                <c:pt idx="1375">
                  <c:v>498</c:v>
                </c:pt>
                <c:pt idx="1376">
                  <c:v>498</c:v>
                </c:pt>
                <c:pt idx="1377">
                  <c:v>499</c:v>
                </c:pt>
                <c:pt idx="1378">
                  <c:v>499</c:v>
                </c:pt>
                <c:pt idx="1379">
                  <c:v>500</c:v>
                </c:pt>
                <c:pt idx="1380">
                  <c:v>501</c:v>
                </c:pt>
                <c:pt idx="1381">
                  <c:v>502</c:v>
                </c:pt>
                <c:pt idx="1382">
                  <c:v>503</c:v>
                </c:pt>
                <c:pt idx="1383">
                  <c:v>503</c:v>
                </c:pt>
                <c:pt idx="1384">
                  <c:v>503</c:v>
                </c:pt>
                <c:pt idx="1385">
                  <c:v>504</c:v>
                </c:pt>
                <c:pt idx="1386">
                  <c:v>505</c:v>
                </c:pt>
                <c:pt idx="1387">
                  <c:v>506</c:v>
                </c:pt>
                <c:pt idx="1388">
                  <c:v>506</c:v>
                </c:pt>
                <c:pt idx="1389">
                  <c:v>507</c:v>
                </c:pt>
                <c:pt idx="1390">
                  <c:v>508</c:v>
                </c:pt>
                <c:pt idx="1391">
                  <c:v>508</c:v>
                </c:pt>
                <c:pt idx="1392">
                  <c:v>508</c:v>
                </c:pt>
                <c:pt idx="1393">
                  <c:v>509</c:v>
                </c:pt>
                <c:pt idx="1394">
                  <c:v>510</c:v>
                </c:pt>
                <c:pt idx="1395">
                  <c:v>511</c:v>
                </c:pt>
                <c:pt idx="1396">
                  <c:v>512</c:v>
                </c:pt>
                <c:pt idx="1397">
                  <c:v>512</c:v>
                </c:pt>
                <c:pt idx="1398">
                  <c:v>512</c:v>
                </c:pt>
                <c:pt idx="1399">
                  <c:v>513</c:v>
                </c:pt>
                <c:pt idx="1400">
                  <c:v>513</c:v>
                </c:pt>
                <c:pt idx="1401">
                  <c:v>513</c:v>
                </c:pt>
                <c:pt idx="1402">
                  <c:v>514</c:v>
                </c:pt>
                <c:pt idx="1403">
                  <c:v>514</c:v>
                </c:pt>
                <c:pt idx="1404">
                  <c:v>514</c:v>
                </c:pt>
                <c:pt idx="1405">
                  <c:v>515</c:v>
                </c:pt>
                <c:pt idx="1406">
                  <c:v>516</c:v>
                </c:pt>
                <c:pt idx="1407">
                  <c:v>517</c:v>
                </c:pt>
                <c:pt idx="1408">
                  <c:v>518</c:v>
                </c:pt>
                <c:pt idx="1409">
                  <c:v>519</c:v>
                </c:pt>
                <c:pt idx="1410">
                  <c:v>520</c:v>
                </c:pt>
                <c:pt idx="1411">
                  <c:v>520</c:v>
                </c:pt>
                <c:pt idx="1412">
                  <c:v>521</c:v>
                </c:pt>
                <c:pt idx="1413">
                  <c:v>522</c:v>
                </c:pt>
                <c:pt idx="1414">
                  <c:v>523</c:v>
                </c:pt>
                <c:pt idx="1415">
                  <c:v>523</c:v>
                </c:pt>
                <c:pt idx="1416">
                  <c:v>523</c:v>
                </c:pt>
                <c:pt idx="1417">
                  <c:v>523</c:v>
                </c:pt>
                <c:pt idx="1418">
                  <c:v>524</c:v>
                </c:pt>
                <c:pt idx="1419">
                  <c:v>525</c:v>
                </c:pt>
                <c:pt idx="1420">
                  <c:v>525</c:v>
                </c:pt>
                <c:pt idx="1421">
                  <c:v>525</c:v>
                </c:pt>
                <c:pt idx="1422">
                  <c:v>525</c:v>
                </c:pt>
                <c:pt idx="1423">
                  <c:v>525</c:v>
                </c:pt>
                <c:pt idx="1424">
                  <c:v>525</c:v>
                </c:pt>
                <c:pt idx="1425">
                  <c:v>526</c:v>
                </c:pt>
                <c:pt idx="1426">
                  <c:v>526</c:v>
                </c:pt>
                <c:pt idx="1427">
                  <c:v>526</c:v>
                </c:pt>
                <c:pt idx="1428">
                  <c:v>527</c:v>
                </c:pt>
                <c:pt idx="1429">
                  <c:v>527</c:v>
                </c:pt>
                <c:pt idx="1430">
                  <c:v>528</c:v>
                </c:pt>
                <c:pt idx="1431">
                  <c:v>529</c:v>
                </c:pt>
                <c:pt idx="1432">
                  <c:v>530</c:v>
                </c:pt>
                <c:pt idx="1433">
                  <c:v>531</c:v>
                </c:pt>
                <c:pt idx="1434">
                  <c:v>532</c:v>
                </c:pt>
                <c:pt idx="1435">
                  <c:v>532</c:v>
                </c:pt>
                <c:pt idx="1436">
                  <c:v>532</c:v>
                </c:pt>
                <c:pt idx="1437">
                  <c:v>532</c:v>
                </c:pt>
                <c:pt idx="1438">
                  <c:v>532</c:v>
                </c:pt>
                <c:pt idx="1439">
                  <c:v>532</c:v>
                </c:pt>
                <c:pt idx="1440">
                  <c:v>533</c:v>
                </c:pt>
                <c:pt idx="1441">
                  <c:v>533</c:v>
                </c:pt>
                <c:pt idx="1442">
                  <c:v>533</c:v>
                </c:pt>
                <c:pt idx="1443">
                  <c:v>533</c:v>
                </c:pt>
                <c:pt idx="1444">
                  <c:v>534</c:v>
                </c:pt>
                <c:pt idx="1445">
                  <c:v>535</c:v>
                </c:pt>
                <c:pt idx="1446">
                  <c:v>536</c:v>
                </c:pt>
                <c:pt idx="1447">
                  <c:v>537</c:v>
                </c:pt>
                <c:pt idx="1448">
                  <c:v>537</c:v>
                </c:pt>
                <c:pt idx="1449">
                  <c:v>537</c:v>
                </c:pt>
                <c:pt idx="1450">
                  <c:v>537</c:v>
                </c:pt>
                <c:pt idx="1451">
                  <c:v>537</c:v>
                </c:pt>
                <c:pt idx="1452">
                  <c:v>537</c:v>
                </c:pt>
                <c:pt idx="1453">
                  <c:v>537</c:v>
                </c:pt>
                <c:pt idx="1454">
                  <c:v>537</c:v>
                </c:pt>
                <c:pt idx="1455">
                  <c:v>537</c:v>
                </c:pt>
                <c:pt idx="1456">
                  <c:v>537</c:v>
                </c:pt>
                <c:pt idx="1457">
                  <c:v>537</c:v>
                </c:pt>
                <c:pt idx="1458">
                  <c:v>538</c:v>
                </c:pt>
                <c:pt idx="1459">
                  <c:v>539</c:v>
                </c:pt>
                <c:pt idx="1460">
                  <c:v>539</c:v>
                </c:pt>
                <c:pt idx="1461">
                  <c:v>539</c:v>
                </c:pt>
                <c:pt idx="1462">
                  <c:v>539</c:v>
                </c:pt>
                <c:pt idx="1463">
                  <c:v>539</c:v>
                </c:pt>
                <c:pt idx="1464">
                  <c:v>539</c:v>
                </c:pt>
                <c:pt idx="1465">
                  <c:v>539</c:v>
                </c:pt>
                <c:pt idx="1466">
                  <c:v>539</c:v>
                </c:pt>
                <c:pt idx="1467">
                  <c:v>539</c:v>
                </c:pt>
                <c:pt idx="1468">
                  <c:v>539</c:v>
                </c:pt>
                <c:pt idx="1469">
                  <c:v>539</c:v>
                </c:pt>
                <c:pt idx="1470">
                  <c:v>539</c:v>
                </c:pt>
                <c:pt idx="1471">
                  <c:v>540</c:v>
                </c:pt>
                <c:pt idx="1472">
                  <c:v>540</c:v>
                </c:pt>
                <c:pt idx="1473">
                  <c:v>540</c:v>
                </c:pt>
                <c:pt idx="1474">
                  <c:v>541</c:v>
                </c:pt>
                <c:pt idx="1475">
                  <c:v>541</c:v>
                </c:pt>
                <c:pt idx="1476">
                  <c:v>541</c:v>
                </c:pt>
                <c:pt idx="1477">
                  <c:v>541</c:v>
                </c:pt>
                <c:pt idx="1478">
                  <c:v>541</c:v>
                </c:pt>
                <c:pt idx="1479">
                  <c:v>541</c:v>
                </c:pt>
                <c:pt idx="1480">
                  <c:v>541</c:v>
                </c:pt>
                <c:pt idx="1481">
                  <c:v>541</c:v>
                </c:pt>
                <c:pt idx="1482">
                  <c:v>541</c:v>
                </c:pt>
                <c:pt idx="1483">
                  <c:v>541</c:v>
                </c:pt>
                <c:pt idx="1484">
                  <c:v>541</c:v>
                </c:pt>
                <c:pt idx="1485">
                  <c:v>541</c:v>
                </c:pt>
                <c:pt idx="1486">
                  <c:v>541</c:v>
                </c:pt>
                <c:pt idx="1487">
                  <c:v>541</c:v>
                </c:pt>
                <c:pt idx="1488">
                  <c:v>541</c:v>
                </c:pt>
                <c:pt idx="1489">
                  <c:v>541</c:v>
                </c:pt>
                <c:pt idx="1490">
                  <c:v>541</c:v>
                </c:pt>
                <c:pt idx="1491">
                  <c:v>541</c:v>
                </c:pt>
                <c:pt idx="1492">
                  <c:v>541</c:v>
                </c:pt>
                <c:pt idx="1493">
                  <c:v>541</c:v>
                </c:pt>
                <c:pt idx="1494">
                  <c:v>542</c:v>
                </c:pt>
                <c:pt idx="1495">
                  <c:v>542</c:v>
                </c:pt>
                <c:pt idx="1496">
                  <c:v>542</c:v>
                </c:pt>
                <c:pt idx="1497">
                  <c:v>542</c:v>
                </c:pt>
                <c:pt idx="1498">
                  <c:v>542</c:v>
                </c:pt>
                <c:pt idx="1499">
                  <c:v>543</c:v>
                </c:pt>
                <c:pt idx="1500">
                  <c:v>543</c:v>
                </c:pt>
                <c:pt idx="1501">
                  <c:v>543</c:v>
                </c:pt>
                <c:pt idx="1502">
                  <c:v>544</c:v>
                </c:pt>
                <c:pt idx="1503">
                  <c:v>544</c:v>
                </c:pt>
                <c:pt idx="1504">
                  <c:v>545</c:v>
                </c:pt>
                <c:pt idx="1505">
                  <c:v>546</c:v>
                </c:pt>
                <c:pt idx="1506">
                  <c:v>546</c:v>
                </c:pt>
                <c:pt idx="1507">
                  <c:v>546</c:v>
                </c:pt>
                <c:pt idx="1508">
                  <c:v>546</c:v>
                </c:pt>
                <c:pt idx="1509">
                  <c:v>547</c:v>
                </c:pt>
                <c:pt idx="1510">
                  <c:v>548</c:v>
                </c:pt>
                <c:pt idx="1511">
                  <c:v>549</c:v>
                </c:pt>
                <c:pt idx="1512">
                  <c:v>549</c:v>
                </c:pt>
                <c:pt idx="1513">
                  <c:v>550</c:v>
                </c:pt>
                <c:pt idx="1514">
                  <c:v>550</c:v>
                </c:pt>
                <c:pt idx="1515">
                  <c:v>551</c:v>
                </c:pt>
                <c:pt idx="1516">
                  <c:v>551</c:v>
                </c:pt>
                <c:pt idx="1517">
                  <c:v>551</c:v>
                </c:pt>
                <c:pt idx="1518">
                  <c:v>551</c:v>
                </c:pt>
                <c:pt idx="1519">
                  <c:v>551</c:v>
                </c:pt>
                <c:pt idx="1520">
                  <c:v>551</c:v>
                </c:pt>
                <c:pt idx="1521">
                  <c:v>551</c:v>
                </c:pt>
                <c:pt idx="1522">
                  <c:v>551</c:v>
                </c:pt>
                <c:pt idx="1523">
                  <c:v>551</c:v>
                </c:pt>
                <c:pt idx="1524">
                  <c:v>551</c:v>
                </c:pt>
                <c:pt idx="1525">
                  <c:v>552</c:v>
                </c:pt>
                <c:pt idx="1526">
                  <c:v>552</c:v>
                </c:pt>
                <c:pt idx="1527">
                  <c:v>552</c:v>
                </c:pt>
                <c:pt idx="1528">
                  <c:v>552</c:v>
                </c:pt>
                <c:pt idx="1529">
                  <c:v>553</c:v>
                </c:pt>
                <c:pt idx="1530">
                  <c:v>554</c:v>
                </c:pt>
                <c:pt idx="1531">
                  <c:v>554</c:v>
                </c:pt>
                <c:pt idx="1532">
                  <c:v>555</c:v>
                </c:pt>
                <c:pt idx="1533">
                  <c:v>556</c:v>
                </c:pt>
                <c:pt idx="1534">
                  <c:v>556</c:v>
                </c:pt>
                <c:pt idx="1535">
                  <c:v>556</c:v>
                </c:pt>
                <c:pt idx="1536">
                  <c:v>556</c:v>
                </c:pt>
                <c:pt idx="1537">
                  <c:v>556</c:v>
                </c:pt>
                <c:pt idx="1538">
                  <c:v>556</c:v>
                </c:pt>
                <c:pt idx="1539">
                  <c:v>556</c:v>
                </c:pt>
                <c:pt idx="1540">
                  <c:v>556</c:v>
                </c:pt>
                <c:pt idx="1541">
                  <c:v>557</c:v>
                </c:pt>
                <c:pt idx="1542">
                  <c:v>557</c:v>
                </c:pt>
                <c:pt idx="1543">
                  <c:v>558</c:v>
                </c:pt>
                <c:pt idx="1544">
                  <c:v>558</c:v>
                </c:pt>
                <c:pt idx="1545">
                  <c:v>558</c:v>
                </c:pt>
                <c:pt idx="1546">
                  <c:v>558</c:v>
                </c:pt>
                <c:pt idx="1547">
                  <c:v>558</c:v>
                </c:pt>
                <c:pt idx="1548">
                  <c:v>559</c:v>
                </c:pt>
                <c:pt idx="1549">
                  <c:v>559</c:v>
                </c:pt>
                <c:pt idx="1550">
                  <c:v>559</c:v>
                </c:pt>
                <c:pt idx="1551">
                  <c:v>559</c:v>
                </c:pt>
                <c:pt idx="1552">
                  <c:v>559</c:v>
                </c:pt>
                <c:pt idx="1553">
                  <c:v>559</c:v>
                </c:pt>
                <c:pt idx="1554">
                  <c:v>560</c:v>
                </c:pt>
                <c:pt idx="1555">
                  <c:v>560</c:v>
                </c:pt>
                <c:pt idx="1556">
                  <c:v>560</c:v>
                </c:pt>
                <c:pt idx="1557">
                  <c:v>560</c:v>
                </c:pt>
                <c:pt idx="1558">
                  <c:v>560</c:v>
                </c:pt>
                <c:pt idx="1559">
                  <c:v>560</c:v>
                </c:pt>
                <c:pt idx="1560">
                  <c:v>560</c:v>
                </c:pt>
                <c:pt idx="1561">
                  <c:v>561</c:v>
                </c:pt>
                <c:pt idx="1562">
                  <c:v>561</c:v>
                </c:pt>
                <c:pt idx="1563">
                  <c:v>562</c:v>
                </c:pt>
                <c:pt idx="1564">
                  <c:v>562</c:v>
                </c:pt>
                <c:pt idx="1565">
                  <c:v>562</c:v>
                </c:pt>
                <c:pt idx="1566">
                  <c:v>562</c:v>
                </c:pt>
                <c:pt idx="1567">
                  <c:v>562</c:v>
                </c:pt>
                <c:pt idx="1568">
                  <c:v>562</c:v>
                </c:pt>
                <c:pt idx="1569">
                  <c:v>562</c:v>
                </c:pt>
                <c:pt idx="1570">
                  <c:v>562</c:v>
                </c:pt>
                <c:pt idx="1571">
                  <c:v>563</c:v>
                </c:pt>
                <c:pt idx="1572">
                  <c:v>563</c:v>
                </c:pt>
                <c:pt idx="1573">
                  <c:v>564</c:v>
                </c:pt>
                <c:pt idx="1574">
                  <c:v>564</c:v>
                </c:pt>
                <c:pt idx="1575">
                  <c:v>564</c:v>
                </c:pt>
                <c:pt idx="1576">
                  <c:v>565</c:v>
                </c:pt>
                <c:pt idx="1577">
                  <c:v>566</c:v>
                </c:pt>
                <c:pt idx="1578">
                  <c:v>567</c:v>
                </c:pt>
                <c:pt idx="1579">
                  <c:v>567</c:v>
                </c:pt>
                <c:pt idx="1580">
                  <c:v>568</c:v>
                </c:pt>
                <c:pt idx="1581">
                  <c:v>568</c:v>
                </c:pt>
                <c:pt idx="1582">
                  <c:v>568</c:v>
                </c:pt>
                <c:pt idx="1583">
                  <c:v>568</c:v>
                </c:pt>
                <c:pt idx="1584">
                  <c:v>568</c:v>
                </c:pt>
                <c:pt idx="1585">
                  <c:v>569</c:v>
                </c:pt>
                <c:pt idx="1586">
                  <c:v>570</c:v>
                </c:pt>
                <c:pt idx="1587">
                  <c:v>570</c:v>
                </c:pt>
                <c:pt idx="1588">
                  <c:v>570</c:v>
                </c:pt>
                <c:pt idx="1589">
                  <c:v>571</c:v>
                </c:pt>
                <c:pt idx="1590">
                  <c:v>571</c:v>
                </c:pt>
                <c:pt idx="1591">
                  <c:v>571</c:v>
                </c:pt>
                <c:pt idx="1592">
                  <c:v>571</c:v>
                </c:pt>
                <c:pt idx="1593">
                  <c:v>572</c:v>
                </c:pt>
                <c:pt idx="1594">
                  <c:v>572</c:v>
                </c:pt>
                <c:pt idx="1595">
                  <c:v>573</c:v>
                </c:pt>
                <c:pt idx="1596">
                  <c:v>574</c:v>
                </c:pt>
                <c:pt idx="1597">
                  <c:v>575</c:v>
                </c:pt>
                <c:pt idx="1598">
                  <c:v>575</c:v>
                </c:pt>
                <c:pt idx="1599">
                  <c:v>575</c:v>
                </c:pt>
                <c:pt idx="1600">
                  <c:v>576</c:v>
                </c:pt>
                <c:pt idx="1601">
                  <c:v>576</c:v>
                </c:pt>
                <c:pt idx="1602">
                  <c:v>577</c:v>
                </c:pt>
                <c:pt idx="1603">
                  <c:v>578</c:v>
                </c:pt>
                <c:pt idx="1604">
                  <c:v>578</c:v>
                </c:pt>
                <c:pt idx="1605">
                  <c:v>578</c:v>
                </c:pt>
                <c:pt idx="1606">
                  <c:v>578</c:v>
                </c:pt>
                <c:pt idx="1607">
                  <c:v>578</c:v>
                </c:pt>
                <c:pt idx="1608">
                  <c:v>578</c:v>
                </c:pt>
                <c:pt idx="1609">
                  <c:v>579</c:v>
                </c:pt>
                <c:pt idx="1610">
                  <c:v>580</c:v>
                </c:pt>
                <c:pt idx="1611">
                  <c:v>581</c:v>
                </c:pt>
                <c:pt idx="1612">
                  <c:v>582</c:v>
                </c:pt>
                <c:pt idx="1613">
                  <c:v>582</c:v>
                </c:pt>
                <c:pt idx="1614">
                  <c:v>583</c:v>
                </c:pt>
                <c:pt idx="1615">
                  <c:v>584</c:v>
                </c:pt>
                <c:pt idx="1616">
                  <c:v>585</c:v>
                </c:pt>
                <c:pt idx="1617">
                  <c:v>585</c:v>
                </c:pt>
                <c:pt idx="1618">
                  <c:v>586</c:v>
                </c:pt>
                <c:pt idx="1619">
                  <c:v>587</c:v>
                </c:pt>
                <c:pt idx="1620">
                  <c:v>587</c:v>
                </c:pt>
                <c:pt idx="1621">
                  <c:v>587</c:v>
                </c:pt>
                <c:pt idx="1622">
                  <c:v>587</c:v>
                </c:pt>
                <c:pt idx="1623">
                  <c:v>587</c:v>
                </c:pt>
                <c:pt idx="1624">
                  <c:v>587</c:v>
                </c:pt>
                <c:pt idx="1625">
                  <c:v>587</c:v>
                </c:pt>
                <c:pt idx="1626">
                  <c:v>587</c:v>
                </c:pt>
                <c:pt idx="1627">
                  <c:v>587</c:v>
                </c:pt>
                <c:pt idx="1628">
                  <c:v>587</c:v>
                </c:pt>
                <c:pt idx="1629">
                  <c:v>587</c:v>
                </c:pt>
                <c:pt idx="1630">
                  <c:v>587</c:v>
                </c:pt>
                <c:pt idx="1631">
                  <c:v>587</c:v>
                </c:pt>
                <c:pt idx="1632">
                  <c:v>587</c:v>
                </c:pt>
                <c:pt idx="1633">
                  <c:v>588</c:v>
                </c:pt>
                <c:pt idx="1634">
                  <c:v>588</c:v>
                </c:pt>
                <c:pt idx="1635">
                  <c:v>588</c:v>
                </c:pt>
                <c:pt idx="1636">
                  <c:v>588</c:v>
                </c:pt>
                <c:pt idx="1637">
                  <c:v>589</c:v>
                </c:pt>
                <c:pt idx="1638">
                  <c:v>589</c:v>
                </c:pt>
                <c:pt idx="1639">
                  <c:v>590</c:v>
                </c:pt>
                <c:pt idx="1640">
                  <c:v>591</c:v>
                </c:pt>
                <c:pt idx="1641">
                  <c:v>592</c:v>
                </c:pt>
                <c:pt idx="1642">
                  <c:v>592</c:v>
                </c:pt>
                <c:pt idx="1643">
                  <c:v>593</c:v>
                </c:pt>
                <c:pt idx="1644">
                  <c:v>594</c:v>
                </c:pt>
                <c:pt idx="1645">
                  <c:v>594</c:v>
                </c:pt>
                <c:pt idx="1646">
                  <c:v>594</c:v>
                </c:pt>
                <c:pt idx="1647">
                  <c:v>594</c:v>
                </c:pt>
                <c:pt idx="1648">
                  <c:v>594</c:v>
                </c:pt>
                <c:pt idx="1649">
                  <c:v>595</c:v>
                </c:pt>
                <c:pt idx="1650">
                  <c:v>596</c:v>
                </c:pt>
                <c:pt idx="1651">
                  <c:v>596</c:v>
                </c:pt>
                <c:pt idx="1652">
                  <c:v>596</c:v>
                </c:pt>
                <c:pt idx="1653">
                  <c:v>596</c:v>
                </c:pt>
                <c:pt idx="1654">
                  <c:v>596</c:v>
                </c:pt>
                <c:pt idx="1655">
                  <c:v>596</c:v>
                </c:pt>
                <c:pt idx="1656">
                  <c:v>596</c:v>
                </c:pt>
                <c:pt idx="1657">
                  <c:v>596</c:v>
                </c:pt>
                <c:pt idx="1658">
                  <c:v>597</c:v>
                </c:pt>
                <c:pt idx="1659">
                  <c:v>598</c:v>
                </c:pt>
                <c:pt idx="1660">
                  <c:v>598</c:v>
                </c:pt>
                <c:pt idx="1661">
                  <c:v>599</c:v>
                </c:pt>
                <c:pt idx="1662">
                  <c:v>599</c:v>
                </c:pt>
                <c:pt idx="1663">
                  <c:v>599</c:v>
                </c:pt>
                <c:pt idx="1664">
                  <c:v>600</c:v>
                </c:pt>
                <c:pt idx="1665">
                  <c:v>600</c:v>
                </c:pt>
                <c:pt idx="1666">
                  <c:v>601</c:v>
                </c:pt>
                <c:pt idx="1667">
                  <c:v>601</c:v>
                </c:pt>
                <c:pt idx="1668">
                  <c:v>601</c:v>
                </c:pt>
                <c:pt idx="1669">
                  <c:v>601</c:v>
                </c:pt>
                <c:pt idx="1670">
                  <c:v>601</c:v>
                </c:pt>
                <c:pt idx="1671">
                  <c:v>601</c:v>
                </c:pt>
                <c:pt idx="1672">
                  <c:v>601</c:v>
                </c:pt>
                <c:pt idx="1673">
                  <c:v>601</c:v>
                </c:pt>
                <c:pt idx="1674">
                  <c:v>601</c:v>
                </c:pt>
                <c:pt idx="1675">
                  <c:v>601</c:v>
                </c:pt>
                <c:pt idx="1676">
                  <c:v>601</c:v>
                </c:pt>
                <c:pt idx="1677">
                  <c:v>601</c:v>
                </c:pt>
                <c:pt idx="1678">
                  <c:v>601</c:v>
                </c:pt>
                <c:pt idx="1679">
                  <c:v>601</c:v>
                </c:pt>
                <c:pt idx="1680">
                  <c:v>601</c:v>
                </c:pt>
                <c:pt idx="1681">
                  <c:v>601</c:v>
                </c:pt>
                <c:pt idx="1682">
                  <c:v>601</c:v>
                </c:pt>
                <c:pt idx="1683">
                  <c:v>601</c:v>
                </c:pt>
                <c:pt idx="1684">
                  <c:v>602</c:v>
                </c:pt>
                <c:pt idx="1685">
                  <c:v>602</c:v>
                </c:pt>
                <c:pt idx="1686">
                  <c:v>602</c:v>
                </c:pt>
                <c:pt idx="1687">
                  <c:v>602</c:v>
                </c:pt>
                <c:pt idx="1688">
                  <c:v>603</c:v>
                </c:pt>
                <c:pt idx="1689">
                  <c:v>603</c:v>
                </c:pt>
                <c:pt idx="1690">
                  <c:v>603</c:v>
                </c:pt>
                <c:pt idx="1691">
                  <c:v>603</c:v>
                </c:pt>
                <c:pt idx="1692">
                  <c:v>604</c:v>
                </c:pt>
                <c:pt idx="1693">
                  <c:v>604</c:v>
                </c:pt>
                <c:pt idx="1694">
                  <c:v>605</c:v>
                </c:pt>
                <c:pt idx="1695">
                  <c:v>606</c:v>
                </c:pt>
                <c:pt idx="1696">
                  <c:v>606</c:v>
                </c:pt>
                <c:pt idx="1697">
                  <c:v>606</c:v>
                </c:pt>
                <c:pt idx="1698">
                  <c:v>606</c:v>
                </c:pt>
                <c:pt idx="1699">
                  <c:v>606</c:v>
                </c:pt>
                <c:pt idx="1700">
                  <c:v>606</c:v>
                </c:pt>
                <c:pt idx="1701">
                  <c:v>606</c:v>
                </c:pt>
                <c:pt idx="1702">
                  <c:v>607</c:v>
                </c:pt>
                <c:pt idx="1703">
                  <c:v>608</c:v>
                </c:pt>
                <c:pt idx="1704">
                  <c:v>608</c:v>
                </c:pt>
                <c:pt idx="1705">
                  <c:v>608</c:v>
                </c:pt>
                <c:pt idx="1706">
                  <c:v>609</c:v>
                </c:pt>
                <c:pt idx="1707">
                  <c:v>610</c:v>
                </c:pt>
                <c:pt idx="1708">
                  <c:v>611</c:v>
                </c:pt>
                <c:pt idx="1709">
                  <c:v>612</c:v>
                </c:pt>
                <c:pt idx="1710">
                  <c:v>613</c:v>
                </c:pt>
                <c:pt idx="1711">
                  <c:v>613</c:v>
                </c:pt>
                <c:pt idx="1712">
                  <c:v>613</c:v>
                </c:pt>
                <c:pt idx="1713">
                  <c:v>613</c:v>
                </c:pt>
                <c:pt idx="1714">
                  <c:v>613</c:v>
                </c:pt>
                <c:pt idx="1715">
                  <c:v>614</c:v>
                </c:pt>
                <c:pt idx="1716">
                  <c:v>614</c:v>
                </c:pt>
                <c:pt idx="1717">
                  <c:v>615</c:v>
                </c:pt>
                <c:pt idx="1718">
                  <c:v>616</c:v>
                </c:pt>
                <c:pt idx="1719">
                  <c:v>616</c:v>
                </c:pt>
                <c:pt idx="1720">
                  <c:v>617</c:v>
                </c:pt>
                <c:pt idx="1721">
                  <c:v>617</c:v>
                </c:pt>
                <c:pt idx="1722">
                  <c:v>618</c:v>
                </c:pt>
                <c:pt idx="1723">
                  <c:v>619</c:v>
                </c:pt>
                <c:pt idx="1724">
                  <c:v>620</c:v>
                </c:pt>
                <c:pt idx="1725">
                  <c:v>621</c:v>
                </c:pt>
                <c:pt idx="1726">
                  <c:v>621</c:v>
                </c:pt>
                <c:pt idx="1727">
                  <c:v>622</c:v>
                </c:pt>
                <c:pt idx="1728">
                  <c:v>622</c:v>
                </c:pt>
                <c:pt idx="1729">
                  <c:v>623</c:v>
                </c:pt>
                <c:pt idx="1730">
                  <c:v>624</c:v>
                </c:pt>
                <c:pt idx="1731">
                  <c:v>625</c:v>
                </c:pt>
                <c:pt idx="1732">
                  <c:v>625</c:v>
                </c:pt>
                <c:pt idx="1733">
                  <c:v>626</c:v>
                </c:pt>
                <c:pt idx="1734">
                  <c:v>627</c:v>
                </c:pt>
                <c:pt idx="1735">
                  <c:v>627</c:v>
                </c:pt>
                <c:pt idx="1736">
                  <c:v>628</c:v>
                </c:pt>
                <c:pt idx="1737">
                  <c:v>628</c:v>
                </c:pt>
                <c:pt idx="1738">
                  <c:v>629</c:v>
                </c:pt>
                <c:pt idx="1739">
                  <c:v>629</c:v>
                </c:pt>
                <c:pt idx="1740">
                  <c:v>629</c:v>
                </c:pt>
                <c:pt idx="1741">
                  <c:v>630</c:v>
                </c:pt>
                <c:pt idx="1742">
                  <c:v>631</c:v>
                </c:pt>
                <c:pt idx="1743">
                  <c:v>631</c:v>
                </c:pt>
                <c:pt idx="1744">
                  <c:v>631</c:v>
                </c:pt>
                <c:pt idx="1745">
                  <c:v>632</c:v>
                </c:pt>
                <c:pt idx="1746">
                  <c:v>633</c:v>
                </c:pt>
                <c:pt idx="1747">
                  <c:v>633</c:v>
                </c:pt>
                <c:pt idx="1748">
                  <c:v>634</c:v>
                </c:pt>
                <c:pt idx="1749">
                  <c:v>635</c:v>
                </c:pt>
                <c:pt idx="1750">
                  <c:v>635</c:v>
                </c:pt>
                <c:pt idx="1751">
                  <c:v>636</c:v>
                </c:pt>
                <c:pt idx="1752">
                  <c:v>637</c:v>
                </c:pt>
                <c:pt idx="1753">
                  <c:v>638</c:v>
                </c:pt>
                <c:pt idx="1754">
                  <c:v>639</c:v>
                </c:pt>
                <c:pt idx="1755">
                  <c:v>639</c:v>
                </c:pt>
                <c:pt idx="1756">
                  <c:v>640</c:v>
                </c:pt>
                <c:pt idx="1757">
                  <c:v>640</c:v>
                </c:pt>
                <c:pt idx="1758">
                  <c:v>641</c:v>
                </c:pt>
                <c:pt idx="1759">
                  <c:v>641</c:v>
                </c:pt>
                <c:pt idx="1760">
                  <c:v>641</c:v>
                </c:pt>
                <c:pt idx="1761">
                  <c:v>641</c:v>
                </c:pt>
                <c:pt idx="1762">
                  <c:v>642</c:v>
                </c:pt>
                <c:pt idx="1763">
                  <c:v>642</c:v>
                </c:pt>
                <c:pt idx="1764">
                  <c:v>643</c:v>
                </c:pt>
                <c:pt idx="1765">
                  <c:v>643</c:v>
                </c:pt>
                <c:pt idx="1766">
                  <c:v>643</c:v>
                </c:pt>
                <c:pt idx="1767">
                  <c:v>644</c:v>
                </c:pt>
                <c:pt idx="1768">
                  <c:v>644</c:v>
                </c:pt>
                <c:pt idx="1769">
                  <c:v>645</c:v>
                </c:pt>
                <c:pt idx="1770">
                  <c:v>646</c:v>
                </c:pt>
                <c:pt idx="1771">
                  <c:v>647</c:v>
                </c:pt>
                <c:pt idx="1772">
                  <c:v>647</c:v>
                </c:pt>
                <c:pt idx="1773">
                  <c:v>648</c:v>
                </c:pt>
                <c:pt idx="1774">
                  <c:v>649</c:v>
                </c:pt>
                <c:pt idx="1775">
                  <c:v>649</c:v>
                </c:pt>
                <c:pt idx="1776">
                  <c:v>649</c:v>
                </c:pt>
                <c:pt idx="1777">
                  <c:v>649</c:v>
                </c:pt>
                <c:pt idx="1778">
                  <c:v>649</c:v>
                </c:pt>
                <c:pt idx="1779">
                  <c:v>649</c:v>
                </c:pt>
                <c:pt idx="1780">
                  <c:v>649</c:v>
                </c:pt>
                <c:pt idx="1781">
                  <c:v>649</c:v>
                </c:pt>
                <c:pt idx="1782">
                  <c:v>649</c:v>
                </c:pt>
                <c:pt idx="1783">
                  <c:v>649</c:v>
                </c:pt>
                <c:pt idx="1784">
                  <c:v>649</c:v>
                </c:pt>
                <c:pt idx="1785">
                  <c:v>649</c:v>
                </c:pt>
                <c:pt idx="1786">
                  <c:v>649</c:v>
                </c:pt>
                <c:pt idx="1787">
                  <c:v>650</c:v>
                </c:pt>
                <c:pt idx="1788">
                  <c:v>651</c:v>
                </c:pt>
                <c:pt idx="1789">
                  <c:v>652</c:v>
                </c:pt>
                <c:pt idx="1790">
                  <c:v>653</c:v>
                </c:pt>
                <c:pt idx="1791">
                  <c:v>653</c:v>
                </c:pt>
                <c:pt idx="1792">
                  <c:v>653</c:v>
                </c:pt>
                <c:pt idx="1793">
                  <c:v>653</c:v>
                </c:pt>
                <c:pt idx="1794">
                  <c:v>654</c:v>
                </c:pt>
                <c:pt idx="1795">
                  <c:v>654</c:v>
                </c:pt>
                <c:pt idx="1796">
                  <c:v>654</c:v>
                </c:pt>
                <c:pt idx="1797">
                  <c:v>655</c:v>
                </c:pt>
                <c:pt idx="1798">
                  <c:v>656</c:v>
                </c:pt>
                <c:pt idx="1799">
                  <c:v>657</c:v>
                </c:pt>
                <c:pt idx="1800">
                  <c:v>658</c:v>
                </c:pt>
                <c:pt idx="1801">
                  <c:v>658</c:v>
                </c:pt>
                <c:pt idx="1802">
                  <c:v>658</c:v>
                </c:pt>
                <c:pt idx="1803">
                  <c:v>658</c:v>
                </c:pt>
                <c:pt idx="1804">
                  <c:v>658</c:v>
                </c:pt>
                <c:pt idx="1805">
                  <c:v>659</c:v>
                </c:pt>
                <c:pt idx="1806">
                  <c:v>660</c:v>
                </c:pt>
                <c:pt idx="1807">
                  <c:v>661</c:v>
                </c:pt>
                <c:pt idx="1808">
                  <c:v>662</c:v>
                </c:pt>
                <c:pt idx="1809">
                  <c:v>662</c:v>
                </c:pt>
                <c:pt idx="1810">
                  <c:v>662</c:v>
                </c:pt>
                <c:pt idx="1811">
                  <c:v>663</c:v>
                </c:pt>
                <c:pt idx="1812">
                  <c:v>663</c:v>
                </c:pt>
                <c:pt idx="1813">
                  <c:v>664</c:v>
                </c:pt>
                <c:pt idx="1814">
                  <c:v>665</c:v>
                </c:pt>
                <c:pt idx="1815">
                  <c:v>665</c:v>
                </c:pt>
                <c:pt idx="1816">
                  <c:v>665</c:v>
                </c:pt>
                <c:pt idx="1817">
                  <c:v>665</c:v>
                </c:pt>
                <c:pt idx="1818">
                  <c:v>666</c:v>
                </c:pt>
                <c:pt idx="1819">
                  <c:v>667</c:v>
                </c:pt>
                <c:pt idx="1820">
                  <c:v>667</c:v>
                </c:pt>
                <c:pt idx="1821">
                  <c:v>667</c:v>
                </c:pt>
                <c:pt idx="1822">
                  <c:v>667</c:v>
                </c:pt>
                <c:pt idx="1823">
                  <c:v>667</c:v>
                </c:pt>
                <c:pt idx="1824">
                  <c:v>668</c:v>
                </c:pt>
                <c:pt idx="1825">
                  <c:v>668</c:v>
                </c:pt>
                <c:pt idx="1826">
                  <c:v>668</c:v>
                </c:pt>
                <c:pt idx="1827">
                  <c:v>668</c:v>
                </c:pt>
                <c:pt idx="1828">
                  <c:v>668</c:v>
                </c:pt>
                <c:pt idx="1829">
                  <c:v>668</c:v>
                </c:pt>
                <c:pt idx="1830">
                  <c:v>668</c:v>
                </c:pt>
                <c:pt idx="1831">
                  <c:v>668</c:v>
                </c:pt>
                <c:pt idx="1832">
                  <c:v>669</c:v>
                </c:pt>
                <c:pt idx="1833">
                  <c:v>669</c:v>
                </c:pt>
                <c:pt idx="1834">
                  <c:v>669</c:v>
                </c:pt>
                <c:pt idx="1835">
                  <c:v>669</c:v>
                </c:pt>
                <c:pt idx="1836">
                  <c:v>669</c:v>
                </c:pt>
                <c:pt idx="1837">
                  <c:v>669</c:v>
                </c:pt>
                <c:pt idx="1838">
                  <c:v>669</c:v>
                </c:pt>
                <c:pt idx="1839">
                  <c:v>669</c:v>
                </c:pt>
                <c:pt idx="1840">
                  <c:v>669</c:v>
                </c:pt>
                <c:pt idx="1841">
                  <c:v>670</c:v>
                </c:pt>
                <c:pt idx="1842">
                  <c:v>670</c:v>
                </c:pt>
                <c:pt idx="1843">
                  <c:v>671</c:v>
                </c:pt>
                <c:pt idx="1844">
                  <c:v>671</c:v>
                </c:pt>
                <c:pt idx="1845">
                  <c:v>672</c:v>
                </c:pt>
                <c:pt idx="1846">
                  <c:v>673</c:v>
                </c:pt>
                <c:pt idx="1847">
                  <c:v>674</c:v>
                </c:pt>
                <c:pt idx="1848">
                  <c:v>675</c:v>
                </c:pt>
                <c:pt idx="1849">
                  <c:v>676</c:v>
                </c:pt>
                <c:pt idx="1850">
                  <c:v>677</c:v>
                </c:pt>
                <c:pt idx="1851">
                  <c:v>677</c:v>
                </c:pt>
                <c:pt idx="1852">
                  <c:v>677</c:v>
                </c:pt>
                <c:pt idx="1853">
                  <c:v>678</c:v>
                </c:pt>
                <c:pt idx="1854">
                  <c:v>679</c:v>
                </c:pt>
                <c:pt idx="1855">
                  <c:v>680</c:v>
                </c:pt>
                <c:pt idx="1856">
                  <c:v>680</c:v>
                </c:pt>
                <c:pt idx="1857">
                  <c:v>680</c:v>
                </c:pt>
                <c:pt idx="1858">
                  <c:v>681</c:v>
                </c:pt>
                <c:pt idx="1859">
                  <c:v>681</c:v>
                </c:pt>
                <c:pt idx="1860">
                  <c:v>682</c:v>
                </c:pt>
                <c:pt idx="1861">
                  <c:v>683</c:v>
                </c:pt>
                <c:pt idx="1862">
                  <c:v>683</c:v>
                </c:pt>
                <c:pt idx="1863">
                  <c:v>683</c:v>
                </c:pt>
                <c:pt idx="1864">
                  <c:v>683</c:v>
                </c:pt>
                <c:pt idx="1865">
                  <c:v>684</c:v>
                </c:pt>
                <c:pt idx="1866">
                  <c:v>685</c:v>
                </c:pt>
                <c:pt idx="1867">
                  <c:v>685</c:v>
                </c:pt>
                <c:pt idx="1868">
                  <c:v>685</c:v>
                </c:pt>
                <c:pt idx="1869">
                  <c:v>685</c:v>
                </c:pt>
                <c:pt idx="1870">
                  <c:v>685</c:v>
                </c:pt>
                <c:pt idx="1871">
                  <c:v>686</c:v>
                </c:pt>
                <c:pt idx="1872">
                  <c:v>687</c:v>
                </c:pt>
                <c:pt idx="1873">
                  <c:v>688</c:v>
                </c:pt>
                <c:pt idx="1874">
                  <c:v>688</c:v>
                </c:pt>
                <c:pt idx="1875">
                  <c:v>688</c:v>
                </c:pt>
                <c:pt idx="1876">
                  <c:v>689</c:v>
                </c:pt>
                <c:pt idx="1877">
                  <c:v>690</c:v>
                </c:pt>
                <c:pt idx="1878">
                  <c:v>691</c:v>
                </c:pt>
                <c:pt idx="1879">
                  <c:v>692</c:v>
                </c:pt>
                <c:pt idx="1880">
                  <c:v>693</c:v>
                </c:pt>
                <c:pt idx="1881">
                  <c:v>694</c:v>
                </c:pt>
                <c:pt idx="1882">
                  <c:v>695</c:v>
                </c:pt>
                <c:pt idx="1883">
                  <c:v>696</c:v>
                </c:pt>
                <c:pt idx="1884">
                  <c:v>697</c:v>
                </c:pt>
                <c:pt idx="1885">
                  <c:v>697</c:v>
                </c:pt>
                <c:pt idx="1886">
                  <c:v>698</c:v>
                </c:pt>
                <c:pt idx="1887">
                  <c:v>699</c:v>
                </c:pt>
                <c:pt idx="1888">
                  <c:v>700</c:v>
                </c:pt>
                <c:pt idx="1889">
                  <c:v>701</c:v>
                </c:pt>
                <c:pt idx="1890">
                  <c:v>702</c:v>
                </c:pt>
                <c:pt idx="1891">
                  <c:v>703</c:v>
                </c:pt>
                <c:pt idx="1892">
                  <c:v>703</c:v>
                </c:pt>
                <c:pt idx="1893">
                  <c:v>703</c:v>
                </c:pt>
                <c:pt idx="1894">
                  <c:v>704</c:v>
                </c:pt>
                <c:pt idx="1895">
                  <c:v>705</c:v>
                </c:pt>
                <c:pt idx="1896">
                  <c:v>706</c:v>
                </c:pt>
                <c:pt idx="1897">
                  <c:v>707</c:v>
                </c:pt>
                <c:pt idx="1898">
                  <c:v>707</c:v>
                </c:pt>
                <c:pt idx="1899">
                  <c:v>708</c:v>
                </c:pt>
                <c:pt idx="1900">
                  <c:v>709</c:v>
                </c:pt>
                <c:pt idx="1901">
                  <c:v>710</c:v>
                </c:pt>
                <c:pt idx="1902">
                  <c:v>710</c:v>
                </c:pt>
                <c:pt idx="1903">
                  <c:v>710</c:v>
                </c:pt>
                <c:pt idx="1904">
                  <c:v>710</c:v>
                </c:pt>
                <c:pt idx="1905">
                  <c:v>711</c:v>
                </c:pt>
                <c:pt idx="1906">
                  <c:v>711</c:v>
                </c:pt>
                <c:pt idx="1907">
                  <c:v>711</c:v>
                </c:pt>
                <c:pt idx="1908">
                  <c:v>712</c:v>
                </c:pt>
                <c:pt idx="1909">
                  <c:v>713</c:v>
                </c:pt>
                <c:pt idx="1910">
                  <c:v>713</c:v>
                </c:pt>
                <c:pt idx="1911">
                  <c:v>714</c:v>
                </c:pt>
                <c:pt idx="1912">
                  <c:v>715</c:v>
                </c:pt>
                <c:pt idx="1913">
                  <c:v>715</c:v>
                </c:pt>
                <c:pt idx="1914">
                  <c:v>715</c:v>
                </c:pt>
                <c:pt idx="1915">
                  <c:v>715</c:v>
                </c:pt>
                <c:pt idx="1916">
                  <c:v>716</c:v>
                </c:pt>
                <c:pt idx="1917">
                  <c:v>717</c:v>
                </c:pt>
                <c:pt idx="1918">
                  <c:v>717</c:v>
                </c:pt>
                <c:pt idx="1919">
                  <c:v>717</c:v>
                </c:pt>
                <c:pt idx="1920">
                  <c:v>718</c:v>
                </c:pt>
                <c:pt idx="1921">
                  <c:v>718</c:v>
                </c:pt>
                <c:pt idx="1922">
                  <c:v>718</c:v>
                </c:pt>
                <c:pt idx="1923">
                  <c:v>718</c:v>
                </c:pt>
                <c:pt idx="1924">
                  <c:v>718</c:v>
                </c:pt>
                <c:pt idx="1925">
                  <c:v>719</c:v>
                </c:pt>
                <c:pt idx="1926">
                  <c:v>719</c:v>
                </c:pt>
                <c:pt idx="1927">
                  <c:v>720</c:v>
                </c:pt>
                <c:pt idx="1928">
                  <c:v>720</c:v>
                </c:pt>
                <c:pt idx="1929">
                  <c:v>720</c:v>
                </c:pt>
                <c:pt idx="1930">
                  <c:v>721</c:v>
                </c:pt>
                <c:pt idx="1931">
                  <c:v>721</c:v>
                </c:pt>
                <c:pt idx="1932">
                  <c:v>722</c:v>
                </c:pt>
                <c:pt idx="1933">
                  <c:v>723</c:v>
                </c:pt>
                <c:pt idx="1934">
                  <c:v>724</c:v>
                </c:pt>
                <c:pt idx="1935">
                  <c:v>724</c:v>
                </c:pt>
                <c:pt idx="1936">
                  <c:v>724</c:v>
                </c:pt>
                <c:pt idx="1937">
                  <c:v>725</c:v>
                </c:pt>
                <c:pt idx="1938">
                  <c:v>726</c:v>
                </c:pt>
                <c:pt idx="1939">
                  <c:v>727</c:v>
                </c:pt>
                <c:pt idx="1940">
                  <c:v>727</c:v>
                </c:pt>
                <c:pt idx="1941">
                  <c:v>727</c:v>
                </c:pt>
                <c:pt idx="1942">
                  <c:v>728</c:v>
                </c:pt>
                <c:pt idx="1943">
                  <c:v>729</c:v>
                </c:pt>
                <c:pt idx="1944">
                  <c:v>730</c:v>
                </c:pt>
                <c:pt idx="1945">
                  <c:v>730</c:v>
                </c:pt>
                <c:pt idx="1946">
                  <c:v>731</c:v>
                </c:pt>
                <c:pt idx="1947">
                  <c:v>732</c:v>
                </c:pt>
                <c:pt idx="1948">
                  <c:v>733</c:v>
                </c:pt>
                <c:pt idx="1949">
                  <c:v>733</c:v>
                </c:pt>
                <c:pt idx="1950">
                  <c:v>733</c:v>
                </c:pt>
                <c:pt idx="1951">
                  <c:v>733</c:v>
                </c:pt>
                <c:pt idx="1952">
                  <c:v>733</c:v>
                </c:pt>
                <c:pt idx="1953">
                  <c:v>733</c:v>
                </c:pt>
                <c:pt idx="1954">
                  <c:v>734</c:v>
                </c:pt>
                <c:pt idx="1955">
                  <c:v>734</c:v>
                </c:pt>
                <c:pt idx="1956">
                  <c:v>734</c:v>
                </c:pt>
                <c:pt idx="1957">
                  <c:v>734</c:v>
                </c:pt>
                <c:pt idx="1958">
                  <c:v>734</c:v>
                </c:pt>
                <c:pt idx="1959">
                  <c:v>735</c:v>
                </c:pt>
                <c:pt idx="1960">
                  <c:v>735</c:v>
                </c:pt>
                <c:pt idx="1961">
                  <c:v>735</c:v>
                </c:pt>
                <c:pt idx="1962">
                  <c:v>735</c:v>
                </c:pt>
                <c:pt idx="1963">
                  <c:v>735</c:v>
                </c:pt>
                <c:pt idx="1964">
                  <c:v>735</c:v>
                </c:pt>
                <c:pt idx="1965">
                  <c:v>736</c:v>
                </c:pt>
                <c:pt idx="1966">
                  <c:v>736</c:v>
                </c:pt>
                <c:pt idx="1967">
                  <c:v>736</c:v>
                </c:pt>
                <c:pt idx="1968">
                  <c:v>736</c:v>
                </c:pt>
                <c:pt idx="1969">
                  <c:v>736</c:v>
                </c:pt>
                <c:pt idx="1970">
                  <c:v>736</c:v>
                </c:pt>
                <c:pt idx="1971">
                  <c:v>736</c:v>
                </c:pt>
                <c:pt idx="1972">
                  <c:v>736</c:v>
                </c:pt>
                <c:pt idx="1973">
                  <c:v>736</c:v>
                </c:pt>
                <c:pt idx="1974">
                  <c:v>736</c:v>
                </c:pt>
                <c:pt idx="1975">
                  <c:v>736</c:v>
                </c:pt>
                <c:pt idx="1976">
                  <c:v>736</c:v>
                </c:pt>
                <c:pt idx="1977">
                  <c:v>736</c:v>
                </c:pt>
                <c:pt idx="1978">
                  <c:v>736</c:v>
                </c:pt>
                <c:pt idx="1979">
                  <c:v>736</c:v>
                </c:pt>
                <c:pt idx="1980">
                  <c:v>736</c:v>
                </c:pt>
                <c:pt idx="1981">
                  <c:v>737</c:v>
                </c:pt>
                <c:pt idx="1982">
                  <c:v>737</c:v>
                </c:pt>
                <c:pt idx="1983">
                  <c:v>737</c:v>
                </c:pt>
                <c:pt idx="1984">
                  <c:v>737</c:v>
                </c:pt>
                <c:pt idx="1985">
                  <c:v>737</c:v>
                </c:pt>
                <c:pt idx="1986">
                  <c:v>737</c:v>
                </c:pt>
                <c:pt idx="1987">
                  <c:v>737</c:v>
                </c:pt>
                <c:pt idx="1988">
                  <c:v>737</c:v>
                </c:pt>
                <c:pt idx="1989">
                  <c:v>737</c:v>
                </c:pt>
                <c:pt idx="1990">
                  <c:v>738</c:v>
                </c:pt>
                <c:pt idx="1991">
                  <c:v>739</c:v>
                </c:pt>
                <c:pt idx="1992">
                  <c:v>739</c:v>
                </c:pt>
                <c:pt idx="1993">
                  <c:v>739</c:v>
                </c:pt>
                <c:pt idx="1994">
                  <c:v>739</c:v>
                </c:pt>
                <c:pt idx="1995">
                  <c:v>739</c:v>
                </c:pt>
                <c:pt idx="1996">
                  <c:v>739</c:v>
                </c:pt>
                <c:pt idx="1997">
                  <c:v>739</c:v>
                </c:pt>
                <c:pt idx="1998">
                  <c:v>739</c:v>
                </c:pt>
                <c:pt idx="1999">
                  <c:v>740</c:v>
                </c:pt>
                <c:pt idx="2000">
                  <c:v>741</c:v>
                </c:pt>
                <c:pt idx="2001">
                  <c:v>742</c:v>
                </c:pt>
                <c:pt idx="2002">
                  <c:v>743</c:v>
                </c:pt>
                <c:pt idx="2003">
                  <c:v>743</c:v>
                </c:pt>
                <c:pt idx="2004">
                  <c:v>744</c:v>
                </c:pt>
                <c:pt idx="2005">
                  <c:v>745</c:v>
                </c:pt>
                <c:pt idx="2006">
                  <c:v>746</c:v>
                </c:pt>
                <c:pt idx="2007">
                  <c:v>746</c:v>
                </c:pt>
                <c:pt idx="2008">
                  <c:v>746</c:v>
                </c:pt>
                <c:pt idx="2009">
                  <c:v>747</c:v>
                </c:pt>
                <c:pt idx="2010">
                  <c:v>748</c:v>
                </c:pt>
                <c:pt idx="2011">
                  <c:v>749</c:v>
                </c:pt>
                <c:pt idx="2012">
                  <c:v>750</c:v>
                </c:pt>
                <c:pt idx="2013">
                  <c:v>750</c:v>
                </c:pt>
                <c:pt idx="2014">
                  <c:v>751</c:v>
                </c:pt>
                <c:pt idx="2015">
                  <c:v>751</c:v>
                </c:pt>
                <c:pt idx="2016">
                  <c:v>751</c:v>
                </c:pt>
                <c:pt idx="2017">
                  <c:v>752</c:v>
                </c:pt>
                <c:pt idx="2018">
                  <c:v>752</c:v>
                </c:pt>
                <c:pt idx="2019">
                  <c:v>753</c:v>
                </c:pt>
                <c:pt idx="2020">
                  <c:v>753</c:v>
                </c:pt>
                <c:pt idx="2021">
                  <c:v>754</c:v>
                </c:pt>
                <c:pt idx="2022">
                  <c:v>754</c:v>
                </c:pt>
                <c:pt idx="2023">
                  <c:v>754</c:v>
                </c:pt>
                <c:pt idx="2024">
                  <c:v>755</c:v>
                </c:pt>
                <c:pt idx="2025">
                  <c:v>756</c:v>
                </c:pt>
                <c:pt idx="2026">
                  <c:v>756</c:v>
                </c:pt>
                <c:pt idx="2027">
                  <c:v>756</c:v>
                </c:pt>
                <c:pt idx="2028">
                  <c:v>756</c:v>
                </c:pt>
                <c:pt idx="2029">
                  <c:v>757</c:v>
                </c:pt>
                <c:pt idx="2030">
                  <c:v>757</c:v>
                </c:pt>
                <c:pt idx="2031">
                  <c:v>757</c:v>
                </c:pt>
                <c:pt idx="2032">
                  <c:v>758</c:v>
                </c:pt>
                <c:pt idx="2033">
                  <c:v>758</c:v>
                </c:pt>
                <c:pt idx="2034">
                  <c:v>759</c:v>
                </c:pt>
                <c:pt idx="2035">
                  <c:v>760</c:v>
                </c:pt>
                <c:pt idx="2036">
                  <c:v>760</c:v>
                </c:pt>
                <c:pt idx="2037">
                  <c:v>760</c:v>
                </c:pt>
                <c:pt idx="2038">
                  <c:v>761</c:v>
                </c:pt>
                <c:pt idx="2039">
                  <c:v>762</c:v>
                </c:pt>
                <c:pt idx="2040">
                  <c:v>763</c:v>
                </c:pt>
                <c:pt idx="2041">
                  <c:v>763</c:v>
                </c:pt>
                <c:pt idx="2042">
                  <c:v>763</c:v>
                </c:pt>
                <c:pt idx="2043">
                  <c:v>763</c:v>
                </c:pt>
                <c:pt idx="2044">
                  <c:v>763</c:v>
                </c:pt>
                <c:pt idx="2045">
                  <c:v>763</c:v>
                </c:pt>
                <c:pt idx="2046">
                  <c:v>763</c:v>
                </c:pt>
                <c:pt idx="2047">
                  <c:v>763</c:v>
                </c:pt>
                <c:pt idx="2048">
                  <c:v>763</c:v>
                </c:pt>
                <c:pt idx="2049">
                  <c:v>763</c:v>
                </c:pt>
                <c:pt idx="2050">
                  <c:v>763</c:v>
                </c:pt>
                <c:pt idx="2051">
                  <c:v>763</c:v>
                </c:pt>
                <c:pt idx="2052">
                  <c:v>763</c:v>
                </c:pt>
                <c:pt idx="2053">
                  <c:v>763</c:v>
                </c:pt>
                <c:pt idx="2054">
                  <c:v>763</c:v>
                </c:pt>
                <c:pt idx="2055">
                  <c:v>763</c:v>
                </c:pt>
                <c:pt idx="2056">
                  <c:v>763</c:v>
                </c:pt>
                <c:pt idx="2057">
                  <c:v>763</c:v>
                </c:pt>
                <c:pt idx="2058">
                  <c:v>763</c:v>
                </c:pt>
                <c:pt idx="2059">
                  <c:v>764</c:v>
                </c:pt>
                <c:pt idx="2060">
                  <c:v>765</c:v>
                </c:pt>
                <c:pt idx="2061">
                  <c:v>765</c:v>
                </c:pt>
                <c:pt idx="2062">
                  <c:v>765</c:v>
                </c:pt>
                <c:pt idx="2063">
                  <c:v>765</c:v>
                </c:pt>
                <c:pt idx="2064">
                  <c:v>766</c:v>
                </c:pt>
                <c:pt idx="2065">
                  <c:v>766</c:v>
                </c:pt>
                <c:pt idx="2066">
                  <c:v>767</c:v>
                </c:pt>
                <c:pt idx="2067">
                  <c:v>768</c:v>
                </c:pt>
                <c:pt idx="2068">
                  <c:v>769</c:v>
                </c:pt>
                <c:pt idx="2069">
                  <c:v>769</c:v>
                </c:pt>
                <c:pt idx="2070">
                  <c:v>769</c:v>
                </c:pt>
                <c:pt idx="2071">
                  <c:v>769</c:v>
                </c:pt>
                <c:pt idx="2072">
                  <c:v>770</c:v>
                </c:pt>
                <c:pt idx="2073">
                  <c:v>771</c:v>
                </c:pt>
                <c:pt idx="2074">
                  <c:v>771</c:v>
                </c:pt>
                <c:pt idx="2075">
                  <c:v>772</c:v>
                </c:pt>
                <c:pt idx="2076">
                  <c:v>772</c:v>
                </c:pt>
                <c:pt idx="2077">
                  <c:v>772</c:v>
                </c:pt>
                <c:pt idx="2078">
                  <c:v>772</c:v>
                </c:pt>
                <c:pt idx="2079">
                  <c:v>772</c:v>
                </c:pt>
                <c:pt idx="2080">
                  <c:v>772</c:v>
                </c:pt>
                <c:pt idx="2081">
                  <c:v>773</c:v>
                </c:pt>
                <c:pt idx="2082">
                  <c:v>773</c:v>
                </c:pt>
                <c:pt idx="2083">
                  <c:v>773</c:v>
                </c:pt>
                <c:pt idx="2084">
                  <c:v>774</c:v>
                </c:pt>
                <c:pt idx="2085">
                  <c:v>775</c:v>
                </c:pt>
                <c:pt idx="2086">
                  <c:v>776</c:v>
                </c:pt>
                <c:pt idx="2087">
                  <c:v>776</c:v>
                </c:pt>
                <c:pt idx="2088">
                  <c:v>777</c:v>
                </c:pt>
                <c:pt idx="2089">
                  <c:v>778</c:v>
                </c:pt>
                <c:pt idx="2090">
                  <c:v>779</c:v>
                </c:pt>
                <c:pt idx="2091">
                  <c:v>780</c:v>
                </c:pt>
                <c:pt idx="2092">
                  <c:v>781</c:v>
                </c:pt>
                <c:pt idx="2093">
                  <c:v>781</c:v>
                </c:pt>
                <c:pt idx="2094">
                  <c:v>781</c:v>
                </c:pt>
                <c:pt idx="2095">
                  <c:v>781</c:v>
                </c:pt>
                <c:pt idx="2096">
                  <c:v>781</c:v>
                </c:pt>
                <c:pt idx="2097">
                  <c:v>782</c:v>
                </c:pt>
                <c:pt idx="2098">
                  <c:v>783</c:v>
                </c:pt>
                <c:pt idx="2099">
                  <c:v>783</c:v>
                </c:pt>
                <c:pt idx="2100">
                  <c:v>783</c:v>
                </c:pt>
                <c:pt idx="2101">
                  <c:v>784</c:v>
                </c:pt>
                <c:pt idx="2102">
                  <c:v>784</c:v>
                </c:pt>
                <c:pt idx="2103">
                  <c:v>785</c:v>
                </c:pt>
                <c:pt idx="2104">
                  <c:v>786</c:v>
                </c:pt>
                <c:pt idx="2105">
                  <c:v>787</c:v>
                </c:pt>
                <c:pt idx="2106">
                  <c:v>787</c:v>
                </c:pt>
                <c:pt idx="2107">
                  <c:v>788</c:v>
                </c:pt>
                <c:pt idx="2108">
                  <c:v>788</c:v>
                </c:pt>
                <c:pt idx="2109">
                  <c:v>788</c:v>
                </c:pt>
                <c:pt idx="2110">
                  <c:v>788</c:v>
                </c:pt>
                <c:pt idx="2111">
                  <c:v>789</c:v>
                </c:pt>
                <c:pt idx="2112">
                  <c:v>790</c:v>
                </c:pt>
                <c:pt idx="2113">
                  <c:v>791</c:v>
                </c:pt>
                <c:pt idx="2114">
                  <c:v>792</c:v>
                </c:pt>
                <c:pt idx="2115">
                  <c:v>793</c:v>
                </c:pt>
                <c:pt idx="2116">
                  <c:v>794</c:v>
                </c:pt>
                <c:pt idx="2117">
                  <c:v>794</c:v>
                </c:pt>
                <c:pt idx="2118">
                  <c:v>795</c:v>
                </c:pt>
                <c:pt idx="2119">
                  <c:v>796</c:v>
                </c:pt>
                <c:pt idx="2120">
                  <c:v>796</c:v>
                </c:pt>
                <c:pt idx="2121">
                  <c:v>797</c:v>
                </c:pt>
                <c:pt idx="2122">
                  <c:v>798</c:v>
                </c:pt>
                <c:pt idx="2123">
                  <c:v>798</c:v>
                </c:pt>
                <c:pt idx="2124">
                  <c:v>798</c:v>
                </c:pt>
                <c:pt idx="2125">
                  <c:v>798</c:v>
                </c:pt>
                <c:pt idx="2126">
                  <c:v>798</c:v>
                </c:pt>
                <c:pt idx="2127">
                  <c:v>798</c:v>
                </c:pt>
                <c:pt idx="2128">
                  <c:v>798</c:v>
                </c:pt>
                <c:pt idx="2129">
                  <c:v>799</c:v>
                </c:pt>
                <c:pt idx="2130">
                  <c:v>799</c:v>
                </c:pt>
                <c:pt idx="2131">
                  <c:v>799</c:v>
                </c:pt>
                <c:pt idx="2132">
                  <c:v>799</c:v>
                </c:pt>
                <c:pt idx="2133">
                  <c:v>800</c:v>
                </c:pt>
                <c:pt idx="2134">
                  <c:v>800</c:v>
                </c:pt>
                <c:pt idx="2135">
                  <c:v>801</c:v>
                </c:pt>
                <c:pt idx="2136">
                  <c:v>801</c:v>
                </c:pt>
                <c:pt idx="2137">
                  <c:v>801</c:v>
                </c:pt>
                <c:pt idx="2138">
                  <c:v>801</c:v>
                </c:pt>
                <c:pt idx="2139">
                  <c:v>801</c:v>
                </c:pt>
                <c:pt idx="2140">
                  <c:v>802</c:v>
                </c:pt>
                <c:pt idx="2141">
                  <c:v>803</c:v>
                </c:pt>
                <c:pt idx="2142">
                  <c:v>804</c:v>
                </c:pt>
                <c:pt idx="2143">
                  <c:v>805</c:v>
                </c:pt>
                <c:pt idx="2144">
                  <c:v>806</c:v>
                </c:pt>
                <c:pt idx="2145">
                  <c:v>807</c:v>
                </c:pt>
                <c:pt idx="2146">
                  <c:v>808</c:v>
                </c:pt>
                <c:pt idx="2147">
                  <c:v>809</c:v>
                </c:pt>
                <c:pt idx="2148">
                  <c:v>809</c:v>
                </c:pt>
                <c:pt idx="2149">
                  <c:v>809</c:v>
                </c:pt>
                <c:pt idx="2150">
                  <c:v>810</c:v>
                </c:pt>
                <c:pt idx="2151">
                  <c:v>811</c:v>
                </c:pt>
                <c:pt idx="2152">
                  <c:v>811</c:v>
                </c:pt>
                <c:pt idx="2153">
                  <c:v>812</c:v>
                </c:pt>
                <c:pt idx="2154">
                  <c:v>813</c:v>
                </c:pt>
                <c:pt idx="2155">
                  <c:v>814</c:v>
                </c:pt>
                <c:pt idx="2156">
                  <c:v>814</c:v>
                </c:pt>
                <c:pt idx="2157">
                  <c:v>814</c:v>
                </c:pt>
                <c:pt idx="2158">
                  <c:v>814</c:v>
                </c:pt>
                <c:pt idx="2159">
                  <c:v>814</c:v>
                </c:pt>
                <c:pt idx="2160">
                  <c:v>814</c:v>
                </c:pt>
                <c:pt idx="2161">
                  <c:v>815</c:v>
                </c:pt>
                <c:pt idx="2162">
                  <c:v>815</c:v>
                </c:pt>
                <c:pt idx="2163">
                  <c:v>816</c:v>
                </c:pt>
                <c:pt idx="2164">
                  <c:v>817</c:v>
                </c:pt>
                <c:pt idx="2165">
                  <c:v>817</c:v>
                </c:pt>
                <c:pt idx="2166">
                  <c:v>817</c:v>
                </c:pt>
                <c:pt idx="2167">
                  <c:v>817</c:v>
                </c:pt>
                <c:pt idx="2168">
                  <c:v>817</c:v>
                </c:pt>
                <c:pt idx="2169">
                  <c:v>817</c:v>
                </c:pt>
                <c:pt idx="2170">
                  <c:v>817</c:v>
                </c:pt>
                <c:pt idx="2171">
                  <c:v>817</c:v>
                </c:pt>
                <c:pt idx="2172">
                  <c:v>817</c:v>
                </c:pt>
                <c:pt idx="2173">
                  <c:v>817</c:v>
                </c:pt>
                <c:pt idx="2174">
                  <c:v>817</c:v>
                </c:pt>
                <c:pt idx="2175">
                  <c:v>817</c:v>
                </c:pt>
                <c:pt idx="2176">
                  <c:v>817</c:v>
                </c:pt>
                <c:pt idx="2177">
                  <c:v>817</c:v>
                </c:pt>
                <c:pt idx="2178">
                  <c:v>817</c:v>
                </c:pt>
                <c:pt idx="2179">
                  <c:v>818</c:v>
                </c:pt>
                <c:pt idx="2180">
                  <c:v>818</c:v>
                </c:pt>
                <c:pt idx="2181">
                  <c:v>818</c:v>
                </c:pt>
                <c:pt idx="2182">
                  <c:v>819</c:v>
                </c:pt>
                <c:pt idx="2183">
                  <c:v>819</c:v>
                </c:pt>
                <c:pt idx="2184">
                  <c:v>820</c:v>
                </c:pt>
                <c:pt idx="2185">
                  <c:v>821</c:v>
                </c:pt>
                <c:pt idx="2186">
                  <c:v>822</c:v>
                </c:pt>
                <c:pt idx="2187">
                  <c:v>823</c:v>
                </c:pt>
                <c:pt idx="2188">
                  <c:v>824</c:v>
                </c:pt>
                <c:pt idx="2189">
                  <c:v>824</c:v>
                </c:pt>
                <c:pt idx="2190">
                  <c:v>825</c:v>
                </c:pt>
                <c:pt idx="2191">
                  <c:v>825</c:v>
                </c:pt>
                <c:pt idx="2192">
                  <c:v>826</c:v>
                </c:pt>
                <c:pt idx="2193">
                  <c:v>827</c:v>
                </c:pt>
                <c:pt idx="2194">
                  <c:v>827</c:v>
                </c:pt>
                <c:pt idx="2195">
                  <c:v>827</c:v>
                </c:pt>
                <c:pt idx="2196">
                  <c:v>827</c:v>
                </c:pt>
                <c:pt idx="2197">
                  <c:v>828</c:v>
                </c:pt>
                <c:pt idx="2198">
                  <c:v>828</c:v>
                </c:pt>
                <c:pt idx="2199">
                  <c:v>828</c:v>
                </c:pt>
                <c:pt idx="2200">
                  <c:v>828</c:v>
                </c:pt>
                <c:pt idx="2201">
                  <c:v>828</c:v>
                </c:pt>
                <c:pt idx="2202">
                  <c:v>828</c:v>
                </c:pt>
                <c:pt idx="2203">
                  <c:v>828</c:v>
                </c:pt>
                <c:pt idx="2204">
                  <c:v>828</c:v>
                </c:pt>
                <c:pt idx="2205">
                  <c:v>829</c:v>
                </c:pt>
                <c:pt idx="2206">
                  <c:v>830</c:v>
                </c:pt>
                <c:pt idx="2207">
                  <c:v>831</c:v>
                </c:pt>
                <c:pt idx="2208">
                  <c:v>832</c:v>
                </c:pt>
                <c:pt idx="2209">
                  <c:v>833</c:v>
                </c:pt>
                <c:pt idx="2210">
                  <c:v>834</c:v>
                </c:pt>
                <c:pt idx="2211">
                  <c:v>834</c:v>
                </c:pt>
                <c:pt idx="2212">
                  <c:v>835</c:v>
                </c:pt>
                <c:pt idx="2213">
                  <c:v>836</c:v>
                </c:pt>
                <c:pt idx="2214">
                  <c:v>836</c:v>
                </c:pt>
                <c:pt idx="2215">
                  <c:v>836</c:v>
                </c:pt>
                <c:pt idx="2216">
                  <c:v>837</c:v>
                </c:pt>
                <c:pt idx="2217">
                  <c:v>837</c:v>
                </c:pt>
                <c:pt idx="2218">
                  <c:v>838</c:v>
                </c:pt>
                <c:pt idx="2219">
                  <c:v>839</c:v>
                </c:pt>
                <c:pt idx="2220">
                  <c:v>840</c:v>
                </c:pt>
                <c:pt idx="2221">
                  <c:v>841</c:v>
                </c:pt>
                <c:pt idx="2222">
                  <c:v>842</c:v>
                </c:pt>
                <c:pt idx="2223">
                  <c:v>842</c:v>
                </c:pt>
                <c:pt idx="2224">
                  <c:v>842</c:v>
                </c:pt>
                <c:pt idx="2225">
                  <c:v>843</c:v>
                </c:pt>
                <c:pt idx="2226">
                  <c:v>843</c:v>
                </c:pt>
                <c:pt idx="2227">
                  <c:v>844</c:v>
                </c:pt>
                <c:pt idx="2228">
                  <c:v>845</c:v>
                </c:pt>
                <c:pt idx="2229">
                  <c:v>845</c:v>
                </c:pt>
                <c:pt idx="2230">
                  <c:v>846</c:v>
                </c:pt>
                <c:pt idx="2231">
                  <c:v>847</c:v>
                </c:pt>
                <c:pt idx="2232">
                  <c:v>847</c:v>
                </c:pt>
                <c:pt idx="2233">
                  <c:v>847</c:v>
                </c:pt>
                <c:pt idx="2234">
                  <c:v>848</c:v>
                </c:pt>
                <c:pt idx="2235">
                  <c:v>848</c:v>
                </c:pt>
                <c:pt idx="2236">
                  <c:v>849</c:v>
                </c:pt>
                <c:pt idx="2237">
                  <c:v>850</c:v>
                </c:pt>
                <c:pt idx="2238">
                  <c:v>851</c:v>
                </c:pt>
                <c:pt idx="2239">
                  <c:v>851</c:v>
                </c:pt>
                <c:pt idx="2240">
                  <c:v>852</c:v>
                </c:pt>
                <c:pt idx="2241">
                  <c:v>853</c:v>
                </c:pt>
                <c:pt idx="2242">
                  <c:v>853</c:v>
                </c:pt>
                <c:pt idx="2243">
                  <c:v>854</c:v>
                </c:pt>
                <c:pt idx="2244">
                  <c:v>855</c:v>
                </c:pt>
                <c:pt idx="2245">
                  <c:v>856</c:v>
                </c:pt>
                <c:pt idx="2246">
                  <c:v>857</c:v>
                </c:pt>
                <c:pt idx="2247">
                  <c:v>858</c:v>
                </c:pt>
                <c:pt idx="2248">
                  <c:v>858</c:v>
                </c:pt>
                <c:pt idx="2249">
                  <c:v>859</c:v>
                </c:pt>
                <c:pt idx="2250">
                  <c:v>860</c:v>
                </c:pt>
                <c:pt idx="2251">
                  <c:v>860</c:v>
                </c:pt>
                <c:pt idx="2252">
                  <c:v>861</c:v>
                </c:pt>
                <c:pt idx="2253">
                  <c:v>861</c:v>
                </c:pt>
                <c:pt idx="2254">
                  <c:v>862</c:v>
                </c:pt>
                <c:pt idx="2255">
                  <c:v>862</c:v>
                </c:pt>
                <c:pt idx="2256">
                  <c:v>863</c:v>
                </c:pt>
                <c:pt idx="2257">
                  <c:v>864</c:v>
                </c:pt>
                <c:pt idx="2258">
                  <c:v>865</c:v>
                </c:pt>
                <c:pt idx="2259">
                  <c:v>866</c:v>
                </c:pt>
                <c:pt idx="2260">
                  <c:v>866</c:v>
                </c:pt>
                <c:pt idx="2261">
                  <c:v>867</c:v>
                </c:pt>
                <c:pt idx="2262">
                  <c:v>868</c:v>
                </c:pt>
                <c:pt idx="2263">
                  <c:v>868</c:v>
                </c:pt>
                <c:pt idx="2264">
                  <c:v>868</c:v>
                </c:pt>
                <c:pt idx="2265">
                  <c:v>869</c:v>
                </c:pt>
                <c:pt idx="2266">
                  <c:v>870</c:v>
                </c:pt>
                <c:pt idx="2267">
                  <c:v>871</c:v>
                </c:pt>
                <c:pt idx="2268">
                  <c:v>872</c:v>
                </c:pt>
                <c:pt idx="2269">
                  <c:v>872</c:v>
                </c:pt>
                <c:pt idx="2270">
                  <c:v>872</c:v>
                </c:pt>
                <c:pt idx="2271">
                  <c:v>873</c:v>
                </c:pt>
                <c:pt idx="2272">
                  <c:v>874</c:v>
                </c:pt>
                <c:pt idx="2273">
                  <c:v>874</c:v>
                </c:pt>
                <c:pt idx="2274">
                  <c:v>874</c:v>
                </c:pt>
                <c:pt idx="2275">
                  <c:v>874</c:v>
                </c:pt>
                <c:pt idx="2276">
                  <c:v>874</c:v>
                </c:pt>
                <c:pt idx="2277">
                  <c:v>874</c:v>
                </c:pt>
                <c:pt idx="2278">
                  <c:v>874</c:v>
                </c:pt>
                <c:pt idx="2279">
                  <c:v>874</c:v>
                </c:pt>
                <c:pt idx="2280">
                  <c:v>874</c:v>
                </c:pt>
                <c:pt idx="2281">
                  <c:v>875</c:v>
                </c:pt>
                <c:pt idx="2282">
                  <c:v>875</c:v>
                </c:pt>
                <c:pt idx="2283">
                  <c:v>875</c:v>
                </c:pt>
                <c:pt idx="2284">
                  <c:v>875</c:v>
                </c:pt>
                <c:pt idx="2285">
                  <c:v>876</c:v>
                </c:pt>
                <c:pt idx="2286">
                  <c:v>876</c:v>
                </c:pt>
                <c:pt idx="2287">
                  <c:v>877</c:v>
                </c:pt>
                <c:pt idx="2288">
                  <c:v>877</c:v>
                </c:pt>
                <c:pt idx="2289">
                  <c:v>877</c:v>
                </c:pt>
                <c:pt idx="2290">
                  <c:v>878</c:v>
                </c:pt>
                <c:pt idx="2291">
                  <c:v>879</c:v>
                </c:pt>
                <c:pt idx="2292">
                  <c:v>879</c:v>
                </c:pt>
                <c:pt idx="2293">
                  <c:v>880</c:v>
                </c:pt>
                <c:pt idx="2294">
                  <c:v>881</c:v>
                </c:pt>
                <c:pt idx="2295">
                  <c:v>881</c:v>
                </c:pt>
                <c:pt idx="2296">
                  <c:v>881</c:v>
                </c:pt>
                <c:pt idx="2297">
                  <c:v>881</c:v>
                </c:pt>
                <c:pt idx="2298">
                  <c:v>881</c:v>
                </c:pt>
                <c:pt idx="2299">
                  <c:v>881</c:v>
                </c:pt>
                <c:pt idx="2300">
                  <c:v>882</c:v>
                </c:pt>
                <c:pt idx="2301">
                  <c:v>882</c:v>
                </c:pt>
                <c:pt idx="2302">
                  <c:v>882</c:v>
                </c:pt>
                <c:pt idx="2303">
                  <c:v>882</c:v>
                </c:pt>
                <c:pt idx="2304">
                  <c:v>883</c:v>
                </c:pt>
                <c:pt idx="2305">
                  <c:v>884</c:v>
                </c:pt>
                <c:pt idx="2306">
                  <c:v>885</c:v>
                </c:pt>
                <c:pt idx="2307">
                  <c:v>885</c:v>
                </c:pt>
                <c:pt idx="2308">
                  <c:v>886</c:v>
                </c:pt>
                <c:pt idx="2309">
                  <c:v>886</c:v>
                </c:pt>
                <c:pt idx="2310">
                  <c:v>886</c:v>
                </c:pt>
                <c:pt idx="2311">
                  <c:v>886</c:v>
                </c:pt>
                <c:pt idx="2312">
                  <c:v>886</c:v>
                </c:pt>
                <c:pt idx="2313">
                  <c:v>886</c:v>
                </c:pt>
                <c:pt idx="2314">
                  <c:v>886</c:v>
                </c:pt>
                <c:pt idx="2315">
                  <c:v>886</c:v>
                </c:pt>
                <c:pt idx="2316">
                  <c:v>886</c:v>
                </c:pt>
                <c:pt idx="2317">
                  <c:v>886</c:v>
                </c:pt>
                <c:pt idx="2318">
                  <c:v>886</c:v>
                </c:pt>
                <c:pt idx="2319">
                  <c:v>886</c:v>
                </c:pt>
                <c:pt idx="2320">
                  <c:v>886</c:v>
                </c:pt>
                <c:pt idx="2321">
                  <c:v>886</c:v>
                </c:pt>
                <c:pt idx="2322">
                  <c:v>886</c:v>
                </c:pt>
                <c:pt idx="2323">
                  <c:v>886</c:v>
                </c:pt>
                <c:pt idx="2324">
                  <c:v>886</c:v>
                </c:pt>
                <c:pt idx="2325">
                  <c:v>887</c:v>
                </c:pt>
                <c:pt idx="2326">
                  <c:v>887</c:v>
                </c:pt>
                <c:pt idx="2327">
                  <c:v>887</c:v>
                </c:pt>
                <c:pt idx="2328">
                  <c:v>888</c:v>
                </c:pt>
                <c:pt idx="2329">
                  <c:v>888</c:v>
                </c:pt>
                <c:pt idx="2330">
                  <c:v>889</c:v>
                </c:pt>
                <c:pt idx="2331">
                  <c:v>890</c:v>
                </c:pt>
                <c:pt idx="2332">
                  <c:v>890</c:v>
                </c:pt>
                <c:pt idx="2333">
                  <c:v>890</c:v>
                </c:pt>
                <c:pt idx="2334">
                  <c:v>890</c:v>
                </c:pt>
                <c:pt idx="2335">
                  <c:v>890</c:v>
                </c:pt>
                <c:pt idx="2336">
                  <c:v>890</c:v>
                </c:pt>
                <c:pt idx="2337">
                  <c:v>891</c:v>
                </c:pt>
                <c:pt idx="2338">
                  <c:v>891</c:v>
                </c:pt>
                <c:pt idx="2339">
                  <c:v>892</c:v>
                </c:pt>
                <c:pt idx="2340">
                  <c:v>893</c:v>
                </c:pt>
                <c:pt idx="2341">
                  <c:v>894</c:v>
                </c:pt>
                <c:pt idx="2342">
                  <c:v>895</c:v>
                </c:pt>
                <c:pt idx="2343">
                  <c:v>896</c:v>
                </c:pt>
                <c:pt idx="2344">
                  <c:v>897</c:v>
                </c:pt>
                <c:pt idx="2345">
                  <c:v>898</c:v>
                </c:pt>
                <c:pt idx="2346">
                  <c:v>899</c:v>
                </c:pt>
                <c:pt idx="2347">
                  <c:v>899</c:v>
                </c:pt>
                <c:pt idx="2348">
                  <c:v>899</c:v>
                </c:pt>
                <c:pt idx="2349">
                  <c:v>899</c:v>
                </c:pt>
                <c:pt idx="2350">
                  <c:v>900</c:v>
                </c:pt>
                <c:pt idx="2351">
                  <c:v>901</c:v>
                </c:pt>
                <c:pt idx="2352">
                  <c:v>901</c:v>
                </c:pt>
                <c:pt idx="2353">
                  <c:v>901</c:v>
                </c:pt>
                <c:pt idx="2354">
                  <c:v>901</c:v>
                </c:pt>
                <c:pt idx="2355">
                  <c:v>902</c:v>
                </c:pt>
                <c:pt idx="2356">
                  <c:v>902</c:v>
                </c:pt>
                <c:pt idx="2357">
                  <c:v>902</c:v>
                </c:pt>
                <c:pt idx="2358">
                  <c:v>902</c:v>
                </c:pt>
                <c:pt idx="2359">
                  <c:v>902</c:v>
                </c:pt>
                <c:pt idx="2360">
                  <c:v>903</c:v>
                </c:pt>
                <c:pt idx="2361">
                  <c:v>904</c:v>
                </c:pt>
                <c:pt idx="2362">
                  <c:v>905</c:v>
                </c:pt>
                <c:pt idx="2363">
                  <c:v>905</c:v>
                </c:pt>
                <c:pt idx="2364">
                  <c:v>906</c:v>
                </c:pt>
                <c:pt idx="2365">
                  <c:v>907</c:v>
                </c:pt>
                <c:pt idx="2366">
                  <c:v>907</c:v>
                </c:pt>
                <c:pt idx="2367">
                  <c:v>908</c:v>
                </c:pt>
                <c:pt idx="2368">
                  <c:v>908</c:v>
                </c:pt>
                <c:pt idx="2369">
                  <c:v>909</c:v>
                </c:pt>
                <c:pt idx="2370">
                  <c:v>910</c:v>
                </c:pt>
                <c:pt idx="2371">
                  <c:v>910</c:v>
                </c:pt>
                <c:pt idx="2372">
                  <c:v>911</c:v>
                </c:pt>
                <c:pt idx="2373">
                  <c:v>911</c:v>
                </c:pt>
                <c:pt idx="2374">
                  <c:v>911</c:v>
                </c:pt>
                <c:pt idx="2375">
                  <c:v>912</c:v>
                </c:pt>
                <c:pt idx="2376">
                  <c:v>912</c:v>
                </c:pt>
                <c:pt idx="2377">
                  <c:v>912</c:v>
                </c:pt>
                <c:pt idx="2378">
                  <c:v>913</c:v>
                </c:pt>
                <c:pt idx="2379">
                  <c:v>913</c:v>
                </c:pt>
                <c:pt idx="2380">
                  <c:v>914</c:v>
                </c:pt>
                <c:pt idx="2381">
                  <c:v>915</c:v>
                </c:pt>
                <c:pt idx="2382">
                  <c:v>916</c:v>
                </c:pt>
                <c:pt idx="2383">
                  <c:v>917</c:v>
                </c:pt>
                <c:pt idx="2384">
                  <c:v>917</c:v>
                </c:pt>
                <c:pt idx="2385">
                  <c:v>917</c:v>
                </c:pt>
                <c:pt idx="2386">
                  <c:v>918</c:v>
                </c:pt>
                <c:pt idx="2387">
                  <c:v>918</c:v>
                </c:pt>
                <c:pt idx="2388">
                  <c:v>919</c:v>
                </c:pt>
                <c:pt idx="2389">
                  <c:v>920</c:v>
                </c:pt>
                <c:pt idx="2390">
                  <c:v>920</c:v>
                </c:pt>
                <c:pt idx="2391">
                  <c:v>921</c:v>
                </c:pt>
                <c:pt idx="2392">
                  <c:v>922</c:v>
                </c:pt>
                <c:pt idx="2393">
                  <c:v>923</c:v>
                </c:pt>
                <c:pt idx="2394">
                  <c:v>924</c:v>
                </c:pt>
                <c:pt idx="2395">
                  <c:v>925</c:v>
                </c:pt>
                <c:pt idx="2396">
                  <c:v>926</c:v>
                </c:pt>
                <c:pt idx="2397">
                  <c:v>926</c:v>
                </c:pt>
                <c:pt idx="2398">
                  <c:v>927</c:v>
                </c:pt>
                <c:pt idx="2399">
                  <c:v>928</c:v>
                </c:pt>
                <c:pt idx="2400">
                  <c:v>929</c:v>
                </c:pt>
                <c:pt idx="2401">
                  <c:v>929</c:v>
                </c:pt>
                <c:pt idx="2402">
                  <c:v>929</c:v>
                </c:pt>
                <c:pt idx="2403">
                  <c:v>929</c:v>
                </c:pt>
                <c:pt idx="2404">
                  <c:v>929</c:v>
                </c:pt>
                <c:pt idx="2405">
                  <c:v>929</c:v>
                </c:pt>
                <c:pt idx="2406">
                  <c:v>930</c:v>
                </c:pt>
                <c:pt idx="2407">
                  <c:v>930</c:v>
                </c:pt>
                <c:pt idx="2408">
                  <c:v>930</c:v>
                </c:pt>
                <c:pt idx="2409">
                  <c:v>930</c:v>
                </c:pt>
                <c:pt idx="2410">
                  <c:v>931</c:v>
                </c:pt>
                <c:pt idx="2411">
                  <c:v>932</c:v>
                </c:pt>
                <c:pt idx="2412">
                  <c:v>932</c:v>
                </c:pt>
                <c:pt idx="2413">
                  <c:v>933</c:v>
                </c:pt>
                <c:pt idx="2414">
                  <c:v>934</c:v>
                </c:pt>
                <c:pt idx="2415">
                  <c:v>935</c:v>
                </c:pt>
                <c:pt idx="2416">
                  <c:v>936</c:v>
                </c:pt>
                <c:pt idx="2417">
                  <c:v>937</c:v>
                </c:pt>
                <c:pt idx="2418">
                  <c:v>938</c:v>
                </c:pt>
                <c:pt idx="2419">
                  <c:v>939</c:v>
                </c:pt>
                <c:pt idx="2420">
                  <c:v>939</c:v>
                </c:pt>
                <c:pt idx="2421">
                  <c:v>939</c:v>
                </c:pt>
                <c:pt idx="2422">
                  <c:v>939</c:v>
                </c:pt>
                <c:pt idx="2423">
                  <c:v>939</c:v>
                </c:pt>
                <c:pt idx="2424">
                  <c:v>939</c:v>
                </c:pt>
                <c:pt idx="2425">
                  <c:v>939</c:v>
                </c:pt>
                <c:pt idx="2426">
                  <c:v>939</c:v>
                </c:pt>
                <c:pt idx="2427">
                  <c:v>939</c:v>
                </c:pt>
                <c:pt idx="2428">
                  <c:v>939</c:v>
                </c:pt>
                <c:pt idx="2429">
                  <c:v>939</c:v>
                </c:pt>
                <c:pt idx="2430">
                  <c:v>940</c:v>
                </c:pt>
                <c:pt idx="2431">
                  <c:v>940</c:v>
                </c:pt>
                <c:pt idx="2432">
                  <c:v>940</c:v>
                </c:pt>
                <c:pt idx="2433">
                  <c:v>940</c:v>
                </c:pt>
                <c:pt idx="2434">
                  <c:v>941</c:v>
                </c:pt>
                <c:pt idx="2435">
                  <c:v>941</c:v>
                </c:pt>
                <c:pt idx="2436">
                  <c:v>941</c:v>
                </c:pt>
                <c:pt idx="2437">
                  <c:v>941</c:v>
                </c:pt>
                <c:pt idx="2438">
                  <c:v>942</c:v>
                </c:pt>
                <c:pt idx="2439">
                  <c:v>942</c:v>
                </c:pt>
                <c:pt idx="2440">
                  <c:v>942</c:v>
                </c:pt>
                <c:pt idx="2441">
                  <c:v>943</c:v>
                </c:pt>
                <c:pt idx="2442">
                  <c:v>944</c:v>
                </c:pt>
                <c:pt idx="2443">
                  <c:v>944</c:v>
                </c:pt>
                <c:pt idx="2444">
                  <c:v>945</c:v>
                </c:pt>
                <c:pt idx="2445">
                  <c:v>946</c:v>
                </c:pt>
                <c:pt idx="2446">
                  <c:v>947</c:v>
                </c:pt>
                <c:pt idx="2447">
                  <c:v>948</c:v>
                </c:pt>
                <c:pt idx="2448">
                  <c:v>949</c:v>
                </c:pt>
                <c:pt idx="2449">
                  <c:v>949</c:v>
                </c:pt>
                <c:pt idx="2450">
                  <c:v>949</c:v>
                </c:pt>
                <c:pt idx="2451">
                  <c:v>949</c:v>
                </c:pt>
                <c:pt idx="2452">
                  <c:v>949</c:v>
                </c:pt>
                <c:pt idx="2453">
                  <c:v>949</c:v>
                </c:pt>
                <c:pt idx="2454">
                  <c:v>950</c:v>
                </c:pt>
                <c:pt idx="2455">
                  <c:v>950</c:v>
                </c:pt>
                <c:pt idx="2456">
                  <c:v>951</c:v>
                </c:pt>
                <c:pt idx="2457">
                  <c:v>951</c:v>
                </c:pt>
                <c:pt idx="2458">
                  <c:v>951</c:v>
                </c:pt>
                <c:pt idx="2459">
                  <c:v>951</c:v>
                </c:pt>
                <c:pt idx="2460">
                  <c:v>951</c:v>
                </c:pt>
                <c:pt idx="2461">
                  <c:v>952</c:v>
                </c:pt>
                <c:pt idx="2462">
                  <c:v>953</c:v>
                </c:pt>
                <c:pt idx="2463">
                  <c:v>954</c:v>
                </c:pt>
                <c:pt idx="2464">
                  <c:v>955</c:v>
                </c:pt>
                <c:pt idx="2465">
                  <c:v>955</c:v>
                </c:pt>
                <c:pt idx="2466">
                  <c:v>956</c:v>
                </c:pt>
                <c:pt idx="2467">
                  <c:v>956</c:v>
                </c:pt>
                <c:pt idx="2468">
                  <c:v>956</c:v>
                </c:pt>
                <c:pt idx="2469">
                  <c:v>957</c:v>
                </c:pt>
                <c:pt idx="2470">
                  <c:v>957</c:v>
                </c:pt>
                <c:pt idx="2471">
                  <c:v>957</c:v>
                </c:pt>
                <c:pt idx="2472">
                  <c:v>958</c:v>
                </c:pt>
                <c:pt idx="2473">
                  <c:v>958</c:v>
                </c:pt>
                <c:pt idx="2474">
                  <c:v>958</c:v>
                </c:pt>
                <c:pt idx="2475">
                  <c:v>958</c:v>
                </c:pt>
                <c:pt idx="2476">
                  <c:v>958</c:v>
                </c:pt>
                <c:pt idx="2477">
                  <c:v>958</c:v>
                </c:pt>
                <c:pt idx="2478">
                  <c:v>958</c:v>
                </c:pt>
                <c:pt idx="2479">
                  <c:v>958</c:v>
                </c:pt>
                <c:pt idx="2480">
                  <c:v>959</c:v>
                </c:pt>
                <c:pt idx="2481">
                  <c:v>959</c:v>
                </c:pt>
                <c:pt idx="2482">
                  <c:v>959</c:v>
                </c:pt>
                <c:pt idx="2483">
                  <c:v>959</c:v>
                </c:pt>
                <c:pt idx="2484">
                  <c:v>960</c:v>
                </c:pt>
                <c:pt idx="2485">
                  <c:v>960</c:v>
                </c:pt>
                <c:pt idx="2486">
                  <c:v>960</c:v>
                </c:pt>
                <c:pt idx="2487">
                  <c:v>961</c:v>
                </c:pt>
                <c:pt idx="2488">
                  <c:v>962</c:v>
                </c:pt>
                <c:pt idx="2489">
                  <c:v>962</c:v>
                </c:pt>
                <c:pt idx="2490">
                  <c:v>962</c:v>
                </c:pt>
                <c:pt idx="2491">
                  <c:v>962</c:v>
                </c:pt>
                <c:pt idx="2492">
                  <c:v>962</c:v>
                </c:pt>
                <c:pt idx="2493">
                  <c:v>963</c:v>
                </c:pt>
                <c:pt idx="2494">
                  <c:v>963</c:v>
                </c:pt>
                <c:pt idx="2495">
                  <c:v>963</c:v>
                </c:pt>
                <c:pt idx="2496">
                  <c:v>963</c:v>
                </c:pt>
                <c:pt idx="2497">
                  <c:v>964</c:v>
                </c:pt>
                <c:pt idx="2498">
                  <c:v>964</c:v>
                </c:pt>
                <c:pt idx="2499">
                  <c:v>965</c:v>
                </c:pt>
                <c:pt idx="2500">
                  <c:v>966</c:v>
                </c:pt>
                <c:pt idx="2501">
                  <c:v>966</c:v>
                </c:pt>
                <c:pt idx="2502">
                  <c:v>966</c:v>
                </c:pt>
                <c:pt idx="2503">
                  <c:v>966</c:v>
                </c:pt>
                <c:pt idx="2504">
                  <c:v>967</c:v>
                </c:pt>
                <c:pt idx="2505">
                  <c:v>967</c:v>
                </c:pt>
                <c:pt idx="2506">
                  <c:v>968</c:v>
                </c:pt>
                <c:pt idx="2507">
                  <c:v>968</c:v>
                </c:pt>
                <c:pt idx="2508">
                  <c:v>968</c:v>
                </c:pt>
                <c:pt idx="2509">
                  <c:v>968</c:v>
                </c:pt>
                <c:pt idx="2510">
                  <c:v>968</c:v>
                </c:pt>
                <c:pt idx="2511">
                  <c:v>968</c:v>
                </c:pt>
                <c:pt idx="2512">
                  <c:v>968</c:v>
                </c:pt>
                <c:pt idx="2513">
                  <c:v>968</c:v>
                </c:pt>
                <c:pt idx="2514">
                  <c:v>968</c:v>
                </c:pt>
                <c:pt idx="2515">
                  <c:v>968</c:v>
                </c:pt>
                <c:pt idx="2516">
                  <c:v>968</c:v>
                </c:pt>
                <c:pt idx="2517">
                  <c:v>969</c:v>
                </c:pt>
                <c:pt idx="2518">
                  <c:v>969</c:v>
                </c:pt>
                <c:pt idx="2519">
                  <c:v>969</c:v>
                </c:pt>
                <c:pt idx="2520">
                  <c:v>969</c:v>
                </c:pt>
                <c:pt idx="2521">
                  <c:v>969</c:v>
                </c:pt>
                <c:pt idx="2522">
                  <c:v>969</c:v>
                </c:pt>
                <c:pt idx="2523">
                  <c:v>969</c:v>
                </c:pt>
                <c:pt idx="2524">
                  <c:v>970</c:v>
                </c:pt>
                <c:pt idx="2525">
                  <c:v>971</c:v>
                </c:pt>
                <c:pt idx="2526">
                  <c:v>972</c:v>
                </c:pt>
                <c:pt idx="2527">
                  <c:v>973</c:v>
                </c:pt>
                <c:pt idx="2528">
                  <c:v>973</c:v>
                </c:pt>
                <c:pt idx="2529">
                  <c:v>973</c:v>
                </c:pt>
                <c:pt idx="2530">
                  <c:v>974</c:v>
                </c:pt>
                <c:pt idx="2531">
                  <c:v>975</c:v>
                </c:pt>
                <c:pt idx="2532">
                  <c:v>975</c:v>
                </c:pt>
                <c:pt idx="2533">
                  <c:v>976</c:v>
                </c:pt>
                <c:pt idx="2534">
                  <c:v>976</c:v>
                </c:pt>
                <c:pt idx="2535">
                  <c:v>976</c:v>
                </c:pt>
                <c:pt idx="2536">
                  <c:v>976</c:v>
                </c:pt>
                <c:pt idx="2537">
                  <c:v>976</c:v>
                </c:pt>
                <c:pt idx="2538">
                  <c:v>976</c:v>
                </c:pt>
                <c:pt idx="2539">
                  <c:v>976</c:v>
                </c:pt>
                <c:pt idx="2540">
                  <c:v>976</c:v>
                </c:pt>
                <c:pt idx="2541">
                  <c:v>976</c:v>
                </c:pt>
                <c:pt idx="2542">
                  <c:v>976</c:v>
                </c:pt>
                <c:pt idx="2543">
                  <c:v>977</c:v>
                </c:pt>
                <c:pt idx="2544">
                  <c:v>977</c:v>
                </c:pt>
                <c:pt idx="2545">
                  <c:v>978</c:v>
                </c:pt>
                <c:pt idx="2546">
                  <c:v>978</c:v>
                </c:pt>
                <c:pt idx="2547">
                  <c:v>978</c:v>
                </c:pt>
                <c:pt idx="2548">
                  <c:v>978</c:v>
                </c:pt>
                <c:pt idx="2549">
                  <c:v>979</c:v>
                </c:pt>
                <c:pt idx="2550">
                  <c:v>980</c:v>
                </c:pt>
                <c:pt idx="2551">
                  <c:v>981</c:v>
                </c:pt>
                <c:pt idx="2552">
                  <c:v>981</c:v>
                </c:pt>
                <c:pt idx="2553">
                  <c:v>981</c:v>
                </c:pt>
                <c:pt idx="2554">
                  <c:v>981</c:v>
                </c:pt>
                <c:pt idx="2555">
                  <c:v>982</c:v>
                </c:pt>
                <c:pt idx="2556">
                  <c:v>982</c:v>
                </c:pt>
                <c:pt idx="2557">
                  <c:v>982</c:v>
                </c:pt>
                <c:pt idx="2558">
                  <c:v>982</c:v>
                </c:pt>
                <c:pt idx="2559">
                  <c:v>982</c:v>
                </c:pt>
                <c:pt idx="2560">
                  <c:v>982</c:v>
                </c:pt>
                <c:pt idx="2561">
                  <c:v>982</c:v>
                </c:pt>
                <c:pt idx="2562">
                  <c:v>982</c:v>
                </c:pt>
                <c:pt idx="2563">
                  <c:v>982</c:v>
                </c:pt>
                <c:pt idx="2564">
                  <c:v>982</c:v>
                </c:pt>
                <c:pt idx="2565">
                  <c:v>982</c:v>
                </c:pt>
                <c:pt idx="2566">
                  <c:v>982</c:v>
                </c:pt>
                <c:pt idx="2567">
                  <c:v>982</c:v>
                </c:pt>
                <c:pt idx="2568">
                  <c:v>982</c:v>
                </c:pt>
                <c:pt idx="2569">
                  <c:v>982</c:v>
                </c:pt>
                <c:pt idx="2570">
                  <c:v>983</c:v>
                </c:pt>
                <c:pt idx="2571">
                  <c:v>984</c:v>
                </c:pt>
                <c:pt idx="2572">
                  <c:v>984</c:v>
                </c:pt>
                <c:pt idx="2573">
                  <c:v>985</c:v>
                </c:pt>
                <c:pt idx="2574">
                  <c:v>985</c:v>
                </c:pt>
                <c:pt idx="2575">
                  <c:v>985</c:v>
                </c:pt>
                <c:pt idx="2576">
                  <c:v>985</c:v>
                </c:pt>
                <c:pt idx="2577">
                  <c:v>986</c:v>
                </c:pt>
                <c:pt idx="2578">
                  <c:v>987</c:v>
                </c:pt>
                <c:pt idx="2579">
                  <c:v>988</c:v>
                </c:pt>
                <c:pt idx="2580">
                  <c:v>989</c:v>
                </c:pt>
                <c:pt idx="2581">
                  <c:v>989</c:v>
                </c:pt>
                <c:pt idx="2582">
                  <c:v>989</c:v>
                </c:pt>
                <c:pt idx="2583">
                  <c:v>990</c:v>
                </c:pt>
                <c:pt idx="2584">
                  <c:v>991</c:v>
                </c:pt>
                <c:pt idx="2585">
                  <c:v>991</c:v>
                </c:pt>
                <c:pt idx="2586">
                  <c:v>991</c:v>
                </c:pt>
                <c:pt idx="2587">
                  <c:v>991</c:v>
                </c:pt>
                <c:pt idx="2588">
                  <c:v>991</c:v>
                </c:pt>
                <c:pt idx="2589">
                  <c:v>992</c:v>
                </c:pt>
                <c:pt idx="2590">
                  <c:v>993</c:v>
                </c:pt>
                <c:pt idx="2591">
                  <c:v>993</c:v>
                </c:pt>
                <c:pt idx="2592">
                  <c:v>993</c:v>
                </c:pt>
                <c:pt idx="2593">
                  <c:v>993</c:v>
                </c:pt>
                <c:pt idx="2594">
                  <c:v>993</c:v>
                </c:pt>
                <c:pt idx="2595">
                  <c:v>994</c:v>
                </c:pt>
                <c:pt idx="2596">
                  <c:v>994</c:v>
                </c:pt>
                <c:pt idx="2597">
                  <c:v>994</c:v>
                </c:pt>
                <c:pt idx="2598">
                  <c:v>995</c:v>
                </c:pt>
                <c:pt idx="2599">
                  <c:v>995</c:v>
                </c:pt>
                <c:pt idx="2600">
                  <c:v>995</c:v>
                </c:pt>
                <c:pt idx="2601">
                  <c:v>995</c:v>
                </c:pt>
                <c:pt idx="2602">
                  <c:v>996</c:v>
                </c:pt>
                <c:pt idx="2603">
                  <c:v>996</c:v>
                </c:pt>
                <c:pt idx="2604">
                  <c:v>996</c:v>
                </c:pt>
                <c:pt idx="2605">
                  <c:v>996</c:v>
                </c:pt>
                <c:pt idx="2606">
                  <c:v>996</c:v>
                </c:pt>
                <c:pt idx="2607">
                  <c:v>996</c:v>
                </c:pt>
                <c:pt idx="2608">
                  <c:v>996</c:v>
                </c:pt>
                <c:pt idx="2609">
                  <c:v>996</c:v>
                </c:pt>
                <c:pt idx="2610">
                  <c:v>996</c:v>
                </c:pt>
                <c:pt idx="2611">
                  <c:v>996</c:v>
                </c:pt>
                <c:pt idx="2612">
                  <c:v>996</c:v>
                </c:pt>
                <c:pt idx="2613">
                  <c:v>996</c:v>
                </c:pt>
                <c:pt idx="2614">
                  <c:v>996</c:v>
                </c:pt>
                <c:pt idx="2615">
                  <c:v>996</c:v>
                </c:pt>
                <c:pt idx="2616">
                  <c:v>996</c:v>
                </c:pt>
                <c:pt idx="2617">
                  <c:v>996</c:v>
                </c:pt>
                <c:pt idx="2618">
                  <c:v>996</c:v>
                </c:pt>
                <c:pt idx="2619">
                  <c:v>996</c:v>
                </c:pt>
                <c:pt idx="2620">
                  <c:v>996</c:v>
                </c:pt>
                <c:pt idx="2621">
                  <c:v>996</c:v>
                </c:pt>
                <c:pt idx="2622">
                  <c:v>997</c:v>
                </c:pt>
                <c:pt idx="2623">
                  <c:v>997</c:v>
                </c:pt>
                <c:pt idx="2624">
                  <c:v>998</c:v>
                </c:pt>
                <c:pt idx="2625">
                  <c:v>999</c:v>
                </c:pt>
                <c:pt idx="2626">
                  <c:v>999</c:v>
                </c:pt>
                <c:pt idx="2627">
                  <c:v>1000</c:v>
                </c:pt>
                <c:pt idx="2628">
                  <c:v>1001</c:v>
                </c:pt>
                <c:pt idx="2629">
                  <c:v>1002</c:v>
                </c:pt>
                <c:pt idx="2630">
                  <c:v>1003</c:v>
                </c:pt>
                <c:pt idx="2631">
                  <c:v>1003</c:v>
                </c:pt>
                <c:pt idx="2632">
                  <c:v>1003</c:v>
                </c:pt>
                <c:pt idx="2633">
                  <c:v>1003</c:v>
                </c:pt>
                <c:pt idx="2634">
                  <c:v>1003</c:v>
                </c:pt>
                <c:pt idx="2635">
                  <c:v>1003</c:v>
                </c:pt>
                <c:pt idx="2636">
                  <c:v>1003</c:v>
                </c:pt>
                <c:pt idx="2637">
                  <c:v>1003</c:v>
                </c:pt>
                <c:pt idx="2638">
                  <c:v>1004</c:v>
                </c:pt>
                <c:pt idx="2639">
                  <c:v>1004</c:v>
                </c:pt>
                <c:pt idx="2640">
                  <c:v>1004</c:v>
                </c:pt>
                <c:pt idx="2641">
                  <c:v>1005</c:v>
                </c:pt>
                <c:pt idx="2642">
                  <c:v>1006</c:v>
                </c:pt>
                <c:pt idx="2643">
                  <c:v>1006</c:v>
                </c:pt>
                <c:pt idx="2644">
                  <c:v>1007</c:v>
                </c:pt>
                <c:pt idx="2645">
                  <c:v>1008</c:v>
                </c:pt>
                <c:pt idx="2646">
                  <c:v>1008</c:v>
                </c:pt>
                <c:pt idx="2647">
                  <c:v>1008</c:v>
                </c:pt>
                <c:pt idx="2648">
                  <c:v>1009</c:v>
                </c:pt>
                <c:pt idx="2649">
                  <c:v>1010</c:v>
                </c:pt>
                <c:pt idx="2650">
                  <c:v>1010</c:v>
                </c:pt>
                <c:pt idx="2651">
                  <c:v>1010</c:v>
                </c:pt>
                <c:pt idx="2652">
                  <c:v>1010</c:v>
                </c:pt>
                <c:pt idx="2653">
                  <c:v>1010</c:v>
                </c:pt>
                <c:pt idx="2654">
                  <c:v>1010</c:v>
                </c:pt>
                <c:pt idx="2655">
                  <c:v>1010</c:v>
                </c:pt>
                <c:pt idx="2656">
                  <c:v>1010</c:v>
                </c:pt>
                <c:pt idx="2657">
                  <c:v>1010</c:v>
                </c:pt>
                <c:pt idx="2658">
                  <c:v>1010</c:v>
                </c:pt>
                <c:pt idx="2659">
                  <c:v>1010</c:v>
                </c:pt>
                <c:pt idx="2660">
                  <c:v>1010</c:v>
                </c:pt>
                <c:pt idx="2661">
                  <c:v>1010</c:v>
                </c:pt>
                <c:pt idx="2662">
                  <c:v>1010</c:v>
                </c:pt>
                <c:pt idx="2663">
                  <c:v>1010</c:v>
                </c:pt>
                <c:pt idx="2664">
                  <c:v>1010</c:v>
                </c:pt>
                <c:pt idx="2665">
                  <c:v>1010</c:v>
                </c:pt>
                <c:pt idx="2666">
                  <c:v>1010</c:v>
                </c:pt>
                <c:pt idx="2667">
                  <c:v>1011</c:v>
                </c:pt>
                <c:pt idx="2668">
                  <c:v>1011</c:v>
                </c:pt>
                <c:pt idx="2669">
                  <c:v>1011</c:v>
                </c:pt>
                <c:pt idx="2670">
                  <c:v>1011</c:v>
                </c:pt>
                <c:pt idx="2671">
                  <c:v>1011</c:v>
                </c:pt>
                <c:pt idx="2672">
                  <c:v>1011</c:v>
                </c:pt>
                <c:pt idx="2673">
                  <c:v>1011</c:v>
                </c:pt>
                <c:pt idx="2674">
                  <c:v>1012</c:v>
                </c:pt>
                <c:pt idx="2675">
                  <c:v>1013</c:v>
                </c:pt>
                <c:pt idx="2676">
                  <c:v>1014</c:v>
                </c:pt>
                <c:pt idx="2677">
                  <c:v>1015</c:v>
                </c:pt>
                <c:pt idx="2678">
                  <c:v>1016</c:v>
                </c:pt>
                <c:pt idx="2679">
                  <c:v>1017</c:v>
                </c:pt>
                <c:pt idx="2680">
                  <c:v>1017</c:v>
                </c:pt>
                <c:pt idx="2681">
                  <c:v>1018</c:v>
                </c:pt>
                <c:pt idx="2682">
                  <c:v>1018</c:v>
                </c:pt>
                <c:pt idx="2683">
                  <c:v>1018</c:v>
                </c:pt>
                <c:pt idx="2684">
                  <c:v>1018</c:v>
                </c:pt>
                <c:pt idx="2685">
                  <c:v>1018</c:v>
                </c:pt>
                <c:pt idx="2686">
                  <c:v>1018</c:v>
                </c:pt>
                <c:pt idx="2687">
                  <c:v>1019</c:v>
                </c:pt>
                <c:pt idx="2688">
                  <c:v>1019</c:v>
                </c:pt>
                <c:pt idx="2689">
                  <c:v>1019</c:v>
                </c:pt>
                <c:pt idx="2690">
                  <c:v>1019</c:v>
                </c:pt>
                <c:pt idx="2691">
                  <c:v>1020</c:v>
                </c:pt>
                <c:pt idx="2692">
                  <c:v>1021</c:v>
                </c:pt>
                <c:pt idx="2693">
                  <c:v>1022</c:v>
                </c:pt>
                <c:pt idx="2694">
                  <c:v>1023</c:v>
                </c:pt>
                <c:pt idx="2695">
                  <c:v>1024</c:v>
                </c:pt>
                <c:pt idx="2696">
                  <c:v>1025</c:v>
                </c:pt>
                <c:pt idx="2697">
                  <c:v>1026</c:v>
                </c:pt>
                <c:pt idx="2698">
                  <c:v>1027</c:v>
                </c:pt>
                <c:pt idx="2699">
                  <c:v>1028</c:v>
                </c:pt>
                <c:pt idx="2700">
                  <c:v>1028</c:v>
                </c:pt>
                <c:pt idx="2701">
                  <c:v>1029</c:v>
                </c:pt>
                <c:pt idx="2702">
                  <c:v>1030</c:v>
                </c:pt>
                <c:pt idx="2703">
                  <c:v>1031</c:v>
                </c:pt>
                <c:pt idx="2704">
                  <c:v>1032</c:v>
                </c:pt>
                <c:pt idx="2705">
                  <c:v>1032</c:v>
                </c:pt>
                <c:pt idx="2706">
                  <c:v>1033</c:v>
                </c:pt>
                <c:pt idx="2707">
                  <c:v>1033</c:v>
                </c:pt>
                <c:pt idx="2708">
                  <c:v>1034</c:v>
                </c:pt>
                <c:pt idx="2709">
                  <c:v>1034</c:v>
                </c:pt>
                <c:pt idx="2710">
                  <c:v>1035</c:v>
                </c:pt>
                <c:pt idx="2711">
                  <c:v>1035</c:v>
                </c:pt>
                <c:pt idx="2712">
                  <c:v>1035</c:v>
                </c:pt>
                <c:pt idx="2713">
                  <c:v>1035</c:v>
                </c:pt>
                <c:pt idx="2714">
                  <c:v>1036</c:v>
                </c:pt>
                <c:pt idx="2715">
                  <c:v>1037</c:v>
                </c:pt>
                <c:pt idx="2716">
                  <c:v>1038</c:v>
                </c:pt>
                <c:pt idx="2717">
                  <c:v>1038</c:v>
                </c:pt>
                <c:pt idx="2718">
                  <c:v>1038</c:v>
                </c:pt>
                <c:pt idx="2719">
                  <c:v>1038</c:v>
                </c:pt>
                <c:pt idx="2720">
                  <c:v>1038</c:v>
                </c:pt>
                <c:pt idx="2721">
                  <c:v>1038</c:v>
                </c:pt>
                <c:pt idx="2722">
                  <c:v>1038</c:v>
                </c:pt>
                <c:pt idx="2723">
                  <c:v>1039</c:v>
                </c:pt>
                <c:pt idx="2724">
                  <c:v>1039</c:v>
                </c:pt>
                <c:pt idx="2725">
                  <c:v>1039</c:v>
                </c:pt>
                <c:pt idx="2726">
                  <c:v>1039</c:v>
                </c:pt>
                <c:pt idx="2727">
                  <c:v>1039</c:v>
                </c:pt>
                <c:pt idx="2728">
                  <c:v>1039</c:v>
                </c:pt>
                <c:pt idx="2729">
                  <c:v>1040</c:v>
                </c:pt>
                <c:pt idx="2730">
                  <c:v>1040</c:v>
                </c:pt>
                <c:pt idx="2731">
                  <c:v>1040</c:v>
                </c:pt>
                <c:pt idx="2732">
                  <c:v>1040</c:v>
                </c:pt>
                <c:pt idx="2733">
                  <c:v>1041</c:v>
                </c:pt>
                <c:pt idx="2734">
                  <c:v>1042</c:v>
                </c:pt>
                <c:pt idx="2735">
                  <c:v>1042</c:v>
                </c:pt>
                <c:pt idx="2736">
                  <c:v>1042</c:v>
                </c:pt>
                <c:pt idx="2737">
                  <c:v>1042</c:v>
                </c:pt>
                <c:pt idx="2738">
                  <c:v>1042</c:v>
                </c:pt>
                <c:pt idx="2739">
                  <c:v>1042</c:v>
                </c:pt>
                <c:pt idx="2740">
                  <c:v>1042</c:v>
                </c:pt>
                <c:pt idx="2741">
                  <c:v>1043</c:v>
                </c:pt>
                <c:pt idx="2742">
                  <c:v>1044</c:v>
                </c:pt>
                <c:pt idx="2743">
                  <c:v>1044</c:v>
                </c:pt>
                <c:pt idx="2744">
                  <c:v>1044</c:v>
                </c:pt>
                <c:pt idx="2745">
                  <c:v>1044</c:v>
                </c:pt>
                <c:pt idx="2746">
                  <c:v>1045</c:v>
                </c:pt>
                <c:pt idx="2747">
                  <c:v>1045</c:v>
                </c:pt>
                <c:pt idx="2748">
                  <c:v>1046</c:v>
                </c:pt>
                <c:pt idx="2749">
                  <c:v>1046</c:v>
                </c:pt>
                <c:pt idx="2750">
                  <c:v>1046</c:v>
                </c:pt>
                <c:pt idx="2751">
                  <c:v>1046</c:v>
                </c:pt>
                <c:pt idx="2752">
                  <c:v>1047</c:v>
                </c:pt>
                <c:pt idx="2753">
                  <c:v>1047</c:v>
                </c:pt>
                <c:pt idx="2754">
                  <c:v>1047</c:v>
                </c:pt>
                <c:pt idx="2755">
                  <c:v>1048</c:v>
                </c:pt>
                <c:pt idx="2756">
                  <c:v>1048</c:v>
                </c:pt>
                <c:pt idx="2757">
                  <c:v>1049</c:v>
                </c:pt>
                <c:pt idx="2758">
                  <c:v>1049</c:v>
                </c:pt>
                <c:pt idx="2759">
                  <c:v>1050</c:v>
                </c:pt>
                <c:pt idx="2760">
                  <c:v>1051</c:v>
                </c:pt>
                <c:pt idx="2761">
                  <c:v>1052</c:v>
                </c:pt>
                <c:pt idx="2762">
                  <c:v>1053</c:v>
                </c:pt>
                <c:pt idx="2763">
                  <c:v>1054</c:v>
                </c:pt>
                <c:pt idx="2764">
                  <c:v>1055</c:v>
                </c:pt>
                <c:pt idx="2765">
                  <c:v>1056</c:v>
                </c:pt>
                <c:pt idx="2766">
                  <c:v>1056</c:v>
                </c:pt>
                <c:pt idx="2767">
                  <c:v>1057</c:v>
                </c:pt>
                <c:pt idx="2768">
                  <c:v>1058</c:v>
                </c:pt>
                <c:pt idx="2769">
                  <c:v>1058</c:v>
                </c:pt>
                <c:pt idx="2770">
                  <c:v>1058</c:v>
                </c:pt>
                <c:pt idx="2771">
                  <c:v>1059</c:v>
                </c:pt>
                <c:pt idx="2772">
                  <c:v>1059</c:v>
                </c:pt>
                <c:pt idx="2773">
                  <c:v>1059</c:v>
                </c:pt>
                <c:pt idx="2774">
                  <c:v>1060</c:v>
                </c:pt>
                <c:pt idx="2775">
                  <c:v>1061</c:v>
                </c:pt>
                <c:pt idx="2776">
                  <c:v>1061</c:v>
                </c:pt>
                <c:pt idx="2777">
                  <c:v>1061</c:v>
                </c:pt>
                <c:pt idx="2778">
                  <c:v>1061</c:v>
                </c:pt>
                <c:pt idx="2779">
                  <c:v>1061</c:v>
                </c:pt>
                <c:pt idx="2780">
                  <c:v>1061</c:v>
                </c:pt>
                <c:pt idx="2781">
                  <c:v>1061</c:v>
                </c:pt>
                <c:pt idx="2782">
                  <c:v>1061</c:v>
                </c:pt>
                <c:pt idx="2783">
                  <c:v>1061</c:v>
                </c:pt>
                <c:pt idx="2784">
                  <c:v>1062</c:v>
                </c:pt>
                <c:pt idx="2785">
                  <c:v>1063</c:v>
                </c:pt>
                <c:pt idx="2786">
                  <c:v>1064</c:v>
                </c:pt>
                <c:pt idx="2787">
                  <c:v>1064</c:v>
                </c:pt>
                <c:pt idx="2788">
                  <c:v>1064</c:v>
                </c:pt>
                <c:pt idx="2789">
                  <c:v>1064</c:v>
                </c:pt>
                <c:pt idx="2790">
                  <c:v>1065</c:v>
                </c:pt>
                <c:pt idx="2791">
                  <c:v>1065</c:v>
                </c:pt>
                <c:pt idx="2792">
                  <c:v>1065</c:v>
                </c:pt>
                <c:pt idx="2793">
                  <c:v>1066</c:v>
                </c:pt>
                <c:pt idx="2794">
                  <c:v>1067</c:v>
                </c:pt>
                <c:pt idx="2795">
                  <c:v>1068</c:v>
                </c:pt>
                <c:pt idx="2796">
                  <c:v>1068</c:v>
                </c:pt>
                <c:pt idx="2797">
                  <c:v>1068</c:v>
                </c:pt>
                <c:pt idx="2798">
                  <c:v>1069</c:v>
                </c:pt>
                <c:pt idx="2799">
                  <c:v>1070</c:v>
                </c:pt>
                <c:pt idx="2800">
                  <c:v>1070</c:v>
                </c:pt>
                <c:pt idx="2801">
                  <c:v>1071</c:v>
                </c:pt>
                <c:pt idx="2802">
                  <c:v>1071</c:v>
                </c:pt>
                <c:pt idx="2803">
                  <c:v>1071</c:v>
                </c:pt>
                <c:pt idx="2804">
                  <c:v>1071</c:v>
                </c:pt>
                <c:pt idx="2805">
                  <c:v>1071</c:v>
                </c:pt>
                <c:pt idx="2806">
                  <c:v>1071</c:v>
                </c:pt>
                <c:pt idx="2807">
                  <c:v>1072</c:v>
                </c:pt>
                <c:pt idx="2808">
                  <c:v>1072</c:v>
                </c:pt>
                <c:pt idx="2809">
                  <c:v>1072</c:v>
                </c:pt>
                <c:pt idx="2810">
                  <c:v>1072</c:v>
                </c:pt>
                <c:pt idx="2811">
                  <c:v>1072</c:v>
                </c:pt>
                <c:pt idx="2812">
                  <c:v>1072</c:v>
                </c:pt>
                <c:pt idx="2813">
                  <c:v>1072</c:v>
                </c:pt>
                <c:pt idx="2814">
                  <c:v>1072</c:v>
                </c:pt>
                <c:pt idx="2815">
                  <c:v>1073</c:v>
                </c:pt>
                <c:pt idx="2816">
                  <c:v>1073</c:v>
                </c:pt>
                <c:pt idx="2817">
                  <c:v>1073</c:v>
                </c:pt>
                <c:pt idx="2818">
                  <c:v>1073</c:v>
                </c:pt>
                <c:pt idx="2819">
                  <c:v>1073</c:v>
                </c:pt>
                <c:pt idx="2820">
                  <c:v>1074</c:v>
                </c:pt>
                <c:pt idx="2821">
                  <c:v>1074</c:v>
                </c:pt>
                <c:pt idx="2822">
                  <c:v>1074</c:v>
                </c:pt>
                <c:pt idx="2823">
                  <c:v>1074</c:v>
                </c:pt>
                <c:pt idx="2824">
                  <c:v>1074</c:v>
                </c:pt>
                <c:pt idx="2825">
                  <c:v>1074</c:v>
                </c:pt>
                <c:pt idx="2826">
                  <c:v>1074</c:v>
                </c:pt>
                <c:pt idx="2827">
                  <c:v>1074</c:v>
                </c:pt>
                <c:pt idx="2828">
                  <c:v>1074</c:v>
                </c:pt>
                <c:pt idx="2829">
                  <c:v>1074</c:v>
                </c:pt>
                <c:pt idx="2830">
                  <c:v>1074</c:v>
                </c:pt>
                <c:pt idx="2831">
                  <c:v>1075</c:v>
                </c:pt>
                <c:pt idx="2832">
                  <c:v>1075</c:v>
                </c:pt>
                <c:pt idx="2833">
                  <c:v>1076</c:v>
                </c:pt>
                <c:pt idx="2834">
                  <c:v>1076</c:v>
                </c:pt>
                <c:pt idx="2835">
                  <c:v>1076</c:v>
                </c:pt>
                <c:pt idx="2836">
                  <c:v>1077</c:v>
                </c:pt>
                <c:pt idx="2837">
                  <c:v>1078</c:v>
                </c:pt>
                <c:pt idx="2838">
                  <c:v>1078</c:v>
                </c:pt>
                <c:pt idx="2839">
                  <c:v>1078</c:v>
                </c:pt>
                <c:pt idx="2840">
                  <c:v>1078</c:v>
                </c:pt>
                <c:pt idx="2841">
                  <c:v>1078</c:v>
                </c:pt>
                <c:pt idx="2842">
                  <c:v>1078</c:v>
                </c:pt>
                <c:pt idx="2843">
                  <c:v>1078</c:v>
                </c:pt>
                <c:pt idx="2844">
                  <c:v>1079</c:v>
                </c:pt>
                <c:pt idx="2845">
                  <c:v>1080</c:v>
                </c:pt>
                <c:pt idx="2846">
                  <c:v>1080</c:v>
                </c:pt>
                <c:pt idx="2847">
                  <c:v>1080</c:v>
                </c:pt>
                <c:pt idx="2848">
                  <c:v>1080</c:v>
                </c:pt>
                <c:pt idx="2849">
                  <c:v>1080</c:v>
                </c:pt>
                <c:pt idx="2850">
                  <c:v>1081</c:v>
                </c:pt>
                <c:pt idx="2851">
                  <c:v>1081</c:v>
                </c:pt>
                <c:pt idx="2852">
                  <c:v>1081</c:v>
                </c:pt>
                <c:pt idx="2853">
                  <c:v>1081</c:v>
                </c:pt>
                <c:pt idx="2854">
                  <c:v>1081</c:v>
                </c:pt>
                <c:pt idx="2855">
                  <c:v>1081</c:v>
                </c:pt>
                <c:pt idx="2856">
                  <c:v>1081</c:v>
                </c:pt>
                <c:pt idx="2857">
                  <c:v>1081</c:v>
                </c:pt>
                <c:pt idx="2858">
                  <c:v>1081</c:v>
                </c:pt>
                <c:pt idx="2859">
                  <c:v>1081</c:v>
                </c:pt>
                <c:pt idx="2860">
                  <c:v>1081</c:v>
                </c:pt>
                <c:pt idx="2861">
                  <c:v>1081</c:v>
                </c:pt>
                <c:pt idx="2862">
                  <c:v>1081</c:v>
                </c:pt>
                <c:pt idx="2863">
                  <c:v>1081</c:v>
                </c:pt>
                <c:pt idx="2864">
                  <c:v>1081</c:v>
                </c:pt>
                <c:pt idx="2865">
                  <c:v>1081</c:v>
                </c:pt>
                <c:pt idx="2866">
                  <c:v>1081</c:v>
                </c:pt>
                <c:pt idx="2867">
                  <c:v>1081</c:v>
                </c:pt>
                <c:pt idx="2868">
                  <c:v>1081</c:v>
                </c:pt>
                <c:pt idx="2869">
                  <c:v>1082</c:v>
                </c:pt>
                <c:pt idx="2870">
                  <c:v>1082</c:v>
                </c:pt>
                <c:pt idx="2871">
                  <c:v>1082</c:v>
                </c:pt>
                <c:pt idx="2872">
                  <c:v>1083</c:v>
                </c:pt>
                <c:pt idx="2873">
                  <c:v>1083</c:v>
                </c:pt>
                <c:pt idx="2874">
                  <c:v>1083</c:v>
                </c:pt>
                <c:pt idx="2875">
                  <c:v>1084</c:v>
                </c:pt>
                <c:pt idx="2876">
                  <c:v>1085</c:v>
                </c:pt>
                <c:pt idx="2877">
                  <c:v>1086</c:v>
                </c:pt>
                <c:pt idx="2878">
                  <c:v>1086</c:v>
                </c:pt>
                <c:pt idx="2879">
                  <c:v>1087</c:v>
                </c:pt>
                <c:pt idx="2880">
                  <c:v>1088</c:v>
                </c:pt>
                <c:pt idx="2881">
                  <c:v>1089</c:v>
                </c:pt>
                <c:pt idx="2882">
                  <c:v>1090</c:v>
                </c:pt>
                <c:pt idx="2883">
                  <c:v>1090</c:v>
                </c:pt>
                <c:pt idx="2884">
                  <c:v>1090</c:v>
                </c:pt>
                <c:pt idx="2885">
                  <c:v>1091</c:v>
                </c:pt>
                <c:pt idx="2886">
                  <c:v>1092</c:v>
                </c:pt>
                <c:pt idx="2887">
                  <c:v>1093</c:v>
                </c:pt>
                <c:pt idx="2888">
                  <c:v>1094</c:v>
                </c:pt>
                <c:pt idx="2889">
                  <c:v>1095</c:v>
                </c:pt>
                <c:pt idx="2890">
                  <c:v>1096</c:v>
                </c:pt>
                <c:pt idx="2891">
                  <c:v>1097</c:v>
                </c:pt>
                <c:pt idx="2892">
                  <c:v>1097</c:v>
                </c:pt>
                <c:pt idx="2893">
                  <c:v>1097</c:v>
                </c:pt>
                <c:pt idx="2894">
                  <c:v>1098</c:v>
                </c:pt>
                <c:pt idx="2895">
                  <c:v>1098</c:v>
                </c:pt>
                <c:pt idx="2896">
                  <c:v>1098</c:v>
                </c:pt>
                <c:pt idx="2897">
                  <c:v>1099</c:v>
                </c:pt>
                <c:pt idx="2898">
                  <c:v>1099</c:v>
                </c:pt>
                <c:pt idx="2899">
                  <c:v>1099</c:v>
                </c:pt>
                <c:pt idx="2900">
                  <c:v>1099</c:v>
                </c:pt>
                <c:pt idx="2901">
                  <c:v>1100</c:v>
                </c:pt>
                <c:pt idx="2902">
                  <c:v>1101</c:v>
                </c:pt>
                <c:pt idx="2903">
                  <c:v>1102</c:v>
                </c:pt>
                <c:pt idx="2904">
                  <c:v>1103</c:v>
                </c:pt>
                <c:pt idx="2905">
                  <c:v>1103</c:v>
                </c:pt>
                <c:pt idx="2906">
                  <c:v>1103</c:v>
                </c:pt>
                <c:pt idx="2907">
                  <c:v>1104</c:v>
                </c:pt>
                <c:pt idx="2908">
                  <c:v>1104</c:v>
                </c:pt>
                <c:pt idx="2909">
                  <c:v>1105</c:v>
                </c:pt>
                <c:pt idx="2910">
                  <c:v>1106</c:v>
                </c:pt>
                <c:pt idx="2911">
                  <c:v>1107</c:v>
                </c:pt>
                <c:pt idx="2912">
                  <c:v>1107</c:v>
                </c:pt>
                <c:pt idx="2913">
                  <c:v>1107</c:v>
                </c:pt>
                <c:pt idx="2914">
                  <c:v>1108</c:v>
                </c:pt>
                <c:pt idx="2915">
                  <c:v>1109</c:v>
                </c:pt>
                <c:pt idx="2916">
                  <c:v>1109</c:v>
                </c:pt>
                <c:pt idx="2917">
                  <c:v>1109</c:v>
                </c:pt>
                <c:pt idx="2918">
                  <c:v>1109</c:v>
                </c:pt>
                <c:pt idx="2919">
                  <c:v>1109</c:v>
                </c:pt>
                <c:pt idx="2920">
                  <c:v>1110</c:v>
                </c:pt>
                <c:pt idx="2921">
                  <c:v>1111</c:v>
                </c:pt>
                <c:pt idx="2922">
                  <c:v>1111</c:v>
                </c:pt>
                <c:pt idx="2923">
                  <c:v>1111</c:v>
                </c:pt>
                <c:pt idx="2924">
                  <c:v>1111</c:v>
                </c:pt>
                <c:pt idx="2925">
                  <c:v>1111</c:v>
                </c:pt>
                <c:pt idx="2926">
                  <c:v>1112</c:v>
                </c:pt>
                <c:pt idx="2927">
                  <c:v>1112</c:v>
                </c:pt>
                <c:pt idx="2928">
                  <c:v>1113</c:v>
                </c:pt>
                <c:pt idx="2929">
                  <c:v>1113</c:v>
                </c:pt>
                <c:pt idx="2930">
                  <c:v>1113</c:v>
                </c:pt>
                <c:pt idx="2931">
                  <c:v>1113</c:v>
                </c:pt>
                <c:pt idx="2932">
                  <c:v>1114</c:v>
                </c:pt>
                <c:pt idx="2933">
                  <c:v>1114</c:v>
                </c:pt>
                <c:pt idx="2934">
                  <c:v>1115</c:v>
                </c:pt>
                <c:pt idx="2935">
                  <c:v>1115</c:v>
                </c:pt>
                <c:pt idx="2936">
                  <c:v>1115</c:v>
                </c:pt>
                <c:pt idx="2937">
                  <c:v>1116</c:v>
                </c:pt>
                <c:pt idx="2938">
                  <c:v>1116</c:v>
                </c:pt>
                <c:pt idx="2939">
                  <c:v>1117</c:v>
                </c:pt>
                <c:pt idx="2940">
                  <c:v>1117</c:v>
                </c:pt>
                <c:pt idx="2941">
                  <c:v>1117</c:v>
                </c:pt>
                <c:pt idx="2942">
                  <c:v>1118</c:v>
                </c:pt>
                <c:pt idx="2943">
                  <c:v>1119</c:v>
                </c:pt>
                <c:pt idx="2944">
                  <c:v>1120</c:v>
                </c:pt>
                <c:pt idx="2945">
                  <c:v>1121</c:v>
                </c:pt>
                <c:pt idx="2946">
                  <c:v>1121</c:v>
                </c:pt>
                <c:pt idx="2947">
                  <c:v>1122</c:v>
                </c:pt>
                <c:pt idx="2948">
                  <c:v>1123</c:v>
                </c:pt>
                <c:pt idx="2949">
                  <c:v>1124</c:v>
                </c:pt>
                <c:pt idx="2950">
                  <c:v>1125</c:v>
                </c:pt>
                <c:pt idx="2951">
                  <c:v>1125</c:v>
                </c:pt>
                <c:pt idx="2952">
                  <c:v>1125</c:v>
                </c:pt>
                <c:pt idx="2953">
                  <c:v>1126</c:v>
                </c:pt>
                <c:pt idx="2954">
                  <c:v>1127</c:v>
                </c:pt>
                <c:pt idx="2955">
                  <c:v>1128</c:v>
                </c:pt>
                <c:pt idx="2956">
                  <c:v>1128</c:v>
                </c:pt>
                <c:pt idx="2957">
                  <c:v>1129</c:v>
                </c:pt>
                <c:pt idx="2958">
                  <c:v>1130</c:v>
                </c:pt>
                <c:pt idx="2959">
                  <c:v>1131</c:v>
                </c:pt>
                <c:pt idx="2960">
                  <c:v>1132</c:v>
                </c:pt>
                <c:pt idx="2961">
                  <c:v>1133</c:v>
                </c:pt>
                <c:pt idx="2962">
                  <c:v>1134</c:v>
                </c:pt>
                <c:pt idx="2963">
                  <c:v>1135</c:v>
                </c:pt>
                <c:pt idx="2964">
                  <c:v>1136</c:v>
                </c:pt>
                <c:pt idx="2965">
                  <c:v>1136</c:v>
                </c:pt>
                <c:pt idx="2966">
                  <c:v>1136</c:v>
                </c:pt>
                <c:pt idx="2967">
                  <c:v>1136</c:v>
                </c:pt>
                <c:pt idx="2968">
                  <c:v>1136</c:v>
                </c:pt>
                <c:pt idx="2969">
                  <c:v>1136</c:v>
                </c:pt>
                <c:pt idx="2970">
                  <c:v>1137</c:v>
                </c:pt>
                <c:pt idx="2971">
                  <c:v>1138</c:v>
                </c:pt>
                <c:pt idx="2972">
                  <c:v>1138</c:v>
                </c:pt>
                <c:pt idx="2973">
                  <c:v>1138</c:v>
                </c:pt>
                <c:pt idx="2974">
                  <c:v>1138</c:v>
                </c:pt>
                <c:pt idx="2975">
                  <c:v>1138</c:v>
                </c:pt>
                <c:pt idx="2976">
                  <c:v>1138</c:v>
                </c:pt>
                <c:pt idx="2977">
                  <c:v>1138</c:v>
                </c:pt>
                <c:pt idx="2978">
                  <c:v>1138</c:v>
                </c:pt>
                <c:pt idx="2979">
                  <c:v>1138</c:v>
                </c:pt>
                <c:pt idx="2980">
                  <c:v>1138</c:v>
                </c:pt>
                <c:pt idx="2981">
                  <c:v>1138</c:v>
                </c:pt>
                <c:pt idx="2982">
                  <c:v>1138</c:v>
                </c:pt>
                <c:pt idx="2983">
                  <c:v>1139</c:v>
                </c:pt>
                <c:pt idx="2984">
                  <c:v>1139</c:v>
                </c:pt>
                <c:pt idx="2985">
                  <c:v>1139</c:v>
                </c:pt>
                <c:pt idx="2986">
                  <c:v>1139</c:v>
                </c:pt>
                <c:pt idx="2987">
                  <c:v>1139</c:v>
                </c:pt>
                <c:pt idx="2988">
                  <c:v>1139</c:v>
                </c:pt>
                <c:pt idx="2989">
                  <c:v>1139</c:v>
                </c:pt>
                <c:pt idx="2990">
                  <c:v>1139</c:v>
                </c:pt>
                <c:pt idx="2991">
                  <c:v>1139</c:v>
                </c:pt>
                <c:pt idx="2992">
                  <c:v>1139</c:v>
                </c:pt>
                <c:pt idx="2993">
                  <c:v>1139</c:v>
                </c:pt>
                <c:pt idx="2994">
                  <c:v>1139</c:v>
                </c:pt>
                <c:pt idx="2995">
                  <c:v>1139</c:v>
                </c:pt>
                <c:pt idx="2996">
                  <c:v>1139</c:v>
                </c:pt>
                <c:pt idx="2997">
                  <c:v>1139</c:v>
                </c:pt>
                <c:pt idx="2998">
                  <c:v>1139</c:v>
                </c:pt>
                <c:pt idx="2999">
                  <c:v>1140</c:v>
                </c:pt>
                <c:pt idx="3000">
                  <c:v>1140</c:v>
                </c:pt>
                <c:pt idx="3001">
                  <c:v>1141</c:v>
                </c:pt>
                <c:pt idx="3002">
                  <c:v>1141</c:v>
                </c:pt>
                <c:pt idx="3003">
                  <c:v>1142</c:v>
                </c:pt>
                <c:pt idx="3004">
                  <c:v>1142</c:v>
                </c:pt>
                <c:pt idx="3005">
                  <c:v>1142</c:v>
                </c:pt>
                <c:pt idx="3006">
                  <c:v>1143</c:v>
                </c:pt>
                <c:pt idx="3007">
                  <c:v>1144</c:v>
                </c:pt>
                <c:pt idx="3008">
                  <c:v>1144</c:v>
                </c:pt>
                <c:pt idx="3009">
                  <c:v>1144</c:v>
                </c:pt>
                <c:pt idx="3010">
                  <c:v>1145</c:v>
                </c:pt>
                <c:pt idx="3011">
                  <c:v>1146</c:v>
                </c:pt>
                <c:pt idx="3012">
                  <c:v>1146</c:v>
                </c:pt>
                <c:pt idx="3013">
                  <c:v>1147</c:v>
                </c:pt>
                <c:pt idx="3014">
                  <c:v>1147</c:v>
                </c:pt>
                <c:pt idx="3015">
                  <c:v>1147</c:v>
                </c:pt>
                <c:pt idx="3016">
                  <c:v>1148</c:v>
                </c:pt>
                <c:pt idx="3017">
                  <c:v>1149</c:v>
                </c:pt>
                <c:pt idx="3018">
                  <c:v>1149</c:v>
                </c:pt>
                <c:pt idx="3019">
                  <c:v>1149</c:v>
                </c:pt>
                <c:pt idx="3020">
                  <c:v>1149</c:v>
                </c:pt>
                <c:pt idx="3021">
                  <c:v>1149</c:v>
                </c:pt>
                <c:pt idx="3022">
                  <c:v>1150</c:v>
                </c:pt>
                <c:pt idx="3023">
                  <c:v>1150</c:v>
                </c:pt>
                <c:pt idx="3024">
                  <c:v>1150</c:v>
                </c:pt>
                <c:pt idx="3025">
                  <c:v>1150</c:v>
                </c:pt>
                <c:pt idx="3026">
                  <c:v>1150</c:v>
                </c:pt>
                <c:pt idx="3027">
                  <c:v>1150</c:v>
                </c:pt>
                <c:pt idx="3028">
                  <c:v>1150</c:v>
                </c:pt>
                <c:pt idx="3029">
                  <c:v>1150</c:v>
                </c:pt>
                <c:pt idx="3030">
                  <c:v>1150</c:v>
                </c:pt>
                <c:pt idx="3031">
                  <c:v>1151</c:v>
                </c:pt>
                <c:pt idx="3032">
                  <c:v>1152</c:v>
                </c:pt>
                <c:pt idx="3033">
                  <c:v>1152</c:v>
                </c:pt>
                <c:pt idx="3034">
                  <c:v>1152</c:v>
                </c:pt>
                <c:pt idx="3035">
                  <c:v>1152</c:v>
                </c:pt>
                <c:pt idx="3036">
                  <c:v>1152</c:v>
                </c:pt>
                <c:pt idx="3037">
                  <c:v>1152</c:v>
                </c:pt>
                <c:pt idx="3038">
                  <c:v>1152</c:v>
                </c:pt>
                <c:pt idx="3039">
                  <c:v>1153</c:v>
                </c:pt>
                <c:pt idx="3040">
                  <c:v>1154</c:v>
                </c:pt>
                <c:pt idx="3041">
                  <c:v>1154</c:v>
                </c:pt>
                <c:pt idx="3042">
                  <c:v>1154</c:v>
                </c:pt>
                <c:pt idx="3043">
                  <c:v>1154</c:v>
                </c:pt>
                <c:pt idx="3044">
                  <c:v>1155</c:v>
                </c:pt>
                <c:pt idx="3045">
                  <c:v>1156</c:v>
                </c:pt>
                <c:pt idx="3046">
                  <c:v>1157</c:v>
                </c:pt>
                <c:pt idx="3047">
                  <c:v>1158</c:v>
                </c:pt>
                <c:pt idx="3048">
                  <c:v>1158</c:v>
                </c:pt>
                <c:pt idx="3049">
                  <c:v>1159</c:v>
                </c:pt>
                <c:pt idx="3050">
                  <c:v>1160</c:v>
                </c:pt>
                <c:pt idx="3051">
                  <c:v>1160</c:v>
                </c:pt>
                <c:pt idx="3052">
                  <c:v>1160</c:v>
                </c:pt>
                <c:pt idx="3053">
                  <c:v>1160</c:v>
                </c:pt>
                <c:pt idx="3054">
                  <c:v>1160</c:v>
                </c:pt>
                <c:pt idx="3055">
                  <c:v>1160</c:v>
                </c:pt>
                <c:pt idx="3056">
                  <c:v>1160</c:v>
                </c:pt>
                <c:pt idx="3057">
                  <c:v>1160</c:v>
                </c:pt>
                <c:pt idx="3058">
                  <c:v>1160</c:v>
                </c:pt>
                <c:pt idx="3059">
                  <c:v>1160</c:v>
                </c:pt>
                <c:pt idx="3060">
                  <c:v>1160</c:v>
                </c:pt>
                <c:pt idx="3061">
                  <c:v>1160</c:v>
                </c:pt>
                <c:pt idx="3062">
                  <c:v>1160</c:v>
                </c:pt>
                <c:pt idx="3063">
                  <c:v>1160</c:v>
                </c:pt>
                <c:pt idx="3064">
                  <c:v>1160</c:v>
                </c:pt>
                <c:pt idx="3065">
                  <c:v>1160</c:v>
                </c:pt>
                <c:pt idx="3066">
                  <c:v>1160</c:v>
                </c:pt>
                <c:pt idx="3067">
                  <c:v>1160</c:v>
                </c:pt>
                <c:pt idx="3068">
                  <c:v>1161</c:v>
                </c:pt>
                <c:pt idx="3069">
                  <c:v>1161</c:v>
                </c:pt>
                <c:pt idx="3070">
                  <c:v>1161</c:v>
                </c:pt>
                <c:pt idx="3071">
                  <c:v>1162</c:v>
                </c:pt>
                <c:pt idx="3072">
                  <c:v>1162</c:v>
                </c:pt>
                <c:pt idx="3073">
                  <c:v>1163</c:v>
                </c:pt>
                <c:pt idx="3074">
                  <c:v>1164</c:v>
                </c:pt>
                <c:pt idx="3075">
                  <c:v>1164</c:v>
                </c:pt>
                <c:pt idx="3076">
                  <c:v>1165</c:v>
                </c:pt>
                <c:pt idx="3077">
                  <c:v>1166</c:v>
                </c:pt>
                <c:pt idx="3078">
                  <c:v>1167</c:v>
                </c:pt>
                <c:pt idx="3079">
                  <c:v>1167</c:v>
                </c:pt>
                <c:pt idx="3080">
                  <c:v>1167</c:v>
                </c:pt>
                <c:pt idx="3081">
                  <c:v>1168</c:v>
                </c:pt>
                <c:pt idx="3082">
                  <c:v>1169</c:v>
                </c:pt>
                <c:pt idx="3083">
                  <c:v>1170</c:v>
                </c:pt>
                <c:pt idx="3084">
                  <c:v>1171</c:v>
                </c:pt>
                <c:pt idx="3085">
                  <c:v>1172</c:v>
                </c:pt>
                <c:pt idx="3086">
                  <c:v>1173</c:v>
                </c:pt>
                <c:pt idx="3087">
                  <c:v>1173</c:v>
                </c:pt>
                <c:pt idx="3088">
                  <c:v>1173</c:v>
                </c:pt>
                <c:pt idx="3089">
                  <c:v>1173</c:v>
                </c:pt>
                <c:pt idx="3090">
                  <c:v>1173</c:v>
                </c:pt>
                <c:pt idx="3091">
                  <c:v>1173</c:v>
                </c:pt>
                <c:pt idx="3092">
                  <c:v>1173</c:v>
                </c:pt>
                <c:pt idx="3093">
                  <c:v>1173</c:v>
                </c:pt>
                <c:pt idx="3094">
                  <c:v>1173</c:v>
                </c:pt>
                <c:pt idx="3095">
                  <c:v>1174</c:v>
                </c:pt>
                <c:pt idx="3096">
                  <c:v>1175</c:v>
                </c:pt>
                <c:pt idx="3097">
                  <c:v>1175</c:v>
                </c:pt>
                <c:pt idx="3098">
                  <c:v>1175</c:v>
                </c:pt>
                <c:pt idx="3099">
                  <c:v>1176</c:v>
                </c:pt>
                <c:pt idx="3100">
                  <c:v>1176</c:v>
                </c:pt>
                <c:pt idx="3101">
                  <c:v>1177</c:v>
                </c:pt>
                <c:pt idx="3102">
                  <c:v>1178</c:v>
                </c:pt>
                <c:pt idx="3103">
                  <c:v>1178</c:v>
                </c:pt>
                <c:pt idx="3104">
                  <c:v>1178</c:v>
                </c:pt>
                <c:pt idx="3105">
                  <c:v>1179</c:v>
                </c:pt>
                <c:pt idx="3106">
                  <c:v>1180</c:v>
                </c:pt>
                <c:pt idx="3107">
                  <c:v>1180</c:v>
                </c:pt>
                <c:pt idx="3108">
                  <c:v>1180</c:v>
                </c:pt>
                <c:pt idx="3109">
                  <c:v>1180</c:v>
                </c:pt>
                <c:pt idx="3110">
                  <c:v>1180</c:v>
                </c:pt>
                <c:pt idx="3111">
                  <c:v>1180</c:v>
                </c:pt>
                <c:pt idx="3112">
                  <c:v>1180</c:v>
                </c:pt>
                <c:pt idx="3113">
                  <c:v>1180</c:v>
                </c:pt>
                <c:pt idx="3114">
                  <c:v>1181</c:v>
                </c:pt>
                <c:pt idx="3115">
                  <c:v>1181</c:v>
                </c:pt>
                <c:pt idx="3116">
                  <c:v>1181</c:v>
                </c:pt>
                <c:pt idx="3117">
                  <c:v>1182</c:v>
                </c:pt>
                <c:pt idx="3118">
                  <c:v>1183</c:v>
                </c:pt>
                <c:pt idx="3119">
                  <c:v>1184</c:v>
                </c:pt>
                <c:pt idx="3120">
                  <c:v>1185</c:v>
                </c:pt>
                <c:pt idx="3121">
                  <c:v>1186</c:v>
                </c:pt>
                <c:pt idx="3122">
                  <c:v>1187</c:v>
                </c:pt>
                <c:pt idx="3123">
                  <c:v>1188</c:v>
                </c:pt>
                <c:pt idx="3124">
                  <c:v>1189</c:v>
                </c:pt>
                <c:pt idx="3125">
                  <c:v>1190</c:v>
                </c:pt>
                <c:pt idx="3126">
                  <c:v>1190</c:v>
                </c:pt>
                <c:pt idx="3127">
                  <c:v>1190</c:v>
                </c:pt>
                <c:pt idx="3128">
                  <c:v>1190</c:v>
                </c:pt>
                <c:pt idx="3129">
                  <c:v>1191</c:v>
                </c:pt>
                <c:pt idx="3130">
                  <c:v>1191</c:v>
                </c:pt>
                <c:pt idx="3131">
                  <c:v>1191</c:v>
                </c:pt>
                <c:pt idx="3132">
                  <c:v>1192</c:v>
                </c:pt>
                <c:pt idx="3133">
                  <c:v>1193</c:v>
                </c:pt>
                <c:pt idx="3134">
                  <c:v>1193</c:v>
                </c:pt>
                <c:pt idx="3135">
                  <c:v>1193</c:v>
                </c:pt>
                <c:pt idx="3136">
                  <c:v>1193</c:v>
                </c:pt>
                <c:pt idx="3137">
                  <c:v>1193</c:v>
                </c:pt>
                <c:pt idx="3138">
                  <c:v>1193</c:v>
                </c:pt>
                <c:pt idx="3139">
                  <c:v>1193</c:v>
                </c:pt>
                <c:pt idx="3140">
                  <c:v>1193</c:v>
                </c:pt>
                <c:pt idx="3141">
                  <c:v>1194</c:v>
                </c:pt>
                <c:pt idx="3142">
                  <c:v>1194</c:v>
                </c:pt>
                <c:pt idx="3143">
                  <c:v>1195</c:v>
                </c:pt>
                <c:pt idx="3144">
                  <c:v>1195</c:v>
                </c:pt>
                <c:pt idx="3145">
                  <c:v>1195</c:v>
                </c:pt>
                <c:pt idx="3146">
                  <c:v>1196</c:v>
                </c:pt>
                <c:pt idx="3147">
                  <c:v>1196</c:v>
                </c:pt>
                <c:pt idx="3148">
                  <c:v>1196</c:v>
                </c:pt>
                <c:pt idx="3149">
                  <c:v>1197</c:v>
                </c:pt>
                <c:pt idx="3150">
                  <c:v>1197</c:v>
                </c:pt>
                <c:pt idx="3151">
                  <c:v>1197</c:v>
                </c:pt>
                <c:pt idx="3152">
                  <c:v>1197</c:v>
                </c:pt>
                <c:pt idx="3153">
                  <c:v>1197</c:v>
                </c:pt>
                <c:pt idx="3154">
                  <c:v>1198</c:v>
                </c:pt>
                <c:pt idx="3155">
                  <c:v>1199</c:v>
                </c:pt>
                <c:pt idx="3156">
                  <c:v>1200</c:v>
                </c:pt>
                <c:pt idx="3157">
                  <c:v>1200</c:v>
                </c:pt>
                <c:pt idx="3158">
                  <c:v>1201</c:v>
                </c:pt>
                <c:pt idx="3159">
                  <c:v>1202</c:v>
                </c:pt>
                <c:pt idx="3160">
                  <c:v>1202</c:v>
                </c:pt>
                <c:pt idx="3161">
                  <c:v>1202</c:v>
                </c:pt>
                <c:pt idx="3162">
                  <c:v>1202</c:v>
                </c:pt>
                <c:pt idx="3163">
                  <c:v>1202</c:v>
                </c:pt>
                <c:pt idx="3164">
                  <c:v>1203</c:v>
                </c:pt>
                <c:pt idx="3165">
                  <c:v>1204</c:v>
                </c:pt>
                <c:pt idx="3166">
                  <c:v>1205</c:v>
                </c:pt>
                <c:pt idx="3167">
                  <c:v>1205</c:v>
                </c:pt>
                <c:pt idx="3168">
                  <c:v>1205</c:v>
                </c:pt>
                <c:pt idx="3169">
                  <c:v>1205</c:v>
                </c:pt>
                <c:pt idx="3170">
                  <c:v>1205</c:v>
                </c:pt>
                <c:pt idx="3171">
                  <c:v>1205</c:v>
                </c:pt>
                <c:pt idx="3172">
                  <c:v>1205</c:v>
                </c:pt>
                <c:pt idx="3173">
                  <c:v>1205</c:v>
                </c:pt>
                <c:pt idx="3174">
                  <c:v>1205</c:v>
                </c:pt>
                <c:pt idx="3175">
                  <c:v>1205</c:v>
                </c:pt>
                <c:pt idx="3176">
                  <c:v>1205</c:v>
                </c:pt>
                <c:pt idx="3177">
                  <c:v>1205</c:v>
                </c:pt>
                <c:pt idx="3178">
                  <c:v>1205</c:v>
                </c:pt>
                <c:pt idx="3179">
                  <c:v>1205</c:v>
                </c:pt>
                <c:pt idx="3180">
                  <c:v>1205</c:v>
                </c:pt>
                <c:pt idx="3181">
                  <c:v>1205</c:v>
                </c:pt>
                <c:pt idx="3182">
                  <c:v>1205</c:v>
                </c:pt>
                <c:pt idx="3183">
                  <c:v>1205</c:v>
                </c:pt>
                <c:pt idx="3184">
                  <c:v>1205</c:v>
                </c:pt>
                <c:pt idx="3185">
                  <c:v>1206</c:v>
                </c:pt>
                <c:pt idx="3186">
                  <c:v>1207</c:v>
                </c:pt>
                <c:pt idx="3187">
                  <c:v>1207</c:v>
                </c:pt>
                <c:pt idx="3188">
                  <c:v>1207</c:v>
                </c:pt>
                <c:pt idx="3189">
                  <c:v>1207</c:v>
                </c:pt>
                <c:pt idx="3190">
                  <c:v>1207</c:v>
                </c:pt>
                <c:pt idx="3191">
                  <c:v>1207</c:v>
                </c:pt>
                <c:pt idx="3192">
                  <c:v>1208</c:v>
                </c:pt>
                <c:pt idx="3193">
                  <c:v>1208</c:v>
                </c:pt>
                <c:pt idx="3194">
                  <c:v>1208</c:v>
                </c:pt>
                <c:pt idx="3195">
                  <c:v>1209</c:v>
                </c:pt>
                <c:pt idx="3196">
                  <c:v>1209</c:v>
                </c:pt>
                <c:pt idx="3197">
                  <c:v>1210</c:v>
                </c:pt>
                <c:pt idx="3198">
                  <c:v>1210</c:v>
                </c:pt>
                <c:pt idx="3199">
                  <c:v>1211</c:v>
                </c:pt>
                <c:pt idx="3200">
                  <c:v>1211</c:v>
                </c:pt>
                <c:pt idx="3201">
                  <c:v>1211</c:v>
                </c:pt>
                <c:pt idx="3202">
                  <c:v>1211</c:v>
                </c:pt>
                <c:pt idx="3203">
                  <c:v>1211</c:v>
                </c:pt>
                <c:pt idx="3204">
                  <c:v>1211</c:v>
                </c:pt>
                <c:pt idx="3205">
                  <c:v>1211</c:v>
                </c:pt>
                <c:pt idx="3206">
                  <c:v>1212</c:v>
                </c:pt>
                <c:pt idx="3207">
                  <c:v>1213</c:v>
                </c:pt>
                <c:pt idx="3208">
                  <c:v>1214</c:v>
                </c:pt>
                <c:pt idx="3209">
                  <c:v>1214</c:v>
                </c:pt>
                <c:pt idx="3210">
                  <c:v>1215</c:v>
                </c:pt>
                <c:pt idx="3211">
                  <c:v>1216</c:v>
                </c:pt>
                <c:pt idx="3212">
                  <c:v>1217</c:v>
                </c:pt>
                <c:pt idx="3213">
                  <c:v>1218</c:v>
                </c:pt>
                <c:pt idx="3214">
                  <c:v>1218</c:v>
                </c:pt>
                <c:pt idx="3215">
                  <c:v>1218</c:v>
                </c:pt>
                <c:pt idx="3216">
                  <c:v>1218</c:v>
                </c:pt>
                <c:pt idx="3217">
                  <c:v>1218</c:v>
                </c:pt>
                <c:pt idx="3218">
                  <c:v>1219</c:v>
                </c:pt>
                <c:pt idx="3219">
                  <c:v>1220</c:v>
                </c:pt>
                <c:pt idx="3220">
                  <c:v>1221</c:v>
                </c:pt>
                <c:pt idx="3221">
                  <c:v>1221</c:v>
                </c:pt>
                <c:pt idx="3222">
                  <c:v>1221</c:v>
                </c:pt>
                <c:pt idx="3223">
                  <c:v>1221</c:v>
                </c:pt>
                <c:pt idx="3224">
                  <c:v>1222</c:v>
                </c:pt>
                <c:pt idx="3225">
                  <c:v>1223</c:v>
                </c:pt>
                <c:pt idx="3226">
                  <c:v>1223</c:v>
                </c:pt>
                <c:pt idx="3227">
                  <c:v>1223</c:v>
                </c:pt>
                <c:pt idx="3228">
                  <c:v>1224</c:v>
                </c:pt>
                <c:pt idx="3229">
                  <c:v>1225</c:v>
                </c:pt>
                <c:pt idx="3230">
                  <c:v>1226</c:v>
                </c:pt>
                <c:pt idx="3231">
                  <c:v>1226</c:v>
                </c:pt>
                <c:pt idx="3232">
                  <c:v>1227</c:v>
                </c:pt>
                <c:pt idx="3233">
                  <c:v>1228</c:v>
                </c:pt>
                <c:pt idx="3234">
                  <c:v>1229</c:v>
                </c:pt>
                <c:pt idx="3235">
                  <c:v>1229</c:v>
                </c:pt>
                <c:pt idx="3236">
                  <c:v>1229</c:v>
                </c:pt>
                <c:pt idx="3237">
                  <c:v>1230</c:v>
                </c:pt>
                <c:pt idx="3238">
                  <c:v>1230</c:v>
                </c:pt>
                <c:pt idx="3239">
                  <c:v>1230</c:v>
                </c:pt>
                <c:pt idx="3240">
                  <c:v>1231</c:v>
                </c:pt>
                <c:pt idx="3241">
                  <c:v>1231</c:v>
                </c:pt>
                <c:pt idx="3242">
                  <c:v>1231</c:v>
                </c:pt>
                <c:pt idx="3243">
                  <c:v>1231</c:v>
                </c:pt>
                <c:pt idx="3244">
                  <c:v>1232</c:v>
                </c:pt>
                <c:pt idx="3245">
                  <c:v>1233</c:v>
                </c:pt>
                <c:pt idx="3246">
                  <c:v>1234</c:v>
                </c:pt>
                <c:pt idx="3247">
                  <c:v>1235</c:v>
                </c:pt>
                <c:pt idx="3248">
                  <c:v>1236</c:v>
                </c:pt>
                <c:pt idx="3249">
                  <c:v>1237</c:v>
                </c:pt>
                <c:pt idx="3250">
                  <c:v>1238</c:v>
                </c:pt>
                <c:pt idx="3251">
                  <c:v>1239</c:v>
                </c:pt>
                <c:pt idx="3252">
                  <c:v>1239</c:v>
                </c:pt>
                <c:pt idx="3253">
                  <c:v>1240</c:v>
                </c:pt>
                <c:pt idx="3254">
                  <c:v>1241</c:v>
                </c:pt>
                <c:pt idx="3255">
                  <c:v>1242</c:v>
                </c:pt>
                <c:pt idx="3256">
                  <c:v>1243</c:v>
                </c:pt>
                <c:pt idx="3257">
                  <c:v>1243</c:v>
                </c:pt>
                <c:pt idx="3258">
                  <c:v>1243</c:v>
                </c:pt>
                <c:pt idx="3259">
                  <c:v>1243</c:v>
                </c:pt>
                <c:pt idx="3260">
                  <c:v>1243</c:v>
                </c:pt>
                <c:pt idx="3261">
                  <c:v>1243</c:v>
                </c:pt>
                <c:pt idx="3262">
                  <c:v>1243</c:v>
                </c:pt>
                <c:pt idx="3263">
                  <c:v>1243</c:v>
                </c:pt>
                <c:pt idx="3264">
                  <c:v>1243</c:v>
                </c:pt>
                <c:pt idx="3265">
                  <c:v>1243</c:v>
                </c:pt>
                <c:pt idx="3266">
                  <c:v>1243</c:v>
                </c:pt>
                <c:pt idx="3267">
                  <c:v>1243</c:v>
                </c:pt>
                <c:pt idx="3268">
                  <c:v>1243</c:v>
                </c:pt>
                <c:pt idx="3269">
                  <c:v>1244</c:v>
                </c:pt>
                <c:pt idx="3270">
                  <c:v>1245</c:v>
                </c:pt>
                <c:pt idx="3271">
                  <c:v>1246</c:v>
                </c:pt>
                <c:pt idx="3272">
                  <c:v>1246</c:v>
                </c:pt>
                <c:pt idx="3273">
                  <c:v>1246</c:v>
                </c:pt>
                <c:pt idx="3274">
                  <c:v>1247</c:v>
                </c:pt>
                <c:pt idx="3275">
                  <c:v>1248</c:v>
                </c:pt>
                <c:pt idx="3276">
                  <c:v>1248</c:v>
                </c:pt>
                <c:pt idx="3277">
                  <c:v>1249</c:v>
                </c:pt>
                <c:pt idx="3278">
                  <c:v>1249</c:v>
                </c:pt>
                <c:pt idx="3279">
                  <c:v>1249</c:v>
                </c:pt>
                <c:pt idx="3280">
                  <c:v>1249</c:v>
                </c:pt>
                <c:pt idx="3281">
                  <c:v>1250</c:v>
                </c:pt>
                <c:pt idx="3282">
                  <c:v>1250</c:v>
                </c:pt>
                <c:pt idx="3283">
                  <c:v>1250</c:v>
                </c:pt>
                <c:pt idx="3284">
                  <c:v>1250</c:v>
                </c:pt>
                <c:pt idx="3285">
                  <c:v>1250</c:v>
                </c:pt>
                <c:pt idx="3286">
                  <c:v>1250</c:v>
                </c:pt>
                <c:pt idx="3287">
                  <c:v>1250</c:v>
                </c:pt>
                <c:pt idx="3288">
                  <c:v>1250</c:v>
                </c:pt>
                <c:pt idx="3289">
                  <c:v>1250</c:v>
                </c:pt>
                <c:pt idx="3290">
                  <c:v>1251</c:v>
                </c:pt>
                <c:pt idx="3291">
                  <c:v>1251</c:v>
                </c:pt>
                <c:pt idx="3292">
                  <c:v>1251</c:v>
                </c:pt>
                <c:pt idx="3293">
                  <c:v>1252</c:v>
                </c:pt>
                <c:pt idx="3294">
                  <c:v>1253</c:v>
                </c:pt>
                <c:pt idx="3295">
                  <c:v>1254</c:v>
                </c:pt>
                <c:pt idx="3296">
                  <c:v>1255</c:v>
                </c:pt>
                <c:pt idx="3297">
                  <c:v>1255</c:v>
                </c:pt>
                <c:pt idx="3298">
                  <c:v>1255</c:v>
                </c:pt>
                <c:pt idx="3299">
                  <c:v>1256</c:v>
                </c:pt>
                <c:pt idx="3300">
                  <c:v>1256</c:v>
                </c:pt>
                <c:pt idx="3301">
                  <c:v>1257</c:v>
                </c:pt>
                <c:pt idx="3302">
                  <c:v>1258</c:v>
                </c:pt>
                <c:pt idx="3303">
                  <c:v>1259</c:v>
                </c:pt>
                <c:pt idx="3304">
                  <c:v>1260</c:v>
                </c:pt>
                <c:pt idx="3305">
                  <c:v>1261</c:v>
                </c:pt>
                <c:pt idx="3306">
                  <c:v>1262</c:v>
                </c:pt>
                <c:pt idx="3307">
                  <c:v>1263</c:v>
                </c:pt>
                <c:pt idx="3308">
                  <c:v>1264</c:v>
                </c:pt>
                <c:pt idx="3309">
                  <c:v>1265</c:v>
                </c:pt>
                <c:pt idx="3310">
                  <c:v>1265</c:v>
                </c:pt>
                <c:pt idx="3311">
                  <c:v>1265</c:v>
                </c:pt>
                <c:pt idx="3312">
                  <c:v>1265</c:v>
                </c:pt>
                <c:pt idx="3313">
                  <c:v>1265</c:v>
                </c:pt>
                <c:pt idx="3314">
                  <c:v>1265</c:v>
                </c:pt>
                <c:pt idx="3315">
                  <c:v>1265</c:v>
                </c:pt>
                <c:pt idx="3316">
                  <c:v>1266</c:v>
                </c:pt>
                <c:pt idx="3317">
                  <c:v>1267</c:v>
                </c:pt>
                <c:pt idx="3318">
                  <c:v>1267</c:v>
                </c:pt>
                <c:pt idx="3319">
                  <c:v>1268</c:v>
                </c:pt>
                <c:pt idx="3320">
                  <c:v>1269</c:v>
                </c:pt>
                <c:pt idx="3321">
                  <c:v>1270</c:v>
                </c:pt>
                <c:pt idx="3322">
                  <c:v>1270</c:v>
                </c:pt>
                <c:pt idx="3323">
                  <c:v>1270</c:v>
                </c:pt>
                <c:pt idx="3324">
                  <c:v>1271</c:v>
                </c:pt>
                <c:pt idx="3325">
                  <c:v>1272</c:v>
                </c:pt>
                <c:pt idx="3326">
                  <c:v>1272</c:v>
                </c:pt>
                <c:pt idx="3327">
                  <c:v>1272</c:v>
                </c:pt>
                <c:pt idx="3328">
                  <c:v>1272</c:v>
                </c:pt>
                <c:pt idx="3329">
                  <c:v>1273</c:v>
                </c:pt>
                <c:pt idx="3330">
                  <c:v>1274</c:v>
                </c:pt>
                <c:pt idx="3331">
                  <c:v>1275</c:v>
                </c:pt>
                <c:pt idx="3332">
                  <c:v>1275</c:v>
                </c:pt>
                <c:pt idx="3333">
                  <c:v>1276</c:v>
                </c:pt>
                <c:pt idx="3334">
                  <c:v>1276</c:v>
                </c:pt>
                <c:pt idx="3335">
                  <c:v>1276</c:v>
                </c:pt>
                <c:pt idx="3336">
                  <c:v>1276</c:v>
                </c:pt>
                <c:pt idx="3337">
                  <c:v>1276</c:v>
                </c:pt>
                <c:pt idx="3338">
                  <c:v>1277</c:v>
                </c:pt>
                <c:pt idx="3339">
                  <c:v>1278</c:v>
                </c:pt>
                <c:pt idx="3340">
                  <c:v>1278</c:v>
                </c:pt>
                <c:pt idx="3341">
                  <c:v>1278</c:v>
                </c:pt>
                <c:pt idx="3342">
                  <c:v>1278</c:v>
                </c:pt>
                <c:pt idx="3343">
                  <c:v>1279</c:v>
                </c:pt>
                <c:pt idx="3344">
                  <c:v>1279</c:v>
                </c:pt>
                <c:pt idx="3345">
                  <c:v>1280</c:v>
                </c:pt>
                <c:pt idx="3346">
                  <c:v>1280</c:v>
                </c:pt>
                <c:pt idx="3347">
                  <c:v>1280</c:v>
                </c:pt>
                <c:pt idx="3348">
                  <c:v>1280</c:v>
                </c:pt>
                <c:pt idx="3349">
                  <c:v>1280</c:v>
                </c:pt>
                <c:pt idx="3350">
                  <c:v>1280</c:v>
                </c:pt>
                <c:pt idx="3351">
                  <c:v>1281</c:v>
                </c:pt>
                <c:pt idx="3352">
                  <c:v>1281</c:v>
                </c:pt>
                <c:pt idx="3353">
                  <c:v>1281</c:v>
                </c:pt>
                <c:pt idx="3354">
                  <c:v>1281</c:v>
                </c:pt>
                <c:pt idx="3355">
                  <c:v>1282</c:v>
                </c:pt>
                <c:pt idx="3356">
                  <c:v>1283</c:v>
                </c:pt>
                <c:pt idx="3357">
                  <c:v>1283</c:v>
                </c:pt>
                <c:pt idx="3358">
                  <c:v>1283</c:v>
                </c:pt>
                <c:pt idx="3359">
                  <c:v>1283</c:v>
                </c:pt>
                <c:pt idx="3360">
                  <c:v>1284</c:v>
                </c:pt>
                <c:pt idx="3361">
                  <c:v>1285</c:v>
                </c:pt>
                <c:pt idx="3362">
                  <c:v>1285</c:v>
                </c:pt>
                <c:pt idx="3363">
                  <c:v>1285</c:v>
                </c:pt>
                <c:pt idx="3364">
                  <c:v>1285</c:v>
                </c:pt>
                <c:pt idx="3365">
                  <c:v>1285</c:v>
                </c:pt>
                <c:pt idx="3366">
                  <c:v>1285</c:v>
                </c:pt>
                <c:pt idx="3367">
                  <c:v>1285</c:v>
                </c:pt>
                <c:pt idx="3368">
                  <c:v>1285</c:v>
                </c:pt>
                <c:pt idx="3369">
                  <c:v>1285</c:v>
                </c:pt>
                <c:pt idx="3370">
                  <c:v>1285</c:v>
                </c:pt>
                <c:pt idx="3371">
                  <c:v>1285</c:v>
                </c:pt>
                <c:pt idx="3372">
                  <c:v>1286</c:v>
                </c:pt>
                <c:pt idx="3373">
                  <c:v>1286</c:v>
                </c:pt>
                <c:pt idx="3374">
                  <c:v>1286</c:v>
                </c:pt>
                <c:pt idx="3375">
                  <c:v>1287</c:v>
                </c:pt>
                <c:pt idx="3376">
                  <c:v>1288</c:v>
                </c:pt>
                <c:pt idx="3377">
                  <c:v>1289</c:v>
                </c:pt>
                <c:pt idx="3378">
                  <c:v>1290</c:v>
                </c:pt>
                <c:pt idx="3379">
                  <c:v>1290</c:v>
                </c:pt>
                <c:pt idx="3380">
                  <c:v>1290</c:v>
                </c:pt>
                <c:pt idx="3381">
                  <c:v>1291</c:v>
                </c:pt>
                <c:pt idx="3382">
                  <c:v>1291</c:v>
                </c:pt>
                <c:pt idx="3383">
                  <c:v>1291</c:v>
                </c:pt>
                <c:pt idx="3384">
                  <c:v>1291</c:v>
                </c:pt>
                <c:pt idx="3385">
                  <c:v>1291</c:v>
                </c:pt>
                <c:pt idx="3386">
                  <c:v>1291</c:v>
                </c:pt>
                <c:pt idx="3387">
                  <c:v>1291</c:v>
                </c:pt>
                <c:pt idx="3388">
                  <c:v>1291</c:v>
                </c:pt>
                <c:pt idx="3389">
                  <c:v>1291</c:v>
                </c:pt>
                <c:pt idx="3390">
                  <c:v>1291</c:v>
                </c:pt>
                <c:pt idx="3391">
                  <c:v>1291</c:v>
                </c:pt>
                <c:pt idx="3392">
                  <c:v>1291</c:v>
                </c:pt>
                <c:pt idx="3393">
                  <c:v>1291</c:v>
                </c:pt>
                <c:pt idx="3394">
                  <c:v>1291</c:v>
                </c:pt>
                <c:pt idx="3395">
                  <c:v>1292</c:v>
                </c:pt>
                <c:pt idx="3396">
                  <c:v>1292</c:v>
                </c:pt>
                <c:pt idx="3397">
                  <c:v>1293</c:v>
                </c:pt>
                <c:pt idx="3398">
                  <c:v>1293</c:v>
                </c:pt>
                <c:pt idx="3399">
                  <c:v>1293</c:v>
                </c:pt>
                <c:pt idx="3400">
                  <c:v>1293</c:v>
                </c:pt>
                <c:pt idx="3401">
                  <c:v>1294</c:v>
                </c:pt>
                <c:pt idx="3402">
                  <c:v>1295</c:v>
                </c:pt>
                <c:pt idx="3403">
                  <c:v>1296</c:v>
                </c:pt>
                <c:pt idx="3404">
                  <c:v>1296</c:v>
                </c:pt>
                <c:pt idx="3405">
                  <c:v>1296</c:v>
                </c:pt>
                <c:pt idx="3406">
                  <c:v>1296</c:v>
                </c:pt>
                <c:pt idx="3407">
                  <c:v>1296</c:v>
                </c:pt>
                <c:pt idx="3408">
                  <c:v>1296</c:v>
                </c:pt>
                <c:pt idx="3409">
                  <c:v>1296</c:v>
                </c:pt>
                <c:pt idx="3410">
                  <c:v>1297</c:v>
                </c:pt>
                <c:pt idx="3411">
                  <c:v>1298</c:v>
                </c:pt>
                <c:pt idx="3412">
                  <c:v>1298</c:v>
                </c:pt>
                <c:pt idx="3413">
                  <c:v>1298</c:v>
                </c:pt>
                <c:pt idx="3414">
                  <c:v>1298</c:v>
                </c:pt>
                <c:pt idx="3415">
                  <c:v>1298</c:v>
                </c:pt>
                <c:pt idx="3416">
                  <c:v>1299</c:v>
                </c:pt>
                <c:pt idx="3417">
                  <c:v>1299</c:v>
                </c:pt>
                <c:pt idx="3418">
                  <c:v>1299</c:v>
                </c:pt>
                <c:pt idx="3419">
                  <c:v>1299</c:v>
                </c:pt>
                <c:pt idx="3420">
                  <c:v>1300</c:v>
                </c:pt>
                <c:pt idx="3421">
                  <c:v>1300</c:v>
                </c:pt>
                <c:pt idx="3422">
                  <c:v>1300</c:v>
                </c:pt>
                <c:pt idx="3423">
                  <c:v>1300</c:v>
                </c:pt>
                <c:pt idx="3424">
                  <c:v>1300</c:v>
                </c:pt>
                <c:pt idx="3425">
                  <c:v>1300</c:v>
                </c:pt>
                <c:pt idx="3426">
                  <c:v>1301</c:v>
                </c:pt>
                <c:pt idx="3427">
                  <c:v>1301</c:v>
                </c:pt>
                <c:pt idx="3428">
                  <c:v>1302</c:v>
                </c:pt>
                <c:pt idx="3429">
                  <c:v>1302</c:v>
                </c:pt>
                <c:pt idx="3430">
                  <c:v>1302</c:v>
                </c:pt>
                <c:pt idx="3431">
                  <c:v>1302</c:v>
                </c:pt>
                <c:pt idx="3432">
                  <c:v>1303</c:v>
                </c:pt>
                <c:pt idx="3433">
                  <c:v>1304</c:v>
                </c:pt>
                <c:pt idx="3434">
                  <c:v>1305</c:v>
                </c:pt>
                <c:pt idx="3435">
                  <c:v>1306</c:v>
                </c:pt>
                <c:pt idx="3436">
                  <c:v>1306</c:v>
                </c:pt>
                <c:pt idx="3437">
                  <c:v>1307</c:v>
                </c:pt>
                <c:pt idx="3438">
                  <c:v>1308</c:v>
                </c:pt>
                <c:pt idx="3439">
                  <c:v>1309</c:v>
                </c:pt>
                <c:pt idx="3440">
                  <c:v>1310</c:v>
                </c:pt>
                <c:pt idx="3441">
                  <c:v>1311</c:v>
                </c:pt>
                <c:pt idx="3442">
                  <c:v>1312</c:v>
                </c:pt>
                <c:pt idx="3443">
                  <c:v>1312</c:v>
                </c:pt>
                <c:pt idx="3444">
                  <c:v>1312</c:v>
                </c:pt>
                <c:pt idx="3445">
                  <c:v>1312</c:v>
                </c:pt>
                <c:pt idx="3446">
                  <c:v>1313</c:v>
                </c:pt>
                <c:pt idx="3447">
                  <c:v>1313</c:v>
                </c:pt>
                <c:pt idx="3448">
                  <c:v>1314</c:v>
                </c:pt>
                <c:pt idx="3449">
                  <c:v>1314</c:v>
                </c:pt>
                <c:pt idx="3450">
                  <c:v>1314</c:v>
                </c:pt>
                <c:pt idx="3451">
                  <c:v>1314</c:v>
                </c:pt>
                <c:pt idx="3452">
                  <c:v>1314</c:v>
                </c:pt>
                <c:pt idx="3453">
                  <c:v>1314</c:v>
                </c:pt>
                <c:pt idx="3454">
                  <c:v>1315</c:v>
                </c:pt>
                <c:pt idx="3455">
                  <c:v>1315</c:v>
                </c:pt>
                <c:pt idx="3456">
                  <c:v>1316</c:v>
                </c:pt>
                <c:pt idx="3457">
                  <c:v>1317</c:v>
                </c:pt>
                <c:pt idx="3458">
                  <c:v>1318</c:v>
                </c:pt>
                <c:pt idx="3459">
                  <c:v>1319</c:v>
                </c:pt>
                <c:pt idx="3460">
                  <c:v>1320</c:v>
                </c:pt>
                <c:pt idx="3461">
                  <c:v>1320</c:v>
                </c:pt>
                <c:pt idx="3462">
                  <c:v>1321</c:v>
                </c:pt>
                <c:pt idx="3463">
                  <c:v>1322</c:v>
                </c:pt>
                <c:pt idx="3464">
                  <c:v>1323</c:v>
                </c:pt>
                <c:pt idx="3465">
                  <c:v>1324</c:v>
                </c:pt>
                <c:pt idx="3466">
                  <c:v>1324</c:v>
                </c:pt>
                <c:pt idx="3467">
                  <c:v>1324</c:v>
                </c:pt>
                <c:pt idx="3468">
                  <c:v>1324</c:v>
                </c:pt>
                <c:pt idx="3469">
                  <c:v>1324</c:v>
                </c:pt>
                <c:pt idx="3470">
                  <c:v>1325</c:v>
                </c:pt>
                <c:pt idx="3471">
                  <c:v>1326</c:v>
                </c:pt>
                <c:pt idx="3472">
                  <c:v>1326</c:v>
                </c:pt>
                <c:pt idx="3473">
                  <c:v>1326</c:v>
                </c:pt>
                <c:pt idx="3474">
                  <c:v>1326</c:v>
                </c:pt>
                <c:pt idx="3475">
                  <c:v>1327</c:v>
                </c:pt>
                <c:pt idx="3476">
                  <c:v>1327</c:v>
                </c:pt>
                <c:pt idx="3477">
                  <c:v>1327</c:v>
                </c:pt>
                <c:pt idx="3478">
                  <c:v>1328</c:v>
                </c:pt>
                <c:pt idx="3479">
                  <c:v>1329</c:v>
                </c:pt>
                <c:pt idx="3480">
                  <c:v>1330</c:v>
                </c:pt>
                <c:pt idx="3481">
                  <c:v>1331</c:v>
                </c:pt>
                <c:pt idx="3482">
                  <c:v>1332</c:v>
                </c:pt>
                <c:pt idx="3483">
                  <c:v>1333</c:v>
                </c:pt>
                <c:pt idx="3484">
                  <c:v>1334</c:v>
                </c:pt>
                <c:pt idx="3485">
                  <c:v>1334</c:v>
                </c:pt>
                <c:pt idx="3486">
                  <c:v>1335</c:v>
                </c:pt>
                <c:pt idx="3487">
                  <c:v>1336</c:v>
                </c:pt>
                <c:pt idx="3488">
                  <c:v>1336</c:v>
                </c:pt>
                <c:pt idx="3489">
                  <c:v>1336</c:v>
                </c:pt>
                <c:pt idx="3490">
                  <c:v>1337</c:v>
                </c:pt>
                <c:pt idx="3491">
                  <c:v>1337</c:v>
                </c:pt>
                <c:pt idx="3492">
                  <c:v>1337</c:v>
                </c:pt>
                <c:pt idx="3493">
                  <c:v>1337</c:v>
                </c:pt>
                <c:pt idx="3494">
                  <c:v>1337</c:v>
                </c:pt>
                <c:pt idx="3495">
                  <c:v>1338</c:v>
                </c:pt>
                <c:pt idx="3496">
                  <c:v>1339</c:v>
                </c:pt>
                <c:pt idx="3497">
                  <c:v>1340</c:v>
                </c:pt>
                <c:pt idx="3498">
                  <c:v>1340</c:v>
                </c:pt>
                <c:pt idx="3499">
                  <c:v>1340</c:v>
                </c:pt>
                <c:pt idx="3500">
                  <c:v>1340</c:v>
                </c:pt>
                <c:pt idx="3501">
                  <c:v>1340</c:v>
                </c:pt>
                <c:pt idx="3502">
                  <c:v>1340</c:v>
                </c:pt>
                <c:pt idx="3503">
                  <c:v>1340</c:v>
                </c:pt>
                <c:pt idx="3504">
                  <c:v>1340</c:v>
                </c:pt>
                <c:pt idx="3505">
                  <c:v>1341</c:v>
                </c:pt>
                <c:pt idx="3506">
                  <c:v>1341</c:v>
                </c:pt>
                <c:pt idx="3507">
                  <c:v>1341</c:v>
                </c:pt>
                <c:pt idx="3508">
                  <c:v>1341</c:v>
                </c:pt>
                <c:pt idx="3509">
                  <c:v>1342</c:v>
                </c:pt>
                <c:pt idx="3510">
                  <c:v>1343</c:v>
                </c:pt>
                <c:pt idx="3511">
                  <c:v>1343</c:v>
                </c:pt>
                <c:pt idx="3512">
                  <c:v>1344</c:v>
                </c:pt>
                <c:pt idx="3513">
                  <c:v>1344</c:v>
                </c:pt>
                <c:pt idx="3514">
                  <c:v>1344</c:v>
                </c:pt>
                <c:pt idx="3515">
                  <c:v>1344</c:v>
                </c:pt>
                <c:pt idx="3516">
                  <c:v>1344</c:v>
                </c:pt>
                <c:pt idx="3517">
                  <c:v>1344</c:v>
                </c:pt>
                <c:pt idx="3518">
                  <c:v>1344</c:v>
                </c:pt>
                <c:pt idx="3519">
                  <c:v>1344</c:v>
                </c:pt>
                <c:pt idx="3520">
                  <c:v>1344</c:v>
                </c:pt>
                <c:pt idx="3521">
                  <c:v>1344</c:v>
                </c:pt>
                <c:pt idx="3522">
                  <c:v>1344</c:v>
                </c:pt>
                <c:pt idx="3523">
                  <c:v>1344</c:v>
                </c:pt>
                <c:pt idx="3524">
                  <c:v>1345</c:v>
                </c:pt>
                <c:pt idx="3525">
                  <c:v>1346</c:v>
                </c:pt>
                <c:pt idx="3526">
                  <c:v>1346</c:v>
                </c:pt>
                <c:pt idx="3527">
                  <c:v>1346</c:v>
                </c:pt>
                <c:pt idx="3528">
                  <c:v>1346</c:v>
                </c:pt>
                <c:pt idx="3529">
                  <c:v>1346</c:v>
                </c:pt>
                <c:pt idx="3530">
                  <c:v>1346</c:v>
                </c:pt>
                <c:pt idx="3531">
                  <c:v>1346</c:v>
                </c:pt>
                <c:pt idx="3532">
                  <c:v>1347</c:v>
                </c:pt>
                <c:pt idx="3533">
                  <c:v>1348</c:v>
                </c:pt>
                <c:pt idx="3534">
                  <c:v>1349</c:v>
                </c:pt>
                <c:pt idx="3535">
                  <c:v>1349</c:v>
                </c:pt>
                <c:pt idx="3536">
                  <c:v>1349</c:v>
                </c:pt>
                <c:pt idx="3537">
                  <c:v>1349</c:v>
                </c:pt>
                <c:pt idx="3538">
                  <c:v>1350</c:v>
                </c:pt>
                <c:pt idx="3539">
                  <c:v>1350</c:v>
                </c:pt>
                <c:pt idx="3540">
                  <c:v>1351</c:v>
                </c:pt>
                <c:pt idx="3541">
                  <c:v>1352</c:v>
                </c:pt>
                <c:pt idx="3542">
                  <c:v>1353</c:v>
                </c:pt>
                <c:pt idx="3543">
                  <c:v>1353</c:v>
                </c:pt>
                <c:pt idx="3544">
                  <c:v>1353</c:v>
                </c:pt>
                <c:pt idx="3545">
                  <c:v>1353</c:v>
                </c:pt>
                <c:pt idx="3546">
                  <c:v>1353</c:v>
                </c:pt>
                <c:pt idx="3547">
                  <c:v>1353</c:v>
                </c:pt>
                <c:pt idx="3548">
                  <c:v>1354</c:v>
                </c:pt>
                <c:pt idx="3549">
                  <c:v>1355</c:v>
                </c:pt>
                <c:pt idx="3550">
                  <c:v>1355</c:v>
                </c:pt>
                <c:pt idx="3551">
                  <c:v>1355</c:v>
                </c:pt>
                <c:pt idx="3552">
                  <c:v>1355</c:v>
                </c:pt>
                <c:pt idx="3553">
                  <c:v>1355</c:v>
                </c:pt>
                <c:pt idx="3554">
                  <c:v>1355</c:v>
                </c:pt>
                <c:pt idx="3555">
                  <c:v>1355</c:v>
                </c:pt>
                <c:pt idx="3556">
                  <c:v>1355</c:v>
                </c:pt>
                <c:pt idx="3557">
                  <c:v>1355</c:v>
                </c:pt>
                <c:pt idx="3558">
                  <c:v>1355</c:v>
                </c:pt>
                <c:pt idx="3559">
                  <c:v>1356</c:v>
                </c:pt>
                <c:pt idx="3560">
                  <c:v>1357</c:v>
                </c:pt>
                <c:pt idx="3561">
                  <c:v>1358</c:v>
                </c:pt>
                <c:pt idx="3562">
                  <c:v>1358</c:v>
                </c:pt>
                <c:pt idx="3563">
                  <c:v>1359</c:v>
                </c:pt>
                <c:pt idx="3564">
                  <c:v>1359</c:v>
                </c:pt>
                <c:pt idx="3565">
                  <c:v>1359</c:v>
                </c:pt>
                <c:pt idx="3566">
                  <c:v>1359</c:v>
                </c:pt>
                <c:pt idx="3567">
                  <c:v>1359</c:v>
                </c:pt>
                <c:pt idx="3568">
                  <c:v>1359</c:v>
                </c:pt>
                <c:pt idx="3569">
                  <c:v>1359</c:v>
                </c:pt>
                <c:pt idx="3570">
                  <c:v>1360</c:v>
                </c:pt>
                <c:pt idx="3571">
                  <c:v>1361</c:v>
                </c:pt>
                <c:pt idx="3572">
                  <c:v>1362</c:v>
                </c:pt>
                <c:pt idx="3573">
                  <c:v>1363</c:v>
                </c:pt>
                <c:pt idx="3574">
                  <c:v>1363</c:v>
                </c:pt>
                <c:pt idx="3575">
                  <c:v>1364</c:v>
                </c:pt>
                <c:pt idx="3576">
                  <c:v>1365</c:v>
                </c:pt>
                <c:pt idx="3577">
                  <c:v>1366</c:v>
                </c:pt>
                <c:pt idx="3578">
                  <c:v>1366</c:v>
                </c:pt>
                <c:pt idx="3579">
                  <c:v>1367</c:v>
                </c:pt>
                <c:pt idx="3580">
                  <c:v>1368</c:v>
                </c:pt>
                <c:pt idx="3581">
                  <c:v>1368</c:v>
                </c:pt>
                <c:pt idx="3582">
                  <c:v>1369</c:v>
                </c:pt>
                <c:pt idx="3583">
                  <c:v>1369</c:v>
                </c:pt>
                <c:pt idx="3584">
                  <c:v>1369</c:v>
                </c:pt>
                <c:pt idx="3585">
                  <c:v>1370</c:v>
                </c:pt>
                <c:pt idx="3586">
                  <c:v>1370</c:v>
                </c:pt>
                <c:pt idx="3587">
                  <c:v>1370</c:v>
                </c:pt>
                <c:pt idx="3588">
                  <c:v>1371</c:v>
                </c:pt>
                <c:pt idx="3589">
                  <c:v>1372</c:v>
                </c:pt>
                <c:pt idx="3590">
                  <c:v>1373</c:v>
                </c:pt>
                <c:pt idx="3591">
                  <c:v>1374</c:v>
                </c:pt>
                <c:pt idx="3592">
                  <c:v>1374</c:v>
                </c:pt>
                <c:pt idx="3593">
                  <c:v>1374</c:v>
                </c:pt>
                <c:pt idx="3594">
                  <c:v>1375</c:v>
                </c:pt>
                <c:pt idx="3595">
                  <c:v>1376</c:v>
                </c:pt>
                <c:pt idx="3596">
                  <c:v>1376</c:v>
                </c:pt>
                <c:pt idx="3597">
                  <c:v>1376</c:v>
                </c:pt>
                <c:pt idx="3598">
                  <c:v>1376</c:v>
                </c:pt>
                <c:pt idx="3599">
                  <c:v>1377</c:v>
                </c:pt>
                <c:pt idx="3600">
                  <c:v>1377</c:v>
                </c:pt>
                <c:pt idx="3601">
                  <c:v>1378</c:v>
                </c:pt>
                <c:pt idx="3602">
                  <c:v>1378</c:v>
                </c:pt>
                <c:pt idx="3603">
                  <c:v>1378</c:v>
                </c:pt>
                <c:pt idx="3604">
                  <c:v>1378</c:v>
                </c:pt>
                <c:pt idx="3605">
                  <c:v>1378</c:v>
                </c:pt>
                <c:pt idx="3606">
                  <c:v>1378</c:v>
                </c:pt>
                <c:pt idx="3607">
                  <c:v>1378</c:v>
                </c:pt>
                <c:pt idx="3608">
                  <c:v>1378</c:v>
                </c:pt>
                <c:pt idx="3609">
                  <c:v>1379</c:v>
                </c:pt>
                <c:pt idx="3610">
                  <c:v>1380</c:v>
                </c:pt>
                <c:pt idx="3611">
                  <c:v>1381</c:v>
                </c:pt>
                <c:pt idx="3612">
                  <c:v>1381</c:v>
                </c:pt>
                <c:pt idx="3613">
                  <c:v>1382</c:v>
                </c:pt>
                <c:pt idx="3614">
                  <c:v>1382</c:v>
                </c:pt>
                <c:pt idx="3615">
                  <c:v>1382</c:v>
                </c:pt>
                <c:pt idx="3616">
                  <c:v>1382</c:v>
                </c:pt>
                <c:pt idx="3617">
                  <c:v>1382</c:v>
                </c:pt>
                <c:pt idx="3618">
                  <c:v>1382</c:v>
                </c:pt>
                <c:pt idx="3619">
                  <c:v>1383</c:v>
                </c:pt>
                <c:pt idx="3620">
                  <c:v>1383</c:v>
                </c:pt>
                <c:pt idx="3621">
                  <c:v>1383</c:v>
                </c:pt>
                <c:pt idx="3622">
                  <c:v>1383</c:v>
                </c:pt>
                <c:pt idx="3623">
                  <c:v>1383</c:v>
                </c:pt>
                <c:pt idx="3624">
                  <c:v>1383</c:v>
                </c:pt>
                <c:pt idx="3625">
                  <c:v>1383</c:v>
                </c:pt>
                <c:pt idx="3626">
                  <c:v>1383</c:v>
                </c:pt>
                <c:pt idx="3627">
                  <c:v>1383</c:v>
                </c:pt>
                <c:pt idx="3628">
                  <c:v>1383</c:v>
                </c:pt>
                <c:pt idx="3629">
                  <c:v>1384</c:v>
                </c:pt>
                <c:pt idx="3630">
                  <c:v>1384</c:v>
                </c:pt>
                <c:pt idx="3631">
                  <c:v>1384</c:v>
                </c:pt>
                <c:pt idx="3632">
                  <c:v>1384</c:v>
                </c:pt>
                <c:pt idx="3633">
                  <c:v>1384</c:v>
                </c:pt>
                <c:pt idx="3634">
                  <c:v>1384</c:v>
                </c:pt>
                <c:pt idx="3635">
                  <c:v>1385</c:v>
                </c:pt>
                <c:pt idx="3636">
                  <c:v>1386</c:v>
                </c:pt>
                <c:pt idx="3637">
                  <c:v>1387</c:v>
                </c:pt>
                <c:pt idx="3638">
                  <c:v>1388</c:v>
                </c:pt>
                <c:pt idx="3639">
                  <c:v>1389</c:v>
                </c:pt>
                <c:pt idx="3640">
                  <c:v>1389</c:v>
                </c:pt>
                <c:pt idx="3641">
                  <c:v>1390</c:v>
                </c:pt>
                <c:pt idx="3642">
                  <c:v>1390</c:v>
                </c:pt>
                <c:pt idx="3643">
                  <c:v>1390</c:v>
                </c:pt>
                <c:pt idx="3644">
                  <c:v>1390</c:v>
                </c:pt>
                <c:pt idx="3645">
                  <c:v>1391</c:v>
                </c:pt>
                <c:pt idx="3646">
                  <c:v>1392</c:v>
                </c:pt>
                <c:pt idx="3647">
                  <c:v>1393</c:v>
                </c:pt>
                <c:pt idx="3648">
                  <c:v>1394</c:v>
                </c:pt>
                <c:pt idx="3649">
                  <c:v>1395</c:v>
                </c:pt>
                <c:pt idx="3650">
                  <c:v>1396</c:v>
                </c:pt>
                <c:pt idx="3651">
                  <c:v>1396</c:v>
                </c:pt>
                <c:pt idx="3652">
                  <c:v>1396</c:v>
                </c:pt>
                <c:pt idx="3653">
                  <c:v>1396</c:v>
                </c:pt>
                <c:pt idx="3654">
                  <c:v>1396</c:v>
                </c:pt>
                <c:pt idx="3655">
                  <c:v>1396</c:v>
                </c:pt>
                <c:pt idx="3656">
                  <c:v>1396</c:v>
                </c:pt>
                <c:pt idx="3657">
                  <c:v>1397</c:v>
                </c:pt>
                <c:pt idx="3658">
                  <c:v>1398</c:v>
                </c:pt>
                <c:pt idx="3659">
                  <c:v>1399</c:v>
                </c:pt>
                <c:pt idx="3660">
                  <c:v>1400</c:v>
                </c:pt>
                <c:pt idx="3661">
                  <c:v>1401</c:v>
                </c:pt>
                <c:pt idx="3662">
                  <c:v>1402</c:v>
                </c:pt>
                <c:pt idx="3663">
                  <c:v>1402</c:v>
                </c:pt>
                <c:pt idx="3664">
                  <c:v>1402</c:v>
                </c:pt>
                <c:pt idx="3665">
                  <c:v>1403</c:v>
                </c:pt>
                <c:pt idx="3666">
                  <c:v>1404</c:v>
                </c:pt>
                <c:pt idx="3667">
                  <c:v>1404</c:v>
                </c:pt>
                <c:pt idx="3668">
                  <c:v>1405</c:v>
                </c:pt>
                <c:pt idx="3669">
                  <c:v>1406</c:v>
                </c:pt>
                <c:pt idx="3670">
                  <c:v>1406</c:v>
                </c:pt>
                <c:pt idx="3671">
                  <c:v>1406</c:v>
                </c:pt>
                <c:pt idx="3672">
                  <c:v>1406</c:v>
                </c:pt>
                <c:pt idx="3673">
                  <c:v>1406</c:v>
                </c:pt>
                <c:pt idx="3674">
                  <c:v>1406</c:v>
                </c:pt>
                <c:pt idx="3675">
                  <c:v>1407</c:v>
                </c:pt>
                <c:pt idx="3676">
                  <c:v>1407</c:v>
                </c:pt>
                <c:pt idx="3677">
                  <c:v>1407</c:v>
                </c:pt>
                <c:pt idx="3678">
                  <c:v>1408</c:v>
                </c:pt>
                <c:pt idx="3679">
                  <c:v>1408</c:v>
                </c:pt>
                <c:pt idx="3680">
                  <c:v>1408</c:v>
                </c:pt>
                <c:pt idx="3681">
                  <c:v>1408</c:v>
                </c:pt>
                <c:pt idx="3682">
                  <c:v>1408</c:v>
                </c:pt>
                <c:pt idx="3683">
                  <c:v>1408</c:v>
                </c:pt>
                <c:pt idx="3684">
                  <c:v>1408</c:v>
                </c:pt>
                <c:pt idx="3685">
                  <c:v>1408</c:v>
                </c:pt>
                <c:pt idx="3686">
                  <c:v>1408</c:v>
                </c:pt>
                <c:pt idx="3687">
                  <c:v>1408</c:v>
                </c:pt>
                <c:pt idx="3688">
                  <c:v>1408</c:v>
                </c:pt>
                <c:pt idx="3689">
                  <c:v>1408</c:v>
                </c:pt>
                <c:pt idx="3690">
                  <c:v>1408</c:v>
                </c:pt>
                <c:pt idx="3691">
                  <c:v>1409</c:v>
                </c:pt>
                <c:pt idx="3692">
                  <c:v>1410</c:v>
                </c:pt>
                <c:pt idx="3693">
                  <c:v>1410</c:v>
                </c:pt>
                <c:pt idx="3694">
                  <c:v>1411</c:v>
                </c:pt>
                <c:pt idx="3695">
                  <c:v>1411</c:v>
                </c:pt>
                <c:pt idx="3696">
                  <c:v>1411</c:v>
                </c:pt>
                <c:pt idx="3697">
                  <c:v>1411</c:v>
                </c:pt>
                <c:pt idx="3698">
                  <c:v>1411</c:v>
                </c:pt>
                <c:pt idx="3699">
                  <c:v>1412</c:v>
                </c:pt>
                <c:pt idx="3700">
                  <c:v>1412</c:v>
                </c:pt>
                <c:pt idx="3701">
                  <c:v>1412</c:v>
                </c:pt>
                <c:pt idx="3702">
                  <c:v>1412</c:v>
                </c:pt>
                <c:pt idx="3703">
                  <c:v>1413</c:v>
                </c:pt>
                <c:pt idx="3704">
                  <c:v>1413</c:v>
                </c:pt>
                <c:pt idx="3705">
                  <c:v>1414</c:v>
                </c:pt>
                <c:pt idx="3706">
                  <c:v>1414</c:v>
                </c:pt>
                <c:pt idx="3707">
                  <c:v>1414</c:v>
                </c:pt>
                <c:pt idx="3708">
                  <c:v>1414</c:v>
                </c:pt>
                <c:pt idx="3709">
                  <c:v>1415</c:v>
                </c:pt>
                <c:pt idx="3710">
                  <c:v>1415</c:v>
                </c:pt>
                <c:pt idx="3711">
                  <c:v>1416</c:v>
                </c:pt>
                <c:pt idx="3712">
                  <c:v>1417</c:v>
                </c:pt>
                <c:pt idx="3713">
                  <c:v>1417</c:v>
                </c:pt>
                <c:pt idx="3714">
                  <c:v>1417</c:v>
                </c:pt>
                <c:pt idx="3715">
                  <c:v>1418</c:v>
                </c:pt>
                <c:pt idx="3716">
                  <c:v>1419</c:v>
                </c:pt>
                <c:pt idx="3717">
                  <c:v>1420</c:v>
                </c:pt>
                <c:pt idx="3718">
                  <c:v>1420</c:v>
                </c:pt>
                <c:pt idx="3719">
                  <c:v>1420</c:v>
                </c:pt>
                <c:pt idx="3720">
                  <c:v>1421</c:v>
                </c:pt>
                <c:pt idx="3721">
                  <c:v>1422</c:v>
                </c:pt>
                <c:pt idx="3722">
                  <c:v>1423</c:v>
                </c:pt>
                <c:pt idx="3723">
                  <c:v>1424</c:v>
                </c:pt>
                <c:pt idx="3724">
                  <c:v>1424</c:v>
                </c:pt>
                <c:pt idx="3725">
                  <c:v>1424</c:v>
                </c:pt>
                <c:pt idx="3726">
                  <c:v>1424</c:v>
                </c:pt>
                <c:pt idx="3727">
                  <c:v>1424</c:v>
                </c:pt>
                <c:pt idx="3728">
                  <c:v>1424</c:v>
                </c:pt>
                <c:pt idx="3729">
                  <c:v>1424</c:v>
                </c:pt>
                <c:pt idx="3730">
                  <c:v>1425</c:v>
                </c:pt>
                <c:pt idx="3731">
                  <c:v>1425</c:v>
                </c:pt>
                <c:pt idx="3732">
                  <c:v>1425</c:v>
                </c:pt>
                <c:pt idx="3733">
                  <c:v>1426</c:v>
                </c:pt>
                <c:pt idx="3734">
                  <c:v>1427</c:v>
                </c:pt>
                <c:pt idx="3735">
                  <c:v>1428</c:v>
                </c:pt>
                <c:pt idx="3736">
                  <c:v>1428</c:v>
                </c:pt>
                <c:pt idx="3737">
                  <c:v>1428</c:v>
                </c:pt>
                <c:pt idx="3738">
                  <c:v>1429</c:v>
                </c:pt>
                <c:pt idx="3739">
                  <c:v>1430</c:v>
                </c:pt>
                <c:pt idx="3740">
                  <c:v>1430</c:v>
                </c:pt>
                <c:pt idx="3741">
                  <c:v>1430</c:v>
                </c:pt>
                <c:pt idx="3742">
                  <c:v>1430</c:v>
                </c:pt>
                <c:pt idx="3743">
                  <c:v>1430</c:v>
                </c:pt>
                <c:pt idx="3744">
                  <c:v>1430</c:v>
                </c:pt>
                <c:pt idx="3745">
                  <c:v>1431</c:v>
                </c:pt>
                <c:pt idx="3746">
                  <c:v>1431</c:v>
                </c:pt>
                <c:pt idx="3747">
                  <c:v>1431</c:v>
                </c:pt>
                <c:pt idx="3748">
                  <c:v>1431</c:v>
                </c:pt>
                <c:pt idx="3749">
                  <c:v>1432</c:v>
                </c:pt>
                <c:pt idx="3750">
                  <c:v>1432</c:v>
                </c:pt>
                <c:pt idx="3751">
                  <c:v>1432</c:v>
                </c:pt>
                <c:pt idx="3752">
                  <c:v>1432</c:v>
                </c:pt>
                <c:pt idx="3753">
                  <c:v>1432</c:v>
                </c:pt>
                <c:pt idx="3754">
                  <c:v>1432</c:v>
                </c:pt>
                <c:pt idx="3755">
                  <c:v>1432</c:v>
                </c:pt>
                <c:pt idx="3756">
                  <c:v>1432</c:v>
                </c:pt>
                <c:pt idx="3757">
                  <c:v>1433</c:v>
                </c:pt>
                <c:pt idx="3758">
                  <c:v>1434</c:v>
                </c:pt>
                <c:pt idx="3759">
                  <c:v>1435</c:v>
                </c:pt>
                <c:pt idx="3760">
                  <c:v>1435</c:v>
                </c:pt>
                <c:pt idx="3761">
                  <c:v>1436</c:v>
                </c:pt>
                <c:pt idx="3762">
                  <c:v>1437</c:v>
                </c:pt>
                <c:pt idx="3763">
                  <c:v>1437</c:v>
                </c:pt>
                <c:pt idx="3764">
                  <c:v>1438</c:v>
                </c:pt>
                <c:pt idx="3765">
                  <c:v>1438</c:v>
                </c:pt>
                <c:pt idx="3766">
                  <c:v>1438</c:v>
                </c:pt>
                <c:pt idx="3767">
                  <c:v>1438</c:v>
                </c:pt>
                <c:pt idx="3768">
                  <c:v>1439</c:v>
                </c:pt>
                <c:pt idx="3769">
                  <c:v>1440</c:v>
                </c:pt>
                <c:pt idx="3770">
                  <c:v>1441</c:v>
                </c:pt>
                <c:pt idx="3771">
                  <c:v>1441</c:v>
                </c:pt>
                <c:pt idx="3772">
                  <c:v>1441</c:v>
                </c:pt>
                <c:pt idx="3773">
                  <c:v>1442</c:v>
                </c:pt>
                <c:pt idx="3774">
                  <c:v>1443</c:v>
                </c:pt>
                <c:pt idx="3775">
                  <c:v>1443</c:v>
                </c:pt>
                <c:pt idx="3776">
                  <c:v>1443</c:v>
                </c:pt>
                <c:pt idx="3777">
                  <c:v>1443</c:v>
                </c:pt>
                <c:pt idx="3778">
                  <c:v>1443</c:v>
                </c:pt>
                <c:pt idx="3779">
                  <c:v>1443</c:v>
                </c:pt>
                <c:pt idx="3780">
                  <c:v>1443</c:v>
                </c:pt>
                <c:pt idx="3781">
                  <c:v>1443</c:v>
                </c:pt>
                <c:pt idx="3782">
                  <c:v>1443</c:v>
                </c:pt>
                <c:pt idx="3783">
                  <c:v>1443</c:v>
                </c:pt>
                <c:pt idx="3784">
                  <c:v>1443</c:v>
                </c:pt>
                <c:pt idx="3785">
                  <c:v>1443</c:v>
                </c:pt>
                <c:pt idx="3786">
                  <c:v>1444</c:v>
                </c:pt>
                <c:pt idx="3787">
                  <c:v>1445</c:v>
                </c:pt>
                <c:pt idx="3788">
                  <c:v>1445</c:v>
                </c:pt>
                <c:pt idx="3789">
                  <c:v>1445</c:v>
                </c:pt>
                <c:pt idx="3790">
                  <c:v>1445</c:v>
                </c:pt>
                <c:pt idx="3791">
                  <c:v>1445</c:v>
                </c:pt>
                <c:pt idx="3792">
                  <c:v>1445</c:v>
                </c:pt>
                <c:pt idx="3793">
                  <c:v>1445</c:v>
                </c:pt>
                <c:pt idx="3794">
                  <c:v>1445</c:v>
                </c:pt>
                <c:pt idx="3795">
                  <c:v>1446</c:v>
                </c:pt>
                <c:pt idx="3796">
                  <c:v>1446</c:v>
                </c:pt>
                <c:pt idx="3797">
                  <c:v>1447</c:v>
                </c:pt>
                <c:pt idx="3798">
                  <c:v>1448</c:v>
                </c:pt>
                <c:pt idx="3799">
                  <c:v>1449</c:v>
                </c:pt>
                <c:pt idx="3800">
                  <c:v>1450</c:v>
                </c:pt>
                <c:pt idx="3801">
                  <c:v>1451</c:v>
                </c:pt>
                <c:pt idx="3802">
                  <c:v>1451</c:v>
                </c:pt>
                <c:pt idx="3803">
                  <c:v>1451</c:v>
                </c:pt>
                <c:pt idx="3804">
                  <c:v>1451</c:v>
                </c:pt>
                <c:pt idx="3805">
                  <c:v>1451</c:v>
                </c:pt>
                <c:pt idx="3806">
                  <c:v>1451</c:v>
                </c:pt>
                <c:pt idx="3807">
                  <c:v>1452</c:v>
                </c:pt>
                <c:pt idx="3808">
                  <c:v>1452</c:v>
                </c:pt>
                <c:pt idx="3809">
                  <c:v>1453</c:v>
                </c:pt>
                <c:pt idx="3810">
                  <c:v>1454</c:v>
                </c:pt>
                <c:pt idx="3811">
                  <c:v>1455</c:v>
                </c:pt>
                <c:pt idx="3812">
                  <c:v>1456</c:v>
                </c:pt>
                <c:pt idx="3813">
                  <c:v>1457</c:v>
                </c:pt>
                <c:pt idx="3814">
                  <c:v>1457</c:v>
                </c:pt>
                <c:pt idx="3815">
                  <c:v>1458</c:v>
                </c:pt>
                <c:pt idx="3816">
                  <c:v>1458</c:v>
                </c:pt>
                <c:pt idx="3817">
                  <c:v>1458</c:v>
                </c:pt>
                <c:pt idx="3818">
                  <c:v>1459</c:v>
                </c:pt>
                <c:pt idx="3819">
                  <c:v>1459</c:v>
                </c:pt>
                <c:pt idx="3820">
                  <c:v>1460</c:v>
                </c:pt>
                <c:pt idx="3821">
                  <c:v>1460</c:v>
                </c:pt>
                <c:pt idx="3822">
                  <c:v>1460</c:v>
                </c:pt>
                <c:pt idx="3823">
                  <c:v>1460</c:v>
                </c:pt>
                <c:pt idx="3824">
                  <c:v>1460</c:v>
                </c:pt>
                <c:pt idx="3825">
                  <c:v>1460</c:v>
                </c:pt>
                <c:pt idx="3826">
                  <c:v>1460</c:v>
                </c:pt>
                <c:pt idx="3827">
                  <c:v>1461</c:v>
                </c:pt>
                <c:pt idx="3828">
                  <c:v>1461</c:v>
                </c:pt>
                <c:pt idx="3829">
                  <c:v>1461</c:v>
                </c:pt>
                <c:pt idx="3830">
                  <c:v>1461</c:v>
                </c:pt>
                <c:pt idx="3831">
                  <c:v>1462</c:v>
                </c:pt>
                <c:pt idx="3832">
                  <c:v>1462</c:v>
                </c:pt>
                <c:pt idx="3833">
                  <c:v>1462</c:v>
                </c:pt>
                <c:pt idx="3834">
                  <c:v>1462</c:v>
                </c:pt>
                <c:pt idx="3835">
                  <c:v>1462</c:v>
                </c:pt>
                <c:pt idx="3836">
                  <c:v>1462</c:v>
                </c:pt>
                <c:pt idx="3837">
                  <c:v>1462</c:v>
                </c:pt>
                <c:pt idx="3838">
                  <c:v>1462</c:v>
                </c:pt>
                <c:pt idx="3839">
                  <c:v>1462</c:v>
                </c:pt>
                <c:pt idx="3840">
                  <c:v>1462</c:v>
                </c:pt>
                <c:pt idx="3841">
                  <c:v>1462</c:v>
                </c:pt>
                <c:pt idx="3842">
                  <c:v>1462</c:v>
                </c:pt>
                <c:pt idx="3843">
                  <c:v>1462</c:v>
                </c:pt>
                <c:pt idx="3844">
                  <c:v>1462</c:v>
                </c:pt>
                <c:pt idx="3845">
                  <c:v>1463</c:v>
                </c:pt>
                <c:pt idx="3846">
                  <c:v>1463</c:v>
                </c:pt>
                <c:pt idx="3847">
                  <c:v>1463</c:v>
                </c:pt>
                <c:pt idx="3848">
                  <c:v>1463</c:v>
                </c:pt>
                <c:pt idx="3849">
                  <c:v>1464</c:v>
                </c:pt>
                <c:pt idx="3850">
                  <c:v>1464</c:v>
                </c:pt>
                <c:pt idx="3851">
                  <c:v>1465</c:v>
                </c:pt>
                <c:pt idx="3852">
                  <c:v>1466</c:v>
                </c:pt>
                <c:pt idx="3853">
                  <c:v>1466</c:v>
                </c:pt>
                <c:pt idx="3854">
                  <c:v>1466</c:v>
                </c:pt>
                <c:pt idx="3855">
                  <c:v>1466</c:v>
                </c:pt>
                <c:pt idx="3856">
                  <c:v>1466</c:v>
                </c:pt>
                <c:pt idx="3857">
                  <c:v>1466</c:v>
                </c:pt>
                <c:pt idx="3858">
                  <c:v>1466</c:v>
                </c:pt>
                <c:pt idx="3859">
                  <c:v>1466</c:v>
                </c:pt>
                <c:pt idx="3860">
                  <c:v>1466</c:v>
                </c:pt>
                <c:pt idx="3861">
                  <c:v>1466</c:v>
                </c:pt>
                <c:pt idx="3862">
                  <c:v>1467</c:v>
                </c:pt>
                <c:pt idx="3863">
                  <c:v>1467</c:v>
                </c:pt>
                <c:pt idx="3864">
                  <c:v>1468</c:v>
                </c:pt>
                <c:pt idx="3865">
                  <c:v>1468</c:v>
                </c:pt>
                <c:pt idx="3866">
                  <c:v>1468</c:v>
                </c:pt>
                <c:pt idx="3867">
                  <c:v>1469</c:v>
                </c:pt>
                <c:pt idx="3868">
                  <c:v>1470</c:v>
                </c:pt>
                <c:pt idx="3869">
                  <c:v>1470</c:v>
                </c:pt>
                <c:pt idx="3870">
                  <c:v>1470</c:v>
                </c:pt>
                <c:pt idx="3871">
                  <c:v>1470</c:v>
                </c:pt>
                <c:pt idx="3872">
                  <c:v>1470</c:v>
                </c:pt>
                <c:pt idx="3873">
                  <c:v>1471</c:v>
                </c:pt>
                <c:pt idx="3874">
                  <c:v>1471</c:v>
                </c:pt>
                <c:pt idx="3875">
                  <c:v>1471</c:v>
                </c:pt>
                <c:pt idx="3876">
                  <c:v>1471</c:v>
                </c:pt>
                <c:pt idx="3877">
                  <c:v>1471</c:v>
                </c:pt>
                <c:pt idx="3878">
                  <c:v>1471</c:v>
                </c:pt>
                <c:pt idx="3879">
                  <c:v>1472</c:v>
                </c:pt>
                <c:pt idx="3880">
                  <c:v>1473</c:v>
                </c:pt>
                <c:pt idx="3881">
                  <c:v>1473</c:v>
                </c:pt>
                <c:pt idx="3882">
                  <c:v>1473</c:v>
                </c:pt>
                <c:pt idx="3883">
                  <c:v>1474</c:v>
                </c:pt>
                <c:pt idx="3884">
                  <c:v>1474</c:v>
                </c:pt>
                <c:pt idx="3885">
                  <c:v>1474</c:v>
                </c:pt>
                <c:pt idx="3886">
                  <c:v>1474</c:v>
                </c:pt>
                <c:pt idx="3887">
                  <c:v>1474</c:v>
                </c:pt>
                <c:pt idx="3888">
                  <c:v>1474</c:v>
                </c:pt>
                <c:pt idx="3889">
                  <c:v>1475</c:v>
                </c:pt>
                <c:pt idx="3890">
                  <c:v>1475</c:v>
                </c:pt>
                <c:pt idx="3891">
                  <c:v>1475</c:v>
                </c:pt>
                <c:pt idx="3892">
                  <c:v>1476</c:v>
                </c:pt>
                <c:pt idx="3893">
                  <c:v>1476</c:v>
                </c:pt>
                <c:pt idx="3894">
                  <c:v>1477</c:v>
                </c:pt>
                <c:pt idx="3895">
                  <c:v>1477</c:v>
                </c:pt>
                <c:pt idx="3896">
                  <c:v>1477</c:v>
                </c:pt>
                <c:pt idx="3897">
                  <c:v>1477</c:v>
                </c:pt>
                <c:pt idx="3898">
                  <c:v>1477</c:v>
                </c:pt>
                <c:pt idx="3899">
                  <c:v>1477</c:v>
                </c:pt>
                <c:pt idx="3900">
                  <c:v>1477</c:v>
                </c:pt>
                <c:pt idx="3901">
                  <c:v>1478</c:v>
                </c:pt>
                <c:pt idx="3902">
                  <c:v>1478</c:v>
                </c:pt>
                <c:pt idx="3903">
                  <c:v>1478</c:v>
                </c:pt>
                <c:pt idx="3904">
                  <c:v>1478</c:v>
                </c:pt>
                <c:pt idx="3905">
                  <c:v>1478</c:v>
                </c:pt>
                <c:pt idx="3906">
                  <c:v>1478</c:v>
                </c:pt>
                <c:pt idx="3907">
                  <c:v>1479</c:v>
                </c:pt>
                <c:pt idx="3908">
                  <c:v>1479</c:v>
                </c:pt>
                <c:pt idx="3909">
                  <c:v>1479</c:v>
                </c:pt>
                <c:pt idx="3910">
                  <c:v>1479</c:v>
                </c:pt>
                <c:pt idx="3911">
                  <c:v>1480</c:v>
                </c:pt>
                <c:pt idx="3912">
                  <c:v>1480</c:v>
                </c:pt>
                <c:pt idx="3913">
                  <c:v>1481</c:v>
                </c:pt>
                <c:pt idx="3914">
                  <c:v>1482</c:v>
                </c:pt>
                <c:pt idx="3915">
                  <c:v>1483</c:v>
                </c:pt>
                <c:pt idx="3916">
                  <c:v>1484</c:v>
                </c:pt>
                <c:pt idx="3917">
                  <c:v>1485</c:v>
                </c:pt>
                <c:pt idx="3918">
                  <c:v>1485</c:v>
                </c:pt>
                <c:pt idx="3919">
                  <c:v>1486</c:v>
                </c:pt>
                <c:pt idx="3920">
                  <c:v>1487</c:v>
                </c:pt>
                <c:pt idx="3921">
                  <c:v>1487</c:v>
                </c:pt>
                <c:pt idx="3922">
                  <c:v>1487</c:v>
                </c:pt>
                <c:pt idx="3923">
                  <c:v>1488</c:v>
                </c:pt>
                <c:pt idx="3924">
                  <c:v>1489</c:v>
                </c:pt>
                <c:pt idx="3925">
                  <c:v>1489</c:v>
                </c:pt>
                <c:pt idx="3926">
                  <c:v>1489</c:v>
                </c:pt>
                <c:pt idx="3927">
                  <c:v>1490</c:v>
                </c:pt>
                <c:pt idx="3928">
                  <c:v>1490</c:v>
                </c:pt>
                <c:pt idx="3929">
                  <c:v>1490</c:v>
                </c:pt>
                <c:pt idx="3930">
                  <c:v>1490</c:v>
                </c:pt>
                <c:pt idx="3931">
                  <c:v>1490</c:v>
                </c:pt>
                <c:pt idx="3932">
                  <c:v>1490</c:v>
                </c:pt>
                <c:pt idx="3933">
                  <c:v>1490</c:v>
                </c:pt>
                <c:pt idx="3934">
                  <c:v>1490</c:v>
                </c:pt>
                <c:pt idx="3935">
                  <c:v>1490</c:v>
                </c:pt>
                <c:pt idx="3936">
                  <c:v>1490</c:v>
                </c:pt>
                <c:pt idx="3937">
                  <c:v>1490</c:v>
                </c:pt>
                <c:pt idx="3938">
                  <c:v>1490</c:v>
                </c:pt>
                <c:pt idx="3939">
                  <c:v>1490</c:v>
                </c:pt>
                <c:pt idx="3940">
                  <c:v>1490</c:v>
                </c:pt>
                <c:pt idx="3941">
                  <c:v>1490</c:v>
                </c:pt>
                <c:pt idx="3942">
                  <c:v>1490</c:v>
                </c:pt>
                <c:pt idx="3943">
                  <c:v>1490</c:v>
                </c:pt>
                <c:pt idx="3944">
                  <c:v>1490</c:v>
                </c:pt>
                <c:pt idx="3945">
                  <c:v>1490</c:v>
                </c:pt>
                <c:pt idx="3946">
                  <c:v>1490</c:v>
                </c:pt>
                <c:pt idx="3947">
                  <c:v>1490</c:v>
                </c:pt>
                <c:pt idx="3948">
                  <c:v>1490</c:v>
                </c:pt>
                <c:pt idx="3949">
                  <c:v>1490</c:v>
                </c:pt>
                <c:pt idx="3950">
                  <c:v>1490</c:v>
                </c:pt>
                <c:pt idx="3951">
                  <c:v>1491</c:v>
                </c:pt>
                <c:pt idx="3952">
                  <c:v>1492</c:v>
                </c:pt>
                <c:pt idx="3953">
                  <c:v>1492</c:v>
                </c:pt>
                <c:pt idx="3954">
                  <c:v>1493</c:v>
                </c:pt>
                <c:pt idx="3955">
                  <c:v>1493</c:v>
                </c:pt>
                <c:pt idx="3956">
                  <c:v>1494</c:v>
                </c:pt>
                <c:pt idx="3957">
                  <c:v>1495</c:v>
                </c:pt>
                <c:pt idx="3958">
                  <c:v>1495</c:v>
                </c:pt>
                <c:pt idx="3959">
                  <c:v>1496</c:v>
                </c:pt>
                <c:pt idx="3960">
                  <c:v>1497</c:v>
                </c:pt>
                <c:pt idx="3961">
                  <c:v>1498</c:v>
                </c:pt>
                <c:pt idx="3962">
                  <c:v>1498</c:v>
                </c:pt>
                <c:pt idx="3963">
                  <c:v>1499</c:v>
                </c:pt>
                <c:pt idx="3964">
                  <c:v>1499</c:v>
                </c:pt>
                <c:pt idx="3965">
                  <c:v>1500</c:v>
                </c:pt>
                <c:pt idx="3966">
                  <c:v>1500</c:v>
                </c:pt>
                <c:pt idx="3967">
                  <c:v>1501</c:v>
                </c:pt>
                <c:pt idx="3968">
                  <c:v>1502</c:v>
                </c:pt>
                <c:pt idx="3969">
                  <c:v>1503</c:v>
                </c:pt>
                <c:pt idx="3970">
                  <c:v>1504</c:v>
                </c:pt>
                <c:pt idx="3971">
                  <c:v>1504</c:v>
                </c:pt>
                <c:pt idx="3972">
                  <c:v>1504</c:v>
                </c:pt>
                <c:pt idx="3973">
                  <c:v>1504</c:v>
                </c:pt>
                <c:pt idx="3974">
                  <c:v>1505</c:v>
                </c:pt>
                <c:pt idx="3975">
                  <c:v>1506</c:v>
                </c:pt>
                <c:pt idx="3976">
                  <c:v>1507</c:v>
                </c:pt>
                <c:pt idx="3977">
                  <c:v>1508</c:v>
                </c:pt>
                <c:pt idx="3978">
                  <c:v>1509</c:v>
                </c:pt>
                <c:pt idx="3979">
                  <c:v>1509</c:v>
                </c:pt>
                <c:pt idx="3980">
                  <c:v>1509</c:v>
                </c:pt>
                <c:pt idx="3981">
                  <c:v>1509</c:v>
                </c:pt>
                <c:pt idx="3982">
                  <c:v>1510</c:v>
                </c:pt>
                <c:pt idx="3983">
                  <c:v>1511</c:v>
                </c:pt>
                <c:pt idx="3984">
                  <c:v>1512</c:v>
                </c:pt>
                <c:pt idx="3985">
                  <c:v>1512</c:v>
                </c:pt>
                <c:pt idx="3986">
                  <c:v>1512</c:v>
                </c:pt>
                <c:pt idx="3987">
                  <c:v>1512</c:v>
                </c:pt>
                <c:pt idx="3988">
                  <c:v>1513</c:v>
                </c:pt>
                <c:pt idx="3989">
                  <c:v>1514</c:v>
                </c:pt>
                <c:pt idx="3990">
                  <c:v>1514</c:v>
                </c:pt>
                <c:pt idx="3991">
                  <c:v>1514</c:v>
                </c:pt>
                <c:pt idx="3992">
                  <c:v>1514</c:v>
                </c:pt>
                <c:pt idx="3993">
                  <c:v>1514</c:v>
                </c:pt>
                <c:pt idx="3994">
                  <c:v>1514</c:v>
                </c:pt>
                <c:pt idx="3995">
                  <c:v>1514</c:v>
                </c:pt>
                <c:pt idx="3996">
                  <c:v>1514</c:v>
                </c:pt>
                <c:pt idx="3997">
                  <c:v>1514</c:v>
                </c:pt>
                <c:pt idx="3998">
                  <c:v>1514</c:v>
                </c:pt>
                <c:pt idx="3999">
                  <c:v>1514</c:v>
                </c:pt>
                <c:pt idx="4000">
                  <c:v>1514</c:v>
                </c:pt>
                <c:pt idx="4001">
                  <c:v>1514</c:v>
                </c:pt>
                <c:pt idx="4002">
                  <c:v>1514</c:v>
                </c:pt>
                <c:pt idx="4003">
                  <c:v>1514</c:v>
                </c:pt>
                <c:pt idx="4004">
                  <c:v>1514</c:v>
                </c:pt>
                <c:pt idx="4005">
                  <c:v>1514</c:v>
                </c:pt>
                <c:pt idx="4006">
                  <c:v>1514</c:v>
                </c:pt>
                <c:pt idx="4007">
                  <c:v>1514</c:v>
                </c:pt>
                <c:pt idx="4008">
                  <c:v>1514</c:v>
                </c:pt>
                <c:pt idx="4009">
                  <c:v>1514</c:v>
                </c:pt>
                <c:pt idx="4010">
                  <c:v>1514</c:v>
                </c:pt>
                <c:pt idx="4011">
                  <c:v>1514</c:v>
                </c:pt>
                <c:pt idx="4012">
                  <c:v>1514</c:v>
                </c:pt>
                <c:pt idx="4013">
                  <c:v>1514</c:v>
                </c:pt>
                <c:pt idx="4014">
                  <c:v>1515</c:v>
                </c:pt>
                <c:pt idx="4015">
                  <c:v>1515</c:v>
                </c:pt>
                <c:pt idx="4016">
                  <c:v>1515</c:v>
                </c:pt>
                <c:pt idx="4017">
                  <c:v>1515</c:v>
                </c:pt>
                <c:pt idx="4018">
                  <c:v>1516</c:v>
                </c:pt>
                <c:pt idx="4019">
                  <c:v>1517</c:v>
                </c:pt>
                <c:pt idx="4020">
                  <c:v>1518</c:v>
                </c:pt>
                <c:pt idx="4021">
                  <c:v>1518</c:v>
                </c:pt>
                <c:pt idx="4022">
                  <c:v>1518</c:v>
                </c:pt>
                <c:pt idx="4023">
                  <c:v>1518</c:v>
                </c:pt>
                <c:pt idx="4024">
                  <c:v>1518</c:v>
                </c:pt>
                <c:pt idx="4025">
                  <c:v>1518</c:v>
                </c:pt>
                <c:pt idx="4026">
                  <c:v>1519</c:v>
                </c:pt>
                <c:pt idx="4027">
                  <c:v>1520</c:v>
                </c:pt>
                <c:pt idx="4028">
                  <c:v>1521</c:v>
                </c:pt>
                <c:pt idx="4029">
                  <c:v>1521</c:v>
                </c:pt>
                <c:pt idx="4030">
                  <c:v>1521</c:v>
                </c:pt>
                <c:pt idx="4031">
                  <c:v>1521</c:v>
                </c:pt>
                <c:pt idx="4032">
                  <c:v>1521</c:v>
                </c:pt>
                <c:pt idx="4033">
                  <c:v>1521</c:v>
                </c:pt>
                <c:pt idx="4034">
                  <c:v>1522</c:v>
                </c:pt>
                <c:pt idx="4035">
                  <c:v>1522</c:v>
                </c:pt>
                <c:pt idx="4036">
                  <c:v>1523</c:v>
                </c:pt>
                <c:pt idx="4037">
                  <c:v>1523</c:v>
                </c:pt>
                <c:pt idx="4038">
                  <c:v>1523</c:v>
                </c:pt>
                <c:pt idx="4039">
                  <c:v>1523</c:v>
                </c:pt>
                <c:pt idx="4040">
                  <c:v>1523</c:v>
                </c:pt>
                <c:pt idx="4041">
                  <c:v>1523</c:v>
                </c:pt>
                <c:pt idx="4042">
                  <c:v>1523</c:v>
                </c:pt>
                <c:pt idx="4043">
                  <c:v>1523</c:v>
                </c:pt>
                <c:pt idx="4044">
                  <c:v>1524</c:v>
                </c:pt>
                <c:pt idx="4045">
                  <c:v>1525</c:v>
                </c:pt>
                <c:pt idx="4046">
                  <c:v>1526</c:v>
                </c:pt>
                <c:pt idx="4047">
                  <c:v>1526</c:v>
                </c:pt>
                <c:pt idx="4048">
                  <c:v>1526</c:v>
                </c:pt>
                <c:pt idx="4049">
                  <c:v>1526</c:v>
                </c:pt>
                <c:pt idx="4050">
                  <c:v>1526</c:v>
                </c:pt>
                <c:pt idx="4051">
                  <c:v>1527</c:v>
                </c:pt>
                <c:pt idx="4052">
                  <c:v>1527</c:v>
                </c:pt>
                <c:pt idx="4053">
                  <c:v>1527</c:v>
                </c:pt>
                <c:pt idx="4054">
                  <c:v>1527</c:v>
                </c:pt>
                <c:pt idx="4055">
                  <c:v>1527</c:v>
                </c:pt>
                <c:pt idx="4056">
                  <c:v>1527</c:v>
                </c:pt>
                <c:pt idx="4057">
                  <c:v>1527</c:v>
                </c:pt>
                <c:pt idx="4058">
                  <c:v>1527</c:v>
                </c:pt>
                <c:pt idx="4059">
                  <c:v>1528</c:v>
                </c:pt>
                <c:pt idx="4060">
                  <c:v>1528</c:v>
                </c:pt>
                <c:pt idx="4061">
                  <c:v>1528</c:v>
                </c:pt>
                <c:pt idx="4062">
                  <c:v>1528</c:v>
                </c:pt>
                <c:pt idx="4063">
                  <c:v>1528</c:v>
                </c:pt>
                <c:pt idx="4064">
                  <c:v>1529</c:v>
                </c:pt>
                <c:pt idx="4065">
                  <c:v>1529</c:v>
                </c:pt>
                <c:pt idx="4066">
                  <c:v>1529</c:v>
                </c:pt>
                <c:pt idx="4067">
                  <c:v>1530</c:v>
                </c:pt>
                <c:pt idx="4068">
                  <c:v>1530</c:v>
                </c:pt>
                <c:pt idx="4069">
                  <c:v>1530</c:v>
                </c:pt>
                <c:pt idx="4070">
                  <c:v>1530</c:v>
                </c:pt>
                <c:pt idx="4071">
                  <c:v>1530</c:v>
                </c:pt>
                <c:pt idx="4072">
                  <c:v>1531</c:v>
                </c:pt>
                <c:pt idx="4073">
                  <c:v>1532</c:v>
                </c:pt>
                <c:pt idx="4074">
                  <c:v>1532</c:v>
                </c:pt>
                <c:pt idx="4075">
                  <c:v>1532</c:v>
                </c:pt>
                <c:pt idx="4076">
                  <c:v>1532</c:v>
                </c:pt>
                <c:pt idx="4077">
                  <c:v>1532</c:v>
                </c:pt>
                <c:pt idx="4078">
                  <c:v>1532</c:v>
                </c:pt>
                <c:pt idx="4079">
                  <c:v>1533</c:v>
                </c:pt>
                <c:pt idx="4080">
                  <c:v>1533</c:v>
                </c:pt>
                <c:pt idx="4081">
                  <c:v>1533</c:v>
                </c:pt>
                <c:pt idx="4082">
                  <c:v>1533</c:v>
                </c:pt>
                <c:pt idx="4083">
                  <c:v>1534</c:v>
                </c:pt>
                <c:pt idx="4084">
                  <c:v>1535</c:v>
                </c:pt>
                <c:pt idx="4085">
                  <c:v>1536</c:v>
                </c:pt>
                <c:pt idx="4086">
                  <c:v>1537</c:v>
                </c:pt>
                <c:pt idx="4087">
                  <c:v>1538</c:v>
                </c:pt>
                <c:pt idx="4088">
                  <c:v>1539</c:v>
                </c:pt>
                <c:pt idx="4089">
                  <c:v>1540</c:v>
                </c:pt>
                <c:pt idx="4090">
                  <c:v>1541</c:v>
                </c:pt>
                <c:pt idx="4091">
                  <c:v>1542</c:v>
                </c:pt>
                <c:pt idx="4092">
                  <c:v>1543</c:v>
                </c:pt>
                <c:pt idx="4093">
                  <c:v>1544</c:v>
                </c:pt>
                <c:pt idx="4094">
                  <c:v>1545</c:v>
                </c:pt>
                <c:pt idx="4095">
                  <c:v>1546</c:v>
                </c:pt>
                <c:pt idx="4096">
                  <c:v>1546</c:v>
                </c:pt>
                <c:pt idx="4097">
                  <c:v>1547</c:v>
                </c:pt>
                <c:pt idx="4098">
                  <c:v>1548</c:v>
                </c:pt>
                <c:pt idx="4099">
                  <c:v>1549</c:v>
                </c:pt>
                <c:pt idx="4100">
                  <c:v>1550</c:v>
                </c:pt>
                <c:pt idx="4101">
                  <c:v>1551</c:v>
                </c:pt>
                <c:pt idx="4102">
                  <c:v>1552</c:v>
                </c:pt>
                <c:pt idx="4103">
                  <c:v>1553</c:v>
                </c:pt>
                <c:pt idx="4104">
                  <c:v>1554</c:v>
                </c:pt>
                <c:pt idx="4105">
                  <c:v>1555</c:v>
                </c:pt>
                <c:pt idx="4106">
                  <c:v>1556</c:v>
                </c:pt>
                <c:pt idx="4107">
                  <c:v>1557</c:v>
                </c:pt>
                <c:pt idx="4108">
                  <c:v>1558</c:v>
                </c:pt>
                <c:pt idx="4109">
                  <c:v>1559</c:v>
                </c:pt>
                <c:pt idx="4110">
                  <c:v>1560</c:v>
                </c:pt>
                <c:pt idx="4111">
                  <c:v>1561</c:v>
                </c:pt>
                <c:pt idx="4112">
                  <c:v>1561</c:v>
                </c:pt>
                <c:pt idx="4113">
                  <c:v>1561</c:v>
                </c:pt>
                <c:pt idx="4114">
                  <c:v>1561</c:v>
                </c:pt>
                <c:pt idx="4115">
                  <c:v>1561</c:v>
                </c:pt>
                <c:pt idx="4116">
                  <c:v>1561</c:v>
                </c:pt>
                <c:pt idx="4117">
                  <c:v>1561</c:v>
                </c:pt>
                <c:pt idx="4118">
                  <c:v>1561</c:v>
                </c:pt>
                <c:pt idx="4119">
                  <c:v>1561</c:v>
                </c:pt>
                <c:pt idx="4120">
                  <c:v>1561</c:v>
                </c:pt>
                <c:pt idx="4121">
                  <c:v>1561</c:v>
                </c:pt>
                <c:pt idx="4122">
                  <c:v>1561</c:v>
                </c:pt>
                <c:pt idx="4123">
                  <c:v>1561</c:v>
                </c:pt>
                <c:pt idx="4124">
                  <c:v>1561</c:v>
                </c:pt>
                <c:pt idx="4125">
                  <c:v>1561</c:v>
                </c:pt>
                <c:pt idx="4126">
                  <c:v>1561</c:v>
                </c:pt>
                <c:pt idx="4127">
                  <c:v>1561</c:v>
                </c:pt>
                <c:pt idx="4128">
                  <c:v>1561</c:v>
                </c:pt>
                <c:pt idx="4129">
                  <c:v>1562</c:v>
                </c:pt>
                <c:pt idx="4130">
                  <c:v>1563</c:v>
                </c:pt>
                <c:pt idx="4131">
                  <c:v>1564</c:v>
                </c:pt>
                <c:pt idx="4132">
                  <c:v>1565</c:v>
                </c:pt>
                <c:pt idx="4133">
                  <c:v>1565</c:v>
                </c:pt>
                <c:pt idx="4134">
                  <c:v>1565</c:v>
                </c:pt>
                <c:pt idx="4135">
                  <c:v>1566</c:v>
                </c:pt>
                <c:pt idx="4136">
                  <c:v>1566</c:v>
                </c:pt>
                <c:pt idx="4137">
                  <c:v>1566</c:v>
                </c:pt>
                <c:pt idx="4138">
                  <c:v>1566</c:v>
                </c:pt>
                <c:pt idx="4139">
                  <c:v>1566</c:v>
                </c:pt>
                <c:pt idx="4140">
                  <c:v>1566</c:v>
                </c:pt>
                <c:pt idx="4141">
                  <c:v>1567</c:v>
                </c:pt>
                <c:pt idx="4142">
                  <c:v>1568</c:v>
                </c:pt>
                <c:pt idx="4143">
                  <c:v>1568</c:v>
                </c:pt>
                <c:pt idx="4144">
                  <c:v>1568</c:v>
                </c:pt>
                <c:pt idx="4145">
                  <c:v>1569</c:v>
                </c:pt>
                <c:pt idx="4146">
                  <c:v>1570</c:v>
                </c:pt>
                <c:pt idx="4147">
                  <c:v>1570</c:v>
                </c:pt>
                <c:pt idx="4148">
                  <c:v>1570</c:v>
                </c:pt>
                <c:pt idx="4149">
                  <c:v>1571</c:v>
                </c:pt>
                <c:pt idx="4150">
                  <c:v>1571</c:v>
                </c:pt>
                <c:pt idx="4151">
                  <c:v>1571</c:v>
                </c:pt>
                <c:pt idx="4152">
                  <c:v>1571</c:v>
                </c:pt>
                <c:pt idx="4153">
                  <c:v>1571</c:v>
                </c:pt>
                <c:pt idx="4154">
                  <c:v>1571</c:v>
                </c:pt>
                <c:pt idx="4155">
                  <c:v>1572</c:v>
                </c:pt>
                <c:pt idx="4156">
                  <c:v>1573</c:v>
                </c:pt>
                <c:pt idx="4157">
                  <c:v>1573</c:v>
                </c:pt>
                <c:pt idx="4158">
                  <c:v>1573</c:v>
                </c:pt>
                <c:pt idx="4159">
                  <c:v>1574</c:v>
                </c:pt>
                <c:pt idx="4160">
                  <c:v>1575</c:v>
                </c:pt>
                <c:pt idx="4161">
                  <c:v>1575</c:v>
                </c:pt>
                <c:pt idx="4162">
                  <c:v>1576</c:v>
                </c:pt>
                <c:pt idx="4163">
                  <c:v>1577</c:v>
                </c:pt>
                <c:pt idx="4164">
                  <c:v>1577</c:v>
                </c:pt>
                <c:pt idx="4165">
                  <c:v>1578</c:v>
                </c:pt>
                <c:pt idx="4166">
                  <c:v>1578</c:v>
                </c:pt>
                <c:pt idx="4167">
                  <c:v>1578</c:v>
                </c:pt>
                <c:pt idx="4168">
                  <c:v>1578</c:v>
                </c:pt>
                <c:pt idx="4169">
                  <c:v>1579</c:v>
                </c:pt>
                <c:pt idx="4170">
                  <c:v>1579</c:v>
                </c:pt>
                <c:pt idx="4171">
                  <c:v>1579</c:v>
                </c:pt>
                <c:pt idx="4172">
                  <c:v>1579</c:v>
                </c:pt>
                <c:pt idx="4173">
                  <c:v>1579</c:v>
                </c:pt>
                <c:pt idx="4174">
                  <c:v>1579</c:v>
                </c:pt>
                <c:pt idx="4175">
                  <c:v>1579</c:v>
                </c:pt>
                <c:pt idx="4176">
                  <c:v>1579</c:v>
                </c:pt>
                <c:pt idx="4177">
                  <c:v>1579</c:v>
                </c:pt>
                <c:pt idx="4178">
                  <c:v>1580</c:v>
                </c:pt>
                <c:pt idx="4179">
                  <c:v>1581</c:v>
                </c:pt>
                <c:pt idx="4180">
                  <c:v>1581</c:v>
                </c:pt>
                <c:pt idx="4181">
                  <c:v>1582</c:v>
                </c:pt>
                <c:pt idx="4182">
                  <c:v>1582</c:v>
                </c:pt>
                <c:pt idx="4183">
                  <c:v>1583</c:v>
                </c:pt>
                <c:pt idx="4184">
                  <c:v>1583</c:v>
                </c:pt>
                <c:pt idx="4185">
                  <c:v>1583</c:v>
                </c:pt>
                <c:pt idx="4186">
                  <c:v>1584</c:v>
                </c:pt>
                <c:pt idx="4187">
                  <c:v>1585</c:v>
                </c:pt>
                <c:pt idx="4188">
                  <c:v>1586</c:v>
                </c:pt>
                <c:pt idx="4189">
                  <c:v>1586</c:v>
                </c:pt>
                <c:pt idx="4190">
                  <c:v>1587</c:v>
                </c:pt>
                <c:pt idx="4191">
                  <c:v>1587</c:v>
                </c:pt>
                <c:pt idx="4192">
                  <c:v>1587</c:v>
                </c:pt>
                <c:pt idx="4193">
                  <c:v>1587</c:v>
                </c:pt>
                <c:pt idx="4194">
                  <c:v>1587</c:v>
                </c:pt>
                <c:pt idx="4195">
                  <c:v>1587</c:v>
                </c:pt>
                <c:pt idx="4196">
                  <c:v>1587</c:v>
                </c:pt>
                <c:pt idx="4197">
                  <c:v>1587</c:v>
                </c:pt>
                <c:pt idx="4198">
                  <c:v>1587</c:v>
                </c:pt>
                <c:pt idx="4199">
                  <c:v>1587</c:v>
                </c:pt>
                <c:pt idx="4200">
                  <c:v>1587</c:v>
                </c:pt>
                <c:pt idx="4201">
                  <c:v>1587</c:v>
                </c:pt>
                <c:pt idx="4202">
                  <c:v>1587</c:v>
                </c:pt>
                <c:pt idx="4203">
                  <c:v>1587</c:v>
                </c:pt>
                <c:pt idx="4204">
                  <c:v>1587</c:v>
                </c:pt>
                <c:pt idx="4205">
                  <c:v>1587</c:v>
                </c:pt>
                <c:pt idx="4206">
                  <c:v>1587</c:v>
                </c:pt>
                <c:pt idx="4207">
                  <c:v>1587</c:v>
                </c:pt>
                <c:pt idx="4208">
                  <c:v>1587</c:v>
                </c:pt>
                <c:pt idx="4209">
                  <c:v>1587</c:v>
                </c:pt>
                <c:pt idx="4210">
                  <c:v>1588</c:v>
                </c:pt>
                <c:pt idx="4211">
                  <c:v>1589</c:v>
                </c:pt>
                <c:pt idx="4212">
                  <c:v>1589</c:v>
                </c:pt>
                <c:pt idx="4213">
                  <c:v>1589</c:v>
                </c:pt>
                <c:pt idx="4214">
                  <c:v>1589</c:v>
                </c:pt>
                <c:pt idx="4215">
                  <c:v>1589</c:v>
                </c:pt>
                <c:pt idx="4216">
                  <c:v>1589</c:v>
                </c:pt>
                <c:pt idx="4217">
                  <c:v>1589</c:v>
                </c:pt>
                <c:pt idx="4218">
                  <c:v>1589</c:v>
                </c:pt>
                <c:pt idx="4219">
                  <c:v>1589</c:v>
                </c:pt>
                <c:pt idx="4220">
                  <c:v>1590</c:v>
                </c:pt>
                <c:pt idx="4221">
                  <c:v>1591</c:v>
                </c:pt>
                <c:pt idx="4222">
                  <c:v>1591</c:v>
                </c:pt>
                <c:pt idx="4223">
                  <c:v>1591</c:v>
                </c:pt>
                <c:pt idx="4224">
                  <c:v>1591</c:v>
                </c:pt>
                <c:pt idx="4225">
                  <c:v>1591</c:v>
                </c:pt>
                <c:pt idx="4226">
                  <c:v>1591</c:v>
                </c:pt>
                <c:pt idx="4227">
                  <c:v>1591</c:v>
                </c:pt>
                <c:pt idx="4228">
                  <c:v>1591</c:v>
                </c:pt>
                <c:pt idx="4229">
                  <c:v>1591</c:v>
                </c:pt>
                <c:pt idx="4230">
                  <c:v>1591</c:v>
                </c:pt>
                <c:pt idx="4231">
                  <c:v>1591</c:v>
                </c:pt>
                <c:pt idx="4232">
                  <c:v>1591</c:v>
                </c:pt>
                <c:pt idx="4233">
                  <c:v>1591</c:v>
                </c:pt>
                <c:pt idx="4234">
                  <c:v>1592</c:v>
                </c:pt>
                <c:pt idx="4235">
                  <c:v>1592</c:v>
                </c:pt>
                <c:pt idx="4236">
                  <c:v>1592</c:v>
                </c:pt>
                <c:pt idx="4237">
                  <c:v>1592</c:v>
                </c:pt>
                <c:pt idx="4238">
                  <c:v>1592</c:v>
                </c:pt>
                <c:pt idx="4239">
                  <c:v>1592</c:v>
                </c:pt>
                <c:pt idx="4240">
                  <c:v>1592</c:v>
                </c:pt>
                <c:pt idx="4241">
                  <c:v>1592</c:v>
                </c:pt>
                <c:pt idx="4242">
                  <c:v>1592</c:v>
                </c:pt>
                <c:pt idx="4243">
                  <c:v>1592</c:v>
                </c:pt>
                <c:pt idx="4244">
                  <c:v>1592</c:v>
                </c:pt>
                <c:pt idx="4245">
                  <c:v>1592</c:v>
                </c:pt>
                <c:pt idx="4246">
                  <c:v>1592</c:v>
                </c:pt>
                <c:pt idx="4247">
                  <c:v>1592</c:v>
                </c:pt>
                <c:pt idx="4248">
                  <c:v>1593</c:v>
                </c:pt>
                <c:pt idx="4249">
                  <c:v>1594</c:v>
                </c:pt>
                <c:pt idx="4250">
                  <c:v>1594</c:v>
                </c:pt>
                <c:pt idx="4251">
                  <c:v>1595</c:v>
                </c:pt>
                <c:pt idx="4252">
                  <c:v>1596</c:v>
                </c:pt>
                <c:pt idx="4253">
                  <c:v>1596</c:v>
                </c:pt>
                <c:pt idx="4254">
                  <c:v>1596</c:v>
                </c:pt>
                <c:pt idx="4255">
                  <c:v>1597</c:v>
                </c:pt>
                <c:pt idx="4256">
                  <c:v>1597</c:v>
                </c:pt>
                <c:pt idx="4257">
                  <c:v>1597</c:v>
                </c:pt>
                <c:pt idx="4258">
                  <c:v>1597</c:v>
                </c:pt>
                <c:pt idx="4259">
                  <c:v>1597</c:v>
                </c:pt>
                <c:pt idx="4260">
                  <c:v>1597</c:v>
                </c:pt>
                <c:pt idx="4261">
                  <c:v>1597</c:v>
                </c:pt>
                <c:pt idx="4262">
                  <c:v>1597</c:v>
                </c:pt>
                <c:pt idx="4263">
                  <c:v>1598</c:v>
                </c:pt>
                <c:pt idx="4264">
                  <c:v>1598</c:v>
                </c:pt>
                <c:pt idx="4265">
                  <c:v>1599</c:v>
                </c:pt>
                <c:pt idx="4266">
                  <c:v>1599</c:v>
                </c:pt>
                <c:pt idx="4267">
                  <c:v>1599</c:v>
                </c:pt>
                <c:pt idx="4268">
                  <c:v>1600</c:v>
                </c:pt>
                <c:pt idx="4269">
                  <c:v>1601</c:v>
                </c:pt>
                <c:pt idx="4270">
                  <c:v>1601</c:v>
                </c:pt>
                <c:pt idx="4271">
                  <c:v>1602</c:v>
                </c:pt>
                <c:pt idx="4272">
                  <c:v>1603</c:v>
                </c:pt>
                <c:pt idx="4273">
                  <c:v>1603</c:v>
                </c:pt>
                <c:pt idx="4274">
                  <c:v>1604</c:v>
                </c:pt>
                <c:pt idx="4275">
                  <c:v>1604</c:v>
                </c:pt>
                <c:pt idx="4276">
                  <c:v>1605</c:v>
                </c:pt>
                <c:pt idx="4277">
                  <c:v>1605</c:v>
                </c:pt>
                <c:pt idx="4278">
                  <c:v>1605</c:v>
                </c:pt>
                <c:pt idx="4279">
                  <c:v>1606</c:v>
                </c:pt>
                <c:pt idx="4280">
                  <c:v>1606</c:v>
                </c:pt>
                <c:pt idx="4281">
                  <c:v>1606</c:v>
                </c:pt>
                <c:pt idx="4282">
                  <c:v>1606</c:v>
                </c:pt>
                <c:pt idx="4283">
                  <c:v>1606</c:v>
                </c:pt>
                <c:pt idx="4284">
                  <c:v>1606</c:v>
                </c:pt>
                <c:pt idx="4285">
                  <c:v>1606</c:v>
                </c:pt>
                <c:pt idx="4286">
                  <c:v>1606</c:v>
                </c:pt>
                <c:pt idx="4287">
                  <c:v>1606</c:v>
                </c:pt>
                <c:pt idx="4288">
                  <c:v>1606</c:v>
                </c:pt>
                <c:pt idx="4289">
                  <c:v>1606</c:v>
                </c:pt>
                <c:pt idx="4290">
                  <c:v>1606</c:v>
                </c:pt>
                <c:pt idx="4291">
                  <c:v>1606</c:v>
                </c:pt>
                <c:pt idx="4292">
                  <c:v>1606</c:v>
                </c:pt>
                <c:pt idx="4293">
                  <c:v>1606</c:v>
                </c:pt>
                <c:pt idx="4294">
                  <c:v>1606</c:v>
                </c:pt>
                <c:pt idx="4295">
                  <c:v>1606</c:v>
                </c:pt>
                <c:pt idx="4296">
                  <c:v>1606</c:v>
                </c:pt>
                <c:pt idx="4297">
                  <c:v>1606</c:v>
                </c:pt>
                <c:pt idx="4298">
                  <c:v>1606</c:v>
                </c:pt>
                <c:pt idx="4299">
                  <c:v>1606</c:v>
                </c:pt>
                <c:pt idx="4300">
                  <c:v>1607</c:v>
                </c:pt>
                <c:pt idx="4301">
                  <c:v>1607</c:v>
                </c:pt>
                <c:pt idx="4302">
                  <c:v>1607</c:v>
                </c:pt>
                <c:pt idx="4303">
                  <c:v>1607</c:v>
                </c:pt>
                <c:pt idx="4304">
                  <c:v>1608</c:v>
                </c:pt>
                <c:pt idx="4305">
                  <c:v>1609</c:v>
                </c:pt>
                <c:pt idx="4306">
                  <c:v>1610</c:v>
                </c:pt>
                <c:pt idx="4307">
                  <c:v>1611</c:v>
                </c:pt>
                <c:pt idx="4308">
                  <c:v>1611</c:v>
                </c:pt>
                <c:pt idx="4309">
                  <c:v>1611</c:v>
                </c:pt>
                <c:pt idx="4310">
                  <c:v>1611</c:v>
                </c:pt>
                <c:pt idx="4311">
                  <c:v>1611</c:v>
                </c:pt>
                <c:pt idx="4312">
                  <c:v>1611</c:v>
                </c:pt>
                <c:pt idx="4313">
                  <c:v>1612</c:v>
                </c:pt>
                <c:pt idx="4314">
                  <c:v>1613</c:v>
                </c:pt>
                <c:pt idx="4315">
                  <c:v>1614</c:v>
                </c:pt>
                <c:pt idx="4316">
                  <c:v>1614</c:v>
                </c:pt>
                <c:pt idx="4317">
                  <c:v>1614</c:v>
                </c:pt>
                <c:pt idx="4318">
                  <c:v>1614</c:v>
                </c:pt>
                <c:pt idx="4319">
                  <c:v>1614</c:v>
                </c:pt>
                <c:pt idx="4320">
                  <c:v>1614</c:v>
                </c:pt>
                <c:pt idx="4321">
                  <c:v>1614</c:v>
                </c:pt>
                <c:pt idx="4322">
                  <c:v>1614</c:v>
                </c:pt>
                <c:pt idx="4323">
                  <c:v>1614</c:v>
                </c:pt>
                <c:pt idx="4324">
                  <c:v>1615</c:v>
                </c:pt>
                <c:pt idx="4325">
                  <c:v>1615</c:v>
                </c:pt>
                <c:pt idx="4326">
                  <c:v>1615</c:v>
                </c:pt>
                <c:pt idx="4327">
                  <c:v>1615</c:v>
                </c:pt>
                <c:pt idx="4328">
                  <c:v>1616</c:v>
                </c:pt>
                <c:pt idx="4329">
                  <c:v>1617</c:v>
                </c:pt>
                <c:pt idx="4330">
                  <c:v>1618</c:v>
                </c:pt>
                <c:pt idx="4331">
                  <c:v>1619</c:v>
                </c:pt>
                <c:pt idx="4332">
                  <c:v>1620</c:v>
                </c:pt>
                <c:pt idx="4333">
                  <c:v>1621</c:v>
                </c:pt>
                <c:pt idx="4334">
                  <c:v>1621</c:v>
                </c:pt>
                <c:pt idx="4335">
                  <c:v>1621</c:v>
                </c:pt>
                <c:pt idx="4336">
                  <c:v>1621</c:v>
                </c:pt>
                <c:pt idx="4337">
                  <c:v>1621</c:v>
                </c:pt>
                <c:pt idx="4338">
                  <c:v>1621</c:v>
                </c:pt>
                <c:pt idx="4339">
                  <c:v>1621</c:v>
                </c:pt>
                <c:pt idx="4340">
                  <c:v>1621</c:v>
                </c:pt>
                <c:pt idx="4341">
                  <c:v>1621</c:v>
                </c:pt>
                <c:pt idx="4342">
                  <c:v>1622</c:v>
                </c:pt>
                <c:pt idx="4343">
                  <c:v>1623</c:v>
                </c:pt>
                <c:pt idx="4344">
                  <c:v>1624</c:v>
                </c:pt>
                <c:pt idx="4345">
                  <c:v>1625</c:v>
                </c:pt>
                <c:pt idx="4346">
                  <c:v>1626</c:v>
                </c:pt>
                <c:pt idx="4347">
                  <c:v>1627</c:v>
                </c:pt>
                <c:pt idx="4348">
                  <c:v>1627</c:v>
                </c:pt>
                <c:pt idx="4349">
                  <c:v>1628</c:v>
                </c:pt>
                <c:pt idx="4350">
                  <c:v>1629</c:v>
                </c:pt>
                <c:pt idx="4351">
                  <c:v>1630</c:v>
                </c:pt>
                <c:pt idx="4352">
                  <c:v>1630</c:v>
                </c:pt>
                <c:pt idx="4353">
                  <c:v>1631</c:v>
                </c:pt>
                <c:pt idx="4354">
                  <c:v>1631</c:v>
                </c:pt>
                <c:pt idx="4355">
                  <c:v>1631</c:v>
                </c:pt>
                <c:pt idx="4356">
                  <c:v>1631</c:v>
                </c:pt>
                <c:pt idx="4357">
                  <c:v>1631</c:v>
                </c:pt>
                <c:pt idx="4358">
                  <c:v>1631</c:v>
                </c:pt>
                <c:pt idx="4359">
                  <c:v>1632</c:v>
                </c:pt>
                <c:pt idx="4360">
                  <c:v>1632</c:v>
                </c:pt>
                <c:pt idx="4361">
                  <c:v>1632</c:v>
                </c:pt>
                <c:pt idx="4362">
                  <c:v>1632</c:v>
                </c:pt>
                <c:pt idx="4363">
                  <c:v>1632</c:v>
                </c:pt>
                <c:pt idx="4364">
                  <c:v>1633</c:v>
                </c:pt>
                <c:pt idx="4365">
                  <c:v>1633</c:v>
                </c:pt>
                <c:pt idx="4366">
                  <c:v>1633</c:v>
                </c:pt>
                <c:pt idx="4367">
                  <c:v>1634</c:v>
                </c:pt>
                <c:pt idx="4368">
                  <c:v>1635</c:v>
                </c:pt>
                <c:pt idx="4369">
                  <c:v>1635</c:v>
                </c:pt>
                <c:pt idx="4370">
                  <c:v>1635</c:v>
                </c:pt>
                <c:pt idx="4371">
                  <c:v>1635</c:v>
                </c:pt>
                <c:pt idx="4372">
                  <c:v>1635</c:v>
                </c:pt>
                <c:pt idx="4373">
                  <c:v>1635</c:v>
                </c:pt>
                <c:pt idx="4374">
                  <c:v>1635</c:v>
                </c:pt>
                <c:pt idx="4375">
                  <c:v>1635</c:v>
                </c:pt>
                <c:pt idx="4376">
                  <c:v>1635</c:v>
                </c:pt>
                <c:pt idx="4377">
                  <c:v>1635</c:v>
                </c:pt>
                <c:pt idx="4378">
                  <c:v>1635</c:v>
                </c:pt>
                <c:pt idx="4379">
                  <c:v>1635</c:v>
                </c:pt>
                <c:pt idx="4380">
                  <c:v>1635</c:v>
                </c:pt>
                <c:pt idx="4381">
                  <c:v>1635</c:v>
                </c:pt>
                <c:pt idx="4382">
                  <c:v>1635</c:v>
                </c:pt>
                <c:pt idx="4383">
                  <c:v>1635</c:v>
                </c:pt>
                <c:pt idx="4384">
                  <c:v>1635</c:v>
                </c:pt>
                <c:pt idx="4385">
                  <c:v>1635</c:v>
                </c:pt>
                <c:pt idx="4386">
                  <c:v>1635</c:v>
                </c:pt>
                <c:pt idx="4387">
                  <c:v>1635</c:v>
                </c:pt>
                <c:pt idx="4388">
                  <c:v>1635</c:v>
                </c:pt>
                <c:pt idx="4389">
                  <c:v>1636</c:v>
                </c:pt>
                <c:pt idx="4390">
                  <c:v>1636</c:v>
                </c:pt>
                <c:pt idx="4391">
                  <c:v>1636</c:v>
                </c:pt>
                <c:pt idx="4392">
                  <c:v>1637</c:v>
                </c:pt>
                <c:pt idx="4393">
                  <c:v>1637</c:v>
                </c:pt>
                <c:pt idx="4394">
                  <c:v>1637</c:v>
                </c:pt>
                <c:pt idx="4395">
                  <c:v>1637</c:v>
                </c:pt>
                <c:pt idx="4396">
                  <c:v>1637</c:v>
                </c:pt>
                <c:pt idx="4397">
                  <c:v>1637</c:v>
                </c:pt>
                <c:pt idx="4398">
                  <c:v>1637</c:v>
                </c:pt>
                <c:pt idx="4399">
                  <c:v>1637</c:v>
                </c:pt>
                <c:pt idx="4400">
                  <c:v>1637</c:v>
                </c:pt>
                <c:pt idx="4401">
                  <c:v>1637</c:v>
                </c:pt>
                <c:pt idx="4402">
                  <c:v>1637</c:v>
                </c:pt>
                <c:pt idx="4403">
                  <c:v>1638</c:v>
                </c:pt>
                <c:pt idx="4404">
                  <c:v>1639</c:v>
                </c:pt>
                <c:pt idx="4405">
                  <c:v>1640</c:v>
                </c:pt>
                <c:pt idx="4406">
                  <c:v>1641</c:v>
                </c:pt>
                <c:pt idx="4407">
                  <c:v>1642</c:v>
                </c:pt>
                <c:pt idx="4408">
                  <c:v>1643</c:v>
                </c:pt>
                <c:pt idx="4409">
                  <c:v>1644</c:v>
                </c:pt>
                <c:pt idx="4410">
                  <c:v>1644</c:v>
                </c:pt>
                <c:pt idx="4411">
                  <c:v>1645</c:v>
                </c:pt>
                <c:pt idx="4412">
                  <c:v>1645</c:v>
                </c:pt>
                <c:pt idx="4413">
                  <c:v>1645</c:v>
                </c:pt>
                <c:pt idx="4414">
                  <c:v>1646</c:v>
                </c:pt>
                <c:pt idx="4415">
                  <c:v>1646</c:v>
                </c:pt>
                <c:pt idx="4416">
                  <c:v>1647</c:v>
                </c:pt>
                <c:pt idx="4417">
                  <c:v>1647</c:v>
                </c:pt>
                <c:pt idx="4418">
                  <c:v>1647</c:v>
                </c:pt>
                <c:pt idx="4419">
                  <c:v>1648</c:v>
                </c:pt>
                <c:pt idx="4420">
                  <c:v>1648</c:v>
                </c:pt>
                <c:pt idx="4421">
                  <c:v>1648</c:v>
                </c:pt>
                <c:pt idx="4422">
                  <c:v>1649</c:v>
                </c:pt>
                <c:pt idx="4423">
                  <c:v>1650</c:v>
                </c:pt>
                <c:pt idx="4424">
                  <c:v>1651</c:v>
                </c:pt>
                <c:pt idx="4425">
                  <c:v>1651</c:v>
                </c:pt>
                <c:pt idx="4426">
                  <c:v>1651</c:v>
                </c:pt>
                <c:pt idx="4427">
                  <c:v>1652</c:v>
                </c:pt>
                <c:pt idx="4428">
                  <c:v>1652</c:v>
                </c:pt>
                <c:pt idx="4429">
                  <c:v>1653</c:v>
                </c:pt>
                <c:pt idx="4430">
                  <c:v>1654</c:v>
                </c:pt>
                <c:pt idx="4431">
                  <c:v>1655</c:v>
                </c:pt>
                <c:pt idx="4432">
                  <c:v>1655</c:v>
                </c:pt>
                <c:pt idx="4433">
                  <c:v>1655</c:v>
                </c:pt>
                <c:pt idx="4434">
                  <c:v>1655</c:v>
                </c:pt>
                <c:pt idx="4435">
                  <c:v>1655</c:v>
                </c:pt>
                <c:pt idx="4436">
                  <c:v>1655</c:v>
                </c:pt>
                <c:pt idx="4437">
                  <c:v>1655</c:v>
                </c:pt>
                <c:pt idx="4438">
                  <c:v>1655</c:v>
                </c:pt>
                <c:pt idx="4439">
                  <c:v>1655</c:v>
                </c:pt>
                <c:pt idx="4440">
                  <c:v>1655</c:v>
                </c:pt>
                <c:pt idx="4441">
                  <c:v>1655</c:v>
                </c:pt>
                <c:pt idx="4442">
                  <c:v>1655</c:v>
                </c:pt>
                <c:pt idx="4443">
                  <c:v>1655</c:v>
                </c:pt>
                <c:pt idx="4444">
                  <c:v>1655</c:v>
                </c:pt>
                <c:pt idx="4445">
                  <c:v>1655</c:v>
                </c:pt>
                <c:pt idx="4446">
                  <c:v>1655</c:v>
                </c:pt>
                <c:pt idx="4447">
                  <c:v>1655</c:v>
                </c:pt>
                <c:pt idx="4448">
                  <c:v>1655</c:v>
                </c:pt>
                <c:pt idx="4449">
                  <c:v>1655</c:v>
                </c:pt>
                <c:pt idx="4450">
                  <c:v>1655</c:v>
                </c:pt>
                <c:pt idx="4451">
                  <c:v>1656</c:v>
                </c:pt>
                <c:pt idx="4452">
                  <c:v>1656</c:v>
                </c:pt>
                <c:pt idx="4453">
                  <c:v>1656</c:v>
                </c:pt>
                <c:pt idx="4454">
                  <c:v>1656</c:v>
                </c:pt>
                <c:pt idx="4455">
                  <c:v>1656</c:v>
                </c:pt>
                <c:pt idx="4456">
                  <c:v>1656</c:v>
                </c:pt>
                <c:pt idx="4457">
                  <c:v>1656</c:v>
                </c:pt>
                <c:pt idx="4458">
                  <c:v>1656</c:v>
                </c:pt>
                <c:pt idx="4459">
                  <c:v>1656</c:v>
                </c:pt>
                <c:pt idx="4460">
                  <c:v>1656</c:v>
                </c:pt>
                <c:pt idx="4461">
                  <c:v>1656</c:v>
                </c:pt>
                <c:pt idx="4462">
                  <c:v>1656</c:v>
                </c:pt>
                <c:pt idx="4463">
                  <c:v>1657</c:v>
                </c:pt>
                <c:pt idx="4464">
                  <c:v>1657</c:v>
                </c:pt>
                <c:pt idx="4465">
                  <c:v>1658</c:v>
                </c:pt>
                <c:pt idx="4466">
                  <c:v>1659</c:v>
                </c:pt>
                <c:pt idx="4467">
                  <c:v>1660</c:v>
                </c:pt>
                <c:pt idx="4468">
                  <c:v>1660</c:v>
                </c:pt>
                <c:pt idx="4469">
                  <c:v>1661</c:v>
                </c:pt>
                <c:pt idx="4470">
                  <c:v>1661</c:v>
                </c:pt>
                <c:pt idx="4471">
                  <c:v>1661</c:v>
                </c:pt>
                <c:pt idx="4472">
                  <c:v>1662</c:v>
                </c:pt>
                <c:pt idx="4473">
                  <c:v>1662</c:v>
                </c:pt>
                <c:pt idx="4474">
                  <c:v>1662</c:v>
                </c:pt>
                <c:pt idx="4475">
                  <c:v>1662</c:v>
                </c:pt>
                <c:pt idx="4476">
                  <c:v>1662</c:v>
                </c:pt>
                <c:pt idx="4477">
                  <c:v>1662</c:v>
                </c:pt>
                <c:pt idx="4478">
                  <c:v>1663</c:v>
                </c:pt>
                <c:pt idx="4479">
                  <c:v>1664</c:v>
                </c:pt>
                <c:pt idx="4480">
                  <c:v>1665</c:v>
                </c:pt>
                <c:pt idx="4481">
                  <c:v>1665</c:v>
                </c:pt>
                <c:pt idx="4482">
                  <c:v>1665</c:v>
                </c:pt>
                <c:pt idx="4483">
                  <c:v>1666</c:v>
                </c:pt>
                <c:pt idx="4484">
                  <c:v>1666</c:v>
                </c:pt>
                <c:pt idx="4485">
                  <c:v>1667</c:v>
                </c:pt>
                <c:pt idx="4486">
                  <c:v>1668</c:v>
                </c:pt>
                <c:pt idx="4487">
                  <c:v>1669</c:v>
                </c:pt>
                <c:pt idx="4488">
                  <c:v>1670</c:v>
                </c:pt>
                <c:pt idx="4489">
                  <c:v>1671</c:v>
                </c:pt>
                <c:pt idx="4490">
                  <c:v>1672</c:v>
                </c:pt>
                <c:pt idx="4491">
                  <c:v>1673</c:v>
                </c:pt>
                <c:pt idx="4492">
                  <c:v>1673</c:v>
                </c:pt>
                <c:pt idx="4493">
                  <c:v>1673</c:v>
                </c:pt>
                <c:pt idx="4494">
                  <c:v>1673</c:v>
                </c:pt>
                <c:pt idx="4495">
                  <c:v>1673</c:v>
                </c:pt>
                <c:pt idx="4496">
                  <c:v>1673</c:v>
                </c:pt>
                <c:pt idx="4497">
                  <c:v>1673</c:v>
                </c:pt>
                <c:pt idx="4498">
                  <c:v>1673</c:v>
                </c:pt>
                <c:pt idx="4499">
                  <c:v>1673</c:v>
                </c:pt>
                <c:pt idx="4500">
                  <c:v>1673</c:v>
                </c:pt>
                <c:pt idx="4501">
                  <c:v>1673</c:v>
                </c:pt>
                <c:pt idx="4502">
                  <c:v>1673</c:v>
                </c:pt>
                <c:pt idx="4503">
                  <c:v>1674</c:v>
                </c:pt>
                <c:pt idx="4504">
                  <c:v>1674</c:v>
                </c:pt>
                <c:pt idx="4505">
                  <c:v>1674</c:v>
                </c:pt>
                <c:pt idx="4506">
                  <c:v>1674</c:v>
                </c:pt>
                <c:pt idx="4507">
                  <c:v>1674</c:v>
                </c:pt>
                <c:pt idx="4508">
                  <c:v>1674</c:v>
                </c:pt>
                <c:pt idx="4509">
                  <c:v>1675</c:v>
                </c:pt>
                <c:pt idx="4510">
                  <c:v>1675</c:v>
                </c:pt>
                <c:pt idx="4511">
                  <c:v>1676</c:v>
                </c:pt>
                <c:pt idx="4512">
                  <c:v>1676</c:v>
                </c:pt>
                <c:pt idx="4513">
                  <c:v>1676</c:v>
                </c:pt>
                <c:pt idx="4514">
                  <c:v>1677</c:v>
                </c:pt>
                <c:pt idx="4515">
                  <c:v>1677</c:v>
                </c:pt>
                <c:pt idx="4516">
                  <c:v>1677</c:v>
                </c:pt>
                <c:pt idx="4517">
                  <c:v>1677</c:v>
                </c:pt>
                <c:pt idx="4518">
                  <c:v>1677</c:v>
                </c:pt>
                <c:pt idx="4519">
                  <c:v>1677</c:v>
                </c:pt>
                <c:pt idx="4520">
                  <c:v>1678</c:v>
                </c:pt>
                <c:pt idx="4521">
                  <c:v>1679</c:v>
                </c:pt>
                <c:pt idx="4522">
                  <c:v>1680</c:v>
                </c:pt>
                <c:pt idx="4523">
                  <c:v>1681</c:v>
                </c:pt>
                <c:pt idx="4524">
                  <c:v>1681</c:v>
                </c:pt>
                <c:pt idx="4525">
                  <c:v>1682</c:v>
                </c:pt>
                <c:pt idx="4526">
                  <c:v>1682</c:v>
                </c:pt>
                <c:pt idx="4527">
                  <c:v>1683</c:v>
                </c:pt>
                <c:pt idx="4528">
                  <c:v>1684</c:v>
                </c:pt>
                <c:pt idx="4529">
                  <c:v>1684</c:v>
                </c:pt>
                <c:pt idx="4530">
                  <c:v>1684</c:v>
                </c:pt>
                <c:pt idx="4531">
                  <c:v>1684</c:v>
                </c:pt>
                <c:pt idx="4532">
                  <c:v>1684</c:v>
                </c:pt>
                <c:pt idx="4533">
                  <c:v>1685</c:v>
                </c:pt>
                <c:pt idx="4534">
                  <c:v>1686</c:v>
                </c:pt>
                <c:pt idx="4535">
                  <c:v>1686</c:v>
                </c:pt>
                <c:pt idx="4536">
                  <c:v>1686</c:v>
                </c:pt>
                <c:pt idx="4537">
                  <c:v>1686</c:v>
                </c:pt>
                <c:pt idx="4538">
                  <c:v>1686</c:v>
                </c:pt>
                <c:pt idx="4539">
                  <c:v>1687</c:v>
                </c:pt>
                <c:pt idx="4540">
                  <c:v>1688</c:v>
                </c:pt>
                <c:pt idx="4541">
                  <c:v>1689</c:v>
                </c:pt>
                <c:pt idx="4542">
                  <c:v>1690</c:v>
                </c:pt>
                <c:pt idx="4543">
                  <c:v>1690</c:v>
                </c:pt>
                <c:pt idx="4544">
                  <c:v>1690</c:v>
                </c:pt>
                <c:pt idx="4545">
                  <c:v>1690</c:v>
                </c:pt>
                <c:pt idx="4546">
                  <c:v>1691</c:v>
                </c:pt>
                <c:pt idx="4547">
                  <c:v>1691</c:v>
                </c:pt>
                <c:pt idx="4548">
                  <c:v>1692</c:v>
                </c:pt>
                <c:pt idx="4549">
                  <c:v>1692</c:v>
                </c:pt>
                <c:pt idx="4550">
                  <c:v>1692</c:v>
                </c:pt>
                <c:pt idx="4551">
                  <c:v>1692</c:v>
                </c:pt>
                <c:pt idx="4552">
                  <c:v>1692</c:v>
                </c:pt>
                <c:pt idx="4553">
                  <c:v>1692</c:v>
                </c:pt>
                <c:pt idx="4554">
                  <c:v>1693</c:v>
                </c:pt>
                <c:pt idx="4555">
                  <c:v>1693</c:v>
                </c:pt>
                <c:pt idx="4556">
                  <c:v>1693</c:v>
                </c:pt>
                <c:pt idx="4557">
                  <c:v>1694</c:v>
                </c:pt>
                <c:pt idx="4558">
                  <c:v>1694</c:v>
                </c:pt>
                <c:pt idx="4559">
                  <c:v>1694</c:v>
                </c:pt>
                <c:pt idx="4560">
                  <c:v>1695</c:v>
                </c:pt>
                <c:pt idx="4561">
                  <c:v>1695</c:v>
                </c:pt>
                <c:pt idx="4562">
                  <c:v>1696</c:v>
                </c:pt>
                <c:pt idx="4563">
                  <c:v>1696</c:v>
                </c:pt>
                <c:pt idx="4564">
                  <c:v>1696</c:v>
                </c:pt>
                <c:pt idx="4565">
                  <c:v>1696</c:v>
                </c:pt>
                <c:pt idx="4566">
                  <c:v>1696</c:v>
                </c:pt>
                <c:pt idx="4567">
                  <c:v>1696</c:v>
                </c:pt>
                <c:pt idx="4568">
                  <c:v>1696</c:v>
                </c:pt>
                <c:pt idx="4569">
                  <c:v>1696</c:v>
                </c:pt>
                <c:pt idx="4570">
                  <c:v>1696</c:v>
                </c:pt>
                <c:pt idx="4571">
                  <c:v>1696</c:v>
                </c:pt>
                <c:pt idx="4572">
                  <c:v>1696</c:v>
                </c:pt>
                <c:pt idx="4573">
                  <c:v>1696</c:v>
                </c:pt>
                <c:pt idx="4574">
                  <c:v>1696</c:v>
                </c:pt>
                <c:pt idx="4575">
                  <c:v>1696</c:v>
                </c:pt>
                <c:pt idx="4576">
                  <c:v>1696</c:v>
                </c:pt>
                <c:pt idx="4577">
                  <c:v>1696</c:v>
                </c:pt>
                <c:pt idx="4578">
                  <c:v>1696</c:v>
                </c:pt>
                <c:pt idx="4579">
                  <c:v>1696</c:v>
                </c:pt>
                <c:pt idx="4580">
                  <c:v>1696</c:v>
                </c:pt>
                <c:pt idx="4581">
                  <c:v>1696</c:v>
                </c:pt>
                <c:pt idx="4582">
                  <c:v>1697</c:v>
                </c:pt>
                <c:pt idx="4583">
                  <c:v>1697</c:v>
                </c:pt>
                <c:pt idx="4584">
                  <c:v>1697</c:v>
                </c:pt>
                <c:pt idx="4585">
                  <c:v>1697</c:v>
                </c:pt>
                <c:pt idx="4586">
                  <c:v>1697</c:v>
                </c:pt>
                <c:pt idx="4587">
                  <c:v>1697</c:v>
                </c:pt>
                <c:pt idx="4588">
                  <c:v>1697</c:v>
                </c:pt>
                <c:pt idx="4589">
                  <c:v>1697</c:v>
                </c:pt>
                <c:pt idx="4590">
                  <c:v>1697</c:v>
                </c:pt>
                <c:pt idx="4591">
                  <c:v>1697</c:v>
                </c:pt>
                <c:pt idx="4592">
                  <c:v>1697</c:v>
                </c:pt>
                <c:pt idx="4593">
                  <c:v>1697</c:v>
                </c:pt>
                <c:pt idx="4594">
                  <c:v>1697</c:v>
                </c:pt>
                <c:pt idx="4595">
                  <c:v>1697</c:v>
                </c:pt>
                <c:pt idx="4596">
                  <c:v>1698</c:v>
                </c:pt>
                <c:pt idx="4597">
                  <c:v>1698</c:v>
                </c:pt>
                <c:pt idx="4598">
                  <c:v>1699</c:v>
                </c:pt>
                <c:pt idx="4599">
                  <c:v>1699</c:v>
                </c:pt>
                <c:pt idx="4600">
                  <c:v>1699</c:v>
                </c:pt>
                <c:pt idx="4601">
                  <c:v>1700</c:v>
                </c:pt>
                <c:pt idx="4602">
                  <c:v>1701</c:v>
                </c:pt>
                <c:pt idx="4603">
                  <c:v>1701</c:v>
                </c:pt>
                <c:pt idx="4604">
                  <c:v>1702</c:v>
                </c:pt>
                <c:pt idx="4605">
                  <c:v>1703</c:v>
                </c:pt>
                <c:pt idx="4606">
                  <c:v>1704</c:v>
                </c:pt>
                <c:pt idx="4607">
                  <c:v>1704</c:v>
                </c:pt>
                <c:pt idx="4608">
                  <c:v>1704</c:v>
                </c:pt>
                <c:pt idx="4609">
                  <c:v>1705</c:v>
                </c:pt>
                <c:pt idx="4610">
                  <c:v>1706</c:v>
                </c:pt>
                <c:pt idx="4611">
                  <c:v>1707</c:v>
                </c:pt>
                <c:pt idx="4612">
                  <c:v>1708</c:v>
                </c:pt>
                <c:pt idx="4613">
                  <c:v>1709</c:v>
                </c:pt>
                <c:pt idx="4614">
                  <c:v>1710</c:v>
                </c:pt>
                <c:pt idx="4615">
                  <c:v>1710</c:v>
                </c:pt>
                <c:pt idx="4616">
                  <c:v>1710</c:v>
                </c:pt>
                <c:pt idx="4617">
                  <c:v>1710</c:v>
                </c:pt>
                <c:pt idx="4618">
                  <c:v>1711</c:v>
                </c:pt>
                <c:pt idx="4619">
                  <c:v>1712</c:v>
                </c:pt>
                <c:pt idx="4620">
                  <c:v>1712</c:v>
                </c:pt>
                <c:pt idx="4621">
                  <c:v>1712</c:v>
                </c:pt>
                <c:pt idx="4622">
                  <c:v>1712</c:v>
                </c:pt>
                <c:pt idx="4623">
                  <c:v>1712</c:v>
                </c:pt>
                <c:pt idx="4624">
                  <c:v>1712</c:v>
                </c:pt>
                <c:pt idx="4625">
                  <c:v>1712</c:v>
                </c:pt>
                <c:pt idx="4626">
                  <c:v>1712</c:v>
                </c:pt>
                <c:pt idx="4627">
                  <c:v>1713</c:v>
                </c:pt>
                <c:pt idx="4628">
                  <c:v>1713</c:v>
                </c:pt>
                <c:pt idx="4629">
                  <c:v>1714</c:v>
                </c:pt>
                <c:pt idx="4630">
                  <c:v>1714</c:v>
                </c:pt>
                <c:pt idx="4631">
                  <c:v>1715</c:v>
                </c:pt>
                <c:pt idx="4632">
                  <c:v>1716</c:v>
                </c:pt>
                <c:pt idx="4633">
                  <c:v>1716</c:v>
                </c:pt>
                <c:pt idx="4634">
                  <c:v>1716</c:v>
                </c:pt>
                <c:pt idx="4635">
                  <c:v>1717</c:v>
                </c:pt>
                <c:pt idx="4636">
                  <c:v>1717</c:v>
                </c:pt>
                <c:pt idx="4637">
                  <c:v>1717</c:v>
                </c:pt>
                <c:pt idx="4638">
                  <c:v>1717</c:v>
                </c:pt>
                <c:pt idx="4639">
                  <c:v>1717</c:v>
                </c:pt>
                <c:pt idx="4640">
                  <c:v>1717</c:v>
                </c:pt>
                <c:pt idx="4641">
                  <c:v>1717</c:v>
                </c:pt>
                <c:pt idx="4642">
                  <c:v>1717</c:v>
                </c:pt>
                <c:pt idx="4643">
                  <c:v>1717</c:v>
                </c:pt>
                <c:pt idx="4644">
                  <c:v>1717</c:v>
                </c:pt>
                <c:pt idx="4645">
                  <c:v>1717</c:v>
                </c:pt>
                <c:pt idx="4646">
                  <c:v>1717</c:v>
                </c:pt>
                <c:pt idx="4647">
                  <c:v>1717</c:v>
                </c:pt>
                <c:pt idx="4648">
                  <c:v>1717</c:v>
                </c:pt>
                <c:pt idx="4649">
                  <c:v>1717</c:v>
                </c:pt>
                <c:pt idx="4650">
                  <c:v>1717</c:v>
                </c:pt>
                <c:pt idx="4651">
                  <c:v>1718</c:v>
                </c:pt>
                <c:pt idx="4652">
                  <c:v>1718</c:v>
                </c:pt>
                <c:pt idx="4653">
                  <c:v>1718</c:v>
                </c:pt>
                <c:pt idx="4654">
                  <c:v>1718</c:v>
                </c:pt>
                <c:pt idx="4655">
                  <c:v>1718</c:v>
                </c:pt>
                <c:pt idx="4656">
                  <c:v>1719</c:v>
                </c:pt>
                <c:pt idx="4657">
                  <c:v>1719</c:v>
                </c:pt>
                <c:pt idx="4658">
                  <c:v>1719</c:v>
                </c:pt>
                <c:pt idx="4659">
                  <c:v>1719</c:v>
                </c:pt>
                <c:pt idx="4660">
                  <c:v>1719</c:v>
                </c:pt>
                <c:pt idx="4661">
                  <c:v>1719</c:v>
                </c:pt>
                <c:pt idx="4662">
                  <c:v>1719</c:v>
                </c:pt>
                <c:pt idx="4663">
                  <c:v>1719</c:v>
                </c:pt>
                <c:pt idx="4664">
                  <c:v>1719</c:v>
                </c:pt>
                <c:pt idx="4665">
                  <c:v>1720</c:v>
                </c:pt>
                <c:pt idx="4666">
                  <c:v>1720</c:v>
                </c:pt>
                <c:pt idx="4667">
                  <c:v>1720</c:v>
                </c:pt>
                <c:pt idx="4668">
                  <c:v>1720</c:v>
                </c:pt>
                <c:pt idx="4669">
                  <c:v>1720</c:v>
                </c:pt>
                <c:pt idx="4670">
                  <c:v>1720</c:v>
                </c:pt>
                <c:pt idx="4671">
                  <c:v>1720</c:v>
                </c:pt>
                <c:pt idx="4672">
                  <c:v>1720</c:v>
                </c:pt>
                <c:pt idx="4673">
                  <c:v>1720</c:v>
                </c:pt>
                <c:pt idx="4674">
                  <c:v>1720</c:v>
                </c:pt>
                <c:pt idx="4675">
                  <c:v>1720</c:v>
                </c:pt>
                <c:pt idx="4676">
                  <c:v>1720</c:v>
                </c:pt>
                <c:pt idx="4677">
                  <c:v>1720</c:v>
                </c:pt>
                <c:pt idx="4678">
                  <c:v>1720</c:v>
                </c:pt>
                <c:pt idx="4679">
                  <c:v>1720</c:v>
                </c:pt>
                <c:pt idx="4680">
                  <c:v>1720</c:v>
                </c:pt>
                <c:pt idx="4681">
                  <c:v>1720</c:v>
                </c:pt>
                <c:pt idx="4682">
                  <c:v>1720</c:v>
                </c:pt>
                <c:pt idx="4683">
                  <c:v>1720</c:v>
                </c:pt>
                <c:pt idx="4684">
                  <c:v>1720</c:v>
                </c:pt>
                <c:pt idx="4685">
                  <c:v>1720</c:v>
                </c:pt>
                <c:pt idx="4686">
                  <c:v>1720</c:v>
                </c:pt>
                <c:pt idx="4687">
                  <c:v>1720</c:v>
                </c:pt>
                <c:pt idx="4688">
                  <c:v>1720</c:v>
                </c:pt>
                <c:pt idx="4689">
                  <c:v>1720</c:v>
                </c:pt>
                <c:pt idx="4690">
                  <c:v>1720</c:v>
                </c:pt>
                <c:pt idx="4691">
                  <c:v>1720</c:v>
                </c:pt>
                <c:pt idx="4692">
                  <c:v>1720</c:v>
                </c:pt>
                <c:pt idx="4693">
                  <c:v>1720</c:v>
                </c:pt>
                <c:pt idx="4694">
                  <c:v>1721</c:v>
                </c:pt>
                <c:pt idx="4695">
                  <c:v>1721</c:v>
                </c:pt>
                <c:pt idx="4696">
                  <c:v>1721</c:v>
                </c:pt>
                <c:pt idx="4697">
                  <c:v>1721</c:v>
                </c:pt>
                <c:pt idx="4698">
                  <c:v>1721</c:v>
                </c:pt>
                <c:pt idx="4699">
                  <c:v>1721</c:v>
                </c:pt>
                <c:pt idx="4700">
                  <c:v>1721</c:v>
                </c:pt>
                <c:pt idx="4701">
                  <c:v>1721</c:v>
                </c:pt>
                <c:pt idx="4702">
                  <c:v>1721</c:v>
                </c:pt>
                <c:pt idx="4703">
                  <c:v>1721</c:v>
                </c:pt>
                <c:pt idx="4704">
                  <c:v>1721</c:v>
                </c:pt>
                <c:pt idx="4705">
                  <c:v>1721</c:v>
                </c:pt>
                <c:pt idx="4706">
                  <c:v>1721</c:v>
                </c:pt>
                <c:pt idx="4707">
                  <c:v>1721</c:v>
                </c:pt>
                <c:pt idx="4708">
                  <c:v>1721</c:v>
                </c:pt>
                <c:pt idx="4709">
                  <c:v>1721</c:v>
                </c:pt>
                <c:pt idx="4710">
                  <c:v>1721</c:v>
                </c:pt>
                <c:pt idx="4711">
                  <c:v>1722</c:v>
                </c:pt>
                <c:pt idx="4712">
                  <c:v>1722</c:v>
                </c:pt>
                <c:pt idx="4713">
                  <c:v>1723</c:v>
                </c:pt>
                <c:pt idx="4714">
                  <c:v>1724</c:v>
                </c:pt>
                <c:pt idx="4715">
                  <c:v>1724</c:v>
                </c:pt>
                <c:pt idx="4716">
                  <c:v>1724</c:v>
                </c:pt>
                <c:pt idx="4717">
                  <c:v>1725</c:v>
                </c:pt>
                <c:pt idx="4718">
                  <c:v>1725</c:v>
                </c:pt>
                <c:pt idx="4719">
                  <c:v>1726</c:v>
                </c:pt>
                <c:pt idx="4720">
                  <c:v>1726</c:v>
                </c:pt>
                <c:pt idx="4721">
                  <c:v>1726</c:v>
                </c:pt>
                <c:pt idx="4722">
                  <c:v>1726</c:v>
                </c:pt>
                <c:pt idx="4723">
                  <c:v>1726</c:v>
                </c:pt>
                <c:pt idx="4724">
                  <c:v>1726</c:v>
                </c:pt>
                <c:pt idx="4725">
                  <c:v>1726</c:v>
                </c:pt>
                <c:pt idx="4726">
                  <c:v>1726</c:v>
                </c:pt>
                <c:pt idx="4727">
                  <c:v>1726</c:v>
                </c:pt>
                <c:pt idx="4728">
                  <c:v>1726</c:v>
                </c:pt>
                <c:pt idx="4729">
                  <c:v>1727</c:v>
                </c:pt>
                <c:pt idx="4730">
                  <c:v>1727</c:v>
                </c:pt>
                <c:pt idx="4731">
                  <c:v>1727</c:v>
                </c:pt>
                <c:pt idx="4732">
                  <c:v>1727</c:v>
                </c:pt>
                <c:pt idx="4733">
                  <c:v>1727</c:v>
                </c:pt>
                <c:pt idx="4734">
                  <c:v>1727</c:v>
                </c:pt>
                <c:pt idx="4735">
                  <c:v>1728</c:v>
                </c:pt>
                <c:pt idx="4736">
                  <c:v>1728</c:v>
                </c:pt>
                <c:pt idx="4737">
                  <c:v>1728</c:v>
                </c:pt>
                <c:pt idx="4738">
                  <c:v>1728</c:v>
                </c:pt>
                <c:pt idx="4739">
                  <c:v>1728</c:v>
                </c:pt>
                <c:pt idx="4740">
                  <c:v>1728</c:v>
                </c:pt>
                <c:pt idx="4741">
                  <c:v>1729</c:v>
                </c:pt>
                <c:pt idx="4742">
                  <c:v>1729</c:v>
                </c:pt>
                <c:pt idx="4743">
                  <c:v>1730</c:v>
                </c:pt>
                <c:pt idx="4744">
                  <c:v>1730</c:v>
                </c:pt>
                <c:pt idx="4745">
                  <c:v>1730</c:v>
                </c:pt>
                <c:pt idx="4746">
                  <c:v>1730</c:v>
                </c:pt>
                <c:pt idx="4747">
                  <c:v>1730</c:v>
                </c:pt>
                <c:pt idx="4748">
                  <c:v>1730</c:v>
                </c:pt>
                <c:pt idx="4749">
                  <c:v>1730</c:v>
                </c:pt>
                <c:pt idx="4750">
                  <c:v>1730</c:v>
                </c:pt>
                <c:pt idx="4751">
                  <c:v>1730</c:v>
                </c:pt>
                <c:pt idx="4752">
                  <c:v>1730</c:v>
                </c:pt>
                <c:pt idx="4753">
                  <c:v>1730</c:v>
                </c:pt>
                <c:pt idx="4754">
                  <c:v>1730</c:v>
                </c:pt>
                <c:pt idx="4755">
                  <c:v>1730</c:v>
                </c:pt>
                <c:pt idx="4756">
                  <c:v>1730</c:v>
                </c:pt>
                <c:pt idx="4757">
                  <c:v>1730</c:v>
                </c:pt>
                <c:pt idx="4758">
                  <c:v>1730</c:v>
                </c:pt>
                <c:pt idx="4759">
                  <c:v>1730</c:v>
                </c:pt>
                <c:pt idx="4760">
                  <c:v>1730</c:v>
                </c:pt>
                <c:pt idx="4761">
                  <c:v>1730</c:v>
                </c:pt>
                <c:pt idx="4762">
                  <c:v>1730</c:v>
                </c:pt>
                <c:pt idx="4763">
                  <c:v>1730</c:v>
                </c:pt>
                <c:pt idx="4764">
                  <c:v>1730</c:v>
                </c:pt>
                <c:pt idx="4765">
                  <c:v>1730</c:v>
                </c:pt>
                <c:pt idx="4766">
                  <c:v>1730</c:v>
                </c:pt>
                <c:pt idx="4767">
                  <c:v>1730</c:v>
                </c:pt>
                <c:pt idx="4768">
                  <c:v>1731</c:v>
                </c:pt>
                <c:pt idx="4769">
                  <c:v>1731</c:v>
                </c:pt>
                <c:pt idx="4770">
                  <c:v>1731</c:v>
                </c:pt>
                <c:pt idx="4771">
                  <c:v>1731</c:v>
                </c:pt>
                <c:pt idx="4772">
                  <c:v>1731</c:v>
                </c:pt>
                <c:pt idx="4773">
                  <c:v>1731</c:v>
                </c:pt>
                <c:pt idx="4774">
                  <c:v>1731</c:v>
                </c:pt>
                <c:pt idx="4775">
                  <c:v>1731</c:v>
                </c:pt>
                <c:pt idx="4776">
                  <c:v>1732</c:v>
                </c:pt>
                <c:pt idx="4777">
                  <c:v>1732</c:v>
                </c:pt>
                <c:pt idx="4778">
                  <c:v>1732</c:v>
                </c:pt>
                <c:pt idx="4779">
                  <c:v>1732</c:v>
                </c:pt>
                <c:pt idx="4780">
                  <c:v>1732</c:v>
                </c:pt>
                <c:pt idx="4781">
                  <c:v>1732</c:v>
                </c:pt>
                <c:pt idx="4782">
                  <c:v>1732</c:v>
                </c:pt>
                <c:pt idx="4783">
                  <c:v>1732</c:v>
                </c:pt>
                <c:pt idx="4784">
                  <c:v>1732</c:v>
                </c:pt>
                <c:pt idx="4785">
                  <c:v>1732</c:v>
                </c:pt>
                <c:pt idx="4786">
                  <c:v>1732</c:v>
                </c:pt>
                <c:pt idx="4787">
                  <c:v>1732</c:v>
                </c:pt>
                <c:pt idx="4788">
                  <c:v>1732</c:v>
                </c:pt>
                <c:pt idx="4789">
                  <c:v>1732</c:v>
                </c:pt>
                <c:pt idx="4790">
                  <c:v>1732</c:v>
                </c:pt>
                <c:pt idx="4791">
                  <c:v>1733</c:v>
                </c:pt>
                <c:pt idx="4792">
                  <c:v>1733</c:v>
                </c:pt>
                <c:pt idx="4793">
                  <c:v>1733</c:v>
                </c:pt>
                <c:pt idx="4794">
                  <c:v>1733</c:v>
                </c:pt>
                <c:pt idx="4795">
                  <c:v>1733</c:v>
                </c:pt>
                <c:pt idx="4796">
                  <c:v>1733</c:v>
                </c:pt>
                <c:pt idx="4797">
                  <c:v>1733</c:v>
                </c:pt>
                <c:pt idx="4798">
                  <c:v>1733</c:v>
                </c:pt>
                <c:pt idx="4799">
                  <c:v>1733</c:v>
                </c:pt>
                <c:pt idx="4800">
                  <c:v>1733</c:v>
                </c:pt>
                <c:pt idx="4801">
                  <c:v>1733</c:v>
                </c:pt>
                <c:pt idx="4802">
                  <c:v>1733</c:v>
                </c:pt>
                <c:pt idx="4803">
                  <c:v>1733</c:v>
                </c:pt>
                <c:pt idx="4804">
                  <c:v>1734</c:v>
                </c:pt>
                <c:pt idx="4805">
                  <c:v>1735</c:v>
                </c:pt>
                <c:pt idx="4806">
                  <c:v>1735</c:v>
                </c:pt>
                <c:pt idx="4807">
                  <c:v>1736</c:v>
                </c:pt>
                <c:pt idx="4808">
                  <c:v>1737</c:v>
                </c:pt>
                <c:pt idx="4809">
                  <c:v>1738</c:v>
                </c:pt>
                <c:pt idx="4810">
                  <c:v>1739</c:v>
                </c:pt>
                <c:pt idx="4811">
                  <c:v>1740</c:v>
                </c:pt>
                <c:pt idx="4812">
                  <c:v>1741</c:v>
                </c:pt>
                <c:pt idx="4813">
                  <c:v>1742</c:v>
                </c:pt>
                <c:pt idx="4814">
                  <c:v>1742</c:v>
                </c:pt>
                <c:pt idx="4815">
                  <c:v>1743</c:v>
                </c:pt>
                <c:pt idx="4816">
                  <c:v>1744</c:v>
                </c:pt>
                <c:pt idx="4817">
                  <c:v>1744</c:v>
                </c:pt>
                <c:pt idx="4818">
                  <c:v>1744</c:v>
                </c:pt>
                <c:pt idx="4819">
                  <c:v>1744</c:v>
                </c:pt>
                <c:pt idx="4820">
                  <c:v>1744</c:v>
                </c:pt>
                <c:pt idx="4821">
                  <c:v>1744</c:v>
                </c:pt>
                <c:pt idx="4822">
                  <c:v>1744</c:v>
                </c:pt>
                <c:pt idx="4823">
                  <c:v>1745</c:v>
                </c:pt>
                <c:pt idx="4824">
                  <c:v>1745</c:v>
                </c:pt>
                <c:pt idx="4825">
                  <c:v>1745</c:v>
                </c:pt>
                <c:pt idx="4826">
                  <c:v>1745</c:v>
                </c:pt>
                <c:pt idx="4827">
                  <c:v>1745</c:v>
                </c:pt>
                <c:pt idx="4828">
                  <c:v>1745</c:v>
                </c:pt>
                <c:pt idx="4829">
                  <c:v>1745</c:v>
                </c:pt>
                <c:pt idx="4830">
                  <c:v>1745</c:v>
                </c:pt>
                <c:pt idx="4831">
                  <c:v>1745</c:v>
                </c:pt>
                <c:pt idx="4832">
                  <c:v>1745</c:v>
                </c:pt>
                <c:pt idx="4833">
                  <c:v>1746</c:v>
                </c:pt>
                <c:pt idx="4834">
                  <c:v>1746</c:v>
                </c:pt>
                <c:pt idx="4835">
                  <c:v>1746</c:v>
                </c:pt>
                <c:pt idx="4836">
                  <c:v>1746</c:v>
                </c:pt>
                <c:pt idx="4837">
                  <c:v>1747</c:v>
                </c:pt>
                <c:pt idx="4838">
                  <c:v>1748</c:v>
                </c:pt>
                <c:pt idx="4839">
                  <c:v>1748</c:v>
                </c:pt>
                <c:pt idx="4840">
                  <c:v>1748</c:v>
                </c:pt>
                <c:pt idx="4841">
                  <c:v>1748</c:v>
                </c:pt>
                <c:pt idx="4842">
                  <c:v>1748</c:v>
                </c:pt>
                <c:pt idx="4843">
                  <c:v>1748</c:v>
                </c:pt>
                <c:pt idx="4844">
                  <c:v>1748</c:v>
                </c:pt>
                <c:pt idx="4845">
                  <c:v>1748</c:v>
                </c:pt>
                <c:pt idx="4846">
                  <c:v>1749</c:v>
                </c:pt>
                <c:pt idx="4847">
                  <c:v>1749</c:v>
                </c:pt>
                <c:pt idx="4848">
                  <c:v>1749</c:v>
                </c:pt>
                <c:pt idx="4849">
                  <c:v>1749</c:v>
                </c:pt>
                <c:pt idx="4850">
                  <c:v>1749</c:v>
                </c:pt>
                <c:pt idx="4851">
                  <c:v>1749</c:v>
                </c:pt>
                <c:pt idx="4852">
                  <c:v>1749</c:v>
                </c:pt>
                <c:pt idx="4853">
                  <c:v>1749</c:v>
                </c:pt>
                <c:pt idx="4854">
                  <c:v>1749</c:v>
                </c:pt>
                <c:pt idx="4855">
                  <c:v>1749</c:v>
                </c:pt>
                <c:pt idx="4856">
                  <c:v>1749</c:v>
                </c:pt>
                <c:pt idx="4857">
                  <c:v>1750</c:v>
                </c:pt>
                <c:pt idx="4858">
                  <c:v>1751</c:v>
                </c:pt>
                <c:pt idx="4859">
                  <c:v>1752</c:v>
                </c:pt>
                <c:pt idx="4860">
                  <c:v>1753</c:v>
                </c:pt>
                <c:pt idx="4861">
                  <c:v>1753</c:v>
                </c:pt>
                <c:pt idx="4862">
                  <c:v>1754</c:v>
                </c:pt>
                <c:pt idx="4863">
                  <c:v>1755</c:v>
                </c:pt>
                <c:pt idx="4864">
                  <c:v>1756</c:v>
                </c:pt>
                <c:pt idx="4865">
                  <c:v>1756</c:v>
                </c:pt>
                <c:pt idx="4866">
                  <c:v>1756</c:v>
                </c:pt>
                <c:pt idx="4867">
                  <c:v>1756</c:v>
                </c:pt>
                <c:pt idx="4868">
                  <c:v>1756</c:v>
                </c:pt>
                <c:pt idx="4869">
                  <c:v>1756</c:v>
                </c:pt>
                <c:pt idx="4870">
                  <c:v>1757</c:v>
                </c:pt>
                <c:pt idx="4871">
                  <c:v>1758</c:v>
                </c:pt>
                <c:pt idx="4872">
                  <c:v>1759</c:v>
                </c:pt>
                <c:pt idx="4873">
                  <c:v>1760</c:v>
                </c:pt>
                <c:pt idx="4874">
                  <c:v>1760</c:v>
                </c:pt>
                <c:pt idx="4875">
                  <c:v>1760</c:v>
                </c:pt>
                <c:pt idx="4876">
                  <c:v>1761</c:v>
                </c:pt>
                <c:pt idx="4877">
                  <c:v>1761</c:v>
                </c:pt>
                <c:pt idx="4878">
                  <c:v>1761</c:v>
                </c:pt>
                <c:pt idx="4879">
                  <c:v>1762</c:v>
                </c:pt>
                <c:pt idx="4880">
                  <c:v>1763</c:v>
                </c:pt>
                <c:pt idx="4881">
                  <c:v>1764</c:v>
                </c:pt>
                <c:pt idx="4882">
                  <c:v>1764</c:v>
                </c:pt>
                <c:pt idx="4883">
                  <c:v>1764</c:v>
                </c:pt>
                <c:pt idx="4884">
                  <c:v>1764</c:v>
                </c:pt>
                <c:pt idx="4885">
                  <c:v>1764</c:v>
                </c:pt>
                <c:pt idx="4886">
                  <c:v>1764</c:v>
                </c:pt>
                <c:pt idx="4887">
                  <c:v>1764</c:v>
                </c:pt>
                <c:pt idx="4888">
                  <c:v>1764</c:v>
                </c:pt>
                <c:pt idx="4889">
                  <c:v>1764</c:v>
                </c:pt>
                <c:pt idx="4890">
                  <c:v>1765</c:v>
                </c:pt>
                <c:pt idx="4891">
                  <c:v>1765</c:v>
                </c:pt>
                <c:pt idx="4892">
                  <c:v>1765</c:v>
                </c:pt>
                <c:pt idx="4893">
                  <c:v>1766</c:v>
                </c:pt>
                <c:pt idx="4894">
                  <c:v>1767</c:v>
                </c:pt>
                <c:pt idx="4895">
                  <c:v>1768</c:v>
                </c:pt>
                <c:pt idx="4896">
                  <c:v>1769</c:v>
                </c:pt>
                <c:pt idx="4897">
                  <c:v>1769</c:v>
                </c:pt>
                <c:pt idx="4898">
                  <c:v>1769</c:v>
                </c:pt>
                <c:pt idx="4899">
                  <c:v>1769</c:v>
                </c:pt>
                <c:pt idx="4900">
                  <c:v>1769</c:v>
                </c:pt>
                <c:pt idx="4901">
                  <c:v>1770</c:v>
                </c:pt>
                <c:pt idx="4902">
                  <c:v>1771</c:v>
                </c:pt>
                <c:pt idx="4903">
                  <c:v>1772</c:v>
                </c:pt>
                <c:pt idx="4904">
                  <c:v>1772</c:v>
                </c:pt>
                <c:pt idx="4905">
                  <c:v>1772</c:v>
                </c:pt>
                <c:pt idx="4906">
                  <c:v>1772</c:v>
                </c:pt>
                <c:pt idx="4907">
                  <c:v>1772</c:v>
                </c:pt>
                <c:pt idx="4908">
                  <c:v>1772</c:v>
                </c:pt>
                <c:pt idx="4909">
                  <c:v>1772</c:v>
                </c:pt>
                <c:pt idx="4910">
                  <c:v>1772</c:v>
                </c:pt>
                <c:pt idx="4911">
                  <c:v>1772</c:v>
                </c:pt>
                <c:pt idx="4912">
                  <c:v>1772</c:v>
                </c:pt>
                <c:pt idx="4913">
                  <c:v>1772</c:v>
                </c:pt>
                <c:pt idx="4914">
                  <c:v>1772</c:v>
                </c:pt>
                <c:pt idx="4915">
                  <c:v>1772</c:v>
                </c:pt>
                <c:pt idx="4916">
                  <c:v>1772</c:v>
                </c:pt>
                <c:pt idx="4917">
                  <c:v>1772</c:v>
                </c:pt>
                <c:pt idx="4918">
                  <c:v>1773</c:v>
                </c:pt>
                <c:pt idx="4919">
                  <c:v>1773</c:v>
                </c:pt>
                <c:pt idx="4920">
                  <c:v>1773</c:v>
                </c:pt>
                <c:pt idx="4921">
                  <c:v>1773</c:v>
                </c:pt>
                <c:pt idx="4922">
                  <c:v>1773</c:v>
                </c:pt>
                <c:pt idx="4923">
                  <c:v>1773</c:v>
                </c:pt>
                <c:pt idx="4924">
                  <c:v>1773</c:v>
                </c:pt>
                <c:pt idx="4925">
                  <c:v>1773</c:v>
                </c:pt>
                <c:pt idx="4926">
                  <c:v>1773</c:v>
                </c:pt>
                <c:pt idx="4927">
                  <c:v>1773</c:v>
                </c:pt>
                <c:pt idx="4928">
                  <c:v>1773</c:v>
                </c:pt>
                <c:pt idx="4929">
                  <c:v>1773</c:v>
                </c:pt>
                <c:pt idx="4930">
                  <c:v>1774</c:v>
                </c:pt>
                <c:pt idx="4931">
                  <c:v>1774</c:v>
                </c:pt>
                <c:pt idx="4932">
                  <c:v>1774</c:v>
                </c:pt>
                <c:pt idx="4933">
                  <c:v>1774</c:v>
                </c:pt>
                <c:pt idx="4934">
                  <c:v>1774</c:v>
                </c:pt>
                <c:pt idx="4935">
                  <c:v>1774</c:v>
                </c:pt>
                <c:pt idx="4936">
                  <c:v>1775</c:v>
                </c:pt>
                <c:pt idx="4937">
                  <c:v>1776</c:v>
                </c:pt>
                <c:pt idx="4938">
                  <c:v>1776</c:v>
                </c:pt>
                <c:pt idx="4939">
                  <c:v>1776</c:v>
                </c:pt>
                <c:pt idx="4940">
                  <c:v>1776</c:v>
                </c:pt>
                <c:pt idx="4941">
                  <c:v>1776</c:v>
                </c:pt>
                <c:pt idx="4942">
                  <c:v>1776</c:v>
                </c:pt>
                <c:pt idx="4943">
                  <c:v>1776</c:v>
                </c:pt>
                <c:pt idx="4944">
                  <c:v>1776</c:v>
                </c:pt>
                <c:pt idx="4945">
                  <c:v>1776</c:v>
                </c:pt>
                <c:pt idx="4946">
                  <c:v>1776</c:v>
                </c:pt>
                <c:pt idx="4947">
                  <c:v>1776</c:v>
                </c:pt>
                <c:pt idx="4948">
                  <c:v>1776</c:v>
                </c:pt>
                <c:pt idx="4949">
                  <c:v>1776</c:v>
                </c:pt>
                <c:pt idx="4950">
                  <c:v>1776</c:v>
                </c:pt>
                <c:pt idx="4951">
                  <c:v>1777</c:v>
                </c:pt>
                <c:pt idx="4952">
                  <c:v>1778</c:v>
                </c:pt>
                <c:pt idx="4953">
                  <c:v>1778</c:v>
                </c:pt>
                <c:pt idx="4954">
                  <c:v>1778</c:v>
                </c:pt>
                <c:pt idx="4955">
                  <c:v>1779</c:v>
                </c:pt>
                <c:pt idx="4956">
                  <c:v>1779</c:v>
                </c:pt>
                <c:pt idx="4957">
                  <c:v>1779</c:v>
                </c:pt>
                <c:pt idx="4958">
                  <c:v>1779</c:v>
                </c:pt>
                <c:pt idx="4959">
                  <c:v>1779</c:v>
                </c:pt>
                <c:pt idx="4960">
                  <c:v>1779</c:v>
                </c:pt>
                <c:pt idx="4961">
                  <c:v>1779</c:v>
                </c:pt>
                <c:pt idx="4962">
                  <c:v>1779</c:v>
                </c:pt>
                <c:pt idx="4963">
                  <c:v>1779</c:v>
                </c:pt>
                <c:pt idx="4964">
                  <c:v>1779</c:v>
                </c:pt>
                <c:pt idx="4965">
                  <c:v>1779</c:v>
                </c:pt>
                <c:pt idx="4966">
                  <c:v>1779</c:v>
                </c:pt>
                <c:pt idx="4967">
                  <c:v>1779</c:v>
                </c:pt>
                <c:pt idx="4968">
                  <c:v>1779</c:v>
                </c:pt>
                <c:pt idx="4969">
                  <c:v>1779</c:v>
                </c:pt>
                <c:pt idx="4970">
                  <c:v>1779</c:v>
                </c:pt>
                <c:pt idx="4971">
                  <c:v>1779</c:v>
                </c:pt>
                <c:pt idx="4972">
                  <c:v>1779</c:v>
                </c:pt>
                <c:pt idx="4973">
                  <c:v>1779</c:v>
                </c:pt>
                <c:pt idx="4974">
                  <c:v>1779</c:v>
                </c:pt>
                <c:pt idx="4975">
                  <c:v>1779</c:v>
                </c:pt>
                <c:pt idx="4976">
                  <c:v>1779</c:v>
                </c:pt>
                <c:pt idx="4977">
                  <c:v>1779</c:v>
                </c:pt>
                <c:pt idx="4978">
                  <c:v>1779</c:v>
                </c:pt>
                <c:pt idx="4979">
                  <c:v>1780</c:v>
                </c:pt>
                <c:pt idx="4980">
                  <c:v>1781</c:v>
                </c:pt>
                <c:pt idx="4981">
                  <c:v>1782</c:v>
                </c:pt>
                <c:pt idx="4982">
                  <c:v>1782</c:v>
                </c:pt>
                <c:pt idx="4983">
                  <c:v>1782</c:v>
                </c:pt>
                <c:pt idx="4984">
                  <c:v>1782</c:v>
                </c:pt>
                <c:pt idx="4985">
                  <c:v>1782</c:v>
                </c:pt>
                <c:pt idx="4986">
                  <c:v>1783</c:v>
                </c:pt>
                <c:pt idx="4987">
                  <c:v>1784</c:v>
                </c:pt>
                <c:pt idx="4988">
                  <c:v>1785</c:v>
                </c:pt>
                <c:pt idx="4989">
                  <c:v>1786</c:v>
                </c:pt>
                <c:pt idx="4990">
                  <c:v>1786</c:v>
                </c:pt>
                <c:pt idx="4991">
                  <c:v>1786</c:v>
                </c:pt>
                <c:pt idx="4992">
                  <c:v>1786</c:v>
                </c:pt>
                <c:pt idx="4993">
                  <c:v>1786</c:v>
                </c:pt>
                <c:pt idx="4994">
                  <c:v>1787</c:v>
                </c:pt>
                <c:pt idx="4995">
                  <c:v>1787</c:v>
                </c:pt>
                <c:pt idx="4996">
                  <c:v>1788</c:v>
                </c:pt>
                <c:pt idx="4997">
                  <c:v>1788</c:v>
                </c:pt>
                <c:pt idx="4998">
                  <c:v>1788</c:v>
                </c:pt>
                <c:pt idx="4999">
                  <c:v>1788</c:v>
                </c:pt>
                <c:pt idx="5000">
                  <c:v>1788</c:v>
                </c:pt>
                <c:pt idx="5001">
                  <c:v>1788</c:v>
                </c:pt>
                <c:pt idx="5002">
                  <c:v>1788</c:v>
                </c:pt>
                <c:pt idx="5003">
                  <c:v>1788</c:v>
                </c:pt>
                <c:pt idx="5004">
                  <c:v>1788</c:v>
                </c:pt>
                <c:pt idx="5005">
                  <c:v>1789</c:v>
                </c:pt>
                <c:pt idx="5006">
                  <c:v>1790</c:v>
                </c:pt>
                <c:pt idx="5007">
                  <c:v>1790</c:v>
                </c:pt>
                <c:pt idx="5008">
                  <c:v>1790</c:v>
                </c:pt>
                <c:pt idx="5009">
                  <c:v>1791</c:v>
                </c:pt>
                <c:pt idx="5010">
                  <c:v>1791</c:v>
                </c:pt>
                <c:pt idx="5011">
                  <c:v>1791</c:v>
                </c:pt>
                <c:pt idx="5012">
                  <c:v>1791</c:v>
                </c:pt>
                <c:pt idx="5013">
                  <c:v>1791</c:v>
                </c:pt>
                <c:pt idx="5014">
                  <c:v>1791</c:v>
                </c:pt>
                <c:pt idx="5015">
                  <c:v>1791</c:v>
                </c:pt>
                <c:pt idx="5016">
                  <c:v>1791</c:v>
                </c:pt>
                <c:pt idx="5017">
                  <c:v>1792</c:v>
                </c:pt>
                <c:pt idx="5018">
                  <c:v>1793</c:v>
                </c:pt>
                <c:pt idx="5019">
                  <c:v>1794</c:v>
                </c:pt>
                <c:pt idx="5020">
                  <c:v>1794</c:v>
                </c:pt>
                <c:pt idx="5021">
                  <c:v>1794</c:v>
                </c:pt>
                <c:pt idx="5022">
                  <c:v>1795</c:v>
                </c:pt>
                <c:pt idx="5023">
                  <c:v>1795</c:v>
                </c:pt>
                <c:pt idx="5024">
                  <c:v>1796</c:v>
                </c:pt>
                <c:pt idx="5025">
                  <c:v>1797</c:v>
                </c:pt>
                <c:pt idx="5026">
                  <c:v>1798</c:v>
                </c:pt>
                <c:pt idx="5027">
                  <c:v>1798</c:v>
                </c:pt>
                <c:pt idx="5028">
                  <c:v>1798</c:v>
                </c:pt>
                <c:pt idx="5029">
                  <c:v>1798</c:v>
                </c:pt>
                <c:pt idx="5030">
                  <c:v>1798</c:v>
                </c:pt>
                <c:pt idx="5031">
                  <c:v>1798</c:v>
                </c:pt>
                <c:pt idx="5032">
                  <c:v>1798</c:v>
                </c:pt>
                <c:pt idx="5033">
                  <c:v>1798</c:v>
                </c:pt>
                <c:pt idx="5034">
                  <c:v>1798</c:v>
                </c:pt>
                <c:pt idx="5035">
                  <c:v>1798</c:v>
                </c:pt>
                <c:pt idx="5036">
                  <c:v>1798</c:v>
                </c:pt>
                <c:pt idx="5037">
                  <c:v>1798</c:v>
                </c:pt>
                <c:pt idx="5038">
                  <c:v>1799</c:v>
                </c:pt>
                <c:pt idx="5039">
                  <c:v>1800</c:v>
                </c:pt>
                <c:pt idx="5040">
                  <c:v>1801</c:v>
                </c:pt>
                <c:pt idx="5041">
                  <c:v>1802</c:v>
                </c:pt>
                <c:pt idx="5042">
                  <c:v>1803</c:v>
                </c:pt>
                <c:pt idx="5043">
                  <c:v>1804</c:v>
                </c:pt>
                <c:pt idx="5044">
                  <c:v>1805</c:v>
                </c:pt>
                <c:pt idx="5045">
                  <c:v>1805</c:v>
                </c:pt>
                <c:pt idx="5046">
                  <c:v>1806</c:v>
                </c:pt>
                <c:pt idx="5047">
                  <c:v>1807</c:v>
                </c:pt>
                <c:pt idx="5048">
                  <c:v>1807</c:v>
                </c:pt>
                <c:pt idx="5049">
                  <c:v>1807</c:v>
                </c:pt>
                <c:pt idx="5050">
                  <c:v>1807</c:v>
                </c:pt>
                <c:pt idx="5051">
                  <c:v>1807</c:v>
                </c:pt>
                <c:pt idx="5052">
                  <c:v>1807</c:v>
                </c:pt>
                <c:pt idx="5053">
                  <c:v>1807</c:v>
                </c:pt>
                <c:pt idx="5054">
                  <c:v>1807</c:v>
                </c:pt>
                <c:pt idx="5055">
                  <c:v>1808</c:v>
                </c:pt>
                <c:pt idx="5056">
                  <c:v>1808</c:v>
                </c:pt>
                <c:pt idx="5057">
                  <c:v>1808</c:v>
                </c:pt>
                <c:pt idx="5058">
                  <c:v>1808</c:v>
                </c:pt>
                <c:pt idx="5059">
                  <c:v>1809</c:v>
                </c:pt>
                <c:pt idx="5060">
                  <c:v>1810</c:v>
                </c:pt>
                <c:pt idx="5061">
                  <c:v>1811</c:v>
                </c:pt>
                <c:pt idx="5062">
                  <c:v>1812</c:v>
                </c:pt>
                <c:pt idx="5063">
                  <c:v>1812</c:v>
                </c:pt>
                <c:pt idx="5064">
                  <c:v>1813</c:v>
                </c:pt>
                <c:pt idx="5065">
                  <c:v>1814</c:v>
                </c:pt>
                <c:pt idx="5066">
                  <c:v>1814</c:v>
                </c:pt>
                <c:pt idx="5067">
                  <c:v>1814</c:v>
                </c:pt>
                <c:pt idx="5068">
                  <c:v>1815</c:v>
                </c:pt>
                <c:pt idx="5069">
                  <c:v>1815</c:v>
                </c:pt>
                <c:pt idx="5070">
                  <c:v>1815</c:v>
                </c:pt>
                <c:pt idx="5071">
                  <c:v>1816</c:v>
                </c:pt>
                <c:pt idx="5072">
                  <c:v>1817</c:v>
                </c:pt>
                <c:pt idx="5073">
                  <c:v>1818</c:v>
                </c:pt>
                <c:pt idx="5074">
                  <c:v>1819</c:v>
                </c:pt>
                <c:pt idx="5075">
                  <c:v>1820</c:v>
                </c:pt>
                <c:pt idx="5076">
                  <c:v>1821</c:v>
                </c:pt>
                <c:pt idx="5077">
                  <c:v>1821</c:v>
                </c:pt>
                <c:pt idx="5078">
                  <c:v>1822</c:v>
                </c:pt>
                <c:pt idx="5079">
                  <c:v>1823</c:v>
                </c:pt>
                <c:pt idx="5080">
                  <c:v>1823</c:v>
                </c:pt>
                <c:pt idx="5081">
                  <c:v>1823</c:v>
                </c:pt>
                <c:pt idx="5082">
                  <c:v>1824</c:v>
                </c:pt>
                <c:pt idx="5083">
                  <c:v>1825</c:v>
                </c:pt>
                <c:pt idx="5084">
                  <c:v>1825</c:v>
                </c:pt>
                <c:pt idx="5085">
                  <c:v>1825</c:v>
                </c:pt>
                <c:pt idx="5086">
                  <c:v>1825</c:v>
                </c:pt>
                <c:pt idx="5087">
                  <c:v>1826</c:v>
                </c:pt>
                <c:pt idx="5088">
                  <c:v>1827</c:v>
                </c:pt>
                <c:pt idx="5089">
                  <c:v>1828</c:v>
                </c:pt>
                <c:pt idx="5090">
                  <c:v>1829</c:v>
                </c:pt>
                <c:pt idx="5091">
                  <c:v>1830</c:v>
                </c:pt>
                <c:pt idx="5092">
                  <c:v>1831</c:v>
                </c:pt>
                <c:pt idx="5093">
                  <c:v>1832</c:v>
                </c:pt>
                <c:pt idx="5094">
                  <c:v>1833</c:v>
                </c:pt>
                <c:pt idx="5095">
                  <c:v>1833</c:v>
                </c:pt>
                <c:pt idx="5096">
                  <c:v>1833</c:v>
                </c:pt>
                <c:pt idx="5097">
                  <c:v>1833</c:v>
                </c:pt>
                <c:pt idx="5098">
                  <c:v>1833</c:v>
                </c:pt>
                <c:pt idx="5099">
                  <c:v>1834</c:v>
                </c:pt>
                <c:pt idx="5100">
                  <c:v>1834</c:v>
                </c:pt>
                <c:pt idx="5101">
                  <c:v>1835</c:v>
                </c:pt>
                <c:pt idx="5102">
                  <c:v>1836</c:v>
                </c:pt>
                <c:pt idx="5103">
                  <c:v>1836</c:v>
                </c:pt>
                <c:pt idx="5104">
                  <c:v>1836</c:v>
                </c:pt>
                <c:pt idx="5105">
                  <c:v>1836</c:v>
                </c:pt>
                <c:pt idx="5106">
                  <c:v>1837</c:v>
                </c:pt>
                <c:pt idx="5107">
                  <c:v>1837</c:v>
                </c:pt>
                <c:pt idx="5108">
                  <c:v>1837</c:v>
                </c:pt>
                <c:pt idx="5109">
                  <c:v>1837</c:v>
                </c:pt>
                <c:pt idx="5110">
                  <c:v>1838</c:v>
                </c:pt>
                <c:pt idx="5111">
                  <c:v>1838</c:v>
                </c:pt>
                <c:pt idx="5112">
                  <c:v>1838</c:v>
                </c:pt>
                <c:pt idx="5113">
                  <c:v>1838</c:v>
                </c:pt>
                <c:pt idx="5114">
                  <c:v>1838</c:v>
                </c:pt>
                <c:pt idx="5115">
                  <c:v>1838</c:v>
                </c:pt>
                <c:pt idx="5116">
                  <c:v>1839</c:v>
                </c:pt>
                <c:pt idx="5117">
                  <c:v>1840</c:v>
                </c:pt>
                <c:pt idx="5118">
                  <c:v>1840</c:v>
                </c:pt>
                <c:pt idx="5119">
                  <c:v>1840</c:v>
                </c:pt>
                <c:pt idx="5120">
                  <c:v>1840</c:v>
                </c:pt>
                <c:pt idx="5121">
                  <c:v>1840</c:v>
                </c:pt>
                <c:pt idx="5122">
                  <c:v>1840</c:v>
                </c:pt>
                <c:pt idx="5123">
                  <c:v>1840</c:v>
                </c:pt>
                <c:pt idx="5124">
                  <c:v>1841</c:v>
                </c:pt>
                <c:pt idx="5125">
                  <c:v>1841</c:v>
                </c:pt>
                <c:pt idx="5126">
                  <c:v>1841</c:v>
                </c:pt>
                <c:pt idx="5127">
                  <c:v>1841</c:v>
                </c:pt>
                <c:pt idx="5128">
                  <c:v>1841</c:v>
                </c:pt>
                <c:pt idx="5129">
                  <c:v>1841</c:v>
                </c:pt>
                <c:pt idx="5130">
                  <c:v>1841</c:v>
                </c:pt>
                <c:pt idx="5131">
                  <c:v>1841</c:v>
                </c:pt>
                <c:pt idx="5132">
                  <c:v>1841</c:v>
                </c:pt>
                <c:pt idx="5133">
                  <c:v>1841</c:v>
                </c:pt>
                <c:pt idx="5134">
                  <c:v>1841</c:v>
                </c:pt>
                <c:pt idx="5135">
                  <c:v>1841</c:v>
                </c:pt>
                <c:pt idx="5136">
                  <c:v>1841</c:v>
                </c:pt>
                <c:pt idx="5137">
                  <c:v>1841</c:v>
                </c:pt>
                <c:pt idx="5138">
                  <c:v>1841</c:v>
                </c:pt>
                <c:pt idx="5139">
                  <c:v>1841</c:v>
                </c:pt>
                <c:pt idx="5140">
                  <c:v>1841</c:v>
                </c:pt>
                <c:pt idx="5141">
                  <c:v>1841</c:v>
                </c:pt>
                <c:pt idx="5142">
                  <c:v>1841</c:v>
                </c:pt>
                <c:pt idx="5143">
                  <c:v>1841</c:v>
                </c:pt>
                <c:pt idx="5144">
                  <c:v>1841</c:v>
                </c:pt>
                <c:pt idx="5145">
                  <c:v>1841</c:v>
                </c:pt>
                <c:pt idx="5146">
                  <c:v>1841</c:v>
                </c:pt>
                <c:pt idx="5147">
                  <c:v>1841</c:v>
                </c:pt>
                <c:pt idx="5148">
                  <c:v>1841</c:v>
                </c:pt>
                <c:pt idx="5149">
                  <c:v>1841</c:v>
                </c:pt>
                <c:pt idx="5150">
                  <c:v>1841</c:v>
                </c:pt>
                <c:pt idx="5151">
                  <c:v>1841</c:v>
                </c:pt>
                <c:pt idx="5152">
                  <c:v>1841</c:v>
                </c:pt>
                <c:pt idx="5153">
                  <c:v>1841</c:v>
                </c:pt>
                <c:pt idx="5154">
                  <c:v>1841</c:v>
                </c:pt>
                <c:pt idx="5155">
                  <c:v>1841</c:v>
                </c:pt>
                <c:pt idx="5156">
                  <c:v>1841</c:v>
                </c:pt>
                <c:pt idx="5157">
                  <c:v>1841</c:v>
                </c:pt>
                <c:pt idx="5158">
                  <c:v>1841</c:v>
                </c:pt>
                <c:pt idx="5159">
                  <c:v>1841</c:v>
                </c:pt>
                <c:pt idx="5160">
                  <c:v>1841</c:v>
                </c:pt>
                <c:pt idx="5161">
                  <c:v>1841</c:v>
                </c:pt>
                <c:pt idx="5162">
                  <c:v>1841</c:v>
                </c:pt>
                <c:pt idx="5163">
                  <c:v>1841</c:v>
                </c:pt>
                <c:pt idx="5164">
                  <c:v>1841</c:v>
                </c:pt>
                <c:pt idx="5165">
                  <c:v>1841</c:v>
                </c:pt>
                <c:pt idx="5166">
                  <c:v>1841</c:v>
                </c:pt>
                <c:pt idx="5167">
                  <c:v>1841</c:v>
                </c:pt>
                <c:pt idx="5168">
                  <c:v>1841</c:v>
                </c:pt>
                <c:pt idx="5169">
                  <c:v>1841</c:v>
                </c:pt>
                <c:pt idx="5170">
                  <c:v>1841</c:v>
                </c:pt>
                <c:pt idx="5171">
                  <c:v>1841</c:v>
                </c:pt>
                <c:pt idx="5172">
                  <c:v>1842</c:v>
                </c:pt>
                <c:pt idx="5173">
                  <c:v>1842</c:v>
                </c:pt>
                <c:pt idx="5174">
                  <c:v>1842</c:v>
                </c:pt>
                <c:pt idx="5175">
                  <c:v>1843</c:v>
                </c:pt>
                <c:pt idx="5176">
                  <c:v>1843</c:v>
                </c:pt>
                <c:pt idx="5177">
                  <c:v>1843</c:v>
                </c:pt>
                <c:pt idx="5178">
                  <c:v>1843</c:v>
                </c:pt>
                <c:pt idx="5179">
                  <c:v>1843</c:v>
                </c:pt>
                <c:pt idx="5180">
                  <c:v>1843</c:v>
                </c:pt>
                <c:pt idx="5181">
                  <c:v>1843</c:v>
                </c:pt>
                <c:pt idx="5182">
                  <c:v>1843</c:v>
                </c:pt>
                <c:pt idx="5183">
                  <c:v>1843</c:v>
                </c:pt>
                <c:pt idx="5184">
                  <c:v>1843</c:v>
                </c:pt>
                <c:pt idx="5185">
                  <c:v>1843</c:v>
                </c:pt>
                <c:pt idx="5186">
                  <c:v>1843</c:v>
                </c:pt>
                <c:pt idx="5187">
                  <c:v>1843</c:v>
                </c:pt>
                <c:pt idx="5188">
                  <c:v>1843</c:v>
                </c:pt>
                <c:pt idx="5189">
                  <c:v>1843</c:v>
                </c:pt>
                <c:pt idx="5190">
                  <c:v>1843</c:v>
                </c:pt>
                <c:pt idx="5191">
                  <c:v>1843</c:v>
                </c:pt>
                <c:pt idx="5192">
                  <c:v>1843</c:v>
                </c:pt>
                <c:pt idx="5193">
                  <c:v>1843</c:v>
                </c:pt>
                <c:pt idx="5194">
                  <c:v>1843</c:v>
                </c:pt>
                <c:pt idx="5195">
                  <c:v>1844</c:v>
                </c:pt>
                <c:pt idx="5196">
                  <c:v>1844</c:v>
                </c:pt>
                <c:pt idx="5197">
                  <c:v>1844</c:v>
                </c:pt>
                <c:pt idx="5198">
                  <c:v>1845</c:v>
                </c:pt>
                <c:pt idx="5199">
                  <c:v>1845</c:v>
                </c:pt>
                <c:pt idx="5200">
                  <c:v>1845</c:v>
                </c:pt>
                <c:pt idx="5201">
                  <c:v>1846</c:v>
                </c:pt>
                <c:pt idx="5202">
                  <c:v>1846</c:v>
                </c:pt>
                <c:pt idx="5203">
                  <c:v>1846</c:v>
                </c:pt>
                <c:pt idx="5204">
                  <c:v>1846</c:v>
                </c:pt>
                <c:pt idx="5205">
                  <c:v>1847</c:v>
                </c:pt>
                <c:pt idx="5206">
                  <c:v>1848</c:v>
                </c:pt>
                <c:pt idx="5207">
                  <c:v>1849</c:v>
                </c:pt>
                <c:pt idx="5208">
                  <c:v>1850</c:v>
                </c:pt>
                <c:pt idx="5209">
                  <c:v>1850</c:v>
                </c:pt>
                <c:pt idx="5210">
                  <c:v>1850</c:v>
                </c:pt>
                <c:pt idx="5211">
                  <c:v>1850</c:v>
                </c:pt>
                <c:pt idx="5212">
                  <c:v>1850</c:v>
                </c:pt>
                <c:pt idx="5213">
                  <c:v>1851</c:v>
                </c:pt>
                <c:pt idx="5214">
                  <c:v>1852</c:v>
                </c:pt>
                <c:pt idx="5215">
                  <c:v>1853</c:v>
                </c:pt>
                <c:pt idx="5216">
                  <c:v>1854</c:v>
                </c:pt>
                <c:pt idx="5217">
                  <c:v>1855</c:v>
                </c:pt>
                <c:pt idx="5218">
                  <c:v>1855</c:v>
                </c:pt>
                <c:pt idx="5219">
                  <c:v>1855</c:v>
                </c:pt>
                <c:pt idx="5220">
                  <c:v>1855</c:v>
                </c:pt>
                <c:pt idx="5221">
                  <c:v>1855</c:v>
                </c:pt>
                <c:pt idx="5222">
                  <c:v>1856</c:v>
                </c:pt>
                <c:pt idx="5223">
                  <c:v>1857</c:v>
                </c:pt>
                <c:pt idx="5224">
                  <c:v>1857</c:v>
                </c:pt>
                <c:pt idx="5225">
                  <c:v>1858</c:v>
                </c:pt>
                <c:pt idx="5226">
                  <c:v>1858</c:v>
                </c:pt>
                <c:pt idx="5227">
                  <c:v>1859</c:v>
                </c:pt>
                <c:pt idx="5228">
                  <c:v>1859</c:v>
                </c:pt>
                <c:pt idx="5229">
                  <c:v>1860</c:v>
                </c:pt>
                <c:pt idx="5230">
                  <c:v>1861</c:v>
                </c:pt>
                <c:pt idx="5231">
                  <c:v>1862</c:v>
                </c:pt>
                <c:pt idx="5232">
                  <c:v>1862</c:v>
                </c:pt>
                <c:pt idx="5233">
                  <c:v>1863</c:v>
                </c:pt>
                <c:pt idx="5234">
                  <c:v>1864</c:v>
                </c:pt>
                <c:pt idx="5235">
                  <c:v>1865</c:v>
                </c:pt>
                <c:pt idx="5236">
                  <c:v>1866</c:v>
                </c:pt>
                <c:pt idx="5237">
                  <c:v>1866</c:v>
                </c:pt>
                <c:pt idx="5238">
                  <c:v>1867</c:v>
                </c:pt>
                <c:pt idx="5239">
                  <c:v>1868</c:v>
                </c:pt>
                <c:pt idx="5240">
                  <c:v>1868</c:v>
                </c:pt>
                <c:pt idx="5241">
                  <c:v>1868</c:v>
                </c:pt>
                <c:pt idx="5242">
                  <c:v>1869</c:v>
                </c:pt>
                <c:pt idx="5243">
                  <c:v>1869</c:v>
                </c:pt>
                <c:pt idx="5244">
                  <c:v>1870</c:v>
                </c:pt>
                <c:pt idx="5245">
                  <c:v>1871</c:v>
                </c:pt>
                <c:pt idx="5246">
                  <c:v>1871</c:v>
                </c:pt>
                <c:pt idx="5247">
                  <c:v>1871</c:v>
                </c:pt>
                <c:pt idx="5248">
                  <c:v>1871</c:v>
                </c:pt>
                <c:pt idx="5249">
                  <c:v>1871</c:v>
                </c:pt>
                <c:pt idx="5250">
                  <c:v>1872</c:v>
                </c:pt>
                <c:pt idx="5251">
                  <c:v>1873</c:v>
                </c:pt>
                <c:pt idx="5252">
                  <c:v>1874</c:v>
                </c:pt>
                <c:pt idx="5253">
                  <c:v>1875</c:v>
                </c:pt>
                <c:pt idx="5254">
                  <c:v>1875</c:v>
                </c:pt>
                <c:pt idx="5255">
                  <c:v>1875</c:v>
                </c:pt>
                <c:pt idx="5256">
                  <c:v>1876</c:v>
                </c:pt>
                <c:pt idx="5257">
                  <c:v>1877</c:v>
                </c:pt>
                <c:pt idx="5258">
                  <c:v>1877</c:v>
                </c:pt>
                <c:pt idx="5259">
                  <c:v>1877</c:v>
                </c:pt>
                <c:pt idx="5260">
                  <c:v>1877</c:v>
                </c:pt>
                <c:pt idx="5261">
                  <c:v>1877</c:v>
                </c:pt>
                <c:pt idx="5262">
                  <c:v>1878</c:v>
                </c:pt>
                <c:pt idx="5263">
                  <c:v>1878</c:v>
                </c:pt>
                <c:pt idx="5264">
                  <c:v>1879</c:v>
                </c:pt>
                <c:pt idx="5265">
                  <c:v>1880</c:v>
                </c:pt>
                <c:pt idx="5266">
                  <c:v>1881</c:v>
                </c:pt>
                <c:pt idx="5267">
                  <c:v>1881</c:v>
                </c:pt>
                <c:pt idx="5268">
                  <c:v>1882</c:v>
                </c:pt>
                <c:pt idx="5269">
                  <c:v>1883</c:v>
                </c:pt>
                <c:pt idx="5270">
                  <c:v>1884</c:v>
                </c:pt>
                <c:pt idx="5271">
                  <c:v>1885</c:v>
                </c:pt>
                <c:pt idx="5272">
                  <c:v>1886</c:v>
                </c:pt>
                <c:pt idx="5273">
                  <c:v>1886</c:v>
                </c:pt>
                <c:pt idx="5274">
                  <c:v>1886</c:v>
                </c:pt>
                <c:pt idx="5275">
                  <c:v>1886</c:v>
                </c:pt>
                <c:pt idx="5276">
                  <c:v>1886</c:v>
                </c:pt>
                <c:pt idx="5277">
                  <c:v>1887</c:v>
                </c:pt>
                <c:pt idx="5278">
                  <c:v>1888</c:v>
                </c:pt>
                <c:pt idx="5279">
                  <c:v>1888</c:v>
                </c:pt>
                <c:pt idx="5280">
                  <c:v>1888</c:v>
                </c:pt>
                <c:pt idx="5281">
                  <c:v>1888</c:v>
                </c:pt>
                <c:pt idx="5282">
                  <c:v>1889</c:v>
                </c:pt>
                <c:pt idx="5283">
                  <c:v>1890</c:v>
                </c:pt>
                <c:pt idx="5284">
                  <c:v>1891</c:v>
                </c:pt>
                <c:pt idx="5285">
                  <c:v>1891</c:v>
                </c:pt>
                <c:pt idx="5286">
                  <c:v>1891</c:v>
                </c:pt>
                <c:pt idx="5287">
                  <c:v>1891</c:v>
                </c:pt>
                <c:pt idx="5288">
                  <c:v>1891</c:v>
                </c:pt>
                <c:pt idx="5289">
                  <c:v>1892</c:v>
                </c:pt>
                <c:pt idx="5290">
                  <c:v>1892</c:v>
                </c:pt>
                <c:pt idx="5291">
                  <c:v>1892</c:v>
                </c:pt>
                <c:pt idx="5292">
                  <c:v>1892</c:v>
                </c:pt>
                <c:pt idx="5293">
                  <c:v>1892</c:v>
                </c:pt>
                <c:pt idx="5294">
                  <c:v>1892</c:v>
                </c:pt>
                <c:pt idx="5295">
                  <c:v>1893</c:v>
                </c:pt>
                <c:pt idx="5296">
                  <c:v>1894</c:v>
                </c:pt>
                <c:pt idx="5297">
                  <c:v>1894</c:v>
                </c:pt>
                <c:pt idx="5298">
                  <c:v>1894</c:v>
                </c:pt>
                <c:pt idx="5299">
                  <c:v>1894</c:v>
                </c:pt>
                <c:pt idx="5300">
                  <c:v>1894</c:v>
                </c:pt>
                <c:pt idx="5301">
                  <c:v>1895</c:v>
                </c:pt>
                <c:pt idx="5302">
                  <c:v>1896</c:v>
                </c:pt>
                <c:pt idx="5303">
                  <c:v>1896</c:v>
                </c:pt>
                <c:pt idx="5304">
                  <c:v>1897</c:v>
                </c:pt>
                <c:pt idx="5305">
                  <c:v>1897</c:v>
                </c:pt>
                <c:pt idx="5306">
                  <c:v>1897</c:v>
                </c:pt>
                <c:pt idx="5307">
                  <c:v>1898</c:v>
                </c:pt>
                <c:pt idx="5308">
                  <c:v>1898</c:v>
                </c:pt>
                <c:pt idx="5309">
                  <c:v>1898</c:v>
                </c:pt>
                <c:pt idx="5310">
                  <c:v>1898</c:v>
                </c:pt>
                <c:pt idx="5311">
                  <c:v>1898</c:v>
                </c:pt>
                <c:pt idx="5312">
                  <c:v>1898</c:v>
                </c:pt>
                <c:pt idx="5313">
                  <c:v>1898</c:v>
                </c:pt>
                <c:pt idx="5314">
                  <c:v>1898</c:v>
                </c:pt>
                <c:pt idx="5315">
                  <c:v>1898</c:v>
                </c:pt>
                <c:pt idx="5316">
                  <c:v>1898</c:v>
                </c:pt>
                <c:pt idx="5317">
                  <c:v>1898</c:v>
                </c:pt>
                <c:pt idx="5318">
                  <c:v>1898</c:v>
                </c:pt>
                <c:pt idx="5319">
                  <c:v>1899</c:v>
                </c:pt>
                <c:pt idx="5320">
                  <c:v>1900</c:v>
                </c:pt>
                <c:pt idx="5321">
                  <c:v>1900</c:v>
                </c:pt>
                <c:pt idx="5322">
                  <c:v>1900</c:v>
                </c:pt>
                <c:pt idx="5323">
                  <c:v>1901</c:v>
                </c:pt>
                <c:pt idx="5324">
                  <c:v>1901</c:v>
                </c:pt>
                <c:pt idx="5325">
                  <c:v>1902</c:v>
                </c:pt>
                <c:pt idx="5326">
                  <c:v>1903</c:v>
                </c:pt>
                <c:pt idx="5327">
                  <c:v>1903</c:v>
                </c:pt>
                <c:pt idx="5328">
                  <c:v>1903</c:v>
                </c:pt>
                <c:pt idx="5329">
                  <c:v>1903</c:v>
                </c:pt>
                <c:pt idx="5330">
                  <c:v>1903</c:v>
                </c:pt>
                <c:pt idx="5331">
                  <c:v>1903</c:v>
                </c:pt>
                <c:pt idx="5332">
                  <c:v>1903</c:v>
                </c:pt>
                <c:pt idx="5333">
                  <c:v>1903</c:v>
                </c:pt>
                <c:pt idx="5334">
                  <c:v>1903</c:v>
                </c:pt>
                <c:pt idx="5335">
                  <c:v>1903</c:v>
                </c:pt>
                <c:pt idx="5336">
                  <c:v>1903</c:v>
                </c:pt>
                <c:pt idx="5337">
                  <c:v>1903</c:v>
                </c:pt>
                <c:pt idx="5338">
                  <c:v>1903</c:v>
                </c:pt>
                <c:pt idx="5339">
                  <c:v>1903</c:v>
                </c:pt>
                <c:pt idx="5340">
                  <c:v>1903</c:v>
                </c:pt>
                <c:pt idx="5341">
                  <c:v>1904</c:v>
                </c:pt>
                <c:pt idx="5342">
                  <c:v>1904</c:v>
                </c:pt>
                <c:pt idx="5343">
                  <c:v>1904</c:v>
                </c:pt>
                <c:pt idx="5344">
                  <c:v>1904</c:v>
                </c:pt>
                <c:pt idx="5345">
                  <c:v>1904</c:v>
                </c:pt>
                <c:pt idx="5346">
                  <c:v>1905</c:v>
                </c:pt>
                <c:pt idx="5347">
                  <c:v>1906</c:v>
                </c:pt>
                <c:pt idx="5348">
                  <c:v>1907</c:v>
                </c:pt>
                <c:pt idx="5349">
                  <c:v>1907</c:v>
                </c:pt>
                <c:pt idx="5350">
                  <c:v>1908</c:v>
                </c:pt>
                <c:pt idx="5351">
                  <c:v>1909</c:v>
                </c:pt>
                <c:pt idx="5352">
                  <c:v>1910</c:v>
                </c:pt>
                <c:pt idx="5353">
                  <c:v>1911</c:v>
                </c:pt>
                <c:pt idx="5354">
                  <c:v>1912</c:v>
                </c:pt>
                <c:pt idx="5355">
                  <c:v>1913</c:v>
                </c:pt>
                <c:pt idx="5356">
                  <c:v>1913</c:v>
                </c:pt>
                <c:pt idx="5357">
                  <c:v>1913</c:v>
                </c:pt>
                <c:pt idx="5358">
                  <c:v>1913</c:v>
                </c:pt>
                <c:pt idx="5359">
                  <c:v>1914</c:v>
                </c:pt>
                <c:pt idx="5360">
                  <c:v>1915</c:v>
                </c:pt>
                <c:pt idx="5361">
                  <c:v>1916</c:v>
                </c:pt>
                <c:pt idx="5362">
                  <c:v>1916</c:v>
                </c:pt>
                <c:pt idx="5363">
                  <c:v>1917</c:v>
                </c:pt>
                <c:pt idx="5364">
                  <c:v>1918</c:v>
                </c:pt>
                <c:pt idx="5365">
                  <c:v>1918</c:v>
                </c:pt>
                <c:pt idx="5366">
                  <c:v>1918</c:v>
                </c:pt>
                <c:pt idx="5367">
                  <c:v>1918</c:v>
                </c:pt>
                <c:pt idx="5368">
                  <c:v>1918</c:v>
                </c:pt>
                <c:pt idx="5369">
                  <c:v>1919</c:v>
                </c:pt>
                <c:pt idx="5370">
                  <c:v>1920</c:v>
                </c:pt>
                <c:pt idx="5371">
                  <c:v>1920</c:v>
                </c:pt>
                <c:pt idx="5372">
                  <c:v>1920</c:v>
                </c:pt>
                <c:pt idx="5373">
                  <c:v>1920</c:v>
                </c:pt>
                <c:pt idx="5374">
                  <c:v>1920</c:v>
                </c:pt>
                <c:pt idx="5375">
                  <c:v>1920</c:v>
                </c:pt>
                <c:pt idx="5376">
                  <c:v>1921</c:v>
                </c:pt>
                <c:pt idx="5377">
                  <c:v>1922</c:v>
                </c:pt>
                <c:pt idx="5378">
                  <c:v>1922</c:v>
                </c:pt>
                <c:pt idx="5379">
                  <c:v>1922</c:v>
                </c:pt>
                <c:pt idx="5380">
                  <c:v>1922</c:v>
                </c:pt>
                <c:pt idx="5381">
                  <c:v>1922</c:v>
                </c:pt>
                <c:pt idx="5382">
                  <c:v>1922</c:v>
                </c:pt>
                <c:pt idx="5383">
                  <c:v>1922</c:v>
                </c:pt>
                <c:pt idx="5384">
                  <c:v>1922</c:v>
                </c:pt>
                <c:pt idx="5385">
                  <c:v>1922</c:v>
                </c:pt>
                <c:pt idx="5386">
                  <c:v>1923</c:v>
                </c:pt>
                <c:pt idx="5387">
                  <c:v>1923</c:v>
                </c:pt>
                <c:pt idx="5388">
                  <c:v>1923</c:v>
                </c:pt>
                <c:pt idx="5389">
                  <c:v>1923</c:v>
                </c:pt>
                <c:pt idx="5390">
                  <c:v>1923</c:v>
                </c:pt>
                <c:pt idx="5391">
                  <c:v>1923</c:v>
                </c:pt>
                <c:pt idx="5392">
                  <c:v>1924</c:v>
                </c:pt>
                <c:pt idx="5393">
                  <c:v>1925</c:v>
                </c:pt>
                <c:pt idx="5394">
                  <c:v>1925</c:v>
                </c:pt>
                <c:pt idx="5395">
                  <c:v>1925</c:v>
                </c:pt>
                <c:pt idx="5396">
                  <c:v>1925</c:v>
                </c:pt>
                <c:pt idx="5397">
                  <c:v>1925</c:v>
                </c:pt>
                <c:pt idx="5398">
                  <c:v>1925</c:v>
                </c:pt>
                <c:pt idx="5399">
                  <c:v>1926</c:v>
                </c:pt>
                <c:pt idx="5400">
                  <c:v>1926</c:v>
                </c:pt>
                <c:pt idx="5401">
                  <c:v>1927</c:v>
                </c:pt>
                <c:pt idx="5402">
                  <c:v>1928</c:v>
                </c:pt>
                <c:pt idx="5403">
                  <c:v>1928</c:v>
                </c:pt>
                <c:pt idx="5404">
                  <c:v>1928</c:v>
                </c:pt>
                <c:pt idx="5405">
                  <c:v>1928</c:v>
                </c:pt>
                <c:pt idx="5406">
                  <c:v>1928</c:v>
                </c:pt>
                <c:pt idx="5407">
                  <c:v>1928</c:v>
                </c:pt>
                <c:pt idx="5408">
                  <c:v>1928</c:v>
                </c:pt>
                <c:pt idx="5409">
                  <c:v>1928</c:v>
                </c:pt>
                <c:pt idx="5410">
                  <c:v>1928</c:v>
                </c:pt>
                <c:pt idx="5411">
                  <c:v>1928</c:v>
                </c:pt>
                <c:pt idx="5412">
                  <c:v>1928</c:v>
                </c:pt>
                <c:pt idx="5413">
                  <c:v>1928</c:v>
                </c:pt>
                <c:pt idx="5414">
                  <c:v>1928</c:v>
                </c:pt>
                <c:pt idx="5415">
                  <c:v>1928</c:v>
                </c:pt>
                <c:pt idx="5416">
                  <c:v>1928</c:v>
                </c:pt>
                <c:pt idx="5417">
                  <c:v>1928</c:v>
                </c:pt>
                <c:pt idx="5418">
                  <c:v>1928</c:v>
                </c:pt>
                <c:pt idx="5419">
                  <c:v>1928</c:v>
                </c:pt>
                <c:pt idx="5420">
                  <c:v>1929</c:v>
                </c:pt>
                <c:pt idx="5421">
                  <c:v>1930</c:v>
                </c:pt>
                <c:pt idx="5422">
                  <c:v>1930</c:v>
                </c:pt>
                <c:pt idx="5423">
                  <c:v>1931</c:v>
                </c:pt>
                <c:pt idx="5424">
                  <c:v>1931</c:v>
                </c:pt>
                <c:pt idx="5425">
                  <c:v>1931</c:v>
                </c:pt>
                <c:pt idx="5426">
                  <c:v>1931</c:v>
                </c:pt>
                <c:pt idx="5427">
                  <c:v>1931</c:v>
                </c:pt>
                <c:pt idx="5428">
                  <c:v>1932</c:v>
                </c:pt>
                <c:pt idx="5429">
                  <c:v>1933</c:v>
                </c:pt>
                <c:pt idx="5430">
                  <c:v>1934</c:v>
                </c:pt>
                <c:pt idx="5431">
                  <c:v>1934</c:v>
                </c:pt>
                <c:pt idx="5432">
                  <c:v>1934</c:v>
                </c:pt>
                <c:pt idx="5433">
                  <c:v>1934</c:v>
                </c:pt>
                <c:pt idx="5434">
                  <c:v>1934</c:v>
                </c:pt>
                <c:pt idx="5435">
                  <c:v>1935</c:v>
                </c:pt>
                <c:pt idx="5436">
                  <c:v>1936</c:v>
                </c:pt>
                <c:pt idx="5437">
                  <c:v>1937</c:v>
                </c:pt>
                <c:pt idx="5438">
                  <c:v>1938</c:v>
                </c:pt>
                <c:pt idx="5439">
                  <c:v>1938</c:v>
                </c:pt>
                <c:pt idx="5440">
                  <c:v>1938</c:v>
                </c:pt>
                <c:pt idx="5441">
                  <c:v>1939</c:v>
                </c:pt>
                <c:pt idx="5442">
                  <c:v>1940</c:v>
                </c:pt>
                <c:pt idx="5443">
                  <c:v>1940</c:v>
                </c:pt>
                <c:pt idx="5444">
                  <c:v>1940</c:v>
                </c:pt>
                <c:pt idx="5445">
                  <c:v>1940</c:v>
                </c:pt>
                <c:pt idx="5446">
                  <c:v>1940</c:v>
                </c:pt>
                <c:pt idx="5447">
                  <c:v>1940</c:v>
                </c:pt>
                <c:pt idx="5448">
                  <c:v>1941</c:v>
                </c:pt>
                <c:pt idx="5449">
                  <c:v>1941</c:v>
                </c:pt>
                <c:pt idx="5450">
                  <c:v>1941</c:v>
                </c:pt>
                <c:pt idx="5451">
                  <c:v>1942</c:v>
                </c:pt>
                <c:pt idx="5452">
                  <c:v>1942</c:v>
                </c:pt>
                <c:pt idx="5453">
                  <c:v>1943</c:v>
                </c:pt>
                <c:pt idx="5454">
                  <c:v>1944</c:v>
                </c:pt>
                <c:pt idx="5455">
                  <c:v>1944</c:v>
                </c:pt>
                <c:pt idx="5456">
                  <c:v>1944</c:v>
                </c:pt>
                <c:pt idx="5457">
                  <c:v>1944</c:v>
                </c:pt>
                <c:pt idx="5458">
                  <c:v>1944</c:v>
                </c:pt>
                <c:pt idx="5459">
                  <c:v>1944</c:v>
                </c:pt>
                <c:pt idx="5460">
                  <c:v>1944</c:v>
                </c:pt>
                <c:pt idx="5461">
                  <c:v>1944</c:v>
                </c:pt>
                <c:pt idx="5462">
                  <c:v>1944</c:v>
                </c:pt>
                <c:pt idx="5463">
                  <c:v>1944</c:v>
                </c:pt>
                <c:pt idx="5464">
                  <c:v>1944</c:v>
                </c:pt>
                <c:pt idx="5465">
                  <c:v>1944</c:v>
                </c:pt>
                <c:pt idx="5466">
                  <c:v>1944</c:v>
                </c:pt>
                <c:pt idx="5467">
                  <c:v>1944</c:v>
                </c:pt>
                <c:pt idx="5468">
                  <c:v>1944</c:v>
                </c:pt>
                <c:pt idx="5469">
                  <c:v>1944</c:v>
                </c:pt>
                <c:pt idx="5470">
                  <c:v>1944</c:v>
                </c:pt>
                <c:pt idx="5471">
                  <c:v>1944</c:v>
                </c:pt>
                <c:pt idx="5472">
                  <c:v>1944</c:v>
                </c:pt>
                <c:pt idx="5473">
                  <c:v>1944</c:v>
                </c:pt>
                <c:pt idx="5474">
                  <c:v>1944</c:v>
                </c:pt>
                <c:pt idx="5475">
                  <c:v>1944</c:v>
                </c:pt>
                <c:pt idx="5476">
                  <c:v>1944</c:v>
                </c:pt>
                <c:pt idx="5477">
                  <c:v>1944</c:v>
                </c:pt>
                <c:pt idx="5478">
                  <c:v>1944</c:v>
                </c:pt>
                <c:pt idx="5479">
                  <c:v>1944</c:v>
                </c:pt>
                <c:pt idx="5480">
                  <c:v>1944</c:v>
                </c:pt>
                <c:pt idx="5481">
                  <c:v>1944</c:v>
                </c:pt>
                <c:pt idx="5482">
                  <c:v>1944</c:v>
                </c:pt>
                <c:pt idx="5483">
                  <c:v>1944</c:v>
                </c:pt>
                <c:pt idx="5484">
                  <c:v>1944</c:v>
                </c:pt>
                <c:pt idx="5485">
                  <c:v>1944</c:v>
                </c:pt>
                <c:pt idx="5486">
                  <c:v>1945</c:v>
                </c:pt>
                <c:pt idx="5487">
                  <c:v>1946</c:v>
                </c:pt>
                <c:pt idx="5488">
                  <c:v>1946</c:v>
                </c:pt>
                <c:pt idx="5489">
                  <c:v>1946</c:v>
                </c:pt>
                <c:pt idx="5490">
                  <c:v>1946</c:v>
                </c:pt>
                <c:pt idx="5491">
                  <c:v>1947</c:v>
                </c:pt>
                <c:pt idx="5492">
                  <c:v>1947</c:v>
                </c:pt>
                <c:pt idx="5493">
                  <c:v>1947</c:v>
                </c:pt>
                <c:pt idx="5494">
                  <c:v>1947</c:v>
                </c:pt>
                <c:pt idx="5495">
                  <c:v>1947</c:v>
                </c:pt>
                <c:pt idx="5496">
                  <c:v>1947</c:v>
                </c:pt>
                <c:pt idx="5497">
                  <c:v>1947</c:v>
                </c:pt>
                <c:pt idx="5498">
                  <c:v>1948</c:v>
                </c:pt>
                <c:pt idx="5499">
                  <c:v>1948</c:v>
                </c:pt>
                <c:pt idx="5500">
                  <c:v>1948</c:v>
                </c:pt>
                <c:pt idx="5501">
                  <c:v>1948</c:v>
                </c:pt>
                <c:pt idx="5502">
                  <c:v>1949</c:v>
                </c:pt>
                <c:pt idx="5503">
                  <c:v>1949</c:v>
                </c:pt>
                <c:pt idx="5504">
                  <c:v>1950</c:v>
                </c:pt>
                <c:pt idx="5505">
                  <c:v>1950</c:v>
                </c:pt>
                <c:pt idx="5506">
                  <c:v>1951</c:v>
                </c:pt>
                <c:pt idx="5507">
                  <c:v>1952</c:v>
                </c:pt>
                <c:pt idx="5508">
                  <c:v>1952</c:v>
                </c:pt>
                <c:pt idx="5509">
                  <c:v>1952</c:v>
                </c:pt>
                <c:pt idx="5510">
                  <c:v>1953</c:v>
                </c:pt>
                <c:pt idx="5511">
                  <c:v>1953</c:v>
                </c:pt>
                <c:pt idx="5512">
                  <c:v>1953</c:v>
                </c:pt>
                <c:pt idx="5513">
                  <c:v>1953</c:v>
                </c:pt>
                <c:pt idx="5514">
                  <c:v>1953</c:v>
                </c:pt>
                <c:pt idx="5515">
                  <c:v>1953</c:v>
                </c:pt>
                <c:pt idx="5516">
                  <c:v>1953</c:v>
                </c:pt>
                <c:pt idx="5517">
                  <c:v>1953</c:v>
                </c:pt>
                <c:pt idx="5518">
                  <c:v>1953</c:v>
                </c:pt>
                <c:pt idx="5519">
                  <c:v>1953</c:v>
                </c:pt>
                <c:pt idx="5520">
                  <c:v>1953</c:v>
                </c:pt>
                <c:pt idx="5521">
                  <c:v>1953</c:v>
                </c:pt>
                <c:pt idx="5522">
                  <c:v>1953</c:v>
                </c:pt>
                <c:pt idx="5523">
                  <c:v>1953</c:v>
                </c:pt>
                <c:pt idx="5524">
                  <c:v>1953</c:v>
                </c:pt>
                <c:pt idx="5525">
                  <c:v>1953</c:v>
                </c:pt>
                <c:pt idx="5526">
                  <c:v>1953</c:v>
                </c:pt>
                <c:pt idx="5527">
                  <c:v>1954</c:v>
                </c:pt>
                <c:pt idx="5528">
                  <c:v>1955</c:v>
                </c:pt>
                <c:pt idx="5529">
                  <c:v>1955</c:v>
                </c:pt>
                <c:pt idx="5530">
                  <c:v>1955</c:v>
                </c:pt>
                <c:pt idx="5531">
                  <c:v>1955</c:v>
                </c:pt>
                <c:pt idx="5532">
                  <c:v>1955</c:v>
                </c:pt>
                <c:pt idx="5533">
                  <c:v>1955</c:v>
                </c:pt>
                <c:pt idx="5534">
                  <c:v>1955</c:v>
                </c:pt>
                <c:pt idx="5535">
                  <c:v>1956</c:v>
                </c:pt>
                <c:pt idx="5536">
                  <c:v>1957</c:v>
                </c:pt>
                <c:pt idx="5537">
                  <c:v>1958</c:v>
                </c:pt>
                <c:pt idx="5538">
                  <c:v>1959</c:v>
                </c:pt>
                <c:pt idx="5539">
                  <c:v>1959</c:v>
                </c:pt>
                <c:pt idx="5540">
                  <c:v>1960</c:v>
                </c:pt>
                <c:pt idx="5541">
                  <c:v>1961</c:v>
                </c:pt>
                <c:pt idx="5542">
                  <c:v>1962</c:v>
                </c:pt>
                <c:pt idx="5543">
                  <c:v>1962</c:v>
                </c:pt>
                <c:pt idx="5544">
                  <c:v>1962</c:v>
                </c:pt>
                <c:pt idx="5545">
                  <c:v>1963</c:v>
                </c:pt>
                <c:pt idx="5546">
                  <c:v>1964</c:v>
                </c:pt>
                <c:pt idx="5547">
                  <c:v>1964</c:v>
                </c:pt>
                <c:pt idx="5548">
                  <c:v>1964</c:v>
                </c:pt>
                <c:pt idx="5549">
                  <c:v>1964</c:v>
                </c:pt>
                <c:pt idx="5550">
                  <c:v>1965</c:v>
                </c:pt>
                <c:pt idx="5551">
                  <c:v>1966</c:v>
                </c:pt>
                <c:pt idx="5552">
                  <c:v>1966</c:v>
                </c:pt>
                <c:pt idx="5553">
                  <c:v>1966</c:v>
                </c:pt>
                <c:pt idx="5554">
                  <c:v>1966</c:v>
                </c:pt>
                <c:pt idx="5555">
                  <c:v>1967</c:v>
                </c:pt>
                <c:pt idx="5556">
                  <c:v>1968</c:v>
                </c:pt>
                <c:pt idx="5557">
                  <c:v>1968</c:v>
                </c:pt>
                <c:pt idx="5558">
                  <c:v>1968</c:v>
                </c:pt>
                <c:pt idx="5559">
                  <c:v>1968</c:v>
                </c:pt>
                <c:pt idx="5560">
                  <c:v>1969</c:v>
                </c:pt>
                <c:pt idx="5561">
                  <c:v>1970</c:v>
                </c:pt>
                <c:pt idx="5562">
                  <c:v>1970</c:v>
                </c:pt>
                <c:pt idx="5563">
                  <c:v>1971</c:v>
                </c:pt>
                <c:pt idx="5564">
                  <c:v>1971</c:v>
                </c:pt>
                <c:pt idx="5565">
                  <c:v>1971</c:v>
                </c:pt>
                <c:pt idx="5566">
                  <c:v>1971</c:v>
                </c:pt>
                <c:pt idx="5567">
                  <c:v>1971</c:v>
                </c:pt>
                <c:pt idx="5568">
                  <c:v>1971</c:v>
                </c:pt>
                <c:pt idx="5569">
                  <c:v>1971</c:v>
                </c:pt>
                <c:pt idx="5570">
                  <c:v>1972</c:v>
                </c:pt>
                <c:pt idx="5571">
                  <c:v>1972</c:v>
                </c:pt>
                <c:pt idx="5572">
                  <c:v>1973</c:v>
                </c:pt>
                <c:pt idx="5573">
                  <c:v>1973</c:v>
                </c:pt>
                <c:pt idx="5574">
                  <c:v>1974</c:v>
                </c:pt>
                <c:pt idx="5575">
                  <c:v>1974</c:v>
                </c:pt>
                <c:pt idx="5576">
                  <c:v>1975</c:v>
                </c:pt>
                <c:pt idx="5577">
                  <c:v>1975</c:v>
                </c:pt>
                <c:pt idx="5578">
                  <c:v>1975</c:v>
                </c:pt>
                <c:pt idx="5579">
                  <c:v>1976</c:v>
                </c:pt>
                <c:pt idx="5580">
                  <c:v>1977</c:v>
                </c:pt>
                <c:pt idx="5581">
                  <c:v>1977</c:v>
                </c:pt>
                <c:pt idx="5582">
                  <c:v>1978</c:v>
                </c:pt>
                <c:pt idx="5583">
                  <c:v>1978</c:v>
                </c:pt>
                <c:pt idx="5584">
                  <c:v>1978</c:v>
                </c:pt>
                <c:pt idx="5585">
                  <c:v>1979</c:v>
                </c:pt>
                <c:pt idx="5586">
                  <c:v>1979</c:v>
                </c:pt>
                <c:pt idx="5587">
                  <c:v>1979</c:v>
                </c:pt>
                <c:pt idx="5588">
                  <c:v>1980</c:v>
                </c:pt>
                <c:pt idx="5589">
                  <c:v>1981</c:v>
                </c:pt>
                <c:pt idx="5590">
                  <c:v>1982</c:v>
                </c:pt>
                <c:pt idx="5591">
                  <c:v>1982</c:v>
                </c:pt>
                <c:pt idx="5592">
                  <c:v>1982</c:v>
                </c:pt>
                <c:pt idx="5593">
                  <c:v>1982</c:v>
                </c:pt>
                <c:pt idx="5594">
                  <c:v>1982</c:v>
                </c:pt>
                <c:pt idx="5595">
                  <c:v>1982</c:v>
                </c:pt>
                <c:pt idx="5596">
                  <c:v>1982</c:v>
                </c:pt>
                <c:pt idx="5597">
                  <c:v>1982</c:v>
                </c:pt>
                <c:pt idx="5598">
                  <c:v>1982</c:v>
                </c:pt>
                <c:pt idx="5599">
                  <c:v>1982</c:v>
                </c:pt>
                <c:pt idx="5600">
                  <c:v>1982</c:v>
                </c:pt>
                <c:pt idx="5601">
                  <c:v>1982</c:v>
                </c:pt>
                <c:pt idx="5602">
                  <c:v>1982</c:v>
                </c:pt>
                <c:pt idx="5603">
                  <c:v>1982</c:v>
                </c:pt>
                <c:pt idx="5604">
                  <c:v>1982</c:v>
                </c:pt>
                <c:pt idx="5605">
                  <c:v>1982</c:v>
                </c:pt>
                <c:pt idx="5606">
                  <c:v>1983</c:v>
                </c:pt>
                <c:pt idx="5607">
                  <c:v>1983</c:v>
                </c:pt>
                <c:pt idx="5608">
                  <c:v>1984</c:v>
                </c:pt>
                <c:pt idx="5609">
                  <c:v>1985</c:v>
                </c:pt>
                <c:pt idx="5610">
                  <c:v>1986</c:v>
                </c:pt>
                <c:pt idx="5611">
                  <c:v>1987</c:v>
                </c:pt>
                <c:pt idx="5612">
                  <c:v>1987</c:v>
                </c:pt>
                <c:pt idx="5613">
                  <c:v>1988</c:v>
                </c:pt>
                <c:pt idx="5614">
                  <c:v>1989</c:v>
                </c:pt>
                <c:pt idx="5615">
                  <c:v>1990</c:v>
                </c:pt>
                <c:pt idx="5616">
                  <c:v>1990</c:v>
                </c:pt>
                <c:pt idx="5617">
                  <c:v>1991</c:v>
                </c:pt>
                <c:pt idx="5618">
                  <c:v>1991</c:v>
                </c:pt>
                <c:pt idx="5619">
                  <c:v>1991</c:v>
                </c:pt>
                <c:pt idx="5620">
                  <c:v>1992</c:v>
                </c:pt>
                <c:pt idx="5621">
                  <c:v>1992</c:v>
                </c:pt>
                <c:pt idx="5622">
                  <c:v>1993</c:v>
                </c:pt>
                <c:pt idx="5623">
                  <c:v>1993</c:v>
                </c:pt>
                <c:pt idx="5624">
                  <c:v>1993</c:v>
                </c:pt>
                <c:pt idx="5625">
                  <c:v>1993</c:v>
                </c:pt>
                <c:pt idx="5626">
                  <c:v>1993</c:v>
                </c:pt>
                <c:pt idx="5627">
                  <c:v>1993</c:v>
                </c:pt>
                <c:pt idx="5628">
                  <c:v>1993</c:v>
                </c:pt>
                <c:pt idx="5629">
                  <c:v>1993</c:v>
                </c:pt>
                <c:pt idx="5630">
                  <c:v>1994</c:v>
                </c:pt>
                <c:pt idx="5631">
                  <c:v>1994</c:v>
                </c:pt>
                <c:pt idx="5632">
                  <c:v>1995</c:v>
                </c:pt>
                <c:pt idx="5633">
                  <c:v>1996</c:v>
                </c:pt>
                <c:pt idx="5634">
                  <c:v>1996</c:v>
                </c:pt>
                <c:pt idx="5635">
                  <c:v>1997</c:v>
                </c:pt>
                <c:pt idx="5636">
                  <c:v>1998</c:v>
                </c:pt>
                <c:pt idx="5637">
                  <c:v>1998</c:v>
                </c:pt>
                <c:pt idx="5638">
                  <c:v>1999</c:v>
                </c:pt>
                <c:pt idx="5639">
                  <c:v>2000</c:v>
                </c:pt>
                <c:pt idx="5640">
                  <c:v>2001</c:v>
                </c:pt>
                <c:pt idx="5641">
                  <c:v>2002</c:v>
                </c:pt>
                <c:pt idx="5642">
                  <c:v>2002</c:v>
                </c:pt>
                <c:pt idx="5643">
                  <c:v>2003</c:v>
                </c:pt>
                <c:pt idx="5644">
                  <c:v>2003</c:v>
                </c:pt>
                <c:pt idx="5645">
                  <c:v>2004</c:v>
                </c:pt>
                <c:pt idx="5646">
                  <c:v>2004</c:v>
                </c:pt>
                <c:pt idx="5647">
                  <c:v>2005</c:v>
                </c:pt>
                <c:pt idx="5648">
                  <c:v>2006</c:v>
                </c:pt>
                <c:pt idx="5649">
                  <c:v>2007</c:v>
                </c:pt>
                <c:pt idx="5650">
                  <c:v>2008</c:v>
                </c:pt>
                <c:pt idx="5651">
                  <c:v>2009</c:v>
                </c:pt>
                <c:pt idx="5652">
                  <c:v>2010</c:v>
                </c:pt>
                <c:pt idx="5653">
                  <c:v>2010</c:v>
                </c:pt>
                <c:pt idx="5654">
                  <c:v>2011</c:v>
                </c:pt>
                <c:pt idx="5655">
                  <c:v>2011</c:v>
                </c:pt>
                <c:pt idx="5656">
                  <c:v>2011</c:v>
                </c:pt>
                <c:pt idx="5657">
                  <c:v>2011</c:v>
                </c:pt>
                <c:pt idx="5658">
                  <c:v>2012</c:v>
                </c:pt>
                <c:pt idx="5659">
                  <c:v>2012</c:v>
                </c:pt>
                <c:pt idx="5660">
                  <c:v>2012</c:v>
                </c:pt>
                <c:pt idx="5661">
                  <c:v>2012</c:v>
                </c:pt>
                <c:pt idx="5662">
                  <c:v>2012</c:v>
                </c:pt>
                <c:pt idx="5663">
                  <c:v>2013</c:v>
                </c:pt>
                <c:pt idx="5664">
                  <c:v>2014</c:v>
                </c:pt>
                <c:pt idx="5665">
                  <c:v>2015</c:v>
                </c:pt>
                <c:pt idx="5666">
                  <c:v>2015</c:v>
                </c:pt>
                <c:pt idx="5667">
                  <c:v>2016</c:v>
                </c:pt>
                <c:pt idx="5668">
                  <c:v>2016</c:v>
                </c:pt>
                <c:pt idx="5669">
                  <c:v>2016</c:v>
                </c:pt>
                <c:pt idx="5670">
                  <c:v>2016</c:v>
                </c:pt>
                <c:pt idx="5671">
                  <c:v>2016</c:v>
                </c:pt>
                <c:pt idx="5672">
                  <c:v>2016</c:v>
                </c:pt>
                <c:pt idx="5673">
                  <c:v>2016</c:v>
                </c:pt>
                <c:pt idx="5674">
                  <c:v>2016</c:v>
                </c:pt>
                <c:pt idx="5675">
                  <c:v>2017</c:v>
                </c:pt>
                <c:pt idx="5676">
                  <c:v>2017</c:v>
                </c:pt>
                <c:pt idx="5677">
                  <c:v>2017</c:v>
                </c:pt>
                <c:pt idx="5678">
                  <c:v>2018</c:v>
                </c:pt>
                <c:pt idx="5679">
                  <c:v>2018</c:v>
                </c:pt>
                <c:pt idx="5680">
                  <c:v>2019</c:v>
                </c:pt>
                <c:pt idx="5681">
                  <c:v>2020</c:v>
                </c:pt>
                <c:pt idx="5682">
                  <c:v>2020</c:v>
                </c:pt>
                <c:pt idx="5683">
                  <c:v>2021</c:v>
                </c:pt>
                <c:pt idx="5684">
                  <c:v>2022</c:v>
                </c:pt>
                <c:pt idx="5685">
                  <c:v>2023</c:v>
                </c:pt>
                <c:pt idx="5686">
                  <c:v>2023</c:v>
                </c:pt>
                <c:pt idx="5687">
                  <c:v>2023</c:v>
                </c:pt>
                <c:pt idx="5688">
                  <c:v>2024</c:v>
                </c:pt>
                <c:pt idx="5689">
                  <c:v>2025</c:v>
                </c:pt>
                <c:pt idx="5690">
                  <c:v>2026</c:v>
                </c:pt>
                <c:pt idx="5691">
                  <c:v>2026</c:v>
                </c:pt>
                <c:pt idx="5692">
                  <c:v>2026</c:v>
                </c:pt>
                <c:pt idx="5693">
                  <c:v>2026</c:v>
                </c:pt>
                <c:pt idx="5694">
                  <c:v>2027</c:v>
                </c:pt>
                <c:pt idx="5695">
                  <c:v>2028</c:v>
                </c:pt>
                <c:pt idx="5696">
                  <c:v>2029</c:v>
                </c:pt>
                <c:pt idx="5697">
                  <c:v>2030</c:v>
                </c:pt>
                <c:pt idx="5698">
                  <c:v>2030</c:v>
                </c:pt>
                <c:pt idx="5699">
                  <c:v>2030</c:v>
                </c:pt>
                <c:pt idx="5700">
                  <c:v>2030</c:v>
                </c:pt>
                <c:pt idx="5701">
                  <c:v>2030</c:v>
                </c:pt>
                <c:pt idx="5702">
                  <c:v>2030</c:v>
                </c:pt>
                <c:pt idx="5703">
                  <c:v>2030</c:v>
                </c:pt>
                <c:pt idx="5704">
                  <c:v>2030</c:v>
                </c:pt>
                <c:pt idx="5705">
                  <c:v>2030</c:v>
                </c:pt>
                <c:pt idx="5706">
                  <c:v>2031</c:v>
                </c:pt>
                <c:pt idx="5707">
                  <c:v>2032</c:v>
                </c:pt>
                <c:pt idx="5708">
                  <c:v>2033</c:v>
                </c:pt>
                <c:pt idx="5709">
                  <c:v>2034</c:v>
                </c:pt>
                <c:pt idx="5710">
                  <c:v>2034</c:v>
                </c:pt>
                <c:pt idx="5711">
                  <c:v>2034</c:v>
                </c:pt>
                <c:pt idx="5712">
                  <c:v>2034</c:v>
                </c:pt>
                <c:pt idx="5713">
                  <c:v>2034</c:v>
                </c:pt>
                <c:pt idx="5714">
                  <c:v>2034</c:v>
                </c:pt>
                <c:pt idx="5715">
                  <c:v>2034</c:v>
                </c:pt>
                <c:pt idx="5716">
                  <c:v>2034</c:v>
                </c:pt>
                <c:pt idx="5717">
                  <c:v>2034</c:v>
                </c:pt>
                <c:pt idx="5718">
                  <c:v>2034</c:v>
                </c:pt>
                <c:pt idx="5719">
                  <c:v>2034</c:v>
                </c:pt>
                <c:pt idx="5720">
                  <c:v>2035</c:v>
                </c:pt>
                <c:pt idx="5721">
                  <c:v>2035</c:v>
                </c:pt>
                <c:pt idx="5722">
                  <c:v>2036</c:v>
                </c:pt>
                <c:pt idx="5723">
                  <c:v>2037</c:v>
                </c:pt>
                <c:pt idx="5724">
                  <c:v>2038</c:v>
                </c:pt>
                <c:pt idx="5725">
                  <c:v>2039</c:v>
                </c:pt>
                <c:pt idx="5726">
                  <c:v>2039</c:v>
                </c:pt>
                <c:pt idx="5727">
                  <c:v>2040</c:v>
                </c:pt>
                <c:pt idx="5728">
                  <c:v>2041</c:v>
                </c:pt>
                <c:pt idx="5729">
                  <c:v>2041</c:v>
                </c:pt>
                <c:pt idx="5730">
                  <c:v>2041</c:v>
                </c:pt>
                <c:pt idx="5731">
                  <c:v>2042</c:v>
                </c:pt>
                <c:pt idx="5732">
                  <c:v>2043</c:v>
                </c:pt>
                <c:pt idx="5733">
                  <c:v>2043</c:v>
                </c:pt>
                <c:pt idx="5734">
                  <c:v>2043</c:v>
                </c:pt>
                <c:pt idx="5735">
                  <c:v>2043</c:v>
                </c:pt>
                <c:pt idx="5736">
                  <c:v>2043</c:v>
                </c:pt>
                <c:pt idx="5737">
                  <c:v>2043</c:v>
                </c:pt>
                <c:pt idx="5738">
                  <c:v>2043</c:v>
                </c:pt>
                <c:pt idx="5739">
                  <c:v>2043</c:v>
                </c:pt>
                <c:pt idx="5740">
                  <c:v>2043</c:v>
                </c:pt>
                <c:pt idx="5741">
                  <c:v>2043</c:v>
                </c:pt>
                <c:pt idx="5742">
                  <c:v>2043</c:v>
                </c:pt>
                <c:pt idx="5743">
                  <c:v>2043</c:v>
                </c:pt>
                <c:pt idx="5744">
                  <c:v>2043</c:v>
                </c:pt>
                <c:pt idx="5745">
                  <c:v>2043</c:v>
                </c:pt>
                <c:pt idx="5746">
                  <c:v>2044</c:v>
                </c:pt>
                <c:pt idx="5747">
                  <c:v>2044</c:v>
                </c:pt>
                <c:pt idx="5748">
                  <c:v>2044</c:v>
                </c:pt>
                <c:pt idx="5749">
                  <c:v>2044</c:v>
                </c:pt>
                <c:pt idx="5750">
                  <c:v>2044</c:v>
                </c:pt>
                <c:pt idx="5751">
                  <c:v>2044</c:v>
                </c:pt>
                <c:pt idx="5752">
                  <c:v>2044</c:v>
                </c:pt>
                <c:pt idx="5753">
                  <c:v>2045</c:v>
                </c:pt>
                <c:pt idx="5754">
                  <c:v>2045</c:v>
                </c:pt>
                <c:pt idx="5755">
                  <c:v>2045</c:v>
                </c:pt>
                <c:pt idx="5756">
                  <c:v>2045</c:v>
                </c:pt>
                <c:pt idx="5757">
                  <c:v>2045</c:v>
                </c:pt>
                <c:pt idx="5758">
                  <c:v>2045</c:v>
                </c:pt>
                <c:pt idx="5759">
                  <c:v>2045</c:v>
                </c:pt>
                <c:pt idx="5760">
                  <c:v>2045</c:v>
                </c:pt>
                <c:pt idx="5761">
                  <c:v>2046</c:v>
                </c:pt>
                <c:pt idx="5762">
                  <c:v>2047</c:v>
                </c:pt>
                <c:pt idx="5763">
                  <c:v>2048</c:v>
                </c:pt>
                <c:pt idx="5764">
                  <c:v>2048</c:v>
                </c:pt>
                <c:pt idx="5765">
                  <c:v>2048</c:v>
                </c:pt>
                <c:pt idx="5766">
                  <c:v>2049</c:v>
                </c:pt>
                <c:pt idx="5767">
                  <c:v>2049</c:v>
                </c:pt>
                <c:pt idx="5768">
                  <c:v>2050</c:v>
                </c:pt>
                <c:pt idx="5769">
                  <c:v>2050</c:v>
                </c:pt>
                <c:pt idx="5770">
                  <c:v>2050</c:v>
                </c:pt>
                <c:pt idx="5771">
                  <c:v>2050</c:v>
                </c:pt>
                <c:pt idx="5772">
                  <c:v>2050</c:v>
                </c:pt>
                <c:pt idx="5773">
                  <c:v>2050</c:v>
                </c:pt>
                <c:pt idx="5774">
                  <c:v>2050</c:v>
                </c:pt>
                <c:pt idx="5775">
                  <c:v>2050</c:v>
                </c:pt>
                <c:pt idx="5776">
                  <c:v>2050</c:v>
                </c:pt>
                <c:pt idx="5777">
                  <c:v>2050</c:v>
                </c:pt>
                <c:pt idx="5778">
                  <c:v>2051</c:v>
                </c:pt>
                <c:pt idx="5779">
                  <c:v>2051</c:v>
                </c:pt>
                <c:pt idx="5780">
                  <c:v>2051</c:v>
                </c:pt>
                <c:pt idx="5781">
                  <c:v>2052</c:v>
                </c:pt>
                <c:pt idx="5782">
                  <c:v>2053</c:v>
                </c:pt>
                <c:pt idx="5783">
                  <c:v>2053</c:v>
                </c:pt>
                <c:pt idx="5784">
                  <c:v>2054</c:v>
                </c:pt>
                <c:pt idx="5785">
                  <c:v>2054</c:v>
                </c:pt>
                <c:pt idx="5786">
                  <c:v>2054</c:v>
                </c:pt>
                <c:pt idx="5787">
                  <c:v>2054</c:v>
                </c:pt>
                <c:pt idx="5788">
                  <c:v>2054</c:v>
                </c:pt>
                <c:pt idx="5789">
                  <c:v>2054</c:v>
                </c:pt>
                <c:pt idx="5790">
                  <c:v>2054</c:v>
                </c:pt>
                <c:pt idx="5791">
                  <c:v>2054</c:v>
                </c:pt>
                <c:pt idx="5792">
                  <c:v>2054</c:v>
                </c:pt>
                <c:pt idx="5793">
                  <c:v>2054</c:v>
                </c:pt>
                <c:pt idx="5794">
                  <c:v>2054</c:v>
                </c:pt>
                <c:pt idx="5795">
                  <c:v>2054</c:v>
                </c:pt>
                <c:pt idx="5796">
                  <c:v>2054</c:v>
                </c:pt>
                <c:pt idx="5797">
                  <c:v>2054</c:v>
                </c:pt>
                <c:pt idx="5798">
                  <c:v>2054</c:v>
                </c:pt>
                <c:pt idx="5799">
                  <c:v>2055</c:v>
                </c:pt>
                <c:pt idx="5800">
                  <c:v>2055</c:v>
                </c:pt>
                <c:pt idx="5801">
                  <c:v>2055</c:v>
                </c:pt>
                <c:pt idx="5802">
                  <c:v>2055</c:v>
                </c:pt>
                <c:pt idx="5803">
                  <c:v>2055</c:v>
                </c:pt>
                <c:pt idx="5804">
                  <c:v>2055</c:v>
                </c:pt>
                <c:pt idx="5805">
                  <c:v>2055</c:v>
                </c:pt>
                <c:pt idx="5806">
                  <c:v>2056</c:v>
                </c:pt>
                <c:pt idx="5807">
                  <c:v>2057</c:v>
                </c:pt>
                <c:pt idx="5808">
                  <c:v>2057</c:v>
                </c:pt>
                <c:pt idx="5809">
                  <c:v>2058</c:v>
                </c:pt>
                <c:pt idx="5810">
                  <c:v>2058</c:v>
                </c:pt>
                <c:pt idx="5811">
                  <c:v>2059</c:v>
                </c:pt>
                <c:pt idx="5812">
                  <c:v>2060</c:v>
                </c:pt>
                <c:pt idx="5813">
                  <c:v>2060</c:v>
                </c:pt>
                <c:pt idx="5814">
                  <c:v>2060</c:v>
                </c:pt>
                <c:pt idx="5815">
                  <c:v>2060</c:v>
                </c:pt>
                <c:pt idx="5816">
                  <c:v>2060</c:v>
                </c:pt>
                <c:pt idx="5817">
                  <c:v>2060</c:v>
                </c:pt>
                <c:pt idx="5818">
                  <c:v>2061</c:v>
                </c:pt>
                <c:pt idx="5819">
                  <c:v>2062</c:v>
                </c:pt>
                <c:pt idx="5820">
                  <c:v>2062</c:v>
                </c:pt>
                <c:pt idx="5821">
                  <c:v>2063</c:v>
                </c:pt>
                <c:pt idx="5822">
                  <c:v>2064</c:v>
                </c:pt>
                <c:pt idx="5823">
                  <c:v>2064</c:v>
                </c:pt>
                <c:pt idx="5824">
                  <c:v>2065</c:v>
                </c:pt>
                <c:pt idx="5825">
                  <c:v>2065</c:v>
                </c:pt>
                <c:pt idx="5826">
                  <c:v>2066</c:v>
                </c:pt>
                <c:pt idx="5827">
                  <c:v>2066</c:v>
                </c:pt>
                <c:pt idx="5828">
                  <c:v>2067</c:v>
                </c:pt>
                <c:pt idx="5829">
                  <c:v>2067</c:v>
                </c:pt>
                <c:pt idx="5830">
                  <c:v>2067</c:v>
                </c:pt>
                <c:pt idx="5831">
                  <c:v>2067</c:v>
                </c:pt>
                <c:pt idx="5832">
                  <c:v>2067</c:v>
                </c:pt>
                <c:pt idx="5833">
                  <c:v>2067</c:v>
                </c:pt>
                <c:pt idx="5834">
                  <c:v>2067</c:v>
                </c:pt>
                <c:pt idx="5835">
                  <c:v>2067</c:v>
                </c:pt>
                <c:pt idx="5836">
                  <c:v>2067</c:v>
                </c:pt>
                <c:pt idx="5837">
                  <c:v>2067</c:v>
                </c:pt>
                <c:pt idx="5838">
                  <c:v>2067</c:v>
                </c:pt>
                <c:pt idx="5839">
                  <c:v>2067</c:v>
                </c:pt>
                <c:pt idx="5840">
                  <c:v>2068</c:v>
                </c:pt>
                <c:pt idx="5841">
                  <c:v>2069</c:v>
                </c:pt>
                <c:pt idx="5842">
                  <c:v>2070</c:v>
                </c:pt>
                <c:pt idx="5843">
                  <c:v>2070</c:v>
                </c:pt>
                <c:pt idx="5844">
                  <c:v>2070</c:v>
                </c:pt>
                <c:pt idx="5845">
                  <c:v>2070</c:v>
                </c:pt>
                <c:pt idx="5846">
                  <c:v>2070</c:v>
                </c:pt>
                <c:pt idx="5847">
                  <c:v>2070</c:v>
                </c:pt>
                <c:pt idx="5848">
                  <c:v>2071</c:v>
                </c:pt>
                <c:pt idx="5849">
                  <c:v>2072</c:v>
                </c:pt>
                <c:pt idx="5850">
                  <c:v>2072</c:v>
                </c:pt>
                <c:pt idx="5851">
                  <c:v>2073</c:v>
                </c:pt>
                <c:pt idx="5852">
                  <c:v>2073</c:v>
                </c:pt>
                <c:pt idx="5853">
                  <c:v>2073</c:v>
                </c:pt>
                <c:pt idx="5854">
                  <c:v>2074</c:v>
                </c:pt>
                <c:pt idx="5855">
                  <c:v>2074</c:v>
                </c:pt>
                <c:pt idx="5856">
                  <c:v>2075</c:v>
                </c:pt>
                <c:pt idx="5857">
                  <c:v>2075</c:v>
                </c:pt>
                <c:pt idx="5858">
                  <c:v>2076</c:v>
                </c:pt>
                <c:pt idx="5859">
                  <c:v>2077</c:v>
                </c:pt>
                <c:pt idx="5860">
                  <c:v>2078</c:v>
                </c:pt>
                <c:pt idx="5861">
                  <c:v>2079</c:v>
                </c:pt>
                <c:pt idx="5862">
                  <c:v>2080</c:v>
                </c:pt>
                <c:pt idx="5863">
                  <c:v>2081</c:v>
                </c:pt>
                <c:pt idx="5864">
                  <c:v>2082</c:v>
                </c:pt>
                <c:pt idx="5865">
                  <c:v>2083</c:v>
                </c:pt>
                <c:pt idx="5866">
                  <c:v>2084</c:v>
                </c:pt>
                <c:pt idx="5867">
                  <c:v>2085</c:v>
                </c:pt>
                <c:pt idx="5868">
                  <c:v>2086</c:v>
                </c:pt>
                <c:pt idx="5869">
                  <c:v>2087</c:v>
                </c:pt>
                <c:pt idx="5870">
                  <c:v>2088</c:v>
                </c:pt>
                <c:pt idx="5871">
                  <c:v>2088</c:v>
                </c:pt>
                <c:pt idx="5872">
                  <c:v>2089</c:v>
                </c:pt>
                <c:pt idx="5873">
                  <c:v>2090</c:v>
                </c:pt>
                <c:pt idx="5874">
                  <c:v>2091</c:v>
                </c:pt>
                <c:pt idx="5875">
                  <c:v>2092</c:v>
                </c:pt>
                <c:pt idx="5876">
                  <c:v>2093</c:v>
                </c:pt>
                <c:pt idx="5877">
                  <c:v>2094</c:v>
                </c:pt>
                <c:pt idx="5878">
                  <c:v>2095</c:v>
                </c:pt>
                <c:pt idx="5879">
                  <c:v>2096</c:v>
                </c:pt>
                <c:pt idx="5880">
                  <c:v>2096</c:v>
                </c:pt>
                <c:pt idx="5881">
                  <c:v>2096</c:v>
                </c:pt>
                <c:pt idx="5882">
                  <c:v>2096</c:v>
                </c:pt>
                <c:pt idx="5883">
                  <c:v>2097</c:v>
                </c:pt>
                <c:pt idx="5884">
                  <c:v>2097</c:v>
                </c:pt>
                <c:pt idx="5885">
                  <c:v>2097</c:v>
                </c:pt>
                <c:pt idx="5886">
                  <c:v>2097</c:v>
                </c:pt>
                <c:pt idx="5887">
                  <c:v>2098</c:v>
                </c:pt>
                <c:pt idx="5888">
                  <c:v>2099</c:v>
                </c:pt>
                <c:pt idx="5889">
                  <c:v>2100</c:v>
                </c:pt>
                <c:pt idx="5890">
                  <c:v>2101</c:v>
                </c:pt>
                <c:pt idx="5891">
                  <c:v>2101</c:v>
                </c:pt>
                <c:pt idx="5892">
                  <c:v>2102</c:v>
                </c:pt>
                <c:pt idx="5893">
                  <c:v>2102</c:v>
                </c:pt>
                <c:pt idx="5894">
                  <c:v>2103</c:v>
                </c:pt>
                <c:pt idx="5895">
                  <c:v>2104</c:v>
                </c:pt>
                <c:pt idx="5896">
                  <c:v>2105</c:v>
                </c:pt>
                <c:pt idx="5897">
                  <c:v>2106</c:v>
                </c:pt>
                <c:pt idx="5898">
                  <c:v>2107</c:v>
                </c:pt>
                <c:pt idx="5899">
                  <c:v>2108</c:v>
                </c:pt>
                <c:pt idx="5900">
                  <c:v>2109</c:v>
                </c:pt>
                <c:pt idx="5901">
                  <c:v>2110</c:v>
                </c:pt>
                <c:pt idx="5902">
                  <c:v>2110</c:v>
                </c:pt>
                <c:pt idx="5903">
                  <c:v>2111</c:v>
                </c:pt>
                <c:pt idx="5904">
                  <c:v>2111</c:v>
                </c:pt>
                <c:pt idx="5905">
                  <c:v>2112</c:v>
                </c:pt>
                <c:pt idx="5906">
                  <c:v>2112</c:v>
                </c:pt>
                <c:pt idx="5907">
                  <c:v>2112</c:v>
                </c:pt>
                <c:pt idx="5908">
                  <c:v>2112</c:v>
                </c:pt>
                <c:pt idx="5909">
                  <c:v>2112</c:v>
                </c:pt>
                <c:pt idx="5910">
                  <c:v>2113</c:v>
                </c:pt>
                <c:pt idx="5911">
                  <c:v>2113</c:v>
                </c:pt>
                <c:pt idx="5912">
                  <c:v>2114</c:v>
                </c:pt>
                <c:pt idx="5913">
                  <c:v>2114</c:v>
                </c:pt>
                <c:pt idx="5914">
                  <c:v>2114</c:v>
                </c:pt>
                <c:pt idx="5915">
                  <c:v>2114</c:v>
                </c:pt>
                <c:pt idx="5916">
                  <c:v>2114</c:v>
                </c:pt>
                <c:pt idx="5917">
                  <c:v>2114</c:v>
                </c:pt>
                <c:pt idx="5918">
                  <c:v>2114</c:v>
                </c:pt>
                <c:pt idx="5919">
                  <c:v>2114</c:v>
                </c:pt>
                <c:pt idx="5920">
                  <c:v>2114</c:v>
                </c:pt>
                <c:pt idx="5921">
                  <c:v>2114</c:v>
                </c:pt>
                <c:pt idx="5922">
                  <c:v>2114</c:v>
                </c:pt>
                <c:pt idx="5923">
                  <c:v>2114</c:v>
                </c:pt>
                <c:pt idx="5924">
                  <c:v>2114</c:v>
                </c:pt>
                <c:pt idx="5925">
                  <c:v>2114</c:v>
                </c:pt>
                <c:pt idx="5926">
                  <c:v>2115</c:v>
                </c:pt>
                <c:pt idx="5927">
                  <c:v>2116</c:v>
                </c:pt>
                <c:pt idx="5928">
                  <c:v>2116</c:v>
                </c:pt>
                <c:pt idx="5929">
                  <c:v>2116</c:v>
                </c:pt>
                <c:pt idx="5930">
                  <c:v>2117</c:v>
                </c:pt>
                <c:pt idx="5931">
                  <c:v>2118</c:v>
                </c:pt>
                <c:pt idx="5932">
                  <c:v>2119</c:v>
                </c:pt>
                <c:pt idx="5933">
                  <c:v>2119</c:v>
                </c:pt>
                <c:pt idx="5934">
                  <c:v>2119</c:v>
                </c:pt>
                <c:pt idx="5935">
                  <c:v>2119</c:v>
                </c:pt>
                <c:pt idx="5936">
                  <c:v>2119</c:v>
                </c:pt>
                <c:pt idx="5937">
                  <c:v>2119</c:v>
                </c:pt>
                <c:pt idx="5938">
                  <c:v>2119</c:v>
                </c:pt>
                <c:pt idx="5939">
                  <c:v>2119</c:v>
                </c:pt>
                <c:pt idx="5940">
                  <c:v>2119</c:v>
                </c:pt>
                <c:pt idx="5941">
                  <c:v>2119</c:v>
                </c:pt>
                <c:pt idx="5942">
                  <c:v>2119</c:v>
                </c:pt>
                <c:pt idx="5943">
                  <c:v>2119</c:v>
                </c:pt>
                <c:pt idx="5944">
                  <c:v>2119</c:v>
                </c:pt>
                <c:pt idx="5945">
                  <c:v>2119</c:v>
                </c:pt>
                <c:pt idx="5946">
                  <c:v>2119</c:v>
                </c:pt>
                <c:pt idx="5947">
                  <c:v>2119</c:v>
                </c:pt>
                <c:pt idx="5948">
                  <c:v>2119</c:v>
                </c:pt>
                <c:pt idx="5949">
                  <c:v>2119</c:v>
                </c:pt>
                <c:pt idx="5950">
                  <c:v>2119</c:v>
                </c:pt>
                <c:pt idx="5951">
                  <c:v>2120</c:v>
                </c:pt>
                <c:pt idx="5952">
                  <c:v>2120</c:v>
                </c:pt>
                <c:pt idx="5953">
                  <c:v>2120</c:v>
                </c:pt>
                <c:pt idx="5954">
                  <c:v>2121</c:v>
                </c:pt>
                <c:pt idx="5955">
                  <c:v>2121</c:v>
                </c:pt>
                <c:pt idx="5956">
                  <c:v>2121</c:v>
                </c:pt>
                <c:pt idx="5957">
                  <c:v>2121</c:v>
                </c:pt>
                <c:pt idx="5958">
                  <c:v>2122</c:v>
                </c:pt>
                <c:pt idx="5959">
                  <c:v>2123</c:v>
                </c:pt>
                <c:pt idx="5960">
                  <c:v>2123</c:v>
                </c:pt>
                <c:pt idx="5961">
                  <c:v>2124</c:v>
                </c:pt>
                <c:pt idx="5962">
                  <c:v>2124</c:v>
                </c:pt>
                <c:pt idx="5963">
                  <c:v>2125</c:v>
                </c:pt>
                <c:pt idx="5964">
                  <c:v>2126</c:v>
                </c:pt>
                <c:pt idx="5965">
                  <c:v>2127</c:v>
                </c:pt>
                <c:pt idx="5966">
                  <c:v>2128</c:v>
                </c:pt>
                <c:pt idx="5967">
                  <c:v>2129</c:v>
                </c:pt>
                <c:pt idx="5968">
                  <c:v>2129</c:v>
                </c:pt>
                <c:pt idx="5969">
                  <c:v>2129</c:v>
                </c:pt>
                <c:pt idx="5970">
                  <c:v>2130</c:v>
                </c:pt>
                <c:pt idx="5971">
                  <c:v>2131</c:v>
                </c:pt>
                <c:pt idx="5972">
                  <c:v>2131</c:v>
                </c:pt>
                <c:pt idx="5973">
                  <c:v>2131</c:v>
                </c:pt>
                <c:pt idx="5974">
                  <c:v>2131</c:v>
                </c:pt>
                <c:pt idx="5975">
                  <c:v>2131</c:v>
                </c:pt>
                <c:pt idx="5976">
                  <c:v>2131</c:v>
                </c:pt>
                <c:pt idx="5977">
                  <c:v>2131</c:v>
                </c:pt>
                <c:pt idx="5978">
                  <c:v>2132</c:v>
                </c:pt>
                <c:pt idx="5979">
                  <c:v>2132</c:v>
                </c:pt>
                <c:pt idx="5980">
                  <c:v>2132</c:v>
                </c:pt>
                <c:pt idx="5981">
                  <c:v>2132</c:v>
                </c:pt>
                <c:pt idx="5982">
                  <c:v>2133</c:v>
                </c:pt>
                <c:pt idx="5983">
                  <c:v>2133</c:v>
                </c:pt>
                <c:pt idx="5984">
                  <c:v>2134</c:v>
                </c:pt>
                <c:pt idx="5985">
                  <c:v>2135</c:v>
                </c:pt>
                <c:pt idx="5986">
                  <c:v>2135</c:v>
                </c:pt>
                <c:pt idx="5987">
                  <c:v>2136</c:v>
                </c:pt>
                <c:pt idx="5988">
                  <c:v>2137</c:v>
                </c:pt>
                <c:pt idx="5989">
                  <c:v>2137</c:v>
                </c:pt>
                <c:pt idx="5990">
                  <c:v>2137</c:v>
                </c:pt>
                <c:pt idx="5991">
                  <c:v>2138</c:v>
                </c:pt>
                <c:pt idx="5992">
                  <c:v>2139</c:v>
                </c:pt>
                <c:pt idx="5993">
                  <c:v>2139</c:v>
                </c:pt>
                <c:pt idx="5994">
                  <c:v>2140</c:v>
                </c:pt>
                <c:pt idx="5995">
                  <c:v>2140</c:v>
                </c:pt>
                <c:pt idx="5996">
                  <c:v>2141</c:v>
                </c:pt>
                <c:pt idx="5997">
                  <c:v>2141</c:v>
                </c:pt>
                <c:pt idx="5998">
                  <c:v>2142</c:v>
                </c:pt>
                <c:pt idx="5999">
                  <c:v>2143</c:v>
                </c:pt>
                <c:pt idx="6000">
                  <c:v>2143</c:v>
                </c:pt>
                <c:pt idx="6001">
                  <c:v>2143</c:v>
                </c:pt>
                <c:pt idx="6002">
                  <c:v>2144</c:v>
                </c:pt>
                <c:pt idx="6003">
                  <c:v>2144</c:v>
                </c:pt>
                <c:pt idx="6004">
                  <c:v>2144</c:v>
                </c:pt>
                <c:pt idx="6005">
                  <c:v>2144</c:v>
                </c:pt>
                <c:pt idx="6006">
                  <c:v>2144</c:v>
                </c:pt>
                <c:pt idx="6007">
                  <c:v>2144</c:v>
                </c:pt>
                <c:pt idx="6008">
                  <c:v>2144</c:v>
                </c:pt>
                <c:pt idx="6009">
                  <c:v>2144</c:v>
                </c:pt>
                <c:pt idx="6010">
                  <c:v>2144</c:v>
                </c:pt>
                <c:pt idx="6011">
                  <c:v>2145</c:v>
                </c:pt>
                <c:pt idx="6012">
                  <c:v>2145</c:v>
                </c:pt>
                <c:pt idx="6013">
                  <c:v>2146</c:v>
                </c:pt>
                <c:pt idx="6014">
                  <c:v>2146</c:v>
                </c:pt>
                <c:pt idx="6015">
                  <c:v>2146</c:v>
                </c:pt>
                <c:pt idx="6016">
                  <c:v>2147</c:v>
                </c:pt>
                <c:pt idx="6017">
                  <c:v>2147</c:v>
                </c:pt>
                <c:pt idx="6018">
                  <c:v>2147</c:v>
                </c:pt>
                <c:pt idx="6019">
                  <c:v>2148</c:v>
                </c:pt>
                <c:pt idx="6020">
                  <c:v>2149</c:v>
                </c:pt>
                <c:pt idx="6021">
                  <c:v>2149</c:v>
                </c:pt>
                <c:pt idx="6022">
                  <c:v>2149</c:v>
                </c:pt>
                <c:pt idx="6023">
                  <c:v>2150</c:v>
                </c:pt>
                <c:pt idx="6024">
                  <c:v>2150</c:v>
                </c:pt>
                <c:pt idx="6025">
                  <c:v>2151</c:v>
                </c:pt>
                <c:pt idx="6026">
                  <c:v>2151</c:v>
                </c:pt>
                <c:pt idx="6027">
                  <c:v>2151</c:v>
                </c:pt>
                <c:pt idx="6028">
                  <c:v>2152</c:v>
                </c:pt>
                <c:pt idx="6029">
                  <c:v>2153</c:v>
                </c:pt>
                <c:pt idx="6030">
                  <c:v>2154</c:v>
                </c:pt>
                <c:pt idx="6031">
                  <c:v>2154</c:v>
                </c:pt>
                <c:pt idx="6032">
                  <c:v>2154</c:v>
                </c:pt>
                <c:pt idx="6033">
                  <c:v>2155</c:v>
                </c:pt>
                <c:pt idx="6034">
                  <c:v>2156</c:v>
                </c:pt>
                <c:pt idx="6035">
                  <c:v>2157</c:v>
                </c:pt>
                <c:pt idx="6036">
                  <c:v>2158</c:v>
                </c:pt>
                <c:pt idx="6037">
                  <c:v>2158</c:v>
                </c:pt>
                <c:pt idx="6038">
                  <c:v>2159</c:v>
                </c:pt>
                <c:pt idx="6039">
                  <c:v>2159</c:v>
                </c:pt>
                <c:pt idx="6040">
                  <c:v>2160</c:v>
                </c:pt>
                <c:pt idx="6041">
                  <c:v>2161</c:v>
                </c:pt>
                <c:pt idx="6042">
                  <c:v>2161</c:v>
                </c:pt>
                <c:pt idx="6043">
                  <c:v>2161</c:v>
                </c:pt>
                <c:pt idx="6044">
                  <c:v>2162</c:v>
                </c:pt>
                <c:pt idx="6045">
                  <c:v>2163</c:v>
                </c:pt>
                <c:pt idx="6046">
                  <c:v>2163</c:v>
                </c:pt>
                <c:pt idx="6047">
                  <c:v>2163</c:v>
                </c:pt>
                <c:pt idx="6048">
                  <c:v>2163</c:v>
                </c:pt>
                <c:pt idx="6049">
                  <c:v>2163</c:v>
                </c:pt>
                <c:pt idx="6050">
                  <c:v>2164</c:v>
                </c:pt>
                <c:pt idx="6051">
                  <c:v>2165</c:v>
                </c:pt>
                <c:pt idx="6052">
                  <c:v>2165</c:v>
                </c:pt>
                <c:pt idx="6053">
                  <c:v>2165</c:v>
                </c:pt>
                <c:pt idx="6054">
                  <c:v>2165</c:v>
                </c:pt>
                <c:pt idx="6055">
                  <c:v>2166</c:v>
                </c:pt>
                <c:pt idx="6056">
                  <c:v>2167</c:v>
                </c:pt>
                <c:pt idx="6057">
                  <c:v>2168</c:v>
                </c:pt>
                <c:pt idx="6058">
                  <c:v>2169</c:v>
                </c:pt>
                <c:pt idx="6059">
                  <c:v>2169</c:v>
                </c:pt>
                <c:pt idx="6060">
                  <c:v>2169</c:v>
                </c:pt>
                <c:pt idx="6061">
                  <c:v>2169</c:v>
                </c:pt>
                <c:pt idx="6062">
                  <c:v>2169</c:v>
                </c:pt>
                <c:pt idx="6063">
                  <c:v>2169</c:v>
                </c:pt>
                <c:pt idx="6064">
                  <c:v>2169</c:v>
                </c:pt>
                <c:pt idx="6065">
                  <c:v>2169</c:v>
                </c:pt>
                <c:pt idx="6066">
                  <c:v>2169</c:v>
                </c:pt>
                <c:pt idx="6067">
                  <c:v>2169</c:v>
                </c:pt>
                <c:pt idx="6068">
                  <c:v>2169</c:v>
                </c:pt>
                <c:pt idx="6069">
                  <c:v>2169</c:v>
                </c:pt>
                <c:pt idx="6070">
                  <c:v>2170</c:v>
                </c:pt>
                <c:pt idx="6071">
                  <c:v>2170</c:v>
                </c:pt>
                <c:pt idx="6072">
                  <c:v>2170</c:v>
                </c:pt>
                <c:pt idx="6073">
                  <c:v>2170</c:v>
                </c:pt>
                <c:pt idx="6074">
                  <c:v>2170</c:v>
                </c:pt>
                <c:pt idx="6075">
                  <c:v>2171</c:v>
                </c:pt>
                <c:pt idx="6076">
                  <c:v>2171</c:v>
                </c:pt>
                <c:pt idx="6077">
                  <c:v>2171</c:v>
                </c:pt>
                <c:pt idx="6078">
                  <c:v>2171</c:v>
                </c:pt>
                <c:pt idx="6079">
                  <c:v>2171</c:v>
                </c:pt>
                <c:pt idx="6080">
                  <c:v>2172</c:v>
                </c:pt>
                <c:pt idx="6081">
                  <c:v>2172</c:v>
                </c:pt>
                <c:pt idx="6082">
                  <c:v>2172</c:v>
                </c:pt>
                <c:pt idx="6083">
                  <c:v>2172</c:v>
                </c:pt>
                <c:pt idx="6084">
                  <c:v>2172</c:v>
                </c:pt>
                <c:pt idx="6085">
                  <c:v>2172</c:v>
                </c:pt>
                <c:pt idx="6086">
                  <c:v>2172</c:v>
                </c:pt>
                <c:pt idx="6087">
                  <c:v>2172</c:v>
                </c:pt>
                <c:pt idx="6088">
                  <c:v>2172</c:v>
                </c:pt>
                <c:pt idx="6089">
                  <c:v>2172</c:v>
                </c:pt>
                <c:pt idx="6090">
                  <c:v>2172</c:v>
                </c:pt>
                <c:pt idx="6091">
                  <c:v>2172</c:v>
                </c:pt>
                <c:pt idx="6092">
                  <c:v>2172</c:v>
                </c:pt>
                <c:pt idx="6093">
                  <c:v>2172</c:v>
                </c:pt>
                <c:pt idx="6094">
                  <c:v>2172</c:v>
                </c:pt>
                <c:pt idx="6095">
                  <c:v>2172</c:v>
                </c:pt>
                <c:pt idx="6096">
                  <c:v>2172</c:v>
                </c:pt>
                <c:pt idx="6097">
                  <c:v>2172</c:v>
                </c:pt>
                <c:pt idx="6098">
                  <c:v>2172</c:v>
                </c:pt>
                <c:pt idx="6099">
                  <c:v>2172</c:v>
                </c:pt>
                <c:pt idx="6100">
                  <c:v>2173</c:v>
                </c:pt>
                <c:pt idx="6101">
                  <c:v>2174</c:v>
                </c:pt>
                <c:pt idx="6102">
                  <c:v>2175</c:v>
                </c:pt>
                <c:pt idx="6103">
                  <c:v>2175</c:v>
                </c:pt>
                <c:pt idx="6104">
                  <c:v>2176</c:v>
                </c:pt>
                <c:pt idx="6105">
                  <c:v>2177</c:v>
                </c:pt>
                <c:pt idx="6106">
                  <c:v>2178</c:v>
                </c:pt>
                <c:pt idx="6107">
                  <c:v>2178</c:v>
                </c:pt>
                <c:pt idx="6108">
                  <c:v>2179</c:v>
                </c:pt>
                <c:pt idx="6109">
                  <c:v>2180</c:v>
                </c:pt>
                <c:pt idx="6110">
                  <c:v>2181</c:v>
                </c:pt>
                <c:pt idx="6111">
                  <c:v>2181</c:v>
                </c:pt>
                <c:pt idx="6112">
                  <c:v>2181</c:v>
                </c:pt>
                <c:pt idx="6113">
                  <c:v>2181</c:v>
                </c:pt>
                <c:pt idx="6114">
                  <c:v>2181</c:v>
                </c:pt>
                <c:pt idx="6115">
                  <c:v>2182</c:v>
                </c:pt>
                <c:pt idx="6116">
                  <c:v>2183</c:v>
                </c:pt>
                <c:pt idx="6117">
                  <c:v>2183</c:v>
                </c:pt>
                <c:pt idx="6118">
                  <c:v>2184</c:v>
                </c:pt>
                <c:pt idx="6119">
                  <c:v>2184</c:v>
                </c:pt>
                <c:pt idx="6120">
                  <c:v>2184</c:v>
                </c:pt>
                <c:pt idx="6121">
                  <c:v>2185</c:v>
                </c:pt>
                <c:pt idx="6122">
                  <c:v>2186</c:v>
                </c:pt>
                <c:pt idx="6123">
                  <c:v>2186</c:v>
                </c:pt>
                <c:pt idx="6124">
                  <c:v>2186</c:v>
                </c:pt>
                <c:pt idx="6125">
                  <c:v>2186</c:v>
                </c:pt>
                <c:pt idx="6126">
                  <c:v>2186</c:v>
                </c:pt>
                <c:pt idx="6127">
                  <c:v>2186</c:v>
                </c:pt>
                <c:pt idx="6128">
                  <c:v>2187</c:v>
                </c:pt>
                <c:pt idx="6129">
                  <c:v>2188</c:v>
                </c:pt>
                <c:pt idx="6130">
                  <c:v>2188</c:v>
                </c:pt>
                <c:pt idx="6131">
                  <c:v>2189</c:v>
                </c:pt>
                <c:pt idx="6132">
                  <c:v>2190</c:v>
                </c:pt>
                <c:pt idx="6133">
                  <c:v>2191</c:v>
                </c:pt>
                <c:pt idx="6134">
                  <c:v>2192</c:v>
                </c:pt>
                <c:pt idx="6135">
                  <c:v>2193</c:v>
                </c:pt>
                <c:pt idx="6136">
                  <c:v>2193</c:v>
                </c:pt>
                <c:pt idx="6137">
                  <c:v>2193</c:v>
                </c:pt>
                <c:pt idx="6138">
                  <c:v>2193</c:v>
                </c:pt>
                <c:pt idx="6139">
                  <c:v>2194</c:v>
                </c:pt>
                <c:pt idx="6140">
                  <c:v>2194</c:v>
                </c:pt>
                <c:pt idx="6141">
                  <c:v>2195</c:v>
                </c:pt>
                <c:pt idx="6142">
                  <c:v>2195</c:v>
                </c:pt>
                <c:pt idx="6143">
                  <c:v>2196</c:v>
                </c:pt>
                <c:pt idx="6144">
                  <c:v>2196</c:v>
                </c:pt>
                <c:pt idx="6145">
                  <c:v>2197</c:v>
                </c:pt>
                <c:pt idx="6146">
                  <c:v>2197</c:v>
                </c:pt>
                <c:pt idx="6147">
                  <c:v>2198</c:v>
                </c:pt>
                <c:pt idx="6148">
                  <c:v>2199</c:v>
                </c:pt>
                <c:pt idx="6149">
                  <c:v>2200</c:v>
                </c:pt>
                <c:pt idx="6150">
                  <c:v>2201</c:v>
                </c:pt>
                <c:pt idx="6151">
                  <c:v>2202</c:v>
                </c:pt>
                <c:pt idx="6152">
                  <c:v>2203</c:v>
                </c:pt>
                <c:pt idx="6153">
                  <c:v>2204</c:v>
                </c:pt>
                <c:pt idx="6154">
                  <c:v>2205</c:v>
                </c:pt>
                <c:pt idx="6155">
                  <c:v>2206</c:v>
                </c:pt>
                <c:pt idx="6156">
                  <c:v>2206</c:v>
                </c:pt>
                <c:pt idx="6157">
                  <c:v>2207</c:v>
                </c:pt>
                <c:pt idx="6158">
                  <c:v>2207</c:v>
                </c:pt>
                <c:pt idx="6159">
                  <c:v>2208</c:v>
                </c:pt>
                <c:pt idx="6160">
                  <c:v>2208</c:v>
                </c:pt>
                <c:pt idx="6161">
                  <c:v>2208</c:v>
                </c:pt>
                <c:pt idx="6162">
                  <c:v>2208</c:v>
                </c:pt>
                <c:pt idx="6163">
                  <c:v>2209</c:v>
                </c:pt>
                <c:pt idx="6164">
                  <c:v>2210</c:v>
                </c:pt>
                <c:pt idx="6165">
                  <c:v>2210</c:v>
                </c:pt>
                <c:pt idx="6166">
                  <c:v>2210</c:v>
                </c:pt>
                <c:pt idx="6167">
                  <c:v>2210</c:v>
                </c:pt>
                <c:pt idx="6168">
                  <c:v>2210</c:v>
                </c:pt>
                <c:pt idx="6169">
                  <c:v>2210</c:v>
                </c:pt>
                <c:pt idx="6170">
                  <c:v>2210</c:v>
                </c:pt>
                <c:pt idx="6171">
                  <c:v>2210</c:v>
                </c:pt>
                <c:pt idx="6172">
                  <c:v>2210</c:v>
                </c:pt>
                <c:pt idx="6173">
                  <c:v>2211</c:v>
                </c:pt>
                <c:pt idx="6174">
                  <c:v>2212</c:v>
                </c:pt>
                <c:pt idx="6175">
                  <c:v>2212</c:v>
                </c:pt>
                <c:pt idx="6176">
                  <c:v>2213</c:v>
                </c:pt>
                <c:pt idx="6177">
                  <c:v>2214</c:v>
                </c:pt>
                <c:pt idx="6178">
                  <c:v>2215</c:v>
                </c:pt>
                <c:pt idx="6179">
                  <c:v>2215</c:v>
                </c:pt>
                <c:pt idx="6180">
                  <c:v>2216</c:v>
                </c:pt>
                <c:pt idx="6181">
                  <c:v>2216</c:v>
                </c:pt>
                <c:pt idx="6182">
                  <c:v>2216</c:v>
                </c:pt>
                <c:pt idx="6183">
                  <c:v>2216</c:v>
                </c:pt>
                <c:pt idx="6184">
                  <c:v>2216</c:v>
                </c:pt>
                <c:pt idx="6185">
                  <c:v>2217</c:v>
                </c:pt>
                <c:pt idx="6186">
                  <c:v>2218</c:v>
                </c:pt>
                <c:pt idx="6187">
                  <c:v>2219</c:v>
                </c:pt>
                <c:pt idx="6188">
                  <c:v>2219</c:v>
                </c:pt>
                <c:pt idx="6189">
                  <c:v>2219</c:v>
                </c:pt>
                <c:pt idx="6190">
                  <c:v>2220</c:v>
                </c:pt>
                <c:pt idx="6191">
                  <c:v>2220</c:v>
                </c:pt>
                <c:pt idx="6192">
                  <c:v>2221</c:v>
                </c:pt>
                <c:pt idx="6193">
                  <c:v>2221</c:v>
                </c:pt>
                <c:pt idx="6194">
                  <c:v>2222</c:v>
                </c:pt>
                <c:pt idx="6195">
                  <c:v>2223</c:v>
                </c:pt>
                <c:pt idx="6196">
                  <c:v>2223</c:v>
                </c:pt>
                <c:pt idx="6197">
                  <c:v>2224</c:v>
                </c:pt>
                <c:pt idx="6198">
                  <c:v>2224</c:v>
                </c:pt>
                <c:pt idx="6199">
                  <c:v>2224</c:v>
                </c:pt>
                <c:pt idx="6200">
                  <c:v>2224</c:v>
                </c:pt>
                <c:pt idx="6201">
                  <c:v>2224</c:v>
                </c:pt>
                <c:pt idx="6202">
                  <c:v>2224</c:v>
                </c:pt>
                <c:pt idx="6203">
                  <c:v>2224</c:v>
                </c:pt>
                <c:pt idx="6204">
                  <c:v>2224</c:v>
                </c:pt>
                <c:pt idx="6205">
                  <c:v>2225</c:v>
                </c:pt>
                <c:pt idx="6206">
                  <c:v>2225</c:v>
                </c:pt>
                <c:pt idx="6207">
                  <c:v>2225</c:v>
                </c:pt>
                <c:pt idx="6208">
                  <c:v>2225</c:v>
                </c:pt>
                <c:pt idx="6209">
                  <c:v>2225</c:v>
                </c:pt>
                <c:pt idx="6210">
                  <c:v>2225</c:v>
                </c:pt>
                <c:pt idx="6211">
                  <c:v>2225</c:v>
                </c:pt>
                <c:pt idx="6212">
                  <c:v>2225</c:v>
                </c:pt>
                <c:pt idx="6213">
                  <c:v>2225</c:v>
                </c:pt>
                <c:pt idx="6214">
                  <c:v>2225</c:v>
                </c:pt>
                <c:pt idx="6215">
                  <c:v>2225</c:v>
                </c:pt>
                <c:pt idx="6216">
                  <c:v>2226</c:v>
                </c:pt>
                <c:pt idx="6217">
                  <c:v>2226</c:v>
                </c:pt>
                <c:pt idx="6218">
                  <c:v>2226</c:v>
                </c:pt>
                <c:pt idx="6219">
                  <c:v>2226</c:v>
                </c:pt>
                <c:pt idx="6220">
                  <c:v>2227</c:v>
                </c:pt>
                <c:pt idx="6221">
                  <c:v>2228</c:v>
                </c:pt>
                <c:pt idx="6222">
                  <c:v>2229</c:v>
                </c:pt>
                <c:pt idx="6223">
                  <c:v>2230</c:v>
                </c:pt>
                <c:pt idx="6224">
                  <c:v>2230</c:v>
                </c:pt>
                <c:pt idx="6225">
                  <c:v>2231</c:v>
                </c:pt>
                <c:pt idx="6226">
                  <c:v>2231</c:v>
                </c:pt>
                <c:pt idx="6227">
                  <c:v>2231</c:v>
                </c:pt>
                <c:pt idx="6228">
                  <c:v>2232</c:v>
                </c:pt>
                <c:pt idx="6229">
                  <c:v>2232</c:v>
                </c:pt>
                <c:pt idx="6230">
                  <c:v>2232</c:v>
                </c:pt>
                <c:pt idx="6231">
                  <c:v>2233</c:v>
                </c:pt>
                <c:pt idx="6232">
                  <c:v>2233</c:v>
                </c:pt>
                <c:pt idx="6233">
                  <c:v>2234</c:v>
                </c:pt>
                <c:pt idx="6234">
                  <c:v>2235</c:v>
                </c:pt>
                <c:pt idx="6235">
                  <c:v>2236</c:v>
                </c:pt>
                <c:pt idx="6236">
                  <c:v>2237</c:v>
                </c:pt>
                <c:pt idx="6237">
                  <c:v>2237</c:v>
                </c:pt>
                <c:pt idx="6238">
                  <c:v>2237</c:v>
                </c:pt>
                <c:pt idx="6239">
                  <c:v>2238</c:v>
                </c:pt>
                <c:pt idx="6240">
                  <c:v>2239</c:v>
                </c:pt>
                <c:pt idx="6241">
                  <c:v>2239</c:v>
                </c:pt>
                <c:pt idx="6242">
                  <c:v>2239</c:v>
                </c:pt>
                <c:pt idx="6243">
                  <c:v>2240</c:v>
                </c:pt>
                <c:pt idx="6244">
                  <c:v>2240</c:v>
                </c:pt>
                <c:pt idx="6245">
                  <c:v>2240</c:v>
                </c:pt>
                <c:pt idx="6246">
                  <c:v>2240</c:v>
                </c:pt>
                <c:pt idx="6247">
                  <c:v>2240</c:v>
                </c:pt>
                <c:pt idx="6248">
                  <c:v>2240</c:v>
                </c:pt>
                <c:pt idx="6249">
                  <c:v>2240</c:v>
                </c:pt>
                <c:pt idx="6250">
                  <c:v>2240</c:v>
                </c:pt>
                <c:pt idx="6251">
                  <c:v>2240</c:v>
                </c:pt>
                <c:pt idx="6252">
                  <c:v>2241</c:v>
                </c:pt>
                <c:pt idx="6253">
                  <c:v>2241</c:v>
                </c:pt>
                <c:pt idx="6254">
                  <c:v>2241</c:v>
                </c:pt>
                <c:pt idx="6255">
                  <c:v>2241</c:v>
                </c:pt>
                <c:pt idx="6256">
                  <c:v>2242</c:v>
                </c:pt>
                <c:pt idx="6257">
                  <c:v>2243</c:v>
                </c:pt>
                <c:pt idx="6258">
                  <c:v>2243</c:v>
                </c:pt>
                <c:pt idx="6259">
                  <c:v>2243</c:v>
                </c:pt>
                <c:pt idx="6260">
                  <c:v>2243</c:v>
                </c:pt>
                <c:pt idx="6261">
                  <c:v>2243</c:v>
                </c:pt>
                <c:pt idx="6262">
                  <c:v>2243</c:v>
                </c:pt>
                <c:pt idx="6263">
                  <c:v>2243</c:v>
                </c:pt>
                <c:pt idx="6264">
                  <c:v>2244</c:v>
                </c:pt>
                <c:pt idx="6265">
                  <c:v>2245</c:v>
                </c:pt>
                <c:pt idx="6266">
                  <c:v>2246</c:v>
                </c:pt>
                <c:pt idx="6267">
                  <c:v>2246</c:v>
                </c:pt>
                <c:pt idx="6268">
                  <c:v>2246</c:v>
                </c:pt>
                <c:pt idx="6269">
                  <c:v>2246</c:v>
                </c:pt>
                <c:pt idx="6270">
                  <c:v>2246</c:v>
                </c:pt>
                <c:pt idx="6271">
                  <c:v>2246</c:v>
                </c:pt>
                <c:pt idx="6272">
                  <c:v>2247</c:v>
                </c:pt>
                <c:pt idx="6273">
                  <c:v>2247</c:v>
                </c:pt>
                <c:pt idx="6274">
                  <c:v>2247</c:v>
                </c:pt>
                <c:pt idx="6275">
                  <c:v>2248</c:v>
                </c:pt>
                <c:pt idx="6276">
                  <c:v>2248</c:v>
                </c:pt>
                <c:pt idx="6277">
                  <c:v>2248</c:v>
                </c:pt>
                <c:pt idx="6278">
                  <c:v>2248</c:v>
                </c:pt>
                <c:pt idx="6279">
                  <c:v>2248</c:v>
                </c:pt>
                <c:pt idx="6280">
                  <c:v>2248</c:v>
                </c:pt>
                <c:pt idx="6281">
                  <c:v>2248</c:v>
                </c:pt>
                <c:pt idx="6282">
                  <c:v>2248</c:v>
                </c:pt>
                <c:pt idx="6283">
                  <c:v>2249</c:v>
                </c:pt>
                <c:pt idx="6284">
                  <c:v>2249</c:v>
                </c:pt>
                <c:pt idx="6285">
                  <c:v>2249</c:v>
                </c:pt>
                <c:pt idx="6286">
                  <c:v>2249</c:v>
                </c:pt>
                <c:pt idx="6287">
                  <c:v>2249</c:v>
                </c:pt>
                <c:pt idx="6288">
                  <c:v>2249</c:v>
                </c:pt>
                <c:pt idx="6289">
                  <c:v>2249</c:v>
                </c:pt>
                <c:pt idx="6290">
                  <c:v>2249</c:v>
                </c:pt>
                <c:pt idx="6291">
                  <c:v>2249</c:v>
                </c:pt>
                <c:pt idx="6292">
                  <c:v>2249</c:v>
                </c:pt>
                <c:pt idx="6293">
                  <c:v>2249</c:v>
                </c:pt>
                <c:pt idx="6294">
                  <c:v>2249</c:v>
                </c:pt>
                <c:pt idx="6295">
                  <c:v>2249</c:v>
                </c:pt>
                <c:pt idx="6296">
                  <c:v>2249</c:v>
                </c:pt>
                <c:pt idx="6297">
                  <c:v>2249</c:v>
                </c:pt>
                <c:pt idx="6298">
                  <c:v>2249</c:v>
                </c:pt>
                <c:pt idx="6299">
                  <c:v>2249</c:v>
                </c:pt>
                <c:pt idx="6300">
                  <c:v>2249</c:v>
                </c:pt>
                <c:pt idx="6301">
                  <c:v>2249</c:v>
                </c:pt>
                <c:pt idx="6302">
                  <c:v>2249</c:v>
                </c:pt>
                <c:pt idx="6303">
                  <c:v>2249</c:v>
                </c:pt>
                <c:pt idx="6304">
                  <c:v>2249</c:v>
                </c:pt>
                <c:pt idx="6305">
                  <c:v>2249</c:v>
                </c:pt>
                <c:pt idx="6306">
                  <c:v>2249</c:v>
                </c:pt>
                <c:pt idx="6307">
                  <c:v>2249</c:v>
                </c:pt>
                <c:pt idx="6308">
                  <c:v>2249</c:v>
                </c:pt>
                <c:pt idx="6309">
                  <c:v>2250</c:v>
                </c:pt>
                <c:pt idx="6310">
                  <c:v>2250</c:v>
                </c:pt>
                <c:pt idx="6311">
                  <c:v>2251</c:v>
                </c:pt>
                <c:pt idx="6312">
                  <c:v>2252</c:v>
                </c:pt>
                <c:pt idx="6313">
                  <c:v>2252</c:v>
                </c:pt>
                <c:pt idx="6314">
                  <c:v>2252</c:v>
                </c:pt>
                <c:pt idx="6315">
                  <c:v>2252</c:v>
                </c:pt>
                <c:pt idx="6316">
                  <c:v>2252</c:v>
                </c:pt>
                <c:pt idx="6317">
                  <c:v>2253</c:v>
                </c:pt>
                <c:pt idx="6318">
                  <c:v>2253</c:v>
                </c:pt>
                <c:pt idx="6319">
                  <c:v>2254</c:v>
                </c:pt>
                <c:pt idx="6320">
                  <c:v>2255</c:v>
                </c:pt>
                <c:pt idx="6321">
                  <c:v>2256</c:v>
                </c:pt>
                <c:pt idx="6322">
                  <c:v>2256</c:v>
                </c:pt>
                <c:pt idx="6323">
                  <c:v>2256</c:v>
                </c:pt>
                <c:pt idx="6324">
                  <c:v>2257</c:v>
                </c:pt>
                <c:pt idx="6325">
                  <c:v>2257</c:v>
                </c:pt>
                <c:pt idx="6326">
                  <c:v>2258</c:v>
                </c:pt>
                <c:pt idx="6327">
                  <c:v>2258</c:v>
                </c:pt>
                <c:pt idx="6328">
                  <c:v>2258</c:v>
                </c:pt>
                <c:pt idx="6329">
                  <c:v>2258</c:v>
                </c:pt>
                <c:pt idx="6330">
                  <c:v>2259</c:v>
                </c:pt>
                <c:pt idx="6331">
                  <c:v>2259</c:v>
                </c:pt>
                <c:pt idx="6332">
                  <c:v>2259</c:v>
                </c:pt>
                <c:pt idx="6333">
                  <c:v>2259</c:v>
                </c:pt>
                <c:pt idx="6334">
                  <c:v>2260</c:v>
                </c:pt>
                <c:pt idx="6335">
                  <c:v>2261</c:v>
                </c:pt>
                <c:pt idx="6336">
                  <c:v>2261</c:v>
                </c:pt>
                <c:pt idx="6337">
                  <c:v>2261</c:v>
                </c:pt>
                <c:pt idx="6338">
                  <c:v>2262</c:v>
                </c:pt>
                <c:pt idx="6339">
                  <c:v>2262</c:v>
                </c:pt>
                <c:pt idx="6340">
                  <c:v>2262</c:v>
                </c:pt>
                <c:pt idx="6341">
                  <c:v>2262</c:v>
                </c:pt>
                <c:pt idx="6342">
                  <c:v>2263</c:v>
                </c:pt>
                <c:pt idx="6343">
                  <c:v>2264</c:v>
                </c:pt>
                <c:pt idx="6344">
                  <c:v>2264</c:v>
                </c:pt>
                <c:pt idx="6345">
                  <c:v>2264</c:v>
                </c:pt>
                <c:pt idx="6346">
                  <c:v>2265</c:v>
                </c:pt>
                <c:pt idx="6347">
                  <c:v>2265</c:v>
                </c:pt>
                <c:pt idx="6348">
                  <c:v>2265</c:v>
                </c:pt>
                <c:pt idx="6349">
                  <c:v>2266</c:v>
                </c:pt>
                <c:pt idx="6350">
                  <c:v>2266</c:v>
                </c:pt>
                <c:pt idx="6351">
                  <c:v>2267</c:v>
                </c:pt>
                <c:pt idx="6352">
                  <c:v>2267</c:v>
                </c:pt>
                <c:pt idx="6353">
                  <c:v>2267</c:v>
                </c:pt>
                <c:pt idx="6354">
                  <c:v>2268</c:v>
                </c:pt>
                <c:pt idx="6355">
                  <c:v>2268</c:v>
                </c:pt>
                <c:pt idx="6356">
                  <c:v>2269</c:v>
                </c:pt>
                <c:pt idx="6357">
                  <c:v>2269</c:v>
                </c:pt>
                <c:pt idx="6358">
                  <c:v>2269</c:v>
                </c:pt>
                <c:pt idx="6359">
                  <c:v>2270</c:v>
                </c:pt>
                <c:pt idx="6360">
                  <c:v>2271</c:v>
                </c:pt>
                <c:pt idx="6361">
                  <c:v>2272</c:v>
                </c:pt>
                <c:pt idx="6362">
                  <c:v>2272</c:v>
                </c:pt>
                <c:pt idx="6363">
                  <c:v>2272</c:v>
                </c:pt>
                <c:pt idx="6364">
                  <c:v>2272</c:v>
                </c:pt>
                <c:pt idx="6365">
                  <c:v>2273</c:v>
                </c:pt>
                <c:pt idx="6366">
                  <c:v>2274</c:v>
                </c:pt>
                <c:pt idx="6367">
                  <c:v>2275</c:v>
                </c:pt>
                <c:pt idx="6368">
                  <c:v>2275</c:v>
                </c:pt>
                <c:pt idx="6369">
                  <c:v>2276</c:v>
                </c:pt>
                <c:pt idx="6370">
                  <c:v>2277</c:v>
                </c:pt>
                <c:pt idx="6371">
                  <c:v>2277</c:v>
                </c:pt>
                <c:pt idx="6372">
                  <c:v>2277</c:v>
                </c:pt>
                <c:pt idx="6373">
                  <c:v>2278</c:v>
                </c:pt>
                <c:pt idx="6374">
                  <c:v>2279</c:v>
                </c:pt>
                <c:pt idx="6375">
                  <c:v>2280</c:v>
                </c:pt>
                <c:pt idx="6376">
                  <c:v>2281</c:v>
                </c:pt>
                <c:pt idx="6377">
                  <c:v>2282</c:v>
                </c:pt>
                <c:pt idx="6378">
                  <c:v>2283</c:v>
                </c:pt>
                <c:pt idx="6379">
                  <c:v>2283</c:v>
                </c:pt>
                <c:pt idx="6380">
                  <c:v>2284</c:v>
                </c:pt>
                <c:pt idx="6381">
                  <c:v>2284</c:v>
                </c:pt>
                <c:pt idx="6382">
                  <c:v>2285</c:v>
                </c:pt>
                <c:pt idx="6383">
                  <c:v>2285</c:v>
                </c:pt>
                <c:pt idx="6384">
                  <c:v>2285</c:v>
                </c:pt>
                <c:pt idx="6385">
                  <c:v>2286</c:v>
                </c:pt>
                <c:pt idx="6386">
                  <c:v>2287</c:v>
                </c:pt>
                <c:pt idx="6387">
                  <c:v>2288</c:v>
                </c:pt>
                <c:pt idx="6388">
                  <c:v>2289</c:v>
                </c:pt>
                <c:pt idx="6389">
                  <c:v>2289</c:v>
                </c:pt>
                <c:pt idx="6390">
                  <c:v>2290</c:v>
                </c:pt>
                <c:pt idx="6391">
                  <c:v>2291</c:v>
                </c:pt>
                <c:pt idx="6392">
                  <c:v>2292</c:v>
                </c:pt>
                <c:pt idx="6393">
                  <c:v>2292</c:v>
                </c:pt>
                <c:pt idx="6394">
                  <c:v>2293</c:v>
                </c:pt>
                <c:pt idx="6395">
                  <c:v>2294</c:v>
                </c:pt>
                <c:pt idx="6396">
                  <c:v>2295</c:v>
                </c:pt>
                <c:pt idx="6397">
                  <c:v>2296</c:v>
                </c:pt>
                <c:pt idx="6398">
                  <c:v>2296</c:v>
                </c:pt>
                <c:pt idx="6399">
                  <c:v>2296</c:v>
                </c:pt>
                <c:pt idx="6400">
                  <c:v>2296</c:v>
                </c:pt>
                <c:pt idx="6401">
                  <c:v>2296</c:v>
                </c:pt>
                <c:pt idx="6402">
                  <c:v>2296</c:v>
                </c:pt>
                <c:pt idx="6403">
                  <c:v>2296</c:v>
                </c:pt>
                <c:pt idx="6404">
                  <c:v>2297</c:v>
                </c:pt>
                <c:pt idx="6405">
                  <c:v>2298</c:v>
                </c:pt>
                <c:pt idx="6406">
                  <c:v>2298</c:v>
                </c:pt>
                <c:pt idx="6407">
                  <c:v>2298</c:v>
                </c:pt>
                <c:pt idx="6408">
                  <c:v>2298</c:v>
                </c:pt>
                <c:pt idx="6409">
                  <c:v>2299</c:v>
                </c:pt>
                <c:pt idx="6410">
                  <c:v>2300</c:v>
                </c:pt>
                <c:pt idx="6411">
                  <c:v>2300</c:v>
                </c:pt>
                <c:pt idx="6412">
                  <c:v>2300</c:v>
                </c:pt>
                <c:pt idx="6413">
                  <c:v>2300</c:v>
                </c:pt>
                <c:pt idx="6414">
                  <c:v>2300</c:v>
                </c:pt>
                <c:pt idx="6415">
                  <c:v>2300</c:v>
                </c:pt>
                <c:pt idx="6416">
                  <c:v>2301</c:v>
                </c:pt>
                <c:pt idx="6417">
                  <c:v>2302</c:v>
                </c:pt>
                <c:pt idx="6418">
                  <c:v>2302</c:v>
                </c:pt>
                <c:pt idx="6419">
                  <c:v>2302</c:v>
                </c:pt>
                <c:pt idx="6420">
                  <c:v>2302</c:v>
                </c:pt>
                <c:pt idx="6421">
                  <c:v>2303</c:v>
                </c:pt>
                <c:pt idx="6422">
                  <c:v>2303</c:v>
                </c:pt>
                <c:pt idx="6423">
                  <c:v>2303</c:v>
                </c:pt>
                <c:pt idx="6424">
                  <c:v>2303</c:v>
                </c:pt>
                <c:pt idx="6425">
                  <c:v>2304</c:v>
                </c:pt>
                <c:pt idx="6426">
                  <c:v>2305</c:v>
                </c:pt>
                <c:pt idx="6427">
                  <c:v>2305</c:v>
                </c:pt>
                <c:pt idx="6428">
                  <c:v>2305</c:v>
                </c:pt>
                <c:pt idx="6429">
                  <c:v>2305</c:v>
                </c:pt>
                <c:pt idx="6430">
                  <c:v>2306</c:v>
                </c:pt>
                <c:pt idx="6431">
                  <c:v>2306</c:v>
                </c:pt>
                <c:pt idx="6432">
                  <c:v>2307</c:v>
                </c:pt>
                <c:pt idx="6433">
                  <c:v>2307</c:v>
                </c:pt>
                <c:pt idx="6434">
                  <c:v>2308</c:v>
                </c:pt>
                <c:pt idx="6435">
                  <c:v>2308</c:v>
                </c:pt>
                <c:pt idx="6436">
                  <c:v>2308</c:v>
                </c:pt>
                <c:pt idx="6437">
                  <c:v>2309</c:v>
                </c:pt>
                <c:pt idx="6438">
                  <c:v>2310</c:v>
                </c:pt>
                <c:pt idx="6439">
                  <c:v>2311</c:v>
                </c:pt>
                <c:pt idx="6440">
                  <c:v>2311</c:v>
                </c:pt>
                <c:pt idx="6441">
                  <c:v>2311</c:v>
                </c:pt>
                <c:pt idx="6442">
                  <c:v>2311</c:v>
                </c:pt>
                <c:pt idx="6443">
                  <c:v>2311</c:v>
                </c:pt>
                <c:pt idx="6444">
                  <c:v>2311</c:v>
                </c:pt>
                <c:pt idx="6445">
                  <c:v>2312</c:v>
                </c:pt>
                <c:pt idx="6446">
                  <c:v>2312</c:v>
                </c:pt>
                <c:pt idx="6447">
                  <c:v>2312</c:v>
                </c:pt>
                <c:pt idx="6448">
                  <c:v>2312</c:v>
                </c:pt>
                <c:pt idx="6449">
                  <c:v>2313</c:v>
                </c:pt>
                <c:pt idx="6450">
                  <c:v>2313</c:v>
                </c:pt>
                <c:pt idx="6451">
                  <c:v>2313</c:v>
                </c:pt>
                <c:pt idx="6452">
                  <c:v>2314</c:v>
                </c:pt>
                <c:pt idx="6453">
                  <c:v>2315</c:v>
                </c:pt>
                <c:pt idx="6454">
                  <c:v>2316</c:v>
                </c:pt>
                <c:pt idx="6455">
                  <c:v>2317</c:v>
                </c:pt>
                <c:pt idx="6456">
                  <c:v>2318</c:v>
                </c:pt>
                <c:pt idx="6457">
                  <c:v>2318</c:v>
                </c:pt>
                <c:pt idx="6458">
                  <c:v>2318</c:v>
                </c:pt>
                <c:pt idx="6459">
                  <c:v>2318</c:v>
                </c:pt>
                <c:pt idx="6460">
                  <c:v>2319</c:v>
                </c:pt>
                <c:pt idx="6461">
                  <c:v>2319</c:v>
                </c:pt>
                <c:pt idx="6462">
                  <c:v>2319</c:v>
                </c:pt>
                <c:pt idx="6463">
                  <c:v>2319</c:v>
                </c:pt>
                <c:pt idx="6464">
                  <c:v>2319</c:v>
                </c:pt>
                <c:pt idx="6465">
                  <c:v>2319</c:v>
                </c:pt>
                <c:pt idx="6466">
                  <c:v>2320</c:v>
                </c:pt>
                <c:pt idx="6467">
                  <c:v>2321</c:v>
                </c:pt>
                <c:pt idx="6468">
                  <c:v>2322</c:v>
                </c:pt>
                <c:pt idx="6469">
                  <c:v>2323</c:v>
                </c:pt>
                <c:pt idx="6470">
                  <c:v>2323</c:v>
                </c:pt>
                <c:pt idx="6471">
                  <c:v>2324</c:v>
                </c:pt>
                <c:pt idx="6472">
                  <c:v>2325</c:v>
                </c:pt>
                <c:pt idx="6473">
                  <c:v>2325</c:v>
                </c:pt>
                <c:pt idx="6474">
                  <c:v>2325</c:v>
                </c:pt>
                <c:pt idx="6475">
                  <c:v>2325</c:v>
                </c:pt>
                <c:pt idx="6476">
                  <c:v>2325</c:v>
                </c:pt>
                <c:pt idx="6477">
                  <c:v>2326</c:v>
                </c:pt>
                <c:pt idx="6478">
                  <c:v>2326</c:v>
                </c:pt>
                <c:pt idx="6479">
                  <c:v>2326</c:v>
                </c:pt>
                <c:pt idx="6480">
                  <c:v>2326</c:v>
                </c:pt>
                <c:pt idx="6481">
                  <c:v>2326</c:v>
                </c:pt>
                <c:pt idx="6482">
                  <c:v>2326</c:v>
                </c:pt>
                <c:pt idx="6483">
                  <c:v>2326</c:v>
                </c:pt>
                <c:pt idx="6484">
                  <c:v>2326</c:v>
                </c:pt>
                <c:pt idx="6485">
                  <c:v>2326</c:v>
                </c:pt>
                <c:pt idx="6486">
                  <c:v>2326</c:v>
                </c:pt>
                <c:pt idx="6487">
                  <c:v>2326</c:v>
                </c:pt>
                <c:pt idx="6488">
                  <c:v>2326</c:v>
                </c:pt>
                <c:pt idx="6489">
                  <c:v>2326</c:v>
                </c:pt>
                <c:pt idx="6490">
                  <c:v>2327</c:v>
                </c:pt>
                <c:pt idx="6491">
                  <c:v>2327</c:v>
                </c:pt>
                <c:pt idx="6492">
                  <c:v>2328</c:v>
                </c:pt>
                <c:pt idx="6493">
                  <c:v>2328</c:v>
                </c:pt>
                <c:pt idx="6494">
                  <c:v>2328</c:v>
                </c:pt>
                <c:pt idx="6495">
                  <c:v>2328</c:v>
                </c:pt>
                <c:pt idx="6496">
                  <c:v>2329</c:v>
                </c:pt>
                <c:pt idx="6497">
                  <c:v>2330</c:v>
                </c:pt>
                <c:pt idx="6498">
                  <c:v>2330</c:v>
                </c:pt>
                <c:pt idx="6499">
                  <c:v>2330</c:v>
                </c:pt>
                <c:pt idx="6500">
                  <c:v>2331</c:v>
                </c:pt>
                <c:pt idx="6501">
                  <c:v>2331</c:v>
                </c:pt>
                <c:pt idx="6502">
                  <c:v>2332</c:v>
                </c:pt>
                <c:pt idx="6503">
                  <c:v>2332</c:v>
                </c:pt>
                <c:pt idx="6504">
                  <c:v>2333</c:v>
                </c:pt>
                <c:pt idx="6505">
                  <c:v>2334</c:v>
                </c:pt>
                <c:pt idx="6506">
                  <c:v>2335</c:v>
                </c:pt>
                <c:pt idx="6507">
                  <c:v>2336</c:v>
                </c:pt>
                <c:pt idx="6508">
                  <c:v>2337</c:v>
                </c:pt>
                <c:pt idx="6509">
                  <c:v>2338</c:v>
                </c:pt>
                <c:pt idx="6510">
                  <c:v>2338</c:v>
                </c:pt>
                <c:pt idx="6511">
                  <c:v>2338</c:v>
                </c:pt>
                <c:pt idx="6512">
                  <c:v>2339</c:v>
                </c:pt>
                <c:pt idx="6513">
                  <c:v>2339</c:v>
                </c:pt>
                <c:pt idx="6514">
                  <c:v>2340</c:v>
                </c:pt>
                <c:pt idx="6515">
                  <c:v>2340</c:v>
                </c:pt>
                <c:pt idx="6516">
                  <c:v>2341</c:v>
                </c:pt>
                <c:pt idx="6517">
                  <c:v>2341</c:v>
                </c:pt>
                <c:pt idx="6518">
                  <c:v>2341</c:v>
                </c:pt>
                <c:pt idx="6519">
                  <c:v>2342</c:v>
                </c:pt>
                <c:pt idx="6520">
                  <c:v>2342</c:v>
                </c:pt>
                <c:pt idx="6521">
                  <c:v>2342</c:v>
                </c:pt>
                <c:pt idx="6522">
                  <c:v>2342</c:v>
                </c:pt>
                <c:pt idx="6523">
                  <c:v>2342</c:v>
                </c:pt>
                <c:pt idx="6524">
                  <c:v>2343</c:v>
                </c:pt>
                <c:pt idx="6525">
                  <c:v>2344</c:v>
                </c:pt>
                <c:pt idx="6526">
                  <c:v>2345</c:v>
                </c:pt>
                <c:pt idx="6527">
                  <c:v>2345</c:v>
                </c:pt>
                <c:pt idx="6528">
                  <c:v>2345</c:v>
                </c:pt>
                <c:pt idx="6529">
                  <c:v>2345</c:v>
                </c:pt>
                <c:pt idx="6530">
                  <c:v>2345</c:v>
                </c:pt>
                <c:pt idx="6531">
                  <c:v>2346</c:v>
                </c:pt>
                <c:pt idx="6532">
                  <c:v>2346</c:v>
                </c:pt>
                <c:pt idx="6533">
                  <c:v>2346</c:v>
                </c:pt>
                <c:pt idx="6534">
                  <c:v>2347</c:v>
                </c:pt>
                <c:pt idx="6535">
                  <c:v>2347</c:v>
                </c:pt>
                <c:pt idx="6536">
                  <c:v>2347</c:v>
                </c:pt>
                <c:pt idx="6537">
                  <c:v>2347</c:v>
                </c:pt>
                <c:pt idx="6538">
                  <c:v>2347</c:v>
                </c:pt>
                <c:pt idx="6539">
                  <c:v>2348</c:v>
                </c:pt>
                <c:pt idx="6540">
                  <c:v>2348</c:v>
                </c:pt>
                <c:pt idx="6541">
                  <c:v>2348</c:v>
                </c:pt>
                <c:pt idx="6542">
                  <c:v>2349</c:v>
                </c:pt>
                <c:pt idx="6543">
                  <c:v>2350</c:v>
                </c:pt>
                <c:pt idx="6544">
                  <c:v>2351</c:v>
                </c:pt>
                <c:pt idx="6545">
                  <c:v>2352</c:v>
                </c:pt>
                <c:pt idx="6546">
                  <c:v>2352</c:v>
                </c:pt>
                <c:pt idx="6547">
                  <c:v>2353</c:v>
                </c:pt>
                <c:pt idx="6548">
                  <c:v>2354</c:v>
                </c:pt>
                <c:pt idx="6549">
                  <c:v>2354</c:v>
                </c:pt>
                <c:pt idx="6550">
                  <c:v>2354</c:v>
                </c:pt>
                <c:pt idx="6551">
                  <c:v>2355</c:v>
                </c:pt>
                <c:pt idx="6552">
                  <c:v>2355</c:v>
                </c:pt>
                <c:pt idx="6553">
                  <c:v>2356</c:v>
                </c:pt>
                <c:pt idx="6554">
                  <c:v>2356</c:v>
                </c:pt>
                <c:pt idx="6555">
                  <c:v>2356</c:v>
                </c:pt>
                <c:pt idx="6556">
                  <c:v>2356</c:v>
                </c:pt>
                <c:pt idx="6557">
                  <c:v>2356</c:v>
                </c:pt>
                <c:pt idx="6558">
                  <c:v>2356</c:v>
                </c:pt>
                <c:pt idx="6559">
                  <c:v>2356</c:v>
                </c:pt>
                <c:pt idx="6560">
                  <c:v>2356</c:v>
                </c:pt>
                <c:pt idx="6561">
                  <c:v>2356</c:v>
                </c:pt>
                <c:pt idx="6562">
                  <c:v>2357</c:v>
                </c:pt>
                <c:pt idx="6563">
                  <c:v>2358</c:v>
                </c:pt>
                <c:pt idx="6564">
                  <c:v>2358</c:v>
                </c:pt>
                <c:pt idx="6565">
                  <c:v>2358</c:v>
                </c:pt>
                <c:pt idx="6566">
                  <c:v>2359</c:v>
                </c:pt>
                <c:pt idx="6567">
                  <c:v>2360</c:v>
                </c:pt>
                <c:pt idx="6568">
                  <c:v>2361</c:v>
                </c:pt>
                <c:pt idx="6569">
                  <c:v>2362</c:v>
                </c:pt>
                <c:pt idx="6570">
                  <c:v>2362</c:v>
                </c:pt>
                <c:pt idx="6571">
                  <c:v>2363</c:v>
                </c:pt>
                <c:pt idx="6572">
                  <c:v>2364</c:v>
                </c:pt>
                <c:pt idx="6573">
                  <c:v>2365</c:v>
                </c:pt>
                <c:pt idx="6574">
                  <c:v>2366</c:v>
                </c:pt>
                <c:pt idx="6575">
                  <c:v>2367</c:v>
                </c:pt>
                <c:pt idx="6576">
                  <c:v>2367</c:v>
                </c:pt>
                <c:pt idx="6577">
                  <c:v>2368</c:v>
                </c:pt>
                <c:pt idx="6578">
                  <c:v>2368</c:v>
                </c:pt>
                <c:pt idx="6579">
                  <c:v>2368</c:v>
                </c:pt>
                <c:pt idx="6580">
                  <c:v>2369</c:v>
                </c:pt>
                <c:pt idx="6581">
                  <c:v>2370</c:v>
                </c:pt>
                <c:pt idx="6582">
                  <c:v>2370</c:v>
                </c:pt>
                <c:pt idx="6583">
                  <c:v>2370</c:v>
                </c:pt>
                <c:pt idx="6584">
                  <c:v>2371</c:v>
                </c:pt>
                <c:pt idx="6585">
                  <c:v>2372</c:v>
                </c:pt>
                <c:pt idx="6586">
                  <c:v>2372</c:v>
                </c:pt>
                <c:pt idx="6587">
                  <c:v>2373</c:v>
                </c:pt>
                <c:pt idx="6588">
                  <c:v>2374</c:v>
                </c:pt>
                <c:pt idx="6589">
                  <c:v>2374</c:v>
                </c:pt>
                <c:pt idx="6590">
                  <c:v>2375</c:v>
                </c:pt>
                <c:pt idx="6591">
                  <c:v>2376</c:v>
                </c:pt>
                <c:pt idx="6592">
                  <c:v>2377</c:v>
                </c:pt>
                <c:pt idx="6593">
                  <c:v>2378</c:v>
                </c:pt>
                <c:pt idx="6594">
                  <c:v>2378</c:v>
                </c:pt>
                <c:pt idx="6595">
                  <c:v>2379</c:v>
                </c:pt>
                <c:pt idx="6596">
                  <c:v>2380</c:v>
                </c:pt>
                <c:pt idx="6597">
                  <c:v>2380</c:v>
                </c:pt>
                <c:pt idx="6598">
                  <c:v>2380</c:v>
                </c:pt>
                <c:pt idx="6599">
                  <c:v>2380</c:v>
                </c:pt>
                <c:pt idx="6600">
                  <c:v>2381</c:v>
                </c:pt>
                <c:pt idx="6601">
                  <c:v>2382</c:v>
                </c:pt>
                <c:pt idx="6602">
                  <c:v>2383</c:v>
                </c:pt>
                <c:pt idx="6603">
                  <c:v>2384</c:v>
                </c:pt>
                <c:pt idx="6604">
                  <c:v>2385</c:v>
                </c:pt>
                <c:pt idx="6605">
                  <c:v>2386</c:v>
                </c:pt>
                <c:pt idx="6606">
                  <c:v>2386</c:v>
                </c:pt>
                <c:pt idx="6607">
                  <c:v>2387</c:v>
                </c:pt>
                <c:pt idx="6608">
                  <c:v>2387</c:v>
                </c:pt>
                <c:pt idx="6609">
                  <c:v>2388</c:v>
                </c:pt>
                <c:pt idx="6610">
                  <c:v>2389</c:v>
                </c:pt>
                <c:pt idx="6611">
                  <c:v>2390</c:v>
                </c:pt>
                <c:pt idx="6612">
                  <c:v>2391</c:v>
                </c:pt>
                <c:pt idx="6613">
                  <c:v>2392</c:v>
                </c:pt>
                <c:pt idx="6614">
                  <c:v>2393</c:v>
                </c:pt>
                <c:pt idx="6615">
                  <c:v>2394</c:v>
                </c:pt>
                <c:pt idx="6616">
                  <c:v>2395</c:v>
                </c:pt>
                <c:pt idx="6617">
                  <c:v>2395</c:v>
                </c:pt>
                <c:pt idx="6618">
                  <c:v>2395</c:v>
                </c:pt>
                <c:pt idx="6619">
                  <c:v>2395</c:v>
                </c:pt>
                <c:pt idx="6620">
                  <c:v>2395</c:v>
                </c:pt>
                <c:pt idx="6621">
                  <c:v>2396</c:v>
                </c:pt>
                <c:pt idx="6622">
                  <c:v>2397</c:v>
                </c:pt>
                <c:pt idx="6623">
                  <c:v>2397</c:v>
                </c:pt>
                <c:pt idx="6624">
                  <c:v>2398</c:v>
                </c:pt>
                <c:pt idx="6625">
                  <c:v>2398</c:v>
                </c:pt>
                <c:pt idx="6626">
                  <c:v>2398</c:v>
                </c:pt>
                <c:pt idx="6627">
                  <c:v>2398</c:v>
                </c:pt>
                <c:pt idx="6628">
                  <c:v>2398</c:v>
                </c:pt>
                <c:pt idx="6629">
                  <c:v>2398</c:v>
                </c:pt>
                <c:pt idx="6630">
                  <c:v>2398</c:v>
                </c:pt>
                <c:pt idx="6631">
                  <c:v>2398</c:v>
                </c:pt>
                <c:pt idx="6632">
                  <c:v>2398</c:v>
                </c:pt>
                <c:pt idx="6633">
                  <c:v>2398</c:v>
                </c:pt>
                <c:pt idx="6634">
                  <c:v>2398</c:v>
                </c:pt>
                <c:pt idx="6635">
                  <c:v>2398</c:v>
                </c:pt>
                <c:pt idx="6636">
                  <c:v>2398</c:v>
                </c:pt>
                <c:pt idx="6637">
                  <c:v>2398</c:v>
                </c:pt>
                <c:pt idx="6638">
                  <c:v>2398</c:v>
                </c:pt>
                <c:pt idx="6639">
                  <c:v>2398</c:v>
                </c:pt>
                <c:pt idx="6640">
                  <c:v>2398</c:v>
                </c:pt>
                <c:pt idx="6641">
                  <c:v>2398</c:v>
                </c:pt>
                <c:pt idx="6642">
                  <c:v>2398</c:v>
                </c:pt>
                <c:pt idx="6643">
                  <c:v>2398</c:v>
                </c:pt>
                <c:pt idx="6644">
                  <c:v>2398</c:v>
                </c:pt>
                <c:pt idx="6645">
                  <c:v>2399</c:v>
                </c:pt>
                <c:pt idx="6646">
                  <c:v>2399</c:v>
                </c:pt>
                <c:pt idx="6647">
                  <c:v>2400</c:v>
                </c:pt>
                <c:pt idx="6648">
                  <c:v>2401</c:v>
                </c:pt>
                <c:pt idx="6649">
                  <c:v>2401</c:v>
                </c:pt>
                <c:pt idx="6650">
                  <c:v>2402</c:v>
                </c:pt>
                <c:pt idx="6651">
                  <c:v>2403</c:v>
                </c:pt>
                <c:pt idx="6652">
                  <c:v>2404</c:v>
                </c:pt>
                <c:pt idx="6653">
                  <c:v>2405</c:v>
                </c:pt>
                <c:pt idx="6654">
                  <c:v>2406</c:v>
                </c:pt>
                <c:pt idx="6655">
                  <c:v>2407</c:v>
                </c:pt>
                <c:pt idx="6656">
                  <c:v>2408</c:v>
                </c:pt>
                <c:pt idx="6657">
                  <c:v>2408</c:v>
                </c:pt>
                <c:pt idx="6658">
                  <c:v>2409</c:v>
                </c:pt>
                <c:pt idx="6659">
                  <c:v>2409</c:v>
                </c:pt>
                <c:pt idx="6660">
                  <c:v>2410</c:v>
                </c:pt>
                <c:pt idx="6661">
                  <c:v>2410</c:v>
                </c:pt>
                <c:pt idx="6662">
                  <c:v>2410</c:v>
                </c:pt>
                <c:pt idx="6663">
                  <c:v>2410</c:v>
                </c:pt>
                <c:pt idx="6664">
                  <c:v>2410</c:v>
                </c:pt>
                <c:pt idx="6665">
                  <c:v>2410</c:v>
                </c:pt>
                <c:pt idx="6666">
                  <c:v>2410</c:v>
                </c:pt>
                <c:pt idx="6667">
                  <c:v>2410</c:v>
                </c:pt>
                <c:pt idx="6668">
                  <c:v>2410</c:v>
                </c:pt>
                <c:pt idx="6669">
                  <c:v>2410</c:v>
                </c:pt>
                <c:pt idx="6670">
                  <c:v>2411</c:v>
                </c:pt>
                <c:pt idx="6671">
                  <c:v>2412</c:v>
                </c:pt>
                <c:pt idx="6672">
                  <c:v>2412</c:v>
                </c:pt>
                <c:pt idx="6673">
                  <c:v>2413</c:v>
                </c:pt>
                <c:pt idx="6674">
                  <c:v>2413</c:v>
                </c:pt>
                <c:pt idx="6675">
                  <c:v>2414</c:v>
                </c:pt>
                <c:pt idx="6676">
                  <c:v>2415</c:v>
                </c:pt>
                <c:pt idx="6677">
                  <c:v>2416</c:v>
                </c:pt>
                <c:pt idx="6678">
                  <c:v>2417</c:v>
                </c:pt>
                <c:pt idx="6679">
                  <c:v>2418</c:v>
                </c:pt>
                <c:pt idx="6680">
                  <c:v>2419</c:v>
                </c:pt>
                <c:pt idx="6681">
                  <c:v>2420</c:v>
                </c:pt>
                <c:pt idx="6682">
                  <c:v>2420</c:v>
                </c:pt>
                <c:pt idx="6683">
                  <c:v>2420</c:v>
                </c:pt>
                <c:pt idx="6684">
                  <c:v>2420</c:v>
                </c:pt>
                <c:pt idx="6685">
                  <c:v>2421</c:v>
                </c:pt>
                <c:pt idx="6686">
                  <c:v>2422</c:v>
                </c:pt>
                <c:pt idx="6687">
                  <c:v>2422</c:v>
                </c:pt>
                <c:pt idx="6688">
                  <c:v>2423</c:v>
                </c:pt>
                <c:pt idx="6689">
                  <c:v>2423</c:v>
                </c:pt>
                <c:pt idx="6690">
                  <c:v>2424</c:v>
                </c:pt>
                <c:pt idx="6691">
                  <c:v>2425</c:v>
                </c:pt>
                <c:pt idx="6692">
                  <c:v>2425</c:v>
                </c:pt>
                <c:pt idx="6693">
                  <c:v>2426</c:v>
                </c:pt>
                <c:pt idx="6694">
                  <c:v>2427</c:v>
                </c:pt>
                <c:pt idx="6695">
                  <c:v>2428</c:v>
                </c:pt>
                <c:pt idx="6696">
                  <c:v>2429</c:v>
                </c:pt>
                <c:pt idx="6697">
                  <c:v>2430</c:v>
                </c:pt>
                <c:pt idx="6698">
                  <c:v>2431</c:v>
                </c:pt>
                <c:pt idx="6699">
                  <c:v>2432</c:v>
                </c:pt>
                <c:pt idx="6700">
                  <c:v>2432</c:v>
                </c:pt>
                <c:pt idx="6701">
                  <c:v>2433</c:v>
                </c:pt>
                <c:pt idx="6702">
                  <c:v>2433</c:v>
                </c:pt>
                <c:pt idx="6703">
                  <c:v>2434</c:v>
                </c:pt>
                <c:pt idx="6704">
                  <c:v>2434</c:v>
                </c:pt>
                <c:pt idx="6705">
                  <c:v>2435</c:v>
                </c:pt>
                <c:pt idx="6706">
                  <c:v>2436</c:v>
                </c:pt>
                <c:pt idx="6707">
                  <c:v>2436</c:v>
                </c:pt>
                <c:pt idx="6708">
                  <c:v>2436</c:v>
                </c:pt>
                <c:pt idx="6709">
                  <c:v>2436</c:v>
                </c:pt>
                <c:pt idx="6710">
                  <c:v>2436</c:v>
                </c:pt>
                <c:pt idx="6711">
                  <c:v>2436</c:v>
                </c:pt>
                <c:pt idx="6712">
                  <c:v>2436</c:v>
                </c:pt>
                <c:pt idx="6713">
                  <c:v>2436</c:v>
                </c:pt>
                <c:pt idx="6714">
                  <c:v>2436</c:v>
                </c:pt>
                <c:pt idx="6715">
                  <c:v>2437</c:v>
                </c:pt>
                <c:pt idx="6716">
                  <c:v>2437</c:v>
                </c:pt>
                <c:pt idx="6717">
                  <c:v>2437</c:v>
                </c:pt>
                <c:pt idx="6718">
                  <c:v>2437</c:v>
                </c:pt>
                <c:pt idx="6719">
                  <c:v>2437</c:v>
                </c:pt>
                <c:pt idx="6720">
                  <c:v>2437</c:v>
                </c:pt>
                <c:pt idx="6721">
                  <c:v>2437</c:v>
                </c:pt>
                <c:pt idx="6722">
                  <c:v>2438</c:v>
                </c:pt>
                <c:pt idx="6723">
                  <c:v>2438</c:v>
                </c:pt>
                <c:pt idx="6724">
                  <c:v>2439</c:v>
                </c:pt>
                <c:pt idx="6725">
                  <c:v>2439</c:v>
                </c:pt>
                <c:pt idx="6726">
                  <c:v>2440</c:v>
                </c:pt>
                <c:pt idx="6727">
                  <c:v>2441</c:v>
                </c:pt>
                <c:pt idx="6728">
                  <c:v>2442</c:v>
                </c:pt>
                <c:pt idx="6729">
                  <c:v>2442</c:v>
                </c:pt>
                <c:pt idx="6730">
                  <c:v>2442</c:v>
                </c:pt>
                <c:pt idx="6731">
                  <c:v>2442</c:v>
                </c:pt>
                <c:pt idx="6732">
                  <c:v>2442</c:v>
                </c:pt>
                <c:pt idx="6733">
                  <c:v>2442</c:v>
                </c:pt>
                <c:pt idx="6734">
                  <c:v>2442</c:v>
                </c:pt>
                <c:pt idx="6735">
                  <c:v>2442</c:v>
                </c:pt>
                <c:pt idx="6736">
                  <c:v>2442</c:v>
                </c:pt>
                <c:pt idx="6737">
                  <c:v>2442</c:v>
                </c:pt>
                <c:pt idx="6738">
                  <c:v>2442</c:v>
                </c:pt>
                <c:pt idx="6739">
                  <c:v>2442</c:v>
                </c:pt>
                <c:pt idx="6740">
                  <c:v>2442</c:v>
                </c:pt>
                <c:pt idx="6741">
                  <c:v>2442</c:v>
                </c:pt>
                <c:pt idx="6742">
                  <c:v>2442</c:v>
                </c:pt>
                <c:pt idx="6743">
                  <c:v>2442</c:v>
                </c:pt>
                <c:pt idx="6744">
                  <c:v>2442</c:v>
                </c:pt>
                <c:pt idx="6745">
                  <c:v>2442</c:v>
                </c:pt>
                <c:pt idx="6746">
                  <c:v>2442</c:v>
                </c:pt>
                <c:pt idx="6747">
                  <c:v>2442</c:v>
                </c:pt>
                <c:pt idx="6748">
                  <c:v>2442</c:v>
                </c:pt>
                <c:pt idx="6749">
                  <c:v>2442</c:v>
                </c:pt>
                <c:pt idx="6750">
                  <c:v>2442</c:v>
                </c:pt>
                <c:pt idx="6751">
                  <c:v>2442</c:v>
                </c:pt>
                <c:pt idx="6752">
                  <c:v>2442</c:v>
                </c:pt>
                <c:pt idx="6753">
                  <c:v>2443</c:v>
                </c:pt>
                <c:pt idx="6754">
                  <c:v>2443</c:v>
                </c:pt>
                <c:pt idx="6755">
                  <c:v>2443</c:v>
                </c:pt>
                <c:pt idx="6756">
                  <c:v>2443</c:v>
                </c:pt>
                <c:pt idx="6757">
                  <c:v>2443</c:v>
                </c:pt>
                <c:pt idx="6758">
                  <c:v>2443</c:v>
                </c:pt>
                <c:pt idx="6759">
                  <c:v>2443</c:v>
                </c:pt>
                <c:pt idx="6760">
                  <c:v>2444</c:v>
                </c:pt>
                <c:pt idx="6761">
                  <c:v>2444</c:v>
                </c:pt>
                <c:pt idx="6762">
                  <c:v>2444</c:v>
                </c:pt>
                <c:pt idx="6763">
                  <c:v>2444</c:v>
                </c:pt>
                <c:pt idx="6764">
                  <c:v>2444</c:v>
                </c:pt>
                <c:pt idx="6765">
                  <c:v>2444</c:v>
                </c:pt>
                <c:pt idx="6766">
                  <c:v>2445</c:v>
                </c:pt>
                <c:pt idx="6767">
                  <c:v>2445</c:v>
                </c:pt>
                <c:pt idx="6768">
                  <c:v>2445</c:v>
                </c:pt>
                <c:pt idx="6769">
                  <c:v>2445</c:v>
                </c:pt>
                <c:pt idx="6770">
                  <c:v>2446</c:v>
                </c:pt>
                <c:pt idx="6771">
                  <c:v>2447</c:v>
                </c:pt>
                <c:pt idx="6772">
                  <c:v>2448</c:v>
                </c:pt>
                <c:pt idx="6773">
                  <c:v>2449</c:v>
                </c:pt>
                <c:pt idx="6774">
                  <c:v>2449</c:v>
                </c:pt>
                <c:pt idx="6775">
                  <c:v>2450</c:v>
                </c:pt>
                <c:pt idx="6776">
                  <c:v>2451</c:v>
                </c:pt>
                <c:pt idx="6777">
                  <c:v>2451</c:v>
                </c:pt>
                <c:pt idx="6778">
                  <c:v>2451</c:v>
                </c:pt>
                <c:pt idx="6779">
                  <c:v>2452</c:v>
                </c:pt>
                <c:pt idx="6780">
                  <c:v>2453</c:v>
                </c:pt>
                <c:pt idx="6781">
                  <c:v>2454</c:v>
                </c:pt>
                <c:pt idx="6782">
                  <c:v>2454</c:v>
                </c:pt>
                <c:pt idx="6783">
                  <c:v>2454</c:v>
                </c:pt>
                <c:pt idx="6784">
                  <c:v>2454</c:v>
                </c:pt>
                <c:pt idx="6785">
                  <c:v>2454</c:v>
                </c:pt>
                <c:pt idx="6786">
                  <c:v>2454</c:v>
                </c:pt>
                <c:pt idx="6787">
                  <c:v>2455</c:v>
                </c:pt>
                <c:pt idx="6788">
                  <c:v>2456</c:v>
                </c:pt>
                <c:pt idx="6789">
                  <c:v>2457</c:v>
                </c:pt>
                <c:pt idx="6790">
                  <c:v>2458</c:v>
                </c:pt>
                <c:pt idx="6791">
                  <c:v>2458</c:v>
                </c:pt>
                <c:pt idx="6792">
                  <c:v>2459</c:v>
                </c:pt>
                <c:pt idx="6793">
                  <c:v>2459</c:v>
                </c:pt>
                <c:pt idx="6794">
                  <c:v>2459</c:v>
                </c:pt>
                <c:pt idx="6795">
                  <c:v>2460</c:v>
                </c:pt>
                <c:pt idx="6796">
                  <c:v>2461</c:v>
                </c:pt>
                <c:pt idx="6797">
                  <c:v>2462</c:v>
                </c:pt>
                <c:pt idx="6798">
                  <c:v>2463</c:v>
                </c:pt>
                <c:pt idx="6799">
                  <c:v>2464</c:v>
                </c:pt>
                <c:pt idx="6800">
                  <c:v>2465</c:v>
                </c:pt>
                <c:pt idx="6801">
                  <c:v>2465</c:v>
                </c:pt>
                <c:pt idx="6802">
                  <c:v>2466</c:v>
                </c:pt>
                <c:pt idx="6803">
                  <c:v>2466</c:v>
                </c:pt>
                <c:pt idx="6804">
                  <c:v>2466</c:v>
                </c:pt>
                <c:pt idx="6805">
                  <c:v>2467</c:v>
                </c:pt>
                <c:pt idx="6806">
                  <c:v>2467</c:v>
                </c:pt>
                <c:pt idx="6807">
                  <c:v>2467</c:v>
                </c:pt>
                <c:pt idx="6808">
                  <c:v>2468</c:v>
                </c:pt>
                <c:pt idx="6809">
                  <c:v>2469</c:v>
                </c:pt>
                <c:pt idx="6810">
                  <c:v>2469</c:v>
                </c:pt>
                <c:pt idx="6811">
                  <c:v>2469</c:v>
                </c:pt>
                <c:pt idx="6812">
                  <c:v>2469</c:v>
                </c:pt>
                <c:pt idx="6813">
                  <c:v>2469</c:v>
                </c:pt>
                <c:pt idx="6814">
                  <c:v>2469</c:v>
                </c:pt>
                <c:pt idx="6815">
                  <c:v>2469</c:v>
                </c:pt>
                <c:pt idx="6816">
                  <c:v>2470</c:v>
                </c:pt>
                <c:pt idx="6817">
                  <c:v>2470</c:v>
                </c:pt>
                <c:pt idx="6818">
                  <c:v>2470</c:v>
                </c:pt>
                <c:pt idx="6819">
                  <c:v>2471</c:v>
                </c:pt>
                <c:pt idx="6820">
                  <c:v>2472</c:v>
                </c:pt>
                <c:pt idx="6821">
                  <c:v>2472</c:v>
                </c:pt>
                <c:pt idx="6822">
                  <c:v>2472</c:v>
                </c:pt>
                <c:pt idx="6823">
                  <c:v>2472</c:v>
                </c:pt>
                <c:pt idx="6824">
                  <c:v>2473</c:v>
                </c:pt>
                <c:pt idx="6825">
                  <c:v>2474</c:v>
                </c:pt>
                <c:pt idx="6826">
                  <c:v>2475</c:v>
                </c:pt>
                <c:pt idx="6827">
                  <c:v>2475</c:v>
                </c:pt>
                <c:pt idx="6828">
                  <c:v>2476</c:v>
                </c:pt>
                <c:pt idx="6829">
                  <c:v>2476</c:v>
                </c:pt>
                <c:pt idx="6830">
                  <c:v>2476</c:v>
                </c:pt>
                <c:pt idx="6831">
                  <c:v>2477</c:v>
                </c:pt>
                <c:pt idx="6832">
                  <c:v>2478</c:v>
                </c:pt>
                <c:pt idx="6833">
                  <c:v>2479</c:v>
                </c:pt>
                <c:pt idx="6834">
                  <c:v>2479</c:v>
                </c:pt>
                <c:pt idx="6835">
                  <c:v>2480</c:v>
                </c:pt>
                <c:pt idx="6836">
                  <c:v>2481</c:v>
                </c:pt>
                <c:pt idx="6837">
                  <c:v>2481</c:v>
                </c:pt>
                <c:pt idx="6838">
                  <c:v>2481</c:v>
                </c:pt>
                <c:pt idx="6839">
                  <c:v>2482</c:v>
                </c:pt>
                <c:pt idx="6840">
                  <c:v>2483</c:v>
                </c:pt>
                <c:pt idx="6841">
                  <c:v>2484</c:v>
                </c:pt>
                <c:pt idx="6842">
                  <c:v>2484</c:v>
                </c:pt>
                <c:pt idx="6843">
                  <c:v>2485</c:v>
                </c:pt>
                <c:pt idx="6844">
                  <c:v>2486</c:v>
                </c:pt>
                <c:pt idx="6845">
                  <c:v>2486</c:v>
                </c:pt>
                <c:pt idx="6846">
                  <c:v>2487</c:v>
                </c:pt>
                <c:pt idx="6847">
                  <c:v>2487</c:v>
                </c:pt>
                <c:pt idx="6848">
                  <c:v>2487</c:v>
                </c:pt>
                <c:pt idx="6849">
                  <c:v>2488</c:v>
                </c:pt>
                <c:pt idx="6850">
                  <c:v>2488</c:v>
                </c:pt>
                <c:pt idx="6851">
                  <c:v>2488</c:v>
                </c:pt>
                <c:pt idx="6852">
                  <c:v>2488</c:v>
                </c:pt>
                <c:pt idx="6853">
                  <c:v>2488</c:v>
                </c:pt>
                <c:pt idx="6854">
                  <c:v>2488</c:v>
                </c:pt>
                <c:pt idx="6855">
                  <c:v>2488</c:v>
                </c:pt>
                <c:pt idx="6856">
                  <c:v>2488</c:v>
                </c:pt>
                <c:pt idx="6857">
                  <c:v>2489</c:v>
                </c:pt>
                <c:pt idx="6858">
                  <c:v>2490</c:v>
                </c:pt>
                <c:pt idx="6859">
                  <c:v>2491</c:v>
                </c:pt>
                <c:pt idx="6860">
                  <c:v>2492</c:v>
                </c:pt>
                <c:pt idx="6861">
                  <c:v>2492</c:v>
                </c:pt>
                <c:pt idx="6862">
                  <c:v>2492</c:v>
                </c:pt>
                <c:pt idx="6863">
                  <c:v>2492</c:v>
                </c:pt>
                <c:pt idx="6864">
                  <c:v>2492</c:v>
                </c:pt>
                <c:pt idx="6865">
                  <c:v>2492</c:v>
                </c:pt>
                <c:pt idx="6866">
                  <c:v>2492</c:v>
                </c:pt>
                <c:pt idx="6867">
                  <c:v>2493</c:v>
                </c:pt>
                <c:pt idx="6868">
                  <c:v>2493</c:v>
                </c:pt>
                <c:pt idx="6869">
                  <c:v>2494</c:v>
                </c:pt>
                <c:pt idx="6870">
                  <c:v>2494</c:v>
                </c:pt>
                <c:pt idx="6871">
                  <c:v>2495</c:v>
                </c:pt>
                <c:pt idx="6872">
                  <c:v>2496</c:v>
                </c:pt>
                <c:pt idx="6873">
                  <c:v>2497</c:v>
                </c:pt>
                <c:pt idx="6874">
                  <c:v>2498</c:v>
                </c:pt>
                <c:pt idx="6875">
                  <c:v>2499</c:v>
                </c:pt>
                <c:pt idx="6876">
                  <c:v>2500</c:v>
                </c:pt>
                <c:pt idx="6877">
                  <c:v>2501</c:v>
                </c:pt>
                <c:pt idx="6878">
                  <c:v>2502</c:v>
                </c:pt>
                <c:pt idx="6879">
                  <c:v>2503</c:v>
                </c:pt>
                <c:pt idx="6880">
                  <c:v>2503</c:v>
                </c:pt>
                <c:pt idx="6881">
                  <c:v>2503</c:v>
                </c:pt>
                <c:pt idx="6882">
                  <c:v>2504</c:v>
                </c:pt>
                <c:pt idx="6883">
                  <c:v>2504</c:v>
                </c:pt>
                <c:pt idx="6884">
                  <c:v>2504</c:v>
                </c:pt>
                <c:pt idx="6885">
                  <c:v>2504</c:v>
                </c:pt>
                <c:pt idx="6886">
                  <c:v>2504</c:v>
                </c:pt>
                <c:pt idx="6887">
                  <c:v>2505</c:v>
                </c:pt>
                <c:pt idx="6888">
                  <c:v>2505</c:v>
                </c:pt>
                <c:pt idx="6889">
                  <c:v>2506</c:v>
                </c:pt>
                <c:pt idx="6890">
                  <c:v>2507</c:v>
                </c:pt>
                <c:pt idx="6891">
                  <c:v>2508</c:v>
                </c:pt>
                <c:pt idx="6892">
                  <c:v>2508</c:v>
                </c:pt>
                <c:pt idx="6893">
                  <c:v>2509</c:v>
                </c:pt>
                <c:pt idx="6894">
                  <c:v>2510</c:v>
                </c:pt>
                <c:pt idx="6895">
                  <c:v>2511</c:v>
                </c:pt>
                <c:pt idx="6896">
                  <c:v>2512</c:v>
                </c:pt>
                <c:pt idx="6897">
                  <c:v>2513</c:v>
                </c:pt>
                <c:pt idx="6898">
                  <c:v>2513</c:v>
                </c:pt>
                <c:pt idx="6899">
                  <c:v>2513</c:v>
                </c:pt>
                <c:pt idx="6900">
                  <c:v>2514</c:v>
                </c:pt>
                <c:pt idx="6901">
                  <c:v>2515</c:v>
                </c:pt>
                <c:pt idx="6902">
                  <c:v>2516</c:v>
                </c:pt>
                <c:pt idx="6903">
                  <c:v>2517</c:v>
                </c:pt>
                <c:pt idx="6904">
                  <c:v>2518</c:v>
                </c:pt>
                <c:pt idx="6905">
                  <c:v>2518</c:v>
                </c:pt>
                <c:pt idx="6906">
                  <c:v>2519</c:v>
                </c:pt>
                <c:pt idx="6907">
                  <c:v>2520</c:v>
                </c:pt>
                <c:pt idx="6908">
                  <c:v>2521</c:v>
                </c:pt>
                <c:pt idx="6909">
                  <c:v>2522</c:v>
                </c:pt>
                <c:pt idx="6910">
                  <c:v>2522</c:v>
                </c:pt>
                <c:pt idx="6911">
                  <c:v>2522</c:v>
                </c:pt>
                <c:pt idx="6912">
                  <c:v>2522</c:v>
                </c:pt>
                <c:pt idx="6913">
                  <c:v>2522</c:v>
                </c:pt>
                <c:pt idx="6914">
                  <c:v>2523</c:v>
                </c:pt>
                <c:pt idx="6915">
                  <c:v>2523</c:v>
                </c:pt>
                <c:pt idx="6916">
                  <c:v>2523</c:v>
                </c:pt>
                <c:pt idx="6917">
                  <c:v>2523</c:v>
                </c:pt>
                <c:pt idx="6918">
                  <c:v>2524</c:v>
                </c:pt>
                <c:pt idx="6919">
                  <c:v>2525</c:v>
                </c:pt>
                <c:pt idx="6920">
                  <c:v>2526</c:v>
                </c:pt>
                <c:pt idx="6921">
                  <c:v>2526</c:v>
                </c:pt>
                <c:pt idx="6922">
                  <c:v>2527</c:v>
                </c:pt>
                <c:pt idx="6923">
                  <c:v>2528</c:v>
                </c:pt>
                <c:pt idx="6924">
                  <c:v>2528</c:v>
                </c:pt>
                <c:pt idx="6925">
                  <c:v>2529</c:v>
                </c:pt>
                <c:pt idx="6926">
                  <c:v>2530</c:v>
                </c:pt>
                <c:pt idx="6927">
                  <c:v>2530</c:v>
                </c:pt>
                <c:pt idx="6928">
                  <c:v>2531</c:v>
                </c:pt>
                <c:pt idx="6929">
                  <c:v>2532</c:v>
                </c:pt>
                <c:pt idx="6930">
                  <c:v>2533</c:v>
                </c:pt>
                <c:pt idx="6931">
                  <c:v>2534</c:v>
                </c:pt>
                <c:pt idx="6932">
                  <c:v>2535</c:v>
                </c:pt>
                <c:pt idx="6933">
                  <c:v>2536</c:v>
                </c:pt>
                <c:pt idx="6934">
                  <c:v>2537</c:v>
                </c:pt>
                <c:pt idx="6935">
                  <c:v>2537</c:v>
                </c:pt>
                <c:pt idx="6936">
                  <c:v>2537</c:v>
                </c:pt>
                <c:pt idx="6937">
                  <c:v>2537</c:v>
                </c:pt>
                <c:pt idx="6938">
                  <c:v>2537</c:v>
                </c:pt>
                <c:pt idx="6939">
                  <c:v>2537</c:v>
                </c:pt>
                <c:pt idx="6940">
                  <c:v>2537</c:v>
                </c:pt>
                <c:pt idx="6941">
                  <c:v>2537</c:v>
                </c:pt>
                <c:pt idx="6942">
                  <c:v>2537</c:v>
                </c:pt>
                <c:pt idx="6943">
                  <c:v>2537</c:v>
                </c:pt>
                <c:pt idx="6944">
                  <c:v>2537</c:v>
                </c:pt>
                <c:pt idx="6945">
                  <c:v>2537</c:v>
                </c:pt>
                <c:pt idx="6946">
                  <c:v>2537</c:v>
                </c:pt>
                <c:pt idx="6947">
                  <c:v>2537</c:v>
                </c:pt>
                <c:pt idx="6948">
                  <c:v>2537</c:v>
                </c:pt>
                <c:pt idx="6949">
                  <c:v>2538</c:v>
                </c:pt>
                <c:pt idx="6950">
                  <c:v>2538</c:v>
                </c:pt>
                <c:pt idx="6951">
                  <c:v>2538</c:v>
                </c:pt>
                <c:pt idx="6952">
                  <c:v>2538</c:v>
                </c:pt>
                <c:pt idx="6953">
                  <c:v>2538</c:v>
                </c:pt>
                <c:pt idx="6954">
                  <c:v>2538</c:v>
                </c:pt>
                <c:pt idx="6955">
                  <c:v>2539</c:v>
                </c:pt>
                <c:pt idx="6956">
                  <c:v>2540</c:v>
                </c:pt>
                <c:pt idx="6957">
                  <c:v>2540</c:v>
                </c:pt>
                <c:pt idx="6958">
                  <c:v>2540</c:v>
                </c:pt>
                <c:pt idx="6959">
                  <c:v>2540</c:v>
                </c:pt>
                <c:pt idx="6960">
                  <c:v>2540</c:v>
                </c:pt>
                <c:pt idx="6961">
                  <c:v>2540</c:v>
                </c:pt>
                <c:pt idx="6962">
                  <c:v>2540</c:v>
                </c:pt>
                <c:pt idx="6963">
                  <c:v>2540</c:v>
                </c:pt>
                <c:pt idx="6964">
                  <c:v>2541</c:v>
                </c:pt>
                <c:pt idx="6965">
                  <c:v>2542</c:v>
                </c:pt>
                <c:pt idx="6966">
                  <c:v>2543</c:v>
                </c:pt>
                <c:pt idx="6967">
                  <c:v>2544</c:v>
                </c:pt>
                <c:pt idx="6968">
                  <c:v>2544</c:v>
                </c:pt>
                <c:pt idx="6969">
                  <c:v>2544</c:v>
                </c:pt>
                <c:pt idx="6970">
                  <c:v>2545</c:v>
                </c:pt>
                <c:pt idx="6971">
                  <c:v>2545</c:v>
                </c:pt>
                <c:pt idx="6972">
                  <c:v>2545</c:v>
                </c:pt>
                <c:pt idx="6973">
                  <c:v>2545</c:v>
                </c:pt>
                <c:pt idx="6974">
                  <c:v>2546</c:v>
                </c:pt>
                <c:pt idx="6975">
                  <c:v>2547</c:v>
                </c:pt>
                <c:pt idx="6976">
                  <c:v>2548</c:v>
                </c:pt>
                <c:pt idx="6977">
                  <c:v>2549</c:v>
                </c:pt>
                <c:pt idx="6978">
                  <c:v>2550</c:v>
                </c:pt>
                <c:pt idx="6979">
                  <c:v>2550</c:v>
                </c:pt>
                <c:pt idx="6980">
                  <c:v>2550</c:v>
                </c:pt>
                <c:pt idx="6981">
                  <c:v>2550</c:v>
                </c:pt>
                <c:pt idx="6982">
                  <c:v>2550</c:v>
                </c:pt>
                <c:pt idx="6983">
                  <c:v>2551</c:v>
                </c:pt>
                <c:pt idx="6984">
                  <c:v>2552</c:v>
                </c:pt>
                <c:pt idx="6985">
                  <c:v>2553</c:v>
                </c:pt>
                <c:pt idx="6986">
                  <c:v>2554</c:v>
                </c:pt>
                <c:pt idx="6987">
                  <c:v>2554</c:v>
                </c:pt>
                <c:pt idx="6988">
                  <c:v>2554</c:v>
                </c:pt>
                <c:pt idx="6989">
                  <c:v>2554</c:v>
                </c:pt>
                <c:pt idx="6990">
                  <c:v>2555</c:v>
                </c:pt>
                <c:pt idx="6991">
                  <c:v>2556</c:v>
                </c:pt>
                <c:pt idx="6992">
                  <c:v>2557</c:v>
                </c:pt>
                <c:pt idx="6993">
                  <c:v>2558</c:v>
                </c:pt>
                <c:pt idx="6994">
                  <c:v>2559</c:v>
                </c:pt>
                <c:pt idx="6995">
                  <c:v>2560</c:v>
                </c:pt>
                <c:pt idx="6996">
                  <c:v>2561</c:v>
                </c:pt>
                <c:pt idx="6997">
                  <c:v>2561</c:v>
                </c:pt>
                <c:pt idx="6998">
                  <c:v>2562</c:v>
                </c:pt>
                <c:pt idx="6999">
                  <c:v>2562</c:v>
                </c:pt>
                <c:pt idx="7000">
                  <c:v>2562</c:v>
                </c:pt>
                <c:pt idx="7001">
                  <c:v>2562</c:v>
                </c:pt>
                <c:pt idx="7002">
                  <c:v>2562</c:v>
                </c:pt>
                <c:pt idx="7003">
                  <c:v>2563</c:v>
                </c:pt>
                <c:pt idx="7004">
                  <c:v>2563</c:v>
                </c:pt>
                <c:pt idx="7005">
                  <c:v>2563</c:v>
                </c:pt>
                <c:pt idx="7006">
                  <c:v>2564</c:v>
                </c:pt>
                <c:pt idx="7007">
                  <c:v>2564</c:v>
                </c:pt>
                <c:pt idx="7008">
                  <c:v>2564</c:v>
                </c:pt>
                <c:pt idx="7009">
                  <c:v>2565</c:v>
                </c:pt>
                <c:pt idx="7010">
                  <c:v>2565</c:v>
                </c:pt>
                <c:pt idx="7011">
                  <c:v>2566</c:v>
                </c:pt>
                <c:pt idx="7012">
                  <c:v>2567</c:v>
                </c:pt>
                <c:pt idx="7013">
                  <c:v>2568</c:v>
                </c:pt>
                <c:pt idx="7014">
                  <c:v>2568</c:v>
                </c:pt>
                <c:pt idx="7015">
                  <c:v>2569</c:v>
                </c:pt>
                <c:pt idx="7016">
                  <c:v>2570</c:v>
                </c:pt>
                <c:pt idx="7017">
                  <c:v>2570</c:v>
                </c:pt>
                <c:pt idx="7018">
                  <c:v>2571</c:v>
                </c:pt>
                <c:pt idx="7019">
                  <c:v>2572</c:v>
                </c:pt>
                <c:pt idx="7020">
                  <c:v>2572</c:v>
                </c:pt>
                <c:pt idx="7021">
                  <c:v>2572</c:v>
                </c:pt>
                <c:pt idx="7022">
                  <c:v>2572</c:v>
                </c:pt>
                <c:pt idx="7023">
                  <c:v>2573</c:v>
                </c:pt>
                <c:pt idx="7024">
                  <c:v>2574</c:v>
                </c:pt>
                <c:pt idx="7025">
                  <c:v>2574</c:v>
                </c:pt>
                <c:pt idx="7026">
                  <c:v>2574</c:v>
                </c:pt>
                <c:pt idx="7027">
                  <c:v>2575</c:v>
                </c:pt>
                <c:pt idx="7028">
                  <c:v>2576</c:v>
                </c:pt>
                <c:pt idx="7029">
                  <c:v>2576</c:v>
                </c:pt>
                <c:pt idx="7030">
                  <c:v>2576</c:v>
                </c:pt>
                <c:pt idx="7031">
                  <c:v>2576</c:v>
                </c:pt>
                <c:pt idx="7032">
                  <c:v>2577</c:v>
                </c:pt>
                <c:pt idx="7033">
                  <c:v>2578</c:v>
                </c:pt>
                <c:pt idx="7034">
                  <c:v>2578</c:v>
                </c:pt>
                <c:pt idx="7035">
                  <c:v>2578</c:v>
                </c:pt>
                <c:pt idx="7036">
                  <c:v>2578</c:v>
                </c:pt>
                <c:pt idx="7037">
                  <c:v>2579</c:v>
                </c:pt>
                <c:pt idx="7038">
                  <c:v>2579</c:v>
                </c:pt>
                <c:pt idx="7039">
                  <c:v>2580</c:v>
                </c:pt>
                <c:pt idx="7040">
                  <c:v>2580</c:v>
                </c:pt>
                <c:pt idx="7041">
                  <c:v>2581</c:v>
                </c:pt>
                <c:pt idx="7042">
                  <c:v>2581</c:v>
                </c:pt>
                <c:pt idx="7043">
                  <c:v>2582</c:v>
                </c:pt>
                <c:pt idx="7044">
                  <c:v>2582</c:v>
                </c:pt>
                <c:pt idx="7045">
                  <c:v>2582</c:v>
                </c:pt>
                <c:pt idx="7046">
                  <c:v>2583</c:v>
                </c:pt>
                <c:pt idx="7047">
                  <c:v>2584</c:v>
                </c:pt>
                <c:pt idx="7048">
                  <c:v>2585</c:v>
                </c:pt>
                <c:pt idx="7049">
                  <c:v>2585</c:v>
                </c:pt>
                <c:pt idx="7050">
                  <c:v>2585</c:v>
                </c:pt>
                <c:pt idx="7051">
                  <c:v>2586</c:v>
                </c:pt>
                <c:pt idx="7052">
                  <c:v>2587</c:v>
                </c:pt>
                <c:pt idx="7053">
                  <c:v>2588</c:v>
                </c:pt>
                <c:pt idx="7054">
                  <c:v>2589</c:v>
                </c:pt>
                <c:pt idx="7055">
                  <c:v>2589</c:v>
                </c:pt>
                <c:pt idx="7056">
                  <c:v>2589</c:v>
                </c:pt>
                <c:pt idx="7057">
                  <c:v>2589</c:v>
                </c:pt>
                <c:pt idx="7058">
                  <c:v>2589</c:v>
                </c:pt>
                <c:pt idx="7059">
                  <c:v>2589</c:v>
                </c:pt>
                <c:pt idx="7060">
                  <c:v>2590</c:v>
                </c:pt>
                <c:pt idx="7061">
                  <c:v>2590</c:v>
                </c:pt>
                <c:pt idx="7062">
                  <c:v>2591</c:v>
                </c:pt>
                <c:pt idx="7063">
                  <c:v>2591</c:v>
                </c:pt>
                <c:pt idx="7064">
                  <c:v>2591</c:v>
                </c:pt>
                <c:pt idx="7065">
                  <c:v>2592</c:v>
                </c:pt>
                <c:pt idx="7066">
                  <c:v>2593</c:v>
                </c:pt>
                <c:pt idx="7067">
                  <c:v>2594</c:v>
                </c:pt>
                <c:pt idx="7068">
                  <c:v>2595</c:v>
                </c:pt>
                <c:pt idx="7069">
                  <c:v>2596</c:v>
                </c:pt>
                <c:pt idx="7070">
                  <c:v>2596</c:v>
                </c:pt>
                <c:pt idx="7071">
                  <c:v>2596</c:v>
                </c:pt>
                <c:pt idx="7072">
                  <c:v>2596</c:v>
                </c:pt>
                <c:pt idx="7073">
                  <c:v>2596</c:v>
                </c:pt>
                <c:pt idx="7074">
                  <c:v>2597</c:v>
                </c:pt>
                <c:pt idx="7075">
                  <c:v>2598</c:v>
                </c:pt>
                <c:pt idx="7076">
                  <c:v>2598</c:v>
                </c:pt>
                <c:pt idx="7077">
                  <c:v>2599</c:v>
                </c:pt>
                <c:pt idx="7078">
                  <c:v>2599</c:v>
                </c:pt>
                <c:pt idx="7079">
                  <c:v>2600</c:v>
                </c:pt>
                <c:pt idx="7080">
                  <c:v>2601</c:v>
                </c:pt>
                <c:pt idx="7081">
                  <c:v>2601</c:v>
                </c:pt>
                <c:pt idx="7082">
                  <c:v>2601</c:v>
                </c:pt>
                <c:pt idx="7083">
                  <c:v>2601</c:v>
                </c:pt>
                <c:pt idx="7084">
                  <c:v>2602</c:v>
                </c:pt>
                <c:pt idx="7085">
                  <c:v>2603</c:v>
                </c:pt>
                <c:pt idx="7086">
                  <c:v>2604</c:v>
                </c:pt>
                <c:pt idx="7087">
                  <c:v>2604</c:v>
                </c:pt>
                <c:pt idx="7088">
                  <c:v>2604</c:v>
                </c:pt>
                <c:pt idx="7089">
                  <c:v>2604</c:v>
                </c:pt>
                <c:pt idx="7090">
                  <c:v>2604</c:v>
                </c:pt>
                <c:pt idx="7091">
                  <c:v>2604</c:v>
                </c:pt>
                <c:pt idx="7092">
                  <c:v>2605</c:v>
                </c:pt>
                <c:pt idx="7093">
                  <c:v>2605</c:v>
                </c:pt>
                <c:pt idx="7094">
                  <c:v>2605</c:v>
                </c:pt>
                <c:pt idx="7095">
                  <c:v>2606</c:v>
                </c:pt>
                <c:pt idx="7096">
                  <c:v>2607</c:v>
                </c:pt>
                <c:pt idx="7097">
                  <c:v>2607</c:v>
                </c:pt>
                <c:pt idx="7098">
                  <c:v>2608</c:v>
                </c:pt>
                <c:pt idx="7099">
                  <c:v>2608</c:v>
                </c:pt>
                <c:pt idx="7100">
                  <c:v>2609</c:v>
                </c:pt>
                <c:pt idx="7101">
                  <c:v>2609</c:v>
                </c:pt>
                <c:pt idx="7102">
                  <c:v>2609</c:v>
                </c:pt>
                <c:pt idx="7103">
                  <c:v>2609</c:v>
                </c:pt>
                <c:pt idx="7104">
                  <c:v>2609</c:v>
                </c:pt>
                <c:pt idx="7105">
                  <c:v>2609</c:v>
                </c:pt>
                <c:pt idx="7106">
                  <c:v>2610</c:v>
                </c:pt>
                <c:pt idx="7107">
                  <c:v>2611</c:v>
                </c:pt>
                <c:pt idx="7108">
                  <c:v>2612</c:v>
                </c:pt>
                <c:pt idx="7109">
                  <c:v>2613</c:v>
                </c:pt>
                <c:pt idx="7110">
                  <c:v>2614</c:v>
                </c:pt>
                <c:pt idx="7111">
                  <c:v>2615</c:v>
                </c:pt>
                <c:pt idx="7112">
                  <c:v>2616</c:v>
                </c:pt>
                <c:pt idx="7113">
                  <c:v>2617</c:v>
                </c:pt>
                <c:pt idx="7114">
                  <c:v>2618</c:v>
                </c:pt>
                <c:pt idx="7115">
                  <c:v>2619</c:v>
                </c:pt>
                <c:pt idx="7116">
                  <c:v>2619</c:v>
                </c:pt>
                <c:pt idx="7117">
                  <c:v>2619</c:v>
                </c:pt>
                <c:pt idx="7118">
                  <c:v>2619</c:v>
                </c:pt>
                <c:pt idx="7119">
                  <c:v>2619</c:v>
                </c:pt>
                <c:pt idx="7120">
                  <c:v>2620</c:v>
                </c:pt>
                <c:pt idx="7121">
                  <c:v>2620</c:v>
                </c:pt>
                <c:pt idx="7122">
                  <c:v>2620</c:v>
                </c:pt>
                <c:pt idx="7123">
                  <c:v>2620</c:v>
                </c:pt>
                <c:pt idx="7124">
                  <c:v>2621</c:v>
                </c:pt>
                <c:pt idx="7125">
                  <c:v>2621</c:v>
                </c:pt>
                <c:pt idx="7126">
                  <c:v>2621</c:v>
                </c:pt>
                <c:pt idx="7127">
                  <c:v>2622</c:v>
                </c:pt>
                <c:pt idx="7128">
                  <c:v>2623</c:v>
                </c:pt>
                <c:pt idx="7129">
                  <c:v>2624</c:v>
                </c:pt>
                <c:pt idx="7130">
                  <c:v>2624</c:v>
                </c:pt>
                <c:pt idx="7131">
                  <c:v>2624</c:v>
                </c:pt>
                <c:pt idx="7132">
                  <c:v>2625</c:v>
                </c:pt>
                <c:pt idx="7133">
                  <c:v>2626</c:v>
                </c:pt>
                <c:pt idx="7134">
                  <c:v>2626</c:v>
                </c:pt>
                <c:pt idx="7135">
                  <c:v>2627</c:v>
                </c:pt>
                <c:pt idx="7136">
                  <c:v>2627</c:v>
                </c:pt>
                <c:pt idx="7137">
                  <c:v>2628</c:v>
                </c:pt>
                <c:pt idx="7138">
                  <c:v>2628</c:v>
                </c:pt>
                <c:pt idx="7139">
                  <c:v>2628</c:v>
                </c:pt>
                <c:pt idx="7140">
                  <c:v>2629</c:v>
                </c:pt>
                <c:pt idx="7141">
                  <c:v>2630</c:v>
                </c:pt>
                <c:pt idx="7142">
                  <c:v>2631</c:v>
                </c:pt>
                <c:pt idx="7143">
                  <c:v>2631</c:v>
                </c:pt>
                <c:pt idx="7144">
                  <c:v>2632</c:v>
                </c:pt>
                <c:pt idx="7145">
                  <c:v>2633</c:v>
                </c:pt>
                <c:pt idx="7146">
                  <c:v>2633</c:v>
                </c:pt>
                <c:pt idx="7147">
                  <c:v>2634</c:v>
                </c:pt>
                <c:pt idx="7148">
                  <c:v>2634</c:v>
                </c:pt>
                <c:pt idx="7149">
                  <c:v>2634</c:v>
                </c:pt>
                <c:pt idx="7150">
                  <c:v>2635</c:v>
                </c:pt>
                <c:pt idx="7151">
                  <c:v>2636</c:v>
                </c:pt>
                <c:pt idx="7152">
                  <c:v>2636</c:v>
                </c:pt>
                <c:pt idx="7153">
                  <c:v>2637</c:v>
                </c:pt>
                <c:pt idx="7154">
                  <c:v>2637</c:v>
                </c:pt>
                <c:pt idx="7155">
                  <c:v>2637</c:v>
                </c:pt>
                <c:pt idx="7156">
                  <c:v>2638</c:v>
                </c:pt>
                <c:pt idx="7157">
                  <c:v>2639</c:v>
                </c:pt>
                <c:pt idx="7158">
                  <c:v>2640</c:v>
                </c:pt>
                <c:pt idx="7159">
                  <c:v>2641</c:v>
                </c:pt>
                <c:pt idx="7160">
                  <c:v>2642</c:v>
                </c:pt>
                <c:pt idx="7161">
                  <c:v>2642</c:v>
                </c:pt>
                <c:pt idx="7162">
                  <c:v>2642</c:v>
                </c:pt>
                <c:pt idx="7163">
                  <c:v>2642</c:v>
                </c:pt>
                <c:pt idx="7164">
                  <c:v>2643</c:v>
                </c:pt>
                <c:pt idx="7165">
                  <c:v>2644</c:v>
                </c:pt>
                <c:pt idx="7166">
                  <c:v>2645</c:v>
                </c:pt>
                <c:pt idx="7167">
                  <c:v>2646</c:v>
                </c:pt>
                <c:pt idx="7168">
                  <c:v>2647</c:v>
                </c:pt>
                <c:pt idx="7169">
                  <c:v>2647</c:v>
                </c:pt>
                <c:pt idx="7170">
                  <c:v>2647</c:v>
                </c:pt>
                <c:pt idx="7171">
                  <c:v>2647</c:v>
                </c:pt>
                <c:pt idx="7172">
                  <c:v>2648</c:v>
                </c:pt>
                <c:pt idx="7173">
                  <c:v>2649</c:v>
                </c:pt>
                <c:pt idx="7174">
                  <c:v>2649</c:v>
                </c:pt>
                <c:pt idx="7175">
                  <c:v>2650</c:v>
                </c:pt>
                <c:pt idx="7176">
                  <c:v>2651</c:v>
                </c:pt>
                <c:pt idx="7177">
                  <c:v>2651</c:v>
                </c:pt>
                <c:pt idx="7178">
                  <c:v>2652</c:v>
                </c:pt>
                <c:pt idx="7179">
                  <c:v>2653</c:v>
                </c:pt>
                <c:pt idx="7180">
                  <c:v>2653</c:v>
                </c:pt>
                <c:pt idx="7181">
                  <c:v>2654</c:v>
                </c:pt>
                <c:pt idx="7182">
                  <c:v>2654</c:v>
                </c:pt>
                <c:pt idx="7183">
                  <c:v>2655</c:v>
                </c:pt>
                <c:pt idx="7184">
                  <c:v>2656</c:v>
                </c:pt>
                <c:pt idx="7185">
                  <c:v>2656</c:v>
                </c:pt>
                <c:pt idx="7186">
                  <c:v>2657</c:v>
                </c:pt>
                <c:pt idx="7187">
                  <c:v>2657</c:v>
                </c:pt>
                <c:pt idx="7188">
                  <c:v>2658</c:v>
                </c:pt>
                <c:pt idx="7189">
                  <c:v>2659</c:v>
                </c:pt>
                <c:pt idx="7190">
                  <c:v>2659</c:v>
                </c:pt>
                <c:pt idx="7191">
                  <c:v>2660</c:v>
                </c:pt>
                <c:pt idx="7192">
                  <c:v>2661</c:v>
                </c:pt>
                <c:pt idx="7193">
                  <c:v>2661</c:v>
                </c:pt>
                <c:pt idx="7194">
                  <c:v>2662</c:v>
                </c:pt>
                <c:pt idx="7195">
                  <c:v>2663</c:v>
                </c:pt>
                <c:pt idx="7196">
                  <c:v>2664</c:v>
                </c:pt>
                <c:pt idx="7197">
                  <c:v>2665</c:v>
                </c:pt>
                <c:pt idx="7198">
                  <c:v>2665</c:v>
                </c:pt>
                <c:pt idx="7199">
                  <c:v>2666</c:v>
                </c:pt>
                <c:pt idx="7200">
                  <c:v>2667</c:v>
                </c:pt>
                <c:pt idx="7201">
                  <c:v>2667</c:v>
                </c:pt>
                <c:pt idx="7202">
                  <c:v>2667</c:v>
                </c:pt>
                <c:pt idx="7203">
                  <c:v>2667</c:v>
                </c:pt>
                <c:pt idx="7204">
                  <c:v>2668</c:v>
                </c:pt>
                <c:pt idx="7205">
                  <c:v>2668</c:v>
                </c:pt>
                <c:pt idx="7206">
                  <c:v>2668</c:v>
                </c:pt>
                <c:pt idx="7207">
                  <c:v>2668</c:v>
                </c:pt>
                <c:pt idx="7208">
                  <c:v>2668</c:v>
                </c:pt>
                <c:pt idx="7209">
                  <c:v>2668</c:v>
                </c:pt>
                <c:pt idx="7210">
                  <c:v>2668</c:v>
                </c:pt>
                <c:pt idx="7211">
                  <c:v>2668</c:v>
                </c:pt>
                <c:pt idx="7212">
                  <c:v>2668</c:v>
                </c:pt>
                <c:pt idx="7213">
                  <c:v>2668</c:v>
                </c:pt>
                <c:pt idx="7214">
                  <c:v>2668</c:v>
                </c:pt>
                <c:pt idx="7215">
                  <c:v>2668</c:v>
                </c:pt>
                <c:pt idx="7216">
                  <c:v>2668</c:v>
                </c:pt>
                <c:pt idx="7217">
                  <c:v>2669</c:v>
                </c:pt>
                <c:pt idx="7218">
                  <c:v>2670</c:v>
                </c:pt>
                <c:pt idx="7219">
                  <c:v>2671</c:v>
                </c:pt>
                <c:pt idx="7220">
                  <c:v>2671</c:v>
                </c:pt>
                <c:pt idx="7221">
                  <c:v>2671</c:v>
                </c:pt>
                <c:pt idx="7222">
                  <c:v>2671</c:v>
                </c:pt>
                <c:pt idx="7223">
                  <c:v>2672</c:v>
                </c:pt>
                <c:pt idx="7224">
                  <c:v>2673</c:v>
                </c:pt>
                <c:pt idx="7225">
                  <c:v>2674</c:v>
                </c:pt>
                <c:pt idx="7226">
                  <c:v>2675</c:v>
                </c:pt>
                <c:pt idx="7227">
                  <c:v>2675</c:v>
                </c:pt>
                <c:pt idx="7228">
                  <c:v>2676</c:v>
                </c:pt>
                <c:pt idx="7229">
                  <c:v>2676</c:v>
                </c:pt>
                <c:pt idx="7230">
                  <c:v>2677</c:v>
                </c:pt>
                <c:pt idx="7231">
                  <c:v>2677</c:v>
                </c:pt>
                <c:pt idx="7232">
                  <c:v>2678</c:v>
                </c:pt>
                <c:pt idx="7233">
                  <c:v>2679</c:v>
                </c:pt>
                <c:pt idx="7234">
                  <c:v>2680</c:v>
                </c:pt>
                <c:pt idx="7235">
                  <c:v>2680</c:v>
                </c:pt>
                <c:pt idx="7236">
                  <c:v>2680</c:v>
                </c:pt>
                <c:pt idx="7237">
                  <c:v>2681</c:v>
                </c:pt>
                <c:pt idx="7238">
                  <c:v>2682</c:v>
                </c:pt>
                <c:pt idx="7239">
                  <c:v>2683</c:v>
                </c:pt>
                <c:pt idx="7240">
                  <c:v>2683</c:v>
                </c:pt>
                <c:pt idx="7241">
                  <c:v>2683</c:v>
                </c:pt>
                <c:pt idx="7242">
                  <c:v>2683</c:v>
                </c:pt>
                <c:pt idx="7243">
                  <c:v>2683</c:v>
                </c:pt>
                <c:pt idx="7244">
                  <c:v>2683</c:v>
                </c:pt>
                <c:pt idx="7245">
                  <c:v>2683</c:v>
                </c:pt>
                <c:pt idx="7246">
                  <c:v>2684</c:v>
                </c:pt>
                <c:pt idx="7247">
                  <c:v>2685</c:v>
                </c:pt>
                <c:pt idx="7248">
                  <c:v>2686</c:v>
                </c:pt>
                <c:pt idx="7249">
                  <c:v>2687</c:v>
                </c:pt>
                <c:pt idx="7250">
                  <c:v>2687</c:v>
                </c:pt>
                <c:pt idx="7251">
                  <c:v>2688</c:v>
                </c:pt>
                <c:pt idx="7252">
                  <c:v>2688</c:v>
                </c:pt>
                <c:pt idx="7253">
                  <c:v>2688</c:v>
                </c:pt>
                <c:pt idx="7254">
                  <c:v>2688</c:v>
                </c:pt>
                <c:pt idx="7255">
                  <c:v>2688</c:v>
                </c:pt>
                <c:pt idx="7256">
                  <c:v>2688</c:v>
                </c:pt>
                <c:pt idx="7257">
                  <c:v>2688</c:v>
                </c:pt>
                <c:pt idx="7258">
                  <c:v>2689</c:v>
                </c:pt>
                <c:pt idx="7259">
                  <c:v>2689</c:v>
                </c:pt>
                <c:pt idx="7260">
                  <c:v>2689</c:v>
                </c:pt>
                <c:pt idx="7261">
                  <c:v>2690</c:v>
                </c:pt>
                <c:pt idx="7262">
                  <c:v>2690</c:v>
                </c:pt>
                <c:pt idx="7263">
                  <c:v>2690</c:v>
                </c:pt>
                <c:pt idx="7264">
                  <c:v>2691</c:v>
                </c:pt>
                <c:pt idx="7265">
                  <c:v>2691</c:v>
                </c:pt>
                <c:pt idx="7266">
                  <c:v>2691</c:v>
                </c:pt>
                <c:pt idx="7267">
                  <c:v>2692</c:v>
                </c:pt>
                <c:pt idx="7268">
                  <c:v>2693</c:v>
                </c:pt>
                <c:pt idx="7269">
                  <c:v>2694</c:v>
                </c:pt>
                <c:pt idx="7270">
                  <c:v>2694</c:v>
                </c:pt>
                <c:pt idx="7271">
                  <c:v>2695</c:v>
                </c:pt>
                <c:pt idx="7272">
                  <c:v>2695</c:v>
                </c:pt>
                <c:pt idx="7273">
                  <c:v>2695</c:v>
                </c:pt>
                <c:pt idx="7274">
                  <c:v>2696</c:v>
                </c:pt>
                <c:pt idx="7275">
                  <c:v>2696</c:v>
                </c:pt>
                <c:pt idx="7276">
                  <c:v>2697</c:v>
                </c:pt>
                <c:pt idx="7277">
                  <c:v>2697</c:v>
                </c:pt>
                <c:pt idx="7278">
                  <c:v>2698</c:v>
                </c:pt>
                <c:pt idx="7279">
                  <c:v>2699</c:v>
                </c:pt>
                <c:pt idx="7280">
                  <c:v>2700</c:v>
                </c:pt>
                <c:pt idx="7281">
                  <c:v>2701</c:v>
                </c:pt>
                <c:pt idx="7282">
                  <c:v>2701</c:v>
                </c:pt>
                <c:pt idx="7283">
                  <c:v>2701</c:v>
                </c:pt>
                <c:pt idx="7284">
                  <c:v>2701</c:v>
                </c:pt>
                <c:pt idx="7285">
                  <c:v>2702</c:v>
                </c:pt>
                <c:pt idx="7286">
                  <c:v>2703</c:v>
                </c:pt>
                <c:pt idx="7287">
                  <c:v>2704</c:v>
                </c:pt>
                <c:pt idx="7288">
                  <c:v>2704</c:v>
                </c:pt>
                <c:pt idx="7289">
                  <c:v>2705</c:v>
                </c:pt>
                <c:pt idx="7290">
                  <c:v>2706</c:v>
                </c:pt>
                <c:pt idx="7291">
                  <c:v>2706</c:v>
                </c:pt>
                <c:pt idx="7292">
                  <c:v>2706</c:v>
                </c:pt>
                <c:pt idx="7293">
                  <c:v>2706</c:v>
                </c:pt>
                <c:pt idx="7294">
                  <c:v>2706</c:v>
                </c:pt>
                <c:pt idx="7295">
                  <c:v>2706</c:v>
                </c:pt>
                <c:pt idx="7296">
                  <c:v>2706</c:v>
                </c:pt>
                <c:pt idx="7297">
                  <c:v>2707</c:v>
                </c:pt>
                <c:pt idx="7298">
                  <c:v>2708</c:v>
                </c:pt>
                <c:pt idx="7299">
                  <c:v>2709</c:v>
                </c:pt>
                <c:pt idx="7300">
                  <c:v>2710</c:v>
                </c:pt>
                <c:pt idx="7301">
                  <c:v>2710</c:v>
                </c:pt>
                <c:pt idx="7302">
                  <c:v>2710</c:v>
                </c:pt>
                <c:pt idx="7303">
                  <c:v>2710</c:v>
                </c:pt>
                <c:pt idx="7304">
                  <c:v>2710</c:v>
                </c:pt>
                <c:pt idx="7305">
                  <c:v>2711</c:v>
                </c:pt>
                <c:pt idx="7306">
                  <c:v>2711</c:v>
                </c:pt>
                <c:pt idx="7307">
                  <c:v>2712</c:v>
                </c:pt>
                <c:pt idx="7308">
                  <c:v>2712</c:v>
                </c:pt>
                <c:pt idx="7309">
                  <c:v>2712</c:v>
                </c:pt>
                <c:pt idx="7310">
                  <c:v>2712</c:v>
                </c:pt>
                <c:pt idx="7311">
                  <c:v>2712</c:v>
                </c:pt>
                <c:pt idx="7312">
                  <c:v>2712</c:v>
                </c:pt>
                <c:pt idx="7313">
                  <c:v>2712</c:v>
                </c:pt>
                <c:pt idx="7314">
                  <c:v>2712</c:v>
                </c:pt>
                <c:pt idx="7315">
                  <c:v>2712</c:v>
                </c:pt>
                <c:pt idx="7316">
                  <c:v>2712</c:v>
                </c:pt>
                <c:pt idx="7317">
                  <c:v>2712</c:v>
                </c:pt>
                <c:pt idx="7318">
                  <c:v>2712</c:v>
                </c:pt>
                <c:pt idx="7319">
                  <c:v>2713</c:v>
                </c:pt>
                <c:pt idx="7320">
                  <c:v>2713</c:v>
                </c:pt>
                <c:pt idx="7321">
                  <c:v>2714</c:v>
                </c:pt>
                <c:pt idx="7322">
                  <c:v>2714</c:v>
                </c:pt>
                <c:pt idx="7323">
                  <c:v>2714</c:v>
                </c:pt>
                <c:pt idx="7324">
                  <c:v>2715</c:v>
                </c:pt>
                <c:pt idx="7325">
                  <c:v>2716</c:v>
                </c:pt>
                <c:pt idx="7326">
                  <c:v>2716</c:v>
                </c:pt>
                <c:pt idx="7327">
                  <c:v>2717</c:v>
                </c:pt>
                <c:pt idx="7328">
                  <c:v>2718</c:v>
                </c:pt>
                <c:pt idx="7329">
                  <c:v>2719</c:v>
                </c:pt>
                <c:pt idx="7330">
                  <c:v>2719</c:v>
                </c:pt>
                <c:pt idx="7331">
                  <c:v>2719</c:v>
                </c:pt>
                <c:pt idx="7332">
                  <c:v>2719</c:v>
                </c:pt>
                <c:pt idx="7333">
                  <c:v>2719</c:v>
                </c:pt>
                <c:pt idx="7334">
                  <c:v>2719</c:v>
                </c:pt>
                <c:pt idx="7335">
                  <c:v>2719</c:v>
                </c:pt>
                <c:pt idx="7336">
                  <c:v>2719</c:v>
                </c:pt>
                <c:pt idx="7337">
                  <c:v>2719</c:v>
                </c:pt>
                <c:pt idx="7338">
                  <c:v>2720</c:v>
                </c:pt>
                <c:pt idx="7339">
                  <c:v>2720</c:v>
                </c:pt>
                <c:pt idx="7340">
                  <c:v>2721</c:v>
                </c:pt>
                <c:pt idx="7341">
                  <c:v>2721</c:v>
                </c:pt>
                <c:pt idx="7342">
                  <c:v>2721</c:v>
                </c:pt>
                <c:pt idx="7343">
                  <c:v>2722</c:v>
                </c:pt>
                <c:pt idx="7344">
                  <c:v>2723</c:v>
                </c:pt>
                <c:pt idx="7345">
                  <c:v>2723</c:v>
                </c:pt>
                <c:pt idx="7346">
                  <c:v>2723</c:v>
                </c:pt>
                <c:pt idx="7347">
                  <c:v>2723</c:v>
                </c:pt>
                <c:pt idx="7348">
                  <c:v>2723</c:v>
                </c:pt>
                <c:pt idx="7349">
                  <c:v>2724</c:v>
                </c:pt>
                <c:pt idx="7350">
                  <c:v>2725</c:v>
                </c:pt>
                <c:pt idx="7351">
                  <c:v>2726</c:v>
                </c:pt>
                <c:pt idx="7352">
                  <c:v>2726</c:v>
                </c:pt>
                <c:pt idx="7353">
                  <c:v>2726</c:v>
                </c:pt>
                <c:pt idx="7354">
                  <c:v>2726</c:v>
                </c:pt>
                <c:pt idx="7355">
                  <c:v>2726</c:v>
                </c:pt>
                <c:pt idx="7356">
                  <c:v>2727</c:v>
                </c:pt>
                <c:pt idx="7357">
                  <c:v>2727</c:v>
                </c:pt>
                <c:pt idx="7358">
                  <c:v>2727</c:v>
                </c:pt>
                <c:pt idx="7359">
                  <c:v>2727</c:v>
                </c:pt>
                <c:pt idx="7360">
                  <c:v>2727</c:v>
                </c:pt>
                <c:pt idx="7361">
                  <c:v>2728</c:v>
                </c:pt>
                <c:pt idx="7362">
                  <c:v>2729</c:v>
                </c:pt>
                <c:pt idx="7363">
                  <c:v>2730</c:v>
                </c:pt>
                <c:pt idx="7364">
                  <c:v>2730</c:v>
                </c:pt>
                <c:pt idx="7365">
                  <c:v>2731</c:v>
                </c:pt>
                <c:pt idx="7366">
                  <c:v>2732</c:v>
                </c:pt>
                <c:pt idx="7367">
                  <c:v>2733</c:v>
                </c:pt>
                <c:pt idx="7368">
                  <c:v>2734</c:v>
                </c:pt>
                <c:pt idx="7369">
                  <c:v>2735</c:v>
                </c:pt>
                <c:pt idx="7370">
                  <c:v>2735</c:v>
                </c:pt>
                <c:pt idx="7371">
                  <c:v>2735</c:v>
                </c:pt>
                <c:pt idx="7372">
                  <c:v>2735</c:v>
                </c:pt>
                <c:pt idx="7373">
                  <c:v>2735</c:v>
                </c:pt>
                <c:pt idx="7374">
                  <c:v>2735</c:v>
                </c:pt>
                <c:pt idx="7375">
                  <c:v>2736</c:v>
                </c:pt>
                <c:pt idx="7376">
                  <c:v>2737</c:v>
                </c:pt>
                <c:pt idx="7377">
                  <c:v>2737</c:v>
                </c:pt>
                <c:pt idx="7378">
                  <c:v>2737</c:v>
                </c:pt>
                <c:pt idx="7379">
                  <c:v>2738</c:v>
                </c:pt>
                <c:pt idx="7380">
                  <c:v>2739</c:v>
                </c:pt>
                <c:pt idx="7381">
                  <c:v>2740</c:v>
                </c:pt>
                <c:pt idx="7382">
                  <c:v>2740</c:v>
                </c:pt>
                <c:pt idx="7383">
                  <c:v>2741</c:v>
                </c:pt>
                <c:pt idx="7384">
                  <c:v>2742</c:v>
                </c:pt>
                <c:pt idx="7385">
                  <c:v>2743</c:v>
                </c:pt>
                <c:pt idx="7386">
                  <c:v>2743</c:v>
                </c:pt>
                <c:pt idx="7387">
                  <c:v>2744</c:v>
                </c:pt>
                <c:pt idx="7388">
                  <c:v>2745</c:v>
                </c:pt>
                <c:pt idx="7389">
                  <c:v>2746</c:v>
                </c:pt>
                <c:pt idx="7390">
                  <c:v>2747</c:v>
                </c:pt>
                <c:pt idx="7391">
                  <c:v>2747</c:v>
                </c:pt>
                <c:pt idx="7392">
                  <c:v>2748</c:v>
                </c:pt>
                <c:pt idx="7393">
                  <c:v>2749</c:v>
                </c:pt>
                <c:pt idx="7394">
                  <c:v>2749</c:v>
                </c:pt>
                <c:pt idx="7395">
                  <c:v>2750</c:v>
                </c:pt>
                <c:pt idx="7396">
                  <c:v>2750</c:v>
                </c:pt>
                <c:pt idx="7397">
                  <c:v>2750</c:v>
                </c:pt>
                <c:pt idx="7398">
                  <c:v>2750</c:v>
                </c:pt>
                <c:pt idx="7399">
                  <c:v>2750</c:v>
                </c:pt>
                <c:pt idx="7400">
                  <c:v>2750</c:v>
                </c:pt>
                <c:pt idx="7401">
                  <c:v>2751</c:v>
                </c:pt>
                <c:pt idx="7402">
                  <c:v>2752</c:v>
                </c:pt>
                <c:pt idx="7403">
                  <c:v>2753</c:v>
                </c:pt>
                <c:pt idx="7404">
                  <c:v>2754</c:v>
                </c:pt>
                <c:pt idx="7405">
                  <c:v>2754</c:v>
                </c:pt>
                <c:pt idx="7406">
                  <c:v>2754</c:v>
                </c:pt>
                <c:pt idx="7407">
                  <c:v>2754</c:v>
                </c:pt>
                <c:pt idx="7408">
                  <c:v>2755</c:v>
                </c:pt>
                <c:pt idx="7409">
                  <c:v>2756</c:v>
                </c:pt>
                <c:pt idx="7410">
                  <c:v>2757</c:v>
                </c:pt>
                <c:pt idx="7411">
                  <c:v>2758</c:v>
                </c:pt>
                <c:pt idx="7412">
                  <c:v>2759</c:v>
                </c:pt>
                <c:pt idx="7413">
                  <c:v>2760</c:v>
                </c:pt>
                <c:pt idx="7414">
                  <c:v>2761</c:v>
                </c:pt>
                <c:pt idx="7415">
                  <c:v>2761</c:v>
                </c:pt>
                <c:pt idx="7416">
                  <c:v>2762</c:v>
                </c:pt>
                <c:pt idx="7417">
                  <c:v>2763</c:v>
                </c:pt>
                <c:pt idx="7418">
                  <c:v>2763</c:v>
                </c:pt>
                <c:pt idx="7419">
                  <c:v>2764</c:v>
                </c:pt>
                <c:pt idx="7420">
                  <c:v>2764</c:v>
                </c:pt>
                <c:pt idx="7421">
                  <c:v>2764</c:v>
                </c:pt>
                <c:pt idx="7422">
                  <c:v>2764</c:v>
                </c:pt>
                <c:pt idx="7423">
                  <c:v>2764</c:v>
                </c:pt>
                <c:pt idx="7424">
                  <c:v>2764</c:v>
                </c:pt>
                <c:pt idx="7425">
                  <c:v>2765</c:v>
                </c:pt>
                <c:pt idx="7426">
                  <c:v>2766</c:v>
                </c:pt>
                <c:pt idx="7427">
                  <c:v>2766</c:v>
                </c:pt>
                <c:pt idx="7428">
                  <c:v>2767</c:v>
                </c:pt>
                <c:pt idx="7429">
                  <c:v>2767</c:v>
                </c:pt>
                <c:pt idx="7430">
                  <c:v>2767</c:v>
                </c:pt>
                <c:pt idx="7431">
                  <c:v>2767</c:v>
                </c:pt>
                <c:pt idx="7432">
                  <c:v>2768</c:v>
                </c:pt>
                <c:pt idx="7433">
                  <c:v>2768</c:v>
                </c:pt>
                <c:pt idx="7434">
                  <c:v>2768</c:v>
                </c:pt>
                <c:pt idx="7435">
                  <c:v>2768</c:v>
                </c:pt>
                <c:pt idx="7436">
                  <c:v>2769</c:v>
                </c:pt>
                <c:pt idx="7437">
                  <c:v>2769</c:v>
                </c:pt>
                <c:pt idx="7438">
                  <c:v>2769</c:v>
                </c:pt>
                <c:pt idx="7439">
                  <c:v>2769</c:v>
                </c:pt>
                <c:pt idx="7440">
                  <c:v>2769</c:v>
                </c:pt>
                <c:pt idx="7441">
                  <c:v>2770</c:v>
                </c:pt>
                <c:pt idx="7442">
                  <c:v>2771</c:v>
                </c:pt>
                <c:pt idx="7443">
                  <c:v>2772</c:v>
                </c:pt>
                <c:pt idx="7444">
                  <c:v>2773</c:v>
                </c:pt>
                <c:pt idx="7445">
                  <c:v>2774</c:v>
                </c:pt>
                <c:pt idx="7446">
                  <c:v>2774</c:v>
                </c:pt>
                <c:pt idx="7447">
                  <c:v>2774</c:v>
                </c:pt>
                <c:pt idx="7448">
                  <c:v>2774</c:v>
                </c:pt>
                <c:pt idx="7449">
                  <c:v>2774</c:v>
                </c:pt>
                <c:pt idx="7450">
                  <c:v>2774</c:v>
                </c:pt>
                <c:pt idx="7451">
                  <c:v>2774</c:v>
                </c:pt>
                <c:pt idx="7452">
                  <c:v>2774</c:v>
                </c:pt>
                <c:pt idx="7453">
                  <c:v>2774</c:v>
                </c:pt>
                <c:pt idx="7454">
                  <c:v>2775</c:v>
                </c:pt>
                <c:pt idx="7455">
                  <c:v>2775</c:v>
                </c:pt>
                <c:pt idx="7456">
                  <c:v>2775</c:v>
                </c:pt>
                <c:pt idx="7457">
                  <c:v>2776</c:v>
                </c:pt>
                <c:pt idx="7458">
                  <c:v>2776</c:v>
                </c:pt>
                <c:pt idx="7459">
                  <c:v>2776</c:v>
                </c:pt>
                <c:pt idx="7460">
                  <c:v>2776</c:v>
                </c:pt>
                <c:pt idx="7461">
                  <c:v>2777</c:v>
                </c:pt>
                <c:pt idx="7462">
                  <c:v>2777</c:v>
                </c:pt>
                <c:pt idx="7463">
                  <c:v>2778</c:v>
                </c:pt>
                <c:pt idx="7464">
                  <c:v>2779</c:v>
                </c:pt>
                <c:pt idx="7465">
                  <c:v>2779</c:v>
                </c:pt>
                <c:pt idx="7466">
                  <c:v>2779</c:v>
                </c:pt>
                <c:pt idx="7467">
                  <c:v>2780</c:v>
                </c:pt>
                <c:pt idx="7468">
                  <c:v>2781</c:v>
                </c:pt>
                <c:pt idx="7469">
                  <c:v>2782</c:v>
                </c:pt>
                <c:pt idx="7470">
                  <c:v>2782</c:v>
                </c:pt>
                <c:pt idx="7471">
                  <c:v>2782</c:v>
                </c:pt>
                <c:pt idx="7472">
                  <c:v>2782</c:v>
                </c:pt>
                <c:pt idx="7473">
                  <c:v>2782</c:v>
                </c:pt>
                <c:pt idx="7474">
                  <c:v>2782</c:v>
                </c:pt>
                <c:pt idx="7475">
                  <c:v>2783</c:v>
                </c:pt>
                <c:pt idx="7476">
                  <c:v>2784</c:v>
                </c:pt>
                <c:pt idx="7477">
                  <c:v>2784</c:v>
                </c:pt>
                <c:pt idx="7478">
                  <c:v>2785</c:v>
                </c:pt>
                <c:pt idx="7479">
                  <c:v>2785</c:v>
                </c:pt>
                <c:pt idx="7480">
                  <c:v>2785</c:v>
                </c:pt>
                <c:pt idx="7481">
                  <c:v>2785</c:v>
                </c:pt>
                <c:pt idx="7482">
                  <c:v>2785</c:v>
                </c:pt>
                <c:pt idx="7483">
                  <c:v>2785</c:v>
                </c:pt>
                <c:pt idx="7484">
                  <c:v>2785</c:v>
                </c:pt>
                <c:pt idx="7485">
                  <c:v>2786</c:v>
                </c:pt>
                <c:pt idx="7486">
                  <c:v>2787</c:v>
                </c:pt>
                <c:pt idx="7487">
                  <c:v>2788</c:v>
                </c:pt>
                <c:pt idx="7488">
                  <c:v>2788</c:v>
                </c:pt>
                <c:pt idx="7489">
                  <c:v>2788</c:v>
                </c:pt>
                <c:pt idx="7490">
                  <c:v>2789</c:v>
                </c:pt>
                <c:pt idx="7491">
                  <c:v>2790</c:v>
                </c:pt>
                <c:pt idx="7492">
                  <c:v>2790</c:v>
                </c:pt>
                <c:pt idx="7493">
                  <c:v>2790</c:v>
                </c:pt>
                <c:pt idx="7494">
                  <c:v>2791</c:v>
                </c:pt>
                <c:pt idx="7495">
                  <c:v>2791</c:v>
                </c:pt>
                <c:pt idx="7496">
                  <c:v>2791</c:v>
                </c:pt>
                <c:pt idx="7497">
                  <c:v>2791</c:v>
                </c:pt>
                <c:pt idx="7498">
                  <c:v>2791</c:v>
                </c:pt>
                <c:pt idx="7499">
                  <c:v>2791</c:v>
                </c:pt>
                <c:pt idx="7500">
                  <c:v>2791</c:v>
                </c:pt>
                <c:pt idx="7501">
                  <c:v>2791</c:v>
                </c:pt>
                <c:pt idx="7502">
                  <c:v>2791</c:v>
                </c:pt>
                <c:pt idx="7503">
                  <c:v>2791</c:v>
                </c:pt>
                <c:pt idx="7504">
                  <c:v>2791</c:v>
                </c:pt>
                <c:pt idx="7505">
                  <c:v>2791</c:v>
                </c:pt>
                <c:pt idx="7506">
                  <c:v>2791</c:v>
                </c:pt>
                <c:pt idx="7507">
                  <c:v>2791</c:v>
                </c:pt>
                <c:pt idx="7508">
                  <c:v>2792</c:v>
                </c:pt>
                <c:pt idx="7509">
                  <c:v>2792</c:v>
                </c:pt>
                <c:pt idx="7510">
                  <c:v>2792</c:v>
                </c:pt>
                <c:pt idx="7511">
                  <c:v>2793</c:v>
                </c:pt>
                <c:pt idx="7512">
                  <c:v>2793</c:v>
                </c:pt>
                <c:pt idx="7513">
                  <c:v>2793</c:v>
                </c:pt>
                <c:pt idx="7514">
                  <c:v>2793</c:v>
                </c:pt>
                <c:pt idx="7515">
                  <c:v>2794</c:v>
                </c:pt>
                <c:pt idx="7516">
                  <c:v>2795</c:v>
                </c:pt>
                <c:pt idx="7517">
                  <c:v>2795</c:v>
                </c:pt>
                <c:pt idx="7518">
                  <c:v>2796</c:v>
                </c:pt>
                <c:pt idx="7519">
                  <c:v>2797</c:v>
                </c:pt>
                <c:pt idx="7520">
                  <c:v>2798</c:v>
                </c:pt>
                <c:pt idx="7521">
                  <c:v>2799</c:v>
                </c:pt>
                <c:pt idx="7522">
                  <c:v>2800</c:v>
                </c:pt>
                <c:pt idx="7523">
                  <c:v>2800</c:v>
                </c:pt>
                <c:pt idx="7524">
                  <c:v>2801</c:v>
                </c:pt>
                <c:pt idx="7525">
                  <c:v>2801</c:v>
                </c:pt>
                <c:pt idx="7526">
                  <c:v>2802</c:v>
                </c:pt>
                <c:pt idx="7527">
                  <c:v>2802</c:v>
                </c:pt>
                <c:pt idx="7528">
                  <c:v>2803</c:v>
                </c:pt>
                <c:pt idx="7529">
                  <c:v>2804</c:v>
                </c:pt>
                <c:pt idx="7530">
                  <c:v>2804</c:v>
                </c:pt>
                <c:pt idx="7531">
                  <c:v>2804</c:v>
                </c:pt>
                <c:pt idx="7532">
                  <c:v>2805</c:v>
                </c:pt>
                <c:pt idx="7533">
                  <c:v>2805</c:v>
                </c:pt>
                <c:pt idx="7534">
                  <c:v>2806</c:v>
                </c:pt>
                <c:pt idx="7535">
                  <c:v>2807</c:v>
                </c:pt>
                <c:pt idx="7536">
                  <c:v>2808</c:v>
                </c:pt>
                <c:pt idx="7537">
                  <c:v>2808</c:v>
                </c:pt>
                <c:pt idx="7538">
                  <c:v>2809</c:v>
                </c:pt>
                <c:pt idx="7539">
                  <c:v>2809</c:v>
                </c:pt>
                <c:pt idx="7540">
                  <c:v>2810</c:v>
                </c:pt>
                <c:pt idx="7541">
                  <c:v>2811</c:v>
                </c:pt>
                <c:pt idx="7542">
                  <c:v>2812</c:v>
                </c:pt>
                <c:pt idx="7543">
                  <c:v>2813</c:v>
                </c:pt>
                <c:pt idx="7544">
                  <c:v>2814</c:v>
                </c:pt>
                <c:pt idx="7545">
                  <c:v>2814</c:v>
                </c:pt>
                <c:pt idx="7546">
                  <c:v>2814</c:v>
                </c:pt>
                <c:pt idx="7547">
                  <c:v>2814</c:v>
                </c:pt>
                <c:pt idx="7548">
                  <c:v>2814</c:v>
                </c:pt>
                <c:pt idx="7549">
                  <c:v>2814</c:v>
                </c:pt>
                <c:pt idx="7550">
                  <c:v>2814</c:v>
                </c:pt>
                <c:pt idx="7551">
                  <c:v>2814</c:v>
                </c:pt>
                <c:pt idx="7552">
                  <c:v>2815</c:v>
                </c:pt>
                <c:pt idx="7553">
                  <c:v>2815</c:v>
                </c:pt>
                <c:pt idx="7554">
                  <c:v>2816</c:v>
                </c:pt>
                <c:pt idx="7555">
                  <c:v>2816</c:v>
                </c:pt>
                <c:pt idx="7556">
                  <c:v>2817</c:v>
                </c:pt>
                <c:pt idx="7557">
                  <c:v>2818</c:v>
                </c:pt>
                <c:pt idx="7558">
                  <c:v>2819</c:v>
                </c:pt>
                <c:pt idx="7559">
                  <c:v>2820</c:v>
                </c:pt>
                <c:pt idx="7560">
                  <c:v>2820</c:v>
                </c:pt>
                <c:pt idx="7561">
                  <c:v>2820</c:v>
                </c:pt>
                <c:pt idx="7562">
                  <c:v>2820</c:v>
                </c:pt>
                <c:pt idx="7563">
                  <c:v>2821</c:v>
                </c:pt>
                <c:pt idx="7564">
                  <c:v>2821</c:v>
                </c:pt>
                <c:pt idx="7565">
                  <c:v>2822</c:v>
                </c:pt>
                <c:pt idx="7566">
                  <c:v>2823</c:v>
                </c:pt>
                <c:pt idx="7567">
                  <c:v>2823</c:v>
                </c:pt>
                <c:pt idx="7568">
                  <c:v>2824</c:v>
                </c:pt>
                <c:pt idx="7569">
                  <c:v>2825</c:v>
                </c:pt>
                <c:pt idx="7570">
                  <c:v>2826</c:v>
                </c:pt>
                <c:pt idx="7571">
                  <c:v>2826</c:v>
                </c:pt>
                <c:pt idx="7572">
                  <c:v>2827</c:v>
                </c:pt>
                <c:pt idx="7573">
                  <c:v>2828</c:v>
                </c:pt>
                <c:pt idx="7574">
                  <c:v>2829</c:v>
                </c:pt>
                <c:pt idx="7575">
                  <c:v>2830</c:v>
                </c:pt>
                <c:pt idx="7576">
                  <c:v>2830</c:v>
                </c:pt>
                <c:pt idx="7577">
                  <c:v>2830</c:v>
                </c:pt>
                <c:pt idx="7578">
                  <c:v>2830</c:v>
                </c:pt>
                <c:pt idx="7579">
                  <c:v>2831</c:v>
                </c:pt>
                <c:pt idx="7580">
                  <c:v>2832</c:v>
                </c:pt>
                <c:pt idx="7581">
                  <c:v>2833</c:v>
                </c:pt>
                <c:pt idx="7582">
                  <c:v>2833</c:v>
                </c:pt>
                <c:pt idx="7583">
                  <c:v>2834</c:v>
                </c:pt>
                <c:pt idx="7584">
                  <c:v>2834</c:v>
                </c:pt>
                <c:pt idx="7585">
                  <c:v>2834</c:v>
                </c:pt>
                <c:pt idx="7586">
                  <c:v>2835</c:v>
                </c:pt>
                <c:pt idx="7587">
                  <c:v>2836</c:v>
                </c:pt>
                <c:pt idx="7588">
                  <c:v>2837</c:v>
                </c:pt>
                <c:pt idx="7589">
                  <c:v>2837</c:v>
                </c:pt>
                <c:pt idx="7590">
                  <c:v>2837</c:v>
                </c:pt>
                <c:pt idx="7591">
                  <c:v>2838</c:v>
                </c:pt>
                <c:pt idx="7592">
                  <c:v>2838</c:v>
                </c:pt>
                <c:pt idx="7593">
                  <c:v>2838</c:v>
                </c:pt>
                <c:pt idx="7594">
                  <c:v>2838</c:v>
                </c:pt>
                <c:pt idx="7595">
                  <c:v>2839</c:v>
                </c:pt>
                <c:pt idx="7596">
                  <c:v>2840</c:v>
                </c:pt>
                <c:pt idx="7597">
                  <c:v>2841</c:v>
                </c:pt>
                <c:pt idx="7598">
                  <c:v>2841</c:v>
                </c:pt>
                <c:pt idx="7599">
                  <c:v>2841</c:v>
                </c:pt>
                <c:pt idx="7600">
                  <c:v>2841</c:v>
                </c:pt>
                <c:pt idx="7601">
                  <c:v>2842</c:v>
                </c:pt>
                <c:pt idx="7602">
                  <c:v>2843</c:v>
                </c:pt>
                <c:pt idx="7603">
                  <c:v>2843</c:v>
                </c:pt>
                <c:pt idx="7604">
                  <c:v>2843</c:v>
                </c:pt>
                <c:pt idx="7605">
                  <c:v>2844</c:v>
                </c:pt>
                <c:pt idx="7606">
                  <c:v>2844</c:v>
                </c:pt>
                <c:pt idx="7607">
                  <c:v>2844</c:v>
                </c:pt>
                <c:pt idx="7608">
                  <c:v>2845</c:v>
                </c:pt>
                <c:pt idx="7609">
                  <c:v>2846</c:v>
                </c:pt>
                <c:pt idx="7610">
                  <c:v>2847</c:v>
                </c:pt>
                <c:pt idx="7611">
                  <c:v>2847</c:v>
                </c:pt>
                <c:pt idx="7612">
                  <c:v>2848</c:v>
                </c:pt>
                <c:pt idx="7613">
                  <c:v>2849</c:v>
                </c:pt>
                <c:pt idx="7614">
                  <c:v>2850</c:v>
                </c:pt>
                <c:pt idx="7615">
                  <c:v>2851</c:v>
                </c:pt>
                <c:pt idx="7616">
                  <c:v>2851</c:v>
                </c:pt>
                <c:pt idx="7617">
                  <c:v>2851</c:v>
                </c:pt>
                <c:pt idx="7618">
                  <c:v>2851</c:v>
                </c:pt>
                <c:pt idx="7619">
                  <c:v>2852</c:v>
                </c:pt>
                <c:pt idx="7620">
                  <c:v>2852</c:v>
                </c:pt>
                <c:pt idx="7621">
                  <c:v>2853</c:v>
                </c:pt>
                <c:pt idx="7622">
                  <c:v>2854</c:v>
                </c:pt>
                <c:pt idx="7623">
                  <c:v>2854</c:v>
                </c:pt>
                <c:pt idx="7624">
                  <c:v>2854</c:v>
                </c:pt>
                <c:pt idx="7625">
                  <c:v>2855</c:v>
                </c:pt>
                <c:pt idx="7626">
                  <c:v>2855</c:v>
                </c:pt>
                <c:pt idx="7627">
                  <c:v>2855</c:v>
                </c:pt>
                <c:pt idx="7628">
                  <c:v>2855</c:v>
                </c:pt>
                <c:pt idx="7629">
                  <c:v>2855</c:v>
                </c:pt>
                <c:pt idx="7630">
                  <c:v>2855</c:v>
                </c:pt>
                <c:pt idx="7631">
                  <c:v>2855</c:v>
                </c:pt>
                <c:pt idx="7632">
                  <c:v>2856</c:v>
                </c:pt>
                <c:pt idx="7633">
                  <c:v>2856</c:v>
                </c:pt>
                <c:pt idx="7634">
                  <c:v>2856</c:v>
                </c:pt>
                <c:pt idx="7635">
                  <c:v>2857</c:v>
                </c:pt>
                <c:pt idx="7636">
                  <c:v>2858</c:v>
                </c:pt>
                <c:pt idx="7637">
                  <c:v>2858</c:v>
                </c:pt>
                <c:pt idx="7638">
                  <c:v>2858</c:v>
                </c:pt>
                <c:pt idx="7639">
                  <c:v>2858</c:v>
                </c:pt>
                <c:pt idx="7640">
                  <c:v>2858</c:v>
                </c:pt>
                <c:pt idx="7641">
                  <c:v>2859</c:v>
                </c:pt>
                <c:pt idx="7642">
                  <c:v>2860</c:v>
                </c:pt>
                <c:pt idx="7643">
                  <c:v>2861</c:v>
                </c:pt>
                <c:pt idx="7644">
                  <c:v>2862</c:v>
                </c:pt>
                <c:pt idx="7645">
                  <c:v>2863</c:v>
                </c:pt>
                <c:pt idx="7646">
                  <c:v>2864</c:v>
                </c:pt>
                <c:pt idx="7647">
                  <c:v>2865</c:v>
                </c:pt>
                <c:pt idx="7648">
                  <c:v>2865</c:v>
                </c:pt>
                <c:pt idx="7649">
                  <c:v>2866</c:v>
                </c:pt>
                <c:pt idx="7650">
                  <c:v>2867</c:v>
                </c:pt>
                <c:pt idx="7651">
                  <c:v>2867</c:v>
                </c:pt>
                <c:pt idx="7652">
                  <c:v>2867</c:v>
                </c:pt>
                <c:pt idx="7653">
                  <c:v>2867</c:v>
                </c:pt>
                <c:pt idx="7654">
                  <c:v>2867</c:v>
                </c:pt>
                <c:pt idx="7655">
                  <c:v>2867</c:v>
                </c:pt>
                <c:pt idx="7656">
                  <c:v>2867</c:v>
                </c:pt>
                <c:pt idx="7657">
                  <c:v>2867</c:v>
                </c:pt>
                <c:pt idx="7658">
                  <c:v>2867</c:v>
                </c:pt>
                <c:pt idx="7659">
                  <c:v>2867</c:v>
                </c:pt>
                <c:pt idx="7660">
                  <c:v>2867</c:v>
                </c:pt>
                <c:pt idx="7661">
                  <c:v>2868</c:v>
                </c:pt>
                <c:pt idx="7662">
                  <c:v>2868</c:v>
                </c:pt>
                <c:pt idx="7663">
                  <c:v>2868</c:v>
                </c:pt>
                <c:pt idx="7664">
                  <c:v>2868</c:v>
                </c:pt>
                <c:pt idx="7665">
                  <c:v>2869</c:v>
                </c:pt>
                <c:pt idx="7666">
                  <c:v>2870</c:v>
                </c:pt>
                <c:pt idx="7667">
                  <c:v>2870</c:v>
                </c:pt>
                <c:pt idx="7668">
                  <c:v>2870</c:v>
                </c:pt>
                <c:pt idx="7669">
                  <c:v>2870</c:v>
                </c:pt>
                <c:pt idx="7670">
                  <c:v>2870</c:v>
                </c:pt>
                <c:pt idx="7671">
                  <c:v>2870</c:v>
                </c:pt>
                <c:pt idx="7672">
                  <c:v>2870</c:v>
                </c:pt>
                <c:pt idx="7673">
                  <c:v>2870</c:v>
                </c:pt>
                <c:pt idx="7674">
                  <c:v>2870</c:v>
                </c:pt>
                <c:pt idx="7675">
                  <c:v>2870</c:v>
                </c:pt>
                <c:pt idx="7676">
                  <c:v>2870</c:v>
                </c:pt>
                <c:pt idx="7677">
                  <c:v>2870</c:v>
                </c:pt>
                <c:pt idx="7678">
                  <c:v>2870</c:v>
                </c:pt>
                <c:pt idx="7679">
                  <c:v>2870</c:v>
                </c:pt>
                <c:pt idx="7680">
                  <c:v>2870</c:v>
                </c:pt>
                <c:pt idx="7681">
                  <c:v>2870</c:v>
                </c:pt>
                <c:pt idx="7682">
                  <c:v>2870</c:v>
                </c:pt>
                <c:pt idx="7683">
                  <c:v>2871</c:v>
                </c:pt>
                <c:pt idx="7684">
                  <c:v>2871</c:v>
                </c:pt>
                <c:pt idx="7685">
                  <c:v>2871</c:v>
                </c:pt>
                <c:pt idx="7686">
                  <c:v>2871</c:v>
                </c:pt>
                <c:pt idx="7687">
                  <c:v>2871</c:v>
                </c:pt>
                <c:pt idx="7688">
                  <c:v>2871</c:v>
                </c:pt>
                <c:pt idx="7689">
                  <c:v>2872</c:v>
                </c:pt>
                <c:pt idx="7690">
                  <c:v>2872</c:v>
                </c:pt>
                <c:pt idx="7691">
                  <c:v>2872</c:v>
                </c:pt>
                <c:pt idx="7692">
                  <c:v>2872</c:v>
                </c:pt>
                <c:pt idx="7693">
                  <c:v>2873</c:v>
                </c:pt>
                <c:pt idx="7694">
                  <c:v>2873</c:v>
                </c:pt>
                <c:pt idx="7695">
                  <c:v>2873</c:v>
                </c:pt>
                <c:pt idx="7696">
                  <c:v>2873</c:v>
                </c:pt>
                <c:pt idx="7697">
                  <c:v>2873</c:v>
                </c:pt>
                <c:pt idx="7698">
                  <c:v>2873</c:v>
                </c:pt>
                <c:pt idx="7699">
                  <c:v>2873</c:v>
                </c:pt>
                <c:pt idx="7700">
                  <c:v>2873</c:v>
                </c:pt>
                <c:pt idx="7701">
                  <c:v>2873</c:v>
                </c:pt>
                <c:pt idx="7702">
                  <c:v>2873</c:v>
                </c:pt>
                <c:pt idx="7703">
                  <c:v>2873</c:v>
                </c:pt>
                <c:pt idx="7704">
                  <c:v>2873</c:v>
                </c:pt>
                <c:pt idx="7705">
                  <c:v>2873</c:v>
                </c:pt>
                <c:pt idx="7706">
                  <c:v>2873</c:v>
                </c:pt>
                <c:pt idx="7707">
                  <c:v>2873</c:v>
                </c:pt>
                <c:pt idx="7708">
                  <c:v>2874</c:v>
                </c:pt>
                <c:pt idx="7709">
                  <c:v>2875</c:v>
                </c:pt>
                <c:pt idx="7710">
                  <c:v>2875</c:v>
                </c:pt>
                <c:pt idx="7711">
                  <c:v>2876</c:v>
                </c:pt>
                <c:pt idx="7712">
                  <c:v>2876</c:v>
                </c:pt>
                <c:pt idx="7713">
                  <c:v>2876</c:v>
                </c:pt>
                <c:pt idx="7714">
                  <c:v>2876</c:v>
                </c:pt>
                <c:pt idx="7715">
                  <c:v>2877</c:v>
                </c:pt>
                <c:pt idx="7716">
                  <c:v>2878</c:v>
                </c:pt>
                <c:pt idx="7717">
                  <c:v>2879</c:v>
                </c:pt>
                <c:pt idx="7718">
                  <c:v>2880</c:v>
                </c:pt>
                <c:pt idx="7719">
                  <c:v>2880</c:v>
                </c:pt>
                <c:pt idx="7720">
                  <c:v>2880</c:v>
                </c:pt>
                <c:pt idx="7721">
                  <c:v>2881</c:v>
                </c:pt>
                <c:pt idx="7722">
                  <c:v>2882</c:v>
                </c:pt>
                <c:pt idx="7723">
                  <c:v>2882</c:v>
                </c:pt>
                <c:pt idx="7724">
                  <c:v>2882</c:v>
                </c:pt>
                <c:pt idx="7725">
                  <c:v>2883</c:v>
                </c:pt>
                <c:pt idx="7726">
                  <c:v>2884</c:v>
                </c:pt>
                <c:pt idx="7727">
                  <c:v>2885</c:v>
                </c:pt>
                <c:pt idx="7728">
                  <c:v>2886</c:v>
                </c:pt>
                <c:pt idx="7729">
                  <c:v>2887</c:v>
                </c:pt>
                <c:pt idx="7730">
                  <c:v>2888</c:v>
                </c:pt>
                <c:pt idx="7731">
                  <c:v>2889</c:v>
                </c:pt>
                <c:pt idx="7732">
                  <c:v>2890</c:v>
                </c:pt>
                <c:pt idx="7733">
                  <c:v>2891</c:v>
                </c:pt>
                <c:pt idx="7734">
                  <c:v>2891</c:v>
                </c:pt>
                <c:pt idx="7735">
                  <c:v>2891</c:v>
                </c:pt>
                <c:pt idx="7736">
                  <c:v>2891</c:v>
                </c:pt>
                <c:pt idx="7737">
                  <c:v>2892</c:v>
                </c:pt>
                <c:pt idx="7738">
                  <c:v>2893</c:v>
                </c:pt>
                <c:pt idx="7739">
                  <c:v>2894</c:v>
                </c:pt>
                <c:pt idx="7740">
                  <c:v>2895</c:v>
                </c:pt>
                <c:pt idx="7741">
                  <c:v>2896</c:v>
                </c:pt>
                <c:pt idx="7742">
                  <c:v>2896</c:v>
                </c:pt>
                <c:pt idx="7743">
                  <c:v>2897</c:v>
                </c:pt>
                <c:pt idx="7744">
                  <c:v>2898</c:v>
                </c:pt>
                <c:pt idx="7745">
                  <c:v>2899</c:v>
                </c:pt>
                <c:pt idx="7746">
                  <c:v>2899</c:v>
                </c:pt>
                <c:pt idx="7747">
                  <c:v>2899</c:v>
                </c:pt>
                <c:pt idx="7748">
                  <c:v>2900</c:v>
                </c:pt>
                <c:pt idx="7749">
                  <c:v>2900</c:v>
                </c:pt>
                <c:pt idx="7750">
                  <c:v>2901</c:v>
                </c:pt>
                <c:pt idx="7751">
                  <c:v>2902</c:v>
                </c:pt>
                <c:pt idx="7752">
                  <c:v>2903</c:v>
                </c:pt>
                <c:pt idx="7753">
                  <c:v>2903</c:v>
                </c:pt>
                <c:pt idx="7754">
                  <c:v>2904</c:v>
                </c:pt>
                <c:pt idx="7755">
                  <c:v>2905</c:v>
                </c:pt>
                <c:pt idx="7756">
                  <c:v>2905</c:v>
                </c:pt>
                <c:pt idx="7757">
                  <c:v>2905</c:v>
                </c:pt>
                <c:pt idx="7758">
                  <c:v>2906</c:v>
                </c:pt>
                <c:pt idx="7759">
                  <c:v>2907</c:v>
                </c:pt>
                <c:pt idx="7760">
                  <c:v>2908</c:v>
                </c:pt>
                <c:pt idx="7761">
                  <c:v>2909</c:v>
                </c:pt>
                <c:pt idx="7762">
                  <c:v>2910</c:v>
                </c:pt>
                <c:pt idx="7763">
                  <c:v>2911</c:v>
                </c:pt>
                <c:pt idx="7764">
                  <c:v>2912</c:v>
                </c:pt>
                <c:pt idx="7765">
                  <c:v>2913</c:v>
                </c:pt>
                <c:pt idx="7766">
                  <c:v>2914</c:v>
                </c:pt>
                <c:pt idx="7767">
                  <c:v>2915</c:v>
                </c:pt>
                <c:pt idx="7768">
                  <c:v>2916</c:v>
                </c:pt>
                <c:pt idx="7769">
                  <c:v>2917</c:v>
                </c:pt>
                <c:pt idx="7770">
                  <c:v>2918</c:v>
                </c:pt>
                <c:pt idx="7771">
                  <c:v>2919</c:v>
                </c:pt>
                <c:pt idx="7772">
                  <c:v>2920</c:v>
                </c:pt>
                <c:pt idx="7773">
                  <c:v>2920</c:v>
                </c:pt>
                <c:pt idx="7774">
                  <c:v>2920</c:v>
                </c:pt>
                <c:pt idx="7775">
                  <c:v>2920</c:v>
                </c:pt>
                <c:pt idx="7776">
                  <c:v>2920</c:v>
                </c:pt>
                <c:pt idx="7777">
                  <c:v>2920</c:v>
                </c:pt>
                <c:pt idx="7778">
                  <c:v>2921</c:v>
                </c:pt>
                <c:pt idx="7779">
                  <c:v>2922</c:v>
                </c:pt>
                <c:pt idx="7780">
                  <c:v>2923</c:v>
                </c:pt>
                <c:pt idx="7781">
                  <c:v>2924</c:v>
                </c:pt>
                <c:pt idx="7782">
                  <c:v>2925</c:v>
                </c:pt>
                <c:pt idx="7783">
                  <c:v>2926</c:v>
                </c:pt>
                <c:pt idx="7784">
                  <c:v>2927</c:v>
                </c:pt>
                <c:pt idx="7785">
                  <c:v>2928</c:v>
                </c:pt>
                <c:pt idx="7786">
                  <c:v>2929</c:v>
                </c:pt>
                <c:pt idx="7787">
                  <c:v>2930</c:v>
                </c:pt>
                <c:pt idx="7788">
                  <c:v>2930</c:v>
                </c:pt>
                <c:pt idx="7789">
                  <c:v>2931</c:v>
                </c:pt>
                <c:pt idx="7790">
                  <c:v>2931</c:v>
                </c:pt>
                <c:pt idx="7791">
                  <c:v>2932</c:v>
                </c:pt>
                <c:pt idx="7792">
                  <c:v>2933</c:v>
                </c:pt>
                <c:pt idx="7793">
                  <c:v>2933</c:v>
                </c:pt>
                <c:pt idx="7794">
                  <c:v>2933</c:v>
                </c:pt>
                <c:pt idx="7795">
                  <c:v>2934</c:v>
                </c:pt>
                <c:pt idx="7796">
                  <c:v>2934</c:v>
                </c:pt>
                <c:pt idx="7797">
                  <c:v>2934</c:v>
                </c:pt>
                <c:pt idx="7798">
                  <c:v>2935</c:v>
                </c:pt>
                <c:pt idx="7799">
                  <c:v>2935</c:v>
                </c:pt>
                <c:pt idx="7800">
                  <c:v>2936</c:v>
                </c:pt>
                <c:pt idx="7801">
                  <c:v>2937</c:v>
                </c:pt>
                <c:pt idx="7802">
                  <c:v>2938</c:v>
                </c:pt>
                <c:pt idx="7803">
                  <c:v>2939</c:v>
                </c:pt>
                <c:pt idx="7804">
                  <c:v>2940</c:v>
                </c:pt>
                <c:pt idx="7805">
                  <c:v>2941</c:v>
                </c:pt>
                <c:pt idx="7806">
                  <c:v>2941</c:v>
                </c:pt>
                <c:pt idx="7807">
                  <c:v>2942</c:v>
                </c:pt>
                <c:pt idx="7808">
                  <c:v>2943</c:v>
                </c:pt>
                <c:pt idx="7809">
                  <c:v>2943</c:v>
                </c:pt>
                <c:pt idx="7810">
                  <c:v>2944</c:v>
                </c:pt>
                <c:pt idx="7811">
                  <c:v>2944</c:v>
                </c:pt>
                <c:pt idx="7812">
                  <c:v>2945</c:v>
                </c:pt>
                <c:pt idx="7813">
                  <c:v>2945</c:v>
                </c:pt>
                <c:pt idx="7814">
                  <c:v>2945</c:v>
                </c:pt>
                <c:pt idx="7815">
                  <c:v>2945</c:v>
                </c:pt>
                <c:pt idx="7816">
                  <c:v>2945</c:v>
                </c:pt>
                <c:pt idx="7817">
                  <c:v>2945</c:v>
                </c:pt>
                <c:pt idx="7818">
                  <c:v>2945</c:v>
                </c:pt>
                <c:pt idx="7819">
                  <c:v>2945</c:v>
                </c:pt>
                <c:pt idx="7820">
                  <c:v>2945</c:v>
                </c:pt>
                <c:pt idx="7821">
                  <c:v>2945</c:v>
                </c:pt>
                <c:pt idx="7822">
                  <c:v>2945</c:v>
                </c:pt>
                <c:pt idx="7823">
                  <c:v>2945</c:v>
                </c:pt>
                <c:pt idx="7824">
                  <c:v>2945</c:v>
                </c:pt>
                <c:pt idx="7825">
                  <c:v>2945</c:v>
                </c:pt>
                <c:pt idx="7826">
                  <c:v>2946</c:v>
                </c:pt>
                <c:pt idx="7827">
                  <c:v>2946</c:v>
                </c:pt>
                <c:pt idx="7828">
                  <c:v>2947</c:v>
                </c:pt>
                <c:pt idx="7829">
                  <c:v>2948</c:v>
                </c:pt>
                <c:pt idx="7830">
                  <c:v>2949</c:v>
                </c:pt>
                <c:pt idx="7831">
                  <c:v>2950</c:v>
                </c:pt>
                <c:pt idx="7832">
                  <c:v>2951</c:v>
                </c:pt>
                <c:pt idx="7833">
                  <c:v>2951</c:v>
                </c:pt>
                <c:pt idx="7834">
                  <c:v>2952</c:v>
                </c:pt>
                <c:pt idx="7835">
                  <c:v>2952</c:v>
                </c:pt>
                <c:pt idx="7836">
                  <c:v>2953</c:v>
                </c:pt>
                <c:pt idx="7837">
                  <c:v>2953</c:v>
                </c:pt>
                <c:pt idx="7838">
                  <c:v>2953</c:v>
                </c:pt>
                <c:pt idx="7839">
                  <c:v>2953</c:v>
                </c:pt>
                <c:pt idx="7840">
                  <c:v>2954</c:v>
                </c:pt>
                <c:pt idx="7841">
                  <c:v>2954</c:v>
                </c:pt>
                <c:pt idx="7842">
                  <c:v>2954</c:v>
                </c:pt>
                <c:pt idx="7843">
                  <c:v>2955</c:v>
                </c:pt>
                <c:pt idx="7844">
                  <c:v>2955</c:v>
                </c:pt>
                <c:pt idx="7845">
                  <c:v>2956</c:v>
                </c:pt>
                <c:pt idx="7846">
                  <c:v>2956</c:v>
                </c:pt>
                <c:pt idx="7847">
                  <c:v>2957</c:v>
                </c:pt>
                <c:pt idx="7848">
                  <c:v>2958</c:v>
                </c:pt>
                <c:pt idx="7849">
                  <c:v>2959</c:v>
                </c:pt>
                <c:pt idx="7850">
                  <c:v>2960</c:v>
                </c:pt>
                <c:pt idx="7851">
                  <c:v>2960</c:v>
                </c:pt>
                <c:pt idx="7852">
                  <c:v>2961</c:v>
                </c:pt>
                <c:pt idx="7853">
                  <c:v>2962</c:v>
                </c:pt>
                <c:pt idx="7854">
                  <c:v>2962</c:v>
                </c:pt>
                <c:pt idx="7855">
                  <c:v>2962</c:v>
                </c:pt>
                <c:pt idx="7856">
                  <c:v>2962</c:v>
                </c:pt>
                <c:pt idx="7857">
                  <c:v>2963</c:v>
                </c:pt>
                <c:pt idx="7858">
                  <c:v>2963</c:v>
                </c:pt>
                <c:pt idx="7859">
                  <c:v>2963</c:v>
                </c:pt>
                <c:pt idx="7860">
                  <c:v>2964</c:v>
                </c:pt>
                <c:pt idx="7861">
                  <c:v>2964</c:v>
                </c:pt>
                <c:pt idx="7862">
                  <c:v>2964</c:v>
                </c:pt>
                <c:pt idx="7863">
                  <c:v>2964</c:v>
                </c:pt>
                <c:pt idx="7864">
                  <c:v>2964</c:v>
                </c:pt>
                <c:pt idx="7865">
                  <c:v>2964</c:v>
                </c:pt>
                <c:pt idx="7866">
                  <c:v>2965</c:v>
                </c:pt>
                <c:pt idx="7867">
                  <c:v>2965</c:v>
                </c:pt>
                <c:pt idx="7868">
                  <c:v>2966</c:v>
                </c:pt>
                <c:pt idx="7869">
                  <c:v>2967</c:v>
                </c:pt>
                <c:pt idx="7870">
                  <c:v>2967</c:v>
                </c:pt>
                <c:pt idx="7871">
                  <c:v>2967</c:v>
                </c:pt>
                <c:pt idx="7872">
                  <c:v>2967</c:v>
                </c:pt>
                <c:pt idx="7873">
                  <c:v>2967</c:v>
                </c:pt>
                <c:pt idx="7874">
                  <c:v>2967</c:v>
                </c:pt>
                <c:pt idx="7875">
                  <c:v>2967</c:v>
                </c:pt>
                <c:pt idx="7876">
                  <c:v>2968</c:v>
                </c:pt>
                <c:pt idx="7877">
                  <c:v>2968</c:v>
                </c:pt>
                <c:pt idx="7878">
                  <c:v>2968</c:v>
                </c:pt>
                <c:pt idx="7879">
                  <c:v>2969</c:v>
                </c:pt>
                <c:pt idx="7880">
                  <c:v>2969</c:v>
                </c:pt>
                <c:pt idx="7881">
                  <c:v>2969</c:v>
                </c:pt>
                <c:pt idx="7882">
                  <c:v>2969</c:v>
                </c:pt>
                <c:pt idx="7883">
                  <c:v>2970</c:v>
                </c:pt>
                <c:pt idx="7884">
                  <c:v>2970</c:v>
                </c:pt>
                <c:pt idx="7885">
                  <c:v>2971</c:v>
                </c:pt>
                <c:pt idx="7886">
                  <c:v>2972</c:v>
                </c:pt>
                <c:pt idx="7887">
                  <c:v>2972</c:v>
                </c:pt>
                <c:pt idx="7888">
                  <c:v>2972</c:v>
                </c:pt>
                <c:pt idx="7889">
                  <c:v>2972</c:v>
                </c:pt>
                <c:pt idx="7890">
                  <c:v>2972</c:v>
                </c:pt>
                <c:pt idx="7891">
                  <c:v>2972</c:v>
                </c:pt>
                <c:pt idx="7892">
                  <c:v>2972</c:v>
                </c:pt>
                <c:pt idx="7893">
                  <c:v>2972</c:v>
                </c:pt>
                <c:pt idx="7894">
                  <c:v>2972</c:v>
                </c:pt>
                <c:pt idx="7895">
                  <c:v>2972</c:v>
                </c:pt>
                <c:pt idx="7896">
                  <c:v>2972</c:v>
                </c:pt>
                <c:pt idx="7897">
                  <c:v>2972</c:v>
                </c:pt>
                <c:pt idx="7898">
                  <c:v>2972</c:v>
                </c:pt>
                <c:pt idx="7899">
                  <c:v>2973</c:v>
                </c:pt>
                <c:pt idx="7900">
                  <c:v>2973</c:v>
                </c:pt>
                <c:pt idx="7901">
                  <c:v>2973</c:v>
                </c:pt>
                <c:pt idx="7902">
                  <c:v>2973</c:v>
                </c:pt>
                <c:pt idx="7903">
                  <c:v>2973</c:v>
                </c:pt>
                <c:pt idx="7904">
                  <c:v>2974</c:v>
                </c:pt>
                <c:pt idx="7905">
                  <c:v>2974</c:v>
                </c:pt>
                <c:pt idx="7906">
                  <c:v>2975</c:v>
                </c:pt>
                <c:pt idx="7907">
                  <c:v>2975</c:v>
                </c:pt>
                <c:pt idx="7908">
                  <c:v>2975</c:v>
                </c:pt>
                <c:pt idx="7909">
                  <c:v>2975</c:v>
                </c:pt>
                <c:pt idx="7910">
                  <c:v>2975</c:v>
                </c:pt>
                <c:pt idx="7911">
                  <c:v>2976</c:v>
                </c:pt>
                <c:pt idx="7912">
                  <c:v>2976</c:v>
                </c:pt>
                <c:pt idx="7913">
                  <c:v>2976</c:v>
                </c:pt>
                <c:pt idx="7914">
                  <c:v>2976</c:v>
                </c:pt>
                <c:pt idx="7915">
                  <c:v>2976</c:v>
                </c:pt>
                <c:pt idx="7916">
                  <c:v>2976</c:v>
                </c:pt>
                <c:pt idx="7917">
                  <c:v>2977</c:v>
                </c:pt>
                <c:pt idx="7918">
                  <c:v>2978</c:v>
                </c:pt>
                <c:pt idx="7919">
                  <c:v>2979</c:v>
                </c:pt>
                <c:pt idx="7920">
                  <c:v>2980</c:v>
                </c:pt>
                <c:pt idx="7921">
                  <c:v>2981</c:v>
                </c:pt>
                <c:pt idx="7922">
                  <c:v>2981</c:v>
                </c:pt>
                <c:pt idx="7923">
                  <c:v>2981</c:v>
                </c:pt>
                <c:pt idx="7924">
                  <c:v>2981</c:v>
                </c:pt>
                <c:pt idx="7925">
                  <c:v>2981</c:v>
                </c:pt>
                <c:pt idx="7926">
                  <c:v>2981</c:v>
                </c:pt>
                <c:pt idx="7927">
                  <c:v>2981</c:v>
                </c:pt>
                <c:pt idx="7928">
                  <c:v>2981</c:v>
                </c:pt>
                <c:pt idx="7929">
                  <c:v>2981</c:v>
                </c:pt>
                <c:pt idx="7930">
                  <c:v>2981</c:v>
                </c:pt>
                <c:pt idx="7931">
                  <c:v>2981</c:v>
                </c:pt>
                <c:pt idx="7932">
                  <c:v>2982</c:v>
                </c:pt>
                <c:pt idx="7933">
                  <c:v>2983</c:v>
                </c:pt>
                <c:pt idx="7934">
                  <c:v>2983</c:v>
                </c:pt>
                <c:pt idx="7935">
                  <c:v>2983</c:v>
                </c:pt>
                <c:pt idx="7936">
                  <c:v>2983</c:v>
                </c:pt>
                <c:pt idx="7937">
                  <c:v>2983</c:v>
                </c:pt>
                <c:pt idx="7938">
                  <c:v>2983</c:v>
                </c:pt>
                <c:pt idx="7939">
                  <c:v>2983</c:v>
                </c:pt>
                <c:pt idx="7940">
                  <c:v>2983</c:v>
                </c:pt>
                <c:pt idx="7941">
                  <c:v>2983</c:v>
                </c:pt>
                <c:pt idx="7942">
                  <c:v>2983</c:v>
                </c:pt>
                <c:pt idx="7943">
                  <c:v>2983</c:v>
                </c:pt>
                <c:pt idx="7944">
                  <c:v>2983</c:v>
                </c:pt>
                <c:pt idx="7945">
                  <c:v>2983</c:v>
                </c:pt>
                <c:pt idx="7946">
                  <c:v>2984</c:v>
                </c:pt>
                <c:pt idx="7947">
                  <c:v>2984</c:v>
                </c:pt>
                <c:pt idx="7948">
                  <c:v>2985</c:v>
                </c:pt>
                <c:pt idx="7949">
                  <c:v>2985</c:v>
                </c:pt>
                <c:pt idx="7950">
                  <c:v>2985</c:v>
                </c:pt>
                <c:pt idx="7951">
                  <c:v>2986</c:v>
                </c:pt>
                <c:pt idx="7952">
                  <c:v>2986</c:v>
                </c:pt>
                <c:pt idx="7953">
                  <c:v>2986</c:v>
                </c:pt>
                <c:pt idx="7954">
                  <c:v>2986</c:v>
                </c:pt>
                <c:pt idx="7955">
                  <c:v>2986</c:v>
                </c:pt>
                <c:pt idx="7956">
                  <c:v>2987</c:v>
                </c:pt>
                <c:pt idx="7957">
                  <c:v>2988</c:v>
                </c:pt>
                <c:pt idx="7958">
                  <c:v>2988</c:v>
                </c:pt>
                <c:pt idx="7959">
                  <c:v>2988</c:v>
                </c:pt>
                <c:pt idx="7960">
                  <c:v>2989</c:v>
                </c:pt>
                <c:pt idx="7961">
                  <c:v>2990</c:v>
                </c:pt>
                <c:pt idx="7962">
                  <c:v>2990</c:v>
                </c:pt>
                <c:pt idx="7963">
                  <c:v>2990</c:v>
                </c:pt>
                <c:pt idx="7964">
                  <c:v>2990</c:v>
                </c:pt>
                <c:pt idx="7965">
                  <c:v>2991</c:v>
                </c:pt>
                <c:pt idx="7966">
                  <c:v>2992</c:v>
                </c:pt>
                <c:pt idx="7967">
                  <c:v>2992</c:v>
                </c:pt>
                <c:pt idx="7968">
                  <c:v>2992</c:v>
                </c:pt>
                <c:pt idx="7969">
                  <c:v>2992</c:v>
                </c:pt>
                <c:pt idx="7970">
                  <c:v>2992</c:v>
                </c:pt>
                <c:pt idx="7971">
                  <c:v>2992</c:v>
                </c:pt>
                <c:pt idx="7972">
                  <c:v>2993</c:v>
                </c:pt>
                <c:pt idx="7973">
                  <c:v>2994</c:v>
                </c:pt>
                <c:pt idx="7974">
                  <c:v>2995</c:v>
                </c:pt>
                <c:pt idx="7975">
                  <c:v>2996</c:v>
                </c:pt>
                <c:pt idx="7976">
                  <c:v>2996</c:v>
                </c:pt>
                <c:pt idx="7977">
                  <c:v>2997</c:v>
                </c:pt>
                <c:pt idx="7978">
                  <c:v>2998</c:v>
                </c:pt>
                <c:pt idx="7979">
                  <c:v>2999</c:v>
                </c:pt>
                <c:pt idx="7980">
                  <c:v>3000</c:v>
                </c:pt>
                <c:pt idx="7981">
                  <c:v>3001</c:v>
                </c:pt>
                <c:pt idx="7982">
                  <c:v>3002</c:v>
                </c:pt>
                <c:pt idx="7983">
                  <c:v>3003</c:v>
                </c:pt>
                <c:pt idx="7984">
                  <c:v>3004</c:v>
                </c:pt>
                <c:pt idx="7985">
                  <c:v>3004</c:v>
                </c:pt>
                <c:pt idx="7986">
                  <c:v>3005</c:v>
                </c:pt>
                <c:pt idx="7987">
                  <c:v>3006</c:v>
                </c:pt>
                <c:pt idx="7988">
                  <c:v>3007</c:v>
                </c:pt>
                <c:pt idx="7989">
                  <c:v>3008</c:v>
                </c:pt>
                <c:pt idx="7990">
                  <c:v>3009</c:v>
                </c:pt>
                <c:pt idx="7991">
                  <c:v>3010</c:v>
                </c:pt>
                <c:pt idx="7992">
                  <c:v>3011</c:v>
                </c:pt>
                <c:pt idx="7993">
                  <c:v>3012</c:v>
                </c:pt>
                <c:pt idx="7994">
                  <c:v>3013</c:v>
                </c:pt>
                <c:pt idx="7995">
                  <c:v>3014</c:v>
                </c:pt>
                <c:pt idx="7996">
                  <c:v>3015</c:v>
                </c:pt>
                <c:pt idx="7997">
                  <c:v>3016</c:v>
                </c:pt>
                <c:pt idx="7998">
                  <c:v>3017</c:v>
                </c:pt>
                <c:pt idx="7999">
                  <c:v>3017</c:v>
                </c:pt>
                <c:pt idx="8000">
                  <c:v>3018</c:v>
                </c:pt>
                <c:pt idx="8001">
                  <c:v>3019</c:v>
                </c:pt>
                <c:pt idx="8002">
                  <c:v>3020</c:v>
                </c:pt>
                <c:pt idx="8003">
                  <c:v>3020</c:v>
                </c:pt>
                <c:pt idx="8004">
                  <c:v>3020</c:v>
                </c:pt>
                <c:pt idx="8005">
                  <c:v>3020</c:v>
                </c:pt>
                <c:pt idx="8006">
                  <c:v>3021</c:v>
                </c:pt>
                <c:pt idx="8007">
                  <c:v>3021</c:v>
                </c:pt>
                <c:pt idx="8008">
                  <c:v>3021</c:v>
                </c:pt>
                <c:pt idx="8009">
                  <c:v>3022</c:v>
                </c:pt>
                <c:pt idx="8010">
                  <c:v>3023</c:v>
                </c:pt>
                <c:pt idx="8011">
                  <c:v>3023</c:v>
                </c:pt>
                <c:pt idx="8012">
                  <c:v>3023</c:v>
                </c:pt>
                <c:pt idx="8013">
                  <c:v>3023</c:v>
                </c:pt>
                <c:pt idx="8014">
                  <c:v>3024</c:v>
                </c:pt>
                <c:pt idx="8015">
                  <c:v>3024</c:v>
                </c:pt>
                <c:pt idx="8016">
                  <c:v>3024</c:v>
                </c:pt>
                <c:pt idx="8017">
                  <c:v>3025</c:v>
                </c:pt>
                <c:pt idx="8018">
                  <c:v>3025</c:v>
                </c:pt>
                <c:pt idx="8019">
                  <c:v>3025</c:v>
                </c:pt>
                <c:pt idx="8020">
                  <c:v>3026</c:v>
                </c:pt>
                <c:pt idx="8021">
                  <c:v>3027</c:v>
                </c:pt>
                <c:pt idx="8022">
                  <c:v>3028</c:v>
                </c:pt>
                <c:pt idx="8023">
                  <c:v>3029</c:v>
                </c:pt>
                <c:pt idx="8024">
                  <c:v>3029</c:v>
                </c:pt>
                <c:pt idx="8025">
                  <c:v>3030</c:v>
                </c:pt>
                <c:pt idx="8026">
                  <c:v>3030</c:v>
                </c:pt>
                <c:pt idx="8027">
                  <c:v>3030</c:v>
                </c:pt>
                <c:pt idx="8028">
                  <c:v>3031</c:v>
                </c:pt>
                <c:pt idx="8029">
                  <c:v>3032</c:v>
                </c:pt>
                <c:pt idx="8030">
                  <c:v>3033</c:v>
                </c:pt>
                <c:pt idx="8031">
                  <c:v>3034</c:v>
                </c:pt>
                <c:pt idx="8032">
                  <c:v>3035</c:v>
                </c:pt>
                <c:pt idx="8033">
                  <c:v>3036</c:v>
                </c:pt>
                <c:pt idx="8034">
                  <c:v>3036</c:v>
                </c:pt>
                <c:pt idx="8035">
                  <c:v>3036</c:v>
                </c:pt>
                <c:pt idx="8036">
                  <c:v>3037</c:v>
                </c:pt>
                <c:pt idx="8037">
                  <c:v>3038</c:v>
                </c:pt>
                <c:pt idx="8038">
                  <c:v>3039</c:v>
                </c:pt>
                <c:pt idx="8039">
                  <c:v>3040</c:v>
                </c:pt>
                <c:pt idx="8040">
                  <c:v>3041</c:v>
                </c:pt>
                <c:pt idx="8041">
                  <c:v>3041</c:v>
                </c:pt>
                <c:pt idx="8042">
                  <c:v>3041</c:v>
                </c:pt>
                <c:pt idx="8043">
                  <c:v>3042</c:v>
                </c:pt>
                <c:pt idx="8044">
                  <c:v>3043</c:v>
                </c:pt>
                <c:pt idx="8045">
                  <c:v>3044</c:v>
                </c:pt>
                <c:pt idx="8046">
                  <c:v>3045</c:v>
                </c:pt>
                <c:pt idx="8047">
                  <c:v>3045</c:v>
                </c:pt>
                <c:pt idx="8048">
                  <c:v>3046</c:v>
                </c:pt>
                <c:pt idx="8049">
                  <c:v>3046</c:v>
                </c:pt>
                <c:pt idx="8050">
                  <c:v>3047</c:v>
                </c:pt>
                <c:pt idx="8051">
                  <c:v>3047</c:v>
                </c:pt>
                <c:pt idx="8052">
                  <c:v>3048</c:v>
                </c:pt>
                <c:pt idx="8053">
                  <c:v>3049</c:v>
                </c:pt>
                <c:pt idx="8054">
                  <c:v>3050</c:v>
                </c:pt>
                <c:pt idx="8055">
                  <c:v>3051</c:v>
                </c:pt>
                <c:pt idx="8056">
                  <c:v>3052</c:v>
                </c:pt>
                <c:pt idx="8057">
                  <c:v>3052</c:v>
                </c:pt>
                <c:pt idx="8058">
                  <c:v>3053</c:v>
                </c:pt>
                <c:pt idx="8059">
                  <c:v>3054</c:v>
                </c:pt>
                <c:pt idx="8060">
                  <c:v>3055</c:v>
                </c:pt>
                <c:pt idx="8061">
                  <c:v>3056</c:v>
                </c:pt>
                <c:pt idx="8062">
                  <c:v>3057</c:v>
                </c:pt>
                <c:pt idx="8063">
                  <c:v>3058</c:v>
                </c:pt>
                <c:pt idx="8064">
                  <c:v>3059</c:v>
                </c:pt>
                <c:pt idx="8065">
                  <c:v>3060</c:v>
                </c:pt>
                <c:pt idx="8066">
                  <c:v>3061</c:v>
                </c:pt>
                <c:pt idx="8067">
                  <c:v>3061</c:v>
                </c:pt>
                <c:pt idx="8068">
                  <c:v>3061</c:v>
                </c:pt>
                <c:pt idx="8069">
                  <c:v>3061</c:v>
                </c:pt>
                <c:pt idx="8070">
                  <c:v>3061</c:v>
                </c:pt>
                <c:pt idx="8071">
                  <c:v>3061</c:v>
                </c:pt>
                <c:pt idx="8072">
                  <c:v>3061</c:v>
                </c:pt>
                <c:pt idx="8073">
                  <c:v>3061</c:v>
                </c:pt>
                <c:pt idx="8074">
                  <c:v>3061</c:v>
                </c:pt>
                <c:pt idx="8075">
                  <c:v>3061</c:v>
                </c:pt>
                <c:pt idx="8076">
                  <c:v>3061</c:v>
                </c:pt>
                <c:pt idx="8077">
                  <c:v>3061</c:v>
                </c:pt>
                <c:pt idx="8078">
                  <c:v>3061</c:v>
                </c:pt>
                <c:pt idx="8079">
                  <c:v>3061</c:v>
                </c:pt>
                <c:pt idx="8080">
                  <c:v>3061</c:v>
                </c:pt>
                <c:pt idx="8081">
                  <c:v>3061</c:v>
                </c:pt>
                <c:pt idx="8082">
                  <c:v>3061</c:v>
                </c:pt>
                <c:pt idx="8083">
                  <c:v>3061</c:v>
                </c:pt>
                <c:pt idx="8084">
                  <c:v>3061</c:v>
                </c:pt>
                <c:pt idx="8085">
                  <c:v>3061</c:v>
                </c:pt>
                <c:pt idx="8086">
                  <c:v>3061</c:v>
                </c:pt>
                <c:pt idx="8087">
                  <c:v>3061</c:v>
                </c:pt>
                <c:pt idx="8088">
                  <c:v>3061</c:v>
                </c:pt>
                <c:pt idx="8089">
                  <c:v>3061</c:v>
                </c:pt>
                <c:pt idx="8090">
                  <c:v>3061</c:v>
                </c:pt>
                <c:pt idx="8091">
                  <c:v>3061</c:v>
                </c:pt>
                <c:pt idx="8092">
                  <c:v>3061</c:v>
                </c:pt>
                <c:pt idx="8093">
                  <c:v>3061</c:v>
                </c:pt>
                <c:pt idx="8094">
                  <c:v>3061</c:v>
                </c:pt>
                <c:pt idx="8095">
                  <c:v>3061</c:v>
                </c:pt>
                <c:pt idx="8096">
                  <c:v>3061</c:v>
                </c:pt>
                <c:pt idx="8097">
                  <c:v>3061</c:v>
                </c:pt>
                <c:pt idx="8098">
                  <c:v>3061</c:v>
                </c:pt>
                <c:pt idx="8099">
                  <c:v>3062</c:v>
                </c:pt>
                <c:pt idx="8100">
                  <c:v>3063</c:v>
                </c:pt>
                <c:pt idx="8101">
                  <c:v>3063</c:v>
                </c:pt>
                <c:pt idx="8102">
                  <c:v>3063</c:v>
                </c:pt>
                <c:pt idx="8103">
                  <c:v>3063</c:v>
                </c:pt>
                <c:pt idx="8104">
                  <c:v>3063</c:v>
                </c:pt>
                <c:pt idx="8105">
                  <c:v>3063</c:v>
                </c:pt>
                <c:pt idx="8106">
                  <c:v>3063</c:v>
                </c:pt>
                <c:pt idx="8107">
                  <c:v>3063</c:v>
                </c:pt>
                <c:pt idx="8108">
                  <c:v>3063</c:v>
                </c:pt>
                <c:pt idx="8109">
                  <c:v>3064</c:v>
                </c:pt>
                <c:pt idx="8110">
                  <c:v>3064</c:v>
                </c:pt>
                <c:pt idx="8111">
                  <c:v>3064</c:v>
                </c:pt>
                <c:pt idx="8112">
                  <c:v>3064</c:v>
                </c:pt>
                <c:pt idx="8113">
                  <c:v>3064</c:v>
                </c:pt>
                <c:pt idx="8114">
                  <c:v>3064</c:v>
                </c:pt>
                <c:pt idx="8115">
                  <c:v>3065</c:v>
                </c:pt>
                <c:pt idx="8116">
                  <c:v>3065</c:v>
                </c:pt>
                <c:pt idx="8117">
                  <c:v>3065</c:v>
                </c:pt>
                <c:pt idx="8118">
                  <c:v>3065</c:v>
                </c:pt>
                <c:pt idx="8119">
                  <c:v>3065</c:v>
                </c:pt>
                <c:pt idx="8120">
                  <c:v>3066</c:v>
                </c:pt>
                <c:pt idx="8121">
                  <c:v>3066</c:v>
                </c:pt>
                <c:pt idx="8122">
                  <c:v>3066</c:v>
                </c:pt>
                <c:pt idx="8123">
                  <c:v>3066</c:v>
                </c:pt>
                <c:pt idx="8124">
                  <c:v>3066</c:v>
                </c:pt>
                <c:pt idx="8125">
                  <c:v>3066</c:v>
                </c:pt>
                <c:pt idx="8126">
                  <c:v>3066</c:v>
                </c:pt>
                <c:pt idx="8127">
                  <c:v>3066</c:v>
                </c:pt>
                <c:pt idx="8128">
                  <c:v>3066</c:v>
                </c:pt>
                <c:pt idx="8129">
                  <c:v>3066</c:v>
                </c:pt>
                <c:pt idx="8130">
                  <c:v>3066</c:v>
                </c:pt>
                <c:pt idx="8131">
                  <c:v>3066</c:v>
                </c:pt>
                <c:pt idx="8132">
                  <c:v>3066</c:v>
                </c:pt>
                <c:pt idx="8133">
                  <c:v>3066</c:v>
                </c:pt>
                <c:pt idx="8134">
                  <c:v>3066</c:v>
                </c:pt>
                <c:pt idx="8135">
                  <c:v>3066</c:v>
                </c:pt>
                <c:pt idx="8136">
                  <c:v>3066</c:v>
                </c:pt>
                <c:pt idx="8137">
                  <c:v>3066</c:v>
                </c:pt>
                <c:pt idx="8138">
                  <c:v>3066</c:v>
                </c:pt>
                <c:pt idx="8139">
                  <c:v>3066</c:v>
                </c:pt>
                <c:pt idx="8140">
                  <c:v>3066</c:v>
                </c:pt>
                <c:pt idx="8141">
                  <c:v>3066</c:v>
                </c:pt>
                <c:pt idx="8142">
                  <c:v>3066</c:v>
                </c:pt>
                <c:pt idx="8143">
                  <c:v>3066</c:v>
                </c:pt>
                <c:pt idx="8144">
                  <c:v>3066</c:v>
                </c:pt>
                <c:pt idx="8145">
                  <c:v>3066</c:v>
                </c:pt>
                <c:pt idx="8146">
                  <c:v>3066</c:v>
                </c:pt>
                <c:pt idx="8147">
                  <c:v>3067</c:v>
                </c:pt>
                <c:pt idx="8148">
                  <c:v>3067</c:v>
                </c:pt>
                <c:pt idx="8149">
                  <c:v>3067</c:v>
                </c:pt>
                <c:pt idx="8150">
                  <c:v>3067</c:v>
                </c:pt>
                <c:pt idx="8151">
                  <c:v>3067</c:v>
                </c:pt>
                <c:pt idx="8152">
                  <c:v>3067</c:v>
                </c:pt>
                <c:pt idx="8153">
                  <c:v>3067</c:v>
                </c:pt>
                <c:pt idx="8154">
                  <c:v>3067</c:v>
                </c:pt>
                <c:pt idx="8155">
                  <c:v>3067</c:v>
                </c:pt>
                <c:pt idx="8156">
                  <c:v>3067</c:v>
                </c:pt>
                <c:pt idx="8157">
                  <c:v>3067</c:v>
                </c:pt>
                <c:pt idx="8158">
                  <c:v>3067</c:v>
                </c:pt>
                <c:pt idx="8159">
                  <c:v>3067</c:v>
                </c:pt>
                <c:pt idx="8160">
                  <c:v>3067</c:v>
                </c:pt>
                <c:pt idx="8161">
                  <c:v>3067</c:v>
                </c:pt>
                <c:pt idx="8162">
                  <c:v>3067</c:v>
                </c:pt>
                <c:pt idx="8163">
                  <c:v>3067</c:v>
                </c:pt>
                <c:pt idx="8164">
                  <c:v>3068</c:v>
                </c:pt>
                <c:pt idx="8165">
                  <c:v>3069</c:v>
                </c:pt>
                <c:pt idx="8166">
                  <c:v>3070</c:v>
                </c:pt>
                <c:pt idx="8167">
                  <c:v>3071</c:v>
                </c:pt>
                <c:pt idx="8168">
                  <c:v>3071</c:v>
                </c:pt>
                <c:pt idx="8169">
                  <c:v>3072</c:v>
                </c:pt>
                <c:pt idx="8170">
                  <c:v>3072</c:v>
                </c:pt>
                <c:pt idx="8171">
                  <c:v>3072</c:v>
                </c:pt>
                <c:pt idx="8172">
                  <c:v>3072</c:v>
                </c:pt>
                <c:pt idx="8173">
                  <c:v>3073</c:v>
                </c:pt>
                <c:pt idx="8174">
                  <c:v>3073</c:v>
                </c:pt>
                <c:pt idx="8175">
                  <c:v>3073</c:v>
                </c:pt>
                <c:pt idx="8176">
                  <c:v>3073</c:v>
                </c:pt>
                <c:pt idx="8177">
                  <c:v>3074</c:v>
                </c:pt>
                <c:pt idx="8178">
                  <c:v>3074</c:v>
                </c:pt>
                <c:pt idx="8179">
                  <c:v>3074</c:v>
                </c:pt>
                <c:pt idx="8180">
                  <c:v>3075</c:v>
                </c:pt>
                <c:pt idx="8181">
                  <c:v>3076</c:v>
                </c:pt>
                <c:pt idx="8182">
                  <c:v>3076</c:v>
                </c:pt>
                <c:pt idx="8183">
                  <c:v>3077</c:v>
                </c:pt>
                <c:pt idx="8184">
                  <c:v>3077</c:v>
                </c:pt>
                <c:pt idx="8185">
                  <c:v>3077</c:v>
                </c:pt>
                <c:pt idx="8186">
                  <c:v>3078</c:v>
                </c:pt>
                <c:pt idx="8187">
                  <c:v>3078</c:v>
                </c:pt>
                <c:pt idx="8188">
                  <c:v>3078</c:v>
                </c:pt>
                <c:pt idx="8189">
                  <c:v>3078</c:v>
                </c:pt>
                <c:pt idx="8190">
                  <c:v>3078</c:v>
                </c:pt>
                <c:pt idx="8191">
                  <c:v>3078</c:v>
                </c:pt>
                <c:pt idx="8192">
                  <c:v>3078</c:v>
                </c:pt>
                <c:pt idx="8193">
                  <c:v>3078</c:v>
                </c:pt>
                <c:pt idx="8194">
                  <c:v>3078</c:v>
                </c:pt>
                <c:pt idx="8195">
                  <c:v>3078</c:v>
                </c:pt>
                <c:pt idx="8196">
                  <c:v>3078</c:v>
                </c:pt>
                <c:pt idx="8197">
                  <c:v>3079</c:v>
                </c:pt>
                <c:pt idx="8198">
                  <c:v>3079</c:v>
                </c:pt>
                <c:pt idx="8199">
                  <c:v>3079</c:v>
                </c:pt>
                <c:pt idx="8200">
                  <c:v>3080</c:v>
                </c:pt>
                <c:pt idx="8201">
                  <c:v>3081</c:v>
                </c:pt>
                <c:pt idx="8202">
                  <c:v>3081</c:v>
                </c:pt>
                <c:pt idx="8203">
                  <c:v>3082</c:v>
                </c:pt>
                <c:pt idx="8204">
                  <c:v>3082</c:v>
                </c:pt>
                <c:pt idx="8205">
                  <c:v>3083</c:v>
                </c:pt>
                <c:pt idx="8206">
                  <c:v>3083</c:v>
                </c:pt>
                <c:pt idx="8207">
                  <c:v>3084</c:v>
                </c:pt>
                <c:pt idx="8208">
                  <c:v>3085</c:v>
                </c:pt>
                <c:pt idx="8209">
                  <c:v>3085</c:v>
                </c:pt>
                <c:pt idx="8210">
                  <c:v>3085</c:v>
                </c:pt>
                <c:pt idx="8211">
                  <c:v>3085</c:v>
                </c:pt>
                <c:pt idx="8212">
                  <c:v>3085</c:v>
                </c:pt>
                <c:pt idx="8213">
                  <c:v>3085</c:v>
                </c:pt>
                <c:pt idx="8214">
                  <c:v>3085</c:v>
                </c:pt>
                <c:pt idx="8215">
                  <c:v>3085</c:v>
                </c:pt>
                <c:pt idx="8216">
                  <c:v>3086</c:v>
                </c:pt>
                <c:pt idx="8217">
                  <c:v>3087</c:v>
                </c:pt>
                <c:pt idx="8218">
                  <c:v>3087</c:v>
                </c:pt>
                <c:pt idx="8219">
                  <c:v>3087</c:v>
                </c:pt>
                <c:pt idx="8220">
                  <c:v>3088</c:v>
                </c:pt>
                <c:pt idx="8221">
                  <c:v>3089</c:v>
                </c:pt>
                <c:pt idx="8222">
                  <c:v>3089</c:v>
                </c:pt>
                <c:pt idx="8223">
                  <c:v>3089</c:v>
                </c:pt>
                <c:pt idx="8224">
                  <c:v>3089</c:v>
                </c:pt>
                <c:pt idx="8225">
                  <c:v>3089</c:v>
                </c:pt>
                <c:pt idx="8226">
                  <c:v>3090</c:v>
                </c:pt>
                <c:pt idx="8227">
                  <c:v>3091</c:v>
                </c:pt>
                <c:pt idx="8228">
                  <c:v>3091</c:v>
                </c:pt>
                <c:pt idx="8229">
                  <c:v>3092</c:v>
                </c:pt>
                <c:pt idx="8230">
                  <c:v>3092</c:v>
                </c:pt>
                <c:pt idx="8231">
                  <c:v>3093</c:v>
                </c:pt>
                <c:pt idx="8232">
                  <c:v>3094</c:v>
                </c:pt>
                <c:pt idx="8233">
                  <c:v>3094</c:v>
                </c:pt>
                <c:pt idx="8234">
                  <c:v>3094</c:v>
                </c:pt>
                <c:pt idx="8235">
                  <c:v>3094</c:v>
                </c:pt>
                <c:pt idx="8236">
                  <c:v>3094</c:v>
                </c:pt>
                <c:pt idx="8237">
                  <c:v>3094</c:v>
                </c:pt>
                <c:pt idx="8238">
                  <c:v>3094</c:v>
                </c:pt>
                <c:pt idx="8239">
                  <c:v>3094</c:v>
                </c:pt>
                <c:pt idx="8240">
                  <c:v>3094</c:v>
                </c:pt>
                <c:pt idx="8241">
                  <c:v>3094</c:v>
                </c:pt>
                <c:pt idx="8242">
                  <c:v>3094</c:v>
                </c:pt>
                <c:pt idx="8243">
                  <c:v>3094</c:v>
                </c:pt>
                <c:pt idx="8244">
                  <c:v>3094</c:v>
                </c:pt>
                <c:pt idx="8245">
                  <c:v>3095</c:v>
                </c:pt>
                <c:pt idx="8246">
                  <c:v>3096</c:v>
                </c:pt>
                <c:pt idx="8247">
                  <c:v>3097</c:v>
                </c:pt>
                <c:pt idx="8248">
                  <c:v>3098</c:v>
                </c:pt>
                <c:pt idx="8249">
                  <c:v>3098</c:v>
                </c:pt>
                <c:pt idx="8250">
                  <c:v>3098</c:v>
                </c:pt>
                <c:pt idx="8251">
                  <c:v>3098</c:v>
                </c:pt>
                <c:pt idx="8252">
                  <c:v>3098</c:v>
                </c:pt>
                <c:pt idx="8253">
                  <c:v>3098</c:v>
                </c:pt>
                <c:pt idx="8254">
                  <c:v>3098</c:v>
                </c:pt>
                <c:pt idx="8255">
                  <c:v>3099</c:v>
                </c:pt>
                <c:pt idx="8256">
                  <c:v>3100</c:v>
                </c:pt>
                <c:pt idx="8257">
                  <c:v>3100</c:v>
                </c:pt>
                <c:pt idx="8258">
                  <c:v>3100</c:v>
                </c:pt>
                <c:pt idx="8259">
                  <c:v>3101</c:v>
                </c:pt>
                <c:pt idx="8260">
                  <c:v>3102</c:v>
                </c:pt>
                <c:pt idx="8261">
                  <c:v>3103</c:v>
                </c:pt>
                <c:pt idx="8262">
                  <c:v>3104</c:v>
                </c:pt>
                <c:pt idx="8263">
                  <c:v>3105</c:v>
                </c:pt>
                <c:pt idx="8264">
                  <c:v>3105</c:v>
                </c:pt>
                <c:pt idx="8265">
                  <c:v>3106</c:v>
                </c:pt>
                <c:pt idx="8266">
                  <c:v>3107</c:v>
                </c:pt>
                <c:pt idx="8267">
                  <c:v>3108</c:v>
                </c:pt>
                <c:pt idx="8268">
                  <c:v>3108</c:v>
                </c:pt>
                <c:pt idx="8269">
                  <c:v>3109</c:v>
                </c:pt>
                <c:pt idx="8270">
                  <c:v>3110</c:v>
                </c:pt>
                <c:pt idx="8271">
                  <c:v>3111</c:v>
                </c:pt>
                <c:pt idx="8272">
                  <c:v>3111</c:v>
                </c:pt>
                <c:pt idx="8273">
                  <c:v>3112</c:v>
                </c:pt>
                <c:pt idx="8274">
                  <c:v>3112</c:v>
                </c:pt>
                <c:pt idx="8275">
                  <c:v>3112</c:v>
                </c:pt>
                <c:pt idx="8276">
                  <c:v>3113</c:v>
                </c:pt>
                <c:pt idx="8277">
                  <c:v>3113</c:v>
                </c:pt>
                <c:pt idx="8278">
                  <c:v>3113</c:v>
                </c:pt>
                <c:pt idx="8279">
                  <c:v>3114</c:v>
                </c:pt>
                <c:pt idx="8280">
                  <c:v>3114</c:v>
                </c:pt>
                <c:pt idx="8281">
                  <c:v>3114</c:v>
                </c:pt>
                <c:pt idx="8282">
                  <c:v>3115</c:v>
                </c:pt>
                <c:pt idx="8283">
                  <c:v>3116</c:v>
                </c:pt>
                <c:pt idx="8284">
                  <c:v>3117</c:v>
                </c:pt>
                <c:pt idx="8285">
                  <c:v>3117</c:v>
                </c:pt>
                <c:pt idx="8286">
                  <c:v>3118</c:v>
                </c:pt>
                <c:pt idx="8287">
                  <c:v>3119</c:v>
                </c:pt>
                <c:pt idx="8288">
                  <c:v>3120</c:v>
                </c:pt>
                <c:pt idx="8289">
                  <c:v>3121</c:v>
                </c:pt>
                <c:pt idx="8290">
                  <c:v>3122</c:v>
                </c:pt>
                <c:pt idx="8291">
                  <c:v>3123</c:v>
                </c:pt>
                <c:pt idx="8292">
                  <c:v>3123</c:v>
                </c:pt>
                <c:pt idx="8293">
                  <c:v>3123</c:v>
                </c:pt>
                <c:pt idx="8294">
                  <c:v>3124</c:v>
                </c:pt>
                <c:pt idx="8295">
                  <c:v>3125</c:v>
                </c:pt>
                <c:pt idx="8296">
                  <c:v>3126</c:v>
                </c:pt>
                <c:pt idx="8297">
                  <c:v>3127</c:v>
                </c:pt>
                <c:pt idx="8298">
                  <c:v>3127</c:v>
                </c:pt>
                <c:pt idx="8299">
                  <c:v>3127</c:v>
                </c:pt>
                <c:pt idx="8300">
                  <c:v>3127</c:v>
                </c:pt>
                <c:pt idx="8301">
                  <c:v>3128</c:v>
                </c:pt>
                <c:pt idx="8302">
                  <c:v>3129</c:v>
                </c:pt>
                <c:pt idx="8303">
                  <c:v>3129</c:v>
                </c:pt>
                <c:pt idx="8304">
                  <c:v>3129</c:v>
                </c:pt>
                <c:pt idx="8305">
                  <c:v>3130</c:v>
                </c:pt>
                <c:pt idx="8306">
                  <c:v>3130</c:v>
                </c:pt>
                <c:pt idx="8307">
                  <c:v>3131</c:v>
                </c:pt>
                <c:pt idx="8308">
                  <c:v>3131</c:v>
                </c:pt>
                <c:pt idx="8309">
                  <c:v>3132</c:v>
                </c:pt>
                <c:pt idx="8310">
                  <c:v>3133</c:v>
                </c:pt>
                <c:pt idx="8311">
                  <c:v>3134</c:v>
                </c:pt>
                <c:pt idx="8312">
                  <c:v>3135</c:v>
                </c:pt>
                <c:pt idx="8313">
                  <c:v>3135</c:v>
                </c:pt>
                <c:pt idx="8314">
                  <c:v>3136</c:v>
                </c:pt>
                <c:pt idx="8315">
                  <c:v>3137</c:v>
                </c:pt>
                <c:pt idx="8316">
                  <c:v>3138</c:v>
                </c:pt>
                <c:pt idx="8317">
                  <c:v>3138</c:v>
                </c:pt>
                <c:pt idx="8318">
                  <c:v>3139</c:v>
                </c:pt>
                <c:pt idx="8319">
                  <c:v>3140</c:v>
                </c:pt>
                <c:pt idx="8320">
                  <c:v>3140</c:v>
                </c:pt>
                <c:pt idx="8321">
                  <c:v>3140</c:v>
                </c:pt>
                <c:pt idx="8322">
                  <c:v>3141</c:v>
                </c:pt>
                <c:pt idx="8323">
                  <c:v>3142</c:v>
                </c:pt>
                <c:pt idx="8324">
                  <c:v>3142</c:v>
                </c:pt>
                <c:pt idx="8325">
                  <c:v>3142</c:v>
                </c:pt>
                <c:pt idx="8326">
                  <c:v>3143</c:v>
                </c:pt>
                <c:pt idx="8327">
                  <c:v>3143</c:v>
                </c:pt>
                <c:pt idx="8328">
                  <c:v>3144</c:v>
                </c:pt>
                <c:pt idx="8329">
                  <c:v>3144</c:v>
                </c:pt>
                <c:pt idx="8330">
                  <c:v>3145</c:v>
                </c:pt>
                <c:pt idx="8331">
                  <c:v>3146</c:v>
                </c:pt>
                <c:pt idx="8332">
                  <c:v>3147</c:v>
                </c:pt>
                <c:pt idx="8333">
                  <c:v>3148</c:v>
                </c:pt>
                <c:pt idx="8334">
                  <c:v>3149</c:v>
                </c:pt>
                <c:pt idx="8335">
                  <c:v>3149</c:v>
                </c:pt>
                <c:pt idx="8336">
                  <c:v>3150</c:v>
                </c:pt>
                <c:pt idx="8337">
                  <c:v>3151</c:v>
                </c:pt>
                <c:pt idx="8338">
                  <c:v>3151</c:v>
                </c:pt>
                <c:pt idx="8339">
                  <c:v>3151</c:v>
                </c:pt>
                <c:pt idx="8340">
                  <c:v>3152</c:v>
                </c:pt>
                <c:pt idx="8341">
                  <c:v>3152</c:v>
                </c:pt>
                <c:pt idx="8342">
                  <c:v>3153</c:v>
                </c:pt>
                <c:pt idx="8343">
                  <c:v>3154</c:v>
                </c:pt>
                <c:pt idx="8344">
                  <c:v>3154</c:v>
                </c:pt>
                <c:pt idx="8345">
                  <c:v>3155</c:v>
                </c:pt>
                <c:pt idx="8346">
                  <c:v>3155</c:v>
                </c:pt>
                <c:pt idx="8347">
                  <c:v>3155</c:v>
                </c:pt>
                <c:pt idx="8348">
                  <c:v>3156</c:v>
                </c:pt>
                <c:pt idx="8349">
                  <c:v>3156</c:v>
                </c:pt>
                <c:pt idx="8350">
                  <c:v>3157</c:v>
                </c:pt>
                <c:pt idx="8351">
                  <c:v>3158</c:v>
                </c:pt>
                <c:pt idx="8352">
                  <c:v>3158</c:v>
                </c:pt>
                <c:pt idx="8353">
                  <c:v>3158</c:v>
                </c:pt>
                <c:pt idx="8354">
                  <c:v>3159</c:v>
                </c:pt>
                <c:pt idx="8355">
                  <c:v>3159</c:v>
                </c:pt>
                <c:pt idx="8356">
                  <c:v>3159</c:v>
                </c:pt>
                <c:pt idx="8357">
                  <c:v>3160</c:v>
                </c:pt>
                <c:pt idx="8358">
                  <c:v>3160</c:v>
                </c:pt>
                <c:pt idx="8359">
                  <c:v>3161</c:v>
                </c:pt>
                <c:pt idx="8360">
                  <c:v>3161</c:v>
                </c:pt>
                <c:pt idx="8361">
                  <c:v>3162</c:v>
                </c:pt>
                <c:pt idx="8362">
                  <c:v>3162</c:v>
                </c:pt>
                <c:pt idx="8363">
                  <c:v>3162</c:v>
                </c:pt>
                <c:pt idx="8364">
                  <c:v>3163</c:v>
                </c:pt>
                <c:pt idx="8365">
                  <c:v>3164</c:v>
                </c:pt>
                <c:pt idx="8366">
                  <c:v>3164</c:v>
                </c:pt>
                <c:pt idx="8367">
                  <c:v>3164</c:v>
                </c:pt>
                <c:pt idx="8368">
                  <c:v>3164</c:v>
                </c:pt>
                <c:pt idx="8369">
                  <c:v>3164</c:v>
                </c:pt>
                <c:pt idx="8370">
                  <c:v>3164</c:v>
                </c:pt>
                <c:pt idx="8371">
                  <c:v>3164</c:v>
                </c:pt>
                <c:pt idx="8372">
                  <c:v>3164</c:v>
                </c:pt>
                <c:pt idx="8373">
                  <c:v>3164</c:v>
                </c:pt>
                <c:pt idx="8374">
                  <c:v>3164</c:v>
                </c:pt>
                <c:pt idx="8375">
                  <c:v>3165</c:v>
                </c:pt>
                <c:pt idx="8376">
                  <c:v>3166</c:v>
                </c:pt>
                <c:pt idx="8377">
                  <c:v>3166</c:v>
                </c:pt>
                <c:pt idx="8378">
                  <c:v>3166</c:v>
                </c:pt>
                <c:pt idx="8379">
                  <c:v>3166</c:v>
                </c:pt>
                <c:pt idx="8380">
                  <c:v>3166</c:v>
                </c:pt>
                <c:pt idx="8381">
                  <c:v>3166</c:v>
                </c:pt>
                <c:pt idx="8382">
                  <c:v>3166</c:v>
                </c:pt>
                <c:pt idx="8383">
                  <c:v>3166</c:v>
                </c:pt>
                <c:pt idx="8384">
                  <c:v>3166</c:v>
                </c:pt>
                <c:pt idx="8385">
                  <c:v>3166</c:v>
                </c:pt>
                <c:pt idx="8386">
                  <c:v>3166</c:v>
                </c:pt>
                <c:pt idx="8387">
                  <c:v>3166</c:v>
                </c:pt>
                <c:pt idx="8388">
                  <c:v>3166</c:v>
                </c:pt>
                <c:pt idx="8389">
                  <c:v>3166</c:v>
                </c:pt>
                <c:pt idx="8390">
                  <c:v>3166</c:v>
                </c:pt>
                <c:pt idx="8391">
                  <c:v>3166</c:v>
                </c:pt>
                <c:pt idx="8392">
                  <c:v>3166</c:v>
                </c:pt>
                <c:pt idx="8393">
                  <c:v>3166</c:v>
                </c:pt>
                <c:pt idx="8394">
                  <c:v>3166</c:v>
                </c:pt>
                <c:pt idx="8395">
                  <c:v>3166</c:v>
                </c:pt>
                <c:pt idx="8396">
                  <c:v>3166</c:v>
                </c:pt>
                <c:pt idx="8397">
                  <c:v>3166</c:v>
                </c:pt>
                <c:pt idx="8398">
                  <c:v>3166</c:v>
                </c:pt>
                <c:pt idx="8399">
                  <c:v>3166</c:v>
                </c:pt>
                <c:pt idx="8400">
                  <c:v>3166</c:v>
                </c:pt>
                <c:pt idx="8401">
                  <c:v>3166</c:v>
                </c:pt>
                <c:pt idx="8402">
                  <c:v>3166</c:v>
                </c:pt>
                <c:pt idx="8403">
                  <c:v>3166</c:v>
                </c:pt>
                <c:pt idx="8404">
                  <c:v>3166</c:v>
                </c:pt>
                <c:pt idx="8405">
                  <c:v>3166</c:v>
                </c:pt>
                <c:pt idx="8406">
                  <c:v>3167</c:v>
                </c:pt>
                <c:pt idx="8407">
                  <c:v>3167</c:v>
                </c:pt>
                <c:pt idx="8408">
                  <c:v>3167</c:v>
                </c:pt>
                <c:pt idx="8409">
                  <c:v>3167</c:v>
                </c:pt>
                <c:pt idx="8410">
                  <c:v>3168</c:v>
                </c:pt>
                <c:pt idx="8411">
                  <c:v>3168</c:v>
                </c:pt>
                <c:pt idx="8412">
                  <c:v>3169</c:v>
                </c:pt>
                <c:pt idx="8413">
                  <c:v>3169</c:v>
                </c:pt>
                <c:pt idx="8414">
                  <c:v>3169</c:v>
                </c:pt>
                <c:pt idx="8415">
                  <c:v>3170</c:v>
                </c:pt>
                <c:pt idx="8416">
                  <c:v>3170</c:v>
                </c:pt>
                <c:pt idx="8417">
                  <c:v>3171</c:v>
                </c:pt>
                <c:pt idx="8418">
                  <c:v>3171</c:v>
                </c:pt>
                <c:pt idx="8419">
                  <c:v>3171</c:v>
                </c:pt>
                <c:pt idx="8420">
                  <c:v>3171</c:v>
                </c:pt>
                <c:pt idx="8421">
                  <c:v>3171</c:v>
                </c:pt>
                <c:pt idx="8422">
                  <c:v>3171</c:v>
                </c:pt>
                <c:pt idx="8423">
                  <c:v>3172</c:v>
                </c:pt>
                <c:pt idx="8424">
                  <c:v>3172</c:v>
                </c:pt>
                <c:pt idx="8425">
                  <c:v>3172</c:v>
                </c:pt>
                <c:pt idx="8426">
                  <c:v>3173</c:v>
                </c:pt>
                <c:pt idx="8427">
                  <c:v>3174</c:v>
                </c:pt>
                <c:pt idx="8428">
                  <c:v>3174</c:v>
                </c:pt>
                <c:pt idx="8429">
                  <c:v>3174</c:v>
                </c:pt>
                <c:pt idx="8430">
                  <c:v>3175</c:v>
                </c:pt>
                <c:pt idx="8431">
                  <c:v>3176</c:v>
                </c:pt>
                <c:pt idx="8432">
                  <c:v>3177</c:v>
                </c:pt>
                <c:pt idx="8433">
                  <c:v>3178</c:v>
                </c:pt>
                <c:pt idx="8434">
                  <c:v>3179</c:v>
                </c:pt>
                <c:pt idx="8435">
                  <c:v>3180</c:v>
                </c:pt>
                <c:pt idx="8436">
                  <c:v>3180</c:v>
                </c:pt>
                <c:pt idx="8437">
                  <c:v>3181</c:v>
                </c:pt>
                <c:pt idx="8438">
                  <c:v>3182</c:v>
                </c:pt>
                <c:pt idx="8439">
                  <c:v>3183</c:v>
                </c:pt>
                <c:pt idx="8440">
                  <c:v>3184</c:v>
                </c:pt>
                <c:pt idx="8441">
                  <c:v>3185</c:v>
                </c:pt>
                <c:pt idx="8442">
                  <c:v>3186</c:v>
                </c:pt>
                <c:pt idx="8443">
                  <c:v>3187</c:v>
                </c:pt>
                <c:pt idx="8444">
                  <c:v>3188</c:v>
                </c:pt>
                <c:pt idx="8445">
                  <c:v>3189</c:v>
                </c:pt>
                <c:pt idx="8446">
                  <c:v>3190</c:v>
                </c:pt>
                <c:pt idx="8447">
                  <c:v>3191</c:v>
                </c:pt>
                <c:pt idx="8448">
                  <c:v>3192</c:v>
                </c:pt>
                <c:pt idx="8449">
                  <c:v>3192</c:v>
                </c:pt>
                <c:pt idx="8450">
                  <c:v>3192</c:v>
                </c:pt>
                <c:pt idx="8451">
                  <c:v>3193</c:v>
                </c:pt>
                <c:pt idx="8452">
                  <c:v>3194</c:v>
                </c:pt>
                <c:pt idx="8453">
                  <c:v>3194</c:v>
                </c:pt>
                <c:pt idx="8454">
                  <c:v>3194</c:v>
                </c:pt>
                <c:pt idx="8455">
                  <c:v>3194</c:v>
                </c:pt>
                <c:pt idx="8456">
                  <c:v>3195</c:v>
                </c:pt>
                <c:pt idx="8457">
                  <c:v>3196</c:v>
                </c:pt>
                <c:pt idx="8458">
                  <c:v>3197</c:v>
                </c:pt>
                <c:pt idx="8459">
                  <c:v>3198</c:v>
                </c:pt>
                <c:pt idx="8460">
                  <c:v>3198</c:v>
                </c:pt>
                <c:pt idx="8461">
                  <c:v>3199</c:v>
                </c:pt>
                <c:pt idx="8462">
                  <c:v>3199</c:v>
                </c:pt>
                <c:pt idx="8463">
                  <c:v>3199</c:v>
                </c:pt>
                <c:pt idx="8464">
                  <c:v>3199</c:v>
                </c:pt>
                <c:pt idx="8465">
                  <c:v>3199</c:v>
                </c:pt>
                <c:pt idx="8466">
                  <c:v>3199</c:v>
                </c:pt>
                <c:pt idx="8467">
                  <c:v>3199</c:v>
                </c:pt>
                <c:pt idx="8468">
                  <c:v>3199</c:v>
                </c:pt>
                <c:pt idx="8469">
                  <c:v>3200</c:v>
                </c:pt>
                <c:pt idx="8470">
                  <c:v>3200</c:v>
                </c:pt>
                <c:pt idx="8471">
                  <c:v>3200</c:v>
                </c:pt>
                <c:pt idx="8472">
                  <c:v>3200</c:v>
                </c:pt>
                <c:pt idx="8473">
                  <c:v>3200</c:v>
                </c:pt>
                <c:pt idx="8474">
                  <c:v>3200</c:v>
                </c:pt>
                <c:pt idx="8475">
                  <c:v>3200</c:v>
                </c:pt>
                <c:pt idx="8476">
                  <c:v>3200</c:v>
                </c:pt>
                <c:pt idx="8477">
                  <c:v>3201</c:v>
                </c:pt>
                <c:pt idx="8478">
                  <c:v>3202</c:v>
                </c:pt>
                <c:pt idx="8479">
                  <c:v>3202</c:v>
                </c:pt>
                <c:pt idx="8480">
                  <c:v>3202</c:v>
                </c:pt>
                <c:pt idx="8481">
                  <c:v>3202</c:v>
                </c:pt>
                <c:pt idx="8482">
                  <c:v>3202</c:v>
                </c:pt>
                <c:pt idx="8483">
                  <c:v>3202</c:v>
                </c:pt>
                <c:pt idx="8484">
                  <c:v>3202</c:v>
                </c:pt>
                <c:pt idx="8485">
                  <c:v>3202</c:v>
                </c:pt>
                <c:pt idx="8486">
                  <c:v>3202</c:v>
                </c:pt>
                <c:pt idx="8487">
                  <c:v>3202</c:v>
                </c:pt>
                <c:pt idx="8488">
                  <c:v>3202</c:v>
                </c:pt>
                <c:pt idx="8489">
                  <c:v>3202</c:v>
                </c:pt>
                <c:pt idx="8490">
                  <c:v>3202</c:v>
                </c:pt>
                <c:pt idx="8491">
                  <c:v>3202</c:v>
                </c:pt>
                <c:pt idx="8492">
                  <c:v>3202</c:v>
                </c:pt>
                <c:pt idx="8493">
                  <c:v>3202</c:v>
                </c:pt>
                <c:pt idx="8494">
                  <c:v>3202</c:v>
                </c:pt>
                <c:pt idx="8495">
                  <c:v>3202</c:v>
                </c:pt>
                <c:pt idx="8496">
                  <c:v>3202</c:v>
                </c:pt>
                <c:pt idx="8497">
                  <c:v>3202</c:v>
                </c:pt>
                <c:pt idx="8498">
                  <c:v>3202</c:v>
                </c:pt>
                <c:pt idx="8499">
                  <c:v>3202</c:v>
                </c:pt>
                <c:pt idx="8500">
                  <c:v>3202</c:v>
                </c:pt>
                <c:pt idx="8501">
                  <c:v>3202</c:v>
                </c:pt>
                <c:pt idx="8502">
                  <c:v>3202</c:v>
                </c:pt>
                <c:pt idx="8503">
                  <c:v>3202</c:v>
                </c:pt>
                <c:pt idx="8504">
                  <c:v>3202</c:v>
                </c:pt>
                <c:pt idx="8505">
                  <c:v>3203</c:v>
                </c:pt>
                <c:pt idx="8506">
                  <c:v>3203</c:v>
                </c:pt>
                <c:pt idx="8507">
                  <c:v>3203</c:v>
                </c:pt>
                <c:pt idx="8508">
                  <c:v>3203</c:v>
                </c:pt>
                <c:pt idx="8509">
                  <c:v>3203</c:v>
                </c:pt>
                <c:pt idx="8510">
                  <c:v>3203</c:v>
                </c:pt>
                <c:pt idx="8511">
                  <c:v>3203</c:v>
                </c:pt>
                <c:pt idx="8512">
                  <c:v>3203</c:v>
                </c:pt>
                <c:pt idx="8513">
                  <c:v>3203</c:v>
                </c:pt>
                <c:pt idx="8514">
                  <c:v>3203</c:v>
                </c:pt>
                <c:pt idx="8515">
                  <c:v>3203</c:v>
                </c:pt>
                <c:pt idx="8516">
                  <c:v>3203</c:v>
                </c:pt>
                <c:pt idx="8517">
                  <c:v>3203</c:v>
                </c:pt>
                <c:pt idx="8518">
                  <c:v>3203</c:v>
                </c:pt>
                <c:pt idx="8519">
                  <c:v>3203</c:v>
                </c:pt>
                <c:pt idx="8520">
                  <c:v>3203</c:v>
                </c:pt>
                <c:pt idx="8521">
                  <c:v>3203</c:v>
                </c:pt>
                <c:pt idx="8522">
                  <c:v>3203</c:v>
                </c:pt>
                <c:pt idx="8523">
                  <c:v>3203</c:v>
                </c:pt>
                <c:pt idx="8524">
                  <c:v>3203</c:v>
                </c:pt>
                <c:pt idx="8525">
                  <c:v>3203</c:v>
                </c:pt>
                <c:pt idx="8526">
                  <c:v>3203</c:v>
                </c:pt>
                <c:pt idx="8527">
                  <c:v>3203</c:v>
                </c:pt>
                <c:pt idx="8528">
                  <c:v>3203</c:v>
                </c:pt>
                <c:pt idx="8529">
                  <c:v>3203</c:v>
                </c:pt>
                <c:pt idx="8530">
                  <c:v>3203</c:v>
                </c:pt>
                <c:pt idx="8531">
                  <c:v>3203</c:v>
                </c:pt>
                <c:pt idx="8532">
                  <c:v>3203</c:v>
                </c:pt>
                <c:pt idx="8533">
                  <c:v>3203</c:v>
                </c:pt>
                <c:pt idx="8534">
                  <c:v>3204</c:v>
                </c:pt>
                <c:pt idx="8535">
                  <c:v>3204</c:v>
                </c:pt>
                <c:pt idx="8536">
                  <c:v>3204</c:v>
                </c:pt>
                <c:pt idx="8537">
                  <c:v>3204</c:v>
                </c:pt>
                <c:pt idx="8538">
                  <c:v>3204</c:v>
                </c:pt>
                <c:pt idx="8539">
                  <c:v>3205</c:v>
                </c:pt>
                <c:pt idx="8540">
                  <c:v>3206</c:v>
                </c:pt>
                <c:pt idx="8541">
                  <c:v>3206</c:v>
                </c:pt>
                <c:pt idx="8542">
                  <c:v>3207</c:v>
                </c:pt>
                <c:pt idx="8543">
                  <c:v>3208</c:v>
                </c:pt>
                <c:pt idx="8544">
                  <c:v>3208</c:v>
                </c:pt>
                <c:pt idx="8545">
                  <c:v>3208</c:v>
                </c:pt>
                <c:pt idx="8546">
                  <c:v>3208</c:v>
                </c:pt>
                <c:pt idx="8547">
                  <c:v>3208</c:v>
                </c:pt>
                <c:pt idx="8548">
                  <c:v>3208</c:v>
                </c:pt>
                <c:pt idx="8549">
                  <c:v>3208</c:v>
                </c:pt>
                <c:pt idx="8550">
                  <c:v>3208</c:v>
                </c:pt>
                <c:pt idx="8551">
                  <c:v>3208</c:v>
                </c:pt>
                <c:pt idx="8552">
                  <c:v>3208</c:v>
                </c:pt>
                <c:pt idx="8553">
                  <c:v>3208</c:v>
                </c:pt>
                <c:pt idx="8554">
                  <c:v>3208</c:v>
                </c:pt>
                <c:pt idx="8555">
                  <c:v>3208</c:v>
                </c:pt>
                <c:pt idx="8556">
                  <c:v>3208</c:v>
                </c:pt>
                <c:pt idx="8557">
                  <c:v>3208</c:v>
                </c:pt>
                <c:pt idx="8558">
                  <c:v>3208</c:v>
                </c:pt>
                <c:pt idx="8559">
                  <c:v>3208</c:v>
                </c:pt>
                <c:pt idx="8560">
                  <c:v>3208</c:v>
                </c:pt>
                <c:pt idx="8561">
                  <c:v>3208</c:v>
                </c:pt>
                <c:pt idx="8562">
                  <c:v>3208</c:v>
                </c:pt>
                <c:pt idx="8563">
                  <c:v>3208</c:v>
                </c:pt>
                <c:pt idx="8564">
                  <c:v>3208</c:v>
                </c:pt>
                <c:pt idx="8565">
                  <c:v>3208</c:v>
                </c:pt>
                <c:pt idx="8566">
                  <c:v>3208</c:v>
                </c:pt>
                <c:pt idx="8567">
                  <c:v>3208</c:v>
                </c:pt>
                <c:pt idx="8568">
                  <c:v>3208</c:v>
                </c:pt>
                <c:pt idx="8569">
                  <c:v>3208</c:v>
                </c:pt>
                <c:pt idx="8570">
                  <c:v>3208</c:v>
                </c:pt>
                <c:pt idx="8571">
                  <c:v>3208</c:v>
                </c:pt>
                <c:pt idx="8572">
                  <c:v>3208</c:v>
                </c:pt>
                <c:pt idx="8573">
                  <c:v>3208</c:v>
                </c:pt>
                <c:pt idx="8574">
                  <c:v>3209</c:v>
                </c:pt>
                <c:pt idx="8575">
                  <c:v>3209</c:v>
                </c:pt>
                <c:pt idx="8576">
                  <c:v>3209</c:v>
                </c:pt>
                <c:pt idx="8577">
                  <c:v>3209</c:v>
                </c:pt>
                <c:pt idx="8578">
                  <c:v>3210</c:v>
                </c:pt>
                <c:pt idx="8579">
                  <c:v>3211</c:v>
                </c:pt>
                <c:pt idx="8580">
                  <c:v>3212</c:v>
                </c:pt>
                <c:pt idx="8581">
                  <c:v>3213</c:v>
                </c:pt>
                <c:pt idx="8582">
                  <c:v>3213</c:v>
                </c:pt>
                <c:pt idx="8583">
                  <c:v>3213</c:v>
                </c:pt>
                <c:pt idx="8584">
                  <c:v>3213</c:v>
                </c:pt>
                <c:pt idx="8585">
                  <c:v>3213</c:v>
                </c:pt>
                <c:pt idx="8586">
                  <c:v>3213</c:v>
                </c:pt>
                <c:pt idx="8587">
                  <c:v>3213</c:v>
                </c:pt>
                <c:pt idx="8588">
                  <c:v>3213</c:v>
                </c:pt>
                <c:pt idx="8589">
                  <c:v>3213</c:v>
                </c:pt>
                <c:pt idx="8590">
                  <c:v>3213</c:v>
                </c:pt>
                <c:pt idx="8591">
                  <c:v>3214</c:v>
                </c:pt>
                <c:pt idx="8592">
                  <c:v>3215</c:v>
                </c:pt>
                <c:pt idx="8593">
                  <c:v>3216</c:v>
                </c:pt>
                <c:pt idx="8594">
                  <c:v>3217</c:v>
                </c:pt>
                <c:pt idx="8595">
                  <c:v>3217</c:v>
                </c:pt>
                <c:pt idx="8596">
                  <c:v>3217</c:v>
                </c:pt>
                <c:pt idx="8597">
                  <c:v>3218</c:v>
                </c:pt>
                <c:pt idx="8598">
                  <c:v>3219</c:v>
                </c:pt>
                <c:pt idx="8599">
                  <c:v>3219</c:v>
                </c:pt>
                <c:pt idx="8600">
                  <c:v>3219</c:v>
                </c:pt>
                <c:pt idx="8601">
                  <c:v>3220</c:v>
                </c:pt>
                <c:pt idx="8602">
                  <c:v>3221</c:v>
                </c:pt>
                <c:pt idx="8603">
                  <c:v>3222</c:v>
                </c:pt>
                <c:pt idx="8604">
                  <c:v>3223</c:v>
                </c:pt>
                <c:pt idx="8605">
                  <c:v>3224</c:v>
                </c:pt>
                <c:pt idx="8606">
                  <c:v>3225</c:v>
                </c:pt>
                <c:pt idx="8607">
                  <c:v>3226</c:v>
                </c:pt>
                <c:pt idx="8608">
                  <c:v>3227</c:v>
                </c:pt>
                <c:pt idx="8609">
                  <c:v>3228</c:v>
                </c:pt>
                <c:pt idx="8610">
                  <c:v>3229</c:v>
                </c:pt>
                <c:pt idx="8611">
                  <c:v>3229</c:v>
                </c:pt>
                <c:pt idx="8612">
                  <c:v>3229</c:v>
                </c:pt>
                <c:pt idx="8613">
                  <c:v>3229</c:v>
                </c:pt>
                <c:pt idx="8614">
                  <c:v>3230</c:v>
                </c:pt>
                <c:pt idx="8615">
                  <c:v>3230</c:v>
                </c:pt>
                <c:pt idx="8616">
                  <c:v>3230</c:v>
                </c:pt>
                <c:pt idx="8617">
                  <c:v>3230</c:v>
                </c:pt>
                <c:pt idx="8618">
                  <c:v>3231</c:v>
                </c:pt>
                <c:pt idx="8619">
                  <c:v>3231</c:v>
                </c:pt>
                <c:pt idx="8620">
                  <c:v>3231</c:v>
                </c:pt>
                <c:pt idx="8621">
                  <c:v>3231</c:v>
                </c:pt>
                <c:pt idx="8622">
                  <c:v>3231</c:v>
                </c:pt>
                <c:pt idx="8623">
                  <c:v>3232</c:v>
                </c:pt>
                <c:pt idx="8624">
                  <c:v>3233</c:v>
                </c:pt>
                <c:pt idx="8625">
                  <c:v>3233</c:v>
                </c:pt>
                <c:pt idx="8626">
                  <c:v>3234</c:v>
                </c:pt>
                <c:pt idx="8627">
                  <c:v>3235</c:v>
                </c:pt>
                <c:pt idx="8628">
                  <c:v>3236</c:v>
                </c:pt>
                <c:pt idx="8629">
                  <c:v>3237</c:v>
                </c:pt>
                <c:pt idx="8630">
                  <c:v>3237</c:v>
                </c:pt>
                <c:pt idx="8631">
                  <c:v>3238</c:v>
                </c:pt>
                <c:pt idx="8632">
                  <c:v>3239</c:v>
                </c:pt>
                <c:pt idx="8633">
                  <c:v>3240</c:v>
                </c:pt>
                <c:pt idx="8634">
                  <c:v>3241</c:v>
                </c:pt>
                <c:pt idx="8635">
                  <c:v>3242</c:v>
                </c:pt>
                <c:pt idx="8636">
                  <c:v>3243</c:v>
                </c:pt>
                <c:pt idx="8637">
                  <c:v>3244</c:v>
                </c:pt>
                <c:pt idx="8638">
                  <c:v>3244</c:v>
                </c:pt>
                <c:pt idx="8639">
                  <c:v>3244</c:v>
                </c:pt>
                <c:pt idx="8640">
                  <c:v>3244</c:v>
                </c:pt>
                <c:pt idx="8641">
                  <c:v>3244</c:v>
                </c:pt>
                <c:pt idx="8642">
                  <c:v>3244</c:v>
                </c:pt>
                <c:pt idx="8643">
                  <c:v>3244</c:v>
                </c:pt>
                <c:pt idx="8644">
                  <c:v>3244</c:v>
                </c:pt>
                <c:pt idx="8645">
                  <c:v>3245</c:v>
                </c:pt>
                <c:pt idx="8646">
                  <c:v>3245</c:v>
                </c:pt>
                <c:pt idx="8647">
                  <c:v>3245</c:v>
                </c:pt>
                <c:pt idx="8648">
                  <c:v>3245</c:v>
                </c:pt>
                <c:pt idx="8649">
                  <c:v>3246</c:v>
                </c:pt>
                <c:pt idx="8650">
                  <c:v>3247</c:v>
                </c:pt>
                <c:pt idx="8651">
                  <c:v>3248</c:v>
                </c:pt>
                <c:pt idx="8652">
                  <c:v>3248</c:v>
                </c:pt>
                <c:pt idx="8653">
                  <c:v>3248</c:v>
                </c:pt>
                <c:pt idx="8654">
                  <c:v>3248</c:v>
                </c:pt>
                <c:pt idx="8655">
                  <c:v>3249</c:v>
                </c:pt>
                <c:pt idx="8656">
                  <c:v>3250</c:v>
                </c:pt>
                <c:pt idx="8657">
                  <c:v>3250</c:v>
                </c:pt>
                <c:pt idx="8658">
                  <c:v>3251</c:v>
                </c:pt>
                <c:pt idx="8659">
                  <c:v>3252</c:v>
                </c:pt>
                <c:pt idx="8660">
                  <c:v>3253</c:v>
                </c:pt>
                <c:pt idx="8661">
                  <c:v>3253</c:v>
                </c:pt>
                <c:pt idx="8662">
                  <c:v>3253</c:v>
                </c:pt>
                <c:pt idx="8663">
                  <c:v>3253</c:v>
                </c:pt>
                <c:pt idx="8664">
                  <c:v>3254</c:v>
                </c:pt>
                <c:pt idx="8665">
                  <c:v>3255</c:v>
                </c:pt>
                <c:pt idx="8666">
                  <c:v>3256</c:v>
                </c:pt>
                <c:pt idx="8667">
                  <c:v>3257</c:v>
                </c:pt>
                <c:pt idx="8668">
                  <c:v>3257</c:v>
                </c:pt>
                <c:pt idx="8669">
                  <c:v>3258</c:v>
                </c:pt>
                <c:pt idx="8670">
                  <c:v>3259</c:v>
                </c:pt>
                <c:pt idx="8671">
                  <c:v>3259</c:v>
                </c:pt>
                <c:pt idx="8672">
                  <c:v>3260</c:v>
                </c:pt>
                <c:pt idx="8673">
                  <c:v>3261</c:v>
                </c:pt>
                <c:pt idx="8674">
                  <c:v>3261</c:v>
                </c:pt>
                <c:pt idx="8675">
                  <c:v>3262</c:v>
                </c:pt>
                <c:pt idx="8676">
                  <c:v>3262</c:v>
                </c:pt>
                <c:pt idx="8677">
                  <c:v>3262</c:v>
                </c:pt>
                <c:pt idx="8678">
                  <c:v>3263</c:v>
                </c:pt>
                <c:pt idx="8679">
                  <c:v>3263</c:v>
                </c:pt>
                <c:pt idx="8680">
                  <c:v>3264</c:v>
                </c:pt>
                <c:pt idx="8681">
                  <c:v>3265</c:v>
                </c:pt>
                <c:pt idx="8682">
                  <c:v>3265</c:v>
                </c:pt>
                <c:pt idx="8683">
                  <c:v>3265</c:v>
                </c:pt>
                <c:pt idx="8684">
                  <c:v>3265</c:v>
                </c:pt>
                <c:pt idx="8685">
                  <c:v>3266</c:v>
                </c:pt>
                <c:pt idx="8686">
                  <c:v>3266</c:v>
                </c:pt>
                <c:pt idx="8687">
                  <c:v>3266</c:v>
                </c:pt>
                <c:pt idx="8688">
                  <c:v>3267</c:v>
                </c:pt>
                <c:pt idx="8689">
                  <c:v>3267</c:v>
                </c:pt>
                <c:pt idx="8690">
                  <c:v>3268</c:v>
                </c:pt>
                <c:pt idx="8691">
                  <c:v>3268</c:v>
                </c:pt>
                <c:pt idx="8692">
                  <c:v>3268</c:v>
                </c:pt>
                <c:pt idx="8693">
                  <c:v>3268</c:v>
                </c:pt>
                <c:pt idx="8694">
                  <c:v>3269</c:v>
                </c:pt>
                <c:pt idx="8695">
                  <c:v>3269</c:v>
                </c:pt>
                <c:pt idx="8696">
                  <c:v>3269</c:v>
                </c:pt>
                <c:pt idx="8697">
                  <c:v>3269</c:v>
                </c:pt>
                <c:pt idx="8698">
                  <c:v>3270</c:v>
                </c:pt>
                <c:pt idx="8699">
                  <c:v>3270</c:v>
                </c:pt>
                <c:pt idx="8700">
                  <c:v>3270</c:v>
                </c:pt>
                <c:pt idx="8701">
                  <c:v>3270</c:v>
                </c:pt>
                <c:pt idx="8702">
                  <c:v>3270</c:v>
                </c:pt>
                <c:pt idx="8703">
                  <c:v>3270</c:v>
                </c:pt>
                <c:pt idx="8704">
                  <c:v>3270</c:v>
                </c:pt>
                <c:pt idx="8705">
                  <c:v>3270</c:v>
                </c:pt>
                <c:pt idx="8706">
                  <c:v>3270</c:v>
                </c:pt>
                <c:pt idx="8707">
                  <c:v>3270</c:v>
                </c:pt>
                <c:pt idx="8708">
                  <c:v>3270</c:v>
                </c:pt>
                <c:pt idx="8709">
                  <c:v>3270</c:v>
                </c:pt>
                <c:pt idx="8710">
                  <c:v>3270</c:v>
                </c:pt>
                <c:pt idx="8711">
                  <c:v>3270</c:v>
                </c:pt>
                <c:pt idx="8712">
                  <c:v>3270</c:v>
                </c:pt>
                <c:pt idx="8713">
                  <c:v>3270</c:v>
                </c:pt>
                <c:pt idx="8714">
                  <c:v>3270</c:v>
                </c:pt>
                <c:pt idx="8715">
                  <c:v>3270</c:v>
                </c:pt>
                <c:pt idx="8716">
                  <c:v>3270</c:v>
                </c:pt>
                <c:pt idx="8717">
                  <c:v>3270</c:v>
                </c:pt>
                <c:pt idx="8718">
                  <c:v>3271</c:v>
                </c:pt>
                <c:pt idx="8719">
                  <c:v>3272</c:v>
                </c:pt>
                <c:pt idx="8720">
                  <c:v>3272</c:v>
                </c:pt>
                <c:pt idx="8721">
                  <c:v>3272</c:v>
                </c:pt>
                <c:pt idx="8722">
                  <c:v>3272</c:v>
                </c:pt>
                <c:pt idx="8723">
                  <c:v>3272</c:v>
                </c:pt>
                <c:pt idx="8724">
                  <c:v>3272</c:v>
                </c:pt>
                <c:pt idx="8725">
                  <c:v>3273</c:v>
                </c:pt>
                <c:pt idx="8726">
                  <c:v>3274</c:v>
                </c:pt>
                <c:pt idx="8727">
                  <c:v>3274</c:v>
                </c:pt>
                <c:pt idx="8728">
                  <c:v>3274</c:v>
                </c:pt>
                <c:pt idx="8729">
                  <c:v>3274</c:v>
                </c:pt>
                <c:pt idx="8730">
                  <c:v>3274</c:v>
                </c:pt>
                <c:pt idx="8731">
                  <c:v>3274</c:v>
                </c:pt>
                <c:pt idx="8732">
                  <c:v>3274</c:v>
                </c:pt>
                <c:pt idx="8733">
                  <c:v>3274</c:v>
                </c:pt>
                <c:pt idx="8734">
                  <c:v>3274</c:v>
                </c:pt>
                <c:pt idx="8735">
                  <c:v>3274</c:v>
                </c:pt>
                <c:pt idx="8736">
                  <c:v>3274</c:v>
                </c:pt>
                <c:pt idx="8737">
                  <c:v>3274</c:v>
                </c:pt>
                <c:pt idx="8738">
                  <c:v>3274</c:v>
                </c:pt>
                <c:pt idx="8739">
                  <c:v>3274</c:v>
                </c:pt>
                <c:pt idx="8740">
                  <c:v>3274</c:v>
                </c:pt>
                <c:pt idx="8741">
                  <c:v>3274</c:v>
                </c:pt>
                <c:pt idx="8742">
                  <c:v>3274</c:v>
                </c:pt>
                <c:pt idx="8743">
                  <c:v>3274</c:v>
                </c:pt>
                <c:pt idx="8744">
                  <c:v>3274</c:v>
                </c:pt>
                <c:pt idx="8745">
                  <c:v>3274</c:v>
                </c:pt>
                <c:pt idx="8746">
                  <c:v>3274</c:v>
                </c:pt>
                <c:pt idx="8747">
                  <c:v>3274</c:v>
                </c:pt>
                <c:pt idx="8748">
                  <c:v>3274</c:v>
                </c:pt>
                <c:pt idx="8749">
                  <c:v>3274</c:v>
                </c:pt>
                <c:pt idx="8750">
                  <c:v>3274</c:v>
                </c:pt>
                <c:pt idx="8751">
                  <c:v>3274</c:v>
                </c:pt>
                <c:pt idx="8752">
                  <c:v>3274</c:v>
                </c:pt>
                <c:pt idx="8753">
                  <c:v>3274</c:v>
                </c:pt>
                <c:pt idx="8754">
                  <c:v>3275</c:v>
                </c:pt>
                <c:pt idx="8755">
                  <c:v>3275</c:v>
                </c:pt>
                <c:pt idx="8756">
                  <c:v>3275</c:v>
                </c:pt>
                <c:pt idx="8757">
                  <c:v>3275</c:v>
                </c:pt>
                <c:pt idx="8758">
                  <c:v>3275</c:v>
                </c:pt>
                <c:pt idx="8759">
                  <c:v>3275</c:v>
                </c:pt>
                <c:pt idx="8760">
                  <c:v>3275</c:v>
                </c:pt>
                <c:pt idx="8761">
                  <c:v>3275</c:v>
                </c:pt>
                <c:pt idx="8762">
                  <c:v>3275</c:v>
                </c:pt>
                <c:pt idx="8763">
                  <c:v>3275</c:v>
                </c:pt>
                <c:pt idx="8764">
                  <c:v>3275</c:v>
                </c:pt>
                <c:pt idx="8765">
                  <c:v>3275</c:v>
                </c:pt>
                <c:pt idx="8766">
                  <c:v>3275</c:v>
                </c:pt>
                <c:pt idx="8767">
                  <c:v>3275</c:v>
                </c:pt>
                <c:pt idx="8768">
                  <c:v>3276</c:v>
                </c:pt>
                <c:pt idx="8769">
                  <c:v>3277</c:v>
                </c:pt>
                <c:pt idx="8770">
                  <c:v>3277</c:v>
                </c:pt>
                <c:pt idx="8771">
                  <c:v>3277</c:v>
                </c:pt>
                <c:pt idx="8772">
                  <c:v>3277</c:v>
                </c:pt>
                <c:pt idx="8773">
                  <c:v>3278</c:v>
                </c:pt>
                <c:pt idx="8774">
                  <c:v>3279</c:v>
                </c:pt>
                <c:pt idx="8775">
                  <c:v>3279</c:v>
                </c:pt>
                <c:pt idx="8776">
                  <c:v>3279</c:v>
                </c:pt>
                <c:pt idx="8777">
                  <c:v>3279</c:v>
                </c:pt>
                <c:pt idx="8778">
                  <c:v>3280</c:v>
                </c:pt>
                <c:pt idx="8779">
                  <c:v>3281</c:v>
                </c:pt>
                <c:pt idx="8780">
                  <c:v>3281</c:v>
                </c:pt>
                <c:pt idx="8781">
                  <c:v>3282</c:v>
                </c:pt>
                <c:pt idx="8782">
                  <c:v>3283</c:v>
                </c:pt>
                <c:pt idx="8783">
                  <c:v>3283</c:v>
                </c:pt>
                <c:pt idx="8784">
                  <c:v>3284</c:v>
                </c:pt>
                <c:pt idx="8785">
                  <c:v>3285</c:v>
                </c:pt>
                <c:pt idx="8786">
                  <c:v>3286</c:v>
                </c:pt>
                <c:pt idx="8787">
                  <c:v>3287</c:v>
                </c:pt>
                <c:pt idx="8788">
                  <c:v>3287</c:v>
                </c:pt>
                <c:pt idx="8789">
                  <c:v>3287</c:v>
                </c:pt>
                <c:pt idx="8790">
                  <c:v>3287</c:v>
                </c:pt>
                <c:pt idx="8791">
                  <c:v>3288</c:v>
                </c:pt>
                <c:pt idx="8792">
                  <c:v>3289</c:v>
                </c:pt>
                <c:pt idx="8793">
                  <c:v>3289</c:v>
                </c:pt>
                <c:pt idx="8794">
                  <c:v>3289</c:v>
                </c:pt>
                <c:pt idx="8795">
                  <c:v>3290</c:v>
                </c:pt>
                <c:pt idx="8796">
                  <c:v>3291</c:v>
                </c:pt>
                <c:pt idx="8797">
                  <c:v>3292</c:v>
                </c:pt>
                <c:pt idx="8798">
                  <c:v>3293</c:v>
                </c:pt>
                <c:pt idx="8799">
                  <c:v>3294</c:v>
                </c:pt>
                <c:pt idx="8800">
                  <c:v>3295</c:v>
                </c:pt>
                <c:pt idx="8801">
                  <c:v>3295</c:v>
                </c:pt>
                <c:pt idx="8802">
                  <c:v>3296</c:v>
                </c:pt>
                <c:pt idx="8803">
                  <c:v>3297</c:v>
                </c:pt>
                <c:pt idx="8804">
                  <c:v>3298</c:v>
                </c:pt>
                <c:pt idx="8805">
                  <c:v>3298</c:v>
                </c:pt>
                <c:pt idx="8806">
                  <c:v>3299</c:v>
                </c:pt>
                <c:pt idx="8807">
                  <c:v>3299</c:v>
                </c:pt>
                <c:pt idx="8808">
                  <c:v>3300</c:v>
                </c:pt>
                <c:pt idx="8809">
                  <c:v>3301</c:v>
                </c:pt>
                <c:pt idx="8810">
                  <c:v>3302</c:v>
                </c:pt>
                <c:pt idx="8811">
                  <c:v>3303</c:v>
                </c:pt>
                <c:pt idx="8812">
                  <c:v>3303</c:v>
                </c:pt>
                <c:pt idx="8813">
                  <c:v>3303</c:v>
                </c:pt>
                <c:pt idx="8814">
                  <c:v>3304</c:v>
                </c:pt>
                <c:pt idx="8815">
                  <c:v>3304</c:v>
                </c:pt>
                <c:pt idx="8816">
                  <c:v>3305</c:v>
                </c:pt>
                <c:pt idx="8817">
                  <c:v>3305</c:v>
                </c:pt>
                <c:pt idx="8818">
                  <c:v>3306</c:v>
                </c:pt>
                <c:pt idx="8819">
                  <c:v>3306</c:v>
                </c:pt>
                <c:pt idx="8820">
                  <c:v>3307</c:v>
                </c:pt>
                <c:pt idx="8821">
                  <c:v>3308</c:v>
                </c:pt>
                <c:pt idx="8822">
                  <c:v>3308</c:v>
                </c:pt>
                <c:pt idx="8823">
                  <c:v>3309</c:v>
                </c:pt>
                <c:pt idx="8824">
                  <c:v>3309</c:v>
                </c:pt>
                <c:pt idx="8825">
                  <c:v>3309</c:v>
                </c:pt>
                <c:pt idx="8826">
                  <c:v>3309</c:v>
                </c:pt>
                <c:pt idx="8827">
                  <c:v>3309</c:v>
                </c:pt>
                <c:pt idx="8828">
                  <c:v>3310</c:v>
                </c:pt>
                <c:pt idx="8829">
                  <c:v>3310</c:v>
                </c:pt>
                <c:pt idx="8830">
                  <c:v>3310</c:v>
                </c:pt>
                <c:pt idx="8831">
                  <c:v>3310</c:v>
                </c:pt>
                <c:pt idx="8832">
                  <c:v>3310</c:v>
                </c:pt>
                <c:pt idx="8833">
                  <c:v>3310</c:v>
                </c:pt>
                <c:pt idx="8834">
                  <c:v>3310</c:v>
                </c:pt>
                <c:pt idx="8835">
                  <c:v>3311</c:v>
                </c:pt>
                <c:pt idx="8836">
                  <c:v>3311</c:v>
                </c:pt>
                <c:pt idx="8837">
                  <c:v>3312</c:v>
                </c:pt>
                <c:pt idx="8838">
                  <c:v>3312</c:v>
                </c:pt>
                <c:pt idx="8839">
                  <c:v>3313</c:v>
                </c:pt>
                <c:pt idx="8840">
                  <c:v>3314</c:v>
                </c:pt>
                <c:pt idx="8841">
                  <c:v>3315</c:v>
                </c:pt>
                <c:pt idx="8842">
                  <c:v>3316</c:v>
                </c:pt>
                <c:pt idx="8843">
                  <c:v>3316</c:v>
                </c:pt>
                <c:pt idx="8844">
                  <c:v>3316</c:v>
                </c:pt>
                <c:pt idx="8845">
                  <c:v>3317</c:v>
                </c:pt>
                <c:pt idx="8846">
                  <c:v>3318</c:v>
                </c:pt>
                <c:pt idx="8847">
                  <c:v>3319</c:v>
                </c:pt>
                <c:pt idx="8848">
                  <c:v>3319</c:v>
                </c:pt>
                <c:pt idx="8849">
                  <c:v>3320</c:v>
                </c:pt>
                <c:pt idx="8850">
                  <c:v>3320</c:v>
                </c:pt>
                <c:pt idx="8851">
                  <c:v>3321</c:v>
                </c:pt>
                <c:pt idx="8852">
                  <c:v>3322</c:v>
                </c:pt>
                <c:pt idx="8853">
                  <c:v>3322</c:v>
                </c:pt>
                <c:pt idx="8854">
                  <c:v>3323</c:v>
                </c:pt>
                <c:pt idx="8855">
                  <c:v>3324</c:v>
                </c:pt>
                <c:pt idx="8856">
                  <c:v>3325</c:v>
                </c:pt>
                <c:pt idx="8857">
                  <c:v>3326</c:v>
                </c:pt>
                <c:pt idx="8858">
                  <c:v>3326</c:v>
                </c:pt>
                <c:pt idx="8859">
                  <c:v>3326</c:v>
                </c:pt>
                <c:pt idx="8860">
                  <c:v>3326</c:v>
                </c:pt>
                <c:pt idx="8861">
                  <c:v>3327</c:v>
                </c:pt>
                <c:pt idx="8862">
                  <c:v>3328</c:v>
                </c:pt>
                <c:pt idx="8863">
                  <c:v>3329</c:v>
                </c:pt>
                <c:pt idx="8864">
                  <c:v>3330</c:v>
                </c:pt>
                <c:pt idx="8865">
                  <c:v>3331</c:v>
                </c:pt>
                <c:pt idx="8866">
                  <c:v>3332</c:v>
                </c:pt>
                <c:pt idx="8867">
                  <c:v>3333</c:v>
                </c:pt>
                <c:pt idx="8868">
                  <c:v>3333</c:v>
                </c:pt>
                <c:pt idx="8869">
                  <c:v>3334</c:v>
                </c:pt>
                <c:pt idx="8870">
                  <c:v>3335</c:v>
                </c:pt>
                <c:pt idx="8871">
                  <c:v>3335</c:v>
                </c:pt>
                <c:pt idx="8872">
                  <c:v>3335</c:v>
                </c:pt>
                <c:pt idx="8873">
                  <c:v>3335</c:v>
                </c:pt>
                <c:pt idx="8874">
                  <c:v>3335</c:v>
                </c:pt>
                <c:pt idx="8875">
                  <c:v>3335</c:v>
                </c:pt>
                <c:pt idx="8876">
                  <c:v>3335</c:v>
                </c:pt>
                <c:pt idx="8877">
                  <c:v>3335</c:v>
                </c:pt>
                <c:pt idx="8878">
                  <c:v>3335</c:v>
                </c:pt>
                <c:pt idx="8879">
                  <c:v>3335</c:v>
                </c:pt>
                <c:pt idx="8880">
                  <c:v>3335</c:v>
                </c:pt>
                <c:pt idx="8881">
                  <c:v>3335</c:v>
                </c:pt>
                <c:pt idx="8882">
                  <c:v>3335</c:v>
                </c:pt>
                <c:pt idx="8883">
                  <c:v>3335</c:v>
                </c:pt>
                <c:pt idx="8884">
                  <c:v>3335</c:v>
                </c:pt>
                <c:pt idx="8885">
                  <c:v>3335</c:v>
                </c:pt>
                <c:pt idx="8886">
                  <c:v>3335</c:v>
                </c:pt>
                <c:pt idx="8887">
                  <c:v>3335</c:v>
                </c:pt>
                <c:pt idx="8888">
                  <c:v>3335</c:v>
                </c:pt>
                <c:pt idx="8889">
                  <c:v>3335</c:v>
                </c:pt>
                <c:pt idx="8890">
                  <c:v>3335</c:v>
                </c:pt>
                <c:pt idx="8891">
                  <c:v>3336</c:v>
                </c:pt>
                <c:pt idx="8892">
                  <c:v>3337</c:v>
                </c:pt>
                <c:pt idx="8893">
                  <c:v>3338</c:v>
                </c:pt>
                <c:pt idx="8894">
                  <c:v>3338</c:v>
                </c:pt>
                <c:pt idx="8895">
                  <c:v>3338</c:v>
                </c:pt>
                <c:pt idx="8896">
                  <c:v>3338</c:v>
                </c:pt>
                <c:pt idx="8897">
                  <c:v>3339</c:v>
                </c:pt>
                <c:pt idx="8898">
                  <c:v>3340</c:v>
                </c:pt>
                <c:pt idx="8899">
                  <c:v>3341</c:v>
                </c:pt>
                <c:pt idx="8900">
                  <c:v>3342</c:v>
                </c:pt>
                <c:pt idx="8901">
                  <c:v>3343</c:v>
                </c:pt>
                <c:pt idx="8902">
                  <c:v>3343</c:v>
                </c:pt>
                <c:pt idx="8903">
                  <c:v>3343</c:v>
                </c:pt>
                <c:pt idx="8904">
                  <c:v>3343</c:v>
                </c:pt>
                <c:pt idx="8905">
                  <c:v>3343</c:v>
                </c:pt>
                <c:pt idx="8906">
                  <c:v>3343</c:v>
                </c:pt>
                <c:pt idx="8907">
                  <c:v>3343</c:v>
                </c:pt>
                <c:pt idx="8908">
                  <c:v>3343</c:v>
                </c:pt>
                <c:pt idx="8909">
                  <c:v>3344</c:v>
                </c:pt>
                <c:pt idx="8910">
                  <c:v>3344</c:v>
                </c:pt>
                <c:pt idx="8911">
                  <c:v>3344</c:v>
                </c:pt>
                <c:pt idx="8912">
                  <c:v>3344</c:v>
                </c:pt>
                <c:pt idx="8913">
                  <c:v>3344</c:v>
                </c:pt>
                <c:pt idx="8914">
                  <c:v>3344</c:v>
                </c:pt>
                <c:pt idx="8915">
                  <c:v>3344</c:v>
                </c:pt>
                <c:pt idx="8916">
                  <c:v>3344</c:v>
                </c:pt>
                <c:pt idx="8917">
                  <c:v>3344</c:v>
                </c:pt>
                <c:pt idx="8918">
                  <c:v>3344</c:v>
                </c:pt>
                <c:pt idx="8919">
                  <c:v>3344</c:v>
                </c:pt>
                <c:pt idx="8920">
                  <c:v>3344</c:v>
                </c:pt>
                <c:pt idx="8921">
                  <c:v>3344</c:v>
                </c:pt>
                <c:pt idx="8922">
                  <c:v>3344</c:v>
                </c:pt>
                <c:pt idx="8923">
                  <c:v>3344</c:v>
                </c:pt>
                <c:pt idx="8924">
                  <c:v>3344</c:v>
                </c:pt>
                <c:pt idx="8925">
                  <c:v>3344</c:v>
                </c:pt>
                <c:pt idx="8926">
                  <c:v>3345</c:v>
                </c:pt>
                <c:pt idx="8927">
                  <c:v>3345</c:v>
                </c:pt>
                <c:pt idx="8928">
                  <c:v>3346</c:v>
                </c:pt>
                <c:pt idx="8929">
                  <c:v>3347</c:v>
                </c:pt>
                <c:pt idx="8930">
                  <c:v>3348</c:v>
                </c:pt>
                <c:pt idx="8931">
                  <c:v>3349</c:v>
                </c:pt>
                <c:pt idx="8932">
                  <c:v>3349</c:v>
                </c:pt>
                <c:pt idx="8933">
                  <c:v>3350</c:v>
                </c:pt>
                <c:pt idx="8934">
                  <c:v>3350</c:v>
                </c:pt>
                <c:pt idx="8935">
                  <c:v>3351</c:v>
                </c:pt>
                <c:pt idx="8936">
                  <c:v>3352</c:v>
                </c:pt>
                <c:pt idx="8937">
                  <c:v>3352</c:v>
                </c:pt>
                <c:pt idx="8938">
                  <c:v>3352</c:v>
                </c:pt>
                <c:pt idx="8939">
                  <c:v>3353</c:v>
                </c:pt>
                <c:pt idx="8940">
                  <c:v>3354</c:v>
                </c:pt>
                <c:pt idx="8941">
                  <c:v>3355</c:v>
                </c:pt>
                <c:pt idx="8942">
                  <c:v>3356</c:v>
                </c:pt>
                <c:pt idx="8943">
                  <c:v>3357</c:v>
                </c:pt>
                <c:pt idx="8944">
                  <c:v>3357</c:v>
                </c:pt>
                <c:pt idx="8945">
                  <c:v>3358</c:v>
                </c:pt>
                <c:pt idx="8946">
                  <c:v>3358</c:v>
                </c:pt>
                <c:pt idx="8947">
                  <c:v>3358</c:v>
                </c:pt>
                <c:pt idx="8948">
                  <c:v>3358</c:v>
                </c:pt>
                <c:pt idx="8949">
                  <c:v>3359</c:v>
                </c:pt>
                <c:pt idx="8950">
                  <c:v>3360</c:v>
                </c:pt>
                <c:pt idx="8951">
                  <c:v>3361</c:v>
                </c:pt>
                <c:pt idx="8952">
                  <c:v>3361</c:v>
                </c:pt>
                <c:pt idx="8953">
                  <c:v>3362</c:v>
                </c:pt>
                <c:pt idx="8954">
                  <c:v>3363</c:v>
                </c:pt>
                <c:pt idx="8955">
                  <c:v>3363</c:v>
                </c:pt>
                <c:pt idx="8956">
                  <c:v>3364</c:v>
                </c:pt>
                <c:pt idx="8957">
                  <c:v>3364</c:v>
                </c:pt>
                <c:pt idx="8958">
                  <c:v>3364</c:v>
                </c:pt>
                <c:pt idx="8959">
                  <c:v>3364</c:v>
                </c:pt>
                <c:pt idx="8960">
                  <c:v>3364</c:v>
                </c:pt>
                <c:pt idx="8961">
                  <c:v>3365</c:v>
                </c:pt>
                <c:pt idx="8962">
                  <c:v>3366</c:v>
                </c:pt>
                <c:pt idx="8963">
                  <c:v>3366</c:v>
                </c:pt>
                <c:pt idx="8964">
                  <c:v>3367</c:v>
                </c:pt>
                <c:pt idx="8965">
                  <c:v>3367</c:v>
                </c:pt>
                <c:pt idx="8966">
                  <c:v>3368</c:v>
                </c:pt>
                <c:pt idx="8967">
                  <c:v>3368</c:v>
                </c:pt>
                <c:pt idx="8968">
                  <c:v>3368</c:v>
                </c:pt>
                <c:pt idx="8969">
                  <c:v>3368</c:v>
                </c:pt>
                <c:pt idx="8970">
                  <c:v>3368</c:v>
                </c:pt>
                <c:pt idx="8971">
                  <c:v>3369</c:v>
                </c:pt>
                <c:pt idx="8972">
                  <c:v>3370</c:v>
                </c:pt>
                <c:pt idx="8973">
                  <c:v>3370</c:v>
                </c:pt>
                <c:pt idx="8974">
                  <c:v>3371</c:v>
                </c:pt>
                <c:pt idx="8975">
                  <c:v>3372</c:v>
                </c:pt>
                <c:pt idx="8976">
                  <c:v>3373</c:v>
                </c:pt>
                <c:pt idx="8977">
                  <c:v>3374</c:v>
                </c:pt>
                <c:pt idx="8978">
                  <c:v>3375</c:v>
                </c:pt>
                <c:pt idx="8979">
                  <c:v>3376</c:v>
                </c:pt>
                <c:pt idx="8980">
                  <c:v>3377</c:v>
                </c:pt>
                <c:pt idx="8981">
                  <c:v>3378</c:v>
                </c:pt>
                <c:pt idx="8982">
                  <c:v>3379</c:v>
                </c:pt>
                <c:pt idx="8983">
                  <c:v>3380</c:v>
                </c:pt>
                <c:pt idx="8984">
                  <c:v>3381</c:v>
                </c:pt>
                <c:pt idx="8985">
                  <c:v>3382</c:v>
                </c:pt>
                <c:pt idx="8986">
                  <c:v>3383</c:v>
                </c:pt>
                <c:pt idx="8987">
                  <c:v>3384</c:v>
                </c:pt>
                <c:pt idx="8988">
                  <c:v>3385</c:v>
                </c:pt>
                <c:pt idx="8989">
                  <c:v>3386</c:v>
                </c:pt>
                <c:pt idx="8990">
                  <c:v>3387</c:v>
                </c:pt>
                <c:pt idx="8991">
                  <c:v>3387</c:v>
                </c:pt>
                <c:pt idx="8992">
                  <c:v>3387</c:v>
                </c:pt>
                <c:pt idx="8993">
                  <c:v>3388</c:v>
                </c:pt>
                <c:pt idx="8994">
                  <c:v>3388</c:v>
                </c:pt>
                <c:pt idx="8995">
                  <c:v>3388</c:v>
                </c:pt>
                <c:pt idx="8996">
                  <c:v>3388</c:v>
                </c:pt>
                <c:pt idx="8997">
                  <c:v>3388</c:v>
                </c:pt>
                <c:pt idx="8998">
                  <c:v>3389</c:v>
                </c:pt>
                <c:pt idx="8999">
                  <c:v>3390</c:v>
                </c:pt>
                <c:pt idx="9000">
                  <c:v>3391</c:v>
                </c:pt>
                <c:pt idx="9001">
                  <c:v>3392</c:v>
                </c:pt>
                <c:pt idx="9002">
                  <c:v>3393</c:v>
                </c:pt>
                <c:pt idx="9003">
                  <c:v>3394</c:v>
                </c:pt>
                <c:pt idx="9004">
                  <c:v>3395</c:v>
                </c:pt>
                <c:pt idx="9005">
                  <c:v>3395</c:v>
                </c:pt>
                <c:pt idx="9006">
                  <c:v>3396</c:v>
                </c:pt>
                <c:pt idx="9007">
                  <c:v>3397</c:v>
                </c:pt>
                <c:pt idx="9008">
                  <c:v>3398</c:v>
                </c:pt>
                <c:pt idx="9009">
                  <c:v>3398</c:v>
                </c:pt>
                <c:pt idx="9010">
                  <c:v>3399</c:v>
                </c:pt>
                <c:pt idx="9011">
                  <c:v>3400</c:v>
                </c:pt>
                <c:pt idx="9012">
                  <c:v>3400</c:v>
                </c:pt>
                <c:pt idx="9013">
                  <c:v>3400</c:v>
                </c:pt>
                <c:pt idx="9014">
                  <c:v>3400</c:v>
                </c:pt>
                <c:pt idx="9015">
                  <c:v>3401</c:v>
                </c:pt>
                <c:pt idx="9016">
                  <c:v>3401</c:v>
                </c:pt>
                <c:pt idx="9017">
                  <c:v>3402</c:v>
                </c:pt>
                <c:pt idx="9018">
                  <c:v>3403</c:v>
                </c:pt>
                <c:pt idx="9019">
                  <c:v>3404</c:v>
                </c:pt>
                <c:pt idx="9020">
                  <c:v>3405</c:v>
                </c:pt>
                <c:pt idx="9021">
                  <c:v>3405</c:v>
                </c:pt>
                <c:pt idx="9022">
                  <c:v>3406</c:v>
                </c:pt>
                <c:pt idx="9023">
                  <c:v>3407</c:v>
                </c:pt>
                <c:pt idx="9024">
                  <c:v>3407</c:v>
                </c:pt>
                <c:pt idx="9025">
                  <c:v>3408</c:v>
                </c:pt>
                <c:pt idx="9026">
                  <c:v>3409</c:v>
                </c:pt>
                <c:pt idx="9027">
                  <c:v>3409</c:v>
                </c:pt>
                <c:pt idx="9028">
                  <c:v>3409</c:v>
                </c:pt>
                <c:pt idx="9029">
                  <c:v>3409</c:v>
                </c:pt>
                <c:pt idx="9030">
                  <c:v>3409</c:v>
                </c:pt>
                <c:pt idx="9031">
                  <c:v>3410</c:v>
                </c:pt>
                <c:pt idx="9032">
                  <c:v>3410</c:v>
                </c:pt>
                <c:pt idx="9033">
                  <c:v>3411</c:v>
                </c:pt>
                <c:pt idx="9034">
                  <c:v>3411</c:v>
                </c:pt>
                <c:pt idx="9035">
                  <c:v>3412</c:v>
                </c:pt>
                <c:pt idx="9036">
                  <c:v>3413</c:v>
                </c:pt>
                <c:pt idx="9037">
                  <c:v>3413</c:v>
                </c:pt>
                <c:pt idx="9038">
                  <c:v>3413</c:v>
                </c:pt>
                <c:pt idx="9039">
                  <c:v>3414</c:v>
                </c:pt>
                <c:pt idx="9040">
                  <c:v>3415</c:v>
                </c:pt>
                <c:pt idx="9041">
                  <c:v>3416</c:v>
                </c:pt>
                <c:pt idx="9042">
                  <c:v>3417</c:v>
                </c:pt>
                <c:pt idx="9043">
                  <c:v>3418</c:v>
                </c:pt>
                <c:pt idx="9044">
                  <c:v>3419</c:v>
                </c:pt>
                <c:pt idx="9045">
                  <c:v>3420</c:v>
                </c:pt>
                <c:pt idx="9046">
                  <c:v>3421</c:v>
                </c:pt>
                <c:pt idx="9047">
                  <c:v>3422</c:v>
                </c:pt>
                <c:pt idx="9048">
                  <c:v>3423</c:v>
                </c:pt>
                <c:pt idx="9049">
                  <c:v>3424</c:v>
                </c:pt>
                <c:pt idx="9050">
                  <c:v>3424</c:v>
                </c:pt>
                <c:pt idx="9051">
                  <c:v>3425</c:v>
                </c:pt>
                <c:pt idx="9052">
                  <c:v>3425</c:v>
                </c:pt>
                <c:pt idx="9053">
                  <c:v>3426</c:v>
                </c:pt>
                <c:pt idx="9054">
                  <c:v>3426</c:v>
                </c:pt>
                <c:pt idx="9055">
                  <c:v>3426</c:v>
                </c:pt>
                <c:pt idx="9056">
                  <c:v>3426</c:v>
                </c:pt>
                <c:pt idx="9057">
                  <c:v>3427</c:v>
                </c:pt>
                <c:pt idx="9058">
                  <c:v>3427</c:v>
                </c:pt>
                <c:pt idx="9059">
                  <c:v>3428</c:v>
                </c:pt>
                <c:pt idx="9060">
                  <c:v>3429</c:v>
                </c:pt>
                <c:pt idx="9061">
                  <c:v>3430</c:v>
                </c:pt>
                <c:pt idx="9062">
                  <c:v>3431</c:v>
                </c:pt>
                <c:pt idx="9063">
                  <c:v>3432</c:v>
                </c:pt>
                <c:pt idx="9064">
                  <c:v>3432</c:v>
                </c:pt>
                <c:pt idx="9065">
                  <c:v>3433</c:v>
                </c:pt>
                <c:pt idx="9066">
                  <c:v>3433</c:v>
                </c:pt>
                <c:pt idx="9067">
                  <c:v>3433</c:v>
                </c:pt>
                <c:pt idx="9068">
                  <c:v>3433</c:v>
                </c:pt>
                <c:pt idx="9069">
                  <c:v>3433</c:v>
                </c:pt>
                <c:pt idx="9070">
                  <c:v>3433</c:v>
                </c:pt>
                <c:pt idx="9071">
                  <c:v>3433</c:v>
                </c:pt>
                <c:pt idx="9072">
                  <c:v>3434</c:v>
                </c:pt>
                <c:pt idx="9073">
                  <c:v>3435</c:v>
                </c:pt>
                <c:pt idx="9074">
                  <c:v>3436</c:v>
                </c:pt>
                <c:pt idx="9075">
                  <c:v>3436</c:v>
                </c:pt>
                <c:pt idx="9076">
                  <c:v>3436</c:v>
                </c:pt>
                <c:pt idx="9077">
                  <c:v>3437</c:v>
                </c:pt>
                <c:pt idx="9078">
                  <c:v>3438</c:v>
                </c:pt>
                <c:pt idx="9079">
                  <c:v>3439</c:v>
                </c:pt>
                <c:pt idx="9080">
                  <c:v>3440</c:v>
                </c:pt>
                <c:pt idx="9081">
                  <c:v>3441</c:v>
                </c:pt>
                <c:pt idx="9082">
                  <c:v>3441</c:v>
                </c:pt>
                <c:pt idx="9083">
                  <c:v>3441</c:v>
                </c:pt>
                <c:pt idx="9084">
                  <c:v>3441</c:v>
                </c:pt>
                <c:pt idx="9085">
                  <c:v>3442</c:v>
                </c:pt>
                <c:pt idx="9086">
                  <c:v>3442</c:v>
                </c:pt>
                <c:pt idx="9087">
                  <c:v>3443</c:v>
                </c:pt>
                <c:pt idx="9088">
                  <c:v>3444</c:v>
                </c:pt>
                <c:pt idx="9089">
                  <c:v>3444</c:v>
                </c:pt>
                <c:pt idx="9090">
                  <c:v>3444</c:v>
                </c:pt>
                <c:pt idx="9091">
                  <c:v>3444</c:v>
                </c:pt>
                <c:pt idx="9092">
                  <c:v>3444</c:v>
                </c:pt>
                <c:pt idx="9093">
                  <c:v>3444</c:v>
                </c:pt>
                <c:pt idx="9094">
                  <c:v>3444</c:v>
                </c:pt>
                <c:pt idx="9095">
                  <c:v>3444</c:v>
                </c:pt>
                <c:pt idx="9096">
                  <c:v>3444</c:v>
                </c:pt>
                <c:pt idx="9097">
                  <c:v>3445</c:v>
                </c:pt>
                <c:pt idx="9098">
                  <c:v>3445</c:v>
                </c:pt>
                <c:pt idx="9099">
                  <c:v>3445</c:v>
                </c:pt>
                <c:pt idx="9100">
                  <c:v>3445</c:v>
                </c:pt>
                <c:pt idx="9101">
                  <c:v>3446</c:v>
                </c:pt>
                <c:pt idx="9102">
                  <c:v>3446</c:v>
                </c:pt>
                <c:pt idx="9103">
                  <c:v>3447</c:v>
                </c:pt>
                <c:pt idx="9104">
                  <c:v>3447</c:v>
                </c:pt>
                <c:pt idx="9105">
                  <c:v>3447</c:v>
                </c:pt>
                <c:pt idx="9106">
                  <c:v>3448</c:v>
                </c:pt>
                <c:pt idx="9107">
                  <c:v>3448</c:v>
                </c:pt>
                <c:pt idx="9108">
                  <c:v>3449</c:v>
                </c:pt>
                <c:pt idx="9109">
                  <c:v>3450</c:v>
                </c:pt>
                <c:pt idx="9110">
                  <c:v>3450</c:v>
                </c:pt>
                <c:pt idx="9111">
                  <c:v>3451</c:v>
                </c:pt>
                <c:pt idx="9112">
                  <c:v>3452</c:v>
                </c:pt>
                <c:pt idx="9113">
                  <c:v>3452</c:v>
                </c:pt>
                <c:pt idx="9114">
                  <c:v>3452</c:v>
                </c:pt>
                <c:pt idx="9115">
                  <c:v>3452</c:v>
                </c:pt>
                <c:pt idx="9116">
                  <c:v>3452</c:v>
                </c:pt>
                <c:pt idx="9117">
                  <c:v>3453</c:v>
                </c:pt>
                <c:pt idx="9118">
                  <c:v>3453</c:v>
                </c:pt>
                <c:pt idx="9119">
                  <c:v>3454</c:v>
                </c:pt>
                <c:pt idx="9120">
                  <c:v>3454</c:v>
                </c:pt>
                <c:pt idx="9121">
                  <c:v>3455</c:v>
                </c:pt>
                <c:pt idx="9122">
                  <c:v>3456</c:v>
                </c:pt>
                <c:pt idx="9123">
                  <c:v>3457</c:v>
                </c:pt>
                <c:pt idx="9124">
                  <c:v>3458</c:v>
                </c:pt>
                <c:pt idx="9125">
                  <c:v>3459</c:v>
                </c:pt>
                <c:pt idx="9126">
                  <c:v>3460</c:v>
                </c:pt>
                <c:pt idx="9127">
                  <c:v>3460</c:v>
                </c:pt>
                <c:pt idx="9128">
                  <c:v>3461</c:v>
                </c:pt>
                <c:pt idx="9129">
                  <c:v>3462</c:v>
                </c:pt>
                <c:pt idx="9130">
                  <c:v>3462</c:v>
                </c:pt>
                <c:pt idx="9131">
                  <c:v>3463</c:v>
                </c:pt>
                <c:pt idx="9132">
                  <c:v>3463</c:v>
                </c:pt>
                <c:pt idx="9133">
                  <c:v>3464</c:v>
                </c:pt>
                <c:pt idx="9134">
                  <c:v>3464</c:v>
                </c:pt>
                <c:pt idx="9135">
                  <c:v>3465</c:v>
                </c:pt>
                <c:pt idx="9136">
                  <c:v>3466</c:v>
                </c:pt>
                <c:pt idx="9137">
                  <c:v>3467</c:v>
                </c:pt>
                <c:pt idx="9138">
                  <c:v>3468</c:v>
                </c:pt>
                <c:pt idx="9139">
                  <c:v>3468</c:v>
                </c:pt>
                <c:pt idx="9140">
                  <c:v>3468</c:v>
                </c:pt>
                <c:pt idx="9141">
                  <c:v>3469</c:v>
                </c:pt>
                <c:pt idx="9142">
                  <c:v>3470</c:v>
                </c:pt>
                <c:pt idx="9143">
                  <c:v>3470</c:v>
                </c:pt>
                <c:pt idx="9144">
                  <c:v>3471</c:v>
                </c:pt>
                <c:pt idx="9145">
                  <c:v>3472</c:v>
                </c:pt>
                <c:pt idx="9146">
                  <c:v>3472</c:v>
                </c:pt>
                <c:pt idx="9147">
                  <c:v>3472</c:v>
                </c:pt>
                <c:pt idx="9148">
                  <c:v>3472</c:v>
                </c:pt>
                <c:pt idx="9149">
                  <c:v>3473</c:v>
                </c:pt>
                <c:pt idx="9150">
                  <c:v>3473</c:v>
                </c:pt>
                <c:pt idx="9151">
                  <c:v>3473</c:v>
                </c:pt>
                <c:pt idx="9152">
                  <c:v>3474</c:v>
                </c:pt>
                <c:pt idx="9153">
                  <c:v>3475</c:v>
                </c:pt>
                <c:pt idx="9154">
                  <c:v>3476</c:v>
                </c:pt>
                <c:pt idx="9155">
                  <c:v>3477</c:v>
                </c:pt>
                <c:pt idx="9156">
                  <c:v>3477</c:v>
                </c:pt>
                <c:pt idx="9157">
                  <c:v>3477</c:v>
                </c:pt>
                <c:pt idx="9158">
                  <c:v>3477</c:v>
                </c:pt>
                <c:pt idx="9159">
                  <c:v>3477</c:v>
                </c:pt>
                <c:pt idx="9160">
                  <c:v>3478</c:v>
                </c:pt>
                <c:pt idx="9161">
                  <c:v>3479</c:v>
                </c:pt>
                <c:pt idx="9162">
                  <c:v>3480</c:v>
                </c:pt>
                <c:pt idx="9163">
                  <c:v>3480</c:v>
                </c:pt>
                <c:pt idx="9164">
                  <c:v>3481</c:v>
                </c:pt>
                <c:pt idx="9165">
                  <c:v>3481</c:v>
                </c:pt>
                <c:pt idx="9166">
                  <c:v>3482</c:v>
                </c:pt>
                <c:pt idx="9167">
                  <c:v>3482</c:v>
                </c:pt>
                <c:pt idx="9168">
                  <c:v>3483</c:v>
                </c:pt>
                <c:pt idx="9169">
                  <c:v>3484</c:v>
                </c:pt>
                <c:pt idx="9170">
                  <c:v>3485</c:v>
                </c:pt>
                <c:pt idx="9171">
                  <c:v>3486</c:v>
                </c:pt>
                <c:pt idx="9172">
                  <c:v>3486</c:v>
                </c:pt>
                <c:pt idx="9173">
                  <c:v>3487</c:v>
                </c:pt>
                <c:pt idx="9174">
                  <c:v>3488</c:v>
                </c:pt>
                <c:pt idx="9175">
                  <c:v>3489</c:v>
                </c:pt>
                <c:pt idx="9176">
                  <c:v>3490</c:v>
                </c:pt>
                <c:pt idx="9177">
                  <c:v>3491</c:v>
                </c:pt>
                <c:pt idx="9178">
                  <c:v>3492</c:v>
                </c:pt>
                <c:pt idx="9179">
                  <c:v>3493</c:v>
                </c:pt>
                <c:pt idx="9180">
                  <c:v>3494</c:v>
                </c:pt>
                <c:pt idx="9181">
                  <c:v>3495</c:v>
                </c:pt>
                <c:pt idx="9182">
                  <c:v>3495</c:v>
                </c:pt>
                <c:pt idx="9183">
                  <c:v>3495</c:v>
                </c:pt>
                <c:pt idx="9184">
                  <c:v>3496</c:v>
                </c:pt>
                <c:pt idx="9185">
                  <c:v>3497</c:v>
                </c:pt>
                <c:pt idx="9186">
                  <c:v>3498</c:v>
                </c:pt>
                <c:pt idx="9187">
                  <c:v>3498</c:v>
                </c:pt>
                <c:pt idx="9188">
                  <c:v>3499</c:v>
                </c:pt>
                <c:pt idx="9189">
                  <c:v>3500</c:v>
                </c:pt>
                <c:pt idx="9190">
                  <c:v>3500</c:v>
                </c:pt>
                <c:pt idx="9191">
                  <c:v>3501</c:v>
                </c:pt>
                <c:pt idx="9192">
                  <c:v>3502</c:v>
                </c:pt>
                <c:pt idx="9193">
                  <c:v>3502</c:v>
                </c:pt>
                <c:pt idx="9194">
                  <c:v>3503</c:v>
                </c:pt>
                <c:pt idx="9195">
                  <c:v>3503</c:v>
                </c:pt>
                <c:pt idx="9196">
                  <c:v>3503</c:v>
                </c:pt>
                <c:pt idx="9197">
                  <c:v>3504</c:v>
                </c:pt>
                <c:pt idx="9198">
                  <c:v>3504</c:v>
                </c:pt>
                <c:pt idx="9199">
                  <c:v>3504</c:v>
                </c:pt>
                <c:pt idx="9200">
                  <c:v>3505</c:v>
                </c:pt>
                <c:pt idx="9201">
                  <c:v>3505</c:v>
                </c:pt>
                <c:pt idx="9202">
                  <c:v>3506</c:v>
                </c:pt>
                <c:pt idx="9203">
                  <c:v>3507</c:v>
                </c:pt>
                <c:pt idx="9204">
                  <c:v>3508</c:v>
                </c:pt>
                <c:pt idx="9205">
                  <c:v>3509</c:v>
                </c:pt>
                <c:pt idx="9206">
                  <c:v>3510</c:v>
                </c:pt>
                <c:pt idx="9207">
                  <c:v>3511</c:v>
                </c:pt>
                <c:pt idx="9208">
                  <c:v>3512</c:v>
                </c:pt>
                <c:pt idx="9209">
                  <c:v>3513</c:v>
                </c:pt>
                <c:pt idx="9210">
                  <c:v>3513</c:v>
                </c:pt>
                <c:pt idx="9211">
                  <c:v>3513</c:v>
                </c:pt>
                <c:pt idx="9212">
                  <c:v>3514</c:v>
                </c:pt>
                <c:pt idx="9213">
                  <c:v>3515</c:v>
                </c:pt>
                <c:pt idx="9214">
                  <c:v>3515</c:v>
                </c:pt>
                <c:pt idx="9215">
                  <c:v>3516</c:v>
                </c:pt>
                <c:pt idx="9216">
                  <c:v>3516</c:v>
                </c:pt>
                <c:pt idx="9217">
                  <c:v>3516</c:v>
                </c:pt>
                <c:pt idx="9218">
                  <c:v>3517</c:v>
                </c:pt>
                <c:pt idx="9219">
                  <c:v>3518</c:v>
                </c:pt>
                <c:pt idx="9220">
                  <c:v>3518</c:v>
                </c:pt>
                <c:pt idx="9221">
                  <c:v>3518</c:v>
                </c:pt>
                <c:pt idx="9222">
                  <c:v>3519</c:v>
                </c:pt>
                <c:pt idx="9223">
                  <c:v>3520</c:v>
                </c:pt>
                <c:pt idx="9224">
                  <c:v>3520</c:v>
                </c:pt>
                <c:pt idx="9225">
                  <c:v>3520</c:v>
                </c:pt>
                <c:pt idx="9226">
                  <c:v>3520</c:v>
                </c:pt>
                <c:pt idx="9227">
                  <c:v>3521</c:v>
                </c:pt>
                <c:pt idx="9228">
                  <c:v>3522</c:v>
                </c:pt>
                <c:pt idx="9229">
                  <c:v>3522</c:v>
                </c:pt>
              </c:numCache>
            </c:numRef>
          </c:val>
          <c:smooth val="0"/>
        </c:ser>
        <c:ser>
          <c:idx val="6"/>
          <c:order val="6"/>
          <c:tx>
            <c:strRef>
              <c:f>Sheet2!$T$1</c:f>
              <c:strCache>
                <c:ptCount val="1"/>
                <c:pt idx="0">
                  <c:v>Complete C</c:v>
                </c:pt>
              </c:strCache>
            </c:strRef>
          </c:tx>
          <c:marker>
            <c:symbol val="none"/>
          </c:marker>
          <c:val>
            <c:numRef>
              <c:f>Sheet2!$T$2:$T$9604</c:f>
              <c:numCache>
                <c:formatCode>General</c:formatCode>
                <c:ptCount val="9603"/>
                <c:pt idx="0">
                  <c:v>0</c:v>
                </c:pt>
                <c:pt idx="1">
                  <c:v>0</c:v>
                </c:pt>
                <c:pt idx="2">
                  <c:v>0</c:v>
                </c:pt>
                <c:pt idx="3">
                  <c:v>0</c:v>
                </c:pt>
                <c:pt idx="4">
                  <c:v>1</c:v>
                </c:pt>
                <c:pt idx="5">
                  <c:v>2</c:v>
                </c:pt>
                <c:pt idx="6">
                  <c:v>3</c:v>
                </c:pt>
                <c:pt idx="7">
                  <c:v>3</c:v>
                </c:pt>
                <c:pt idx="8">
                  <c:v>3</c:v>
                </c:pt>
                <c:pt idx="9">
                  <c:v>3</c:v>
                </c:pt>
                <c:pt idx="10">
                  <c:v>3</c:v>
                </c:pt>
                <c:pt idx="11">
                  <c:v>3</c:v>
                </c:pt>
                <c:pt idx="12">
                  <c:v>3</c:v>
                </c:pt>
                <c:pt idx="13">
                  <c:v>4</c:v>
                </c:pt>
                <c:pt idx="14">
                  <c:v>5</c:v>
                </c:pt>
                <c:pt idx="15">
                  <c:v>6</c:v>
                </c:pt>
                <c:pt idx="16">
                  <c:v>7</c:v>
                </c:pt>
                <c:pt idx="17">
                  <c:v>8</c:v>
                </c:pt>
                <c:pt idx="18">
                  <c:v>8</c:v>
                </c:pt>
                <c:pt idx="19">
                  <c:v>9</c:v>
                </c:pt>
                <c:pt idx="20">
                  <c:v>10</c:v>
                </c:pt>
                <c:pt idx="21">
                  <c:v>11</c:v>
                </c:pt>
                <c:pt idx="22">
                  <c:v>12</c:v>
                </c:pt>
                <c:pt idx="23">
                  <c:v>13</c:v>
                </c:pt>
                <c:pt idx="24">
                  <c:v>14</c:v>
                </c:pt>
                <c:pt idx="25">
                  <c:v>14</c:v>
                </c:pt>
                <c:pt idx="26">
                  <c:v>14</c:v>
                </c:pt>
                <c:pt idx="27">
                  <c:v>15</c:v>
                </c:pt>
                <c:pt idx="28">
                  <c:v>15</c:v>
                </c:pt>
                <c:pt idx="29">
                  <c:v>15</c:v>
                </c:pt>
                <c:pt idx="30">
                  <c:v>15</c:v>
                </c:pt>
                <c:pt idx="31">
                  <c:v>15</c:v>
                </c:pt>
                <c:pt idx="32">
                  <c:v>15</c:v>
                </c:pt>
                <c:pt idx="33">
                  <c:v>15</c:v>
                </c:pt>
                <c:pt idx="34">
                  <c:v>15</c:v>
                </c:pt>
                <c:pt idx="35">
                  <c:v>16</c:v>
                </c:pt>
                <c:pt idx="36">
                  <c:v>17</c:v>
                </c:pt>
                <c:pt idx="37">
                  <c:v>17</c:v>
                </c:pt>
                <c:pt idx="38">
                  <c:v>17</c:v>
                </c:pt>
                <c:pt idx="39">
                  <c:v>17</c:v>
                </c:pt>
                <c:pt idx="40">
                  <c:v>17</c:v>
                </c:pt>
                <c:pt idx="41">
                  <c:v>17</c:v>
                </c:pt>
                <c:pt idx="42">
                  <c:v>17</c:v>
                </c:pt>
                <c:pt idx="43">
                  <c:v>17</c:v>
                </c:pt>
                <c:pt idx="44">
                  <c:v>18</c:v>
                </c:pt>
                <c:pt idx="45">
                  <c:v>18</c:v>
                </c:pt>
                <c:pt idx="46">
                  <c:v>18</c:v>
                </c:pt>
                <c:pt idx="47">
                  <c:v>18</c:v>
                </c:pt>
                <c:pt idx="48">
                  <c:v>18</c:v>
                </c:pt>
                <c:pt idx="49">
                  <c:v>19</c:v>
                </c:pt>
                <c:pt idx="50">
                  <c:v>20</c:v>
                </c:pt>
                <c:pt idx="51">
                  <c:v>20</c:v>
                </c:pt>
                <c:pt idx="52">
                  <c:v>20</c:v>
                </c:pt>
                <c:pt idx="53">
                  <c:v>21</c:v>
                </c:pt>
                <c:pt idx="54">
                  <c:v>21</c:v>
                </c:pt>
                <c:pt idx="55">
                  <c:v>21</c:v>
                </c:pt>
                <c:pt idx="56">
                  <c:v>21</c:v>
                </c:pt>
                <c:pt idx="57">
                  <c:v>21</c:v>
                </c:pt>
                <c:pt idx="58">
                  <c:v>22</c:v>
                </c:pt>
                <c:pt idx="59">
                  <c:v>23</c:v>
                </c:pt>
                <c:pt idx="60">
                  <c:v>23</c:v>
                </c:pt>
                <c:pt idx="61">
                  <c:v>24</c:v>
                </c:pt>
                <c:pt idx="62">
                  <c:v>24</c:v>
                </c:pt>
                <c:pt idx="63">
                  <c:v>24</c:v>
                </c:pt>
                <c:pt idx="64">
                  <c:v>25</c:v>
                </c:pt>
                <c:pt idx="65">
                  <c:v>25</c:v>
                </c:pt>
                <c:pt idx="66">
                  <c:v>26</c:v>
                </c:pt>
                <c:pt idx="67">
                  <c:v>27</c:v>
                </c:pt>
                <c:pt idx="68">
                  <c:v>27</c:v>
                </c:pt>
                <c:pt idx="69">
                  <c:v>27</c:v>
                </c:pt>
                <c:pt idx="70">
                  <c:v>27</c:v>
                </c:pt>
                <c:pt idx="71">
                  <c:v>27</c:v>
                </c:pt>
                <c:pt idx="72">
                  <c:v>28</c:v>
                </c:pt>
                <c:pt idx="73">
                  <c:v>29</c:v>
                </c:pt>
                <c:pt idx="74">
                  <c:v>29</c:v>
                </c:pt>
                <c:pt idx="75">
                  <c:v>29</c:v>
                </c:pt>
                <c:pt idx="76">
                  <c:v>29</c:v>
                </c:pt>
                <c:pt idx="77">
                  <c:v>29</c:v>
                </c:pt>
                <c:pt idx="78">
                  <c:v>29</c:v>
                </c:pt>
                <c:pt idx="79">
                  <c:v>29</c:v>
                </c:pt>
                <c:pt idx="80">
                  <c:v>29</c:v>
                </c:pt>
                <c:pt idx="81">
                  <c:v>30</c:v>
                </c:pt>
                <c:pt idx="82">
                  <c:v>30</c:v>
                </c:pt>
                <c:pt idx="83">
                  <c:v>30</c:v>
                </c:pt>
                <c:pt idx="84">
                  <c:v>30</c:v>
                </c:pt>
                <c:pt idx="85">
                  <c:v>30</c:v>
                </c:pt>
                <c:pt idx="86">
                  <c:v>30</c:v>
                </c:pt>
                <c:pt idx="87">
                  <c:v>31</c:v>
                </c:pt>
                <c:pt idx="88">
                  <c:v>32</c:v>
                </c:pt>
                <c:pt idx="89">
                  <c:v>32</c:v>
                </c:pt>
                <c:pt idx="90">
                  <c:v>32</c:v>
                </c:pt>
                <c:pt idx="91">
                  <c:v>32</c:v>
                </c:pt>
                <c:pt idx="92">
                  <c:v>32</c:v>
                </c:pt>
                <c:pt idx="93">
                  <c:v>32</c:v>
                </c:pt>
                <c:pt idx="94">
                  <c:v>32</c:v>
                </c:pt>
                <c:pt idx="95">
                  <c:v>32</c:v>
                </c:pt>
                <c:pt idx="96">
                  <c:v>33</c:v>
                </c:pt>
                <c:pt idx="97">
                  <c:v>33</c:v>
                </c:pt>
                <c:pt idx="98">
                  <c:v>33</c:v>
                </c:pt>
                <c:pt idx="99">
                  <c:v>33</c:v>
                </c:pt>
                <c:pt idx="100">
                  <c:v>33</c:v>
                </c:pt>
                <c:pt idx="101">
                  <c:v>33</c:v>
                </c:pt>
                <c:pt idx="102">
                  <c:v>33</c:v>
                </c:pt>
                <c:pt idx="103">
                  <c:v>33</c:v>
                </c:pt>
                <c:pt idx="104">
                  <c:v>34</c:v>
                </c:pt>
                <c:pt idx="105">
                  <c:v>34</c:v>
                </c:pt>
                <c:pt idx="106">
                  <c:v>34</c:v>
                </c:pt>
                <c:pt idx="107">
                  <c:v>34</c:v>
                </c:pt>
                <c:pt idx="108">
                  <c:v>34</c:v>
                </c:pt>
                <c:pt idx="109">
                  <c:v>35</c:v>
                </c:pt>
                <c:pt idx="110">
                  <c:v>35</c:v>
                </c:pt>
                <c:pt idx="111">
                  <c:v>35</c:v>
                </c:pt>
                <c:pt idx="112">
                  <c:v>35</c:v>
                </c:pt>
                <c:pt idx="113">
                  <c:v>36</c:v>
                </c:pt>
                <c:pt idx="114">
                  <c:v>37</c:v>
                </c:pt>
                <c:pt idx="115">
                  <c:v>37</c:v>
                </c:pt>
                <c:pt idx="116">
                  <c:v>37</c:v>
                </c:pt>
                <c:pt idx="117">
                  <c:v>38</c:v>
                </c:pt>
                <c:pt idx="118">
                  <c:v>38</c:v>
                </c:pt>
                <c:pt idx="119">
                  <c:v>38</c:v>
                </c:pt>
                <c:pt idx="120">
                  <c:v>38</c:v>
                </c:pt>
                <c:pt idx="121">
                  <c:v>38</c:v>
                </c:pt>
                <c:pt idx="122">
                  <c:v>38</c:v>
                </c:pt>
                <c:pt idx="123">
                  <c:v>39</c:v>
                </c:pt>
                <c:pt idx="124">
                  <c:v>39</c:v>
                </c:pt>
                <c:pt idx="125">
                  <c:v>39</c:v>
                </c:pt>
                <c:pt idx="126">
                  <c:v>39</c:v>
                </c:pt>
                <c:pt idx="127">
                  <c:v>39</c:v>
                </c:pt>
                <c:pt idx="128">
                  <c:v>39</c:v>
                </c:pt>
                <c:pt idx="129">
                  <c:v>39</c:v>
                </c:pt>
                <c:pt idx="130">
                  <c:v>39</c:v>
                </c:pt>
                <c:pt idx="131">
                  <c:v>40</c:v>
                </c:pt>
                <c:pt idx="132">
                  <c:v>41</c:v>
                </c:pt>
                <c:pt idx="133">
                  <c:v>42</c:v>
                </c:pt>
                <c:pt idx="134">
                  <c:v>43</c:v>
                </c:pt>
                <c:pt idx="135">
                  <c:v>43</c:v>
                </c:pt>
                <c:pt idx="136">
                  <c:v>43</c:v>
                </c:pt>
                <c:pt idx="137">
                  <c:v>44</c:v>
                </c:pt>
                <c:pt idx="138">
                  <c:v>44</c:v>
                </c:pt>
                <c:pt idx="139">
                  <c:v>45</c:v>
                </c:pt>
                <c:pt idx="140">
                  <c:v>45</c:v>
                </c:pt>
                <c:pt idx="141">
                  <c:v>46</c:v>
                </c:pt>
                <c:pt idx="142">
                  <c:v>47</c:v>
                </c:pt>
                <c:pt idx="143">
                  <c:v>48</c:v>
                </c:pt>
                <c:pt idx="144">
                  <c:v>49</c:v>
                </c:pt>
                <c:pt idx="145">
                  <c:v>49</c:v>
                </c:pt>
                <c:pt idx="146">
                  <c:v>49</c:v>
                </c:pt>
                <c:pt idx="147">
                  <c:v>49</c:v>
                </c:pt>
                <c:pt idx="148">
                  <c:v>49</c:v>
                </c:pt>
                <c:pt idx="149">
                  <c:v>49</c:v>
                </c:pt>
                <c:pt idx="150">
                  <c:v>50</c:v>
                </c:pt>
                <c:pt idx="151">
                  <c:v>51</c:v>
                </c:pt>
                <c:pt idx="152">
                  <c:v>52</c:v>
                </c:pt>
                <c:pt idx="153">
                  <c:v>53</c:v>
                </c:pt>
                <c:pt idx="154">
                  <c:v>53</c:v>
                </c:pt>
                <c:pt idx="155">
                  <c:v>54</c:v>
                </c:pt>
                <c:pt idx="156">
                  <c:v>55</c:v>
                </c:pt>
                <c:pt idx="157">
                  <c:v>56</c:v>
                </c:pt>
                <c:pt idx="158">
                  <c:v>57</c:v>
                </c:pt>
                <c:pt idx="159">
                  <c:v>57</c:v>
                </c:pt>
                <c:pt idx="160">
                  <c:v>58</c:v>
                </c:pt>
                <c:pt idx="161">
                  <c:v>58</c:v>
                </c:pt>
                <c:pt idx="162">
                  <c:v>58</c:v>
                </c:pt>
                <c:pt idx="163">
                  <c:v>58</c:v>
                </c:pt>
                <c:pt idx="164">
                  <c:v>58</c:v>
                </c:pt>
                <c:pt idx="165">
                  <c:v>59</c:v>
                </c:pt>
                <c:pt idx="166">
                  <c:v>60</c:v>
                </c:pt>
                <c:pt idx="167">
                  <c:v>60</c:v>
                </c:pt>
                <c:pt idx="168">
                  <c:v>60</c:v>
                </c:pt>
                <c:pt idx="169">
                  <c:v>60</c:v>
                </c:pt>
                <c:pt idx="170">
                  <c:v>61</c:v>
                </c:pt>
                <c:pt idx="171">
                  <c:v>61</c:v>
                </c:pt>
                <c:pt idx="172">
                  <c:v>62</c:v>
                </c:pt>
                <c:pt idx="173">
                  <c:v>62</c:v>
                </c:pt>
                <c:pt idx="174">
                  <c:v>62</c:v>
                </c:pt>
                <c:pt idx="175">
                  <c:v>63</c:v>
                </c:pt>
                <c:pt idx="176">
                  <c:v>63</c:v>
                </c:pt>
                <c:pt idx="177">
                  <c:v>63</c:v>
                </c:pt>
                <c:pt idx="178">
                  <c:v>63</c:v>
                </c:pt>
                <c:pt idx="179">
                  <c:v>63</c:v>
                </c:pt>
                <c:pt idx="180">
                  <c:v>63</c:v>
                </c:pt>
                <c:pt idx="181">
                  <c:v>63</c:v>
                </c:pt>
                <c:pt idx="182">
                  <c:v>63</c:v>
                </c:pt>
                <c:pt idx="183">
                  <c:v>63</c:v>
                </c:pt>
                <c:pt idx="184">
                  <c:v>63</c:v>
                </c:pt>
                <c:pt idx="185">
                  <c:v>63</c:v>
                </c:pt>
                <c:pt idx="186">
                  <c:v>64</c:v>
                </c:pt>
                <c:pt idx="187">
                  <c:v>64</c:v>
                </c:pt>
                <c:pt idx="188">
                  <c:v>65</c:v>
                </c:pt>
                <c:pt idx="189">
                  <c:v>66</c:v>
                </c:pt>
                <c:pt idx="190">
                  <c:v>67</c:v>
                </c:pt>
                <c:pt idx="191">
                  <c:v>67</c:v>
                </c:pt>
                <c:pt idx="192">
                  <c:v>67</c:v>
                </c:pt>
                <c:pt idx="193">
                  <c:v>67</c:v>
                </c:pt>
                <c:pt idx="194">
                  <c:v>68</c:v>
                </c:pt>
                <c:pt idx="195">
                  <c:v>68</c:v>
                </c:pt>
                <c:pt idx="196">
                  <c:v>68</c:v>
                </c:pt>
                <c:pt idx="197">
                  <c:v>68</c:v>
                </c:pt>
                <c:pt idx="198">
                  <c:v>68</c:v>
                </c:pt>
                <c:pt idx="199">
                  <c:v>68</c:v>
                </c:pt>
                <c:pt idx="200">
                  <c:v>68</c:v>
                </c:pt>
                <c:pt idx="201">
                  <c:v>69</c:v>
                </c:pt>
                <c:pt idx="202">
                  <c:v>70</c:v>
                </c:pt>
                <c:pt idx="203">
                  <c:v>70</c:v>
                </c:pt>
                <c:pt idx="204">
                  <c:v>70</c:v>
                </c:pt>
                <c:pt idx="205">
                  <c:v>71</c:v>
                </c:pt>
                <c:pt idx="206">
                  <c:v>72</c:v>
                </c:pt>
                <c:pt idx="207">
                  <c:v>73</c:v>
                </c:pt>
                <c:pt idx="208">
                  <c:v>73</c:v>
                </c:pt>
                <c:pt idx="209">
                  <c:v>73</c:v>
                </c:pt>
                <c:pt idx="210">
                  <c:v>74</c:v>
                </c:pt>
                <c:pt idx="211">
                  <c:v>75</c:v>
                </c:pt>
                <c:pt idx="212">
                  <c:v>76</c:v>
                </c:pt>
                <c:pt idx="213">
                  <c:v>76</c:v>
                </c:pt>
                <c:pt idx="214">
                  <c:v>77</c:v>
                </c:pt>
                <c:pt idx="215">
                  <c:v>78</c:v>
                </c:pt>
                <c:pt idx="216">
                  <c:v>79</c:v>
                </c:pt>
                <c:pt idx="217">
                  <c:v>79</c:v>
                </c:pt>
                <c:pt idx="218">
                  <c:v>79</c:v>
                </c:pt>
                <c:pt idx="219">
                  <c:v>79</c:v>
                </c:pt>
                <c:pt idx="220">
                  <c:v>79</c:v>
                </c:pt>
                <c:pt idx="221">
                  <c:v>79</c:v>
                </c:pt>
                <c:pt idx="222">
                  <c:v>80</c:v>
                </c:pt>
                <c:pt idx="223">
                  <c:v>80</c:v>
                </c:pt>
                <c:pt idx="224">
                  <c:v>80</c:v>
                </c:pt>
                <c:pt idx="225">
                  <c:v>80</c:v>
                </c:pt>
                <c:pt idx="226">
                  <c:v>80</c:v>
                </c:pt>
                <c:pt idx="227">
                  <c:v>81</c:v>
                </c:pt>
                <c:pt idx="228">
                  <c:v>82</c:v>
                </c:pt>
                <c:pt idx="229">
                  <c:v>83</c:v>
                </c:pt>
                <c:pt idx="230">
                  <c:v>83</c:v>
                </c:pt>
                <c:pt idx="231">
                  <c:v>83</c:v>
                </c:pt>
                <c:pt idx="232">
                  <c:v>83</c:v>
                </c:pt>
                <c:pt idx="233">
                  <c:v>83</c:v>
                </c:pt>
                <c:pt idx="234">
                  <c:v>84</c:v>
                </c:pt>
                <c:pt idx="235">
                  <c:v>85</c:v>
                </c:pt>
                <c:pt idx="236">
                  <c:v>85</c:v>
                </c:pt>
                <c:pt idx="237">
                  <c:v>85</c:v>
                </c:pt>
                <c:pt idx="238">
                  <c:v>85</c:v>
                </c:pt>
                <c:pt idx="239">
                  <c:v>86</c:v>
                </c:pt>
                <c:pt idx="240">
                  <c:v>86</c:v>
                </c:pt>
                <c:pt idx="241">
                  <c:v>86</c:v>
                </c:pt>
                <c:pt idx="242">
                  <c:v>86</c:v>
                </c:pt>
                <c:pt idx="243">
                  <c:v>86</c:v>
                </c:pt>
                <c:pt idx="244">
                  <c:v>86</c:v>
                </c:pt>
                <c:pt idx="245">
                  <c:v>86</c:v>
                </c:pt>
                <c:pt idx="246">
                  <c:v>86</c:v>
                </c:pt>
                <c:pt idx="247">
                  <c:v>86</c:v>
                </c:pt>
                <c:pt idx="248">
                  <c:v>86</c:v>
                </c:pt>
                <c:pt idx="249">
                  <c:v>86</c:v>
                </c:pt>
                <c:pt idx="250">
                  <c:v>86</c:v>
                </c:pt>
                <c:pt idx="251">
                  <c:v>86</c:v>
                </c:pt>
                <c:pt idx="252">
                  <c:v>86</c:v>
                </c:pt>
                <c:pt idx="253">
                  <c:v>86</c:v>
                </c:pt>
                <c:pt idx="254">
                  <c:v>86</c:v>
                </c:pt>
                <c:pt idx="255">
                  <c:v>87</c:v>
                </c:pt>
                <c:pt idx="256">
                  <c:v>88</c:v>
                </c:pt>
                <c:pt idx="257">
                  <c:v>88</c:v>
                </c:pt>
                <c:pt idx="258">
                  <c:v>88</c:v>
                </c:pt>
                <c:pt idx="259">
                  <c:v>88</c:v>
                </c:pt>
                <c:pt idx="260">
                  <c:v>88</c:v>
                </c:pt>
                <c:pt idx="261">
                  <c:v>88</c:v>
                </c:pt>
                <c:pt idx="262">
                  <c:v>88</c:v>
                </c:pt>
                <c:pt idx="263">
                  <c:v>88</c:v>
                </c:pt>
                <c:pt idx="264">
                  <c:v>88</c:v>
                </c:pt>
                <c:pt idx="265">
                  <c:v>89</c:v>
                </c:pt>
                <c:pt idx="266">
                  <c:v>89</c:v>
                </c:pt>
                <c:pt idx="267">
                  <c:v>90</c:v>
                </c:pt>
                <c:pt idx="268">
                  <c:v>90</c:v>
                </c:pt>
                <c:pt idx="269">
                  <c:v>91</c:v>
                </c:pt>
                <c:pt idx="270">
                  <c:v>91</c:v>
                </c:pt>
                <c:pt idx="271">
                  <c:v>91</c:v>
                </c:pt>
                <c:pt idx="272">
                  <c:v>92</c:v>
                </c:pt>
                <c:pt idx="273">
                  <c:v>92</c:v>
                </c:pt>
                <c:pt idx="274">
                  <c:v>93</c:v>
                </c:pt>
                <c:pt idx="275">
                  <c:v>94</c:v>
                </c:pt>
                <c:pt idx="276">
                  <c:v>94</c:v>
                </c:pt>
                <c:pt idx="277">
                  <c:v>94</c:v>
                </c:pt>
                <c:pt idx="278">
                  <c:v>94</c:v>
                </c:pt>
                <c:pt idx="279">
                  <c:v>94</c:v>
                </c:pt>
                <c:pt idx="280">
                  <c:v>94</c:v>
                </c:pt>
                <c:pt idx="281">
                  <c:v>94</c:v>
                </c:pt>
                <c:pt idx="282">
                  <c:v>95</c:v>
                </c:pt>
                <c:pt idx="283">
                  <c:v>96</c:v>
                </c:pt>
                <c:pt idx="284">
                  <c:v>96</c:v>
                </c:pt>
                <c:pt idx="285">
                  <c:v>97</c:v>
                </c:pt>
                <c:pt idx="286">
                  <c:v>98</c:v>
                </c:pt>
                <c:pt idx="287">
                  <c:v>98</c:v>
                </c:pt>
                <c:pt idx="288">
                  <c:v>98</c:v>
                </c:pt>
                <c:pt idx="289">
                  <c:v>99</c:v>
                </c:pt>
                <c:pt idx="290">
                  <c:v>100</c:v>
                </c:pt>
                <c:pt idx="291">
                  <c:v>100</c:v>
                </c:pt>
                <c:pt idx="292">
                  <c:v>101</c:v>
                </c:pt>
                <c:pt idx="293">
                  <c:v>102</c:v>
                </c:pt>
                <c:pt idx="294">
                  <c:v>102</c:v>
                </c:pt>
                <c:pt idx="295">
                  <c:v>102</c:v>
                </c:pt>
                <c:pt idx="296">
                  <c:v>103</c:v>
                </c:pt>
                <c:pt idx="297">
                  <c:v>104</c:v>
                </c:pt>
                <c:pt idx="298">
                  <c:v>105</c:v>
                </c:pt>
                <c:pt idx="299">
                  <c:v>106</c:v>
                </c:pt>
                <c:pt idx="300">
                  <c:v>106</c:v>
                </c:pt>
                <c:pt idx="301">
                  <c:v>106</c:v>
                </c:pt>
                <c:pt idx="302">
                  <c:v>106</c:v>
                </c:pt>
                <c:pt idx="303">
                  <c:v>107</c:v>
                </c:pt>
                <c:pt idx="304">
                  <c:v>107</c:v>
                </c:pt>
                <c:pt idx="305">
                  <c:v>107</c:v>
                </c:pt>
                <c:pt idx="306">
                  <c:v>107</c:v>
                </c:pt>
                <c:pt idx="307">
                  <c:v>107</c:v>
                </c:pt>
                <c:pt idx="308">
                  <c:v>107</c:v>
                </c:pt>
                <c:pt idx="309">
                  <c:v>107</c:v>
                </c:pt>
                <c:pt idx="310">
                  <c:v>107</c:v>
                </c:pt>
                <c:pt idx="311">
                  <c:v>108</c:v>
                </c:pt>
                <c:pt idx="312">
                  <c:v>108</c:v>
                </c:pt>
                <c:pt idx="313">
                  <c:v>108</c:v>
                </c:pt>
                <c:pt idx="314">
                  <c:v>108</c:v>
                </c:pt>
                <c:pt idx="315">
                  <c:v>109</c:v>
                </c:pt>
                <c:pt idx="316">
                  <c:v>109</c:v>
                </c:pt>
                <c:pt idx="317">
                  <c:v>110</c:v>
                </c:pt>
                <c:pt idx="318">
                  <c:v>110</c:v>
                </c:pt>
                <c:pt idx="319">
                  <c:v>110</c:v>
                </c:pt>
                <c:pt idx="320">
                  <c:v>110</c:v>
                </c:pt>
                <c:pt idx="321">
                  <c:v>111</c:v>
                </c:pt>
                <c:pt idx="322">
                  <c:v>111</c:v>
                </c:pt>
                <c:pt idx="323">
                  <c:v>111</c:v>
                </c:pt>
                <c:pt idx="324">
                  <c:v>111</c:v>
                </c:pt>
                <c:pt idx="325">
                  <c:v>112</c:v>
                </c:pt>
                <c:pt idx="326">
                  <c:v>113</c:v>
                </c:pt>
                <c:pt idx="327">
                  <c:v>114</c:v>
                </c:pt>
                <c:pt idx="328">
                  <c:v>115</c:v>
                </c:pt>
                <c:pt idx="329">
                  <c:v>115</c:v>
                </c:pt>
                <c:pt idx="330">
                  <c:v>115</c:v>
                </c:pt>
                <c:pt idx="331">
                  <c:v>115</c:v>
                </c:pt>
                <c:pt idx="332">
                  <c:v>116</c:v>
                </c:pt>
                <c:pt idx="333">
                  <c:v>117</c:v>
                </c:pt>
                <c:pt idx="334">
                  <c:v>118</c:v>
                </c:pt>
                <c:pt idx="335">
                  <c:v>118</c:v>
                </c:pt>
                <c:pt idx="336">
                  <c:v>119</c:v>
                </c:pt>
                <c:pt idx="337">
                  <c:v>120</c:v>
                </c:pt>
                <c:pt idx="338">
                  <c:v>121</c:v>
                </c:pt>
                <c:pt idx="339">
                  <c:v>121</c:v>
                </c:pt>
                <c:pt idx="340">
                  <c:v>121</c:v>
                </c:pt>
                <c:pt idx="341">
                  <c:v>121</c:v>
                </c:pt>
                <c:pt idx="342">
                  <c:v>122</c:v>
                </c:pt>
                <c:pt idx="343">
                  <c:v>122</c:v>
                </c:pt>
                <c:pt idx="344">
                  <c:v>122</c:v>
                </c:pt>
                <c:pt idx="345">
                  <c:v>122</c:v>
                </c:pt>
                <c:pt idx="346">
                  <c:v>122</c:v>
                </c:pt>
                <c:pt idx="347">
                  <c:v>123</c:v>
                </c:pt>
                <c:pt idx="348">
                  <c:v>124</c:v>
                </c:pt>
                <c:pt idx="349">
                  <c:v>124</c:v>
                </c:pt>
                <c:pt idx="350">
                  <c:v>124</c:v>
                </c:pt>
                <c:pt idx="351">
                  <c:v>124</c:v>
                </c:pt>
                <c:pt idx="352">
                  <c:v>124</c:v>
                </c:pt>
                <c:pt idx="353">
                  <c:v>124</c:v>
                </c:pt>
                <c:pt idx="354">
                  <c:v>125</c:v>
                </c:pt>
                <c:pt idx="355">
                  <c:v>125</c:v>
                </c:pt>
                <c:pt idx="356">
                  <c:v>125</c:v>
                </c:pt>
                <c:pt idx="357">
                  <c:v>125</c:v>
                </c:pt>
                <c:pt idx="358">
                  <c:v>125</c:v>
                </c:pt>
                <c:pt idx="359">
                  <c:v>126</c:v>
                </c:pt>
                <c:pt idx="360">
                  <c:v>127</c:v>
                </c:pt>
                <c:pt idx="361">
                  <c:v>127</c:v>
                </c:pt>
                <c:pt idx="362">
                  <c:v>127</c:v>
                </c:pt>
                <c:pt idx="363">
                  <c:v>128</c:v>
                </c:pt>
                <c:pt idx="364">
                  <c:v>129</c:v>
                </c:pt>
                <c:pt idx="365">
                  <c:v>130</c:v>
                </c:pt>
                <c:pt idx="366">
                  <c:v>131</c:v>
                </c:pt>
                <c:pt idx="367">
                  <c:v>131</c:v>
                </c:pt>
                <c:pt idx="368">
                  <c:v>132</c:v>
                </c:pt>
                <c:pt idx="369">
                  <c:v>133</c:v>
                </c:pt>
                <c:pt idx="370">
                  <c:v>134</c:v>
                </c:pt>
                <c:pt idx="371">
                  <c:v>134</c:v>
                </c:pt>
                <c:pt idx="372">
                  <c:v>134</c:v>
                </c:pt>
                <c:pt idx="373">
                  <c:v>135</c:v>
                </c:pt>
                <c:pt idx="374">
                  <c:v>136</c:v>
                </c:pt>
                <c:pt idx="375">
                  <c:v>137</c:v>
                </c:pt>
                <c:pt idx="376">
                  <c:v>138</c:v>
                </c:pt>
                <c:pt idx="377">
                  <c:v>138</c:v>
                </c:pt>
                <c:pt idx="378">
                  <c:v>138</c:v>
                </c:pt>
                <c:pt idx="379">
                  <c:v>138</c:v>
                </c:pt>
                <c:pt idx="380">
                  <c:v>139</c:v>
                </c:pt>
                <c:pt idx="381">
                  <c:v>140</c:v>
                </c:pt>
                <c:pt idx="382">
                  <c:v>140</c:v>
                </c:pt>
                <c:pt idx="383">
                  <c:v>140</c:v>
                </c:pt>
                <c:pt idx="384">
                  <c:v>140</c:v>
                </c:pt>
                <c:pt idx="385">
                  <c:v>140</c:v>
                </c:pt>
                <c:pt idx="386">
                  <c:v>141</c:v>
                </c:pt>
                <c:pt idx="387">
                  <c:v>141</c:v>
                </c:pt>
                <c:pt idx="388">
                  <c:v>141</c:v>
                </c:pt>
                <c:pt idx="389">
                  <c:v>142</c:v>
                </c:pt>
                <c:pt idx="390">
                  <c:v>142</c:v>
                </c:pt>
                <c:pt idx="391">
                  <c:v>142</c:v>
                </c:pt>
                <c:pt idx="392">
                  <c:v>142</c:v>
                </c:pt>
                <c:pt idx="393">
                  <c:v>142</c:v>
                </c:pt>
                <c:pt idx="394">
                  <c:v>142</c:v>
                </c:pt>
                <c:pt idx="395">
                  <c:v>142</c:v>
                </c:pt>
                <c:pt idx="396">
                  <c:v>143</c:v>
                </c:pt>
                <c:pt idx="397">
                  <c:v>144</c:v>
                </c:pt>
                <c:pt idx="398">
                  <c:v>145</c:v>
                </c:pt>
                <c:pt idx="399">
                  <c:v>146</c:v>
                </c:pt>
                <c:pt idx="400">
                  <c:v>147</c:v>
                </c:pt>
                <c:pt idx="401">
                  <c:v>148</c:v>
                </c:pt>
                <c:pt idx="402">
                  <c:v>149</c:v>
                </c:pt>
                <c:pt idx="403">
                  <c:v>149</c:v>
                </c:pt>
                <c:pt idx="404">
                  <c:v>149</c:v>
                </c:pt>
                <c:pt idx="405">
                  <c:v>149</c:v>
                </c:pt>
                <c:pt idx="406">
                  <c:v>149</c:v>
                </c:pt>
                <c:pt idx="407">
                  <c:v>149</c:v>
                </c:pt>
                <c:pt idx="408">
                  <c:v>150</c:v>
                </c:pt>
                <c:pt idx="409">
                  <c:v>151</c:v>
                </c:pt>
                <c:pt idx="410">
                  <c:v>152</c:v>
                </c:pt>
                <c:pt idx="411">
                  <c:v>153</c:v>
                </c:pt>
                <c:pt idx="412">
                  <c:v>154</c:v>
                </c:pt>
                <c:pt idx="413">
                  <c:v>155</c:v>
                </c:pt>
                <c:pt idx="414">
                  <c:v>156</c:v>
                </c:pt>
                <c:pt idx="415">
                  <c:v>156</c:v>
                </c:pt>
                <c:pt idx="416">
                  <c:v>156</c:v>
                </c:pt>
                <c:pt idx="417">
                  <c:v>156</c:v>
                </c:pt>
                <c:pt idx="418">
                  <c:v>156</c:v>
                </c:pt>
                <c:pt idx="419">
                  <c:v>157</c:v>
                </c:pt>
                <c:pt idx="420">
                  <c:v>157</c:v>
                </c:pt>
                <c:pt idx="421">
                  <c:v>157</c:v>
                </c:pt>
                <c:pt idx="422">
                  <c:v>157</c:v>
                </c:pt>
                <c:pt idx="423">
                  <c:v>158</c:v>
                </c:pt>
                <c:pt idx="424">
                  <c:v>158</c:v>
                </c:pt>
                <c:pt idx="425">
                  <c:v>159</c:v>
                </c:pt>
                <c:pt idx="426">
                  <c:v>159</c:v>
                </c:pt>
                <c:pt idx="427">
                  <c:v>159</c:v>
                </c:pt>
                <c:pt idx="428">
                  <c:v>159</c:v>
                </c:pt>
                <c:pt idx="429">
                  <c:v>159</c:v>
                </c:pt>
                <c:pt idx="430">
                  <c:v>159</c:v>
                </c:pt>
                <c:pt idx="431">
                  <c:v>159</c:v>
                </c:pt>
                <c:pt idx="432">
                  <c:v>160</c:v>
                </c:pt>
                <c:pt idx="433">
                  <c:v>160</c:v>
                </c:pt>
                <c:pt idx="434">
                  <c:v>160</c:v>
                </c:pt>
                <c:pt idx="435">
                  <c:v>160</c:v>
                </c:pt>
                <c:pt idx="436">
                  <c:v>161</c:v>
                </c:pt>
                <c:pt idx="437">
                  <c:v>161</c:v>
                </c:pt>
                <c:pt idx="438">
                  <c:v>161</c:v>
                </c:pt>
                <c:pt idx="439">
                  <c:v>162</c:v>
                </c:pt>
                <c:pt idx="440">
                  <c:v>163</c:v>
                </c:pt>
                <c:pt idx="441">
                  <c:v>163</c:v>
                </c:pt>
                <c:pt idx="442">
                  <c:v>164</c:v>
                </c:pt>
                <c:pt idx="443">
                  <c:v>164</c:v>
                </c:pt>
                <c:pt idx="444">
                  <c:v>164</c:v>
                </c:pt>
                <c:pt idx="445">
                  <c:v>164</c:v>
                </c:pt>
                <c:pt idx="446">
                  <c:v>165</c:v>
                </c:pt>
                <c:pt idx="447">
                  <c:v>166</c:v>
                </c:pt>
                <c:pt idx="448">
                  <c:v>167</c:v>
                </c:pt>
                <c:pt idx="449">
                  <c:v>168</c:v>
                </c:pt>
                <c:pt idx="450">
                  <c:v>169</c:v>
                </c:pt>
                <c:pt idx="451">
                  <c:v>170</c:v>
                </c:pt>
                <c:pt idx="452">
                  <c:v>170</c:v>
                </c:pt>
                <c:pt idx="453">
                  <c:v>171</c:v>
                </c:pt>
                <c:pt idx="454">
                  <c:v>172</c:v>
                </c:pt>
                <c:pt idx="455">
                  <c:v>172</c:v>
                </c:pt>
                <c:pt idx="456">
                  <c:v>172</c:v>
                </c:pt>
                <c:pt idx="457">
                  <c:v>172</c:v>
                </c:pt>
                <c:pt idx="458">
                  <c:v>172</c:v>
                </c:pt>
                <c:pt idx="459">
                  <c:v>172</c:v>
                </c:pt>
                <c:pt idx="460">
                  <c:v>172</c:v>
                </c:pt>
                <c:pt idx="461">
                  <c:v>173</c:v>
                </c:pt>
                <c:pt idx="462">
                  <c:v>174</c:v>
                </c:pt>
                <c:pt idx="463">
                  <c:v>174</c:v>
                </c:pt>
                <c:pt idx="464">
                  <c:v>175</c:v>
                </c:pt>
                <c:pt idx="465">
                  <c:v>176</c:v>
                </c:pt>
                <c:pt idx="466">
                  <c:v>177</c:v>
                </c:pt>
                <c:pt idx="467">
                  <c:v>177</c:v>
                </c:pt>
                <c:pt idx="468">
                  <c:v>177</c:v>
                </c:pt>
                <c:pt idx="469">
                  <c:v>177</c:v>
                </c:pt>
                <c:pt idx="470">
                  <c:v>178</c:v>
                </c:pt>
                <c:pt idx="471">
                  <c:v>178</c:v>
                </c:pt>
                <c:pt idx="472">
                  <c:v>178</c:v>
                </c:pt>
                <c:pt idx="473">
                  <c:v>179</c:v>
                </c:pt>
                <c:pt idx="474">
                  <c:v>180</c:v>
                </c:pt>
                <c:pt idx="475">
                  <c:v>181</c:v>
                </c:pt>
                <c:pt idx="476">
                  <c:v>182</c:v>
                </c:pt>
                <c:pt idx="477">
                  <c:v>182</c:v>
                </c:pt>
                <c:pt idx="478">
                  <c:v>183</c:v>
                </c:pt>
                <c:pt idx="479">
                  <c:v>184</c:v>
                </c:pt>
                <c:pt idx="480">
                  <c:v>185</c:v>
                </c:pt>
                <c:pt idx="481">
                  <c:v>185</c:v>
                </c:pt>
                <c:pt idx="482">
                  <c:v>185</c:v>
                </c:pt>
                <c:pt idx="483">
                  <c:v>185</c:v>
                </c:pt>
                <c:pt idx="484">
                  <c:v>185</c:v>
                </c:pt>
                <c:pt idx="485">
                  <c:v>185</c:v>
                </c:pt>
                <c:pt idx="486">
                  <c:v>185</c:v>
                </c:pt>
                <c:pt idx="487">
                  <c:v>185</c:v>
                </c:pt>
                <c:pt idx="488">
                  <c:v>185</c:v>
                </c:pt>
                <c:pt idx="489">
                  <c:v>186</c:v>
                </c:pt>
                <c:pt idx="490">
                  <c:v>187</c:v>
                </c:pt>
                <c:pt idx="491">
                  <c:v>188</c:v>
                </c:pt>
                <c:pt idx="492">
                  <c:v>189</c:v>
                </c:pt>
                <c:pt idx="493">
                  <c:v>189</c:v>
                </c:pt>
                <c:pt idx="494">
                  <c:v>189</c:v>
                </c:pt>
                <c:pt idx="495">
                  <c:v>189</c:v>
                </c:pt>
                <c:pt idx="496">
                  <c:v>189</c:v>
                </c:pt>
                <c:pt idx="497">
                  <c:v>190</c:v>
                </c:pt>
                <c:pt idx="498">
                  <c:v>190</c:v>
                </c:pt>
                <c:pt idx="499">
                  <c:v>190</c:v>
                </c:pt>
                <c:pt idx="500">
                  <c:v>191</c:v>
                </c:pt>
                <c:pt idx="501">
                  <c:v>192</c:v>
                </c:pt>
                <c:pt idx="502">
                  <c:v>193</c:v>
                </c:pt>
                <c:pt idx="503">
                  <c:v>194</c:v>
                </c:pt>
                <c:pt idx="504">
                  <c:v>194</c:v>
                </c:pt>
                <c:pt idx="505">
                  <c:v>194</c:v>
                </c:pt>
                <c:pt idx="506">
                  <c:v>194</c:v>
                </c:pt>
                <c:pt idx="507">
                  <c:v>194</c:v>
                </c:pt>
                <c:pt idx="508">
                  <c:v>194</c:v>
                </c:pt>
                <c:pt idx="509">
                  <c:v>194</c:v>
                </c:pt>
                <c:pt idx="510">
                  <c:v>194</c:v>
                </c:pt>
                <c:pt idx="511">
                  <c:v>195</c:v>
                </c:pt>
                <c:pt idx="512">
                  <c:v>195</c:v>
                </c:pt>
                <c:pt idx="513">
                  <c:v>196</c:v>
                </c:pt>
                <c:pt idx="514">
                  <c:v>196</c:v>
                </c:pt>
                <c:pt idx="515">
                  <c:v>196</c:v>
                </c:pt>
                <c:pt idx="516">
                  <c:v>196</c:v>
                </c:pt>
                <c:pt idx="517">
                  <c:v>196</c:v>
                </c:pt>
                <c:pt idx="518">
                  <c:v>196</c:v>
                </c:pt>
                <c:pt idx="519">
                  <c:v>196</c:v>
                </c:pt>
                <c:pt idx="520">
                  <c:v>196</c:v>
                </c:pt>
                <c:pt idx="521">
                  <c:v>196</c:v>
                </c:pt>
                <c:pt idx="522">
                  <c:v>196</c:v>
                </c:pt>
                <c:pt idx="523">
                  <c:v>197</c:v>
                </c:pt>
                <c:pt idx="524">
                  <c:v>197</c:v>
                </c:pt>
                <c:pt idx="525">
                  <c:v>198</c:v>
                </c:pt>
                <c:pt idx="526">
                  <c:v>198</c:v>
                </c:pt>
                <c:pt idx="527">
                  <c:v>198</c:v>
                </c:pt>
                <c:pt idx="528">
                  <c:v>198</c:v>
                </c:pt>
                <c:pt idx="529">
                  <c:v>198</c:v>
                </c:pt>
                <c:pt idx="530">
                  <c:v>199</c:v>
                </c:pt>
                <c:pt idx="531">
                  <c:v>200</c:v>
                </c:pt>
                <c:pt idx="532">
                  <c:v>200</c:v>
                </c:pt>
                <c:pt idx="533">
                  <c:v>200</c:v>
                </c:pt>
                <c:pt idx="534">
                  <c:v>200</c:v>
                </c:pt>
                <c:pt idx="535">
                  <c:v>200</c:v>
                </c:pt>
                <c:pt idx="536">
                  <c:v>201</c:v>
                </c:pt>
                <c:pt idx="537">
                  <c:v>201</c:v>
                </c:pt>
                <c:pt idx="538">
                  <c:v>201</c:v>
                </c:pt>
                <c:pt idx="539">
                  <c:v>201</c:v>
                </c:pt>
                <c:pt idx="540">
                  <c:v>202</c:v>
                </c:pt>
                <c:pt idx="541">
                  <c:v>203</c:v>
                </c:pt>
                <c:pt idx="542">
                  <c:v>204</c:v>
                </c:pt>
                <c:pt idx="543">
                  <c:v>204</c:v>
                </c:pt>
                <c:pt idx="544">
                  <c:v>204</c:v>
                </c:pt>
                <c:pt idx="545">
                  <c:v>204</c:v>
                </c:pt>
                <c:pt idx="546">
                  <c:v>205</c:v>
                </c:pt>
                <c:pt idx="547">
                  <c:v>206</c:v>
                </c:pt>
                <c:pt idx="548">
                  <c:v>207</c:v>
                </c:pt>
                <c:pt idx="549">
                  <c:v>207</c:v>
                </c:pt>
                <c:pt idx="550">
                  <c:v>208</c:v>
                </c:pt>
                <c:pt idx="551">
                  <c:v>209</c:v>
                </c:pt>
                <c:pt idx="552">
                  <c:v>209</c:v>
                </c:pt>
                <c:pt idx="553">
                  <c:v>210</c:v>
                </c:pt>
                <c:pt idx="554">
                  <c:v>210</c:v>
                </c:pt>
                <c:pt idx="555">
                  <c:v>210</c:v>
                </c:pt>
                <c:pt idx="556">
                  <c:v>210</c:v>
                </c:pt>
                <c:pt idx="557">
                  <c:v>211</c:v>
                </c:pt>
                <c:pt idx="558">
                  <c:v>212</c:v>
                </c:pt>
                <c:pt idx="559">
                  <c:v>212</c:v>
                </c:pt>
                <c:pt idx="560">
                  <c:v>213</c:v>
                </c:pt>
                <c:pt idx="561">
                  <c:v>214</c:v>
                </c:pt>
                <c:pt idx="562">
                  <c:v>214</c:v>
                </c:pt>
                <c:pt idx="563">
                  <c:v>215</c:v>
                </c:pt>
                <c:pt idx="564">
                  <c:v>216</c:v>
                </c:pt>
                <c:pt idx="565">
                  <c:v>217</c:v>
                </c:pt>
                <c:pt idx="566">
                  <c:v>218</c:v>
                </c:pt>
                <c:pt idx="567">
                  <c:v>219</c:v>
                </c:pt>
                <c:pt idx="568">
                  <c:v>219</c:v>
                </c:pt>
                <c:pt idx="569">
                  <c:v>219</c:v>
                </c:pt>
                <c:pt idx="570">
                  <c:v>219</c:v>
                </c:pt>
                <c:pt idx="571">
                  <c:v>219</c:v>
                </c:pt>
                <c:pt idx="572">
                  <c:v>219</c:v>
                </c:pt>
                <c:pt idx="573">
                  <c:v>219</c:v>
                </c:pt>
                <c:pt idx="574">
                  <c:v>219</c:v>
                </c:pt>
                <c:pt idx="575">
                  <c:v>219</c:v>
                </c:pt>
                <c:pt idx="576">
                  <c:v>219</c:v>
                </c:pt>
                <c:pt idx="577">
                  <c:v>219</c:v>
                </c:pt>
                <c:pt idx="578">
                  <c:v>219</c:v>
                </c:pt>
                <c:pt idx="579">
                  <c:v>219</c:v>
                </c:pt>
                <c:pt idx="580">
                  <c:v>219</c:v>
                </c:pt>
                <c:pt idx="581">
                  <c:v>219</c:v>
                </c:pt>
                <c:pt idx="582">
                  <c:v>220</c:v>
                </c:pt>
                <c:pt idx="583">
                  <c:v>220</c:v>
                </c:pt>
                <c:pt idx="584">
                  <c:v>220</c:v>
                </c:pt>
                <c:pt idx="585">
                  <c:v>220</c:v>
                </c:pt>
                <c:pt idx="586">
                  <c:v>220</c:v>
                </c:pt>
                <c:pt idx="587">
                  <c:v>220</c:v>
                </c:pt>
                <c:pt idx="588">
                  <c:v>221</c:v>
                </c:pt>
                <c:pt idx="589">
                  <c:v>222</c:v>
                </c:pt>
                <c:pt idx="590">
                  <c:v>222</c:v>
                </c:pt>
                <c:pt idx="591">
                  <c:v>223</c:v>
                </c:pt>
                <c:pt idx="592">
                  <c:v>223</c:v>
                </c:pt>
                <c:pt idx="593">
                  <c:v>224</c:v>
                </c:pt>
                <c:pt idx="594">
                  <c:v>225</c:v>
                </c:pt>
                <c:pt idx="595">
                  <c:v>225</c:v>
                </c:pt>
                <c:pt idx="596">
                  <c:v>225</c:v>
                </c:pt>
                <c:pt idx="597">
                  <c:v>225</c:v>
                </c:pt>
                <c:pt idx="598">
                  <c:v>225</c:v>
                </c:pt>
                <c:pt idx="599">
                  <c:v>226</c:v>
                </c:pt>
                <c:pt idx="600">
                  <c:v>227</c:v>
                </c:pt>
                <c:pt idx="601">
                  <c:v>228</c:v>
                </c:pt>
                <c:pt idx="602">
                  <c:v>229</c:v>
                </c:pt>
                <c:pt idx="603">
                  <c:v>230</c:v>
                </c:pt>
                <c:pt idx="604">
                  <c:v>231</c:v>
                </c:pt>
                <c:pt idx="605">
                  <c:v>231</c:v>
                </c:pt>
                <c:pt idx="606">
                  <c:v>231</c:v>
                </c:pt>
                <c:pt idx="607">
                  <c:v>231</c:v>
                </c:pt>
                <c:pt idx="608">
                  <c:v>231</c:v>
                </c:pt>
                <c:pt idx="609">
                  <c:v>231</c:v>
                </c:pt>
                <c:pt idx="610">
                  <c:v>232</c:v>
                </c:pt>
                <c:pt idx="611">
                  <c:v>232</c:v>
                </c:pt>
                <c:pt idx="612">
                  <c:v>232</c:v>
                </c:pt>
                <c:pt idx="613">
                  <c:v>233</c:v>
                </c:pt>
                <c:pt idx="614">
                  <c:v>234</c:v>
                </c:pt>
                <c:pt idx="615">
                  <c:v>235</c:v>
                </c:pt>
                <c:pt idx="616">
                  <c:v>236</c:v>
                </c:pt>
                <c:pt idx="617">
                  <c:v>237</c:v>
                </c:pt>
                <c:pt idx="618">
                  <c:v>238</c:v>
                </c:pt>
                <c:pt idx="619">
                  <c:v>239</c:v>
                </c:pt>
                <c:pt idx="620">
                  <c:v>240</c:v>
                </c:pt>
                <c:pt idx="621">
                  <c:v>241</c:v>
                </c:pt>
                <c:pt idx="622">
                  <c:v>241</c:v>
                </c:pt>
                <c:pt idx="623">
                  <c:v>241</c:v>
                </c:pt>
                <c:pt idx="624">
                  <c:v>241</c:v>
                </c:pt>
                <c:pt idx="625">
                  <c:v>241</c:v>
                </c:pt>
                <c:pt idx="626">
                  <c:v>242</c:v>
                </c:pt>
                <c:pt idx="627">
                  <c:v>242</c:v>
                </c:pt>
                <c:pt idx="628">
                  <c:v>242</c:v>
                </c:pt>
                <c:pt idx="629">
                  <c:v>242</c:v>
                </c:pt>
                <c:pt idx="630">
                  <c:v>242</c:v>
                </c:pt>
                <c:pt idx="631">
                  <c:v>243</c:v>
                </c:pt>
                <c:pt idx="632">
                  <c:v>244</c:v>
                </c:pt>
                <c:pt idx="633">
                  <c:v>245</c:v>
                </c:pt>
                <c:pt idx="634">
                  <c:v>246</c:v>
                </c:pt>
                <c:pt idx="635">
                  <c:v>246</c:v>
                </c:pt>
                <c:pt idx="636">
                  <c:v>246</c:v>
                </c:pt>
                <c:pt idx="637">
                  <c:v>246</c:v>
                </c:pt>
                <c:pt idx="638">
                  <c:v>247</c:v>
                </c:pt>
                <c:pt idx="639">
                  <c:v>247</c:v>
                </c:pt>
                <c:pt idx="640">
                  <c:v>247</c:v>
                </c:pt>
                <c:pt idx="641">
                  <c:v>247</c:v>
                </c:pt>
                <c:pt idx="642">
                  <c:v>247</c:v>
                </c:pt>
                <c:pt idx="643">
                  <c:v>247</c:v>
                </c:pt>
                <c:pt idx="644">
                  <c:v>247</c:v>
                </c:pt>
                <c:pt idx="645">
                  <c:v>248</c:v>
                </c:pt>
                <c:pt idx="646">
                  <c:v>248</c:v>
                </c:pt>
                <c:pt idx="647">
                  <c:v>249</c:v>
                </c:pt>
                <c:pt idx="648">
                  <c:v>250</c:v>
                </c:pt>
                <c:pt idx="649">
                  <c:v>251</c:v>
                </c:pt>
                <c:pt idx="650">
                  <c:v>252</c:v>
                </c:pt>
                <c:pt idx="651">
                  <c:v>252</c:v>
                </c:pt>
                <c:pt idx="652">
                  <c:v>253</c:v>
                </c:pt>
                <c:pt idx="653">
                  <c:v>254</c:v>
                </c:pt>
                <c:pt idx="654">
                  <c:v>255</c:v>
                </c:pt>
                <c:pt idx="655">
                  <c:v>256</c:v>
                </c:pt>
                <c:pt idx="656">
                  <c:v>257</c:v>
                </c:pt>
                <c:pt idx="657">
                  <c:v>258</c:v>
                </c:pt>
                <c:pt idx="658">
                  <c:v>258</c:v>
                </c:pt>
                <c:pt idx="659">
                  <c:v>258</c:v>
                </c:pt>
                <c:pt idx="660">
                  <c:v>258</c:v>
                </c:pt>
                <c:pt idx="661">
                  <c:v>258</c:v>
                </c:pt>
                <c:pt idx="662">
                  <c:v>258</c:v>
                </c:pt>
                <c:pt idx="663">
                  <c:v>258</c:v>
                </c:pt>
                <c:pt idx="664">
                  <c:v>258</c:v>
                </c:pt>
                <c:pt idx="665">
                  <c:v>258</c:v>
                </c:pt>
                <c:pt idx="666">
                  <c:v>258</c:v>
                </c:pt>
                <c:pt idx="667">
                  <c:v>259</c:v>
                </c:pt>
                <c:pt idx="668">
                  <c:v>259</c:v>
                </c:pt>
                <c:pt idx="669">
                  <c:v>259</c:v>
                </c:pt>
                <c:pt idx="670">
                  <c:v>259</c:v>
                </c:pt>
                <c:pt idx="671">
                  <c:v>259</c:v>
                </c:pt>
                <c:pt idx="672">
                  <c:v>259</c:v>
                </c:pt>
                <c:pt idx="673">
                  <c:v>259</c:v>
                </c:pt>
                <c:pt idx="674">
                  <c:v>259</c:v>
                </c:pt>
                <c:pt idx="675">
                  <c:v>259</c:v>
                </c:pt>
                <c:pt idx="676">
                  <c:v>259</c:v>
                </c:pt>
                <c:pt idx="677">
                  <c:v>259</c:v>
                </c:pt>
                <c:pt idx="678">
                  <c:v>259</c:v>
                </c:pt>
                <c:pt idx="679">
                  <c:v>259</c:v>
                </c:pt>
                <c:pt idx="680">
                  <c:v>259</c:v>
                </c:pt>
                <c:pt idx="681">
                  <c:v>259</c:v>
                </c:pt>
                <c:pt idx="682">
                  <c:v>260</c:v>
                </c:pt>
                <c:pt idx="683">
                  <c:v>261</c:v>
                </c:pt>
                <c:pt idx="684">
                  <c:v>261</c:v>
                </c:pt>
                <c:pt idx="685">
                  <c:v>262</c:v>
                </c:pt>
                <c:pt idx="686">
                  <c:v>263</c:v>
                </c:pt>
                <c:pt idx="687">
                  <c:v>264</c:v>
                </c:pt>
                <c:pt idx="688">
                  <c:v>264</c:v>
                </c:pt>
                <c:pt idx="689">
                  <c:v>264</c:v>
                </c:pt>
                <c:pt idx="690">
                  <c:v>264</c:v>
                </c:pt>
                <c:pt idx="691">
                  <c:v>265</c:v>
                </c:pt>
                <c:pt idx="692">
                  <c:v>265</c:v>
                </c:pt>
                <c:pt idx="693">
                  <c:v>265</c:v>
                </c:pt>
                <c:pt idx="694">
                  <c:v>265</c:v>
                </c:pt>
                <c:pt idx="695">
                  <c:v>266</c:v>
                </c:pt>
                <c:pt idx="696">
                  <c:v>266</c:v>
                </c:pt>
                <c:pt idx="697">
                  <c:v>266</c:v>
                </c:pt>
                <c:pt idx="698">
                  <c:v>267</c:v>
                </c:pt>
                <c:pt idx="699">
                  <c:v>268</c:v>
                </c:pt>
                <c:pt idx="700">
                  <c:v>269</c:v>
                </c:pt>
                <c:pt idx="701">
                  <c:v>269</c:v>
                </c:pt>
                <c:pt idx="702">
                  <c:v>270</c:v>
                </c:pt>
                <c:pt idx="703">
                  <c:v>271</c:v>
                </c:pt>
                <c:pt idx="704">
                  <c:v>271</c:v>
                </c:pt>
                <c:pt idx="705">
                  <c:v>272</c:v>
                </c:pt>
                <c:pt idx="706">
                  <c:v>273</c:v>
                </c:pt>
                <c:pt idx="707">
                  <c:v>273</c:v>
                </c:pt>
                <c:pt idx="708">
                  <c:v>273</c:v>
                </c:pt>
                <c:pt idx="709">
                  <c:v>274</c:v>
                </c:pt>
                <c:pt idx="710">
                  <c:v>275</c:v>
                </c:pt>
                <c:pt idx="711">
                  <c:v>275</c:v>
                </c:pt>
                <c:pt idx="712">
                  <c:v>275</c:v>
                </c:pt>
                <c:pt idx="713">
                  <c:v>275</c:v>
                </c:pt>
                <c:pt idx="714">
                  <c:v>276</c:v>
                </c:pt>
                <c:pt idx="715">
                  <c:v>277</c:v>
                </c:pt>
                <c:pt idx="716">
                  <c:v>278</c:v>
                </c:pt>
                <c:pt idx="717">
                  <c:v>279</c:v>
                </c:pt>
                <c:pt idx="718">
                  <c:v>280</c:v>
                </c:pt>
                <c:pt idx="719">
                  <c:v>281</c:v>
                </c:pt>
                <c:pt idx="720">
                  <c:v>282</c:v>
                </c:pt>
                <c:pt idx="721">
                  <c:v>283</c:v>
                </c:pt>
                <c:pt idx="722">
                  <c:v>284</c:v>
                </c:pt>
                <c:pt idx="723">
                  <c:v>285</c:v>
                </c:pt>
                <c:pt idx="724">
                  <c:v>286</c:v>
                </c:pt>
                <c:pt idx="725">
                  <c:v>287</c:v>
                </c:pt>
                <c:pt idx="726">
                  <c:v>287</c:v>
                </c:pt>
                <c:pt idx="727">
                  <c:v>288</c:v>
                </c:pt>
                <c:pt idx="728">
                  <c:v>288</c:v>
                </c:pt>
                <c:pt idx="729">
                  <c:v>288</c:v>
                </c:pt>
                <c:pt idx="730">
                  <c:v>288</c:v>
                </c:pt>
                <c:pt idx="731">
                  <c:v>288</c:v>
                </c:pt>
                <c:pt idx="732">
                  <c:v>288</c:v>
                </c:pt>
                <c:pt idx="733">
                  <c:v>289</c:v>
                </c:pt>
                <c:pt idx="734">
                  <c:v>289</c:v>
                </c:pt>
                <c:pt idx="735">
                  <c:v>289</c:v>
                </c:pt>
                <c:pt idx="736">
                  <c:v>289</c:v>
                </c:pt>
                <c:pt idx="737">
                  <c:v>290</c:v>
                </c:pt>
                <c:pt idx="738">
                  <c:v>291</c:v>
                </c:pt>
                <c:pt idx="739">
                  <c:v>292</c:v>
                </c:pt>
                <c:pt idx="740">
                  <c:v>293</c:v>
                </c:pt>
                <c:pt idx="741">
                  <c:v>294</c:v>
                </c:pt>
                <c:pt idx="742">
                  <c:v>295</c:v>
                </c:pt>
                <c:pt idx="743">
                  <c:v>296</c:v>
                </c:pt>
                <c:pt idx="744">
                  <c:v>297</c:v>
                </c:pt>
                <c:pt idx="745">
                  <c:v>297</c:v>
                </c:pt>
                <c:pt idx="746">
                  <c:v>298</c:v>
                </c:pt>
                <c:pt idx="747">
                  <c:v>298</c:v>
                </c:pt>
                <c:pt idx="748">
                  <c:v>299</c:v>
                </c:pt>
                <c:pt idx="749">
                  <c:v>299</c:v>
                </c:pt>
                <c:pt idx="750">
                  <c:v>299</c:v>
                </c:pt>
                <c:pt idx="751">
                  <c:v>300</c:v>
                </c:pt>
                <c:pt idx="752">
                  <c:v>301</c:v>
                </c:pt>
                <c:pt idx="753">
                  <c:v>301</c:v>
                </c:pt>
                <c:pt idx="754">
                  <c:v>302</c:v>
                </c:pt>
                <c:pt idx="755">
                  <c:v>303</c:v>
                </c:pt>
                <c:pt idx="756">
                  <c:v>304</c:v>
                </c:pt>
                <c:pt idx="757">
                  <c:v>304</c:v>
                </c:pt>
                <c:pt idx="758">
                  <c:v>305</c:v>
                </c:pt>
                <c:pt idx="759">
                  <c:v>306</c:v>
                </c:pt>
                <c:pt idx="760">
                  <c:v>307</c:v>
                </c:pt>
                <c:pt idx="761">
                  <c:v>307</c:v>
                </c:pt>
                <c:pt idx="762">
                  <c:v>308</c:v>
                </c:pt>
                <c:pt idx="763">
                  <c:v>308</c:v>
                </c:pt>
                <c:pt idx="764">
                  <c:v>308</c:v>
                </c:pt>
                <c:pt idx="765">
                  <c:v>309</c:v>
                </c:pt>
                <c:pt idx="766">
                  <c:v>310</c:v>
                </c:pt>
                <c:pt idx="767">
                  <c:v>310</c:v>
                </c:pt>
                <c:pt idx="768">
                  <c:v>311</c:v>
                </c:pt>
                <c:pt idx="769">
                  <c:v>312</c:v>
                </c:pt>
                <c:pt idx="770">
                  <c:v>312</c:v>
                </c:pt>
                <c:pt idx="771">
                  <c:v>312</c:v>
                </c:pt>
                <c:pt idx="772">
                  <c:v>313</c:v>
                </c:pt>
                <c:pt idx="773">
                  <c:v>314</c:v>
                </c:pt>
                <c:pt idx="774">
                  <c:v>315</c:v>
                </c:pt>
                <c:pt idx="775">
                  <c:v>315</c:v>
                </c:pt>
                <c:pt idx="776">
                  <c:v>315</c:v>
                </c:pt>
                <c:pt idx="777">
                  <c:v>316</c:v>
                </c:pt>
                <c:pt idx="778">
                  <c:v>317</c:v>
                </c:pt>
                <c:pt idx="779">
                  <c:v>317</c:v>
                </c:pt>
                <c:pt idx="780">
                  <c:v>317</c:v>
                </c:pt>
                <c:pt idx="781">
                  <c:v>317</c:v>
                </c:pt>
                <c:pt idx="782">
                  <c:v>317</c:v>
                </c:pt>
                <c:pt idx="783">
                  <c:v>317</c:v>
                </c:pt>
                <c:pt idx="784">
                  <c:v>317</c:v>
                </c:pt>
                <c:pt idx="785">
                  <c:v>317</c:v>
                </c:pt>
                <c:pt idx="786">
                  <c:v>317</c:v>
                </c:pt>
                <c:pt idx="787">
                  <c:v>317</c:v>
                </c:pt>
                <c:pt idx="788">
                  <c:v>317</c:v>
                </c:pt>
                <c:pt idx="789">
                  <c:v>318</c:v>
                </c:pt>
                <c:pt idx="790">
                  <c:v>318</c:v>
                </c:pt>
                <c:pt idx="791">
                  <c:v>319</c:v>
                </c:pt>
                <c:pt idx="792">
                  <c:v>319</c:v>
                </c:pt>
                <c:pt idx="793">
                  <c:v>319</c:v>
                </c:pt>
                <c:pt idx="794">
                  <c:v>320</c:v>
                </c:pt>
                <c:pt idx="795">
                  <c:v>320</c:v>
                </c:pt>
                <c:pt idx="796">
                  <c:v>320</c:v>
                </c:pt>
                <c:pt idx="797">
                  <c:v>320</c:v>
                </c:pt>
                <c:pt idx="798">
                  <c:v>320</c:v>
                </c:pt>
                <c:pt idx="799">
                  <c:v>321</c:v>
                </c:pt>
                <c:pt idx="800">
                  <c:v>321</c:v>
                </c:pt>
                <c:pt idx="801">
                  <c:v>322</c:v>
                </c:pt>
                <c:pt idx="802">
                  <c:v>323</c:v>
                </c:pt>
                <c:pt idx="803">
                  <c:v>323</c:v>
                </c:pt>
                <c:pt idx="804">
                  <c:v>324</c:v>
                </c:pt>
                <c:pt idx="805">
                  <c:v>324</c:v>
                </c:pt>
                <c:pt idx="806">
                  <c:v>324</c:v>
                </c:pt>
                <c:pt idx="807">
                  <c:v>324</c:v>
                </c:pt>
                <c:pt idx="808">
                  <c:v>324</c:v>
                </c:pt>
                <c:pt idx="809">
                  <c:v>325</c:v>
                </c:pt>
                <c:pt idx="810">
                  <c:v>326</c:v>
                </c:pt>
                <c:pt idx="811">
                  <c:v>326</c:v>
                </c:pt>
                <c:pt idx="812">
                  <c:v>326</c:v>
                </c:pt>
                <c:pt idx="813">
                  <c:v>327</c:v>
                </c:pt>
                <c:pt idx="814">
                  <c:v>328</c:v>
                </c:pt>
                <c:pt idx="815">
                  <c:v>329</c:v>
                </c:pt>
                <c:pt idx="816">
                  <c:v>329</c:v>
                </c:pt>
                <c:pt idx="817">
                  <c:v>330</c:v>
                </c:pt>
                <c:pt idx="818">
                  <c:v>330</c:v>
                </c:pt>
                <c:pt idx="819">
                  <c:v>330</c:v>
                </c:pt>
                <c:pt idx="820">
                  <c:v>330</c:v>
                </c:pt>
                <c:pt idx="821">
                  <c:v>330</c:v>
                </c:pt>
                <c:pt idx="822">
                  <c:v>330</c:v>
                </c:pt>
                <c:pt idx="823">
                  <c:v>331</c:v>
                </c:pt>
                <c:pt idx="824">
                  <c:v>331</c:v>
                </c:pt>
                <c:pt idx="825">
                  <c:v>331</c:v>
                </c:pt>
                <c:pt idx="826">
                  <c:v>331</c:v>
                </c:pt>
                <c:pt idx="827">
                  <c:v>332</c:v>
                </c:pt>
                <c:pt idx="828">
                  <c:v>332</c:v>
                </c:pt>
                <c:pt idx="829">
                  <c:v>332</c:v>
                </c:pt>
                <c:pt idx="830">
                  <c:v>333</c:v>
                </c:pt>
                <c:pt idx="831">
                  <c:v>333</c:v>
                </c:pt>
                <c:pt idx="832">
                  <c:v>334</c:v>
                </c:pt>
                <c:pt idx="833">
                  <c:v>335</c:v>
                </c:pt>
                <c:pt idx="834">
                  <c:v>335</c:v>
                </c:pt>
                <c:pt idx="835">
                  <c:v>335</c:v>
                </c:pt>
                <c:pt idx="836">
                  <c:v>335</c:v>
                </c:pt>
                <c:pt idx="837">
                  <c:v>335</c:v>
                </c:pt>
                <c:pt idx="838">
                  <c:v>335</c:v>
                </c:pt>
                <c:pt idx="839">
                  <c:v>335</c:v>
                </c:pt>
                <c:pt idx="840">
                  <c:v>335</c:v>
                </c:pt>
                <c:pt idx="841">
                  <c:v>335</c:v>
                </c:pt>
                <c:pt idx="842">
                  <c:v>336</c:v>
                </c:pt>
                <c:pt idx="843">
                  <c:v>337</c:v>
                </c:pt>
                <c:pt idx="844">
                  <c:v>338</c:v>
                </c:pt>
                <c:pt idx="845">
                  <c:v>339</c:v>
                </c:pt>
                <c:pt idx="846">
                  <c:v>340</c:v>
                </c:pt>
                <c:pt idx="847">
                  <c:v>341</c:v>
                </c:pt>
                <c:pt idx="848">
                  <c:v>341</c:v>
                </c:pt>
                <c:pt idx="849">
                  <c:v>341</c:v>
                </c:pt>
                <c:pt idx="850">
                  <c:v>341</c:v>
                </c:pt>
                <c:pt idx="851">
                  <c:v>341</c:v>
                </c:pt>
                <c:pt idx="852">
                  <c:v>342</c:v>
                </c:pt>
                <c:pt idx="853">
                  <c:v>343</c:v>
                </c:pt>
                <c:pt idx="854">
                  <c:v>343</c:v>
                </c:pt>
                <c:pt idx="855">
                  <c:v>343</c:v>
                </c:pt>
                <c:pt idx="856">
                  <c:v>343</c:v>
                </c:pt>
                <c:pt idx="857">
                  <c:v>344</c:v>
                </c:pt>
                <c:pt idx="858">
                  <c:v>344</c:v>
                </c:pt>
                <c:pt idx="859">
                  <c:v>344</c:v>
                </c:pt>
                <c:pt idx="860">
                  <c:v>344</c:v>
                </c:pt>
                <c:pt idx="861">
                  <c:v>344</c:v>
                </c:pt>
                <c:pt idx="862">
                  <c:v>344</c:v>
                </c:pt>
                <c:pt idx="863">
                  <c:v>344</c:v>
                </c:pt>
                <c:pt idx="864">
                  <c:v>344</c:v>
                </c:pt>
                <c:pt idx="865">
                  <c:v>344</c:v>
                </c:pt>
                <c:pt idx="866">
                  <c:v>344</c:v>
                </c:pt>
                <c:pt idx="867">
                  <c:v>344</c:v>
                </c:pt>
                <c:pt idx="868">
                  <c:v>345</c:v>
                </c:pt>
                <c:pt idx="869">
                  <c:v>345</c:v>
                </c:pt>
                <c:pt idx="870">
                  <c:v>345</c:v>
                </c:pt>
                <c:pt idx="871">
                  <c:v>345</c:v>
                </c:pt>
                <c:pt idx="872">
                  <c:v>346</c:v>
                </c:pt>
                <c:pt idx="873">
                  <c:v>347</c:v>
                </c:pt>
                <c:pt idx="874">
                  <c:v>347</c:v>
                </c:pt>
                <c:pt idx="875">
                  <c:v>348</c:v>
                </c:pt>
                <c:pt idx="876">
                  <c:v>348</c:v>
                </c:pt>
                <c:pt idx="877">
                  <c:v>349</c:v>
                </c:pt>
                <c:pt idx="878">
                  <c:v>350</c:v>
                </c:pt>
                <c:pt idx="879">
                  <c:v>351</c:v>
                </c:pt>
                <c:pt idx="880">
                  <c:v>352</c:v>
                </c:pt>
                <c:pt idx="881">
                  <c:v>352</c:v>
                </c:pt>
                <c:pt idx="882">
                  <c:v>352</c:v>
                </c:pt>
                <c:pt idx="883">
                  <c:v>353</c:v>
                </c:pt>
                <c:pt idx="884">
                  <c:v>353</c:v>
                </c:pt>
                <c:pt idx="885">
                  <c:v>353</c:v>
                </c:pt>
                <c:pt idx="886">
                  <c:v>353</c:v>
                </c:pt>
                <c:pt idx="887">
                  <c:v>353</c:v>
                </c:pt>
                <c:pt idx="888">
                  <c:v>353</c:v>
                </c:pt>
                <c:pt idx="889">
                  <c:v>353</c:v>
                </c:pt>
                <c:pt idx="890">
                  <c:v>354</c:v>
                </c:pt>
                <c:pt idx="891">
                  <c:v>354</c:v>
                </c:pt>
                <c:pt idx="892">
                  <c:v>355</c:v>
                </c:pt>
                <c:pt idx="893">
                  <c:v>356</c:v>
                </c:pt>
                <c:pt idx="894">
                  <c:v>356</c:v>
                </c:pt>
                <c:pt idx="895">
                  <c:v>356</c:v>
                </c:pt>
                <c:pt idx="896">
                  <c:v>356</c:v>
                </c:pt>
                <c:pt idx="897">
                  <c:v>356</c:v>
                </c:pt>
                <c:pt idx="898">
                  <c:v>357</c:v>
                </c:pt>
                <c:pt idx="899">
                  <c:v>357</c:v>
                </c:pt>
                <c:pt idx="900">
                  <c:v>357</c:v>
                </c:pt>
                <c:pt idx="901">
                  <c:v>357</c:v>
                </c:pt>
                <c:pt idx="902">
                  <c:v>357</c:v>
                </c:pt>
                <c:pt idx="903">
                  <c:v>357</c:v>
                </c:pt>
                <c:pt idx="904">
                  <c:v>357</c:v>
                </c:pt>
                <c:pt idx="905">
                  <c:v>357</c:v>
                </c:pt>
                <c:pt idx="906">
                  <c:v>357</c:v>
                </c:pt>
                <c:pt idx="907">
                  <c:v>358</c:v>
                </c:pt>
                <c:pt idx="908">
                  <c:v>359</c:v>
                </c:pt>
                <c:pt idx="909">
                  <c:v>359</c:v>
                </c:pt>
                <c:pt idx="910">
                  <c:v>359</c:v>
                </c:pt>
                <c:pt idx="911">
                  <c:v>359</c:v>
                </c:pt>
                <c:pt idx="912">
                  <c:v>360</c:v>
                </c:pt>
                <c:pt idx="913">
                  <c:v>360</c:v>
                </c:pt>
                <c:pt idx="914">
                  <c:v>360</c:v>
                </c:pt>
                <c:pt idx="915">
                  <c:v>360</c:v>
                </c:pt>
                <c:pt idx="916">
                  <c:v>360</c:v>
                </c:pt>
                <c:pt idx="917">
                  <c:v>360</c:v>
                </c:pt>
                <c:pt idx="918">
                  <c:v>360</c:v>
                </c:pt>
                <c:pt idx="919">
                  <c:v>361</c:v>
                </c:pt>
                <c:pt idx="920">
                  <c:v>361</c:v>
                </c:pt>
                <c:pt idx="921">
                  <c:v>362</c:v>
                </c:pt>
                <c:pt idx="922">
                  <c:v>362</c:v>
                </c:pt>
                <c:pt idx="923">
                  <c:v>363</c:v>
                </c:pt>
                <c:pt idx="924">
                  <c:v>363</c:v>
                </c:pt>
                <c:pt idx="925">
                  <c:v>364</c:v>
                </c:pt>
                <c:pt idx="926">
                  <c:v>365</c:v>
                </c:pt>
                <c:pt idx="927">
                  <c:v>365</c:v>
                </c:pt>
                <c:pt idx="928">
                  <c:v>365</c:v>
                </c:pt>
                <c:pt idx="929">
                  <c:v>366</c:v>
                </c:pt>
                <c:pt idx="930">
                  <c:v>366</c:v>
                </c:pt>
                <c:pt idx="931">
                  <c:v>366</c:v>
                </c:pt>
                <c:pt idx="932">
                  <c:v>366</c:v>
                </c:pt>
                <c:pt idx="933">
                  <c:v>366</c:v>
                </c:pt>
                <c:pt idx="934">
                  <c:v>367</c:v>
                </c:pt>
                <c:pt idx="935">
                  <c:v>367</c:v>
                </c:pt>
                <c:pt idx="936">
                  <c:v>367</c:v>
                </c:pt>
                <c:pt idx="937">
                  <c:v>367</c:v>
                </c:pt>
                <c:pt idx="938">
                  <c:v>368</c:v>
                </c:pt>
                <c:pt idx="939">
                  <c:v>368</c:v>
                </c:pt>
                <c:pt idx="940">
                  <c:v>368</c:v>
                </c:pt>
                <c:pt idx="941">
                  <c:v>368</c:v>
                </c:pt>
                <c:pt idx="942">
                  <c:v>368</c:v>
                </c:pt>
                <c:pt idx="943">
                  <c:v>368</c:v>
                </c:pt>
                <c:pt idx="944">
                  <c:v>368</c:v>
                </c:pt>
                <c:pt idx="945">
                  <c:v>369</c:v>
                </c:pt>
                <c:pt idx="946">
                  <c:v>369</c:v>
                </c:pt>
                <c:pt idx="947">
                  <c:v>369</c:v>
                </c:pt>
                <c:pt idx="948">
                  <c:v>370</c:v>
                </c:pt>
                <c:pt idx="949">
                  <c:v>370</c:v>
                </c:pt>
                <c:pt idx="950">
                  <c:v>370</c:v>
                </c:pt>
                <c:pt idx="951">
                  <c:v>370</c:v>
                </c:pt>
                <c:pt idx="952">
                  <c:v>370</c:v>
                </c:pt>
                <c:pt idx="953">
                  <c:v>370</c:v>
                </c:pt>
                <c:pt idx="954">
                  <c:v>370</c:v>
                </c:pt>
                <c:pt idx="955">
                  <c:v>370</c:v>
                </c:pt>
                <c:pt idx="956">
                  <c:v>371</c:v>
                </c:pt>
                <c:pt idx="957">
                  <c:v>371</c:v>
                </c:pt>
                <c:pt idx="958">
                  <c:v>371</c:v>
                </c:pt>
                <c:pt idx="959">
                  <c:v>371</c:v>
                </c:pt>
                <c:pt idx="960">
                  <c:v>371</c:v>
                </c:pt>
                <c:pt idx="961">
                  <c:v>372</c:v>
                </c:pt>
                <c:pt idx="962">
                  <c:v>372</c:v>
                </c:pt>
                <c:pt idx="963">
                  <c:v>372</c:v>
                </c:pt>
                <c:pt idx="964">
                  <c:v>372</c:v>
                </c:pt>
                <c:pt idx="965">
                  <c:v>372</c:v>
                </c:pt>
                <c:pt idx="966">
                  <c:v>372</c:v>
                </c:pt>
                <c:pt idx="967">
                  <c:v>373</c:v>
                </c:pt>
                <c:pt idx="968">
                  <c:v>373</c:v>
                </c:pt>
                <c:pt idx="969">
                  <c:v>373</c:v>
                </c:pt>
                <c:pt idx="970">
                  <c:v>373</c:v>
                </c:pt>
                <c:pt idx="971">
                  <c:v>373</c:v>
                </c:pt>
                <c:pt idx="972">
                  <c:v>373</c:v>
                </c:pt>
                <c:pt idx="973">
                  <c:v>373</c:v>
                </c:pt>
                <c:pt idx="974">
                  <c:v>373</c:v>
                </c:pt>
                <c:pt idx="975">
                  <c:v>374</c:v>
                </c:pt>
                <c:pt idx="976">
                  <c:v>374</c:v>
                </c:pt>
                <c:pt idx="977">
                  <c:v>374</c:v>
                </c:pt>
                <c:pt idx="978">
                  <c:v>375</c:v>
                </c:pt>
                <c:pt idx="979">
                  <c:v>375</c:v>
                </c:pt>
                <c:pt idx="980">
                  <c:v>375</c:v>
                </c:pt>
                <c:pt idx="981">
                  <c:v>375</c:v>
                </c:pt>
                <c:pt idx="982">
                  <c:v>376</c:v>
                </c:pt>
                <c:pt idx="983">
                  <c:v>376</c:v>
                </c:pt>
                <c:pt idx="984">
                  <c:v>376</c:v>
                </c:pt>
                <c:pt idx="985">
                  <c:v>377</c:v>
                </c:pt>
                <c:pt idx="986">
                  <c:v>377</c:v>
                </c:pt>
                <c:pt idx="987">
                  <c:v>377</c:v>
                </c:pt>
                <c:pt idx="988">
                  <c:v>378</c:v>
                </c:pt>
                <c:pt idx="989">
                  <c:v>379</c:v>
                </c:pt>
                <c:pt idx="990">
                  <c:v>380</c:v>
                </c:pt>
                <c:pt idx="991">
                  <c:v>381</c:v>
                </c:pt>
                <c:pt idx="992">
                  <c:v>382</c:v>
                </c:pt>
                <c:pt idx="993">
                  <c:v>383</c:v>
                </c:pt>
                <c:pt idx="994">
                  <c:v>384</c:v>
                </c:pt>
                <c:pt idx="995">
                  <c:v>385</c:v>
                </c:pt>
                <c:pt idx="996">
                  <c:v>385</c:v>
                </c:pt>
                <c:pt idx="997">
                  <c:v>386</c:v>
                </c:pt>
                <c:pt idx="998">
                  <c:v>386</c:v>
                </c:pt>
                <c:pt idx="999">
                  <c:v>387</c:v>
                </c:pt>
                <c:pt idx="1000">
                  <c:v>387</c:v>
                </c:pt>
                <c:pt idx="1001">
                  <c:v>387</c:v>
                </c:pt>
                <c:pt idx="1002">
                  <c:v>388</c:v>
                </c:pt>
                <c:pt idx="1003">
                  <c:v>388</c:v>
                </c:pt>
                <c:pt idx="1004">
                  <c:v>388</c:v>
                </c:pt>
                <c:pt idx="1005">
                  <c:v>388</c:v>
                </c:pt>
                <c:pt idx="1006">
                  <c:v>389</c:v>
                </c:pt>
                <c:pt idx="1007">
                  <c:v>389</c:v>
                </c:pt>
                <c:pt idx="1008">
                  <c:v>389</c:v>
                </c:pt>
                <c:pt idx="1009">
                  <c:v>390</c:v>
                </c:pt>
                <c:pt idx="1010">
                  <c:v>391</c:v>
                </c:pt>
                <c:pt idx="1011">
                  <c:v>391</c:v>
                </c:pt>
                <c:pt idx="1012">
                  <c:v>391</c:v>
                </c:pt>
                <c:pt idx="1013">
                  <c:v>391</c:v>
                </c:pt>
                <c:pt idx="1014">
                  <c:v>392</c:v>
                </c:pt>
                <c:pt idx="1015">
                  <c:v>393</c:v>
                </c:pt>
                <c:pt idx="1016">
                  <c:v>393</c:v>
                </c:pt>
                <c:pt idx="1017">
                  <c:v>394</c:v>
                </c:pt>
                <c:pt idx="1018">
                  <c:v>394</c:v>
                </c:pt>
                <c:pt idx="1019">
                  <c:v>394</c:v>
                </c:pt>
                <c:pt idx="1020">
                  <c:v>394</c:v>
                </c:pt>
                <c:pt idx="1021">
                  <c:v>394</c:v>
                </c:pt>
                <c:pt idx="1022">
                  <c:v>394</c:v>
                </c:pt>
                <c:pt idx="1023">
                  <c:v>395</c:v>
                </c:pt>
                <c:pt idx="1024">
                  <c:v>395</c:v>
                </c:pt>
                <c:pt idx="1025">
                  <c:v>396</c:v>
                </c:pt>
                <c:pt idx="1026">
                  <c:v>397</c:v>
                </c:pt>
                <c:pt idx="1027">
                  <c:v>397</c:v>
                </c:pt>
                <c:pt idx="1028">
                  <c:v>397</c:v>
                </c:pt>
                <c:pt idx="1029">
                  <c:v>398</c:v>
                </c:pt>
                <c:pt idx="1030">
                  <c:v>399</c:v>
                </c:pt>
                <c:pt idx="1031">
                  <c:v>400</c:v>
                </c:pt>
                <c:pt idx="1032">
                  <c:v>401</c:v>
                </c:pt>
                <c:pt idx="1033">
                  <c:v>402</c:v>
                </c:pt>
                <c:pt idx="1034">
                  <c:v>403</c:v>
                </c:pt>
                <c:pt idx="1035">
                  <c:v>404</c:v>
                </c:pt>
                <c:pt idx="1036">
                  <c:v>405</c:v>
                </c:pt>
                <c:pt idx="1037">
                  <c:v>406</c:v>
                </c:pt>
                <c:pt idx="1038">
                  <c:v>406</c:v>
                </c:pt>
                <c:pt idx="1039">
                  <c:v>406</c:v>
                </c:pt>
                <c:pt idx="1040">
                  <c:v>407</c:v>
                </c:pt>
                <c:pt idx="1041">
                  <c:v>407</c:v>
                </c:pt>
                <c:pt idx="1042">
                  <c:v>407</c:v>
                </c:pt>
                <c:pt idx="1043">
                  <c:v>407</c:v>
                </c:pt>
                <c:pt idx="1044">
                  <c:v>407</c:v>
                </c:pt>
                <c:pt idx="1045">
                  <c:v>408</c:v>
                </c:pt>
                <c:pt idx="1046">
                  <c:v>409</c:v>
                </c:pt>
                <c:pt idx="1047">
                  <c:v>410</c:v>
                </c:pt>
                <c:pt idx="1048">
                  <c:v>411</c:v>
                </c:pt>
                <c:pt idx="1049">
                  <c:v>412</c:v>
                </c:pt>
                <c:pt idx="1050">
                  <c:v>413</c:v>
                </c:pt>
                <c:pt idx="1051">
                  <c:v>414</c:v>
                </c:pt>
                <c:pt idx="1052">
                  <c:v>415</c:v>
                </c:pt>
                <c:pt idx="1053">
                  <c:v>416</c:v>
                </c:pt>
                <c:pt idx="1054">
                  <c:v>417</c:v>
                </c:pt>
                <c:pt idx="1055">
                  <c:v>418</c:v>
                </c:pt>
                <c:pt idx="1056">
                  <c:v>419</c:v>
                </c:pt>
                <c:pt idx="1057">
                  <c:v>420</c:v>
                </c:pt>
                <c:pt idx="1058">
                  <c:v>421</c:v>
                </c:pt>
                <c:pt idx="1059">
                  <c:v>422</c:v>
                </c:pt>
                <c:pt idx="1060">
                  <c:v>423</c:v>
                </c:pt>
                <c:pt idx="1061">
                  <c:v>424</c:v>
                </c:pt>
                <c:pt idx="1062">
                  <c:v>425</c:v>
                </c:pt>
                <c:pt idx="1063">
                  <c:v>426</c:v>
                </c:pt>
                <c:pt idx="1064">
                  <c:v>427</c:v>
                </c:pt>
                <c:pt idx="1065">
                  <c:v>428</c:v>
                </c:pt>
                <c:pt idx="1066">
                  <c:v>429</c:v>
                </c:pt>
                <c:pt idx="1067">
                  <c:v>429</c:v>
                </c:pt>
                <c:pt idx="1068">
                  <c:v>429</c:v>
                </c:pt>
                <c:pt idx="1069">
                  <c:v>429</c:v>
                </c:pt>
                <c:pt idx="1070">
                  <c:v>429</c:v>
                </c:pt>
                <c:pt idx="1071">
                  <c:v>429</c:v>
                </c:pt>
                <c:pt idx="1072">
                  <c:v>429</c:v>
                </c:pt>
                <c:pt idx="1073">
                  <c:v>429</c:v>
                </c:pt>
                <c:pt idx="1074">
                  <c:v>429</c:v>
                </c:pt>
                <c:pt idx="1075">
                  <c:v>430</c:v>
                </c:pt>
                <c:pt idx="1076">
                  <c:v>430</c:v>
                </c:pt>
                <c:pt idx="1077">
                  <c:v>430</c:v>
                </c:pt>
                <c:pt idx="1078">
                  <c:v>430</c:v>
                </c:pt>
                <c:pt idx="1079">
                  <c:v>430</c:v>
                </c:pt>
                <c:pt idx="1080">
                  <c:v>431</c:v>
                </c:pt>
                <c:pt idx="1081">
                  <c:v>431</c:v>
                </c:pt>
                <c:pt idx="1082">
                  <c:v>432</c:v>
                </c:pt>
                <c:pt idx="1083">
                  <c:v>432</c:v>
                </c:pt>
                <c:pt idx="1084">
                  <c:v>432</c:v>
                </c:pt>
                <c:pt idx="1085">
                  <c:v>433</c:v>
                </c:pt>
                <c:pt idx="1086">
                  <c:v>433</c:v>
                </c:pt>
                <c:pt idx="1087">
                  <c:v>433</c:v>
                </c:pt>
                <c:pt idx="1088">
                  <c:v>434</c:v>
                </c:pt>
                <c:pt idx="1089">
                  <c:v>434</c:v>
                </c:pt>
                <c:pt idx="1090">
                  <c:v>434</c:v>
                </c:pt>
                <c:pt idx="1091">
                  <c:v>434</c:v>
                </c:pt>
                <c:pt idx="1092">
                  <c:v>435</c:v>
                </c:pt>
                <c:pt idx="1093">
                  <c:v>436</c:v>
                </c:pt>
                <c:pt idx="1094">
                  <c:v>437</c:v>
                </c:pt>
                <c:pt idx="1095">
                  <c:v>438</c:v>
                </c:pt>
                <c:pt idx="1096">
                  <c:v>439</c:v>
                </c:pt>
                <c:pt idx="1097">
                  <c:v>439</c:v>
                </c:pt>
                <c:pt idx="1098">
                  <c:v>439</c:v>
                </c:pt>
                <c:pt idx="1099">
                  <c:v>440</c:v>
                </c:pt>
                <c:pt idx="1100">
                  <c:v>440</c:v>
                </c:pt>
                <c:pt idx="1101">
                  <c:v>440</c:v>
                </c:pt>
                <c:pt idx="1102">
                  <c:v>441</c:v>
                </c:pt>
                <c:pt idx="1103">
                  <c:v>442</c:v>
                </c:pt>
                <c:pt idx="1104">
                  <c:v>442</c:v>
                </c:pt>
                <c:pt idx="1105">
                  <c:v>442</c:v>
                </c:pt>
                <c:pt idx="1106">
                  <c:v>443</c:v>
                </c:pt>
                <c:pt idx="1107">
                  <c:v>444</c:v>
                </c:pt>
                <c:pt idx="1108">
                  <c:v>444</c:v>
                </c:pt>
                <c:pt idx="1109">
                  <c:v>444</c:v>
                </c:pt>
                <c:pt idx="1110">
                  <c:v>445</c:v>
                </c:pt>
                <c:pt idx="1111">
                  <c:v>446</c:v>
                </c:pt>
                <c:pt idx="1112">
                  <c:v>447</c:v>
                </c:pt>
                <c:pt idx="1113">
                  <c:v>447</c:v>
                </c:pt>
                <c:pt idx="1114">
                  <c:v>447</c:v>
                </c:pt>
                <c:pt idx="1115">
                  <c:v>447</c:v>
                </c:pt>
                <c:pt idx="1116">
                  <c:v>448</c:v>
                </c:pt>
                <c:pt idx="1117">
                  <c:v>449</c:v>
                </c:pt>
                <c:pt idx="1118">
                  <c:v>450</c:v>
                </c:pt>
                <c:pt idx="1119">
                  <c:v>450</c:v>
                </c:pt>
                <c:pt idx="1120">
                  <c:v>450</c:v>
                </c:pt>
                <c:pt idx="1121">
                  <c:v>451</c:v>
                </c:pt>
                <c:pt idx="1122">
                  <c:v>451</c:v>
                </c:pt>
                <c:pt idx="1123">
                  <c:v>451</c:v>
                </c:pt>
                <c:pt idx="1124">
                  <c:v>452</c:v>
                </c:pt>
                <c:pt idx="1125">
                  <c:v>453</c:v>
                </c:pt>
                <c:pt idx="1126">
                  <c:v>453</c:v>
                </c:pt>
                <c:pt idx="1127">
                  <c:v>454</c:v>
                </c:pt>
                <c:pt idx="1128">
                  <c:v>454</c:v>
                </c:pt>
                <c:pt idx="1129">
                  <c:v>455</c:v>
                </c:pt>
                <c:pt idx="1130">
                  <c:v>456</c:v>
                </c:pt>
                <c:pt idx="1131">
                  <c:v>456</c:v>
                </c:pt>
                <c:pt idx="1132">
                  <c:v>456</c:v>
                </c:pt>
                <c:pt idx="1133">
                  <c:v>456</c:v>
                </c:pt>
                <c:pt idx="1134">
                  <c:v>456</c:v>
                </c:pt>
                <c:pt idx="1135">
                  <c:v>457</c:v>
                </c:pt>
                <c:pt idx="1136">
                  <c:v>458</c:v>
                </c:pt>
                <c:pt idx="1137">
                  <c:v>459</c:v>
                </c:pt>
                <c:pt idx="1138">
                  <c:v>460</c:v>
                </c:pt>
                <c:pt idx="1139">
                  <c:v>461</c:v>
                </c:pt>
                <c:pt idx="1140">
                  <c:v>461</c:v>
                </c:pt>
                <c:pt idx="1141">
                  <c:v>461</c:v>
                </c:pt>
                <c:pt idx="1142">
                  <c:v>462</c:v>
                </c:pt>
                <c:pt idx="1143">
                  <c:v>462</c:v>
                </c:pt>
                <c:pt idx="1144">
                  <c:v>463</c:v>
                </c:pt>
                <c:pt idx="1145">
                  <c:v>463</c:v>
                </c:pt>
                <c:pt idx="1146">
                  <c:v>463</c:v>
                </c:pt>
                <c:pt idx="1147">
                  <c:v>463</c:v>
                </c:pt>
                <c:pt idx="1148">
                  <c:v>464</c:v>
                </c:pt>
                <c:pt idx="1149">
                  <c:v>464</c:v>
                </c:pt>
                <c:pt idx="1150">
                  <c:v>464</c:v>
                </c:pt>
                <c:pt idx="1151">
                  <c:v>464</c:v>
                </c:pt>
                <c:pt idx="1152">
                  <c:v>464</c:v>
                </c:pt>
                <c:pt idx="1153">
                  <c:v>464</c:v>
                </c:pt>
                <c:pt idx="1154">
                  <c:v>464</c:v>
                </c:pt>
                <c:pt idx="1155">
                  <c:v>465</c:v>
                </c:pt>
                <c:pt idx="1156">
                  <c:v>466</c:v>
                </c:pt>
                <c:pt idx="1157">
                  <c:v>467</c:v>
                </c:pt>
                <c:pt idx="1158">
                  <c:v>468</c:v>
                </c:pt>
                <c:pt idx="1159">
                  <c:v>469</c:v>
                </c:pt>
                <c:pt idx="1160">
                  <c:v>469</c:v>
                </c:pt>
                <c:pt idx="1161">
                  <c:v>469</c:v>
                </c:pt>
                <c:pt idx="1162">
                  <c:v>469</c:v>
                </c:pt>
                <c:pt idx="1163">
                  <c:v>469</c:v>
                </c:pt>
                <c:pt idx="1164">
                  <c:v>469</c:v>
                </c:pt>
                <c:pt idx="1165">
                  <c:v>469</c:v>
                </c:pt>
                <c:pt idx="1166">
                  <c:v>470</c:v>
                </c:pt>
                <c:pt idx="1167">
                  <c:v>470</c:v>
                </c:pt>
                <c:pt idx="1168">
                  <c:v>470</c:v>
                </c:pt>
                <c:pt idx="1169">
                  <c:v>470</c:v>
                </c:pt>
                <c:pt idx="1170">
                  <c:v>470</c:v>
                </c:pt>
                <c:pt idx="1171">
                  <c:v>471</c:v>
                </c:pt>
                <c:pt idx="1172">
                  <c:v>471</c:v>
                </c:pt>
                <c:pt idx="1173">
                  <c:v>472</c:v>
                </c:pt>
                <c:pt idx="1174">
                  <c:v>473</c:v>
                </c:pt>
                <c:pt idx="1175">
                  <c:v>474</c:v>
                </c:pt>
                <c:pt idx="1176">
                  <c:v>475</c:v>
                </c:pt>
                <c:pt idx="1177">
                  <c:v>476</c:v>
                </c:pt>
                <c:pt idx="1178">
                  <c:v>477</c:v>
                </c:pt>
                <c:pt idx="1179">
                  <c:v>478</c:v>
                </c:pt>
                <c:pt idx="1180">
                  <c:v>478</c:v>
                </c:pt>
                <c:pt idx="1181">
                  <c:v>478</c:v>
                </c:pt>
                <c:pt idx="1182">
                  <c:v>478</c:v>
                </c:pt>
                <c:pt idx="1183">
                  <c:v>478</c:v>
                </c:pt>
                <c:pt idx="1184">
                  <c:v>478</c:v>
                </c:pt>
                <c:pt idx="1185">
                  <c:v>478</c:v>
                </c:pt>
                <c:pt idx="1186">
                  <c:v>478</c:v>
                </c:pt>
                <c:pt idx="1187">
                  <c:v>479</c:v>
                </c:pt>
                <c:pt idx="1188">
                  <c:v>480</c:v>
                </c:pt>
                <c:pt idx="1189">
                  <c:v>481</c:v>
                </c:pt>
                <c:pt idx="1190">
                  <c:v>481</c:v>
                </c:pt>
                <c:pt idx="1191">
                  <c:v>482</c:v>
                </c:pt>
                <c:pt idx="1192">
                  <c:v>482</c:v>
                </c:pt>
                <c:pt idx="1193">
                  <c:v>482</c:v>
                </c:pt>
                <c:pt idx="1194">
                  <c:v>482</c:v>
                </c:pt>
                <c:pt idx="1195">
                  <c:v>483</c:v>
                </c:pt>
                <c:pt idx="1196">
                  <c:v>484</c:v>
                </c:pt>
                <c:pt idx="1197">
                  <c:v>485</c:v>
                </c:pt>
                <c:pt idx="1198">
                  <c:v>485</c:v>
                </c:pt>
                <c:pt idx="1199">
                  <c:v>485</c:v>
                </c:pt>
                <c:pt idx="1200">
                  <c:v>485</c:v>
                </c:pt>
                <c:pt idx="1201">
                  <c:v>486</c:v>
                </c:pt>
                <c:pt idx="1202">
                  <c:v>487</c:v>
                </c:pt>
                <c:pt idx="1203">
                  <c:v>487</c:v>
                </c:pt>
                <c:pt idx="1204">
                  <c:v>488</c:v>
                </c:pt>
                <c:pt idx="1205">
                  <c:v>489</c:v>
                </c:pt>
                <c:pt idx="1206">
                  <c:v>489</c:v>
                </c:pt>
                <c:pt idx="1207">
                  <c:v>489</c:v>
                </c:pt>
                <c:pt idx="1208">
                  <c:v>489</c:v>
                </c:pt>
                <c:pt idx="1209">
                  <c:v>490</c:v>
                </c:pt>
                <c:pt idx="1210">
                  <c:v>491</c:v>
                </c:pt>
                <c:pt idx="1211">
                  <c:v>492</c:v>
                </c:pt>
                <c:pt idx="1212">
                  <c:v>492</c:v>
                </c:pt>
                <c:pt idx="1213">
                  <c:v>492</c:v>
                </c:pt>
                <c:pt idx="1214">
                  <c:v>492</c:v>
                </c:pt>
                <c:pt idx="1215">
                  <c:v>492</c:v>
                </c:pt>
                <c:pt idx="1216">
                  <c:v>493</c:v>
                </c:pt>
                <c:pt idx="1217">
                  <c:v>493</c:v>
                </c:pt>
                <c:pt idx="1218">
                  <c:v>493</c:v>
                </c:pt>
                <c:pt idx="1219">
                  <c:v>493</c:v>
                </c:pt>
                <c:pt idx="1220">
                  <c:v>494</c:v>
                </c:pt>
                <c:pt idx="1221">
                  <c:v>494</c:v>
                </c:pt>
                <c:pt idx="1222">
                  <c:v>495</c:v>
                </c:pt>
                <c:pt idx="1223">
                  <c:v>495</c:v>
                </c:pt>
                <c:pt idx="1224">
                  <c:v>496</c:v>
                </c:pt>
                <c:pt idx="1225">
                  <c:v>496</c:v>
                </c:pt>
                <c:pt idx="1226">
                  <c:v>496</c:v>
                </c:pt>
                <c:pt idx="1227">
                  <c:v>496</c:v>
                </c:pt>
                <c:pt idx="1228">
                  <c:v>497</c:v>
                </c:pt>
                <c:pt idx="1229">
                  <c:v>498</c:v>
                </c:pt>
                <c:pt idx="1230">
                  <c:v>498</c:v>
                </c:pt>
                <c:pt idx="1231">
                  <c:v>499</c:v>
                </c:pt>
                <c:pt idx="1232">
                  <c:v>499</c:v>
                </c:pt>
                <c:pt idx="1233">
                  <c:v>500</c:v>
                </c:pt>
                <c:pt idx="1234">
                  <c:v>500</c:v>
                </c:pt>
                <c:pt idx="1235">
                  <c:v>500</c:v>
                </c:pt>
                <c:pt idx="1236">
                  <c:v>500</c:v>
                </c:pt>
                <c:pt idx="1237">
                  <c:v>500</c:v>
                </c:pt>
                <c:pt idx="1238">
                  <c:v>500</c:v>
                </c:pt>
                <c:pt idx="1239">
                  <c:v>500</c:v>
                </c:pt>
                <c:pt idx="1240">
                  <c:v>500</c:v>
                </c:pt>
                <c:pt idx="1241">
                  <c:v>500</c:v>
                </c:pt>
                <c:pt idx="1242">
                  <c:v>500</c:v>
                </c:pt>
                <c:pt idx="1243">
                  <c:v>500</c:v>
                </c:pt>
                <c:pt idx="1244">
                  <c:v>500</c:v>
                </c:pt>
                <c:pt idx="1245">
                  <c:v>500</c:v>
                </c:pt>
                <c:pt idx="1246">
                  <c:v>500</c:v>
                </c:pt>
                <c:pt idx="1247">
                  <c:v>500</c:v>
                </c:pt>
                <c:pt idx="1248">
                  <c:v>500</c:v>
                </c:pt>
                <c:pt idx="1249">
                  <c:v>500</c:v>
                </c:pt>
                <c:pt idx="1250">
                  <c:v>501</c:v>
                </c:pt>
                <c:pt idx="1251">
                  <c:v>501</c:v>
                </c:pt>
                <c:pt idx="1252">
                  <c:v>502</c:v>
                </c:pt>
                <c:pt idx="1253">
                  <c:v>503</c:v>
                </c:pt>
                <c:pt idx="1254">
                  <c:v>503</c:v>
                </c:pt>
                <c:pt idx="1255">
                  <c:v>503</c:v>
                </c:pt>
                <c:pt idx="1256">
                  <c:v>503</c:v>
                </c:pt>
                <c:pt idx="1257">
                  <c:v>504</c:v>
                </c:pt>
                <c:pt idx="1258">
                  <c:v>504</c:v>
                </c:pt>
                <c:pt idx="1259">
                  <c:v>504</c:v>
                </c:pt>
                <c:pt idx="1260">
                  <c:v>505</c:v>
                </c:pt>
                <c:pt idx="1261">
                  <c:v>505</c:v>
                </c:pt>
                <c:pt idx="1262">
                  <c:v>505</c:v>
                </c:pt>
                <c:pt idx="1263">
                  <c:v>505</c:v>
                </c:pt>
                <c:pt idx="1264">
                  <c:v>506</c:v>
                </c:pt>
                <c:pt idx="1265">
                  <c:v>506</c:v>
                </c:pt>
                <c:pt idx="1266">
                  <c:v>506</c:v>
                </c:pt>
                <c:pt idx="1267">
                  <c:v>507</c:v>
                </c:pt>
                <c:pt idx="1268">
                  <c:v>507</c:v>
                </c:pt>
                <c:pt idx="1269">
                  <c:v>508</c:v>
                </c:pt>
                <c:pt idx="1270">
                  <c:v>509</c:v>
                </c:pt>
                <c:pt idx="1271">
                  <c:v>509</c:v>
                </c:pt>
                <c:pt idx="1272">
                  <c:v>509</c:v>
                </c:pt>
                <c:pt idx="1273">
                  <c:v>509</c:v>
                </c:pt>
                <c:pt idx="1274">
                  <c:v>509</c:v>
                </c:pt>
                <c:pt idx="1275">
                  <c:v>510</c:v>
                </c:pt>
                <c:pt idx="1276">
                  <c:v>510</c:v>
                </c:pt>
                <c:pt idx="1277">
                  <c:v>511</c:v>
                </c:pt>
                <c:pt idx="1278">
                  <c:v>512</c:v>
                </c:pt>
                <c:pt idx="1279">
                  <c:v>512</c:v>
                </c:pt>
                <c:pt idx="1280">
                  <c:v>512</c:v>
                </c:pt>
                <c:pt idx="1281">
                  <c:v>513</c:v>
                </c:pt>
                <c:pt idx="1282">
                  <c:v>514</c:v>
                </c:pt>
                <c:pt idx="1283">
                  <c:v>515</c:v>
                </c:pt>
                <c:pt idx="1284">
                  <c:v>516</c:v>
                </c:pt>
                <c:pt idx="1285">
                  <c:v>517</c:v>
                </c:pt>
                <c:pt idx="1286">
                  <c:v>518</c:v>
                </c:pt>
                <c:pt idx="1287">
                  <c:v>519</c:v>
                </c:pt>
                <c:pt idx="1288">
                  <c:v>520</c:v>
                </c:pt>
                <c:pt idx="1289">
                  <c:v>521</c:v>
                </c:pt>
                <c:pt idx="1290">
                  <c:v>522</c:v>
                </c:pt>
                <c:pt idx="1291">
                  <c:v>523</c:v>
                </c:pt>
                <c:pt idx="1292">
                  <c:v>524</c:v>
                </c:pt>
                <c:pt idx="1293">
                  <c:v>525</c:v>
                </c:pt>
                <c:pt idx="1294">
                  <c:v>525</c:v>
                </c:pt>
                <c:pt idx="1295">
                  <c:v>525</c:v>
                </c:pt>
                <c:pt idx="1296">
                  <c:v>525</c:v>
                </c:pt>
                <c:pt idx="1297">
                  <c:v>525</c:v>
                </c:pt>
                <c:pt idx="1298">
                  <c:v>525</c:v>
                </c:pt>
                <c:pt idx="1299">
                  <c:v>525</c:v>
                </c:pt>
                <c:pt idx="1300">
                  <c:v>525</c:v>
                </c:pt>
                <c:pt idx="1301">
                  <c:v>525</c:v>
                </c:pt>
                <c:pt idx="1302">
                  <c:v>525</c:v>
                </c:pt>
                <c:pt idx="1303">
                  <c:v>526</c:v>
                </c:pt>
                <c:pt idx="1304">
                  <c:v>526</c:v>
                </c:pt>
                <c:pt idx="1305">
                  <c:v>526</c:v>
                </c:pt>
                <c:pt idx="1306">
                  <c:v>526</c:v>
                </c:pt>
                <c:pt idx="1307">
                  <c:v>527</c:v>
                </c:pt>
                <c:pt idx="1308">
                  <c:v>527</c:v>
                </c:pt>
                <c:pt idx="1309">
                  <c:v>527</c:v>
                </c:pt>
                <c:pt idx="1310">
                  <c:v>527</c:v>
                </c:pt>
                <c:pt idx="1311">
                  <c:v>527</c:v>
                </c:pt>
                <c:pt idx="1312">
                  <c:v>527</c:v>
                </c:pt>
                <c:pt idx="1313">
                  <c:v>527</c:v>
                </c:pt>
                <c:pt idx="1314">
                  <c:v>527</c:v>
                </c:pt>
                <c:pt idx="1315">
                  <c:v>527</c:v>
                </c:pt>
                <c:pt idx="1316">
                  <c:v>527</c:v>
                </c:pt>
                <c:pt idx="1317">
                  <c:v>527</c:v>
                </c:pt>
                <c:pt idx="1318">
                  <c:v>527</c:v>
                </c:pt>
                <c:pt idx="1319">
                  <c:v>527</c:v>
                </c:pt>
                <c:pt idx="1320">
                  <c:v>527</c:v>
                </c:pt>
                <c:pt idx="1321">
                  <c:v>527</c:v>
                </c:pt>
                <c:pt idx="1322">
                  <c:v>527</c:v>
                </c:pt>
                <c:pt idx="1323">
                  <c:v>527</c:v>
                </c:pt>
                <c:pt idx="1324">
                  <c:v>527</c:v>
                </c:pt>
                <c:pt idx="1325">
                  <c:v>527</c:v>
                </c:pt>
                <c:pt idx="1326">
                  <c:v>527</c:v>
                </c:pt>
                <c:pt idx="1327">
                  <c:v>527</c:v>
                </c:pt>
                <c:pt idx="1328">
                  <c:v>527</c:v>
                </c:pt>
                <c:pt idx="1329">
                  <c:v>527</c:v>
                </c:pt>
                <c:pt idx="1330">
                  <c:v>527</c:v>
                </c:pt>
                <c:pt idx="1331">
                  <c:v>527</c:v>
                </c:pt>
                <c:pt idx="1332">
                  <c:v>527</c:v>
                </c:pt>
                <c:pt idx="1333">
                  <c:v>528</c:v>
                </c:pt>
                <c:pt idx="1334">
                  <c:v>529</c:v>
                </c:pt>
                <c:pt idx="1335">
                  <c:v>530</c:v>
                </c:pt>
                <c:pt idx="1336">
                  <c:v>531</c:v>
                </c:pt>
                <c:pt idx="1337">
                  <c:v>531</c:v>
                </c:pt>
                <c:pt idx="1338">
                  <c:v>531</c:v>
                </c:pt>
                <c:pt idx="1339">
                  <c:v>531</c:v>
                </c:pt>
                <c:pt idx="1340">
                  <c:v>532</c:v>
                </c:pt>
                <c:pt idx="1341">
                  <c:v>532</c:v>
                </c:pt>
                <c:pt idx="1342">
                  <c:v>532</c:v>
                </c:pt>
                <c:pt idx="1343">
                  <c:v>532</c:v>
                </c:pt>
                <c:pt idx="1344">
                  <c:v>533</c:v>
                </c:pt>
                <c:pt idx="1345">
                  <c:v>533</c:v>
                </c:pt>
                <c:pt idx="1346">
                  <c:v>533</c:v>
                </c:pt>
                <c:pt idx="1347">
                  <c:v>533</c:v>
                </c:pt>
                <c:pt idx="1348">
                  <c:v>533</c:v>
                </c:pt>
                <c:pt idx="1349">
                  <c:v>533</c:v>
                </c:pt>
                <c:pt idx="1350">
                  <c:v>533</c:v>
                </c:pt>
                <c:pt idx="1351">
                  <c:v>533</c:v>
                </c:pt>
                <c:pt idx="1352">
                  <c:v>533</c:v>
                </c:pt>
                <c:pt idx="1353">
                  <c:v>533</c:v>
                </c:pt>
                <c:pt idx="1354">
                  <c:v>533</c:v>
                </c:pt>
                <c:pt idx="1355">
                  <c:v>534</c:v>
                </c:pt>
                <c:pt idx="1356">
                  <c:v>535</c:v>
                </c:pt>
                <c:pt idx="1357">
                  <c:v>536</c:v>
                </c:pt>
                <c:pt idx="1358">
                  <c:v>537</c:v>
                </c:pt>
                <c:pt idx="1359">
                  <c:v>538</c:v>
                </c:pt>
                <c:pt idx="1360">
                  <c:v>539</c:v>
                </c:pt>
                <c:pt idx="1361">
                  <c:v>540</c:v>
                </c:pt>
                <c:pt idx="1362">
                  <c:v>541</c:v>
                </c:pt>
                <c:pt idx="1363">
                  <c:v>542</c:v>
                </c:pt>
                <c:pt idx="1364">
                  <c:v>543</c:v>
                </c:pt>
                <c:pt idx="1365">
                  <c:v>544</c:v>
                </c:pt>
                <c:pt idx="1366">
                  <c:v>544</c:v>
                </c:pt>
                <c:pt idx="1367">
                  <c:v>544</c:v>
                </c:pt>
                <c:pt idx="1368">
                  <c:v>544</c:v>
                </c:pt>
                <c:pt idx="1369">
                  <c:v>545</c:v>
                </c:pt>
                <c:pt idx="1370">
                  <c:v>546</c:v>
                </c:pt>
                <c:pt idx="1371">
                  <c:v>546</c:v>
                </c:pt>
                <c:pt idx="1372">
                  <c:v>546</c:v>
                </c:pt>
                <c:pt idx="1373">
                  <c:v>547</c:v>
                </c:pt>
                <c:pt idx="1374">
                  <c:v>548</c:v>
                </c:pt>
                <c:pt idx="1375">
                  <c:v>548</c:v>
                </c:pt>
                <c:pt idx="1376">
                  <c:v>549</c:v>
                </c:pt>
                <c:pt idx="1377">
                  <c:v>549</c:v>
                </c:pt>
                <c:pt idx="1378">
                  <c:v>550</c:v>
                </c:pt>
                <c:pt idx="1379">
                  <c:v>550</c:v>
                </c:pt>
                <c:pt idx="1380">
                  <c:v>551</c:v>
                </c:pt>
                <c:pt idx="1381">
                  <c:v>552</c:v>
                </c:pt>
                <c:pt idx="1382">
                  <c:v>552</c:v>
                </c:pt>
                <c:pt idx="1383">
                  <c:v>552</c:v>
                </c:pt>
                <c:pt idx="1384">
                  <c:v>552</c:v>
                </c:pt>
                <c:pt idx="1385">
                  <c:v>552</c:v>
                </c:pt>
                <c:pt idx="1386">
                  <c:v>552</c:v>
                </c:pt>
                <c:pt idx="1387">
                  <c:v>552</c:v>
                </c:pt>
                <c:pt idx="1388">
                  <c:v>552</c:v>
                </c:pt>
                <c:pt idx="1389">
                  <c:v>552</c:v>
                </c:pt>
                <c:pt idx="1390">
                  <c:v>553</c:v>
                </c:pt>
                <c:pt idx="1391">
                  <c:v>554</c:v>
                </c:pt>
                <c:pt idx="1392">
                  <c:v>554</c:v>
                </c:pt>
                <c:pt idx="1393">
                  <c:v>555</c:v>
                </c:pt>
                <c:pt idx="1394">
                  <c:v>555</c:v>
                </c:pt>
                <c:pt idx="1395">
                  <c:v>555</c:v>
                </c:pt>
                <c:pt idx="1396">
                  <c:v>555</c:v>
                </c:pt>
                <c:pt idx="1397">
                  <c:v>555</c:v>
                </c:pt>
                <c:pt idx="1398">
                  <c:v>555</c:v>
                </c:pt>
                <c:pt idx="1399">
                  <c:v>556</c:v>
                </c:pt>
                <c:pt idx="1400">
                  <c:v>557</c:v>
                </c:pt>
                <c:pt idx="1401">
                  <c:v>557</c:v>
                </c:pt>
                <c:pt idx="1402">
                  <c:v>558</c:v>
                </c:pt>
                <c:pt idx="1403">
                  <c:v>558</c:v>
                </c:pt>
                <c:pt idx="1404">
                  <c:v>559</c:v>
                </c:pt>
                <c:pt idx="1405">
                  <c:v>559</c:v>
                </c:pt>
                <c:pt idx="1406">
                  <c:v>559</c:v>
                </c:pt>
                <c:pt idx="1407">
                  <c:v>560</c:v>
                </c:pt>
                <c:pt idx="1408">
                  <c:v>560</c:v>
                </c:pt>
                <c:pt idx="1409">
                  <c:v>561</c:v>
                </c:pt>
                <c:pt idx="1410">
                  <c:v>561</c:v>
                </c:pt>
                <c:pt idx="1411">
                  <c:v>561</c:v>
                </c:pt>
                <c:pt idx="1412">
                  <c:v>561</c:v>
                </c:pt>
                <c:pt idx="1413">
                  <c:v>561</c:v>
                </c:pt>
                <c:pt idx="1414">
                  <c:v>561</c:v>
                </c:pt>
                <c:pt idx="1415">
                  <c:v>561</c:v>
                </c:pt>
                <c:pt idx="1416">
                  <c:v>561</c:v>
                </c:pt>
                <c:pt idx="1417">
                  <c:v>561</c:v>
                </c:pt>
                <c:pt idx="1418">
                  <c:v>561</c:v>
                </c:pt>
                <c:pt idx="1419">
                  <c:v>561</c:v>
                </c:pt>
                <c:pt idx="1420">
                  <c:v>562</c:v>
                </c:pt>
                <c:pt idx="1421">
                  <c:v>562</c:v>
                </c:pt>
                <c:pt idx="1422">
                  <c:v>562</c:v>
                </c:pt>
                <c:pt idx="1423">
                  <c:v>562</c:v>
                </c:pt>
                <c:pt idx="1424">
                  <c:v>562</c:v>
                </c:pt>
                <c:pt idx="1425">
                  <c:v>562</c:v>
                </c:pt>
                <c:pt idx="1426">
                  <c:v>563</c:v>
                </c:pt>
                <c:pt idx="1427">
                  <c:v>563</c:v>
                </c:pt>
                <c:pt idx="1428">
                  <c:v>563</c:v>
                </c:pt>
                <c:pt idx="1429">
                  <c:v>563</c:v>
                </c:pt>
                <c:pt idx="1430">
                  <c:v>563</c:v>
                </c:pt>
                <c:pt idx="1431">
                  <c:v>564</c:v>
                </c:pt>
                <c:pt idx="1432">
                  <c:v>564</c:v>
                </c:pt>
                <c:pt idx="1433">
                  <c:v>565</c:v>
                </c:pt>
                <c:pt idx="1434">
                  <c:v>566</c:v>
                </c:pt>
                <c:pt idx="1435">
                  <c:v>567</c:v>
                </c:pt>
                <c:pt idx="1436">
                  <c:v>567</c:v>
                </c:pt>
                <c:pt idx="1437">
                  <c:v>568</c:v>
                </c:pt>
                <c:pt idx="1438">
                  <c:v>569</c:v>
                </c:pt>
                <c:pt idx="1439">
                  <c:v>569</c:v>
                </c:pt>
                <c:pt idx="1440">
                  <c:v>569</c:v>
                </c:pt>
                <c:pt idx="1441">
                  <c:v>569</c:v>
                </c:pt>
                <c:pt idx="1442">
                  <c:v>569</c:v>
                </c:pt>
                <c:pt idx="1443">
                  <c:v>569</c:v>
                </c:pt>
                <c:pt idx="1444">
                  <c:v>569</c:v>
                </c:pt>
                <c:pt idx="1445">
                  <c:v>570</c:v>
                </c:pt>
                <c:pt idx="1446">
                  <c:v>570</c:v>
                </c:pt>
                <c:pt idx="1447">
                  <c:v>570</c:v>
                </c:pt>
                <c:pt idx="1448">
                  <c:v>570</c:v>
                </c:pt>
                <c:pt idx="1449">
                  <c:v>570</c:v>
                </c:pt>
                <c:pt idx="1450">
                  <c:v>571</c:v>
                </c:pt>
                <c:pt idx="1451">
                  <c:v>572</c:v>
                </c:pt>
                <c:pt idx="1452">
                  <c:v>572</c:v>
                </c:pt>
                <c:pt idx="1453">
                  <c:v>572</c:v>
                </c:pt>
                <c:pt idx="1454">
                  <c:v>573</c:v>
                </c:pt>
                <c:pt idx="1455">
                  <c:v>574</c:v>
                </c:pt>
                <c:pt idx="1456">
                  <c:v>574</c:v>
                </c:pt>
                <c:pt idx="1457">
                  <c:v>574</c:v>
                </c:pt>
                <c:pt idx="1458">
                  <c:v>575</c:v>
                </c:pt>
                <c:pt idx="1459">
                  <c:v>576</c:v>
                </c:pt>
                <c:pt idx="1460">
                  <c:v>576</c:v>
                </c:pt>
                <c:pt idx="1461">
                  <c:v>577</c:v>
                </c:pt>
                <c:pt idx="1462">
                  <c:v>578</c:v>
                </c:pt>
                <c:pt idx="1463">
                  <c:v>578</c:v>
                </c:pt>
                <c:pt idx="1464">
                  <c:v>578</c:v>
                </c:pt>
                <c:pt idx="1465">
                  <c:v>578</c:v>
                </c:pt>
                <c:pt idx="1466">
                  <c:v>578</c:v>
                </c:pt>
                <c:pt idx="1467">
                  <c:v>578</c:v>
                </c:pt>
                <c:pt idx="1468">
                  <c:v>578</c:v>
                </c:pt>
                <c:pt idx="1469">
                  <c:v>578</c:v>
                </c:pt>
                <c:pt idx="1470">
                  <c:v>578</c:v>
                </c:pt>
                <c:pt idx="1471">
                  <c:v>578</c:v>
                </c:pt>
                <c:pt idx="1472">
                  <c:v>579</c:v>
                </c:pt>
                <c:pt idx="1473">
                  <c:v>580</c:v>
                </c:pt>
                <c:pt idx="1474">
                  <c:v>581</c:v>
                </c:pt>
                <c:pt idx="1475">
                  <c:v>581</c:v>
                </c:pt>
                <c:pt idx="1476">
                  <c:v>581</c:v>
                </c:pt>
                <c:pt idx="1477">
                  <c:v>581</c:v>
                </c:pt>
                <c:pt idx="1478">
                  <c:v>581</c:v>
                </c:pt>
                <c:pt idx="1479">
                  <c:v>581</c:v>
                </c:pt>
                <c:pt idx="1480">
                  <c:v>581</c:v>
                </c:pt>
                <c:pt idx="1481">
                  <c:v>581</c:v>
                </c:pt>
                <c:pt idx="1482">
                  <c:v>582</c:v>
                </c:pt>
                <c:pt idx="1483">
                  <c:v>583</c:v>
                </c:pt>
                <c:pt idx="1484">
                  <c:v>584</c:v>
                </c:pt>
                <c:pt idx="1485">
                  <c:v>585</c:v>
                </c:pt>
                <c:pt idx="1486">
                  <c:v>585</c:v>
                </c:pt>
                <c:pt idx="1487">
                  <c:v>585</c:v>
                </c:pt>
                <c:pt idx="1488">
                  <c:v>585</c:v>
                </c:pt>
                <c:pt idx="1489">
                  <c:v>585</c:v>
                </c:pt>
                <c:pt idx="1490">
                  <c:v>585</c:v>
                </c:pt>
                <c:pt idx="1491">
                  <c:v>585</c:v>
                </c:pt>
                <c:pt idx="1492">
                  <c:v>585</c:v>
                </c:pt>
                <c:pt idx="1493">
                  <c:v>585</c:v>
                </c:pt>
                <c:pt idx="1494">
                  <c:v>585</c:v>
                </c:pt>
                <c:pt idx="1495">
                  <c:v>585</c:v>
                </c:pt>
                <c:pt idx="1496">
                  <c:v>585</c:v>
                </c:pt>
                <c:pt idx="1497">
                  <c:v>585</c:v>
                </c:pt>
                <c:pt idx="1498">
                  <c:v>585</c:v>
                </c:pt>
                <c:pt idx="1499">
                  <c:v>585</c:v>
                </c:pt>
                <c:pt idx="1500">
                  <c:v>586</c:v>
                </c:pt>
                <c:pt idx="1501">
                  <c:v>587</c:v>
                </c:pt>
                <c:pt idx="1502">
                  <c:v>588</c:v>
                </c:pt>
                <c:pt idx="1503">
                  <c:v>588</c:v>
                </c:pt>
                <c:pt idx="1504">
                  <c:v>588</c:v>
                </c:pt>
                <c:pt idx="1505">
                  <c:v>588</c:v>
                </c:pt>
                <c:pt idx="1506">
                  <c:v>588</c:v>
                </c:pt>
                <c:pt idx="1507">
                  <c:v>589</c:v>
                </c:pt>
                <c:pt idx="1508">
                  <c:v>590</c:v>
                </c:pt>
                <c:pt idx="1509">
                  <c:v>590</c:v>
                </c:pt>
                <c:pt idx="1510">
                  <c:v>591</c:v>
                </c:pt>
                <c:pt idx="1511">
                  <c:v>591</c:v>
                </c:pt>
                <c:pt idx="1512">
                  <c:v>592</c:v>
                </c:pt>
                <c:pt idx="1513">
                  <c:v>593</c:v>
                </c:pt>
                <c:pt idx="1514">
                  <c:v>594</c:v>
                </c:pt>
                <c:pt idx="1515">
                  <c:v>594</c:v>
                </c:pt>
                <c:pt idx="1516">
                  <c:v>594</c:v>
                </c:pt>
                <c:pt idx="1517">
                  <c:v>595</c:v>
                </c:pt>
                <c:pt idx="1518">
                  <c:v>596</c:v>
                </c:pt>
                <c:pt idx="1519">
                  <c:v>596</c:v>
                </c:pt>
                <c:pt idx="1520">
                  <c:v>596</c:v>
                </c:pt>
                <c:pt idx="1521">
                  <c:v>596</c:v>
                </c:pt>
                <c:pt idx="1522">
                  <c:v>597</c:v>
                </c:pt>
                <c:pt idx="1523">
                  <c:v>598</c:v>
                </c:pt>
                <c:pt idx="1524">
                  <c:v>599</c:v>
                </c:pt>
                <c:pt idx="1525">
                  <c:v>599</c:v>
                </c:pt>
                <c:pt idx="1526">
                  <c:v>600</c:v>
                </c:pt>
                <c:pt idx="1527">
                  <c:v>601</c:v>
                </c:pt>
                <c:pt idx="1528">
                  <c:v>602</c:v>
                </c:pt>
                <c:pt idx="1529">
                  <c:v>603</c:v>
                </c:pt>
                <c:pt idx="1530">
                  <c:v>603</c:v>
                </c:pt>
                <c:pt idx="1531">
                  <c:v>603</c:v>
                </c:pt>
                <c:pt idx="1532">
                  <c:v>603</c:v>
                </c:pt>
                <c:pt idx="1533">
                  <c:v>604</c:v>
                </c:pt>
                <c:pt idx="1534">
                  <c:v>605</c:v>
                </c:pt>
                <c:pt idx="1535">
                  <c:v>606</c:v>
                </c:pt>
                <c:pt idx="1536">
                  <c:v>607</c:v>
                </c:pt>
                <c:pt idx="1537">
                  <c:v>607</c:v>
                </c:pt>
                <c:pt idx="1538">
                  <c:v>607</c:v>
                </c:pt>
                <c:pt idx="1539">
                  <c:v>607</c:v>
                </c:pt>
                <c:pt idx="1540">
                  <c:v>607</c:v>
                </c:pt>
                <c:pt idx="1541">
                  <c:v>607</c:v>
                </c:pt>
                <c:pt idx="1542">
                  <c:v>607</c:v>
                </c:pt>
                <c:pt idx="1543">
                  <c:v>607</c:v>
                </c:pt>
                <c:pt idx="1544">
                  <c:v>607</c:v>
                </c:pt>
                <c:pt idx="1545">
                  <c:v>607</c:v>
                </c:pt>
                <c:pt idx="1546">
                  <c:v>608</c:v>
                </c:pt>
                <c:pt idx="1547">
                  <c:v>609</c:v>
                </c:pt>
                <c:pt idx="1548">
                  <c:v>610</c:v>
                </c:pt>
                <c:pt idx="1549">
                  <c:v>611</c:v>
                </c:pt>
                <c:pt idx="1550">
                  <c:v>611</c:v>
                </c:pt>
                <c:pt idx="1551">
                  <c:v>611</c:v>
                </c:pt>
                <c:pt idx="1552">
                  <c:v>611</c:v>
                </c:pt>
                <c:pt idx="1553">
                  <c:v>611</c:v>
                </c:pt>
                <c:pt idx="1554">
                  <c:v>611</c:v>
                </c:pt>
                <c:pt idx="1555">
                  <c:v>611</c:v>
                </c:pt>
                <c:pt idx="1556">
                  <c:v>611</c:v>
                </c:pt>
                <c:pt idx="1557">
                  <c:v>611</c:v>
                </c:pt>
                <c:pt idx="1558">
                  <c:v>612</c:v>
                </c:pt>
                <c:pt idx="1559">
                  <c:v>613</c:v>
                </c:pt>
                <c:pt idx="1560">
                  <c:v>614</c:v>
                </c:pt>
                <c:pt idx="1561">
                  <c:v>615</c:v>
                </c:pt>
                <c:pt idx="1562">
                  <c:v>616</c:v>
                </c:pt>
                <c:pt idx="1563">
                  <c:v>617</c:v>
                </c:pt>
                <c:pt idx="1564">
                  <c:v>618</c:v>
                </c:pt>
                <c:pt idx="1565">
                  <c:v>618</c:v>
                </c:pt>
                <c:pt idx="1566">
                  <c:v>619</c:v>
                </c:pt>
                <c:pt idx="1567">
                  <c:v>619</c:v>
                </c:pt>
                <c:pt idx="1568">
                  <c:v>619</c:v>
                </c:pt>
                <c:pt idx="1569">
                  <c:v>620</c:v>
                </c:pt>
                <c:pt idx="1570">
                  <c:v>620</c:v>
                </c:pt>
                <c:pt idx="1571">
                  <c:v>620</c:v>
                </c:pt>
                <c:pt idx="1572">
                  <c:v>621</c:v>
                </c:pt>
                <c:pt idx="1573">
                  <c:v>621</c:v>
                </c:pt>
                <c:pt idx="1574">
                  <c:v>621</c:v>
                </c:pt>
                <c:pt idx="1575">
                  <c:v>621</c:v>
                </c:pt>
                <c:pt idx="1576">
                  <c:v>621</c:v>
                </c:pt>
                <c:pt idx="1577">
                  <c:v>621</c:v>
                </c:pt>
                <c:pt idx="1578">
                  <c:v>622</c:v>
                </c:pt>
                <c:pt idx="1579">
                  <c:v>623</c:v>
                </c:pt>
                <c:pt idx="1580">
                  <c:v>624</c:v>
                </c:pt>
                <c:pt idx="1581">
                  <c:v>624</c:v>
                </c:pt>
                <c:pt idx="1582">
                  <c:v>624</c:v>
                </c:pt>
                <c:pt idx="1583">
                  <c:v>625</c:v>
                </c:pt>
                <c:pt idx="1584">
                  <c:v>625</c:v>
                </c:pt>
                <c:pt idx="1585">
                  <c:v>626</c:v>
                </c:pt>
                <c:pt idx="1586">
                  <c:v>627</c:v>
                </c:pt>
                <c:pt idx="1587">
                  <c:v>628</c:v>
                </c:pt>
                <c:pt idx="1588">
                  <c:v>628</c:v>
                </c:pt>
                <c:pt idx="1589">
                  <c:v>628</c:v>
                </c:pt>
                <c:pt idx="1590">
                  <c:v>629</c:v>
                </c:pt>
                <c:pt idx="1591">
                  <c:v>629</c:v>
                </c:pt>
                <c:pt idx="1592">
                  <c:v>629</c:v>
                </c:pt>
                <c:pt idx="1593">
                  <c:v>629</c:v>
                </c:pt>
                <c:pt idx="1594">
                  <c:v>629</c:v>
                </c:pt>
                <c:pt idx="1595">
                  <c:v>629</c:v>
                </c:pt>
                <c:pt idx="1596">
                  <c:v>629</c:v>
                </c:pt>
                <c:pt idx="1597">
                  <c:v>629</c:v>
                </c:pt>
                <c:pt idx="1598">
                  <c:v>630</c:v>
                </c:pt>
                <c:pt idx="1599">
                  <c:v>630</c:v>
                </c:pt>
                <c:pt idx="1600">
                  <c:v>630</c:v>
                </c:pt>
                <c:pt idx="1601">
                  <c:v>630</c:v>
                </c:pt>
                <c:pt idx="1602">
                  <c:v>631</c:v>
                </c:pt>
                <c:pt idx="1603">
                  <c:v>632</c:v>
                </c:pt>
                <c:pt idx="1604">
                  <c:v>633</c:v>
                </c:pt>
                <c:pt idx="1605">
                  <c:v>633</c:v>
                </c:pt>
                <c:pt idx="1606">
                  <c:v>633</c:v>
                </c:pt>
                <c:pt idx="1607">
                  <c:v>633</c:v>
                </c:pt>
                <c:pt idx="1608">
                  <c:v>633</c:v>
                </c:pt>
                <c:pt idx="1609">
                  <c:v>634</c:v>
                </c:pt>
                <c:pt idx="1610">
                  <c:v>635</c:v>
                </c:pt>
                <c:pt idx="1611">
                  <c:v>635</c:v>
                </c:pt>
                <c:pt idx="1612">
                  <c:v>636</c:v>
                </c:pt>
                <c:pt idx="1613">
                  <c:v>636</c:v>
                </c:pt>
                <c:pt idx="1614">
                  <c:v>636</c:v>
                </c:pt>
                <c:pt idx="1615">
                  <c:v>636</c:v>
                </c:pt>
                <c:pt idx="1616">
                  <c:v>637</c:v>
                </c:pt>
                <c:pt idx="1617">
                  <c:v>637</c:v>
                </c:pt>
                <c:pt idx="1618">
                  <c:v>637</c:v>
                </c:pt>
                <c:pt idx="1619">
                  <c:v>638</c:v>
                </c:pt>
                <c:pt idx="1620">
                  <c:v>638</c:v>
                </c:pt>
                <c:pt idx="1621">
                  <c:v>638</c:v>
                </c:pt>
                <c:pt idx="1622">
                  <c:v>638</c:v>
                </c:pt>
                <c:pt idx="1623">
                  <c:v>638</c:v>
                </c:pt>
                <c:pt idx="1624">
                  <c:v>638</c:v>
                </c:pt>
                <c:pt idx="1625">
                  <c:v>638</c:v>
                </c:pt>
                <c:pt idx="1626">
                  <c:v>638</c:v>
                </c:pt>
                <c:pt idx="1627">
                  <c:v>638</c:v>
                </c:pt>
                <c:pt idx="1628">
                  <c:v>638</c:v>
                </c:pt>
                <c:pt idx="1629">
                  <c:v>638</c:v>
                </c:pt>
                <c:pt idx="1630">
                  <c:v>638</c:v>
                </c:pt>
                <c:pt idx="1631">
                  <c:v>638</c:v>
                </c:pt>
                <c:pt idx="1632">
                  <c:v>638</c:v>
                </c:pt>
                <c:pt idx="1633">
                  <c:v>639</c:v>
                </c:pt>
                <c:pt idx="1634">
                  <c:v>640</c:v>
                </c:pt>
                <c:pt idx="1635">
                  <c:v>641</c:v>
                </c:pt>
                <c:pt idx="1636">
                  <c:v>641</c:v>
                </c:pt>
                <c:pt idx="1637">
                  <c:v>642</c:v>
                </c:pt>
                <c:pt idx="1638">
                  <c:v>642</c:v>
                </c:pt>
                <c:pt idx="1639">
                  <c:v>642</c:v>
                </c:pt>
                <c:pt idx="1640">
                  <c:v>642</c:v>
                </c:pt>
                <c:pt idx="1641">
                  <c:v>642</c:v>
                </c:pt>
                <c:pt idx="1642">
                  <c:v>642</c:v>
                </c:pt>
                <c:pt idx="1643">
                  <c:v>643</c:v>
                </c:pt>
                <c:pt idx="1644">
                  <c:v>644</c:v>
                </c:pt>
                <c:pt idx="1645">
                  <c:v>645</c:v>
                </c:pt>
                <c:pt idx="1646">
                  <c:v>646</c:v>
                </c:pt>
                <c:pt idx="1647">
                  <c:v>646</c:v>
                </c:pt>
                <c:pt idx="1648">
                  <c:v>646</c:v>
                </c:pt>
                <c:pt idx="1649">
                  <c:v>646</c:v>
                </c:pt>
                <c:pt idx="1650">
                  <c:v>646</c:v>
                </c:pt>
                <c:pt idx="1651">
                  <c:v>647</c:v>
                </c:pt>
                <c:pt idx="1652">
                  <c:v>647</c:v>
                </c:pt>
                <c:pt idx="1653">
                  <c:v>647</c:v>
                </c:pt>
                <c:pt idx="1654">
                  <c:v>647</c:v>
                </c:pt>
                <c:pt idx="1655">
                  <c:v>647</c:v>
                </c:pt>
                <c:pt idx="1656">
                  <c:v>648</c:v>
                </c:pt>
                <c:pt idx="1657">
                  <c:v>648</c:v>
                </c:pt>
                <c:pt idx="1658">
                  <c:v>648</c:v>
                </c:pt>
                <c:pt idx="1659">
                  <c:v>648</c:v>
                </c:pt>
                <c:pt idx="1660">
                  <c:v>648</c:v>
                </c:pt>
                <c:pt idx="1661">
                  <c:v>649</c:v>
                </c:pt>
                <c:pt idx="1662">
                  <c:v>649</c:v>
                </c:pt>
                <c:pt idx="1663">
                  <c:v>649</c:v>
                </c:pt>
                <c:pt idx="1664">
                  <c:v>649</c:v>
                </c:pt>
                <c:pt idx="1665">
                  <c:v>649</c:v>
                </c:pt>
                <c:pt idx="1666">
                  <c:v>649</c:v>
                </c:pt>
                <c:pt idx="1667">
                  <c:v>649</c:v>
                </c:pt>
                <c:pt idx="1668">
                  <c:v>649</c:v>
                </c:pt>
                <c:pt idx="1669">
                  <c:v>650</c:v>
                </c:pt>
                <c:pt idx="1670">
                  <c:v>650</c:v>
                </c:pt>
                <c:pt idx="1671">
                  <c:v>650</c:v>
                </c:pt>
                <c:pt idx="1672">
                  <c:v>650</c:v>
                </c:pt>
                <c:pt idx="1673">
                  <c:v>650</c:v>
                </c:pt>
                <c:pt idx="1674">
                  <c:v>651</c:v>
                </c:pt>
                <c:pt idx="1675">
                  <c:v>652</c:v>
                </c:pt>
                <c:pt idx="1676">
                  <c:v>652</c:v>
                </c:pt>
                <c:pt idx="1677">
                  <c:v>652</c:v>
                </c:pt>
                <c:pt idx="1678">
                  <c:v>652</c:v>
                </c:pt>
                <c:pt idx="1679">
                  <c:v>652</c:v>
                </c:pt>
                <c:pt idx="1680">
                  <c:v>653</c:v>
                </c:pt>
                <c:pt idx="1681">
                  <c:v>654</c:v>
                </c:pt>
                <c:pt idx="1682">
                  <c:v>654</c:v>
                </c:pt>
                <c:pt idx="1683">
                  <c:v>655</c:v>
                </c:pt>
                <c:pt idx="1684">
                  <c:v>656</c:v>
                </c:pt>
                <c:pt idx="1685">
                  <c:v>656</c:v>
                </c:pt>
                <c:pt idx="1686">
                  <c:v>657</c:v>
                </c:pt>
                <c:pt idx="1687">
                  <c:v>658</c:v>
                </c:pt>
                <c:pt idx="1688">
                  <c:v>658</c:v>
                </c:pt>
                <c:pt idx="1689">
                  <c:v>658</c:v>
                </c:pt>
                <c:pt idx="1690">
                  <c:v>658</c:v>
                </c:pt>
                <c:pt idx="1691">
                  <c:v>659</c:v>
                </c:pt>
                <c:pt idx="1692">
                  <c:v>659</c:v>
                </c:pt>
                <c:pt idx="1693">
                  <c:v>659</c:v>
                </c:pt>
                <c:pt idx="1694">
                  <c:v>659</c:v>
                </c:pt>
                <c:pt idx="1695">
                  <c:v>659</c:v>
                </c:pt>
                <c:pt idx="1696">
                  <c:v>659</c:v>
                </c:pt>
                <c:pt idx="1697">
                  <c:v>660</c:v>
                </c:pt>
                <c:pt idx="1698">
                  <c:v>661</c:v>
                </c:pt>
                <c:pt idx="1699">
                  <c:v>661</c:v>
                </c:pt>
                <c:pt idx="1700">
                  <c:v>661</c:v>
                </c:pt>
                <c:pt idx="1701">
                  <c:v>662</c:v>
                </c:pt>
                <c:pt idx="1702">
                  <c:v>662</c:v>
                </c:pt>
                <c:pt idx="1703">
                  <c:v>662</c:v>
                </c:pt>
                <c:pt idx="1704">
                  <c:v>663</c:v>
                </c:pt>
                <c:pt idx="1705">
                  <c:v>664</c:v>
                </c:pt>
                <c:pt idx="1706">
                  <c:v>664</c:v>
                </c:pt>
                <c:pt idx="1707">
                  <c:v>664</c:v>
                </c:pt>
                <c:pt idx="1708">
                  <c:v>664</c:v>
                </c:pt>
                <c:pt idx="1709">
                  <c:v>664</c:v>
                </c:pt>
                <c:pt idx="1710">
                  <c:v>665</c:v>
                </c:pt>
                <c:pt idx="1711">
                  <c:v>665</c:v>
                </c:pt>
                <c:pt idx="1712">
                  <c:v>665</c:v>
                </c:pt>
                <c:pt idx="1713">
                  <c:v>666</c:v>
                </c:pt>
                <c:pt idx="1714">
                  <c:v>667</c:v>
                </c:pt>
                <c:pt idx="1715">
                  <c:v>668</c:v>
                </c:pt>
                <c:pt idx="1716">
                  <c:v>669</c:v>
                </c:pt>
                <c:pt idx="1717">
                  <c:v>669</c:v>
                </c:pt>
                <c:pt idx="1718">
                  <c:v>669</c:v>
                </c:pt>
                <c:pt idx="1719">
                  <c:v>669</c:v>
                </c:pt>
                <c:pt idx="1720">
                  <c:v>670</c:v>
                </c:pt>
                <c:pt idx="1721">
                  <c:v>670</c:v>
                </c:pt>
                <c:pt idx="1722">
                  <c:v>670</c:v>
                </c:pt>
                <c:pt idx="1723">
                  <c:v>670</c:v>
                </c:pt>
                <c:pt idx="1724">
                  <c:v>671</c:v>
                </c:pt>
                <c:pt idx="1725">
                  <c:v>671</c:v>
                </c:pt>
                <c:pt idx="1726">
                  <c:v>671</c:v>
                </c:pt>
                <c:pt idx="1727">
                  <c:v>671</c:v>
                </c:pt>
                <c:pt idx="1728">
                  <c:v>671</c:v>
                </c:pt>
                <c:pt idx="1729">
                  <c:v>672</c:v>
                </c:pt>
                <c:pt idx="1730">
                  <c:v>672</c:v>
                </c:pt>
                <c:pt idx="1731">
                  <c:v>672</c:v>
                </c:pt>
                <c:pt idx="1732">
                  <c:v>673</c:v>
                </c:pt>
                <c:pt idx="1733">
                  <c:v>674</c:v>
                </c:pt>
                <c:pt idx="1734">
                  <c:v>675</c:v>
                </c:pt>
                <c:pt idx="1735">
                  <c:v>676</c:v>
                </c:pt>
                <c:pt idx="1736">
                  <c:v>676</c:v>
                </c:pt>
                <c:pt idx="1737">
                  <c:v>676</c:v>
                </c:pt>
                <c:pt idx="1738">
                  <c:v>677</c:v>
                </c:pt>
                <c:pt idx="1739">
                  <c:v>678</c:v>
                </c:pt>
                <c:pt idx="1740">
                  <c:v>678</c:v>
                </c:pt>
                <c:pt idx="1741">
                  <c:v>678</c:v>
                </c:pt>
                <c:pt idx="1742">
                  <c:v>678</c:v>
                </c:pt>
                <c:pt idx="1743">
                  <c:v>678</c:v>
                </c:pt>
                <c:pt idx="1744">
                  <c:v>678</c:v>
                </c:pt>
                <c:pt idx="1745">
                  <c:v>678</c:v>
                </c:pt>
                <c:pt idx="1746">
                  <c:v>678</c:v>
                </c:pt>
                <c:pt idx="1747">
                  <c:v>678</c:v>
                </c:pt>
                <c:pt idx="1748">
                  <c:v>678</c:v>
                </c:pt>
                <c:pt idx="1749">
                  <c:v>679</c:v>
                </c:pt>
                <c:pt idx="1750">
                  <c:v>680</c:v>
                </c:pt>
                <c:pt idx="1751">
                  <c:v>681</c:v>
                </c:pt>
                <c:pt idx="1752">
                  <c:v>681</c:v>
                </c:pt>
                <c:pt idx="1753">
                  <c:v>682</c:v>
                </c:pt>
                <c:pt idx="1754">
                  <c:v>683</c:v>
                </c:pt>
                <c:pt idx="1755">
                  <c:v>684</c:v>
                </c:pt>
                <c:pt idx="1756">
                  <c:v>684</c:v>
                </c:pt>
                <c:pt idx="1757">
                  <c:v>684</c:v>
                </c:pt>
                <c:pt idx="1758">
                  <c:v>684</c:v>
                </c:pt>
                <c:pt idx="1759">
                  <c:v>684</c:v>
                </c:pt>
                <c:pt idx="1760">
                  <c:v>685</c:v>
                </c:pt>
                <c:pt idx="1761">
                  <c:v>686</c:v>
                </c:pt>
                <c:pt idx="1762">
                  <c:v>686</c:v>
                </c:pt>
                <c:pt idx="1763">
                  <c:v>687</c:v>
                </c:pt>
                <c:pt idx="1764">
                  <c:v>688</c:v>
                </c:pt>
                <c:pt idx="1765">
                  <c:v>689</c:v>
                </c:pt>
                <c:pt idx="1766">
                  <c:v>690</c:v>
                </c:pt>
                <c:pt idx="1767">
                  <c:v>690</c:v>
                </c:pt>
                <c:pt idx="1768">
                  <c:v>691</c:v>
                </c:pt>
                <c:pt idx="1769">
                  <c:v>692</c:v>
                </c:pt>
                <c:pt idx="1770">
                  <c:v>692</c:v>
                </c:pt>
                <c:pt idx="1771">
                  <c:v>692</c:v>
                </c:pt>
                <c:pt idx="1772">
                  <c:v>693</c:v>
                </c:pt>
                <c:pt idx="1773">
                  <c:v>694</c:v>
                </c:pt>
                <c:pt idx="1774">
                  <c:v>695</c:v>
                </c:pt>
                <c:pt idx="1775">
                  <c:v>696</c:v>
                </c:pt>
                <c:pt idx="1776">
                  <c:v>697</c:v>
                </c:pt>
                <c:pt idx="1777">
                  <c:v>698</c:v>
                </c:pt>
                <c:pt idx="1778">
                  <c:v>699</c:v>
                </c:pt>
                <c:pt idx="1779">
                  <c:v>700</c:v>
                </c:pt>
                <c:pt idx="1780">
                  <c:v>701</c:v>
                </c:pt>
                <c:pt idx="1781">
                  <c:v>702</c:v>
                </c:pt>
                <c:pt idx="1782">
                  <c:v>703</c:v>
                </c:pt>
                <c:pt idx="1783">
                  <c:v>703</c:v>
                </c:pt>
                <c:pt idx="1784">
                  <c:v>704</c:v>
                </c:pt>
                <c:pt idx="1785">
                  <c:v>705</c:v>
                </c:pt>
                <c:pt idx="1786">
                  <c:v>706</c:v>
                </c:pt>
                <c:pt idx="1787">
                  <c:v>706</c:v>
                </c:pt>
                <c:pt idx="1788">
                  <c:v>707</c:v>
                </c:pt>
                <c:pt idx="1789">
                  <c:v>707</c:v>
                </c:pt>
                <c:pt idx="1790">
                  <c:v>708</c:v>
                </c:pt>
                <c:pt idx="1791">
                  <c:v>708</c:v>
                </c:pt>
                <c:pt idx="1792">
                  <c:v>708</c:v>
                </c:pt>
                <c:pt idx="1793">
                  <c:v>709</c:v>
                </c:pt>
                <c:pt idx="1794">
                  <c:v>709</c:v>
                </c:pt>
                <c:pt idx="1795">
                  <c:v>710</c:v>
                </c:pt>
                <c:pt idx="1796">
                  <c:v>711</c:v>
                </c:pt>
                <c:pt idx="1797">
                  <c:v>711</c:v>
                </c:pt>
                <c:pt idx="1798">
                  <c:v>712</c:v>
                </c:pt>
                <c:pt idx="1799">
                  <c:v>712</c:v>
                </c:pt>
                <c:pt idx="1800">
                  <c:v>712</c:v>
                </c:pt>
                <c:pt idx="1801">
                  <c:v>713</c:v>
                </c:pt>
                <c:pt idx="1802">
                  <c:v>714</c:v>
                </c:pt>
                <c:pt idx="1803">
                  <c:v>715</c:v>
                </c:pt>
                <c:pt idx="1804">
                  <c:v>716</c:v>
                </c:pt>
                <c:pt idx="1805">
                  <c:v>717</c:v>
                </c:pt>
                <c:pt idx="1806">
                  <c:v>717</c:v>
                </c:pt>
                <c:pt idx="1807">
                  <c:v>717</c:v>
                </c:pt>
                <c:pt idx="1808">
                  <c:v>717</c:v>
                </c:pt>
                <c:pt idx="1809">
                  <c:v>718</c:v>
                </c:pt>
                <c:pt idx="1810">
                  <c:v>719</c:v>
                </c:pt>
                <c:pt idx="1811">
                  <c:v>719</c:v>
                </c:pt>
                <c:pt idx="1812">
                  <c:v>719</c:v>
                </c:pt>
                <c:pt idx="1813">
                  <c:v>720</c:v>
                </c:pt>
                <c:pt idx="1814">
                  <c:v>720</c:v>
                </c:pt>
                <c:pt idx="1815">
                  <c:v>721</c:v>
                </c:pt>
                <c:pt idx="1816">
                  <c:v>721</c:v>
                </c:pt>
                <c:pt idx="1817">
                  <c:v>721</c:v>
                </c:pt>
                <c:pt idx="1818">
                  <c:v>721</c:v>
                </c:pt>
                <c:pt idx="1819">
                  <c:v>721</c:v>
                </c:pt>
                <c:pt idx="1820">
                  <c:v>721</c:v>
                </c:pt>
                <c:pt idx="1821">
                  <c:v>721</c:v>
                </c:pt>
                <c:pt idx="1822">
                  <c:v>721</c:v>
                </c:pt>
                <c:pt idx="1823">
                  <c:v>721</c:v>
                </c:pt>
                <c:pt idx="1824">
                  <c:v>722</c:v>
                </c:pt>
                <c:pt idx="1825">
                  <c:v>722</c:v>
                </c:pt>
                <c:pt idx="1826">
                  <c:v>722</c:v>
                </c:pt>
                <c:pt idx="1827">
                  <c:v>722</c:v>
                </c:pt>
                <c:pt idx="1828">
                  <c:v>723</c:v>
                </c:pt>
                <c:pt idx="1829">
                  <c:v>723</c:v>
                </c:pt>
                <c:pt idx="1830">
                  <c:v>723</c:v>
                </c:pt>
                <c:pt idx="1831">
                  <c:v>724</c:v>
                </c:pt>
                <c:pt idx="1832">
                  <c:v>724</c:v>
                </c:pt>
                <c:pt idx="1833">
                  <c:v>724</c:v>
                </c:pt>
                <c:pt idx="1834">
                  <c:v>725</c:v>
                </c:pt>
                <c:pt idx="1835">
                  <c:v>726</c:v>
                </c:pt>
                <c:pt idx="1836">
                  <c:v>726</c:v>
                </c:pt>
                <c:pt idx="1837">
                  <c:v>726</c:v>
                </c:pt>
                <c:pt idx="1838">
                  <c:v>727</c:v>
                </c:pt>
                <c:pt idx="1839">
                  <c:v>728</c:v>
                </c:pt>
                <c:pt idx="1840">
                  <c:v>729</c:v>
                </c:pt>
                <c:pt idx="1841">
                  <c:v>729</c:v>
                </c:pt>
                <c:pt idx="1842">
                  <c:v>729</c:v>
                </c:pt>
                <c:pt idx="1843">
                  <c:v>729</c:v>
                </c:pt>
                <c:pt idx="1844">
                  <c:v>729</c:v>
                </c:pt>
                <c:pt idx="1845">
                  <c:v>730</c:v>
                </c:pt>
                <c:pt idx="1846">
                  <c:v>731</c:v>
                </c:pt>
                <c:pt idx="1847">
                  <c:v>732</c:v>
                </c:pt>
                <c:pt idx="1848">
                  <c:v>732</c:v>
                </c:pt>
                <c:pt idx="1849">
                  <c:v>733</c:v>
                </c:pt>
                <c:pt idx="1850">
                  <c:v>734</c:v>
                </c:pt>
                <c:pt idx="1851">
                  <c:v>735</c:v>
                </c:pt>
                <c:pt idx="1852">
                  <c:v>735</c:v>
                </c:pt>
                <c:pt idx="1853">
                  <c:v>735</c:v>
                </c:pt>
                <c:pt idx="1854">
                  <c:v>735</c:v>
                </c:pt>
                <c:pt idx="1855">
                  <c:v>735</c:v>
                </c:pt>
                <c:pt idx="1856">
                  <c:v>736</c:v>
                </c:pt>
                <c:pt idx="1857">
                  <c:v>737</c:v>
                </c:pt>
                <c:pt idx="1858">
                  <c:v>738</c:v>
                </c:pt>
                <c:pt idx="1859">
                  <c:v>738</c:v>
                </c:pt>
                <c:pt idx="1860">
                  <c:v>739</c:v>
                </c:pt>
                <c:pt idx="1861">
                  <c:v>739</c:v>
                </c:pt>
                <c:pt idx="1862">
                  <c:v>740</c:v>
                </c:pt>
                <c:pt idx="1863">
                  <c:v>740</c:v>
                </c:pt>
                <c:pt idx="1864">
                  <c:v>741</c:v>
                </c:pt>
                <c:pt idx="1865">
                  <c:v>741</c:v>
                </c:pt>
                <c:pt idx="1866">
                  <c:v>741</c:v>
                </c:pt>
                <c:pt idx="1867">
                  <c:v>742</c:v>
                </c:pt>
                <c:pt idx="1868">
                  <c:v>743</c:v>
                </c:pt>
                <c:pt idx="1869">
                  <c:v>744</c:v>
                </c:pt>
                <c:pt idx="1870">
                  <c:v>745</c:v>
                </c:pt>
                <c:pt idx="1871">
                  <c:v>746</c:v>
                </c:pt>
                <c:pt idx="1872">
                  <c:v>746</c:v>
                </c:pt>
                <c:pt idx="1873">
                  <c:v>746</c:v>
                </c:pt>
                <c:pt idx="1874">
                  <c:v>747</c:v>
                </c:pt>
                <c:pt idx="1875">
                  <c:v>747</c:v>
                </c:pt>
                <c:pt idx="1876">
                  <c:v>747</c:v>
                </c:pt>
                <c:pt idx="1877">
                  <c:v>747</c:v>
                </c:pt>
                <c:pt idx="1878">
                  <c:v>747</c:v>
                </c:pt>
                <c:pt idx="1879">
                  <c:v>747</c:v>
                </c:pt>
                <c:pt idx="1880">
                  <c:v>747</c:v>
                </c:pt>
                <c:pt idx="1881">
                  <c:v>747</c:v>
                </c:pt>
                <c:pt idx="1882">
                  <c:v>747</c:v>
                </c:pt>
                <c:pt idx="1883">
                  <c:v>747</c:v>
                </c:pt>
                <c:pt idx="1884">
                  <c:v>747</c:v>
                </c:pt>
                <c:pt idx="1885">
                  <c:v>747</c:v>
                </c:pt>
                <c:pt idx="1886">
                  <c:v>747</c:v>
                </c:pt>
                <c:pt idx="1887">
                  <c:v>747</c:v>
                </c:pt>
                <c:pt idx="1888">
                  <c:v>747</c:v>
                </c:pt>
                <c:pt idx="1889">
                  <c:v>747</c:v>
                </c:pt>
                <c:pt idx="1890">
                  <c:v>747</c:v>
                </c:pt>
                <c:pt idx="1891">
                  <c:v>748</c:v>
                </c:pt>
                <c:pt idx="1892">
                  <c:v>748</c:v>
                </c:pt>
                <c:pt idx="1893">
                  <c:v>749</c:v>
                </c:pt>
                <c:pt idx="1894">
                  <c:v>750</c:v>
                </c:pt>
                <c:pt idx="1895">
                  <c:v>751</c:v>
                </c:pt>
                <c:pt idx="1896">
                  <c:v>751</c:v>
                </c:pt>
                <c:pt idx="1897">
                  <c:v>751</c:v>
                </c:pt>
                <c:pt idx="1898">
                  <c:v>751</c:v>
                </c:pt>
                <c:pt idx="1899">
                  <c:v>751</c:v>
                </c:pt>
                <c:pt idx="1900">
                  <c:v>751</c:v>
                </c:pt>
                <c:pt idx="1901">
                  <c:v>752</c:v>
                </c:pt>
                <c:pt idx="1902">
                  <c:v>753</c:v>
                </c:pt>
                <c:pt idx="1903">
                  <c:v>754</c:v>
                </c:pt>
                <c:pt idx="1904">
                  <c:v>755</c:v>
                </c:pt>
                <c:pt idx="1905">
                  <c:v>755</c:v>
                </c:pt>
                <c:pt idx="1906">
                  <c:v>756</c:v>
                </c:pt>
                <c:pt idx="1907">
                  <c:v>756</c:v>
                </c:pt>
                <c:pt idx="1908">
                  <c:v>756</c:v>
                </c:pt>
                <c:pt idx="1909">
                  <c:v>756</c:v>
                </c:pt>
                <c:pt idx="1910">
                  <c:v>756</c:v>
                </c:pt>
                <c:pt idx="1911">
                  <c:v>757</c:v>
                </c:pt>
                <c:pt idx="1912">
                  <c:v>757</c:v>
                </c:pt>
                <c:pt idx="1913">
                  <c:v>758</c:v>
                </c:pt>
                <c:pt idx="1914">
                  <c:v>758</c:v>
                </c:pt>
                <c:pt idx="1915">
                  <c:v>758</c:v>
                </c:pt>
                <c:pt idx="1916">
                  <c:v>758</c:v>
                </c:pt>
                <c:pt idx="1917">
                  <c:v>758</c:v>
                </c:pt>
                <c:pt idx="1918">
                  <c:v>758</c:v>
                </c:pt>
                <c:pt idx="1919">
                  <c:v>759</c:v>
                </c:pt>
                <c:pt idx="1920">
                  <c:v>759</c:v>
                </c:pt>
                <c:pt idx="1921">
                  <c:v>759</c:v>
                </c:pt>
                <c:pt idx="1922">
                  <c:v>759</c:v>
                </c:pt>
                <c:pt idx="1923">
                  <c:v>759</c:v>
                </c:pt>
                <c:pt idx="1924">
                  <c:v>759</c:v>
                </c:pt>
                <c:pt idx="1925">
                  <c:v>760</c:v>
                </c:pt>
                <c:pt idx="1926">
                  <c:v>760</c:v>
                </c:pt>
                <c:pt idx="1927">
                  <c:v>760</c:v>
                </c:pt>
                <c:pt idx="1928">
                  <c:v>760</c:v>
                </c:pt>
                <c:pt idx="1929">
                  <c:v>761</c:v>
                </c:pt>
                <c:pt idx="1930">
                  <c:v>761</c:v>
                </c:pt>
                <c:pt idx="1931">
                  <c:v>761</c:v>
                </c:pt>
                <c:pt idx="1932">
                  <c:v>761</c:v>
                </c:pt>
                <c:pt idx="1933">
                  <c:v>762</c:v>
                </c:pt>
                <c:pt idx="1934">
                  <c:v>763</c:v>
                </c:pt>
                <c:pt idx="1935">
                  <c:v>763</c:v>
                </c:pt>
                <c:pt idx="1936">
                  <c:v>764</c:v>
                </c:pt>
                <c:pt idx="1937">
                  <c:v>765</c:v>
                </c:pt>
                <c:pt idx="1938">
                  <c:v>765</c:v>
                </c:pt>
                <c:pt idx="1939">
                  <c:v>765</c:v>
                </c:pt>
                <c:pt idx="1940">
                  <c:v>765</c:v>
                </c:pt>
                <c:pt idx="1941">
                  <c:v>765</c:v>
                </c:pt>
                <c:pt idx="1942">
                  <c:v>765</c:v>
                </c:pt>
                <c:pt idx="1943">
                  <c:v>765</c:v>
                </c:pt>
                <c:pt idx="1944">
                  <c:v>765</c:v>
                </c:pt>
                <c:pt idx="1945">
                  <c:v>765</c:v>
                </c:pt>
                <c:pt idx="1946">
                  <c:v>765</c:v>
                </c:pt>
                <c:pt idx="1947">
                  <c:v>765</c:v>
                </c:pt>
                <c:pt idx="1948">
                  <c:v>766</c:v>
                </c:pt>
                <c:pt idx="1949">
                  <c:v>767</c:v>
                </c:pt>
                <c:pt idx="1950">
                  <c:v>768</c:v>
                </c:pt>
                <c:pt idx="1951">
                  <c:v>768</c:v>
                </c:pt>
                <c:pt idx="1952">
                  <c:v>768</c:v>
                </c:pt>
                <c:pt idx="1953">
                  <c:v>768</c:v>
                </c:pt>
                <c:pt idx="1954">
                  <c:v>769</c:v>
                </c:pt>
                <c:pt idx="1955">
                  <c:v>769</c:v>
                </c:pt>
                <c:pt idx="1956">
                  <c:v>769</c:v>
                </c:pt>
                <c:pt idx="1957">
                  <c:v>770</c:v>
                </c:pt>
                <c:pt idx="1958">
                  <c:v>771</c:v>
                </c:pt>
                <c:pt idx="1959">
                  <c:v>772</c:v>
                </c:pt>
                <c:pt idx="1960">
                  <c:v>773</c:v>
                </c:pt>
                <c:pt idx="1961">
                  <c:v>773</c:v>
                </c:pt>
                <c:pt idx="1962">
                  <c:v>773</c:v>
                </c:pt>
                <c:pt idx="1963">
                  <c:v>774</c:v>
                </c:pt>
                <c:pt idx="1964">
                  <c:v>774</c:v>
                </c:pt>
                <c:pt idx="1965">
                  <c:v>774</c:v>
                </c:pt>
                <c:pt idx="1966">
                  <c:v>774</c:v>
                </c:pt>
                <c:pt idx="1967">
                  <c:v>775</c:v>
                </c:pt>
                <c:pt idx="1968">
                  <c:v>775</c:v>
                </c:pt>
                <c:pt idx="1969">
                  <c:v>775</c:v>
                </c:pt>
                <c:pt idx="1970">
                  <c:v>775</c:v>
                </c:pt>
                <c:pt idx="1971">
                  <c:v>775</c:v>
                </c:pt>
                <c:pt idx="1972">
                  <c:v>775</c:v>
                </c:pt>
                <c:pt idx="1973">
                  <c:v>775</c:v>
                </c:pt>
                <c:pt idx="1974">
                  <c:v>775</c:v>
                </c:pt>
                <c:pt idx="1975">
                  <c:v>775</c:v>
                </c:pt>
                <c:pt idx="1976">
                  <c:v>775</c:v>
                </c:pt>
                <c:pt idx="1977">
                  <c:v>775</c:v>
                </c:pt>
                <c:pt idx="1978">
                  <c:v>776</c:v>
                </c:pt>
                <c:pt idx="1979">
                  <c:v>776</c:v>
                </c:pt>
                <c:pt idx="1980">
                  <c:v>777</c:v>
                </c:pt>
                <c:pt idx="1981">
                  <c:v>778</c:v>
                </c:pt>
                <c:pt idx="1982">
                  <c:v>779</c:v>
                </c:pt>
                <c:pt idx="1983">
                  <c:v>780</c:v>
                </c:pt>
                <c:pt idx="1984">
                  <c:v>781</c:v>
                </c:pt>
                <c:pt idx="1985">
                  <c:v>782</c:v>
                </c:pt>
                <c:pt idx="1986">
                  <c:v>783</c:v>
                </c:pt>
                <c:pt idx="1987">
                  <c:v>784</c:v>
                </c:pt>
                <c:pt idx="1988">
                  <c:v>785</c:v>
                </c:pt>
                <c:pt idx="1989">
                  <c:v>786</c:v>
                </c:pt>
                <c:pt idx="1990">
                  <c:v>787</c:v>
                </c:pt>
                <c:pt idx="1991">
                  <c:v>788</c:v>
                </c:pt>
                <c:pt idx="1992">
                  <c:v>789</c:v>
                </c:pt>
                <c:pt idx="1993">
                  <c:v>790</c:v>
                </c:pt>
                <c:pt idx="1994">
                  <c:v>791</c:v>
                </c:pt>
                <c:pt idx="1995">
                  <c:v>792</c:v>
                </c:pt>
                <c:pt idx="1996">
                  <c:v>793</c:v>
                </c:pt>
                <c:pt idx="1997">
                  <c:v>794</c:v>
                </c:pt>
                <c:pt idx="1998">
                  <c:v>795</c:v>
                </c:pt>
                <c:pt idx="1999">
                  <c:v>796</c:v>
                </c:pt>
                <c:pt idx="2000">
                  <c:v>797</c:v>
                </c:pt>
                <c:pt idx="2001">
                  <c:v>797</c:v>
                </c:pt>
                <c:pt idx="2002">
                  <c:v>798</c:v>
                </c:pt>
                <c:pt idx="2003">
                  <c:v>799</c:v>
                </c:pt>
                <c:pt idx="2004">
                  <c:v>799</c:v>
                </c:pt>
                <c:pt idx="2005">
                  <c:v>799</c:v>
                </c:pt>
                <c:pt idx="2006">
                  <c:v>800</c:v>
                </c:pt>
                <c:pt idx="2007">
                  <c:v>800</c:v>
                </c:pt>
                <c:pt idx="2008">
                  <c:v>800</c:v>
                </c:pt>
                <c:pt idx="2009">
                  <c:v>800</c:v>
                </c:pt>
                <c:pt idx="2010">
                  <c:v>801</c:v>
                </c:pt>
                <c:pt idx="2011">
                  <c:v>802</c:v>
                </c:pt>
                <c:pt idx="2012">
                  <c:v>802</c:v>
                </c:pt>
                <c:pt idx="2013">
                  <c:v>802</c:v>
                </c:pt>
                <c:pt idx="2014">
                  <c:v>803</c:v>
                </c:pt>
                <c:pt idx="2015">
                  <c:v>804</c:v>
                </c:pt>
                <c:pt idx="2016">
                  <c:v>805</c:v>
                </c:pt>
                <c:pt idx="2017">
                  <c:v>805</c:v>
                </c:pt>
                <c:pt idx="2018">
                  <c:v>805</c:v>
                </c:pt>
                <c:pt idx="2019">
                  <c:v>805</c:v>
                </c:pt>
                <c:pt idx="2020">
                  <c:v>805</c:v>
                </c:pt>
                <c:pt idx="2021">
                  <c:v>805</c:v>
                </c:pt>
                <c:pt idx="2022">
                  <c:v>805</c:v>
                </c:pt>
                <c:pt idx="2023">
                  <c:v>805</c:v>
                </c:pt>
                <c:pt idx="2024">
                  <c:v>806</c:v>
                </c:pt>
                <c:pt idx="2025">
                  <c:v>806</c:v>
                </c:pt>
                <c:pt idx="2026">
                  <c:v>806</c:v>
                </c:pt>
                <c:pt idx="2027">
                  <c:v>806</c:v>
                </c:pt>
                <c:pt idx="2028">
                  <c:v>806</c:v>
                </c:pt>
                <c:pt idx="2029">
                  <c:v>807</c:v>
                </c:pt>
                <c:pt idx="2030">
                  <c:v>807</c:v>
                </c:pt>
                <c:pt idx="2031">
                  <c:v>807</c:v>
                </c:pt>
                <c:pt idx="2032">
                  <c:v>808</c:v>
                </c:pt>
                <c:pt idx="2033">
                  <c:v>808</c:v>
                </c:pt>
                <c:pt idx="2034">
                  <c:v>809</c:v>
                </c:pt>
                <c:pt idx="2035">
                  <c:v>809</c:v>
                </c:pt>
                <c:pt idx="2036">
                  <c:v>809</c:v>
                </c:pt>
                <c:pt idx="2037">
                  <c:v>809</c:v>
                </c:pt>
                <c:pt idx="2038">
                  <c:v>809</c:v>
                </c:pt>
                <c:pt idx="2039">
                  <c:v>810</c:v>
                </c:pt>
                <c:pt idx="2040">
                  <c:v>810</c:v>
                </c:pt>
                <c:pt idx="2041">
                  <c:v>810</c:v>
                </c:pt>
                <c:pt idx="2042">
                  <c:v>810</c:v>
                </c:pt>
                <c:pt idx="2043">
                  <c:v>810</c:v>
                </c:pt>
                <c:pt idx="2044">
                  <c:v>810</c:v>
                </c:pt>
                <c:pt idx="2045">
                  <c:v>810</c:v>
                </c:pt>
                <c:pt idx="2046">
                  <c:v>810</c:v>
                </c:pt>
                <c:pt idx="2047">
                  <c:v>810</c:v>
                </c:pt>
                <c:pt idx="2048">
                  <c:v>811</c:v>
                </c:pt>
                <c:pt idx="2049">
                  <c:v>812</c:v>
                </c:pt>
                <c:pt idx="2050">
                  <c:v>813</c:v>
                </c:pt>
                <c:pt idx="2051">
                  <c:v>813</c:v>
                </c:pt>
                <c:pt idx="2052">
                  <c:v>814</c:v>
                </c:pt>
                <c:pt idx="2053">
                  <c:v>814</c:v>
                </c:pt>
                <c:pt idx="2054">
                  <c:v>814</c:v>
                </c:pt>
                <c:pt idx="2055">
                  <c:v>814</c:v>
                </c:pt>
                <c:pt idx="2056">
                  <c:v>815</c:v>
                </c:pt>
                <c:pt idx="2057">
                  <c:v>815</c:v>
                </c:pt>
                <c:pt idx="2058">
                  <c:v>815</c:v>
                </c:pt>
                <c:pt idx="2059">
                  <c:v>815</c:v>
                </c:pt>
                <c:pt idx="2060">
                  <c:v>816</c:v>
                </c:pt>
                <c:pt idx="2061">
                  <c:v>816</c:v>
                </c:pt>
                <c:pt idx="2062">
                  <c:v>816</c:v>
                </c:pt>
                <c:pt idx="2063">
                  <c:v>816</c:v>
                </c:pt>
                <c:pt idx="2064">
                  <c:v>816</c:v>
                </c:pt>
                <c:pt idx="2065">
                  <c:v>817</c:v>
                </c:pt>
                <c:pt idx="2066">
                  <c:v>817</c:v>
                </c:pt>
                <c:pt idx="2067">
                  <c:v>817</c:v>
                </c:pt>
                <c:pt idx="2068">
                  <c:v>818</c:v>
                </c:pt>
                <c:pt idx="2069">
                  <c:v>818</c:v>
                </c:pt>
                <c:pt idx="2070">
                  <c:v>819</c:v>
                </c:pt>
                <c:pt idx="2071">
                  <c:v>819</c:v>
                </c:pt>
                <c:pt idx="2072">
                  <c:v>820</c:v>
                </c:pt>
                <c:pt idx="2073">
                  <c:v>821</c:v>
                </c:pt>
                <c:pt idx="2074">
                  <c:v>821</c:v>
                </c:pt>
                <c:pt idx="2075">
                  <c:v>821</c:v>
                </c:pt>
                <c:pt idx="2076">
                  <c:v>821</c:v>
                </c:pt>
                <c:pt idx="2077">
                  <c:v>821</c:v>
                </c:pt>
                <c:pt idx="2078">
                  <c:v>821</c:v>
                </c:pt>
                <c:pt idx="2079">
                  <c:v>821</c:v>
                </c:pt>
                <c:pt idx="2080">
                  <c:v>821</c:v>
                </c:pt>
                <c:pt idx="2081">
                  <c:v>822</c:v>
                </c:pt>
                <c:pt idx="2082">
                  <c:v>822</c:v>
                </c:pt>
                <c:pt idx="2083">
                  <c:v>822</c:v>
                </c:pt>
                <c:pt idx="2084">
                  <c:v>822</c:v>
                </c:pt>
                <c:pt idx="2085">
                  <c:v>823</c:v>
                </c:pt>
                <c:pt idx="2086">
                  <c:v>823</c:v>
                </c:pt>
                <c:pt idx="2087">
                  <c:v>823</c:v>
                </c:pt>
                <c:pt idx="2088">
                  <c:v>824</c:v>
                </c:pt>
                <c:pt idx="2089">
                  <c:v>825</c:v>
                </c:pt>
                <c:pt idx="2090">
                  <c:v>826</c:v>
                </c:pt>
                <c:pt idx="2091">
                  <c:v>827</c:v>
                </c:pt>
                <c:pt idx="2092">
                  <c:v>828</c:v>
                </c:pt>
                <c:pt idx="2093">
                  <c:v>829</c:v>
                </c:pt>
                <c:pt idx="2094">
                  <c:v>830</c:v>
                </c:pt>
                <c:pt idx="2095">
                  <c:v>830</c:v>
                </c:pt>
                <c:pt idx="2096">
                  <c:v>831</c:v>
                </c:pt>
                <c:pt idx="2097">
                  <c:v>832</c:v>
                </c:pt>
                <c:pt idx="2098">
                  <c:v>833</c:v>
                </c:pt>
                <c:pt idx="2099">
                  <c:v>834</c:v>
                </c:pt>
                <c:pt idx="2100">
                  <c:v>834</c:v>
                </c:pt>
                <c:pt idx="2101">
                  <c:v>834</c:v>
                </c:pt>
                <c:pt idx="2102">
                  <c:v>834</c:v>
                </c:pt>
                <c:pt idx="2103">
                  <c:v>834</c:v>
                </c:pt>
                <c:pt idx="2104">
                  <c:v>834</c:v>
                </c:pt>
                <c:pt idx="2105">
                  <c:v>834</c:v>
                </c:pt>
                <c:pt idx="2106">
                  <c:v>835</c:v>
                </c:pt>
                <c:pt idx="2107">
                  <c:v>835</c:v>
                </c:pt>
                <c:pt idx="2108">
                  <c:v>836</c:v>
                </c:pt>
                <c:pt idx="2109">
                  <c:v>837</c:v>
                </c:pt>
                <c:pt idx="2110">
                  <c:v>837</c:v>
                </c:pt>
                <c:pt idx="2111">
                  <c:v>837</c:v>
                </c:pt>
                <c:pt idx="2112">
                  <c:v>837</c:v>
                </c:pt>
                <c:pt idx="2113">
                  <c:v>837</c:v>
                </c:pt>
                <c:pt idx="2114">
                  <c:v>838</c:v>
                </c:pt>
                <c:pt idx="2115">
                  <c:v>838</c:v>
                </c:pt>
                <c:pt idx="2116">
                  <c:v>839</c:v>
                </c:pt>
                <c:pt idx="2117">
                  <c:v>839</c:v>
                </c:pt>
                <c:pt idx="2118">
                  <c:v>839</c:v>
                </c:pt>
                <c:pt idx="2119">
                  <c:v>839</c:v>
                </c:pt>
                <c:pt idx="2120">
                  <c:v>839</c:v>
                </c:pt>
                <c:pt idx="2121">
                  <c:v>839</c:v>
                </c:pt>
                <c:pt idx="2122">
                  <c:v>840</c:v>
                </c:pt>
                <c:pt idx="2123">
                  <c:v>840</c:v>
                </c:pt>
                <c:pt idx="2124">
                  <c:v>840</c:v>
                </c:pt>
                <c:pt idx="2125">
                  <c:v>841</c:v>
                </c:pt>
                <c:pt idx="2126">
                  <c:v>841</c:v>
                </c:pt>
                <c:pt idx="2127">
                  <c:v>841</c:v>
                </c:pt>
                <c:pt idx="2128">
                  <c:v>842</c:v>
                </c:pt>
                <c:pt idx="2129">
                  <c:v>843</c:v>
                </c:pt>
                <c:pt idx="2130">
                  <c:v>844</c:v>
                </c:pt>
                <c:pt idx="2131">
                  <c:v>844</c:v>
                </c:pt>
                <c:pt idx="2132">
                  <c:v>844</c:v>
                </c:pt>
                <c:pt idx="2133">
                  <c:v>845</c:v>
                </c:pt>
                <c:pt idx="2134">
                  <c:v>845</c:v>
                </c:pt>
                <c:pt idx="2135">
                  <c:v>846</c:v>
                </c:pt>
                <c:pt idx="2136">
                  <c:v>846</c:v>
                </c:pt>
                <c:pt idx="2137">
                  <c:v>847</c:v>
                </c:pt>
                <c:pt idx="2138">
                  <c:v>847</c:v>
                </c:pt>
                <c:pt idx="2139">
                  <c:v>848</c:v>
                </c:pt>
                <c:pt idx="2140">
                  <c:v>848</c:v>
                </c:pt>
                <c:pt idx="2141">
                  <c:v>849</c:v>
                </c:pt>
                <c:pt idx="2142">
                  <c:v>850</c:v>
                </c:pt>
                <c:pt idx="2143">
                  <c:v>850</c:v>
                </c:pt>
                <c:pt idx="2144">
                  <c:v>850</c:v>
                </c:pt>
                <c:pt idx="2145">
                  <c:v>851</c:v>
                </c:pt>
                <c:pt idx="2146">
                  <c:v>852</c:v>
                </c:pt>
                <c:pt idx="2147">
                  <c:v>853</c:v>
                </c:pt>
                <c:pt idx="2148">
                  <c:v>854</c:v>
                </c:pt>
                <c:pt idx="2149">
                  <c:v>854</c:v>
                </c:pt>
                <c:pt idx="2150">
                  <c:v>854</c:v>
                </c:pt>
                <c:pt idx="2151">
                  <c:v>855</c:v>
                </c:pt>
                <c:pt idx="2152">
                  <c:v>856</c:v>
                </c:pt>
                <c:pt idx="2153">
                  <c:v>856</c:v>
                </c:pt>
                <c:pt idx="2154">
                  <c:v>857</c:v>
                </c:pt>
                <c:pt idx="2155">
                  <c:v>857</c:v>
                </c:pt>
                <c:pt idx="2156">
                  <c:v>858</c:v>
                </c:pt>
                <c:pt idx="2157">
                  <c:v>859</c:v>
                </c:pt>
                <c:pt idx="2158">
                  <c:v>859</c:v>
                </c:pt>
                <c:pt idx="2159">
                  <c:v>859</c:v>
                </c:pt>
                <c:pt idx="2160">
                  <c:v>859</c:v>
                </c:pt>
                <c:pt idx="2161">
                  <c:v>859</c:v>
                </c:pt>
                <c:pt idx="2162">
                  <c:v>859</c:v>
                </c:pt>
                <c:pt idx="2163">
                  <c:v>859</c:v>
                </c:pt>
                <c:pt idx="2164">
                  <c:v>859</c:v>
                </c:pt>
                <c:pt idx="2165">
                  <c:v>859</c:v>
                </c:pt>
                <c:pt idx="2166">
                  <c:v>859</c:v>
                </c:pt>
                <c:pt idx="2167">
                  <c:v>859</c:v>
                </c:pt>
                <c:pt idx="2168">
                  <c:v>860</c:v>
                </c:pt>
                <c:pt idx="2169">
                  <c:v>861</c:v>
                </c:pt>
                <c:pt idx="2170">
                  <c:v>861</c:v>
                </c:pt>
                <c:pt idx="2171">
                  <c:v>861</c:v>
                </c:pt>
                <c:pt idx="2172">
                  <c:v>861</c:v>
                </c:pt>
                <c:pt idx="2173">
                  <c:v>861</c:v>
                </c:pt>
                <c:pt idx="2174">
                  <c:v>861</c:v>
                </c:pt>
                <c:pt idx="2175">
                  <c:v>862</c:v>
                </c:pt>
                <c:pt idx="2176">
                  <c:v>863</c:v>
                </c:pt>
                <c:pt idx="2177">
                  <c:v>863</c:v>
                </c:pt>
                <c:pt idx="2178">
                  <c:v>863</c:v>
                </c:pt>
                <c:pt idx="2179">
                  <c:v>863</c:v>
                </c:pt>
                <c:pt idx="2180">
                  <c:v>863</c:v>
                </c:pt>
                <c:pt idx="2181">
                  <c:v>863</c:v>
                </c:pt>
                <c:pt idx="2182">
                  <c:v>864</c:v>
                </c:pt>
                <c:pt idx="2183">
                  <c:v>864</c:v>
                </c:pt>
                <c:pt idx="2184">
                  <c:v>864</c:v>
                </c:pt>
                <c:pt idx="2185">
                  <c:v>864</c:v>
                </c:pt>
                <c:pt idx="2186">
                  <c:v>864</c:v>
                </c:pt>
                <c:pt idx="2187">
                  <c:v>864</c:v>
                </c:pt>
                <c:pt idx="2188">
                  <c:v>864</c:v>
                </c:pt>
                <c:pt idx="2189">
                  <c:v>864</c:v>
                </c:pt>
                <c:pt idx="2190">
                  <c:v>864</c:v>
                </c:pt>
                <c:pt idx="2191">
                  <c:v>864</c:v>
                </c:pt>
                <c:pt idx="2192">
                  <c:v>864</c:v>
                </c:pt>
                <c:pt idx="2193">
                  <c:v>864</c:v>
                </c:pt>
                <c:pt idx="2194">
                  <c:v>864</c:v>
                </c:pt>
                <c:pt idx="2195">
                  <c:v>864</c:v>
                </c:pt>
                <c:pt idx="2196">
                  <c:v>864</c:v>
                </c:pt>
                <c:pt idx="2197">
                  <c:v>865</c:v>
                </c:pt>
                <c:pt idx="2198">
                  <c:v>865</c:v>
                </c:pt>
                <c:pt idx="2199">
                  <c:v>865</c:v>
                </c:pt>
                <c:pt idx="2200">
                  <c:v>865</c:v>
                </c:pt>
                <c:pt idx="2201">
                  <c:v>865</c:v>
                </c:pt>
                <c:pt idx="2202">
                  <c:v>865</c:v>
                </c:pt>
                <c:pt idx="2203">
                  <c:v>865</c:v>
                </c:pt>
                <c:pt idx="2204">
                  <c:v>865</c:v>
                </c:pt>
                <c:pt idx="2205">
                  <c:v>865</c:v>
                </c:pt>
                <c:pt idx="2206">
                  <c:v>865</c:v>
                </c:pt>
                <c:pt idx="2207">
                  <c:v>865</c:v>
                </c:pt>
                <c:pt idx="2208">
                  <c:v>865</c:v>
                </c:pt>
                <c:pt idx="2209">
                  <c:v>865</c:v>
                </c:pt>
                <c:pt idx="2210">
                  <c:v>865</c:v>
                </c:pt>
                <c:pt idx="2211">
                  <c:v>865</c:v>
                </c:pt>
                <c:pt idx="2212">
                  <c:v>865</c:v>
                </c:pt>
                <c:pt idx="2213">
                  <c:v>865</c:v>
                </c:pt>
                <c:pt idx="2214">
                  <c:v>865</c:v>
                </c:pt>
                <c:pt idx="2215">
                  <c:v>865</c:v>
                </c:pt>
                <c:pt idx="2216">
                  <c:v>865</c:v>
                </c:pt>
                <c:pt idx="2217">
                  <c:v>865</c:v>
                </c:pt>
                <c:pt idx="2218">
                  <c:v>865</c:v>
                </c:pt>
                <c:pt idx="2219">
                  <c:v>866</c:v>
                </c:pt>
                <c:pt idx="2220">
                  <c:v>866</c:v>
                </c:pt>
                <c:pt idx="2221">
                  <c:v>866</c:v>
                </c:pt>
                <c:pt idx="2222">
                  <c:v>866</c:v>
                </c:pt>
                <c:pt idx="2223">
                  <c:v>867</c:v>
                </c:pt>
                <c:pt idx="2224">
                  <c:v>867</c:v>
                </c:pt>
                <c:pt idx="2225">
                  <c:v>868</c:v>
                </c:pt>
                <c:pt idx="2226">
                  <c:v>868</c:v>
                </c:pt>
                <c:pt idx="2227">
                  <c:v>868</c:v>
                </c:pt>
                <c:pt idx="2228">
                  <c:v>868</c:v>
                </c:pt>
                <c:pt idx="2229">
                  <c:v>868</c:v>
                </c:pt>
                <c:pt idx="2230">
                  <c:v>869</c:v>
                </c:pt>
                <c:pt idx="2231">
                  <c:v>870</c:v>
                </c:pt>
                <c:pt idx="2232">
                  <c:v>870</c:v>
                </c:pt>
                <c:pt idx="2233">
                  <c:v>871</c:v>
                </c:pt>
                <c:pt idx="2234">
                  <c:v>871</c:v>
                </c:pt>
                <c:pt idx="2235">
                  <c:v>872</c:v>
                </c:pt>
                <c:pt idx="2236">
                  <c:v>873</c:v>
                </c:pt>
                <c:pt idx="2237">
                  <c:v>874</c:v>
                </c:pt>
                <c:pt idx="2238">
                  <c:v>875</c:v>
                </c:pt>
                <c:pt idx="2239">
                  <c:v>875</c:v>
                </c:pt>
                <c:pt idx="2240">
                  <c:v>876</c:v>
                </c:pt>
                <c:pt idx="2241">
                  <c:v>876</c:v>
                </c:pt>
                <c:pt idx="2242">
                  <c:v>876</c:v>
                </c:pt>
                <c:pt idx="2243">
                  <c:v>877</c:v>
                </c:pt>
                <c:pt idx="2244">
                  <c:v>877</c:v>
                </c:pt>
                <c:pt idx="2245">
                  <c:v>877</c:v>
                </c:pt>
                <c:pt idx="2246">
                  <c:v>878</c:v>
                </c:pt>
                <c:pt idx="2247">
                  <c:v>879</c:v>
                </c:pt>
                <c:pt idx="2248">
                  <c:v>880</c:v>
                </c:pt>
                <c:pt idx="2249">
                  <c:v>880</c:v>
                </c:pt>
                <c:pt idx="2250">
                  <c:v>880</c:v>
                </c:pt>
                <c:pt idx="2251">
                  <c:v>880</c:v>
                </c:pt>
                <c:pt idx="2252">
                  <c:v>881</c:v>
                </c:pt>
                <c:pt idx="2253">
                  <c:v>882</c:v>
                </c:pt>
                <c:pt idx="2254">
                  <c:v>883</c:v>
                </c:pt>
                <c:pt idx="2255">
                  <c:v>883</c:v>
                </c:pt>
                <c:pt idx="2256">
                  <c:v>883</c:v>
                </c:pt>
                <c:pt idx="2257">
                  <c:v>884</c:v>
                </c:pt>
                <c:pt idx="2258">
                  <c:v>884</c:v>
                </c:pt>
                <c:pt idx="2259">
                  <c:v>884</c:v>
                </c:pt>
                <c:pt idx="2260">
                  <c:v>884</c:v>
                </c:pt>
                <c:pt idx="2261">
                  <c:v>884</c:v>
                </c:pt>
                <c:pt idx="2262">
                  <c:v>884</c:v>
                </c:pt>
                <c:pt idx="2263">
                  <c:v>884</c:v>
                </c:pt>
                <c:pt idx="2264">
                  <c:v>884</c:v>
                </c:pt>
                <c:pt idx="2265">
                  <c:v>884</c:v>
                </c:pt>
                <c:pt idx="2266">
                  <c:v>884</c:v>
                </c:pt>
                <c:pt idx="2267">
                  <c:v>885</c:v>
                </c:pt>
                <c:pt idx="2268">
                  <c:v>886</c:v>
                </c:pt>
                <c:pt idx="2269">
                  <c:v>886</c:v>
                </c:pt>
                <c:pt idx="2270">
                  <c:v>886</c:v>
                </c:pt>
                <c:pt idx="2271">
                  <c:v>886</c:v>
                </c:pt>
                <c:pt idx="2272">
                  <c:v>886</c:v>
                </c:pt>
                <c:pt idx="2273">
                  <c:v>886</c:v>
                </c:pt>
                <c:pt idx="2274">
                  <c:v>886</c:v>
                </c:pt>
                <c:pt idx="2275">
                  <c:v>887</c:v>
                </c:pt>
                <c:pt idx="2276">
                  <c:v>888</c:v>
                </c:pt>
                <c:pt idx="2277">
                  <c:v>888</c:v>
                </c:pt>
                <c:pt idx="2278">
                  <c:v>889</c:v>
                </c:pt>
                <c:pt idx="2279">
                  <c:v>890</c:v>
                </c:pt>
                <c:pt idx="2280">
                  <c:v>891</c:v>
                </c:pt>
                <c:pt idx="2281">
                  <c:v>892</c:v>
                </c:pt>
                <c:pt idx="2282">
                  <c:v>893</c:v>
                </c:pt>
                <c:pt idx="2283">
                  <c:v>894</c:v>
                </c:pt>
                <c:pt idx="2284">
                  <c:v>894</c:v>
                </c:pt>
                <c:pt idx="2285">
                  <c:v>895</c:v>
                </c:pt>
                <c:pt idx="2286">
                  <c:v>896</c:v>
                </c:pt>
                <c:pt idx="2287">
                  <c:v>896</c:v>
                </c:pt>
                <c:pt idx="2288">
                  <c:v>896</c:v>
                </c:pt>
                <c:pt idx="2289">
                  <c:v>897</c:v>
                </c:pt>
                <c:pt idx="2290">
                  <c:v>898</c:v>
                </c:pt>
                <c:pt idx="2291">
                  <c:v>899</c:v>
                </c:pt>
                <c:pt idx="2292">
                  <c:v>900</c:v>
                </c:pt>
                <c:pt idx="2293">
                  <c:v>900</c:v>
                </c:pt>
                <c:pt idx="2294">
                  <c:v>901</c:v>
                </c:pt>
                <c:pt idx="2295">
                  <c:v>901</c:v>
                </c:pt>
                <c:pt idx="2296">
                  <c:v>901</c:v>
                </c:pt>
                <c:pt idx="2297">
                  <c:v>901</c:v>
                </c:pt>
                <c:pt idx="2298">
                  <c:v>902</c:v>
                </c:pt>
                <c:pt idx="2299">
                  <c:v>903</c:v>
                </c:pt>
                <c:pt idx="2300">
                  <c:v>904</c:v>
                </c:pt>
                <c:pt idx="2301">
                  <c:v>905</c:v>
                </c:pt>
                <c:pt idx="2302">
                  <c:v>905</c:v>
                </c:pt>
                <c:pt idx="2303">
                  <c:v>905</c:v>
                </c:pt>
                <c:pt idx="2304">
                  <c:v>905</c:v>
                </c:pt>
                <c:pt idx="2305">
                  <c:v>906</c:v>
                </c:pt>
                <c:pt idx="2306">
                  <c:v>906</c:v>
                </c:pt>
                <c:pt idx="2307">
                  <c:v>907</c:v>
                </c:pt>
                <c:pt idx="2308">
                  <c:v>907</c:v>
                </c:pt>
                <c:pt idx="2309">
                  <c:v>908</c:v>
                </c:pt>
                <c:pt idx="2310">
                  <c:v>909</c:v>
                </c:pt>
                <c:pt idx="2311">
                  <c:v>909</c:v>
                </c:pt>
                <c:pt idx="2312">
                  <c:v>909</c:v>
                </c:pt>
                <c:pt idx="2313">
                  <c:v>909</c:v>
                </c:pt>
                <c:pt idx="2314">
                  <c:v>909</c:v>
                </c:pt>
                <c:pt idx="2315">
                  <c:v>910</c:v>
                </c:pt>
                <c:pt idx="2316">
                  <c:v>910</c:v>
                </c:pt>
                <c:pt idx="2317">
                  <c:v>910</c:v>
                </c:pt>
                <c:pt idx="2318">
                  <c:v>911</c:v>
                </c:pt>
                <c:pt idx="2319">
                  <c:v>912</c:v>
                </c:pt>
                <c:pt idx="2320">
                  <c:v>913</c:v>
                </c:pt>
                <c:pt idx="2321">
                  <c:v>913</c:v>
                </c:pt>
                <c:pt idx="2322">
                  <c:v>913</c:v>
                </c:pt>
                <c:pt idx="2323">
                  <c:v>913</c:v>
                </c:pt>
                <c:pt idx="2324">
                  <c:v>913</c:v>
                </c:pt>
                <c:pt idx="2325">
                  <c:v>913</c:v>
                </c:pt>
                <c:pt idx="2326">
                  <c:v>914</c:v>
                </c:pt>
                <c:pt idx="2327">
                  <c:v>914</c:v>
                </c:pt>
                <c:pt idx="2328">
                  <c:v>914</c:v>
                </c:pt>
                <c:pt idx="2329">
                  <c:v>915</c:v>
                </c:pt>
                <c:pt idx="2330">
                  <c:v>915</c:v>
                </c:pt>
                <c:pt idx="2331">
                  <c:v>915</c:v>
                </c:pt>
                <c:pt idx="2332">
                  <c:v>915</c:v>
                </c:pt>
                <c:pt idx="2333">
                  <c:v>915</c:v>
                </c:pt>
                <c:pt idx="2334">
                  <c:v>916</c:v>
                </c:pt>
                <c:pt idx="2335">
                  <c:v>916</c:v>
                </c:pt>
                <c:pt idx="2336">
                  <c:v>916</c:v>
                </c:pt>
                <c:pt idx="2337">
                  <c:v>916</c:v>
                </c:pt>
                <c:pt idx="2338">
                  <c:v>917</c:v>
                </c:pt>
                <c:pt idx="2339">
                  <c:v>918</c:v>
                </c:pt>
                <c:pt idx="2340">
                  <c:v>918</c:v>
                </c:pt>
                <c:pt idx="2341">
                  <c:v>919</c:v>
                </c:pt>
                <c:pt idx="2342">
                  <c:v>920</c:v>
                </c:pt>
                <c:pt idx="2343">
                  <c:v>920</c:v>
                </c:pt>
                <c:pt idx="2344">
                  <c:v>921</c:v>
                </c:pt>
                <c:pt idx="2345">
                  <c:v>921</c:v>
                </c:pt>
                <c:pt idx="2346">
                  <c:v>921</c:v>
                </c:pt>
                <c:pt idx="2347">
                  <c:v>922</c:v>
                </c:pt>
                <c:pt idx="2348">
                  <c:v>923</c:v>
                </c:pt>
                <c:pt idx="2349">
                  <c:v>923</c:v>
                </c:pt>
                <c:pt idx="2350">
                  <c:v>923</c:v>
                </c:pt>
                <c:pt idx="2351">
                  <c:v>923</c:v>
                </c:pt>
                <c:pt idx="2352">
                  <c:v>924</c:v>
                </c:pt>
                <c:pt idx="2353">
                  <c:v>925</c:v>
                </c:pt>
                <c:pt idx="2354">
                  <c:v>926</c:v>
                </c:pt>
                <c:pt idx="2355">
                  <c:v>927</c:v>
                </c:pt>
                <c:pt idx="2356">
                  <c:v>928</c:v>
                </c:pt>
                <c:pt idx="2357">
                  <c:v>929</c:v>
                </c:pt>
                <c:pt idx="2358">
                  <c:v>930</c:v>
                </c:pt>
                <c:pt idx="2359">
                  <c:v>931</c:v>
                </c:pt>
                <c:pt idx="2360">
                  <c:v>932</c:v>
                </c:pt>
                <c:pt idx="2361">
                  <c:v>933</c:v>
                </c:pt>
                <c:pt idx="2362">
                  <c:v>934</c:v>
                </c:pt>
                <c:pt idx="2363">
                  <c:v>935</c:v>
                </c:pt>
                <c:pt idx="2364">
                  <c:v>936</c:v>
                </c:pt>
                <c:pt idx="2365">
                  <c:v>937</c:v>
                </c:pt>
                <c:pt idx="2366">
                  <c:v>938</c:v>
                </c:pt>
                <c:pt idx="2367">
                  <c:v>939</c:v>
                </c:pt>
                <c:pt idx="2368">
                  <c:v>940</c:v>
                </c:pt>
                <c:pt idx="2369">
                  <c:v>941</c:v>
                </c:pt>
                <c:pt idx="2370">
                  <c:v>941</c:v>
                </c:pt>
                <c:pt idx="2371">
                  <c:v>942</c:v>
                </c:pt>
                <c:pt idx="2372">
                  <c:v>943</c:v>
                </c:pt>
                <c:pt idx="2373">
                  <c:v>943</c:v>
                </c:pt>
                <c:pt idx="2374">
                  <c:v>944</c:v>
                </c:pt>
                <c:pt idx="2375">
                  <c:v>944</c:v>
                </c:pt>
                <c:pt idx="2376">
                  <c:v>944</c:v>
                </c:pt>
                <c:pt idx="2377">
                  <c:v>944</c:v>
                </c:pt>
                <c:pt idx="2378">
                  <c:v>944</c:v>
                </c:pt>
                <c:pt idx="2379">
                  <c:v>944</c:v>
                </c:pt>
                <c:pt idx="2380">
                  <c:v>945</c:v>
                </c:pt>
                <c:pt idx="2381">
                  <c:v>945</c:v>
                </c:pt>
                <c:pt idx="2382">
                  <c:v>946</c:v>
                </c:pt>
                <c:pt idx="2383">
                  <c:v>946</c:v>
                </c:pt>
                <c:pt idx="2384">
                  <c:v>946</c:v>
                </c:pt>
                <c:pt idx="2385">
                  <c:v>946</c:v>
                </c:pt>
                <c:pt idx="2386">
                  <c:v>946</c:v>
                </c:pt>
                <c:pt idx="2387">
                  <c:v>947</c:v>
                </c:pt>
                <c:pt idx="2388">
                  <c:v>948</c:v>
                </c:pt>
                <c:pt idx="2389">
                  <c:v>949</c:v>
                </c:pt>
                <c:pt idx="2390">
                  <c:v>950</c:v>
                </c:pt>
                <c:pt idx="2391">
                  <c:v>951</c:v>
                </c:pt>
                <c:pt idx="2392">
                  <c:v>951</c:v>
                </c:pt>
                <c:pt idx="2393">
                  <c:v>952</c:v>
                </c:pt>
                <c:pt idx="2394">
                  <c:v>953</c:v>
                </c:pt>
                <c:pt idx="2395">
                  <c:v>953</c:v>
                </c:pt>
                <c:pt idx="2396">
                  <c:v>953</c:v>
                </c:pt>
                <c:pt idx="2397">
                  <c:v>954</c:v>
                </c:pt>
                <c:pt idx="2398">
                  <c:v>955</c:v>
                </c:pt>
                <c:pt idx="2399">
                  <c:v>955</c:v>
                </c:pt>
                <c:pt idx="2400">
                  <c:v>956</c:v>
                </c:pt>
                <c:pt idx="2401">
                  <c:v>956</c:v>
                </c:pt>
                <c:pt idx="2402">
                  <c:v>956</c:v>
                </c:pt>
                <c:pt idx="2403">
                  <c:v>956</c:v>
                </c:pt>
                <c:pt idx="2404">
                  <c:v>956</c:v>
                </c:pt>
                <c:pt idx="2405">
                  <c:v>957</c:v>
                </c:pt>
                <c:pt idx="2406">
                  <c:v>958</c:v>
                </c:pt>
                <c:pt idx="2407">
                  <c:v>959</c:v>
                </c:pt>
                <c:pt idx="2408">
                  <c:v>959</c:v>
                </c:pt>
                <c:pt idx="2409">
                  <c:v>959</c:v>
                </c:pt>
                <c:pt idx="2410">
                  <c:v>960</c:v>
                </c:pt>
                <c:pt idx="2411">
                  <c:v>961</c:v>
                </c:pt>
                <c:pt idx="2412">
                  <c:v>962</c:v>
                </c:pt>
                <c:pt idx="2413">
                  <c:v>962</c:v>
                </c:pt>
                <c:pt idx="2414">
                  <c:v>963</c:v>
                </c:pt>
                <c:pt idx="2415">
                  <c:v>964</c:v>
                </c:pt>
                <c:pt idx="2416">
                  <c:v>964</c:v>
                </c:pt>
                <c:pt idx="2417">
                  <c:v>965</c:v>
                </c:pt>
                <c:pt idx="2418">
                  <c:v>966</c:v>
                </c:pt>
                <c:pt idx="2419">
                  <c:v>967</c:v>
                </c:pt>
                <c:pt idx="2420">
                  <c:v>968</c:v>
                </c:pt>
                <c:pt idx="2421">
                  <c:v>969</c:v>
                </c:pt>
                <c:pt idx="2422">
                  <c:v>970</c:v>
                </c:pt>
                <c:pt idx="2423">
                  <c:v>971</c:v>
                </c:pt>
                <c:pt idx="2424">
                  <c:v>971</c:v>
                </c:pt>
                <c:pt idx="2425">
                  <c:v>971</c:v>
                </c:pt>
                <c:pt idx="2426">
                  <c:v>971</c:v>
                </c:pt>
                <c:pt idx="2427">
                  <c:v>971</c:v>
                </c:pt>
                <c:pt idx="2428">
                  <c:v>972</c:v>
                </c:pt>
                <c:pt idx="2429">
                  <c:v>972</c:v>
                </c:pt>
                <c:pt idx="2430">
                  <c:v>973</c:v>
                </c:pt>
                <c:pt idx="2431">
                  <c:v>973</c:v>
                </c:pt>
                <c:pt idx="2432">
                  <c:v>973</c:v>
                </c:pt>
                <c:pt idx="2433">
                  <c:v>974</c:v>
                </c:pt>
                <c:pt idx="2434">
                  <c:v>974</c:v>
                </c:pt>
                <c:pt idx="2435">
                  <c:v>975</c:v>
                </c:pt>
                <c:pt idx="2436">
                  <c:v>976</c:v>
                </c:pt>
                <c:pt idx="2437">
                  <c:v>977</c:v>
                </c:pt>
                <c:pt idx="2438">
                  <c:v>978</c:v>
                </c:pt>
                <c:pt idx="2439">
                  <c:v>979</c:v>
                </c:pt>
                <c:pt idx="2440">
                  <c:v>980</c:v>
                </c:pt>
                <c:pt idx="2441">
                  <c:v>981</c:v>
                </c:pt>
                <c:pt idx="2442">
                  <c:v>981</c:v>
                </c:pt>
                <c:pt idx="2443">
                  <c:v>981</c:v>
                </c:pt>
                <c:pt idx="2444">
                  <c:v>981</c:v>
                </c:pt>
                <c:pt idx="2445">
                  <c:v>982</c:v>
                </c:pt>
                <c:pt idx="2446">
                  <c:v>983</c:v>
                </c:pt>
                <c:pt idx="2447">
                  <c:v>984</c:v>
                </c:pt>
                <c:pt idx="2448">
                  <c:v>984</c:v>
                </c:pt>
                <c:pt idx="2449">
                  <c:v>985</c:v>
                </c:pt>
                <c:pt idx="2450">
                  <c:v>986</c:v>
                </c:pt>
                <c:pt idx="2451">
                  <c:v>987</c:v>
                </c:pt>
                <c:pt idx="2452">
                  <c:v>987</c:v>
                </c:pt>
                <c:pt idx="2453">
                  <c:v>988</c:v>
                </c:pt>
                <c:pt idx="2454">
                  <c:v>988</c:v>
                </c:pt>
                <c:pt idx="2455">
                  <c:v>988</c:v>
                </c:pt>
                <c:pt idx="2456">
                  <c:v>988</c:v>
                </c:pt>
                <c:pt idx="2457">
                  <c:v>988</c:v>
                </c:pt>
                <c:pt idx="2458">
                  <c:v>988</c:v>
                </c:pt>
                <c:pt idx="2459">
                  <c:v>988</c:v>
                </c:pt>
                <c:pt idx="2460">
                  <c:v>988</c:v>
                </c:pt>
                <c:pt idx="2461">
                  <c:v>988</c:v>
                </c:pt>
                <c:pt idx="2462">
                  <c:v>989</c:v>
                </c:pt>
                <c:pt idx="2463">
                  <c:v>990</c:v>
                </c:pt>
                <c:pt idx="2464">
                  <c:v>990</c:v>
                </c:pt>
                <c:pt idx="2465">
                  <c:v>990</c:v>
                </c:pt>
                <c:pt idx="2466">
                  <c:v>990</c:v>
                </c:pt>
                <c:pt idx="2467">
                  <c:v>991</c:v>
                </c:pt>
                <c:pt idx="2468">
                  <c:v>991</c:v>
                </c:pt>
                <c:pt idx="2469">
                  <c:v>991</c:v>
                </c:pt>
                <c:pt idx="2470">
                  <c:v>992</c:v>
                </c:pt>
                <c:pt idx="2471">
                  <c:v>993</c:v>
                </c:pt>
                <c:pt idx="2472">
                  <c:v>993</c:v>
                </c:pt>
                <c:pt idx="2473">
                  <c:v>993</c:v>
                </c:pt>
                <c:pt idx="2474">
                  <c:v>994</c:v>
                </c:pt>
                <c:pt idx="2475">
                  <c:v>994</c:v>
                </c:pt>
                <c:pt idx="2476">
                  <c:v>995</c:v>
                </c:pt>
                <c:pt idx="2477">
                  <c:v>995</c:v>
                </c:pt>
                <c:pt idx="2478">
                  <c:v>995</c:v>
                </c:pt>
                <c:pt idx="2479">
                  <c:v>996</c:v>
                </c:pt>
                <c:pt idx="2480">
                  <c:v>997</c:v>
                </c:pt>
                <c:pt idx="2481">
                  <c:v>998</c:v>
                </c:pt>
                <c:pt idx="2482">
                  <c:v>999</c:v>
                </c:pt>
                <c:pt idx="2483">
                  <c:v>1000</c:v>
                </c:pt>
                <c:pt idx="2484">
                  <c:v>1001</c:v>
                </c:pt>
                <c:pt idx="2485">
                  <c:v>1002</c:v>
                </c:pt>
                <c:pt idx="2486">
                  <c:v>1003</c:v>
                </c:pt>
                <c:pt idx="2487">
                  <c:v>1004</c:v>
                </c:pt>
                <c:pt idx="2488">
                  <c:v>1005</c:v>
                </c:pt>
                <c:pt idx="2489">
                  <c:v>1006</c:v>
                </c:pt>
                <c:pt idx="2490">
                  <c:v>1007</c:v>
                </c:pt>
                <c:pt idx="2491">
                  <c:v>1008</c:v>
                </c:pt>
                <c:pt idx="2492">
                  <c:v>1008</c:v>
                </c:pt>
                <c:pt idx="2493">
                  <c:v>1008</c:v>
                </c:pt>
                <c:pt idx="2494">
                  <c:v>1009</c:v>
                </c:pt>
                <c:pt idx="2495">
                  <c:v>1010</c:v>
                </c:pt>
                <c:pt idx="2496">
                  <c:v>1010</c:v>
                </c:pt>
                <c:pt idx="2497">
                  <c:v>1011</c:v>
                </c:pt>
                <c:pt idx="2498">
                  <c:v>1011</c:v>
                </c:pt>
                <c:pt idx="2499">
                  <c:v>1011</c:v>
                </c:pt>
                <c:pt idx="2500">
                  <c:v>1012</c:v>
                </c:pt>
                <c:pt idx="2501">
                  <c:v>1012</c:v>
                </c:pt>
                <c:pt idx="2502">
                  <c:v>1012</c:v>
                </c:pt>
                <c:pt idx="2503">
                  <c:v>1013</c:v>
                </c:pt>
                <c:pt idx="2504">
                  <c:v>1014</c:v>
                </c:pt>
                <c:pt idx="2505">
                  <c:v>1015</c:v>
                </c:pt>
                <c:pt idx="2506">
                  <c:v>1015</c:v>
                </c:pt>
                <c:pt idx="2507">
                  <c:v>1015</c:v>
                </c:pt>
                <c:pt idx="2508">
                  <c:v>1016</c:v>
                </c:pt>
                <c:pt idx="2509">
                  <c:v>1016</c:v>
                </c:pt>
                <c:pt idx="2510">
                  <c:v>1017</c:v>
                </c:pt>
                <c:pt idx="2511">
                  <c:v>1018</c:v>
                </c:pt>
                <c:pt idx="2512">
                  <c:v>1018</c:v>
                </c:pt>
                <c:pt idx="2513">
                  <c:v>1019</c:v>
                </c:pt>
                <c:pt idx="2514">
                  <c:v>1020</c:v>
                </c:pt>
                <c:pt idx="2515">
                  <c:v>1020</c:v>
                </c:pt>
                <c:pt idx="2516">
                  <c:v>1021</c:v>
                </c:pt>
                <c:pt idx="2517">
                  <c:v>1021</c:v>
                </c:pt>
                <c:pt idx="2518">
                  <c:v>1021</c:v>
                </c:pt>
                <c:pt idx="2519">
                  <c:v>1021</c:v>
                </c:pt>
                <c:pt idx="2520">
                  <c:v>1021</c:v>
                </c:pt>
                <c:pt idx="2521">
                  <c:v>1021</c:v>
                </c:pt>
                <c:pt idx="2522">
                  <c:v>1021</c:v>
                </c:pt>
                <c:pt idx="2523">
                  <c:v>1022</c:v>
                </c:pt>
                <c:pt idx="2524">
                  <c:v>1022</c:v>
                </c:pt>
                <c:pt idx="2525">
                  <c:v>1023</c:v>
                </c:pt>
                <c:pt idx="2526">
                  <c:v>1023</c:v>
                </c:pt>
                <c:pt idx="2527">
                  <c:v>1023</c:v>
                </c:pt>
                <c:pt idx="2528">
                  <c:v>1024</c:v>
                </c:pt>
                <c:pt idx="2529">
                  <c:v>1025</c:v>
                </c:pt>
                <c:pt idx="2530">
                  <c:v>1025</c:v>
                </c:pt>
                <c:pt idx="2531">
                  <c:v>1025</c:v>
                </c:pt>
                <c:pt idx="2532">
                  <c:v>1025</c:v>
                </c:pt>
                <c:pt idx="2533">
                  <c:v>1025</c:v>
                </c:pt>
                <c:pt idx="2534">
                  <c:v>1026</c:v>
                </c:pt>
                <c:pt idx="2535">
                  <c:v>1026</c:v>
                </c:pt>
                <c:pt idx="2536">
                  <c:v>1026</c:v>
                </c:pt>
                <c:pt idx="2537">
                  <c:v>1026</c:v>
                </c:pt>
                <c:pt idx="2538">
                  <c:v>1026</c:v>
                </c:pt>
                <c:pt idx="2539">
                  <c:v>1026</c:v>
                </c:pt>
                <c:pt idx="2540">
                  <c:v>1026</c:v>
                </c:pt>
                <c:pt idx="2541">
                  <c:v>1026</c:v>
                </c:pt>
                <c:pt idx="2542">
                  <c:v>1026</c:v>
                </c:pt>
                <c:pt idx="2543">
                  <c:v>1027</c:v>
                </c:pt>
                <c:pt idx="2544">
                  <c:v>1027</c:v>
                </c:pt>
                <c:pt idx="2545">
                  <c:v>1027</c:v>
                </c:pt>
                <c:pt idx="2546">
                  <c:v>1028</c:v>
                </c:pt>
                <c:pt idx="2547">
                  <c:v>1029</c:v>
                </c:pt>
                <c:pt idx="2548">
                  <c:v>1030</c:v>
                </c:pt>
                <c:pt idx="2549">
                  <c:v>1031</c:v>
                </c:pt>
                <c:pt idx="2550">
                  <c:v>1031</c:v>
                </c:pt>
                <c:pt idx="2551">
                  <c:v>1031</c:v>
                </c:pt>
                <c:pt idx="2552">
                  <c:v>1031</c:v>
                </c:pt>
                <c:pt idx="2553">
                  <c:v>1032</c:v>
                </c:pt>
                <c:pt idx="2554">
                  <c:v>1032</c:v>
                </c:pt>
                <c:pt idx="2555">
                  <c:v>1033</c:v>
                </c:pt>
                <c:pt idx="2556">
                  <c:v>1033</c:v>
                </c:pt>
                <c:pt idx="2557">
                  <c:v>1033</c:v>
                </c:pt>
                <c:pt idx="2558">
                  <c:v>1033</c:v>
                </c:pt>
                <c:pt idx="2559">
                  <c:v>1033</c:v>
                </c:pt>
                <c:pt idx="2560">
                  <c:v>1033</c:v>
                </c:pt>
                <c:pt idx="2561">
                  <c:v>1033</c:v>
                </c:pt>
                <c:pt idx="2562">
                  <c:v>1034</c:v>
                </c:pt>
                <c:pt idx="2563">
                  <c:v>1034</c:v>
                </c:pt>
                <c:pt idx="2564">
                  <c:v>1034</c:v>
                </c:pt>
                <c:pt idx="2565">
                  <c:v>1035</c:v>
                </c:pt>
                <c:pt idx="2566">
                  <c:v>1035</c:v>
                </c:pt>
                <c:pt idx="2567">
                  <c:v>1035</c:v>
                </c:pt>
                <c:pt idx="2568">
                  <c:v>1035</c:v>
                </c:pt>
                <c:pt idx="2569">
                  <c:v>1035</c:v>
                </c:pt>
                <c:pt idx="2570">
                  <c:v>1036</c:v>
                </c:pt>
                <c:pt idx="2571">
                  <c:v>1037</c:v>
                </c:pt>
                <c:pt idx="2572">
                  <c:v>1037</c:v>
                </c:pt>
                <c:pt idx="2573">
                  <c:v>1037</c:v>
                </c:pt>
                <c:pt idx="2574">
                  <c:v>1037</c:v>
                </c:pt>
                <c:pt idx="2575">
                  <c:v>1037</c:v>
                </c:pt>
                <c:pt idx="2576">
                  <c:v>1037</c:v>
                </c:pt>
                <c:pt idx="2577">
                  <c:v>1038</c:v>
                </c:pt>
                <c:pt idx="2578">
                  <c:v>1038</c:v>
                </c:pt>
                <c:pt idx="2579">
                  <c:v>1038</c:v>
                </c:pt>
                <c:pt idx="2580">
                  <c:v>1039</c:v>
                </c:pt>
                <c:pt idx="2581">
                  <c:v>1039</c:v>
                </c:pt>
                <c:pt idx="2582">
                  <c:v>1039</c:v>
                </c:pt>
                <c:pt idx="2583">
                  <c:v>1040</c:v>
                </c:pt>
                <c:pt idx="2584">
                  <c:v>1040</c:v>
                </c:pt>
                <c:pt idx="2585">
                  <c:v>1040</c:v>
                </c:pt>
                <c:pt idx="2586">
                  <c:v>1040</c:v>
                </c:pt>
                <c:pt idx="2587">
                  <c:v>1040</c:v>
                </c:pt>
                <c:pt idx="2588">
                  <c:v>1041</c:v>
                </c:pt>
                <c:pt idx="2589">
                  <c:v>1042</c:v>
                </c:pt>
                <c:pt idx="2590">
                  <c:v>1043</c:v>
                </c:pt>
                <c:pt idx="2591">
                  <c:v>1044</c:v>
                </c:pt>
                <c:pt idx="2592">
                  <c:v>1045</c:v>
                </c:pt>
                <c:pt idx="2593">
                  <c:v>1046</c:v>
                </c:pt>
                <c:pt idx="2594">
                  <c:v>1047</c:v>
                </c:pt>
                <c:pt idx="2595">
                  <c:v>1047</c:v>
                </c:pt>
                <c:pt idx="2596">
                  <c:v>1047</c:v>
                </c:pt>
                <c:pt idx="2597">
                  <c:v>1047</c:v>
                </c:pt>
                <c:pt idx="2598">
                  <c:v>1048</c:v>
                </c:pt>
                <c:pt idx="2599">
                  <c:v>1049</c:v>
                </c:pt>
                <c:pt idx="2600">
                  <c:v>1050</c:v>
                </c:pt>
                <c:pt idx="2601">
                  <c:v>1051</c:v>
                </c:pt>
                <c:pt idx="2602">
                  <c:v>1052</c:v>
                </c:pt>
                <c:pt idx="2603">
                  <c:v>1053</c:v>
                </c:pt>
                <c:pt idx="2604">
                  <c:v>1054</c:v>
                </c:pt>
                <c:pt idx="2605">
                  <c:v>1054</c:v>
                </c:pt>
                <c:pt idx="2606">
                  <c:v>1055</c:v>
                </c:pt>
                <c:pt idx="2607">
                  <c:v>1056</c:v>
                </c:pt>
                <c:pt idx="2608">
                  <c:v>1056</c:v>
                </c:pt>
                <c:pt idx="2609">
                  <c:v>1056</c:v>
                </c:pt>
                <c:pt idx="2610">
                  <c:v>1057</c:v>
                </c:pt>
                <c:pt idx="2611">
                  <c:v>1058</c:v>
                </c:pt>
                <c:pt idx="2612">
                  <c:v>1059</c:v>
                </c:pt>
                <c:pt idx="2613">
                  <c:v>1060</c:v>
                </c:pt>
                <c:pt idx="2614">
                  <c:v>1060</c:v>
                </c:pt>
                <c:pt idx="2615">
                  <c:v>1060</c:v>
                </c:pt>
                <c:pt idx="2616">
                  <c:v>1060</c:v>
                </c:pt>
                <c:pt idx="2617">
                  <c:v>1060</c:v>
                </c:pt>
                <c:pt idx="2618">
                  <c:v>1060</c:v>
                </c:pt>
                <c:pt idx="2619">
                  <c:v>1060</c:v>
                </c:pt>
                <c:pt idx="2620">
                  <c:v>1060</c:v>
                </c:pt>
                <c:pt idx="2621">
                  <c:v>1061</c:v>
                </c:pt>
                <c:pt idx="2622">
                  <c:v>1061</c:v>
                </c:pt>
                <c:pt idx="2623">
                  <c:v>1061</c:v>
                </c:pt>
                <c:pt idx="2624">
                  <c:v>1061</c:v>
                </c:pt>
                <c:pt idx="2625">
                  <c:v>1062</c:v>
                </c:pt>
                <c:pt idx="2626">
                  <c:v>1063</c:v>
                </c:pt>
                <c:pt idx="2627">
                  <c:v>1064</c:v>
                </c:pt>
                <c:pt idx="2628">
                  <c:v>1064</c:v>
                </c:pt>
                <c:pt idx="2629">
                  <c:v>1064</c:v>
                </c:pt>
                <c:pt idx="2630">
                  <c:v>1064</c:v>
                </c:pt>
                <c:pt idx="2631">
                  <c:v>1064</c:v>
                </c:pt>
                <c:pt idx="2632">
                  <c:v>1064</c:v>
                </c:pt>
                <c:pt idx="2633">
                  <c:v>1065</c:v>
                </c:pt>
                <c:pt idx="2634">
                  <c:v>1066</c:v>
                </c:pt>
                <c:pt idx="2635">
                  <c:v>1066</c:v>
                </c:pt>
                <c:pt idx="2636">
                  <c:v>1066</c:v>
                </c:pt>
                <c:pt idx="2637">
                  <c:v>1066</c:v>
                </c:pt>
                <c:pt idx="2638">
                  <c:v>1066</c:v>
                </c:pt>
                <c:pt idx="2639">
                  <c:v>1066</c:v>
                </c:pt>
                <c:pt idx="2640">
                  <c:v>1066</c:v>
                </c:pt>
                <c:pt idx="2641">
                  <c:v>1066</c:v>
                </c:pt>
                <c:pt idx="2642">
                  <c:v>1066</c:v>
                </c:pt>
                <c:pt idx="2643">
                  <c:v>1066</c:v>
                </c:pt>
                <c:pt idx="2644">
                  <c:v>1066</c:v>
                </c:pt>
                <c:pt idx="2645">
                  <c:v>1066</c:v>
                </c:pt>
                <c:pt idx="2646">
                  <c:v>1066</c:v>
                </c:pt>
                <c:pt idx="2647">
                  <c:v>1066</c:v>
                </c:pt>
                <c:pt idx="2648">
                  <c:v>1066</c:v>
                </c:pt>
                <c:pt idx="2649">
                  <c:v>1066</c:v>
                </c:pt>
                <c:pt idx="2650">
                  <c:v>1066</c:v>
                </c:pt>
                <c:pt idx="2651">
                  <c:v>1066</c:v>
                </c:pt>
                <c:pt idx="2652">
                  <c:v>1067</c:v>
                </c:pt>
                <c:pt idx="2653">
                  <c:v>1067</c:v>
                </c:pt>
                <c:pt idx="2654">
                  <c:v>1067</c:v>
                </c:pt>
                <c:pt idx="2655">
                  <c:v>1067</c:v>
                </c:pt>
                <c:pt idx="2656">
                  <c:v>1067</c:v>
                </c:pt>
                <c:pt idx="2657">
                  <c:v>1067</c:v>
                </c:pt>
                <c:pt idx="2658">
                  <c:v>1067</c:v>
                </c:pt>
                <c:pt idx="2659">
                  <c:v>1067</c:v>
                </c:pt>
                <c:pt idx="2660">
                  <c:v>1068</c:v>
                </c:pt>
                <c:pt idx="2661">
                  <c:v>1069</c:v>
                </c:pt>
                <c:pt idx="2662">
                  <c:v>1070</c:v>
                </c:pt>
                <c:pt idx="2663">
                  <c:v>1070</c:v>
                </c:pt>
                <c:pt idx="2664">
                  <c:v>1070</c:v>
                </c:pt>
                <c:pt idx="2665">
                  <c:v>1071</c:v>
                </c:pt>
                <c:pt idx="2666">
                  <c:v>1072</c:v>
                </c:pt>
                <c:pt idx="2667">
                  <c:v>1073</c:v>
                </c:pt>
                <c:pt idx="2668">
                  <c:v>1073</c:v>
                </c:pt>
                <c:pt idx="2669">
                  <c:v>1073</c:v>
                </c:pt>
                <c:pt idx="2670">
                  <c:v>1073</c:v>
                </c:pt>
                <c:pt idx="2671">
                  <c:v>1074</c:v>
                </c:pt>
                <c:pt idx="2672">
                  <c:v>1074</c:v>
                </c:pt>
                <c:pt idx="2673">
                  <c:v>1074</c:v>
                </c:pt>
                <c:pt idx="2674">
                  <c:v>1074</c:v>
                </c:pt>
                <c:pt idx="2675">
                  <c:v>1074</c:v>
                </c:pt>
                <c:pt idx="2676">
                  <c:v>1075</c:v>
                </c:pt>
                <c:pt idx="2677">
                  <c:v>1075</c:v>
                </c:pt>
                <c:pt idx="2678">
                  <c:v>1075</c:v>
                </c:pt>
                <c:pt idx="2679">
                  <c:v>1076</c:v>
                </c:pt>
                <c:pt idx="2680">
                  <c:v>1076</c:v>
                </c:pt>
                <c:pt idx="2681">
                  <c:v>1077</c:v>
                </c:pt>
                <c:pt idx="2682">
                  <c:v>1077</c:v>
                </c:pt>
                <c:pt idx="2683">
                  <c:v>1077</c:v>
                </c:pt>
                <c:pt idx="2684">
                  <c:v>1078</c:v>
                </c:pt>
                <c:pt idx="2685">
                  <c:v>1078</c:v>
                </c:pt>
                <c:pt idx="2686">
                  <c:v>1078</c:v>
                </c:pt>
                <c:pt idx="2687">
                  <c:v>1078</c:v>
                </c:pt>
                <c:pt idx="2688">
                  <c:v>1078</c:v>
                </c:pt>
                <c:pt idx="2689">
                  <c:v>1078</c:v>
                </c:pt>
                <c:pt idx="2690">
                  <c:v>1079</c:v>
                </c:pt>
                <c:pt idx="2691">
                  <c:v>1079</c:v>
                </c:pt>
                <c:pt idx="2692">
                  <c:v>1079</c:v>
                </c:pt>
                <c:pt idx="2693">
                  <c:v>1080</c:v>
                </c:pt>
                <c:pt idx="2694">
                  <c:v>1080</c:v>
                </c:pt>
                <c:pt idx="2695">
                  <c:v>1080</c:v>
                </c:pt>
                <c:pt idx="2696">
                  <c:v>1080</c:v>
                </c:pt>
                <c:pt idx="2697">
                  <c:v>1080</c:v>
                </c:pt>
                <c:pt idx="2698">
                  <c:v>1080</c:v>
                </c:pt>
                <c:pt idx="2699">
                  <c:v>1081</c:v>
                </c:pt>
                <c:pt idx="2700">
                  <c:v>1081</c:v>
                </c:pt>
                <c:pt idx="2701">
                  <c:v>1081</c:v>
                </c:pt>
                <c:pt idx="2702">
                  <c:v>1081</c:v>
                </c:pt>
                <c:pt idx="2703">
                  <c:v>1081</c:v>
                </c:pt>
                <c:pt idx="2704">
                  <c:v>1081</c:v>
                </c:pt>
                <c:pt idx="2705">
                  <c:v>1081</c:v>
                </c:pt>
                <c:pt idx="2706">
                  <c:v>1081</c:v>
                </c:pt>
                <c:pt idx="2707">
                  <c:v>1081</c:v>
                </c:pt>
                <c:pt idx="2708">
                  <c:v>1081</c:v>
                </c:pt>
                <c:pt idx="2709">
                  <c:v>1081</c:v>
                </c:pt>
                <c:pt idx="2710">
                  <c:v>1081</c:v>
                </c:pt>
                <c:pt idx="2711">
                  <c:v>1081</c:v>
                </c:pt>
                <c:pt idx="2712">
                  <c:v>1081</c:v>
                </c:pt>
                <c:pt idx="2713">
                  <c:v>1081</c:v>
                </c:pt>
                <c:pt idx="2714">
                  <c:v>1081</c:v>
                </c:pt>
                <c:pt idx="2715">
                  <c:v>1082</c:v>
                </c:pt>
                <c:pt idx="2716">
                  <c:v>1082</c:v>
                </c:pt>
                <c:pt idx="2717">
                  <c:v>1083</c:v>
                </c:pt>
                <c:pt idx="2718">
                  <c:v>1084</c:v>
                </c:pt>
                <c:pt idx="2719">
                  <c:v>1084</c:v>
                </c:pt>
                <c:pt idx="2720">
                  <c:v>1084</c:v>
                </c:pt>
                <c:pt idx="2721">
                  <c:v>1085</c:v>
                </c:pt>
                <c:pt idx="2722">
                  <c:v>1086</c:v>
                </c:pt>
                <c:pt idx="2723">
                  <c:v>1086</c:v>
                </c:pt>
                <c:pt idx="2724">
                  <c:v>1086</c:v>
                </c:pt>
                <c:pt idx="2725">
                  <c:v>1086</c:v>
                </c:pt>
                <c:pt idx="2726">
                  <c:v>1087</c:v>
                </c:pt>
                <c:pt idx="2727">
                  <c:v>1087</c:v>
                </c:pt>
                <c:pt idx="2728">
                  <c:v>1087</c:v>
                </c:pt>
                <c:pt idx="2729">
                  <c:v>1088</c:v>
                </c:pt>
                <c:pt idx="2730">
                  <c:v>1089</c:v>
                </c:pt>
                <c:pt idx="2731">
                  <c:v>1089</c:v>
                </c:pt>
                <c:pt idx="2732">
                  <c:v>1089</c:v>
                </c:pt>
                <c:pt idx="2733">
                  <c:v>1089</c:v>
                </c:pt>
                <c:pt idx="2734">
                  <c:v>1090</c:v>
                </c:pt>
                <c:pt idx="2735">
                  <c:v>1091</c:v>
                </c:pt>
                <c:pt idx="2736">
                  <c:v>1092</c:v>
                </c:pt>
                <c:pt idx="2737">
                  <c:v>1093</c:v>
                </c:pt>
                <c:pt idx="2738">
                  <c:v>1094</c:v>
                </c:pt>
                <c:pt idx="2739">
                  <c:v>1095</c:v>
                </c:pt>
                <c:pt idx="2740">
                  <c:v>1096</c:v>
                </c:pt>
                <c:pt idx="2741">
                  <c:v>1097</c:v>
                </c:pt>
                <c:pt idx="2742">
                  <c:v>1097</c:v>
                </c:pt>
                <c:pt idx="2743">
                  <c:v>1098</c:v>
                </c:pt>
                <c:pt idx="2744">
                  <c:v>1099</c:v>
                </c:pt>
                <c:pt idx="2745">
                  <c:v>1100</c:v>
                </c:pt>
                <c:pt idx="2746">
                  <c:v>1100</c:v>
                </c:pt>
                <c:pt idx="2747">
                  <c:v>1101</c:v>
                </c:pt>
                <c:pt idx="2748">
                  <c:v>1101</c:v>
                </c:pt>
                <c:pt idx="2749">
                  <c:v>1102</c:v>
                </c:pt>
                <c:pt idx="2750">
                  <c:v>1103</c:v>
                </c:pt>
                <c:pt idx="2751">
                  <c:v>1103</c:v>
                </c:pt>
                <c:pt idx="2752">
                  <c:v>1103</c:v>
                </c:pt>
                <c:pt idx="2753">
                  <c:v>1104</c:v>
                </c:pt>
                <c:pt idx="2754">
                  <c:v>1105</c:v>
                </c:pt>
                <c:pt idx="2755">
                  <c:v>1105</c:v>
                </c:pt>
                <c:pt idx="2756">
                  <c:v>1105</c:v>
                </c:pt>
                <c:pt idx="2757">
                  <c:v>1105</c:v>
                </c:pt>
                <c:pt idx="2758">
                  <c:v>1105</c:v>
                </c:pt>
                <c:pt idx="2759">
                  <c:v>1106</c:v>
                </c:pt>
                <c:pt idx="2760">
                  <c:v>1106</c:v>
                </c:pt>
                <c:pt idx="2761">
                  <c:v>1107</c:v>
                </c:pt>
                <c:pt idx="2762">
                  <c:v>1107</c:v>
                </c:pt>
                <c:pt idx="2763">
                  <c:v>1108</c:v>
                </c:pt>
                <c:pt idx="2764">
                  <c:v>1108</c:v>
                </c:pt>
                <c:pt idx="2765">
                  <c:v>1108</c:v>
                </c:pt>
                <c:pt idx="2766">
                  <c:v>1108</c:v>
                </c:pt>
                <c:pt idx="2767">
                  <c:v>1108</c:v>
                </c:pt>
                <c:pt idx="2768">
                  <c:v>1109</c:v>
                </c:pt>
                <c:pt idx="2769">
                  <c:v>1110</c:v>
                </c:pt>
                <c:pt idx="2770">
                  <c:v>1110</c:v>
                </c:pt>
                <c:pt idx="2771">
                  <c:v>1110</c:v>
                </c:pt>
                <c:pt idx="2772">
                  <c:v>1110</c:v>
                </c:pt>
                <c:pt idx="2773">
                  <c:v>1110</c:v>
                </c:pt>
                <c:pt idx="2774">
                  <c:v>1110</c:v>
                </c:pt>
                <c:pt idx="2775">
                  <c:v>1110</c:v>
                </c:pt>
                <c:pt idx="2776">
                  <c:v>1110</c:v>
                </c:pt>
                <c:pt idx="2777">
                  <c:v>1110</c:v>
                </c:pt>
                <c:pt idx="2778">
                  <c:v>1110</c:v>
                </c:pt>
                <c:pt idx="2779">
                  <c:v>1111</c:v>
                </c:pt>
                <c:pt idx="2780">
                  <c:v>1111</c:v>
                </c:pt>
                <c:pt idx="2781">
                  <c:v>1112</c:v>
                </c:pt>
                <c:pt idx="2782">
                  <c:v>1113</c:v>
                </c:pt>
                <c:pt idx="2783">
                  <c:v>1113</c:v>
                </c:pt>
                <c:pt idx="2784">
                  <c:v>1114</c:v>
                </c:pt>
                <c:pt idx="2785">
                  <c:v>1115</c:v>
                </c:pt>
                <c:pt idx="2786">
                  <c:v>1115</c:v>
                </c:pt>
                <c:pt idx="2787">
                  <c:v>1116</c:v>
                </c:pt>
                <c:pt idx="2788">
                  <c:v>1117</c:v>
                </c:pt>
                <c:pt idx="2789">
                  <c:v>1118</c:v>
                </c:pt>
                <c:pt idx="2790">
                  <c:v>1119</c:v>
                </c:pt>
                <c:pt idx="2791">
                  <c:v>1120</c:v>
                </c:pt>
                <c:pt idx="2792">
                  <c:v>1121</c:v>
                </c:pt>
                <c:pt idx="2793">
                  <c:v>1122</c:v>
                </c:pt>
                <c:pt idx="2794">
                  <c:v>1122</c:v>
                </c:pt>
                <c:pt idx="2795">
                  <c:v>1123</c:v>
                </c:pt>
                <c:pt idx="2796">
                  <c:v>1124</c:v>
                </c:pt>
                <c:pt idx="2797">
                  <c:v>1125</c:v>
                </c:pt>
                <c:pt idx="2798">
                  <c:v>1125</c:v>
                </c:pt>
                <c:pt idx="2799">
                  <c:v>1126</c:v>
                </c:pt>
                <c:pt idx="2800">
                  <c:v>1127</c:v>
                </c:pt>
                <c:pt idx="2801">
                  <c:v>1127</c:v>
                </c:pt>
                <c:pt idx="2802">
                  <c:v>1127</c:v>
                </c:pt>
                <c:pt idx="2803">
                  <c:v>1128</c:v>
                </c:pt>
                <c:pt idx="2804">
                  <c:v>1129</c:v>
                </c:pt>
                <c:pt idx="2805">
                  <c:v>1130</c:v>
                </c:pt>
                <c:pt idx="2806">
                  <c:v>1131</c:v>
                </c:pt>
                <c:pt idx="2807">
                  <c:v>1131</c:v>
                </c:pt>
                <c:pt idx="2808">
                  <c:v>1132</c:v>
                </c:pt>
                <c:pt idx="2809">
                  <c:v>1133</c:v>
                </c:pt>
                <c:pt idx="2810">
                  <c:v>1133</c:v>
                </c:pt>
                <c:pt idx="2811">
                  <c:v>1133</c:v>
                </c:pt>
                <c:pt idx="2812">
                  <c:v>1134</c:v>
                </c:pt>
                <c:pt idx="2813">
                  <c:v>1134</c:v>
                </c:pt>
                <c:pt idx="2814">
                  <c:v>1134</c:v>
                </c:pt>
                <c:pt idx="2815">
                  <c:v>1135</c:v>
                </c:pt>
                <c:pt idx="2816">
                  <c:v>1136</c:v>
                </c:pt>
                <c:pt idx="2817">
                  <c:v>1137</c:v>
                </c:pt>
                <c:pt idx="2818">
                  <c:v>1138</c:v>
                </c:pt>
                <c:pt idx="2819">
                  <c:v>1138</c:v>
                </c:pt>
                <c:pt idx="2820">
                  <c:v>1138</c:v>
                </c:pt>
                <c:pt idx="2821">
                  <c:v>1138</c:v>
                </c:pt>
                <c:pt idx="2822">
                  <c:v>1138</c:v>
                </c:pt>
                <c:pt idx="2823">
                  <c:v>1138</c:v>
                </c:pt>
                <c:pt idx="2824">
                  <c:v>1138</c:v>
                </c:pt>
                <c:pt idx="2825">
                  <c:v>1139</c:v>
                </c:pt>
                <c:pt idx="2826">
                  <c:v>1139</c:v>
                </c:pt>
                <c:pt idx="2827">
                  <c:v>1139</c:v>
                </c:pt>
                <c:pt idx="2828">
                  <c:v>1140</c:v>
                </c:pt>
                <c:pt idx="2829">
                  <c:v>1140</c:v>
                </c:pt>
                <c:pt idx="2830">
                  <c:v>1140</c:v>
                </c:pt>
                <c:pt idx="2831">
                  <c:v>1140</c:v>
                </c:pt>
                <c:pt idx="2832">
                  <c:v>1140</c:v>
                </c:pt>
                <c:pt idx="2833">
                  <c:v>1140</c:v>
                </c:pt>
                <c:pt idx="2834">
                  <c:v>1140</c:v>
                </c:pt>
                <c:pt idx="2835">
                  <c:v>1140</c:v>
                </c:pt>
                <c:pt idx="2836">
                  <c:v>1140</c:v>
                </c:pt>
                <c:pt idx="2837">
                  <c:v>1140</c:v>
                </c:pt>
                <c:pt idx="2838">
                  <c:v>1140</c:v>
                </c:pt>
                <c:pt idx="2839">
                  <c:v>1141</c:v>
                </c:pt>
                <c:pt idx="2840">
                  <c:v>1141</c:v>
                </c:pt>
                <c:pt idx="2841">
                  <c:v>1141</c:v>
                </c:pt>
                <c:pt idx="2842">
                  <c:v>1142</c:v>
                </c:pt>
                <c:pt idx="2843">
                  <c:v>1142</c:v>
                </c:pt>
                <c:pt idx="2844">
                  <c:v>1142</c:v>
                </c:pt>
                <c:pt idx="2845">
                  <c:v>1142</c:v>
                </c:pt>
                <c:pt idx="2846">
                  <c:v>1143</c:v>
                </c:pt>
                <c:pt idx="2847">
                  <c:v>1143</c:v>
                </c:pt>
                <c:pt idx="2848">
                  <c:v>1144</c:v>
                </c:pt>
                <c:pt idx="2849">
                  <c:v>1145</c:v>
                </c:pt>
                <c:pt idx="2850">
                  <c:v>1145</c:v>
                </c:pt>
                <c:pt idx="2851">
                  <c:v>1146</c:v>
                </c:pt>
                <c:pt idx="2852">
                  <c:v>1147</c:v>
                </c:pt>
                <c:pt idx="2853">
                  <c:v>1148</c:v>
                </c:pt>
                <c:pt idx="2854">
                  <c:v>1149</c:v>
                </c:pt>
                <c:pt idx="2855">
                  <c:v>1150</c:v>
                </c:pt>
                <c:pt idx="2856">
                  <c:v>1150</c:v>
                </c:pt>
                <c:pt idx="2857">
                  <c:v>1150</c:v>
                </c:pt>
                <c:pt idx="2858">
                  <c:v>1151</c:v>
                </c:pt>
                <c:pt idx="2859">
                  <c:v>1152</c:v>
                </c:pt>
                <c:pt idx="2860">
                  <c:v>1153</c:v>
                </c:pt>
                <c:pt idx="2861">
                  <c:v>1153</c:v>
                </c:pt>
                <c:pt idx="2862">
                  <c:v>1153</c:v>
                </c:pt>
                <c:pt idx="2863">
                  <c:v>1153</c:v>
                </c:pt>
                <c:pt idx="2864">
                  <c:v>1154</c:v>
                </c:pt>
                <c:pt idx="2865">
                  <c:v>1155</c:v>
                </c:pt>
                <c:pt idx="2866">
                  <c:v>1156</c:v>
                </c:pt>
                <c:pt idx="2867">
                  <c:v>1156</c:v>
                </c:pt>
                <c:pt idx="2868">
                  <c:v>1157</c:v>
                </c:pt>
                <c:pt idx="2869">
                  <c:v>1158</c:v>
                </c:pt>
                <c:pt idx="2870">
                  <c:v>1159</c:v>
                </c:pt>
                <c:pt idx="2871">
                  <c:v>1160</c:v>
                </c:pt>
                <c:pt idx="2872">
                  <c:v>1161</c:v>
                </c:pt>
                <c:pt idx="2873">
                  <c:v>1162</c:v>
                </c:pt>
                <c:pt idx="2874">
                  <c:v>1163</c:v>
                </c:pt>
                <c:pt idx="2875">
                  <c:v>1164</c:v>
                </c:pt>
                <c:pt idx="2876">
                  <c:v>1165</c:v>
                </c:pt>
                <c:pt idx="2877">
                  <c:v>1166</c:v>
                </c:pt>
                <c:pt idx="2878">
                  <c:v>1167</c:v>
                </c:pt>
                <c:pt idx="2879">
                  <c:v>1168</c:v>
                </c:pt>
                <c:pt idx="2880">
                  <c:v>1169</c:v>
                </c:pt>
                <c:pt idx="2881">
                  <c:v>1170</c:v>
                </c:pt>
                <c:pt idx="2882">
                  <c:v>1170</c:v>
                </c:pt>
                <c:pt idx="2883">
                  <c:v>1170</c:v>
                </c:pt>
                <c:pt idx="2884">
                  <c:v>1171</c:v>
                </c:pt>
                <c:pt idx="2885">
                  <c:v>1171</c:v>
                </c:pt>
                <c:pt idx="2886">
                  <c:v>1172</c:v>
                </c:pt>
                <c:pt idx="2887">
                  <c:v>1172</c:v>
                </c:pt>
                <c:pt idx="2888">
                  <c:v>1172</c:v>
                </c:pt>
                <c:pt idx="2889">
                  <c:v>1172</c:v>
                </c:pt>
                <c:pt idx="2890">
                  <c:v>1172</c:v>
                </c:pt>
                <c:pt idx="2891">
                  <c:v>1172</c:v>
                </c:pt>
                <c:pt idx="2892">
                  <c:v>1172</c:v>
                </c:pt>
                <c:pt idx="2893">
                  <c:v>1173</c:v>
                </c:pt>
                <c:pt idx="2894">
                  <c:v>1173</c:v>
                </c:pt>
                <c:pt idx="2895">
                  <c:v>1173</c:v>
                </c:pt>
                <c:pt idx="2896">
                  <c:v>1173</c:v>
                </c:pt>
                <c:pt idx="2897">
                  <c:v>1173</c:v>
                </c:pt>
                <c:pt idx="2898">
                  <c:v>1173</c:v>
                </c:pt>
                <c:pt idx="2899">
                  <c:v>1173</c:v>
                </c:pt>
                <c:pt idx="2900">
                  <c:v>1174</c:v>
                </c:pt>
                <c:pt idx="2901">
                  <c:v>1174</c:v>
                </c:pt>
                <c:pt idx="2902">
                  <c:v>1174</c:v>
                </c:pt>
                <c:pt idx="2903">
                  <c:v>1175</c:v>
                </c:pt>
                <c:pt idx="2904">
                  <c:v>1176</c:v>
                </c:pt>
                <c:pt idx="2905">
                  <c:v>1177</c:v>
                </c:pt>
                <c:pt idx="2906">
                  <c:v>1178</c:v>
                </c:pt>
                <c:pt idx="2907">
                  <c:v>1178</c:v>
                </c:pt>
                <c:pt idx="2908">
                  <c:v>1179</c:v>
                </c:pt>
                <c:pt idx="2909">
                  <c:v>1179</c:v>
                </c:pt>
                <c:pt idx="2910">
                  <c:v>1180</c:v>
                </c:pt>
                <c:pt idx="2911">
                  <c:v>1181</c:v>
                </c:pt>
                <c:pt idx="2912">
                  <c:v>1182</c:v>
                </c:pt>
                <c:pt idx="2913">
                  <c:v>1183</c:v>
                </c:pt>
                <c:pt idx="2914">
                  <c:v>1183</c:v>
                </c:pt>
                <c:pt idx="2915">
                  <c:v>1183</c:v>
                </c:pt>
                <c:pt idx="2916">
                  <c:v>1184</c:v>
                </c:pt>
                <c:pt idx="2917">
                  <c:v>1185</c:v>
                </c:pt>
                <c:pt idx="2918">
                  <c:v>1185</c:v>
                </c:pt>
                <c:pt idx="2919">
                  <c:v>1186</c:v>
                </c:pt>
                <c:pt idx="2920">
                  <c:v>1186</c:v>
                </c:pt>
                <c:pt idx="2921">
                  <c:v>1186</c:v>
                </c:pt>
                <c:pt idx="2922">
                  <c:v>1187</c:v>
                </c:pt>
                <c:pt idx="2923">
                  <c:v>1187</c:v>
                </c:pt>
                <c:pt idx="2924">
                  <c:v>1188</c:v>
                </c:pt>
                <c:pt idx="2925">
                  <c:v>1189</c:v>
                </c:pt>
                <c:pt idx="2926">
                  <c:v>1190</c:v>
                </c:pt>
                <c:pt idx="2927">
                  <c:v>1191</c:v>
                </c:pt>
                <c:pt idx="2928">
                  <c:v>1192</c:v>
                </c:pt>
                <c:pt idx="2929">
                  <c:v>1193</c:v>
                </c:pt>
                <c:pt idx="2930">
                  <c:v>1194</c:v>
                </c:pt>
                <c:pt idx="2931">
                  <c:v>1194</c:v>
                </c:pt>
                <c:pt idx="2932">
                  <c:v>1194</c:v>
                </c:pt>
                <c:pt idx="2933">
                  <c:v>1195</c:v>
                </c:pt>
                <c:pt idx="2934">
                  <c:v>1195</c:v>
                </c:pt>
                <c:pt idx="2935">
                  <c:v>1196</c:v>
                </c:pt>
                <c:pt idx="2936">
                  <c:v>1197</c:v>
                </c:pt>
                <c:pt idx="2937">
                  <c:v>1197</c:v>
                </c:pt>
                <c:pt idx="2938">
                  <c:v>1197</c:v>
                </c:pt>
                <c:pt idx="2939">
                  <c:v>1197</c:v>
                </c:pt>
                <c:pt idx="2940">
                  <c:v>1197</c:v>
                </c:pt>
                <c:pt idx="2941">
                  <c:v>1197</c:v>
                </c:pt>
                <c:pt idx="2942">
                  <c:v>1197</c:v>
                </c:pt>
                <c:pt idx="2943">
                  <c:v>1197</c:v>
                </c:pt>
                <c:pt idx="2944">
                  <c:v>1197</c:v>
                </c:pt>
                <c:pt idx="2945">
                  <c:v>1197</c:v>
                </c:pt>
                <c:pt idx="2946">
                  <c:v>1197</c:v>
                </c:pt>
                <c:pt idx="2947">
                  <c:v>1198</c:v>
                </c:pt>
                <c:pt idx="2948">
                  <c:v>1199</c:v>
                </c:pt>
                <c:pt idx="2949">
                  <c:v>1200</c:v>
                </c:pt>
                <c:pt idx="2950">
                  <c:v>1201</c:v>
                </c:pt>
                <c:pt idx="2951">
                  <c:v>1202</c:v>
                </c:pt>
                <c:pt idx="2952">
                  <c:v>1202</c:v>
                </c:pt>
                <c:pt idx="2953">
                  <c:v>1202</c:v>
                </c:pt>
                <c:pt idx="2954">
                  <c:v>1202</c:v>
                </c:pt>
                <c:pt idx="2955">
                  <c:v>1203</c:v>
                </c:pt>
                <c:pt idx="2956">
                  <c:v>1203</c:v>
                </c:pt>
                <c:pt idx="2957">
                  <c:v>1203</c:v>
                </c:pt>
                <c:pt idx="2958">
                  <c:v>1203</c:v>
                </c:pt>
                <c:pt idx="2959">
                  <c:v>1203</c:v>
                </c:pt>
                <c:pt idx="2960">
                  <c:v>1203</c:v>
                </c:pt>
                <c:pt idx="2961">
                  <c:v>1203</c:v>
                </c:pt>
                <c:pt idx="2962">
                  <c:v>1204</c:v>
                </c:pt>
                <c:pt idx="2963">
                  <c:v>1205</c:v>
                </c:pt>
                <c:pt idx="2964">
                  <c:v>1206</c:v>
                </c:pt>
                <c:pt idx="2965">
                  <c:v>1207</c:v>
                </c:pt>
                <c:pt idx="2966">
                  <c:v>1208</c:v>
                </c:pt>
                <c:pt idx="2967">
                  <c:v>1209</c:v>
                </c:pt>
                <c:pt idx="2968">
                  <c:v>1210</c:v>
                </c:pt>
                <c:pt idx="2969">
                  <c:v>1211</c:v>
                </c:pt>
                <c:pt idx="2970">
                  <c:v>1212</c:v>
                </c:pt>
                <c:pt idx="2971">
                  <c:v>1213</c:v>
                </c:pt>
                <c:pt idx="2972">
                  <c:v>1214</c:v>
                </c:pt>
                <c:pt idx="2973">
                  <c:v>1215</c:v>
                </c:pt>
                <c:pt idx="2974">
                  <c:v>1216</c:v>
                </c:pt>
                <c:pt idx="2975">
                  <c:v>1217</c:v>
                </c:pt>
                <c:pt idx="2976">
                  <c:v>1218</c:v>
                </c:pt>
                <c:pt idx="2977">
                  <c:v>1219</c:v>
                </c:pt>
                <c:pt idx="2978">
                  <c:v>1220</c:v>
                </c:pt>
                <c:pt idx="2979">
                  <c:v>1220</c:v>
                </c:pt>
                <c:pt idx="2980">
                  <c:v>1220</c:v>
                </c:pt>
                <c:pt idx="2981">
                  <c:v>1220</c:v>
                </c:pt>
                <c:pt idx="2982">
                  <c:v>1221</c:v>
                </c:pt>
                <c:pt idx="2983">
                  <c:v>1222</c:v>
                </c:pt>
                <c:pt idx="2984">
                  <c:v>1222</c:v>
                </c:pt>
                <c:pt idx="2985">
                  <c:v>1222</c:v>
                </c:pt>
                <c:pt idx="2986">
                  <c:v>1222</c:v>
                </c:pt>
                <c:pt idx="2987">
                  <c:v>1222</c:v>
                </c:pt>
                <c:pt idx="2988">
                  <c:v>1222</c:v>
                </c:pt>
                <c:pt idx="2989">
                  <c:v>1222</c:v>
                </c:pt>
                <c:pt idx="2990">
                  <c:v>1222</c:v>
                </c:pt>
                <c:pt idx="2991">
                  <c:v>1222</c:v>
                </c:pt>
                <c:pt idx="2992">
                  <c:v>1222</c:v>
                </c:pt>
                <c:pt idx="2993">
                  <c:v>1222</c:v>
                </c:pt>
                <c:pt idx="2994">
                  <c:v>1222</c:v>
                </c:pt>
                <c:pt idx="2995">
                  <c:v>1223</c:v>
                </c:pt>
                <c:pt idx="2996">
                  <c:v>1224</c:v>
                </c:pt>
                <c:pt idx="2997">
                  <c:v>1225</c:v>
                </c:pt>
                <c:pt idx="2998">
                  <c:v>1225</c:v>
                </c:pt>
                <c:pt idx="2999">
                  <c:v>1225</c:v>
                </c:pt>
                <c:pt idx="3000">
                  <c:v>1226</c:v>
                </c:pt>
                <c:pt idx="3001">
                  <c:v>1227</c:v>
                </c:pt>
                <c:pt idx="3002">
                  <c:v>1228</c:v>
                </c:pt>
                <c:pt idx="3003">
                  <c:v>1228</c:v>
                </c:pt>
                <c:pt idx="3004">
                  <c:v>1228</c:v>
                </c:pt>
                <c:pt idx="3005">
                  <c:v>1228</c:v>
                </c:pt>
                <c:pt idx="3006">
                  <c:v>1228</c:v>
                </c:pt>
                <c:pt idx="3007">
                  <c:v>1228</c:v>
                </c:pt>
                <c:pt idx="3008">
                  <c:v>1228</c:v>
                </c:pt>
                <c:pt idx="3009">
                  <c:v>1228</c:v>
                </c:pt>
                <c:pt idx="3010">
                  <c:v>1228</c:v>
                </c:pt>
                <c:pt idx="3011">
                  <c:v>1228</c:v>
                </c:pt>
                <c:pt idx="3012">
                  <c:v>1229</c:v>
                </c:pt>
                <c:pt idx="3013">
                  <c:v>1229</c:v>
                </c:pt>
                <c:pt idx="3014">
                  <c:v>1229</c:v>
                </c:pt>
                <c:pt idx="3015">
                  <c:v>1229</c:v>
                </c:pt>
                <c:pt idx="3016">
                  <c:v>1229</c:v>
                </c:pt>
                <c:pt idx="3017">
                  <c:v>1230</c:v>
                </c:pt>
                <c:pt idx="3018">
                  <c:v>1230</c:v>
                </c:pt>
                <c:pt idx="3019">
                  <c:v>1231</c:v>
                </c:pt>
                <c:pt idx="3020">
                  <c:v>1231</c:v>
                </c:pt>
                <c:pt idx="3021">
                  <c:v>1231</c:v>
                </c:pt>
                <c:pt idx="3022">
                  <c:v>1231</c:v>
                </c:pt>
                <c:pt idx="3023">
                  <c:v>1232</c:v>
                </c:pt>
                <c:pt idx="3024">
                  <c:v>1232</c:v>
                </c:pt>
                <c:pt idx="3025">
                  <c:v>1232</c:v>
                </c:pt>
                <c:pt idx="3026">
                  <c:v>1232</c:v>
                </c:pt>
                <c:pt idx="3027">
                  <c:v>1233</c:v>
                </c:pt>
                <c:pt idx="3028">
                  <c:v>1233</c:v>
                </c:pt>
                <c:pt idx="3029">
                  <c:v>1234</c:v>
                </c:pt>
                <c:pt idx="3030">
                  <c:v>1234</c:v>
                </c:pt>
                <c:pt idx="3031">
                  <c:v>1234</c:v>
                </c:pt>
                <c:pt idx="3032">
                  <c:v>1235</c:v>
                </c:pt>
                <c:pt idx="3033">
                  <c:v>1235</c:v>
                </c:pt>
                <c:pt idx="3034">
                  <c:v>1235</c:v>
                </c:pt>
                <c:pt idx="3035">
                  <c:v>1235</c:v>
                </c:pt>
                <c:pt idx="3036">
                  <c:v>1236</c:v>
                </c:pt>
                <c:pt idx="3037">
                  <c:v>1236</c:v>
                </c:pt>
                <c:pt idx="3038">
                  <c:v>1237</c:v>
                </c:pt>
                <c:pt idx="3039">
                  <c:v>1237</c:v>
                </c:pt>
                <c:pt idx="3040">
                  <c:v>1237</c:v>
                </c:pt>
                <c:pt idx="3041">
                  <c:v>1237</c:v>
                </c:pt>
                <c:pt idx="3042">
                  <c:v>1238</c:v>
                </c:pt>
                <c:pt idx="3043">
                  <c:v>1239</c:v>
                </c:pt>
                <c:pt idx="3044">
                  <c:v>1240</c:v>
                </c:pt>
                <c:pt idx="3045">
                  <c:v>1240</c:v>
                </c:pt>
                <c:pt idx="3046">
                  <c:v>1240</c:v>
                </c:pt>
                <c:pt idx="3047">
                  <c:v>1241</c:v>
                </c:pt>
                <c:pt idx="3048">
                  <c:v>1242</c:v>
                </c:pt>
                <c:pt idx="3049">
                  <c:v>1243</c:v>
                </c:pt>
                <c:pt idx="3050">
                  <c:v>1244</c:v>
                </c:pt>
                <c:pt idx="3051">
                  <c:v>1245</c:v>
                </c:pt>
                <c:pt idx="3052">
                  <c:v>1246</c:v>
                </c:pt>
                <c:pt idx="3053">
                  <c:v>1246</c:v>
                </c:pt>
                <c:pt idx="3054">
                  <c:v>1246</c:v>
                </c:pt>
                <c:pt idx="3055">
                  <c:v>1247</c:v>
                </c:pt>
                <c:pt idx="3056">
                  <c:v>1247</c:v>
                </c:pt>
                <c:pt idx="3057">
                  <c:v>1248</c:v>
                </c:pt>
                <c:pt idx="3058">
                  <c:v>1248</c:v>
                </c:pt>
                <c:pt idx="3059">
                  <c:v>1248</c:v>
                </c:pt>
                <c:pt idx="3060">
                  <c:v>1248</c:v>
                </c:pt>
                <c:pt idx="3061">
                  <c:v>1249</c:v>
                </c:pt>
                <c:pt idx="3062">
                  <c:v>1250</c:v>
                </c:pt>
                <c:pt idx="3063">
                  <c:v>1251</c:v>
                </c:pt>
                <c:pt idx="3064">
                  <c:v>1251</c:v>
                </c:pt>
                <c:pt idx="3065">
                  <c:v>1251</c:v>
                </c:pt>
                <c:pt idx="3066">
                  <c:v>1251</c:v>
                </c:pt>
                <c:pt idx="3067">
                  <c:v>1251</c:v>
                </c:pt>
                <c:pt idx="3068">
                  <c:v>1251</c:v>
                </c:pt>
                <c:pt idx="3069">
                  <c:v>1251</c:v>
                </c:pt>
                <c:pt idx="3070">
                  <c:v>1252</c:v>
                </c:pt>
                <c:pt idx="3071">
                  <c:v>1252</c:v>
                </c:pt>
                <c:pt idx="3072">
                  <c:v>1252</c:v>
                </c:pt>
                <c:pt idx="3073">
                  <c:v>1252</c:v>
                </c:pt>
                <c:pt idx="3074">
                  <c:v>1252</c:v>
                </c:pt>
                <c:pt idx="3075">
                  <c:v>1252</c:v>
                </c:pt>
                <c:pt idx="3076">
                  <c:v>1252</c:v>
                </c:pt>
                <c:pt idx="3077">
                  <c:v>1252</c:v>
                </c:pt>
                <c:pt idx="3078">
                  <c:v>1253</c:v>
                </c:pt>
                <c:pt idx="3079">
                  <c:v>1253</c:v>
                </c:pt>
                <c:pt idx="3080">
                  <c:v>1253</c:v>
                </c:pt>
                <c:pt idx="3081">
                  <c:v>1253</c:v>
                </c:pt>
                <c:pt idx="3082">
                  <c:v>1253</c:v>
                </c:pt>
                <c:pt idx="3083">
                  <c:v>1253</c:v>
                </c:pt>
                <c:pt idx="3084">
                  <c:v>1254</c:v>
                </c:pt>
                <c:pt idx="3085">
                  <c:v>1255</c:v>
                </c:pt>
                <c:pt idx="3086">
                  <c:v>1255</c:v>
                </c:pt>
                <c:pt idx="3087">
                  <c:v>1255</c:v>
                </c:pt>
                <c:pt idx="3088">
                  <c:v>1256</c:v>
                </c:pt>
                <c:pt idx="3089">
                  <c:v>1257</c:v>
                </c:pt>
                <c:pt idx="3090">
                  <c:v>1257</c:v>
                </c:pt>
                <c:pt idx="3091">
                  <c:v>1257</c:v>
                </c:pt>
                <c:pt idx="3092">
                  <c:v>1258</c:v>
                </c:pt>
                <c:pt idx="3093">
                  <c:v>1259</c:v>
                </c:pt>
                <c:pt idx="3094">
                  <c:v>1260</c:v>
                </c:pt>
                <c:pt idx="3095">
                  <c:v>1261</c:v>
                </c:pt>
                <c:pt idx="3096">
                  <c:v>1261</c:v>
                </c:pt>
                <c:pt idx="3097">
                  <c:v>1261</c:v>
                </c:pt>
                <c:pt idx="3098">
                  <c:v>1261</c:v>
                </c:pt>
                <c:pt idx="3099">
                  <c:v>1262</c:v>
                </c:pt>
                <c:pt idx="3100">
                  <c:v>1262</c:v>
                </c:pt>
                <c:pt idx="3101">
                  <c:v>1263</c:v>
                </c:pt>
                <c:pt idx="3102">
                  <c:v>1263</c:v>
                </c:pt>
                <c:pt idx="3103">
                  <c:v>1264</c:v>
                </c:pt>
                <c:pt idx="3104">
                  <c:v>1265</c:v>
                </c:pt>
                <c:pt idx="3105">
                  <c:v>1265</c:v>
                </c:pt>
                <c:pt idx="3106">
                  <c:v>1265</c:v>
                </c:pt>
                <c:pt idx="3107">
                  <c:v>1265</c:v>
                </c:pt>
                <c:pt idx="3108">
                  <c:v>1266</c:v>
                </c:pt>
                <c:pt idx="3109">
                  <c:v>1267</c:v>
                </c:pt>
                <c:pt idx="3110">
                  <c:v>1267</c:v>
                </c:pt>
                <c:pt idx="3111">
                  <c:v>1267</c:v>
                </c:pt>
                <c:pt idx="3112">
                  <c:v>1267</c:v>
                </c:pt>
                <c:pt idx="3113">
                  <c:v>1267</c:v>
                </c:pt>
                <c:pt idx="3114">
                  <c:v>1267</c:v>
                </c:pt>
                <c:pt idx="3115">
                  <c:v>1267</c:v>
                </c:pt>
                <c:pt idx="3116">
                  <c:v>1267</c:v>
                </c:pt>
                <c:pt idx="3117">
                  <c:v>1268</c:v>
                </c:pt>
                <c:pt idx="3118">
                  <c:v>1269</c:v>
                </c:pt>
                <c:pt idx="3119">
                  <c:v>1269</c:v>
                </c:pt>
                <c:pt idx="3120">
                  <c:v>1270</c:v>
                </c:pt>
                <c:pt idx="3121">
                  <c:v>1271</c:v>
                </c:pt>
                <c:pt idx="3122">
                  <c:v>1272</c:v>
                </c:pt>
                <c:pt idx="3123">
                  <c:v>1273</c:v>
                </c:pt>
                <c:pt idx="3124">
                  <c:v>1274</c:v>
                </c:pt>
                <c:pt idx="3125">
                  <c:v>1275</c:v>
                </c:pt>
                <c:pt idx="3126">
                  <c:v>1276</c:v>
                </c:pt>
                <c:pt idx="3127">
                  <c:v>1276</c:v>
                </c:pt>
                <c:pt idx="3128">
                  <c:v>1276</c:v>
                </c:pt>
                <c:pt idx="3129">
                  <c:v>1276</c:v>
                </c:pt>
                <c:pt idx="3130">
                  <c:v>1277</c:v>
                </c:pt>
                <c:pt idx="3131">
                  <c:v>1277</c:v>
                </c:pt>
                <c:pt idx="3132">
                  <c:v>1277</c:v>
                </c:pt>
                <c:pt idx="3133">
                  <c:v>1277</c:v>
                </c:pt>
                <c:pt idx="3134">
                  <c:v>1277</c:v>
                </c:pt>
                <c:pt idx="3135">
                  <c:v>1277</c:v>
                </c:pt>
                <c:pt idx="3136">
                  <c:v>1277</c:v>
                </c:pt>
                <c:pt idx="3137">
                  <c:v>1277</c:v>
                </c:pt>
                <c:pt idx="3138">
                  <c:v>1278</c:v>
                </c:pt>
                <c:pt idx="3139">
                  <c:v>1279</c:v>
                </c:pt>
                <c:pt idx="3140">
                  <c:v>1279</c:v>
                </c:pt>
                <c:pt idx="3141">
                  <c:v>1280</c:v>
                </c:pt>
                <c:pt idx="3142">
                  <c:v>1280</c:v>
                </c:pt>
                <c:pt idx="3143">
                  <c:v>1280</c:v>
                </c:pt>
                <c:pt idx="3144">
                  <c:v>1280</c:v>
                </c:pt>
                <c:pt idx="3145">
                  <c:v>1281</c:v>
                </c:pt>
                <c:pt idx="3146">
                  <c:v>1282</c:v>
                </c:pt>
                <c:pt idx="3147">
                  <c:v>1282</c:v>
                </c:pt>
                <c:pt idx="3148">
                  <c:v>1282</c:v>
                </c:pt>
                <c:pt idx="3149">
                  <c:v>1282</c:v>
                </c:pt>
                <c:pt idx="3150">
                  <c:v>1283</c:v>
                </c:pt>
                <c:pt idx="3151">
                  <c:v>1284</c:v>
                </c:pt>
                <c:pt idx="3152">
                  <c:v>1285</c:v>
                </c:pt>
                <c:pt idx="3153">
                  <c:v>1286</c:v>
                </c:pt>
                <c:pt idx="3154">
                  <c:v>1287</c:v>
                </c:pt>
                <c:pt idx="3155">
                  <c:v>1287</c:v>
                </c:pt>
                <c:pt idx="3156">
                  <c:v>1287</c:v>
                </c:pt>
                <c:pt idx="3157">
                  <c:v>1287</c:v>
                </c:pt>
                <c:pt idx="3158">
                  <c:v>1287</c:v>
                </c:pt>
                <c:pt idx="3159">
                  <c:v>1287</c:v>
                </c:pt>
                <c:pt idx="3160">
                  <c:v>1287</c:v>
                </c:pt>
                <c:pt idx="3161">
                  <c:v>1287</c:v>
                </c:pt>
                <c:pt idx="3162">
                  <c:v>1287</c:v>
                </c:pt>
                <c:pt idx="3163">
                  <c:v>1288</c:v>
                </c:pt>
                <c:pt idx="3164">
                  <c:v>1289</c:v>
                </c:pt>
                <c:pt idx="3165">
                  <c:v>1290</c:v>
                </c:pt>
                <c:pt idx="3166">
                  <c:v>1291</c:v>
                </c:pt>
                <c:pt idx="3167">
                  <c:v>1292</c:v>
                </c:pt>
                <c:pt idx="3168">
                  <c:v>1293</c:v>
                </c:pt>
                <c:pt idx="3169">
                  <c:v>1294</c:v>
                </c:pt>
                <c:pt idx="3170">
                  <c:v>1295</c:v>
                </c:pt>
                <c:pt idx="3171">
                  <c:v>1296</c:v>
                </c:pt>
                <c:pt idx="3172">
                  <c:v>1297</c:v>
                </c:pt>
                <c:pt idx="3173">
                  <c:v>1298</c:v>
                </c:pt>
                <c:pt idx="3174">
                  <c:v>1299</c:v>
                </c:pt>
                <c:pt idx="3175">
                  <c:v>1300</c:v>
                </c:pt>
                <c:pt idx="3176">
                  <c:v>1301</c:v>
                </c:pt>
                <c:pt idx="3177">
                  <c:v>1302</c:v>
                </c:pt>
                <c:pt idx="3178">
                  <c:v>1303</c:v>
                </c:pt>
                <c:pt idx="3179">
                  <c:v>1304</c:v>
                </c:pt>
                <c:pt idx="3180">
                  <c:v>1305</c:v>
                </c:pt>
                <c:pt idx="3181">
                  <c:v>1305</c:v>
                </c:pt>
                <c:pt idx="3182">
                  <c:v>1306</c:v>
                </c:pt>
                <c:pt idx="3183">
                  <c:v>1307</c:v>
                </c:pt>
                <c:pt idx="3184">
                  <c:v>1307</c:v>
                </c:pt>
                <c:pt idx="3185">
                  <c:v>1308</c:v>
                </c:pt>
                <c:pt idx="3186">
                  <c:v>1308</c:v>
                </c:pt>
                <c:pt idx="3187">
                  <c:v>1308</c:v>
                </c:pt>
                <c:pt idx="3188">
                  <c:v>1308</c:v>
                </c:pt>
                <c:pt idx="3189">
                  <c:v>1308</c:v>
                </c:pt>
                <c:pt idx="3190">
                  <c:v>1309</c:v>
                </c:pt>
                <c:pt idx="3191">
                  <c:v>1309</c:v>
                </c:pt>
                <c:pt idx="3192">
                  <c:v>1309</c:v>
                </c:pt>
                <c:pt idx="3193">
                  <c:v>1309</c:v>
                </c:pt>
                <c:pt idx="3194">
                  <c:v>1309</c:v>
                </c:pt>
                <c:pt idx="3195">
                  <c:v>1309</c:v>
                </c:pt>
                <c:pt idx="3196">
                  <c:v>1310</c:v>
                </c:pt>
                <c:pt idx="3197">
                  <c:v>1310</c:v>
                </c:pt>
                <c:pt idx="3198">
                  <c:v>1310</c:v>
                </c:pt>
                <c:pt idx="3199">
                  <c:v>1310</c:v>
                </c:pt>
                <c:pt idx="3200">
                  <c:v>1310</c:v>
                </c:pt>
                <c:pt idx="3201">
                  <c:v>1310</c:v>
                </c:pt>
                <c:pt idx="3202">
                  <c:v>1311</c:v>
                </c:pt>
                <c:pt idx="3203">
                  <c:v>1311</c:v>
                </c:pt>
                <c:pt idx="3204">
                  <c:v>1312</c:v>
                </c:pt>
                <c:pt idx="3205">
                  <c:v>1312</c:v>
                </c:pt>
                <c:pt idx="3206">
                  <c:v>1312</c:v>
                </c:pt>
                <c:pt idx="3207">
                  <c:v>1313</c:v>
                </c:pt>
                <c:pt idx="3208">
                  <c:v>1313</c:v>
                </c:pt>
                <c:pt idx="3209">
                  <c:v>1313</c:v>
                </c:pt>
                <c:pt idx="3210">
                  <c:v>1314</c:v>
                </c:pt>
                <c:pt idx="3211">
                  <c:v>1314</c:v>
                </c:pt>
                <c:pt idx="3212">
                  <c:v>1314</c:v>
                </c:pt>
                <c:pt idx="3213">
                  <c:v>1314</c:v>
                </c:pt>
                <c:pt idx="3214">
                  <c:v>1314</c:v>
                </c:pt>
                <c:pt idx="3215">
                  <c:v>1314</c:v>
                </c:pt>
                <c:pt idx="3216">
                  <c:v>1314</c:v>
                </c:pt>
                <c:pt idx="3217">
                  <c:v>1315</c:v>
                </c:pt>
                <c:pt idx="3218">
                  <c:v>1315</c:v>
                </c:pt>
                <c:pt idx="3219">
                  <c:v>1315</c:v>
                </c:pt>
                <c:pt idx="3220">
                  <c:v>1316</c:v>
                </c:pt>
                <c:pt idx="3221">
                  <c:v>1316</c:v>
                </c:pt>
                <c:pt idx="3222">
                  <c:v>1316</c:v>
                </c:pt>
                <c:pt idx="3223">
                  <c:v>1316</c:v>
                </c:pt>
                <c:pt idx="3224">
                  <c:v>1317</c:v>
                </c:pt>
                <c:pt idx="3225">
                  <c:v>1318</c:v>
                </c:pt>
                <c:pt idx="3226">
                  <c:v>1319</c:v>
                </c:pt>
                <c:pt idx="3227">
                  <c:v>1319</c:v>
                </c:pt>
                <c:pt idx="3228">
                  <c:v>1320</c:v>
                </c:pt>
                <c:pt idx="3229">
                  <c:v>1321</c:v>
                </c:pt>
                <c:pt idx="3230">
                  <c:v>1321</c:v>
                </c:pt>
                <c:pt idx="3231">
                  <c:v>1322</c:v>
                </c:pt>
                <c:pt idx="3232">
                  <c:v>1322</c:v>
                </c:pt>
                <c:pt idx="3233">
                  <c:v>1323</c:v>
                </c:pt>
                <c:pt idx="3234">
                  <c:v>1323</c:v>
                </c:pt>
                <c:pt idx="3235">
                  <c:v>1323</c:v>
                </c:pt>
                <c:pt idx="3236">
                  <c:v>1323</c:v>
                </c:pt>
                <c:pt idx="3237">
                  <c:v>1323</c:v>
                </c:pt>
                <c:pt idx="3238">
                  <c:v>1323</c:v>
                </c:pt>
                <c:pt idx="3239">
                  <c:v>1323</c:v>
                </c:pt>
                <c:pt idx="3240">
                  <c:v>1323</c:v>
                </c:pt>
                <c:pt idx="3241">
                  <c:v>1323</c:v>
                </c:pt>
                <c:pt idx="3242">
                  <c:v>1323</c:v>
                </c:pt>
                <c:pt idx="3243">
                  <c:v>1323</c:v>
                </c:pt>
                <c:pt idx="3244">
                  <c:v>1323</c:v>
                </c:pt>
                <c:pt idx="3245">
                  <c:v>1323</c:v>
                </c:pt>
                <c:pt idx="3246">
                  <c:v>1323</c:v>
                </c:pt>
                <c:pt idx="3247">
                  <c:v>1324</c:v>
                </c:pt>
                <c:pt idx="3248">
                  <c:v>1324</c:v>
                </c:pt>
                <c:pt idx="3249">
                  <c:v>1324</c:v>
                </c:pt>
                <c:pt idx="3250">
                  <c:v>1325</c:v>
                </c:pt>
                <c:pt idx="3251">
                  <c:v>1326</c:v>
                </c:pt>
                <c:pt idx="3252">
                  <c:v>1326</c:v>
                </c:pt>
                <c:pt idx="3253">
                  <c:v>1326</c:v>
                </c:pt>
                <c:pt idx="3254">
                  <c:v>1327</c:v>
                </c:pt>
                <c:pt idx="3255">
                  <c:v>1327</c:v>
                </c:pt>
                <c:pt idx="3256">
                  <c:v>1327</c:v>
                </c:pt>
                <c:pt idx="3257">
                  <c:v>1327</c:v>
                </c:pt>
                <c:pt idx="3258">
                  <c:v>1327</c:v>
                </c:pt>
                <c:pt idx="3259">
                  <c:v>1327</c:v>
                </c:pt>
                <c:pt idx="3260">
                  <c:v>1327</c:v>
                </c:pt>
                <c:pt idx="3261">
                  <c:v>1327</c:v>
                </c:pt>
                <c:pt idx="3262">
                  <c:v>1327</c:v>
                </c:pt>
                <c:pt idx="3263">
                  <c:v>1328</c:v>
                </c:pt>
                <c:pt idx="3264">
                  <c:v>1329</c:v>
                </c:pt>
                <c:pt idx="3265">
                  <c:v>1329</c:v>
                </c:pt>
                <c:pt idx="3266">
                  <c:v>1329</c:v>
                </c:pt>
                <c:pt idx="3267">
                  <c:v>1329</c:v>
                </c:pt>
                <c:pt idx="3268">
                  <c:v>1329</c:v>
                </c:pt>
                <c:pt idx="3269">
                  <c:v>1330</c:v>
                </c:pt>
                <c:pt idx="3270">
                  <c:v>1330</c:v>
                </c:pt>
                <c:pt idx="3271">
                  <c:v>1331</c:v>
                </c:pt>
                <c:pt idx="3272">
                  <c:v>1331</c:v>
                </c:pt>
                <c:pt idx="3273">
                  <c:v>1331</c:v>
                </c:pt>
                <c:pt idx="3274">
                  <c:v>1331</c:v>
                </c:pt>
                <c:pt idx="3275">
                  <c:v>1331</c:v>
                </c:pt>
                <c:pt idx="3276">
                  <c:v>1331</c:v>
                </c:pt>
                <c:pt idx="3277">
                  <c:v>1331</c:v>
                </c:pt>
                <c:pt idx="3278">
                  <c:v>1332</c:v>
                </c:pt>
                <c:pt idx="3279">
                  <c:v>1333</c:v>
                </c:pt>
                <c:pt idx="3280">
                  <c:v>1334</c:v>
                </c:pt>
                <c:pt idx="3281">
                  <c:v>1335</c:v>
                </c:pt>
                <c:pt idx="3282">
                  <c:v>1335</c:v>
                </c:pt>
                <c:pt idx="3283">
                  <c:v>1335</c:v>
                </c:pt>
                <c:pt idx="3284">
                  <c:v>1336</c:v>
                </c:pt>
                <c:pt idx="3285">
                  <c:v>1337</c:v>
                </c:pt>
                <c:pt idx="3286">
                  <c:v>1337</c:v>
                </c:pt>
                <c:pt idx="3287">
                  <c:v>1337</c:v>
                </c:pt>
                <c:pt idx="3288">
                  <c:v>1338</c:v>
                </c:pt>
                <c:pt idx="3289">
                  <c:v>1339</c:v>
                </c:pt>
                <c:pt idx="3290">
                  <c:v>1340</c:v>
                </c:pt>
                <c:pt idx="3291">
                  <c:v>1341</c:v>
                </c:pt>
                <c:pt idx="3292">
                  <c:v>1342</c:v>
                </c:pt>
                <c:pt idx="3293">
                  <c:v>1343</c:v>
                </c:pt>
                <c:pt idx="3294">
                  <c:v>1344</c:v>
                </c:pt>
                <c:pt idx="3295">
                  <c:v>1345</c:v>
                </c:pt>
                <c:pt idx="3296">
                  <c:v>1345</c:v>
                </c:pt>
                <c:pt idx="3297">
                  <c:v>1346</c:v>
                </c:pt>
                <c:pt idx="3298">
                  <c:v>1347</c:v>
                </c:pt>
                <c:pt idx="3299">
                  <c:v>1348</c:v>
                </c:pt>
                <c:pt idx="3300">
                  <c:v>1349</c:v>
                </c:pt>
                <c:pt idx="3301">
                  <c:v>1350</c:v>
                </c:pt>
                <c:pt idx="3302">
                  <c:v>1351</c:v>
                </c:pt>
                <c:pt idx="3303">
                  <c:v>1352</c:v>
                </c:pt>
                <c:pt idx="3304">
                  <c:v>1353</c:v>
                </c:pt>
                <c:pt idx="3305">
                  <c:v>1354</c:v>
                </c:pt>
                <c:pt idx="3306">
                  <c:v>1355</c:v>
                </c:pt>
                <c:pt idx="3307">
                  <c:v>1356</c:v>
                </c:pt>
                <c:pt idx="3308">
                  <c:v>1357</c:v>
                </c:pt>
                <c:pt idx="3309">
                  <c:v>1358</c:v>
                </c:pt>
                <c:pt idx="3310">
                  <c:v>1359</c:v>
                </c:pt>
                <c:pt idx="3311">
                  <c:v>1359</c:v>
                </c:pt>
                <c:pt idx="3312">
                  <c:v>1360</c:v>
                </c:pt>
                <c:pt idx="3313">
                  <c:v>1360</c:v>
                </c:pt>
                <c:pt idx="3314">
                  <c:v>1360</c:v>
                </c:pt>
                <c:pt idx="3315">
                  <c:v>1360</c:v>
                </c:pt>
                <c:pt idx="3316">
                  <c:v>1360</c:v>
                </c:pt>
                <c:pt idx="3317">
                  <c:v>1361</c:v>
                </c:pt>
                <c:pt idx="3318">
                  <c:v>1361</c:v>
                </c:pt>
                <c:pt idx="3319">
                  <c:v>1361</c:v>
                </c:pt>
                <c:pt idx="3320">
                  <c:v>1361</c:v>
                </c:pt>
                <c:pt idx="3321">
                  <c:v>1362</c:v>
                </c:pt>
                <c:pt idx="3322">
                  <c:v>1363</c:v>
                </c:pt>
                <c:pt idx="3323">
                  <c:v>1363</c:v>
                </c:pt>
                <c:pt idx="3324">
                  <c:v>1363</c:v>
                </c:pt>
                <c:pt idx="3325">
                  <c:v>1364</c:v>
                </c:pt>
                <c:pt idx="3326">
                  <c:v>1364</c:v>
                </c:pt>
                <c:pt idx="3327">
                  <c:v>1364</c:v>
                </c:pt>
                <c:pt idx="3328">
                  <c:v>1364</c:v>
                </c:pt>
                <c:pt idx="3329">
                  <c:v>1364</c:v>
                </c:pt>
                <c:pt idx="3330">
                  <c:v>1364</c:v>
                </c:pt>
                <c:pt idx="3331">
                  <c:v>1365</c:v>
                </c:pt>
                <c:pt idx="3332">
                  <c:v>1366</c:v>
                </c:pt>
                <c:pt idx="3333">
                  <c:v>1366</c:v>
                </c:pt>
                <c:pt idx="3334">
                  <c:v>1367</c:v>
                </c:pt>
                <c:pt idx="3335">
                  <c:v>1367</c:v>
                </c:pt>
                <c:pt idx="3336">
                  <c:v>1368</c:v>
                </c:pt>
                <c:pt idx="3337">
                  <c:v>1369</c:v>
                </c:pt>
                <c:pt idx="3338">
                  <c:v>1370</c:v>
                </c:pt>
                <c:pt idx="3339">
                  <c:v>1371</c:v>
                </c:pt>
                <c:pt idx="3340">
                  <c:v>1371</c:v>
                </c:pt>
                <c:pt idx="3341">
                  <c:v>1372</c:v>
                </c:pt>
                <c:pt idx="3342">
                  <c:v>1373</c:v>
                </c:pt>
                <c:pt idx="3343">
                  <c:v>1374</c:v>
                </c:pt>
                <c:pt idx="3344">
                  <c:v>1374</c:v>
                </c:pt>
                <c:pt idx="3345">
                  <c:v>1374</c:v>
                </c:pt>
                <c:pt idx="3346">
                  <c:v>1374</c:v>
                </c:pt>
                <c:pt idx="3347">
                  <c:v>1374</c:v>
                </c:pt>
                <c:pt idx="3348">
                  <c:v>1374</c:v>
                </c:pt>
                <c:pt idx="3349">
                  <c:v>1374</c:v>
                </c:pt>
                <c:pt idx="3350">
                  <c:v>1374</c:v>
                </c:pt>
                <c:pt idx="3351">
                  <c:v>1374</c:v>
                </c:pt>
                <c:pt idx="3352">
                  <c:v>1374</c:v>
                </c:pt>
                <c:pt idx="3353">
                  <c:v>1374</c:v>
                </c:pt>
                <c:pt idx="3354">
                  <c:v>1375</c:v>
                </c:pt>
                <c:pt idx="3355">
                  <c:v>1376</c:v>
                </c:pt>
                <c:pt idx="3356">
                  <c:v>1376</c:v>
                </c:pt>
                <c:pt idx="3357">
                  <c:v>1376</c:v>
                </c:pt>
                <c:pt idx="3358">
                  <c:v>1376</c:v>
                </c:pt>
                <c:pt idx="3359">
                  <c:v>1376</c:v>
                </c:pt>
                <c:pt idx="3360">
                  <c:v>1376</c:v>
                </c:pt>
                <c:pt idx="3361">
                  <c:v>1377</c:v>
                </c:pt>
                <c:pt idx="3362">
                  <c:v>1378</c:v>
                </c:pt>
                <c:pt idx="3363">
                  <c:v>1378</c:v>
                </c:pt>
                <c:pt idx="3364">
                  <c:v>1378</c:v>
                </c:pt>
                <c:pt idx="3365">
                  <c:v>1378</c:v>
                </c:pt>
                <c:pt idx="3366">
                  <c:v>1379</c:v>
                </c:pt>
                <c:pt idx="3367">
                  <c:v>1380</c:v>
                </c:pt>
                <c:pt idx="3368">
                  <c:v>1381</c:v>
                </c:pt>
                <c:pt idx="3369">
                  <c:v>1382</c:v>
                </c:pt>
                <c:pt idx="3370">
                  <c:v>1383</c:v>
                </c:pt>
                <c:pt idx="3371">
                  <c:v>1384</c:v>
                </c:pt>
                <c:pt idx="3372">
                  <c:v>1385</c:v>
                </c:pt>
                <c:pt idx="3373">
                  <c:v>1386</c:v>
                </c:pt>
                <c:pt idx="3374">
                  <c:v>1387</c:v>
                </c:pt>
                <c:pt idx="3375">
                  <c:v>1388</c:v>
                </c:pt>
                <c:pt idx="3376">
                  <c:v>1389</c:v>
                </c:pt>
                <c:pt idx="3377">
                  <c:v>1390</c:v>
                </c:pt>
                <c:pt idx="3378">
                  <c:v>1391</c:v>
                </c:pt>
                <c:pt idx="3379">
                  <c:v>1392</c:v>
                </c:pt>
                <c:pt idx="3380">
                  <c:v>1393</c:v>
                </c:pt>
                <c:pt idx="3381">
                  <c:v>1393</c:v>
                </c:pt>
                <c:pt idx="3382">
                  <c:v>1394</c:v>
                </c:pt>
                <c:pt idx="3383">
                  <c:v>1395</c:v>
                </c:pt>
                <c:pt idx="3384">
                  <c:v>1395</c:v>
                </c:pt>
                <c:pt idx="3385">
                  <c:v>1395</c:v>
                </c:pt>
                <c:pt idx="3386">
                  <c:v>1395</c:v>
                </c:pt>
                <c:pt idx="3387">
                  <c:v>1395</c:v>
                </c:pt>
                <c:pt idx="3388">
                  <c:v>1395</c:v>
                </c:pt>
                <c:pt idx="3389">
                  <c:v>1395</c:v>
                </c:pt>
                <c:pt idx="3390">
                  <c:v>1395</c:v>
                </c:pt>
                <c:pt idx="3391">
                  <c:v>1395</c:v>
                </c:pt>
                <c:pt idx="3392">
                  <c:v>1396</c:v>
                </c:pt>
                <c:pt idx="3393">
                  <c:v>1397</c:v>
                </c:pt>
                <c:pt idx="3394">
                  <c:v>1397</c:v>
                </c:pt>
                <c:pt idx="3395">
                  <c:v>1397</c:v>
                </c:pt>
                <c:pt idx="3396">
                  <c:v>1397</c:v>
                </c:pt>
                <c:pt idx="3397">
                  <c:v>1397</c:v>
                </c:pt>
                <c:pt idx="3398">
                  <c:v>1398</c:v>
                </c:pt>
                <c:pt idx="3399">
                  <c:v>1399</c:v>
                </c:pt>
                <c:pt idx="3400">
                  <c:v>1400</c:v>
                </c:pt>
                <c:pt idx="3401">
                  <c:v>1401</c:v>
                </c:pt>
                <c:pt idx="3402">
                  <c:v>1402</c:v>
                </c:pt>
                <c:pt idx="3403">
                  <c:v>1403</c:v>
                </c:pt>
                <c:pt idx="3404">
                  <c:v>1404</c:v>
                </c:pt>
                <c:pt idx="3405">
                  <c:v>1405</c:v>
                </c:pt>
                <c:pt idx="3406">
                  <c:v>1406</c:v>
                </c:pt>
                <c:pt idx="3407">
                  <c:v>1407</c:v>
                </c:pt>
                <c:pt idx="3408">
                  <c:v>1407</c:v>
                </c:pt>
                <c:pt idx="3409">
                  <c:v>1407</c:v>
                </c:pt>
                <c:pt idx="3410">
                  <c:v>1408</c:v>
                </c:pt>
                <c:pt idx="3411">
                  <c:v>1409</c:v>
                </c:pt>
                <c:pt idx="3412">
                  <c:v>1410</c:v>
                </c:pt>
                <c:pt idx="3413">
                  <c:v>1411</c:v>
                </c:pt>
                <c:pt idx="3414">
                  <c:v>1411</c:v>
                </c:pt>
                <c:pt idx="3415">
                  <c:v>1411</c:v>
                </c:pt>
                <c:pt idx="3416">
                  <c:v>1411</c:v>
                </c:pt>
                <c:pt idx="3417">
                  <c:v>1411</c:v>
                </c:pt>
                <c:pt idx="3418">
                  <c:v>1411</c:v>
                </c:pt>
                <c:pt idx="3419">
                  <c:v>1411</c:v>
                </c:pt>
                <c:pt idx="3420">
                  <c:v>1411</c:v>
                </c:pt>
                <c:pt idx="3421">
                  <c:v>1412</c:v>
                </c:pt>
                <c:pt idx="3422">
                  <c:v>1413</c:v>
                </c:pt>
                <c:pt idx="3423">
                  <c:v>1414</c:v>
                </c:pt>
                <c:pt idx="3424">
                  <c:v>1414</c:v>
                </c:pt>
                <c:pt idx="3425">
                  <c:v>1415</c:v>
                </c:pt>
                <c:pt idx="3426">
                  <c:v>1415</c:v>
                </c:pt>
                <c:pt idx="3427">
                  <c:v>1415</c:v>
                </c:pt>
                <c:pt idx="3428">
                  <c:v>1416</c:v>
                </c:pt>
                <c:pt idx="3429">
                  <c:v>1417</c:v>
                </c:pt>
                <c:pt idx="3430">
                  <c:v>1417</c:v>
                </c:pt>
                <c:pt idx="3431">
                  <c:v>1417</c:v>
                </c:pt>
                <c:pt idx="3432">
                  <c:v>1417</c:v>
                </c:pt>
                <c:pt idx="3433">
                  <c:v>1417</c:v>
                </c:pt>
                <c:pt idx="3434">
                  <c:v>1417</c:v>
                </c:pt>
                <c:pt idx="3435">
                  <c:v>1417</c:v>
                </c:pt>
                <c:pt idx="3436">
                  <c:v>1417</c:v>
                </c:pt>
                <c:pt idx="3437">
                  <c:v>1417</c:v>
                </c:pt>
                <c:pt idx="3438">
                  <c:v>1417</c:v>
                </c:pt>
                <c:pt idx="3439">
                  <c:v>1417</c:v>
                </c:pt>
                <c:pt idx="3440">
                  <c:v>1417</c:v>
                </c:pt>
                <c:pt idx="3441">
                  <c:v>1418</c:v>
                </c:pt>
                <c:pt idx="3442">
                  <c:v>1418</c:v>
                </c:pt>
                <c:pt idx="3443">
                  <c:v>1419</c:v>
                </c:pt>
                <c:pt idx="3444">
                  <c:v>1420</c:v>
                </c:pt>
                <c:pt idx="3445">
                  <c:v>1420</c:v>
                </c:pt>
                <c:pt idx="3446">
                  <c:v>1420</c:v>
                </c:pt>
                <c:pt idx="3447">
                  <c:v>1421</c:v>
                </c:pt>
                <c:pt idx="3448">
                  <c:v>1422</c:v>
                </c:pt>
                <c:pt idx="3449">
                  <c:v>1423</c:v>
                </c:pt>
                <c:pt idx="3450">
                  <c:v>1423</c:v>
                </c:pt>
                <c:pt idx="3451">
                  <c:v>1424</c:v>
                </c:pt>
                <c:pt idx="3452">
                  <c:v>1424</c:v>
                </c:pt>
                <c:pt idx="3453">
                  <c:v>1425</c:v>
                </c:pt>
                <c:pt idx="3454">
                  <c:v>1425</c:v>
                </c:pt>
                <c:pt idx="3455">
                  <c:v>1425</c:v>
                </c:pt>
                <c:pt idx="3456">
                  <c:v>1425</c:v>
                </c:pt>
                <c:pt idx="3457">
                  <c:v>1425</c:v>
                </c:pt>
                <c:pt idx="3458">
                  <c:v>1426</c:v>
                </c:pt>
                <c:pt idx="3459">
                  <c:v>1426</c:v>
                </c:pt>
                <c:pt idx="3460">
                  <c:v>1427</c:v>
                </c:pt>
                <c:pt idx="3461">
                  <c:v>1428</c:v>
                </c:pt>
                <c:pt idx="3462">
                  <c:v>1428</c:v>
                </c:pt>
                <c:pt idx="3463">
                  <c:v>1429</c:v>
                </c:pt>
                <c:pt idx="3464">
                  <c:v>1430</c:v>
                </c:pt>
                <c:pt idx="3465">
                  <c:v>1431</c:v>
                </c:pt>
                <c:pt idx="3466">
                  <c:v>1432</c:v>
                </c:pt>
                <c:pt idx="3467">
                  <c:v>1432</c:v>
                </c:pt>
                <c:pt idx="3468">
                  <c:v>1432</c:v>
                </c:pt>
                <c:pt idx="3469">
                  <c:v>1432</c:v>
                </c:pt>
                <c:pt idx="3470">
                  <c:v>1432</c:v>
                </c:pt>
                <c:pt idx="3471">
                  <c:v>1433</c:v>
                </c:pt>
                <c:pt idx="3472">
                  <c:v>1433</c:v>
                </c:pt>
                <c:pt idx="3473">
                  <c:v>1434</c:v>
                </c:pt>
                <c:pt idx="3474">
                  <c:v>1435</c:v>
                </c:pt>
                <c:pt idx="3475">
                  <c:v>1436</c:v>
                </c:pt>
                <c:pt idx="3476">
                  <c:v>1437</c:v>
                </c:pt>
                <c:pt idx="3477">
                  <c:v>1437</c:v>
                </c:pt>
                <c:pt idx="3478">
                  <c:v>1437</c:v>
                </c:pt>
                <c:pt idx="3479">
                  <c:v>1437</c:v>
                </c:pt>
                <c:pt idx="3480">
                  <c:v>1438</c:v>
                </c:pt>
                <c:pt idx="3481">
                  <c:v>1439</c:v>
                </c:pt>
                <c:pt idx="3482">
                  <c:v>1440</c:v>
                </c:pt>
                <c:pt idx="3483">
                  <c:v>1441</c:v>
                </c:pt>
                <c:pt idx="3484">
                  <c:v>1442</c:v>
                </c:pt>
                <c:pt idx="3485">
                  <c:v>1443</c:v>
                </c:pt>
                <c:pt idx="3486">
                  <c:v>1444</c:v>
                </c:pt>
                <c:pt idx="3487">
                  <c:v>1445</c:v>
                </c:pt>
                <c:pt idx="3488">
                  <c:v>1446</c:v>
                </c:pt>
                <c:pt idx="3489">
                  <c:v>1447</c:v>
                </c:pt>
                <c:pt idx="3490">
                  <c:v>1448</c:v>
                </c:pt>
                <c:pt idx="3491">
                  <c:v>1449</c:v>
                </c:pt>
                <c:pt idx="3492">
                  <c:v>1450</c:v>
                </c:pt>
                <c:pt idx="3493">
                  <c:v>1451</c:v>
                </c:pt>
                <c:pt idx="3494">
                  <c:v>1452</c:v>
                </c:pt>
                <c:pt idx="3495">
                  <c:v>1453</c:v>
                </c:pt>
                <c:pt idx="3496">
                  <c:v>1454</c:v>
                </c:pt>
                <c:pt idx="3497">
                  <c:v>1455</c:v>
                </c:pt>
                <c:pt idx="3498">
                  <c:v>1455</c:v>
                </c:pt>
                <c:pt idx="3499">
                  <c:v>1455</c:v>
                </c:pt>
                <c:pt idx="3500">
                  <c:v>1456</c:v>
                </c:pt>
                <c:pt idx="3501">
                  <c:v>1457</c:v>
                </c:pt>
                <c:pt idx="3502">
                  <c:v>1458</c:v>
                </c:pt>
                <c:pt idx="3503">
                  <c:v>1459</c:v>
                </c:pt>
                <c:pt idx="3504">
                  <c:v>1460</c:v>
                </c:pt>
                <c:pt idx="3505">
                  <c:v>1460</c:v>
                </c:pt>
                <c:pt idx="3506">
                  <c:v>1461</c:v>
                </c:pt>
                <c:pt idx="3507">
                  <c:v>1462</c:v>
                </c:pt>
                <c:pt idx="3508">
                  <c:v>1462</c:v>
                </c:pt>
                <c:pt idx="3509">
                  <c:v>1463</c:v>
                </c:pt>
                <c:pt idx="3510">
                  <c:v>1463</c:v>
                </c:pt>
                <c:pt idx="3511">
                  <c:v>1464</c:v>
                </c:pt>
                <c:pt idx="3512">
                  <c:v>1464</c:v>
                </c:pt>
                <c:pt idx="3513">
                  <c:v>1465</c:v>
                </c:pt>
                <c:pt idx="3514">
                  <c:v>1466</c:v>
                </c:pt>
                <c:pt idx="3515">
                  <c:v>1467</c:v>
                </c:pt>
                <c:pt idx="3516">
                  <c:v>1468</c:v>
                </c:pt>
                <c:pt idx="3517">
                  <c:v>1469</c:v>
                </c:pt>
                <c:pt idx="3518">
                  <c:v>1470</c:v>
                </c:pt>
                <c:pt idx="3519">
                  <c:v>1470</c:v>
                </c:pt>
                <c:pt idx="3520">
                  <c:v>1470</c:v>
                </c:pt>
                <c:pt idx="3521">
                  <c:v>1470</c:v>
                </c:pt>
                <c:pt idx="3522">
                  <c:v>1471</c:v>
                </c:pt>
                <c:pt idx="3523">
                  <c:v>1471</c:v>
                </c:pt>
                <c:pt idx="3524">
                  <c:v>1471</c:v>
                </c:pt>
                <c:pt idx="3525">
                  <c:v>1471</c:v>
                </c:pt>
                <c:pt idx="3526">
                  <c:v>1471</c:v>
                </c:pt>
                <c:pt idx="3527">
                  <c:v>1471</c:v>
                </c:pt>
                <c:pt idx="3528">
                  <c:v>1472</c:v>
                </c:pt>
                <c:pt idx="3529">
                  <c:v>1472</c:v>
                </c:pt>
                <c:pt idx="3530">
                  <c:v>1473</c:v>
                </c:pt>
                <c:pt idx="3531">
                  <c:v>1473</c:v>
                </c:pt>
                <c:pt idx="3532">
                  <c:v>1473</c:v>
                </c:pt>
                <c:pt idx="3533">
                  <c:v>1473</c:v>
                </c:pt>
                <c:pt idx="3534">
                  <c:v>1474</c:v>
                </c:pt>
                <c:pt idx="3535">
                  <c:v>1474</c:v>
                </c:pt>
                <c:pt idx="3536">
                  <c:v>1474</c:v>
                </c:pt>
                <c:pt idx="3537">
                  <c:v>1474</c:v>
                </c:pt>
                <c:pt idx="3538">
                  <c:v>1474</c:v>
                </c:pt>
                <c:pt idx="3539">
                  <c:v>1474</c:v>
                </c:pt>
                <c:pt idx="3540">
                  <c:v>1475</c:v>
                </c:pt>
                <c:pt idx="3541">
                  <c:v>1475</c:v>
                </c:pt>
                <c:pt idx="3542">
                  <c:v>1475</c:v>
                </c:pt>
                <c:pt idx="3543">
                  <c:v>1475</c:v>
                </c:pt>
                <c:pt idx="3544">
                  <c:v>1476</c:v>
                </c:pt>
                <c:pt idx="3545">
                  <c:v>1477</c:v>
                </c:pt>
                <c:pt idx="3546">
                  <c:v>1478</c:v>
                </c:pt>
                <c:pt idx="3547">
                  <c:v>1478</c:v>
                </c:pt>
                <c:pt idx="3548">
                  <c:v>1479</c:v>
                </c:pt>
                <c:pt idx="3549">
                  <c:v>1480</c:v>
                </c:pt>
                <c:pt idx="3550">
                  <c:v>1480</c:v>
                </c:pt>
                <c:pt idx="3551">
                  <c:v>1480</c:v>
                </c:pt>
                <c:pt idx="3552">
                  <c:v>1481</c:v>
                </c:pt>
                <c:pt idx="3553">
                  <c:v>1481</c:v>
                </c:pt>
                <c:pt idx="3554">
                  <c:v>1482</c:v>
                </c:pt>
                <c:pt idx="3555">
                  <c:v>1483</c:v>
                </c:pt>
                <c:pt idx="3556">
                  <c:v>1484</c:v>
                </c:pt>
                <c:pt idx="3557">
                  <c:v>1484</c:v>
                </c:pt>
                <c:pt idx="3558">
                  <c:v>1484</c:v>
                </c:pt>
                <c:pt idx="3559">
                  <c:v>1484</c:v>
                </c:pt>
                <c:pt idx="3560">
                  <c:v>1484</c:v>
                </c:pt>
                <c:pt idx="3561">
                  <c:v>1484</c:v>
                </c:pt>
                <c:pt idx="3562">
                  <c:v>1484</c:v>
                </c:pt>
                <c:pt idx="3563">
                  <c:v>1484</c:v>
                </c:pt>
                <c:pt idx="3564">
                  <c:v>1484</c:v>
                </c:pt>
                <c:pt idx="3565">
                  <c:v>1484</c:v>
                </c:pt>
                <c:pt idx="3566">
                  <c:v>1484</c:v>
                </c:pt>
                <c:pt idx="3567">
                  <c:v>1484</c:v>
                </c:pt>
                <c:pt idx="3568">
                  <c:v>1484</c:v>
                </c:pt>
                <c:pt idx="3569">
                  <c:v>1484</c:v>
                </c:pt>
                <c:pt idx="3570">
                  <c:v>1485</c:v>
                </c:pt>
                <c:pt idx="3571">
                  <c:v>1486</c:v>
                </c:pt>
                <c:pt idx="3572">
                  <c:v>1487</c:v>
                </c:pt>
                <c:pt idx="3573">
                  <c:v>1488</c:v>
                </c:pt>
                <c:pt idx="3574">
                  <c:v>1488</c:v>
                </c:pt>
                <c:pt idx="3575">
                  <c:v>1488</c:v>
                </c:pt>
                <c:pt idx="3576">
                  <c:v>1488</c:v>
                </c:pt>
                <c:pt idx="3577">
                  <c:v>1488</c:v>
                </c:pt>
                <c:pt idx="3578">
                  <c:v>1489</c:v>
                </c:pt>
                <c:pt idx="3579">
                  <c:v>1489</c:v>
                </c:pt>
                <c:pt idx="3580">
                  <c:v>1489</c:v>
                </c:pt>
                <c:pt idx="3581">
                  <c:v>1489</c:v>
                </c:pt>
                <c:pt idx="3582">
                  <c:v>1489</c:v>
                </c:pt>
                <c:pt idx="3583">
                  <c:v>1489</c:v>
                </c:pt>
                <c:pt idx="3584">
                  <c:v>1489</c:v>
                </c:pt>
                <c:pt idx="3585">
                  <c:v>1490</c:v>
                </c:pt>
                <c:pt idx="3586">
                  <c:v>1491</c:v>
                </c:pt>
                <c:pt idx="3587">
                  <c:v>1491</c:v>
                </c:pt>
                <c:pt idx="3588">
                  <c:v>1491</c:v>
                </c:pt>
                <c:pt idx="3589">
                  <c:v>1491</c:v>
                </c:pt>
                <c:pt idx="3590">
                  <c:v>1491</c:v>
                </c:pt>
                <c:pt idx="3591">
                  <c:v>1491</c:v>
                </c:pt>
                <c:pt idx="3592">
                  <c:v>1491</c:v>
                </c:pt>
                <c:pt idx="3593">
                  <c:v>1491</c:v>
                </c:pt>
                <c:pt idx="3594">
                  <c:v>1491</c:v>
                </c:pt>
                <c:pt idx="3595">
                  <c:v>1491</c:v>
                </c:pt>
                <c:pt idx="3596">
                  <c:v>1491</c:v>
                </c:pt>
                <c:pt idx="3597">
                  <c:v>1491</c:v>
                </c:pt>
                <c:pt idx="3598">
                  <c:v>1491</c:v>
                </c:pt>
                <c:pt idx="3599">
                  <c:v>1491</c:v>
                </c:pt>
                <c:pt idx="3600">
                  <c:v>1491</c:v>
                </c:pt>
                <c:pt idx="3601">
                  <c:v>1491</c:v>
                </c:pt>
                <c:pt idx="3602">
                  <c:v>1491</c:v>
                </c:pt>
                <c:pt idx="3603">
                  <c:v>1491</c:v>
                </c:pt>
                <c:pt idx="3604">
                  <c:v>1491</c:v>
                </c:pt>
                <c:pt idx="3605">
                  <c:v>1492</c:v>
                </c:pt>
                <c:pt idx="3606">
                  <c:v>1492</c:v>
                </c:pt>
                <c:pt idx="3607">
                  <c:v>1492</c:v>
                </c:pt>
                <c:pt idx="3608">
                  <c:v>1492</c:v>
                </c:pt>
                <c:pt idx="3609">
                  <c:v>1492</c:v>
                </c:pt>
                <c:pt idx="3610">
                  <c:v>1492</c:v>
                </c:pt>
                <c:pt idx="3611">
                  <c:v>1493</c:v>
                </c:pt>
                <c:pt idx="3612">
                  <c:v>1493</c:v>
                </c:pt>
                <c:pt idx="3613">
                  <c:v>1494</c:v>
                </c:pt>
                <c:pt idx="3614">
                  <c:v>1494</c:v>
                </c:pt>
                <c:pt idx="3615">
                  <c:v>1494</c:v>
                </c:pt>
                <c:pt idx="3616">
                  <c:v>1494</c:v>
                </c:pt>
                <c:pt idx="3617">
                  <c:v>1494</c:v>
                </c:pt>
                <c:pt idx="3618">
                  <c:v>1494</c:v>
                </c:pt>
                <c:pt idx="3619">
                  <c:v>1494</c:v>
                </c:pt>
                <c:pt idx="3620">
                  <c:v>1494</c:v>
                </c:pt>
                <c:pt idx="3621">
                  <c:v>1494</c:v>
                </c:pt>
                <c:pt idx="3622">
                  <c:v>1494</c:v>
                </c:pt>
                <c:pt idx="3623">
                  <c:v>1495</c:v>
                </c:pt>
                <c:pt idx="3624">
                  <c:v>1496</c:v>
                </c:pt>
                <c:pt idx="3625">
                  <c:v>1497</c:v>
                </c:pt>
                <c:pt idx="3626">
                  <c:v>1498</c:v>
                </c:pt>
                <c:pt idx="3627">
                  <c:v>1499</c:v>
                </c:pt>
                <c:pt idx="3628">
                  <c:v>1500</c:v>
                </c:pt>
                <c:pt idx="3629">
                  <c:v>1500</c:v>
                </c:pt>
                <c:pt idx="3630">
                  <c:v>1500</c:v>
                </c:pt>
                <c:pt idx="3631">
                  <c:v>1500</c:v>
                </c:pt>
                <c:pt idx="3632">
                  <c:v>1500</c:v>
                </c:pt>
                <c:pt idx="3633">
                  <c:v>1500</c:v>
                </c:pt>
                <c:pt idx="3634">
                  <c:v>1500</c:v>
                </c:pt>
                <c:pt idx="3635">
                  <c:v>1501</c:v>
                </c:pt>
                <c:pt idx="3636">
                  <c:v>1502</c:v>
                </c:pt>
                <c:pt idx="3637">
                  <c:v>1502</c:v>
                </c:pt>
                <c:pt idx="3638">
                  <c:v>1502</c:v>
                </c:pt>
                <c:pt idx="3639">
                  <c:v>1502</c:v>
                </c:pt>
                <c:pt idx="3640">
                  <c:v>1503</c:v>
                </c:pt>
                <c:pt idx="3641">
                  <c:v>1504</c:v>
                </c:pt>
                <c:pt idx="3642">
                  <c:v>1504</c:v>
                </c:pt>
                <c:pt idx="3643">
                  <c:v>1504</c:v>
                </c:pt>
                <c:pt idx="3644">
                  <c:v>1504</c:v>
                </c:pt>
                <c:pt idx="3645">
                  <c:v>1505</c:v>
                </c:pt>
                <c:pt idx="3646">
                  <c:v>1506</c:v>
                </c:pt>
                <c:pt idx="3647">
                  <c:v>1507</c:v>
                </c:pt>
                <c:pt idx="3648">
                  <c:v>1508</c:v>
                </c:pt>
                <c:pt idx="3649">
                  <c:v>1509</c:v>
                </c:pt>
                <c:pt idx="3650">
                  <c:v>1510</c:v>
                </c:pt>
                <c:pt idx="3651">
                  <c:v>1510</c:v>
                </c:pt>
                <c:pt idx="3652">
                  <c:v>1510</c:v>
                </c:pt>
                <c:pt idx="3653">
                  <c:v>1511</c:v>
                </c:pt>
                <c:pt idx="3654">
                  <c:v>1512</c:v>
                </c:pt>
                <c:pt idx="3655">
                  <c:v>1513</c:v>
                </c:pt>
                <c:pt idx="3656">
                  <c:v>1513</c:v>
                </c:pt>
                <c:pt idx="3657">
                  <c:v>1514</c:v>
                </c:pt>
                <c:pt idx="3658">
                  <c:v>1514</c:v>
                </c:pt>
                <c:pt idx="3659">
                  <c:v>1515</c:v>
                </c:pt>
                <c:pt idx="3660">
                  <c:v>1516</c:v>
                </c:pt>
                <c:pt idx="3661">
                  <c:v>1517</c:v>
                </c:pt>
                <c:pt idx="3662">
                  <c:v>1518</c:v>
                </c:pt>
                <c:pt idx="3663">
                  <c:v>1519</c:v>
                </c:pt>
                <c:pt idx="3664">
                  <c:v>1519</c:v>
                </c:pt>
                <c:pt idx="3665">
                  <c:v>1520</c:v>
                </c:pt>
                <c:pt idx="3666">
                  <c:v>1521</c:v>
                </c:pt>
                <c:pt idx="3667">
                  <c:v>1521</c:v>
                </c:pt>
                <c:pt idx="3668">
                  <c:v>1521</c:v>
                </c:pt>
                <c:pt idx="3669">
                  <c:v>1521</c:v>
                </c:pt>
                <c:pt idx="3670">
                  <c:v>1522</c:v>
                </c:pt>
                <c:pt idx="3671">
                  <c:v>1523</c:v>
                </c:pt>
                <c:pt idx="3672">
                  <c:v>1524</c:v>
                </c:pt>
                <c:pt idx="3673">
                  <c:v>1524</c:v>
                </c:pt>
                <c:pt idx="3674">
                  <c:v>1524</c:v>
                </c:pt>
                <c:pt idx="3675">
                  <c:v>1525</c:v>
                </c:pt>
                <c:pt idx="3676">
                  <c:v>1526</c:v>
                </c:pt>
                <c:pt idx="3677">
                  <c:v>1527</c:v>
                </c:pt>
                <c:pt idx="3678">
                  <c:v>1528</c:v>
                </c:pt>
                <c:pt idx="3679">
                  <c:v>1529</c:v>
                </c:pt>
                <c:pt idx="3680">
                  <c:v>1530</c:v>
                </c:pt>
                <c:pt idx="3681">
                  <c:v>1531</c:v>
                </c:pt>
                <c:pt idx="3682">
                  <c:v>1532</c:v>
                </c:pt>
                <c:pt idx="3683">
                  <c:v>1533</c:v>
                </c:pt>
                <c:pt idx="3684">
                  <c:v>1534</c:v>
                </c:pt>
                <c:pt idx="3685">
                  <c:v>1534</c:v>
                </c:pt>
                <c:pt idx="3686">
                  <c:v>1535</c:v>
                </c:pt>
                <c:pt idx="3687">
                  <c:v>1536</c:v>
                </c:pt>
                <c:pt idx="3688">
                  <c:v>1536</c:v>
                </c:pt>
                <c:pt idx="3689">
                  <c:v>1536</c:v>
                </c:pt>
                <c:pt idx="3690">
                  <c:v>1536</c:v>
                </c:pt>
                <c:pt idx="3691">
                  <c:v>1536</c:v>
                </c:pt>
                <c:pt idx="3692">
                  <c:v>1537</c:v>
                </c:pt>
                <c:pt idx="3693">
                  <c:v>1538</c:v>
                </c:pt>
                <c:pt idx="3694">
                  <c:v>1538</c:v>
                </c:pt>
                <c:pt idx="3695">
                  <c:v>1538</c:v>
                </c:pt>
                <c:pt idx="3696">
                  <c:v>1539</c:v>
                </c:pt>
                <c:pt idx="3697">
                  <c:v>1540</c:v>
                </c:pt>
                <c:pt idx="3698">
                  <c:v>1541</c:v>
                </c:pt>
                <c:pt idx="3699">
                  <c:v>1542</c:v>
                </c:pt>
                <c:pt idx="3700">
                  <c:v>1543</c:v>
                </c:pt>
                <c:pt idx="3701">
                  <c:v>1544</c:v>
                </c:pt>
                <c:pt idx="3702">
                  <c:v>1545</c:v>
                </c:pt>
                <c:pt idx="3703">
                  <c:v>1546</c:v>
                </c:pt>
                <c:pt idx="3704">
                  <c:v>1547</c:v>
                </c:pt>
                <c:pt idx="3705">
                  <c:v>1548</c:v>
                </c:pt>
                <c:pt idx="3706">
                  <c:v>1548</c:v>
                </c:pt>
                <c:pt idx="3707">
                  <c:v>1549</c:v>
                </c:pt>
                <c:pt idx="3708">
                  <c:v>1549</c:v>
                </c:pt>
                <c:pt idx="3709">
                  <c:v>1549</c:v>
                </c:pt>
                <c:pt idx="3710">
                  <c:v>1549</c:v>
                </c:pt>
                <c:pt idx="3711">
                  <c:v>1549</c:v>
                </c:pt>
                <c:pt idx="3712">
                  <c:v>1550</c:v>
                </c:pt>
                <c:pt idx="3713">
                  <c:v>1551</c:v>
                </c:pt>
                <c:pt idx="3714">
                  <c:v>1551</c:v>
                </c:pt>
                <c:pt idx="3715">
                  <c:v>1552</c:v>
                </c:pt>
                <c:pt idx="3716">
                  <c:v>1552</c:v>
                </c:pt>
                <c:pt idx="3717">
                  <c:v>1553</c:v>
                </c:pt>
                <c:pt idx="3718">
                  <c:v>1554</c:v>
                </c:pt>
                <c:pt idx="3719">
                  <c:v>1555</c:v>
                </c:pt>
                <c:pt idx="3720">
                  <c:v>1556</c:v>
                </c:pt>
                <c:pt idx="3721">
                  <c:v>1557</c:v>
                </c:pt>
                <c:pt idx="3722">
                  <c:v>1557</c:v>
                </c:pt>
                <c:pt idx="3723">
                  <c:v>1557</c:v>
                </c:pt>
                <c:pt idx="3724">
                  <c:v>1558</c:v>
                </c:pt>
                <c:pt idx="3725">
                  <c:v>1559</c:v>
                </c:pt>
                <c:pt idx="3726">
                  <c:v>1560</c:v>
                </c:pt>
                <c:pt idx="3727">
                  <c:v>1561</c:v>
                </c:pt>
                <c:pt idx="3728">
                  <c:v>1562</c:v>
                </c:pt>
                <c:pt idx="3729">
                  <c:v>1562</c:v>
                </c:pt>
                <c:pt idx="3730">
                  <c:v>1563</c:v>
                </c:pt>
                <c:pt idx="3731">
                  <c:v>1564</c:v>
                </c:pt>
                <c:pt idx="3732">
                  <c:v>1565</c:v>
                </c:pt>
                <c:pt idx="3733">
                  <c:v>1566</c:v>
                </c:pt>
                <c:pt idx="3734">
                  <c:v>1567</c:v>
                </c:pt>
                <c:pt idx="3735">
                  <c:v>1568</c:v>
                </c:pt>
                <c:pt idx="3736">
                  <c:v>1569</c:v>
                </c:pt>
                <c:pt idx="3737">
                  <c:v>1570</c:v>
                </c:pt>
                <c:pt idx="3738">
                  <c:v>1571</c:v>
                </c:pt>
                <c:pt idx="3739">
                  <c:v>1571</c:v>
                </c:pt>
                <c:pt idx="3740">
                  <c:v>1572</c:v>
                </c:pt>
                <c:pt idx="3741">
                  <c:v>1573</c:v>
                </c:pt>
                <c:pt idx="3742">
                  <c:v>1574</c:v>
                </c:pt>
                <c:pt idx="3743">
                  <c:v>1575</c:v>
                </c:pt>
                <c:pt idx="3744">
                  <c:v>1576</c:v>
                </c:pt>
                <c:pt idx="3745">
                  <c:v>1576</c:v>
                </c:pt>
                <c:pt idx="3746">
                  <c:v>1576</c:v>
                </c:pt>
                <c:pt idx="3747">
                  <c:v>1576</c:v>
                </c:pt>
                <c:pt idx="3748">
                  <c:v>1576</c:v>
                </c:pt>
                <c:pt idx="3749">
                  <c:v>1576</c:v>
                </c:pt>
                <c:pt idx="3750">
                  <c:v>1576</c:v>
                </c:pt>
                <c:pt idx="3751">
                  <c:v>1576</c:v>
                </c:pt>
                <c:pt idx="3752">
                  <c:v>1576</c:v>
                </c:pt>
                <c:pt idx="3753">
                  <c:v>1576</c:v>
                </c:pt>
                <c:pt idx="3754">
                  <c:v>1576</c:v>
                </c:pt>
                <c:pt idx="3755">
                  <c:v>1577</c:v>
                </c:pt>
                <c:pt idx="3756">
                  <c:v>1578</c:v>
                </c:pt>
                <c:pt idx="3757">
                  <c:v>1579</c:v>
                </c:pt>
                <c:pt idx="3758">
                  <c:v>1580</c:v>
                </c:pt>
                <c:pt idx="3759">
                  <c:v>1580</c:v>
                </c:pt>
                <c:pt idx="3760">
                  <c:v>1581</c:v>
                </c:pt>
                <c:pt idx="3761">
                  <c:v>1581</c:v>
                </c:pt>
                <c:pt idx="3762">
                  <c:v>1582</c:v>
                </c:pt>
                <c:pt idx="3763">
                  <c:v>1583</c:v>
                </c:pt>
                <c:pt idx="3764">
                  <c:v>1584</c:v>
                </c:pt>
                <c:pt idx="3765">
                  <c:v>1585</c:v>
                </c:pt>
                <c:pt idx="3766">
                  <c:v>1586</c:v>
                </c:pt>
                <c:pt idx="3767">
                  <c:v>1586</c:v>
                </c:pt>
                <c:pt idx="3768">
                  <c:v>1587</c:v>
                </c:pt>
                <c:pt idx="3769">
                  <c:v>1587</c:v>
                </c:pt>
                <c:pt idx="3770">
                  <c:v>1587</c:v>
                </c:pt>
                <c:pt idx="3771">
                  <c:v>1587</c:v>
                </c:pt>
                <c:pt idx="3772">
                  <c:v>1587</c:v>
                </c:pt>
                <c:pt idx="3773">
                  <c:v>1587</c:v>
                </c:pt>
                <c:pt idx="3774">
                  <c:v>1587</c:v>
                </c:pt>
                <c:pt idx="3775">
                  <c:v>1587</c:v>
                </c:pt>
                <c:pt idx="3776">
                  <c:v>1587</c:v>
                </c:pt>
                <c:pt idx="3777">
                  <c:v>1587</c:v>
                </c:pt>
                <c:pt idx="3778">
                  <c:v>1587</c:v>
                </c:pt>
                <c:pt idx="3779">
                  <c:v>1588</c:v>
                </c:pt>
                <c:pt idx="3780">
                  <c:v>1589</c:v>
                </c:pt>
                <c:pt idx="3781">
                  <c:v>1590</c:v>
                </c:pt>
                <c:pt idx="3782">
                  <c:v>1591</c:v>
                </c:pt>
                <c:pt idx="3783">
                  <c:v>1591</c:v>
                </c:pt>
                <c:pt idx="3784">
                  <c:v>1591</c:v>
                </c:pt>
                <c:pt idx="3785">
                  <c:v>1592</c:v>
                </c:pt>
                <c:pt idx="3786">
                  <c:v>1593</c:v>
                </c:pt>
                <c:pt idx="3787">
                  <c:v>1594</c:v>
                </c:pt>
                <c:pt idx="3788">
                  <c:v>1594</c:v>
                </c:pt>
                <c:pt idx="3789">
                  <c:v>1594</c:v>
                </c:pt>
                <c:pt idx="3790">
                  <c:v>1595</c:v>
                </c:pt>
                <c:pt idx="3791">
                  <c:v>1595</c:v>
                </c:pt>
                <c:pt idx="3792">
                  <c:v>1595</c:v>
                </c:pt>
                <c:pt idx="3793">
                  <c:v>1595</c:v>
                </c:pt>
                <c:pt idx="3794">
                  <c:v>1595</c:v>
                </c:pt>
                <c:pt idx="3795">
                  <c:v>1595</c:v>
                </c:pt>
                <c:pt idx="3796">
                  <c:v>1596</c:v>
                </c:pt>
                <c:pt idx="3797">
                  <c:v>1596</c:v>
                </c:pt>
                <c:pt idx="3798">
                  <c:v>1596</c:v>
                </c:pt>
                <c:pt idx="3799">
                  <c:v>1596</c:v>
                </c:pt>
                <c:pt idx="3800">
                  <c:v>1596</c:v>
                </c:pt>
                <c:pt idx="3801">
                  <c:v>1597</c:v>
                </c:pt>
                <c:pt idx="3802">
                  <c:v>1597</c:v>
                </c:pt>
                <c:pt idx="3803">
                  <c:v>1597</c:v>
                </c:pt>
                <c:pt idx="3804">
                  <c:v>1598</c:v>
                </c:pt>
                <c:pt idx="3805">
                  <c:v>1599</c:v>
                </c:pt>
                <c:pt idx="3806">
                  <c:v>1600</c:v>
                </c:pt>
                <c:pt idx="3807">
                  <c:v>1601</c:v>
                </c:pt>
                <c:pt idx="3808">
                  <c:v>1601</c:v>
                </c:pt>
                <c:pt idx="3809">
                  <c:v>1601</c:v>
                </c:pt>
                <c:pt idx="3810">
                  <c:v>1601</c:v>
                </c:pt>
                <c:pt idx="3811">
                  <c:v>1602</c:v>
                </c:pt>
                <c:pt idx="3812">
                  <c:v>1603</c:v>
                </c:pt>
                <c:pt idx="3813">
                  <c:v>1604</c:v>
                </c:pt>
                <c:pt idx="3814">
                  <c:v>1605</c:v>
                </c:pt>
                <c:pt idx="3815">
                  <c:v>1606</c:v>
                </c:pt>
                <c:pt idx="3816">
                  <c:v>1607</c:v>
                </c:pt>
                <c:pt idx="3817">
                  <c:v>1608</c:v>
                </c:pt>
                <c:pt idx="3818">
                  <c:v>1608</c:v>
                </c:pt>
                <c:pt idx="3819">
                  <c:v>1609</c:v>
                </c:pt>
                <c:pt idx="3820">
                  <c:v>1609</c:v>
                </c:pt>
                <c:pt idx="3821">
                  <c:v>1610</c:v>
                </c:pt>
                <c:pt idx="3822">
                  <c:v>1610</c:v>
                </c:pt>
                <c:pt idx="3823">
                  <c:v>1610</c:v>
                </c:pt>
                <c:pt idx="3824">
                  <c:v>1611</c:v>
                </c:pt>
                <c:pt idx="3825">
                  <c:v>1612</c:v>
                </c:pt>
                <c:pt idx="3826">
                  <c:v>1613</c:v>
                </c:pt>
                <c:pt idx="3827">
                  <c:v>1614</c:v>
                </c:pt>
                <c:pt idx="3828">
                  <c:v>1615</c:v>
                </c:pt>
                <c:pt idx="3829">
                  <c:v>1616</c:v>
                </c:pt>
                <c:pt idx="3830">
                  <c:v>1617</c:v>
                </c:pt>
                <c:pt idx="3831">
                  <c:v>1618</c:v>
                </c:pt>
                <c:pt idx="3832">
                  <c:v>1619</c:v>
                </c:pt>
                <c:pt idx="3833">
                  <c:v>1620</c:v>
                </c:pt>
                <c:pt idx="3834">
                  <c:v>1621</c:v>
                </c:pt>
                <c:pt idx="3835">
                  <c:v>1622</c:v>
                </c:pt>
                <c:pt idx="3836">
                  <c:v>1623</c:v>
                </c:pt>
                <c:pt idx="3837">
                  <c:v>1623</c:v>
                </c:pt>
                <c:pt idx="3838">
                  <c:v>1623</c:v>
                </c:pt>
                <c:pt idx="3839">
                  <c:v>1624</c:v>
                </c:pt>
                <c:pt idx="3840">
                  <c:v>1625</c:v>
                </c:pt>
                <c:pt idx="3841">
                  <c:v>1626</c:v>
                </c:pt>
                <c:pt idx="3842">
                  <c:v>1627</c:v>
                </c:pt>
                <c:pt idx="3843">
                  <c:v>1628</c:v>
                </c:pt>
                <c:pt idx="3844">
                  <c:v>1629</c:v>
                </c:pt>
                <c:pt idx="3845">
                  <c:v>1629</c:v>
                </c:pt>
                <c:pt idx="3846">
                  <c:v>1629</c:v>
                </c:pt>
                <c:pt idx="3847">
                  <c:v>1629</c:v>
                </c:pt>
                <c:pt idx="3848">
                  <c:v>1629</c:v>
                </c:pt>
                <c:pt idx="3849">
                  <c:v>1629</c:v>
                </c:pt>
                <c:pt idx="3850">
                  <c:v>1629</c:v>
                </c:pt>
                <c:pt idx="3851">
                  <c:v>1629</c:v>
                </c:pt>
                <c:pt idx="3852">
                  <c:v>1630</c:v>
                </c:pt>
                <c:pt idx="3853">
                  <c:v>1630</c:v>
                </c:pt>
                <c:pt idx="3854">
                  <c:v>1630</c:v>
                </c:pt>
                <c:pt idx="3855">
                  <c:v>1630</c:v>
                </c:pt>
                <c:pt idx="3856">
                  <c:v>1631</c:v>
                </c:pt>
                <c:pt idx="3857">
                  <c:v>1632</c:v>
                </c:pt>
                <c:pt idx="3858">
                  <c:v>1633</c:v>
                </c:pt>
                <c:pt idx="3859">
                  <c:v>1634</c:v>
                </c:pt>
                <c:pt idx="3860">
                  <c:v>1635</c:v>
                </c:pt>
                <c:pt idx="3861">
                  <c:v>1636</c:v>
                </c:pt>
                <c:pt idx="3862">
                  <c:v>1636</c:v>
                </c:pt>
                <c:pt idx="3863">
                  <c:v>1637</c:v>
                </c:pt>
                <c:pt idx="3864">
                  <c:v>1638</c:v>
                </c:pt>
                <c:pt idx="3865">
                  <c:v>1638</c:v>
                </c:pt>
                <c:pt idx="3866">
                  <c:v>1639</c:v>
                </c:pt>
                <c:pt idx="3867">
                  <c:v>1639</c:v>
                </c:pt>
                <c:pt idx="3868">
                  <c:v>1640</c:v>
                </c:pt>
                <c:pt idx="3869">
                  <c:v>1641</c:v>
                </c:pt>
                <c:pt idx="3870">
                  <c:v>1642</c:v>
                </c:pt>
                <c:pt idx="3871">
                  <c:v>1643</c:v>
                </c:pt>
                <c:pt idx="3872">
                  <c:v>1643</c:v>
                </c:pt>
                <c:pt idx="3873">
                  <c:v>1643</c:v>
                </c:pt>
                <c:pt idx="3874">
                  <c:v>1643</c:v>
                </c:pt>
                <c:pt idx="3875">
                  <c:v>1644</c:v>
                </c:pt>
                <c:pt idx="3876">
                  <c:v>1644</c:v>
                </c:pt>
                <c:pt idx="3877">
                  <c:v>1645</c:v>
                </c:pt>
                <c:pt idx="3878">
                  <c:v>1646</c:v>
                </c:pt>
                <c:pt idx="3879">
                  <c:v>1647</c:v>
                </c:pt>
                <c:pt idx="3880">
                  <c:v>1648</c:v>
                </c:pt>
                <c:pt idx="3881">
                  <c:v>1649</c:v>
                </c:pt>
                <c:pt idx="3882">
                  <c:v>1650</c:v>
                </c:pt>
                <c:pt idx="3883">
                  <c:v>1650</c:v>
                </c:pt>
                <c:pt idx="3884">
                  <c:v>1650</c:v>
                </c:pt>
                <c:pt idx="3885">
                  <c:v>1650</c:v>
                </c:pt>
                <c:pt idx="3886">
                  <c:v>1650</c:v>
                </c:pt>
                <c:pt idx="3887">
                  <c:v>1650</c:v>
                </c:pt>
                <c:pt idx="3888">
                  <c:v>1650</c:v>
                </c:pt>
                <c:pt idx="3889">
                  <c:v>1650</c:v>
                </c:pt>
                <c:pt idx="3890">
                  <c:v>1650</c:v>
                </c:pt>
                <c:pt idx="3891">
                  <c:v>1650</c:v>
                </c:pt>
                <c:pt idx="3892">
                  <c:v>1650</c:v>
                </c:pt>
                <c:pt idx="3893">
                  <c:v>1650</c:v>
                </c:pt>
                <c:pt idx="3894">
                  <c:v>1651</c:v>
                </c:pt>
                <c:pt idx="3895">
                  <c:v>1651</c:v>
                </c:pt>
                <c:pt idx="3896">
                  <c:v>1651</c:v>
                </c:pt>
                <c:pt idx="3897">
                  <c:v>1651</c:v>
                </c:pt>
                <c:pt idx="3898">
                  <c:v>1651</c:v>
                </c:pt>
                <c:pt idx="3899">
                  <c:v>1651</c:v>
                </c:pt>
                <c:pt idx="3900">
                  <c:v>1652</c:v>
                </c:pt>
                <c:pt idx="3901">
                  <c:v>1652</c:v>
                </c:pt>
                <c:pt idx="3902">
                  <c:v>1652</c:v>
                </c:pt>
                <c:pt idx="3903">
                  <c:v>1653</c:v>
                </c:pt>
                <c:pt idx="3904">
                  <c:v>1653</c:v>
                </c:pt>
                <c:pt idx="3905">
                  <c:v>1653</c:v>
                </c:pt>
                <c:pt idx="3906">
                  <c:v>1653</c:v>
                </c:pt>
                <c:pt idx="3907">
                  <c:v>1653</c:v>
                </c:pt>
                <c:pt idx="3908">
                  <c:v>1653</c:v>
                </c:pt>
                <c:pt idx="3909">
                  <c:v>1654</c:v>
                </c:pt>
                <c:pt idx="3910">
                  <c:v>1655</c:v>
                </c:pt>
                <c:pt idx="3911">
                  <c:v>1656</c:v>
                </c:pt>
                <c:pt idx="3912">
                  <c:v>1656</c:v>
                </c:pt>
                <c:pt idx="3913">
                  <c:v>1656</c:v>
                </c:pt>
                <c:pt idx="3914">
                  <c:v>1656</c:v>
                </c:pt>
                <c:pt idx="3915">
                  <c:v>1657</c:v>
                </c:pt>
                <c:pt idx="3916">
                  <c:v>1658</c:v>
                </c:pt>
                <c:pt idx="3917">
                  <c:v>1659</c:v>
                </c:pt>
                <c:pt idx="3918">
                  <c:v>1660</c:v>
                </c:pt>
                <c:pt idx="3919">
                  <c:v>1661</c:v>
                </c:pt>
                <c:pt idx="3920">
                  <c:v>1662</c:v>
                </c:pt>
                <c:pt idx="3921">
                  <c:v>1662</c:v>
                </c:pt>
                <c:pt idx="3922">
                  <c:v>1662</c:v>
                </c:pt>
                <c:pt idx="3923">
                  <c:v>1663</c:v>
                </c:pt>
                <c:pt idx="3924">
                  <c:v>1663</c:v>
                </c:pt>
                <c:pt idx="3925">
                  <c:v>1664</c:v>
                </c:pt>
                <c:pt idx="3926">
                  <c:v>1664</c:v>
                </c:pt>
                <c:pt idx="3927">
                  <c:v>1665</c:v>
                </c:pt>
                <c:pt idx="3928">
                  <c:v>1666</c:v>
                </c:pt>
                <c:pt idx="3929">
                  <c:v>1667</c:v>
                </c:pt>
                <c:pt idx="3930">
                  <c:v>1668</c:v>
                </c:pt>
                <c:pt idx="3931">
                  <c:v>1669</c:v>
                </c:pt>
                <c:pt idx="3932">
                  <c:v>1669</c:v>
                </c:pt>
                <c:pt idx="3933">
                  <c:v>1670</c:v>
                </c:pt>
                <c:pt idx="3934">
                  <c:v>1671</c:v>
                </c:pt>
                <c:pt idx="3935">
                  <c:v>1672</c:v>
                </c:pt>
                <c:pt idx="3936">
                  <c:v>1673</c:v>
                </c:pt>
                <c:pt idx="3937">
                  <c:v>1674</c:v>
                </c:pt>
                <c:pt idx="3938">
                  <c:v>1675</c:v>
                </c:pt>
                <c:pt idx="3939">
                  <c:v>1676</c:v>
                </c:pt>
                <c:pt idx="3940">
                  <c:v>1677</c:v>
                </c:pt>
                <c:pt idx="3941">
                  <c:v>1678</c:v>
                </c:pt>
                <c:pt idx="3942">
                  <c:v>1678</c:v>
                </c:pt>
                <c:pt idx="3943">
                  <c:v>1679</c:v>
                </c:pt>
                <c:pt idx="3944">
                  <c:v>1679</c:v>
                </c:pt>
                <c:pt idx="3945">
                  <c:v>1680</c:v>
                </c:pt>
                <c:pt idx="3946">
                  <c:v>1681</c:v>
                </c:pt>
                <c:pt idx="3947">
                  <c:v>1682</c:v>
                </c:pt>
                <c:pt idx="3948">
                  <c:v>1682</c:v>
                </c:pt>
                <c:pt idx="3949">
                  <c:v>1682</c:v>
                </c:pt>
                <c:pt idx="3950">
                  <c:v>1682</c:v>
                </c:pt>
                <c:pt idx="3951">
                  <c:v>1682</c:v>
                </c:pt>
                <c:pt idx="3952">
                  <c:v>1682</c:v>
                </c:pt>
                <c:pt idx="3953">
                  <c:v>1682</c:v>
                </c:pt>
                <c:pt idx="3954">
                  <c:v>1682</c:v>
                </c:pt>
                <c:pt idx="3955">
                  <c:v>1683</c:v>
                </c:pt>
                <c:pt idx="3956">
                  <c:v>1684</c:v>
                </c:pt>
                <c:pt idx="3957">
                  <c:v>1685</c:v>
                </c:pt>
                <c:pt idx="3958">
                  <c:v>1685</c:v>
                </c:pt>
                <c:pt idx="3959">
                  <c:v>1685</c:v>
                </c:pt>
                <c:pt idx="3960">
                  <c:v>1685</c:v>
                </c:pt>
                <c:pt idx="3961">
                  <c:v>1685</c:v>
                </c:pt>
                <c:pt idx="3962">
                  <c:v>1685</c:v>
                </c:pt>
                <c:pt idx="3963">
                  <c:v>1685</c:v>
                </c:pt>
                <c:pt idx="3964">
                  <c:v>1686</c:v>
                </c:pt>
                <c:pt idx="3965">
                  <c:v>1687</c:v>
                </c:pt>
                <c:pt idx="3966">
                  <c:v>1687</c:v>
                </c:pt>
                <c:pt idx="3967">
                  <c:v>1687</c:v>
                </c:pt>
                <c:pt idx="3968">
                  <c:v>1687</c:v>
                </c:pt>
                <c:pt idx="3969">
                  <c:v>1687</c:v>
                </c:pt>
                <c:pt idx="3970">
                  <c:v>1687</c:v>
                </c:pt>
                <c:pt idx="3971">
                  <c:v>1687</c:v>
                </c:pt>
                <c:pt idx="3972">
                  <c:v>1688</c:v>
                </c:pt>
                <c:pt idx="3973">
                  <c:v>1688</c:v>
                </c:pt>
                <c:pt idx="3974">
                  <c:v>1688</c:v>
                </c:pt>
                <c:pt idx="3975">
                  <c:v>1688</c:v>
                </c:pt>
                <c:pt idx="3976">
                  <c:v>1689</c:v>
                </c:pt>
                <c:pt idx="3977">
                  <c:v>1690</c:v>
                </c:pt>
                <c:pt idx="3978">
                  <c:v>1690</c:v>
                </c:pt>
                <c:pt idx="3979">
                  <c:v>1690</c:v>
                </c:pt>
                <c:pt idx="3980">
                  <c:v>1691</c:v>
                </c:pt>
                <c:pt idx="3981">
                  <c:v>1691</c:v>
                </c:pt>
                <c:pt idx="3982">
                  <c:v>1691</c:v>
                </c:pt>
                <c:pt idx="3983">
                  <c:v>1691</c:v>
                </c:pt>
                <c:pt idx="3984">
                  <c:v>1691</c:v>
                </c:pt>
                <c:pt idx="3985">
                  <c:v>1691</c:v>
                </c:pt>
                <c:pt idx="3986">
                  <c:v>1692</c:v>
                </c:pt>
                <c:pt idx="3987">
                  <c:v>1692</c:v>
                </c:pt>
                <c:pt idx="3988">
                  <c:v>1693</c:v>
                </c:pt>
                <c:pt idx="3989">
                  <c:v>1693</c:v>
                </c:pt>
                <c:pt idx="3990">
                  <c:v>1694</c:v>
                </c:pt>
                <c:pt idx="3991">
                  <c:v>1695</c:v>
                </c:pt>
                <c:pt idx="3992">
                  <c:v>1696</c:v>
                </c:pt>
                <c:pt idx="3993">
                  <c:v>1696</c:v>
                </c:pt>
                <c:pt idx="3994">
                  <c:v>1696</c:v>
                </c:pt>
                <c:pt idx="3995">
                  <c:v>1696</c:v>
                </c:pt>
                <c:pt idx="3996">
                  <c:v>1697</c:v>
                </c:pt>
                <c:pt idx="3997">
                  <c:v>1698</c:v>
                </c:pt>
                <c:pt idx="3998">
                  <c:v>1699</c:v>
                </c:pt>
                <c:pt idx="3999">
                  <c:v>1700</c:v>
                </c:pt>
                <c:pt idx="4000">
                  <c:v>1701</c:v>
                </c:pt>
                <c:pt idx="4001">
                  <c:v>1702</c:v>
                </c:pt>
                <c:pt idx="4002">
                  <c:v>1703</c:v>
                </c:pt>
                <c:pt idx="4003">
                  <c:v>1704</c:v>
                </c:pt>
                <c:pt idx="4004">
                  <c:v>1705</c:v>
                </c:pt>
                <c:pt idx="4005">
                  <c:v>1705</c:v>
                </c:pt>
                <c:pt idx="4006">
                  <c:v>1705</c:v>
                </c:pt>
                <c:pt idx="4007">
                  <c:v>1705</c:v>
                </c:pt>
                <c:pt idx="4008">
                  <c:v>1705</c:v>
                </c:pt>
                <c:pt idx="4009">
                  <c:v>1705</c:v>
                </c:pt>
                <c:pt idx="4010">
                  <c:v>1706</c:v>
                </c:pt>
                <c:pt idx="4011">
                  <c:v>1707</c:v>
                </c:pt>
                <c:pt idx="4012">
                  <c:v>1707</c:v>
                </c:pt>
                <c:pt idx="4013">
                  <c:v>1707</c:v>
                </c:pt>
                <c:pt idx="4014">
                  <c:v>1708</c:v>
                </c:pt>
                <c:pt idx="4015">
                  <c:v>1709</c:v>
                </c:pt>
                <c:pt idx="4016">
                  <c:v>1710</c:v>
                </c:pt>
                <c:pt idx="4017">
                  <c:v>1711</c:v>
                </c:pt>
                <c:pt idx="4018">
                  <c:v>1711</c:v>
                </c:pt>
                <c:pt idx="4019">
                  <c:v>1711</c:v>
                </c:pt>
                <c:pt idx="4020">
                  <c:v>1712</c:v>
                </c:pt>
                <c:pt idx="4021">
                  <c:v>1713</c:v>
                </c:pt>
                <c:pt idx="4022">
                  <c:v>1714</c:v>
                </c:pt>
                <c:pt idx="4023">
                  <c:v>1714</c:v>
                </c:pt>
                <c:pt idx="4024">
                  <c:v>1714</c:v>
                </c:pt>
                <c:pt idx="4025">
                  <c:v>1714</c:v>
                </c:pt>
                <c:pt idx="4026">
                  <c:v>1714</c:v>
                </c:pt>
                <c:pt idx="4027">
                  <c:v>1714</c:v>
                </c:pt>
                <c:pt idx="4028">
                  <c:v>1714</c:v>
                </c:pt>
                <c:pt idx="4029">
                  <c:v>1714</c:v>
                </c:pt>
                <c:pt idx="4030">
                  <c:v>1714</c:v>
                </c:pt>
                <c:pt idx="4031">
                  <c:v>1714</c:v>
                </c:pt>
                <c:pt idx="4032">
                  <c:v>1714</c:v>
                </c:pt>
                <c:pt idx="4033">
                  <c:v>1714</c:v>
                </c:pt>
                <c:pt idx="4034">
                  <c:v>1714</c:v>
                </c:pt>
                <c:pt idx="4035">
                  <c:v>1714</c:v>
                </c:pt>
                <c:pt idx="4036">
                  <c:v>1714</c:v>
                </c:pt>
                <c:pt idx="4037">
                  <c:v>1714</c:v>
                </c:pt>
                <c:pt idx="4038">
                  <c:v>1714</c:v>
                </c:pt>
                <c:pt idx="4039">
                  <c:v>1715</c:v>
                </c:pt>
                <c:pt idx="4040">
                  <c:v>1716</c:v>
                </c:pt>
                <c:pt idx="4041">
                  <c:v>1717</c:v>
                </c:pt>
                <c:pt idx="4042">
                  <c:v>1718</c:v>
                </c:pt>
                <c:pt idx="4043">
                  <c:v>1719</c:v>
                </c:pt>
                <c:pt idx="4044">
                  <c:v>1719</c:v>
                </c:pt>
                <c:pt idx="4045">
                  <c:v>1720</c:v>
                </c:pt>
                <c:pt idx="4046">
                  <c:v>1720</c:v>
                </c:pt>
                <c:pt idx="4047">
                  <c:v>1720</c:v>
                </c:pt>
                <c:pt idx="4048">
                  <c:v>1720</c:v>
                </c:pt>
                <c:pt idx="4049">
                  <c:v>1720</c:v>
                </c:pt>
                <c:pt idx="4050">
                  <c:v>1721</c:v>
                </c:pt>
                <c:pt idx="4051">
                  <c:v>1721</c:v>
                </c:pt>
                <c:pt idx="4052">
                  <c:v>1721</c:v>
                </c:pt>
                <c:pt idx="4053">
                  <c:v>1721</c:v>
                </c:pt>
                <c:pt idx="4054">
                  <c:v>1722</c:v>
                </c:pt>
                <c:pt idx="4055">
                  <c:v>1723</c:v>
                </c:pt>
                <c:pt idx="4056">
                  <c:v>1724</c:v>
                </c:pt>
                <c:pt idx="4057">
                  <c:v>1724</c:v>
                </c:pt>
                <c:pt idx="4058">
                  <c:v>1724</c:v>
                </c:pt>
                <c:pt idx="4059">
                  <c:v>1724</c:v>
                </c:pt>
                <c:pt idx="4060">
                  <c:v>1724</c:v>
                </c:pt>
                <c:pt idx="4061">
                  <c:v>1725</c:v>
                </c:pt>
                <c:pt idx="4062">
                  <c:v>1726</c:v>
                </c:pt>
                <c:pt idx="4063">
                  <c:v>1726</c:v>
                </c:pt>
                <c:pt idx="4064">
                  <c:v>1727</c:v>
                </c:pt>
                <c:pt idx="4065">
                  <c:v>1728</c:v>
                </c:pt>
                <c:pt idx="4066">
                  <c:v>1728</c:v>
                </c:pt>
                <c:pt idx="4067">
                  <c:v>1729</c:v>
                </c:pt>
                <c:pt idx="4068">
                  <c:v>1729</c:v>
                </c:pt>
                <c:pt idx="4069">
                  <c:v>1729</c:v>
                </c:pt>
                <c:pt idx="4070">
                  <c:v>1730</c:v>
                </c:pt>
                <c:pt idx="4071">
                  <c:v>1730</c:v>
                </c:pt>
                <c:pt idx="4072">
                  <c:v>1730</c:v>
                </c:pt>
                <c:pt idx="4073">
                  <c:v>1730</c:v>
                </c:pt>
                <c:pt idx="4074">
                  <c:v>1730</c:v>
                </c:pt>
                <c:pt idx="4075">
                  <c:v>1731</c:v>
                </c:pt>
                <c:pt idx="4076">
                  <c:v>1731</c:v>
                </c:pt>
                <c:pt idx="4077">
                  <c:v>1731</c:v>
                </c:pt>
                <c:pt idx="4078">
                  <c:v>1731</c:v>
                </c:pt>
                <c:pt idx="4079">
                  <c:v>1732</c:v>
                </c:pt>
                <c:pt idx="4080">
                  <c:v>1733</c:v>
                </c:pt>
                <c:pt idx="4081">
                  <c:v>1733</c:v>
                </c:pt>
                <c:pt idx="4082">
                  <c:v>1733</c:v>
                </c:pt>
                <c:pt idx="4083">
                  <c:v>1733</c:v>
                </c:pt>
                <c:pt idx="4084">
                  <c:v>1733</c:v>
                </c:pt>
                <c:pt idx="4085">
                  <c:v>1734</c:v>
                </c:pt>
                <c:pt idx="4086">
                  <c:v>1734</c:v>
                </c:pt>
                <c:pt idx="4087">
                  <c:v>1734</c:v>
                </c:pt>
                <c:pt idx="4088">
                  <c:v>1734</c:v>
                </c:pt>
                <c:pt idx="4089">
                  <c:v>1735</c:v>
                </c:pt>
                <c:pt idx="4090">
                  <c:v>1736</c:v>
                </c:pt>
                <c:pt idx="4091">
                  <c:v>1737</c:v>
                </c:pt>
                <c:pt idx="4092">
                  <c:v>1738</c:v>
                </c:pt>
                <c:pt idx="4093">
                  <c:v>1739</c:v>
                </c:pt>
                <c:pt idx="4094">
                  <c:v>1740</c:v>
                </c:pt>
                <c:pt idx="4095">
                  <c:v>1741</c:v>
                </c:pt>
                <c:pt idx="4096">
                  <c:v>1742</c:v>
                </c:pt>
                <c:pt idx="4097">
                  <c:v>1743</c:v>
                </c:pt>
                <c:pt idx="4098">
                  <c:v>1744</c:v>
                </c:pt>
                <c:pt idx="4099">
                  <c:v>1744</c:v>
                </c:pt>
                <c:pt idx="4100">
                  <c:v>1744</c:v>
                </c:pt>
                <c:pt idx="4101">
                  <c:v>1744</c:v>
                </c:pt>
                <c:pt idx="4102">
                  <c:v>1745</c:v>
                </c:pt>
                <c:pt idx="4103">
                  <c:v>1745</c:v>
                </c:pt>
                <c:pt idx="4104">
                  <c:v>1746</c:v>
                </c:pt>
                <c:pt idx="4105">
                  <c:v>1747</c:v>
                </c:pt>
                <c:pt idx="4106">
                  <c:v>1748</c:v>
                </c:pt>
                <c:pt idx="4107">
                  <c:v>1748</c:v>
                </c:pt>
                <c:pt idx="4108">
                  <c:v>1749</c:v>
                </c:pt>
                <c:pt idx="4109">
                  <c:v>1749</c:v>
                </c:pt>
                <c:pt idx="4110">
                  <c:v>1750</c:v>
                </c:pt>
                <c:pt idx="4111">
                  <c:v>1750</c:v>
                </c:pt>
                <c:pt idx="4112">
                  <c:v>1750</c:v>
                </c:pt>
                <c:pt idx="4113">
                  <c:v>1750</c:v>
                </c:pt>
                <c:pt idx="4114">
                  <c:v>1750</c:v>
                </c:pt>
                <c:pt idx="4115">
                  <c:v>1750</c:v>
                </c:pt>
                <c:pt idx="4116">
                  <c:v>1751</c:v>
                </c:pt>
                <c:pt idx="4117">
                  <c:v>1752</c:v>
                </c:pt>
                <c:pt idx="4118">
                  <c:v>1753</c:v>
                </c:pt>
                <c:pt idx="4119">
                  <c:v>1754</c:v>
                </c:pt>
                <c:pt idx="4120">
                  <c:v>1755</c:v>
                </c:pt>
                <c:pt idx="4121">
                  <c:v>1755</c:v>
                </c:pt>
                <c:pt idx="4122">
                  <c:v>1756</c:v>
                </c:pt>
                <c:pt idx="4123">
                  <c:v>1756</c:v>
                </c:pt>
                <c:pt idx="4124">
                  <c:v>1756</c:v>
                </c:pt>
                <c:pt idx="4125">
                  <c:v>1756</c:v>
                </c:pt>
                <c:pt idx="4126">
                  <c:v>1756</c:v>
                </c:pt>
                <c:pt idx="4127">
                  <c:v>1757</c:v>
                </c:pt>
                <c:pt idx="4128">
                  <c:v>1757</c:v>
                </c:pt>
                <c:pt idx="4129">
                  <c:v>1757</c:v>
                </c:pt>
                <c:pt idx="4130">
                  <c:v>1758</c:v>
                </c:pt>
                <c:pt idx="4131">
                  <c:v>1758</c:v>
                </c:pt>
                <c:pt idx="4132">
                  <c:v>1758</c:v>
                </c:pt>
                <c:pt idx="4133">
                  <c:v>1759</c:v>
                </c:pt>
                <c:pt idx="4134">
                  <c:v>1759</c:v>
                </c:pt>
                <c:pt idx="4135">
                  <c:v>1760</c:v>
                </c:pt>
                <c:pt idx="4136">
                  <c:v>1761</c:v>
                </c:pt>
                <c:pt idx="4137">
                  <c:v>1761</c:v>
                </c:pt>
                <c:pt idx="4138">
                  <c:v>1762</c:v>
                </c:pt>
                <c:pt idx="4139">
                  <c:v>1763</c:v>
                </c:pt>
                <c:pt idx="4140">
                  <c:v>1764</c:v>
                </c:pt>
                <c:pt idx="4141">
                  <c:v>1764</c:v>
                </c:pt>
                <c:pt idx="4142">
                  <c:v>1765</c:v>
                </c:pt>
                <c:pt idx="4143">
                  <c:v>1766</c:v>
                </c:pt>
                <c:pt idx="4144">
                  <c:v>1767</c:v>
                </c:pt>
                <c:pt idx="4145">
                  <c:v>1767</c:v>
                </c:pt>
                <c:pt idx="4146">
                  <c:v>1768</c:v>
                </c:pt>
                <c:pt idx="4147">
                  <c:v>1769</c:v>
                </c:pt>
                <c:pt idx="4148">
                  <c:v>1770</c:v>
                </c:pt>
                <c:pt idx="4149">
                  <c:v>1771</c:v>
                </c:pt>
                <c:pt idx="4150">
                  <c:v>1772</c:v>
                </c:pt>
                <c:pt idx="4151">
                  <c:v>1773</c:v>
                </c:pt>
                <c:pt idx="4152">
                  <c:v>1774</c:v>
                </c:pt>
                <c:pt idx="4153">
                  <c:v>1775</c:v>
                </c:pt>
                <c:pt idx="4154">
                  <c:v>1776</c:v>
                </c:pt>
                <c:pt idx="4155">
                  <c:v>1777</c:v>
                </c:pt>
                <c:pt idx="4156">
                  <c:v>1778</c:v>
                </c:pt>
                <c:pt idx="4157">
                  <c:v>1779</c:v>
                </c:pt>
                <c:pt idx="4158">
                  <c:v>1780</c:v>
                </c:pt>
                <c:pt idx="4159">
                  <c:v>1780</c:v>
                </c:pt>
                <c:pt idx="4160">
                  <c:v>1780</c:v>
                </c:pt>
                <c:pt idx="4161">
                  <c:v>1781</c:v>
                </c:pt>
                <c:pt idx="4162">
                  <c:v>1782</c:v>
                </c:pt>
                <c:pt idx="4163">
                  <c:v>1782</c:v>
                </c:pt>
                <c:pt idx="4164">
                  <c:v>1782</c:v>
                </c:pt>
                <c:pt idx="4165">
                  <c:v>1782</c:v>
                </c:pt>
                <c:pt idx="4166">
                  <c:v>1782</c:v>
                </c:pt>
                <c:pt idx="4167">
                  <c:v>1783</c:v>
                </c:pt>
                <c:pt idx="4168">
                  <c:v>1784</c:v>
                </c:pt>
                <c:pt idx="4169">
                  <c:v>1785</c:v>
                </c:pt>
                <c:pt idx="4170">
                  <c:v>1785</c:v>
                </c:pt>
                <c:pt idx="4171">
                  <c:v>1785</c:v>
                </c:pt>
                <c:pt idx="4172">
                  <c:v>1785</c:v>
                </c:pt>
                <c:pt idx="4173">
                  <c:v>1785</c:v>
                </c:pt>
                <c:pt idx="4174">
                  <c:v>1785</c:v>
                </c:pt>
                <c:pt idx="4175">
                  <c:v>1786</c:v>
                </c:pt>
                <c:pt idx="4176">
                  <c:v>1786</c:v>
                </c:pt>
                <c:pt idx="4177">
                  <c:v>1787</c:v>
                </c:pt>
                <c:pt idx="4178">
                  <c:v>1788</c:v>
                </c:pt>
                <c:pt idx="4179">
                  <c:v>1788</c:v>
                </c:pt>
                <c:pt idx="4180">
                  <c:v>1788</c:v>
                </c:pt>
                <c:pt idx="4181">
                  <c:v>1788</c:v>
                </c:pt>
                <c:pt idx="4182">
                  <c:v>1788</c:v>
                </c:pt>
                <c:pt idx="4183">
                  <c:v>1788</c:v>
                </c:pt>
                <c:pt idx="4184">
                  <c:v>1788</c:v>
                </c:pt>
                <c:pt idx="4185">
                  <c:v>1788</c:v>
                </c:pt>
                <c:pt idx="4186">
                  <c:v>1788</c:v>
                </c:pt>
                <c:pt idx="4187">
                  <c:v>1788</c:v>
                </c:pt>
                <c:pt idx="4188">
                  <c:v>1788</c:v>
                </c:pt>
                <c:pt idx="4189">
                  <c:v>1789</c:v>
                </c:pt>
                <c:pt idx="4190">
                  <c:v>1790</c:v>
                </c:pt>
                <c:pt idx="4191">
                  <c:v>1790</c:v>
                </c:pt>
                <c:pt idx="4192">
                  <c:v>1790</c:v>
                </c:pt>
                <c:pt idx="4193">
                  <c:v>1790</c:v>
                </c:pt>
                <c:pt idx="4194">
                  <c:v>1790</c:v>
                </c:pt>
                <c:pt idx="4195">
                  <c:v>1790</c:v>
                </c:pt>
                <c:pt idx="4196">
                  <c:v>1790</c:v>
                </c:pt>
                <c:pt idx="4197">
                  <c:v>1791</c:v>
                </c:pt>
                <c:pt idx="4198">
                  <c:v>1792</c:v>
                </c:pt>
                <c:pt idx="4199">
                  <c:v>1793</c:v>
                </c:pt>
                <c:pt idx="4200">
                  <c:v>1794</c:v>
                </c:pt>
                <c:pt idx="4201">
                  <c:v>1794</c:v>
                </c:pt>
                <c:pt idx="4202">
                  <c:v>1795</c:v>
                </c:pt>
                <c:pt idx="4203">
                  <c:v>1796</c:v>
                </c:pt>
                <c:pt idx="4204">
                  <c:v>1796</c:v>
                </c:pt>
                <c:pt idx="4205">
                  <c:v>1797</c:v>
                </c:pt>
                <c:pt idx="4206">
                  <c:v>1797</c:v>
                </c:pt>
                <c:pt idx="4207">
                  <c:v>1798</c:v>
                </c:pt>
                <c:pt idx="4208">
                  <c:v>1799</c:v>
                </c:pt>
                <c:pt idx="4209">
                  <c:v>1800</c:v>
                </c:pt>
                <c:pt idx="4210">
                  <c:v>1801</c:v>
                </c:pt>
                <c:pt idx="4211">
                  <c:v>1802</c:v>
                </c:pt>
                <c:pt idx="4212">
                  <c:v>1803</c:v>
                </c:pt>
                <c:pt idx="4213">
                  <c:v>1803</c:v>
                </c:pt>
                <c:pt idx="4214">
                  <c:v>1804</c:v>
                </c:pt>
                <c:pt idx="4215">
                  <c:v>1805</c:v>
                </c:pt>
                <c:pt idx="4216">
                  <c:v>1806</c:v>
                </c:pt>
                <c:pt idx="4217">
                  <c:v>1807</c:v>
                </c:pt>
                <c:pt idx="4218">
                  <c:v>1808</c:v>
                </c:pt>
                <c:pt idx="4219">
                  <c:v>1808</c:v>
                </c:pt>
                <c:pt idx="4220">
                  <c:v>1809</c:v>
                </c:pt>
                <c:pt idx="4221">
                  <c:v>1810</c:v>
                </c:pt>
                <c:pt idx="4222">
                  <c:v>1810</c:v>
                </c:pt>
                <c:pt idx="4223">
                  <c:v>1810</c:v>
                </c:pt>
                <c:pt idx="4224">
                  <c:v>1810</c:v>
                </c:pt>
                <c:pt idx="4225">
                  <c:v>1810</c:v>
                </c:pt>
                <c:pt idx="4226">
                  <c:v>1810</c:v>
                </c:pt>
                <c:pt idx="4227">
                  <c:v>1810</c:v>
                </c:pt>
                <c:pt idx="4228">
                  <c:v>1810</c:v>
                </c:pt>
                <c:pt idx="4229">
                  <c:v>1810</c:v>
                </c:pt>
                <c:pt idx="4230">
                  <c:v>1811</c:v>
                </c:pt>
                <c:pt idx="4231">
                  <c:v>1811</c:v>
                </c:pt>
                <c:pt idx="4232">
                  <c:v>1811</c:v>
                </c:pt>
                <c:pt idx="4233">
                  <c:v>1811</c:v>
                </c:pt>
                <c:pt idx="4234">
                  <c:v>1811</c:v>
                </c:pt>
                <c:pt idx="4235">
                  <c:v>1811</c:v>
                </c:pt>
                <c:pt idx="4236">
                  <c:v>1811</c:v>
                </c:pt>
                <c:pt idx="4237">
                  <c:v>1811</c:v>
                </c:pt>
                <c:pt idx="4238">
                  <c:v>1811</c:v>
                </c:pt>
                <c:pt idx="4239">
                  <c:v>1811</c:v>
                </c:pt>
                <c:pt idx="4240">
                  <c:v>1812</c:v>
                </c:pt>
                <c:pt idx="4241">
                  <c:v>1813</c:v>
                </c:pt>
                <c:pt idx="4242">
                  <c:v>1814</c:v>
                </c:pt>
                <c:pt idx="4243">
                  <c:v>1815</c:v>
                </c:pt>
                <c:pt idx="4244">
                  <c:v>1816</c:v>
                </c:pt>
                <c:pt idx="4245">
                  <c:v>1817</c:v>
                </c:pt>
                <c:pt idx="4246">
                  <c:v>1818</c:v>
                </c:pt>
                <c:pt idx="4247">
                  <c:v>1819</c:v>
                </c:pt>
                <c:pt idx="4248">
                  <c:v>1820</c:v>
                </c:pt>
                <c:pt idx="4249">
                  <c:v>1820</c:v>
                </c:pt>
                <c:pt idx="4250">
                  <c:v>1821</c:v>
                </c:pt>
                <c:pt idx="4251">
                  <c:v>1822</c:v>
                </c:pt>
                <c:pt idx="4252">
                  <c:v>1823</c:v>
                </c:pt>
                <c:pt idx="4253">
                  <c:v>1824</c:v>
                </c:pt>
                <c:pt idx="4254">
                  <c:v>1825</c:v>
                </c:pt>
                <c:pt idx="4255">
                  <c:v>1826</c:v>
                </c:pt>
                <c:pt idx="4256">
                  <c:v>1827</c:v>
                </c:pt>
                <c:pt idx="4257">
                  <c:v>1828</c:v>
                </c:pt>
                <c:pt idx="4258">
                  <c:v>1829</c:v>
                </c:pt>
                <c:pt idx="4259">
                  <c:v>1830</c:v>
                </c:pt>
                <c:pt idx="4260">
                  <c:v>1830</c:v>
                </c:pt>
                <c:pt idx="4261">
                  <c:v>1830</c:v>
                </c:pt>
                <c:pt idx="4262">
                  <c:v>1831</c:v>
                </c:pt>
                <c:pt idx="4263">
                  <c:v>1831</c:v>
                </c:pt>
                <c:pt idx="4264">
                  <c:v>1831</c:v>
                </c:pt>
                <c:pt idx="4265">
                  <c:v>1832</c:v>
                </c:pt>
                <c:pt idx="4266">
                  <c:v>1832</c:v>
                </c:pt>
                <c:pt idx="4267">
                  <c:v>1833</c:v>
                </c:pt>
                <c:pt idx="4268">
                  <c:v>1833</c:v>
                </c:pt>
                <c:pt idx="4269">
                  <c:v>1833</c:v>
                </c:pt>
                <c:pt idx="4270">
                  <c:v>1834</c:v>
                </c:pt>
                <c:pt idx="4271">
                  <c:v>1834</c:v>
                </c:pt>
                <c:pt idx="4272">
                  <c:v>1834</c:v>
                </c:pt>
                <c:pt idx="4273">
                  <c:v>1834</c:v>
                </c:pt>
                <c:pt idx="4274">
                  <c:v>1835</c:v>
                </c:pt>
                <c:pt idx="4275">
                  <c:v>1835</c:v>
                </c:pt>
                <c:pt idx="4276">
                  <c:v>1835</c:v>
                </c:pt>
                <c:pt idx="4277">
                  <c:v>1835</c:v>
                </c:pt>
                <c:pt idx="4278">
                  <c:v>1835</c:v>
                </c:pt>
                <c:pt idx="4279">
                  <c:v>1835</c:v>
                </c:pt>
                <c:pt idx="4280">
                  <c:v>1835</c:v>
                </c:pt>
                <c:pt idx="4281">
                  <c:v>1835</c:v>
                </c:pt>
                <c:pt idx="4282">
                  <c:v>1835</c:v>
                </c:pt>
                <c:pt idx="4283">
                  <c:v>1835</c:v>
                </c:pt>
                <c:pt idx="4284">
                  <c:v>1835</c:v>
                </c:pt>
                <c:pt idx="4285">
                  <c:v>1835</c:v>
                </c:pt>
                <c:pt idx="4286">
                  <c:v>1835</c:v>
                </c:pt>
                <c:pt idx="4287">
                  <c:v>1835</c:v>
                </c:pt>
                <c:pt idx="4288">
                  <c:v>1835</c:v>
                </c:pt>
                <c:pt idx="4289">
                  <c:v>1835</c:v>
                </c:pt>
                <c:pt idx="4290">
                  <c:v>1835</c:v>
                </c:pt>
                <c:pt idx="4291">
                  <c:v>1836</c:v>
                </c:pt>
                <c:pt idx="4292">
                  <c:v>1837</c:v>
                </c:pt>
                <c:pt idx="4293">
                  <c:v>1838</c:v>
                </c:pt>
                <c:pt idx="4294">
                  <c:v>1838</c:v>
                </c:pt>
                <c:pt idx="4295">
                  <c:v>1838</c:v>
                </c:pt>
                <c:pt idx="4296">
                  <c:v>1838</c:v>
                </c:pt>
                <c:pt idx="4297">
                  <c:v>1838</c:v>
                </c:pt>
                <c:pt idx="4298">
                  <c:v>1839</c:v>
                </c:pt>
                <c:pt idx="4299">
                  <c:v>1840</c:v>
                </c:pt>
                <c:pt idx="4300">
                  <c:v>1840</c:v>
                </c:pt>
                <c:pt idx="4301">
                  <c:v>1840</c:v>
                </c:pt>
                <c:pt idx="4302">
                  <c:v>1841</c:v>
                </c:pt>
                <c:pt idx="4303">
                  <c:v>1842</c:v>
                </c:pt>
                <c:pt idx="4304">
                  <c:v>1843</c:v>
                </c:pt>
                <c:pt idx="4305">
                  <c:v>1844</c:v>
                </c:pt>
                <c:pt idx="4306">
                  <c:v>1845</c:v>
                </c:pt>
                <c:pt idx="4307">
                  <c:v>1846</c:v>
                </c:pt>
                <c:pt idx="4308">
                  <c:v>1847</c:v>
                </c:pt>
                <c:pt idx="4309">
                  <c:v>1848</c:v>
                </c:pt>
                <c:pt idx="4310">
                  <c:v>1849</c:v>
                </c:pt>
                <c:pt idx="4311">
                  <c:v>1850</c:v>
                </c:pt>
                <c:pt idx="4312">
                  <c:v>1851</c:v>
                </c:pt>
                <c:pt idx="4313">
                  <c:v>1852</c:v>
                </c:pt>
                <c:pt idx="4314">
                  <c:v>1853</c:v>
                </c:pt>
                <c:pt idx="4315">
                  <c:v>1854</c:v>
                </c:pt>
                <c:pt idx="4316">
                  <c:v>1855</c:v>
                </c:pt>
                <c:pt idx="4317">
                  <c:v>1856</c:v>
                </c:pt>
                <c:pt idx="4318">
                  <c:v>1857</c:v>
                </c:pt>
                <c:pt idx="4319">
                  <c:v>1858</c:v>
                </c:pt>
                <c:pt idx="4320">
                  <c:v>1859</c:v>
                </c:pt>
                <c:pt idx="4321">
                  <c:v>1860</c:v>
                </c:pt>
                <c:pt idx="4322">
                  <c:v>1860</c:v>
                </c:pt>
                <c:pt idx="4323">
                  <c:v>1860</c:v>
                </c:pt>
                <c:pt idx="4324">
                  <c:v>1861</c:v>
                </c:pt>
                <c:pt idx="4325">
                  <c:v>1861</c:v>
                </c:pt>
                <c:pt idx="4326">
                  <c:v>1861</c:v>
                </c:pt>
                <c:pt idx="4327">
                  <c:v>1862</c:v>
                </c:pt>
                <c:pt idx="4328">
                  <c:v>1863</c:v>
                </c:pt>
                <c:pt idx="4329">
                  <c:v>1864</c:v>
                </c:pt>
                <c:pt idx="4330">
                  <c:v>1864</c:v>
                </c:pt>
                <c:pt idx="4331">
                  <c:v>1864</c:v>
                </c:pt>
                <c:pt idx="4332">
                  <c:v>1864</c:v>
                </c:pt>
                <c:pt idx="4333">
                  <c:v>1865</c:v>
                </c:pt>
                <c:pt idx="4334">
                  <c:v>1866</c:v>
                </c:pt>
                <c:pt idx="4335">
                  <c:v>1866</c:v>
                </c:pt>
                <c:pt idx="4336">
                  <c:v>1867</c:v>
                </c:pt>
                <c:pt idx="4337">
                  <c:v>1867</c:v>
                </c:pt>
                <c:pt idx="4338">
                  <c:v>1867</c:v>
                </c:pt>
                <c:pt idx="4339">
                  <c:v>1867</c:v>
                </c:pt>
                <c:pt idx="4340">
                  <c:v>1867</c:v>
                </c:pt>
                <c:pt idx="4341">
                  <c:v>1867</c:v>
                </c:pt>
                <c:pt idx="4342">
                  <c:v>1868</c:v>
                </c:pt>
                <c:pt idx="4343">
                  <c:v>1869</c:v>
                </c:pt>
                <c:pt idx="4344">
                  <c:v>1870</c:v>
                </c:pt>
                <c:pt idx="4345">
                  <c:v>1871</c:v>
                </c:pt>
                <c:pt idx="4346">
                  <c:v>1871</c:v>
                </c:pt>
                <c:pt idx="4347">
                  <c:v>1872</c:v>
                </c:pt>
                <c:pt idx="4348">
                  <c:v>1872</c:v>
                </c:pt>
                <c:pt idx="4349">
                  <c:v>1873</c:v>
                </c:pt>
                <c:pt idx="4350">
                  <c:v>1874</c:v>
                </c:pt>
                <c:pt idx="4351">
                  <c:v>1875</c:v>
                </c:pt>
                <c:pt idx="4352">
                  <c:v>1876</c:v>
                </c:pt>
                <c:pt idx="4353">
                  <c:v>1877</c:v>
                </c:pt>
                <c:pt idx="4354">
                  <c:v>1878</c:v>
                </c:pt>
                <c:pt idx="4355">
                  <c:v>1878</c:v>
                </c:pt>
                <c:pt idx="4356">
                  <c:v>1878</c:v>
                </c:pt>
                <c:pt idx="4357">
                  <c:v>1878</c:v>
                </c:pt>
                <c:pt idx="4358">
                  <c:v>1878</c:v>
                </c:pt>
                <c:pt idx="4359">
                  <c:v>1879</c:v>
                </c:pt>
                <c:pt idx="4360">
                  <c:v>1880</c:v>
                </c:pt>
                <c:pt idx="4361">
                  <c:v>1881</c:v>
                </c:pt>
                <c:pt idx="4362">
                  <c:v>1882</c:v>
                </c:pt>
                <c:pt idx="4363">
                  <c:v>1882</c:v>
                </c:pt>
                <c:pt idx="4364">
                  <c:v>1883</c:v>
                </c:pt>
                <c:pt idx="4365">
                  <c:v>1884</c:v>
                </c:pt>
                <c:pt idx="4366">
                  <c:v>1885</c:v>
                </c:pt>
                <c:pt idx="4367">
                  <c:v>1886</c:v>
                </c:pt>
                <c:pt idx="4368">
                  <c:v>1887</c:v>
                </c:pt>
                <c:pt idx="4369">
                  <c:v>1888</c:v>
                </c:pt>
                <c:pt idx="4370">
                  <c:v>1889</c:v>
                </c:pt>
                <c:pt idx="4371">
                  <c:v>1889</c:v>
                </c:pt>
                <c:pt idx="4372">
                  <c:v>1890</c:v>
                </c:pt>
                <c:pt idx="4373">
                  <c:v>1891</c:v>
                </c:pt>
                <c:pt idx="4374">
                  <c:v>1891</c:v>
                </c:pt>
                <c:pt idx="4375">
                  <c:v>1891</c:v>
                </c:pt>
                <c:pt idx="4376">
                  <c:v>1891</c:v>
                </c:pt>
                <c:pt idx="4377">
                  <c:v>1892</c:v>
                </c:pt>
                <c:pt idx="4378">
                  <c:v>1892</c:v>
                </c:pt>
                <c:pt idx="4379">
                  <c:v>1892</c:v>
                </c:pt>
                <c:pt idx="4380">
                  <c:v>1892</c:v>
                </c:pt>
                <c:pt idx="4381">
                  <c:v>1893</c:v>
                </c:pt>
                <c:pt idx="4382">
                  <c:v>1894</c:v>
                </c:pt>
                <c:pt idx="4383">
                  <c:v>1895</c:v>
                </c:pt>
                <c:pt idx="4384">
                  <c:v>1895</c:v>
                </c:pt>
                <c:pt idx="4385">
                  <c:v>1895</c:v>
                </c:pt>
                <c:pt idx="4386">
                  <c:v>1896</c:v>
                </c:pt>
                <c:pt idx="4387">
                  <c:v>1897</c:v>
                </c:pt>
                <c:pt idx="4388">
                  <c:v>1898</c:v>
                </c:pt>
                <c:pt idx="4389">
                  <c:v>1898</c:v>
                </c:pt>
                <c:pt idx="4390">
                  <c:v>1899</c:v>
                </c:pt>
                <c:pt idx="4391">
                  <c:v>1899</c:v>
                </c:pt>
                <c:pt idx="4392">
                  <c:v>1899</c:v>
                </c:pt>
                <c:pt idx="4393">
                  <c:v>1899</c:v>
                </c:pt>
                <c:pt idx="4394">
                  <c:v>1899</c:v>
                </c:pt>
                <c:pt idx="4395">
                  <c:v>1899</c:v>
                </c:pt>
                <c:pt idx="4396">
                  <c:v>1899</c:v>
                </c:pt>
                <c:pt idx="4397">
                  <c:v>1899</c:v>
                </c:pt>
                <c:pt idx="4398">
                  <c:v>1899</c:v>
                </c:pt>
                <c:pt idx="4399">
                  <c:v>1899</c:v>
                </c:pt>
                <c:pt idx="4400">
                  <c:v>1899</c:v>
                </c:pt>
                <c:pt idx="4401">
                  <c:v>1899</c:v>
                </c:pt>
                <c:pt idx="4402">
                  <c:v>1899</c:v>
                </c:pt>
                <c:pt idx="4403">
                  <c:v>1899</c:v>
                </c:pt>
                <c:pt idx="4404">
                  <c:v>1899</c:v>
                </c:pt>
                <c:pt idx="4405">
                  <c:v>1899</c:v>
                </c:pt>
                <c:pt idx="4406">
                  <c:v>1899</c:v>
                </c:pt>
                <c:pt idx="4407">
                  <c:v>1900</c:v>
                </c:pt>
                <c:pt idx="4408">
                  <c:v>1900</c:v>
                </c:pt>
                <c:pt idx="4409">
                  <c:v>1900</c:v>
                </c:pt>
                <c:pt idx="4410">
                  <c:v>1900</c:v>
                </c:pt>
                <c:pt idx="4411">
                  <c:v>1900</c:v>
                </c:pt>
                <c:pt idx="4412">
                  <c:v>1900</c:v>
                </c:pt>
                <c:pt idx="4413">
                  <c:v>1900</c:v>
                </c:pt>
                <c:pt idx="4414">
                  <c:v>1900</c:v>
                </c:pt>
                <c:pt idx="4415">
                  <c:v>1900</c:v>
                </c:pt>
                <c:pt idx="4416">
                  <c:v>1900</c:v>
                </c:pt>
                <c:pt idx="4417">
                  <c:v>1900</c:v>
                </c:pt>
                <c:pt idx="4418">
                  <c:v>1900</c:v>
                </c:pt>
                <c:pt idx="4419">
                  <c:v>1900</c:v>
                </c:pt>
                <c:pt idx="4420">
                  <c:v>1900</c:v>
                </c:pt>
                <c:pt idx="4421">
                  <c:v>1900</c:v>
                </c:pt>
                <c:pt idx="4422">
                  <c:v>1900</c:v>
                </c:pt>
                <c:pt idx="4423">
                  <c:v>1901</c:v>
                </c:pt>
                <c:pt idx="4424">
                  <c:v>1902</c:v>
                </c:pt>
                <c:pt idx="4425">
                  <c:v>1902</c:v>
                </c:pt>
                <c:pt idx="4426">
                  <c:v>1903</c:v>
                </c:pt>
                <c:pt idx="4427">
                  <c:v>1904</c:v>
                </c:pt>
                <c:pt idx="4428">
                  <c:v>1905</c:v>
                </c:pt>
                <c:pt idx="4429">
                  <c:v>1906</c:v>
                </c:pt>
                <c:pt idx="4430">
                  <c:v>1907</c:v>
                </c:pt>
                <c:pt idx="4431">
                  <c:v>1908</c:v>
                </c:pt>
                <c:pt idx="4432">
                  <c:v>1909</c:v>
                </c:pt>
                <c:pt idx="4433">
                  <c:v>1910</c:v>
                </c:pt>
                <c:pt idx="4434">
                  <c:v>1911</c:v>
                </c:pt>
                <c:pt idx="4435">
                  <c:v>1912</c:v>
                </c:pt>
                <c:pt idx="4436">
                  <c:v>1913</c:v>
                </c:pt>
                <c:pt idx="4437">
                  <c:v>1914</c:v>
                </c:pt>
                <c:pt idx="4438">
                  <c:v>1915</c:v>
                </c:pt>
                <c:pt idx="4439">
                  <c:v>1916</c:v>
                </c:pt>
                <c:pt idx="4440">
                  <c:v>1916</c:v>
                </c:pt>
                <c:pt idx="4441">
                  <c:v>1916</c:v>
                </c:pt>
                <c:pt idx="4442">
                  <c:v>1917</c:v>
                </c:pt>
                <c:pt idx="4443">
                  <c:v>1918</c:v>
                </c:pt>
                <c:pt idx="4444">
                  <c:v>1919</c:v>
                </c:pt>
                <c:pt idx="4445">
                  <c:v>1920</c:v>
                </c:pt>
                <c:pt idx="4446">
                  <c:v>1920</c:v>
                </c:pt>
                <c:pt idx="4447">
                  <c:v>1920</c:v>
                </c:pt>
                <c:pt idx="4448">
                  <c:v>1921</c:v>
                </c:pt>
                <c:pt idx="4449">
                  <c:v>1921</c:v>
                </c:pt>
                <c:pt idx="4450">
                  <c:v>1922</c:v>
                </c:pt>
                <c:pt idx="4451">
                  <c:v>1922</c:v>
                </c:pt>
                <c:pt idx="4452">
                  <c:v>1922</c:v>
                </c:pt>
                <c:pt idx="4453">
                  <c:v>1922</c:v>
                </c:pt>
                <c:pt idx="4454">
                  <c:v>1922</c:v>
                </c:pt>
                <c:pt idx="4455">
                  <c:v>1923</c:v>
                </c:pt>
                <c:pt idx="4456">
                  <c:v>1923</c:v>
                </c:pt>
                <c:pt idx="4457">
                  <c:v>1924</c:v>
                </c:pt>
                <c:pt idx="4458">
                  <c:v>1925</c:v>
                </c:pt>
                <c:pt idx="4459">
                  <c:v>1926</c:v>
                </c:pt>
                <c:pt idx="4460">
                  <c:v>1927</c:v>
                </c:pt>
                <c:pt idx="4461">
                  <c:v>1928</c:v>
                </c:pt>
                <c:pt idx="4462">
                  <c:v>1929</c:v>
                </c:pt>
                <c:pt idx="4463">
                  <c:v>1930</c:v>
                </c:pt>
                <c:pt idx="4464">
                  <c:v>1931</c:v>
                </c:pt>
                <c:pt idx="4465">
                  <c:v>1932</c:v>
                </c:pt>
                <c:pt idx="4466">
                  <c:v>1933</c:v>
                </c:pt>
                <c:pt idx="4467">
                  <c:v>1933</c:v>
                </c:pt>
                <c:pt idx="4468">
                  <c:v>1933</c:v>
                </c:pt>
                <c:pt idx="4469">
                  <c:v>1934</c:v>
                </c:pt>
                <c:pt idx="4470">
                  <c:v>1934</c:v>
                </c:pt>
                <c:pt idx="4471">
                  <c:v>1935</c:v>
                </c:pt>
                <c:pt idx="4472">
                  <c:v>1936</c:v>
                </c:pt>
                <c:pt idx="4473">
                  <c:v>1936</c:v>
                </c:pt>
                <c:pt idx="4474">
                  <c:v>1936</c:v>
                </c:pt>
                <c:pt idx="4475">
                  <c:v>1936</c:v>
                </c:pt>
                <c:pt idx="4476">
                  <c:v>1936</c:v>
                </c:pt>
                <c:pt idx="4477">
                  <c:v>1936</c:v>
                </c:pt>
                <c:pt idx="4478">
                  <c:v>1937</c:v>
                </c:pt>
                <c:pt idx="4479">
                  <c:v>1937</c:v>
                </c:pt>
                <c:pt idx="4480">
                  <c:v>1937</c:v>
                </c:pt>
                <c:pt idx="4481">
                  <c:v>1938</c:v>
                </c:pt>
                <c:pt idx="4482">
                  <c:v>1939</c:v>
                </c:pt>
                <c:pt idx="4483">
                  <c:v>1940</c:v>
                </c:pt>
                <c:pt idx="4484">
                  <c:v>1941</c:v>
                </c:pt>
                <c:pt idx="4485">
                  <c:v>1942</c:v>
                </c:pt>
                <c:pt idx="4486">
                  <c:v>1943</c:v>
                </c:pt>
                <c:pt idx="4487">
                  <c:v>1944</c:v>
                </c:pt>
                <c:pt idx="4488">
                  <c:v>1945</c:v>
                </c:pt>
                <c:pt idx="4489">
                  <c:v>1945</c:v>
                </c:pt>
                <c:pt idx="4490">
                  <c:v>1945</c:v>
                </c:pt>
                <c:pt idx="4491">
                  <c:v>1945</c:v>
                </c:pt>
                <c:pt idx="4492">
                  <c:v>1945</c:v>
                </c:pt>
                <c:pt idx="4493">
                  <c:v>1945</c:v>
                </c:pt>
                <c:pt idx="4494">
                  <c:v>1945</c:v>
                </c:pt>
                <c:pt idx="4495">
                  <c:v>1945</c:v>
                </c:pt>
                <c:pt idx="4496">
                  <c:v>1945</c:v>
                </c:pt>
                <c:pt idx="4497">
                  <c:v>1945</c:v>
                </c:pt>
                <c:pt idx="4498">
                  <c:v>1945</c:v>
                </c:pt>
                <c:pt idx="4499">
                  <c:v>1946</c:v>
                </c:pt>
                <c:pt idx="4500">
                  <c:v>1946</c:v>
                </c:pt>
                <c:pt idx="4501">
                  <c:v>1946</c:v>
                </c:pt>
                <c:pt idx="4502">
                  <c:v>1946</c:v>
                </c:pt>
                <c:pt idx="4503">
                  <c:v>1947</c:v>
                </c:pt>
                <c:pt idx="4504">
                  <c:v>1948</c:v>
                </c:pt>
                <c:pt idx="4505">
                  <c:v>1949</c:v>
                </c:pt>
                <c:pt idx="4506">
                  <c:v>1950</c:v>
                </c:pt>
                <c:pt idx="4507">
                  <c:v>1951</c:v>
                </c:pt>
                <c:pt idx="4508">
                  <c:v>1952</c:v>
                </c:pt>
                <c:pt idx="4509">
                  <c:v>1953</c:v>
                </c:pt>
                <c:pt idx="4510">
                  <c:v>1954</c:v>
                </c:pt>
                <c:pt idx="4511">
                  <c:v>1955</c:v>
                </c:pt>
                <c:pt idx="4512">
                  <c:v>1956</c:v>
                </c:pt>
                <c:pt idx="4513">
                  <c:v>1957</c:v>
                </c:pt>
                <c:pt idx="4514">
                  <c:v>1958</c:v>
                </c:pt>
                <c:pt idx="4515">
                  <c:v>1959</c:v>
                </c:pt>
                <c:pt idx="4516">
                  <c:v>1960</c:v>
                </c:pt>
                <c:pt idx="4517">
                  <c:v>1961</c:v>
                </c:pt>
                <c:pt idx="4518">
                  <c:v>1962</c:v>
                </c:pt>
                <c:pt idx="4519">
                  <c:v>1963</c:v>
                </c:pt>
                <c:pt idx="4520">
                  <c:v>1964</c:v>
                </c:pt>
                <c:pt idx="4521">
                  <c:v>1965</c:v>
                </c:pt>
                <c:pt idx="4522">
                  <c:v>1965</c:v>
                </c:pt>
                <c:pt idx="4523">
                  <c:v>1965</c:v>
                </c:pt>
                <c:pt idx="4524">
                  <c:v>1965</c:v>
                </c:pt>
                <c:pt idx="4525">
                  <c:v>1966</c:v>
                </c:pt>
                <c:pt idx="4526">
                  <c:v>1967</c:v>
                </c:pt>
                <c:pt idx="4527">
                  <c:v>1968</c:v>
                </c:pt>
                <c:pt idx="4528">
                  <c:v>1969</c:v>
                </c:pt>
                <c:pt idx="4529">
                  <c:v>1970</c:v>
                </c:pt>
                <c:pt idx="4530">
                  <c:v>1971</c:v>
                </c:pt>
                <c:pt idx="4531">
                  <c:v>1972</c:v>
                </c:pt>
                <c:pt idx="4532">
                  <c:v>1972</c:v>
                </c:pt>
                <c:pt idx="4533">
                  <c:v>1972</c:v>
                </c:pt>
                <c:pt idx="4534">
                  <c:v>1973</c:v>
                </c:pt>
                <c:pt idx="4535">
                  <c:v>1974</c:v>
                </c:pt>
                <c:pt idx="4536">
                  <c:v>1975</c:v>
                </c:pt>
                <c:pt idx="4537">
                  <c:v>1976</c:v>
                </c:pt>
                <c:pt idx="4538">
                  <c:v>1977</c:v>
                </c:pt>
                <c:pt idx="4539">
                  <c:v>1978</c:v>
                </c:pt>
                <c:pt idx="4540">
                  <c:v>1979</c:v>
                </c:pt>
                <c:pt idx="4541">
                  <c:v>1980</c:v>
                </c:pt>
                <c:pt idx="4542">
                  <c:v>1981</c:v>
                </c:pt>
                <c:pt idx="4543">
                  <c:v>1982</c:v>
                </c:pt>
                <c:pt idx="4544">
                  <c:v>1983</c:v>
                </c:pt>
                <c:pt idx="4545">
                  <c:v>1984</c:v>
                </c:pt>
                <c:pt idx="4546">
                  <c:v>1984</c:v>
                </c:pt>
                <c:pt idx="4547">
                  <c:v>1985</c:v>
                </c:pt>
                <c:pt idx="4548">
                  <c:v>1986</c:v>
                </c:pt>
                <c:pt idx="4549">
                  <c:v>1987</c:v>
                </c:pt>
                <c:pt idx="4550">
                  <c:v>1988</c:v>
                </c:pt>
                <c:pt idx="4551">
                  <c:v>1989</c:v>
                </c:pt>
                <c:pt idx="4552">
                  <c:v>1990</c:v>
                </c:pt>
                <c:pt idx="4553">
                  <c:v>1991</c:v>
                </c:pt>
                <c:pt idx="4554">
                  <c:v>1992</c:v>
                </c:pt>
                <c:pt idx="4555">
                  <c:v>1993</c:v>
                </c:pt>
                <c:pt idx="4556">
                  <c:v>1994</c:v>
                </c:pt>
                <c:pt idx="4557">
                  <c:v>1995</c:v>
                </c:pt>
                <c:pt idx="4558">
                  <c:v>1996</c:v>
                </c:pt>
                <c:pt idx="4559">
                  <c:v>1996</c:v>
                </c:pt>
                <c:pt idx="4560">
                  <c:v>1997</c:v>
                </c:pt>
                <c:pt idx="4561">
                  <c:v>1997</c:v>
                </c:pt>
                <c:pt idx="4562">
                  <c:v>1997</c:v>
                </c:pt>
                <c:pt idx="4563">
                  <c:v>1997</c:v>
                </c:pt>
                <c:pt idx="4564">
                  <c:v>1997</c:v>
                </c:pt>
                <c:pt idx="4565">
                  <c:v>1998</c:v>
                </c:pt>
                <c:pt idx="4566">
                  <c:v>1999</c:v>
                </c:pt>
                <c:pt idx="4567">
                  <c:v>1999</c:v>
                </c:pt>
                <c:pt idx="4568">
                  <c:v>2000</c:v>
                </c:pt>
                <c:pt idx="4569">
                  <c:v>2001</c:v>
                </c:pt>
                <c:pt idx="4570">
                  <c:v>2001</c:v>
                </c:pt>
                <c:pt idx="4571">
                  <c:v>2002</c:v>
                </c:pt>
                <c:pt idx="4572">
                  <c:v>2003</c:v>
                </c:pt>
                <c:pt idx="4573">
                  <c:v>2003</c:v>
                </c:pt>
                <c:pt idx="4574">
                  <c:v>2003</c:v>
                </c:pt>
                <c:pt idx="4575">
                  <c:v>2003</c:v>
                </c:pt>
                <c:pt idx="4576">
                  <c:v>2003</c:v>
                </c:pt>
                <c:pt idx="4577">
                  <c:v>2003</c:v>
                </c:pt>
                <c:pt idx="4578">
                  <c:v>2004</c:v>
                </c:pt>
                <c:pt idx="4579">
                  <c:v>2004</c:v>
                </c:pt>
                <c:pt idx="4580">
                  <c:v>2004</c:v>
                </c:pt>
                <c:pt idx="4581">
                  <c:v>2004</c:v>
                </c:pt>
                <c:pt idx="4582">
                  <c:v>2004</c:v>
                </c:pt>
                <c:pt idx="4583">
                  <c:v>2004</c:v>
                </c:pt>
                <c:pt idx="4584">
                  <c:v>2005</c:v>
                </c:pt>
                <c:pt idx="4585">
                  <c:v>2005</c:v>
                </c:pt>
                <c:pt idx="4586">
                  <c:v>2006</c:v>
                </c:pt>
                <c:pt idx="4587">
                  <c:v>2006</c:v>
                </c:pt>
                <c:pt idx="4588">
                  <c:v>2006</c:v>
                </c:pt>
                <c:pt idx="4589">
                  <c:v>2006</c:v>
                </c:pt>
                <c:pt idx="4590">
                  <c:v>2006</c:v>
                </c:pt>
                <c:pt idx="4591">
                  <c:v>2006</c:v>
                </c:pt>
                <c:pt idx="4592">
                  <c:v>2007</c:v>
                </c:pt>
                <c:pt idx="4593">
                  <c:v>2008</c:v>
                </c:pt>
                <c:pt idx="4594">
                  <c:v>2009</c:v>
                </c:pt>
                <c:pt idx="4595">
                  <c:v>2009</c:v>
                </c:pt>
                <c:pt idx="4596">
                  <c:v>2010</c:v>
                </c:pt>
                <c:pt idx="4597">
                  <c:v>2010</c:v>
                </c:pt>
                <c:pt idx="4598">
                  <c:v>2011</c:v>
                </c:pt>
                <c:pt idx="4599">
                  <c:v>2012</c:v>
                </c:pt>
                <c:pt idx="4600">
                  <c:v>2013</c:v>
                </c:pt>
                <c:pt idx="4601">
                  <c:v>2014</c:v>
                </c:pt>
                <c:pt idx="4602">
                  <c:v>2015</c:v>
                </c:pt>
                <c:pt idx="4603">
                  <c:v>2016</c:v>
                </c:pt>
                <c:pt idx="4604">
                  <c:v>2016</c:v>
                </c:pt>
                <c:pt idx="4605">
                  <c:v>2017</c:v>
                </c:pt>
                <c:pt idx="4606">
                  <c:v>2018</c:v>
                </c:pt>
                <c:pt idx="4607">
                  <c:v>2019</c:v>
                </c:pt>
                <c:pt idx="4608">
                  <c:v>2019</c:v>
                </c:pt>
                <c:pt idx="4609">
                  <c:v>2020</c:v>
                </c:pt>
                <c:pt idx="4610">
                  <c:v>2021</c:v>
                </c:pt>
                <c:pt idx="4611">
                  <c:v>2021</c:v>
                </c:pt>
                <c:pt idx="4612">
                  <c:v>2021</c:v>
                </c:pt>
                <c:pt idx="4613">
                  <c:v>2022</c:v>
                </c:pt>
                <c:pt idx="4614">
                  <c:v>2023</c:v>
                </c:pt>
                <c:pt idx="4615">
                  <c:v>2023</c:v>
                </c:pt>
                <c:pt idx="4616">
                  <c:v>2023</c:v>
                </c:pt>
                <c:pt idx="4617">
                  <c:v>2023</c:v>
                </c:pt>
                <c:pt idx="4618">
                  <c:v>2024</c:v>
                </c:pt>
                <c:pt idx="4619">
                  <c:v>2025</c:v>
                </c:pt>
                <c:pt idx="4620">
                  <c:v>2026</c:v>
                </c:pt>
                <c:pt idx="4621">
                  <c:v>2027</c:v>
                </c:pt>
                <c:pt idx="4622">
                  <c:v>2028</c:v>
                </c:pt>
                <c:pt idx="4623">
                  <c:v>2028</c:v>
                </c:pt>
                <c:pt idx="4624">
                  <c:v>2028</c:v>
                </c:pt>
                <c:pt idx="4625">
                  <c:v>2029</c:v>
                </c:pt>
                <c:pt idx="4626">
                  <c:v>2029</c:v>
                </c:pt>
                <c:pt idx="4627">
                  <c:v>2030</c:v>
                </c:pt>
                <c:pt idx="4628">
                  <c:v>2031</c:v>
                </c:pt>
                <c:pt idx="4629">
                  <c:v>2032</c:v>
                </c:pt>
                <c:pt idx="4630">
                  <c:v>2033</c:v>
                </c:pt>
                <c:pt idx="4631">
                  <c:v>2034</c:v>
                </c:pt>
                <c:pt idx="4632">
                  <c:v>2035</c:v>
                </c:pt>
                <c:pt idx="4633">
                  <c:v>2036</c:v>
                </c:pt>
                <c:pt idx="4634">
                  <c:v>2036</c:v>
                </c:pt>
                <c:pt idx="4635">
                  <c:v>2036</c:v>
                </c:pt>
                <c:pt idx="4636">
                  <c:v>2037</c:v>
                </c:pt>
                <c:pt idx="4637">
                  <c:v>2037</c:v>
                </c:pt>
                <c:pt idx="4638">
                  <c:v>2038</c:v>
                </c:pt>
                <c:pt idx="4639">
                  <c:v>2038</c:v>
                </c:pt>
                <c:pt idx="4640">
                  <c:v>2038</c:v>
                </c:pt>
                <c:pt idx="4641">
                  <c:v>2038</c:v>
                </c:pt>
                <c:pt idx="4642">
                  <c:v>2038</c:v>
                </c:pt>
                <c:pt idx="4643">
                  <c:v>2038</c:v>
                </c:pt>
                <c:pt idx="4644">
                  <c:v>2038</c:v>
                </c:pt>
                <c:pt idx="4645">
                  <c:v>2039</c:v>
                </c:pt>
                <c:pt idx="4646">
                  <c:v>2040</c:v>
                </c:pt>
                <c:pt idx="4647">
                  <c:v>2041</c:v>
                </c:pt>
                <c:pt idx="4648">
                  <c:v>2042</c:v>
                </c:pt>
                <c:pt idx="4649">
                  <c:v>2043</c:v>
                </c:pt>
                <c:pt idx="4650">
                  <c:v>2044</c:v>
                </c:pt>
                <c:pt idx="4651">
                  <c:v>2045</c:v>
                </c:pt>
                <c:pt idx="4652">
                  <c:v>2046</c:v>
                </c:pt>
                <c:pt idx="4653">
                  <c:v>2046</c:v>
                </c:pt>
                <c:pt idx="4654">
                  <c:v>2046</c:v>
                </c:pt>
                <c:pt idx="4655">
                  <c:v>2046</c:v>
                </c:pt>
                <c:pt idx="4656">
                  <c:v>2046</c:v>
                </c:pt>
                <c:pt idx="4657">
                  <c:v>2046</c:v>
                </c:pt>
                <c:pt idx="4658">
                  <c:v>2046</c:v>
                </c:pt>
                <c:pt idx="4659">
                  <c:v>2047</c:v>
                </c:pt>
                <c:pt idx="4660">
                  <c:v>2047</c:v>
                </c:pt>
                <c:pt idx="4661">
                  <c:v>2047</c:v>
                </c:pt>
                <c:pt idx="4662">
                  <c:v>2048</c:v>
                </c:pt>
                <c:pt idx="4663">
                  <c:v>2048</c:v>
                </c:pt>
                <c:pt idx="4664">
                  <c:v>2048</c:v>
                </c:pt>
                <c:pt idx="4665">
                  <c:v>2049</c:v>
                </c:pt>
                <c:pt idx="4666">
                  <c:v>2050</c:v>
                </c:pt>
                <c:pt idx="4667">
                  <c:v>2051</c:v>
                </c:pt>
                <c:pt idx="4668">
                  <c:v>2052</c:v>
                </c:pt>
                <c:pt idx="4669">
                  <c:v>2053</c:v>
                </c:pt>
                <c:pt idx="4670">
                  <c:v>2053</c:v>
                </c:pt>
                <c:pt idx="4671">
                  <c:v>2054</c:v>
                </c:pt>
                <c:pt idx="4672">
                  <c:v>2055</c:v>
                </c:pt>
                <c:pt idx="4673">
                  <c:v>2056</c:v>
                </c:pt>
                <c:pt idx="4674">
                  <c:v>2057</c:v>
                </c:pt>
                <c:pt idx="4675">
                  <c:v>2057</c:v>
                </c:pt>
                <c:pt idx="4676">
                  <c:v>2057</c:v>
                </c:pt>
                <c:pt idx="4677">
                  <c:v>2058</c:v>
                </c:pt>
                <c:pt idx="4678">
                  <c:v>2058</c:v>
                </c:pt>
                <c:pt idx="4679">
                  <c:v>2059</c:v>
                </c:pt>
                <c:pt idx="4680">
                  <c:v>2059</c:v>
                </c:pt>
                <c:pt idx="4681">
                  <c:v>2059</c:v>
                </c:pt>
                <c:pt idx="4682">
                  <c:v>2059</c:v>
                </c:pt>
                <c:pt idx="4683">
                  <c:v>2059</c:v>
                </c:pt>
                <c:pt idx="4684">
                  <c:v>2059</c:v>
                </c:pt>
                <c:pt idx="4685">
                  <c:v>2059</c:v>
                </c:pt>
                <c:pt idx="4686">
                  <c:v>2059</c:v>
                </c:pt>
                <c:pt idx="4687">
                  <c:v>2059</c:v>
                </c:pt>
                <c:pt idx="4688">
                  <c:v>2059</c:v>
                </c:pt>
                <c:pt idx="4689">
                  <c:v>2059</c:v>
                </c:pt>
                <c:pt idx="4690">
                  <c:v>2059</c:v>
                </c:pt>
                <c:pt idx="4691">
                  <c:v>2059</c:v>
                </c:pt>
                <c:pt idx="4692">
                  <c:v>2059</c:v>
                </c:pt>
                <c:pt idx="4693">
                  <c:v>2060</c:v>
                </c:pt>
                <c:pt idx="4694">
                  <c:v>2061</c:v>
                </c:pt>
                <c:pt idx="4695">
                  <c:v>2062</c:v>
                </c:pt>
                <c:pt idx="4696">
                  <c:v>2063</c:v>
                </c:pt>
                <c:pt idx="4697">
                  <c:v>2064</c:v>
                </c:pt>
                <c:pt idx="4698">
                  <c:v>2065</c:v>
                </c:pt>
                <c:pt idx="4699">
                  <c:v>2066</c:v>
                </c:pt>
                <c:pt idx="4700">
                  <c:v>2066</c:v>
                </c:pt>
                <c:pt idx="4701">
                  <c:v>2067</c:v>
                </c:pt>
                <c:pt idx="4702">
                  <c:v>2068</c:v>
                </c:pt>
                <c:pt idx="4703">
                  <c:v>2068</c:v>
                </c:pt>
                <c:pt idx="4704">
                  <c:v>2069</c:v>
                </c:pt>
                <c:pt idx="4705">
                  <c:v>2070</c:v>
                </c:pt>
                <c:pt idx="4706">
                  <c:v>2071</c:v>
                </c:pt>
                <c:pt idx="4707">
                  <c:v>2072</c:v>
                </c:pt>
                <c:pt idx="4708">
                  <c:v>2073</c:v>
                </c:pt>
                <c:pt idx="4709">
                  <c:v>2074</c:v>
                </c:pt>
                <c:pt idx="4710">
                  <c:v>2075</c:v>
                </c:pt>
                <c:pt idx="4711">
                  <c:v>2076</c:v>
                </c:pt>
                <c:pt idx="4712">
                  <c:v>2077</c:v>
                </c:pt>
                <c:pt idx="4713">
                  <c:v>2078</c:v>
                </c:pt>
                <c:pt idx="4714">
                  <c:v>2078</c:v>
                </c:pt>
                <c:pt idx="4715">
                  <c:v>2078</c:v>
                </c:pt>
                <c:pt idx="4716">
                  <c:v>2078</c:v>
                </c:pt>
                <c:pt idx="4717">
                  <c:v>2078</c:v>
                </c:pt>
                <c:pt idx="4718">
                  <c:v>2078</c:v>
                </c:pt>
                <c:pt idx="4719">
                  <c:v>2078</c:v>
                </c:pt>
                <c:pt idx="4720">
                  <c:v>2078</c:v>
                </c:pt>
                <c:pt idx="4721">
                  <c:v>2079</c:v>
                </c:pt>
                <c:pt idx="4722">
                  <c:v>2079</c:v>
                </c:pt>
                <c:pt idx="4723">
                  <c:v>2080</c:v>
                </c:pt>
                <c:pt idx="4724">
                  <c:v>2081</c:v>
                </c:pt>
                <c:pt idx="4725">
                  <c:v>2081</c:v>
                </c:pt>
                <c:pt idx="4726">
                  <c:v>2081</c:v>
                </c:pt>
                <c:pt idx="4727">
                  <c:v>2081</c:v>
                </c:pt>
                <c:pt idx="4728">
                  <c:v>2082</c:v>
                </c:pt>
                <c:pt idx="4729">
                  <c:v>2083</c:v>
                </c:pt>
                <c:pt idx="4730">
                  <c:v>2083</c:v>
                </c:pt>
                <c:pt idx="4731">
                  <c:v>2084</c:v>
                </c:pt>
                <c:pt idx="4732">
                  <c:v>2084</c:v>
                </c:pt>
                <c:pt idx="4733">
                  <c:v>2084</c:v>
                </c:pt>
                <c:pt idx="4734">
                  <c:v>2084</c:v>
                </c:pt>
                <c:pt idx="4735">
                  <c:v>2084</c:v>
                </c:pt>
                <c:pt idx="4736">
                  <c:v>2084</c:v>
                </c:pt>
                <c:pt idx="4737">
                  <c:v>2085</c:v>
                </c:pt>
                <c:pt idx="4738">
                  <c:v>2085</c:v>
                </c:pt>
                <c:pt idx="4739">
                  <c:v>2086</c:v>
                </c:pt>
                <c:pt idx="4740">
                  <c:v>2086</c:v>
                </c:pt>
                <c:pt idx="4741">
                  <c:v>2086</c:v>
                </c:pt>
                <c:pt idx="4742">
                  <c:v>2086</c:v>
                </c:pt>
                <c:pt idx="4743">
                  <c:v>2087</c:v>
                </c:pt>
                <c:pt idx="4744">
                  <c:v>2088</c:v>
                </c:pt>
                <c:pt idx="4745">
                  <c:v>2089</c:v>
                </c:pt>
                <c:pt idx="4746">
                  <c:v>2090</c:v>
                </c:pt>
                <c:pt idx="4747">
                  <c:v>2091</c:v>
                </c:pt>
                <c:pt idx="4748">
                  <c:v>2092</c:v>
                </c:pt>
                <c:pt idx="4749">
                  <c:v>2093</c:v>
                </c:pt>
                <c:pt idx="4750">
                  <c:v>2094</c:v>
                </c:pt>
                <c:pt idx="4751">
                  <c:v>2095</c:v>
                </c:pt>
                <c:pt idx="4752">
                  <c:v>2096</c:v>
                </c:pt>
                <c:pt idx="4753">
                  <c:v>2097</c:v>
                </c:pt>
                <c:pt idx="4754">
                  <c:v>2098</c:v>
                </c:pt>
                <c:pt idx="4755">
                  <c:v>2099</c:v>
                </c:pt>
                <c:pt idx="4756">
                  <c:v>2100</c:v>
                </c:pt>
                <c:pt idx="4757">
                  <c:v>2101</c:v>
                </c:pt>
                <c:pt idx="4758">
                  <c:v>2102</c:v>
                </c:pt>
                <c:pt idx="4759">
                  <c:v>2103</c:v>
                </c:pt>
                <c:pt idx="4760">
                  <c:v>2104</c:v>
                </c:pt>
                <c:pt idx="4761">
                  <c:v>2105</c:v>
                </c:pt>
                <c:pt idx="4762">
                  <c:v>2105</c:v>
                </c:pt>
                <c:pt idx="4763">
                  <c:v>2106</c:v>
                </c:pt>
                <c:pt idx="4764">
                  <c:v>2107</c:v>
                </c:pt>
                <c:pt idx="4765">
                  <c:v>2108</c:v>
                </c:pt>
                <c:pt idx="4766">
                  <c:v>2109</c:v>
                </c:pt>
                <c:pt idx="4767">
                  <c:v>2110</c:v>
                </c:pt>
                <c:pt idx="4768">
                  <c:v>2111</c:v>
                </c:pt>
                <c:pt idx="4769">
                  <c:v>2112</c:v>
                </c:pt>
                <c:pt idx="4770">
                  <c:v>2113</c:v>
                </c:pt>
                <c:pt idx="4771">
                  <c:v>2114</c:v>
                </c:pt>
                <c:pt idx="4772">
                  <c:v>2115</c:v>
                </c:pt>
                <c:pt idx="4773">
                  <c:v>2115</c:v>
                </c:pt>
                <c:pt idx="4774">
                  <c:v>2115</c:v>
                </c:pt>
                <c:pt idx="4775">
                  <c:v>2115</c:v>
                </c:pt>
                <c:pt idx="4776">
                  <c:v>2115</c:v>
                </c:pt>
                <c:pt idx="4777">
                  <c:v>2115</c:v>
                </c:pt>
                <c:pt idx="4778">
                  <c:v>2115</c:v>
                </c:pt>
                <c:pt idx="4779">
                  <c:v>2115</c:v>
                </c:pt>
                <c:pt idx="4780">
                  <c:v>2115</c:v>
                </c:pt>
                <c:pt idx="4781">
                  <c:v>2116</c:v>
                </c:pt>
                <c:pt idx="4782">
                  <c:v>2116</c:v>
                </c:pt>
                <c:pt idx="4783">
                  <c:v>2116</c:v>
                </c:pt>
                <c:pt idx="4784">
                  <c:v>2116</c:v>
                </c:pt>
                <c:pt idx="4785">
                  <c:v>2117</c:v>
                </c:pt>
                <c:pt idx="4786">
                  <c:v>2117</c:v>
                </c:pt>
                <c:pt idx="4787">
                  <c:v>2117</c:v>
                </c:pt>
                <c:pt idx="4788">
                  <c:v>2117</c:v>
                </c:pt>
                <c:pt idx="4789">
                  <c:v>2117</c:v>
                </c:pt>
                <c:pt idx="4790">
                  <c:v>2117</c:v>
                </c:pt>
                <c:pt idx="4791">
                  <c:v>2117</c:v>
                </c:pt>
                <c:pt idx="4792">
                  <c:v>2117</c:v>
                </c:pt>
                <c:pt idx="4793">
                  <c:v>2117</c:v>
                </c:pt>
                <c:pt idx="4794">
                  <c:v>2117</c:v>
                </c:pt>
                <c:pt idx="4795">
                  <c:v>2117</c:v>
                </c:pt>
                <c:pt idx="4796">
                  <c:v>2117</c:v>
                </c:pt>
                <c:pt idx="4797">
                  <c:v>2117</c:v>
                </c:pt>
                <c:pt idx="4798">
                  <c:v>2117</c:v>
                </c:pt>
                <c:pt idx="4799">
                  <c:v>2117</c:v>
                </c:pt>
                <c:pt idx="4800">
                  <c:v>2117</c:v>
                </c:pt>
                <c:pt idx="4801">
                  <c:v>2117</c:v>
                </c:pt>
                <c:pt idx="4802">
                  <c:v>2117</c:v>
                </c:pt>
                <c:pt idx="4803">
                  <c:v>2117</c:v>
                </c:pt>
                <c:pt idx="4804">
                  <c:v>2117</c:v>
                </c:pt>
                <c:pt idx="4805">
                  <c:v>2117</c:v>
                </c:pt>
                <c:pt idx="4806">
                  <c:v>2117</c:v>
                </c:pt>
                <c:pt idx="4807">
                  <c:v>2117</c:v>
                </c:pt>
                <c:pt idx="4808">
                  <c:v>2117</c:v>
                </c:pt>
                <c:pt idx="4809">
                  <c:v>2117</c:v>
                </c:pt>
                <c:pt idx="4810">
                  <c:v>2118</c:v>
                </c:pt>
                <c:pt idx="4811">
                  <c:v>2119</c:v>
                </c:pt>
                <c:pt idx="4812">
                  <c:v>2120</c:v>
                </c:pt>
                <c:pt idx="4813">
                  <c:v>2120</c:v>
                </c:pt>
                <c:pt idx="4814">
                  <c:v>2120</c:v>
                </c:pt>
                <c:pt idx="4815">
                  <c:v>2120</c:v>
                </c:pt>
                <c:pt idx="4816">
                  <c:v>2120</c:v>
                </c:pt>
                <c:pt idx="4817">
                  <c:v>2120</c:v>
                </c:pt>
                <c:pt idx="4818">
                  <c:v>2120</c:v>
                </c:pt>
                <c:pt idx="4819">
                  <c:v>2120</c:v>
                </c:pt>
                <c:pt idx="4820">
                  <c:v>2120</c:v>
                </c:pt>
                <c:pt idx="4821">
                  <c:v>2120</c:v>
                </c:pt>
                <c:pt idx="4822">
                  <c:v>2120</c:v>
                </c:pt>
                <c:pt idx="4823">
                  <c:v>2120</c:v>
                </c:pt>
                <c:pt idx="4824">
                  <c:v>2121</c:v>
                </c:pt>
                <c:pt idx="4825">
                  <c:v>2121</c:v>
                </c:pt>
                <c:pt idx="4826">
                  <c:v>2122</c:v>
                </c:pt>
                <c:pt idx="4827">
                  <c:v>2123</c:v>
                </c:pt>
                <c:pt idx="4828">
                  <c:v>2124</c:v>
                </c:pt>
                <c:pt idx="4829">
                  <c:v>2125</c:v>
                </c:pt>
                <c:pt idx="4830">
                  <c:v>2125</c:v>
                </c:pt>
                <c:pt idx="4831">
                  <c:v>2126</c:v>
                </c:pt>
                <c:pt idx="4832">
                  <c:v>2126</c:v>
                </c:pt>
                <c:pt idx="4833">
                  <c:v>2126</c:v>
                </c:pt>
                <c:pt idx="4834">
                  <c:v>2126</c:v>
                </c:pt>
                <c:pt idx="4835">
                  <c:v>2127</c:v>
                </c:pt>
                <c:pt idx="4836">
                  <c:v>2127</c:v>
                </c:pt>
                <c:pt idx="4837">
                  <c:v>2128</c:v>
                </c:pt>
                <c:pt idx="4838">
                  <c:v>2128</c:v>
                </c:pt>
                <c:pt idx="4839">
                  <c:v>2128</c:v>
                </c:pt>
                <c:pt idx="4840">
                  <c:v>2129</c:v>
                </c:pt>
                <c:pt idx="4841">
                  <c:v>2130</c:v>
                </c:pt>
                <c:pt idx="4842">
                  <c:v>2131</c:v>
                </c:pt>
                <c:pt idx="4843">
                  <c:v>2132</c:v>
                </c:pt>
                <c:pt idx="4844">
                  <c:v>2133</c:v>
                </c:pt>
                <c:pt idx="4845">
                  <c:v>2133</c:v>
                </c:pt>
                <c:pt idx="4846">
                  <c:v>2134</c:v>
                </c:pt>
                <c:pt idx="4847">
                  <c:v>2135</c:v>
                </c:pt>
                <c:pt idx="4848">
                  <c:v>2136</c:v>
                </c:pt>
                <c:pt idx="4849">
                  <c:v>2137</c:v>
                </c:pt>
                <c:pt idx="4850">
                  <c:v>2137</c:v>
                </c:pt>
                <c:pt idx="4851">
                  <c:v>2137</c:v>
                </c:pt>
                <c:pt idx="4852">
                  <c:v>2137</c:v>
                </c:pt>
                <c:pt idx="4853">
                  <c:v>2137</c:v>
                </c:pt>
                <c:pt idx="4854">
                  <c:v>2138</c:v>
                </c:pt>
                <c:pt idx="4855">
                  <c:v>2138</c:v>
                </c:pt>
                <c:pt idx="4856">
                  <c:v>2139</c:v>
                </c:pt>
                <c:pt idx="4857">
                  <c:v>2139</c:v>
                </c:pt>
                <c:pt idx="4858">
                  <c:v>2139</c:v>
                </c:pt>
                <c:pt idx="4859">
                  <c:v>2139</c:v>
                </c:pt>
                <c:pt idx="4860">
                  <c:v>2139</c:v>
                </c:pt>
                <c:pt idx="4861">
                  <c:v>2140</c:v>
                </c:pt>
                <c:pt idx="4862">
                  <c:v>2141</c:v>
                </c:pt>
                <c:pt idx="4863">
                  <c:v>2142</c:v>
                </c:pt>
                <c:pt idx="4864">
                  <c:v>2143</c:v>
                </c:pt>
                <c:pt idx="4865">
                  <c:v>2143</c:v>
                </c:pt>
                <c:pt idx="4866">
                  <c:v>2143</c:v>
                </c:pt>
                <c:pt idx="4867">
                  <c:v>2144</c:v>
                </c:pt>
                <c:pt idx="4868">
                  <c:v>2144</c:v>
                </c:pt>
                <c:pt idx="4869">
                  <c:v>2144</c:v>
                </c:pt>
                <c:pt idx="4870">
                  <c:v>2145</c:v>
                </c:pt>
                <c:pt idx="4871">
                  <c:v>2146</c:v>
                </c:pt>
                <c:pt idx="4872">
                  <c:v>2146</c:v>
                </c:pt>
                <c:pt idx="4873">
                  <c:v>2146</c:v>
                </c:pt>
                <c:pt idx="4874">
                  <c:v>2146</c:v>
                </c:pt>
                <c:pt idx="4875">
                  <c:v>2147</c:v>
                </c:pt>
                <c:pt idx="4876">
                  <c:v>2147</c:v>
                </c:pt>
                <c:pt idx="4877">
                  <c:v>2148</c:v>
                </c:pt>
                <c:pt idx="4878">
                  <c:v>2149</c:v>
                </c:pt>
                <c:pt idx="4879">
                  <c:v>2150</c:v>
                </c:pt>
                <c:pt idx="4880">
                  <c:v>2151</c:v>
                </c:pt>
                <c:pt idx="4881">
                  <c:v>2152</c:v>
                </c:pt>
                <c:pt idx="4882">
                  <c:v>2153</c:v>
                </c:pt>
                <c:pt idx="4883">
                  <c:v>2154</c:v>
                </c:pt>
                <c:pt idx="4884">
                  <c:v>2155</c:v>
                </c:pt>
                <c:pt idx="4885">
                  <c:v>2156</c:v>
                </c:pt>
                <c:pt idx="4886">
                  <c:v>2157</c:v>
                </c:pt>
                <c:pt idx="4887">
                  <c:v>2158</c:v>
                </c:pt>
                <c:pt idx="4888">
                  <c:v>2159</c:v>
                </c:pt>
                <c:pt idx="4889">
                  <c:v>2160</c:v>
                </c:pt>
                <c:pt idx="4890">
                  <c:v>2161</c:v>
                </c:pt>
                <c:pt idx="4891">
                  <c:v>2162</c:v>
                </c:pt>
                <c:pt idx="4892">
                  <c:v>2162</c:v>
                </c:pt>
                <c:pt idx="4893">
                  <c:v>2163</c:v>
                </c:pt>
                <c:pt idx="4894">
                  <c:v>2164</c:v>
                </c:pt>
                <c:pt idx="4895">
                  <c:v>2164</c:v>
                </c:pt>
                <c:pt idx="4896">
                  <c:v>2164</c:v>
                </c:pt>
                <c:pt idx="4897">
                  <c:v>2164</c:v>
                </c:pt>
                <c:pt idx="4898">
                  <c:v>2164</c:v>
                </c:pt>
                <c:pt idx="4899">
                  <c:v>2165</c:v>
                </c:pt>
                <c:pt idx="4900">
                  <c:v>2166</c:v>
                </c:pt>
                <c:pt idx="4901">
                  <c:v>2166</c:v>
                </c:pt>
                <c:pt idx="4902">
                  <c:v>2167</c:v>
                </c:pt>
                <c:pt idx="4903">
                  <c:v>2168</c:v>
                </c:pt>
                <c:pt idx="4904">
                  <c:v>2169</c:v>
                </c:pt>
                <c:pt idx="4905">
                  <c:v>2170</c:v>
                </c:pt>
                <c:pt idx="4906">
                  <c:v>2171</c:v>
                </c:pt>
                <c:pt idx="4907">
                  <c:v>2171</c:v>
                </c:pt>
                <c:pt idx="4908">
                  <c:v>2171</c:v>
                </c:pt>
                <c:pt idx="4909">
                  <c:v>2171</c:v>
                </c:pt>
                <c:pt idx="4910">
                  <c:v>2171</c:v>
                </c:pt>
                <c:pt idx="4911">
                  <c:v>2171</c:v>
                </c:pt>
                <c:pt idx="4912">
                  <c:v>2172</c:v>
                </c:pt>
                <c:pt idx="4913">
                  <c:v>2172</c:v>
                </c:pt>
                <c:pt idx="4914">
                  <c:v>2172</c:v>
                </c:pt>
                <c:pt idx="4915">
                  <c:v>2172</c:v>
                </c:pt>
                <c:pt idx="4916">
                  <c:v>2173</c:v>
                </c:pt>
                <c:pt idx="4917">
                  <c:v>2173</c:v>
                </c:pt>
                <c:pt idx="4918">
                  <c:v>2173</c:v>
                </c:pt>
                <c:pt idx="4919">
                  <c:v>2173</c:v>
                </c:pt>
                <c:pt idx="4920">
                  <c:v>2173</c:v>
                </c:pt>
                <c:pt idx="4921">
                  <c:v>2174</c:v>
                </c:pt>
                <c:pt idx="4922">
                  <c:v>2174</c:v>
                </c:pt>
                <c:pt idx="4923">
                  <c:v>2174</c:v>
                </c:pt>
                <c:pt idx="4924">
                  <c:v>2174</c:v>
                </c:pt>
                <c:pt idx="4925">
                  <c:v>2174</c:v>
                </c:pt>
                <c:pt idx="4926">
                  <c:v>2174</c:v>
                </c:pt>
                <c:pt idx="4927">
                  <c:v>2174</c:v>
                </c:pt>
                <c:pt idx="4928">
                  <c:v>2175</c:v>
                </c:pt>
                <c:pt idx="4929">
                  <c:v>2176</c:v>
                </c:pt>
                <c:pt idx="4930">
                  <c:v>2177</c:v>
                </c:pt>
                <c:pt idx="4931">
                  <c:v>2177</c:v>
                </c:pt>
                <c:pt idx="4932">
                  <c:v>2177</c:v>
                </c:pt>
                <c:pt idx="4933">
                  <c:v>2178</c:v>
                </c:pt>
                <c:pt idx="4934">
                  <c:v>2178</c:v>
                </c:pt>
                <c:pt idx="4935">
                  <c:v>2178</c:v>
                </c:pt>
                <c:pt idx="4936">
                  <c:v>2179</c:v>
                </c:pt>
                <c:pt idx="4937">
                  <c:v>2179</c:v>
                </c:pt>
                <c:pt idx="4938">
                  <c:v>2180</c:v>
                </c:pt>
                <c:pt idx="4939">
                  <c:v>2180</c:v>
                </c:pt>
                <c:pt idx="4940">
                  <c:v>2181</c:v>
                </c:pt>
                <c:pt idx="4941">
                  <c:v>2181</c:v>
                </c:pt>
                <c:pt idx="4942">
                  <c:v>2181</c:v>
                </c:pt>
                <c:pt idx="4943">
                  <c:v>2181</c:v>
                </c:pt>
                <c:pt idx="4944">
                  <c:v>2181</c:v>
                </c:pt>
                <c:pt idx="4945">
                  <c:v>2181</c:v>
                </c:pt>
                <c:pt idx="4946">
                  <c:v>2182</c:v>
                </c:pt>
                <c:pt idx="4947">
                  <c:v>2182</c:v>
                </c:pt>
                <c:pt idx="4948">
                  <c:v>2183</c:v>
                </c:pt>
                <c:pt idx="4949">
                  <c:v>2184</c:v>
                </c:pt>
                <c:pt idx="4950">
                  <c:v>2185</c:v>
                </c:pt>
                <c:pt idx="4951">
                  <c:v>2186</c:v>
                </c:pt>
                <c:pt idx="4952">
                  <c:v>2187</c:v>
                </c:pt>
                <c:pt idx="4953">
                  <c:v>2188</c:v>
                </c:pt>
                <c:pt idx="4954">
                  <c:v>2188</c:v>
                </c:pt>
                <c:pt idx="4955">
                  <c:v>2189</c:v>
                </c:pt>
                <c:pt idx="4956">
                  <c:v>2190</c:v>
                </c:pt>
                <c:pt idx="4957">
                  <c:v>2191</c:v>
                </c:pt>
                <c:pt idx="4958">
                  <c:v>2192</c:v>
                </c:pt>
                <c:pt idx="4959">
                  <c:v>2193</c:v>
                </c:pt>
                <c:pt idx="4960">
                  <c:v>2194</c:v>
                </c:pt>
                <c:pt idx="4961">
                  <c:v>2195</c:v>
                </c:pt>
                <c:pt idx="4962">
                  <c:v>2196</c:v>
                </c:pt>
                <c:pt idx="4963">
                  <c:v>2196</c:v>
                </c:pt>
                <c:pt idx="4964">
                  <c:v>2197</c:v>
                </c:pt>
                <c:pt idx="4965">
                  <c:v>2198</c:v>
                </c:pt>
                <c:pt idx="4966">
                  <c:v>2199</c:v>
                </c:pt>
                <c:pt idx="4967">
                  <c:v>2200</c:v>
                </c:pt>
                <c:pt idx="4968">
                  <c:v>2200</c:v>
                </c:pt>
                <c:pt idx="4969">
                  <c:v>2200</c:v>
                </c:pt>
                <c:pt idx="4970">
                  <c:v>2200</c:v>
                </c:pt>
                <c:pt idx="4971">
                  <c:v>2201</c:v>
                </c:pt>
                <c:pt idx="4972">
                  <c:v>2202</c:v>
                </c:pt>
                <c:pt idx="4973">
                  <c:v>2203</c:v>
                </c:pt>
                <c:pt idx="4974">
                  <c:v>2204</c:v>
                </c:pt>
                <c:pt idx="4975">
                  <c:v>2205</c:v>
                </c:pt>
                <c:pt idx="4976">
                  <c:v>2206</c:v>
                </c:pt>
                <c:pt idx="4977">
                  <c:v>2206</c:v>
                </c:pt>
                <c:pt idx="4978">
                  <c:v>2207</c:v>
                </c:pt>
                <c:pt idx="4979">
                  <c:v>2208</c:v>
                </c:pt>
                <c:pt idx="4980">
                  <c:v>2208</c:v>
                </c:pt>
                <c:pt idx="4981">
                  <c:v>2209</c:v>
                </c:pt>
                <c:pt idx="4982">
                  <c:v>2210</c:v>
                </c:pt>
                <c:pt idx="4983">
                  <c:v>2210</c:v>
                </c:pt>
                <c:pt idx="4984">
                  <c:v>2211</c:v>
                </c:pt>
                <c:pt idx="4985">
                  <c:v>2212</c:v>
                </c:pt>
                <c:pt idx="4986">
                  <c:v>2212</c:v>
                </c:pt>
                <c:pt idx="4987">
                  <c:v>2213</c:v>
                </c:pt>
                <c:pt idx="4988">
                  <c:v>2214</c:v>
                </c:pt>
                <c:pt idx="4989">
                  <c:v>2215</c:v>
                </c:pt>
                <c:pt idx="4990">
                  <c:v>2216</c:v>
                </c:pt>
                <c:pt idx="4991">
                  <c:v>2216</c:v>
                </c:pt>
                <c:pt idx="4992">
                  <c:v>2217</c:v>
                </c:pt>
                <c:pt idx="4993">
                  <c:v>2218</c:v>
                </c:pt>
                <c:pt idx="4994">
                  <c:v>2219</c:v>
                </c:pt>
                <c:pt idx="4995">
                  <c:v>2220</c:v>
                </c:pt>
                <c:pt idx="4996">
                  <c:v>2221</c:v>
                </c:pt>
                <c:pt idx="4997">
                  <c:v>2222</c:v>
                </c:pt>
                <c:pt idx="4998">
                  <c:v>2223</c:v>
                </c:pt>
                <c:pt idx="4999">
                  <c:v>2224</c:v>
                </c:pt>
                <c:pt idx="5000">
                  <c:v>2225</c:v>
                </c:pt>
                <c:pt idx="5001">
                  <c:v>2226</c:v>
                </c:pt>
                <c:pt idx="5002">
                  <c:v>2227</c:v>
                </c:pt>
                <c:pt idx="5003">
                  <c:v>2228</c:v>
                </c:pt>
                <c:pt idx="5004">
                  <c:v>2229</c:v>
                </c:pt>
                <c:pt idx="5005">
                  <c:v>2229</c:v>
                </c:pt>
                <c:pt idx="5006">
                  <c:v>2230</c:v>
                </c:pt>
                <c:pt idx="5007">
                  <c:v>2231</c:v>
                </c:pt>
                <c:pt idx="5008">
                  <c:v>2232</c:v>
                </c:pt>
                <c:pt idx="5009">
                  <c:v>2232</c:v>
                </c:pt>
                <c:pt idx="5010">
                  <c:v>2233</c:v>
                </c:pt>
                <c:pt idx="5011">
                  <c:v>2234</c:v>
                </c:pt>
                <c:pt idx="5012">
                  <c:v>2235</c:v>
                </c:pt>
                <c:pt idx="5013">
                  <c:v>2236</c:v>
                </c:pt>
                <c:pt idx="5014">
                  <c:v>2237</c:v>
                </c:pt>
                <c:pt idx="5015">
                  <c:v>2238</c:v>
                </c:pt>
                <c:pt idx="5016">
                  <c:v>2239</c:v>
                </c:pt>
                <c:pt idx="5017">
                  <c:v>2240</c:v>
                </c:pt>
                <c:pt idx="5018">
                  <c:v>2241</c:v>
                </c:pt>
                <c:pt idx="5019">
                  <c:v>2242</c:v>
                </c:pt>
                <c:pt idx="5020">
                  <c:v>2243</c:v>
                </c:pt>
                <c:pt idx="5021">
                  <c:v>2244</c:v>
                </c:pt>
                <c:pt idx="5022">
                  <c:v>2244</c:v>
                </c:pt>
                <c:pt idx="5023">
                  <c:v>2244</c:v>
                </c:pt>
                <c:pt idx="5024">
                  <c:v>2244</c:v>
                </c:pt>
                <c:pt idx="5025">
                  <c:v>2244</c:v>
                </c:pt>
                <c:pt idx="5026">
                  <c:v>2244</c:v>
                </c:pt>
                <c:pt idx="5027">
                  <c:v>2244</c:v>
                </c:pt>
                <c:pt idx="5028">
                  <c:v>2244</c:v>
                </c:pt>
                <c:pt idx="5029">
                  <c:v>2245</c:v>
                </c:pt>
                <c:pt idx="5030">
                  <c:v>2245</c:v>
                </c:pt>
                <c:pt idx="5031">
                  <c:v>2245</c:v>
                </c:pt>
                <c:pt idx="5032">
                  <c:v>2245</c:v>
                </c:pt>
                <c:pt idx="5033">
                  <c:v>2245</c:v>
                </c:pt>
                <c:pt idx="5034">
                  <c:v>2245</c:v>
                </c:pt>
                <c:pt idx="5035">
                  <c:v>2245</c:v>
                </c:pt>
                <c:pt idx="5036">
                  <c:v>2245</c:v>
                </c:pt>
                <c:pt idx="5037">
                  <c:v>2245</c:v>
                </c:pt>
                <c:pt idx="5038">
                  <c:v>2245</c:v>
                </c:pt>
                <c:pt idx="5039">
                  <c:v>2246</c:v>
                </c:pt>
                <c:pt idx="5040">
                  <c:v>2246</c:v>
                </c:pt>
                <c:pt idx="5041">
                  <c:v>2246</c:v>
                </c:pt>
                <c:pt idx="5042">
                  <c:v>2246</c:v>
                </c:pt>
                <c:pt idx="5043">
                  <c:v>2246</c:v>
                </c:pt>
                <c:pt idx="5044">
                  <c:v>2246</c:v>
                </c:pt>
                <c:pt idx="5045">
                  <c:v>2246</c:v>
                </c:pt>
                <c:pt idx="5046">
                  <c:v>2246</c:v>
                </c:pt>
                <c:pt idx="5047">
                  <c:v>2247</c:v>
                </c:pt>
                <c:pt idx="5048">
                  <c:v>2248</c:v>
                </c:pt>
                <c:pt idx="5049">
                  <c:v>2248</c:v>
                </c:pt>
                <c:pt idx="5050">
                  <c:v>2248</c:v>
                </c:pt>
                <c:pt idx="5051">
                  <c:v>2248</c:v>
                </c:pt>
                <c:pt idx="5052">
                  <c:v>2248</c:v>
                </c:pt>
                <c:pt idx="5053">
                  <c:v>2248</c:v>
                </c:pt>
                <c:pt idx="5054">
                  <c:v>2248</c:v>
                </c:pt>
                <c:pt idx="5055">
                  <c:v>2248</c:v>
                </c:pt>
                <c:pt idx="5056">
                  <c:v>2248</c:v>
                </c:pt>
                <c:pt idx="5057">
                  <c:v>2248</c:v>
                </c:pt>
                <c:pt idx="5058">
                  <c:v>2248</c:v>
                </c:pt>
                <c:pt idx="5059">
                  <c:v>2248</c:v>
                </c:pt>
                <c:pt idx="5060">
                  <c:v>2248</c:v>
                </c:pt>
                <c:pt idx="5061">
                  <c:v>2248</c:v>
                </c:pt>
                <c:pt idx="5062">
                  <c:v>2248</c:v>
                </c:pt>
                <c:pt idx="5063">
                  <c:v>2248</c:v>
                </c:pt>
                <c:pt idx="5064">
                  <c:v>2248</c:v>
                </c:pt>
                <c:pt idx="5065">
                  <c:v>2248</c:v>
                </c:pt>
                <c:pt idx="5066">
                  <c:v>2248</c:v>
                </c:pt>
                <c:pt idx="5067">
                  <c:v>2248</c:v>
                </c:pt>
                <c:pt idx="5068">
                  <c:v>2248</c:v>
                </c:pt>
                <c:pt idx="5069">
                  <c:v>2249</c:v>
                </c:pt>
                <c:pt idx="5070">
                  <c:v>2250</c:v>
                </c:pt>
                <c:pt idx="5071">
                  <c:v>2250</c:v>
                </c:pt>
                <c:pt idx="5072">
                  <c:v>2250</c:v>
                </c:pt>
                <c:pt idx="5073">
                  <c:v>2251</c:v>
                </c:pt>
                <c:pt idx="5074">
                  <c:v>2252</c:v>
                </c:pt>
                <c:pt idx="5075">
                  <c:v>2253</c:v>
                </c:pt>
                <c:pt idx="5076">
                  <c:v>2253</c:v>
                </c:pt>
                <c:pt idx="5077">
                  <c:v>2254</c:v>
                </c:pt>
                <c:pt idx="5078">
                  <c:v>2255</c:v>
                </c:pt>
                <c:pt idx="5079">
                  <c:v>2255</c:v>
                </c:pt>
                <c:pt idx="5080">
                  <c:v>2255</c:v>
                </c:pt>
                <c:pt idx="5081">
                  <c:v>2255</c:v>
                </c:pt>
                <c:pt idx="5082">
                  <c:v>2256</c:v>
                </c:pt>
                <c:pt idx="5083">
                  <c:v>2257</c:v>
                </c:pt>
                <c:pt idx="5084">
                  <c:v>2258</c:v>
                </c:pt>
                <c:pt idx="5085">
                  <c:v>2259</c:v>
                </c:pt>
                <c:pt idx="5086">
                  <c:v>2260</c:v>
                </c:pt>
                <c:pt idx="5087">
                  <c:v>2260</c:v>
                </c:pt>
                <c:pt idx="5088">
                  <c:v>2260</c:v>
                </c:pt>
                <c:pt idx="5089">
                  <c:v>2261</c:v>
                </c:pt>
                <c:pt idx="5090">
                  <c:v>2262</c:v>
                </c:pt>
                <c:pt idx="5091">
                  <c:v>2263</c:v>
                </c:pt>
                <c:pt idx="5092">
                  <c:v>2264</c:v>
                </c:pt>
                <c:pt idx="5093">
                  <c:v>2265</c:v>
                </c:pt>
                <c:pt idx="5094">
                  <c:v>2266</c:v>
                </c:pt>
                <c:pt idx="5095">
                  <c:v>2267</c:v>
                </c:pt>
                <c:pt idx="5096">
                  <c:v>2268</c:v>
                </c:pt>
                <c:pt idx="5097">
                  <c:v>2269</c:v>
                </c:pt>
                <c:pt idx="5098">
                  <c:v>2270</c:v>
                </c:pt>
                <c:pt idx="5099">
                  <c:v>2271</c:v>
                </c:pt>
                <c:pt idx="5100">
                  <c:v>2272</c:v>
                </c:pt>
                <c:pt idx="5101">
                  <c:v>2273</c:v>
                </c:pt>
                <c:pt idx="5102">
                  <c:v>2273</c:v>
                </c:pt>
                <c:pt idx="5103">
                  <c:v>2274</c:v>
                </c:pt>
                <c:pt idx="5104">
                  <c:v>2275</c:v>
                </c:pt>
                <c:pt idx="5105">
                  <c:v>2276</c:v>
                </c:pt>
                <c:pt idx="5106">
                  <c:v>2277</c:v>
                </c:pt>
                <c:pt idx="5107">
                  <c:v>2278</c:v>
                </c:pt>
                <c:pt idx="5108">
                  <c:v>2279</c:v>
                </c:pt>
                <c:pt idx="5109">
                  <c:v>2280</c:v>
                </c:pt>
                <c:pt idx="5110">
                  <c:v>2281</c:v>
                </c:pt>
                <c:pt idx="5111">
                  <c:v>2282</c:v>
                </c:pt>
                <c:pt idx="5112">
                  <c:v>2283</c:v>
                </c:pt>
                <c:pt idx="5113">
                  <c:v>2284</c:v>
                </c:pt>
                <c:pt idx="5114">
                  <c:v>2285</c:v>
                </c:pt>
                <c:pt idx="5115">
                  <c:v>2285</c:v>
                </c:pt>
                <c:pt idx="5116">
                  <c:v>2285</c:v>
                </c:pt>
                <c:pt idx="5117">
                  <c:v>2286</c:v>
                </c:pt>
                <c:pt idx="5118">
                  <c:v>2286</c:v>
                </c:pt>
                <c:pt idx="5119">
                  <c:v>2286</c:v>
                </c:pt>
                <c:pt idx="5120">
                  <c:v>2286</c:v>
                </c:pt>
                <c:pt idx="5121">
                  <c:v>2286</c:v>
                </c:pt>
                <c:pt idx="5122">
                  <c:v>2286</c:v>
                </c:pt>
                <c:pt idx="5123">
                  <c:v>2286</c:v>
                </c:pt>
                <c:pt idx="5124">
                  <c:v>2286</c:v>
                </c:pt>
                <c:pt idx="5125">
                  <c:v>2287</c:v>
                </c:pt>
                <c:pt idx="5126">
                  <c:v>2288</c:v>
                </c:pt>
                <c:pt idx="5127">
                  <c:v>2288</c:v>
                </c:pt>
                <c:pt idx="5128">
                  <c:v>2288</c:v>
                </c:pt>
                <c:pt idx="5129">
                  <c:v>2288</c:v>
                </c:pt>
                <c:pt idx="5130">
                  <c:v>2289</c:v>
                </c:pt>
                <c:pt idx="5131">
                  <c:v>2289</c:v>
                </c:pt>
                <c:pt idx="5132">
                  <c:v>2289</c:v>
                </c:pt>
                <c:pt idx="5133">
                  <c:v>2289</c:v>
                </c:pt>
                <c:pt idx="5134">
                  <c:v>2289</c:v>
                </c:pt>
                <c:pt idx="5135">
                  <c:v>2290</c:v>
                </c:pt>
                <c:pt idx="5136">
                  <c:v>2291</c:v>
                </c:pt>
                <c:pt idx="5137">
                  <c:v>2292</c:v>
                </c:pt>
                <c:pt idx="5138">
                  <c:v>2293</c:v>
                </c:pt>
                <c:pt idx="5139">
                  <c:v>2294</c:v>
                </c:pt>
                <c:pt idx="5140">
                  <c:v>2295</c:v>
                </c:pt>
                <c:pt idx="5141">
                  <c:v>2296</c:v>
                </c:pt>
                <c:pt idx="5142">
                  <c:v>2296</c:v>
                </c:pt>
                <c:pt idx="5143">
                  <c:v>2297</c:v>
                </c:pt>
                <c:pt idx="5144">
                  <c:v>2297</c:v>
                </c:pt>
                <c:pt idx="5145">
                  <c:v>2297</c:v>
                </c:pt>
                <c:pt idx="5146">
                  <c:v>2297</c:v>
                </c:pt>
                <c:pt idx="5147">
                  <c:v>2297</c:v>
                </c:pt>
                <c:pt idx="5148">
                  <c:v>2298</c:v>
                </c:pt>
                <c:pt idx="5149">
                  <c:v>2299</c:v>
                </c:pt>
                <c:pt idx="5150">
                  <c:v>2300</c:v>
                </c:pt>
                <c:pt idx="5151">
                  <c:v>2301</c:v>
                </c:pt>
                <c:pt idx="5152">
                  <c:v>2302</c:v>
                </c:pt>
                <c:pt idx="5153">
                  <c:v>2303</c:v>
                </c:pt>
                <c:pt idx="5154">
                  <c:v>2303</c:v>
                </c:pt>
                <c:pt idx="5155">
                  <c:v>2304</c:v>
                </c:pt>
                <c:pt idx="5156">
                  <c:v>2305</c:v>
                </c:pt>
                <c:pt idx="5157">
                  <c:v>2305</c:v>
                </c:pt>
                <c:pt idx="5158">
                  <c:v>2306</c:v>
                </c:pt>
                <c:pt idx="5159">
                  <c:v>2307</c:v>
                </c:pt>
                <c:pt idx="5160">
                  <c:v>2308</c:v>
                </c:pt>
                <c:pt idx="5161">
                  <c:v>2309</c:v>
                </c:pt>
                <c:pt idx="5162">
                  <c:v>2310</c:v>
                </c:pt>
                <c:pt idx="5163">
                  <c:v>2311</c:v>
                </c:pt>
                <c:pt idx="5164">
                  <c:v>2311</c:v>
                </c:pt>
                <c:pt idx="5165">
                  <c:v>2311</c:v>
                </c:pt>
                <c:pt idx="5166">
                  <c:v>2311</c:v>
                </c:pt>
                <c:pt idx="5167">
                  <c:v>2311</c:v>
                </c:pt>
                <c:pt idx="5168">
                  <c:v>2311</c:v>
                </c:pt>
                <c:pt idx="5169">
                  <c:v>2311</c:v>
                </c:pt>
                <c:pt idx="5170">
                  <c:v>2311</c:v>
                </c:pt>
                <c:pt idx="5171">
                  <c:v>2311</c:v>
                </c:pt>
                <c:pt idx="5172">
                  <c:v>2311</c:v>
                </c:pt>
                <c:pt idx="5173">
                  <c:v>2312</c:v>
                </c:pt>
                <c:pt idx="5174">
                  <c:v>2312</c:v>
                </c:pt>
                <c:pt idx="5175">
                  <c:v>2312</c:v>
                </c:pt>
                <c:pt idx="5176">
                  <c:v>2312</c:v>
                </c:pt>
                <c:pt idx="5177">
                  <c:v>2312</c:v>
                </c:pt>
                <c:pt idx="5178">
                  <c:v>2312</c:v>
                </c:pt>
                <c:pt idx="5179">
                  <c:v>2312</c:v>
                </c:pt>
                <c:pt idx="5180">
                  <c:v>2312</c:v>
                </c:pt>
                <c:pt idx="5181">
                  <c:v>2312</c:v>
                </c:pt>
                <c:pt idx="5182">
                  <c:v>2312</c:v>
                </c:pt>
                <c:pt idx="5183">
                  <c:v>2312</c:v>
                </c:pt>
                <c:pt idx="5184">
                  <c:v>2312</c:v>
                </c:pt>
                <c:pt idx="5185">
                  <c:v>2312</c:v>
                </c:pt>
                <c:pt idx="5186">
                  <c:v>2313</c:v>
                </c:pt>
                <c:pt idx="5187">
                  <c:v>2313</c:v>
                </c:pt>
                <c:pt idx="5188">
                  <c:v>2313</c:v>
                </c:pt>
                <c:pt idx="5189">
                  <c:v>2313</c:v>
                </c:pt>
                <c:pt idx="5190">
                  <c:v>2313</c:v>
                </c:pt>
                <c:pt idx="5191">
                  <c:v>2313</c:v>
                </c:pt>
                <c:pt idx="5192">
                  <c:v>2314</c:v>
                </c:pt>
                <c:pt idx="5193">
                  <c:v>2314</c:v>
                </c:pt>
                <c:pt idx="5194">
                  <c:v>2314</c:v>
                </c:pt>
                <c:pt idx="5195">
                  <c:v>2315</c:v>
                </c:pt>
                <c:pt idx="5196">
                  <c:v>2316</c:v>
                </c:pt>
                <c:pt idx="5197">
                  <c:v>2317</c:v>
                </c:pt>
                <c:pt idx="5198">
                  <c:v>2317</c:v>
                </c:pt>
                <c:pt idx="5199">
                  <c:v>2318</c:v>
                </c:pt>
                <c:pt idx="5200">
                  <c:v>2318</c:v>
                </c:pt>
                <c:pt idx="5201">
                  <c:v>2318</c:v>
                </c:pt>
                <c:pt idx="5202">
                  <c:v>2318</c:v>
                </c:pt>
                <c:pt idx="5203">
                  <c:v>2318</c:v>
                </c:pt>
                <c:pt idx="5204">
                  <c:v>2318</c:v>
                </c:pt>
                <c:pt idx="5205">
                  <c:v>2319</c:v>
                </c:pt>
                <c:pt idx="5206">
                  <c:v>2320</c:v>
                </c:pt>
                <c:pt idx="5207">
                  <c:v>2321</c:v>
                </c:pt>
                <c:pt idx="5208">
                  <c:v>2321</c:v>
                </c:pt>
                <c:pt idx="5209">
                  <c:v>2321</c:v>
                </c:pt>
                <c:pt idx="5210">
                  <c:v>2321</c:v>
                </c:pt>
                <c:pt idx="5211">
                  <c:v>2321</c:v>
                </c:pt>
                <c:pt idx="5212">
                  <c:v>2321</c:v>
                </c:pt>
                <c:pt idx="5213">
                  <c:v>2321</c:v>
                </c:pt>
                <c:pt idx="5214">
                  <c:v>2322</c:v>
                </c:pt>
                <c:pt idx="5215">
                  <c:v>2323</c:v>
                </c:pt>
                <c:pt idx="5216">
                  <c:v>2324</c:v>
                </c:pt>
                <c:pt idx="5217">
                  <c:v>2325</c:v>
                </c:pt>
                <c:pt idx="5218">
                  <c:v>2326</c:v>
                </c:pt>
                <c:pt idx="5219">
                  <c:v>2327</c:v>
                </c:pt>
                <c:pt idx="5220">
                  <c:v>2328</c:v>
                </c:pt>
                <c:pt idx="5221">
                  <c:v>2329</c:v>
                </c:pt>
                <c:pt idx="5222">
                  <c:v>2330</c:v>
                </c:pt>
                <c:pt idx="5223">
                  <c:v>2331</c:v>
                </c:pt>
                <c:pt idx="5224">
                  <c:v>2332</c:v>
                </c:pt>
                <c:pt idx="5225">
                  <c:v>2333</c:v>
                </c:pt>
                <c:pt idx="5226">
                  <c:v>2334</c:v>
                </c:pt>
                <c:pt idx="5227">
                  <c:v>2335</c:v>
                </c:pt>
                <c:pt idx="5228">
                  <c:v>2335</c:v>
                </c:pt>
                <c:pt idx="5229">
                  <c:v>2336</c:v>
                </c:pt>
                <c:pt idx="5230">
                  <c:v>2337</c:v>
                </c:pt>
                <c:pt idx="5231">
                  <c:v>2338</c:v>
                </c:pt>
                <c:pt idx="5232">
                  <c:v>2339</c:v>
                </c:pt>
                <c:pt idx="5233">
                  <c:v>2340</c:v>
                </c:pt>
                <c:pt idx="5234">
                  <c:v>2341</c:v>
                </c:pt>
                <c:pt idx="5235">
                  <c:v>2342</c:v>
                </c:pt>
                <c:pt idx="5236">
                  <c:v>2343</c:v>
                </c:pt>
                <c:pt idx="5237">
                  <c:v>2344</c:v>
                </c:pt>
                <c:pt idx="5238">
                  <c:v>2345</c:v>
                </c:pt>
                <c:pt idx="5239">
                  <c:v>2346</c:v>
                </c:pt>
                <c:pt idx="5240">
                  <c:v>2346</c:v>
                </c:pt>
                <c:pt idx="5241">
                  <c:v>2347</c:v>
                </c:pt>
                <c:pt idx="5242">
                  <c:v>2348</c:v>
                </c:pt>
                <c:pt idx="5243">
                  <c:v>2349</c:v>
                </c:pt>
                <c:pt idx="5244">
                  <c:v>2350</c:v>
                </c:pt>
                <c:pt idx="5245">
                  <c:v>2351</c:v>
                </c:pt>
                <c:pt idx="5246">
                  <c:v>2351</c:v>
                </c:pt>
                <c:pt idx="5247">
                  <c:v>2351</c:v>
                </c:pt>
                <c:pt idx="5248">
                  <c:v>2352</c:v>
                </c:pt>
                <c:pt idx="5249">
                  <c:v>2353</c:v>
                </c:pt>
                <c:pt idx="5250">
                  <c:v>2354</c:v>
                </c:pt>
                <c:pt idx="5251">
                  <c:v>2355</c:v>
                </c:pt>
                <c:pt idx="5252">
                  <c:v>2356</c:v>
                </c:pt>
                <c:pt idx="5253">
                  <c:v>2357</c:v>
                </c:pt>
                <c:pt idx="5254">
                  <c:v>2358</c:v>
                </c:pt>
                <c:pt idx="5255">
                  <c:v>2359</c:v>
                </c:pt>
                <c:pt idx="5256">
                  <c:v>2360</c:v>
                </c:pt>
                <c:pt idx="5257">
                  <c:v>2361</c:v>
                </c:pt>
                <c:pt idx="5258">
                  <c:v>2362</c:v>
                </c:pt>
                <c:pt idx="5259">
                  <c:v>2363</c:v>
                </c:pt>
                <c:pt idx="5260">
                  <c:v>2364</c:v>
                </c:pt>
                <c:pt idx="5261">
                  <c:v>2364</c:v>
                </c:pt>
                <c:pt idx="5262">
                  <c:v>2365</c:v>
                </c:pt>
                <c:pt idx="5263">
                  <c:v>2366</c:v>
                </c:pt>
                <c:pt idx="5264">
                  <c:v>2366</c:v>
                </c:pt>
                <c:pt idx="5265">
                  <c:v>2367</c:v>
                </c:pt>
                <c:pt idx="5266">
                  <c:v>2368</c:v>
                </c:pt>
                <c:pt idx="5267">
                  <c:v>2369</c:v>
                </c:pt>
                <c:pt idx="5268">
                  <c:v>2369</c:v>
                </c:pt>
                <c:pt idx="5269">
                  <c:v>2370</c:v>
                </c:pt>
                <c:pt idx="5270">
                  <c:v>2371</c:v>
                </c:pt>
                <c:pt idx="5271">
                  <c:v>2372</c:v>
                </c:pt>
                <c:pt idx="5272">
                  <c:v>2373</c:v>
                </c:pt>
                <c:pt idx="5273">
                  <c:v>2374</c:v>
                </c:pt>
                <c:pt idx="5274">
                  <c:v>2375</c:v>
                </c:pt>
                <c:pt idx="5275">
                  <c:v>2376</c:v>
                </c:pt>
                <c:pt idx="5276">
                  <c:v>2377</c:v>
                </c:pt>
                <c:pt idx="5277">
                  <c:v>2378</c:v>
                </c:pt>
                <c:pt idx="5278">
                  <c:v>2379</c:v>
                </c:pt>
                <c:pt idx="5279">
                  <c:v>2380</c:v>
                </c:pt>
                <c:pt idx="5280">
                  <c:v>2381</c:v>
                </c:pt>
                <c:pt idx="5281">
                  <c:v>2382</c:v>
                </c:pt>
                <c:pt idx="5282">
                  <c:v>2383</c:v>
                </c:pt>
                <c:pt idx="5283">
                  <c:v>2384</c:v>
                </c:pt>
                <c:pt idx="5284">
                  <c:v>2385</c:v>
                </c:pt>
                <c:pt idx="5285">
                  <c:v>2386</c:v>
                </c:pt>
                <c:pt idx="5286">
                  <c:v>2387</c:v>
                </c:pt>
                <c:pt idx="5287">
                  <c:v>2388</c:v>
                </c:pt>
                <c:pt idx="5288">
                  <c:v>2388</c:v>
                </c:pt>
                <c:pt idx="5289">
                  <c:v>2388</c:v>
                </c:pt>
                <c:pt idx="5290">
                  <c:v>2388</c:v>
                </c:pt>
                <c:pt idx="5291">
                  <c:v>2388</c:v>
                </c:pt>
                <c:pt idx="5292">
                  <c:v>2388</c:v>
                </c:pt>
                <c:pt idx="5293">
                  <c:v>2389</c:v>
                </c:pt>
                <c:pt idx="5294">
                  <c:v>2389</c:v>
                </c:pt>
                <c:pt idx="5295">
                  <c:v>2389</c:v>
                </c:pt>
                <c:pt idx="5296">
                  <c:v>2389</c:v>
                </c:pt>
                <c:pt idx="5297">
                  <c:v>2389</c:v>
                </c:pt>
                <c:pt idx="5298">
                  <c:v>2389</c:v>
                </c:pt>
                <c:pt idx="5299">
                  <c:v>2389</c:v>
                </c:pt>
                <c:pt idx="5300">
                  <c:v>2390</c:v>
                </c:pt>
                <c:pt idx="5301">
                  <c:v>2391</c:v>
                </c:pt>
                <c:pt idx="5302">
                  <c:v>2392</c:v>
                </c:pt>
                <c:pt idx="5303">
                  <c:v>2392</c:v>
                </c:pt>
                <c:pt idx="5304">
                  <c:v>2392</c:v>
                </c:pt>
                <c:pt idx="5305">
                  <c:v>2392</c:v>
                </c:pt>
                <c:pt idx="5306">
                  <c:v>2392</c:v>
                </c:pt>
                <c:pt idx="5307">
                  <c:v>2392</c:v>
                </c:pt>
                <c:pt idx="5308">
                  <c:v>2392</c:v>
                </c:pt>
                <c:pt idx="5309">
                  <c:v>2393</c:v>
                </c:pt>
                <c:pt idx="5310">
                  <c:v>2394</c:v>
                </c:pt>
                <c:pt idx="5311">
                  <c:v>2394</c:v>
                </c:pt>
                <c:pt idx="5312">
                  <c:v>2395</c:v>
                </c:pt>
                <c:pt idx="5313">
                  <c:v>2396</c:v>
                </c:pt>
                <c:pt idx="5314">
                  <c:v>2396</c:v>
                </c:pt>
                <c:pt idx="5315">
                  <c:v>2396</c:v>
                </c:pt>
                <c:pt idx="5316">
                  <c:v>2397</c:v>
                </c:pt>
                <c:pt idx="5317">
                  <c:v>2398</c:v>
                </c:pt>
                <c:pt idx="5318">
                  <c:v>2398</c:v>
                </c:pt>
                <c:pt idx="5319">
                  <c:v>2398</c:v>
                </c:pt>
                <c:pt idx="5320">
                  <c:v>2398</c:v>
                </c:pt>
                <c:pt idx="5321">
                  <c:v>2398</c:v>
                </c:pt>
                <c:pt idx="5322">
                  <c:v>2399</c:v>
                </c:pt>
                <c:pt idx="5323">
                  <c:v>2400</c:v>
                </c:pt>
                <c:pt idx="5324">
                  <c:v>2401</c:v>
                </c:pt>
                <c:pt idx="5325">
                  <c:v>2401</c:v>
                </c:pt>
                <c:pt idx="5326">
                  <c:v>2401</c:v>
                </c:pt>
                <c:pt idx="5327">
                  <c:v>2401</c:v>
                </c:pt>
                <c:pt idx="5328">
                  <c:v>2401</c:v>
                </c:pt>
                <c:pt idx="5329">
                  <c:v>2401</c:v>
                </c:pt>
                <c:pt idx="5330">
                  <c:v>2401</c:v>
                </c:pt>
                <c:pt idx="5331">
                  <c:v>2401</c:v>
                </c:pt>
                <c:pt idx="5332">
                  <c:v>2402</c:v>
                </c:pt>
                <c:pt idx="5333">
                  <c:v>2402</c:v>
                </c:pt>
                <c:pt idx="5334">
                  <c:v>2402</c:v>
                </c:pt>
                <c:pt idx="5335">
                  <c:v>2402</c:v>
                </c:pt>
                <c:pt idx="5336">
                  <c:v>2403</c:v>
                </c:pt>
                <c:pt idx="5337">
                  <c:v>2404</c:v>
                </c:pt>
                <c:pt idx="5338">
                  <c:v>2405</c:v>
                </c:pt>
                <c:pt idx="5339">
                  <c:v>2406</c:v>
                </c:pt>
                <c:pt idx="5340">
                  <c:v>2407</c:v>
                </c:pt>
                <c:pt idx="5341">
                  <c:v>2408</c:v>
                </c:pt>
                <c:pt idx="5342">
                  <c:v>2409</c:v>
                </c:pt>
                <c:pt idx="5343">
                  <c:v>2410</c:v>
                </c:pt>
                <c:pt idx="5344">
                  <c:v>2411</c:v>
                </c:pt>
                <c:pt idx="5345">
                  <c:v>2411</c:v>
                </c:pt>
                <c:pt idx="5346">
                  <c:v>2411</c:v>
                </c:pt>
                <c:pt idx="5347">
                  <c:v>2411</c:v>
                </c:pt>
                <c:pt idx="5348">
                  <c:v>2411</c:v>
                </c:pt>
                <c:pt idx="5349">
                  <c:v>2411</c:v>
                </c:pt>
                <c:pt idx="5350">
                  <c:v>2411</c:v>
                </c:pt>
                <c:pt idx="5351">
                  <c:v>2411</c:v>
                </c:pt>
                <c:pt idx="5352">
                  <c:v>2411</c:v>
                </c:pt>
                <c:pt idx="5353">
                  <c:v>2411</c:v>
                </c:pt>
                <c:pt idx="5354">
                  <c:v>2411</c:v>
                </c:pt>
                <c:pt idx="5355">
                  <c:v>2411</c:v>
                </c:pt>
                <c:pt idx="5356">
                  <c:v>2411</c:v>
                </c:pt>
                <c:pt idx="5357">
                  <c:v>2412</c:v>
                </c:pt>
                <c:pt idx="5358">
                  <c:v>2413</c:v>
                </c:pt>
                <c:pt idx="5359">
                  <c:v>2414</c:v>
                </c:pt>
                <c:pt idx="5360">
                  <c:v>2415</c:v>
                </c:pt>
                <c:pt idx="5361">
                  <c:v>2416</c:v>
                </c:pt>
                <c:pt idx="5362">
                  <c:v>2417</c:v>
                </c:pt>
                <c:pt idx="5363">
                  <c:v>2417</c:v>
                </c:pt>
                <c:pt idx="5364">
                  <c:v>2417</c:v>
                </c:pt>
                <c:pt idx="5365">
                  <c:v>2418</c:v>
                </c:pt>
                <c:pt idx="5366">
                  <c:v>2418</c:v>
                </c:pt>
                <c:pt idx="5367">
                  <c:v>2418</c:v>
                </c:pt>
                <c:pt idx="5368">
                  <c:v>2418</c:v>
                </c:pt>
                <c:pt idx="5369">
                  <c:v>2418</c:v>
                </c:pt>
                <c:pt idx="5370">
                  <c:v>2418</c:v>
                </c:pt>
                <c:pt idx="5371">
                  <c:v>2418</c:v>
                </c:pt>
                <c:pt idx="5372">
                  <c:v>2419</c:v>
                </c:pt>
                <c:pt idx="5373">
                  <c:v>2419</c:v>
                </c:pt>
                <c:pt idx="5374">
                  <c:v>2419</c:v>
                </c:pt>
                <c:pt idx="5375">
                  <c:v>2420</c:v>
                </c:pt>
                <c:pt idx="5376">
                  <c:v>2420</c:v>
                </c:pt>
                <c:pt idx="5377">
                  <c:v>2421</c:v>
                </c:pt>
                <c:pt idx="5378">
                  <c:v>2422</c:v>
                </c:pt>
                <c:pt idx="5379">
                  <c:v>2423</c:v>
                </c:pt>
                <c:pt idx="5380">
                  <c:v>2423</c:v>
                </c:pt>
                <c:pt idx="5381">
                  <c:v>2423</c:v>
                </c:pt>
                <c:pt idx="5382">
                  <c:v>2423</c:v>
                </c:pt>
                <c:pt idx="5383">
                  <c:v>2423</c:v>
                </c:pt>
                <c:pt idx="5384">
                  <c:v>2423</c:v>
                </c:pt>
                <c:pt idx="5385">
                  <c:v>2423</c:v>
                </c:pt>
                <c:pt idx="5386">
                  <c:v>2424</c:v>
                </c:pt>
                <c:pt idx="5387">
                  <c:v>2424</c:v>
                </c:pt>
                <c:pt idx="5388">
                  <c:v>2424</c:v>
                </c:pt>
                <c:pt idx="5389">
                  <c:v>2424</c:v>
                </c:pt>
                <c:pt idx="5390">
                  <c:v>2424</c:v>
                </c:pt>
                <c:pt idx="5391">
                  <c:v>2424</c:v>
                </c:pt>
                <c:pt idx="5392">
                  <c:v>2424</c:v>
                </c:pt>
                <c:pt idx="5393">
                  <c:v>2424</c:v>
                </c:pt>
                <c:pt idx="5394">
                  <c:v>2424</c:v>
                </c:pt>
                <c:pt idx="5395">
                  <c:v>2424</c:v>
                </c:pt>
                <c:pt idx="5396">
                  <c:v>2424</c:v>
                </c:pt>
                <c:pt idx="5397">
                  <c:v>2424</c:v>
                </c:pt>
                <c:pt idx="5398">
                  <c:v>2424</c:v>
                </c:pt>
                <c:pt idx="5399">
                  <c:v>2424</c:v>
                </c:pt>
                <c:pt idx="5400">
                  <c:v>2424</c:v>
                </c:pt>
                <c:pt idx="5401">
                  <c:v>2424</c:v>
                </c:pt>
                <c:pt idx="5402">
                  <c:v>2424</c:v>
                </c:pt>
                <c:pt idx="5403">
                  <c:v>2424</c:v>
                </c:pt>
                <c:pt idx="5404">
                  <c:v>2425</c:v>
                </c:pt>
                <c:pt idx="5405">
                  <c:v>2425</c:v>
                </c:pt>
                <c:pt idx="5406">
                  <c:v>2425</c:v>
                </c:pt>
                <c:pt idx="5407">
                  <c:v>2425</c:v>
                </c:pt>
                <c:pt idx="5408">
                  <c:v>2425</c:v>
                </c:pt>
                <c:pt idx="5409">
                  <c:v>2426</c:v>
                </c:pt>
                <c:pt idx="5410">
                  <c:v>2426</c:v>
                </c:pt>
                <c:pt idx="5411">
                  <c:v>2426</c:v>
                </c:pt>
                <c:pt idx="5412">
                  <c:v>2426</c:v>
                </c:pt>
                <c:pt idx="5413">
                  <c:v>2426</c:v>
                </c:pt>
                <c:pt idx="5414">
                  <c:v>2427</c:v>
                </c:pt>
                <c:pt idx="5415">
                  <c:v>2427</c:v>
                </c:pt>
                <c:pt idx="5416">
                  <c:v>2427</c:v>
                </c:pt>
                <c:pt idx="5417">
                  <c:v>2427</c:v>
                </c:pt>
                <c:pt idx="5418">
                  <c:v>2427</c:v>
                </c:pt>
                <c:pt idx="5419">
                  <c:v>2427</c:v>
                </c:pt>
                <c:pt idx="5420">
                  <c:v>2427</c:v>
                </c:pt>
                <c:pt idx="5421">
                  <c:v>2427</c:v>
                </c:pt>
                <c:pt idx="5422">
                  <c:v>2427</c:v>
                </c:pt>
                <c:pt idx="5423">
                  <c:v>2427</c:v>
                </c:pt>
                <c:pt idx="5424">
                  <c:v>2427</c:v>
                </c:pt>
                <c:pt idx="5425">
                  <c:v>2427</c:v>
                </c:pt>
                <c:pt idx="5426">
                  <c:v>2427</c:v>
                </c:pt>
                <c:pt idx="5427">
                  <c:v>2427</c:v>
                </c:pt>
                <c:pt idx="5428">
                  <c:v>2427</c:v>
                </c:pt>
                <c:pt idx="5429">
                  <c:v>2427</c:v>
                </c:pt>
                <c:pt idx="5430">
                  <c:v>2428</c:v>
                </c:pt>
                <c:pt idx="5431">
                  <c:v>2429</c:v>
                </c:pt>
                <c:pt idx="5432">
                  <c:v>2430</c:v>
                </c:pt>
                <c:pt idx="5433">
                  <c:v>2430</c:v>
                </c:pt>
                <c:pt idx="5434">
                  <c:v>2431</c:v>
                </c:pt>
                <c:pt idx="5435">
                  <c:v>2432</c:v>
                </c:pt>
                <c:pt idx="5436">
                  <c:v>2433</c:v>
                </c:pt>
                <c:pt idx="5437">
                  <c:v>2434</c:v>
                </c:pt>
                <c:pt idx="5438">
                  <c:v>2435</c:v>
                </c:pt>
                <c:pt idx="5439">
                  <c:v>2435</c:v>
                </c:pt>
                <c:pt idx="5440">
                  <c:v>2436</c:v>
                </c:pt>
                <c:pt idx="5441">
                  <c:v>2437</c:v>
                </c:pt>
                <c:pt idx="5442">
                  <c:v>2438</c:v>
                </c:pt>
                <c:pt idx="5443">
                  <c:v>2439</c:v>
                </c:pt>
                <c:pt idx="5444">
                  <c:v>2440</c:v>
                </c:pt>
                <c:pt idx="5445">
                  <c:v>2441</c:v>
                </c:pt>
                <c:pt idx="5446">
                  <c:v>2442</c:v>
                </c:pt>
                <c:pt idx="5447">
                  <c:v>2443</c:v>
                </c:pt>
                <c:pt idx="5448">
                  <c:v>2444</c:v>
                </c:pt>
                <c:pt idx="5449">
                  <c:v>2445</c:v>
                </c:pt>
                <c:pt idx="5450">
                  <c:v>2446</c:v>
                </c:pt>
                <c:pt idx="5451">
                  <c:v>2447</c:v>
                </c:pt>
                <c:pt idx="5452">
                  <c:v>2448</c:v>
                </c:pt>
                <c:pt idx="5453">
                  <c:v>2449</c:v>
                </c:pt>
                <c:pt idx="5454">
                  <c:v>2450</c:v>
                </c:pt>
                <c:pt idx="5455">
                  <c:v>2451</c:v>
                </c:pt>
                <c:pt idx="5456">
                  <c:v>2452</c:v>
                </c:pt>
                <c:pt idx="5457">
                  <c:v>2453</c:v>
                </c:pt>
                <c:pt idx="5458">
                  <c:v>2454</c:v>
                </c:pt>
                <c:pt idx="5459">
                  <c:v>2455</c:v>
                </c:pt>
                <c:pt idx="5460">
                  <c:v>2456</c:v>
                </c:pt>
                <c:pt idx="5461">
                  <c:v>2456</c:v>
                </c:pt>
                <c:pt idx="5462">
                  <c:v>2456</c:v>
                </c:pt>
                <c:pt idx="5463">
                  <c:v>2456</c:v>
                </c:pt>
                <c:pt idx="5464">
                  <c:v>2457</c:v>
                </c:pt>
                <c:pt idx="5465">
                  <c:v>2458</c:v>
                </c:pt>
                <c:pt idx="5466">
                  <c:v>2459</c:v>
                </c:pt>
                <c:pt idx="5467">
                  <c:v>2460</c:v>
                </c:pt>
                <c:pt idx="5468">
                  <c:v>2461</c:v>
                </c:pt>
                <c:pt idx="5469">
                  <c:v>2461</c:v>
                </c:pt>
                <c:pt idx="5470">
                  <c:v>2462</c:v>
                </c:pt>
                <c:pt idx="5471">
                  <c:v>2463</c:v>
                </c:pt>
                <c:pt idx="5472">
                  <c:v>2464</c:v>
                </c:pt>
                <c:pt idx="5473">
                  <c:v>2465</c:v>
                </c:pt>
                <c:pt idx="5474">
                  <c:v>2466</c:v>
                </c:pt>
                <c:pt idx="5475">
                  <c:v>2466</c:v>
                </c:pt>
                <c:pt idx="5476">
                  <c:v>2467</c:v>
                </c:pt>
                <c:pt idx="5477">
                  <c:v>2468</c:v>
                </c:pt>
                <c:pt idx="5478">
                  <c:v>2469</c:v>
                </c:pt>
                <c:pt idx="5479">
                  <c:v>2469</c:v>
                </c:pt>
                <c:pt idx="5480">
                  <c:v>2469</c:v>
                </c:pt>
                <c:pt idx="5481">
                  <c:v>2470</c:v>
                </c:pt>
                <c:pt idx="5482">
                  <c:v>2471</c:v>
                </c:pt>
                <c:pt idx="5483">
                  <c:v>2471</c:v>
                </c:pt>
                <c:pt idx="5484">
                  <c:v>2472</c:v>
                </c:pt>
                <c:pt idx="5485">
                  <c:v>2473</c:v>
                </c:pt>
                <c:pt idx="5486">
                  <c:v>2474</c:v>
                </c:pt>
                <c:pt idx="5487">
                  <c:v>2474</c:v>
                </c:pt>
                <c:pt idx="5488">
                  <c:v>2475</c:v>
                </c:pt>
                <c:pt idx="5489">
                  <c:v>2476</c:v>
                </c:pt>
                <c:pt idx="5490">
                  <c:v>2477</c:v>
                </c:pt>
                <c:pt idx="5491">
                  <c:v>2478</c:v>
                </c:pt>
                <c:pt idx="5492">
                  <c:v>2479</c:v>
                </c:pt>
                <c:pt idx="5493">
                  <c:v>2480</c:v>
                </c:pt>
                <c:pt idx="5494">
                  <c:v>2481</c:v>
                </c:pt>
                <c:pt idx="5495">
                  <c:v>2482</c:v>
                </c:pt>
                <c:pt idx="5496">
                  <c:v>2482</c:v>
                </c:pt>
                <c:pt idx="5497">
                  <c:v>2483</c:v>
                </c:pt>
                <c:pt idx="5498">
                  <c:v>2484</c:v>
                </c:pt>
                <c:pt idx="5499">
                  <c:v>2485</c:v>
                </c:pt>
                <c:pt idx="5500">
                  <c:v>2486</c:v>
                </c:pt>
                <c:pt idx="5501">
                  <c:v>2487</c:v>
                </c:pt>
                <c:pt idx="5502">
                  <c:v>2487</c:v>
                </c:pt>
                <c:pt idx="5503">
                  <c:v>2487</c:v>
                </c:pt>
                <c:pt idx="5504">
                  <c:v>2487</c:v>
                </c:pt>
                <c:pt idx="5505">
                  <c:v>2488</c:v>
                </c:pt>
                <c:pt idx="5506">
                  <c:v>2488</c:v>
                </c:pt>
                <c:pt idx="5507">
                  <c:v>2488</c:v>
                </c:pt>
                <c:pt idx="5508">
                  <c:v>2488</c:v>
                </c:pt>
                <c:pt idx="5509">
                  <c:v>2488</c:v>
                </c:pt>
                <c:pt idx="5510">
                  <c:v>2489</c:v>
                </c:pt>
                <c:pt idx="5511">
                  <c:v>2489</c:v>
                </c:pt>
                <c:pt idx="5512">
                  <c:v>2489</c:v>
                </c:pt>
                <c:pt idx="5513">
                  <c:v>2489</c:v>
                </c:pt>
                <c:pt idx="5514">
                  <c:v>2489</c:v>
                </c:pt>
                <c:pt idx="5515">
                  <c:v>2489</c:v>
                </c:pt>
                <c:pt idx="5516">
                  <c:v>2489</c:v>
                </c:pt>
                <c:pt idx="5517">
                  <c:v>2490</c:v>
                </c:pt>
                <c:pt idx="5518">
                  <c:v>2490</c:v>
                </c:pt>
                <c:pt idx="5519">
                  <c:v>2491</c:v>
                </c:pt>
                <c:pt idx="5520">
                  <c:v>2492</c:v>
                </c:pt>
                <c:pt idx="5521">
                  <c:v>2492</c:v>
                </c:pt>
                <c:pt idx="5522">
                  <c:v>2492</c:v>
                </c:pt>
                <c:pt idx="5523">
                  <c:v>2492</c:v>
                </c:pt>
                <c:pt idx="5524">
                  <c:v>2492</c:v>
                </c:pt>
                <c:pt idx="5525">
                  <c:v>2492</c:v>
                </c:pt>
                <c:pt idx="5526">
                  <c:v>2492</c:v>
                </c:pt>
                <c:pt idx="5527">
                  <c:v>2492</c:v>
                </c:pt>
                <c:pt idx="5528">
                  <c:v>2493</c:v>
                </c:pt>
                <c:pt idx="5529">
                  <c:v>2494</c:v>
                </c:pt>
                <c:pt idx="5530">
                  <c:v>2494</c:v>
                </c:pt>
                <c:pt idx="5531">
                  <c:v>2494</c:v>
                </c:pt>
                <c:pt idx="5532">
                  <c:v>2494</c:v>
                </c:pt>
                <c:pt idx="5533">
                  <c:v>2494</c:v>
                </c:pt>
                <c:pt idx="5534">
                  <c:v>2495</c:v>
                </c:pt>
                <c:pt idx="5535">
                  <c:v>2495</c:v>
                </c:pt>
                <c:pt idx="5536">
                  <c:v>2496</c:v>
                </c:pt>
                <c:pt idx="5537">
                  <c:v>2496</c:v>
                </c:pt>
                <c:pt idx="5538">
                  <c:v>2496</c:v>
                </c:pt>
                <c:pt idx="5539">
                  <c:v>2496</c:v>
                </c:pt>
                <c:pt idx="5540">
                  <c:v>2496</c:v>
                </c:pt>
                <c:pt idx="5541">
                  <c:v>2496</c:v>
                </c:pt>
                <c:pt idx="5542">
                  <c:v>2496</c:v>
                </c:pt>
                <c:pt idx="5543">
                  <c:v>2496</c:v>
                </c:pt>
                <c:pt idx="5544">
                  <c:v>2496</c:v>
                </c:pt>
                <c:pt idx="5545">
                  <c:v>2497</c:v>
                </c:pt>
                <c:pt idx="5546">
                  <c:v>2497</c:v>
                </c:pt>
                <c:pt idx="5547">
                  <c:v>2497</c:v>
                </c:pt>
                <c:pt idx="5548">
                  <c:v>2498</c:v>
                </c:pt>
                <c:pt idx="5549">
                  <c:v>2499</c:v>
                </c:pt>
                <c:pt idx="5550">
                  <c:v>2499</c:v>
                </c:pt>
                <c:pt idx="5551">
                  <c:v>2500</c:v>
                </c:pt>
                <c:pt idx="5552">
                  <c:v>2500</c:v>
                </c:pt>
                <c:pt idx="5553">
                  <c:v>2500</c:v>
                </c:pt>
                <c:pt idx="5554">
                  <c:v>2501</c:v>
                </c:pt>
                <c:pt idx="5555">
                  <c:v>2502</c:v>
                </c:pt>
                <c:pt idx="5556">
                  <c:v>2502</c:v>
                </c:pt>
                <c:pt idx="5557">
                  <c:v>2502</c:v>
                </c:pt>
                <c:pt idx="5558">
                  <c:v>2502</c:v>
                </c:pt>
                <c:pt idx="5559">
                  <c:v>2502</c:v>
                </c:pt>
                <c:pt idx="5560">
                  <c:v>2502</c:v>
                </c:pt>
                <c:pt idx="5561">
                  <c:v>2502</c:v>
                </c:pt>
                <c:pt idx="5562">
                  <c:v>2502</c:v>
                </c:pt>
                <c:pt idx="5563">
                  <c:v>2502</c:v>
                </c:pt>
                <c:pt idx="5564">
                  <c:v>2502</c:v>
                </c:pt>
                <c:pt idx="5565">
                  <c:v>2502</c:v>
                </c:pt>
                <c:pt idx="5566">
                  <c:v>2502</c:v>
                </c:pt>
                <c:pt idx="5567">
                  <c:v>2503</c:v>
                </c:pt>
                <c:pt idx="5568">
                  <c:v>2504</c:v>
                </c:pt>
                <c:pt idx="5569">
                  <c:v>2504</c:v>
                </c:pt>
                <c:pt idx="5570">
                  <c:v>2504</c:v>
                </c:pt>
                <c:pt idx="5571">
                  <c:v>2504</c:v>
                </c:pt>
                <c:pt idx="5572">
                  <c:v>2504</c:v>
                </c:pt>
                <c:pt idx="5573">
                  <c:v>2504</c:v>
                </c:pt>
                <c:pt idx="5574">
                  <c:v>2504</c:v>
                </c:pt>
                <c:pt idx="5575">
                  <c:v>2505</c:v>
                </c:pt>
                <c:pt idx="5576">
                  <c:v>2505</c:v>
                </c:pt>
                <c:pt idx="5577">
                  <c:v>2505</c:v>
                </c:pt>
                <c:pt idx="5578">
                  <c:v>2505</c:v>
                </c:pt>
                <c:pt idx="5579">
                  <c:v>2505</c:v>
                </c:pt>
                <c:pt idx="5580">
                  <c:v>2505</c:v>
                </c:pt>
                <c:pt idx="5581">
                  <c:v>2506</c:v>
                </c:pt>
                <c:pt idx="5582">
                  <c:v>2506</c:v>
                </c:pt>
                <c:pt idx="5583">
                  <c:v>2506</c:v>
                </c:pt>
                <c:pt idx="5584">
                  <c:v>2507</c:v>
                </c:pt>
                <c:pt idx="5585">
                  <c:v>2507</c:v>
                </c:pt>
                <c:pt idx="5586">
                  <c:v>2507</c:v>
                </c:pt>
                <c:pt idx="5587">
                  <c:v>2507</c:v>
                </c:pt>
                <c:pt idx="5588">
                  <c:v>2508</c:v>
                </c:pt>
                <c:pt idx="5589">
                  <c:v>2509</c:v>
                </c:pt>
                <c:pt idx="5590">
                  <c:v>2509</c:v>
                </c:pt>
                <c:pt idx="5591">
                  <c:v>2509</c:v>
                </c:pt>
                <c:pt idx="5592">
                  <c:v>2509</c:v>
                </c:pt>
                <c:pt idx="5593">
                  <c:v>2509</c:v>
                </c:pt>
                <c:pt idx="5594">
                  <c:v>2510</c:v>
                </c:pt>
                <c:pt idx="5595">
                  <c:v>2510</c:v>
                </c:pt>
                <c:pt idx="5596">
                  <c:v>2511</c:v>
                </c:pt>
                <c:pt idx="5597">
                  <c:v>2511</c:v>
                </c:pt>
                <c:pt idx="5598">
                  <c:v>2511</c:v>
                </c:pt>
                <c:pt idx="5599">
                  <c:v>2512</c:v>
                </c:pt>
                <c:pt idx="5600">
                  <c:v>2513</c:v>
                </c:pt>
                <c:pt idx="5601">
                  <c:v>2514</c:v>
                </c:pt>
                <c:pt idx="5602">
                  <c:v>2514</c:v>
                </c:pt>
                <c:pt idx="5603">
                  <c:v>2514</c:v>
                </c:pt>
                <c:pt idx="5604">
                  <c:v>2514</c:v>
                </c:pt>
                <c:pt idx="5605">
                  <c:v>2515</c:v>
                </c:pt>
                <c:pt idx="5606">
                  <c:v>2515</c:v>
                </c:pt>
                <c:pt idx="5607">
                  <c:v>2515</c:v>
                </c:pt>
                <c:pt idx="5608">
                  <c:v>2515</c:v>
                </c:pt>
                <c:pt idx="5609">
                  <c:v>2515</c:v>
                </c:pt>
                <c:pt idx="5610">
                  <c:v>2515</c:v>
                </c:pt>
                <c:pt idx="5611">
                  <c:v>2515</c:v>
                </c:pt>
                <c:pt idx="5612">
                  <c:v>2515</c:v>
                </c:pt>
                <c:pt idx="5613">
                  <c:v>2515</c:v>
                </c:pt>
                <c:pt idx="5614">
                  <c:v>2515</c:v>
                </c:pt>
                <c:pt idx="5615">
                  <c:v>2516</c:v>
                </c:pt>
                <c:pt idx="5616">
                  <c:v>2517</c:v>
                </c:pt>
                <c:pt idx="5617">
                  <c:v>2518</c:v>
                </c:pt>
                <c:pt idx="5618">
                  <c:v>2519</c:v>
                </c:pt>
                <c:pt idx="5619">
                  <c:v>2520</c:v>
                </c:pt>
                <c:pt idx="5620">
                  <c:v>2521</c:v>
                </c:pt>
                <c:pt idx="5621">
                  <c:v>2522</c:v>
                </c:pt>
                <c:pt idx="5622">
                  <c:v>2523</c:v>
                </c:pt>
                <c:pt idx="5623">
                  <c:v>2524</c:v>
                </c:pt>
                <c:pt idx="5624">
                  <c:v>2525</c:v>
                </c:pt>
                <c:pt idx="5625">
                  <c:v>2526</c:v>
                </c:pt>
                <c:pt idx="5626">
                  <c:v>2526</c:v>
                </c:pt>
                <c:pt idx="5627">
                  <c:v>2526</c:v>
                </c:pt>
                <c:pt idx="5628">
                  <c:v>2527</c:v>
                </c:pt>
                <c:pt idx="5629">
                  <c:v>2527</c:v>
                </c:pt>
                <c:pt idx="5630">
                  <c:v>2527</c:v>
                </c:pt>
                <c:pt idx="5631">
                  <c:v>2527</c:v>
                </c:pt>
                <c:pt idx="5632">
                  <c:v>2527</c:v>
                </c:pt>
                <c:pt idx="5633">
                  <c:v>2527</c:v>
                </c:pt>
                <c:pt idx="5634">
                  <c:v>2528</c:v>
                </c:pt>
                <c:pt idx="5635">
                  <c:v>2529</c:v>
                </c:pt>
                <c:pt idx="5636">
                  <c:v>2530</c:v>
                </c:pt>
                <c:pt idx="5637">
                  <c:v>2531</c:v>
                </c:pt>
                <c:pt idx="5638">
                  <c:v>2532</c:v>
                </c:pt>
                <c:pt idx="5639">
                  <c:v>2533</c:v>
                </c:pt>
                <c:pt idx="5640">
                  <c:v>2534</c:v>
                </c:pt>
                <c:pt idx="5641">
                  <c:v>2535</c:v>
                </c:pt>
                <c:pt idx="5642">
                  <c:v>2536</c:v>
                </c:pt>
                <c:pt idx="5643">
                  <c:v>2536</c:v>
                </c:pt>
                <c:pt idx="5644">
                  <c:v>2537</c:v>
                </c:pt>
                <c:pt idx="5645">
                  <c:v>2538</c:v>
                </c:pt>
                <c:pt idx="5646">
                  <c:v>2539</c:v>
                </c:pt>
                <c:pt idx="5647">
                  <c:v>2539</c:v>
                </c:pt>
                <c:pt idx="5648">
                  <c:v>2539</c:v>
                </c:pt>
                <c:pt idx="5649">
                  <c:v>2539</c:v>
                </c:pt>
                <c:pt idx="5650">
                  <c:v>2540</c:v>
                </c:pt>
                <c:pt idx="5651">
                  <c:v>2541</c:v>
                </c:pt>
                <c:pt idx="5652">
                  <c:v>2542</c:v>
                </c:pt>
                <c:pt idx="5653">
                  <c:v>2543</c:v>
                </c:pt>
                <c:pt idx="5654">
                  <c:v>2543</c:v>
                </c:pt>
                <c:pt idx="5655">
                  <c:v>2543</c:v>
                </c:pt>
                <c:pt idx="5656">
                  <c:v>2543</c:v>
                </c:pt>
                <c:pt idx="5657">
                  <c:v>2543</c:v>
                </c:pt>
                <c:pt idx="5658">
                  <c:v>2543</c:v>
                </c:pt>
                <c:pt idx="5659">
                  <c:v>2543</c:v>
                </c:pt>
                <c:pt idx="5660">
                  <c:v>2543</c:v>
                </c:pt>
                <c:pt idx="5661">
                  <c:v>2543</c:v>
                </c:pt>
                <c:pt idx="5662">
                  <c:v>2543</c:v>
                </c:pt>
                <c:pt idx="5663">
                  <c:v>2543</c:v>
                </c:pt>
                <c:pt idx="5664">
                  <c:v>2543</c:v>
                </c:pt>
                <c:pt idx="5665">
                  <c:v>2543</c:v>
                </c:pt>
                <c:pt idx="5666">
                  <c:v>2543</c:v>
                </c:pt>
                <c:pt idx="5667">
                  <c:v>2543</c:v>
                </c:pt>
                <c:pt idx="5668">
                  <c:v>2543</c:v>
                </c:pt>
                <c:pt idx="5669">
                  <c:v>2543</c:v>
                </c:pt>
                <c:pt idx="5670">
                  <c:v>2543</c:v>
                </c:pt>
                <c:pt idx="5671">
                  <c:v>2543</c:v>
                </c:pt>
                <c:pt idx="5672">
                  <c:v>2544</c:v>
                </c:pt>
                <c:pt idx="5673">
                  <c:v>2544</c:v>
                </c:pt>
                <c:pt idx="5674">
                  <c:v>2544</c:v>
                </c:pt>
                <c:pt idx="5675">
                  <c:v>2544</c:v>
                </c:pt>
                <c:pt idx="5676">
                  <c:v>2544</c:v>
                </c:pt>
                <c:pt idx="5677">
                  <c:v>2544</c:v>
                </c:pt>
                <c:pt idx="5678">
                  <c:v>2545</c:v>
                </c:pt>
                <c:pt idx="5679">
                  <c:v>2545</c:v>
                </c:pt>
                <c:pt idx="5680">
                  <c:v>2545</c:v>
                </c:pt>
                <c:pt idx="5681">
                  <c:v>2545</c:v>
                </c:pt>
                <c:pt idx="5682">
                  <c:v>2545</c:v>
                </c:pt>
                <c:pt idx="5683">
                  <c:v>2545</c:v>
                </c:pt>
                <c:pt idx="5684">
                  <c:v>2545</c:v>
                </c:pt>
                <c:pt idx="5685">
                  <c:v>2546</c:v>
                </c:pt>
                <c:pt idx="5686">
                  <c:v>2547</c:v>
                </c:pt>
                <c:pt idx="5687">
                  <c:v>2548</c:v>
                </c:pt>
                <c:pt idx="5688">
                  <c:v>2549</c:v>
                </c:pt>
                <c:pt idx="5689">
                  <c:v>2550</c:v>
                </c:pt>
                <c:pt idx="5690">
                  <c:v>2551</c:v>
                </c:pt>
                <c:pt idx="5691">
                  <c:v>2552</c:v>
                </c:pt>
                <c:pt idx="5692">
                  <c:v>2552</c:v>
                </c:pt>
                <c:pt idx="5693">
                  <c:v>2552</c:v>
                </c:pt>
                <c:pt idx="5694">
                  <c:v>2552</c:v>
                </c:pt>
                <c:pt idx="5695">
                  <c:v>2552</c:v>
                </c:pt>
                <c:pt idx="5696">
                  <c:v>2552</c:v>
                </c:pt>
                <c:pt idx="5697">
                  <c:v>2552</c:v>
                </c:pt>
                <c:pt idx="5698">
                  <c:v>2553</c:v>
                </c:pt>
                <c:pt idx="5699">
                  <c:v>2553</c:v>
                </c:pt>
                <c:pt idx="5700">
                  <c:v>2554</c:v>
                </c:pt>
                <c:pt idx="5701">
                  <c:v>2555</c:v>
                </c:pt>
                <c:pt idx="5702">
                  <c:v>2556</c:v>
                </c:pt>
                <c:pt idx="5703">
                  <c:v>2557</c:v>
                </c:pt>
                <c:pt idx="5704">
                  <c:v>2558</c:v>
                </c:pt>
                <c:pt idx="5705">
                  <c:v>2559</c:v>
                </c:pt>
                <c:pt idx="5706">
                  <c:v>2559</c:v>
                </c:pt>
                <c:pt idx="5707">
                  <c:v>2560</c:v>
                </c:pt>
                <c:pt idx="5708">
                  <c:v>2560</c:v>
                </c:pt>
                <c:pt idx="5709">
                  <c:v>2560</c:v>
                </c:pt>
                <c:pt idx="5710">
                  <c:v>2561</c:v>
                </c:pt>
                <c:pt idx="5711">
                  <c:v>2562</c:v>
                </c:pt>
                <c:pt idx="5712">
                  <c:v>2563</c:v>
                </c:pt>
                <c:pt idx="5713">
                  <c:v>2564</c:v>
                </c:pt>
                <c:pt idx="5714">
                  <c:v>2565</c:v>
                </c:pt>
                <c:pt idx="5715">
                  <c:v>2566</c:v>
                </c:pt>
                <c:pt idx="5716">
                  <c:v>2567</c:v>
                </c:pt>
                <c:pt idx="5717">
                  <c:v>2568</c:v>
                </c:pt>
                <c:pt idx="5718">
                  <c:v>2569</c:v>
                </c:pt>
                <c:pt idx="5719">
                  <c:v>2570</c:v>
                </c:pt>
                <c:pt idx="5720">
                  <c:v>2571</c:v>
                </c:pt>
                <c:pt idx="5721">
                  <c:v>2572</c:v>
                </c:pt>
                <c:pt idx="5722">
                  <c:v>2573</c:v>
                </c:pt>
                <c:pt idx="5723">
                  <c:v>2573</c:v>
                </c:pt>
                <c:pt idx="5724">
                  <c:v>2574</c:v>
                </c:pt>
                <c:pt idx="5725">
                  <c:v>2575</c:v>
                </c:pt>
                <c:pt idx="5726">
                  <c:v>2576</c:v>
                </c:pt>
                <c:pt idx="5727">
                  <c:v>2576</c:v>
                </c:pt>
                <c:pt idx="5728">
                  <c:v>2576</c:v>
                </c:pt>
                <c:pt idx="5729">
                  <c:v>2576</c:v>
                </c:pt>
                <c:pt idx="5730">
                  <c:v>2576</c:v>
                </c:pt>
                <c:pt idx="5731">
                  <c:v>2576</c:v>
                </c:pt>
                <c:pt idx="5732">
                  <c:v>2576</c:v>
                </c:pt>
                <c:pt idx="5733">
                  <c:v>2576</c:v>
                </c:pt>
                <c:pt idx="5734">
                  <c:v>2576</c:v>
                </c:pt>
                <c:pt idx="5735">
                  <c:v>2577</c:v>
                </c:pt>
                <c:pt idx="5736">
                  <c:v>2577</c:v>
                </c:pt>
                <c:pt idx="5737">
                  <c:v>2577</c:v>
                </c:pt>
                <c:pt idx="5738">
                  <c:v>2577</c:v>
                </c:pt>
                <c:pt idx="5739">
                  <c:v>2578</c:v>
                </c:pt>
                <c:pt idx="5740">
                  <c:v>2579</c:v>
                </c:pt>
                <c:pt idx="5741">
                  <c:v>2579</c:v>
                </c:pt>
                <c:pt idx="5742">
                  <c:v>2579</c:v>
                </c:pt>
                <c:pt idx="5743">
                  <c:v>2579</c:v>
                </c:pt>
                <c:pt idx="5744">
                  <c:v>2579</c:v>
                </c:pt>
                <c:pt idx="5745">
                  <c:v>2579</c:v>
                </c:pt>
                <c:pt idx="5746">
                  <c:v>2579</c:v>
                </c:pt>
                <c:pt idx="5747">
                  <c:v>2579</c:v>
                </c:pt>
                <c:pt idx="5748">
                  <c:v>2580</c:v>
                </c:pt>
                <c:pt idx="5749">
                  <c:v>2580</c:v>
                </c:pt>
                <c:pt idx="5750">
                  <c:v>2580</c:v>
                </c:pt>
                <c:pt idx="5751">
                  <c:v>2580</c:v>
                </c:pt>
                <c:pt idx="5752">
                  <c:v>2581</c:v>
                </c:pt>
                <c:pt idx="5753">
                  <c:v>2581</c:v>
                </c:pt>
                <c:pt idx="5754">
                  <c:v>2582</c:v>
                </c:pt>
                <c:pt idx="5755">
                  <c:v>2583</c:v>
                </c:pt>
                <c:pt idx="5756">
                  <c:v>2583</c:v>
                </c:pt>
                <c:pt idx="5757">
                  <c:v>2584</c:v>
                </c:pt>
                <c:pt idx="5758">
                  <c:v>2585</c:v>
                </c:pt>
                <c:pt idx="5759">
                  <c:v>2585</c:v>
                </c:pt>
                <c:pt idx="5760">
                  <c:v>2586</c:v>
                </c:pt>
                <c:pt idx="5761">
                  <c:v>2586</c:v>
                </c:pt>
                <c:pt idx="5762">
                  <c:v>2586</c:v>
                </c:pt>
                <c:pt idx="5763">
                  <c:v>2587</c:v>
                </c:pt>
                <c:pt idx="5764">
                  <c:v>2588</c:v>
                </c:pt>
                <c:pt idx="5765">
                  <c:v>2589</c:v>
                </c:pt>
                <c:pt idx="5766">
                  <c:v>2589</c:v>
                </c:pt>
                <c:pt idx="5767">
                  <c:v>2589</c:v>
                </c:pt>
                <c:pt idx="5768">
                  <c:v>2589</c:v>
                </c:pt>
                <c:pt idx="5769">
                  <c:v>2590</c:v>
                </c:pt>
                <c:pt idx="5770">
                  <c:v>2591</c:v>
                </c:pt>
                <c:pt idx="5771">
                  <c:v>2592</c:v>
                </c:pt>
                <c:pt idx="5772">
                  <c:v>2593</c:v>
                </c:pt>
                <c:pt idx="5773">
                  <c:v>2594</c:v>
                </c:pt>
                <c:pt idx="5774">
                  <c:v>2595</c:v>
                </c:pt>
                <c:pt idx="5775">
                  <c:v>2596</c:v>
                </c:pt>
                <c:pt idx="5776">
                  <c:v>2597</c:v>
                </c:pt>
                <c:pt idx="5777">
                  <c:v>2598</c:v>
                </c:pt>
                <c:pt idx="5778">
                  <c:v>2599</c:v>
                </c:pt>
                <c:pt idx="5779">
                  <c:v>2600</c:v>
                </c:pt>
                <c:pt idx="5780">
                  <c:v>2601</c:v>
                </c:pt>
                <c:pt idx="5781">
                  <c:v>2601</c:v>
                </c:pt>
                <c:pt idx="5782">
                  <c:v>2602</c:v>
                </c:pt>
                <c:pt idx="5783">
                  <c:v>2603</c:v>
                </c:pt>
                <c:pt idx="5784">
                  <c:v>2604</c:v>
                </c:pt>
                <c:pt idx="5785">
                  <c:v>2605</c:v>
                </c:pt>
                <c:pt idx="5786">
                  <c:v>2606</c:v>
                </c:pt>
                <c:pt idx="5787">
                  <c:v>2607</c:v>
                </c:pt>
                <c:pt idx="5788">
                  <c:v>2608</c:v>
                </c:pt>
                <c:pt idx="5789">
                  <c:v>2609</c:v>
                </c:pt>
                <c:pt idx="5790">
                  <c:v>2609</c:v>
                </c:pt>
                <c:pt idx="5791">
                  <c:v>2610</c:v>
                </c:pt>
                <c:pt idx="5792">
                  <c:v>2610</c:v>
                </c:pt>
                <c:pt idx="5793">
                  <c:v>2611</c:v>
                </c:pt>
                <c:pt idx="5794">
                  <c:v>2611</c:v>
                </c:pt>
                <c:pt idx="5795">
                  <c:v>2611</c:v>
                </c:pt>
                <c:pt idx="5796">
                  <c:v>2612</c:v>
                </c:pt>
                <c:pt idx="5797">
                  <c:v>2613</c:v>
                </c:pt>
                <c:pt idx="5798">
                  <c:v>2614</c:v>
                </c:pt>
                <c:pt idx="5799">
                  <c:v>2614</c:v>
                </c:pt>
                <c:pt idx="5800">
                  <c:v>2615</c:v>
                </c:pt>
                <c:pt idx="5801">
                  <c:v>2616</c:v>
                </c:pt>
                <c:pt idx="5802">
                  <c:v>2617</c:v>
                </c:pt>
                <c:pt idx="5803">
                  <c:v>2618</c:v>
                </c:pt>
                <c:pt idx="5804">
                  <c:v>2619</c:v>
                </c:pt>
                <c:pt idx="5805">
                  <c:v>2620</c:v>
                </c:pt>
                <c:pt idx="5806">
                  <c:v>2620</c:v>
                </c:pt>
                <c:pt idx="5807">
                  <c:v>2621</c:v>
                </c:pt>
                <c:pt idx="5808">
                  <c:v>2622</c:v>
                </c:pt>
                <c:pt idx="5809">
                  <c:v>2623</c:v>
                </c:pt>
                <c:pt idx="5810">
                  <c:v>2624</c:v>
                </c:pt>
                <c:pt idx="5811">
                  <c:v>2624</c:v>
                </c:pt>
                <c:pt idx="5812">
                  <c:v>2624</c:v>
                </c:pt>
                <c:pt idx="5813">
                  <c:v>2624</c:v>
                </c:pt>
                <c:pt idx="5814">
                  <c:v>2625</c:v>
                </c:pt>
                <c:pt idx="5815">
                  <c:v>2625</c:v>
                </c:pt>
                <c:pt idx="5816">
                  <c:v>2625</c:v>
                </c:pt>
                <c:pt idx="5817">
                  <c:v>2626</c:v>
                </c:pt>
                <c:pt idx="5818">
                  <c:v>2627</c:v>
                </c:pt>
                <c:pt idx="5819">
                  <c:v>2627</c:v>
                </c:pt>
                <c:pt idx="5820">
                  <c:v>2628</c:v>
                </c:pt>
                <c:pt idx="5821">
                  <c:v>2629</c:v>
                </c:pt>
                <c:pt idx="5822">
                  <c:v>2630</c:v>
                </c:pt>
                <c:pt idx="5823">
                  <c:v>2631</c:v>
                </c:pt>
                <c:pt idx="5824">
                  <c:v>2632</c:v>
                </c:pt>
                <c:pt idx="5825">
                  <c:v>2633</c:v>
                </c:pt>
                <c:pt idx="5826">
                  <c:v>2634</c:v>
                </c:pt>
                <c:pt idx="5827">
                  <c:v>2635</c:v>
                </c:pt>
                <c:pt idx="5828">
                  <c:v>2636</c:v>
                </c:pt>
                <c:pt idx="5829">
                  <c:v>2637</c:v>
                </c:pt>
                <c:pt idx="5830">
                  <c:v>2638</c:v>
                </c:pt>
                <c:pt idx="5831">
                  <c:v>2639</c:v>
                </c:pt>
                <c:pt idx="5832">
                  <c:v>2640</c:v>
                </c:pt>
                <c:pt idx="5833">
                  <c:v>2641</c:v>
                </c:pt>
                <c:pt idx="5834">
                  <c:v>2642</c:v>
                </c:pt>
                <c:pt idx="5835">
                  <c:v>2643</c:v>
                </c:pt>
                <c:pt idx="5836">
                  <c:v>2643</c:v>
                </c:pt>
                <c:pt idx="5837">
                  <c:v>2643</c:v>
                </c:pt>
                <c:pt idx="5838">
                  <c:v>2644</c:v>
                </c:pt>
                <c:pt idx="5839">
                  <c:v>2645</c:v>
                </c:pt>
                <c:pt idx="5840">
                  <c:v>2646</c:v>
                </c:pt>
                <c:pt idx="5841">
                  <c:v>2647</c:v>
                </c:pt>
                <c:pt idx="5842">
                  <c:v>2647</c:v>
                </c:pt>
                <c:pt idx="5843">
                  <c:v>2647</c:v>
                </c:pt>
                <c:pt idx="5844">
                  <c:v>2647</c:v>
                </c:pt>
                <c:pt idx="5845">
                  <c:v>2647</c:v>
                </c:pt>
                <c:pt idx="5846">
                  <c:v>2647</c:v>
                </c:pt>
                <c:pt idx="5847">
                  <c:v>2647</c:v>
                </c:pt>
                <c:pt idx="5848">
                  <c:v>2647</c:v>
                </c:pt>
                <c:pt idx="5849">
                  <c:v>2647</c:v>
                </c:pt>
                <c:pt idx="5850">
                  <c:v>2647</c:v>
                </c:pt>
                <c:pt idx="5851">
                  <c:v>2647</c:v>
                </c:pt>
                <c:pt idx="5852">
                  <c:v>2647</c:v>
                </c:pt>
                <c:pt idx="5853">
                  <c:v>2648</c:v>
                </c:pt>
                <c:pt idx="5854">
                  <c:v>2648</c:v>
                </c:pt>
                <c:pt idx="5855">
                  <c:v>2648</c:v>
                </c:pt>
                <c:pt idx="5856">
                  <c:v>2649</c:v>
                </c:pt>
                <c:pt idx="5857">
                  <c:v>2650</c:v>
                </c:pt>
                <c:pt idx="5858">
                  <c:v>2650</c:v>
                </c:pt>
                <c:pt idx="5859">
                  <c:v>2650</c:v>
                </c:pt>
                <c:pt idx="5860">
                  <c:v>2650</c:v>
                </c:pt>
                <c:pt idx="5861">
                  <c:v>2651</c:v>
                </c:pt>
                <c:pt idx="5862">
                  <c:v>2651</c:v>
                </c:pt>
                <c:pt idx="5863">
                  <c:v>2651</c:v>
                </c:pt>
                <c:pt idx="5864">
                  <c:v>2651</c:v>
                </c:pt>
                <c:pt idx="5865">
                  <c:v>2651</c:v>
                </c:pt>
                <c:pt idx="5866">
                  <c:v>2652</c:v>
                </c:pt>
                <c:pt idx="5867">
                  <c:v>2653</c:v>
                </c:pt>
                <c:pt idx="5868">
                  <c:v>2654</c:v>
                </c:pt>
                <c:pt idx="5869">
                  <c:v>2654</c:v>
                </c:pt>
                <c:pt idx="5870">
                  <c:v>2654</c:v>
                </c:pt>
                <c:pt idx="5871">
                  <c:v>2655</c:v>
                </c:pt>
                <c:pt idx="5872">
                  <c:v>2655</c:v>
                </c:pt>
                <c:pt idx="5873">
                  <c:v>2656</c:v>
                </c:pt>
                <c:pt idx="5874">
                  <c:v>2656</c:v>
                </c:pt>
                <c:pt idx="5875">
                  <c:v>2657</c:v>
                </c:pt>
                <c:pt idx="5876">
                  <c:v>2658</c:v>
                </c:pt>
                <c:pt idx="5877">
                  <c:v>2659</c:v>
                </c:pt>
                <c:pt idx="5878">
                  <c:v>2660</c:v>
                </c:pt>
                <c:pt idx="5879">
                  <c:v>2660</c:v>
                </c:pt>
                <c:pt idx="5880">
                  <c:v>2661</c:v>
                </c:pt>
                <c:pt idx="5881">
                  <c:v>2661</c:v>
                </c:pt>
                <c:pt idx="5882">
                  <c:v>2661</c:v>
                </c:pt>
                <c:pt idx="5883">
                  <c:v>2661</c:v>
                </c:pt>
                <c:pt idx="5884">
                  <c:v>2661</c:v>
                </c:pt>
                <c:pt idx="5885">
                  <c:v>2661</c:v>
                </c:pt>
                <c:pt idx="5886">
                  <c:v>2662</c:v>
                </c:pt>
                <c:pt idx="5887">
                  <c:v>2663</c:v>
                </c:pt>
                <c:pt idx="5888">
                  <c:v>2663</c:v>
                </c:pt>
                <c:pt idx="5889">
                  <c:v>2663</c:v>
                </c:pt>
                <c:pt idx="5890">
                  <c:v>2664</c:v>
                </c:pt>
                <c:pt idx="5891">
                  <c:v>2664</c:v>
                </c:pt>
                <c:pt idx="5892">
                  <c:v>2664</c:v>
                </c:pt>
                <c:pt idx="5893">
                  <c:v>2664</c:v>
                </c:pt>
                <c:pt idx="5894">
                  <c:v>2664</c:v>
                </c:pt>
                <c:pt idx="5895">
                  <c:v>2664</c:v>
                </c:pt>
                <c:pt idx="5896">
                  <c:v>2664</c:v>
                </c:pt>
                <c:pt idx="5897">
                  <c:v>2664</c:v>
                </c:pt>
                <c:pt idx="5898">
                  <c:v>2664</c:v>
                </c:pt>
                <c:pt idx="5899">
                  <c:v>2664</c:v>
                </c:pt>
                <c:pt idx="5900">
                  <c:v>2665</c:v>
                </c:pt>
                <c:pt idx="5901">
                  <c:v>2666</c:v>
                </c:pt>
                <c:pt idx="5902">
                  <c:v>2667</c:v>
                </c:pt>
                <c:pt idx="5903">
                  <c:v>2668</c:v>
                </c:pt>
                <c:pt idx="5904">
                  <c:v>2669</c:v>
                </c:pt>
                <c:pt idx="5905">
                  <c:v>2670</c:v>
                </c:pt>
                <c:pt idx="5906">
                  <c:v>2671</c:v>
                </c:pt>
                <c:pt idx="5907">
                  <c:v>2672</c:v>
                </c:pt>
                <c:pt idx="5908">
                  <c:v>2673</c:v>
                </c:pt>
                <c:pt idx="5909">
                  <c:v>2674</c:v>
                </c:pt>
                <c:pt idx="5910">
                  <c:v>2675</c:v>
                </c:pt>
                <c:pt idx="5911">
                  <c:v>2676</c:v>
                </c:pt>
                <c:pt idx="5912">
                  <c:v>2677</c:v>
                </c:pt>
                <c:pt idx="5913">
                  <c:v>2678</c:v>
                </c:pt>
                <c:pt idx="5914">
                  <c:v>2679</c:v>
                </c:pt>
                <c:pt idx="5915">
                  <c:v>2679</c:v>
                </c:pt>
                <c:pt idx="5916">
                  <c:v>2680</c:v>
                </c:pt>
                <c:pt idx="5917">
                  <c:v>2680</c:v>
                </c:pt>
                <c:pt idx="5918">
                  <c:v>2680</c:v>
                </c:pt>
                <c:pt idx="5919">
                  <c:v>2680</c:v>
                </c:pt>
                <c:pt idx="5920">
                  <c:v>2680</c:v>
                </c:pt>
                <c:pt idx="5921">
                  <c:v>2680</c:v>
                </c:pt>
                <c:pt idx="5922">
                  <c:v>2680</c:v>
                </c:pt>
                <c:pt idx="5923">
                  <c:v>2680</c:v>
                </c:pt>
                <c:pt idx="5924">
                  <c:v>2680</c:v>
                </c:pt>
                <c:pt idx="5925">
                  <c:v>2680</c:v>
                </c:pt>
                <c:pt idx="5926">
                  <c:v>2680</c:v>
                </c:pt>
                <c:pt idx="5927">
                  <c:v>2680</c:v>
                </c:pt>
                <c:pt idx="5928">
                  <c:v>2680</c:v>
                </c:pt>
                <c:pt idx="5929">
                  <c:v>2681</c:v>
                </c:pt>
                <c:pt idx="5930">
                  <c:v>2681</c:v>
                </c:pt>
                <c:pt idx="5931">
                  <c:v>2681</c:v>
                </c:pt>
                <c:pt idx="5932">
                  <c:v>2681</c:v>
                </c:pt>
                <c:pt idx="5933">
                  <c:v>2682</c:v>
                </c:pt>
                <c:pt idx="5934">
                  <c:v>2682</c:v>
                </c:pt>
                <c:pt idx="5935">
                  <c:v>2682</c:v>
                </c:pt>
                <c:pt idx="5936">
                  <c:v>2682</c:v>
                </c:pt>
                <c:pt idx="5937">
                  <c:v>2682</c:v>
                </c:pt>
                <c:pt idx="5938">
                  <c:v>2682</c:v>
                </c:pt>
                <c:pt idx="5939">
                  <c:v>2682</c:v>
                </c:pt>
                <c:pt idx="5940">
                  <c:v>2683</c:v>
                </c:pt>
                <c:pt idx="5941">
                  <c:v>2683</c:v>
                </c:pt>
                <c:pt idx="5942">
                  <c:v>2683</c:v>
                </c:pt>
                <c:pt idx="5943">
                  <c:v>2684</c:v>
                </c:pt>
                <c:pt idx="5944">
                  <c:v>2684</c:v>
                </c:pt>
                <c:pt idx="5945">
                  <c:v>2684</c:v>
                </c:pt>
                <c:pt idx="5946">
                  <c:v>2684</c:v>
                </c:pt>
                <c:pt idx="5947">
                  <c:v>2685</c:v>
                </c:pt>
                <c:pt idx="5948">
                  <c:v>2685</c:v>
                </c:pt>
                <c:pt idx="5949">
                  <c:v>2685</c:v>
                </c:pt>
                <c:pt idx="5950">
                  <c:v>2686</c:v>
                </c:pt>
                <c:pt idx="5951">
                  <c:v>2686</c:v>
                </c:pt>
                <c:pt idx="5952">
                  <c:v>2686</c:v>
                </c:pt>
                <c:pt idx="5953">
                  <c:v>2686</c:v>
                </c:pt>
                <c:pt idx="5954">
                  <c:v>2686</c:v>
                </c:pt>
                <c:pt idx="5955">
                  <c:v>2686</c:v>
                </c:pt>
                <c:pt idx="5956">
                  <c:v>2686</c:v>
                </c:pt>
                <c:pt idx="5957">
                  <c:v>2686</c:v>
                </c:pt>
                <c:pt idx="5958">
                  <c:v>2686</c:v>
                </c:pt>
                <c:pt idx="5959">
                  <c:v>2687</c:v>
                </c:pt>
                <c:pt idx="5960">
                  <c:v>2687</c:v>
                </c:pt>
                <c:pt idx="5961">
                  <c:v>2687</c:v>
                </c:pt>
                <c:pt idx="5962">
                  <c:v>2687</c:v>
                </c:pt>
                <c:pt idx="5963">
                  <c:v>2687</c:v>
                </c:pt>
                <c:pt idx="5964">
                  <c:v>2687</c:v>
                </c:pt>
                <c:pt idx="5965">
                  <c:v>2687</c:v>
                </c:pt>
                <c:pt idx="5966">
                  <c:v>2687</c:v>
                </c:pt>
                <c:pt idx="5967">
                  <c:v>2687</c:v>
                </c:pt>
                <c:pt idx="5968">
                  <c:v>2687</c:v>
                </c:pt>
                <c:pt idx="5969">
                  <c:v>2687</c:v>
                </c:pt>
                <c:pt idx="5970">
                  <c:v>2688</c:v>
                </c:pt>
                <c:pt idx="5971">
                  <c:v>2688</c:v>
                </c:pt>
                <c:pt idx="5972">
                  <c:v>2688</c:v>
                </c:pt>
                <c:pt idx="5973">
                  <c:v>2689</c:v>
                </c:pt>
                <c:pt idx="5974">
                  <c:v>2690</c:v>
                </c:pt>
                <c:pt idx="5975">
                  <c:v>2691</c:v>
                </c:pt>
                <c:pt idx="5976">
                  <c:v>2692</c:v>
                </c:pt>
                <c:pt idx="5977">
                  <c:v>2692</c:v>
                </c:pt>
                <c:pt idx="5978">
                  <c:v>2692</c:v>
                </c:pt>
                <c:pt idx="5979">
                  <c:v>2692</c:v>
                </c:pt>
                <c:pt idx="5980">
                  <c:v>2693</c:v>
                </c:pt>
                <c:pt idx="5981">
                  <c:v>2694</c:v>
                </c:pt>
                <c:pt idx="5982">
                  <c:v>2694</c:v>
                </c:pt>
                <c:pt idx="5983">
                  <c:v>2695</c:v>
                </c:pt>
                <c:pt idx="5984">
                  <c:v>2695</c:v>
                </c:pt>
                <c:pt idx="5985">
                  <c:v>2695</c:v>
                </c:pt>
                <c:pt idx="5986">
                  <c:v>2695</c:v>
                </c:pt>
                <c:pt idx="5987">
                  <c:v>2695</c:v>
                </c:pt>
                <c:pt idx="5988">
                  <c:v>2695</c:v>
                </c:pt>
                <c:pt idx="5989">
                  <c:v>2695</c:v>
                </c:pt>
                <c:pt idx="5990">
                  <c:v>2695</c:v>
                </c:pt>
                <c:pt idx="5991">
                  <c:v>2695</c:v>
                </c:pt>
                <c:pt idx="5992">
                  <c:v>2695</c:v>
                </c:pt>
                <c:pt idx="5993">
                  <c:v>2695</c:v>
                </c:pt>
                <c:pt idx="5994">
                  <c:v>2695</c:v>
                </c:pt>
                <c:pt idx="5995">
                  <c:v>2696</c:v>
                </c:pt>
                <c:pt idx="5996">
                  <c:v>2696</c:v>
                </c:pt>
                <c:pt idx="5997">
                  <c:v>2697</c:v>
                </c:pt>
                <c:pt idx="5998">
                  <c:v>2697</c:v>
                </c:pt>
                <c:pt idx="5999">
                  <c:v>2697</c:v>
                </c:pt>
                <c:pt idx="6000">
                  <c:v>2697</c:v>
                </c:pt>
                <c:pt idx="6001">
                  <c:v>2697</c:v>
                </c:pt>
                <c:pt idx="6002">
                  <c:v>2697</c:v>
                </c:pt>
                <c:pt idx="6003">
                  <c:v>2697</c:v>
                </c:pt>
                <c:pt idx="6004">
                  <c:v>2698</c:v>
                </c:pt>
                <c:pt idx="6005">
                  <c:v>2698</c:v>
                </c:pt>
                <c:pt idx="6006">
                  <c:v>2699</c:v>
                </c:pt>
                <c:pt idx="6007">
                  <c:v>2700</c:v>
                </c:pt>
                <c:pt idx="6008">
                  <c:v>2700</c:v>
                </c:pt>
                <c:pt idx="6009">
                  <c:v>2700</c:v>
                </c:pt>
                <c:pt idx="6010">
                  <c:v>2700</c:v>
                </c:pt>
                <c:pt idx="6011">
                  <c:v>2700</c:v>
                </c:pt>
                <c:pt idx="6012">
                  <c:v>2700</c:v>
                </c:pt>
                <c:pt idx="6013">
                  <c:v>2700</c:v>
                </c:pt>
                <c:pt idx="6014">
                  <c:v>2700</c:v>
                </c:pt>
                <c:pt idx="6015">
                  <c:v>2700</c:v>
                </c:pt>
                <c:pt idx="6016">
                  <c:v>2700</c:v>
                </c:pt>
                <c:pt idx="6017">
                  <c:v>2700</c:v>
                </c:pt>
                <c:pt idx="6018">
                  <c:v>2701</c:v>
                </c:pt>
                <c:pt idx="6019">
                  <c:v>2702</c:v>
                </c:pt>
                <c:pt idx="6020">
                  <c:v>2702</c:v>
                </c:pt>
                <c:pt idx="6021">
                  <c:v>2703</c:v>
                </c:pt>
                <c:pt idx="6022">
                  <c:v>2703</c:v>
                </c:pt>
                <c:pt idx="6023">
                  <c:v>2703</c:v>
                </c:pt>
                <c:pt idx="6024">
                  <c:v>2703</c:v>
                </c:pt>
                <c:pt idx="6025">
                  <c:v>2704</c:v>
                </c:pt>
                <c:pt idx="6026">
                  <c:v>2704</c:v>
                </c:pt>
                <c:pt idx="6027">
                  <c:v>2704</c:v>
                </c:pt>
                <c:pt idx="6028">
                  <c:v>2704</c:v>
                </c:pt>
                <c:pt idx="6029">
                  <c:v>2704</c:v>
                </c:pt>
                <c:pt idx="6030">
                  <c:v>2704</c:v>
                </c:pt>
                <c:pt idx="6031">
                  <c:v>2704</c:v>
                </c:pt>
                <c:pt idx="6032">
                  <c:v>2704</c:v>
                </c:pt>
                <c:pt idx="6033">
                  <c:v>2704</c:v>
                </c:pt>
                <c:pt idx="6034">
                  <c:v>2704</c:v>
                </c:pt>
                <c:pt idx="6035">
                  <c:v>2705</c:v>
                </c:pt>
                <c:pt idx="6036">
                  <c:v>2705</c:v>
                </c:pt>
                <c:pt idx="6037">
                  <c:v>2706</c:v>
                </c:pt>
                <c:pt idx="6038">
                  <c:v>2707</c:v>
                </c:pt>
                <c:pt idx="6039">
                  <c:v>2707</c:v>
                </c:pt>
                <c:pt idx="6040">
                  <c:v>2708</c:v>
                </c:pt>
                <c:pt idx="6041">
                  <c:v>2709</c:v>
                </c:pt>
                <c:pt idx="6042">
                  <c:v>2710</c:v>
                </c:pt>
                <c:pt idx="6043">
                  <c:v>2711</c:v>
                </c:pt>
                <c:pt idx="6044">
                  <c:v>2712</c:v>
                </c:pt>
                <c:pt idx="6045">
                  <c:v>2713</c:v>
                </c:pt>
                <c:pt idx="6046">
                  <c:v>2714</c:v>
                </c:pt>
                <c:pt idx="6047">
                  <c:v>2715</c:v>
                </c:pt>
                <c:pt idx="6048">
                  <c:v>2716</c:v>
                </c:pt>
                <c:pt idx="6049">
                  <c:v>2716</c:v>
                </c:pt>
                <c:pt idx="6050">
                  <c:v>2716</c:v>
                </c:pt>
                <c:pt idx="6051">
                  <c:v>2716</c:v>
                </c:pt>
                <c:pt idx="6052">
                  <c:v>2716</c:v>
                </c:pt>
                <c:pt idx="6053">
                  <c:v>2717</c:v>
                </c:pt>
                <c:pt idx="6054">
                  <c:v>2718</c:v>
                </c:pt>
                <c:pt idx="6055">
                  <c:v>2718</c:v>
                </c:pt>
                <c:pt idx="6056">
                  <c:v>2719</c:v>
                </c:pt>
                <c:pt idx="6057">
                  <c:v>2719</c:v>
                </c:pt>
                <c:pt idx="6058">
                  <c:v>2720</c:v>
                </c:pt>
                <c:pt idx="6059">
                  <c:v>2721</c:v>
                </c:pt>
                <c:pt idx="6060">
                  <c:v>2721</c:v>
                </c:pt>
                <c:pt idx="6061">
                  <c:v>2722</c:v>
                </c:pt>
                <c:pt idx="6062">
                  <c:v>2723</c:v>
                </c:pt>
                <c:pt idx="6063">
                  <c:v>2724</c:v>
                </c:pt>
                <c:pt idx="6064">
                  <c:v>2725</c:v>
                </c:pt>
                <c:pt idx="6065">
                  <c:v>2726</c:v>
                </c:pt>
                <c:pt idx="6066">
                  <c:v>2726</c:v>
                </c:pt>
                <c:pt idx="6067">
                  <c:v>2726</c:v>
                </c:pt>
                <c:pt idx="6068">
                  <c:v>2727</c:v>
                </c:pt>
                <c:pt idx="6069">
                  <c:v>2728</c:v>
                </c:pt>
                <c:pt idx="6070">
                  <c:v>2728</c:v>
                </c:pt>
                <c:pt idx="6071">
                  <c:v>2729</c:v>
                </c:pt>
                <c:pt idx="6072">
                  <c:v>2729</c:v>
                </c:pt>
                <c:pt idx="6073">
                  <c:v>2729</c:v>
                </c:pt>
                <c:pt idx="6074">
                  <c:v>2729</c:v>
                </c:pt>
                <c:pt idx="6075">
                  <c:v>2729</c:v>
                </c:pt>
                <c:pt idx="6076">
                  <c:v>2729</c:v>
                </c:pt>
                <c:pt idx="6077">
                  <c:v>2730</c:v>
                </c:pt>
                <c:pt idx="6078">
                  <c:v>2731</c:v>
                </c:pt>
                <c:pt idx="6079">
                  <c:v>2731</c:v>
                </c:pt>
                <c:pt idx="6080">
                  <c:v>2731</c:v>
                </c:pt>
                <c:pt idx="6081">
                  <c:v>2731</c:v>
                </c:pt>
                <c:pt idx="6082">
                  <c:v>2731</c:v>
                </c:pt>
                <c:pt idx="6083">
                  <c:v>2732</c:v>
                </c:pt>
                <c:pt idx="6084">
                  <c:v>2733</c:v>
                </c:pt>
                <c:pt idx="6085">
                  <c:v>2733</c:v>
                </c:pt>
                <c:pt idx="6086">
                  <c:v>2733</c:v>
                </c:pt>
                <c:pt idx="6087">
                  <c:v>2733</c:v>
                </c:pt>
                <c:pt idx="6088">
                  <c:v>2733</c:v>
                </c:pt>
                <c:pt idx="6089">
                  <c:v>2734</c:v>
                </c:pt>
                <c:pt idx="6090">
                  <c:v>2735</c:v>
                </c:pt>
                <c:pt idx="6091">
                  <c:v>2736</c:v>
                </c:pt>
                <c:pt idx="6092">
                  <c:v>2737</c:v>
                </c:pt>
                <c:pt idx="6093">
                  <c:v>2738</c:v>
                </c:pt>
                <c:pt idx="6094">
                  <c:v>2739</c:v>
                </c:pt>
                <c:pt idx="6095">
                  <c:v>2740</c:v>
                </c:pt>
                <c:pt idx="6096">
                  <c:v>2740</c:v>
                </c:pt>
                <c:pt idx="6097">
                  <c:v>2741</c:v>
                </c:pt>
                <c:pt idx="6098">
                  <c:v>2742</c:v>
                </c:pt>
                <c:pt idx="6099">
                  <c:v>2743</c:v>
                </c:pt>
                <c:pt idx="6100">
                  <c:v>2744</c:v>
                </c:pt>
                <c:pt idx="6101">
                  <c:v>2744</c:v>
                </c:pt>
                <c:pt idx="6102">
                  <c:v>2744</c:v>
                </c:pt>
                <c:pt idx="6103">
                  <c:v>2744</c:v>
                </c:pt>
                <c:pt idx="6104">
                  <c:v>2744</c:v>
                </c:pt>
                <c:pt idx="6105">
                  <c:v>2744</c:v>
                </c:pt>
                <c:pt idx="6106">
                  <c:v>2745</c:v>
                </c:pt>
                <c:pt idx="6107">
                  <c:v>2746</c:v>
                </c:pt>
                <c:pt idx="6108">
                  <c:v>2746</c:v>
                </c:pt>
                <c:pt idx="6109">
                  <c:v>2746</c:v>
                </c:pt>
                <c:pt idx="6110">
                  <c:v>2746</c:v>
                </c:pt>
                <c:pt idx="6111">
                  <c:v>2747</c:v>
                </c:pt>
                <c:pt idx="6112">
                  <c:v>2747</c:v>
                </c:pt>
                <c:pt idx="6113">
                  <c:v>2747</c:v>
                </c:pt>
                <c:pt idx="6114">
                  <c:v>2748</c:v>
                </c:pt>
                <c:pt idx="6115">
                  <c:v>2748</c:v>
                </c:pt>
                <c:pt idx="6116">
                  <c:v>2749</c:v>
                </c:pt>
                <c:pt idx="6117">
                  <c:v>2750</c:v>
                </c:pt>
                <c:pt idx="6118">
                  <c:v>2750</c:v>
                </c:pt>
                <c:pt idx="6119">
                  <c:v>2750</c:v>
                </c:pt>
                <c:pt idx="6120">
                  <c:v>2750</c:v>
                </c:pt>
                <c:pt idx="6121">
                  <c:v>2750</c:v>
                </c:pt>
                <c:pt idx="6122">
                  <c:v>2750</c:v>
                </c:pt>
                <c:pt idx="6123">
                  <c:v>2750</c:v>
                </c:pt>
                <c:pt idx="6124">
                  <c:v>2750</c:v>
                </c:pt>
                <c:pt idx="6125">
                  <c:v>2750</c:v>
                </c:pt>
                <c:pt idx="6126">
                  <c:v>2751</c:v>
                </c:pt>
                <c:pt idx="6127">
                  <c:v>2751</c:v>
                </c:pt>
                <c:pt idx="6128">
                  <c:v>2751</c:v>
                </c:pt>
                <c:pt idx="6129">
                  <c:v>2751</c:v>
                </c:pt>
                <c:pt idx="6130">
                  <c:v>2751</c:v>
                </c:pt>
                <c:pt idx="6131">
                  <c:v>2751</c:v>
                </c:pt>
                <c:pt idx="6132">
                  <c:v>2752</c:v>
                </c:pt>
                <c:pt idx="6133">
                  <c:v>2752</c:v>
                </c:pt>
                <c:pt idx="6134">
                  <c:v>2752</c:v>
                </c:pt>
                <c:pt idx="6135">
                  <c:v>2752</c:v>
                </c:pt>
                <c:pt idx="6136">
                  <c:v>2752</c:v>
                </c:pt>
                <c:pt idx="6137">
                  <c:v>2752</c:v>
                </c:pt>
                <c:pt idx="6138">
                  <c:v>2752</c:v>
                </c:pt>
                <c:pt idx="6139">
                  <c:v>2752</c:v>
                </c:pt>
                <c:pt idx="6140">
                  <c:v>2752</c:v>
                </c:pt>
                <c:pt idx="6141">
                  <c:v>2752</c:v>
                </c:pt>
                <c:pt idx="6142">
                  <c:v>2752</c:v>
                </c:pt>
                <c:pt idx="6143">
                  <c:v>2753</c:v>
                </c:pt>
                <c:pt idx="6144">
                  <c:v>2753</c:v>
                </c:pt>
                <c:pt idx="6145">
                  <c:v>2753</c:v>
                </c:pt>
                <c:pt idx="6146">
                  <c:v>2754</c:v>
                </c:pt>
                <c:pt idx="6147">
                  <c:v>2755</c:v>
                </c:pt>
                <c:pt idx="6148">
                  <c:v>2756</c:v>
                </c:pt>
                <c:pt idx="6149">
                  <c:v>2757</c:v>
                </c:pt>
                <c:pt idx="6150">
                  <c:v>2758</c:v>
                </c:pt>
                <c:pt idx="6151">
                  <c:v>2758</c:v>
                </c:pt>
                <c:pt idx="6152">
                  <c:v>2758</c:v>
                </c:pt>
                <c:pt idx="6153">
                  <c:v>2758</c:v>
                </c:pt>
                <c:pt idx="6154">
                  <c:v>2758</c:v>
                </c:pt>
                <c:pt idx="6155">
                  <c:v>2758</c:v>
                </c:pt>
                <c:pt idx="6156">
                  <c:v>2758</c:v>
                </c:pt>
                <c:pt idx="6157">
                  <c:v>2758</c:v>
                </c:pt>
                <c:pt idx="6158">
                  <c:v>2759</c:v>
                </c:pt>
                <c:pt idx="6159">
                  <c:v>2759</c:v>
                </c:pt>
                <c:pt idx="6160">
                  <c:v>2760</c:v>
                </c:pt>
                <c:pt idx="6161">
                  <c:v>2760</c:v>
                </c:pt>
                <c:pt idx="6162">
                  <c:v>2760</c:v>
                </c:pt>
                <c:pt idx="6163">
                  <c:v>2760</c:v>
                </c:pt>
                <c:pt idx="6164">
                  <c:v>2760</c:v>
                </c:pt>
                <c:pt idx="6165">
                  <c:v>2760</c:v>
                </c:pt>
                <c:pt idx="6166">
                  <c:v>2760</c:v>
                </c:pt>
                <c:pt idx="6167">
                  <c:v>2760</c:v>
                </c:pt>
                <c:pt idx="6168">
                  <c:v>2760</c:v>
                </c:pt>
                <c:pt idx="6169">
                  <c:v>2760</c:v>
                </c:pt>
                <c:pt idx="6170">
                  <c:v>2760</c:v>
                </c:pt>
                <c:pt idx="6171">
                  <c:v>2760</c:v>
                </c:pt>
                <c:pt idx="6172">
                  <c:v>2760</c:v>
                </c:pt>
                <c:pt idx="6173">
                  <c:v>2760</c:v>
                </c:pt>
                <c:pt idx="6174">
                  <c:v>2761</c:v>
                </c:pt>
                <c:pt idx="6175">
                  <c:v>2761</c:v>
                </c:pt>
                <c:pt idx="6176">
                  <c:v>2761</c:v>
                </c:pt>
                <c:pt idx="6177">
                  <c:v>2761</c:v>
                </c:pt>
                <c:pt idx="6178">
                  <c:v>2761</c:v>
                </c:pt>
                <c:pt idx="6179">
                  <c:v>2761</c:v>
                </c:pt>
                <c:pt idx="6180">
                  <c:v>2761</c:v>
                </c:pt>
                <c:pt idx="6181">
                  <c:v>2761</c:v>
                </c:pt>
                <c:pt idx="6182">
                  <c:v>2761</c:v>
                </c:pt>
                <c:pt idx="6183">
                  <c:v>2762</c:v>
                </c:pt>
                <c:pt idx="6184">
                  <c:v>2763</c:v>
                </c:pt>
                <c:pt idx="6185">
                  <c:v>2764</c:v>
                </c:pt>
                <c:pt idx="6186">
                  <c:v>2764</c:v>
                </c:pt>
                <c:pt idx="6187">
                  <c:v>2765</c:v>
                </c:pt>
                <c:pt idx="6188">
                  <c:v>2766</c:v>
                </c:pt>
                <c:pt idx="6189">
                  <c:v>2767</c:v>
                </c:pt>
                <c:pt idx="6190">
                  <c:v>2767</c:v>
                </c:pt>
                <c:pt idx="6191">
                  <c:v>2767</c:v>
                </c:pt>
                <c:pt idx="6192">
                  <c:v>2767</c:v>
                </c:pt>
                <c:pt idx="6193">
                  <c:v>2767</c:v>
                </c:pt>
                <c:pt idx="6194">
                  <c:v>2767</c:v>
                </c:pt>
                <c:pt idx="6195">
                  <c:v>2767</c:v>
                </c:pt>
                <c:pt idx="6196">
                  <c:v>2768</c:v>
                </c:pt>
                <c:pt idx="6197">
                  <c:v>2768</c:v>
                </c:pt>
                <c:pt idx="6198">
                  <c:v>2768</c:v>
                </c:pt>
                <c:pt idx="6199">
                  <c:v>2768</c:v>
                </c:pt>
                <c:pt idx="6200">
                  <c:v>2768</c:v>
                </c:pt>
                <c:pt idx="6201">
                  <c:v>2768</c:v>
                </c:pt>
                <c:pt idx="6202">
                  <c:v>2768</c:v>
                </c:pt>
                <c:pt idx="6203">
                  <c:v>2769</c:v>
                </c:pt>
                <c:pt idx="6204">
                  <c:v>2769</c:v>
                </c:pt>
                <c:pt idx="6205">
                  <c:v>2770</c:v>
                </c:pt>
                <c:pt idx="6206">
                  <c:v>2770</c:v>
                </c:pt>
                <c:pt idx="6207">
                  <c:v>2770</c:v>
                </c:pt>
                <c:pt idx="6208">
                  <c:v>2770</c:v>
                </c:pt>
                <c:pt idx="6209">
                  <c:v>2770</c:v>
                </c:pt>
                <c:pt idx="6210">
                  <c:v>2770</c:v>
                </c:pt>
                <c:pt idx="6211">
                  <c:v>2770</c:v>
                </c:pt>
                <c:pt idx="6212">
                  <c:v>2771</c:v>
                </c:pt>
                <c:pt idx="6213">
                  <c:v>2771</c:v>
                </c:pt>
                <c:pt idx="6214">
                  <c:v>2772</c:v>
                </c:pt>
                <c:pt idx="6215">
                  <c:v>2773</c:v>
                </c:pt>
                <c:pt idx="6216">
                  <c:v>2774</c:v>
                </c:pt>
                <c:pt idx="6217">
                  <c:v>2775</c:v>
                </c:pt>
                <c:pt idx="6218">
                  <c:v>2776</c:v>
                </c:pt>
                <c:pt idx="6219">
                  <c:v>2777</c:v>
                </c:pt>
                <c:pt idx="6220">
                  <c:v>2777</c:v>
                </c:pt>
                <c:pt idx="6221">
                  <c:v>2778</c:v>
                </c:pt>
                <c:pt idx="6222">
                  <c:v>2779</c:v>
                </c:pt>
                <c:pt idx="6223">
                  <c:v>2780</c:v>
                </c:pt>
                <c:pt idx="6224">
                  <c:v>2781</c:v>
                </c:pt>
                <c:pt idx="6225">
                  <c:v>2782</c:v>
                </c:pt>
                <c:pt idx="6226">
                  <c:v>2783</c:v>
                </c:pt>
                <c:pt idx="6227">
                  <c:v>2783</c:v>
                </c:pt>
                <c:pt idx="6228">
                  <c:v>2783</c:v>
                </c:pt>
                <c:pt idx="6229">
                  <c:v>2784</c:v>
                </c:pt>
                <c:pt idx="6230">
                  <c:v>2785</c:v>
                </c:pt>
                <c:pt idx="6231">
                  <c:v>2785</c:v>
                </c:pt>
                <c:pt idx="6232">
                  <c:v>2785</c:v>
                </c:pt>
                <c:pt idx="6233">
                  <c:v>2785</c:v>
                </c:pt>
                <c:pt idx="6234">
                  <c:v>2785</c:v>
                </c:pt>
                <c:pt idx="6235">
                  <c:v>2786</c:v>
                </c:pt>
                <c:pt idx="6236">
                  <c:v>2786</c:v>
                </c:pt>
                <c:pt idx="6237">
                  <c:v>2786</c:v>
                </c:pt>
                <c:pt idx="6238">
                  <c:v>2786</c:v>
                </c:pt>
                <c:pt idx="6239">
                  <c:v>2786</c:v>
                </c:pt>
                <c:pt idx="6240">
                  <c:v>2786</c:v>
                </c:pt>
                <c:pt idx="6241">
                  <c:v>2786</c:v>
                </c:pt>
                <c:pt idx="6242">
                  <c:v>2786</c:v>
                </c:pt>
                <c:pt idx="6243">
                  <c:v>2786</c:v>
                </c:pt>
                <c:pt idx="6244">
                  <c:v>2786</c:v>
                </c:pt>
                <c:pt idx="6245">
                  <c:v>2786</c:v>
                </c:pt>
                <c:pt idx="6246">
                  <c:v>2786</c:v>
                </c:pt>
                <c:pt idx="6247">
                  <c:v>2786</c:v>
                </c:pt>
                <c:pt idx="6248">
                  <c:v>2786</c:v>
                </c:pt>
                <c:pt idx="6249">
                  <c:v>2787</c:v>
                </c:pt>
                <c:pt idx="6250">
                  <c:v>2787</c:v>
                </c:pt>
                <c:pt idx="6251">
                  <c:v>2788</c:v>
                </c:pt>
                <c:pt idx="6252">
                  <c:v>2789</c:v>
                </c:pt>
                <c:pt idx="6253">
                  <c:v>2789</c:v>
                </c:pt>
                <c:pt idx="6254">
                  <c:v>2789</c:v>
                </c:pt>
                <c:pt idx="6255">
                  <c:v>2790</c:v>
                </c:pt>
                <c:pt idx="6256">
                  <c:v>2790</c:v>
                </c:pt>
                <c:pt idx="6257">
                  <c:v>2791</c:v>
                </c:pt>
                <c:pt idx="6258">
                  <c:v>2792</c:v>
                </c:pt>
                <c:pt idx="6259">
                  <c:v>2793</c:v>
                </c:pt>
                <c:pt idx="6260">
                  <c:v>2793</c:v>
                </c:pt>
                <c:pt idx="6261">
                  <c:v>2793</c:v>
                </c:pt>
                <c:pt idx="6262">
                  <c:v>2793</c:v>
                </c:pt>
                <c:pt idx="6263">
                  <c:v>2793</c:v>
                </c:pt>
                <c:pt idx="6264">
                  <c:v>2793</c:v>
                </c:pt>
                <c:pt idx="6265">
                  <c:v>2793</c:v>
                </c:pt>
                <c:pt idx="6266">
                  <c:v>2793</c:v>
                </c:pt>
                <c:pt idx="6267">
                  <c:v>2793</c:v>
                </c:pt>
                <c:pt idx="6268">
                  <c:v>2793</c:v>
                </c:pt>
                <c:pt idx="6269">
                  <c:v>2794</c:v>
                </c:pt>
                <c:pt idx="6270">
                  <c:v>2794</c:v>
                </c:pt>
                <c:pt idx="6271">
                  <c:v>2794</c:v>
                </c:pt>
                <c:pt idx="6272">
                  <c:v>2795</c:v>
                </c:pt>
                <c:pt idx="6273">
                  <c:v>2796</c:v>
                </c:pt>
                <c:pt idx="6274">
                  <c:v>2797</c:v>
                </c:pt>
                <c:pt idx="6275">
                  <c:v>2797</c:v>
                </c:pt>
                <c:pt idx="6276">
                  <c:v>2798</c:v>
                </c:pt>
                <c:pt idx="6277">
                  <c:v>2799</c:v>
                </c:pt>
                <c:pt idx="6278">
                  <c:v>2799</c:v>
                </c:pt>
                <c:pt idx="6279">
                  <c:v>2799</c:v>
                </c:pt>
                <c:pt idx="6280">
                  <c:v>2800</c:v>
                </c:pt>
                <c:pt idx="6281">
                  <c:v>2801</c:v>
                </c:pt>
                <c:pt idx="6282">
                  <c:v>2801</c:v>
                </c:pt>
                <c:pt idx="6283">
                  <c:v>2801</c:v>
                </c:pt>
                <c:pt idx="6284">
                  <c:v>2801</c:v>
                </c:pt>
                <c:pt idx="6285">
                  <c:v>2801</c:v>
                </c:pt>
                <c:pt idx="6286">
                  <c:v>2801</c:v>
                </c:pt>
                <c:pt idx="6287">
                  <c:v>2801</c:v>
                </c:pt>
                <c:pt idx="6288">
                  <c:v>2801</c:v>
                </c:pt>
                <c:pt idx="6289">
                  <c:v>2801</c:v>
                </c:pt>
                <c:pt idx="6290">
                  <c:v>2801</c:v>
                </c:pt>
                <c:pt idx="6291">
                  <c:v>2801</c:v>
                </c:pt>
                <c:pt idx="6292">
                  <c:v>2801</c:v>
                </c:pt>
                <c:pt idx="6293">
                  <c:v>2802</c:v>
                </c:pt>
                <c:pt idx="6294">
                  <c:v>2802</c:v>
                </c:pt>
                <c:pt idx="6295">
                  <c:v>2803</c:v>
                </c:pt>
                <c:pt idx="6296">
                  <c:v>2803</c:v>
                </c:pt>
                <c:pt idx="6297">
                  <c:v>2804</c:v>
                </c:pt>
                <c:pt idx="6298">
                  <c:v>2804</c:v>
                </c:pt>
                <c:pt idx="6299">
                  <c:v>2804</c:v>
                </c:pt>
                <c:pt idx="6300">
                  <c:v>2804</c:v>
                </c:pt>
                <c:pt idx="6301">
                  <c:v>2804</c:v>
                </c:pt>
                <c:pt idx="6302">
                  <c:v>2804</c:v>
                </c:pt>
                <c:pt idx="6303">
                  <c:v>2804</c:v>
                </c:pt>
                <c:pt idx="6304">
                  <c:v>2804</c:v>
                </c:pt>
                <c:pt idx="6305">
                  <c:v>2805</c:v>
                </c:pt>
                <c:pt idx="6306">
                  <c:v>2806</c:v>
                </c:pt>
                <c:pt idx="6307">
                  <c:v>2806</c:v>
                </c:pt>
                <c:pt idx="6308">
                  <c:v>2806</c:v>
                </c:pt>
                <c:pt idx="6309">
                  <c:v>2806</c:v>
                </c:pt>
                <c:pt idx="6310">
                  <c:v>2807</c:v>
                </c:pt>
                <c:pt idx="6311">
                  <c:v>2807</c:v>
                </c:pt>
                <c:pt idx="6312">
                  <c:v>2807</c:v>
                </c:pt>
                <c:pt idx="6313">
                  <c:v>2808</c:v>
                </c:pt>
                <c:pt idx="6314">
                  <c:v>2808</c:v>
                </c:pt>
                <c:pt idx="6315">
                  <c:v>2809</c:v>
                </c:pt>
                <c:pt idx="6316">
                  <c:v>2810</c:v>
                </c:pt>
                <c:pt idx="6317">
                  <c:v>2810</c:v>
                </c:pt>
                <c:pt idx="6318">
                  <c:v>2811</c:v>
                </c:pt>
                <c:pt idx="6319">
                  <c:v>2812</c:v>
                </c:pt>
                <c:pt idx="6320">
                  <c:v>2813</c:v>
                </c:pt>
                <c:pt idx="6321">
                  <c:v>2813</c:v>
                </c:pt>
                <c:pt idx="6322">
                  <c:v>2814</c:v>
                </c:pt>
                <c:pt idx="6323">
                  <c:v>2814</c:v>
                </c:pt>
                <c:pt idx="6324">
                  <c:v>2815</c:v>
                </c:pt>
                <c:pt idx="6325">
                  <c:v>2816</c:v>
                </c:pt>
                <c:pt idx="6326">
                  <c:v>2816</c:v>
                </c:pt>
                <c:pt idx="6327">
                  <c:v>2816</c:v>
                </c:pt>
                <c:pt idx="6328">
                  <c:v>2816</c:v>
                </c:pt>
                <c:pt idx="6329">
                  <c:v>2816</c:v>
                </c:pt>
                <c:pt idx="6330">
                  <c:v>2817</c:v>
                </c:pt>
                <c:pt idx="6331">
                  <c:v>2818</c:v>
                </c:pt>
                <c:pt idx="6332">
                  <c:v>2818</c:v>
                </c:pt>
                <c:pt idx="6333">
                  <c:v>2818</c:v>
                </c:pt>
                <c:pt idx="6334">
                  <c:v>2818</c:v>
                </c:pt>
                <c:pt idx="6335">
                  <c:v>2818</c:v>
                </c:pt>
                <c:pt idx="6336">
                  <c:v>2818</c:v>
                </c:pt>
                <c:pt idx="6337">
                  <c:v>2818</c:v>
                </c:pt>
                <c:pt idx="6338">
                  <c:v>2818</c:v>
                </c:pt>
                <c:pt idx="6339">
                  <c:v>2818</c:v>
                </c:pt>
                <c:pt idx="6340">
                  <c:v>2818</c:v>
                </c:pt>
                <c:pt idx="6341">
                  <c:v>2819</c:v>
                </c:pt>
                <c:pt idx="6342">
                  <c:v>2819</c:v>
                </c:pt>
                <c:pt idx="6343">
                  <c:v>2820</c:v>
                </c:pt>
                <c:pt idx="6344">
                  <c:v>2820</c:v>
                </c:pt>
                <c:pt idx="6345">
                  <c:v>2821</c:v>
                </c:pt>
                <c:pt idx="6346">
                  <c:v>2821</c:v>
                </c:pt>
                <c:pt idx="6347">
                  <c:v>2821</c:v>
                </c:pt>
                <c:pt idx="6348">
                  <c:v>2821</c:v>
                </c:pt>
                <c:pt idx="6349">
                  <c:v>2821</c:v>
                </c:pt>
                <c:pt idx="6350">
                  <c:v>2822</c:v>
                </c:pt>
                <c:pt idx="6351">
                  <c:v>2822</c:v>
                </c:pt>
                <c:pt idx="6352">
                  <c:v>2822</c:v>
                </c:pt>
                <c:pt idx="6353">
                  <c:v>2822</c:v>
                </c:pt>
                <c:pt idx="6354">
                  <c:v>2822</c:v>
                </c:pt>
                <c:pt idx="6355">
                  <c:v>2823</c:v>
                </c:pt>
                <c:pt idx="6356">
                  <c:v>2823</c:v>
                </c:pt>
                <c:pt idx="6357">
                  <c:v>2824</c:v>
                </c:pt>
                <c:pt idx="6358">
                  <c:v>2824</c:v>
                </c:pt>
                <c:pt idx="6359">
                  <c:v>2825</c:v>
                </c:pt>
                <c:pt idx="6360">
                  <c:v>2825</c:v>
                </c:pt>
                <c:pt idx="6361">
                  <c:v>2826</c:v>
                </c:pt>
                <c:pt idx="6362">
                  <c:v>2827</c:v>
                </c:pt>
                <c:pt idx="6363">
                  <c:v>2828</c:v>
                </c:pt>
                <c:pt idx="6364">
                  <c:v>2828</c:v>
                </c:pt>
                <c:pt idx="6365">
                  <c:v>2828</c:v>
                </c:pt>
                <c:pt idx="6366">
                  <c:v>2828</c:v>
                </c:pt>
                <c:pt idx="6367">
                  <c:v>2828</c:v>
                </c:pt>
                <c:pt idx="6368">
                  <c:v>2829</c:v>
                </c:pt>
                <c:pt idx="6369">
                  <c:v>2830</c:v>
                </c:pt>
                <c:pt idx="6370">
                  <c:v>2831</c:v>
                </c:pt>
                <c:pt idx="6371">
                  <c:v>2831</c:v>
                </c:pt>
                <c:pt idx="6372">
                  <c:v>2831</c:v>
                </c:pt>
                <c:pt idx="6373">
                  <c:v>2831</c:v>
                </c:pt>
                <c:pt idx="6374">
                  <c:v>2831</c:v>
                </c:pt>
                <c:pt idx="6375">
                  <c:v>2831</c:v>
                </c:pt>
                <c:pt idx="6376">
                  <c:v>2831</c:v>
                </c:pt>
                <c:pt idx="6377">
                  <c:v>2832</c:v>
                </c:pt>
                <c:pt idx="6378">
                  <c:v>2833</c:v>
                </c:pt>
                <c:pt idx="6379">
                  <c:v>2834</c:v>
                </c:pt>
                <c:pt idx="6380">
                  <c:v>2835</c:v>
                </c:pt>
                <c:pt idx="6381">
                  <c:v>2836</c:v>
                </c:pt>
                <c:pt idx="6382">
                  <c:v>2837</c:v>
                </c:pt>
                <c:pt idx="6383">
                  <c:v>2838</c:v>
                </c:pt>
                <c:pt idx="6384">
                  <c:v>2839</c:v>
                </c:pt>
                <c:pt idx="6385">
                  <c:v>2840</c:v>
                </c:pt>
                <c:pt idx="6386">
                  <c:v>2841</c:v>
                </c:pt>
                <c:pt idx="6387">
                  <c:v>2842</c:v>
                </c:pt>
                <c:pt idx="6388">
                  <c:v>2843</c:v>
                </c:pt>
                <c:pt idx="6389">
                  <c:v>2844</c:v>
                </c:pt>
                <c:pt idx="6390">
                  <c:v>2845</c:v>
                </c:pt>
                <c:pt idx="6391">
                  <c:v>2846</c:v>
                </c:pt>
                <c:pt idx="6392">
                  <c:v>2847</c:v>
                </c:pt>
                <c:pt idx="6393">
                  <c:v>2848</c:v>
                </c:pt>
                <c:pt idx="6394">
                  <c:v>2849</c:v>
                </c:pt>
                <c:pt idx="6395">
                  <c:v>2850</c:v>
                </c:pt>
                <c:pt idx="6396">
                  <c:v>2850</c:v>
                </c:pt>
                <c:pt idx="6397">
                  <c:v>2850</c:v>
                </c:pt>
                <c:pt idx="6398">
                  <c:v>2850</c:v>
                </c:pt>
                <c:pt idx="6399">
                  <c:v>2850</c:v>
                </c:pt>
                <c:pt idx="6400">
                  <c:v>2850</c:v>
                </c:pt>
                <c:pt idx="6401">
                  <c:v>2850</c:v>
                </c:pt>
                <c:pt idx="6402">
                  <c:v>2850</c:v>
                </c:pt>
                <c:pt idx="6403">
                  <c:v>2851</c:v>
                </c:pt>
                <c:pt idx="6404">
                  <c:v>2851</c:v>
                </c:pt>
                <c:pt idx="6405">
                  <c:v>2851</c:v>
                </c:pt>
                <c:pt idx="6406">
                  <c:v>2851</c:v>
                </c:pt>
                <c:pt idx="6407">
                  <c:v>2851</c:v>
                </c:pt>
                <c:pt idx="6408">
                  <c:v>2851</c:v>
                </c:pt>
                <c:pt idx="6409">
                  <c:v>2851</c:v>
                </c:pt>
                <c:pt idx="6410">
                  <c:v>2852</c:v>
                </c:pt>
                <c:pt idx="6411">
                  <c:v>2852</c:v>
                </c:pt>
                <c:pt idx="6412">
                  <c:v>2852</c:v>
                </c:pt>
                <c:pt idx="6413">
                  <c:v>2852</c:v>
                </c:pt>
                <c:pt idx="6414">
                  <c:v>2852</c:v>
                </c:pt>
                <c:pt idx="6415">
                  <c:v>2853</c:v>
                </c:pt>
                <c:pt idx="6416">
                  <c:v>2853</c:v>
                </c:pt>
                <c:pt idx="6417">
                  <c:v>2853</c:v>
                </c:pt>
                <c:pt idx="6418">
                  <c:v>2853</c:v>
                </c:pt>
                <c:pt idx="6419">
                  <c:v>2854</c:v>
                </c:pt>
                <c:pt idx="6420">
                  <c:v>2855</c:v>
                </c:pt>
                <c:pt idx="6421">
                  <c:v>2855</c:v>
                </c:pt>
                <c:pt idx="6422">
                  <c:v>2855</c:v>
                </c:pt>
                <c:pt idx="6423">
                  <c:v>2855</c:v>
                </c:pt>
                <c:pt idx="6424">
                  <c:v>2855</c:v>
                </c:pt>
                <c:pt idx="6425">
                  <c:v>2855</c:v>
                </c:pt>
                <c:pt idx="6426">
                  <c:v>2855</c:v>
                </c:pt>
                <c:pt idx="6427">
                  <c:v>2855</c:v>
                </c:pt>
                <c:pt idx="6428">
                  <c:v>2855</c:v>
                </c:pt>
                <c:pt idx="6429">
                  <c:v>2855</c:v>
                </c:pt>
                <c:pt idx="6430">
                  <c:v>2855</c:v>
                </c:pt>
                <c:pt idx="6431">
                  <c:v>2855</c:v>
                </c:pt>
                <c:pt idx="6432">
                  <c:v>2855</c:v>
                </c:pt>
                <c:pt idx="6433">
                  <c:v>2856</c:v>
                </c:pt>
                <c:pt idx="6434">
                  <c:v>2856</c:v>
                </c:pt>
                <c:pt idx="6435">
                  <c:v>2856</c:v>
                </c:pt>
                <c:pt idx="6436">
                  <c:v>2856</c:v>
                </c:pt>
                <c:pt idx="6437">
                  <c:v>2856</c:v>
                </c:pt>
                <c:pt idx="6438">
                  <c:v>2856</c:v>
                </c:pt>
                <c:pt idx="6439">
                  <c:v>2856</c:v>
                </c:pt>
                <c:pt idx="6440">
                  <c:v>2856</c:v>
                </c:pt>
                <c:pt idx="6441">
                  <c:v>2856</c:v>
                </c:pt>
                <c:pt idx="6442">
                  <c:v>2856</c:v>
                </c:pt>
                <c:pt idx="6443">
                  <c:v>2856</c:v>
                </c:pt>
                <c:pt idx="6444">
                  <c:v>2856</c:v>
                </c:pt>
                <c:pt idx="6445">
                  <c:v>2856</c:v>
                </c:pt>
                <c:pt idx="6446">
                  <c:v>2856</c:v>
                </c:pt>
                <c:pt idx="6447">
                  <c:v>2856</c:v>
                </c:pt>
                <c:pt idx="6448">
                  <c:v>2856</c:v>
                </c:pt>
                <c:pt idx="6449">
                  <c:v>2856</c:v>
                </c:pt>
                <c:pt idx="6450">
                  <c:v>2856</c:v>
                </c:pt>
                <c:pt idx="6451">
                  <c:v>2856</c:v>
                </c:pt>
                <c:pt idx="6452">
                  <c:v>2856</c:v>
                </c:pt>
                <c:pt idx="6453">
                  <c:v>2857</c:v>
                </c:pt>
                <c:pt idx="6454">
                  <c:v>2857</c:v>
                </c:pt>
                <c:pt idx="6455">
                  <c:v>2857</c:v>
                </c:pt>
                <c:pt idx="6456">
                  <c:v>2858</c:v>
                </c:pt>
                <c:pt idx="6457">
                  <c:v>2859</c:v>
                </c:pt>
                <c:pt idx="6458">
                  <c:v>2859</c:v>
                </c:pt>
                <c:pt idx="6459">
                  <c:v>2859</c:v>
                </c:pt>
                <c:pt idx="6460">
                  <c:v>2860</c:v>
                </c:pt>
                <c:pt idx="6461">
                  <c:v>2861</c:v>
                </c:pt>
                <c:pt idx="6462">
                  <c:v>2862</c:v>
                </c:pt>
                <c:pt idx="6463">
                  <c:v>2863</c:v>
                </c:pt>
                <c:pt idx="6464">
                  <c:v>2864</c:v>
                </c:pt>
                <c:pt idx="6465">
                  <c:v>2865</c:v>
                </c:pt>
                <c:pt idx="6466">
                  <c:v>2865</c:v>
                </c:pt>
                <c:pt idx="6467">
                  <c:v>2865</c:v>
                </c:pt>
                <c:pt idx="6468">
                  <c:v>2865</c:v>
                </c:pt>
                <c:pt idx="6469">
                  <c:v>2865</c:v>
                </c:pt>
                <c:pt idx="6470">
                  <c:v>2865</c:v>
                </c:pt>
                <c:pt idx="6471">
                  <c:v>2865</c:v>
                </c:pt>
                <c:pt idx="6472">
                  <c:v>2866</c:v>
                </c:pt>
                <c:pt idx="6473">
                  <c:v>2867</c:v>
                </c:pt>
                <c:pt idx="6474">
                  <c:v>2867</c:v>
                </c:pt>
                <c:pt idx="6475">
                  <c:v>2867</c:v>
                </c:pt>
                <c:pt idx="6476">
                  <c:v>2867</c:v>
                </c:pt>
                <c:pt idx="6477">
                  <c:v>2868</c:v>
                </c:pt>
                <c:pt idx="6478">
                  <c:v>2868</c:v>
                </c:pt>
                <c:pt idx="6479">
                  <c:v>2868</c:v>
                </c:pt>
                <c:pt idx="6480">
                  <c:v>2868</c:v>
                </c:pt>
                <c:pt idx="6481">
                  <c:v>2868</c:v>
                </c:pt>
                <c:pt idx="6482">
                  <c:v>2868</c:v>
                </c:pt>
                <c:pt idx="6483">
                  <c:v>2868</c:v>
                </c:pt>
                <c:pt idx="6484">
                  <c:v>2868</c:v>
                </c:pt>
                <c:pt idx="6485">
                  <c:v>2868</c:v>
                </c:pt>
                <c:pt idx="6486">
                  <c:v>2868</c:v>
                </c:pt>
                <c:pt idx="6487">
                  <c:v>2869</c:v>
                </c:pt>
                <c:pt idx="6488">
                  <c:v>2869</c:v>
                </c:pt>
                <c:pt idx="6489">
                  <c:v>2869</c:v>
                </c:pt>
                <c:pt idx="6490">
                  <c:v>2870</c:v>
                </c:pt>
                <c:pt idx="6491">
                  <c:v>2870</c:v>
                </c:pt>
                <c:pt idx="6492">
                  <c:v>2870</c:v>
                </c:pt>
                <c:pt idx="6493">
                  <c:v>2871</c:v>
                </c:pt>
                <c:pt idx="6494">
                  <c:v>2872</c:v>
                </c:pt>
                <c:pt idx="6495">
                  <c:v>2873</c:v>
                </c:pt>
                <c:pt idx="6496">
                  <c:v>2874</c:v>
                </c:pt>
                <c:pt idx="6497">
                  <c:v>2875</c:v>
                </c:pt>
                <c:pt idx="6498">
                  <c:v>2876</c:v>
                </c:pt>
                <c:pt idx="6499">
                  <c:v>2876</c:v>
                </c:pt>
                <c:pt idx="6500">
                  <c:v>2876</c:v>
                </c:pt>
                <c:pt idx="6501">
                  <c:v>2877</c:v>
                </c:pt>
                <c:pt idx="6502">
                  <c:v>2878</c:v>
                </c:pt>
                <c:pt idx="6503">
                  <c:v>2878</c:v>
                </c:pt>
                <c:pt idx="6504">
                  <c:v>2879</c:v>
                </c:pt>
                <c:pt idx="6505">
                  <c:v>2879</c:v>
                </c:pt>
                <c:pt idx="6506">
                  <c:v>2880</c:v>
                </c:pt>
                <c:pt idx="6507">
                  <c:v>2881</c:v>
                </c:pt>
                <c:pt idx="6508">
                  <c:v>2882</c:v>
                </c:pt>
                <c:pt idx="6509">
                  <c:v>2883</c:v>
                </c:pt>
                <c:pt idx="6510">
                  <c:v>2883</c:v>
                </c:pt>
                <c:pt idx="6511">
                  <c:v>2884</c:v>
                </c:pt>
                <c:pt idx="6512">
                  <c:v>2885</c:v>
                </c:pt>
                <c:pt idx="6513">
                  <c:v>2886</c:v>
                </c:pt>
                <c:pt idx="6514">
                  <c:v>2886</c:v>
                </c:pt>
                <c:pt idx="6515">
                  <c:v>2886</c:v>
                </c:pt>
                <c:pt idx="6516">
                  <c:v>2886</c:v>
                </c:pt>
                <c:pt idx="6517">
                  <c:v>2887</c:v>
                </c:pt>
                <c:pt idx="6518">
                  <c:v>2888</c:v>
                </c:pt>
                <c:pt idx="6519">
                  <c:v>2888</c:v>
                </c:pt>
                <c:pt idx="6520">
                  <c:v>2888</c:v>
                </c:pt>
                <c:pt idx="6521">
                  <c:v>2889</c:v>
                </c:pt>
                <c:pt idx="6522">
                  <c:v>2889</c:v>
                </c:pt>
                <c:pt idx="6523">
                  <c:v>2889</c:v>
                </c:pt>
                <c:pt idx="6524">
                  <c:v>2889</c:v>
                </c:pt>
                <c:pt idx="6525">
                  <c:v>2889</c:v>
                </c:pt>
                <c:pt idx="6526">
                  <c:v>2890</c:v>
                </c:pt>
                <c:pt idx="6527">
                  <c:v>2890</c:v>
                </c:pt>
                <c:pt idx="6528">
                  <c:v>2890</c:v>
                </c:pt>
                <c:pt idx="6529">
                  <c:v>2890</c:v>
                </c:pt>
                <c:pt idx="6530">
                  <c:v>2890</c:v>
                </c:pt>
                <c:pt idx="6531">
                  <c:v>2890</c:v>
                </c:pt>
                <c:pt idx="6532">
                  <c:v>2891</c:v>
                </c:pt>
                <c:pt idx="6533">
                  <c:v>2891</c:v>
                </c:pt>
                <c:pt idx="6534">
                  <c:v>2891</c:v>
                </c:pt>
                <c:pt idx="6535">
                  <c:v>2891</c:v>
                </c:pt>
                <c:pt idx="6536">
                  <c:v>2891</c:v>
                </c:pt>
                <c:pt idx="6537">
                  <c:v>2891</c:v>
                </c:pt>
                <c:pt idx="6538">
                  <c:v>2891</c:v>
                </c:pt>
                <c:pt idx="6539">
                  <c:v>2892</c:v>
                </c:pt>
                <c:pt idx="6540">
                  <c:v>2893</c:v>
                </c:pt>
                <c:pt idx="6541">
                  <c:v>2894</c:v>
                </c:pt>
                <c:pt idx="6542">
                  <c:v>2895</c:v>
                </c:pt>
                <c:pt idx="6543">
                  <c:v>2895</c:v>
                </c:pt>
                <c:pt idx="6544">
                  <c:v>2895</c:v>
                </c:pt>
                <c:pt idx="6545">
                  <c:v>2896</c:v>
                </c:pt>
                <c:pt idx="6546">
                  <c:v>2896</c:v>
                </c:pt>
                <c:pt idx="6547">
                  <c:v>2897</c:v>
                </c:pt>
                <c:pt idx="6548">
                  <c:v>2897</c:v>
                </c:pt>
                <c:pt idx="6549">
                  <c:v>2898</c:v>
                </c:pt>
                <c:pt idx="6550">
                  <c:v>2898</c:v>
                </c:pt>
                <c:pt idx="6551">
                  <c:v>2898</c:v>
                </c:pt>
                <c:pt idx="6552">
                  <c:v>2899</c:v>
                </c:pt>
                <c:pt idx="6553">
                  <c:v>2900</c:v>
                </c:pt>
                <c:pt idx="6554">
                  <c:v>2901</c:v>
                </c:pt>
                <c:pt idx="6555">
                  <c:v>2902</c:v>
                </c:pt>
                <c:pt idx="6556">
                  <c:v>2903</c:v>
                </c:pt>
                <c:pt idx="6557">
                  <c:v>2904</c:v>
                </c:pt>
                <c:pt idx="6558">
                  <c:v>2904</c:v>
                </c:pt>
                <c:pt idx="6559">
                  <c:v>2904</c:v>
                </c:pt>
                <c:pt idx="6560">
                  <c:v>2904</c:v>
                </c:pt>
                <c:pt idx="6561">
                  <c:v>2904</c:v>
                </c:pt>
                <c:pt idx="6562">
                  <c:v>2905</c:v>
                </c:pt>
                <c:pt idx="6563">
                  <c:v>2906</c:v>
                </c:pt>
                <c:pt idx="6564">
                  <c:v>2907</c:v>
                </c:pt>
                <c:pt idx="6565">
                  <c:v>2908</c:v>
                </c:pt>
                <c:pt idx="6566">
                  <c:v>2908</c:v>
                </c:pt>
                <c:pt idx="6567">
                  <c:v>2909</c:v>
                </c:pt>
                <c:pt idx="6568">
                  <c:v>2910</c:v>
                </c:pt>
                <c:pt idx="6569">
                  <c:v>2910</c:v>
                </c:pt>
                <c:pt idx="6570">
                  <c:v>2911</c:v>
                </c:pt>
                <c:pt idx="6571">
                  <c:v>2912</c:v>
                </c:pt>
                <c:pt idx="6572">
                  <c:v>2913</c:v>
                </c:pt>
                <c:pt idx="6573">
                  <c:v>2914</c:v>
                </c:pt>
                <c:pt idx="6574">
                  <c:v>2915</c:v>
                </c:pt>
                <c:pt idx="6575">
                  <c:v>2916</c:v>
                </c:pt>
                <c:pt idx="6576">
                  <c:v>2917</c:v>
                </c:pt>
                <c:pt idx="6577">
                  <c:v>2917</c:v>
                </c:pt>
                <c:pt idx="6578">
                  <c:v>2918</c:v>
                </c:pt>
                <c:pt idx="6579">
                  <c:v>2919</c:v>
                </c:pt>
                <c:pt idx="6580">
                  <c:v>2920</c:v>
                </c:pt>
                <c:pt idx="6581">
                  <c:v>2921</c:v>
                </c:pt>
                <c:pt idx="6582">
                  <c:v>2922</c:v>
                </c:pt>
                <c:pt idx="6583">
                  <c:v>2923</c:v>
                </c:pt>
                <c:pt idx="6584">
                  <c:v>2924</c:v>
                </c:pt>
                <c:pt idx="6585">
                  <c:v>2925</c:v>
                </c:pt>
                <c:pt idx="6586">
                  <c:v>2925</c:v>
                </c:pt>
                <c:pt idx="6587">
                  <c:v>2926</c:v>
                </c:pt>
                <c:pt idx="6588">
                  <c:v>2927</c:v>
                </c:pt>
                <c:pt idx="6589">
                  <c:v>2928</c:v>
                </c:pt>
                <c:pt idx="6590">
                  <c:v>2929</c:v>
                </c:pt>
                <c:pt idx="6591">
                  <c:v>2930</c:v>
                </c:pt>
                <c:pt idx="6592">
                  <c:v>2931</c:v>
                </c:pt>
                <c:pt idx="6593">
                  <c:v>2932</c:v>
                </c:pt>
                <c:pt idx="6594">
                  <c:v>2933</c:v>
                </c:pt>
                <c:pt idx="6595">
                  <c:v>2934</c:v>
                </c:pt>
                <c:pt idx="6596">
                  <c:v>2935</c:v>
                </c:pt>
                <c:pt idx="6597">
                  <c:v>2936</c:v>
                </c:pt>
                <c:pt idx="6598">
                  <c:v>2936</c:v>
                </c:pt>
                <c:pt idx="6599">
                  <c:v>2937</c:v>
                </c:pt>
                <c:pt idx="6600">
                  <c:v>2938</c:v>
                </c:pt>
                <c:pt idx="6601">
                  <c:v>2939</c:v>
                </c:pt>
                <c:pt idx="6602">
                  <c:v>2940</c:v>
                </c:pt>
                <c:pt idx="6603">
                  <c:v>2940</c:v>
                </c:pt>
                <c:pt idx="6604">
                  <c:v>2941</c:v>
                </c:pt>
                <c:pt idx="6605">
                  <c:v>2941</c:v>
                </c:pt>
                <c:pt idx="6606">
                  <c:v>2941</c:v>
                </c:pt>
                <c:pt idx="6607">
                  <c:v>2942</c:v>
                </c:pt>
                <c:pt idx="6608">
                  <c:v>2942</c:v>
                </c:pt>
                <c:pt idx="6609">
                  <c:v>2943</c:v>
                </c:pt>
                <c:pt idx="6610">
                  <c:v>2944</c:v>
                </c:pt>
                <c:pt idx="6611">
                  <c:v>2944</c:v>
                </c:pt>
                <c:pt idx="6612">
                  <c:v>2945</c:v>
                </c:pt>
                <c:pt idx="6613">
                  <c:v>2945</c:v>
                </c:pt>
                <c:pt idx="6614">
                  <c:v>2945</c:v>
                </c:pt>
                <c:pt idx="6615">
                  <c:v>2945</c:v>
                </c:pt>
                <c:pt idx="6616">
                  <c:v>2946</c:v>
                </c:pt>
                <c:pt idx="6617">
                  <c:v>2947</c:v>
                </c:pt>
                <c:pt idx="6618">
                  <c:v>2947</c:v>
                </c:pt>
                <c:pt idx="6619">
                  <c:v>2947</c:v>
                </c:pt>
                <c:pt idx="6620">
                  <c:v>2947</c:v>
                </c:pt>
                <c:pt idx="6621">
                  <c:v>2948</c:v>
                </c:pt>
                <c:pt idx="6622">
                  <c:v>2949</c:v>
                </c:pt>
                <c:pt idx="6623">
                  <c:v>2950</c:v>
                </c:pt>
                <c:pt idx="6624">
                  <c:v>2950</c:v>
                </c:pt>
                <c:pt idx="6625">
                  <c:v>2951</c:v>
                </c:pt>
                <c:pt idx="6626">
                  <c:v>2952</c:v>
                </c:pt>
                <c:pt idx="6627">
                  <c:v>2953</c:v>
                </c:pt>
                <c:pt idx="6628">
                  <c:v>2953</c:v>
                </c:pt>
                <c:pt idx="6629">
                  <c:v>2953</c:v>
                </c:pt>
                <c:pt idx="6630">
                  <c:v>2953</c:v>
                </c:pt>
                <c:pt idx="6631">
                  <c:v>2953</c:v>
                </c:pt>
                <c:pt idx="6632">
                  <c:v>2953</c:v>
                </c:pt>
                <c:pt idx="6633">
                  <c:v>2953</c:v>
                </c:pt>
                <c:pt idx="6634">
                  <c:v>2953</c:v>
                </c:pt>
                <c:pt idx="6635">
                  <c:v>2953</c:v>
                </c:pt>
                <c:pt idx="6636">
                  <c:v>2953</c:v>
                </c:pt>
                <c:pt idx="6637">
                  <c:v>2953</c:v>
                </c:pt>
                <c:pt idx="6638">
                  <c:v>2954</c:v>
                </c:pt>
                <c:pt idx="6639">
                  <c:v>2955</c:v>
                </c:pt>
                <c:pt idx="6640">
                  <c:v>2955</c:v>
                </c:pt>
                <c:pt idx="6641">
                  <c:v>2956</c:v>
                </c:pt>
                <c:pt idx="6642">
                  <c:v>2957</c:v>
                </c:pt>
                <c:pt idx="6643">
                  <c:v>2957</c:v>
                </c:pt>
                <c:pt idx="6644">
                  <c:v>2958</c:v>
                </c:pt>
                <c:pt idx="6645">
                  <c:v>2958</c:v>
                </c:pt>
                <c:pt idx="6646">
                  <c:v>2958</c:v>
                </c:pt>
                <c:pt idx="6647">
                  <c:v>2959</c:v>
                </c:pt>
                <c:pt idx="6648">
                  <c:v>2959</c:v>
                </c:pt>
                <c:pt idx="6649">
                  <c:v>2960</c:v>
                </c:pt>
                <c:pt idx="6650">
                  <c:v>2960</c:v>
                </c:pt>
                <c:pt idx="6651">
                  <c:v>2961</c:v>
                </c:pt>
                <c:pt idx="6652">
                  <c:v>2961</c:v>
                </c:pt>
                <c:pt idx="6653">
                  <c:v>2961</c:v>
                </c:pt>
                <c:pt idx="6654">
                  <c:v>2961</c:v>
                </c:pt>
                <c:pt idx="6655">
                  <c:v>2961</c:v>
                </c:pt>
                <c:pt idx="6656">
                  <c:v>2962</c:v>
                </c:pt>
                <c:pt idx="6657">
                  <c:v>2962</c:v>
                </c:pt>
                <c:pt idx="6658">
                  <c:v>2962</c:v>
                </c:pt>
                <c:pt idx="6659">
                  <c:v>2962</c:v>
                </c:pt>
                <c:pt idx="6660">
                  <c:v>2962</c:v>
                </c:pt>
                <c:pt idx="6661">
                  <c:v>2962</c:v>
                </c:pt>
                <c:pt idx="6662">
                  <c:v>2963</c:v>
                </c:pt>
                <c:pt idx="6663">
                  <c:v>2963</c:v>
                </c:pt>
                <c:pt idx="6664">
                  <c:v>2963</c:v>
                </c:pt>
                <c:pt idx="6665">
                  <c:v>2963</c:v>
                </c:pt>
                <c:pt idx="6666">
                  <c:v>2963</c:v>
                </c:pt>
                <c:pt idx="6667">
                  <c:v>2963</c:v>
                </c:pt>
                <c:pt idx="6668">
                  <c:v>2963</c:v>
                </c:pt>
                <c:pt idx="6669">
                  <c:v>2963</c:v>
                </c:pt>
                <c:pt idx="6670">
                  <c:v>2963</c:v>
                </c:pt>
                <c:pt idx="6671">
                  <c:v>2963</c:v>
                </c:pt>
                <c:pt idx="6672">
                  <c:v>2963</c:v>
                </c:pt>
                <c:pt idx="6673">
                  <c:v>2964</c:v>
                </c:pt>
                <c:pt idx="6674">
                  <c:v>2964</c:v>
                </c:pt>
                <c:pt idx="6675">
                  <c:v>2965</c:v>
                </c:pt>
                <c:pt idx="6676">
                  <c:v>2965</c:v>
                </c:pt>
                <c:pt idx="6677">
                  <c:v>2966</c:v>
                </c:pt>
                <c:pt idx="6678">
                  <c:v>2967</c:v>
                </c:pt>
                <c:pt idx="6679">
                  <c:v>2967</c:v>
                </c:pt>
                <c:pt idx="6680">
                  <c:v>2967</c:v>
                </c:pt>
                <c:pt idx="6681">
                  <c:v>2967</c:v>
                </c:pt>
                <c:pt idx="6682">
                  <c:v>2967</c:v>
                </c:pt>
                <c:pt idx="6683">
                  <c:v>2968</c:v>
                </c:pt>
                <c:pt idx="6684">
                  <c:v>2968</c:v>
                </c:pt>
                <c:pt idx="6685">
                  <c:v>2968</c:v>
                </c:pt>
                <c:pt idx="6686">
                  <c:v>2968</c:v>
                </c:pt>
                <c:pt idx="6687">
                  <c:v>2969</c:v>
                </c:pt>
                <c:pt idx="6688">
                  <c:v>2969</c:v>
                </c:pt>
                <c:pt idx="6689">
                  <c:v>2969</c:v>
                </c:pt>
                <c:pt idx="6690">
                  <c:v>2969</c:v>
                </c:pt>
                <c:pt idx="6691">
                  <c:v>2969</c:v>
                </c:pt>
                <c:pt idx="6692">
                  <c:v>2969</c:v>
                </c:pt>
                <c:pt idx="6693">
                  <c:v>2970</c:v>
                </c:pt>
                <c:pt idx="6694">
                  <c:v>2970</c:v>
                </c:pt>
                <c:pt idx="6695">
                  <c:v>2970</c:v>
                </c:pt>
                <c:pt idx="6696">
                  <c:v>2971</c:v>
                </c:pt>
                <c:pt idx="6697">
                  <c:v>2971</c:v>
                </c:pt>
                <c:pt idx="6698">
                  <c:v>2971</c:v>
                </c:pt>
                <c:pt idx="6699">
                  <c:v>2972</c:v>
                </c:pt>
                <c:pt idx="6700">
                  <c:v>2972</c:v>
                </c:pt>
                <c:pt idx="6701">
                  <c:v>2973</c:v>
                </c:pt>
                <c:pt idx="6702">
                  <c:v>2973</c:v>
                </c:pt>
                <c:pt idx="6703">
                  <c:v>2973</c:v>
                </c:pt>
                <c:pt idx="6704">
                  <c:v>2973</c:v>
                </c:pt>
                <c:pt idx="6705">
                  <c:v>2973</c:v>
                </c:pt>
                <c:pt idx="6706">
                  <c:v>2973</c:v>
                </c:pt>
                <c:pt idx="6707">
                  <c:v>2974</c:v>
                </c:pt>
                <c:pt idx="6708">
                  <c:v>2975</c:v>
                </c:pt>
                <c:pt idx="6709">
                  <c:v>2975</c:v>
                </c:pt>
                <c:pt idx="6710">
                  <c:v>2975</c:v>
                </c:pt>
                <c:pt idx="6711">
                  <c:v>2975</c:v>
                </c:pt>
                <c:pt idx="6712">
                  <c:v>2975</c:v>
                </c:pt>
                <c:pt idx="6713">
                  <c:v>2976</c:v>
                </c:pt>
                <c:pt idx="6714">
                  <c:v>2977</c:v>
                </c:pt>
                <c:pt idx="6715">
                  <c:v>2977</c:v>
                </c:pt>
                <c:pt idx="6716">
                  <c:v>2978</c:v>
                </c:pt>
                <c:pt idx="6717">
                  <c:v>2979</c:v>
                </c:pt>
                <c:pt idx="6718">
                  <c:v>2980</c:v>
                </c:pt>
                <c:pt idx="6719">
                  <c:v>2980</c:v>
                </c:pt>
                <c:pt idx="6720">
                  <c:v>2980</c:v>
                </c:pt>
                <c:pt idx="6721">
                  <c:v>2980</c:v>
                </c:pt>
                <c:pt idx="6722">
                  <c:v>2980</c:v>
                </c:pt>
                <c:pt idx="6723">
                  <c:v>2981</c:v>
                </c:pt>
                <c:pt idx="6724">
                  <c:v>2981</c:v>
                </c:pt>
                <c:pt idx="6725">
                  <c:v>2981</c:v>
                </c:pt>
                <c:pt idx="6726">
                  <c:v>2981</c:v>
                </c:pt>
                <c:pt idx="6727">
                  <c:v>2981</c:v>
                </c:pt>
                <c:pt idx="6728">
                  <c:v>2981</c:v>
                </c:pt>
                <c:pt idx="6729">
                  <c:v>2981</c:v>
                </c:pt>
                <c:pt idx="6730">
                  <c:v>2982</c:v>
                </c:pt>
                <c:pt idx="6731">
                  <c:v>2982</c:v>
                </c:pt>
                <c:pt idx="6732">
                  <c:v>2982</c:v>
                </c:pt>
                <c:pt idx="6733">
                  <c:v>2982</c:v>
                </c:pt>
                <c:pt idx="6734">
                  <c:v>2982</c:v>
                </c:pt>
                <c:pt idx="6735">
                  <c:v>2982</c:v>
                </c:pt>
                <c:pt idx="6736">
                  <c:v>2982</c:v>
                </c:pt>
                <c:pt idx="6737">
                  <c:v>2982</c:v>
                </c:pt>
                <c:pt idx="6738">
                  <c:v>2982</c:v>
                </c:pt>
                <c:pt idx="6739">
                  <c:v>2982</c:v>
                </c:pt>
                <c:pt idx="6740">
                  <c:v>2983</c:v>
                </c:pt>
                <c:pt idx="6741">
                  <c:v>2984</c:v>
                </c:pt>
                <c:pt idx="6742">
                  <c:v>2985</c:v>
                </c:pt>
                <c:pt idx="6743">
                  <c:v>2985</c:v>
                </c:pt>
                <c:pt idx="6744">
                  <c:v>2986</c:v>
                </c:pt>
                <c:pt idx="6745">
                  <c:v>2986</c:v>
                </c:pt>
                <c:pt idx="6746">
                  <c:v>2986</c:v>
                </c:pt>
                <c:pt idx="6747">
                  <c:v>2986</c:v>
                </c:pt>
                <c:pt idx="6748">
                  <c:v>2986</c:v>
                </c:pt>
                <c:pt idx="6749">
                  <c:v>2987</c:v>
                </c:pt>
                <c:pt idx="6750">
                  <c:v>2987</c:v>
                </c:pt>
                <c:pt idx="6751">
                  <c:v>2988</c:v>
                </c:pt>
                <c:pt idx="6752">
                  <c:v>2989</c:v>
                </c:pt>
                <c:pt idx="6753">
                  <c:v>2990</c:v>
                </c:pt>
                <c:pt idx="6754">
                  <c:v>2990</c:v>
                </c:pt>
                <c:pt idx="6755">
                  <c:v>2991</c:v>
                </c:pt>
                <c:pt idx="6756">
                  <c:v>2991</c:v>
                </c:pt>
                <c:pt idx="6757">
                  <c:v>2992</c:v>
                </c:pt>
                <c:pt idx="6758">
                  <c:v>2992</c:v>
                </c:pt>
                <c:pt idx="6759">
                  <c:v>2992</c:v>
                </c:pt>
                <c:pt idx="6760">
                  <c:v>2992</c:v>
                </c:pt>
                <c:pt idx="6761">
                  <c:v>2992</c:v>
                </c:pt>
                <c:pt idx="6762">
                  <c:v>2992</c:v>
                </c:pt>
                <c:pt idx="6763">
                  <c:v>2992</c:v>
                </c:pt>
                <c:pt idx="6764">
                  <c:v>2993</c:v>
                </c:pt>
                <c:pt idx="6765">
                  <c:v>2994</c:v>
                </c:pt>
                <c:pt idx="6766">
                  <c:v>2995</c:v>
                </c:pt>
                <c:pt idx="6767">
                  <c:v>2996</c:v>
                </c:pt>
                <c:pt idx="6768">
                  <c:v>2996</c:v>
                </c:pt>
                <c:pt idx="6769">
                  <c:v>2996</c:v>
                </c:pt>
                <c:pt idx="6770">
                  <c:v>2996</c:v>
                </c:pt>
                <c:pt idx="6771">
                  <c:v>2996</c:v>
                </c:pt>
                <c:pt idx="6772">
                  <c:v>2996</c:v>
                </c:pt>
                <c:pt idx="6773">
                  <c:v>2996</c:v>
                </c:pt>
                <c:pt idx="6774">
                  <c:v>2996</c:v>
                </c:pt>
                <c:pt idx="6775">
                  <c:v>2996</c:v>
                </c:pt>
                <c:pt idx="6776">
                  <c:v>2997</c:v>
                </c:pt>
                <c:pt idx="6777">
                  <c:v>2998</c:v>
                </c:pt>
                <c:pt idx="6778">
                  <c:v>2999</c:v>
                </c:pt>
                <c:pt idx="6779">
                  <c:v>3000</c:v>
                </c:pt>
                <c:pt idx="6780">
                  <c:v>3001</c:v>
                </c:pt>
                <c:pt idx="6781">
                  <c:v>3002</c:v>
                </c:pt>
                <c:pt idx="6782">
                  <c:v>3003</c:v>
                </c:pt>
                <c:pt idx="6783">
                  <c:v>3003</c:v>
                </c:pt>
                <c:pt idx="6784">
                  <c:v>3003</c:v>
                </c:pt>
                <c:pt idx="6785">
                  <c:v>3003</c:v>
                </c:pt>
                <c:pt idx="6786">
                  <c:v>3003</c:v>
                </c:pt>
                <c:pt idx="6787">
                  <c:v>3004</c:v>
                </c:pt>
                <c:pt idx="6788">
                  <c:v>3004</c:v>
                </c:pt>
                <c:pt idx="6789">
                  <c:v>3005</c:v>
                </c:pt>
                <c:pt idx="6790">
                  <c:v>3006</c:v>
                </c:pt>
                <c:pt idx="6791">
                  <c:v>3006</c:v>
                </c:pt>
                <c:pt idx="6792">
                  <c:v>3007</c:v>
                </c:pt>
                <c:pt idx="6793">
                  <c:v>3007</c:v>
                </c:pt>
                <c:pt idx="6794">
                  <c:v>3007</c:v>
                </c:pt>
                <c:pt idx="6795">
                  <c:v>3007</c:v>
                </c:pt>
                <c:pt idx="6796">
                  <c:v>3007</c:v>
                </c:pt>
                <c:pt idx="6797">
                  <c:v>3007</c:v>
                </c:pt>
                <c:pt idx="6798">
                  <c:v>3007</c:v>
                </c:pt>
                <c:pt idx="6799">
                  <c:v>3007</c:v>
                </c:pt>
                <c:pt idx="6800">
                  <c:v>3007</c:v>
                </c:pt>
                <c:pt idx="6801">
                  <c:v>3007</c:v>
                </c:pt>
                <c:pt idx="6802">
                  <c:v>3007</c:v>
                </c:pt>
                <c:pt idx="6803">
                  <c:v>3007</c:v>
                </c:pt>
                <c:pt idx="6804">
                  <c:v>3008</c:v>
                </c:pt>
                <c:pt idx="6805">
                  <c:v>3009</c:v>
                </c:pt>
                <c:pt idx="6806">
                  <c:v>3009</c:v>
                </c:pt>
                <c:pt idx="6807">
                  <c:v>3010</c:v>
                </c:pt>
                <c:pt idx="6808">
                  <c:v>3010</c:v>
                </c:pt>
                <c:pt idx="6809">
                  <c:v>3011</c:v>
                </c:pt>
                <c:pt idx="6810">
                  <c:v>3011</c:v>
                </c:pt>
                <c:pt idx="6811">
                  <c:v>3012</c:v>
                </c:pt>
                <c:pt idx="6812">
                  <c:v>3012</c:v>
                </c:pt>
                <c:pt idx="6813">
                  <c:v>3012</c:v>
                </c:pt>
                <c:pt idx="6814">
                  <c:v>3013</c:v>
                </c:pt>
                <c:pt idx="6815">
                  <c:v>3014</c:v>
                </c:pt>
                <c:pt idx="6816">
                  <c:v>3015</c:v>
                </c:pt>
                <c:pt idx="6817">
                  <c:v>3016</c:v>
                </c:pt>
                <c:pt idx="6818">
                  <c:v>3016</c:v>
                </c:pt>
                <c:pt idx="6819">
                  <c:v>3016</c:v>
                </c:pt>
                <c:pt idx="6820">
                  <c:v>3016</c:v>
                </c:pt>
                <c:pt idx="6821">
                  <c:v>3017</c:v>
                </c:pt>
                <c:pt idx="6822">
                  <c:v>3017</c:v>
                </c:pt>
                <c:pt idx="6823">
                  <c:v>3018</c:v>
                </c:pt>
                <c:pt idx="6824">
                  <c:v>3018</c:v>
                </c:pt>
                <c:pt idx="6825">
                  <c:v>3018</c:v>
                </c:pt>
                <c:pt idx="6826">
                  <c:v>3018</c:v>
                </c:pt>
                <c:pt idx="6827">
                  <c:v>3018</c:v>
                </c:pt>
                <c:pt idx="6828">
                  <c:v>3018</c:v>
                </c:pt>
                <c:pt idx="6829">
                  <c:v>3018</c:v>
                </c:pt>
                <c:pt idx="6830">
                  <c:v>3018</c:v>
                </c:pt>
                <c:pt idx="6831">
                  <c:v>3018</c:v>
                </c:pt>
                <c:pt idx="6832">
                  <c:v>3019</c:v>
                </c:pt>
                <c:pt idx="6833">
                  <c:v>3020</c:v>
                </c:pt>
                <c:pt idx="6834">
                  <c:v>3020</c:v>
                </c:pt>
                <c:pt idx="6835">
                  <c:v>3020</c:v>
                </c:pt>
                <c:pt idx="6836">
                  <c:v>3020</c:v>
                </c:pt>
                <c:pt idx="6837">
                  <c:v>3020</c:v>
                </c:pt>
                <c:pt idx="6838">
                  <c:v>3021</c:v>
                </c:pt>
                <c:pt idx="6839">
                  <c:v>3021</c:v>
                </c:pt>
                <c:pt idx="6840">
                  <c:v>3021</c:v>
                </c:pt>
                <c:pt idx="6841">
                  <c:v>3021</c:v>
                </c:pt>
                <c:pt idx="6842">
                  <c:v>3022</c:v>
                </c:pt>
                <c:pt idx="6843">
                  <c:v>3022</c:v>
                </c:pt>
                <c:pt idx="6844">
                  <c:v>3022</c:v>
                </c:pt>
                <c:pt idx="6845">
                  <c:v>3022</c:v>
                </c:pt>
                <c:pt idx="6846">
                  <c:v>3022</c:v>
                </c:pt>
                <c:pt idx="6847">
                  <c:v>3023</c:v>
                </c:pt>
                <c:pt idx="6848">
                  <c:v>3024</c:v>
                </c:pt>
                <c:pt idx="6849">
                  <c:v>3025</c:v>
                </c:pt>
                <c:pt idx="6850">
                  <c:v>3026</c:v>
                </c:pt>
                <c:pt idx="6851">
                  <c:v>3027</c:v>
                </c:pt>
                <c:pt idx="6852">
                  <c:v>3027</c:v>
                </c:pt>
                <c:pt idx="6853">
                  <c:v>3027</c:v>
                </c:pt>
                <c:pt idx="6854">
                  <c:v>3027</c:v>
                </c:pt>
                <c:pt idx="6855">
                  <c:v>3027</c:v>
                </c:pt>
                <c:pt idx="6856">
                  <c:v>3027</c:v>
                </c:pt>
                <c:pt idx="6857">
                  <c:v>3027</c:v>
                </c:pt>
                <c:pt idx="6858">
                  <c:v>3028</c:v>
                </c:pt>
                <c:pt idx="6859">
                  <c:v>3028</c:v>
                </c:pt>
                <c:pt idx="6860">
                  <c:v>3028</c:v>
                </c:pt>
                <c:pt idx="6861">
                  <c:v>3028</c:v>
                </c:pt>
                <c:pt idx="6862">
                  <c:v>3028</c:v>
                </c:pt>
                <c:pt idx="6863">
                  <c:v>3028</c:v>
                </c:pt>
                <c:pt idx="6864">
                  <c:v>3028</c:v>
                </c:pt>
                <c:pt idx="6865">
                  <c:v>3029</c:v>
                </c:pt>
                <c:pt idx="6866">
                  <c:v>3029</c:v>
                </c:pt>
                <c:pt idx="6867">
                  <c:v>3030</c:v>
                </c:pt>
                <c:pt idx="6868">
                  <c:v>3030</c:v>
                </c:pt>
                <c:pt idx="6869">
                  <c:v>3030</c:v>
                </c:pt>
                <c:pt idx="6870">
                  <c:v>3030</c:v>
                </c:pt>
                <c:pt idx="6871">
                  <c:v>3030</c:v>
                </c:pt>
                <c:pt idx="6872">
                  <c:v>3030</c:v>
                </c:pt>
                <c:pt idx="6873">
                  <c:v>3030</c:v>
                </c:pt>
                <c:pt idx="6874">
                  <c:v>3030</c:v>
                </c:pt>
                <c:pt idx="6875">
                  <c:v>3030</c:v>
                </c:pt>
                <c:pt idx="6876">
                  <c:v>3030</c:v>
                </c:pt>
                <c:pt idx="6877">
                  <c:v>3030</c:v>
                </c:pt>
                <c:pt idx="6878">
                  <c:v>3030</c:v>
                </c:pt>
                <c:pt idx="6879">
                  <c:v>3031</c:v>
                </c:pt>
                <c:pt idx="6880">
                  <c:v>3031</c:v>
                </c:pt>
                <c:pt idx="6881">
                  <c:v>3031</c:v>
                </c:pt>
                <c:pt idx="6882">
                  <c:v>3031</c:v>
                </c:pt>
                <c:pt idx="6883">
                  <c:v>3031</c:v>
                </c:pt>
                <c:pt idx="6884">
                  <c:v>3031</c:v>
                </c:pt>
                <c:pt idx="6885">
                  <c:v>3031</c:v>
                </c:pt>
                <c:pt idx="6886">
                  <c:v>3032</c:v>
                </c:pt>
                <c:pt idx="6887">
                  <c:v>3032</c:v>
                </c:pt>
                <c:pt idx="6888">
                  <c:v>3032</c:v>
                </c:pt>
                <c:pt idx="6889">
                  <c:v>3033</c:v>
                </c:pt>
                <c:pt idx="6890">
                  <c:v>3034</c:v>
                </c:pt>
                <c:pt idx="6891">
                  <c:v>3035</c:v>
                </c:pt>
                <c:pt idx="6892">
                  <c:v>3035</c:v>
                </c:pt>
                <c:pt idx="6893">
                  <c:v>3035</c:v>
                </c:pt>
                <c:pt idx="6894">
                  <c:v>3035</c:v>
                </c:pt>
                <c:pt idx="6895">
                  <c:v>3035</c:v>
                </c:pt>
                <c:pt idx="6896">
                  <c:v>3035</c:v>
                </c:pt>
                <c:pt idx="6897">
                  <c:v>3035</c:v>
                </c:pt>
                <c:pt idx="6898">
                  <c:v>3035</c:v>
                </c:pt>
                <c:pt idx="6899">
                  <c:v>3035</c:v>
                </c:pt>
                <c:pt idx="6900">
                  <c:v>3035</c:v>
                </c:pt>
                <c:pt idx="6901">
                  <c:v>3035</c:v>
                </c:pt>
                <c:pt idx="6902">
                  <c:v>3035</c:v>
                </c:pt>
                <c:pt idx="6903">
                  <c:v>3035</c:v>
                </c:pt>
                <c:pt idx="6904">
                  <c:v>3035</c:v>
                </c:pt>
                <c:pt idx="6905">
                  <c:v>3035</c:v>
                </c:pt>
                <c:pt idx="6906">
                  <c:v>3035</c:v>
                </c:pt>
                <c:pt idx="6907">
                  <c:v>3035</c:v>
                </c:pt>
                <c:pt idx="6908">
                  <c:v>3035</c:v>
                </c:pt>
                <c:pt idx="6909">
                  <c:v>3035</c:v>
                </c:pt>
                <c:pt idx="6910">
                  <c:v>3036</c:v>
                </c:pt>
                <c:pt idx="6911">
                  <c:v>3037</c:v>
                </c:pt>
                <c:pt idx="6912">
                  <c:v>3038</c:v>
                </c:pt>
                <c:pt idx="6913">
                  <c:v>3038</c:v>
                </c:pt>
                <c:pt idx="6914">
                  <c:v>3038</c:v>
                </c:pt>
                <c:pt idx="6915">
                  <c:v>3038</c:v>
                </c:pt>
                <c:pt idx="6916">
                  <c:v>3038</c:v>
                </c:pt>
                <c:pt idx="6917">
                  <c:v>3039</c:v>
                </c:pt>
                <c:pt idx="6918">
                  <c:v>3040</c:v>
                </c:pt>
                <c:pt idx="6919">
                  <c:v>3041</c:v>
                </c:pt>
                <c:pt idx="6920">
                  <c:v>3042</c:v>
                </c:pt>
                <c:pt idx="6921">
                  <c:v>3043</c:v>
                </c:pt>
                <c:pt idx="6922">
                  <c:v>3044</c:v>
                </c:pt>
                <c:pt idx="6923">
                  <c:v>3045</c:v>
                </c:pt>
                <c:pt idx="6924">
                  <c:v>3046</c:v>
                </c:pt>
                <c:pt idx="6925">
                  <c:v>3047</c:v>
                </c:pt>
                <c:pt idx="6926">
                  <c:v>3048</c:v>
                </c:pt>
                <c:pt idx="6927">
                  <c:v>3049</c:v>
                </c:pt>
                <c:pt idx="6928">
                  <c:v>3050</c:v>
                </c:pt>
                <c:pt idx="6929">
                  <c:v>3051</c:v>
                </c:pt>
                <c:pt idx="6930">
                  <c:v>3052</c:v>
                </c:pt>
                <c:pt idx="6931">
                  <c:v>3053</c:v>
                </c:pt>
                <c:pt idx="6932">
                  <c:v>3054</c:v>
                </c:pt>
                <c:pt idx="6933">
                  <c:v>3055</c:v>
                </c:pt>
                <c:pt idx="6934">
                  <c:v>3055</c:v>
                </c:pt>
                <c:pt idx="6935">
                  <c:v>3055</c:v>
                </c:pt>
                <c:pt idx="6936">
                  <c:v>3055</c:v>
                </c:pt>
                <c:pt idx="6937">
                  <c:v>3055</c:v>
                </c:pt>
                <c:pt idx="6938">
                  <c:v>3055</c:v>
                </c:pt>
                <c:pt idx="6939">
                  <c:v>3055</c:v>
                </c:pt>
                <c:pt idx="6940">
                  <c:v>3055</c:v>
                </c:pt>
                <c:pt idx="6941">
                  <c:v>3055</c:v>
                </c:pt>
                <c:pt idx="6942">
                  <c:v>3055</c:v>
                </c:pt>
                <c:pt idx="6943">
                  <c:v>3055</c:v>
                </c:pt>
                <c:pt idx="6944">
                  <c:v>3055</c:v>
                </c:pt>
                <c:pt idx="6945">
                  <c:v>3055</c:v>
                </c:pt>
                <c:pt idx="6946">
                  <c:v>3055</c:v>
                </c:pt>
                <c:pt idx="6947">
                  <c:v>3055</c:v>
                </c:pt>
                <c:pt idx="6948">
                  <c:v>3055</c:v>
                </c:pt>
                <c:pt idx="6949">
                  <c:v>3056</c:v>
                </c:pt>
                <c:pt idx="6950">
                  <c:v>3056</c:v>
                </c:pt>
                <c:pt idx="6951">
                  <c:v>3056</c:v>
                </c:pt>
                <c:pt idx="6952">
                  <c:v>3056</c:v>
                </c:pt>
                <c:pt idx="6953">
                  <c:v>3056</c:v>
                </c:pt>
                <c:pt idx="6954">
                  <c:v>3056</c:v>
                </c:pt>
                <c:pt idx="6955">
                  <c:v>3057</c:v>
                </c:pt>
                <c:pt idx="6956">
                  <c:v>3058</c:v>
                </c:pt>
                <c:pt idx="6957">
                  <c:v>3059</c:v>
                </c:pt>
                <c:pt idx="6958">
                  <c:v>3060</c:v>
                </c:pt>
                <c:pt idx="6959">
                  <c:v>3060</c:v>
                </c:pt>
                <c:pt idx="6960">
                  <c:v>3060</c:v>
                </c:pt>
                <c:pt idx="6961">
                  <c:v>3060</c:v>
                </c:pt>
                <c:pt idx="6962">
                  <c:v>3061</c:v>
                </c:pt>
                <c:pt idx="6963">
                  <c:v>3061</c:v>
                </c:pt>
                <c:pt idx="6964">
                  <c:v>3062</c:v>
                </c:pt>
                <c:pt idx="6965">
                  <c:v>3062</c:v>
                </c:pt>
                <c:pt idx="6966">
                  <c:v>3062</c:v>
                </c:pt>
                <c:pt idx="6967">
                  <c:v>3062</c:v>
                </c:pt>
                <c:pt idx="6968">
                  <c:v>3062</c:v>
                </c:pt>
                <c:pt idx="6969">
                  <c:v>3062</c:v>
                </c:pt>
                <c:pt idx="6970">
                  <c:v>3062</c:v>
                </c:pt>
                <c:pt idx="6971">
                  <c:v>3062</c:v>
                </c:pt>
                <c:pt idx="6972">
                  <c:v>3063</c:v>
                </c:pt>
                <c:pt idx="6973">
                  <c:v>3064</c:v>
                </c:pt>
                <c:pt idx="6974">
                  <c:v>3065</c:v>
                </c:pt>
                <c:pt idx="6975">
                  <c:v>3066</c:v>
                </c:pt>
                <c:pt idx="6976">
                  <c:v>3066</c:v>
                </c:pt>
                <c:pt idx="6977">
                  <c:v>3067</c:v>
                </c:pt>
                <c:pt idx="6978">
                  <c:v>3067</c:v>
                </c:pt>
                <c:pt idx="6979">
                  <c:v>3068</c:v>
                </c:pt>
                <c:pt idx="6980">
                  <c:v>3068</c:v>
                </c:pt>
                <c:pt idx="6981">
                  <c:v>3068</c:v>
                </c:pt>
                <c:pt idx="6982">
                  <c:v>3069</c:v>
                </c:pt>
                <c:pt idx="6983">
                  <c:v>3069</c:v>
                </c:pt>
                <c:pt idx="6984">
                  <c:v>3069</c:v>
                </c:pt>
                <c:pt idx="6985">
                  <c:v>3069</c:v>
                </c:pt>
                <c:pt idx="6986">
                  <c:v>3069</c:v>
                </c:pt>
                <c:pt idx="6987">
                  <c:v>3069</c:v>
                </c:pt>
                <c:pt idx="6988">
                  <c:v>3069</c:v>
                </c:pt>
                <c:pt idx="6989">
                  <c:v>3069</c:v>
                </c:pt>
                <c:pt idx="6990">
                  <c:v>3069</c:v>
                </c:pt>
                <c:pt idx="6991">
                  <c:v>3069</c:v>
                </c:pt>
                <c:pt idx="6992">
                  <c:v>3069</c:v>
                </c:pt>
                <c:pt idx="6993">
                  <c:v>3069</c:v>
                </c:pt>
                <c:pt idx="6994">
                  <c:v>3070</c:v>
                </c:pt>
                <c:pt idx="6995">
                  <c:v>3070</c:v>
                </c:pt>
                <c:pt idx="6996">
                  <c:v>3070</c:v>
                </c:pt>
                <c:pt idx="6997">
                  <c:v>3070</c:v>
                </c:pt>
                <c:pt idx="6998">
                  <c:v>3071</c:v>
                </c:pt>
                <c:pt idx="6999">
                  <c:v>3072</c:v>
                </c:pt>
                <c:pt idx="7000">
                  <c:v>3073</c:v>
                </c:pt>
                <c:pt idx="7001">
                  <c:v>3074</c:v>
                </c:pt>
                <c:pt idx="7002">
                  <c:v>3075</c:v>
                </c:pt>
                <c:pt idx="7003">
                  <c:v>3076</c:v>
                </c:pt>
                <c:pt idx="7004">
                  <c:v>3077</c:v>
                </c:pt>
                <c:pt idx="7005">
                  <c:v>3077</c:v>
                </c:pt>
                <c:pt idx="7006">
                  <c:v>3078</c:v>
                </c:pt>
                <c:pt idx="7007">
                  <c:v>3079</c:v>
                </c:pt>
                <c:pt idx="7008">
                  <c:v>3080</c:v>
                </c:pt>
                <c:pt idx="7009">
                  <c:v>3081</c:v>
                </c:pt>
                <c:pt idx="7010">
                  <c:v>3082</c:v>
                </c:pt>
                <c:pt idx="7011">
                  <c:v>3083</c:v>
                </c:pt>
                <c:pt idx="7012">
                  <c:v>3083</c:v>
                </c:pt>
                <c:pt idx="7013">
                  <c:v>3083</c:v>
                </c:pt>
                <c:pt idx="7014">
                  <c:v>3083</c:v>
                </c:pt>
                <c:pt idx="7015">
                  <c:v>3083</c:v>
                </c:pt>
                <c:pt idx="7016">
                  <c:v>3083</c:v>
                </c:pt>
                <c:pt idx="7017">
                  <c:v>3083</c:v>
                </c:pt>
                <c:pt idx="7018">
                  <c:v>3083</c:v>
                </c:pt>
                <c:pt idx="7019">
                  <c:v>3084</c:v>
                </c:pt>
                <c:pt idx="7020">
                  <c:v>3085</c:v>
                </c:pt>
                <c:pt idx="7021">
                  <c:v>3086</c:v>
                </c:pt>
                <c:pt idx="7022">
                  <c:v>3087</c:v>
                </c:pt>
                <c:pt idx="7023">
                  <c:v>3088</c:v>
                </c:pt>
                <c:pt idx="7024">
                  <c:v>3088</c:v>
                </c:pt>
                <c:pt idx="7025">
                  <c:v>3088</c:v>
                </c:pt>
                <c:pt idx="7026">
                  <c:v>3088</c:v>
                </c:pt>
                <c:pt idx="7027">
                  <c:v>3089</c:v>
                </c:pt>
                <c:pt idx="7028">
                  <c:v>3090</c:v>
                </c:pt>
                <c:pt idx="7029">
                  <c:v>3091</c:v>
                </c:pt>
                <c:pt idx="7030">
                  <c:v>3092</c:v>
                </c:pt>
                <c:pt idx="7031">
                  <c:v>3093</c:v>
                </c:pt>
                <c:pt idx="7032">
                  <c:v>3094</c:v>
                </c:pt>
                <c:pt idx="7033">
                  <c:v>3095</c:v>
                </c:pt>
                <c:pt idx="7034">
                  <c:v>3096</c:v>
                </c:pt>
                <c:pt idx="7035">
                  <c:v>3096</c:v>
                </c:pt>
                <c:pt idx="7036">
                  <c:v>3097</c:v>
                </c:pt>
                <c:pt idx="7037">
                  <c:v>3098</c:v>
                </c:pt>
                <c:pt idx="7038">
                  <c:v>3099</c:v>
                </c:pt>
                <c:pt idx="7039">
                  <c:v>3100</c:v>
                </c:pt>
                <c:pt idx="7040">
                  <c:v>3101</c:v>
                </c:pt>
                <c:pt idx="7041">
                  <c:v>3102</c:v>
                </c:pt>
                <c:pt idx="7042">
                  <c:v>3103</c:v>
                </c:pt>
                <c:pt idx="7043">
                  <c:v>3103</c:v>
                </c:pt>
                <c:pt idx="7044">
                  <c:v>3104</c:v>
                </c:pt>
                <c:pt idx="7045">
                  <c:v>3105</c:v>
                </c:pt>
                <c:pt idx="7046">
                  <c:v>3106</c:v>
                </c:pt>
                <c:pt idx="7047">
                  <c:v>3106</c:v>
                </c:pt>
                <c:pt idx="7048">
                  <c:v>3106</c:v>
                </c:pt>
                <c:pt idx="7049">
                  <c:v>3106</c:v>
                </c:pt>
                <c:pt idx="7050">
                  <c:v>3106</c:v>
                </c:pt>
                <c:pt idx="7051">
                  <c:v>3106</c:v>
                </c:pt>
                <c:pt idx="7052">
                  <c:v>3106</c:v>
                </c:pt>
                <c:pt idx="7053">
                  <c:v>3107</c:v>
                </c:pt>
                <c:pt idx="7054">
                  <c:v>3108</c:v>
                </c:pt>
                <c:pt idx="7055">
                  <c:v>3109</c:v>
                </c:pt>
                <c:pt idx="7056">
                  <c:v>3110</c:v>
                </c:pt>
                <c:pt idx="7057">
                  <c:v>3110</c:v>
                </c:pt>
                <c:pt idx="7058">
                  <c:v>3110</c:v>
                </c:pt>
                <c:pt idx="7059">
                  <c:v>3111</c:v>
                </c:pt>
                <c:pt idx="7060">
                  <c:v>3112</c:v>
                </c:pt>
                <c:pt idx="7061">
                  <c:v>3112</c:v>
                </c:pt>
                <c:pt idx="7062">
                  <c:v>3112</c:v>
                </c:pt>
                <c:pt idx="7063">
                  <c:v>3112</c:v>
                </c:pt>
                <c:pt idx="7064">
                  <c:v>3112</c:v>
                </c:pt>
                <c:pt idx="7065">
                  <c:v>3113</c:v>
                </c:pt>
                <c:pt idx="7066">
                  <c:v>3113</c:v>
                </c:pt>
                <c:pt idx="7067">
                  <c:v>3113</c:v>
                </c:pt>
                <c:pt idx="7068">
                  <c:v>3114</c:v>
                </c:pt>
                <c:pt idx="7069">
                  <c:v>3114</c:v>
                </c:pt>
                <c:pt idx="7070">
                  <c:v>3114</c:v>
                </c:pt>
                <c:pt idx="7071">
                  <c:v>3114</c:v>
                </c:pt>
                <c:pt idx="7072">
                  <c:v>3114</c:v>
                </c:pt>
                <c:pt idx="7073">
                  <c:v>3115</c:v>
                </c:pt>
                <c:pt idx="7074">
                  <c:v>3115</c:v>
                </c:pt>
                <c:pt idx="7075">
                  <c:v>3115</c:v>
                </c:pt>
                <c:pt idx="7076">
                  <c:v>3116</c:v>
                </c:pt>
                <c:pt idx="7077">
                  <c:v>3117</c:v>
                </c:pt>
                <c:pt idx="7078">
                  <c:v>3117</c:v>
                </c:pt>
                <c:pt idx="7079">
                  <c:v>3117</c:v>
                </c:pt>
                <c:pt idx="7080">
                  <c:v>3117</c:v>
                </c:pt>
                <c:pt idx="7081">
                  <c:v>3117</c:v>
                </c:pt>
                <c:pt idx="7082">
                  <c:v>3117</c:v>
                </c:pt>
                <c:pt idx="7083">
                  <c:v>3117</c:v>
                </c:pt>
                <c:pt idx="7084">
                  <c:v>3117</c:v>
                </c:pt>
                <c:pt idx="7085">
                  <c:v>3117</c:v>
                </c:pt>
                <c:pt idx="7086">
                  <c:v>3117</c:v>
                </c:pt>
                <c:pt idx="7087">
                  <c:v>3118</c:v>
                </c:pt>
                <c:pt idx="7088">
                  <c:v>3118</c:v>
                </c:pt>
                <c:pt idx="7089">
                  <c:v>3119</c:v>
                </c:pt>
                <c:pt idx="7090">
                  <c:v>3119</c:v>
                </c:pt>
                <c:pt idx="7091">
                  <c:v>3119</c:v>
                </c:pt>
                <c:pt idx="7092">
                  <c:v>3119</c:v>
                </c:pt>
                <c:pt idx="7093">
                  <c:v>3119</c:v>
                </c:pt>
                <c:pt idx="7094">
                  <c:v>3120</c:v>
                </c:pt>
                <c:pt idx="7095">
                  <c:v>3121</c:v>
                </c:pt>
                <c:pt idx="7096">
                  <c:v>3121</c:v>
                </c:pt>
                <c:pt idx="7097">
                  <c:v>3122</c:v>
                </c:pt>
                <c:pt idx="7098">
                  <c:v>3123</c:v>
                </c:pt>
                <c:pt idx="7099">
                  <c:v>3123</c:v>
                </c:pt>
                <c:pt idx="7100">
                  <c:v>3123</c:v>
                </c:pt>
                <c:pt idx="7101">
                  <c:v>3124</c:v>
                </c:pt>
                <c:pt idx="7102">
                  <c:v>3125</c:v>
                </c:pt>
                <c:pt idx="7103">
                  <c:v>3126</c:v>
                </c:pt>
                <c:pt idx="7104">
                  <c:v>3127</c:v>
                </c:pt>
                <c:pt idx="7105">
                  <c:v>3128</c:v>
                </c:pt>
                <c:pt idx="7106">
                  <c:v>3129</c:v>
                </c:pt>
                <c:pt idx="7107">
                  <c:v>3129</c:v>
                </c:pt>
                <c:pt idx="7108">
                  <c:v>3130</c:v>
                </c:pt>
                <c:pt idx="7109">
                  <c:v>3131</c:v>
                </c:pt>
                <c:pt idx="7110">
                  <c:v>3131</c:v>
                </c:pt>
                <c:pt idx="7111">
                  <c:v>3131</c:v>
                </c:pt>
                <c:pt idx="7112">
                  <c:v>3132</c:v>
                </c:pt>
                <c:pt idx="7113">
                  <c:v>3132</c:v>
                </c:pt>
                <c:pt idx="7114">
                  <c:v>3132</c:v>
                </c:pt>
                <c:pt idx="7115">
                  <c:v>3132</c:v>
                </c:pt>
                <c:pt idx="7116">
                  <c:v>3132</c:v>
                </c:pt>
                <c:pt idx="7117">
                  <c:v>3132</c:v>
                </c:pt>
                <c:pt idx="7118">
                  <c:v>3132</c:v>
                </c:pt>
                <c:pt idx="7119">
                  <c:v>3132</c:v>
                </c:pt>
                <c:pt idx="7120">
                  <c:v>3132</c:v>
                </c:pt>
                <c:pt idx="7121">
                  <c:v>3132</c:v>
                </c:pt>
                <c:pt idx="7122">
                  <c:v>3132</c:v>
                </c:pt>
                <c:pt idx="7123">
                  <c:v>3132</c:v>
                </c:pt>
                <c:pt idx="7124">
                  <c:v>3133</c:v>
                </c:pt>
                <c:pt idx="7125">
                  <c:v>3133</c:v>
                </c:pt>
                <c:pt idx="7126">
                  <c:v>3133</c:v>
                </c:pt>
                <c:pt idx="7127">
                  <c:v>3134</c:v>
                </c:pt>
                <c:pt idx="7128">
                  <c:v>3135</c:v>
                </c:pt>
                <c:pt idx="7129">
                  <c:v>3135</c:v>
                </c:pt>
                <c:pt idx="7130">
                  <c:v>3135</c:v>
                </c:pt>
                <c:pt idx="7131">
                  <c:v>3135</c:v>
                </c:pt>
                <c:pt idx="7132">
                  <c:v>3135</c:v>
                </c:pt>
                <c:pt idx="7133">
                  <c:v>3135</c:v>
                </c:pt>
                <c:pt idx="7134">
                  <c:v>3135</c:v>
                </c:pt>
                <c:pt idx="7135">
                  <c:v>3135</c:v>
                </c:pt>
                <c:pt idx="7136">
                  <c:v>3135</c:v>
                </c:pt>
                <c:pt idx="7137">
                  <c:v>3135</c:v>
                </c:pt>
                <c:pt idx="7138">
                  <c:v>3135</c:v>
                </c:pt>
                <c:pt idx="7139">
                  <c:v>3135</c:v>
                </c:pt>
                <c:pt idx="7140">
                  <c:v>3136</c:v>
                </c:pt>
                <c:pt idx="7141">
                  <c:v>3137</c:v>
                </c:pt>
                <c:pt idx="7142">
                  <c:v>3138</c:v>
                </c:pt>
                <c:pt idx="7143">
                  <c:v>3139</c:v>
                </c:pt>
                <c:pt idx="7144">
                  <c:v>3139</c:v>
                </c:pt>
                <c:pt idx="7145">
                  <c:v>3140</c:v>
                </c:pt>
                <c:pt idx="7146">
                  <c:v>3141</c:v>
                </c:pt>
                <c:pt idx="7147">
                  <c:v>3141</c:v>
                </c:pt>
                <c:pt idx="7148">
                  <c:v>3141</c:v>
                </c:pt>
                <c:pt idx="7149">
                  <c:v>3141</c:v>
                </c:pt>
                <c:pt idx="7150">
                  <c:v>3141</c:v>
                </c:pt>
                <c:pt idx="7151">
                  <c:v>3141</c:v>
                </c:pt>
                <c:pt idx="7152">
                  <c:v>3141</c:v>
                </c:pt>
                <c:pt idx="7153">
                  <c:v>3142</c:v>
                </c:pt>
                <c:pt idx="7154">
                  <c:v>3143</c:v>
                </c:pt>
                <c:pt idx="7155">
                  <c:v>3143</c:v>
                </c:pt>
                <c:pt idx="7156">
                  <c:v>3143</c:v>
                </c:pt>
                <c:pt idx="7157">
                  <c:v>3143</c:v>
                </c:pt>
                <c:pt idx="7158">
                  <c:v>3143</c:v>
                </c:pt>
                <c:pt idx="7159">
                  <c:v>3143</c:v>
                </c:pt>
                <c:pt idx="7160">
                  <c:v>3143</c:v>
                </c:pt>
                <c:pt idx="7161">
                  <c:v>3143</c:v>
                </c:pt>
                <c:pt idx="7162">
                  <c:v>3143</c:v>
                </c:pt>
                <c:pt idx="7163">
                  <c:v>3143</c:v>
                </c:pt>
                <c:pt idx="7164">
                  <c:v>3143</c:v>
                </c:pt>
                <c:pt idx="7165">
                  <c:v>3143</c:v>
                </c:pt>
                <c:pt idx="7166">
                  <c:v>3143</c:v>
                </c:pt>
                <c:pt idx="7167">
                  <c:v>3144</c:v>
                </c:pt>
                <c:pt idx="7168">
                  <c:v>3144</c:v>
                </c:pt>
                <c:pt idx="7169">
                  <c:v>3144</c:v>
                </c:pt>
                <c:pt idx="7170">
                  <c:v>3144</c:v>
                </c:pt>
                <c:pt idx="7171">
                  <c:v>3145</c:v>
                </c:pt>
                <c:pt idx="7172">
                  <c:v>3146</c:v>
                </c:pt>
                <c:pt idx="7173">
                  <c:v>3146</c:v>
                </c:pt>
                <c:pt idx="7174">
                  <c:v>3147</c:v>
                </c:pt>
                <c:pt idx="7175">
                  <c:v>3148</c:v>
                </c:pt>
                <c:pt idx="7176">
                  <c:v>3148</c:v>
                </c:pt>
                <c:pt idx="7177">
                  <c:v>3148</c:v>
                </c:pt>
                <c:pt idx="7178">
                  <c:v>3148</c:v>
                </c:pt>
                <c:pt idx="7179">
                  <c:v>3148</c:v>
                </c:pt>
                <c:pt idx="7180">
                  <c:v>3148</c:v>
                </c:pt>
                <c:pt idx="7181">
                  <c:v>3149</c:v>
                </c:pt>
                <c:pt idx="7182">
                  <c:v>3149</c:v>
                </c:pt>
                <c:pt idx="7183">
                  <c:v>3149</c:v>
                </c:pt>
                <c:pt idx="7184">
                  <c:v>3149</c:v>
                </c:pt>
                <c:pt idx="7185">
                  <c:v>3149</c:v>
                </c:pt>
                <c:pt idx="7186">
                  <c:v>3149</c:v>
                </c:pt>
                <c:pt idx="7187">
                  <c:v>3150</c:v>
                </c:pt>
                <c:pt idx="7188">
                  <c:v>3150</c:v>
                </c:pt>
                <c:pt idx="7189">
                  <c:v>3150</c:v>
                </c:pt>
                <c:pt idx="7190">
                  <c:v>3150</c:v>
                </c:pt>
                <c:pt idx="7191">
                  <c:v>3151</c:v>
                </c:pt>
                <c:pt idx="7192">
                  <c:v>3151</c:v>
                </c:pt>
                <c:pt idx="7193">
                  <c:v>3151</c:v>
                </c:pt>
                <c:pt idx="7194">
                  <c:v>3151</c:v>
                </c:pt>
                <c:pt idx="7195">
                  <c:v>3151</c:v>
                </c:pt>
                <c:pt idx="7196">
                  <c:v>3151</c:v>
                </c:pt>
                <c:pt idx="7197">
                  <c:v>3151</c:v>
                </c:pt>
                <c:pt idx="7198">
                  <c:v>3151</c:v>
                </c:pt>
                <c:pt idx="7199">
                  <c:v>3151</c:v>
                </c:pt>
                <c:pt idx="7200">
                  <c:v>3152</c:v>
                </c:pt>
                <c:pt idx="7201">
                  <c:v>3152</c:v>
                </c:pt>
                <c:pt idx="7202">
                  <c:v>3152</c:v>
                </c:pt>
                <c:pt idx="7203">
                  <c:v>3152</c:v>
                </c:pt>
                <c:pt idx="7204">
                  <c:v>3152</c:v>
                </c:pt>
                <c:pt idx="7205">
                  <c:v>3153</c:v>
                </c:pt>
                <c:pt idx="7206">
                  <c:v>3154</c:v>
                </c:pt>
                <c:pt idx="7207">
                  <c:v>3154</c:v>
                </c:pt>
                <c:pt idx="7208">
                  <c:v>3154</c:v>
                </c:pt>
                <c:pt idx="7209">
                  <c:v>3154</c:v>
                </c:pt>
                <c:pt idx="7210">
                  <c:v>3155</c:v>
                </c:pt>
                <c:pt idx="7211">
                  <c:v>3155</c:v>
                </c:pt>
                <c:pt idx="7212">
                  <c:v>3155</c:v>
                </c:pt>
                <c:pt idx="7213">
                  <c:v>3156</c:v>
                </c:pt>
                <c:pt idx="7214">
                  <c:v>3156</c:v>
                </c:pt>
                <c:pt idx="7215">
                  <c:v>3156</c:v>
                </c:pt>
                <c:pt idx="7216">
                  <c:v>3156</c:v>
                </c:pt>
                <c:pt idx="7217">
                  <c:v>3156</c:v>
                </c:pt>
                <c:pt idx="7218">
                  <c:v>3156</c:v>
                </c:pt>
                <c:pt idx="7219">
                  <c:v>3156</c:v>
                </c:pt>
                <c:pt idx="7220">
                  <c:v>3156</c:v>
                </c:pt>
                <c:pt idx="7221">
                  <c:v>3156</c:v>
                </c:pt>
                <c:pt idx="7222">
                  <c:v>3156</c:v>
                </c:pt>
                <c:pt idx="7223">
                  <c:v>3156</c:v>
                </c:pt>
                <c:pt idx="7224">
                  <c:v>3157</c:v>
                </c:pt>
                <c:pt idx="7225">
                  <c:v>3158</c:v>
                </c:pt>
                <c:pt idx="7226">
                  <c:v>3159</c:v>
                </c:pt>
                <c:pt idx="7227">
                  <c:v>3159</c:v>
                </c:pt>
                <c:pt idx="7228">
                  <c:v>3160</c:v>
                </c:pt>
                <c:pt idx="7229">
                  <c:v>3161</c:v>
                </c:pt>
                <c:pt idx="7230">
                  <c:v>3162</c:v>
                </c:pt>
                <c:pt idx="7231">
                  <c:v>3163</c:v>
                </c:pt>
                <c:pt idx="7232">
                  <c:v>3164</c:v>
                </c:pt>
                <c:pt idx="7233">
                  <c:v>3165</c:v>
                </c:pt>
                <c:pt idx="7234">
                  <c:v>3166</c:v>
                </c:pt>
                <c:pt idx="7235">
                  <c:v>3167</c:v>
                </c:pt>
                <c:pt idx="7236">
                  <c:v>3167</c:v>
                </c:pt>
                <c:pt idx="7237">
                  <c:v>3167</c:v>
                </c:pt>
                <c:pt idx="7238">
                  <c:v>3167</c:v>
                </c:pt>
                <c:pt idx="7239">
                  <c:v>3168</c:v>
                </c:pt>
                <c:pt idx="7240">
                  <c:v>3169</c:v>
                </c:pt>
                <c:pt idx="7241">
                  <c:v>3170</c:v>
                </c:pt>
                <c:pt idx="7242">
                  <c:v>3170</c:v>
                </c:pt>
                <c:pt idx="7243">
                  <c:v>3171</c:v>
                </c:pt>
                <c:pt idx="7244">
                  <c:v>3171</c:v>
                </c:pt>
                <c:pt idx="7245">
                  <c:v>3171</c:v>
                </c:pt>
                <c:pt idx="7246">
                  <c:v>3172</c:v>
                </c:pt>
                <c:pt idx="7247">
                  <c:v>3173</c:v>
                </c:pt>
                <c:pt idx="7248">
                  <c:v>3174</c:v>
                </c:pt>
                <c:pt idx="7249">
                  <c:v>3175</c:v>
                </c:pt>
                <c:pt idx="7250">
                  <c:v>3175</c:v>
                </c:pt>
                <c:pt idx="7251">
                  <c:v>3176</c:v>
                </c:pt>
                <c:pt idx="7252">
                  <c:v>3176</c:v>
                </c:pt>
                <c:pt idx="7253">
                  <c:v>3176</c:v>
                </c:pt>
                <c:pt idx="7254">
                  <c:v>3176</c:v>
                </c:pt>
                <c:pt idx="7255">
                  <c:v>3176</c:v>
                </c:pt>
                <c:pt idx="7256">
                  <c:v>3176</c:v>
                </c:pt>
                <c:pt idx="7257">
                  <c:v>3176</c:v>
                </c:pt>
                <c:pt idx="7258">
                  <c:v>3176</c:v>
                </c:pt>
                <c:pt idx="7259">
                  <c:v>3176</c:v>
                </c:pt>
                <c:pt idx="7260">
                  <c:v>3177</c:v>
                </c:pt>
                <c:pt idx="7261">
                  <c:v>3177</c:v>
                </c:pt>
                <c:pt idx="7262">
                  <c:v>3177</c:v>
                </c:pt>
                <c:pt idx="7263">
                  <c:v>3177</c:v>
                </c:pt>
                <c:pt idx="7264">
                  <c:v>3177</c:v>
                </c:pt>
                <c:pt idx="7265">
                  <c:v>3177</c:v>
                </c:pt>
                <c:pt idx="7266">
                  <c:v>3177</c:v>
                </c:pt>
                <c:pt idx="7267">
                  <c:v>3177</c:v>
                </c:pt>
                <c:pt idx="7268">
                  <c:v>3177</c:v>
                </c:pt>
                <c:pt idx="7269">
                  <c:v>3177</c:v>
                </c:pt>
                <c:pt idx="7270">
                  <c:v>3177</c:v>
                </c:pt>
                <c:pt idx="7271">
                  <c:v>3177</c:v>
                </c:pt>
                <c:pt idx="7272">
                  <c:v>3177</c:v>
                </c:pt>
                <c:pt idx="7273">
                  <c:v>3177</c:v>
                </c:pt>
                <c:pt idx="7274">
                  <c:v>3177</c:v>
                </c:pt>
                <c:pt idx="7275">
                  <c:v>3178</c:v>
                </c:pt>
                <c:pt idx="7276">
                  <c:v>3178</c:v>
                </c:pt>
                <c:pt idx="7277">
                  <c:v>3178</c:v>
                </c:pt>
                <c:pt idx="7278">
                  <c:v>3178</c:v>
                </c:pt>
                <c:pt idx="7279">
                  <c:v>3178</c:v>
                </c:pt>
                <c:pt idx="7280">
                  <c:v>3178</c:v>
                </c:pt>
                <c:pt idx="7281">
                  <c:v>3178</c:v>
                </c:pt>
                <c:pt idx="7282">
                  <c:v>3178</c:v>
                </c:pt>
                <c:pt idx="7283">
                  <c:v>3178</c:v>
                </c:pt>
                <c:pt idx="7284">
                  <c:v>3178</c:v>
                </c:pt>
                <c:pt idx="7285">
                  <c:v>3178</c:v>
                </c:pt>
                <c:pt idx="7286">
                  <c:v>3178</c:v>
                </c:pt>
                <c:pt idx="7287">
                  <c:v>3179</c:v>
                </c:pt>
                <c:pt idx="7288">
                  <c:v>3180</c:v>
                </c:pt>
                <c:pt idx="7289">
                  <c:v>3180</c:v>
                </c:pt>
                <c:pt idx="7290">
                  <c:v>3180</c:v>
                </c:pt>
                <c:pt idx="7291">
                  <c:v>3180</c:v>
                </c:pt>
                <c:pt idx="7292">
                  <c:v>3180</c:v>
                </c:pt>
                <c:pt idx="7293">
                  <c:v>3180</c:v>
                </c:pt>
                <c:pt idx="7294">
                  <c:v>3180</c:v>
                </c:pt>
                <c:pt idx="7295">
                  <c:v>3181</c:v>
                </c:pt>
                <c:pt idx="7296">
                  <c:v>3181</c:v>
                </c:pt>
                <c:pt idx="7297">
                  <c:v>3181</c:v>
                </c:pt>
                <c:pt idx="7298">
                  <c:v>3181</c:v>
                </c:pt>
                <c:pt idx="7299">
                  <c:v>3181</c:v>
                </c:pt>
                <c:pt idx="7300">
                  <c:v>3181</c:v>
                </c:pt>
                <c:pt idx="7301">
                  <c:v>3181</c:v>
                </c:pt>
                <c:pt idx="7302">
                  <c:v>3182</c:v>
                </c:pt>
                <c:pt idx="7303">
                  <c:v>3182</c:v>
                </c:pt>
                <c:pt idx="7304">
                  <c:v>3182</c:v>
                </c:pt>
                <c:pt idx="7305">
                  <c:v>3182</c:v>
                </c:pt>
                <c:pt idx="7306">
                  <c:v>3182</c:v>
                </c:pt>
                <c:pt idx="7307">
                  <c:v>3182</c:v>
                </c:pt>
                <c:pt idx="7308">
                  <c:v>3183</c:v>
                </c:pt>
                <c:pt idx="7309">
                  <c:v>3183</c:v>
                </c:pt>
                <c:pt idx="7310">
                  <c:v>3183</c:v>
                </c:pt>
                <c:pt idx="7311">
                  <c:v>3183</c:v>
                </c:pt>
                <c:pt idx="7312">
                  <c:v>3183</c:v>
                </c:pt>
                <c:pt idx="7313">
                  <c:v>3184</c:v>
                </c:pt>
                <c:pt idx="7314">
                  <c:v>3185</c:v>
                </c:pt>
                <c:pt idx="7315">
                  <c:v>3185</c:v>
                </c:pt>
                <c:pt idx="7316">
                  <c:v>3185</c:v>
                </c:pt>
                <c:pt idx="7317">
                  <c:v>3185</c:v>
                </c:pt>
                <c:pt idx="7318">
                  <c:v>3185</c:v>
                </c:pt>
                <c:pt idx="7319">
                  <c:v>3185</c:v>
                </c:pt>
                <c:pt idx="7320">
                  <c:v>3186</c:v>
                </c:pt>
                <c:pt idx="7321">
                  <c:v>3186</c:v>
                </c:pt>
                <c:pt idx="7322">
                  <c:v>3187</c:v>
                </c:pt>
                <c:pt idx="7323">
                  <c:v>3188</c:v>
                </c:pt>
                <c:pt idx="7324">
                  <c:v>3189</c:v>
                </c:pt>
                <c:pt idx="7325">
                  <c:v>3189</c:v>
                </c:pt>
                <c:pt idx="7326">
                  <c:v>3190</c:v>
                </c:pt>
                <c:pt idx="7327">
                  <c:v>3191</c:v>
                </c:pt>
                <c:pt idx="7328">
                  <c:v>3192</c:v>
                </c:pt>
                <c:pt idx="7329">
                  <c:v>3192</c:v>
                </c:pt>
                <c:pt idx="7330">
                  <c:v>3193</c:v>
                </c:pt>
                <c:pt idx="7331">
                  <c:v>3193</c:v>
                </c:pt>
                <c:pt idx="7332">
                  <c:v>3193</c:v>
                </c:pt>
                <c:pt idx="7333">
                  <c:v>3193</c:v>
                </c:pt>
                <c:pt idx="7334">
                  <c:v>3194</c:v>
                </c:pt>
                <c:pt idx="7335">
                  <c:v>3194</c:v>
                </c:pt>
                <c:pt idx="7336">
                  <c:v>3194</c:v>
                </c:pt>
                <c:pt idx="7337">
                  <c:v>3194</c:v>
                </c:pt>
                <c:pt idx="7338">
                  <c:v>3194</c:v>
                </c:pt>
                <c:pt idx="7339">
                  <c:v>3194</c:v>
                </c:pt>
                <c:pt idx="7340">
                  <c:v>3194</c:v>
                </c:pt>
                <c:pt idx="7341">
                  <c:v>3194</c:v>
                </c:pt>
                <c:pt idx="7342">
                  <c:v>3194</c:v>
                </c:pt>
                <c:pt idx="7343">
                  <c:v>3195</c:v>
                </c:pt>
                <c:pt idx="7344">
                  <c:v>3196</c:v>
                </c:pt>
                <c:pt idx="7345">
                  <c:v>3197</c:v>
                </c:pt>
                <c:pt idx="7346">
                  <c:v>3198</c:v>
                </c:pt>
                <c:pt idx="7347">
                  <c:v>3199</c:v>
                </c:pt>
                <c:pt idx="7348">
                  <c:v>3199</c:v>
                </c:pt>
                <c:pt idx="7349">
                  <c:v>3200</c:v>
                </c:pt>
                <c:pt idx="7350">
                  <c:v>3200</c:v>
                </c:pt>
                <c:pt idx="7351">
                  <c:v>3201</c:v>
                </c:pt>
                <c:pt idx="7352">
                  <c:v>3202</c:v>
                </c:pt>
                <c:pt idx="7353">
                  <c:v>3202</c:v>
                </c:pt>
                <c:pt idx="7354">
                  <c:v>3202</c:v>
                </c:pt>
                <c:pt idx="7355">
                  <c:v>3202</c:v>
                </c:pt>
                <c:pt idx="7356">
                  <c:v>3202</c:v>
                </c:pt>
                <c:pt idx="7357">
                  <c:v>3202</c:v>
                </c:pt>
                <c:pt idx="7358">
                  <c:v>3202</c:v>
                </c:pt>
                <c:pt idx="7359">
                  <c:v>3202</c:v>
                </c:pt>
                <c:pt idx="7360">
                  <c:v>3202</c:v>
                </c:pt>
                <c:pt idx="7361">
                  <c:v>3202</c:v>
                </c:pt>
                <c:pt idx="7362">
                  <c:v>3202</c:v>
                </c:pt>
                <c:pt idx="7363">
                  <c:v>3202</c:v>
                </c:pt>
                <c:pt idx="7364">
                  <c:v>3202</c:v>
                </c:pt>
                <c:pt idx="7365">
                  <c:v>3202</c:v>
                </c:pt>
                <c:pt idx="7366">
                  <c:v>3203</c:v>
                </c:pt>
                <c:pt idx="7367">
                  <c:v>3203</c:v>
                </c:pt>
                <c:pt idx="7368">
                  <c:v>3203</c:v>
                </c:pt>
                <c:pt idx="7369">
                  <c:v>3203</c:v>
                </c:pt>
                <c:pt idx="7370">
                  <c:v>3203</c:v>
                </c:pt>
                <c:pt idx="7371">
                  <c:v>3203</c:v>
                </c:pt>
                <c:pt idx="7372">
                  <c:v>3203</c:v>
                </c:pt>
                <c:pt idx="7373">
                  <c:v>3203</c:v>
                </c:pt>
                <c:pt idx="7374">
                  <c:v>3203</c:v>
                </c:pt>
                <c:pt idx="7375">
                  <c:v>3204</c:v>
                </c:pt>
                <c:pt idx="7376">
                  <c:v>3205</c:v>
                </c:pt>
                <c:pt idx="7377">
                  <c:v>3205</c:v>
                </c:pt>
                <c:pt idx="7378">
                  <c:v>3205</c:v>
                </c:pt>
                <c:pt idx="7379">
                  <c:v>3206</c:v>
                </c:pt>
                <c:pt idx="7380">
                  <c:v>3206</c:v>
                </c:pt>
                <c:pt idx="7381">
                  <c:v>3206</c:v>
                </c:pt>
                <c:pt idx="7382">
                  <c:v>3207</c:v>
                </c:pt>
                <c:pt idx="7383">
                  <c:v>3207</c:v>
                </c:pt>
                <c:pt idx="7384">
                  <c:v>3207</c:v>
                </c:pt>
                <c:pt idx="7385">
                  <c:v>3208</c:v>
                </c:pt>
                <c:pt idx="7386">
                  <c:v>3208</c:v>
                </c:pt>
                <c:pt idx="7387">
                  <c:v>3208</c:v>
                </c:pt>
                <c:pt idx="7388">
                  <c:v>3208</c:v>
                </c:pt>
                <c:pt idx="7389">
                  <c:v>3209</c:v>
                </c:pt>
                <c:pt idx="7390">
                  <c:v>3210</c:v>
                </c:pt>
                <c:pt idx="7391">
                  <c:v>3211</c:v>
                </c:pt>
                <c:pt idx="7392">
                  <c:v>3212</c:v>
                </c:pt>
                <c:pt idx="7393">
                  <c:v>3213</c:v>
                </c:pt>
                <c:pt idx="7394">
                  <c:v>3213</c:v>
                </c:pt>
                <c:pt idx="7395">
                  <c:v>3213</c:v>
                </c:pt>
                <c:pt idx="7396">
                  <c:v>3213</c:v>
                </c:pt>
                <c:pt idx="7397">
                  <c:v>3213</c:v>
                </c:pt>
                <c:pt idx="7398">
                  <c:v>3214</c:v>
                </c:pt>
                <c:pt idx="7399">
                  <c:v>3214</c:v>
                </c:pt>
                <c:pt idx="7400">
                  <c:v>3214</c:v>
                </c:pt>
                <c:pt idx="7401">
                  <c:v>3214</c:v>
                </c:pt>
                <c:pt idx="7402">
                  <c:v>3214</c:v>
                </c:pt>
                <c:pt idx="7403">
                  <c:v>3214</c:v>
                </c:pt>
                <c:pt idx="7404">
                  <c:v>3214</c:v>
                </c:pt>
                <c:pt idx="7405">
                  <c:v>3214</c:v>
                </c:pt>
                <c:pt idx="7406">
                  <c:v>3214</c:v>
                </c:pt>
                <c:pt idx="7407">
                  <c:v>3214</c:v>
                </c:pt>
                <c:pt idx="7408">
                  <c:v>3214</c:v>
                </c:pt>
                <c:pt idx="7409">
                  <c:v>3215</c:v>
                </c:pt>
                <c:pt idx="7410">
                  <c:v>3215</c:v>
                </c:pt>
                <c:pt idx="7411">
                  <c:v>3215</c:v>
                </c:pt>
                <c:pt idx="7412">
                  <c:v>3215</c:v>
                </c:pt>
                <c:pt idx="7413">
                  <c:v>3216</c:v>
                </c:pt>
                <c:pt idx="7414">
                  <c:v>3216</c:v>
                </c:pt>
                <c:pt idx="7415">
                  <c:v>3216</c:v>
                </c:pt>
                <c:pt idx="7416">
                  <c:v>3216</c:v>
                </c:pt>
                <c:pt idx="7417">
                  <c:v>3216</c:v>
                </c:pt>
                <c:pt idx="7418">
                  <c:v>3217</c:v>
                </c:pt>
                <c:pt idx="7419">
                  <c:v>3218</c:v>
                </c:pt>
                <c:pt idx="7420">
                  <c:v>3218</c:v>
                </c:pt>
                <c:pt idx="7421">
                  <c:v>3218</c:v>
                </c:pt>
                <c:pt idx="7422">
                  <c:v>3218</c:v>
                </c:pt>
                <c:pt idx="7423">
                  <c:v>3218</c:v>
                </c:pt>
                <c:pt idx="7424">
                  <c:v>3218</c:v>
                </c:pt>
                <c:pt idx="7425">
                  <c:v>3219</c:v>
                </c:pt>
                <c:pt idx="7426">
                  <c:v>3219</c:v>
                </c:pt>
                <c:pt idx="7427">
                  <c:v>3219</c:v>
                </c:pt>
                <c:pt idx="7428">
                  <c:v>3219</c:v>
                </c:pt>
                <c:pt idx="7429">
                  <c:v>3219</c:v>
                </c:pt>
                <c:pt idx="7430">
                  <c:v>3219</c:v>
                </c:pt>
                <c:pt idx="7431">
                  <c:v>3219</c:v>
                </c:pt>
                <c:pt idx="7432">
                  <c:v>3219</c:v>
                </c:pt>
                <c:pt idx="7433">
                  <c:v>3219</c:v>
                </c:pt>
                <c:pt idx="7434">
                  <c:v>3220</c:v>
                </c:pt>
                <c:pt idx="7435">
                  <c:v>3220</c:v>
                </c:pt>
                <c:pt idx="7436">
                  <c:v>3220</c:v>
                </c:pt>
                <c:pt idx="7437">
                  <c:v>3220</c:v>
                </c:pt>
                <c:pt idx="7438">
                  <c:v>3220</c:v>
                </c:pt>
                <c:pt idx="7439">
                  <c:v>3220</c:v>
                </c:pt>
                <c:pt idx="7440">
                  <c:v>3220</c:v>
                </c:pt>
                <c:pt idx="7441">
                  <c:v>3220</c:v>
                </c:pt>
                <c:pt idx="7442">
                  <c:v>3220</c:v>
                </c:pt>
                <c:pt idx="7443">
                  <c:v>3220</c:v>
                </c:pt>
                <c:pt idx="7444">
                  <c:v>3220</c:v>
                </c:pt>
                <c:pt idx="7445">
                  <c:v>3220</c:v>
                </c:pt>
                <c:pt idx="7446">
                  <c:v>3220</c:v>
                </c:pt>
                <c:pt idx="7447">
                  <c:v>3220</c:v>
                </c:pt>
                <c:pt idx="7448">
                  <c:v>3220</c:v>
                </c:pt>
                <c:pt idx="7449">
                  <c:v>3220</c:v>
                </c:pt>
                <c:pt idx="7450">
                  <c:v>3220</c:v>
                </c:pt>
                <c:pt idx="7451">
                  <c:v>3220</c:v>
                </c:pt>
                <c:pt idx="7452">
                  <c:v>3220</c:v>
                </c:pt>
                <c:pt idx="7453">
                  <c:v>3220</c:v>
                </c:pt>
                <c:pt idx="7454">
                  <c:v>3220</c:v>
                </c:pt>
                <c:pt idx="7455">
                  <c:v>3220</c:v>
                </c:pt>
                <c:pt idx="7456">
                  <c:v>3220</c:v>
                </c:pt>
                <c:pt idx="7457">
                  <c:v>3220</c:v>
                </c:pt>
                <c:pt idx="7458">
                  <c:v>3220</c:v>
                </c:pt>
                <c:pt idx="7459">
                  <c:v>3220</c:v>
                </c:pt>
                <c:pt idx="7460">
                  <c:v>3220</c:v>
                </c:pt>
                <c:pt idx="7461">
                  <c:v>3220</c:v>
                </c:pt>
                <c:pt idx="7462">
                  <c:v>3220</c:v>
                </c:pt>
                <c:pt idx="7463">
                  <c:v>3220</c:v>
                </c:pt>
                <c:pt idx="7464">
                  <c:v>3220</c:v>
                </c:pt>
                <c:pt idx="7465">
                  <c:v>3221</c:v>
                </c:pt>
                <c:pt idx="7466">
                  <c:v>3221</c:v>
                </c:pt>
                <c:pt idx="7467">
                  <c:v>3221</c:v>
                </c:pt>
                <c:pt idx="7468">
                  <c:v>3221</c:v>
                </c:pt>
                <c:pt idx="7469">
                  <c:v>3221</c:v>
                </c:pt>
                <c:pt idx="7470">
                  <c:v>3221</c:v>
                </c:pt>
                <c:pt idx="7471">
                  <c:v>3221</c:v>
                </c:pt>
                <c:pt idx="7472">
                  <c:v>3222</c:v>
                </c:pt>
                <c:pt idx="7473">
                  <c:v>3223</c:v>
                </c:pt>
                <c:pt idx="7474">
                  <c:v>3224</c:v>
                </c:pt>
                <c:pt idx="7475">
                  <c:v>3224</c:v>
                </c:pt>
                <c:pt idx="7476">
                  <c:v>3224</c:v>
                </c:pt>
                <c:pt idx="7477">
                  <c:v>3224</c:v>
                </c:pt>
                <c:pt idx="7478">
                  <c:v>3224</c:v>
                </c:pt>
                <c:pt idx="7479">
                  <c:v>3224</c:v>
                </c:pt>
                <c:pt idx="7480">
                  <c:v>3224</c:v>
                </c:pt>
                <c:pt idx="7481">
                  <c:v>3224</c:v>
                </c:pt>
                <c:pt idx="7482">
                  <c:v>3224</c:v>
                </c:pt>
                <c:pt idx="7483">
                  <c:v>3224</c:v>
                </c:pt>
                <c:pt idx="7484">
                  <c:v>3224</c:v>
                </c:pt>
                <c:pt idx="7485">
                  <c:v>3224</c:v>
                </c:pt>
                <c:pt idx="7486">
                  <c:v>3225</c:v>
                </c:pt>
                <c:pt idx="7487">
                  <c:v>3225</c:v>
                </c:pt>
                <c:pt idx="7488">
                  <c:v>3225</c:v>
                </c:pt>
                <c:pt idx="7489">
                  <c:v>3225</c:v>
                </c:pt>
                <c:pt idx="7490">
                  <c:v>3226</c:v>
                </c:pt>
                <c:pt idx="7491">
                  <c:v>3226</c:v>
                </c:pt>
                <c:pt idx="7492">
                  <c:v>3226</c:v>
                </c:pt>
                <c:pt idx="7493">
                  <c:v>3226</c:v>
                </c:pt>
                <c:pt idx="7494">
                  <c:v>3226</c:v>
                </c:pt>
                <c:pt idx="7495">
                  <c:v>3226</c:v>
                </c:pt>
                <c:pt idx="7496">
                  <c:v>3226</c:v>
                </c:pt>
                <c:pt idx="7497">
                  <c:v>3226</c:v>
                </c:pt>
                <c:pt idx="7498">
                  <c:v>3226</c:v>
                </c:pt>
                <c:pt idx="7499">
                  <c:v>3226</c:v>
                </c:pt>
                <c:pt idx="7500">
                  <c:v>3226</c:v>
                </c:pt>
                <c:pt idx="7501">
                  <c:v>3226</c:v>
                </c:pt>
                <c:pt idx="7502">
                  <c:v>3227</c:v>
                </c:pt>
                <c:pt idx="7503">
                  <c:v>3227</c:v>
                </c:pt>
                <c:pt idx="7504">
                  <c:v>3227</c:v>
                </c:pt>
                <c:pt idx="7505">
                  <c:v>3227</c:v>
                </c:pt>
                <c:pt idx="7506">
                  <c:v>3227</c:v>
                </c:pt>
                <c:pt idx="7507">
                  <c:v>3227</c:v>
                </c:pt>
                <c:pt idx="7508">
                  <c:v>3227</c:v>
                </c:pt>
                <c:pt idx="7509">
                  <c:v>3227</c:v>
                </c:pt>
                <c:pt idx="7510">
                  <c:v>3228</c:v>
                </c:pt>
                <c:pt idx="7511">
                  <c:v>3228</c:v>
                </c:pt>
                <c:pt idx="7512">
                  <c:v>3228</c:v>
                </c:pt>
                <c:pt idx="7513">
                  <c:v>3228</c:v>
                </c:pt>
                <c:pt idx="7514">
                  <c:v>3228</c:v>
                </c:pt>
                <c:pt idx="7515">
                  <c:v>3228</c:v>
                </c:pt>
                <c:pt idx="7516">
                  <c:v>3229</c:v>
                </c:pt>
                <c:pt idx="7517">
                  <c:v>3230</c:v>
                </c:pt>
                <c:pt idx="7518">
                  <c:v>3230</c:v>
                </c:pt>
                <c:pt idx="7519">
                  <c:v>3231</c:v>
                </c:pt>
                <c:pt idx="7520">
                  <c:v>3231</c:v>
                </c:pt>
                <c:pt idx="7521">
                  <c:v>3231</c:v>
                </c:pt>
                <c:pt idx="7522">
                  <c:v>3231</c:v>
                </c:pt>
                <c:pt idx="7523">
                  <c:v>3231</c:v>
                </c:pt>
                <c:pt idx="7524">
                  <c:v>3231</c:v>
                </c:pt>
                <c:pt idx="7525">
                  <c:v>3231</c:v>
                </c:pt>
                <c:pt idx="7526">
                  <c:v>3231</c:v>
                </c:pt>
                <c:pt idx="7527">
                  <c:v>3231</c:v>
                </c:pt>
                <c:pt idx="7528">
                  <c:v>3232</c:v>
                </c:pt>
                <c:pt idx="7529">
                  <c:v>3233</c:v>
                </c:pt>
                <c:pt idx="7530">
                  <c:v>3234</c:v>
                </c:pt>
                <c:pt idx="7531">
                  <c:v>3235</c:v>
                </c:pt>
                <c:pt idx="7532">
                  <c:v>3236</c:v>
                </c:pt>
                <c:pt idx="7533">
                  <c:v>3237</c:v>
                </c:pt>
                <c:pt idx="7534">
                  <c:v>3237</c:v>
                </c:pt>
                <c:pt idx="7535">
                  <c:v>3237</c:v>
                </c:pt>
                <c:pt idx="7536">
                  <c:v>3237</c:v>
                </c:pt>
                <c:pt idx="7537">
                  <c:v>3237</c:v>
                </c:pt>
                <c:pt idx="7538">
                  <c:v>3238</c:v>
                </c:pt>
                <c:pt idx="7539">
                  <c:v>3239</c:v>
                </c:pt>
                <c:pt idx="7540">
                  <c:v>3239</c:v>
                </c:pt>
                <c:pt idx="7541">
                  <c:v>3240</c:v>
                </c:pt>
                <c:pt idx="7542">
                  <c:v>3241</c:v>
                </c:pt>
                <c:pt idx="7543">
                  <c:v>3242</c:v>
                </c:pt>
                <c:pt idx="7544">
                  <c:v>3243</c:v>
                </c:pt>
                <c:pt idx="7545">
                  <c:v>3243</c:v>
                </c:pt>
                <c:pt idx="7546">
                  <c:v>3244</c:v>
                </c:pt>
                <c:pt idx="7547">
                  <c:v>3244</c:v>
                </c:pt>
                <c:pt idx="7548">
                  <c:v>3244</c:v>
                </c:pt>
                <c:pt idx="7549">
                  <c:v>3244</c:v>
                </c:pt>
                <c:pt idx="7550">
                  <c:v>3244</c:v>
                </c:pt>
                <c:pt idx="7551">
                  <c:v>3245</c:v>
                </c:pt>
                <c:pt idx="7552">
                  <c:v>3245</c:v>
                </c:pt>
                <c:pt idx="7553">
                  <c:v>3246</c:v>
                </c:pt>
                <c:pt idx="7554">
                  <c:v>3247</c:v>
                </c:pt>
                <c:pt idx="7555">
                  <c:v>3247</c:v>
                </c:pt>
                <c:pt idx="7556">
                  <c:v>3247</c:v>
                </c:pt>
                <c:pt idx="7557">
                  <c:v>3247</c:v>
                </c:pt>
                <c:pt idx="7558">
                  <c:v>3248</c:v>
                </c:pt>
                <c:pt idx="7559">
                  <c:v>3249</c:v>
                </c:pt>
                <c:pt idx="7560">
                  <c:v>3250</c:v>
                </c:pt>
                <c:pt idx="7561">
                  <c:v>3251</c:v>
                </c:pt>
                <c:pt idx="7562">
                  <c:v>3251</c:v>
                </c:pt>
                <c:pt idx="7563">
                  <c:v>3252</c:v>
                </c:pt>
                <c:pt idx="7564">
                  <c:v>3252</c:v>
                </c:pt>
                <c:pt idx="7565">
                  <c:v>3252</c:v>
                </c:pt>
                <c:pt idx="7566">
                  <c:v>3252</c:v>
                </c:pt>
                <c:pt idx="7567">
                  <c:v>3252</c:v>
                </c:pt>
                <c:pt idx="7568">
                  <c:v>3252</c:v>
                </c:pt>
                <c:pt idx="7569">
                  <c:v>3252</c:v>
                </c:pt>
                <c:pt idx="7570">
                  <c:v>3253</c:v>
                </c:pt>
                <c:pt idx="7571">
                  <c:v>3254</c:v>
                </c:pt>
                <c:pt idx="7572">
                  <c:v>3255</c:v>
                </c:pt>
                <c:pt idx="7573">
                  <c:v>3256</c:v>
                </c:pt>
                <c:pt idx="7574">
                  <c:v>3256</c:v>
                </c:pt>
                <c:pt idx="7575">
                  <c:v>3256</c:v>
                </c:pt>
                <c:pt idx="7576">
                  <c:v>3257</c:v>
                </c:pt>
                <c:pt idx="7577">
                  <c:v>3257</c:v>
                </c:pt>
                <c:pt idx="7578">
                  <c:v>3257</c:v>
                </c:pt>
                <c:pt idx="7579">
                  <c:v>3257</c:v>
                </c:pt>
                <c:pt idx="7580">
                  <c:v>3257</c:v>
                </c:pt>
                <c:pt idx="7581">
                  <c:v>3257</c:v>
                </c:pt>
                <c:pt idx="7582">
                  <c:v>3257</c:v>
                </c:pt>
                <c:pt idx="7583">
                  <c:v>3258</c:v>
                </c:pt>
                <c:pt idx="7584">
                  <c:v>3258</c:v>
                </c:pt>
                <c:pt idx="7585">
                  <c:v>3258</c:v>
                </c:pt>
                <c:pt idx="7586">
                  <c:v>3258</c:v>
                </c:pt>
                <c:pt idx="7587">
                  <c:v>3258</c:v>
                </c:pt>
                <c:pt idx="7588">
                  <c:v>3258</c:v>
                </c:pt>
                <c:pt idx="7589">
                  <c:v>3259</c:v>
                </c:pt>
                <c:pt idx="7590">
                  <c:v>3260</c:v>
                </c:pt>
                <c:pt idx="7591">
                  <c:v>3261</c:v>
                </c:pt>
                <c:pt idx="7592">
                  <c:v>3262</c:v>
                </c:pt>
                <c:pt idx="7593">
                  <c:v>3262</c:v>
                </c:pt>
                <c:pt idx="7594">
                  <c:v>3263</c:v>
                </c:pt>
                <c:pt idx="7595">
                  <c:v>3263</c:v>
                </c:pt>
                <c:pt idx="7596">
                  <c:v>3264</c:v>
                </c:pt>
                <c:pt idx="7597">
                  <c:v>3265</c:v>
                </c:pt>
                <c:pt idx="7598">
                  <c:v>3266</c:v>
                </c:pt>
                <c:pt idx="7599">
                  <c:v>3267</c:v>
                </c:pt>
                <c:pt idx="7600">
                  <c:v>3268</c:v>
                </c:pt>
                <c:pt idx="7601">
                  <c:v>3269</c:v>
                </c:pt>
                <c:pt idx="7602">
                  <c:v>3269</c:v>
                </c:pt>
                <c:pt idx="7603">
                  <c:v>3269</c:v>
                </c:pt>
                <c:pt idx="7604">
                  <c:v>3269</c:v>
                </c:pt>
                <c:pt idx="7605">
                  <c:v>3269</c:v>
                </c:pt>
                <c:pt idx="7606">
                  <c:v>3270</c:v>
                </c:pt>
                <c:pt idx="7607">
                  <c:v>3270</c:v>
                </c:pt>
                <c:pt idx="7608">
                  <c:v>3271</c:v>
                </c:pt>
                <c:pt idx="7609">
                  <c:v>3271</c:v>
                </c:pt>
                <c:pt idx="7610">
                  <c:v>3272</c:v>
                </c:pt>
                <c:pt idx="7611">
                  <c:v>3273</c:v>
                </c:pt>
                <c:pt idx="7612">
                  <c:v>3274</c:v>
                </c:pt>
                <c:pt idx="7613">
                  <c:v>3274</c:v>
                </c:pt>
                <c:pt idx="7614">
                  <c:v>3275</c:v>
                </c:pt>
                <c:pt idx="7615">
                  <c:v>3275</c:v>
                </c:pt>
                <c:pt idx="7616">
                  <c:v>3275</c:v>
                </c:pt>
                <c:pt idx="7617">
                  <c:v>3275</c:v>
                </c:pt>
                <c:pt idx="7618">
                  <c:v>3275</c:v>
                </c:pt>
                <c:pt idx="7619">
                  <c:v>3275</c:v>
                </c:pt>
                <c:pt idx="7620">
                  <c:v>3275</c:v>
                </c:pt>
                <c:pt idx="7621">
                  <c:v>3276</c:v>
                </c:pt>
                <c:pt idx="7622">
                  <c:v>3276</c:v>
                </c:pt>
                <c:pt idx="7623">
                  <c:v>3277</c:v>
                </c:pt>
                <c:pt idx="7624">
                  <c:v>3277</c:v>
                </c:pt>
                <c:pt idx="7625">
                  <c:v>3278</c:v>
                </c:pt>
                <c:pt idx="7626">
                  <c:v>3278</c:v>
                </c:pt>
                <c:pt idx="7627">
                  <c:v>3278</c:v>
                </c:pt>
                <c:pt idx="7628">
                  <c:v>3278</c:v>
                </c:pt>
                <c:pt idx="7629">
                  <c:v>3279</c:v>
                </c:pt>
                <c:pt idx="7630">
                  <c:v>3279</c:v>
                </c:pt>
                <c:pt idx="7631">
                  <c:v>3279</c:v>
                </c:pt>
                <c:pt idx="7632">
                  <c:v>3279</c:v>
                </c:pt>
                <c:pt idx="7633">
                  <c:v>3279</c:v>
                </c:pt>
                <c:pt idx="7634">
                  <c:v>3280</c:v>
                </c:pt>
                <c:pt idx="7635">
                  <c:v>3281</c:v>
                </c:pt>
                <c:pt idx="7636">
                  <c:v>3282</c:v>
                </c:pt>
                <c:pt idx="7637">
                  <c:v>3282</c:v>
                </c:pt>
                <c:pt idx="7638">
                  <c:v>3282</c:v>
                </c:pt>
                <c:pt idx="7639">
                  <c:v>3282</c:v>
                </c:pt>
                <c:pt idx="7640">
                  <c:v>3282</c:v>
                </c:pt>
                <c:pt idx="7641">
                  <c:v>3282</c:v>
                </c:pt>
                <c:pt idx="7642">
                  <c:v>3282</c:v>
                </c:pt>
                <c:pt idx="7643">
                  <c:v>3282</c:v>
                </c:pt>
                <c:pt idx="7644">
                  <c:v>3282</c:v>
                </c:pt>
                <c:pt idx="7645">
                  <c:v>3282</c:v>
                </c:pt>
                <c:pt idx="7646">
                  <c:v>3283</c:v>
                </c:pt>
                <c:pt idx="7647">
                  <c:v>3283</c:v>
                </c:pt>
                <c:pt idx="7648">
                  <c:v>3283</c:v>
                </c:pt>
                <c:pt idx="7649">
                  <c:v>3283</c:v>
                </c:pt>
                <c:pt idx="7650">
                  <c:v>3283</c:v>
                </c:pt>
                <c:pt idx="7651">
                  <c:v>3283</c:v>
                </c:pt>
                <c:pt idx="7652">
                  <c:v>3283</c:v>
                </c:pt>
                <c:pt idx="7653">
                  <c:v>3283</c:v>
                </c:pt>
                <c:pt idx="7654">
                  <c:v>3283</c:v>
                </c:pt>
                <c:pt idx="7655">
                  <c:v>3283</c:v>
                </c:pt>
                <c:pt idx="7656">
                  <c:v>3283</c:v>
                </c:pt>
                <c:pt idx="7657">
                  <c:v>3283</c:v>
                </c:pt>
                <c:pt idx="7658">
                  <c:v>3284</c:v>
                </c:pt>
                <c:pt idx="7659">
                  <c:v>3285</c:v>
                </c:pt>
                <c:pt idx="7660">
                  <c:v>3285</c:v>
                </c:pt>
                <c:pt idx="7661">
                  <c:v>3285</c:v>
                </c:pt>
                <c:pt idx="7662">
                  <c:v>3285</c:v>
                </c:pt>
                <c:pt idx="7663">
                  <c:v>3285</c:v>
                </c:pt>
                <c:pt idx="7664">
                  <c:v>3285</c:v>
                </c:pt>
                <c:pt idx="7665">
                  <c:v>3285</c:v>
                </c:pt>
                <c:pt idx="7666">
                  <c:v>3285</c:v>
                </c:pt>
                <c:pt idx="7667">
                  <c:v>3285</c:v>
                </c:pt>
                <c:pt idx="7668">
                  <c:v>3285</c:v>
                </c:pt>
                <c:pt idx="7669">
                  <c:v>3285</c:v>
                </c:pt>
                <c:pt idx="7670">
                  <c:v>3285</c:v>
                </c:pt>
                <c:pt idx="7671">
                  <c:v>3285</c:v>
                </c:pt>
                <c:pt idx="7672">
                  <c:v>3285</c:v>
                </c:pt>
                <c:pt idx="7673">
                  <c:v>3285</c:v>
                </c:pt>
                <c:pt idx="7674">
                  <c:v>3285</c:v>
                </c:pt>
                <c:pt idx="7675">
                  <c:v>3285</c:v>
                </c:pt>
                <c:pt idx="7676">
                  <c:v>3285</c:v>
                </c:pt>
                <c:pt idx="7677">
                  <c:v>3285</c:v>
                </c:pt>
                <c:pt idx="7678">
                  <c:v>3285</c:v>
                </c:pt>
                <c:pt idx="7679">
                  <c:v>3285</c:v>
                </c:pt>
                <c:pt idx="7680">
                  <c:v>3285</c:v>
                </c:pt>
                <c:pt idx="7681">
                  <c:v>3285</c:v>
                </c:pt>
                <c:pt idx="7682">
                  <c:v>3285</c:v>
                </c:pt>
                <c:pt idx="7683">
                  <c:v>3285</c:v>
                </c:pt>
                <c:pt idx="7684">
                  <c:v>3285</c:v>
                </c:pt>
                <c:pt idx="7685">
                  <c:v>3286</c:v>
                </c:pt>
                <c:pt idx="7686">
                  <c:v>3286</c:v>
                </c:pt>
                <c:pt idx="7687">
                  <c:v>3286</c:v>
                </c:pt>
                <c:pt idx="7688">
                  <c:v>3286</c:v>
                </c:pt>
                <c:pt idx="7689">
                  <c:v>3286</c:v>
                </c:pt>
                <c:pt idx="7690">
                  <c:v>3287</c:v>
                </c:pt>
                <c:pt idx="7691">
                  <c:v>3287</c:v>
                </c:pt>
                <c:pt idx="7692">
                  <c:v>3287</c:v>
                </c:pt>
                <c:pt idx="7693">
                  <c:v>3287</c:v>
                </c:pt>
                <c:pt idx="7694">
                  <c:v>3287</c:v>
                </c:pt>
                <c:pt idx="7695">
                  <c:v>3287</c:v>
                </c:pt>
                <c:pt idx="7696">
                  <c:v>3287</c:v>
                </c:pt>
                <c:pt idx="7697">
                  <c:v>3287</c:v>
                </c:pt>
                <c:pt idx="7698">
                  <c:v>3287</c:v>
                </c:pt>
                <c:pt idx="7699">
                  <c:v>3287</c:v>
                </c:pt>
                <c:pt idx="7700">
                  <c:v>3288</c:v>
                </c:pt>
                <c:pt idx="7701">
                  <c:v>3288</c:v>
                </c:pt>
                <c:pt idx="7702">
                  <c:v>3288</c:v>
                </c:pt>
                <c:pt idx="7703">
                  <c:v>3289</c:v>
                </c:pt>
                <c:pt idx="7704">
                  <c:v>3289</c:v>
                </c:pt>
                <c:pt idx="7705">
                  <c:v>3289</c:v>
                </c:pt>
                <c:pt idx="7706">
                  <c:v>3289</c:v>
                </c:pt>
                <c:pt idx="7707">
                  <c:v>3290</c:v>
                </c:pt>
                <c:pt idx="7708">
                  <c:v>3291</c:v>
                </c:pt>
                <c:pt idx="7709">
                  <c:v>3291</c:v>
                </c:pt>
                <c:pt idx="7710">
                  <c:v>3291</c:v>
                </c:pt>
                <c:pt idx="7711">
                  <c:v>3291</c:v>
                </c:pt>
                <c:pt idx="7712">
                  <c:v>3292</c:v>
                </c:pt>
                <c:pt idx="7713">
                  <c:v>3292</c:v>
                </c:pt>
                <c:pt idx="7714">
                  <c:v>3293</c:v>
                </c:pt>
                <c:pt idx="7715">
                  <c:v>3294</c:v>
                </c:pt>
                <c:pt idx="7716">
                  <c:v>3295</c:v>
                </c:pt>
                <c:pt idx="7717">
                  <c:v>3295</c:v>
                </c:pt>
                <c:pt idx="7718">
                  <c:v>3296</c:v>
                </c:pt>
                <c:pt idx="7719">
                  <c:v>3297</c:v>
                </c:pt>
                <c:pt idx="7720">
                  <c:v>3297</c:v>
                </c:pt>
                <c:pt idx="7721">
                  <c:v>3298</c:v>
                </c:pt>
                <c:pt idx="7722">
                  <c:v>3299</c:v>
                </c:pt>
                <c:pt idx="7723">
                  <c:v>3300</c:v>
                </c:pt>
                <c:pt idx="7724">
                  <c:v>3301</c:v>
                </c:pt>
                <c:pt idx="7725">
                  <c:v>3302</c:v>
                </c:pt>
                <c:pt idx="7726">
                  <c:v>3302</c:v>
                </c:pt>
                <c:pt idx="7727">
                  <c:v>3302</c:v>
                </c:pt>
                <c:pt idx="7728">
                  <c:v>3303</c:v>
                </c:pt>
                <c:pt idx="7729">
                  <c:v>3303</c:v>
                </c:pt>
                <c:pt idx="7730">
                  <c:v>3303</c:v>
                </c:pt>
                <c:pt idx="7731">
                  <c:v>3304</c:v>
                </c:pt>
                <c:pt idx="7732">
                  <c:v>3305</c:v>
                </c:pt>
                <c:pt idx="7733">
                  <c:v>3306</c:v>
                </c:pt>
                <c:pt idx="7734">
                  <c:v>3307</c:v>
                </c:pt>
                <c:pt idx="7735">
                  <c:v>3308</c:v>
                </c:pt>
                <c:pt idx="7736">
                  <c:v>3309</c:v>
                </c:pt>
                <c:pt idx="7737">
                  <c:v>3310</c:v>
                </c:pt>
                <c:pt idx="7738">
                  <c:v>3311</c:v>
                </c:pt>
                <c:pt idx="7739">
                  <c:v>3311</c:v>
                </c:pt>
                <c:pt idx="7740">
                  <c:v>3312</c:v>
                </c:pt>
                <c:pt idx="7741">
                  <c:v>3312</c:v>
                </c:pt>
                <c:pt idx="7742">
                  <c:v>3312</c:v>
                </c:pt>
                <c:pt idx="7743">
                  <c:v>3313</c:v>
                </c:pt>
                <c:pt idx="7744">
                  <c:v>3313</c:v>
                </c:pt>
                <c:pt idx="7745">
                  <c:v>3313</c:v>
                </c:pt>
                <c:pt idx="7746">
                  <c:v>3313</c:v>
                </c:pt>
                <c:pt idx="7747">
                  <c:v>3313</c:v>
                </c:pt>
                <c:pt idx="7748">
                  <c:v>3313</c:v>
                </c:pt>
                <c:pt idx="7749">
                  <c:v>3314</c:v>
                </c:pt>
                <c:pt idx="7750">
                  <c:v>3314</c:v>
                </c:pt>
                <c:pt idx="7751">
                  <c:v>3314</c:v>
                </c:pt>
                <c:pt idx="7752">
                  <c:v>3314</c:v>
                </c:pt>
                <c:pt idx="7753">
                  <c:v>3314</c:v>
                </c:pt>
                <c:pt idx="7754">
                  <c:v>3315</c:v>
                </c:pt>
                <c:pt idx="7755">
                  <c:v>3316</c:v>
                </c:pt>
                <c:pt idx="7756">
                  <c:v>3317</c:v>
                </c:pt>
                <c:pt idx="7757">
                  <c:v>3317</c:v>
                </c:pt>
                <c:pt idx="7758">
                  <c:v>3318</c:v>
                </c:pt>
                <c:pt idx="7759">
                  <c:v>3318</c:v>
                </c:pt>
                <c:pt idx="7760">
                  <c:v>3318</c:v>
                </c:pt>
                <c:pt idx="7761">
                  <c:v>3319</c:v>
                </c:pt>
                <c:pt idx="7762">
                  <c:v>3319</c:v>
                </c:pt>
                <c:pt idx="7763">
                  <c:v>3320</c:v>
                </c:pt>
                <c:pt idx="7764">
                  <c:v>3321</c:v>
                </c:pt>
                <c:pt idx="7765">
                  <c:v>3322</c:v>
                </c:pt>
                <c:pt idx="7766">
                  <c:v>3323</c:v>
                </c:pt>
                <c:pt idx="7767">
                  <c:v>3324</c:v>
                </c:pt>
                <c:pt idx="7768">
                  <c:v>3324</c:v>
                </c:pt>
                <c:pt idx="7769">
                  <c:v>3324</c:v>
                </c:pt>
                <c:pt idx="7770">
                  <c:v>3324</c:v>
                </c:pt>
                <c:pt idx="7771">
                  <c:v>3324</c:v>
                </c:pt>
                <c:pt idx="7772">
                  <c:v>3324</c:v>
                </c:pt>
                <c:pt idx="7773">
                  <c:v>3325</c:v>
                </c:pt>
                <c:pt idx="7774">
                  <c:v>3325</c:v>
                </c:pt>
                <c:pt idx="7775">
                  <c:v>3325</c:v>
                </c:pt>
                <c:pt idx="7776">
                  <c:v>3325</c:v>
                </c:pt>
                <c:pt idx="7777">
                  <c:v>3326</c:v>
                </c:pt>
                <c:pt idx="7778">
                  <c:v>3326</c:v>
                </c:pt>
                <c:pt idx="7779">
                  <c:v>3326</c:v>
                </c:pt>
                <c:pt idx="7780">
                  <c:v>3326</c:v>
                </c:pt>
                <c:pt idx="7781">
                  <c:v>3326</c:v>
                </c:pt>
                <c:pt idx="7782">
                  <c:v>3326</c:v>
                </c:pt>
                <c:pt idx="7783">
                  <c:v>3326</c:v>
                </c:pt>
                <c:pt idx="7784">
                  <c:v>3326</c:v>
                </c:pt>
                <c:pt idx="7785">
                  <c:v>3327</c:v>
                </c:pt>
                <c:pt idx="7786">
                  <c:v>3327</c:v>
                </c:pt>
                <c:pt idx="7787">
                  <c:v>3328</c:v>
                </c:pt>
                <c:pt idx="7788">
                  <c:v>3328</c:v>
                </c:pt>
                <c:pt idx="7789">
                  <c:v>3328</c:v>
                </c:pt>
                <c:pt idx="7790">
                  <c:v>3328</c:v>
                </c:pt>
                <c:pt idx="7791">
                  <c:v>3328</c:v>
                </c:pt>
                <c:pt idx="7792">
                  <c:v>3328</c:v>
                </c:pt>
                <c:pt idx="7793">
                  <c:v>3328</c:v>
                </c:pt>
                <c:pt idx="7794">
                  <c:v>3329</c:v>
                </c:pt>
                <c:pt idx="7795">
                  <c:v>3329</c:v>
                </c:pt>
                <c:pt idx="7796">
                  <c:v>3330</c:v>
                </c:pt>
                <c:pt idx="7797">
                  <c:v>3330</c:v>
                </c:pt>
                <c:pt idx="7798">
                  <c:v>3330</c:v>
                </c:pt>
                <c:pt idx="7799">
                  <c:v>3330</c:v>
                </c:pt>
                <c:pt idx="7800">
                  <c:v>3330</c:v>
                </c:pt>
                <c:pt idx="7801">
                  <c:v>3330</c:v>
                </c:pt>
                <c:pt idx="7802">
                  <c:v>3330</c:v>
                </c:pt>
                <c:pt idx="7803">
                  <c:v>3330</c:v>
                </c:pt>
                <c:pt idx="7804">
                  <c:v>3330</c:v>
                </c:pt>
                <c:pt idx="7805">
                  <c:v>3330</c:v>
                </c:pt>
                <c:pt idx="7806">
                  <c:v>3330</c:v>
                </c:pt>
                <c:pt idx="7807">
                  <c:v>3331</c:v>
                </c:pt>
                <c:pt idx="7808">
                  <c:v>3331</c:v>
                </c:pt>
                <c:pt idx="7809">
                  <c:v>3332</c:v>
                </c:pt>
                <c:pt idx="7810">
                  <c:v>3332</c:v>
                </c:pt>
                <c:pt idx="7811">
                  <c:v>3332</c:v>
                </c:pt>
                <c:pt idx="7812">
                  <c:v>3332</c:v>
                </c:pt>
                <c:pt idx="7813">
                  <c:v>3332</c:v>
                </c:pt>
                <c:pt idx="7814">
                  <c:v>3333</c:v>
                </c:pt>
                <c:pt idx="7815">
                  <c:v>3334</c:v>
                </c:pt>
                <c:pt idx="7816">
                  <c:v>3334</c:v>
                </c:pt>
                <c:pt idx="7817">
                  <c:v>3334</c:v>
                </c:pt>
                <c:pt idx="7818">
                  <c:v>3335</c:v>
                </c:pt>
                <c:pt idx="7819">
                  <c:v>3335</c:v>
                </c:pt>
                <c:pt idx="7820">
                  <c:v>3336</c:v>
                </c:pt>
                <c:pt idx="7821">
                  <c:v>3336</c:v>
                </c:pt>
                <c:pt idx="7822">
                  <c:v>3337</c:v>
                </c:pt>
                <c:pt idx="7823">
                  <c:v>3337</c:v>
                </c:pt>
                <c:pt idx="7824">
                  <c:v>3337</c:v>
                </c:pt>
                <c:pt idx="7825">
                  <c:v>3337</c:v>
                </c:pt>
                <c:pt idx="7826">
                  <c:v>3337</c:v>
                </c:pt>
                <c:pt idx="7827">
                  <c:v>3337</c:v>
                </c:pt>
                <c:pt idx="7828">
                  <c:v>3338</c:v>
                </c:pt>
                <c:pt idx="7829">
                  <c:v>3338</c:v>
                </c:pt>
                <c:pt idx="7830">
                  <c:v>3338</c:v>
                </c:pt>
                <c:pt idx="7831">
                  <c:v>3338</c:v>
                </c:pt>
                <c:pt idx="7832">
                  <c:v>3338</c:v>
                </c:pt>
                <c:pt idx="7833">
                  <c:v>3338</c:v>
                </c:pt>
                <c:pt idx="7834">
                  <c:v>3338</c:v>
                </c:pt>
                <c:pt idx="7835">
                  <c:v>3338</c:v>
                </c:pt>
                <c:pt idx="7836">
                  <c:v>3338</c:v>
                </c:pt>
                <c:pt idx="7837">
                  <c:v>3338</c:v>
                </c:pt>
                <c:pt idx="7838">
                  <c:v>3338</c:v>
                </c:pt>
                <c:pt idx="7839">
                  <c:v>3338</c:v>
                </c:pt>
                <c:pt idx="7840">
                  <c:v>3338</c:v>
                </c:pt>
                <c:pt idx="7841">
                  <c:v>3338</c:v>
                </c:pt>
                <c:pt idx="7842">
                  <c:v>3338</c:v>
                </c:pt>
                <c:pt idx="7843">
                  <c:v>3338</c:v>
                </c:pt>
                <c:pt idx="7844">
                  <c:v>3339</c:v>
                </c:pt>
                <c:pt idx="7845">
                  <c:v>3339</c:v>
                </c:pt>
                <c:pt idx="7846">
                  <c:v>3339</c:v>
                </c:pt>
                <c:pt idx="7847">
                  <c:v>3340</c:v>
                </c:pt>
                <c:pt idx="7848">
                  <c:v>3340</c:v>
                </c:pt>
                <c:pt idx="7849">
                  <c:v>3340</c:v>
                </c:pt>
                <c:pt idx="7850">
                  <c:v>3341</c:v>
                </c:pt>
                <c:pt idx="7851">
                  <c:v>3341</c:v>
                </c:pt>
                <c:pt idx="7852">
                  <c:v>3341</c:v>
                </c:pt>
                <c:pt idx="7853">
                  <c:v>3341</c:v>
                </c:pt>
                <c:pt idx="7854">
                  <c:v>3341</c:v>
                </c:pt>
                <c:pt idx="7855">
                  <c:v>3342</c:v>
                </c:pt>
                <c:pt idx="7856">
                  <c:v>3342</c:v>
                </c:pt>
                <c:pt idx="7857">
                  <c:v>3342</c:v>
                </c:pt>
                <c:pt idx="7858">
                  <c:v>3342</c:v>
                </c:pt>
                <c:pt idx="7859">
                  <c:v>3342</c:v>
                </c:pt>
                <c:pt idx="7860">
                  <c:v>3342</c:v>
                </c:pt>
                <c:pt idx="7861">
                  <c:v>3342</c:v>
                </c:pt>
                <c:pt idx="7862">
                  <c:v>3342</c:v>
                </c:pt>
                <c:pt idx="7863">
                  <c:v>3342</c:v>
                </c:pt>
                <c:pt idx="7864">
                  <c:v>3343</c:v>
                </c:pt>
                <c:pt idx="7865">
                  <c:v>3343</c:v>
                </c:pt>
                <c:pt idx="7866">
                  <c:v>3343</c:v>
                </c:pt>
                <c:pt idx="7867">
                  <c:v>3344</c:v>
                </c:pt>
                <c:pt idx="7868">
                  <c:v>3345</c:v>
                </c:pt>
                <c:pt idx="7869">
                  <c:v>3345</c:v>
                </c:pt>
                <c:pt idx="7870">
                  <c:v>3346</c:v>
                </c:pt>
                <c:pt idx="7871">
                  <c:v>3346</c:v>
                </c:pt>
                <c:pt idx="7872">
                  <c:v>3347</c:v>
                </c:pt>
                <c:pt idx="7873">
                  <c:v>3348</c:v>
                </c:pt>
                <c:pt idx="7874">
                  <c:v>3348</c:v>
                </c:pt>
                <c:pt idx="7875">
                  <c:v>3349</c:v>
                </c:pt>
                <c:pt idx="7876">
                  <c:v>3350</c:v>
                </c:pt>
                <c:pt idx="7877">
                  <c:v>3351</c:v>
                </c:pt>
                <c:pt idx="7878">
                  <c:v>3351</c:v>
                </c:pt>
                <c:pt idx="7879">
                  <c:v>3351</c:v>
                </c:pt>
                <c:pt idx="7880">
                  <c:v>3351</c:v>
                </c:pt>
                <c:pt idx="7881">
                  <c:v>3352</c:v>
                </c:pt>
                <c:pt idx="7882">
                  <c:v>3352</c:v>
                </c:pt>
                <c:pt idx="7883">
                  <c:v>3353</c:v>
                </c:pt>
                <c:pt idx="7884">
                  <c:v>3353</c:v>
                </c:pt>
                <c:pt idx="7885">
                  <c:v>3353</c:v>
                </c:pt>
                <c:pt idx="7886">
                  <c:v>3353</c:v>
                </c:pt>
                <c:pt idx="7887">
                  <c:v>3353</c:v>
                </c:pt>
                <c:pt idx="7888">
                  <c:v>3353</c:v>
                </c:pt>
                <c:pt idx="7889">
                  <c:v>3353</c:v>
                </c:pt>
                <c:pt idx="7890">
                  <c:v>3354</c:v>
                </c:pt>
                <c:pt idx="7891">
                  <c:v>3355</c:v>
                </c:pt>
                <c:pt idx="7892">
                  <c:v>3355</c:v>
                </c:pt>
                <c:pt idx="7893">
                  <c:v>3355</c:v>
                </c:pt>
                <c:pt idx="7894">
                  <c:v>3355</c:v>
                </c:pt>
                <c:pt idx="7895">
                  <c:v>3355</c:v>
                </c:pt>
                <c:pt idx="7896">
                  <c:v>3355</c:v>
                </c:pt>
                <c:pt idx="7897">
                  <c:v>3355</c:v>
                </c:pt>
                <c:pt idx="7898">
                  <c:v>3355</c:v>
                </c:pt>
                <c:pt idx="7899">
                  <c:v>3356</c:v>
                </c:pt>
                <c:pt idx="7900">
                  <c:v>3357</c:v>
                </c:pt>
                <c:pt idx="7901">
                  <c:v>3357</c:v>
                </c:pt>
                <c:pt idx="7902">
                  <c:v>3357</c:v>
                </c:pt>
                <c:pt idx="7903">
                  <c:v>3357</c:v>
                </c:pt>
                <c:pt idx="7904">
                  <c:v>3357</c:v>
                </c:pt>
                <c:pt idx="7905">
                  <c:v>3357</c:v>
                </c:pt>
                <c:pt idx="7906">
                  <c:v>3358</c:v>
                </c:pt>
                <c:pt idx="7907">
                  <c:v>3359</c:v>
                </c:pt>
                <c:pt idx="7908">
                  <c:v>3359</c:v>
                </c:pt>
                <c:pt idx="7909">
                  <c:v>3359</c:v>
                </c:pt>
                <c:pt idx="7910">
                  <c:v>3360</c:v>
                </c:pt>
                <c:pt idx="7911">
                  <c:v>3361</c:v>
                </c:pt>
                <c:pt idx="7912">
                  <c:v>3361</c:v>
                </c:pt>
                <c:pt idx="7913">
                  <c:v>3361</c:v>
                </c:pt>
                <c:pt idx="7914">
                  <c:v>3361</c:v>
                </c:pt>
                <c:pt idx="7915">
                  <c:v>3361</c:v>
                </c:pt>
                <c:pt idx="7916">
                  <c:v>3362</c:v>
                </c:pt>
                <c:pt idx="7917">
                  <c:v>3362</c:v>
                </c:pt>
                <c:pt idx="7918">
                  <c:v>3362</c:v>
                </c:pt>
                <c:pt idx="7919">
                  <c:v>3362</c:v>
                </c:pt>
                <c:pt idx="7920">
                  <c:v>3363</c:v>
                </c:pt>
                <c:pt idx="7921">
                  <c:v>3363</c:v>
                </c:pt>
                <c:pt idx="7922">
                  <c:v>3363</c:v>
                </c:pt>
                <c:pt idx="7923">
                  <c:v>3363</c:v>
                </c:pt>
                <c:pt idx="7924">
                  <c:v>3363</c:v>
                </c:pt>
                <c:pt idx="7925">
                  <c:v>3364</c:v>
                </c:pt>
                <c:pt idx="7926">
                  <c:v>3364</c:v>
                </c:pt>
                <c:pt idx="7927">
                  <c:v>3364</c:v>
                </c:pt>
                <c:pt idx="7928">
                  <c:v>3365</c:v>
                </c:pt>
                <c:pt idx="7929">
                  <c:v>3365</c:v>
                </c:pt>
                <c:pt idx="7930">
                  <c:v>3365</c:v>
                </c:pt>
                <c:pt idx="7931">
                  <c:v>3365</c:v>
                </c:pt>
                <c:pt idx="7932">
                  <c:v>3365</c:v>
                </c:pt>
                <c:pt idx="7933">
                  <c:v>3365</c:v>
                </c:pt>
                <c:pt idx="7934">
                  <c:v>3365</c:v>
                </c:pt>
                <c:pt idx="7935">
                  <c:v>3365</c:v>
                </c:pt>
                <c:pt idx="7936">
                  <c:v>3365</c:v>
                </c:pt>
                <c:pt idx="7937">
                  <c:v>3365</c:v>
                </c:pt>
                <c:pt idx="7938">
                  <c:v>3365</c:v>
                </c:pt>
                <c:pt idx="7939">
                  <c:v>3366</c:v>
                </c:pt>
                <c:pt idx="7940">
                  <c:v>3367</c:v>
                </c:pt>
                <c:pt idx="7941">
                  <c:v>3368</c:v>
                </c:pt>
                <c:pt idx="7942">
                  <c:v>3368</c:v>
                </c:pt>
                <c:pt idx="7943">
                  <c:v>3369</c:v>
                </c:pt>
                <c:pt idx="7944">
                  <c:v>3370</c:v>
                </c:pt>
                <c:pt idx="7945">
                  <c:v>3371</c:v>
                </c:pt>
                <c:pt idx="7946">
                  <c:v>3371</c:v>
                </c:pt>
                <c:pt idx="7947">
                  <c:v>3371</c:v>
                </c:pt>
                <c:pt idx="7948">
                  <c:v>3372</c:v>
                </c:pt>
                <c:pt idx="7949">
                  <c:v>3372</c:v>
                </c:pt>
                <c:pt idx="7950">
                  <c:v>3372</c:v>
                </c:pt>
                <c:pt idx="7951">
                  <c:v>3373</c:v>
                </c:pt>
                <c:pt idx="7952">
                  <c:v>3374</c:v>
                </c:pt>
                <c:pt idx="7953">
                  <c:v>3375</c:v>
                </c:pt>
                <c:pt idx="7954">
                  <c:v>3376</c:v>
                </c:pt>
                <c:pt idx="7955">
                  <c:v>3377</c:v>
                </c:pt>
                <c:pt idx="7956">
                  <c:v>3378</c:v>
                </c:pt>
                <c:pt idx="7957">
                  <c:v>3379</c:v>
                </c:pt>
                <c:pt idx="7958">
                  <c:v>3380</c:v>
                </c:pt>
                <c:pt idx="7959">
                  <c:v>3381</c:v>
                </c:pt>
                <c:pt idx="7960">
                  <c:v>3382</c:v>
                </c:pt>
                <c:pt idx="7961">
                  <c:v>3383</c:v>
                </c:pt>
                <c:pt idx="7962">
                  <c:v>3384</c:v>
                </c:pt>
                <c:pt idx="7963">
                  <c:v>3385</c:v>
                </c:pt>
                <c:pt idx="7964">
                  <c:v>3385</c:v>
                </c:pt>
                <c:pt idx="7965">
                  <c:v>3386</c:v>
                </c:pt>
                <c:pt idx="7966">
                  <c:v>3387</c:v>
                </c:pt>
                <c:pt idx="7967">
                  <c:v>3388</c:v>
                </c:pt>
                <c:pt idx="7968">
                  <c:v>3389</c:v>
                </c:pt>
                <c:pt idx="7969">
                  <c:v>3389</c:v>
                </c:pt>
                <c:pt idx="7970">
                  <c:v>3389</c:v>
                </c:pt>
                <c:pt idx="7971">
                  <c:v>3390</c:v>
                </c:pt>
                <c:pt idx="7972">
                  <c:v>3390</c:v>
                </c:pt>
                <c:pt idx="7973">
                  <c:v>3390</c:v>
                </c:pt>
                <c:pt idx="7974">
                  <c:v>3390</c:v>
                </c:pt>
                <c:pt idx="7975">
                  <c:v>3390</c:v>
                </c:pt>
                <c:pt idx="7976">
                  <c:v>3391</c:v>
                </c:pt>
                <c:pt idx="7977">
                  <c:v>3392</c:v>
                </c:pt>
                <c:pt idx="7978">
                  <c:v>3393</c:v>
                </c:pt>
                <c:pt idx="7979">
                  <c:v>3394</c:v>
                </c:pt>
                <c:pt idx="7980">
                  <c:v>3395</c:v>
                </c:pt>
                <c:pt idx="7981">
                  <c:v>3396</c:v>
                </c:pt>
                <c:pt idx="7982">
                  <c:v>3397</c:v>
                </c:pt>
                <c:pt idx="7983">
                  <c:v>3398</c:v>
                </c:pt>
                <c:pt idx="7984">
                  <c:v>3398</c:v>
                </c:pt>
                <c:pt idx="7985">
                  <c:v>3398</c:v>
                </c:pt>
                <c:pt idx="7986">
                  <c:v>3399</c:v>
                </c:pt>
                <c:pt idx="7987">
                  <c:v>3400</c:v>
                </c:pt>
                <c:pt idx="7988">
                  <c:v>3401</c:v>
                </c:pt>
                <c:pt idx="7989">
                  <c:v>3401</c:v>
                </c:pt>
                <c:pt idx="7990">
                  <c:v>3401</c:v>
                </c:pt>
                <c:pt idx="7991">
                  <c:v>3402</c:v>
                </c:pt>
                <c:pt idx="7992">
                  <c:v>3402</c:v>
                </c:pt>
                <c:pt idx="7993">
                  <c:v>3403</c:v>
                </c:pt>
                <c:pt idx="7994">
                  <c:v>3404</c:v>
                </c:pt>
                <c:pt idx="7995">
                  <c:v>3404</c:v>
                </c:pt>
                <c:pt idx="7996">
                  <c:v>3405</c:v>
                </c:pt>
                <c:pt idx="7997">
                  <c:v>3405</c:v>
                </c:pt>
                <c:pt idx="7998">
                  <c:v>3405</c:v>
                </c:pt>
                <c:pt idx="7999">
                  <c:v>3405</c:v>
                </c:pt>
                <c:pt idx="8000">
                  <c:v>3405</c:v>
                </c:pt>
                <c:pt idx="8001">
                  <c:v>3405</c:v>
                </c:pt>
                <c:pt idx="8002">
                  <c:v>3405</c:v>
                </c:pt>
                <c:pt idx="8003">
                  <c:v>3405</c:v>
                </c:pt>
                <c:pt idx="8004">
                  <c:v>3405</c:v>
                </c:pt>
                <c:pt idx="8005">
                  <c:v>3406</c:v>
                </c:pt>
                <c:pt idx="8006">
                  <c:v>3406</c:v>
                </c:pt>
                <c:pt idx="8007">
                  <c:v>3406</c:v>
                </c:pt>
                <c:pt idx="8008">
                  <c:v>3406</c:v>
                </c:pt>
                <c:pt idx="8009">
                  <c:v>3406</c:v>
                </c:pt>
                <c:pt idx="8010">
                  <c:v>3406</c:v>
                </c:pt>
                <c:pt idx="8011">
                  <c:v>3406</c:v>
                </c:pt>
                <c:pt idx="8012">
                  <c:v>3406</c:v>
                </c:pt>
                <c:pt idx="8013">
                  <c:v>3406</c:v>
                </c:pt>
                <c:pt idx="8014">
                  <c:v>3406</c:v>
                </c:pt>
                <c:pt idx="8015">
                  <c:v>3406</c:v>
                </c:pt>
                <c:pt idx="8016">
                  <c:v>3406</c:v>
                </c:pt>
                <c:pt idx="8017">
                  <c:v>3407</c:v>
                </c:pt>
                <c:pt idx="8018">
                  <c:v>3407</c:v>
                </c:pt>
                <c:pt idx="8019">
                  <c:v>3407</c:v>
                </c:pt>
                <c:pt idx="8020">
                  <c:v>3407</c:v>
                </c:pt>
                <c:pt idx="8021">
                  <c:v>3407</c:v>
                </c:pt>
                <c:pt idx="8022">
                  <c:v>3407</c:v>
                </c:pt>
                <c:pt idx="8023">
                  <c:v>3407</c:v>
                </c:pt>
                <c:pt idx="8024">
                  <c:v>3407</c:v>
                </c:pt>
                <c:pt idx="8025">
                  <c:v>3407</c:v>
                </c:pt>
                <c:pt idx="8026">
                  <c:v>3408</c:v>
                </c:pt>
                <c:pt idx="8027">
                  <c:v>3408</c:v>
                </c:pt>
                <c:pt idx="8028">
                  <c:v>3408</c:v>
                </c:pt>
                <c:pt idx="8029">
                  <c:v>3408</c:v>
                </c:pt>
                <c:pt idx="8030">
                  <c:v>3408</c:v>
                </c:pt>
                <c:pt idx="8031">
                  <c:v>3408</c:v>
                </c:pt>
                <c:pt idx="8032">
                  <c:v>3408</c:v>
                </c:pt>
                <c:pt idx="8033">
                  <c:v>3409</c:v>
                </c:pt>
                <c:pt idx="8034">
                  <c:v>3409</c:v>
                </c:pt>
                <c:pt idx="8035">
                  <c:v>3409</c:v>
                </c:pt>
                <c:pt idx="8036">
                  <c:v>3409</c:v>
                </c:pt>
                <c:pt idx="8037">
                  <c:v>3410</c:v>
                </c:pt>
                <c:pt idx="8038">
                  <c:v>3410</c:v>
                </c:pt>
                <c:pt idx="8039">
                  <c:v>3411</c:v>
                </c:pt>
                <c:pt idx="8040">
                  <c:v>3412</c:v>
                </c:pt>
                <c:pt idx="8041">
                  <c:v>3412</c:v>
                </c:pt>
                <c:pt idx="8042">
                  <c:v>3413</c:v>
                </c:pt>
                <c:pt idx="8043">
                  <c:v>3413</c:v>
                </c:pt>
                <c:pt idx="8044">
                  <c:v>3413</c:v>
                </c:pt>
                <c:pt idx="8045">
                  <c:v>3413</c:v>
                </c:pt>
                <c:pt idx="8046">
                  <c:v>3413</c:v>
                </c:pt>
                <c:pt idx="8047">
                  <c:v>3413</c:v>
                </c:pt>
                <c:pt idx="8048">
                  <c:v>3413</c:v>
                </c:pt>
                <c:pt idx="8049">
                  <c:v>3413</c:v>
                </c:pt>
                <c:pt idx="8050">
                  <c:v>3413</c:v>
                </c:pt>
                <c:pt idx="8051">
                  <c:v>3413</c:v>
                </c:pt>
                <c:pt idx="8052">
                  <c:v>3413</c:v>
                </c:pt>
                <c:pt idx="8053">
                  <c:v>3413</c:v>
                </c:pt>
                <c:pt idx="8054">
                  <c:v>3414</c:v>
                </c:pt>
                <c:pt idx="8055">
                  <c:v>3414</c:v>
                </c:pt>
                <c:pt idx="8056">
                  <c:v>3415</c:v>
                </c:pt>
                <c:pt idx="8057">
                  <c:v>3415</c:v>
                </c:pt>
                <c:pt idx="8058">
                  <c:v>3415</c:v>
                </c:pt>
                <c:pt idx="8059">
                  <c:v>3415</c:v>
                </c:pt>
                <c:pt idx="8060">
                  <c:v>3415</c:v>
                </c:pt>
                <c:pt idx="8061">
                  <c:v>3415</c:v>
                </c:pt>
                <c:pt idx="8062">
                  <c:v>3415</c:v>
                </c:pt>
                <c:pt idx="8063">
                  <c:v>3415</c:v>
                </c:pt>
                <c:pt idx="8064">
                  <c:v>3415</c:v>
                </c:pt>
                <c:pt idx="8065">
                  <c:v>3415</c:v>
                </c:pt>
                <c:pt idx="8066">
                  <c:v>3415</c:v>
                </c:pt>
                <c:pt idx="8067">
                  <c:v>3415</c:v>
                </c:pt>
                <c:pt idx="8068">
                  <c:v>3415</c:v>
                </c:pt>
                <c:pt idx="8069">
                  <c:v>3416</c:v>
                </c:pt>
                <c:pt idx="8070">
                  <c:v>3416</c:v>
                </c:pt>
                <c:pt idx="8071">
                  <c:v>3416</c:v>
                </c:pt>
                <c:pt idx="8072">
                  <c:v>3417</c:v>
                </c:pt>
                <c:pt idx="8073">
                  <c:v>3418</c:v>
                </c:pt>
                <c:pt idx="8074">
                  <c:v>3419</c:v>
                </c:pt>
                <c:pt idx="8075">
                  <c:v>3419</c:v>
                </c:pt>
                <c:pt idx="8076">
                  <c:v>3419</c:v>
                </c:pt>
                <c:pt idx="8077">
                  <c:v>3420</c:v>
                </c:pt>
                <c:pt idx="8078">
                  <c:v>3420</c:v>
                </c:pt>
                <c:pt idx="8079">
                  <c:v>3420</c:v>
                </c:pt>
                <c:pt idx="8080">
                  <c:v>3420</c:v>
                </c:pt>
                <c:pt idx="8081">
                  <c:v>3420</c:v>
                </c:pt>
                <c:pt idx="8082">
                  <c:v>3420</c:v>
                </c:pt>
                <c:pt idx="8083">
                  <c:v>3420</c:v>
                </c:pt>
                <c:pt idx="8084">
                  <c:v>3420</c:v>
                </c:pt>
                <c:pt idx="8085">
                  <c:v>3420</c:v>
                </c:pt>
                <c:pt idx="8086">
                  <c:v>3420</c:v>
                </c:pt>
                <c:pt idx="8087">
                  <c:v>3420</c:v>
                </c:pt>
                <c:pt idx="8088">
                  <c:v>3420</c:v>
                </c:pt>
                <c:pt idx="8089">
                  <c:v>3420</c:v>
                </c:pt>
                <c:pt idx="8090">
                  <c:v>3420</c:v>
                </c:pt>
                <c:pt idx="8091">
                  <c:v>3420</c:v>
                </c:pt>
                <c:pt idx="8092">
                  <c:v>3421</c:v>
                </c:pt>
                <c:pt idx="8093">
                  <c:v>3422</c:v>
                </c:pt>
                <c:pt idx="8094">
                  <c:v>3423</c:v>
                </c:pt>
                <c:pt idx="8095">
                  <c:v>3424</c:v>
                </c:pt>
                <c:pt idx="8096">
                  <c:v>3424</c:v>
                </c:pt>
                <c:pt idx="8097">
                  <c:v>3424</c:v>
                </c:pt>
                <c:pt idx="8098">
                  <c:v>3425</c:v>
                </c:pt>
                <c:pt idx="8099">
                  <c:v>3426</c:v>
                </c:pt>
                <c:pt idx="8100">
                  <c:v>3426</c:v>
                </c:pt>
                <c:pt idx="8101">
                  <c:v>3427</c:v>
                </c:pt>
                <c:pt idx="8102">
                  <c:v>3428</c:v>
                </c:pt>
                <c:pt idx="8103">
                  <c:v>3429</c:v>
                </c:pt>
                <c:pt idx="8104">
                  <c:v>3429</c:v>
                </c:pt>
                <c:pt idx="8105">
                  <c:v>3430</c:v>
                </c:pt>
                <c:pt idx="8106">
                  <c:v>3430</c:v>
                </c:pt>
                <c:pt idx="8107">
                  <c:v>3430</c:v>
                </c:pt>
                <c:pt idx="8108">
                  <c:v>3430</c:v>
                </c:pt>
                <c:pt idx="8109">
                  <c:v>3430</c:v>
                </c:pt>
                <c:pt idx="8110">
                  <c:v>3430</c:v>
                </c:pt>
                <c:pt idx="8111">
                  <c:v>3430</c:v>
                </c:pt>
                <c:pt idx="8112">
                  <c:v>3430</c:v>
                </c:pt>
                <c:pt idx="8113">
                  <c:v>3430</c:v>
                </c:pt>
                <c:pt idx="8114">
                  <c:v>3430</c:v>
                </c:pt>
                <c:pt idx="8115">
                  <c:v>3430</c:v>
                </c:pt>
                <c:pt idx="8116">
                  <c:v>3430</c:v>
                </c:pt>
                <c:pt idx="8117">
                  <c:v>3430</c:v>
                </c:pt>
                <c:pt idx="8118">
                  <c:v>3430</c:v>
                </c:pt>
                <c:pt idx="8119">
                  <c:v>3430</c:v>
                </c:pt>
                <c:pt idx="8120">
                  <c:v>3430</c:v>
                </c:pt>
                <c:pt idx="8121">
                  <c:v>3431</c:v>
                </c:pt>
                <c:pt idx="8122">
                  <c:v>3432</c:v>
                </c:pt>
                <c:pt idx="8123">
                  <c:v>3432</c:v>
                </c:pt>
                <c:pt idx="8124">
                  <c:v>3433</c:v>
                </c:pt>
                <c:pt idx="8125">
                  <c:v>3433</c:v>
                </c:pt>
                <c:pt idx="8126">
                  <c:v>3433</c:v>
                </c:pt>
                <c:pt idx="8127">
                  <c:v>3433</c:v>
                </c:pt>
                <c:pt idx="8128">
                  <c:v>3433</c:v>
                </c:pt>
                <c:pt idx="8129">
                  <c:v>3434</c:v>
                </c:pt>
                <c:pt idx="8130">
                  <c:v>3434</c:v>
                </c:pt>
                <c:pt idx="8131">
                  <c:v>3434</c:v>
                </c:pt>
                <c:pt idx="8132">
                  <c:v>3435</c:v>
                </c:pt>
                <c:pt idx="8133">
                  <c:v>3436</c:v>
                </c:pt>
                <c:pt idx="8134">
                  <c:v>3437</c:v>
                </c:pt>
                <c:pt idx="8135">
                  <c:v>3437</c:v>
                </c:pt>
                <c:pt idx="8136">
                  <c:v>3437</c:v>
                </c:pt>
                <c:pt idx="8137">
                  <c:v>3438</c:v>
                </c:pt>
                <c:pt idx="8138">
                  <c:v>3438</c:v>
                </c:pt>
                <c:pt idx="8139">
                  <c:v>3439</c:v>
                </c:pt>
                <c:pt idx="8140">
                  <c:v>3440</c:v>
                </c:pt>
                <c:pt idx="8141">
                  <c:v>3441</c:v>
                </c:pt>
                <c:pt idx="8142">
                  <c:v>3442</c:v>
                </c:pt>
                <c:pt idx="8143">
                  <c:v>3443</c:v>
                </c:pt>
                <c:pt idx="8144">
                  <c:v>3444</c:v>
                </c:pt>
                <c:pt idx="8145">
                  <c:v>3445</c:v>
                </c:pt>
                <c:pt idx="8146">
                  <c:v>3445</c:v>
                </c:pt>
                <c:pt idx="8147">
                  <c:v>3446</c:v>
                </c:pt>
                <c:pt idx="8148">
                  <c:v>3446</c:v>
                </c:pt>
                <c:pt idx="8149">
                  <c:v>3447</c:v>
                </c:pt>
                <c:pt idx="8150">
                  <c:v>3447</c:v>
                </c:pt>
                <c:pt idx="8151">
                  <c:v>3448</c:v>
                </c:pt>
                <c:pt idx="8152">
                  <c:v>3448</c:v>
                </c:pt>
                <c:pt idx="8153">
                  <c:v>3449</c:v>
                </c:pt>
                <c:pt idx="8154">
                  <c:v>3449</c:v>
                </c:pt>
                <c:pt idx="8155">
                  <c:v>3450</c:v>
                </c:pt>
                <c:pt idx="8156">
                  <c:v>3451</c:v>
                </c:pt>
                <c:pt idx="8157">
                  <c:v>3451</c:v>
                </c:pt>
                <c:pt idx="8158">
                  <c:v>3451</c:v>
                </c:pt>
                <c:pt idx="8159">
                  <c:v>3452</c:v>
                </c:pt>
                <c:pt idx="8160">
                  <c:v>3453</c:v>
                </c:pt>
                <c:pt idx="8161">
                  <c:v>3453</c:v>
                </c:pt>
                <c:pt idx="8162">
                  <c:v>3453</c:v>
                </c:pt>
                <c:pt idx="8163">
                  <c:v>3453</c:v>
                </c:pt>
                <c:pt idx="8164">
                  <c:v>3453</c:v>
                </c:pt>
                <c:pt idx="8165">
                  <c:v>3454</c:v>
                </c:pt>
                <c:pt idx="8166">
                  <c:v>3455</c:v>
                </c:pt>
                <c:pt idx="8167">
                  <c:v>3456</c:v>
                </c:pt>
                <c:pt idx="8168">
                  <c:v>3457</c:v>
                </c:pt>
                <c:pt idx="8169">
                  <c:v>3458</c:v>
                </c:pt>
                <c:pt idx="8170">
                  <c:v>3459</c:v>
                </c:pt>
                <c:pt idx="8171">
                  <c:v>3460</c:v>
                </c:pt>
                <c:pt idx="8172">
                  <c:v>3461</c:v>
                </c:pt>
                <c:pt idx="8173">
                  <c:v>3462</c:v>
                </c:pt>
                <c:pt idx="8174">
                  <c:v>3463</c:v>
                </c:pt>
                <c:pt idx="8175">
                  <c:v>3463</c:v>
                </c:pt>
                <c:pt idx="8176">
                  <c:v>3463</c:v>
                </c:pt>
                <c:pt idx="8177">
                  <c:v>3463</c:v>
                </c:pt>
                <c:pt idx="8178">
                  <c:v>3464</c:v>
                </c:pt>
                <c:pt idx="8179">
                  <c:v>3465</c:v>
                </c:pt>
                <c:pt idx="8180">
                  <c:v>3466</c:v>
                </c:pt>
                <c:pt idx="8181">
                  <c:v>3466</c:v>
                </c:pt>
                <c:pt idx="8182">
                  <c:v>3466</c:v>
                </c:pt>
                <c:pt idx="8183">
                  <c:v>3467</c:v>
                </c:pt>
                <c:pt idx="8184">
                  <c:v>3467</c:v>
                </c:pt>
                <c:pt idx="8185">
                  <c:v>3467</c:v>
                </c:pt>
                <c:pt idx="8186">
                  <c:v>3467</c:v>
                </c:pt>
                <c:pt idx="8187">
                  <c:v>3467</c:v>
                </c:pt>
                <c:pt idx="8188">
                  <c:v>3467</c:v>
                </c:pt>
                <c:pt idx="8189">
                  <c:v>3467</c:v>
                </c:pt>
                <c:pt idx="8190">
                  <c:v>3468</c:v>
                </c:pt>
                <c:pt idx="8191">
                  <c:v>3468</c:v>
                </c:pt>
                <c:pt idx="8192">
                  <c:v>3469</c:v>
                </c:pt>
                <c:pt idx="8193">
                  <c:v>3470</c:v>
                </c:pt>
                <c:pt idx="8194">
                  <c:v>3470</c:v>
                </c:pt>
                <c:pt idx="8195">
                  <c:v>3470</c:v>
                </c:pt>
                <c:pt idx="8196">
                  <c:v>3470</c:v>
                </c:pt>
                <c:pt idx="8197">
                  <c:v>3470</c:v>
                </c:pt>
                <c:pt idx="8198">
                  <c:v>3470</c:v>
                </c:pt>
                <c:pt idx="8199">
                  <c:v>3470</c:v>
                </c:pt>
                <c:pt idx="8200">
                  <c:v>3470</c:v>
                </c:pt>
                <c:pt idx="8201">
                  <c:v>3470</c:v>
                </c:pt>
                <c:pt idx="8202">
                  <c:v>3470</c:v>
                </c:pt>
                <c:pt idx="8203">
                  <c:v>3470</c:v>
                </c:pt>
                <c:pt idx="8204">
                  <c:v>3470</c:v>
                </c:pt>
                <c:pt idx="8205">
                  <c:v>3471</c:v>
                </c:pt>
                <c:pt idx="8206">
                  <c:v>3472</c:v>
                </c:pt>
                <c:pt idx="8207">
                  <c:v>3473</c:v>
                </c:pt>
                <c:pt idx="8208">
                  <c:v>3474</c:v>
                </c:pt>
                <c:pt idx="8209">
                  <c:v>3475</c:v>
                </c:pt>
                <c:pt idx="8210">
                  <c:v>3475</c:v>
                </c:pt>
                <c:pt idx="8211">
                  <c:v>3475</c:v>
                </c:pt>
                <c:pt idx="8212">
                  <c:v>3476</c:v>
                </c:pt>
                <c:pt idx="8213">
                  <c:v>3477</c:v>
                </c:pt>
                <c:pt idx="8214">
                  <c:v>3478</c:v>
                </c:pt>
                <c:pt idx="8215">
                  <c:v>3479</c:v>
                </c:pt>
                <c:pt idx="8216">
                  <c:v>3480</c:v>
                </c:pt>
                <c:pt idx="8217">
                  <c:v>3481</c:v>
                </c:pt>
                <c:pt idx="8218">
                  <c:v>3482</c:v>
                </c:pt>
                <c:pt idx="8219">
                  <c:v>3483</c:v>
                </c:pt>
                <c:pt idx="8220">
                  <c:v>3483</c:v>
                </c:pt>
                <c:pt idx="8221">
                  <c:v>3483</c:v>
                </c:pt>
                <c:pt idx="8222">
                  <c:v>3483</c:v>
                </c:pt>
                <c:pt idx="8223">
                  <c:v>3483</c:v>
                </c:pt>
                <c:pt idx="8224">
                  <c:v>3483</c:v>
                </c:pt>
                <c:pt idx="8225">
                  <c:v>3483</c:v>
                </c:pt>
                <c:pt idx="8226">
                  <c:v>3483</c:v>
                </c:pt>
                <c:pt idx="8227">
                  <c:v>3484</c:v>
                </c:pt>
                <c:pt idx="8228">
                  <c:v>3484</c:v>
                </c:pt>
                <c:pt idx="8229">
                  <c:v>3484</c:v>
                </c:pt>
                <c:pt idx="8230">
                  <c:v>3484</c:v>
                </c:pt>
                <c:pt idx="8231">
                  <c:v>3485</c:v>
                </c:pt>
                <c:pt idx="8232">
                  <c:v>3485</c:v>
                </c:pt>
                <c:pt idx="8233">
                  <c:v>3486</c:v>
                </c:pt>
                <c:pt idx="8234">
                  <c:v>3486</c:v>
                </c:pt>
                <c:pt idx="8235">
                  <c:v>3486</c:v>
                </c:pt>
                <c:pt idx="8236">
                  <c:v>3487</c:v>
                </c:pt>
                <c:pt idx="8237">
                  <c:v>3488</c:v>
                </c:pt>
                <c:pt idx="8238">
                  <c:v>3488</c:v>
                </c:pt>
                <c:pt idx="8239">
                  <c:v>3488</c:v>
                </c:pt>
                <c:pt idx="8240">
                  <c:v>3489</c:v>
                </c:pt>
                <c:pt idx="8241">
                  <c:v>3490</c:v>
                </c:pt>
                <c:pt idx="8242">
                  <c:v>3490</c:v>
                </c:pt>
                <c:pt idx="8243">
                  <c:v>3490</c:v>
                </c:pt>
                <c:pt idx="8244">
                  <c:v>3490</c:v>
                </c:pt>
                <c:pt idx="8245">
                  <c:v>3491</c:v>
                </c:pt>
                <c:pt idx="8246">
                  <c:v>3492</c:v>
                </c:pt>
                <c:pt idx="8247">
                  <c:v>3493</c:v>
                </c:pt>
                <c:pt idx="8248">
                  <c:v>3494</c:v>
                </c:pt>
                <c:pt idx="8249">
                  <c:v>3495</c:v>
                </c:pt>
                <c:pt idx="8250">
                  <c:v>3495</c:v>
                </c:pt>
                <c:pt idx="8251">
                  <c:v>3495</c:v>
                </c:pt>
                <c:pt idx="8252">
                  <c:v>3495</c:v>
                </c:pt>
                <c:pt idx="8253">
                  <c:v>3495</c:v>
                </c:pt>
                <c:pt idx="8254">
                  <c:v>3496</c:v>
                </c:pt>
                <c:pt idx="8255">
                  <c:v>3496</c:v>
                </c:pt>
                <c:pt idx="8256">
                  <c:v>3496</c:v>
                </c:pt>
                <c:pt idx="8257">
                  <c:v>3496</c:v>
                </c:pt>
                <c:pt idx="8258">
                  <c:v>3496</c:v>
                </c:pt>
                <c:pt idx="8259">
                  <c:v>3496</c:v>
                </c:pt>
                <c:pt idx="8260">
                  <c:v>3496</c:v>
                </c:pt>
                <c:pt idx="8261">
                  <c:v>3496</c:v>
                </c:pt>
                <c:pt idx="8262">
                  <c:v>3496</c:v>
                </c:pt>
                <c:pt idx="8263">
                  <c:v>3496</c:v>
                </c:pt>
                <c:pt idx="8264">
                  <c:v>3496</c:v>
                </c:pt>
                <c:pt idx="8265">
                  <c:v>3496</c:v>
                </c:pt>
                <c:pt idx="8266">
                  <c:v>3496</c:v>
                </c:pt>
                <c:pt idx="8267">
                  <c:v>3496</c:v>
                </c:pt>
                <c:pt idx="8268">
                  <c:v>3496</c:v>
                </c:pt>
                <c:pt idx="8269">
                  <c:v>3496</c:v>
                </c:pt>
                <c:pt idx="8270">
                  <c:v>3496</c:v>
                </c:pt>
                <c:pt idx="8271">
                  <c:v>3496</c:v>
                </c:pt>
                <c:pt idx="8272">
                  <c:v>3496</c:v>
                </c:pt>
                <c:pt idx="8273">
                  <c:v>3496</c:v>
                </c:pt>
                <c:pt idx="8274">
                  <c:v>3496</c:v>
                </c:pt>
                <c:pt idx="8275">
                  <c:v>3496</c:v>
                </c:pt>
                <c:pt idx="8276">
                  <c:v>3496</c:v>
                </c:pt>
                <c:pt idx="8277">
                  <c:v>3496</c:v>
                </c:pt>
                <c:pt idx="8278">
                  <c:v>3496</c:v>
                </c:pt>
                <c:pt idx="8279">
                  <c:v>3496</c:v>
                </c:pt>
                <c:pt idx="8280">
                  <c:v>3496</c:v>
                </c:pt>
                <c:pt idx="8281">
                  <c:v>3497</c:v>
                </c:pt>
                <c:pt idx="8282">
                  <c:v>3498</c:v>
                </c:pt>
                <c:pt idx="8283">
                  <c:v>3498</c:v>
                </c:pt>
                <c:pt idx="8284">
                  <c:v>3498</c:v>
                </c:pt>
                <c:pt idx="8285">
                  <c:v>3499</c:v>
                </c:pt>
                <c:pt idx="8286">
                  <c:v>3500</c:v>
                </c:pt>
                <c:pt idx="8287">
                  <c:v>3500</c:v>
                </c:pt>
                <c:pt idx="8288">
                  <c:v>3500</c:v>
                </c:pt>
                <c:pt idx="8289">
                  <c:v>3501</c:v>
                </c:pt>
                <c:pt idx="8290">
                  <c:v>3502</c:v>
                </c:pt>
                <c:pt idx="8291">
                  <c:v>3503</c:v>
                </c:pt>
                <c:pt idx="8292">
                  <c:v>3503</c:v>
                </c:pt>
                <c:pt idx="8293">
                  <c:v>3504</c:v>
                </c:pt>
                <c:pt idx="8294">
                  <c:v>3505</c:v>
                </c:pt>
                <c:pt idx="8295">
                  <c:v>3505</c:v>
                </c:pt>
                <c:pt idx="8296">
                  <c:v>3506</c:v>
                </c:pt>
                <c:pt idx="8297">
                  <c:v>3506</c:v>
                </c:pt>
                <c:pt idx="8298">
                  <c:v>3506</c:v>
                </c:pt>
                <c:pt idx="8299">
                  <c:v>3506</c:v>
                </c:pt>
                <c:pt idx="8300">
                  <c:v>3506</c:v>
                </c:pt>
                <c:pt idx="8301">
                  <c:v>3506</c:v>
                </c:pt>
                <c:pt idx="8302">
                  <c:v>3507</c:v>
                </c:pt>
                <c:pt idx="8303">
                  <c:v>3507</c:v>
                </c:pt>
                <c:pt idx="8304">
                  <c:v>3507</c:v>
                </c:pt>
                <c:pt idx="8305">
                  <c:v>3507</c:v>
                </c:pt>
                <c:pt idx="8306">
                  <c:v>3507</c:v>
                </c:pt>
                <c:pt idx="8307">
                  <c:v>3507</c:v>
                </c:pt>
                <c:pt idx="8308">
                  <c:v>3507</c:v>
                </c:pt>
                <c:pt idx="8309">
                  <c:v>3507</c:v>
                </c:pt>
                <c:pt idx="8310">
                  <c:v>3507</c:v>
                </c:pt>
                <c:pt idx="8311">
                  <c:v>3507</c:v>
                </c:pt>
                <c:pt idx="8312">
                  <c:v>3507</c:v>
                </c:pt>
                <c:pt idx="8313">
                  <c:v>3507</c:v>
                </c:pt>
                <c:pt idx="8314">
                  <c:v>3507</c:v>
                </c:pt>
                <c:pt idx="8315">
                  <c:v>3507</c:v>
                </c:pt>
                <c:pt idx="8316">
                  <c:v>3507</c:v>
                </c:pt>
                <c:pt idx="8317">
                  <c:v>3507</c:v>
                </c:pt>
                <c:pt idx="8318">
                  <c:v>3507</c:v>
                </c:pt>
                <c:pt idx="8319">
                  <c:v>3507</c:v>
                </c:pt>
                <c:pt idx="8320">
                  <c:v>3508</c:v>
                </c:pt>
                <c:pt idx="8321">
                  <c:v>3508</c:v>
                </c:pt>
                <c:pt idx="8322">
                  <c:v>3508</c:v>
                </c:pt>
                <c:pt idx="8323">
                  <c:v>3508</c:v>
                </c:pt>
                <c:pt idx="8324">
                  <c:v>3508</c:v>
                </c:pt>
                <c:pt idx="8325">
                  <c:v>3509</c:v>
                </c:pt>
                <c:pt idx="8326">
                  <c:v>3509</c:v>
                </c:pt>
                <c:pt idx="8327">
                  <c:v>3510</c:v>
                </c:pt>
                <c:pt idx="8328">
                  <c:v>3510</c:v>
                </c:pt>
                <c:pt idx="8329">
                  <c:v>3511</c:v>
                </c:pt>
                <c:pt idx="8330">
                  <c:v>3511</c:v>
                </c:pt>
                <c:pt idx="8331">
                  <c:v>3511</c:v>
                </c:pt>
                <c:pt idx="8332">
                  <c:v>3511</c:v>
                </c:pt>
                <c:pt idx="8333">
                  <c:v>3511</c:v>
                </c:pt>
                <c:pt idx="8334">
                  <c:v>3511</c:v>
                </c:pt>
                <c:pt idx="8335">
                  <c:v>3511</c:v>
                </c:pt>
                <c:pt idx="8336">
                  <c:v>3511</c:v>
                </c:pt>
                <c:pt idx="8337">
                  <c:v>3511</c:v>
                </c:pt>
                <c:pt idx="8338">
                  <c:v>3511</c:v>
                </c:pt>
                <c:pt idx="8339">
                  <c:v>3511</c:v>
                </c:pt>
                <c:pt idx="8340">
                  <c:v>3511</c:v>
                </c:pt>
                <c:pt idx="8341">
                  <c:v>3511</c:v>
                </c:pt>
                <c:pt idx="8342">
                  <c:v>3511</c:v>
                </c:pt>
                <c:pt idx="8343">
                  <c:v>3511</c:v>
                </c:pt>
                <c:pt idx="8344">
                  <c:v>3511</c:v>
                </c:pt>
                <c:pt idx="8345">
                  <c:v>3512</c:v>
                </c:pt>
                <c:pt idx="8346">
                  <c:v>3513</c:v>
                </c:pt>
                <c:pt idx="8347">
                  <c:v>3514</c:v>
                </c:pt>
                <c:pt idx="8348">
                  <c:v>3515</c:v>
                </c:pt>
                <c:pt idx="8349">
                  <c:v>3516</c:v>
                </c:pt>
                <c:pt idx="8350">
                  <c:v>3517</c:v>
                </c:pt>
                <c:pt idx="8351">
                  <c:v>3518</c:v>
                </c:pt>
                <c:pt idx="8352">
                  <c:v>3519</c:v>
                </c:pt>
                <c:pt idx="8353">
                  <c:v>3520</c:v>
                </c:pt>
                <c:pt idx="8354">
                  <c:v>3521</c:v>
                </c:pt>
                <c:pt idx="8355">
                  <c:v>3522</c:v>
                </c:pt>
                <c:pt idx="8356">
                  <c:v>3523</c:v>
                </c:pt>
                <c:pt idx="8357">
                  <c:v>3524</c:v>
                </c:pt>
                <c:pt idx="8358">
                  <c:v>3525</c:v>
                </c:pt>
                <c:pt idx="8359">
                  <c:v>3526</c:v>
                </c:pt>
                <c:pt idx="8360">
                  <c:v>3527</c:v>
                </c:pt>
                <c:pt idx="8361">
                  <c:v>3528</c:v>
                </c:pt>
                <c:pt idx="8362">
                  <c:v>3529</c:v>
                </c:pt>
                <c:pt idx="8363">
                  <c:v>3530</c:v>
                </c:pt>
                <c:pt idx="8364">
                  <c:v>3531</c:v>
                </c:pt>
                <c:pt idx="8365">
                  <c:v>3532</c:v>
                </c:pt>
                <c:pt idx="8366">
                  <c:v>3533</c:v>
                </c:pt>
                <c:pt idx="8367">
                  <c:v>3534</c:v>
                </c:pt>
                <c:pt idx="8368">
                  <c:v>3535</c:v>
                </c:pt>
                <c:pt idx="8369">
                  <c:v>3536</c:v>
                </c:pt>
                <c:pt idx="8370">
                  <c:v>3537</c:v>
                </c:pt>
                <c:pt idx="8371">
                  <c:v>3538</c:v>
                </c:pt>
                <c:pt idx="8372">
                  <c:v>3539</c:v>
                </c:pt>
                <c:pt idx="8373">
                  <c:v>3540</c:v>
                </c:pt>
                <c:pt idx="8374">
                  <c:v>3541</c:v>
                </c:pt>
                <c:pt idx="8375">
                  <c:v>3542</c:v>
                </c:pt>
                <c:pt idx="8376">
                  <c:v>3543</c:v>
                </c:pt>
                <c:pt idx="8377">
                  <c:v>3543</c:v>
                </c:pt>
                <c:pt idx="8378">
                  <c:v>3543</c:v>
                </c:pt>
                <c:pt idx="8379">
                  <c:v>3544</c:v>
                </c:pt>
                <c:pt idx="8380">
                  <c:v>3545</c:v>
                </c:pt>
                <c:pt idx="8381">
                  <c:v>3546</c:v>
                </c:pt>
                <c:pt idx="8382">
                  <c:v>3547</c:v>
                </c:pt>
                <c:pt idx="8383">
                  <c:v>3548</c:v>
                </c:pt>
                <c:pt idx="8384">
                  <c:v>3549</c:v>
                </c:pt>
                <c:pt idx="8385">
                  <c:v>3549</c:v>
                </c:pt>
                <c:pt idx="8386">
                  <c:v>3549</c:v>
                </c:pt>
                <c:pt idx="8387">
                  <c:v>3549</c:v>
                </c:pt>
                <c:pt idx="8388">
                  <c:v>3550</c:v>
                </c:pt>
                <c:pt idx="8389">
                  <c:v>3551</c:v>
                </c:pt>
                <c:pt idx="8390">
                  <c:v>3552</c:v>
                </c:pt>
                <c:pt idx="8391">
                  <c:v>3553</c:v>
                </c:pt>
                <c:pt idx="8392">
                  <c:v>3554</c:v>
                </c:pt>
                <c:pt idx="8393">
                  <c:v>3554</c:v>
                </c:pt>
                <c:pt idx="8394">
                  <c:v>3555</c:v>
                </c:pt>
                <c:pt idx="8395">
                  <c:v>3556</c:v>
                </c:pt>
                <c:pt idx="8396">
                  <c:v>3557</c:v>
                </c:pt>
                <c:pt idx="8397">
                  <c:v>3558</c:v>
                </c:pt>
                <c:pt idx="8398">
                  <c:v>3558</c:v>
                </c:pt>
                <c:pt idx="8399">
                  <c:v>3559</c:v>
                </c:pt>
                <c:pt idx="8400">
                  <c:v>3560</c:v>
                </c:pt>
                <c:pt idx="8401">
                  <c:v>3561</c:v>
                </c:pt>
                <c:pt idx="8402">
                  <c:v>3562</c:v>
                </c:pt>
                <c:pt idx="8403">
                  <c:v>3563</c:v>
                </c:pt>
                <c:pt idx="8404">
                  <c:v>3564</c:v>
                </c:pt>
                <c:pt idx="8405">
                  <c:v>3565</c:v>
                </c:pt>
                <c:pt idx="8406">
                  <c:v>3566</c:v>
                </c:pt>
                <c:pt idx="8407">
                  <c:v>3567</c:v>
                </c:pt>
                <c:pt idx="8408">
                  <c:v>3568</c:v>
                </c:pt>
                <c:pt idx="8409">
                  <c:v>3569</c:v>
                </c:pt>
                <c:pt idx="8410">
                  <c:v>3570</c:v>
                </c:pt>
                <c:pt idx="8411">
                  <c:v>3571</c:v>
                </c:pt>
                <c:pt idx="8412">
                  <c:v>3572</c:v>
                </c:pt>
                <c:pt idx="8413">
                  <c:v>3573</c:v>
                </c:pt>
                <c:pt idx="8414">
                  <c:v>3574</c:v>
                </c:pt>
                <c:pt idx="8415">
                  <c:v>3575</c:v>
                </c:pt>
                <c:pt idx="8416">
                  <c:v>3576</c:v>
                </c:pt>
                <c:pt idx="8417">
                  <c:v>3577</c:v>
                </c:pt>
                <c:pt idx="8418">
                  <c:v>3578</c:v>
                </c:pt>
                <c:pt idx="8419">
                  <c:v>3579</c:v>
                </c:pt>
                <c:pt idx="8420">
                  <c:v>3580</c:v>
                </c:pt>
                <c:pt idx="8421">
                  <c:v>3581</c:v>
                </c:pt>
                <c:pt idx="8422">
                  <c:v>3582</c:v>
                </c:pt>
                <c:pt idx="8423">
                  <c:v>3583</c:v>
                </c:pt>
                <c:pt idx="8424">
                  <c:v>3584</c:v>
                </c:pt>
                <c:pt idx="8425">
                  <c:v>3584</c:v>
                </c:pt>
                <c:pt idx="8426">
                  <c:v>3584</c:v>
                </c:pt>
                <c:pt idx="8427">
                  <c:v>3585</c:v>
                </c:pt>
                <c:pt idx="8428">
                  <c:v>3586</c:v>
                </c:pt>
                <c:pt idx="8429">
                  <c:v>3587</c:v>
                </c:pt>
                <c:pt idx="8430">
                  <c:v>3588</c:v>
                </c:pt>
                <c:pt idx="8431">
                  <c:v>3589</c:v>
                </c:pt>
                <c:pt idx="8432">
                  <c:v>3590</c:v>
                </c:pt>
                <c:pt idx="8433">
                  <c:v>3591</c:v>
                </c:pt>
                <c:pt idx="8434">
                  <c:v>3592</c:v>
                </c:pt>
                <c:pt idx="8435">
                  <c:v>3593</c:v>
                </c:pt>
                <c:pt idx="8436">
                  <c:v>3593</c:v>
                </c:pt>
                <c:pt idx="8437">
                  <c:v>3594</c:v>
                </c:pt>
                <c:pt idx="8438">
                  <c:v>3595</c:v>
                </c:pt>
                <c:pt idx="8439">
                  <c:v>3596</c:v>
                </c:pt>
                <c:pt idx="8440">
                  <c:v>3596</c:v>
                </c:pt>
                <c:pt idx="8441">
                  <c:v>3596</c:v>
                </c:pt>
                <c:pt idx="8442">
                  <c:v>3596</c:v>
                </c:pt>
                <c:pt idx="8443">
                  <c:v>3596</c:v>
                </c:pt>
                <c:pt idx="8444">
                  <c:v>3596</c:v>
                </c:pt>
                <c:pt idx="8445">
                  <c:v>3596</c:v>
                </c:pt>
                <c:pt idx="8446">
                  <c:v>3597</c:v>
                </c:pt>
                <c:pt idx="8447">
                  <c:v>3598</c:v>
                </c:pt>
                <c:pt idx="8448">
                  <c:v>3599</c:v>
                </c:pt>
                <c:pt idx="8449">
                  <c:v>3599</c:v>
                </c:pt>
                <c:pt idx="8450">
                  <c:v>3600</c:v>
                </c:pt>
                <c:pt idx="8451">
                  <c:v>3601</c:v>
                </c:pt>
                <c:pt idx="8452">
                  <c:v>3602</c:v>
                </c:pt>
                <c:pt idx="8453">
                  <c:v>3602</c:v>
                </c:pt>
                <c:pt idx="8454">
                  <c:v>3603</c:v>
                </c:pt>
                <c:pt idx="8455">
                  <c:v>3604</c:v>
                </c:pt>
                <c:pt idx="8456">
                  <c:v>3604</c:v>
                </c:pt>
                <c:pt idx="8457">
                  <c:v>3604</c:v>
                </c:pt>
                <c:pt idx="8458">
                  <c:v>3605</c:v>
                </c:pt>
                <c:pt idx="8459">
                  <c:v>3605</c:v>
                </c:pt>
                <c:pt idx="8460">
                  <c:v>3606</c:v>
                </c:pt>
                <c:pt idx="8461">
                  <c:v>3607</c:v>
                </c:pt>
                <c:pt idx="8462">
                  <c:v>3608</c:v>
                </c:pt>
                <c:pt idx="8463">
                  <c:v>3608</c:v>
                </c:pt>
                <c:pt idx="8464">
                  <c:v>3609</c:v>
                </c:pt>
                <c:pt idx="8465">
                  <c:v>3609</c:v>
                </c:pt>
                <c:pt idx="8466">
                  <c:v>3609</c:v>
                </c:pt>
                <c:pt idx="8467">
                  <c:v>3609</c:v>
                </c:pt>
                <c:pt idx="8468">
                  <c:v>3610</c:v>
                </c:pt>
                <c:pt idx="8469">
                  <c:v>3611</c:v>
                </c:pt>
                <c:pt idx="8470">
                  <c:v>3612</c:v>
                </c:pt>
                <c:pt idx="8471">
                  <c:v>3612</c:v>
                </c:pt>
                <c:pt idx="8472">
                  <c:v>3613</c:v>
                </c:pt>
                <c:pt idx="8473">
                  <c:v>3613</c:v>
                </c:pt>
                <c:pt idx="8474">
                  <c:v>3613</c:v>
                </c:pt>
                <c:pt idx="8475">
                  <c:v>3613</c:v>
                </c:pt>
                <c:pt idx="8476">
                  <c:v>3614</c:v>
                </c:pt>
                <c:pt idx="8477">
                  <c:v>3614</c:v>
                </c:pt>
                <c:pt idx="8478">
                  <c:v>3615</c:v>
                </c:pt>
                <c:pt idx="8479">
                  <c:v>3615</c:v>
                </c:pt>
                <c:pt idx="8480">
                  <c:v>3615</c:v>
                </c:pt>
                <c:pt idx="8481">
                  <c:v>3615</c:v>
                </c:pt>
                <c:pt idx="8482">
                  <c:v>3615</c:v>
                </c:pt>
                <c:pt idx="8483">
                  <c:v>3615</c:v>
                </c:pt>
                <c:pt idx="8484">
                  <c:v>3616</c:v>
                </c:pt>
                <c:pt idx="8485">
                  <c:v>3617</c:v>
                </c:pt>
                <c:pt idx="8486">
                  <c:v>3618</c:v>
                </c:pt>
                <c:pt idx="8487">
                  <c:v>3618</c:v>
                </c:pt>
                <c:pt idx="8488">
                  <c:v>3619</c:v>
                </c:pt>
                <c:pt idx="8489">
                  <c:v>3620</c:v>
                </c:pt>
                <c:pt idx="8490">
                  <c:v>3621</c:v>
                </c:pt>
                <c:pt idx="8491">
                  <c:v>3621</c:v>
                </c:pt>
                <c:pt idx="8492">
                  <c:v>3621</c:v>
                </c:pt>
                <c:pt idx="8493">
                  <c:v>3621</c:v>
                </c:pt>
                <c:pt idx="8494">
                  <c:v>3621</c:v>
                </c:pt>
                <c:pt idx="8495">
                  <c:v>3621</c:v>
                </c:pt>
                <c:pt idx="8496">
                  <c:v>3622</c:v>
                </c:pt>
                <c:pt idx="8497">
                  <c:v>3623</c:v>
                </c:pt>
                <c:pt idx="8498">
                  <c:v>3624</c:v>
                </c:pt>
                <c:pt idx="8499">
                  <c:v>3625</c:v>
                </c:pt>
                <c:pt idx="8500">
                  <c:v>3625</c:v>
                </c:pt>
                <c:pt idx="8501">
                  <c:v>3625</c:v>
                </c:pt>
                <c:pt idx="8502">
                  <c:v>3626</c:v>
                </c:pt>
                <c:pt idx="8503">
                  <c:v>3626</c:v>
                </c:pt>
                <c:pt idx="8504">
                  <c:v>3627</c:v>
                </c:pt>
                <c:pt idx="8505">
                  <c:v>3627</c:v>
                </c:pt>
                <c:pt idx="8506">
                  <c:v>3627</c:v>
                </c:pt>
                <c:pt idx="8507">
                  <c:v>3628</c:v>
                </c:pt>
                <c:pt idx="8508">
                  <c:v>3629</c:v>
                </c:pt>
                <c:pt idx="8509">
                  <c:v>3629</c:v>
                </c:pt>
                <c:pt idx="8510">
                  <c:v>3630</c:v>
                </c:pt>
                <c:pt idx="8511">
                  <c:v>3631</c:v>
                </c:pt>
                <c:pt idx="8512">
                  <c:v>3632</c:v>
                </c:pt>
                <c:pt idx="8513">
                  <c:v>3632</c:v>
                </c:pt>
                <c:pt idx="8514">
                  <c:v>3633</c:v>
                </c:pt>
                <c:pt idx="8515">
                  <c:v>3633</c:v>
                </c:pt>
                <c:pt idx="8516">
                  <c:v>3633</c:v>
                </c:pt>
                <c:pt idx="8517">
                  <c:v>3633</c:v>
                </c:pt>
                <c:pt idx="8518">
                  <c:v>3634</c:v>
                </c:pt>
                <c:pt idx="8519">
                  <c:v>3634</c:v>
                </c:pt>
                <c:pt idx="8520">
                  <c:v>3634</c:v>
                </c:pt>
                <c:pt idx="8521">
                  <c:v>3634</c:v>
                </c:pt>
                <c:pt idx="8522">
                  <c:v>3634</c:v>
                </c:pt>
                <c:pt idx="8523">
                  <c:v>3635</c:v>
                </c:pt>
                <c:pt idx="8524">
                  <c:v>3635</c:v>
                </c:pt>
                <c:pt idx="8525">
                  <c:v>3636</c:v>
                </c:pt>
                <c:pt idx="8526">
                  <c:v>3637</c:v>
                </c:pt>
                <c:pt idx="8527">
                  <c:v>3637</c:v>
                </c:pt>
                <c:pt idx="8528">
                  <c:v>3638</c:v>
                </c:pt>
                <c:pt idx="8529">
                  <c:v>3638</c:v>
                </c:pt>
                <c:pt idx="8530">
                  <c:v>3639</c:v>
                </c:pt>
                <c:pt idx="8531">
                  <c:v>3640</c:v>
                </c:pt>
                <c:pt idx="8532">
                  <c:v>3641</c:v>
                </c:pt>
                <c:pt idx="8533">
                  <c:v>3641</c:v>
                </c:pt>
                <c:pt idx="8534">
                  <c:v>3641</c:v>
                </c:pt>
                <c:pt idx="8535">
                  <c:v>3642</c:v>
                </c:pt>
                <c:pt idx="8536">
                  <c:v>3642</c:v>
                </c:pt>
                <c:pt idx="8537">
                  <c:v>3642</c:v>
                </c:pt>
                <c:pt idx="8538">
                  <c:v>3642</c:v>
                </c:pt>
                <c:pt idx="8539">
                  <c:v>3642</c:v>
                </c:pt>
                <c:pt idx="8540">
                  <c:v>3642</c:v>
                </c:pt>
                <c:pt idx="8541">
                  <c:v>3643</c:v>
                </c:pt>
                <c:pt idx="8542">
                  <c:v>3643</c:v>
                </c:pt>
                <c:pt idx="8543">
                  <c:v>3643</c:v>
                </c:pt>
                <c:pt idx="8544">
                  <c:v>3643</c:v>
                </c:pt>
                <c:pt idx="8545">
                  <c:v>3643</c:v>
                </c:pt>
                <c:pt idx="8546">
                  <c:v>3643</c:v>
                </c:pt>
                <c:pt idx="8547">
                  <c:v>3644</c:v>
                </c:pt>
                <c:pt idx="8548">
                  <c:v>3645</c:v>
                </c:pt>
                <c:pt idx="8549">
                  <c:v>3645</c:v>
                </c:pt>
                <c:pt idx="8550">
                  <c:v>3645</c:v>
                </c:pt>
                <c:pt idx="8551">
                  <c:v>3645</c:v>
                </c:pt>
                <c:pt idx="8552">
                  <c:v>3645</c:v>
                </c:pt>
                <c:pt idx="8553">
                  <c:v>3645</c:v>
                </c:pt>
                <c:pt idx="8554">
                  <c:v>3645</c:v>
                </c:pt>
                <c:pt idx="8555">
                  <c:v>3645</c:v>
                </c:pt>
                <c:pt idx="8556">
                  <c:v>3645</c:v>
                </c:pt>
                <c:pt idx="8557">
                  <c:v>3645</c:v>
                </c:pt>
                <c:pt idx="8558">
                  <c:v>3645</c:v>
                </c:pt>
                <c:pt idx="8559">
                  <c:v>3645</c:v>
                </c:pt>
                <c:pt idx="8560">
                  <c:v>3645</c:v>
                </c:pt>
                <c:pt idx="8561">
                  <c:v>3645</c:v>
                </c:pt>
                <c:pt idx="8562">
                  <c:v>3646</c:v>
                </c:pt>
                <c:pt idx="8563">
                  <c:v>3646</c:v>
                </c:pt>
                <c:pt idx="8564">
                  <c:v>3646</c:v>
                </c:pt>
                <c:pt idx="8565">
                  <c:v>3646</c:v>
                </c:pt>
                <c:pt idx="8566">
                  <c:v>3646</c:v>
                </c:pt>
                <c:pt idx="8567">
                  <c:v>3646</c:v>
                </c:pt>
                <c:pt idx="8568">
                  <c:v>3646</c:v>
                </c:pt>
                <c:pt idx="8569">
                  <c:v>3646</c:v>
                </c:pt>
                <c:pt idx="8570">
                  <c:v>3646</c:v>
                </c:pt>
                <c:pt idx="8571">
                  <c:v>3646</c:v>
                </c:pt>
                <c:pt idx="8572">
                  <c:v>3647</c:v>
                </c:pt>
                <c:pt idx="8573">
                  <c:v>3647</c:v>
                </c:pt>
                <c:pt idx="8574">
                  <c:v>3647</c:v>
                </c:pt>
                <c:pt idx="8575">
                  <c:v>3647</c:v>
                </c:pt>
                <c:pt idx="8576">
                  <c:v>3648</c:v>
                </c:pt>
                <c:pt idx="8577">
                  <c:v>3649</c:v>
                </c:pt>
                <c:pt idx="8578">
                  <c:v>3649</c:v>
                </c:pt>
                <c:pt idx="8579">
                  <c:v>3650</c:v>
                </c:pt>
                <c:pt idx="8580">
                  <c:v>3650</c:v>
                </c:pt>
                <c:pt idx="8581">
                  <c:v>3650</c:v>
                </c:pt>
                <c:pt idx="8582">
                  <c:v>3651</c:v>
                </c:pt>
                <c:pt idx="8583">
                  <c:v>3651</c:v>
                </c:pt>
                <c:pt idx="8584">
                  <c:v>3651</c:v>
                </c:pt>
                <c:pt idx="8585">
                  <c:v>3651</c:v>
                </c:pt>
                <c:pt idx="8586">
                  <c:v>3651</c:v>
                </c:pt>
                <c:pt idx="8587">
                  <c:v>3651</c:v>
                </c:pt>
                <c:pt idx="8588">
                  <c:v>3651</c:v>
                </c:pt>
                <c:pt idx="8589">
                  <c:v>3651</c:v>
                </c:pt>
                <c:pt idx="8590">
                  <c:v>3651</c:v>
                </c:pt>
                <c:pt idx="8591">
                  <c:v>3651</c:v>
                </c:pt>
                <c:pt idx="8592">
                  <c:v>3651</c:v>
                </c:pt>
                <c:pt idx="8593">
                  <c:v>3651</c:v>
                </c:pt>
                <c:pt idx="8594">
                  <c:v>3651</c:v>
                </c:pt>
                <c:pt idx="8595">
                  <c:v>3651</c:v>
                </c:pt>
                <c:pt idx="8596">
                  <c:v>3651</c:v>
                </c:pt>
                <c:pt idx="8597">
                  <c:v>3652</c:v>
                </c:pt>
                <c:pt idx="8598">
                  <c:v>3653</c:v>
                </c:pt>
                <c:pt idx="8599">
                  <c:v>3653</c:v>
                </c:pt>
                <c:pt idx="8600">
                  <c:v>3653</c:v>
                </c:pt>
                <c:pt idx="8601">
                  <c:v>3654</c:v>
                </c:pt>
                <c:pt idx="8602">
                  <c:v>3654</c:v>
                </c:pt>
                <c:pt idx="8603">
                  <c:v>3654</c:v>
                </c:pt>
                <c:pt idx="8604">
                  <c:v>3654</c:v>
                </c:pt>
                <c:pt idx="8605">
                  <c:v>3654</c:v>
                </c:pt>
                <c:pt idx="8606">
                  <c:v>3654</c:v>
                </c:pt>
                <c:pt idx="8607">
                  <c:v>3654</c:v>
                </c:pt>
                <c:pt idx="8608">
                  <c:v>3654</c:v>
                </c:pt>
                <c:pt idx="8609">
                  <c:v>3654</c:v>
                </c:pt>
                <c:pt idx="8610">
                  <c:v>3654</c:v>
                </c:pt>
                <c:pt idx="8611">
                  <c:v>3654</c:v>
                </c:pt>
                <c:pt idx="8612">
                  <c:v>3654</c:v>
                </c:pt>
                <c:pt idx="8613">
                  <c:v>3655</c:v>
                </c:pt>
                <c:pt idx="8614">
                  <c:v>3655</c:v>
                </c:pt>
                <c:pt idx="8615">
                  <c:v>3655</c:v>
                </c:pt>
                <c:pt idx="8616">
                  <c:v>3655</c:v>
                </c:pt>
                <c:pt idx="8617">
                  <c:v>3655</c:v>
                </c:pt>
                <c:pt idx="8618">
                  <c:v>3656</c:v>
                </c:pt>
                <c:pt idx="8619">
                  <c:v>3656</c:v>
                </c:pt>
                <c:pt idx="8620">
                  <c:v>3656</c:v>
                </c:pt>
                <c:pt idx="8621">
                  <c:v>3656</c:v>
                </c:pt>
                <c:pt idx="8622">
                  <c:v>3656</c:v>
                </c:pt>
                <c:pt idx="8623">
                  <c:v>3656</c:v>
                </c:pt>
                <c:pt idx="8624">
                  <c:v>3656</c:v>
                </c:pt>
                <c:pt idx="8625">
                  <c:v>3657</c:v>
                </c:pt>
                <c:pt idx="8626">
                  <c:v>3657</c:v>
                </c:pt>
                <c:pt idx="8627">
                  <c:v>3657</c:v>
                </c:pt>
                <c:pt idx="8628">
                  <c:v>3657</c:v>
                </c:pt>
                <c:pt idx="8629">
                  <c:v>3657</c:v>
                </c:pt>
                <c:pt idx="8630">
                  <c:v>3658</c:v>
                </c:pt>
                <c:pt idx="8631">
                  <c:v>3658</c:v>
                </c:pt>
                <c:pt idx="8632">
                  <c:v>3658</c:v>
                </c:pt>
                <c:pt idx="8633">
                  <c:v>3658</c:v>
                </c:pt>
                <c:pt idx="8634">
                  <c:v>3659</c:v>
                </c:pt>
                <c:pt idx="8635">
                  <c:v>3659</c:v>
                </c:pt>
                <c:pt idx="8636">
                  <c:v>3659</c:v>
                </c:pt>
                <c:pt idx="8637">
                  <c:v>3659</c:v>
                </c:pt>
                <c:pt idx="8638">
                  <c:v>3659</c:v>
                </c:pt>
                <c:pt idx="8639">
                  <c:v>3659</c:v>
                </c:pt>
                <c:pt idx="8640">
                  <c:v>3659</c:v>
                </c:pt>
                <c:pt idx="8641">
                  <c:v>3660</c:v>
                </c:pt>
                <c:pt idx="8642">
                  <c:v>3661</c:v>
                </c:pt>
                <c:pt idx="8643">
                  <c:v>3661</c:v>
                </c:pt>
                <c:pt idx="8644">
                  <c:v>3662</c:v>
                </c:pt>
                <c:pt idx="8645">
                  <c:v>3663</c:v>
                </c:pt>
                <c:pt idx="8646">
                  <c:v>3663</c:v>
                </c:pt>
                <c:pt idx="8647">
                  <c:v>3663</c:v>
                </c:pt>
                <c:pt idx="8648">
                  <c:v>3663</c:v>
                </c:pt>
                <c:pt idx="8649">
                  <c:v>3663</c:v>
                </c:pt>
                <c:pt idx="8650">
                  <c:v>3664</c:v>
                </c:pt>
                <c:pt idx="8651">
                  <c:v>3665</c:v>
                </c:pt>
                <c:pt idx="8652">
                  <c:v>3666</c:v>
                </c:pt>
                <c:pt idx="8653">
                  <c:v>3666</c:v>
                </c:pt>
                <c:pt idx="8654">
                  <c:v>3666</c:v>
                </c:pt>
                <c:pt idx="8655">
                  <c:v>3666</c:v>
                </c:pt>
                <c:pt idx="8656">
                  <c:v>3667</c:v>
                </c:pt>
                <c:pt idx="8657">
                  <c:v>3668</c:v>
                </c:pt>
                <c:pt idx="8658">
                  <c:v>3668</c:v>
                </c:pt>
                <c:pt idx="8659">
                  <c:v>3669</c:v>
                </c:pt>
                <c:pt idx="8660">
                  <c:v>3669</c:v>
                </c:pt>
                <c:pt idx="8661">
                  <c:v>3670</c:v>
                </c:pt>
                <c:pt idx="8662">
                  <c:v>3670</c:v>
                </c:pt>
                <c:pt idx="8663">
                  <c:v>3671</c:v>
                </c:pt>
                <c:pt idx="8664">
                  <c:v>3672</c:v>
                </c:pt>
                <c:pt idx="8665">
                  <c:v>3673</c:v>
                </c:pt>
                <c:pt idx="8666">
                  <c:v>3674</c:v>
                </c:pt>
                <c:pt idx="8667">
                  <c:v>3675</c:v>
                </c:pt>
                <c:pt idx="8668">
                  <c:v>3675</c:v>
                </c:pt>
                <c:pt idx="8669">
                  <c:v>3676</c:v>
                </c:pt>
                <c:pt idx="8670">
                  <c:v>3677</c:v>
                </c:pt>
                <c:pt idx="8671">
                  <c:v>3678</c:v>
                </c:pt>
                <c:pt idx="8672">
                  <c:v>3679</c:v>
                </c:pt>
                <c:pt idx="8673">
                  <c:v>3680</c:v>
                </c:pt>
                <c:pt idx="8674">
                  <c:v>3681</c:v>
                </c:pt>
                <c:pt idx="8675">
                  <c:v>3682</c:v>
                </c:pt>
                <c:pt idx="8676">
                  <c:v>3683</c:v>
                </c:pt>
                <c:pt idx="8677">
                  <c:v>3684</c:v>
                </c:pt>
                <c:pt idx="8678">
                  <c:v>3684</c:v>
                </c:pt>
                <c:pt idx="8679">
                  <c:v>3685</c:v>
                </c:pt>
                <c:pt idx="8680">
                  <c:v>3685</c:v>
                </c:pt>
                <c:pt idx="8681">
                  <c:v>3685</c:v>
                </c:pt>
                <c:pt idx="8682">
                  <c:v>3685</c:v>
                </c:pt>
                <c:pt idx="8683">
                  <c:v>3685</c:v>
                </c:pt>
                <c:pt idx="8684">
                  <c:v>3685</c:v>
                </c:pt>
                <c:pt idx="8685">
                  <c:v>3685</c:v>
                </c:pt>
                <c:pt idx="8686">
                  <c:v>3685</c:v>
                </c:pt>
                <c:pt idx="8687">
                  <c:v>3685</c:v>
                </c:pt>
                <c:pt idx="8688">
                  <c:v>3686</c:v>
                </c:pt>
                <c:pt idx="8689">
                  <c:v>3687</c:v>
                </c:pt>
                <c:pt idx="8690">
                  <c:v>3688</c:v>
                </c:pt>
                <c:pt idx="8691">
                  <c:v>3689</c:v>
                </c:pt>
                <c:pt idx="8692">
                  <c:v>3690</c:v>
                </c:pt>
                <c:pt idx="8693">
                  <c:v>3691</c:v>
                </c:pt>
                <c:pt idx="8694">
                  <c:v>3691</c:v>
                </c:pt>
                <c:pt idx="8695">
                  <c:v>3691</c:v>
                </c:pt>
                <c:pt idx="8696">
                  <c:v>3692</c:v>
                </c:pt>
                <c:pt idx="8697">
                  <c:v>3693</c:v>
                </c:pt>
                <c:pt idx="8698">
                  <c:v>3693</c:v>
                </c:pt>
                <c:pt idx="8699">
                  <c:v>3693</c:v>
                </c:pt>
                <c:pt idx="8700">
                  <c:v>3693</c:v>
                </c:pt>
                <c:pt idx="8701">
                  <c:v>3693</c:v>
                </c:pt>
                <c:pt idx="8702">
                  <c:v>3693</c:v>
                </c:pt>
                <c:pt idx="8703">
                  <c:v>3693</c:v>
                </c:pt>
                <c:pt idx="8704">
                  <c:v>3694</c:v>
                </c:pt>
                <c:pt idx="8705">
                  <c:v>3694</c:v>
                </c:pt>
                <c:pt idx="8706">
                  <c:v>3694</c:v>
                </c:pt>
                <c:pt idx="8707">
                  <c:v>3694</c:v>
                </c:pt>
                <c:pt idx="8708">
                  <c:v>3694</c:v>
                </c:pt>
                <c:pt idx="8709">
                  <c:v>3694</c:v>
                </c:pt>
                <c:pt idx="8710">
                  <c:v>3694</c:v>
                </c:pt>
                <c:pt idx="8711">
                  <c:v>3694</c:v>
                </c:pt>
                <c:pt idx="8712">
                  <c:v>3694</c:v>
                </c:pt>
                <c:pt idx="8713">
                  <c:v>3694</c:v>
                </c:pt>
                <c:pt idx="8714">
                  <c:v>3694</c:v>
                </c:pt>
                <c:pt idx="8715">
                  <c:v>3694</c:v>
                </c:pt>
                <c:pt idx="8716">
                  <c:v>3694</c:v>
                </c:pt>
                <c:pt idx="8717">
                  <c:v>3694</c:v>
                </c:pt>
                <c:pt idx="8718">
                  <c:v>3694</c:v>
                </c:pt>
                <c:pt idx="8719">
                  <c:v>3695</c:v>
                </c:pt>
                <c:pt idx="8720">
                  <c:v>3696</c:v>
                </c:pt>
                <c:pt idx="8721">
                  <c:v>3696</c:v>
                </c:pt>
                <c:pt idx="8722">
                  <c:v>3696</c:v>
                </c:pt>
                <c:pt idx="8723">
                  <c:v>3696</c:v>
                </c:pt>
                <c:pt idx="8724">
                  <c:v>3696</c:v>
                </c:pt>
                <c:pt idx="8725">
                  <c:v>3696</c:v>
                </c:pt>
                <c:pt idx="8726">
                  <c:v>3696</c:v>
                </c:pt>
                <c:pt idx="8727">
                  <c:v>3696</c:v>
                </c:pt>
                <c:pt idx="8728">
                  <c:v>3696</c:v>
                </c:pt>
                <c:pt idx="8729">
                  <c:v>3696</c:v>
                </c:pt>
                <c:pt idx="8730">
                  <c:v>3696</c:v>
                </c:pt>
                <c:pt idx="8731">
                  <c:v>3697</c:v>
                </c:pt>
                <c:pt idx="8732">
                  <c:v>3698</c:v>
                </c:pt>
                <c:pt idx="8733">
                  <c:v>3699</c:v>
                </c:pt>
                <c:pt idx="8734">
                  <c:v>3699</c:v>
                </c:pt>
                <c:pt idx="8735">
                  <c:v>3699</c:v>
                </c:pt>
                <c:pt idx="8736">
                  <c:v>3699</c:v>
                </c:pt>
                <c:pt idx="8737">
                  <c:v>3699</c:v>
                </c:pt>
                <c:pt idx="8738">
                  <c:v>3699</c:v>
                </c:pt>
                <c:pt idx="8739">
                  <c:v>3700</c:v>
                </c:pt>
                <c:pt idx="8740">
                  <c:v>3701</c:v>
                </c:pt>
                <c:pt idx="8741">
                  <c:v>3702</c:v>
                </c:pt>
                <c:pt idx="8742">
                  <c:v>3703</c:v>
                </c:pt>
                <c:pt idx="8743">
                  <c:v>3703</c:v>
                </c:pt>
                <c:pt idx="8744">
                  <c:v>3703</c:v>
                </c:pt>
                <c:pt idx="8745">
                  <c:v>3704</c:v>
                </c:pt>
                <c:pt idx="8746">
                  <c:v>3705</c:v>
                </c:pt>
                <c:pt idx="8747">
                  <c:v>3706</c:v>
                </c:pt>
                <c:pt idx="8748">
                  <c:v>3707</c:v>
                </c:pt>
                <c:pt idx="8749">
                  <c:v>3708</c:v>
                </c:pt>
                <c:pt idx="8750">
                  <c:v>3709</c:v>
                </c:pt>
                <c:pt idx="8751">
                  <c:v>3710</c:v>
                </c:pt>
                <c:pt idx="8752">
                  <c:v>3711</c:v>
                </c:pt>
                <c:pt idx="8753">
                  <c:v>3712</c:v>
                </c:pt>
                <c:pt idx="8754">
                  <c:v>3713</c:v>
                </c:pt>
                <c:pt idx="8755">
                  <c:v>3714</c:v>
                </c:pt>
                <c:pt idx="8756">
                  <c:v>3715</c:v>
                </c:pt>
                <c:pt idx="8757">
                  <c:v>3716</c:v>
                </c:pt>
                <c:pt idx="8758">
                  <c:v>3717</c:v>
                </c:pt>
                <c:pt idx="8759">
                  <c:v>3718</c:v>
                </c:pt>
                <c:pt idx="8760">
                  <c:v>3719</c:v>
                </c:pt>
                <c:pt idx="8761">
                  <c:v>3720</c:v>
                </c:pt>
                <c:pt idx="8762">
                  <c:v>3721</c:v>
                </c:pt>
                <c:pt idx="8763">
                  <c:v>3722</c:v>
                </c:pt>
                <c:pt idx="8764">
                  <c:v>3723</c:v>
                </c:pt>
                <c:pt idx="8765">
                  <c:v>3724</c:v>
                </c:pt>
                <c:pt idx="8766">
                  <c:v>3725</c:v>
                </c:pt>
                <c:pt idx="8767">
                  <c:v>3726</c:v>
                </c:pt>
                <c:pt idx="8768">
                  <c:v>3727</c:v>
                </c:pt>
                <c:pt idx="8769">
                  <c:v>3728</c:v>
                </c:pt>
                <c:pt idx="8770">
                  <c:v>3728</c:v>
                </c:pt>
                <c:pt idx="8771">
                  <c:v>3728</c:v>
                </c:pt>
                <c:pt idx="8772">
                  <c:v>3729</c:v>
                </c:pt>
                <c:pt idx="8773">
                  <c:v>3730</c:v>
                </c:pt>
                <c:pt idx="8774">
                  <c:v>3731</c:v>
                </c:pt>
                <c:pt idx="8775">
                  <c:v>3732</c:v>
                </c:pt>
                <c:pt idx="8776">
                  <c:v>3733</c:v>
                </c:pt>
                <c:pt idx="8777">
                  <c:v>3734</c:v>
                </c:pt>
                <c:pt idx="8778">
                  <c:v>3735</c:v>
                </c:pt>
                <c:pt idx="8779">
                  <c:v>3736</c:v>
                </c:pt>
                <c:pt idx="8780">
                  <c:v>3737</c:v>
                </c:pt>
                <c:pt idx="8781">
                  <c:v>3738</c:v>
                </c:pt>
                <c:pt idx="8782">
                  <c:v>3739</c:v>
                </c:pt>
                <c:pt idx="8783">
                  <c:v>3740</c:v>
                </c:pt>
                <c:pt idx="8784">
                  <c:v>3741</c:v>
                </c:pt>
                <c:pt idx="8785">
                  <c:v>3742</c:v>
                </c:pt>
                <c:pt idx="8786">
                  <c:v>3743</c:v>
                </c:pt>
                <c:pt idx="8787">
                  <c:v>3744</c:v>
                </c:pt>
                <c:pt idx="8788">
                  <c:v>3745</c:v>
                </c:pt>
                <c:pt idx="8789">
                  <c:v>3746</c:v>
                </c:pt>
                <c:pt idx="8790">
                  <c:v>3747</c:v>
                </c:pt>
                <c:pt idx="8791">
                  <c:v>3747</c:v>
                </c:pt>
                <c:pt idx="8792">
                  <c:v>3747</c:v>
                </c:pt>
                <c:pt idx="8793">
                  <c:v>3748</c:v>
                </c:pt>
                <c:pt idx="8794">
                  <c:v>3749</c:v>
                </c:pt>
                <c:pt idx="8795">
                  <c:v>3750</c:v>
                </c:pt>
                <c:pt idx="8796">
                  <c:v>3751</c:v>
                </c:pt>
                <c:pt idx="8797">
                  <c:v>3751</c:v>
                </c:pt>
                <c:pt idx="8798">
                  <c:v>3752</c:v>
                </c:pt>
                <c:pt idx="8799">
                  <c:v>3753</c:v>
                </c:pt>
                <c:pt idx="8800">
                  <c:v>3753</c:v>
                </c:pt>
                <c:pt idx="8801">
                  <c:v>3754</c:v>
                </c:pt>
                <c:pt idx="8802">
                  <c:v>3755</c:v>
                </c:pt>
                <c:pt idx="8803">
                  <c:v>3756</c:v>
                </c:pt>
                <c:pt idx="8804">
                  <c:v>3757</c:v>
                </c:pt>
                <c:pt idx="8805">
                  <c:v>3757</c:v>
                </c:pt>
                <c:pt idx="8806">
                  <c:v>3757</c:v>
                </c:pt>
                <c:pt idx="8807">
                  <c:v>3758</c:v>
                </c:pt>
                <c:pt idx="8808">
                  <c:v>3758</c:v>
                </c:pt>
                <c:pt idx="8809">
                  <c:v>3758</c:v>
                </c:pt>
                <c:pt idx="8810">
                  <c:v>3758</c:v>
                </c:pt>
                <c:pt idx="8811">
                  <c:v>3759</c:v>
                </c:pt>
                <c:pt idx="8812">
                  <c:v>3760</c:v>
                </c:pt>
                <c:pt idx="8813">
                  <c:v>3761</c:v>
                </c:pt>
                <c:pt idx="8814">
                  <c:v>3762</c:v>
                </c:pt>
                <c:pt idx="8815">
                  <c:v>3762</c:v>
                </c:pt>
                <c:pt idx="8816">
                  <c:v>3763</c:v>
                </c:pt>
                <c:pt idx="8817">
                  <c:v>3764</c:v>
                </c:pt>
                <c:pt idx="8818">
                  <c:v>3765</c:v>
                </c:pt>
                <c:pt idx="8819">
                  <c:v>3766</c:v>
                </c:pt>
                <c:pt idx="8820">
                  <c:v>3767</c:v>
                </c:pt>
                <c:pt idx="8821">
                  <c:v>3768</c:v>
                </c:pt>
                <c:pt idx="8822">
                  <c:v>3769</c:v>
                </c:pt>
                <c:pt idx="8823">
                  <c:v>3770</c:v>
                </c:pt>
                <c:pt idx="8824">
                  <c:v>3771</c:v>
                </c:pt>
                <c:pt idx="8825">
                  <c:v>3772</c:v>
                </c:pt>
                <c:pt idx="8826">
                  <c:v>3773</c:v>
                </c:pt>
                <c:pt idx="8827">
                  <c:v>3774</c:v>
                </c:pt>
                <c:pt idx="8828">
                  <c:v>3775</c:v>
                </c:pt>
                <c:pt idx="8829">
                  <c:v>3776</c:v>
                </c:pt>
                <c:pt idx="8830">
                  <c:v>3777</c:v>
                </c:pt>
                <c:pt idx="8831">
                  <c:v>3778</c:v>
                </c:pt>
                <c:pt idx="8832">
                  <c:v>3779</c:v>
                </c:pt>
                <c:pt idx="8833">
                  <c:v>3779</c:v>
                </c:pt>
                <c:pt idx="8834">
                  <c:v>3779</c:v>
                </c:pt>
                <c:pt idx="8835">
                  <c:v>3779</c:v>
                </c:pt>
                <c:pt idx="8836">
                  <c:v>3780</c:v>
                </c:pt>
                <c:pt idx="8837">
                  <c:v>3780</c:v>
                </c:pt>
                <c:pt idx="8838">
                  <c:v>3781</c:v>
                </c:pt>
                <c:pt idx="8839">
                  <c:v>3781</c:v>
                </c:pt>
                <c:pt idx="8840">
                  <c:v>3781</c:v>
                </c:pt>
                <c:pt idx="8841">
                  <c:v>3781</c:v>
                </c:pt>
                <c:pt idx="8842">
                  <c:v>3781</c:v>
                </c:pt>
                <c:pt idx="8843">
                  <c:v>3781</c:v>
                </c:pt>
                <c:pt idx="8844">
                  <c:v>3781</c:v>
                </c:pt>
                <c:pt idx="8845">
                  <c:v>3782</c:v>
                </c:pt>
                <c:pt idx="8846">
                  <c:v>3782</c:v>
                </c:pt>
                <c:pt idx="8847">
                  <c:v>3782</c:v>
                </c:pt>
                <c:pt idx="8848">
                  <c:v>3783</c:v>
                </c:pt>
                <c:pt idx="8849">
                  <c:v>3784</c:v>
                </c:pt>
                <c:pt idx="8850">
                  <c:v>3785</c:v>
                </c:pt>
                <c:pt idx="8851">
                  <c:v>3786</c:v>
                </c:pt>
                <c:pt idx="8852">
                  <c:v>3787</c:v>
                </c:pt>
                <c:pt idx="8853">
                  <c:v>3788</c:v>
                </c:pt>
                <c:pt idx="8854">
                  <c:v>3789</c:v>
                </c:pt>
                <c:pt idx="8855">
                  <c:v>3790</c:v>
                </c:pt>
                <c:pt idx="8856">
                  <c:v>3790</c:v>
                </c:pt>
                <c:pt idx="8857">
                  <c:v>3790</c:v>
                </c:pt>
                <c:pt idx="8858">
                  <c:v>3790</c:v>
                </c:pt>
                <c:pt idx="8859">
                  <c:v>3790</c:v>
                </c:pt>
                <c:pt idx="8860">
                  <c:v>3791</c:v>
                </c:pt>
                <c:pt idx="8861">
                  <c:v>3791</c:v>
                </c:pt>
                <c:pt idx="8862">
                  <c:v>3791</c:v>
                </c:pt>
                <c:pt idx="8863">
                  <c:v>3791</c:v>
                </c:pt>
                <c:pt idx="8864">
                  <c:v>3792</c:v>
                </c:pt>
                <c:pt idx="8865">
                  <c:v>3793</c:v>
                </c:pt>
                <c:pt idx="8866">
                  <c:v>3793</c:v>
                </c:pt>
                <c:pt idx="8867">
                  <c:v>3793</c:v>
                </c:pt>
                <c:pt idx="8868">
                  <c:v>3793</c:v>
                </c:pt>
                <c:pt idx="8869">
                  <c:v>3793</c:v>
                </c:pt>
                <c:pt idx="8870">
                  <c:v>3793</c:v>
                </c:pt>
                <c:pt idx="8871">
                  <c:v>3793</c:v>
                </c:pt>
                <c:pt idx="8872">
                  <c:v>3793</c:v>
                </c:pt>
                <c:pt idx="8873">
                  <c:v>3793</c:v>
                </c:pt>
                <c:pt idx="8874">
                  <c:v>3793</c:v>
                </c:pt>
                <c:pt idx="8875">
                  <c:v>3793</c:v>
                </c:pt>
                <c:pt idx="8876">
                  <c:v>3793</c:v>
                </c:pt>
                <c:pt idx="8877">
                  <c:v>3794</c:v>
                </c:pt>
                <c:pt idx="8878">
                  <c:v>3795</c:v>
                </c:pt>
                <c:pt idx="8879">
                  <c:v>3795</c:v>
                </c:pt>
                <c:pt idx="8880">
                  <c:v>3795</c:v>
                </c:pt>
                <c:pt idx="8881">
                  <c:v>3796</c:v>
                </c:pt>
                <c:pt idx="8882">
                  <c:v>3796</c:v>
                </c:pt>
                <c:pt idx="8883">
                  <c:v>3796</c:v>
                </c:pt>
                <c:pt idx="8884">
                  <c:v>3797</c:v>
                </c:pt>
                <c:pt idx="8885">
                  <c:v>3797</c:v>
                </c:pt>
                <c:pt idx="8886">
                  <c:v>3798</c:v>
                </c:pt>
                <c:pt idx="8887">
                  <c:v>3798</c:v>
                </c:pt>
                <c:pt idx="8888">
                  <c:v>3798</c:v>
                </c:pt>
                <c:pt idx="8889">
                  <c:v>3798</c:v>
                </c:pt>
                <c:pt idx="8890">
                  <c:v>3798</c:v>
                </c:pt>
                <c:pt idx="8891">
                  <c:v>3798</c:v>
                </c:pt>
                <c:pt idx="8892">
                  <c:v>3798</c:v>
                </c:pt>
                <c:pt idx="8893">
                  <c:v>3798</c:v>
                </c:pt>
                <c:pt idx="8894">
                  <c:v>3798</c:v>
                </c:pt>
                <c:pt idx="8895">
                  <c:v>3798</c:v>
                </c:pt>
                <c:pt idx="8896">
                  <c:v>3798</c:v>
                </c:pt>
                <c:pt idx="8897">
                  <c:v>3798</c:v>
                </c:pt>
                <c:pt idx="8898">
                  <c:v>3798</c:v>
                </c:pt>
                <c:pt idx="8899">
                  <c:v>3798</c:v>
                </c:pt>
                <c:pt idx="8900">
                  <c:v>3798</c:v>
                </c:pt>
                <c:pt idx="8901">
                  <c:v>3798</c:v>
                </c:pt>
                <c:pt idx="8902">
                  <c:v>3798</c:v>
                </c:pt>
                <c:pt idx="8903">
                  <c:v>3798</c:v>
                </c:pt>
                <c:pt idx="8904">
                  <c:v>3798</c:v>
                </c:pt>
                <c:pt idx="8905">
                  <c:v>3798</c:v>
                </c:pt>
                <c:pt idx="8906">
                  <c:v>3799</c:v>
                </c:pt>
                <c:pt idx="8907">
                  <c:v>3800</c:v>
                </c:pt>
                <c:pt idx="8908">
                  <c:v>3801</c:v>
                </c:pt>
                <c:pt idx="8909">
                  <c:v>3802</c:v>
                </c:pt>
                <c:pt idx="8910">
                  <c:v>3802</c:v>
                </c:pt>
                <c:pt idx="8911">
                  <c:v>3802</c:v>
                </c:pt>
                <c:pt idx="8912">
                  <c:v>3802</c:v>
                </c:pt>
                <c:pt idx="8913">
                  <c:v>3802</c:v>
                </c:pt>
                <c:pt idx="8914">
                  <c:v>3802</c:v>
                </c:pt>
                <c:pt idx="8915">
                  <c:v>3802</c:v>
                </c:pt>
                <c:pt idx="8916">
                  <c:v>3802</c:v>
                </c:pt>
                <c:pt idx="8917">
                  <c:v>3802</c:v>
                </c:pt>
                <c:pt idx="8918">
                  <c:v>3803</c:v>
                </c:pt>
                <c:pt idx="8919">
                  <c:v>3804</c:v>
                </c:pt>
                <c:pt idx="8920">
                  <c:v>3804</c:v>
                </c:pt>
                <c:pt idx="8921">
                  <c:v>3804</c:v>
                </c:pt>
                <c:pt idx="8922">
                  <c:v>3804</c:v>
                </c:pt>
                <c:pt idx="8923">
                  <c:v>3804</c:v>
                </c:pt>
                <c:pt idx="8924">
                  <c:v>3804</c:v>
                </c:pt>
                <c:pt idx="8925">
                  <c:v>3804</c:v>
                </c:pt>
                <c:pt idx="8926">
                  <c:v>3805</c:v>
                </c:pt>
                <c:pt idx="8927">
                  <c:v>3805</c:v>
                </c:pt>
                <c:pt idx="8928">
                  <c:v>3805</c:v>
                </c:pt>
                <c:pt idx="8929">
                  <c:v>3805</c:v>
                </c:pt>
                <c:pt idx="8930">
                  <c:v>3805</c:v>
                </c:pt>
                <c:pt idx="8931">
                  <c:v>3805</c:v>
                </c:pt>
                <c:pt idx="8932">
                  <c:v>3805</c:v>
                </c:pt>
                <c:pt idx="8933">
                  <c:v>3806</c:v>
                </c:pt>
                <c:pt idx="8934">
                  <c:v>3806</c:v>
                </c:pt>
                <c:pt idx="8935">
                  <c:v>3806</c:v>
                </c:pt>
                <c:pt idx="8936">
                  <c:v>3807</c:v>
                </c:pt>
                <c:pt idx="8937">
                  <c:v>3807</c:v>
                </c:pt>
                <c:pt idx="8938">
                  <c:v>3807</c:v>
                </c:pt>
                <c:pt idx="8939">
                  <c:v>3807</c:v>
                </c:pt>
                <c:pt idx="8940">
                  <c:v>3807</c:v>
                </c:pt>
                <c:pt idx="8941">
                  <c:v>3807</c:v>
                </c:pt>
                <c:pt idx="8942">
                  <c:v>3808</c:v>
                </c:pt>
                <c:pt idx="8943">
                  <c:v>3808</c:v>
                </c:pt>
                <c:pt idx="8944">
                  <c:v>3809</c:v>
                </c:pt>
                <c:pt idx="8945">
                  <c:v>3809</c:v>
                </c:pt>
                <c:pt idx="8946">
                  <c:v>3809</c:v>
                </c:pt>
                <c:pt idx="8947">
                  <c:v>3810</c:v>
                </c:pt>
                <c:pt idx="8948">
                  <c:v>3810</c:v>
                </c:pt>
                <c:pt idx="8949">
                  <c:v>3810</c:v>
                </c:pt>
                <c:pt idx="8950">
                  <c:v>3811</c:v>
                </c:pt>
                <c:pt idx="8951">
                  <c:v>3812</c:v>
                </c:pt>
                <c:pt idx="8952">
                  <c:v>3812</c:v>
                </c:pt>
                <c:pt idx="8953">
                  <c:v>3813</c:v>
                </c:pt>
                <c:pt idx="8954">
                  <c:v>3813</c:v>
                </c:pt>
                <c:pt idx="8955">
                  <c:v>3813</c:v>
                </c:pt>
                <c:pt idx="8956">
                  <c:v>3813</c:v>
                </c:pt>
                <c:pt idx="8957">
                  <c:v>3814</c:v>
                </c:pt>
                <c:pt idx="8958">
                  <c:v>3814</c:v>
                </c:pt>
                <c:pt idx="8959">
                  <c:v>3815</c:v>
                </c:pt>
                <c:pt idx="8960">
                  <c:v>3816</c:v>
                </c:pt>
                <c:pt idx="8961">
                  <c:v>3816</c:v>
                </c:pt>
                <c:pt idx="8962">
                  <c:v>3816</c:v>
                </c:pt>
                <c:pt idx="8963">
                  <c:v>3816</c:v>
                </c:pt>
                <c:pt idx="8964">
                  <c:v>3816</c:v>
                </c:pt>
                <c:pt idx="8965">
                  <c:v>3816</c:v>
                </c:pt>
                <c:pt idx="8966">
                  <c:v>3816</c:v>
                </c:pt>
                <c:pt idx="8967">
                  <c:v>3816</c:v>
                </c:pt>
                <c:pt idx="8968">
                  <c:v>3817</c:v>
                </c:pt>
                <c:pt idx="8969">
                  <c:v>3818</c:v>
                </c:pt>
                <c:pt idx="8970">
                  <c:v>3819</c:v>
                </c:pt>
                <c:pt idx="8971">
                  <c:v>3820</c:v>
                </c:pt>
                <c:pt idx="8972">
                  <c:v>3821</c:v>
                </c:pt>
                <c:pt idx="8973">
                  <c:v>3822</c:v>
                </c:pt>
                <c:pt idx="8974">
                  <c:v>3823</c:v>
                </c:pt>
                <c:pt idx="8975">
                  <c:v>3824</c:v>
                </c:pt>
                <c:pt idx="8976">
                  <c:v>3825</c:v>
                </c:pt>
                <c:pt idx="8977">
                  <c:v>3826</c:v>
                </c:pt>
                <c:pt idx="8978">
                  <c:v>3827</c:v>
                </c:pt>
                <c:pt idx="8979">
                  <c:v>3828</c:v>
                </c:pt>
                <c:pt idx="8980">
                  <c:v>3829</c:v>
                </c:pt>
                <c:pt idx="8981">
                  <c:v>3830</c:v>
                </c:pt>
                <c:pt idx="8982">
                  <c:v>3830</c:v>
                </c:pt>
                <c:pt idx="8983">
                  <c:v>3830</c:v>
                </c:pt>
                <c:pt idx="8984">
                  <c:v>3831</c:v>
                </c:pt>
                <c:pt idx="8985">
                  <c:v>3832</c:v>
                </c:pt>
                <c:pt idx="8986">
                  <c:v>3833</c:v>
                </c:pt>
                <c:pt idx="8987">
                  <c:v>3834</c:v>
                </c:pt>
                <c:pt idx="8988">
                  <c:v>3835</c:v>
                </c:pt>
                <c:pt idx="8989">
                  <c:v>3835</c:v>
                </c:pt>
                <c:pt idx="8990">
                  <c:v>3835</c:v>
                </c:pt>
                <c:pt idx="8991">
                  <c:v>3836</c:v>
                </c:pt>
                <c:pt idx="8992">
                  <c:v>3837</c:v>
                </c:pt>
                <c:pt idx="8993">
                  <c:v>3838</c:v>
                </c:pt>
                <c:pt idx="8994">
                  <c:v>3839</c:v>
                </c:pt>
                <c:pt idx="8995">
                  <c:v>3840</c:v>
                </c:pt>
                <c:pt idx="8996">
                  <c:v>3841</c:v>
                </c:pt>
                <c:pt idx="8997">
                  <c:v>3842</c:v>
                </c:pt>
                <c:pt idx="8998">
                  <c:v>3843</c:v>
                </c:pt>
                <c:pt idx="8999">
                  <c:v>3843</c:v>
                </c:pt>
                <c:pt idx="9000">
                  <c:v>3844</c:v>
                </c:pt>
                <c:pt idx="9001">
                  <c:v>3845</c:v>
                </c:pt>
                <c:pt idx="9002">
                  <c:v>3846</c:v>
                </c:pt>
                <c:pt idx="9003">
                  <c:v>3847</c:v>
                </c:pt>
                <c:pt idx="9004">
                  <c:v>3848</c:v>
                </c:pt>
                <c:pt idx="9005">
                  <c:v>3849</c:v>
                </c:pt>
                <c:pt idx="9006">
                  <c:v>3850</c:v>
                </c:pt>
                <c:pt idx="9007">
                  <c:v>3851</c:v>
                </c:pt>
                <c:pt idx="9008">
                  <c:v>3852</c:v>
                </c:pt>
                <c:pt idx="9009">
                  <c:v>3853</c:v>
                </c:pt>
                <c:pt idx="9010">
                  <c:v>3854</c:v>
                </c:pt>
                <c:pt idx="9011">
                  <c:v>3854</c:v>
                </c:pt>
                <c:pt idx="9012">
                  <c:v>3854</c:v>
                </c:pt>
                <c:pt idx="9013">
                  <c:v>3855</c:v>
                </c:pt>
                <c:pt idx="9014">
                  <c:v>3856</c:v>
                </c:pt>
                <c:pt idx="9015">
                  <c:v>3857</c:v>
                </c:pt>
                <c:pt idx="9016">
                  <c:v>3858</c:v>
                </c:pt>
                <c:pt idx="9017">
                  <c:v>3859</c:v>
                </c:pt>
                <c:pt idx="9018">
                  <c:v>3859</c:v>
                </c:pt>
                <c:pt idx="9019">
                  <c:v>3859</c:v>
                </c:pt>
                <c:pt idx="9020">
                  <c:v>3860</c:v>
                </c:pt>
                <c:pt idx="9021">
                  <c:v>3861</c:v>
                </c:pt>
                <c:pt idx="9022">
                  <c:v>3861</c:v>
                </c:pt>
                <c:pt idx="9023">
                  <c:v>3861</c:v>
                </c:pt>
                <c:pt idx="9024">
                  <c:v>3862</c:v>
                </c:pt>
                <c:pt idx="9025">
                  <c:v>3863</c:v>
                </c:pt>
                <c:pt idx="9026">
                  <c:v>3864</c:v>
                </c:pt>
                <c:pt idx="9027">
                  <c:v>3865</c:v>
                </c:pt>
                <c:pt idx="9028">
                  <c:v>3866</c:v>
                </c:pt>
                <c:pt idx="9029">
                  <c:v>3867</c:v>
                </c:pt>
                <c:pt idx="9030">
                  <c:v>3868</c:v>
                </c:pt>
                <c:pt idx="9031">
                  <c:v>3869</c:v>
                </c:pt>
                <c:pt idx="9032">
                  <c:v>3869</c:v>
                </c:pt>
                <c:pt idx="9033">
                  <c:v>3869</c:v>
                </c:pt>
                <c:pt idx="9034">
                  <c:v>3870</c:v>
                </c:pt>
                <c:pt idx="9035">
                  <c:v>3870</c:v>
                </c:pt>
                <c:pt idx="9036">
                  <c:v>3871</c:v>
                </c:pt>
                <c:pt idx="9037">
                  <c:v>3872</c:v>
                </c:pt>
                <c:pt idx="9038">
                  <c:v>3873</c:v>
                </c:pt>
                <c:pt idx="9039">
                  <c:v>3874</c:v>
                </c:pt>
                <c:pt idx="9040">
                  <c:v>3874</c:v>
                </c:pt>
                <c:pt idx="9041">
                  <c:v>3874</c:v>
                </c:pt>
                <c:pt idx="9042">
                  <c:v>3874</c:v>
                </c:pt>
                <c:pt idx="9043">
                  <c:v>3874</c:v>
                </c:pt>
                <c:pt idx="9044">
                  <c:v>3875</c:v>
                </c:pt>
                <c:pt idx="9045">
                  <c:v>3875</c:v>
                </c:pt>
                <c:pt idx="9046">
                  <c:v>3875</c:v>
                </c:pt>
                <c:pt idx="9047">
                  <c:v>3875</c:v>
                </c:pt>
                <c:pt idx="9048">
                  <c:v>3875</c:v>
                </c:pt>
                <c:pt idx="9049">
                  <c:v>3875</c:v>
                </c:pt>
                <c:pt idx="9050">
                  <c:v>3875</c:v>
                </c:pt>
                <c:pt idx="9051">
                  <c:v>3875</c:v>
                </c:pt>
                <c:pt idx="9052">
                  <c:v>3876</c:v>
                </c:pt>
                <c:pt idx="9053">
                  <c:v>3876</c:v>
                </c:pt>
                <c:pt idx="9054">
                  <c:v>3876</c:v>
                </c:pt>
                <c:pt idx="9055">
                  <c:v>3876</c:v>
                </c:pt>
                <c:pt idx="9056">
                  <c:v>3876</c:v>
                </c:pt>
                <c:pt idx="9057">
                  <c:v>3876</c:v>
                </c:pt>
                <c:pt idx="9058">
                  <c:v>3876</c:v>
                </c:pt>
                <c:pt idx="9059">
                  <c:v>3876</c:v>
                </c:pt>
                <c:pt idx="9060">
                  <c:v>3876</c:v>
                </c:pt>
                <c:pt idx="9061">
                  <c:v>3876</c:v>
                </c:pt>
                <c:pt idx="9062">
                  <c:v>3876</c:v>
                </c:pt>
                <c:pt idx="9063">
                  <c:v>3876</c:v>
                </c:pt>
                <c:pt idx="9064">
                  <c:v>3876</c:v>
                </c:pt>
                <c:pt idx="9065">
                  <c:v>3876</c:v>
                </c:pt>
                <c:pt idx="9066">
                  <c:v>3876</c:v>
                </c:pt>
                <c:pt idx="9067">
                  <c:v>3876</c:v>
                </c:pt>
                <c:pt idx="9068">
                  <c:v>3876</c:v>
                </c:pt>
                <c:pt idx="9069">
                  <c:v>3876</c:v>
                </c:pt>
                <c:pt idx="9070">
                  <c:v>3877</c:v>
                </c:pt>
                <c:pt idx="9071">
                  <c:v>3878</c:v>
                </c:pt>
                <c:pt idx="9072">
                  <c:v>3878</c:v>
                </c:pt>
                <c:pt idx="9073">
                  <c:v>3878</c:v>
                </c:pt>
                <c:pt idx="9074">
                  <c:v>3878</c:v>
                </c:pt>
                <c:pt idx="9075">
                  <c:v>3878</c:v>
                </c:pt>
                <c:pt idx="9076">
                  <c:v>3878</c:v>
                </c:pt>
                <c:pt idx="9077">
                  <c:v>3878</c:v>
                </c:pt>
                <c:pt idx="9078">
                  <c:v>3878</c:v>
                </c:pt>
                <c:pt idx="9079">
                  <c:v>3878</c:v>
                </c:pt>
                <c:pt idx="9080">
                  <c:v>3878</c:v>
                </c:pt>
                <c:pt idx="9081">
                  <c:v>3879</c:v>
                </c:pt>
                <c:pt idx="9082">
                  <c:v>3879</c:v>
                </c:pt>
                <c:pt idx="9083">
                  <c:v>3879</c:v>
                </c:pt>
                <c:pt idx="9084">
                  <c:v>3879</c:v>
                </c:pt>
                <c:pt idx="9085">
                  <c:v>3879</c:v>
                </c:pt>
                <c:pt idx="9086">
                  <c:v>3879</c:v>
                </c:pt>
                <c:pt idx="9087">
                  <c:v>3879</c:v>
                </c:pt>
                <c:pt idx="9088">
                  <c:v>3879</c:v>
                </c:pt>
                <c:pt idx="9089">
                  <c:v>3879</c:v>
                </c:pt>
                <c:pt idx="9090">
                  <c:v>3879</c:v>
                </c:pt>
                <c:pt idx="9091">
                  <c:v>3880</c:v>
                </c:pt>
                <c:pt idx="9092">
                  <c:v>3880</c:v>
                </c:pt>
                <c:pt idx="9093">
                  <c:v>3881</c:v>
                </c:pt>
                <c:pt idx="9094">
                  <c:v>3882</c:v>
                </c:pt>
                <c:pt idx="9095">
                  <c:v>3882</c:v>
                </c:pt>
                <c:pt idx="9096">
                  <c:v>3882</c:v>
                </c:pt>
                <c:pt idx="9097">
                  <c:v>3882</c:v>
                </c:pt>
                <c:pt idx="9098">
                  <c:v>3883</c:v>
                </c:pt>
                <c:pt idx="9099">
                  <c:v>3883</c:v>
                </c:pt>
                <c:pt idx="9100">
                  <c:v>3883</c:v>
                </c:pt>
                <c:pt idx="9101">
                  <c:v>3883</c:v>
                </c:pt>
                <c:pt idx="9102">
                  <c:v>3883</c:v>
                </c:pt>
                <c:pt idx="9103">
                  <c:v>3883</c:v>
                </c:pt>
                <c:pt idx="9104">
                  <c:v>3883</c:v>
                </c:pt>
                <c:pt idx="9105">
                  <c:v>3883</c:v>
                </c:pt>
                <c:pt idx="9106">
                  <c:v>3883</c:v>
                </c:pt>
                <c:pt idx="9107">
                  <c:v>3883</c:v>
                </c:pt>
                <c:pt idx="9108">
                  <c:v>3883</c:v>
                </c:pt>
                <c:pt idx="9109">
                  <c:v>3884</c:v>
                </c:pt>
                <c:pt idx="9110">
                  <c:v>3885</c:v>
                </c:pt>
                <c:pt idx="9111">
                  <c:v>3885</c:v>
                </c:pt>
                <c:pt idx="9112">
                  <c:v>3886</c:v>
                </c:pt>
                <c:pt idx="9113">
                  <c:v>3886</c:v>
                </c:pt>
                <c:pt idx="9114">
                  <c:v>3887</c:v>
                </c:pt>
                <c:pt idx="9115">
                  <c:v>3887</c:v>
                </c:pt>
                <c:pt idx="9116">
                  <c:v>3887</c:v>
                </c:pt>
                <c:pt idx="9117">
                  <c:v>3887</c:v>
                </c:pt>
                <c:pt idx="9118">
                  <c:v>3887</c:v>
                </c:pt>
                <c:pt idx="9119">
                  <c:v>3887</c:v>
                </c:pt>
                <c:pt idx="9120">
                  <c:v>3887</c:v>
                </c:pt>
                <c:pt idx="9121">
                  <c:v>3887</c:v>
                </c:pt>
                <c:pt idx="9122">
                  <c:v>3888</c:v>
                </c:pt>
                <c:pt idx="9123">
                  <c:v>3888</c:v>
                </c:pt>
                <c:pt idx="9124">
                  <c:v>3888</c:v>
                </c:pt>
                <c:pt idx="9125">
                  <c:v>3888</c:v>
                </c:pt>
                <c:pt idx="9126">
                  <c:v>3888</c:v>
                </c:pt>
                <c:pt idx="9127">
                  <c:v>3888</c:v>
                </c:pt>
                <c:pt idx="9128">
                  <c:v>3888</c:v>
                </c:pt>
                <c:pt idx="9129">
                  <c:v>3888</c:v>
                </c:pt>
                <c:pt idx="9130">
                  <c:v>3888</c:v>
                </c:pt>
                <c:pt idx="9131">
                  <c:v>3888</c:v>
                </c:pt>
                <c:pt idx="9132">
                  <c:v>3888</c:v>
                </c:pt>
                <c:pt idx="9133">
                  <c:v>3888</c:v>
                </c:pt>
                <c:pt idx="9134">
                  <c:v>3888</c:v>
                </c:pt>
                <c:pt idx="9135">
                  <c:v>3888</c:v>
                </c:pt>
                <c:pt idx="9136">
                  <c:v>3889</c:v>
                </c:pt>
                <c:pt idx="9137">
                  <c:v>3889</c:v>
                </c:pt>
                <c:pt idx="9138">
                  <c:v>3889</c:v>
                </c:pt>
                <c:pt idx="9139">
                  <c:v>3890</c:v>
                </c:pt>
                <c:pt idx="9140">
                  <c:v>3890</c:v>
                </c:pt>
                <c:pt idx="9141">
                  <c:v>3890</c:v>
                </c:pt>
                <c:pt idx="9142">
                  <c:v>3891</c:v>
                </c:pt>
                <c:pt idx="9143">
                  <c:v>3891</c:v>
                </c:pt>
                <c:pt idx="9144">
                  <c:v>3891</c:v>
                </c:pt>
                <c:pt idx="9145">
                  <c:v>3891</c:v>
                </c:pt>
                <c:pt idx="9146">
                  <c:v>3891</c:v>
                </c:pt>
                <c:pt idx="9147">
                  <c:v>3892</c:v>
                </c:pt>
                <c:pt idx="9148">
                  <c:v>3893</c:v>
                </c:pt>
                <c:pt idx="9149">
                  <c:v>3894</c:v>
                </c:pt>
                <c:pt idx="9150">
                  <c:v>3894</c:v>
                </c:pt>
                <c:pt idx="9151">
                  <c:v>3894</c:v>
                </c:pt>
                <c:pt idx="9152">
                  <c:v>3894</c:v>
                </c:pt>
                <c:pt idx="9153">
                  <c:v>3894</c:v>
                </c:pt>
                <c:pt idx="9154">
                  <c:v>3895</c:v>
                </c:pt>
                <c:pt idx="9155">
                  <c:v>3895</c:v>
                </c:pt>
                <c:pt idx="9156">
                  <c:v>3895</c:v>
                </c:pt>
                <c:pt idx="9157">
                  <c:v>3895</c:v>
                </c:pt>
                <c:pt idx="9158">
                  <c:v>3895</c:v>
                </c:pt>
                <c:pt idx="9159">
                  <c:v>3895</c:v>
                </c:pt>
                <c:pt idx="9160">
                  <c:v>3895</c:v>
                </c:pt>
                <c:pt idx="9161">
                  <c:v>3895</c:v>
                </c:pt>
                <c:pt idx="9162">
                  <c:v>3895</c:v>
                </c:pt>
                <c:pt idx="9163">
                  <c:v>3895</c:v>
                </c:pt>
                <c:pt idx="9164">
                  <c:v>3895</c:v>
                </c:pt>
                <c:pt idx="9165">
                  <c:v>3895</c:v>
                </c:pt>
                <c:pt idx="9166">
                  <c:v>3896</c:v>
                </c:pt>
                <c:pt idx="9167">
                  <c:v>3897</c:v>
                </c:pt>
                <c:pt idx="9168">
                  <c:v>3898</c:v>
                </c:pt>
                <c:pt idx="9169">
                  <c:v>3899</c:v>
                </c:pt>
                <c:pt idx="9170">
                  <c:v>3900</c:v>
                </c:pt>
                <c:pt idx="9171">
                  <c:v>3900</c:v>
                </c:pt>
                <c:pt idx="9172">
                  <c:v>3900</c:v>
                </c:pt>
                <c:pt idx="9173">
                  <c:v>3900</c:v>
                </c:pt>
                <c:pt idx="9174">
                  <c:v>3901</c:v>
                </c:pt>
                <c:pt idx="9175">
                  <c:v>3901</c:v>
                </c:pt>
                <c:pt idx="9176">
                  <c:v>3902</c:v>
                </c:pt>
                <c:pt idx="9177">
                  <c:v>3903</c:v>
                </c:pt>
                <c:pt idx="9178">
                  <c:v>3904</c:v>
                </c:pt>
                <c:pt idx="9179">
                  <c:v>3905</c:v>
                </c:pt>
                <c:pt idx="9180">
                  <c:v>3906</c:v>
                </c:pt>
                <c:pt idx="9181">
                  <c:v>3907</c:v>
                </c:pt>
                <c:pt idx="9182">
                  <c:v>3908</c:v>
                </c:pt>
                <c:pt idx="9183">
                  <c:v>3908</c:v>
                </c:pt>
                <c:pt idx="9184">
                  <c:v>3909</c:v>
                </c:pt>
                <c:pt idx="9185">
                  <c:v>3909</c:v>
                </c:pt>
                <c:pt idx="9186">
                  <c:v>3910</c:v>
                </c:pt>
                <c:pt idx="9187">
                  <c:v>3910</c:v>
                </c:pt>
                <c:pt idx="9188">
                  <c:v>3910</c:v>
                </c:pt>
                <c:pt idx="9189">
                  <c:v>3910</c:v>
                </c:pt>
                <c:pt idx="9190">
                  <c:v>3910</c:v>
                </c:pt>
                <c:pt idx="9191">
                  <c:v>3910</c:v>
                </c:pt>
                <c:pt idx="9192">
                  <c:v>3910</c:v>
                </c:pt>
                <c:pt idx="9193">
                  <c:v>3910</c:v>
                </c:pt>
                <c:pt idx="9194">
                  <c:v>3910</c:v>
                </c:pt>
                <c:pt idx="9195">
                  <c:v>3911</c:v>
                </c:pt>
                <c:pt idx="9196">
                  <c:v>3911</c:v>
                </c:pt>
                <c:pt idx="9197">
                  <c:v>3911</c:v>
                </c:pt>
                <c:pt idx="9198">
                  <c:v>3912</c:v>
                </c:pt>
                <c:pt idx="9199">
                  <c:v>3912</c:v>
                </c:pt>
                <c:pt idx="9200">
                  <c:v>3912</c:v>
                </c:pt>
                <c:pt idx="9201">
                  <c:v>3912</c:v>
                </c:pt>
                <c:pt idx="9202">
                  <c:v>3912</c:v>
                </c:pt>
                <c:pt idx="9203">
                  <c:v>3912</c:v>
                </c:pt>
                <c:pt idx="9204">
                  <c:v>3912</c:v>
                </c:pt>
                <c:pt idx="9205">
                  <c:v>3912</c:v>
                </c:pt>
                <c:pt idx="9206">
                  <c:v>3912</c:v>
                </c:pt>
                <c:pt idx="9207">
                  <c:v>3912</c:v>
                </c:pt>
                <c:pt idx="9208">
                  <c:v>3912</c:v>
                </c:pt>
                <c:pt idx="9209">
                  <c:v>3912</c:v>
                </c:pt>
                <c:pt idx="9210">
                  <c:v>3912</c:v>
                </c:pt>
                <c:pt idx="9211">
                  <c:v>3912</c:v>
                </c:pt>
                <c:pt idx="9212">
                  <c:v>3912</c:v>
                </c:pt>
                <c:pt idx="9213">
                  <c:v>3913</c:v>
                </c:pt>
                <c:pt idx="9214">
                  <c:v>3913</c:v>
                </c:pt>
                <c:pt idx="9215">
                  <c:v>3913</c:v>
                </c:pt>
                <c:pt idx="9216">
                  <c:v>3913</c:v>
                </c:pt>
                <c:pt idx="9217">
                  <c:v>3913</c:v>
                </c:pt>
                <c:pt idx="9218">
                  <c:v>3914</c:v>
                </c:pt>
                <c:pt idx="9219">
                  <c:v>3914</c:v>
                </c:pt>
                <c:pt idx="9220">
                  <c:v>3915</c:v>
                </c:pt>
                <c:pt idx="9221">
                  <c:v>3916</c:v>
                </c:pt>
                <c:pt idx="9222">
                  <c:v>3916</c:v>
                </c:pt>
                <c:pt idx="9223">
                  <c:v>3916</c:v>
                </c:pt>
                <c:pt idx="9224">
                  <c:v>3916</c:v>
                </c:pt>
                <c:pt idx="9225">
                  <c:v>3916</c:v>
                </c:pt>
                <c:pt idx="9226">
                  <c:v>3916</c:v>
                </c:pt>
                <c:pt idx="9227">
                  <c:v>3916</c:v>
                </c:pt>
                <c:pt idx="9228">
                  <c:v>3917</c:v>
                </c:pt>
                <c:pt idx="9229">
                  <c:v>3918</c:v>
                </c:pt>
                <c:pt idx="9230">
                  <c:v>3918</c:v>
                </c:pt>
                <c:pt idx="9231">
                  <c:v>3918</c:v>
                </c:pt>
                <c:pt idx="9232">
                  <c:v>3918</c:v>
                </c:pt>
                <c:pt idx="9233">
                  <c:v>3918</c:v>
                </c:pt>
                <c:pt idx="9234">
                  <c:v>3918</c:v>
                </c:pt>
                <c:pt idx="9235">
                  <c:v>3918</c:v>
                </c:pt>
                <c:pt idx="9236">
                  <c:v>3918</c:v>
                </c:pt>
                <c:pt idx="9237">
                  <c:v>3918</c:v>
                </c:pt>
                <c:pt idx="9238">
                  <c:v>3918</c:v>
                </c:pt>
                <c:pt idx="9239">
                  <c:v>3918</c:v>
                </c:pt>
                <c:pt idx="9240">
                  <c:v>3918</c:v>
                </c:pt>
                <c:pt idx="9241">
                  <c:v>3918</c:v>
                </c:pt>
                <c:pt idx="9242">
                  <c:v>3918</c:v>
                </c:pt>
                <c:pt idx="9243">
                  <c:v>3918</c:v>
                </c:pt>
                <c:pt idx="9244">
                  <c:v>3918</c:v>
                </c:pt>
                <c:pt idx="9245">
                  <c:v>3918</c:v>
                </c:pt>
                <c:pt idx="9246">
                  <c:v>3918</c:v>
                </c:pt>
                <c:pt idx="9247">
                  <c:v>3918</c:v>
                </c:pt>
                <c:pt idx="9248">
                  <c:v>3918</c:v>
                </c:pt>
                <c:pt idx="9249">
                  <c:v>3918</c:v>
                </c:pt>
                <c:pt idx="9250">
                  <c:v>3918</c:v>
                </c:pt>
                <c:pt idx="9251">
                  <c:v>3918</c:v>
                </c:pt>
                <c:pt idx="9252">
                  <c:v>3919</c:v>
                </c:pt>
                <c:pt idx="9253">
                  <c:v>3920</c:v>
                </c:pt>
                <c:pt idx="9254">
                  <c:v>3920</c:v>
                </c:pt>
                <c:pt idx="9255">
                  <c:v>3920</c:v>
                </c:pt>
                <c:pt idx="9256">
                  <c:v>3921</c:v>
                </c:pt>
                <c:pt idx="9257">
                  <c:v>3921</c:v>
                </c:pt>
                <c:pt idx="9258">
                  <c:v>3922</c:v>
                </c:pt>
                <c:pt idx="9259">
                  <c:v>3922</c:v>
                </c:pt>
                <c:pt idx="9260">
                  <c:v>3922</c:v>
                </c:pt>
                <c:pt idx="9261">
                  <c:v>3922</c:v>
                </c:pt>
                <c:pt idx="9262">
                  <c:v>3922</c:v>
                </c:pt>
                <c:pt idx="9263">
                  <c:v>3922</c:v>
                </c:pt>
                <c:pt idx="9264">
                  <c:v>3922</c:v>
                </c:pt>
                <c:pt idx="9265">
                  <c:v>3922</c:v>
                </c:pt>
                <c:pt idx="9266">
                  <c:v>3922</c:v>
                </c:pt>
                <c:pt idx="9267">
                  <c:v>3922</c:v>
                </c:pt>
                <c:pt idx="9268">
                  <c:v>3922</c:v>
                </c:pt>
                <c:pt idx="9269">
                  <c:v>3922</c:v>
                </c:pt>
                <c:pt idx="9270">
                  <c:v>3923</c:v>
                </c:pt>
                <c:pt idx="9271">
                  <c:v>3923</c:v>
                </c:pt>
                <c:pt idx="9272">
                  <c:v>3923</c:v>
                </c:pt>
                <c:pt idx="9273">
                  <c:v>3924</c:v>
                </c:pt>
                <c:pt idx="9274">
                  <c:v>3924</c:v>
                </c:pt>
                <c:pt idx="9275">
                  <c:v>3925</c:v>
                </c:pt>
                <c:pt idx="9276">
                  <c:v>3925</c:v>
                </c:pt>
                <c:pt idx="9277">
                  <c:v>3925</c:v>
                </c:pt>
                <c:pt idx="9278">
                  <c:v>3925</c:v>
                </c:pt>
                <c:pt idx="9279">
                  <c:v>3925</c:v>
                </c:pt>
                <c:pt idx="9280">
                  <c:v>3925</c:v>
                </c:pt>
                <c:pt idx="9281">
                  <c:v>3925</c:v>
                </c:pt>
                <c:pt idx="9282">
                  <c:v>3926</c:v>
                </c:pt>
                <c:pt idx="9283">
                  <c:v>3926</c:v>
                </c:pt>
                <c:pt idx="9284">
                  <c:v>3926</c:v>
                </c:pt>
                <c:pt idx="9285">
                  <c:v>3926</c:v>
                </c:pt>
                <c:pt idx="9286">
                  <c:v>3926</c:v>
                </c:pt>
                <c:pt idx="9287">
                  <c:v>3926</c:v>
                </c:pt>
                <c:pt idx="9288">
                  <c:v>3926</c:v>
                </c:pt>
                <c:pt idx="9289">
                  <c:v>3926</c:v>
                </c:pt>
                <c:pt idx="9290">
                  <c:v>3927</c:v>
                </c:pt>
                <c:pt idx="9291">
                  <c:v>3927</c:v>
                </c:pt>
                <c:pt idx="9292">
                  <c:v>3927</c:v>
                </c:pt>
                <c:pt idx="9293">
                  <c:v>3928</c:v>
                </c:pt>
                <c:pt idx="9294">
                  <c:v>3928</c:v>
                </c:pt>
                <c:pt idx="9295">
                  <c:v>3928</c:v>
                </c:pt>
                <c:pt idx="9296">
                  <c:v>3928</c:v>
                </c:pt>
                <c:pt idx="9297">
                  <c:v>3928</c:v>
                </c:pt>
                <c:pt idx="9298">
                  <c:v>3928</c:v>
                </c:pt>
                <c:pt idx="9299">
                  <c:v>3928</c:v>
                </c:pt>
                <c:pt idx="9300">
                  <c:v>3928</c:v>
                </c:pt>
                <c:pt idx="9301">
                  <c:v>3928</c:v>
                </c:pt>
                <c:pt idx="9302">
                  <c:v>3928</c:v>
                </c:pt>
                <c:pt idx="9303">
                  <c:v>3928</c:v>
                </c:pt>
                <c:pt idx="9304">
                  <c:v>3928</c:v>
                </c:pt>
                <c:pt idx="9305">
                  <c:v>3928</c:v>
                </c:pt>
                <c:pt idx="9306">
                  <c:v>3928</c:v>
                </c:pt>
                <c:pt idx="9307">
                  <c:v>3928</c:v>
                </c:pt>
                <c:pt idx="9308">
                  <c:v>3928</c:v>
                </c:pt>
                <c:pt idx="9309">
                  <c:v>3928</c:v>
                </c:pt>
                <c:pt idx="9310">
                  <c:v>3928</c:v>
                </c:pt>
                <c:pt idx="9311">
                  <c:v>3928</c:v>
                </c:pt>
                <c:pt idx="9312">
                  <c:v>3928</c:v>
                </c:pt>
                <c:pt idx="9313">
                  <c:v>3928</c:v>
                </c:pt>
                <c:pt idx="9314">
                  <c:v>3928</c:v>
                </c:pt>
                <c:pt idx="9315">
                  <c:v>3929</c:v>
                </c:pt>
                <c:pt idx="9316">
                  <c:v>3930</c:v>
                </c:pt>
                <c:pt idx="9317">
                  <c:v>3930</c:v>
                </c:pt>
                <c:pt idx="9318">
                  <c:v>3930</c:v>
                </c:pt>
                <c:pt idx="9319">
                  <c:v>3930</c:v>
                </c:pt>
                <c:pt idx="9320">
                  <c:v>3930</c:v>
                </c:pt>
                <c:pt idx="9321">
                  <c:v>3930</c:v>
                </c:pt>
                <c:pt idx="9322">
                  <c:v>3930</c:v>
                </c:pt>
                <c:pt idx="9323">
                  <c:v>3930</c:v>
                </c:pt>
                <c:pt idx="9324">
                  <c:v>3930</c:v>
                </c:pt>
                <c:pt idx="9325">
                  <c:v>3930</c:v>
                </c:pt>
                <c:pt idx="9326">
                  <c:v>3930</c:v>
                </c:pt>
                <c:pt idx="9327">
                  <c:v>3930</c:v>
                </c:pt>
                <c:pt idx="9328">
                  <c:v>3930</c:v>
                </c:pt>
                <c:pt idx="9329">
                  <c:v>3931</c:v>
                </c:pt>
                <c:pt idx="9330">
                  <c:v>3932</c:v>
                </c:pt>
                <c:pt idx="9331">
                  <c:v>3933</c:v>
                </c:pt>
                <c:pt idx="9332">
                  <c:v>3934</c:v>
                </c:pt>
                <c:pt idx="9333">
                  <c:v>3935</c:v>
                </c:pt>
                <c:pt idx="9334">
                  <c:v>3935</c:v>
                </c:pt>
                <c:pt idx="9335">
                  <c:v>3935</c:v>
                </c:pt>
                <c:pt idx="9336">
                  <c:v>3936</c:v>
                </c:pt>
                <c:pt idx="9337">
                  <c:v>3937</c:v>
                </c:pt>
                <c:pt idx="9338">
                  <c:v>3937</c:v>
                </c:pt>
                <c:pt idx="9339">
                  <c:v>3937</c:v>
                </c:pt>
                <c:pt idx="9340">
                  <c:v>3937</c:v>
                </c:pt>
                <c:pt idx="9341">
                  <c:v>3937</c:v>
                </c:pt>
                <c:pt idx="9342">
                  <c:v>3937</c:v>
                </c:pt>
                <c:pt idx="9343">
                  <c:v>3938</c:v>
                </c:pt>
                <c:pt idx="9344">
                  <c:v>3939</c:v>
                </c:pt>
                <c:pt idx="9345">
                  <c:v>3939</c:v>
                </c:pt>
                <c:pt idx="9346">
                  <c:v>3939</c:v>
                </c:pt>
                <c:pt idx="9347">
                  <c:v>3939</c:v>
                </c:pt>
                <c:pt idx="9348">
                  <c:v>3939</c:v>
                </c:pt>
                <c:pt idx="9349">
                  <c:v>3939</c:v>
                </c:pt>
                <c:pt idx="9350">
                  <c:v>3939</c:v>
                </c:pt>
                <c:pt idx="9351">
                  <c:v>3939</c:v>
                </c:pt>
                <c:pt idx="9352">
                  <c:v>3939</c:v>
                </c:pt>
                <c:pt idx="9353">
                  <c:v>3940</c:v>
                </c:pt>
                <c:pt idx="9354">
                  <c:v>3941</c:v>
                </c:pt>
                <c:pt idx="9355">
                  <c:v>3942</c:v>
                </c:pt>
                <c:pt idx="9356">
                  <c:v>3943</c:v>
                </c:pt>
                <c:pt idx="9357">
                  <c:v>3944</c:v>
                </c:pt>
                <c:pt idx="9358">
                  <c:v>3945</c:v>
                </c:pt>
                <c:pt idx="9359">
                  <c:v>3945</c:v>
                </c:pt>
                <c:pt idx="9360">
                  <c:v>3945</c:v>
                </c:pt>
                <c:pt idx="9361">
                  <c:v>3946</c:v>
                </c:pt>
                <c:pt idx="9362">
                  <c:v>3946</c:v>
                </c:pt>
                <c:pt idx="9363">
                  <c:v>3946</c:v>
                </c:pt>
                <c:pt idx="9364">
                  <c:v>3946</c:v>
                </c:pt>
                <c:pt idx="9365">
                  <c:v>3946</c:v>
                </c:pt>
                <c:pt idx="9366">
                  <c:v>3947</c:v>
                </c:pt>
                <c:pt idx="9367">
                  <c:v>3948</c:v>
                </c:pt>
                <c:pt idx="9368">
                  <c:v>3948</c:v>
                </c:pt>
                <c:pt idx="9369">
                  <c:v>3948</c:v>
                </c:pt>
                <c:pt idx="9370">
                  <c:v>3949</c:v>
                </c:pt>
                <c:pt idx="9371">
                  <c:v>3949</c:v>
                </c:pt>
                <c:pt idx="9372">
                  <c:v>3949</c:v>
                </c:pt>
                <c:pt idx="9373">
                  <c:v>3949</c:v>
                </c:pt>
                <c:pt idx="9374">
                  <c:v>3949</c:v>
                </c:pt>
                <c:pt idx="9375">
                  <c:v>3949</c:v>
                </c:pt>
                <c:pt idx="9376">
                  <c:v>3949</c:v>
                </c:pt>
                <c:pt idx="9377">
                  <c:v>3949</c:v>
                </c:pt>
                <c:pt idx="9378">
                  <c:v>3949</c:v>
                </c:pt>
                <c:pt idx="9379">
                  <c:v>3950</c:v>
                </c:pt>
                <c:pt idx="9380">
                  <c:v>3950</c:v>
                </c:pt>
                <c:pt idx="9381">
                  <c:v>3951</c:v>
                </c:pt>
                <c:pt idx="9382">
                  <c:v>3951</c:v>
                </c:pt>
                <c:pt idx="9383">
                  <c:v>3951</c:v>
                </c:pt>
                <c:pt idx="9384">
                  <c:v>3951</c:v>
                </c:pt>
                <c:pt idx="9385">
                  <c:v>3951</c:v>
                </c:pt>
                <c:pt idx="9386">
                  <c:v>3951</c:v>
                </c:pt>
                <c:pt idx="9387">
                  <c:v>3951</c:v>
                </c:pt>
                <c:pt idx="9388">
                  <c:v>3951</c:v>
                </c:pt>
                <c:pt idx="9389">
                  <c:v>3952</c:v>
                </c:pt>
                <c:pt idx="9390">
                  <c:v>3952</c:v>
                </c:pt>
                <c:pt idx="9391">
                  <c:v>3953</c:v>
                </c:pt>
                <c:pt idx="9392">
                  <c:v>3954</c:v>
                </c:pt>
                <c:pt idx="9393">
                  <c:v>3954</c:v>
                </c:pt>
                <c:pt idx="9394">
                  <c:v>3955</c:v>
                </c:pt>
                <c:pt idx="9395">
                  <c:v>3955</c:v>
                </c:pt>
                <c:pt idx="9396">
                  <c:v>3955</c:v>
                </c:pt>
                <c:pt idx="9397">
                  <c:v>3955</c:v>
                </c:pt>
                <c:pt idx="9398">
                  <c:v>3955</c:v>
                </c:pt>
                <c:pt idx="9399">
                  <c:v>3955</c:v>
                </c:pt>
                <c:pt idx="9400">
                  <c:v>3955</c:v>
                </c:pt>
                <c:pt idx="9401">
                  <c:v>3955</c:v>
                </c:pt>
                <c:pt idx="9402">
                  <c:v>3955</c:v>
                </c:pt>
                <c:pt idx="9403">
                  <c:v>3955</c:v>
                </c:pt>
                <c:pt idx="9404">
                  <c:v>3955</c:v>
                </c:pt>
                <c:pt idx="9405">
                  <c:v>3955</c:v>
                </c:pt>
                <c:pt idx="9406">
                  <c:v>3955</c:v>
                </c:pt>
                <c:pt idx="9407">
                  <c:v>3955</c:v>
                </c:pt>
                <c:pt idx="9408">
                  <c:v>3955</c:v>
                </c:pt>
                <c:pt idx="9409">
                  <c:v>3955</c:v>
                </c:pt>
                <c:pt idx="9410">
                  <c:v>3955</c:v>
                </c:pt>
                <c:pt idx="9411">
                  <c:v>3955</c:v>
                </c:pt>
                <c:pt idx="9412">
                  <c:v>3955</c:v>
                </c:pt>
                <c:pt idx="9413">
                  <c:v>3955</c:v>
                </c:pt>
                <c:pt idx="9414">
                  <c:v>3955</c:v>
                </c:pt>
                <c:pt idx="9415">
                  <c:v>3955</c:v>
                </c:pt>
                <c:pt idx="9416">
                  <c:v>3955</c:v>
                </c:pt>
                <c:pt idx="9417">
                  <c:v>3956</c:v>
                </c:pt>
                <c:pt idx="9418">
                  <c:v>3956</c:v>
                </c:pt>
                <c:pt idx="9419">
                  <c:v>3956</c:v>
                </c:pt>
                <c:pt idx="9420">
                  <c:v>3957</c:v>
                </c:pt>
                <c:pt idx="9421">
                  <c:v>3957</c:v>
                </c:pt>
                <c:pt idx="9422">
                  <c:v>3957</c:v>
                </c:pt>
                <c:pt idx="9423">
                  <c:v>3957</c:v>
                </c:pt>
                <c:pt idx="9424">
                  <c:v>3958</c:v>
                </c:pt>
                <c:pt idx="9425">
                  <c:v>3958</c:v>
                </c:pt>
                <c:pt idx="9426">
                  <c:v>3958</c:v>
                </c:pt>
                <c:pt idx="9427">
                  <c:v>3958</c:v>
                </c:pt>
                <c:pt idx="9428">
                  <c:v>3959</c:v>
                </c:pt>
                <c:pt idx="9429">
                  <c:v>3959</c:v>
                </c:pt>
                <c:pt idx="9430">
                  <c:v>3959</c:v>
                </c:pt>
                <c:pt idx="9431">
                  <c:v>3959</c:v>
                </c:pt>
                <c:pt idx="9432">
                  <c:v>3959</c:v>
                </c:pt>
                <c:pt idx="9433">
                  <c:v>3959</c:v>
                </c:pt>
                <c:pt idx="9434">
                  <c:v>3959</c:v>
                </c:pt>
                <c:pt idx="9435">
                  <c:v>3959</c:v>
                </c:pt>
                <c:pt idx="9436">
                  <c:v>3959</c:v>
                </c:pt>
                <c:pt idx="9437">
                  <c:v>3959</c:v>
                </c:pt>
                <c:pt idx="9438">
                  <c:v>3959</c:v>
                </c:pt>
                <c:pt idx="9439">
                  <c:v>3959</c:v>
                </c:pt>
                <c:pt idx="9440">
                  <c:v>3959</c:v>
                </c:pt>
                <c:pt idx="9441">
                  <c:v>3959</c:v>
                </c:pt>
                <c:pt idx="9442">
                  <c:v>3959</c:v>
                </c:pt>
                <c:pt idx="9443">
                  <c:v>3959</c:v>
                </c:pt>
                <c:pt idx="9444">
                  <c:v>3959</c:v>
                </c:pt>
                <c:pt idx="9445">
                  <c:v>3959</c:v>
                </c:pt>
                <c:pt idx="9446">
                  <c:v>3959</c:v>
                </c:pt>
                <c:pt idx="9447">
                  <c:v>3959</c:v>
                </c:pt>
                <c:pt idx="9448">
                  <c:v>3959</c:v>
                </c:pt>
                <c:pt idx="9449">
                  <c:v>3959</c:v>
                </c:pt>
                <c:pt idx="9450">
                  <c:v>3959</c:v>
                </c:pt>
                <c:pt idx="9451">
                  <c:v>3959</c:v>
                </c:pt>
                <c:pt idx="9452">
                  <c:v>3959</c:v>
                </c:pt>
                <c:pt idx="9453">
                  <c:v>3959</c:v>
                </c:pt>
                <c:pt idx="9454">
                  <c:v>3960</c:v>
                </c:pt>
                <c:pt idx="9455">
                  <c:v>3960</c:v>
                </c:pt>
                <c:pt idx="9456">
                  <c:v>3961</c:v>
                </c:pt>
                <c:pt idx="9457">
                  <c:v>3962</c:v>
                </c:pt>
                <c:pt idx="9458">
                  <c:v>3962</c:v>
                </c:pt>
                <c:pt idx="9459">
                  <c:v>3963</c:v>
                </c:pt>
                <c:pt idx="9460">
                  <c:v>3964</c:v>
                </c:pt>
                <c:pt idx="9461">
                  <c:v>3964</c:v>
                </c:pt>
                <c:pt idx="9462">
                  <c:v>3965</c:v>
                </c:pt>
                <c:pt idx="9463">
                  <c:v>3965</c:v>
                </c:pt>
                <c:pt idx="9464">
                  <c:v>3965</c:v>
                </c:pt>
                <c:pt idx="9465">
                  <c:v>3965</c:v>
                </c:pt>
                <c:pt idx="9466">
                  <c:v>3965</c:v>
                </c:pt>
                <c:pt idx="9467">
                  <c:v>3965</c:v>
                </c:pt>
                <c:pt idx="9468">
                  <c:v>3965</c:v>
                </c:pt>
                <c:pt idx="9469">
                  <c:v>3965</c:v>
                </c:pt>
                <c:pt idx="9470">
                  <c:v>3965</c:v>
                </c:pt>
                <c:pt idx="9471">
                  <c:v>3965</c:v>
                </c:pt>
                <c:pt idx="9472">
                  <c:v>3965</c:v>
                </c:pt>
                <c:pt idx="9473">
                  <c:v>3965</c:v>
                </c:pt>
                <c:pt idx="9474">
                  <c:v>3965</c:v>
                </c:pt>
                <c:pt idx="9475">
                  <c:v>3965</c:v>
                </c:pt>
                <c:pt idx="9476">
                  <c:v>3965</c:v>
                </c:pt>
                <c:pt idx="9477">
                  <c:v>3965</c:v>
                </c:pt>
                <c:pt idx="9478">
                  <c:v>3965</c:v>
                </c:pt>
                <c:pt idx="9479">
                  <c:v>3965</c:v>
                </c:pt>
                <c:pt idx="9480">
                  <c:v>3965</c:v>
                </c:pt>
                <c:pt idx="9481">
                  <c:v>3965</c:v>
                </c:pt>
                <c:pt idx="9482">
                  <c:v>3966</c:v>
                </c:pt>
                <c:pt idx="9483">
                  <c:v>3966</c:v>
                </c:pt>
                <c:pt idx="9484">
                  <c:v>3966</c:v>
                </c:pt>
                <c:pt idx="9485">
                  <c:v>3966</c:v>
                </c:pt>
                <c:pt idx="9486">
                  <c:v>3966</c:v>
                </c:pt>
                <c:pt idx="9487">
                  <c:v>3966</c:v>
                </c:pt>
                <c:pt idx="9488">
                  <c:v>3966</c:v>
                </c:pt>
                <c:pt idx="9489">
                  <c:v>3966</c:v>
                </c:pt>
                <c:pt idx="9490">
                  <c:v>3966</c:v>
                </c:pt>
              </c:numCache>
            </c:numRef>
          </c:val>
          <c:smooth val="0"/>
        </c:ser>
        <c:ser>
          <c:idx val="7"/>
          <c:order val="7"/>
          <c:tx>
            <c:strRef>
              <c:f>Sheet2!$U$1</c:f>
              <c:strCache>
                <c:ptCount val="1"/>
                <c:pt idx="0">
                  <c:v>Partial C</c:v>
                </c:pt>
              </c:strCache>
            </c:strRef>
          </c:tx>
          <c:marker>
            <c:symbol val="none"/>
          </c:marker>
          <c:val>
            <c:numRef>
              <c:f>Sheet2!$U$2:$U$9604</c:f>
              <c:numCache>
                <c:formatCode>General</c:formatCode>
                <c:ptCount val="9603"/>
                <c:pt idx="0">
                  <c:v>1</c:v>
                </c:pt>
                <c:pt idx="1">
                  <c:v>2</c:v>
                </c:pt>
                <c:pt idx="2">
                  <c:v>3</c:v>
                </c:pt>
                <c:pt idx="3">
                  <c:v>3</c:v>
                </c:pt>
                <c:pt idx="4">
                  <c:v>3</c:v>
                </c:pt>
                <c:pt idx="5">
                  <c:v>3</c:v>
                </c:pt>
                <c:pt idx="6">
                  <c:v>3</c:v>
                </c:pt>
                <c:pt idx="7">
                  <c:v>3</c:v>
                </c:pt>
                <c:pt idx="8">
                  <c:v>3</c:v>
                </c:pt>
                <c:pt idx="9">
                  <c:v>4</c:v>
                </c:pt>
                <c:pt idx="10">
                  <c:v>5</c:v>
                </c:pt>
                <c:pt idx="11">
                  <c:v>5</c:v>
                </c:pt>
                <c:pt idx="12">
                  <c:v>6</c:v>
                </c:pt>
                <c:pt idx="13">
                  <c:v>6</c:v>
                </c:pt>
                <c:pt idx="14">
                  <c:v>6</c:v>
                </c:pt>
                <c:pt idx="15">
                  <c:v>6</c:v>
                </c:pt>
                <c:pt idx="16">
                  <c:v>6</c:v>
                </c:pt>
                <c:pt idx="17">
                  <c:v>6</c:v>
                </c:pt>
                <c:pt idx="18">
                  <c:v>6</c:v>
                </c:pt>
                <c:pt idx="19">
                  <c:v>6</c:v>
                </c:pt>
                <c:pt idx="20">
                  <c:v>6</c:v>
                </c:pt>
                <c:pt idx="21">
                  <c:v>6</c:v>
                </c:pt>
                <c:pt idx="22">
                  <c:v>6</c:v>
                </c:pt>
                <c:pt idx="23">
                  <c:v>6</c:v>
                </c:pt>
                <c:pt idx="24">
                  <c:v>6</c:v>
                </c:pt>
                <c:pt idx="25">
                  <c:v>6</c:v>
                </c:pt>
                <c:pt idx="26">
                  <c:v>6</c:v>
                </c:pt>
                <c:pt idx="27">
                  <c:v>6</c:v>
                </c:pt>
                <c:pt idx="28">
                  <c:v>7</c:v>
                </c:pt>
                <c:pt idx="29">
                  <c:v>8</c:v>
                </c:pt>
                <c:pt idx="30">
                  <c:v>8</c:v>
                </c:pt>
                <c:pt idx="31">
                  <c:v>9</c:v>
                </c:pt>
                <c:pt idx="32">
                  <c:v>9</c:v>
                </c:pt>
                <c:pt idx="33">
                  <c:v>9</c:v>
                </c:pt>
                <c:pt idx="34">
                  <c:v>10</c:v>
                </c:pt>
                <c:pt idx="35">
                  <c:v>10</c:v>
                </c:pt>
                <c:pt idx="36">
                  <c:v>10</c:v>
                </c:pt>
                <c:pt idx="37">
                  <c:v>10</c:v>
                </c:pt>
                <c:pt idx="38">
                  <c:v>10</c:v>
                </c:pt>
                <c:pt idx="39">
                  <c:v>10</c:v>
                </c:pt>
                <c:pt idx="40">
                  <c:v>11</c:v>
                </c:pt>
                <c:pt idx="41">
                  <c:v>11</c:v>
                </c:pt>
                <c:pt idx="42">
                  <c:v>11</c:v>
                </c:pt>
                <c:pt idx="43">
                  <c:v>11</c:v>
                </c:pt>
                <c:pt idx="44">
                  <c:v>11</c:v>
                </c:pt>
                <c:pt idx="45">
                  <c:v>11</c:v>
                </c:pt>
                <c:pt idx="46">
                  <c:v>11</c:v>
                </c:pt>
                <c:pt idx="47">
                  <c:v>11</c:v>
                </c:pt>
                <c:pt idx="48">
                  <c:v>11</c:v>
                </c:pt>
                <c:pt idx="49">
                  <c:v>11</c:v>
                </c:pt>
                <c:pt idx="50">
                  <c:v>11</c:v>
                </c:pt>
                <c:pt idx="51">
                  <c:v>11</c:v>
                </c:pt>
                <c:pt idx="52">
                  <c:v>12</c:v>
                </c:pt>
                <c:pt idx="53">
                  <c:v>12</c:v>
                </c:pt>
                <c:pt idx="54">
                  <c:v>12</c:v>
                </c:pt>
                <c:pt idx="55">
                  <c:v>12</c:v>
                </c:pt>
                <c:pt idx="56">
                  <c:v>13</c:v>
                </c:pt>
                <c:pt idx="57">
                  <c:v>14</c:v>
                </c:pt>
                <c:pt idx="58">
                  <c:v>14</c:v>
                </c:pt>
                <c:pt idx="59">
                  <c:v>14</c:v>
                </c:pt>
                <c:pt idx="60">
                  <c:v>15</c:v>
                </c:pt>
                <c:pt idx="61">
                  <c:v>15</c:v>
                </c:pt>
                <c:pt idx="62">
                  <c:v>15</c:v>
                </c:pt>
                <c:pt idx="63">
                  <c:v>16</c:v>
                </c:pt>
                <c:pt idx="64">
                  <c:v>16</c:v>
                </c:pt>
                <c:pt idx="65">
                  <c:v>17</c:v>
                </c:pt>
                <c:pt idx="66">
                  <c:v>17</c:v>
                </c:pt>
                <c:pt idx="67">
                  <c:v>17</c:v>
                </c:pt>
                <c:pt idx="68">
                  <c:v>17</c:v>
                </c:pt>
                <c:pt idx="69">
                  <c:v>18</c:v>
                </c:pt>
                <c:pt idx="70">
                  <c:v>19</c:v>
                </c:pt>
                <c:pt idx="71">
                  <c:v>20</c:v>
                </c:pt>
                <c:pt idx="72">
                  <c:v>20</c:v>
                </c:pt>
                <c:pt idx="73">
                  <c:v>20</c:v>
                </c:pt>
                <c:pt idx="74">
                  <c:v>21</c:v>
                </c:pt>
                <c:pt idx="75">
                  <c:v>21</c:v>
                </c:pt>
                <c:pt idx="76">
                  <c:v>21</c:v>
                </c:pt>
                <c:pt idx="77">
                  <c:v>22</c:v>
                </c:pt>
                <c:pt idx="78">
                  <c:v>22</c:v>
                </c:pt>
                <c:pt idx="79">
                  <c:v>22</c:v>
                </c:pt>
                <c:pt idx="80">
                  <c:v>22</c:v>
                </c:pt>
                <c:pt idx="81">
                  <c:v>22</c:v>
                </c:pt>
                <c:pt idx="82">
                  <c:v>22</c:v>
                </c:pt>
                <c:pt idx="83">
                  <c:v>23</c:v>
                </c:pt>
                <c:pt idx="84">
                  <c:v>23</c:v>
                </c:pt>
                <c:pt idx="85">
                  <c:v>24</c:v>
                </c:pt>
                <c:pt idx="86">
                  <c:v>25</c:v>
                </c:pt>
                <c:pt idx="87">
                  <c:v>25</c:v>
                </c:pt>
                <c:pt idx="88">
                  <c:v>25</c:v>
                </c:pt>
                <c:pt idx="89">
                  <c:v>25</c:v>
                </c:pt>
                <c:pt idx="90">
                  <c:v>25</c:v>
                </c:pt>
                <c:pt idx="91">
                  <c:v>26</c:v>
                </c:pt>
                <c:pt idx="92">
                  <c:v>26</c:v>
                </c:pt>
                <c:pt idx="93">
                  <c:v>26</c:v>
                </c:pt>
                <c:pt idx="94">
                  <c:v>27</c:v>
                </c:pt>
                <c:pt idx="95">
                  <c:v>27</c:v>
                </c:pt>
                <c:pt idx="96">
                  <c:v>27</c:v>
                </c:pt>
                <c:pt idx="97">
                  <c:v>27</c:v>
                </c:pt>
                <c:pt idx="98">
                  <c:v>27</c:v>
                </c:pt>
                <c:pt idx="99">
                  <c:v>28</c:v>
                </c:pt>
                <c:pt idx="100">
                  <c:v>29</c:v>
                </c:pt>
                <c:pt idx="101">
                  <c:v>30</c:v>
                </c:pt>
                <c:pt idx="102">
                  <c:v>30</c:v>
                </c:pt>
                <c:pt idx="103">
                  <c:v>30</c:v>
                </c:pt>
                <c:pt idx="104">
                  <c:v>30</c:v>
                </c:pt>
                <c:pt idx="105">
                  <c:v>31</c:v>
                </c:pt>
                <c:pt idx="106">
                  <c:v>32</c:v>
                </c:pt>
                <c:pt idx="107">
                  <c:v>33</c:v>
                </c:pt>
                <c:pt idx="108">
                  <c:v>33</c:v>
                </c:pt>
                <c:pt idx="109">
                  <c:v>33</c:v>
                </c:pt>
                <c:pt idx="110">
                  <c:v>34</c:v>
                </c:pt>
                <c:pt idx="111">
                  <c:v>34</c:v>
                </c:pt>
                <c:pt idx="112">
                  <c:v>34</c:v>
                </c:pt>
                <c:pt idx="113">
                  <c:v>34</c:v>
                </c:pt>
                <c:pt idx="114">
                  <c:v>34</c:v>
                </c:pt>
                <c:pt idx="115">
                  <c:v>35</c:v>
                </c:pt>
                <c:pt idx="116">
                  <c:v>35</c:v>
                </c:pt>
                <c:pt idx="117">
                  <c:v>35</c:v>
                </c:pt>
                <c:pt idx="118">
                  <c:v>36</c:v>
                </c:pt>
                <c:pt idx="119">
                  <c:v>36</c:v>
                </c:pt>
                <c:pt idx="120">
                  <c:v>37</c:v>
                </c:pt>
                <c:pt idx="121">
                  <c:v>38</c:v>
                </c:pt>
                <c:pt idx="122">
                  <c:v>38</c:v>
                </c:pt>
                <c:pt idx="123">
                  <c:v>38</c:v>
                </c:pt>
                <c:pt idx="124">
                  <c:v>39</c:v>
                </c:pt>
                <c:pt idx="125">
                  <c:v>39</c:v>
                </c:pt>
                <c:pt idx="126">
                  <c:v>40</c:v>
                </c:pt>
                <c:pt idx="127">
                  <c:v>41</c:v>
                </c:pt>
                <c:pt idx="128">
                  <c:v>41</c:v>
                </c:pt>
                <c:pt idx="129">
                  <c:v>42</c:v>
                </c:pt>
                <c:pt idx="130">
                  <c:v>42</c:v>
                </c:pt>
                <c:pt idx="131">
                  <c:v>42</c:v>
                </c:pt>
                <c:pt idx="132">
                  <c:v>42</c:v>
                </c:pt>
                <c:pt idx="133">
                  <c:v>42</c:v>
                </c:pt>
                <c:pt idx="134">
                  <c:v>42</c:v>
                </c:pt>
                <c:pt idx="135">
                  <c:v>42</c:v>
                </c:pt>
                <c:pt idx="136">
                  <c:v>43</c:v>
                </c:pt>
                <c:pt idx="137">
                  <c:v>43</c:v>
                </c:pt>
                <c:pt idx="138">
                  <c:v>43</c:v>
                </c:pt>
                <c:pt idx="139">
                  <c:v>43</c:v>
                </c:pt>
                <c:pt idx="140">
                  <c:v>44</c:v>
                </c:pt>
                <c:pt idx="141">
                  <c:v>44</c:v>
                </c:pt>
                <c:pt idx="142">
                  <c:v>44</c:v>
                </c:pt>
                <c:pt idx="143">
                  <c:v>44</c:v>
                </c:pt>
                <c:pt idx="144">
                  <c:v>44</c:v>
                </c:pt>
                <c:pt idx="145">
                  <c:v>45</c:v>
                </c:pt>
                <c:pt idx="146">
                  <c:v>45</c:v>
                </c:pt>
                <c:pt idx="147">
                  <c:v>45</c:v>
                </c:pt>
                <c:pt idx="148">
                  <c:v>45</c:v>
                </c:pt>
                <c:pt idx="149">
                  <c:v>46</c:v>
                </c:pt>
                <c:pt idx="150">
                  <c:v>46</c:v>
                </c:pt>
                <c:pt idx="151">
                  <c:v>46</c:v>
                </c:pt>
                <c:pt idx="152">
                  <c:v>46</c:v>
                </c:pt>
                <c:pt idx="153">
                  <c:v>46</c:v>
                </c:pt>
                <c:pt idx="154">
                  <c:v>46</c:v>
                </c:pt>
                <c:pt idx="155">
                  <c:v>46</c:v>
                </c:pt>
                <c:pt idx="156">
                  <c:v>46</c:v>
                </c:pt>
                <c:pt idx="157">
                  <c:v>46</c:v>
                </c:pt>
                <c:pt idx="158">
                  <c:v>46</c:v>
                </c:pt>
                <c:pt idx="159">
                  <c:v>46</c:v>
                </c:pt>
                <c:pt idx="160">
                  <c:v>46</c:v>
                </c:pt>
                <c:pt idx="161">
                  <c:v>47</c:v>
                </c:pt>
                <c:pt idx="162">
                  <c:v>47</c:v>
                </c:pt>
                <c:pt idx="163">
                  <c:v>48</c:v>
                </c:pt>
                <c:pt idx="164">
                  <c:v>48</c:v>
                </c:pt>
                <c:pt idx="165">
                  <c:v>48</c:v>
                </c:pt>
                <c:pt idx="166">
                  <c:v>48</c:v>
                </c:pt>
                <c:pt idx="167">
                  <c:v>48</c:v>
                </c:pt>
                <c:pt idx="168">
                  <c:v>48</c:v>
                </c:pt>
                <c:pt idx="169">
                  <c:v>48</c:v>
                </c:pt>
                <c:pt idx="170">
                  <c:v>48</c:v>
                </c:pt>
                <c:pt idx="171">
                  <c:v>48</c:v>
                </c:pt>
                <c:pt idx="172">
                  <c:v>48</c:v>
                </c:pt>
                <c:pt idx="173">
                  <c:v>48</c:v>
                </c:pt>
                <c:pt idx="174">
                  <c:v>49</c:v>
                </c:pt>
                <c:pt idx="175">
                  <c:v>49</c:v>
                </c:pt>
                <c:pt idx="176">
                  <c:v>49</c:v>
                </c:pt>
                <c:pt idx="177">
                  <c:v>50</c:v>
                </c:pt>
                <c:pt idx="178">
                  <c:v>50</c:v>
                </c:pt>
                <c:pt idx="179">
                  <c:v>51</c:v>
                </c:pt>
                <c:pt idx="180">
                  <c:v>52</c:v>
                </c:pt>
                <c:pt idx="181">
                  <c:v>53</c:v>
                </c:pt>
                <c:pt idx="182">
                  <c:v>53</c:v>
                </c:pt>
                <c:pt idx="183">
                  <c:v>53</c:v>
                </c:pt>
                <c:pt idx="184">
                  <c:v>54</c:v>
                </c:pt>
                <c:pt idx="185">
                  <c:v>54</c:v>
                </c:pt>
                <c:pt idx="186">
                  <c:v>54</c:v>
                </c:pt>
                <c:pt idx="187">
                  <c:v>55</c:v>
                </c:pt>
                <c:pt idx="188">
                  <c:v>55</c:v>
                </c:pt>
                <c:pt idx="189">
                  <c:v>55</c:v>
                </c:pt>
                <c:pt idx="190">
                  <c:v>55</c:v>
                </c:pt>
                <c:pt idx="191">
                  <c:v>56</c:v>
                </c:pt>
                <c:pt idx="192">
                  <c:v>57</c:v>
                </c:pt>
                <c:pt idx="193">
                  <c:v>57</c:v>
                </c:pt>
                <c:pt idx="194">
                  <c:v>57</c:v>
                </c:pt>
                <c:pt idx="195">
                  <c:v>58</c:v>
                </c:pt>
                <c:pt idx="196">
                  <c:v>59</c:v>
                </c:pt>
                <c:pt idx="197">
                  <c:v>59</c:v>
                </c:pt>
                <c:pt idx="198">
                  <c:v>59</c:v>
                </c:pt>
                <c:pt idx="199">
                  <c:v>59</c:v>
                </c:pt>
                <c:pt idx="200">
                  <c:v>59</c:v>
                </c:pt>
                <c:pt idx="201">
                  <c:v>59</c:v>
                </c:pt>
                <c:pt idx="202">
                  <c:v>59</c:v>
                </c:pt>
                <c:pt idx="203">
                  <c:v>60</c:v>
                </c:pt>
                <c:pt idx="204">
                  <c:v>61</c:v>
                </c:pt>
                <c:pt idx="205">
                  <c:v>61</c:v>
                </c:pt>
                <c:pt idx="206">
                  <c:v>61</c:v>
                </c:pt>
                <c:pt idx="207">
                  <c:v>61</c:v>
                </c:pt>
                <c:pt idx="208">
                  <c:v>62</c:v>
                </c:pt>
                <c:pt idx="209">
                  <c:v>62</c:v>
                </c:pt>
                <c:pt idx="210">
                  <c:v>62</c:v>
                </c:pt>
                <c:pt idx="211">
                  <c:v>62</c:v>
                </c:pt>
                <c:pt idx="212">
                  <c:v>62</c:v>
                </c:pt>
                <c:pt idx="213">
                  <c:v>63</c:v>
                </c:pt>
                <c:pt idx="214">
                  <c:v>63</c:v>
                </c:pt>
                <c:pt idx="215">
                  <c:v>63</c:v>
                </c:pt>
                <c:pt idx="216">
                  <c:v>63</c:v>
                </c:pt>
                <c:pt idx="217">
                  <c:v>63</c:v>
                </c:pt>
                <c:pt idx="218">
                  <c:v>63</c:v>
                </c:pt>
                <c:pt idx="219">
                  <c:v>63</c:v>
                </c:pt>
                <c:pt idx="220">
                  <c:v>63</c:v>
                </c:pt>
                <c:pt idx="221">
                  <c:v>63</c:v>
                </c:pt>
                <c:pt idx="222">
                  <c:v>63</c:v>
                </c:pt>
                <c:pt idx="223">
                  <c:v>63</c:v>
                </c:pt>
                <c:pt idx="224">
                  <c:v>63</c:v>
                </c:pt>
                <c:pt idx="225">
                  <c:v>64</c:v>
                </c:pt>
                <c:pt idx="226">
                  <c:v>65</c:v>
                </c:pt>
                <c:pt idx="227">
                  <c:v>65</c:v>
                </c:pt>
                <c:pt idx="228">
                  <c:v>65</c:v>
                </c:pt>
                <c:pt idx="229">
                  <c:v>65</c:v>
                </c:pt>
                <c:pt idx="230">
                  <c:v>66</c:v>
                </c:pt>
                <c:pt idx="231">
                  <c:v>67</c:v>
                </c:pt>
                <c:pt idx="232">
                  <c:v>67</c:v>
                </c:pt>
                <c:pt idx="233">
                  <c:v>68</c:v>
                </c:pt>
                <c:pt idx="234">
                  <c:v>68</c:v>
                </c:pt>
                <c:pt idx="235">
                  <c:v>68</c:v>
                </c:pt>
                <c:pt idx="236">
                  <c:v>69</c:v>
                </c:pt>
                <c:pt idx="237">
                  <c:v>70</c:v>
                </c:pt>
                <c:pt idx="238">
                  <c:v>70</c:v>
                </c:pt>
                <c:pt idx="239">
                  <c:v>70</c:v>
                </c:pt>
                <c:pt idx="240">
                  <c:v>70</c:v>
                </c:pt>
                <c:pt idx="241">
                  <c:v>71</c:v>
                </c:pt>
                <c:pt idx="242">
                  <c:v>71</c:v>
                </c:pt>
                <c:pt idx="243">
                  <c:v>71</c:v>
                </c:pt>
                <c:pt idx="244">
                  <c:v>72</c:v>
                </c:pt>
                <c:pt idx="245">
                  <c:v>73</c:v>
                </c:pt>
                <c:pt idx="246">
                  <c:v>73</c:v>
                </c:pt>
                <c:pt idx="247">
                  <c:v>74</c:v>
                </c:pt>
                <c:pt idx="248">
                  <c:v>75</c:v>
                </c:pt>
                <c:pt idx="249">
                  <c:v>75</c:v>
                </c:pt>
                <c:pt idx="250">
                  <c:v>75</c:v>
                </c:pt>
                <c:pt idx="251">
                  <c:v>75</c:v>
                </c:pt>
                <c:pt idx="252">
                  <c:v>75</c:v>
                </c:pt>
                <c:pt idx="253">
                  <c:v>75</c:v>
                </c:pt>
                <c:pt idx="254">
                  <c:v>75</c:v>
                </c:pt>
                <c:pt idx="255">
                  <c:v>75</c:v>
                </c:pt>
                <c:pt idx="256">
                  <c:v>75</c:v>
                </c:pt>
                <c:pt idx="257">
                  <c:v>75</c:v>
                </c:pt>
                <c:pt idx="258">
                  <c:v>75</c:v>
                </c:pt>
                <c:pt idx="259">
                  <c:v>75</c:v>
                </c:pt>
                <c:pt idx="260">
                  <c:v>75</c:v>
                </c:pt>
                <c:pt idx="261">
                  <c:v>75</c:v>
                </c:pt>
                <c:pt idx="262">
                  <c:v>75</c:v>
                </c:pt>
                <c:pt idx="263">
                  <c:v>75</c:v>
                </c:pt>
                <c:pt idx="264">
                  <c:v>75</c:v>
                </c:pt>
                <c:pt idx="265">
                  <c:v>75</c:v>
                </c:pt>
                <c:pt idx="266">
                  <c:v>75</c:v>
                </c:pt>
                <c:pt idx="267">
                  <c:v>75</c:v>
                </c:pt>
                <c:pt idx="268">
                  <c:v>76</c:v>
                </c:pt>
                <c:pt idx="269">
                  <c:v>76</c:v>
                </c:pt>
                <c:pt idx="270">
                  <c:v>76</c:v>
                </c:pt>
                <c:pt idx="271">
                  <c:v>76</c:v>
                </c:pt>
                <c:pt idx="272">
                  <c:v>76</c:v>
                </c:pt>
                <c:pt idx="273">
                  <c:v>77</c:v>
                </c:pt>
                <c:pt idx="274">
                  <c:v>77</c:v>
                </c:pt>
                <c:pt idx="275">
                  <c:v>77</c:v>
                </c:pt>
                <c:pt idx="276">
                  <c:v>77</c:v>
                </c:pt>
                <c:pt idx="277">
                  <c:v>77</c:v>
                </c:pt>
                <c:pt idx="278">
                  <c:v>77</c:v>
                </c:pt>
                <c:pt idx="279">
                  <c:v>78</c:v>
                </c:pt>
                <c:pt idx="280">
                  <c:v>79</c:v>
                </c:pt>
                <c:pt idx="281">
                  <c:v>79</c:v>
                </c:pt>
                <c:pt idx="282">
                  <c:v>79</c:v>
                </c:pt>
                <c:pt idx="283">
                  <c:v>79</c:v>
                </c:pt>
                <c:pt idx="284">
                  <c:v>79</c:v>
                </c:pt>
                <c:pt idx="285">
                  <c:v>79</c:v>
                </c:pt>
                <c:pt idx="286">
                  <c:v>79</c:v>
                </c:pt>
                <c:pt idx="287">
                  <c:v>79</c:v>
                </c:pt>
                <c:pt idx="288">
                  <c:v>79</c:v>
                </c:pt>
                <c:pt idx="289">
                  <c:v>79</c:v>
                </c:pt>
                <c:pt idx="290">
                  <c:v>79</c:v>
                </c:pt>
                <c:pt idx="291">
                  <c:v>79</c:v>
                </c:pt>
                <c:pt idx="292">
                  <c:v>79</c:v>
                </c:pt>
                <c:pt idx="293">
                  <c:v>79</c:v>
                </c:pt>
                <c:pt idx="294">
                  <c:v>79</c:v>
                </c:pt>
                <c:pt idx="295">
                  <c:v>79</c:v>
                </c:pt>
                <c:pt idx="296">
                  <c:v>79</c:v>
                </c:pt>
                <c:pt idx="297">
                  <c:v>79</c:v>
                </c:pt>
                <c:pt idx="298">
                  <c:v>79</c:v>
                </c:pt>
                <c:pt idx="299">
                  <c:v>79</c:v>
                </c:pt>
                <c:pt idx="300">
                  <c:v>80</c:v>
                </c:pt>
                <c:pt idx="301">
                  <c:v>80</c:v>
                </c:pt>
                <c:pt idx="302">
                  <c:v>80</c:v>
                </c:pt>
                <c:pt idx="303">
                  <c:v>80</c:v>
                </c:pt>
                <c:pt idx="304">
                  <c:v>80</c:v>
                </c:pt>
                <c:pt idx="305">
                  <c:v>80</c:v>
                </c:pt>
                <c:pt idx="306">
                  <c:v>80</c:v>
                </c:pt>
                <c:pt idx="307">
                  <c:v>81</c:v>
                </c:pt>
                <c:pt idx="308">
                  <c:v>81</c:v>
                </c:pt>
                <c:pt idx="309">
                  <c:v>82</c:v>
                </c:pt>
                <c:pt idx="310">
                  <c:v>82</c:v>
                </c:pt>
                <c:pt idx="311">
                  <c:v>82</c:v>
                </c:pt>
                <c:pt idx="312">
                  <c:v>83</c:v>
                </c:pt>
                <c:pt idx="313">
                  <c:v>83</c:v>
                </c:pt>
                <c:pt idx="314">
                  <c:v>83</c:v>
                </c:pt>
                <c:pt idx="315">
                  <c:v>83</c:v>
                </c:pt>
                <c:pt idx="316">
                  <c:v>83</c:v>
                </c:pt>
                <c:pt idx="317">
                  <c:v>83</c:v>
                </c:pt>
                <c:pt idx="318">
                  <c:v>84</c:v>
                </c:pt>
                <c:pt idx="319">
                  <c:v>84</c:v>
                </c:pt>
                <c:pt idx="320">
                  <c:v>85</c:v>
                </c:pt>
                <c:pt idx="321">
                  <c:v>85</c:v>
                </c:pt>
                <c:pt idx="322">
                  <c:v>86</c:v>
                </c:pt>
                <c:pt idx="323">
                  <c:v>87</c:v>
                </c:pt>
                <c:pt idx="324">
                  <c:v>88</c:v>
                </c:pt>
                <c:pt idx="325">
                  <c:v>88</c:v>
                </c:pt>
                <c:pt idx="326">
                  <c:v>88</c:v>
                </c:pt>
                <c:pt idx="327">
                  <c:v>88</c:v>
                </c:pt>
                <c:pt idx="328">
                  <c:v>88</c:v>
                </c:pt>
                <c:pt idx="329">
                  <c:v>89</c:v>
                </c:pt>
                <c:pt idx="330">
                  <c:v>90</c:v>
                </c:pt>
                <c:pt idx="331">
                  <c:v>91</c:v>
                </c:pt>
                <c:pt idx="332">
                  <c:v>91</c:v>
                </c:pt>
                <c:pt idx="333">
                  <c:v>91</c:v>
                </c:pt>
                <c:pt idx="334">
                  <c:v>91</c:v>
                </c:pt>
                <c:pt idx="335">
                  <c:v>91</c:v>
                </c:pt>
                <c:pt idx="336">
                  <c:v>91</c:v>
                </c:pt>
                <c:pt idx="337">
                  <c:v>91</c:v>
                </c:pt>
                <c:pt idx="338">
                  <c:v>91</c:v>
                </c:pt>
                <c:pt idx="339">
                  <c:v>92</c:v>
                </c:pt>
                <c:pt idx="340">
                  <c:v>92</c:v>
                </c:pt>
                <c:pt idx="341">
                  <c:v>93</c:v>
                </c:pt>
                <c:pt idx="342">
                  <c:v>93</c:v>
                </c:pt>
                <c:pt idx="343">
                  <c:v>93</c:v>
                </c:pt>
                <c:pt idx="344">
                  <c:v>94</c:v>
                </c:pt>
                <c:pt idx="345">
                  <c:v>95</c:v>
                </c:pt>
                <c:pt idx="346">
                  <c:v>95</c:v>
                </c:pt>
                <c:pt idx="347">
                  <c:v>95</c:v>
                </c:pt>
                <c:pt idx="348">
                  <c:v>95</c:v>
                </c:pt>
                <c:pt idx="349">
                  <c:v>95</c:v>
                </c:pt>
                <c:pt idx="350">
                  <c:v>96</c:v>
                </c:pt>
                <c:pt idx="351">
                  <c:v>96</c:v>
                </c:pt>
                <c:pt idx="352">
                  <c:v>96</c:v>
                </c:pt>
                <c:pt idx="353">
                  <c:v>96</c:v>
                </c:pt>
                <c:pt idx="354">
                  <c:v>96</c:v>
                </c:pt>
                <c:pt idx="355">
                  <c:v>97</c:v>
                </c:pt>
                <c:pt idx="356">
                  <c:v>98</c:v>
                </c:pt>
                <c:pt idx="357">
                  <c:v>98</c:v>
                </c:pt>
                <c:pt idx="358">
                  <c:v>99</c:v>
                </c:pt>
                <c:pt idx="359">
                  <c:v>99</c:v>
                </c:pt>
                <c:pt idx="360">
                  <c:v>99</c:v>
                </c:pt>
                <c:pt idx="361">
                  <c:v>100</c:v>
                </c:pt>
                <c:pt idx="362">
                  <c:v>100</c:v>
                </c:pt>
                <c:pt idx="363">
                  <c:v>100</c:v>
                </c:pt>
                <c:pt idx="364">
                  <c:v>100</c:v>
                </c:pt>
                <c:pt idx="365">
                  <c:v>100</c:v>
                </c:pt>
                <c:pt idx="366">
                  <c:v>100</c:v>
                </c:pt>
                <c:pt idx="367">
                  <c:v>100</c:v>
                </c:pt>
                <c:pt idx="368">
                  <c:v>100</c:v>
                </c:pt>
                <c:pt idx="369">
                  <c:v>100</c:v>
                </c:pt>
                <c:pt idx="370">
                  <c:v>100</c:v>
                </c:pt>
                <c:pt idx="371">
                  <c:v>100</c:v>
                </c:pt>
                <c:pt idx="372">
                  <c:v>101</c:v>
                </c:pt>
                <c:pt idx="373">
                  <c:v>101</c:v>
                </c:pt>
                <c:pt idx="374">
                  <c:v>101</c:v>
                </c:pt>
                <c:pt idx="375">
                  <c:v>101</c:v>
                </c:pt>
                <c:pt idx="376">
                  <c:v>101</c:v>
                </c:pt>
                <c:pt idx="377">
                  <c:v>101</c:v>
                </c:pt>
                <c:pt idx="378">
                  <c:v>101</c:v>
                </c:pt>
                <c:pt idx="379">
                  <c:v>102</c:v>
                </c:pt>
                <c:pt idx="380">
                  <c:v>102</c:v>
                </c:pt>
                <c:pt idx="381">
                  <c:v>102</c:v>
                </c:pt>
                <c:pt idx="382">
                  <c:v>102</c:v>
                </c:pt>
                <c:pt idx="383">
                  <c:v>103</c:v>
                </c:pt>
                <c:pt idx="384">
                  <c:v>104</c:v>
                </c:pt>
                <c:pt idx="385">
                  <c:v>104</c:v>
                </c:pt>
                <c:pt idx="386">
                  <c:v>104</c:v>
                </c:pt>
                <c:pt idx="387">
                  <c:v>104</c:v>
                </c:pt>
                <c:pt idx="388">
                  <c:v>105</c:v>
                </c:pt>
                <c:pt idx="389">
                  <c:v>105</c:v>
                </c:pt>
                <c:pt idx="390">
                  <c:v>106</c:v>
                </c:pt>
                <c:pt idx="391">
                  <c:v>106</c:v>
                </c:pt>
                <c:pt idx="392">
                  <c:v>106</c:v>
                </c:pt>
                <c:pt idx="393">
                  <c:v>106</c:v>
                </c:pt>
                <c:pt idx="394">
                  <c:v>106</c:v>
                </c:pt>
                <c:pt idx="395">
                  <c:v>106</c:v>
                </c:pt>
                <c:pt idx="396">
                  <c:v>106</c:v>
                </c:pt>
                <c:pt idx="397">
                  <c:v>106</c:v>
                </c:pt>
                <c:pt idx="398">
                  <c:v>106</c:v>
                </c:pt>
                <c:pt idx="399">
                  <c:v>106</c:v>
                </c:pt>
                <c:pt idx="400">
                  <c:v>106</c:v>
                </c:pt>
                <c:pt idx="401">
                  <c:v>106</c:v>
                </c:pt>
                <c:pt idx="402">
                  <c:v>106</c:v>
                </c:pt>
                <c:pt idx="403">
                  <c:v>106</c:v>
                </c:pt>
                <c:pt idx="404">
                  <c:v>107</c:v>
                </c:pt>
                <c:pt idx="405">
                  <c:v>107</c:v>
                </c:pt>
                <c:pt idx="406">
                  <c:v>107</c:v>
                </c:pt>
                <c:pt idx="407">
                  <c:v>107</c:v>
                </c:pt>
                <c:pt idx="408">
                  <c:v>107</c:v>
                </c:pt>
                <c:pt idx="409">
                  <c:v>107</c:v>
                </c:pt>
                <c:pt idx="410">
                  <c:v>107</c:v>
                </c:pt>
                <c:pt idx="411">
                  <c:v>107</c:v>
                </c:pt>
                <c:pt idx="412">
                  <c:v>107</c:v>
                </c:pt>
                <c:pt idx="413">
                  <c:v>107</c:v>
                </c:pt>
                <c:pt idx="414">
                  <c:v>107</c:v>
                </c:pt>
                <c:pt idx="415">
                  <c:v>108</c:v>
                </c:pt>
                <c:pt idx="416">
                  <c:v>109</c:v>
                </c:pt>
                <c:pt idx="417">
                  <c:v>109</c:v>
                </c:pt>
                <c:pt idx="418">
                  <c:v>109</c:v>
                </c:pt>
                <c:pt idx="419">
                  <c:v>109</c:v>
                </c:pt>
                <c:pt idx="420">
                  <c:v>109</c:v>
                </c:pt>
                <c:pt idx="421">
                  <c:v>109</c:v>
                </c:pt>
                <c:pt idx="422">
                  <c:v>109</c:v>
                </c:pt>
                <c:pt idx="423">
                  <c:v>109</c:v>
                </c:pt>
                <c:pt idx="424">
                  <c:v>110</c:v>
                </c:pt>
                <c:pt idx="425">
                  <c:v>110</c:v>
                </c:pt>
                <c:pt idx="426">
                  <c:v>110</c:v>
                </c:pt>
                <c:pt idx="427">
                  <c:v>111</c:v>
                </c:pt>
                <c:pt idx="428">
                  <c:v>111</c:v>
                </c:pt>
                <c:pt idx="429">
                  <c:v>111</c:v>
                </c:pt>
                <c:pt idx="430">
                  <c:v>112</c:v>
                </c:pt>
                <c:pt idx="431">
                  <c:v>113</c:v>
                </c:pt>
                <c:pt idx="432">
                  <c:v>113</c:v>
                </c:pt>
                <c:pt idx="433">
                  <c:v>113</c:v>
                </c:pt>
                <c:pt idx="434">
                  <c:v>113</c:v>
                </c:pt>
                <c:pt idx="435">
                  <c:v>114</c:v>
                </c:pt>
                <c:pt idx="436">
                  <c:v>114</c:v>
                </c:pt>
                <c:pt idx="437">
                  <c:v>114</c:v>
                </c:pt>
                <c:pt idx="438">
                  <c:v>115</c:v>
                </c:pt>
                <c:pt idx="439">
                  <c:v>115</c:v>
                </c:pt>
                <c:pt idx="440">
                  <c:v>115</c:v>
                </c:pt>
                <c:pt idx="441">
                  <c:v>115</c:v>
                </c:pt>
                <c:pt idx="442">
                  <c:v>115</c:v>
                </c:pt>
                <c:pt idx="443">
                  <c:v>115</c:v>
                </c:pt>
                <c:pt idx="444">
                  <c:v>115</c:v>
                </c:pt>
                <c:pt idx="445">
                  <c:v>116</c:v>
                </c:pt>
                <c:pt idx="446">
                  <c:v>116</c:v>
                </c:pt>
                <c:pt idx="447">
                  <c:v>116</c:v>
                </c:pt>
                <c:pt idx="448">
                  <c:v>116</c:v>
                </c:pt>
                <c:pt idx="449">
                  <c:v>116</c:v>
                </c:pt>
                <c:pt idx="450">
                  <c:v>116</c:v>
                </c:pt>
                <c:pt idx="451">
                  <c:v>116</c:v>
                </c:pt>
                <c:pt idx="452">
                  <c:v>116</c:v>
                </c:pt>
                <c:pt idx="453">
                  <c:v>116</c:v>
                </c:pt>
                <c:pt idx="454">
                  <c:v>116</c:v>
                </c:pt>
                <c:pt idx="455">
                  <c:v>117</c:v>
                </c:pt>
                <c:pt idx="456">
                  <c:v>118</c:v>
                </c:pt>
                <c:pt idx="457">
                  <c:v>119</c:v>
                </c:pt>
                <c:pt idx="458">
                  <c:v>120</c:v>
                </c:pt>
                <c:pt idx="459">
                  <c:v>120</c:v>
                </c:pt>
                <c:pt idx="460">
                  <c:v>121</c:v>
                </c:pt>
                <c:pt idx="461">
                  <c:v>121</c:v>
                </c:pt>
                <c:pt idx="462">
                  <c:v>121</c:v>
                </c:pt>
                <c:pt idx="463">
                  <c:v>122</c:v>
                </c:pt>
                <c:pt idx="464">
                  <c:v>122</c:v>
                </c:pt>
                <c:pt idx="465">
                  <c:v>122</c:v>
                </c:pt>
                <c:pt idx="466">
                  <c:v>122</c:v>
                </c:pt>
                <c:pt idx="467">
                  <c:v>122</c:v>
                </c:pt>
                <c:pt idx="468">
                  <c:v>122</c:v>
                </c:pt>
                <c:pt idx="469">
                  <c:v>123</c:v>
                </c:pt>
                <c:pt idx="470">
                  <c:v>123</c:v>
                </c:pt>
                <c:pt idx="471">
                  <c:v>124</c:v>
                </c:pt>
                <c:pt idx="472">
                  <c:v>125</c:v>
                </c:pt>
                <c:pt idx="473">
                  <c:v>125</c:v>
                </c:pt>
                <c:pt idx="474">
                  <c:v>125</c:v>
                </c:pt>
                <c:pt idx="475">
                  <c:v>125</c:v>
                </c:pt>
                <c:pt idx="476">
                  <c:v>125</c:v>
                </c:pt>
                <c:pt idx="477">
                  <c:v>126</c:v>
                </c:pt>
                <c:pt idx="478">
                  <c:v>126</c:v>
                </c:pt>
                <c:pt idx="479">
                  <c:v>126</c:v>
                </c:pt>
                <c:pt idx="480">
                  <c:v>126</c:v>
                </c:pt>
                <c:pt idx="481">
                  <c:v>127</c:v>
                </c:pt>
                <c:pt idx="482">
                  <c:v>127</c:v>
                </c:pt>
                <c:pt idx="483">
                  <c:v>128</c:v>
                </c:pt>
                <c:pt idx="484">
                  <c:v>129</c:v>
                </c:pt>
                <c:pt idx="485">
                  <c:v>129</c:v>
                </c:pt>
                <c:pt idx="486">
                  <c:v>130</c:v>
                </c:pt>
                <c:pt idx="487">
                  <c:v>131</c:v>
                </c:pt>
                <c:pt idx="488">
                  <c:v>132</c:v>
                </c:pt>
                <c:pt idx="489">
                  <c:v>132</c:v>
                </c:pt>
                <c:pt idx="490">
                  <c:v>132</c:v>
                </c:pt>
                <c:pt idx="491">
                  <c:v>132</c:v>
                </c:pt>
                <c:pt idx="492">
                  <c:v>132</c:v>
                </c:pt>
                <c:pt idx="493">
                  <c:v>132</c:v>
                </c:pt>
                <c:pt idx="494">
                  <c:v>132</c:v>
                </c:pt>
                <c:pt idx="495">
                  <c:v>133</c:v>
                </c:pt>
                <c:pt idx="496">
                  <c:v>134</c:v>
                </c:pt>
                <c:pt idx="497">
                  <c:v>134</c:v>
                </c:pt>
                <c:pt idx="498">
                  <c:v>134</c:v>
                </c:pt>
                <c:pt idx="499">
                  <c:v>134</c:v>
                </c:pt>
                <c:pt idx="500">
                  <c:v>134</c:v>
                </c:pt>
                <c:pt idx="501">
                  <c:v>134</c:v>
                </c:pt>
                <c:pt idx="502">
                  <c:v>134</c:v>
                </c:pt>
                <c:pt idx="503">
                  <c:v>134</c:v>
                </c:pt>
                <c:pt idx="504">
                  <c:v>135</c:v>
                </c:pt>
                <c:pt idx="505">
                  <c:v>136</c:v>
                </c:pt>
                <c:pt idx="506">
                  <c:v>137</c:v>
                </c:pt>
                <c:pt idx="507">
                  <c:v>137</c:v>
                </c:pt>
                <c:pt idx="508">
                  <c:v>138</c:v>
                </c:pt>
                <c:pt idx="509">
                  <c:v>138</c:v>
                </c:pt>
                <c:pt idx="510">
                  <c:v>139</c:v>
                </c:pt>
                <c:pt idx="511">
                  <c:v>139</c:v>
                </c:pt>
                <c:pt idx="512">
                  <c:v>139</c:v>
                </c:pt>
                <c:pt idx="513">
                  <c:v>139</c:v>
                </c:pt>
                <c:pt idx="514">
                  <c:v>139</c:v>
                </c:pt>
                <c:pt idx="515">
                  <c:v>139</c:v>
                </c:pt>
                <c:pt idx="516">
                  <c:v>139</c:v>
                </c:pt>
                <c:pt idx="517">
                  <c:v>140</c:v>
                </c:pt>
                <c:pt idx="518">
                  <c:v>140</c:v>
                </c:pt>
                <c:pt idx="519">
                  <c:v>141</c:v>
                </c:pt>
                <c:pt idx="520">
                  <c:v>142</c:v>
                </c:pt>
                <c:pt idx="521">
                  <c:v>143</c:v>
                </c:pt>
                <c:pt idx="522">
                  <c:v>144</c:v>
                </c:pt>
                <c:pt idx="523">
                  <c:v>144</c:v>
                </c:pt>
                <c:pt idx="524">
                  <c:v>145</c:v>
                </c:pt>
                <c:pt idx="525">
                  <c:v>145</c:v>
                </c:pt>
                <c:pt idx="526">
                  <c:v>145</c:v>
                </c:pt>
                <c:pt idx="527">
                  <c:v>145</c:v>
                </c:pt>
                <c:pt idx="528">
                  <c:v>145</c:v>
                </c:pt>
                <c:pt idx="529">
                  <c:v>146</c:v>
                </c:pt>
                <c:pt idx="530">
                  <c:v>146</c:v>
                </c:pt>
                <c:pt idx="531">
                  <c:v>146</c:v>
                </c:pt>
                <c:pt idx="532">
                  <c:v>146</c:v>
                </c:pt>
                <c:pt idx="533">
                  <c:v>147</c:v>
                </c:pt>
                <c:pt idx="534">
                  <c:v>147</c:v>
                </c:pt>
                <c:pt idx="535">
                  <c:v>148</c:v>
                </c:pt>
                <c:pt idx="536">
                  <c:v>148</c:v>
                </c:pt>
                <c:pt idx="537">
                  <c:v>149</c:v>
                </c:pt>
                <c:pt idx="538">
                  <c:v>150</c:v>
                </c:pt>
                <c:pt idx="539">
                  <c:v>151</c:v>
                </c:pt>
                <c:pt idx="540">
                  <c:v>151</c:v>
                </c:pt>
                <c:pt idx="541">
                  <c:v>151</c:v>
                </c:pt>
                <c:pt idx="542">
                  <c:v>151</c:v>
                </c:pt>
                <c:pt idx="543">
                  <c:v>151</c:v>
                </c:pt>
                <c:pt idx="544">
                  <c:v>151</c:v>
                </c:pt>
                <c:pt idx="545">
                  <c:v>151</c:v>
                </c:pt>
                <c:pt idx="546">
                  <c:v>151</c:v>
                </c:pt>
                <c:pt idx="547">
                  <c:v>151</c:v>
                </c:pt>
                <c:pt idx="548">
                  <c:v>151</c:v>
                </c:pt>
                <c:pt idx="549">
                  <c:v>152</c:v>
                </c:pt>
                <c:pt idx="550">
                  <c:v>152</c:v>
                </c:pt>
                <c:pt idx="551">
                  <c:v>152</c:v>
                </c:pt>
                <c:pt idx="552">
                  <c:v>153</c:v>
                </c:pt>
                <c:pt idx="553">
                  <c:v>153</c:v>
                </c:pt>
                <c:pt idx="554">
                  <c:v>153</c:v>
                </c:pt>
                <c:pt idx="555">
                  <c:v>154</c:v>
                </c:pt>
                <c:pt idx="556">
                  <c:v>155</c:v>
                </c:pt>
                <c:pt idx="557">
                  <c:v>155</c:v>
                </c:pt>
                <c:pt idx="558">
                  <c:v>155</c:v>
                </c:pt>
                <c:pt idx="559">
                  <c:v>155</c:v>
                </c:pt>
                <c:pt idx="560">
                  <c:v>155</c:v>
                </c:pt>
                <c:pt idx="561">
                  <c:v>155</c:v>
                </c:pt>
                <c:pt idx="562">
                  <c:v>155</c:v>
                </c:pt>
                <c:pt idx="563">
                  <c:v>155</c:v>
                </c:pt>
                <c:pt idx="564">
                  <c:v>155</c:v>
                </c:pt>
                <c:pt idx="565">
                  <c:v>155</c:v>
                </c:pt>
                <c:pt idx="566">
                  <c:v>155</c:v>
                </c:pt>
                <c:pt idx="567">
                  <c:v>155</c:v>
                </c:pt>
                <c:pt idx="568">
                  <c:v>156</c:v>
                </c:pt>
                <c:pt idx="569">
                  <c:v>156</c:v>
                </c:pt>
                <c:pt idx="570">
                  <c:v>157</c:v>
                </c:pt>
                <c:pt idx="571">
                  <c:v>157</c:v>
                </c:pt>
                <c:pt idx="572">
                  <c:v>158</c:v>
                </c:pt>
                <c:pt idx="573">
                  <c:v>158</c:v>
                </c:pt>
                <c:pt idx="574">
                  <c:v>158</c:v>
                </c:pt>
                <c:pt idx="575">
                  <c:v>159</c:v>
                </c:pt>
                <c:pt idx="576">
                  <c:v>160</c:v>
                </c:pt>
                <c:pt idx="577">
                  <c:v>161</c:v>
                </c:pt>
                <c:pt idx="578">
                  <c:v>161</c:v>
                </c:pt>
                <c:pt idx="579">
                  <c:v>162</c:v>
                </c:pt>
                <c:pt idx="580">
                  <c:v>163</c:v>
                </c:pt>
                <c:pt idx="581">
                  <c:v>163</c:v>
                </c:pt>
                <c:pt idx="582">
                  <c:v>163</c:v>
                </c:pt>
                <c:pt idx="583">
                  <c:v>163</c:v>
                </c:pt>
                <c:pt idx="584">
                  <c:v>164</c:v>
                </c:pt>
                <c:pt idx="585">
                  <c:v>165</c:v>
                </c:pt>
                <c:pt idx="586">
                  <c:v>166</c:v>
                </c:pt>
                <c:pt idx="587">
                  <c:v>167</c:v>
                </c:pt>
                <c:pt idx="588">
                  <c:v>167</c:v>
                </c:pt>
                <c:pt idx="589">
                  <c:v>167</c:v>
                </c:pt>
                <c:pt idx="590">
                  <c:v>167</c:v>
                </c:pt>
                <c:pt idx="591">
                  <c:v>167</c:v>
                </c:pt>
                <c:pt idx="592">
                  <c:v>168</c:v>
                </c:pt>
                <c:pt idx="593">
                  <c:v>168</c:v>
                </c:pt>
                <c:pt idx="594">
                  <c:v>168</c:v>
                </c:pt>
                <c:pt idx="595">
                  <c:v>169</c:v>
                </c:pt>
                <c:pt idx="596">
                  <c:v>170</c:v>
                </c:pt>
                <c:pt idx="597">
                  <c:v>170</c:v>
                </c:pt>
                <c:pt idx="598">
                  <c:v>170</c:v>
                </c:pt>
                <c:pt idx="599">
                  <c:v>170</c:v>
                </c:pt>
                <c:pt idx="600">
                  <c:v>170</c:v>
                </c:pt>
                <c:pt idx="601">
                  <c:v>170</c:v>
                </c:pt>
                <c:pt idx="602">
                  <c:v>170</c:v>
                </c:pt>
                <c:pt idx="603">
                  <c:v>170</c:v>
                </c:pt>
                <c:pt idx="604">
                  <c:v>170</c:v>
                </c:pt>
                <c:pt idx="605">
                  <c:v>170</c:v>
                </c:pt>
                <c:pt idx="606">
                  <c:v>170</c:v>
                </c:pt>
                <c:pt idx="607">
                  <c:v>170</c:v>
                </c:pt>
                <c:pt idx="608">
                  <c:v>170</c:v>
                </c:pt>
                <c:pt idx="609">
                  <c:v>170</c:v>
                </c:pt>
                <c:pt idx="610">
                  <c:v>170</c:v>
                </c:pt>
                <c:pt idx="611">
                  <c:v>170</c:v>
                </c:pt>
                <c:pt idx="612">
                  <c:v>171</c:v>
                </c:pt>
                <c:pt idx="613">
                  <c:v>171</c:v>
                </c:pt>
                <c:pt idx="614">
                  <c:v>171</c:v>
                </c:pt>
                <c:pt idx="615">
                  <c:v>171</c:v>
                </c:pt>
                <c:pt idx="616">
                  <c:v>171</c:v>
                </c:pt>
                <c:pt idx="617">
                  <c:v>171</c:v>
                </c:pt>
                <c:pt idx="618">
                  <c:v>171</c:v>
                </c:pt>
                <c:pt idx="619">
                  <c:v>171</c:v>
                </c:pt>
                <c:pt idx="620">
                  <c:v>171</c:v>
                </c:pt>
                <c:pt idx="621">
                  <c:v>171</c:v>
                </c:pt>
                <c:pt idx="622">
                  <c:v>172</c:v>
                </c:pt>
                <c:pt idx="623">
                  <c:v>172</c:v>
                </c:pt>
                <c:pt idx="624">
                  <c:v>173</c:v>
                </c:pt>
                <c:pt idx="625">
                  <c:v>174</c:v>
                </c:pt>
                <c:pt idx="626">
                  <c:v>174</c:v>
                </c:pt>
                <c:pt idx="627">
                  <c:v>174</c:v>
                </c:pt>
                <c:pt idx="628">
                  <c:v>174</c:v>
                </c:pt>
                <c:pt idx="629">
                  <c:v>175</c:v>
                </c:pt>
                <c:pt idx="630">
                  <c:v>176</c:v>
                </c:pt>
                <c:pt idx="631">
                  <c:v>176</c:v>
                </c:pt>
                <c:pt idx="632">
                  <c:v>176</c:v>
                </c:pt>
                <c:pt idx="633">
                  <c:v>176</c:v>
                </c:pt>
                <c:pt idx="634">
                  <c:v>176</c:v>
                </c:pt>
                <c:pt idx="635">
                  <c:v>177</c:v>
                </c:pt>
                <c:pt idx="636">
                  <c:v>178</c:v>
                </c:pt>
                <c:pt idx="637">
                  <c:v>179</c:v>
                </c:pt>
                <c:pt idx="638">
                  <c:v>179</c:v>
                </c:pt>
                <c:pt idx="639">
                  <c:v>180</c:v>
                </c:pt>
                <c:pt idx="640">
                  <c:v>180</c:v>
                </c:pt>
                <c:pt idx="641">
                  <c:v>180</c:v>
                </c:pt>
                <c:pt idx="642">
                  <c:v>180</c:v>
                </c:pt>
                <c:pt idx="643">
                  <c:v>181</c:v>
                </c:pt>
                <c:pt idx="644">
                  <c:v>182</c:v>
                </c:pt>
                <c:pt idx="645">
                  <c:v>182</c:v>
                </c:pt>
                <c:pt idx="646">
                  <c:v>182</c:v>
                </c:pt>
                <c:pt idx="647">
                  <c:v>182</c:v>
                </c:pt>
                <c:pt idx="648">
                  <c:v>182</c:v>
                </c:pt>
                <c:pt idx="649">
                  <c:v>182</c:v>
                </c:pt>
                <c:pt idx="650">
                  <c:v>182</c:v>
                </c:pt>
                <c:pt idx="651">
                  <c:v>183</c:v>
                </c:pt>
                <c:pt idx="652">
                  <c:v>183</c:v>
                </c:pt>
                <c:pt idx="653">
                  <c:v>183</c:v>
                </c:pt>
                <c:pt idx="654">
                  <c:v>183</c:v>
                </c:pt>
                <c:pt idx="655">
                  <c:v>183</c:v>
                </c:pt>
                <c:pt idx="656">
                  <c:v>183</c:v>
                </c:pt>
                <c:pt idx="657">
                  <c:v>183</c:v>
                </c:pt>
                <c:pt idx="658">
                  <c:v>183</c:v>
                </c:pt>
                <c:pt idx="659">
                  <c:v>183</c:v>
                </c:pt>
                <c:pt idx="660">
                  <c:v>183</c:v>
                </c:pt>
                <c:pt idx="661">
                  <c:v>184</c:v>
                </c:pt>
                <c:pt idx="662">
                  <c:v>184</c:v>
                </c:pt>
                <c:pt idx="663">
                  <c:v>184</c:v>
                </c:pt>
                <c:pt idx="664">
                  <c:v>185</c:v>
                </c:pt>
                <c:pt idx="665">
                  <c:v>185</c:v>
                </c:pt>
                <c:pt idx="666">
                  <c:v>185</c:v>
                </c:pt>
                <c:pt idx="667">
                  <c:v>185</c:v>
                </c:pt>
                <c:pt idx="668">
                  <c:v>186</c:v>
                </c:pt>
                <c:pt idx="669">
                  <c:v>186</c:v>
                </c:pt>
                <c:pt idx="670">
                  <c:v>187</c:v>
                </c:pt>
                <c:pt idx="671">
                  <c:v>187</c:v>
                </c:pt>
                <c:pt idx="672">
                  <c:v>188</c:v>
                </c:pt>
                <c:pt idx="673">
                  <c:v>188</c:v>
                </c:pt>
                <c:pt idx="674">
                  <c:v>188</c:v>
                </c:pt>
                <c:pt idx="675">
                  <c:v>188</c:v>
                </c:pt>
                <c:pt idx="676">
                  <c:v>189</c:v>
                </c:pt>
                <c:pt idx="677">
                  <c:v>189</c:v>
                </c:pt>
                <c:pt idx="678">
                  <c:v>190</c:v>
                </c:pt>
                <c:pt idx="679">
                  <c:v>191</c:v>
                </c:pt>
                <c:pt idx="680">
                  <c:v>191</c:v>
                </c:pt>
                <c:pt idx="681">
                  <c:v>191</c:v>
                </c:pt>
                <c:pt idx="682">
                  <c:v>191</c:v>
                </c:pt>
                <c:pt idx="683">
                  <c:v>191</c:v>
                </c:pt>
                <c:pt idx="684">
                  <c:v>192</c:v>
                </c:pt>
                <c:pt idx="685">
                  <c:v>192</c:v>
                </c:pt>
                <c:pt idx="686">
                  <c:v>192</c:v>
                </c:pt>
                <c:pt idx="687">
                  <c:v>192</c:v>
                </c:pt>
                <c:pt idx="688">
                  <c:v>192</c:v>
                </c:pt>
                <c:pt idx="689">
                  <c:v>192</c:v>
                </c:pt>
                <c:pt idx="690">
                  <c:v>192</c:v>
                </c:pt>
                <c:pt idx="691">
                  <c:v>192</c:v>
                </c:pt>
                <c:pt idx="692">
                  <c:v>192</c:v>
                </c:pt>
                <c:pt idx="693">
                  <c:v>192</c:v>
                </c:pt>
                <c:pt idx="694">
                  <c:v>192</c:v>
                </c:pt>
                <c:pt idx="695">
                  <c:v>192</c:v>
                </c:pt>
                <c:pt idx="696">
                  <c:v>192</c:v>
                </c:pt>
                <c:pt idx="697">
                  <c:v>192</c:v>
                </c:pt>
                <c:pt idx="698">
                  <c:v>192</c:v>
                </c:pt>
                <c:pt idx="699">
                  <c:v>192</c:v>
                </c:pt>
                <c:pt idx="700">
                  <c:v>192</c:v>
                </c:pt>
                <c:pt idx="701">
                  <c:v>193</c:v>
                </c:pt>
                <c:pt idx="702">
                  <c:v>193</c:v>
                </c:pt>
                <c:pt idx="703">
                  <c:v>193</c:v>
                </c:pt>
                <c:pt idx="704">
                  <c:v>194</c:v>
                </c:pt>
                <c:pt idx="705">
                  <c:v>194</c:v>
                </c:pt>
                <c:pt idx="706">
                  <c:v>194</c:v>
                </c:pt>
                <c:pt idx="707">
                  <c:v>194</c:v>
                </c:pt>
                <c:pt idx="708">
                  <c:v>194</c:v>
                </c:pt>
                <c:pt idx="709">
                  <c:v>194</c:v>
                </c:pt>
                <c:pt idx="710">
                  <c:v>194</c:v>
                </c:pt>
                <c:pt idx="711">
                  <c:v>194</c:v>
                </c:pt>
                <c:pt idx="712">
                  <c:v>194</c:v>
                </c:pt>
                <c:pt idx="713">
                  <c:v>194</c:v>
                </c:pt>
                <c:pt idx="714">
                  <c:v>194</c:v>
                </c:pt>
                <c:pt idx="715">
                  <c:v>194</c:v>
                </c:pt>
                <c:pt idx="716">
                  <c:v>194</c:v>
                </c:pt>
                <c:pt idx="717">
                  <c:v>194</c:v>
                </c:pt>
                <c:pt idx="718">
                  <c:v>194</c:v>
                </c:pt>
                <c:pt idx="719">
                  <c:v>194</c:v>
                </c:pt>
                <c:pt idx="720">
                  <c:v>194</c:v>
                </c:pt>
                <c:pt idx="721">
                  <c:v>194</c:v>
                </c:pt>
                <c:pt idx="722">
                  <c:v>194</c:v>
                </c:pt>
                <c:pt idx="723">
                  <c:v>194</c:v>
                </c:pt>
                <c:pt idx="724">
                  <c:v>194</c:v>
                </c:pt>
                <c:pt idx="725">
                  <c:v>194</c:v>
                </c:pt>
                <c:pt idx="726">
                  <c:v>195</c:v>
                </c:pt>
                <c:pt idx="727">
                  <c:v>195</c:v>
                </c:pt>
                <c:pt idx="728">
                  <c:v>196</c:v>
                </c:pt>
                <c:pt idx="729">
                  <c:v>196</c:v>
                </c:pt>
                <c:pt idx="730">
                  <c:v>196</c:v>
                </c:pt>
                <c:pt idx="731">
                  <c:v>196</c:v>
                </c:pt>
                <c:pt idx="732">
                  <c:v>196</c:v>
                </c:pt>
                <c:pt idx="733">
                  <c:v>196</c:v>
                </c:pt>
                <c:pt idx="734">
                  <c:v>197</c:v>
                </c:pt>
                <c:pt idx="735">
                  <c:v>198</c:v>
                </c:pt>
                <c:pt idx="736">
                  <c:v>199</c:v>
                </c:pt>
                <c:pt idx="737">
                  <c:v>199</c:v>
                </c:pt>
                <c:pt idx="738">
                  <c:v>199</c:v>
                </c:pt>
                <c:pt idx="739">
                  <c:v>199</c:v>
                </c:pt>
                <c:pt idx="740">
                  <c:v>199</c:v>
                </c:pt>
                <c:pt idx="741">
                  <c:v>199</c:v>
                </c:pt>
                <c:pt idx="742">
                  <c:v>199</c:v>
                </c:pt>
                <c:pt idx="743">
                  <c:v>199</c:v>
                </c:pt>
                <c:pt idx="744">
                  <c:v>199</c:v>
                </c:pt>
                <c:pt idx="745">
                  <c:v>200</c:v>
                </c:pt>
                <c:pt idx="746">
                  <c:v>200</c:v>
                </c:pt>
                <c:pt idx="747">
                  <c:v>200</c:v>
                </c:pt>
                <c:pt idx="748">
                  <c:v>200</c:v>
                </c:pt>
                <c:pt idx="749">
                  <c:v>200</c:v>
                </c:pt>
                <c:pt idx="750">
                  <c:v>200</c:v>
                </c:pt>
                <c:pt idx="751">
                  <c:v>200</c:v>
                </c:pt>
                <c:pt idx="752">
                  <c:v>200</c:v>
                </c:pt>
                <c:pt idx="753">
                  <c:v>200</c:v>
                </c:pt>
                <c:pt idx="754">
                  <c:v>200</c:v>
                </c:pt>
                <c:pt idx="755">
                  <c:v>200</c:v>
                </c:pt>
                <c:pt idx="756">
                  <c:v>200</c:v>
                </c:pt>
                <c:pt idx="757">
                  <c:v>200</c:v>
                </c:pt>
                <c:pt idx="758">
                  <c:v>200</c:v>
                </c:pt>
                <c:pt idx="759">
                  <c:v>200</c:v>
                </c:pt>
                <c:pt idx="760">
                  <c:v>200</c:v>
                </c:pt>
                <c:pt idx="761">
                  <c:v>201</c:v>
                </c:pt>
                <c:pt idx="762">
                  <c:v>201</c:v>
                </c:pt>
                <c:pt idx="763">
                  <c:v>201</c:v>
                </c:pt>
                <c:pt idx="764">
                  <c:v>201</c:v>
                </c:pt>
                <c:pt idx="765">
                  <c:v>201</c:v>
                </c:pt>
                <c:pt idx="766">
                  <c:v>201</c:v>
                </c:pt>
                <c:pt idx="767">
                  <c:v>202</c:v>
                </c:pt>
                <c:pt idx="768">
                  <c:v>202</c:v>
                </c:pt>
                <c:pt idx="769">
                  <c:v>202</c:v>
                </c:pt>
                <c:pt idx="770">
                  <c:v>202</c:v>
                </c:pt>
                <c:pt idx="771">
                  <c:v>203</c:v>
                </c:pt>
                <c:pt idx="772">
                  <c:v>203</c:v>
                </c:pt>
                <c:pt idx="773">
                  <c:v>203</c:v>
                </c:pt>
                <c:pt idx="774">
                  <c:v>203</c:v>
                </c:pt>
                <c:pt idx="775">
                  <c:v>203</c:v>
                </c:pt>
                <c:pt idx="776">
                  <c:v>203</c:v>
                </c:pt>
                <c:pt idx="777">
                  <c:v>203</c:v>
                </c:pt>
                <c:pt idx="778">
                  <c:v>203</c:v>
                </c:pt>
                <c:pt idx="779">
                  <c:v>203</c:v>
                </c:pt>
                <c:pt idx="780">
                  <c:v>203</c:v>
                </c:pt>
                <c:pt idx="781">
                  <c:v>203</c:v>
                </c:pt>
                <c:pt idx="782">
                  <c:v>203</c:v>
                </c:pt>
                <c:pt idx="783">
                  <c:v>203</c:v>
                </c:pt>
                <c:pt idx="784">
                  <c:v>204</c:v>
                </c:pt>
                <c:pt idx="785">
                  <c:v>205</c:v>
                </c:pt>
                <c:pt idx="786">
                  <c:v>206</c:v>
                </c:pt>
                <c:pt idx="787">
                  <c:v>207</c:v>
                </c:pt>
                <c:pt idx="788">
                  <c:v>207</c:v>
                </c:pt>
                <c:pt idx="789">
                  <c:v>207</c:v>
                </c:pt>
                <c:pt idx="790">
                  <c:v>207</c:v>
                </c:pt>
                <c:pt idx="791">
                  <c:v>207</c:v>
                </c:pt>
                <c:pt idx="792">
                  <c:v>207</c:v>
                </c:pt>
                <c:pt idx="793">
                  <c:v>208</c:v>
                </c:pt>
                <c:pt idx="794">
                  <c:v>208</c:v>
                </c:pt>
                <c:pt idx="795">
                  <c:v>208</c:v>
                </c:pt>
                <c:pt idx="796">
                  <c:v>208</c:v>
                </c:pt>
                <c:pt idx="797">
                  <c:v>208</c:v>
                </c:pt>
                <c:pt idx="798">
                  <c:v>208</c:v>
                </c:pt>
                <c:pt idx="799">
                  <c:v>208</c:v>
                </c:pt>
                <c:pt idx="800">
                  <c:v>208</c:v>
                </c:pt>
                <c:pt idx="801">
                  <c:v>208</c:v>
                </c:pt>
                <c:pt idx="802">
                  <c:v>208</c:v>
                </c:pt>
                <c:pt idx="803">
                  <c:v>209</c:v>
                </c:pt>
                <c:pt idx="804">
                  <c:v>209</c:v>
                </c:pt>
                <c:pt idx="805">
                  <c:v>210</c:v>
                </c:pt>
                <c:pt idx="806">
                  <c:v>210</c:v>
                </c:pt>
                <c:pt idx="807">
                  <c:v>210</c:v>
                </c:pt>
                <c:pt idx="808">
                  <c:v>210</c:v>
                </c:pt>
                <c:pt idx="809">
                  <c:v>210</c:v>
                </c:pt>
                <c:pt idx="810">
                  <c:v>210</c:v>
                </c:pt>
                <c:pt idx="811">
                  <c:v>211</c:v>
                </c:pt>
                <c:pt idx="812">
                  <c:v>212</c:v>
                </c:pt>
                <c:pt idx="813">
                  <c:v>212</c:v>
                </c:pt>
                <c:pt idx="814">
                  <c:v>212</c:v>
                </c:pt>
                <c:pt idx="815">
                  <c:v>212</c:v>
                </c:pt>
                <c:pt idx="816">
                  <c:v>212</c:v>
                </c:pt>
                <c:pt idx="817">
                  <c:v>212</c:v>
                </c:pt>
                <c:pt idx="818">
                  <c:v>213</c:v>
                </c:pt>
                <c:pt idx="819">
                  <c:v>213</c:v>
                </c:pt>
                <c:pt idx="820">
                  <c:v>213</c:v>
                </c:pt>
                <c:pt idx="821">
                  <c:v>213</c:v>
                </c:pt>
                <c:pt idx="822">
                  <c:v>213</c:v>
                </c:pt>
                <c:pt idx="823">
                  <c:v>213</c:v>
                </c:pt>
                <c:pt idx="824">
                  <c:v>213</c:v>
                </c:pt>
                <c:pt idx="825">
                  <c:v>214</c:v>
                </c:pt>
                <c:pt idx="826">
                  <c:v>214</c:v>
                </c:pt>
                <c:pt idx="827">
                  <c:v>214</c:v>
                </c:pt>
                <c:pt idx="828">
                  <c:v>214</c:v>
                </c:pt>
                <c:pt idx="829">
                  <c:v>214</c:v>
                </c:pt>
                <c:pt idx="830">
                  <c:v>214</c:v>
                </c:pt>
                <c:pt idx="831">
                  <c:v>214</c:v>
                </c:pt>
                <c:pt idx="832">
                  <c:v>214</c:v>
                </c:pt>
                <c:pt idx="833">
                  <c:v>214</c:v>
                </c:pt>
                <c:pt idx="834">
                  <c:v>214</c:v>
                </c:pt>
                <c:pt idx="835">
                  <c:v>214</c:v>
                </c:pt>
                <c:pt idx="836">
                  <c:v>214</c:v>
                </c:pt>
                <c:pt idx="837">
                  <c:v>214</c:v>
                </c:pt>
                <c:pt idx="838">
                  <c:v>214</c:v>
                </c:pt>
                <c:pt idx="839">
                  <c:v>214</c:v>
                </c:pt>
                <c:pt idx="840">
                  <c:v>215</c:v>
                </c:pt>
                <c:pt idx="841">
                  <c:v>215</c:v>
                </c:pt>
                <c:pt idx="842">
                  <c:v>215</c:v>
                </c:pt>
                <c:pt idx="843">
                  <c:v>215</c:v>
                </c:pt>
                <c:pt idx="844">
                  <c:v>215</c:v>
                </c:pt>
                <c:pt idx="845">
                  <c:v>215</c:v>
                </c:pt>
                <c:pt idx="846">
                  <c:v>215</c:v>
                </c:pt>
                <c:pt idx="847">
                  <c:v>215</c:v>
                </c:pt>
                <c:pt idx="848">
                  <c:v>216</c:v>
                </c:pt>
                <c:pt idx="849">
                  <c:v>217</c:v>
                </c:pt>
                <c:pt idx="850">
                  <c:v>218</c:v>
                </c:pt>
                <c:pt idx="851">
                  <c:v>219</c:v>
                </c:pt>
                <c:pt idx="852">
                  <c:v>219</c:v>
                </c:pt>
                <c:pt idx="853">
                  <c:v>219</c:v>
                </c:pt>
                <c:pt idx="854">
                  <c:v>219</c:v>
                </c:pt>
                <c:pt idx="855">
                  <c:v>220</c:v>
                </c:pt>
                <c:pt idx="856">
                  <c:v>220</c:v>
                </c:pt>
                <c:pt idx="857">
                  <c:v>220</c:v>
                </c:pt>
                <c:pt idx="858">
                  <c:v>221</c:v>
                </c:pt>
                <c:pt idx="859">
                  <c:v>222</c:v>
                </c:pt>
                <c:pt idx="860">
                  <c:v>222</c:v>
                </c:pt>
                <c:pt idx="861">
                  <c:v>222</c:v>
                </c:pt>
                <c:pt idx="862">
                  <c:v>222</c:v>
                </c:pt>
                <c:pt idx="863">
                  <c:v>222</c:v>
                </c:pt>
                <c:pt idx="864">
                  <c:v>222</c:v>
                </c:pt>
                <c:pt idx="865">
                  <c:v>222</c:v>
                </c:pt>
                <c:pt idx="866">
                  <c:v>222</c:v>
                </c:pt>
                <c:pt idx="867">
                  <c:v>223</c:v>
                </c:pt>
                <c:pt idx="868">
                  <c:v>223</c:v>
                </c:pt>
                <c:pt idx="869">
                  <c:v>223</c:v>
                </c:pt>
                <c:pt idx="870">
                  <c:v>224</c:v>
                </c:pt>
                <c:pt idx="871">
                  <c:v>225</c:v>
                </c:pt>
                <c:pt idx="872">
                  <c:v>225</c:v>
                </c:pt>
                <c:pt idx="873">
                  <c:v>225</c:v>
                </c:pt>
                <c:pt idx="874">
                  <c:v>225</c:v>
                </c:pt>
                <c:pt idx="875">
                  <c:v>225</c:v>
                </c:pt>
                <c:pt idx="876">
                  <c:v>225</c:v>
                </c:pt>
                <c:pt idx="877">
                  <c:v>225</c:v>
                </c:pt>
                <c:pt idx="878">
                  <c:v>225</c:v>
                </c:pt>
                <c:pt idx="879">
                  <c:v>225</c:v>
                </c:pt>
                <c:pt idx="880">
                  <c:v>225</c:v>
                </c:pt>
                <c:pt idx="881">
                  <c:v>225</c:v>
                </c:pt>
                <c:pt idx="882">
                  <c:v>225</c:v>
                </c:pt>
                <c:pt idx="883">
                  <c:v>225</c:v>
                </c:pt>
                <c:pt idx="884">
                  <c:v>225</c:v>
                </c:pt>
                <c:pt idx="885">
                  <c:v>226</c:v>
                </c:pt>
                <c:pt idx="886">
                  <c:v>226</c:v>
                </c:pt>
                <c:pt idx="887">
                  <c:v>226</c:v>
                </c:pt>
                <c:pt idx="888">
                  <c:v>226</c:v>
                </c:pt>
                <c:pt idx="889">
                  <c:v>226</c:v>
                </c:pt>
                <c:pt idx="890">
                  <c:v>226</c:v>
                </c:pt>
                <c:pt idx="891">
                  <c:v>227</c:v>
                </c:pt>
                <c:pt idx="892">
                  <c:v>227</c:v>
                </c:pt>
                <c:pt idx="893">
                  <c:v>227</c:v>
                </c:pt>
                <c:pt idx="894">
                  <c:v>228</c:v>
                </c:pt>
                <c:pt idx="895">
                  <c:v>229</c:v>
                </c:pt>
                <c:pt idx="896">
                  <c:v>230</c:v>
                </c:pt>
                <c:pt idx="897">
                  <c:v>231</c:v>
                </c:pt>
                <c:pt idx="898">
                  <c:v>231</c:v>
                </c:pt>
                <c:pt idx="899">
                  <c:v>232</c:v>
                </c:pt>
                <c:pt idx="900">
                  <c:v>232</c:v>
                </c:pt>
                <c:pt idx="901">
                  <c:v>232</c:v>
                </c:pt>
                <c:pt idx="902">
                  <c:v>233</c:v>
                </c:pt>
                <c:pt idx="903">
                  <c:v>233</c:v>
                </c:pt>
                <c:pt idx="904">
                  <c:v>233</c:v>
                </c:pt>
                <c:pt idx="905">
                  <c:v>233</c:v>
                </c:pt>
                <c:pt idx="906">
                  <c:v>234</c:v>
                </c:pt>
                <c:pt idx="907">
                  <c:v>234</c:v>
                </c:pt>
                <c:pt idx="908">
                  <c:v>234</c:v>
                </c:pt>
                <c:pt idx="909">
                  <c:v>234</c:v>
                </c:pt>
                <c:pt idx="910">
                  <c:v>234</c:v>
                </c:pt>
                <c:pt idx="911">
                  <c:v>234</c:v>
                </c:pt>
                <c:pt idx="912">
                  <c:v>234</c:v>
                </c:pt>
                <c:pt idx="913">
                  <c:v>235</c:v>
                </c:pt>
                <c:pt idx="914">
                  <c:v>236</c:v>
                </c:pt>
                <c:pt idx="915">
                  <c:v>236</c:v>
                </c:pt>
                <c:pt idx="916">
                  <c:v>236</c:v>
                </c:pt>
                <c:pt idx="917">
                  <c:v>236</c:v>
                </c:pt>
                <c:pt idx="918">
                  <c:v>236</c:v>
                </c:pt>
                <c:pt idx="919">
                  <c:v>236</c:v>
                </c:pt>
                <c:pt idx="920">
                  <c:v>236</c:v>
                </c:pt>
                <c:pt idx="921">
                  <c:v>236</c:v>
                </c:pt>
                <c:pt idx="922">
                  <c:v>237</c:v>
                </c:pt>
                <c:pt idx="923">
                  <c:v>237</c:v>
                </c:pt>
                <c:pt idx="924">
                  <c:v>238</c:v>
                </c:pt>
                <c:pt idx="925">
                  <c:v>238</c:v>
                </c:pt>
                <c:pt idx="926">
                  <c:v>238</c:v>
                </c:pt>
                <c:pt idx="927">
                  <c:v>239</c:v>
                </c:pt>
                <c:pt idx="928">
                  <c:v>239</c:v>
                </c:pt>
                <c:pt idx="929">
                  <c:v>239</c:v>
                </c:pt>
                <c:pt idx="930">
                  <c:v>239</c:v>
                </c:pt>
                <c:pt idx="931">
                  <c:v>239</c:v>
                </c:pt>
                <c:pt idx="932">
                  <c:v>239</c:v>
                </c:pt>
                <c:pt idx="933">
                  <c:v>239</c:v>
                </c:pt>
                <c:pt idx="934">
                  <c:v>239</c:v>
                </c:pt>
                <c:pt idx="935">
                  <c:v>239</c:v>
                </c:pt>
                <c:pt idx="936">
                  <c:v>239</c:v>
                </c:pt>
                <c:pt idx="937">
                  <c:v>239</c:v>
                </c:pt>
                <c:pt idx="938">
                  <c:v>239</c:v>
                </c:pt>
                <c:pt idx="939">
                  <c:v>239</c:v>
                </c:pt>
                <c:pt idx="940">
                  <c:v>240</c:v>
                </c:pt>
                <c:pt idx="941">
                  <c:v>241</c:v>
                </c:pt>
                <c:pt idx="942">
                  <c:v>242</c:v>
                </c:pt>
                <c:pt idx="943">
                  <c:v>242</c:v>
                </c:pt>
                <c:pt idx="944">
                  <c:v>242</c:v>
                </c:pt>
                <c:pt idx="945">
                  <c:v>242</c:v>
                </c:pt>
                <c:pt idx="946">
                  <c:v>242</c:v>
                </c:pt>
                <c:pt idx="947">
                  <c:v>242</c:v>
                </c:pt>
                <c:pt idx="948">
                  <c:v>242</c:v>
                </c:pt>
                <c:pt idx="949">
                  <c:v>242</c:v>
                </c:pt>
                <c:pt idx="950">
                  <c:v>242</c:v>
                </c:pt>
                <c:pt idx="951">
                  <c:v>242</c:v>
                </c:pt>
                <c:pt idx="952">
                  <c:v>242</c:v>
                </c:pt>
                <c:pt idx="953">
                  <c:v>242</c:v>
                </c:pt>
                <c:pt idx="954">
                  <c:v>243</c:v>
                </c:pt>
                <c:pt idx="955">
                  <c:v>243</c:v>
                </c:pt>
                <c:pt idx="956">
                  <c:v>243</c:v>
                </c:pt>
                <c:pt idx="957">
                  <c:v>243</c:v>
                </c:pt>
                <c:pt idx="958">
                  <c:v>244</c:v>
                </c:pt>
                <c:pt idx="959">
                  <c:v>244</c:v>
                </c:pt>
                <c:pt idx="960">
                  <c:v>245</c:v>
                </c:pt>
                <c:pt idx="961">
                  <c:v>245</c:v>
                </c:pt>
                <c:pt idx="962">
                  <c:v>246</c:v>
                </c:pt>
                <c:pt idx="963">
                  <c:v>246</c:v>
                </c:pt>
                <c:pt idx="964">
                  <c:v>246</c:v>
                </c:pt>
                <c:pt idx="965">
                  <c:v>247</c:v>
                </c:pt>
                <c:pt idx="966">
                  <c:v>247</c:v>
                </c:pt>
                <c:pt idx="967">
                  <c:v>247</c:v>
                </c:pt>
                <c:pt idx="968">
                  <c:v>248</c:v>
                </c:pt>
                <c:pt idx="969">
                  <c:v>248</c:v>
                </c:pt>
                <c:pt idx="970">
                  <c:v>248</c:v>
                </c:pt>
                <c:pt idx="971">
                  <c:v>248</c:v>
                </c:pt>
                <c:pt idx="972">
                  <c:v>248</c:v>
                </c:pt>
                <c:pt idx="973">
                  <c:v>248</c:v>
                </c:pt>
                <c:pt idx="974">
                  <c:v>248</c:v>
                </c:pt>
                <c:pt idx="975">
                  <c:v>248</c:v>
                </c:pt>
                <c:pt idx="976">
                  <c:v>248</c:v>
                </c:pt>
                <c:pt idx="977">
                  <c:v>248</c:v>
                </c:pt>
                <c:pt idx="978">
                  <c:v>248</c:v>
                </c:pt>
                <c:pt idx="979">
                  <c:v>249</c:v>
                </c:pt>
                <c:pt idx="980">
                  <c:v>249</c:v>
                </c:pt>
                <c:pt idx="981">
                  <c:v>250</c:v>
                </c:pt>
                <c:pt idx="982">
                  <c:v>250</c:v>
                </c:pt>
                <c:pt idx="983">
                  <c:v>250</c:v>
                </c:pt>
                <c:pt idx="984">
                  <c:v>251</c:v>
                </c:pt>
                <c:pt idx="985">
                  <c:v>251</c:v>
                </c:pt>
                <c:pt idx="986">
                  <c:v>252</c:v>
                </c:pt>
                <c:pt idx="987">
                  <c:v>253</c:v>
                </c:pt>
                <c:pt idx="988">
                  <c:v>253</c:v>
                </c:pt>
                <c:pt idx="989">
                  <c:v>253</c:v>
                </c:pt>
                <c:pt idx="990">
                  <c:v>253</c:v>
                </c:pt>
                <c:pt idx="991">
                  <c:v>253</c:v>
                </c:pt>
                <c:pt idx="992">
                  <c:v>253</c:v>
                </c:pt>
                <c:pt idx="993">
                  <c:v>253</c:v>
                </c:pt>
                <c:pt idx="994">
                  <c:v>253</c:v>
                </c:pt>
                <c:pt idx="995">
                  <c:v>253</c:v>
                </c:pt>
                <c:pt idx="996">
                  <c:v>254</c:v>
                </c:pt>
                <c:pt idx="997">
                  <c:v>254</c:v>
                </c:pt>
                <c:pt idx="998">
                  <c:v>254</c:v>
                </c:pt>
                <c:pt idx="999">
                  <c:v>254</c:v>
                </c:pt>
                <c:pt idx="1000">
                  <c:v>254</c:v>
                </c:pt>
                <c:pt idx="1001">
                  <c:v>254</c:v>
                </c:pt>
                <c:pt idx="1002">
                  <c:v>254</c:v>
                </c:pt>
                <c:pt idx="1003">
                  <c:v>255</c:v>
                </c:pt>
                <c:pt idx="1004">
                  <c:v>256</c:v>
                </c:pt>
                <c:pt idx="1005">
                  <c:v>257</c:v>
                </c:pt>
                <c:pt idx="1006">
                  <c:v>257</c:v>
                </c:pt>
                <c:pt idx="1007">
                  <c:v>258</c:v>
                </c:pt>
                <c:pt idx="1008">
                  <c:v>258</c:v>
                </c:pt>
                <c:pt idx="1009">
                  <c:v>258</c:v>
                </c:pt>
                <c:pt idx="1010">
                  <c:v>258</c:v>
                </c:pt>
                <c:pt idx="1011">
                  <c:v>259</c:v>
                </c:pt>
                <c:pt idx="1012">
                  <c:v>259</c:v>
                </c:pt>
                <c:pt idx="1013">
                  <c:v>260</c:v>
                </c:pt>
                <c:pt idx="1014">
                  <c:v>260</c:v>
                </c:pt>
                <c:pt idx="1015">
                  <c:v>260</c:v>
                </c:pt>
                <c:pt idx="1016">
                  <c:v>260</c:v>
                </c:pt>
                <c:pt idx="1017">
                  <c:v>260</c:v>
                </c:pt>
                <c:pt idx="1018">
                  <c:v>261</c:v>
                </c:pt>
                <c:pt idx="1019">
                  <c:v>262</c:v>
                </c:pt>
                <c:pt idx="1020">
                  <c:v>262</c:v>
                </c:pt>
                <c:pt idx="1021">
                  <c:v>262</c:v>
                </c:pt>
                <c:pt idx="1022">
                  <c:v>263</c:v>
                </c:pt>
                <c:pt idx="1023">
                  <c:v>263</c:v>
                </c:pt>
                <c:pt idx="1024">
                  <c:v>264</c:v>
                </c:pt>
                <c:pt idx="1025">
                  <c:v>264</c:v>
                </c:pt>
                <c:pt idx="1026">
                  <c:v>264</c:v>
                </c:pt>
                <c:pt idx="1027">
                  <c:v>265</c:v>
                </c:pt>
                <c:pt idx="1028">
                  <c:v>266</c:v>
                </c:pt>
                <c:pt idx="1029">
                  <c:v>266</c:v>
                </c:pt>
                <c:pt idx="1030">
                  <c:v>266</c:v>
                </c:pt>
                <c:pt idx="1031">
                  <c:v>266</c:v>
                </c:pt>
                <c:pt idx="1032">
                  <c:v>266</c:v>
                </c:pt>
                <c:pt idx="1033">
                  <c:v>266</c:v>
                </c:pt>
                <c:pt idx="1034">
                  <c:v>266</c:v>
                </c:pt>
                <c:pt idx="1035">
                  <c:v>266</c:v>
                </c:pt>
                <c:pt idx="1036">
                  <c:v>266</c:v>
                </c:pt>
                <c:pt idx="1037">
                  <c:v>266</c:v>
                </c:pt>
                <c:pt idx="1038">
                  <c:v>266</c:v>
                </c:pt>
                <c:pt idx="1039">
                  <c:v>267</c:v>
                </c:pt>
                <c:pt idx="1040">
                  <c:v>267</c:v>
                </c:pt>
                <c:pt idx="1041">
                  <c:v>267</c:v>
                </c:pt>
                <c:pt idx="1042">
                  <c:v>267</c:v>
                </c:pt>
                <c:pt idx="1043">
                  <c:v>268</c:v>
                </c:pt>
                <c:pt idx="1044">
                  <c:v>269</c:v>
                </c:pt>
                <c:pt idx="1045">
                  <c:v>269</c:v>
                </c:pt>
                <c:pt idx="1046">
                  <c:v>269</c:v>
                </c:pt>
                <c:pt idx="1047">
                  <c:v>269</c:v>
                </c:pt>
                <c:pt idx="1048">
                  <c:v>269</c:v>
                </c:pt>
                <c:pt idx="1049">
                  <c:v>269</c:v>
                </c:pt>
                <c:pt idx="1050">
                  <c:v>269</c:v>
                </c:pt>
                <c:pt idx="1051">
                  <c:v>269</c:v>
                </c:pt>
                <c:pt idx="1052">
                  <c:v>269</c:v>
                </c:pt>
                <c:pt idx="1053">
                  <c:v>269</c:v>
                </c:pt>
                <c:pt idx="1054">
                  <c:v>269</c:v>
                </c:pt>
                <c:pt idx="1055">
                  <c:v>269</c:v>
                </c:pt>
                <c:pt idx="1056">
                  <c:v>269</c:v>
                </c:pt>
                <c:pt idx="1057">
                  <c:v>269</c:v>
                </c:pt>
                <c:pt idx="1058">
                  <c:v>269</c:v>
                </c:pt>
                <c:pt idx="1059">
                  <c:v>269</c:v>
                </c:pt>
                <c:pt idx="1060">
                  <c:v>269</c:v>
                </c:pt>
                <c:pt idx="1061">
                  <c:v>269</c:v>
                </c:pt>
                <c:pt idx="1062">
                  <c:v>269</c:v>
                </c:pt>
                <c:pt idx="1063">
                  <c:v>269</c:v>
                </c:pt>
                <c:pt idx="1064">
                  <c:v>269</c:v>
                </c:pt>
                <c:pt idx="1065">
                  <c:v>269</c:v>
                </c:pt>
                <c:pt idx="1066">
                  <c:v>269</c:v>
                </c:pt>
                <c:pt idx="1067">
                  <c:v>269</c:v>
                </c:pt>
                <c:pt idx="1068">
                  <c:v>269</c:v>
                </c:pt>
                <c:pt idx="1069">
                  <c:v>270</c:v>
                </c:pt>
                <c:pt idx="1070">
                  <c:v>270</c:v>
                </c:pt>
                <c:pt idx="1071">
                  <c:v>271</c:v>
                </c:pt>
                <c:pt idx="1072">
                  <c:v>271</c:v>
                </c:pt>
                <c:pt idx="1073">
                  <c:v>271</c:v>
                </c:pt>
                <c:pt idx="1074">
                  <c:v>272</c:v>
                </c:pt>
                <c:pt idx="1075">
                  <c:v>272</c:v>
                </c:pt>
                <c:pt idx="1076">
                  <c:v>272</c:v>
                </c:pt>
                <c:pt idx="1077">
                  <c:v>272</c:v>
                </c:pt>
                <c:pt idx="1078">
                  <c:v>273</c:v>
                </c:pt>
                <c:pt idx="1079">
                  <c:v>274</c:v>
                </c:pt>
                <c:pt idx="1080">
                  <c:v>274</c:v>
                </c:pt>
                <c:pt idx="1081">
                  <c:v>274</c:v>
                </c:pt>
                <c:pt idx="1082">
                  <c:v>274</c:v>
                </c:pt>
                <c:pt idx="1083">
                  <c:v>274</c:v>
                </c:pt>
                <c:pt idx="1084">
                  <c:v>275</c:v>
                </c:pt>
                <c:pt idx="1085">
                  <c:v>275</c:v>
                </c:pt>
                <c:pt idx="1086">
                  <c:v>276</c:v>
                </c:pt>
                <c:pt idx="1087">
                  <c:v>277</c:v>
                </c:pt>
                <c:pt idx="1088">
                  <c:v>277</c:v>
                </c:pt>
                <c:pt idx="1089">
                  <c:v>277</c:v>
                </c:pt>
                <c:pt idx="1090">
                  <c:v>277</c:v>
                </c:pt>
                <c:pt idx="1091">
                  <c:v>277</c:v>
                </c:pt>
                <c:pt idx="1092">
                  <c:v>277</c:v>
                </c:pt>
                <c:pt idx="1093">
                  <c:v>277</c:v>
                </c:pt>
                <c:pt idx="1094">
                  <c:v>277</c:v>
                </c:pt>
                <c:pt idx="1095">
                  <c:v>277</c:v>
                </c:pt>
                <c:pt idx="1096">
                  <c:v>277</c:v>
                </c:pt>
                <c:pt idx="1097">
                  <c:v>277</c:v>
                </c:pt>
                <c:pt idx="1098">
                  <c:v>277</c:v>
                </c:pt>
                <c:pt idx="1099">
                  <c:v>277</c:v>
                </c:pt>
                <c:pt idx="1100">
                  <c:v>277</c:v>
                </c:pt>
                <c:pt idx="1101">
                  <c:v>278</c:v>
                </c:pt>
                <c:pt idx="1102">
                  <c:v>278</c:v>
                </c:pt>
                <c:pt idx="1103">
                  <c:v>278</c:v>
                </c:pt>
                <c:pt idx="1104">
                  <c:v>278</c:v>
                </c:pt>
                <c:pt idx="1105">
                  <c:v>279</c:v>
                </c:pt>
                <c:pt idx="1106">
                  <c:v>279</c:v>
                </c:pt>
                <c:pt idx="1107">
                  <c:v>279</c:v>
                </c:pt>
                <c:pt idx="1108">
                  <c:v>280</c:v>
                </c:pt>
                <c:pt idx="1109">
                  <c:v>281</c:v>
                </c:pt>
                <c:pt idx="1110">
                  <c:v>281</c:v>
                </c:pt>
                <c:pt idx="1111">
                  <c:v>281</c:v>
                </c:pt>
                <c:pt idx="1112">
                  <c:v>281</c:v>
                </c:pt>
                <c:pt idx="1113">
                  <c:v>281</c:v>
                </c:pt>
                <c:pt idx="1114">
                  <c:v>281</c:v>
                </c:pt>
                <c:pt idx="1115">
                  <c:v>281</c:v>
                </c:pt>
                <c:pt idx="1116">
                  <c:v>281</c:v>
                </c:pt>
                <c:pt idx="1117">
                  <c:v>281</c:v>
                </c:pt>
                <c:pt idx="1118">
                  <c:v>281</c:v>
                </c:pt>
                <c:pt idx="1119">
                  <c:v>281</c:v>
                </c:pt>
                <c:pt idx="1120">
                  <c:v>282</c:v>
                </c:pt>
                <c:pt idx="1121">
                  <c:v>282</c:v>
                </c:pt>
                <c:pt idx="1122">
                  <c:v>282</c:v>
                </c:pt>
                <c:pt idx="1123">
                  <c:v>282</c:v>
                </c:pt>
                <c:pt idx="1124">
                  <c:v>282</c:v>
                </c:pt>
                <c:pt idx="1125">
                  <c:v>282</c:v>
                </c:pt>
                <c:pt idx="1126">
                  <c:v>283</c:v>
                </c:pt>
                <c:pt idx="1127">
                  <c:v>283</c:v>
                </c:pt>
                <c:pt idx="1128">
                  <c:v>284</c:v>
                </c:pt>
                <c:pt idx="1129">
                  <c:v>284</c:v>
                </c:pt>
                <c:pt idx="1130">
                  <c:v>284</c:v>
                </c:pt>
                <c:pt idx="1131">
                  <c:v>284</c:v>
                </c:pt>
                <c:pt idx="1132">
                  <c:v>284</c:v>
                </c:pt>
                <c:pt idx="1133">
                  <c:v>284</c:v>
                </c:pt>
                <c:pt idx="1134">
                  <c:v>285</c:v>
                </c:pt>
                <c:pt idx="1135">
                  <c:v>285</c:v>
                </c:pt>
                <c:pt idx="1136">
                  <c:v>285</c:v>
                </c:pt>
                <c:pt idx="1137">
                  <c:v>285</c:v>
                </c:pt>
                <c:pt idx="1138">
                  <c:v>285</c:v>
                </c:pt>
                <c:pt idx="1139">
                  <c:v>285</c:v>
                </c:pt>
                <c:pt idx="1140">
                  <c:v>285</c:v>
                </c:pt>
                <c:pt idx="1141">
                  <c:v>285</c:v>
                </c:pt>
                <c:pt idx="1142">
                  <c:v>285</c:v>
                </c:pt>
                <c:pt idx="1143">
                  <c:v>286</c:v>
                </c:pt>
                <c:pt idx="1144">
                  <c:v>286</c:v>
                </c:pt>
                <c:pt idx="1145">
                  <c:v>286</c:v>
                </c:pt>
                <c:pt idx="1146">
                  <c:v>287</c:v>
                </c:pt>
                <c:pt idx="1147">
                  <c:v>288</c:v>
                </c:pt>
                <c:pt idx="1148">
                  <c:v>288</c:v>
                </c:pt>
                <c:pt idx="1149">
                  <c:v>289</c:v>
                </c:pt>
                <c:pt idx="1150">
                  <c:v>289</c:v>
                </c:pt>
                <c:pt idx="1151">
                  <c:v>289</c:v>
                </c:pt>
                <c:pt idx="1152">
                  <c:v>290</c:v>
                </c:pt>
                <c:pt idx="1153">
                  <c:v>290</c:v>
                </c:pt>
                <c:pt idx="1154">
                  <c:v>290</c:v>
                </c:pt>
                <c:pt idx="1155">
                  <c:v>290</c:v>
                </c:pt>
                <c:pt idx="1156">
                  <c:v>290</c:v>
                </c:pt>
                <c:pt idx="1157">
                  <c:v>290</c:v>
                </c:pt>
                <c:pt idx="1158">
                  <c:v>290</c:v>
                </c:pt>
                <c:pt idx="1159">
                  <c:v>290</c:v>
                </c:pt>
                <c:pt idx="1160">
                  <c:v>290</c:v>
                </c:pt>
                <c:pt idx="1161">
                  <c:v>290</c:v>
                </c:pt>
                <c:pt idx="1162">
                  <c:v>290</c:v>
                </c:pt>
                <c:pt idx="1163">
                  <c:v>290</c:v>
                </c:pt>
                <c:pt idx="1164">
                  <c:v>290</c:v>
                </c:pt>
                <c:pt idx="1165">
                  <c:v>290</c:v>
                </c:pt>
                <c:pt idx="1166">
                  <c:v>290</c:v>
                </c:pt>
                <c:pt idx="1167">
                  <c:v>291</c:v>
                </c:pt>
                <c:pt idx="1168">
                  <c:v>292</c:v>
                </c:pt>
                <c:pt idx="1169">
                  <c:v>293</c:v>
                </c:pt>
                <c:pt idx="1170">
                  <c:v>293</c:v>
                </c:pt>
                <c:pt idx="1171">
                  <c:v>293</c:v>
                </c:pt>
                <c:pt idx="1172">
                  <c:v>294</c:v>
                </c:pt>
                <c:pt idx="1173">
                  <c:v>294</c:v>
                </c:pt>
                <c:pt idx="1174">
                  <c:v>294</c:v>
                </c:pt>
                <c:pt idx="1175">
                  <c:v>294</c:v>
                </c:pt>
                <c:pt idx="1176">
                  <c:v>294</c:v>
                </c:pt>
                <c:pt idx="1177">
                  <c:v>294</c:v>
                </c:pt>
                <c:pt idx="1178">
                  <c:v>294</c:v>
                </c:pt>
                <c:pt idx="1179">
                  <c:v>294</c:v>
                </c:pt>
                <c:pt idx="1180">
                  <c:v>295</c:v>
                </c:pt>
                <c:pt idx="1181">
                  <c:v>295</c:v>
                </c:pt>
                <c:pt idx="1182">
                  <c:v>296</c:v>
                </c:pt>
                <c:pt idx="1183">
                  <c:v>296</c:v>
                </c:pt>
                <c:pt idx="1184">
                  <c:v>297</c:v>
                </c:pt>
                <c:pt idx="1185">
                  <c:v>297</c:v>
                </c:pt>
                <c:pt idx="1186">
                  <c:v>297</c:v>
                </c:pt>
                <c:pt idx="1187">
                  <c:v>297</c:v>
                </c:pt>
                <c:pt idx="1188">
                  <c:v>297</c:v>
                </c:pt>
                <c:pt idx="1189">
                  <c:v>297</c:v>
                </c:pt>
                <c:pt idx="1190">
                  <c:v>297</c:v>
                </c:pt>
                <c:pt idx="1191">
                  <c:v>297</c:v>
                </c:pt>
                <c:pt idx="1192">
                  <c:v>298</c:v>
                </c:pt>
                <c:pt idx="1193">
                  <c:v>298</c:v>
                </c:pt>
                <c:pt idx="1194">
                  <c:v>298</c:v>
                </c:pt>
                <c:pt idx="1195">
                  <c:v>298</c:v>
                </c:pt>
                <c:pt idx="1196">
                  <c:v>298</c:v>
                </c:pt>
                <c:pt idx="1197">
                  <c:v>298</c:v>
                </c:pt>
                <c:pt idx="1198">
                  <c:v>298</c:v>
                </c:pt>
                <c:pt idx="1199">
                  <c:v>298</c:v>
                </c:pt>
                <c:pt idx="1200">
                  <c:v>298</c:v>
                </c:pt>
                <c:pt idx="1201">
                  <c:v>298</c:v>
                </c:pt>
                <c:pt idx="1202">
                  <c:v>298</c:v>
                </c:pt>
                <c:pt idx="1203">
                  <c:v>298</c:v>
                </c:pt>
                <c:pt idx="1204">
                  <c:v>298</c:v>
                </c:pt>
                <c:pt idx="1205">
                  <c:v>298</c:v>
                </c:pt>
                <c:pt idx="1206">
                  <c:v>298</c:v>
                </c:pt>
                <c:pt idx="1207">
                  <c:v>299</c:v>
                </c:pt>
                <c:pt idx="1208">
                  <c:v>299</c:v>
                </c:pt>
                <c:pt idx="1209">
                  <c:v>299</c:v>
                </c:pt>
                <c:pt idx="1210">
                  <c:v>299</c:v>
                </c:pt>
                <c:pt idx="1211">
                  <c:v>299</c:v>
                </c:pt>
                <c:pt idx="1212">
                  <c:v>300</c:v>
                </c:pt>
                <c:pt idx="1213">
                  <c:v>300</c:v>
                </c:pt>
                <c:pt idx="1214">
                  <c:v>301</c:v>
                </c:pt>
                <c:pt idx="1215">
                  <c:v>301</c:v>
                </c:pt>
                <c:pt idx="1216">
                  <c:v>301</c:v>
                </c:pt>
                <c:pt idx="1217">
                  <c:v>301</c:v>
                </c:pt>
                <c:pt idx="1218">
                  <c:v>301</c:v>
                </c:pt>
                <c:pt idx="1219">
                  <c:v>301</c:v>
                </c:pt>
                <c:pt idx="1220">
                  <c:v>301</c:v>
                </c:pt>
                <c:pt idx="1221">
                  <c:v>301</c:v>
                </c:pt>
                <c:pt idx="1222">
                  <c:v>301</c:v>
                </c:pt>
                <c:pt idx="1223">
                  <c:v>302</c:v>
                </c:pt>
                <c:pt idx="1224">
                  <c:v>302</c:v>
                </c:pt>
                <c:pt idx="1225">
                  <c:v>303</c:v>
                </c:pt>
                <c:pt idx="1226">
                  <c:v>303</c:v>
                </c:pt>
                <c:pt idx="1227">
                  <c:v>304</c:v>
                </c:pt>
                <c:pt idx="1228">
                  <c:v>304</c:v>
                </c:pt>
                <c:pt idx="1229">
                  <c:v>304</c:v>
                </c:pt>
                <c:pt idx="1230">
                  <c:v>304</c:v>
                </c:pt>
                <c:pt idx="1231">
                  <c:v>304</c:v>
                </c:pt>
                <c:pt idx="1232">
                  <c:v>305</c:v>
                </c:pt>
                <c:pt idx="1233">
                  <c:v>305</c:v>
                </c:pt>
                <c:pt idx="1234">
                  <c:v>306</c:v>
                </c:pt>
                <c:pt idx="1235">
                  <c:v>306</c:v>
                </c:pt>
                <c:pt idx="1236">
                  <c:v>307</c:v>
                </c:pt>
                <c:pt idx="1237">
                  <c:v>308</c:v>
                </c:pt>
                <c:pt idx="1238">
                  <c:v>308</c:v>
                </c:pt>
                <c:pt idx="1239">
                  <c:v>308</c:v>
                </c:pt>
                <c:pt idx="1240">
                  <c:v>308</c:v>
                </c:pt>
                <c:pt idx="1241">
                  <c:v>308</c:v>
                </c:pt>
                <c:pt idx="1242">
                  <c:v>309</c:v>
                </c:pt>
                <c:pt idx="1243">
                  <c:v>309</c:v>
                </c:pt>
                <c:pt idx="1244">
                  <c:v>309</c:v>
                </c:pt>
                <c:pt idx="1245">
                  <c:v>309</c:v>
                </c:pt>
                <c:pt idx="1246">
                  <c:v>309</c:v>
                </c:pt>
                <c:pt idx="1247">
                  <c:v>310</c:v>
                </c:pt>
                <c:pt idx="1248">
                  <c:v>310</c:v>
                </c:pt>
                <c:pt idx="1249">
                  <c:v>310</c:v>
                </c:pt>
                <c:pt idx="1250">
                  <c:v>310</c:v>
                </c:pt>
                <c:pt idx="1251">
                  <c:v>311</c:v>
                </c:pt>
                <c:pt idx="1252">
                  <c:v>311</c:v>
                </c:pt>
                <c:pt idx="1253">
                  <c:v>311</c:v>
                </c:pt>
                <c:pt idx="1254">
                  <c:v>311</c:v>
                </c:pt>
                <c:pt idx="1255">
                  <c:v>312</c:v>
                </c:pt>
                <c:pt idx="1256">
                  <c:v>312</c:v>
                </c:pt>
                <c:pt idx="1257">
                  <c:v>312</c:v>
                </c:pt>
                <c:pt idx="1258">
                  <c:v>313</c:v>
                </c:pt>
                <c:pt idx="1259">
                  <c:v>314</c:v>
                </c:pt>
                <c:pt idx="1260">
                  <c:v>314</c:v>
                </c:pt>
                <c:pt idx="1261">
                  <c:v>315</c:v>
                </c:pt>
                <c:pt idx="1262">
                  <c:v>315</c:v>
                </c:pt>
                <c:pt idx="1263">
                  <c:v>316</c:v>
                </c:pt>
                <c:pt idx="1264">
                  <c:v>316</c:v>
                </c:pt>
                <c:pt idx="1265">
                  <c:v>316</c:v>
                </c:pt>
                <c:pt idx="1266">
                  <c:v>316</c:v>
                </c:pt>
                <c:pt idx="1267">
                  <c:v>316</c:v>
                </c:pt>
                <c:pt idx="1268">
                  <c:v>317</c:v>
                </c:pt>
                <c:pt idx="1269">
                  <c:v>317</c:v>
                </c:pt>
                <c:pt idx="1270">
                  <c:v>317</c:v>
                </c:pt>
                <c:pt idx="1271">
                  <c:v>318</c:v>
                </c:pt>
                <c:pt idx="1272">
                  <c:v>318</c:v>
                </c:pt>
                <c:pt idx="1273">
                  <c:v>319</c:v>
                </c:pt>
                <c:pt idx="1274">
                  <c:v>319</c:v>
                </c:pt>
                <c:pt idx="1275">
                  <c:v>319</c:v>
                </c:pt>
                <c:pt idx="1276">
                  <c:v>319</c:v>
                </c:pt>
                <c:pt idx="1277">
                  <c:v>319</c:v>
                </c:pt>
                <c:pt idx="1278">
                  <c:v>319</c:v>
                </c:pt>
                <c:pt idx="1279">
                  <c:v>320</c:v>
                </c:pt>
                <c:pt idx="1280">
                  <c:v>320</c:v>
                </c:pt>
                <c:pt idx="1281">
                  <c:v>320</c:v>
                </c:pt>
                <c:pt idx="1282">
                  <c:v>320</c:v>
                </c:pt>
                <c:pt idx="1283">
                  <c:v>320</c:v>
                </c:pt>
                <c:pt idx="1284">
                  <c:v>320</c:v>
                </c:pt>
                <c:pt idx="1285">
                  <c:v>320</c:v>
                </c:pt>
                <c:pt idx="1286">
                  <c:v>320</c:v>
                </c:pt>
                <c:pt idx="1287">
                  <c:v>320</c:v>
                </c:pt>
                <c:pt idx="1288">
                  <c:v>320</c:v>
                </c:pt>
                <c:pt idx="1289">
                  <c:v>320</c:v>
                </c:pt>
                <c:pt idx="1290">
                  <c:v>320</c:v>
                </c:pt>
                <c:pt idx="1291">
                  <c:v>320</c:v>
                </c:pt>
                <c:pt idx="1292">
                  <c:v>320</c:v>
                </c:pt>
                <c:pt idx="1293">
                  <c:v>320</c:v>
                </c:pt>
                <c:pt idx="1294">
                  <c:v>320</c:v>
                </c:pt>
                <c:pt idx="1295">
                  <c:v>321</c:v>
                </c:pt>
                <c:pt idx="1296">
                  <c:v>321</c:v>
                </c:pt>
                <c:pt idx="1297">
                  <c:v>321</c:v>
                </c:pt>
                <c:pt idx="1298">
                  <c:v>321</c:v>
                </c:pt>
                <c:pt idx="1299">
                  <c:v>321</c:v>
                </c:pt>
                <c:pt idx="1300">
                  <c:v>322</c:v>
                </c:pt>
                <c:pt idx="1301">
                  <c:v>322</c:v>
                </c:pt>
                <c:pt idx="1302">
                  <c:v>323</c:v>
                </c:pt>
                <c:pt idx="1303">
                  <c:v>323</c:v>
                </c:pt>
                <c:pt idx="1304">
                  <c:v>324</c:v>
                </c:pt>
                <c:pt idx="1305">
                  <c:v>324</c:v>
                </c:pt>
                <c:pt idx="1306">
                  <c:v>325</c:v>
                </c:pt>
                <c:pt idx="1307">
                  <c:v>325</c:v>
                </c:pt>
                <c:pt idx="1308">
                  <c:v>325</c:v>
                </c:pt>
                <c:pt idx="1309">
                  <c:v>325</c:v>
                </c:pt>
                <c:pt idx="1310">
                  <c:v>325</c:v>
                </c:pt>
                <c:pt idx="1311">
                  <c:v>325</c:v>
                </c:pt>
                <c:pt idx="1312">
                  <c:v>325</c:v>
                </c:pt>
                <c:pt idx="1313">
                  <c:v>325</c:v>
                </c:pt>
                <c:pt idx="1314">
                  <c:v>325</c:v>
                </c:pt>
                <c:pt idx="1315">
                  <c:v>325</c:v>
                </c:pt>
                <c:pt idx="1316">
                  <c:v>326</c:v>
                </c:pt>
                <c:pt idx="1317">
                  <c:v>326</c:v>
                </c:pt>
                <c:pt idx="1318">
                  <c:v>326</c:v>
                </c:pt>
                <c:pt idx="1319">
                  <c:v>327</c:v>
                </c:pt>
                <c:pt idx="1320">
                  <c:v>328</c:v>
                </c:pt>
                <c:pt idx="1321">
                  <c:v>329</c:v>
                </c:pt>
                <c:pt idx="1322">
                  <c:v>330</c:v>
                </c:pt>
                <c:pt idx="1323">
                  <c:v>331</c:v>
                </c:pt>
                <c:pt idx="1324">
                  <c:v>332</c:v>
                </c:pt>
                <c:pt idx="1325">
                  <c:v>333</c:v>
                </c:pt>
                <c:pt idx="1326">
                  <c:v>334</c:v>
                </c:pt>
                <c:pt idx="1327">
                  <c:v>335</c:v>
                </c:pt>
                <c:pt idx="1328">
                  <c:v>336</c:v>
                </c:pt>
                <c:pt idx="1329">
                  <c:v>337</c:v>
                </c:pt>
                <c:pt idx="1330">
                  <c:v>338</c:v>
                </c:pt>
                <c:pt idx="1331">
                  <c:v>338</c:v>
                </c:pt>
                <c:pt idx="1332">
                  <c:v>339</c:v>
                </c:pt>
                <c:pt idx="1333">
                  <c:v>339</c:v>
                </c:pt>
                <c:pt idx="1334">
                  <c:v>339</c:v>
                </c:pt>
                <c:pt idx="1335">
                  <c:v>339</c:v>
                </c:pt>
                <c:pt idx="1336">
                  <c:v>339</c:v>
                </c:pt>
                <c:pt idx="1337">
                  <c:v>339</c:v>
                </c:pt>
                <c:pt idx="1338">
                  <c:v>339</c:v>
                </c:pt>
                <c:pt idx="1339">
                  <c:v>339</c:v>
                </c:pt>
                <c:pt idx="1340">
                  <c:v>339</c:v>
                </c:pt>
                <c:pt idx="1341">
                  <c:v>340</c:v>
                </c:pt>
                <c:pt idx="1342">
                  <c:v>340</c:v>
                </c:pt>
                <c:pt idx="1343">
                  <c:v>341</c:v>
                </c:pt>
                <c:pt idx="1344">
                  <c:v>341</c:v>
                </c:pt>
                <c:pt idx="1345">
                  <c:v>341</c:v>
                </c:pt>
                <c:pt idx="1346">
                  <c:v>341</c:v>
                </c:pt>
                <c:pt idx="1347">
                  <c:v>341</c:v>
                </c:pt>
                <c:pt idx="1348">
                  <c:v>341</c:v>
                </c:pt>
                <c:pt idx="1349">
                  <c:v>341</c:v>
                </c:pt>
                <c:pt idx="1350">
                  <c:v>341</c:v>
                </c:pt>
                <c:pt idx="1351">
                  <c:v>342</c:v>
                </c:pt>
                <c:pt idx="1352">
                  <c:v>343</c:v>
                </c:pt>
                <c:pt idx="1353">
                  <c:v>344</c:v>
                </c:pt>
                <c:pt idx="1354">
                  <c:v>344</c:v>
                </c:pt>
                <c:pt idx="1355">
                  <c:v>344</c:v>
                </c:pt>
                <c:pt idx="1356">
                  <c:v>344</c:v>
                </c:pt>
                <c:pt idx="1357">
                  <c:v>344</c:v>
                </c:pt>
                <c:pt idx="1358">
                  <c:v>344</c:v>
                </c:pt>
                <c:pt idx="1359">
                  <c:v>344</c:v>
                </c:pt>
                <c:pt idx="1360">
                  <c:v>344</c:v>
                </c:pt>
                <c:pt idx="1361">
                  <c:v>344</c:v>
                </c:pt>
                <c:pt idx="1362">
                  <c:v>344</c:v>
                </c:pt>
                <c:pt idx="1363">
                  <c:v>344</c:v>
                </c:pt>
                <c:pt idx="1364">
                  <c:v>344</c:v>
                </c:pt>
                <c:pt idx="1365">
                  <c:v>344</c:v>
                </c:pt>
                <c:pt idx="1366">
                  <c:v>344</c:v>
                </c:pt>
                <c:pt idx="1367">
                  <c:v>345</c:v>
                </c:pt>
                <c:pt idx="1368">
                  <c:v>346</c:v>
                </c:pt>
                <c:pt idx="1369">
                  <c:v>346</c:v>
                </c:pt>
                <c:pt idx="1370">
                  <c:v>346</c:v>
                </c:pt>
                <c:pt idx="1371">
                  <c:v>347</c:v>
                </c:pt>
                <c:pt idx="1372">
                  <c:v>347</c:v>
                </c:pt>
                <c:pt idx="1373">
                  <c:v>347</c:v>
                </c:pt>
                <c:pt idx="1374">
                  <c:v>347</c:v>
                </c:pt>
                <c:pt idx="1375">
                  <c:v>347</c:v>
                </c:pt>
                <c:pt idx="1376">
                  <c:v>347</c:v>
                </c:pt>
                <c:pt idx="1377">
                  <c:v>348</c:v>
                </c:pt>
                <c:pt idx="1378">
                  <c:v>348</c:v>
                </c:pt>
                <c:pt idx="1379">
                  <c:v>348</c:v>
                </c:pt>
                <c:pt idx="1380">
                  <c:v>348</c:v>
                </c:pt>
                <c:pt idx="1381">
                  <c:v>348</c:v>
                </c:pt>
                <c:pt idx="1382">
                  <c:v>348</c:v>
                </c:pt>
                <c:pt idx="1383">
                  <c:v>348</c:v>
                </c:pt>
                <c:pt idx="1384">
                  <c:v>349</c:v>
                </c:pt>
                <c:pt idx="1385">
                  <c:v>350</c:v>
                </c:pt>
                <c:pt idx="1386">
                  <c:v>350</c:v>
                </c:pt>
                <c:pt idx="1387">
                  <c:v>350</c:v>
                </c:pt>
                <c:pt idx="1388">
                  <c:v>350</c:v>
                </c:pt>
                <c:pt idx="1389">
                  <c:v>350</c:v>
                </c:pt>
                <c:pt idx="1390">
                  <c:v>350</c:v>
                </c:pt>
                <c:pt idx="1391">
                  <c:v>350</c:v>
                </c:pt>
                <c:pt idx="1392">
                  <c:v>351</c:v>
                </c:pt>
                <c:pt idx="1393">
                  <c:v>351</c:v>
                </c:pt>
                <c:pt idx="1394">
                  <c:v>351</c:v>
                </c:pt>
                <c:pt idx="1395">
                  <c:v>351</c:v>
                </c:pt>
                <c:pt idx="1396">
                  <c:v>352</c:v>
                </c:pt>
                <c:pt idx="1397">
                  <c:v>352</c:v>
                </c:pt>
                <c:pt idx="1398">
                  <c:v>353</c:v>
                </c:pt>
                <c:pt idx="1399">
                  <c:v>353</c:v>
                </c:pt>
                <c:pt idx="1400">
                  <c:v>353</c:v>
                </c:pt>
                <c:pt idx="1401">
                  <c:v>354</c:v>
                </c:pt>
                <c:pt idx="1402">
                  <c:v>354</c:v>
                </c:pt>
                <c:pt idx="1403">
                  <c:v>355</c:v>
                </c:pt>
                <c:pt idx="1404">
                  <c:v>355</c:v>
                </c:pt>
                <c:pt idx="1405">
                  <c:v>356</c:v>
                </c:pt>
                <c:pt idx="1406">
                  <c:v>357</c:v>
                </c:pt>
                <c:pt idx="1407">
                  <c:v>357</c:v>
                </c:pt>
                <c:pt idx="1408">
                  <c:v>357</c:v>
                </c:pt>
                <c:pt idx="1409">
                  <c:v>357</c:v>
                </c:pt>
                <c:pt idx="1410">
                  <c:v>358</c:v>
                </c:pt>
                <c:pt idx="1411">
                  <c:v>358</c:v>
                </c:pt>
                <c:pt idx="1412">
                  <c:v>359</c:v>
                </c:pt>
                <c:pt idx="1413">
                  <c:v>359</c:v>
                </c:pt>
                <c:pt idx="1414">
                  <c:v>359</c:v>
                </c:pt>
                <c:pt idx="1415">
                  <c:v>359</c:v>
                </c:pt>
                <c:pt idx="1416">
                  <c:v>359</c:v>
                </c:pt>
                <c:pt idx="1417">
                  <c:v>359</c:v>
                </c:pt>
                <c:pt idx="1418">
                  <c:v>360</c:v>
                </c:pt>
                <c:pt idx="1419">
                  <c:v>361</c:v>
                </c:pt>
                <c:pt idx="1420">
                  <c:v>361</c:v>
                </c:pt>
                <c:pt idx="1421">
                  <c:v>362</c:v>
                </c:pt>
                <c:pt idx="1422">
                  <c:v>363</c:v>
                </c:pt>
                <c:pt idx="1423">
                  <c:v>363</c:v>
                </c:pt>
                <c:pt idx="1424">
                  <c:v>364</c:v>
                </c:pt>
                <c:pt idx="1425">
                  <c:v>364</c:v>
                </c:pt>
                <c:pt idx="1426">
                  <c:v>364</c:v>
                </c:pt>
                <c:pt idx="1427">
                  <c:v>365</c:v>
                </c:pt>
                <c:pt idx="1428">
                  <c:v>366</c:v>
                </c:pt>
                <c:pt idx="1429">
                  <c:v>367</c:v>
                </c:pt>
                <c:pt idx="1430">
                  <c:v>367</c:v>
                </c:pt>
                <c:pt idx="1431">
                  <c:v>367</c:v>
                </c:pt>
                <c:pt idx="1432">
                  <c:v>367</c:v>
                </c:pt>
                <c:pt idx="1433">
                  <c:v>367</c:v>
                </c:pt>
                <c:pt idx="1434">
                  <c:v>367</c:v>
                </c:pt>
                <c:pt idx="1435">
                  <c:v>367</c:v>
                </c:pt>
                <c:pt idx="1436">
                  <c:v>367</c:v>
                </c:pt>
                <c:pt idx="1437">
                  <c:v>367</c:v>
                </c:pt>
                <c:pt idx="1438">
                  <c:v>367</c:v>
                </c:pt>
                <c:pt idx="1439">
                  <c:v>367</c:v>
                </c:pt>
                <c:pt idx="1440">
                  <c:v>367</c:v>
                </c:pt>
                <c:pt idx="1441">
                  <c:v>367</c:v>
                </c:pt>
                <c:pt idx="1442">
                  <c:v>368</c:v>
                </c:pt>
                <c:pt idx="1443">
                  <c:v>369</c:v>
                </c:pt>
                <c:pt idx="1444">
                  <c:v>369</c:v>
                </c:pt>
                <c:pt idx="1445">
                  <c:v>369</c:v>
                </c:pt>
                <c:pt idx="1446">
                  <c:v>370</c:v>
                </c:pt>
                <c:pt idx="1447">
                  <c:v>371</c:v>
                </c:pt>
                <c:pt idx="1448">
                  <c:v>371</c:v>
                </c:pt>
                <c:pt idx="1449">
                  <c:v>371</c:v>
                </c:pt>
                <c:pt idx="1450">
                  <c:v>371</c:v>
                </c:pt>
                <c:pt idx="1451">
                  <c:v>371</c:v>
                </c:pt>
                <c:pt idx="1452">
                  <c:v>371</c:v>
                </c:pt>
                <c:pt idx="1453">
                  <c:v>371</c:v>
                </c:pt>
                <c:pt idx="1454">
                  <c:v>371</c:v>
                </c:pt>
                <c:pt idx="1455">
                  <c:v>371</c:v>
                </c:pt>
                <c:pt idx="1456">
                  <c:v>371</c:v>
                </c:pt>
                <c:pt idx="1457">
                  <c:v>371</c:v>
                </c:pt>
                <c:pt idx="1458">
                  <c:v>371</c:v>
                </c:pt>
                <c:pt idx="1459">
                  <c:v>371</c:v>
                </c:pt>
                <c:pt idx="1460">
                  <c:v>372</c:v>
                </c:pt>
                <c:pt idx="1461">
                  <c:v>372</c:v>
                </c:pt>
                <c:pt idx="1462">
                  <c:v>372</c:v>
                </c:pt>
                <c:pt idx="1463">
                  <c:v>372</c:v>
                </c:pt>
                <c:pt idx="1464">
                  <c:v>372</c:v>
                </c:pt>
                <c:pt idx="1465">
                  <c:v>373</c:v>
                </c:pt>
                <c:pt idx="1466">
                  <c:v>373</c:v>
                </c:pt>
                <c:pt idx="1467">
                  <c:v>373</c:v>
                </c:pt>
                <c:pt idx="1468">
                  <c:v>373</c:v>
                </c:pt>
                <c:pt idx="1469">
                  <c:v>373</c:v>
                </c:pt>
                <c:pt idx="1470">
                  <c:v>374</c:v>
                </c:pt>
                <c:pt idx="1471">
                  <c:v>374</c:v>
                </c:pt>
                <c:pt idx="1472">
                  <c:v>374</c:v>
                </c:pt>
                <c:pt idx="1473">
                  <c:v>374</c:v>
                </c:pt>
                <c:pt idx="1474">
                  <c:v>374</c:v>
                </c:pt>
                <c:pt idx="1475">
                  <c:v>374</c:v>
                </c:pt>
                <c:pt idx="1476">
                  <c:v>374</c:v>
                </c:pt>
                <c:pt idx="1477">
                  <c:v>374</c:v>
                </c:pt>
                <c:pt idx="1478">
                  <c:v>375</c:v>
                </c:pt>
                <c:pt idx="1479">
                  <c:v>375</c:v>
                </c:pt>
                <c:pt idx="1480">
                  <c:v>376</c:v>
                </c:pt>
                <c:pt idx="1481">
                  <c:v>377</c:v>
                </c:pt>
                <c:pt idx="1482">
                  <c:v>377</c:v>
                </c:pt>
                <c:pt idx="1483">
                  <c:v>377</c:v>
                </c:pt>
                <c:pt idx="1484">
                  <c:v>377</c:v>
                </c:pt>
                <c:pt idx="1485">
                  <c:v>377</c:v>
                </c:pt>
                <c:pt idx="1486">
                  <c:v>378</c:v>
                </c:pt>
                <c:pt idx="1487">
                  <c:v>378</c:v>
                </c:pt>
                <c:pt idx="1488">
                  <c:v>378</c:v>
                </c:pt>
                <c:pt idx="1489">
                  <c:v>378</c:v>
                </c:pt>
                <c:pt idx="1490">
                  <c:v>379</c:v>
                </c:pt>
                <c:pt idx="1491">
                  <c:v>380</c:v>
                </c:pt>
                <c:pt idx="1492">
                  <c:v>381</c:v>
                </c:pt>
                <c:pt idx="1493">
                  <c:v>381</c:v>
                </c:pt>
                <c:pt idx="1494">
                  <c:v>381</c:v>
                </c:pt>
                <c:pt idx="1495">
                  <c:v>382</c:v>
                </c:pt>
                <c:pt idx="1496">
                  <c:v>383</c:v>
                </c:pt>
                <c:pt idx="1497">
                  <c:v>383</c:v>
                </c:pt>
                <c:pt idx="1498">
                  <c:v>384</c:v>
                </c:pt>
                <c:pt idx="1499">
                  <c:v>384</c:v>
                </c:pt>
                <c:pt idx="1500">
                  <c:v>384</c:v>
                </c:pt>
                <c:pt idx="1501">
                  <c:v>384</c:v>
                </c:pt>
                <c:pt idx="1502">
                  <c:v>384</c:v>
                </c:pt>
                <c:pt idx="1503">
                  <c:v>384</c:v>
                </c:pt>
                <c:pt idx="1504">
                  <c:v>384</c:v>
                </c:pt>
                <c:pt idx="1505">
                  <c:v>384</c:v>
                </c:pt>
                <c:pt idx="1506">
                  <c:v>384</c:v>
                </c:pt>
                <c:pt idx="1507">
                  <c:v>384</c:v>
                </c:pt>
                <c:pt idx="1508">
                  <c:v>384</c:v>
                </c:pt>
                <c:pt idx="1509">
                  <c:v>384</c:v>
                </c:pt>
                <c:pt idx="1510">
                  <c:v>384</c:v>
                </c:pt>
                <c:pt idx="1511">
                  <c:v>384</c:v>
                </c:pt>
                <c:pt idx="1512">
                  <c:v>384</c:v>
                </c:pt>
                <c:pt idx="1513">
                  <c:v>384</c:v>
                </c:pt>
                <c:pt idx="1514">
                  <c:v>384</c:v>
                </c:pt>
                <c:pt idx="1515">
                  <c:v>384</c:v>
                </c:pt>
                <c:pt idx="1516">
                  <c:v>385</c:v>
                </c:pt>
                <c:pt idx="1517">
                  <c:v>385</c:v>
                </c:pt>
                <c:pt idx="1518">
                  <c:v>385</c:v>
                </c:pt>
                <c:pt idx="1519">
                  <c:v>385</c:v>
                </c:pt>
                <c:pt idx="1520">
                  <c:v>385</c:v>
                </c:pt>
                <c:pt idx="1521">
                  <c:v>385</c:v>
                </c:pt>
                <c:pt idx="1522">
                  <c:v>385</c:v>
                </c:pt>
                <c:pt idx="1523">
                  <c:v>385</c:v>
                </c:pt>
                <c:pt idx="1524">
                  <c:v>385</c:v>
                </c:pt>
                <c:pt idx="1525">
                  <c:v>385</c:v>
                </c:pt>
                <c:pt idx="1526">
                  <c:v>385</c:v>
                </c:pt>
                <c:pt idx="1527">
                  <c:v>385</c:v>
                </c:pt>
                <c:pt idx="1528">
                  <c:v>385</c:v>
                </c:pt>
                <c:pt idx="1529">
                  <c:v>385</c:v>
                </c:pt>
                <c:pt idx="1530">
                  <c:v>385</c:v>
                </c:pt>
                <c:pt idx="1531">
                  <c:v>385</c:v>
                </c:pt>
                <c:pt idx="1532">
                  <c:v>385</c:v>
                </c:pt>
                <c:pt idx="1533">
                  <c:v>385</c:v>
                </c:pt>
                <c:pt idx="1534">
                  <c:v>385</c:v>
                </c:pt>
                <c:pt idx="1535">
                  <c:v>385</c:v>
                </c:pt>
                <c:pt idx="1536">
                  <c:v>385</c:v>
                </c:pt>
                <c:pt idx="1537">
                  <c:v>385</c:v>
                </c:pt>
                <c:pt idx="1538">
                  <c:v>385</c:v>
                </c:pt>
                <c:pt idx="1539">
                  <c:v>385</c:v>
                </c:pt>
                <c:pt idx="1540">
                  <c:v>385</c:v>
                </c:pt>
                <c:pt idx="1541">
                  <c:v>385</c:v>
                </c:pt>
                <c:pt idx="1542">
                  <c:v>385</c:v>
                </c:pt>
                <c:pt idx="1543">
                  <c:v>386</c:v>
                </c:pt>
                <c:pt idx="1544">
                  <c:v>387</c:v>
                </c:pt>
                <c:pt idx="1545">
                  <c:v>388</c:v>
                </c:pt>
                <c:pt idx="1546">
                  <c:v>388</c:v>
                </c:pt>
                <c:pt idx="1547">
                  <c:v>388</c:v>
                </c:pt>
                <c:pt idx="1548">
                  <c:v>388</c:v>
                </c:pt>
                <c:pt idx="1549">
                  <c:v>388</c:v>
                </c:pt>
                <c:pt idx="1550">
                  <c:v>389</c:v>
                </c:pt>
                <c:pt idx="1551">
                  <c:v>390</c:v>
                </c:pt>
                <c:pt idx="1552">
                  <c:v>391</c:v>
                </c:pt>
                <c:pt idx="1553">
                  <c:v>392</c:v>
                </c:pt>
                <c:pt idx="1554">
                  <c:v>393</c:v>
                </c:pt>
                <c:pt idx="1555">
                  <c:v>394</c:v>
                </c:pt>
                <c:pt idx="1556">
                  <c:v>394</c:v>
                </c:pt>
                <c:pt idx="1557">
                  <c:v>395</c:v>
                </c:pt>
                <c:pt idx="1558">
                  <c:v>395</c:v>
                </c:pt>
                <c:pt idx="1559">
                  <c:v>395</c:v>
                </c:pt>
                <c:pt idx="1560">
                  <c:v>395</c:v>
                </c:pt>
                <c:pt idx="1561">
                  <c:v>395</c:v>
                </c:pt>
                <c:pt idx="1562">
                  <c:v>395</c:v>
                </c:pt>
                <c:pt idx="1563">
                  <c:v>395</c:v>
                </c:pt>
                <c:pt idx="1564">
                  <c:v>395</c:v>
                </c:pt>
                <c:pt idx="1565">
                  <c:v>396</c:v>
                </c:pt>
                <c:pt idx="1566">
                  <c:v>396</c:v>
                </c:pt>
                <c:pt idx="1567">
                  <c:v>396</c:v>
                </c:pt>
                <c:pt idx="1568">
                  <c:v>396</c:v>
                </c:pt>
                <c:pt idx="1569">
                  <c:v>396</c:v>
                </c:pt>
                <c:pt idx="1570">
                  <c:v>397</c:v>
                </c:pt>
                <c:pt idx="1571">
                  <c:v>397</c:v>
                </c:pt>
                <c:pt idx="1572">
                  <c:v>397</c:v>
                </c:pt>
                <c:pt idx="1573">
                  <c:v>398</c:v>
                </c:pt>
                <c:pt idx="1574">
                  <c:v>399</c:v>
                </c:pt>
                <c:pt idx="1575">
                  <c:v>399</c:v>
                </c:pt>
                <c:pt idx="1576">
                  <c:v>399</c:v>
                </c:pt>
                <c:pt idx="1577">
                  <c:v>400</c:v>
                </c:pt>
                <c:pt idx="1578">
                  <c:v>400</c:v>
                </c:pt>
                <c:pt idx="1579">
                  <c:v>400</c:v>
                </c:pt>
                <c:pt idx="1580">
                  <c:v>400</c:v>
                </c:pt>
                <c:pt idx="1581">
                  <c:v>400</c:v>
                </c:pt>
                <c:pt idx="1582">
                  <c:v>400</c:v>
                </c:pt>
                <c:pt idx="1583">
                  <c:v>400</c:v>
                </c:pt>
                <c:pt idx="1584">
                  <c:v>400</c:v>
                </c:pt>
                <c:pt idx="1585">
                  <c:v>400</c:v>
                </c:pt>
                <c:pt idx="1586">
                  <c:v>400</c:v>
                </c:pt>
                <c:pt idx="1587">
                  <c:v>400</c:v>
                </c:pt>
                <c:pt idx="1588">
                  <c:v>401</c:v>
                </c:pt>
                <c:pt idx="1589">
                  <c:v>401</c:v>
                </c:pt>
                <c:pt idx="1590">
                  <c:v>401</c:v>
                </c:pt>
                <c:pt idx="1591">
                  <c:v>402</c:v>
                </c:pt>
                <c:pt idx="1592">
                  <c:v>403</c:v>
                </c:pt>
                <c:pt idx="1593">
                  <c:v>403</c:v>
                </c:pt>
                <c:pt idx="1594">
                  <c:v>404</c:v>
                </c:pt>
                <c:pt idx="1595">
                  <c:v>404</c:v>
                </c:pt>
                <c:pt idx="1596">
                  <c:v>405</c:v>
                </c:pt>
                <c:pt idx="1597">
                  <c:v>405</c:v>
                </c:pt>
                <c:pt idx="1598">
                  <c:v>405</c:v>
                </c:pt>
                <c:pt idx="1599">
                  <c:v>405</c:v>
                </c:pt>
                <c:pt idx="1600">
                  <c:v>406</c:v>
                </c:pt>
                <c:pt idx="1601">
                  <c:v>407</c:v>
                </c:pt>
                <c:pt idx="1602">
                  <c:v>407</c:v>
                </c:pt>
                <c:pt idx="1603">
                  <c:v>407</c:v>
                </c:pt>
                <c:pt idx="1604">
                  <c:v>407</c:v>
                </c:pt>
                <c:pt idx="1605">
                  <c:v>408</c:v>
                </c:pt>
                <c:pt idx="1606">
                  <c:v>408</c:v>
                </c:pt>
                <c:pt idx="1607">
                  <c:v>408</c:v>
                </c:pt>
                <c:pt idx="1608">
                  <c:v>408</c:v>
                </c:pt>
                <c:pt idx="1609">
                  <c:v>408</c:v>
                </c:pt>
                <c:pt idx="1610">
                  <c:v>408</c:v>
                </c:pt>
                <c:pt idx="1611">
                  <c:v>408</c:v>
                </c:pt>
                <c:pt idx="1612">
                  <c:v>408</c:v>
                </c:pt>
                <c:pt idx="1613">
                  <c:v>409</c:v>
                </c:pt>
                <c:pt idx="1614">
                  <c:v>410</c:v>
                </c:pt>
                <c:pt idx="1615">
                  <c:v>410</c:v>
                </c:pt>
                <c:pt idx="1616">
                  <c:v>410</c:v>
                </c:pt>
                <c:pt idx="1617">
                  <c:v>411</c:v>
                </c:pt>
                <c:pt idx="1618">
                  <c:v>411</c:v>
                </c:pt>
                <c:pt idx="1619">
                  <c:v>411</c:v>
                </c:pt>
                <c:pt idx="1620">
                  <c:v>412</c:v>
                </c:pt>
                <c:pt idx="1621">
                  <c:v>412</c:v>
                </c:pt>
                <c:pt idx="1622">
                  <c:v>412</c:v>
                </c:pt>
                <c:pt idx="1623">
                  <c:v>412</c:v>
                </c:pt>
                <c:pt idx="1624">
                  <c:v>412</c:v>
                </c:pt>
                <c:pt idx="1625">
                  <c:v>412</c:v>
                </c:pt>
                <c:pt idx="1626">
                  <c:v>412</c:v>
                </c:pt>
                <c:pt idx="1627">
                  <c:v>412</c:v>
                </c:pt>
                <c:pt idx="1628">
                  <c:v>412</c:v>
                </c:pt>
                <c:pt idx="1629">
                  <c:v>412</c:v>
                </c:pt>
                <c:pt idx="1630">
                  <c:v>412</c:v>
                </c:pt>
                <c:pt idx="1631">
                  <c:v>413</c:v>
                </c:pt>
                <c:pt idx="1632">
                  <c:v>413</c:v>
                </c:pt>
                <c:pt idx="1633">
                  <c:v>413</c:v>
                </c:pt>
                <c:pt idx="1634">
                  <c:v>413</c:v>
                </c:pt>
                <c:pt idx="1635">
                  <c:v>413</c:v>
                </c:pt>
                <c:pt idx="1636">
                  <c:v>414</c:v>
                </c:pt>
                <c:pt idx="1637">
                  <c:v>414</c:v>
                </c:pt>
                <c:pt idx="1638">
                  <c:v>414</c:v>
                </c:pt>
                <c:pt idx="1639">
                  <c:v>414</c:v>
                </c:pt>
                <c:pt idx="1640">
                  <c:v>414</c:v>
                </c:pt>
                <c:pt idx="1641">
                  <c:v>414</c:v>
                </c:pt>
                <c:pt idx="1642">
                  <c:v>415</c:v>
                </c:pt>
                <c:pt idx="1643">
                  <c:v>415</c:v>
                </c:pt>
                <c:pt idx="1644">
                  <c:v>415</c:v>
                </c:pt>
                <c:pt idx="1645">
                  <c:v>415</c:v>
                </c:pt>
                <c:pt idx="1646">
                  <c:v>415</c:v>
                </c:pt>
                <c:pt idx="1647">
                  <c:v>416</c:v>
                </c:pt>
                <c:pt idx="1648">
                  <c:v>417</c:v>
                </c:pt>
                <c:pt idx="1649">
                  <c:v>418</c:v>
                </c:pt>
                <c:pt idx="1650">
                  <c:v>419</c:v>
                </c:pt>
                <c:pt idx="1651">
                  <c:v>419</c:v>
                </c:pt>
                <c:pt idx="1652">
                  <c:v>420</c:v>
                </c:pt>
                <c:pt idx="1653">
                  <c:v>421</c:v>
                </c:pt>
                <c:pt idx="1654">
                  <c:v>422</c:v>
                </c:pt>
                <c:pt idx="1655">
                  <c:v>423</c:v>
                </c:pt>
                <c:pt idx="1656">
                  <c:v>423</c:v>
                </c:pt>
                <c:pt idx="1657">
                  <c:v>424</c:v>
                </c:pt>
                <c:pt idx="1658">
                  <c:v>425</c:v>
                </c:pt>
                <c:pt idx="1659">
                  <c:v>425</c:v>
                </c:pt>
                <c:pt idx="1660">
                  <c:v>425</c:v>
                </c:pt>
                <c:pt idx="1661">
                  <c:v>425</c:v>
                </c:pt>
                <c:pt idx="1662">
                  <c:v>425</c:v>
                </c:pt>
                <c:pt idx="1663">
                  <c:v>425</c:v>
                </c:pt>
                <c:pt idx="1664">
                  <c:v>425</c:v>
                </c:pt>
                <c:pt idx="1665">
                  <c:v>425</c:v>
                </c:pt>
                <c:pt idx="1666">
                  <c:v>425</c:v>
                </c:pt>
                <c:pt idx="1667">
                  <c:v>425</c:v>
                </c:pt>
                <c:pt idx="1668">
                  <c:v>426</c:v>
                </c:pt>
                <c:pt idx="1669">
                  <c:v>426</c:v>
                </c:pt>
                <c:pt idx="1670">
                  <c:v>426</c:v>
                </c:pt>
                <c:pt idx="1671">
                  <c:v>427</c:v>
                </c:pt>
                <c:pt idx="1672">
                  <c:v>427</c:v>
                </c:pt>
                <c:pt idx="1673">
                  <c:v>427</c:v>
                </c:pt>
                <c:pt idx="1674">
                  <c:v>427</c:v>
                </c:pt>
                <c:pt idx="1675">
                  <c:v>427</c:v>
                </c:pt>
                <c:pt idx="1676">
                  <c:v>428</c:v>
                </c:pt>
                <c:pt idx="1677">
                  <c:v>429</c:v>
                </c:pt>
                <c:pt idx="1678">
                  <c:v>429</c:v>
                </c:pt>
                <c:pt idx="1679">
                  <c:v>430</c:v>
                </c:pt>
                <c:pt idx="1680">
                  <c:v>430</c:v>
                </c:pt>
                <c:pt idx="1681">
                  <c:v>430</c:v>
                </c:pt>
                <c:pt idx="1682">
                  <c:v>430</c:v>
                </c:pt>
                <c:pt idx="1683">
                  <c:v>430</c:v>
                </c:pt>
                <c:pt idx="1684">
                  <c:v>430</c:v>
                </c:pt>
                <c:pt idx="1685">
                  <c:v>430</c:v>
                </c:pt>
                <c:pt idx="1686">
                  <c:v>430</c:v>
                </c:pt>
                <c:pt idx="1687">
                  <c:v>430</c:v>
                </c:pt>
                <c:pt idx="1688">
                  <c:v>430</c:v>
                </c:pt>
                <c:pt idx="1689">
                  <c:v>431</c:v>
                </c:pt>
                <c:pt idx="1690">
                  <c:v>431</c:v>
                </c:pt>
                <c:pt idx="1691">
                  <c:v>431</c:v>
                </c:pt>
                <c:pt idx="1692">
                  <c:v>431</c:v>
                </c:pt>
                <c:pt idx="1693">
                  <c:v>431</c:v>
                </c:pt>
                <c:pt idx="1694">
                  <c:v>431</c:v>
                </c:pt>
                <c:pt idx="1695">
                  <c:v>431</c:v>
                </c:pt>
                <c:pt idx="1696">
                  <c:v>432</c:v>
                </c:pt>
                <c:pt idx="1697">
                  <c:v>432</c:v>
                </c:pt>
                <c:pt idx="1698">
                  <c:v>432</c:v>
                </c:pt>
                <c:pt idx="1699">
                  <c:v>432</c:v>
                </c:pt>
                <c:pt idx="1700">
                  <c:v>432</c:v>
                </c:pt>
                <c:pt idx="1701">
                  <c:v>432</c:v>
                </c:pt>
                <c:pt idx="1702">
                  <c:v>432</c:v>
                </c:pt>
                <c:pt idx="1703">
                  <c:v>432</c:v>
                </c:pt>
                <c:pt idx="1704">
                  <c:v>432</c:v>
                </c:pt>
                <c:pt idx="1705">
                  <c:v>432</c:v>
                </c:pt>
                <c:pt idx="1706">
                  <c:v>432</c:v>
                </c:pt>
                <c:pt idx="1707">
                  <c:v>433</c:v>
                </c:pt>
                <c:pt idx="1708">
                  <c:v>433</c:v>
                </c:pt>
                <c:pt idx="1709">
                  <c:v>434</c:v>
                </c:pt>
                <c:pt idx="1710">
                  <c:v>434</c:v>
                </c:pt>
                <c:pt idx="1711">
                  <c:v>434</c:v>
                </c:pt>
                <c:pt idx="1712">
                  <c:v>435</c:v>
                </c:pt>
                <c:pt idx="1713">
                  <c:v>435</c:v>
                </c:pt>
                <c:pt idx="1714">
                  <c:v>435</c:v>
                </c:pt>
                <c:pt idx="1715">
                  <c:v>435</c:v>
                </c:pt>
                <c:pt idx="1716">
                  <c:v>435</c:v>
                </c:pt>
                <c:pt idx="1717">
                  <c:v>435</c:v>
                </c:pt>
                <c:pt idx="1718">
                  <c:v>435</c:v>
                </c:pt>
                <c:pt idx="1719">
                  <c:v>435</c:v>
                </c:pt>
                <c:pt idx="1720">
                  <c:v>435</c:v>
                </c:pt>
                <c:pt idx="1721">
                  <c:v>436</c:v>
                </c:pt>
                <c:pt idx="1722">
                  <c:v>436</c:v>
                </c:pt>
                <c:pt idx="1723">
                  <c:v>437</c:v>
                </c:pt>
                <c:pt idx="1724">
                  <c:v>437</c:v>
                </c:pt>
                <c:pt idx="1725">
                  <c:v>437</c:v>
                </c:pt>
                <c:pt idx="1726">
                  <c:v>437</c:v>
                </c:pt>
                <c:pt idx="1727">
                  <c:v>438</c:v>
                </c:pt>
                <c:pt idx="1728">
                  <c:v>439</c:v>
                </c:pt>
                <c:pt idx="1729">
                  <c:v>439</c:v>
                </c:pt>
                <c:pt idx="1730">
                  <c:v>439</c:v>
                </c:pt>
                <c:pt idx="1731">
                  <c:v>439</c:v>
                </c:pt>
                <c:pt idx="1732">
                  <c:v>439</c:v>
                </c:pt>
                <c:pt idx="1733">
                  <c:v>439</c:v>
                </c:pt>
                <c:pt idx="1734">
                  <c:v>439</c:v>
                </c:pt>
                <c:pt idx="1735">
                  <c:v>439</c:v>
                </c:pt>
                <c:pt idx="1736">
                  <c:v>440</c:v>
                </c:pt>
                <c:pt idx="1737">
                  <c:v>440</c:v>
                </c:pt>
                <c:pt idx="1738">
                  <c:v>440</c:v>
                </c:pt>
                <c:pt idx="1739">
                  <c:v>440</c:v>
                </c:pt>
                <c:pt idx="1740">
                  <c:v>440</c:v>
                </c:pt>
                <c:pt idx="1741">
                  <c:v>441</c:v>
                </c:pt>
                <c:pt idx="1742">
                  <c:v>441</c:v>
                </c:pt>
                <c:pt idx="1743">
                  <c:v>441</c:v>
                </c:pt>
                <c:pt idx="1744">
                  <c:v>441</c:v>
                </c:pt>
                <c:pt idx="1745">
                  <c:v>441</c:v>
                </c:pt>
                <c:pt idx="1746">
                  <c:v>442</c:v>
                </c:pt>
                <c:pt idx="1747">
                  <c:v>443</c:v>
                </c:pt>
                <c:pt idx="1748">
                  <c:v>444</c:v>
                </c:pt>
                <c:pt idx="1749">
                  <c:v>444</c:v>
                </c:pt>
                <c:pt idx="1750">
                  <c:v>444</c:v>
                </c:pt>
                <c:pt idx="1751">
                  <c:v>444</c:v>
                </c:pt>
                <c:pt idx="1752">
                  <c:v>445</c:v>
                </c:pt>
                <c:pt idx="1753">
                  <c:v>445</c:v>
                </c:pt>
                <c:pt idx="1754">
                  <c:v>445</c:v>
                </c:pt>
                <c:pt idx="1755">
                  <c:v>445</c:v>
                </c:pt>
                <c:pt idx="1756">
                  <c:v>445</c:v>
                </c:pt>
                <c:pt idx="1757">
                  <c:v>445</c:v>
                </c:pt>
                <c:pt idx="1758">
                  <c:v>445</c:v>
                </c:pt>
                <c:pt idx="1759">
                  <c:v>445</c:v>
                </c:pt>
                <c:pt idx="1760">
                  <c:v>445</c:v>
                </c:pt>
                <c:pt idx="1761">
                  <c:v>445</c:v>
                </c:pt>
                <c:pt idx="1762">
                  <c:v>446</c:v>
                </c:pt>
                <c:pt idx="1763">
                  <c:v>446</c:v>
                </c:pt>
                <c:pt idx="1764">
                  <c:v>446</c:v>
                </c:pt>
                <c:pt idx="1765">
                  <c:v>446</c:v>
                </c:pt>
                <c:pt idx="1766">
                  <c:v>446</c:v>
                </c:pt>
                <c:pt idx="1767">
                  <c:v>447</c:v>
                </c:pt>
                <c:pt idx="1768">
                  <c:v>447</c:v>
                </c:pt>
                <c:pt idx="1769">
                  <c:v>447</c:v>
                </c:pt>
                <c:pt idx="1770">
                  <c:v>447</c:v>
                </c:pt>
                <c:pt idx="1771">
                  <c:v>447</c:v>
                </c:pt>
                <c:pt idx="1772">
                  <c:v>447</c:v>
                </c:pt>
                <c:pt idx="1773">
                  <c:v>447</c:v>
                </c:pt>
                <c:pt idx="1774">
                  <c:v>447</c:v>
                </c:pt>
                <c:pt idx="1775">
                  <c:v>447</c:v>
                </c:pt>
                <c:pt idx="1776">
                  <c:v>447</c:v>
                </c:pt>
                <c:pt idx="1777">
                  <c:v>447</c:v>
                </c:pt>
                <c:pt idx="1778">
                  <c:v>447</c:v>
                </c:pt>
                <c:pt idx="1779">
                  <c:v>447</c:v>
                </c:pt>
                <c:pt idx="1780">
                  <c:v>447</c:v>
                </c:pt>
                <c:pt idx="1781">
                  <c:v>447</c:v>
                </c:pt>
                <c:pt idx="1782">
                  <c:v>447</c:v>
                </c:pt>
                <c:pt idx="1783">
                  <c:v>447</c:v>
                </c:pt>
                <c:pt idx="1784">
                  <c:v>447</c:v>
                </c:pt>
                <c:pt idx="1785">
                  <c:v>447</c:v>
                </c:pt>
                <c:pt idx="1786">
                  <c:v>447</c:v>
                </c:pt>
                <c:pt idx="1787">
                  <c:v>448</c:v>
                </c:pt>
                <c:pt idx="1788">
                  <c:v>448</c:v>
                </c:pt>
                <c:pt idx="1789">
                  <c:v>448</c:v>
                </c:pt>
                <c:pt idx="1790">
                  <c:v>448</c:v>
                </c:pt>
                <c:pt idx="1791">
                  <c:v>449</c:v>
                </c:pt>
                <c:pt idx="1792">
                  <c:v>450</c:v>
                </c:pt>
                <c:pt idx="1793">
                  <c:v>450</c:v>
                </c:pt>
                <c:pt idx="1794">
                  <c:v>451</c:v>
                </c:pt>
                <c:pt idx="1795">
                  <c:v>451</c:v>
                </c:pt>
                <c:pt idx="1796">
                  <c:v>451</c:v>
                </c:pt>
                <c:pt idx="1797">
                  <c:v>452</c:v>
                </c:pt>
                <c:pt idx="1798">
                  <c:v>452</c:v>
                </c:pt>
                <c:pt idx="1799">
                  <c:v>453</c:v>
                </c:pt>
                <c:pt idx="1800">
                  <c:v>454</c:v>
                </c:pt>
                <c:pt idx="1801">
                  <c:v>454</c:v>
                </c:pt>
                <c:pt idx="1802">
                  <c:v>454</c:v>
                </c:pt>
                <c:pt idx="1803">
                  <c:v>454</c:v>
                </c:pt>
                <c:pt idx="1804">
                  <c:v>454</c:v>
                </c:pt>
                <c:pt idx="1805">
                  <c:v>454</c:v>
                </c:pt>
                <c:pt idx="1806">
                  <c:v>454</c:v>
                </c:pt>
                <c:pt idx="1807">
                  <c:v>455</c:v>
                </c:pt>
                <c:pt idx="1808">
                  <c:v>456</c:v>
                </c:pt>
                <c:pt idx="1809">
                  <c:v>456</c:v>
                </c:pt>
                <c:pt idx="1810">
                  <c:v>456</c:v>
                </c:pt>
                <c:pt idx="1811">
                  <c:v>456</c:v>
                </c:pt>
                <c:pt idx="1812">
                  <c:v>457</c:v>
                </c:pt>
                <c:pt idx="1813">
                  <c:v>457</c:v>
                </c:pt>
                <c:pt idx="1814">
                  <c:v>457</c:v>
                </c:pt>
                <c:pt idx="1815">
                  <c:v>457</c:v>
                </c:pt>
                <c:pt idx="1816">
                  <c:v>457</c:v>
                </c:pt>
                <c:pt idx="1817">
                  <c:v>457</c:v>
                </c:pt>
                <c:pt idx="1818">
                  <c:v>458</c:v>
                </c:pt>
                <c:pt idx="1819">
                  <c:v>459</c:v>
                </c:pt>
                <c:pt idx="1820">
                  <c:v>460</c:v>
                </c:pt>
                <c:pt idx="1821">
                  <c:v>460</c:v>
                </c:pt>
                <c:pt idx="1822">
                  <c:v>460</c:v>
                </c:pt>
                <c:pt idx="1823">
                  <c:v>461</c:v>
                </c:pt>
                <c:pt idx="1824">
                  <c:v>461</c:v>
                </c:pt>
                <c:pt idx="1825">
                  <c:v>461</c:v>
                </c:pt>
                <c:pt idx="1826">
                  <c:v>462</c:v>
                </c:pt>
                <c:pt idx="1827">
                  <c:v>462</c:v>
                </c:pt>
                <c:pt idx="1828">
                  <c:v>462</c:v>
                </c:pt>
                <c:pt idx="1829">
                  <c:v>463</c:v>
                </c:pt>
                <c:pt idx="1830">
                  <c:v>464</c:v>
                </c:pt>
                <c:pt idx="1831">
                  <c:v>464</c:v>
                </c:pt>
                <c:pt idx="1832">
                  <c:v>465</c:v>
                </c:pt>
                <c:pt idx="1833">
                  <c:v>466</c:v>
                </c:pt>
                <c:pt idx="1834">
                  <c:v>466</c:v>
                </c:pt>
                <c:pt idx="1835">
                  <c:v>466</c:v>
                </c:pt>
                <c:pt idx="1836">
                  <c:v>467</c:v>
                </c:pt>
                <c:pt idx="1837">
                  <c:v>468</c:v>
                </c:pt>
                <c:pt idx="1838">
                  <c:v>468</c:v>
                </c:pt>
                <c:pt idx="1839">
                  <c:v>468</c:v>
                </c:pt>
                <c:pt idx="1840">
                  <c:v>468</c:v>
                </c:pt>
                <c:pt idx="1841">
                  <c:v>468</c:v>
                </c:pt>
                <c:pt idx="1842">
                  <c:v>468</c:v>
                </c:pt>
                <c:pt idx="1843">
                  <c:v>468</c:v>
                </c:pt>
                <c:pt idx="1844">
                  <c:v>468</c:v>
                </c:pt>
                <c:pt idx="1845">
                  <c:v>468</c:v>
                </c:pt>
                <c:pt idx="1846">
                  <c:v>468</c:v>
                </c:pt>
                <c:pt idx="1847">
                  <c:v>468</c:v>
                </c:pt>
                <c:pt idx="1848">
                  <c:v>469</c:v>
                </c:pt>
                <c:pt idx="1849">
                  <c:v>469</c:v>
                </c:pt>
                <c:pt idx="1850">
                  <c:v>469</c:v>
                </c:pt>
                <c:pt idx="1851">
                  <c:v>469</c:v>
                </c:pt>
                <c:pt idx="1852">
                  <c:v>470</c:v>
                </c:pt>
                <c:pt idx="1853">
                  <c:v>471</c:v>
                </c:pt>
                <c:pt idx="1854">
                  <c:v>472</c:v>
                </c:pt>
                <c:pt idx="1855">
                  <c:v>472</c:v>
                </c:pt>
                <c:pt idx="1856">
                  <c:v>472</c:v>
                </c:pt>
                <c:pt idx="1857">
                  <c:v>472</c:v>
                </c:pt>
                <c:pt idx="1858">
                  <c:v>472</c:v>
                </c:pt>
                <c:pt idx="1859">
                  <c:v>473</c:v>
                </c:pt>
                <c:pt idx="1860">
                  <c:v>473</c:v>
                </c:pt>
                <c:pt idx="1861">
                  <c:v>474</c:v>
                </c:pt>
                <c:pt idx="1862">
                  <c:v>474</c:v>
                </c:pt>
                <c:pt idx="1863">
                  <c:v>475</c:v>
                </c:pt>
                <c:pt idx="1864">
                  <c:v>475</c:v>
                </c:pt>
                <c:pt idx="1865">
                  <c:v>476</c:v>
                </c:pt>
                <c:pt idx="1866">
                  <c:v>476</c:v>
                </c:pt>
                <c:pt idx="1867">
                  <c:v>476</c:v>
                </c:pt>
                <c:pt idx="1868">
                  <c:v>476</c:v>
                </c:pt>
                <c:pt idx="1869">
                  <c:v>476</c:v>
                </c:pt>
                <c:pt idx="1870">
                  <c:v>476</c:v>
                </c:pt>
                <c:pt idx="1871">
                  <c:v>476</c:v>
                </c:pt>
                <c:pt idx="1872">
                  <c:v>477</c:v>
                </c:pt>
                <c:pt idx="1873">
                  <c:v>477</c:v>
                </c:pt>
                <c:pt idx="1874">
                  <c:v>477</c:v>
                </c:pt>
                <c:pt idx="1875">
                  <c:v>477</c:v>
                </c:pt>
                <c:pt idx="1876">
                  <c:v>478</c:v>
                </c:pt>
                <c:pt idx="1877">
                  <c:v>479</c:v>
                </c:pt>
                <c:pt idx="1878">
                  <c:v>480</c:v>
                </c:pt>
                <c:pt idx="1879">
                  <c:v>481</c:v>
                </c:pt>
                <c:pt idx="1880">
                  <c:v>482</c:v>
                </c:pt>
                <c:pt idx="1881">
                  <c:v>483</c:v>
                </c:pt>
                <c:pt idx="1882">
                  <c:v>484</c:v>
                </c:pt>
                <c:pt idx="1883">
                  <c:v>484</c:v>
                </c:pt>
                <c:pt idx="1884">
                  <c:v>485</c:v>
                </c:pt>
                <c:pt idx="1885">
                  <c:v>485</c:v>
                </c:pt>
                <c:pt idx="1886">
                  <c:v>486</c:v>
                </c:pt>
                <c:pt idx="1887">
                  <c:v>487</c:v>
                </c:pt>
                <c:pt idx="1888">
                  <c:v>487</c:v>
                </c:pt>
                <c:pt idx="1889">
                  <c:v>487</c:v>
                </c:pt>
                <c:pt idx="1890">
                  <c:v>487</c:v>
                </c:pt>
                <c:pt idx="1891">
                  <c:v>487</c:v>
                </c:pt>
                <c:pt idx="1892">
                  <c:v>487</c:v>
                </c:pt>
                <c:pt idx="1893">
                  <c:v>487</c:v>
                </c:pt>
                <c:pt idx="1894">
                  <c:v>487</c:v>
                </c:pt>
                <c:pt idx="1895">
                  <c:v>487</c:v>
                </c:pt>
                <c:pt idx="1896">
                  <c:v>487</c:v>
                </c:pt>
                <c:pt idx="1897">
                  <c:v>488</c:v>
                </c:pt>
                <c:pt idx="1898">
                  <c:v>489</c:v>
                </c:pt>
                <c:pt idx="1899">
                  <c:v>490</c:v>
                </c:pt>
                <c:pt idx="1900">
                  <c:v>491</c:v>
                </c:pt>
                <c:pt idx="1901">
                  <c:v>491</c:v>
                </c:pt>
                <c:pt idx="1902">
                  <c:v>491</c:v>
                </c:pt>
                <c:pt idx="1903">
                  <c:v>491</c:v>
                </c:pt>
                <c:pt idx="1904">
                  <c:v>491</c:v>
                </c:pt>
                <c:pt idx="1905">
                  <c:v>491</c:v>
                </c:pt>
                <c:pt idx="1906">
                  <c:v>491</c:v>
                </c:pt>
                <c:pt idx="1907">
                  <c:v>491</c:v>
                </c:pt>
                <c:pt idx="1908">
                  <c:v>491</c:v>
                </c:pt>
                <c:pt idx="1909">
                  <c:v>491</c:v>
                </c:pt>
                <c:pt idx="1910">
                  <c:v>491</c:v>
                </c:pt>
                <c:pt idx="1911">
                  <c:v>491</c:v>
                </c:pt>
                <c:pt idx="1912">
                  <c:v>491</c:v>
                </c:pt>
                <c:pt idx="1913">
                  <c:v>491</c:v>
                </c:pt>
                <c:pt idx="1914">
                  <c:v>491</c:v>
                </c:pt>
                <c:pt idx="1915">
                  <c:v>491</c:v>
                </c:pt>
                <c:pt idx="1916">
                  <c:v>492</c:v>
                </c:pt>
                <c:pt idx="1917">
                  <c:v>492</c:v>
                </c:pt>
                <c:pt idx="1918">
                  <c:v>492</c:v>
                </c:pt>
                <c:pt idx="1919">
                  <c:v>492</c:v>
                </c:pt>
                <c:pt idx="1920">
                  <c:v>493</c:v>
                </c:pt>
                <c:pt idx="1921">
                  <c:v>493</c:v>
                </c:pt>
                <c:pt idx="1922">
                  <c:v>493</c:v>
                </c:pt>
                <c:pt idx="1923">
                  <c:v>493</c:v>
                </c:pt>
                <c:pt idx="1924">
                  <c:v>493</c:v>
                </c:pt>
                <c:pt idx="1925">
                  <c:v>493</c:v>
                </c:pt>
                <c:pt idx="1926">
                  <c:v>493</c:v>
                </c:pt>
                <c:pt idx="1927">
                  <c:v>493</c:v>
                </c:pt>
                <c:pt idx="1928">
                  <c:v>493</c:v>
                </c:pt>
                <c:pt idx="1929">
                  <c:v>493</c:v>
                </c:pt>
                <c:pt idx="1930">
                  <c:v>493</c:v>
                </c:pt>
                <c:pt idx="1931">
                  <c:v>493</c:v>
                </c:pt>
                <c:pt idx="1932">
                  <c:v>493</c:v>
                </c:pt>
                <c:pt idx="1933">
                  <c:v>493</c:v>
                </c:pt>
                <c:pt idx="1934">
                  <c:v>493</c:v>
                </c:pt>
                <c:pt idx="1935">
                  <c:v>493</c:v>
                </c:pt>
                <c:pt idx="1936">
                  <c:v>493</c:v>
                </c:pt>
                <c:pt idx="1937">
                  <c:v>493</c:v>
                </c:pt>
                <c:pt idx="1938">
                  <c:v>493</c:v>
                </c:pt>
                <c:pt idx="1939">
                  <c:v>494</c:v>
                </c:pt>
                <c:pt idx="1940">
                  <c:v>495</c:v>
                </c:pt>
                <c:pt idx="1941">
                  <c:v>496</c:v>
                </c:pt>
                <c:pt idx="1942">
                  <c:v>496</c:v>
                </c:pt>
                <c:pt idx="1943">
                  <c:v>497</c:v>
                </c:pt>
                <c:pt idx="1944">
                  <c:v>498</c:v>
                </c:pt>
                <c:pt idx="1945">
                  <c:v>498</c:v>
                </c:pt>
                <c:pt idx="1946">
                  <c:v>498</c:v>
                </c:pt>
                <c:pt idx="1947">
                  <c:v>499</c:v>
                </c:pt>
                <c:pt idx="1948">
                  <c:v>499</c:v>
                </c:pt>
                <c:pt idx="1949">
                  <c:v>499</c:v>
                </c:pt>
                <c:pt idx="1950">
                  <c:v>499</c:v>
                </c:pt>
                <c:pt idx="1951">
                  <c:v>499</c:v>
                </c:pt>
                <c:pt idx="1952">
                  <c:v>500</c:v>
                </c:pt>
                <c:pt idx="1953">
                  <c:v>500</c:v>
                </c:pt>
                <c:pt idx="1954">
                  <c:v>500</c:v>
                </c:pt>
                <c:pt idx="1955">
                  <c:v>500</c:v>
                </c:pt>
                <c:pt idx="1956">
                  <c:v>500</c:v>
                </c:pt>
                <c:pt idx="1957">
                  <c:v>500</c:v>
                </c:pt>
                <c:pt idx="1958">
                  <c:v>500</c:v>
                </c:pt>
                <c:pt idx="1959">
                  <c:v>500</c:v>
                </c:pt>
                <c:pt idx="1960">
                  <c:v>500</c:v>
                </c:pt>
                <c:pt idx="1961">
                  <c:v>500</c:v>
                </c:pt>
                <c:pt idx="1962">
                  <c:v>500</c:v>
                </c:pt>
                <c:pt idx="1963">
                  <c:v>500</c:v>
                </c:pt>
                <c:pt idx="1964">
                  <c:v>501</c:v>
                </c:pt>
                <c:pt idx="1965">
                  <c:v>502</c:v>
                </c:pt>
                <c:pt idx="1966">
                  <c:v>503</c:v>
                </c:pt>
                <c:pt idx="1967">
                  <c:v>503</c:v>
                </c:pt>
                <c:pt idx="1968">
                  <c:v>504</c:v>
                </c:pt>
                <c:pt idx="1969">
                  <c:v>505</c:v>
                </c:pt>
                <c:pt idx="1970">
                  <c:v>505</c:v>
                </c:pt>
                <c:pt idx="1971">
                  <c:v>505</c:v>
                </c:pt>
                <c:pt idx="1972">
                  <c:v>506</c:v>
                </c:pt>
                <c:pt idx="1973">
                  <c:v>506</c:v>
                </c:pt>
                <c:pt idx="1974">
                  <c:v>507</c:v>
                </c:pt>
                <c:pt idx="1975">
                  <c:v>508</c:v>
                </c:pt>
                <c:pt idx="1976">
                  <c:v>509</c:v>
                </c:pt>
                <c:pt idx="1977">
                  <c:v>509</c:v>
                </c:pt>
                <c:pt idx="1978">
                  <c:v>509</c:v>
                </c:pt>
                <c:pt idx="1979">
                  <c:v>509</c:v>
                </c:pt>
                <c:pt idx="1980">
                  <c:v>509</c:v>
                </c:pt>
                <c:pt idx="1981">
                  <c:v>509</c:v>
                </c:pt>
                <c:pt idx="1982">
                  <c:v>509</c:v>
                </c:pt>
                <c:pt idx="1983">
                  <c:v>509</c:v>
                </c:pt>
                <c:pt idx="1984">
                  <c:v>509</c:v>
                </c:pt>
                <c:pt idx="1985">
                  <c:v>509</c:v>
                </c:pt>
                <c:pt idx="1986">
                  <c:v>509</c:v>
                </c:pt>
                <c:pt idx="1987">
                  <c:v>509</c:v>
                </c:pt>
                <c:pt idx="1988">
                  <c:v>509</c:v>
                </c:pt>
                <c:pt idx="1989">
                  <c:v>509</c:v>
                </c:pt>
                <c:pt idx="1990">
                  <c:v>509</c:v>
                </c:pt>
                <c:pt idx="1991">
                  <c:v>509</c:v>
                </c:pt>
                <c:pt idx="1992">
                  <c:v>509</c:v>
                </c:pt>
                <c:pt idx="1993">
                  <c:v>509</c:v>
                </c:pt>
                <c:pt idx="1994">
                  <c:v>509</c:v>
                </c:pt>
                <c:pt idx="1995">
                  <c:v>509</c:v>
                </c:pt>
                <c:pt idx="1996">
                  <c:v>509</c:v>
                </c:pt>
                <c:pt idx="1997">
                  <c:v>509</c:v>
                </c:pt>
                <c:pt idx="1998">
                  <c:v>509</c:v>
                </c:pt>
                <c:pt idx="1999">
                  <c:v>509</c:v>
                </c:pt>
                <c:pt idx="2000">
                  <c:v>509</c:v>
                </c:pt>
                <c:pt idx="2001">
                  <c:v>509</c:v>
                </c:pt>
                <c:pt idx="2002">
                  <c:v>509</c:v>
                </c:pt>
                <c:pt idx="2003">
                  <c:v>509</c:v>
                </c:pt>
                <c:pt idx="2004">
                  <c:v>510</c:v>
                </c:pt>
                <c:pt idx="2005">
                  <c:v>510</c:v>
                </c:pt>
                <c:pt idx="2006">
                  <c:v>510</c:v>
                </c:pt>
                <c:pt idx="2007">
                  <c:v>511</c:v>
                </c:pt>
                <c:pt idx="2008">
                  <c:v>512</c:v>
                </c:pt>
                <c:pt idx="2009">
                  <c:v>513</c:v>
                </c:pt>
                <c:pt idx="2010">
                  <c:v>513</c:v>
                </c:pt>
                <c:pt idx="2011">
                  <c:v>513</c:v>
                </c:pt>
                <c:pt idx="2012">
                  <c:v>514</c:v>
                </c:pt>
                <c:pt idx="2013">
                  <c:v>515</c:v>
                </c:pt>
                <c:pt idx="2014">
                  <c:v>515</c:v>
                </c:pt>
                <c:pt idx="2015">
                  <c:v>515</c:v>
                </c:pt>
                <c:pt idx="2016">
                  <c:v>515</c:v>
                </c:pt>
                <c:pt idx="2017">
                  <c:v>516</c:v>
                </c:pt>
                <c:pt idx="2018">
                  <c:v>517</c:v>
                </c:pt>
                <c:pt idx="2019">
                  <c:v>517</c:v>
                </c:pt>
                <c:pt idx="2020">
                  <c:v>517</c:v>
                </c:pt>
                <c:pt idx="2021">
                  <c:v>517</c:v>
                </c:pt>
                <c:pt idx="2022">
                  <c:v>517</c:v>
                </c:pt>
                <c:pt idx="2023">
                  <c:v>517</c:v>
                </c:pt>
                <c:pt idx="2024">
                  <c:v>517</c:v>
                </c:pt>
                <c:pt idx="2025">
                  <c:v>518</c:v>
                </c:pt>
                <c:pt idx="2026">
                  <c:v>519</c:v>
                </c:pt>
                <c:pt idx="2027">
                  <c:v>519</c:v>
                </c:pt>
                <c:pt idx="2028">
                  <c:v>519</c:v>
                </c:pt>
                <c:pt idx="2029">
                  <c:v>519</c:v>
                </c:pt>
                <c:pt idx="2030">
                  <c:v>519</c:v>
                </c:pt>
                <c:pt idx="2031">
                  <c:v>519</c:v>
                </c:pt>
                <c:pt idx="2032">
                  <c:v>519</c:v>
                </c:pt>
                <c:pt idx="2033">
                  <c:v>519</c:v>
                </c:pt>
                <c:pt idx="2034">
                  <c:v>519</c:v>
                </c:pt>
                <c:pt idx="2035">
                  <c:v>520</c:v>
                </c:pt>
                <c:pt idx="2036">
                  <c:v>521</c:v>
                </c:pt>
                <c:pt idx="2037">
                  <c:v>522</c:v>
                </c:pt>
                <c:pt idx="2038">
                  <c:v>522</c:v>
                </c:pt>
                <c:pt idx="2039">
                  <c:v>522</c:v>
                </c:pt>
                <c:pt idx="2040">
                  <c:v>522</c:v>
                </c:pt>
                <c:pt idx="2041">
                  <c:v>522</c:v>
                </c:pt>
                <c:pt idx="2042">
                  <c:v>522</c:v>
                </c:pt>
                <c:pt idx="2043">
                  <c:v>523</c:v>
                </c:pt>
                <c:pt idx="2044">
                  <c:v>523</c:v>
                </c:pt>
                <c:pt idx="2045">
                  <c:v>524</c:v>
                </c:pt>
                <c:pt idx="2046">
                  <c:v>524</c:v>
                </c:pt>
                <c:pt idx="2047">
                  <c:v>524</c:v>
                </c:pt>
                <c:pt idx="2048">
                  <c:v>524</c:v>
                </c:pt>
                <c:pt idx="2049">
                  <c:v>524</c:v>
                </c:pt>
                <c:pt idx="2050">
                  <c:v>524</c:v>
                </c:pt>
                <c:pt idx="2051">
                  <c:v>524</c:v>
                </c:pt>
                <c:pt idx="2052">
                  <c:v>524</c:v>
                </c:pt>
                <c:pt idx="2053">
                  <c:v>525</c:v>
                </c:pt>
                <c:pt idx="2054">
                  <c:v>525</c:v>
                </c:pt>
                <c:pt idx="2055">
                  <c:v>525</c:v>
                </c:pt>
                <c:pt idx="2056">
                  <c:v>525</c:v>
                </c:pt>
                <c:pt idx="2057">
                  <c:v>526</c:v>
                </c:pt>
                <c:pt idx="2058">
                  <c:v>526</c:v>
                </c:pt>
                <c:pt idx="2059">
                  <c:v>526</c:v>
                </c:pt>
                <c:pt idx="2060">
                  <c:v>526</c:v>
                </c:pt>
                <c:pt idx="2061">
                  <c:v>526</c:v>
                </c:pt>
                <c:pt idx="2062">
                  <c:v>526</c:v>
                </c:pt>
                <c:pt idx="2063">
                  <c:v>527</c:v>
                </c:pt>
                <c:pt idx="2064">
                  <c:v>528</c:v>
                </c:pt>
                <c:pt idx="2065">
                  <c:v>528</c:v>
                </c:pt>
                <c:pt idx="2066">
                  <c:v>528</c:v>
                </c:pt>
                <c:pt idx="2067">
                  <c:v>528</c:v>
                </c:pt>
                <c:pt idx="2068">
                  <c:v>528</c:v>
                </c:pt>
                <c:pt idx="2069">
                  <c:v>529</c:v>
                </c:pt>
                <c:pt idx="2070">
                  <c:v>529</c:v>
                </c:pt>
                <c:pt idx="2071">
                  <c:v>529</c:v>
                </c:pt>
                <c:pt idx="2072">
                  <c:v>529</c:v>
                </c:pt>
                <c:pt idx="2073">
                  <c:v>529</c:v>
                </c:pt>
                <c:pt idx="2074">
                  <c:v>530</c:v>
                </c:pt>
                <c:pt idx="2075">
                  <c:v>530</c:v>
                </c:pt>
                <c:pt idx="2076">
                  <c:v>531</c:v>
                </c:pt>
                <c:pt idx="2077">
                  <c:v>531</c:v>
                </c:pt>
                <c:pt idx="2078">
                  <c:v>532</c:v>
                </c:pt>
                <c:pt idx="2079">
                  <c:v>533</c:v>
                </c:pt>
                <c:pt idx="2080">
                  <c:v>533</c:v>
                </c:pt>
                <c:pt idx="2081">
                  <c:v>533</c:v>
                </c:pt>
                <c:pt idx="2082">
                  <c:v>533</c:v>
                </c:pt>
                <c:pt idx="2083">
                  <c:v>533</c:v>
                </c:pt>
                <c:pt idx="2084">
                  <c:v>533</c:v>
                </c:pt>
                <c:pt idx="2085">
                  <c:v>533</c:v>
                </c:pt>
                <c:pt idx="2086">
                  <c:v>533</c:v>
                </c:pt>
                <c:pt idx="2087">
                  <c:v>533</c:v>
                </c:pt>
                <c:pt idx="2088">
                  <c:v>533</c:v>
                </c:pt>
                <c:pt idx="2089">
                  <c:v>533</c:v>
                </c:pt>
                <c:pt idx="2090">
                  <c:v>533</c:v>
                </c:pt>
                <c:pt idx="2091">
                  <c:v>533</c:v>
                </c:pt>
                <c:pt idx="2092">
                  <c:v>533</c:v>
                </c:pt>
                <c:pt idx="2093">
                  <c:v>533</c:v>
                </c:pt>
                <c:pt idx="2094">
                  <c:v>533</c:v>
                </c:pt>
                <c:pt idx="2095">
                  <c:v>534</c:v>
                </c:pt>
                <c:pt idx="2096">
                  <c:v>534</c:v>
                </c:pt>
                <c:pt idx="2097">
                  <c:v>534</c:v>
                </c:pt>
                <c:pt idx="2098">
                  <c:v>534</c:v>
                </c:pt>
                <c:pt idx="2099">
                  <c:v>534</c:v>
                </c:pt>
                <c:pt idx="2100">
                  <c:v>535</c:v>
                </c:pt>
                <c:pt idx="2101">
                  <c:v>535</c:v>
                </c:pt>
                <c:pt idx="2102">
                  <c:v>535</c:v>
                </c:pt>
                <c:pt idx="2103">
                  <c:v>535</c:v>
                </c:pt>
                <c:pt idx="2104">
                  <c:v>536</c:v>
                </c:pt>
                <c:pt idx="2105">
                  <c:v>537</c:v>
                </c:pt>
                <c:pt idx="2106">
                  <c:v>537</c:v>
                </c:pt>
                <c:pt idx="2107">
                  <c:v>537</c:v>
                </c:pt>
                <c:pt idx="2108">
                  <c:v>537</c:v>
                </c:pt>
                <c:pt idx="2109">
                  <c:v>537</c:v>
                </c:pt>
                <c:pt idx="2110">
                  <c:v>537</c:v>
                </c:pt>
                <c:pt idx="2111">
                  <c:v>537</c:v>
                </c:pt>
                <c:pt idx="2112">
                  <c:v>537</c:v>
                </c:pt>
                <c:pt idx="2113">
                  <c:v>537</c:v>
                </c:pt>
                <c:pt idx="2114">
                  <c:v>537</c:v>
                </c:pt>
                <c:pt idx="2115">
                  <c:v>538</c:v>
                </c:pt>
                <c:pt idx="2116">
                  <c:v>538</c:v>
                </c:pt>
                <c:pt idx="2117">
                  <c:v>538</c:v>
                </c:pt>
                <c:pt idx="2118">
                  <c:v>538</c:v>
                </c:pt>
                <c:pt idx="2119">
                  <c:v>538</c:v>
                </c:pt>
                <c:pt idx="2120">
                  <c:v>538</c:v>
                </c:pt>
                <c:pt idx="2121">
                  <c:v>539</c:v>
                </c:pt>
                <c:pt idx="2122">
                  <c:v>539</c:v>
                </c:pt>
                <c:pt idx="2123">
                  <c:v>539</c:v>
                </c:pt>
                <c:pt idx="2124">
                  <c:v>539</c:v>
                </c:pt>
                <c:pt idx="2125">
                  <c:v>539</c:v>
                </c:pt>
                <c:pt idx="2126">
                  <c:v>540</c:v>
                </c:pt>
                <c:pt idx="2127">
                  <c:v>541</c:v>
                </c:pt>
                <c:pt idx="2128">
                  <c:v>541</c:v>
                </c:pt>
                <c:pt idx="2129">
                  <c:v>541</c:v>
                </c:pt>
                <c:pt idx="2130">
                  <c:v>541</c:v>
                </c:pt>
                <c:pt idx="2131">
                  <c:v>541</c:v>
                </c:pt>
                <c:pt idx="2132">
                  <c:v>542</c:v>
                </c:pt>
                <c:pt idx="2133">
                  <c:v>542</c:v>
                </c:pt>
                <c:pt idx="2134">
                  <c:v>543</c:v>
                </c:pt>
                <c:pt idx="2135">
                  <c:v>543</c:v>
                </c:pt>
                <c:pt idx="2136">
                  <c:v>543</c:v>
                </c:pt>
                <c:pt idx="2137">
                  <c:v>543</c:v>
                </c:pt>
                <c:pt idx="2138">
                  <c:v>544</c:v>
                </c:pt>
                <c:pt idx="2139">
                  <c:v>544</c:v>
                </c:pt>
                <c:pt idx="2140">
                  <c:v>545</c:v>
                </c:pt>
                <c:pt idx="2141">
                  <c:v>545</c:v>
                </c:pt>
                <c:pt idx="2142">
                  <c:v>545</c:v>
                </c:pt>
                <c:pt idx="2143">
                  <c:v>545</c:v>
                </c:pt>
                <c:pt idx="2144">
                  <c:v>545</c:v>
                </c:pt>
                <c:pt idx="2145">
                  <c:v>545</c:v>
                </c:pt>
                <c:pt idx="2146">
                  <c:v>545</c:v>
                </c:pt>
                <c:pt idx="2147">
                  <c:v>545</c:v>
                </c:pt>
                <c:pt idx="2148">
                  <c:v>545</c:v>
                </c:pt>
                <c:pt idx="2149">
                  <c:v>546</c:v>
                </c:pt>
                <c:pt idx="2150">
                  <c:v>547</c:v>
                </c:pt>
                <c:pt idx="2151">
                  <c:v>547</c:v>
                </c:pt>
                <c:pt idx="2152">
                  <c:v>547</c:v>
                </c:pt>
                <c:pt idx="2153">
                  <c:v>547</c:v>
                </c:pt>
                <c:pt idx="2154">
                  <c:v>547</c:v>
                </c:pt>
                <c:pt idx="2155">
                  <c:v>548</c:v>
                </c:pt>
                <c:pt idx="2156">
                  <c:v>548</c:v>
                </c:pt>
                <c:pt idx="2157">
                  <c:v>548</c:v>
                </c:pt>
                <c:pt idx="2158">
                  <c:v>548</c:v>
                </c:pt>
                <c:pt idx="2159">
                  <c:v>548</c:v>
                </c:pt>
                <c:pt idx="2160">
                  <c:v>549</c:v>
                </c:pt>
                <c:pt idx="2161">
                  <c:v>549</c:v>
                </c:pt>
                <c:pt idx="2162">
                  <c:v>550</c:v>
                </c:pt>
                <c:pt idx="2163">
                  <c:v>551</c:v>
                </c:pt>
                <c:pt idx="2164">
                  <c:v>551</c:v>
                </c:pt>
                <c:pt idx="2165">
                  <c:v>551</c:v>
                </c:pt>
                <c:pt idx="2166">
                  <c:v>551</c:v>
                </c:pt>
                <c:pt idx="2167">
                  <c:v>551</c:v>
                </c:pt>
                <c:pt idx="2168">
                  <c:v>551</c:v>
                </c:pt>
                <c:pt idx="2169">
                  <c:v>551</c:v>
                </c:pt>
                <c:pt idx="2170">
                  <c:v>551</c:v>
                </c:pt>
                <c:pt idx="2171">
                  <c:v>552</c:v>
                </c:pt>
                <c:pt idx="2172">
                  <c:v>552</c:v>
                </c:pt>
                <c:pt idx="2173">
                  <c:v>552</c:v>
                </c:pt>
                <c:pt idx="2174">
                  <c:v>553</c:v>
                </c:pt>
                <c:pt idx="2175">
                  <c:v>553</c:v>
                </c:pt>
                <c:pt idx="2176">
                  <c:v>553</c:v>
                </c:pt>
                <c:pt idx="2177">
                  <c:v>553</c:v>
                </c:pt>
                <c:pt idx="2178">
                  <c:v>553</c:v>
                </c:pt>
                <c:pt idx="2179">
                  <c:v>554</c:v>
                </c:pt>
                <c:pt idx="2180">
                  <c:v>555</c:v>
                </c:pt>
                <c:pt idx="2181">
                  <c:v>556</c:v>
                </c:pt>
                <c:pt idx="2182">
                  <c:v>556</c:v>
                </c:pt>
                <c:pt idx="2183">
                  <c:v>556</c:v>
                </c:pt>
                <c:pt idx="2184">
                  <c:v>556</c:v>
                </c:pt>
                <c:pt idx="2185">
                  <c:v>556</c:v>
                </c:pt>
                <c:pt idx="2186">
                  <c:v>557</c:v>
                </c:pt>
                <c:pt idx="2187">
                  <c:v>558</c:v>
                </c:pt>
                <c:pt idx="2188">
                  <c:v>558</c:v>
                </c:pt>
                <c:pt idx="2189">
                  <c:v>558</c:v>
                </c:pt>
                <c:pt idx="2190">
                  <c:v>558</c:v>
                </c:pt>
                <c:pt idx="2191">
                  <c:v>558</c:v>
                </c:pt>
                <c:pt idx="2192">
                  <c:v>558</c:v>
                </c:pt>
                <c:pt idx="2193">
                  <c:v>558</c:v>
                </c:pt>
                <c:pt idx="2194">
                  <c:v>558</c:v>
                </c:pt>
                <c:pt idx="2195">
                  <c:v>558</c:v>
                </c:pt>
                <c:pt idx="2196">
                  <c:v>558</c:v>
                </c:pt>
                <c:pt idx="2197">
                  <c:v>558</c:v>
                </c:pt>
                <c:pt idx="2198">
                  <c:v>558</c:v>
                </c:pt>
                <c:pt idx="2199">
                  <c:v>558</c:v>
                </c:pt>
                <c:pt idx="2200">
                  <c:v>558</c:v>
                </c:pt>
                <c:pt idx="2201">
                  <c:v>558</c:v>
                </c:pt>
                <c:pt idx="2202">
                  <c:v>558</c:v>
                </c:pt>
                <c:pt idx="2203">
                  <c:v>558</c:v>
                </c:pt>
                <c:pt idx="2204">
                  <c:v>559</c:v>
                </c:pt>
                <c:pt idx="2205">
                  <c:v>560</c:v>
                </c:pt>
                <c:pt idx="2206">
                  <c:v>560</c:v>
                </c:pt>
                <c:pt idx="2207">
                  <c:v>560</c:v>
                </c:pt>
                <c:pt idx="2208">
                  <c:v>560</c:v>
                </c:pt>
                <c:pt idx="2209">
                  <c:v>560</c:v>
                </c:pt>
                <c:pt idx="2210">
                  <c:v>561</c:v>
                </c:pt>
                <c:pt idx="2211">
                  <c:v>561</c:v>
                </c:pt>
                <c:pt idx="2212">
                  <c:v>561</c:v>
                </c:pt>
                <c:pt idx="2213">
                  <c:v>561</c:v>
                </c:pt>
                <c:pt idx="2214">
                  <c:v>562</c:v>
                </c:pt>
                <c:pt idx="2215">
                  <c:v>563</c:v>
                </c:pt>
                <c:pt idx="2216">
                  <c:v>564</c:v>
                </c:pt>
                <c:pt idx="2217">
                  <c:v>564</c:v>
                </c:pt>
                <c:pt idx="2218">
                  <c:v>564</c:v>
                </c:pt>
                <c:pt idx="2219">
                  <c:v>564</c:v>
                </c:pt>
                <c:pt idx="2220">
                  <c:v>564</c:v>
                </c:pt>
                <c:pt idx="2221">
                  <c:v>565</c:v>
                </c:pt>
                <c:pt idx="2222">
                  <c:v>566</c:v>
                </c:pt>
                <c:pt idx="2223">
                  <c:v>566</c:v>
                </c:pt>
                <c:pt idx="2224">
                  <c:v>566</c:v>
                </c:pt>
                <c:pt idx="2225">
                  <c:v>566</c:v>
                </c:pt>
                <c:pt idx="2226">
                  <c:v>566</c:v>
                </c:pt>
                <c:pt idx="2227">
                  <c:v>567</c:v>
                </c:pt>
                <c:pt idx="2228">
                  <c:v>567</c:v>
                </c:pt>
                <c:pt idx="2229">
                  <c:v>567</c:v>
                </c:pt>
                <c:pt idx="2230">
                  <c:v>567</c:v>
                </c:pt>
                <c:pt idx="2231">
                  <c:v>567</c:v>
                </c:pt>
                <c:pt idx="2232">
                  <c:v>567</c:v>
                </c:pt>
                <c:pt idx="2233">
                  <c:v>567</c:v>
                </c:pt>
                <c:pt idx="2234">
                  <c:v>568</c:v>
                </c:pt>
                <c:pt idx="2235">
                  <c:v>568</c:v>
                </c:pt>
                <c:pt idx="2236">
                  <c:v>568</c:v>
                </c:pt>
                <c:pt idx="2237">
                  <c:v>568</c:v>
                </c:pt>
                <c:pt idx="2238">
                  <c:v>568</c:v>
                </c:pt>
                <c:pt idx="2239">
                  <c:v>568</c:v>
                </c:pt>
                <c:pt idx="2240">
                  <c:v>568</c:v>
                </c:pt>
                <c:pt idx="2241">
                  <c:v>569</c:v>
                </c:pt>
                <c:pt idx="2242">
                  <c:v>569</c:v>
                </c:pt>
                <c:pt idx="2243">
                  <c:v>569</c:v>
                </c:pt>
                <c:pt idx="2244">
                  <c:v>569</c:v>
                </c:pt>
                <c:pt idx="2245">
                  <c:v>569</c:v>
                </c:pt>
                <c:pt idx="2246">
                  <c:v>569</c:v>
                </c:pt>
                <c:pt idx="2247">
                  <c:v>569</c:v>
                </c:pt>
                <c:pt idx="2248">
                  <c:v>569</c:v>
                </c:pt>
                <c:pt idx="2249">
                  <c:v>569</c:v>
                </c:pt>
                <c:pt idx="2250">
                  <c:v>569</c:v>
                </c:pt>
                <c:pt idx="2251">
                  <c:v>569</c:v>
                </c:pt>
                <c:pt idx="2252">
                  <c:v>569</c:v>
                </c:pt>
                <c:pt idx="2253">
                  <c:v>569</c:v>
                </c:pt>
                <c:pt idx="2254">
                  <c:v>569</c:v>
                </c:pt>
                <c:pt idx="2255">
                  <c:v>569</c:v>
                </c:pt>
                <c:pt idx="2256">
                  <c:v>569</c:v>
                </c:pt>
                <c:pt idx="2257">
                  <c:v>569</c:v>
                </c:pt>
                <c:pt idx="2258">
                  <c:v>569</c:v>
                </c:pt>
                <c:pt idx="2259">
                  <c:v>569</c:v>
                </c:pt>
                <c:pt idx="2260">
                  <c:v>569</c:v>
                </c:pt>
                <c:pt idx="2261">
                  <c:v>570</c:v>
                </c:pt>
                <c:pt idx="2262">
                  <c:v>571</c:v>
                </c:pt>
                <c:pt idx="2263">
                  <c:v>572</c:v>
                </c:pt>
                <c:pt idx="2264">
                  <c:v>573</c:v>
                </c:pt>
                <c:pt idx="2265">
                  <c:v>574</c:v>
                </c:pt>
                <c:pt idx="2266">
                  <c:v>574</c:v>
                </c:pt>
                <c:pt idx="2267">
                  <c:v>574</c:v>
                </c:pt>
                <c:pt idx="2268">
                  <c:v>574</c:v>
                </c:pt>
                <c:pt idx="2269">
                  <c:v>575</c:v>
                </c:pt>
                <c:pt idx="2270">
                  <c:v>576</c:v>
                </c:pt>
                <c:pt idx="2271">
                  <c:v>576</c:v>
                </c:pt>
                <c:pt idx="2272">
                  <c:v>577</c:v>
                </c:pt>
                <c:pt idx="2273">
                  <c:v>578</c:v>
                </c:pt>
                <c:pt idx="2274">
                  <c:v>579</c:v>
                </c:pt>
                <c:pt idx="2275">
                  <c:v>579</c:v>
                </c:pt>
                <c:pt idx="2276">
                  <c:v>579</c:v>
                </c:pt>
                <c:pt idx="2277">
                  <c:v>579</c:v>
                </c:pt>
                <c:pt idx="2278">
                  <c:v>579</c:v>
                </c:pt>
                <c:pt idx="2279">
                  <c:v>579</c:v>
                </c:pt>
                <c:pt idx="2280">
                  <c:v>579</c:v>
                </c:pt>
                <c:pt idx="2281">
                  <c:v>579</c:v>
                </c:pt>
                <c:pt idx="2282">
                  <c:v>579</c:v>
                </c:pt>
                <c:pt idx="2283">
                  <c:v>579</c:v>
                </c:pt>
                <c:pt idx="2284">
                  <c:v>580</c:v>
                </c:pt>
                <c:pt idx="2285">
                  <c:v>580</c:v>
                </c:pt>
                <c:pt idx="2286">
                  <c:v>580</c:v>
                </c:pt>
                <c:pt idx="2287">
                  <c:v>581</c:v>
                </c:pt>
                <c:pt idx="2288">
                  <c:v>582</c:v>
                </c:pt>
                <c:pt idx="2289">
                  <c:v>582</c:v>
                </c:pt>
                <c:pt idx="2290">
                  <c:v>582</c:v>
                </c:pt>
                <c:pt idx="2291">
                  <c:v>582</c:v>
                </c:pt>
                <c:pt idx="2292">
                  <c:v>582</c:v>
                </c:pt>
                <c:pt idx="2293">
                  <c:v>582</c:v>
                </c:pt>
                <c:pt idx="2294">
                  <c:v>582</c:v>
                </c:pt>
                <c:pt idx="2295">
                  <c:v>583</c:v>
                </c:pt>
                <c:pt idx="2296">
                  <c:v>584</c:v>
                </c:pt>
                <c:pt idx="2297">
                  <c:v>585</c:v>
                </c:pt>
                <c:pt idx="2298">
                  <c:v>585</c:v>
                </c:pt>
                <c:pt idx="2299">
                  <c:v>585</c:v>
                </c:pt>
                <c:pt idx="2300">
                  <c:v>585</c:v>
                </c:pt>
                <c:pt idx="2301">
                  <c:v>585</c:v>
                </c:pt>
                <c:pt idx="2302">
                  <c:v>585</c:v>
                </c:pt>
                <c:pt idx="2303">
                  <c:v>585</c:v>
                </c:pt>
                <c:pt idx="2304">
                  <c:v>586</c:v>
                </c:pt>
                <c:pt idx="2305">
                  <c:v>586</c:v>
                </c:pt>
                <c:pt idx="2306">
                  <c:v>587</c:v>
                </c:pt>
                <c:pt idx="2307">
                  <c:v>587</c:v>
                </c:pt>
                <c:pt idx="2308">
                  <c:v>588</c:v>
                </c:pt>
                <c:pt idx="2309">
                  <c:v>588</c:v>
                </c:pt>
                <c:pt idx="2310">
                  <c:v>588</c:v>
                </c:pt>
                <c:pt idx="2311">
                  <c:v>589</c:v>
                </c:pt>
                <c:pt idx="2312">
                  <c:v>590</c:v>
                </c:pt>
                <c:pt idx="2313">
                  <c:v>590</c:v>
                </c:pt>
                <c:pt idx="2314">
                  <c:v>590</c:v>
                </c:pt>
                <c:pt idx="2315">
                  <c:v>590</c:v>
                </c:pt>
                <c:pt idx="2316">
                  <c:v>590</c:v>
                </c:pt>
                <c:pt idx="2317">
                  <c:v>590</c:v>
                </c:pt>
                <c:pt idx="2318">
                  <c:v>590</c:v>
                </c:pt>
                <c:pt idx="2319">
                  <c:v>590</c:v>
                </c:pt>
                <c:pt idx="2320">
                  <c:v>590</c:v>
                </c:pt>
                <c:pt idx="2321">
                  <c:v>590</c:v>
                </c:pt>
                <c:pt idx="2322">
                  <c:v>590</c:v>
                </c:pt>
                <c:pt idx="2323">
                  <c:v>590</c:v>
                </c:pt>
                <c:pt idx="2324">
                  <c:v>590</c:v>
                </c:pt>
                <c:pt idx="2325">
                  <c:v>591</c:v>
                </c:pt>
                <c:pt idx="2326">
                  <c:v>591</c:v>
                </c:pt>
                <c:pt idx="2327">
                  <c:v>591</c:v>
                </c:pt>
                <c:pt idx="2328">
                  <c:v>591</c:v>
                </c:pt>
                <c:pt idx="2329">
                  <c:v>591</c:v>
                </c:pt>
                <c:pt idx="2330">
                  <c:v>591</c:v>
                </c:pt>
                <c:pt idx="2331">
                  <c:v>592</c:v>
                </c:pt>
                <c:pt idx="2332">
                  <c:v>592</c:v>
                </c:pt>
                <c:pt idx="2333">
                  <c:v>593</c:v>
                </c:pt>
                <c:pt idx="2334">
                  <c:v>593</c:v>
                </c:pt>
                <c:pt idx="2335">
                  <c:v>594</c:v>
                </c:pt>
                <c:pt idx="2336">
                  <c:v>595</c:v>
                </c:pt>
                <c:pt idx="2337">
                  <c:v>596</c:v>
                </c:pt>
                <c:pt idx="2338">
                  <c:v>596</c:v>
                </c:pt>
                <c:pt idx="2339">
                  <c:v>596</c:v>
                </c:pt>
                <c:pt idx="2340">
                  <c:v>596</c:v>
                </c:pt>
                <c:pt idx="2341">
                  <c:v>596</c:v>
                </c:pt>
                <c:pt idx="2342">
                  <c:v>596</c:v>
                </c:pt>
                <c:pt idx="2343">
                  <c:v>596</c:v>
                </c:pt>
                <c:pt idx="2344">
                  <c:v>596</c:v>
                </c:pt>
                <c:pt idx="2345">
                  <c:v>596</c:v>
                </c:pt>
                <c:pt idx="2346">
                  <c:v>596</c:v>
                </c:pt>
                <c:pt idx="2347">
                  <c:v>596</c:v>
                </c:pt>
                <c:pt idx="2348">
                  <c:v>596</c:v>
                </c:pt>
                <c:pt idx="2349">
                  <c:v>596</c:v>
                </c:pt>
                <c:pt idx="2350">
                  <c:v>597</c:v>
                </c:pt>
                <c:pt idx="2351">
                  <c:v>598</c:v>
                </c:pt>
                <c:pt idx="2352">
                  <c:v>598</c:v>
                </c:pt>
                <c:pt idx="2353">
                  <c:v>598</c:v>
                </c:pt>
                <c:pt idx="2354">
                  <c:v>598</c:v>
                </c:pt>
                <c:pt idx="2355">
                  <c:v>598</c:v>
                </c:pt>
                <c:pt idx="2356">
                  <c:v>598</c:v>
                </c:pt>
                <c:pt idx="2357">
                  <c:v>598</c:v>
                </c:pt>
                <c:pt idx="2358">
                  <c:v>598</c:v>
                </c:pt>
                <c:pt idx="2359">
                  <c:v>598</c:v>
                </c:pt>
                <c:pt idx="2360">
                  <c:v>598</c:v>
                </c:pt>
                <c:pt idx="2361">
                  <c:v>598</c:v>
                </c:pt>
                <c:pt idx="2362">
                  <c:v>598</c:v>
                </c:pt>
                <c:pt idx="2363">
                  <c:v>598</c:v>
                </c:pt>
                <c:pt idx="2364">
                  <c:v>598</c:v>
                </c:pt>
                <c:pt idx="2365">
                  <c:v>598</c:v>
                </c:pt>
                <c:pt idx="2366">
                  <c:v>598</c:v>
                </c:pt>
                <c:pt idx="2367">
                  <c:v>598</c:v>
                </c:pt>
                <c:pt idx="2368">
                  <c:v>598</c:v>
                </c:pt>
                <c:pt idx="2369">
                  <c:v>598</c:v>
                </c:pt>
                <c:pt idx="2370">
                  <c:v>599</c:v>
                </c:pt>
                <c:pt idx="2371">
                  <c:v>599</c:v>
                </c:pt>
                <c:pt idx="2372">
                  <c:v>599</c:v>
                </c:pt>
                <c:pt idx="2373">
                  <c:v>599</c:v>
                </c:pt>
                <c:pt idx="2374">
                  <c:v>599</c:v>
                </c:pt>
                <c:pt idx="2375">
                  <c:v>599</c:v>
                </c:pt>
                <c:pt idx="2376">
                  <c:v>600</c:v>
                </c:pt>
                <c:pt idx="2377">
                  <c:v>600</c:v>
                </c:pt>
                <c:pt idx="2378">
                  <c:v>600</c:v>
                </c:pt>
                <c:pt idx="2379">
                  <c:v>601</c:v>
                </c:pt>
                <c:pt idx="2380">
                  <c:v>601</c:v>
                </c:pt>
                <c:pt idx="2381">
                  <c:v>602</c:v>
                </c:pt>
                <c:pt idx="2382">
                  <c:v>602</c:v>
                </c:pt>
                <c:pt idx="2383">
                  <c:v>602</c:v>
                </c:pt>
                <c:pt idx="2384">
                  <c:v>602</c:v>
                </c:pt>
                <c:pt idx="2385">
                  <c:v>603</c:v>
                </c:pt>
                <c:pt idx="2386">
                  <c:v>603</c:v>
                </c:pt>
                <c:pt idx="2387">
                  <c:v>603</c:v>
                </c:pt>
                <c:pt idx="2388">
                  <c:v>603</c:v>
                </c:pt>
                <c:pt idx="2389">
                  <c:v>603</c:v>
                </c:pt>
                <c:pt idx="2390">
                  <c:v>603</c:v>
                </c:pt>
                <c:pt idx="2391">
                  <c:v>603</c:v>
                </c:pt>
                <c:pt idx="2392">
                  <c:v>603</c:v>
                </c:pt>
                <c:pt idx="2393">
                  <c:v>603</c:v>
                </c:pt>
                <c:pt idx="2394">
                  <c:v>603</c:v>
                </c:pt>
                <c:pt idx="2395">
                  <c:v>603</c:v>
                </c:pt>
                <c:pt idx="2396">
                  <c:v>603</c:v>
                </c:pt>
                <c:pt idx="2397">
                  <c:v>603</c:v>
                </c:pt>
                <c:pt idx="2398">
                  <c:v>603</c:v>
                </c:pt>
                <c:pt idx="2399">
                  <c:v>603</c:v>
                </c:pt>
                <c:pt idx="2400">
                  <c:v>603</c:v>
                </c:pt>
                <c:pt idx="2401">
                  <c:v>603</c:v>
                </c:pt>
                <c:pt idx="2402">
                  <c:v>603</c:v>
                </c:pt>
                <c:pt idx="2403">
                  <c:v>603</c:v>
                </c:pt>
                <c:pt idx="2404">
                  <c:v>604</c:v>
                </c:pt>
                <c:pt idx="2405">
                  <c:v>604</c:v>
                </c:pt>
                <c:pt idx="2406">
                  <c:v>604</c:v>
                </c:pt>
                <c:pt idx="2407">
                  <c:v>604</c:v>
                </c:pt>
                <c:pt idx="2408">
                  <c:v>604</c:v>
                </c:pt>
                <c:pt idx="2409">
                  <c:v>604</c:v>
                </c:pt>
                <c:pt idx="2410">
                  <c:v>604</c:v>
                </c:pt>
                <c:pt idx="2411">
                  <c:v>604</c:v>
                </c:pt>
                <c:pt idx="2412">
                  <c:v>604</c:v>
                </c:pt>
                <c:pt idx="2413">
                  <c:v>604</c:v>
                </c:pt>
                <c:pt idx="2414">
                  <c:v>604</c:v>
                </c:pt>
                <c:pt idx="2415">
                  <c:v>604</c:v>
                </c:pt>
                <c:pt idx="2416">
                  <c:v>604</c:v>
                </c:pt>
                <c:pt idx="2417">
                  <c:v>604</c:v>
                </c:pt>
                <c:pt idx="2418">
                  <c:v>604</c:v>
                </c:pt>
                <c:pt idx="2419">
                  <c:v>604</c:v>
                </c:pt>
                <c:pt idx="2420">
                  <c:v>604</c:v>
                </c:pt>
                <c:pt idx="2421">
                  <c:v>604</c:v>
                </c:pt>
                <c:pt idx="2422">
                  <c:v>604</c:v>
                </c:pt>
                <c:pt idx="2423">
                  <c:v>604</c:v>
                </c:pt>
                <c:pt idx="2424">
                  <c:v>604</c:v>
                </c:pt>
                <c:pt idx="2425">
                  <c:v>604</c:v>
                </c:pt>
                <c:pt idx="2426">
                  <c:v>605</c:v>
                </c:pt>
                <c:pt idx="2427">
                  <c:v>605</c:v>
                </c:pt>
                <c:pt idx="2428">
                  <c:v>605</c:v>
                </c:pt>
                <c:pt idx="2429">
                  <c:v>605</c:v>
                </c:pt>
                <c:pt idx="2430">
                  <c:v>605</c:v>
                </c:pt>
                <c:pt idx="2431">
                  <c:v>605</c:v>
                </c:pt>
                <c:pt idx="2432">
                  <c:v>605</c:v>
                </c:pt>
                <c:pt idx="2433">
                  <c:v>605</c:v>
                </c:pt>
                <c:pt idx="2434">
                  <c:v>605</c:v>
                </c:pt>
                <c:pt idx="2435">
                  <c:v>605</c:v>
                </c:pt>
                <c:pt idx="2436">
                  <c:v>605</c:v>
                </c:pt>
                <c:pt idx="2437">
                  <c:v>605</c:v>
                </c:pt>
                <c:pt idx="2438">
                  <c:v>605</c:v>
                </c:pt>
                <c:pt idx="2439">
                  <c:v>605</c:v>
                </c:pt>
                <c:pt idx="2440">
                  <c:v>605</c:v>
                </c:pt>
                <c:pt idx="2441">
                  <c:v>605</c:v>
                </c:pt>
                <c:pt idx="2442">
                  <c:v>605</c:v>
                </c:pt>
                <c:pt idx="2443">
                  <c:v>606</c:v>
                </c:pt>
                <c:pt idx="2444">
                  <c:v>607</c:v>
                </c:pt>
                <c:pt idx="2445">
                  <c:v>607</c:v>
                </c:pt>
                <c:pt idx="2446">
                  <c:v>607</c:v>
                </c:pt>
                <c:pt idx="2447">
                  <c:v>607</c:v>
                </c:pt>
                <c:pt idx="2448">
                  <c:v>607</c:v>
                </c:pt>
                <c:pt idx="2449">
                  <c:v>607</c:v>
                </c:pt>
                <c:pt idx="2450">
                  <c:v>607</c:v>
                </c:pt>
                <c:pt idx="2451">
                  <c:v>607</c:v>
                </c:pt>
                <c:pt idx="2452">
                  <c:v>608</c:v>
                </c:pt>
                <c:pt idx="2453">
                  <c:v>608</c:v>
                </c:pt>
                <c:pt idx="2454">
                  <c:v>608</c:v>
                </c:pt>
                <c:pt idx="2455">
                  <c:v>609</c:v>
                </c:pt>
                <c:pt idx="2456">
                  <c:v>609</c:v>
                </c:pt>
                <c:pt idx="2457">
                  <c:v>609</c:v>
                </c:pt>
                <c:pt idx="2458">
                  <c:v>609</c:v>
                </c:pt>
                <c:pt idx="2459">
                  <c:v>609</c:v>
                </c:pt>
                <c:pt idx="2460">
                  <c:v>609</c:v>
                </c:pt>
                <c:pt idx="2461">
                  <c:v>609</c:v>
                </c:pt>
                <c:pt idx="2462">
                  <c:v>609</c:v>
                </c:pt>
                <c:pt idx="2463">
                  <c:v>609</c:v>
                </c:pt>
                <c:pt idx="2464">
                  <c:v>609</c:v>
                </c:pt>
                <c:pt idx="2465">
                  <c:v>609</c:v>
                </c:pt>
                <c:pt idx="2466">
                  <c:v>610</c:v>
                </c:pt>
                <c:pt idx="2467">
                  <c:v>610</c:v>
                </c:pt>
                <c:pt idx="2468">
                  <c:v>610</c:v>
                </c:pt>
                <c:pt idx="2469">
                  <c:v>610</c:v>
                </c:pt>
                <c:pt idx="2470">
                  <c:v>610</c:v>
                </c:pt>
                <c:pt idx="2471">
                  <c:v>610</c:v>
                </c:pt>
                <c:pt idx="2472">
                  <c:v>611</c:v>
                </c:pt>
                <c:pt idx="2473">
                  <c:v>612</c:v>
                </c:pt>
                <c:pt idx="2474">
                  <c:v>612</c:v>
                </c:pt>
                <c:pt idx="2475">
                  <c:v>612</c:v>
                </c:pt>
                <c:pt idx="2476">
                  <c:v>612</c:v>
                </c:pt>
                <c:pt idx="2477">
                  <c:v>612</c:v>
                </c:pt>
                <c:pt idx="2478">
                  <c:v>612</c:v>
                </c:pt>
                <c:pt idx="2479">
                  <c:v>612</c:v>
                </c:pt>
                <c:pt idx="2480">
                  <c:v>612</c:v>
                </c:pt>
                <c:pt idx="2481">
                  <c:v>612</c:v>
                </c:pt>
                <c:pt idx="2482">
                  <c:v>612</c:v>
                </c:pt>
                <c:pt idx="2483">
                  <c:v>612</c:v>
                </c:pt>
                <c:pt idx="2484">
                  <c:v>612</c:v>
                </c:pt>
                <c:pt idx="2485">
                  <c:v>612</c:v>
                </c:pt>
                <c:pt idx="2486">
                  <c:v>612</c:v>
                </c:pt>
                <c:pt idx="2487">
                  <c:v>612</c:v>
                </c:pt>
                <c:pt idx="2488">
                  <c:v>612</c:v>
                </c:pt>
                <c:pt idx="2489">
                  <c:v>612</c:v>
                </c:pt>
                <c:pt idx="2490">
                  <c:v>612</c:v>
                </c:pt>
                <c:pt idx="2491">
                  <c:v>612</c:v>
                </c:pt>
                <c:pt idx="2492">
                  <c:v>613</c:v>
                </c:pt>
                <c:pt idx="2493">
                  <c:v>613</c:v>
                </c:pt>
                <c:pt idx="2494">
                  <c:v>613</c:v>
                </c:pt>
                <c:pt idx="2495">
                  <c:v>613</c:v>
                </c:pt>
                <c:pt idx="2496">
                  <c:v>613</c:v>
                </c:pt>
                <c:pt idx="2497">
                  <c:v>613</c:v>
                </c:pt>
                <c:pt idx="2498">
                  <c:v>613</c:v>
                </c:pt>
                <c:pt idx="2499">
                  <c:v>613</c:v>
                </c:pt>
                <c:pt idx="2500">
                  <c:v>613</c:v>
                </c:pt>
                <c:pt idx="2501">
                  <c:v>613</c:v>
                </c:pt>
                <c:pt idx="2502">
                  <c:v>613</c:v>
                </c:pt>
                <c:pt idx="2503">
                  <c:v>613</c:v>
                </c:pt>
                <c:pt idx="2504">
                  <c:v>613</c:v>
                </c:pt>
                <c:pt idx="2505">
                  <c:v>613</c:v>
                </c:pt>
                <c:pt idx="2506">
                  <c:v>613</c:v>
                </c:pt>
                <c:pt idx="2507">
                  <c:v>613</c:v>
                </c:pt>
                <c:pt idx="2508">
                  <c:v>613</c:v>
                </c:pt>
                <c:pt idx="2509">
                  <c:v>614</c:v>
                </c:pt>
                <c:pt idx="2510">
                  <c:v>614</c:v>
                </c:pt>
                <c:pt idx="2511">
                  <c:v>614</c:v>
                </c:pt>
                <c:pt idx="2512">
                  <c:v>614</c:v>
                </c:pt>
                <c:pt idx="2513">
                  <c:v>614</c:v>
                </c:pt>
                <c:pt idx="2514">
                  <c:v>614</c:v>
                </c:pt>
                <c:pt idx="2515">
                  <c:v>614</c:v>
                </c:pt>
                <c:pt idx="2516">
                  <c:v>614</c:v>
                </c:pt>
                <c:pt idx="2517">
                  <c:v>615</c:v>
                </c:pt>
                <c:pt idx="2518">
                  <c:v>616</c:v>
                </c:pt>
                <c:pt idx="2519">
                  <c:v>617</c:v>
                </c:pt>
                <c:pt idx="2520">
                  <c:v>618</c:v>
                </c:pt>
                <c:pt idx="2521">
                  <c:v>619</c:v>
                </c:pt>
                <c:pt idx="2522">
                  <c:v>619</c:v>
                </c:pt>
                <c:pt idx="2523">
                  <c:v>619</c:v>
                </c:pt>
                <c:pt idx="2524">
                  <c:v>619</c:v>
                </c:pt>
                <c:pt idx="2525">
                  <c:v>619</c:v>
                </c:pt>
                <c:pt idx="2526">
                  <c:v>619</c:v>
                </c:pt>
                <c:pt idx="2527">
                  <c:v>619</c:v>
                </c:pt>
                <c:pt idx="2528">
                  <c:v>619</c:v>
                </c:pt>
                <c:pt idx="2529">
                  <c:v>619</c:v>
                </c:pt>
                <c:pt idx="2530">
                  <c:v>619</c:v>
                </c:pt>
                <c:pt idx="2531">
                  <c:v>620</c:v>
                </c:pt>
                <c:pt idx="2532">
                  <c:v>620</c:v>
                </c:pt>
                <c:pt idx="2533">
                  <c:v>620</c:v>
                </c:pt>
                <c:pt idx="2534">
                  <c:v>620</c:v>
                </c:pt>
                <c:pt idx="2535">
                  <c:v>620</c:v>
                </c:pt>
                <c:pt idx="2536">
                  <c:v>620</c:v>
                </c:pt>
                <c:pt idx="2537">
                  <c:v>621</c:v>
                </c:pt>
                <c:pt idx="2538">
                  <c:v>622</c:v>
                </c:pt>
                <c:pt idx="2539">
                  <c:v>622</c:v>
                </c:pt>
                <c:pt idx="2540">
                  <c:v>623</c:v>
                </c:pt>
                <c:pt idx="2541">
                  <c:v>623</c:v>
                </c:pt>
                <c:pt idx="2542">
                  <c:v>624</c:v>
                </c:pt>
                <c:pt idx="2543">
                  <c:v>624</c:v>
                </c:pt>
                <c:pt idx="2544">
                  <c:v>624</c:v>
                </c:pt>
                <c:pt idx="2545">
                  <c:v>624</c:v>
                </c:pt>
                <c:pt idx="2546">
                  <c:v>624</c:v>
                </c:pt>
                <c:pt idx="2547">
                  <c:v>624</c:v>
                </c:pt>
                <c:pt idx="2548">
                  <c:v>624</c:v>
                </c:pt>
                <c:pt idx="2549">
                  <c:v>624</c:v>
                </c:pt>
                <c:pt idx="2550">
                  <c:v>624</c:v>
                </c:pt>
                <c:pt idx="2551">
                  <c:v>624</c:v>
                </c:pt>
                <c:pt idx="2552">
                  <c:v>624</c:v>
                </c:pt>
                <c:pt idx="2553">
                  <c:v>624</c:v>
                </c:pt>
                <c:pt idx="2554">
                  <c:v>624</c:v>
                </c:pt>
                <c:pt idx="2555">
                  <c:v>624</c:v>
                </c:pt>
                <c:pt idx="2556">
                  <c:v>625</c:v>
                </c:pt>
                <c:pt idx="2557">
                  <c:v>625</c:v>
                </c:pt>
                <c:pt idx="2558">
                  <c:v>625</c:v>
                </c:pt>
                <c:pt idx="2559">
                  <c:v>625</c:v>
                </c:pt>
                <c:pt idx="2560">
                  <c:v>626</c:v>
                </c:pt>
                <c:pt idx="2561">
                  <c:v>626</c:v>
                </c:pt>
                <c:pt idx="2562">
                  <c:v>626</c:v>
                </c:pt>
                <c:pt idx="2563">
                  <c:v>626</c:v>
                </c:pt>
                <c:pt idx="2564">
                  <c:v>626</c:v>
                </c:pt>
                <c:pt idx="2565">
                  <c:v>626</c:v>
                </c:pt>
                <c:pt idx="2566">
                  <c:v>626</c:v>
                </c:pt>
                <c:pt idx="2567">
                  <c:v>627</c:v>
                </c:pt>
                <c:pt idx="2568">
                  <c:v>627</c:v>
                </c:pt>
                <c:pt idx="2569">
                  <c:v>628</c:v>
                </c:pt>
                <c:pt idx="2570">
                  <c:v>628</c:v>
                </c:pt>
                <c:pt idx="2571">
                  <c:v>628</c:v>
                </c:pt>
                <c:pt idx="2572">
                  <c:v>628</c:v>
                </c:pt>
                <c:pt idx="2573">
                  <c:v>628</c:v>
                </c:pt>
                <c:pt idx="2574">
                  <c:v>629</c:v>
                </c:pt>
                <c:pt idx="2575">
                  <c:v>629</c:v>
                </c:pt>
                <c:pt idx="2576">
                  <c:v>629</c:v>
                </c:pt>
                <c:pt idx="2577">
                  <c:v>629</c:v>
                </c:pt>
                <c:pt idx="2578">
                  <c:v>630</c:v>
                </c:pt>
                <c:pt idx="2579">
                  <c:v>631</c:v>
                </c:pt>
                <c:pt idx="2580">
                  <c:v>631</c:v>
                </c:pt>
                <c:pt idx="2581">
                  <c:v>632</c:v>
                </c:pt>
                <c:pt idx="2582">
                  <c:v>633</c:v>
                </c:pt>
                <c:pt idx="2583">
                  <c:v>633</c:v>
                </c:pt>
                <c:pt idx="2584">
                  <c:v>634</c:v>
                </c:pt>
                <c:pt idx="2585">
                  <c:v>634</c:v>
                </c:pt>
                <c:pt idx="2586">
                  <c:v>634</c:v>
                </c:pt>
                <c:pt idx="2587">
                  <c:v>635</c:v>
                </c:pt>
                <c:pt idx="2588">
                  <c:v>635</c:v>
                </c:pt>
                <c:pt idx="2589">
                  <c:v>635</c:v>
                </c:pt>
                <c:pt idx="2590">
                  <c:v>635</c:v>
                </c:pt>
                <c:pt idx="2591">
                  <c:v>635</c:v>
                </c:pt>
                <c:pt idx="2592">
                  <c:v>635</c:v>
                </c:pt>
                <c:pt idx="2593">
                  <c:v>635</c:v>
                </c:pt>
                <c:pt idx="2594">
                  <c:v>635</c:v>
                </c:pt>
                <c:pt idx="2595">
                  <c:v>636</c:v>
                </c:pt>
                <c:pt idx="2596">
                  <c:v>637</c:v>
                </c:pt>
                <c:pt idx="2597">
                  <c:v>638</c:v>
                </c:pt>
                <c:pt idx="2598">
                  <c:v>638</c:v>
                </c:pt>
                <c:pt idx="2599">
                  <c:v>638</c:v>
                </c:pt>
                <c:pt idx="2600">
                  <c:v>638</c:v>
                </c:pt>
                <c:pt idx="2601">
                  <c:v>638</c:v>
                </c:pt>
                <c:pt idx="2602">
                  <c:v>638</c:v>
                </c:pt>
                <c:pt idx="2603">
                  <c:v>638</c:v>
                </c:pt>
                <c:pt idx="2604">
                  <c:v>638</c:v>
                </c:pt>
                <c:pt idx="2605">
                  <c:v>638</c:v>
                </c:pt>
                <c:pt idx="2606">
                  <c:v>638</c:v>
                </c:pt>
                <c:pt idx="2607">
                  <c:v>638</c:v>
                </c:pt>
                <c:pt idx="2608">
                  <c:v>638</c:v>
                </c:pt>
                <c:pt idx="2609">
                  <c:v>639</c:v>
                </c:pt>
                <c:pt idx="2610">
                  <c:v>639</c:v>
                </c:pt>
                <c:pt idx="2611">
                  <c:v>639</c:v>
                </c:pt>
                <c:pt idx="2612">
                  <c:v>639</c:v>
                </c:pt>
                <c:pt idx="2613">
                  <c:v>639</c:v>
                </c:pt>
                <c:pt idx="2614">
                  <c:v>639</c:v>
                </c:pt>
                <c:pt idx="2615">
                  <c:v>640</c:v>
                </c:pt>
                <c:pt idx="2616">
                  <c:v>641</c:v>
                </c:pt>
                <c:pt idx="2617">
                  <c:v>642</c:v>
                </c:pt>
                <c:pt idx="2618">
                  <c:v>642</c:v>
                </c:pt>
                <c:pt idx="2619">
                  <c:v>642</c:v>
                </c:pt>
                <c:pt idx="2620">
                  <c:v>642</c:v>
                </c:pt>
                <c:pt idx="2621">
                  <c:v>642</c:v>
                </c:pt>
                <c:pt idx="2622">
                  <c:v>642</c:v>
                </c:pt>
                <c:pt idx="2623">
                  <c:v>643</c:v>
                </c:pt>
                <c:pt idx="2624">
                  <c:v>644</c:v>
                </c:pt>
                <c:pt idx="2625">
                  <c:v>644</c:v>
                </c:pt>
                <c:pt idx="2626">
                  <c:v>644</c:v>
                </c:pt>
                <c:pt idx="2627">
                  <c:v>644</c:v>
                </c:pt>
                <c:pt idx="2628">
                  <c:v>645</c:v>
                </c:pt>
                <c:pt idx="2629">
                  <c:v>646</c:v>
                </c:pt>
                <c:pt idx="2630">
                  <c:v>647</c:v>
                </c:pt>
                <c:pt idx="2631">
                  <c:v>648</c:v>
                </c:pt>
                <c:pt idx="2632">
                  <c:v>649</c:v>
                </c:pt>
                <c:pt idx="2633">
                  <c:v>649</c:v>
                </c:pt>
                <c:pt idx="2634">
                  <c:v>649</c:v>
                </c:pt>
                <c:pt idx="2635">
                  <c:v>649</c:v>
                </c:pt>
                <c:pt idx="2636">
                  <c:v>649</c:v>
                </c:pt>
                <c:pt idx="2637">
                  <c:v>650</c:v>
                </c:pt>
                <c:pt idx="2638">
                  <c:v>651</c:v>
                </c:pt>
                <c:pt idx="2639">
                  <c:v>652</c:v>
                </c:pt>
                <c:pt idx="2640">
                  <c:v>653</c:v>
                </c:pt>
                <c:pt idx="2641">
                  <c:v>654</c:v>
                </c:pt>
                <c:pt idx="2642">
                  <c:v>654</c:v>
                </c:pt>
                <c:pt idx="2643">
                  <c:v>655</c:v>
                </c:pt>
                <c:pt idx="2644">
                  <c:v>655</c:v>
                </c:pt>
                <c:pt idx="2645">
                  <c:v>655</c:v>
                </c:pt>
                <c:pt idx="2646">
                  <c:v>656</c:v>
                </c:pt>
                <c:pt idx="2647">
                  <c:v>657</c:v>
                </c:pt>
                <c:pt idx="2648">
                  <c:v>658</c:v>
                </c:pt>
                <c:pt idx="2649">
                  <c:v>659</c:v>
                </c:pt>
                <c:pt idx="2650">
                  <c:v>660</c:v>
                </c:pt>
                <c:pt idx="2651">
                  <c:v>660</c:v>
                </c:pt>
                <c:pt idx="2652">
                  <c:v>660</c:v>
                </c:pt>
                <c:pt idx="2653">
                  <c:v>660</c:v>
                </c:pt>
                <c:pt idx="2654">
                  <c:v>660</c:v>
                </c:pt>
                <c:pt idx="2655">
                  <c:v>661</c:v>
                </c:pt>
                <c:pt idx="2656">
                  <c:v>662</c:v>
                </c:pt>
                <c:pt idx="2657">
                  <c:v>663</c:v>
                </c:pt>
                <c:pt idx="2658">
                  <c:v>664</c:v>
                </c:pt>
                <c:pt idx="2659">
                  <c:v>664</c:v>
                </c:pt>
                <c:pt idx="2660">
                  <c:v>664</c:v>
                </c:pt>
                <c:pt idx="2661">
                  <c:v>664</c:v>
                </c:pt>
                <c:pt idx="2662">
                  <c:v>664</c:v>
                </c:pt>
                <c:pt idx="2663">
                  <c:v>664</c:v>
                </c:pt>
                <c:pt idx="2664">
                  <c:v>664</c:v>
                </c:pt>
                <c:pt idx="2665">
                  <c:v>664</c:v>
                </c:pt>
                <c:pt idx="2666">
                  <c:v>664</c:v>
                </c:pt>
                <c:pt idx="2667">
                  <c:v>664</c:v>
                </c:pt>
                <c:pt idx="2668">
                  <c:v>664</c:v>
                </c:pt>
                <c:pt idx="2669">
                  <c:v>665</c:v>
                </c:pt>
                <c:pt idx="2670">
                  <c:v>666</c:v>
                </c:pt>
                <c:pt idx="2671">
                  <c:v>666</c:v>
                </c:pt>
                <c:pt idx="2672">
                  <c:v>667</c:v>
                </c:pt>
                <c:pt idx="2673">
                  <c:v>667</c:v>
                </c:pt>
                <c:pt idx="2674">
                  <c:v>667</c:v>
                </c:pt>
                <c:pt idx="2675">
                  <c:v>667</c:v>
                </c:pt>
                <c:pt idx="2676">
                  <c:v>667</c:v>
                </c:pt>
                <c:pt idx="2677">
                  <c:v>667</c:v>
                </c:pt>
                <c:pt idx="2678">
                  <c:v>667</c:v>
                </c:pt>
                <c:pt idx="2679">
                  <c:v>667</c:v>
                </c:pt>
                <c:pt idx="2680">
                  <c:v>667</c:v>
                </c:pt>
                <c:pt idx="2681">
                  <c:v>667</c:v>
                </c:pt>
                <c:pt idx="2682">
                  <c:v>667</c:v>
                </c:pt>
                <c:pt idx="2683">
                  <c:v>667</c:v>
                </c:pt>
                <c:pt idx="2684">
                  <c:v>667</c:v>
                </c:pt>
                <c:pt idx="2685">
                  <c:v>667</c:v>
                </c:pt>
                <c:pt idx="2686">
                  <c:v>668</c:v>
                </c:pt>
                <c:pt idx="2687">
                  <c:v>669</c:v>
                </c:pt>
                <c:pt idx="2688">
                  <c:v>669</c:v>
                </c:pt>
                <c:pt idx="2689">
                  <c:v>670</c:v>
                </c:pt>
                <c:pt idx="2690">
                  <c:v>670</c:v>
                </c:pt>
                <c:pt idx="2691">
                  <c:v>671</c:v>
                </c:pt>
                <c:pt idx="2692">
                  <c:v>671</c:v>
                </c:pt>
                <c:pt idx="2693">
                  <c:v>671</c:v>
                </c:pt>
                <c:pt idx="2694">
                  <c:v>671</c:v>
                </c:pt>
                <c:pt idx="2695">
                  <c:v>671</c:v>
                </c:pt>
                <c:pt idx="2696">
                  <c:v>671</c:v>
                </c:pt>
                <c:pt idx="2697">
                  <c:v>671</c:v>
                </c:pt>
                <c:pt idx="2698">
                  <c:v>672</c:v>
                </c:pt>
                <c:pt idx="2699">
                  <c:v>672</c:v>
                </c:pt>
                <c:pt idx="2700">
                  <c:v>672</c:v>
                </c:pt>
                <c:pt idx="2701">
                  <c:v>672</c:v>
                </c:pt>
                <c:pt idx="2702">
                  <c:v>672</c:v>
                </c:pt>
                <c:pt idx="2703">
                  <c:v>672</c:v>
                </c:pt>
                <c:pt idx="2704">
                  <c:v>673</c:v>
                </c:pt>
                <c:pt idx="2705">
                  <c:v>673</c:v>
                </c:pt>
                <c:pt idx="2706">
                  <c:v>673</c:v>
                </c:pt>
                <c:pt idx="2707">
                  <c:v>673</c:v>
                </c:pt>
                <c:pt idx="2708">
                  <c:v>673</c:v>
                </c:pt>
                <c:pt idx="2709">
                  <c:v>673</c:v>
                </c:pt>
                <c:pt idx="2710">
                  <c:v>673</c:v>
                </c:pt>
                <c:pt idx="2711">
                  <c:v>673</c:v>
                </c:pt>
                <c:pt idx="2712">
                  <c:v>673</c:v>
                </c:pt>
                <c:pt idx="2713">
                  <c:v>673</c:v>
                </c:pt>
                <c:pt idx="2714">
                  <c:v>673</c:v>
                </c:pt>
                <c:pt idx="2715">
                  <c:v>673</c:v>
                </c:pt>
                <c:pt idx="2716">
                  <c:v>674</c:v>
                </c:pt>
                <c:pt idx="2717">
                  <c:v>674</c:v>
                </c:pt>
                <c:pt idx="2718">
                  <c:v>674</c:v>
                </c:pt>
                <c:pt idx="2719">
                  <c:v>675</c:v>
                </c:pt>
                <c:pt idx="2720">
                  <c:v>675</c:v>
                </c:pt>
                <c:pt idx="2721">
                  <c:v>675</c:v>
                </c:pt>
                <c:pt idx="2722">
                  <c:v>675</c:v>
                </c:pt>
                <c:pt idx="2723">
                  <c:v>676</c:v>
                </c:pt>
                <c:pt idx="2724">
                  <c:v>676</c:v>
                </c:pt>
                <c:pt idx="2725">
                  <c:v>677</c:v>
                </c:pt>
                <c:pt idx="2726">
                  <c:v>677</c:v>
                </c:pt>
                <c:pt idx="2727">
                  <c:v>678</c:v>
                </c:pt>
                <c:pt idx="2728">
                  <c:v>679</c:v>
                </c:pt>
                <c:pt idx="2729">
                  <c:v>679</c:v>
                </c:pt>
                <c:pt idx="2730">
                  <c:v>679</c:v>
                </c:pt>
                <c:pt idx="2731">
                  <c:v>679</c:v>
                </c:pt>
                <c:pt idx="2732">
                  <c:v>679</c:v>
                </c:pt>
                <c:pt idx="2733">
                  <c:v>679</c:v>
                </c:pt>
                <c:pt idx="2734">
                  <c:v>679</c:v>
                </c:pt>
                <c:pt idx="2735">
                  <c:v>679</c:v>
                </c:pt>
                <c:pt idx="2736">
                  <c:v>679</c:v>
                </c:pt>
                <c:pt idx="2737">
                  <c:v>679</c:v>
                </c:pt>
                <c:pt idx="2738">
                  <c:v>679</c:v>
                </c:pt>
                <c:pt idx="2739">
                  <c:v>679</c:v>
                </c:pt>
                <c:pt idx="2740">
                  <c:v>679</c:v>
                </c:pt>
                <c:pt idx="2741">
                  <c:v>679</c:v>
                </c:pt>
                <c:pt idx="2742">
                  <c:v>680</c:v>
                </c:pt>
                <c:pt idx="2743">
                  <c:v>680</c:v>
                </c:pt>
                <c:pt idx="2744">
                  <c:v>680</c:v>
                </c:pt>
                <c:pt idx="2745">
                  <c:v>680</c:v>
                </c:pt>
                <c:pt idx="2746">
                  <c:v>681</c:v>
                </c:pt>
                <c:pt idx="2747">
                  <c:v>681</c:v>
                </c:pt>
                <c:pt idx="2748">
                  <c:v>681</c:v>
                </c:pt>
                <c:pt idx="2749">
                  <c:v>681</c:v>
                </c:pt>
                <c:pt idx="2750">
                  <c:v>681</c:v>
                </c:pt>
                <c:pt idx="2751">
                  <c:v>681</c:v>
                </c:pt>
                <c:pt idx="2752">
                  <c:v>682</c:v>
                </c:pt>
                <c:pt idx="2753">
                  <c:v>682</c:v>
                </c:pt>
                <c:pt idx="2754">
                  <c:v>682</c:v>
                </c:pt>
                <c:pt idx="2755">
                  <c:v>683</c:v>
                </c:pt>
                <c:pt idx="2756">
                  <c:v>683</c:v>
                </c:pt>
                <c:pt idx="2757">
                  <c:v>684</c:v>
                </c:pt>
                <c:pt idx="2758">
                  <c:v>684</c:v>
                </c:pt>
                <c:pt idx="2759">
                  <c:v>684</c:v>
                </c:pt>
                <c:pt idx="2760">
                  <c:v>684</c:v>
                </c:pt>
                <c:pt idx="2761">
                  <c:v>684</c:v>
                </c:pt>
                <c:pt idx="2762">
                  <c:v>684</c:v>
                </c:pt>
                <c:pt idx="2763">
                  <c:v>684</c:v>
                </c:pt>
                <c:pt idx="2764">
                  <c:v>685</c:v>
                </c:pt>
                <c:pt idx="2765">
                  <c:v>686</c:v>
                </c:pt>
                <c:pt idx="2766">
                  <c:v>687</c:v>
                </c:pt>
                <c:pt idx="2767">
                  <c:v>688</c:v>
                </c:pt>
                <c:pt idx="2768">
                  <c:v>688</c:v>
                </c:pt>
                <c:pt idx="2769">
                  <c:v>688</c:v>
                </c:pt>
                <c:pt idx="2770">
                  <c:v>689</c:v>
                </c:pt>
                <c:pt idx="2771">
                  <c:v>690</c:v>
                </c:pt>
                <c:pt idx="2772">
                  <c:v>691</c:v>
                </c:pt>
                <c:pt idx="2773">
                  <c:v>692</c:v>
                </c:pt>
                <c:pt idx="2774">
                  <c:v>693</c:v>
                </c:pt>
                <c:pt idx="2775">
                  <c:v>693</c:v>
                </c:pt>
                <c:pt idx="2776">
                  <c:v>693</c:v>
                </c:pt>
                <c:pt idx="2777">
                  <c:v>693</c:v>
                </c:pt>
                <c:pt idx="2778">
                  <c:v>693</c:v>
                </c:pt>
                <c:pt idx="2779">
                  <c:v>693</c:v>
                </c:pt>
                <c:pt idx="2780">
                  <c:v>693</c:v>
                </c:pt>
                <c:pt idx="2781">
                  <c:v>693</c:v>
                </c:pt>
                <c:pt idx="2782">
                  <c:v>693</c:v>
                </c:pt>
                <c:pt idx="2783">
                  <c:v>693</c:v>
                </c:pt>
                <c:pt idx="2784">
                  <c:v>693</c:v>
                </c:pt>
                <c:pt idx="2785">
                  <c:v>693</c:v>
                </c:pt>
                <c:pt idx="2786">
                  <c:v>693</c:v>
                </c:pt>
                <c:pt idx="2787">
                  <c:v>693</c:v>
                </c:pt>
                <c:pt idx="2788">
                  <c:v>693</c:v>
                </c:pt>
                <c:pt idx="2789">
                  <c:v>693</c:v>
                </c:pt>
                <c:pt idx="2790">
                  <c:v>693</c:v>
                </c:pt>
                <c:pt idx="2791">
                  <c:v>693</c:v>
                </c:pt>
                <c:pt idx="2792">
                  <c:v>693</c:v>
                </c:pt>
                <c:pt idx="2793">
                  <c:v>693</c:v>
                </c:pt>
                <c:pt idx="2794">
                  <c:v>693</c:v>
                </c:pt>
                <c:pt idx="2795">
                  <c:v>693</c:v>
                </c:pt>
                <c:pt idx="2796">
                  <c:v>693</c:v>
                </c:pt>
                <c:pt idx="2797">
                  <c:v>693</c:v>
                </c:pt>
                <c:pt idx="2798">
                  <c:v>693</c:v>
                </c:pt>
                <c:pt idx="2799">
                  <c:v>693</c:v>
                </c:pt>
                <c:pt idx="2800">
                  <c:v>693</c:v>
                </c:pt>
                <c:pt idx="2801">
                  <c:v>693</c:v>
                </c:pt>
                <c:pt idx="2802">
                  <c:v>693</c:v>
                </c:pt>
                <c:pt idx="2803">
                  <c:v>693</c:v>
                </c:pt>
                <c:pt idx="2804">
                  <c:v>693</c:v>
                </c:pt>
                <c:pt idx="2805">
                  <c:v>693</c:v>
                </c:pt>
                <c:pt idx="2806">
                  <c:v>693</c:v>
                </c:pt>
                <c:pt idx="2807">
                  <c:v>693</c:v>
                </c:pt>
                <c:pt idx="2808">
                  <c:v>693</c:v>
                </c:pt>
                <c:pt idx="2809">
                  <c:v>693</c:v>
                </c:pt>
                <c:pt idx="2810">
                  <c:v>693</c:v>
                </c:pt>
                <c:pt idx="2811">
                  <c:v>693</c:v>
                </c:pt>
                <c:pt idx="2812">
                  <c:v>693</c:v>
                </c:pt>
                <c:pt idx="2813">
                  <c:v>694</c:v>
                </c:pt>
                <c:pt idx="2814">
                  <c:v>694</c:v>
                </c:pt>
                <c:pt idx="2815">
                  <c:v>694</c:v>
                </c:pt>
                <c:pt idx="2816">
                  <c:v>694</c:v>
                </c:pt>
                <c:pt idx="2817">
                  <c:v>694</c:v>
                </c:pt>
                <c:pt idx="2818">
                  <c:v>694</c:v>
                </c:pt>
                <c:pt idx="2819">
                  <c:v>694</c:v>
                </c:pt>
                <c:pt idx="2820">
                  <c:v>694</c:v>
                </c:pt>
                <c:pt idx="2821">
                  <c:v>695</c:v>
                </c:pt>
                <c:pt idx="2822">
                  <c:v>696</c:v>
                </c:pt>
                <c:pt idx="2823">
                  <c:v>696</c:v>
                </c:pt>
                <c:pt idx="2824">
                  <c:v>696</c:v>
                </c:pt>
                <c:pt idx="2825">
                  <c:v>696</c:v>
                </c:pt>
                <c:pt idx="2826">
                  <c:v>697</c:v>
                </c:pt>
                <c:pt idx="2827">
                  <c:v>698</c:v>
                </c:pt>
                <c:pt idx="2828">
                  <c:v>698</c:v>
                </c:pt>
                <c:pt idx="2829">
                  <c:v>699</c:v>
                </c:pt>
                <c:pt idx="2830">
                  <c:v>700</c:v>
                </c:pt>
                <c:pt idx="2831">
                  <c:v>700</c:v>
                </c:pt>
                <c:pt idx="2832">
                  <c:v>701</c:v>
                </c:pt>
                <c:pt idx="2833">
                  <c:v>702</c:v>
                </c:pt>
                <c:pt idx="2834">
                  <c:v>703</c:v>
                </c:pt>
                <c:pt idx="2835">
                  <c:v>704</c:v>
                </c:pt>
                <c:pt idx="2836">
                  <c:v>704</c:v>
                </c:pt>
                <c:pt idx="2837">
                  <c:v>705</c:v>
                </c:pt>
                <c:pt idx="2838">
                  <c:v>705</c:v>
                </c:pt>
                <c:pt idx="2839">
                  <c:v>705</c:v>
                </c:pt>
                <c:pt idx="2840">
                  <c:v>705</c:v>
                </c:pt>
                <c:pt idx="2841">
                  <c:v>705</c:v>
                </c:pt>
                <c:pt idx="2842">
                  <c:v>705</c:v>
                </c:pt>
                <c:pt idx="2843">
                  <c:v>706</c:v>
                </c:pt>
                <c:pt idx="2844">
                  <c:v>706</c:v>
                </c:pt>
                <c:pt idx="2845">
                  <c:v>706</c:v>
                </c:pt>
                <c:pt idx="2846">
                  <c:v>706</c:v>
                </c:pt>
                <c:pt idx="2847">
                  <c:v>706</c:v>
                </c:pt>
                <c:pt idx="2848">
                  <c:v>706</c:v>
                </c:pt>
                <c:pt idx="2849">
                  <c:v>706</c:v>
                </c:pt>
                <c:pt idx="2850">
                  <c:v>707</c:v>
                </c:pt>
                <c:pt idx="2851">
                  <c:v>707</c:v>
                </c:pt>
                <c:pt idx="2852">
                  <c:v>707</c:v>
                </c:pt>
                <c:pt idx="2853">
                  <c:v>707</c:v>
                </c:pt>
                <c:pt idx="2854">
                  <c:v>707</c:v>
                </c:pt>
                <c:pt idx="2855">
                  <c:v>707</c:v>
                </c:pt>
                <c:pt idx="2856">
                  <c:v>707</c:v>
                </c:pt>
                <c:pt idx="2857">
                  <c:v>707</c:v>
                </c:pt>
                <c:pt idx="2858">
                  <c:v>707</c:v>
                </c:pt>
                <c:pt idx="2859">
                  <c:v>707</c:v>
                </c:pt>
                <c:pt idx="2860">
                  <c:v>707</c:v>
                </c:pt>
                <c:pt idx="2861">
                  <c:v>707</c:v>
                </c:pt>
                <c:pt idx="2862">
                  <c:v>707</c:v>
                </c:pt>
                <c:pt idx="2863">
                  <c:v>707</c:v>
                </c:pt>
                <c:pt idx="2864">
                  <c:v>707</c:v>
                </c:pt>
                <c:pt idx="2865">
                  <c:v>707</c:v>
                </c:pt>
                <c:pt idx="2866">
                  <c:v>707</c:v>
                </c:pt>
                <c:pt idx="2867">
                  <c:v>707</c:v>
                </c:pt>
                <c:pt idx="2868">
                  <c:v>707</c:v>
                </c:pt>
                <c:pt idx="2869">
                  <c:v>707</c:v>
                </c:pt>
                <c:pt idx="2870">
                  <c:v>707</c:v>
                </c:pt>
                <c:pt idx="2871">
                  <c:v>707</c:v>
                </c:pt>
                <c:pt idx="2872">
                  <c:v>707</c:v>
                </c:pt>
                <c:pt idx="2873">
                  <c:v>707</c:v>
                </c:pt>
                <c:pt idx="2874">
                  <c:v>707</c:v>
                </c:pt>
                <c:pt idx="2875">
                  <c:v>707</c:v>
                </c:pt>
                <c:pt idx="2876">
                  <c:v>707</c:v>
                </c:pt>
                <c:pt idx="2877">
                  <c:v>707</c:v>
                </c:pt>
                <c:pt idx="2878">
                  <c:v>707</c:v>
                </c:pt>
                <c:pt idx="2879">
                  <c:v>707</c:v>
                </c:pt>
                <c:pt idx="2880">
                  <c:v>707</c:v>
                </c:pt>
                <c:pt idx="2881">
                  <c:v>707</c:v>
                </c:pt>
                <c:pt idx="2882">
                  <c:v>707</c:v>
                </c:pt>
                <c:pt idx="2883">
                  <c:v>707</c:v>
                </c:pt>
                <c:pt idx="2884">
                  <c:v>707</c:v>
                </c:pt>
                <c:pt idx="2885">
                  <c:v>707</c:v>
                </c:pt>
                <c:pt idx="2886">
                  <c:v>707</c:v>
                </c:pt>
                <c:pt idx="2887">
                  <c:v>707</c:v>
                </c:pt>
                <c:pt idx="2888">
                  <c:v>708</c:v>
                </c:pt>
                <c:pt idx="2889">
                  <c:v>709</c:v>
                </c:pt>
                <c:pt idx="2890">
                  <c:v>709</c:v>
                </c:pt>
                <c:pt idx="2891">
                  <c:v>709</c:v>
                </c:pt>
                <c:pt idx="2892">
                  <c:v>709</c:v>
                </c:pt>
                <c:pt idx="2893">
                  <c:v>709</c:v>
                </c:pt>
                <c:pt idx="2894">
                  <c:v>710</c:v>
                </c:pt>
                <c:pt idx="2895">
                  <c:v>711</c:v>
                </c:pt>
                <c:pt idx="2896">
                  <c:v>711</c:v>
                </c:pt>
                <c:pt idx="2897">
                  <c:v>712</c:v>
                </c:pt>
                <c:pt idx="2898">
                  <c:v>713</c:v>
                </c:pt>
                <c:pt idx="2899">
                  <c:v>714</c:v>
                </c:pt>
                <c:pt idx="2900">
                  <c:v>714</c:v>
                </c:pt>
                <c:pt idx="2901">
                  <c:v>715</c:v>
                </c:pt>
                <c:pt idx="2902">
                  <c:v>715</c:v>
                </c:pt>
                <c:pt idx="2903">
                  <c:v>715</c:v>
                </c:pt>
                <c:pt idx="2904">
                  <c:v>715</c:v>
                </c:pt>
                <c:pt idx="2905">
                  <c:v>715</c:v>
                </c:pt>
                <c:pt idx="2906">
                  <c:v>715</c:v>
                </c:pt>
                <c:pt idx="2907">
                  <c:v>715</c:v>
                </c:pt>
                <c:pt idx="2908">
                  <c:v>715</c:v>
                </c:pt>
                <c:pt idx="2909">
                  <c:v>716</c:v>
                </c:pt>
                <c:pt idx="2910">
                  <c:v>716</c:v>
                </c:pt>
                <c:pt idx="2911">
                  <c:v>716</c:v>
                </c:pt>
                <c:pt idx="2912">
                  <c:v>716</c:v>
                </c:pt>
                <c:pt idx="2913">
                  <c:v>716</c:v>
                </c:pt>
                <c:pt idx="2914">
                  <c:v>716</c:v>
                </c:pt>
                <c:pt idx="2915">
                  <c:v>717</c:v>
                </c:pt>
                <c:pt idx="2916">
                  <c:v>717</c:v>
                </c:pt>
                <c:pt idx="2917">
                  <c:v>717</c:v>
                </c:pt>
                <c:pt idx="2918">
                  <c:v>717</c:v>
                </c:pt>
                <c:pt idx="2919">
                  <c:v>717</c:v>
                </c:pt>
                <c:pt idx="2920">
                  <c:v>718</c:v>
                </c:pt>
                <c:pt idx="2921">
                  <c:v>719</c:v>
                </c:pt>
                <c:pt idx="2922">
                  <c:v>719</c:v>
                </c:pt>
                <c:pt idx="2923">
                  <c:v>720</c:v>
                </c:pt>
                <c:pt idx="2924">
                  <c:v>720</c:v>
                </c:pt>
                <c:pt idx="2925">
                  <c:v>720</c:v>
                </c:pt>
                <c:pt idx="2926">
                  <c:v>720</c:v>
                </c:pt>
                <c:pt idx="2927">
                  <c:v>720</c:v>
                </c:pt>
                <c:pt idx="2928">
                  <c:v>720</c:v>
                </c:pt>
                <c:pt idx="2929">
                  <c:v>720</c:v>
                </c:pt>
                <c:pt idx="2930">
                  <c:v>720</c:v>
                </c:pt>
                <c:pt idx="2931">
                  <c:v>721</c:v>
                </c:pt>
                <c:pt idx="2932">
                  <c:v>722</c:v>
                </c:pt>
                <c:pt idx="2933">
                  <c:v>722</c:v>
                </c:pt>
                <c:pt idx="2934">
                  <c:v>723</c:v>
                </c:pt>
                <c:pt idx="2935">
                  <c:v>723</c:v>
                </c:pt>
                <c:pt idx="2936">
                  <c:v>723</c:v>
                </c:pt>
                <c:pt idx="2937">
                  <c:v>724</c:v>
                </c:pt>
                <c:pt idx="2938">
                  <c:v>725</c:v>
                </c:pt>
                <c:pt idx="2939">
                  <c:v>725</c:v>
                </c:pt>
                <c:pt idx="2940">
                  <c:v>725</c:v>
                </c:pt>
                <c:pt idx="2941">
                  <c:v>725</c:v>
                </c:pt>
                <c:pt idx="2942">
                  <c:v>725</c:v>
                </c:pt>
                <c:pt idx="2943">
                  <c:v>726</c:v>
                </c:pt>
                <c:pt idx="2944">
                  <c:v>727</c:v>
                </c:pt>
                <c:pt idx="2945">
                  <c:v>728</c:v>
                </c:pt>
                <c:pt idx="2946">
                  <c:v>729</c:v>
                </c:pt>
                <c:pt idx="2947">
                  <c:v>729</c:v>
                </c:pt>
                <c:pt idx="2948">
                  <c:v>729</c:v>
                </c:pt>
                <c:pt idx="2949">
                  <c:v>729</c:v>
                </c:pt>
                <c:pt idx="2950">
                  <c:v>729</c:v>
                </c:pt>
                <c:pt idx="2951">
                  <c:v>729</c:v>
                </c:pt>
                <c:pt idx="2952">
                  <c:v>730</c:v>
                </c:pt>
                <c:pt idx="2953">
                  <c:v>730</c:v>
                </c:pt>
                <c:pt idx="2954">
                  <c:v>730</c:v>
                </c:pt>
                <c:pt idx="2955">
                  <c:v>730</c:v>
                </c:pt>
                <c:pt idx="2956">
                  <c:v>730</c:v>
                </c:pt>
                <c:pt idx="2957">
                  <c:v>731</c:v>
                </c:pt>
                <c:pt idx="2958">
                  <c:v>732</c:v>
                </c:pt>
                <c:pt idx="2959">
                  <c:v>733</c:v>
                </c:pt>
                <c:pt idx="2960">
                  <c:v>733</c:v>
                </c:pt>
                <c:pt idx="2961">
                  <c:v>733</c:v>
                </c:pt>
                <c:pt idx="2962">
                  <c:v>733</c:v>
                </c:pt>
                <c:pt idx="2963">
                  <c:v>733</c:v>
                </c:pt>
                <c:pt idx="2964">
                  <c:v>733</c:v>
                </c:pt>
                <c:pt idx="2965">
                  <c:v>733</c:v>
                </c:pt>
                <c:pt idx="2966">
                  <c:v>733</c:v>
                </c:pt>
                <c:pt idx="2967">
                  <c:v>733</c:v>
                </c:pt>
                <c:pt idx="2968">
                  <c:v>733</c:v>
                </c:pt>
                <c:pt idx="2969">
                  <c:v>733</c:v>
                </c:pt>
                <c:pt idx="2970">
                  <c:v>733</c:v>
                </c:pt>
                <c:pt idx="2971">
                  <c:v>733</c:v>
                </c:pt>
                <c:pt idx="2972">
                  <c:v>733</c:v>
                </c:pt>
                <c:pt idx="2973">
                  <c:v>733</c:v>
                </c:pt>
                <c:pt idx="2974">
                  <c:v>733</c:v>
                </c:pt>
                <c:pt idx="2975">
                  <c:v>733</c:v>
                </c:pt>
                <c:pt idx="2976">
                  <c:v>733</c:v>
                </c:pt>
                <c:pt idx="2977">
                  <c:v>733</c:v>
                </c:pt>
                <c:pt idx="2978">
                  <c:v>733</c:v>
                </c:pt>
                <c:pt idx="2979">
                  <c:v>733</c:v>
                </c:pt>
                <c:pt idx="2980">
                  <c:v>734</c:v>
                </c:pt>
                <c:pt idx="2981">
                  <c:v>735</c:v>
                </c:pt>
                <c:pt idx="2982">
                  <c:v>735</c:v>
                </c:pt>
                <c:pt idx="2983">
                  <c:v>735</c:v>
                </c:pt>
                <c:pt idx="2984">
                  <c:v>736</c:v>
                </c:pt>
                <c:pt idx="2985">
                  <c:v>737</c:v>
                </c:pt>
                <c:pt idx="2986">
                  <c:v>737</c:v>
                </c:pt>
                <c:pt idx="2987">
                  <c:v>737</c:v>
                </c:pt>
                <c:pt idx="2988">
                  <c:v>737</c:v>
                </c:pt>
                <c:pt idx="2989">
                  <c:v>737</c:v>
                </c:pt>
                <c:pt idx="2990">
                  <c:v>737</c:v>
                </c:pt>
                <c:pt idx="2991">
                  <c:v>737</c:v>
                </c:pt>
                <c:pt idx="2992">
                  <c:v>738</c:v>
                </c:pt>
                <c:pt idx="2993">
                  <c:v>739</c:v>
                </c:pt>
                <c:pt idx="2994">
                  <c:v>740</c:v>
                </c:pt>
                <c:pt idx="2995">
                  <c:v>740</c:v>
                </c:pt>
                <c:pt idx="2996">
                  <c:v>740</c:v>
                </c:pt>
                <c:pt idx="2997">
                  <c:v>740</c:v>
                </c:pt>
                <c:pt idx="2998">
                  <c:v>741</c:v>
                </c:pt>
                <c:pt idx="2999">
                  <c:v>741</c:v>
                </c:pt>
                <c:pt idx="3000">
                  <c:v>741</c:v>
                </c:pt>
                <c:pt idx="3001">
                  <c:v>741</c:v>
                </c:pt>
                <c:pt idx="3002">
                  <c:v>741</c:v>
                </c:pt>
                <c:pt idx="3003">
                  <c:v>741</c:v>
                </c:pt>
                <c:pt idx="3004">
                  <c:v>741</c:v>
                </c:pt>
                <c:pt idx="3005">
                  <c:v>741</c:v>
                </c:pt>
                <c:pt idx="3006">
                  <c:v>741</c:v>
                </c:pt>
                <c:pt idx="3007">
                  <c:v>741</c:v>
                </c:pt>
                <c:pt idx="3008">
                  <c:v>742</c:v>
                </c:pt>
                <c:pt idx="3009">
                  <c:v>742</c:v>
                </c:pt>
                <c:pt idx="3010">
                  <c:v>742</c:v>
                </c:pt>
                <c:pt idx="3011">
                  <c:v>742</c:v>
                </c:pt>
                <c:pt idx="3012">
                  <c:v>742</c:v>
                </c:pt>
                <c:pt idx="3013">
                  <c:v>742</c:v>
                </c:pt>
                <c:pt idx="3014">
                  <c:v>742</c:v>
                </c:pt>
                <c:pt idx="3015">
                  <c:v>742</c:v>
                </c:pt>
                <c:pt idx="3016">
                  <c:v>742</c:v>
                </c:pt>
                <c:pt idx="3017">
                  <c:v>742</c:v>
                </c:pt>
                <c:pt idx="3018">
                  <c:v>742</c:v>
                </c:pt>
                <c:pt idx="3019">
                  <c:v>742</c:v>
                </c:pt>
                <c:pt idx="3020">
                  <c:v>743</c:v>
                </c:pt>
                <c:pt idx="3021">
                  <c:v>744</c:v>
                </c:pt>
                <c:pt idx="3022">
                  <c:v>744</c:v>
                </c:pt>
                <c:pt idx="3023">
                  <c:v>744</c:v>
                </c:pt>
                <c:pt idx="3024">
                  <c:v>744</c:v>
                </c:pt>
                <c:pt idx="3025">
                  <c:v>745</c:v>
                </c:pt>
                <c:pt idx="3026">
                  <c:v>745</c:v>
                </c:pt>
                <c:pt idx="3027">
                  <c:v>745</c:v>
                </c:pt>
                <c:pt idx="3028">
                  <c:v>745</c:v>
                </c:pt>
                <c:pt idx="3029">
                  <c:v>745</c:v>
                </c:pt>
                <c:pt idx="3030">
                  <c:v>746</c:v>
                </c:pt>
                <c:pt idx="3031">
                  <c:v>747</c:v>
                </c:pt>
                <c:pt idx="3032">
                  <c:v>747</c:v>
                </c:pt>
                <c:pt idx="3033">
                  <c:v>748</c:v>
                </c:pt>
                <c:pt idx="3034">
                  <c:v>749</c:v>
                </c:pt>
                <c:pt idx="3035">
                  <c:v>749</c:v>
                </c:pt>
                <c:pt idx="3036">
                  <c:v>749</c:v>
                </c:pt>
                <c:pt idx="3037">
                  <c:v>750</c:v>
                </c:pt>
                <c:pt idx="3038">
                  <c:v>750</c:v>
                </c:pt>
                <c:pt idx="3039">
                  <c:v>751</c:v>
                </c:pt>
                <c:pt idx="3040">
                  <c:v>752</c:v>
                </c:pt>
                <c:pt idx="3041">
                  <c:v>752</c:v>
                </c:pt>
                <c:pt idx="3042">
                  <c:v>752</c:v>
                </c:pt>
                <c:pt idx="3043">
                  <c:v>752</c:v>
                </c:pt>
                <c:pt idx="3044">
                  <c:v>752</c:v>
                </c:pt>
                <c:pt idx="3045">
                  <c:v>752</c:v>
                </c:pt>
                <c:pt idx="3046">
                  <c:v>752</c:v>
                </c:pt>
                <c:pt idx="3047">
                  <c:v>752</c:v>
                </c:pt>
                <c:pt idx="3048">
                  <c:v>752</c:v>
                </c:pt>
                <c:pt idx="3049">
                  <c:v>752</c:v>
                </c:pt>
                <c:pt idx="3050">
                  <c:v>752</c:v>
                </c:pt>
                <c:pt idx="3051">
                  <c:v>752</c:v>
                </c:pt>
                <c:pt idx="3052">
                  <c:v>752</c:v>
                </c:pt>
                <c:pt idx="3053">
                  <c:v>752</c:v>
                </c:pt>
                <c:pt idx="3054">
                  <c:v>752</c:v>
                </c:pt>
                <c:pt idx="3055">
                  <c:v>752</c:v>
                </c:pt>
                <c:pt idx="3056">
                  <c:v>753</c:v>
                </c:pt>
                <c:pt idx="3057">
                  <c:v>753</c:v>
                </c:pt>
                <c:pt idx="3058">
                  <c:v>753</c:v>
                </c:pt>
                <c:pt idx="3059">
                  <c:v>754</c:v>
                </c:pt>
                <c:pt idx="3060">
                  <c:v>754</c:v>
                </c:pt>
                <c:pt idx="3061">
                  <c:v>754</c:v>
                </c:pt>
                <c:pt idx="3062">
                  <c:v>754</c:v>
                </c:pt>
                <c:pt idx="3063">
                  <c:v>754</c:v>
                </c:pt>
                <c:pt idx="3064">
                  <c:v>754</c:v>
                </c:pt>
                <c:pt idx="3065">
                  <c:v>755</c:v>
                </c:pt>
                <c:pt idx="3066">
                  <c:v>756</c:v>
                </c:pt>
                <c:pt idx="3067">
                  <c:v>756</c:v>
                </c:pt>
                <c:pt idx="3068">
                  <c:v>757</c:v>
                </c:pt>
                <c:pt idx="3069">
                  <c:v>757</c:v>
                </c:pt>
                <c:pt idx="3070">
                  <c:v>757</c:v>
                </c:pt>
                <c:pt idx="3071">
                  <c:v>757</c:v>
                </c:pt>
                <c:pt idx="3072">
                  <c:v>757</c:v>
                </c:pt>
                <c:pt idx="3073">
                  <c:v>757</c:v>
                </c:pt>
                <c:pt idx="3074">
                  <c:v>757</c:v>
                </c:pt>
                <c:pt idx="3075">
                  <c:v>757</c:v>
                </c:pt>
                <c:pt idx="3076">
                  <c:v>757</c:v>
                </c:pt>
                <c:pt idx="3077">
                  <c:v>758</c:v>
                </c:pt>
                <c:pt idx="3078">
                  <c:v>758</c:v>
                </c:pt>
                <c:pt idx="3079">
                  <c:v>758</c:v>
                </c:pt>
                <c:pt idx="3080">
                  <c:v>758</c:v>
                </c:pt>
                <c:pt idx="3081">
                  <c:v>759</c:v>
                </c:pt>
                <c:pt idx="3082">
                  <c:v>760</c:v>
                </c:pt>
                <c:pt idx="3083">
                  <c:v>760</c:v>
                </c:pt>
                <c:pt idx="3084">
                  <c:v>760</c:v>
                </c:pt>
                <c:pt idx="3085">
                  <c:v>760</c:v>
                </c:pt>
                <c:pt idx="3086">
                  <c:v>760</c:v>
                </c:pt>
                <c:pt idx="3087">
                  <c:v>761</c:v>
                </c:pt>
                <c:pt idx="3088">
                  <c:v>761</c:v>
                </c:pt>
                <c:pt idx="3089">
                  <c:v>761</c:v>
                </c:pt>
                <c:pt idx="3090">
                  <c:v>762</c:v>
                </c:pt>
                <c:pt idx="3091">
                  <c:v>763</c:v>
                </c:pt>
                <c:pt idx="3092">
                  <c:v>763</c:v>
                </c:pt>
                <c:pt idx="3093">
                  <c:v>763</c:v>
                </c:pt>
                <c:pt idx="3094">
                  <c:v>763</c:v>
                </c:pt>
                <c:pt idx="3095">
                  <c:v>763</c:v>
                </c:pt>
                <c:pt idx="3096">
                  <c:v>764</c:v>
                </c:pt>
                <c:pt idx="3097">
                  <c:v>765</c:v>
                </c:pt>
                <c:pt idx="3098">
                  <c:v>766</c:v>
                </c:pt>
                <c:pt idx="3099">
                  <c:v>766</c:v>
                </c:pt>
                <c:pt idx="3100">
                  <c:v>767</c:v>
                </c:pt>
                <c:pt idx="3101">
                  <c:v>767</c:v>
                </c:pt>
                <c:pt idx="3102">
                  <c:v>767</c:v>
                </c:pt>
                <c:pt idx="3103">
                  <c:v>767</c:v>
                </c:pt>
                <c:pt idx="3104">
                  <c:v>767</c:v>
                </c:pt>
                <c:pt idx="3105">
                  <c:v>767</c:v>
                </c:pt>
                <c:pt idx="3106">
                  <c:v>767</c:v>
                </c:pt>
                <c:pt idx="3107">
                  <c:v>767</c:v>
                </c:pt>
                <c:pt idx="3108">
                  <c:v>767</c:v>
                </c:pt>
                <c:pt idx="3109">
                  <c:v>767</c:v>
                </c:pt>
                <c:pt idx="3110">
                  <c:v>767</c:v>
                </c:pt>
                <c:pt idx="3111">
                  <c:v>767</c:v>
                </c:pt>
                <c:pt idx="3112">
                  <c:v>768</c:v>
                </c:pt>
                <c:pt idx="3113">
                  <c:v>769</c:v>
                </c:pt>
                <c:pt idx="3114">
                  <c:v>770</c:v>
                </c:pt>
                <c:pt idx="3115">
                  <c:v>771</c:v>
                </c:pt>
                <c:pt idx="3116">
                  <c:v>772</c:v>
                </c:pt>
                <c:pt idx="3117">
                  <c:v>772</c:v>
                </c:pt>
                <c:pt idx="3118">
                  <c:v>772</c:v>
                </c:pt>
                <c:pt idx="3119">
                  <c:v>772</c:v>
                </c:pt>
                <c:pt idx="3120">
                  <c:v>772</c:v>
                </c:pt>
                <c:pt idx="3121">
                  <c:v>772</c:v>
                </c:pt>
                <c:pt idx="3122">
                  <c:v>772</c:v>
                </c:pt>
                <c:pt idx="3123">
                  <c:v>772</c:v>
                </c:pt>
                <c:pt idx="3124">
                  <c:v>772</c:v>
                </c:pt>
                <c:pt idx="3125">
                  <c:v>772</c:v>
                </c:pt>
                <c:pt idx="3126">
                  <c:v>772</c:v>
                </c:pt>
                <c:pt idx="3127">
                  <c:v>772</c:v>
                </c:pt>
                <c:pt idx="3128">
                  <c:v>773</c:v>
                </c:pt>
                <c:pt idx="3129">
                  <c:v>774</c:v>
                </c:pt>
                <c:pt idx="3130">
                  <c:v>774</c:v>
                </c:pt>
                <c:pt idx="3131">
                  <c:v>775</c:v>
                </c:pt>
                <c:pt idx="3132">
                  <c:v>775</c:v>
                </c:pt>
                <c:pt idx="3133">
                  <c:v>776</c:v>
                </c:pt>
                <c:pt idx="3134">
                  <c:v>777</c:v>
                </c:pt>
                <c:pt idx="3135">
                  <c:v>778</c:v>
                </c:pt>
                <c:pt idx="3136">
                  <c:v>779</c:v>
                </c:pt>
                <c:pt idx="3137">
                  <c:v>780</c:v>
                </c:pt>
                <c:pt idx="3138">
                  <c:v>780</c:v>
                </c:pt>
                <c:pt idx="3139">
                  <c:v>780</c:v>
                </c:pt>
                <c:pt idx="3140">
                  <c:v>781</c:v>
                </c:pt>
                <c:pt idx="3141">
                  <c:v>781</c:v>
                </c:pt>
                <c:pt idx="3142">
                  <c:v>782</c:v>
                </c:pt>
                <c:pt idx="3143">
                  <c:v>782</c:v>
                </c:pt>
                <c:pt idx="3144">
                  <c:v>782</c:v>
                </c:pt>
                <c:pt idx="3145">
                  <c:v>782</c:v>
                </c:pt>
                <c:pt idx="3146">
                  <c:v>782</c:v>
                </c:pt>
                <c:pt idx="3147">
                  <c:v>783</c:v>
                </c:pt>
                <c:pt idx="3148">
                  <c:v>783</c:v>
                </c:pt>
                <c:pt idx="3149">
                  <c:v>783</c:v>
                </c:pt>
                <c:pt idx="3150">
                  <c:v>783</c:v>
                </c:pt>
                <c:pt idx="3151">
                  <c:v>783</c:v>
                </c:pt>
                <c:pt idx="3152">
                  <c:v>783</c:v>
                </c:pt>
                <c:pt idx="3153">
                  <c:v>783</c:v>
                </c:pt>
                <c:pt idx="3154">
                  <c:v>783</c:v>
                </c:pt>
                <c:pt idx="3155">
                  <c:v>784</c:v>
                </c:pt>
                <c:pt idx="3156">
                  <c:v>784</c:v>
                </c:pt>
                <c:pt idx="3157">
                  <c:v>784</c:v>
                </c:pt>
                <c:pt idx="3158">
                  <c:v>785</c:v>
                </c:pt>
                <c:pt idx="3159">
                  <c:v>786</c:v>
                </c:pt>
                <c:pt idx="3160">
                  <c:v>787</c:v>
                </c:pt>
                <c:pt idx="3161">
                  <c:v>787</c:v>
                </c:pt>
                <c:pt idx="3162">
                  <c:v>787</c:v>
                </c:pt>
                <c:pt idx="3163">
                  <c:v>787</c:v>
                </c:pt>
                <c:pt idx="3164">
                  <c:v>787</c:v>
                </c:pt>
                <c:pt idx="3165">
                  <c:v>787</c:v>
                </c:pt>
                <c:pt idx="3166">
                  <c:v>787</c:v>
                </c:pt>
                <c:pt idx="3167">
                  <c:v>787</c:v>
                </c:pt>
                <c:pt idx="3168">
                  <c:v>787</c:v>
                </c:pt>
                <c:pt idx="3169">
                  <c:v>787</c:v>
                </c:pt>
                <c:pt idx="3170">
                  <c:v>787</c:v>
                </c:pt>
                <c:pt idx="3171">
                  <c:v>787</c:v>
                </c:pt>
                <c:pt idx="3172">
                  <c:v>787</c:v>
                </c:pt>
                <c:pt idx="3173">
                  <c:v>787</c:v>
                </c:pt>
                <c:pt idx="3174">
                  <c:v>787</c:v>
                </c:pt>
                <c:pt idx="3175">
                  <c:v>787</c:v>
                </c:pt>
                <c:pt idx="3176">
                  <c:v>787</c:v>
                </c:pt>
                <c:pt idx="3177">
                  <c:v>787</c:v>
                </c:pt>
                <c:pt idx="3178">
                  <c:v>787</c:v>
                </c:pt>
                <c:pt idx="3179">
                  <c:v>787</c:v>
                </c:pt>
                <c:pt idx="3180">
                  <c:v>787</c:v>
                </c:pt>
                <c:pt idx="3181">
                  <c:v>787</c:v>
                </c:pt>
                <c:pt idx="3182">
                  <c:v>787</c:v>
                </c:pt>
                <c:pt idx="3183">
                  <c:v>787</c:v>
                </c:pt>
                <c:pt idx="3184">
                  <c:v>787</c:v>
                </c:pt>
                <c:pt idx="3185">
                  <c:v>787</c:v>
                </c:pt>
                <c:pt idx="3186">
                  <c:v>788</c:v>
                </c:pt>
                <c:pt idx="3187">
                  <c:v>789</c:v>
                </c:pt>
                <c:pt idx="3188">
                  <c:v>789</c:v>
                </c:pt>
                <c:pt idx="3189">
                  <c:v>789</c:v>
                </c:pt>
                <c:pt idx="3190">
                  <c:v>789</c:v>
                </c:pt>
                <c:pt idx="3191">
                  <c:v>789</c:v>
                </c:pt>
                <c:pt idx="3192">
                  <c:v>789</c:v>
                </c:pt>
                <c:pt idx="3193">
                  <c:v>789</c:v>
                </c:pt>
                <c:pt idx="3194">
                  <c:v>789</c:v>
                </c:pt>
                <c:pt idx="3195">
                  <c:v>790</c:v>
                </c:pt>
                <c:pt idx="3196">
                  <c:v>790</c:v>
                </c:pt>
                <c:pt idx="3197">
                  <c:v>790</c:v>
                </c:pt>
                <c:pt idx="3198">
                  <c:v>790</c:v>
                </c:pt>
                <c:pt idx="3199">
                  <c:v>790</c:v>
                </c:pt>
                <c:pt idx="3200">
                  <c:v>790</c:v>
                </c:pt>
                <c:pt idx="3201">
                  <c:v>790</c:v>
                </c:pt>
                <c:pt idx="3202">
                  <c:v>790</c:v>
                </c:pt>
                <c:pt idx="3203">
                  <c:v>790</c:v>
                </c:pt>
                <c:pt idx="3204">
                  <c:v>790</c:v>
                </c:pt>
                <c:pt idx="3205">
                  <c:v>791</c:v>
                </c:pt>
                <c:pt idx="3206">
                  <c:v>792</c:v>
                </c:pt>
                <c:pt idx="3207">
                  <c:v>792</c:v>
                </c:pt>
                <c:pt idx="3208">
                  <c:v>792</c:v>
                </c:pt>
                <c:pt idx="3209">
                  <c:v>792</c:v>
                </c:pt>
                <c:pt idx="3210">
                  <c:v>792</c:v>
                </c:pt>
                <c:pt idx="3211">
                  <c:v>793</c:v>
                </c:pt>
                <c:pt idx="3212">
                  <c:v>793</c:v>
                </c:pt>
                <c:pt idx="3213">
                  <c:v>793</c:v>
                </c:pt>
                <c:pt idx="3214">
                  <c:v>793</c:v>
                </c:pt>
                <c:pt idx="3215">
                  <c:v>794</c:v>
                </c:pt>
                <c:pt idx="3216">
                  <c:v>795</c:v>
                </c:pt>
                <c:pt idx="3217">
                  <c:v>795</c:v>
                </c:pt>
                <c:pt idx="3218">
                  <c:v>795</c:v>
                </c:pt>
                <c:pt idx="3219">
                  <c:v>796</c:v>
                </c:pt>
                <c:pt idx="3220">
                  <c:v>796</c:v>
                </c:pt>
                <c:pt idx="3221">
                  <c:v>796</c:v>
                </c:pt>
                <c:pt idx="3222">
                  <c:v>796</c:v>
                </c:pt>
                <c:pt idx="3223">
                  <c:v>796</c:v>
                </c:pt>
                <c:pt idx="3224">
                  <c:v>796</c:v>
                </c:pt>
                <c:pt idx="3225">
                  <c:v>796</c:v>
                </c:pt>
                <c:pt idx="3226">
                  <c:v>796</c:v>
                </c:pt>
                <c:pt idx="3227">
                  <c:v>796</c:v>
                </c:pt>
                <c:pt idx="3228">
                  <c:v>796</c:v>
                </c:pt>
                <c:pt idx="3229">
                  <c:v>796</c:v>
                </c:pt>
                <c:pt idx="3230">
                  <c:v>797</c:v>
                </c:pt>
                <c:pt idx="3231">
                  <c:v>797</c:v>
                </c:pt>
                <c:pt idx="3232">
                  <c:v>798</c:v>
                </c:pt>
                <c:pt idx="3233">
                  <c:v>798</c:v>
                </c:pt>
                <c:pt idx="3234">
                  <c:v>798</c:v>
                </c:pt>
                <c:pt idx="3235">
                  <c:v>798</c:v>
                </c:pt>
                <c:pt idx="3236">
                  <c:v>798</c:v>
                </c:pt>
                <c:pt idx="3237">
                  <c:v>798</c:v>
                </c:pt>
                <c:pt idx="3238">
                  <c:v>798</c:v>
                </c:pt>
                <c:pt idx="3239">
                  <c:v>798</c:v>
                </c:pt>
                <c:pt idx="3240">
                  <c:v>798</c:v>
                </c:pt>
                <c:pt idx="3241">
                  <c:v>799</c:v>
                </c:pt>
                <c:pt idx="3242">
                  <c:v>799</c:v>
                </c:pt>
                <c:pt idx="3243">
                  <c:v>799</c:v>
                </c:pt>
                <c:pt idx="3244">
                  <c:v>799</c:v>
                </c:pt>
                <c:pt idx="3245">
                  <c:v>800</c:v>
                </c:pt>
                <c:pt idx="3246">
                  <c:v>800</c:v>
                </c:pt>
                <c:pt idx="3247">
                  <c:v>800</c:v>
                </c:pt>
                <c:pt idx="3248">
                  <c:v>800</c:v>
                </c:pt>
                <c:pt idx="3249">
                  <c:v>801</c:v>
                </c:pt>
                <c:pt idx="3250">
                  <c:v>801</c:v>
                </c:pt>
                <c:pt idx="3251">
                  <c:v>801</c:v>
                </c:pt>
                <c:pt idx="3252">
                  <c:v>802</c:v>
                </c:pt>
                <c:pt idx="3253">
                  <c:v>803</c:v>
                </c:pt>
                <c:pt idx="3254">
                  <c:v>803</c:v>
                </c:pt>
                <c:pt idx="3255">
                  <c:v>803</c:v>
                </c:pt>
                <c:pt idx="3256">
                  <c:v>803</c:v>
                </c:pt>
                <c:pt idx="3257">
                  <c:v>803</c:v>
                </c:pt>
                <c:pt idx="3258">
                  <c:v>803</c:v>
                </c:pt>
                <c:pt idx="3259">
                  <c:v>803</c:v>
                </c:pt>
                <c:pt idx="3260">
                  <c:v>803</c:v>
                </c:pt>
                <c:pt idx="3261">
                  <c:v>803</c:v>
                </c:pt>
                <c:pt idx="3262">
                  <c:v>803</c:v>
                </c:pt>
                <c:pt idx="3263">
                  <c:v>803</c:v>
                </c:pt>
                <c:pt idx="3264">
                  <c:v>803</c:v>
                </c:pt>
                <c:pt idx="3265">
                  <c:v>803</c:v>
                </c:pt>
                <c:pt idx="3266">
                  <c:v>803</c:v>
                </c:pt>
                <c:pt idx="3267">
                  <c:v>803</c:v>
                </c:pt>
                <c:pt idx="3268">
                  <c:v>804</c:v>
                </c:pt>
                <c:pt idx="3269">
                  <c:v>804</c:v>
                </c:pt>
                <c:pt idx="3270">
                  <c:v>804</c:v>
                </c:pt>
                <c:pt idx="3271">
                  <c:v>804</c:v>
                </c:pt>
                <c:pt idx="3272">
                  <c:v>804</c:v>
                </c:pt>
                <c:pt idx="3273">
                  <c:v>804</c:v>
                </c:pt>
                <c:pt idx="3274">
                  <c:v>804</c:v>
                </c:pt>
                <c:pt idx="3275">
                  <c:v>804</c:v>
                </c:pt>
                <c:pt idx="3276">
                  <c:v>804</c:v>
                </c:pt>
                <c:pt idx="3277">
                  <c:v>804</c:v>
                </c:pt>
                <c:pt idx="3278">
                  <c:v>804</c:v>
                </c:pt>
                <c:pt idx="3279">
                  <c:v>804</c:v>
                </c:pt>
                <c:pt idx="3280">
                  <c:v>804</c:v>
                </c:pt>
                <c:pt idx="3281">
                  <c:v>804</c:v>
                </c:pt>
                <c:pt idx="3282">
                  <c:v>805</c:v>
                </c:pt>
                <c:pt idx="3283">
                  <c:v>805</c:v>
                </c:pt>
                <c:pt idx="3284">
                  <c:v>805</c:v>
                </c:pt>
                <c:pt idx="3285">
                  <c:v>805</c:v>
                </c:pt>
                <c:pt idx="3286">
                  <c:v>806</c:v>
                </c:pt>
                <c:pt idx="3287">
                  <c:v>807</c:v>
                </c:pt>
                <c:pt idx="3288">
                  <c:v>807</c:v>
                </c:pt>
                <c:pt idx="3289">
                  <c:v>807</c:v>
                </c:pt>
                <c:pt idx="3290">
                  <c:v>807</c:v>
                </c:pt>
                <c:pt idx="3291">
                  <c:v>807</c:v>
                </c:pt>
                <c:pt idx="3292">
                  <c:v>807</c:v>
                </c:pt>
                <c:pt idx="3293">
                  <c:v>807</c:v>
                </c:pt>
                <c:pt idx="3294">
                  <c:v>807</c:v>
                </c:pt>
                <c:pt idx="3295">
                  <c:v>807</c:v>
                </c:pt>
                <c:pt idx="3296">
                  <c:v>807</c:v>
                </c:pt>
                <c:pt idx="3297">
                  <c:v>807</c:v>
                </c:pt>
                <c:pt idx="3298">
                  <c:v>807</c:v>
                </c:pt>
                <c:pt idx="3299">
                  <c:v>807</c:v>
                </c:pt>
                <c:pt idx="3300">
                  <c:v>807</c:v>
                </c:pt>
                <c:pt idx="3301">
                  <c:v>807</c:v>
                </c:pt>
                <c:pt idx="3302">
                  <c:v>807</c:v>
                </c:pt>
                <c:pt idx="3303">
                  <c:v>807</c:v>
                </c:pt>
                <c:pt idx="3304">
                  <c:v>807</c:v>
                </c:pt>
                <c:pt idx="3305">
                  <c:v>807</c:v>
                </c:pt>
                <c:pt idx="3306">
                  <c:v>807</c:v>
                </c:pt>
                <c:pt idx="3307">
                  <c:v>807</c:v>
                </c:pt>
                <c:pt idx="3308">
                  <c:v>807</c:v>
                </c:pt>
                <c:pt idx="3309">
                  <c:v>807</c:v>
                </c:pt>
                <c:pt idx="3310">
                  <c:v>807</c:v>
                </c:pt>
                <c:pt idx="3311">
                  <c:v>807</c:v>
                </c:pt>
                <c:pt idx="3312">
                  <c:v>807</c:v>
                </c:pt>
                <c:pt idx="3313">
                  <c:v>808</c:v>
                </c:pt>
                <c:pt idx="3314">
                  <c:v>808</c:v>
                </c:pt>
                <c:pt idx="3315">
                  <c:v>809</c:v>
                </c:pt>
                <c:pt idx="3316">
                  <c:v>809</c:v>
                </c:pt>
                <c:pt idx="3317">
                  <c:v>809</c:v>
                </c:pt>
                <c:pt idx="3318">
                  <c:v>809</c:v>
                </c:pt>
                <c:pt idx="3319">
                  <c:v>809</c:v>
                </c:pt>
                <c:pt idx="3320">
                  <c:v>809</c:v>
                </c:pt>
                <c:pt idx="3321">
                  <c:v>809</c:v>
                </c:pt>
                <c:pt idx="3322">
                  <c:v>809</c:v>
                </c:pt>
                <c:pt idx="3323">
                  <c:v>809</c:v>
                </c:pt>
                <c:pt idx="3324">
                  <c:v>809</c:v>
                </c:pt>
                <c:pt idx="3325">
                  <c:v>809</c:v>
                </c:pt>
                <c:pt idx="3326">
                  <c:v>809</c:v>
                </c:pt>
                <c:pt idx="3327">
                  <c:v>810</c:v>
                </c:pt>
                <c:pt idx="3328">
                  <c:v>811</c:v>
                </c:pt>
                <c:pt idx="3329">
                  <c:v>811</c:v>
                </c:pt>
                <c:pt idx="3330">
                  <c:v>811</c:v>
                </c:pt>
                <c:pt idx="3331">
                  <c:v>811</c:v>
                </c:pt>
                <c:pt idx="3332">
                  <c:v>811</c:v>
                </c:pt>
                <c:pt idx="3333">
                  <c:v>812</c:v>
                </c:pt>
                <c:pt idx="3334">
                  <c:v>812</c:v>
                </c:pt>
                <c:pt idx="3335">
                  <c:v>812</c:v>
                </c:pt>
                <c:pt idx="3336">
                  <c:v>812</c:v>
                </c:pt>
                <c:pt idx="3337">
                  <c:v>812</c:v>
                </c:pt>
                <c:pt idx="3338">
                  <c:v>812</c:v>
                </c:pt>
                <c:pt idx="3339">
                  <c:v>812</c:v>
                </c:pt>
                <c:pt idx="3340">
                  <c:v>813</c:v>
                </c:pt>
                <c:pt idx="3341">
                  <c:v>813</c:v>
                </c:pt>
                <c:pt idx="3342">
                  <c:v>813</c:v>
                </c:pt>
                <c:pt idx="3343">
                  <c:v>813</c:v>
                </c:pt>
                <c:pt idx="3344">
                  <c:v>813</c:v>
                </c:pt>
                <c:pt idx="3345">
                  <c:v>813</c:v>
                </c:pt>
                <c:pt idx="3346">
                  <c:v>814</c:v>
                </c:pt>
                <c:pt idx="3347">
                  <c:v>815</c:v>
                </c:pt>
                <c:pt idx="3348">
                  <c:v>816</c:v>
                </c:pt>
                <c:pt idx="3349">
                  <c:v>817</c:v>
                </c:pt>
                <c:pt idx="3350">
                  <c:v>818</c:v>
                </c:pt>
                <c:pt idx="3351">
                  <c:v>819</c:v>
                </c:pt>
                <c:pt idx="3352">
                  <c:v>820</c:v>
                </c:pt>
                <c:pt idx="3353">
                  <c:v>820</c:v>
                </c:pt>
                <c:pt idx="3354">
                  <c:v>820</c:v>
                </c:pt>
                <c:pt idx="3355">
                  <c:v>820</c:v>
                </c:pt>
                <c:pt idx="3356">
                  <c:v>821</c:v>
                </c:pt>
                <c:pt idx="3357">
                  <c:v>821</c:v>
                </c:pt>
                <c:pt idx="3358">
                  <c:v>821</c:v>
                </c:pt>
                <c:pt idx="3359">
                  <c:v>821</c:v>
                </c:pt>
                <c:pt idx="3360">
                  <c:v>821</c:v>
                </c:pt>
                <c:pt idx="3361">
                  <c:v>821</c:v>
                </c:pt>
                <c:pt idx="3362">
                  <c:v>821</c:v>
                </c:pt>
                <c:pt idx="3363">
                  <c:v>821</c:v>
                </c:pt>
                <c:pt idx="3364">
                  <c:v>822</c:v>
                </c:pt>
                <c:pt idx="3365">
                  <c:v>823</c:v>
                </c:pt>
                <c:pt idx="3366">
                  <c:v>823</c:v>
                </c:pt>
                <c:pt idx="3367">
                  <c:v>823</c:v>
                </c:pt>
                <c:pt idx="3368">
                  <c:v>823</c:v>
                </c:pt>
                <c:pt idx="3369">
                  <c:v>823</c:v>
                </c:pt>
                <c:pt idx="3370">
                  <c:v>823</c:v>
                </c:pt>
                <c:pt idx="3371">
                  <c:v>823</c:v>
                </c:pt>
                <c:pt idx="3372">
                  <c:v>823</c:v>
                </c:pt>
                <c:pt idx="3373">
                  <c:v>823</c:v>
                </c:pt>
                <c:pt idx="3374">
                  <c:v>823</c:v>
                </c:pt>
                <c:pt idx="3375">
                  <c:v>823</c:v>
                </c:pt>
                <c:pt idx="3376">
                  <c:v>823</c:v>
                </c:pt>
                <c:pt idx="3377">
                  <c:v>823</c:v>
                </c:pt>
                <c:pt idx="3378">
                  <c:v>823</c:v>
                </c:pt>
                <c:pt idx="3379">
                  <c:v>823</c:v>
                </c:pt>
                <c:pt idx="3380">
                  <c:v>823</c:v>
                </c:pt>
                <c:pt idx="3381">
                  <c:v>823</c:v>
                </c:pt>
                <c:pt idx="3382">
                  <c:v>823</c:v>
                </c:pt>
                <c:pt idx="3383">
                  <c:v>823</c:v>
                </c:pt>
                <c:pt idx="3384">
                  <c:v>823</c:v>
                </c:pt>
                <c:pt idx="3385">
                  <c:v>824</c:v>
                </c:pt>
                <c:pt idx="3386">
                  <c:v>824</c:v>
                </c:pt>
                <c:pt idx="3387">
                  <c:v>824</c:v>
                </c:pt>
                <c:pt idx="3388">
                  <c:v>825</c:v>
                </c:pt>
                <c:pt idx="3389">
                  <c:v>825</c:v>
                </c:pt>
                <c:pt idx="3390">
                  <c:v>826</c:v>
                </c:pt>
                <c:pt idx="3391">
                  <c:v>826</c:v>
                </c:pt>
                <c:pt idx="3392">
                  <c:v>826</c:v>
                </c:pt>
                <c:pt idx="3393">
                  <c:v>826</c:v>
                </c:pt>
                <c:pt idx="3394">
                  <c:v>826</c:v>
                </c:pt>
                <c:pt idx="3395">
                  <c:v>827</c:v>
                </c:pt>
                <c:pt idx="3396">
                  <c:v>827</c:v>
                </c:pt>
                <c:pt idx="3397">
                  <c:v>827</c:v>
                </c:pt>
                <c:pt idx="3398">
                  <c:v>827</c:v>
                </c:pt>
                <c:pt idx="3399">
                  <c:v>827</c:v>
                </c:pt>
                <c:pt idx="3400">
                  <c:v>827</c:v>
                </c:pt>
                <c:pt idx="3401">
                  <c:v>827</c:v>
                </c:pt>
                <c:pt idx="3402">
                  <c:v>827</c:v>
                </c:pt>
                <c:pt idx="3403">
                  <c:v>827</c:v>
                </c:pt>
                <c:pt idx="3404">
                  <c:v>827</c:v>
                </c:pt>
                <c:pt idx="3405">
                  <c:v>827</c:v>
                </c:pt>
                <c:pt idx="3406">
                  <c:v>827</c:v>
                </c:pt>
                <c:pt idx="3407">
                  <c:v>827</c:v>
                </c:pt>
                <c:pt idx="3408">
                  <c:v>827</c:v>
                </c:pt>
                <c:pt idx="3409">
                  <c:v>827</c:v>
                </c:pt>
                <c:pt idx="3410">
                  <c:v>827</c:v>
                </c:pt>
                <c:pt idx="3411">
                  <c:v>827</c:v>
                </c:pt>
                <c:pt idx="3412">
                  <c:v>827</c:v>
                </c:pt>
                <c:pt idx="3413">
                  <c:v>827</c:v>
                </c:pt>
                <c:pt idx="3414">
                  <c:v>827</c:v>
                </c:pt>
                <c:pt idx="3415">
                  <c:v>827</c:v>
                </c:pt>
                <c:pt idx="3416">
                  <c:v>828</c:v>
                </c:pt>
                <c:pt idx="3417">
                  <c:v>829</c:v>
                </c:pt>
                <c:pt idx="3418">
                  <c:v>829</c:v>
                </c:pt>
                <c:pt idx="3419">
                  <c:v>829</c:v>
                </c:pt>
                <c:pt idx="3420">
                  <c:v>830</c:v>
                </c:pt>
                <c:pt idx="3421">
                  <c:v>830</c:v>
                </c:pt>
                <c:pt idx="3422">
                  <c:v>830</c:v>
                </c:pt>
                <c:pt idx="3423">
                  <c:v>830</c:v>
                </c:pt>
                <c:pt idx="3424">
                  <c:v>831</c:v>
                </c:pt>
                <c:pt idx="3425">
                  <c:v>831</c:v>
                </c:pt>
                <c:pt idx="3426">
                  <c:v>832</c:v>
                </c:pt>
                <c:pt idx="3427">
                  <c:v>832</c:v>
                </c:pt>
                <c:pt idx="3428">
                  <c:v>832</c:v>
                </c:pt>
                <c:pt idx="3429">
                  <c:v>832</c:v>
                </c:pt>
                <c:pt idx="3430">
                  <c:v>832</c:v>
                </c:pt>
                <c:pt idx="3431">
                  <c:v>832</c:v>
                </c:pt>
                <c:pt idx="3432">
                  <c:v>832</c:v>
                </c:pt>
                <c:pt idx="3433">
                  <c:v>832</c:v>
                </c:pt>
                <c:pt idx="3434">
                  <c:v>832</c:v>
                </c:pt>
                <c:pt idx="3435">
                  <c:v>832</c:v>
                </c:pt>
                <c:pt idx="3436">
                  <c:v>832</c:v>
                </c:pt>
                <c:pt idx="3437">
                  <c:v>832</c:v>
                </c:pt>
                <c:pt idx="3438">
                  <c:v>832</c:v>
                </c:pt>
                <c:pt idx="3439">
                  <c:v>833</c:v>
                </c:pt>
                <c:pt idx="3440">
                  <c:v>834</c:v>
                </c:pt>
                <c:pt idx="3441">
                  <c:v>834</c:v>
                </c:pt>
                <c:pt idx="3442">
                  <c:v>834</c:v>
                </c:pt>
                <c:pt idx="3443">
                  <c:v>834</c:v>
                </c:pt>
                <c:pt idx="3444">
                  <c:v>834</c:v>
                </c:pt>
                <c:pt idx="3445">
                  <c:v>834</c:v>
                </c:pt>
                <c:pt idx="3446">
                  <c:v>834</c:v>
                </c:pt>
                <c:pt idx="3447">
                  <c:v>834</c:v>
                </c:pt>
                <c:pt idx="3448">
                  <c:v>834</c:v>
                </c:pt>
                <c:pt idx="3449">
                  <c:v>834</c:v>
                </c:pt>
                <c:pt idx="3450">
                  <c:v>835</c:v>
                </c:pt>
                <c:pt idx="3451">
                  <c:v>835</c:v>
                </c:pt>
                <c:pt idx="3452">
                  <c:v>836</c:v>
                </c:pt>
                <c:pt idx="3453">
                  <c:v>836</c:v>
                </c:pt>
                <c:pt idx="3454">
                  <c:v>836</c:v>
                </c:pt>
                <c:pt idx="3455">
                  <c:v>837</c:v>
                </c:pt>
                <c:pt idx="3456">
                  <c:v>837</c:v>
                </c:pt>
                <c:pt idx="3457">
                  <c:v>838</c:v>
                </c:pt>
                <c:pt idx="3458">
                  <c:v>838</c:v>
                </c:pt>
                <c:pt idx="3459">
                  <c:v>838</c:v>
                </c:pt>
                <c:pt idx="3460">
                  <c:v>838</c:v>
                </c:pt>
                <c:pt idx="3461">
                  <c:v>838</c:v>
                </c:pt>
                <c:pt idx="3462">
                  <c:v>838</c:v>
                </c:pt>
                <c:pt idx="3463">
                  <c:v>838</c:v>
                </c:pt>
                <c:pt idx="3464">
                  <c:v>838</c:v>
                </c:pt>
                <c:pt idx="3465">
                  <c:v>838</c:v>
                </c:pt>
                <c:pt idx="3466">
                  <c:v>838</c:v>
                </c:pt>
                <c:pt idx="3467">
                  <c:v>838</c:v>
                </c:pt>
                <c:pt idx="3468">
                  <c:v>838</c:v>
                </c:pt>
                <c:pt idx="3469">
                  <c:v>839</c:v>
                </c:pt>
                <c:pt idx="3470">
                  <c:v>840</c:v>
                </c:pt>
                <c:pt idx="3471">
                  <c:v>840</c:v>
                </c:pt>
                <c:pt idx="3472">
                  <c:v>840</c:v>
                </c:pt>
                <c:pt idx="3473">
                  <c:v>840</c:v>
                </c:pt>
                <c:pt idx="3474">
                  <c:v>840</c:v>
                </c:pt>
                <c:pt idx="3475">
                  <c:v>840</c:v>
                </c:pt>
                <c:pt idx="3476">
                  <c:v>840</c:v>
                </c:pt>
                <c:pt idx="3477">
                  <c:v>840</c:v>
                </c:pt>
                <c:pt idx="3478">
                  <c:v>840</c:v>
                </c:pt>
                <c:pt idx="3479">
                  <c:v>841</c:v>
                </c:pt>
                <c:pt idx="3480">
                  <c:v>841</c:v>
                </c:pt>
                <c:pt idx="3481">
                  <c:v>841</c:v>
                </c:pt>
                <c:pt idx="3482">
                  <c:v>841</c:v>
                </c:pt>
                <c:pt idx="3483">
                  <c:v>841</c:v>
                </c:pt>
                <c:pt idx="3484">
                  <c:v>841</c:v>
                </c:pt>
                <c:pt idx="3485">
                  <c:v>841</c:v>
                </c:pt>
                <c:pt idx="3486">
                  <c:v>841</c:v>
                </c:pt>
                <c:pt idx="3487">
                  <c:v>841</c:v>
                </c:pt>
                <c:pt idx="3488">
                  <c:v>841</c:v>
                </c:pt>
                <c:pt idx="3489">
                  <c:v>841</c:v>
                </c:pt>
                <c:pt idx="3490">
                  <c:v>841</c:v>
                </c:pt>
                <c:pt idx="3491">
                  <c:v>841</c:v>
                </c:pt>
                <c:pt idx="3492">
                  <c:v>841</c:v>
                </c:pt>
                <c:pt idx="3493">
                  <c:v>841</c:v>
                </c:pt>
                <c:pt idx="3494">
                  <c:v>841</c:v>
                </c:pt>
                <c:pt idx="3495">
                  <c:v>841</c:v>
                </c:pt>
                <c:pt idx="3496">
                  <c:v>841</c:v>
                </c:pt>
                <c:pt idx="3497">
                  <c:v>841</c:v>
                </c:pt>
                <c:pt idx="3498">
                  <c:v>842</c:v>
                </c:pt>
                <c:pt idx="3499">
                  <c:v>843</c:v>
                </c:pt>
                <c:pt idx="3500">
                  <c:v>843</c:v>
                </c:pt>
                <c:pt idx="3501">
                  <c:v>843</c:v>
                </c:pt>
                <c:pt idx="3502">
                  <c:v>843</c:v>
                </c:pt>
                <c:pt idx="3503">
                  <c:v>843</c:v>
                </c:pt>
                <c:pt idx="3504">
                  <c:v>843</c:v>
                </c:pt>
                <c:pt idx="3505">
                  <c:v>843</c:v>
                </c:pt>
                <c:pt idx="3506">
                  <c:v>843</c:v>
                </c:pt>
                <c:pt idx="3507">
                  <c:v>843</c:v>
                </c:pt>
                <c:pt idx="3508">
                  <c:v>843</c:v>
                </c:pt>
                <c:pt idx="3509">
                  <c:v>843</c:v>
                </c:pt>
                <c:pt idx="3510">
                  <c:v>843</c:v>
                </c:pt>
                <c:pt idx="3511">
                  <c:v>843</c:v>
                </c:pt>
                <c:pt idx="3512">
                  <c:v>843</c:v>
                </c:pt>
                <c:pt idx="3513">
                  <c:v>843</c:v>
                </c:pt>
                <c:pt idx="3514">
                  <c:v>843</c:v>
                </c:pt>
                <c:pt idx="3515">
                  <c:v>843</c:v>
                </c:pt>
                <c:pt idx="3516">
                  <c:v>843</c:v>
                </c:pt>
                <c:pt idx="3517">
                  <c:v>843</c:v>
                </c:pt>
                <c:pt idx="3518">
                  <c:v>843</c:v>
                </c:pt>
                <c:pt idx="3519">
                  <c:v>843</c:v>
                </c:pt>
                <c:pt idx="3520">
                  <c:v>843</c:v>
                </c:pt>
                <c:pt idx="3521">
                  <c:v>843</c:v>
                </c:pt>
                <c:pt idx="3522">
                  <c:v>843</c:v>
                </c:pt>
                <c:pt idx="3523">
                  <c:v>843</c:v>
                </c:pt>
                <c:pt idx="3524">
                  <c:v>843</c:v>
                </c:pt>
                <c:pt idx="3525">
                  <c:v>843</c:v>
                </c:pt>
                <c:pt idx="3526">
                  <c:v>843</c:v>
                </c:pt>
                <c:pt idx="3527">
                  <c:v>844</c:v>
                </c:pt>
                <c:pt idx="3528">
                  <c:v>844</c:v>
                </c:pt>
                <c:pt idx="3529">
                  <c:v>845</c:v>
                </c:pt>
                <c:pt idx="3530">
                  <c:v>845</c:v>
                </c:pt>
                <c:pt idx="3531">
                  <c:v>845</c:v>
                </c:pt>
                <c:pt idx="3532">
                  <c:v>845</c:v>
                </c:pt>
                <c:pt idx="3533">
                  <c:v>846</c:v>
                </c:pt>
                <c:pt idx="3534">
                  <c:v>846</c:v>
                </c:pt>
                <c:pt idx="3535">
                  <c:v>847</c:v>
                </c:pt>
                <c:pt idx="3536">
                  <c:v>848</c:v>
                </c:pt>
                <c:pt idx="3537">
                  <c:v>849</c:v>
                </c:pt>
                <c:pt idx="3538">
                  <c:v>850</c:v>
                </c:pt>
                <c:pt idx="3539">
                  <c:v>851</c:v>
                </c:pt>
                <c:pt idx="3540">
                  <c:v>851</c:v>
                </c:pt>
                <c:pt idx="3541">
                  <c:v>852</c:v>
                </c:pt>
                <c:pt idx="3542">
                  <c:v>852</c:v>
                </c:pt>
                <c:pt idx="3543">
                  <c:v>852</c:v>
                </c:pt>
                <c:pt idx="3544">
                  <c:v>852</c:v>
                </c:pt>
                <c:pt idx="3545">
                  <c:v>852</c:v>
                </c:pt>
                <c:pt idx="3546">
                  <c:v>852</c:v>
                </c:pt>
                <c:pt idx="3547">
                  <c:v>852</c:v>
                </c:pt>
                <c:pt idx="3548">
                  <c:v>852</c:v>
                </c:pt>
                <c:pt idx="3549">
                  <c:v>852</c:v>
                </c:pt>
                <c:pt idx="3550">
                  <c:v>852</c:v>
                </c:pt>
                <c:pt idx="3551">
                  <c:v>853</c:v>
                </c:pt>
                <c:pt idx="3552">
                  <c:v>853</c:v>
                </c:pt>
                <c:pt idx="3553">
                  <c:v>853</c:v>
                </c:pt>
                <c:pt idx="3554">
                  <c:v>853</c:v>
                </c:pt>
                <c:pt idx="3555">
                  <c:v>853</c:v>
                </c:pt>
                <c:pt idx="3556">
                  <c:v>853</c:v>
                </c:pt>
                <c:pt idx="3557">
                  <c:v>853</c:v>
                </c:pt>
                <c:pt idx="3558">
                  <c:v>853</c:v>
                </c:pt>
                <c:pt idx="3559">
                  <c:v>853</c:v>
                </c:pt>
                <c:pt idx="3560">
                  <c:v>853</c:v>
                </c:pt>
                <c:pt idx="3561">
                  <c:v>853</c:v>
                </c:pt>
                <c:pt idx="3562">
                  <c:v>854</c:v>
                </c:pt>
                <c:pt idx="3563">
                  <c:v>854</c:v>
                </c:pt>
                <c:pt idx="3564">
                  <c:v>854</c:v>
                </c:pt>
                <c:pt idx="3565">
                  <c:v>855</c:v>
                </c:pt>
                <c:pt idx="3566">
                  <c:v>855</c:v>
                </c:pt>
                <c:pt idx="3567">
                  <c:v>856</c:v>
                </c:pt>
                <c:pt idx="3568">
                  <c:v>856</c:v>
                </c:pt>
                <c:pt idx="3569">
                  <c:v>856</c:v>
                </c:pt>
                <c:pt idx="3570">
                  <c:v>856</c:v>
                </c:pt>
                <c:pt idx="3571">
                  <c:v>856</c:v>
                </c:pt>
                <c:pt idx="3572">
                  <c:v>856</c:v>
                </c:pt>
                <c:pt idx="3573">
                  <c:v>856</c:v>
                </c:pt>
                <c:pt idx="3574">
                  <c:v>857</c:v>
                </c:pt>
                <c:pt idx="3575">
                  <c:v>858</c:v>
                </c:pt>
                <c:pt idx="3576">
                  <c:v>859</c:v>
                </c:pt>
                <c:pt idx="3577">
                  <c:v>860</c:v>
                </c:pt>
                <c:pt idx="3578">
                  <c:v>860</c:v>
                </c:pt>
                <c:pt idx="3579">
                  <c:v>861</c:v>
                </c:pt>
                <c:pt idx="3580">
                  <c:v>862</c:v>
                </c:pt>
                <c:pt idx="3581">
                  <c:v>863</c:v>
                </c:pt>
                <c:pt idx="3582">
                  <c:v>864</c:v>
                </c:pt>
                <c:pt idx="3583">
                  <c:v>864</c:v>
                </c:pt>
                <c:pt idx="3584">
                  <c:v>865</c:v>
                </c:pt>
                <c:pt idx="3585">
                  <c:v>865</c:v>
                </c:pt>
                <c:pt idx="3586">
                  <c:v>865</c:v>
                </c:pt>
                <c:pt idx="3587">
                  <c:v>865</c:v>
                </c:pt>
                <c:pt idx="3588">
                  <c:v>865</c:v>
                </c:pt>
                <c:pt idx="3589">
                  <c:v>866</c:v>
                </c:pt>
                <c:pt idx="3590">
                  <c:v>866</c:v>
                </c:pt>
                <c:pt idx="3591">
                  <c:v>867</c:v>
                </c:pt>
                <c:pt idx="3592">
                  <c:v>868</c:v>
                </c:pt>
                <c:pt idx="3593">
                  <c:v>869</c:v>
                </c:pt>
                <c:pt idx="3594">
                  <c:v>869</c:v>
                </c:pt>
                <c:pt idx="3595">
                  <c:v>870</c:v>
                </c:pt>
                <c:pt idx="3596">
                  <c:v>871</c:v>
                </c:pt>
                <c:pt idx="3597">
                  <c:v>872</c:v>
                </c:pt>
                <c:pt idx="3598">
                  <c:v>873</c:v>
                </c:pt>
                <c:pt idx="3599">
                  <c:v>874</c:v>
                </c:pt>
                <c:pt idx="3600">
                  <c:v>875</c:v>
                </c:pt>
                <c:pt idx="3601">
                  <c:v>876</c:v>
                </c:pt>
                <c:pt idx="3602">
                  <c:v>877</c:v>
                </c:pt>
                <c:pt idx="3603">
                  <c:v>877</c:v>
                </c:pt>
                <c:pt idx="3604">
                  <c:v>878</c:v>
                </c:pt>
                <c:pt idx="3605">
                  <c:v>878</c:v>
                </c:pt>
                <c:pt idx="3606">
                  <c:v>878</c:v>
                </c:pt>
                <c:pt idx="3607">
                  <c:v>878</c:v>
                </c:pt>
                <c:pt idx="3608">
                  <c:v>878</c:v>
                </c:pt>
                <c:pt idx="3609">
                  <c:v>878</c:v>
                </c:pt>
                <c:pt idx="3610">
                  <c:v>879</c:v>
                </c:pt>
                <c:pt idx="3611">
                  <c:v>879</c:v>
                </c:pt>
                <c:pt idx="3612">
                  <c:v>879</c:v>
                </c:pt>
                <c:pt idx="3613">
                  <c:v>879</c:v>
                </c:pt>
                <c:pt idx="3614">
                  <c:v>879</c:v>
                </c:pt>
                <c:pt idx="3615">
                  <c:v>879</c:v>
                </c:pt>
                <c:pt idx="3616">
                  <c:v>879</c:v>
                </c:pt>
                <c:pt idx="3617">
                  <c:v>879</c:v>
                </c:pt>
                <c:pt idx="3618">
                  <c:v>879</c:v>
                </c:pt>
                <c:pt idx="3619">
                  <c:v>879</c:v>
                </c:pt>
                <c:pt idx="3620">
                  <c:v>879</c:v>
                </c:pt>
                <c:pt idx="3621">
                  <c:v>879</c:v>
                </c:pt>
                <c:pt idx="3622">
                  <c:v>879</c:v>
                </c:pt>
                <c:pt idx="3623">
                  <c:v>879</c:v>
                </c:pt>
                <c:pt idx="3624">
                  <c:v>879</c:v>
                </c:pt>
                <c:pt idx="3625">
                  <c:v>879</c:v>
                </c:pt>
                <c:pt idx="3626">
                  <c:v>879</c:v>
                </c:pt>
                <c:pt idx="3627">
                  <c:v>879</c:v>
                </c:pt>
                <c:pt idx="3628">
                  <c:v>879</c:v>
                </c:pt>
                <c:pt idx="3629">
                  <c:v>879</c:v>
                </c:pt>
                <c:pt idx="3630">
                  <c:v>879</c:v>
                </c:pt>
                <c:pt idx="3631">
                  <c:v>880</c:v>
                </c:pt>
                <c:pt idx="3632">
                  <c:v>880</c:v>
                </c:pt>
                <c:pt idx="3633">
                  <c:v>880</c:v>
                </c:pt>
                <c:pt idx="3634">
                  <c:v>880</c:v>
                </c:pt>
                <c:pt idx="3635">
                  <c:v>880</c:v>
                </c:pt>
                <c:pt idx="3636">
                  <c:v>880</c:v>
                </c:pt>
                <c:pt idx="3637">
                  <c:v>881</c:v>
                </c:pt>
                <c:pt idx="3638">
                  <c:v>882</c:v>
                </c:pt>
                <c:pt idx="3639">
                  <c:v>883</c:v>
                </c:pt>
                <c:pt idx="3640">
                  <c:v>883</c:v>
                </c:pt>
                <c:pt idx="3641">
                  <c:v>883</c:v>
                </c:pt>
                <c:pt idx="3642">
                  <c:v>884</c:v>
                </c:pt>
                <c:pt idx="3643">
                  <c:v>884</c:v>
                </c:pt>
                <c:pt idx="3644">
                  <c:v>884</c:v>
                </c:pt>
                <c:pt idx="3645">
                  <c:v>884</c:v>
                </c:pt>
                <c:pt idx="3646">
                  <c:v>884</c:v>
                </c:pt>
                <c:pt idx="3647">
                  <c:v>884</c:v>
                </c:pt>
                <c:pt idx="3648">
                  <c:v>884</c:v>
                </c:pt>
                <c:pt idx="3649">
                  <c:v>884</c:v>
                </c:pt>
                <c:pt idx="3650">
                  <c:v>884</c:v>
                </c:pt>
                <c:pt idx="3651">
                  <c:v>884</c:v>
                </c:pt>
                <c:pt idx="3652">
                  <c:v>884</c:v>
                </c:pt>
                <c:pt idx="3653">
                  <c:v>884</c:v>
                </c:pt>
                <c:pt idx="3654">
                  <c:v>884</c:v>
                </c:pt>
                <c:pt idx="3655">
                  <c:v>884</c:v>
                </c:pt>
                <c:pt idx="3656">
                  <c:v>884</c:v>
                </c:pt>
                <c:pt idx="3657">
                  <c:v>884</c:v>
                </c:pt>
                <c:pt idx="3658">
                  <c:v>884</c:v>
                </c:pt>
                <c:pt idx="3659">
                  <c:v>884</c:v>
                </c:pt>
                <c:pt idx="3660">
                  <c:v>884</c:v>
                </c:pt>
                <c:pt idx="3661">
                  <c:v>884</c:v>
                </c:pt>
                <c:pt idx="3662">
                  <c:v>884</c:v>
                </c:pt>
                <c:pt idx="3663">
                  <c:v>884</c:v>
                </c:pt>
                <c:pt idx="3664">
                  <c:v>884</c:v>
                </c:pt>
                <c:pt idx="3665">
                  <c:v>884</c:v>
                </c:pt>
                <c:pt idx="3666">
                  <c:v>884</c:v>
                </c:pt>
                <c:pt idx="3667">
                  <c:v>885</c:v>
                </c:pt>
                <c:pt idx="3668">
                  <c:v>885</c:v>
                </c:pt>
                <c:pt idx="3669">
                  <c:v>885</c:v>
                </c:pt>
                <c:pt idx="3670">
                  <c:v>885</c:v>
                </c:pt>
                <c:pt idx="3671">
                  <c:v>885</c:v>
                </c:pt>
                <c:pt idx="3672">
                  <c:v>885</c:v>
                </c:pt>
                <c:pt idx="3673">
                  <c:v>886</c:v>
                </c:pt>
                <c:pt idx="3674">
                  <c:v>886</c:v>
                </c:pt>
                <c:pt idx="3675">
                  <c:v>886</c:v>
                </c:pt>
                <c:pt idx="3676">
                  <c:v>886</c:v>
                </c:pt>
                <c:pt idx="3677">
                  <c:v>886</c:v>
                </c:pt>
                <c:pt idx="3678">
                  <c:v>886</c:v>
                </c:pt>
                <c:pt idx="3679">
                  <c:v>886</c:v>
                </c:pt>
                <c:pt idx="3680">
                  <c:v>886</c:v>
                </c:pt>
                <c:pt idx="3681">
                  <c:v>886</c:v>
                </c:pt>
                <c:pt idx="3682">
                  <c:v>886</c:v>
                </c:pt>
                <c:pt idx="3683">
                  <c:v>886</c:v>
                </c:pt>
                <c:pt idx="3684">
                  <c:v>886</c:v>
                </c:pt>
                <c:pt idx="3685">
                  <c:v>886</c:v>
                </c:pt>
                <c:pt idx="3686">
                  <c:v>886</c:v>
                </c:pt>
                <c:pt idx="3687">
                  <c:v>886</c:v>
                </c:pt>
                <c:pt idx="3688">
                  <c:v>886</c:v>
                </c:pt>
                <c:pt idx="3689">
                  <c:v>886</c:v>
                </c:pt>
                <c:pt idx="3690">
                  <c:v>886</c:v>
                </c:pt>
                <c:pt idx="3691">
                  <c:v>887</c:v>
                </c:pt>
                <c:pt idx="3692">
                  <c:v>887</c:v>
                </c:pt>
                <c:pt idx="3693">
                  <c:v>887</c:v>
                </c:pt>
                <c:pt idx="3694">
                  <c:v>887</c:v>
                </c:pt>
                <c:pt idx="3695">
                  <c:v>888</c:v>
                </c:pt>
                <c:pt idx="3696">
                  <c:v>888</c:v>
                </c:pt>
                <c:pt idx="3697">
                  <c:v>888</c:v>
                </c:pt>
                <c:pt idx="3698">
                  <c:v>888</c:v>
                </c:pt>
                <c:pt idx="3699">
                  <c:v>888</c:v>
                </c:pt>
                <c:pt idx="3700">
                  <c:v>888</c:v>
                </c:pt>
                <c:pt idx="3701">
                  <c:v>888</c:v>
                </c:pt>
                <c:pt idx="3702">
                  <c:v>888</c:v>
                </c:pt>
                <c:pt idx="3703">
                  <c:v>888</c:v>
                </c:pt>
                <c:pt idx="3704">
                  <c:v>888</c:v>
                </c:pt>
                <c:pt idx="3705">
                  <c:v>888</c:v>
                </c:pt>
                <c:pt idx="3706">
                  <c:v>889</c:v>
                </c:pt>
                <c:pt idx="3707">
                  <c:v>889</c:v>
                </c:pt>
                <c:pt idx="3708">
                  <c:v>889</c:v>
                </c:pt>
                <c:pt idx="3709">
                  <c:v>890</c:v>
                </c:pt>
                <c:pt idx="3710">
                  <c:v>891</c:v>
                </c:pt>
                <c:pt idx="3711">
                  <c:v>892</c:v>
                </c:pt>
                <c:pt idx="3712">
                  <c:v>892</c:v>
                </c:pt>
                <c:pt idx="3713">
                  <c:v>892</c:v>
                </c:pt>
                <c:pt idx="3714">
                  <c:v>892</c:v>
                </c:pt>
                <c:pt idx="3715">
                  <c:v>892</c:v>
                </c:pt>
                <c:pt idx="3716">
                  <c:v>892</c:v>
                </c:pt>
                <c:pt idx="3717">
                  <c:v>892</c:v>
                </c:pt>
                <c:pt idx="3718">
                  <c:v>892</c:v>
                </c:pt>
                <c:pt idx="3719">
                  <c:v>892</c:v>
                </c:pt>
                <c:pt idx="3720">
                  <c:v>892</c:v>
                </c:pt>
                <c:pt idx="3721">
                  <c:v>892</c:v>
                </c:pt>
                <c:pt idx="3722">
                  <c:v>893</c:v>
                </c:pt>
                <c:pt idx="3723">
                  <c:v>894</c:v>
                </c:pt>
                <c:pt idx="3724">
                  <c:v>894</c:v>
                </c:pt>
                <c:pt idx="3725">
                  <c:v>894</c:v>
                </c:pt>
                <c:pt idx="3726">
                  <c:v>894</c:v>
                </c:pt>
                <c:pt idx="3727">
                  <c:v>894</c:v>
                </c:pt>
                <c:pt idx="3728">
                  <c:v>894</c:v>
                </c:pt>
                <c:pt idx="3729">
                  <c:v>894</c:v>
                </c:pt>
                <c:pt idx="3730">
                  <c:v>894</c:v>
                </c:pt>
                <c:pt idx="3731">
                  <c:v>894</c:v>
                </c:pt>
                <c:pt idx="3732">
                  <c:v>894</c:v>
                </c:pt>
                <c:pt idx="3733">
                  <c:v>894</c:v>
                </c:pt>
                <c:pt idx="3734">
                  <c:v>894</c:v>
                </c:pt>
                <c:pt idx="3735">
                  <c:v>894</c:v>
                </c:pt>
                <c:pt idx="3736">
                  <c:v>894</c:v>
                </c:pt>
                <c:pt idx="3737">
                  <c:v>894</c:v>
                </c:pt>
                <c:pt idx="3738">
                  <c:v>894</c:v>
                </c:pt>
                <c:pt idx="3739">
                  <c:v>895</c:v>
                </c:pt>
                <c:pt idx="3740">
                  <c:v>895</c:v>
                </c:pt>
                <c:pt idx="3741">
                  <c:v>895</c:v>
                </c:pt>
                <c:pt idx="3742">
                  <c:v>895</c:v>
                </c:pt>
                <c:pt idx="3743">
                  <c:v>895</c:v>
                </c:pt>
                <c:pt idx="3744">
                  <c:v>895</c:v>
                </c:pt>
                <c:pt idx="3745">
                  <c:v>895</c:v>
                </c:pt>
                <c:pt idx="3746">
                  <c:v>895</c:v>
                </c:pt>
                <c:pt idx="3747">
                  <c:v>895</c:v>
                </c:pt>
                <c:pt idx="3748">
                  <c:v>895</c:v>
                </c:pt>
                <c:pt idx="3749">
                  <c:v>895</c:v>
                </c:pt>
                <c:pt idx="3750">
                  <c:v>895</c:v>
                </c:pt>
                <c:pt idx="3751">
                  <c:v>895</c:v>
                </c:pt>
                <c:pt idx="3752">
                  <c:v>895</c:v>
                </c:pt>
                <c:pt idx="3753">
                  <c:v>895</c:v>
                </c:pt>
                <c:pt idx="3754">
                  <c:v>895</c:v>
                </c:pt>
                <c:pt idx="3755">
                  <c:v>895</c:v>
                </c:pt>
                <c:pt idx="3756">
                  <c:v>895</c:v>
                </c:pt>
                <c:pt idx="3757">
                  <c:v>895</c:v>
                </c:pt>
                <c:pt idx="3758">
                  <c:v>895</c:v>
                </c:pt>
                <c:pt idx="3759">
                  <c:v>896</c:v>
                </c:pt>
                <c:pt idx="3760">
                  <c:v>896</c:v>
                </c:pt>
                <c:pt idx="3761">
                  <c:v>896</c:v>
                </c:pt>
                <c:pt idx="3762">
                  <c:v>896</c:v>
                </c:pt>
                <c:pt idx="3763">
                  <c:v>896</c:v>
                </c:pt>
                <c:pt idx="3764">
                  <c:v>896</c:v>
                </c:pt>
                <c:pt idx="3765">
                  <c:v>896</c:v>
                </c:pt>
                <c:pt idx="3766">
                  <c:v>896</c:v>
                </c:pt>
                <c:pt idx="3767">
                  <c:v>896</c:v>
                </c:pt>
                <c:pt idx="3768">
                  <c:v>896</c:v>
                </c:pt>
                <c:pt idx="3769">
                  <c:v>896</c:v>
                </c:pt>
                <c:pt idx="3770">
                  <c:v>896</c:v>
                </c:pt>
                <c:pt idx="3771">
                  <c:v>896</c:v>
                </c:pt>
                <c:pt idx="3772">
                  <c:v>896</c:v>
                </c:pt>
                <c:pt idx="3773">
                  <c:v>896</c:v>
                </c:pt>
                <c:pt idx="3774">
                  <c:v>897</c:v>
                </c:pt>
                <c:pt idx="3775">
                  <c:v>897</c:v>
                </c:pt>
                <c:pt idx="3776">
                  <c:v>897</c:v>
                </c:pt>
                <c:pt idx="3777">
                  <c:v>897</c:v>
                </c:pt>
                <c:pt idx="3778">
                  <c:v>897</c:v>
                </c:pt>
                <c:pt idx="3779">
                  <c:v>897</c:v>
                </c:pt>
                <c:pt idx="3780">
                  <c:v>897</c:v>
                </c:pt>
                <c:pt idx="3781">
                  <c:v>897</c:v>
                </c:pt>
                <c:pt idx="3782">
                  <c:v>897</c:v>
                </c:pt>
                <c:pt idx="3783">
                  <c:v>897</c:v>
                </c:pt>
                <c:pt idx="3784">
                  <c:v>897</c:v>
                </c:pt>
                <c:pt idx="3785">
                  <c:v>897</c:v>
                </c:pt>
                <c:pt idx="3786">
                  <c:v>897</c:v>
                </c:pt>
                <c:pt idx="3787">
                  <c:v>897</c:v>
                </c:pt>
                <c:pt idx="3788">
                  <c:v>897</c:v>
                </c:pt>
                <c:pt idx="3789">
                  <c:v>898</c:v>
                </c:pt>
                <c:pt idx="3790">
                  <c:v>898</c:v>
                </c:pt>
                <c:pt idx="3791">
                  <c:v>898</c:v>
                </c:pt>
                <c:pt idx="3792">
                  <c:v>898</c:v>
                </c:pt>
                <c:pt idx="3793">
                  <c:v>898</c:v>
                </c:pt>
                <c:pt idx="3794">
                  <c:v>898</c:v>
                </c:pt>
                <c:pt idx="3795">
                  <c:v>898</c:v>
                </c:pt>
                <c:pt idx="3796">
                  <c:v>898</c:v>
                </c:pt>
                <c:pt idx="3797">
                  <c:v>898</c:v>
                </c:pt>
                <c:pt idx="3798">
                  <c:v>899</c:v>
                </c:pt>
                <c:pt idx="3799">
                  <c:v>899</c:v>
                </c:pt>
                <c:pt idx="3800">
                  <c:v>899</c:v>
                </c:pt>
                <c:pt idx="3801">
                  <c:v>899</c:v>
                </c:pt>
                <c:pt idx="3802">
                  <c:v>900</c:v>
                </c:pt>
                <c:pt idx="3803">
                  <c:v>900</c:v>
                </c:pt>
                <c:pt idx="3804">
                  <c:v>900</c:v>
                </c:pt>
                <c:pt idx="3805">
                  <c:v>900</c:v>
                </c:pt>
                <c:pt idx="3806">
                  <c:v>900</c:v>
                </c:pt>
                <c:pt idx="3807">
                  <c:v>900</c:v>
                </c:pt>
                <c:pt idx="3808">
                  <c:v>900</c:v>
                </c:pt>
                <c:pt idx="3809">
                  <c:v>901</c:v>
                </c:pt>
                <c:pt idx="3810">
                  <c:v>901</c:v>
                </c:pt>
                <c:pt idx="3811">
                  <c:v>901</c:v>
                </c:pt>
                <c:pt idx="3812">
                  <c:v>901</c:v>
                </c:pt>
                <c:pt idx="3813">
                  <c:v>901</c:v>
                </c:pt>
                <c:pt idx="3814">
                  <c:v>901</c:v>
                </c:pt>
                <c:pt idx="3815">
                  <c:v>901</c:v>
                </c:pt>
                <c:pt idx="3816">
                  <c:v>901</c:v>
                </c:pt>
                <c:pt idx="3817">
                  <c:v>901</c:v>
                </c:pt>
                <c:pt idx="3818">
                  <c:v>901</c:v>
                </c:pt>
                <c:pt idx="3819">
                  <c:v>901</c:v>
                </c:pt>
                <c:pt idx="3820">
                  <c:v>902</c:v>
                </c:pt>
                <c:pt idx="3821">
                  <c:v>902</c:v>
                </c:pt>
                <c:pt idx="3822">
                  <c:v>902</c:v>
                </c:pt>
                <c:pt idx="3823">
                  <c:v>902</c:v>
                </c:pt>
                <c:pt idx="3824">
                  <c:v>902</c:v>
                </c:pt>
                <c:pt idx="3825">
                  <c:v>902</c:v>
                </c:pt>
                <c:pt idx="3826">
                  <c:v>902</c:v>
                </c:pt>
                <c:pt idx="3827">
                  <c:v>902</c:v>
                </c:pt>
                <c:pt idx="3828">
                  <c:v>902</c:v>
                </c:pt>
                <c:pt idx="3829">
                  <c:v>902</c:v>
                </c:pt>
                <c:pt idx="3830">
                  <c:v>902</c:v>
                </c:pt>
                <c:pt idx="3831">
                  <c:v>902</c:v>
                </c:pt>
                <c:pt idx="3832">
                  <c:v>902</c:v>
                </c:pt>
                <c:pt idx="3833">
                  <c:v>902</c:v>
                </c:pt>
                <c:pt idx="3834">
                  <c:v>902</c:v>
                </c:pt>
                <c:pt idx="3835">
                  <c:v>902</c:v>
                </c:pt>
                <c:pt idx="3836">
                  <c:v>902</c:v>
                </c:pt>
                <c:pt idx="3837">
                  <c:v>902</c:v>
                </c:pt>
                <c:pt idx="3838">
                  <c:v>902</c:v>
                </c:pt>
                <c:pt idx="3839">
                  <c:v>902</c:v>
                </c:pt>
                <c:pt idx="3840">
                  <c:v>902</c:v>
                </c:pt>
                <c:pt idx="3841">
                  <c:v>902</c:v>
                </c:pt>
                <c:pt idx="3842">
                  <c:v>902</c:v>
                </c:pt>
                <c:pt idx="3843">
                  <c:v>902</c:v>
                </c:pt>
                <c:pt idx="3844">
                  <c:v>902</c:v>
                </c:pt>
                <c:pt idx="3845">
                  <c:v>902</c:v>
                </c:pt>
                <c:pt idx="3846">
                  <c:v>902</c:v>
                </c:pt>
                <c:pt idx="3847">
                  <c:v>902</c:v>
                </c:pt>
                <c:pt idx="3848">
                  <c:v>902</c:v>
                </c:pt>
                <c:pt idx="3849">
                  <c:v>903</c:v>
                </c:pt>
                <c:pt idx="3850">
                  <c:v>904</c:v>
                </c:pt>
                <c:pt idx="3851">
                  <c:v>904</c:v>
                </c:pt>
                <c:pt idx="3852">
                  <c:v>904</c:v>
                </c:pt>
                <c:pt idx="3853">
                  <c:v>904</c:v>
                </c:pt>
                <c:pt idx="3854">
                  <c:v>904</c:v>
                </c:pt>
                <c:pt idx="3855">
                  <c:v>904</c:v>
                </c:pt>
                <c:pt idx="3856">
                  <c:v>904</c:v>
                </c:pt>
                <c:pt idx="3857">
                  <c:v>904</c:v>
                </c:pt>
                <c:pt idx="3858">
                  <c:v>904</c:v>
                </c:pt>
                <c:pt idx="3859">
                  <c:v>904</c:v>
                </c:pt>
                <c:pt idx="3860">
                  <c:v>904</c:v>
                </c:pt>
                <c:pt idx="3861">
                  <c:v>904</c:v>
                </c:pt>
                <c:pt idx="3862">
                  <c:v>904</c:v>
                </c:pt>
                <c:pt idx="3863">
                  <c:v>904</c:v>
                </c:pt>
                <c:pt idx="3864">
                  <c:v>904</c:v>
                </c:pt>
                <c:pt idx="3865">
                  <c:v>905</c:v>
                </c:pt>
                <c:pt idx="3866">
                  <c:v>905</c:v>
                </c:pt>
                <c:pt idx="3867">
                  <c:v>905</c:v>
                </c:pt>
                <c:pt idx="3868">
                  <c:v>905</c:v>
                </c:pt>
                <c:pt idx="3869">
                  <c:v>905</c:v>
                </c:pt>
                <c:pt idx="3870">
                  <c:v>905</c:v>
                </c:pt>
                <c:pt idx="3871">
                  <c:v>905</c:v>
                </c:pt>
                <c:pt idx="3872">
                  <c:v>906</c:v>
                </c:pt>
                <c:pt idx="3873">
                  <c:v>907</c:v>
                </c:pt>
                <c:pt idx="3874">
                  <c:v>908</c:v>
                </c:pt>
                <c:pt idx="3875">
                  <c:v>908</c:v>
                </c:pt>
                <c:pt idx="3876">
                  <c:v>909</c:v>
                </c:pt>
                <c:pt idx="3877">
                  <c:v>909</c:v>
                </c:pt>
                <c:pt idx="3878">
                  <c:v>909</c:v>
                </c:pt>
                <c:pt idx="3879">
                  <c:v>909</c:v>
                </c:pt>
                <c:pt idx="3880">
                  <c:v>909</c:v>
                </c:pt>
                <c:pt idx="3881">
                  <c:v>909</c:v>
                </c:pt>
                <c:pt idx="3882">
                  <c:v>909</c:v>
                </c:pt>
                <c:pt idx="3883">
                  <c:v>910</c:v>
                </c:pt>
                <c:pt idx="3884">
                  <c:v>910</c:v>
                </c:pt>
                <c:pt idx="3885">
                  <c:v>911</c:v>
                </c:pt>
                <c:pt idx="3886">
                  <c:v>911</c:v>
                </c:pt>
                <c:pt idx="3887">
                  <c:v>911</c:v>
                </c:pt>
                <c:pt idx="3888">
                  <c:v>911</c:v>
                </c:pt>
                <c:pt idx="3889">
                  <c:v>911</c:v>
                </c:pt>
                <c:pt idx="3890">
                  <c:v>911</c:v>
                </c:pt>
                <c:pt idx="3891">
                  <c:v>912</c:v>
                </c:pt>
                <c:pt idx="3892">
                  <c:v>913</c:v>
                </c:pt>
                <c:pt idx="3893">
                  <c:v>913</c:v>
                </c:pt>
                <c:pt idx="3894">
                  <c:v>913</c:v>
                </c:pt>
                <c:pt idx="3895">
                  <c:v>913</c:v>
                </c:pt>
                <c:pt idx="3896">
                  <c:v>914</c:v>
                </c:pt>
                <c:pt idx="3897">
                  <c:v>914</c:v>
                </c:pt>
                <c:pt idx="3898">
                  <c:v>914</c:v>
                </c:pt>
                <c:pt idx="3899">
                  <c:v>914</c:v>
                </c:pt>
                <c:pt idx="3900">
                  <c:v>914</c:v>
                </c:pt>
                <c:pt idx="3901">
                  <c:v>914</c:v>
                </c:pt>
                <c:pt idx="3902">
                  <c:v>914</c:v>
                </c:pt>
                <c:pt idx="3903">
                  <c:v>914</c:v>
                </c:pt>
                <c:pt idx="3904">
                  <c:v>915</c:v>
                </c:pt>
                <c:pt idx="3905">
                  <c:v>915</c:v>
                </c:pt>
                <c:pt idx="3906">
                  <c:v>916</c:v>
                </c:pt>
                <c:pt idx="3907">
                  <c:v>916</c:v>
                </c:pt>
                <c:pt idx="3908">
                  <c:v>917</c:v>
                </c:pt>
                <c:pt idx="3909">
                  <c:v>917</c:v>
                </c:pt>
                <c:pt idx="3910">
                  <c:v>917</c:v>
                </c:pt>
                <c:pt idx="3911">
                  <c:v>917</c:v>
                </c:pt>
                <c:pt idx="3912">
                  <c:v>917</c:v>
                </c:pt>
                <c:pt idx="3913">
                  <c:v>918</c:v>
                </c:pt>
                <c:pt idx="3914">
                  <c:v>918</c:v>
                </c:pt>
                <c:pt idx="3915">
                  <c:v>918</c:v>
                </c:pt>
                <c:pt idx="3916">
                  <c:v>918</c:v>
                </c:pt>
                <c:pt idx="3917">
                  <c:v>918</c:v>
                </c:pt>
                <c:pt idx="3918">
                  <c:v>918</c:v>
                </c:pt>
                <c:pt idx="3919">
                  <c:v>918</c:v>
                </c:pt>
                <c:pt idx="3920">
                  <c:v>918</c:v>
                </c:pt>
                <c:pt idx="3921">
                  <c:v>919</c:v>
                </c:pt>
                <c:pt idx="3922">
                  <c:v>920</c:v>
                </c:pt>
                <c:pt idx="3923">
                  <c:v>920</c:v>
                </c:pt>
                <c:pt idx="3924">
                  <c:v>920</c:v>
                </c:pt>
                <c:pt idx="3925">
                  <c:v>920</c:v>
                </c:pt>
                <c:pt idx="3926">
                  <c:v>920</c:v>
                </c:pt>
                <c:pt idx="3927">
                  <c:v>920</c:v>
                </c:pt>
                <c:pt idx="3928">
                  <c:v>920</c:v>
                </c:pt>
                <c:pt idx="3929">
                  <c:v>920</c:v>
                </c:pt>
                <c:pt idx="3930">
                  <c:v>920</c:v>
                </c:pt>
                <c:pt idx="3931">
                  <c:v>920</c:v>
                </c:pt>
                <c:pt idx="3932">
                  <c:v>920</c:v>
                </c:pt>
                <c:pt idx="3933">
                  <c:v>920</c:v>
                </c:pt>
                <c:pt idx="3934">
                  <c:v>920</c:v>
                </c:pt>
                <c:pt idx="3935">
                  <c:v>920</c:v>
                </c:pt>
                <c:pt idx="3936">
                  <c:v>920</c:v>
                </c:pt>
                <c:pt idx="3937">
                  <c:v>920</c:v>
                </c:pt>
                <c:pt idx="3938">
                  <c:v>920</c:v>
                </c:pt>
                <c:pt idx="3939">
                  <c:v>920</c:v>
                </c:pt>
                <c:pt idx="3940">
                  <c:v>920</c:v>
                </c:pt>
                <c:pt idx="3941">
                  <c:v>920</c:v>
                </c:pt>
                <c:pt idx="3942">
                  <c:v>920</c:v>
                </c:pt>
                <c:pt idx="3943">
                  <c:v>920</c:v>
                </c:pt>
                <c:pt idx="3944">
                  <c:v>921</c:v>
                </c:pt>
                <c:pt idx="3945">
                  <c:v>921</c:v>
                </c:pt>
                <c:pt idx="3946">
                  <c:v>921</c:v>
                </c:pt>
                <c:pt idx="3947">
                  <c:v>921</c:v>
                </c:pt>
                <c:pt idx="3948">
                  <c:v>921</c:v>
                </c:pt>
                <c:pt idx="3949">
                  <c:v>921</c:v>
                </c:pt>
                <c:pt idx="3950">
                  <c:v>921</c:v>
                </c:pt>
                <c:pt idx="3951">
                  <c:v>921</c:v>
                </c:pt>
                <c:pt idx="3952">
                  <c:v>921</c:v>
                </c:pt>
                <c:pt idx="3953">
                  <c:v>922</c:v>
                </c:pt>
                <c:pt idx="3954">
                  <c:v>922</c:v>
                </c:pt>
                <c:pt idx="3955">
                  <c:v>922</c:v>
                </c:pt>
                <c:pt idx="3956">
                  <c:v>922</c:v>
                </c:pt>
                <c:pt idx="3957">
                  <c:v>922</c:v>
                </c:pt>
                <c:pt idx="3958">
                  <c:v>922</c:v>
                </c:pt>
                <c:pt idx="3959">
                  <c:v>922</c:v>
                </c:pt>
                <c:pt idx="3960">
                  <c:v>922</c:v>
                </c:pt>
                <c:pt idx="3961">
                  <c:v>923</c:v>
                </c:pt>
                <c:pt idx="3962">
                  <c:v>923</c:v>
                </c:pt>
                <c:pt idx="3963">
                  <c:v>923</c:v>
                </c:pt>
                <c:pt idx="3964">
                  <c:v>923</c:v>
                </c:pt>
                <c:pt idx="3965">
                  <c:v>923</c:v>
                </c:pt>
                <c:pt idx="3966">
                  <c:v>924</c:v>
                </c:pt>
                <c:pt idx="3967">
                  <c:v>925</c:v>
                </c:pt>
                <c:pt idx="3968">
                  <c:v>926</c:v>
                </c:pt>
                <c:pt idx="3969">
                  <c:v>927</c:v>
                </c:pt>
                <c:pt idx="3970">
                  <c:v>927</c:v>
                </c:pt>
                <c:pt idx="3971">
                  <c:v>927</c:v>
                </c:pt>
                <c:pt idx="3972">
                  <c:v>927</c:v>
                </c:pt>
                <c:pt idx="3973">
                  <c:v>928</c:v>
                </c:pt>
                <c:pt idx="3974">
                  <c:v>928</c:v>
                </c:pt>
                <c:pt idx="3975">
                  <c:v>928</c:v>
                </c:pt>
                <c:pt idx="3976">
                  <c:v>928</c:v>
                </c:pt>
                <c:pt idx="3977">
                  <c:v>928</c:v>
                </c:pt>
                <c:pt idx="3978">
                  <c:v>929</c:v>
                </c:pt>
                <c:pt idx="3979">
                  <c:v>929</c:v>
                </c:pt>
                <c:pt idx="3980">
                  <c:v>929</c:v>
                </c:pt>
                <c:pt idx="3981">
                  <c:v>929</c:v>
                </c:pt>
                <c:pt idx="3982">
                  <c:v>929</c:v>
                </c:pt>
                <c:pt idx="3983">
                  <c:v>930</c:v>
                </c:pt>
                <c:pt idx="3984">
                  <c:v>931</c:v>
                </c:pt>
                <c:pt idx="3985">
                  <c:v>932</c:v>
                </c:pt>
                <c:pt idx="3986">
                  <c:v>932</c:v>
                </c:pt>
                <c:pt idx="3987">
                  <c:v>933</c:v>
                </c:pt>
                <c:pt idx="3988">
                  <c:v>933</c:v>
                </c:pt>
                <c:pt idx="3989">
                  <c:v>934</c:v>
                </c:pt>
                <c:pt idx="3990">
                  <c:v>934</c:v>
                </c:pt>
                <c:pt idx="3991">
                  <c:v>934</c:v>
                </c:pt>
                <c:pt idx="3992">
                  <c:v>934</c:v>
                </c:pt>
                <c:pt idx="3993">
                  <c:v>935</c:v>
                </c:pt>
                <c:pt idx="3994">
                  <c:v>936</c:v>
                </c:pt>
                <c:pt idx="3995">
                  <c:v>937</c:v>
                </c:pt>
                <c:pt idx="3996">
                  <c:v>937</c:v>
                </c:pt>
                <c:pt idx="3997">
                  <c:v>937</c:v>
                </c:pt>
                <c:pt idx="3998">
                  <c:v>937</c:v>
                </c:pt>
                <c:pt idx="3999">
                  <c:v>937</c:v>
                </c:pt>
                <c:pt idx="4000">
                  <c:v>937</c:v>
                </c:pt>
                <c:pt idx="4001">
                  <c:v>937</c:v>
                </c:pt>
                <c:pt idx="4002">
                  <c:v>937</c:v>
                </c:pt>
                <c:pt idx="4003">
                  <c:v>937</c:v>
                </c:pt>
                <c:pt idx="4004">
                  <c:v>937</c:v>
                </c:pt>
                <c:pt idx="4005">
                  <c:v>937</c:v>
                </c:pt>
                <c:pt idx="4006">
                  <c:v>938</c:v>
                </c:pt>
                <c:pt idx="4007">
                  <c:v>939</c:v>
                </c:pt>
                <c:pt idx="4008">
                  <c:v>939</c:v>
                </c:pt>
                <c:pt idx="4009">
                  <c:v>940</c:v>
                </c:pt>
                <c:pt idx="4010">
                  <c:v>940</c:v>
                </c:pt>
                <c:pt idx="4011">
                  <c:v>940</c:v>
                </c:pt>
                <c:pt idx="4012">
                  <c:v>940</c:v>
                </c:pt>
                <c:pt idx="4013">
                  <c:v>940</c:v>
                </c:pt>
                <c:pt idx="4014">
                  <c:v>940</c:v>
                </c:pt>
                <c:pt idx="4015">
                  <c:v>940</c:v>
                </c:pt>
                <c:pt idx="4016">
                  <c:v>940</c:v>
                </c:pt>
                <c:pt idx="4017">
                  <c:v>940</c:v>
                </c:pt>
                <c:pt idx="4018">
                  <c:v>941</c:v>
                </c:pt>
                <c:pt idx="4019">
                  <c:v>941</c:v>
                </c:pt>
                <c:pt idx="4020">
                  <c:v>941</c:v>
                </c:pt>
                <c:pt idx="4021">
                  <c:v>941</c:v>
                </c:pt>
                <c:pt idx="4022">
                  <c:v>941</c:v>
                </c:pt>
                <c:pt idx="4023">
                  <c:v>941</c:v>
                </c:pt>
                <c:pt idx="4024">
                  <c:v>942</c:v>
                </c:pt>
                <c:pt idx="4025">
                  <c:v>943</c:v>
                </c:pt>
                <c:pt idx="4026">
                  <c:v>943</c:v>
                </c:pt>
                <c:pt idx="4027">
                  <c:v>944</c:v>
                </c:pt>
                <c:pt idx="4028">
                  <c:v>945</c:v>
                </c:pt>
                <c:pt idx="4029">
                  <c:v>945</c:v>
                </c:pt>
                <c:pt idx="4030">
                  <c:v>945</c:v>
                </c:pt>
                <c:pt idx="4031">
                  <c:v>945</c:v>
                </c:pt>
                <c:pt idx="4032">
                  <c:v>946</c:v>
                </c:pt>
                <c:pt idx="4033">
                  <c:v>947</c:v>
                </c:pt>
                <c:pt idx="4034">
                  <c:v>947</c:v>
                </c:pt>
                <c:pt idx="4035">
                  <c:v>947</c:v>
                </c:pt>
                <c:pt idx="4036">
                  <c:v>947</c:v>
                </c:pt>
                <c:pt idx="4037">
                  <c:v>947</c:v>
                </c:pt>
                <c:pt idx="4038">
                  <c:v>948</c:v>
                </c:pt>
                <c:pt idx="4039">
                  <c:v>948</c:v>
                </c:pt>
                <c:pt idx="4040">
                  <c:v>948</c:v>
                </c:pt>
                <c:pt idx="4041">
                  <c:v>948</c:v>
                </c:pt>
                <c:pt idx="4042">
                  <c:v>948</c:v>
                </c:pt>
                <c:pt idx="4043">
                  <c:v>948</c:v>
                </c:pt>
                <c:pt idx="4044">
                  <c:v>948</c:v>
                </c:pt>
                <c:pt idx="4045">
                  <c:v>948</c:v>
                </c:pt>
                <c:pt idx="4046">
                  <c:v>948</c:v>
                </c:pt>
                <c:pt idx="4047">
                  <c:v>948</c:v>
                </c:pt>
                <c:pt idx="4048">
                  <c:v>948</c:v>
                </c:pt>
                <c:pt idx="4049">
                  <c:v>948</c:v>
                </c:pt>
                <c:pt idx="4050">
                  <c:v>948</c:v>
                </c:pt>
                <c:pt idx="4051">
                  <c:v>949</c:v>
                </c:pt>
                <c:pt idx="4052">
                  <c:v>949</c:v>
                </c:pt>
                <c:pt idx="4053">
                  <c:v>949</c:v>
                </c:pt>
                <c:pt idx="4054">
                  <c:v>949</c:v>
                </c:pt>
                <c:pt idx="4055">
                  <c:v>949</c:v>
                </c:pt>
                <c:pt idx="4056">
                  <c:v>949</c:v>
                </c:pt>
                <c:pt idx="4057">
                  <c:v>950</c:v>
                </c:pt>
                <c:pt idx="4058">
                  <c:v>951</c:v>
                </c:pt>
                <c:pt idx="4059">
                  <c:v>951</c:v>
                </c:pt>
                <c:pt idx="4060">
                  <c:v>952</c:v>
                </c:pt>
                <c:pt idx="4061">
                  <c:v>952</c:v>
                </c:pt>
                <c:pt idx="4062">
                  <c:v>952</c:v>
                </c:pt>
                <c:pt idx="4063">
                  <c:v>952</c:v>
                </c:pt>
                <c:pt idx="4064">
                  <c:v>952</c:v>
                </c:pt>
                <c:pt idx="4065">
                  <c:v>952</c:v>
                </c:pt>
                <c:pt idx="4066">
                  <c:v>953</c:v>
                </c:pt>
                <c:pt idx="4067">
                  <c:v>953</c:v>
                </c:pt>
                <c:pt idx="4068">
                  <c:v>954</c:v>
                </c:pt>
                <c:pt idx="4069">
                  <c:v>955</c:v>
                </c:pt>
                <c:pt idx="4070">
                  <c:v>955</c:v>
                </c:pt>
                <c:pt idx="4071">
                  <c:v>955</c:v>
                </c:pt>
                <c:pt idx="4072">
                  <c:v>955</c:v>
                </c:pt>
                <c:pt idx="4073">
                  <c:v>955</c:v>
                </c:pt>
                <c:pt idx="4074">
                  <c:v>956</c:v>
                </c:pt>
                <c:pt idx="4075">
                  <c:v>956</c:v>
                </c:pt>
                <c:pt idx="4076">
                  <c:v>957</c:v>
                </c:pt>
                <c:pt idx="4077">
                  <c:v>958</c:v>
                </c:pt>
                <c:pt idx="4078">
                  <c:v>958</c:v>
                </c:pt>
                <c:pt idx="4079">
                  <c:v>958</c:v>
                </c:pt>
                <c:pt idx="4080">
                  <c:v>958</c:v>
                </c:pt>
                <c:pt idx="4081">
                  <c:v>959</c:v>
                </c:pt>
                <c:pt idx="4082">
                  <c:v>959</c:v>
                </c:pt>
                <c:pt idx="4083">
                  <c:v>959</c:v>
                </c:pt>
                <c:pt idx="4084">
                  <c:v>959</c:v>
                </c:pt>
                <c:pt idx="4085">
                  <c:v>959</c:v>
                </c:pt>
                <c:pt idx="4086">
                  <c:v>960</c:v>
                </c:pt>
                <c:pt idx="4087">
                  <c:v>960</c:v>
                </c:pt>
                <c:pt idx="4088">
                  <c:v>960</c:v>
                </c:pt>
                <c:pt idx="4089">
                  <c:v>960</c:v>
                </c:pt>
                <c:pt idx="4090">
                  <c:v>960</c:v>
                </c:pt>
                <c:pt idx="4091">
                  <c:v>960</c:v>
                </c:pt>
                <c:pt idx="4092">
                  <c:v>960</c:v>
                </c:pt>
                <c:pt idx="4093">
                  <c:v>960</c:v>
                </c:pt>
                <c:pt idx="4094">
                  <c:v>960</c:v>
                </c:pt>
                <c:pt idx="4095">
                  <c:v>960</c:v>
                </c:pt>
                <c:pt idx="4096">
                  <c:v>960</c:v>
                </c:pt>
                <c:pt idx="4097">
                  <c:v>960</c:v>
                </c:pt>
                <c:pt idx="4098">
                  <c:v>960</c:v>
                </c:pt>
                <c:pt idx="4099">
                  <c:v>961</c:v>
                </c:pt>
                <c:pt idx="4100">
                  <c:v>961</c:v>
                </c:pt>
                <c:pt idx="4101">
                  <c:v>962</c:v>
                </c:pt>
                <c:pt idx="4102">
                  <c:v>962</c:v>
                </c:pt>
                <c:pt idx="4103">
                  <c:v>963</c:v>
                </c:pt>
                <c:pt idx="4104">
                  <c:v>963</c:v>
                </c:pt>
                <c:pt idx="4105">
                  <c:v>963</c:v>
                </c:pt>
                <c:pt idx="4106">
                  <c:v>963</c:v>
                </c:pt>
                <c:pt idx="4107">
                  <c:v>964</c:v>
                </c:pt>
                <c:pt idx="4108">
                  <c:v>964</c:v>
                </c:pt>
                <c:pt idx="4109">
                  <c:v>964</c:v>
                </c:pt>
                <c:pt idx="4110">
                  <c:v>964</c:v>
                </c:pt>
                <c:pt idx="4111">
                  <c:v>964</c:v>
                </c:pt>
                <c:pt idx="4112">
                  <c:v>964</c:v>
                </c:pt>
                <c:pt idx="4113">
                  <c:v>964</c:v>
                </c:pt>
                <c:pt idx="4114">
                  <c:v>964</c:v>
                </c:pt>
                <c:pt idx="4115">
                  <c:v>964</c:v>
                </c:pt>
                <c:pt idx="4116">
                  <c:v>964</c:v>
                </c:pt>
                <c:pt idx="4117">
                  <c:v>964</c:v>
                </c:pt>
                <c:pt idx="4118">
                  <c:v>964</c:v>
                </c:pt>
                <c:pt idx="4119">
                  <c:v>964</c:v>
                </c:pt>
                <c:pt idx="4120">
                  <c:v>964</c:v>
                </c:pt>
                <c:pt idx="4121">
                  <c:v>965</c:v>
                </c:pt>
                <c:pt idx="4122">
                  <c:v>965</c:v>
                </c:pt>
                <c:pt idx="4123">
                  <c:v>965</c:v>
                </c:pt>
                <c:pt idx="4124">
                  <c:v>965</c:v>
                </c:pt>
                <c:pt idx="4125">
                  <c:v>965</c:v>
                </c:pt>
                <c:pt idx="4126">
                  <c:v>965</c:v>
                </c:pt>
                <c:pt idx="4127">
                  <c:v>965</c:v>
                </c:pt>
                <c:pt idx="4128">
                  <c:v>966</c:v>
                </c:pt>
                <c:pt idx="4129">
                  <c:v>966</c:v>
                </c:pt>
                <c:pt idx="4130">
                  <c:v>966</c:v>
                </c:pt>
                <c:pt idx="4131">
                  <c:v>967</c:v>
                </c:pt>
                <c:pt idx="4132">
                  <c:v>968</c:v>
                </c:pt>
                <c:pt idx="4133">
                  <c:v>968</c:v>
                </c:pt>
                <c:pt idx="4134">
                  <c:v>968</c:v>
                </c:pt>
                <c:pt idx="4135">
                  <c:v>968</c:v>
                </c:pt>
                <c:pt idx="4136">
                  <c:v>968</c:v>
                </c:pt>
                <c:pt idx="4137">
                  <c:v>969</c:v>
                </c:pt>
                <c:pt idx="4138">
                  <c:v>969</c:v>
                </c:pt>
                <c:pt idx="4139">
                  <c:v>969</c:v>
                </c:pt>
                <c:pt idx="4140">
                  <c:v>969</c:v>
                </c:pt>
                <c:pt idx="4141">
                  <c:v>969</c:v>
                </c:pt>
                <c:pt idx="4142">
                  <c:v>969</c:v>
                </c:pt>
                <c:pt idx="4143">
                  <c:v>969</c:v>
                </c:pt>
                <c:pt idx="4144">
                  <c:v>969</c:v>
                </c:pt>
                <c:pt idx="4145">
                  <c:v>969</c:v>
                </c:pt>
                <c:pt idx="4146">
                  <c:v>969</c:v>
                </c:pt>
                <c:pt idx="4147">
                  <c:v>969</c:v>
                </c:pt>
                <c:pt idx="4148">
                  <c:v>969</c:v>
                </c:pt>
                <c:pt idx="4149">
                  <c:v>969</c:v>
                </c:pt>
                <c:pt idx="4150">
                  <c:v>969</c:v>
                </c:pt>
                <c:pt idx="4151">
                  <c:v>969</c:v>
                </c:pt>
                <c:pt idx="4152">
                  <c:v>969</c:v>
                </c:pt>
                <c:pt idx="4153">
                  <c:v>969</c:v>
                </c:pt>
                <c:pt idx="4154">
                  <c:v>969</c:v>
                </c:pt>
                <c:pt idx="4155">
                  <c:v>969</c:v>
                </c:pt>
                <c:pt idx="4156">
                  <c:v>969</c:v>
                </c:pt>
                <c:pt idx="4157">
                  <c:v>969</c:v>
                </c:pt>
                <c:pt idx="4158">
                  <c:v>969</c:v>
                </c:pt>
                <c:pt idx="4159">
                  <c:v>969</c:v>
                </c:pt>
                <c:pt idx="4160">
                  <c:v>970</c:v>
                </c:pt>
                <c:pt idx="4161">
                  <c:v>970</c:v>
                </c:pt>
                <c:pt idx="4162">
                  <c:v>970</c:v>
                </c:pt>
                <c:pt idx="4163">
                  <c:v>971</c:v>
                </c:pt>
                <c:pt idx="4164">
                  <c:v>972</c:v>
                </c:pt>
                <c:pt idx="4165">
                  <c:v>973</c:v>
                </c:pt>
                <c:pt idx="4166">
                  <c:v>973</c:v>
                </c:pt>
                <c:pt idx="4167">
                  <c:v>973</c:v>
                </c:pt>
                <c:pt idx="4168">
                  <c:v>973</c:v>
                </c:pt>
                <c:pt idx="4169">
                  <c:v>973</c:v>
                </c:pt>
                <c:pt idx="4170">
                  <c:v>974</c:v>
                </c:pt>
                <c:pt idx="4171">
                  <c:v>975</c:v>
                </c:pt>
                <c:pt idx="4172">
                  <c:v>976</c:v>
                </c:pt>
                <c:pt idx="4173">
                  <c:v>977</c:v>
                </c:pt>
                <c:pt idx="4174">
                  <c:v>978</c:v>
                </c:pt>
                <c:pt idx="4175">
                  <c:v>978</c:v>
                </c:pt>
                <c:pt idx="4176">
                  <c:v>979</c:v>
                </c:pt>
                <c:pt idx="4177">
                  <c:v>979</c:v>
                </c:pt>
                <c:pt idx="4178">
                  <c:v>979</c:v>
                </c:pt>
                <c:pt idx="4179">
                  <c:v>979</c:v>
                </c:pt>
                <c:pt idx="4180">
                  <c:v>980</c:v>
                </c:pt>
                <c:pt idx="4181">
                  <c:v>981</c:v>
                </c:pt>
                <c:pt idx="4182">
                  <c:v>982</c:v>
                </c:pt>
                <c:pt idx="4183">
                  <c:v>983</c:v>
                </c:pt>
                <c:pt idx="4184">
                  <c:v>984</c:v>
                </c:pt>
                <c:pt idx="4185">
                  <c:v>985</c:v>
                </c:pt>
                <c:pt idx="4186">
                  <c:v>986</c:v>
                </c:pt>
                <c:pt idx="4187">
                  <c:v>987</c:v>
                </c:pt>
                <c:pt idx="4188">
                  <c:v>988</c:v>
                </c:pt>
                <c:pt idx="4189">
                  <c:v>988</c:v>
                </c:pt>
                <c:pt idx="4190">
                  <c:v>988</c:v>
                </c:pt>
                <c:pt idx="4191">
                  <c:v>988</c:v>
                </c:pt>
                <c:pt idx="4192">
                  <c:v>988</c:v>
                </c:pt>
                <c:pt idx="4193">
                  <c:v>989</c:v>
                </c:pt>
                <c:pt idx="4194">
                  <c:v>990</c:v>
                </c:pt>
                <c:pt idx="4195">
                  <c:v>990</c:v>
                </c:pt>
                <c:pt idx="4196">
                  <c:v>990</c:v>
                </c:pt>
                <c:pt idx="4197">
                  <c:v>990</c:v>
                </c:pt>
                <c:pt idx="4198">
                  <c:v>990</c:v>
                </c:pt>
                <c:pt idx="4199">
                  <c:v>990</c:v>
                </c:pt>
                <c:pt idx="4200">
                  <c:v>990</c:v>
                </c:pt>
                <c:pt idx="4201">
                  <c:v>990</c:v>
                </c:pt>
                <c:pt idx="4202">
                  <c:v>990</c:v>
                </c:pt>
                <c:pt idx="4203">
                  <c:v>990</c:v>
                </c:pt>
                <c:pt idx="4204">
                  <c:v>990</c:v>
                </c:pt>
                <c:pt idx="4205">
                  <c:v>990</c:v>
                </c:pt>
                <c:pt idx="4206">
                  <c:v>990</c:v>
                </c:pt>
                <c:pt idx="4207">
                  <c:v>990</c:v>
                </c:pt>
                <c:pt idx="4208">
                  <c:v>990</c:v>
                </c:pt>
                <c:pt idx="4209">
                  <c:v>990</c:v>
                </c:pt>
                <c:pt idx="4210">
                  <c:v>990</c:v>
                </c:pt>
                <c:pt idx="4211">
                  <c:v>990</c:v>
                </c:pt>
                <c:pt idx="4212">
                  <c:v>990</c:v>
                </c:pt>
                <c:pt idx="4213">
                  <c:v>990</c:v>
                </c:pt>
                <c:pt idx="4214">
                  <c:v>990</c:v>
                </c:pt>
                <c:pt idx="4215">
                  <c:v>990</c:v>
                </c:pt>
                <c:pt idx="4216">
                  <c:v>990</c:v>
                </c:pt>
                <c:pt idx="4217">
                  <c:v>990</c:v>
                </c:pt>
                <c:pt idx="4218">
                  <c:v>990</c:v>
                </c:pt>
                <c:pt idx="4219">
                  <c:v>990</c:v>
                </c:pt>
                <c:pt idx="4220">
                  <c:v>990</c:v>
                </c:pt>
                <c:pt idx="4221">
                  <c:v>990</c:v>
                </c:pt>
                <c:pt idx="4222">
                  <c:v>991</c:v>
                </c:pt>
                <c:pt idx="4223">
                  <c:v>992</c:v>
                </c:pt>
                <c:pt idx="4224">
                  <c:v>993</c:v>
                </c:pt>
                <c:pt idx="4225">
                  <c:v>994</c:v>
                </c:pt>
                <c:pt idx="4226">
                  <c:v>995</c:v>
                </c:pt>
                <c:pt idx="4227">
                  <c:v>995</c:v>
                </c:pt>
                <c:pt idx="4228">
                  <c:v>996</c:v>
                </c:pt>
                <c:pt idx="4229">
                  <c:v>997</c:v>
                </c:pt>
                <c:pt idx="4230">
                  <c:v>997</c:v>
                </c:pt>
                <c:pt idx="4231">
                  <c:v>997</c:v>
                </c:pt>
                <c:pt idx="4232">
                  <c:v>998</c:v>
                </c:pt>
                <c:pt idx="4233">
                  <c:v>999</c:v>
                </c:pt>
                <c:pt idx="4234">
                  <c:v>1000</c:v>
                </c:pt>
                <c:pt idx="4235">
                  <c:v>1000</c:v>
                </c:pt>
                <c:pt idx="4236">
                  <c:v>1001</c:v>
                </c:pt>
                <c:pt idx="4237">
                  <c:v>1002</c:v>
                </c:pt>
                <c:pt idx="4238">
                  <c:v>1003</c:v>
                </c:pt>
                <c:pt idx="4239">
                  <c:v>1003</c:v>
                </c:pt>
                <c:pt idx="4240">
                  <c:v>1003</c:v>
                </c:pt>
                <c:pt idx="4241">
                  <c:v>1003</c:v>
                </c:pt>
                <c:pt idx="4242">
                  <c:v>1003</c:v>
                </c:pt>
                <c:pt idx="4243">
                  <c:v>1003</c:v>
                </c:pt>
                <c:pt idx="4244">
                  <c:v>1003</c:v>
                </c:pt>
                <c:pt idx="4245">
                  <c:v>1003</c:v>
                </c:pt>
                <c:pt idx="4246">
                  <c:v>1003</c:v>
                </c:pt>
                <c:pt idx="4247">
                  <c:v>1003</c:v>
                </c:pt>
                <c:pt idx="4248">
                  <c:v>1003</c:v>
                </c:pt>
                <c:pt idx="4249">
                  <c:v>1004</c:v>
                </c:pt>
                <c:pt idx="4250">
                  <c:v>1004</c:v>
                </c:pt>
                <c:pt idx="4251">
                  <c:v>1004</c:v>
                </c:pt>
                <c:pt idx="4252">
                  <c:v>1004</c:v>
                </c:pt>
                <c:pt idx="4253">
                  <c:v>1004</c:v>
                </c:pt>
                <c:pt idx="4254">
                  <c:v>1004</c:v>
                </c:pt>
                <c:pt idx="4255">
                  <c:v>1004</c:v>
                </c:pt>
                <c:pt idx="4256">
                  <c:v>1004</c:v>
                </c:pt>
                <c:pt idx="4257">
                  <c:v>1004</c:v>
                </c:pt>
                <c:pt idx="4258">
                  <c:v>1004</c:v>
                </c:pt>
                <c:pt idx="4259">
                  <c:v>1004</c:v>
                </c:pt>
                <c:pt idx="4260">
                  <c:v>1004</c:v>
                </c:pt>
                <c:pt idx="4261">
                  <c:v>1005</c:v>
                </c:pt>
                <c:pt idx="4262">
                  <c:v>1005</c:v>
                </c:pt>
                <c:pt idx="4263">
                  <c:v>1005</c:v>
                </c:pt>
                <c:pt idx="4264">
                  <c:v>1005</c:v>
                </c:pt>
                <c:pt idx="4265">
                  <c:v>1005</c:v>
                </c:pt>
                <c:pt idx="4266">
                  <c:v>1005</c:v>
                </c:pt>
                <c:pt idx="4267">
                  <c:v>1005</c:v>
                </c:pt>
                <c:pt idx="4268">
                  <c:v>1005</c:v>
                </c:pt>
                <c:pt idx="4269">
                  <c:v>1005</c:v>
                </c:pt>
                <c:pt idx="4270">
                  <c:v>1005</c:v>
                </c:pt>
                <c:pt idx="4271">
                  <c:v>1005</c:v>
                </c:pt>
                <c:pt idx="4272">
                  <c:v>1006</c:v>
                </c:pt>
                <c:pt idx="4273">
                  <c:v>1007</c:v>
                </c:pt>
                <c:pt idx="4274">
                  <c:v>1007</c:v>
                </c:pt>
                <c:pt idx="4275">
                  <c:v>1007</c:v>
                </c:pt>
                <c:pt idx="4276">
                  <c:v>1008</c:v>
                </c:pt>
                <c:pt idx="4277">
                  <c:v>1009</c:v>
                </c:pt>
                <c:pt idx="4278">
                  <c:v>1010</c:v>
                </c:pt>
                <c:pt idx="4279">
                  <c:v>1010</c:v>
                </c:pt>
                <c:pt idx="4280">
                  <c:v>1011</c:v>
                </c:pt>
                <c:pt idx="4281">
                  <c:v>1011</c:v>
                </c:pt>
                <c:pt idx="4282">
                  <c:v>1011</c:v>
                </c:pt>
                <c:pt idx="4283">
                  <c:v>1012</c:v>
                </c:pt>
                <c:pt idx="4284">
                  <c:v>1013</c:v>
                </c:pt>
                <c:pt idx="4285">
                  <c:v>1014</c:v>
                </c:pt>
                <c:pt idx="4286">
                  <c:v>1014</c:v>
                </c:pt>
                <c:pt idx="4287">
                  <c:v>1014</c:v>
                </c:pt>
                <c:pt idx="4288">
                  <c:v>1014</c:v>
                </c:pt>
                <c:pt idx="4289">
                  <c:v>1014</c:v>
                </c:pt>
                <c:pt idx="4290">
                  <c:v>1014</c:v>
                </c:pt>
                <c:pt idx="4291">
                  <c:v>1014</c:v>
                </c:pt>
                <c:pt idx="4292">
                  <c:v>1014</c:v>
                </c:pt>
                <c:pt idx="4293">
                  <c:v>1014</c:v>
                </c:pt>
                <c:pt idx="4294">
                  <c:v>1015</c:v>
                </c:pt>
                <c:pt idx="4295">
                  <c:v>1015</c:v>
                </c:pt>
                <c:pt idx="4296">
                  <c:v>1015</c:v>
                </c:pt>
                <c:pt idx="4297">
                  <c:v>1016</c:v>
                </c:pt>
                <c:pt idx="4298">
                  <c:v>1016</c:v>
                </c:pt>
                <c:pt idx="4299">
                  <c:v>1016</c:v>
                </c:pt>
                <c:pt idx="4300">
                  <c:v>1016</c:v>
                </c:pt>
                <c:pt idx="4301">
                  <c:v>1016</c:v>
                </c:pt>
                <c:pt idx="4302">
                  <c:v>1016</c:v>
                </c:pt>
                <c:pt idx="4303">
                  <c:v>1016</c:v>
                </c:pt>
                <c:pt idx="4304">
                  <c:v>1016</c:v>
                </c:pt>
                <c:pt idx="4305">
                  <c:v>1016</c:v>
                </c:pt>
                <c:pt idx="4306">
                  <c:v>1016</c:v>
                </c:pt>
                <c:pt idx="4307">
                  <c:v>1016</c:v>
                </c:pt>
                <c:pt idx="4308">
                  <c:v>1016</c:v>
                </c:pt>
                <c:pt idx="4309">
                  <c:v>1016</c:v>
                </c:pt>
                <c:pt idx="4310">
                  <c:v>1016</c:v>
                </c:pt>
                <c:pt idx="4311">
                  <c:v>1016</c:v>
                </c:pt>
                <c:pt idx="4312">
                  <c:v>1016</c:v>
                </c:pt>
                <c:pt idx="4313">
                  <c:v>1016</c:v>
                </c:pt>
                <c:pt idx="4314">
                  <c:v>1016</c:v>
                </c:pt>
                <c:pt idx="4315">
                  <c:v>1016</c:v>
                </c:pt>
                <c:pt idx="4316">
                  <c:v>1016</c:v>
                </c:pt>
                <c:pt idx="4317">
                  <c:v>1016</c:v>
                </c:pt>
                <c:pt idx="4318">
                  <c:v>1016</c:v>
                </c:pt>
                <c:pt idx="4319">
                  <c:v>1016</c:v>
                </c:pt>
                <c:pt idx="4320">
                  <c:v>1016</c:v>
                </c:pt>
                <c:pt idx="4321">
                  <c:v>1016</c:v>
                </c:pt>
                <c:pt idx="4322">
                  <c:v>1017</c:v>
                </c:pt>
                <c:pt idx="4323">
                  <c:v>1018</c:v>
                </c:pt>
                <c:pt idx="4324">
                  <c:v>1018</c:v>
                </c:pt>
                <c:pt idx="4325">
                  <c:v>1019</c:v>
                </c:pt>
                <c:pt idx="4326">
                  <c:v>1019</c:v>
                </c:pt>
                <c:pt idx="4327">
                  <c:v>1019</c:v>
                </c:pt>
                <c:pt idx="4328">
                  <c:v>1019</c:v>
                </c:pt>
                <c:pt idx="4329">
                  <c:v>1019</c:v>
                </c:pt>
                <c:pt idx="4330">
                  <c:v>1019</c:v>
                </c:pt>
                <c:pt idx="4331">
                  <c:v>1019</c:v>
                </c:pt>
                <c:pt idx="4332">
                  <c:v>1019</c:v>
                </c:pt>
                <c:pt idx="4333">
                  <c:v>1019</c:v>
                </c:pt>
                <c:pt idx="4334">
                  <c:v>1019</c:v>
                </c:pt>
                <c:pt idx="4335">
                  <c:v>1020</c:v>
                </c:pt>
                <c:pt idx="4336">
                  <c:v>1020</c:v>
                </c:pt>
                <c:pt idx="4337">
                  <c:v>1021</c:v>
                </c:pt>
                <c:pt idx="4338">
                  <c:v>1021</c:v>
                </c:pt>
                <c:pt idx="4339">
                  <c:v>1021</c:v>
                </c:pt>
                <c:pt idx="4340">
                  <c:v>1021</c:v>
                </c:pt>
                <c:pt idx="4341">
                  <c:v>1022</c:v>
                </c:pt>
                <c:pt idx="4342">
                  <c:v>1022</c:v>
                </c:pt>
                <c:pt idx="4343">
                  <c:v>1022</c:v>
                </c:pt>
                <c:pt idx="4344">
                  <c:v>1022</c:v>
                </c:pt>
                <c:pt idx="4345">
                  <c:v>1022</c:v>
                </c:pt>
                <c:pt idx="4346">
                  <c:v>1022</c:v>
                </c:pt>
                <c:pt idx="4347">
                  <c:v>1022</c:v>
                </c:pt>
                <c:pt idx="4348">
                  <c:v>1022</c:v>
                </c:pt>
                <c:pt idx="4349">
                  <c:v>1022</c:v>
                </c:pt>
                <c:pt idx="4350">
                  <c:v>1022</c:v>
                </c:pt>
                <c:pt idx="4351">
                  <c:v>1022</c:v>
                </c:pt>
                <c:pt idx="4352">
                  <c:v>1022</c:v>
                </c:pt>
                <c:pt idx="4353">
                  <c:v>1022</c:v>
                </c:pt>
                <c:pt idx="4354">
                  <c:v>1022</c:v>
                </c:pt>
                <c:pt idx="4355">
                  <c:v>1023</c:v>
                </c:pt>
                <c:pt idx="4356">
                  <c:v>1024</c:v>
                </c:pt>
                <c:pt idx="4357">
                  <c:v>1024</c:v>
                </c:pt>
                <c:pt idx="4358">
                  <c:v>1024</c:v>
                </c:pt>
                <c:pt idx="4359">
                  <c:v>1024</c:v>
                </c:pt>
                <c:pt idx="4360">
                  <c:v>1024</c:v>
                </c:pt>
                <c:pt idx="4361">
                  <c:v>1024</c:v>
                </c:pt>
                <c:pt idx="4362">
                  <c:v>1024</c:v>
                </c:pt>
                <c:pt idx="4363">
                  <c:v>1024</c:v>
                </c:pt>
                <c:pt idx="4364">
                  <c:v>1024</c:v>
                </c:pt>
                <c:pt idx="4365">
                  <c:v>1024</c:v>
                </c:pt>
                <c:pt idx="4366">
                  <c:v>1024</c:v>
                </c:pt>
                <c:pt idx="4367">
                  <c:v>1024</c:v>
                </c:pt>
                <c:pt idx="4368">
                  <c:v>1024</c:v>
                </c:pt>
                <c:pt idx="4369">
                  <c:v>1024</c:v>
                </c:pt>
                <c:pt idx="4370">
                  <c:v>1024</c:v>
                </c:pt>
                <c:pt idx="4371">
                  <c:v>1024</c:v>
                </c:pt>
                <c:pt idx="4372">
                  <c:v>1024</c:v>
                </c:pt>
                <c:pt idx="4373">
                  <c:v>1024</c:v>
                </c:pt>
                <c:pt idx="4374">
                  <c:v>1025</c:v>
                </c:pt>
                <c:pt idx="4375">
                  <c:v>1026</c:v>
                </c:pt>
                <c:pt idx="4376">
                  <c:v>1026</c:v>
                </c:pt>
                <c:pt idx="4377">
                  <c:v>1026</c:v>
                </c:pt>
                <c:pt idx="4378">
                  <c:v>1027</c:v>
                </c:pt>
                <c:pt idx="4379">
                  <c:v>1027</c:v>
                </c:pt>
                <c:pt idx="4380">
                  <c:v>1028</c:v>
                </c:pt>
                <c:pt idx="4381">
                  <c:v>1028</c:v>
                </c:pt>
                <c:pt idx="4382">
                  <c:v>1028</c:v>
                </c:pt>
                <c:pt idx="4383">
                  <c:v>1028</c:v>
                </c:pt>
                <c:pt idx="4384">
                  <c:v>1028</c:v>
                </c:pt>
                <c:pt idx="4385">
                  <c:v>1028</c:v>
                </c:pt>
                <c:pt idx="4386">
                  <c:v>1028</c:v>
                </c:pt>
                <c:pt idx="4387">
                  <c:v>1028</c:v>
                </c:pt>
                <c:pt idx="4388">
                  <c:v>1028</c:v>
                </c:pt>
                <c:pt idx="4389">
                  <c:v>1029</c:v>
                </c:pt>
                <c:pt idx="4390">
                  <c:v>1029</c:v>
                </c:pt>
                <c:pt idx="4391">
                  <c:v>1030</c:v>
                </c:pt>
                <c:pt idx="4392">
                  <c:v>1031</c:v>
                </c:pt>
                <c:pt idx="4393">
                  <c:v>1032</c:v>
                </c:pt>
                <c:pt idx="4394">
                  <c:v>1032</c:v>
                </c:pt>
                <c:pt idx="4395">
                  <c:v>1032</c:v>
                </c:pt>
                <c:pt idx="4396">
                  <c:v>1032</c:v>
                </c:pt>
                <c:pt idx="4397">
                  <c:v>1032</c:v>
                </c:pt>
                <c:pt idx="4398">
                  <c:v>1032</c:v>
                </c:pt>
                <c:pt idx="4399">
                  <c:v>1032</c:v>
                </c:pt>
                <c:pt idx="4400">
                  <c:v>1032</c:v>
                </c:pt>
                <c:pt idx="4401">
                  <c:v>1032</c:v>
                </c:pt>
                <c:pt idx="4402">
                  <c:v>1032</c:v>
                </c:pt>
                <c:pt idx="4403">
                  <c:v>1032</c:v>
                </c:pt>
                <c:pt idx="4404">
                  <c:v>1032</c:v>
                </c:pt>
                <c:pt idx="4405">
                  <c:v>1032</c:v>
                </c:pt>
                <c:pt idx="4406">
                  <c:v>1032</c:v>
                </c:pt>
                <c:pt idx="4407">
                  <c:v>1032</c:v>
                </c:pt>
                <c:pt idx="4408">
                  <c:v>1032</c:v>
                </c:pt>
                <c:pt idx="4409">
                  <c:v>1032</c:v>
                </c:pt>
                <c:pt idx="4410">
                  <c:v>1032</c:v>
                </c:pt>
                <c:pt idx="4411">
                  <c:v>1032</c:v>
                </c:pt>
                <c:pt idx="4412">
                  <c:v>1032</c:v>
                </c:pt>
                <c:pt idx="4413">
                  <c:v>1032</c:v>
                </c:pt>
                <c:pt idx="4414">
                  <c:v>1032</c:v>
                </c:pt>
                <c:pt idx="4415">
                  <c:v>1032</c:v>
                </c:pt>
                <c:pt idx="4416">
                  <c:v>1032</c:v>
                </c:pt>
                <c:pt idx="4417">
                  <c:v>1032</c:v>
                </c:pt>
                <c:pt idx="4418">
                  <c:v>1032</c:v>
                </c:pt>
                <c:pt idx="4419">
                  <c:v>1032</c:v>
                </c:pt>
                <c:pt idx="4420">
                  <c:v>1032</c:v>
                </c:pt>
                <c:pt idx="4421">
                  <c:v>1032</c:v>
                </c:pt>
                <c:pt idx="4422">
                  <c:v>1032</c:v>
                </c:pt>
                <c:pt idx="4423">
                  <c:v>1032</c:v>
                </c:pt>
                <c:pt idx="4424">
                  <c:v>1032</c:v>
                </c:pt>
                <c:pt idx="4425">
                  <c:v>1033</c:v>
                </c:pt>
                <c:pt idx="4426">
                  <c:v>1033</c:v>
                </c:pt>
                <c:pt idx="4427">
                  <c:v>1033</c:v>
                </c:pt>
                <c:pt idx="4428">
                  <c:v>1033</c:v>
                </c:pt>
                <c:pt idx="4429">
                  <c:v>1033</c:v>
                </c:pt>
                <c:pt idx="4430">
                  <c:v>1033</c:v>
                </c:pt>
                <c:pt idx="4431">
                  <c:v>1033</c:v>
                </c:pt>
                <c:pt idx="4432">
                  <c:v>1033</c:v>
                </c:pt>
                <c:pt idx="4433">
                  <c:v>1033</c:v>
                </c:pt>
                <c:pt idx="4434">
                  <c:v>1033</c:v>
                </c:pt>
                <c:pt idx="4435">
                  <c:v>1033</c:v>
                </c:pt>
                <c:pt idx="4436">
                  <c:v>1033</c:v>
                </c:pt>
                <c:pt idx="4437">
                  <c:v>1033</c:v>
                </c:pt>
                <c:pt idx="4438">
                  <c:v>1033</c:v>
                </c:pt>
                <c:pt idx="4439">
                  <c:v>1033</c:v>
                </c:pt>
                <c:pt idx="4440">
                  <c:v>1033</c:v>
                </c:pt>
                <c:pt idx="4441">
                  <c:v>1033</c:v>
                </c:pt>
                <c:pt idx="4442">
                  <c:v>1033</c:v>
                </c:pt>
                <c:pt idx="4443">
                  <c:v>1033</c:v>
                </c:pt>
                <c:pt idx="4444">
                  <c:v>1033</c:v>
                </c:pt>
                <c:pt idx="4445">
                  <c:v>1033</c:v>
                </c:pt>
                <c:pt idx="4446">
                  <c:v>1033</c:v>
                </c:pt>
                <c:pt idx="4447">
                  <c:v>1033</c:v>
                </c:pt>
                <c:pt idx="4448">
                  <c:v>1033</c:v>
                </c:pt>
                <c:pt idx="4449">
                  <c:v>1034</c:v>
                </c:pt>
                <c:pt idx="4450">
                  <c:v>1034</c:v>
                </c:pt>
                <c:pt idx="4451">
                  <c:v>1035</c:v>
                </c:pt>
                <c:pt idx="4452">
                  <c:v>1035</c:v>
                </c:pt>
                <c:pt idx="4453">
                  <c:v>1035</c:v>
                </c:pt>
                <c:pt idx="4454">
                  <c:v>1036</c:v>
                </c:pt>
                <c:pt idx="4455">
                  <c:v>1036</c:v>
                </c:pt>
                <c:pt idx="4456">
                  <c:v>1036</c:v>
                </c:pt>
                <c:pt idx="4457">
                  <c:v>1036</c:v>
                </c:pt>
                <c:pt idx="4458">
                  <c:v>1036</c:v>
                </c:pt>
                <c:pt idx="4459">
                  <c:v>1036</c:v>
                </c:pt>
                <c:pt idx="4460">
                  <c:v>1036</c:v>
                </c:pt>
                <c:pt idx="4461">
                  <c:v>1036</c:v>
                </c:pt>
                <c:pt idx="4462">
                  <c:v>1036</c:v>
                </c:pt>
                <c:pt idx="4463">
                  <c:v>1036</c:v>
                </c:pt>
                <c:pt idx="4464">
                  <c:v>1036</c:v>
                </c:pt>
                <c:pt idx="4465">
                  <c:v>1036</c:v>
                </c:pt>
                <c:pt idx="4466">
                  <c:v>1036</c:v>
                </c:pt>
                <c:pt idx="4467">
                  <c:v>1036</c:v>
                </c:pt>
                <c:pt idx="4468">
                  <c:v>1037</c:v>
                </c:pt>
                <c:pt idx="4469">
                  <c:v>1037</c:v>
                </c:pt>
                <c:pt idx="4470">
                  <c:v>1037</c:v>
                </c:pt>
                <c:pt idx="4471">
                  <c:v>1037</c:v>
                </c:pt>
                <c:pt idx="4472">
                  <c:v>1037</c:v>
                </c:pt>
                <c:pt idx="4473">
                  <c:v>1037</c:v>
                </c:pt>
                <c:pt idx="4474">
                  <c:v>1037</c:v>
                </c:pt>
                <c:pt idx="4475">
                  <c:v>1038</c:v>
                </c:pt>
                <c:pt idx="4476">
                  <c:v>1038</c:v>
                </c:pt>
                <c:pt idx="4477">
                  <c:v>1039</c:v>
                </c:pt>
                <c:pt idx="4478">
                  <c:v>1039</c:v>
                </c:pt>
                <c:pt idx="4479">
                  <c:v>1040</c:v>
                </c:pt>
                <c:pt idx="4480">
                  <c:v>1040</c:v>
                </c:pt>
                <c:pt idx="4481">
                  <c:v>1040</c:v>
                </c:pt>
                <c:pt idx="4482">
                  <c:v>1040</c:v>
                </c:pt>
                <c:pt idx="4483">
                  <c:v>1040</c:v>
                </c:pt>
                <c:pt idx="4484">
                  <c:v>1040</c:v>
                </c:pt>
                <c:pt idx="4485">
                  <c:v>1040</c:v>
                </c:pt>
                <c:pt idx="4486">
                  <c:v>1040</c:v>
                </c:pt>
                <c:pt idx="4487">
                  <c:v>1040</c:v>
                </c:pt>
                <c:pt idx="4488">
                  <c:v>1040</c:v>
                </c:pt>
                <c:pt idx="4489">
                  <c:v>1040</c:v>
                </c:pt>
                <c:pt idx="4490">
                  <c:v>1040</c:v>
                </c:pt>
                <c:pt idx="4491">
                  <c:v>1041</c:v>
                </c:pt>
                <c:pt idx="4492">
                  <c:v>1041</c:v>
                </c:pt>
                <c:pt idx="4493">
                  <c:v>1041</c:v>
                </c:pt>
                <c:pt idx="4494">
                  <c:v>1042</c:v>
                </c:pt>
                <c:pt idx="4495">
                  <c:v>1042</c:v>
                </c:pt>
                <c:pt idx="4496">
                  <c:v>1043</c:v>
                </c:pt>
                <c:pt idx="4497">
                  <c:v>1043</c:v>
                </c:pt>
                <c:pt idx="4498">
                  <c:v>1043</c:v>
                </c:pt>
                <c:pt idx="4499">
                  <c:v>1043</c:v>
                </c:pt>
                <c:pt idx="4500">
                  <c:v>1043</c:v>
                </c:pt>
                <c:pt idx="4501">
                  <c:v>1044</c:v>
                </c:pt>
                <c:pt idx="4502">
                  <c:v>1044</c:v>
                </c:pt>
                <c:pt idx="4503">
                  <c:v>1044</c:v>
                </c:pt>
                <c:pt idx="4504">
                  <c:v>1044</c:v>
                </c:pt>
                <c:pt idx="4505">
                  <c:v>1044</c:v>
                </c:pt>
                <c:pt idx="4506">
                  <c:v>1044</c:v>
                </c:pt>
                <c:pt idx="4507">
                  <c:v>1044</c:v>
                </c:pt>
                <c:pt idx="4508">
                  <c:v>1044</c:v>
                </c:pt>
                <c:pt idx="4509">
                  <c:v>1044</c:v>
                </c:pt>
                <c:pt idx="4510">
                  <c:v>1044</c:v>
                </c:pt>
                <c:pt idx="4511">
                  <c:v>1044</c:v>
                </c:pt>
                <c:pt idx="4512">
                  <c:v>1044</c:v>
                </c:pt>
                <c:pt idx="4513">
                  <c:v>1044</c:v>
                </c:pt>
                <c:pt idx="4514">
                  <c:v>1044</c:v>
                </c:pt>
                <c:pt idx="4515">
                  <c:v>1044</c:v>
                </c:pt>
                <c:pt idx="4516">
                  <c:v>1044</c:v>
                </c:pt>
                <c:pt idx="4517">
                  <c:v>1044</c:v>
                </c:pt>
                <c:pt idx="4518">
                  <c:v>1044</c:v>
                </c:pt>
                <c:pt idx="4519">
                  <c:v>1044</c:v>
                </c:pt>
                <c:pt idx="4520">
                  <c:v>1044</c:v>
                </c:pt>
                <c:pt idx="4521">
                  <c:v>1044</c:v>
                </c:pt>
                <c:pt idx="4522">
                  <c:v>1044</c:v>
                </c:pt>
                <c:pt idx="4523">
                  <c:v>1044</c:v>
                </c:pt>
                <c:pt idx="4524">
                  <c:v>1045</c:v>
                </c:pt>
                <c:pt idx="4525">
                  <c:v>1045</c:v>
                </c:pt>
                <c:pt idx="4526">
                  <c:v>1045</c:v>
                </c:pt>
                <c:pt idx="4527">
                  <c:v>1045</c:v>
                </c:pt>
                <c:pt idx="4528">
                  <c:v>1045</c:v>
                </c:pt>
                <c:pt idx="4529">
                  <c:v>1045</c:v>
                </c:pt>
                <c:pt idx="4530">
                  <c:v>1045</c:v>
                </c:pt>
                <c:pt idx="4531">
                  <c:v>1045</c:v>
                </c:pt>
                <c:pt idx="4532">
                  <c:v>1045</c:v>
                </c:pt>
                <c:pt idx="4533">
                  <c:v>1046</c:v>
                </c:pt>
                <c:pt idx="4534">
                  <c:v>1046</c:v>
                </c:pt>
                <c:pt idx="4535">
                  <c:v>1046</c:v>
                </c:pt>
                <c:pt idx="4536">
                  <c:v>1046</c:v>
                </c:pt>
                <c:pt idx="4537">
                  <c:v>1046</c:v>
                </c:pt>
                <c:pt idx="4538">
                  <c:v>1046</c:v>
                </c:pt>
                <c:pt idx="4539">
                  <c:v>1046</c:v>
                </c:pt>
                <c:pt idx="4540">
                  <c:v>1046</c:v>
                </c:pt>
                <c:pt idx="4541">
                  <c:v>1046</c:v>
                </c:pt>
                <c:pt idx="4542">
                  <c:v>1046</c:v>
                </c:pt>
                <c:pt idx="4543">
                  <c:v>1046</c:v>
                </c:pt>
                <c:pt idx="4544">
                  <c:v>1046</c:v>
                </c:pt>
                <c:pt idx="4545">
                  <c:v>1046</c:v>
                </c:pt>
                <c:pt idx="4546">
                  <c:v>1046</c:v>
                </c:pt>
                <c:pt idx="4547">
                  <c:v>1046</c:v>
                </c:pt>
                <c:pt idx="4548">
                  <c:v>1046</c:v>
                </c:pt>
                <c:pt idx="4549">
                  <c:v>1046</c:v>
                </c:pt>
                <c:pt idx="4550">
                  <c:v>1046</c:v>
                </c:pt>
                <c:pt idx="4551">
                  <c:v>1046</c:v>
                </c:pt>
                <c:pt idx="4552">
                  <c:v>1046</c:v>
                </c:pt>
                <c:pt idx="4553">
                  <c:v>1046</c:v>
                </c:pt>
                <c:pt idx="4554">
                  <c:v>1046</c:v>
                </c:pt>
                <c:pt idx="4555">
                  <c:v>1046</c:v>
                </c:pt>
                <c:pt idx="4556">
                  <c:v>1046</c:v>
                </c:pt>
                <c:pt idx="4557">
                  <c:v>1046</c:v>
                </c:pt>
                <c:pt idx="4558">
                  <c:v>1046</c:v>
                </c:pt>
                <c:pt idx="4559">
                  <c:v>1046</c:v>
                </c:pt>
                <c:pt idx="4560">
                  <c:v>1046</c:v>
                </c:pt>
                <c:pt idx="4561">
                  <c:v>1047</c:v>
                </c:pt>
                <c:pt idx="4562">
                  <c:v>1048</c:v>
                </c:pt>
                <c:pt idx="4563">
                  <c:v>1048</c:v>
                </c:pt>
                <c:pt idx="4564">
                  <c:v>1048</c:v>
                </c:pt>
                <c:pt idx="4565">
                  <c:v>1048</c:v>
                </c:pt>
                <c:pt idx="4566">
                  <c:v>1048</c:v>
                </c:pt>
                <c:pt idx="4567">
                  <c:v>1049</c:v>
                </c:pt>
                <c:pt idx="4568">
                  <c:v>1049</c:v>
                </c:pt>
                <c:pt idx="4569">
                  <c:v>1049</c:v>
                </c:pt>
                <c:pt idx="4570">
                  <c:v>1049</c:v>
                </c:pt>
                <c:pt idx="4571">
                  <c:v>1049</c:v>
                </c:pt>
                <c:pt idx="4572">
                  <c:v>1049</c:v>
                </c:pt>
                <c:pt idx="4573">
                  <c:v>1050</c:v>
                </c:pt>
                <c:pt idx="4574">
                  <c:v>1050</c:v>
                </c:pt>
                <c:pt idx="4575">
                  <c:v>1051</c:v>
                </c:pt>
                <c:pt idx="4576">
                  <c:v>1051</c:v>
                </c:pt>
                <c:pt idx="4577">
                  <c:v>1052</c:v>
                </c:pt>
                <c:pt idx="4578">
                  <c:v>1052</c:v>
                </c:pt>
                <c:pt idx="4579">
                  <c:v>1053</c:v>
                </c:pt>
                <c:pt idx="4580">
                  <c:v>1053</c:v>
                </c:pt>
                <c:pt idx="4581">
                  <c:v>1054</c:v>
                </c:pt>
                <c:pt idx="4582">
                  <c:v>1054</c:v>
                </c:pt>
                <c:pt idx="4583">
                  <c:v>1054</c:v>
                </c:pt>
                <c:pt idx="4584">
                  <c:v>1054</c:v>
                </c:pt>
                <c:pt idx="4585">
                  <c:v>1054</c:v>
                </c:pt>
                <c:pt idx="4586">
                  <c:v>1054</c:v>
                </c:pt>
                <c:pt idx="4587">
                  <c:v>1055</c:v>
                </c:pt>
                <c:pt idx="4588">
                  <c:v>1056</c:v>
                </c:pt>
                <c:pt idx="4589">
                  <c:v>1057</c:v>
                </c:pt>
                <c:pt idx="4590">
                  <c:v>1057</c:v>
                </c:pt>
                <c:pt idx="4591">
                  <c:v>1058</c:v>
                </c:pt>
                <c:pt idx="4592">
                  <c:v>1058</c:v>
                </c:pt>
                <c:pt idx="4593">
                  <c:v>1058</c:v>
                </c:pt>
                <c:pt idx="4594">
                  <c:v>1058</c:v>
                </c:pt>
                <c:pt idx="4595">
                  <c:v>1059</c:v>
                </c:pt>
                <c:pt idx="4596">
                  <c:v>1059</c:v>
                </c:pt>
                <c:pt idx="4597">
                  <c:v>1060</c:v>
                </c:pt>
                <c:pt idx="4598">
                  <c:v>1060</c:v>
                </c:pt>
                <c:pt idx="4599">
                  <c:v>1060</c:v>
                </c:pt>
                <c:pt idx="4600">
                  <c:v>1060</c:v>
                </c:pt>
                <c:pt idx="4601">
                  <c:v>1060</c:v>
                </c:pt>
                <c:pt idx="4602">
                  <c:v>1060</c:v>
                </c:pt>
                <c:pt idx="4603">
                  <c:v>1060</c:v>
                </c:pt>
                <c:pt idx="4604">
                  <c:v>1061</c:v>
                </c:pt>
                <c:pt idx="4605">
                  <c:v>1061</c:v>
                </c:pt>
                <c:pt idx="4606">
                  <c:v>1061</c:v>
                </c:pt>
                <c:pt idx="4607">
                  <c:v>1061</c:v>
                </c:pt>
                <c:pt idx="4608">
                  <c:v>1062</c:v>
                </c:pt>
                <c:pt idx="4609">
                  <c:v>1062</c:v>
                </c:pt>
                <c:pt idx="4610">
                  <c:v>1062</c:v>
                </c:pt>
                <c:pt idx="4611">
                  <c:v>1062</c:v>
                </c:pt>
                <c:pt idx="4612">
                  <c:v>1063</c:v>
                </c:pt>
                <c:pt idx="4613">
                  <c:v>1063</c:v>
                </c:pt>
                <c:pt idx="4614">
                  <c:v>1063</c:v>
                </c:pt>
                <c:pt idx="4615">
                  <c:v>1063</c:v>
                </c:pt>
                <c:pt idx="4616">
                  <c:v>1063</c:v>
                </c:pt>
                <c:pt idx="4617">
                  <c:v>1064</c:v>
                </c:pt>
                <c:pt idx="4618">
                  <c:v>1064</c:v>
                </c:pt>
                <c:pt idx="4619">
                  <c:v>1064</c:v>
                </c:pt>
                <c:pt idx="4620">
                  <c:v>1064</c:v>
                </c:pt>
                <c:pt idx="4621">
                  <c:v>1064</c:v>
                </c:pt>
                <c:pt idx="4622">
                  <c:v>1064</c:v>
                </c:pt>
                <c:pt idx="4623">
                  <c:v>1065</c:v>
                </c:pt>
                <c:pt idx="4624">
                  <c:v>1065</c:v>
                </c:pt>
                <c:pt idx="4625">
                  <c:v>1065</c:v>
                </c:pt>
                <c:pt idx="4626">
                  <c:v>1065</c:v>
                </c:pt>
                <c:pt idx="4627">
                  <c:v>1065</c:v>
                </c:pt>
                <c:pt idx="4628">
                  <c:v>1065</c:v>
                </c:pt>
                <c:pt idx="4629">
                  <c:v>1065</c:v>
                </c:pt>
                <c:pt idx="4630">
                  <c:v>1065</c:v>
                </c:pt>
                <c:pt idx="4631">
                  <c:v>1065</c:v>
                </c:pt>
                <c:pt idx="4632">
                  <c:v>1065</c:v>
                </c:pt>
                <c:pt idx="4633">
                  <c:v>1065</c:v>
                </c:pt>
                <c:pt idx="4634">
                  <c:v>1066</c:v>
                </c:pt>
                <c:pt idx="4635">
                  <c:v>1066</c:v>
                </c:pt>
                <c:pt idx="4636">
                  <c:v>1066</c:v>
                </c:pt>
                <c:pt idx="4637">
                  <c:v>1067</c:v>
                </c:pt>
                <c:pt idx="4638">
                  <c:v>1067</c:v>
                </c:pt>
                <c:pt idx="4639">
                  <c:v>1067</c:v>
                </c:pt>
                <c:pt idx="4640">
                  <c:v>1067</c:v>
                </c:pt>
                <c:pt idx="4641">
                  <c:v>1067</c:v>
                </c:pt>
                <c:pt idx="4642">
                  <c:v>1067</c:v>
                </c:pt>
                <c:pt idx="4643">
                  <c:v>1067</c:v>
                </c:pt>
                <c:pt idx="4644">
                  <c:v>1067</c:v>
                </c:pt>
                <c:pt idx="4645">
                  <c:v>1067</c:v>
                </c:pt>
                <c:pt idx="4646">
                  <c:v>1067</c:v>
                </c:pt>
                <c:pt idx="4647">
                  <c:v>1067</c:v>
                </c:pt>
                <c:pt idx="4648">
                  <c:v>1067</c:v>
                </c:pt>
                <c:pt idx="4649">
                  <c:v>1067</c:v>
                </c:pt>
                <c:pt idx="4650">
                  <c:v>1067</c:v>
                </c:pt>
                <c:pt idx="4651">
                  <c:v>1067</c:v>
                </c:pt>
                <c:pt idx="4652">
                  <c:v>1067</c:v>
                </c:pt>
                <c:pt idx="4653">
                  <c:v>1067</c:v>
                </c:pt>
                <c:pt idx="4654">
                  <c:v>1067</c:v>
                </c:pt>
                <c:pt idx="4655">
                  <c:v>1067</c:v>
                </c:pt>
                <c:pt idx="4656">
                  <c:v>1067</c:v>
                </c:pt>
                <c:pt idx="4657">
                  <c:v>1067</c:v>
                </c:pt>
                <c:pt idx="4658">
                  <c:v>1067</c:v>
                </c:pt>
                <c:pt idx="4659">
                  <c:v>1067</c:v>
                </c:pt>
                <c:pt idx="4660">
                  <c:v>1067</c:v>
                </c:pt>
                <c:pt idx="4661">
                  <c:v>1067</c:v>
                </c:pt>
                <c:pt idx="4662">
                  <c:v>1067</c:v>
                </c:pt>
                <c:pt idx="4663">
                  <c:v>1068</c:v>
                </c:pt>
                <c:pt idx="4664">
                  <c:v>1068</c:v>
                </c:pt>
                <c:pt idx="4665">
                  <c:v>1068</c:v>
                </c:pt>
                <c:pt idx="4666">
                  <c:v>1068</c:v>
                </c:pt>
                <c:pt idx="4667">
                  <c:v>1068</c:v>
                </c:pt>
                <c:pt idx="4668">
                  <c:v>1068</c:v>
                </c:pt>
                <c:pt idx="4669">
                  <c:v>1068</c:v>
                </c:pt>
                <c:pt idx="4670">
                  <c:v>1068</c:v>
                </c:pt>
                <c:pt idx="4671">
                  <c:v>1068</c:v>
                </c:pt>
                <c:pt idx="4672">
                  <c:v>1068</c:v>
                </c:pt>
                <c:pt idx="4673">
                  <c:v>1068</c:v>
                </c:pt>
                <c:pt idx="4674">
                  <c:v>1068</c:v>
                </c:pt>
                <c:pt idx="4675">
                  <c:v>1068</c:v>
                </c:pt>
                <c:pt idx="4676">
                  <c:v>1069</c:v>
                </c:pt>
                <c:pt idx="4677">
                  <c:v>1069</c:v>
                </c:pt>
                <c:pt idx="4678">
                  <c:v>1069</c:v>
                </c:pt>
                <c:pt idx="4679">
                  <c:v>1069</c:v>
                </c:pt>
                <c:pt idx="4680">
                  <c:v>1070</c:v>
                </c:pt>
                <c:pt idx="4681">
                  <c:v>1071</c:v>
                </c:pt>
                <c:pt idx="4682">
                  <c:v>1072</c:v>
                </c:pt>
                <c:pt idx="4683">
                  <c:v>1073</c:v>
                </c:pt>
                <c:pt idx="4684">
                  <c:v>1074</c:v>
                </c:pt>
                <c:pt idx="4685">
                  <c:v>1075</c:v>
                </c:pt>
                <c:pt idx="4686">
                  <c:v>1076</c:v>
                </c:pt>
                <c:pt idx="4687">
                  <c:v>1077</c:v>
                </c:pt>
                <c:pt idx="4688">
                  <c:v>1078</c:v>
                </c:pt>
                <c:pt idx="4689">
                  <c:v>1079</c:v>
                </c:pt>
                <c:pt idx="4690">
                  <c:v>1080</c:v>
                </c:pt>
                <c:pt idx="4691">
                  <c:v>1081</c:v>
                </c:pt>
                <c:pt idx="4692">
                  <c:v>1082</c:v>
                </c:pt>
                <c:pt idx="4693">
                  <c:v>1082</c:v>
                </c:pt>
                <c:pt idx="4694">
                  <c:v>1082</c:v>
                </c:pt>
                <c:pt idx="4695">
                  <c:v>1082</c:v>
                </c:pt>
                <c:pt idx="4696">
                  <c:v>1082</c:v>
                </c:pt>
                <c:pt idx="4697">
                  <c:v>1082</c:v>
                </c:pt>
                <c:pt idx="4698">
                  <c:v>1082</c:v>
                </c:pt>
                <c:pt idx="4699">
                  <c:v>1082</c:v>
                </c:pt>
                <c:pt idx="4700">
                  <c:v>1082</c:v>
                </c:pt>
                <c:pt idx="4701">
                  <c:v>1082</c:v>
                </c:pt>
                <c:pt idx="4702">
                  <c:v>1082</c:v>
                </c:pt>
                <c:pt idx="4703">
                  <c:v>1083</c:v>
                </c:pt>
                <c:pt idx="4704">
                  <c:v>1083</c:v>
                </c:pt>
                <c:pt idx="4705">
                  <c:v>1083</c:v>
                </c:pt>
                <c:pt idx="4706">
                  <c:v>1083</c:v>
                </c:pt>
                <c:pt idx="4707">
                  <c:v>1083</c:v>
                </c:pt>
                <c:pt idx="4708">
                  <c:v>1083</c:v>
                </c:pt>
                <c:pt idx="4709">
                  <c:v>1083</c:v>
                </c:pt>
                <c:pt idx="4710">
                  <c:v>1083</c:v>
                </c:pt>
                <c:pt idx="4711">
                  <c:v>1083</c:v>
                </c:pt>
                <c:pt idx="4712">
                  <c:v>1083</c:v>
                </c:pt>
                <c:pt idx="4713">
                  <c:v>1083</c:v>
                </c:pt>
                <c:pt idx="4714">
                  <c:v>1083</c:v>
                </c:pt>
                <c:pt idx="4715">
                  <c:v>1083</c:v>
                </c:pt>
                <c:pt idx="4716">
                  <c:v>1083</c:v>
                </c:pt>
                <c:pt idx="4717">
                  <c:v>1083</c:v>
                </c:pt>
                <c:pt idx="4718">
                  <c:v>1083</c:v>
                </c:pt>
                <c:pt idx="4719">
                  <c:v>1083</c:v>
                </c:pt>
                <c:pt idx="4720">
                  <c:v>1083</c:v>
                </c:pt>
                <c:pt idx="4721">
                  <c:v>1083</c:v>
                </c:pt>
                <c:pt idx="4722">
                  <c:v>1083</c:v>
                </c:pt>
                <c:pt idx="4723">
                  <c:v>1083</c:v>
                </c:pt>
                <c:pt idx="4724">
                  <c:v>1083</c:v>
                </c:pt>
                <c:pt idx="4725">
                  <c:v>1083</c:v>
                </c:pt>
                <c:pt idx="4726">
                  <c:v>1084</c:v>
                </c:pt>
                <c:pt idx="4727">
                  <c:v>1084</c:v>
                </c:pt>
                <c:pt idx="4728">
                  <c:v>1084</c:v>
                </c:pt>
                <c:pt idx="4729">
                  <c:v>1084</c:v>
                </c:pt>
                <c:pt idx="4730">
                  <c:v>1085</c:v>
                </c:pt>
                <c:pt idx="4731">
                  <c:v>1085</c:v>
                </c:pt>
                <c:pt idx="4732">
                  <c:v>1085</c:v>
                </c:pt>
                <c:pt idx="4733">
                  <c:v>1085</c:v>
                </c:pt>
                <c:pt idx="4734">
                  <c:v>1085</c:v>
                </c:pt>
                <c:pt idx="4735">
                  <c:v>1085</c:v>
                </c:pt>
                <c:pt idx="4736">
                  <c:v>1086</c:v>
                </c:pt>
                <c:pt idx="4737">
                  <c:v>1086</c:v>
                </c:pt>
                <c:pt idx="4738">
                  <c:v>1086</c:v>
                </c:pt>
                <c:pt idx="4739">
                  <c:v>1086</c:v>
                </c:pt>
                <c:pt idx="4740">
                  <c:v>1086</c:v>
                </c:pt>
                <c:pt idx="4741">
                  <c:v>1086</c:v>
                </c:pt>
                <c:pt idx="4742">
                  <c:v>1086</c:v>
                </c:pt>
                <c:pt idx="4743">
                  <c:v>1086</c:v>
                </c:pt>
                <c:pt idx="4744">
                  <c:v>1086</c:v>
                </c:pt>
                <c:pt idx="4745">
                  <c:v>1086</c:v>
                </c:pt>
                <c:pt idx="4746">
                  <c:v>1086</c:v>
                </c:pt>
                <c:pt idx="4747">
                  <c:v>1086</c:v>
                </c:pt>
                <c:pt idx="4748">
                  <c:v>1086</c:v>
                </c:pt>
                <c:pt idx="4749">
                  <c:v>1086</c:v>
                </c:pt>
                <c:pt idx="4750">
                  <c:v>1086</c:v>
                </c:pt>
                <c:pt idx="4751">
                  <c:v>1086</c:v>
                </c:pt>
                <c:pt idx="4752">
                  <c:v>1086</c:v>
                </c:pt>
                <c:pt idx="4753">
                  <c:v>1086</c:v>
                </c:pt>
                <c:pt idx="4754">
                  <c:v>1086</c:v>
                </c:pt>
                <c:pt idx="4755">
                  <c:v>1086</c:v>
                </c:pt>
                <c:pt idx="4756">
                  <c:v>1086</c:v>
                </c:pt>
                <c:pt idx="4757">
                  <c:v>1086</c:v>
                </c:pt>
                <c:pt idx="4758">
                  <c:v>1086</c:v>
                </c:pt>
                <c:pt idx="4759">
                  <c:v>1086</c:v>
                </c:pt>
                <c:pt idx="4760">
                  <c:v>1086</c:v>
                </c:pt>
                <c:pt idx="4761">
                  <c:v>1086</c:v>
                </c:pt>
                <c:pt idx="4762">
                  <c:v>1086</c:v>
                </c:pt>
                <c:pt idx="4763">
                  <c:v>1086</c:v>
                </c:pt>
                <c:pt idx="4764">
                  <c:v>1086</c:v>
                </c:pt>
                <c:pt idx="4765">
                  <c:v>1086</c:v>
                </c:pt>
                <c:pt idx="4766">
                  <c:v>1086</c:v>
                </c:pt>
                <c:pt idx="4767">
                  <c:v>1086</c:v>
                </c:pt>
                <c:pt idx="4768">
                  <c:v>1086</c:v>
                </c:pt>
                <c:pt idx="4769">
                  <c:v>1086</c:v>
                </c:pt>
                <c:pt idx="4770">
                  <c:v>1086</c:v>
                </c:pt>
                <c:pt idx="4771">
                  <c:v>1086</c:v>
                </c:pt>
                <c:pt idx="4772">
                  <c:v>1086</c:v>
                </c:pt>
                <c:pt idx="4773">
                  <c:v>1087</c:v>
                </c:pt>
                <c:pt idx="4774">
                  <c:v>1087</c:v>
                </c:pt>
                <c:pt idx="4775">
                  <c:v>1088</c:v>
                </c:pt>
                <c:pt idx="4776">
                  <c:v>1088</c:v>
                </c:pt>
                <c:pt idx="4777">
                  <c:v>1088</c:v>
                </c:pt>
                <c:pt idx="4778">
                  <c:v>1089</c:v>
                </c:pt>
                <c:pt idx="4779">
                  <c:v>1090</c:v>
                </c:pt>
                <c:pt idx="4780">
                  <c:v>1090</c:v>
                </c:pt>
                <c:pt idx="4781">
                  <c:v>1090</c:v>
                </c:pt>
                <c:pt idx="4782">
                  <c:v>1091</c:v>
                </c:pt>
                <c:pt idx="4783">
                  <c:v>1091</c:v>
                </c:pt>
                <c:pt idx="4784">
                  <c:v>1091</c:v>
                </c:pt>
                <c:pt idx="4785">
                  <c:v>1091</c:v>
                </c:pt>
                <c:pt idx="4786">
                  <c:v>1092</c:v>
                </c:pt>
                <c:pt idx="4787">
                  <c:v>1093</c:v>
                </c:pt>
                <c:pt idx="4788">
                  <c:v>1094</c:v>
                </c:pt>
                <c:pt idx="4789">
                  <c:v>1094</c:v>
                </c:pt>
                <c:pt idx="4790">
                  <c:v>1094</c:v>
                </c:pt>
                <c:pt idx="4791">
                  <c:v>1095</c:v>
                </c:pt>
                <c:pt idx="4792">
                  <c:v>1096</c:v>
                </c:pt>
                <c:pt idx="4793">
                  <c:v>1097</c:v>
                </c:pt>
                <c:pt idx="4794">
                  <c:v>1097</c:v>
                </c:pt>
                <c:pt idx="4795">
                  <c:v>1098</c:v>
                </c:pt>
                <c:pt idx="4796">
                  <c:v>1099</c:v>
                </c:pt>
                <c:pt idx="4797">
                  <c:v>1099</c:v>
                </c:pt>
                <c:pt idx="4798">
                  <c:v>1099</c:v>
                </c:pt>
                <c:pt idx="4799">
                  <c:v>1099</c:v>
                </c:pt>
                <c:pt idx="4800">
                  <c:v>1099</c:v>
                </c:pt>
                <c:pt idx="4801">
                  <c:v>1099</c:v>
                </c:pt>
                <c:pt idx="4802">
                  <c:v>1099</c:v>
                </c:pt>
                <c:pt idx="4803">
                  <c:v>1100</c:v>
                </c:pt>
                <c:pt idx="4804">
                  <c:v>1101</c:v>
                </c:pt>
                <c:pt idx="4805">
                  <c:v>1102</c:v>
                </c:pt>
                <c:pt idx="4806">
                  <c:v>1103</c:v>
                </c:pt>
                <c:pt idx="4807">
                  <c:v>1104</c:v>
                </c:pt>
                <c:pt idx="4808">
                  <c:v>1105</c:v>
                </c:pt>
                <c:pt idx="4809">
                  <c:v>1106</c:v>
                </c:pt>
                <c:pt idx="4810">
                  <c:v>1106</c:v>
                </c:pt>
                <c:pt idx="4811">
                  <c:v>1106</c:v>
                </c:pt>
                <c:pt idx="4812">
                  <c:v>1106</c:v>
                </c:pt>
                <c:pt idx="4813">
                  <c:v>1107</c:v>
                </c:pt>
                <c:pt idx="4814">
                  <c:v>1107</c:v>
                </c:pt>
                <c:pt idx="4815">
                  <c:v>1108</c:v>
                </c:pt>
                <c:pt idx="4816">
                  <c:v>1109</c:v>
                </c:pt>
                <c:pt idx="4817">
                  <c:v>1110</c:v>
                </c:pt>
                <c:pt idx="4818">
                  <c:v>1111</c:v>
                </c:pt>
                <c:pt idx="4819">
                  <c:v>1112</c:v>
                </c:pt>
                <c:pt idx="4820">
                  <c:v>1112</c:v>
                </c:pt>
                <c:pt idx="4821">
                  <c:v>1113</c:v>
                </c:pt>
                <c:pt idx="4822">
                  <c:v>1113</c:v>
                </c:pt>
                <c:pt idx="4823">
                  <c:v>1114</c:v>
                </c:pt>
                <c:pt idx="4824">
                  <c:v>1114</c:v>
                </c:pt>
                <c:pt idx="4825">
                  <c:v>1114</c:v>
                </c:pt>
                <c:pt idx="4826">
                  <c:v>1114</c:v>
                </c:pt>
                <c:pt idx="4827">
                  <c:v>1114</c:v>
                </c:pt>
                <c:pt idx="4828">
                  <c:v>1114</c:v>
                </c:pt>
                <c:pt idx="4829">
                  <c:v>1114</c:v>
                </c:pt>
                <c:pt idx="4830">
                  <c:v>1115</c:v>
                </c:pt>
                <c:pt idx="4831">
                  <c:v>1115</c:v>
                </c:pt>
                <c:pt idx="4832">
                  <c:v>1115</c:v>
                </c:pt>
                <c:pt idx="4833">
                  <c:v>1115</c:v>
                </c:pt>
                <c:pt idx="4834">
                  <c:v>1115</c:v>
                </c:pt>
                <c:pt idx="4835">
                  <c:v>1115</c:v>
                </c:pt>
                <c:pt idx="4836">
                  <c:v>1115</c:v>
                </c:pt>
                <c:pt idx="4837">
                  <c:v>1115</c:v>
                </c:pt>
                <c:pt idx="4838">
                  <c:v>1115</c:v>
                </c:pt>
                <c:pt idx="4839">
                  <c:v>1115</c:v>
                </c:pt>
                <c:pt idx="4840">
                  <c:v>1115</c:v>
                </c:pt>
                <c:pt idx="4841">
                  <c:v>1115</c:v>
                </c:pt>
                <c:pt idx="4842">
                  <c:v>1115</c:v>
                </c:pt>
                <c:pt idx="4843">
                  <c:v>1115</c:v>
                </c:pt>
                <c:pt idx="4844">
                  <c:v>1115</c:v>
                </c:pt>
                <c:pt idx="4845">
                  <c:v>1115</c:v>
                </c:pt>
                <c:pt idx="4846">
                  <c:v>1115</c:v>
                </c:pt>
                <c:pt idx="4847">
                  <c:v>1115</c:v>
                </c:pt>
                <c:pt idx="4848">
                  <c:v>1115</c:v>
                </c:pt>
                <c:pt idx="4849">
                  <c:v>1115</c:v>
                </c:pt>
                <c:pt idx="4850">
                  <c:v>1115</c:v>
                </c:pt>
                <c:pt idx="4851">
                  <c:v>1115</c:v>
                </c:pt>
                <c:pt idx="4852">
                  <c:v>1115</c:v>
                </c:pt>
                <c:pt idx="4853">
                  <c:v>1115</c:v>
                </c:pt>
                <c:pt idx="4854">
                  <c:v>1115</c:v>
                </c:pt>
                <c:pt idx="4855">
                  <c:v>1116</c:v>
                </c:pt>
                <c:pt idx="4856">
                  <c:v>1116</c:v>
                </c:pt>
                <c:pt idx="4857">
                  <c:v>1116</c:v>
                </c:pt>
                <c:pt idx="4858">
                  <c:v>1117</c:v>
                </c:pt>
                <c:pt idx="4859">
                  <c:v>1117</c:v>
                </c:pt>
                <c:pt idx="4860">
                  <c:v>1118</c:v>
                </c:pt>
                <c:pt idx="4861">
                  <c:v>1118</c:v>
                </c:pt>
                <c:pt idx="4862">
                  <c:v>1118</c:v>
                </c:pt>
                <c:pt idx="4863">
                  <c:v>1118</c:v>
                </c:pt>
                <c:pt idx="4864">
                  <c:v>1118</c:v>
                </c:pt>
                <c:pt idx="4865">
                  <c:v>1119</c:v>
                </c:pt>
                <c:pt idx="4866">
                  <c:v>1119</c:v>
                </c:pt>
                <c:pt idx="4867">
                  <c:v>1119</c:v>
                </c:pt>
                <c:pt idx="4868">
                  <c:v>1120</c:v>
                </c:pt>
                <c:pt idx="4869">
                  <c:v>1120</c:v>
                </c:pt>
                <c:pt idx="4870">
                  <c:v>1120</c:v>
                </c:pt>
                <c:pt idx="4871">
                  <c:v>1120</c:v>
                </c:pt>
                <c:pt idx="4872">
                  <c:v>1120</c:v>
                </c:pt>
                <c:pt idx="4873">
                  <c:v>1121</c:v>
                </c:pt>
                <c:pt idx="4874">
                  <c:v>1121</c:v>
                </c:pt>
                <c:pt idx="4875">
                  <c:v>1121</c:v>
                </c:pt>
                <c:pt idx="4876">
                  <c:v>1122</c:v>
                </c:pt>
                <c:pt idx="4877">
                  <c:v>1122</c:v>
                </c:pt>
                <c:pt idx="4878">
                  <c:v>1122</c:v>
                </c:pt>
                <c:pt idx="4879">
                  <c:v>1122</c:v>
                </c:pt>
                <c:pt idx="4880">
                  <c:v>1122</c:v>
                </c:pt>
                <c:pt idx="4881">
                  <c:v>1122</c:v>
                </c:pt>
                <c:pt idx="4882">
                  <c:v>1122</c:v>
                </c:pt>
                <c:pt idx="4883">
                  <c:v>1122</c:v>
                </c:pt>
                <c:pt idx="4884">
                  <c:v>1122</c:v>
                </c:pt>
                <c:pt idx="4885">
                  <c:v>1122</c:v>
                </c:pt>
                <c:pt idx="4886">
                  <c:v>1122</c:v>
                </c:pt>
                <c:pt idx="4887">
                  <c:v>1122</c:v>
                </c:pt>
                <c:pt idx="4888">
                  <c:v>1122</c:v>
                </c:pt>
                <c:pt idx="4889">
                  <c:v>1122</c:v>
                </c:pt>
                <c:pt idx="4890">
                  <c:v>1122</c:v>
                </c:pt>
                <c:pt idx="4891">
                  <c:v>1122</c:v>
                </c:pt>
                <c:pt idx="4892">
                  <c:v>1122</c:v>
                </c:pt>
                <c:pt idx="4893">
                  <c:v>1122</c:v>
                </c:pt>
                <c:pt idx="4894">
                  <c:v>1122</c:v>
                </c:pt>
                <c:pt idx="4895">
                  <c:v>1122</c:v>
                </c:pt>
                <c:pt idx="4896">
                  <c:v>1123</c:v>
                </c:pt>
                <c:pt idx="4897">
                  <c:v>1124</c:v>
                </c:pt>
                <c:pt idx="4898">
                  <c:v>1125</c:v>
                </c:pt>
                <c:pt idx="4899">
                  <c:v>1125</c:v>
                </c:pt>
                <c:pt idx="4900">
                  <c:v>1125</c:v>
                </c:pt>
                <c:pt idx="4901">
                  <c:v>1126</c:v>
                </c:pt>
                <c:pt idx="4902">
                  <c:v>1126</c:v>
                </c:pt>
                <c:pt idx="4903">
                  <c:v>1126</c:v>
                </c:pt>
                <c:pt idx="4904">
                  <c:v>1126</c:v>
                </c:pt>
                <c:pt idx="4905">
                  <c:v>1126</c:v>
                </c:pt>
                <c:pt idx="4906">
                  <c:v>1126</c:v>
                </c:pt>
                <c:pt idx="4907">
                  <c:v>1127</c:v>
                </c:pt>
                <c:pt idx="4908">
                  <c:v>1127</c:v>
                </c:pt>
                <c:pt idx="4909">
                  <c:v>1127</c:v>
                </c:pt>
                <c:pt idx="4910">
                  <c:v>1128</c:v>
                </c:pt>
                <c:pt idx="4911">
                  <c:v>1128</c:v>
                </c:pt>
                <c:pt idx="4912">
                  <c:v>1128</c:v>
                </c:pt>
                <c:pt idx="4913">
                  <c:v>1129</c:v>
                </c:pt>
                <c:pt idx="4914">
                  <c:v>1129</c:v>
                </c:pt>
                <c:pt idx="4915">
                  <c:v>1129</c:v>
                </c:pt>
                <c:pt idx="4916">
                  <c:v>1129</c:v>
                </c:pt>
                <c:pt idx="4917">
                  <c:v>1129</c:v>
                </c:pt>
                <c:pt idx="4918">
                  <c:v>1129</c:v>
                </c:pt>
                <c:pt idx="4919">
                  <c:v>1129</c:v>
                </c:pt>
                <c:pt idx="4920">
                  <c:v>1130</c:v>
                </c:pt>
                <c:pt idx="4921">
                  <c:v>1130</c:v>
                </c:pt>
                <c:pt idx="4922">
                  <c:v>1131</c:v>
                </c:pt>
                <c:pt idx="4923">
                  <c:v>1131</c:v>
                </c:pt>
                <c:pt idx="4924">
                  <c:v>1131</c:v>
                </c:pt>
                <c:pt idx="4925">
                  <c:v>1131</c:v>
                </c:pt>
                <c:pt idx="4926">
                  <c:v>1131</c:v>
                </c:pt>
                <c:pt idx="4927">
                  <c:v>1131</c:v>
                </c:pt>
                <c:pt idx="4928">
                  <c:v>1131</c:v>
                </c:pt>
                <c:pt idx="4929">
                  <c:v>1131</c:v>
                </c:pt>
                <c:pt idx="4930">
                  <c:v>1131</c:v>
                </c:pt>
                <c:pt idx="4931">
                  <c:v>1131</c:v>
                </c:pt>
                <c:pt idx="4932">
                  <c:v>1131</c:v>
                </c:pt>
                <c:pt idx="4933">
                  <c:v>1131</c:v>
                </c:pt>
                <c:pt idx="4934">
                  <c:v>1131</c:v>
                </c:pt>
                <c:pt idx="4935">
                  <c:v>1132</c:v>
                </c:pt>
                <c:pt idx="4936">
                  <c:v>1132</c:v>
                </c:pt>
                <c:pt idx="4937">
                  <c:v>1132</c:v>
                </c:pt>
                <c:pt idx="4938">
                  <c:v>1132</c:v>
                </c:pt>
                <c:pt idx="4939">
                  <c:v>1132</c:v>
                </c:pt>
                <c:pt idx="4940">
                  <c:v>1132</c:v>
                </c:pt>
                <c:pt idx="4941">
                  <c:v>1132</c:v>
                </c:pt>
                <c:pt idx="4942">
                  <c:v>1133</c:v>
                </c:pt>
                <c:pt idx="4943">
                  <c:v>1133</c:v>
                </c:pt>
                <c:pt idx="4944">
                  <c:v>1133</c:v>
                </c:pt>
                <c:pt idx="4945">
                  <c:v>1133</c:v>
                </c:pt>
                <c:pt idx="4946">
                  <c:v>1133</c:v>
                </c:pt>
                <c:pt idx="4947">
                  <c:v>1134</c:v>
                </c:pt>
                <c:pt idx="4948">
                  <c:v>1134</c:v>
                </c:pt>
                <c:pt idx="4949">
                  <c:v>1134</c:v>
                </c:pt>
                <c:pt idx="4950">
                  <c:v>1134</c:v>
                </c:pt>
                <c:pt idx="4951">
                  <c:v>1134</c:v>
                </c:pt>
                <c:pt idx="4952">
                  <c:v>1134</c:v>
                </c:pt>
                <c:pt idx="4953">
                  <c:v>1134</c:v>
                </c:pt>
                <c:pt idx="4954">
                  <c:v>1135</c:v>
                </c:pt>
                <c:pt idx="4955">
                  <c:v>1135</c:v>
                </c:pt>
                <c:pt idx="4956">
                  <c:v>1135</c:v>
                </c:pt>
                <c:pt idx="4957">
                  <c:v>1135</c:v>
                </c:pt>
                <c:pt idx="4958">
                  <c:v>1135</c:v>
                </c:pt>
                <c:pt idx="4959">
                  <c:v>1135</c:v>
                </c:pt>
                <c:pt idx="4960">
                  <c:v>1135</c:v>
                </c:pt>
                <c:pt idx="4961">
                  <c:v>1135</c:v>
                </c:pt>
                <c:pt idx="4962">
                  <c:v>1135</c:v>
                </c:pt>
                <c:pt idx="4963">
                  <c:v>1135</c:v>
                </c:pt>
                <c:pt idx="4964">
                  <c:v>1135</c:v>
                </c:pt>
                <c:pt idx="4965">
                  <c:v>1135</c:v>
                </c:pt>
                <c:pt idx="4966">
                  <c:v>1135</c:v>
                </c:pt>
                <c:pt idx="4967">
                  <c:v>1135</c:v>
                </c:pt>
                <c:pt idx="4968">
                  <c:v>1135</c:v>
                </c:pt>
                <c:pt idx="4969">
                  <c:v>1136</c:v>
                </c:pt>
                <c:pt idx="4970">
                  <c:v>1137</c:v>
                </c:pt>
                <c:pt idx="4971">
                  <c:v>1137</c:v>
                </c:pt>
                <c:pt idx="4972">
                  <c:v>1137</c:v>
                </c:pt>
                <c:pt idx="4973">
                  <c:v>1137</c:v>
                </c:pt>
                <c:pt idx="4974">
                  <c:v>1137</c:v>
                </c:pt>
                <c:pt idx="4975">
                  <c:v>1137</c:v>
                </c:pt>
                <c:pt idx="4976">
                  <c:v>1137</c:v>
                </c:pt>
                <c:pt idx="4977">
                  <c:v>1138</c:v>
                </c:pt>
                <c:pt idx="4978">
                  <c:v>1138</c:v>
                </c:pt>
                <c:pt idx="4979">
                  <c:v>1138</c:v>
                </c:pt>
                <c:pt idx="4980">
                  <c:v>1139</c:v>
                </c:pt>
                <c:pt idx="4981">
                  <c:v>1139</c:v>
                </c:pt>
                <c:pt idx="4982">
                  <c:v>1139</c:v>
                </c:pt>
                <c:pt idx="4983">
                  <c:v>1140</c:v>
                </c:pt>
                <c:pt idx="4984">
                  <c:v>1140</c:v>
                </c:pt>
                <c:pt idx="4985">
                  <c:v>1140</c:v>
                </c:pt>
                <c:pt idx="4986">
                  <c:v>1141</c:v>
                </c:pt>
                <c:pt idx="4987">
                  <c:v>1141</c:v>
                </c:pt>
                <c:pt idx="4988">
                  <c:v>1141</c:v>
                </c:pt>
                <c:pt idx="4989">
                  <c:v>1141</c:v>
                </c:pt>
                <c:pt idx="4990">
                  <c:v>1141</c:v>
                </c:pt>
                <c:pt idx="4991">
                  <c:v>1142</c:v>
                </c:pt>
                <c:pt idx="4992">
                  <c:v>1142</c:v>
                </c:pt>
                <c:pt idx="4993">
                  <c:v>1142</c:v>
                </c:pt>
                <c:pt idx="4994">
                  <c:v>1142</c:v>
                </c:pt>
                <c:pt idx="4995">
                  <c:v>1142</c:v>
                </c:pt>
                <c:pt idx="4996">
                  <c:v>1142</c:v>
                </c:pt>
                <c:pt idx="4997">
                  <c:v>1142</c:v>
                </c:pt>
                <c:pt idx="4998">
                  <c:v>1142</c:v>
                </c:pt>
                <c:pt idx="4999">
                  <c:v>1142</c:v>
                </c:pt>
                <c:pt idx="5000">
                  <c:v>1142</c:v>
                </c:pt>
                <c:pt idx="5001">
                  <c:v>1142</c:v>
                </c:pt>
                <c:pt idx="5002">
                  <c:v>1142</c:v>
                </c:pt>
                <c:pt idx="5003">
                  <c:v>1142</c:v>
                </c:pt>
                <c:pt idx="5004">
                  <c:v>1142</c:v>
                </c:pt>
                <c:pt idx="5005">
                  <c:v>1143</c:v>
                </c:pt>
                <c:pt idx="5006">
                  <c:v>1143</c:v>
                </c:pt>
                <c:pt idx="5007">
                  <c:v>1143</c:v>
                </c:pt>
                <c:pt idx="5008">
                  <c:v>1143</c:v>
                </c:pt>
                <c:pt idx="5009">
                  <c:v>1143</c:v>
                </c:pt>
                <c:pt idx="5010">
                  <c:v>1143</c:v>
                </c:pt>
                <c:pt idx="5011">
                  <c:v>1143</c:v>
                </c:pt>
                <c:pt idx="5012">
                  <c:v>1143</c:v>
                </c:pt>
                <c:pt idx="5013">
                  <c:v>1143</c:v>
                </c:pt>
                <c:pt idx="5014">
                  <c:v>1143</c:v>
                </c:pt>
                <c:pt idx="5015">
                  <c:v>1143</c:v>
                </c:pt>
                <c:pt idx="5016">
                  <c:v>1143</c:v>
                </c:pt>
                <c:pt idx="5017">
                  <c:v>1143</c:v>
                </c:pt>
                <c:pt idx="5018">
                  <c:v>1143</c:v>
                </c:pt>
                <c:pt idx="5019">
                  <c:v>1143</c:v>
                </c:pt>
                <c:pt idx="5020">
                  <c:v>1143</c:v>
                </c:pt>
                <c:pt idx="5021">
                  <c:v>1143</c:v>
                </c:pt>
                <c:pt idx="5022">
                  <c:v>1143</c:v>
                </c:pt>
                <c:pt idx="5023">
                  <c:v>1143</c:v>
                </c:pt>
                <c:pt idx="5024">
                  <c:v>1143</c:v>
                </c:pt>
                <c:pt idx="5025">
                  <c:v>1143</c:v>
                </c:pt>
                <c:pt idx="5026">
                  <c:v>1144</c:v>
                </c:pt>
                <c:pt idx="5027">
                  <c:v>1144</c:v>
                </c:pt>
                <c:pt idx="5028">
                  <c:v>1144</c:v>
                </c:pt>
                <c:pt idx="5029">
                  <c:v>1144</c:v>
                </c:pt>
                <c:pt idx="5030">
                  <c:v>1144</c:v>
                </c:pt>
                <c:pt idx="5031">
                  <c:v>1145</c:v>
                </c:pt>
                <c:pt idx="5032">
                  <c:v>1146</c:v>
                </c:pt>
                <c:pt idx="5033">
                  <c:v>1147</c:v>
                </c:pt>
                <c:pt idx="5034">
                  <c:v>1148</c:v>
                </c:pt>
                <c:pt idx="5035">
                  <c:v>1149</c:v>
                </c:pt>
                <c:pt idx="5036">
                  <c:v>1150</c:v>
                </c:pt>
                <c:pt idx="5037">
                  <c:v>1151</c:v>
                </c:pt>
                <c:pt idx="5038">
                  <c:v>1152</c:v>
                </c:pt>
                <c:pt idx="5039">
                  <c:v>1152</c:v>
                </c:pt>
                <c:pt idx="5040">
                  <c:v>1152</c:v>
                </c:pt>
                <c:pt idx="5041">
                  <c:v>1153</c:v>
                </c:pt>
                <c:pt idx="5042">
                  <c:v>1154</c:v>
                </c:pt>
                <c:pt idx="5043">
                  <c:v>1155</c:v>
                </c:pt>
                <c:pt idx="5044">
                  <c:v>1156</c:v>
                </c:pt>
                <c:pt idx="5045">
                  <c:v>1157</c:v>
                </c:pt>
                <c:pt idx="5046">
                  <c:v>1157</c:v>
                </c:pt>
                <c:pt idx="5047">
                  <c:v>1157</c:v>
                </c:pt>
                <c:pt idx="5048">
                  <c:v>1157</c:v>
                </c:pt>
                <c:pt idx="5049">
                  <c:v>1158</c:v>
                </c:pt>
                <c:pt idx="5050">
                  <c:v>1159</c:v>
                </c:pt>
                <c:pt idx="5051">
                  <c:v>1160</c:v>
                </c:pt>
                <c:pt idx="5052">
                  <c:v>1160</c:v>
                </c:pt>
                <c:pt idx="5053">
                  <c:v>1161</c:v>
                </c:pt>
                <c:pt idx="5054">
                  <c:v>1162</c:v>
                </c:pt>
                <c:pt idx="5055">
                  <c:v>1163</c:v>
                </c:pt>
                <c:pt idx="5056">
                  <c:v>1164</c:v>
                </c:pt>
                <c:pt idx="5057">
                  <c:v>1165</c:v>
                </c:pt>
                <c:pt idx="5058">
                  <c:v>1166</c:v>
                </c:pt>
                <c:pt idx="5059">
                  <c:v>1167</c:v>
                </c:pt>
                <c:pt idx="5060">
                  <c:v>1168</c:v>
                </c:pt>
                <c:pt idx="5061">
                  <c:v>1169</c:v>
                </c:pt>
                <c:pt idx="5062">
                  <c:v>1170</c:v>
                </c:pt>
                <c:pt idx="5063">
                  <c:v>1171</c:v>
                </c:pt>
                <c:pt idx="5064">
                  <c:v>1172</c:v>
                </c:pt>
                <c:pt idx="5065">
                  <c:v>1173</c:v>
                </c:pt>
                <c:pt idx="5066">
                  <c:v>1174</c:v>
                </c:pt>
                <c:pt idx="5067">
                  <c:v>1175</c:v>
                </c:pt>
                <c:pt idx="5068">
                  <c:v>1176</c:v>
                </c:pt>
                <c:pt idx="5069">
                  <c:v>1176</c:v>
                </c:pt>
                <c:pt idx="5070">
                  <c:v>1176</c:v>
                </c:pt>
                <c:pt idx="5071">
                  <c:v>1177</c:v>
                </c:pt>
                <c:pt idx="5072">
                  <c:v>1177</c:v>
                </c:pt>
                <c:pt idx="5073">
                  <c:v>1177</c:v>
                </c:pt>
                <c:pt idx="5074">
                  <c:v>1177</c:v>
                </c:pt>
                <c:pt idx="5075">
                  <c:v>1177</c:v>
                </c:pt>
                <c:pt idx="5076">
                  <c:v>1178</c:v>
                </c:pt>
                <c:pt idx="5077">
                  <c:v>1178</c:v>
                </c:pt>
                <c:pt idx="5078">
                  <c:v>1178</c:v>
                </c:pt>
                <c:pt idx="5079">
                  <c:v>1179</c:v>
                </c:pt>
                <c:pt idx="5080">
                  <c:v>1180</c:v>
                </c:pt>
                <c:pt idx="5081">
                  <c:v>1181</c:v>
                </c:pt>
                <c:pt idx="5082">
                  <c:v>1181</c:v>
                </c:pt>
                <c:pt idx="5083">
                  <c:v>1181</c:v>
                </c:pt>
                <c:pt idx="5084">
                  <c:v>1181</c:v>
                </c:pt>
                <c:pt idx="5085">
                  <c:v>1181</c:v>
                </c:pt>
                <c:pt idx="5086">
                  <c:v>1181</c:v>
                </c:pt>
                <c:pt idx="5087">
                  <c:v>1181</c:v>
                </c:pt>
                <c:pt idx="5088">
                  <c:v>1182</c:v>
                </c:pt>
                <c:pt idx="5089">
                  <c:v>1182</c:v>
                </c:pt>
                <c:pt idx="5090">
                  <c:v>1182</c:v>
                </c:pt>
                <c:pt idx="5091">
                  <c:v>1182</c:v>
                </c:pt>
                <c:pt idx="5092">
                  <c:v>1182</c:v>
                </c:pt>
                <c:pt idx="5093">
                  <c:v>1182</c:v>
                </c:pt>
                <c:pt idx="5094">
                  <c:v>1182</c:v>
                </c:pt>
                <c:pt idx="5095">
                  <c:v>1182</c:v>
                </c:pt>
                <c:pt idx="5096">
                  <c:v>1182</c:v>
                </c:pt>
                <c:pt idx="5097">
                  <c:v>1182</c:v>
                </c:pt>
                <c:pt idx="5098">
                  <c:v>1182</c:v>
                </c:pt>
                <c:pt idx="5099">
                  <c:v>1182</c:v>
                </c:pt>
                <c:pt idx="5100">
                  <c:v>1182</c:v>
                </c:pt>
                <c:pt idx="5101">
                  <c:v>1182</c:v>
                </c:pt>
                <c:pt idx="5102">
                  <c:v>1183</c:v>
                </c:pt>
                <c:pt idx="5103">
                  <c:v>1183</c:v>
                </c:pt>
                <c:pt idx="5104">
                  <c:v>1183</c:v>
                </c:pt>
                <c:pt idx="5105">
                  <c:v>1183</c:v>
                </c:pt>
                <c:pt idx="5106">
                  <c:v>1183</c:v>
                </c:pt>
                <c:pt idx="5107">
                  <c:v>1183</c:v>
                </c:pt>
                <c:pt idx="5108">
                  <c:v>1183</c:v>
                </c:pt>
                <c:pt idx="5109">
                  <c:v>1183</c:v>
                </c:pt>
                <c:pt idx="5110">
                  <c:v>1183</c:v>
                </c:pt>
                <c:pt idx="5111">
                  <c:v>1183</c:v>
                </c:pt>
                <c:pt idx="5112">
                  <c:v>1183</c:v>
                </c:pt>
                <c:pt idx="5113">
                  <c:v>1183</c:v>
                </c:pt>
                <c:pt idx="5114">
                  <c:v>1183</c:v>
                </c:pt>
                <c:pt idx="5115">
                  <c:v>1183</c:v>
                </c:pt>
                <c:pt idx="5116">
                  <c:v>1183</c:v>
                </c:pt>
                <c:pt idx="5117">
                  <c:v>1183</c:v>
                </c:pt>
                <c:pt idx="5118">
                  <c:v>1184</c:v>
                </c:pt>
                <c:pt idx="5119">
                  <c:v>1185</c:v>
                </c:pt>
                <c:pt idx="5120">
                  <c:v>1186</c:v>
                </c:pt>
                <c:pt idx="5121">
                  <c:v>1186</c:v>
                </c:pt>
                <c:pt idx="5122">
                  <c:v>1186</c:v>
                </c:pt>
                <c:pt idx="5123">
                  <c:v>1186</c:v>
                </c:pt>
                <c:pt idx="5124">
                  <c:v>1186</c:v>
                </c:pt>
                <c:pt idx="5125">
                  <c:v>1186</c:v>
                </c:pt>
                <c:pt idx="5126">
                  <c:v>1186</c:v>
                </c:pt>
                <c:pt idx="5127">
                  <c:v>1186</c:v>
                </c:pt>
                <c:pt idx="5128">
                  <c:v>1187</c:v>
                </c:pt>
                <c:pt idx="5129">
                  <c:v>1188</c:v>
                </c:pt>
                <c:pt idx="5130">
                  <c:v>1188</c:v>
                </c:pt>
                <c:pt idx="5131">
                  <c:v>1189</c:v>
                </c:pt>
                <c:pt idx="5132">
                  <c:v>1190</c:v>
                </c:pt>
                <c:pt idx="5133">
                  <c:v>1191</c:v>
                </c:pt>
                <c:pt idx="5134">
                  <c:v>1192</c:v>
                </c:pt>
                <c:pt idx="5135">
                  <c:v>1192</c:v>
                </c:pt>
                <c:pt idx="5136">
                  <c:v>1192</c:v>
                </c:pt>
                <c:pt idx="5137">
                  <c:v>1192</c:v>
                </c:pt>
                <c:pt idx="5138">
                  <c:v>1192</c:v>
                </c:pt>
                <c:pt idx="5139">
                  <c:v>1192</c:v>
                </c:pt>
                <c:pt idx="5140">
                  <c:v>1192</c:v>
                </c:pt>
                <c:pt idx="5141">
                  <c:v>1192</c:v>
                </c:pt>
                <c:pt idx="5142">
                  <c:v>1193</c:v>
                </c:pt>
                <c:pt idx="5143">
                  <c:v>1193</c:v>
                </c:pt>
                <c:pt idx="5144">
                  <c:v>1194</c:v>
                </c:pt>
                <c:pt idx="5145">
                  <c:v>1194</c:v>
                </c:pt>
                <c:pt idx="5146">
                  <c:v>1194</c:v>
                </c:pt>
                <c:pt idx="5147">
                  <c:v>1194</c:v>
                </c:pt>
                <c:pt idx="5148">
                  <c:v>1194</c:v>
                </c:pt>
                <c:pt idx="5149">
                  <c:v>1194</c:v>
                </c:pt>
                <c:pt idx="5150">
                  <c:v>1194</c:v>
                </c:pt>
                <c:pt idx="5151">
                  <c:v>1194</c:v>
                </c:pt>
                <c:pt idx="5152">
                  <c:v>1194</c:v>
                </c:pt>
                <c:pt idx="5153">
                  <c:v>1194</c:v>
                </c:pt>
                <c:pt idx="5154">
                  <c:v>1194</c:v>
                </c:pt>
                <c:pt idx="5155">
                  <c:v>1194</c:v>
                </c:pt>
                <c:pt idx="5156">
                  <c:v>1194</c:v>
                </c:pt>
                <c:pt idx="5157">
                  <c:v>1195</c:v>
                </c:pt>
                <c:pt idx="5158">
                  <c:v>1195</c:v>
                </c:pt>
                <c:pt idx="5159">
                  <c:v>1195</c:v>
                </c:pt>
                <c:pt idx="5160">
                  <c:v>1195</c:v>
                </c:pt>
                <c:pt idx="5161">
                  <c:v>1195</c:v>
                </c:pt>
                <c:pt idx="5162">
                  <c:v>1195</c:v>
                </c:pt>
                <c:pt idx="5163">
                  <c:v>1195</c:v>
                </c:pt>
                <c:pt idx="5164">
                  <c:v>1196</c:v>
                </c:pt>
                <c:pt idx="5165">
                  <c:v>1196</c:v>
                </c:pt>
                <c:pt idx="5166">
                  <c:v>1196</c:v>
                </c:pt>
                <c:pt idx="5167">
                  <c:v>1196</c:v>
                </c:pt>
                <c:pt idx="5168">
                  <c:v>1196</c:v>
                </c:pt>
                <c:pt idx="5169">
                  <c:v>1197</c:v>
                </c:pt>
                <c:pt idx="5170">
                  <c:v>1197</c:v>
                </c:pt>
                <c:pt idx="5171">
                  <c:v>1197</c:v>
                </c:pt>
                <c:pt idx="5172">
                  <c:v>1197</c:v>
                </c:pt>
                <c:pt idx="5173">
                  <c:v>1197</c:v>
                </c:pt>
                <c:pt idx="5174">
                  <c:v>1198</c:v>
                </c:pt>
                <c:pt idx="5175">
                  <c:v>1199</c:v>
                </c:pt>
                <c:pt idx="5176">
                  <c:v>1200</c:v>
                </c:pt>
                <c:pt idx="5177">
                  <c:v>1201</c:v>
                </c:pt>
                <c:pt idx="5178">
                  <c:v>1201</c:v>
                </c:pt>
                <c:pt idx="5179">
                  <c:v>1201</c:v>
                </c:pt>
                <c:pt idx="5180">
                  <c:v>1201</c:v>
                </c:pt>
                <c:pt idx="5181">
                  <c:v>1201</c:v>
                </c:pt>
                <c:pt idx="5182">
                  <c:v>1202</c:v>
                </c:pt>
                <c:pt idx="5183">
                  <c:v>1203</c:v>
                </c:pt>
                <c:pt idx="5184">
                  <c:v>1203</c:v>
                </c:pt>
                <c:pt idx="5185">
                  <c:v>1204</c:v>
                </c:pt>
                <c:pt idx="5186">
                  <c:v>1204</c:v>
                </c:pt>
                <c:pt idx="5187">
                  <c:v>1204</c:v>
                </c:pt>
                <c:pt idx="5188">
                  <c:v>1204</c:v>
                </c:pt>
                <c:pt idx="5189">
                  <c:v>1205</c:v>
                </c:pt>
                <c:pt idx="5190">
                  <c:v>1206</c:v>
                </c:pt>
                <c:pt idx="5191">
                  <c:v>1207</c:v>
                </c:pt>
                <c:pt idx="5192">
                  <c:v>1207</c:v>
                </c:pt>
                <c:pt idx="5193">
                  <c:v>1208</c:v>
                </c:pt>
                <c:pt idx="5194">
                  <c:v>1209</c:v>
                </c:pt>
                <c:pt idx="5195">
                  <c:v>1209</c:v>
                </c:pt>
                <c:pt idx="5196">
                  <c:v>1209</c:v>
                </c:pt>
                <c:pt idx="5197">
                  <c:v>1209</c:v>
                </c:pt>
                <c:pt idx="5198">
                  <c:v>1209</c:v>
                </c:pt>
                <c:pt idx="5199">
                  <c:v>1209</c:v>
                </c:pt>
                <c:pt idx="5200">
                  <c:v>1210</c:v>
                </c:pt>
                <c:pt idx="5201">
                  <c:v>1210</c:v>
                </c:pt>
                <c:pt idx="5202">
                  <c:v>1210</c:v>
                </c:pt>
                <c:pt idx="5203">
                  <c:v>1210</c:v>
                </c:pt>
                <c:pt idx="5204">
                  <c:v>1211</c:v>
                </c:pt>
                <c:pt idx="5205">
                  <c:v>1211</c:v>
                </c:pt>
                <c:pt idx="5206">
                  <c:v>1211</c:v>
                </c:pt>
                <c:pt idx="5207">
                  <c:v>1211</c:v>
                </c:pt>
                <c:pt idx="5208">
                  <c:v>1212</c:v>
                </c:pt>
                <c:pt idx="5209">
                  <c:v>1212</c:v>
                </c:pt>
                <c:pt idx="5210">
                  <c:v>1213</c:v>
                </c:pt>
                <c:pt idx="5211">
                  <c:v>1213</c:v>
                </c:pt>
                <c:pt idx="5212">
                  <c:v>1214</c:v>
                </c:pt>
                <c:pt idx="5213">
                  <c:v>1215</c:v>
                </c:pt>
                <c:pt idx="5214">
                  <c:v>1215</c:v>
                </c:pt>
                <c:pt idx="5215">
                  <c:v>1215</c:v>
                </c:pt>
                <c:pt idx="5216">
                  <c:v>1215</c:v>
                </c:pt>
                <c:pt idx="5217">
                  <c:v>1215</c:v>
                </c:pt>
                <c:pt idx="5218">
                  <c:v>1215</c:v>
                </c:pt>
                <c:pt idx="5219">
                  <c:v>1215</c:v>
                </c:pt>
                <c:pt idx="5220">
                  <c:v>1215</c:v>
                </c:pt>
                <c:pt idx="5221">
                  <c:v>1215</c:v>
                </c:pt>
                <c:pt idx="5222">
                  <c:v>1215</c:v>
                </c:pt>
                <c:pt idx="5223">
                  <c:v>1215</c:v>
                </c:pt>
                <c:pt idx="5224">
                  <c:v>1215</c:v>
                </c:pt>
                <c:pt idx="5225">
                  <c:v>1215</c:v>
                </c:pt>
                <c:pt idx="5226">
                  <c:v>1215</c:v>
                </c:pt>
                <c:pt idx="5227">
                  <c:v>1215</c:v>
                </c:pt>
                <c:pt idx="5228">
                  <c:v>1215</c:v>
                </c:pt>
                <c:pt idx="5229">
                  <c:v>1215</c:v>
                </c:pt>
                <c:pt idx="5230">
                  <c:v>1215</c:v>
                </c:pt>
                <c:pt idx="5231">
                  <c:v>1215</c:v>
                </c:pt>
                <c:pt idx="5232">
                  <c:v>1215</c:v>
                </c:pt>
                <c:pt idx="5233">
                  <c:v>1215</c:v>
                </c:pt>
                <c:pt idx="5234">
                  <c:v>1215</c:v>
                </c:pt>
                <c:pt idx="5235">
                  <c:v>1215</c:v>
                </c:pt>
                <c:pt idx="5236">
                  <c:v>1215</c:v>
                </c:pt>
                <c:pt idx="5237">
                  <c:v>1215</c:v>
                </c:pt>
                <c:pt idx="5238">
                  <c:v>1215</c:v>
                </c:pt>
                <c:pt idx="5239">
                  <c:v>1215</c:v>
                </c:pt>
                <c:pt idx="5240">
                  <c:v>1215</c:v>
                </c:pt>
                <c:pt idx="5241">
                  <c:v>1215</c:v>
                </c:pt>
                <c:pt idx="5242">
                  <c:v>1215</c:v>
                </c:pt>
                <c:pt idx="5243">
                  <c:v>1215</c:v>
                </c:pt>
                <c:pt idx="5244">
                  <c:v>1215</c:v>
                </c:pt>
                <c:pt idx="5245">
                  <c:v>1215</c:v>
                </c:pt>
                <c:pt idx="5246">
                  <c:v>1215</c:v>
                </c:pt>
                <c:pt idx="5247">
                  <c:v>1215</c:v>
                </c:pt>
                <c:pt idx="5248">
                  <c:v>1215</c:v>
                </c:pt>
                <c:pt idx="5249">
                  <c:v>1215</c:v>
                </c:pt>
                <c:pt idx="5250">
                  <c:v>1215</c:v>
                </c:pt>
                <c:pt idx="5251">
                  <c:v>1215</c:v>
                </c:pt>
                <c:pt idx="5252">
                  <c:v>1215</c:v>
                </c:pt>
                <c:pt idx="5253">
                  <c:v>1215</c:v>
                </c:pt>
                <c:pt idx="5254">
                  <c:v>1215</c:v>
                </c:pt>
                <c:pt idx="5255">
                  <c:v>1215</c:v>
                </c:pt>
                <c:pt idx="5256">
                  <c:v>1215</c:v>
                </c:pt>
                <c:pt idx="5257">
                  <c:v>1215</c:v>
                </c:pt>
                <c:pt idx="5258">
                  <c:v>1215</c:v>
                </c:pt>
                <c:pt idx="5259">
                  <c:v>1215</c:v>
                </c:pt>
                <c:pt idx="5260">
                  <c:v>1215</c:v>
                </c:pt>
                <c:pt idx="5261">
                  <c:v>1216</c:v>
                </c:pt>
                <c:pt idx="5262">
                  <c:v>1216</c:v>
                </c:pt>
                <c:pt idx="5263">
                  <c:v>1216</c:v>
                </c:pt>
                <c:pt idx="5264">
                  <c:v>1216</c:v>
                </c:pt>
                <c:pt idx="5265">
                  <c:v>1216</c:v>
                </c:pt>
                <c:pt idx="5266">
                  <c:v>1216</c:v>
                </c:pt>
                <c:pt idx="5267">
                  <c:v>1216</c:v>
                </c:pt>
                <c:pt idx="5268">
                  <c:v>1217</c:v>
                </c:pt>
                <c:pt idx="5269">
                  <c:v>1217</c:v>
                </c:pt>
                <c:pt idx="5270">
                  <c:v>1217</c:v>
                </c:pt>
                <c:pt idx="5271">
                  <c:v>1217</c:v>
                </c:pt>
                <c:pt idx="5272">
                  <c:v>1217</c:v>
                </c:pt>
                <c:pt idx="5273">
                  <c:v>1217</c:v>
                </c:pt>
                <c:pt idx="5274">
                  <c:v>1217</c:v>
                </c:pt>
                <c:pt idx="5275">
                  <c:v>1217</c:v>
                </c:pt>
                <c:pt idx="5276">
                  <c:v>1217</c:v>
                </c:pt>
                <c:pt idx="5277">
                  <c:v>1217</c:v>
                </c:pt>
                <c:pt idx="5278">
                  <c:v>1217</c:v>
                </c:pt>
                <c:pt idx="5279">
                  <c:v>1217</c:v>
                </c:pt>
                <c:pt idx="5280">
                  <c:v>1217</c:v>
                </c:pt>
                <c:pt idx="5281">
                  <c:v>1217</c:v>
                </c:pt>
                <c:pt idx="5282">
                  <c:v>1217</c:v>
                </c:pt>
                <c:pt idx="5283">
                  <c:v>1217</c:v>
                </c:pt>
                <c:pt idx="5284">
                  <c:v>1217</c:v>
                </c:pt>
                <c:pt idx="5285">
                  <c:v>1217</c:v>
                </c:pt>
                <c:pt idx="5286">
                  <c:v>1217</c:v>
                </c:pt>
                <c:pt idx="5287">
                  <c:v>1217</c:v>
                </c:pt>
                <c:pt idx="5288">
                  <c:v>1217</c:v>
                </c:pt>
                <c:pt idx="5289">
                  <c:v>1217</c:v>
                </c:pt>
                <c:pt idx="5290">
                  <c:v>1217</c:v>
                </c:pt>
                <c:pt idx="5291">
                  <c:v>1218</c:v>
                </c:pt>
                <c:pt idx="5292">
                  <c:v>1219</c:v>
                </c:pt>
                <c:pt idx="5293">
                  <c:v>1219</c:v>
                </c:pt>
                <c:pt idx="5294">
                  <c:v>1220</c:v>
                </c:pt>
                <c:pt idx="5295">
                  <c:v>1220</c:v>
                </c:pt>
                <c:pt idx="5296">
                  <c:v>1220</c:v>
                </c:pt>
                <c:pt idx="5297">
                  <c:v>1221</c:v>
                </c:pt>
                <c:pt idx="5298">
                  <c:v>1221</c:v>
                </c:pt>
                <c:pt idx="5299">
                  <c:v>1222</c:v>
                </c:pt>
                <c:pt idx="5300">
                  <c:v>1222</c:v>
                </c:pt>
                <c:pt idx="5301">
                  <c:v>1222</c:v>
                </c:pt>
                <c:pt idx="5302">
                  <c:v>1222</c:v>
                </c:pt>
                <c:pt idx="5303">
                  <c:v>1222</c:v>
                </c:pt>
                <c:pt idx="5304">
                  <c:v>1223</c:v>
                </c:pt>
                <c:pt idx="5305">
                  <c:v>1223</c:v>
                </c:pt>
                <c:pt idx="5306">
                  <c:v>1224</c:v>
                </c:pt>
                <c:pt idx="5307">
                  <c:v>1225</c:v>
                </c:pt>
                <c:pt idx="5308">
                  <c:v>1226</c:v>
                </c:pt>
                <c:pt idx="5309">
                  <c:v>1226</c:v>
                </c:pt>
                <c:pt idx="5310">
                  <c:v>1226</c:v>
                </c:pt>
                <c:pt idx="5311">
                  <c:v>1227</c:v>
                </c:pt>
                <c:pt idx="5312">
                  <c:v>1227</c:v>
                </c:pt>
                <c:pt idx="5313">
                  <c:v>1227</c:v>
                </c:pt>
                <c:pt idx="5314">
                  <c:v>1227</c:v>
                </c:pt>
                <c:pt idx="5315">
                  <c:v>1227</c:v>
                </c:pt>
                <c:pt idx="5316">
                  <c:v>1227</c:v>
                </c:pt>
                <c:pt idx="5317">
                  <c:v>1227</c:v>
                </c:pt>
                <c:pt idx="5318">
                  <c:v>1227</c:v>
                </c:pt>
                <c:pt idx="5319">
                  <c:v>1228</c:v>
                </c:pt>
                <c:pt idx="5320">
                  <c:v>1229</c:v>
                </c:pt>
                <c:pt idx="5321">
                  <c:v>1230</c:v>
                </c:pt>
                <c:pt idx="5322">
                  <c:v>1230</c:v>
                </c:pt>
                <c:pt idx="5323">
                  <c:v>1230</c:v>
                </c:pt>
                <c:pt idx="5324">
                  <c:v>1230</c:v>
                </c:pt>
                <c:pt idx="5325">
                  <c:v>1231</c:v>
                </c:pt>
                <c:pt idx="5326">
                  <c:v>1231</c:v>
                </c:pt>
                <c:pt idx="5327">
                  <c:v>1231</c:v>
                </c:pt>
                <c:pt idx="5328">
                  <c:v>1231</c:v>
                </c:pt>
                <c:pt idx="5329">
                  <c:v>1232</c:v>
                </c:pt>
                <c:pt idx="5330">
                  <c:v>1233</c:v>
                </c:pt>
                <c:pt idx="5331">
                  <c:v>1233</c:v>
                </c:pt>
                <c:pt idx="5332">
                  <c:v>1233</c:v>
                </c:pt>
                <c:pt idx="5333">
                  <c:v>1233</c:v>
                </c:pt>
                <c:pt idx="5334">
                  <c:v>1233</c:v>
                </c:pt>
                <c:pt idx="5335">
                  <c:v>1233</c:v>
                </c:pt>
                <c:pt idx="5336">
                  <c:v>1233</c:v>
                </c:pt>
                <c:pt idx="5337">
                  <c:v>1233</c:v>
                </c:pt>
                <c:pt idx="5338">
                  <c:v>1233</c:v>
                </c:pt>
                <c:pt idx="5339">
                  <c:v>1233</c:v>
                </c:pt>
                <c:pt idx="5340">
                  <c:v>1233</c:v>
                </c:pt>
                <c:pt idx="5341">
                  <c:v>1233</c:v>
                </c:pt>
                <c:pt idx="5342">
                  <c:v>1233</c:v>
                </c:pt>
                <c:pt idx="5343">
                  <c:v>1233</c:v>
                </c:pt>
                <c:pt idx="5344">
                  <c:v>1233</c:v>
                </c:pt>
                <c:pt idx="5345">
                  <c:v>1233</c:v>
                </c:pt>
                <c:pt idx="5346">
                  <c:v>1233</c:v>
                </c:pt>
                <c:pt idx="5347">
                  <c:v>1233</c:v>
                </c:pt>
                <c:pt idx="5348">
                  <c:v>1233</c:v>
                </c:pt>
                <c:pt idx="5349">
                  <c:v>1233</c:v>
                </c:pt>
                <c:pt idx="5350">
                  <c:v>1233</c:v>
                </c:pt>
                <c:pt idx="5351">
                  <c:v>1233</c:v>
                </c:pt>
                <c:pt idx="5352">
                  <c:v>1233</c:v>
                </c:pt>
                <c:pt idx="5353">
                  <c:v>1233</c:v>
                </c:pt>
                <c:pt idx="5354">
                  <c:v>1234</c:v>
                </c:pt>
                <c:pt idx="5355">
                  <c:v>1234</c:v>
                </c:pt>
                <c:pt idx="5356">
                  <c:v>1234</c:v>
                </c:pt>
                <c:pt idx="5357">
                  <c:v>1234</c:v>
                </c:pt>
                <c:pt idx="5358">
                  <c:v>1234</c:v>
                </c:pt>
                <c:pt idx="5359">
                  <c:v>1234</c:v>
                </c:pt>
                <c:pt idx="5360">
                  <c:v>1234</c:v>
                </c:pt>
                <c:pt idx="5361">
                  <c:v>1234</c:v>
                </c:pt>
                <c:pt idx="5362">
                  <c:v>1234</c:v>
                </c:pt>
                <c:pt idx="5363">
                  <c:v>1235</c:v>
                </c:pt>
                <c:pt idx="5364">
                  <c:v>1236</c:v>
                </c:pt>
                <c:pt idx="5365">
                  <c:v>1236</c:v>
                </c:pt>
                <c:pt idx="5366">
                  <c:v>1237</c:v>
                </c:pt>
                <c:pt idx="5367">
                  <c:v>1238</c:v>
                </c:pt>
                <c:pt idx="5368">
                  <c:v>1238</c:v>
                </c:pt>
                <c:pt idx="5369">
                  <c:v>1238</c:v>
                </c:pt>
                <c:pt idx="5370">
                  <c:v>1238</c:v>
                </c:pt>
                <c:pt idx="5371">
                  <c:v>1238</c:v>
                </c:pt>
                <c:pt idx="5372">
                  <c:v>1238</c:v>
                </c:pt>
                <c:pt idx="5373">
                  <c:v>1238</c:v>
                </c:pt>
                <c:pt idx="5374">
                  <c:v>1238</c:v>
                </c:pt>
                <c:pt idx="5375">
                  <c:v>1238</c:v>
                </c:pt>
                <c:pt idx="5376">
                  <c:v>1239</c:v>
                </c:pt>
                <c:pt idx="5377">
                  <c:v>1239</c:v>
                </c:pt>
                <c:pt idx="5378">
                  <c:v>1239</c:v>
                </c:pt>
                <c:pt idx="5379">
                  <c:v>1239</c:v>
                </c:pt>
                <c:pt idx="5380">
                  <c:v>1239</c:v>
                </c:pt>
                <c:pt idx="5381">
                  <c:v>1240</c:v>
                </c:pt>
                <c:pt idx="5382">
                  <c:v>1240</c:v>
                </c:pt>
                <c:pt idx="5383">
                  <c:v>1240</c:v>
                </c:pt>
                <c:pt idx="5384">
                  <c:v>1240</c:v>
                </c:pt>
                <c:pt idx="5385">
                  <c:v>1241</c:v>
                </c:pt>
                <c:pt idx="5386">
                  <c:v>1241</c:v>
                </c:pt>
                <c:pt idx="5387">
                  <c:v>1241</c:v>
                </c:pt>
                <c:pt idx="5388">
                  <c:v>1241</c:v>
                </c:pt>
                <c:pt idx="5389">
                  <c:v>1242</c:v>
                </c:pt>
                <c:pt idx="5390">
                  <c:v>1243</c:v>
                </c:pt>
                <c:pt idx="5391">
                  <c:v>1243</c:v>
                </c:pt>
                <c:pt idx="5392">
                  <c:v>1243</c:v>
                </c:pt>
                <c:pt idx="5393">
                  <c:v>1244</c:v>
                </c:pt>
                <c:pt idx="5394">
                  <c:v>1245</c:v>
                </c:pt>
                <c:pt idx="5395">
                  <c:v>1246</c:v>
                </c:pt>
                <c:pt idx="5396">
                  <c:v>1246</c:v>
                </c:pt>
                <c:pt idx="5397">
                  <c:v>1246</c:v>
                </c:pt>
                <c:pt idx="5398">
                  <c:v>1246</c:v>
                </c:pt>
                <c:pt idx="5399">
                  <c:v>1247</c:v>
                </c:pt>
                <c:pt idx="5400">
                  <c:v>1247</c:v>
                </c:pt>
                <c:pt idx="5401">
                  <c:v>1247</c:v>
                </c:pt>
                <c:pt idx="5402">
                  <c:v>1247</c:v>
                </c:pt>
                <c:pt idx="5403">
                  <c:v>1247</c:v>
                </c:pt>
                <c:pt idx="5404">
                  <c:v>1247</c:v>
                </c:pt>
                <c:pt idx="5405">
                  <c:v>1248</c:v>
                </c:pt>
                <c:pt idx="5406">
                  <c:v>1249</c:v>
                </c:pt>
                <c:pt idx="5407">
                  <c:v>1250</c:v>
                </c:pt>
                <c:pt idx="5408">
                  <c:v>1250</c:v>
                </c:pt>
                <c:pt idx="5409">
                  <c:v>1250</c:v>
                </c:pt>
                <c:pt idx="5410">
                  <c:v>1250</c:v>
                </c:pt>
                <c:pt idx="5411">
                  <c:v>1250</c:v>
                </c:pt>
                <c:pt idx="5412">
                  <c:v>1251</c:v>
                </c:pt>
                <c:pt idx="5413">
                  <c:v>1252</c:v>
                </c:pt>
                <c:pt idx="5414">
                  <c:v>1252</c:v>
                </c:pt>
                <c:pt idx="5415">
                  <c:v>1252</c:v>
                </c:pt>
                <c:pt idx="5416">
                  <c:v>1253</c:v>
                </c:pt>
                <c:pt idx="5417">
                  <c:v>1254</c:v>
                </c:pt>
                <c:pt idx="5418">
                  <c:v>1255</c:v>
                </c:pt>
                <c:pt idx="5419">
                  <c:v>1255</c:v>
                </c:pt>
                <c:pt idx="5420">
                  <c:v>1256</c:v>
                </c:pt>
                <c:pt idx="5421">
                  <c:v>1257</c:v>
                </c:pt>
                <c:pt idx="5422">
                  <c:v>1258</c:v>
                </c:pt>
                <c:pt idx="5423">
                  <c:v>1259</c:v>
                </c:pt>
                <c:pt idx="5424">
                  <c:v>1260</c:v>
                </c:pt>
                <c:pt idx="5425">
                  <c:v>1260</c:v>
                </c:pt>
                <c:pt idx="5426">
                  <c:v>1261</c:v>
                </c:pt>
                <c:pt idx="5427">
                  <c:v>1262</c:v>
                </c:pt>
                <c:pt idx="5428">
                  <c:v>1263</c:v>
                </c:pt>
                <c:pt idx="5429">
                  <c:v>1264</c:v>
                </c:pt>
                <c:pt idx="5430">
                  <c:v>1264</c:v>
                </c:pt>
                <c:pt idx="5431">
                  <c:v>1264</c:v>
                </c:pt>
                <c:pt idx="5432">
                  <c:v>1264</c:v>
                </c:pt>
                <c:pt idx="5433">
                  <c:v>1264</c:v>
                </c:pt>
                <c:pt idx="5434">
                  <c:v>1264</c:v>
                </c:pt>
                <c:pt idx="5435">
                  <c:v>1264</c:v>
                </c:pt>
                <c:pt idx="5436">
                  <c:v>1264</c:v>
                </c:pt>
                <c:pt idx="5437">
                  <c:v>1264</c:v>
                </c:pt>
                <c:pt idx="5438">
                  <c:v>1264</c:v>
                </c:pt>
                <c:pt idx="5439">
                  <c:v>1264</c:v>
                </c:pt>
                <c:pt idx="5440">
                  <c:v>1264</c:v>
                </c:pt>
                <c:pt idx="5441">
                  <c:v>1264</c:v>
                </c:pt>
                <c:pt idx="5442">
                  <c:v>1264</c:v>
                </c:pt>
                <c:pt idx="5443">
                  <c:v>1264</c:v>
                </c:pt>
                <c:pt idx="5444">
                  <c:v>1264</c:v>
                </c:pt>
                <c:pt idx="5445">
                  <c:v>1264</c:v>
                </c:pt>
                <c:pt idx="5446">
                  <c:v>1264</c:v>
                </c:pt>
                <c:pt idx="5447">
                  <c:v>1264</c:v>
                </c:pt>
                <c:pt idx="5448">
                  <c:v>1264</c:v>
                </c:pt>
                <c:pt idx="5449">
                  <c:v>1264</c:v>
                </c:pt>
                <c:pt idx="5450">
                  <c:v>1264</c:v>
                </c:pt>
                <c:pt idx="5451">
                  <c:v>1264</c:v>
                </c:pt>
                <c:pt idx="5452">
                  <c:v>1264</c:v>
                </c:pt>
                <c:pt idx="5453">
                  <c:v>1264</c:v>
                </c:pt>
                <c:pt idx="5454">
                  <c:v>1264</c:v>
                </c:pt>
                <c:pt idx="5455">
                  <c:v>1264</c:v>
                </c:pt>
                <c:pt idx="5456">
                  <c:v>1264</c:v>
                </c:pt>
                <c:pt idx="5457">
                  <c:v>1264</c:v>
                </c:pt>
                <c:pt idx="5458">
                  <c:v>1264</c:v>
                </c:pt>
                <c:pt idx="5459">
                  <c:v>1264</c:v>
                </c:pt>
                <c:pt idx="5460">
                  <c:v>1264</c:v>
                </c:pt>
                <c:pt idx="5461">
                  <c:v>1265</c:v>
                </c:pt>
                <c:pt idx="5462">
                  <c:v>1266</c:v>
                </c:pt>
                <c:pt idx="5463">
                  <c:v>1267</c:v>
                </c:pt>
                <c:pt idx="5464">
                  <c:v>1267</c:v>
                </c:pt>
                <c:pt idx="5465">
                  <c:v>1267</c:v>
                </c:pt>
                <c:pt idx="5466">
                  <c:v>1267</c:v>
                </c:pt>
                <c:pt idx="5467">
                  <c:v>1267</c:v>
                </c:pt>
                <c:pt idx="5468">
                  <c:v>1267</c:v>
                </c:pt>
                <c:pt idx="5469">
                  <c:v>1267</c:v>
                </c:pt>
                <c:pt idx="5470">
                  <c:v>1267</c:v>
                </c:pt>
                <c:pt idx="5471">
                  <c:v>1267</c:v>
                </c:pt>
                <c:pt idx="5472">
                  <c:v>1267</c:v>
                </c:pt>
                <c:pt idx="5473">
                  <c:v>1267</c:v>
                </c:pt>
                <c:pt idx="5474">
                  <c:v>1267</c:v>
                </c:pt>
                <c:pt idx="5475">
                  <c:v>1268</c:v>
                </c:pt>
                <c:pt idx="5476">
                  <c:v>1268</c:v>
                </c:pt>
                <c:pt idx="5477">
                  <c:v>1268</c:v>
                </c:pt>
                <c:pt idx="5478">
                  <c:v>1268</c:v>
                </c:pt>
                <c:pt idx="5479">
                  <c:v>1268</c:v>
                </c:pt>
                <c:pt idx="5480">
                  <c:v>1268</c:v>
                </c:pt>
                <c:pt idx="5481">
                  <c:v>1268</c:v>
                </c:pt>
                <c:pt idx="5482">
                  <c:v>1268</c:v>
                </c:pt>
                <c:pt idx="5483">
                  <c:v>1268</c:v>
                </c:pt>
                <c:pt idx="5484">
                  <c:v>1268</c:v>
                </c:pt>
                <c:pt idx="5485">
                  <c:v>1268</c:v>
                </c:pt>
                <c:pt idx="5486">
                  <c:v>1268</c:v>
                </c:pt>
                <c:pt idx="5487">
                  <c:v>1269</c:v>
                </c:pt>
                <c:pt idx="5488">
                  <c:v>1269</c:v>
                </c:pt>
                <c:pt idx="5489">
                  <c:v>1269</c:v>
                </c:pt>
                <c:pt idx="5490">
                  <c:v>1269</c:v>
                </c:pt>
                <c:pt idx="5491">
                  <c:v>1269</c:v>
                </c:pt>
                <c:pt idx="5492">
                  <c:v>1269</c:v>
                </c:pt>
                <c:pt idx="5493">
                  <c:v>1269</c:v>
                </c:pt>
                <c:pt idx="5494">
                  <c:v>1269</c:v>
                </c:pt>
                <c:pt idx="5495">
                  <c:v>1269</c:v>
                </c:pt>
                <c:pt idx="5496">
                  <c:v>1270</c:v>
                </c:pt>
                <c:pt idx="5497">
                  <c:v>1270</c:v>
                </c:pt>
                <c:pt idx="5498">
                  <c:v>1270</c:v>
                </c:pt>
                <c:pt idx="5499">
                  <c:v>1270</c:v>
                </c:pt>
                <c:pt idx="5500">
                  <c:v>1270</c:v>
                </c:pt>
                <c:pt idx="5501">
                  <c:v>1270</c:v>
                </c:pt>
                <c:pt idx="5502">
                  <c:v>1271</c:v>
                </c:pt>
                <c:pt idx="5503">
                  <c:v>1271</c:v>
                </c:pt>
                <c:pt idx="5504">
                  <c:v>1272</c:v>
                </c:pt>
                <c:pt idx="5505">
                  <c:v>1272</c:v>
                </c:pt>
                <c:pt idx="5506">
                  <c:v>1272</c:v>
                </c:pt>
                <c:pt idx="5507">
                  <c:v>1273</c:v>
                </c:pt>
                <c:pt idx="5508">
                  <c:v>1274</c:v>
                </c:pt>
                <c:pt idx="5509">
                  <c:v>1274</c:v>
                </c:pt>
                <c:pt idx="5510">
                  <c:v>1274</c:v>
                </c:pt>
                <c:pt idx="5511">
                  <c:v>1275</c:v>
                </c:pt>
                <c:pt idx="5512">
                  <c:v>1276</c:v>
                </c:pt>
                <c:pt idx="5513">
                  <c:v>1276</c:v>
                </c:pt>
                <c:pt idx="5514">
                  <c:v>1276</c:v>
                </c:pt>
                <c:pt idx="5515">
                  <c:v>1276</c:v>
                </c:pt>
                <c:pt idx="5516">
                  <c:v>1276</c:v>
                </c:pt>
                <c:pt idx="5517">
                  <c:v>1276</c:v>
                </c:pt>
                <c:pt idx="5518">
                  <c:v>1277</c:v>
                </c:pt>
                <c:pt idx="5519">
                  <c:v>1277</c:v>
                </c:pt>
                <c:pt idx="5520">
                  <c:v>1277</c:v>
                </c:pt>
                <c:pt idx="5521">
                  <c:v>1277</c:v>
                </c:pt>
                <c:pt idx="5522">
                  <c:v>1277</c:v>
                </c:pt>
                <c:pt idx="5523">
                  <c:v>1277</c:v>
                </c:pt>
                <c:pt idx="5524">
                  <c:v>1277</c:v>
                </c:pt>
                <c:pt idx="5525">
                  <c:v>1278</c:v>
                </c:pt>
                <c:pt idx="5526">
                  <c:v>1279</c:v>
                </c:pt>
                <c:pt idx="5527">
                  <c:v>1280</c:v>
                </c:pt>
                <c:pt idx="5528">
                  <c:v>1280</c:v>
                </c:pt>
                <c:pt idx="5529">
                  <c:v>1280</c:v>
                </c:pt>
                <c:pt idx="5530">
                  <c:v>1280</c:v>
                </c:pt>
                <c:pt idx="5531">
                  <c:v>1280</c:v>
                </c:pt>
                <c:pt idx="5532">
                  <c:v>1281</c:v>
                </c:pt>
                <c:pt idx="5533">
                  <c:v>1282</c:v>
                </c:pt>
                <c:pt idx="5534">
                  <c:v>1282</c:v>
                </c:pt>
                <c:pt idx="5535">
                  <c:v>1283</c:v>
                </c:pt>
                <c:pt idx="5536">
                  <c:v>1283</c:v>
                </c:pt>
                <c:pt idx="5537">
                  <c:v>1283</c:v>
                </c:pt>
                <c:pt idx="5538">
                  <c:v>1283</c:v>
                </c:pt>
                <c:pt idx="5539">
                  <c:v>1283</c:v>
                </c:pt>
                <c:pt idx="5540">
                  <c:v>1284</c:v>
                </c:pt>
                <c:pt idx="5541">
                  <c:v>1284</c:v>
                </c:pt>
                <c:pt idx="5542">
                  <c:v>1284</c:v>
                </c:pt>
                <c:pt idx="5543">
                  <c:v>1284</c:v>
                </c:pt>
                <c:pt idx="5544">
                  <c:v>1284</c:v>
                </c:pt>
                <c:pt idx="5545">
                  <c:v>1284</c:v>
                </c:pt>
                <c:pt idx="5546">
                  <c:v>1284</c:v>
                </c:pt>
                <c:pt idx="5547">
                  <c:v>1284</c:v>
                </c:pt>
                <c:pt idx="5548">
                  <c:v>1284</c:v>
                </c:pt>
                <c:pt idx="5549">
                  <c:v>1284</c:v>
                </c:pt>
                <c:pt idx="5550">
                  <c:v>1284</c:v>
                </c:pt>
                <c:pt idx="5551">
                  <c:v>1284</c:v>
                </c:pt>
                <c:pt idx="5552">
                  <c:v>1284</c:v>
                </c:pt>
                <c:pt idx="5553">
                  <c:v>1285</c:v>
                </c:pt>
                <c:pt idx="5554">
                  <c:v>1285</c:v>
                </c:pt>
                <c:pt idx="5555">
                  <c:v>1285</c:v>
                </c:pt>
                <c:pt idx="5556">
                  <c:v>1286</c:v>
                </c:pt>
                <c:pt idx="5557">
                  <c:v>1287</c:v>
                </c:pt>
                <c:pt idx="5558">
                  <c:v>1287</c:v>
                </c:pt>
                <c:pt idx="5559">
                  <c:v>1287</c:v>
                </c:pt>
                <c:pt idx="5560">
                  <c:v>1287</c:v>
                </c:pt>
                <c:pt idx="5561">
                  <c:v>1287</c:v>
                </c:pt>
                <c:pt idx="5562">
                  <c:v>1288</c:v>
                </c:pt>
                <c:pt idx="5563">
                  <c:v>1289</c:v>
                </c:pt>
                <c:pt idx="5564">
                  <c:v>1289</c:v>
                </c:pt>
                <c:pt idx="5565">
                  <c:v>1290</c:v>
                </c:pt>
                <c:pt idx="5566">
                  <c:v>1291</c:v>
                </c:pt>
                <c:pt idx="5567">
                  <c:v>1291</c:v>
                </c:pt>
                <c:pt idx="5568">
                  <c:v>1291</c:v>
                </c:pt>
                <c:pt idx="5569">
                  <c:v>1292</c:v>
                </c:pt>
                <c:pt idx="5570">
                  <c:v>1293</c:v>
                </c:pt>
                <c:pt idx="5571">
                  <c:v>1294</c:v>
                </c:pt>
                <c:pt idx="5572">
                  <c:v>1294</c:v>
                </c:pt>
                <c:pt idx="5573">
                  <c:v>1294</c:v>
                </c:pt>
                <c:pt idx="5574">
                  <c:v>1294</c:v>
                </c:pt>
                <c:pt idx="5575">
                  <c:v>1294</c:v>
                </c:pt>
                <c:pt idx="5576">
                  <c:v>1294</c:v>
                </c:pt>
                <c:pt idx="5577">
                  <c:v>1294</c:v>
                </c:pt>
                <c:pt idx="5578">
                  <c:v>1294</c:v>
                </c:pt>
                <c:pt idx="5579">
                  <c:v>1294</c:v>
                </c:pt>
                <c:pt idx="5580">
                  <c:v>1294</c:v>
                </c:pt>
                <c:pt idx="5581">
                  <c:v>1294</c:v>
                </c:pt>
                <c:pt idx="5582">
                  <c:v>1295</c:v>
                </c:pt>
                <c:pt idx="5583">
                  <c:v>1295</c:v>
                </c:pt>
                <c:pt idx="5584">
                  <c:v>1295</c:v>
                </c:pt>
                <c:pt idx="5585">
                  <c:v>1295</c:v>
                </c:pt>
                <c:pt idx="5586">
                  <c:v>1295</c:v>
                </c:pt>
                <c:pt idx="5587">
                  <c:v>1296</c:v>
                </c:pt>
                <c:pt idx="5588">
                  <c:v>1296</c:v>
                </c:pt>
                <c:pt idx="5589">
                  <c:v>1296</c:v>
                </c:pt>
                <c:pt idx="5590">
                  <c:v>1296</c:v>
                </c:pt>
                <c:pt idx="5591">
                  <c:v>1296</c:v>
                </c:pt>
                <c:pt idx="5592">
                  <c:v>1296</c:v>
                </c:pt>
                <c:pt idx="5593">
                  <c:v>1297</c:v>
                </c:pt>
                <c:pt idx="5594">
                  <c:v>1297</c:v>
                </c:pt>
                <c:pt idx="5595">
                  <c:v>1298</c:v>
                </c:pt>
                <c:pt idx="5596">
                  <c:v>1298</c:v>
                </c:pt>
                <c:pt idx="5597">
                  <c:v>1298</c:v>
                </c:pt>
                <c:pt idx="5598">
                  <c:v>1299</c:v>
                </c:pt>
                <c:pt idx="5599">
                  <c:v>1299</c:v>
                </c:pt>
                <c:pt idx="5600">
                  <c:v>1299</c:v>
                </c:pt>
                <c:pt idx="5601">
                  <c:v>1299</c:v>
                </c:pt>
                <c:pt idx="5602">
                  <c:v>1300</c:v>
                </c:pt>
                <c:pt idx="5603">
                  <c:v>1300</c:v>
                </c:pt>
                <c:pt idx="5604">
                  <c:v>1300</c:v>
                </c:pt>
                <c:pt idx="5605">
                  <c:v>1300</c:v>
                </c:pt>
                <c:pt idx="5606">
                  <c:v>1301</c:v>
                </c:pt>
                <c:pt idx="5607">
                  <c:v>1302</c:v>
                </c:pt>
                <c:pt idx="5608">
                  <c:v>1302</c:v>
                </c:pt>
                <c:pt idx="5609">
                  <c:v>1302</c:v>
                </c:pt>
                <c:pt idx="5610">
                  <c:v>1303</c:v>
                </c:pt>
                <c:pt idx="5611">
                  <c:v>1304</c:v>
                </c:pt>
                <c:pt idx="5612">
                  <c:v>1305</c:v>
                </c:pt>
                <c:pt idx="5613">
                  <c:v>1306</c:v>
                </c:pt>
                <c:pt idx="5614">
                  <c:v>1306</c:v>
                </c:pt>
                <c:pt idx="5615">
                  <c:v>1306</c:v>
                </c:pt>
                <c:pt idx="5616">
                  <c:v>1306</c:v>
                </c:pt>
                <c:pt idx="5617">
                  <c:v>1306</c:v>
                </c:pt>
                <c:pt idx="5618">
                  <c:v>1306</c:v>
                </c:pt>
                <c:pt idx="5619">
                  <c:v>1306</c:v>
                </c:pt>
                <c:pt idx="5620">
                  <c:v>1306</c:v>
                </c:pt>
                <c:pt idx="5621">
                  <c:v>1306</c:v>
                </c:pt>
                <c:pt idx="5622">
                  <c:v>1306</c:v>
                </c:pt>
                <c:pt idx="5623">
                  <c:v>1306</c:v>
                </c:pt>
                <c:pt idx="5624">
                  <c:v>1306</c:v>
                </c:pt>
                <c:pt idx="5625">
                  <c:v>1306</c:v>
                </c:pt>
                <c:pt idx="5626">
                  <c:v>1307</c:v>
                </c:pt>
                <c:pt idx="5627">
                  <c:v>1307</c:v>
                </c:pt>
                <c:pt idx="5628">
                  <c:v>1307</c:v>
                </c:pt>
                <c:pt idx="5629">
                  <c:v>1308</c:v>
                </c:pt>
                <c:pt idx="5630">
                  <c:v>1309</c:v>
                </c:pt>
                <c:pt idx="5631">
                  <c:v>1310</c:v>
                </c:pt>
                <c:pt idx="5632">
                  <c:v>1310</c:v>
                </c:pt>
                <c:pt idx="5633">
                  <c:v>1310</c:v>
                </c:pt>
                <c:pt idx="5634">
                  <c:v>1310</c:v>
                </c:pt>
                <c:pt idx="5635">
                  <c:v>1310</c:v>
                </c:pt>
                <c:pt idx="5636">
                  <c:v>1310</c:v>
                </c:pt>
                <c:pt idx="5637">
                  <c:v>1310</c:v>
                </c:pt>
                <c:pt idx="5638">
                  <c:v>1310</c:v>
                </c:pt>
                <c:pt idx="5639">
                  <c:v>1310</c:v>
                </c:pt>
                <c:pt idx="5640">
                  <c:v>1310</c:v>
                </c:pt>
                <c:pt idx="5641">
                  <c:v>1310</c:v>
                </c:pt>
                <c:pt idx="5642">
                  <c:v>1310</c:v>
                </c:pt>
                <c:pt idx="5643">
                  <c:v>1310</c:v>
                </c:pt>
                <c:pt idx="5644">
                  <c:v>1310</c:v>
                </c:pt>
                <c:pt idx="5645">
                  <c:v>1310</c:v>
                </c:pt>
                <c:pt idx="5646">
                  <c:v>1310</c:v>
                </c:pt>
                <c:pt idx="5647">
                  <c:v>1311</c:v>
                </c:pt>
                <c:pt idx="5648">
                  <c:v>1311</c:v>
                </c:pt>
                <c:pt idx="5649">
                  <c:v>1312</c:v>
                </c:pt>
                <c:pt idx="5650">
                  <c:v>1312</c:v>
                </c:pt>
                <c:pt idx="5651">
                  <c:v>1312</c:v>
                </c:pt>
                <c:pt idx="5652">
                  <c:v>1312</c:v>
                </c:pt>
                <c:pt idx="5653">
                  <c:v>1312</c:v>
                </c:pt>
                <c:pt idx="5654">
                  <c:v>1312</c:v>
                </c:pt>
                <c:pt idx="5655">
                  <c:v>1312</c:v>
                </c:pt>
                <c:pt idx="5656">
                  <c:v>1313</c:v>
                </c:pt>
                <c:pt idx="5657">
                  <c:v>1313</c:v>
                </c:pt>
                <c:pt idx="5658">
                  <c:v>1313</c:v>
                </c:pt>
                <c:pt idx="5659">
                  <c:v>1313</c:v>
                </c:pt>
                <c:pt idx="5660">
                  <c:v>1313</c:v>
                </c:pt>
                <c:pt idx="5661">
                  <c:v>1313</c:v>
                </c:pt>
                <c:pt idx="5662">
                  <c:v>1313</c:v>
                </c:pt>
                <c:pt idx="5663">
                  <c:v>1313</c:v>
                </c:pt>
                <c:pt idx="5664">
                  <c:v>1314</c:v>
                </c:pt>
                <c:pt idx="5665">
                  <c:v>1315</c:v>
                </c:pt>
                <c:pt idx="5666">
                  <c:v>1316</c:v>
                </c:pt>
                <c:pt idx="5667">
                  <c:v>1316</c:v>
                </c:pt>
                <c:pt idx="5668">
                  <c:v>1316</c:v>
                </c:pt>
                <c:pt idx="5669">
                  <c:v>1317</c:v>
                </c:pt>
                <c:pt idx="5670">
                  <c:v>1317</c:v>
                </c:pt>
                <c:pt idx="5671">
                  <c:v>1317</c:v>
                </c:pt>
                <c:pt idx="5672">
                  <c:v>1317</c:v>
                </c:pt>
                <c:pt idx="5673">
                  <c:v>1318</c:v>
                </c:pt>
                <c:pt idx="5674">
                  <c:v>1319</c:v>
                </c:pt>
                <c:pt idx="5675">
                  <c:v>1320</c:v>
                </c:pt>
                <c:pt idx="5676">
                  <c:v>1320</c:v>
                </c:pt>
                <c:pt idx="5677">
                  <c:v>1321</c:v>
                </c:pt>
                <c:pt idx="5678">
                  <c:v>1321</c:v>
                </c:pt>
                <c:pt idx="5679">
                  <c:v>1322</c:v>
                </c:pt>
                <c:pt idx="5680">
                  <c:v>1322</c:v>
                </c:pt>
                <c:pt idx="5681">
                  <c:v>1323</c:v>
                </c:pt>
                <c:pt idx="5682">
                  <c:v>1323</c:v>
                </c:pt>
                <c:pt idx="5683">
                  <c:v>1324</c:v>
                </c:pt>
                <c:pt idx="5684">
                  <c:v>1324</c:v>
                </c:pt>
                <c:pt idx="5685">
                  <c:v>1324</c:v>
                </c:pt>
                <c:pt idx="5686">
                  <c:v>1324</c:v>
                </c:pt>
                <c:pt idx="5687">
                  <c:v>1324</c:v>
                </c:pt>
                <c:pt idx="5688">
                  <c:v>1324</c:v>
                </c:pt>
                <c:pt idx="5689">
                  <c:v>1324</c:v>
                </c:pt>
                <c:pt idx="5690">
                  <c:v>1324</c:v>
                </c:pt>
                <c:pt idx="5691">
                  <c:v>1324</c:v>
                </c:pt>
                <c:pt idx="5692">
                  <c:v>1325</c:v>
                </c:pt>
                <c:pt idx="5693">
                  <c:v>1325</c:v>
                </c:pt>
                <c:pt idx="5694">
                  <c:v>1326</c:v>
                </c:pt>
                <c:pt idx="5695">
                  <c:v>1327</c:v>
                </c:pt>
                <c:pt idx="5696">
                  <c:v>1328</c:v>
                </c:pt>
                <c:pt idx="5697">
                  <c:v>1329</c:v>
                </c:pt>
                <c:pt idx="5698">
                  <c:v>1329</c:v>
                </c:pt>
                <c:pt idx="5699">
                  <c:v>1329</c:v>
                </c:pt>
                <c:pt idx="5700">
                  <c:v>1329</c:v>
                </c:pt>
                <c:pt idx="5701">
                  <c:v>1329</c:v>
                </c:pt>
                <c:pt idx="5702">
                  <c:v>1329</c:v>
                </c:pt>
                <c:pt idx="5703">
                  <c:v>1329</c:v>
                </c:pt>
                <c:pt idx="5704">
                  <c:v>1329</c:v>
                </c:pt>
                <c:pt idx="5705">
                  <c:v>1329</c:v>
                </c:pt>
                <c:pt idx="5706">
                  <c:v>1329</c:v>
                </c:pt>
                <c:pt idx="5707">
                  <c:v>1329</c:v>
                </c:pt>
                <c:pt idx="5708">
                  <c:v>1329</c:v>
                </c:pt>
                <c:pt idx="5709">
                  <c:v>1329</c:v>
                </c:pt>
                <c:pt idx="5710">
                  <c:v>1329</c:v>
                </c:pt>
                <c:pt idx="5711">
                  <c:v>1329</c:v>
                </c:pt>
                <c:pt idx="5712">
                  <c:v>1329</c:v>
                </c:pt>
                <c:pt idx="5713">
                  <c:v>1329</c:v>
                </c:pt>
                <c:pt idx="5714">
                  <c:v>1329</c:v>
                </c:pt>
                <c:pt idx="5715">
                  <c:v>1329</c:v>
                </c:pt>
                <c:pt idx="5716">
                  <c:v>1329</c:v>
                </c:pt>
                <c:pt idx="5717">
                  <c:v>1329</c:v>
                </c:pt>
                <c:pt idx="5718">
                  <c:v>1329</c:v>
                </c:pt>
                <c:pt idx="5719">
                  <c:v>1329</c:v>
                </c:pt>
                <c:pt idx="5720">
                  <c:v>1329</c:v>
                </c:pt>
                <c:pt idx="5721">
                  <c:v>1329</c:v>
                </c:pt>
                <c:pt idx="5722">
                  <c:v>1329</c:v>
                </c:pt>
                <c:pt idx="5723">
                  <c:v>1330</c:v>
                </c:pt>
                <c:pt idx="5724">
                  <c:v>1330</c:v>
                </c:pt>
                <c:pt idx="5725">
                  <c:v>1330</c:v>
                </c:pt>
                <c:pt idx="5726">
                  <c:v>1330</c:v>
                </c:pt>
                <c:pt idx="5727">
                  <c:v>1330</c:v>
                </c:pt>
                <c:pt idx="5728">
                  <c:v>1330</c:v>
                </c:pt>
                <c:pt idx="5729">
                  <c:v>1331</c:v>
                </c:pt>
                <c:pt idx="5730">
                  <c:v>1331</c:v>
                </c:pt>
                <c:pt idx="5731">
                  <c:v>1331</c:v>
                </c:pt>
                <c:pt idx="5732">
                  <c:v>1331</c:v>
                </c:pt>
                <c:pt idx="5733">
                  <c:v>1331</c:v>
                </c:pt>
                <c:pt idx="5734">
                  <c:v>1331</c:v>
                </c:pt>
                <c:pt idx="5735">
                  <c:v>1331</c:v>
                </c:pt>
                <c:pt idx="5736">
                  <c:v>1331</c:v>
                </c:pt>
                <c:pt idx="5737">
                  <c:v>1331</c:v>
                </c:pt>
                <c:pt idx="5738">
                  <c:v>1331</c:v>
                </c:pt>
                <c:pt idx="5739">
                  <c:v>1331</c:v>
                </c:pt>
                <c:pt idx="5740">
                  <c:v>1331</c:v>
                </c:pt>
                <c:pt idx="5741">
                  <c:v>1332</c:v>
                </c:pt>
                <c:pt idx="5742">
                  <c:v>1333</c:v>
                </c:pt>
                <c:pt idx="5743">
                  <c:v>1333</c:v>
                </c:pt>
                <c:pt idx="5744">
                  <c:v>1333</c:v>
                </c:pt>
                <c:pt idx="5745">
                  <c:v>1333</c:v>
                </c:pt>
                <c:pt idx="5746">
                  <c:v>1333</c:v>
                </c:pt>
                <c:pt idx="5747">
                  <c:v>1334</c:v>
                </c:pt>
                <c:pt idx="5748">
                  <c:v>1334</c:v>
                </c:pt>
                <c:pt idx="5749">
                  <c:v>1334</c:v>
                </c:pt>
                <c:pt idx="5750">
                  <c:v>1334</c:v>
                </c:pt>
                <c:pt idx="5751">
                  <c:v>1335</c:v>
                </c:pt>
                <c:pt idx="5752">
                  <c:v>1335</c:v>
                </c:pt>
                <c:pt idx="5753">
                  <c:v>1336</c:v>
                </c:pt>
                <c:pt idx="5754">
                  <c:v>1336</c:v>
                </c:pt>
                <c:pt idx="5755">
                  <c:v>1336</c:v>
                </c:pt>
                <c:pt idx="5756">
                  <c:v>1336</c:v>
                </c:pt>
                <c:pt idx="5757">
                  <c:v>1336</c:v>
                </c:pt>
                <c:pt idx="5758">
                  <c:v>1336</c:v>
                </c:pt>
                <c:pt idx="5759">
                  <c:v>1336</c:v>
                </c:pt>
                <c:pt idx="5760">
                  <c:v>1336</c:v>
                </c:pt>
                <c:pt idx="5761">
                  <c:v>1336</c:v>
                </c:pt>
                <c:pt idx="5762">
                  <c:v>1336</c:v>
                </c:pt>
                <c:pt idx="5763">
                  <c:v>1336</c:v>
                </c:pt>
                <c:pt idx="5764">
                  <c:v>1336</c:v>
                </c:pt>
                <c:pt idx="5765">
                  <c:v>1336</c:v>
                </c:pt>
                <c:pt idx="5766">
                  <c:v>1336</c:v>
                </c:pt>
                <c:pt idx="5767">
                  <c:v>1337</c:v>
                </c:pt>
                <c:pt idx="5768">
                  <c:v>1338</c:v>
                </c:pt>
                <c:pt idx="5769">
                  <c:v>1338</c:v>
                </c:pt>
                <c:pt idx="5770">
                  <c:v>1338</c:v>
                </c:pt>
                <c:pt idx="5771">
                  <c:v>1338</c:v>
                </c:pt>
                <c:pt idx="5772">
                  <c:v>1338</c:v>
                </c:pt>
                <c:pt idx="5773">
                  <c:v>1338</c:v>
                </c:pt>
                <c:pt idx="5774">
                  <c:v>1338</c:v>
                </c:pt>
                <c:pt idx="5775">
                  <c:v>1338</c:v>
                </c:pt>
                <c:pt idx="5776">
                  <c:v>1338</c:v>
                </c:pt>
                <c:pt idx="5777">
                  <c:v>1338</c:v>
                </c:pt>
                <c:pt idx="5778">
                  <c:v>1338</c:v>
                </c:pt>
                <c:pt idx="5779">
                  <c:v>1338</c:v>
                </c:pt>
                <c:pt idx="5780">
                  <c:v>1338</c:v>
                </c:pt>
                <c:pt idx="5781">
                  <c:v>1339</c:v>
                </c:pt>
                <c:pt idx="5782">
                  <c:v>1339</c:v>
                </c:pt>
                <c:pt idx="5783">
                  <c:v>1339</c:v>
                </c:pt>
                <c:pt idx="5784">
                  <c:v>1339</c:v>
                </c:pt>
                <c:pt idx="5785">
                  <c:v>1339</c:v>
                </c:pt>
                <c:pt idx="5786">
                  <c:v>1339</c:v>
                </c:pt>
                <c:pt idx="5787">
                  <c:v>1339</c:v>
                </c:pt>
                <c:pt idx="5788">
                  <c:v>1339</c:v>
                </c:pt>
                <c:pt idx="5789">
                  <c:v>1339</c:v>
                </c:pt>
                <c:pt idx="5790">
                  <c:v>1339</c:v>
                </c:pt>
                <c:pt idx="5791">
                  <c:v>1339</c:v>
                </c:pt>
                <c:pt idx="5792">
                  <c:v>1339</c:v>
                </c:pt>
                <c:pt idx="5793">
                  <c:v>1339</c:v>
                </c:pt>
                <c:pt idx="5794">
                  <c:v>1339</c:v>
                </c:pt>
                <c:pt idx="5795">
                  <c:v>1339</c:v>
                </c:pt>
                <c:pt idx="5796">
                  <c:v>1339</c:v>
                </c:pt>
                <c:pt idx="5797">
                  <c:v>1339</c:v>
                </c:pt>
                <c:pt idx="5798">
                  <c:v>1339</c:v>
                </c:pt>
                <c:pt idx="5799">
                  <c:v>1339</c:v>
                </c:pt>
                <c:pt idx="5800">
                  <c:v>1339</c:v>
                </c:pt>
                <c:pt idx="5801">
                  <c:v>1339</c:v>
                </c:pt>
                <c:pt idx="5802">
                  <c:v>1339</c:v>
                </c:pt>
                <c:pt idx="5803">
                  <c:v>1339</c:v>
                </c:pt>
                <c:pt idx="5804">
                  <c:v>1339</c:v>
                </c:pt>
                <c:pt idx="5805">
                  <c:v>1339</c:v>
                </c:pt>
                <c:pt idx="5806">
                  <c:v>1339</c:v>
                </c:pt>
                <c:pt idx="5807">
                  <c:v>1339</c:v>
                </c:pt>
                <c:pt idx="5808">
                  <c:v>1339</c:v>
                </c:pt>
                <c:pt idx="5809">
                  <c:v>1339</c:v>
                </c:pt>
                <c:pt idx="5810">
                  <c:v>1339</c:v>
                </c:pt>
                <c:pt idx="5811">
                  <c:v>1339</c:v>
                </c:pt>
                <c:pt idx="5812">
                  <c:v>1339</c:v>
                </c:pt>
                <c:pt idx="5813">
                  <c:v>1339</c:v>
                </c:pt>
                <c:pt idx="5814">
                  <c:v>1339</c:v>
                </c:pt>
                <c:pt idx="5815">
                  <c:v>1339</c:v>
                </c:pt>
                <c:pt idx="5816">
                  <c:v>1339</c:v>
                </c:pt>
                <c:pt idx="5817">
                  <c:v>1339</c:v>
                </c:pt>
                <c:pt idx="5818">
                  <c:v>1339</c:v>
                </c:pt>
                <c:pt idx="5819">
                  <c:v>1339</c:v>
                </c:pt>
                <c:pt idx="5820">
                  <c:v>1339</c:v>
                </c:pt>
                <c:pt idx="5821">
                  <c:v>1339</c:v>
                </c:pt>
                <c:pt idx="5822">
                  <c:v>1339</c:v>
                </c:pt>
                <c:pt idx="5823">
                  <c:v>1339</c:v>
                </c:pt>
                <c:pt idx="5824">
                  <c:v>1339</c:v>
                </c:pt>
                <c:pt idx="5825">
                  <c:v>1339</c:v>
                </c:pt>
                <c:pt idx="5826">
                  <c:v>1339</c:v>
                </c:pt>
                <c:pt idx="5827">
                  <c:v>1339</c:v>
                </c:pt>
                <c:pt idx="5828">
                  <c:v>1339</c:v>
                </c:pt>
                <c:pt idx="5829">
                  <c:v>1339</c:v>
                </c:pt>
                <c:pt idx="5830">
                  <c:v>1339</c:v>
                </c:pt>
                <c:pt idx="5831">
                  <c:v>1339</c:v>
                </c:pt>
                <c:pt idx="5832">
                  <c:v>1339</c:v>
                </c:pt>
                <c:pt idx="5833">
                  <c:v>1339</c:v>
                </c:pt>
                <c:pt idx="5834">
                  <c:v>1339</c:v>
                </c:pt>
                <c:pt idx="5835">
                  <c:v>1339</c:v>
                </c:pt>
                <c:pt idx="5836">
                  <c:v>1339</c:v>
                </c:pt>
                <c:pt idx="5837">
                  <c:v>1339</c:v>
                </c:pt>
                <c:pt idx="5838">
                  <c:v>1339</c:v>
                </c:pt>
                <c:pt idx="5839">
                  <c:v>1339</c:v>
                </c:pt>
                <c:pt idx="5840">
                  <c:v>1339</c:v>
                </c:pt>
                <c:pt idx="5841">
                  <c:v>1339</c:v>
                </c:pt>
                <c:pt idx="5842">
                  <c:v>1339</c:v>
                </c:pt>
                <c:pt idx="5843">
                  <c:v>1340</c:v>
                </c:pt>
                <c:pt idx="5844">
                  <c:v>1340</c:v>
                </c:pt>
                <c:pt idx="5845">
                  <c:v>1340</c:v>
                </c:pt>
                <c:pt idx="5846">
                  <c:v>1340</c:v>
                </c:pt>
                <c:pt idx="5847">
                  <c:v>1341</c:v>
                </c:pt>
                <c:pt idx="5848">
                  <c:v>1342</c:v>
                </c:pt>
                <c:pt idx="5849">
                  <c:v>1343</c:v>
                </c:pt>
                <c:pt idx="5850">
                  <c:v>1343</c:v>
                </c:pt>
                <c:pt idx="5851">
                  <c:v>1343</c:v>
                </c:pt>
                <c:pt idx="5852">
                  <c:v>1344</c:v>
                </c:pt>
                <c:pt idx="5853">
                  <c:v>1344</c:v>
                </c:pt>
                <c:pt idx="5854">
                  <c:v>1344</c:v>
                </c:pt>
                <c:pt idx="5855">
                  <c:v>1344</c:v>
                </c:pt>
                <c:pt idx="5856">
                  <c:v>1344</c:v>
                </c:pt>
                <c:pt idx="5857">
                  <c:v>1344</c:v>
                </c:pt>
                <c:pt idx="5858">
                  <c:v>1345</c:v>
                </c:pt>
                <c:pt idx="5859">
                  <c:v>1345</c:v>
                </c:pt>
                <c:pt idx="5860">
                  <c:v>1346</c:v>
                </c:pt>
                <c:pt idx="5861">
                  <c:v>1346</c:v>
                </c:pt>
                <c:pt idx="5862">
                  <c:v>1347</c:v>
                </c:pt>
                <c:pt idx="5863">
                  <c:v>1348</c:v>
                </c:pt>
                <c:pt idx="5864">
                  <c:v>1348</c:v>
                </c:pt>
                <c:pt idx="5865">
                  <c:v>1348</c:v>
                </c:pt>
                <c:pt idx="5866">
                  <c:v>1348</c:v>
                </c:pt>
                <c:pt idx="5867">
                  <c:v>1348</c:v>
                </c:pt>
                <c:pt idx="5868">
                  <c:v>1348</c:v>
                </c:pt>
                <c:pt idx="5869">
                  <c:v>1349</c:v>
                </c:pt>
                <c:pt idx="5870">
                  <c:v>1350</c:v>
                </c:pt>
                <c:pt idx="5871">
                  <c:v>1350</c:v>
                </c:pt>
                <c:pt idx="5872">
                  <c:v>1350</c:v>
                </c:pt>
                <c:pt idx="5873">
                  <c:v>1350</c:v>
                </c:pt>
                <c:pt idx="5874">
                  <c:v>1350</c:v>
                </c:pt>
                <c:pt idx="5875">
                  <c:v>1350</c:v>
                </c:pt>
                <c:pt idx="5876">
                  <c:v>1350</c:v>
                </c:pt>
                <c:pt idx="5877">
                  <c:v>1350</c:v>
                </c:pt>
                <c:pt idx="5878">
                  <c:v>1350</c:v>
                </c:pt>
                <c:pt idx="5879">
                  <c:v>1350</c:v>
                </c:pt>
                <c:pt idx="5880">
                  <c:v>1350</c:v>
                </c:pt>
                <c:pt idx="5881">
                  <c:v>1350</c:v>
                </c:pt>
                <c:pt idx="5882">
                  <c:v>1351</c:v>
                </c:pt>
                <c:pt idx="5883">
                  <c:v>1351</c:v>
                </c:pt>
                <c:pt idx="5884">
                  <c:v>1352</c:v>
                </c:pt>
                <c:pt idx="5885">
                  <c:v>1352</c:v>
                </c:pt>
                <c:pt idx="5886">
                  <c:v>1352</c:v>
                </c:pt>
                <c:pt idx="5887">
                  <c:v>1352</c:v>
                </c:pt>
                <c:pt idx="5888">
                  <c:v>1352</c:v>
                </c:pt>
                <c:pt idx="5889">
                  <c:v>1352</c:v>
                </c:pt>
                <c:pt idx="5890">
                  <c:v>1352</c:v>
                </c:pt>
                <c:pt idx="5891">
                  <c:v>1352</c:v>
                </c:pt>
                <c:pt idx="5892">
                  <c:v>1353</c:v>
                </c:pt>
                <c:pt idx="5893">
                  <c:v>1354</c:v>
                </c:pt>
                <c:pt idx="5894">
                  <c:v>1354</c:v>
                </c:pt>
                <c:pt idx="5895">
                  <c:v>1354</c:v>
                </c:pt>
                <c:pt idx="5896">
                  <c:v>1355</c:v>
                </c:pt>
                <c:pt idx="5897">
                  <c:v>1355</c:v>
                </c:pt>
                <c:pt idx="5898">
                  <c:v>1355</c:v>
                </c:pt>
                <c:pt idx="5899">
                  <c:v>1355</c:v>
                </c:pt>
                <c:pt idx="5900">
                  <c:v>1355</c:v>
                </c:pt>
                <c:pt idx="5901">
                  <c:v>1355</c:v>
                </c:pt>
                <c:pt idx="5902">
                  <c:v>1355</c:v>
                </c:pt>
                <c:pt idx="5903">
                  <c:v>1355</c:v>
                </c:pt>
                <c:pt idx="5904">
                  <c:v>1355</c:v>
                </c:pt>
                <c:pt idx="5905">
                  <c:v>1355</c:v>
                </c:pt>
                <c:pt idx="5906">
                  <c:v>1355</c:v>
                </c:pt>
                <c:pt idx="5907">
                  <c:v>1355</c:v>
                </c:pt>
                <c:pt idx="5908">
                  <c:v>1355</c:v>
                </c:pt>
                <c:pt idx="5909">
                  <c:v>1355</c:v>
                </c:pt>
                <c:pt idx="5910">
                  <c:v>1355</c:v>
                </c:pt>
                <c:pt idx="5911">
                  <c:v>1355</c:v>
                </c:pt>
                <c:pt idx="5912">
                  <c:v>1355</c:v>
                </c:pt>
                <c:pt idx="5913">
                  <c:v>1355</c:v>
                </c:pt>
                <c:pt idx="5914">
                  <c:v>1355</c:v>
                </c:pt>
                <c:pt idx="5915">
                  <c:v>1355</c:v>
                </c:pt>
                <c:pt idx="5916">
                  <c:v>1355</c:v>
                </c:pt>
                <c:pt idx="5917">
                  <c:v>1355</c:v>
                </c:pt>
                <c:pt idx="5918">
                  <c:v>1355</c:v>
                </c:pt>
                <c:pt idx="5919">
                  <c:v>1355</c:v>
                </c:pt>
                <c:pt idx="5920">
                  <c:v>1355</c:v>
                </c:pt>
                <c:pt idx="5921">
                  <c:v>1356</c:v>
                </c:pt>
                <c:pt idx="5922">
                  <c:v>1356</c:v>
                </c:pt>
                <c:pt idx="5923">
                  <c:v>1356</c:v>
                </c:pt>
                <c:pt idx="5924">
                  <c:v>1356</c:v>
                </c:pt>
                <c:pt idx="5925">
                  <c:v>1356</c:v>
                </c:pt>
                <c:pt idx="5926">
                  <c:v>1357</c:v>
                </c:pt>
                <c:pt idx="5927">
                  <c:v>1358</c:v>
                </c:pt>
                <c:pt idx="5928">
                  <c:v>1358</c:v>
                </c:pt>
                <c:pt idx="5929">
                  <c:v>1358</c:v>
                </c:pt>
                <c:pt idx="5930">
                  <c:v>1358</c:v>
                </c:pt>
                <c:pt idx="5931">
                  <c:v>1359</c:v>
                </c:pt>
                <c:pt idx="5932">
                  <c:v>1360</c:v>
                </c:pt>
                <c:pt idx="5933">
                  <c:v>1360</c:v>
                </c:pt>
                <c:pt idx="5934">
                  <c:v>1360</c:v>
                </c:pt>
                <c:pt idx="5935">
                  <c:v>1361</c:v>
                </c:pt>
                <c:pt idx="5936">
                  <c:v>1362</c:v>
                </c:pt>
                <c:pt idx="5937">
                  <c:v>1362</c:v>
                </c:pt>
                <c:pt idx="5938">
                  <c:v>1363</c:v>
                </c:pt>
                <c:pt idx="5939">
                  <c:v>1363</c:v>
                </c:pt>
                <c:pt idx="5940">
                  <c:v>1363</c:v>
                </c:pt>
                <c:pt idx="5941">
                  <c:v>1363</c:v>
                </c:pt>
                <c:pt idx="5942">
                  <c:v>1363</c:v>
                </c:pt>
                <c:pt idx="5943">
                  <c:v>1363</c:v>
                </c:pt>
                <c:pt idx="5944">
                  <c:v>1363</c:v>
                </c:pt>
                <c:pt idx="5945">
                  <c:v>1364</c:v>
                </c:pt>
                <c:pt idx="5946">
                  <c:v>1365</c:v>
                </c:pt>
                <c:pt idx="5947">
                  <c:v>1365</c:v>
                </c:pt>
                <c:pt idx="5948">
                  <c:v>1366</c:v>
                </c:pt>
                <c:pt idx="5949">
                  <c:v>1366</c:v>
                </c:pt>
                <c:pt idx="5950">
                  <c:v>1366</c:v>
                </c:pt>
                <c:pt idx="5951">
                  <c:v>1366</c:v>
                </c:pt>
                <c:pt idx="5952">
                  <c:v>1367</c:v>
                </c:pt>
                <c:pt idx="5953">
                  <c:v>1367</c:v>
                </c:pt>
                <c:pt idx="5954">
                  <c:v>1367</c:v>
                </c:pt>
                <c:pt idx="5955">
                  <c:v>1367</c:v>
                </c:pt>
                <c:pt idx="5956">
                  <c:v>1367</c:v>
                </c:pt>
                <c:pt idx="5957">
                  <c:v>1367</c:v>
                </c:pt>
                <c:pt idx="5958">
                  <c:v>1367</c:v>
                </c:pt>
                <c:pt idx="5959">
                  <c:v>1367</c:v>
                </c:pt>
                <c:pt idx="5960">
                  <c:v>1367</c:v>
                </c:pt>
                <c:pt idx="5961">
                  <c:v>1368</c:v>
                </c:pt>
                <c:pt idx="5962">
                  <c:v>1369</c:v>
                </c:pt>
                <c:pt idx="5963">
                  <c:v>1370</c:v>
                </c:pt>
                <c:pt idx="5964">
                  <c:v>1370</c:v>
                </c:pt>
                <c:pt idx="5965">
                  <c:v>1371</c:v>
                </c:pt>
                <c:pt idx="5966">
                  <c:v>1372</c:v>
                </c:pt>
                <c:pt idx="5967">
                  <c:v>1372</c:v>
                </c:pt>
                <c:pt idx="5968">
                  <c:v>1372</c:v>
                </c:pt>
                <c:pt idx="5969">
                  <c:v>1372</c:v>
                </c:pt>
                <c:pt idx="5970">
                  <c:v>1372</c:v>
                </c:pt>
                <c:pt idx="5971">
                  <c:v>1372</c:v>
                </c:pt>
                <c:pt idx="5972">
                  <c:v>1373</c:v>
                </c:pt>
                <c:pt idx="5973">
                  <c:v>1373</c:v>
                </c:pt>
                <c:pt idx="5974">
                  <c:v>1373</c:v>
                </c:pt>
                <c:pt idx="5975">
                  <c:v>1373</c:v>
                </c:pt>
                <c:pt idx="5976">
                  <c:v>1373</c:v>
                </c:pt>
                <c:pt idx="5977">
                  <c:v>1374</c:v>
                </c:pt>
                <c:pt idx="5978">
                  <c:v>1375</c:v>
                </c:pt>
                <c:pt idx="5979">
                  <c:v>1375</c:v>
                </c:pt>
                <c:pt idx="5980">
                  <c:v>1375</c:v>
                </c:pt>
                <c:pt idx="5981">
                  <c:v>1375</c:v>
                </c:pt>
                <c:pt idx="5982">
                  <c:v>1375</c:v>
                </c:pt>
                <c:pt idx="5983">
                  <c:v>1375</c:v>
                </c:pt>
                <c:pt idx="5984">
                  <c:v>1376</c:v>
                </c:pt>
                <c:pt idx="5985">
                  <c:v>1376</c:v>
                </c:pt>
                <c:pt idx="5986">
                  <c:v>1377</c:v>
                </c:pt>
                <c:pt idx="5987">
                  <c:v>1377</c:v>
                </c:pt>
                <c:pt idx="5988">
                  <c:v>1377</c:v>
                </c:pt>
                <c:pt idx="5989">
                  <c:v>1377</c:v>
                </c:pt>
                <c:pt idx="5990">
                  <c:v>1378</c:v>
                </c:pt>
                <c:pt idx="5991">
                  <c:v>1379</c:v>
                </c:pt>
                <c:pt idx="5992">
                  <c:v>1379</c:v>
                </c:pt>
                <c:pt idx="5993">
                  <c:v>1379</c:v>
                </c:pt>
                <c:pt idx="5994">
                  <c:v>1380</c:v>
                </c:pt>
                <c:pt idx="5995">
                  <c:v>1380</c:v>
                </c:pt>
                <c:pt idx="5996">
                  <c:v>1380</c:v>
                </c:pt>
                <c:pt idx="5997">
                  <c:v>1380</c:v>
                </c:pt>
                <c:pt idx="5998">
                  <c:v>1380</c:v>
                </c:pt>
                <c:pt idx="5999">
                  <c:v>1380</c:v>
                </c:pt>
                <c:pt idx="6000">
                  <c:v>1380</c:v>
                </c:pt>
                <c:pt idx="6001">
                  <c:v>1380</c:v>
                </c:pt>
                <c:pt idx="6002">
                  <c:v>1380</c:v>
                </c:pt>
                <c:pt idx="6003">
                  <c:v>1381</c:v>
                </c:pt>
                <c:pt idx="6004">
                  <c:v>1381</c:v>
                </c:pt>
                <c:pt idx="6005">
                  <c:v>1382</c:v>
                </c:pt>
                <c:pt idx="6006">
                  <c:v>1382</c:v>
                </c:pt>
                <c:pt idx="6007">
                  <c:v>1382</c:v>
                </c:pt>
                <c:pt idx="6008">
                  <c:v>1383</c:v>
                </c:pt>
                <c:pt idx="6009">
                  <c:v>1384</c:v>
                </c:pt>
                <c:pt idx="6010">
                  <c:v>1384</c:v>
                </c:pt>
                <c:pt idx="6011">
                  <c:v>1384</c:v>
                </c:pt>
                <c:pt idx="6012">
                  <c:v>1384</c:v>
                </c:pt>
                <c:pt idx="6013">
                  <c:v>1385</c:v>
                </c:pt>
                <c:pt idx="6014">
                  <c:v>1386</c:v>
                </c:pt>
                <c:pt idx="6015">
                  <c:v>1387</c:v>
                </c:pt>
                <c:pt idx="6016">
                  <c:v>1388</c:v>
                </c:pt>
                <c:pt idx="6017">
                  <c:v>1389</c:v>
                </c:pt>
                <c:pt idx="6018">
                  <c:v>1389</c:v>
                </c:pt>
                <c:pt idx="6019">
                  <c:v>1389</c:v>
                </c:pt>
                <c:pt idx="6020">
                  <c:v>1390</c:v>
                </c:pt>
                <c:pt idx="6021">
                  <c:v>1390</c:v>
                </c:pt>
                <c:pt idx="6022">
                  <c:v>1391</c:v>
                </c:pt>
                <c:pt idx="6023">
                  <c:v>1392</c:v>
                </c:pt>
                <c:pt idx="6024">
                  <c:v>1392</c:v>
                </c:pt>
                <c:pt idx="6025">
                  <c:v>1392</c:v>
                </c:pt>
                <c:pt idx="6026">
                  <c:v>1393</c:v>
                </c:pt>
                <c:pt idx="6027">
                  <c:v>1393</c:v>
                </c:pt>
                <c:pt idx="6028">
                  <c:v>1393</c:v>
                </c:pt>
                <c:pt idx="6029">
                  <c:v>1393</c:v>
                </c:pt>
                <c:pt idx="6030">
                  <c:v>1394</c:v>
                </c:pt>
                <c:pt idx="6031">
                  <c:v>1394</c:v>
                </c:pt>
                <c:pt idx="6032">
                  <c:v>1394</c:v>
                </c:pt>
                <c:pt idx="6033">
                  <c:v>1394</c:v>
                </c:pt>
                <c:pt idx="6034">
                  <c:v>1395</c:v>
                </c:pt>
                <c:pt idx="6035">
                  <c:v>1395</c:v>
                </c:pt>
                <c:pt idx="6036">
                  <c:v>1395</c:v>
                </c:pt>
                <c:pt idx="6037">
                  <c:v>1395</c:v>
                </c:pt>
                <c:pt idx="6038">
                  <c:v>1395</c:v>
                </c:pt>
                <c:pt idx="6039">
                  <c:v>1395</c:v>
                </c:pt>
                <c:pt idx="6040">
                  <c:v>1395</c:v>
                </c:pt>
                <c:pt idx="6041">
                  <c:v>1395</c:v>
                </c:pt>
                <c:pt idx="6042">
                  <c:v>1395</c:v>
                </c:pt>
                <c:pt idx="6043">
                  <c:v>1395</c:v>
                </c:pt>
                <c:pt idx="6044">
                  <c:v>1395</c:v>
                </c:pt>
                <c:pt idx="6045">
                  <c:v>1395</c:v>
                </c:pt>
                <c:pt idx="6046">
                  <c:v>1395</c:v>
                </c:pt>
                <c:pt idx="6047">
                  <c:v>1395</c:v>
                </c:pt>
                <c:pt idx="6048">
                  <c:v>1395</c:v>
                </c:pt>
                <c:pt idx="6049">
                  <c:v>1396</c:v>
                </c:pt>
                <c:pt idx="6050">
                  <c:v>1396</c:v>
                </c:pt>
                <c:pt idx="6051">
                  <c:v>1397</c:v>
                </c:pt>
                <c:pt idx="6052">
                  <c:v>1398</c:v>
                </c:pt>
                <c:pt idx="6053">
                  <c:v>1398</c:v>
                </c:pt>
                <c:pt idx="6054">
                  <c:v>1398</c:v>
                </c:pt>
                <c:pt idx="6055">
                  <c:v>1399</c:v>
                </c:pt>
                <c:pt idx="6056">
                  <c:v>1399</c:v>
                </c:pt>
                <c:pt idx="6057">
                  <c:v>1400</c:v>
                </c:pt>
                <c:pt idx="6058">
                  <c:v>1400</c:v>
                </c:pt>
                <c:pt idx="6059">
                  <c:v>1400</c:v>
                </c:pt>
                <c:pt idx="6060">
                  <c:v>1401</c:v>
                </c:pt>
                <c:pt idx="6061">
                  <c:v>1401</c:v>
                </c:pt>
                <c:pt idx="6062">
                  <c:v>1401</c:v>
                </c:pt>
                <c:pt idx="6063">
                  <c:v>1401</c:v>
                </c:pt>
                <c:pt idx="6064">
                  <c:v>1401</c:v>
                </c:pt>
                <c:pt idx="6065">
                  <c:v>1401</c:v>
                </c:pt>
                <c:pt idx="6066">
                  <c:v>1401</c:v>
                </c:pt>
                <c:pt idx="6067">
                  <c:v>1401</c:v>
                </c:pt>
                <c:pt idx="6068">
                  <c:v>1401</c:v>
                </c:pt>
                <c:pt idx="6069">
                  <c:v>1401</c:v>
                </c:pt>
                <c:pt idx="6070">
                  <c:v>1401</c:v>
                </c:pt>
                <c:pt idx="6071">
                  <c:v>1401</c:v>
                </c:pt>
                <c:pt idx="6072">
                  <c:v>1402</c:v>
                </c:pt>
                <c:pt idx="6073">
                  <c:v>1403</c:v>
                </c:pt>
                <c:pt idx="6074">
                  <c:v>1404</c:v>
                </c:pt>
                <c:pt idx="6075">
                  <c:v>1405</c:v>
                </c:pt>
                <c:pt idx="6076">
                  <c:v>1406</c:v>
                </c:pt>
                <c:pt idx="6077">
                  <c:v>1406</c:v>
                </c:pt>
                <c:pt idx="6078">
                  <c:v>1406</c:v>
                </c:pt>
                <c:pt idx="6079">
                  <c:v>1407</c:v>
                </c:pt>
                <c:pt idx="6080">
                  <c:v>1408</c:v>
                </c:pt>
                <c:pt idx="6081">
                  <c:v>1409</c:v>
                </c:pt>
                <c:pt idx="6082">
                  <c:v>1409</c:v>
                </c:pt>
                <c:pt idx="6083">
                  <c:v>1409</c:v>
                </c:pt>
                <c:pt idx="6084">
                  <c:v>1409</c:v>
                </c:pt>
                <c:pt idx="6085">
                  <c:v>1410</c:v>
                </c:pt>
                <c:pt idx="6086">
                  <c:v>1411</c:v>
                </c:pt>
                <c:pt idx="6087">
                  <c:v>1411</c:v>
                </c:pt>
                <c:pt idx="6088">
                  <c:v>1412</c:v>
                </c:pt>
                <c:pt idx="6089">
                  <c:v>1412</c:v>
                </c:pt>
                <c:pt idx="6090">
                  <c:v>1412</c:v>
                </c:pt>
                <c:pt idx="6091">
                  <c:v>1412</c:v>
                </c:pt>
                <c:pt idx="6092">
                  <c:v>1412</c:v>
                </c:pt>
                <c:pt idx="6093">
                  <c:v>1412</c:v>
                </c:pt>
                <c:pt idx="6094">
                  <c:v>1412</c:v>
                </c:pt>
                <c:pt idx="6095">
                  <c:v>1412</c:v>
                </c:pt>
                <c:pt idx="6096">
                  <c:v>1413</c:v>
                </c:pt>
                <c:pt idx="6097">
                  <c:v>1413</c:v>
                </c:pt>
                <c:pt idx="6098">
                  <c:v>1413</c:v>
                </c:pt>
                <c:pt idx="6099">
                  <c:v>1413</c:v>
                </c:pt>
                <c:pt idx="6100">
                  <c:v>1413</c:v>
                </c:pt>
                <c:pt idx="6101">
                  <c:v>1414</c:v>
                </c:pt>
                <c:pt idx="6102">
                  <c:v>1414</c:v>
                </c:pt>
                <c:pt idx="6103">
                  <c:v>1415</c:v>
                </c:pt>
                <c:pt idx="6104">
                  <c:v>1416</c:v>
                </c:pt>
                <c:pt idx="6105">
                  <c:v>1417</c:v>
                </c:pt>
                <c:pt idx="6106">
                  <c:v>1417</c:v>
                </c:pt>
                <c:pt idx="6107">
                  <c:v>1417</c:v>
                </c:pt>
                <c:pt idx="6108">
                  <c:v>1418</c:v>
                </c:pt>
                <c:pt idx="6109">
                  <c:v>1418</c:v>
                </c:pt>
                <c:pt idx="6110">
                  <c:v>1418</c:v>
                </c:pt>
                <c:pt idx="6111">
                  <c:v>1418</c:v>
                </c:pt>
                <c:pt idx="6112">
                  <c:v>1419</c:v>
                </c:pt>
                <c:pt idx="6113">
                  <c:v>1420</c:v>
                </c:pt>
                <c:pt idx="6114">
                  <c:v>1420</c:v>
                </c:pt>
                <c:pt idx="6115">
                  <c:v>1420</c:v>
                </c:pt>
                <c:pt idx="6116">
                  <c:v>1420</c:v>
                </c:pt>
                <c:pt idx="6117">
                  <c:v>1420</c:v>
                </c:pt>
                <c:pt idx="6118">
                  <c:v>1420</c:v>
                </c:pt>
                <c:pt idx="6119">
                  <c:v>1421</c:v>
                </c:pt>
                <c:pt idx="6120">
                  <c:v>1422</c:v>
                </c:pt>
                <c:pt idx="6121">
                  <c:v>1422</c:v>
                </c:pt>
                <c:pt idx="6122">
                  <c:v>1422</c:v>
                </c:pt>
                <c:pt idx="6123">
                  <c:v>1423</c:v>
                </c:pt>
                <c:pt idx="6124">
                  <c:v>1423</c:v>
                </c:pt>
                <c:pt idx="6125">
                  <c:v>1423</c:v>
                </c:pt>
                <c:pt idx="6126">
                  <c:v>1423</c:v>
                </c:pt>
                <c:pt idx="6127">
                  <c:v>1424</c:v>
                </c:pt>
                <c:pt idx="6128">
                  <c:v>1425</c:v>
                </c:pt>
                <c:pt idx="6129">
                  <c:v>1425</c:v>
                </c:pt>
                <c:pt idx="6130">
                  <c:v>1426</c:v>
                </c:pt>
                <c:pt idx="6131">
                  <c:v>1426</c:v>
                </c:pt>
                <c:pt idx="6132">
                  <c:v>1426</c:v>
                </c:pt>
                <c:pt idx="6133">
                  <c:v>1427</c:v>
                </c:pt>
                <c:pt idx="6134">
                  <c:v>1428</c:v>
                </c:pt>
                <c:pt idx="6135">
                  <c:v>1429</c:v>
                </c:pt>
                <c:pt idx="6136">
                  <c:v>1430</c:v>
                </c:pt>
                <c:pt idx="6137">
                  <c:v>1430</c:v>
                </c:pt>
                <c:pt idx="6138">
                  <c:v>1431</c:v>
                </c:pt>
                <c:pt idx="6139">
                  <c:v>1432</c:v>
                </c:pt>
                <c:pt idx="6140">
                  <c:v>1433</c:v>
                </c:pt>
                <c:pt idx="6141">
                  <c:v>1434</c:v>
                </c:pt>
                <c:pt idx="6142">
                  <c:v>1435</c:v>
                </c:pt>
                <c:pt idx="6143">
                  <c:v>1435</c:v>
                </c:pt>
                <c:pt idx="6144">
                  <c:v>1435</c:v>
                </c:pt>
                <c:pt idx="6145">
                  <c:v>1436</c:v>
                </c:pt>
                <c:pt idx="6146">
                  <c:v>1436</c:v>
                </c:pt>
                <c:pt idx="6147">
                  <c:v>1436</c:v>
                </c:pt>
                <c:pt idx="6148">
                  <c:v>1436</c:v>
                </c:pt>
                <c:pt idx="6149">
                  <c:v>1436</c:v>
                </c:pt>
                <c:pt idx="6150">
                  <c:v>1436</c:v>
                </c:pt>
                <c:pt idx="6151">
                  <c:v>1437</c:v>
                </c:pt>
                <c:pt idx="6152">
                  <c:v>1437</c:v>
                </c:pt>
                <c:pt idx="6153">
                  <c:v>1437</c:v>
                </c:pt>
                <c:pt idx="6154">
                  <c:v>1437</c:v>
                </c:pt>
                <c:pt idx="6155">
                  <c:v>1438</c:v>
                </c:pt>
                <c:pt idx="6156">
                  <c:v>1439</c:v>
                </c:pt>
                <c:pt idx="6157">
                  <c:v>1439</c:v>
                </c:pt>
                <c:pt idx="6158">
                  <c:v>1439</c:v>
                </c:pt>
                <c:pt idx="6159">
                  <c:v>1439</c:v>
                </c:pt>
                <c:pt idx="6160">
                  <c:v>1439</c:v>
                </c:pt>
                <c:pt idx="6161">
                  <c:v>1439</c:v>
                </c:pt>
                <c:pt idx="6162">
                  <c:v>1439</c:v>
                </c:pt>
                <c:pt idx="6163">
                  <c:v>1439</c:v>
                </c:pt>
                <c:pt idx="6164">
                  <c:v>1439</c:v>
                </c:pt>
                <c:pt idx="6165">
                  <c:v>1439</c:v>
                </c:pt>
                <c:pt idx="6166">
                  <c:v>1439</c:v>
                </c:pt>
                <c:pt idx="6167">
                  <c:v>1439</c:v>
                </c:pt>
                <c:pt idx="6168">
                  <c:v>1439</c:v>
                </c:pt>
                <c:pt idx="6169">
                  <c:v>1439</c:v>
                </c:pt>
                <c:pt idx="6170">
                  <c:v>1439</c:v>
                </c:pt>
                <c:pt idx="6171">
                  <c:v>1439</c:v>
                </c:pt>
                <c:pt idx="6172">
                  <c:v>1439</c:v>
                </c:pt>
                <c:pt idx="6173">
                  <c:v>1439</c:v>
                </c:pt>
                <c:pt idx="6174">
                  <c:v>1439</c:v>
                </c:pt>
                <c:pt idx="6175">
                  <c:v>1439</c:v>
                </c:pt>
                <c:pt idx="6176">
                  <c:v>1439</c:v>
                </c:pt>
                <c:pt idx="6177">
                  <c:v>1439</c:v>
                </c:pt>
                <c:pt idx="6178">
                  <c:v>1439</c:v>
                </c:pt>
                <c:pt idx="6179">
                  <c:v>1439</c:v>
                </c:pt>
                <c:pt idx="6180">
                  <c:v>1439</c:v>
                </c:pt>
                <c:pt idx="6181">
                  <c:v>1439</c:v>
                </c:pt>
                <c:pt idx="6182">
                  <c:v>1439</c:v>
                </c:pt>
                <c:pt idx="6183">
                  <c:v>1439</c:v>
                </c:pt>
                <c:pt idx="6184">
                  <c:v>1439</c:v>
                </c:pt>
                <c:pt idx="6185">
                  <c:v>1439</c:v>
                </c:pt>
                <c:pt idx="6186">
                  <c:v>1439</c:v>
                </c:pt>
                <c:pt idx="6187">
                  <c:v>1439</c:v>
                </c:pt>
                <c:pt idx="6188">
                  <c:v>1439</c:v>
                </c:pt>
                <c:pt idx="6189">
                  <c:v>1439</c:v>
                </c:pt>
                <c:pt idx="6190">
                  <c:v>1439</c:v>
                </c:pt>
                <c:pt idx="6191">
                  <c:v>1439</c:v>
                </c:pt>
                <c:pt idx="6192">
                  <c:v>1439</c:v>
                </c:pt>
                <c:pt idx="6193">
                  <c:v>1439</c:v>
                </c:pt>
                <c:pt idx="6194">
                  <c:v>1440</c:v>
                </c:pt>
                <c:pt idx="6195">
                  <c:v>1440</c:v>
                </c:pt>
                <c:pt idx="6196">
                  <c:v>1440</c:v>
                </c:pt>
                <c:pt idx="6197">
                  <c:v>1440</c:v>
                </c:pt>
                <c:pt idx="6198">
                  <c:v>1440</c:v>
                </c:pt>
                <c:pt idx="6199">
                  <c:v>1440</c:v>
                </c:pt>
                <c:pt idx="6200">
                  <c:v>1440</c:v>
                </c:pt>
                <c:pt idx="6201">
                  <c:v>1440</c:v>
                </c:pt>
                <c:pt idx="6202">
                  <c:v>1440</c:v>
                </c:pt>
                <c:pt idx="6203">
                  <c:v>1440</c:v>
                </c:pt>
                <c:pt idx="6204">
                  <c:v>1440</c:v>
                </c:pt>
                <c:pt idx="6205">
                  <c:v>1440</c:v>
                </c:pt>
                <c:pt idx="6206">
                  <c:v>1440</c:v>
                </c:pt>
                <c:pt idx="6207">
                  <c:v>1441</c:v>
                </c:pt>
                <c:pt idx="6208">
                  <c:v>1442</c:v>
                </c:pt>
                <c:pt idx="6209">
                  <c:v>1443</c:v>
                </c:pt>
                <c:pt idx="6210">
                  <c:v>1444</c:v>
                </c:pt>
                <c:pt idx="6211">
                  <c:v>1444</c:v>
                </c:pt>
                <c:pt idx="6212">
                  <c:v>1444</c:v>
                </c:pt>
                <c:pt idx="6213">
                  <c:v>1444</c:v>
                </c:pt>
                <c:pt idx="6214">
                  <c:v>1444</c:v>
                </c:pt>
                <c:pt idx="6215">
                  <c:v>1444</c:v>
                </c:pt>
                <c:pt idx="6216">
                  <c:v>1444</c:v>
                </c:pt>
                <c:pt idx="6217">
                  <c:v>1444</c:v>
                </c:pt>
                <c:pt idx="6218">
                  <c:v>1444</c:v>
                </c:pt>
                <c:pt idx="6219">
                  <c:v>1444</c:v>
                </c:pt>
                <c:pt idx="6220">
                  <c:v>1445</c:v>
                </c:pt>
                <c:pt idx="6221">
                  <c:v>1445</c:v>
                </c:pt>
                <c:pt idx="6222">
                  <c:v>1445</c:v>
                </c:pt>
                <c:pt idx="6223">
                  <c:v>1445</c:v>
                </c:pt>
                <c:pt idx="6224">
                  <c:v>1445</c:v>
                </c:pt>
                <c:pt idx="6225">
                  <c:v>1445</c:v>
                </c:pt>
                <c:pt idx="6226">
                  <c:v>1445</c:v>
                </c:pt>
                <c:pt idx="6227">
                  <c:v>1445</c:v>
                </c:pt>
                <c:pt idx="6228">
                  <c:v>1446</c:v>
                </c:pt>
                <c:pt idx="6229">
                  <c:v>1446</c:v>
                </c:pt>
                <c:pt idx="6230">
                  <c:v>1446</c:v>
                </c:pt>
                <c:pt idx="6231">
                  <c:v>1446</c:v>
                </c:pt>
                <c:pt idx="6232">
                  <c:v>1447</c:v>
                </c:pt>
                <c:pt idx="6233">
                  <c:v>1447</c:v>
                </c:pt>
                <c:pt idx="6234">
                  <c:v>1448</c:v>
                </c:pt>
                <c:pt idx="6235">
                  <c:v>1448</c:v>
                </c:pt>
                <c:pt idx="6236">
                  <c:v>1449</c:v>
                </c:pt>
                <c:pt idx="6237">
                  <c:v>1450</c:v>
                </c:pt>
                <c:pt idx="6238">
                  <c:v>1451</c:v>
                </c:pt>
                <c:pt idx="6239">
                  <c:v>1452</c:v>
                </c:pt>
                <c:pt idx="6240">
                  <c:v>1453</c:v>
                </c:pt>
                <c:pt idx="6241">
                  <c:v>1454</c:v>
                </c:pt>
                <c:pt idx="6242">
                  <c:v>1455</c:v>
                </c:pt>
                <c:pt idx="6243">
                  <c:v>1456</c:v>
                </c:pt>
                <c:pt idx="6244">
                  <c:v>1457</c:v>
                </c:pt>
                <c:pt idx="6245">
                  <c:v>1458</c:v>
                </c:pt>
                <c:pt idx="6246">
                  <c:v>1459</c:v>
                </c:pt>
                <c:pt idx="6247">
                  <c:v>1460</c:v>
                </c:pt>
                <c:pt idx="6248">
                  <c:v>1461</c:v>
                </c:pt>
                <c:pt idx="6249">
                  <c:v>1461</c:v>
                </c:pt>
                <c:pt idx="6250">
                  <c:v>1462</c:v>
                </c:pt>
                <c:pt idx="6251">
                  <c:v>1462</c:v>
                </c:pt>
                <c:pt idx="6252">
                  <c:v>1462</c:v>
                </c:pt>
                <c:pt idx="6253">
                  <c:v>1462</c:v>
                </c:pt>
                <c:pt idx="6254">
                  <c:v>1463</c:v>
                </c:pt>
                <c:pt idx="6255">
                  <c:v>1463</c:v>
                </c:pt>
                <c:pt idx="6256">
                  <c:v>1463</c:v>
                </c:pt>
                <c:pt idx="6257">
                  <c:v>1463</c:v>
                </c:pt>
                <c:pt idx="6258">
                  <c:v>1463</c:v>
                </c:pt>
                <c:pt idx="6259">
                  <c:v>1463</c:v>
                </c:pt>
                <c:pt idx="6260">
                  <c:v>1463</c:v>
                </c:pt>
                <c:pt idx="6261">
                  <c:v>1463</c:v>
                </c:pt>
                <c:pt idx="6262">
                  <c:v>1464</c:v>
                </c:pt>
                <c:pt idx="6263">
                  <c:v>1465</c:v>
                </c:pt>
                <c:pt idx="6264">
                  <c:v>1466</c:v>
                </c:pt>
                <c:pt idx="6265">
                  <c:v>1467</c:v>
                </c:pt>
                <c:pt idx="6266">
                  <c:v>1467</c:v>
                </c:pt>
                <c:pt idx="6267">
                  <c:v>1467</c:v>
                </c:pt>
                <c:pt idx="6268">
                  <c:v>1468</c:v>
                </c:pt>
                <c:pt idx="6269">
                  <c:v>1468</c:v>
                </c:pt>
                <c:pt idx="6270">
                  <c:v>1468</c:v>
                </c:pt>
                <c:pt idx="6271">
                  <c:v>1469</c:v>
                </c:pt>
                <c:pt idx="6272">
                  <c:v>1469</c:v>
                </c:pt>
                <c:pt idx="6273">
                  <c:v>1469</c:v>
                </c:pt>
                <c:pt idx="6274">
                  <c:v>1469</c:v>
                </c:pt>
                <c:pt idx="6275">
                  <c:v>1470</c:v>
                </c:pt>
                <c:pt idx="6276">
                  <c:v>1470</c:v>
                </c:pt>
                <c:pt idx="6277">
                  <c:v>1470</c:v>
                </c:pt>
                <c:pt idx="6278">
                  <c:v>1470</c:v>
                </c:pt>
                <c:pt idx="6279">
                  <c:v>1471</c:v>
                </c:pt>
                <c:pt idx="6280">
                  <c:v>1471</c:v>
                </c:pt>
                <c:pt idx="6281">
                  <c:v>1471</c:v>
                </c:pt>
                <c:pt idx="6282">
                  <c:v>1472</c:v>
                </c:pt>
                <c:pt idx="6283">
                  <c:v>1473</c:v>
                </c:pt>
                <c:pt idx="6284">
                  <c:v>1474</c:v>
                </c:pt>
                <c:pt idx="6285">
                  <c:v>1475</c:v>
                </c:pt>
                <c:pt idx="6286">
                  <c:v>1476</c:v>
                </c:pt>
                <c:pt idx="6287">
                  <c:v>1477</c:v>
                </c:pt>
                <c:pt idx="6288">
                  <c:v>1478</c:v>
                </c:pt>
                <c:pt idx="6289">
                  <c:v>1479</c:v>
                </c:pt>
                <c:pt idx="6290">
                  <c:v>1480</c:v>
                </c:pt>
                <c:pt idx="6291">
                  <c:v>1480</c:v>
                </c:pt>
                <c:pt idx="6292">
                  <c:v>1480</c:v>
                </c:pt>
                <c:pt idx="6293">
                  <c:v>1480</c:v>
                </c:pt>
                <c:pt idx="6294">
                  <c:v>1480</c:v>
                </c:pt>
                <c:pt idx="6295">
                  <c:v>1480</c:v>
                </c:pt>
                <c:pt idx="6296">
                  <c:v>1480</c:v>
                </c:pt>
                <c:pt idx="6297">
                  <c:v>1480</c:v>
                </c:pt>
                <c:pt idx="6298">
                  <c:v>1481</c:v>
                </c:pt>
                <c:pt idx="6299">
                  <c:v>1482</c:v>
                </c:pt>
                <c:pt idx="6300">
                  <c:v>1483</c:v>
                </c:pt>
                <c:pt idx="6301">
                  <c:v>1483</c:v>
                </c:pt>
                <c:pt idx="6302">
                  <c:v>1484</c:v>
                </c:pt>
                <c:pt idx="6303">
                  <c:v>1485</c:v>
                </c:pt>
                <c:pt idx="6304">
                  <c:v>1486</c:v>
                </c:pt>
                <c:pt idx="6305">
                  <c:v>1486</c:v>
                </c:pt>
                <c:pt idx="6306">
                  <c:v>1486</c:v>
                </c:pt>
                <c:pt idx="6307">
                  <c:v>1487</c:v>
                </c:pt>
                <c:pt idx="6308">
                  <c:v>1488</c:v>
                </c:pt>
                <c:pt idx="6309">
                  <c:v>1488</c:v>
                </c:pt>
                <c:pt idx="6310">
                  <c:v>1488</c:v>
                </c:pt>
                <c:pt idx="6311">
                  <c:v>1488</c:v>
                </c:pt>
                <c:pt idx="6312">
                  <c:v>1489</c:v>
                </c:pt>
                <c:pt idx="6313">
                  <c:v>1489</c:v>
                </c:pt>
                <c:pt idx="6314">
                  <c:v>1489</c:v>
                </c:pt>
                <c:pt idx="6315">
                  <c:v>1489</c:v>
                </c:pt>
                <c:pt idx="6316">
                  <c:v>1489</c:v>
                </c:pt>
                <c:pt idx="6317">
                  <c:v>1489</c:v>
                </c:pt>
                <c:pt idx="6318">
                  <c:v>1489</c:v>
                </c:pt>
                <c:pt idx="6319">
                  <c:v>1489</c:v>
                </c:pt>
                <c:pt idx="6320">
                  <c:v>1489</c:v>
                </c:pt>
                <c:pt idx="6321">
                  <c:v>1489</c:v>
                </c:pt>
                <c:pt idx="6322">
                  <c:v>1489</c:v>
                </c:pt>
                <c:pt idx="6323">
                  <c:v>1490</c:v>
                </c:pt>
                <c:pt idx="6324">
                  <c:v>1490</c:v>
                </c:pt>
                <c:pt idx="6325">
                  <c:v>1490</c:v>
                </c:pt>
                <c:pt idx="6326">
                  <c:v>1490</c:v>
                </c:pt>
                <c:pt idx="6327">
                  <c:v>1490</c:v>
                </c:pt>
                <c:pt idx="6328">
                  <c:v>1490</c:v>
                </c:pt>
                <c:pt idx="6329">
                  <c:v>1491</c:v>
                </c:pt>
                <c:pt idx="6330">
                  <c:v>1491</c:v>
                </c:pt>
                <c:pt idx="6331">
                  <c:v>1491</c:v>
                </c:pt>
                <c:pt idx="6332">
                  <c:v>1491</c:v>
                </c:pt>
                <c:pt idx="6333">
                  <c:v>1491</c:v>
                </c:pt>
                <c:pt idx="6334">
                  <c:v>1491</c:v>
                </c:pt>
                <c:pt idx="6335">
                  <c:v>1491</c:v>
                </c:pt>
                <c:pt idx="6336">
                  <c:v>1491</c:v>
                </c:pt>
                <c:pt idx="6337">
                  <c:v>1492</c:v>
                </c:pt>
                <c:pt idx="6338">
                  <c:v>1492</c:v>
                </c:pt>
                <c:pt idx="6339">
                  <c:v>1492</c:v>
                </c:pt>
                <c:pt idx="6340">
                  <c:v>1493</c:v>
                </c:pt>
                <c:pt idx="6341">
                  <c:v>1493</c:v>
                </c:pt>
                <c:pt idx="6342">
                  <c:v>1493</c:v>
                </c:pt>
                <c:pt idx="6343">
                  <c:v>1493</c:v>
                </c:pt>
                <c:pt idx="6344">
                  <c:v>1494</c:v>
                </c:pt>
                <c:pt idx="6345">
                  <c:v>1494</c:v>
                </c:pt>
                <c:pt idx="6346">
                  <c:v>1494</c:v>
                </c:pt>
                <c:pt idx="6347">
                  <c:v>1494</c:v>
                </c:pt>
                <c:pt idx="6348">
                  <c:v>1495</c:v>
                </c:pt>
                <c:pt idx="6349">
                  <c:v>1496</c:v>
                </c:pt>
                <c:pt idx="6350">
                  <c:v>1496</c:v>
                </c:pt>
                <c:pt idx="6351">
                  <c:v>1496</c:v>
                </c:pt>
                <c:pt idx="6352">
                  <c:v>1496</c:v>
                </c:pt>
                <c:pt idx="6353">
                  <c:v>1496</c:v>
                </c:pt>
                <c:pt idx="6354">
                  <c:v>1496</c:v>
                </c:pt>
                <c:pt idx="6355">
                  <c:v>1496</c:v>
                </c:pt>
                <c:pt idx="6356">
                  <c:v>1497</c:v>
                </c:pt>
                <c:pt idx="6357">
                  <c:v>1497</c:v>
                </c:pt>
                <c:pt idx="6358">
                  <c:v>1498</c:v>
                </c:pt>
                <c:pt idx="6359">
                  <c:v>1498</c:v>
                </c:pt>
                <c:pt idx="6360">
                  <c:v>1499</c:v>
                </c:pt>
                <c:pt idx="6361">
                  <c:v>1499</c:v>
                </c:pt>
                <c:pt idx="6362">
                  <c:v>1499</c:v>
                </c:pt>
                <c:pt idx="6363">
                  <c:v>1499</c:v>
                </c:pt>
                <c:pt idx="6364">
                  <c:v>1500</c:v>
                </c:pt>
                <c:pt idx="6365">
                  <c:v>1501</c:v>
                </c:pt>
                <c:pt idx="6366">
                  <c:v>1502</c:v>
                </c:pt>
                <c:pt idx="6367">
                  <c:v>1503</c:v>
                </c:pt>
                <c:pt idx="6368">
                  <c:v>1503</c:v>
                </c:pt>
                <c:pt idx="6369">
                  <c:v>1503</c:v>
                </c:pt>
                <c:pt idx="6370">
                  <c:v>1503</c:v>
                </c:pt>
                <c:pt idx="6371">
                  <c:v>1503</c:v>
                </c:pt>
                <c:pt idx="6372">
                  <c:v>1504</c:v>
                </c:pt>
                <c:pt idx="6373">
                  <c:v>1505</c:v>
                </c:pt>
                <c:pt idx="6374">
                  <c:v>1506</c:v>
                </c:pt>
                <c:pt idx="6375">
                  <c:v>1507</c:v>
                </c:pt>
                <c:pt idx="6376">
                  <c:v>1507</c:v>
                </c:pt>
                <c:pt idx="6377">
                  <c:v>1507</c:v>
                </c:pt>
                <c:pt idx="6378">
                  <c:v>1507</c:v>
                </c:pt>
                <c:pt idx="6379">
                  <c:v>1507</c:v>
                </c:pt>
                <c:pt idx="6380">
                  <c:v>1507</c:v>
                </c:pt>
                <c:pt idx="6381">
                  <c:v>1507</c:v>
                </c:pt>
                <c:pt idx="6382">
                  <c:v>1507</c:v>
                </c:pt>
                <c:pt idx="6383">
                  <c:v>1507</c:v>
                </c:pt>
                <c:pt idx="6384">
                  <c:v>1507</c:v>
                </c:pt>
                <c:pt idx="6385">
                  <c:v>1507</c:v>
                </c:pt>
                <c:pt idx="6386">
                  <c:v>1507</c:v>
                </c:pt>
                <c:pt idx="6387">
                  <c:v>1507</c:v>
                </c:pt>
                <c:pt idx="6388">
                  <c:v>1507</c:v>
                </c:pt>
                <c:pt idx="6389">
                  <c:v>1507</c:v>
                </c:pt>
                <c:pt idx="6390">
                  <c:v>1507</c:v>
                </c:pt>
                <c:pt idx="6391">
                  <c:v>1507</c:v>
                </c:pt>
                <c:pt idx="6392">
                  <c:v>1507</c:v>
                </c:pt>
                <c:pt idx="6393">
                  <c:v>1507</c:v>
                </c:pt>
                <c:pt idx="6394">
                  <c:v>1507</c:v>
                </c:pt>
                <c:pt idx="6395">
                  <c:v>1507</c:v>
                </c:pt>
                <c:pt idx="6396">
                  <c:v>1507</c:v>
                </c:pt>
                <c:pt idx="6397">
                  <c:v>1507</c:v>
                </c:pt>
                <c:pt idx="6398">
                  <c:v>1507</c:v>
                </c:pt>
                <c:pt idx="6399">
                  <c:v>1507</c:v>
                </c:pt>
                <c:pt idx="6400">
                  <c:v>1507</c:v>
                </c:pt>
                <c:pt idx="6401">
                  <c:v>1507</c:v>
                </c:pt>
                <c:pt idx="6402">
                  <c:v>1507</c:v>
                </c:pt>
                <c:pt idx="6403">
                  <c:v>1507</c:v>
                </c:pt>
                <c:pt idx="6404">
                  <c:v>1507</c:v>
                </c:pt>
                <c:pt idx="6405">
                  <c:v>1507</c:v>
                </c:pt>
                <c:pt idx="6406">
                  <c:v>1507</c:v>
                </c:pt>
                <c:pt idx="6407">
                  <c:v>1508</c:v>
                </c:pt>
                <c:pt idx="6408">
                  <c:v>1509</c:v>
                </c:pt>
                <c:pt idx="6409">
                  <c:v>1509</c:v>
                </c:pt>
                <c:pt idx="6410">
                  <c:v>1509</c:v>
                </c:pt>
                <c:pt idx="6411">
                  <c:v>1510</c:v>
                </c:pt>
                <c:pt idx="6412">
                  <c:v>1510</c:v>
                </c:pt>
                <c:pt idx="6413">
                  <c:v>1511</c:v>
                </c:pt>
                <c:pt idx="6414">
                  <c:v>1511</c:v>
                </c:pt>
                <c:pt idx="6415">
                  <c:v>1511</c:v>
                </c:pt>
                <c:pt idx="6416">
                  <c:v>1512</c:v>
                </c:pt>
                <c:pt idx="6417">
                  <c:v>1512</c:v>
                </c:pt>
                <c:pt idx="6418">
                  <c:v>1513</c:v>
                </c:pt>
                <c:pt idx="6419">
                  <c:v>1513</c:v>
                </c:pt>
                <c:pt idx="6420">
                  <c:v>1513</c:v>
                </c:pt>
                <c:pt idx="6421">
                  <c:v>1514</c:v>
                </c:pt>
                <c:pt idx="6422">
                  <c:v>1515</c:v>
                </c:pt>
                <c:pt idx="6423">
                  <c:v>1516</c:v>
                </c:pt>
                <c:pt idx="6424">
                  <c:v>1516</c:v>
                </c:pt>
                <c:pt idx="6425">
                  <c:v>1516</c:v>
                </c:pt>
                <c:pt idx="6426">
                  <c:v>1517</c:v>
                </c:pt>
                <c:pt idx="6427">
                  <c:v>1517</c:v>
                </c:pt>
                <c:pt idx="6428">
                  <c:v>1517</c:v>
                </c:pt>
                <c:pt idx="6429">
                  <c:v>1517</c:v>
                </c:pt>
                <c:pt idx="6430">
                  <c:v>1518</c:v>
                </c:pt>
                <c:pt idx="6431">
                  <c:v>1519</c:v>
                </c:pt>
                <c:pt idx="6432">
                  <c:v>1520</c:v>
                </c:pt>
                <c:pt idx="6433">
                  <c:v>1520</c:v>
                </c:pt>
                <c:pt idx="6434">
                  <c:v>1521</c:v>
                </c:pt>
                <c:pt idx="6435">
                  <c:v>1521</c:v>
                </c:pt>
                <c:pt idx="6436">
                  <c:v>1522</c:v>
                </c:pt>
                <c:pt idx="6437">
                  <c:v>1523</c:v>
                </c:pt>
                <c:pt idx="6438">
                  <c:v>1523</c:v>
                </c:pt>
                <c:pt idx="6439">
                  <c:v>1523</c:v>
                </c:pt>
                <c:pt idx="6440">
                  <c:v>1523</c:v>
                </c:pt>
                <c:pt idx="6441">
                  <c:v>1524</c:v>
                </c:pt>
                <c:pt idx="6442">
                  <c:v>1524</c:v>
                </c:pt>
                <c:pt idx="6443">
                  <c:v>1524</c:v>
                </c:pt>
                <c:pt idx="6444">
                  <c:v>1524</c:v>
                </c:pt>
                <c:pt idx="6445">
                  <c:v>1525</c:v>
                </c:pt>
                <c:pt idx="6446">
                  <c:v>1525</c:v>
                </c:pt>
                <c:pt idx="6447">
                  <c:v>1525</c:v>
                </c:pt>
                <c:pt idx="6448">
                  <c:v>1525</c:v>
                </c:pt>
                <c:pt idx="6449">
                  <c:v>1525</c:v>
                </c:pt>
                <c:pt idx="6450">
                  <c:v>1525</c:v>
                </c:pt>
                <c:pt idx="6451">
                  <c:v>1525</c:v>
                </c:pt>
                <c:pt idx="6452">
                  <c:v>1525</c:v>
                </c:pt>
                <c:pt idx="6453">
                  <c:v>1525</c:v>
                </c:pt>
                <c:pt idx="6454">
                  <c:v>1525</c:v>
                </c:pt>
                <c:pt idx="6455">
                  <c:v>1526</c:v>
                </c:pt>
                <c:pt idx="6456">
                  <c:v>1526</c:v>
                </c:pt>
                <c:pt idx="6457">
                  <c:v>1526</c:v>
                </c:pt>
                <c:pt idx="6458">
                  <c:v>1526</c:v>
                </c:pt>
                <c:pt idx="6459">
                  <c:v>1526</c:v>
                </c:pt>
                <c:pt idx="6460">
                  <c:v>1526</c:v>
                </c:pt>
                <c:pt idx="6461">
                  <c:v>1526</c:v>
                </c:pt>
                <c:pt idx="6462">
                  <c:v>1526</c:v>
                </c:pt>
                <c:pt idx="6463">
                  <c:v>1526</c:v>
                </c:pt>
                <c:pt idx="6464">
                  <c:v>1526</c:v>
                </c:pt>
                <c:pt idx="6465">
                  <c:v>1526</c:v>
                </c:pt>
                <c:pt idx="6466">
                  <c:v>1527</c:v>
                </c:pt>
                <c:pt idx="6467">
                  <c:v>1528</c:v>
                </c:pt>
                <c:pt idx="6468">
                  <c:v>1528</c:v>
                </c:pt>
                <c:pt idx="6469">
                  <c:v>1528</c:v>
                </c:pt>
                <c:pt idx="6470">
                  <c:v>1528</c:v>
                </c:pt>
                <c:pt idx="6471">
                  <c:v>1528</c:v>
                </c:pt>
                <c:pt idx="6472">
                  <c:v>1528</c:v>
                </c:pt>
                <c:pt idx="6473">
                  <c:v>1528</c:v>
                </c:pt>
                <c:pt idx="6474">
                  <c:v>1528</c:v>
                </c:pt>
                <c:pt idx="6475">
                  <c:v>1529</c:v>
                </c:pt>
                <c:pt idx="6476">
                  <c:v>1530</c:v>
                </c:pt>
                <c:pt idx="6477">
                  <c:v>1530</c:v>
                </c:pt>
                <c:pt idx="6478">
                  <c:v>1531</c:v>
                </c:pt>
                <c:pt idx="6479">
                  <c:v>1531</c:v>
                </c:pt>
                <c:pt idx="6480">
                  <c:v>1531</c:v>
                </c:pt>
                <c:pt idx="6481">
                  <c:v>1531</c:v>
                </c:pt>
                <c:pt idx="6482">
                  <c:v>1532</c:v>
                </c:pt>
                <c:pt idx="6483">
                  <c:v>1533</c:v>
                </c:pt>
                <c:pt idx="6484">
                  <c:v>1533</c:v>
                </c:pt>
                <c:pt idx="6485">
                  <c:v>1534</c:v>
                </c:pt>
                <c:pt idx="6486">
                  <c:v>1534</c:v>
                </c:pt>
                <c:pt idx="6487">
                  <c:v>1534</c:v>
                </c:pt>
                <c:pt idx="6488">
                  <c:v>1535</c:v>
                </c:pt>
                <c:pt idx="6489">
                  <c:v>1535</c:v>
                </c:pt>
                <c:pt idx="6490">
                  <c:v>1535</c:v>
                </c:pt>
                <c:pt idx="6491">
                  <c:v>1535</c:v>
                </c:pt>
                <c:pt idx="6492">
                  <c:v>1536</c:v>
                </c:pt>
                <c:pt idx="6493">
                  <c:v>1536</c:v>
                </c:pt>
                <c:pt idx="6494">
                  <c:v>1536</c:v>
                </c:pt>
                <c:pt idx="6495">
                  <c:v>1536</c:v>
                </c:pt>
                <c:pt idx="6496">
                  <c:v>1536</c:v>
                </c:pt>
                <c:pt idx="6497">
                  <c:v>1536</c:v>
                </c:pt>
                <c:pt idx="6498">
                  <c:v>1536</c:v>
                </c:pt>
                <c:pt idx="6499">
                  <c:v>1536</c:v>
                </c:pt>
                <c:pt idx="6500">
                  <c:v>1536</c:v>
                </c:pt>
                <c:pt idx="6501">
                  <c:v>1536</c:v>
                </c:pt>
                <c:pt idx="6502">
                  <c:v>1536</c:v>
                </c:pt>
                <c:pt idx="6503">
                  <c:v>1537</c:v>
                </c:pt>
                <c:pt idx="6504">
                  <c:v>1537</c:v>
                </c:pt>
                <c:pt idx="6505">
                  <c:v>1538</c:v>
                </c:pt>
                <c:pt idx="6506">
                  <c:v>1538</c:v>
                </c:pt>
                <c:pt idx="6507">
                  <c:v>1538</c:v>
                </c:pt>
                <c:pt idx="6508">
                  <c:v>1538</c:v>
                </c:pt>
                <c:pt idx="6509">
                  <c:v>1538</c:v>
                </c:pt>
                <c:pt idx="6510">
                  <c:v>1538</c:v>
                </c:pt>
                <c:pt idx="6511">
                  <c:v>1538</c:v>
                </c:pt>
                <c:pt idx="6512">
                  <c:v>1538</c:v>
                </c:pt>
                <c:pt idx="6513">
                  <c:v>1538</c:v>
                </c:pt>
                <c:pt idx="6514">
                  <c:v>1538</c:v>
                </c:pt>
                <c:pt idx="6515">
                  <c:v>1538</c:v>
                </c:pt>
                <c:pt idx="6516">
                  <c:v>1538</c:v>
                </c:pt>
                <c:pt idx="6517">
                  <c:v>1538</c:v>
                </c:pt>
                <c:pt idx="6518">
                  <c:v>1538</c:v>
                </c:pt>
                <c:pt idx="6519">
                  <c:v>1539</c:v>
                </c:pt>
                <c:pt idx="6520">
                  <c:v>1540</c:v>
                </c:pt>
                <c:pt idx="6521">
                  <c:v>1540</c:v>
                </c:pt>
                <c:pt idx="6522">
                  <c:v>1541</c:v>
                </c:pt>
                <c:pt idx="6523">
                  <c:v>1542</c:v>
                </c:pt>
                <c:pt idx="6524">
                  <c:v>1542</c:v>
                </c:pt>
                <c:pt idx="6525">
                  <c:v>1542</c:v>
                </c:pt>
                <c:pt idx="6526">
                  <c:v>1542</c:v>
                </c:pt>
                <c:pt idx="6527">
                  <c:v>1542</c:v>
                </c:pt>
                <c:pt idx="6528">
                  <c:v>1542</c:v>
                </c:pt>
                <c:pt idx="6529">
                  <c:v>1542</c:v>
                </c:pt>
                <c:pt idx="6530">
                  <c:v>1543</c:v>
                </c:pt>
                <c:pt idx="6531">
                  <c:v>1544</c:v>
                </c:pt>
                <c:pt idx="6532">
                  <c:v>1544</c:v>
                </c:pt>
                <c:pt idx="6533">
                  <c:v>1545</c:v>
                </c:pt>
                <c:pt idx="6534">
                  <c:v>1545</c:v>
                </c:pt>
                <c:pt idx="6535">
                  <c:v>1546</c:v>
                </c:pt>
                <c:pt idx="6536">
                  <c:v>1547</c:v>
                </c:pt>
                <c:pt idx="6537">
                  <c:v>1548</c:v>
                </c:pt>
                <c:pt idx="6538">
                  <c:v>1549</c:v>
                </c:pt>
                <c:pt idx="6539">
                  <c:v>1549</c:v>
                </c:pt>
                <c:pt idx="6540">
                  <c:v>1549</c:v>
                </c:pt>
                <c:pt idx="6541">
                  <c:v>1549</c:v>
                </c:pt>
                <c:pt idx="6542">
                  <c:v>1549</c:v>
                </c:pt>
                <c:pt idx="6543">
                  <c:v>1550</c:v>
                </c:pt>
                <c:pt idx="6544">
                  <c:v>1551</c:v>
                </c:pt>
                <c:pt idx="6545">
                  <c:v>1551</c:v>
                </c:pt>
                <c:pt idx="6546">
                  <c:v>1552</c:v>
                </c:pt>
                <c:pt idx="6547">
                  <c:v>1552</c:v>
                </c:pt>
                <c:pt idx="6548">
                  <c:v>1553</c:v>
                </c:pt>
                <c:pt idx="6549">
                  <c:v>1553</c:v>
                </c:pt>
                <c:pt idx="6550">
                  <c:v>1553</c:v>
                </c:pt>
                <c:pt idx="6551">
                  <c:v>1553</c:v>
                </c:pt>
                <c:pt idx="6552">
                  <c:v>1553</c:v>
                </c:pt>
                <c:pt idx="6553">
                  <c:v>1553</c:v>
                </c:pt>
                <c:pt idx="6554">
                  <c:v>1553</c:v>
                </c:pt>
                <c:pt idx="6555">
                  <c:v>1553</c:v>
                </c:pt>
                <c:pt idx="6556">
                  <c:v>1553</c:v>
                </c:pt>
                <c:pt idx="6557">
                  <c:v>1553</c:v>
                </c:pt>
                <c:pt idx="6558">
                  <c:v>1553</c:v>
                </c:pt>
                <c:pt idx="6559">
                  <c:v>1553</c:v>
                </c:pt>
                <c:pt idx="6560">
                  <c:v>1554</c:v>
                </c:pt>
                <c:pt idx="6561">
                  <c:v>1555</c:v>
                </c:pt>
                <c:pt idx="6562">
                  <c:v>1555</c:v>
                </c:pt>
                <c:pt idx="6563">
                  <c:v>1555</c:v>
                </c:pt>
                <c:pt idx="6564">
                  <c:v>1555</c:v>
                </c:pt>
                <c:pt idx="6565">
                  <c:v>1555</c:v>
                </c:pt>
                <c:pt idx="6566">
                  <c:v>1555</c:v>
                </c:pt>
                <c:pt idx="6567">
                  <c:v>1555</c:v>
                </c:pt>
                <c:pt idx="6568">
                  <c:v>1555</c:v>
                </c:pt>
                <c:pt idx="6569">
                  <c:v>1555</c:v>
                </c:pt>
                <c:pt idx="6570">
                  <c:v>1555</c:v>
                </c:pt>
                <c:pt idx="6571">
                  <c:v>1555</c:v>
                </c:pt>
                <c:pt idx="6572">
                  <c:v>1555</c:v>
                </c:pt>
                <c:pt idx="6573">
                  <c:v>1555</c:v>
                </c:pt>
                <c:pt idx="6574">
                  <c:v>1555</c:v>
                </c:pt>
                <c:pt idx="6575">
                  <c:v>1555</c:v>
                </c:pt>
                <c:pt idx="6576">
                  <c:v>1555</c:v>
                </c:pt>
                <c:pt idx="6577">
                  <c:v>1555</c:v>
                </c:pt>
                <c:pt idx="6578">
                  <c:v>1555</c:v>
                </c:pt>
                <c:pt idx="6579">
                  <c:v>1555</c:v>
                </c:pt>
                <c:pt idx="6580">
                  <c:v>1555</c:v>
                </c:pt>
                <c:pt idx="6581">
                  <c:v>1555</c:v>
                </c:pt>
                <c:pt idx="6582">
                  <c:v>1555</c:v>
                </c:pt>
                <c:pt idx="6583">
                  <c:v>1555</c:v>
                </c:pt>
                <c:pt idx="6584">
                  <c:v>1555</c:v>
                </c:pt>
                <c:pt idx="6585">
                  <c:v>1555</c:v>
                </c:pt>
                <c:pt idx="6586">
                  <c:v>1556</c:v>
                </c:pt>
                <c:pt idx="6587">
                  <c:v>1556</c:v>
                </c:pt>
                <c:pt idx="6588">
                  <c:v>1556</c:v>
                </c:pt>
                <c:pt idx="6589">
                  <c:v>1556</c:v>
                </c:pt>
                <c:pt idx="6590">
                  <c:v>1556</c:v>
                </c:pt>
                <c:pt idx="6591">
                  <c:v>1556</c:v>
                </c:pt>
                <c:pt idx="6592">
                  <c:v>1556</c:v>
                </c:pt>
                <c:pt idx="6593">
                  <c:v>1556</c:v>
                </c:pt>
                <c:pt idx="6594">
                  <c:v>1556</c:v>
                </c:pt>
                <c:pt idx="6595">
                  <c:v>1556</c:v>
                </c:pt>
                <c:pt idx="6596">
                  <c:v>1556</c:v>
                </c:pt>
                <c:pt idx="6597">
                  <c:v>1556</c:v>
                </c:pt>
                <c:pt idx="6598">
                  <c:v>1557</c:v>
                </c:pt>
                <c:pt idx="6599">
                  <c:v>1557</c:v>
                </c:pt>
                <c:pt idx="6600">
                  <c:v>1557</c:v>
                </c:pt>
                <c:pt idx="6601">
                  <c:v>1557</c:v>
                </c:pt>
                <c:pt idx="6602">
                  <c:v>1557</c:v>
                </c:pt>
                <c:pt idx="6603">
                  <c:v>1557</c:v>
                </c:pt>
                <c:pt idx="6604">
                  <c:v>1557</c:v>
                </c:pt>
                <c:pt idx="6605">
                  <c:v>1557</c:v>
                </c:pt>
                <c:pt idx="6606">
                  <c:v>1557</c:v>
                </c:pt>
                <c:pt idx="6607">
                  <c:v>1557</c:v>
                </c:pt>
                <c:pt idx="6608">
                  <c:v>1558</c:v>
                </c:pt>
                <c:pt idx="6609">
                  <c:v>1558</c:v>
                </c:pt>
                <c:pt idx="6610">
                  <c:v>1558</c:v>
                </c:pt>
                <c:pt idx="6611">
                  <c:v>1558</c:v>
                </c:pt>
                <c:pt idx="6612">
                  <c:v>1558</c:v>
                </c:pt>
                <c:pt idx="6613">
                  <c:v>1558</c:v>
                </c:pt>
                <c:pt idx="6614">
                  <c:v>1558</c:v>
                </c:pt>
                <c:pt idx="6615">
                  <c:v>1558</c:v>
                </c:pt>
                <c:pt idx="6616">
                  <c:v>1558</c:v>
                </c:pt>
                <c:pt idx="6617">
                  <c:v>1558</c:v>
                </c:pt>
                <c:pt idx="6618">
                  <c:v>1558</c:v>
                </c:pt>
                <c:pt idx="6619">
                  <c:v>1559</c:v>
                </c:pt>
                <c:pt idx="6620">
                  <c:v>1560</c:v>
                </c:pt>
                <c:pt idx="6621">
                  <c:v>1560</c:v>
                </c:pt>
                <c:pt idx="6622">
                  <c:v>1560</c:v>
                </c:pt>
                <c:pt idx="6623">
                  <c:v>1560</c:v>
                </c:pt>
                <c:pt idx="6624">
                  <c:v>1560</c:v>
                </c:pt>
                <c:pt idx="6625">
                  <c:v>1560</c:v>
                </c:pt>
                <c:pt idx="6626">
                  <c:v>1560</c:v>
                </c:pt>
                <c:pt idx="6627">
                  <c:v>1560</c:v>
                </c:pt>
                <c:pt idx="6628">
                  <c:v>1560</c:v>
                </c:pt>
                <c:pt idx="6629">
                  <c:v>1560</c:v>
                </c:pt>
                <c:pt idx="6630">
                  <c:v>1560</c:v>
                </c:pt>
                <c:pt idx="6631">
                  <c:v>1561</c:v>
                </c:pt>
                <c:pt idx="6632">
                  <c:v>1561</c:v>
                </c:pt>
                <c:pt idx="6633">
                  <c:v>1561</c:v>
                </c:pt>
                <c:pt idx="6634">
                  <c:v>1562</c:v>
                </c:pt>
                <c:pt idx="6635">
                  <c:v>1563</c:v>
                </c:pt>
                <c:pt idx="6636">
                  <c:v>1563</c:v>
                </c:pt>
                <c:pt idx="6637">
                  <c:v>1563</c:v>
                </c:pt>
                <c:pt idx="6638">
                  <c:v>1563</c:v>
                </c:pt>
                <c:pt idx="6639">
                  <c:v>1563</c:v>
                </c:pt>
                <c:pt idx="6640">
                  <c:v>1563</c:v>
                </c:pt>
                <c:pt idx="6641">
                  <c:v>1563</c:v>
                </c:pt>
                <c:pt idx="6642">
                  <c:v>1563</c:v>
                </c:pt>
                <c:pt idx="6643">
                  <c:v>1563</c:v>
                </c:pt>
                <c:pt idx="6644">
                  <c:v>1563</c:v>
                </c:pt>
                <c:pt idx="6645">
                  <c:v>1563</c:v>
                </c:pt>
                <c:pt idx="6646">
                  <c:v>1563</c:v>
                </c:pt>
                <c:pt idx="6647">
                  <c:v>1563</c:v>
                </c:pt>
                <c:pt idx="6648">
                  <c:v>1563</c:v>
                </c:pt>
                <c:pt idx="6649">
                  <c:v>1563</c:v>
                </c:pt>
                <c:pt idx="6650">
                  <c:v>1564</c:v>
                </c:pt>
                <c:pt idx="6651">
                  <c:v>1564</c:v>
                </c:pt>
                <c:pt idx="6652">
                  <c:v>1565</c:v>
                </c:pt>
                <c:pt idx="6653">
                  <c:v>1566</c:v>
                </c:pt>
                <c:pt idx="6654">
                  <c:v>1566</c:v>
                </c:pt>
                <c:pt idx="6655">
                  <c:v>1567</c:v>
                </c:pt>
                <c:pt idx="6656">
                  <c:v>1567</c:v>
                </c:pt>
                <c:pt idx="6657">
                  <c:v>1568</c:v>
                </c:pt>
                <c:pt idx="6658">
                  <c:v>1569</c:v>
                </c:pt>
                <c:pt idx="6659">
                  <c:v>1569</c:v>
                </c:pt>
                <c:pt idx="6660">
                  <c:v>1569</c:v>
                </c:pt>
                <c:pt idx="6661">
                  <c:v>1569</c:v>
                </c:pt>
                <c:pt idx="6662">
                  <c:v>1569</c:v>
                </c:pt>
                <c:pt idx="6663">
                  <c:v>1569</c:v>
                </c:pt>
                <c:pt idx="6664">
                  <c:v>1570</c:v>
                </c:pt>
                <c:pt idx="6665">
                  <c:v>1571</c:v>
                </c:pt>
                <c:pt idx="6666">
                  <c:v>1572</c:v>
                </c:pt>
                <c:pt idx="6667">
                  <c:v>1572</c:v>
                </c:pt>
                <c:pt idx="6668">
                  <c:v>1572</c:v>
                </c:pt>
                <c:pt idx="6669">
                  <c:v>1572</c:v>
                </c:pt>
                <c:pt idx="6670">
                  <c:v>1572</c:v>
                </c:pt>
                <c:pt idx="6671">
                  <c:v>1572</c:v>
                </c:pt>
                <c:pt idx="6672">
                  <c:v>1572</c:v>
                </c:pt>
                <c:pt idx="6673">
                  <c:v>1572</c:v>
                </c:pt>
                <c:pt idx="6674">
                  <c:v>1572</c:v>
                </c:pt>
                <c:pt idx="6675">
                  <c:v>1572</c:v>
                </c:pt>
                <c:pt idx="6676">
                  <c:v>1572</c:v>
                </c:pt>
                <c:pt idx="6677">
                  <c:v>1572</c:v>
                </c:pt>
                <c:pt idx="6678">
                  <c:v>1572</c:v>
                </c:pt>
                <c:pt idx="6679">
                  <c:v>1572</c:v>
                </c:pt>
                <c:pt idx="6680">
                  <c:v>1572</c:v>
                </c:pt>
                <c:pt idx="6681">
                  <c:v>1572</c:v>
                </c:pt>
                <c:pt idx="6682">
                  <c:v>1572</c:v>
                </c:pt>
                <c:pt idx="6683">
                  <c:v>1572</c:v>
                </c:pt>
                <c:pt idx="6684">
                  <c:v>1572</c:v>
                </c:pt>
                <c:pt idx="6685">
                  <c:v>1572</c:v>
                </c:pt>
                <c:pt idx="6686">
                  <c:v>1572</c:v>
                </c:pt>
                <c:pt idx="6687">
                  <c:v>1572</c:v>
                </c:pt>
                <c:pt idx="6688">
                  <c:v>1572</c:v>
                </c:pt>
                <c:pt idx="6689">
                  <c:v>1572</c:v>
                </c:pt>
                <c:pt idx="6690">
                  <c:v>1572</c:v>
                </c:pt>
                <c:pt idx="6691">
                  <c:v>1572</c:v>
                </c:pt>
                <c:pt idx="6692">
                  <c:v>1573</c:v>
                </c:pt>
                <c:pt idx="6693">
                  <c:v>1573</c:v>
                </c:pt>
                <c:pt idx="6694">
                  <c:v>1574</c:v>
                </c:pt>
                <c:pt idx="6695">
                  <c:v>1575</c:v>
                </c:pt>
                <c:pt idx="6696">
                  <c:v>1575</c:v>
                </c:pt>
                <c:pt idx="6697">
                  <c:v>1576</c:v>
                </c:pt>
                <c:pt idx="6698">
                  <c:v>1576</c:v>
                </c:pt>
                <c:pt idx="6699">
                  <c:v>1576</c:v>
                </c:pt>
                <c:pt idx="6700">
                  <c:v>1577</c:v>
                </c:pt>
                <c:pt idx="6701">
                  <c:v>1577</c:v>
                </c:pt>
                <c:pt idx="6702">
                  <c:v>1577</c:v>
                </c:pt>
                <c:pt idx="6703">
                  <c:v>1577</c:v>
                </c:pt>
                <c:pt idx="6704">
                  <c:v>1577</c:v>
                </c:pt>
                <c:pt idx="6705">
                  <c:v>1578</c:v>
                </c:pt>
                <c:pt idx="6706">
                  <c:v>1579</c:v>
                </c:pt>
                <c:pt idx="6707">
                  <c:v>1579</c:v>
                </c:pt>
                <c:pt idx="6708">
                  <c:v>1579</c:v>
                </c:pt>
                <c:pt idx="6709">
                  <c:v>1580</c:v>
                </c:pt>
                <c:pt idx="6710">
                  <c:v>1580</c:v>
                </c:pt>
                <c:pt idx="6711">
                  <c:v>1580</c:v>
                </c:pt>
                <c:pt idx="6712">
                  <c:v>1581</c:v>
                </c:pt>
                <c:pt idx="6713">
                  <c:v>1581</c:v>
                </c:pt>
                <c:pt idx="6714">
                  <c:v>1581</c:v>
                </c:pt>
                <c:pt idx="6715">
                  <c:v>1582</c:v>
                </c:pt>
                <c:pt idx="6716">
                  <c:v>1582</c:v>
                </c:pt>
                <c:pt idx="6717">
                  <c:v>1582</c:v>
                </c:pt>
                <c:pt idx="6718">
                  <c:v>1582</c:v>
                </c:pt>
                <c:pt idx="6719">
                  <c:v>1582</c:v>
                </c:pt>
                <c:pt idx="6720">
                  <c:v>1582</c:v>
                </c:pt>
                <c:pt idx="6721">
                  <c:v>1583</c:v>
                </c:pt>
                <c:pt idx="6722">
                  <c:v>1583</c:v>
                </c:pt>
                <c:pt idx="6723">
                  <c:v>1583</c:v>
                </c:pt>
                <c:pt idx="6724">
                  <c:v>1583</c:v>
                </c:pt>
                <c:pt idx="6725">
                  <c:v>1584</c:v>
                </c:pt>
                <c:pt idx="6726">
                  <c:v>1585</c:v>
                </c:pt>
                <c:pt idx="6727">
                  <c:v>1586</c:v>
                </c:pt>
                <c:pt idx="6728">
                  <c:v>1586</c:v>
                </c:pt>
                <c:pt idx="6729">
                  <c:v>1587</c:v>
                </c:pt>
                <c:pt idx="6730">
                  <c:v>1587</c:v>
                </c:pt>
                <c:pt idx="6731">
                  <c:v>1588</c:v>
                </c:pt>
                <c:pt idx="6732">
                  <c:v>1589</c:v>
                </c:pt>
                <c:pt idx="6733">
                  <c:v>1589</c:v>
                </c:pt>
                <c:pt idx="6734">
                  <c:v>1590</c:v>
                </c:pt>
                <c:pt idx="6735">
                  <c:v>1591</c:v>
                </c:pt>
                <c:pt idx="6736">
                  <c:v>1592</c:v>
                </c:pt>
                <c:pt idx="6737">
                  <c:v>1593</c:v>
                </c:pt>
                <c:pt idx="6738">
                  <c:v>1594</c:v>
                </c:pt>
                <c:pt idx="6739">
                  <c:v>1595</c:v>
                </c:pt>
                <c:pt idx="6740">
                  <c:v>1595</c:v>
                </c:pt>
                <c:pt idx="6741">
                  <c:v>1595</c:v>
                </c:pt>
                <c:pt idx="6742">
                  <c:v>1595</c:v>
                </c:pt>
                <c:pt idx="6743">
                  <c:v>1595</c:v>
                </c:pt>
                <c:pt idx="6744">
                  <c:v>1595</c:v>
                </c:pt>
                <c:pt idx="6745">
                  <c:v>1596</c:v>
                </c:pt>
                <c:pt idx="6746">
                  <c:v>1596</c:v>
                </c:pt>
                <c:pt idx="6747">
                  <c:v>1596</c:v>
                </c:pt>
                <c:pt idx="6748">
                  <c:v>1596</c:v>
                </c:pt>
                <c:pt idx="6749">
                  <c:v>1596</c:v>
                </c:pt>
                <c:pt idx="6750">
                  <c:v>1596</c:v>
                </c:pt>
                <c:pt idx="6751">
                  <c:v>1596</c:v>
                </c:pt>
                <c:pt idx="6752">
                  <c:v>1596</c:v>
                </c:pt>
                <c:pt idx="6753">
                  <c:v>1596</c:v>
                </c:pt>
                <c:pt idx="6754">
                  <c:v>1596</c:v>
                </c:pt>
                <c:pt idx="6755">
                  <c:v>1596</c:v>
                </c:pt>
                <c:pt idx="6756">
                  <c:v>1597</c:v>
                </c:pt>
                <c:pt idx="6757">
                  <c:v>1597</c:v>
                </c:pt>
                <c:pt idx="6758">
                  <c:v>1598</c:v>
                </c:pt>
                <c:pt idx="6759">
                  <c:v>1599</c:v>
                </c:pt>
                <c:pt idx="6760">
                  <c:v>1600</c:v>
                </c:pt>
                <c:pt idx="6761">
                  <c:v>1601</c:v>
                </c:pt>
                <c:pt idx="6762">
                  <c:v>1601</c:v>
                </c:pt>
                <c:pt idx="6763">
                  <c:v>1601</c:v>
                </c:pt>
                <c:pt idx="6764">
                  <c:v>1601</c:v>
                </c:pt>
                <c:pt idx="6765">
                  <c:v>1601</c:v>
                </c:pt>
                <c:pt idx="6766">
                  <c:v>1601</c:v>
                </c:pt>
                <c:pt idx="6767">
                  <c:v>1601</c:v>
                </c:pt>
                <c:pt idx="6768">
                  <c:v>1602</c:v>
                </c:pt>
                <c:pt idx="6769">
                  <c:v>1603</c:v>
                </c:pt>
                <c:pt idx="6770">
                  <c:v>1604</c:v>
                </c:pt>
                <c:pt idx="6771">
                  <c:v>1605</c:v>
                </c:pt>
                <c:pt idx="6772">
                  <c:v>1606</c:v>
                </c:pt>
                <c:pt idx="6773">
                  <c:v>1607</c:v>
                </c:pt>
                <c:pt idx="6774">
                  <c:v>1608</c:v>
                </c:pt>
                <c:pt idx="6775">
                  <c:v>1609</c:v>
                </c:pt>
                <c:pt idx="6776">
                  <c:v>1609</c:v>
                </c:pt>
                <c:pt idx="6777">
                  <c:v>1609</c:v>
                </c:pt>
                <c:pt idx="6778">
                  <c:v>1609</c:v>
                </c:pt>
                <c:pt idx="6779">
                  <c:v>1609</c:v>
                </c:pt>
                <c:pt idx="6780">
                  <c:v>1609</c:v>
                </c:pt>
                <c:pt idx="6781">
                  <c:v>1609</c:v>
                </c:pt>
                <c:pt idx="6782">
                  <c:v>1609</c:v>
                </c:pt>
                <c:pt idx="6783">
                  <c:v>1610</c:v>
                </c:pt>
                <c:pt idx="6784">
                  <c:v>1610</c:v>
                </c:pt>
                <c:pt idx="6785">
                  <c:v>1611</c:v>
                </c:pt>
                <c:pt idx="6786">
                  <c:v>1611</c:v>
                </c:pt>
                <c:pt idx="6787">
                  <c:v>1611</c:v>
                </c:pt>
                <c:pt idx="6788">
                  <c:v>1612</c:v>
                </c:pt>
                <c:pt idx="6789">
                  <c:v>1612</c:v>
                </c:pt>
                <c:pt idx="6790">
                  <c:v>1612</c:v>
                </c:pt>
                <c:pt idx="6791">
                  <c:v>1612</c:v>
                </c:pt>
                <c:pt idx="6792">
                  <c:v>1612</c:v>
                </c:pt>
                <c:pt idx="6793">
                  <c:v>1613</c:v>
                </c:pt>
                <c:pt idx="6794">
                  <c:v>1613</c:v>
                </c:pt>
                <c:pt idx="6795">
                  <c:v>1614</c:v>
                </c:pt>
                <c:pt idx="6796">
                  <c:v>1614</c:v>
                </c:pt>
                <c:pt idx="6797">
                  <c:v>1615</c:v>
                </c:pt>
                <c:pt idx="6798">
                  <c:v>1615</c:v>
                </c:pt>
                <c:pt idx="6799">
                  <c:v>1615</c:v>
                </c:pt>
                <c:pt idx="6800">
                  <c:v>1615</c:v>
                </c:pt>
                <c:pt idx="6801">
                  <c:v>1615</c:v>
                </c:pt>
                <c:pt idx="6802">
                  <c:v>1615</c:v>
                </c:pt>
                <c:pt idx="6803">
                  <c:v>1615</c:v>
                </c:pt>
                <c:pt idx="6804">
                  <c:v>1615</c:v>
                </c:pt>
                <c:pt idx="6805">
                  <c:v>1615</c:v>
                </c:pt>
                <c:pt idx="6806">
                  <c:v>1615</c:v>
                </c:pt>
                <c:pt idx="6807">
                  <c:v>1615</c:v>
                </c:pt>
                <c:pt idx="6808">
                  <c:v>1615</c:v>
                </c:pt>
                <c:pt idx="6809">
                  <c:v>1615</c:v>
                </c:pt>
                <c:pt idx="6810">
                  <c:v>1615</c:v>
                </c:pt>
                <c:pt idx="6811">
                  <c:v>1615</c:v>
                </c:pt>
                <c:pt idx="6812">
                  <c:v>1616</c:v>
                </c:pt>
                <c:pt idx="6813">
                  <c:v>1616</c:v>
                </c:pt>
                <c:pt idx="6814">
                  <c:v>1616</c:v>
                </c:pt>
                <c:pt idx="6815">
                  <c:v>1616</c:v>
                </c:pt>
                <c:pt idx="6816">
                  <c:v>1616</c:v>
                </c:pt>
                <c:pt idx="6817">
                  <c:v>1616</c:v>
                </c:pt>
                <c:pt idx="6818">
                  <c:v>1616</c:v>
                </c:pt>
                <c:pt idx="6819">
                  <c:v>1616</c:v>
                </c:pt>
                <c:pt idx="6820">
                  <c:v>1616</c:v>
                </c:pt>
                <c:pt idx="6821">
                  <c:v>1616</c:v>
                </c:pt>
                <c:pt idx="6822">
                  <c:v>1617</c:v>
                </c:pt>
                <c:pt idx="6823">
                  <c:v>1617</c:v>
                </c:pt>
                <c:pt idx="6824">
                  <c:v>1618</c:v>
                </c:pt>
                <c:pt idx="6825">
                  <c:v>1619</c:v>
                </c:pt>
                <c:pt idx="6826">
                  <c:v>1619</c:v>
                </c:pt>
                <c:pt idx="6827">
                  <c:v>1620</c:v>
                </c:pt>
                <c:pt idx="6828">
                  <c:v>1621</c:v>
                </c:pt>
                <c:pt idx="6829">
                  <c:v>1622</c:v>
                </c:pt>
                <c:pt idx="6830">
                  <c:v>1622</c:v>
                </c:pt>
                <c:pt idx="6831">
                  <c:v>1622</c:v>
                </c:pt>
                <c:pt idx="6832">
                  <c:v>1622</c:v>
                </c:pt>
                <c:pt idx="6833">
                  <c:v>1622</c:v>
                </c:pt>
                <c:pt idx="6834">
                  <c:v>1623</c:v>
                </c:pt>
                <c:pt idx="6835">
                  <c:v>1624</c:v>
                </c:pt>
                <c:pt idx="6836">
                  <c:v>1625</c:v>
                </c:pt>
                <c:pt idx="6837">
                  <c:v>1626</c:v>
                </c:pt>
                <c:pt idx="6838">
                  <c:v>1626</c:v>
                </c:pt>
                <c:pt idx="6839">
                  <c:v>1627</c:v>
                </c:pt>
                <c:pt idx="6840">
                  <c:v>1627</c:v>
                </c:pt>
                <c:pt idx="6841">
                  <c:v>1627</c:v>
                </c:pt>
                <c:pt idx="6842">
                  <c:v>1627</c:v>
                </c:pt>
                <c:pt idx="6843">
                  <c:v>1628</c:v>
                </c:pt>
                <c:pt idx="6844">
                  <c:v>1628</c:v>
                </c:pt>
                <c:pt idx="6845">
                  <c:v>1629</c:v>
                </c:pt>
                <c:pt idx="6846">
                  <c:v>1629</c:v>
                </c:pt>
                <c:pt idx="6847">
                  <c:v>1629</c:v>
                </c:pt>
                <c:pt idx="6848">
                  <c:v>1629</c:v>
                </c:pt>
                <c:pt idx="6849">
                  <c:v>1629</c:v>
                </c:pt>
                <c:pt idx="6850">
                  <c:v>1629</c:v>
                </c:pt>
                <c:pt idx="6851">
                  <c:v>1629</c:v>
                </c:pt>
                <c:pt idx="6852">
                  <c:v>1630</c:v>
                </c:pt>
                <c:pt idx="6853">
                  <c:v>1631</c:v>
                </c:pt>
                <c:pt idx="6854">
                  <c:v>1632</c:v>
                </c:pt>
                <c:pt idx="6855">
                  <c:v>1632</c:v>
                </c:pt>
                <c:pt idx="6856">
                  <c:v>1632</c:v>
                </c:pt>
                <c:pt idx="6857">
                  <c:v>1633</c:v>
                </c:pt>
                <c:pt idx="6858">
                  <c:v>1633</c:v>
                </c:pt>
                <c:pt idx="6859">
                  <c:v>1633</c:v>
                </c:pt>
                <c:pt idx="6860">
                  <c:v>1633</c:v>
                </c:pt>
                <c:pt idx="6861">
                  <c:v>1633</c:v>
                </c:pt>
                <c:pt idx="6862">
                  <c:v>1633</c:v>
                </c:pt>
                <c:pt idx="6863">
                  <c:v>1634</c:v>
                </c:pt>
                <c:pt idx="6864">
                  <c:v>1634</c:v>
                </c:pt>
                <c:pt idx="6865">
                  <c:v>1634</c:v>
                </c:pt>
                <c:pt idx="6866">
                  <c:v>1634</c:v>
                </c:pt>
                <c:pt idx="6867">
                  <c:v>1634</c:v>
                </c:pt>
                <c:pt idx="6868">
                  <c:v>1634</c:v>
                </c:pt>
                <c:pt idx="6869">
                  <c:v>1635</c:v>
                </c:pt>
                <c:pt idx="6870">
                  <c:v>1635</c:v>
                </c:pt>
                <c:pt idx="6871">
                  <c:v>1635</c:v>
                </c:pt>
                <c:pt idx="6872">
                  <c:v>1636</c:v>
                </c:pt>
                <c:pt idx="6873">
                  <c:v>1636</c:v>
                </c:pt>
                <c:pt idx="6874">
                  <c:v>1636</c:v>
                </c:pt>
                <c:pt idx="6875">
                  <c:v>1636</c:v>
                </c:pt>
                <c:pt idx="6876">
                  <c:v>1637</c:v>
                </c:pt>
                <c:pt idx="6877">
                  <c:v>1637</c:v>
                </c:pt>
                <c:pt idx="6878">
                  <c:v>1637</c:v>
                </c:pt>
                <c:pt idx="6879">
                  <c:v>1637</c:v>
                </c:pt>
                <c:pt idx="6880">
                  <c:v>1637</c:v>
                </c:pt>
                <c:pt idx="6881">
                  <c:v>1637</c:v>
                </c:pt>
                <c:pt idx="6882">
                  <c:v>1638</c:v>
                </c:pt>
                <c:pt idx="6883">
                  <c:v>1638</c:v>
                </c:pt>
                <c:pt idx="6884">
                  <c:v>1638</c:v>
                </c:pt>
                <c:pt idx="6885">
                  <c:v>1638</c:v>
                </c:pt>
                <c:pt idx="6886">
                  <c:v>1638</c:v>
                </c:pt>
                <c:pt idx="6887">
                  <c:v>1638</c:v>
                </c:pt>
                <c:pt idx="6888">
                  <c:v>1638</c:v>
                </c:pt>
                <c:pt idx="6889">
                  <c:v>1638</c:v>
                </c:pt>
                <c:pt idx="6890">
                  <c:v>1638</c:v>
                </c:pt>
                <c:pt idx="6891">
                  <c:v>1638</c:v>
                </c:pt>
                <c:pt idx="6892">
                  <c:v>1638</c:v>
                </c:pt>
                <c:pt idx="6893">
                  <c:v>1638</c:v>
                </c:pt>
                <c:pt idx="6894">
                  <c:v>1638</c:v>
                </c:pt>
                <c:pt idx="6895">
                  <c:v>1638</c:v>
                </c:pt>
                <c:pt idx="6896">
                  <c:v>1638</c:v>
                </c:pt>
                <c:pt idx="6897">
                  <c:v>1638</c:v>
                </c:pt>
                <c:pt idx="6898">
                  <c:v>1639</c:v>
                </c:pt>
                <c:pt idx="6899">
                  <c:v>1639</c:v>
                </c:pt>
                <c:pt idx="6900">
                  <c:v>1640</c:v>
                </c:pt>
                <c:pt idx="6901">
                  <c:v>1640</c:v>
                </c:pt>
                <c:pt idx="6902">
                  <c:v>1640</c:v>
                </c:pt>
                <c:pt idx="6903">
                  <c:v>1640</c:v>
                </c:pt>
                <c:pt idx="6904">
                  <c:v>1640</c:v>
                </c:pt>
                <c:pt idx="6905">
                  <c:v>1640</c:v>
                </c:pt>
                <c:pt idx="6906">
                  <c:v>1640</c:v>
                </c:pt>
                <c:pt idx="6907">
                  <c:v>1640</c:v>
                </c:pt>
                <c:pt idx="6908">
                  <c:v>1640</c:v>
                </c:pt>
                <c:pt idx="6909">
                  <c:v>1641</c:v>
                </c:pt>
                <c:pt idx="6910">
                  <c:v>1641</c:v>
                </c:pt>
                <c:pt idx="6911">
                  <c:v>1641</c:v>
                </c:pt>
                <c:pt idx="6912">
                  <c:v>1641</c:v>
                </c:pt>
                <c:pt idx="6913">
                  <c:v>1641</c:v>
                </c:pt>
                <c:pt idx="6914">
                  <c:v>1641</c:v>
                </c:pt>
                <c:pt idx="6915">
                  <c:v>1642</c:v>
                </c:pt>
                <c:pt idx="6916">
                  <c:v>1643</c:v>
                </c:pt>
                <c:pt idx="6917">
                  <c:v>1643</c:v>
                </c:pt>
                <c:pt idx="6918">
                  <c:v>1643</c:v>
                </c:pt>
                <c:pt idx="6919">
                  <c:v>1643</c:v>
                </c:pt>
                <c:pt idx="6920">
                  <c:v>1643</c:v>
                </c:pt>
                <c:pt idx="6921">
                  <c:v>1643</c:v>
                </c:pt>
                <c:pt idx="6922">
                  <c:v>1643</c:v>
                </c:pt>
                <c:pt idx="6923">
                  <c:v>1643</c:v>
                </c:pt>
                <c:pt idx="6924">
                  <c:v>1643</c:v>
                </c:pt>
                <c:pt idx="6925">
                  <c:v>1643</c:v>
                </c:pt>
                <c:pt idx="6926">
                  <c:v>1643</c:v>
                </c:pt>
                <c:pt idx="6927">
                  <c:v>1643</c:v>
                </c:pt>
                <c:pt idx="6928">
                  <c:v>1643</c:v>
                </c:pt>
                <c:pt idx="6929">
                  <c:v>1643</c:v>
                </c:pt>
                <c:pt idx="6930">
                  <c:v>1643</c:v>
                </c:pt>
                <c:pt idx="6931">
                  <c:v>1643</c:v>
                </c:pt>
                <c:pt idx="6932">
                  <c:v>1643</c:v>
                </c:pt>
                <c:pt idx="6933">
                  <c:v>1643</c:v>
                </c:pt>
                <c:pt idx="6934">
                  <c:v>1644</c:v>
                </c:pt>
                <c:pt idx="6935">
                  <c:v>1644</c:v>
                </c:pt>
                <c:pt idx="6936">
                  <c:v>1644</c:v>
                </c:pt>
                <c:pt idx="6937">
                  <c:v>1644</c:v>
                </c:pt>
                <c:pt idx="6938">
                  <c:v>1645</c:v>
                </c:pt>
                <c:pt idx="6939">
                  <c:v>1645</c:v>
                </c:pt>
                <c:pt idx="6940">
                  <c:v>1645</c:v>
                </c:pt>
                <c:pt idx="6941">
                  <c:v>1646</c:v>
                </c:pt>
                <c:pt idx="6942">
                  <c:v>1646</c:v>
                </c:pt>
                <c:pt idx="6943">
                  <c:v>1646</c:v>
                </c:pt>
                <c:pt idx="6944">
                  <c:v>1646</c:v>
                </c:pt>
                <c:pt idx="6945">
                  <c:v>1646</c:v>
                </c:pt>
                <c:pt idx="6946">
                  <c:v>1646</c:v>
                </c:pt>
                <c:pt idx="6947">
                  <c:v>1646</c:v>
                </c:pt>
                <c:pt idx="6948">
                  <c:v>1646</c:v>
                </c:pt>
                <c:pt idx="6949">
                  <c:v>1646</c:v>
                </c:pt>
                <c:pt idx="6950">
                  <c:v>1647</c:v>
                </c:pt>
                <c:pt idx="6951">
                  <c:v>1648</c:v>
                </c:pt>
                <c:pt idx="6952">
                  <c:v>1649</c:v>
                </c:pt>
                <c:pt idx="6953">
                  <c:v>1650</c:v>
                </c:pt>
                <c:pt idx="6954">
                  <c:v>1651</c:v>
                </c:pt>
                <c:pt idx="6955">
                  <c:v>1651</c:v>
                </c:pt>
                <c:pt idx="6956">
                  <c:v>1651</c:v>
                </c:pt>
                <c:pt idx="6957">
                  <c:v>1651</c:v>
                </c:pt>
                <c:pt idx="6958">
                  <c:v>1651</c:v>
                </c:pt>
                <c:pt idx="6959">
                  <c:v>1652</c:v>
                </c:pt>
                <c:pt idx="6960">
                  <c:v>1652</c:v>
                </c:pt>
                <c:pt idx="6961">
                  <c:v>1652</c:v>
                </c:pt>
                <c:pt idx="6962">
                  <c:v>1652</c:v>
                </c:pt>
                <c:pt idx="6963">
                  <c:v>1652</c:v>
                </c:pt>
                <c:pt idx="6964">
                  <c:v>1652</c:v>
                </c:pt>
                <c:pt idx="6965">
                  <c:v>1652</c:v>
                </c:pt>
                <c:pt idx="6966">
                  <c:v>1652</c:v>
                </c:pt>
                <c:pt idx="6967">
                  <c:v>1652</c:v>
                </c:pt>
                <c:pt idx="6968">
                  <c:v>1652</c:v>
                </c:pt>
                <c:pt idx="6969">
                  <c:v>1652</c:v>
                </c:pt>
                <c:pt idx="6970">
                  <c:v>1652</c:v>
                </c:pt>
                <c:pt idx="6971">
                  <c:v>1652</c:v>
                </c:pt>
                <c:pt idx="6972">
                  <c:v>1652</c:v>
                </c:pt>
                <c:pt idx="6973">
                  <c:v>1652</c:v>
                </c:pt>
                <c:pt idx="6974">
                  <c:v>1652</c:v>
                </c:pt>
                <c:pt idx="6975">
                  <c:v>1652</c:v>
                </c:pt>
                <c:pt idx="6976">
                  <c:v>1652</c:v>
                </c:pt>
                <c:pt idx="6977">
                  <c:v>1652</c:v>
                </c:pt>
                <c:pt idx="6978">
                  <c:v>1652</c:v>
                </c:pt>
                <c:pt idx="6979">
                  <c:v>1652</c:v>
                </c:pt>
                <c:pt idx="6980">
                  <c:v>1652</c:v>
                </c:pt>
                <c:pt idx="6981">
                  <c:v>1652</c:v>
                </c:pt>
                <c:pt idx="6982">
                  <c:v>1652</c:v>
                </c:pt>
                <c:pt idx="6983">
                  <c:v>1653</c:v>
                </c:pt>
                <c:pt idx="6984">
                  <c:v>1653</c:v>
                </c:pt>
                <c:pt idx="6985">
                  <c:v>1653</c:v>
                </c:pt>
                <c:pt idx="6986">
                  <c:v>1653</c:v>
                </c:pt>
                <c:pt idx="6987">
                  <c:v>1653</c:v>
                </c:pt>
                <c:pt idx="6988">
                  <c:v>1653</c:v>
                </c:pt>
                <c:pt idx="6989">
                  <c:v>1653</c:v>
                </c:pt>
                <c:pt idx="6990">
                  <c:v>1654</c:v>
                </c:pt>
                <c:pt idx="6991">
                  <c:v>1654</c:v>
                </c:pt>
                <c:pt idx="6992">
                  <c:v>1655</c:v>
                </c:pt>
                <c:pt idx="6993">
                  <c:v>1655</c:v>
                </c:pt>
                <c:pt idx="6994">
                  <c:v>1655</c:v>
                </c:pt>
                <c:pt idx="6995">
                  <c:v>1655</c:v>
                </c:pt>
                <c:pt idx="6996">
                  <c:v>1655</c:v>
                </c:pt>
                <c:pt idx="6997">
                  <c:v>1656</c:v>
                </c:pt>
                <c:pt idx="6998">
                  <c:v>1656</c:v>
                </c:pt>
                <c:pt idx="6999">
                  <c:v>1656</c:v>
                </c:pt>
                <c:pt idx="7000">
                  <c:v>1656</c:v>
                </c:pt>
                <c:pt idx="7001">
                  <c:v>1656</c:v>
                </c:pt>
                <c:pt idx="7002">
                  <c:v>1656</c:v>
                </c:pt>
                <c:pt idx="7003">
                  <c:v>1656</c:v>
                </c:pt>
                <c:pt idx="7004">
                  <c:v>1656</c:v>
                </c:pt>
                <c:pt idx="7005">
                  <c:v>1656</c:v>
                </c:pt>
                <c:pt idx="7006">
                  <c:v>1656</c:v>
                </c:pt>
                <c:pt idx="7007">
                  <c:v>1656</c:v>
                </c:pt>
                <c:pt idx="7008">
                  <c:v>1656</c:v>
                </c:pt>
                <c:pt idx="7009">
                  <c:v>1656</c:v>
                </c:pt>
                <c:pt idx="7010">
                  <c:v>1656</c:v>
                </c:pt>
                <c:pt idx="7011">
                  <c:v>1656</c:v>
                </c:pt>
                <c:pt idx="7012">
                  <c:v>1656</c:v>
                </c:pt>
                <c:pt idx="7013">
                  <c:v>1657</c:v>
                </c:pt>
                <c:pt idx="7014">
                  <c:v>1657</c:v>
                </c:pt>
                <c:pt idx="7015">
                  <c:v>1658</c:v>
                </c:pt>
                <c:pt idx="7016">
                  <c:v>1658</c:v>
                </c:pt>
                <c:pt idx="7017">
                  <c:v>1659</c:v>
                </c:pt>
                <c:pt idx="7018">
                  <c:v>1659</c:v>
                </c:pt>
                <c:pt idx="7019">
                  <c:v>1659</c:v>
                </c:pt>
                <c:pt idx="7020">
                  <c:v>1659</c:v>
                </c:pt>
                <c:pt idx="7021">
                  <c:v>1659</c:v>
                </c:pt>
                <c:pt idx="7022">
                  <c:v>1659</c:v>
                </c:pt>
                <c:pt idx="7023">
                  <c:v>1659</c:v>
                </c:pt>
                <c:pt idx="7024">
                  <c:v>1660</c:v>
                </c:pt>
                <c:pt idx="7025">
                  <c:v>1660</c:v>
                </c:pt>
                <c:pt idx="7026">
                  <c:v>1661</c:v>
                </c:pt>
                <c:pt idx="7027">
                  <c:v>1661</c:v>
                </c:pt>
                <c:pt idx="7028">
                  <c:v>1661</c:v>
                </c:pt>
                <c:pt idx="7029">
                  <c:v>1661</c:v>
                </c:pt>
                <c:pt idx="7030">
                  <c:v>1661</c:v>
                </c:pt>
                <c:pt idx="7031">
                  <c:v>1661</c:v>
                </c:pt>
                <c:pt idx="7032">
                  <c:v>1661</c:v>
                </c:pt>
                <c:pt idx="7033">
                  <c:v>1661</c:v>
                </c:pt>
                <c:pt idx="7034">
                  <c:v>1661</c:v>
                </c:pt>
                <c:pt idx="7035">
                  <c:v>1662</c:v>
                </c:pt>
                <c:pt idx="7036">
                  <c:v>1662</c:v>
                </c:pt>
                <c:pt idx="7037">
                  <c:v>1662</c:v>
                </c:pt>
                <c:pt idx="7038">
                  <c:v>1662</c:v>
                </c:pt>
                <c:pt idx="7039">
                  <c:v>1662</c:v>
                </c:pt>
                <c:pt idx="7040">
                  <c:v>1662</c:v>
                </c:pt>
                <c:pt idx="7041">
                  <c:v>1662</c:v>
                </c:pt>
                <c:pt idx="7042">
                  <c:v>1662</c:v>
                </c:pt>
                <c:pt idx="7043">
                  <c:v>1662</c:v>
                </c:pt>
                <c:pt idx="7044">
                  <c:v>1662</c:v>
                </c:pt>
                <c:pt idx="7045">
                  <c:v>1662</c:v>
                </c:pt>
                <c:pt idx="7046">
                  <c:v>1662</c:v>
                </c:pt>
                <c:pt idx="7047">
                  <c:v>1663</c:v>
                </c:pt>
                <c:pt idx="7048">
                  <c:v>1664</c:v>
                </c:pt>
                <c:pt idx="7049">
                  <c:v>1664</c:v>
                </c:pt>
                <c:pt idx="7050">
                  <c:v>1664</c:v>
                </c:pt>
                <c:pt idx="7051">
                  <c:v>1665</c:v>
                </c:pt>
                <c:pt idx="7052">
                  <c:v>1666</c:v>
                </c:pt>
                <c:pt idx="7053">
                  <c:v>1666</c:v>
                </c:pt>
                <c:pt idx="7054">
                  <c:v>1666</c:v>
                </c:pt>
                <c:pt idx="7055">
                  <c:v>1666</c:v>
                </c:pt>
                <c:pt idx="7056">
                  <c:v>1666</c:v>
                </c:pt>
                <c:pt idx="7057">
                  <c:v>1666</c:v>
                </c:pt>
                <c:pt idx="7058">
                  <c:v>1667</c:v>
                </c:pt>
                <c:pt idx="7059">
                  <c:v>1667</c:v>
                </c:pt>
                <c:pt idx="7060">
                  <c:v>1667</c:v>
                </c:pt>
                <c:pt idx="7061">
                  <c:v>1667</c:v>
                </c:pt>
                <c:pt idx="7062">
                  <c:v>1668</c:v>
                </c:pt>
                <c:pt idx="7063">
                  <c:v>1668</c:v>
                </c:pt>
                <c:pt idx="7064">
                  <c:v>1668</c:v>
                </c:pt>
                <c:pt idx="7065">
                  <c:v>1668</c:v>
                </c:pt>
                <c:pt idx="7066">
                  <c:v>1668</c:v>
                </c:pt>
                <c:pt idx="7067">
                  <c:v>1668</c:v>
                </c:pt>
                <c:pt idx="7068">
                  <c:v>1668</c:v>
                </c:pt>
                <c:pt idx="7069">
                  <c:v>1669</c:v>
                </c:pt>
                <c:pt idx="7070">
                  <c:v>1670</c:v>
                </c:pt>
                <c:pt idx="7071">
                  <c:v>1670</c:v>
                </c:pt>
                <c:pt idx="7072">
                  <c:v>1670</c:v>
                </c:pt>
                <c:pt idx="7073">
                  <c:v>1670</c:v>
                </c:pt>
                <c:pt idx="7074">
                  <c:v>1671</c:v>
                </c:pt>
                <c:pt idx="7075">
                  <c:v>1672</c:v>
                </c:pt>
                <c:pt idx="7076">
                  <c:v>1672</c:v>
                </c:pt>
                <c:pt idx="7077">
                  <c:v>1672</c:v>
                </c:pt>
                <c:pt idx="7078">
                  <c:v>1672</c:v>
                </c:pt>
                <c:pt idx="7079">
                  <c:v>1673</c:v>
                </c:pt>
                <c:pt idx="7080">
                  <c:v>1674</c:v>
                </c:pt>
                <c:pt idx="7081">
                  <c:v>1674</c:v>
                </c:pt>
                <c:pt idx="7082">
                  <c:v>1675</c:v>
                </c:pt>
                <c:pt idx="7083">
                  <c:v>1675</c:v>
                </c:pt>
                <c:pt idx="7084">
                  <c:v>1676</c:v>
                </c:pt>
                <c:pt idx="7085">
                  <c:v>1677</c:v>
                </c:pt>
                <c:pt idx="7086">
                  <c:v>1677</c:v>
                </c:pt>
                <c:pt idx="7087">
                  <c:v>1677</c:v>
                </c:pt>
                <c:pt idx="7088">
                  <c:v>1678</c:v>
                </c:pt>
                <c:pt idx="7089">
                  <c:v>1678</c:v>
                </c:pt>
                <c:pt idx="7090">
                  <c:v>1678</c:v>
                </c:pt>
                <c:pt idx="7091">
                  <c:v>1678</c:v>
                </c:pt>
                <c:pt idx="7092">
                  <c:v>1679</c:v>
                </c:pt>
                <c:pt idx="7093">
                  <c:v>1679</c:v>
                </c:pt>
                <c:pt idx="7094">
                  <c:v>1679</c:v>
                </c:pt>
                <c:pt idx="7095">
                  <c:v>1679</c:v>
                </c:pt>
                <c:pt idx="7096">
                  <c:v>1679</c:v>
                </c:pt>
                <c:pt idx="7097">
                  <c:v>1679</c:v>
                </c:pt>
                <c:pt idx="7098">
                  <c:v>1679</c:v>
                </c:pt>
                <c:pt idx="7099">
                  <c:v>1679</c:v>
                </c:pt>
                <c:pt idx="7100">
                  <c:v>1679</c:v>
                </c:pt>
                <c:pt idx="7101">
                  <c:v>1679</c:v>
                </c:pt>
                <c:pt idx="7102">
                  <c:v>1679</c:v>
                </c:pt>
                <c:pt idx="7103">
                  <c:v>1679</c:v>
                </c:pt>
                <c:pt idx="7104">
                  <c:v>1679</c:v>
                </c:pt>
                <c:pt idx="7105">
                  <c:v>1679</c:v>
                </c:pt>
                <c:pt idx="7106">
                  <c:v>1679</c:v>
                </c:pt>
                <c:pt idx="7107">
                  <c:v>1680</c:v>
                </c:pt>
                <c:pt idx="7108">
                  <c:v>1680</c:v>
                </c:pt>
                <c:pt idx="7109">
                  <c:v>1680</c:v>
                </c:pt>
                <c:pt idx="7110">
                  <c:v>1680</c:v>
                </c:pt>
                <c:pt idx="7111">
                  <c:v>1680</c:v>
                </c:pt>
                <c:pt idx="7112">
                  <c:v>1680</c:v>
                </c:pt>
                <c:pt idx="7113">
                  <c:v>1681</c:v>
                </c:pt>
                <c:pt idx="7114">
                  <c:v>1682</c:v>
                </c:pt>
                <c:pt idx="7115">
                  <c:v>1682</c:v>
                </c:pt>
                <c:pt idx="7116">
                  <c:v>1682</c:v>
                </c:pt>
                <c:pt idx="7117">
                  <c:v>1682</c:v>
                </c:pt>
                <c:pt idx="7118">
                  <c:v>1683</c:v>
                </c:pt>
                <c:pt idx="7119">
                  <c:v>1684</c:v>
                </c:pt>
                <c:pt idx="7120">
                  <c:v>1685</c:v>
                </c:pt>
                <c:pt idx="7121">
                  <c:v>1685</c:v>
                </c:pt>
                <c:pt idx="7122">
                  <c:v>1685</c:v>
                </c:pt>
                <c:pt idx="7123">
                  <c:v>1686</c:v>
                </c:pt>
                <c:pt idx="7124">
                  <c:v>1686</c:v>
                </c:pt>
                <c:pt idx="7125">
                  <c:v>1687</c:v>
                </c:pt>
                <c:pt idx="7126">
                  <c:v>1687</c:v>
                </c:pt>
                <c:pt idx="7127">
                  <c:v>1687</c:v>
                </c:pt>
                <c:pt idx="7128">
                  <c:v>1687</c:v>
                </c:pt>
                <c:pt idx="7129">
                  <c:v>1687</c:v>
                </c:pt>
                <c:pt idx="7130">
                  <c:v>1687</c:v>
                </c:pt>
                <c:pt idx="7131">
                  <c:v>1687</c:v>
                </c:pt>
                <c:pt idx="7132">
                  <c:v>1688</c:v>
                </c:pt>
                <c:pt idx="7133">
                  <c:v>1689</c:v>
                </c:pt>
                <c:pt idx="7134">
                  <c:v>1689</c:v>
                </c:pt>
                <c:pt idx="7135">
                  <c:v>1690</c:v>
                </c:pt>
                <c:pt idx="7136">
                  <c:v>1690</c:v>
                </c:pt>
                <c:pt idx="7137">
                  <c:v>1691</c:v>
                </c:pt>
                <c:pt idx="7138">
                  <c:v>1692</c:v>
                </c:pt>
                <c:pt idx="7139">
                  <c:v>1692</c:v>
                </c:pt>
                <c:pt idx="7140">
                  <c:v>1692</c:v>
                </c:pt>
                <c:pt idx="7141">
                  <c:v>1692</c:v>
                </c:pt>
                <c:pt idx="7142">
                  <c:v>1692</c:v>
                </c:pt>
                <c:pt idx="7143">
                  <c:v>1692</c:v>
                </c:pt>
                <c:pt idx="7144">
                  <c:v>1693</c:v>
                </c:pt>
                <c:pt idx="7145">
                  <c:v>1693</c:v>
                </c:pt>
                <c:pt idx="7146">
                  <c:v>1693</c:v>
                </c:pt>
                <c:pt idx="7147">
                  <c:v>1693</c:v>
                </c:pt>
                <c:pt idx="7148">
                  <c:v>1693</c:v>
                </c:pt>
                <c:pt idx="7149">
                  <c:v>1693</c:v>
                </c:pt>
                <c:pt idx="7150">
                  <c:v>1693</c:v>
                </c:pt>
                <c:pt idx="7151">
                  <c:v>1693</c:v>
                </c:pt>
                <c:pt idx="7152">
                  <c:v>1694</c:v>
                </c:pt>
                <c:pt idx="7153">
                  <c:v>1694</c:v>
                </c:pt>
                <c:pt idx="7154">
                  <c:v>1694</c:v>
                </c:pt>
                <c:pt idx="7155">
                  <c:v>1695</c:v>
                </c:pt>
                <c:pt idx="7156">
                  <c:v>1696</c:v>
                </c:pt>
                <c:pt idx="7157">
                  <c:v>1696</c:v>
                </c:pt>
                <c:pt idx="7158">
                  <c:v>1697</c:v>
                </c:pt>
                <c:pt idx="7159">
                  <c:v>1697</c:v>
                </c:pt>
                <c:pt idx="7160">
                  <c:v>1697</c:v>
                </c:pt>
                <c:pt idx="7161">
                  <c:v>1698</c:v>
                </c:pt>
                <c:pt idx="7162">
                  <c:v>1698</c:v>
                </c:pt>
                <c:pt idx="7163">
                  <c:v>1698</c:v>
                </c:pt>
                <c:pt idx="7164">
                  <c:v>1698</c:v>
                </c:pt>
                <c:pt idx="7165">
                  <c:v>1698</c:v>
                </c:pt>
                <c:pt idx="7166">
                  <c:v>1698</c:v>
                </c:pt>
                <c:pt idx="7167">
                  <c:v>1698</c:v>
                </c:pt>
                <c:pt idx="7168">
                  <c:v>1699</c:v>
                </c:pt>
                <c:pt idx="7169">
                  <c:v>1700</c:v>
                </c:pt>
                <c:pt idx="7170">
                  <c:v>1701</c:v>
                </c:pt>
                <c:pt idx="7171">
                  <c:v>1701</c:v>
                </c:pt>
                <c:pt idx="7172">
                  <c:v>1701</c:v>
                </c:pt>
                <c:pt idx="7173">
                  <c:v>1702</c:v>
                </c:pt>
                <c:pt idx="7174">
                  <c:v>1702</c:v>
                </c:pt>
                <c:pt idx="7175">
                  <c:v>1702</c:v>
                </c:pt>
                <c:pt idx="7176">
                  <c:v>1703</c:v>
                </c:pt>
                <c:pt idx="7177">
                  <c:v>1704</c:v>
                </c:pt>
                <c:pt idx="7178">
                  <c:v>1705</c:v>
                </c:pt>
                <c:pt idx="7179">
                  <c:v>1705</c:v>
                </c:pt>
                <c:pt idx="7180">
                  <c:v>1705</c:v>
                </c:pt>
                <c:pt idx="7181">
                  <c:v>1705</c:v>
                </c:pt>
                <c:pt idx="7182">
                  <c:v>1705</c:v>
                </c:pt>
                <c:pt idx="7183">
                  <c:v>1705</c:v>
                </c:pt>
                <c:pt idx="7184">
                  <c:v>1706</c:v>
                </c:pt>
                <c:pt idx="7185">
                  <c:v>1707</c:v>
                </c:pt>
                <c:pt idx="7186">
                  <c:v>1707</c:v>
                </c:pt>
                <c:pt idx="7187">
                  <c:v>1707</c:v>
                </c:pt>
                <c:pt idx="7188">
                  <c:v>1708</c:v>
                </c:pt>
                <c:pt idx="7189">
                  <c:v>1708</c:v>
                </c:pt>
                <c:pt idx="7190">
                  <c:v>1708</c:v>
                </c:pt>
                <c:pt idx="7191">
                  <c:v>1708</c:v>
                </c:pt>
                <c:pt idx="7192">
                  <c:v>1708</c:v>
                </c:pt>
                <c:pt idx="7193">
                  <c:v>1708</c:v>
                </c:pt>
                <c:pt idx="7194">
                  <c:v>1709</c:v>
                </c:pt>
                <c:pt idx="7195">
                  <c:v>1709</c:v>
                </c:pt>
                <c:pt idx="7196">
                  <c:v>1709</c:v>
                </c:pt>
                <c:pt idx="7197">
                  <c:v>1709</c:v>
                </c:pt>
                <c:pt idx="7198">
                  <c:v>1709</c:v>
                </c:pt>
                <c:pt idx="7199">
                  <c:v>1710</c:v>
                </c:pt>
                <c:pt idx="7200">
                  <c:v>1710</c:v>
                </c:pt>
                <c:pt idx="7201">
                  <c:v>1711</c:v>
                </c:pt>
                <c:pt idx="7202">
                  <c:v>1712</c:v>
                </c:pt>
                <c:pt idx="7203">
                  <c:v>1713</c:v>
                </c:pt>
                <c:pt idx="7204">
                  <c:v>1714</c:v>
                </c:pt>
                <c:pt idx="7205">
                  <c:v>1714</c:v>
                </c:pt>
                <c:pt idx="7206">
                  <c:v>1714</c:v>
                </c:pt>
                <c:pt idx="7207">
                  <c:v>1714</c:v>
                </c:pt>
                <c:pt idx="7208">
                  <c:v>1714</c:v>
                </c:pt>
                <c:pt idx="7209">
                  <c:v>1714</c:v>
                </c:pt>
                <c:pt idx="7210">
                  <c:v>1714</c:v>
                </c:pt>
                <c:pt idx="7211">
                  <c:v>1714</c:v>
                </c:pt>
                <c:pt idx="7212">
                  <c:v>1714</c:v>
                </c:pt>
                <c:pt idx="7213">
                  <c:v>1714</c:v>
                </c:pt>
                <c:pt idx="7214">
                  <c:v>1714</c:v>
                </c:pt>
                <c:pt idx="7215">
                  <c:v>1714</c:v>
                </c:pt>
                <c:pt idx="7216">
                  <c:v>1715</c:v>
                </c:pt>
                <c:pt idx="7217">
                  <c:v>1716</c:v>
                </c:pt>
                <c:pt idx="7218">
                  <c:v>1717</c:v>
                </c:pt>
                <c:pt idx="7219">
                  <c:v>1718</c:v>
                </c:pt>
                <c:pt idx="7220">
                  <c:v>1718</c:v>
                </c:pt>
                <c:pt idx="7221">
                  <c:v>1718</c:v>
                </c:pt>
                <c:pt idx="7222">
                  <c:v>1718</c:v>
                </c:pt>
                <c:pt idx="7223">
                  <c:v>1718</c:v>
                </c:pt>
                <c:pt idx="7224">
                  <c:v>1718</c:v>
                </c:pt>
                <c:pt idx="7225">
                  <c:v>1718</c:v>
                </c:pt>
                <c:pt idx="7226">
                  <c:v>1718</c:v>
                </c:pt>
                <c:pt idx="7227">
                  <c:v>1718</c:v>
                </c:pt>
                <c:pt idx="7228">
                  <c:v>1718</c:v>
                </c:pt>
                <c:pt idx="7229">
                  <c:v>1718</c:v>
                </c:pt>
                <c:pt idx="7230">
                  <c:v>1718</c:v>
                </c:pt>
                <c:pt idx="7231">
                  <c:v>1718</c:v>
                </c:pt>
                <c:pt idx="7232">
                  <c:v>1718</c:v>
                </c:pt>
                <c:pt idx="7233">
                  <c:v>1718</c:v>
                </c:pt>
                <c:pt idx="7234">
                  <c:v>1718</c:v>
                </c:pt>
                <c:pt idx="7235">
                  <c:v>1718</c:v>
                </c:pt>
                <c:pt idx="7236">
                  <c:v>1719</c:v>
                </c:pt>
                <c:pt idx="7237">
                  <c:v>1720</c:v>
                </c:pt>
                <c:pt idx="7238">
                  <c:v>1720</c:v>
                </c:pt>
                <c:pt idx="7239">
                  <c:v>1720</c:v>
                </c:pt>
                <c:pt idx="7240">
                  <c:v>1720</c:v>
                </c:pt>
                <c:pt idx="7241">
                  <c:v>1720</c:v>
                </c:pt>
                <c:pt idx="7242">
                  <c:v>1721</c:v>
                </c:pt>
                <c:pt idx="7243">
                  <c:v>1721</c:v>
                </c:pt>
                <c:pt idx="7244">
                  <c:v>1721</c:v>
                </c:pt>
                <c:pt idx="7245">
                  <c:v>1721</c:v>
                </c:pt>
                <c:pt idx="7246">
                  <c:v>1721</c:v>
                </c:pt>
                <c:pt idx="7247">
                  <c:v>1721</c:v>
                </c:pt>
                <c:pt idx="7248">
                  <c:v>1721</c:v>
                </c:pt>
                <c:pt idx="7249">
                  <c:v>1721</c:v>
                </c:pt>
                <c:pt idx="7250">
                  <c:v>1722</c:v>
                </c:pt>
                <c:pt idx="7251">
                  <c:v>1722</c:v>
                </c:pt>
                <c:pt idx="7252">
                  <c:v>1723</c:v>
                </c:pt>
                <c:pt idx="7253">
                  <c:v>1723</c:v>
                </c:pt>
                <c:pt idx="7254">
                  <c:v>1723</c:v>
                </c:pt>
                <c:pt idx="7255">
                  <c:v>1724</c:v>
                </c:pt>
                <c:pt idx="7256">
                  <c:v>1725</c:v>
                </c:pt>
                <c:pt idx="7257">
                  <c:v>1725</c:v>
                </c:pt>
                <c:pt idx="7258">
                  <c:v>1726</c:v>
                </c:pt>
                <c:pt idx="7259">
                  <c:v>1727</c:v>
                </c:pt>
                <c:pt idx="7260">
                  <c:v>1727</c:v>
                </c:pt>
                <c:pt idx="7261">
                  <c:v>1727</c:v>
                </c:pt>
                <c:pt idx="7262">
                  <c:v>1727</c:v>
                </c:pt>
                <c:pt idx="7263">
                  <c:v>1727</c:v>
                </c:pt>
                <c:pt idx="7264">
                  <c:v>1727</c:v>
                </c:pt>
                <c:pt idx="7265">
                  <c:v>1728</c:v>
                </c:pt>
                <c:pt idx="7266">
                  <c:v>1729</c:v>
                </c:pt>
                <c:pt idx="7267">
                  <c:v>1730</c:v>
                </c:pt>
                <c:pt idx="7268">
                  <c:v>1730</c:v>
                </c:pt>
                <c:pt idx="7269">
                  <c:v>1731</c:v>
                </c:pt>
                <c:pt idx="7270">
                  <c:v>1731</c:v>
                </c:pt>
                <c:pt idx="7271">
                  <c:v>1732</c:v>
                </c:pt>
                <c:pt idx="7272">
                  <c:v>1732</c:v>
                </c:pt>
                <c:pt idx="7273">
                  <c:v>1732</c:v>
                </c:pt>
                <c:pt idx="7274">
                  <c:v>1732</c:v>
                </c:pt>
                <c:pt idx="7275">
                  <c:v>1732</c:v>
                </c:pt>
                <c:pt idx="7276">
                  <c:v>1733</c:v>
                </c:pt>
                <c:pt idx="7277">
                  <c:v>1734</c:v>
                </c:pt>
                <c:pt idx="7278">
                  <c:v>1735</c:v>
                </c:pt>
                <c:pt idx="7279">
                  <c:v>1735</c:v>
                </c:pt>
                <c:pt idx="7280">
                  <c:v>1735</c:v>
                </c:pt>
                <c:pt idx="7281">
                  <c:v>1736</c:v>
                </c:pt>
                <c:pt idx="7282">
                  <c:v>1737</c:v>
                </c:pt>
                <c:pt idx="7283">
                  <c:v>1737</c:v>
                </c:pt>
                <c:pt idx="7284">
                  <c:v>1737</c:v>
                </c:pt>
                <c:pt idx="7285">
                  <c:v>1738</c:v>
                </c:pt>
                <c:pt idx="7286">
                  <c:v>1738</c:v>
                </c:pt>
                <c:pt idx="7287">
                  <c:v>1738</c:v>
                </c:pt>
                <c:pt idx="7288">
                  <c:v>1738</c:v>
                </c:pt>
                <c:pt idx="7289">
                  <c:v>1739</c:v>
                </c:pt>
                <c:pt idx="7290">
                  <c:v>1740</c:v>
                </c:pt>
                <c:pt idx="7291">
                  <c:v>1741</c:v>
                </c:pt>
                <c:pt idx="7292">
                  <c:v>1742</c:v>
                </c:pt>
                <c:pt idx="7293">
                  <c:v>1743</c:v>
                </c:pt>
                <c:pt idx="7294">
                  <c:v>1743</c:v>
                </c:pt>
                <c:pt idx="7295">
                  <c:v>1743</c:v>
                </c:pt>
                <c:pt idx="7296">
                  <c:v>1744</c:v>
                </c:pt>
                <c:pt idx="7297">
                  <c:v>1744</c:v>
                </c:pt>
                <c:pt idx="7298">
                  <c:v>1745</c:v>
                </c:pt>
                <c:pt idx="7299">
                  <c:v>1745</c:v>
                </c:pt>
                <c:pt idx="7300">
                  <c:v>1745</c:v>
                </c:pt>
                <c:pt idx="7301">
                  <c:v>1745</c:v>
                </c:pt>
                <c:pt idx="7302">
                  <c:v>1745</c:v>
                </c:pt>
                <c:pt idx="7303">
                  <c:v>1746</c:v>
                </c:pt>
                <c:pt idx="7304">
                  <c:v>1746</c:v>
                </c:pt>
                <c:pt idx="7305">
                  <c:v>1747</c:v>
                </c:pt>
                <c:pt idx="7306">
                  <c:v>1747</c:v>
                </c:pt>
                <c:pt idx="7307">
                  <c:v>1747</c:v>
                </c:pt>
                <c:pt idx="7308">
                  <c:v>1747</c:v>
                </c:pt>
                <c:pt idx="7309">
                  <c:v>1748</c:v>
                </c:pt>
                <c:pt idx="7310">
                  <c:v>1749</c:v>
                </c:pt>
                <c:pt idx="7311">
                  <c:v>1750</c:v>
                </c:pt>
                <c:pt idx="7312">
                  <c:v>1750</c:v>
                </c:pt>
                <c:pt idx="7313">
                  <c:v>1750</c:v>
                </c:pt>
                <c:pt idx="7314">
                  <c:v>1750</c:v>
                </c:pt>
                <c:pt idx="7315">
                  <c:v>1750</c:v>
                </c:pt>
                <c:pt idx="7316">
                  <c:v>1751</c:v>
                </c:pt>
                <c:pt idx="7317">
                  <c:v>1752</c:v>
                </c:pt>
                <c:pt idx="7318">
                  <c:v>1753</c:v>
                </c:pt>
                <c:pt idx="7319">
                  <c:v>1754</c:v>
                </c:pt>
                <c:pt idx="7320">
                  <c:v>1754</c:v>
                </c:pt>
                <c:pt idx="7321">
                  <c:v>1755</c:v>
                </c:pt>
                <c:pt idx="7322">
                  <c:v>1755</c:v>
                </c:pt>
                <c:pt idx="7323">
                  <c:v>1755</c:v>
                </c:pt>
                <c:pt idx="7324">
                  <c:v>1755</c:v>
                </c:pt>
                <c:pt idx="7325">
                  <c:v>1755</c:v>
                </c:pt>
                <c:pt idx="7326">
                  <c:v>1755</c:v>
                </c:pt>
                <c:pt idx="7327">
                  <c:v>1755</c:v>
                </c:pt>
                <c:pt idx="7328">
                  <c:v>1755</c:v>
                </c:pt>
                <c:pt idx="7329">
                  <c:v>1755</c:v>
                </c:pt>
                <c:pt idx="7330">
                  <c:v>1755</c:v>
                </c:pt>
                <c:pt idx="7331">
                  <c:v>1755</c:v>
                </c:pt>
                <c:pt idx="7332">
                  <c:v>1756</c:v>
                </c:pt>
                <c:pt idx="7333">
                  <c:v>1757</c:v>
                </c:pt>
                <c:pt idx="7334">
                  <c:v>1757</c:v>
                </c:pt>
                <c:pt idx="7335">
                  <c:v>1758</c:v>
                </c:pt>
                <c:pt idx="7336">
                  <c:v>1758</c:v>
                </c:pt>
                <c:pt idx="7337">
                  <c:v>1759</c:v>
                </c:pt>
                <c:pt idx="7338">
                  <c:v>1760</c:v>
                </c:pt>
                <c:pt idx="7339">
                  <c:v>1760</c:v>
                </c:pt>
                <c:pt idx="7340">
                  <c:v>1760</c:v>
                </c:pt>
                <c:pt idx="7341">
                  <c:v>1760</c:v>
                </c:pt>
                <c:pt idx="7342">
                  <c:v>1760</c:v>
                </c:pt>
                <c:pt idx="7343">
                  <c:v>1760</c:v>
                </c:pt>
                <c:pt idx="7344">
                  <c:v>1760</c:v>
                </c:pt>
                <c:pt idx="7345">
                  <c:v>1760</c:v>
                </c:pt>
                <c:pt idx="7346">
                  <c:v>1760</c:v>
                </c:pt>
                <c:pt idx="7347">
                  <c:v>1760</c:v>
                </c:pt>
                <c:pt idx="7348">
                  <c:v>1760</c:v>
                </c:pt>
                <c:pt idx="7349">
                  <c:v>1760</c:v>
                </c:pt>
                <c:pt idx="7350">
                  <c:v>1760</c:v>
                </c:pt>
                <c:pt idx="7351">
                  <c:v>1760</c:v>
                </c:pt>
                <c:pt idx="7352">
                  <c:v>1760</c:v>
                </c:pt>
                <c:pt idx="7353">
                  <c:v>1760</c:v>
                </c:pt>
                <c:pt idx="7354">
                  <c:v>1760</c:v>
                </c:pt>
                <c:pt idx="7355">
                  <c:v>1760</c:v>
                </c:pt>
                <c:pt idx="7356">
                  <c:v>1760</c:v>
                </c:pt>
                <c:pt idx="7357">
                  <c:v>1760</c:v>
                </c:pt>
                <c:pt idx="7358">
                  <c:v>1761</c:v>
                </c:pt>
                <c:pt idx="7359">
                  <c:v>1762</c:v>
                </c:pt>
                <c:pt idx="7360">
                  <c:v>1763</c:v>
                </c:pt>
                <c:pt idx="7361">
                  <c:v>1764</c:v>
                </c:pt>
                <c:pt idx="7362">
                  <c:v>1764</c:v>
                </c:pt>
                <c:pt idx="7363">
                  <c:v>1765</c:v>
                </c:pt>
                <c:pt idx="7364">
                  <c:v>1766</c:v>
                </c:pt>
                <c:pt idx="7365">
                  <c:v>1766</c:v>
                </c:pt>
                <c:pt idx="7366">
                  <c:v>1766</c:v>
                </c:pt>
                <c:pt idx="7367">
                  <c:v>1766</c:v>
                </c:pt>
                <c:pt idx="7368">
                  <c:v>1766</c:v>
                </c:pt>
                <c:pt idx="7369">
                  <c:v>1766</c:v>
                </c:pt>
                <c:pt idx="7370">
                  <c:v>1767</c:v>
                </c:pt>
                <c:pt idx="7371">
                  <c:v>1768</c:v>
                </c:pt>
                <c:pt idx="7372">
                  <c:v>1768</c:v>
                </c:pt>
                <c:pt idx="7373">
                  <c:v>1768</c:v>
                </c:pt>
                <c:pt idx="7374">
                  <c:v>1768</c:v>
                </c:pt>
                <c:pt idx="7375">
                  <c:v>1768</c:v>
                </c:pt>
                <c:pt idx="7376">
                  <c:v>1768</c:v>
                </c:pt>
                <c:pt idx="7377">
                  <c:v>1769</c:v>
                </c:pt>
                <c:pt idx="7378">
                  <c:v>1770</c:v>
                </c:pt>
                <c:pt idx="7379">
                  <c:v>1770</c:v>
                </c:pt>
                <c:pt idx="7380">
                  <c:v>1770</c:v>
                </c:pt>
                <c:pt idx="7381">
                  <c:v>1771</c:v>
                </c:pt>
                <c:pt idx="7382">
                  <c:v>1771</c:v>
                </c:pt>
                <c:pt idx="7383">
                  <c:v>1771</c:v>
                </c:pt>
                <c:pt idx="7384">
                  <c:v>1771</c:v>
                </c:pt>
                <c:pt idx="7385">
                  <c:v>1771</c:v>
                </c:pt>
                <c:pt idx="7386">
                  <c:v>1771</c:v>
                </c:pt>
                <c:pt idx="7387">
                  <c:v>1772</c:v>
                </c:pt>
                <c:pt idx="7388">
                  <c:v>1772</c:v>
                </c:pt>
                <c:pt idx="7389">
                  <c:v>1772</c:v>
                </c:pt>
                <c:pt idx="7390">
                  <c:v>1772</c:v>
                </c:pt>
                <c:pt idx="7391">
                  <c:v>1772</c:v>
                </c:pt>
                <c:pt idx="7392">
                  <c:v>1772</c:v>
                </c:pt>
                <c:pt idx="7393">
                  <c:v>1772</c:v>
                </c:pt>
                <c:pt idx="7394">
                  <c:v>1772</c:v>
                </c:pt>
                <c:pt idx="7395">
                  <c:v>1773</c:v>
                </c:pt>
                <c:pt idx="7396">
                  <c:v>1773</c:v>
                </c:pt>
                <c:pt idx="7397">
                  <c:v>1773</c:v>
                </c:pt>
                <c:pt idx="7398">
                  <c:v>1773</c:v>
                </c:pt>
                <c:pt idx="7399">
                  <c:v>1773</c:v>
                </c:pt>
                <c:pt idx="7400">
                  <c:v>1773</c:v>
                </c:pt>
                <c:pt idx="7401">
                  <c:v>1773</c:v>
                </c:pt>
                <c:pt idx="7402">
                  <c:v>1773</c:v>
                </c:pt>
                <c:pt idx="7403">
                  <c:v>1773</c:v>
                </c:pt>
                <c:pt idx="7404">
                  <c:v>1774</c:v>
                </c:pt>
                <c:pt idx="7405">
                  <c:v>1775</c:v>
                </c:pt>
                <c:pt idx="7406">
                  <c:v>1776</c:v>
                </c:pt>
                <c:pt idx="7407">
                  <c:v>1777</c:v>
                </c:pt>
                <c:pt idx="7408">
                  <c:v>1777</c:v>
                </c:pt>
                <c:pt idx="7409">
                  <c:v>1777</c:v>
                </c:pt>
                <c:pt idx="7410">
                  <c:v>1778</c:v>
                </c:pt>
                <c:pt idx="7411">
                  <c:v>1779</c:v>
                </c:pt>
                <c:pt idx="7412">
                  <c:v>1779</c:v>
                </c:pt>
                <c:pt idx="7413">
                  <c:v>1779</c:v>
                </c:pt>
                <c:pt idx="7414">
                  <c:v>1780</c:v>
                </c:pt>
                <c:pt idx="7415">
                  <c:v>1780</c:v>
                </c:pt>
                <c:pt idx="7416">
                  <c:v>1780</c:v>
                </c:pt>
                <c:pt idx="7417">
                  <c:v>1780</c:v>
                </c:pt>
                <c:pt idx="7418">
                  <c:v>1780</c:v>
                </c:pt>
                <c:pt idx="7419">
                  <c:v>1780</c:v>
                </c:pt>
                <c:pt idx="7420">
                  <c:v>1780</c:v>
                </c:pt>
                <c:pt idx="7421">
                  <c:v>1780</c:v>
                </c:pt>
                <c:pt idx="7422">
                  <c:v>1781</c:v>
                </c:pt>
                <c:pt idx="7423">
                  <c:v>1781</c:v>
                </c:pt>
                <c:pt idx="7424">
                  <c:v>1782</c:v>
                </c:pt>
                <c:pt idx="7425">
                  <c:v>1782</c:v>
                </c:pt>
                <c:pt idx="7426">
                  <c:v>1783</c:v>
                </c:pt>
                <c:pt idx="7427">
                  <c:v>1784</c:v>
                </c:pt>
                <c:pt idx="7428">
                  <c:v>1784</c:v>
                </c:pt>
                <c:pt idx="7429">
                  <c:v>1784</c:v>
                </c:pt>
                <c:pt idx="7430">
                  <c:v>1785</c:v>
                </c:pt>
                <c:pt idx="7431">
                  <c:v>1786</c:v>
                </c:pt>
                <c:pt idx="7432">
                  <c:v>1786</c:v>
                </c:pt>
                <c:pt idx="7433">
                  <c:v>1786</c:v>
                </c:pt>
                <c:pt idx="7434">
                  <c:v>1786</c:v>
                </c:pt>
                <c:pt idx="7435">
                  <c:v>1787</c:v>
                </c:pt>
                <c:pt idx="7436">
                  <c:v>1788</c:v>
                </c:pt>
                <c:pt idx="7437">
                  <c:v>1789</c:v>
                </c:pt>
                <c:pt idx="7438">
                  <c:v>1789</c:v>
                </c:pt>
                <c:pt idx="7439">
                  <c:v>1789</c:v>
                </c:pt>
                <c:pt idx="7440">
                  <c:v>1790</c:v>
                </c:pt>
                <c:pt idx="7441">
                  <c:v>1790</c:v>
                </c:pt>
                <c:pt idx="7442">
                  <c:v>1791</c:v>
                </c:pt>
                <c:pt idx="7443">
                  <c:v>1792</c:v>
                </c:pt>
                <c:pt idx="7444">
                  <c:v>1792</c:v>
                </c:pt>
                <c:pt idx="7445">
                  <c:v>1792</c:v>
                </c:pt>
                <c:pt idx="7446">
                  <c:v>1792</c:v>
                </c:pt>
                <c:pt idx="7447">
                  <c:v>1792</c:v>
                </c:pt>
                <c:pt idx="7448">
                  <c:v>1792</c:v>
                </c:pt>
                <c:pt idx="7449">
                  <c:v>1792</c:v>
                </c:pt>
                <c:pt idx="7450">
                  <c:v>1793</c:v>
                </c:pt>
                <c:pt idx="7451">
                  <c:v>1794</c:v>
                </c:pt>
                <c:pt idx="7452">
                  <c:v>1795</c:v>
                </c:pt>
                <c:pt idx="7453">
                  <c:v>1795</c:v>
                </c:pt>
                <c:pt idx="7454">
                  <c:v>1795</c:v>
                </c:pt>
                <c:pt idx="7455">
                  <c:v>1795</c:v>
                </c:pt>
                <c:pt idx="7456">
                  <c:v>1795</c:v>
                </c:pt>
                <c:pt idx="7457">
                  <c:v>1796</c:v>
                </c:pt>
                <c:pt idx="7458">
                  <c:v>1797</c:v>
                </c:pt>
                <c:pt idx="7459">
                  <c:v>1798</c:v>
                </c:pt>
                <c:pt idx="7460">
                  <c:v>1799</c:v>
                </c:pt>
                <c:pt idx="7461">
                  <c:v>1800</c:v>
                </c:pt>
                <c:pt idx="7462">
                  <c:v>1801</c:v>
                </c:pt>
                <c:pt idx="7463">
                  <c:v>1802</c:v>
                </c:pt>
                <c:pt idx="7464">
                  <c:v>1802</c:v>
                </c:pt>
                <c:pt idx="7465">
                  <c:v>1802</c:v>
                </c:pt>
                <c:pt idx="7466">
                  <c:v>1803</c:v>
                </c:pt>
                <c:pt idx="7467">
                  <c:v>1803</c:v>
                </c:pt>
                <c:pt idx="7468">
                  <c:v>1804</c:v>
                </c:pt>
                <c:pt idx="7469">
                  <c:v>1805</c:v>
                </c:pt>
                <c:pt idx="7470">
                  <c:v>1805</c:v>
                </c:pt>
                <c:pt idx="7471">
                  <c:v>1806</c:v>
                </c:pt>
                <c:pt idx="7472">
                  <c:v>1806</c:v>
                </c:pt>
                <c:pt idx="7473">
                  <c:v>1806</c:v>
                </c:pt>
                <c:pt idx="7474">
                  <c:v>1806</c:v>
                </c:pt>
                <c:pt idx="7475">
                  <c:v>1806</c:v>
                </c:pt>
                <c:pt idx="7476">
                  <c:v>1807</c:v>
                </c:pt>
                <c:pt idx="7477">
                  <c:v>1808</c:v>
                </c:pt>
                <c:pt idx="7478">
                  <c:v>1809</c:v>
                </c:pt>
                <c:pt idx="7479">
                  <c:v>1810</c:v>
                </c:pt>
                <c:pt idx="7480">
                  <c:v>1810</c:v>
                </c:pt>
                <c:pt idx="7481">
                  <c:v>1811</c:v>
                </c:pt>
                <c:pt idx="7482">
                  <c:v>1811</c:v>
                </c:pt>
                <c:pt idx="7483">
                  <c:v>1811</c:v>
                </c:pt>
                <c:pt idx="7484">
                  <c:v>1811</c:v>
                </c:pt>
                <c:pt idx="7485">
                  <c:v>1811</c:v>
                </c:pt>
                <c:pt idx="7486">
                  <c:v>1811</c:v>
                </c:pt>
                <c:pt idx="7487">
                  <c:v>1811</c:v>
                </c:pt>
                <c:pt idx="7488">
                  <c:v>1811</c:v>
                </c:pt>
                <c:pt idx="7489">
                  <c:v>1812</c:v>
                </c:pt>
                <c:pt idx="7490">
                  <c:v>1812</c:v>
                </c:pt>
                <c:pt idx="7491">
                  <c:v>1813</c:v>
                </c:pt>
                <c:pt idx="7492">
                  <c:v>1813</c:v>
                </c:pt>
                <c:pt idx="7493">
                  <c:v>1814</c:v>
                </c:pt>
                <c:pt idx="7494">
                  <c:v>1815</c:v>
                </c:pt>
                <c:pt idx="7495">
                  <c:v>1816</c:v>
                </c:pt>
                <c:pt idx="7496">
                  <c:v>1817</c:v>
                </c:pt>
                <c:pt idx="7497">
                  <c:v>1818</c:v>
                </c:pt>
                <c:pt idx="7498">
                  <c:v>1819</c:v>
                </c:pt>
                <c:pt idx="7499">
                  <c:v>1820</c:v>
                </c:pt>
                <c:pt idx="7500">
                  <c:v>1821</c:v>
                </c:pt>
                <c:pt idx="7501">
                  <c:v>1822</c:v>
                </c:pt>
                <c:pt idx="7502">
                  <c:v>1822</c:v>
                </c:pt>
                <c:pt idx="7503">
                  <c:v>1823</c:v>
                </c:pt>
                <c:pt idx="7504">
                  <c:v>1823</c:v>
                </c:pt>
                <c:pt idx="7505">
                  <c:v>1823</c:v>
                </c:pt>
                <c:pt idx="7506">
                  <c:v>1823</c:v>
                </c:pt>
                <c:pt idx="7507">
                  <c:v>1823</c:v>
                </c:pt>
                <c:pt idx="7508">
                  <c:v>1824</c:v>
                </c:pt>
                <c:pt idx="7509">
                  <c:v>1825</c:v>
                </c:pt>
                <c:pt idx="7510">
                  <c:v>1825</c:v>
                </c:pt>
                <c:pt idx="7511">
                  <c:v>1825</c:v>
                </c:pt>
                <c:pt idx="7512">
                  <c:v>1825</c:v>
                </c:pt>
                <c:pt idx="7513">
                  <c:v>1825</c:v>
                </c:pt>
                <c:pt idx="7514">
                  <c:v>1825</c:v>
                </c:pt>
                <c:pt idx="7515">
                  <c:v>1826</c:v>
                </c:pt>
                <c:pt idx="7516">
                  <c:v>1826</c:v>
                </c:pt>
                <c:pt idx="7517">
                  <c:v>1826</c:v>
                </c:pt>
                <c:pt idx="7518">
                  <c:v>1826</c:v>
                </c:pt>
                <c:pt idx="7519">
                  <c:v>1826</c:v>
                </c:pt>
                <c:pt idx="7520">
                  <c:v>1826</c:v>
                </c:pt>
                <c:pt idx="7521">
                  <c:v>1826</c:v>
                </c:pt>
                <c:pt idx="7522">
                  <c:v>1826</c:v>
                </c:pt>
                <c:pt idx="7523">
                  <c:v>1826</c:v>
                </c:pt>
                <c:pt idx="7524">
                  <c:v>1827</c:v>
                </c:pt>
                <c:pt idx="7525">
                  <c:v>1827</c:v>
                </c:pt>
                <c:pt idx="7526">
                  <c:v>1827</c:v>
                </c:pt>
                <c:pt idx="7527">
                  <c:v>1827</c:v>
                </c:pt>
                <c:pt idx="7528">
                  <c:v>1827</c:v>
                </c:pt>
                <c:pt idx="7529">
                  <c:v>1827</c:v>
                </c:pt>
                <c:pt idx="7530">
                  <c:v>1827</c:v>
                </c:pt>
                <c:pt idx="7531">
                  <c:v>1827</c:v>
                </c:pt>
                <c:pt idx="7532">
                  <c:v>1827</c:v>
                </c:pt>
                <c:pt idx="7533">
                  <c:v>1827</c:v>
                </c:pt>
                <c:pt idx="7534">
                  <c:v>1827</c:v>
                </c:pt>
                <c:pt idx="7535">
                  <c:v>1827</c:v>
                </c:pt>
                <c:pt idx="7536">
                  <c:v>1827</c:v>
                </c:pt>
                <c:pt idx="7537">
                  <c:v>1827</c:v>
                </c:pt>
                <c:pt idx="7538">
                  <c:v>1827</c:v>
                </c:pt>
                <c:pt idx="7539">
                  <c:v>1827</c:v>
                </c:pt>
                <c:pt idx="7540">
                  <c:v>1828</c:v>
                </c:pt>
                <c:pt idx="7541">
                  <c:v>1828</c:v>
                </c:pt>
                <c:pt idx="7542">
                  <c:v>1828</c:v>
                </c:pt>
                <c:pt idx="7543">
                  <c:v>1828</c:v>
                </c:pt>
                <c:pt idx="7544">
                  <c:v>1828</c:v>
                </c:pt>
                <c:pt idx="7545">
                  <c:v>1829</c:v>
                </c:pt>
                <c:pt idx="7546">
                  <c:v>1829</c:v>
                </c:pt>
                <c:pt idx="7547">
                  <c:v>1830</c:v>
                </c:pt>
                <c:pt idx="7548">
                  <c:v>1830</c:v>
                </c:pt>
                <c:pt idx="7549">
                  <c:v>1831</c:v>
                </c:pt>
                <c:pt idx="7550">
                  <c:v>1832</c:v>
                </c:pt>
                <c:pt idx="7551">
                  <c:v>1832</c:v>
                </c:pt>
                <c:pt idx="7552">
                  <c:v>1832</c:v>
                </c:pt>
                <c:pt idx="7553">
                  <c:v>1832</c:v>
                </c:pt>
                <c:pt idx="7554">
                  <c:v>1832</c:v>
                </c:pt>
                <c:pt idx="7555">
                  <c:v>1833</c:v>
                </c:pt>
                <c:pt idx="7556">
                  <c:v>1833</c:v>
                </c:pt>
                <c:pt idx="7557">
                  <c:v>1834</c:v>
                </c:pt>
                <c:pt idx="7558">
                  <c:v>1834</c:v>
                </c:pt>
                <c:pt idx="7559">
                  <c:v>1834</c:v>
                </c:pt>
                <c:pt idx="7560">
                  <c:v>1834</c:v>
                </c:pt>
                <c:pt idx="7561">
                  <c:v>1834</c:v>
                </c:pt>
                <c:pt idx="7562">
                  <c:v>1835</c:v>
                </c:pt>
                <c:pt idx="7563">
                  <c:v>1835</c:v>
                </c:pt>
                <c:pt idx="7564">
                  <c:v>1835</c:v>
                </c:pt>
                <c:pt idx="7565">
                  <c:v>1836</c:v>
                </c:pt>
                <c:pt idx="7566">
                  <c:v>1836</c:v>
                </c:pt>
                <c:pt idx="7567">
                  <c:v>1837</c:v>
                </c:pt>
                <c:pt idx="7568">
                  <c:v>1838</c:v>
                </c:pt>
                <c:pt idx="7569">
                  <c:v>1839</c:v>
                </c:pt>
                <c:pt idx="7570">
                  <c:v>1839</c:v>
                </c:pt>
                <c:pt idx="7571">
                  <c:v>1839</c:v>
                </c:pt>
                <c:pt idx="7572">
                  <c:v>1839</c:v>
                </c:pt>
                <c:pt idx="7573">
                  <c:v>1839</c:v>
                </c:pt>
                <c:pt idx="7574">
                  <c:v>1839</c:v>
                </c:pt>
                <c:pt idx="7575">
                  <c:v>1839</c:v>
                </c:pt>
                <c:pt idx="7576">
                  <c:v>1839</c:v>
                </c:pt>
                <c:pt idx="7577">
                  <c:v>1839</c:v>
                </c:pt>
                <c:pt idx="7578">
                  <c:v>1840</c:v>
                </c:pt>
                <c:pt idx="7579">
                  <c:v>1841</c:v>
                </c:pt>
                <c:pt idx="7580">
                  <c:v>1842</c:v>
                </c:pt>
                <c:pt idx="7581">
                  <c:v>1843</c:v>
                </c:pt>
                <c:pt idx="7582">
                  <c:v>1844</c:v>
                </c:pt>
                <c:pt idx="7583">
                  <c:v>1844</c:v>
                </c:pt>
                <c:pt idx="7584">
                  <c:v>1845</c:v>
                </c:pt>
                <c:pt idx="7585">
                  <c:v>1845</c:v>
                </c:pt>
                <c:pt idx="7586">
                  <c:v>1846</c:v>
                </c:pt>
                <c:pt idx="7587">
                  <c:v>1846</c:v>
                </c:pt>
                <c:pt idx="7588">
                  <c:v>1846</c:v>
                </c:pt>
                <c:pt idx="7589">
                  <c:v>1846</c:v>
                </c:pt>
                <c:pt idx="7590">
                  <c:v>1846</c:v>
                </c:pt>
                <c:pt idx="7591">
                  <c:v>1846</c:v>
                </c:pt>
                <c:pt idx="7592">
                  <c:v>1846</c:v>
                </c:pt>
                <c:pt idx="7593">
                  <c:v>1846</c:v>
                </c:pt>
                <c:pt idx="7594">
                  <c:v>1846</c:v>
                </c:pt>
                <c:pt idx="7595">
                  <c:v>1846</c:v>
                </c:pt>
                <c:pt idx="7596">
                  <c:v>1846</c:v>
                </c:pt>
                <c:pt idx="7597">
                  <c:v>1846</c:v>
                </c:pt>
                <c:pt idx="7598">
                  <c:v>1846</c:v>
                </c:pt>
                <c:pt idx="7599">
                  <c:v>1846</c:v>
                </c:pt>
                <c:pt idx="7600">
                  <c:v>1846</c:v>
                </c:pt>
                <c:pt idx="7601">
                  <c:v>1846</c:v>
                </c:pt>
                <c:pt idx="7602">
                  <c:v>1847</c:v>
                </c:pt>
                <c:pt idx="7603">
                  <c:v>1848</c:v>
                </c:pt>
                <c:pt idx="7604">
                  <c:v>1849</c:v>
                </c:pt>
                <c:pt idx="7605">
                  <c:v>1850</c:v>
                </c:pt>
                <c:pt idx="7606">
                  <c:v>1850</c:v>
                </c:pt>
                <c:pt idx="7607">
                  <c:v>1850</c:v>
                </c:pt>
                <c:pt idx="7608">
                  <c:v>1850</c:v>
                </c:pt>
                <c:pt idx="7609">
                  <c:v>1850</c:v>
                </c:pt>
                <c:pt idx="7610">
                  <c:v>1850</c:v>
                </c:pt>
                <c:pt idx="7611">
                  <c:v>1850</c:v>
                </c:pt>
                <c:pt idx="7612">
                  <c:v>1850</c:v>
                </c:pt>
                <c:pt idx="7613">
                  <c:v>1850</c:v>
                </c:pt>
                <c:pt idx="7614">
                  <c:v>1850</c:v>
                </c:pt>
                <c:pt idx="7615">
                  <c:v>1850</c:v>
                </c:pt>
                <c:pt idx="7616">
                  <c:v>1851</c:v>
                </c:pt>
                <c:pt idx="7617">
                  <c:v>1852</c:v>
                </c:pt>
                <c:pt idx="7618">
                  <c:v>1853</c:v>
                </c:pt>
                <c:pt idx="7619">
                  <c:v>1854</c:v>
                </c:pt>
                <c:pt idx="7620">
                  <c:v>1855</c:v>
                </c:pt>
                <c:pt idx="7621">
                  <c:v>1855</c:v>
                </c:pt>
                <c:pt idx="7622">
                  <c:v>1856</c:v>
                </c:pt>
                <c:pt idx="7623">
                  <c:v>1856</c:v>
                </c:pt>
                <c:pt idx="7624">
                  <c:v>1857</c:v>
                </c:pt>
                <c:pt idx="7625">
                  <c:v>1857</c:v>
                </c:pt>
                <c:pt idx="7626">
                  <c:v>1857</c:v>
                </c:pt>
                <c:pt idx="7627">
                  <c:v>1858</c:v>
                </c:pt>
                <c:pt idx="7628">
                  <c:v>1858</c:v>
                </c:pt>
                <c:pt idx="7629">
                  <c:v>1858</c:v>
                </c:pt>
                <c:pt idx="7630">
                  <c:v>1859</c:v>
                </c:pt>
                <c:pt idx="7631">
                  <c:v>1859</c:v>
                </c:pt>
                <c:pt idx="7632">
                  <c:v>1859</c:v>
                </c:pt>
                <c:pt idx="7633">
                  <c:v>1860</c:v>
                </c:pt>
                <c:pt idx="7634">
                  <c:v>1860</c:v>
                </c:pt>
                <c:pt idx="7635">
                  <c:v>1860</c:v>
                </c:pt>
                <c:pt idx="7636">
                  <c:v>1860</c:v>
                </c:pt>
                <c:pt idx="7637">
                  <c:v>1860</c:v>
                </c:pt>
                <c:pt idx="7638">
                  <c:v>1860</c:v>
                </c:pt>
                <c:pt idx="7639">
                  <c:v>1860</c:v>
                </c:pt>
                <c:pt idx="7640">
                  <c:v>1861</c:v>
                </c:pt>
                <c:pt idx="7641">
                  <c:v>1862</c:v>
                </c:pt>
                <c:pt idx="7642">
                  <c:v>1863</c:v>
                </c:pt>
                <c:pt idx="7643">
                  <c:v>1864</c:v>
                </c:pt>
                <c:pt idx="7644">
                  <c:v>1864</c:v>
                </c:pt>
                <c:pt idx="7645">
                  <c:v>1864</c:v>
                </c:pt>
                <c:pt idx="7646">
                  <c:v>1864</c:v>
                </c:pt>
                <c:pt idx="7647">
                  <c:v>1865</c:v>
                </c:pt>
                <c:pt idx="7648">
                  <c:v>1866</c:v>
                </c:pt>
                <c:pt idx="7649">
                  <c:v>1866</c:v>
                </c:pt>
                <c:pt idx="7650">
                  <c:v>1866</c:v>
                </c:pt>
                <c:pt idx="7651">
                  <c:v>1867</c:v>
                </c:pt>
                <c:pt idx="7652">
                  <c:v>1868</c:v>
                </c:pt>
                <c:pt idx="7653">
                  <c:v>1868</c:v>
                </c:pt>
                <c:pt idx="7654">
                  <c:v>1868</c:v>
                </c:pt>
                <c:pt idx="7655">
                  <c:v>1868</c:v>
                </c:pt>
                <c:pt idx="7656">
                  <c:v>1868</c:v>
                </c:pt>
                <c:pt idx="7657">
                  <c:v>1868</c:v>
                </c:pt>
                <c:pt idx="7658">
                  <c:v>1868</c:v>
                </c:pt>
                <c:pt idx="7659">
                  <c:v>1868</c:v>
                </c:pt>
                <c:pt idx="7660">
                  <c:v>1869</c:v>
                </c:pt>
                <c:pt idx="7661">
                  <c:v>1870</c:v>
                </c:pt>
                <c:pt idx="7662">
                  <c:v>1871</c:v>
                </c:pt>
                <c:pt idx="7663">
                  <c:v>1871</c:v>
                </c:pt>
                <c:pt idx="7664">
                  <c:v>1871</c:v>
                </c:pt>
                <c:pt idx="7665">
                  <c:v>1872</c:v>
                </c:pt>
                <c:pt idx="7666">
                  <c:v>1873</c:v>
                </c:pt>
                <c:pt idx="7667">
                  <c:v>1873</c:v>
                </c:pt>
                <c:pt idx="7668">
                  <c:v>1873</c:v>
                </c:pt>
                <c:pt idx="7669">
                  <c:v>1873</c:v>
                </c:pt>
                <c:pt idx="7670">
                  <c:v>1874</c:v>
                </c:pt>
                <c:pt idx="7671">
                  <c:v>1875</c:v>
                </c:pt>
                <c:pt idx="7672">
                  <c:v>1875</c:v>
                </c:pt>
                <c:pt idx="7673">
                  <c:v>1875</c:v>
                </c:pt>
                <c:pt idx="7674">
                  <c:v>1876</c:v>
                </c:pt>
                <c:pt idx="7675">
                  <c:v>1876</c:v>
                </c:pt>
                <c:pt idx="7676">
                  <c:v>1876</c:v>
                </c:pt>
                <c:pt idx="7677">
                  <c:v>1876</c:v>
                </c:pt>
                <c:pt idx="7678">
                  <c:v>1876</c:v>
                </c:pt>
                <c:pt idx="7679">
                  <c:v>1877</c:v>
                </c:pt>
                <c:pt idx="7680">
                  <c:v>1877</c:v>
                </c:pt>
                <c:pt idx="7681">
                  <c:v>1878</c:v>
                </c:pt>
                <c:pt idx="7682">
                  <c:v>1878</c:v>
                </c:pt>
                <c:pt idx="7683">
                  <c:v>1879</c:v>
                </c:pt>
                <c:pt idx="7684">
                  <c:v>1879</c:v>
                </c:pt>
                <c:pt idx="7685">
                  <c:v>1879</c:v>
                </c:pt>
                <c:pt idx="7686">
                  <c:v>1880</c:v>
                </c:pt>
                <c:pt idx="7687">
                  <c:v>1880</c:v>
                </c:pt>
                <c:pt idx="7688">
                  <c:v>1880</c:v>
                </c:pt>
                <c:pt idx="7689">
                  <c:v>1880</c:v>
                </c:pt>
                <c:pt idx="7690">
                  <c:v>1880</c:v>
                </c:pt>
                <c:pt idx="7691">
                  <c:v>1881</c:v>
                </c:pt>
                <c:pt idx="7692">
                  <c:v>1882</c:v>
                </c:pt>
                <c:pt idx="7693">
                  <c:v>1882</c:v>
                </c:pt>
                <c:pt idx="7694">
                  <c:v>1882</c:v>
                </c:pt>
                <c:pt idx="7695">
                  <c:v>1882</c:v>
                </c:pt>
                <c:pt idx="7696">
                  <c:v>1882</c:v>
                </c:pt>
                <c:pt idx="7697">
                  <c:v>1882</c:v>
                </c:pt>
                <c:pt idx="7698">
                  <c:v>1882</c:v>
                </c:pt>
                <c:pt idx="7699">
                  <c:v>1882</c:v>
                </c:pt>
                <c:pt idx="7700">
                  <c:v>1882</c:v>
                </c:pt>
                <c:pt idx="7701">
                  <c:v>1882</c:v>
                </c:pt>
                <c:pt idx="7702">
                  <c:v>1882</c:v>
                </c:pt>
                <c:pt idx="7703">
                  <c:v>1882</c:v>
                </c:pt>
                <c:pt idx="7704">
                  <c:v>1882</c:v>
                </c:pt>
                <c:pt idx="7705">
                  <c:v>1883</c:v>
                </c:pt>
                <c:pt idx="7706">
                  <c:v>1884</c:v>
                </c:pt>
                <c:pt idx="7707">
                  <c:v>1884</c:v>
                </c:pt>
                <c:pt idx="7708">
                  <c:v>1884</c:v>
                </c:pt>
                <c:pt idx="7709">
                  <c:v>1885</c:v>
                </c:pt>
                <c:pt idx="7710">
                  <c:v>1885</c:v>
                </c:pt>
                <c:pt idx="7711">
                  <c:v>1885</c:v>
                </c:pt>
                <c:pt idx="7712">
                  <c:v>1885</c:v>
                </c:pt>
                <c:pt idx="7713">
                  <c:v>1885</c:v>
                </c:pt>
                <c:pt idx="7714">
                  <c:v>1885</c:v>
                </c:pt>
                <c:pt idx="7715">
                  <c:v>1885</c:v>
                </c:pt>
                <c:pt idx="7716">
                  <c:v>1885</c:v>
                </c:pt>
                <c:pt idx="7717">
                  <c:v>1885</c:v>
                </c:pt>
                <c:pt idx="7718">
                  <c:v>1885</c:v>
                </c:pt>
                <c:pt idx="7719">
                  <c:v>1885</c:v>
                </c:pt>
                <c:pt idx="7720">
                  <c:v>1885</c:v>
                </c:pt>
                <c:pt idx="7721">
                  <c:v>1885</c:v>
                </c:pt>
                <c:pt idx="7722">
                  <c:v>1885</c:v>
                </c:pt>
                <c:pt idx="7723">
                  <c:v>1885</c:v>
                </c:pt>
                <c:pt idx="7724">
                  <c:v>1885</c:v>
                </c:pt>
                <c:pt idx="7725">
                  <c:v>1885</c:v>
                </c:pt>
                <c:pt idx="7726">
                  <c:v>1885</c:v>
                </c:pt>
                <c:pt idx="7727">
                  <c:v>1885</c:v>
                </c:pt>
                <c:pt idx="7728">
                  <c:v>1885</c:v>
                </c:pt>
                <c:pt idx="7729">
                  <c:v>1886</c:v>
                </c:pt>
                <c:pt idx="7730">
                  <c:v>1886</c:v>
                </c:pt>
                <c:pt idx="7731">
                  <c:v>1886</c:v>
                </c:pt>
                <c:pt idx="7732">
                  <c:v>1886</c:v>
                </c:pt>
                <c:pt idx="7733">
                  <c:v>1886</c:v>
                </c:pt>
                <c:pt idx="7734">
                  <c:v>1886</c:v>
                </c:pt>
                <c:pt idx="7735">
                  <c:v>1886</c:v>
                </c:pt>
                <c:pt idx="7736">
                  <c:v>1886</c:v>
                </c:pt>
                <c:pt idx="7737">
                  <c:v>1886</c:v>
                </c:pt>
                <c:pt idx="7738">
                  <c:v>1886</c:v>
                </c:pt>
                <c:pt idx="7739">
                  <c:v>1886</c:v>
                </c:pt>
                <c:pt idx="7740">
                  <c:v>1886</c:v>
                </c:pt>
                <c:pt idx="7741">
                  <c:v>1887</c:v>
                </c:pt>
                <c:pt idx="7742">
                  <c:v>1887</c:v>
                </c:pt>
                <c:pt idx="7743">
                  <c:v>1887</c:v>
                </c:pt>
                <c:pt idx="7744">
                  <c:v>1888</c:v>
                </c:pt>
                <c:pt idx="7745">
                  <c:v>1888</c:v>
                </c:pt>
                <c:pt idx="7746">
                  <c:v>1889</c:v>
                </c:pt>
                <c:pt idx="7747">
                  <c:v>1889</c:v>
                </c:pt>
                <c:pt idx="7748">
                  <c:v>1889</c:v>
                </c:pt>
                <c:pt idx="7749">
                  <c:v>1889</c:v>
                </c:pt>
                <c:pt idx="7750">
                  <c:v>1890</c:v>
                </c:pt>
                <c:pt idx="7751">
                  <c:v>1890</c:v>
                </c:pt>
                <c:pt idx="7752">
                  <c:v>1890</c:v>
                </c:pt>
                <c:pt idx="7753">
                  <c:v>1890</c:v>
                </c:pt>
                <c:pt idx="7754">
                  <c:v>1890</c:v>
                </c:pt>
                <c:pt idx="7755">
                  <c:v>1890</c:v>
                </c:pt>
                <c:pt idx="7756">
                  <c:v>1890</c:v>
                </c:pt>
                <c:pt idx="7757">
                  <c:v>1891</c:v>
                </c:pt>
                <c:pt idx="7758">
                  <c:v>1891</c:v>
                </c:pt>
                <c:pt idx="7759">
                  <c:v>1891</c:v>
                </c:pt>
                <c:pt idx="7760">
                  <c:v>1891</c:v>
                </c:pt>
                <c:pt idx="7761">
                  <c:v>1891</c:v>
                </c:pt>
                <c:pt idx="7762">
                  <c:v>1891</c:v>
                </c:pt>
                <c:pt idx="7763">
                  <c:v>1891</c:v>
                </c:pt>
                <c:pt idx="7764">
                  <c:v>1891</c:v>
                </c:pt>
                <c:pt idx="7765">
                  <c:v>1891</c:v>
                </c:pt>
                <c:pt idx="7766">
                  <c:v>1891</c:v>
                </c:pt>
                <c:pt idx="7767">
                  <c:v>1891</c:v>
                </c:pt>
                <c:pt idx="7768">
                  <c:v>1892</c:v>
                </c:pt>
                <c:pt idx="7769">
                  <c:v>1892</c:v>
                </c:pt>
                <c:pt idx="7770">
                  <c:v>1892</c:v>
                </c:pt>
                <c:pt idx="7771">
                  <c:v>1892</c:v>
                </c:pt>
                <c:pt idx="7772">
                  <c:v>1893</c:v>
                </c:pt>
                <c:pt idx="7773">
                  <c:v>1893</c:v>
                </c:pt>
                <c:pt idx="7774">
                  <c:v>1893</c:v>
                </c:pt>
                <c:pt idx="7775">
                  <c:v>1893</c:v>
                </c:pt>
                <c:pt idx="7776">
                  <c:v>1894</c:v>
                </c:pt>
                <c:pt idx="7777">
                  <c:v>1894</c:v>
                </c:pt>
                <c:pt idx="7778">
                  <c:v>1894</c:v>
                </c:pt>
                <c:pt idx="7779">
                  <c:v>1895</c:v>
                </c:pt>
                <c:pt idx="7780">
                  <c:v>1896</c:v>
                </c:pt>
                <c:pt idx="7781">
                  <c:v>1897</c:v>
                </c:pt>
                <c:pt idx="7782">
                  <c:v>1898</c:v>
                </c:pt>
                <c:pt idx="7783">
                  <c:v>1899</c:v>
                </c:pt>
                <c:pt idx="7784">
                  <c:v>1900</c:v>
                </c:pt>
                <c:pt idx="7785">
                  <c:v>1900</c:v>
                </c:pt>
                <c:pt idx="7786">
                  <c:v>1901</c:v>
                </c:pt>
                <c:pt idx="7787">
                  <c:v>1901</c:v>
                </c:pt>
                <c:pt idx="7788">
                  <c:v>1902</c:v>
                </c:pt>
                <c:pt idx="7789">
                  <c:v>1903</c:v>
                </c:pt>
                <c:pt idx="7790">
                  <c:v>1904</c:v>
                </c:pt>
                <c:pt idx="7791">
                  <c:v>1905</c:v>
                </c:pt>
                <c:pt idx="7792">
                  <c:v>1905</c:v>
                </c:pt>
                <c:pt idx="7793">
                  <c:v>1906</c:v>
                </c:pt>
                <c:pt idx="7794">
                  <c:v>1906</c:v>
                </c:pt>
                <c:pt idx="7795">
                  <c:v>1906</c:v>
                </c:pt>
                <c:pt idx="7796">
                  <c:v>1906</c:v>
                </c:pt>
                <c:pt idx="7797">
                  <c:v>1907</c:v>
                </c:pt>
                <c:pt idx="7798">
                  <c:v>1908</c:v>
                </c:pt>
                <c:pt idx="7799">
                  <c:v>1908</c:v>
                </c:pt>
                <c:pt idx="7800">
                  <c:v>1908</c:v>
                </c:pt>
                <c:pt idx="7801">
                  <c:v>1909</c:v>
                </c:pt>
                <c:pt idx="7802">
                  <c:v>1909</c:v>
                </c:pt>
                <c:pt idx="7803">
                  <c:v>1909</c:v>
                </c:pt>
                <c:pt idx="7804">
                  <c:v>1909</c:v>
                </c:pt>
                <c:pt idx="7805">
                  <c:v>1909</c:v>
                </c:pt>
                <c:pt idx="7806">
                  <c:v>1909</c:v>
                </c:pt>
                <c:pt idx="7807">
                  <c:v>1909</c:v>
                </c:pt>
                <c:pt idx="7808">
                  <c:v>1909</c:v>
                </c:pt>
                <c:pt idx="7809">
                  <c:v>1909</c:v>
                </c:pt>
                <c:pt idx="7810">
                  <c:v>1909</c:v>
                </c:pt>
                <c:pt idx="7811">
                  <c:v>1910</c:v>
                </c:pt>
                <c:pt idx="7812">
                  <c:v>1910</c:v>
                </c:pt>
                <c:pt idx="7813">
                  <c:v>1910</c:v>
                </c:pt>
                <c:pt idx="7814">
                  <c:v>1910</c:v>
                </c:pt>
                <c:pt idx="7815">
                  <c:v>1910</c:v>
                </c:pt>
                <c:pt idx="7816">
                  <c:v>1910</c:v>
                </c:pt>
                <c:pt idx="7817">
                  <c:v>1910</c:v>
                </c:pt>
                <c:pt idx="7818">
                  <c:v>1910</c:v>
                </c:pt>
                <c:pt idx="7819">
                  <c:v>1910</c:v>
                </c:pt>
                <c:pt idx="7820">
                  <c:v>1910</c:v>
                </c:pt>
                <c:pt idx="7821">
                  <c:v>1910</c:v>
                </c:pt>
                <c:pt idx="7822">
                  <c:v>1910</c:v>
                </c:pt>
                <c:pt idx="7823">
                  <c:v>1910</c:v>
                </c:pt>
                <c:pt idx="7824">
                  <c:v>1910</c:v>
                </c:pt>
                <c:pt idx="7825">
                  <c:v>1910</c:v>
                </c:pt>
                <c:pt idx="7826">
                  <c:v>1910</c:v>
                </c:pt>
                <c:pt idx="7827">
                  <c:v>1910</c:v>
                </c:pt>
                <c:pt idx="7828">
                  <c:v>1910</c:v>
                </c:pt>
                <c:pt idx="7829">
                  <c:v>1911</c:v>
                </c:pt>
                <c:pt idx="7830">
                  <c:v>1912</c:v>
                </c:pt>
                <c:pt idx="7831">
                  <c:v>1913</c:v>
                </c:pt>
                <c:pt idx="7832">
                  <c:v>1914</c:v>
                </c:pt>
                <c:pt idx="7833">
                  <c:v>1915</c:v>
                </c:pt>
                <c:pt idx="7834">
                  <c:v>1916</c:v>
                </c:pt>
                <c:pt idx="7835">
                  <c:v>1916</c:v>
                </c:pt>
                <c:pt idx="7836">
                  <c:v>1917</c:v>
                </c:pt>
                <c:pt idx="7837">
                  <c:v>1918</c:v>
                </c:pt>
                <c:pt idx="7838">
                  <c:v>1919</c:v>
                </c:pt>
                <c:pt idx="7839">
                  <c:v>1920</c:v>
                </c:pt>
                <c:pt idx="7840">
                  <c:v>1920</c:v>
                </c:pt>
                <c:pt idx="7841">
                  <c:v>1920</c:v>
                </c:pt>
                <c:pt idx="7842">
                  <c:v>1920</c:v>
                </c:pt>
                <c:pt idx="7843">
                  <c:v>1921</c:v>
                </c:pt>
                <c:pt idx="7844">
                  <c:v>1921</c:v>
                </c:pt>
                <c:pt idx="7845">
                  <c:v>1922</c:v>
                </c:pt>
                <c:pt idx="7846">
                  <c:v>1922</c:v>
                </c:pt>
                <c:pt idx="7847">
                  <c:v>1922</c:v>
                </c:pt>
                <c:pt idx="7848">
                  <c:v>1922</c:v>
                </c:pt>
                <c:pt idx="7849">
                  <c:v>1922</c:v>
                </c:pt>
                <c:pt idx="7850">
                  <c:v>1922</c:v>
                </c:pt>
                <c:pt idx="7851">
                  <c:v>1922</c:v>
                </c:pt>
                <c:pt idx="7852">
                  <c:v>1922</c:v>
                </c:pt>
                <c:pt idx="7853">
                  <c:v>1922</c:v>
                </c:pt>
                <c:pt idx="7854">
                  <c:v>1922</c:v>
                </c:pt>
                <c:pt idx="7855">
                  <c:v>1922</c:v>
                </c:pt>
                <c:pt idx="7856">
                  <c:v>1922</c:v>
                </c:pt>
                <c:pt idx="7857">
                  <c:v>1922</c:v>
                </c:pt>
                <c:pt idx="7858">
                  <c:v>1923</c:v>
                </c:pt>
                <c:pt idx="7859">
                  <c:v>1924</c:v>
                </c:pt>
                <c:pt idx="7860">
                  <c:v>1925</c:v>
                </c:pt>
                <c:pt idx="7861">
                  <c:v>1926</c:v>
                </c:pt>
                <c:pt idx="7862">
                  <c:v>1927</c:v>
                </c:pt>
                <c:pt idx="7863">
                  <c:v>1928</c:v>
                </c:pt>
                <c:pt idx="7864">
                  <c:v>1928</c:v>
                </c:pt>
                <c:pt idx="7865">
                  <c:v>1929</c:v>
                </c:pt>
                <c:pt idx="7866">
                  <c:v>1929</c:v>
                </c:pt>
                <c:pt idx="7867">
                  <c:v>1929</c:v>
                </c:pt>
                <c:pt idx="7868">
                  <c:v>1929</c:v>
                </c:pt>
                <c:pt idx="7869">
                  <c:v>1929</c:v>
                </c:pt>
                <c:pt idx="7870">
                  <c:v>1929</c:v>
                </c:pt>
                <c:pt idx="7871">
                  <c:v>1929</c:v>
                </c:pt>
                <c:pt idx="7872">
                  <c:v>1929</c:v>
                </c:pt>
                <c:pt idx="7873">
                  <c:v>1929</c:v>
                </c:pt>
                <c:pt idx="7874">
                  <c:v>1929</c:v>
                </c:pt>
                <c:pt idx="7875">
                  <c:v>1929</c:v>
                </c:pt>
                <c:pt idx="7876">
                  <c:v>1929</c:v>
                </c:pt>
                <c:pt idx="7877">
                  <c:v>1929</c:v>
                </c:pt>
                <c:pt idx="7878">
                  <c:v>1929</c:v>
                </c:pt>
                <c:pt idx="7879">
                  <c:v>1929</c:v>
                </c:pt>
                <c:pt idx="7880">
                  <c:v>1930</c:v>
                </c:pt>
                <c:pt idx="7881">
                  <c:v>1930</c:v>
                </c:pt>
                <c:pt idx="7882">
                  <c:v>1931</c:v>
                </c:pt>
                <c:pt idx="7883">
                  <c:v>1931</c:v>
                </c:pt>
                <c:pt idx="7884">
                  <c:v>1931</c:v>
                </c:pt>
                <c:pt idx="7885">
                  <c:v>1931</c:v>
                </c:pt>
                <c:pt idx="7886">
                  <c:v>1932</c:v>
                </c:pt>
                <c:pt idx="7887">
                  <c:v>1933</c:v>
                </c:pt>
                <c:pt idx="7888">
                  <c:v>1933</c:v>
                </c:pt>
                <c:pt idx="7889">
                  <c:v>1934</c:v>
                </c:pt>
                <c:pt idx="7890">
                  <c:v>1934</c:v>
                </c:pt>
                <c:pt idx="7891">
                  <c:v>1934</c:v>
                </c:pt>
                <c:pt idx="7892">
                  <c:v>1934</c:v>
                </c:pt>
                <c:pt idx="7893">
                  <c:v>1934</c:v>
                </c:pt>
                <c:pt idx="7894">
                  <c:v>1935</c:v>
                </c:pt>
                <c:pt idx="7895">
                  <c:v>1935</c:v>
                </c:pt>
                <c:pt idx="7896">
                  <c:v>1935</c:v>
                </c:pt>
                <c:pt idx="7897">
                  <c:v>1936</c:v>
                </c:pt>
                <c:pt idx="7898">
                  <c:v>1936</c:v>
                </c:pt>
                <c:pt idx="7899">
                  <c:v>1936</c:v>
                </c:pt>
                <c:pt idx="7900">
                  <c:v>1936</c:v>
                </c:pt>
                <c:pt idx="7901">
                  <c:v>1937</c:v>
                </c:pt>
                <c:pt idx="7902">
                  <c:v>1937</c:v>
                </c:pt>
                <c:pt idx="7903">
                  <c:v>1938</c:v>
                </c:pt>
                <c:pt idx="7904">
                  <c:v>1938</c:v>
                </c:pt>
                <c:pt idx="7905">
                  <c:v>1938</c:v>
                </c:pt>
                <c:pt idx="7906">
                  <c:v>1938</c:v>
                </c:pt>
                <c:pt idx="7907">
                  <c:v>1938</c:v>
                </c:pt>
                <c:pt idx="7908">
                  <c:v>1938</c:v>
                </c:pt>
                <c:pt idx="7909">
                  <c:v>1938</c:v>
                </c:pt>
                <c:pt idx="7910">
                  <c:v>1938</c:v>
                </c:pt>
                <c:pt idx="7911">
                  <c:v>1938</c:v>
                </c:pt>
                <c:pt idx="7912">
                  <c:v>1939</c:v>
                </c:pt>
                <c:pt idx="7913">
                  <c:v>1940</c:v>
                </c:pt>
                <c:pt idx="7914">
                  <c:v>1940</c:v>
                </c:pt>
                <c:pt idx="7915">
                  <c:v>1941</c:v>
                </c:pt>
                <c:pt idx="7916">
                  <c:v>1941</c:v>
                </c:pt>
                <c:pt idx="7917">
                  <c:v>1941</c:v>
                </c:pt>
                <c:pt idx="7918">
                  <c:v>1941</c:v>
                </c:pt>
                <c:pt idx="7919">
                  <c:v>1942</c:v>
                </c:pt>
                <c:pt idx="7920">
                  <c:v>1942</c:v>
                </c:pt>
                <c:pt idx="7921">
                  <c:v>1943</c:v>
                </c:pt>
                <c:pt idx="7922">
                  <c:v>1944</c:v>
                </c:pt>
                <c:pt idx="7923">
                  <c:v>1944</c:v>
                </c:pt>
                <c:pt idx="7924">
                  <c:v>1944</c:v>
                </c:pt>
                <c:pt idx="7925">
                  <c:v>1944</c:v>
                </c:pt>
                <c:pt idx="7926">
                  <c:v>1944</c:v>
                </c:pt>
                <c:pt idx="7927">
                  <c:v>1944</c:v>
                </c:pt>
                <c:pt idx="7928">
                  <c:v>1944</c:v>
                </c:pt>
                <c:pt idx="7929">
                  <c:v>1945</c:v>
                </c:pt>
                <c:pt idx="7930">
                  <c:v>1945</c:v>
                </c:pt>
                <c:pt idx="7931">
                  <c:v>1945</c:v>
                </c:pt>
                <c:pt idx="7932">
                  <c:v>1946</c:v>
                </c:pt>
                <c:pt idx="7933">
                  <c:v>1947</c:v>
                </c:pt>
                <c:pt idx="7934">
                  <c:v>1948</c:v>
                </c:pt>
                <c:pt idx="7935">
                  <c:v>1949</c:v>
                </c:pt>
                <c:pt idx="7936">
                  <c:v>1950</c:v>
                </c:pt>
                <c:pt idx="7937">
                  <c:v>1951</c:v>
                </c:pt>
                <c:pt idx="7938">
                  <c:v>1952</c:v>
                </c:pt>
                <c:pt idx="7939">
                  <c:v>1952</c:v>
                </c:pt>
                <c:pt idx="7940">
                  <c:v>1952</c:v>
                </c:pt>
                <c:pt idx="7941">
                  <c:v>1952</c:v>
                </c:pt>
                <c:pt idx="7942">
                  <c:v>1952</c:v>
                </c:pt>
                <c:pt idx="7943">
                  <c:v>1952</c:v>
                </c:pt>
                <c:pt idx="7944">
                  <c:v>1952</c:v>
                </c:pt>
                <c:pt idx="7945">
                  <c:v>1952</c:v>
                </c:pt>
                <c:pt idx="7946">
                  <c:v>1952</c:v>
                </c:pt>
                <c:pt idx="7947">
                  <c:v>1952</c:v>
                </c:pt>
                <c:pt idx="7948">
                  <c:v>1952</c:v>
                </c:pt>
                <c:pt idx="7949">
                  <c:v>1953</c:v>
                </c:pt>
                <c:pt idx="7950">
                  <c:v>1954</c:v>
                </c:pt>
                <c:pt idx="7951">
                  <c:v>1954</c:v>
                </c:pt>
                <c:pt idx="7952">
                  <c:v>1954</c:v>
                </c:pt>
                <c:pt idx="7953">
                  <c:v>1954</c:v>
                </c:pt>
                <c:pt idx="7954">
                  <c:v>1954</c:v>
                </c:pt>
                <c:pt idx="7955">
                  <c:v>1954</c:v>
                </c:pt>
                <c:pt idx="7956">
                  <c:v>1954</c:v>
                </c:pt>
                <c:pt idx="7957">
                  <c:v>1954</c:v>
                </c:pt>
                <c:pt idx="7958">
                  <c:v>1954</c:v>
                </c:pt>
                <c:pt idx="7959">
                  <c:v>1954</c:v>
                </c:pt>
                <c:pt idx="7960">
                  <c:v>1954</c:v>
                </c:pt>
                <c:pt idx="7961">
                  <c:v>1954</c:v>
                </c:pt>
                <c:pt idx="7962">
                  <c:v>1954</c:v>
                </c:pt>
                <c:pt idx="7963">
                  <c:v>1954</c:v>
                </c:pt>
                <c:pt idx="7964">
                  <c:v>1954</c:v>
                </c:pt>
                <c:pt idx="7965">
                  <c:v>1954</c:v>
                </c:pt>
                <c:pt idx="7966">
                  <c:v>1954</c:v>
                </c:pt>
                <c:pt idx="7967">
                  <c:v>1954</c:v>
                </c:pt>
                <c:pt idx="7968">
                  <c:v>1954</c:v>
                </c:pt>
                <c:pt idx="7969">
                  <c:v>1955</c:v>
                </c:pt>
                <c:pt idx="7970">
                  <c:v>1955</c:v>
                </c:pt>
                <c:pt idx="7971">
                  <c:v>1955</c:v>
                </c:pt>
                <c:pt idx="7972">
                  <c:v>1955</c:v>
                </c:pt>
                <c:pt idx="7973">
                  <c:v>1956</c:v>
                </c:pt>
                <c:pt idx="7974">
                  <c:v>1956</c:v>
                </c:pt>
                <c:pt idx="7975">
                  <c:v>1957</c:v>
                </c:pt>
                <c:pt idx="7976">
                  <c:v>1957</c:v>
                </c:pt>
                <c:pt idx="7977">
                  <c:v>1957</c:v>
                </c:pt>
                <c:pt idx="7978">
                  <c:v>1957</c:v>
                </c:pt>
                <c:pt idx="7979">
                  <c:v>1957</c:v>
                </c:pt>
                <c:pt idx="7980">
                  <c:v>1957</c:v>
                </c:pt>
                <c:pt idx="7981">
                  <c:v>1957</c:v>
                </c:pt>
                <c:pt idx="7982">
                  <c:v>1957</c:v>
                </c:pt>
                <c:pt idx="7983">
                  <c:v>1957</c:v>
                </c:pt>
                <c:pt idx="7984">
                  <c:v>1958</c:v>
                </c:pt>
                <c:pt idx="7985">
                  <c:v>1959</c:v>
                </c:pt>
                <c:pt idx="7986">
                  <c:v>1959</c:v>
                </c:pt>
                <c:pt idx="7987">
                  <c:v>1959</c:v>
                </c:pt>
                <c:pt idx="7988">
                  <c:v>1959</c:v>
                </c:pt>
                <c:pt idx="7989">
                  <c:v>1960</c:v>
                </c:pt>
                <c:pt idx="7990">
                  <c:v>1961</c:v>
                </c:pt>
                <c:pt idx="7991">
                  <c:v>1961</c:v>
                </c:pt>
                <c:pt idx="7992">
                  <c:v>1962</c:v>
                </c:pt>
                <c:pt idx="7993">
                  <c:v>1962</c:v>
                </c:pt>
                <c:pt idx="7994">
                  <c:v>1962</c:v>
                </c:pt>
                <c:pt idx="7995">
                  <c:v>1963</c:v>
                </c:pt>
                <c:pt idx="7996">
                  <c:v>1963</c:v>
                </c:pt>
                <c:pt idx="7997">
                  <c:v>1963</c:v>
                </c:pt>
                <c:pt idx="7998">
                  <c:v>1963</c:v>
                </c:pt>
                <c:pt idx="7999">
                  <c:v>1964</c:v>
                </c:pt>
                <c:pt idx="8000">
                  <c:v>1965</c:v>
                </c:pt>
                <c:pt idx="8001">
                  <c:v>1966</c:v>
                </c:pt>
                <c:pt idx="8002">
                  <c:v>1966</c:v>
                </c:pt>
                <c:pt idx="8003">
                  <c:v>1966</c:v>
                </c:pt>
                <c:pt idx="8004">
                  <c:v>1967</c:v>
                </c:pt>
                <c:pt idx="8005">
                  <c:v>1967</c:v>
                </c:pt>
                <c:pt idx="8006">
                  <c:v>1967</c:v>
                </c:pt>
                <c:pt idx="8007">
                  <c:v>1967</c:v>
                </c:pt>
                <c:pt idx="8008">
                  <c:v>1967</c:v>
                </c:pt>
                <c:pt idx="8009">
                  <c:v>1968</c:v>
                </c:pt>
                <c:pt idx="8010">
                  <c:v>1969</c:v>
                </c:pt>
                <c:pt idx="8011">
                  <c:v>1969</c:v>
                </c:pt>
                <c:pt idx="8012">
                  <c:v>1970</c:v>
                </c:pt>
                <c:pt idx="8013">
                  <c:v>1970</c:v>
                </c:pt>
                <c:pt idx="8014">
                  <c:v>1970</c:v>
                </c:pt>
                <c:pt idx="8015">
                  <c:v>1970</c:v>
                </c:pt>
                <c:pt idx="8016">
                  <c:v>1970</c:v>
                </c:pt>
                <c:pt idx="8017">
                  <c:v>1970</c:v>
                </c:pt>
                <c:pt idx="8018">
                  <c:v>1970</c:v>
                </c:pt>
                <c:pt idx="8019">
                  <c:v>1970</c:v>
                </c:pt>
                <c:pt idx="8020">
                  <c:v>1970</c:v>
                </c:pt>
                <c:pt idx="8021">
                  <c:v>1970</c:v>
                </c:pt>
                <c:pt idx="8022">
                  <c:v>1971</c:v>
                </c:pt>
                <c:pt idx="8023">
                  <c:v>1972</c:v>
                </c:pt>
                <c:pt idx="8024">
                  <c:v>1972</c:v>
                </c:pt>
                <c:pt idx="8025">
                  <c:v>1972</c:v>
                </c:pt>
                <c:pt idx="8026">
                  <c:v>1972</c:v>
                </c:pt>
                <c:pt idx="8027">
                  <c:v>1973</c:v>
                </c:pt>
                <c:pt idx="8028">
                  <c:v>1973</c:v>
                </c:pt>
                <c:pt idx="8029">
                  <c:v>1974</c:v>
                </c:pt>
                <c:pt idx="8030">
                  <c:v>1974</c:v>
                </c:pt>
                <c:pt idx="8031">
                  <c:v>1974</c:v>
                </c:pt>
                <c:pt idx="8032">
                  <c:v>1974</c:v>
                </c:pt>
                <c:pt idx="8033">
                  <c:v>1974</c:v>
                </c:pt>
                <c:pt idx="8034">
                  <c:v>1974</c:v>
                </c:pt>
                <c:pt idx="8035">
                  <c:v>1975</c:v>
                </c:pt>
                <c:pt idx="8036">
                  <c:v>1976</c:v>
                </c:pt>
                <c:pt idx="8037">
                  <c:v>1976</c:v>
                </c:pt>
                <c:pt idx="8038">
                  <c:v>1976</c:v>
                </c:pt>
                <c:pt idx="8039">
                  <c:v>1976</c:v>
                </c:pt>
                <c:pt idx="8040">
                  <c:v>1976</c:v>
                </c:pt>
                <c:pt idx="8041">
                  <c:v>1976</c:v>
                </c:pt>
                <c:pt idx="8042">
                  <c:v>1976</c:v>
                </c:pt>
                <c:pt idx="8043">
                  <c:v>1977</c:v>
                </c:pt>
                <c:pt idx="8044">
                  <c:v>1977</c:v>
                </c:pt>
                <c:pt idx="8045">
                  <c:v>1977</c:v>
                </c:pt>
                <c:pt idx="8046">
                  <c:v>1977</c:v>
                </c:pt>
                <c:pt idx="8047">
                  <c:v>1977</c:v>
                </c:pt>
                <c:pt idx="8048">
                  <c:v>1977</c:v>
                </c:pt>
                <c:pt idx="8049">
                  <c:v>1977</c:v>
                </c:pt>
                <c:pt idx="8050">
                  <c:v>1977</c:v>
                </c:pt>
                <c:pt idx="8051">
                  <c:v>1977</c:v>
                </c:pt>
                <c:pt idx="8052">
                  <c:v>1977</c:v>
                </c:pt>
                <c:pt idx="8053">
                  <c:v>1978</c:v>
                </c:pt>
                <c:pt idx="8054">
                  <c:v>1978</c:v>
                </c:pt>
                <c:pt idx="8055">
                  <c:v>1979</c:v>
                </c:pt>
                <c:pt idx="8056">
                  <c:v>1979</c:v>
                </c:pt>
                <c:pt idx="8057">
                  <c:v>1979</c:v>
                </c:pt>
                <c:pt idx="8058">
                  <c:v>1980</c:v>
                </c:pt>
                <c:pt idx="8059">
                  <c:v>1980</c:v>
                </c:pt>
                <c:pt idx="8060">
                  <c:v>1980</c:v>
                </c:pt>
                <c:pt idx="8061">
                  <c:v>1980</c:v>
                </c:pt>
                <c:pt idx="8062">
                  <c:v>1980</c:v>
                </c:pt>
                <c:pt idx="8063">
                  <c:v>1980</c:v>
                </c:pt>
                <c:pt idx="8064">
                  <c:v>1981</c:v>
                </c:pt>
                <c:pt idx="8065">
                  <c:v>1981</c:v>
                </c:pt>
                <c:pt idx="8066">
                  <c:v>1981</c:v>
                </c:pt>
                <c:pt idx="8067">
                  <c:v>1981</c:v>
                </c:pt>
                <c:pt idx="8068">
                  <c:v>1981</c:v>
                </c:pt>
                <c:pt idx="8069">
                  <c:v>1981</c:v>
                </c:pt>
                <c:pt idx="8070">
                  <c:v>1981</c:v>
                </c:pt>
                <c:pt idx="8071">
                  <c:v>1981</c:v>
                </c:pt>
                <c:pt idx="8072">
                  <c:v>1981</c:v>
                </c:pt>
                <c:pt idx="8073">
                  <c:v>1981</c:v>
                </c:pt>
                <c:pt idx="8074">
                  <c:v>1981</c:v>
                </c:pt>
                <c:pt idx="8075">
                  <c:v>1982</c:v>
                </c:pt>
                <c:pt idx="8076">
                  <c:v>1982</c:v>
                </c:pt>
                <c:pt idx="8077">
                  <c:v>1982</c:v>
                </c:pt>
                <c:pt idx="8078">
                  <c:v>1982</c:v>
                </c:pt>
                <c:pt idx="8079">
                  <c:v>1982</c:v>
                </c:pt>
                <c:pt idx="8080">
                  <c:v>1982</c:v>
                </c:pt>
                <c:pt idx="8081">
                  <c:v>1982</c:v>
                </c:pt>
                <c:pt idx="8082">
                  <c:v>1982</c:v>
                </c:pt>
                <c:pt idx="8083">
                  <c:v>1982</c:v>
                </c:pt>
                <c:pt idx="8084">
                  <c:v>1983</c:v>
                </c:pt>
                <c:pt idx="8085">
                  <c:v>1983</c:v>
                </c:pt>
                <c:pt idx="8086">
                  <c:v>1984</c:v>
                </c:pt>
                <c:pt idx="8087">
                  <c:v>1985</c:v>
                </c:pt>
                <c:pt idx="8088">
                  <c:v>1985</c:v>
                </c:pt>
                <c:pt idx="8089">
                  <c:v>1986</c:v>
                </c:pt>
                <c:pt idx="8090">
                  <c:v>1986</c:v>
                </c:pt>
                <c:pt idx="8091">
                  <c:v>1987</c:v>
                </c:pt>
                <c:pt idx="8092">
                  <c:v>1987</c:v>
                </c:pt>
                <c:pt idx="8093">
                  <c:v>1987</c:v>
                </c:pt>
                <c:pt idx="8094">
                  <c:v>1987</c:v>
                </c:pt>
                <c:pt idx="8095">
                  <c:v>1987</c:v>
                </c:pt>
                <c:pt idx="8096">
                  <c:v>1988</c:v>
                </c:pt>
                <c:pt idx="8097">
                  <c:v>1989</c:v>
                </c:pt>
                <c:pt idx="8098">
                  <c:v>1989</c:v>
                </c:pt>
                <c:pt idx="8099">
                  <c:v>1989</c:v>
                </c:pt>
                <c:pt idx="8100">
                  <c:v>1990</c:v>
                </c:pt>
                <c:pt idx="8101">
                  <c:v>1990</c:v>
                </c:pt>
                <c:pt idx="8102">
                  <c:v>1990</c:v>
                </c:pt>
                <c:pt idx="8103">
                  <c:v>1990</c:v>
                </c:pt>
                <c:pt idx="8104">
                  <c:v>1991</c:v>
                </c:pt>
                <c:pt idx="8105">
                  <c:v>1991</c:v>
                </c:pt>
                <c:pt idx="8106">
                  <c:v>1991</c:v>
                </c:pt>
                <c:pt idx="8107">
                  <c:v>1991</c:v>
                </c:pt>
                <c:pt idx="8108">
                  <c:v>1991</c:v>
                </c:pt>
                <c:pt idx="8109">
                  <c:v>1991</c:v>
                </c:pt>
                <c:pt idx="8110">
                  <c:v>1991</c:v>
                </c:pt>
                <c:pt idx="8111">
                  <c:v>1992</c:v>
                </c:pt>
                <c:pt idx="8112">
                  <c:v>1992</c:v>
                </c:pt>
                <c:pt idx="8113">
                  <c:v>1993</c:v>
                </c:pt>
                <c:pt idx="8114">
                  <c:v>1993</c:v>
                </c:pt>
                <c:pt idx="8115">
                  <c:v>1994</c:v>
                </c:pt>
                <c:pt idx="8116">
                  <c:v>1995</c:v>
                </c:pt>
                <c:pt idx="8117">
                  <c:v>1996</c:v>
                </c:pt>
                <c:pt idx="8118">
                  <c:v>1996</c:v>
                </c:pt>
                <c:pt idx="8119">
                  <c:v>1997</c:v>
                </c:pt>
                <c:pt idx="8120">
                  <c:v>1998</c:v>
                </c:pt>
                <c:pt idx="8121">
                  <c:v>1998</c:v>
                </c:pt>
                <c:pt idx="8122">
                  <c:v>1998</c:v>
                </c:pt>
                <c:pt idx="8123">
                  <c:v>1998</c:v>
                </c:pt>
                <c:pt idx="8124">
                  <c:v>1998</c:v>
                </c:pt>
                <c:pt idx="8125">
                  <c:v>1998</c:v>
                </c:pt>
                <c:pt idx="8126">
                  <c:v>1998</c:v>
                </c:pt>
                <c:pt idx="8127">
                  <c:v>1998</c:v>
                </c:pt>
                <c:pt idx="8128">
                  <c:v>1998</c:v>
                </c:pt>
                <c:pt idx="8129">
                  <c:v>1998</c:v>
                </c:pt>
                <c:pt idx="8130">
                  <c:v>1998</c:v>
                </c:pt>
                <c:pt idx="8131">
                  <c:v>1998</c:v>
                </c:pt>
                <c:pt idx="8132">
                  <c:v>1998</c:v>
                </c:pt>
                <c:pt idx="8133">
                  <c:v>1998</c:v>
                </c:pt>
                <c:pt idx="8134">
                  <c:v>1998</c:v>
                </c:pt>
                <c:pt idx="8135">
                  <c:v>1999</c:v>
                </c:pt>
                <c:pt idx="8136">
                  <c:v>2000</c:v>
                </c:pt>
                <c:pt idx="8137">
                  <c:v>2000</c:v>
                </c:pt>
                <c:pt idx="8138">
                  <c:v>2001</c:v>
                </c:pt>
                <c:pt idx="8139">
                  <c:v>2001</c:v>
                </c:pt>
                <c:pt idx="8140">
                  <c:v>2001</c:v>
                </c:pt>
                <c:pt idx="8141">
                  <c:v>2001</c:v>
                </c:pt>
                <c:pt idx="8142">
                  <c:v>2001</c:v>
                </c:pt>
                <c:pt idx="8143">
                  <c:v>2001</c:v>
                </c:pt>
                <c:pt idx="8144">
                  <c:v>2001</c:v>
                </c:pt>
                <c:pt idx="8145">
                  <c:v>2001</c:v>
                </c:pt>
                <c:pt idx="8146">
                  <c:v>2001</c:v>
                </c:pt>
                <c:pt idx="8147">
                  <c:v>2001</c:v>
                </c:pt>
                <c:pt idx="8148">
                  <c:v>2001</c:v>
                </c:pt>
                <c:pt idx="8149">
                  <c:v>2001</c:v>
                </c:pt>
                <c:pt idx="8150">
                  <c:v>2002</c:v>
                </c:pt>
                <c:pt idx="8151">
                  <c:v>2002</c:v>
                </c:pt>
                <c:pt idx="8152">
                  <c:v>2003</c:v>
                </c:pt>
                <c:pt idx="8153">
                  <c:v>2003</c:v>
                </c:pt>
                <c:pt idx="8154">
                  <c:v>2004</c:v>
                </c:pt>
                <c:pt idx="8155">
                  <c:v>2004</c:v>
                </c:pt>
                <c:pt idx="8156">
                  <c:v>2004</c:v>
                </c:pt>
                <c:pt idx="8157">
                  <c:v>2004</c:v>
                </c:pt>
                <c:pt idx="8158">
                  <c:v>2005</c:v>
                </c:pt>
                <c:pt idx="8159">
                  <c:v>2005</c:v>
                </c:pt>
                <c:pt idx="8160">
                  <c:v>2005</c:v>
                </c:pt>
                <c:pt idx="8161">
                  <c:v>2005</c:v>
                </c:pt>
                <c:pt idx="8162">
                  <c:v>2006</c:v>
                </c:pt>
                <c:pt idx="8163">
                  <c:v>2006</c:v>
                </c:pt>
                <c:pt idx="8164">
                  <c:v>2007</c:v>
                </c:pt>
                <c:pt idx="8165">
                  <c:v>2007</c:v>
                </c:pt>
                <c:pt idx="8166">
                  <c:v>2007</c:v>
                </c:pt>
                <c:pt idx="8167">
                  <c:v>2007</c:v>
                </c:pt>
                <c:pt idx="8168">
                  <c:v>2007</c:v>
                </c:pt>
                <c:pt idx="8169">
                  <c:v>2007</c:v>
                </c:pt>
                <c:pt idx="8170">
                  <c:v>2007</c:v>
                </c:pt>
                <c:pt idx="8171">
                  <c:v>2007</c:v>
                </c:pt>
                <c:pt idx="8172">
                  <c:v>2007</c:v>
                </c:pt>
                <c:pt idx="8173">
                  <c:v>2007</c:v>
                </c:pt>
                <c:pt idx="8174">
                  <c:v>2007</c:v>
                </c:pt>
                <c:pt idx="8175">
                  <c:v>2008</c:v>
                </c:pt>
                <c:pt idx="8176">
                  <c:v>2009</c:v>
                </c:pt>
                <c:pt idx="8177">
                  <c:v>2010</c:v>
                </c:pt>
                <c:pt idx="8178">
                  <c:v>2010</c:v>
                </c:pt>
                <c:pt idx="8179">
                  <c:v>2010</c:v>
                </c:pt>
                <c:pt idx="8180">
                  <c:v>2010</c:v>
                </c:pt>
                <c:pt idx="8181">
                  <c:v>2010</c:v>
                </c:pt>
                <c:pt idx="8182">
                  <c:v>2010</c:v>
                </c:pt>
                <c:pt idx="8183">
                  <c:v>2010</c:v>
                </c:pt>
                <c:pt idx="8184">
                  <c:v>2010</c:v>
                </c:pt>
                <c:pt idx="8185">
                  <c:v>2011</c:v>
                </c:pt>
                <c:pt idx="8186">
                  <c:v>2011</c:v>
                </c:pt>
                <c:pt idx="8187">
                  <c:v>2012</c:v>
                </c:pt>
                <c:pt idx="8188">
                  <c:v>2013</c:v>
                </c:pt>
                <c:pt idx="8189">
                  <c:v>2013</c:v>
                </c:pt>
                <c:pt idx="8190">
                  <c:v>2013</c:v>
                </c:pt>
                <c:pt idx="8191">
                  <c:v>2014</c:v>
                </c:pt>
                <c:pt idx="8192">
                  <c:v>2014</c:v>
                </c:pt>
                <c:pt idx="8193">
                  <c:v>2014</c:v>
                </c:pt>
                <c:pt idx="8194">
                  <c:v>2015</c:v>
                </c:pt>
                <c:pt idx="8195">
                  <c:v>2015</c:v>
                </c:pt>
                <c:pt idx="8196">
                  <c:v>2016</c:v>
                </c:pt>
                <c:pt idx="8197">
                  <c:v>2016</c:v>
                </c:pt>
                <c:pt idx="8198">
                  <c:v>2016</c:v>
                </c:pt>
                <c:pt idx="8199">
                  <c:v>2016</c:v>
                </c:pt>
                <c:pt idx="8200">
                  <c:v>2017</c:v>
                </c:pt>
                <c:pt idx="8201">
                  <c:v>2018</c:v>
                </c:pt>
                <c:pt idx="8202">
                  <c:v>2019</c:v>
                </c:pt>
                <c:pt idx="8203">
                  <c:v>2020</c:v>
                </c:pt>
                <c:pt idx="8204">
                  <c:v>2021</c:v>
                </c:pt>
                <c:pt idx="8205">
                  <c:v>2021</c:v>
                </c:pt>
                <c:pt idx="8206">
                  <c:v>2021</c:v>
                </c:pt>
                <c:pt idx="8207">
                  <c:v>2021</c:v>
                </c:pt>
                <c:pt idx="8208">
                  <c:v>2021</c:v>
                </c:pt>
                <c:pt idx="8209">
                  <c:v>2021</c:v>
                </c:pt>
                <c:pt idx="8210">
                  <c:v>2021</c:v>
                </c:pt>
                <c:pt idx="8211">
                  <c:v>2021</c:v>
                </c:pt>
                <c:pt idx="8212">
                  <c:v>2021</c:v>
                </c:pt>
                <c:pt idx="8213">
                  <c:v>2021</c:v>
                </c:pt>
                <c:pt idx="8214">
                  <c:v>2021</c:v>
                </c:pt>
                <c:pt idx="8215">
                  <c:v>2021</c:v>
                </c:pt>
                <c:pt idx="8216">
                  <c:v>2021</c:v>
                </c:pt>
                <c:pt idx="8217">
                  <c:v>2021</c:v>
                </c:pt>
                <c:pt idx="8218">
                  <c:v>2021</c:v>
                </c:pt>
                <c:pt idx="8219">
                  <c:v>2021</c:v>
                </c:pt>
                <c:pt idx="8220">
                  <c:v>2022</c:v>
                </c:pt>
                <c:pt idx="8221">
                  <c:v>2023</c:v>
                </c:pt>
                <c:pt idx="8222">
                  <c:v>2024</c:v>
                </c:pt>
                <c:pt idx="8223">
                  <c:v>2025</c:v>
                </c:pt>
                <c:pt idx="8224">
                  <c:v>2025</c:v>
                </c:pt>
                <c:pt idx="8225">
                  <c:v>2026</c:v>
                </c:pt>
                <c:pt idx="8226">
                  <c:v>2026</c:v>
                </c:pt>
                <c:pt idx="8227">
                  <c:v>2026</c:v>
                </c:pt>
                <c:pt idx="8228">
                  <c:v>2027</c:v>
                </c:pt>
                <c:pt idx="8229">
                  <c:v>2027</c:v>
                </c:pt>
                <c:pt idx="8230">
                  <c:v>2028</c:v>
                </c:pt>
                <c:pt idx="8231">
                  <c:v>2028</c:v>
                </c:pt>
                <c:pt idx="8232">
                  <c:v>2029</c:v>
                </c:pt>
                <c:pt idx="8233">
                  <c:v>2029</c:v>
                </c:pt>
                <c:pt idx="8234">
                  <c:v>2029</c:v>
                </c:pt>
                <c:pt idx="8235">
                  <c:v>2030</c:v>
                </c:pt>
                <c:pt idx="8236">
                  <c:v>2030</c:v>
                </c:pt>
                <c:pt idx="8237">
                  <c:v>2030</c:v>
                </c:pt>
                <c:pt idx="8238">
                  <c:v>2030</c:v>
                </c:pt>
                <c:pt idx="8239">
                  <c:v>2030</c:v>
                </c:pt>
                <c:pt idx="8240">
                  <c:v>2030</c:v>
                </c:pt>
                <c:pt idx="8241">
                  <c:v>2030</c:v>
                </c:pt>
                <c:pt idx="8242">
                  <c:v>2031</c:v>
                </c:pt>
                <c:pt idx="8243">
                  <c:v>2031</c:v>
                </c:pt>
                <c:pt idx="8244">
                  <c:v>2031</c:v>
                </c:pt>
                <c:pt idx="8245">
                  <c:v>2031</c:v>
                </c:pt>
                <c:pt idx="8246">
                  <c:v>2031</c:v>
                </c:pt>
                <c:pt idx="8247">
                  <c:v>2031</c:v>
                </c:pt>
                <c:pt idx="8248">
                  <c:v>2031</c:v>
                </c:pt>
                <c:pt idx="8249">
                  <c:v>2031</c:v>
                </c:pt>
                <c:pt idx="8250">
                  <c:v>2032</c:v>
                </c:pt>
                <c:pt idx="8251">
                  <c:v>2032</c:v>
                </c:pt>
                <c:pt idx="8252">
                  <c:v>2032</c:v>
                </c:pt>
                <c:pt idx="8253">
                  <c:v>2032</c:v>
                </c:pt>
                <c:pt idx="8254">
                  <c:v>2032</c:v>
                </c:pt>
                <c:pt idx="8255">
                  <c:v>2033</c:v>
                </c:pt>
                <c:pt idx="8256">
                  <c:v>2033</c:v>
                </c:pt>
                <c:pt idx="8257">
                  <c:v>2033</c:v>
                </c:pt>
                <c:pt idx="8258">
                  <c:v>2033</c:v>
                </c:pt>
                <c:pt idx="8259">
                  <c:v>2033</c:v>
                </c:pt>
                <c:pt idx="8260">
                  <c:v>2033</c:v>
                </c:pt>
                <c:pt idx="8261">
                  <c:v>2033</c:v>
                </c:pt>
                <c:pt idx="8262">
                  <c:v>2033</c:v>
                </c:pt>
                <c:pt idx="8263">
                  <c:v>2034</c:v>
                </c:pt>
                <c:pt idx="8264">
                  <c:v>2034</c:v>
                </c:pt>
                <c:pt idx="8265">
                  <c:v>2034</c:v>
                </c:pt>
                <c:pt idx="8266">
                  <c:v>2034</c:v>
                </c:pt>
                <c:pt idx="8267">
                  <c:v>2034</c:v>
                </c:pt>
                <c:pt idx="8268">
                  <c:v>2034</c:v>
                </c:pt>
                <c:pt idx="8269">
                  <c:v>2034</c:v>
                </c:pt>
                <c:pt idx="8270">
                  <c:v>2034</c:v>
                </c:pt>
                <c:pt idx="8271">
                  <c:v>2034</c:v>
                </c:pt>
                <c:pt idx="8272">
                  <c:v>2034</c:v>
                </c:pt>
                <c:pt idx="8273">
                  <c:v>2035</c:v>
                </c:pt>
                <c:pt idx="8274">
                  <c:v>2035</c:v>
                </c:pt>
                <c:pt idx="8275">
                  <c:v>2035</c:v>
                </c:pt>
                <c:pt idx="8276">
                  <c:v>2035</c:v>
                </c:pt>
                <c:pt idx="8277">
                  <c:v>2036</c:v>
                </c:pt>
                <c:pt idx="8278">
                  <c:v>2036</c:v>
                </c:pt>
                <c:pt idx="8279">
                  <c:v>2036</c:v>
                </c:pt>
                <c:pt idx="8280">
                  <c:v>2036</c:v>
                </c:pt>
                <c:pt idx="8281">
                  <c:v>2036</c:v>
                </c:pt>
                <c:pt idx="8282">
                  <c:v>2036</c:v>
                </c:pt>
                <c:pt idx="8283">
                  <c:v>2037</c:v>
                </c:pt>
                <c:pt idx="8284">
                  <c:v>2037</c:v>
                </c:pt>
                <c:pt idx="8285">
                  <c:v>2037</c:v>
                </c:pt>
                <c:pt idx="8286">
                  <c:v>2037</c:v>
                </c:pt>
                <c:pt idx="8287">
                  <c:v>2037</c:v>
                </c:pt>
                <c:pt idx="8288">
                  <c:v>2037</c:v>
                </c:pt>
                <c:pt idx="8289">
                  <c:v>2037</c:v>
                </c:pt>
                <c:pt idx="8290">
                  <c:v>2037</c:v>
                </c:pt>
                <c:pt idx="8291">
                  <c:v>2037</c:v>
                </c:pt>
                <c:pt idx="8292">
                  <c:v>2037</c:v>
                </c:pt>
                <c:pt idx="8293">
                  <c:v>2037</c:v>
                </c:pt>
                <c:pt idx="8294">
                  <c:v>2037</c:v>
                </c:pt>
                <c:pt idx="8295">
                  <c:v>2037</c:v>
                </c:pt>
                <c:pt idx="8296">
                  <c:v>2037</c:v>
                </c:pt>
                <c:pt idx="8297">
                  <c:v>2038</c:v>
                </c:pt>
                <c:pt idx="8298">
                  <c:v>2038</c:v>
                </c:pt>
                <c:pt idx="8299">
                  <c:v>2038</c:v>
                </c:pt>
                <c:pt idx="8300">
                  <c:v>2038</c:v>
                </c:pt>
                <c:pt idx="8301">
                  <c:v>2038</c:v>
                </c:pt>
                <c:pt idx="8302">
                  <c:v>2038</c:v>
                </c:pt>
                <c:pt idx="8303">
                  <c:v>2038</c:v>
                </c:pt>
                <c:pt idx="8304">
                  <c:v>2039</c:v>
                </c:pt>
                <c:pt idx="8305">
                  <c:v>2040</c:v>
                </c:pt>
                <c:pt idx="8306">
                  <c:v>2040</c:v>
                </c:pt>
                <c:pt idx="8307">
                  <c:v>2040</c:v>
                </c:pt>
                <c:pt idx="8308">
                  <c:v>2040</c:v>
                </c:pt>
                <c:pt idx="8309">
                  <c:v>2041</c:v>
                </c:pt>
                <c:pt idx="8310">
                  <c:v>2041</c:v>
                </c:pt>
                <c:pt idx="8311">
                  <c:v>2041</c:v>
                </c:pt>
                <c:pt idx="8312">
                  <c:v>2042</c:v>
                </c:pt>
                <c:pt idx="8313">
                  <c:v>2043</c:v>
                </c:pt>
                <c:pt idx="8314">
                  <c:v>2043</c:v>
                </c:pt>
                <c:pt idx="8315">
                  <c:v>2043</c:v>
                </c:pt>
                <c:pt idx="8316">
                  <c:v>2043</c:v>
                </c:pt>
                <c:pt idx="8317">
                  <c:v>2044</c:v>
                </c:pt>
                <c:pt idx="8318">
                  <c:v>2044</c:v>
                </c:pt>
                <c:pt idx="8319">
                  <c:v>2045</c:v>
                </c:pt>
                <c:pt idx="8320">
                  <c:v>2045</c:v>
                </c:pt>
                <c:pt idx="8321">
                  <c:v>2045</c:v>
                </c:pt>
                <c:pt idx="8322">
                  <c:v>2045</c:v>
                </c:pt>
                <c:pt idx="8323">
                  <c:v>2045</c:v>
                </c:pt>
                <c:pt idx="8324">
                  <c:v>2045</c:v>
                </c:pt>
                <c:pt idx="8325">
                  <c:v>2045</c:v>
                </c:pt>
                <c:pt idx="8326">
                  <c:v>2045</c:v>
                </c:pt>
                <c:pt idx="8327">
                  <c:v>2045</c:v>
                </c:pt>
                <c:pt idx="8328">
                  <c:v>2045</c:v>
                </c:pt>
                <c:pt idx="8329">
                  <c:v>2045</c:v>
                </c:pt>
                <c:pt idx="8330">
                  <c:v>2045</c:v>
                </c:pt>
                <c:pt idx="8331">
                  <c:v>2045</c:v>
                </c:pt>
                <c:pt idx="8332">
                  <c:v>2045</c:v>
                </c:pt>
                <c:pt idx="8333">
                  <c:v>2045</c:v>
                </c:pt>
                <c:pt idx="8334">
                  <c:v>2045</c:v>
                </c:pt>
                <c:pt idx="8335">
                  <c:v>2046</c:v>
                </c:pt>
                <c:pt idx="8336">
                  <c:v>2046</c:v>
                </c:pt>
                <c:pt idx="8337">
                  <c:v>2046</c:v>
                </c:pt>
                <c:pt idx="8338">
                  <c:v>2046</c:v>
                </c:pt>
                <c:pt idx="8339">
                  <c:v>2046</c:v>
                </c:pt>
                <c:pt idx="8340">
                  <c:v>2046</c:v>
                </c:pt>
                <c:pt idx="8341">
                  <c:v>2046</c:v>
                </c:pt>
                <c:pt idx="8342">
                  <c:v>2046</c:v>
                </c:pt>
                <c:pt idx="8343">
                  <c:v>2046</c:v>
                </c:pt>
                <c:pt idx="8344">
                  <c:v>2046</c:v>
                </c:pt>
                <c:pt idx="8345">
                  <c:v>2046</c:v>
                </c:pt>
                <c:pt idx="8346">
                  <c:v>2046</c:v>
                </c:pt>
                <c:pt idx="8347">
                  <c:v>2046</c:v>
                </c:pt>
                <c:pt idx="8348">
                  <c:v>2046</c:v>
                </c:pt>
                <c:pt idx="8349">
                  <c:v>2046</c:v>
                </c:pt>
                <c:pt idx="8350">
                  <c:v>2046</c:v>
                </c:pt>
                <c:pt idx="8351">
                  <c:v>2046</c:v>
                </c:pt>
                <c:pt idx="8352">
                  <c:v>2046</c:v>
                </c:pt>
                <c:pt idx="8353">
                  <c:v>2046</c:v>
                </c:pt>
                <c:pt idx="8354">
                  <c:v>2046</c:v>
                </c:pt>
                <c:pt idx="8355">
                  <c:v>2046</c:v>
                </c:pt>
                <c:pt idx="8356">
                  <c:v>2046</c:v>
                </c:pt>
                <c:pt idx="8357">
                  <c:v>2046</c:v>
                </c:pt>
                <c:pt idx="8358">
                  <c:v>2046</c:v>
                </c:pt>
                <c:pt idx="8359">
                  <c:v>2046</c:v>
                </c:pt>
                <c:pt idx="8360">
                  <c:v>2046</c:v>
                </c:pt>
                <c:pt idx="8361">
                  <c:v>2046</c:v>
                </c:pt>
                <c:pt idx="8362">
                  <c:v>2046</c:v>
                </c:pt>
                <c:pt idx="8363">
                  <c:v>2046</c:v>
                </c:pt>
                <c:pt idx="8364">
                  <c:v>2046</c:v>
                </c:pt>
                <c:pt idx="8365">
                  <c:v>2046</c:v>
                </c:pt>
                <c:pt idx="8366">
                  <c:v>2046</c:v>
                </c:pt>
                <c:pt idx="8367">
                  <c:v>2046</c:v>
                </c:pt>
                <c:pt idx="8368">
                  <c:v>2046</c:v>
                </c:pt>
                <c:pt idx="8369">
                  <c:v>2046</c:v>
                </c:pt>
                <c:pt idx="8370">
                  <c:v>2046</c:v>
                </c:pt>
                <c:pt idx="8371">
                  <c:v>2046</c:v>
                </c:pt>
                <c:pt idx="8372">
                  <c:v>2046</c:v>
                </c:pt>
                <c:pt idx="8373">
                  <c:v>2046</c:v>
                </c:pt>
                <c:pt idx="8374">
                  <c:v>2046</c:v>
                </c:pt>
                <c:pt idx="8375">
                  <c:v>2046</c:v>
                </c:pt>
                <c:pt idx="8376">
                  <c:v>2046</c:v>
                </c:pt>
                <c:pt idx="8377">
                  <c:v>2046</c:v>
                </c:pt>
                <c:pt idx="8378">
                  <c:v>2046</c:v>
                </c:pt>
                <c:pt idx="8379">
                  <c:v>2046</c:v>
                </c:pt>
                <c:pt idx="8380">
                  <c:v>2046</c:v>
                </c:pt>
                <c:pt idx="8381">
                  <c:v>2046</c:v>
                </c:pt>
                <c:pt idx="8382">
                  <c:v>2046</c:v>
                </c:pt>
                <c:pt idx="8383">
                  <c:v>2046</c:v>
                </c:pt>
                <c:pt idx="8384">
                  <c:v>2046</c:v>
                </c:pt>
                <c:pt idx="8385">
                  <c:v>2046</c:v>
                </c:pt>
                <c:pt idx="8386">
                  <c:v>2047</c:v>
                </c:pt>
                <c:pt idx="8387">
                  <c:v>2047</c:v>
                </c:pt>
                <c:pt idx="8388">
                  <c:v>2047</c:v>
                </c:pt>
                <c:pt idx="8389">
                  <c:v>2047</c:v>
                </c:pt>
                <c:pt idx="8390">
                  <c:v>2047</c:v>
                </c:pt>
                <c:pt idx="8391">
                  <c:v>2047</c:v>
                </c:pt>
                <c:pt idx="8392">
                  <c:v>2047</c:v>
                </c:pt>
                <c:pt idx="8393">
                  <c:v>2048</c:v>
                </c:pt>
                <c:pt idx="8394">
                  <c:v>2048</c:v>
                </c:pt>
                <c:pt idx="8395">
                  <c:v>2048</c:v>
                </c:pt>
                <c:pt idx="8396">
                  <c:v>2048</c:v>
                </c:pt>
                <c:pt idx="8397">
                  <c:v>2048</c:v>
                </c:pt>
                <c:pt idx="8398">
                  <c:v>2048</c:v>
                </c:pt>
                <c:pt idx="8399">
                  <c:v>2048</c:v>
                </c:pt>
                <c:pt idx="8400">
                  <c:v>2048</c:v>
                </c:pt>
                <c:pt idx="8401">
                  <c:v>2048</c:v>
                </c:pt>
                <c:pt idx="8402">
                  <c:v>2048</c:v>
                </c:pt>
                <c:pt idx="8403">
                  <c:v>2048</c:v>
                </c:pt>
                <c:pt idx="8404">
                  <c:v>2048</c:v>
                </c:pt>
                <c:pt idx="8405">
                  <c:v>2048</c:v>
                </c:pt>
                <c:pt idx="8406">
                  <c:v>2048</c:v>
                </c:pt>
                <c:pt idx="8407">
                  <c:v>2048</c:v>
                </c:pt>
                <c:pt idx="8408">
                  <c:v>2048</c:v>
                </c:pt>
                <c:pt idx="8409">
                  <c:v>2048</c:v>
                </c:pt>
                <c:pt idx="8410">
                  <c:v>2048</c:v>
                </c:pt>
                <c:pt idx="8411">
                  <c:v>2048</c:v>
                </c:pt>
                <c:pt idx="8412">
                  <c:v>2048</c:v>
                </c:pt>
                <c:pt idx="8413">
                  <c:v>2048</c:v>
                </c:pt>
                <c:pt idx="8414">
                  <c:v>2048</c:v>
                </c:pt>
                <c:pt idx="8415">
                  <c:v>2048</c:v>
                </c:pt>
                <c:pt idx="8416">
                  <c:v>2048</c:v>
                </c:pt>
                <c:pt idx="8417">
                  <c:v>2048</c:v>
                </c:pt>
                <c:pt idx="8418">
                  <c:v>2048</c:v>
                </c:pt>
                <c:pt idx="8419">
                  <c:v>2048</c:v>
                </c:pt>
                <c:pt idx="8420">
                  <c:v>2048</c:v>
                </c:pt>
                <c:pt idx="8421">
                  <c:v>2048</c:v>
                </c:pt>
                <c:pt idx="8422">
                  <c:v>2048</c:v>
                </c:pt>
                <c:pt idx="8423">
                  <c:v>2048</c:v>
                </c:pt>
                <c:pt idx="8424">
                  <c:v>2048</c:v>
                </c:pt>
                <c:pt idx="8425">
                  <c:v>2048</c:v>
                </c:pt>
                <c:pt idx="8426">
                  <c:v>2049</c:v>
                </c:pt>
                <c:pt idx="8427">
                  <c:v>2049</c:v>
                </c:pt>
                <c:pt idx="8428">
                  <c:v>2049</c:v>
                </c:pt>
                <c:pt idx="8429">
                  <c:v>2049</c:v>
                </c:pt>
                <c:pt idx="8430">
                  <c:v>2049</c:v>
                </c:pt>
                <c:pt idx="8431">
                  <c:v>2049</c:v>
                </c:pt>
                <c:pt idx="8432">
                  <c:v>2049</c:v>
                </c:pt>
                <c:pt idx="8433">
                  <c:v>2049</c:v>
                </c:pt>
                <c:pt idx="8434">
                  <c:v>2049</c:v>
                </c:pt>
                <c:pt idx="8435">
                  <c:v>2049</c:v>
                </c:pt>
                <c:pt idx="8436">
                  <c:v>2050</c:v>
                </c:pt>
                <c:pt idx="8437">
                  <c:v>2050</c:v>
                </c:pt>
                <c:pt idx="8438">
                  <c:v>2050</c:v>
                </c:pt>
                <c:pt idx="8439">
                  <c:v>2050</c:v>
                </c:pt>
                <c:pt idx="8440">
                  <c:v>2050</c:v>
                </c:pt>
                <c:pt idx="8441">
                  <c:v>2050</c:v>
                </c:pt>
                <c:pt idx="8442">
                  <c:v>2050</c:v>
                </c:pt>
                <c:pt idx="8443">
                  <c:v>2050</c:v>
                </c:pt>
                <c:pt idx="8444">
                  <c:v>2051</c:v>
                </c:pt>
                <c:pt idx="8445">
                  <c:v>2051</c:v>
                </c:pt>
                <c:pt idx="8446">
                  <c:v>2051</c:v>
                </c:pt>
                <c:pt idx="8447">
                  <c:v>2051</c:v>
                </c:pt>
                <c:pt idx="8448">
                  <c:v>2051</c:v>
                </c:pt>
                <c:pt idx="8449">
                  <c:v>2051</c:v>
                </c:pt>
                <c:pt idx="8450">
                  <c:v>2051</c:v>
                </c:pt>
                <c:pt idx="8451">
                  <c:v>2051</c:v>
                </c:pt>
                <c:pt idx="8452">
                  <c:v>2051</c:v>
                </c:pt>
                <c:pt idx="8453">
                  <c:v>2052</c:v>
                </c:pt>
                <c:pt idx="8454">
                  <c:v>2052</c:v>
                </c:pt>
                <c:pt idx="8455">
                  <c:v>2052</c:v>
                </c:pt>
                <c:pt idx="8456">
                  <c:v>2052</c:v>
                </c:pt>
                <c:pt idx="8457">
                  <c:v>2052</c:v>
                </c:pt>
                <c:pt idx="8458">
                  <c:v>2052</c:v>
                </c:pt>
                <c:pt idx="8459">
                  <c:v>2052</c:v>
                </c:pt>
                <c:pt idx="8460">
                  <c:v>2052</c:v>
                </c:pt>
                <c:pt idx="8461">
                  <c:v>2052</c:v>
                </c:pt>
                <c:pt idx="8462">
                  <c:v>2052</c:v>
                </c:pt>
                <c:pt idx="8463">
                  <c:v>2052</c:v>
                </c:pt>
                <c:pt idx="8464">
                  <c:v>2052</c:v>
                </c:pt>
                <c:pt idx="8465">
                  <c:v>2053</c:v>
                </c:pt>
                <c:pt idx="8466">
                  <c:v>2053</c:v>
                </c:pt>
                <c:pt idx="8467">
                  <c:v>2054</c:v>
                </c:pt>
                <c:pt idx="8468">
                  <c:v>2054</c:v>
                </c:pt>
                <c:pt idx="8469">
                  <c:v>2054</c:v>
                </c:pt>
                <c:pt idx="8470">
                  <c:v>2054</c:v>
                </c:pt>
                <c:pt idx="8471">
                  <c:v>2055</c:v>
                </c:pt>
                <c:pt idx="8472">
                  <c:v>2055</c:v>
                </c:pt>
                <c:pt idx="8473">
                  <c:v>2056</c:v>
                </c:pt>
                <c:pt idx="8474">
                  <c:v>2057</c:v>
                </c:pt>
                <c:pt idx="8475">
                  <c:v>2057</c:v>
                </c:pt>
                <c:pt idx="8476">
                  <c:v>2057</c:v>
                </c:pt>
                <c:pt idx="8477">
                  <c:v>2057</c:v>
                </c:pt>
                <c:pt idx="8478">
                  <c:v>2057</c:v>
                </c:pt>
                <c:pt idx="8479">
                  <c:v>2057</c:v>
                </c:pt>
                <c:pt idx="8480">
                  <c:v>2058</c:v>
                </c:pt>
                <c:pt idx="8481">
                  <c:v>2059</c:v>
                </c:pt>
                <c:pt idx="8482">
                  <c:v>2059</c:v>
                </c:pt>
                <c:pt idx="8483">
                  <c:v>2060</c:v>
                </c:pt>
                <c:pt idx="8484">
                  <c:v>2060</c:v>
                </c:pt>
                <c:pt idx="8485">
                  <c:v>2060</c:v>
                </c:pt>
                <c:pt idx="8486">
                  <c:v>2060</c:v>
                </c:pt>
                <c:pt idx="8487">
                  <c:v>2061</c:v>
                </c:pt>
                <c:pt idx="8488">
                  <c:v>2061</c:v>
                </c:pt>
                <c:pt idx="8489">
                  <c:v>2061</c:v>
                </c:pt>
                <c:pt idx="8490">
                  <c:v>2061</c:v>
                </c:pt>
                <c:pt idx="8491">
                  <c:v>2061</c:v>
                </c:pt>
                <c:pt idx="8492">
                  <c:v>2062</c:v>
                </c:pt>
                <c:pt idx="8493">
                  <c:v>2063</c:v>
                </c:pt>
                <c:pt idx="8494">
                  <c:v>2064</c:v>
                </c:pt>
                <c:pt idx="8495">
                  <c:v>2065</c:v>
                </c:pt>
                <c:pt idx="8496">
                  <c:v>2065</c:v>
                </c:pt>
                <c:pt idx="8497">
                  <c:v>2065</c:v>
                </c:pt>
                <c:pt idx="8498">
                  <c:v>2065</c:v>
                </c:pt>
                <c:pt idx="8499">
                  <c:v>2065</c:v>
                </c:pt>
                <c:pt idx="8500">
                  <c:v>2065</c:v>
                </c:pt>
                <c:pt idx="8501">
                  <c:v>2065</c:v>
                </c:pt>
                <c:pt idx="8502">
                  <c:v>2065</c:v>
                </c:pt>
                <c:pt idx="8503">
                  <c:v>2065</c:v>
                </c:pt>
                <c:pt idx="8504">
                  <c:v>2065</c:v>
                </c:pt>
                <c:pt idx="8505">
                  <c:v>2065</c:v>
                </c:pt>
                <c:pt idx="8506">
                  <c:v>2065</c:v>
                </c:pt>
                <c:pt idx="8507">
                  <c:v>2065</c:v>
                </c:pt>
                <c:pt idx="8508">
                  <c:v>2065</c:v>
                </c:pt>
                <c:pt idx="8509">
                  <c:v>2066</c:v>
                </c:pt>
                <c:pt idx="8510">
                  <c:v>2066</c:v>
                </c:pt>
                <c:pt idx="8511">
                  <c:v>2066</c:v>
                </c:pt>
                <c:pt idx="8512">
                  <c:v>2066</c:v>
                </c:pt>
                <c:pt idx="8513">
                  <c:v>2067</c:v>
                </c:pt>
                <c:pt idx="8514">
                  <c:v>2067</c:v>
                </c:pt>
                <c:pt idx="8515">
                  <c:v>2068</c:v>
                </c:pt>
                <c:pt idx="8516">
                  <c:v>2069</c:v>
                </c:pt>
                <c:pt idx="8517">
                  <c:v>2070</c:v>
                </c:pt>
                <c:pt idx="8518">
                  <c:v>2070</c:v>
                </c:pt>
                <c:pt idx="8519">
                  <c:v>2071</c:v>
                </c:pt>
                <c:pt idx="8520">
                  <c:v>2072</c:v>
                </c:pt>
                <c:pt idx="8521">
                  <c:v>2072</c:v>
                </c:pt>
                <c:pt idx="8522">
                  <c:v>2072</c:v>
                </c:pt>
                <c:pt idx="8523">
                  <c:v>2072</c:v>
                </c:pt>
                <c:pt idx="8524">
                  <c:v>2073</c:v>
                </c:pt>
                <c:pt idx="8525">
                  <c:v>2073</c:v>
                </c:pt>
                <c:pt idx="8526">
                  <c:v>2073</c:v>
                </c:pt>
                <c:pt idx="8527">
                  <c:v>2074</c:v>
                </c:pt>
                <c:pt idx="8528">
                  <c:v>2074</c:v>
                </c:pt>
                <c:pt idx="8529">
                  <c:v>2075</c:v>
                </c:pt>
                <c:pt idx="8530">
                  <c:v>2075</c:v>
                </c:pt>
                <c:pt idx="8531">
                  <c:v>2075</c:v>
                </c:pt>
                <c:pt idx="8532">
                  <c:v>2075</c:v>
                </c:pt>
                <c:pt idx="8533">
                  <c:v>2076</c:v>
                </c:pt>
                <c:pt idx="8534">
                  <c:v>2076</c:v>
                </c:pt>
                <c:pt idx="8535">
                  <c:v>2076</c:v>
                </c:pt>
                <c:pt idx="8536">
                  <c:v>2076</c:v>
                </c:pt>
                <c:pt idx="8537">
                  <c:v>2077</c:v>
                </c:pt>
                <c:pt idx="8538">
                  <c:v>2077</c:v>
                </c:pt>
                <c:pt idx="8539">
                  <c:v>2077</c:v>
                </c:pt>
                <c:pt idx="8540">
                  <c:v>2077</c:v>
                </c:pt>
                <c:pt idx="8541">
                  <c:v>2077</c:v>
                </c:pt>
                <c:pt idx="8542">
                  <c:v>2077</c:v>
                </c:pt>
                <c:pt idx="8543">
                  <c:v>2077</c:v>
                </c:pt>
                <c:pt idx="8544">
                  <c:v>2077</c:v>
                </c:pt>
                <c:pt idx="8545">
                  <c:v>2078</c:v>
                </c:pt>
                <c:pt idx="8546">
                  <c:v>2078</c:v>
                </c:pt>
                <c:pt idx="8547">
                  <c:v>2078</c:v>
                </c:pt>
                <c:pt idx="8548">
                  <c:v>2078</c:v>
                </c:pt>
                <c:pt idx="8549">
                  <c:v>2078</c:v>
                </c:pt>
                <c:pt idx="8550">
                  <c:v>2079</c:v>
                </c:pt>
                <c:pt idx="8551">
                  <c:v>2080</c:v>
                </c:pt>
                <c:pt idx="8552">
                  <c:v>2081</c:v>
                </c:pt>
                <c:pt idx="8553">
                  <c:v>2082</c:v>
                </c:pt>
                <c:pt idx="8554">
                  <c:v>2083</c:v>
                </c:pt>
                <c:pt idx="8555">
                  <c:v>2083</c:v>
                </c:pt>
                <c:pt idx="8556">
                  <c:v>2083</c:v>
                </c:pt>
                <c:pt idx="8557">
                  <c:v>2084</c:v>
                </c:pt>
                <c:pt idx="8558">
                  <c:v>2085</c:v>
                </c:pt>
                <c:pt idx="8559">
                  <c:v>2085</c:v>
                </c:pt>
                <c:pt idx="8560">
                  <c:v>2086</c:v>
                </c:pt>
                <c:pt idx="8561">
                  <c:v>2086</c:v>
                </c:pt>
                <c:pt idx="8562">
                  <c:v>2086</c:v>
                </c:pt>
                <c:pt idx="8563">
                  <c:v>2087</c:v>
                </c:pt>
                <c:pt idx="8564">
                  <c:v>2088</c:v>
                </c:pt>
                <c:pt idx="8565">
                  <c:v>2088</c:v>
                </c:pt>
                <c:pt idx="8566">
                  <c:v>2089</c:v>
                </c:pt>
                <c:pt idx="8567">
                  <c:v>2090</c:v>
                </c:pt>
                <c:pt idx="8568">
                  <c:v>2091</c:v>
                </c:pt>
                <c:pt idx="8569">
                  <c:v>2091</c:v>
                </c:pt>
                <c:pt idx="8570">
                  <c:v>2091</c:v>
                </c:pt>
                <c:pt idx="8571">
                  <c:v>2092</c:v>
                </c:pt>
                <c:pt idx="8572">
                  <c:v>2092</c:v>
                </c:pt>
                <c:pt idx="8573">
                  <c:v>2093</c:v>
                </c:pt>
                <c:pt idx="8574">
                  <c:v>2093</c:v>
                </c:pt>
                <c:pt idx="8575">
                  <c:v>2093</c:v>
                </c:pt>
                <c:pt idx="8576">
                  <c:v>2093</c:v>
                </c:pt>
                <c:pt idx="8577">
                  <c:v>2093</c:v>
                </c:pt>
                <c:pt idx="8578">
                  <c:v>2093</c:v>
                </c:pt>
                <c:pt idx="8579">
                  <c:v>2093</c:v>
                </c:pt>
                <c:pt idx="8580">
                  <c:v>2093</c:v>
                </c:pt>
                <c:pt idx="8581">
                  <c:v>2094</c:v>
                </c:pt>
                <c:pt idx="8582">
                  <c:v>2094</c:v>
                </c:pt>
                <c:pt idx="8583">
                  <c:v>2094</c:v>
                </c:pt>
                <c:pt idx="8584">
                  <c:v>2094</c:v>
                </c:pt>
                <c:pt idx="8585">
                  <c:v>2094</c:v>
                </c:pt>
                <c:pt idx="8586">
                  <c:v>2095</c:v>
                </c:pt>
                <c:pt idx="8587">
                  <c:v>2095</c:v>
                </c:pt>
                <c:pt idx="8588">
                  <c:v>2096</c:v>
                </c:pt>
                <c:pt idx="8589">
                  <c:v>2096</c:v>
                </c:pt>
                <c:pt idx="8590">
                  <c:v>2097</c:v>
                </c:pt>
                <c:pt idx="8591">
                  <c:v>2098</c:v>
                </c:pt>
                <c:pt idx="8592">
                  <c:v>2099</c:v>
                </c:pt>
                <c:pt idx="8593">
                  <c:v>2099</c:v>
                </c:pt>
                <c:pt idx="8594">
                  <c:v>2100</c:v>
                </c:pt>
                <c:pt idx="8595">
                  <c:v>2100</c:v>
                </c:pt>
                <c:pt idx="8596">
                  <c:v>2100</c:v>
                </c:pt>
                <c:pt idx="8597">
                  <c:v>2100</c:v>
                </c:pt>
                <c:pt idx="8598">
                  <c:v>2100</c:v>
                </c:pt>
                <c:pt idx="8599">
                  <c:v>2100</c:v>
                </c:pt>
                <c:pt idx="8600">
                  <c:v>2100</c:v>
                </c:pt>
                <c:pt idx="8601">
                  <c:v>2100</c:v>
                </c:pt>
                <c:pt idx="8602">
                  <c:v>2100</c:v>
                </c:pt>
                <c:pt idx="8603">
                  <c:v>2100</c:v>
                </c:pt>
                <c:pt idx="8604">
                  <c:v>2100</c:v>
                </c:pt>
                <c:pt idx="8605">
                  <c:v>2100</c:v>
                </c:pt>
                <c:pt idx="8606">
                  <c:v>2100</c:v>
                </c:pt>
                <c:pt idx="8607">
                  <c:v>2101</c:v>
                </c:pt>
                <c:pt idx="8608">
                  <c:v>2101</c:v>
                </c:pt>
                <c:pt idx="8609">
                  <c:v>2102</c:v>
                </c:pt>
                <c:pt idx="8610">
                  <c:v>2103</c:v>
                </c:pt>
                <c:pt idx="8611">
                  <c:v>2104</c:v>
                </c:pt>
                <c:pt idx="8612">
                  <c:v>2104</c:v>
                </c:pt>
                <c:pt idx="8613">
                  <c:v>2104</c:v>
                </c:pt>
                <c:pt idx="8614">
                  <c:v>2104</c:v>
                </c:pt>
                <c:pt idx="8615">
                  <c:v>2104</c:v>
                </c:pt>
                <c:pt idx="8616">
                  <c:v>2105</c:v>
                </c:pt>
                <c:pt idx="8617">
                  <c:v>2105</c:v>
                </c:pt>
                <c:pt idx="8618">
                  <c:v>2105</c:v>
                </c:pt>
                <c:pt idx="8619">
                  <c:v>2106</c:v>
                </c:pt>
                <c:pt idx="8620">
                  <c:v>2107</c:v>
                </c:pt>
                <c:pt idx="8621">
                  <c:v>2108</c:v>
                </c:pt>
                <c:pt idx="8622">
                  <c:v>2108</c:v>
                </c:pt>
                <c:pt idx="8623">
                  <c:v>2108</c:v>
                </c:pt>
                <c:pt idx="8624">
                  <c:v>2109</c:v>
                </c:pt>
                <c:pt idx="8625">
                  <c:v>2109</c:v>
                </c:pt>
                <c:pt idx="8626">
                  <c:v>2109</c:v>
                </c:pt>
                <c:pt idx="8627">
                  <c:v>2110</c:v>
                </c:pt>
                <c:pt idx="8628">
                  <c:v>2111</c:v>
                </c:pt>
                <c:pt idx="8629">
                  <c:v>2112</c:v>
                </c:pt>
                <c:pt idx="8630">
                  <c:v>2112</c:v>
                </c:pt>
                <c:pt idx="8631">
                  <c:v>2112</c:v>
                </c:pt>
                <c:pt idx="8632">
                  <c:v>2113</c:v>
                </c:pt>
                <c:pt idx="8633">
                  <c:v>2113</c:v>
                </c:pt>
                <c:pt idx="8634">
                  <c:v>2113</c:v>
                </c:pt>
                <c:pt idx="8635">
                  <c:v>2114</c:v>
                </c:pt>
                <c:pt idx="8636">
                  <c:v>2115</c:v>
                </c:pt>
                <c:pt idx="8637">
                  <c:v>2115</c:v>
                </c:pt>
                <c:pt idx="8638">
                  <c:v>2115</c:v>
                </c:pt>
                <c:pt idx="8639">
                  <c:v>2116</c:v>
                </c:pt>
                <c:pt idx="8640">
                  <c:v>2117</c:v>
                </c:pt>
                <c:pt idx="8641">
                  <c:v>2117</c:v>
                </c:pt>
                <c:pt idx="8642">
                  <c:v>2117</c:v>
                </c:pt>
                <c:pt idx="8643">
                  <c:v>2118</c:v>
                </c:pt>
                <c:pt idx="8644">
                  <c:v>2118</c:v>
                </c:pt>
                <c:pt idx="8645">
                  <c:v>2118</c:v>
                </c:pt>
                <c:pt idx="8646">
                  <c:v>2119</c:v>
                </c:pt>
                <c:pt idx="8647">
                  <c:v>2119</c:v>
                </c:pt>
                <c:pt idx="8648">
                  <c:v>2119</c:v>
                </c:pt>
                <c:pt idx="8649">
                  <c:v>2119</c:v>
                </c:pt>
                <c:pt idx="8650">
                  <c:v>2119</c:v>
                </c:pt>
                <c:pt idx="8651">
                  <c:v>2119</c:v>
                </c:pt>
                <c:pt idx="8652">
                  <c:v>2119</c:v>
                </c:pt>
                <c:pt idx="8653">
                  <c:v>2119</c:v>
                </c:pt>
                <c:pt idx="8654">
                  <c:v>2120</c:v>
                </c:pt>
                <c:pt idx="8655">
                  <c:v>2121</c:v>
                </c:pt>
                <c:pt idx="8656">
                  <c:v>2121</c:v>
                </c:pt>
                <c:pt idx="8657">
                  <c:v>2121</c:v>
                </c:pt>
                <c:pt idx="8658">
                  <c:v>2121</c:v>
                </c:pt>
                <c:pt idx="8659">
                  <c:v>2121</c:v>
                </c:pt>
                <c:pt idx="8660">
                  <c:v>2121</c:v>
                </c:pt>
                <c:pt idx="8661">
                  <c:v>2121</c:v>
                </c:pt>
                <c:pt idx="8662">
                  <c:v>2121</c:v>
                </c:pt>
                <c:pt idx="8663">
                  <c:v>2121</c:v>
                </c:pt>
                <c:pt idx="8664">
                  <c:v>2121</c:v>
                </c:pt>
                <c:pt idx="8665">
                  <c:v>2121</c:v>
                </c:pt>
                <c:pt idx="8666">
                  <c:v>2121</c:v>
                </c:pt>
                <c:pt idx="8667">
                  <c:v>2121</c:v>
                </c:pt>
                <c:pt idx="8668">
                  <c:v>2122</c:v>
                </c:pt>
                <c:pt idx="8669">
                  <c:v>2122</c:v>
                </c:pt>
                <c:pt idx="8670">
                  <c:v>2122</c:v>
                </c:pt>
                <c:pt idx="8671">
                  <c:v>2122</c:v>
                </c:pt>
                <c:pt idx="8672">
                  <c:v>2122</c:v>
                </c:pt>
                <c:pt idx="8673">
                  <c:v>2122</c:v>
                </c:pt>
                <c:pt idx="8674">
                  <c:v>2122</c:v>
                </c:pt>
                <c:pt idx="8675">
                  <c:v>2122</c:v>
                </c:pt>
                <c:pt idx="8676">
                  <c:v>2122</c:v>
                </c:pt>
                <c:pt idx="8677">
                  <c:v>2122</c:v>
                </c:pt>
                <c:pt idx="8678">
                  <c:v>2123</c:v>
                </c:pt>
                <c:pt idx="8679">
                  <c:v>2123</c:v>
                </c:pt>
                <c:pt idx="8680">
                  <c:v>2123</c:v>
                </c:pt>
                <c:pt idx="8681">
                  <c:v>2123</c:v>
                </c:pt>
                <c:pt idx="8682">
                  <c:v>2123</c:v>
                </c:pt>
                <c:pt idx="8683">
                  <c:v>2123</c:v>
                </c:pt>
                <c:pt idx="8684">
                  <c:v>2124</c:v>
                </c:pt>
                <c:pt idx="8685">
                  <c:v>2124</c:v>
                </c:pt>
                <c:pt idx="8686">
                  <c:v>2124</c:v>
                </c:pt>
                <c:pt idx="8687">
                  <c:v>2124</c:v>
                </c:pt>
                <c:pt idx="8688">
                  <c:v>2124</c:v>
                </c:pt>
                <c:pt idx="8689">
                  <c:v>2124</c:v>
                </c:pt>
                <c:pt idx="8690">
                  <c:v>2124</c:v>
                </c:pt>
                <c:pt idx="8691">
                  <c:v>2124</c:v>
                </c:pt>
                <c:pt idx="8692">
                  <c:v>2124</c:v>
                </c:pt>
                <c:pt idx="8693">
                  <c:v>2124</c:v>
                </c:pt>
                <c:pt idx="8694">
                  <c:v>2124</c:v>
                </c:pt>
                <c:pt idx="8695">
                  <c:v>2124</c:v>
                </c:pt>
                <c:pt idx="8696">
                  <c:v>2124</c:v>
                </c:pt>
                <c:pt idx="8697">
                  <c:v>2124</c:v>
                </c:pt>
                <c:pt idx="8698">
                  <c:v>2124</c:v>
                </c:pt>
                <c:pt idx="8699">
                  <c:v>2124</c:v>
                </c:pt>
                <c:pt idx="8700">
                  <c:v>2124</c:v>
                </c:pt>
                <c:pt idx="8701">
                  <c:v>2124</c:v>
                </c:pt>
                <c:pt idx="8702">
                  <c:v>2124</c:v>
                </c:pt>
                <c:pt idx="8703">
                  <c:v>2124</c:v>
                </c:pt>
                <c:pt idx="8704">
                  <c:v>2124</c:v>
                </c:pt>
                <c:pt idx="8705">
                  <c:v>2124</c:v>
                </c:pt>
                <c:pt idx="8706">
                  <c:v>2124</c:v>
                </c:pt>
                <c:pt idx="8707">
                  <c:v>2124</c:v>
                </c:pt>
                <c:pt idx="8708">
                  <c:v>2124</c:v>
                </c:pt>
                <c:pt idx="8709">
                  <c:v>2124</c:v>
                </c:pt>
                <c:pt idx="8710">
                  <c:v>2124</c:v>
                </c:pt>
                <c:pt idx="8711">
                  <c:v>2124</c:v>
                </c:pt>
                <c:pt idx="8712">
                  <c:v>2124</c:v>
                </c:pt>
                <c:pt idx="8713">
                  <c:v>2124</c:v>
                </c:pt>
                <c:pt idx="8714">
                  <c:v>2124</c:v>
                </c:pt>
                <c:pt idx="8715">
                  <c:v>2125</c:v>
                </c:pt>
                <c:pt idx="8716">
                  <c:v>2126</c:v>
                </c:pt>
                <c:pt idx="8717">
                  <c:v>2126</c:v>
                </c:pt>
                <c:pt idx="8718">
                  <c:v>2127</c:v>
                </c:pt>
                <c:pt idx="8719">
                  <c:v>2127</c:v>
                </c:pt>
                <c:pt idx="8720">
                  <c:v>2127</c:v>
                </c:pt>
                <c:pt idx="8721">
                  <c:v>2128</c:v>
                </c:pt>
                <c:pt idx="8722">
                  <c:v>2129</c:v>
                </c:pt>
                <c:pt idx="8723">
                  <c:v>2129</c:v>
                </c:pt>
                <c:pt idx="8724">
                  <c:v>2129</c:v>
                </c:pt>
                <c:pt idx="8725">
                  <c:v>2129</c:v>
                </c:pt>
                <c:pt idx="8726">
                  <c:v>2130</c:v>
                </c:pt>
                <c:pt idx="8727">
                  <c:v>2131</c:v>
                </c:pt>
                <c:pt idx="8728">
                  <c:v>2132</c:v>
                </c:pt>
                <c:pt idx="8729">
                  <c:v>2133</c:v>
                </c:pt>
                <c:pt idx="8730">
                  <c:v>2134</c:v>
                </c:pt>
                <c:pt idx="8731">
                  <c:v>2134</c:v>
                </c:pt>
                <c:pt idx="8732">
                  <c:v>2134</c:v>
                </c:pt>
                <c:pt idx="8733">
                  <c:v>2134</c:v>
                </c:pt>
                <c:pt idx="8734">
                  <c:v>2135</c:v>
                </c:pt>
                <c:pt idx="8735">
                  <c:v>2135</c:v>
                </c:pt>
                <c:pt idx="8736">
                  <c:v>2136</c:v>
                </c:pt>
                <c:pt idx="8737">
                  <c:v>2137</c:v>
                </c:pt>
                <c:pt idx="8738">
                  <c:v>2138</c:v>
                </c:pt>
                <c:pt idx="8739">
                  <c:v>2138</c:v>
                </c:pt>
                <c:pt idx="8740">
                  <c:v>2138</c:v>
                </c:pt>
                <c:pt idx="8741">
                  <c:v>2138</c:v>
                </c:pt>
                <c:pt idx="8742">
                  <c:v>2138</c:v>
                </c:pt>
                <c:pt idx="8743">
                  <c:v>2139</c:v>
                </c:pt>
                <c:pt idx="8744">
                  <c:v>2139</c:v>
                </c:pt>
                <c:pt idx="8745">
                  <c:v>2139</c:v>
                </c:pt>
                <c:pt idx="8746">
                  <c:v>2139</c:v>
                </c:pt>
                <c:pt idx="8747">
                  <c:v>2139</c:v>
                </c:pt>
                <c:pt idx="8748">
                  <c:v>2139</c:v>
                </c:pt>
                <c:pt idx="8749">
                  <c:v>2139</c:v>
                </c:pt>
                <c:pt idx="8750">
                  <c:v>2139</c:v>
                </c:pt>
                <c:pt idx="8751">
                  <c:v>2139</c:v>
                </c:pt>
                <c:pt idx="8752">
                  <c:v>2139</c:v>
                </c:pt>
                <c:pt idx="8753">
                  <c:v>2139</c:v>
                </c:pt>
                <c:pt idx="8754">
                  <c:v>2139</c:v>
                </c:pt>
                <c:pt idx="8755">
                  <c:v>2139</c:v>
                </c:pt>
                <c:pt idx="8756">
                  <c:v>2139</c:v>
                </c:pt>
                <c:pt idx="8757">
                  <c:v>2139</c:v>
                </c:pt>
                <c:pt idx="8758">
                  <c:v>2139</c:v>
                </c:pt>
                <c:pt idx="8759">
                  <c:v>2139</c:v>
                </c:pt>
                <c:pt idx="8760">
                  <c:v>2139</c:v>
                </c:pt>
                <c:pt idx="8761">
                  <c:v>2139</c:v>
                </c:pt>
                <c:pt idx="8762">
                  <c:v>2139</c:v>
                </c:pt>
                <c:pt idx="8763">
                  <c:v>2139</c:v>
                </c:pt>
                <c:pt idx="8764">
                  <c:v>2139</c:v>
                </c:pt>
                <c:pt idx="8765">
                  <c:v>2139</c:v>
                </c:pt>
                <c:pt idx="8766">
                  <c:v>2139</c:v>
                </c:pt>
                <c:pt idx="8767">
                  <c:v>2139</c:v>
                </c:pt>
                <c:pt idx="8768">
                  <c:v>2139</c:v>
                </c:pt>
                <c:pt idx="8769">
                  <c:v>2139</c:v>
                </c:pt>
                <c:pt idx="8770">
                  <c:v>2140</c:v>
                </c:pt>
                <c:pt idx="8771">
                  <c:v>2140</c:v>
                </c:pt>
                <c:pt idx="8772">
                  <c:v>2140</c:v>
                </c:pt>
                <c:pt idx="8773">
                  <c:v>2140</c:v>
                </c:pt>
                <c:pt idx="8774">
                  <c:v>2140</c:v>
                </c:pt>
                <c:pt idx="8775">
                  <c:v>2140</c:v>
                </c:pt>
                <c:pt idx="8776">
                  <c:v>2140</c:v>
                </c:pt>
                <c:pt idx="8777">
                  <c:v>2140</c:v>
                </c:pt>
                <c:pt idx="8778">
                  <c:v>2140</c:v>
                </c:pt>
                <c:pt idx="8779">
                  <c:v>2140</c:v>
                </c:pt>
                <c:pt idx="8780">
                  <c:v>2140</c:v>
                </c:pt>
                <c:pt idx="8781">
                  <c:v>2140</c:v>
                </c:pt>
                <c:pt idx="8782">
                  <c:v>2140</c:v>
                </c:pt>
                <c:pt idx="8783">
                  <c:v>2140</c:v>
                </c:pt>
                <c:pt idx="8784">
                  <c:v>2140</c:v>
                </c:pt>
                <c:pt idx="8785">
                  <c:v>2140</c:v>
                </c:pt>
                <c:pt idx="8786">
                  <c:v>2140</c:v>
                </c:pt>
                <c:pt idx="8787">
                  <c:v>2140</c:v>
                </c:pt>
                <c:pt idx="8788">
                  <c:v>2140</c:v>
                </c:pt>
                <c:pt idx="8789">
                  <c:v>2140</c:v>
                </c:pt>
                <c:pt idx="8790">
                  <c:v>2140</c:v>
                </c:pt>
                <c:pt idx="8791">
                  <c:v>2141</c:v>
                </c:pt>
                <c:pt idx="8792">
                  <c:v>2142</c:v>
                </c:pt>
                <c:pt idx="8793">
                  <c:v>2142</c:v>
                </c:pt>
                <c:pt idx="8794">
                  <c:v>2142</c:v>
                </c:pt>
                <c:pt idx="8795">
                  <c:v>2142</c:v>
                </c:pt>
                <c:pt idx="8796">
                  <c:v>2142</c:v>
                </c:pt>
                <c:pt idx="8797">
                  <c:v>2142</c:v>
                </c:pt>
                <c:pt idx="8798">
                  <c:v>2142</c:v>
                </c:pt>
                <c:pt idx="8799">
                  <c:v>2142</c:v>
                </c:pt>
                <c:pt idx="8800">
                  <c:v>2142</c:v>
                </c:pt>
                <c:pt idx="8801">
                  <c:v>2142</c:v>
                </c:pt>
                <c:pt idx="8802">
                  <c:v>2142</c:v>
                </c:pt>
                <c:pt idx="8803">
                  <c:v>2142</c:v>
                </c:pt>
                <c:pt idx="8804">
                  <c:v>2142</c:v>
                </c:pt>
                <c:pt idx="8805">
                  <c:v>2142</c:v>
                </c:pt>
                <c:pt idx="8806">
                  <c:v>2142</c:v>
                </c:pt>
                <c:pt idx="8807">
                  <c:v>2142</c:v>
                </c:pt>
                <c:pt idx="8808">
                  <c:v>2142</c:v>
                </c:pt>
                <c:pt idx="8809">
                  <c:v>2142</c:v>
                </c:pt>
                <c:pt idx="8810">
                  <c:v>2143</c:v>
                </c:pt>
                <c:pt idx="8811">
                  <c:v>2143</c:v>
                </c:pt>
                <c:pt idx="8812">
                  <c:v>2143</c:v>
                </c:pt>
                <c:pt idx="8813">
                  <c:v>2143</c:v>
                </c:pt>
                <c:pt idx="8814">
                  <c:v>2143</c:v>
                </c:pt>
                <c:pt idx="8815">
                  <c:v>2144</c:v>
                </c:pt>
                <c:pt idx="8816">
                  <c:v>2144</c:v>
                </c:pt>
                <c:pt idx="8817">
                  <c:v>2144</c:v>
                </c:pt>
                <c:pt idx="8818">
                  <c:v>2144</c:v>
                </c:pt>
                <c:pt idx="8819">
                  <c:v>2144</c:v>
                </c:pt>
                <c:pt idx="8820">
                  <c:v>2144</c:v>
                </c:pt>
                <c:pt idx="8821">
                  <c:v>2144</c:v>
                </c:pt>
                <c:pt idx="8822">
                  <c:v>2144</c:v>
                </c:pt>
                <c:pt idx="8823">
                  <c:v>2144</c:v>
                </c:pt>
                <c:pt idx="8824">
                  <c:v>2144</c:v>
                </c:pt>
                <c:pt idx="8825">
                  <c:v>2144</c:v>
                </c:pt>
                <c:pt idx="8826">
                  <c:v>2144</c:v>
                </c:pt>
                <c:pt idx="8827">
                  <c:v>2144</c:v>
                </c:pt>
                <c:pt idx="8828">
                  <c:v>2144</c:v>
                </c:pt>
                <c:pt idx="8829">
                  <c:v>2144</c:v>
                </c:pt>
                <c:pt idx="8830">
                  <c:v>2144</c:v>
                </c:pt>
                <c:pt idx="8831">
                  <c:v>2144</c:v>
                </c:pt>
                <c:pt idx="8832">
                  <c:v>2144</c:v>
                </c:pt>
                <c:pt idx="8833">
                  <c:v>2145</c:v>
                </c:pt>
                <c:pt idx="8834">
                  <c:v>2146</c:v>
                </c:pt>
                <c:pt idx="8835">
                  <c:v>2147</c:v>
                </c:pt>
                <c:pt idx="8836">
                  <c:v>2147</c:v>
                </c:pt>
                <c:pt idx="8837">
                  <c:v>2148</c:v>
                </c:pt>
                <c:pt idx="8838">
                  <c:v>2148</c:v>
                </c:pt>
                <c:pt idx="8839">
                  <c:v>2148</c:v>
                </c:pt>
                <c:pt idx="8840">
                  <c:v>2149</c:v>
                </c:pt>
                <c:pt idx="8841">
                  <c:v>2149</c:v>
                </c:pt>
                <c:pt idx="8842">
                  <c:v>2150</c:v>
                </c:pt>
                <c:pt idx="8843">
                  <c:v>2150</c:v>
                </c:pt>
                <c:pt idx="8844">
                  <c:v>2150</c:v>
                </c:pt>
                <c:pt idx="8845">
                  <c:v>2150</c:v>
                </c:pt>
                <c:pt idx="8846">
                  <c:v>2151</c:v>
                </c:pt>
                <c:pt idx="8847">
                  <c:v>2152</c:v>
                </c:pt>
                <c:pt idx="8848">
                  <c:v>2152</c:v>
                </c:pt>
                <c:pt idx="8849">
                  <c:v>2152</c:v>
                </c:pt>
                <c:pt idx="8850">
                  <c:v>2152</c:v>
                </c:pt>
                <c:pt idx="8851">
                  <c:v>2152</c:v>
                </c:pt>
                <c:pt idx="8852">
                  <c:v>2152</c:v>
                </c:pt>
                <c:pt idx="8853">
                  <c:v>2152</c:v>
                </c:pt>
                <c:pt idx="8854">
                  <c:v>2152</c:v>
                </c:pt>
                <c:pt idx="8855">
                  <c:v>2152</c:v>
                </c:pt>
                <c:pt idx="8856">
                  <c:v>2152</c:v>
                </c:pt>
                <c:pt idx="8857">
                  <c:v>2152</c:v>
                </c:pt>
                <c:pt idx="8858">
                  <c:v>2152</c:v>
                </c:pt>
                <c:pt idx="8859">
                  <c:v>2152</c:v>
                </c:pt>
                <c:pt idx="8860">
                  <c:v>2152</c:v>
                </c:pt>
                <c:pt idx="8861">
                  <c:v>2153</c:v>
                </c:pt>
                <c:pt idx="8862">
                  <c:v>2153</c:v>
                </c:pt>
                <c:pt idx="8863">
                  <c:v>2153</c:v>
                </c:pt>
                <c:pt idx="8864">
                  <c:v>2153</c:v>
                </c:pt>
                <c:pt idx="8865">
                  <c:v>2153</c:v>
                </c:pt>
                <c:pt idx="8866">
                  <c:v>2153</c:v>
                </c:pt>
                <c:pt idx="8867">
                  <c:v>2153</c:v>
                </c:pt>
                <c:pt idx="8868">
                  <c:v>2153</c:v>
                </c:pt>
                <c:pt idx="8869">
                  <c:v>2153</c:v>
                </c:pt>
                <c:pt idx="8870">
                  <c:v>2153</c:v>
                </c:pt>
                <c:pt idx="8871">
                  <c:v>2153</c:v>
                </c:pt>
                <c:pt idx="8872">
                  <c:v>2153</c:v>
                </c:pt>
                <c:pt idx="8873">
                  <c:v>2153</c:v>
                </c:pt>
                <c:pt idx="8874">
                  <c:v>2154</c:v>
                </c:pt>
                <c:pt idx="8875">
                  <c:v>2155</c:v>
                </c:pt>
                <c:pt idx="8876">
                  <c:v>2156</c:v>
                </c:pt>
                <c:pt idx="8877">
                  <c:v>2156</c:v>
                </c:pt>
                <c:pt idx="8878">
                  <c:v>2156</c:v>
                </c:pt>
                <c:pt idx="8879">
                  <c:v>2156</c:v>
                </c:pt>
                <c:pt idx="8880">
                  <c:v>2157</c:v>
                </c:pt>
                <c:pt idx="8881">
                  <c:v>2157</c:v>
                </c:pt>
                <c:pt idx="8882">
                  <c:v>2158</c:v>
                </c:pt>
                <c:pt idx="8883">
                  <c:v>2158</c:v>
                </c:pt>
                <c:pt idx="8884">
                  <c:v>2158</c:v>
                </c:pt>
                <c:pt idx="8885">
                  <c:v>2159</c:v>
                </c:pt>
                <c:pt idx="8886">
                  <c:v>2159</c:v>
                </c:pt>
                <c:pt idx="8887">
                  <c:v>2160</c:v>
                </c:pt>
                <c:pt idx="8888">
                  <c:v>2160</c:v>
                </c:pt>
                <c:pt idx="8889">
                  <c:v>2160</c:v>
                </c:pt>
                <c:pt idx="8890">
                  <c:v>2161</c:v>
                </c:pt>
                <c:pt idx="8891">
                  <c:v>2161</c:v>
                </c:pt>
                <c:pt idx="8892">
                  <c:v>2161</c:v>
                </c:pt>
                <c:pt idx="8893">
                  <c:v>2161</c:v>
                </c:pt>
                <c:pt idx="8894">
                  <c:v>2161</c:v>
                </c:pt>
                <c:pt idx="8895">
                  <c:v>2162</c:v>
                </c:pt>
                <c:pt idx="8896">
                  <c:v>2162</c:v>
                </c:pt>
                <c:pt idx="8897">
                  <c:v>2162</c:v>
                </c:pt>
                <c:pt idx="8898">
                  <c:v>2163</c:v>
                </c:pt>
                <c:pt idx="8899">
                  <c:v>2163</c:v>
                </c:pt>
                <c:pt idx="8900">
                  <c:v>2163</c:v>
                </c:pt>
                <c:pt idx="8901">
                  <c:v>2163</c:v>
                </c:pt>
                <c:pt idx="8902">
                  <c:v>2164</c:v>
                </c:pt>
                <c:pt idx="8903">
                  <c:v>2165</c:v>
                </c:pt>
                <c:pt idx="8904">
                  <c:v>2166</c:v>
                </c:pt>
                <c:pt idx="8905">
                  <c:v>2167</c:v>
                </c:pt>
                <c:pt idx="8906">
                  <c:v>2167</c:v>
                </c:pt>
                <c:pt idx="8907">
                  <c:v>2167</c:v>
                </c:pt>
                <c:pt idx="8908">
                  <c:v>2167</c:v>
                </c:pt>
                <c:pt idx="8909">
                  <c:v>2167</c:v>
                </c:pt>
                <c:pt idx="8910">
                  <c:v>2167</c:v>
                </c:pt>
                <c:pt idx="8911">
                  <c:v>2168</c:v>
                </c:pt>
                <c:pt idx="8912">
                  <c:v>2169</c:v>
                </c:pt>
                <c:pt idx="8913">
                  <c:v>2170</c:v>
                </c:pt>
                <c:pt idx="8914">
                  <c:v>2170</c:v>
                </c:pt>
                <c:pt idx="8915">
                  <c:v>2170</c:v>
                </c:pt>
                <c:pt idx="8916">
                  <c:v>2170</c:v>
                </c:pt>
                <c:pt idx="8917">
                  <c:v>2171</c:v>
                </c:pt>
                <c:pt idx="8918">
                  <c:v>2171</c:v>
                </c:pt>
                <c:pt idx="8919">
                  <c:v>2171</c:v>
                </c:pt>
                <c:pt idx="8920">
                  <c:v>2171</c:v>
                </c:pt>
                <c:pt idx="8921">
                  <c:v>2172</c:v>
                </c:pt>
                <c:pt idx="8922">
                  <c:v>2173</c:v>
                </c:pt>
                <c:pt idx="8923">
                  <c:v>2174</c:v>
                </c:pt>
                <c:pt idx="8924">
                  <c:v>2175</c:v>
                </c:pt>
                <c:pt idx="8925">
                  <c:v>2175</c:v>
                </c:pt>
                <c:pt idx="8926">
                  <c:v>2175</c:v>
                </c:pt>
                <c:pt idx="8927">
                  <c:v>2176</c:v>
                </c:pt>
                <c:pt idx="8928">
                  <c:v>2177</c:v>
                </c:pt>
                <c:pt idx="8929">
                  <c:v>2177</c:v>
                </c:pt>
                <c:pt idx="8930">
                  <c:v>2177</c:v>
                </c:pt>
                <c:pt idx="8931">
                  <c:v>2177</c:v>
                </c:pt>
                <c:pt idx="8932">
                  <c:v>2177</c:v>
                </c:pt>
                <c:pt idx="8933">
                  <c:v>2177</c:v>
                </c:pt>
                <c:pt idx="8934">
                  <c:v>2177</c:v>
                </c:pt>
                <c:pt idx="8935">
                  <c:v>2177</c:v>
                </c:pt>
                <c:pt idx="8936">
                  <c:v>2177</c:v>
                </c:pt>
                <c:pt idx="8937">
                  <c:v>2177</c:v>
                </c:pt>
                <c:pt idx="8938">
                  <c:v>2177</c:v>
                </c:pt>
                <c:pt idx="8939">
                  <c:v>2178</c:v>
                </c:pt>
                <c:pt idx="8940">
                  <c:v>2178</c:v>
                </c:pt>
                <c:pt idx="8941">
                  <c:v>2179</c:v>
                </c:pt>
                <c:pt idx="8942">
                  <c:v>2179</c:v>
                </c:pt>
                <c:pt idx="8943">
                  <c:v>2179</c:v>
                </c:pt>
                <c:pt idx="8944">
                  <c:v>2179</c:v>
                </c:pt>
                <c:pt idx="8945">
                  <c:v>2179</c:v>
                </c:pt>
                <c:pt idx="8946">
                  <c:v>2179</c:v>
                </c:pt>
                <c:pt idx="8947">
                  <c:v>2179</c:v>
                </c:pt>
                <c:pt idx="8948">
                  <c:v>2180</c:v>
                </c:pt>
                <c:pt idx="8949">
                  <c:v>2181</c:v>
                </c:pt>
                <c:pt idx="8950">
                  <c:v>2181</c:v>
                </c:pt>
                <c:pt idx="8951">
                  <c:v>2181</c:v>
                </c:pt>
                <c:pt idx="8952">
                  <c:v>2181</c:v>
                </c:pt>
                <c:pt idx="8953">
                  <c:v>2181</c:v>
                </c:pt>
                <c:pt idx="8954">
                  <c:v>2181</c:v>
                </c:pt>
                <c:pt idx="8955">
                  <c:v>2182</c:v>
                </c:pt>
                <c:pt idx="8956">
                  <c:v>2183</c:v>
                </c:pt>
                <c:pt idx="8957">
                  <c:v>2183</c:v>
                </c:pt>
                <c:pt idx="8958">
                  <c:v>2183</c:v>
                </c:pt>
                <c:pt idx="8959">
                  <c:v>2183</c:v>
                </c:pt>
                <c:pt idx="8960">
                  <c:v>2183</c:v>
                </c:pt>
                <c:pt idx="8961">
                  <c:v>2184</c:v>
                </c:pt>
                <c:pt idx="8962">
                  <c:v>2184</c:v>
                </c:pt>
                <c:pt idx="8963">
                  <c:v>2185</c:v>
                </c:pt>
                <c:pt idx="8964">
                  <c:v>2186</c:v>
                </c:pt>
                <c:pt idx="8965">
                  <c:v>2187</c:v>
                </c:pt>
                <c:pt idx="8966">
                  <c:v>2188</c:v>
                </c:pt>
                <c:pt idx="8967">
                  <c:v>2189</c:v>
                </c:pt>
                <c:pt idx="8968">
                  <c:v>2189</c:v>
                </c:pt>
                <c:pt idx="8969">
                  <c:v>2189</c:v>
                </c:pt>
                <c:pt idx="8970">
                  <c:v>2189</c:v>
                </c:pt>
                <c:pt idx="8971">
                  <c:v>2189</c:v>
                </c:pt>
                <c:pt idx="8972">
                  <c:v>2189</c:v>
                </c:pt>
                <c:pt idx="8973">
                  <c:v>2189</c:v>
                </c:pt>
                <c:pt idx="8974">
                  <c:v>2189</c:v>
                </c:pt>
                <c:pt idx="8975">
                  <c:v>2189</c:v>
                </c:pt>
                <c:pt idx="8976">
                  <c:v>2189</c:v>
                </c:pt>
                <c:pt idx="8977">
                  <c:v>2189</c:v>
                </c:pt>
                <c:pt idx="8978">
                  <c:v>2189</c:v>
                </c:pt>
                <c:pt idx="8979">
                  <c:v>2189</c:v>
                </c:pt>
                <c:pt idx="8980">
                  <c:v>2189</c:v>
                </c:pt>
                <c:pt idx="8981">
                  <c:v>2189</c:v>
                </c:pt>
                <c:pt idx="8982">
                  <c:v>2189</c:v>
                </c:pt>
                <c:pt idx="8983">
                  <c:v>2189</c:v>
                </c:pt>
                <c:pt idx="8984">
                  <c:v>2189</c:v>
                </c:pt>
                <c:pt idx="8985">
                  <c:v>2189</c:v>
                </c:pt>
                <c:pt idx="8986">
                  <c:v>2189</c:v>
                </c:pt>
                <c:pt idx="8987">
                  <c:v>2189</c:v>
                </c:pt>
                <c:pt idx="8988">
                  <c:v>2189</c:v>
                </c:pt>
                <c:pt idx="8989">
                  <c:v>2190</c:v>
                </c:pt>
                <c:pt idx="8990">
                  <c:v>2190</c:v>
                </c:pt>
                <c:pt idx="8991">
                  <c:v>2190</c:v>
                </c:pt>
                <c:pt idx="8992">
                  <c:v>2190</c:v>
                </c:pt>
                <c:pt idx="8993">
                  <c:v>2190</c:v>
                </c:pt>
                <c:pt idx="8994">
                  <c:v>2190</c:v>
                </c:pt>
                <c:pt idx="8995">
                  <c:v>2190</c:v>
                </c:pt>
                <c:pt idx="8996">
                  <c:v>2190</c:v>
                </c:pt>
                <c:pt idx="8997">
                  <c:v>2190</c:v>
                </c:pt>
                <c:pt idx="8998">
                  <c:v>2190</c:v>
                </c:pt>
                <c:pt idx="8999">
                  <c:v>2191</c:v>
                </c:pt>
                <c:pt idx="9000">
                  <c:v>2191</c:v>
                </c:pt>
                <c:pt idx="9001">
                  <c:v>2191</c:v>
                </c:pt>
                <c:pt idx="9002">
                  <c:v>2191</c:v>
                </c:pt>
                <c:pt idx="9003">
                  <c:v>2191</c:v>
                </c:pt>
                <c:pt idx="9004">
                  <c:v>2191</c:v>
                </c:pt>
                <c:pt idx="9005">
                  <c:v>2191</c:v>
                </c:pt>
                <c:pt idx="9006">
                  <c:v>2191</c:v>
                </c:pt>
                <c:pt idx="9007">
                  <c:v>2191</c:v>
                </c:pt>
                <c:pt idx="9008">
                  <c:v>2191</c:v>
                </c:pt>
                <c:pt idx="9009">
                  <c:v>2191</c:v>
                </c:pt>
                <c:pt idx="9010">
                  <c:v>2191</c:v>
                </c:pt>
                <c:pt idx="9011">
                  <c:v>2192</c:v>
                </c:pt>
                <c:pt idx="9012">
                  <c:v>2193</c:v>
                </c:pt>
                <c:pt idx="9013">
                  <c:v>2193</c:v>
                </c:pt>
                <c:pt idx="9014">
                  <c:v>2193</c:v>
                </c:pt>
                <c:pt idx="9015">
                  <c:v>2193</c:v>
                </c:pt>
                <c:pt idx="9016">
                  <c:v>2193</c:v>
                </c:pt>
                <c:pt idx="9017">
                  <c:v>2193</c:v>
                </c:pt>
                <c:pt idx="9018">
                  <c:v>2193</c:v>
                </c:pt>
                <c:pt idx="9019">
                  <c:v>2194</c:v>
                </c:pt>
                <c:pt idx="9020">
                  <c:v>2194</c:v>
                </c:pt>
                <c:pt idx="9021">
                  <c:v>2194</c:v>
                </c:pt>
                <c:pt idx="9022">
                  <c:v>2195</c:v>
                </c:pt>
                <c:pt idx="9023">
                  <c:v>2196</c:v>
                </c:pt>
                <c:pt idx="9024">
                  <c:v>2196</c:v>
                </c:pt>
                <c:pt idx="9025">
                  <c:v>2196</c:v>
                </c:pt>
                <c:pt idx="9026">
                  <c:v>2196</c:v>
                </c:pt>
                <c:pt idx="9027">
                  <c:v>2196</c:v>
                </c:pt>
                <c:pt idx="9028">
                  <c:v>2196</c:v>
                </c:pt>
                <c:pt idx="9029">
                  <c:v>2196</c:v>
                </c:pt>
                <c:pt idx="9030">
                  <c:v>2196</c:v>
                </c:pt>
                <c:pt idx="9031">
                  <c:v>2196</c:v>
                </c:pt>
                <c:pt idx="9032">
                  <c:v>2196</c:v>
                </c:pt>
                <c:pt idx="9033">
                  <c:v>2197</c:v>
                </c:pt>
                <c:pt idx="9034">
                  <c:v>2197</c:v>
                </c:pt>
                <c:pt idx="9035">
                  <c:v>2197</c:v>
                </c:pt>
                <c:pt idx="9036">
                  <c:v>2197</c:v>
                </c:pt>
                <c:pt idx="9037">
                  <c:v>2197</c:v>
                </c:pt>
                <c:pt idx="9038">
                  <c:v>2197</c:v>
                </c:pt>
                <c:pt idx="9039">
                  <c:v>2197</c:v>
                </c:pt>
                <c:pt idx="9040">
                  <c:v>2198</c:v>
                </c:pt>
                <c:pt idx="9041">
                  <c:v>2199</c:v>
                </c:pt>
                <c:pt idx="9042">
                  <c:v>2199</c:v>
                </c:pt>
                <c:pt idx="9043">
                  <c:v>2199</c:v>
                </c:pt>
                <c:pt idx="9044">
                  <c:v>2199</c:v>
                </c:pt>
                <c:pt idx="9045">
                  <c:v>2199</c:v>
                </c:pt>
                <c:pt idx="9046">
                  <c:v>2199</c:v>
                </c:pt>
                <c:pt idx="9047">
                  <c:v>2200</c:v>
                </c:pt>
                <c:pt idx="9048">
                  <c:v>2200</c:v>
                </c:pt>
                <c:pt idx="9049">
                  <c:v>2200</c:v>
                </c:pt>
                <c:pt idx="9050">
                  <c:v>2200</c:v>
                </c:pt>
                <c:pt idx="9051">
                  <c:v>2201</c:v>
                </c:pt>
                <c:pt idx="9052">
                  <c:v>2201</c:v>
                </c:pt>
                <c:pt idx="9053">
                  <c:v>2202</c:v>
                </c:pt>
                <c:pt idx="9054">
                  <c:v>2203</c:v>
                </c:pt>
                <c:pt idx="9055">
                  <c:v>2204</c:v>
                </c:pt>
                <c:pt idx="9056">
                  <c:v>2205</c:v>
                </c:pt>
                <c:pt idx="9057">
                  <c:v>2206</c:v>
                </c:pt>
                <c:pt idx="9058">
                  <c:v>2207</c:v>
                </c:pt>
                <c:pt idx="9059">
                  <c:v>2207</c:v>
                </c:pt>
                <c:pt idx="9060">
                  <c:v>2207</c:v>
                </c:pt>
                <c:pt idx="9061">
                  <c:v>2207</c:v>
                </c:pt>
                <c:pt idx="9062">
                  <c:v>2207</c:v>
                </c:pt>
                <c:pt idx="9063">
                  <c:v>2207</c:v>
                </c:pt>
                <c:pt idx="9064">
                  <c:v>2207</c:v>
                </c:pt>
                <c:pt idx="9065">
                  <c:v>2208</c:v>
                </c:pt>
                <c:pt idx="9066">
                  <c:v>2208</c:v>
                </c:pt>
                <c:pt idx="9067">
                  <c:v>2208</c:v>
                </c:pt>
                <c:pt idx="9068">
                  <c:v>2208</c:v>
                </c:pt>
                <c:pt idx="9069">
                  <c:v>2209</c:v>
                </c:pt>
                <c:pt idx="9070">
                  <c:v>2209</c:v>
                </c:pt>
                <c:pt idx="9071">
                  <c:v>2209</c:v>
                </c:pt>
                <c:pt idx="9072">
                  <c:v>2209</c:v>
                </c:pt>
                <c:pt idx="9073">
                  <c:v>2209</c:v>
                </c:pt>
                <c:pt idx="9074">
                  <c:v>2209</c:v>
                </c:pt>
                <c:pt idx="9075">
                  <c:v>2209</c:v>
                </c:pt>
                <c:pt idx="9076">
                  <c:v>2210</c:v>
                </c:pt>
                <c:pt idx="9077">
                  <c:v>2211</c:v>
                </c:pt>
                <c:pt idx="9078">
                  <c:v>2211</c:v>
                </c:pt>
                <c:pt idx="9079">
                  <c:v>2212</c:v>
                </c:pt>
                <c:pt idx="9080">
                  <c:v>2212</c:v>
                </c:pt>
                <c:pt idx="9081">
                  <c:v>2212</c:v>
                </c:pt>
                <c:pt idx="9082">
                  <c:v>2212</c:v>
                </c:pt>
                <c:pt idx="9083">
                  <c:v>2213</c:v>
                </c:pt>
                <c:pt idx="9084">
                  <c:v>2213</c:v>
                </c:pt>
                <c:pt idx="9085">
                  <c:v>2213</c:v>
                </c:pt>
                <c:pt idx="9086">
                  <c:v>2213</c:v>
                </c:pt>
                <c:pt idx="9087">
                  <c:v>2213</c:v>
                </c:pt>
                <c:pt idx="9088">
                  <c:v>2214</c:v>
                </c:pt>
                <c:pt idx="9089">
                  <c:v>2215</c:v>
                </c:pt>
                <c:pt idx="9090">
                  <c:v>2216</c:v>
                </c:pt>
                <c:pt idx="9091">
                  <c:v>2216</c:v>
                </c:pt>
                <c:pt idx="9092">
                  <c:v>2217</c:v>
                </c:pt>
                <c:pt idx="9093">
                  <c:v>2217</c:v>
                </c:pt>
                <c:pt idx="9094">
                  <c:v>2217</c:v>
                </c:pt>
                <c:pt idx="9095">
                  <c:v>2218</c:v>
                </c:pt>
                <c:pt idx="9096">
                  <c:v>2218</c:v>
                </c:pt>
                <c:pt idx="9097">
                  <c:v>2218</c:v>
                </c:pt>
                <c:pt idx="9098">
                  <c:v>2218</c:v>
                </c:pt>
                <c:pt idx="9099">
                  <c:v>2218</c:v>
                </c:pt>
                <c:pt idx="9100">
                  <c:v>2219</c:v>
                </c:pt>
                <c:pt idx="9101">
                  <c:v>2219</c:v>
                </c:pt>
                <c:pt idx="9102">
                  <c:v>2220</c:v>
                </c:pt>
                <c:pt idx="9103">
                  <c:v>2221</c:v>
                </c:pt>
                <c:pt idx="9104">
                  <c:v>2221</c:v>
                </c:pt>
                <c:pt idx="9105">
                  <c:v>2221</c:v>
                </c:pt>
                <c:pt idx="9106">
                  <c:v>2221</c:v>
                </c:pt>
                <c:pt idx="9107">
                  <c:v>2222</c:v>
                </c:pt>
                <c:pt idx="9108">
                  <c:v>2223</c:v>
                </c:pt>
                <c:pt idx="9109">
                  <c:v>2223</c:v>
                </c:pt>
                <c:pt idx="9110">
                  <c:v>2223</c:v>
                </c:pt>
                <c:pt idx="9111">
                  <c:v>2223</c:v>
                </c:pt>
                <c:pt idx="9112">
                  <c:v>2223</c:v>
                </c:pt>
                <c:pt idx="9113">
                  <c:v>2223</c:v>
                </c:pt>
                <c:pt idx="9114">
                  <c:v>2223</c:v>
                </c:pt>
                <c:pt idx="9115">
                  <c:v>2223</c:v>
                </c:pt>
                <c:pt idx="9116">
                  <c:v>2223</c:v>
                </c:pt>
                <c:pt idx="9117">
                  <c:v>2224</c:v>
                </c:pt>
                <c:pt idx="9118">
                  <c:v>2224</c:v>
                </c:pt>
                <c:pt idx="9119">
                  <c:v>2224</c:v>
                </c:pt>
                <c:pt idx="9120">
                  <c:v>2224</c:v>
                </c:pt>
                <c:pt idx="9121">
                  <c:v>2224</c:v>
                </c:pt>
                <c:pt idx="9122">
                  <c:v>2224</c:v>
                </c:pt>
                <c:pt idx="9123">
                  <c:v>2225</c:v>
                </c:pt>
                <c:pt idx="9124">
                  <c:v>2226</c:v>
                </c:pt>
                <c:pt idx="9125">
                  <c:v>2226</c:v>
                </c:pt>
                <c:pt idx="9126">
                  <c:v>2226</c:v>
                </c:pt>
                <c:pt idx="9127">
                  <c:v>2226</c:v>
                </c:pt>
                <c:pt idx="9128">
                  <c:v>2226</c:v>
                </c:pt>
                <c:pt idx="9129">
                  <c:v>2226</c:v>
                </c:pt>
                <c:pt idx="9130">
                  <c:v>2226</c:v>
                </c:pt>
                <c:pt idx="9131">
                  <c:v>2226</c:v>
                </c:pt>
                <c:pt idx="9132">
                  <c:v>2227</c:v>
                </c:pt>
                <c:pt idx="9133">
                  <c:v>2227</c:v>
                </c:pt>
                <c:pt idx="9134">
                  <c:v>2227</c:v>
                </c:pt>
                <c:pt idx="9135">
                  <c:v>2228</c:v>
                </c:pt>
                <c:pt idx="9136">
                  <c:v>2228</c:v>
                </c:pt>
                <c:pt idx="9137">
                  <c:v>2228</c:v>
                </c:pt>
                <c:pt idx="9138">
                  <c:v>2229</c:v>
                </c:pt>
                <c:pt idx="9139">
                  <c:v>2229</c:v>
                </c:pt>
                <c:pt idx="9140">
                  <c:v>2229</c:v>
                </c:pt>
                <c:pt idx="9141">
                  <c:v>2230</c:v>
                </c:pt>
                <c:pt idx="9142">
                  <c:v>2230</c:v>
                </c:pt>
                <c:pt idx="9143">
                  <c:v>2231</c:v>
                </c:pt>
                <c:pt idx="9144">
                  <c:v>2231</c:v>
                </c:pt>
                <c:pt idx="9145">
                  <c:v>2232</c:v>
                </c:pt>
                <c:pt idx="9146">
                  <c:v>2233</c:v>
                </c:pt>
                <c:pt idx="9147">
                  <c:v>2233</c:v>
                </c:pt>
                <c:pt idx="9148">
                  <c:v>2233</c:v>
                </c:pt>
                <c:pt idx="9149">
                  <c:v>2233</c:v>
                </c:pt>
                <c:pt idx="9150">
                  <c:v>2234</c:v>
                </c:pt>
                <c:pt idx="9151">
                  <c:v>2234</c:v>
                </c:pt>
                <c:pt idx="9152">
                  <c:v>2235</c:v>
                </c:pt>
                <c:pt idx="9153">
                  <c:v>2235</c:v>
                </c:pt>
                <c:pt idx="9154">
                  <c:v>2235</c:v>
                </c:pt>
                <c:pt idx="9155">
                  <c:v>2235</c:v>
                </c:pt>
                <c:pt idx="9156">
                  <c:v>2235</c:v>
                </c:pt>
                <c:pt idx="9157">
                  <c:v>2235</c:v>
                </c:pt>
                <c:pt idx="9158">
                  <c:v>2236</c:v>
                </c:pt>
                <c:pt idx="9159">
                  <c:v>2237</c:v>
                </c:pt>
                <c:pt idx="9160">
                  <c:v>2238</c:v>
                </c:pt>
                <c:pt idx="9161">
                  <c:v>2238</c:v>
                </c:pt>
                <c:pt idx="9162">
                  <c:v>2239</c:v>
                </c:pt>
                <c:pt idx="9163">
                  <c:v>2239</c:v>
                </c:pt>
                <c:pt idx="9164">
                  <c:v>2240</c:v>
                </c:pt>
                <c:pt idx="9165">
                  <c:v>2241</c:v>
                </c:pt>
                <c:pt idx="9166">
                  <c:v>2241</c:v>
                </c:pt>
                <c:pt idx="9167">
                  <c:v>2241</c:v>
                </c:pt>
                <c:pt idx="9168">
                  <c:v>2241</c:v>
                </c:pt>
                <c:pt idx="9169">
                  <c:v>2241</c:v>
                </c:pt>
                <c:pt idx="9170">
                  <c:v>2241</c:v>
                </c:pt>
                <c:pt idx="9171">
                  <c:v>2242</c:v>
                </c:pt>
                <c:pt idx="9172">
                  <c:v>2243</c:v>
                </c:pt>
                <c:pt idx="9173">
                  <c:v>2243</c:v>
                </c:pt>
                <c:pt idx="9174">
                  <c:v>2243</c:v>
                </c:pt>
                <c:pt idx="9175">
                  <c:v>2243</c:v>
                </c:pt>
                <c:pt idx="9176">
                  <c:v>2243</c:v>
                </c:pt>
                <c:pt idx="9177">
                  <c:v>2243</c:v>
                </c:pt>
                <c:pt idx="9178">
                  <c:v>2243</c:v>
                </c:pt>
                <c:pt idx="9179">
                  <c:v>2243</c:v>
                </c:pt>
                <c:pt idx="9180">
                  <c:v>2243</c:v>
                </c:pt>
                <c:pt idx="9181">
                  <c:v>2243</c:v>
                </c:pt>
                <c:pt idx="9182">
                  <c:v>2243</c:v>
                </c:pt>
                <c:pt idx="9183">
                  <c:v>2244</c:v>
                </c:pt>
                <c:pt idx="9184">
                  <c:v>2244</c:v>
                </c:pt>
                <c:pt idx="9185">
                  <c:v>2245</c:v>
                </c:pt>
                <c:pt idx="9186">
                  <c:v>2245</c:v>
                </c:pt>
                <c:pt idx="9187">
                  <c:v>2245</c:v>
                </c:pt>
                <c:pt idx="9188">
                  <c:v>2246</c:v>
                </c:pt>
                <c:pt idx="9189">
                  <c:v>2246</c:v>
                </c:pt>
                <c:pt idx="9190">
                  <c:v>2246</c:v>
                </c:pt>
                <c:pt idx="9191">
                  <c:v>2246</c:v>
                </c:pt>
                <c:pt idx="9192">
                  <c:v>2246</c:v>
                </c:pt>
                <c:pt idx="9193">
                  <c:v>2247</c:v>
                </c:pt>
                <c:pt idx="9194">
                  <c:v>2247</c:v>
                </c:pt>
                <c:pt idx="9195">
                  <c:v>2247</c:v>
                </c:pt>
                <c:pt idx="9196">
                  <c:v>2247</c:v>
                </c:pt>
                <c:pt idx="9197">
                  <c:v>2247</c:v>
                </c:pt>
                <c:pt idx="9198">
                  <c:v>2247</c:v>
                </c:pt>
                <c:pt idx="9199">
                  <c:v>2248</c:v>
                </c:pt>
                <c:pt idx="9200">
                  <c:v>2248</c:v>
                </c:pt>
                <c:pt idx="9201">
                  <c:v>2248</c:v>
                </c:pt>
                <c:pt idx="9202">
                  <c:v>2248</c:v>
                </c:pt>
                <c:pt idx="9203">
                  <c:v>2248</c:v>
                </c:pt>
                <c:pt idx="9204">
                  <c:v>2249</c:v>
                </c:pt>
                <c:pt idx="9205">
                  <c:v>2250</c:v>
                </c:pt>
                <c:pt idx="9206">
                  <c:v>2250</c:v>
                </c:pt>
                <c:pt idx="9207">
                  <c:v>2251</c:v>
                </c:pt>
                <c:pt idx="9208">
                  <c:v>2252</c:v>
                </c:pt>
                <c:pt idx="9209">
                  <c:v>2253</c:v>
                </c:pt>
                <c:pt idx="9210">
                  <c:v>2253</c:v>
                </c:pt>
                <c:pt idx="9211">
                  <c:v>2253</c:v>
                </c:pt>
                <c:pt idx="9212">
                  <c:v>2253</c:v>
                </c:pt>
                <c:pt idx="9213">
                  <c:v>2253</c:v>
                </c:pt>
                <c:pt idx="9214">
                  <c:v>2253</c:v>
                </c:pt>
                <c:pt idx="9215">
                  <c:v>2253</c:v>
                </c:pt>
                <c:pt idx="9216">
                  <c:v>2254</c:v>
                </c:pt>
                <c:pt idx="9217">
                  <c:v>2254</c:v>
                </c:pt>
                <c:pt idx="9218">
                  <c:v>2254</c:v>
                </c:pt>
                <c:pt idx="9219">
                  <c:v>2255</c:v>
                </c:pt>
                <c:pt idx="9220">
                  <c:v>2255</c:v>
                </c:pt>
                <c:pt idx="9221">
                  <c:v>2255</c:v>
                </c:pt>
                <c:pt idx="9222">
                  <c:v>2255</c:v>
                </c:pt>
                <c:pt idx="9223">
                  <c:v>2255</c:v>
                </c:pt>
                <c:pt idx="9224">
                  <c:v>2256</c:v>
                </c:pt>
                <c:pt idx="9225">
                  <c:v>2257</c:v>
                </c:pt>
                <c:pt idx="9226">
                  <c:v>2258</c:v>
                </c:pt>
                <c:pt idx="9227">
                  <c:v>2258</c:v>
                </c:pt>
                <c:pt idx="9228">
                  <c:v>2258</c:v>
                </c:pt>
                <c:pt idx="9229">
                  <c:v>2258</c:v>
                </c:pt>
                <c:pt idx="9230">
                  <c:v>2259</c:v>
                </c:pt>
                <c:pt idx="9231">
                  <c:v>2260</c:v>
                </c:pt>
                <c:pt idx="9232">
                  <c:v>2260</c:v>
                </c:pt>
                <c:pt idx="9233">
                  <c:v>2260</c:v>
                </c:pt>
                <c:pt idx="9234">
                  <c:v>2261</c:v>
                </c:pt>
                <c:pt idx="9235">
                  <c:v>2261</c:v>
                </c:pt>
                <c:pt idx="9236">
                  <c:v>2261</c:v>
                </c:pt>
                <c:pt idx="9237">
                  <c:v>2261</c:v>
                </c:pt>
                <c:pt idx="9238">
                  <c:v>2261</c:v>
                </c:pt>
                <c:pt idx="9239">
                  <c:v>2262</c:v>
                </c:pt>
                <c:pt idx="9240">
                  <c:v>2262</c:v>
                </c:pt>
                <c:pt idx="9241">
                  <c:v>2262</c:v>
                </c:pt>
                <c:pt idx="9242">
                  <c:v>2262</c:v>
                </c:pt>
                <c:pt idx="9243">
                  <c:v>2262</c:v>
                </c:pt>
                <c:pt idx="9244">
                  <c:v>2262</c:v>
                </c:pt>
                <c:pt idx="9245">
                  <c:v>2262</c:v>
                </c:pt>
                <c:pt idx="9246">
                  <c:v>2262</c:v>
                </c:pt>
                <c:pt idx="9247">
                  <c:v>2262</c:v>
                </c:pt>
                <c:pt idx="9248">
                  <c:v>2262</c:v>
                </c:pt>
                <c:pt idx="9249">
                  <c:v>2262</c:v>
                </c:pt>
                <c:pt idx="9250">
                  <c:v>2262</c:v>
                </c:pt>
                <c:pt idx="9251">
                  <c:v>2262</c:v>
                </c:pt>
                <c:pt idx="9252">
                  <c:v>2262</c:v>
                </c:pt>
                <c:pt idx="9253">
                  <c:v>2262</c:v>
                </c:pt>
                <c:pt idx="9254">
                  <c:v>2262</c:v>
                </c:pt>
                <c:pt idx="9255">
                  <c:v>2263</c:v>
                </c:pt>
                <c:pt idx="9256">
                  <c:v>2263</c:v>
                </c:pt>
                <c:pt idx="9257">
                  <c:v>2264</c:v>
                </c:pt>
                <c:pt idx="9258">
                  <c:v>2264</c:v>
                </c:pt>
                <c:pt idx="9259">
                  <c:v>2264</c:v>
                </c:pt>
                <c:pt idx="9260">
                  <c:v>2264</c:v>
                </c:pt>
                <c:pt idx="9261">
                  <c:v>2264</c:v>
                </c:pt>
                <c:pt idx="9262">
                  <c:v>2264</c:v>
                </c:pt>
                <c:pt idx="9263">
                  <c:v>2264</c:v>
                </c:pt>
                <c:pt idx="9264">
                  <c:v>2264</c:v>
                </c:pt>
                <c:pt idx="9265">
                  <c:v>2264</c:v>
                </c:pt>
                <c:pt idx="9266">
                  <c:v>2265</c:v>
                </c:pt>
                <c:pt idx="9267">
                  <c:v>2265</c:v>
                </c:pt>
                <c:pt idx="9268">
                  <c:v>2265</c:v>
                </c:pt>
                <c:pt idx="9269">
                  <c:v>2265</c:v>
                </c:pt>
                <c:pt idx="9270">
                  <c:v>2265</c:v>
                </c:pt>
                <c:pt idx="9271">
                  <c:v>2265</c:v>
                </c:pt>
                <c:pt idx="9272">
                  <c:v>2265</c:v>
                </c:pt>
                <c:pt idx="9273">
                  <c:v>2265</c:v>
                </c:pt>
                <c:pt idx="9274">
                  <c:v>2266</c:v>
                </c:pt>
                <c:pt idx="9275">
                  <c:v>2266</c:v>
                </c:pt>
                <c:pt idx="9276">
                  <c:v>2266</c:v>
                </c:pt>
                <c:pt idx="9277">
                  <c:v>2266</c:v>
                </c:pt>
                <c:pt idx="9278">
                  <c:v>2266</c:v>
                </c:pt>
                <c:pt idx="9279">
                  <c:v>2266</c:v>
                </c:pt>
                <c:pt idx="9280">
                  <c:v>2266</c:v>
                </c:pt>
                <c:pt idx="9281">
                  <c:v>2266</c:v>
                </c:pt>
                <c:pt idx="9282">
                  <c:v>2266</c:v>
                </c:pt>
                <c:pt idx="9283">
                  <c:v>2266</c:v>
                </c:pt>
                <c:pt idx="9284">
                  <c:v>2266</c:v>
                </c:pt>
                <c:pt idx="9285">
                  <c:v>2267</c:v>
                </c:pt>
                <c:pt idx="9286">
                  <c:v>2267</c:v>
                </c:pt>
                <c:pt idx="9287">
                  <c:v>2267</c:v>
                </c:pt>
                <c:pt idx="9288">
                  <c:v>2268</c:v>
                </c:pt>
                <c:pt idx="9289">
                  <c:v>2269</c:v>
                </c:pt>
                <c:pt idx="9290">
                  <c:v>2269</c:v>
                </c:pt>
                <c:pt idx="9291">
                  <c:v>2270</c:v>
                </c:pt>
                <c:pt idx="9292">
                  <c:v>2270</c:v>
                </c:pt>
                <c:pt idx="9293">
                  <c:v>2270</c:v>
                </c:pt>
                <c:pt idx="9294">
                  <c:v>2270</c:v>
                </c:pt>
                <c:pt idx="9295">
                  <c:v>2271</c:v>
                </c:pt>
                <c:pt idx="9296">
                  <c:v>2271</c:v>
                </c:pt>
                <c:pt idx="9297">
                  <c:v>2271</c:v>
                </c:pt>
                <c:pt idx="9298">
                  <c:v>2272</c:v>
                </c:pt>
                <c:pt idx="9299">
                  <c:v>2273</c:v>
                </c:pt>
                <c:pt idx="9300">
                  <c:v>2273</c:v>
                </c:pt>
                <c:pt idx="9301">
                  <c:v>2273</c:v>
                </c:pt>
                <c:pt idx="9302">
                  <c:v>2273</c:v>
                </c:pt>
                <c:pt idx="9303">
                  <c:v>2273</c:v>
                </c:pt>
                <c:pt idx="9304">
                  <c:v>2273</c:v>
                </c:pt>
                <c:pt idx="9305">
                  <c:v>2273</c:v>
                </c:pt>
                <c:pt idx="9306">
                  <c:v>2273</c:v>
                </c:pt>
                <c:pt idx="9307">
                  <c:v>2273</c:v>
                </c:pt>
                <c:pt idx="9308">
                  <c:v>2273</c:v>
                </c:pt>
                <c:pt idx="9309">
                  <c:v>2273</c:v>
                </c:pt>
                <c:pt idx="9310">
                  <c:v>2273</c:v>
                </c:pt>
                <c:pt idx="9311">
                  <c:v>2274</c:v>
                </c:pt>
                <c:pt idx="9312">
                  <c:v>2274</c:v>
                </c:pt>
                <c:pt idx="9313">
                  <c:v>2275</c:v>
                </c:pt>
                <c:pt idx="9314">
                  <c:v>2275</c:v>
                </c:pt>
                <c:pt idx="9315">
                  <c:v>2275</c:v>
                </c:pt>
                <c:pt idx="9316">
                  <c:v>2275</c:v>
                </c:pt>
                <c:pt idx="9317">
                  <c:v>2276</c:v>
                </c:pt>
                <c:pt idx="9318">
                  <c:v>2276</c:v>
                </c:pt>
                <c:pt idx="9319">
                  <c:v>2277</c:v>
                </c:pt>
                <c:pt idx="9320">
                  <c:v>2277</c:v>
                </c:pt>
                <c:pt idx="9321">
                  <c:v>2277</c:v>
                </c:pt>
                <c:pt idx="9322">
                  <c:v>2277</c:v>
                </c:pt>
                <c:pt idx="9323">
                  <c:v>2277</c:v>
                </c:pt>
                <c:pt idx="9324">
                  <c:v>2277</c:v>
                </c:pt>
                <c:pt idx="9325">
                  <c:v>2278</c:v>
                </c:pt>
                <c:pt idx="9326">
                  <c:v>2278</c:v>
                </c:pt>
                <c:pt idx="9327">
                  <c:v>2278</c:v>
                </c:pt>
                <c:pt idx="9328">
                  <c:v>2279</c:v>
                </c:pt>
                <c:pt idx="9329">
                  <c:v>2279</c:v>
                </c:pt>
                <c:pt idx="9330">
                  <c:v>2279</c:v>
                </c:pt>
                <c:pt idx="9331">
                  <c:v>2279</c:v>
                </c:pt>
                <c:pt idx="9332">
                  <c:v>2279</c:v>
                </c:pt>
                <c:pt idx="9333">
                  <c:v>2279</c:v>
                </c:pt>
                <c:pt idx="9334">
                  <c:v>2279</c:v>
                </c:pt>
                <c:pt idx="9335">
                  <c:v>2279</c:v>
                </c:pt>
                <c:pt idx="9336">
                  <c:v>2279</c:v>
                </c:pt>
                <c:pt idx="9337">
                  <c:v>2279</c:v>
                </c:pt>
                <c:pt idx="9338">
                  <c:v>2279</c:v>
                </c:pt>
                <c:pt idx="9339">
                  <c:v>2279</c:v>
                </c:pt>
                <c:pt idx="9340">
                  <c:v>2279</c:v>
                </c:pt>
                <c:pt idx="9341">
                  <c:v>2279</c:v>
                </c:pt>
                <c:pt idx="9342">
                  <c:v>2279</c:v>
                </c:pt>
                <c:pt idx="9343">
                  <c:v>2279</c:v>
                </c:pt>
                <c:pt idx="9344">
                  <c:v>2279</c:v>
                </c:pt>
                <c:pt idx="9345">
                  <c:v>2280</c:v>
                </c:pt>
                <c:pt idx="9346">
                  <c:v>2281</c:v>
                </c:pt>
                <c:pt idx="9347">
                  <c:v>2282</c:v>
                </c:pt>
                <c:pt idx="9348">
                  <c:v>2282</c:v>
                </c:pt>
                <c:pt idx="9349">
                  <c:v>2282</c:v>
                </c:pt>
                <c:pt idx="9350">
                  <c:v>2282</c:v>
                </c:pt>
                <c:pt idx="9351">
                  <c:v>2283</c:v>
                </c:pt>
                <c:pt idx="9352">
                  <c:v>2283</c:v>
                </c:pt>
                <c:pt idx="9353">
                  <c:v>2283</c:v>
                </c:pt>
                <c:pt idx="9354">
                  <c:v>2283</c:v>
                </c:pt>
                <c:pt idx="9355">
                  <c:v>2283</c:v>
                </c:pt>
                <c:pt idx="9356">
                  <c:v>2283</c:v>
                </c:pt>
                <c:pt idx="9357">
                  <c:v>2283</c:v>
                </c:pt>
                <c:pt idx="9358">
                  <c:v>2283</c:v>
                </c:pt>
                <c:pt idx="9359">
                  <c:v>2283</c:v>
                </c:pt>
                <c:pt idx="9360">
                  <c:v>2284</c:v>
                </c:pt>
                <c:pt idx="9361">
                  <c:v>2284</c:v>
                </c:pt>
                <c:pt idx="9362">
                  <c:v>2285</c:v>
                </c:pt>
                <c:pt idx="9363">
                  <c:v>2285</c:v>
                </c:pt>
                <c:pt idx="9364">
                  <c:v>2286</c:v>
                </c:pt>
                <c:pt idx="9365">
                  <c:v>2287</c:v>
                </c:pt>
                <c:pt idx="9366">
                  <c:v>2287</c:v>
                </c:pt>
                <c:pt idx="9367">
                  <c:v>2287</c:v>
                </c:pt>
                <c:pt idx="9368">
                  <c:v>2288</c:v>
                </c:pt>
                <c:pt idx="9369">
                  <c:v>2288</c:v>
                </c:pt>
                <c:pt idx="9370">
                  <c:v>2288</c:v>
                </c:pt>
                <c:pt idx="9371">
                  <c:v>2288</c:v>
                </c:pt>
                <c:pt idx="9372">
                  <c:v>2289</c:v>
                </c:pt>
                <c:pt idx="9373">
                  <c:v>2289</c:v>
                </c:pt>
                <c:pt idx="9374">
                  <c:v>2289</c:v>
                </c:pt>
                <c:pt idx="9375">
                  <c:v>2289</c:v>
                </c:pt>
                <c:pt idx="9376">
                  <c:v>2290</c:v>
                </c:pt>
                <c:pt idx="9377">
                  <c:v>2291</c:v>
                </c:pt>
                <c:pt idx="9378">
                  <c:v>2292</c:v>
                </c:pt>
                <c:pt idx="9379">
                  <c:v>2292</c:v>
                </c:pt>
                <c:pt idx="9380">
                  <c:v>2292</c:v>
                </c:pt>
                <c:pt idx="9381">
                  <c:v>2292</c:v>
                </c:pt>
                <c:pt idx="9382">
                  <c:v>2292</c:v>
                </c:pt>
                <c:pt idx="9383">
                  <c:v>2293</c:v>
                </c:pt>
                <c:pt idx="9384">
                  <c:v>2293</c:v>
                </c:pt>
                <c:pt idx="9385">
                  <c:v>2293</c:v>
                </c:pt>
                <c:pt idx="9386">
                  <c:v>2293</c:v>
                </c:pt>
                <c:pt idx="9387">
                  <c:v>2293</c:v>
                </c:pt>
                <c:pt idx="9388">
                  <c:v>2293</c:v>
                </c:pt>
                <c:pt idx="9389">
                  <c:v>2293</c:v>
                </c:pt>
                <c:pt idx="9390">
                  <c:v>2293</c:v>
                </c:pt>
                <c:pt idx="9391">
                  <c:v>2293</c:v>
                </c:pt>
                <c:pt idx="9392">
                  <c:v>2293</c:v>
                </c:pt>
                <c:pt idx="9393">
                  <c:v>2294</c:v>
                </c:pt>
                <c:pt idx="9394">
                  <c:v>2294</c:v>
                </c:pt>
                <c:pt idx="9395">
                  <c:v>2294</c:v>
                </c:pt>
                <c:pt idx="9396">
                  <c:v>2294</c:v>
                </c:pt>
                <c:pt idx="9397">
                  <c:v>2294</c:v>
                </c:pt>
                <c:pt idx="9398">
                  <c:v>2294</c:v>
                </c:pt>
                <c:pt idx="9399">
                  <c:v>2295</c:v>
                </c:pt>
                <c:pt idx="9400">
                  <c:v>2296</c:v>
                </c:pt>
                <c:pt idx="9401">
                  <c:v>2297</c:v>
                </c:pt>
                <c:pt idx="9402">
                  <c:v>2298</c:v>
                </c:pt>
                <c:pt idx="9403">
                  <c:v>2298</c:v>
                </c:pt>
                <c:pt idx="9404">
                  <c:v>2298</c:v>
                </c:pt>
                <c:pt idx="9405">
                  <c:v>2298</c:v>
                </c:pt>
                <c:pt idx="9406">
                  <c:v>2299</c:v>
                </c:pt>
                <c:pt idx="9407">
                  <c:v>2299</c:v>
                </c:pt>
                <c:pt idx="9408">
                  <c:v>2299</c:v>
                </c:pt>
                <c:pt idx="9409">
                  <c:v>2300</c:v>
                </c:pt>
                <c:pt idx="9410">
                  <c:v>2301</c:v>
                </c:pt>
                <c:pt idx="9411">
                  <c:v>2302</c:v>
                </c:pt>
                <c:pt idx="9412">
                  <c:v>2303</c:v>
                </c:pt>
                <c:pt idx="9413">
                  <c:v>2303</c:v>
                </c:pt>
                <c:pt idx="9414">
                  <c:v>2303</c:v>
                </c:pt>
                <c:pt idx="9415">
                  <c:v>2304</c:v>
                </c:pt>
                <c:pt idx="9416">
                  <c:v>2304</c:v>
                </c:pt>
                <c:pt idx="9417">
                  <c:v>2304</c:v>
                </c:pt>
                <c:pt idx="9418">
                  <c:v>2305</c:v>
                </c:pt>
                <c:pt idx="9419">
                  <c:v>2306</c:v>
                </c:pt>
                <c:pt idx="9420">
                  <c:v>2306</c:v>
                </c:pt>
                <c:pt idx="9421">
                  <c:v>2306</c:v>
                </c:pt>
                <c:pt idx="9422">
                  <c:v>2306</c:v>
                </c:pt>
                <c:pt idx="9423">
                  <c:v>2306</c:v>
                </c:pt>
                <c:pt idx="9424">
                  <c:v>2306</c:v>
                </c:pt>
                <c:pt idx="9425">
                  <c:v>2306</c:v>
                </c:pt>
                <c:pt idx="9426">
                  <c:v>2307</c:v>
                </c:pt>
                <c:pt idx="9427">
                  <c:v>2307</c:v>
                </c:pt>
                <c:pt idx="9428">
                  <c:v>2307</c:v>
                </c:pt>
                <c:pt idx="9429">
                  <c:v>2307</c:v>
                </c:pt>
                <c:pt idx="9430">
                  <c:v>2307</c:v>
                </c:pt>
                <c:pt idx="9431">
                  <c:v>2307</c:v>
                </c:pt>
                <c:pt idx="9432">
                  <c:v>2307</c:v>
                </c:pt>
                <c:pt idx="9433">
                  <c:v>2308</c:v>
                </c:pt>
                <c:pt idx="9434">
                  <c:v>2308</c:v>
                </c:pt>
                <c:pt idx="9435">
                  <c:v>2308</c:v>
                </c:pt>
                <c:pt idx="9436">
                  <c:v>2308</c:v>
                </c:pt>
                <c:pt idx="9437">
                  <c:v>2308</c:v>
                </c:pt>
                <c:pt idx="9438">
                  <c:v>2308</c:v>
                </c:pt>
                <c:pt idx="9439">
                  <c:v>2308</c:v>
                </c:pt>
                <c:pt idx="9440">
                  <c:v>2308</c:v>
                </c:pt>
                <c:pt idx="9441">
                  <c:v>2308</c:v>
                </c:pt>
                <c:pt idx="9442">
                  <c:v>2308</c:v>
                </c:pt>
                <c:pt idx="9443">
                  <c:v>2309</c:v>
                </c:pt>
                <c:pt idx="9444">
                  <c:v>2310</c:v>
                </c:pt>
                <c:pt idx="9445">
                  <c:v>2311</c:v>
                </c:pt>
                <c:pt idx="9446">
                  <c:v>2311</c:v>
                </c:pt>
                <c:pt idx="9447">
                  <c:v>2311</c:v>
                </c:pt>
                <c:pt idx="9448">
                  <c:v>2312</c:v>
                </c:pt>
                <c:pt idx="9449">
                  <c:v>2312</c:v>
                </c:pt>
                <c:pt idx="9450">
                  <c:v>2312</c:v>
                </c:pt>
                <c:pt idx="9451">
                  <c:v>2313</c:v>
                </c:pt>
                <c:pt idx="9452">
                  <c:v>2313</c:v>
                </c:pt>
                <c:pt idx="9453">
                  <c:v>2313</c:v>
                </c:pt>
                <c:pt idx="9454">
                  <c:v>2313</c:v>
                </c:pt>
                <c:pt idx="9455">
                  <c:v>2314</c:v>
                </c:pt>
                <c:pt idx="9456">
                  <c:v>2314</c:v>
                </c:pt>
                <c:pt idx="9457">
                  <c:v>2314</c:v>
                </c:pt>
                <c:pt idx="9458">
                  <c:v>2314</c:v>
                </c:pt>
                <c:pt idx="9459">
                  <c:v>2314</c:v>
                </c:pt>
                <c:pt idx="9460">
                  <c:v>2314</c:v>
                </c:pt>
                <c:pt idx="9461">
                  <c:v>2314</c:v>
                </c:pt>
                <c:pt idx="9462">
                  <c:v>2314</c:v>
                </c:pt>
                <c:pt idx="9463">
                  <c:v>2314</c:v>
                </c:pt>
                <c:pt idx="9464">
                  <c:v>2314</c:v>
                </c:pt>
                <c:pt idx="9465">
                  <c:v>2314</c:v>
                </c:pt>
                <c:pt idx="9466">
                  <c:v>2315</c:v>
                </c:pt>
                <c:pt idx="9467">
                  <c:v>2315</c:v>
                </c:pt>
                <c:pt idx="9468">
                  <c:v>2315</c:v>
                </c:pt>
                <c:pt idx="9469">
                  <c:v>2315</c:v>
                </c:pt>
                <c:pt idx="9470">
                  <c:v>2315</c:v>
                </c:pt>
                <c:pt idx="9471">
                  <c:v>2315</c:v>
                </c:pt>
                <c:pt idx="9472">
                  <c:v>2316</c:v>
                </c:pt>
                <c:pt idx="9473">
                  <c:v>2317</c:v>
                </c:pt>
                <c:pt idx="9474">
                  <c:v>2318</c:v>
                </c:pt>
                <c:pt idx="9475">
                  <c:v>2319</c:v>
                </c:pt>
                <c:pt idx="9476">
                  <c:v>2320</c:v>
                </c:pt>
                <c:pt idx="9477">
                  <c:v>2321</c:v>
                </c:pt>
                <c:pt idx="9478">
                  <c:v>2322</c:v>
                </c:pt>
                <c:pt idx="9479">
                  <c:v>2322</c:v>
                </c:pt>
                <c:pt idx="9480">
                  <c:v>2323</c:v>
                </c:pt>
                <c:pt idx="9481">
                  <c:v>2324</c:v>
                </c:pt>
                <c:pt idx="9482">
                  <c:v>2324</c:v>
                </c:pt>
                <c:pt idx="9483">
                  <c:v>2324</c:v>
                </c:pt>
                <c:pt idx="9484">
                  <c:v>2324</c:v>
                </c:pt>
                <c:pt idx="9485">
                  <c:v>2325</c:v>
                </c:pt>
                <c:pt idx="9486">
                  <c:v>2326</c:v>
                </c:pt>
                <c:pt idx="9487">
                  <c:v>2327</c:v>
                </c:pt>
                <c:pt idx="9488">
                  <c:v>2327</c:v>
                </c:pt>
                <c:pt idx="9489">
                  <c:v>2327</c:v>
                </c:pt>
                <c:pt idx="9490">
                  <c:v>2328</c:v>
                </c:pt>
              </c:numCache>
            </c:numRef>
          </c:val>
          <c:smooth val="0"/>
        </c:ser>
        <c:ser>
          <c:idx val="8"/>
          <c:order val="8"/>
          <c:tx>
            <c:strRef>
              <c:f>Sheet2!$V$1</c:f>
              <c:strCache>
                <c:ptCount val="1"/>
                <c:pt idx="0">
                  <c:v>None C</c:v>
                </c:pt>
              </c:strCache>
            </c:strRef>
          </c:tx>
          <c:marker>
            <c:symbol val="none"/>
          </c:marker>
          <c:val>
            <c:numRef>
              <c:f>Sheet2!$V$2:$V$9604</c:f>
              <c:numCache>
                <c:formatCode>General</c:formatCode>
                <c:ptCount val="9603"/>
                <c:pt idx="0">
                  <c:v>0</c:v>
                </c:pt>
                <c:pt idx="1">
                  <c:v>0</c:v>
                </c:pt>
                <c:pt idx="2">
                  <c:v>0</c:v>
                </c:pt>
                <c:pt idx="3">
                  <c:v>1</c:v>
                </c:pt>
                <c:pt idx="4">
                  <c:v>1</c:v>
                </c:pt>
                <c:pt idx="5">
                  <c:v>1</c:v>
                </c:pt>
                <c:pt idx="6">
                  <c:v>1</c:v>
                </c:pt>
                <c:pt idx="7">
                  <c:v>2</c:v>
                </c:pt>
                <c:pt idx="8">
                  <c:v>3</c:v>
                </c:pt>
                <c:pt idx="9">
                  <c:v>3</c:v>
                </c:pt>
                <c:pt idx="10">
                  <c:v>3</c:v>
                </c:pt>
                <c:pt idx="11">
                  <c:v>4</c:v>
                </c:pt>
                <c:pt idx="12">
                  <c:v>4</c:v>
                </c:pt>
                <c:pt idx="13">
                  <c:v>4</c:v>
                </c:pt>
                <c:pt idx="14">
                  <c:v>4</c:v>
                </c:pt>
                <c:pt idx="15">
                  <c:v>4</c:v>
                </c:pt>
                <c:pt idx="16">
                  <c:v>4</c:v>
                </c:pt>
                <c:pt idx="17">
                  <c:v>4</c:v>
                </c:pt>
                <c:pt idx="18">
                  <c:v>5</c:v>
                </c:pt>
                <c:pt idx="19">
                  <c:v>5</c:v>
                </c:pt>
                <c:pt idx="20">
                  <c:v>5</c:v>
                </c:pt>
                <c:pt idx="21">
                  <c:v>5</c:v>
                </c:pt>
                <c:pt idx="22">
                  <c:v>5</c:v>
                </c:pt>
                <c:pt idx="23">
                  <c:v>5</c:v>
                </c:pt>
                <c:pt idx="24">
                  <c:v>5</c:v>
                </c:pt>
                <c:pt idx="25">
                  <c:v>6</c:v>
                </c:pt>
                <c:pt idx="26">
                  <c:v>7</c:v>
                </c:pt>
                <c:pt idx="27">
                  <c:v>7</c:v>
                </c:pt>
                <c:pt idx="28">
                  <c:v>7</c:v>
                </c:pt>
                <c:pt idx="29">
                  <c:v>7</c:v>
                </c:pt>
                <c:pt idx="30">
                  <c:v>8</c:v>
                </c:pt>
                <c:pt idx="31">
                  <c:v>8</c:v>
                </c:pt>
                <c:pt idx="32">
                  <c:v>9</c:v>
                </c:pt>
                <c:pt idx="33">
                  <c:v>10</c:v>
                </c:pt>
                <c:pt idx="34">
                  <c:v>10</c:v>
                </c:pt>
                <c:pt idx="35">
                  <c:v>10</c:v>
                </c:pt>
                <c:pt idx="36">
                  <c:v>10</c:v>
                </c:pt>
                <c:pt idx="37">
                  <c:v>11</c:v>
                </c:pt>
                <c:pt idx="38">
                  <c:v>12</c:v>
                </c:pt>
                <c:pt idx="39">
                  <c:v>13</c:v>
                </c:pt>
                <c:pt idx="40">
                  <c:v>13</c:v>
                </c:pt>
                <c:pt idx="41">
                  <c:v>14</c:v>
                </c:pt>
                <c:pt idx="42">
                  <c:v>15</c:v>
                </c:pt>
                <c:pt idx="43">
                  <c:v>16</c:v>
                </c:pt>
                <c:pt idx="44">
                  <c:v>16</c:v>
                </c:pt>
                <c:pt idx="45">
                  <c:v>17</c:v>
                </c:pt>
                <c:pt idx="46">
                  <c:v>18</c:v>
                </c:pt>
                <c:pt idx="47">
                  <c:v>19</c:v>
                </c:pt>
                <c:pt idx="48">
                  <c:v>20</c:v>
                </c:pt>
                <c:pt idx="49">
                  <c:v>20</c:v>
                </c:pt>
                <c:pt idx="50">
                  <c:v>20</c:v>
                </c:pt>
                <c:pt idx="51">
                  <c:v>21</c:v>
                </c:pt>
                <c:pt idx="52">
                  <c:v>21</c:v>
                </c:pt>
                <c:pt idx="53">
                  <c:v>21</c:v>
                </c:pt>
                <c:pt idx="54">
                  <c:v>22</c:v>
                </c:pt>
                <c:pt idx="55">
                  <c:v>23</c:v>
                </c:pt>
                <c:pt idx="56">
                  <c:v>23</c:v>
                </c:pt>
                <c:pt idx="57">
                  <c:v>23</c:v>
                </c:pt>
                <c:pt idx="58">
                  <c:v>23</c:v>
                </c:pt>
                <c:pt idx="59">
                  <c:v>23</c:v>
                </c:pt>
                <c:pt idx="60">
                  <c:v>23</c:v>
                </c:pt>
                <c:pt idx="61">
                  <c:v>23</c:v>
                </c:pt>
                <c:pt idx="62">
                  <c:v>24</c:v>
                </c:pt>
                <c:pt idx="63">
                  <c:v>24</c:v>
                </c:pt>
                <c:pt idx="64">
                  <c:v>24</c:v>
                </c:pt>
                <c:pt idx="65">
                  <c:v>24</c:v>
                </c:pt>
                <c:pt idx="66">
                  <c:v>24</c:v>
                </c:pt>
                <c:pt idx="67">
                  <c:v>24</c:v>
                </c:pt>
                <c:pt idx="68">
                  <c:v>25</c:v>
                </c:pt>
                <c:pt idx="69">
                  <c:v>25</c:v>
                </c:pt>
                <c:pt idx="70">
                  <c:v>25</c:v>
                </c:pt>
                <c:pt idx="71">
                  <c:v>25</c:v>
                </c:pt>
                <c:pt idx="72">
                  <c:v>25</c:v>
                </c:pt>
                <c:pt idx="73">
                  <c:v>25</c:v>
                </c:pt>
                <c:pt idx="74">
                  <c:v>25</c:v>
                </c:pt>
                <c:pt idx="75">
                  <c:v>26</c:v>
                </c:pt>
                <c:pt idx="76">
                  <c:v>27</c:v>
                </c:pt>
                <c:pt idx="77">
                  <c:v>27</c:v>
                </c:pt>
                <c:pt idx="78">
                  <c:v>28</c:v>
                </c:pt>
                <c:pt idx="79">
                  <c:v>29</c:v>
                </c:pt>
                <c:pt idx="80">
                  <c:v>30</c:v>
                </c:pt>
                <c:pt idx="81">
                  <c:v>30</c:v>
                </c:pt>
                <c:pt idx="82">
                  <c:v>31</c:v>
                </c:pt>
                <c:pt idx="83">
                  <c:v>31</c:v>
                </c:pt>
                <c:pt idx="84">
                  <c:v>32</c:v>
                </c:pt>
                <c:pt idx="85">
                  <c:v>32</c:v>
                </c:pt>
                <c:pt idx="86">
                  <c:v>32</c:v>
                </c:pt>
                <c:pt idx="87">
                  <c:v>32</c:v>
                </c:pt>
                <c:pt idx="88">
                  <c:v>32</c:v>
                </c:pt>
                <c:pt idx="89">
                  <c:v>33</c:v>
                </c:pt>
                <c:pt idx="90">
                  <c:v>34</c:v>
                </c:pt>
                <c:pt idx="91">
                  <c:v>34</c:v>
                </c:pt>
                <c:pt idx="92">
                  <c:v>35</c:v>
                </c:pt>
                <c:pt idx="93">
                  <c:v>36</c:v>
                </c:pt>
                <c:pt idx="94">
                  <c:v>36</c:v>
                </c:pt>
                <c:pt idx="95">
                  <c:v>37</c:v>
                </c:pt>
                <c:pt idx="96">
                  <c:v>37</c:v>
                </c:pt>
                <c:pt idx="97">
                  <c:v>38</c:v>
                </c:pt>
                <c:pt idx="98">
                  <c:v>39</c:v>
                </c:pt>
                <c:pt idx="99">
                  <c:v>39</c:v>
                </c:pt>
                <c:pt idx="100">
                  <c:v>39</c:v>
                </c:pt>
                <c:pt idx="101">
                  <c:v>39</c:v>
                </c:pt>
                <c:pt idx="102">
                  <c:v>40</c:v>
                </c:pt>
                <c:pt idx="103">
                  <c:v>41</c:v>
                </c:pt>
                <c:pt idx="104">
                  <c:v>41</c:v>
                </c:pt>
                <c:pt idx="105">
                  <c:v>41</c:v>
                </c:pt>
                <c:pt idx="106">
                  <c:v>41</c:v>
                </c:pt>
                <c:pt idx="107">
                  <c:v>41</c:v>
                </c:pt>
                <c:pt idx="108">
                  <c:v>42</c:v>
                </c:pt>
                <c:pt idx="109">
                  <c:v>42</c:v>
                </c:pt>
                <c:pt idx="110">
                  <c:v>42</c:v>
                </c:pt>
                <c:pt idx="111">
                  <c:v>43</c:v>
                </c:pt>
                <c:pt idx="112">
                  <c:v>44</c:v>
                </c:pt>
                <c:pt idx="113">
                  <c:v>44</c:v>
                </c:pt>
                <c:pt idx="114">
                  <c:v>44</c:v>
                </c:pt>
                <c:pt idx="115">
                  <c:v>44</c:v>
                </c:pt>
                <c:pt idx="116">
                  <c:v>45</c:v>
                </c:pt>
                <c:pt idx="117">
                  <c:v>45</c:v>
                </c:pt>
                <c:pt idx="118">
                  <c:v>45</c:v>
                </c:pt>
                <c:pt idx="119">
                  <c:v>46</c:v>
                </c:pt>
                <c:pt idx="120">
                  <c:v>46</c:v>
                </c:pt>
                <c:pt idx="121">
                  <c:v>46</c:v>
                </c:pt>
                <c:pt idx="122">
                  <c:v>47</c:v>
                </c:pt>
                <c:pt idx="123">
                  <c:v>47</c:v>
                </c:pt>
                <c:pt idx="124">
                  <c:v>47</c:v>
                </c:pt>
                <c:pt idx="125">
                  <c:v>48</c:v>
                </c:pt>
                <c:pt idx="126">
                  <c:v>48</c:v>
                </c:pt>
                <c:pt idx="127">
                  <c:v>48</c:v>
                </c:pt>
                <c:pt idx="128">
                  <c:v>49</c:v>
                </c:pt>
                <c:pt idx="129">
                  <c:v>49</c:v>
                </c:pt>
                <c:pt idx="130">
                  <c:v>50</c:v>
                </c:pt>
                <c:pt idx="131">
                  <c:v>50</c:v>
                </c:pt>
                <c:pt idx="132">
                  <c:v>50</c:v>
                </c:pt>
                <c:pt idx="133">
                  <c:v>50</c:v>
                </c:pt>
                <c:pt idx="134">
                  <c:v>50</c:v>
                </c:pt>
                <c:pt idx="135">
                  <c:v>51</c:v>
                </c:pt>
                <c:pt idx="136">
                  <c:v>51</c:v>
                </c:pt>
                <c:pt idx="137">
                  <c:v>51</c:v>
                </c:pt>
                <c:pt idx="138">
                  <c:v>52</c:v>
                </c:pt>
                <c:pt idx="139">
                  <c:v>52</c:v>
                </c:pt>
                <c:pt idx="140">
                  <c:v>52</c:v>
                </c:pt>
                <c:pt idx="141">
                  <c:v>52</c:v>
                </c:pt>
                <c:pt idx="142">
                  <c:v>52</c:v>
                </c:pt>
                <c:pt idx="143">
                  <c:v>52</c:v>
                </c:pt>
                <c:pt idx="144">
                  <c:v>52</c:v>
                </c:pt>
                <c:pt idx="145">
                  <c:v>52</c:v>
                </c:pt>
                <c:pt idx="146">
                  <c:v>53</c:v>
                </c:pt>
                <c:pt idx="147">
                  <c:v>54</c:v>
                </c:pt>
                <c:pt idx="148">
                  <c:v>55</c:v>
                </c:pt>
                <c:pt idx="149">
                  <c:v>55</c:v>
                </c:pt>
                <c:pt idx="150">
                  <c:v>55</c:v>
                </c:pt>
                <c:pt idx="151">
                  <c:v>55</c:v>
                </c:pt>
                <c:pt idx="152">
                  <c:v>55</c:v>
                </c:pt>
                <c:pt idx="153">
                  <c:v>55</c:v>
                </c:pt>
                <c:pt idx="154">
                  <c:v>56</c:v>
                </c:pt>
                <c:pt idx="155">
                  <c:v>56</c:v>
                </c:pt>
                <c:pt idx="156">
                  <c:v>56</c:v>
                </c:pt>
                <c:pt idx="157">
                  <c:v>56</c:v>
                </c:pt>
                <c:pt idx="158">
                  <c:v>56</c:v>
                </c:pt>
                <c:pt idx="159">
                  <c:v>57</c:v>
                </c:pt>
                <c:pt idx="160">
                  <c:v>57</c:v>
                </c:pt>
                <c:pt idx="161">
                  <c:v>57</c:v>
                </c:pt>
                <c:pt idx="162">
                  <c:v>58</c:v>
                </c:pt>
                <c:pt idx="163">
                  <c:v>58</c:v>
                </c:pt>
                <c:pt idx="164">
                  <c:v>59</c:v>
                </c:pt>
                <c:pt idx="165">
                  <c:v>59</c:v>
                </c:pt>
                <c:pt idx="166">
                  <c:v>59</c:v>
                </c:pt>
                <c:pt idx="167">
                  <c:v>60</c:v>
                </c:pt>
                <c:pt idx="168">
                  <c:v>61</c:v>
                </c:pt>
                <c:pt idx="169">
                  <c:v>62</c:v>
                </c:pt>
                <c:pt idx="170">
                  <c:v>62</c:v>
                </c:pt>
                <c:pt idx="171">
                  <c:v>63</c:v>
                </c:pt>
                <c:pt idx="172">
                  <c:v>63</c:v>
                </c:pt>
                <c:pt idx="173">
                  <c:v>64</c:v>
                </c:pt>
                <c:pt idx="174">
                  <c:v>64</c:v>
                </c:pt>
                <c:pt idx="175">
                  <c:v>64</c:v>
                </c:pt>
                <c:pt idx="176">
                  <c:v>65</c:v>
                </c:pt>
                <c:pt idx="177">
                  <c:v>65</c:v>
                </c:pt>
                <c:pt idx="178">
                  <c:v>66</c:v>
                </c:pt>
                <c:pt idx="179">
                  <c:v>66</c:v>
                </c:pt>
                <c:pt idx="180">
                  <c:v>66</c:v>
                </c:pt>
                <c:pt idx="181">
                  <c:v>66</c:v>
                </c:pt>
                <c:pt idx="182">
                  <c:v>67</c:v>
                </c:pt>
                <c:pt idx="183">
                  <c:v>68</c:v>
                </c:pt>
                <c:pt idx="184">
                  <c:v>68</c:v>
                </c:pt>
                <c:pt idx="185">
                  <c:v>69</c:v>
                </c:pt>
                <c:pt idx="186">
                  <c:v>69</c:v>
                </c:pt>
                <c:pt idx="187">
                  <c:v>69</c:v>
                </c:pt>
                <c:pt idx="188">
                  <c:v>69</c:v>
                </c:pt>
                <c:pt idx="189">
                  <c:v>69</c:v>
                </c:pt>
                <c:pt idx="190">
                  <c:v>69</c:v>
                </c:pt>
                <c:pt idx="191">
                  <c:v>69</c:v>
                </c:pt>
                <c:pt idx="192">
                  <c:v>69</c:v>
                </c:pt>
                <c:pt idx="193">
                  <c:v>70</c:v>
                </c:pt>
                <c:pt idx="194">
                  <c:v>70</c:v>
                </c:pt>
                <c:pt idx="195">
                  <c:v>70</c:v>
                </c:pt>
                <c:pt idx="196">
                  <c:v>70</c:v>
                </c:pt>
                <c:pt idx="197">
                  <c:v>71</c:v>
                </c:pt>
                <c:pt idx="198">
                  <c:v>72</c:v>
                </c:pt>
                <c:pt idx="199">
                  <c:v>73</c:v>
                </c:pt>
                <c:pt idx="200">
                  <c:v>74</c:v>
                </c:pt>
                <c:pt idx="201">
                  <c:v>74</c:v>
                </c:pt>
                <c:pt idx="202">
                  <c:v>74</c:v>
                </c:pt>
                <c:pt idx="203">
                  <c:v>74</c:v>
                </c:pt>
                <c:pt idx="204">
                  <c:v>74</c:v>
                </c:pt>
                <c:pt idx="205">
                  <c:v>74</c:v>
                </c:pt>
                <c:pt idx="206">
                  <c:v>74</c:v>
                </c:pt>
                <c:pt idx="207">
                  <c:v>74</c:v>
                </c:pt>
                <c:pt idx="208">
                  <c:v>74</c:v>
                </c:pt>
                <c:pt idx="209">
                  <c:v>75</c:v>
                </c:pt>
                <c:pt idx="210">
                  <c:v>75</c:v>
                </c:pt>
                <c:pt idx="211">
                  <c:v>75</c:v>
                </c:pt>
                <c:pt idx="212">
                  <c:v>75</c:v>
                </c:pt>
                <c:pt idx="213">
                  <c:v>75</c:v>
                </c:pt>
                <c:pt idx="214">
                  <c:v>75</c:v>
                </c:pt>
                <c:pt idx="215">
                  <c:v>75</c:v>
                </c:pt>
                <c:pt idx="216">
                  <c:v>75</c:v>
                </c:pt>
                <c:pt idx="217">
                  <c:v>76</c:v>
                </c:pt>
                <c:pt idx="218">
                  <c:v>77</c:v>
                </c:pt>
                <c:pt idx="219">
                  <c:v>78</c:v>
                </c:pt>
                <c:pt idx="220">
                  <c:v>79</c:v>
                </c:pt>
                <c:pt idx="221">
                  <c:v>80</c:v>
                </c:pt>
                <c:pt idx="222">
                  <c:v>80</c:v>
                </c:pt>
                <c:pt idx="223">
                  <c:v>81</c:v>
                </c:pt>
                <c:pt idx="224">
                  <c:v>82</c:v>
                </c:pt>
                <c:pt idx="225">
                  <c:v>82</c:v>
                </c:pt>
                <c:pt idx="226">
                  <c:v>82</c:v>
                </c:pt>
                <c:pt idx="227">
                  <c:v>82</c:v>
                </c:pt>
                <c:pt idx="228">
                  <c:v>82</c:v>
                </c:pt>
                <c:pt idx="229">
                  <c:v>82</c:v>
                </c:pt>
                <c:pt idx="230">
                  <c:v>82</c:v>
                </c:pt>
                <c:pt idx="231">
                  <c:v>82</c:v>
                </c:pt>
                <c:pt idx="232">
                  <c:v>83</c:v>
                </c:pt>
                <c:pt idx="233">
                  <c:v>83</c:v>
                </c:pt>
                <c:pt idx="234">
                  <c:v>83</c:v>
                </c:pt>
                <c:pt idx="235">
                  <c:v>83</c:v>
                </c:pt>
                <c:pt idx="236">
                  <c:v>83</c:v>
                </c:pt>
                <c:pt idx="237">
                  <c:v>83</c:v>
                </c:pt>
                <c:pt idx="238">
                  <c:v>84</c:v>
                </c:pt>
                <c:pt idx="239">
                  <c:v>84</c:v>
                </c:pt>
                <c:pt idx="240">
                  <c:v>85</c:v>
                </c:pt>
                <c:pt idx="241">
                  <c:v>85</c:v>
                </c:pt>
                <c:pt idx="242">
                  <c:v>86</c:v>
                </c:pt>
                <c:pt idx="243">
                  <c:v>87</c:v>
                </c:pt>
                <c:pt idx="244">
                  <c:v>87</c:v>
                </c:pt>
                <c:pt idx="245">
                  <c:v>87</c:v>
                </c:pt>
                <c:pt idx="246">
                  <c:v>88</c:v>
                </c:pt>
                <c:pt idx="247">
                  <c:v>88</c:v>
                </c:pt>
                <c:pt idx="248">
                  <c:v>88</c:v>
                </c:pt>
                <c:pt idx="249">
                  <c:v>89</c:v>
                </c:pt>
                <c:pt idx="250">
                  <c:v>90</c:v>
                </c:pt>
                <c:pt idx="251">
                  <c:v>91</c:v>
                </c:pt>
                <c:pt idx="252">
                  <c:v>92</c:v>
                </c:pt>
                <c:pt idx="253">
                  <c:v>93</c:v>
                </c:pt>
                <c:pt idx="254">
                  <c:v>94</c:v>
                </c:pt>
                <c:pt idx="255">
                  <c:v>94</c:v>
                </c:pt>
                <c:pt idx="256">
                  <c:v>94</c:v>
                </c:pt>
                <c:pt idx="257">
                  <c:v>95</c:v>
                </c:pt>
                <c:pt idx="258">
                  <c:v>96</c:v>
                </c:pt>
                <c:pt idx="259">
                  <c:v>97</c:v>
                </c:pt>
                <c:pt idx="260">
                  <c:v>98</c:v>
                </c:pt>
                <c:pt idx="261">
                  <c:v>99</c:v>
                </c:pt>
                <c:pt idx="262">
                  <c:v>100</c:v>
                </c:pt>
                <c:pt idx="263">
                  <c:v>101</c:v>
                </c:pt>
                <c:pt idx="264">
                  <c:v>102</c:v>
                </c:pt>
                <c:pt idx="265">
                  <c:v>102</c:v>
                </c:pt>
                <c:pt idx="266">
                  <c:v>103</c:v>
                </c:pt>
                <c:pt idx="267">
                  <c:v>103</c:v>
                </c:pt>
                <c:pt idx="268">
                  <c:v>103</c:v>
                </c:pt>
                <c:pt idx="269">
                  <c:v>103</c:v>
                </c:pt>
                <c:pt idx="270">
                  <c:v>104</c:v>
                </c:pt>
                <c:pt idx="271">
                  <c:v>105</c:v>
                </c:pt>
                <c:pt idx="272">
                  <c:v>105</c:v>
                </c:pt>
                <c:pt idx="273">
                  <c:v>105</c:v>
                </c:pt>
                <c:pt idx="274">
                  <c:v>105</c:v>
                </c:pt>
                <c:pt idx="275">
                  <c:v>105</c:v>
                </c:pt>
                <c:pt idx="276">
                  <c:v>106</c:v>
                </c:pt>
                <c:pt idx="277">
                  <c:v>107</c:v>
                </c:pt>
                <c:pt idx="278">
                  <c:v>108</c:v>
                </c:pt>
                <c:pt idx="279">
                  <c:v>108</c:v>
                </c:pt>
                <c:pt idx="280">
                  <c:v>108</c:v>
                </c:pt>
                <c:pt idx="281">
                  <c:v>109</c:v>
                </c:pt>
                <c:pt idx="282">
                  <c:v>109</c:v>
                </c:pt>
                <c:pt idx="283">
                  <c:v>109</c:v>
                </c:pt>
                <c:pt idx="284">
                  <c:v>110</c:v>
                </c:pt>
                <c:pt idx="285">
                  <c:v>110</c:v>
                </c:pt>
                <c:pt idx="286">
                  <c:v>110</c:v>
                </c:pt>
                <c:pt idx="287">
                  <c:v>111</c:v>
                </c:pt>
                <c:pt idx="288">
                  <c:v>112</c:v>
                </c:pt>
                <c:pt idx="289">
                  <c:v>112</c:v>
                </c:pt>
                <c:pt idx="290">
                  <c:v>112</c:v>
                </c:pt>
                <c:pt idx="291">
                  <c:v>113</c:v>
                </c:pt>
                <c:pt idx="292">
                  <c:v>113</c:v>
                </c:pt>
                <c:pt idx="293">
                  <c:v>113</c:v>
                </c:pt>
                <c:pt idx="294">
                  <c:v>114</c:v>
                </c:pt>
                <c:pt idx="295">
                  <c:v>115</c:v>
                </c:pt>
                <c:pt idx="296">
                  <c:v>115</c:v>
                </c:pt>
                <c:pt idx="297">
                  <c:v>115</c:v>
                </c:pt>
                <c:pt idx="298">
                  <c:v>115</c:v>
                </c:pt>
                <c:pt idx="299">
                  <c:v>115</c:v>
                </c:pt>
                <c:pt idx="300">
                  <c:v>115</c:v>
                </c:pt>
                <c:pt idx="301">
                  <c:v>116</c:v>
                </c:pt>
                <c:pt idx="302">
                  <c:v>117</c:v>
                </c:pt>
                <c:pt idx="303">
                  <c:v>117</c:v>
                </c:pt>
                <c:pt idx="304">
                  <c:v>118</c:v>
                </c:pt>
                <c:pt idx="305">
                  <c:v>119</c:v>
                </c:pt>
                <c:pt idx="306">
                  <c:v>120</c:v>
                </c:pt>
                <c:pt idx="307">
                  <c:v>120</c:v>
                </c:pt>
                <c:pt idx="308">
                  <c:v>121</c:v>
                </c:pt>
                <c:pt idx="309">
                  <c:v>121</c:v>
                </c:pt>
                <c:pt idx="310">
                  <c:v>122</c:v>
                </c:pt>
                <c:pt idx="311">
                  <c:v>122</c:v>
                </c:pt>
                <c:pt idx="312">
                  <c:v>122</c:v>
                </c:pt>
                <c:pt idx="313">
                  <c:v>123</c:v>
                </c:pt>
                <c:pt idx="314">
                  <c:v>124</c:v>
                </c:pt>
                <c:pt idx="315">
                  <c:v>124</c:v>
                </c:pt>
                <c:pt idx="316">
                  <c:v>125</c:v>
                </c:pt>
                <c:pt idx="317">
                  <c:v>125</c:v>
                </c:pt>
                <c:pt idx="318">
                  <c:v>125</c:v>
                </c:pt>
                <c:pt idx="319">
                  <c:v>126</c:v>
                </c:pt>
                <c:pt idx="320">
                  <c:v>126</c:v>
                </c:pt>
                <c:pt idx="321">
                  <c:v>126</c:v>
                </c:pt>
                <c:pt idx="322">
                  <c:v>126</c:v>
                </c:pt>
                <c:pt idx="323">
                  <c:v>126</c:v>
                </c:pt>
                <c:pt idx="324">
                  <c:v>126</c:v>
                </c:pt>
                <c:pt idx="325">
                  <c:v>126</c:v>
                </c:pt>
                <c:pt idx="326">
                  <c:v>126</c:v>
                </c:pt>
                <c:pt idx="327">
                  <c:v>126</c:v>
                </c:pt>
                <c:pt idx="328">
                  <c:v>126</c:v>
                </c:pt>
                <c:pt idx="329">
                  <c:v>126</c:v>
                </c:pt>
                <c:pt idx="330">
                  <c:v>126</c:v>
                </c:pt>
                <c:pt idx="331">
                  <c:v>126</c:v>
                </c:pt>
                <c:pt idx="332">
                  <c:v>126</c:v>
                </c:pt>
                <c:pt idx="333">
                  <c:v>126</c:v>
                </c:pt>
                <c:pt idx="334">
                  <c:v>126</c:v>
                </c:pt>
                <c:pt idx="335">
                  <c:v>127</c:v>
                </c:pt>
                <c:pt idx="336">
                  <c:v>127</c:v>
                </c:pt>
                <c:pt idx="337">
                  <c:v>127</c:v>
                </c:pt>
                <c:pt idx="338">
                  <c:v>127</c:v>
                </c:pt>
                <c:pt idx="339">
                  <c:v>127</c:v>
                </c:pt>
                <c:pt idx="340">
                  <c:v>128</c:v>
                </c:pt>
                <c:pt idx="341">
                  <c:v>128</c:v>
                </c:pt>
                <c:pt idx="342">
                  <c:v>128</c:v>
                </c:pt>
                <c:pt idx="343">
                  <c:v>129</c:v>
                </c:pt>
                <c:pt idx="344">
                  <c:v>129</c:v>
                </c:pt>
                <c:pt idx="345">
                  <c:v>129</c:v>
                </c:pt>
                <c:pt idx="346">
                  <c:v>130</c:v>
                </c:pt>
                <c:pt idx="347">
                  <c:v>130</c:v>
                </c:pt>
                <c:pt idx="348">
                  <c:v>130</c:v>
                </c:pt>
                <c:pt idx="349">
                  <c:v>131</c:v>
                </c:pt>
                <c:pt idx="350">
                  <c:v>131</c:v>
                </c:pt>
                <c:pt idx="351">
                  <c:v>132</c:v>
                </c:pt>
                <c:pt idx="352">
                  <c:v>133</c:v>
                </c:pt>
                <c:pt idx="353">
                  <c:v>134</c:v>
                </c:pt>
                <c:pt idx="354">
                  <c:v>134</c:v>
                </c:pt>
                <c:pt idx="355">
                  <c:v>134</c:v>
                </c:pt>
                <c:pt idx="356">
                  <c:v>134</c:v>
                </c:pt>
                <c:pt idx="357">
                  <c:v>135</c:v>
                </c:pt>
                <c:pt idx="358">
                  <c:v>135</c:v>
                </c:pt>
                <c:pt idx="359">
                  <c:v>135</c:v>
                </c:pt>
                <c:pt idx="360">
                  <c:v>135</c:v>
                </c:pt>
                <c:pt idx="361">
                  <c:v>135</c:v>
                </c:pt>
                <c:pt idx="362">
                  <c:v>136</c:v>
                </c:pt>
                <c:pt idx="363">
                  <c:v>136</c:v>
                </c:pt>
                <c:pt idx="364">
                  <c:v>136</c:v>
                </c:pt>
                <c:pt idx="365">
                  <c:v>136</c:v>
                </c:pt>
                <c:pt idx="366">
                  <c:v>136</c:v>
                </c:pt>
                <c:pt idx="367">
                  <c:v>137</c:v>
                </c:pt>
                <c:pt idx="368">
                  <c:v>137</c:v>
                </c:pt>
                <c:pt idx="369">
                  <c:v>137</c:v>
                </c:pt>
                <c:pt idx="370">
                  <c:v>137</c:v>
                </c:pt>
                <c:pt idx="371">
                  <c:v>138</c:v>
                </c:pt>
                <c:pt idx="372">
                  <c:v>138</c:v>
                </c:pt>
                <c:pt idx="373">
                  <c:v>138</c:v>
                </c:pt>
                <c:pt idx="374">
                  <c:v>138</c:v>
                </c:pt>
                <c:pt idx="375">
                  <c:v>138</c:v>
                </c:pt>
                <c:pt idx="376">
                  <c:v>138</c:v>
                </c:pt>
                <c:pt idx="377">
                  <c:v>139</c:v>
                </c:pt>
                <c:pt idx="378">
                  <c:v>140</c:v>
                </c:pt>
                <c:pt idx="379">
                  <c:v>140</c:v>
                </c:pt>
                <c:pt idx="380">
                  <c:v>140</c:v>
                </c:pt>
                <c:pt idx="381">
                  <c:v>140</c:v>
                </c:pt>
                <c:pt idx="382">
                  <c:v>141</c:v>
                </c:pt>
                <c:pt idx="383">
                  <c:v>141</c:v>
                </c:pt>
                <c:pt idx="384">
                  <c:v>141</c:v>
                </c:pt>
                <c:pt idx="385">
                  <c:v>142</c:v>
                </c:pt>
                <c:pt idx="386">
                  <c:v>142</c:v>
                </c:pt>
                <c:pt idx="387">
                  <c:v>143</c:v>
                </c:pt>
                <c:pt idx="388">
                  <c:v>143</c:v>
                </c:pt>
                <c:pt idx="389">
                  <c:v>143</c:v>
                </c:pt>
                <c:pt idx="390">
                  <c:v>143</c:v>
                </c:pt>
                <c:pt idx="391">
                  <c:v>144</c:v>
                </c:pt>
                <c:pt idx="392">
                  <c:v>145</c:v>
                </c:pt>
                <c:pt idx="393">
                  <c:v>146</c:v>
                </c:pt>
                <c:pt idx="394">
                  <c:v>147</c:v>
                </c:pt>
                <c:pt idx="395">
                  <c:v>148</c:v>
                </c:pt>
                <c:pt idx="396">
                  <c:v>148</c:v>
                </c:pt>
                <c:pt idx="397">
                  <c:v>148</c:v>
                </c:pt>
                <c:pt idx="398">
                  <c:v>148</c:v>
                </c:pt>
                <c:pt idx="399">
                  <c:v>148</c:v>
                </c:pt>
                <c:pt idx="400">
                  <c:v>148</c:v>
                </c:pt>
                <c:pt idx="401">
                  <c:v>148</c:v>
                </c:pt>
                <c:pt idx="402">
                  <c:v>148</c:v>
                </c:pt>
                <c:pt idx="403">
                  <c:v>149</c:v>
                </c:pt>
                <c:pt idx="404">
                  <c:v>149</c:v>
                </c:pt>
                <c:pt idx="405">
                  <c:v>150</c:v>
                </c:pt>
                <c:pt idx="406">
                  <c:v>151</c:v>
                </c:pt>
                <c:pt idx="407">
                  <c:v>152</c:v>
                </c:pt>
                <c:pt idx="408">
                  <c:v>152</c:v>
                </c:pt>
                <c:pt idx="409">
                  <c:v>152</c:v>
                </c:pt>
                <c:pt idx="410">
                  <c:v>152</c:v>
                </c:pt>
                <c:pt idx="411">
                  <c:v>152</c:v>
                </c:pt>
                <c:pt idx="412">
                  <c:v>152</c:v>
                </c:pt>
                <c:pt idx="413">
                  <c:v>152</c:v>
                </c:pt>
                <c:pt idx="414">
                  <c:v>152</c:v>
                </c:pt>
                <c:pt idx="415">
                  <c:v>152</c:v>
                </c:pt>
                <c:pt idx="416">
                  <c:v>152</c:v>
                </c:pt>
                <c:pt idx="417">
                  <c:v>153</c:v>
                </c:pt>
                <c:pt idx="418">
                  <c:v>154</c:v>
                </c:pt>
                <c:pt idx="419">
                  <c:v>154</c:v>
                </c:pt>
                <c:pt idx="420">
                  <c:v>155</c:v>
                </c:pt>
                <c:pt idx="421">
                  <c:v>156</c:v>
                </c:pt>
                <c:pt idx="422">
                  <c:v>157</c:v>
                </c:pt>
                <c:pt idx="423">
                  <c:v>157</c:v>
                </c:pt>
                <c:pt idx="424">
                  <c:v>157</c:v>
                </c:pt>
                <c:pt idx="425">
                  <c:v>157</c:v>
                </c:pt>
                <c:pt idx="426">
                  <c:v>158</c:v>
                </c:pt>
                <c:pt idx="427">
                  <c:v>158</c:v>
                </c:pt>
                <c:pt idx="428">
                  <c:v>159</c:v>
                </c:pt>
                <c:pt idx="429">
                  <c:v>160</c:v>
                </c:pt>
                <c:pt idx="430">
                  <c:v>160</c:v>
                </c:pt>
                <c:pt idx="431">
                  <c:v>160</c:v>
                </c:pt>
                <c:pt idx="432">
                  <c:v>160</c:v>
                </c:pt>
                <c:pt idx="433">
                  <c:v>161</c:v>
                </c:pt>
                <c:pt idx="434">
                  <c:v>162</c:v>
                </c:pt>
                <c:pt idx="435">
                  <c:v>162</c:v>
                </c:pt>
                <c:pt idx="436">
                  <c:v>162</c:v>
                </c:pt>
                <c:pt idx="437">
                  <c:v>163</c:v>
                </c:pt>
                <c:pt idx="438">
                  <c:v>163</c:v>
                </c:pt>
                <c:pt idx="439">
                  <c:v>163</c:v>
                </c:pt>
                <c:pt idx="440">
                  <c:v>163</c:v>
                </c:pt>
                <c:pt idx="441">
                  <c:v>164</c:v>
                </c:pt>
                <c:pt idx="442">
                  <c:v>164</c:v>
                </c:pt>
                <c:pt idx="443">
                  <c:v>165</c:v>
                </c:pt>
                <c:pt idx="444">
                  <c:v>166</c:v>
                </c:pt>
                <c:pt idx="445">
                  <c:v>166</c:v>
                </c:pt>
                <c:pt idx="446">
                  <c:v>166</c:v>
                </c:pt>
                <c:pt idx="447">
                  <c:v>166</c:v>
                </c:pt>
                <c:pt idx="448">
                  <c:v>166</c:v>
                </c:pt>
                <c:pt idx="449">
                  <c:v>166</c:v>
                </c:pt>
                <c:pt idx="450">
                  <c:v>166</c:v>
                </c:pt>
                <c:pt idx="451">
                  <c:v>166</c:v>
                </c:pt>
                <c:pt idx="452">
                  <c:v>167</c:v>
                </c:pt>
                <c:pt idx="453">
                  <c:v>167</c:v>
                </c:pt>
                <c:pt idx="454">
                  <c:v>167</c:v>
                </c:pt>
                <c:pt idx="455">
                  <c:v>167</c:v>
                </c:pt>
                <c:pt idx="456">
                  <c:v>167</c:v>
                </c:pt>
                <c:pt idx="457">
                  <c:v>167</c:v>
                </c:pt>
                <c:pt idx="458">
                  <c:v>167</c:v>
                </c:pt>
                <c:pt idx="459">
                  <c:v>168</c:v>
                </c:pt>
                <c:pt idx="460">
                  <c:v>168</c:v>
                </c:pt>
                <c:pt idx="461">
                  <c:v>168</c:v>
                </c:pt>
                <c:pt idx="462">
                  <c:v>168</c:v>
                </c:pt>
                <c:pt idx="463">
                  <c:v>168</c:v>
                </c:pt>
                <c:pt idx="464">
                  <c:v>168</c:v>
                </c:pt>
                <c:pt idx="465">
                  <c:v>168</c:v>
                </c:pt>
                <c:pt idx="466">
                  <c:v>168</c:v>
                </c:pt>
                <c:pt idx="467">
                  <c:v>169</c:v>
                </c:pt>
                <c:pt idx="468">
                  <c:v>170</c:v>
                </c:pt>
                <c:pt idx="469">
                  <c:v>170</c:v>
                </c:pt>
                <c:pt idx="470">
                  <c:v>170</c:v>
                </c:pt>
                <c:pt idx="471">
                  <c:v>170</c:v>
                </c:pt>
                <c:pt idx="472">
                  <c:v>170</c:v>
                </c:pt>
                <c:pt idx="473">
                  <c:v>170</c:v>
                </c:pt>
                <c:pt idx="474">
                  <c:v>170</c:v>
                </c:pt>
                <c:pt idx="475">
                  <c:v>170</c:v>
                </c:pt>
                <c:pt idx="476">
                  <c:v>170</c:v>
                </c:pt>
                <c:pt idx="477">
                  <c:v>170</c:v>
                </c:pt>
                <c:pt idx="478">
                  <c:v>170</c:v>
                </c:pt>
                <c:pt idx="479">
                  <c:v>170</c:v>
                </c:pt>
                <c:pt idx="480">
                  <c:v>170</c:v>
                </c:pt>
                <c:pt idx="481">
                  <c:v>170</c:v>
                </c:pt>
                <c:pt idx="482">
                  <c:v>171</c:v>
                </c:pt>
                <c:pt idx="483">
                  <c:v>171</c:v>
                </c:pt>
                <c:pt idx="484">
                  <c:v>171</c:v>
                </c:pt>
                <c:pt idx="485">
                  <c:v>172</c:v>
                </c:pt>
                <c:pt idx="486">
                  <c:v>172</c:v>
                </c:pt>
                <c:pt idx="487">
                  <c:v>172</c:v>
                </c:pt>
                <c:pt idx="488">
                  <c:v>172</c:v>
                </c:pt>
                <c:pt idx="489">
                  <c:v>172</c:v>
                </c:pt>
                <c:pt idx="490">
                  <c:v>172</c:v>
                </c:pt>
                <c:pt idx="491">
                  <c:v>172</c:v>
                </c:pt>
                <c:pt idx="492">
                  <c:v>172</c:v>
                </c:pt>
                <c:pt idx="493">
                  <c:v>173</c:v>
                </c:pt>
                <c:pt idx="494">
                  <c:v>174</c:v>
                </c:pt>
                <c:pt idx="495">
                  <c:v>174</c:v>
                </c:pt>
                <c:pt idx="496">
                  <c:v>174</c:v>
                </c:pt>
                <c:pt idx="497">
                  <c:v>174</c:v>
                </c:pt>
                <c:pt idx="498">
                  <c:v>175</c:v>
                </c:pt>
                <c:pt idx="499">
                  <c:v>176</c:v>
                </c:pt>
                <c:pt idx="500">
                  <c:v>176</c:v>
                </c:pt>
                <c:pt idx="501">
                  <c:v>176</c:v>
                </c:pt>
                <c:pt idx="502">
                  <c:v>176</c:v>
                </c:pt>
                <c:pt idx="503">
                  <c:v>176</c:v>
                </c:pt>
                <c:pt idx="504">
                  <c:v>176</c:v>
                </c:pt>
                <c:pt idx="505">
                  <c:v>176</c:v>
                </c:pt>
                <c:pt idx="506">
                  <c:v>176</c:v>
                </c:pt>
                <c:pt idx="507">
                  <c:v>177</c:v>
                </c:pt>
                <c:pt idx="508">
                  <c:v>177</c:v>
                </c:pt>
                <c:pt idx="509">
                  <c:v>178</c:v>
                </c:pt>
                <c:pt idx="510">
                  <c:v>178</c:v>
                </c:pt>
                <c:pt idx="511">
                  <c:v>178</c:v>
                </c:pt>
                <c:pt idx="512">
                  <c:v>179</c:v>
                </c:pt>
                <c:pt idx="513">
                  <c:v>179</c:v>
                </c:pt>
                <c:pt idx="514">
                  <c:v>180</c:v>
                </c:pt>
                <c:pt idx="515">
                  <c:v>181</c:v>
                </c:pt>
                <c:pt idx="516">
                  <c:v>182</c:v>
                </c:pt>
                <c:pt idx="517">
                  <c:v>182</c:v>
                </c:pt>
                <c:pt idx="518">
                  <c:v>183</c:v>
                </c:pt>
                <c:pt idx="519">
                  <c:v>183</c:v>
                </c:pt>
                <c:pt idx="520">
                  <c:v>183</c:v>
                </c:pt>
                <c:pt idx="521">
                  <c:v>183</c:v>
                </c:pt>
                <c:pt idx="522">
                  <c:v>183</c:v>
                </c:pt>
                <c:pt idx="523">
                  <c:v>183</c:v>
                </c:pt>
                <c:pt idx="524">
                  <c:v>183</c:v>
                </c:pt>
                <c:pt idx="525">
                  <c:v>183</c:v>
                </c:pt>
                <c:pt idx="526">
                  <c:v>184</c:v>
                </c:pt>
                <c:pt idx="527">
                  <c:v>185</c:v>
                </c:pt>
                <c:pt idx="528">
                  <c:v>186</c:v>
                </c:pt>
                <c:pt idx="529">
                  <c:v>186</c:v>
                </c:pt>
                <c:pt idx="530">
                  <c:v>186</c:v>
                </c:pt>
                <c:pt idx="531">
                  <c:v>186</c:v>
                </c:pt>
                <c:pt idx="532">
                  <c:v>187</c:v>
                </c:pt>
                <c:pt idx="533">
                  <c:v>187</c:v>
                </c:pt>
                <c:pt idx="534">
                  <c:v>188</c:v>
                </c:pt>
                <c:pt idx="535">
                  <c:v>188</c:v>
                </c:pt>
                <c:pt idx="536">
                  <c:v>188</c:v>
                </c:pt>
                <c:pt idx="537">
                  <c:v>188</c:v>
                </c:pt>
                <c:pt idx="538">
                  <c:v>188</c:v>
                </c:pt>
                <c:pt idx="539">
                  <c:v>188</c:v>
                </c:pt>
                <c:pt idx="540">
                  <c:v>188</c:v>
                </c:pt>
                <c:pt idx="541">
                  <c:v>188</c:v>
                </c:pt>
                <c:pt idx="542">
                  <c:v>188</c:v>
                </c:pt>
                <c:pt idx="543">
                  <c:v>189</c:v>
                </c:pt>
                <c:pt idx="544">
                  <c:v>190</c:v>
                </c:pt>
                <c:pt idx="545">
                  <c:v>191</c:v>
                </c:pt>
                <c:pt idx="546">
                  <c:v>191</c:v>
                </c:pt>
                <c:pt idx="547">
                  <c:v>191</c:v>
                </c:pt>
                <c:pt idx="548">
                  <c:v>191</c:v>
                </c:pt>
                <c:pt idx="549">
                  <c:v>191</c:v>
                </c:pt>
                <c:pt idx="550">
                  <c:v>191</c:v>
                </c:pt>
                <c:pt idx="551">
                  <c:v>191</c:v>
                </c:pt>
                <c:pt idx="552">
                  <c:v>191</c:v>
                </c:pt>
                <c:pt idx="553">
                  <c:v>191</c:v>
                </c:pt>
                <c:pt idx="554">
                  <c:v>192</c:v>
                </c:pt>
                <c:pt idx="555">
                  <c:v>192</c:v>
                </c:pt>
                <c:pt idx="556">
                  <c:v>192</c:v>
                </c:pt>
                <c:pt idx="557">
                  <c:v>192</c:v>
                </c:pt>
                <c:pt idx="558">
                  <c:v>192</c:v>
                </c:pt>
                <c:pt idx="559">
                  <c:v>193</c:v>
                </c:pt>
                <c:pt idx="560">
                  <c:v>193</c:v>
                </c:pt>
                <c:pt idx="561">
                  <c:v>193</c:v>
                </c:pt>
                <c:pt idx="562">
                  <c:v>194</c:v>
                </c:pt>
                <c:pt idx="563">
                  <c:v>194</c:v>
                </c:pt>
                <c:pt idx="564">
                  <c:v>194</c:v>
                </c:pt>
                <c:pt idx="565">
                  <c:v>194</c:v>
                </c:pt>
                <c:pt idx="566">
                  <c:v>194</c:v>
                </c:pt>
                <c:pt idx="567">
                  <c:v>194</c:v>
                </c:pt>
                <c:pt idx="568">
                  <c:v>194</c:v>
                </c:pt>
                <c:pt idx="569">
                  <c:v>195</c:v>
                </c:pt>
                <c:pt idx="570">
                  <c:v>195</c:v>
                </c:pt>
                <c:pt idx="571">
                  <c:v>196</c:v>
                </c:pt>
                <c:pt idx="572">
                  <c:v>196</c:v>
                </c:pt>
                <c:pt idx="573">
                  <c:v>197</c:v>
                </c:pt>
                <c:pt idx="574">
                  <c:v>198</c:v>
                </c:pt>
                <c:pt idx="575">
                  <c:v>198</c:v>
                </c:pt>
                <c:pt idx="576">
                  <c:v>198</c:v>
                </c:pt>
                <c:pt idx="577">
                  <c:v>198</c:v>
                </c:pt>
                <c:pt idx="578">
                  <c:v>199</c:v>
                </c:pt>
                <c:pt idx="579">
                  <c:v>199</c:v>
                </c:pt>
                <c:pt idx="580">
                  <c:v>199</c:v>
                </c:pt>
                <c:pt idx="581">
                  <c:v>200</c:v>
                </c:pt>
                <c:pt idx="582">
                  <c:v>200</c:v>
                </c:pt>
                <c:pt idx="583">
                  <c:v>201</c:v>
                </c:pt>
                <c:pt idx="584">
                  <c:v>201</c:v>
                </c:pt>
                <c:pt idx="585">
                  <c:v>201</c:v>
                </c:pt>
                <c:pt idx="586">
                  <c:v>201</c:v>
                </c:pt>
                <c:pt idx="587">
                  <c:v>201</c:v>
                </c:pt>
                <c:pt idx="588">
                  <c:v>201</c:v>
                </c:pt>
                <c:pt idx="589">
                  <c:v>201</c:v>
                </c:pt>
                <c:pt idx="590">
                  <c:v>202</c:v>
                </c:pt>
                <c:pt idx="591">
                  <c:v>202</c:v>
                </c:pt>
                <c:pt idx="592">
                  <c:v>202</c:v>
                </c:pt>
                <c:pt idx="593">
                  <c:v>202</c:v>
                </c:pt>
                <c:pt idx="594">
                  <c:v>202</c:v>
                </c:pt>
                <c:pt idx="595">
                  <c:v>202</c:v>
                </c:pt>
                <c:pt idx="596">
                  <c:v>202</c:v>
                </c:pt>
                <c:pt idx="597">
                  <c:v>203</c:v>
                </c:pt>
                <c:pt idx="598">
                  <c:v>204</c:v>
                </c:pt>
                <c:pt idx="599">
                  <c:v>204</c:v>
                </c:pt>
                <c:pt idx="600">
                  <c:v>204</c:v>
                </c:pt>
                <c:pt idx="601">
                  <c:v>204</c:v>
                </c:pt>
                <c:pt idx="602">
                  <c:v>204</c:v>
                </c:pt>
                <c:pt idx="603">
                  <c:v>204</c:v>
                </c:pt>
                <c:pt idx="604">
                  <c:v>204</c:v>
                </c:pt>
                <c:pt idx="605">
                  <c:v>205</c:v>
                </c:pt>
                <c:pt idx="606">
                  <c:v>206</c:v>
                </c:pt>
                <c:pt idx="607">
                  <c:v>207</c:v>
                </c:pt>
                <c:pt idx="608">
                  <c:v>208</c:v>
                </c:pt>
                <c:pt idx="609">
                  <c:v>209</c:v>
                </c:pt>
                <c:pt idx="610">
                  <c:v>209</c:v>
                </c:pt>
                <c:pt idx="611">
                  <c:v>210</c:v>
                </c:pt>
                <c:pt idx="612">
                  <c:v>210</c:v>
                </c:pt>
                <c:pt idx="613">
                  <c:v>210</c:v>
                </c:pt>
                <c:pt idx="614">
                  <c:v>210</c:v>
                </c:pt>
                <c:pt idx="615">
                  <c:v>210</c:v>
                </c:pt>
                <c:pt idx="616">
                  <c:v>210</c:v>
                </c:pt>
                <c:pt idx="617">
                  <c:v>210</c:v>
                </c:pt>
                <c:pt idx="618">
                  <c:v>210</c:v>
                </c:pt>
                <c:pt idx="619">
                  <c:v>210</c:v>
                </c:pt>
                <c:pt idx="620">
                  <c:v>210</c:v>
                </c:pt>
                <c:pt idx="621">
                  <c:v>210</c:v>
                </c:pt>
                <c:pt idx="622">
                  <c:v>210</c:v>
                </c:pt>
                <c:pt idx="623">
                  <c:v>211</c:v>
                </c:pt>
                <c:pt idx="624">
                  <c:v>211</c:v>
                </c:pt>
                <c:pt idx="625">
                  <c:v>211</c:v>
                </c:pt>
                <c:pt idx="626">
                  <c:v>211</c:v>
                </c:pt>
                <c:pt idx="627">
                  <c:v>212</c:v>
                </c:pt>
                <c:pt idx="628">
                  <c:v>213</c:v>
                </c:pt>
                <c:pt idx="629">
                  <c:v>213</c:v>
                </c:pt>
                <c:pt idx="630">
                  <c:v>213</c:v>
                </c:pt>
                <c:pt idx="631">
                  <c:v>213</c:v>
                </c:pt>
                <c:pt idx="632">
                  <c:v>213</c:v>
                </c:pt>
                <c:pt idx="633">
                  <c:v>213</c:v>
                </c:pt>
                <c:pt idx="634">
                  <c:v>213</c:v>
                </c:pt>
                <c:pt idx="635">
                  <c:v>213</c:v>
                </c:pt>
                <c:pt idx="636">
                  <c:v>213</c:v>
                </c:pt>
                <c:pt idx="637">
                  <c:v>213</c:v>
                </c:pt>
                <c:pt idx="638">
                  <c:v>213</c:v>
                </c:pt>
                <c:pt idx="639">
                  <c:v>213</c:v>
                </c:pt>
                <c:pt idx="640">
                  <c:v>214</c:v>
                </c:pt>
                <c:pt idx="641">
                  <c:v>215</c:v>
                </c:pt>
                <c:pt idx="642">
                  <c:v>216</c:v>
                </c:pt>
                <c:pt idx="643">
                  <c:v>216</c:v>
                </c:pt>
                <c:pt idx="644">
                  <c:v>216</c:v>
                </c:pt>
                <c:pt idx="645">
                  <c:v>216</c:v>
                </c:pt>
                <c:pt idx="646">
                  <c:v>217</c:v>
                </c:pt>
                <c:pt idx="647">
                  <c:v>217</c:v>
                </c:pt>
                <c:pt idx="648">
                  <c:v>217</c:v>
                </c:pt>
                <c:pt idx="649">
                  <c:v>217</c:v>
                </c:pt>
                <c:pt idx="650">
                  <c:v>217</c:v>
                </c:pt>
                <c:pt idx="651">
                  <c:v>217</c:v>
                </c:pt>
                <c:pt idx="652">
                  <c:v>217</c:v>
                </c:pt>
                <c:pt idx="653">
                  <c:v>217</c:v>
                </c:pt>
                <c:pt idx="654">
                  <c:v>217</c:v>
                </c:pt>
                <c:pt idx="655">
                  <c:v>217</c:v>
                </c:pt>
                <c:pt idx="656">
                  <c:v>217</c:v>
                </c:pt>
                <c:pt idx="657">
                  <c:v>217</c:v>
                </c:pt>
                <c:pt idx="658">
                  <c:v>218</c:v>
                </c:pt>
                <c:pt idx="659">
                  <c:v>219</c:v>
                </c:pt>
                <c:pt idx="660">
                  <c:v>220</c:v>
                </c:pt>
                <c:pt idx="661">
                  <c:v>220</c:v>
                </c:pt>
                <c:pt idx="662">
                  <c:v>221</c:v>
                </c:pt>
                <c:pt idx="663">
                  <c:v>222</c:v>
                </c:pt>
                <c:pt idx="664">
                  <c:v>222</c:v>
                </c:pt>
                <c:pt idx="665">
                  <c:v>223</c:v>
                </c:pt>
                <c:pt idx="666">
                  <c:v>224</c:v>
                </c:pt>
                <c:pt idx="667">
                  <c:v>224</c:v>
                </c:pt>
                <c:pt idx="668">
                  <c:v>224</c:v>
                </c:pt>
                <c:pt idx="669">
                  <c:v>225</c:v>
                </c:pt>
                <c:pt idx="670">
                  <c:v>225</c:v>
                </c:pt>
                <c:pt idx="671">
                  <c:v>226</c:v>
                </c:pt>
                <c:pt idx="672">
                  <c:v>226</c:v>
                </c:pt>
                <c:pt idx="673">
                  <c:v>227</c:v>
                </c:pt>
                <c:pt idx="674">
                  <c:v>228</c:v>
                </c:pt>
                <c:pt idx="675">
                  <c:v>229</c:v>
                </c:pt>
                <c:pt idx="676">
                  <c:v>229</c:v>
                </c:pt>
                <c:pt idx="677">
                  <c:v>230</c:v>
                </c:pt>
                <c:pt idx="678">
                  <c:v>230</c:v>
                </c:pt>
                <c:pt idx="679">
                  <c:v>230</c:v>
                </c:pt>
                <c:pt idx="680">
                  <c:v>231</c:v>
                </c:pt>
                <c:pt idx="681">
                  <c:v>232</c:v>
                </c:pt>
                <c:pt idx="682">
                  <c:v>232</c:v>
                </c:pt>
                <c:pt idx="683">
                  <c:v>232</c:v>
                </c:pt>
                <c:pt idx="684">
                  <c:v>232</c:v>
                </c:pt>
                <c:pt idx="685">
                  <c:v>232</c:v>
                </c:pt>
                <c:pt idx="686">
                  <c:v>232</c:v>
                </c:pt>
                <c:pt idx="687">
                  <c:v>232</c:v>
                </c:pt>
                <c:pt idx="688">
                  <c:v>233</c:v>
                </c:pt>
                <c:pt idx="689">
                  <c:v>234</c:v>
                </c:pt>
                <c:pt idx="690">
                  <c:v>235</c:v>
                </c:pt>
                <c:pt idx="691">
                  <c:v>235</c:v>
                </c:pt>
                <c:pt idx="692">
                  <c:v>236</c:v>
                </c:pt>
                <c:pt idx="693">
                  <c:v>237</c:v>
                </c:pt>
                <c:pt idx="694">
                  <c:v>238</c:v>
                </c:pt>
                <c:pt idx="695">
                  <c:v>238</c:v>
                </c:pt>
                <c:pt idx="696">
                  <c:v>239</c:v>
                </c:pt>
                <c:pt idx="697">
                  <c:v>240</c:v>
                </c:pt>
                <c:pt idx="698">
                  <c:v>240</c:v>
                </c:pt>
                <c:pt idx="699">
                  <c:v>240</c:v>
                </c:pt>
                <c:pt idx="700">
                  <c:v>240</c:v>
                </c:pt>
                <c:pt idx="701">
                  <c:v>240</c:v>
                </c:pt>
                <c:pt idx="702">
                  <c:v>240</c:v>
                </c:pt>
                <c:pt idx="703">
                  <c:v>240</c:v>
                </c:pt>
                <c:pt idx="704">
                  <c:v>240</c:v>
                </c:pt>
                <c:pt idx="705">
                  <c:v>240</c:v>
                </c:pt>
                <c:pt idx="706">
                  <c:v>240</c:v>
                </c:pt>
                <c:pt idx="707">
                  <c:v>241</c:v>
                </c:pt>
                <c:pt idx="708">
                  <c:v>242</c:v>
                </c:pt>
                <c:pt idx="709">
                  <c:v>242</c:v>
                </c:pt>
                <c:pt idx="710">
                  <c:v>242</c:v>
                </c:pt>
                <c:pt idx="711">
                  <c:v>243</c:v>
                </c:pt>
                <c:pt idx="712">
                  <c:v>244</c:v>
                </c:pt>
                <c:pt idx="713">
                  <c:v>245</c:v>
                </c:pt>
                <c:pt idx="714">
                  <c:v>245</c:v>
                </c:pt>
                <c:pt idx="715">
                  <c:v>245</c:v>
                </c:pt>
                <c:pt idx="716">
                  <c:v>245</c:v>
                </c:pt>
                <c:pt idx="717">
                  <c:v>245</c:v>
                </c:pt>
                <c:pt idx="718">
                  <c:v>245</c:v>
                </c:pt>
                <c:pt idx="719">
                  <c:v>245</c:v>
                </c:pt>
                <c:pt idx="720">
                  <c:v>245</c:v>
                </c:pt>
                <c:pt idx="721">
                  <c:v>245</c:v>
                </c:pt>
                <c:pt idx="722">
                  <c:v>245</c:v>
                </c:pt>
                <c:pt idx="723">
                  <c:v>245</c:v>
                </c:pt>
                <c:pt idx="724">
                  <c:v>245</c:v>
                </c:pt>
                <c:pt idx="725">
                  <c:v>245</c:v>
                </c:pt>
                <c:pt idx="726">
                  <c:v>245</c:v>
                </c:pt>
                <c:pt idx="727">
                  <c:v>245</c:v>
                </c:pt>
                <c:pt idx="728">
                  <c:v>245</c:v>
                </c:pt>
                <c:pt idx="729">
                  <c:v>246</c:v>
                </c:pt>
                <c:pt idx="730">
                  <c:v>247</c:v>
                </c:pt>
                <c:pt idx="731">
                  <c:v>248</c:v>
                </c:pt>
                <c:pt idx="732">
                  <c:v>249</c:v>
                </c:pt>
                <c:pt idx="733">
                  <c:v>249</c:v>
                </c:pt>
                <c:pt idx="734">
                  <c:v>249</c:v>
                </c:pt>
                <c:pt idx="735">
                  <c:v>249</c:v>
                </c:pt>
                <c:pt idx="736">
                  <c:v>249</c:v>
                </c:pt>
                <c:pt idx="737">
                  <c:v>249</c:v>
                </c:pt>
                <c:pt idx="738">
                  <c:v>249</c:v>
                </c:pt>
                <c:pt idx="739">
                  <c:v>249</c:v>
                </c:pt>
                <c:pt idx="740">
                  <c:v>249</c:v>
                </c:pt>
                <c:pt idx="741">
                  <c:v>249</c:v>
                </c:pt>
                <c:pt idx="742">
                  <c:v>249</c:v>
                </c:pt>
                <c:pt idx="743">
                  <c:v>249</c:v>
                </c:pt>
                <c:pt idx="744">
                  <c:v>249</c:v>
                </c:pt>
                <c:pt idx="745">
                  <c:v>249</c:v>
                </c:pt>
                <c:pt idx="746">
                  <c:v>249</c:v>
                </c:pt>
                <c:pt idx="747">
                  <c:v>250</c:v>
                </c:pt>
                <c:pt idx="748">
                  <c:v>250</c:v>
                </c:pt>
                <c:pt idx="749">
                  <c:v>251</c:v>
                </c:pt>
                <c:pt idx="750">
                  <c:v>252</c:v>
                </c:pt>
                <c:pt idx="751">
                  <c:v>252</c:v>
                </c:pt>
                <c:pt idx="752">
                  <c:v>252</c:v>
                </c:pt>
                <c:pt idx="753">
                  <c:v>253</c:v>
                </c:pt>
                <c:pt idx="754">
                  <c:v>253</c:v>
                </c:pt>
                <c:pt idx="755">
                  <c:v>253</c:v>
                </c:pt>
                <c:pt idx="756">
                  <c:v>253</c:v>
                </c:pt>
                <c:pt idx="757">
                  <c:v>254</c:v>
                </c:pt>
                <c:pt idx="758">
                  <c:v>254</c:v>
                </c:pt>
                <c:pt idx="759">
                  <c:v>254</c:v>
                </c:pt>
                <c:pt idx="760">
                  <c:v>254</c:v>
                </c:pt>
                <c:pt idx="761">
                  <c:v>254</c:v>
                </c:pt>
                <c:pt idx="762">
                  <c:v>254</c:v>
                </c:pt>
                <c:pt idx="763">
                  <c:v>255</c:v>
                </c:pt>
                <c:pt idx="764">
                  <c:v>256</c:v>
                </c:pt>
                <c:pt idx="765">
                  <c:v>256</c:v>
                </c:pt>
                <c:pt idx="766">
                  <c:v>256</c:v>
                </c:pt>
                <c:pt idx="767">
                  <c:v>256</c:v>
                </c:pt>
                <c:pt idx="768">
                  <c:v>256</c:v>
                </c:pt>
                <c:pt idx="769">
                  <c:v>256</c:v>
                </c:pt>
                <c:pt idx="770">
                  <c:v>257</c:v>
                </c:pt>
                <c:pt idx="771">
                  <c:v>257</c:v>
                </c:pt>
                <c:pt idx="772">
                  <c:v>257</c:v>
                </c:pt>
                <c:pt idx="773">
                  <c:v>257</c:v>
                </c:pt>
                <c:pt idx="774">
                  <c:v>257</c:v>
                </c:pt>
                <c:pt idx="775">
                  <c:v>258</c:v>
                </c:pt>
                <c:pt idx="776">
                  <c:v>259</c:v>
                </c:pt>
                <c:pt idx="777">
                  <c:v>259</c:v>
                </c:pt>
                <c:pt idx="778">
                  <c:v>259</c:v>
                </c:pt>
                <c:pt idx="779">
                  <c:v>260</c:v>
                </c:pt>
                <c:pt idx="780">
                  <c:v>261</c:v>
                </c:pt>
                <c:pt idx="781">
                  <c:v>262</c:v>
                </c:pt>
                <c:pt idx="782">
                  <c:v>263</c:v>
                </c:pt>
                <c:pt idx="783">
                  <c:v>264</c:v>
                </c:pt>
                <c:pt idx="784">
                  <c:v>264</c:v>
                </c:pt>
                <c:pt idx="785">
                  <c:v>264</c:v>
                </c:pt>
                <c:pt idx="786">
                  <c:v>264</c:v>
                </c:pt>
                <c:pt idx="787">
                  <c:v>264</c:v>
                </c:pt>
                <c:pt idx="788">
                  <c:v>265</c:v>
                </c:pt>
                <c:pt idx="789">
                  <c:v>265</c:v>
                </c:pt>
                <c:pt idx="790">
                  <c:v>266</c:v>
                </c:pt>
                <c:pt idx="791">
                  <c:v>266</c:v>
                </c:pt>
                <c:pt idx="792">
                  <c:v>267</c:v>
                </c:pt>
                <c:pt idx="793">
                  <c:v>267</c:v>
                </c:pt>
                <c:pt idx="794">
                  <c:v>267</c:v>
                </c:pt>
                <c:pt idx="795">
                  <c:v>268</c:v>
                </c:pt>
                <c:pt idx="796">
                  <c:v>269</c:v>
                </c:pt>
                <c:pt idx="797">
                  <c:v>270</c:v>
                </c:pt>
                <c:pt idx="798">
                  <c:v>271</c:v>
                </c:pt>
                <c:pt idx="799">
                  <c:v>271</c:v>
                </c:pt>
                <c:pt idx="800">
                  <c:v>272</c:v>
                </c:pt>
                <c:pt idx="801">
                  <c:v>272</c:v>
                </c:pt>
                <c:pt idx="802">
                  <c:v>272</c:v>
                </c:pt>
                <c:pt idx="803">
                  <c:v>272</c:v>
                </c:pt>
                <c:pt idx="804">
                  <c:v>272</c:v>
                </c:pt>
                <c:pt idx="805">
                  <c:v>272</c:v>
                </c:pt>
                <c:pt idx="806">
                  <c:v>273</c:v>
                </c:pt>
                <c:pt idx="807">
                  <c:v>274</c:v>
                </c:pt>
                <c:pt idx="808">
                  <c:v>275</c:v>
                </c:pt>
                <c:pt idx="809">
                  <c:v>275</c:v>
                </c:pt>
                <c:pt idx="810">
                  <c:v>275</c:v>
                </c:pt>
                <c:pt idx="811">
                  <c:v>275</c:v>
                </c:pt>
                <c:pt idx="812">
                  <c:v>275</c:v>
                </c:pt>
                <c:pt idx="813">
                  <c:v>275</c:v>
                </c:pt>
                <c:pt idx="814">
                  <c:v>275</c:v>
                </c:pt>
                <c:pt idx="815">
                  <c:v>275</c:v>
                </c:pt>
                <c:pt idx="816">
                  <c:v>276</c:v>
                </c:pt>
                <c:pt idx="817">
                  <c:v>276</c:v>
                </c:pt>
                <c:pt idx="818">
                  <c:v>276</c:v>
                </c:pt>
                <c:pt idx="819">
                  <c:v>277</c:v>
                </c:pt>
                <c:pt idx="820">
                  <c:v>278</c:v>
                </c:pt>
                <c:pt idx="821">
                  <c:v>279</c:v>
                </c:pt>
                <c:pt idx="822">
                  <c:v>280</c:v>
                </c:pt>
                <c:pt idx="823">
                  <c:v>280</c:v>
                </c:pt>
                <c:pt idx="824">
                  <c:v>281</c:v>
                </c:pt>
                <c:pt idx="825">
                  <c:v>281</c:v>
                </c:pt>
                <c:pt idx="826">
                  <c:v>282</c:v>
                </c:pt>
                <c:pt idx="827">
                  <c:v>282</c:v>
                </c:pt>
                <c:pt idx="828">
                  <c:v>283</c:v>
                </c:pt>
                <c:pt idx="829">
                  <c:v>284</c:v>
                </c:pt>
                <c:pt idx="830">
                  <c:v>284</c:v>
                </c:pt>
                <c:pt idx="831">
                  <c:v>285</c:v>
                </c:pt>
                <c:pt idx="832">
                  <c:v>285</c:v>
                </c:pt>
                <c:pt idx="833">
                  <c:v>285</c:v>
                </c:pt>
                <c:pt idx="834">
                  <c:v>286</c:v>
                </c:pt>
                <c:pt idx="835">
                  <c:v>287</c:v>
                </c:pt>
                <c:pt idx="836">
                  <c:v>288</c:v>
                </c:pt>
                <c:pt idx="837">
                  <c:v>289</c:v>
                </c:pt>
                <c:pt idx="838">
                  <c:v>290</c:v>
                </c:pt>
                <c:pt idx="839">
                  <c:v>291</c:v>
                </c:pt>
                <c:pt idx="840">
                  <c:v>291</c:v>
                </c:pt>
                <c:pt idx="841">
                  <c:v>292</c:v>
                </c:pt>
                <c:pt idx="842">
                  <c:v>292</c:v>
                </c:pt>
                <c:pt idx="843">
                  <c:v>292</c:v>
                </c:pt>
                <c:pt idx="844">
                  <c:v>292</c:v>
                </c:pt>
                <c:pt idx="845">
                  <c:v>292</c:v>
                </c:pt>
                <c:pt idx="846">
                  <c:v>292</c:v>
                </c:pt>
                <c:pt idx="847">
                  <c:v>292</c:v>
                </c:pt>
                <c:pt idx="848">
                  <c:v>292</c:v>
                </c:pt>
                <c:pt idx="849">
                  <c:v>292</c:v>
                </c:pt>
                <c:pt idx="850">
                  <c:v>292</c:v>
                </c:pt>
                <c:pt idx="851">
                  <c:v>292</c:v>
                </c:pt>
                <c:pt idx="852">
                  <c:v>292</c:v>
                </c:pt>
                <c:pt idx="853">
                  <c:v>292</c:v>
                </c:pt>
                <c:pt idx="854">
                  <c:v>293</c:v>
                </c:pt>
                <c:pt idx="855">
                  <c:v>293</c:v>
                </c:pt>
                <c:pt idx="856">
                  <c:v>294</c:v>
                </c:pt>
                <c:pt idx="857">
                  <c:v>294</c:v>
                </c:pt>
                <c:pt idx="858">
                  <c:v>294</c:v>
                </c:pt>
                <c:pt idx="859">
                  <c:v>294</c:v>
                </c:pt>
                <c:pt idx="860">
                  <c:v>295</c:v>
                </c:pt>
                <c:pt idx="861">
                  <c:v>296</c:v>
                </c:pt>
                <c:pt idx="862">
                  <c:v>297</c:v>
                </c:pt>
                <c:pt idx="863">
                  <c:v>298</c:v>
                </c:pt>
                <c:pt idx="864">
                  <c:v>299</c:v>
                </c:pt>
                <c:pt idx="865">
                  <c:v>300</c:v>
                </c:pt>
                <c:pt idx="866">
                  <c:v>301</c:v>
                </c:pt>
                <c:pt idx="867">
                  <c:v>301</c:v>
                </c:pt>
                <c:pt idx="868">
                  <c:v>301</c:v>
                </c:pt>
                <c:pt idx="869">
                  <c:v>302</c:v>
                </c:pt>
                <c:pt idx="870">
                  <c:v>302</c:v>
                </c:pt>
                <c:pt idx="871">
                  <c:v>302</c:v>
                </c:pt>
                <c:pt idx="872">
                  <c:v>302</c:v>
                </c:pt>
                <c:pt idx="873">
                  <c:v>302</c:v>
                </c:pt>
                <c:pt idx="874">
                  <c:v>303</c:v>
                </c:pt>
                <c:pt idx="875">
                  <c:v>303</c:v>
                </c:pt>
                <c:pt idx="876">
                  <c:v>304</c:v>
                </c:pt>
                <c:pt idx="877">
                  <c:v>304</c:v>
                </c:pt>
                <c:pt idx="878">
                  <c:v>304</c:v>
                </c:pt>
                <c:pt idx="879">
                  <c:v>304</c:v>
                </c:pt>
                <c:pt idx="880">
                  <c:v>304</c:v>
                </c:pt>
                <c:pt idx="881">
                  <c:v>305</c:v>
                </c:pt>
                <c:pt idx="882">
                  <c:v>306</c:v>
                </c:pt>
                <c:pt idx="883">
                  <c:v>306</c:v>
                </c:pt>
                <c:pt idx="884">
                  <c:v>307</c:v>
                </c:pt>
                <c:pt idx="885">
                  <c:v>307</c:v>
                </c:pt>
                <c:pt idx="886">
                  <c:v>308</c:v>
                </c:pt>
                <c:pt idx="887">
                  <c:v>309</c:v>
                </c:pt>
                <c:pt idx="888">
                  <c:v>310</c:v>
                </c:pt>
                <c:pt idx="889">
                  <c:v>311</c:v>
                </c:pt>
                <c:pt idx="890">
                  <c:v>311</c:v>
                </c:pt>
                <c:pt idx="891">
                  <c:v>311</c:v>
                </c:pt>
                <c:pt idx="892">
                  <c:v>311</c:v>
                </c:pt>
                <c:pt idx="893">
                  <c:v>311</c:v>
                </c:pt>
                <c:pt idx="894">
                  <c:v>311</c:v>
                </c:pt>
                <c:pt idx="895">
                  <c:v>311</c:v>
                </c:pt>
                <c:pt idx="896">
                  <c:v>311</c:v>
                </c:pt>
                <c:pt idx="897">
                  <c:v>311</c:v>
                </c:pt>
                <c:pt idx="898">
                  <c:v>311</c:v>
                </c:pt>
                <c:pt idx="899">
                  <c:v>311</c:v>
                </c:pt>
                <c:pt idx="900">
                  <c:v>312</c:v>
                </c:pt>
                <c:pt idx="901">
                  <c:v>313</c:v>
                </c:pt>
                <c:pt idx="902">
                  <c:v>313</c:v>
                </c:pt>
                <c:pt idx="903">
                  <c:v>314</c:v>
                </c:pt>
                <c:pt idx="904">
                  <c:v>315</c:v>
                </c:pt>
                <c:pt idx="905">
                  <c:v>316</c:v>
                </c:pt>
                <c:pt idx="906">
                  <c:v>316</c:v>
                </c:pt>
                <c:pt idx="907">
                  <c:v>316</c:v>
                </c:pt>
                <c:pt idx="908">
                  <c:v>316</c:v>
                </c:pt>
                <c:pt idx="909">
                  <c:v>317</c:v>
                </c:pt>
                <c:pt idx="910">
                  <c:v>318</c:v>
                </c:pt>
                <c:pt idx="911">
                  <c:v>319</c:v>
                </c:pt>
                <c:pt idx="912">
                  <c:v>319</c:v>
                </c:pt>
                <c:pt idx="913">
                  <c:v>319</c:v>
                </c:pt>
                <c:pt idx="914">
                  <c:v>319</c:v>
                </c:pt>
                <c:pt idx="915">
                  <c:v>320</c:v>
                </c:pt>
                <c:pt idx="916">
                  <c:v>321</c:v>
                </c:pt>
                <c:pt idx="917">
                  <c:v>322</c:v>
                </c:pt>
                <c:pt idx="918">
                  <c:v>323</c:v>
                </c:pt>
                <c:pt idx="919">
                  <c:v>323</c:v>
                </c:pt>
                <c:pt idx="920">
                  <c:v>324</c:v>
                </c:pt>
                <c:pt idx="921">
                  <c:v>324</c:v>
                </c:pt>
                <c:pt idx="922">
                  <c:v>324</c:v>
                </c:pt>
                <c:pt idx="923">
                  <c:v>324</c:v>
                </c:pt>
                <c:pt idx="924">
                  <c:v>324</c:v>
                </c:pt>
                <c:pt idx="925">
                  <c:v>324</c:v>
                </c:pt>
                <c:pt idx="926">
                  <c:v>324</c:v>
                </c:pt>
                <c:pt idx="927">
                  <c:v>324</c:v>
                </c:pt>
                <c:pt idx="928">
                  <c:v>325</c:v>
                </c:pt>
                <c:pt idx="929">
                  <c:v>325</c:v>
                </c:pt>
                <c:pt idx="930">
                  <c:v>326</c:v>
                </c:pt>
                <c:pt idx="931">
                  <c:v>327</c:v>
                </c:pt>
                <c:pt idx="932">
                  <c:v>328</c:v>
                </c:pt>
                <c:pt idx="933">
                  <c:v>329</c:v>
                </c:pt>
                <c:pt idx="934">
                  <c:v>329</c:v>
                </c:pt>
                <c:pt idx="935">
                  <c:v>330</c:v>
                </c:pt>
                <c:pt idx="936">
                  <c:v>331</c:v>
                </c:pt>
                <c:pt idx="937">
                  <c:v>332</c:v>
                </c:pt>
                <c:pt idx="938">
                  <c:v>332</c:v>
                </c:pt>
                <c:pt idx="939">
                  <c:v>333</c:v>
                </c:pt>
                <c:pt idx="940">
                  <c:v>333</c:v>
                </c:pt>
                <c:pt idx="941">
                  <c:v>333</c:v>
                </c:pt>
                <c:pt idx="942">
                  <c:v>333</c:v>
                </c:pt>
                <c:pt idx="943">
                  <c:v>334</c:v>
                </c:pt>
                <c:pt idx="944">
                  <c:v>335</c:v>
                </c:pt>
                <c:pt idx="945">
                  <c:v>335</c:v>
                </c:pt>
                <c:pt idx="946">
                  <c:v>336</c:v>
                </c:pt>
                <c:pt idx="947">
                  <c:v>337</c:v>
                </c:pt>
                <c:pt idx="948">
                  <c:v>337</c:v>
                </c:pt>
                <c:pt idx="949">
                  <c:v>338</c:v>
                </c:pt>
                <c:pt idx="950">
                  <c:v>339</c:v>
                </c:pt>
                <c:pt idx="951">
                  <c:v>340</c:v>
                </c:pt>
                <c:pt idx="952">
                  <c:v>341</c:v>
                </c:pt>
                <c:pt idx="953">
                  <c:v>342</c:v>
                </c:pt>
                <c:pt idx="954">
                  <c:v>342</c:v>
                </c:pt>
                <c:pt idx="955">
                  <c:v>343</c:v>
                </c:pt>
                <c:pt idx="956">
                  <c:v>343</c:v>
                </c:pt>
                <c:pt idx="957">
                  <c:v>344</c:v>
                </c:pt>
                <c:pt idx="958">
                  <c:v>344</c:v>
                </c:pt>
                <c:pt idx="959">
                  <c:v>345</c:v>
                </c:pt>
                <c:pt idx="960">
                  <c:v>345</c:v>
                </c:pt>
                <c:pt idx="961">
                  <c:v>345</c:v>
                </c:pt>
                <c:pt idx="962">
                  <c:v>345</c:v>
                </c:pt>
                <c:pt idx="963">
                  <c:v>346</c:v>
                </c:pt>
                <c:pt idx="964">
                  <c:v>347</c:v>
                </c:pt>
                <c:pt idx="965">
                  <c:v>347</c:v>
                </c:pt>
                <c:pt idx="966">
                  <c:v>348</c:v>
                </c:pt>
                <c:pt idx="967">
                  <c:v>348</c:v>
                </c:pt>
                <c:pt idx="968">
                  <c:v>348</c:v>
                </c:pt>
                <c:pt idx="969">
                  <c:v>349</c:v>
                </c:pt>
                <c:pt idx="970">
                  <c:v>350</c:v>
                </c:pt>
                <c:pt idx="971">
                  <c:v>351</c:v>
                </c:pt>
                <c:pt idx="972">
                  <c:v>352</c:v>
                </c:pt>
                <c:pt idx="973">
                  <c:v>353</c:v>
                </c:pt>
                <c:pt idx="974">
                  <c:v>354</c:v>
                </c:pt>
                <c:pt idx="975">
                  <c:v>354</c:v>
                </c:pt>
                <c:pt idx="976">
                  <c:v>355</c:v>
                </c:pt>
                <c:pt idx="977">
                  <c:v>356</c:v>
                </c:pt>
                <c:pt idx="978">
                  <c:v>356</c:v>
                </c:pt>
                <c:pt idx="979">
                  <c:v>356</c:v>
                </c:pt>
                <c:pt idx="980">
                  <c:v>357</c:v>
                </c:pt>
                <c:pt idx="981">
                  <c:v>357</c:v>
                </c:pt>
                <c:pt idx="982">
                  <c:v>357</c:v>
                </c:pt>
                <c:pt idx="983">
                  <c:v>358</c:v>
                </c:pt>
                <c:pt idx="984">
                  <c:v>358</c:v>
                </c:pt>
                <c:pt idx="985">
                  <c:v>358</c:v>
                </c:pt>
                <c:pt idx="986">
                  <c:v>358</c:v>
                </c:pt>
                <c:pt idx="987">
                  <c:v>358</c:v>
                </c:pt>
                <c:pt idx="988">
                  <c:v>358</c:v>
                </c:pt>
                <c:pt idx="989">
                  <c:v>358</c:v>
                </c:pt>
                <c:pt idx="990">
                  <c:v>358</c:v>
                </c:pt>
                <c:pt idx="991">
                  <c:v>358</c:v>
                </c:pt>
                <c:pt idx="992">
                  <c:v>358</c:v>
                </c:pt>
                <c:pt idx="993">
                  <c:v>358</c:v>
                </c:pt>
                <c:pt idx="994">
                  <c:v>358</c:v>
                </c:pt>
                <c:pt idx="995">
                  <c:v>358</c:v>
                </c:pt>
                <c:pt idx="996">
                  <c:v>358</c:v>
                </c:pt>
                <c:pt idx="997">
                  <c:v>358</c:v>
                </c:pt>
                <c:pt idx="998">
                  <c:v>359</c:v>
                </c:pt>
                <c:pt idx="999">
                  <c:v>359</c:v>
                </c:pt>
                <c:pt idx="1000">
                  <c:v>360</c:v>
                </c:pt>
                <c:pt idx="1001">
                  <c:v>361</c:v>
                </c:pt>
                <c:pt idx="1002">
                  <c:v>361</c:v>
                </c:pt>
                <c:pt idx="1003">
                  <c:v>361</c:v>
                </c:pt>
                <c:pt idx="1004">
                  <c:v>361</c:v>
                </c:pt>
                <c:pt idx="1005">
                  <c:v>361</c:v>
                </c:pt>
                <c:pt idx="1006">
                  <c:v>361</c:v>
                </c:pt>
                <c:pt idx="1007">
                  <c:v>361</c:v>
                </c:pt>
                <c:pt idx="1008">
                  <c:v>362</c:v>
                </c:pt>
                <c:pt idx="1009">
                  <c:v>362</c:v>
                </c:pt>
                <c:pt idx="1010">
                  <c:v>362</c:v>
                </c:pt>
                <c:pt idx="1011">
                  <c:v>362</c:v>
                </c:pt>
                <c:pt idx="1012">
                  <c:v>363</c:v>
                </c:pt>
                <c:pt idx="1013">
                  <c:v>363</c:v>
                </c:pt>
                <c:pt idx="1014">
                  <c:v>363</c:v>
                </c:pt>
                <c:pt idx="1015">
                  <c:v>363</c:v>
                </c:pt>
                <c:pt idx="1016">
                  <c:v>364</c:v>
                </c:pt>
                <c:pt idx="1017">
                  <c:v>364</c:v>
                </c:pt>
                <c:pt idx="1018">
                  <c:v>364</c:v>
                </c:pt>
                <c:pt idx="1019">
                  <c:v>364</c:v>
                </c:pt>
                <c:pt idx="1020">
                  <c:v>365</c:v>
                </c:pt>
                <c:pt idx="1021">
                  <c:v>366</c:v>
                </c:pt>
                <c:pt idx="1022">
                  <c:v>366</c:v>
                </c:pt>
                <c:pt idx="1023">
                  <c:v>366</c:v>
                </c:pt>
                <c:pt idx="1024">
                  <c:v>366</c:v>
                </c:pt>
                <c:pt idx="1025">
                  <c:v>366</c:v>
                </c:pt>
                <c:pt idx="1026">
                  <c:v>366</c:v>
                </c:pt>
                <c:pt idx="1027">
                  <c:v>366</c:v>
                </c:pt>
                <c:pt idx="1028">
                  <c:v>366</c:v>
                </c:pt>
                <c:pt idx="1029">
                  <c:v>366</c:v>
                </c:pt>
                <c:pt idx="1030">
                  <c:v>366</c:v>
                </c:pt>
                <c:pt idx="1031">
                  <c:v>366</c:v>
                </c:pt>
                <c:pt idx="1032">
                  <c:v>366</c:v>
                </c:pt>
                <c:pt idx="1033">
                  <c:v>366</c:v>
                </c:pt>
                <c:pt idx="1034">
                  <c:v>366</c:v>
                </c:pt>
                <c:pt idx="1035">
                  <c:v>366</c:v>
                </c:pt>
                <c:pt idx="1036">
                  <c:v>366</c:v>
                </c:pt>
                <c:pt idx="1037">
                  <c:v>366</c:v>
                </c:pt>
                <c:pt idx="1038">
                  <c:v>367</c:v>
                </c:pt>
                <c:pt idx="1039">
                  <c:v>367</c:v>
                </c:pt>
                <c:pt idx="1040">
                  <c:v>367</c:v>
                </c:pt>
                <c:pt idx="1041">
                  <c:v>368</c:v>
                </c:pt>
                <c:pt idx="1042">
                  <c:v>369</c:v>
                </c:pt>
                <c:pt idx="1043">
                  <c:v>369</c:v>
                </c:pt>
                <c:pt idx="1044">
                  <c:v>369</c:v>
                </c:pt>
                <c:pt idx="1045">
                  <c:v>369</c:v>
                </c:pt>
                <c:pt idx="1046">
                  <c:v>369</c:v>
                </c:pt>
                <c:pt idx="1047">
                  <c:v>369</c:v>
                </c:pt>
                <c:pt idx="1048">
                  <c:v>369</c:v>
                </c:pt>
                <c:pt idx="1049">
                  <c:v>369</c:v>
                </c:pt>
                <c:pt idx="1050">
                  <c:v>369</c:v>
                </c:pt>
                <c:pt idx="1051">
                  <c:v>369</c:v>
                </c:pt>
                <c:pt idx="1052">
                  <c:v>369</c:v>
                </c:pt>
                <c:pt idx="1053">
                  <c:v>369</c:v>
                </c:pt>
                <c:pt idx="1054">
                  <c:v>369</c:v>
                </c:pt>
                <c:pt idx="1055">
                  <c:v>369</c:v>
                </c:pt>
                <c:pt idx="1056">
                  <c:v>369</c:v>
                </c:pt>
                <c:pt idx="1057">
                  <c:v>369</c:v>
                </c:pt>
                <c:pt idx="1058">
                  <c:v>369</c:v>
                </c:pt>
                <c:pt idx="1059">
                  <c:v>369</c:v>
                </c:pt>
                <c:pt idx="1060">
                  <c:v>369</c:v>
                </c:pt>
                <c:pt idx="1061">
                  <c:v>369</c:v>
                </c:pt>
                <c:pt idx="1062">
                  <c:v>369</c:v>
                </c:pt>
                <c:pt idx="1063">
                  <c:v>369</c:v>
                </c:pt>
                <c:pt idx="1064">
                  <c:v>369</c:v>
                </c:pt>
                <c:pt idx="1065">
                  <c:v>369</c:v>
                </c:pt>
                <c:pt idx="1066">
                  <c:v>369</c:v>
                </c:pt>
                <c:pt idx="1067">
                  <c:v>370</c:v>
                </c:pt>
                <c:pt idx="1068">
                  <c:v>371</c:v>
                </c:pt>
                <c:pt idx="1069">
                  <c:v>371</c:v>
                </c:pt>
                <c:pt idx="1070">
                  <c:v>372</c:v>
                </c:pt>
                <c:pt idx="1071">
                  <c:v>372</c:v>
                </c:pt>
                <c:pt idx="1072">
                  <c:v>373</c:v>
                </c:pt>
                <c:pt idx="1073">
                  <c:v>374</c:v>
                </c:pt>
                <c:pt idx="1074">
                  <c:v>374</c:v>
                </c:pt>
                <c:pt idx="1075">
                  <c:v>374</c:v>
                </c:pt>
                <c:pt idx="1076">
                  <c:v>375</c:v>
                </c:pt>
                <c:pt idx="1077">
                  <c:v>376</c:v>
                </c:pt>
                <c:pt idx="1078">
                  <c:v>376</c:v>
                </c:pt>
                <c:pt idx="1079">
                  <c:v>376</c:v>
                </c:pt>
                <c:pt idx="1080">
                  <c:v>376</c:v>
                </c:pt>
                <c:pt idx="1081">
                  <c:v>377</c:v>
                </c:pt>
                <c:pt idx="1082">
                  <c:v>377</c:v>
                </c:pt>
                <c:pt idx="1083">
                  <c:v>378</c:v>
                </c:pt>
                <c:pt idx="1084">
                  <c:v>378</c:v>
                </c:pt>
                <c:pt idx="1085">
                  <c:v>378</c:v>
                </c:pt>
                <c:pt idx="1086">
                  <c:v>378</c:v>
                </c:pt>
                <c:pt idx="1087">
                  <c:v>378</c:v>
                </c:pt>
                <c:pt idx="1088">
                  <c:v>378</c:v>
                </c:pt>
                <c:pt idx="1089">
                  <c:v>379</c:v>
                </c:pt>
                <c:pt idx="1090">
                  <c:v>380</c:v>
                </c:pt>
                <c:pt idx="1091">
                  <c:v>381</c:v>
                </c:pt>
                <c:pt idx="1092">
                  <c:v>381</c:v>
                </c:pt>
                <c:pt idx="1093">
                  <c:v>381</c:v>
                </c:pt>
                <c:pt idx="1094">
                  <c:v>381</c:v>
                </c:pt>
                <c:pt idx="1095">
                  <c:v>381</c:v>
                </c:pt>
                <c:pt idx="1096">
                  <c:v>381</c:v>
                </c:pt>
                <c:pt idx="1097">
                  <c:v>382</c:v>
                </c:pt>
                <c:pt idx="1098">
                  <c:v>383</c:v>
                </c:pt>
                <c:pt idx="1099">
                  <c:v>383</c:v>
                </c:pt>
                <c:pt idx="1100">
                  <c:v>384</c:v>
                </c:pt>
                <c:pt idx="1101">
                  <c:v>384</c:v>
                </c:pt>
                <c:pt idx="1102">
                  <c:v>384</c:v>
                </c:pt>
                <c:pt idx="1103">
                  <c:v>384</c:v>
                </c:pt>
                <c:pt idx="1104">
                  <c:v>385</c:v>
                </c:pt>
                <c:pt idx="1105">
                  <c:v>385</c:v>
                </c:pt>
                <c:pt idx="1106">
                  <c:v>385</c:v>
                </c:pt>
                <c:pt idx="1107">
                  <c:v>385</c:v>
                </c:pt>
                <c:pt idx="1108">
                  <c:v>385</c:v>
                </c:pt>
                <c:pt idx="1109">
                  <c:v>385</c:v>
                </c:pt>
                <c:pt idx="1110">
                  <c:v>385</c:v>
                </c:pt>
                <c:pt idx="1111">
                  <c:v>385</c:v>
                </c:pt>
                <c:pt idx="1112">
                  <c:v>385</c:v>
                </c:pt>
                <c:pt idx="1113">
                  <c:v>386</c:v>
                </c:pt>
                <c:pt idx="1114">
                  <c:v>387</c:v>
                </c:pt>
                <c:pt idx="1115">
                  <c:v>388</c:v>
                </c:pt>
                <c:pt idx="1116">
                  <c:v>388</c:v>
                </c:pt>
                <c:pt idx="1117">
                  <c:v>388</c:v>
                </c:pt>
                <c:pt idx="1118">
                  <c:v>388</c:v>
                </c:pt>
                <c:pt idx="1119">
                  <c:v>389</c:v>
                </c:pt>
                <c:pt idx="1120">
                  <c:v>389</c:v>
                </c:pt>
                <c:pt idx="1121">
                  <c:v>389</c:v>
                </c:pt>
                <c:pt idx="1122">
                  <c:v>390</c:v>
                </c:pt>
                <c:pt idx="1123">
                  <c:v>391</c:v>
                </c:pt>
                <c:pt idx="1124">
                  <c:v>391</c:v>
                </c:pt>
                <c:pt idx="1125">
                  <c:v>391</c:v>
                </c:pt>
                <c:pt idx="1126">
                  <c:v>391</c:v>
                </c:pt>
                <c:pt idx="1127">
                  <c:v>391</c:v>
                </c:pt>
                <c:pt idx="1128">
                  <c:v>391</c:v>
                </c:pt>
                <c:pt idx="1129">
                  <c:v>391</c:v>
                </c:pt>
                <c:pt idx="1130">
                  <c:v>391</c:v>
                </c:pt>
                <c:pt idx="1131">
                  <c:v>392</c:v>
                </c:pt>
                <c:pt idx="1132">
                  <c:v>393</c:v>
                </c:pt>
                <c:pt idx="1133">
                  <c:v>394</c:v>
                </c:pt>
                <c:pt idx="1134">
                  <c:v>394</c:v>
                </c:pt>
                <c:pt idx="1135">
                  <c:v>394</c:v>
                </c:pt>
                <c:pt idx="1136">
                  <c:v>394</c:v>
                </c:pt>
                <c:pt idx="1137">
                  <c:v>394</c:v>
                </c:pt>
                <c:pt idx="1138">
                  <c:v>394</c:v>
                </c:pt>
                <c:pt idx="1139">
                  <c:v>394</c:v>
                </c:pt>
                <c:pt idx="1140">
                  <c:v>395</c:v>
                </c:pt>
                <c:pt idx="1141">
                  <c:v>396</c:v>
                </c:pt>
                <c:pt idx="1142">
                  <c:v>396</c:v>
                </c:pt>
                <c:pt idx="1143">
                  <c:v>396</c:v>
                </c:pt>
                <c:pt idx="1144">
                  <c:v>396</c:v>
                </c:pt>
                <c:pt idx="1145">
                  <c:v>397</c:v>
                </c:pt>
                <c:pt idx="1146">
                  <c:v>397</c:v>
                </c:pt>
                <c:pt idx="1147">
                  <c:v>397</c:v>
                </c:pt>
                <c:pt idx="1148">
                  <c:v>397</c:v>
                </c:pt>
                <c:pt idx="1149">
                  <c:v>397</c:v>
                </c:pt>
                <c:pt idx="1150">
                  <c:v>398</c:v>
                </c:pt>
                <c:pt idx="1151">
                  <c:v>399</c:v>
                </c:pt>
                <c:pt idx="1152">
                  <c:v>399</c:v>
                </c:pt>
                <c:pt idx="1153">
                  <c:v>400</c:v>
                </c:pt>
                <c:pt idx="1154">
                  <c:v>401</c:v>
                </c:pt>
                <c:pt idx="1155">
                  <c:v>401</c:v>
                </c:pt>
                <c:pt idx="1156">
                  <c:v>401</c:v>
                </c:pt>
                <c:pt idx="1157">
                  <c:v>401</c:v>
                </c:pt>
                <c:pt idx="1158">
                  <c:v>401</c:v>
                </c:pt>
                <c:pt idx="1159">
                  <c:v>401</c:v>
                </c:pt>
                <c:pt idx="1160">
                  <c:v>402</c:v>
                </c:pt>
                <c:pt idx="1161">
                  <c:v>403</c:v>
                </c:pt>
                <c:pt idx="1162">
                  <c:v>404</c:v>
                </c:pt>
                <c:pt idx="1163">
                  <c:v>405</c:v>
                </c:pt>
                <c:pt idx="1164">
                  <c:v>406</c:v>
                </c:pt>
                <c:pt idx="1165">
                  <c:v>407</c:v>
                </c:pt>
                <c:pt idx="1166">
                  <c:v>407</c:v>
                </c:pt>
                <c:pt idx="1167">
                  <c:v>407</c:v>
                </c:pt>
                <c:pt idx="1168">
                  <c:v>407</c:v>
                </c:pt>
                <c:pt idx="1169">
                  <c:v>407</c:v>
                </c:pt>
                <c:pt idx="1170">
                  <c:v>408</c:v>
                </c:pt>
                <c:pt idx="1171">
                  <c:v>408</c:v>
                </c:pt>
                <c:pt idx="1172">
                  <c:v>408</c:v>
                </c:pt>
                <c:pt idx="1173">
                  <c:v>408</c:v>
                </c:pt>
                <c:pt idx="1174">
                  <c:v>408</c:v>
                </c:pt>
                <c:pt idx="1175">
                  <c:v>408</c:v>
                </c:pt>
                <c:pt idx="1176">
                  <c:v>408</c:v>
                </c:pt>
                <c:pt idx="1177">
                  <c:v>408</c:v>
                </c:pt>
                <c:pt idx="1178">
                  <c:v>408</c:v>
                </c:pt>
                <c:pt idx="1179">
                  <c:v>408</c:v>
                </c:pt>
                <c:pt idx="1180">
                  <c:v>408</c:v>
                </c:pt>
                <c:pt idx="1181">
                  <c:v>409</c:v>
                </c:pt>
                <c:pt idx="1182">
                  <c:v>409</c:v>
                </c:pt>
                <c:pt idx="1183">
                  <c:v>410</c:v>
                </c:pt>
                <c:pt idx="1184">
                  <c:v>410</c:v>
                </c:pt>
                <c:pt idx="1185">
                  <c:v>411</c:v>
                </c:pt>
                <c:pt idx="1186">
                  <c:v>412</c:v>
                </c:pt>
                <c:pt idx="1187">
                  <c:v>412</c:v>
                </c:pt>
                <c:pt idx="1188">
                  <c:v>412</c:v>
                </c:pt>
                <c:pt idx="1189">
                  <c:v>412</c:v>
                </c:pt>
                <c:pt idx="1190">
                  <c:v>413</c:v>
                </c:pt>
                <c:pt idx="1191">
                  <c:v>413</c:v>
                </c:pt>
                <c:pt idx="1192">
                  <c:v>413</c:v>
                </c:pt>
                <c:pt idx="1193">
                  <c:v>414</c:v>
                </c:pt>
                <c:pt idx="1194">
                  <c:v>415</c:v>
                </c:pt>
                <c:pt idx="1195">
                  <c:v>415</c:v>
                </c:pt>
                <c:pt idx="1196">
                  <c:v>415</c:v>
                </c:pt>
                <c:pt idx="1197">
                  <c:v>415</c:v>
                </c:pt>
                <c:pt idx="1198">
                  <c:v>416</c:v>
                </c:pt>
                <c:pt idx="1199">
                  <c:v>417</c:v>
                </c:pt>
                <c:pt idx="1200">
                  <c:v>418</c:v>
                </c:pt>
                <c:pt idx="1201">
                  <c:v>418</c:v>
                </c:pt>
                <c:pt idx="1202">
                  <c:v>418</c:v>
                </c:pt>
                <c:pt idx="1203">
                  <c:v>419</c:v>
                </c:pt>
                <c:pt idx="1204">
                  <c:v>419</c:v>
                </c:pt>
                <c:pt idx="1205">
                  <c:v>419</c:v>
                </c:pt>
                <c:pt idx="1206">
                  <c:v>420</c:v>
                </c:pt>
                <c:pt idx="1207">
                  <c:v>420</c:v>
                </c:pt>
                <c:pt idx="1208">
                  <c:v>421</c:v>
                </c:pt>
                <c:pt idx="1209">
                  <c:v>421</c:v>
                </c:pt>
                <c:pt idx="1210">
                  <c:v>421</c:v>
                </c:pt>
                <c:pt idx="1211">
                  <c:v>421</c:v>
                </c:pt>
                <c:pt idx="1212">
                  <c:v>421</c:v>
                </c:pt>
                <c:pt idx="1213">
                  <c:v>422</c:v>
                </c:pt>
                <c:pt idx="1214">
                  <c:v>422</c:v>
                </c:pt>
                <c:pt idx="1215">
                  <c:v>423</c:v>
                </c:pt>
                <c:pt idx="1216">
                  <c:v>423</c:v>
                </c:pt>
                <c:pt idx="1217">
                  <c:v>424</c:v>
                </c:pt>
                <c:pt idx="1218">
                  <c:v>425</c:v>
                </c:pt>
                <c:pt idx="1219">
                  <c:v>426</c:v>
                </c:pt>
                <c:pt idx="1220">
                  <c:v>426</c:v>
                </c:pt>
                <c:pt idx="1221">
                  <c:v>427</c:v>
                </c:pt>
                <c:pt idx="1222">
                  <c:v>427</c:v>
                </c:pt>
                <c:pt idx="1223">
                  <c:v>427</c:v>
                </c:pt>
                <c:pt idx="1224">
                  <c:v>427</c:v>
                </c:pt>
                <c:pt idx="1225">
                  <c:v>427</c:v>
                </c:pt>
                <c:pt idx="1226">
                  <c:v>428</c:v>
                </c:pt>
                <c:pt idx="1227">
                  <c:v>428</c:v>
                </c:pt>
                <c:pt idx="1228">
                  <c:v>428</c:v>
                </c:pt>
                <c:pt idx="1229">
                  <c:v>428</c:v>
                </c:pt>
                <c:pt idx="1230">
                  <c:v>429</c:v>
                </c:pt>
                <c:pt idx="1231">
                  <c:v>429</c:v>
                </c:pt>
                <c:pt idx="1232">
                  <c:v>429</c:v>
                </c:pt>
                <c:pt idx="1233">
                  <c:v>429</c:v>
                </c:pt>
                <c:pt idx="1234">
                  <c:v>429</c:v>
                </c:pt>
                <c:pt idx="1235">
                  <c:v>430</c:v>
                </c:pt>
                <c:pt idx="1236">
                  <c:v>430</c:v>
                </c:pt>
                <c:pt idx="1237">
                  <c:v>430</c:v>
                </c:pt>
                <c:pt idx="1238">
                  <c:v>431</c:v>
                </c:pt>
                <c:pt idx="1239">
                  <c:v>432</c:v>
                </c:pt>
                <c:pt idx="1240">
                  <c:v>433</c:v>
                </c:pt>
                <c:pt idx="1241">
                  <c:v>434</c:v>
                </c:pt>
                <c:pt idx="1242">
                  <c:v>434</c:v>
                </c:pt>
                <c:pt idx="1243">
                  <c:v>435</c:v>
                </c:pt>
                <c:pt idx="1244">
                  <c:v>436</c:v>
                </c:pt>
                <c:pt idx="1245">
                  <c:v>437</c:v>
                </c:pt>
                <c:pt idx="1246">
                  <c:v>438</c:v>
                </c:pt>
                <c:pt idx="1247">
                  <c:v>438</c:v>
                </c:pt>
                <c:pt idx="1248">
                  <c:v>439</c:v>
                </c:pt>
                <c:pt idx="1249">
                  <c:v>440</c:v>
                </c:pt>
                <c:pt idx="1250">
                  <c:v>440</c:v>
                </c:pt>
                <c:pt idx="1251">
                  <c:v>440</c:v>
                </c:pt>
                <c:pt idx="1252">
                  <c:v>440</c:v>
                </c:pt>
                <c:pt idx="1253">
                  <c:v>440</c:v>
                </c:pt>
                <c:pt idx="1254">
                  <c:v>441</c:v>
                </c:pt>
                <c:pt idx="1255">
                  <c:v>441</c:v>
                </c:pt>
                <c:pt idx="1256">
                  <c:v>442</c:v>
                </c:pt>
                <c:pt idx="1257">
                  <c:v>442</c:v>
                </c:pt>
                <c:pt idx="1258">
                  <c:v>442</c:v>
                </c:pt>
                <c:pt idx="1259">
                  <c:v>442</c:v>
                </c:pt>
                <c:pt idx="1260">
                  <c:v>442</c:v>
                </c:pt>
                <c:pt idx="1261">
                  <c:v>442</c:v>
                </c:pt>
                <c:pt idx="1262">
                  <c:v>443</c:v>
                </c:pt>
                <c:pt idx="1263">
                  <c:v>443</c:v>
                </c:pt>
                <c:pt idx="1264">
                  <c:v>443</c:v>
                </c:pt>
                <c:pt idx="1265">
                  <c:v>444</c:v>
                </c:pt>
                <c:pt idx="1266">
                  <c:v>445</c:v>
                </c:pt>
                <c:pt idx="1267">
                  <c:v>445</c:v>
                </c:pt>
                <c:pt idx="1268">
                  <c:v>445</c:v>
                </c:pt>
                <c:pt idx="1269">
                  <c:v>445</c:v>
                </c:pt>
                <c:pt idx="1270">
                  <c:v>445</c:v>
                </c:pt>
                <c:pt idx="1271">
                  <c:v>445</c:v>
                </c:pt>
                <c:pt idx="1272">
                  <c:v>446</c:v>
                </c:pt>
                <c:pt idx="1273">
                  <c:v>446</c:v>
                </c:pt>
                <c:pt idx="1274">
                  <c:v>447</c:v>
                </c:pt>
                <c:pt idx="1275">
                  <c:v>447</c:v>
                </c:pt>
                <c:pt idx="1276">
                  <c:v>448</c:v>
                </c:pt>
                <c:pt idx="1277">
                  <c:v>448</c:v>
                </c:pt>
                <c:pt idx="1278">
                  <c:v>448</c:v>
                </c:pt>
                <c:pt idx="1279">
                  <c:v>448</c:v>
                </c:pt>
                <c:pt idx="1280">
                  <c:v>449</c:v>
                </c:pt>
                <c:pt idx="1281">
                  <c:v>449</c:v>
                </c:pt>
                <c:pt idx="1282">
                  <c:v>449</c:v>
                </c:pt>
                <c:pt idx="1283">
                  <c:v>449</c:v>
                </c:pt>
                <c:pt idx="1284">
                  <c:v>449</c:v>
                </c:pt>
                <c:pt idx="1285">
                  <c:v>449</c:v>
                </c:pt>
                <c:pt idx="1286">
                  <c:v>449</c:v>
                </c:pt>
                <c:pt idx="1287">
                  <c:v>449</c:v>
                </c:pt>
                <c:pt idx="1288">
                  <c:v>449</c:v>
                </c:pt>
                <c:pt idx="1289">
                  <c:v>449</c:v>
                </c:pt>
                <c:pt idx="1290">
                  <c:v>449</c:v>
                </c:pt>
                <c:pt idx="1291">
                  <c:v>449</c:v>
                </c:pt>
                <c:pt idx="1292">
                  <c:v>449</c:v>
                </c:pt>
                <c:pt idx="1293">
                  <c:v>449</c:v>
                </c:pt>
                <c:pt idx="1294">
                  <c:v>450</c:v>
                </c:pt>
                <c:pt idx="1295">
                  <c:v>450</c:v>
                </c:pt>
                <c:pt idx="1296">
                  <c:v>451</c:v>
                </c:pt>
                <c:pt idx="1297">
                  <c:v>452</c:v>
                </c:pt>
                <c:pt idx="1298">
                  <c:v>453</c:v>
                </c:pt>
                <c:pt idx="1299">
                  <c:v>454</c:v>
                </c:pt>
                <c:pt idx="1300">
                  <c:v>454</c:v>
                </c:pt>
                <c:pt idx="1301">
                  <c:v>455</c:v>
                </c:pt>
                <c:pt idx="1302">
                  <c:v>455</c:v>
                </c:pt>
                <c:pt idx="1303">
                  <c:v>455</c:v>
                </c:pt>
                <c:pt idx="1304">
                  <c:v>455</c:v>
                </c:pt>
                <c:pt idx="1305">
                  <c:v>456</c:v>
                </c:pt>
                <c:pt idx="1306">
                  <c:v>456</c:v>
                </c:pt>
                <c:pt idx="1307">
                  <c:v>456</c:v>
                </c:pt>
                <c:pt idx="1308">
                  <c:v>457</c:v>
                </c:pt>
                <c:pt idx="1309">
                  <c:v>458</c:v>
                </c:pt>
                <c:pt idx="1310">
                  <c:v>459</c:v>
                </c:pt>
                <c:pt idx="1311">
                  <c:v>460</c:v>
                </c:pt>
                <c:pt idx="1312">
                  <c:v>461</c:v>
                </c:pt>
                <c:pt idx="1313">
                  <c:v>462</c:v>
                </c:pt>
                <c:pt idx="1314">
                  <c:v>463</c:v>
                </c:pt>
                <c:pt idx="1315">
                  <c:v>464</c:v>
                </c:pt>
                <c:pt idx="1316">
                  <c:v>464</c:v>
                </c:pt>
                <c:pt idx="1317">
                  <c:v>465</c:v>
                </c:pt>
                <c:pt idx="1318">
                  <c:v>466</c:v>
                </c:pt>
                <c:pt idx="1319">
                  <c:v>466</c:v>
                </c:pt>
                <c:pt idx="1320">
                  <c:v>466</c:v>
                </c:pt>
                <c:pt idx="1321">
                  <c:v>466</c:v>
                </c:pt>
                <c:pt idx="1322">
                  <c:v>466</c:v>
                </c:pt>
                <c:pt idx="1323">
                  <c:v>466</c:v>
                </c:pt>
                <c:pt idx="1324">
                  <c:v>466</c:v>
                </c:pt>
                <c:pt idx="1325">
                  <c:v>466</c:v>
                </c:pt>
                <c:pt idx="1326">
                  <c:v>466</c:v>
                </c:pt>
                <c:pt idx="1327">
                  <c:v>466</c:v>
                </c:pt>
                <c:pt idx="1328">
                  <c:v>466</c:v>
                </c:pt>
                <c:pt idx="1329">
                  <c:v>466</c:v>
                </c:pt>
                <c:pt idx="1330">
                  <c:v>466</c:v>
                </c:pt>
                <c:pt idx="1331">
                  <c:v>467</c:v>
                </c:pt>
                <c:pt idx="1332">
                  <c:v>467</c:v>
                </c:pt>
                <c:pt idx="1333">
                  <c:v>467</c:v>
                </c:pt>
                <c:pt idx="1334">
                  <c:v>467</c:v>
                </c:pt>
                <c:pt idx="1335">
                  <c:v>467</c:v>
                </c:pt>
                <c:pt idx="1336">
                  <c:v>467</c:v>
                </c:pt>
                <c:pt idx="1337">
                  <c:v>468</c:v>
                </c:pt>
                <c:pt idx="1338">
                  <c:v>469</c:v>
                </c:pt>
                <c:pt idx="1339">
                  <c:v>470</c:v>
                </c:pt>
                <c:pt idx="1340">
                  <c:v>470</c:v>
                </c:pt>
                <c:pt idx="1341">
                  <c:v>470</c:v>
                </c:pt>
                <c:pt idx="1342">
                  <c:v>471</c:v>
                </c:pt>
                <c:pt idx="1343">
                  <c:v>471</c:v>
                </c:pt>
                <c:pt idx="1344">
                  <c:v>471</c:v>
                </c:pt>
                <c:pt idx="1345">
                  <c:v>472</c:v>
                </c:pt>
                <c:pt idx="1346">
                  <c:v>473</c:v>
                </c:pt>
                <c:pt idx="1347">
                  <c:v>474</c:v>
                </c:pt>
                <c:pt idx="1348">
                  <c:v>475</c:v>
                </c:pt>
                <c:pt idx="1349">
                  <c:v>476</c:v>
                </c:pt>
                <c:pt idx="1350">
                  <c:v>477</c:v>
                </c:pt>
                <c:pt idx="1351">
                  <c:v>477</c:v>
                </c:pt>
                <c:pt idx="1352">
                  <c:v>477</c:v>
                </c:pt>
                <c:pt idx="1353">
                  <c:v>477</c:v>
                </c:pt>
                <c:pt idx="1354">
                  <c:v>478</c:v>
                </c:pt>
                <c:pt idx="1355">
                  <c:v>478</c:v>
                </c:pt>
                <c:pt idx="1356">
                  <c:v>478</c:v>
                </c:pt>
                <c:pt idx="1357">
                  <c:v>478</c:v>
                </c:pt>
                <c:pt idx="1358">
                  <c:v>478</c:v>
                </c:pt>
                <c:pt idx="1359">
                  <c:v>478</c:v>
                </c:pt>
                <c:pt idx="1360">
                  <c:v>478</c:v>
                </c:pt>
                <c:pt idx="1361">
                  <c:v>478</c:v>
                </c:pt>
                <c:pt idx="1362">
                  <c:v>478</c:v>
                </c:pt>
                <c:pt idx="1363">
                  <c:v>478</c:v>
                </c:pt>
                <c:pt idx="1364">
                  <c:v>478</c:v>
                </c:pt>
                <c:pt idx="1365">
                  <c:v>478</c:v>
                </c:pt>
                <c:pt idx="1366">
                  <c:v>479</c:v>
                </c:pt>
                <c:pt idx="1367">
                  <c:v>479</c:v>
                </c:pt>
                <c:pt idx="1368">
                  <c:v>479</c:v>
                </c:pt>
                <c:pt idx="1369">
                  <c:v>479</c:v>
                </c:pt>
                <c:pt idx="1370">
                  <c:v>479</c:v>
                </c:pt>
                <c:pt idx="1371">
                  <c:v>479</c:v>
                </c:pt>
                <c:pt idx="1372">
                  <c:v>480</c:v>
                </c:pt>
                <c:pt idx="1373">
                  <c:v>480</c:v>
                </c:pt>
                <c:pt idx="1374">
                  <c:v>480</c:v>
                </c:pt>
                <c:pt idx="1375">
                  <c:v>481</c:v>
                </c:pt>
                <c:pt idx="1376">
                  <c:v>481</c:v>
                </c:pt>
                <c:pt idx="1377">
                  <c:v>481</c:v>
                </c:pt>
                <c:pt idx="1378">
                  <c:v>481</c:v>
                </c:pt>
                <c:pt idx="1379">
                  <c:v>482</c:v>
                </c:pt>
                <c:pt idx="1380">
                  <c:v>482</c:v>
                </c:pt>
                <c:pt idx="1381">
                  <c:v>482</c:v>
                </c:pt>
                <c:pt idx="1382">
                  <c:v>483</c:v>
                </c:pt>
                <c:pt idx="1383">
                  <c:v>484</c:v>
                </c:pt>
                <c:pt idx="1384">
                  <c:v>484</c:v>
                </c:pt>
                <c:pt idx="1385">
                  <c:v>484</c:v>
                </c:pt>
                <c:pt idx="1386">
                  <c:v>485</c:v>
                </c:pt>
                <c:pt idx="1387">
                  <c:v>486</c:v>
                </c:pt>
                <c:pt idx="1388">
                  <c:v>487</c:v>
                </c:pt>
                <c:pt idx="1389">
                  <c:v>488</c:v>
                </c:pt>
                <c:pt idx="1390">
                  <c:v>488</c:v>
                </c:pt>
                <c:pt idx="1391">
                  <c:v>488</c:v>
                </c:pt>
                <c:pt idx="1392">
                  <c:v>488</c:v>
                </c:pt>
                <c:pt idx="1393">
                  <c:v>488</c:v>
                </c:pt>
                <c:pt idx="1394">
                  <c:v>489</c:v>
                </c:pt>
                <c:pt idx="1395">
                  <c:v>490</c:v>
                </c:pt>
                <c:pt idx="1396">
                  <c:v>490</c:v>
                </c:pt>
                <c:pt idx="1397">
                  <c:v>491</c:v>
                </c:pt>
                <c:pt idx="1398">
                  <c:v>491</c:v>
                </c:pt>
                <c:pt idx="1399">
                  <c:v>491</c:v>
                </c:pt>
                <c:pt idx="1400">
                  <c:v>491</c:v>
                </c:pt>
                <c:pt idx="1401">
                  <c:v>491</c:v>
                </c:pt>
                <c:pt idx="1402">
                  <c:v>491</c:v>
                </c:pt>
                <c:pt idx="1403">
                  <c:v>491</c:v>
                </c:pt>
                <c:pt idx="1404">
                  <c:v>491</c:v>
                </c:pt>
                <c:pt idx="1405">
                  <c:v>491</c:v>
                </c:pt>
                <c:pt idx="1406">
                  <c:v>491</c:v>
                </c:pt>
                <c:pt idx="1407">
                  <c:v>491</c:v>
                </c:pt>
                <c:pt idx="1408">
                  <c:v>492</c:v>
                </c:pt>
                <c:pt idx="1409">
                  <c:v>492</c:v>
                </c:pt>
                <c:pt idx="1410">
                  <c:v>492</c:v>
                </c:pt>
                <c:pt idx="1411">
                  <c:v>493</c:v>
                </c:pt>
                <c:pt idx="1412">
                  <c:v>493</c:v>
                </c:pt>
                <c:pt idx="1413">
                  <c:v>494</c:v>
                </c:pt>
                <c:pt idx="1414">
                  <c:v>495</c:v>
                </c:pt>
                <c:pt idx="1415">
                  <c:v>496</c:v>
                </c:pt>
                <c:pt idx="1416">
                  <c:v>497</c:v>
                </c:pt>
                <c:pt idx="1417">
                  <c:v>498</c:v>
                </c:pt>
                <c:pt idx="1418">
                  <c:v>498</c:v>
                </c:pt>
                <c:pt idx="1419">
                  <c:v>498</c:v>
                </c:pt>
                <c:pt idx="1420">
                  <c:v>498</c:v>
                </c:pt>
                <c:pt idx="1421">
                  <c:v>498</c:v>
                </c:pt>
                <c:pt idx="1422">
                  <c:v>498</c:v>
                </c:pt>
                <c:pt idx="1423">
                  <c:v>499</c:v>
                </c:pt>
                <c:pt idx="1424">
                  <c:v>499</c:v>
                </c:pt>
                <c:pt idx="1425">
                  <c:v>500</c:v>
                </c:pt>
                <c:pt idx="1426">
                  <c:v>500</c:v>
                </c:pt>
                <c:pt idx="1427">
                  <c:v>500</c:v>
                </c:pt>
                <c:pt idx="1428">
                  <c:v>500</c:v>
                </c:pt>
                <c:pt idx="1429">
                  <c:v>500</c:v>
                </c:pt>
                <c:pt idx="1430">
                  <c:v>501</c:v>
                </c:pt>
                <c:pt idx="1431">
                  <c:v>501</c:v>
                </c:pt>
                <c:pt idx="1432">
                  <c:v>502</c:v>
                </c:pt>
                <c:pt idx="1433">
                  <c:v>502</c:v>
                </c:pt>
                <c:pt idx="1434">
                  <c:v>502</c:v>
                </c:pt>
                <c:pt idx="1435">
                  <c:v>502</c:v>
                </c:pt>
                <c:pt idx="1436">
                  <c:v>503</c:v>
                </c:pt>
                <c:pt idx="1437">
                  <c:v>503</c:v>
                </c:pt>
                <c:pt idx="1438">
                  <c:v>503</c:v>
                </c:pt>
                <c:pt idx="1439">
                  <c:v>504</c:v>
                </c:pt>
                <c:pt idx="1440">
                  <c:v>505</c:v>
                </c:pt>
                <c:pt idx="1441">
                  <c:v>506</c:v>
                </c:pt>
                <c:pt idx="1442">
                  <c:v>506</c:v>
                </c:pt>
                <c:pt idx="1443">
                  <c:v>506</c:v>
                </c:pt>
                <c:pt idx="1444">
                  <c:v>507</c:v>
                </c:pt>
                <c:pt idx="1445">
                  <c:v>507</c:v>
                </c:pt>
                <c:pt idx="1446">
                  <c:v>507</c:v>
                </c:pt>
                <c:pt idx="1447">
                  <c:v>507</c:v>
                </c:pt>
                <c:pt idx="1448">
                  <c:v>508</c:v>
                </c:pt>
                <c:pt idx="1449">
                  <c:v>509</c:v>
                </c:pt>
                <c:pt idx="1450">
                  <c:v>509</c:v>
                </c:pt>
                <c:pt idx="1451">
                  <c:v>509</c:v>
                </c:pt>
                <c:pt idx="1452">
                  <c:v>510</c:v>
                </c:pt>
                <c:pt idx="1453">
                  <c:v>511</c:v>
                </c:pt>
                <c:pt idx="1454">
                  <c:v>511</c:v>
                </c:pt>
                <c:pt idx="1455">
                  <c:v>511</c:v>
                </c:pt>
                <c:pt idx="1456">
                  <c:v>512</c:v>
                </c:pt>
                <c:pt idx="1457">
                  <c:v>513</c:v>
                </c:pt>
                <c:pt idx="1458">
                  <c:v>513</c:v>
                </c:pt>
                <c:pt idx="1459">
                  <c:v>513</c:v>
                </c:pt>
                <c:pt idx="1460">
                  <c:v>513</c:v>
                </c:pt>
                <c:pt idx="1461">
                  <c:v>513</c:v>
                </c:pt>
                <c:pt idx="1462">
                  <c:v>513</c:v>
                </c:pt>
                <c:pt idx="1463">
                  <c:v>514</c:v>
                </c:pt>
                <c:pt idx="1464">
                  <c:v>515</c:v>
                </c:pt>
                <c:pt idx="1465">
                  <c:v>515</c:v>
                </c:pt>
                <c:pt idx="1466">
                  <c:v>516</c:v>
                </c:pt>
                <c:pt idx="1467">
                  <c:v>517</c:v>
                </c:pt>
                <c:pt idx="1468">
                  <c:v>518</c:v>
                </c:pt>
                <c:pt idx="1469">
                  <c:v>519</c:v>
                </c:pt>
                <c:pt idx="1470">
                  <c:v>519</c:v>
                </c:pt>
                <c:pt idx="1471">
                  <c:v>520</c:v>
                </c:pt>
                <c:pt idx="1472">
                  <c:v>520</c:v>
                </c:pt>
                <c:pt idx="1473">
                  <c:v>520</c:v>
                </c:pt>
                <c:pt idx="1474">
                  <c:v>520</c:v>
                </c:pt>
                <c:pt idx="1475">
                  <c:v>521</c:v>
                </c:pt>
                <c:pt idx="1476">
                  <c:v>522</c:v>
                </c:pt>
                <c:pt idx="1477">
                  <c:v>523</c:v>
                </c:pt>
                <c:pt idx="1478">
                  <c:v>523</c:v>
                </c:pt>
                <c:pt idx="1479">
                  <c:v>524</c:v>
                </c:pt>
                <c:pt idx="1480">
                  <c:v>524</c:v>
                </c:pt>
                <c:pt idx="1481">
                  <c:v>524</c:v>
                </c:pt>
                <c:pt idx="1482">
                  <c:v>524</c:v>
                </c:pt>
                <c:pt idx="1483">
                  <c:v>524</c:v>
                </c:pt>
                <c:pt idx="1484">
                  <c:v>524</c:v>
                </c:pt>
                <c:pt idx="1485">
                  <c:v>524</c:v>
                </c:pt>
                <c:pt idx="1486">
                  <c:v>524</c:v>
                </c:pt>
                <c:pt idx="1487">
                  <c:v>525</c:v>
                </c:pt>
                <c:pt idx="1488">
                  <c:v>526</c:v>
                </c:pt>
                <c:pt idx="1489">
                  <c:v>527</c:v>
                </c:pt>
                <c:pt idx="1490">
                  <c:v>527</c:v>
                </c:pt>
                <c:pt idx="1491">
                  <c:v>527</c:v>
                </c:pt>
                <c:pt idx="1492">
                  <c:v>527</c:v>
                </c:pt>
                <c:pt idx="1493">
                  <c:v>528</c:v>
                </c:pt>
                <c:pt idx="1494">
                  <c:v>529</c:v>
                </c:pt>
                <c:pt idx="1495">
                  <c:v>529</c:v>
                </c:pt>
                <c:pt idx="1496">
                  <c:v>529</c:v>
                </c:pt>
                <c:pt idx="1497">
                  <c:v>530</c:v>
                </c:pt>
                <c:pt idx="1498">
                  <c:v>530</c:v>
                </c:pt>
                <c:pt idx="1499">
                  <c:v>531</c:v>
                </c:pt>
                <c:pt idx="1500">
                  <c:v>531</c:v>
                </c:pt>
                <c:pt idx="1501">
                  <c:v>531</c:v>
                </c:pt>
                <c:pt idx="1502">
                  <c:v>531</c:v>
                </c:pt>
                <c:pt idx="1503">
                  <c:v>532</c:v>
                </c:pt>
                <c:pt idx="1504">
                  <c:v>533</c:v>
                </c:pt>
                <c:pt idx="1505">
                  <c:v>534</c:v>
                </c:pt>
                <c:pt idx="1506">
                  <c:v>535</c:v>
                </c:pt>
                <c:pt idx="1507">
                  <c:v>535</c:v>
                </c:pt>
                <c:pt idx="1508">
                  <c:v>535</c:v>
                </c:pt>
                <c:pt idx="1509">
                  <c:v>536</c:v>
                </c:pt>
                <c:pt idx="1510">
                  <c:v>536</c:v>
                </c:pt>
                <c:pt idx="1511">
                  <c:v>537</c:v>
                </c:pt>
                <c:pt idx="1512">
                  <c:v>537</c:v>
                </c:pt>
                <c:pt idx="1513">
                  <c:v>537</c:v>
                </c:pt>
                <c:pt idx="1514">
                  <c:v>537</c:v>
                </c:pt>
                <c:pt idx="1515">
                  <c:v>538</c:v>
                </c:pt>
                <c:pt idx="1516">
                  <c:v>538</c:v>
                </c:pt>
                <c:pt idx="1517">
                  <c:v>538</c:v>
                </c:pt>
                <c:pt idx="1518">
                  <c:v>538</c:v>
                </c:pt>
                <c:pt idx="1519">
                  <c:v>539</c:v>
                </c:pt>
                <c:pt idx="1520">
                  <c:v>540</c:v>
                </c:pt>
                <c:pt idx="1521">
                  <c:v>541</c:v>
                </c:pt>
                <c:pt idx="1522">
                  <c:v>541</c:v>
                </c:pt>
                <c:pt idx="1523">
                  <c:v>541</c:v>
                </c:pt>
                <c:pt idx="1524">
                  <c:v>541</c:v>
                </c:pt>
                <c:pt idx="1525">
                  <c:v>542</c:v>
                </c:pt>
                <c:pt idx="1526">
                  <c:v>542</c:v>
                </c:pt>
                <c:pt idx="1527">
                  <c:v>542</c:v>
                </c:pt>
                <c:pt idx="1528">
                  <c:v>542</c:v>
                </c:pt>
                <c:pt idx="1529">
                  <c:v>542</c:v>
                </c:pt>
                <c:pt idx="1530">
                  <c:v>543</c:v>
                </c:pt>
                <c:pt idx="1531">
                  <c:v>544</c:v>
                </c:pt>
                <c:pt idx="1532">
                  <c:v>545</c:v>
                </c:pt>
                <c:pt idx="1533">
                  <c:v>545</c:v>
                </c:pt>
                <c:pt idx="1534">
                  <c:v>545</c:v>
                </c:pt>
                <c:pt idx="1535">
                  <c:v>545</c:v>
                </c:pt>
                <c:pt idx="1536">
                  <c:v>545</c:v>
                </c:pt>
                <c:pt idx="1537">
                  <c:v>546</c:v>
                </c:pt>
                <c:pt idx="1538">
                  <c:v>547</c:v>
                </c:pt>
                <c:pt idx="1539">
                  <c:v>548</c:v>
                </c:pt>
                <c:pt idx="1540">
                  <c:v>549</c:v>
                </c:pt>
                <c:pt idx="1541">
                  <c:v>550</c:v>
                </c:pt>
                <c:pt idx="1542">
                  <c:v>551</c:v>
                </c:pt>
                <c:pt idx="1543">
                  <c:v>551</c:v>
                </c:pt>
                <c:pt idx="1544">
                  <c:v>551</c:v>
                </c:pt>
                <c:pt idx="1545">
                  <c:v>551</c:v>
                </c:pt>
                <c:pt idx="1546">
                  <c:v>551</c:v>
                </c:pt>
                <c:pt idx="1547">
                  <c:v>551</c:v>
                </c:pt>
                <c:pt idx="1548">
                  <c:v>551</c:v>
                </c:pt>
                <c:pt idx="1549">
                  <c:v>551</c:v>
                </c:pt>
                <c:pt idx="1550">
                  <c:v>551</c:v>
                </c:pt>
                <c:pt idx="1551">
                  <c:v>551</c:v>
                </c:pt>
                <c:pt idx="1552">
                  <c:v>551</c:v>
                </c:pt>
                <c:pt idx="1553">
                  <c:v>551</c:v>
                </c:pt>
                <c:pt idx="1554">
                  <c:v>551</c:v>
                </c:pt>
                <c:pt idx="1555">
                  <c:v>551</c:v>
                </c:pt>
                <c:pt idx="1556">
                  <c:v>552</c:v>
                </c:pt>
                <c:pt idx="1557">
                  <c:v>552</c:v>
                </c:pt>
                <c:pt idx="1558">
                  <c:v>552</c:v>
                </c:pt>
                <c:pt idx="1559">
                  <c:v>552</c:v>
                </c:pt>
                <c:pt idx="1560">
                  <c:v>552</c:v>
                </c:pt>
                <c:pt idx="1561">
                  <c:v>552</c:v>
                </c:pt>
                <c:pt idx="1562">
                  <c:v>552</c:v>
                </c:pt>
                <c:pt idx="1563">
                  <c:v>552</c:v>
                </c:pt>
                <c:pt idx="1564">
                  <c:v>552</c:v>
                </c:pt>
                <c:pt idx="1565">
                  <c:v>552</c:v>
                </c:pt>
                <c:pt idx="1566">
                  <c:v>552</c:v>
                </c:pt>
                <c:pt idx="1567">
                  <c:v>553</c:v>
                </c:pt>
                <c:pt idx="1568">
                  <c:v>554</c:v>
                </c:pt>
                <c:pt idx="1569">
                  <c:v>554</c:v>
                </c:pt>
                <c:pt idx="1570">
                  <c:v>554</c:v>
                </c:pt>
                <c:pt idx="1571">
                  <c:v>555</c:v>
                </c:pt>
                <c:pt idx="1572">
                  <c:v>555</c:v>
                </c:pt>
                <c:pt idx="1573">
                  <c:v>555</c:v>
                </c:pt>
                <c:pt idx="1574">
                  <c:v>555</c:v>
                </c:pt>
                <c:pt idx="1575">
                  <c:v>556</c:v>
                </c:pt>
                <c:pt idx="1576">
                  <c:v>557</c:v>
                </c:pt>
                <c:pt idx="1577">
                  <c:v>557</c:v>
                </c:pt>
                <c:pt idx="1578">
                  <c:v>557</c:v>
                </c:pt>
                <c:pt idx="1579">
                  <c:v>557</c:v>
                </c:pt>
                <c:pt idx="1580">
                  <c:v>557</c:v>
                </c:pt>
                <c:pt idx="1581">
                  <c:v>558</c:v>
                </c:pt>
                <c:pt idx="1582">
                  <c:v>559</c:v>
                </c:pt>
                <c:pt idx="1583">
                  <c:v>559</c:v>
                </c:pt>
                <c:pt idx="1584">
                  <c:v>560</c:v>
                </c:pt>
                <c:pt idx="1585">
                  <c:v>560</c:v>
                </c:pt>
                <c:pt idx="1586">
                  <c:v>560</c:v>
                </c:pt>
                <c:pt idx="1587">
                  <c:v>560</c:v>
                </c:pt>
                <c:pt idx="1588">
                  <c:v>560</c:v>
                </c:pt>
                <c:pt idx="1589">
                  <c:v>561</c:v>
                </c:pt>
                <c:pt idx="1590">
                  <c:v>561</c:v>
                </c:pt>
                <c:pt idx="1591">
                  <c:v>561</c:v>
                </c:pt>
                <c:pt idx="1592">
                  <c:v>561</c:v>
                </c:pt>
                <c:pt idx="1593">
                  <c:v>562</c:v>
                </c:pt>
                <c:pt idx="1594">
                  <c:v>562</c:v>
                </c:pt>
                <c:pt idx="1595">
                  <c:v>563</c:v>
                </c:pt>
                <c:pt idx="1596">
                  <c:v>563</c:v>
                </c:pt>
                <c:pt idx="1597">
                  <c:v>564</c:v>
                </c:pt>
                <c:pt idx="1598">
                  <c:v>564</c:v>
                </c:pt>
                <c:pt idx="1599">
                  <c:v>565</c:v>
                </c:pt>
                <c:pt idx="1600">
                  <c:v>565</c:v>
                </c:pt>
                <c:pt idx="1601">
                  <c:v>565</c:v>
                </c:pt>
                <c:pt idx="1602">
                  <c:v>565</c:v>
                </c:pt>
                <c:pt idx="1603">
                  <c:v>565</c:v>
                </c:pt>
                <c:pt idx="1604">
                  <c:v>565</c:v>
                </c:pt>
                <c:pt idx="1605">
                  <c:v>565</c:v>
                </c:pt>
                <c:pt idx="1606">
                  <c:v>566</c:v>
                </c:pt>
                <c:pt idx="1607">
                  <c:v>567</c:v>
                </c:pt>
                <c:pt idx="1608">
                  <c:v>568</c:v>
                </c:pt>
                <c:pt idx="1609">
                  <c:v>568</c:v>
                </c:pt>
                <c:pt idx="1610">
                  <c:v>568</c:v>
                </c:pt>
                <c:pt idx="1611">
                  <c:v>569</c:v>
                </c:pt>
                <c:pt idx="1612">
                  <c:v>569</c:v>
                </c:pt>
                <c:pt idx="1613">
                  <c:v>569</c:v>
                </c:pt>
                <c:pt idx="1614">
                  <c:v>569</c:v>
                </c:pt>
                <c:pt idx="1615">
                  <c:v>570</c:v>
                </c:pt>
                <c:pt idx="1616">
                  <c:v>570</c:v>
                </c:pt>
                <c:pt idx="1617">
                  <c:v>570</c:v>
                </c:pt>
                <c:pt idx="1618">
                  <c:v>571</c:v>
                </c:pt>
                <c:pt idx="1619">
                  <c:v>571</c:v>
                </c:pt>
                <c:pt idx="1620">
                  <c:v>571</c:v>
                </c:pt>
                <c:pt idx="1621">
                  <c:v>572</c:v>
                </c:pt>
                <c:pt idx="1622">
                  <c:v>573</c:v>
                </c:pt>
                <c:pt idx="1623">
                  <c:v>574</c:v>
                </c:pt>
                <c:pt idx="1624">
                  <c:v>575</c:v>
                </c:pt>
                <c:pt idx="1625">
                  <c:v>576</c:v>
                </c:pt>
                <c:pt idx="1626">
                  <c:v>577</c:v>
                </c:pt>
                <c:pt idx="1627">
                  <c:v>578</c:v>
                </c:pt>
                <c:pt idx="1628">
                  <c:v>579</c:v>
                </c:pt>
                <c:pt idx="1629">
                  <c:v>580</c:v>
                </c:pt>
                <c:pt idx="1630">
                  <c:v>581</c:v>
                </c:pt>
                <c:pt idx="1631">
                  <c:v>581</c:v>
                </c:pt>
                <c:pt idx="1632">
                  <c:v>582</c:v>
                </c:pt>
                <c:pt idx="1633">
                  <c:v>582</c:v>
                </c:pt>
                <c:pt idx="1634">
                  <c:v>582</c:v>
                </c:pt>
                <c:pt idx="1635">
                  <c:v>582</c:v>
                </c:pt>
                <c:pt idx="1636">
                  <c:v>582</c:v>
                </c:pt>
                <c:pt idx="1637">
                  <c:v>582</c:v>
                </c:pt>
                <c:pt idx="1638">
                  <c:v>583</c:v>
                </c:pt>
                <c:pt idx="1639">
                  <c:v>584</c:v>
                </c:pt>
                <c:pt idx="1640">
                  <c:v>585</c:v>
                </c:pt>
                <c:pt idx="1641">
                  <c:v>586</c:v>
                </c:pt>
                <c:pt idx="1642">
                  <c:v>586</c:v>
                </c:pt>
                <c:pt idx="1643">
                  <c:v>586</c:v>
                </c:pt>
                <c:pt idx="1644">
                  <c:v>586</c:v>
                </c:pt>
                <c:pt idx="1645">
                  <c:v>586</c:v>
                </c:pt>
                <c:pt idx="1646">
                  <c:v>586</c:v>
                </c:pt>
                <c:pt idx="1647">
                  <c:v>586</c:v>
                </c:pt>
                <c:pt idx="1648">
                  <c:v>586</c:v>
                </c:pt>
                <c:pt idx="1649">
                  <c:v>586</c:v>
                </c:pt>
                <c:pt idx="1650">
                  <c:v>586</c:v>
                </c:pt>
                <c:pt idx="1651">
                  <c:v>586</c:v>
                </c:pt>
                <c:pt idx="1652">
                  <c:v>586</c:v>
                </c:pt>
                <c:pt idx="1653">
                  <c:v>586</c:v>
                </c:pt>
                <c:pt idx="1654">
                  <c:v>586</c:v>
                </c:pt>
                <c:pt idx="1655">
                  <c:v>586</c:v>
                </c:pt>
                <c:pt idx="1656">
                  <c:v>586</c:v>
                </c:pt>
                <c:pt idx="1657">
                  <c:v>586</c:v>
                </c:pt>
                <c:pt idx="1658">
                  <c:v>586</c:v>
                </c:pt>
                <c:pt idx="1659">
                  <c:v>587</c:v>
                </c:pt>
                <c:pt idx="1660">
                  <c:v>588</c:v>
                </c:pt>
                <c:pt idx="1661">
                  <c:v>588</c:v>
                </c:pt>
                <c:pt idx="1662">
                  <c:v>589</c:v>
                </c:pt>
                <c:pt idx="1663">
                  <c:v>590</c:v>
                </c:pt>
                <c:pt idx="1664">
                  <c:v>591</c:v>
                </c:pt>
                <c:pt idx="1665">
                  <c:v>592</c:v>
                </c:pt>
                <c:pt idx="1666">
                  <c:v>593</c:v>
                </c:pt>
                <c:pt idx="1667">
                  <c:v>594</c:v>
                </c:pt>
                <c:pt idx="1668">
                  <c:v>594</c:v>
                </c:pt>
                <c:pt idx="1669">
                  <c:v>594</c:v>
                </c:pt>
                <c:pt idx="1670">
                  <c:v>595</c:v>
                </c:pt>
                <c:pt idx="1671">
                  <c:v>595</c:v>
                </c:pt>
                <c:pt idx="1672">
                  <c:v>596</c:v>
                </c:pt>
                <c:pt idx="1673">
                  <c:v>597</c:v>
                </c:pt>
                <c:pt idx="1674">
                  <c:v>597</c:v>
                </c:pt>
                <c:pt idx="1675">
                  <c:v>597</c:v>
                </c:pt>
                <c:pt idx="1676">
                  <c:v>597</c:v>
                </c:pt>
                <c:pt idx="1677">
                  <c:v>597</c:v>
                </c:pt>
                <c:pt idx="1678">
                  <c:v>598</c:v>
                </c:pt>
                <c:pt idx="1679">
                  <c:v>598</c:v>
                </c:pt>
                <c:pt idx="1680">
                  <c:v>598</c:v>
                </c:pt>
                <c:pt idx="1681">
                  <c:v>598</c:v>
                </c:pt>
                <c:pt idx="1682">
                  <c:v>599</c:v>
                </c:pt>
                <c:pt idx="1683">
                  <c:v>599</c:v>
                </c:pt>
                <c:pt idx="1684">
                  <c:v>599</c:v>
                </c:pt>
                <c:pt idx="1685">
                  <c:v>600</c:v>
                </c:pt>
                <c:pt idx="1686">
                  <c:v>600</c:v>
                </c:pt>
                <c:pt idx="1687">
                  <c:v>600</c:v>
                </c:pt>
                <c:pt idx="1688">
                  <c:v>601</c:v>
                </c:pt>
                <c:pt idx="1689">
                  <c:v>601</c:v>
                </c:pt>
                <c:pt idx="1690">
                  <c:v>602</c:v>
                </c:pt>
                <c:pt idx="1691">
                  <c:v>602</c:v>
                </c:pt>
                <c:pt idx="1692">
                  <c:v>603</c:v>
                </c:pt>
                <c:pt idx="1693">
                  <c:v>604</c:v>
                </c:pt>
                <c:pt idx="1694">
                  <c:v>605</c:v>
                </c:pt>
                <c:pt idx="1695">
                  <c:v>606</c:v>
                </c:pt>
                <c:pt idx="1696">
                  <c:v>606</c:v>
                </c:pt>
                <c:pt idx="1697">
                  <c:v>606</c:v>
                </c:pt>
                <c:pt idx="1698">
                  <c:v>606</c:v>
                </c:pt>
                <c:pt idx="1699">
                  <c:v>607</c:v>
                </c:pt>
                <c:pt idx="1700">
                  <c:v>608</c:v>
                </c:pt>
                <c:pt idx="1701">
                  <c:v>608</c:v>
                </c:pt>
                <c:pt idx="1702">
                  <c:v>609</c:v>
                </c:pt>
                <c:pt idx="1703">
                  <c:v>610</c:v>
                </c:pt>
                <c:pt idx="1704">
                  <c:v>610</c:v>
                </c:pt>
                <c:pt idx="1705">
                  <c:v>610</c:v>
                </c:pt>
                <c:pt idx="1706">
                  <c:v>611</c:v>
                </c:pt>
                <c:pt idx="1707">
                  <c:v>611</c:v>
                </c:pt>
                <c:pt idx="1708">
                  <c:v>612</c:v>
                </c:pt>
                <c:pt idx="1709">
                  <c:v>612</c:v>
                </c:pt>
                <c:pt idx="1710">
                  <c:v>612</c:v>
                </c:pt>
                <c:pt idx="1711">
                  <c:v>613</c:v>
                </c:pt>
                <c:pt idx="1712">
                  <c:v>613</c:v>
                </c:pt>
                <c:pt idx="1713">
                  <c:v>613</c:v>
                </c:pt>
                <c:pt idx="1714">
                  <c:v>613</c:v>
                </c:pt>
                <c:pt idx="1715">
                  <c:v>613</c:v>
                </c:pt>
                <c:pt idx="1716">
                  <c:v>613</c:v>
                </c:pt>
                <c:pt idx="1717">
                  <c:v>614</c:v>
                </c:pt>
                <c:pt idx="1718">
                  <c:v>615</c:v>
                </c:pt>
                <c:pt idx="1719">
                  <c:v>616</c:v>
                </c:pt>
                <c:pt idx="1720">
                  <c:v>616</c:v>
                </c:pt>
                <c:pt idx="1721">
                  <c:v>616</c:v>
                </c:pt>
                <c:pt idx="1722">
                  <c:v>617</c:v>
                </c:pt>
                <c:pt idx="1723">
                  <c:v>617</c:v>
                </c:pt>
                <c:pt idx="1724">
                  <c:v>617</c:v>
                </c:pt>
                <c:pt idx="1725">
                  <c:v>618</c:v>
                </c:pt>
                <c:pt idx="1726">
                  <c:v>619</c:v>
                </c:pt>
                <c:pt idx="1727">
                  <c:v>619</c:v>
                </c:pt>
                <c:pt idx="1728">
                  <c:v>619</c:v>
                </c:pt>
                <c:pt idx="1729">
                  <c:v>619</c:v>
                </c:pt>
                <c:pt idx="1730">
                  <c:v>620</c:v>
                </c:pt>
                <c:pt idx="1731">
                  <c:v>621</c:v>
                </c:pt>
                <c:pt idx="1732">
                  <c:v>621</c:v>
                </c:pt>
                <c:pt idx="1733">
                  <c:v>621</c:v>
                </c:pt>
                <c:pt idx="1734">
                  <c:v>621</c:v>
                </c:pt>
                <c:pt idx="1735">
                  <c:v>621</c:v>
                </c:pt>
                <c:pt idx="1736">
                  <c:v>621</c:v>
                </c:pt>
                <c:pt idx="1737">
                  <c:v>622</c:v>
                </c:pt>
                <c:pt idx="1738">
                  <c:v>622</c:v>
                </c:pt>
                <c:pt idx="1739">
                  <c:v>622</c:v>
                </c:pt>
                <c:pt idx="1740">
                  <c:v>623</c:v>
                </c:pt>
                <c:pt idx="1741">
                  <c:v>623</c:v>
                </c:pt>
                <c:pt idx="1742">
                  <c:v>624</c:v>
                </c:pt>
                <c:pt idx="1743">
                  <c:v>625</c:v>
                </c:pt>
                <c:pt idx="1744">
                  <c:v>626</c:v>
                </c:pt>
                <c:pt idx="1745">
                  <c:v>627</c:v>
                </c:pt>
                <c:pt idx="1746">
                  <c:v>627</c:v>
                </c:pt>
                <c:pt idx="1747">
                  <c:v>627</c:v>
                </c:pt>
                <c:pt idx="1748">
                  <c:v>627</c:v>
                </c:pt>
                <c:pt idx="1749">
                  <c:v>627</c:v>
                </c:pt>
                <c:pt idx="1750">
                  <c:v>627</c:v>
                </c:pt>
                <c:pt idx="1751">
                  <c:v>627</c:v>
                </c:pt>
                <c:pt idx="1752">
                  <c:v>627</c:v>
                </c:pt>
                <c:pt idx="1753">
                  <c:v>627</c:v>
                </c:pt>
                <c:pt idx="1754">
                  <c:v>627</c:v>
                </c:pt>
                <c:pt idx="1755">
                  <c:v>627</c:v>
                </c:pt>
                <c:pt idx="1756">
                  <c:v>628</c:v>
                </c:pt>
                <c:pt idx="1757">
                  <c:v>629</c:v>
                </c:pt>
                <c:pt idx="1758">
                  <c:v>630</c:v>
                </c:pt>
                <c:pt idx="1759">
                  <c:v>631</c:v>
                </c:pt>
                <c:pt idx="1760">
                  <c:v>631</c:v>
                </c:pt>
                <c:pt idx="1761">
                  <c:v>631</c:v>
                </c:pt>
                <c:pt idx="1762">
                  <c:v>631</c:v>
                </c:pt>
                <c:pt idx="1763">
                  <c:v>631</c:v>
                </c:pt>
                <c:pt idx="1764">
                  <c:v>631</c:v>
                </c:pt>
                <c:pt idx="1765">
                  <c:v>631</c:v>
                </c:pt>
                <c:pt idx="1766">
                  <c:v>631</c:v>
                </c:pt>
                <c:pt idx="1767">
                  <c:v>631</c:v>
                </c:pt>
                <c:pt idx="1768">
                  <c:v>631</c:v>
                </c:pt>
                <c:pt idx="1769">
                  <c:v>631</c:v>
                </c:pt>
                <c:pt idx="1770">
                  <c:v>632</c:v>
                </c:pt>
                <c:pt idx="1771">
                  <c:v>633</c:v>
                </c:pt>
                <c:pt idx="1772">
                  <c:v>633</c:v>
                </c:pt>
                <c:pt idx="1773">
                  <c:v>633</c:v>
                </c:pt>
                <c:pt idx="1774">
                  <c:v>633</c:v>
                </c:pt>
                <c:pt idx="1775">
                  <c:v>633</c:v>
                </c:pt>
                <c:pt idx="1776">
                  <c:v>633</c:v>
                </c:pt>
                <c:pt idx="1777">
                  <c:v>633</c:v>
                </c:pt>
                <c:pt idx="1778">
                  <c:v>633</c:v>
                </c:pt>
                <c:pt idx="1779">
                  <c:v>633</c:v>
                </c:pt>
                <c:pt idx="1780">
                  <c:v>633</c:v>
                </c:pt>
                <c:pt idx="1781">
                  <c:v>633</c:v>
                </c:pt>
                <c:pt idx="1782">
                  <c:v>633</c:v>
                </c:pt>
                <c:pt idx="1783">
                  <c:v>634</c:v>
                </c:pt>
                <c:pt idx="1784">
                  <c:v>634</c:v>
                </c:pt>
                <c:pt idx="1785">
                  <c:v>634</c:v>
                </c:pt>
                <c:pt idx="1786">
                  <c:v>634</c:v>
                </c:pt>
                <c:pt idx="1787">
                  <c:v>634</c:v>
                </c:pt>
                <c:pt idx="1788">
                  <c:v>634</c:v>
                </c:pt>
                <c:pt idx="1789">
                  <c:v>635</c:v>
                </c:pt>
                <c:pt idx="1790">
                  <c:v>635</c:v>
                </c:pt>
                <c:pt idx="1791">
                  <c:v>635</c:v>
                </c:pt>
                <c:pt idx="1792">
                  <c:v>635</c:v>
                </c:pt>
                <c:pt idx="1793">
                  <c:v>635</c:v>
                </c:pt>
                <c:pt idx="1794">
                  <c:v>635</c:v>
                </c:pt>
                <c:pt idx="1795">
                  <c:v>635</c:v>
                </c:pt>
                <c:pt idx="1796">
                  <c:v>635</c:v>
                </c:pt>
                <c:pt idx="1797">
                  <c:v>635</c:v>
                </c:pt>
                <c:pt idx="1798">
                  <c:v>635</c:v>
                </c:pt>
                <c:pt idx="1799">
                  <c:v>635</c:v>
                </c:pt>
                <c:pt idx="1800">
                  <c:v>635</c:v>
                </c:pt>
                <c:pt idx="1801">
                  <c:v>635</c:v>
                </c:pt>
                <c:pt idx="1802">
                  <c:v>635</c:v>
                </c:pt>
                <c:pt idx="1803">
                  <c:v>635</c:v>
                </c:pt>
                <c:pt idx="1804">
                  <c:v>635</c:v>
                </c:pt>
                <c:pt idx="1805">
                  <c:v>635</c:v>
                </c:pt>
                <c:pt idx="1806">
                  <c:v>636</c:v>
                </c:pt>
                <c:pt idx="1807">
                  <c:v>636</c:v>
                </c:pt>
                <c:pt idx="1808">
                  <c:v>636</c:v>
                </c:pt>
                <c:pt idx="1809">
                  <c:v>636</c:v>
                </c:pt>
                <c:pt idx="1810">
                  <c:v>636</c:v>
                </c:pt>
                <c:pt idx="1811">
                  <c:v>637</c:v>
                </c:pt>
                <c:pt idx="1812">
                  <c:v>637</c:v>
                </c:pt>
                <c:pt idx="1813">
                  <c:v>637</c:v>
                </c:pt>
                <c:pt idx="1814">
                  <c:v>638</c:v>
                </c:pt>
                <c:pt idx="1815">
                  <c:v>638</c:v>
                </c:pt>
                <c:pt idx="1816">
                  <c:v>639</c:v>
                </c:pt>
                <c:pt idx="1817">
                  <c:v>640</c:v>
                </c:pt>
                <c:pt idx="1818">
                  <c:v>640</c:v>
                </c:pt>
                <c:pt idx="1819">
                  <c:v>640</c:v>
                </c:pt>
                <c:pt idx="1820">
                  <c:v>640</c:v>
                </c:pt>
                <c:pt idx="1821">
                  <c:v>641</c:v>
                </c:pt>
                <c:pt idx="1822">
                  <c:v>642</c:v>
                </c:pt>
                <c:pt idx="1823">
                  <c:v>642</c:v>
                </c:pt>
                <c:pt idx="1824">
                  <c:v>642</c:v>
                </c:pt>
                <c:pt idx="1825">
                  <c:v>643</c:v>
                </c:pt>
                <c:pt idx="1826">
                  <c:v>643</c:v>
                </c:pt>
                <c:pt idx="1827">
                  <c:v>644</c:v>
                </c:pt>
                <c:pt idx="1828">
                  <c:v>644</c:v>
                </c:pt>
                <c:pt idx="1829">
                  <c:v>644</c:v>
                </c:pt>
                <c:pt idx="1830">
                  <c:v>644</c:v>
                </c:pt>
                <c:pt idx="1831">
                  <c:v>644</c:v>
                </c:pt>
                <c:pt idx="1832">
                  <c:v>644</c:v>
                </c:pt>
                <c:pt idx="1833">
                  <c:v>644</c:v>
                </c:pt>
                <c:pt idx="1834">
                  <c:v>644</c:v>
                </c:pt>
                <c:pt idx="1835">
                  <c:v>644</c:v>
                </c:pt>
                <c:pt idx="1836">
                  <c:v>644</c:v>
                </c:pt>
                <c:pt idx="1837">
                  <c:v>644</c:v>
                </c:pt>
                <c:pt idx="1838">
                  <c:v>644</c:v>
                </c:pt>
                <c:pt idx="1839">
                  <c:v>644</c:v>
                </c:pt>
                <c:pt idx="1840">
                  <c:v>644</c:v>
                </c:pt>
                <c:pt idx="1841">
                  <c:v>645</c:v>
                </c:pt>
                <c:pt idx="1842">
                  <c:v>646</c:v>
                </c:pt>
                <c:pt idx="1843">
                  <c:v>647</c:v>
                </c:pt>
                <c:pt idx="1844">
                  <c:v>648</c:v>
                </c:pt>
                <c:pt idx="1845">
                  <c:v>648</c:v>
                </c:pt>
                <c:pt idx="1846">
                  <c:v>648</c:v>
                </c:pt>
                <c:pt idx="1847">
                  <c:v>648</c:v>
                </c:pt>
                <c:pt idx="1848">
                  <c:v>648</c:v>
                </c:pt>
                <c:pt idx="1849">
                  <c:v>648</c:v>
                </c:pt>
                <c:pt idx="1850">
                  <c:v>648</c:v>
                </c:pt>
                <c:pt idx="1851">
                  <c:v>648</c:v>
                </c:pt>
                <c:pt idx="1852">
                  <c:v>648</c:v>
                </c:pt>
                <c:pt idx="1853">
                  <c:v>648</c:v>
                </c:pt>
                <c:pt idx="1854">
                  <c:v>648</c:v>
                </c:pt>
                <c:pt idx="1855">
                  <c:v>649</c:v>
                </c:pt>
                <c:pt idx="1856">
                  <c:v>649</c:v>
                </c:pt>
                <c:pt idx="1857">
                  <c:v>649</c:v>
                </c:pt>
                <c:pt idx="1858">
                  <c:v>649</c:v>
                </c:pt>
                <c:pt idx="1859">
                  <c:v>649</c:v>
                </c:pt>
                <c:pt idx="1860">
                  <c:v>649</c:v>
                </c:pt>
                <c:pt idx="1861">
                  <c:v>649</c:v>
                </c:pt>
                <c:pt idx="1862">
                  <c:v>649</c:v>
                </c:pt>
                <c:pt idx="1863">
                  <c:v>649</c:v>
                </c:pt>
                <c:pt idx="1864">
                  <c:v>649</c:v>
                </c:pt>
                <c:pt idx="1865">
                  <c:v>649</c:v>
                </c:pt>
                <c:pt idx="1866">
                  <c:v>650</c:v>
                </c:pt>
                <c:pt idx="1867">
                  <c:v>650</c:v>
                </c:pt>
                <c:pt idx="1868">
                  <c:v>650</c:v>
                </c:pt>
                <c:pt idx="1869">
                  <c:v>650</c:v>
                </c:pt>
                <c:pt idx="1870">
                  <c:v>650</c:v>
                </c:pt>
                <c:pt idx="1871">
                  <c:v>650</c:v>
                </c:pt>
                <c:pt idx="1872">
                  <c:v>650</c:v>
                </c:pt>
                <c:pt idx="1873">
                  <c:v>651</c:v>
                </c:pt>
                <c:pt idx="1874">
                  <c:v>651</c:v>
                </c:pt>
                <c:pt idx="1875">
                  <c:v>652</c:v>
                </c:pt>
                <c:pt idx="1876">
                  <c:v>652</c:v>
                </c:pt>
                <c:pt idx="1877">
                  <c:v>652</c:v>
                </c:pt>
                <c:pt idx="1878">
                  <c:v>652</c:v>
                </c:pt>
                <c:pt idx="1879">
                  <c:v>652</c:v>
                </c:pt>
                <c:pt idx="1880">
                  <c:v>652</c:v>
                </c:pt>
                <c:pt idx="1881">
                  <c:v>652</c:v>
                </c:pt>
                <c:pt idx="1882">
                  <c:v>652</c:v>
                </c:pt>
                <c:pt idx="1883">
                  <c:v>653</c:v>
                </c:pt>
                <c:pt idx="1884">
                  <c:v>653</c:v>
                </c:pt>
                <c:pt idx="1885">
                  <c:v>654</c:v>
                </c:pt>
                <c:pt idx="1886">
                  <c:v>654</c:v>
                </c:pt>
                <c:pt idx="1887">
                  <c:v>654</c:v>
                </c:pt>
                <c:pt idx="1888">
                  <c:v>655</c:v>
                </c:pt>
                <c:pt idx="1889">
                  <c:v>656</c:v>
                </c:pt>
                <c:pt idx="1890">
                  <c:v>657</c:v>
                </c:pt>
                <c:pt idx="1891">
                  <c:v>657</c:v>
                </c:pt>
                <c:pt idx="1892">
                  <c:v>658</c:v>
                </c:pt>
                <c:pt idx="1893">
                  <c:v>658</c:v>
                </c:pt>
                <c:pt idx="1894">
                  <c:v>658</c:v>
                </c:pt>
                <c:pt idx="1895">
                  <c:v>658</c:v>
                </c:pt>
                <c:pt idx="1896">
                  <c:v>659</c:v>
                </c:pt>
                <c:pt idx="1897">
                  <c:v>659</c:v>
                </c:pt>
                <c:pt idx="1898">
                  <c:v>659</c:v>
                </c:pt>
                <c:pt idx="1899">
                  <c:v>659</c:v>
                </c:pt>
                <c:pt idx="1900">
                  <c:v>659</c:v>
                </c:pt>
                <c:pt idx="1901">
                  <c:v>659</c:v>
                </c:pt>
                <c:pt idx="1902">
                  <c:v>659</c:v>
                </c:pt>
                <c:pt idx="1903">
                  <c:v>659</c:v>
                </c:pt>
                <c:pt idx="1904">
                  <c:v>659</c:v>
                </c:pt>
                <c:pt idx="1905">
                  <c:v>660</c:v>
                </c:pt>
                <c:pt idx="1906">
                  <c:v>660</c:v>
                </c:pt>
                <c:pt idx="1907">
                  <c:v>661</c:v>
                </c:pt>
                <c:pt idx="1908">
                  <c:v>662</c:v>
                </c:pt>
                <c:pt idx="1909">
                  <c:v>663</c:v>
                </c:pt>
                <c:pt idx="1910">
                  <c:v>664</c:v>
                </c:pt>
                <c:pt idx="1911">
                  <c:v>664</c:v>
                </c:pt>
                <c:pt idx="1912">
                  <c:v>665</c:v>
                </c:pt>
                <c:pt idx="1913">
                  <c:v>665</c:v>
                </c:pt>
                <c:pt idx="1914">
                  <c:v>666</c:v>
                </c:pt>
                <c:pt idx="1915">
                  <c:v>667</c:v>
                </c:pt>
                <c:pt idx="1916">
                  <c:v>667</c:v>
                </c:pt>
                <c:pt idx="1917">
                  <c:v>668</c:v>
                </c:pt>
                <c:pt idx="1918">
                  <c:v>669</c:v>
                </c:pt>
                <c:pt idx="1919">
                  <c:v>669</c:v>
                </c:pt>
                <c:pt idx="1920">
                  <c:v>669</c:v>
                </c:pt>
                <c:pt idx="1921">
                  <c:v>670</c:v>
                </c:pt>
                <c:pt idx="1922">
                  <c:v>671</c:v>
                </c:pt>
                <c:pt idx="1923">
                  <c:v>672</c:v>
                </c:pt>
                <c:pt idx="1924">
                  <c:v>673</c:v>
                </c:pt>
                <c:pt idx="1925">
                  <c:v>673</c:v>
                </c:pt>
                <c:pt idx="1926">
                  <c:v>674</c:v>
                </c:pt>
                <c:pt idx="1927">
                  <c:v>675</c:v>
                </c:pt>
                <c:pt idx="1928">
                  <c:v>676</c:v>
                </c:pt>
                <c:pt idx="1929">
                  <c:v>676</c:v>
                </c:pt>
                <c:pt idx="1930">
                  <c:v>677</c:v>
                </c:pt>
                <c:pt idx="1931">
                  <c:v>678</c:v>
                </c:pt>
                <c:pt idx="1932">
                  <c:v>679</c:v>
                </c:pt>
                <c:pt idx="1933">
                  <c:v>679</c:v>
                </c:pt>
                <c:pt idx="1934">
                  <c:v>679</c:v>
                </c:pt>
                <c:pt idx="1935">
                  <c:v>680</c:v>
                </c:pt>
                <c:pt idx="1936">
                  <c:v>680</c:v>
                </c:pt>
                <c:pt idx="1937">
                  <c:v>680</c:v>
                </c:pt>
                <c:pt idx="1938">
                  <c:v>681</c:v>
                </c:pt>
                <c:pt idx="1939">
                  <c:v>681</c:v>
                </c:pt>
                <c:pt idx="1940">
                  <c:v>681</c:v>
                </c:pt>
                <c:pt idx="1941">
                  <c:v>681</c:v>
                </c:pt>
                <c:pt idx="1942">
                  <c:v>682</c:v>
                </c:pt>
                <c:pt idx="1943">
                  <c:v>682</c:v>
                </c:pt>
                <c:pt idx="1944">
                  <c:v>682</c:v>
                </c:pt>
                <c:pt idx="1945">
                  <c:v>683</c:v>
                </c:pt>
                <c:pt idx="1946">
                  <c:v>684</c:v>
                </c:pt>
                <c:pt idx="1947">
                  <c:v>684</c:v>
                </c:pt>
                <c:pt idx="1948">
                  <c:v>684</c:v>
                </c:pt>
                <c:pt idx="1949">
                  <c:v>684</c:v>
                </c:pt>
                <c:pt idx="1950">
                  <c:v>684</c:v>
                </c:pt>
                <c:pt idx="1951">
                  <c:v>685</c:v>
                </c:pt>
                <c:pt idx="1952">
                  <c:v>685</c:v>
                </c:pt>
                <c:pt idx="1953">
                  <c:v>686</c:v>
                </c:pt>
                <c:pt idx="1954">
                  <c:v>686</c:v>
                </c:pt>
                <c:pt idx="1955">
                  <c:v>687</c:v>
                </c:pt>
                <c:pt idx="1956">
                  <c:v>688</c:v>
                </c:pt>
                <c:pt idx="1957">
                  <c:v>688</c:v>
                </c:pt>
                <c:pt idx="1958">
                  <c:v>688</c:v>
                </c:pt>
                <c:pt idx="1959">
                  <c:v>688</c:v>
                </c:pt>
                <c:pt idx="1960">
                  <c:v>688</c:v>
                </c:pt>
                <c:pt idx="1961">
                  <c:v>689</c:v>
                </c:pt>
                <c:pt idx="1962">
                  <c:v>690</c:v>
                </c:pt>
                <c:pt idx="1963">
                  <c:v>690</c:v>
                </c:pt>
                <c:pt idx="1964">
                  <c:v>690</c:v>
                </c:pt>
                <c:pt idx="1965">
                  <c:v>690</c:v>
                </c:pt>
                <c:pt idx="1966">
                  <c:v>690</c:v>
                </c:pt>
                <c:pt idx="1967">
                  <c:v>690</c:v>
                </c:pt>
                <c:pt idx="1968">
                  <c:v>690</c:v>
                </c:pt>
                <c:pt idx="1969">
                  <c:v>690</c:v>
                </c:pt>
                <c:pt idx="1970">
                  <c:v>691</c:v>
                </c:pt>
                <c:pt idx="1971">
                  <c:v>692</c:v>
                </c:pt>
                <c:pt idx="1972">
                  <c:v>692</c:v>
                </c:pt>
                <c:pt idx="1973">
                  <c:v>693</c:v>
                </c:pt>
                <c:pt idx="1974">
                  <c:v>693</c:v>
                </c:pt>
                <c:pt idx="1975">
                  <c:v>693</c:v>
                </c:pt>
                <c:pt idx="1976">
                  <c:v>693</c:v>
                </c:pt>
                <c:pt idx="1977">
                  <c:v>694</c:v>
                </c:pt>
                <c:pt idx="1978">
                  <c:v>694</c:v>
                </c:pt>
                <c:pt idx="1979">
                  <c:v>695</c:v>
                </c:pt>
                <c:pt idx="1980">
                  <c:v>695</c:v>
                </c:pt>
                <c:pt idx="1981">
                  <c:v>695</c:v>
                </c:pt>
                <c:pt idx="1982">
                  <c:v>695</c:v>
                </c:pt>
                <c:pt idx="1983">
                  <c:v>695</c:v>
                </c:pt>
                <c:pt idx="1984">
                  <c:v>695</c:v>
                </c:pt>
                <c:pt idx="1985">
                  <c:v>695</c:v>
                </c:pt>
                <c:pt idx="1986">
                  <c:v>695</c:v>
                </c:pt>
                <c:pt idx="1987">
                  <c:v>695</c:v>
                </c:pt>
                <c:pt idx="1988">
                  <c:v>695</c:v>
                </c:pt>
                <c:pt idx="1989">
                  <c:v>695</c:v>
                </c:pt>
                <c:pt idx="1990">
                  <c:v>695</c:v>
                </c:pt>
                <c:pt idx="1991">
                  <c:v>695</c:v>
                </c:pt>
                <c:pt idx="1992">
                  <c:v>695</c:v>
                </c:pt>
                <c:pt idx="1993">
                  <c:v>695</c:v>
                </c:pt>
                <c:pt idx="1994">
                  <c:v>695</c:v>
                </c:pt>
                <c:pt idx="1995">
                  <c:v>695</c:v>
                </c:pt>
                <c:pt idx="1996">
                  <c:v>695</c:v>
                </c:pt>
                <c:pt idx="1997">
                  <c:v>695</c:v>
                </c:pt>
                <c:pt idx="1998">
                  <c:v>695</c:v>
                </c:pt>
                <c:pt idx="1999">
                  <c:v>695</c:v>
                </c:pt>
                <c:pt idx="2000">
                  <c:v>695</c:v>
                </c:pt>
                <c:pt idx="2001">
                  <c:v>696</c:v>
                </c:pt>
                <c:pt idx="2002">
                  <c:v>696</c:v>
                </c:pt>
                <c:pt idx="2003">
                  <c:v>696</c:v>
                </c:pt>
                <c:pt idx="2004">
                  <c:v>696</c:v>
                </c:pt>
                <c:pt idx="2005">
                  <c:v>697</c:v>
                </c:pt>
                <c:pt idx="2006">
                  <c:v>697</c:v>
                </c:pt>
                <c:pt idx="2007">
                  <c:v>697</c:v>
                </c:pt>
                <c:pt idx="2008">
                  <c:v>697</c:v>
                </c:pt>
                <c:pt idx="2009">
                  <c:v>697</c:v>
                </c:pt>
                <c:pt idx="2010">
                  <c:v>697</c:v>
                </c:pt>
                <c:pt idx="2011">
                  <c:v>697</c:v>
                </c:pt>
                <c:pt idx="2012">
                  <c:v>697</c:v>
                </c:pt>
                <c:pt idx="2013">
                  <c:v>697</c:v>
                </c:pt>
                <c:pt idx="2014">
                  <c:v>697</c:v>
                </c:pt>
                <c:pt idx="2015">
                  <c:v>697</c:v>
                </c:pt>
                <c:pt idx="2016">
                  <c:v>697</c:v>
                </c:pt>
                <c:pt idx="2017">
                  <c:v>697</c:v>
                </c:pt>
                <c:pt idx="2018">
                  <c:v>697</c:v>
                </c:pt>
                <c:pt idx="2019">
                  <c:v>698</c:v>
                </c:pt>
                <c:pt idx="2020">
                  <c:v>699</c:v>
                </c:pt>
                <c:pt idx="2021">
                  <c:v>700</c:v>
                </c:pt>
                <c:pt idx="2022">
                  <c:v>701</c:v>
                </c:pt>
                <c:pt idx="2023">
                  <c:v>702</c:v>
                </c:pt>
                <c:pt idx="2024">
                  <c:v>702</c:v>
                </c:pt>
                <c:pt idx="2025">
                  <c:v>702</c:v>
                </c:pt>
                <c:pt idx="2026">
                  <c:v>702</c:v>
                </c:pt>
                <c:pt idx="2027">
                  <c:v>703</c:v>
                </c:pt>
                <c:pt idx="2028">
                  <c:v>704</c:v>
                </c:pt>
                <c:pt idx="2029">
                  <c:v>704</c:v>
                </c:pt>
                <c:pt idx="2030">
                  <c:v>705</c:v>
                </c:pt>
                <c:pt idx="2031">
                  <c:v>706</c:v>
                </c:pt>
                <c:pt idx="2032">
                  <c:v>706</c:v>
                </c:pt>
                <c:pt idx="2033">
                  <c:v>707</c:v>
                </c:pt>
                <c:pt idx="2034">
                  <c:v>707</c:v>
                </c:pt>
                <c:pt idx="2035">
                  <c:v>707</c:v>
                </c:pt>
                <c:pt idx="2036">
                  <c:v>707</c:v>
                </c:pt>
                <c:pt idx="2037">
                  <c:v>707</c:v>
                </c:pt>
                <c:pt idx="2038">
                  <c:v>708</c:v>
                </c:pt>
                <c:pt idx="2039">
                  <c:v>708</c:v>
                </c:pt>
                <c:pt idx="2040">
                  <c:v>709</c:v>
                </c:pt>
                <c:pt idx="2041">
                  <c:v>710</c:v>
                </c:pt>
                <c:pt idx="2042">
                  <c:v>711</c:v>
                </c:pt>
                <c:pt idx="2043">
                  <c:v>711</c:v>
                </c:pt>
                <c:pt idx="2044">
                  <c:v>712</c:v>
                </c:pt>
                <c:pt idx="2045">
                  <c:v>712</c:v>
                </c:pt>
                <c:pt idx="2046">
                  <c:v>713</c:v>
                </c:pt>
                <c:pt idx="2047">
                  <c:v>714</c:v>
                </c:pt>
                <c:pt idx="2048">
                  <c:v>714</c:v>
                </c:pt>
                <c:pt idx="2049">
                  <c:v>714</c:v>
                </c:pt>
                <c:pt idx="2050">
                  <c:v>714</c:v>
                </c:pt>
                <c:pt idx="2051">
                  <c:v>715</c:v>
                </c:pt>
                <c:pt idx="2052">
                  <c:v>715</c:v>
                </c:pt>
                <c:pt idx="2053">
                  <c:v>715</c:v>
                </c:pt>
                <c:pt idx="2054">
                  <c:v>716</c:v>
                </c:pt>
                <c:pt idx="2055">
                  <c:v>717</c:v>
                </c:pt>
                <c:pt idx="2056">
                  <c:v>717</c:v>
                </c:pt>
                <c:pt idx="2057">
                  <c:v>717</c:v>
                </c:pt>
                <c:pt idx="2058">
                  <c:v>718</c:v>
                </c:pt>
                <c:pt idx="2059">
                  <c:v>719</c:v>
                </c:pt>
                <c:pt idx="2060">
                  <c:v>719</c:v>
                </c:pt>
                <c:pt idx="2061">
                  <c:v>720</c:v>
                </c:pt>
                <c:pt idx="2062">
                  <c:v>721</c:v>
                </c:pt>
                <c:pt idx="2063">
                  <c:v>721</c:v>
                </c:pt>
                <c:pt idx="2064">
                  <c:v>721</c:v>
                </c:pt>
                <c:pt idx="2065">
                  <c:v>721</c:v>
                </c:pt>
                <c:pt idx="2066">
                  <c:v>722</c:v>
                </c:pt>
                <c:pt idx="2067">
                  <c:v>723</c:v>
                </c:pt>
                <c:pt idx="2068">
                  <c:v>723</c:v>
                </c:pt>
                <c:pt idx="2069">
                  <c:v>723</c:v>
                </c:pt>
                <c:pt idx="2070">
                  <c:v>723</c:v>
                </c:pt>
                <c:pt idx="2071">
                  <c:v>724</c:v>
                </c:pt>
                <c:pt idx="2072">
                  <c:v>724</c:v>
                </c:pt>
                <c:pt idx="2073">
                  <c:v>724</c:v>
                </c:pt>
                <c:pt idx="2074">
                  <c:v>724</c:v>
                </c:pt>
                <c:pt idx="2075">
                  <c:v>725</c:v>
                </c:pt>
                <c:pt idx="2076">
                  <c:v>725</c:v>
                </c:pt>
                <c:pt idx="2077">
                  <c:v>726</c:v>
                </c:pt>
                <c:pt idx="2078">
                  <c:v>726</c:v>
                </c:pt>
                <c:pt idx="2079">
                  <c:v>726</c:v>
                </c:pt>
                <c:pt idx="2080">
                  <c:v>727</c:v>
                </c:pt>
                <c:pt idx="2081">
                  <c:v>727</c:v>
                </c:pt>
                <c:pt idx="2082">
                  <c:v>728</c:v>
                </c:pt>
                <c:pt idx="2083">
                  <c:v>729</c:v>
                </c:pt>
                <c:pt idx="2084">
                  <c:v>730</c:v>
                </c:pt>
                <c:pt idx="2085">
                  <c:v>730</c:v>
                </c:pt>
                <c:pt idx="2086">
                  <c:v>731</c:v>
                </c:pt>
                <c:pt idx="2087">
                  <c:v>732</c:v>
                </c:pt>
                <c:pt idx="2088">
                  <c:v>732</c:v>
                </c:pt>
                <c:pt idx="2089">
                  <c:v>732</c:v>
                </c:pt>
                <c:pt idx="2090">
                  <c:v>732</c:v>
                </c:pt>
                <c:pt idx="2091">
                  <c:v>732</c:v>
                </c:pt>
                <c:pt idx="2092">
                  <c:v>732</c:v>
                </c:pt>
                <c:pt idx="2093">
                  <c:v>732</c:v>
                </c:pt>
                <c:pt idx="2094">
                  <c:v>732</c:v>
                </c:pt>
                <c:pt idx="2095">
                  <c:v>732</c:v>
                </c:pt>
                <c:pt idx="2096">
                  <c:v>732</c:v>
                </c:pt>
                <c:pt idx="2097">
                  <c:v>732</c:v>
                </c:pt>
                <c:pt idx="2098">
                  <c:v>732</c:v>
                </c:pt>
                <c:pt idx="2099">
                  <c:v>732</c:v>
                </c:pt>
                <c:pt idx="2100">
                  <c:v>732</c:v>
                </c:pt>
                <c:pt idx="2101">
                  <c:v>733</c:v>
                </c:pt>
                <c:pt idx="2102">
                  <c:v>734</c:v>
                </c:pt>
                <c:pt idx="2103">
                  <c:v>735</c:v>
                </c:pt>
                <c:pt idx="2104">
                  <c:v>735</c:v>
                </c:pt>
                <c:pt idx="2105">
                  <c:v>735</c:v>
                </c:pt>
                <c:pt idx="2106">
                  <c:v>735</c:v>
                </c:pt>
                <c:pt idx="2107">
                  <c:v>736</c:v>
                </c:pt>
                <c:pt idx="2108">
                  <c:v>736</c:v>
                </c:pt>
                <c:pt idx="2109">
                  <c:v>736</c:v>
                </c:pt>
                <c:pt idx="2110">
                  <c:v>737</c:v>
                </c:pt>
                <c:pt idx="2111">
                  <c:v>738</c:v>
                </c:pt>
                <c:pt idx="2112">
                  <c:v>739</c:v>
                </c:pt>
                <c:pt idx="2113">
                  <c:v>740</c:v>
                </c:pt>
                <c:pt idx="2114">
                  <c:v>740</c:v>
                </c:pt>
                <c:pt idx="2115">
                  <c:v>740</c:v>
                </c:pt>
                <c:pt idx="2116">
                  <c:v>740</c:v>
                </c:pt>
                <c:pt idx="2117">
                  <c:v>741</c:v>
                </c:pt>
                <c:pt idx="2118">
                  <c:v>742</c:v>
                </c:pt>
                <c:pt idx="2119">
                  <c:v>743</c:v>
                </c:pt>
                <c:pt idx="2120">
                  <c:v>744</c:v>
                </c:pt>
                <c:pt idx="2121">
                  <c:v>744</c:v>
                </c:pt>
                <c:pt idx="2122">
                  <c:v>744</c:v>
                </c:pt>
                <c:pt idx="2123">
                  <c:v>745</c:v>
                </c:pt>
                <c:pt idx="2124">
                  <c:v>746</c:v>
                </c:pt>
                <c:pt idx="2125">
                  <c:v>746</c:v>
                </c:pt>
                <c:pt idx="2126">
                  <c:v>746</c:v>
                </c:pt>
                <c:pt idx="2127">
                  <c:v>746</c:v>
                </c:pt>
                <c:pt idx="2128">
                  <c:v>746</c:v>
                </c:pt>
                <c:pt idx="2129">
                  <c:v>746</c:v>
                </c:pt>
                <c:pt idx="2130">
                  <c:v>746</c:v>
                </c:pt>
                <c:pt idx="2131">
                  <c:v>747</c:v>
                </c:pt>
                <c:pt idx="2132">
                  <c:v>747</c:v>
                </c:pt>
                <c:pt idx="2133">
                  <c:v>747</c:v>
                </c:pt>
                <c:pt idx="2134">
                  <c:v>747</c:v>
                </c:pt>
                <c:pt idx="2135">
                  <c:v>747</c:v>
                </c:pt>
                <c:pt idx="2136">
                  <c:v>748</c:v>
                </c:pt>
                <c:pt idx="2137">
                  <c:v>748</c:v>
                </c:pt>
                <c:pt idx="2138">
                  <c:v>748</c:v>
                </c:pt>
                <c:pt idx="2139">
                  <c:v>748</c:v>
                </c:pt>
                <c:pt idx="2140">
                  <c:v>748</c:v>
                </c:pt>
                <c:pt idx="2141">
                  <c:v>748</c:v>
                </c:pt>
                <c:pt idx="2142">
                  <c:v>748</c:v>
                </c:pt>
                <c:pt idx="2143">
                  <c:v>749</c:v>
                </c:pt>
                <c:pt idx="2144">
                  <c:v>750</c:v>
                </c:pt>
                <c:pt idx="2145">
                  <c:v>750</c:v>
                </c:pt>
                <c:pt idx="2146">
                  <c:v>750</c:v>
                </c:pt>
                <c:pt idx="2147">
                  <c:v>750</c:v>
                </c:pt>
                <c:pt idx="2148">
                  <c:v>750</c:v>
                </c:pt>
                <c:pt idx="2149">
                  <c:v>750</c:v>
                </c:pt>
                <c:pt idx="2150">
                  <c:v>750</c:v>
                </c:pt>
                <c:pt idx="2151">
                  <c:v>750</c:v>
                </c:pt>
                <c:pt idx="2152">
                  <c:v>750</c:v>
                </c:pt>
                <c:pt idx="2153">
                  <c:v>751</c:v>
                </c:pt>
                <c:pt idx="2154">
                  <c:v>751</c:v>
                </c:pt>
                <c:pt idx="2155">
                  <c:v>751</c:v>
                </c:pt>
                <c:pt idx="2156">
                  <c:v>751</c:v>
                </c:pt>
                <c:pt idx="2157">
                  <c:v>751</c:v>
                </c:pt>
                <c:pt idx="2158">
                  <c:v>752</c:v>
                </c:pt>
                <c:pt idx="2159">
                  <c:v>753</c:v>
                </c:pt>
                <c:pt idx="2160">
                  <c:v>753</c:v>
                </c:pt>
                <c:pt idx="2161">
                  <c:v>754</c:v>
                </c:pt>
                <c:pt idx="2162">
                  <c:v>754</c:v>
                </c:pt>
                <c:pt idx="2163">
                  <c:v>754</c:v>
                </c:pt>
                <c:pt idx="2164">
                  <c:v>755</c:v>
                </c:pt>
                <c:pt idx="2165">
                  <c:v>756</c:v>
                </c:pt>
                <c:pt idx="2166">
                  <c:v>757</c:v>
                </c:pt>
                <c:pt idx="2167">
                  <c:v>758</c:v>
                </c:pt>
                <c:pt idx="2168">
                  <c:v>758</c:v>
                </c:pt>
                <c:pt idx="2169">
                  <c:v>758</c:v>
                </c:pt>
                <c:pt idx="2170">
                  <c:v>759</c:v>
                </c:pt>
                <c:pt idx="2171">
                  <c:v>759</c:v>
                </c:pt>
                <c:pt idx="2172">
                  <c:v>760</c:v>
                </c:pt>
                <c:pt idx="2173">
                  <c:v>761</c:v>
                </c:pt>
                <c:pt idx="2174">
                  <c:v>761</c:v>
                </c:pt>
                <c:pt idx="2175">
                  <c:v>761</c:v>
                </c:pt>
                <c:pt idx="2176">
                  <c:v>761</c:v>
                </c:pt>
                <c:pt idx="2177">
                  <c:v>762</c:v>
                </c:pt>
                <c:pt idx="2178">
                  <c:v>763</c:v>
                </c:pt>
                <c:pt idx="2179">
                  <c:v>763</c:v>
                </c:pt>
                <c:pt idx="2180">
                  <c:v>763</c:v>
                </c:pt>
                <c:pt idx="2181">
                  <c:v>763</c:v>
                </c:pt>
                <c:pt idx="2182">
                  <c:v>763</c:v>
                </c:pt>
                <c:pt idx="2183">
                  <c:v>764</c:v>
                </c:pt>
                <c:pt idx="2184">
                  <c:v>765</c:v>
                </c:pt>
                <c:pt idx="2185">
                  <c:v>766</c:v>
                </c:pt>
                <c:pt idx="2186">
                  <c:v>766</c:v>
                </c:pt>
                <c:pt idx="2187">
                  <c:v>766</c:v>
                </c:pt>
                <c:pt idx="2188">
                  <c:v>767</c:v>
                </c:pt>
                <c:pt idx="2189">
                  <c:v>768</c:v>
                </c:pt>
                <c:pt idx="2190">
                  <c:v>769</c:v>
                </c:pt>
                <c:pt idx="2191">
                  <c:v>770</c:v>
                </c:pt>
                <c:pt idx="2192">
                  <c:v>771</c:v>
                </c:pt>
                <c:pt idx="2193">
                  <c:v>772</c:v>
                </c:pt>
                <c:pt idx="2194">
                  <c:v>773</c:v>
                </c:pt>
                <c:pt idx="2195">
                  <c:v>774</c:v>
                </c:pt>
                <c:pt idx="2196">
                  <c:v>775</c:v>
                </c:pt>
                <c:pt idx="2197">
                  <c:v>775</c:v>
                </c:pt>
                <c:pt idx="2198">
                  <c:v>776</c:v>
                </c:pt>
                <c:pt idx="2199">
                  <c:v>777</c:v>
                </c:pt>
                <c:pt idx="2200">
                  <c:v>778</c:v>
                </c:pt>
                <c:pt idx="2201">
                  <c:v>779</c:v>
                </c:pt>
                <c:pt idx="2202">
                  <c:v>780</c:v>
                </c:pt>
                <c:pt idx="2203">
                  <c:v>781</c:v>
                </c:pt>
                <c:pt idx="2204">
                  <c:v>781</c:v>
                </c:pt>
                <c:pt idx="2205">
                  <c:v>781</c:v>
                </c:pt>
                <c:pt idx="2206">
                  <c:v>782</c:v>
                </c:pt>
                <c:pt idx="2207">
                  <c:v>783</c:v>
                </c:pt>
                <c:pt idx="2208">
                  <c:v>784</c:v>
                </c:pt>
                <c:pt idx="2209">
                  <c:v>785</c:v>
                </c:pt>
                <c:pt idx="2210">
                  <c:v>785</c:v>
                </c:pt>
                <c:pt idx="2211">
                  <c:v>786</c:v>
                </c:pt>
                <c:pt idx="2212">
                  <c:v>787</c:v>
                </c:pt>
                <c:pt idx="2213">
                  <c:v>788</c:v>
                </c:pt>
                <c:pt idx="2214">
                  <c:v>788</c:v>
                </c:pt>
                <c:pt idx="2215">
                  <c:v>788</c:v>
                </c:pt>
                <c:pt idx="2216">
                  <c:v>788</c:v>
                </c:pt>
                <c:pt idx="2217">
                  <c:v>789</c:v>
                </c:pt>
                <c:pt idx="2218">
                  <c:v>790</c:v>
                </c:pt>
                <c:pt idx="2219">
                  <c:v>790</c:v>
                </c:pt>
                <c:pt idx="2220">
                  <c:v>791</c:v>
                </c:pt>
                <c:pt idx="2221">
                  <c:v>791</c:v>
                </c:pt>
                <c:pt idx="2222">
                  <c:v>791</c:v>
                </c:pt>
                <c:pt idx="2223">
                  <c:v>791</c:v>
                </c:pt>
                <c:pt idx="2224">
                  <c:v>792</c:v>
                </c:pt>
                <c:pt idx="2225">
                  <c:v>792</c:v>
                </c:pt>
                <c:pt idx="2226">
                  <c:v>793</c:v>
                </c:pt>
                <c:pt idx="2227">
                  <c:v>793</c:v>
                </c:pt>
                <c:pt idx="2228">
                  <c:v>794</c:v>
                </c:pt>
                <c:pt idx="2229">
                  <c:v>795</c:v>
                </c:pt>
                <c:pt idx="2230">
                  <c:v>795</c:v>
                </c:pt>
                <c:pt idx="2231">
                  <c:v>795</c:v>
                </c:pt>
                <c:pt idx="2232">
                  <c:v>796</c:v>
                </c:pt>
                <c:pt idx="2233">
                  <c:v>796</c:v>
                </c:pt>
                <c:pt idx="2234">
                  <c:v>796</c:v>
                </c:pt>
                <c:pt idx="2235">
                  <c:v>796</c:v>
                </c:pt>
                <c:pt idx="2236">
                  <c:v>796</c:v>
                </c:pt>
                <c:pt idx="2237">
                  <c:v>796</c:v>
                </c:pt>
                <c:pt idx="2238">
                  <c:v>796</c:v>
                </c:pt>
                <c:pt idx="2239">
                  <c:v>797</c:v>
                </c:pt>
                <c:pt idx="2240">
                  <c:v>797</c:v>
                </c:pt>
                <c:pt idx="2241">
                  <c:v>797</c:v>
                </c:pt>
                <c:pt idx="2242">
                  <c:v>798</c:v>
                </c:pt>
                <c:pt idx="2243">
                  <c:v>798</c:v>
                </c:pt>
                <c:pt idx="2244">
                  <c:v>799</c:v>
                </c:pt>
                <c:pt idx="2245">
                  <c:v>800</c:v>
                </c:pt>
                <c:pt idx="2246">
                  <c:v>800</c:v>
                </c:pt>
                <c:pt idx="2247">
                  <c:v>800</c:v>
                </c:pt>
                <c:pt idx="2248">
                  <c:v>800</c:v>
                </c:pt>
                <c:pt idx="2249">
                  <c:v>801</c:v>
                </c:pt>
                <c:pt idx="2250">
                  <c:v>802</c:v>
                </c:pt>
                <c:pt idx="2251">
                  <c:v>803</c:v>
                </c:pt>
                <c:pt idx="2252">
                  <c:v>803</c:v>
                </c:pt>
                <c:pt idx="2253">
                  <c:v>803</c:v>
                </c:pt>
                <c:pt idx="2254">
                  <c:v>803</c:v>
                </c:pt>
                <c:pt idx="2255">
                  <c:v>804</c:v>
                </c:pt>
                <c:pt idx="2256">
                  <c:v>805</c:v>
                </c:pt>
                <c:pt idx="2257">
                  <c:v>805</c:v>
                </c:pt>
                <c:pt idx="2258">
                  <c:v>806</c:v>
                </c:pt>
                <c:pt idx="2259">
                  <c:v>807</c:v>
                </c:pt>
                <c:pt idx="2260">
                  <c:v>808</c:v>
                </c:pt>
                <c:pt idx="2261">
                  <c:v>808</c:v>
                </c:pt>
                <c:pt idx="2262">
                  <c:v>808</c:v>
                </c:pt>
                <c:pt idx="2263">
                  <c:v>808</c:v>
                </c:pt>
                <c:pt idx="2264">
                  <c:v>808</c:v>
                </c:pt>
                <c:pt idx="2265">
                  <c:v>808</c:v>
                </c:pt>
                <c:pt idx="2266">
                  <c:v>809</c:v>
                </c:pt>
                <c:pt idx="2267">
                  <c:v>809</c:v>
                </c:pt>
                <c:pt idx="2268">
                  <c:v>809</c:v>
                </c:pt>
                <c:pt idx="2269">
                  <c:v>809</c:v>
                </c:pt>
                <c:pt idx="2270">
                  <c:v>809</c:v>
                </c:pt>
                <c:pt idx="2271">
                  <c:v>810</c:v>
                </c:pt>
                <c:pt idx="2272">
                  <c:v>810</c:v>
                </c:pt>
                <c:pt idx="2273">
                  <c:v>810</c:v>
                </c:pt>
                <c:pt idx="2274">
                  <c:v>810</c:v>
                </c:pt>
                <c:pt idx="2275">
                  <c:v>810</c:v>
                </c:pt>
                <c:pt idx="2276">
                  <c:v>810</c:v>
                </c:pt>
                <c:pt idx="2277">
                  <c:v>811</c:v>
                </c:pt>
                <c:pt idx="2278">
                  <c:v>811</c:v>
                </c:pt>
                <c:pt idx="2279">
                  <c:v>811</c:v>
                </c:pt>
                <c:pt idx="2280">
                  <c:v>811</c:v>
                </c:pt>
                <c:pt idx="2281">
                  <c:v>811</c:v>
                </c:pt>
                <c:pt idx="2282">
                  <c:v>811</c:v>
                </c:pt>
                <c:pt idx="2283">
                  <c:v>811</c:v>
                </c:pt>
                <c:pt idx="2284">
                  <c:v>811</c:v>
                </c:pt>
                <c:pt idx="2285">
                  <c:v>811</c:v>
                </c:pt>
                <c:pt idx="2286">
                  <c:v>811</c:v>
                </c:pt>
                <c:pt idx="2287">
                  <c:v>811</c:v>
                </c:pt>
                <c:pt idx="2288">
                  <c:v>811</c:v>
                </c:pt>
                <c:pt idx="2289">
                  <c:v>811</c:v>
                </c:pt>
                <c:pt idx="2290">
                  <c:v>811</c:v>
                </c:pt>
                <c:pt idx="2291">
                  <c:v>811</c:v>
                </c:pt>
                <c:pt idx="2292">
                  <c:v>811</c:v>
                </c:pt>
                <c:pt idx="2293">
                  <c:v>812</c:v>
                </c:pt>
                <c:pt idx="2294">
                  <c:v>812</c:v>
                </c:pt>
                <c:pt idx="2295">
                  <c:v>812</c:v>
                </c:pt>
                <c:pt idx="2296">
                  <c:v>812</c:v>
                </c:pt>
                <c:pt idx="2297">
                  <c:v>812</c:v>
                </c:pt>
                <c:pt idx="2298">
                  <c:v>812</c:v>
                </c:pt>
                <c:pt idx="2299">
                  <c:v>812</c:v>
                </c:pt>
                <c:pt idx="2300">
                  <c:v>812</c:v>
                </c:pt>
                <c:pt idx="2301">
                  <c:v>812</c:v>
                </c:pt>
                <c:pt idx="2302">
                  <c:v>813</c:v>
                </c:pt>
                <c:pt idx="2303">
                  <c:v>814</c:v>
                </c:pt>
                <c:pt idx="2304">
                  <c:v>814</c:v>
                </c:pt>
                <c:pt idx="2305">
                  <c:v>814</c:v>
                </c:pt>
                <c:pt idx="2306">
                  <c:v>814</c:v>
                </c:pt>
                <c:pt idx="2307">
                  <c:v>814</c:v>
                </c:pt>
                <c:pt idx="2308">
                  <c:v>814</c:v>
                </c:pt>
                <c:pt idx="2309">
                  <c:v>814</c:v>
                </c:pt>
                <c:pt idx="2310">
                  <c:v>814</c:v>
                </c:pt>
                <c:pt idx="2311">
                  <c:v>814</c:v>
                </c:pt>
                <c:pt idx="2312">
                  <c:v>814</c:v>
                </c:pt>
                <c:pt idx="2313">
                  <c:v>815</c:v>
                </c:pt>
                <c:pt idx="2314">
                  <c:v>816</c:v>
                </c:pt>
                <c:pt idx="2315">
                  <c:v>816</c:v>
                </c:pt>
                <c:pt idx="2316">
                  <c:v>817</c:v>
                </c:pt>
                <c:pt idx="2317">
                  <c:v>818</c:v>
                </c:pt>
                <c:pt idx="2318">
                  <c:v>818</c:v>
                </c:pt>
                <c:pt idx="2319">
                  <c:v>818</c:v>
                </c:pt>
                <c:pt idx="2320">
                  <c:v>818</c:v>
                </c:pt>
                <c:pt idx="2321">
                  <c:v>819</c:v>
                </c:pt>
                <c:pt idx="2322">
                  <c:v>820</c:v>
                </c:pt>
                <c:pt idx="2323">
                  <c:v>821</c:v>
                </c:pt>
                <c:pt idx="2324">
                  <c:v>822</c:v>
                </c:pt>
                <c:pt idx="2325">
                  <c:v>822</c:v>
                </c:pt>
                <c:pt idx="2326">
                  <c:v>822</c:v>
                </c:pt>
                <c:pt idx="2327">
                  <c:v>823</c:v>
                </c:pt>
                <c:pt idx="2328">
                  <c:v>824</c:v>
                </c:pt>
                <c:pt idx="2329">
                  <c:v>824</c:v>
                </c:pt>
                <c:pt idx="2330">
                  <c:v>825</c:v>
                </c:pt>
                <c:pt idx="2331">
                  <c:v>825</c:v>
                </c:pt>
                <c:pt idx="2332">
                  <c:v>826</c:v>
                </c:pt>
                <c:pt idx="2333">
                  <c:v>826</c:v>
                </c:pt>
                <c:pt idx="2334">
                  <c:v>826</c:v>
                </c:pt>
                <c:pt idx="2335">
                  <c:v>826</c:v>
                </c:pt>
                <c:pt idx="2336">
                  <c:v>826</c:v>
                </c:pt>
                <c:pt idx="2337">
                  <c:v>826</c:v>
                </c:pt>
                <c:pt idx="2338">
                  <c:v>826</c:v>
                </c:pt>
                <c:pt idx="2339">
                  <c:v>826</c:v>
                </c:pt>
                <c:pt idx="2340">
                  <c:v>827</c:v>
                </c:pt>
                <c:pt idx="2341">
                  <c:v>827</c:v>
                </c:pt>
                <c:pt idx="2342">
                  <c:v>827</c:v>
                </c:pt>
                <c:pt idx="2343">
                  <c:v>828</c:v>
                </c:pt>
                <c:pt idx="2344">
                  <c:v>828</c:v>
                </c:pt>
                <c:pt idx="2345">
                  <c:v>829</c:v>
                </c:pt>
                <c:pt idx="2346">
                  <c:v>830</c:v>
                </c:pt>
                <c:pt idx="2347">
                  <c:v>830</c:v>
                </c:pt>
                <c:pt idx="2348">
                  <c:v>830</c:v>
                </c:pt>
                <c:pt idx="2349">
                  <c:v>831</c:v>
                </c:pt>
                <c:pt idx="2350">
                  <c:v>831</c:v>
                </c:pt>
                <c:pt idx="2351">
                  <c:v>831</c:v>
                </c:pt>
                <c:pt idx="2352">
                  <c:v>831</c:v>
                </c:pt>
                <c:pt idx="2353">
                  <c:v>831</c:v>
                </c:pt>
                <c:pt idx="2354">
                  <c:v>831</c:v>
                </c:pt>
                <c:pt idx="2355">
                  <c:v>831</c:v>
                </c:pt>
                <c:pt idx="2356">
                  <c:v>831</c:v>
                </c:pt>
                <c:pt idx="2357">
                  <c:v>831</c:v>
                </c:pt>
                <c:pt idx="2358">
                  <c:v>831</c:v>
                </c:pt>
                <c:pt idx="2359">
                  <c:v>831</c:v>
                </c:pt>
                <c:pt idx="2360">
                  <c:v>831</c:v>
                </c:pt>
                <c:pt idx="2361">
                  <c:v>831</c:v>
                </c:pt>
                <c:pt idx="2362">
                  <c:v>831</c:v>
                </c:pt>
                <c:pt idx="2363">
                  <c:v>831</c:v>
                </c:pt>
                <c:pt idx="2364">
                  <c:v>831</c:v>
                </c:pt>
                <c:pt idx="2365">
                  <c:v>831</c:v>
                </c:pt>
                <c:pt idx="2366">
                  <c:v>831</c:v>
                </c:pt>
                <c:pt idx="2367">
                  <c:v>831</c:v>
                </c:pt>
                <c:pt idx="2368">
                  <c:v>831</c:v>
                </c:pt>
                <c:pt idx="2369">
                  <c:v>831</c:v>
                </c:pt>
                <c:pt idx="2370">
                  <c:v>831</c:v>
                </c:pt>
                <c:pt idx="2371">
                  <c:v>831</c:v>
                </c:pt>
                <c:pt idx="2372">
                  <c:v>831</c:v>
                </c:pt>
                <c:pt idx="2373">
                  <c:v>832</c:v>
                </c:pt>
                <c:pt idx="2374">
                  <c:v>832</c:v>
                </c:pt>
                <c:pt idx="2375">
                  <c:v>833</c:v>
                </c:pt>
                <c:pt idx="2376">
                  <c:v>833</c:v>
                </c:pt>
                <c:pt idx="2377">
                  <c:v>834</c:v>
                </c:pt>
                <c:pt idx="2378">
                  <c:v>835</c:v>
                </c:pt>
                <c:pt idx="2379">
                  <c:v>835</c:v>
                </c:pt>
                <c:pt idx="2380">
                  <c:v>835</c:v>
                </c:pt>
                <c:pt idx="2381">
                  <c:v>835</c:v>
                </c:pt>
                <c:pt idx="2382">
                  <c:v>835</c:v>
                </c:pt>
                <c:pt idx="2383">
                  <c:v>836</c:v>
                </c:pt>
                <c:pt idx="2384">
                  <c:v>837</c:v>
                </c:pt>
                <c:pt idx="2385">
                  <c:v>837</c:v>
                </c:pt>
                <c:pt idx="2386">
                  <c:v>838</c:v>
                </c:pt>
                <c:pt idx="2387">
                  <c:v>838</c:v>
                </c:pt>
                <c:pt idx="2388">
                  <c:v>838</c:v>
                </c:pt>
                <c:pt idx="2389">
                  <c:v>838</c:v>
                </c:pt>
                <c:pt idx="2390">
                  <c:v>838</c:v>
                </c:pt>
                <c:pt idx="2391">
                  <c:v>838</c:v>
                </c:pt>
                <c:pt idx="2392">
                  <c:v>839</c:v>
                </c:pt>
                <c:pt idx="2393">
                  <c:v>839</c:v>
                </c:pt>
                <c:pt idx="2394">
                  <c:v>839</c:v>
                </c:pt>
                <c:pt idx="2395">
                  <c:v>840</c:v>
                </c:pt>
                <c:pt idx="2396">
                  <c:v>841</c:v>
                </c:pt>
                <c:pt idx="2397">
                  <c:v>841</c:v>
                </c:pt>
                <c:pt idx="2398">
                  <c:v>841</c:v>
                </c:pt>
                <c:pt idx="2399">
                  <c:v>842</c:v>
                </c:pt>
                <c:pt idx="2400">
                  <c:v>842</c:v>
                </c:pt>
                <c:pt idx="2401">
                  <c:v>843</c:v>
                </c:pt>
                <c:pt idx="2402">
                  <c:v>844</c:v>
                </c:pt>
                <c:pt idx="2403">
                  <c:v>845</c:v>
                </c:pt>
                <c:pt idx="2404">
                  <c:v>845</c:v>
                </c:pt>
                <c:pt idx="2405">
                  <c:v>845</c:v>
                </c:pt>
                <c:pt idx="2406">
                  <c:v>845</c:v>
                </c:pt>
                <c:pt idx="2407">
                  <c:v>845</c:v>
                </c:pt>
                <c:pt idx="2408">
                  <c:v>846</c:v>
                </c:pt>
                <c:pt idx="2409">
                  <c:v>847</c:v>
                </c:pt>
                <c:pt idx="2410">
                  <c:v>847</c:v>
                </c:pt>
                <c:pt idx="2411">
                  <c:v>847</c:v>
                </c:pt>
                <c:pt idx="2412">
                  <c:v>847</c:v>
                </c:pt>
                <c:pt idx="2413">
                  <c:v>848</c:v>
                </c:pt>
                <c:pt idx="2414">
                  <c:v>848</c:v>
                </c:pt>
                <c:pt idx="2415">
                  <c:v>848</c:v>
                </c:pt>
                <c:pt idx="2416">
                  <c:v>849</c:v>
                </c:pt>
                <c:pt idx="2417">
                  <c:v>849</c:v>
                </c:pt>
                <c:pt idx="2418">
                  <c:v>849</c:v>
                </c:pt>
                <c:pt idx="2419">
                  <c:v>849</c:v>
                </c:pt>
                <c:pt idx="2420">
                  <c:v>849</c:v>
                </c:pt>
                <c:pt idx="2421">
                  <c:v>849</c:v>
                </c:pt>
                <c:pt idx="2422">
                  <c:v>849</c:v>
                </c:pt>
                <c:pt idx="2423">
                  <c:v>849</c:v>
                </c:pt>
                <c:pt idx="2424">
                  <c:v>850</c:v>
                </c:pt>
                <c:pt idx="2425">
                  <c:v>851</c:v>
                </c:pt>
                <c:pt idx="2426">
                  <c:v>851</c:v>
                </c:pt>
                <c:pt idx="2427">
                  <c:v>852</c:v>
                </c:pt>
                <c:pt idx="2428">
                  <c:v>852</c:v>
                </c:pt>
                <c:pt idx="2429">
                  <c:v>853</c:v>
                </c:pt>
                <c:pt idx="2430">
                  <c:v>853</c:v>
                </c:pt>
                <c:pt idx="2431">
                  <c:v>854</c:v>
                </c:pt>
                <c:pt idx="2432">
                  <c:v>855</c:v>
                </c:pt>
                <c:pt idx="2433">
                  <c:v>855</c:v>
                </c:pt>
                <c:pt idx="2434">
                  <c:v>856</c:v>
                </c:pt>
                <c:pt idx="2435">
                  <c:v>856</c:v>
                </c:pt>
                <c:pt idx="2436">
                  <c:v>856</c:v>
                </c:pt>
                <c:pt idx="2437">
                  <c:v>856</c:v>
                </c:pt>
                <c:pt idx="2438">
                  <c:v>856</c:v>
                </c:pt>
                <c:pt idx="2439">
                  <c:v>856</c:v>
                </c:pt>
                <c:pt idx="2440">
                  <c:v>856</c:v>
                </c:pt>
                <c:pt idx="2441">
                  <c:v>856</c:v>
                </c:pt>
                <c:pt idx="2442">
                  <c:v>857</c:v>
                </c:pt>
                <c:pt idx="2443">
                  <c:v>857</c:v>
                </c:pt>
                <c:pt idx="2444">
                  <c:v>857</c:v>
                </c:pt>
                <c:pt idx="2445">
                  <c:v>857</c:v>
                </c:pt>
                <c:pt idx="2446">
                  <c:v>857</c:v>
                </c:pt>
                <c:pt idx="2447">
                  <c:v>857</c:v>
                </c:pt>
                <c:pt idx="2448">
                  <c:v>858</c:v>
                </c:pt>
                <c:pt idx="2449">
                  <c:v>858</c:v>
                </c:pt>
                <c:pt idx="2450">
                  <c:v>858</c:v>
                </c:pt>
                <c:pt idx="2451">
                  <c:v>858</c:v>
                </c:pt>
                <c:pt idx="2452">
                  <c:v>858</c:v>
                </c:pt>
                <c:pt idx="2453">
                  <c:v>858</c:v>
                </c:pt>
                <c:pt idx="2454">
                  <c:v>859</c:v>
                </c:pt>
                <c:pt idx="2455">
                  <c:v>859</c:v>
                </c:pt>
                <c:pt idx="2456">
                  <c:v>860</c:v>
                </c:pt>
                <c:pt idx="2457">
                  <c:v>861</c:v>
                </c:pt>
                <c:pt idx="2458">
                  <c:v>862</c:v>
                </c:pt>
                <c:pt idx="2459">
                  <c:v>863</c:v>
                </c:pt>
                <c:pt idx="2460">
                  <c:v>864</c:v>
                </c:pt>
                <c:pt idx="2461">
                  <c:v>865</c:v>
                </c:pt>
                <c:pt idx="2462">
                  <c:v>865</c:v>
                </c:pt>
                <c:pt idx="2463">
                  <c:v>865</c:v>
                </c:pt>
                <c:pt idx="2464">
                  <c:v>866</c:v>
                </c:pt>
                <c:pt idx="2465">
                  <c:v>867</c:v>
                </c:pt>
                <c:pt idx="2466">
                  <c:v>867</c:v>
                </c:pt>
                <c:pt idx="2467">
                  <c:v>867</c:v>
                </c:pt>
                <c:pt idx="2468">
                  <c:v>868</c:v>
                </c:pt>
                <c:pt idx="2469">
                  <c:v>869</c:v>
                </c:pt>
                <c:pt idx="2470">
                  <c:v>869</c:v>
                </c:pt>
                <c:pt idx="2471">
                  <c:v>869</c:v>
                </c:pt>
                <c:pt idx="2472">
                  <c:v>869</c:v>
                </c:pt>
                <c:pt idx="2473">
                  <c:v>869</c:v>
                </c:pt>
                <c:pt idx="2474">
                  <c:v>869</c:v>
                </c:pt>
                <c:pt idx="2475">
                  <c:v>870</c:v>
                </c:pt>
                <c:pt idx="2476">
                  <c:v>870</c:v>
                </c:pt>
                <c:pt idx="2477">
                  <c:v>871</c:v>
                </c:pt>
                <c:pt idx="2478">
                  <c:v>872</c:v>
                </c:pt>
                <c:pt idx="2479">
                  <c:v>872</c:v>
                </c:pt>
                <c:pt idx="2480">
                  <c:v>872</c:v>
                </c:pt>
                <c:pt idx="2481">
                  <c:v>872</c:v>
                </c:pt>
                <c:pt idx="2482">
                  <c:v>872</c:v>
                </c:pt>
                <c:pt idx="2483">
                  <c:v>872</c:v>
                </c:pt>
                <c:pt idx="2484">
                  <c:v>872</c:v>
                </c:pt>
                <c:pt idx="2485">
                  <c:v>872</c:v>
                </c:pt>
                <c:pt idx="2486">
                  <c:v>872</c:v>
                </c:pt>
                <c:pt idx="2487">
                  <c:v>872</c:v>
                </c:pt>
                <c:pt idx="2488">
                  <c:v>872</c:v>
                </c:pt>
                <c:pt idx="2489">
                  <c:v>872</c:v>
                </c:pt>
                <c:pt idx="2490">
                  <c:v>872</c:v>
                </c:pt>
                <c:pt idx="2491">
                  <c:v>872</c:v>
                </c:pt>
                <c:pt idx="2492">
                  <c:v>872</c:v>
                </c:pt>
                <c:pt idx="2493">
                  <c:v>873</c:v>
                </c:pt>
                <c:pt idx="2494">
                  <c:v>873</c:v>
                </c:pt>
                <c:pt idx="2495">
                  <c:v>873</c:v>
                </c:pt>
                <c:pt idx="2496">
                  <c:v>874</c:v>
                </c:pt>
                <c:pt idx="2497">
                  <c:v>874</c:v>
                </c:pt>
                <c:pt idx="2498">
                  <c:v>875</c:v>
                </c:pt>
                <c:pt idx="2499">
                  <c:v>876</c:v>
                </c:pt>
                <c:pt idx="2500">
                  <c:v>876</c:v>
                </c:pt>
                <c:pt idx="2501">
                  <c:v>877</c:v>
                </c:pt>
                <c:pt idx="2502">
                  <c:v>878</c:v>
                </c:pt>
                <c:pt idx="2503">
                  <c:v>878</c:v>
                </c:pt>
                <c:pt idx="2504">
                  <c:v>878</c:v>
                </c:pt>
                <c:pt idx="2505">
                  <c:v>878</c:v>
                </c:pt>
                <c:pt idx="2506">
                  <c:v>879</c:v>
                </c:pt>
                <c:pt idx="2507">
                  <c:v>880</c:v>
                </c:pt>
                <c:pt idx="2508">
                  <c:v>880</c:v>
                </c:pt>
                <c:pt idx="2509">
                  <c:v>880</c:v>
                </c:pt>
                <c:pt idx="2510">
                  <c:v>880</c:v>
                </c:pt>
                <c:pt idx="2511">
                  <c:v>880</c:v>
                </c:pt>
                <c:pt idx="2512">
                  <c:v>881</c:v>
                </c:pt>
                <c:pt idx="2513">
                  <c:v>881</c:v>
                </c:pt>
                <c:pt idx="2514">
                  <c:v>881</c:v>
                </c:pt>
                <c:pt idx="2515">
                  <c:v>882</c:v>
                </c:pt>
                <c:pt idx="2516">
                  <c:v>882</c:v>
                </c:pt>
                <c:pt idx="2517">
                  <c:v>882</c:v>
                </c:pt>
                <c:pt idx="2518">
                  <c:v>882</c:v>
                </c:pt>
                <c:pt idx="2519">
                  <c:v>882</c:v>
                </c:pt>
                <c:pt idx="2520">
                  <c:v>882</c:v>
                </c:pt>
                <c:pt idx="2521">
                  <c:v>882</c:v>
                </c:pt>
                <c:pt idx="2522">
                  <c:v>883</c:v>
                </c:pt>
                <c:pt idx="2523">
                  <c:v>883</c:v>
                </c:pt>
                <c:pt idx="2524">
                  <c:v>884</c:v>
                </c:pt>
                <c:pt idx="2525">
                  <c:v>884</c:v>
                </c:pt>
                <c:pt idx="2526">
                  <c:v>885</c:v>
                </c:pt>
                <c:pt idx="2527">
                  <c:v>886</c:v>
                </c:pt>
                <c:pt idx="2528">
                  <c:v>886</c:v>
                </c:pt>
                <c:pt idx="2529">
                  <c:v>886</c:v>
                </c:pt>
                <c:pt idx="2530">
                  <c:v>887</c:v>
                </c:pt>
                <c:pt idx="2531">
                  <c:v>887</c:v>
                </c:pt>
                <c:pt idx="2532">
                  <c:v>888</c:v>
                </c:pt>
                <c:pt idx="2533">
                  <c:v>889</c:v>
                </c:pt>
                <c:pt idx="2534">
                  <c:v>889</c:v>
                </c:pt>
                <c:pt idx="2535">
                  <c:v>890</c:v>
                </c:pt>
                <c:pt idx="2536">
                  <c:v>891</c:v>
                </c:pt>
                <c:pt idx="2537">
                  <c:v>891</c:v>
                </c:pt>
                <c:pt idx="2538">
                  <c:v>891</c:v>
                </c:pt>
                <c:pt idx="2539">
                  <c:v>892</c:v>
                </c:pt>
                <c:pt idx="2540">
                  <c:v>892</c:v>
                </c:pt>
                <c:pt idx="2541">
                  <c:v>893</c:v>
                </c:pt>
                <c:pt idx="2542">
                  <c:v>893</c:v>
                </c:pt>
                <c:pt idx="2543">
                  <c:v>893</c:v>
                </c:pt>
                <c:pt idx="2544">
                  <c:v>894</c:v>
                </c:pt>
                <c:pt idx="2545">
                  <c:v>895</c:v>
                </c:pt>
                <c:pt idx="2546">
                  <c:v>895</c:v>
                </c:pt>
                <c:pt idx="2547">
                  <c:v>895</c:v>
                </c:pt>
                <c:pt idx="2548">
                  <c:v>895</c:v>
                </c:pt>
                <c:pt idx="2549">
                  <c:v>895</c:v>
                </c:pt>
                <c:pt idx="2550">
                  <c:v>896</c:v>
                </c:pt>
                <c:pt idx="2551">
                  <c:v>897</c:v>
                </c:pt>
                <c:pt idx="2552">
                  <c:v>898</c:v>
                </c:pt>
                <c:pt idx="2553">
                  <c:v>898</c:v>
                </c:pt>
                <c:pt idx="2554">
                  <c:v>899</c:v>
                </c:pt>
                <c:pt idx="2555">
                  <c:v>899</c:v>
                </c:pt>
                <c:pt idx="2556">
                  <c:v>899</c:v>
                </c:pt>
                <c:pt idx="2557">
                  <c:v>900</c:v>
                </c:pt>
                <c:pt idx="2558">
                  <c:v>901</c:v>
                </c:pt>
                <c:pt idx="2559">
                  <c:v>902</c:v>
                </c:pt>
                <c:pt idx="2560">
                  <c:v>902</c:v>
                </c:pt>
                <c:pt idx="2561">
                  <c:v>903</c:v>
                </c:pt>
                <c:pt idx="2562">
                  <c:v>903</c:v>
                </c:pt>
                <c:pt idx="2563">
                  <c:v>904</c:v>
                </c:pt>
                <c:pt idx="2564">
                  <c:v>905</c:v>
                </c:pt>
                <c:pt idx="2565">
                  <c:v>905</c:v>
                </c:pt>
                <c:pt idx="2566">
                  <c:v>906</c:v>
                </c:pt>
                <c:pt idx="2567">
                  <c:v>906</c:v>
                </c:pt>
                <c:pt idx="2568">
                  <c:v>907</c:v>
                </c:pt>
                <c:pt idx="2569">
                  <c:v>907</c:v>
                </c:pt>
                <c:pt idx="2570">
                  <c:v>907</c:v>
                </c:pt>
                <c:pt idx="2571">
                  <c:v>907</c:v>
                </c:pt>
                <c:pt idx="2572">
                  <c:v>908</c:v>
                </c:pt>
                <c:pt idx="2573">
                  <c:v>909</c:v>
                </c:pt>
                <c:pt idx="2574">
                  <c:v>909</c:v>
                </c:pt>
                <c:pt idx="2575">
                  <c:v>910</c:v>
                </c:pt>
                <c:pt idx="2576">
                  <c:v>911</c:v>
                </c:pt>
                <c:pt idx="2577">
                  <c:v>911</c:v>
                </c:pt>
                <c:pt idx="2578">
                  <c:v>911</c:v>
                </c:pt>
                <c:pt idx="2579">
                  <c:v>911</c:v>
                </c:pt>
                <c:pt idx="2580">
                  <c:v>911</c:v>
                </c:pt>
                <c:pt idx="2581">
                  <c:v>911</c:v>
                </c:pt>
                <c:pt idx="2582">
                  <c:v>911</c:v>
                </c:pt>
                <c:pt idx="2583">
                  <c:v>911</c:v>
                </c:pt>
                <c:pt idx="2584">
                  <c:v>911</c:v>
                </c:pt>
                <c:pt idx="2585">
                  <c:v>912</c:v>
                </c:pt>
                <c:pt idx="2586">
                  <c:v>913</c:v>
                </c:pt>
                <c:pt idx="2587">
                  <c:v>913</c:v>
                </c:pt>
                <c:pt idx="2588">
                  <c:v>913</c:v>
                </c:pt>
                <c:pt idx="2589">
                  <c:v>913</c:v>
                </c:pt>
                <c:pt idx="2590">
                  <c:v>913</c:v>
                </c:pt>
                <c:pt idx="2591">
                  <c:v>913</c:v>
                </c:pt>
                <c:pt idx="2592">
                  <c:v>913</c:v>
                </c:pt>
                <c:pt idx="2593">
                  <c:v>913</c:v>
                </c:pt>
                <c:pt idx="2594">
                  <c:v>913</c:v>
                </c:pt>
                <c:pt idx="2595">
                  <c:v>913</c:v>
                </c:pt>
                <c:pt idx="2596">
                  <c:v>913</c:v>
                </c:pt>
                <c:pt idx="2597">
                  <c:v>913</c:v>
                </c:pt>
                <c:pt idx="2598">
                  <c:v>913</c:v>
                </c:pt>
                <c:pt idx="2599">
                  <c:v>913</c:v>
                </c:pt>
                <c:pt idx="2600">
                  <c:v>913</c:v>
                </c:pt>
                <c:pt idx="2601">
                  <c:v>913</c:v>
                </c:pt>
                <c:pt idx="2602">
                  <c:v>913</c:v>
                </c:pt>
                <c:pt idx="2603">
                  <c:v>913</c:v>
                </c:pt>
                <c:pt idx="2604">
                  <c:v>913</c:v>
                </c:pt>
                <c:pt idx="2605">
                  <c:v>914</c:v>
                </c:pt>
                <c:pt idx="2606">
                  <c:v>914</c:v>
                </c:pt>
                <c:pt idx="2607">
                  <c:v>914</c:v>
                </c:pt>
                <c:pt idx="2608">
                  <c:v>915</c:v>
                </c:pt>
                <c:pt idx="2609">
                  <c:v>915</c:v>
                </c:pt>
                <c:pt idx="2610">
                  <c:v>915</c:v>
                </c:pt>
                <c:pt idx="2611">
                  <c:v>915</c:v>
                </c:pt>
                <c:pt idx="2612">
                  <c:v>915</c:v>
                </c:pt>
                <c:pt idx="2613">
                  <c:v>915</c:v>
                </c:pt>
                <c:pt idx="2614">
                  <c:v>916</c:v>
                </c:pt>
                <c:pt idx="2615">
                  <c:v>916</c:v>
                </c:pt>
                <c:pt idx="2616">
                  <c:v>916</c:v>
                </c:pt>
                <c:pt idx="2617">
                  <c:v>916</c:v>
                </c:pt>
                <c:pt idx="2618">
                  <c:v>917</c:v>
                </c:pt>
                <c:pt idx="2619">
                  <c:v>918</c:v>
                </c:pt>
                <c:pt idx="2620">
                  <c:v>919</c:v>
                </c:pt>
                <c:pt idx="2621">
                  <c:v>919</c:v>
                </c:pt>
                <c:pt idx="2622">
                  <c:v>920</c:v>
                </c:pt>
                <c:pt idx="2623">
                  <c:v>920</c:v>
                </c:pt>
                <c:pt idx="2624">
                  <c:v>920</c:v>
                </c:pt>
                <c:pt idx="2625">
                  <c:v>920</c:v>
                </c:pt>
                <c:pt idx="2626">
                  <c:v>920</c:v>
                </c:pt>
                <c:pt idx="2627">
                  <c:v>920</c:v>
                </c:pt>
                <c:pt idx="2628">
                  <c:v>920</c:v>
                </c:pt>
                <c:pt idx="2629">
                  <c:v>920</c:v>
                </c:pt>
                <c:pt idx="2630">
                  <c:v>920</c:v>
                </c:pt>
                <c:pt idx="2631">
                  <c:v>920</c:v>
                </c:pt>
                <c:pt idx="2632">
                  <c:v>920</c:v>
                </c:pt>
                <c:pt idx="2633">
                  <c:v>920</c:v>
                </c:pt>
                <c:pt idx="2634">
                  <c:v>920</c:v>
                </c:pt>
                <c:pt idx="2635">
                  <c:v>921</c:v>
                </c:pt>
                <c:pt idx="2636">
                  <c:v>922</c:v>
                </c:pt>
                <c:pt idx="2637">
                  <c:v>922</c:v>
                </c:pt>
                <c:pt idx="2638">
                  <c:v>922</c:v>
                </c:pt>
                <c:pt idx="2639">
                  <c:v>922</c:v>
                </c:pt>
                <c:pt idx="2640">
                  <c:v>922</c:v>
                </c:pt>
                <c:pt idx="2641">
                  <c:v>922</c:v>
                </c:pt>
                <c:pt idx="2642">
                  <c:v>923</c:v>
                </c:pt>
                <c:pt idx="2643">
                  <c:v>923</c:v>
                </c:pt>
                <c:pt idx="2644">
                  <c:v>924</c:v>
                </c:pt>
                <c:pt idx="2645">
                  <c:v>925</c:v>
                </c:pt>
                <c:pt idx="2646">
                  <c:v>925</c:v>
                </c:pt>
                <c:pt idx="2647">
                  <c:v>925</c:v>
                </c:pt>
                <c:pt idx="2648">
                  <c:v>925</c:v>
                </c:pt>
                <c:pt idx="2649">
                  <c:v>925</c:v>
                </c:pt>
                <c:pt idx="2650">
                  <c:v>925</c:v>
                </c:pt>
                <c:pt idx="2651">
                  <c:v>926</c:v>
                </c:pt>
                <c:pt idx="2652">
                  <c:v>926</c:v>
                </c:pt>
                <c:pt idx="2653">
                  <c:v>927</c:v>
                </c:pt>
                <c:pt idx="2654">
                  <c:v>928</c:v>
                </c:pt>
                <c:pt idx="2655">
                  <c:v>928</c:v>
                </c:pt>
                <c:pt idx="2656">
                  <c:v>928</c:v>
                </c:pt>
                <c:pt idx="2657">
                  <c:v>928</c:v>
                </c:pt>
                <c:pt idx="2658">
                  <c:v>928</c:v>
                </c:pt>
                <c:pt idx="2659">
                  <c:v>929</c:v>
                </c:pt>
                <c:pt idx="2660">
                  <c:v>929</c:v>
                </c:pt>
                <c:pt idx="2661">
                  <c:v>929</c:v>
                </c:pt>
                <c:pt idx="2662">
                  <c:v>929</c:v>
                </c:pt>
                <c:pt idx="2663">
                  <c:v>930</c:v>
                </c:pt>
                <c:pt idx="2664">
                  <c:v>931</c:v>
                </c:pt>
                <c:pt idx="2665">
                  <c:v>931</c:v>
                </c:pt>
                <c:pt idx="2666">
                  <c:v>931</c:v>
                </c:pt>
                <c:pt idx="2667">
                  <c:v>931</c:v>
                </c:pt>
                <c:pt idx="2668">
                  <c:v>932</c:v>
                </c:pt>
                <c:pt idx="2669">
                  <c:v>932</c:v>
                </c:pt>
                <c:pt idx="2670">
                  <c:v>932</c:v>
                </c:pt>
                <c:pt idx="2671">
                  <c:v>932</c:v>
                </c:pt>
                <c:pt idx="2672">
                  <c:v>932</c:v>
                </c:pt>
                <c:pt idx="2673">
                  <c:v>933</c:v>
                </c:pt>
                <c:pt idx="2674">
                  <c:v>934</c:v>
                </c:pt>
                <c:pt idx="2675">
                  <c:v>935</c:v>
                </c:pt>
                <c:pt idx="2676">
                  <c:v>935</c:v>
                </c:pt>
                <c:pt idx="2677">
                  <c:v>936</c:v>
                </c:pt>
                <c:pt idx="2678">
                  <c:v>937</c:v>
                </c:pt>
                <c:pt idx="2679">
                  <c:v>937</c:v>
                </c:pt>
                <c:pt idx="2680">
                  <c:v>938</c:v>
                </c:pt>
                <c:pt idx="2681">
                  <c:v>938</c:v>
                </c:pt>
                <c:pt idx="2682">
                  <c:v>939</c:v>
                </c:pt>
                <c:pt idx="2683">
                  <c:v>940</c:v>
                </c:pt>
                <c:pt idx="2684">
                  <c:v>940</c:v>
                </c:pt>
                <c:pt idx="2685">
                  <c:v>941</c:v>
                </c:pt>
                <c:pt idx="2686">
                  <c:v>941</c:v>
                </c:pt>
                <c:pt idx="2687">
                  <c:v>941</c:v>
                </c:pt>
                <c:pt idx="2688">
                  <c:v>942</c:v>
                </c:pt>
                <c:pt idx="2689">
                  <c:v>942</c:v>
                </c:pt>
                <c:pt idx="2690">
                  <c:v>942</c:v>
                </c:pt>
                <c:pt idx="2691">
                  <c:v>942</c:v>
                </c:pt>
                <c:pt idx="2692">
                  <c:v>943</c:v>
                </c:pt>
                <c:pt idx="2693">
                  <c:v>943</c:v>
                </c:pt>
                <c:pt idx="2694">
                  <c:v>944</c:v>
                </c:pt>
                <c:pt idx="2695">
                  <c:v>945</c:v>
                </c:pt>
                <c:pt idx="2696">
                  <c:v>946</c:v>
                </c:pt>
                <c:pt idx="2697">
                  <c:v>947</c:v>
                </c:pt>
                <c:pt idx="2698">
                  <c:v>947</c:v>
                </c:pt>
                <c:pt idx="2699">
                  <c:v>947</c:v>
                </c:pt>
                <c:pt idx="2700">
                  <c:v>948</c:v>
                </c:pt>
                <c:pt idx="2701">
                  <c:v>949</c:v>
                </c:pt>
                <c:pt idx="2702">
                  <c:v>950</c:v>
                </c:pt>
                <c:pt idx="2703">
                  <c:v>951</c:v>
                </c:pt>
                <c:pt idx="2704">
                  <c:v>951</c:v>
                </c:pt>
                <c:pt idx="2705">
                  <c:v>952</c:v>
                </c:pt>
                <c:pt idx="2706">
                  <c:v>953</c:v>
                </c:pt>
                <c:pt idx="2707">
                  <c:v>954</c:v>
                </c:pt>
                <c:pt idx="2708">
                  <c:v>955</c:v>
                </c:pt>
                <c:pt idx="2709">
                  <c:v>956</c:v>
                </c:pt>
                <c:pt idx="2710">
                  <c:v>957</c:v>
                </c:pt>
                <c:pt idx="2711">
                  <c:v>958</c:v>
                </c:pt>
                <c:pt idx="2712">
                  <c:v>959</c:v>
                </c:pt>
                <c:pt idx="2713">
                  <c:v>960</c:v>
                </c:pt>
                <c:pt idx="2714">
                  <c:v>961</c:v>
                </c:pt>
                <c:pt idx="2715">
                  <c:v>961</c:v>
                </c:pt>
                <c:pt idx="2716">
                  <c:v>961</c:v>
                </c:pt>
                <c:pt idx="2717">
                  <c:v>961</c:v>
                </c:pt>
                <c:pt idx="2718">
                  <c:v>961</c:v>
                </c:pt>
                <c:pt idx="2719">
                  <c:v>961</c:v>
                </c:pt>
                <c:pt idx="2720">
                  <c:v>962</c:v>
                </c:pt>
                <c:pt idx="2721">
                  <c:v>962</c:v>
                </c:pt>
                <c:pt idx="2722">
                  <c:v>962</c:v>
                </c:pt>
                <c:pt idx="2723">
                  <c:v>962</c:v>
                </c:pt>
                <c:pt idx="2724">
                  <c:v>963</c:v>
                </c:pt>
                <c:pt idx="2725">
                  <c:v>963</c:v>
                </c:pt>
                <c:pt idx="2726">
                  <c:v>963</c:v>
                </c:pt>
                <c:pt idx="2727">
                  <c:v>963</c:v>
                </c:pt>
                <c:pt idx="2728">
                  <c:v>963</c:v>
                </c:pt>
                <c:pt idx="2729">
                  <c:v>963</c:v>
                </c:pt>
                <c:pt idx="2730">
                  <c:v>963</c:v>
                </c:pt>
                <c:pt idx="2731">
                  <c:v>964</c:v>
                </c:pt>
                <c:pt idx="2732">
                  <c:v>965</c:v>
                </c:pt>
                <c:pt idx="2733">
                  <c:v>966</c:v>
                </c:pt>
                <c:pt idx="2734">
                  <c:v>966</c:v>
                </c:pt>
                <c:pt idx="2735">
                  <c:v>966</c:v>
                </c:pt>
                <c:pt idx="2736">
                  <c:v>966</c:v>
                </c:pt>
                <c:pt idx="2737">
                  <c:v>966</c:v>
                </c:pt>
                <c:pt idx="2738">
                  <c:v>966</c:v>
                </c:pt>
                <c:pt idx="2739">
                  <c:v>966</c:v>
                </c:pt>
                <c:pt idx="2740">
                  <c:v>966</c:v>
                </c:pt>
                <c:pt idx="2741">
                  <c:v>966</c:v>
                </c:pt>
                <c:pt idx="2742">
                  <c:v>966</c:v>
                </c:pt>
                <c:pt idx="2743">
                  <c:v>966</c:v>
                </c:pt>
                <c:pt idx="2744">
                  <c:v>966</c:v>
                </c:pt>
                <c:pt idx="2745">
                  <c:v>966</c:v>
                </c:pt>
                <c:pt idx="2746">
                  <c:v>966</c:v>
                </c:pt>
                <c:pt idx="2747">
                  <c:v>966</c:v>
                </c:pt>
                <c:pt idx="2748">
                  <c:v>967</c:v>
                </c:pt>
                <c:pt idx="2749">
                  <c:v>967</c:v>
                </c:pt>
                <c:pt idx="2750">
                  <c:v>967</c:v>
                </c:pt>
                <c:pt idx="2751">
                  <c:v>968</c:v>
                </c:pt>
                <c:pt idx="2752">
                  <c:v>968</c:v>
                </c:pt>
                <c:pt idx="2753">
                  <c:v>968</c:v>
                </c:pt>
                <c:pt idx="2754">
                  <c:v>968</c:v>
                </c:pt>
                <c:pt idx="2755">
                  <c:v>968</c:v>
                </c:pt>
                <c:pt idx="2756">
                  <c:v>969</c:v>
                </c:pt>
                <c:pt idx="2757">
                  <c:v>969</c:v>
                </c:pt>
                <c:pt idx="2758">
                  <c:v>970</c:v>
                </c:pt>
                <c:pt idx="2759">
                  <c:v>970</c:v>
                </c:pt>
                <c:pt idx="2760">
                  <c:v>971</c:v>
                </c:pt>
                <c:pt idx="2761">
                  <c:v>971</c:v>
                </c:pt>
                <c:pt idx="2762">
                  <c:v>972</c:v>
                </c:pt>
                <c:pt idx="2763">
                  <c:v>972</c:v>
                </c:pt>
                <c:pt idx="2764">
                  <c:v>972</c:v>
                </c:pt>
                <c:pt idx="2765">
                  <c:v>972</c:v>
                </c:pt>
                <c:pt idx="2766">
                  <c:v>972</c:v>
                </c:pt>
                <c:pt idx="2767">
                  <c:v>972</c:v>
                </c:pt>
                <c:pt idx="2768">
                  <c:v>972</c:v>
                </c:pt>
                <c:pt idx="2769">
                  <c:v>972</c:v>
                </c:pt>
                <c:pt idx="2770">
                  <c:v>972</c:v>
                </c:pt>
                <c:pt idx="2771">
                  <c:v>972</c:v>
                </c:pt>
                <c:pt idx="2772">
                  <c:v>972</c:v>
                </c:pt>
                <c:pt idx="2773">
                  <c:v>972</c:v>
                </c:pt>
                <c:pt idx="2774">
                  <c:v>972</c:v>
                </c:pt>
                <c:pt idx="2775">
                  <c:v>973</c:v>
                </c:pt>
                <c:pt idx="2776">
                  <c:v>974</c:v>
                </c:pt>
                <c:pt idx="2777">
                  <c:v>975</c:v>
                </c:pt>
                <c:pt idx="2778">
                  <c:v>976</c:v>
                </c:pt>
                <c:pt idx="2779">
                  <c:v>976</c:v>
                </c:pt>
                <c:pt idx="2780">
                  <c:v>977</c:v>
                </c:pt>
                <c:pt idx="2781">
                  <c:v>977</c:v>
                </c:pt>
                <c:pt idx="2782">
                  <c:v>977</c:v>
                </c:pt>
                <c:pt idx="2783">
                  <c:v>978</c:v>
                </c:pt>
                <c:pt idx="2784">
                  <c:v>978</c:v>
                </c:pt>
                <c:pt idx="2785">
                  <c:v>978</c:v>
                </c:pt>
                <c:pt idx="2786">
                  <c:v>979</c:v>
                </c:pt>
                <c:pt idx="2787">
                  <c:v>979</c:v>
                </c:pt>
                <c:pt idx="2788">
                  <c:v>979</c:v>
                </c:pt>
                <c:pt idx="2789">
                  <c:v>979</c:v>
                </c:pt>
                <c:pt idx="2790">
                  <c:v>979</c:v>
                </c:pt>
                <c:pt idx="2791">
                  <c:v>979</c:v>
                </c:pt>
                <c:pt idx="2792">
                  <c:v>979</c:v>
                </c:pt>
                <c:pt idx="2793">
                  <c:v>979</c:v>
                </c:pt>
                <c:pt idx="2794">
                  <c:v>980</c:v>
                </c:pt>
                <c:pt idx="2795">
                  <c:v>980</c:v>
                </c:pt>
                <c:pt idx="2796">
                  <c:v>980</c:v>
                </c:pt>
                <c:pt idx="2797">
                  <c:v>980</c:v>
                </c:pt>
                <c:pt idx="2798">
                  <c:v>981</c:v>
                </c:pt>
                <c:pt idx="2799">
                  <c:v>981</c:v>
                </c:pt>
                <c:pt idx="2800">
                  <c:v>981</c:v>
                </c:pt>
                <c:pt idx="2801">
                  <c:v>982</c:v>
                </c:pt>
                <c:pt idx="2802">
                  <c:v>983</c:v>
                </c:pt>
                <c:pt idx="2803">
                  <c:v>983</c:v>
                </c:pt>
                <c:pt idx="2804">
                  <c:v>983</c:v>
                </c:pt>
                <c:pt idx="2805">
                  <c:v>983</c:v>
                </c:pt>
                <c:pt idx="2806">
                  <c:v>983</c:v>
                </c:pt>
                <c:pt idx="2807">
                  <c:v>984</c:v>
                </c:pt>
                <c:pt idx="2808">
                  <c:v>984</c:v>
                </c:pt>
                <c:pt idx="2809">
                  <c:v>984</c:v>
                </c:pt>
                <c:pt idx="2810">
                  <c:v>985</c:v>
                </c:pt>
                <c:pt idx="2811">
                  <c:v>986</c:v>
                </c:pt>
                <c:pt idx="2812">
                  <c:v>986</c:v>
                </c:pt>
                <c:pt idx="2813">
                  <c:v>986</c:v>
                </c:pt>
                <c:pt idx="2814">
                  <c:v>987</c:v>
                </c:pt>
                <c:pt idx="2815">
                  <c:v>987</c:v>
                </c:pt>
                <c:pt idx="2816">
                  <c:v>987</c:v>
                </c:pt>
                <c:pt idx="2817">
                  <c:v>987</c:v>
                </c:pt>
                <c:pt idx="2818">
                  <c:v>987</c:v>
                </c:pt>
                <c:pt idx="2819">
                  <c:v>988</c:v>
                </c:pt>
                <c:pt idx="2820">
                  <c:v>989</c:v>
                </c:pt>
                <c:pt idx="2821">
                  <c:v>989</c:v>
                </c:pt>
                <c:pt idx="2822">
                  <c:v>989</c:v>
                </c:pt>
                <c:pt idx="2823">
                  <c:v>990</c:v>
                </c:pt>
                <c:pt idx="2824">
                  <c:v>991</c:v>
                </c:pt>
                <c:pt idx="2825">
                  <c:v>991</c:v>
                </c:pt>
                <c:pt idx="2826">
                  <c:v>991</c:v>
                </c:pt>
                <c:pt idx="2827">
                  <c:v>991</c:v>
                </c:pt>
                <c:pt idx="2828">
                  <c:v>991</c:v>
                </c:pt>
                <c:pt idx="2829">
                  <c:v>991</c:v>
                </c:pt>
                <c:pt idx="2830">
                  <c:v>991</c:v>
                </c:pt>
                <c:pt idx="2831">
                  <c:v>992</c:v>
                </c:pt>
                <c:pt idx="2832">
                  <c:v>992</c:v>
                </c:pt>
                <c:pt idx="2833">
                  <c:v>992</c:v>
                </c:pt>
                <c:pt idx="2834">
                  <c:v>992</c:v>
                </c:pt>
                <c:pt idx="2835">
                  <c:v>992</c:v>
                </c:pt>
                <c:pt idx="2836">
                  <c:v>993</c:v>
                </c:pt>
                <c:pt idx="2837">
                  <c:v>993</c:v>
                </c:pt>
                <c:pt idx="2838">
                  <c:v>994</c:v>
                </c:pt>
                <c:pt idx="2839">
                  <c:v>994</c:v>
                </c:pt>
                <c:pt idx="2840">
                  <c:v>995</c:v>
                </c:pt>
                <c:pt idx="2841">
                  <c:v>996</c:v>
                </c:pt>
                <c:pt idx="2842">
                  <c:v>996</c:v>
                </c:pt>
                <c:pt idx="2843">
                  <c:v>996</c:v>
                </c:pt>
                <c:pt idx="2844">
                  <c:v>997</c:v>
                </c:pt>
                <c:pt idx="2845">
                  <c:v>998</c:v>
                </c:pt>
                <c:pt idx="2846">
                  <c:v>998</c:v>
                </c:pt>
                <c:pt idx="2847">
                  <c:v>999</c:v>
                </c:pt>
                <c:pt idx="2848">
                  <c:v>999</c:v>
                </c:pt>
                <c:pt idx="2849">
                  <c:v>999</c:v>
                </c:pt>
                <c:pt idx="2850">
                  <c:v>999</c:v>
                </c:pt>
                <c:pt idx="2851">
                  <c:v>999</c:v>
                </c:pt>
                <c:pt idx="2852">
                  <c:v>999</c:v>
                </c:pt>
                <c:pt idx="2853">
                  <c:v>999</c:v>
                </c:pt>
                <c:pt idx="2854">
                  <c:v>999</c:v>
                </c:pt>
                <c:pt idx="2855">
                  <c:v>999</c:v>
                </c:pt>
                <c:pt idx="2856">
                  <c:v>1000</c:v>
                </c:pt>
                <c:pt idx="2857">
                  <c:v>1001</c:v>
                </c:pt>
                <c:pt idx="2858">
                  <c:v>1001</c:v>
                </c:pt>
                <c:pt idx="2859">
                  <c:v>1001</c:v>
                </c:pt>
                <c:pt idx="2860">
                  <c:v>1001</c:v>
                </c:pt>
                <c:pt idx="2861">
                  <c:v>1002</c:v>
                </c:pt>
                <c:pt idx="2862">
                  <c:v>1003</c:v>
                </c:pt>
                <c:pt idx="2863">
                  <c:v>1004</c:v>
                </c:pt>
                <c:pt idx="2864">
                  <c:v>1004</c:v>
                </c:pt>
                <c:pt idx="2865">
                  <c:v>1004</c:v>
                </c:pt>
                <c:pt idx="2866">
                  <c:v>1004</c:v>
                </c:pt>
                <c:pt idx="2867">
                  <c:v>1005</c:v>
                </c:pt>
                <c:pt idx="2868">
                  <c:v>1005</c:v>
                </c:pt>
                <c:pt idx="2869">
                  <c:v>1005</c:v>
                </c:pt>
                <c:pt idx="2870">
                  <c:v>1005</c:v>
                </c:pt>
                <c:pt idx="2871">
                  <c:v>1005</c:v>
                </c:pt>
                <c:pt idx="2872">
                  <c:v>1005</c:v>
                </c:pt>
                <c:pt idx="2873">
                  <c:v>1005</c:v>
                </c:pt>
                <c:pt idx="2874">
                  <c:v>1005</c:v>
                </c:pt>
                <c:pt idx="2875">
                  <c:v>1005</c:v>
                </c:pt>
                <c:pt idx="2876">
                  <c:v>1005</c:v>
                </c:pt>
                <c:pt idx="2877">
                  <c:v>1005</c:v>
                </c:pt>
                <c:pt idx="2878">
                  <c:v>1005</c:v>
                </c:pt>
                <c:pt idx="2879">
                  <c:v>1005</c:v>
                </c:pt>
                <c:pt idx="2880">
                  <c:v>1005</c:v>
                </c:pt>
                <c:pt idx="2881">
                  <c:v>1005</c:v>
                </c:pt>
                <c:pt idx="2882">
                  <c:v>1006</c:v>
                </c:pt>
                <c:pt idx="2883">
                  <c:v>1007</c:v>
                </c:pt>
                <c:pt idx="2884">
                  <c:v>1007</c:v>
                </c:pt>
                <c:pt idx="2885">
                  <c:v>1008</c:v>
                </c:pt>
                <c:pt idx="2886">
                  <c:v>1008</c:v>
                </c:pt>
                <c:pt idx="2887">
                  <c:v>1009</c:v>
                </c:pt>
                <c:pt idx="2888">
                  <c:v>1009</c:v>
                </c:pt>
                <c:pt idx="2889">
                  <c:v>1009</c:v>
                </c:pt>
                <c:pt idx="2890">
                  <c:v>1010</c:v>
                </c:pt>
                <c:pt idx="2891">
                  <c:v>1011</c:v>
                </c:pt>
                <c:pt idx="2892">
                  <c:v>1012</c:v>
                </c:pt>
                <c:pt idx="2893">
                  <c:v>1012</c:v>
                </c:pt>
                <c:pt idx="2894">
                  <c:v>1012</c:v>
                </c:pt>
                <c:pt idx="2895">
                  <c:v>1012</c:v>
                </c:pt>
                <c:pt idx="2896">
                  <c:v>1013</c:v>
                </c:pt>
                <c:pt idx="2897">
                  <c:v>1013</c:v>
                </c:pt>
                <c:pt idx="2898">
                  <c:v>1013</c:v>
                </c:pt>
                <c:pt idx="2899">
                  <c:v>1013</c:v>
                </c:pt>
                <c:pt idx="2900">
                  <c:v>1013</c:v>
                </c:pt>
                <c:pt idx="2901">
                  <c:v>1013</c:v>
                </c:pt>
                <c:pt idx="2902">
                  <c:v>1014</c:v>
                </c:pt>
                <c:pt idx="2903">
                  <c:v>1014</c:v>
                </c:pt>
                <c:pt idx="2904">
                  <c:v>1014</c:v>
                </c:pt>
                <c:pt idx="2905">
                  <c:v>1014</c:v>
                </c:pt>
                <c:pt idx="2906">
                  <c:v>1014</c:v>
                </c:pt>
                <c:pt idx="2907">
                  <c:v>1015</c:v>
                </c:pt>
                <c:pt idx="2908">
                  <c:v>1015</c:v>
                </c:pt>
                <c:pt idx="2909">
                  <c:v>1015</c:v>
                </c:pt>
                <c:pt idx="2910">
                  <c:v>1015</c:v>
                </c:pt>
                <c:pt idx="2911">
                  <c:v>1015</c:v>
                </c:pt>
                <c:pt idx="2912">
                  <c:v>1015</c:v>
                </c:pt>
                <c:pt idx="2913">
                  <c:v>1015</c:v>
                </c:pt>
                <c:pt idx="2914">
                  <c:v>1016</c:v>
                </c:pt>
                <c:pt idx="2915">
                  <c:v>1016</c:v>
                </c:pt>
                <c:pt idx="2916">
                  <c:v>1016</c:v>
                </c:pt>
                <c:pt idx="2917">
                  <c:v>1016</c:v>
                </c:pt>
                <c:pt idx="2918">
                  <c:v>1017</c:v>
                </c:pt>
                <c:pt idx="2919">
                  <c:v>1017</c:v>
                </c:pt>
                <c:pt idx="2920">
                  <c:v>1017</c:v>
                </c:pt>
                <c:pt idx="2921">
                  <c:v>1017</c:v>
                </c:pt>
                <c:pt idx="2922">
                  <c:v>1017</c:v>
                </c:pt>
                <c:pt idx="2923">
                  <c:v>1017</c:v>
                </c:pt>
                <c:pt idx="2924">
                  <c:v>1017</c:v>
                </c:pt>
                <c:pt idx="2925">
                  <c:v>1017</c:v>
                </c:pt>
                <c:pt idx="2926">
                  <c:v>1017</c:v>
                </c:pt>
                <c:pt idx="2927">
                  <c:v>1017</c:v>
                </c:pt>
                <c:pt idx="2928">
                  <c:v>1017</c:v>
                </c:pt>
                <c:pt idx="2929">
                  <c:v>1017</c:v>
                </c:pt>
                <c:pt idx="2930">
                  <c:v>1017</c:v>
                </c:pt>
                <c:pt idx="2931">
                  <c:v>1017</c:v>
                </c:pt>
                <c:pt idx="2932">
                  <c:v>1017</c:v>
                </c:pt>
                <c:pt idx="2933">
                  <c:v>1017</c:v>
                </c:pt>
                <c:pt idx="2934">
                  <c:v>1017</c:v>
                </c:pt>
                <c:pt idx="2935">
                  <c:v>1017</c:v>
                </c:pt>
                <c:pt idx="2936">
                  <c:v>1017</c:v>
                </c:pt>
                <c:pt idx="2937">
                  <c:v>1017</c:v>
                </c:pt>
                <c:pt idx="2938">
                  <c:v>1017</c:v>
                </c:pt>
                <c:pt idx="2939">
                  <c:v>1018</c:v>
                </c:pt>
                <c:pt idx="2940">
                  <c:v>1019</c:v>
                </c:pt>
                <c:pt idx="2941">
                  <c:v>1020</c:v>
                </c:pt>
                <c:pt idx="2942">
                  <c:v>1021</c:v>
                </c:pt>
                <c:pt idx="2943">
                  <c:v>1021</c:v>
                </c:pt>
                <c:pt idx="2944">
                  <c:v>1021</c:v>
                </c:pt>
                <c:pt idx="2945">
                  <c:v>1021</c:v>
                </c:pt>
                <c:pt idx="2946">
                  <c:v>1021</c:v>
                </c:pt>
                <c:pt idx="2947">
                  <c:v>1021</c:v>
                </c:pt>
                <c:pt idx="2948">
                  <c:v>1021</c:v>
                </c:pt>
                <c:pt idx="2949">
                  <c:v>1021</c:v>
                </c:pt>
                <c:pt idx="2950">
                  <c:v>1021</c:v>
                </c:pt>
                <c:pt idx="2951">
                  <c:v>1021</c:v>
                </c:pt>
                <c:pt idx="2952">
                  <c:v>1021</c:v>
                </c:pt>
                <c:pt idx="2953">
                  <c:v>1022</c:v>
                </c:pt>
                <c:pt idx="2954">
                  <c:v>1023</c:v>
                </c:pt>
                <c:pt idx="2955">
                  <c:v>1023</c:v>
                </c:pt>
                <c:pt idx="2956">
                  <c:v>1024</c:v>
                </c:pt>
                <c:pt idx="2957">
                  <c:v>1024</c:v>
                </c:pt>
                <c:pt idx="2958">
                  <c:v>1024</c:v>
                </c:pt>
                <c:pt idx="2959">
                  <c:v>1024</c:v>
                </c:pt>
                <c:pt idx="2960">
                  <c:v>1025</c:v>
                </c:pt>
                <c:pt idx="2961">
                  <c:v>1026</c:v>
                </c:pt>
                <c:pt idx="2962">
                  <c:v>1026</c:v>
                </c:pt>
                <c:pt idx="2963">
                  <c:v>1026</c:v>
                </c:pt>
                <c:pt idx="2964">
                  <c:v>1026</c:v>
                </c:pt>
                <c:pt idx="2965">
                  <c:v>1026</c:v>
                </c:pt>
                <c:pt idx="2966">
                  <c:v>1026</c:v>
                </c:pt>
                <c:pt idx="2967">
                  <c:v>1026</c:v>
                </c:pt>
                <c:pt idx="2968">
                  <c:v>1026</c:v>
                </c:pt>
                <c:pt idx="2969">
                  <c:v>1026</c:v>
                </c:pt>
                <c:pt idx="2970">
                  <c:v>1026</c:v>
                </c:pt>
                <c:pt idx="2971">
                  <c:v>1026</c:v>
                </c:pt>
                <c:pt idx="2972">
                  <c:v>1026</c:v>
                </c:pt>
                <c:pt idx="2973">
                  <c:v>1026</c:v>
                </c:pt>
                <c:pt idx="2974">
                  <c:v>1026</c:v>
                </c:pt>
                <c:pt idx="2975">
                  <c:v>1026</c:v>
                </c:pt>
                <c:pt idx="2976">
                  <c:v>1026</c:v>
                </c:pt>
                <c:pt idx="2977">
                  <c:v>1026</c:v>
                </c:pt>
                <c:pt idx="2978">
                  <c:v>1026</c:v>
                </c:pt>
                <c:pt idx="2979">
                  <c:v>1027</c:v>
                </c:pt>
                <c:pt idx="2980">
                  <c:v>1027</c:v>
                </c:pt>
                <c:pt idx="2981">
                  <c:v>1027</c:v>
                </c:pt>
                <c:pt idx="2982">
                  <c:v>1027</c:v>
                </c:pt>
                <c:pt idx="2983">
                  <c:v>1027</c:v>
                </c:pt>
                <c:pt idx="2984">
                  <c:v>1027</c:v>
                </c:pt>
                <c:pt idx="2985">
                  <c:v>1027</c:v>
                </c:pt>
                <c:pt idx="2986">
                  <c:v>1028</c:v>
                </c:pt>
                <c:pt idx="2987">
                  <c:v>1029</c:v>
                </c:pt>
                <c:pt idx="2988">
                  <c:v>1030</c:v>
                </c:pt>
                <c:pt idx="2989">
                  <c:v>1031</c:v>
                </c:pt>
                <c:pt idx="2990">
                  <c:v>1032</c:v>
                </c:pt>
                <c:pt idx="2991">
                  <c:v>1033</c:v>
                </c:pt>
                <c:pt idx="2992">
                  <c:v>1033</c:v>
                </c:pt>
                <c:pt idx="2993">
                  <c:v>1033</c:v>
                </c:pt>
                <c:pt idx="2994">
                  <c:v>1033</c:v>
                </c:pt>
                <c:pt idx="2995">
                  <c:v>1033</c:v>
                </c:pt>
                <c:pt idx="2996">
                  <c:v>1033</c:v>
                </c:pt>
                <c:pt idx="2997">
                  <c:v>1033</c:v>
                </c:pt>
                <c:pt idx="2998">
                  <c:v>1033</c:v>
                </c:pt>
                <c:pt idx="2999">
                  <c:v>1034</c:v>
                </c:pt>
                <c:pt idx="3000">
                  <c:v>1034</c:v>
                </c:pt>
                <c:pt idx="3001">
                  <c:v>1034</c:v>
                </c:pt>
                <c:pt idx="3002">
                  <c:v>1034</c:v>
                </c:pt>
                <c:pt idx="3003">
                  <c:v>1035</c:v>
                </c:pt>
                <c:pt idx="3004">
                  <c:v>1036</c:v>
                </c:pt>
                <c:pt idx="3005">
                  <c:v>1037</c:v>
                </c:pt>
                <c:pt idx="3006">
                  <c:v>1038</c:v>
                </c:pt>
                <c:pt idx="3007">
                  <c:v>1039</c:v>
                </c:pt>
                <c:pt idx="3008">
                  <c:v>1039</c:v>
                </c:pt>
                <c:pt idx="3009">
                  <c:v>1040</c:v>
                </c:pt>
                <c:pt idx="3010">
                  <c:v>1041</c:v>
                </c:pt>
                <c:pt idx="3011">
                  <c:v>1042</c:v>
                </c:pt>
                <c:pt idx="3012">
                  <c:v>1042</c:v>
                </c:pt>
                <c:pt idx="3013">
                  <c:v>1043</c:v>
                </c:pt>
                <c:pt idx="3014">
                  <c:v>1044</c:v>
                </c:pt>
                <c:pt idx="3015">
                  <c:v>1045</c:v>
                </c:pt>
                <c:pt idx="3016">
                  <c:v>1046</c:v>
                </c:pt>
                <c:pt idx="3017">
                  <c:v>1046</c:v>
                </c:pt>
                <c:pt idx="3018">
                  <c:v>1047</c:v>
                </c:pt>
                <c:pt idx="3019">
                  <c:v>1047</c:v>
                </c:pt>
                <c:pt idx="3020">
                  <c:v>1047</c:v>
                </c:pt>
                <c:pt idx="3021">
                  <c:v>1047</c:v>
                </c:pt>
                <c:pt idx="3022">
                  <c:v>1048</c:v>
                </c:pt>
                <c:pt idx="3023">
                  <c:v>1048</c:v>
                </c:pt>
                <c:pt idx="3024">
                  <c:v>1049</c:v>
                </c:pt>
                <c:pt idx="3025">
                  <c:v>1049</c:v>
                </c:pt>
                <c:pt idx="3026">
                  <c:v>1050</c:v>
                </c:pt>
                <c:pt idx="3027">
                  <c:v>1050</c:v>
                </c:pt>
                <c:pt idx="3028">
                  <c:v>1051</c:v>
                </c:pt>
                <c:pt idx="3029">
                  <c:v>1051</c:v>
                </c:pt>
                <c:pt idx="3030">
                  <c:v>1051</c:v>
                </c:pt>
                <c:pt idx="3031">
                  <c:v>1051</c:v>
                </c:pt>
                <c:pt idx="3032">
                  <c:v>1051</c:v>
                </c:pt>
                <c:pt idx="3033">
                  <c:v>1051</c:v>
                </c:pt>
                <c:pt idx="3034">
                  <c:v>1051</c:v>
                </c:pt>
                <c:pt idx="3035">
                  <c:v>1052</c:v>
                </c:pt>
                <c:pt idx="3036">
                  <c:v>1052</c:v>
                </c:pt>
                <c:pt idx="3037">
                  <c:v>1052</c:v>
                </c:pt>
                <c:pt idx="3038">
                  <c:v>1052</c:v>
                </c:pt>
                <c:pt idx="3039">
                  <c:v>1052</c:v>
                </c:pt>
                <c:pt idx="3040">
                  <c:v>1052</c:v>
                </c:pt>
                <c:pt idx="3041">
                  <c:v>1053</c:v>
                </c:pt>
                <c:pt idx="3042">
                  <c:v>1053</c:v>
                </c:pt>
                <c:pt idx="3043">
                  <c:v>1053</c:v>
                </c:pt>
                <c:pt idx="3044">
                  <c:v>1053</c:v>
                </c:pt>
                <c:pt idx="3045">
                  <c:v>1054</c:v>
                </c:pt>
                <c:pt idx="3046">
                  <c:v>1055</c:v>
                </c:pt>
                <c:pt idx="3047">
                  <c:v>1055</c:v>
                </c:pt>
                <c:pt idx="3048">
                  <c:v>1055</c:v>
                </c:pt>
                <c:pt idx="3049">
                  <c:v>1055</c:v>
                </c:pt>
                <c:pt idx="3050">
                  <c:v>1055</c:v>
                </c:pt>
                <c:pt idx="3051">
                  <c:v>1055</c:v>
                </c:pt>
                <c:pt idx="3052">
                  <c:v>1055</c:v>
                </c:pt>
                <c:pt idx="3053">
                  <c:v>1056</c:v>
                </c:pt>
                <c:pt idx="3054">
                  <c:v>1057</c:v>
                </c:pt>
                <c:pt idx="3055">
                  <c:v>1057</c:v>
                </c:pt>
                <c:pt idx="3056">
                  <c:v>1057</c:v>
                </c:pt>
                <c:pt idx="3057">
                  <c:v>1057</c:v>
                </c:pt>
                <c:pt idx="3058">
                  <c:v>1058</c:v>
                </c:pt>
                <c:pt idx="3059">
                  <c:v>1058</c:v>
                </c:pt>
                <c:pt idx="3060">
                  <c:v>1059</c:v>
                </c:pt>
                <c:pt idx="3061">
                  <c:v>1059</c:v>
                </c:pt>
                <c:pt idx="3062">
                  <c:v>1059</c:v>
                </c:pt>
                <c:pt idx="3063">
                  <c:v>1059</c:v>
                </c:pt>
                <c:pt idx="3064">
                  <c:v>1060</c:v>
                </c:pt>
                <c:pt idx="3065">
                  <c:v>1060</c:v>
                </c:pt>
                <c:pt idx="3066">
                  <c:v>1060</c:v>
                </c:pt>
                <c:pt idx="3067">
                  <c:v>1061</c:v>
                </c:pt>
                <c:pt idx="3068">
                  <c:v>1061</c:v>
                </c:pt>
                <c:pt idx="3069">
                  <c:v>1062</c:v>
                </c:pt>
                <c:pt idx="3070">
                  <c:v>1062</c:v>
                </c:pt>
                <c:pt idx="3071">
                  <c:v>1063</c:v>
                </c:pt>
                <c:pt idx="3072">
                  <c:v>1064</c:v>
                </c:pt>
                <c:pt idx="3073">
                  <c:v>1065</c:v>
                </c:pt>
                <c:pt idx="3074">
                  <c:v>1066</c:v>
                </c:pt>
                <c:pt idx="3075">
                  <c:v>1067</c:v>
                </c:pt>
                <c:pt idx="3076">
                  <c:v>1068</c:v>
                </c:pt>
                <c:pt idx="3077">
                  <c:v>1068</c:v>
                </c:pt>
                <c:pt idx="3078">
                  <c:v>1068</c:v>
                </c:pt>
                <c:pt idx="3079">
                  <c:v>1069</c:v>
                </c:pt>
                <c:pt idx="3080">
                  <c:v>1070</c:v>
                </c:pt>
                <c:pt idx="3081">
                  <c:v>1070</c:v>
                </c:pt>
                <c:pt idx="3082">
                  <c:v>1070</c:v>
                </c:pt>
                <c:pt idx="3083">
                  <c:v>1071</c:v>
                </c:pt>
                <c:pt idx="3084">
                  <c:v>1071</c:v>
                </c:pt>
                <c:pt idx="3085">
                  <c:v>1071</c:v>
                </c:pt>
                <c:pt idx="3086">
                  <c:v>1072</c:v>
                </c:pt>
                <c:pt idx="3087">
                  <c:v>1072</c:v>
                </c:pt>
                <c:pt idx="3088">
                  <c:v>1072</c:v>
                </c:pt>
                <c:pt idx="3089">
                  <c:v>1072</c:v>
                </c:pt>
                <c:pt idx="3090">
                  <c:v>1072</c:v>
                </c:pt>
                <c:pt idx="3091">
                  <c:v>1072</c:v>
                </c:pt>
                <c:pt idx="3092">
                  <c:v>1072</c:v>
                </c:pt>
                <c:pt idx="3093">
                  <c:v>1072</c:v>
                </c:pt>
                <c:pt idx="3094">
                  <c:v>1072</c:v>
                </c:pt>
                <c:pt idx="3095">
                  <c:v>1072</c:v>
                </c:pt>
                <c:pt idx="3096">
                  <c:v>1072</c:v>
                </c:pt>
                <c:pt idx="3097">
                  <c:v>1072</c:v>
                </c:pt>
                <c:pt idx="3098">
                  <c:v>1072</c:v>
                </c:pt>
                <c:pt idx="3099">
                  <c:v>1072</c:v>
                </c:pt>
                <c:pt idx="3100">
                  <c:v>1072</c:v>
                </c:pt>
                <c:pt idx="3101">
                  <c:v>1072</c:v>
                </c:pt>
                <c:pt idx="3102">
                  <c:v>1073</c:v>
                </c:pt>
                <c:pt idx="3103">
                  <c:v>1073</c:v>
                </c:pt>
                <c:pt idx="3104">
                  <c:v>1073</c:v>
                </c:pt>
                <c:pt idx="3105">
                  <c:v>1074</c:v>
                </c:pt>
                <c:pt idx="3106">
                  <c:v>1075</c:v>
                </c:pt>
                <c:pt idx="3107">
                  <c:v>1076</c:v>
                </c:pt>
                <c:pt idx="3108">
                  <c:v>1076</c:v>
                </c:pt>
                <c:pt idx="3109">
                  <c:v>1076</c:v>
                </c:pt>
                <c:pt idx="3110">
                  <c:v>1077</c:v>
                </c:pt>
                <c:pt idx="3111">
                  <c:v>1078</c:v>
                </c:pt>
                <c:pt idx="3112">
                  <c:v>1078</c:v>
                </c:pt>
                <c:pt idx="3113">
                  <c:v>1078</c:v>
                </c:pt>
                <c:pt idx="3114">
                  <c:v>1078</c:v>
                </c:pt>
                <c:pt idx="3115">
                  <c:v>1078</c:v>
                </c:pt>
                <c:pt idx="3116">
                  <c:v>1078</c:v>
                </c:pt>
                <c:pt idx="3117">
                  <c:v>1078</c:v>
                </c:pt>
                <c:pt idx="3118">
                  <c:v>1078</c:v>
                </c:pt>
                <c:pt idx="3119">
                  <c:v>1079</c:v>
                </c:pt>
                <c:pt idx="3120">
                  <c:v>1079</c:v>
                </c:pt>
                <c:pt idx="3121">
                  <c:v>1079</c:v>
                </c:pt>
                <c:pt idx="3122">
                  <c:v>1079</c:v>
                </c:pt>
                <c:pt idx="3123">
                  <c:v>1079</c:v>
                </c:pt>
                <c:pt idx="3124">
                  <c:v>1079</c:v>
                </c:pt>
                <c:pt idx="3125">
                  <c:v>1079</c:v>
                </c:pt>
                <c:pt idx="3126">
                  <c:v>1079</c:v>
                </c:pt>
                <c:pt idx="3127">
                  <c:v>1080</c:v>
                </c:pt>
                <c:pt idx="3128">
                  <c:v>1080</c:v>
                </c:pt>
                <c:pt idx="3129">
                  <c:v>1080</c:v>
                </c:pt>
                <c:pt idx="3130">
                  <c:v>1080</c:v>
                </c:pt>
                <c:pt idx="3131">
                  <c:v>1080</c:v>
                </c:pt>
                <c:pt idx="3132">
                  <c:v>1081</c:v>
                </c:pt>
                <c:pt idx="3133">
                  <c:v>1081</c:v>
                </c:pt>
                <c:pt idx="3134">
                  <c:v>1081</c:v>
                </c:pt>
                <c:pt idx="3135">
                  <c:v>1081</c:v>
                </c:pt>
                <c:pt idx="3136">
                  <c:v>1081</c:v>
                </c:pt>
                <c:pt idx="3137">
                  <c:v>1081</c:v>
                </c:pt>
                <c:pt idx="3138">
                  <c:v>1081</c:v>
                </c:pt>
                <c:pt idx="3139">
                  <c:v>1081</c:v>
                </c:pt>
                <c:pt idx="3140">
                  <c:v>1081</c:v>
                </c:pt>
                <c:pt idx="3141">
                  <c:v>1081</c:v>
                </c:pt>
                <c:pt idx="3142">
                  <c:v>1081</c:v>
                </c:pt>
                <c:pt idx="3143">
                  <c:v>1082</c:v>
                </c:pt>
                <c:pt idx="3144">
                  <c:v>1083</c:v>
                </c:pt>
                <c:pt idx="3145">
                  <c:v>1083</c:v>
                </c:pt>
                <c:pt idx="3146">
                  <c:v>1083</c:v>
                </c:pt>
                <c:pt idx="3147">
                  <c:v>1083</c:v>
                </c:pt>
                <c:pt idx="3148">
                  <c:v>1084</c:v>
                </c:pt>
                <c:pt idx="3149">
                  <c:v>1085</c:v>
                </c:pt>
                <c:pt idx="3150">
                  <c:v>1085</c:v>
                </c:pt>
                <c:pt idx="3151">
                  <c:v>1085</c:v>
                </c:pt>
                <c:pt idx="3152">
                  <c:v>1085</c:v>
                </c:pt>
                <c:pt idx="3153">
                  <c:v>1085</c:v>
                </c:pt>
                <c:pt idx="3154">
                  <c:v>1085</c:v>
                </c:pt>
                <c:pt idx="3155">
                  <c:v>1085</c:v>
                </c:pt>
                <c:pt idx="3156">
                  <c:v>1086</c:v>
                </c:pt>
                <c:pt idx="3157">
                  <c:v>1087</c:v>
                </c:pt>
                <c:pt idx="3158">
                  <c:v>1087</c:v>
                </c:pt>
                <c:pt idx="3159">
                  <c:v>1087</c:v>
                </c:pt>
                <c:pt idx="3160">
                  <c:v>1087</c:v>
                </c:pt>
                <c:pt idx="3161">
                  <c:v>1088</c:v>
                </c:pt>
                <c:pt idx="3162">
                  <c:v>1089</c:v>
                </c:pt>
                <c:pt idx="3163">
                  <c:v>1089</c:v>
                </c:pt>
                <c:pt idx="3164">
                  <c:v>1089</c:v>
                </c:pt>
                <c:pt idx="3165">
                  <c:v>1089</c:v>
                </c:pt>
                <c:pt idx="3166">
                  <c:v>1089</c:v>
                </c:pt>
                <c:pt idx="3167">
                  <c:v>1089</c:v>
                </c:pt>
                <c:pt idx="3168">
                  <c:v>1089</c:v>
                </c:pt>
                <c:pt idx="3169">
                  <c:v>1089</c:v>
                </c:pt>
                <c:pt idx="3170">
                  <c:v>1089</c:v>
                </c:pt>
                <c:pt idx="3171">
                  <c:v>1089</c:v>
                </c:pt>
                <c:pt idx="3172">
                  <c:v>1089</c:v>
                </c:pt>
                <c:pt idx="3173">
                  <c:v>1089</c:v>
                </c:pt>
                <c:pt idx="3174">
                  <c:v>1089</c:v>
                </c:pt>
                <c:pt idx="3175">
                  <c:v>1089</c:v>
                </c:pt>
                <c:pt idx="3176">
                  <c:v>1089</c:v>
                </c:pt>
                <c:pt idx="3177">
                  <c:v>1089</c:v>
                </c:pt>
                <c:pt idx="3178">
                  <c:v>1089</c:v>
                </c:pt>
                <c:pt idx="3179">
                  <c:v>1089</c:v>
                </c:pt>
                <c:pt idx="3180">
                  <c:v>1089</c:v>
                </c:pt>
                <c:pt idx="3181">
                  <c:v>1090</c:v>
                </c:pt>
                <c:pt idx="3182">
                  <c:v>1090</c:v>
                </c:pt>
                <c:pt idx="3183">
                  <c:v>1090</c:v>
                </c:pt>
                <c:pt idx="3184">
                  <c:v>1091</c:v>
                </c:pt>
                <c:pt idx="3185">
                  <c:v>1091</c:v>
                </c:pt>
                <c:pt idx="3186">
                  <c:v>1091</c:v>
                </c:pt>
                <c:pt idx="3187">
                  <c:v>1091</c:v>
                </c:pt>
                <c:pt idx="3188">
                  <c:v>1092</c:v>
                </c:pt>
                <c:pt idx="3189">
                  <c:v>1093</c:v>
                </c:pt>
                <c:pt idx="3190">
                  <c:v>1093</c:v>
                </c:pt>
                <c:pt idx="3191">
                  <c:v>1094</c:v>
                </c:pt>
                <c:pt idx="3192">
                  <c:v>1095</c:v>
                </c:pt>
                <c:pt idx="3193">
                  <c:v>1096</c:v>
                </c:pt>
                <c:pt idx="3194">
                  <c:v>1097</c:v>
                </c:pt>
                <c:pt idx="3195">
                  <c:v>1097</c:v>
                </c:pt>
                <c:pt idx="3196">
                  <c:v>1097</c:v>
                </c:pt>
                <c:pt idx="3197">
                  <c:v>1098</c:v>
                </c:pt>
                <c:pt idx="3198">
                  <c:v>1099</c:v>
                </c:pt>
                <c:pt idx="3199">
                  <c:v>1100</c:v>
                </c:pt>
                <c:pt idx="3200">
                  <c:v>1101</c:v>
                </c:pt>
                <c:pt idx="3201">
                  <c:v>1102</c:v>
                </c:pt>
                <c:pt idx="3202">
                  <c:v>1102</c:v>
                </c:pt>
                <c:pt idx="3203">
                  <c:v>1103</c:v>
                </c:pt>
                <c:pt idx="3204">
                  <c:v>1103</c:v>
                </c:pt>
                <c:pt idx="3205">
                  <c:v>1103</c:v>
                </c:pt>
                <c:pt idx="3206">
                  <c:v>1103</c:v>
                </c:pt>
                <c:pt idx="3207">
                  <c:v>1103</c:v>
                </c:pt>
                <c:pt idx="3208">
                  <c:v>1104</c:v>
                </c:pt>
                <c:pt idx="3209">
                  <c:v>1105</c:v>
                </c:pt>
                <c:pt idx="3210">
                  <c:v>1105</c:v>
                </c:pt>
                <c:pt idx="3211">
                  <c:v>1105</c:v>
                </c:pt>
                <c:pt idx="3212">
                  <c:v>1106</c:v>
                </c:pt>
                <c:pt idx="3213">
                  <c:v>1107</c:v>
                </c:pt>
                <c:pt idx="3214">
                  <c:v>1108</c:v>
                </c:pt>
                <c:pt idx="3215">
                  <c:v>1108</c:v>
                </c:pt>
                <c:pt idx="3216">
                  <c:v>1108</c:v>
                </c:pt>
                <c:pt idx="3217">
                  <c:v>1108</c:v>
                </c:pt>
                <c:pt idx="3218">
                  <c:v>1109</c:v>
                </c:pt>
                <c:pt idx="3219">
                  <c:v>1109</c:v>
                </c:pt>
                <c:pt idx="3220">
                  <c:v>1109</c:v>
                </c:pt>
                <c:pt idx="3221">
                  <c:v>1110</c:v>
                </c:pt>
                <c:pt idx="3222">
                  <c:v>1111</c:v>
                </c:pt>
                <c:pt idx="3223">
                  <c:v>1112</c:v>
                </c:pt>
                <c:pt idx="3224">
                  <c:v>1112</c:v>
                </c:pt>
                <c:pt idx="3225">
                  <c:v>1112</c:v>
                </c:pt>
                <c:pt idx="3226">
                  <c:v>1112</c:v>
                </c:pt>
                <c:pt idx="3227">
                  <c:v>1113</c:v>
                </c:pt>
                <c:pt idx="3228">
                  <c:v>1113</c:v>
                </c:pt>
                <c:pt idx="3229">
                  <c:v>1113</c:v>
                </c:pt>
                <c:pt idx="3230">
                  <c:v>1113</c:v>
                </c:pt>
                <c:pt idx="3231">
                  <c:v>1113</c:v>
                </c:pt>
                <c:pt idx="3232">
                  <c:v>1113</c:v>
                </c:pt>
                <c:pt idx="3233">
                  <c:v>1113</c:v>
                </c:pt>
                <c:pt idx="3234">
                  <c:v>1114</c:v>
                </c:pt>
                <c:pt idx="3235">
                  <c:v>1115</c:v>
                </c:pt>
                <c:pt idx="3236">
                  <c:v>1116</c:v>
                </c:pt>
                <c:pt idx="3237">
                  <c:v>1117</c:v>
                </c:pt>
                <c:pt idx="3238">
                  <c:v>1118</c:v>
                </c:pt>
                <c:pt idx="3239">
                  <c:v>1119</c:v>
                </c:pt>
                <c:pt idx="3240">
                  <c:v>1120</c:v>
                </c:pt>
                <c:pt idx="3241">
                  <c:v>1120</c:v>
                </c:pt>
                <c:pt idx="3242">
                  <c:v>1121</c:v>
                </c:pt>
                <c:pt idx="3243">
                  <c:v>1122</c:v>
                </c:pt>
                <c:pt idx="3244">
                  <c:v>1123</c:v>
                </c:pt>
                <c:pt idx="3245">
                  <c:v>1123</c:v>
                </c:pt>
                <c:pt idx="3246">
                  <c:v>1124</c:v>
                </c:pt>
                <c:pt idx="3247">
                  <c:v>1124</c:v>
                </c:pt>
                <c:pt idx="3248">
                  <c:v>1125</c:v>
                </c:pt>
                <c:pt idx="3249">
                  <c:v>1125</c:v>
                </c:pt>
                <c:pt idx="3250">
                  <c:v>1125</c:v>
                </c:pt>
                <c:pt idx="3251">
                  <c:v>1125</c:v>
                </c:pt>
                <c:pt idx="3252">
                  <c:v>1125</c:v>
                </c:pt>
                <c:pt idx="3253">
                  <c:v>1125</c:v>
                </c:pt>
                <c:pt idx="3254">
                  <c:v>1125</c:v>
                </c:pt>
                <c:pt idx="3255">
                  <c:v>1126</c:v>
                </c:pt>
                <c:pt idx="3256">
                  <c:v>1127</c:v>
                </c:pt>
                <c:pt idx="3257">
                  <c:v>1128</c:v>
                </c:pt>
                <c:pt idx="3258">
                  <c:v>1129</c:v>
                </c:pt>
                <c:pt idx="3259">
                  <c:v>1130</c:v>
                </c:pt>
                <c:pt idx="3260">
                  <c:v>1131</c:v>
                </c:pt>
                <c:pt idx="3261">
                  <c:v>1132</c:v>
                </c:pt>
                <c:pt idx="3262">
                  <c:v>1133</c:v>
                </c:pt>
                <c:pt idx="3263">
                  <c:v>1133</c:v>
                </c:pt>
                <c:pt idx="3264">
                  <c:v>1133</c:v>
                </c:pt>
                <c:pt idx="3265">
                  <c:v>1134</c:v>
                </c:pt>
                <c:pt idx="3266">
                  <c:v>1135</c:v>
                </c:pt>
                <c:pt idx="3267">
                  <c:v>1136</c:v>
                </c:pt>
                <c:pt idx="3268">
                  <c:v>1136</c:v>
                </c:pt>
                <c:pt idx="3269">
                  <c:v>1136</c:v>
                </c:pt>
                <c:pt idx="3270">
                  <c:v>1137</c:v>
                </c:pt>
                <c:pt idx="3271">
                  <c:v>1137</c:v>
                </c:pt>
                <c:pt idx="3272">
                  <c:v>1138</c:v>
                </c:pt>
                <c:pt idx="3273">
                  <c:v>1139</c:v>
                </c:pt>
                <c:pt idx="3274">
                  <c:v>1140</c:v>
                </c:pt>
                <c:pt idx="3275">
                  <c:v>1141</c:v>
                </c:pt>
                <c:pt idx="3276">
                  <c:v>1142</c:v>
                </c:pt>
                <c:pt idx="3277">
                  <c:v>1143</c:v>
                </c:pt>
                <c:pt idx="3278">
                  <c:v>1143</c:v>
                </c:pt>
                <c:pt idx="3279">
                  <c:v>1143</c:v>
                </c:pt>
                <c:pt idx="3280">
                  <c:v>1143</c:v>
                </c:pt>
                <c:pt idx="3281">
                  <c:v>1143</c:v>
                </c:pt>
                <c:pt idx="3282">
                  <c:v>1143</c:v>
                </c:pt>
                <c:pt idx="3283">
                  <c:v>1144</c:v>
                </c:pt>
                <c:pt idx="3284">
                  <c:v>1144</c:v>
                </c:pt>
                <c:pt idx="3285">
                  <c:v>1144</c:v>
                </c:pt>
                <c:pt idx="3286">
                  <c:v>1144</c:v>
                </c:pt>
                <c:pt idx="3287">
                  <c:v>1144</c:v>
                </c:pt>
                <c:pt idx="3288">
                  <c:v>1144</c:v>
                </c:pt>
                <c:pt idx="3289">
                  <c:v>1144</c:v>
                </c:pt>
                <c:pt idx="3290">
                  <c:v>1144</c:v>
                </c:pt>
                <c:pt idx="3291">
                  <c:v>1144</c:v>
                </c:pt>
                <c:pt idx="3292">
                  <c:v>1144</c:v>
                </c:pt>
                <c:pt idx="3293">
                  <c:v>1144</c:v>
                </c:pt>
                <c:pt idx="3294">
                  <c:v>1144</c:v>
                </c:pt>
                <c:pt idx="3295">
                  <c:v>1144</c:v>
                </c:pt>
                <c:pt idx="3296">
                  <c:v>1145</c:v>
                </c:pt>
                <c:pt idx="3297">
                  <c:v>1145</c:v>
                </c:pt>
                <c:pt idx="3298">
                  <c:v>1145</c:v>
                </c:pt>
                <c:pt idx="3299">
                  <c:v>1145</c:v>
                </c:pt>
                <c:pt idx="3300">
                  <c:v>1145</c:v>
                </c:pt>
                <c:pt idx="3301">
                  <c:v>1145</c:v>
                </c:pt>
                <c:pt idx="3302">
                  <c:v>1145</c:v>
                </c:pt>
                <c:pt idx="3303">
                  <c:v>1145</c:v>
                </c:pt>
                <c:pt idx="3304">
                  <c:v>1145</c:v>
                </c:pt>
                <c:pt idx="3305">
                  <c:v>1145</c:v>
                </c:pt>
                <c:pt idx="3306">
                  <c:v>1145</c:v>
                </c:pt>
                <c:pt idx="3307">
                  <c:v>1145</c:v>
                </c:pt>
                <c:pt idx="3308">
                  <c:v>1145</c:v>
                </c:pt>
                <c:pt idx="3309">
                  <c:v>1145</c:v>
                </c:pt>
                <c:pt idx="3310">
                  <c:v>1145</c:v>
                </c:pt>
                <c:pt idx="3311">
                  <c:v>1146</c:v>
                </c:pt>
                <c:pt idx="3312">
                  <c:v>1146</c:v>
                </c:pt>
                <c:pt idx="3313">
                  <c:v>1146</c:v>
                </c:pt>
                <c:pt idx="3314">
                  <c:v>1147</c:v>
                </c:pt>
                <c:pt idx="3315">
                  <c:v>1147</c:v>
                </c:pt>
                <c:pt idx="3316">
                  <c:v>1148</c:v>
                </c:pt>
                <c:pt idx="3317">
                  <c:v>1148</c:v>
                </c:pt>
                <c:pt idx="3318">
                  <c:v>1149</c:v>
                </c:pt>
                <c:pt idx="3319">
                  <c:v>1150</c:v>
                </c:pt>
                <c:pt idx="3320">
                  <c:v>1151</c:v>
                </c:pt>
                <c:pt idx="3321">
                  <c:v>1151</c:v>
                </c:pt>
                <c:pt idx="3322">
                  <c:v>1151</c:v>
                </c:pt>
                <c:pt idx="3323">
                  <c:v>1152</c:v>
                </c:pt>
                <c:pt idx="3324">
                  <c:v>1153</c:v>
                </c:pt>
                <c:pt idx="3325">
                  <c:v>1153</c:v>
                </c:pt>
                <c:pt idx="3326">
                  <c:v>1154</c:v>
                </c:pt>
                <c:pt idx="3327">
                  <c:v>1154</c:v>
                </c:pt>
                <c:pt idx="3328">
                  <c:v>1154</c:v>
                </c:pt>
                <c:pt idx="3329">
                  <c:v>1155</c:v>
                </c:pt>
                <c:pt idx="3330">
                  <c:v>1156</c:v>
                </c:pt>
                <c:pt idx="3331">
                  <c:v>1156</c:v>
                </c:pt>
                <c:pt idx="3332">
                  <c:v>1156</c:v>
                </c:pt>
                <c:pt idx="3333">
                  <c:v>1156</c:v>
                </c:pt>
                <c:pt idx="3334">
                  <c:v>1156</c:v>
                </c:pt>
                <c:pt idx="3335">
                  <c:v>1157</c:v>
                </c:pt>
                <c:pt idx="3336">
                  <c:v>1157</c:v>
                </c:pt>
                <c:pt idx="3337">
                  <c:v>1157</c:v>
                </c:pt>
                <c:pt idx="3338">
                  <c:v>1157</c:v>
                </c:pt>
                <c:pt idx="3339">
                  <c:v>1157</c:v>
                </c:pt>
                <c:pt idx="3340">
                  <c:v>1157</c:v>
                </c:pt>
                <c:pt idx="3341">
                  <c:v>1157</c:v>
                </c:pt>
                <c:pt idx="3342">
                  <c:v>1157</c:v>
                </c:pt>
                <c:pt idx="3343">
                  <c:v>1157</c:v>
                </c:pt>
                <c:pt idx="3344">
                  <c:v>1158</c:v>
                </c:pt>
                <c:pt idx="3345">
                  <c:v>1159</c:v>
                </c:pt>
                <c:pt idx="3346">
                  <c:v>1159</c:v>
                </c:pt>
                <c:pt idx="3347">
                  <c:v>1159</c:v>
                </c:pt>
                <c:pt idx="3348">
                  <c:v>1159</c:v>
                </c:pt>
                <c:pt idx="3349">
                  <c:v>1159</c:v>
                </c:pt>
                <c:pt idx="3350">
                  <c:v>1159</c:v>
                </c:pt>
                <c:pt idx="3351">
                  <c:v>1159</c:v>
                </c:pt>
                <c:pt idx="3352">
                  <c:v>1159</c:v>
                </c:pt>
                <c:pt idx="3353">
                  <c:v>1160</c:v>
                </c:pt>
                <c:pt idx="3354">
                  <c:v>1160</c:v>
                </c:pt>
                <c:pt idx="3355">
                  <c:v>1160</c:v>
                </c:pt>
                <c:pt idx="3356">
                  <c:v>1160</c:v>
                </c:pt>
                <c:pt idx="3357">
                  <c:v>1161</c:v>
                </c:pt>
                <c:pt idx="3358">
                  <c:v>1162</c:v>
                </c:pt>
                <c:pt idx="3359">
                  <c:v>1163</c:v>
                </c:pt>
                <c:pt idx="3360">
                  <c:v>1164</c:v>
                </c:pt>
                <c:pt idx="3361">
                  <c:v>1164</c:v>
                </c:pt>
                <c:pt idx="3362">
                  <c:v>1164</c:v>
                </c:pt>
                <c:pt idx="3363">
                  <c:v>1165</c:v>
                </c:pt>
                <c:pt idx="3364">
                  <c:v>1165</c:v>
                </c:pt>
                <c:pt idx="3365">
                  <c:v>1165</c:v>
                </c:pt>
                <c:pt idx="3366">
                  <c:v>1165</c:v>
                </c:pt>
                <c:pt idx="3367">
                  <c:v>1165</c:v>
                </c:pt>
                <c:pt idx="3368">
                  <c:v>1165</c:v>
                </c:pt>
                <c:pt idx="3369">
                  <c:v>1165</c:v>
                </c:pt>
                <c:pt idx="3370">
                  <c:v>1165</c:v>
                </c:pt>
                <c:pt idx="3371">
                  <c:v>1165</c:v>
                </c:pt>
                <c:pt idx="3372">
                  <c:v>1165</c:v>
                </c:pt>
                <c:pt idx="3373">
                  <c:v>1165</c:v>
                </c:pt>
                <c:pt idx="3374">
                  <c:v>1165</c:v>
                </c:pt>
                <c:pt idx="3375">
                  <c:v>1165</c:v>
                </c:pt>
                <c:pt idx="3376">
                  <c:v>1165</c:v>
                </c:pt>
                <c:pt idx="3377">
                  <c:v>1165</c:v>
                </c:pt>
                <c:pt idx="3378">
                  <c:v>1165</c:v>
                </c:pt>
                <c:pt idx="3379">
                  <c:v>1165</c:v>
                </c:pt>
                <c:pt idx="3380">
                  <c:v>1165</c:v>
                </c:pt>
                <c:pt idx="3381">
                  <c:v>1166</c:v>
                </c:pt>
                <c:pt idx="3382">
                  <c:v>1166</c:v>
                </c:pt>
                <c:pt idx="3383">
                  <c:v>1166</c:v>
                </c:pt>
                <c:pt idx="3384">
                  <c:v>1167</c:v>
                </c:pt>
                <c:pt idx="3385">
                  <c:v>1167</c:v>
                </c:pt>
                <c:pt idx="3386">
                  <c:v>1168</c:v>
                </c:pt>
                <c:pt idx="3387">
                  <c:v>1169</c:v>
                </c:pt>
                <c:pt idx="3388">
                  <c:v>1169</c:v>
                </c:pt>
                <c:pt idx="3389">
                  <c:v>1170</c:v>
                </c:pt>
                <c:pt idx="3390">
                  <c:v>1170</c:v>
                </c:pt>
                <c:pt idx="3391">
                  <c:v>1171</c:v>
                </c:pt>
                <c:pt idx="3392">
                  <c:v>1171</c:v>
                </c:pt>
                <c:pt idx="3393">
                  <c:v>1171</c:v>
                </c:pt>
                <c:pt idx="3394">
                  <c:v>1172</c:v>
                </c:pt>
                <c:pt idx="3395">
                  <c:v>1172</c:v>
                </c:pt>
                <c:pt idx="3396">
                  <c:v>1173</c:v>
                </c:pt>
                <c:pt idx="3397">
                  <c:v>1174</c:v>
                </c:pt>
                <c:pt idx="3398">
                  <c:v>1174</c:v>
                </c:pt>
                <c:pt idx="3399">
                  <c:v>1174</c:v>
                </c:pt>
                <c:pt idx="3400">
                  <c:v>1174</c:v>
                </c:pt>
                <c:pt idx="3401">
                  <c:v>1174</c:v>
                </c:pt>
                <c:pt idx="3402">
                  <c:v>1174</c:v>
                </c:pt>
                <c:pt idx="3403">
                  <c:v>1174</c:v>
                </c:pt>
                <c:pt idx="3404">
                  <c:v>1174</c:v>
                </c:pt>
                <c:pt idx="3405">
                  <c:v>1174</c:v>
                </c:pt>
                <c:pt idx="3406">
                  <c:v>1174</c:v>
                </c:pt>
                <c:pt idx="3407">
                  <c:v>1174</c:v>
                </c:pt>
                <c:pt idx="3408">
                  <c:v>1175</c:v>
                </c:pt>
                <c:pt idx="3409">
                  <c:v>1176</c:v>
                </c:pt>
                <c:pt idx="3410">
                  <c:v>1176</c:v>
                </c:pt>
                <c:pt idx="3411">
                  <c:v>1176</c:v>
                </c:pt>
                <c:pt idx="3412">
                  <c:v>1176</c:v>
                </c:pt>
                <c:pt idx="3413">
                  <c:v>1176</c:v>
                </c:pt>
                <c:pt idx="3414">
                  <c:v>1177</c:v>
                </c:pt>
                <c:pt idx="3415">
                  <c:v>1178</c:v>
                </c:pt>
                <c:pt idx="3416">
                  <c:v>1178</c:v>
                </c:pt>
                <c:pt idx="3417">
                  <c:v>1178</c:v>
                </c:pt>
                <c:pt idx="3418">
                  <c:v>1179</c:v>
                </c:pt>
                <c:pt idx="3419">
                  <c:v>1180</c:v>
                </c:pt>
                <c:pt idx="3420">
                  <c:v>1180</c:v>
                </c:pt>
                <c:pt idx="3421">
                  <c:v>1180</c:v>
                </c:pt>
                <c:pt idx="3422">
                  <c:v>1180</c:v>
                </c:pt>
                <c:pt idx="3423">
                  <c:v>1180</c:v>
                </c:pt>
                <c:pt idx="3424">
                  <c:v>1180</c:v>
                </c:pt>
                <c:pt idx="3425">
                  <c:v>1180</c:v>
                </c:pt>
                <c:pt idx="3426">
                  <c:v>1180</c:v>
                </c:pt>
                <c:pt idx="3427">
                  <c:v>1181</c:v>
                </c:pt>
                <c:pt idx="3428">
                  <c:v>1181</c:v>
                </c:pt>
                <c:pt idx="3429">
                  <c:v>1181</c:v>
                </c:pt>
                <c:pt idx="3430">
                  <c:v>1182</c:v>
                </c:pt>
                <c:pt idx="3431">
                  <c:v>1183</c:v>
                </c:pt>
                <c:pt idx="3432">
                  <c:v>1184</c:v>
                </c:pt>
                <c:pt idx="3433">
                  <c:v>1185</c:v>
                </c:pt>
                <c:pt idx="3434">
                  <c:v>1186</c:v>
                </c:pt>
                <c:pt idx="3435">
                  <c:v>1187</c:v>
                </c:pt>
                <c:pt idx="3436">
                  <c:v>1188</c:v>
                </c:pt>
                <c:pt idx="3437">
                  <c:v>1189</c:v>
                </c:pt>
                <c:pt idx="3438">
                  <c:v>1190</c:v>
                </c:pt>
                <c:pt idx="3439">
                  <c:v>1190</c:v>
                </c:pt>
                <c:pt idx="3440">
                  <c:v>1190</c:v>
                </c:pt>
                <c:pt idx="3441">
                  <c:v>1190</c:v>
                </c:pt>
                <c:pt idx="3442">
                  <c:v>1191</c:v>
                </c:pt>
                <c:pt idx="3443">
                  <c:v>1191</c:v>
                </c:pt>
                <c:pt idx="3444">
                  <c:v>1191</c:v>
                </c:pt>
                <c:pt idx="3445">
                  <c:v>1192</c:v>
                </c:pt>
                <c:pt idx="3446">
                  <c:v>1193</c:v>
                </c:pt>
                <c:pt idx="3447">
                  <c:v>1193</c:v>
                </c:pt>
                <c:pt idx="3448">
                  <c:v>1193</c:v>
                </c:pt>
                <c:pt idx="3449">
                  <c:v>1193</c:v>
                </c:pt>
                <c:pt idx="3450">
                  <c:v>1193</c:v>
                </c:pt>
                <c:pt idx="3451">
                  <c:v>1193</c:v>
                </c:pt>
                <c:pt idx="3452">
                  <c:v>1193</c:v>
                </c:pt>
                <c:pt idx="3453">
                  <c:v>1193</c:v>
                </c:pt>
                <c:pt idx="3454">
                  <c:v>1194</c:v>
                </c:pt>
                <c:pt idx="3455">
                  <c:v>1194</c:v>
                </c:pt>
                <c:pt idx="3456">
                  <c:v>1195</c:v>
                </c:pt>
                <c:pt idx="3457">
                  <c:v>1195</c:v>
                </c:pt>
                <c:pt idx="3458">
                  <c:v>1195</c:v>
                </c:pt>
                <c:pt idx="3459">
                  <c:v>1196</c:v>
                </c:pt>
                <c:pt idx="3460">
                  <c:v>1196</c:v>
                </c:pt>
                <c:pt idx="3461">
                  <c:v>1196</c:v>
                </c:pt>
                <c:pt idx="3462">
                  <c:v>1197</c:v>
                </c:pt>
                <c:pt idx="3463">
                  <c:v>1197</c:v>
                </c:pt>
                <c:pt idx="3464">
                  <c:v>1197</c:v>
                </c:pt>
                <c:pt idx="3465">
                  <c:v>1197</c:v>
                </c:pt>
                <c:pt idx="3466">
                  <c:v>1197</c:v>
                </c:pt>
                <c:pt idx="3467">
                  <c:v>1198</c:v>
                </c:pt>
                <c:pt idx="3468">
                  <c:v>1199</c:v>
                </c:pt>
                <c:pt idx="3469">
                  <c:v>1199</c:v>
                </c:pt>
                <c:pt idx="3470">
                  <c:v>1199</c:v>
                </c:pt>
                <c:pt idx="3471">
                  <c:v>1199</c:v>
                </c:pt>
                <c:pt idx="3472">
                  <c:v>1200</c:v>
                </c:pt>
                <c:pt idx="3473">
                  <c:v>1200</c:v>
                </c:pt>
                <c:pt idx="3474">
                  <c:v>1200</c:v>
                </c:pt>
                <c:pt idx="3475">
                  <c:v>1200</c:v>
                </c:pt>
                <c:pt idx="3476">
                  <c:v>1200</c:v>
                </c:pt>
                <c:pt idx="3477">
                  <c:v>1201</c:v>
                </c:pt>
                <c:pt idx="3478">
                  <c:v>1202</c:v>
                </c:pt>
                <c:pt idx="3479">
                  <c:v>1202</c:v>
                </c:pt>
                <c:pt idx="3480">
                  <c:v>1202</c:v>
                </c:pt>
                <c:pt idx="3481">
                  <c:v>1202</c:v>
                </c:pt>
                <c:pt idx="3482">
                  <c:v>1202</c:v>
                </c:pt>
                <c:pt idx="3483">
                  <c:v>1202</c:v>
                </c:pt>
                <c:pt idx="3484">
                  <c:v>1202</c:v>
                </c:pt>
                <c:pt idx="3485">
                  <c:v>1202</c:v>
                </c:pt>
                <c:pt idx="3486">
                  <c:v>1202</c:v>
                </c:pt>
                <c:pt idx="3487">
                  <c:v>1202</c:v>
                </c:pt>
                <c:pt idx="3488">
                  <c:v>1202</c:v>
                </c:pt>
                <c:pt idx="3489">
                  <c:v>1202</c:v>
                </c:pt>
                <c:pt idx="3490">
                  <c:v>1202</c:v>
                </c:pt>
                <c:pt idx="3491">
                  <c:v>1202</c:v>
                </c:pt>
                <c:pt idx="3492">
                  <c:v>1202</c:v>
                </c:pt>
                <c:pt idx="3493">
                  <c:v>1202</c:v>
                </c:pt>
                <c:pt idx="3494">
                  <c:v>1202</c:v>
                </c:pt>
                <c:pt idx="3495">
                  <c:v>1202</c:v>
                </c:pt>
                <c:pt idx="3496">
                  <c:v>1202</c:v>
                </c:pt>
                <c:pt idx="3497">
                  <c:v>1202</c:v>
                </c:pt>
                <c:pt idx="3498">
                  <c:v>1202</c:v>
                </c:pt>
                <c:pt idx="3499">
                  <c:v>1202</c:v>
                </c:pt>
                <c:pt idx="3500">
                  <c:v>1202</c:v>
                </c:pt>
                <c:pt idx="3501">
                  <c:v>1202</c:v>
                </c:pt>
                <c:pt idx="3502">
                  <c:v>1202</c:v>
                </c:pt>
                <c:pt idx="3503">
                  <c:v>1202</c:v>
                </c:pt>
                <c:pt idx="3504">
                  <c:v>1202</c:v>
                </c:pt>
                <c:pt idx="3505">
                  <c:v>1203</c:v>
                </c:pt>
                <c:pt idx="3506">
                  <c:v>1203</c:v>
                </c:pt>
                <c:pt idx="3507">
                  <c:v>1203</c:v>
                </c:pt>
                <c:pt idx="3508">
                  <c:v>1204</c:v>
                </c:pt>
                <c:pt idx="3509">
                  <c:v>1204</c:v>
                </c:pt>
                <c:pt idx="3510">
                  <c:v>1205</c:v>
                </c:pt>
                <c:pt idx="3511">
                  <c:v>1205</c:v>
                </c:pt>
                <c:pt idx="3512">
                  <c:v>1206</c:v>
                </c:pt>
                <c:pt idx="3513">
                  <c:v>1206</c:v>
                </c:pt>
                <c:pt idx="3514">
                  <c:v>1206</c:v>
                </c:pt>
                <c:pt idx="3515">
                  <c:v>1206</c:v>
                </c:pt>
                <c:pt idx="3516">
                  <c:v>1206</c:v>
                </c:pt>
                <c:pt idx="3517">
                  <c:v>1206</c:v>
                </c:pt>
                <c:pt idx="3518">
                  <c:v>1206</c:v>
                </c:pt>
                <c:pt idx="3519">
                  <c:v>1207</c:v>
                </c:pt>
                <c:pt idx="3520">
                  <c:v>1208</c:v>
                </c:pt>
                <c:pt idx="3521">
                  <c:v>1209</c:v>
                </c:pt>
                <c:pt idx="3522">
                  <c:v>1209</c:v>
                </c:pt>
                <c:pt idx="3523">
                  <c:v>1210</c:v>
                </c:pt>
                <c:pt idx="3524">
                  <c:v>1211</c:v>
                </c:pt>
                <c:pt idx="3525">
                  <c:v>1212</c:v>
                </c:pt>
                <c:pt idx="3526">
                  <c:v>1213</c:v>
                </c:pt>
                <c:pt idx="3527">
                  <c:v>1213</c:v>
                </c:pt>
                <c:pt idx="3528">
                  <c:v>1213</c:v>
                </c:pt>
                <c:pt idx="3529">
                  <c:v>1213</c:v>
                </c:pt>
                <c:pt idx="3530">
                  <c:v>1213</c:v>
                </c:pt>
                <c:pt idx="3531">
                  <c:v>1214</c:v>
                </c:pt>
                <c:pt idx="3532">
                  <c:v>1215</c:v>
                </c:pt>
                <c:pt idx="3533">
                  <c:v>1215</c:v>
                </c:pt>
                <c:pt idx="3534">
                  <c:v>1215</c:v>
                </c:pt>
                <c:pt idx="3535">
                  <c:v>1215</c:v>
                </c:pt>
                <c:pt idx="3536">
                  <c:v>1215</c:v>
                </c:pt>
                <c:pt idx="3537">
                  <c:v>1215</c:v>
                </c:pt>
                <c:pt idx="3538">
                  <c:v>1215</c:v>
                </c:pt>
                <c:pt idx="3539">
                  <c:v>1215</c:v>
                </c:pt>
                <c:pt idx="3540">
                  <c:v>1215</c:v>
                </c:pt>
                <c:pt idx="3541">
                  <c:v>1215</c:v>
                </c:pt>
                <c:pt idx="3542">
                  <c:v>1216</c:v>
                </c:pt>
                <c:pt idx="3543">
                  <c:v>1217</c:v>
                </c:pt>
                <c:pt idx="3544">
                  <c:v>1217</c:v>
                </c:pt>
                <c:pt idx="3545">
                  <c:v>1217</c:v>
                </c:pt>
                <c:pt idx="3546">
                  <c:v>1217</c:v>
                </c:pt>
                <c:pt idx="3547">
                  <c:v>1218</c:v>
                </c:pt>
                <c:pt idx="3548">
                  <c:v>1218</c:v>
                </c:pt>
                <c:pt idx="3549">
                  <c:v>1218</c:v>
                </c:pt>
                <c:pt idx="3550">
                  <c:v>1219</c:v>
                </c:pt>
                <c:pt idx="3551">
                  <c:v>1219</c:v>
                </c:pt>
                <c:pt idx="3552">
                  <c:v>1219</c:v>
                </c:pt>
                <c:pt idx="3553">
                  <c:v>1220</c:v>
                </c:pt>
                <c:pt idx="3554">
                  <c:v>1220</c:v>
                </c:pt>
                <c:pt idx="3555">
                  <c:v>1220</c:v>
                </c:pt>
                <c:pt idx="3556">
                  <c:v>1220</c:v>
                </c:pt>
                <c:pt idx="3557">
                  <c:v>1221</c:v>
                </c:pt>
                <c:pt idx="3558">
                  <c:v>1222</c:v>
                </c:pt>
                <c:pt idx="3559">
                  <c:v>1223</c:v>
                </c:pt>
                <c:pt idx="3560">
                  <c:v>1224</c:v>
                </c:pt>
                <c:pt idx="3561">
                  <c:v>1225</c:v>
                </c:pt>
                <c:pt idx="3562">
                  <c:v>1225</c:v>
                </c:pt>
                <c:pt idx="3563">
                  <c:v>1226</c:v>
                </c:pt>
                <c:pt idx="3564">
                  <c:v>1227</c:v>
                </c:pt>
                <c:pt idx="3565">
                  <c:v>1227</c:v>
                </c:pt>
                <c:pt idx="3566">
                  <c:v>1228</c:v>
                </c:pt>
                <c:pt idx="3567">
                  <c:v>1228</c:v>
                </c:pt>
                <c:pt idx="3568">
                  <c:v>1229</c:v>
                </c:pt>
                <c:pt idx="3569">
                  <c:v>1230</c:v>
                </c:pt>
                <c:pt idx="3570">
                  <c:v>1230</c:v>
                </c:pt>
                <c:pt idx="3571">
                  <c:v>1230</c:v>
                </c:pt>
                <c:pt idx="3572">
                  <c:v>1230</c:v>
                </c:pt>
                <c:pt idx="3573">
                  <c:v>1230</c:v>
                </c:pt>
                <c:pt idx="3574">
                  <c:v>1230</c:v>
                </c:pt>
                <c:pt idx="3575">
                  <c:v>1230</c:v>
                </c:pt>
                <c:pt idx="3576">
                  <c:v>1230</c:v>
                </c:pt>
                <c:pt idx="3577">
                  <c:v>1230</c:v>
                </c:pt>
                <c:pt idx="3578">
                  <c:v>1230</c:v>
                </c:pt>
                <c:pt idx="3579">
                  <c:v>1230</c:v>
                </c:pt>
                <c:pt idx="3580">
                  <c:v>1230</c:v>
                </c:pt>
                <c:pt idx="3581">
                  <c:v>1230</c:v>
                </c:pt>
                <c:pt idx="3582">
                  <c:v>1230</c:v>
                </c:pt>
                <c:pt idx="3583">
                  <c:v>1231</c:v>
                </c:pt>
                <c:pt idx="3584">
                  <c:v>1231</c:v>
                </c:pt>
                <c:pt idx="3585">
                  <c:v>1231</c:v>
                </c:pt>
                <c:pt idx="3586">
                  <c:v>1231</c:v>
                </c:pt>
                <c:pt idx="3587">
                  <c:v>1232</c:v>
                </c:pt>
                <c:pt idx="3588">
                  <c:v>1233</c:v>
                </c:pt>
                <c:pt idx="3589">
                  <c:v>1233</c:v>
                </c:pt>
                <c:pt idx="3590">
                  <c:v>1234</c:v>
                </c:pt>
                <c:pt idx="3591">
                  <c:v>1234</c:v>
                </c:pt>
                <c:pt idx="3592">
                  <c:v>1234</c:v>
                </c:pt>
                <c:pt idx="3593">
                  <c:v>1234</c:v>
                </c:pt>
                <c:pt idx="3594">
                  <c:v>1235</c:v>
                </c:pt>
                <c:pt idx="3595">
                  <c:v>1235</c:v>
                </c:pt>
                <c:pt idx="3596">
                  <c:v>1235</c:v>
                </c:pt>
                <c:pt idx="3597">
                  <c:v>1235</c:v>
                </c:pt>
                <c:pt idx="3598">
                  <c:v>1235</c:v>
                </c:pt>
                <c:pt idx="3599">
                  <c:v>1235</c:v>
                </c:pt>
                <c:pt idx="3600">
                  <c:v>1235</c:v>
                </c:pt>
                <c:pt idx="3601">
                  <c:v>1235</c:v>
                </c:pt>
                <c:pt idx="3602">
                  <c:v>1235</c:v>
                </c:pt>
                <c:pt idx="3603">
                  <c:v>1236</c:v>
                </c:pt>
                <c:pt idx="3604">
                  <c:v>1236</c:v>
                </c:pt>
                <c:pt idx="3605">
                  <c:v>1236</c:v>
                </c:pt>
                <c:pt idx="3606">
                  <c:v>1237</c:v>
                </c:pt>
                <c:pt idx="3607">
                  <c:v>1238</c:v>
                </c:pt>
                <c:pt idx="3608">
                  <c:v>1239</c:v>
                </c:pt>
                <c:pt idx="3609">
                  <c:v>1240</c:v>
                </c:pt>
                <c:pt idx="3610">
                  <c:v>1240</c:v>
                </c:pt>
                <c:pt idx="3611">
                  <c:v>1240</c:v>
                </c:pt>
                <c:pt idx="3612">
                  <c:v>1241</c:v>
                </c:pt>
                <c:pt idx="3613">
                  <c:v>1241</c:v>
                </c:pt>
                <c:pt idx="3614">
                  <c:v>1242</c:v>
                </c:pt>
                <c:pt idx="3615">
                  <c:v>1243</c:v>
                </c:pt>
                <c:pt idx="3616">
                  <c:v>1244</c:v>
                </c:pt>
                <c:pt idx="3617">
                  <c:v>1245</c:v>
                </c:pt>
                <c:pt idx="3618">
                  <c:v>1246</c:v>
                </c:pt>
                <c:pt idx="3619">
                  <c:v>1247</c:v>
                </c:pt>
                <c:pt idx="3620">
                  <c:v>1248</c:v>
                </c:pt>
                <c:pt idx="3621">
                  <c:v>1249</c:v>
                </c:pt>
                <c:pt idx="3622">
                  <c:v>1250</c:v>
                </c:pt>
                <c:pt idx="3623">
                  <c:v>1250</c:v>
                </c:pt>
                <c:pt idx="3624">
                  <c:v>1250</c:v>
                </c:pt>
                <c:pt idx="3625">
                  <c:v>1250</c:v>
                </c:pt>
                <c:pt idx="3626">
                  <c:v>1250</c:v>
                </c:pt>
                <c:pt idx="3627">
                  <c:v>1250</c:v>
                </c:pt>
                <c:pt idx="3628">
                  <c:v>1250</c:v>
                </c:pt>
                <c:pt idx="3629">
                  <c:v>1251</c:v>
                </c:pt>
                <c:pt idx="3630">
                  <c:v>1252</c:v>
                </c:pt>
                <c:pt idx="3631">
                  <c:v>1252</c:v>
                </c:pt>
                <c:pt idx="3632">
                  <c:v>1253</c:v>
                </c:pt>
                <c:pt idx="3633">
                  <c:v>1254</c:v>
                </c:pt>
                <c:pt idx="3634">
                  <c:v>1255</c:v>
                </c:pt>
                <c:pt idx="3635">
                  <c:v>1255</c:v>
                </c:pt>
                <c:pt idx="3636">
                  <c:v>1255</c:v>
                </c:pt>
                <c:pt idx="3637">
                  <c:v>1255</c:v>
                </c:pt>
                <c:pt idx="3638">
                  <c:v>1255</c:v>
                </c:pt>
                <c:pt idx="3639">
                  <c:v>1255</c:v>
                </c:pt>
                <c:pt idx="3640">
                  <c:v>1255</c:v>
                </c:pt>
                <c:pt idx="3641">
                  <c:v>1255</c:v>
                </c:pt>
                <c:pt idx="3642">
                  <c:v>1255</c:v>
                </c:pt>
                <c:pt idx="3643">
                  <c:v>1256</c:v>
                </c:pt>
                <c:pt idx="3644">
                  <c:v>1257</c:v>
                </c:pt>
                <c:pt idx="3645">
                  <c:v>1257</c:v>
                </c:pt>
                <c:pt idx="3646">
                  <c:v>1257</c:v>
                </c:pt>
                <c:pt idx="3647">
                  <c:v>1257</c:v>
                </c:pt>
                <c:pt idx="3648">
                  <c:v>1257</c:v>
                </c:pt>
                <c:pt idx="3649">
                  <c:v>1257</c:v>
                </c:pt>
                <c:pt idx="3650">
                  <c:v>1257</c:v>
                </c:pt>
                <c:pt idx="3651">
                  <c:v>1258</c:v>
                </c:pt>
                <c:pt idx="3652">
                  <c:v>1259</c:v>
                </c:pt>
                <c:pt idx="3653">
                  <c:v>1259</c:v>
                </c:pt>
                <c:pt idx="3654">
                  <c:v>1259</c:v>
                </c:pt>
                <c:pt idx="3655">
                  <c:v>1259</c:v>
                </c:pt>
                <c:pt idx="3656">
                  <c:v>1260</c:v>
                </c:pt>
                <c:pt idx="3657">
                  <c:v>1260</c:v>
                </c:pt>
                <c:pt idx="3658">
                  <c:v>1261</c:v>
                </c:pt>
                <c:pt idx="3659">
                  <c:v>1261</c:v>
                </c:pt>
                <c:pt idx="3660">
                  <c:v>1261</c:v>
                </c:pt>
                <c:pt idx="3661">
                  <c:v>1261</c:v>
                </c:pt>
                <c:pt idx="3662">
                  <c:v>1261</c:v>
                </c:pt>
                <c:pt idx="3663">
                  <c:v>1261</c:v>
                </c:pt>
                <c:pt idx="3664">
                  <c:v>1262</c:v>
                </c:pt>
                <c:pt idx="3665">
                  <c:v>1262</c:v>
                </c:pt>
                <c:pt idx="3666">
                  <c:v>1262</c:v>
                </c:pt>
                <c:pt idx="3667">
                  <c:v>1262</c:v>
                </c:pt>
                <c:pt idx="3668">
                  <c:v>1263</c:v>
                </c:pt>
                <c:pt idx="3669">
                  <c:v>1264</c:v>
                </c:pt>
                <c:pt idx="3670">
                  <c:v>1264</c:v>
                </c:pt>
                <c:pt idx="3671">
                  <c:v>1264</c:v>
                </c:pt>
                <c:pt idx="3672">
                  <c:v>1264</c:v>
                </c:pt>
                <c:pt idx="3673">
                  <c:v>1264</c:v>
                </c:pt>
                <c:pt idx="3674">
                  <c:v>1265</c:v>
                </c:pt>
                <c:pt idx="3675">
                  <c:v>1265</c:v>
                </c:pt>
                <c:pt idx="3676">
                  <c:v>1265</c:v>
                </c:pt>
                <c:pt idx="3677">
                  <c:v>1265</c:v>
                </c:pt>
                <c:pt idx="3678">
                  <c:v>1265</c:v>
                </c:pt>
                <c:pt idx="3679">
                  <c:v>1265</c:v>
                </c:pt>
                <c:pt idx="3680">
                  <c:v>1265</c:v>
                </c:pt>
                <c:pt idx="3681">
                  <c:v>1265</c:v>
                </c:pt>
                <c:pt idx="3682">
                  <c:v>1265</c:v>
                </c:pt>
                <c:pt idx="3683">
                  <c:v>1265</c:v>
                </c:pt>
                <c:pt idx="3684">
                  <c:v>1265</c:v>
                </c:pt>
                <c:pt idx="3685">
                  <c:v>1266</c:v>
                </c:pt>
                <c:pt idx="3686">
                  <c:v>1266</c:v>
                </c:pt>
                <c:pt idx="3687">
                  <c:v>1266</c:v>
                </c:pt>
                <c:pt idx="3688">
                  <c:v>1267</c:v>
                </c:pt>
                <c:pt idx="3689">
                  <c:v>1268</c:v>
                </c:pt>
                <c:pt idx="3690">
                  <c:v>1269</c:v>
                </c:pt>
                <c:pt idx="3691">
                  <c:v>1269</c:v>
                </c:pt>
                <c:pt idx="3692">
                  <c:v>1269</c:v>
                </c:pt>
                <c:pt idx="3693">
                  <c:v>1269</c:v>
                </c:pt>
                <c:pt idx="3694">
                  <c:v>1270</c:v>
                </c:pt>
                <c:pt idx="3695">
                  <c:v>1270</c:v>
                </c:pt>
                <c:pt idx="3696">
                  <c:v>1270</c:v>
                </c:pt>
                <c:pt idx="3697">
                  <c:v>1270</c:v>
                </c:pt>
                <c:pt idx="3698">
                  <c:v>1270</c:v>
                </c:pt>
                <c:pt idx="3699">
                  <c:v>1270</c:v>
                </c:pt>
                <c:pt idx="3700">
                  <c:v>1270</c:v>
                </c:pt>
                <c:pt idx="3701">
                  <c:v>1270</c:v>
                </c:pt>
                <c:pt idx="3702">
                  <c:v>1270</c:v>
                </c:pt>
                <c:pt idx="3703">
                  <c:v>1270</c:v>
                </c:pt>
                <c:pt idx="3704">
                  <c:v>1270</c:v>
                </c:pt>
                <c:pt idx="3705">
                  <c:v>1270</c:v>
                </c:pt>
                <c:pt idx="3706">
                  <c:v>1270</c:v>
                </c:pt>
                <c:pt idx="3707">
                  <c:v>1270</c:v>
                </c:pt>
                <c:pt idx="3708">
                  <c:v>1271</c:v>
                </c:pt>
                <c:pt idx="3709">
                  <c:v>1271</c:v>
                </c:pt>
                <c:pt idx="3710">
                  <c:v>1271</c:v>
                </c:pt>
                <c:pt idx="3711">
                  <c:v>1271</c:v>
                </c:pt>
                <c:pt idx="3712">
                  <c:v>1271</c:v>
                </c:pt>
                <c:pt idx="3713">
                  <c:v>1271</c:v>
                </c:pt>
                <c:pt idx="3714">
                  <c:v>1272</c:v>
                </c:pt>
                <c:pt idx="3715">
                  <c:v>1272</c:v>
                </c:pt>
                <c:pt idx="3716">
                  <c:v>1273</c:v>
                </c:pt>
                <c:pt idx="3717">
                  <c:v>1273</c:v>
                </c:pt>
                <c:pt idx="3718">
                  <c:v>1273</c:v>
                </c:pt>
                <c:pt idx="3719">
                  <c:v>1273</c:v>
                </c:pt>
                <c:pt idx="3720">
                  <c:v>1273</c:v>
                </c:pt>
                <c:pt idx="3721">
                  <c:v>1273</c:v>
                </c:pt>
                <c:pt idx="3722">
                  <c:v>1273</c:v>
                </c:pt>
                <c:pt idx="3723">
                  <c:v>1273</c:v>
                </c:pt>
                <c:pt idx="3724">
                  <c:v>1273</c:v>
                </c:pt>
                <c:pt idx="3725">
                  <c:v>1273</c:v>
                </c:pt>
                <c:pt idx="3726">
                  <c:v>1273</c:v>
                </c:pt>
                <c:pt idx="3727">
                  <c:v>1273</c:v>
                </c:pt>
                <c:pt idx="3728">
                  <c:v>1273</c:v>
                </c:pt>
                <c:pt idx="3729">
                  <c:v>1274</c:v>
                </c:pt>
                <c:pt idx="3730">
                  <c:v>1274</c:v>
                </c:pt>
                <c:pt idx="3731">
                  <c:v>1274</c:v>
                </c:pt>
                <c:pt idx="3732">
                  <c:v>1274</c:v>
                </c:pt>
                <c:pt idx="3733">
                  <c:v>1274</c:v>
                </c:pt>
                <c:pt idx="3734">
                  <c:v>1274</c:v>
                </c:pt>
                <c:pt idx="3735">
                  <c:v>1274</c:v>
                </c:pt>
                <c:pt idx="3736">
                  <c:v>1274</c:v>
                </c:pt>
                <c:pt idx="3737">
                  <c:v>1274</c:v>
                </c:pt>
                <c:pt idx="3738">
                  <c:v>1274</c:v>
                </c:pt>
                <c:pt idx="3739">
                  <c:v>1274</c:v>
                </c:pt>
                <c:pt idx="3740">
                  <c:v>1274</c:v>
                </c:pt>
                <c:pt idx="3741">
                  <c:v>1274</c:v>
                </c:pt>
                <c:pt idx="3742">
                  <c:v>1274</c:v>
                </c:pt>
                <c:pt idx="3743">
                  <c:v>1274</c:v>
                </c:pt>
                <c:pt idx="3744">
                  <c:v>1274</c:v>
                </c:pt>
                <c:pt idx="3745">
                  <c:v>1275</c:v>
                </c:pt>
                <c:pt idx="3746">
                  <c:v>1276</c:v>
                </c:pt>
                <c:pt idx="3747">
                  <c:v>1277</c:v>
                </c:pt>
                <c:pt idx="3748">
                  <c:v>1278</c:v>
                </c:pt>
                <c:pt idx="3749">
                  <c:v>1279</c:v>
                </c:pt>
                <c:pt idx="3750">
                  <c:v>1280</c:v>
                </c:pt>
                <c:pt idx="3751">
                  <c:v>1281</c:v>
                </c:pt>
                <c:pt idx="3752">
                  <c:v>1282</c:v>
                </c:pt>
                <c:pt idx="3753">
                  <c:v>1283</c:v>
                </c:pt>
                <c:pt idx="3754">
                  <c:v>1284</c:v>
                </c:pt>
                <c:pt idx="3755">
                  <c:v>1284</c:v>
                </c:pt>
                <c:pt idx="3756">
                  <c:v>1284</c:v>
                </c:pt>
                <c:pt idx="3757">
                  <c:v>1284</c:v>
                </c:pt>
                <c:pt idx="3758">
                  <c:v>1284</c:v>
                </c:pt>
                <c:pt idx="3759">
                  <c:v>1284</c:v>
                </c:pt>
                <c:pt idx="3760">
                  <c:v>1284</c:v>
                </c:pt>
                <c:pt idx="3761">
                  <c:v>1285</c:v>
                </c:pt>
                <c:pt idx="3762">
                  <c:v>1285</c:v>
                </c:pt>
                <c:pt idx="3763">
                  <c:v>1285</c:v>
                </c:pt>
                <c:pt idx="3764">
                  <c:v>1285</c:v>
                </c:pt>
                <c:pt idx="3765">
                  <c:v>1285</c:v>
                </c:pt>
                <c:pt idx="3766">
                  <c:v>1285</c:v>
                </c:pt>
                <c:pt idx="3767">
                  <c:v>1286</c:v>
                </c:pt>
                <c:pt idx="3768">
                  <c:v>1286</c:v>
                </c:pt>
                <c:pt idx="3769">
                  <c:v>1287</c:v>
                </c:pt>
                <c:pt idx="3770">
                  <c:v>1288</c:v>
                </c:pt>
                <c:pt idx="3771">
                  <c:v>1289</c:v>
                </c:pt>
                <c:pt idx="3772">
                  <c:v>1290</c:v>
                </c:pt>
                <c:pt idx="3773">
                  <c:v>1291</c:v>
                </c:pt>
                <c:pt idx="3774">
                  <c:v>1291</c:v>
                </c:pt>
                <c:pt idx="3775">
                  <c:v>1292</c:v>
                </c:pt>
                <c:pt idx="3776">
                  <c:v>1293</c:v>
                </c:pt>
                <c:pt idx="3777">
                  <c:v>1294</c:v>
                </c:pt>
                <c:pt idx="3778">
                  <c:v>1295</c:v>
                </c:pt>
                <c:pt idx="3779">
                  <c:v>1295</c:v>
                </c:pt>
                <c:pt idx="3780">
                  <c:v>1295</c:v>
                </c:pt>
                <c:pt idx="3781">
                  <c:v>1295</c:v>
                </c:pt>
                <c:pt idx="3782">
                  <c:v>1295</c:v>
                </c:pt>
                <c:pt idx="3783">
                  <c:v>1296</c:v>
                </c:pt>
                <c:pt idx="3784">
                  <c:v>1297</c:v>
                </c:pt>
                <c:pt idx="3785">
                  <c:v>1297</c:v>
                </c:pt>
                <c:pt idx="3786">
                  <c:v>1297</c:v>
                </c:pt>
                <c:pt idx="3787">
                  <c:v>1297</c:v>
                </c:pt>
                <c:pt idx="3788">
                  <c:v>1298</c:v>
                </c:pt>
                <c:pt idx="3789">
                  <c:v>1298</c:v>
                </c:pt>
                <c:pt idx="3790">
                  <c:v>1298</c:v>
                </c:pt>
                <c:pt idx="3791">
                  <c:v>1299</c:v>
                </c:pt>
                <c:pt idx="3792">
                  <c:v>1300</c:v>
                </c:pt>
                <c:pt idx="3793">
                  <c:v>1301</c:v>
                </c:pt>
                <c:pt idx="3794">
                  <c:v>1302</c:v>
                </c:pt>
                <c:pt idx="3795">
                  <c:v>1303</c:v>
                </c:pt>
                <c:pt idx="3796">
                  <c:v>1303</c:v>
                </c:pt>
                <c:pt idx="3797">
                  <c:v>1304</c:v>
                </c:pt>
                <c:pt idx="3798">
                  <c:v>1304</c:v>
                </c:pt>
                <c:pt idx="3799">
                  <c:v>1305</c:v>
                </c:pt>
                <c:pt idx="3800">
                  <c:v>1306</c:v>
                </c:pt>
                <c:pt idx="3801">
                  <c:v>1306</c:v>
                </c:pt>
                <c:pt idx="3802">
                  <c:v>1306</c:v>
                </c:pt>
                <c:pt idx="3803">
                  <c:v>1307</c:v>
                </c:pt>
                <c:pt idx="3804">
                  <c:v>1307</c:v>
                </c:pt>
                <c:pt idx="3805">
                  <c:v>1307</c:v>
                </c:pt>
                <c:pt idx="3806">
                  <c:v>1307</c:v>
                </c:pt>
                <c:pt idx="3807">
                  <c:v>1307</c:v>
                </c:pt>
                <c:pt idx="3808">
                  <c:v>1308</c:v>
                </c:pt>
                <c:pt idx="3809">
                  <c:v>1308</c:v>
                </c:pt>
                <c:pt idx="3810">
                  <c:v>1309</c:v>
                </c:pt>
                <c:pt idx="3811">
                  <c:v>1309</c:v>
                </c:pt>
                <c:pt idx="3812">
                  <c:v>1309</c:v>
                </c:pt>
                <c:pt idx="3813">
                  <c:v>1309</c:v>
                </c:pt>
                <c:pt idx="3814">
                  <c:v>1309</c:v>
                </c:pt>
                <c:pt idx="3815">
                  <c:v>1309</c:v>
                </c:pt>
                <c:pt idx="3816">
                  <c:v>1309</c:v>
                </c:pt>
                <c:pt idx="3817">
                  <c:v>1309</c:v>
                </c:pt>
                <c:pt idx="3818">
                  <c:v>1310</c:v>
                </c:pt>
                <c:pt idx="3819">
                  <c:v>1310</c:v>
                </c:pt>
                <c:pt idx="3820">
                  <c:v>1310</c:v>
                </c:pt>
                <c:pt idx="3821">
                  <c:v>1310</c:v>
                </c:pt>
                <c:pt idx="3822">
                  <c:v>1311</c:v>
                </c:pt>
                <c:pt idx="3823">
                  <c:v>1312</c:v>
                </c:pt>
                <c:pt idx="3824">
                  <c:v>1312</c:v>
                </c:pt>
                <c:pt idx="3825">
                  <c:v>1312</c:v>
                </c:pt>
                <c:pt idx="3826">
                  <c:v>1312</c:v>
                </c:pt>
                <c:pt idx="3827">
                  <c:v>1312</c:v>
                </c:pt>
                <c:pt idx="3828">
                  <c:v>1312</c:v>
                </c:pt>
                <c:pt idx="3829">
                  <c:v>1312</c:v>
                </c:pt>
                <c:pt idx="3830">
                  <c:v>1312</c:v>
                </c:pt>
                <c:pt idx="3831">
                  <c:v>1312</c:v>
                </c:pt>
                <c:pt idx="3832">
                  <c:v>1312</c:v>
                </c:pt>
                <c:pt idx="3833">
                  <c:v>1312</c:v>
                </c:pt>
                <c:pt idx="3834">
                  <c:v>1312</c:v>
                </c:pt>
                <c:pt idx="3835">
                  <c:v>1312</c:v>
                </c:pt>
                <c:pt idx="3836">
                  <c:v>1312</c:v>
                </c:pt>
                <c:pt idx="3837">
                  <c:v>1313</c:v>
                </c:pt>
                <c:pt idx="3838">
                  <c:v>1314</c:v>
                </c:pt>
                <c:pt idx="3839">
                  <c:v>1314</c:v>
                </c:pt>
                <c:pt idx="3840">
                  <c:v>1314</c:v>
                </c:pt>
                <c:pt idx="3841">
                  <c:v>1314</c:v>
                </c:pt>
                <c:pt idx="3842">
                  <c:v>1314</c:v>
                </c:pt>
                <c:pt idx="3843">
                  <c:v>1314</c:v>
                </c:pt>
                <c:pt idx="3844">
                  <c:v>1314</c:v>
                </c:pt>
                <c:pt idx="3845">
                  <c:v>1315</c:v>
                </c:pt>
                <c:pt idx="3846">
                  <c:v>1316</c:v>
                </c:pt>
                <c:pt idx="3847">
                  <c:v>1317</c:v>
                </c:pt>
                <c:pt idx="3848">
                  <c:v>1318</c:v>
                </c:pt>
                <c:pt idx="3849">
                  <c:v>1318</c:v>
                </c:pt>
                <c:pt idx="3850">
                  <c:v>1318</c:v>
                </c:pt>
                <c:pt idx="3851">
                  <c:v>1319</c:v>
                </c:pt>
                <c:pt idx="3852">
                  <c:v>1319</c:v>
                </c:pt>
                <c:pt idx="3853">
                  <c:v>1320</c:v>
                </c:pt>
                <c:pt idx="3854">
                  <c:v>1321</c:v>
                </c:pt>
                <c:pt idx="3855">
                  <c:v>1322</c:v>
                </c:pt>
                <c:pt idx="3856">
                  <c:v>1322</c:v>
                </c:pt>
                <c:pt idx="3857">
                  <c:v>1322</c:v>
                </c:pt>
                <c:pt idx="3858">
                  <c:v>1322</c:v>
                </c:pt>
                <c:pt idx="3859">
                  <c:v>1322</c:v>
                </c:pt>
                <c:pt idx="3860">
                  <c:v>1322</c:v>
                </c:pt>
                <c:pt idx="3861">
                  <c:v>1322</c:v>
                </c:pt>
                <c:pt idx="3862">
                  <c:v>1323</c:v>
                </c:pt>
                <c:pt idx="3863">
                  <c:v>1323</c:v>
                </c:pt>
                <c:pt idx="3864">
                  <c:v>1323</c:v>
                </c:pt>
                <c:pt idx="3865">
                  <c:v>1323</c:v>
                </c:pt>
                <c:pt idx="3866">
                  <c:v>1323</c:v>
                </c:pt>
                <c:pt idx="3867">
                  <c:v>1324</c:v>
                </c:pt>
                <c:pt idx="3868">
                  <c:v>1324</c:v>
                </c:pt>
                <c:pt idx="3869">
                  <c:v>1324</c:v>
                </c:pt>
                <c:pt idx="3870">
                  <c:v>1324</c:v>
                </c:pt>
                <c:pt idx="3871">
                  <c:v>1324</c:v>
                </c:pt>
                <c:pt idx="3872">
                  <c:v>1324</c:v>
                </c:pt>
                <c:pt idx="3873">
                  <c:v>1324</c:v>
                </c:pt>
                <c:pt idx="3874">
                  <c:v>1324</c:v>
                </c:pt>
                <c:pt idx="3875">
                  <c:v>1324</c:v>
                </c:pt>
                <c:pt idx="3876">
                  <c:v>1324</c:v>
                </c:pt>
                <c:pt idx="3877">
                  <c:v>1324</c:v>
                </c:pt>
                <c:pt idx="3878">
                  <c:v>1324</c:v>
                </c:pt>
                <c:pt idx="3879">
                  <c:v>1324</c:v>
                </c:pt>
                <c:pt idx="3880">
                  <c:v>1324</c:v>
                </c:pt>
                <c:pt idx="3881">
                  <c:v>1324</c:v>
                </c:pt>
                <c:pt idx="3882">
                  <c:v>1324</c:v>
                </c:pt>
                <c:pt idx="3883">
                  <c:v>1324</c:v>
                </c:pt>
                <c:pt idx="3884">
                  <c:v>1325</c:v>
                </c:pt>
                <c:pt idx="3885">
                  <c:v>1325</c:v>
                </c:pt>
                <c:pt idx="3886">
                  <c:v>1326</c:v>
                </c:pt>
                <c:pt idx="3887">
                  <c:v>1327</c:v>
                </c:pt>
                <c:pt idx="3888">
                  <c:v>1328</c:v>
                </c:pt>
                <c:pt idx="3889">
                  <c:v>1329</c:v>
                </c:pt>
                <c:pt idx="3890">
                  <c:v>1330</c:v>
                </c:pt>
                <c:pt idx="3891">
                  <c:v>1330</c:v>
                </c:pt>
                <c:pt idx="3892">
                  <c:v>1330</c:v>
                </c:pt>
                <c:pt idx="3893">
                  <c:v>1331</c:v>
                </c:pt>
                <c:pt idx="3894">
                  <c:v>1331</c:v>
                </c:pt>
                <c:pt idx="3895">
                  <c:v>1332</c:v>
                </c:pt>
                <c:pt idx="3896">
                  <c:v>1332</c:v>
                </c:pt>
                <c:pt idx="3897">
                  <c:v>1333</c:v>
                </c:pt>
                <c:pt idx="3898">
                  <c:v>1334</c:v>
                </c:pt>
                <c:pt idx="3899">
                  <c:v>1335</c:v>
                </c:pt>
                <c:pt idx="3900">
                  <c:v>1335</c:v>
                </c:pt>
                <c:pt idx="3901">
                  <c:v>1336</c:v>
                </c:pt>
                <c:pt idx="3902">
                  <c:v>1337</c:v>
                </c:pt>
                <c:pt idx="3903">
                  <c:v>1337</c:v>
                </c:pt>
                <c:pt idx="3904">
                  <c:v>1337</c:v>
                </c:pt>
                <c:pt idx="3905">
                  <c:v>1338</c:v>
                </c:pt>
                <c:pt idx="3906">
                  <c:v>1338</c:v>
                </c:pt>
                <c:pt idx="3907">
                  <c:v>1339</c:v>
                </c:pt>
                <c:pt idx="3908">
                  <c:v>1339</c:v>
                </c:pt>
                <c:pt idx="3909">
                  <c:v>1339</c:v>
                </c:pt>
                <c:pt idx="3910">
                  <c:v>1339</c:v>
                </c:pt>
                <c:pt idx="3911">
                  <c:v>1339</c:v>
                </c:pt>
                <c:pt idx="3912">
                  <c:v>1340</c:v>
                </c:pt>
                <c:pt idx="3913">
                  <c:v>1340</c:v>
                </c:pt>
                <c:pt idx="3914">
                  <c:v>1341</c:v>
                </c:pt>
                <c:pt idx="3915">
                  <c:v>1341</c:v>
                </c:pt>
                <c:pt idx="3916">
                  <c:v>1341</c:v>
                </c:pt>
                <c:pt idx="3917">
                  <c:v>1341</c:v>
                </c:pt>
                <c:pt idx="3918">
                  <c:v>1341</c:v>
                </c:pt>
                <c:pt idx="3919">
                  <c:v>1341</c:v>
                </c:pt>
                <c:pt idx="3920">
                  <c:v>1341</c:v>
                </c:pt>
                <c:pt idx="3921">
                  <c:v>1341</c:v>
                </c:pt>
                <c:pt idx="3922">
                  <c:v>1341</c:v>
                </c:pt>
                <c:pt idx="3923">
                  <c:v>1341</c:v>
                </c:pt>
                <c:pt idx="3924">
                  <c:v>1342</c:v>
                </c:pt>
                <c:pt idx="3925">
                  <c:v>1342</c:v>
                </c:pt>
                <c:pt idx="3926">
                  <c:v>1343</c:v>
                </c:pt>
                <c:pt idx="3927">
                  <c:v>1343</c:v>
                </c:pt>
                <c:pt idx="3928">
                  <c:v>1343</c:v>
                </c:pt>
                <c:pt idx="3929">
                  <c:v>1343</c:v>
                </c:pt>
                <c:pt idx="3930">
                  <c:v>1343</c:v>
                </c:pt>
                <c:pt idx="3931">
                  <c:v>1343</c:v>
                </c:pt>
                <c:pt idx="3932">
                  <c:v>1344</c:v>
                </c:pt>
                <c:pt idx="3933">
                  <c:v>1344</c:v>
                </c:pt>
                <c:pt idx="3934">
                  <c:v>1344</c:v>
                </c:pt>
                <c:pt idx="3935">
                  <c:v>1344</c:v>
                </c:pt>
                <c:pt idx="3936">
                  <c:v>1344</c:v>
                </c:pt>
                <c:pt idx="3937">
                  <c:v>1344</c:v>
                </c:pt>
                <c:pt idx="3938">
                  <c:v>1344</c:v>
                </c:pt>
                <c:pt idx="3939">
                  <c:v>1344</c:v>
                </c:pt>
                <c:pt idx="3940">
                  <c:v>1344</c:v>
                </c:pt>
                <c:pt idx="3941">
                  <c:v>1344</c:v>
                </c:pt>
                <c:pt idx="3942">
                  <c:v>1345</c:v>
                </c:pt>
                <c:pt idx="3943">
                  <c:v>1345</c:v>
                </c:pt>
                <c:pt idx="3944">
                  <c:v>1345</c:v>
                </c:pt>
                <c:pt idx="3945">
                  <c:v>1345</c:v>
                </c:pt>
                <c:pt idx="3946">
                  <c:v>1345</c:v>
                </c:pt>
                <c:pt idx="3947">
                  <c:v>1345</c:v>
                </c:pt>
                <c:pt idx="3948">
                  <c:v>1346</c:v>
                </c:pt>
                <c:pt idx="3949">
                  <c:v>1347</c:v>
                </c:pt>
                <c:pt idx="3950">
                  <c:v>1348</c:v>
                </c:pt>
                <c:pt idx="3951">
                  <c:v>1349</c:v>
                </c:pt>
                <c:pt idx="3952">
                  <c:v>1350</c:v>
                </c:pt>
                <c:pt idx="3953">
                  <c:v>1350</c:v>
                </c:pt>
                <c:pt idx="3954">
                  <c:v>1351</c:v>
                </c:pt>
                <c:pt idx="3955">
                  <c:v>1351</c:v>
                </c:pt>
                <c:pt idx="3956">
                  <c:v>1351</c:v>
                </c:pt>
                <c:pt idx="3957">
                  <c:v>1351</c:v>
                </c:pt>
                <c:pt idx="3958">
                  <c:v>1352</c:v>
                </c:pt>
                <c:pt idx="3959">
                  <c:v>1353</c:v>
                </c:pt>
                <c:pt idx="3960">
                  <c:v>1354</c:v>
                </c:pt>
                <c:pt idx="3961">
                  <c:v>1354</c:v>
                </c:pt>
                <c:pt idx="3962">
                  <c:v>1355</c:v>
                </c:pt>
                <c:pt idx="3963">
                  <c:v>1356</c:v>
                </c:pt>
                <c:pt idx="3964">
                  <c:v>1356</c:v>
                </c:pt>
                <c:pt idx="3965">
                  <c:v>1356</c:v>
                </c:pt>
                <c:pt idx="3966">
                  <c:v>1356</c:v>
                </c:pt>
                <c:pt idx="3967">
                  <c:v>1356</c:v>
                </c:pt>
                <c:pt idx="3968">
                  <c:v>1356</c:v>
                </c:pt>
                <c:pt idx="3969">
                  <c:v>1356</c:v>
                </c:pt>
                <c:pt idx="3970">
                  <c:v>1357</c:v>
                </c:pt>
                <c:pt idx="3971">
                  <c:v>1358</c:v>
                </c:pt>
                <c:pt idx="3972">
                  <c:v>1358</c:v>
                </c:pt>
                <c:pt idx="3973">
                  <c:v>1358</c:v>
                </c:pt>
                <c:pt idx="3974">
                  <c:v>1359</c:v>
                </c:pt>
                <c:pt idx="3975">
                  <c:v>1360</c:v>
                </c:pt>
                <c:pt idx="3976">
                  <c:v>1360</c:v>
                </c:pt>
                <c:pt idx="3977">
                  <c:v>1360</c:v>
                </c:pt>
                <c:pt idx="3978">
                  <c:v>1360</c:v>
                </c:pt>
                <c:pt idx="3979">
                  <c:v>1361</c:v>
                </c:pt>
                <c:pt idx="3980">
                  <c:v>1361</c:v>
                </c:pt>
                <c:pt idx="3981">
                  <c:v>1362</c:v>
                </c:pt>
                <c:pt idx="3982">
                  <c:v>1363</c:v>
                </c:pt>
                <c:pt idx="3983">
                  <c:v>1363</c:v>
                </c:pt>
                <c:pt idx="3984">
                  <c:v>1363</c:v>
                </c:pt>
                <c:pt idx="3985">
                  <c:v>1363</c:v>
                </c:pt>
                <c:pt idx="3986">
                  <c:v>1363</c:v>
                </c:pt>
                <c:pt idx="3987">
                  <c:v>1363</c:v>
                </c:pt>
                <c:pt idx="3988">
                  <c:v>1363</c:v>
                </c:pt>
                <c:pt idx="3989">
                  <c:v>1363</c:v>
                </c:pt>
                <c:pt idx="3990">
                  <c:v>1363</c:v>
                </c:pt>
                <c:pt idx="3991">
                  <c:v>1363</c:v>
                </c:pt>
                <c:pt idx="3992">
                  <c:v>1363</c:v>
                </c:pt>
                <c:pt idx="3993">
                  <c:v>1363</c:v>
                </c:pt>
                <c:pt idx="3994">
                  <c:v>1363</c:v>
                </c:pt>
                <c:pt idx="3995">
                  <c:v>1363</c:v>
                </c:pt>
                <c:pt idx="3996">
                  <c:v>1363</c:v>
                </c:pt>
                <c:pt idx="3997">
                  <c:v>1363</c:v>
                </c:pt>
                <c:pt idx="3998">
                  <c:v>1363</c:v>
                </c:pt>
                <c:pt idx="3999">
                  <c:v>1363</c:v>
                </c:pt>
                <c:pt idx="4000">
                  <c:v>1363</c:v>
                </c:pt>
                <c:pt idx="4001">
                  <c:v>1363</c:v>
                </c:pt>
                <c:pt idx="4002">
                  <c:v>1363</c:v>
                </c:pt>
                <c:pt idx="4003">
                  <c:v>1363</c:v>
                </c:pt>
                <c:pt idx="4004">
                  <c:v>1363</c:v>
                </c:pt>
                <c:pt idx="4005">
                  <c:v>1364</c:v>
                </c:pt>
                <c:pt idx="4006">
                  <c:v>1364</c:v>
                </c:pt>
                <c:pt idx="4007">
                  <c:v>1364</c:v>
                </c:pt>
                <c:pt idx="4008">
                  <c:v>1365</c:v>
                </c:pt>
                <c:pt idx="4009">
                  <c:v>1365</c:v>
                </c:pt>
                <c:pt idx="4010">
                  <c:v>1365</c:v>
                </c:pt>
                <c:pt idx="4011">
                  <c:v>1365</c:v>
                </c:pt>
                <c:pt idx="4012">
                  <c:v>1366</c:v>
                </c:pt>
                <c:pt idx="4013">
                  <c:v>1367</c:v>
                </c:pt>
                <c:pt idx="4014">
                  <c:v>1367</c:v>
                </c:pt>
                <c:pt idx="4015">
                  <c:v>1367</c:v>
                </c:pt>
                <c:pt idx="4016">
                  <c:v>1367</c:v>
                </c:pt>
                <c:pt idx="4017">
                  <c:v>1367</c:v>
                </c:pt>
                <c:pt idx="4018">
                  <c:v>1367</c:v>
                </c:pt>
                <c:pt idx="4019">
                  <c:v>1368</c:v>
                </c:pt>
                <c:pt idx="4020">
                  <c:v>1368</c:v>
                </c:pt>
                <c:pt idx="4021">
                  <c:v>1368</c:v>
                </c:pt>
                <c:pt idx="4022">
                  <c:v>1368</c:v>
                </c:pt>
                <c:pt idx="4023">
                  <c:v>1369</c:v>
                </c:pt>
                <c:pt idx="4024">
                  <c:v>1369</c:v>
                </c:pt>
                <c:pt idx="4025">
                  <c:v>1369</c:v>
                </c:pt>
                <c:pt idx="4026">
                  <c:v>1370</c:v>
                </c:pt>
                <c:pt idx="4027">
                  <c:v>1370</c:v>
                </c:pt>
                <c:pt idx="4028">
                  <c:v>1370</c:v>
                </c:pt>
                <c:pt idx="4029">
                  <c:v>1371</c:v>
                </c:pt>
                <c:pt idx="4030">
                  <c:v>1372</c:v>
                </c:pt>
                <c:pt idx="4031">
                  <c:v>1373</c:v>
                </c:pt>
                <c:pt idx="4032">
                  <c:v>1373</c:v>
                </c:pt>
                <c:pt idx="4033">
                  <c:v>1373</c:v>
                </c:pt>
                <c:pt idx="4034">
                  <c:v>1374</c:v>
                </c:pt>
                <c:pt idx="4035">
                  <c:v>1375</c:v>
                </c:pt>
                <c:pt idx="4036">
                  <c:v>1376</c:v>
                </c:pt>
                <c:pt idx="4037">
                  <c:v>1377</c:v>
                </c:pt>
                <c:pt idx="4038">
                  <c:v>1377</c:v>
                </c:pt>
                <c:pt idx="4039">
                  <c:v>1377</c:v>
                </c:pt>
                <c:pt idx="4040">
                  <c:v>1377</c:v>
                </c:pt>
                <c:pt idx="4041">
                  <c:v>1377</c:v>
                </c:pt>
                <c:pt idx="4042">
                  <c:v>1377</c:v>
                </c:pt>
                <c:pt idx="4043">
                  <c:v>1377</c:v>
                </c:pt>
                <c:pt idx="4044">
                  <c:v>1378</c:v>
                </c:pt>
                <c:pt idx="4045">
                  <c:v>1378</c:v>
                </c:pt>
                <c:pt idx="4046">
                  <c:v>1379</c:v>
                </c:pt>
                <c:pt idx="4047">
                  <c:v>1380</c:v>
                </c:pt>
                <c:pt idx="4048">
                  <c:v>1381</c:v>
                </c:pt>
                <c:pt idx="4049">
                  <c:v>1382</c:v>
                </c:pt>
                <c:pt idx="4050">
                  <c:v>1382</c:v>
                </c:pt>
                <c:pt idx="4051">
                  <c:v>1382</c:v>
                </c:pt>
                <c:pt idx="4052">
                  <c:v>1383</c:v>
                </c:pt>
                <c:pt idx="4053">
                  <c:v>1384</c:v>
                </c:pt>
                <c:pt idx="4054">
                  <c:v>1384</c:v>
                </c:pt>
                <c:pt idx="4055">
                  <c:v>1384</c:v>
                </c:pt>
                <c:pt idx="4056">
                  <c:v>1384</c:v>
                </c:pt>
                <c:pt idx="4057">
                  <c:v>1384</c:v>
                </c:pt>
                <c:pt idx="4058">
                  <c:v>1384</c:v>
                </c:pt>
                <c:pt idx="4059">
                  <c:v>1385</c:v>
                </c:pt>
                <c:pt idx="4060">
                  <c:v>1385</c:v>
                </c:pt>
                <c:pt idx="4061">
                  <c:v>1385</c:v>
                </c:pt>
                <c:pt idx="4062">
                  <c:v>1385</c:v>
                </c:pt>
                <c:pt idx="4063">
                  <c:v>1386</c:v>
                </c:pt>
                <c:pt idx="4064">
                  <c:v>1386</c:v>
                </c:pt>
                <c:pt idx="4065">
                  <c:v>1386</c:v>
                </c:pt>
                <c:pt idx="4066">
                  <c:v>1386</c:v>
                </c:pt>
                <c:pt idx="4067">
                  <c:v>1386</c:v>
                </c:pt>
                <c:pt idx="4068">
                  <c:v>1386</c:v>
                </c:pt>
                <c:pt idx="4069">
                  <c:v>1386</c:v>
                </c:pt>
                <c:pt idx="4070">
                  <c:v>1386</c:v>
                </c:pt>
                <c:pt idx="4071">
                  <c:v>1387</c:v>
                </c:pt>
                <c:pt idx="4072">
                  <c:v>1388</c:v>
                </c:pt>
                <c:pt idx="4073">
                  <c:v>1389</c:v>
                </c:pt>
                <c:pt idx="4074">
                  <c:v>1389</c:v>
                </c:pt>
                <c:pt idx="4075">
                  <c:v>1389</c:v>
                </c:pt>
                <c:pt idx="4076">
                  <c:v>1389</c:v>
                </c:pt>
                <c:pt idx="4077">
                  <c:v>1389</c:v>
                </c:pt>
                <c:pt idx="4078">
                  <c:v>1390</c:v>
                </c:pt>
                <c:pt idx="4079">
                  <c:v>1390</c:v>
                </c:pt>
                <c:pt idx="4080">
                  <c:v>1390</c:v>
                </c:pt>
                <c:pt idx="4081">
                  <c:v>1390</c:v>
                </c:pt>
                <c:pt idx="4082">
                  <c:v>1391</c:v>
                </c:pt>
                <c:pt idx="4083">
                  <c:v>1392</c:v>
                </c:pt>
                <c:pt idx="4084">
                  <c:v>1393</c:v>
                </c:pt>
                <c:pt idx="4085">
                  <c:v>1393</c:v>
                </c:pt>
                <c:pt idx="4086">
                  <c:v>1393</c:v>
                </c:pt>
                <c:pt idx="4087">
                  <c:v>1394</c:v>
                </c:pt>
                <c:pt idx="4088">
                  <c:v>1395</c:v>
                </c:pt>
                <c:pt idx="4089">
                  <c:v>1395</c:v>
                </c:pt>
                <c:pt idx="4090">
                  <c:v>1395</c:v>
                </c:pt>
                <c:pt idx="4091">
                  <c:v>1395</c:v>
                </c:pt>
                <c:pt idx="4092">
                  <c:v>1395</c:v>
                </c:pt>
                <c:pt idx="4093">
                  <c:v>1395</c:v>
                </c:pt>
                <c:pt idx="4094">
                  <c:v>1395</c:v>
                </c:pt>
                <c:pt idx="4095">
                  <c:v>1395</c:v>
                </c:pt>
                <c:pt idx="4096">
                  <c:v>1395</c:v>
                </c:pt>
                <c:pt idx="4097">
                  <c:v>1395</c:v>
                </c:pt>
                <c:pt idx="4098">
                  <c:v>1395</c:v>
                </c:pt>
                <c:pt idx="4099">
                  <c:v>1395</c:v>
                </c:pt>
                <c:pt idx="4100">
                  <c:v>1396</c:v>
                </c:pt>
                <c:pt idx="4101">
                  <c:v>1396</c:v>
                </c:pt>
                <c:pt idx="4102">
                  <c:v>1396</c:v>
                </c:pt>
                <c:pt idx="4103">
                  <c:v>1396</c:v>
                </c:pt>
                <c:pt idx="4104">
                  <c:v>1396</c:v>
                </c:pt>
                <c:pt idx="4105">
                  <c:v>1396</c:v>
                </c:pt>
                <c:pt idx="4106">
                  <c:v>1396</c:v>
                </c:pt>
                <c:pt idx="4107">
                  <c:v>1396</c:v>
                </c:pt>
                <c:pt idx="4108">
                  <c:v>1396</c:v>
                </c:pt>
                <c:pt idx="4109">
                  <c:v>1397</c:v>
                </c:pt>
                <c:pt idx="4110">
                  <c:v>1397</c:v>
                </c:pt>
                <c:pt idx="4111">
                  <c:v>1398</c:v>
                </c:pt>
                <c:pt idx="4112">
                  <c:v>1399</c:v>
                </c:pt>
                <c:pt idx="4113">
                  <c:v>1400</c:v>
                </c:pt>
                <c:pt idx="4114">
                  <c:v>1401</c:v>
                </c:pt>
                <c:pt idx="4115">
                  <c:v>1402</c:v>
                </c:pt>
                <c:pt idx="4116">
                  <c:v>1402</c:v>
                </c:pt>
                <c:pt idx="4117">
                  <c:v>1402</c:v>
                </c:pt>
                <c:pt idx="4118">
                  <c:v>1402</c:v>
                </c:pt>
                <c:pt idx="4119">
                  <c:v>1402</c:v>
                </c:pt>
                <c:pt idx="4120">
                  <c:v>1402</c:v>
                </c:pt>
                <c:pt idx="4121">
                  <c:v>1402</c:v>
                </c:pt>
                <c:pt idx="4122">
                  <c:v>1402</c:v>
                </c:pt>
                <c:pt idx="4123">
                  <c:v>1403</c:v>
                </c:pt>
                <c:pt idx="4124">
                  <c:v>1404</c:v>
                </c:pt>
                <c:pt idx="4125">
                  <c:v>1405</c:v>
                </c:pt>
                <c:pt idx="4126">
                  <c:v>1406</c:v>
                </c:pt>
                <c:pt idx="4127">
                  <c:v>1406</c:v>
                </c:pt>
                <c:pt idx="4128">
                  <c:v>1406</c:v>
                </c:pt>
                <c:pt idx="4129">
                  <c:v>1407</c:v>
                </c:pt>
                <c:pt idx="4130">
                  <c:v>1407</c:v>
                </c:pt>
                <c:pt idx="4131">
                  <c:v>1407</c:v>
                </c:pt>
                <c:pt idx="4132">
                  <c:v>1407</c:v>
                </c:pt>
                <c:pt idx="4133">
                  <c:v>1407</c:v>
                </c:pt>
                <c:pt idx="4134">
                  <c:v>1408</c:v>
                </c:pt>
                <c:pt idx="4135">
                  <c:v>1408</c:v>
                </c:pt>
                <c:pt idx="4136">
                  <c:v>1408</c:v>
                </c:pt>
                <c:pt idx="4137">
                  <c:v>1408</c:v>
                </c:pt>
                <c:pt idx="4138">
                  <c:v>1408</c:v>
                </c:pt>
                <c:pt idx="4139">
                  <c:v>1408</c:v>
                </c:pt>
                <c:pt idx="4140">
                  <c:v>1408</c:v>
                </c:pt>
                <c:pt idx="4141">
                  <c:v>1409</c:v>
                </c:pt>
                <c:pt idx="4142">
                  <c:v>1409</c:v>
                </c:pt>
                <c:pt idx="4143">
                  <c:v>1409</c:v>
                </c:pt>
                <c:pt idx="4144">
                  <c:v>1409</c:v>
                </c:pt>
                <c:pt idx="4145">
                  <c:v>1410</c:v>
                </c:pt>
                <c:pt idx="4146">
                  <c:v>1410</c:v>
                </c:pt>
                <c:pt idx="4147">
                  <c:v>1410</c:v>
                </c:pt>
                <c:pt idx="4148">
                  <c:v>1410</c:v>
                </c:pt>
                <c:pt idx="4149">
                  <c:v>1410</c:v>
                </c:pt>
                <c:pt idx="4150">
                  <c:v>1410</c:v>
                </c:pt>
                <c:pt idx="4151">
                  <c:v>1410</c:v>
                </c:pt>
                <c:pt idx="4152">
                  <c:v>1410</c:v>
                </c:pt>
                <c:pt idx="4153">
                  <c:v>1410</c:v>
                </c:pt>
                <c:pt idx="4154">
                  <c:v>1410</c:v>
                </c:pt>
                <c:pt idx="4155">
                  <c:v>1410</c:v>
                </c:pt>
                <c:pt idx="4156">
                  <c:v>1410</c:v>
                </c:pt>
                <c:pt idx="4157">
                  <c:v>1410</c:v>
                </c:pt>
                <c:pt idx="4158">
                  <c:v>1410</c:v>
                </c:pt>
                <c:pt idx="4159">
                  <c:v>1411</c:v>
                </c:pt>
                <c:pt idx="4160">
                  <c:v>1411</c:v>
                </c:pt>
                <c:pt idx="4161">
                  <c:v>1411</c:v>
                </c:pt>
                <c:pt idx="4162">
                  <c:v>1411</c:v>
                </c:pt>
                <c:pt idx="4163">
                  <c:v>1411</c:v>
                </c:pt>
                <c:pt idx="4164">
                  <c:v>1411</c:v>
                </c:pt>
                <c:pt idx="4165">
                  <c:v>1411</c:v>
                </c:pt>
                <c:pt idx="4166">
                  <c:v>1412</c:v>
                </c:pt>
                <c:pt idx="4167">
                  <c:v>1412</c:v>
                </c:pt>
                <c:pt idx="4168">
                  <c:v>1412</c:v>
                </c:pt>
                <c:pt idx="4169">
                  <c:v>1412</c:v>
                </c:pt>
                <c:pt idx="4170">
                  <c:v>1412</c:v>
                </c:pt>
                <c:pt idx="4171">
                  <c:v>1412</c:v>
                </c:pt>
                <c:pt idx="4172">
                  <c:v>1412</c:v>
                </c:pt>
                <c:pt idx="4173">
                  <c:v>1412</c:v>
                </c:pt>
                <c:pt idx="4174">
                  <c:v>1412</c:v>
                </c:pt>
                <c:pt idx="4175">
                  <c:v>1412</c:v>
                </c:pt>
                <c:pt idx="4176">
                  <c:v>1412</c:v>
                </c:pt>
                <c:pt idx="4177">
                  <c:v>1412</c:v>
                </c:pt>
                <c:pt idx="4178">
                  <c:v>1412</c:v>
                </c:pt>
                <c:pt idx="4179">
                  <c:v>1413</c:v>
                </c:pt>
                <c:pt idx="4180">
                  <c:v>1413</c:v>
                </c:pt>
                <c:pt idx="4181">
                  <c:v>1413</c:v>
                </c:pt>
                <c:pt idx="4182">
                  <c:v>1413</c:v>
                </c:pt>
                <c:pt idx="4183">
                  <c:v>1413</c:v>
                </c:pt>
                <c:pt idx="4184">
                  <c:v>1413</c:v>
                </c:pt>
                <c:pt idx="4185">
                  <c:v>1413</c:v>
                </c:pt>
                <c:pt idx="4186">
                  <c:v>1413</c:v>
                </c:pt>
                <c:pt idx="4187">
                  <c:v>1413</c:v>
                </c:pt>
                <c:pt idx="4188">
                  <c:v>1413</c:v>
                </c:pt>
                <c:pt idx="4189">
                  <c:v>1413</c:v>
                </c:pt>
                <c:pt idx="4190">
                  <c:v>1413</c:v>
                </c:pt>
                <c:pt idx="4191">
                  <c:v>1414</c:v>
                </c:pt>
                <c:pt idx="4192">
                  <c:v>1415</c:v>
                </c:pt>
                <c:pt idx="4193">
                  <c:v>1415</c:v>
                </c:pt>
                <c:pt idx="4194">
                  <c:v>1415</c:v>
                </c:pt>
                <c:pt idx="4195">
                  <c:v>1416</c:v>
                </c:pt>
                <c:pt idx="4196">
                  <c:v>1417</c:v>
                </c:pt>
                <c:pt idx="4197">
                  <c:v>1417</c:v>
                </c:pt>
                <c:pt idx="4198">
                  <c:v>1417</c:v>
                </c:pt>
                <c:pt idx="4199">
                  <c:v>1417</c:v>
                </c:pt>
                <c:pt idx="4200">
                  <c:v>1417</c:v>
                </c:pt>
                <c:pt idx="4201">
                  <c:v>1418</c:v>
                </c:pt>
                <c:pt idx="4202">
                  <c:v>1418</c:v>
                </c:pt>
                <c:pt idx="4203">
                  <c:v>1418</c:v>
                </c:pt>
                <c:pt idx="4204">
                  <c:v>1419</c:v>
                </c:pt>
                <c:pt idx="4205">
                  <c:v>1419</c:v>
                </c:pt>
                <c:pt idx="4206">
                  <c:v>1420</c:v>
                </c:pt>
                <c:pt idx="4207">
                  <c:v>1420</c:v>
                </c:pt>
                <c:pt idx="4208">
                  <c:v>1420</c:v>
                </c:pt>
                <c:pt idx="4209">
                  <c:v>1420</c:v>
                </c:pt>
                <c:pt idx="4210">
                  <c:v>1420</c:v>
                </c:pt>
                <c:pt idx="4211">
                  <c:v>1420</c:v>
                </c:pt>
                <c:pt idx="4212">
                  <c:v>1420</c:v>
                </c:pt>
                <c:pt idx="4213">
                  <c:v>1421</c:v>
                </c:pt>
                <c:pt idx="4214">
                  <c:v>1421</c:v>
                </c:pt>
                <c:pt idx="4215">
                  <c:v>1421</c:v>
                </c:pt>
                <c:pt idx="4216">
                  <c:v>1421</c:v>
                </c:pt>
                <c:pt idx="4217">
                  <c:v>1421</c:v>
                </c:pt>
                <c:pt idx="4218">
                  <c:v>1421</c:v>
                </c:pt>
                <c:pt idx="4219">
                  <c:v>1422</c:v>
                </c:pt>
                <c:pt idx="4220">
                  <c:v>1422</c:v>
                </c:pt>
                <c:pt idx="4221">
                  <c:v>1422</c:v>
                </c:pt>
                <c:pt idx="4222">
                  <c:v>1422</c:v>
                </c:pt>
                <c:pt idx="4223">
                  <c:v>1422</c:v>
                </c:pt>
                <c:pt idx="4224">
                  <c:v>1422</c:v>
                </c:pt>
                <c:pt idx="4225">
                  <c:v>1422</c:v>
                </c:pt>
                <c:pt idx="4226">
                  <c:v>1422</c:v>
                </c:pt>
                <c:pt idx="4227">
                  <c:v>1423</c:v>
                </c:pt>
                <c:pt idx="4228">
                  <c:v>1423</c:v>
                </c:pt>
                <c:pt idx="4229">
                  <c:v>1423</c:v>
                </c:pt>
                <c:pt idx="4230">
                  <c:v>1423</c:v>
                </c:pt>
                <c:pt idx="4231">
                  <c:v>1424</c:v>
                </c:pt>
                <c:pt idx="4232">
                  <c:v>1424</c:v>
                </c:pt>
                <c:pt idx="4233">
                  <c:v>1424</c:v>
                </c:pt>
                <c:pt idx="4234">
                  <c:v>1424</c:v>
                </c:pt>
                <c:pt idx="4235">
                  <c:v>1425</c:v>
                </c:pt>
                <c:pt idx="4236">
                  <c:v>1425</c:v>
                </c:pt>
                <c:pt idx="4237">
                  <c:v>1425</c:v>
                </c:pt>
                <c:pt idx="4238">
                  <c:v>1425</c:v>
                </c:pt>
                <c:pt idx="4239">
                  <c:v>1426</c:v>
                </c:pt>
                <c:pt idx="4240">
                  <c:v>1426</c:v>
                </c:pt>
                <c:pt idx="4241">
                  <c:v>1426</c:v>
                </c:pt>
                <c:pt idx="4242">
                  <c:v>1426</c:v>
                </c:pt>
                <c:pt idx="4243">
                  <c:v>1426</c:v>
                </c:pt>
                <c:pt idx="4244">
                  <c:v>1426</c:v>
                </c:pt>
                <c:pt idx="4245">
                  <c:v>1426</c:v>
                </c:pt>
                <c:pt idx="4246">
                  <c:v>1426</c:v>
                </c:pt>
                <c:pt idx="4247">
                  <c:v>1426</c:v>
                </c:pt>
                <c:pt idx="4248">
                  <c:v>1426</c:v>
                </c:pt>
                <c:pt idx="4249">
                  <c:v>1426</c:v>
                </c:pt>
                <c:pt idx="4250">
                  <c:v>1426</c:v>
                </c:pt>
                <c:pt idx="4251">
                  <c:v>1426</c:v>
                </c:pt>
                <c:pt idx="4252">
                  <c:v>1426</c:v>
                </c:pt>
                <c:pt idx="4253">
                  <c:v>1426</c:v>
                </c:pt>
                <c:pt idx="4254">
                  <c:v>1426</c:v>
                </c:pt>
                <c:pt idx="4255">
                  <c:v>1426</c:v>
                </c:pt>
                <c:pt idx="4256">
                  <c:v>1426</c:v>
                </c:pt>
                <c:pt idx="4257">
                  <c:v>1426</c:v>
                </c:pt>
                <c:pt idx="4258">
                  <c:v>1426</c:v>
                </c:pt>
                <c:pt idx="4259">
                  <c:v>1426</c:v>
                </c:pt>
                <c:pt idx="4260">
                  <c:v>1427</c:v>
                </c:pt>
                <c:pt idx="4261">
                  <c:v>1427</c:v>
                </c:pt>
                <c:pt idx="4262">
                  <c:v>1427</c:v>
                </c:pt>
                <c:pt idx="4263">
                  <c:v>1428</c:v>
                </c:pt>
                <c:pt idx="4264">
                  <c:v>1429</c:v>
                </c:pt>
                <c:pt idx="4265">
                  <c:v>1429</c:v>
                </c:pt>
                <c:pt idx="4266">
                  <c:v>1430</c:v>
                </c:pt>
                <c:pt idx="4267">
                  <c:v>1430</c:v>
                </c:pt>
                <c:pt idx="4268">
                  <c:v>1431</c:v>
                </c:pt>
                <c:pt idx="4269">
                  <c:v>1432</c:v>
                </c:pt>
                <c:pt idx="4270">
                  <c:v>1432</c:v>
                </c:pt>
                <c:pt idx="4271">
                  <c:v>1433</c:v>
                </c:pt>
                <c:pt idx="4272">
                  <c:v>1433</c:v>
                </c:pt>
                <c:pt idx="4273">
                  <c:v>1433</c:v>
                </c:pt>
                <c:pt idx="4274">
                  <c:v>1433</c:v>
                </c:pt>
                <c:pt idx="4275">
                  <c:v>1434</c:v>
                </c:pt>
                <c:pt idx="4276">
                  <c:v>1434</c:v>
                </c:pt>
                <c:pt idx="4277">
                  <c:v>1434</c:v>
                </c:pt>
                <c:pt idx="4278">
                  <c:v>1434</c:v>
                </c:pt>
                <c:pt idx="4279">
                  <c:v>1435</c:v>
                </c:pt>
                <c:pt idx="4280">
                  <c:v>1435</c:v>
                </c:pt>
                <c:pt idx="4281">
                  <c:v>1436</c:v>
                </c:pt>
                <c:pt idx="4282">
                  <c:v>1437</c:v>
                </c:pt>
                <c:pt idx="4283">
                  <c:v>1437</c:v>
                </c:pt>
                <c:pt idx="4284">
                  <c:v>1437</c:v>
                </c:pt>
                <c:pt idx="4285">
                  <c:v>1437</c:v>
                </c:pt>
                <c:pt idx="4286">
                  <c:v>1438</c:v>
                </c:pt>
                <c:pt idx="4287">
                  <c:v>1439</c:v>
                </c:pt>
                <c:pt idx="4288">
                  <c:v>1440</c:v>
                </c:pt>
                <c:pt idx="4289">
                  <c:v>1441</c:v>
                </c:pt>
                <c:pt idx="4290">
                  <c:v>1442</c:v>
                </c:pt>
                <c:pt idx="4291">
                  <c:v>1442</c:v>
                </c:pt>
                <c:pt idx="4292">
                  <c:v>1442</c:v>
                </c:pt>
                <c:pt idx="4293">
                  <c:v>1442</c:v>
                </c:pt>
                <c:pt idx="4294">
                  <c:v>1442</c:v>
                </c:pt>
                <c:pt idx="4295">
                  <c:v>1443</c:v>
                </c:pt>
                <c:pt idx="4296">
                  <c:v>1444</c:v>
                </c:pt>
                <c:pt idx="4297">
                  <c:v>1444</c:v>
                </c:pt>
                <c:pt idx="4298">
                  <c:v>1444</c:v>
                </c:pt>
                <c:pt idx="4299">
                  <c:v>1444</c:v>
                </c:pt>
                <c:pt idx="4300">
                  <c:v>1445</c:v>
                </c:pt>
                <c:pt idx="4301">
                  <c:v>1446</c:v>
                </c:pt>
                <c:pt idx="4302">
                  <c:v>1446</c:v>
                </c:pt>
                <c:pt idx="4303">
                  <c:v>1446</c:v>
                </c:pt>
                <c:pt idx="4304">
                  <c:v>1446</c:v>
                </c:pt>
                <c:pt idx="4305">
                  <c:v>1446</c:v>
                </c:pt>
                <c:pt idx="4306">
                  <c:v>1446</c:v>
                </c:pt>
                <c:pt idx="4307">
                  <c:v>1446</c:v>
                </c:pt>
                <c:pt idx="4308">
                  <c:v>1446</c:v>
                </c:pt>
                <c:pt idx="4309">
                  <c:v>1446</c:v>
                </c:pt>
                <c:pt idx="4310">
                  <c:v>1446</c:v>
                </c:pt>
                <c:pt idx="4311">
                  <c:v>1446</c:v>
                </c:pt>
                <c:pt idx="4312">
                  <c:v>1446</c:v>
                </c:pt>
                <c:pt idx="4313">
                  <c:v>1446</c:v>
                </c:pt>
                <c:pt idx="4314">
                  <c:v>1446</c:v>
                </c:pt>
                <c:pt idx="4315">
                  <c:v>1446</c:v>
                </c:pt>
                <c:pt idx="4316">
                  <c:v>1446</c:v>
                </c:pt>
                <c:pt idx="4317">
                  <c:v>1446</c:v>
                </c:pt>
                <c:pt idx="4318">
                  <c:v>1446</c:v>
                </c:pt>
                <c:pt idx="4319">
                  <c:v>1446</c:v>
                </c:pt>
                <c:pt idx="4320">
                  <c:v>1446</c:v>
                </c:pt>
                <c:pt idx="4321">
                  <c:v>1446</c:v>
                </c:pt>
                <c:pt idx="4322">
                  <c:v>1446</c:v>
                </c:pt>
                <c:pt idx="4323">
                  <c:v>1446</c:v>
                </c:pt>
                <c:pt idx="4324">
                  <c:v>1446</c:v>
                </c:pt>
                <c:pt idx="4325">
                  <c:v>1446</c:v>
                </c:pt>
                <c:pt idx="4326">
                  <c:v>1447</c:v>
                </c:pt>
                <c:pt idx="4327">
                  <c:v>1447</c:v>
                </c:pt>
                <c:pt idx="4328">
                  <c:v>1447</c:v>
                </c:pt>
                <c:pt idx="4329">
                  <c:v>1447</c:v>
                </c:pt>
                <c:pt idx="4330">
                  <c:v>1448</c:v>
                </c:pt>
                <c:pt idx="4331">
                  <c:v>1449</c:v>
                </c:pt>
                <c:pt idx="4332">
                  <c:v>1450</c:v>
                </c:pt>
                <c:pt idx="4333">
                  <c:v>1450</c:v>
                </c:pt>
                <c:pt idx="4334">
                  <c:v>1450</c:v>
                </c:pt>
                <c:pt idx="4335">
                  <c:v>1450</c:v>
                </c:pt>
                <c:pt idx="4336">
                  <c:v>1450</c:v>
                </c:pt>
                <c:pt idx="4337">
                  <c:v>1450</c:v>
                </c:pt>
                <c:pt idx="4338">
                  <c:v>1451</c:v>
                </c:pt>
                <c:pt idx="4339">
                  <c:v>1452</c:v>
                </c:pt>
                <c:pt idx="4340">
                  <c:v>1453</c:v>
                </c:pt>
                <c:pt idx="4341">
                  <c:v>1453</c:v>
                </c:pt>
                <c:pt idx="4342">
                  <c:v>1453</c:v>
                </c:pt>
                <c:pt idx="4343">
                  <c:v>1453</c:v>
                </c:pt>
                <c:pt idx="4344">
                  <c:v>1453</c:v>
                </c:pt>
                <c:pt idx="4345">
                  <c:v>1453</c:v>
                </c:pt>
                <c:pt idx="4346">
                  <c:v>1454</c:v>
                </c:pt>
                <c:pt idx="4347">
                  <c:v>1454</c:v>
                </c:pt>
                <c:pt idx="4348">
                  <c:v>1455</c:v>
                </c:pt>
                <c:pt idx="4349">
                  <c:v>1455</c:v>
                </c:pt>
                <c:pt idx="4350">
                  <c:v>1455</c:v>
                </c:pt>
                <c:pt idx="4351">
                  <c:v>1455</c:v>
                </c:pt>
                <c:pt idx="4352">
                  <c:v>1455</c:v>
                </c:pt>
                <c:pt idx="4353">
                  <c:v>1455</c:v>
                </c:pt>
                <c:pt idx="4354">
                  <c:v>1455</c:v>
                </c:pt>
                <c:pt idx="4355">
                  <c:v>1455</c:v>
                </c:pt>
                <c:pt idx="4356">
                  <c:v>1455</c:v>
                </c:pt>
                <c:pt idx="4357">
                  <c:v>1456</c:v>
                </c:pt>
                <c:pt idx="4358">
                  <c:v>1457</c:v>
                </c:pt>
                <c:pt idx="4359">
                  <c:v>1457</c:v>
                </c:pt>
                <c:pt idx="4360">
                  <c:v>1457</c:v>
                </c:pt>
                <c:pt idx="4361">
                  <c:v>1457</c:v>
                </c:pt>
                <c:pt idx="4362">
                  <c:v>1457</c:v>
                </c:pt>
                <c:pt idx="4363">
                  <c:v>1458</c:v>
                </c:pt>
                <c:pt idx="4364">
                  <c:v>1458</c:v>
                </c:pt>
                <c:pt idx="4365">
                  <c:v>1458</c:v>
                </c:pt>
                <c:pt idx="4366">
                  <c:v>1458</c:v>
                </c:pt>
                <c:pt idx="4367">
                  <c:v>1458</c:v>
                </c:pt>
                <c:pt idx="4368">
                  <c:v>1458</c:v>
                </c:pt>
                <c:pt idx="4369">
                  <c:v>1458</c:v>
                </c:pt>
                <c:pt idx="4370">
                  <c:v>1458</c:v>
                </c:pt>
                <c:pt idx="4371">
                  <c:v>1459</c:v>
                </c:pt>
                <c:pt idx="4372">
                  <c:v>1459</c:v>
                </c:pt>
                <c:pt idx="4373">
                  <c:v>1459</c:v>
                </c:pt>
                <c:pt idx="4374">
                  <c:v>1459</c:v>
                </c:pt>
                <c:pt idx="4375">
                  <c:v>1459</c:v>
                </c:pt>
                <c:pt idx="4376">
                  <c:v>1460</c:v>
                </c:pt>
                <c:pt idx="4377">
                  <c:v>1460</c:v>
                </c:pt>
                <c:pt idx="4378">
                  <c:v>1460</c:v>
                </c:pt>
                <c:pt idx="4379">
                  <c:v>1461</c:v>
                </c:pt>
                <c:pt idx="4380">
                  <c:v>1461</c:v>
                </c:pt>
                <c:pt idx="4381">
                  <c:v>1461</c:v>
                </c:pt>
                <c:pt idx="4382">
                  <c:v>1461</c:v>
                </c:pt>
                <c:pt idx="4383">
                  <c:v>1461</c:v>
                </c:pt>
                <c:pt idx="4384">
                  <c:v>1462</c:v>
                </c:pt>
                <c:pt idx="4385">
                  <c:v>1463</c:v>
                </c:pt>
                <c:pt idx="4386">
                  <c:v>1463</c:v>
                </c:pt>
                <c:pt idx="4387">
                  <c:v>1463</c:v>
                </c:pt>
                <c:pt idx="4388">
                  <c:v>1463</c:v>
                </c:pt>
                <c:pt idx="4389">
                  <c:v>1463</c:v>
                </c:pt>
                <c:pt idx="4390">
                  <c:v>1463</c:v>
                </c:pt>
                <c:pt idx="4391">
                  <c:v>1463</c:v>
                </c:pt>
                <c:pt idx="4392">
                  <c:v>1463</c:v>
                </c:pt>
                <c:pt idx="4393">
                  <c:v>1463</c:v>
                </c:pt>
                <c:pt idx="4394">
                  <c:v>1464</c:v>
                </c:pt>
                <c:pt idx="4395">
                  <c:v>1465</c:v>
                </c:pt>
                <c:pt idx="4396">
                  <c:v>1466</c:v>
                </c:pt>
                <c:pt idx="4397">
                  <c:v>1467</c:v>
                </c:pt>
                <c:pt idx="4398">
                  <c:v>1468</c:v>
                </c:pt>
                <c:pt idx="4399">
                  <c:v>1469</c:v>
                </c:pt>
                <c:pt idx="4400">
                  <c:v>1470</c:v>
                </c:pt>
                <c:pt idx="4401">
                  <c:v>1471</c:v>
                </c:pt>
                <c:pt idx="4402">
                  <c:v>1472</c:v>
                </c:pt>
                <c:pt idx="4403">
                  <c:v>1473</c:v>
                </c:pt>
                <c:pt idx="4404">
                  <c:v>1474</c:v>
                </c:pt>
                <c:pt idx="4405">
                  <c:v>1475</c:v>
                </c:pt>
                <c:pt idx="4406">
                  <c:v>1476</c:v>
                </c:pt>
                <c:pt idx="4407">
                  <c:v>1476</c:v>
                </c:pt>
                <c:pt idx="4408">
                  <c:v>1477</c:v>
                </c:pt>
                <c:pt idx="4409">
                  <c:v>1478</c:v>
                </c:pt>
                <c:pt idx="4410">
                  <c:v>1479</c:v>
                </c:pt>
                <c:pt idx="4411">
                  <c:v>1480</c:v>
                </c:pt>
                <c:pt idx="4412">
                  <c:v>1481</c:v>
                </c:pt>
                <c:pt idx="4413">
                  <c:v>1482</c:v>
                </c:pt>
                <c:pt idx="4414">
                  <c:v>1483</c:v>
                </c:pt>
                <c:pt idx="4415">
                  <c:v>1484</c:v>
                </c:pt>
                <c:pt idx="4416">
                  <c:v>1485</c:v>
                </c:pt>
                <c:pt idx="4417">
                  <c:v>1486</c:v>
                </c:pt>
                <c:pt idx="4418">
                  <c:v>1487</c:v>
                </c:pt>
                <c:pt idx="4419">
                  <c:v>1488</c:v>
                </c:pt>
                <c:pt idx="4420">
                  <c:v>1489</c:v>
                </c:pt>
                <c:pt idx="4421">
                  <c:v>1490</c:v>
                </c:pt>
                <c:pt idx="4422">
                  <c:v>1491</c:v>
                </c:pt>
                <c:pt idx="4423">
                  <c:v>1491</c:v>
                </c:pt>
                <c:pt idx="4424">
                  <c:v>1491</c:v>
                </c:pt>
                <c:pt idx="4425">
                  <c:v>1491</c:v>
                </c:pt>
                <c:pt idx="4426">
                  <c:v>1491</c:v>
                </c:pt>
                <c:pt idx="4427">
                  <c:v>1491</c:v>
                </c:pt>
                <c:pt idx="4428">
                  <c:v>1491</c:v>
                </c:pt>
                <c:pt idx="4429">
                  <c:v>1491</c:v>
                </c:pt>
                <c:pt idx="4430">
                  <c:v>1491</c:v>
                </c:pt>
                <c:pt idx="4431">
                  <c:v>1491</c:v>
                </c:pt>
                <c:pt idx="4432">
                  <c:v>1491</c:v>
                </c:pt>
                <c:pt idx="4433">
                  <c:v>1491</c:v>
                </c:pt>
                <c:pt idx="4434">
                  <c:v>1491</c:v>
                </c:pt>
                <c:pt idx="4435">
                  <c:v>1491</c:v>
                </c:pt>
                <c:pt idx="4436">
                  <c:v>1491</c:v>
                </c:pt>
                <c:pt idx="4437">
                  <c:v>1491</c:v>
                </c:pt>
                <c:pt idx="4438">
                  <c:v>1491</c:v>
                </c:pt>
                <c:pt idx="4439">
                  <c:v>1491</c:v>
                </c:pt>
                <c:pt idx="4440">
                  <c:v>1492</c:v>
                </c:pt>
                <c:pt idx="4441">
                  <c:v>1493</c:v>
                </c:pt>
                <c:pt idx="4442">
                  <c:v>1493</c:v>
                </c:pt>
                <c:pt idx="4443">
                  <c:v>1493</c:v>
                </c:pt>
                <c:pt idx="4444">
                  <c:v>1493</c:v>
                </c:pt>
                <c:pt idx="4445">
                  <c:v>1493</c:v>
                </c:pt>
                <c:pt idx="4446">
                  <c:v>1494</c:v>
                </c:pt>
                <c:pt idx="4447">
                  <c:v>1495</c:v>
                </c:pt>
                <c:pt idx="4448">
                  <c:v>1495</c:v>
                </c:pt>
                <c:pt idx="4449">
                  <c:v>1495</c:v>
                </c:pt>
                <c:pt idx="4450">
                  <c:v>1495</c:v>
                </c:pt>
                <c:pt idx="4451">
                  <c:v>1495</c:v>
                </c:pt>
                <c:pt idx="4452">
                  <c:v>1496</c:v>
                </c:pt>
                <c:pt idx="4453">
                  <c:v>1497</c:v>
                </c:pt>
                <c:pt idx="4454">
                  <c:v>1497</c:v>
                </c:pt>
                <c:pt idx="4455">
                  <c:v>1497</c:v>
                </c:pt>
                <c:pt idx="4456">
                  <c:v>1498</c:v>
                </c:pt>
                <c:pt idx="4457">
                  <c:v>1498</c:v>
                </c:pt>
                <c:pt idx="4458">
                  <c:v>1498</c:v>
                </c:pt>
                <c:pt idx="4459">
                  <c:v>1498</c:v>
                </c:pt>
                <c:pt idx="4460">
                  <c:v>1498</c:v>
                </c:pt>
                <c:pt idx="4461">
                  <c:v>1498</c:v>
                </c:pt>
                <c:pt idx="4462">
                  <c:v>1498</c:v>
                </c:pt>
                <c:pt idx="4463">
                  <c:v>1498</c:v>
                </c:pt>
                <c:pt idx="4464">
                  <c:v>1498</c:v>
                </c:pt>
                <c:pt idx="4465">
                  <c:v>1498</c:v>
                </c:pt>
                <c:pt idx="4466">
                  <c:v>1498</c:v>
                </c:pt>
                <c:pt idx="4467">
                  <c:v>1499</c:v>
                </c:pt>
                <c:pt idx="4468">
                  <c:v>1499</c:v>
                </c:pt>
                <c:pt idx="4469">
                  <c:v>1499</c:v>
                </c:pt>
                <c:pt idx="4470">
                  <c:v>1500</c:v>
                </c:pt>
                <c:pt idx="4471">
                  <c:v>1500</c:v>
                </c:pt>
                <c:pt idx="4472">
                  <c:v>1500</c:v>
                </c:pt>
                <c:pt idx="4473">
                  <c:v>1501</c:v>
                </c:pt>
                <c:pt idx="4474">
                  <c:v>1502</c:v>
                </c:pt>
                <c:pt idx="4475">
                  <c:v>1502</c:v>
                </c:pt>
                <c:pt idx="4476">
                  <c:v>1503</c:v>
                </c:pt>
                <c:pt idx="4477">
                  <c:v>1503</c:v>
                </c:pt>
                <c:pt idx="4478">
                  <c:v>1503</c:v>
                </c:pt>
                <c:pt idx="4479">
                  <c:v>1503</c:v>
                </c:pt>
                <c:pt idx="4480">
                  <c:v>1504</c:v>
                </c:pt>
                <c:pt idx="4481">
                  <c:v>1504</c:v>
                </c:pt>
                <c:pt idx="4482">
                  <c:v>1504</c:v>
                </c:pt>
                <c:pt idx="4483">
                  <c:v>1504</c:v>
                </c:pt>
                <c:pt idx="4484">
                  <c:v>1504</c:v>
                </c:pt>
                <c:pt idx="4485">
                  <c:v>1504</c:v>
                </c:pt>
                <c:pt idx="4486">
                  <c:v>1504</c:v>
                </c:pt>
                <c:pt idx="4487">
                  <c:v>1504</c:v>
                </c:pt>
                <c:pt idx="4488">
                  <c:v>1504</c:v>
                </c:pt>
                <c:pt idx="4489">
                  <c:v>1505</c:v>
                </c:pt>
                <c:pt idx="4490">
                  <c:v>1506</c:v>
                </c:pt>
                <c:pt idx="4491">
                  <c:v>1506</c:v>
                </c:pt>
                <c:pt idx="4492">
                  <c:v>1507</c:v>
                </c:pt>
                <c:pt idx="4493">
                  <c:v>1508</c:v>
                </c:pt>
                <c:pt idx="4494">
                  <c:v>1508</c:v>
                </c:pt>
                <c:pt idx="4495">
                  <c:v>1509</c:v>
                </c:pt>
                <c:pt idx="4496">
                  <c:v>1509</c:v>
                </c:pt>
                <c:pt idx="4497">
                  <c:v>1510</c:v>
                </c:pt>
                <c:pt idx="4498">
                  <c:v>1511</c:v>
                </c:pt>
                <c:pt idx="4499">
                  <c:v>1511</c:v>
                </c:pt>
                <c:pt idx="4500">
                  <c:v>1512</c:v>
                </c:pt>
                <c:pt idx="4501">
                  <c:v>1512</c:v>
                </c:pt>
                <c:pt idx="4502">
                  <c:v>1513</c:v>
                </c:pt>
                <c:pt idx="4503">
                  <c:v>1513</c:v>
                </c:pt>
                <c:pt idx="4504">
                  <c:v>1513</c:v>
                </c:pt>
                <c:pt idx="4505">
                  <c:v>1513</c:v>
                </c:pt>
                <c:pt idx="4506">
                  <c:v>1513</c:v>
                </c:pt>
                <c:pt idx="4507">
                  <c:v>1513</c:v>
                </c:pt>
                <c:pt idx="4508">
                  <c:v>1513</c:v>
                </c:pt>
                <c:pt idx="4509">
                  <c:v>1513</c:v>
                </c:pt>
                <c:pt idx="4510">
                  <c:v>1513</c:v>
                </c:pt>
                <c:pt idx="4511">
                  <c:v>1513</c:v>
                </c:pt>
                <c:pt idx="4512">
                  <c:v>1513</c:v>
                </c:pt>
                <c:pt idx="4513">
                  <c:v>1513</c:v>
                </c:pt>
                <c:pt idx="4514">
                  <c:v>1513</c:v>
                </c:pt>
                <c:pt idx="4515">
                  <c:v>1513</c:v>
                </c:pt>
                <c:pt idx="4516">
                  <c:v>1513</c:v>
                </c:pt>
                <c:pt idx="4517">
                  <c:v>1513</c:v>
                </c:pt>
                <c:pt idx="4518">
                  <c:v>1513</c:v>
                </c:pt>
                <c:pt idx="4519">
                  <c:v>1513</c:v>
                </c:pt>
                <c:pt idx="4520">
                  <c:v>1513</c:v>
                </c:pt>
                <c:pt idx="4521">
                  <c:v>1513</c:v>
                </c:pt>
                <c:pt idx="4522">
                  <c:v>1514</c:v>
                </c:pt>
                <c:pt idx="4523">
                  <c:v>1515</c:v>
                </c:pt>
                <c:pt idx="4524">
                  <c:v>1515</c:v>
                </c:pt>
                <c:pt idx="4525">
                  <c:v>1515</c:v>
                </c:pt>
                <c:pt idx="4526">
                  <c:v>1515</c:v>
                </c:pt>
                <c:pt idx="4527">
                  <c:v>1515</c:v>
                </c:pt>
                <c:pt idx="4528">
                  <c:v>1515</c:v>
                </c:pt>
                <c:pt idx="4529">
                  <c:v>1515</c:v>
                </c:pt>
                <c:pt idx="4530">
                  <c:v>1515</c:v>
                </c:pt>
                <c:pt idx="4531">
                  <c:v>1515</c:v>
                </c:pt>
                <c:pt idx="4532">
                  <c:v>1516</c:v>
                </c:pt>
                <c:pt idx="4533">
                  <c:v>1516</c:v>
                </c:pt>
                <c:pt idx="4534">
                  <c:v>1516</c:v>
                </c:pt>
                <c:pt idx="4535">
                  <c:v>1516</c:v>
                </c:pt>
                <c:pt idx="4536">
                  <c:v>1516</c:v>
                </c:pt>
                <c:pt idx="4537">
                  <c:v>1516</c:v>
                </c:pt>
                <c:pt idx="4538">
                  <c:v>1516</c:v>
                </c:pt>
                <c:pt idx="4539">
                  <c:v>1516</c:v>
                </c:pt>
                <c:pt idx="4540">
                  <c:v>1516</c:v>
                </c:pt>
                <c:pt idx="4541">
                  <c:v>1516</c:v>
                </c:pt>
                <c:pt idx="4542">
                  <c:v>1516</c:v>
                </c:pt>
                <c:pt idx="4543">
                  <c:v>1516</c:v>
                </c:pt>
                <c:pt idx="4544">
                  <c:v>1516</c:v>
                </c:pt>
                <c:pt idx="4545">
                  <c:v>1516</c:v>
                </c:pt>
                <c:pt idx="4546">
                  <c:v>1517</c:v>
                </c:pt>
                <c:pt idx="4547">
                  <c:v>1517</c:v>
                </c:pt>
                <c:pt idx="4548">
                  <c:v>1517</c:v>
                </c:pt>
                <c:pt idx="4549">
                  <c:v>1517</c:v>
                </c:pt>
                <c:pt idx="4550">
                  <c:v>1517</c:v>
                </c:pt>
                <c:pt idx="4551">
                  <c:v>1517</c:v>
                </c:pt>
                <c:pt idx="4552">
                  <c:v>1517</c:v>
                </c:pt>
                <c:pt idx="4553">
                  <c:v>1517</c:v>
                </c:pt>
                <c:pt idx="4554">
                  <c:v>1517</c:v>
                </c:pt>
                <c:pt idx="4555">
                  <c:v>1517</c:v>
                </c:pt>
                <c:pt idx="4556">
                  <c:v>1517</c:v>
                </c:pt>
                <c:pt idx="4557">
                  <c:v>1517</c:v>
                </c:pt>
                <c:pt idx="4558">
                  <c:v>1517</c:v>
                </c:pt>
                <c:pt idx="4559">
                  <c:v>1518</c:v>
                </c:pt>
                <c:pt idx="4560">
                  <c:v>1518</c:v>
                </c:pt>
                <c:pt idx="4561">
                  <c:v>1518</c:v>
                </c:pt>
                <c:pt idx="4562">
                  <c:v>1518</c:v>
                </c:pt>
                <c:pt idx="4563">
                  <c:v>1519</c:v>
                </c:pt>
                <c:pt idx="4564">
                  <c:v>1520</c:v>
                </c:pt>
                <c:pt idx="4565">
                  <c:v>1520</c:v>
                </c:pt>
                <c:pt idx="4566">
                  <c:v>1520</c:v>
                </c:pt>
                <c:pt idx="4567">
                  <c:v>1520</c:v>
                </c:pt>
                <c:pt idx="4568">
                  <c:v>1520</c:v>
                </c:pt>
                <c:pt idx="4569">
                  <c:v>1520</c:v>
                </c:pt>
                <c:pt idx="4570">
                  <c:v>1521</c:v>
                </c:pt>
                <c:pt idx="4571">
                  <c:v>1521</c:v>
                </c:pt>
                <c:pt idx="4572">
                  <c:v>1521</c:v>
                </c:pt>
                <c:pt idx="4573">
                  <c:v>1521</c:v>
                </c:pt>
                <c:pt idx="4574">
                  <c:v>1522</c:v>
                </c:pt>
                <c:pt idx="4575">
                  <c:v>1522</c:v>
                </c:pt>
                <c:pt idx="4576">
                  <c:v>1523</c:v>
                </c:pt>
                <c:pt idx="4577">
                  <c:v>1523</c:v>
                </c:pt>
                <c:pt idx="4578">
                  <c:v>1523</c:v>
                </c:pt>
                <c:pt idx="4579">
                  <c:v>1523</c:v>
                </c:pt>
                <c:pt idx="4580">
                  <c:v>1524</c:v>
                </c:pt>
                <c:pt idx="4581">
                  <c:v>1524</c:v>
                </c:pt>
                <c:pt idx="4582">
                  <c:v>1525</c:v>
                </c:pt>
                <c:pt idx="4583">
                  <c:v>1526</c:v>
                </c:pt>
                <c:pt idx="4584">
                  <c:v>1526</c:v>
                </c:pt>
                <c:pt idx="4585">
                  <c:v>1527</c:v>
                </c:pt>
                <c:pt idx="4586">
                  <c:v>1527</c:v>
                </c:pt>
                <c:pt idx="4587">
                  <c:v>1527</c:v>
                </c:pt>
                <c:pt idx="4588">
                  <c:v>1527</c:v>
                </c:pt>
                <c:pt idx="4589">
                  <c:v>1527</c:v>
                </c:pt>
                <c:pt idx="4590">
                  <c:v>1528</c:v>
                </c:pt>
                <c:pt idx="4591">
                  <c:v>1528</c:v>
                </c:pt>
                <c:pt idx="4592">
                  <c:v>1528</c:v>
                </c:pt>
                <c:pt idx="4593">
                  <c:v>1528</c:v>
                </c:pt>
                <c:pt idx="4594">
                  <c:v>1528</c:v>
                </c:pt>
                <c:pt idx="4595">
                  <c:v>1528</c:v>
                </c:pt>
                <c:pt idx="4596">
                  <c:v>1528</c:v>
                </c:pt>
                <c:pt idx="4597">
                  <c:v>1528</c:v>
                </c:pt>
                <c:pt idx="4598">
                  <c:v>1528</c:v>
                </c:pt>
                <c:pt idx="4599">
                  <c:v>1528</c:v>
                </c:pt>
                <c:pt idx="4600">
                  <c:v>1528</c:v>
                </c:pt>
                <c:pt idx="4601">
                  <c:v>1528</c:v>
                </c:pt>
                <c:pt idx="4602">
                  <c:v>1528</c:v>
                </c:pt>
                <c:pt idx="4603">
                  <c:v>1528</c:v>
                </c:pt>
                <c:pt idx="4604">
                  <c:v>1528</c:v>
                </c:pt>
                <c:pt idx="4605">
                  <c:v>1528</c:v>
                </c:pt>
                <c:pt idx="4606">
                  <c:v>1528</c:v>
                </c:pt>
                <c:pt idx="4607">
                  <c:v>1528</c:v>
                </c:pt>
                <c:pt idx="4608">
                  <c:v>1528</c:v>
                </c:pt>
                <c:pt idx="4609">
                  <c:v>1528</c:v>
                </c:pt>
                <c:pt idx="4610">
                  <c:v>1528</c:v>
                </c:pt>
                <c:pt idx="4611">
                  <c:v>1529</c:v>
                </c:pt>
                <c:pt idx="4612">
                  <c:v>1529</c:v>
                </c:pt>
                <c:pt idx="4613">
                  <c:v>1529</c:v>
                </c:pt>
                <c:pt idx="4614">
                  <c:v>1529</c:v>
                </c:pt>
                <c:pt idx="4615">
                  <c:v>1530</c:v>
                </c:pt>
                <c:pt idx="4616">
                  <c:v>1531</c:v>
                </c:pt>
                <c:pt idx="4617">
                  <c:v>1531</c:v>
                </c:pt>
                <c:pt idx="4618">
                  <c:v>1531</c:v>
                </c:pt>
                <c:pt idx="4619">
                  <c:v>1531</c:v>
                </c:pt>
                <c:pt idx="4620">
                  <c:v>1531</c:v>
                </c:pt>
                <c:pt idx="4621">
                  <c:v>1531</c:v>
                </c:pt>
                <c:pt idx="4622">
                  <c:v>1531</c:v>
                </c:pt>
                <c:pt idx="4623">
                  <c:v>1531</c:v>
                </c:pt>
                <c:pt idx="4624">
                  <c:v>1532</c:v>
                </c:pt>
                <c:pt idx="4625">
                  <c:v>1532</c:v>
                </c:pt>
                <c:pt idx="4626">
                  <c:v>1533</c:v>
                </c:pt>
                <c:pt idx="4627">
                  <c:v>1533</c:v>
                </c:pt>
                <c:pt idx="4628">
                  <c:v>1533</c:v>
                </c:pt>
                <c:pt idx="4629">
                  <c:v>1533</c:v>
                </c:pt>
                <c:pt idx="4630">
                  <c:v>1533</c:v>
                </c:pt>
                <c:pt idx="4631">
                  <c:v>1533</c:v>
                </c:pt>
                <c:pt idx="4632">
                  <c:v>1533</c:v>
                </c:pt>
                <c:pt idx="4633">
                  <c:v>1533</c:v>
                </c:pt>
                <c:pt idx="4634">
                  <c:v>1533</c:v>
                </c:pt>
                <c:pt idx="4635">
                  <c:v>1534</c:v>
                </c:pt>
                <c:pt idx="4636">
                  <c:v>1534</c:v>
                </c:pt>
                <c:pt idx="4637">
                  <c:v>1534</c:v>
                </c:pt>
                <c:pt idx="4638">
                  <c:v>1534</c:v>
                </c:pt>
                <c:pt idx="4639">
                  <c:v>1535</c:v>
                </c:pt>
                <c:pt idx="4640">
                  <c:v>1536</c:v>
                </c:pt>
                <c:pt idx="4641">
                  <c:v>1537</c:v>
                </c:pt>
                <c:pt idx="4642">
                  <c:v>1538</c:v>
                </c:pt>
                <c:pt idx="4643">
                  <c:v>1539</c:v>
                </c:pt>
                <c:pt idx="4644">
                  <c:v>1540</c:v>
                </c:pt>
                <c:pt idx="4645">
                  <c:v>1540</c:v>
                </c:pt>
                <c:pt idx="4646">
                  <c:v>1540</c:v>
                </c:pt>
                <c:pt idx="4647">
                  <c:v>1540</c:v>
                </c:pt>
                <c:pt idx="4648">
                  <c:v>1540</c:v>
                </c:pt>
                <c:pt idx="4649">
                  <c:v>1540</c:v>
                </c:pt>
                <c:pt idx="4650">
                  <c:v>1540</c:v>
                </c:pt>
                <c:pt idx="4651">
                  <c:v>1540</c:v>
                </c:pt>
                <c:pt idx="4652">
                  <c:v>1540</c:v>
                </c:pt>
                <c:pt idx="4653">
                  <c:v>1541</c:v>
                </c:pt>
                <c:pt idx="4654">
                  <c:v>1542</c:v>
                </c:pt>
                <c:pt idx="4655">
                  <c:v>1543</c:v>
                </c:pt>
                <c:pt idx="4656">
                  <c:v>1544</c:v>
                </c:pt>
                <c:pt idx="4657">
                  <c:v>1545</c:v>
                </c:pt>
                <c:pt idx="4658">
                  <c:v>1546</c:v>
                </c:pt>
                <c:pt idx="4659">
                  <c:v>1546</c:v>
                </c:pt>
                <c:pt idx="4660">
                  <c:v>1547</c:v>
                </c:pt>
                <c:pt idx="4661">
                  <c:v>1548</c:v>
                </c:pt>
                <c:pt idx="4662">
                  <c:v>1548</c:v>
                </c:pt>
                <c:pt idx="4663">
                  <c:v>1548</c:v>
                </c:pt>
                <c:pt idx="4664">
                  <c:v>1549</c:v>
                </c:pt>
                <c:pt idx="4665">
                  <c:v>1549</c:v>
                </c:pt>
                <c:pt idx="4666">
                  <c:v>1549</c:v>
                </c:pt>
                <c:pt idx="4667">
                  <c:v>1549</c:v>
                </c:pt>
                <c:pt idx="4668">
                  <c:v>1549</c:v>
                </c:pt>
                <c:pt idx="4669">
                  <c:v>1549</c:v>
                </c:pt>
                <c:pt idx="4670">
                  <c:v>1550</c:v>
                </c:pt>
                <c:pt idx="4671">
                  <c:v>1550</c:v>
                </c:pt>
                <c:pt idx="4672">
                  <c:v>1550</c:v>
                </c:pt>
                <c:pt idx="4673">
                  <c:v>1550</c:v>
                </c:pt>
                <c:pt idx="4674">
                  <c:v>1550</c:v>
                </c:pt>
                <c:pt idx="4675">
                  <c:v>1551</c:v>
                </c:pt>
                <c:pt idx="4676">
                  <c:v>1551</c:v>
                </c:pt>
                <c:pt idx="4677">
                  <c:v>1551</c:v>
                </c:pt>
                <c:pt idx="4678">
                  <c:v>1552</c:v>
                </c:pt>
                <c:pt idx="4679">
                  <c:v>1552</c:v>
                </c:pt>
                <c:pt idx="4680">
                  <c:v>1552</c:v>
                </c:pt>
                <c:pt idx="4681">
                  <c:v>1552</c:v>
                </c:pt>
                <c:pt idx="4682">
                  <c:v>1552</c:v>
                </c:pt>
                <c:pt idx="4683">
                  <c:v>1552</c:v>
                </c:pt>
                <c:pt idx="4684">
                  <c:v>1552</c:v>
                </c:pt>
                <c:pt idx="4685">
                  <c:v>1552</c:v>
                </c:pt>
                <c:pt idx="4686">
                  <c:v>1552</c:v>
                </c:pt>
                <c:pt idx="4687">
                  <c:v>1552</c:v>
                </c:pt>
                <c:pt idx="4688">
                  <c:v>1552</c:v>
                </c:pt>
                <c:pt idx="4689">
                  <c:v>1552</c:v>
                </c:pt>
                <c:pt idx="4690">
                  <c:v>1552</c:v>
                </c:pt>
                <c:pt idx="4691">
                  <c:v>1552</c:v>
                </c:pt>
                <c:pt idx="4692">
                  <c:v>1552</c:v>
                </c:pt>
                <c:pt idx="4693">
                  <c:v>1552</c:v>
                </c:pt>
                <c:pt idx="4694">
                  <c:v>1552</c:v>
                </c:pt>
                <c:pt idx="4695">
                  <c:v>1552</c:v>
                </c:pt>
                <c:pt idx="4696">
                  <c:v>1552</c:v>
                </c:pt>
                <c:pt idx="4697">
                  <c:v>1552</c:v>
                </c:pt>
                <c:pt idx="4698">
                  <c:v>1552</c:v>
                </c:pt>
                <c:pt idx="4699">
                  <c:v>1552</c:v>
                </c:pt>
                <c:pt idx="4700">
                  <c:v>1553</c:v>
                </c:pt>
                <c:pt idx="4701">
                  <c:v>1553</c:v>
                </c:pt>
                <c:pt idx="4702">
                  <c:v>1553</c:v>
                </c:pt>
                <c:pt idx="4703">
                  <c:v>1553</c:v>
                </c:pt>
                <c:pt idx="4704">
                  <c:v>1553</c:v>
                </c:pt>
                <c:pt idx="4705">
                  <c:v>1553</c:v>
                </c:pt>
                <c:pt idx="4706">
                  <c:v>1553</c:v>
                </c:pt>
                <c:pt idx="4707">
                  <c:v>1553</c:v>
                </c:pt>
                <c:pt idx="4708">
                  <c:v>1553</c:v>
                </c:pt>
                <c:pt idx="4709">
                  <c:v>1553</c:v>
                </c:pt>
                <c:pt idx="4710">
                  <c:v>1553</c:v>
                </c:pt>
                <c:pt idx="4711">
                  <c:v>1553</c:v>
                </c:pt>
                <c:pt idx="4712">
                  <c:v>1553</c:v>
                </c:pt>
                <c:pt idx="4713">
                  <c:v>1553</c:v>
                </c:pt>
                <c:pt idx="4714">
                  <c:v>1554</c:v>
                </c:pt>
                <c:pt idx="4715">
                  <c:v>1555</c:v>
                </c:pt>
                <c:pt idx="4716">
                  <c:v>1556</c:v>
                </c:pt>
                <c:pt idx="4717">
                  <c:v>1557</c:v>
                </c:pt>
                <c:pt idx="4718">
                  <c:v>1558</c:v>
                </c:pt>
                <c:pt idx="4719">
                  <c:v>1559</c:v>
                </c:pt>
                <c:pt idx="4720">
                  <c:v>1560</c:v>
                </c:pt>
                <c:pt idx="4721">
                  <c:v>1560</c:v>
                </c:pt>
                <c:pt idx="4722">
                  <c:v>1561</c:v>
                </c:pt>
                <c:pt idx="4723">
                  <c:v>1561</c:v>
                </c:pt>
                <c:pt idx="4724">
                  <c:v>1561</c:v>
                </c:pt>
                <c:pt idx="4725">
                  <c:v>1562</c:v>
                </c:pt>
                <c:pt idx="4726">
                  <c:v>1562</c:v>
                </c:pt>
                <c:pt idx="4727">
                  <c:v>1563</c:v>
                </c:pt>
                <c:pt idx="4728">
                  <c:v>1563</c:v>
                </c:pt>
                <c:pt idx="4729">
                  <c:v>1563</c:v>
                </c:pt>
                <c:pt idx="4730">
                  <c:v>1563</c:v>
                </c:pt>
                <c:pt idx="4731">
                  <c:v>1563</c:v>
                </c:pt>
                <c:pt idx="4732">
                  <c:v>1564</c:v>
                </c:pt>
                <c:pt idx="4733">
                  <c:v>1565</c:v>
                </c:pt>
                <c:pt idx="4734">
                  <c:v>1566</c:v>
                </c:pt>
                <c:pt idx="4735">
                  <c:v>1567</c:v>
                </c:pt>
                <c:pt idx="4736">
                  <c:v>1567</c:v>
                </c:pt>
                <c:pt idx="4737">
                  <c:v>1567</c:v>
                </c:pt>
                <c:pt idx="4738">
                  <c:v>1568</c:v>
                </c:pt>
                <c:pt idx="4739">
                  <c:v>1568</c:v>
                </c:pt>
                <c:pt idx="4740">
                  <c:v>1569</c:v>
                </c:pt>
                <c:pt idx="4741">
                  <c:v>1570</c:v>
                </c:pt>
                <c:pt idx="4742">
                  <c:v>1571</c:v>
                </c:pt>
                <c:pt idx="4743">
                  <c:v>1571</c:v>
                </c:pt>
                <c:pt idx="4744">
                  <c:v>1571</c:v>
                </c:pt>
                <c:pt idx="4745">
                  <c:v>1571</c:v>
                </c:pt>
                <c:pt idx="4746">
                  <c:v>1571</c:v>
                </c:pt>
                <c:pt idx="4747">
                  <c:v>1571</c:v>
                </c:pt>
                <c:pt idx="4748">
                  <c:v>1571</c:v>
                </c:pt>
                <c:pt idx="4749">
                  <c:v>1571</c:v>
                </c:pt>
                <c:pt idx="4750">
                  <c:v>1571</c:v>
                </c:pt>
                <c:pt idx="4751">
                  <c:v>1571</c:v>
                </c:pt>
                <c:pt idx="4752">
                  <c:v>1571</c:v>
                </c:pt>
                <c:pt idx="4753">
                  <c:v>1571</c:v>
                </c:pt>
                <c:pt idx="4754">
                  <c:v>1571</c:v>
                </c:pt>
                <c:pt idx="4755">
                  <c:v>1571</c:v>
                </c:pt>
                <c:pt idx="4756">
                  <c:v>1571</c:v>
                </c:pt>
                <c:pt idx="4757">
                  <c:v>1571</c:v>
                </c:pt>
                <c:pt idx="4758">
                  <c:v>1571</c:v>
                </c:pt>
                <c:pt idx="4759">
                  <c:v>1571</c:v>
                </c:pt>
                <c:pt idx="4760">
                  <c:v>1571</c:v>
                </c:pt>
                <c:pt idx="4761">
                  <c:v>1571</c:v>
                </c:pt>
                <c:pt idx="4762">
                  <c:v>1572</c:v>
                </c:pt>
                <c:pt idx="4763">
                  <c:v>1572</c:v>
                </c:pt>
                <c:pt idx="4764">
                  <c:v>1572</c:v>
                </c:pt>
                <c:pt idx="4765">
                  <c:v>1572</c:v>
                </c:pt>
                <c:pt idx="4766">
                  <c:v>1572</c:v>
                </c:pt>
                <c:pt idx="4767">
                  <c:v>1572</c:v>
                </c:pt>
                <c:pt idx="4768">
                  <c:v>1572</c:v>
                </c:pt>
                <c:pt idx="4769">
                  <c:v>1572</c:v>
                </c:pt>
                <c:pt idx="4770">
                  <c:v>1572</c:v>
                </c:pt>
                <c:pt idx="4771">
                  <c:v>1572</c:v>
                </c:pt>
                <c:pt idx="4772">
                  <c:v>1572</c:v>
                </c:pt>
                <c:pt idx="4773">
                  <c:v>1572</c:v>
                </c:pt>
                <c:pt idx="4774">
                  <c:v>1573</c:v>
                </c:pt>
                <c:pt idx="4775">
                  <c:v>1573</c:v>
                </c:pt>
                <c:pt idx="4776">
                  <c:v>1574</c:v>
                </c:pt>
                <c:pt idx="4777">
                  <c:v>1575</c:v>
                </c:pt>
                <c:pt idx="4778">
                  <c:v>1575</c:v>
                </c:pt>
                <c:pt idx="4779">
                  <c:v>1575</c:v>
                </c:pt>
                <c:pt idx="4780">
                  <c:v>1576</c:v>
                </c:pt>
                <c:pt idx="4781">
                  <c:v>1576</c:v>
                </c:pt>
                <c:pt idx="4782">
                  <c:v>1576</c:v>
                </c:pt>
                <c:pt idx="4783">
                  <c:v>1577</c:v>
                </c:pt>
                <c:pt idx="4784">
                  <c:v>1578</c:v>
                </c:pt>
                <c:pt idx="4785">
                  <c:v>1578</c:v>
                </c:pt>
                <c:pt idx="4786">
                  <c:v>1578</c:v>
                </c:pt>
                <c:pt idx="4787">
                  <c:v>1578</c:v>
                </c:pt>
                <c:pt idx="4788">
                  <c:v>1578</c:v>
                </c:pt>
                <c:pt idx="4789">
                  <c:v>1579</c:v>
                </c:pt>
                <c:pt idx="4790">
                  <c:v>1580</c:v>
                </c:pt>
                <c:pt idx="4791">
                  <c:v>1580</c:v>
                </c:pt>
                <c:pt idx="4792">
                  <c:v>1580</c:v>
                </c:pt>
                <c:pt idx="4793">
                  <c:v>1580</c:v>
                </c:pt>
                <c:pt idx="4794">
                  <c:v>1581</c:v>
                </c:pt>
                <c:pt idx="4795">
                  <c:v>1581</c:v>
                </c:pt>
                <c:pt idx="4796">
                  <c:v>1581</c:v>
                </c:pt>
                <c:pt idx="4797">
                  <c:v>1582</c:v>
                </c:pt>
                <c:pt idx="4798">
                  <c:v>1583</c:v>
                </c:pt>
                <c:pt idx="4799">
                  <c:v>1584</c:v>
                </c:pt>
                <c:pt idx="4800">
                  <c:v>1585</c:v>
                </c:pt>
                <c:pt idx="4801">
                  <c:v>1586</c:v>
                </c:pt>
                <c:pt idx="4802">
                  <c:v>1587</c:v>
                </c:pt>
                <c:pt idx="4803">
                  <c:v>1587</c:v>
                </c:pt>
                <c:pt idx="4804">
                  <c:v>1587</c:v>
                </c:pt>
                <c:pt idx="4805">
                  <c:v>1587</c:v>
                </c:pt>
                <c:pt idx="4806">
                  <c:v>1587</c:v>
                </c:pt>
                <c:pt idx="4807">
                  <c:v>1587</c:v>
                </c:pt>
                <c:pt idx="4808">
                  <c:v>1587</c:v>
                </c:pt>
                <c:pt idx="4809">
                  <c:v>1587</c:v>
                </c:pt>
                <c:pt idx="4810">
                  <c:v>1587</c:v>
                </c:pt>
                <c:pt idx="4811">
                  <c:v>1587</c:v>
                </c:pt>
                <c:pt idx="4812">
                  <c:v>1587</c:v>
                </c:pt>
                <c:pt idx="4813">
                  <c:v>1587</c:v>
                </c:pt>
                <c:pt idx="4814">
                  <c:v>1588</c:v>
                </c:pt>
                <c:pt idx="4815">
                  <c:v>1588</c:v>
                </c:pt>
                <c:pt idx="4816">
                  <c:v>1588</c:v>
                </c:pt>
                <c:pt idx="4817">
                  <c:v>1588</c:v>
                </c:pt>
                <c:pt idx="4818">
                  <c:v>1588</c:v>
                </c:pt>
                <c:pt idx="4819">
                  <c:v>1588</c:v>
                </c:pt>
                <c:pt idx="4820">
                  <c:v>1589</c:v>
                </c:pt>
                <c:pt idx="4821">
                  <c:v>1589</c:v>
                </c:pt>
                <c:pt idx="4822">
                  <c:v>1590</c:v>
                </c:pt>
                <c:pt idx="4823">
                  <c:v>1590</c:v>
                </c:pt>
                <c:pt idx="4824">
                  <c:v>1590</c:v>
                </c:pt>
                <c:pt idx="4825">
                  <c:v>1591</c:v>
                </c:pt>
                <c:pt idx="4826">
                  <c:v>1591</c:v>
                </c:pt>
                <c:pt idx="4827">
                  <c:v>1591</c:v>
                </c:pt>
                <c:pt idx="4828">
                  <c:v>1591</c:v>
                </c:pt>
                <c:pt idx="4829">
                  <c:v>1591</c:v>
                </c:pt>
                <c:pt idx="4830">
                  <c:v>1591</c:v>
                </c:pt>
                <c:pt idx="4831">
                  <c:v>1591</c:v>
                </c:pt>
                <c:pt idx="4832">
                  <c:v>1592</c:v>
                </c:pt>
                <c:pt idx="4833">
                  <c:v>1593</c:v>
                </c:pt>
                <c:pt idx="4834">
                  <c:v>1594</c:v>
                </c:pt>
                <c:pt idx="4835">
                  <c:v>1594</c:v>
                </c:pt>
                <c:pt idx="4836">
                  <c:v>1595</c:v>
                </c:pt>
                <c:pt idx="4837">
                  <c:v>1595</c:v>
                </c:pt>
                <c:pt idx="4838">
                  <c:v>1596</c:v>
                </c:pt>
                <c:pt idx="4839">
                  <c:v>1597</c:v>
                </c:pt>
                <c:pt idx="4840">
                  <c:v>1597</c:v>
                </c:pt>
                <c:pt idx="4841">
                  <c:v>1597</c:v>
                </c:pt>
                <c:pt idx="4842">
                  <c:v>1597</c:v>
                </c:pt>
                <c:pt idx="4843">
                  <c:v>1597</c:v>
                </c:pt>
                <c:pt idx="4844">
                  <c:v>1597</c:v>
                </c:pt>
                <c:pt idx="4845">
                  <c:v>1598</c:v>
                </c:pt>
                <c:pt idx="4846">
                  <c:v>1598</c:v>
                </c:pt>
                <c:pt idx="4847">
                  <c:v>1598</c:v>
                </c:pt>
                <c:pt idx="4848">
                  <c:v>1598</c:v>
                </c:pt>
                <c:pt idx="4849">
                  <c:v>1598</c:v>
                </c:pt>
                <c:pt idx="4850">
                  <c:v>1599</c:v>
                </c:pt>
                <c:pt idx="4851">
                  <c:v>1600</c:v>
                </c:pt>
                <c:pt idx="4852">
                  <c:v>1601</c:v>
                </c:pt>
                <c:pt idx="4853">
                  <c:v>1602</c:v>
                </c:pt>
                <c:pt idx="4854">
                  <c:v>1602</c:v>
                </c:pt>
                <c:pt idx="4855">
                  <c:v>1602</c:v>
                </c:pt>
                <c:pt idx="4856">
                  <c:v>1602</c:v>
                </c:pt>
                <c:pt idx="4857">
                  <c:v>1603</c:v>
                </c:pt>
                <c:pt idx="4858">
                  <c:v>1603</c:v>
                </c:pt>
                <c:pt idx="4859">
                  <c:v>1604</c:v>
                </c:pt>
                <c:pt idx="4860">
                  <c:v>1604</c:v>
                </c:pt>
                <c:pt idx="4861">
                  <c:v>1604</c:v>
                </c:pt>
                <c:pt idx="4862">
                  <c:v>1604</c:v>
                </c:pt>
                <c:pt idx="4863">
                  <c:v>1604</c:v>
                </c:pt>
                <c:pt idx="4864">
                  <c:v>1604</c:v>
                </c:pt>
                <c:pt idx="4865">
                  <c:v>1604</c:v>
                </c:pt>
                <c:pt idx="4866">
                  <c:v>1605</c:v>
                </c:pt>
                <c:pt idx="4867">
                  <c:v>1605</c:v>
                </c:pt>
                <c:pt idx="4868">
                  <c:v>1605</c:v>
                </c:pt>
                <c:pt idx="4869">
                  <c:v>1606</c:v>
                </c:pt>
                <c:pt idx="4870">
                  <c:v>1606</c:v>
                </c:pt>
                <c:pt idx="4871">
                  <c:v>1606</c:v>
                </c:pt>
                <c:pt idx="4872">
                  <c:v>1607</c:v>
                </c:pt>
                <c:pt idx="4873">
                  <c:v>1607</c:v>
                </c:pt>
                <c:pt idx="4874">
                  <c:v>1608</c:v>
                </c:pt>
                <c:pt idx="4875">
                  <c:v>1608</c:v>
                </c:pt>
                <c:pt idx="4876">
                  <c:v>1608</c:v>
                </c:pt>
                <c:pt idx="4877">
                  <c:v>1608</c:v>
                </c:pt>
                <c:pt idx="4878">
                  <c:v>1608</c:v>
                </c:pt>
                <c:pt idx="4879">
                  <c:v>1608</c:v>
                </c:pt>
                <c:pt idx="4880">
                  <c:v>1608</c:v>
                </c:pt>
                <c:pt idx="4881">
                  <c:v>1608</c:v>
                </c:pt>
                <c:pt idx="4882">
                  <c:v>1608</c:v>
                </c:pt>
                <c:pt idx="4883">
                  <c:v>1608</c:v>
                </c:pt>
                <c:pt idx="4884">
                  <c:v>1608</c:v>
                </c:pt>
                <c:pt idx="4885">
                  <c:v>1608</c:v>
                </c:pt>
                <c:pt idx="4886">
                  <c:v>1608</c:v>
                </c:pt>
                <c:pt idx="4887">
                  <c:v>1608</c:v>
                </c:pt>
                <c:pt idx="4888">
                  <c:v>1608</c:v>
                </c:pt>
                <c:pt idx="4889">
                  <c:v>1608</c:v>
                </c:pt>
                <c:pt idx="4890">
                  <c:v>1608</c:v>
                </c:pt>
                <c:pt idx="4891">
                  <c:v>1608</c:v>
                </c:pt>
                <c:pt idx="4892">
                  <c:v>1609</c:v>
                </c:pt>
                <c:pt idx="4893">
                  <c:v>1609</c:v>
                </c:pt>
                <c:pt idx="4894">
                  <c:v>1609</c:v>
                </c:pt>
                <c:pt idx="4895">
                  <c:v>1610</c:v>
                </c:pt>
                <c:pt idx="4896">
                  <c:v>1610</c:v>
                </c:pt>
                <c:pt idx="4897">
                  <c:v>1610</c:v>
                </c:pt>
                <c:pt idx="4898">
                  <c:v>1610</c:v>
                </c:pt>
                <c:pt idx="4899">
                  <c:v>1610</c:v>
                </c:pt>
                <c:pt idx="4900">
                  <c:v>1610</c:v>
                </c:pt>
                <c:pt idx="4901">
                  <c:v>1610</c:v>
                </c:pt>
                <c:pt idx="4902">
                  <c:v>1610</c:v>
                </c:pt>
                <c:pt idx="4903">
                  <c:v>1610</c:v>
                </c:pt>
                <c:pt idx="4904">
                  <c:v>1610</c:v>
                </c:pt>
                <c:pt idx="4905">
                  <c:v>1610</c:v>
                </c:pt>
                <c:pt idx="4906">
                  <c:v>1610</c:v>
                </c:pt>
                <c:pt idx="4907">
                  <c:v>1610</c:v>
                </c:pt>
                <c:pt idx="4908">
                  <c:v>1611</c:v>
                </c:pt>
                <c:pt idx="4909">
                  <c:v>1612</c:v>
                </c:pt>
                <c:pt idx="4910">
                  <c:v>1612</c:v>
                </c:pt>
                <c:pt idx="4911">
                  <c:v>1613</c:v>
                </c:pt>
                <c:pt idx="4912">
                  <c:v>1613</c:v>
                </c:pt>
                <c:pt idx="4913">
                  <c:v>1613</c:v>
                </c:pt>
                <c:pt idx="4914">
                  <c:v>1614</c:v>
                </c:pt>
                <c:pt idx="4915">
                  <c:v>1615</c:v>
                </c:pt>
                <c:pt idx="4916">
                  <c:v>1615</c:v>
                </c:pt>
                <c:pt idx="4917">
                  <c:v>1616</c:v>
                </c:pt>
                <c:pt idx="4918">
                  <c:v>1617</c:v>
                </c:pt>
                <c:pt idx="4919">
                  <c:v>1618</c:v>
                </c:pt>
                <c:pt idx="4920">
                  <c:v>1618</c:v>
                </c:pt>
                <c:pt idx="4921">
                  <c:v>1618</c:v>
                </c:pt>
                <c:pt idx="4922">
                  <c:v>1618</c:v>
                </c:pt>
                <c:pt idx="4923">
                  <c:v>1619</c:v>
                </c:pt>
                <c:pt idx="4924">
                  <c:v>1620</c:v>
                </c:pt>
                <c:pt idx="4925">
                  <c:v>1621</c:v>
                </c:pt>
                <c:pt idx="4926">
                  <c:v>1622</c:v>
                </c:pt>
                <c:pt idx="4927">
                  <c:v>1623</c:v>
                </c:pt>
                <c:pt idx="4928">
                  <c:v>1623</c:v>
                </c:pt>
                <c:pt idx="4929">
                  <c:v>1623</c:v>
                </c:pt>
                <c:pt idx="4930">
                  <c:v>1623</c:v>
                </c:pt>
                <c:pt idx="4931">
                  <c:v>1624</c:v>
                </c:pt>
                <c:pt idx="4932">
                  <c:v>1625</c:v>
                </c:pt>
                <c:pt idx="4933">
                  <c:v>1625</c:v>
                </c:pt>
                <c:pt idx="4934">
                  <c:v>1626</c:v>
                </c:pt>
                <c:pt idx="4935">
                  <c:v>1626</c:v>
                </c:pt>
                <c:pt idx="4936">
                  <c:v>1626</c:v>
                </c:pt>
                <c:pt idx="4937">
                  <c:v>1627</c:v>
                </c:pt>
                <c:pt idx="4938">
                  <c:v>1627</c:v>
                </c:pt>
                <c:pt idx="4939">
                  <c:v>1628</c:v>
                </c:pt>
                <c:pt idx="4940">
                  <c:v>1628</c:v>
                </c:pt>
                <c:pt idx="4941">
                  <c:v>1629</c:v>
                </c:pt>
                <c:pt idx="4942">
                  <c:v>1629</c:v>
                </c:pt>
                <c:pt idx="4943">
                  <c:v>1630</c:v>
                </c:pt>
                <c:pt idx="4944">
                  <c:v>1631</c:v>
                </c:pt>
                <c:pt idx="4945">
                  <c:v>1632</c:v>
                </c:pt>
                <c:pt idx="4946">
                  <c:v>1632</c:v>
                </c:pt>
                <c:pt idx="4947">
                  <c:v>1632</c:v>
                </c:pt>
                <c:pt idx="4948">
                  <c:v>1632</c:v>
                </c:pt>
                <c:pt idx="4949">
                  <c:v>1632</c:v>
                </c:pt>
                <c:pt idx="4950">
                  <c:v>1632</c:v>
                </c:pt>
                <c:pt idx="4951">
                  <c:v>1632</c:v>
                </c:pt>
                <c:pt idx="4952">
                  <c:v>1632</c:v>
                </c:pt>
                <c:pt idx="4953">
                  <c:v>1632</c:v>
                </c:pt>
                <c:pt idx="4954">
                  <c:v>1632</c:v>
                </c:pt>
                <c:pt idx="4955">
                  <c:v>1632</c:v>
                </c:pt>
                <c:pt idx="4956">
                  <c:v>1632</c:v>
                </c:pt>
                <c:pt idx="4957">
                  <c:v>1632</c:v>
                </c:pt>
                <c:pt idx="4958">
                  <c:v>1632</c:v>
                </c:pt>
                <c:pt idx="4959">
                  <c:v>1632</c:v>
                </c:pt>
                <c:pt idx="4960">
                  <c:v>1632</c:v>
                </c:pt>
                <c:pt idx="4961">
                  <c:v>1632</c:v>
                </c:pt>
                <c:pt idx="4962">
                  <c:v>1632</c:v>
                </c:pt>
                <c:pt idx="4963">
                  <c:v>1633</c:v>
                </c:pt>
                <c:pt idx="4964">
                  <c:v>1633</c:v>
                </c:pt>
                <c:pt idx="4965">
                  <c:v>1633</c:v>
                </c:pt>
                <c:pt idx="4966">
                  <c:v>1633</c:v>
                </c:pt>
                <c:pt idx="4967">
                  <c:v>1633</c:v>
                </c:pt>
                <c:pt idx="4968">
                  <c:v>1634</c:v>
                </c:pt>
                <c:pt idx="4969">
                  <c:v>1634</c:v>
                </c:pt>
                <c:pt idx="4970">
                  <c:v>1634</c:v>
                </c:pt>
                <c:pt idx="4971">
                  <c:v>1634</c:v>
                </c:pt>
                <c:pt idx="4972">
                  <c:v>1634</c:v>
                </c:pt>
                <c:pt idx="4973">
                  <c:v>1634</c:v>
                </c:pt>
                <c:pt idx="4974">
                  <c:v>1634</c:v>
                </c:pt>
                <c:pt idx="4975">
                  <c:v>1634</c:v>
                </c:pt>
                <c:pt idx="4976">
                  <c:v>1634</c:v>
                </c:pt>
                <c:pt idx="4977">
                  <c:v>1634</c:v>
                </c:pt>
                <c:pt idx="4978">
                  <c:v>1634</c:v>
                </c:pt>
                <c:pt idx="4979">
                  <c:v>1634</c:v>
                </c:pt>
                <c:pt idx="4980">
                  <c:v>1634</c:v>
                </c:pt>
                <c:pt idx="4981">
                  <c:v>1634</c:v>
                </c:pt>
                <c:pt idx="4982">
                  <c:v>1634</c:v>
                </c:pt>
                <c:pt idx="4983">
                  <c:v>1634</c:v>
                </c:pt>
                <c:pt idx="4984">
                  <c:v>1634</c:v>
                </c:pt>
                <c:pt idx="4985">
                  <c:v>1634</c:v>
                </c:pt>
                <c:pt idx="4986">
                  <c:v>1634</c:v>
                </c:pt>
                <c:pt idx="4987">
                  <c:v>1634</c:v>
                </c:pt>
                <c:pt idx="4988">
                  <c:v>1634</c:v>
                </c:pt>
                <c:pt idx="4989">
                  <c:v>1634</c:v>
                </c:pt>
                <c:pt idx="4990">
                  <c:v>1634</c:v>
                </c:pt>
                <c:pt idx="4991">
                  <c:v>1634</c:v>
                </c:pt>
                <c:pt idx="4992">
                  <c:v>1634</c:v>
                </c:pt>
                <c:pt idx="4993">
                  <c:v>1634</c:v>
                </c:pt>
                <c:pt idx="4994">
                  <c:v>1634</c:v>
                </c:pt>
                <c:pt idx="4995">
                  <c:v>1634</c:v>
                </c:pt>
                <c:pt idx="4996">
                  <c:v>1634</c:v>
                </c:pt>
                <c:pt idx="4997">
                  <c:v>1634</c:v>
                </c:pt>
                <c:pt idx="4998">
                  <c:v>1634</c:v>
                </c:pt>
                <c:pt idx="4999">
                  <c:v>1634</c:v>
                </c:pt>
                <c:pt idx="5000">
                  <c:v>1634</c:v>
                </c:pt>
                <c:pt idx="5001">
                  <c:v>1634</c:v>
                </c:pt>
                <c:pt idx="5002">
                  <c:v>1634</c:v>
                </c:pt>
                <c:pt idx="5003">
                  <c:v>1634</c:v>
                </c:pt>
                <c:pt idx="5004">
                  <c:v>1634</c:v>
                </c:pt>
                <c:pt idx="5005">
                  <c:v>1634</c:v>
                </c:pt>
                <c:pt idx="5006">
                  <c:v>1634</c:v>
                </c:pt>
                <c:pt idx="5007">
                  <c:v>1634</c:v>
                </c:pt>
                <c:pt idx="5008">
                  <c:v>1634</c:v>
                </c:pt>
                <c:pt idx="5009">
                  <c:v>1635</c:v>
                </c:pt>
                <c:pt idx="5010">
                  <c:v>1635</c:v>
                </c:pt>
                <c:pt idx="5011">
                  <c:v>1635</c:v>
                </c:pt>
                <c:pt idx="5012">
                  <c:v>1635</c:v>
                </c:pt>
                <c:pt idx="5013">
                  <c:v>1635</c:v>
                </c:pt>
                <c:pt idx="5014">
                  <c:v>1635</c:v>
                </c:pt>
                <c:pt idx="5015">
                  <c:v>1635</c:v>
                </c:pt>
                <c:pt idx="5016">
                  <c:v>1635</c:v>
                </c:pt>
                <c:pt idx="5017">
                  <c:v>1635</c:v>
                </c:pt>
                <c:pt idx="5018">
                  <c:v>1635</c:v>
                </c:pt>
                <c:pt idx="5019">
                  <c:v>1635</c:v>
                </c:pt>
                <c:pt idx="5020">
                  <c:v>1635</c:v>
                </c:pt>
                <c:pt idx="5021">
                  <c:v>1635</c:v>
                </c:pt>
                <c:pt idx="5022">
                  <c:v>1636</c:v>
                </c:pt>
                <c:pt idx="5023">
                  <c:v>1637</c:v>
                </c:pt>
                <c:pt idx="5024">
                  <c:v>1638</c:v>
                </c:pt>
                <c:pt idx="5025">
                  <c:v>1639</c:v>
                </c:pt>
                <c:pt idx="5026">
                  <c:v>1639</c:v>
                </c:pt>
                <c:pt idx="5027">
                  <c:v>1640</c:v>
                </c:pt>
                <c:pt idx="5028">
                  <c:v>1641</c:v>
                </c:pt>
                <c:pt idx="5029">
                  <c:v>1641</c:v>
                </c:pt>
                <c:pt idx="5030">
                  <c:v>1642</c:v>
                </c:pt>
                <c:pt idx="5031">
                  <c:v>1642</c:v>
                </c:pt>
                <c:pt idx="5032">
                  <c:v>1642</c:v>
                </c:pt>
                <c:pt idx="5033">
                  <c:v>1642</c:v>
                </c:pt>
                <c:pt idx="5034">
                  <c:v>1642</c:v>
                </c:pt>
                <c:pt idx="5035">
                  <c:v>1642</c:v>
                </c:pt>
                <c:pt idx="5036">
                  <c:v>1642</c:v>
                </c:pt>
                <c:pt idx="5037">
                  <c:v>1642</c:v>
                </c:pt>
                <c:pt idx="5038">
                  <c:v>1642</c:v>
                </c:pt>
                <c:pt idx="5039">
                  <c:v>1642</c:v>
                </c:pt>
                <c:pt idx="5040">
                  <c:v>1643</c:v>
                </c:pt>
                <c:pt idx="5041">
                  <c:v>1643</c:v>
                </c:pt>
                <c:pt idx="5042">
                  <c:v>1643</c:v>
                </c:pt>
                <c:pt idx="5043">
                  <c:v>1643</c:v>
                </c:pt>
                <c:pt idx="5044">
                  <c:v>1643</c:v>
                </c:pt>
                <c:pt idx="5045">
                  <c:v>1643</c:v>
                </c:pt>
                <c:pt idx="5046">
                  <c:v>1644</c:v>
                </c:pt>
                <c:pt idx="5047">
                  <c:v>1644</c:v>
                </c:pt>
                <c:pt idx="5048">
                  <c:v>1644</c:v>
                </c:pt>
                <c:pt idx="5049">
                  <c:v>1644</c:v>
                </c:pt>
                <c:pt idx="5050">
                  <c:v>1644</c:v>
                </c:pt>
                <c:pt idx="5051">
                  <c:v>1644</c:v>
                </c:pt>
                <c:pt idx="5052">
                  <c:v>1645</c:v>
                </c:pt>
                <c:pt idx="5053">
                  <c:v>1645</c:v>
                </c:pt>
                <c:pt idx="5054">
                  <c:v>1645</c:v>
                </c:pt>
                <c:pt idx="5055">
                  <c:v>1645</c:v>
                </c:pt>
                <c:pt idx="5056">
                  <c:v>1645</c:v>
                </c:pt>
                <c:pt idx="5057">
                  <c:v>1645</c:v>
                </c:pt>
                <c:pt idx="5058">
                  <c:v>1645</c:v>
                </c:pt>
                <c:pt idx="5059">
                  <c:v>1645</c:v>
                </c:pt>
                <c:pt idx="5060">
                  <c:v>1645</c:v>
                </c:pt>
                <c:pt idx="5061">
                  <c:v>1645</c:v>
                </c:pt>
                <c:pt idx="5062">
                  <c:v>1645</c:v>
                </c:pt>
                <c:pt idx="5063">
                  <c:v>1645</c:v>
                </c:pt>
                <c:pt idx="5064">
                  <c:v>1645</c:v>
                </c:pt>
                <c:pt idx="5065">
                  <c:v>1645</c:v>
                </c:pt>
                <c:pt idx="5066">
                  <c:v>1645</c:v>
                </c:pt>
                <c:pt idx="5067">
                  <c:v>1645</c:v>
                </c:pt>
                <c:pt idx="5068">
                  <c:v>1645</c:v>
                </c:pt>
                <c:pt idx="5069">
                  <c:v>1645</c:v>
                </c:pt>
                <c:pt idx="5070">
                  <c:v>1645</c:v>
                </c:pt>
                <c:pt idx="5071">
                  <c:v>1645</c:v>
                </c:pt>
                <c:pt idx="5072">
                  <c:v>1646</c:v>
                </c:pt>
                <c:pt idx="5073">
                  <c:v>1646</c:v>
                </c:pt>
                <c:pt idx="5074">
                  <c:v>1646</c:v>
                </c:pt>
                <c:pt idx="5075">
                  <c:v>1646</c:v>
                </c:pt>
                <c:pt idx="5076">
                  <c:v>1646</c:v>
                </c:pt>
                <c:pt idx="5077">
                  <c:v>1646</c:v>
                </c:pt>
                <c:pt idx="5078">
                  <c:v>1646</c:v>
                </c:pt>
                <c:pt idx="5079">
                  <c:v>1646</c:v>
                </c:pt>
                <c:pt idx="5080">
                  <c:v>1646</c:v>
                </c:pt>
                <c:pt idx="5081">
                  <c:v>1646</c:v>
                </c:pt>
                <c:pt idx="5082">
                  <c:v>1646</c:v>
                </c:pt>
                <c:pt idx="5083">
                  <c:v>1646</c:v>
                </c:pt>
                <c:pt idx="5084">
                  <c:v>1646</c:v>
                </c:pt>
                <c:pt idx="5085">
                  <c:v>1646</c:v>
                </c:pt>
                <c:pt idx="5086">
                  <c:v>1646</c:v>
                </c:pt>
                <c:pt idx="5087">
                  <c:v>1647</c:v>
                </c:pt>
                <c:pt idx="5088">
                  <c:v>1647</c:v>
                </c:pt>
                <c:pt idx="5089">
                  <c:v>1647</c:v>
                </c:pt>
                <c:pt idx="5090">
                  <c:v>1647</c:v>
                </c:pt>
                <c:pt idx="5091">
                  <c:v>1647</c:v>
                </c:pt>
                <c:pt idx="5092">
                  <c:v>1647</c:v>
                </c:pt>
                <c:pt idx="5093">
                  <c:v>1647</c:v>
                </c:pt>
                <c:pt idx="5094">
                  <c:v>1647</c:v>
                </c:pt>
                <c:pt idx="5095">
                  <c:v>1647</c:v>
                </c:pt>
                <c:pt idx="5096">
                  <c:v>1647</c:v>
                </c:pt>
                <c:pt idx="5097">
                  <c:v>1647</c:v>
                </c:pt>
                <c:pt idx="5098">
                  <c:v>1647</c:v>
                </c:pt>
                <c:pt idx="5099">
                  <c:v>1647</c:v>
                </c:pt>
                <c:pt idx="5100">
                  <c:v>1647</c:v>
                </c:pt>
                <c:pt idx="5101">
                  <c:v>1647</c:v>
                </c:pt>
                <c:pt idx="5102">
                  <c:v>1647</c:v>
                </c:pt>
                <c:pt idx="5103">
                  <c:v>1647</c:v>
                </c:pt>
                <c:pt idx="5104">
                  <c:v>1647</c:v>
                </c:pt>
                <c:pt idx="5105">
                  <c:v>1647</c:v>
                </c:pt>
                <c:pt idx="5106">
                  <c:v>1647</c:v>
                </c:pt>
                <c:pt idx="5107">
                  <c:v>1647</c:v>
                </c:pt>
                <c:pt idx="5108">
                  <c:v>1647</c:v>
                </c:pt>
                <c:pt idx="5109">
                  <c:v>1647</c:v>
                </c:pt>
                <c:pt idx="5110">
                  <c:v>1647</c:v>
                </c:pt>
                <c:pt idx="5111">
                  <c:v>1647</c:v>
                </c:pt>
                <c:pt idx="5112">
                  <c:v>1647</c:v>
                </c:pt>
                <c:pt idx="5113">
                  <c:v>1647</c:v>
                </c:pt>
                <c:pt idx="5114">
                  <c:v>1647</c:v>
                </c:pt>
                <c:pt idx="5115">
                  <c:v>1648</c:v>
                </c:pt>
                <c:pt idx="5116">
                  <c:v>1649</c:v>
                </c:pt>
                <c:pt idx="5117">
                  <c:v>1649</c:v>
                </c:pt>
                <c:pt idx="5118">
                  <c:v>1649</c:v>
                </c:pt>
                <c:pt idx="5119">
                  <c:v>1649</c:v>
                </c:pt>
                <c:pt idx="5120">
                  <c:v>1649</c:v>
                </c:pt>
                <c:pt idx="5121">
                  <c:v>1650</c:v>
                </c:pt>
                <c:pt idx="5122">
                  <c:v>1651</c:v>
                </c:pt>
                <c:pt idx="5123">
                  <c:v>1652</c:v>
                </c:pt>
                <c:pt idx="5124">
                  <c:v>1653</c:v>
                </c:pt>
                <c:pt idx="5125">
                  <c:v>1653</c:v>
                </c:pt>
                <c:pt idx="5126">
                  <c:v>1653</c:v>
                </c:pt>
                <c:pt idx="5127">
                  <c:v>1654</c:v>
                </c:pt>
                <c:pt idx="5128">
                  <c:v>1654</c:v>
                </c:pt>
                <c:pt idx="5129">
                  <c:v>1654</c:v>
                </c:pt>
                <c:pt idx="5130">
                  <c:v>1654</c:v>
                </c:pt>
                <c:pt idx="5131">
                  <c:v>1654</c:v>
                </c:pt>
                <c:pt idx="5132">
                  <c:v>1654</c:v>
                </c:pt>
                <c:pt idx="5133">
                  <c:v>1654</c:v>
                </c:pt>
                <c:pt idx="5134">
                  <c:v>1654</c:v>
                </c:pt>
                <c:pt idx="5135">
                  <c:v>1654</c:v>
                </c:pt>
                <c:pt idx="5136">
                  <c:v>1654</c:v>
                </c:pt>
                <c:pt idx="5137">
                  <c:v>1654</c:v>
                </c:pt>
                <c:pt idx="5138">
                  <c:v>1654</c:v>
                </c:pt>
                <c:pt idx="5139">
                  <c:v>1654</c:v>
                </c:pt>
                <c:pt idx="5140">
                  <c:v>1654</c:v>
                </c:pt>
                <c:pt idx="5141">
                  <c:v>1654</c:v>
                </c:pt>
                <c:pt idx="5142">
                  <c:v>1654</c:v>
                </c:pt>
                <c:pt idx="5143">
                  <c:v>1654</c:v>
                </c:pt>
                <c:pt idx="5144">
                  <c:v>1654</c:v>
                </c:pt>
                <c:pt idx="5145">
                  <c:v>1655</c:v>
                </c:pt>
                <c:pt idx="5146">
                  <c:v>1656</c:v>
                </c:pt>
                <c:pt idx="5147">
                  <c:v>1657</c:v>
                </c:pt>
                <c:pt idx="5148">
                  <c:v>1657</c:v>
                </c:pt>
                <c:pt idx="5149">
                  <c:v>1657</c:v>
                </c:pt>
                <c:pt idx="5150">
                  <c:v>1657</c:v>
                </c:pt>
                <c:pt idx="5151">
                  <c:v>1657</c:v>
                </c:pt>
                <c:pt idx="5152">
                  <c:v>1657</c:v>
                </c:pt>
                <c:pt idx="5153">
                  <c:v>1657</c:v>
                </c:pt>
                <c:pt idx="5154">
                  <c:v>1658</c:v>
                </c:pt>
                <c:pt idx="5155">
                  <c:v>1658</c:v>
                </c:pt>
                <c:pt idx="5156">
                  <c:v>1658</c:v>
                </c:pt>
                <c:pt idx="5157">
                  <c:v>1658</c:v>
                </c:pt>
                <c:pt idx="5158">
                  <c:v>1658</c:v>
                </c:pt>
                <c:pt idx="5159">
                  <c:v>1658</c:v>
                </c:pt>
                <c:pt idx="5160">
                  <c:v>1658</c:v>
                </c:pt>
                <c:pt idx="5161">
                  <c:v>1658</c:v>
                </c:pt>
                <c:pt idx="5162">
                  <c:v>1658</c:v>
                </c:pt>
                <c:pt idx="5163">
                  <c:v>1658</c:v>
                </c:pt>
                <c:pt idx="5164">
                  <c:v>1658</c:v>
                </c:pt>
                <c:pt idx="5165">
                  <c:v>1659</c:v>
                </c:pt>
                <c:pt idx="5166">
                  <c:v>1660</c:v>
                </c:pt>
                <c:pt idx="5167">
                  <c:v>1661</c:v>
                </c:pt>
                <c:pt idx="5168">
                  <c:v>1662</c:v>
                </c:pt>
                <c:pt idx="5169">
                  <c:v>1662</c:v>
                </c:pt>
                <c:pt idx="5170">
                  <c:v>1663</c:v>
                </c:pt>
                <c:pt idx="5171">
                  <c:v>1664</c:v>
                </c:pt>
                <c:pt idx="5172">
                  <c:v>1665</c:v>
                </c:pt>
                <c:pt idx="5173">
                  <c:v>1665</c:v>
                </c:pt>
                <c:pt idx="5174">
                  <c:v>1665</c:v>
                </c:pt>
                <c:pt idx="5175">
                  <c:v>1665</c:v>
                </c:pt>
                <c:pt idx="5176">
                  <c:v>1665</c:v>
                </c:pt>
                <c:pt idx="5177">
                  <c:v>1665</c:v>
                </c:pt>
                <c:pt idx="5178">
                  <c:v>1666</c:v>
                </c:pt>
                <c:pt idx="5179">
                  <c:v>1667</c:v>
                </c:pt>
                <c:pt idx="5180">
                  <c:v>1668</c:v>
                </c:pt>
                <c:pt idx="5181">
                  <c:v>1669</c:v>
                </c:pt>
                <c:pt idx="5182">
                  <c:v>1669</c:v>
                </c:pt>
                <c:pt idx="5183">
                  <c:v>1669</c:v>
                </c:pt>
                <c:pt idx="5184">
                  <c:v>1670</c:v>
                </c:pt>
                <c:pt idx="5185">
                  <c:v>1670</c:v>
                </c:pt>
                <c:pt idx="5186">
                  <c:v>1670</c:v>
                </c:pt>
                <c:pt idx="5187">
                  <c:v>1671</c:v>
                </c:pt>
                <c:pt idx="5188">
                  <c:v>1672</c:v>
                </c:pt>
                <c:pt idx="5189">
                  <c:v>1672</c:v>
                </c:pt>
                <c:pt idx="5190">
                  <c:v>1672</c:v>
                </c:pt>
                <c:pt idx="5191">
                  <c:v>1672</c:v>
                </c:pt>
                <c:pt idx="5192">
                  <c:v>1672</c:v>
                </c:pt>
                <c:pt idx="5193">
                  <c:v>1672</c:v>
                </c:pt>
                <c:pt idx="5194">
                  <c:v>1672</c:v>
                </c:pt>
                <c:pt idx="5195">
                  <c:v>1672</c:v>
                </c:pt>
                <c:pt idx="5196">
                  <c:v>1672</c:v>
                </c:pt>
                <c:pt idx="5197">
                  <c:v>1672</c:v>
                </c:pt>
                <c:pt idx="5198">
                  <c:v>1673</c:v>
                </c:pt>
                <c:pt idx="5199">
                  <c:v>1673</c:v>
                </c:pt>
                <c:pt idx="5200">
                  <c:v>1673</c:v>
                </c:pt>
                <c:pt idx="5201">
                  <c:v>1674</c:v>
                </c:pt>
                <c:pt idx="5202">
                  <c:v>1675</c:v>
                </c:pt>
                <c:pt idx="5203">
                  <c:v>1676</c:v>
                </c:pt>
                <c:pt idx="5204">
                  <c:v>1676</c:v>
                </c:pt>
                <c:pt idx="5205">
                  <c:v>1676</c:v>
                </c:pt>
                <c:pt idx="5206">
                  <c:v>1676</c:v>
                </c:pt>
                <c:pt idx="5207">
                  <c:v>1676</c:v>
                </c:pt>
                <c:pt idx="5208">
                  <c:v>1676</c:v>
                </c:pt>
                <c:pt idx="5209">
                  <c:v>1677</c:v>
                </c:pt>
                <c:pt idx="5210">
                  <c:v>1677</c:v>
                </c:pt>
                <c:pt idx="5211">
                  <c:v>1678</c:v>
                </c:pt>
                <c:pt idx="5212">
                  <c:v>1678</c:v>
                </c:pt>
                <c:pt idx="5213">
                  <c:v>1678</c:v>
                </c:pt>
                <c:pt idx="5214">
                  <c:v>1678</c:v>
                </c:pt>
                <c:pt idx="5215">
                  <c:v>1678</c:v>
                </c:pt>
                <c:pt idx="5216">
                  <c:v>1678</c:v>
                </c:pt>
                <c:pt idx="5217">
                  <c:v>1678</c:v>
                </c:pt>
                <c:pt idx="5218">
                  <c:v>1678</c:v>
                </c:pt>
                <c:pt idx="5219">
                  <c:v>1678</c:v>
                </c:pt>
                <c:pt idx="5220">
                  <c:v>1678</c:v>
                </c:pt>
                <c:pt idx="5221">
                  <c:v>1678</c:v>
                </c:pt>
                <c:pt idx="5222">
                  <c:v>1678</c:v>
                </c:pt>
                <c:pt idx="5223">
                  <c:v>1678</c:v>
                </c:pt>
                <c:pt idx="5224">
                  <c:v>1678</c:v>
                </c:pt>
                <c:pt idx="5225">
                  <c:v>1678</c:v>
                </c:pt>
                <c:pt idx="5226">
                  <c:v>1678</c:v>
                </c:pt>
                <c:pt idx="5227">
                  <c:v>1678</c:v>
                </c:pt>
                <c:pt idx="5228">
                  <c:v>1679</c:v>
                </c:pt>
                <c:pt idx="5229">
                  <c:v>1679</c:v>
                </c:pt>
                <c:pt idx="5230">
                  <c:v>1679</c:v>
                </c:pt>
                <c:pt idx="5231">
                  <c:v>1679</c:v>
                </c:pt>
                <c:pt idx="5232">
                  <c:v>1679</c:v>
                </c:pt>
                <c:pt idx="5233">
                  <c:v>1679</c:v>
                </c:pt>
                <c:pt idx="5234">
                  <c:v>1679</c:v>
                </c:pt>
                <c:pt idx="5235">
                  <c:v>1679</c:v>
                </c:pt>
                <c:pt idx="5236">
                  <c:v>1679</c:v>
                </c:pt>
                <c:pt idx="5237">
                  <c:v>1679</c:v>
                </c:pt>
                <c:pt idx="5238">
                  <c:v>1679</c:v>
                </c:pt>
                <c:pt idx="5239">
                  <c:v>1679</c:v>
                </c:pt>
                <c:pt idx="5240">
                  <c:v>1680</c:v>
                </c:pt>
                <c:pt idx="5241">
                  <c:v>1680</c:v>
                </c:pt>
                <c:pt idx="5242">
                  <c:v>1680</c:v>
                </c:pt>
                <c:pt idx="5243">
                  <c:v>1680</c:v>
                </c:pt>
                <c:pt idx="5244">
                  <c:v>1680</c:v>
                </c:pt>
                <c:pt idx="5245">
                  <c:v>1680</c:v>
                </c:pt>
                <c:pt idx="5246">
                  <c:v>1681</c:v>
                </c:pt>
                <c:pt idx="5247">
                  <c:v>1682</c:v>
                </c:pt>
                <c:pt idx="5248">
                  <c:v>1682</c:v>
                </c:pt>
                <c:pt idx="5249">
                  <c:v>1682</c:v>
                </c:pt>
                <c:pt idx="5250">
                  <c:v>1682</c:v>
                </c:pt>
                <c:pt idx="5251">
                  <c:v>1682</c:v>
                </c:pt>
                <c:pt idx="5252">
                  <c:v>1682</c:v>
                </c:pt>
                <c:pt idx="5253">
                  <c:v>1682</c:v>
                </c:pt>
                <c:pt idx="5254">
                  <c:v>1682</c:v>
                </c:pt>
                <c:pt idx="5255">
                  <c:v>1682</c:v>
                </c:pt>
                <c:pt idx="5256">
                  <c:v>1682</c:v>
                </c:pt>
                <c:pt idx="5257">
                  <c:v>1682</c:v>
                </c:pt>
                <c:pt idx="5258">
                  <c:v>1682</c:v>
                </c:pt>
                <c:pt idx="5259">
                  <c:v>1682</c:v>
                </c:pt>
                <c:pt idx="5260">
                  <c:v>1682</c:v>
                </c:pt>
                <c:pt idx="5261">
                  <c:v>1682</c:v>
                </c:pt>
                <c:pt idx="5262">
                  <c:v>1682</c:v>
                </c:pt>
                <c:pt idx="5263">
                  <c:v>1682</c:v>
                </c:pt>
                <c:pt idx="5264">
                  <c:v>1683</c:v>
                </c:pt>
                <c:pt idx="5265">
                  <c:v>1683</c:v>
                </c:pt>
                <c:pt idx="5266">
                  <c:v>1683</c:v>
                </c:pt>
                <c:pt idx="5267">
                  <c:v>1683</c:v>
                </c:pt>
                <c:pt idx="5268">
                  <c:v>1683</c:v>
                </c:pt>
                <c:pt idx="5269">
                  <c:v>1683</c:v>
                </c:pt>
                <c:pt idx="5270">
                  <c:v>1683</c:v>
                </c:pt>
                <c:pt idx="5271">
                  <c:v>1683</c:v>
                </c:pt>
                <c:pt idx="5272">
                  <c:v>1683</c:v>
                </c:pt>
                <c:pt idx="5273">
                  <c:v>1683</c:v>
                </c:pt>
                <c:pt idx="5274">
                  <c:v>1683</c:v>
                </c:pt>
                <c:pt idx="5275">
                  <c:v>1683</c:v>
                </c:pt>
                <c:pt idx="5276">
                  <c:v>1683</c:v>
                </c:pt>
                <c:pt idx="5277">
                  <c:v>1683</c:v>
                </c:pt>
                <c:pt idx="5278">
                  <c:v>1683</c:v>
                </c:pt>
                <c:pt idx="5279">
                  <c:v>1683</c:v>
                </c:pt>
                <c:pt idx="5280">
                  <c:v>1683</c:v>
                </c:pt>
                <c:pt idx="5281">
                  <c:v>1683</c:v>
                </c:pt>
                <c:pt idx="5282">
                  <c:v>1683</c:v>
                </c:pt>
                <c:pt idx="5283">
                  <c:v>1683</c:v>
                </c:pt>
                <c:pt idx="5284">
                  <c:v>1683</c:v>
                </c:pt>
                <c:pt idx="5285">
                  <c:v>1683</c:v>
                </c:pt>
                <c:pt idx="5286">
                  <c:v>1683</c:v>
                </c:pt>
                <c:pt idx="5287">
                  <c:v>1683</c:v>
                </c:pt>
                <c:pt idx="5288">
                  <c:v>1684</c:v>
                </c:pt>
                <c:pt idx="5289">
                  <c:v>1685</c:v>
                </c:pt>
                <c:pt idx="5290">
                  <c:v>1686</c:v>
                </c:pt>
                <c:pt idx="5291">
                  <c:v>1686</c:v>
                </c:pt>
                <c:pt idx="5292">
                  <c:v>1686</c:v>
                </c:pt>
                <c:pt idx="5293">
                  <c:v>1686</c:v>
                </c:pt>
                <c:pt idx="5294">
                  <c:v>1686</c:v>
                </c:pt>
                <c:pt idx="5295">
                  <c:v>1687</c:v>
                </c:pt>
                <c:pt idx="5296">
                  <c:v>1688</c:v>
                </c:pt>
                <c:pt idx="5297">
                  <c:v>1688</c:v>
                </c:pt>
                <c:pt idx="5298">
                  <c:v>1689</c:v>
                </c:pt>
                <c:pt idx="5299">
                  <c:v>1689</c:v>
                </c:pt>
                <c:pt idx="5300">
                  <c:v>1689</c:v>
                </c:pt>
                <c:pt idx="5301">
                  <c:v>1689</c:v>
                </c:pt>
                <c:pt idx="5302">
                  <c:v>1689</c:v>
                </c:pt>
                <c:pt idx="5303">
                  <c:v>1690</c:v>
                </c:pt>
                <c:pt idx="5304">
                  <c:v>1690</c:v>
                </c:pt>
                <c:pt idx="5305">
                  <c:v>1691</c:v>
                </c:pt>
                <c:pt idx="5306">
                  <c:v>1691</c:v>
                </c:pt>
                <c:pt idx="5307">
                  <c:v>1691</c:v>
                </c:pt>
                <c:pt idx="5308">
                  <c:v>1691</c:v>
                </c:pt>
                <c:pt idx="5309">
                  <c:v>1691</c:v>
                </c:pt>
                <c:pt idx="5310">
                  <c:v>1691</c:v>
                </c:pt>
                <c:pt idx="5311">
                  <c:v>1691</c:v>
                </c:pt>
                <c:pt idx="5312">
                  <c:v>1691</c:v>
                </c:pt>
                <c:pt idx="5313">
                  <c:v>1691</c:v>
                </c:pt>
                <c:pt idx="5314">
                  <c:v>1692</c:v>
                </c:pt>
                <c:pt idx="5315">
                  <c:v>1693</c:v>
                </c:pt>
                <c:pt idx="5316">
                  <c:v>1693</c:v>
                </c:pt>
                <c:pt idx="5317">
                  <c:v>1693</c:v>
                </c:pt>
                <c:pt idx="5318">
                  <c:v>1694</c:v>
                </c:pt>
                <c:pt idx="5319">
                  <c:v>1694</c:v>
                </c:pt>
                <c:pt idx="5320">
                  <c:v>1694</c:v>
                </c:pt>
                <c:pt idx="5321">
                  <c:v>1694</c:v>
                </c:pt>
                <c:pt idx="5322">
                  <c:v>1694</c:v>
                </c:pt>
                <c:pt idx="5323">
                  <c:v>1694</c:v>
                </c:pt>
                <c:pt idx="5324">
                  <c:v>1694</c:v>
                </c:pt>
                <c:pt idx="5325">
                  <c:v>1694</c:v>
                </c:pt>
                <c:pt idx="5326">
                  <c:v>1695</c:v>
                </c:pt>
                <c:pt idx="5327">
                  <c:v>1696</c:v>
                </c:pt>
                <c:pt idx="5328">
                  <c:v>1697</c:v>
                </c:pt>
                <c:pt idx="5329">
                  <c:v>1697</c:v>
                </c:pt>
                <c:pt idx="5330">
                  <c:v>1697</c:v>
                </c:pt>
                <c:pt idx="5331">
                  <c:v>1698</c:v>
                </c:pt>
                <c:pt idx="5332">
                  <c:v>1698</c:v>
                </c:pt>
                <c:pt idx="5333">
                  <c:v>1699</c:v>
                </c:pt>
                <c:pt idx="5334">
                  <c:v>1700</c:v>
                </c:pt>
                <c:pt idx="5335">
                  <c:v>1701</c:v>
                </c:pt>
                <c:pt idx="5336">
                  <c:v>1701</c:v>
                </c:pt>
                <c:pt idx="5337">
                  <c:v>1701</c:v>
                </c:pt>
                <c:pt idx="5338">
                  <c:v>1701</c:v>
                </c:pt>
                <c:pt idx="5339">
                  <c:v>1701</c:v>
                </c:pt>
                <c:pt idx="5340">
                  <c:v>1701</c:v>
                </c:pt>
                <c:pt idx="5341">
                  <c:v>1701</c:v>
                </c:pt>
                <c:pt idx="5342">
                  <c:v>1701</c:v>
                </c:pt>
                <c:pt idx="5343">
                  <c:v>1701</c:v>
                </c:pt>
                <c:pt idx="5344">
                  <c:v>1701</c:v>
                </c:pt>
                <c:pt idx="5345">
                  <c:v>1702</c:v>
                </c:pt>
                <c:pt idx="5346">
                  <c:v>1703</c:v>
                </c:pt>
                <c:pt idx="5347">
                  <c:v>1704</c:v>
                </c:pt>
                <c:pt idx="5348">
                  <c:v>1705</c:v>
                </c:pt>
                <c:pt idx="5349">
                  <c:v>1706</c:v>
                </c:pt>
                <c:pt idx="5350">
                  <c:v>1707</c:v>
                </c:pt>
                <c:pt idx="5351">
                  <c:v>1708</c:v>
                </c:pt>
                <c:pt idx="5352">
                  <c:v>1709</c:v>
                </c:pt>
                <c:pt idx="5353">
                  <c:v>1710</c:v>
                </c:pt>
                <c:pt idx="5354">
                  <c:v>1710</c:v>
                </c:pt>
                <c:pt idx="5355">
                  <c:v>1711</c:v>
                </c:pt>
                <c:pt idx="5356">
                  <c:v>1712</c:v>
                </c:pt>
                <c:pt idx="5357">
                  <c:v>1712</c:v>
                </c:pt>
                <c:pt idx="5358">
                  <c:v>1712</c:v>
                </c:pt>
                <c:pt idx="5359">
                  <c:v>1712</c:v>
                </c:pt>
                <c:pt idx="5360">
                  <c:v>1712</c:v>
                </c:pt>
                <c:pt idx="5361">
                  <c:v>1712</c:v>
                </c:pt>
                <c:pt idx="5362">
                  <c:v>1712</c:v>
                </c:pt>
                <c:pt idx="5363">
                  <c:v>1712</c:v>
                </c:pt>
                <c:pt idx="5364">
                  <c:v>1712</c:v>
                </c:pt>
                <c:pt idx="5365">
                  <c:v>1712</c:v>
                </c:pt>
                <c:pt idx="5366">
                  <c:v>1712</c:v>
                </c:pt>
                <c:pt idx="5367">
                  <c:v>1712</c:v>
                </c:pt>
                <c:pt idx="5368">
                  <c:v>1713</c:v>
                </c:pt>
                <c:pt idx="5369">
                  <c:v>1714</c:v>
                </c:pt>
                <c:pt idx="5370">
                  <c:v>1715</c:v>
                </c:pt>
                <c:pt idx="5371">
                  <c:v>1716</c:v>
                </c:pt>
                <c:pt idx="5372">
                  <c:v>1716</c:v>
                </c:pt>
                <c:pt idx="5373">
                  <c:v>1717</c:v>
                </c:pt>
                <c:pt idx="5374">
                  <c:v>1718</c:v>
                </c:pt>
                <c:pt idx="5375">
                  <c:v>1718</c:v>
                </c:pt>
                <c:pt idx="5376">
                  <c:v>1718</c:v>
                </c:pt>
                <c:pt idx="5377">
                  <c:v>1718</c:v>
                </c:pt>
                <c:pt idx="5378">
                  <c:v>1718</c:v>
                </c:pt>
                <c:pt idx="5379">
                  <c:v>1718</c:v>
                </c:pt>
                <c:pt idx="5380">
                  <c:v>1719</c:v>
                </c:pt>
                <c:pt idx="5381">
                  <c:v>1719</c:v>
                </c:pt>
                <c:pt idx="5382">
                  <c:v>1720</c:v>
                </c:pt>
                <c:pt idx="5383">
                  <c:v>1721</c:v>
                </c:pt>
                <c:pt idx="5384">
                  <c:v>1722</c:v>
                </c:pt>
                <c:pt idx="5385">
                  <c:v>1722</c:v>
                </c:pt>
                <c:pt idx="5386">
                  <c:v>1722</c:v>
                </c:pt>
                <c:pt idx="5387">
                  <c:v>1723</c:v>
                </c:pt>
                <c:pt idx="5388">
                  <c:v>1724</c:v>
                </c:pt>
                <c:pt idx="5389">
                  <c:v>1724</c:v>
                </c:pt>
                <c:pt idx="5390">
                  <c:v>1724</c:v>
                </c:pt>
                <c:pt idx="5391">
                  <c:v>1725</c:v>
                </c:pt>
                <c:pt idx="5392">
                  <c:v>1726</c:v>
                </c:pt>
                <c:pt idx="5393">
                  <c:v>1726</c:v>
                </c:pt>
                <c:pt idx="5394">
                  <c:v>1726</c:v>
                </c:pt>
                <c:pt idx="5395">
                  <c:v>1726</c:v>
                </c:pt>
                <c:pt idx="5396">
                  <c:v>1727</c:v>
                </c:pt>
                <c:pt idx="5397">
                  <c:v>1728</c:v>
                </c:pt>
                <c:pt idx="5398">
                  <c:v>1729</c:v>
                </c:pt>
                <c:pt idx="5399">
                  <c:v>1729</c:v>
                </c:pt>
                <c:pt idx="5400">
                  <c:v>1730</c:v>
                </c:pt>
                <c:pt idx="5401">
                  <c:v>1731</c:v>
                </c:pt>
                <c:pt idx="5402">
                  <c:v>1732</c:v>
                </c:pt>
                <c:pt idx="5403">
                  <c:v>1733</c:v>
                </c:pt>
                <c:pt idx="5404">
                  <c:v>1733</c:v>
                </c:pt>
                <c:pt idx="5405">
                  <c:v>1733</c:v>
                </c:pt>
                <c:pt idx="5406">
                  <c:v>1733</c:v>
                </c:pt>
                <c:pt idx="5407">
                  <c:v>1733</c:v>
                </c:pt>
                <c:pt idx="5408">
                  <c:v>1734</c:v>
                </c:pt>
                <c:pt idx="5409">
                  <c:v>1734</c:v>
                </c:pt>
                <c:pt idx="5410">
                  <c:v>1735</c:v>
                </c:pt>
                <c:pt idx="5411">
                  <c:v>1736</c:v>
                </c:pt>
                <c:pt idx="5412">
                  <c:v>1736</c:v>
                </c:pt>
                <c:pt idx="5413">
                  <c:v>1736</c:v>
                </c:pt>
                <c:pt idx="5414">
                  <c:v>1736</c:v>
                </c:pt>
                <c:pt idx="5415">
                  <c:v>1737</c:v>
                </c:pt>
                <c:pt idx="5416">
                  <c:v>1737</c:v>
                </c:pt>
                <c:pt idx="5417">
                  <c:v>1737</c:v>
                </c:pt>
                <c:pt idx="5418">
                  <c:v>1737</c:v>
                </c:pt>
                <c:pt idx="5419">
                  <c:v>1738</c:v>
                </c:pt>
                <c:pt idx="5420">
                  <c:v>1738</c:v>
                </c:pt>
                <c:pt idx="5421">
                  <c:v>1738</c:v>
                </c:pt>
                <c:pt idx="5422">
                  <c:v>1738</c:v>
                </c:pt>
                <c:pt idx="5423">
                  <c:v>1738</c:v>
                </c:pt>
                <c:pt idx="5424">
                  <c:v>1738</c:v>
                </c:pt>
                <c:pt idx="5425">
                  <c:v>1739</c:v>
                </c:pt>
                <c:pt idx="5426">
                  <c:v>1739</c:v>
                </c:pt>
                <c:pt idx="5427">
                  <c:v>1739</c:v>
                </c:pt>
                <c:pt idx="5428">
                  <c:v>1739</c:v>
                </c:pt>
                <c:pt idx="5429">
                  <c:v>1739</c:v>
                </c:pt>
                <c:pt idx="5430">
                  <c:v>1739</c:v>
                </c:pt>
                <c:pt idx="5431">
                  <c:v>1739</c:v>
                </c:pt>
                <c:pt idx="5432">
                  <c:v>1739</c:v>
                </c:pt>
                <c:pt idx="5433">
                  <c:v>1740</c:v>
                </c:pt>
                <c:pt idx="5434">
                  <c:v>1740</c:v>
                </c:pt>
                <c:pt idx="5435">
                  <c:v>1740</c:v>
                </c:pt>
                <c:pt idx="5436">
                  <c:v>1740</c:v>
                </c:pt>
                <c:pt idx="5437">
                  <c:v>1740</c:v>
                </c:pt>
                <c:pt idx="5438">
                  <c:v>1740</c:v>
                </c:pt>
                <c:pt idx="5439">
                  <c:v>1741</c:v>
                </c:pt>
                <c:pt idx="5440">
                  <c:v>1741</c:v>
                </c:pt>
                <c:pt idx="5441">
                  <c:v>1741</c:v>
                </c:pt>
                <c:pt idx="5442">
                  <c:v>1741</c:v>
                </c:pt>
                <c:pt idx="5443">
                  <c:v>1741</c:v>
                </c:pt>
                <c:pt idx="5444">
                  <c:v>1741</c:v>
                </c:pt>
                <c:pt idx="5445">
                  <c:v>1741</c:v>
                </c:pt>
                <c:pt idx="5446">
                  <c:v>1741</c:v>
                </c:pt>
                <c:pt idx="5447">
                  <c:v>1741</c:v>
                </c:pt>
                <c:pt idx="5448">
                  <c:v>1741</c:v>
                </c:pt>
                <c:pt idx="5449">
                  <c:v>1741</c:v>
                </c:pt>
                <c:pt idx="5450">
                  <c:v>1741</c:v>
                </c:pt>
                <c:pt idx="5451">
                  <c:v>1741</c:v>
                </c:pt>
                <c:pt idx="5452">
                  <c:v>1741</c:v>
                </c:pt>
                <c:pt idx="5453">
                  <c:v>1741</c:v>
                </c:pt>
                <c:pt idx="5454">
                  <c:v>1741</c:v>
                </c:pt>
                <c:pt idx="5455">
                  <c:v>1741</c:v>
                </c:pt>
                <c:pt idx="5456">
                  <c:v>1741</c:v>
                </c:pt>
                <c:pt idx="5457">
                  <c:v>1741</c:v>
                </c:pt>
                <c:pt idx="5458">
                  <c:v>1741</c:v>
                </c:pt>
                <c:pt idx="5459">
                  <c:v>1741</c:v>
                </c:pt>
                <c:pt idx="5460">
                  <c:v>1741</c:v>
                </c:pt>
                <c:pt idx="5461">
                  <c:v>1741</c:v>
                </c:pt>
                <c:pt idx="5462">
                  <c:v>1741</c:v>
                </c:pt>
                <c:pt idx="5463">
                  <c:v>1741</c:v>
                </c:pt>
                <c:pt idx="5464">
                  <c:v>1741</c:v>
                </c:pt>
                <c:pt idx="5465">
                  <c:v>1741</c:v>
                </c:pt>
                <c:pt idx="5466">
                  <c:v>1741</c:v>
                </c:pt>
                <c:pt idx="5467">
                  <c:v>1741</c:v>
                </c:pt>
                <c:pt idx="5468">
                  <c:v>1741</c:v>
                </c:pt>
                <c:pt idx="5469">
                  <c:v>1742</c:v>
                </c:pt>
                <c:pt idx="5470">
                  <c:v>1742</c:v>
                </c:pt>
                <c:pt idx="5471">
                  <c:v>1742</c:v>
                </c:pt>
                <c:pt idx="5472">
                  <c:v>1742</c:v>
                </c:pt>
                <c:pt idx="5473">
                  <c:v>1742</c:v>
                </c:pt>
                <c:pt idx="5474">
                  <c:v>1742</c:v>
                </c:pt>
                <c:pt idx="5475">
                  <c:v>1742</c:v>
                </c:pt>
                <c:pt idx="5476">
                  <c:v>1742</c:v>
                </c:pt>
                <c:pt idx="5477">
                  <c:v>1742</c:v>
                </c:pt>
                <c:pt idx="5478">
                  <c:v>1742</c:v>
                </c:pt>
                <c:pt idx="5479">
                  <c:v>1743</c:v>
                </c:pt>
                <c:pt idx="5480">
                  <c:v>1744</c:v>
                </c:pt>
                <c:pt idx="5481">
                  <c:v>1744</c:v>
                </c:pt>
                <c:pt idx="5482">
                  <c:v>1744</c:v>
                </c:pt>
                <c:pt idx="5483">
                  <c:v>1745</c:v>
                </c:pt>
                <c:pt idx="5484">
                  <c:v>1745</c:v>
                </c:pt>
                <c:pt idx="5485">
                  <c:v>1745</c:v>
                </c:pt>
                <c:pt idx="5486">
                  <c:v>1745</c:v>
                </c:pt>
                <c:pt idx="5487">
                  <c:v>1745</c:v>
                </c:pt>
                <c:pt idx="5488">
                  <c:v>1745</c:v>
                </c:pt>
                <c:pt idx="5489">
                  <c:v>1745</c:v>
                </c:pt>
                <c:pt idx="5490">
                  <c:v>1745</c:v>
                </c:pt>
                <c:pt idx="5491">
                  <c:v>1745</c:v>
                </c:pt>
                <c:pt idx="5492">
                  <c:v>1745</c:v>
                </c:pt>
                <c:pt idx="5493">
                  <c:v>1745</c:v>
                </c:pt>
                <c:pt idx="5494">
                  <c:v>1745</c:v>
                </c:pt>
                <c:pt idx="5495">
                  <c:v>1745</c:v>
                </c:pt>
                <c:pt idx="5496">
                  <c:v>1745</c:v>
                </c:pt>
                <c:pt idx="5497">
                  <c:v>1745</c:v>
                </c:pt>
                <c:pt idx="5498">
                  <c:v>1745</c:v>
                </c:pt>
                <c:pt idx="5499">
                  <c:v>1745</c:v>
                </c:pt>
                <c:pt idx="5500">
                  <c:v>1745</c:v>
                </c:pt>
                <c:pt idx="5501">
                  <c:v>1745</c:v>
                </c:pt>
                <c:pt idx="5502">
                  <c:v>1745</c:v>
                </c:pt>
                <c:pt idx="5503">
                  <c:v>1746</c:v>
                </c:pt>
                <c:pt idx="5504">
                  <c:v>1746</c:v>
                </c:pt>
                <c:pt idx="5505">
                  <c:v>1746</c:v>
                </c:pt>
                <c:pt idx="5506">
                  <c:v>1747</c:v>
                </c:pt>
                <c:pt idx="5507">
                  <c:v>1747</c:v>
                </c:pt>
                <c:pt idx="5508">
                  <c:v>1747</c:v>
                </c:pt>
                <c:pt idx="5509">
                  <c:v>1748</c:v>
                </c:pt>
                <c:pt idx="5510">
                  <c:v>1748</c:v>
                </c:pt>
                <c:pt idx="5511">
                  <c:v>1748</c:v>
                </c:pt>
                <c:pt idx="5512">
                  <c:v>1748</c:v>
                </c:pt>
                <c:pt idx="5513">
                  <c:v>1749</c:v>
                </c:pt>
                <c:pt idx="5514">
                  <c:v>1750</c:v>
                </c:pt>
                <c:pt idx="5515">
                  <c:v>1751</c:v>
                </c:pt>
                <c:pt idx="5516">
                  <c:v>1752</c:v>
                </c:pt>
                <c:pt idx="5517">
                  <c:v>1752</c:v>
                </c:pt>
                <c:pt idx="5518">
                  <c:v>1752</c:v>
                </c:pt>
                <c:pt idx="5519">
                  <c:v>1752</c:v>
                </c:pt>
                <c:pt idx="5520">
                  <c:v>1752</c:v>
                </c:pt>
                <c:pt idx="5521">
                  <c:v>1753</c:v>
                </c:pt>
                <c:pt idx="5522">
                  <c:v>1754</c:v>
                </c:pt>
                <c:pt idx="5523">
                  <c:v>1755</c:v>
                </c:pt>
                <c:pt idx="5524">
                  <c:v>1756</c:v>
                </c:pt>
                <c:pt idx="5525">
                  <c:v>1756</c:v>
                </c:pt>
                <c:pt idx="5526">
                  <c:v>1756</c:v>
                </c:pt>
                <c:pt idx="5527">
                  <c:v>1756</c:v>
                </c:pt>
                <c:pt idx="5528">
                  <c:v>1756</c:v>
                </c:pt>
                <c:pt idx="5529">
                  <c:v>1756</c:v>
                </c:pt>
                <c:pt idx="5530">
                  <c:v>1757</c:v>
                </c:pt>
                <c:pt idx="5531">
                  <c:v>1758</c:v>
                </c:pt>
                <c:pt idx="5532">
                  <c:v>1758</c:v>
                </c:pt>
                <c:pt idx="5533">
                  <c:v>1758</c:v>
                </c:pt>
                <c:pt idx="5534">
                  <c:v>1758</c:v>
                </c:pt>
                <c:pt idx="5535">
                  <c:v>1758</c:v>
                </c:pt>
                <c:pt idx="5536">
                  <c:v>1758</c:v>
                </c:pt>
                <c:pt idx="5537">
                  <c:v>1759</c:v>
                </c:pt>
                <c:pt idx="5538">
                  <c:v>1760</c:v>
                </c:pt>
                <c:pt idx="5539">
                  <c:v>1761</c:v>
                </c:pt>
                <c:pt idx="5540">
                  <c:v>1761</c:v>
                </c:pt>
                <c:pt idx="5541">
                  <c:v>1762</c:v>
                </c:pt>
                <c:pt idx="5542">
                  <c:v>1763</c:v>
                </c:pt>
                <c:pt idx="5543">
                  <c:v>1764</c:v>
                </c:pt>
                <c:pt idx="5544">
                  <c:v>1765</c:v>
                </c:pt>
                <c:pt idx="5545">
                  <c:v>1765</c:v>
                </c:pt>
                <c:pt idx="5546">
                  <c:v>1766</c:v>
                </c:pt>
                <c:pt idx="5547">
                  <c:v>1767</c:v>
                </c:pt>
                <c:pt idx="5548">
                  <c:v>1767</c:v>
                </c:pt>
                <c:pt idx="5549">
                  <c:v>1767</c:v>
                </c:pt>
                <c:pt idx="5550">
                  <c:v>1768</c:v>
                </c:pt>
                <c:pt idx="5551">
                  <c:v>1768</c:v>
                </c:pt>
                <c:pt idx="5552">
                  <c:v>1769</c:v>
                </c:pt>
                <c:pt idx="5553">
                  <c:v>1769</c:v>
                </c:pt>
                <c:pt idx="5554">
                  <c:v>1769</c:v>
                </c:pt>
                <c:pt idx="5555">
                  <c:v>1769</c:v>
                </c:pt>
                <c:pt idx="5556">
                  <c:v>1769</c:v>
                </c:pt>
                <c:pt idx="5557">
                  <c:v>1769</c:v>
                </c:pt>
                <c:pt idx="5558">
                  <c:v>1770</c:v>
                </c:pt>
                <c:pt idx="5559">
                  <c:v>1771</c:v>
                </c:pt>
                <c:pt idx="5560">
                  <c:v>1772</c:v>
                </c:pt>
                <c:pt idx="5561">
                  <c:v>1773</c:v>
                </c:pt>
                <c:pt idx="5562">
                  <c:v>1773</c:v>
                </c:pt>
                <c:pt idx="5563">
                  <c:v>1773</c:v>
                </c:pt>
                <c:pt idx="5564">
                  <c:v>1774</c:v>
                </c:pt>
                <c:pt idx="5565">
                  <c:v>1774</c:v>
                </c:pt>
                <c:pt idx="5566">
                  <c:v>1774</c:v>
                </c:pt>
                <c:pt idx="5567">
                  <c:v>1774</c:v>
                </c:pt>
                <c:pt idx="5568">
                  <c:v>1774</c:v>
                </c:pt>
                <c:pt idx="5569">
                  <c:v>1774</c:v>
                </c:pt>
                <c:pt idx="5570">
                  <c:v>1774</c:v>
                </c:pt>
                <c:pt idx="5571">
                  <c:v>1774</c:v>
                </c:pt>
                <c:pt idx="5572">
                  <c:v>1775</c:v>
                </c:pt>
                <c:pt idx="5573">
                  <c:v>1776</c:v>
                </c:pt>
                <c:pt idx="5574">
                  <c:v>1777</c:v>
                </c:pt>
                <c:pt idx="5575">
                  <c:v>1777</c:v>
                </c:pt>
                <c:pt idx="5576">
                  <c:v>1778</c:v>
                </c:pt>
                <c:pt idx="5577">
                  <c:v>1779</c:v>
                </c:pt>
                <c:pt idx="5578">
                  <c:v>1780</c:v>
                </c:pt>
                <c:pt idx="5579">
                  <c:v>1781</c:v>
                </c:pt>
                <c:pt idx="5580">
                  <c:v>1782</c:v>
                </c:pt>
                <c:pt idx="5581">
                  <c:v>1782</c:v>
                </c:pt>
                <c:pt idx="5582">
                  <c:v>1782</c:v>
                </c:pt>
                <c:pt idx="5583">
                  <c:v>1783</c:v>
                </c:pt>
                <c:pt idx="5584">
                  <c:v>1783</c:v>
                </c:pt>
                <c:pt idx="5585">
                  <c:v>1784</c:v>
                </c:pt>
                <c:pt idx="5586">
                  <c:v>1785</c:v>
                </c:pt>
                <c:pt idx="5587">
                  <c:v>1785</c:v>
                </c:pt>
                <c:pt idx="5588">
                  <c:v>1785</c:v>
                </c:pt>
                <c:pt idx="5589">
                  <c:v>1785</c:v>
                </c:pt>
                <c:pt idx="5590">
                  <c:v>1786</c:v>
                </c:pt>
                <c:pt idx="5591">
                  <c:v>1787</c:v>
                </c:pt>
                <c:pt idx="5592">
                  <c:v>1788</c:v>
                </c:pt>
                <c:pt idx="5593">
                  <c:v>1788</c:v>
                </c:pt>
                <c:pt idx="5594">
                  <c:v>1788</c:v>
                </c:pt>
                <c:pt idx="5595">
                  <c:v>1788</c:v>
                </c:pt>
                <c:pt idx="5596">
                  <c:v>1788</c:v>
                </c:pt>
                <c:pt idx="5597">
                  <c:v>1789</c:v>
                </c:pt>
                <c:pt idx="5598">
                  <c:v>1789</c:v>
                </c:pt>
                <c:pt idx="5599">
                  <c:v>1789</c:v>
                </c:pt>
                <c:pt idx="5600">
                  <c:v>1789</c:v>
                </c:pt>
                <c:pt idx="5601">
                  <c:v>1789</c:v>
                </c:pt>
                <c:pt idx="5602">
                  <c:v>1789</c:v>
                </c:pt>
                <c:pt idx="5603">
                  <c:v>1790</c:v>
                </c:pt>
                <c:pt idx="5604">
                  <c:v>1791</c:v>
                </c:pt>
                <c:pt idx="5605">
                  <c:v>1791</c:v>
                </c:pt>
                <c:pt idx="5606">
                  <c:v>1791</c:v>
                </c:pt>
                <c:pt idx="5607">
                  <c:v>1791</c:v>
                </c:pt>
                <c:pt idx="5608">
                  <c:v>1792</c:v>
                </c:pt>
                <c:pt idx="5609">
                  <c:v>1793</c:v>
                </c:pt>
                <c:pt idx="5610">
                  <c:v>1793</c:v>
                </c:pt>
                <c:pt idx="5611">
                  <c:v>1793</c:v>
                </c:pt>
                <c:pt idx="5612">
                  <c:v>1793</c:v>
                </c:pt>
                <c:pt idx="5613">
                  <c:v>1793</c:v>
                </c:pt>
                <c:pt idx="5614">
                  <c:v>1794</c:v>
                </c:pt>
                <c:pt idx="5615">
                  <c:v>1794</c:v>
                </c:pt>
                <c:pt idx="5616">
                  <c:v>1794</c:v>
                </c:pt>
                <c:pt idx="5617">
                  <c:v>1794</c:v>
                </c:pt>
                <c:pt idx="5618">
                  <c:v>1794</c:v>
                </c:pt>
                <c:pt idx="5619">
                  <c:v>1794</c:v>
                </c:pt>
                <c:pt idx="5620">
                  <c:v>1794</c:v>
                </c:pt>
                <c:pt idx="5621">
                  <c:v>1794</c:v>
                </c:pt>
                <c:pt idx="5622">
                  <c:v>1794</c:v>
                </c:pt>
                <c:pt idx="5623">
                  <c:v>1794</c:v>
                </c:pt>
                <c:pt idx="5624">
                  <c:v>1794</c:v>
                </c:pt>
                <c:pt idx="5625">
                  <c:v>1794</c:v>
                </c:pt>
                <c:pt idx="5626">
                  <c:v>1794</c:v>
                </c:pt>
                <c:pt idx="5627">
                  <c:v>1795</c:v>
                </c:pt>
                <c:pt idx="5628">
                  <c:v>1795</c:v>
                </c:pt>
                <c:pt idx="5629">
                  <c:v>1795</c:v>
                </c:pt>
                <c:pt idx="5630">
                  <c:v>1795</c:v>
                </c:pt>
                <c:pt idx="5631">
                  <c:v>1795</c:v>
                </c:pt>
                <c:pt idx="5632">
                  <c:v>1796</c:v>
                </c:pt>
                <c:pt idx="5633">
                  <c:v>1797</c:v>
                </c:pt>
                <c:pt idx="5634">
                  <c:v>1797</c:v>
                </c:pt>
                <c:pt idx="5635">
                  <c:v>1797</c:v>
                </c:pt>
                <c:pt idx="5636">
                  <c:v>1797</c:v>
                </c:pt>
                <c:pt idx="5637">
                  <c:v>1797</c:v>
                </c:pt>
                <c:pt idx="5638">
                  <c:v>1797</c:v>
                </c:pt>
                <c:pt idx="5639">
                  <c:v>1797</c:v>
                </c:pt>
                <c:pt idx="5640">
                  <c:v>1797</c:v>
                </c:pt>
                <c:pt idx="5641">
                  <c:v>1797</c:v>
                </c:pt>
                <c:pt idx="5642">
                  <c:v>1797</c:v>
                </c:pt>
                <c:pt idx="5643">
                  <c:v>1798</c:v>
                </c:pt>
                <c:pt idx="5644">
                  <c:v>1798</c:v>
                </c:pt>
                <c:pt idx="5645">
                  <c:v>1798</c:v>
                </c:pt>
                <c:pt idx="5646">
                  <c:v>1798</c:v>
                </c:pt>
                <c:pt idx="5647">
                  <c:v>1798</c:v>
                </c:pt>
                <c:pt idx="5648">
                  <c:v>1799</c:v>
                </c:pt>
                <c:pt idx="5649">
                  <c:v>1799</c:v>
                </c:pt>
                <c:pt idx="5650">
                  <c:v>1799</c:v>
                </c:pt>
                <c:pt idx="5651">
                  <c:v>1799</c:v>
                </c:pt>
                <c:pt idx="5652">
                  <c:v>1799</c:v>
                </c:pt>
                <c:pt idx="5653">
                  <c:v>1799</c:v>
                </c:pt>
                <c:pt idx="5654">
                  <c:v>1800</c:v>
                </c:pt>
                <c:pt idx="5655">
                  <c:v>1801</c:v>
                </c:pt>
                <c:pt idx="5656">
                  <c:v>1801</c:v>
                </c:pt>
                <c:pt idx="5657">
                  <c:v>1802</c:v>
                </c:pt>
                <c:pt idx="5658">
                  <c:v>1803</c:v>
                </c:pt>
                <c:pt idx="5659">
                  <c:v>1804</c:v>
                </c:pt>
                <c:pt idx="5660">
                  <c:v>1805</c:v>
                </c:pt>
                <c:pt idx="5661">
                  <c:v>1806</c:v>
                </c:pt>
                <c:pt idx="5662">
                  <c:v>1807</c:v>
                </c:pt>
                <c:pt idx="5663">
                  <c:v>1808</c:v>
                </c:pt>
                <c:pt idx="5664">
                  <c:v>1808</c:v>
                </c:pt>
                <c:pt idx="5665">
                  <c:v>1808</c:v>
                </c:pt>
                <c:pt idx="5666">
                  <c:v>1808</c:v>
                </c:pt>
                <c:pt idx="5667">
                  <c:v>1809</c:v>
                </c:pt>
                <c:pt idx="5668">
                  <c:v>1810</c:v>
                </c:pt>
                <c:pt idx="5669">
                  <c:v>1810</c:v>
                </c:pt>
                <c:pt idx="5670">
                  <c:v>1811</c:v>
                </c:pt>
                <c:pt idx="5671">
                  <c:v>1812</c:v>
                </c:pt>
                <c:pt idx="5672">
                  <c:v>1812</c:v>
                </c:pt>
                <c:pt idx="5673">
                  <c:v>1812</c:v>
                </c:pt>
                <c:pt idx="5674">
                  <c:v>1812</c:v>
                </c:pt>
                <c:pt idx="5675">
                  <c:v>1812</c:v>
                </c:pt>
                <c:pt idx="5676">
                  <c:v>1813</c:v>
                </c:pt>
                <c:pt idx="5677">
                  <c:v>1813</c:v>
                </c:pt>
                <c:pt idx="5678">
                  <c:v>1813</c:v>
                </c:pt>
                <c:pt idx="5679">
                  <c:v>1813</c:v>
                </c:pt>
                <c:pt idx="5680">
                  <c:v>1814</c:v>
                </c:pt>
                <c:pt idx="5681">
                  <c:v>1814</c:v>
                </c:pt>
                <c:pt idx="5682">
                  <c:v>1815</c:v>
                </c:pt>
                <c:pt idx="5683">
                  <c:v>1815</c:v>
                </c:pt>
                <c:pt idx="5684">
                  <c:v>1816</c:v>
                </c:pt>
                <c:pt idx="5685">
                  <c:v>1816</c:v>
                </c:pt>
                <c:pt idx="5686">
                  <c:v>1816</c:v>
                </c:pt>
                <c:pt idx="5687">
                  <c:v>1816</c:v>
                </c:pt>
                <c:pt idx="5688">
                  <c:v>1816</c:v>
                </c:pt>
                <c:pt idx="5689">
                  <c:v>1816</c:v>
                </c:pt>
                <c:pt idx="5690">
                  <c:v>1816</c:v>
                </c:pt>
                <c:pt idx="5691">
                  <c:v>1816</c:v>
                </c:pt>
                <c:pt idx="5692">
                  <c:v>1816</c:v>
                </c:pt>
                <c:pt idx="5693">
                  <c:v>1817</c:v>
                </c:pt>
                <c:pt idx="5694">
                  <c:v>1817</c:v>
                </c:pt>
                <c:pt idx="5695">
                  <c:v>1817</c:v>
                </c:pt>
                <c:pt idx="5696">
                  <c:v>1817</c:v>
                </c:pt>
                <c:pt idx="5697">
                  <c:v>1817</c:v>
                </c:pt>
                <c:pt idx="5698">
                  <c:v>1817</c:v>
                </c:pt>
                <c:pt idx="5699">
                  <c:v>1818</c:v>
                </c:pt>
                <c:pt idx="5700">
                  <c:v>1818</c:v>
                </c:pt>
                <c:pt idx="5701">
                  <c:v>1818</c:v>
                </c:pt>
                <c:pt idx="5702">
                  <c:v>1818</c:v>
                </c:pt>
                <c:pt idx="5703">
                  <c:v>1818</c:v>
                </c:pt>
                <c:pt idx="5704">
                  <c:v>1818</c:v>
                </c:pt>
                <c:pt idx="5705">
                  <c:v>1818</c:v>
                </c:pt>
                <c:pt idx="5706">
                  <c:v>1819</c:v>
                </c:pt>
                <c:pt idx="5707">
                  <c:v>1819</c:v>
                </c:pt>
                <c:pt idx="5708">
                  <c:v>1820</c:v>
                </c:pt>
                <c:pt idx="5709">
                  <c:v>1821</c:v>
                </c:pt>
                <c:pt idx="5710">
                  <c:v>1821</c:v>
                </c:pt>
                <c:pt idx="5711">
                  <c:v>1821</c:v>
                </c:pt>
                <c:pt idx="5712">
                  <c:v>1821</c:v>
                </c:pt>
                <c:pt idx="5713">
                  <c:v>1821</c:v>
                </c:pt>
                <c:pt idx="5714">
                  <c:v>1821</c:v>
                </c:pt>
                <c:pt idx="5715">
                  <c:v>1821</c:v>
                </c:pt>
                <c:pt idx="5716">
                  <c:v>1821</c:v>
                </c:pt>
                <c:pt idx="5717">
                  <c:v>1821</c:v>
                </c:pt>
                <c:pt idx="5718">
                  <c:v>1821</c:v>
                </c:pt>
                <c:pt idx="5719">
                  <c:v>1821</c:v>
                </c:pt>
                <c:pt idx="5720">
                  <c:v>1821</c:v>
                </c:pt>
                <c:pt idx="5721">
                  <c:v>1821</c:v>
                </c:pt>
                <c:pt idx="5722">
                  <c:v>1821</c:v>
                </c:pt>
                <c:pt idx="5723">
                  <c:v>1821</c:v>
                </c:pt>
                <c:pt idx="5724">
                  <c:v>1821</c:v>
                </c:pt>
                <c:pt idx="5725">
                  <c:v>1821</c:v>
                </c:pt>
                <c:pt idx="5726">
                  <c:v>1821</c:v>
                </c:pt>
                <c:pt idx="5727">
                  <c:v>1822</c:v>
                </c:pt>
                <c:pt idx="5728">
                  <c:v>1823</c:v>
                </c:pt>
                <c:pt idx="5729">
                  <c:v>1823</c:v>
                </c:pt>
                <c:pt idx="5730">
                  <c:v>1824</c:v>
                </c:pt>
                <c:pt idx="5731">
                  <c:v>1825</c:v>
                </c:pt>
                <c:pt idx="5732">
                  <c:v>1826</c:v>
                </c:pt>
                <c:pt idx="5733">
                  <c:v>1827</c:v>
                </c:pt>
                <c:pt idx="5734">
                  <c:v>1828</c:v>
                </c:pt>
                <c:pt idx="5735">
                  <c:v>1828</c:v>
                </c:pt>
                <c:pt idx="5736">
                  <c:v>1829</c:v>
                </c:pt>
                <c:pt idx="5737">
                  <c:v>1830</c:v>
                </c:pt>
                <c:pt idx="5738">
                  <c:v>1831</c:v>
                </c:pt>
                <c:pt idx="5739">
                  <c:v>1831</c:v>
                </c:pt>
                <c:pt idx="5740">
                  <c:v>1831</c:v>
                </c:pt>
                <c:pt idx="5741">
                  <c:v>1831</c:v>
                </c:pt>
                <c:pt idx="5742">
                  <c:v>1831</c:v>
                </c:pt>
                <c:pt idx="5743">
                  <c:v>1832</c:v>
                </c:pt>
                <c:pt idx="5744">
                  <c:v>1833</c:v>
                </c:pt>
                <c:pt idx="5745">
                  <c:v>1834</c:v>
                </c:pt>
                <c:pt idx="5746">
                  <c:v>1835</c:v>
                </c:pt>
                <c:pt idx="5747">
                  <c:v>1835</c:v>
                </c:pt>
                <c:pt idx="5748">
                  <c:v>1835</c:v>
                </c:pt>
                <c:pt idx="5749">
                  <c:v>1836</c:v>
                </c:pt>
                <c:pt idx="5750">
                  <c:v>1837</c:v>
                </c:pt>
                <c:pt idx="5751">
                  <c:v>1837</c:v>
                </c:pt>
                <c:pt idx="5752">
                  <c:v>1837</c:v>
                </c:pt>
                <c:pt idx="5753">
                  <c:v>1837</c:v>
                </c:pt>
                <c:pt idx="5754">
                  <c:v>1837</c:v>
                </c:pt>
                <c:pt idx="5755">
                  <c:v>1837</c:v>
                </c:pt>
                <c:pt idx="5756">
                  <c:v>1838</c:v>
                </c:pt>
                <c:pt idx="5757">
                  <c:v>1838</c:v>
                </c:pt>
                <c:pt idx="5758">
                  <c:v>1838</c:v>
                </c:pt>
                <c:pt idx="5759">
                  <c:v>1839</c:v>
                </c:pt>
                <c:pt idx="5760">
                  <c:v>1839</c:v>
                </c:pt>
                <c:pt idx="5761">
                  <c:v>1840</c:v>
                </c:pt>
                <c:pt idx="5762">
                  <c:v>1841</c:v>
                </c:pt>
                <c:pt idx="5763">
                  <c:v>1841</c:v>
                </c:pt>
                <c:pt idx="5764">
                  <c:v>1841</c:v>
                </c:pt>
                <c:pt idx="5765">
                  <c:v>1841</c:v>
                </c:pt>
                <c:pt idx="5766">
                  <c:v>1842</c:v>
                </c:pt>
                <c:pt idx="5767">
                  <c:v>1842</c:v>
                </c:pt>
                <c:pt idx="5768">
                  <c:v>1842</c:v>
                </c:pt>
                <c:pt idx="5769">
                  <c:v>1842</c:v>
                </c:pt>
                <c:pt idx="5770">
                  <c:v>1842</c:v>
                </c:pt>
                <c:pt idx="5771">
                  <c:v>1842</c:v>
                </c:pt>
                <c:pt idx="5772">
                  <c:v>1842</c:v>
                </c:pt>
                <c:pt idx="5773">
                  <c:v>1842</c:v>
                </c:pt>
                <c:pt idx="5774">
                  <c:v>1842</c:v>
                </c:pt>
                <c:pt idx="5775">
                  <c:v>1842</c:v>
                </c:pt>
                <c:pt idx="5776">
                  <c:v>1842</c:v>
                </c:pt>
                <c:pt idx="5777">
                  <c:v>1842</c:v>
                </c:pt>
                <c:pt idx="5778">
                  <c:v>1842</c:v>
                </c:pt>
                <c:pt idx="5779">
                  <c:v>1842</c:v>
                </c:pt>
                <c:pt idx="5780">
                  <c:v>1842</c:v>
                </c:pt>
                <c:pt idx="5781">
                  <c:v>1842</c:v>
                </c:pt>
                <c:pt idx="5782">
                  <c:v>1842</c:v>
                </c:pt>
                <c:pt idx="5783">
                  <c:v>1842</c:v>
                </c:pt>
                <c:pt idx="5784">
                  <c:v>1842</c:v>
                </c:pt>
                <c:pt idx="5785">
                  <c:v>1842</c:v>
                </c:pt>
                <c:pt idx="5786">
                  <c:v>1842</c:v>
                </c:pt>
                <c:pt idx="5787">
                  <c:v>1842</c:v>
                </c:pt>
                <c:pt idx="5788">
                  <c:v>1842</c:v>
                </c:pt>
                <c:pt idx="5789">
                  <c:v>1842</c:v>
                </c:pt>
                <c:pt idx="5790">
                  <c:v>1843</c:v>
                </c:pt>
                <c:pt idx="5791">
                  <c:v>1843</c:v>
                </c:pt>
                <c:pt idx="5792">
                  <c:v>1844</c:v>
                </c:pt>
                <c:pt idx="5793">
                  <c:v>1844</c:v>
                </c:pt>
                <c:pt idx="5794">
                  <c:v>1845</c:v>
                </c:pt>
                <c:pt idx="5795">
                  <c:v>1846</c:v>
                </c:pt>
                <c:pt idx="5796">
                  <c:v>1846</c:v>
                </c:pt>
                <c:pt idx="5797">
                  <c:v>1846</c:v>
                </c:pt>
                <c:pt idx="5798">
                  <c:v>1846</c:v>
                </c:pt>
                <c:pt idx="5799">
                  <c:v>1847</c:v>
                </c:pt>
                <c:pt idx="5800">
                  <c:v>1847</c:v>
                </c:pt>
                <c:pt idx="5801">
                  <c:v>1847</c:v>
                </c:pt>
                <c:pt idx="5802">
                  <c:v>1847</c:v>
                </c:pt>
                <c:pt idx="5803">
                  <c:v>1847</c:v>
                </c:pt>
                <c:pt idx="5804">
                  <c:v>1847</c:v>
                </c:pt>
                <c:pt idx="5805">
                  <c:v>1847</c:v>
                </c:pt>
                <c:pt idx="5806">
                  <c:v>1848</c:v>
                </c:pt>
                <c:pt idx="5807">
                  <c:v>1848</c:v>
                </c:pt>
                <c:pt idx="5808">
                  <c:v>1848</c:v>
                </c:pt>
                <c:pt idx="5809">
                  <c:v>1848</c:v>
                </c:pt>
                <c:pt idx="5810">
                  <c:v>1848</c:v>
                </c:pt>
                <c:pt idx="5811">
                  <c:v>1849</c:v>
                </c:pt>
                <c:pt idx="5812">
                  <c:v>1850</c:v>
                </c:pt>
                <c:pt idx="5813">
                  <c:v>1851</c:v>
                </c:pt>
                <c:pt idx="5814">
                  <c:v>1851</c:v>
                </c:pt>
                <c:pt idx="5815">
                  <c:v>1852</c:v>
                </c:pt>
                <c:pt idx="5816">
                  <c:v>1853</c:v>
                </c:pt>
                <c:pt idx="5817">
                  <c:v>1853</c:v>
                </c:pt>
                <c:pt idx="5818">
                  <c:v>1853</c:v>
                </c:pt>
                <c:pt idx="5819">
                  <c:v>1854</c:v>
                </c:pt>
                <c:pt idx="5820">
                  <c:v>1854</c:v>
                </c:pt>
                <c:pt idx="5821">
                  <c:v>1854</c:v>
                </c:pt>
                <c:pt idx="5822">
                  <c:v>1854</c:v>
                </c:pt>
                <c:pt idx="5823">
                  <c:v>1854</c:v>
                </c:pt>
                <c:pt idx="5824">
                  <c:v>1854</c:v>
                </c:pt>
                <c:pt idx="5825">
                  <c:v>1854</c:v>
                </c:pt>
                <c:pt idx="5826">
                  <c:v>1854</c:v>
                </c:pt>
                <c:pt idx="5827">
                  <c:v>1854</c:v>
                </c:pt>
                <c:pt idx="5828">
                  <c:v>1854</c:v>
                </c:pt>
                <c:pt idx="5829">
                  <c:v>1854</c:v>
                </c:pt>
                <c:pt idx="5830">
                  <c:v>1854</c:v>
                </c:pt>
                <c:pt idx="5831">
                  <c:v>1854</c:v>
                </c:pt>
                <c:pt idx="5832">
                  <c:v>1854</c:v>
                </c:pt>
                <c:pt idx="5833">
                  <c:v>1854</c:v>
                </c:pt>
                <c:pt idx="5834">
                  <c:v>1854</c:v>
                </c:pt>
                <c:pt idx="5835">
                  <c:v>1854</c:v>
                </c:pt>
                <c:pt idx="5836">
                  <c:v>1855</c:v>
                </c:pt>
                <c:pt idx="5837">
                  <c:v>1856</c:v>
                </c:pt>
                <c:pt idx="5838">
                  <c:v>1856</c:v>
                </c:pt>
                <c:pt idx="5839">
                  <c:v>1856</c:v>
                </c:pt>
                <c:pt idx="5840">
                  <c:v>1856</c:v>
                </c:pt>
                <c:pt idx="5841">
                  <c:v>1856</c:v>
                </c:pt>
                <c:pt idx="5842">
                  <c:v>1857</c:v>
                </c:pt>
                <c:pt idx="5843">
                  <c:v>1857</c:v>
                </c:pt>
                <c:pt idx="5844">
                  <c:v>1858</c:v>
                </c:pt>
                <c:pt idx="5845">
                  <c:v>1859</c:v>
                </c:pt>
                <c:pt idx="5846">
                  <c:v>1860</c:v>
                </c:pt>
                <c:pt idx="5847">
                  <c:v>1860</c:v>
                </c:pt>
                <c:pt idx="5848">
                  <c:v>1860</c:v>
                </c:pt>
                <c:pt idx="5849">
                  <c:v>1860</c:v>
                </c:pt>
                <c:pt idx="5850">
                  <c:v>1861</c:v>
                </c:pt>
                <c:pt idx="5851">
                  <c:v>1862</c:v>
                </c:pt>
                <c:pt idx="5852">
                  <c:v>1862</c:v>
                </c:pt>
                <c:pt idx="5853">
                  <c:v>1862</c:v>
                </c:pt>
                <c:pt idx="5854">
                  <c:v>1863</c:v>
                </c:pt>
                <c:pt idx="5855">
                  <c:v>1864</c:v>
                </c:pt>
                <c:pt idx="5856">
                  <c:v>1864</c:v>
                </c:pt>
                <c:pt idx="5857">
                  <c:v>1864</c:v>
                </c:pt>
                <c:pt idx="5858">
                  <c:v>1864</c:v>
                </c:pt>
                <c:pt idx="5859">
                  <c:v>1865</c:v>
                </c:pt>
                <c:pt idx="5860">
                  <c:v>1865</c:v>
                </c:pt>
                <c:pt idx="5861">
                  <c:v>1865</c:v>
                </c:pt>
                <c:pt idx="5862">
                  <c:v>1865</c:v>
                </c:pt>
                <c:pt idx="5863">
                  <c:v>1865</c:v>
                </c:pt>
                <c:pt idx="5864">
                  <c:v>1866</c:v>
                </c:pt>
                <c:pt idx="5865">
                  <c:v>1867</c:v>
                </c:pt>
                <c:pt idx="5866">
                  <c:v>1867</c:v>
                </c:pt>
                <c:pt idx="5867">
                  <c:v>1867</c:v>
                </c:pt>
                <c:pt idx="5868">
                  <c:v>1867</c:v>
                </c:pt>
                <c:pt idx="5869">
                  <c:v>1867</c:v>
                </c:pt>
                <c:pt idx="5870">
                  <c:v>1867</c:v>
                </c:pt>
                <c:pt idx="5871">
                  <c:v>1867</c:v>
                </c:pt>
                <c:pt idx="5872">
                  <c:v>1868</c:v>
                </c:pt>
                <c:pt idx="5873">
                  <c:v>1868</c:v>
                </c:pt>
                <c:pt idx="5874">
                  <c:v>1869</c:v>
                </c:pt>
                <c:pt idx="5875">
                  <c:v>1869</c:v>
                </c:pt>
                <c:pt idx="5876">
                  <c:v>1869</c:v>
                </c:pt>
                <c:pt idx="5877">
                  <c:v>1869</c:v>
                </c:pt>
                <c:pt idx="5878">
                  <c:v>1869</c:v>
                </c:pt>
                <c:pt idx="5879">
                  <c:v>1870</c:v>
                </c:pt>
                <c:pt idx="5880">
                  <c:v>1870</c:v>
                </c:pt>
                <c:pt idx="5881">
                  <c:v>1871</c:v>
                </c:pt>
                <c:pt idx="5882">
                  <c:v>1871</c:v>
                </c:pt>
                <c:pt idx="5883">
                  <c:v>1872</c:v>
                </c:pt>
                <c:pt idx="5884">
                  <c:v>1872</c:v>
                </c:pt>
                <c:pt idx="5885">
                  <c:v>1873</c:v>
                </c:pt>
                <c:pt idx="5886">
                  <c:v>1873</c:v>
                </c:pt>
                <c:pt idx="5887">
                  <c:v>1873</c:v>
                </c:pt>
                <c:pt idx="5888">
                  <c:v>1874</c:v>
                </c:pt>
                <c:pt idx="5889">
                  <c:v>1875</c:v>
                </c:pt>
                <c:pt idx="5890">
                  <c:v>1875</c:v>
                </c:pt>
                <c:pt idx="5891">
                  <c:v>1876</c:v>
                </c:pt>
                <c:pt idx="5892">
                  <c:v>1876</c:v>
                </c:pt>
                <c:pt idx="5893">
                  <c:v>1876</c:v>
                </c:pt>
                <c:pt idx="5894">
                  <c:v>1877</c:v>
                </c:pt>
                <c:pt idx="5895">
                  <c:v>1878</c:v>
                </c:pt>
                <c:pt idx="5896">
                  <c:v>1878</c:v>
                </c:pt>
                <c:pt idx="5897">
                  <c:v>1879</c:v>
                </c:pt>
                <c:pt idx="5898">
                  <c:v>1880</c:v>
                </c:pt>
                <c:pt idx="5899">
                  <c:v>1881</c:v>
                </c:pt>
                <c:pt idx="5900">
                  <c:v>1881</c:v>
                </c:pt>
                <c:pt idx="5901">
                  <c:v>1881</c:v>
                </c:pt>
                <c:pt idx="5902">
                  <c:v>1881</c:v>
                </c:pt>
                <c:pt idx="5903">
                  <c:v>1881</c:v>
                </c:pt>
                <c:pt idx="5904">
                  <c:v>1881</c:v>
                </c:pt>
                <c:pt idx="5905">
                  <c:v>1881</c:v>
                </c:pt>
                <c:pt idx="5906">
                  <c:v>1881</c:v>
                </c:pt>
                <c:pt idx="5907">
                  <c:v>1881</c:v>
                </c:pt>
                <c:pt idx="5908">
                  <c:v>1881</c:v>
                </c:pt>
                <c:pt idx="5909">
                  <c:v>1881</c:v>
                </c:pt>
                <c:pt idx="5910">
                  <c:v>1881</c:v>
                </c:pt>
                <c:pt idx="5911">
                  <c:v>1881</c:v>
                </c:pt>
                <c:pt idx="5912">
                  <c:v>1881</c:v>
                </c:pt>
                <c:pt idx="5913">
                  <c:v>1881</c:v>
                </c:pt>
                <c:pt idx="5914">
                  <c:v>1881</c:v>
                </c:pt>
                <c:pt idx="5915">
                  <c:v>1882</c:v>
                </c:pt>
                <c:pt idx="5916">
                  <c:v>1882</c:v>
                </c:pt>
                <c:pt idx="5917">
                  <c:v>1883</c:v>
                </c:pt>
                <c:pt idx="5918">
                  <c:v>1884</c:v>
                </c:pt>
                <c:pt idx="5919">
                  <c:v>1885</c:v>
                </c:pt>
                <c:pt idx="5920">
                  <c:v>1886</c:v>
                </c:pt>
                <c:pt idx="5921">
                  <c:v>1886</c:v>
                </c:pt>
                <c:pt idx="5922">
                  <c:v>1887</c:v>
                </c:pt>
                <c:pt idx="5923">
                  <c:v>1888</c:v>
                </c:pt>
                <c:pt idx="5924">
                  <c:v>1889</c:v>
                </c:pt>
                <c:pt idx="5925">
                  <c:v>1890</c:v>
                </c:pt>
                <c:pt idx="5926">
                  <c:v>1890</c:v>
                </c:pt>
                <c:pt idx="5927">
                  <c:v>1890</c:v>
                </c:pt>
                <c:pt idx="5928">
                  <c:v>1891</c:v>
                </c:pt>
                <c:pt idx="5929">
                  <c:v>1891</c:v>
                </c:pt>
                <c:pt idx="5930">
                  <c:v>1892</c:v>
                </c:pt>
                <c:pt idx="5931">
                  <c:v>1892</c:v>
                </c:pt>
                <c:pt idx="5932">
                  <c:v>1892</c:v>
                </c:pt>
                <c:pt idx="5933">
                  <c:v>1892</c:v>
                </c:pt>
                <c:pt idx="5934">
                  <c:v>1893</c:v>
                </c:pt>
                <c:pt idx="5935">
                  <c:v>1893</c:v>
                </c:pt>
                <c:pt idx="5936">
                  <c:v>1893</c:v>
                </c:pt>
                <c:pt idx="5937">
                  <c:v>1894</c:v>
                </c:pt>
                <c:pt idx="5938">
                  <c:v>1894</c:v>
                </c:pt>
                <c:pt idx="5939">
                  <c:v>1895</c:v>
                </c:pt>
                <c:pt idx="5940">
                  <c:v>1895</c:v>
                </c:pt>
                <c:pt idx="5941">
                  <c:v>1896</c:v>
                </c:pt>
                <c:pt idx="5942">
                  <c:v>1897</c:v>
                </c:pt>
                <c:pt idx="5943">
                  <c:v>1897</c:v>
                </c:pt>
                <c:pt idx="5944">
                  <c:v>1898</c:v>
                </c:pt>
                <c:pt idx="5945">
                  <c:v>1898</c:v>
                </c:pt>
                <c:pt idx="5946">
                  <c:v>1898</c:v>
                </c:pt>
                <c:pt idx="5947">
                  <c:v>1898</c:v>
                </c:pt>
                <c:pt idx="5948">
                  <c:v>1898</c:v>
                </c:pt>
                <c:pt idx="5949">
                  <c:v>1899</c:v>
                </c:pt>
                <c:pt idx="5950">
                  <c:v>1899</c:v>
                </c:pt>
                <c:pt idx="5951">
                  <c:v>1900</c:v>
                </c:pt>
                <c:pt idx="5952">
                  <c:v>1900</c:v>
                </c:pt>
                <c:pt idx="5953">
                  <c:v>1901</c:v>
                </c:pt>
                <c:pt idx="5954">
                  <c:v>1902</c:v>
                </c:pt>
                <c:pt idx="5955">
                  <c:v>1903</c:v>
                </c:pt>
                <c:pt idx="5956">
                  <c:v>1904</c:v>
                </c:pt>
                <c:pt idx="5957">
                  <c:v>1905</c:v>
                </c:pt>
                <c:pt idx="5958">
                  <c:v>1906</c:v>
                </c:pt>
                <c:pt idx="5959">
                  <c:v>1906</c:v>
                </c:pt>
                <c:pt idx="5960">
                  <c:v>1907</c:v>
                </c:pt>
                <c:pt idx="5961">
                  <c:v>1907</c:v>
                </c:pt>
                <c:pt idx="5962">
                  <c:v>1907</c:v>
                </c:pt>
                <c:pt idx="5963">
                  <c:v>1907</c:v>
                </c:pt>
                <c:pt idx="5964">
                  <c:v>1908</c:v>
                </c:pt>
                <c:pt idx="5965">
                  <c:v>1908</c:v>
                </c:pt>
                <c:pt idx="5966">
                  <c:v>1908</c:v>
                </c:pt>
                <c:pt idx="5967">
                  <c:v>1909</c:v>
                </c:pt>
                <c:pt idx="5968">
                  <c:v>1910</c:v>
                </c:pt>
                <c:pt idx="5969">
                  <c:v>1911</c:v>
                </c:pt>
                <c:pt idx="5970">
                  <c:v>1911</c:v>
                </c:pt>
                <c:pt idx="5971">
                  <c:v>1912</c:v>
                </c:pt>
                <c:pt idx="5972">
                  <c:v>1912</c:v>
                </c:pt>
                <c:pt idx="5973">
                  <c:v>1912</c:v>
                </c:pt>
                <c:pt idx="5974">
                  <c:v>1912</c:v>
                </c:pt>
                <c:pt idx="5975">
                  <c:v>1912</c:v>
                </c:pt>
                <c:pt idx="5976">
                  <c:v>1912</c:v>
                </c:pt>
                <c:pt idx="5977">
                  <c:v>1912</c:v>
                </c:pt>
                <c:pt idx="5978">
                  <c:v>1912</c:v>
                </c:pt>
                <c:pt idx="5979">
                  <c:v>1913</c:v>
                </c:pt>
                <c:pt idx="5980">
                  <c:v>1913</c:v>
                </c:pt>
                <c:pt idx="5981">
                  <c:v>1913</c:v>
                </c:pt>
                <c:pt idx="5982">
                  <c:v>1914</c:v>
                </c:pt>
                <c:pt idx="5983">
                  <c:v>1914</c:v>
                </c:pt>
                <c:pt idx="5984">
                  <c:v>1914</c:v>
                </c:pt>
                <c:pt idx="5985">
                  <c:v>1915</c:v>
                </c:pt>
                <c:pt idx="5986">
                  <c:v>1915</c:v>
                </c:pt>
                <c:pt idx="5987">
                  <c:v>1916</c:v>
                </c:pt>
                <c:pt idx="5988">
                  <c:v>1917</c:v>
                </c:pt>
                <c:pt idx="5989">
                  <c:v>1918</c:v>
                </c:pt>
                <c:pt idx="5990">
                  <c:v>1918</c:v>
                </c:pt>
                <c:pt idx="5991">
                  <c:v>1918</c:v>
                </c:pt>
                <c:pt idx="5992">
                  <c:v>1919</c:v>
                </c:pt>
                <c:pt idx="5993">
                  <c:v>1920</c:v>
                </c:pt>
                <c:pt idx="5994">
                  <c:v>1920</c:v>
                </c:pt>
                <c:pt idx="5995">
                  <c:v>1920</c:v>
                </c:pt>
                <c:pt idx="5996">
                  <c:v>1921</c:v>
                </c:pt>
                <c:pt idx="5997">
                  <c:v>1921</c:v>
                </c:pt>
                <c:pt idx="5998">
                  <c:v>1922</c:v>
                </c:pt>
                <c:pt idx="5999">
                  <c:v>1923</c:v>
                </c:pt>
                <c:pt idx="6000">
                  <c:v>1924</c:v>
                </c:pt>
                <c:pt idx="6001">
                  <c:v>1925</c:v>
                </c:pt>
                <c:pt idx="6002">
                  <c:v>1926</c:v>
                </c:pt>
                <c:pt idx="6003">
                  <c:v>1926</c:v>
                </c:pt>
                <c:pt idx="6004">
                  <c:v>1926</c:v>
                </c:pt>
                <c:pt idx="6005">
                  <c:v>1926</c:v>
                </c:pt>
                <c:pt idx="6006">
                  <c:v>1926</c:v>
                </c:pt>
                <c:pt idx="6007">
                  <c:v>1926</c:v>
                </c:pt>
                <c:pt idx="6008">
                  <c:v>1926</c:v>
                </c:pt>
                <c:pt idx="6009">
                  <c:v>1926</c:v>
                </c:pt>
                <c:pt idx="6010">
                  <c:v>1927</c:v>
                </c:pt>
                <c:pt idx="6011">
                  <c:v>1928</c:v>
                </c:pt>
                <c:pt idx="6012">
                  <c:v>1929</c:v>
                </c:pt>
                <c:pt idx="6013">
                  <c:v>1929</c:v>
                </c:pt>
                <c:pt idx="6014">
                  <c:v>1929</c:v>
                </c:pt>
                <c:pt idx="6015">
                  <c:v>1929</c:v>
                </c:pt>
                <c:pt idx="6016">
                  <c:v>1929</c:v>
                </c:pt>
                <c:pt idx="6017">
                  <c:v>1929</c:v>
                </c:pt>
                <c:pt idx="6018">
                  <c:v>1929</c:v>
                </c:pt>
                <c:pt idx="6019">
                  <c:v>1929</c:v>
                </c:pt>
                <c:pt idx="6020">
                  <c:v>1929</c:v>
                </c:pt>
                <c:pt idx="6021">
                  <c:v>1929</c:v>
                </c:pt>
                <c:pt idx="6022">
                  <c:v>1929</c:v>
                </c:pt>
                <c:pt idx="6023">
                  <c:v>1929</c:v>
                </c:pt>
                <c:pt idx="6024">
                  <c:v>1930</c:v>
                </c:pt>
                <c:pt idx="6025">
                  <c:v>1930</c:v>
                </c:pt>
                <c:pt idx="6026">
                  <c:v>1930</c:v>
                </c:pt>
                <c:pt idx="6027">
                  <c:v>1931</c:v>
                </c:pt>
                <c:pt idx="6028">
                  <c:v>1932</c:v>
                </c:pt>
                <c:pt idx="6029">
                  <c:v>1933</c:v>
                </c:pt>
                <c:pt idx="6030">
                  <c:v>1933</c:v>
                </c:pt>
                <c:pt idx="6031">
                  <c:v>1934</c:v>
                </c:pt>
                <c:pt idx="6032">
                  <c:v>1935</c:v>
                </c:pt>
                <c:pt idx="6033">
                  <c:v>1936</c:v>
                </c:pt>
                <c:pt idx="6034">
                  <c:v>1936</c:v>
                </c:pt>
                <c:pt idx="6035">
                  <c:v>1936</c:v>
                </c:pt>
                <c:pt idx="6036">
                  <c:v>1937</c:v>
                </c:pt>
                <c:pt idx="6037">
                  <c:v>1937</c:v>
                </c:pt>
                <c:pt idx="6038">
                  <c:v>1937</c:v>
                </c:pt>
                <c:pt idx="6039">
                  <c:v>1938</c:v>
                </c:pt>
                <c:pt idx="6040">
                  <c:v>1938</c:v>
                </c:pt>
                <c:pt idx="6041">
                  <c:v>1938</c:v>
                </c:pt>
                <c:pt idx="6042">
                  <c:v>1938</c:v>
                </c:pt>
                <c:pt idx="6043">
                  <c:v>1938</c:v>
                </c:pt>
                <c:pt idx="6044">
                  <c:v>1938</c:v>
                </c:pt>
                <c:pt idx="6045">
                  <c:v>1938</c:v>
                </c:pt>
                <c:pt idx="6046">
                  <c:v>1938</c:v>
                </c:pt>
                <c:pt idx="6047">
                  <c:v>1938</c:v>
                </c:pt>
                <c:pt idx="6048">
                  <c:v>1938</c:v>
                </c:pt>
                <c:pt idx="6049">
                  <c:v>1938</c:v>
                </c:pt>
                <c:pt idx="6050">
                  <c:v>1939</c:v>
                </c:pt>
                <c:pt idx="6051">
                  <c:v>1939</c:v>
                </c:pt>
                <c:pt idx="6052">
                  <c:v>1939</c:v>
                </c:pt>
                <c:pt idx="6053">
                  <c:v>1939</c:v>
                </c:pt>
                <c:pt idx="6054">
                  <c:v>1939</c:v>
                </c:pt>
                <c:pt idx="6055">
                  <c:v>1939</c:v>
                </c:pt>
                <c:pt idx="6056">
                  <c:v>1939</c:v>
                </c:pt>
                <c:pt idx="6057">
                  <c:v>1939</c:v>
                </c:pt>
                <c:pt idx="6058">
                  <c:v>1939</c:v>
                </c:pt>
                <c:pt idx="6059">
                  <c:v>1939</c:v>
                </c:pt>
                <c:pt idx="6060">
                  <c:v>1939</c:v>
                </c:pt>
                <c:pt idx="6061">
                  <c:v>1939</c:v>
                </c:pt>
                <c:pt idx="6062">
                  <c:v>1939</c:v>
                </c:pt>
                <c:pt idx="6063">
                  <c:v>1939</c:v>
                </c:pt>
                <c:pt idx="6064">
                  <c:v>1939</c:v>
                </c:pt>
                <c:pt idx="6065">
                  <c:v>1939</c:v>
                </c:pt>
                <c:pt idx="6066">
                  <c:v>1940</c:v>
                </c:pt>
                <c:pt idx="6067">
                  <c:v>1941</c:v>
                </c:pt>
                <c:pt idx="6068">
                  <c:v>1941</c:v>
                </c:pt>
                <c:pt idx="6069">
                  <c:v>1941</c:v>
                </c:pt>
                <c:pt idx="6070">
                  <c:v>1942</c:v>
                </c:pt>
                <c:pt idx="6071">
                  <c:v>1942</c:v>
                </c:pt>
                <c:pt idx="6072">
                  <c:v>1942</c:v>
                </c:pt>
                <c:pt idx="6073">
                  <c:v>1942</c:v>
                </c:pt>
                <c:pt idx="6074">
                  <c:v>1942</c:v>
                </c:pt>
                <c:pt idx="6075">
                  <c:v>1942</c:v>
                </c:pt>
                <c:pt idx="6076">
                  <c:v>1942</c:v>
                </c:pt>
                <c:pt idx="6077">
                  <c:v>1942</c:v>
                </c:pt>
                <c:pt idx="6078">
                  <c:v>1942</c:v>
                </c:pt>
                <c:pt idx="6079">
                  <c:v>1942</c:v>
                </c:pt>
                <c:pt idx="6080">
                  <c:v>1942</c:v>
                </c:pt>
                <c:pt idx="6081">
                  <c:v>1942</c:v>
                </c:pt>
                <c:pt idx="6082">
                  <c:v>1943</c:v>
                </c:pt>
                <c:pt idx="6083">
                  <c:v>1943</c:v>
                </c:pt>
                <c:pt idx="6084">
                  <c:v>1943</c:v>
                </c:pt>
                <c:pt idx="6085">
                  <c:v>1943</c:v>
                </c:pt>
                <c:pt idx="6086">
                  <c:v>1943</c:v>
                </c:pt>
                <c:pt idx="6087">
                  <c:v>1944</c:v>
                </c:pt>
                <c:pt idx="6088">
                  <c:v>1944</c:v>
                </c:pt>
                <c:pt idx="6089">
                  <c:v>1944</c:v>
                </c:pt>
                <c:pt idx="6090">
                  <c:v>1944</c:v>
                </c:pt>
                <c:pt idx="6091">
                  <c:v>1944</c:v>
                </c:pt>
                <c:pt idx="6092">
                  <c:v>1944</c:v>
                </c:pt>
                <c:pt idx="6093">
                  <c:v>1944</c:v>
                </c:pt>
                <c:pt idx="6094">
                  <c:v>1944</c:v>
                </c:pt>
                <c:pt idx="6095">
                  <c:v>1944</c:v>
                </c:pt>
                <c:pt idx="6096">
                  <c:v>1944</c:v>
                </c:pt>
                <c:pt idx="6097">
                  <c:v>1944</c:v>
                </c:pt>
                <c:pt idx="6098">
                  <c:v>1944</c:v>
                </c:pt>
                <c:pt idx="6099">
                  <c:v>1944</c:v>
                </c:pt>
                <c:pt idx="6100">
                  <c:v>1944</c:v>
                </c:pt>
                <c:pt idx="6101">
                  <c:v>1944</c:v>
                </c:pt>
                <c:pt idx="6102">
                  <c:v>1945</c:v>
                </c:pt>
                <c:pt idx="6103">
                  <c:v>1945</c:v>
                </c:pt>
                <c:pt idx="6104">
                  <c:v>1945</c:v>
                </c:pt>
                <c:pt idx="6105">
                  <c:v>1945</c:v>
                </c:pt>
                <c:pt idx="6106">
                  <c:v>1945</c:v>
                </c:pt>
                <c:pt idx="6107">
                  <c:v>1945</c:v>
                </c:pt>
                <c:pt idx="6108">
                  <c:v>1945</c:v>
                </c:pt>
                <c:pt idx="6109">
                  <c:v>1946</c:v>
                </c:pt>
                <c:pt idx="6110">
                  <c:v>1947</c:v>
                </c:pt>
                <c:pt idx="6111">
                  <c:v>1947</c:v>
                </c:pt>
                <c:pt idx="6112">
                  <c:v>1947</c:v>
                </c:pt>
                <c:pt idx="6113">
                  <c:v>1947</c:v>
                </c:pt>
                <c:pt idx="6114">
                  <c:v>1947</c:v>
                </c:pt>
                <c:pt idx="6115">
                  <c:v>1948</c:v>
                </c:pt>
                <c:pt idx="6116">
                  <c:v>1948</c:v>
                </c:pt>
                <c:pt idx="6117">
                  <c:v>1948</c:v>
                </c:pt>
                <c:pt idx="6118">
                  <c:v>1949</c:v>
                </c:pt>
                <c:pt idx="6119">
                  <c:v>1949</c:v>
                </c:pt>
                <c:pt idx="6120">
                  <c:v>1949</c:v>
                </c:pt>
                <c:pt idx="6121">
                  <c:v>1950</c:v>
                </c:pt>
                <c:pt idx="6122">
                  <c:v>1951</c:v>
                </c:pt>
                <c:pt idx="6123">
                  <c:v>1951</c:v>
                </c:pt>
                <c:pt idx="6124">
                  <c:v>1952</c:v>
                </c:pt>
                <c:pt idx="6125">
                  <c:v>1953</c:v>
                </c:pt>
                <c:pt idx="6126">
                  <c:v>1953</c:v>
                </c:pt>
                <c:pt idx="6127">
                  <c:v>1953</c:v>
                </c:pt>
                <c:pt idx="6128">
                  <c:v>1953</c:v>
                </c:pt>
                <c:pt idx="6129">
                  <c:v>1954</c:v>
                </c:pt>
                <c:pt idx="6130">
                  <c:v>1954</c:v>
                </c:pt>
                <c:pt idx="6131">
                  <c:v>1955</c:v>
                </c:pt>
                <c:pt idx="6132">
                  <c:v>1955</c:v>
                </c:pt>
                <c:pt idx="6133">
                  <c:v>1955</c:v>
                </c:pt>
                <c:pt idx="6134">
                  <c:v>1955</c:v>
                </c:pt>
                <c:pt idx="6135">
                  <c:v>1955</c:v>
                </c:pt>
                <c:pt idx="6136">
                  <c:v>1955</c:v>
                </c:pt>
                <c:pt idx="6137">
                  <c:v>1956</c:v>
                </c:pt>
                <c:pt idx="6138">
                  <c:v>1956</c:v>
                </c:pt>
                <c:pt idx="6139">
                  <c:v>1956</c:v>
                </c:pt>
                <c:pt idx="6140">
                  <c:v>1956</c:v>
                </c:pt>
                <c:pt idx="6141">
                  <c:v>1956</c:v>
                </c:pt>
                <c:pt idx="6142">
                  <c:v>1956</c:v>
                </c:pt>
                <c:pt idx="6143">
                  <c:v>1956</c:v>
                </c:pt>
                <c:pt idx="6144">
                  <c:v>1957</c:v>
                </c:pt>
                <c:pt idx="6145">
                  <c:v>1957</c:v>
                </c:pt>
                <c:pt idx="6146">
                  <c:v>1957</c:v>
                </c:pt>
                <c:pt idx="6147">
                  <c:v>1957</c:v>
                </c:pt>
                <c:pt idx="6148">
                  <c:v>1957</c:v>
                </c:pt>
                <c:pt idx="6149">
                  <c:v>1957</c:v>
                </c:pt>
                <c:pt idx="6150">
                  <c:v>1957</c:v>
                </c:pt>
                <c:pt idx="6151">
                  <c:v>1957</c:v>
                </c:pt>
                <c:pt idx="6152">
                  <c:v>1958</c:v>
                </c:pt>
                <c:pt idx="6153">
                  <c:v>1959</c:v>
                </c:pt>
                <c:pt idx="6154">
                  <c:v>1960</c:v>
                </c:pt>
                <c:pt idx="6155">
                  <c:v>1960</c:v>
                </c:pt>
                <c:pt idx="6156">
                  <c:v>1960</c:v>
                </c:pt>
                <c:pt idx="6157">
                  <c:v>1961</c:v>
                </c:pt>
                <c:pt idx="6158">
                  <c:v>1961</c:v>
                </c:pt>
                <c:pt idx="6159">
                  <c:v>1962</c:v>
                </c:pt>
                <c:pt idx="6160">
                  <c:v>1962</c:v>
                </c:pt>
                <c:pt idx="6161">
                  <c:v>1963</c:v>
                </c:pt>
                <c:pt idx="6162">
                  <c:v>1964</c:v>
                </c:pt>
                <c:pt idx="6163">
                  <c:v>1965</c:v>
                </c:pt>
                <c:pt idx="6164">
                  <c:v>1966</c:v>
                </c:pt>
                <c:pt idx="6165">
                  <c:v>1967</c:v>
                </c:pt>
                <c:pt idx="6166">
                  <c:v>1968</c:v>
                </c:pt>
                <c:pt idx="6167">
                  <c:v>1969</c:v>
                </c:pt>
                <c:pt idx="6168">
                  <c:v>1970</c:v>
                </c:pt>
                <c:pt idx="6169">
                  <c:v>1971</c:v>
                </c:pt>
                <c:pt idx="6170">
                  <c:v>1972</c:v>
                </c:pt>
                <c:pt idx="6171">
                  <c:v>1973</c:v>
                </c:pt>
                <c:pt idx="6172">
                  <c:v>1974</c:v>
                </c:pt>
                <c:pt idx="6173">
                  <c:v>1975</c:v>
                </c:pt>
                <c:pt idx="6174">
                  <c:v>1975</c:v>
                </c:pt>
                <c:pt idx="6175">
                  <c:v>1976</c:v>
                </c:pt>
                <c:pt idx="6176">
                  <c:v>1977</c:v>
                </c:pt>
                <c:pt idx="6177">
                  <c:v>1978</c:v>
                </c:pt>
                <c:pt idx="6178">
                  <c:v>1979</c:v>
                </c:pt>
                <c:pt idx="6179">
                  <c:v>1980</c:v>
                </c:pt>
                <c:pt idx="6180">
                  <c:v>1981</c:v>
                </c:pt>
                <c:pt idx="6181">
                  <c:v>1982</c:v>
                </c:pt>
                <c:pt idx="6182">
                  <c:v>1983</c:v>
                </c:pt>
                <c:pt idx="6183">
                  <c:v>1983</c:v>
                </c:pt>
                <c:pt idx="6184">
                  <c:v>1983</c:v>
                </c:pt>
                <c:pt idx="6185">
                  <c:v>1983</c:v>
                </c:pt>
                <c:pt idx="6186">
                  <c:v>1984</c:v>
                </c:pt>
                <c:pt idx="6187">
                  <c:v>1984</c:v>
                </c:pt>
                <c:pt idx="6188">
                  <c:v>1984</c:v>
                </c:pt>
                <c:pt idx="6189">
                  <c:v>1984</c:v>
                </c:pt>
                <c:pt idx="6190">
                  <c:v>1985</c:v>
                </c:pt>
                <c:pt idx="6191">
                  <c:v>1986</c:v>
                </c:pt>
                <c:pt idx="6192">
                  <c:v>1987</c:v>
                </c:pt>
                <c:pt idx="6193">
                  <c:v>1988</c:v>
                </c:pt>
                <c:pt idx="6194">
                  <c:v>1988</c:v>
                </c:pt>
                <c:pt idx="6195">
                  <c:v>1989</c:v>
                </c:pt>
                <c:pt idx="6196">
                  <c:v>1989</c:v>
                </c:pt>
                <c:pt idx="6197">
                  <c:v>1990</c:v>
                </c:pt>
                <c:pt idx="6198">
                  <c:v>1991</c:v>
                </c:pt>
                <c:pt idx="6199">
                  <c:v>1992</c:v>
                </c:pt>
                <c:pt idx="6200">
                  <c:v>1993</c:v>
                </c:pt>
                <c:pt idx="6201">
                  <c:v>1994</c:v>
                </c:pt>
                <c:pt idx="6202">
                  <c:v>1995</c:v>
                </c:pt>
                <c:pt idx="6203">
                  <c:v>1995</c:v>
                </c:pt>
                <c:pt idx="6204">
                  <c:v>1996</c:v>
                </c:pt>
                <c:pt idx="6205">
                  <c:v>1996</c:v>
                </c:pt>
                <c:pt idx="6206">
                  <c:v>1997</c:v>
                </c:pt>
                <c:pt idx="6207">
                  <c:v>1997</c:v>
                </c:pt>
                <c:pt idx="6208">
                  <c:v>1997</c:v>
                </c:pt>
                <c:pt idx="6209">
                  <c:v>1997</c:v>
                </c:pt>
                <c:pt idx="6210">
                  <c:v>1997</c:v>
                </c:pt>
                <c:pt idx="6211">
                  <c:v>1998</c:v>
                </c:pt>
                <c:pt idx="6212">
                  <c:v>1998</c:v>
                </c:pt>
                <c:pt idx="6213">
                  <c:v>1999</c:v>
                </c:pt>
                <c:pt idx="6214">
                  <c:v>1999</c:v>
                </c:pt>
                <c:pt idx="6215">
                  <c:v>1999</c:v>
                </c:pt>
                <c:pt idx="6216">
                  <c:v>1999</c:v>
                </c:pt>
                <c:pt idx="6217">
                  <c:v>1999</c:v>
                </c:pt>
                <c:pt idx="6218">
                  <c:v>1999</c:v>
                </c:pt>
                <c:pt idx="6219">
                  <c:v>1999</c:v>
                </c:pt>
                <c:pt idx="6220">
                  <c:v>1999</c:v>
                </c:pt>
                <c:pt idx="6221">
                  <c:v>1999</c:v>
                </c:pt>
                <c:pt idx="6222">
                  <c:v>1999</c:v>
                </c:pt>
                <c:pt idx="6223">
                  <c:v>1999</c:v>
                </c:pt>
                <c:pt idx="6224">
                  <c:v>1999</c:v>
                </c:pt>
                <c:pt idx="6225">
                  <c:v>1999</c:v>
                </c:pt>
                <c:pt idx="6226">
                  <c:v>1999</c:v>
                </c:pt>
                <c:pt idx="6227">
                  <c:v>2000</c:v>
                </c:pt>
                <c:pt idx="6228">
                  <c:v>2000</c:v>
                </c:pt>
                <c:pt idx="6229">
                  <c:v>2000</c:v>
                </c:pt>
                <c:pt idx="6230">
                  <c:v>2000</c:v>
                </c:pt>
                <c:pt idx="6231">
                  <c:v>2001</c:v>
                </c:pt>
                <c:pt idx="6232">
                  <c:v>2001</c:v>
                </c:pt>
                <c:pt idx="6233">
                  <c:v>2002</c:v>
                </c:pt>
                <c:pt idx="6234">
                  <c:v>2002</c:v>
                </c:pt>
                <c:pt idx="6235">
                  <c:v>2002</c:v>
                </c:pt>
                <c:pt idx="6236">
                  <c:v>2002</c:v>
                </c:pt>
                <c:pt idx="6237">
                  <c:v>2002</c:v>
                </c:pt>
                <c:pt idx="6238">
                  <c:v>2002</c:v>
                </c:pt>
                <c:pt idx="6239">
                  <c:v>2002</c:v>
                </c:pt>
                <c:pt idx="6240">
                  <c:v>2002</c:v>
                </c:pt>
                <c:pt idx="6241">
                  <c:v>2002</c:v>
                </c:pt>
                <c:pt idx="6242">
                  <c:v>2002</c:v>
                </c:pt>
                <c:pt idx="6243">
                  <c:v>2002</c:v>
                </c:pt>
                <c:pt idx="6244">
                  <c:v>2002</c:v>
                </c:pt>
                <c:pt idx="6245">
                  <c:v>2002</c:v>
                </c:pt>
                <c:pt idx="6246">
                  <c:v>2002</c:v>
                </c:pt>
                <c:pt idx="6247">
                  <c:v>2002</c:v>
                </c:pt>
                <c:pt idx="6248">
                  <c:v>2002</c:v>
                </c:pt>
                <c:pt idx="6249">
                  <c:v>2002</c:v>
                </c:pt>
                <c:pt idx="6250">
                  <c:v>2002</c:v>
                </c:pt>
                <c:pt idx="6251">
                  <c:v>2002</c:v>
                </c:pt>
                <c:pt idx="6252">
                  <c:v>2002</c:v>
                </c:pt>
                <c:pt idx="6253">
                  <c:v>2003</c:v>
                </c:pt>
                <c:pt idx="6254">
                  <c:v>2003</c:v>
                </c:pt>
                <c:pt idx="6255">
                  <c:v>2003</c:v>
                </c:pt>
                <c:pt idx="6256">
                  <c:v>2004</c:v>
                </c:pt>
                <c:pt idx="6257">
                  <c:v>2004</c:v>
                </c:pt>
                <c:pt idx="6258">
                  <c:v>2004</c:v>
                </c:pt>
                <c:pt idx="6259">
                  <c:v>2004</c:v>
                </c:pt>
                <c:pt idx="6260">
                  <c:v>2005</c:v>
                </c:pt>
                <c:pt idx="6261">
                  <c:v>2006</c:v>
                </c:pt>
                <c:pt idx="6262">
                  <c:v>2006</c:v>
                </c:pt>
                <c:pt idx="6263">
                  <c:v>2006</c:v>
                </c:pt>
                <c:pt idx="6264">
                  <c:v>2006</c:v>
                </c:pt>
                <c:pt idx="6265">
                  <c:v>2006</c:v>
                </c:pt>
                <c:pt idx="6266">
                  <c:v>2007</c:v>
                </c:pt>
                <c:pt idx="6267">
                  <c:v>2008</c:v>
                </c:pt>
                <c:pt idx="6268">
                  <c:v>2008</c:v>
                </c:pt>
                <c:pt idx="6269">
                  <c:v>2008</c:v>
                </c:pt>
                <c:pt idx="6270">
                  <c:v>2009</c:v>
                </c:pt>
                <c:pt idx="6271">
                  <c:v>2009</c:v>
                </c:pt>
                <c:pt idx="6272">
                  <c:v>2009</c:v>
                </c:pt>
                <c:pt idx="6273">
                  <c:v>2009</c:v>
                </c:pt>
                <c:pt idx="6274">
                  <c:v>2009</c:v>
                </c:pt>
                <c:pt idx="6275">
                  <c:v>2009</c:v>
                </c:pt>
                <c:pt idx="6276">
                  <c:v>2009</c:v>
                </c:pt>
                <c:pt idx="6277">
                  <c:v>2009</c:v>
                </c:pt>
                <c:pt idx="6278">
                  <c:v>2010</c:v>
                </c:pt>
                <c:pt idx="6279">
                  <c:v>2010</c:v>
                </c:pt>
                <c:pt idx="6280">
                  <c:v>2010</c:v>
                </c:pt>
                <c:pt idx="6281">
                  <c:v>2010</c:v>
                </c:pt>
                <c:pt idx="6282">
                  <c:v>2010</c:v>
                </c:pt>
                <c:pt idx="6283">
                  <c:v>2010</c:v>
                </c:pt>
                <c:pt idx="6284">
                  <c:v>2010</c:v>
                </c:pt>
                <c:pt idx="6285">
                  <c:v>2010</c:v>
                </c:pt>
                <c:pt idx="6286">
                  <c:v>2010</c:v>
                </c:pt>
                <c:pt idx="6287">
                  <c:v>2010</c:v>
                </c:pt>
                <c:pt idx="6288">
                  <c:v>2010</c:v>
                </c:pt>
                <c:pt idx="6289">
                  <c:v>2010</c:v>
                </c:pt>
                <c:pt idx="6290">
                  <c:v>2010</c:v>
                </c:pt>
                <c:pt idx="6291">
                  <c:v>2011</c:v>
                </c:pt>
                <c:pt idx="6292">
                  <c:v>2012</c:v>
                </c:pt>
                <c:pt idx="6293">
                  <c:v>2012</c:v>
                </c:pt>
                <c:pt idx="6294">
                  <c:v>2013</c:v>
                </c:pt>
                <c:pt idx="6295">
                  <c:v>2013</c:v>
                </c:pt>
                <c:pt idx="6296">
                  <c:v>2014</c:v>
                </c:pt>
                <c:pt idx="6297">
                  <c:v>2014</c:v>
                </c:pt>
                <c:pt idx="6298">
                  <c:v>2014</c:v>
                </c:pt>
                <c:pt idx="6299">
                  <c:v>2014</c:v>
                </c:pt>
                <c:pt idx="6300">
                  <c:v>2014</c:v>
                </c:pt>
                <c:pt idx="6301">
                  <c:v>2015</c:v>
                </c:pt>
                <c:pt idx="6302">
                  <c:v>2015</c:v>
                </c:pt>
                <c:pt idx="6303">
                  <c:v>2015</c:v>
                </c:pt>
                <c:pt idx="6304">
                  <c:v>2015</c:v>
                </c:pt>
                <c:pt idx="6305">
                  <c:v>2015</c:v>
                </c:pt>
                <c:pt idx="6306">
                  <c:v>2015</c:v>
                </c:pt>
                <c:pt idx="6307">
                  <c:v>2015</c:v>
                </c:pt>
                <c:pt idx="6308">
                  <c:v>2015</c:v>
                </c:pt>
                <c:pt idx="6309">
                  <c:v>2016</c:v>
                </c:pt>
                <c:pt idx="6310">
                  <c:v>2016</c:v>
                </c:pt>
                <c:pt idx="6311">
                  <c:v>2017</c:v>
                </c:pt>
                <c:pt idx="6312">
                  <c:v>2017</c:v>
                </c:pt>
                <c:pt idx="6313">
                  <c:v>2017</c:v>
                </c:pt>
                <c:pt idx="6314">
                  <c:v>2018</c:v>
                </c:pt>
                <c:pt idx="6315">
                  <c:v>2018</c:v>
                </c:pt>
                <c:pt idx="6316">
                  <c:v>2018</c:v>
                </c:pt>
                <c:pt idx="6317">
                  <c:v>2019</c:v>
                </c:pt>
                <c:pt idx="6318">
                  <c:v>2019</c:v>
                </c:pt>
                <c:pt idx="6319">
                  <c:v>2019</c:v>
                </c:pt>
                <c:pt idx="6320">
                  <c:v>2019</c:v>
                </c:pt>
                <c:pt idx="6321">
                  <c:v>2020</c:v>
                </c:pt>
                <c:pt idx="6322">
                  <c:v>2020</c:v>
                </c:pt>
                <c:pt idx="6323">
                  <c:v>2020</c:v>
                </c:pt>
                <c:pt idx="6324">
                  <c:v>2020</c:v>
                </c:pt>
                <c:pt idx="6325">
                  <c:v>2020</c:v>
                </c:pt>
                <c:pt idx="6326">
                  <c:v>2021</c:v>
                </c:pt>
                <c:pt idx="6327">
                  <c:v>2022</c:v>
                </c:pt>
                <c:pt idx="6328">
                  <c:v>2023</c:v>
                </c:pt>
                <c:pt idx="6329">
                  <c:v>2023</c:v>
                </c:pt>
                <c:pt idx="6330">
                  <c:v>2023</c:v>
                </c:pt>
                <c:pt idx="6331">
                  <c:v>2023</c:v>
                </c:pt>
                <c:pt idx="6332">
                  <c:v>2024</c:v>
                </c:pt>
                <c:pt idx="6333">
                  <c:v>2025</c:v>
                </c:pt>
                <c:pt idx="6334">
                  <c:v>2026</c:v>
                </c:pt>
                <c:pt idx="6335">
                  <c:v>2027</c:v>
                </c:pt>
                <c:pt idx="6336">
                  <c:v>2028</c:v>
                </c:pt>
                <c:pt idx="6337">
                  <c:v>2028</c:v>
                </c:pt>
                <c:pt idx="6338">
                  <c:v>2029</c:v>
                </c:pt>
                <c:pt idx="6339">
                  <c:v>2030</c:v>
                </c:pt>
                <c:pt idx="6340">
                  <c:v>2030</c:v>
                </c:pt>
                <c:pt idx="6341">
                  <c:v>2030</c:v>
                </c:pt>
                <c:pt idx="6342">
                  <c:v>2031</c:v>
                </c:pt>
                <c:pt idx="6343">
                  <c:v>2031</c:v>
                </c:pt>
                <c:pt idx="6344">
                  <c:v>2031</c:v>
                </c:pt>
                <c:pt idx="6345">
                  <c:v>2031</c:v>
                </c:pt>
                <c:pt idx="6346">
                  <c:v>2032</c:v>
                </c:pt>
                <c:pt idx="6347">
                  <c:v>2033</c:v>
                </c:pt>
                <c:pt idx="6348">
                  <c:v>2033</c:v>
                </c:pt>
                <c:pt idx="6349">
                  <c:v>2033</c:v>
                </c:pt>
                <c:pt idx="6350">
                  <c:v>2033</c:v>
                </c:pt>
                <c:pt idx="6351">
                  <c:v>2034</c:v>
                </c:pt>
                <c:pt idx="6352">
                  <c:v>2035</c:v>
                </c:pt>
                <c:pt idx="6353">
                  <c:v>2036</c:v>
                </c:pt>
                <c:pt idx="6354">
                  <c:v>2037</c:v>
                </c:pt>
                <c:pt idx="6355">
                  <c:v>2037</c:v>
                </c:pt>
                <c:pt idx="6356">
                  <c:v>2037</c:v>
                </c:pt>
                <c:pt idx="6357">
                  <c:v>2037</c:v>
                </c:pt>
                <c:pt idx="6358">
                  <c:v>2037</c:v>
                </c:pt>
                <c:pt idx="6359">
                  <c:v>2037</c:v>
                </c:pt>
                <c:pt idx="6360">
                  <c:v>2037</c:v>
                </c:pt>
                <c:pt idx="6361">
                  <c:v>2037</c:v>
                </c:pt>
                <c:pt idx="6362">
                  <c:v>2037</c:v>
                </c:pt>
                <c:pt idx="6363">
                  <c:v>2037</c:v>
                </c:pt>
                <c:pt idx="6364">
                  <c:v>2037</c:v>
                </c:pt>
                <c:pt idx="6365">
                  <c:v>2037</c:v>
                </c:pt>
                <c:pt idx="6366">
                  <c:v>2037</c:v>
                </c:pt>
                <c:pt idx="6367">
                  <c:v>2037</c:v>
                </c:pt>
                <c:pt idx="6368">
                  <c:v>2037</c:v>
                </c:pt>
                <c:pt idx="6369">
                  <c:v>2037</c:v>
                </c:pt>
                <c:pt idx="6370">
                  <c:v>2037</c:v>
                </c:pt>
                <c:pt idx="6371">
                  <c:v>2038</c:v>
                </c:pt>
                <c:pt idx="6372">
                  <c:v>2038</c:v>
                </c:pt>
                <c:pt idx="6373">
                  <c:v>2038</c:v>
                </c:pt>
                <c:pt idx="6374">
                  <c:v>2038</c:v>
                </c:pt>
                <c:pt idx="6375">
                  <c:v>2038</c:v>
                </c:pt>
                <c:pt idx="6376">
                  <c:v>2039</c:v>
                </c:pt>
                <c:pt idx="6377">
                  <c:v>2039</c:v>
                </c:pt>
                <c:pt idx="6378">
                  <c:v>2039</c:v>
                </c:pt>
                <c:pt idx="6379">
                  <c:v>2039</c:v>
                </c:pt>
                <c:pt idx="6380">
                  <c:v>2039</c:v>
                </c:pt>
                <c:pt idx="6381">
                  <c:v>2039</c:v>
                </c:pt>
                <c:pt idx="6382">
                  <c:v>2039</c:v>
                </c:pt>
                <c:pt idx="6383">
                  <c:v>2039</c:v>
                </c:pt>
                <c:pt idx="6384">
                  <c:v>2039</c:v>
                </c:pt>
                <c:pt idx="6385">
                  <c:v>2039</c:v>
                </c:pt>
                <c:pt idx="6386">
                  <c:v>2039</c:v>
                </c:pt>
                <c:pt idx="6387">
                  <c:v>2039</c:v>
                </c:pt>
                <c:pt idx="6388">
                  <c:v>2039</c:v>
                </c:pt>
                <c:pt idx="6389">
                  <c:v>2039</c:v>
                </c:pt>
                <c:pt idx="6390">
                  <c:v>2039</c:v>
                </c:pt>
                <c:pt idx="6391">
                  <c:v>2039</c:v>
                </c:pt>
                <c:pt idx="6392">
                  <c:v>2039</c:v>
                </c:pt>
                <c:pt idx="6393">
                  <c:v>2039</c:v>
                </c:pt>
                <c:pt idx="6394">
                  <c:v>2039</c:v>
                </c:pt>
                <c:pt idx="6395">
                  <c:v>2039</c:v>
                </c:pt>
                <c:pt idx="6396">
                  <c:v>2040</c:v>
                </c:pt>
                <c:pt idx="6397">
                  <c:v>2041</c:v>
                </c:pt>
                <c:pt idx="6398">
                  <c:v>2042</c:v>
                </c:pt>
                <c:pt idx="6399">
                  <c:v>2043</c:v>
                </c:pt>
                <c:pt idx="6400">
                  <c:v>2044</c:v>
                </c:pt>
                <c:pt idx="6401">
                  <c:v>2045</c:v>
                </c:pt>
                <c:pt idx="6402">
                  <c:v>2046</c:v>
                </c:pt>
                <c:pt idx="6403">
                  <c:v>2046</c:v>
                </c:pt>
                <c:pt idx="6404">
                  <c:v>2047</c:v>
                </c:pt>
                <c:pt idx="6405">
                  <c:v>2048</c:v>
                </c:pt>
                <c:pt idx="6406">
                  <c:v>2049</c:v>
                </c:pt>
                <c:pt idx="6407">
                  <c:v>2049</c:v>
                </c:pt>
                <c:pt idx="6408">
                  <c:v>2049</c:v>
                </c:pt>
                <c:pt idx="6409">
                  <c:v>2050</c:v>
                </c:pt>
                <c:pt idx="6410">
                  <c:v>2050</c:v>
                </c:pt>
                <c:pt idx="6411">
                  <c:v>2050</c:v>
                </c:pt>
                <c:pt idx="6412">
                  <c:v>2051</c:v>
                </c:pt>
                <c:pt idx="6413">
                  <c:v>2051</c:v>
                </c:pt>
                <c:pt idx="6414">
                  <c:v>2052</c:v>
                </c:pt>
                <c:pt idx="6415">
                  <c:v>2052</c:v>
                </c:pt>
                <c:pt idx="6416">
                  <c:v>2052</c:v>
                </c:pt>
                <c:pt idx="6417">
                  <c:v>2053</c:v>
                </c:pt>
                <c:pt idx="6418">
                  <c:v>2053</c:v>
                </c:pt>
                <c:pt idx="6419">
                  <c:v>2053</c:v>
                </c:pt>
                <c:pt idx="6420">
                  <c:v>2053</c:v>
                </c:pt>
                <c:pt idx="6421">
                  <c:v>2053</c:v>
                </c:pt>
                <c:pt idx="6422">
                  <c:v>2053</c:v>
                </c:pt>
                <c:pt idx="6423">
                  <c:v>2053</c:v>
                </c:pt>
                <c:pt idx="6424">
                  <c:v>2054</c:v>
                </c:pt>
                <c:pt idx="6425">
                  <c:v>2055</c:v>
                </c:pt>
                <c:pt idx="6426">
                  <c:v>2055</c:v>
                </c:pt>
                <c:pt idx="6427">
                  <c:v>2056</c:v>
                </c:pt>
                <c:pt idx="6428">
                  <c:v>2057</c:v>
                </c:pt>
                <c:pt idx="6429">
                  <c:v>2058</c:v>
                </c:pt>
                <c:pt idx="6430">
                  <c:v>2058</c:v>
                </c:pt>
                <c:pt idx="6431">
                  <c:v>2058</c:v>
                </c:pt>
                <c:pt idx="6432">
                  <c:v>2058</c:v>
                </c:pt>
                <c:pt idx="6433">
                  <c:v>2058</c:v>
                </c:pt>
                <c:pt idx="6434">
                  <c:v>2058</c:v>
                </c:pt>
                <c:pt idx="6435">
                  <c:v>2059</c:v>
                </c:pt>
                <c:pt idx="6436">
                  <c:v>2059</c:v>
                </c:pt>
                <c:pt idx="6437">
                  <c:v>2059</c:v>
                </c:pt>
                <c:pt idx="6438">
                  <c:v>2060</c:v>
                </c:pt>
                <c:pt idx="6439">
                  <c:v>2061</c:v>
                </c:pt>
                <c:pt idx="6440">
                  <c:v>2062</c:v>
                </c:pt>
                <c:pt idx="6441">
                  <c:v>2062</c:v>
                </c:pt>
                <c:pt idx="6442">
                  <c:v>2063</c:v>
                </c:pt>
                <c:pt idx="6443">
                  <c:v>2064</c:v>
                </c:pt>
                <c:pt idx="6444">
                  <c:v>2065</c:v>
                </c:pt>
                <c:pt idx="6445">
                  <c:v>2065</c:v>
                </c:pt>
                <c:pt idx="6446">
                  <c:v>2066</c:v>
                </c:pt>
                <c:pt idx="6447">
                  <c:v>2067</c:v>
                </c:pt>
                <c:pt idx="6448">
                  <c:v>2068</c:v>
                </c:pt>
                <c:pt idx="6449">
                  <c:v>2069</c:v>
                </c:pt>
                <c:pt idx="6450">
                  <c:v>2070</c:v>
                </c:pt>
                <c:pt idx="6451">
                  <c:v>2071</c:v>
                </c:pt>
                <c:pt idx="6452">
                  <c:v>2072</c:v>
                </c:pt>
                <c:pt idx="6453">
                  <c:v>2072</c:v>
                </c:pt>
                <c:pt idx="6454">
                  <c:v>2073</c:v>
                </c:pt>
                <c:pt idx="6455">
                  <c:v>2073</c:v>
                </c:pt>
                <c:pt idx="6456">
                  <c:v>2073</c:v>
                </c:pt>
                <c:pt idx="6457">
                  <c:v>2073</c:v>
                </c:pt>
                <c:pt idx="6458">
                  <c:v>2074</c:v>
                </c:pt>
                <c:pt idx="6459">
                  <c:v>2075</c:v>
                </c:pt>
                <c:pt idx="6460">
                  <c:v>2075</c:v>
                </c:pt>
                <c:pt idx="6461">
                  <c:v>2075</c:v>
                </c:pt>
                <c:pt idx="6462">
                  <c:v>2075</c:v>
                </c:pt>
                <c:pt idx="6463">
                  <c:v>2075</c:v>
                </c:pt>
                <c:pt idx="6464">
                  <c:v>2075</c:v>
                </c:pt>
                <c:pt idx="6465">
                  <c:v>2075</c:v>
                </c:pt>
                <c:pt idx="6466">
                  <c:v>2075</c:v>
                </c:pt>
                <c:pt idx="6467">
                  <c:v>2075</c:v>
                </c:pt>
                <c:pt idx="6468">
                  <c:v>2076</c:v>
                </c:pt>
                <c:pt idx="6469">
                  <c:v>2077</c:v>
                </c:pt>
                <c:pt idx="6470">
                  <c:v>2078</c:v>
                </c:pt>
                <c:pt idx="6471">
                  <c:v>2079</c:v>
                </c:pt>
                <c:pt idx="6472">
                  <c:v>2079</c:v>
                </c:pt>
                <c:pt idx="6473">
                  <c:v>2079</c:v>
                </c:pt>
                <c:pt idx="6474">
                  <c:v>2080</c:v>
                </c:pt>
                <c:pt idx="6475">
                  <c:v>2080</c:v>
                </c:pt>
                <c:pt idx="6476">
                  <c:v>2080</c:v>
                </c:pt>
                <c:pt idx="6477">
                  <c:v>2080</c:v>
                </c:pt>
                <c:pt idx="6478">
                  <c:v>2080</c:v>
                </c:pt>
                <c:pt idx="6479">
                  <c:v>2081</c:v>
                </c:pt>
                <c:pt idx="6480">
                  <c:v>2082</c:v>
                </c:pt>
                <c:pt idx="6481">
                  <c:v>2083</c:v>
                </c:pt>
                <c:pt idx="6482">
                  <c:v>2083</c:v>
                </c:pt>
                <c:pt idx="6483">
                  <c:v>2083</c:v>
                </c:pt>
                <c:pt idx="6484">
                  <c:v>2084</c:v>
                </c:pt>
                <c:pt idx="6485">
                  <c:v>2084</c:v>
                </c:pt>
                <c:pt idx="6486">
                  <c:v>2085</c:v>
                </c:pt>
                <c:pt idx="6487">
                  <c:v>2085</c:v>
                </c:pt>
                <c:pt idx="6488">
                  <c:v>2085</c:v>
                </c:pt>
                <c:pt idx="6489">
                  <c:v>2086</c:v>
                </c:pt>
                <c:pt idx="6490">
                  <c:v>2086</c:v>
                </c:pt>
                <c:pt idx="6491">
                  <c:v>2087</c:v>
                </c:pt>
                <c:pt idx="6492">
                  <c:v>2087</c:v>
                </c:pt>
                <c:pt idx="6493">
                  <c:v>2087</c:v>
                </c:pt>
                <c:pt idx="6494">
                  <c:v>2087</c:v>
                </c:pt>
                <c:pt idx="6495">
                  <c:v>2087</c:v>
                </c:pt>
                <c:pt idx="6496">
                  <c:v>2087</c:v>
                </c:pt>
                <c:pt idx="6497">
                  <c:v>2087</c:v>
                </c:pt>
                <c:pt idx="6498">
                  <c:v>2087</c:v>
                </c:pt>
                <c:pt idx="6499">
                  <c:v>2088</c:v>
                </c:pt>
                <c:pt idx="6500">
                  <c:v>2089</c:v>
                </c:pt>
                <c:pt idx="6501">
                  <c:v>2089</c:v>
                </c:pt>
                <c:pt idx="6502">
                  <c:v>2089</c:v>
                </c:pt>
                <c:pt idx="6503">
                  <c:v>2089</c:v>
                </c:pt>
                <c:pt idx="6504">
                  <c:v>2089</c:v>
                </c:pt>
                <c:pt idx="6505">
                  <c:v>2089</c:v>
                </c:pt>
                <c:pt idx="6506">
                  <c:v>2089</c:v>
                </c:pt>
                <c:pt idx="6507">
                  <c:v>2089</c:v>
                </c:pt>
                <c:pt idx="6508">
                  <c:v>2089</c:v>
                </c:pt>
                <c:pt idx="6509">
                  <c:v>2089</c:v>
                </c:pt>
                <c:pt idx="6510">
                  <c:v>2090</c:v>
                </c:pt>
                <c:pt idx="6511">
                  <c:v>2090</c:v>
                </c:pt>
                <c:pt idx="6512">
                  <c:v>2090</c:v>
                </c:pt>
                <c:pt idx="6513">
                  <c:v>2090</c:v>
                </c:pt>
                <c:pt idx="6514">
                  <c:v>2091</c:v>
                </c:pt>
                <c:pt idx="6515">
                  <c:v>2092</c:v>
                </c:pt>
                <c:pt idx="6516">
                  <c:v>2093</c:v>
                </c:pt>
                <c:pt idx="6517">
                  <c:v>2093</c:v>
                </c:pt>
                <c:pt idx="6518">
                  <c:v>2093</c:v>
                </c:pt>
                <c:pt idx="6519">
                  <c:v>2093</c:v>
                </c:pt>
                <c:pt idx="6520">
                  <c:v>2093</c:v>
                </c:pt>
                <c:pt idx="6521">
                  <c:v>2093</c:v>
                </c:pt>
                <c:pt idx="6522">
                  <c:v>2093</c:v>
                </c:pt>
                <c:pt idx="6523">
                  <c:v>2093</c:v>
                </c:pt>
                <c:pt idx="6524">
                  <c:v>2094</c:v>
                </c:pt>
                <c:pt idx="6525">
                  <c:v>2095</c:v>
                </c:pt>
                <c:pt idx="6526">
                  <c:v>2095</c:v>
                </c:pt>
                <c:pt idx="6527">
                  <c:v>2096</c:v>
                </c:pt>
                <c:pt idx="6528">
                  <c:v>2097</c:v>
                </c:pt>
                <c:pt idx="6529">
                  <c:v>2098</c:v>
                </c:pt>
                <c:pt idx="6530">
                  <c:v>2098</c:v>
                </c:pt>
                <c:pt idx="6531">
                  <c:v>2098</c:v>
                </c:pt>
                <c:pt idx="6532">
                  <c:v>2098</c:v>
                </c:pt>
                <c:pt idx="6533">
                  <c:v>2098</c:v>
                </c:pt>
                <c:pt idx="6534">
                  <c:v>2099</c:v>
                </c:pt>
                <c:pt idx="6535">
                  <c:v>2099</c:v>
                </c:pt>
                <c:pt idx="6536">
                  <c:v>2099</c:v>
                </c:pt>
                <c:pt idx="6537">
                  <c:v>2099</c:v>
                </c:pt>
                <c:pt idx="6538">
                  <c:v>2099</c:v>
                </c:pt>
                <c:pt idx="6539">
                  <c:v>2099</c:v>
                </c:pt>
                <c:pt idx="6540">
                  <c:v>2099</c:v>
                </c:pt>
                <c:pt idx="6541">
                  <c:v>2099</c:v>
                </c:pt>
                <c:pt idx="6542">
                  <c:v>2099</c:v>
                </c:pt>
                <c:pt idx="6543">
                  <c:v>2099</c:v>
                </c:pt>
                <c:pt idx="6544">
                  <c:v>2099</c:v>
                </c:pt>
                <c:pt idx="6545">
                  <c:v>2099</c:v>
                </c:pt>
                <c:pt idx="6546">
                  <c:v>2099</c:v>
                </c:pt>
                <c:pt idx="6547">
                  <c:v>2099</c:v>
                </c:pt>
                <c:pt idx="6548">
                  <c:v>2099</c:v>
                </c:pt>
                <c:pt idx="6549">
                  <c:v>2099</c:v>
                </c:pt>
                <c:pt idx="6550">
                  <c:v>2100</c:v>
                </c:pt>
                <c:pt idx="6551">
                  <c:v>2101</c:v>
                </c:pt>
                <c:pt idx="6552">
                  <c:v>2101</c:v>
                </c:pt>
                <c:pt idx="6553">
                  <c:v>2101</c:v>
                </c:pt>
                <c:pt idx="6554">
                  <c:v>2101</c:v>
                </c:pt>
                <c:pt idx="6555">
                  <c:v>2101</c:v>
                </c:pt>
                <c:pt idx="6556">
                  <c:v>2101</c:v>
                </c:pt>
                <c:pt idx="6557">
                  <c:v>2101</c:v>
                </c:pt>
                <c:pt idx="6558">
                  <c:v>2102</c:v>
                </c:pt>
                <c:pt idx="6559">
                  <c:v>2103</c:v>
                </c:pt>
                <c:pt idx="6560">
                  <c:v>2103</c:v>
                </c:pt>
                <c:pt idx="6561">
                  <c:v>2103</c:v>
                </c:pt>
                <c:pt idx="6562">
                  <c:v>2103</c:v>
                </c:pt>
                <c:pt idx="6563">
                  <c:v>2103</c:v>
                </c:pt>
                <c:pt idx="6564">
                  <c:v>2103</c:v>
                </c:pt>
                <c:pt idx="6565">
                  <c:v>2103</c:v>
                </c:pt>
                <c:pt idx="6566">
                  <c:v>2104</c:v>
                </c:pt>
                <c:pt idx="6567">
                  <c:v>2104</c:v>
                </c:pt>
                <c:pt idx="6568">
                  <c:v>2104</c:v>
                </c:pt>
                <c:pt idx="6569">
                  <c:v>2105</c:v>
                </c:pt>
                <c:pt idx="6570">
                  <c:v>2105</c:v>
                </c:pt>
                <c:pt idx="6571">
                  <c:v>2105</c:v>
                </c:pt>
                <c:pt idx="6572">
                  <c:v>2105</c:v>
                </c:pt>
                <c:pt idx="6573">
                  <c:v>2105</c:v>
                </c:pt>
                <c:pt idx="6574">
                  <c:v>2105</c:v>
                </c:pt>
                <c:pt idx="6575">
                  <c:v>2105</c:v>
                </c:pt>
                <c:pt idx="6576">
                  <c:v>2105</c:v>
                </c:pt>
                <c:pt idx="6577">
                  <c:v>2106</c:v>
                </c:pt>
                <c:pt idx="6578">
                  <c:v>2106</c:v>
                </c:pt>
                <c:pt idx="6579">
                  <c:v>2106</c:v>
                </c:pt>
                <c:pt idx="6580">
                  <c:v>2106</c:v>
                </c:pt>
                <c:pt idx="6581">
                  <c:v>2106</c:v>
                </c:pt>
                <c:pt idx="6582">
                  <c:v>2106</c:v>
                </c:pt>
                <c:pt idx="6583">
                  <c:v>2106</c:v>
                </c:pt>
                <c:pt idx="6584">
                  <c:v>2106</c:v>
                </c:pt>
                <c:pt idx="6585">
                  <c:v>2106</c:v>
                </c:pt>
                <c:pt idx="6586">
                  <c:v>2106</c:v>
                </c:pt>
                <c:pt idx="6587">
                  <c:v>2106</c:v>
                </c:pt>
                <c:pt idx="6588">
                  <c:v>2106</c:v>
                </c:pt>
                <c:pt idx="6589">
                  <c:v>2106</c:v>
                </c:pt>
                <c:pt idx="6590">
                  <c:v>2106</c:v>
                </c:pt>
                <c:pt idx="6591">
                  <c:v>2106</c:v>
                </c:pt>
                <c:pt idx="6592">
                  <c:v>2106</c:v>
                </c:pt>
                <c:pt idx="6593">
                  <c:v>2106</c:v>
                </c:pt>
                <c:pt idx="6594">
                  <c:v>2106</c:v>
                </c:pt>
                <c:pt idx="6595">
                  <c:v>2106</c:v>
                </c:pt>
                <c:pt idx="6596">
                  <c:v>2106</c:v>
                </c:pt>
                <c:pt idx="6597">
                  <c:v>2106</c:v>
                </c:pt>
                <c:pt idx="6598">
                  <c:v>2106</c:v>
                </c:pt>
                <c:pt idx="6599">
                  <c:v>2106</c:v>
                </c:pt>
                <c:pt idx="6600">
                  <c:v>2106</c:v>
                </c:pt>
                <c:pt idx="6601">
                  <c:v>2106</c:v>
                </c:pt>
                <c:pt idx="6602">
                  <c:v>2106</c:v>
                </c:pt>
                <c:pt idx="6603">
                  <c:v>2107</c:v>
                </c:pt>
                <c:pt idx="6604">
                  <c:v>2107</c:v>
                </c:pt>
                <c:pt idx="6605">
                  <c:v>2108</c:v>
                </c:pt>
                <c:pt idx="6606">
                  <c:v>2109</c:v>
                </c:pt>
                <c:pt idx="6607">
                  <c:v>2109</c:v>
                </c:pt>
                <c:pt idx="6608">
                  <c:v>2109</c:v>
                </c:pt>
                <c:pt idx="6609">
                  <c:v>2109</c:v>
                </c:pt>
                <c:pt idx="6610">
                  <c:v>2109</c:v>
                </c:pt>
                <c:pt idx="6611">
                  <c:v>2110</c:v>
                </c:pt>
                <c:pt idx="6612">
                  <c:v>2110</c:v>
                </c:pt>
                <c:pt idx="6613">
                  <c:v>2111</c:v>
                </c:pt>
                <c:pt idx="6614">
                  <c:v>2112</c:v>
                </c:pt>
                <c:pt idx="6615">
                  <c:v>2113</c:v>
                </c:pt>
                <c:pt idx="6616">
                  <c:v>2113</c:v>
                </c:pt>
                <c:pt idx="6617">
                  <c:v>2113</c:v>
                </c:pt>
                <c:pt idx="6618">
                  <c:v>2114</c:v>
                </c:pt>
                <c:pt idx="6619">
                  <c:v>2114</c:v>
                </c:pt>
                <c:pt idx="6620">
                  <c:v>2114</c:v>
                </c:pt>
                <c:pt idx="6621">
                  <c:v>2114</c:v>
                </c:pt>
                <c:pt idx="6622">
                  <c:v>2114</c:v>
                </c:pt>
                <c:pt idx="6623">
                  <c:v>2114</c:v>
                </c:pt>
                <c:pt idx="6624">
                  <c:v>2115</c:v>
                </c:pt>
                <c:pt idx="6625">
                  <c:v>2115</c:v>
                </c:pt>
                <c:pt idx="6626">
                  <c:v>2115</c:v>
                </c:pt>
                <c:pt idx="6627">
                  <c:v>2115</c:v>
                </c:pt>
                <c:pt idx="6628">
                  <c:v>2116</c:v>
                </c:pt>
                <c:pt idx="6629">
                  <c:v>2117</c:v>
                </c:pt>
                <c:pt idx="6630">
                  <c:v>2118</c:v>
                </c:pt>
                <c:pt idx="6631">
                  <c:v>2118</c:v>
                </c:pt>
                <c:pt idx="6632">
                  <c:v>2119</c:v>
                </c:pt>
                <c:pt idx="6633">
                  <c:v>2120</c:v>
                </c:pt>
                <c:pt idx="6634">
                  <c:v>2120</c:v>
                </c:pt>
                <c:pt idx="6635">
                  <c:v>2120</c:v>
                </c:pt>
                <c:pt idx="6636">
                  <c:v>2121</c:v>
                </c:pt>
                <c:pt idx="6637">
                  <c:v>2122</c:v>
                </c:pt>
                <c:pt idx="6638">
                  <c:v>2122</c:v>
                </c:pt>
                <c:pt idx="6639">
                  <c:v>2122</c:v>
                </c:pt>
                <c:pt idx="6640">
                  <c:v>2123</c:v>
                </c:pt>
                <c:pt idx="6641">
                  <c:v>2123</c:v>
                </c:pt>
                <c:pt idx="6642">
                  <c:v>2123</c:v>
                </c:pt>
                <c:pt idx="6643">
                  <c:v>2124</c:v>
                </c:pt>
                <c:pt idx="6644">
                  <c:v>2124</c:v>
                </c:pt>
                <c:pt idx="6645">
                  <c:v>2125</c:v>
                </c:pt>
                <c:pt idx="6646">
                  <c:v>2126</c:v>
                </c:pt>
                <c:pt idx="6647">
                  <c:v>2126</c:v>
                </c:pt>
                <c:pt idx="6648">
                  <c:v>2127</c:v>
                </c:pt>
                <c:pt idx="6649">
                  <c:v>2127</c:v>
                </c:pt>
                <c:pt idx="6650">
                  <c:v>2127</c:v>
                </c:pt>
                <c:pt idx="6651">
                  <c:v>2127</c:v>
                </c:pt>
                <c:pt idx="6652">
                  <c:v>2127</c:v>
                </c:pt>
                <c:pt idx="6653">
                  <c:v>2127</c:v>
                </c:pt>
                <c:pt idx="6654">
                  <c:v>2128</c:v>
                </c:pt>
                <c:pt idx="6655">
                  <c:v>2128</c:v>
                </c:pt>
                <c:pt idx="6656">
                  <c:v>2128</c:v>
                </c:pt>
                <c:pt idx="6657">
                  <c:v>2128</c:v>
                </c:pt>
                <c:pt idx="6658">
                  <c:v>2128</c:v>
                </c:pt>
                <c:pt idx="6659">
                  <c:v>2129</c:v>
                </c:pt>
                <c:pt idx="6660">
                  <c:v>2130</c:v>
                </c:pt>
                <c:pt idx="6661">
                  <c:v>2131</c:v>
                </c:pt>
                <c:pt idx="6662">
                  <c:v>2131</c:v>
                </c:pt>
                <c:pt idx="6663">
                  <c:v>2132</c:v>
                </c:pt>
                <c:pt idx="6664">
                  <c:v>2132</c:v>
                </c:pt>
                <c:pt idx="6665">
                  <c:v>2132</c:v>
                </c:pt>
                <c:pt idx="6666">
                  <c:v>2132</c:v>
                </c:pt>
                <c:pt idx="6667">
                  <c:v>2133</c:v>
                </c:pt>
                <c:pt idx="6668">
                  <c:v>2134</c:v>
                </c:pt>
                <c:pt idx="6669">
                  <c:v>2135</c:v>
                </c:pt>
                <c:pt idx="6670">
                  <c:v>2136</c:v>
                </c:pt>
                <c:pt idx="6671">
                  <c:v>2137</c:v>
                </c:pt>
                <c:pt idx="6672">
                  <c:v>2138</c:v>
                </c:pt>
                <c:pt idx="6673">
                  <c:v>2138</c:v>
                </c:pt>
                <c:pt idx="6674">
                  <c:v>2139</c:v>
                </c:pt>
                <c:pt idx="6675">
                  <c:v>2139</c:v>
                </c:pt>
                <c:pt idx="6676">
                  <c:v>2140</c:v>
                </c:pt>
                <c:pt idx="6677">
                  <c:v>2140</c:v>
                </c:pt>
                <c:pt idx="6678">
                  <c:v>2140</c:v>
                </c:pt>
                <c:pt idx="6679">
                  <c:v>2141</c:v>
                </c:pt>
                <c:pt idx="6680">
                  <c:v>2142</c:v>
                </c:pt>
                <c:pt idx="6681">
                  <c:v>2143</c:v>
                </c:pt>
                <c:pt idx="6682">
                  <c:v>2144</c:v>
                </c:pt>
                <c:pt idx="6683">
                  <c:v>2144</c:v>
                </c:pt>
                <c:pt idx="6684">
                  <c:v>2145</c:v>
                </c:pt>
                <c:pt idx="6685">
                  <c:v>2146</c:v>
                </c:pt>
                <c:pt idx="6686">
                  <c:v>2147</c:v>
                </c:pt>
                <c:pt idx="6687">
                  <c:v>2147</c:v>
                </c:pt>
                <c:pt idx="6688">
                  <c:v>2148</c:v>
                </c:pt>
                <c:pt idx="6689">
                  <c:v>2149</c:v>
                </c:pt>
                <c:pt idx="6690">
                  <c:v>2150</c:v>
                </c:pt>
                <c:pt idx="6691">
                  <c:v>2151</c:v>
                </c:pt>
                <c:pt idx="6692">
                  <c:v>2151</c:v>
                </c:pt>
                <c:pt idx="6693">
                  <c:v>2151</c:v>
                </c:pt>
                <c:pt idx="6694">
                  <c:v>2151</c:v>
                </c:pt>
                <c:pt idx="6695">
                  <c:v>2151</c:v>
                </c:pt>
                <c:pt idx="6696">
                  <c:v>2151</c:v>
                </c:pt>
                <c:pt idx="6697">
                  <c:v>2151</c:v>
                </c:pt>
                <c:pt idx="6698">
                  <c:v>2152</c:v>
                </c:pt>
                <c:pt idx="6699">
                  <c:v>2152</c:v>
                </c:pt>
                <c:pt idx="6700">
                  <c:v>2152</c:v>
                </c:pt>
                <c:pt idx="6701">
                  <c:v>2152</c:v>
                </c:pt>
                <c:pt idx="6702">
                  <c:v>2153</c:v>
                </c:pt>
                <c:pt idx="6703">
                  <c:v>2154</c:v>
                </c:pt>
                <c:pt idx="6704">
                  <c:v>2155</c:v>
                </c:pt>
                <c:pt idx="6705">
                  <c:v>2155</c:v>
                </c:pt>
                <c:pt idx="6706">
                  <c:v>2155</c:v>
                </c:pt>
                <c:pt idx="6707">
                  <c:v>2155</c:v>
                </c:pt>
                <c:pt idx="6708">
                  <c:v>2155</c:v>
                </c:pt>
                <c:pt idx="6709">
                  <c:v>2155</c:v>
                </c:pt>
                <c:pt idx="6710">
                  <c:v>2156</c:v>
                </c:pt>
                <c:pt idx="6711">
                  <c:v>2157</c:v>
                </c:pt>
                <c:pt idx="6712">
                  <c:v>2157</c:v>
                </c:pt>
                <c:pt idx="6713">
                  <c:v>2157</c:v>
                </c:pt>
                <c:pt idx="6714">
                  <c:v>2157</c:v>
                </c:pt>
                <c:pt idx="6715">
                  <c:v>2157</c:v>
                </c:pt>
                <c:pt idx="6716">
                  <c:v>2157</c:v>
                </c:pt>
                <c:pt idx="6717">
                  <c:v>2157</c:v>
                </c:pt>
                <c:pt idx="6718">
                  <c:v>2157</c:v>
                </c:pt>
                <c:pt idx="6719">
                  <c:v>2158</c:v>
                </c:pt>
                <c:pt idx="6720">
                  <c:v>2159</c:v>
                </c:pt>
                <c:pt idx="6721">
                  <c:v>2159</c:v>
                </c:pt>
                <c:pt idx="6722">
                  <c:v>2160</c:v>
                </c:pt>
                <c:pt idx="6723">
                  <c:v>2160</c:v>
                </c:pt>
                <c:pt idx="6724">
                  <c:v>2161</c:v>
                </c:pt>
                <c:pt idx="6725">
                  <c:v>2161</c:v>
                </c:pt>
                <c:pt idx="6726">
                  <c:v>2161</c:v>
                </c:pt>
                <c:pt idx="6727">
                  <c:v>2161</c:v>
                </c:pt>
                <c:pt idx="6728">
                  <c:v>2162</c:v>
                </c:pt>
                <c:pt idx="6729">
                  <c:v>2162</c:v>
                </c:pt>
                <c:pt idx="6730">
                  <c:v>2162</c:v>
                </c:pt>
                <c:pt idx="6731">
                  <c:v>2162</c:v>
                </c:pt>
                <c:pt idx="6732">
                  <c:v>2162</c:v>
                </c:pt>
                <c:pt idx="6733">
                  <c:v>2163</c:v>
                </c:pt>
                <c:pt idx="6734">
                  <c:v>2163</c:v>
                </c:pt>
                <c:pt idx="6735">
                  <c:v>2163</c:v>
                </c:pt>
                <c:pt idx="6736">
                  <c:v>2163</c:v>
                </c:pt>
                <c:pt idx="6737">
                  <c:v>2163</c:v>
                </c:pt>
                <c:pt idx="6738">
                  <c:v>2163</c:v>
                </c:pt>
                <c:pt idx="6739">
                  <c:v>2163</c:v>
                </c:pt>
                <c:pt idx="6740">
                  <c:v>2163</c:v>
                </c:pt>
                <c:pt idx="6741">
                  <c:v>2163</c:v>
                </c:pt>
                <c:pt idx="6742">
                  <c:v>2163</c:v>
                </c:pt>
                <c:pt idx="6743">
                  <c:v>2164</c:v>
                </c:pt>
                <c:pt idx="6744">
                  <c:v>2164</c:v>
                </c:pt>
                <c:pt idx="6745">
                  <c:v>2164</c:v>
                </c:pt>
                <c:pt idx="6746">
                  <c:v>2165</c:v>
                </c:pt>
                <c:pt idx="6747">
                  <c:v>2166</c:v>
                </c:pt>
                <c:pt idx="6748">
                  <c:v>2167</c:v>
                </c:pt>
                <c:pt idx="6749">
                  <c:v>2167</c:v>
                </c:pt>
                <c:pt idx="6750">
                  <c:v>2168</c:v>
                </c:pt>
                <c:pt idx="6751">
                  <c:v>2168</c:v>
                </c:pt>
                <c:pt idx="6752">
                  <c:v>2168</c:v>
                </c:pt>
                <c:pt idx="6753">
                  <c:v>2168</c:v>
                </c:pt>
                <c:pt idx="6754">
                  <c:v>2169</c:v>
                </c:pt>
                <c:pt idx="6755">
                  <c:v>2169</c:v>
                </c:pt>
                <c:pt idx="6756">
                  <c:v>2169</c:v>
                </c:pt>
                <c:pt idx="6757">
                  <c:v>2169</c:v>
                </c:pt>
                <c:pt idx="6758">
                  <c:v>2169</c:v>
                </c:pt>
                <c:pt idx="6759">
                  <c:v>2169</c:v>
                </c:pt>
                <c:pt idx="6760">
                  <c:v>2169</c:v>
                </c:pt>
                <c:pt idx="6761">
                  <c:v>2169</c:v>
                </c:pt>
                <c:pt idx="6762">
                  <c:v>2170</c:v>
                </c:pt>
                <c:pt idx="6763">
                  <c:v>2171</c:v>
                </c:pt>
                <c:pt idx="6764">
                  <c:v>2171</c:v>
                </c:pt>
                <c:pt idx="6765">
                  <c:v>2171</c:v>
                </c:pt>
                <c:pt idx="6766">
                  <c:v>2171</c:v>
                </c:pt>
                <c:pt idx="6767">
                  <c:v>2171</c:v>
                </c:pt>
                <c:pt idx="6768">
                  <c:v>2171</c:v>
                </c:pt>
                <c:pt idx="6769">
                  <c:v>2171</c:v>
                </c:pt>
                <c:pt idx="6770">
                  <c:v>2171</c:v>
                </c:pt>
                <c:pt idx="6771">
                  <c:v>2171</c:v>
                </c:pt>
                <c:pt idx="6772">
                  <c:v>2171</c:v>
                </c:pt>
                <c:pt idx="6773">
                  <c:v>2171</c:v>
                </c:pt>
                <c:pt idx="6774">
                  <c:v>2171</c:v>
                </c:pt>
                <c:pt idx="6775">
                  <c:v>2171</c:v>
                </c:pt>
                <c:pt idx="6776">
                  <c:v>2171</c:v>
                </c:pt>
                <c:pt idx="6777">
                  <c:v>2171</c:v>
                </c:pt>
                <c:pt idx="6778">
                  <c:v>2171</c:v>
                </c:pt>
                <c:pt idx="6779">
                  <c:v>2171</c:v>
                </c:pt>
                <c:pt idx="6780">
                  <c:v>2171</c:v>
                </c:pt>
                <c:pt idx="6781">
                  <c:v>2171</c:v>
                </c:pt>
                <c:pt idx="6782">
                  <c:v>2171</c:v>
                </c:pt>
                <c:pt idx="6783">
                  <c:v>2171</c:v>
                </c:pt>
                <c:pt idx="6784">
                  <c:v>2172</c:v>
                </c:pt>
                <c:pt idx="6785">
                  <c:v>2172</c:v>
                </c:pt>
                <c:pt idx="6786">
                  <c:v>2173</c:v>
                </c:pt>
                <c:pt idx="6787">
                  <c:v>2173</c:v>
                </c:pt>
                <c:pt idx="6788">
                  <c:v>2173</c:v>
                </c:pt>
                <c:pt idx="6789">
                  <c:v>2173</c:v>
                </c:pt>
                <c:pt idx="6790">
                  <c:v>2173</c:v>
                </c:pt>
                <c:pt idx="6791">
                  <c:v>2174</c:v>
                </c:pt>
                <c:pt idx="6792">
                  <c:v>2174</c:v>
                </c:pt>
                <c:pt idx="6793">
                  <c:v>2174</c:v>
                </c:pt>
                <c:pt idx="6794">
                  <c:v>2175</c:v>
                </c:pt>
                <c:pt idx="6795">
                  <c:v>2175</c:v>
                </c:pt>
                <c:pt idx="6796">
                  <c:v>2176</c:v>
                </c:pt>
                <c:pt idx="6797">
                  <c:v>2176</c:v>
                </c:pt>
                <c:pt idx="6798">
                  <c:v>2177</c:v>
                </c:pt>
                <c:pt idx="6799">
                  <c:v>2178</c:v>
                </c:pt>
                <c:pt idx="6800">
                  <c:v>2179</c:v>
                </c:pt>
                <c:pt idx="6801">
                  <c:v>2180</c:v>
                </c:pt>
                <c:pt idx="6802">
                  <c:v>2181</c:v>
                </c:pt>
                <c:pt idx="6803">
                  <c:v>2182</c:v>
                </c:pt>
                <c:pt idx="6804">
                  <c:v>2182</c:v>
                </c:pt>
                <c:pt idx="6805">
                  <c:v>2182</c:v>
                </c:pt>
                <c:pt idx="6806">
                  <c:v>2183</c:v>
                </c:pt>
                <c:pt idx="6807">
                  <c:v>2183</c:v>
                </c:pt>
                <c:pt idx="6808">
                  <c:v>2184</c:v>
                </c:pt>
                <c:pt idx="6809">
                  <c:v>2184</c:v>
                </c:pt>
                <c:pt idx="6810">
                  <c:v>2185</c:v>
                </c:pt>
                <c:pt idx="6811">
                  <c:v>2185</c:v>
                </c:pt>
                <c:pt idx="6812">
                  <c:v>2185</c:v>
                </c:pt>
                <c:pt idx="6813">
                  <c:v>2186</c:v>
                </c:pt>
                <c:pt idx="6814">
                  <c:v>2186</c:v>
                </c:pt>
                <c:pt idx="6815">
                  <c:v>2186</c:v>
                </c:pt>
                <c:pt idx="6816">
                  <c:v>2186</c:v>
                </c:pt>
                <c:pt idx="6817">
                  <c:v>2186</c:v>
                </c:pt>
                <c:pt idx="6818">
                  <c:v>2187</c:v>
                </c:pt>
                <c:pt idx="6819">
                  <c:v>2188</c:v>
                </c:pt>
                <c:pt idx="6820">
                  <c:v>2189</c:v>
                </c:pt>
                <c:pt idx="6821">
                  <c:v>2189</c:v>
                </c:pt>
                <c:pt idx="6822">
                  <c:v>2189</c:v>
                </c:pt>
                <c:pt idx="6823">
                  <c:v>2189</c:v>
                </c:pt>
                <c:pt idx="6824">
                  <c:v>2189</c:v>
                </c:pt>
                <c:pt idx="6825">
                  <c:v>2189</c:v>
                </c:pt>
                <c:pt idx="6826">
                  <c:v>2190</c:v>
                </c:pt>
                <c:pt idx="6827">
                  <c:v>2190</c:v>
                </c:pt>
                <c:pt idx="6828">
                  <c:v>2190</c:v>
                </c:pt>
                <c:pt idx="6829">
                  <c:v>2190</c:v>
                </c:pt>
                <c:pt idx="6830">
                  <c:v>2191</c:v>
                </c:pt>
                <c:pt idx="6831">
                  <c:v>2192</c:v>
                </c:pt>
                <c:pt idx="6832">
                  <c:v>2192</c:v>
                </c:pt>
                <c:pt idx="6833">
                  <c:v>2192</c:v>
                </c:pt>
                <c:pt idx="6834">
                  <c:v>2192</c:v>
                </c:pt>
                <c:pt idx="6835">
                  <c:v>2192</c:v>
                </c:pt>
                <c:pt idx="6836">
                  <c:v>2192</c:v>
                </c:pt>
                <c:pt idx="6837">
                  <c:v>2192</c:v>
                </c:pt>
                <c:pt idx="6838">
                  <c:v>2192</c:v>
                </c:pt>
                <c:pt idx="6839">
                  <c:v>2192</c:v>
                </c:pt>
                <c:pt idx="6840">
                  <c:v>2193</c:v>
                </c:pt>
                <c:pt idx="6841">
                  <c:v>2194</c:v>
                </c:pt>
                <c:pt idx="6842">
                  <c:v>2194</c:v>
                </c:pt>
                <c:pt idx="6843">
                  <c:v>2194</c:v>
                </c:pt>
                <c:pt idx="6844">
                  <c:v>2195</c:v>
                </c:pt>
                <c:pt idx="6845">
                  <c:v>2195</c:v>
                </c:pt>
                <c:pt idx="6846">
                  <c:v>2196</c:v>
                </c:pt>
                <c:pt idx="6847">
                  <c:v>2196</c:v>
                </c:pt>
                <c:pt idx="6848">
                  <c:v>2196</c:v>
                </c:pt>
                <c:pt idx="6849">
                  <c:v>2196</c:v>
                </c:pt>
                <c:pt idx="6850">
                  <c:v>2196</c:v>
                </c:pt>
                <c:pt idx="6851">
                  <c:v>2196</c:v>
                </c:pt>
                <c:pt idx="6852">
                  <c:v>2196</c:v>
                </c:pt>
                <c:pt idx="6853">
                  <c:v>2196</c:v>
                </c:pt>
                <c:pt idx="6854">
                  <c:v>2196</c:v>
                </c:pt>
                <c:pt idx="6855">
                  <c:v>2197</c:v>
                </c:pt>
                <c:pt idx="6856">
                  <c:v>2198</c:v>
                </c:pt>
                <c:pt idx="6857">
                  <c:v>2198</c:v>
                </c:pt>
                <c:pt idx="6858">
                  <c:v>2198</c:v>
                </c:pt>
                <c:pt idx="6859">
                  <c:v>2199</c:v>
                </c:pt>
                <c:pt idx="6860">
                  <c:v>2200</c:v>
                </c:pt>
                <c:pt idx="6861">
                  <c:v>2201</c:v>
                </c:pt>
                <c:pt idx="6862">
                  <c:v>2202</c:v>
                </c:pt>
                <c:pt idx="6863">
                  <c:v>2202</c:v>
                </c:pt>
                <c:pt idx="6864">
                  <c:v>2203</c:v>
                </c:pt>
                <c:pt idx="6865">
                  <c:v>2203</c:v>
                </c:pt>
                <c:pt idx="6866">
                  <c:v>2204</c:v>
                </c:pt>
                <c:pt idx="6867">
                  <c:v>2204</c:v>
                </c:pt>
                <c:pt idx="6868">
                  <c:v>2205</c:v>
                </c:pt>
                <c:pt idx="6869">
                  <c:v>2205</c:v>
                </c:pt>
                <c:pt idx="6870">
                  <c:v>2206</c:v>
                </c:pt>
                <c:pt idx="6871">
                  <c:v>2207</c:v>
                </c:pt>
                <c:pt idx="6872">
                  <c:v>2207</c:v>
                </c:pt>
                <c:pt idx="6873">
                  <c:v>2208</c:v>
                </c:pt>
                <c:pt idx="6874">
                  <c:v>2209</c:v>
                </c:pt>
                <c:pt idx="6875">
                  <c:v>2210</c:v>
                </c:pt>
                <c:pt idx="6876">
                  <c:v>2210</c:v>
                </c:pt>
                <c:pt idx="6877">
                  <c:v>2211</c:v>
                </c:pt>
                <c:pt idx="6878">
                  <c:v>2212</c:v>
                </c:pt>
                <c:pt idx="6879">
                  <c:v>2212</c:v>
                </c:pt>
                <c:pt idx="6880">
                  <c:v>2213</c:v>
                </c:pt>
                <c:pt idx="6881">
                  <c:v>2214</c:v>
                </c:pt>
                <c:pt idx="6882">
                  <c:v>2214</c:v>
                </c:pt>
                <c:pt idx="6883">
                  <c:v>2215</c:v>
                </c:pt>
                <c:pt idx="6884">
                  <c:v>2216</c:v>
                </c:pt>
                <c:pt idx="6885">
                  <c:v>2217</c:v>
                </c:pt>
                <c:pt idx="6886">
                  <c:v>2217</c:v>
                </c:pt>
                <c:pt idx="6887">
                  <c:v>2218</c:v>
                </c:pt>
                <c:pt idx="6888">
                  <c:v>2219</c:v>
                </c:pt>
                <c:pt idx="6889">
                  <c:v>2219</c:v>
                </c:pt>
                <c:pt idx="6890">
                  <c:v>2219</c:v>
                </c:pt>
                <c:pt idx="6891">
                  <c:v>2219</c:v>
                </c:pt>
                <c:pt idx="6892">
                  <c:v>2220</c:v>
                </c:pt>
                <c:pt idx="6893">
                  <c:v>2221</c:v>
                </c:pt>
                <c:pt idx="6894">
                  <c:v>2222</c:v>
                </c:pt>
                <c:pt idx="6895">
                  <c:v>2223</c:v>
                </c:pt>
                <c:pt idx="6896">
                  <c:v>2224</c:v>
                </c:pt>
                <c:pt idx="6897">
                  <c:v>2225</c:v>
                </c:pt>
                <c:pt idx="6898">
                  <c:v>2225</c:v>
                </c:pt>
                <c:pt idx="6899">
                  <c:v>2226</c:v>
                </c:pt>
                <c:pt idx="6900">
                  <c:v>2226</c:v>
                </c:pt>
                <c:pt idx="6901">
                  <c:v>2227</c:v>
                </c:pt>
                <c:pt idx="6902">
                  <c:v>2228</c:v>
                </c:pt>
                <c:pt idx="6903">
                  <c:v>2229</c:v>
                </c:pt>
                <c:pt idx="6904">
                  <c:v>2230</c:v>
                </c:pt>
                <c:pt idx="6905">
                  <c:v>2231</c:v>
                </c:pt>
                <c:pt idx="6906">
                  <c:v>2232</c:v>
                </c:pt>
                <c:pt idx="6907">
                  <c:v>2233</c:v>
                </c:pt>
                <c:pt idx="6908">
                  <c:v>2234</c:v>
                </c:pt>
                <c:pt idx="6909">
                  <c:v>2234</c:v>
                </c:pt>
                <c:pt idx="6910">
                  <c:v>2234</c:v>
                </c:pt>
                <c:pt idx="6911">
                  <c:v>2234</c:v>
                </c:pt>
                <c:pt idx="6912">
                  <c:v>2234</c:v>
                </c:pt>
                <c:pt idx="6913">
                  <c:v>2235</c:v>
                </c:pt>
                <c:pt idx="6914">
                  <c:v>2236</c:v>
                </c:pt>
                <c:pt idx="6915">
                  <c:v>2236</c:v>
                </c:pt>
                <c:pt idx="6916">
                  <c:v>2236</c:v>
                </c:pt>
                <c:pt idx="6917">
                  <c:v>2236</c:v>
                </c:pt>
                <c:pt idx="6918">
                  <c:v>2236</c:v>
                </c:pt>
                <c:pt idx="6919">
                  <c:v>2236</c:v>
                </c:pt>
                <c:pt idx="6920">
                  <c:v>2236</c:v>
                </c:pt>
                <c:pt idx="6921">
                  <c:v>2236</c:v>
                </c:pt>
                <c:pt idx="6922">
                  <c:v>2236</c:v>
                </c:pt>
                <c:pt idx="6923">
                  <c:v>2236</c:v>
                </c:pt>
                <c:pt idx="6924">
                  <c:v>2236</c:v>
                </c:pt>
                <c:pt idx="6925">
                  <c:v>2236</c:v>
                </c:pt>
                <c:pt idx="6926">
                  <c:v>2236</c:v>
                </c:pt>
                <c:pt idx="6927">
                  <c:v>2236</c:v>
                </c:pt>
                <c:pt idx="6928">
                  <c:v>2236</c:v>
                </c:pt>
                <c:pt idx="6929">
                  <c:v>2236</c:v>
                </c:pt>
                <c:pt idx="6930">
                  <c:v>2236</c:v>
                </c:pt>
                <c:pt idx="6931">
                  <c:v>2236</c:v>
                </c:pt>
                <c:pt idx="6932">
                  <c:v>2236</c:v>
                </c:pt>
                <c:pt idx="6933">
                  <c:v>2236</c:v>
                </c:pt>
                <c:pt idx="6934">
                  <c:v>2236</c:v>
                </c:pt>
                <c:pt idx="6935">
                  <c:v>2237</c:v>
                </c:pt>
                <c:pt idx="6936">
                  <c:v>2238</c:v>
                </c:pt>
                <c:pt idx="6937">
                  <c:v>2239</c:v>
                </c:pt>
                <c:pt idx="6938">
                  <c:v>2239</c:v>
                </c:pt>
                <c:pt idx="6939">
                  <c:v>2240</c:v>
                </c:pt>
                <c:pt idx="6940">
                  <c:v>2241</c:v>
                </c:pt>
                <c:pt idx="6941">
                  <c:v>2241</c:v>
                </c:pt>
                <c:pt idx="6942">
                  <c:v>2242</c:v>
                </c:pt>
                <c:pt idx="6943">
                  <c:v>2243</c:v>
                </c:pt>
                <c:pt idx="6944">
                  <c:v>2244</c:v>
                </c:pt>
                <c:pt idx="6945">
                  <c:v>2245</c:v>
                </c:pt>
                <c:pt idx="6946">
                  <c:v>2246</c:v>
                </c:pt>
                <c:pt idx="6947">
                  <c:v>2247</c:v>
                </c:pt>
                <c:pt idx="6948">
                  <c:v>2248</c:v>
                </c:pt>
                <c:pt idx="6949">
                  <c:v>2248</c:v>
                </c:pt>
                <c:pt idx="6950">
                  <c:v>2248</c:v>
                </c:pt>
                <c:pt idx="6951">
                  <c:v>2248</c:v>
                </c:pt>
                <c:pt idx="6952">
                  <c:v>2248</c:v>
                </c:pt>
                <c:pt idx="6953">
                  <c:v>2248</c:v>
                </c:pt>
                <c:pt idx="6954">
                  <c:v>2248</c:v>
                </c:pt>
                <c:pt idx="6955">
                  <c:v>2248</c:v>
                </c:pt>
                <c:pt idx="6956">
                  <c:v>2248</c:v>
                </c:pt>
                <c:pt idx="6957">
                  <c:v>2248</c:v>
                </c:pt>
                <c:pt idx="6958">
                  <c:v>2248</c:v>
                </c:pt>
                <c:pt idx="6959">
                  <c:v>2248</c:v>
                </c:pt>
                <c:pt idx="6960">
                  <c:v>2249</c:v>
                </c:pt>
                <c:pt idx="6961">
                  <c:v>2250</c:v>
                </c:pt>
                <c:pt idx="6962">
                  <c:v>2250</c:v>
                </c:pt>
                <c:pt idx="6963">
                  <c:v>2251</c:v>
                </c:pt>
                <c:pt idx="6964">
                  <c:v>2251</c:v>
                </c:pt>
                <c:pt idx="6965">
                  <c:v>2252</c:v>
                </c:pt>
                <c:pt idx="6966">
                  <c:v>2253</c:v>
                </c:pt>
                <c:pt idx="6967">
                  <c:v>2254</c:v>
                </c:pt>
                <c:pt idx="6968">
                  <c:v>2255</c:v>
                </c:pt>
                <c:pt idx="6969">
                  <c:v>2256</c:v>
                </c:pt>
                <c:pt idx="6970">
                  <c:v>2257</c:v>
                </c:pt>
                <c:pt idx="6971">
                  <c:v>2258</c:v>
                </c:pt>
                <c:pt idx="6972">
                  <c:v>2258</c:v>
                </c:pt>
                <c:pt idx="6973">
                  <c:v>2258</c:v>
                </c:pt>
                <c:pt idx="6974">
                  <c:v>2258</c:v>
                </c:pt>
                <c:pt idx="6975">
                  <c:v>2258</c:v>
                </c:pt>
                <c:pt idx="6976">
                  <c:v>2259</c:v>
                </c:pt>
                <c:pt idx="6977">
                  <c:v>2259</c:v>
                </c:pt>
                <c:pt idx="6978">
                  <c:v>2260</c:v>
                </c:pt>
                <c:pt idx="6979">
                  <c:v>2260</c:v>
                </c:pt>
                <c:pt idx="6980">
                  <c:v>2261</c:v>
                </c:pt>
                <c:pt idx="6981">
                  <c:v>2262</c:v>
                </c:pt>
                <c:pt idx="6982">
                  <c:v>2262</c:v>
                </c:pt>
                <c:pt idx="6983">
                  <c:v>2262</c:v>
                </c:pt>
                <c:pt idx="6984">
                  <c:v>2263</c:v>
                </c:pt>
                <c:pt idx="6985">
                  <c:v>2264</c:v>
                </c:pt>
                <c:pt idx="6986">
                  <c:v>2265</c:v>
                </c:pt>
                <c:pt idx="6987">
                  <c:v>2266</c:v>
                </c:pt>
                <c:pt idx="6988">
                  <c:v>2267</c:v>
                </c:pt>
                <c:pt idx="6989">
                  <c:v>2268</c:v>
                </c:pt>
                <c:pt idx="6990">
                  <c:v>2268</c:v>
                </c:pt>
                <c:pt idx="6991">
                  <c:v>2269</c:v>
                </c:pt>
                <c:pt idx="6992">
                  <c:v>2269</c:v>
                </c:pt>
                <c:pt idx="6993">
                  <c:v>2270</c:v>
                </c:pt>
                <c:pt idx="6994">
                  <c:v>2270</c:v>
                </c:pt>
                <c:pt idx="6995">
                  <c:v>2271</c:v>
                </c:pt>
                <c:pt idx="6996">
                  <c:v>2272</c:v>
                </c:pt>
                <c:pt idx="6997">
                  <c:v>2272</c:v>
                </c:pt>
                <c:pt idx="6998">
                  <c:v>2272</c:v>
                </c:pt>
                <c:pt idx="6999">
                  <c:v>2272</c:v>
                </c:pt>
                <c:pt idx="7000">
                  <c:v>2272</c:v>
                </c:pt>
                <c:pt idx="7001">
                  <c:v>2272</c:v>
                </c:pt>
                <c:pt idx="7002">
                  <c:v>2272</c:v>
                </c:pt>
                <c:pt idx="7003">
                  <c:v>2272</c:v>
                </c:pt>
                <c:pt idx="7004">
                  <c:v>2272</c:v>
                </c:pt>
                <c:pt idx="7005">
                  <c:v>2273</c:v>
                </c:pt>
                <c:pt idx="7006">
                  <c:v>2273</c:v>
                </c:pt>
                <c:pt idx="7007">
                  <c:v>2273</c:v>
                </c:pt>
                <c:pt idx="7008">
                  <c:v>2273</c:v>
                </c:pt>
                <c:pt idx="7009">
                  <c:v>2273</c:v>
                </c:pt>
                <c:pt idx="7010">
                  <c:v>2273</c:v>
                </c:pt>
                <c:pt idx="7011">
                  <c:v>2273</c:v>
                </c:pt>
                <c:pt idx="7012">
                  <c:v>2274</c:v>
                </c:pt>
                <c:pt idx="7013">
                  <c:v>2274</c:v>
                </c:pt>
                <c:pt idx="7014">
                  <c:v>2275</c:v>
                </c:pt>
                <c:pt idx="7015">
                  <c:v>2275</c:v>
                </c:pt>
                <c:pt idx="7016">
                  <c:v>2276</c:v>
                </c:pt>
                <c:pt idx="7017">
                  <c:v>2276</c:v>
                </c:pt>
                <c:pt idx="7018">
                  <c:v>2277</c:v>
                </c:pt>
                <c:pt idx="7019">
                  <c:v>2277</c:v>
                </c:pt>
                <c:pt idx="7020">
                  <c:v>2277</c:v>
                </c:pt>
                <c:pt idx="7021">
                  <c:v>2277</c:v>
                </c:pt>
                <c:pt idx="7022">
                  <c:v>2277</c:v>
                </c:pt>
                <c:pt idx="7023">
                  <c:v>2277</c:v>
                </c:pt>
                <c:pt idx="7024">
                  <c:v>2277</c:v>
                </c:pt>
                <c:pt idx="7025">
                  <c:v>2278</c:v>
                </c:pt>
                <c:pt idx="7026">
                  <c:v>2278</c:v>
                </c:pt>
                <c:pt idx="7027">
                  <c:v>2278</c:v>
                </c:pt>
                <c:pt idx="7028">
                  <c:v>2278</c:v>
                </c:pt>
                <c:pt idx="7029">
                  <c:v>2278</c:v>
                </c:pt>
                <c:pt idx="7030">
                  <c:v>2278</c:v>
                </c:pt>
                <c:pt idx="7031">
                  <c:v>2278</c:v>
                </c:pt>
                <c:pt idx="7032">
                  <c:v>2278</c:v>
                </c:pt>
                <c:pt idx="7033">
                  <c:v>2278</c:v>
                </c:pt>
                <c:pt idx="7034">
                  <c:v>2278</c:v>
                </c:pt>
                <c:pt idx="7035">
                  <c:v>2278</c:v>
                </c:pt>
                <c:pt idx="7036">
                  <c:v>2278</c:v>
                </c:pt>
                <c:pt idx="7037">
                  <c:v>2278</c:v>
                </c:pt>
                <c:pt idx="7038">
                  <c:v>2278</c:v>
                </c:pt>
                <c:pt idx="7039">
                  <c:v>2278</c:v>
                </c:pt>
                <c:pt idx="7040">
                  <c:v>2278</c:v>
                </c:pt>
                <c:pt idx="7041">
                  <c:v>2278</c:v>
                </c:pt>
                <c:pt idx="7042">
                  <c:v>2278</c:v>
                </c:pt>
                <c:pt idx="7043">
                  <c:v>2279</c:v>
                </c:pt>
                <c:pt idx="7044">
                  <c:v>2279</c:v>
                </c:pt>
                <c:pt idx="7045">
                  <c:v>2279</c:v>
                </c:pt>
                <c:pt idx="7046">
                  <c:v>2279</c:v>
                </c:pt>
                <c:pt idx="7047">
                  <c:v>2279</c:v>
                </c:pt>
                <c:pt idx="7048">
                  <c:v>2279</c:v>
                </c:pt>
                <c:pt idx="7049">
                  <c:v>2280</c:v>
                </c:pt>
                <c:pt idx="7050">
                  <c:v>2281</c:v>
                </c:pt>
                <c:pt idx="7051">
                  <c:v>2281</c:v>
                </c:pt>
                <c:pt idx="7052">
                  <c:v>2281</c:v>
                </c:pt>
                <c:pt idx="7053">
                  <c:v>2281</c:v>
                </c:pt>
                <c:pt idx="7054">
                  <c:v>2281</c:v>
                </c:pt>
                <c:pt idx="7055">
                  <c:v>2281</c:v>
                </c:pt>
                <c:pt idx="7056">
                  <c:v>2281</c:v>
                </c:pt>
                <c:pt idx="7057">
                  <c:v>2282</c:v>
                </c:pt>
                <c:pt idx="7058">
                  <c:v>2282</c:v>
                </c:pt>
                <c:pt idx="7059">
                  <c:v>2282</c:v>
                </c:pt>
                <c:pt idx="7060">
                  <c:v>2282</c:v>
                </c:pt>
                <c:pt idx="7061">
                  <c:v>2283</c:v>
                </c:pt>
                <c:pt idx="7062">
                  <c:v>2283</c:v>
                </c:pt>
                <c:pt idx="7063">
                  <c:v>2284</c:v>
                </c:pt>
                <c:pt idx="7064">
                  <c:v>2285</c:v>
                </c:pt>
                <c:pt idx="7065">
                  <c:v>2285</c:v>
                </c:pt>
                <c:pt idx="7066">
                  <c:v>2286</c:v>
                </c:pt>
                <c:pt idx="7067">
                  <c:v>2287</c:v>
                </c:pt>
                <c:pt idx="7068">
                  <c:v>2287</c:v>
                </c:pt>
                <c:pt idx="7069">
                  <c:v>2287</c:v>
                </c:pt>
                <c:pt idx="7070">
                  <c:v>2287</c:v>
                </c:pt>
                <c:pt idx="7071">
                  <c:v>2288</c:v>
                </c:pt>
                <c:pt idx="7072">
                  <c:v>2289</c:v>
                </c:pt>
                <c:pt idx="7073">
                  <c:v>2289</c:v>
                </c:pt>
                <c:pt idx="7074">
                  <c:v>2289</c:v>
                </c:pt>
                <c:pt idx="7075">
                  <c:v>2289</c:v>
                </c:pt>
                <c:pt idx="7076">
                  <c:v>2289</c:v>
                </c:pt>
                <c:pt idx="7077">
                  <c:v>2289</c:v>
                </c:pt>
                <c:pt idx="7078">
                  <c:v>2290</c:v>
                </c:pt>
                <c:pt idx="7079">
                  <c:v>2290</c:v>
                </c:pt>
                <c:pt idx="7080">
                  <c:v>2290</c:v>
                </c:pt>
                <c:pt idx="7081">
                  <c:v>2291</c:v>
                </c:pt>
                <c:pt idx="7082">
                  <c:v>2291</c:v>
                </c:pt>
                <c:pt idx="7083">
                  <c:v>2292</c:v>
                </c:pt>
                <c:pt idx="7084">
                  <c:v>2292</c:v>
                </c:pt>
                <c:pt idx="7085">
                  <c:v>2292</c:v>
                </c:pt>
                <c:pt idx="7086">
                  <c:v>2293</c:v>
                </c:pt>
                <c:pt idx="7087">
                  <c:v>2293</c:v>
                </c:pt>
                <c:pt idx="7088">
                  <c:v>2293</c:v>
                </c:pt>
                <c:pt idx="7089">
                  <c:v>2293</c:v>
                </c:pt>
                <c:pt idx="7090">
                  <c:v>2294</c:v>
                </c:pt>
                <c:pt idx="7091">
                  <c:v>2295</c:v>
                </c:pt>
                <c:pt idx="7092">
                  <c:v>2295</c:v>
                </c:pt>
                <c:pt idx="7093">
                  <c:v>2296</c:v>
                </c:pt>
                <c:pt idx="7094">
                  <c:v>2296</c:v>
                </c:pt>
                <c:pt idx="7095">
                  <c:v>2296</c:v>
                </c:pt>
                <c:pt idx="7096">
                  <c:v>2297</c:v>
                </c:pt>
                <c:pt idx="7097">
                  <c:v>2297</c:v>
                </c:pt>
                <c:pt idx="7098">
                  <c:v>2297</c:v>
                </c:pt>
                <c:pt idx="7099">
                  <c:v>2298</c:v>
                </c:pt>
                <c:pt idx="7100">
                  <c:v>2299</c:v>
                </c:pt>
                <c:pt idx="7101">
                  <c:v>2299</c:v>
                </c:pt>
                <c:pt idx="7102">
                  <c:v>2299</c:v>
                </c:pt>
                <c:pt idx="7103">
                  <c:v>2299</c:v>
                </c:pt>
                <c:pt idx="7104">
                  <c:v>2299</c:v>
                </c:pt>
                <c:pt idx="7105">
                  <c:v>2299</c:v>
                </c:pt>
                <c:pt idx="7106">
                  <c:v>2299</c:v>
                </c:pt>
                <c:pt idx="7107">
                  <c:v>2299</c:v>
                </c:pt>
                <c:pt idx="7108">
                  <c:v>2299</c:v>
                </c:pt>
                <c:pt idx="7109">
                  <c:v>2299</c:v>
                </c:pt>
                <c:pt idx="7110">
                  <c:v>2300</c:v>
                </c:pt>
                <c:pt idx="7111">
                  <c:v>2301</c:v>
                </c:pt>
                <c:pt idx="7112">
                  <c:v>2301</c:v>
                </c:pt>
                <c:pt idx="7113">
                  <c:v>2301</c:v>
                </c:pt>
                <c:pt idx="7114">
                  <c:v>2301</c:v>
                </c:pt>
                <c:pt idx="7115">
                  <c:v>2302</c:v>
                </c:pt>
                <c:pt idx="7116">
                  <c:v>2303</c:v>
                </c:pt>
                <c:pt idx="7117">
                  <c:v>2304</c:v>
                </c:pt>
                <c:pt idx="7118">
                  <c:v>2304</c:v>
                </c:pt>
                <c:pt idx="7119">
                  <c:v>2304</c:v>
                </c:pt>
                <c:pt idx="7120">
                  <c:v>2304</c:v>
                </c:pt>
                <c:pt idx="7121">
                  <c:v>2305</c:v>
                </c:pt>
                <c:pt idx="7122">
                  <c:v>2306</c:v>
                </c:pt>
                <c:pt idx="7123">
                  <c:v>2306</c:v>
                </c:pt>
                <c:pt idx="7124">
                  <c:v>2306</c:v>
                </c:pt>
                <c:pt idx="7125">
                  <c:v>2306</c:v>
                </c:pt>
                <c:pt idx="7126">
                  <c:v>2307</c:v>
                </c:pt>
                <c:pt idx="7127">
                  <c:v>2307</c:v>
                </c:pt>
                <c:pt idx="7128">
                  <c:v>2307</c:v>
                </c:pt>
                <c:pt idx="7129">
                  <c:v>2308</c:v>
                </c:pt>
                <c:pt idx="7130">
                  <c:v>2309</c:v>
                </c:pt>
                <c:pt idx="7131">
                  <c:v>2310</c:v>
                </c:pt>
                <c:pt idx="7132">
                  <c:v>2310</c:v>
                </c:pt>
                <c:pt idx="7133">
                  <c:v>2310</c:v>
                </c:pt>
                <c:pt idx="7134">
                  <c:v>2311</c:v>
                </c:pt>
                <c:pt idx="7135">
                  <c:v>2311</c:v>
                </c:pt>
                <c:pt idx="7136">
                  <c:v>2312</c:v>
                </c:pt>
                <c:pt idx="7137">
                  <c:v>2312</c:v>
                </c:pt>
                <c:pt idx="7138">
                  <c:v>2312</c:v>
                </c:pt>
                <c:pt idx="7139">
                  <c:v>2313</c:v>
                </c:pt>
                <c:pt idx="7140">
                  <c:v>2313</c:v>
                </c:pt>
                <c:pt idx="7141">
                  <c:v>2313</c:v>
                </c:pt>
                <c:pt idx="7142">
                  <c:v>2313</c:v>
                </c:pt>
                <c:pt idx="7143">
                  <c:v>2313</c:v>
                </c:pt>
                <c:pt idx="7144">
                  <c:v>2313</c:v>
                </c:pt>
                <c:pt idx="7145">
                  <c:v>2313</c:v>
                </c:pt>
                <c:pt idx="7146">
                  <c:v>2313</c:v>
                </c:pt>
                <c:pt idx="7147">
                  <c:v>2314</c:v>
                </c:pt>
                <c:pt idx="7148">
                  <c:v>2315</c:v>
                </c:pt>
                <c:pt idx="7149">
                  <c:v>2316</c:v>
                </c:pt>
                <c:pt idx="7150">
                  <c:v>2317</c:v>
                </c:pt>
                <c:pt idx="7151">
                  <c:v>2318</c:v>
                </c:pt>
                <c:pt idx="7152">
                  <c:v>2318</c:v>
                </c:pt>
                <c:pt idx="7153">
                  <c:v>2318</c:v>
                </c:pt>
                <c:pt idx="7154">
                  <c:v>2318</c:v>
                </c:pt>
                <c:pt idx="7155">
                  <c:v>2318</c:v>
                </c:pt>
                <c:pt idx="7156">
                  <c:v>2318</c:v>
                </c:pt>
                <c:pt idx="7157">
                  <c:v>2319</c:v>
                </c:pt>
                <c:pt idx="7158">
                  <c:v>2319</c:v>
                </c:pt>
                <c:pt idx="7159">
                  <c:v>2320</c:v>
                </c:pt>
                <c:pt idx="7160">
                  <c:v>2321</c:v>
                </c:pt>
                <c:pt idx="7161">
                  <c:v>2321</c:v>
                </c:pt>
                <c:pt idx="7162">
                  <c:v>2322</c:v>
                </c:pt>
                <c:pt idx="7163">
                  <c:v>2323</c:v>
                </c:pt>
                <c:pt idx="7164">
                  <c:v>2324</c:v>
                </c:pt>
                <c:pt idx="7165">
                  <c:v>2325</c:v>
                </c:pt>
                <c:pt idx="7166">
                  <c:v>2326</c:v>
                </c:pt>
                <c:pt idx="7167">
                  <c:v>2326</c:v>
                </c:pt>
                <c:pt idx="7168">
                  <c:v>2326</c:v>
                </c:pt>
                <c:pt idx="7169">
                  <c:v>2326</c:v>
                </c:pt>
                <c:pt idx="7170">
                  <c:v>2326</c:v>
                </c:pt>
                <c:pt idx="7171">
                  <c:v>2326</c:v>
                </c:pt>
                <c:pt idx="7172">
                  <c:v>2326</c:v>
                </c:pt>
                <c:pt idx="7173">
                  <c:v>2326</c:v>
                </c:pt>
                <c:pt idx="7174">
                  <c:v>2326</c:v>
                </c:pt>
                <c:pt idx="7175">
                  <c:v>2326</c:v>
                </c:pt>
                <c:pt idx="7176">
                  <c:v>2326</c:v>
                </c:pt>
                <c:pt idx="7177">
                  <c:v>2326</c:v>
                </c:pt>
                <c:pt idx="7178">
                  <c:v>2326</c:v>
                </c:pt>
                <c:pt idx="7179">
                  <c:v>2327</c:v>
                </c:pt>
                <c:pt idx="7180">
                  <c:v>2328</c:v>
                </c:pt>
                <c:pt idx="7181">
                  <c:v>2328</c:v>
                </c:pt>
                <c:pt idx="7182">
                  <c:v>2329</c:v>
                </c:pt>
                <c:pt idx="7183">
                  <c:v>2330</c:v>
                </c:pt>
                <c:pt idx="7184">
                  <c:v>2330</c:v>
                </c:pt>
                <c:pt idx="7185">
                  <c:v>2330</c:v>
                </c:pt>
                <c:pt idx="7186">
                  <c:v>2331</c:v>
                </c:pt>
                <c:pt idx="7187">
                  <c:v>2331</c:v>
                </c:pt>
                <c:pt idx="7188">
                  <c:v>2331</c:v>
                </c:pt>
                <c:pt idx="7189">
                  <c:v>2332</c:v>
                </c:pt>
                <c:pt idx="7190">
                  <c:v>2333</c:v>
                </c:pt>
                <c:pt idx="7191">
                  <c:v>2333</c:v>
                </c:pt>
                <c:pt idx="7192">
                  <c:v>2334</c:v>
                </c:pt>
                <c:pt idx="7193">
                  <c:v>2335</c:v>
                </c:pt>
                <c:pt idx="7194">
                  <c:v>2335</c:v>
                </c:pt>
                <c:pt idx="7195">
                  <c:v>2336</c:v>
                </c:pt>
                <c:pt idx="7196">
                  <c:v>2337</c:v>
                </c:pt>
                <c:pt idx="7197">
                  <c:v>2338</c:v>
                </c:pt>
                <c:pt idx="7198">
                  <c:v>2339</c:v>
                </c:pt>
                <c:pt idx="7199">
                  <c:v>2339</c:v>
                </c:pt>
                <c:pt idx="7200">
                  <c:v>2339</c:v>
                </c:pt>
                <c:pt idx="7201">
                  <c:v>2339</c:v>
                </c:pt>
                <c:pt idx="7202">
                  <c:v>2339</c:v>
                </c:pt>
                <c:pt idx="7203">
                  <c:v>2339</c:v>
                </c:pt>
                <c:pt idx="7204">
                  <c:v>2339</c:v>
                </c:pt>
                <c:pt idx="7205">
                  <c:v>2339</c:v>
                </c:pt>
                <c:pt idx="7206">
                  <c:v>2339</c:v>
                </c:pt>
                <c:pt idx="7207">
                  <c:v>2340</c:v>
                </c:pt>
                <c:pt idx="7208">
                  <c:v>2341</c:v>
                </c:pt>
                <c:pt idx="7209">
                  <c:v>2342</c:v>
                </c:pt>
                <c:pt idx="7210">
                  <c:v>2342</c:v>
                </c:pt>
                <c:pt idx="7211">
                  <c:v>2343</c:v>
                </c:pt>
                <c:pt idx="7212">
                  <c:v>2344</c:v>
                </c:pt>
                <c:pt idx="7213">
                  <c:v>2344</c:v>
                </c:pt>
                <c:pt idx="7214">
                  <c:v>2345</c:v>
                </c:pt>
                <c:pt idx="7215">
                  <c:v>2346</c:v>
                </c:pt>
                <c:pt idx="7216">
                  <c:v>2346</c:v>
                </c:pt>
                <c:pt idx="7217">
                  <c:v>2346</c:v>
                </c:pt>
                <c:pt idx="7218">
                  <c:v>2346</c:v>
                </c:pt>
                <c:pt idx="7219">
                  <c:v>2346</c:v>
                </c:pt>
                <c:pt idx="7220">
                  <c:v>2347</c:v>
                </c:pt>
                <c:pt idx="7221">
                  <c:v>2348</c:v>
                </c:pt>
                <c:pt idx="7222">
                  <c:v>2349</c:v>
                </c:pt>
                <c:pt idx="7223">
                  <c:v>2350</c:v>
                </c:pt>
                <c:pt idx="7224">
                  <c:v>2350</c:v>
                </c:pt>
                <c:pt idx="7225">
                  <c:v>2350</c:v>
                </c:pt>
                <c:pt idx="7226">
                  <c:v>2350</c:v>
                </c:pt>
                <c:pt idx="7227">
                  <c:v>2351</c:v>
                </c:pt>
                <c:pt idx="7228">
                  <c:v>2351</c:v>
                </c:pt>
                <c:pt idx="7229">
                  <c:v>2351</c:v>
                </c:pt>
                <c:pt idx="7230">
                  <c:v>2351</c:v>
                </c:pt>
                <c:pt idx="7231">
                  <c:v>2351</c:v>
                </c:pt>
                <c:pt idx="7232">
                  <c:v>2351</c:v>
                </c:pt>
                <c:pt idx="7233">
                  <c:v>2351</c:v>
                </c:pt>
                <c:pt idx="7234">
                  <c:v>2351</c:v>
                </c:pt>
                <c:pt idx="7235">
                  <c:v>2351</c:v>
                </c:pt>
                <c:pt idx="7236">
                  <c:v>2351</c:v>
                </c:pt>
                <c:pt idx="7237">
                  <c:v>2351</c:v>
                </c:pt>
                <c:pt idx="7238">
                  <c:v>2352</c:v>
                </c:pt>
                <c:pt idx="7239">
                  <c:v>2352</c:v>
                </c:pt>
                <c:pt idx="7240">
                  <c:v>2352</c:v>
                </c:pt>
                <c:pt idx="7241">
                  <c:v>2352</c:v>
                </c:pt>
                <c:pt idx="7242">
                  <c:v>2352</c:v>
                </c:pt>
                <c:pt idx="7243">
                  <c:v>2352</c:v>
                </c:pt>
                <c:pt idx="7244">
                  <c:v>2353</c:v>
                </c:pt>
                <c:pt idx="7245">
                  <c:v>2354</c:v>
                </c:pt>
                <c:pt idx="7246">
                  <c:v>2354</c:v>
                </c:pt>
                <c:pt idx="7247">
                  <c:v>2354</c:v>
                </c:pt>
                <c:pt idx="7248">
                  <c:v>2354</c:v>
                </c:pt>
                <c:pt idx="7249">
                  <c:v>2354</c:v>
                </c:pt>
                <c:pt idx="7250">
                  <c:v>2354</c:v>
                </c:pt>
                <c:pt idx="7251">
                  <c:v>2354</c:v>
                </c:pt>
                <c:pt idx="7252">
                  <c:v>2354</c:v>
                </c:pt>
                <c:pt idx="7253">
                  <c:v>2355</c:v>
                </c:pt>
                <c:pt idx="7254">
                  <c:v>2356</c:v>
                </c:pt>
                <c:pt idx="7255">
                  <c:v>2356</c:v>
                </c:pt>
                <c:pt idx="7256">
                  <c:v>2356</c:v>
                </c:pt>
                <c:pt idx="7257">
                  <c:v>2357</c:v>
                </c:pt>
                <c:pt idx="7258">
                  <c:v>2357</c:v>
                </c:pt>
                <c:pt idx="7259">
                  <c:v>2357</c:v>
                </c:pt>
                <c:pt idx="7260">
                  <c:v>2357</c:v>
                </c:pt>
                <c:pt idx="7261">
                  <c:v>2358</c:v>
                </c:pt>
                <c:pt idx="7262">
                  <c:v>2359</c:v>
                </c:pt>
                <c:pt idx="7263">
                  <c:v>2360</c:v>
                </c:pt>
                <c:pt idx="7264">
                  <c:v>2361</c:v>
                </c:pt>
                <c:pt idx="7265">
                  <c:v>2361</c:v>
                </c:pt>
                <c:pt idx="7266">
                  <c:v>2361</c:v>
                </c:pt>
                <c:pt idx="7267">
                  <c:v>2361</c:v>
                </c:pt>
                <c:pt idx="7268">
                  <c:v>2362</c:v>
                </c:pt>
                <c:pt idx="7269">
                  <c:v>2362</c:v>
                </c:pt>
                <c:pt idx="7270">
                  <c:v>2363</c:v>
                </c:pt>
                <c:pt idx="7271">
                  <c:v>2363</c:v>
                </c:pt>
                <c:pt idx="7272">
                  <c:v>2364</c:v>
                </c:pt>
                <c:pt idx="7273">
                  <c:v>2365</c:v>
                </c:pt>
                <c:pt idx="7274">
                  <c:v>2366</c:v>
                </c:pt>
                <c:pt idx="7275">
                  <c:v>2366</c:v>
                </c:pt>
                <c:pt idx="7276">
                  <c:v>2366</c:v>
                </c:pt>
                <c:pt idx="7277">
                  <c:v>2366</c:v>
                </c:pt>
                <c:pt idx="7278">
                  <c:v>2366</c:v>
                </c:pt>
                <c:pt idx="7279">
                  <c:v>2367</c:v>
                </c:pt>
                <c:pt idx="7280">
                  <c:v>2368</c:v>
                </c:pt>
                <c:pt idx="7281">
                  <c:v>2368</c:v>
                </c:pt>
                <c:pt idx="7282">
                  <c:v>2368</c:v>
                </c:pt>
                <c:pt idx="7283">
                  <c:v>2369</c:v>
                </c:pt>
                <c:pt idx="7284">
                  <c:v>2370</c:v>
                </c:pt>
                <c:pt idx="7285">
                  <c:v>2370</c:v>
                </c:pt>
                <c:pt idx="7286">
                  <c:v>2371</c:v>
                </c:pt>
                <c:pt idx="7287">
                  <c:v>2371</c:v>
                </c:pt>
                <c:pt idx="7288">
                  <c:v>2371</c:v>
                </c:pt>
                <c:pt idx="7289">
                  <c:v>2371</c:v>
                </c:pt>
                <c:pt idx="7290">
                  <c:v>2371</c:v>
                </c:pt>
                <c:pt idx="7291">
                  <c:v>2371</c:v>
                </c:pt>
                <c:pt idx="7292">
                  <c:v>2371</c:v>
                </c:pt>
                <c:pt idx="7293">
                  <c:v>2371</c:v>
                </c:pt>
                <c:pt idx="7294">
                  <c:v>2372</c:v>
                </c:pt>
                <c:pt idx="7295">
                  <c:v>2372</c:v>
                </c:pt>
                <c:pt idx="7296">
                  <c:v>2372</c:v>
                </c:pt>
                <c:pt idx="7297">
                  <c:v>2373</c:v>
                </c:pt>
                <c:pt idx="7298">
                  <c:v>2373</c:v>
                </c:pt>
                <c:pt idx="7299">
                  <c:v>2374</c:v>
                </c:pt>
                <c:pt idx="7300">
                  <c:v>2375</c:v>
                </c:pt>
                <c:pt idx="7301">
                  <c:v>2376</c:v>
                </c:pt>
                <c:pt idx="7302">
                  <c:v>2376</c:v>
                </c:pt>
                <c:pt idx="7303">
                  <c:v>2376</c:v>
                </c:pt>
                <c:pt idx="7304">
                  <c:v>2377</c:v>
                </c:pt>
                <c:pt idx="7305">
                  <c:v>2377</c:v>
                </c:pt>
                <c:pt idx="7306">
                  <c:v>2378</c:v>
                </c:pt>
                <c:pt idx="7307">
                  <c:v>2379</c:v>
                </c:pt>
                <c:pt idx="7308">
                  <c:v>2379</c:v>
                </c:pt>
                <c:pt idx="7309">
                  <c:v>2379</c:v>
                </c:pt>
                <c:pt idx="7310">
                  <c:v>2379</c:v>
                </c:pt>
                <c:pt idx="7311">
                  <c:v>2379</c:v>
                </c:pt>
                <c:pt idx="7312">
                  <c:v>2380</c:v>
                </c:pt>
                <c:pt idx="7313">
                  <c:v>2380</c:v>
                </c:pt>
                <c:pt idx="7314">
                  <c:v>2380</c:v>
                </c:pt>
                <c:pt idx="7315">
                  <c:v>2381</c:v>
                </c:pt>
                <c:pt idx="7316">
                  <c:v>2381</c:v>
                </c:pt>
                <c:pt idx="7317">
                  <c:v>2381</c:v>
                </c:pt>
                <c:pt idx="7318">
                  <c:v>2381</c:v>
                </c:pt>
                <c:pt idx="7319">
                  <c:v>2381</c:v>
                </c:pt>
                <c:pt idx="7320">
                  <c:v>2381</c:v>
                </c:pt>
                <c:pt idx="7321">
                  <c:v>2381</c:v>
                </c:pt>
                <c:pt idx="7322">
                  <c:v>2381</c:v>
                </c:pt>
                <c:pt idx="7323">
                  <c:v>2381</c:v>
                </c:pt>
                <c:pt idx="7324">
                  <c:v>2381</c:v>
                </c:pt>
                <c:pt idx="7325">
                  <c:v>2382</c:v>
                </c:pt>
                <c:pt idx="7326">
                  <c:v>2382</c:v>
                </c:pt>
                <c:pt idx="7327">
                  <c:v>2382</c:v>
                </c:pt>
                <c:pt idx="7328">
                  <c:v>2382</c:v>
                </c:pt>
                <c:pt idx="7329">
                  <c:v>2383</c:v>
                </c:pt>
                <c:pt idx="7330">
                  <c:v>2383</c:v>
                </c:pt>
                <c:pt idx="7331">
                  <c:v>2384</c:v>
                </c:pt>
                <c:pt idx="7332">
                  <c:v>2384</c:v>
                </c:pt>
                <c:pt idx="7333">
                  <c:v>2384</c:v>
                </c:pt>
                <c:pt idx="7334">
                  <c:v>2384</c:v>
                </c:pt>
                <c:pt idx="7335">
                  <c:v>2384</c:v>
                </c:pt>
                <c:pt idx="7336">
                  <c:v>2385</c:v>
                </c:pt>
                <c:pt idx="7337">
                  <c:v>2385</c:v>
                </c:pt>
                <c:pt idx="7338">
                  <c:v>2385</c:v>
                </c:pt>
                <c:pt idx="7339">
                  <c:v>2386</c:v>
                </c:pt>
                <c:pt idx="7340">
                  <c:v>2387</c:v>
                </c:pt>
                <c:pt idx="7341">
                  <c:v>2388</c:v>
                </c:pt>
                <c:pt idx="7342">
                  <c:v>2389</c:v>
                </c:pt>
                <c:pt idx="7343">
                  <c:v>2389</c:v>
                </c:pt>
                <c:pt idx="7344">
                  <c:v>2389</c:v>
                </c:pt>
                <c:pt idx="7345">
                  <c:v>2389</c:v>
                </c:pt>
                <c:pt idx="7346">
                  <c:v>2389</c:v>
                </c:pt>
                <c:pt idx="7347">
                  <c:v>2389</c:v>
                </c:pt>
                <c:pt idx="7348">
                  <c:v>2390</c:v>
                </c:pt>
                <c:pt idx="7349">
                  <c:v>2390</c:v>
                </c:pt>
                <c:pt idx="7350">
                  <c:v>2391</c:v>
                </c:pt>
                <c:pt idx="7351">
                  <c:v>2391</c:v>
                </c:pt>
                <c:pt idx="7352">
                  <c:v>2391</c:v>
                </c:pt>
                <c:pt idx="7353">
                  <c:v>2392</c:v>
                </c:pt>
                <c:pt idx="7354">
                  <c:v>2393</c:v>
                </c:pt>
                <c:pt idx="7355">
                  <c:v>2394</c:v>
                </c:pt>
                <c:pt idx="7356">
                  <c:v>2395</c:v>
                </c:pt>
                <c:pt idx="7357">
                  <c:v>2396</c:v>
                </c:pt>
                <c:pt idx="7358">
                  <c:v>2396</c:v>
                </c:pt>
                <c:pt idx="7359">
                  <c:v>2396</c:v>
                </c:pt>
                <c:pt idx="7360">
                  <c:v>2396</c:v>
                </c:pt>
                <c:pt idx="7361">
                  <c:v>2396</c:v>
                </c:pt>
                <c:pt idx="7362">
                  <c:v>2397</c:v>
                </c:pt>
                <c:pt idx="7363">
                  <c:v>2397</c:v>
                </c:pt>
                <c:pt idx="7364">
                  <c:v>2397</c:v>
                </c:pt>
                <c:pt idx="7365">
                  <c:v>2398</c:v>
                </c:pt>
                <c:pt idx="7366">
                  <c:v>2398</c:v>
                </c:pt>
                <c:pt idx="7367">
                  <c:v>2399</c:v>
                </c:pt>
                <c:pt idx="7368">
                  <c:v>2400</c:v>
                </c:pt>
                <c:pt idx="7369">
                  <c:v>2401</c:v>
                </c:pt>
                <c:pt idx="7370">
                  <c:v>2401</c:v>
                </c:pt>
                <c:pt idx="7371">
                  <c:v>2401</c:v>
                </c:pt>
                <c:pt idx="7372">
                  <c:v>2402</c:v>
                </c:pt>
                <c:pt idx="7373">
                  <c:v>2403</c:v>
                </c:pt>
                <c:pt idx="7374">
                  <c:v>2404</c:v>
                </c:pt>
                <c:pt idx="7375">
                  <c:v>2404</c:v>
                </c:pt>
                <c:pt idx="7376">
                  <c:v>2404</c:v>
                </c:pt>
                <c:pt idx="7377">
                  <c:v>2404</c:v>
                </c:pt>
                <c:pt idx="7378">
                  <c:v>2404</c:v>
                </c:pt>
                <c:pt idx="7379">
                  <c:v>2404</c:v>
                </c:pt>
                <c:pt idx="7380">
                  <c:v>2405</c:v>
                </c:pt>
                <c:pt idx="7381">
                  <c:v>2405</c:v>
                </c:pt>
                <c:pt idx="7382">
                  <c:v>2405</c:v>
                </c:pt>
                <c:pt idx="7383">
                  <c:v>2406</c:v>
                </c:pt>
                <c:pt idx="7384">
                  <c:v>2407</c:v>
                </c:pt>
                <c:pt idx="7385">
                  <c:v>2407</c:v>
                </c:pt>
                <c:pt idx="7386">
                  <c:v>2408</c:v>
                </c:pt>
                <c:pt idx="7387">
                  <c:v>2408</c:v>
                </c:pt>
                <c:pt idx="7388">
                  <c:v>2409</c:v>
                </c:pt>
                <c:pt idx="7389">
                  <c:v>2409</c:v>
                </c:pt>
                <c:pt idx="7390">
                  <c:v>2409</c:v>
                </c:pt>
                <c:pt idx="7391">
                  <c:v>2409</c:v>
                </c:pt>
                <c:pt idx="7392">
                  <c:v>2409</c:v>
                </c:pt>
                <c:pt idx="7393">
                  <c:v>2409</c:v>
                </c:pt>
                <c:pt idx="7394">
                  <c:v>2410</c:v>
                </c:pt>
                <c:pt idx="7395">
                  <c:v>2410</c:v>
                </c:pt>
                <c:pt idx="7396">
                  <c:v>2411</c:v>
                </c:pt>
                <c:pt idx="7397">
                  <c:v>2412</c:v>
                </c:pt>
                <c:pt idx="7398">
                  <c:v>2412</c:v>
                </c:pt>
                <c:pt idx="7399">
                  <c:v>2413</c:v>
                </c:pt>
                <c:pt idx="7400">
                  <c:v>2414</c:v>
                </c:pt>
                <c:pt idx="7401">
                  <c:v>2415</c:v>
                </c:pt>
                <c:pt idx="7402">
                  <c:v>2416</c:v>
                </c:pt>
                <c:pt idx="7403">
                  <c:v>2417</c:v>
                </c:pt>
                <c:pt idx="7404">
                  <c:v>2417</c:v>
                </c:pt>
                <c:pt idx="7405">
                  <c:v>2417</c:v>
                </c:pt>
                <c:pt idx="7406">
                  <c:v>2417</c:v>
                </c:pt>
                <c:pt idx="7407">
                  <c:v>2417</c:v>
                </c:pt>
                <c:pt idx="7408">
                  <c:v>2418</c:v>
                </c:pt>
                <c:pt idx="7409">
                  <c:v>2418</c:v>
                </c:pt>
                <c:pt idx="7410">
                  <c:v>2418</c:v>
                </c:pt>
                <c:pt idx="7411">
                  <c:v>2418</c:v>
                </c:pt>
                <c:pt idx="7412">
                  <c:v>2419</c:v>
                </c:pt>
                <c:pt idx="7413">
                  <c:v>2419</c:v>
                </c:pt>
                <c:pt idx="7414">
                  <c:v>2419</c:v>
                </c:pt>
                <c:pt idx="7415">
                  <c:v>2420</c:v>
                </c:pt>
                <c:pt idx="7416">
                  <c:v>2421</c:v>
                </c:pt>
                <c:pt idx="7417">
                  <c:v>2422</c:v>
                </c:pt>
                <c:pt idx="7418">
                  <c:v>2422</c:v>
                </c:pt>
                <c:pt idx="7419">
                  <c:v>2422</c:v>
                </c:pt>
                <c:pt idx="7420">
                  <c:v>2423</c:v>
                </c:pt>
                <c:pt idx="7421">
                  <c:v>2424</c:v>
                </c:pt>
                <c:pt idx="7422">
                  <c:v>2424</c:v>
                </c:pt>
                <c:pt idx="7423">
                  <c:v>2425</c:v>
                </c:pt>
                <c:pt idx="7424">
                  <c:v>2425</c:v>
                </c:pt>
                <c:pt idx="7425">
                  <c:v>2425</c:v>
                </c:pt>
                <c:pt idx="7426">
                  <c:v>2425</c:v>
                </c:pt>
                <c:pt idx="7427">
                  <c:v>2425</c:v>
                </c:pt>
                <c:pt idx="7428">
                  <c:v>2426</c:v>
                </c:pt>
                <c:pt idx="7429">
                  <c:v>2427</c:v>
                </c:pt>
                <c:pt idx="7430">
                  <c:v>2427</c:v>
                </c:pt>
                <c:pt idx="7431">
                  <c:v>2427</c:v>
                </c:pt>
                <c:pt idx="7432">
                  <c:v>2428</c:v>
                </c:pt>
                <c:pt idx="7433">
                  <c:v>2429</c:v>
                </c:pt>
                <c:pt idx="7434">
                  <c:v>2429</c:v>
                </c:pt>
                <c:pt idx="7435">
                  <c:v>2429</c:v>
                </c:pt>
                <c:pt idx="7436">
                  <c:v>2429</c:v>
                </c:pt>
                <c:pt idx="7437">
                  <c:v>2429</c:v>
                </c:pt>
                <c:pt idx="7438">
                  <c:v>2430</c:v>
                </c:pt>
                <c:pt idx="7439">
                  <c:v>2431</c:v>
                </c:pt>
                <c:pt idx="7440">
                  <c:v>2431</c:v>
                </c:pt>
                <c:pt idx="7441">
                  <c:v>2432</c:v>
                </c:pt>
                <c:pt idx="7442">
                  <c:v>2432</c:v>
                </c:pt>
                <c:pt idx="7443">
                  <c:v>2432</c:v>
                </c:pt>
                <c:pt idx="7444">
                  <c:v>2433</c:v>
                </c:pt>
                <c:pt idx="7445">
                  <c:v>2434</c:v>
                </c:pt>
                <c:pt idx="7446">
                  <c:v>2435</c:v>
                </c:pt>
                <c:pt idx="7447">
                  <c:v>2436</c:v>
                </c:pt>
                <c:pt idx="7448">
                  <c:v>2437</c:v>
                </c:pt>
                <c:pt idx="7449">
                  <c:v>2438</c:v>
                </c:pt>
                <c:pt idx="7450">
                  <c:v>2438</c:v>
                </c:pt>
                <c:pt idx="7451">
                  <c:v>2438</c:v>
                </c:pt>
                <c:pt idx="7452">
                  <c:v>2438</c:v>
                </c:pt>
                <c:pt idx="7453">
                  <c:v>2439</c:v>
                </c:pt>
                <c:pt idx="7454">
                  <c:v>2440</c:v>
                </c:pt>
                <c:pt idx="7455">
                  <c:v>2441</c:v>
                </c:pt>
                <c:pt idx="7456">
                  <c:v>2442</c:v>
                </c:pt>
                <c:pt idx="7457">
                  <c:v>2442</c:v>
                </c:pt>
                <c:pt idx="7458">
                  <c:v>2442</c:v>
                </c:pt>
                <c:pt idx="7459">
                  <c:v>2442</c:v>
                </c:pt>
                <c:pt idx="7460">
                  <c:v>2442</c:v>
                </c:pt>
                <c:pt idx="7461">
                  <c:v>2442</c:v>
                </c:pt>
                <c:pt idx="7462">
                  <c:v>2442</c:v>
                </c:pt>
                <c:pt idx="7463">
                  <c:v>2442</c:v>
                </c:pt>
                <c:pt idx="7464">
                  <c:v>2443</c:v>
                </c:pt>
                <c:pt idx="7465">
                  <c:v>2443</c:v>
                </c:pt>
                <c:pt idx="7466">
                  <c:v>2443</c:v>
                </c:pt>
                <c:pt idx="7467">
                  <c:v>2444</c:v>
                </c:pt>
                <c:pt idx="7468">
                  <c:v>2444</c:v>
                </c:pt>
                <c:pt idx="7469">
                  <c:v>2444</c:v>
                </c:pt>
                <c:pt idx="7470">
                  <c:v>2445</c:v>
                </c:pt>
                <c:pt idx="7471">
                  <c:v>2445</c:v>
                </c:pt>
                <c:pt idx="7472">
                  <c:v>2445</c:v>
                </c:pt>
                <c:pt idx="7473">
                  <c:v>2445</c:v>
                </c:pt>
                <c:pt idx="7474">
                  <c:v>2445</c:v>
                </c:pt>
                <c:pt idx="7475">
                  <c:v>2446</c:v>
                </c:pt>
                <c:pt idx="7476">
                  <c:v>2446</c:v>
                </c:pt>
                <c:pt idx="7477">
                  <c:v>2446</c:v>
                </c:pt>
                <c:pt idx="7478">
                  <c:v>2446</c:v>
                </c:pt>
                <c:pt idx="7479">
                  <c:v>2446</c:v>
                </c:pt>
                <c:pt idx="7480">
                  <c:v>2447</c:v>
                </c:pt>
                <c:pt idx="7481">
                  <c:v>2447</c:v>
                </c:pt>
                <c:pt idx="7482">
                  <c:v>2448</c:v>
                </c:pt>
                <c:pt idx="7483">
                  <c:v>2449</c:v>
                </c:pt>
                <c:pt idx="7484">
                  <c:v>2450</c:v>
                </c:pt>
                <c:pt idx="7485">
                  <c:v>2451</c:v>
                </c:pt>
                <c:pt idx="7486">
                  <c:v>2451</c:v>
                </c:pt>
                <c:pt idx="7487">
                  <c:v>2452</c:v>
                </c:pt>
                <c:pt idx="7488">
                  <c:v>2453</c:v>
                </c:pt>
                <c:pt idx="7489">
                  <c:v>2453</c:v>
                </c:pt>
                <c:pt idx="7490">
                  <c:v>2453</c:v>
                </c:pt>
                <c:pt idx="7491">
                  <c:v>2453</c:v>
                </c:pt>
                <c:pt idx="7492">
                  <c:v>2454</c:v>
                </c:pt>
                <c:pt idx="7493">
                  <c:v>2454</c:v>
                </c:pt>
                <c:pt idx="7494">
                  <c:v>2454</c:v>
                </c:pt>
                <c:pt idx="7495">
                  <c:v>2454</c:v>
                </c:pt>
                <c:pt idx="7496">
                  <c:v>2454</c:v>
                </c:pt>
                <c:pt idx="7497">
                  <c:v>2454</c:v>
                </c:pt>
                <c:pt idx="7498">
                  <c:v>2454</c:v>
                </c:pt>
                <c:pt idx="7499">
                  <c:v>2454</c:v>
                </c:pt>
                <c:pt idx="7500">
                  <c:v>2454</c:v>
                </c:pt>
                <c:pt idx="7501">
                  <c:v>2454</c:v>
                </c:pt>
                <c:pt idx="7502">
                  <c:v>2454</c:v>
                </c:pt>
                <c:pt idx="7503">
                  <c:v>2454</c:v>
                </c:pt>
                <c:pt idx="7504">
                  <c:v>2455</c:v>
                </c:pt>
                <c:pt idx="7505">
                  <c:v>2456</c:v>
                </c:pt>
                <c:pt idx="7506">
                  <c:v>2457</c:v>
                </c:pt>
                <c:pt idx="7507">
                  <c:v>2458</c:v>
                </c:pt>
                <c:pt idx="7508">
                  <c:v>2458</c:v>
                </c:pt>
                <c:pt idx="7509">
                  <c:v>2458</c:v>
                </c:pt>
                <c:pt idx="7510">
                  <c:v>2458</c:v>
                </c:pt>
                <c:pt idx="7511">
                  <c:v>2459</c:v>
                </c:pt>
                <c:pt idx="7512">
                  <c:v>2460</c:v>
                </c:pt>
                <c:pt idx="7513">
                  <c:v>2461</c:v>
                </c:pt>
                <c:pt idx="7514">
                  <c:v>2462</c:v>
                </c:pt>
                <c:pt idx="7515">
                  <c:v>2462</c:v>
                </c:pt>
                <c:pt idx="7516">
                  <c:v>2462</c:v>
                </c:pt>
                <c:pt idx="7517">
                  <c:v>2462</c:v>
                </c:pt>
                <c:pt idx="7518">
                  <c:v>2463</c:v>
                </c:pt>
                <c:pt idx="7519">
                  <c:v>2463</c:v>
                </c:pt>
                <c:pt idx="7520">
                  <c:v>2464</c:v>
                </c:pt>
                <c:pt idx="7521">
                  <c:v>2465</c:v>
                </c:pt>
                <c:pt idx="7522">
                  <c:v>2466</c:v>
                </c:pt>
                <c:pt idx="7523">
                  <c:v>2467</c:v>
                </c:pt>
                <c:pt idx="7524">
                  <c:v>2467</c:v>
                </c:pt>
                <c:pt idx="7525">
                  <c:v>2468</c:v>
                </c:pt>
                <c:pt idx="7526">
                  <c:v>2469</c:v>
                </c:pt>
                <c:pt idx="7527">
                  <c:v>2470</c:v>
                </c:pt>
                <c:pt idx="7528">
                  <c:v>2470</c:v>
                </c:pt>
                <c:pt idx="7529">
                  <c:v>2470</c:v>
                </c:pt>
                <c:pt idx="7530">
                  <c:v>2470</c:v>
                </c:pt>
                <c:pt idx="7531">
                  <c:v>2470</c:v>
                </c:pt>
                <c:pt idx="7532">
                  <c:v>2470</c:v>
                </c:pt>
                <c:pt idx="7533">
                  <c:v>2470</c:v>
                </c:pt>
                <c:pt idx="7534">
                  <c:v>2471</c:v>
                </c:pt>
                <c:pt idx="7535">
                  <c:v>2472</c:v>
                </c:pt>
                <c:pt idx="7536">
                  <c:v>2473</c:v>
                </c:pt>
                <c:pt idx="7537">
                  <c:v>2474</c:v>
                </c:pt>
                <c:pt idx="7538">
                  <c:v>2474</c:v>
                </c:pt>
                <c:pt idx="7539">
                  <c:v>2474</c:v>
                </c:pt>
                <c:pt idx="7540">
                  <c:v>2474</c:v>
                </c:pt>
                <c:pt idx="7541">
                  <c:v>2474</c:v>
                </c:pt>
                <c:pt idx="7542">
                  <c:v>2474</c:v>
                </c:pt>
                <c:pt idx="7543">
                  <c:v>2474</c:v>
                </c:pt>
                <c:pt idx="7544">
                  <c:v>2474</c:v>
                </c:pt>
                <c:pt idx="7545">
                  <c:v>2474</c:v>
                </c:pt>
                <c:pt idx="7546">
                  <c:v>2474</c:v>
                </c:pt>
                <c:pt idx="7547">
                  <c:v>2474</c:v>
                </c:pt>
                <c:pt idx="7548">
                  <c:v>2475</c:v>
                </c:pt>
                <c:pt idx="7549">
                  <c:v>2475</c:v>
                </c:pt>
                <c:pt idx="7550">
                  <c:v>2475</c:v>
                </c:pt>
                <c:pt idx="7551">
                  <c:v>2475</c:v>
                </c:pt>
                <c:pt idx="7552">
                  <c:v>2476</c:v>
                </c:pt>
                <c:pt idx="7553">
                  <c:v>2476</c:v>
                </c:pt>
                <c:pt idx="7554">
                  <c:v>2476</c:v>
                </c:pt>
                <c:pt idx="7555">
                  <c:v>2476</c:v>
                </c:pt>
                <c:pt idx="7556">
                  <c:v>2477</c:v>
                </c:pt>
                <c:pt idx="7557">
                  <c:v>2477</c:v>
                </c:pt>
                <c:pt idx="7558">
                  <c:v>2477</c:v>
                </c:pt>
                <c:pt idx="7559">
                  <c:v>2477</c:v>
                </c:pt>
                <c:pt idx="7560">
                  <c:v>2477</c:v>
                </c:pt>
                <c:pt idx="7561">
                  <c:v>2477</c:v>
                </c:pt>
                <c:pt idx="7562">
                  <c:v>2477</c:v>
                </c:pt>
                <c:pt idx="7563">
                  <c:v>2477</c:v>
                </c:pt>
                <c:pt idx="7564">
                  <c:v>2478</c:v>
                </c:pt>
                <c:pt idx="7565">
                  <c:v>2478</c:v>
                </c:pt>
                <c:pt idx="7566">
                  <c:v>2479</c:v>
                </c:pt>
                <c:pt idx="7567">
                  <c:v>2479</c:v>
                </c:pt>
                <c:pt idx="7568">
                  <c:v>2479</c:v>
                </c:pt>
                <c:pt idx="7569">
                  <c:v>2479</c:v>
                </c:pt>
                <c:pt idx="7570">
                  <c:v>2479</c:v>
                </c:pt>
                <c:pt idx="7571">
                  <c:v>2479</c:v>
                </c:pt>
                <c:pt idx="7572">
                  <c:v>2479</c:v>
                </c:pt>
                <c:pt idx="7573">
                  <c:v>2479</c:v>
                </c:pt>
                <c:pt idx="7574">
                  <c:v>2480</c:v>
                </c:pt>
                <c:pt idx="7575">
                  <c:v>2481</c:v>
                </c:pt>
                <c:pt idx="7576">
                  <c:v>2481</c:v>
                </c:pt>
                <c:pt idx="7577">
                  <c:v>2482</c:v>
                </c:pt>
                <c:pt idx="7578">
                  <c:v>2482</c:v>
                </c:pt>
                <c:pt idx="7579">
                  <c:v>2482</c:v>
                </c:pt>
                <c:pt idx="7580">
                  <c:v>2482</c:v>
                </c:pt>
                <c:pt idx="7581">
                  <c:v>2482</c:v>
                </c:pt>
                <c:pt idx="7582">
                  <c:v>2482</c:v>
                </c:pt>
                <c:pt idx="7583">
                  <c:v>2482</c:v>
                </c:pt>
                <c:pt idx="7584">
                  <c:v>2482</c:v>
                </c:pt>
                <c:pt idx="7585">
                  <c:v>2483</c:v>
                </c:pt>
                <c:pt idx="7586">
                  <c:v>2483</c:v>
                </c:pt>
                <c:pt idx="7587">
                  <c:v>2484</c:v>
                </c:pt>
                <c:pt idx="7588">
                  <c:v>2485</c:v>
                </c:pt>
                <c:pt idx="7589">
                  <c:v>2485</c:v>
                </c:pt>
                <c:pt idx="7590">
                  <c:v>2485</c:v>
                </c:pt>
                <c:pt idx="7591">
                  <c:v>2485</c:v>
                </c:pt>
                <c:pt idx="7592">
                  <c:v>2485</c:v>
                </c:pt>
                <c:pt idx="7593">
                  <c:v>2486</c:v>
                </c:pt>
                <c:pt idx="7594">
                  <c:v>2486</c:v>
                </c:pt>
                <c:pt idx="7595">
                  <c:v>2487</c:v>
                </c:pt>
                <c:pt idx="7596">
                  <c:v>2487</c:v>
                </c:pt>
                <c:pt idx="7597">
                  <c:v>2487</c:v>
                </c:pt>
                <c:pt idx="7598">
                  <c:v>2487</c:v>
                </c:pt>
                <c:pt idx="7599">
                  <c:v>2487</c:v>
                </c:pt>
                <c:pt idx="7600">
                  <c:v>2487</c:v>
                </c:pt>
                <c:pt idx="7601">
                  <c:v>2487</c:v>
                </c:pt>
                <c:pt idx="7602">
                  <c:v>2487</c:v>
                </c:pt>
                <c:pt idx="7603">
                  <c:v>2487</c:v>
                </c:pt>
                <c:pt idx="7604">
                  <c:v>2487</c:v>
                </c:pt>
                <c:pt idx="7605">
                  <c:v>2487</c:v>
                </c:pt>
                <c:pt idx="7606">
                  <c:v>2487</c:v>
                </c:pt>
                <c:pt idx="7607">
                  <c:v>2488</c:v>
                </c:pt>
                <c:pt idx="7608">
                  <c:v>2488</c:v>
                </c:pt>
                <c:pt idx="7609">
                  <c:v>2489</c:v>
                </c:pt>
                <c:pt idx="7610">
                  <c:v>2489</c:v>
                </c:pt>
                <c:pt idx="7611">
                  <c:v>2489</c:v>
                </c:pt>
                <c:pt idx="7612">
                  <c:v>2489</c:v>
                </c:pt>
                <c:pt idx="7613">
                  <c:v>2490</c:v>
                </c:pt>
                <c:pt idx="7614">
                  <c:v>2490</c:v>
                </c:pt>
                <c:pt idx="7615">
                  <c:v>2491</c:v>
                </c:pt>
                <c:pt idx="7616">
                  <c:v>2491</c:v>
                </c:pt>
                <c:pt idx="7617">
                  <c:v>2491</c:v>
                </c:pt>
                <c:pt idx="7618">
                  <c:v>2491</c:v>
                </c:pt>
                <c:pt idx="7619">
                  <c:v>2491</c:v>
                </c:pt>
                <c:pt idx="7620">
                  <c:v>2491</c:v>
                </c:pt>
                <c:pt idx="7621">
                  <c:v>2491</c:v>
                </c:pt>
                <c:pt idx="7622">
                  <c:v>2491</c:v>
                </c:pt>
                <c:pt idx="7623">
                  <c:v>2491</c:v>
                </c:pt>
                <c:pt idx="7624">
                  <c:v>2491</c:v>
                </c:pt>
                <c:pt idx="7625">
                  <c:v>2491</c:v>
                </c:pt>
                <c:pt idx="7626">
                  <c:v>2492</c:v>
                </c:pt>
                <c:pt idx="7627">
                  <c:v>2492</c:v>
                </c:pt>
                <c:pt idx="7628">
                  <c:v>2493</c:v>
                </c:pt>
                <c:pt idx="7629">
                  <c:v>2493</c:v>
                </c:pt>
                <c:pt idx="7630">
                  <c:v>2493</c:v>
                </c:pt>
                <c:pt idx="7631">
                  <c:v>2494</c:v>
                </c:pt>
                <c:pt idx="7632">
                  <c:v>2495</c:v>
                </c:pt>
                <c:pt idx="7633">
                  <c:v>2495</c:v>
                </c:pt>
                <c:pt idx="7634">
                  <c:v>2495</c:v>
                </c:pt>
                <c:pt idx="7635">
                  <c:v>2495</c:v>
                </c:pt>
                <c:pt idx="7636">
                  <c:v>2495</c:v>
                </c:pt>
                <c:pt idx="7637">
                  <c:v>2496</c:v>
                </c:pt>
                <c:pt idx="7638">
                  <c:v>2497</c:v>
                </c:pt>
                <c:pt idx="7639">
                  <c:v>2498</c:v>
                </c:pt>
                <c:pt idx="7640">
                  <c:v>2498</c:v>
                </c:pt>
                <c:pt idx="7641">
                  <c:v>2498</c:v>
                </c:pt>
                <c:pt idx="7642">
                  <c:v>2498</c:v>
                </c:pt>
                <c:pt idx="7643">
                  <c:v>2498</c:v>
                </c:pt>
                <c:pt idx="7644">
                  <c:v>2499</c:v>
                </c:pt>
                <c:pt idx="7645">
                  <c:v>2500</c:v>
                </c:pt>
                <c:pt idx="7646">
                  <c:v>2500</c:v>
                </c:pt>
                <c:pt idx="7647">
                  <c:v>2500</c:v>
                </c:pt>
                <c:pt idx="7648">
                  <c:v>2500</c:v>
                </c:pt>
                <c:pt idx="7649">
                  <c:v>2501</c:v>
                </c:pt>
                <c:pt idx="7650">
                  <c:v>2502</c:v>
                </c:pt>
                <c:pt idx="7651">
                  <c:v>2502</c:v>
                </c:pt>
                <c:pt idx="7652">
                  <c:v>2502</c:v>
                </c:pt>
                <c:pt idx="7653">
                  <c:v>2503</c:v>
                </c:pt>
                <c:pt idx="7654">
                  <c:v>2504</c:v>
                </c:pt>
                <c:pt idx="7655">
                  <c:v>2505</c:v>
                </c:pt>
                <c:pt idx="7656">
                  <c:v>2506</c:v>
                </c:pt>
                <c:pt idx="7657">
                  <c:v>2507</c:v>
                </c:pt>
                <c:pt idx="7658">
                  <c:v>2507</c:v>
                </c:pt>
                <c:pt idx="7659">
                  <c:v>2507</c:v>
                </c:pt>
                <c:pt idx="7660">
                  <c:v>2507</c:v>
                </c:pt>
                <c:pt idx="7661">
                  <c:v>2507</c:v>
                </c:pt>
                <c:pt idx="7662">
                  <c:v>2507</c:v>
                </c:pt>
                <c:pt idx="7663">
                  <c:v>2508</c:v>
                </c:pt>
                <c:pt idx="7664">
                  <c:v>2509</c:v>
                </c:pt>
                <c:pt idx="7665">
                  <c:v>2509</c:v>
                </c:pt>
                <c:pt idx="7666">
                  <c:v>2509</c:v>
                </c:pt>
                <c:pt idx="7667">
                  <c:v>2510</c:v>
                </c:pt>
                <c:pt idx="7668">
                  <c:v>2511</c:v>
                </c:pt>
                <c:pt idx="7669">
                  <c:v>2512</c:v>
                </c:pt>
                <c:pt idx="7670">
                  <c:v>2512</c:v>
                </c:pt>
                <c:pt idx="7671">
                  <c:v>2512</c:v>
                </c:pt>
                <c:pt idx="7672">
                  <c:v>2513</c:v>
                </c:pt>
                <c:pt idx="7673">
                  <c:v>2514</c:v>
                </c:pt>
                <c:pt idx="7674">
                  <c:v>2514</c:v>
                </c:pt>
                <c:pt idx="7675">
                  <c:v>2515</c:v>
                </c:pt>
                <c:pt idx="7676">
                  <c:v>2516</c:v>
                </c:pt>
                <c:pt idx="7677">
                  <c:v>2517</c:v>
                </c:pt>
                <c:pt idx="7678">
                  <c:v>2518</c:v>
                </c:pt>
                <c:pt idx="7679">
                  <c:v>2518</c:v>
                </c:pt>
                <c:pt idx="7680">
                  <c:v>2519</c:v>
                </c:pt>
                <c:pt idx="7681">
                  <c:v>2519</c:v>
                </c:pt>
                <c:pt idx="7682">
                  <c:v>2520</c:v>
                </c:pt>
                <c:pt idx="7683">
                  <c:v>2520</c:v>
                </c:pt>
                <c:pt idx="7684">
                  <c:v>2521</c:v>
                </c:pt>
                <c:pt idx="7685">
                  <c:v>2521</c:v>
                </c:pt>
                <c:pt idx="7686">
                  <c:v>2521</c:v>
                </c:pt>
                <c:pt idx="7687">
                  <c:v>2522</c:v>
                </c:pt>
                <c:pt idx="7688">
                  <c:v>2523</c:v>
                </c:pt>
                <c:pt idx="7689">
                  <c:v>2524</c:v>
                </c:pt>
                <c:pt idx="7690">
                  <c:v>2524</c:v>
                </c:pt>
                <c:pt idx="7691">
                  <c:v>2524</c:v>
                </c:pt>
                <c:pt idx="7692">
                  <c:v>2524</c:v>
                </c:pt>
                <c:pt idx="7693">
                  <c:v>2525</c:v>
                </c:pt>
                <c:pt idx="7694">
                  <c:v>2526</c:v>
                </c:pt>
                <c:pt idx="7695">
                  <c:v>2527</c:v>
                </c:pt>
                <c:pt idx="7696">
                  <c:v>2528</c:v>
                </c:pt>
                <c:pt idx="7697">
                  <c:v>2529</c:v>
                </c:pt>
                <c:pt idx="7698">
                  <c:v>2530</c:v>
                </c:pt>
                <c:pt idx="7699">
                  <c:v>2531</c:v>
                </c:pt>
                <c:pt idx="7700">
                  <c:v>2531</c:v>
                </c:pt>
                <c:pt idx="7701">
                  <c:v>2532</c:v>
                </c:pt>
                <c:pt idx="7702">
                  <c:v>2533</c:v>
                </c:pt>
                <c:pt idx="7703">
                  <c:v>2533</c:v>
                </c:pt>
                <c:pt idx="7704">
                  <c:v>2534</c:v>
                </c:pt>
                <c:pt idx="7705">
                  <c:v>2534</c:v>
                </c:pt>
                <c:pt idx="7706">
                  <c:v>2534</c:v>
                </c:pt>
                <c:pt idx="7707">
                  <c:v>2534</c:v>
                </c:pt>
                <c:pt idx="7708">
                  <c:v>2534</c:v>
                </c:pt>
                <c:pt idx="7709">
                  <c:v>2534</c:v>
                </c:pt>
                <c:pt idx="7710">
                  <c:v>2535</c:v>
                </c:pt>
                <c:pt idx="7711">
                  <c:v>2536</c:v>
                </c:pt>
                <c:pt idx="7712">
                  <c:v>2536</c:v>
                </c:pt>
                <c:pt idx="7713">
                  <c:v>2537</c:v>
                </c:pt>
                <c:pt idx="7714">
                  <c:v>2537</c:v>
                </c:pt>
                <c:pt idx="7715">
                  <c:v>2537</c:v>
                </c:pt>
                <c:pt idx="7716">
                  <c:v>2537</c:v>
                </c:pt>
                <c:pt idx="7717">
                  <c:v>2538</c:v>
                </c:pt>
                <c:pt idx="7718">
                  <c:v>2538</c:v>
                </c:pt>
                <c:pt idx="7719">
                  <c:v>2538</c:v>
                </c:pt>
                <c:pt idx="7720">
                  <c:v>2539</c:v>
                </c:pt>
                <c:pt idx="7721">
                  <c:v>2539</c:v>
                </c:pt>
                <c:pt idx="7722">
                  <c:v>2539</c:v>
                </c:pt>
                <c:pt idx="7723">
                  <c:v>2539</c:v>
                </c:pt>
                <c:pt idx="7724">
                  <c:v>2539</c:v>
                </c:pt>
                <c:pt idx="7725">
                  <c:v>2539</c:v>
                </c:pt>
                <c:pt idx="7726">
                  <c:v>2540</c:v>
                </c:pt>
                <c:pt idx="7727">
                  <c:v>2541</c:v>
                </c:pt>
                <c:pt idx="7728">
                  <c:v>2541</c:v>
                </c:pt>
                <c:pt idx="7729">
                  <c:v>2541</c:v>
                </c:pt>
                <c:pt idx="7730">
                  <c:v>2542</c:v>
                </c:pt>
                <c:pt idx="7731">
                  <c:v>2542</c:v>
                </c:pt>
                <c:pt idx="7732">
                  <c:v>2542</c:v>
                </c:pt>
                <c:pt idx="7733">
                  <c:v>2542</c:v>
                </c:pt>
                <c:pt idx="7734">
                  <c:v>2542</c:v>
                </c:pt>
                <c:pt idx="7735">
                  <c:v>2542</c:v>
                </c:pt>
                <c:pt idx="7736">
                  <c:v>2542</c:v>
                </c:pt>
                <c:pt idx="7737">
                  <c:v>2542</c:v>
                </c:pt>
                <c:pt idx="7738">
                  <c:v>2542</c:v>
                </c:pt>
                <c:pt idx="7739">
                  <c:v>2543</c:v>
                </c:pt>
                <c:pt idx="7740">
                  <c:v>2543</c:v>
                </c:pt>
                <c:pt idx="7741">
                  <c:v>2543</c:v>
                </c:pt>
                <c:pt idx="7742">
                  <c:v>2544</c:v>
                </c:pt>
                <c:pt idx="7743">
                  <c:v>2544</c:v>
                </c:pt>
                <c:pt idx="7744">
                  <c:v>2544</c:v>
                </c:pt>
                <c:pt idx="7745">
                  <c:v>2545</c:v>
                </c:pt>
                <c:pt idx="7746">
                  <c:v>2545</c:v>
                </c:pt>
                <c:pt idx="7747">
                  <c:v>2546</c:v>
                </c:pt>
                <c:pt idx="7748">
                  <c:v>2547</c:v>
                </c:pt>
                <c:pt idx="7749">
                  <c:v>2547</c:v>
                </c:pt>
                <c:pt idx="7750">
                  <c:v>2547</c:v>
                </c:pt>
                <c:pt idx="7751">
                  <c:v>2548</c:v>
                </c:pt>
                <c:pt idx="7752">
                  <c:v>2549</c:v>
                </c:pt>
                <c:pt idx="7753">
                  <c:v>2550</c:v>
                </c:pt>
                <c:pt idx="7754">
                  <c:v>2550</c:v>
                </c:pt>
                <c:pt idx="7755">
                  <c:v>2550</c:v>
                </c:pt>
                <c:pt idx="7756">
                  <c:v>2550</c:v>
                </c:pt>
                <c:pt idx="7757">
                  <c:v>2550</c:v>
                </c:pt>
                <c:pt idx="7758">
                  <c:v>2550</c:v>
                </c:pt>
                <c:pt idx="7759">
                  <c:v>2551</c:v>
                </c:pt>
                <c:pt idx="7760">
                  <c:v>2552</c:v>
                </c:pt>
                <c:pt idx="7761">
                  <c:v>2552</c:v>
                </c:pt>
                <c:pt idx="7762">
                  <c:v>2553</c:v>
                </c:pt>
                <c:pt idx="7763">
                  <c:v>2553</c:v>
                </c:pt>
                <c:pt idx="7764">
                  <c:v>2553</c:v>
                </c:pt>
                <c:pt idx="7765">
                  <c:v>2553</c:v>
                </c:pt>
                <c:pt idx="7766">
                  <c:v>2553</c:v>
                </c:pt>
                <c:pt idx="7767">
                  <c:v>2553</c:v>
                </c:pt>
                <c:pt idx="7768">
                  <c:v>2553</c:v>
                </c:pt>
                <c:pt idx="7769">
                  <c:v>2554</c:v>
                </c:pt>
                <c:pt idx="7770">
                  <c:v>2555</c:v>
                </c:pt>
                <c:pt idx="7771">
                  <c:v>2556</c:v>
                </c:pt>
                <c:pt idx="7772">
                  <c:v>2556</c:v>
                </c:pt>
                <c:pt idx="7773">
                  <c:v>2556</c:v>
                </c:pt>
                <c:pt idx="7774">
                  <c:v>2557</c:v>
                </c:pt>
                <c:pt idx="7775">
                  <c:v>2558</c:v>
                </c:pt>
                <c:pt idx="7776">
                  <c:v>2558</c:v>
                </c:pt>
                <c:pt idx="7777">
                  <c:v>2558</c:v>
                </c:pt>
                <c:pt idx="7778">
                  <c:v>2559</c:v>
                </c:pt>
                <c:pt idx="7779">
                  <c:v>2559</c:v>
                </c:pt>
                <c:pt idx="7780">
                  <c:v>2559</c:v>
                </c:pt>
                <c:pt idx="7781">
                  <c:v>2559</c:v>
                </c:pt>
                <c:pt idx="7782">
                  <c:v>2559</c:v>
                </c:pt>
                <c:pt idx="7783">
                  <c:v>2559</c:v>
                </c:pt>
                <c:pt idx="7784">
                  <c:v>2559</c:v>
                </c:pt>
                <c:pt idx="7785">
                  <c:v>2559</c:v>
                </c:pt>
                <c:pt idx="7786">
                  <c:v>2559</c:v>
                </c:pt>
                <c:pt idx="7787">
                  <c:v>2559</c:v>
                </c:pt>
                <c:pt idx="7788">
                  <c:v>2559</c:v>
                </c:pt>
                <c:pt idx="7789">
                  <c:v>2559</c:v>
                </c:pt>
                <c:pt idx="7790">
                  <c:v>2559</c:v>
                </c:pt>
                <c:pt idx="7791">
                  <c:v>2559</c:v>
                </c:pt>
                <c:pt idx="7792">
                  <c:v>2560</c:v>
                </c:pt>
                <c:pt idx="7793">
                  <c:v>2560</c:v>
                </c:pt>
                <c:pt idx="7794">
                  <c:v>2560</c:v>
                </c:pt>
                <c:pt idx="7795">
                  <c:v>2561</c:v>
                </c:pt>
                <c:pt idx="7796">
                  <c:v>2561</c:v>
                </c:pt>
                <c:pt idx="7797">
                  <c:v>2561</c:v>
                </c:pt>
                <c:pt idx="7798">
                  <c:v>2561</c:v>
                </c:pt>
                <c:pt idx="7799">
                  <c:v>2562</c:v>
                </c:pt>
                <c:pt idx="7800">
                  <c:v>2563</c:v>
                </c:pt>
                <c:pt idx="7801">
                  <c:v>2563</c:v>
                </c:pt>
                <c:pt idx="7802">
                  <c:v>2564</c:v>
                </c:pt>
                <c:pt idx="7803">
                  <c:v>2565</c:v>
                </c:pt>
                <c:pt idx="7804">
                  <c:v>2566</c:v>
                </c:pt>
                <c:pt idx="7805">
                  <c:v>2567</c:v>
                </c:pt>
                <c:pt idx="7806">
                  <c:v>2568</c:v>
                </c:pt>
                <c:pt idx="7807">
                  <c:v>2568</c:v>
                </c:pt>
                <c:pt idx="7808">
                  <c:v>2569</c:v>
                </c:pt>
                <c:pt idx="7809">
                  <c:v>2569</c:v>
                </c:pt>
                <c:pt idx="7810">
                  <c:v>2570</c:v>
                </c:pt>
                <c:pt idx="7811">
                  <c:v>2570</c:v>
                </c:pt>
                <c:pt idx="7812">
                  <c:v>2571</c:v>
                </c:pt>
                <c:pt idx="7813">
                  <c:v>2572</c:v>
                </c:pt>
                <c:pt idx="7814">
                  <c:v>2572</c:v>
                </c:pt>
                <c:pt idx="7815">
                  <c:v>2572</c:v>
                </c:pt>
                <c:pt idx="7816">
                  <c:v>2573</c:v>
                </c:pt>
                <c:pt idx="7817">
                  <c:v>2574</c:v>
                </c:pt>
                <c:pt idx="7818">
                  <c:v>2574</c:v>
                </c:pt>
                <c:pt idx="7819">
                  <c:v>2575</c:v>
                </c:pt>
                <c:pt idx="7820">
                  <c:v>2575</c:v>
                </c:pt>
                <c:pt idx="7821">
                  <c:v>2576</c:v>
                </c:pt>
                <c:pt idx="7822">
                  <c:v>2576</c:v>
                </c:pt>
                <c:pt idx="7823">
                  <c:v>2577</c:v>
                </c:pt>
                <c:pt idx="7824">
                  <c:v>2578</c:v>
                </c:pt>
                <c:pt idx="7825">
                  <c:v>2579</c:v>
                </c:pt>
                <c:pt idx="7826">
                  <c:v>2580</c:v>
                </c:pt>
                <c:pt idx="7827">
                  <c:v>2581</c:v>
                </c:pt>
                <c:pt idx="7828">
                  <c:v>2581</c:v>
                </c:pt>
                <c:pt idx="7829">
                  <c:v>2581</c:v>
                </c:pt>
                <c:pt idx="7830">
                  <c:v>2581</c:v>
                </c:pt>
                <c:pt idx="7831">
                  <c:v>2581</c:v>
                </c:pt>
                <c:pt idx="7832">
                  <c:v>2581</c:v>
                </c:pt>
                <c:pt idx="7833">
                  <c:v>2581</c:v>
                </c:pt>
                <c:pt idx="7834">
                  <c:v>2581</c:v>
                </c:pt>
                <c:pt idx="7835">
                  <c:v>2582</c:v>
                </c:pt>
                <c:pt idx="7836">
                  <c:v>2582</c:v>
                </c:pt>
                <c:pt idx="7837">
                  <c:v>2582</c:v>
                </c:pt>
                <c:pt idx="7838">
                  <c:v>2582</c:v>
                </c:pt>
                <c:pt idx="7839">
                  <c:v>2582</c:v>
                </c:pt>
                <c:pt idx="7840">
                  <c:v>2583</c:v>
                </c:pt>
                <c:pt idx="7841">
                  <c:v>2584</c:v>
                </c:pt>
                <c:pt idx="7842">
                  <c:v>2585</c:v>
                </c:pt>
                <c:pt idx="7843">
                  <c:v>2585</c:v>
                </c:pt>
                <c:pt idx="7844">
                  <c:v>2585</c:v>
                </c:pt>
                <c:pt idx="7845">
                  <c:v>2585</c:v>
                </c:pt>
                <c:pt idx="7846">
                  <c:v>2586</c:v>
                </c:pt>
                <c:pt idx="7847">
                  <c:v>2586</c:v>
                </c:pt>
                <c:pt idx="7848">
                  <c:v>2587</c:v>
                </c:pt>
                <c:pt idx="7849">
                  <c:v>2588</c:v>
                </c:pt>
                <c:pt idx="7850">
                  <c:v>2588</c:v>
                </c:pt>
                <c:pt idx="7851">
                  <c:v>2589</c:v>
                </c:pt>
                <c:pt idx="7852">
                  <c:v>2590</c:v>
                </c:pt>
                <c:pt idx="7853">
                  <c:v>2591</c:v>
                </c:pt>
                <c:pt idx="7854">
                  <c:v>2592</c:v>
                </c:pt>
                <c:pt idx="7855">
                  <c:v>2592</c:v>
                </c:pt>
                <c:pt idx="7856">
                  <c:v>2593</c:v>
                </c:pt>
                <c:pt idx="7857">
                  <c:v>2594</c:v>
                </c:pt>
                <c:pt idx="7858">
                  <c:v>2594</c:v>
                </c:pt>
                <c:pt idx="7859">
                  <c:v>2594</c:v>
                </c:pt>
                <c:pt idx="7860">
                  <c:v>2594</c:v>
                </c:pt>
                <c:pt idx="7861">
                  <c:v>2594</c:v>
                </c:pt>
                <c:pt idx="7862">
                  <c:v>2594</c:v>
                </c:pt>
                <c:pt idx="7863">
                  <c:v>2594</c:v>
                </c:pt>
                <c:pt idx="7864">
                  <c:v>2594</c:v>
                </c:pt>
                <c:pt idx="7865">
                  <c:v>2594</c:v>
                </c:pt>
                <c:pt idx="7866">
                  <c:v>2595</c:v>
                </c:pt>
                <c:pt idx="7867">
                  <c:v>2595</c:v>
                </c:pt>
                <c:pt idx="7868">
                  <c:v>2595</c:v>
                </c:pt>
                <c:pt idx="7869">
                  <c:v>2596</c:v>
                </c:pt>
                <c:pt idx="7870">
                  <c:v>2596</c:v>
                </c:pt>
                <c:pt idx="7871">
                  <c:v>2597</c:v>
                </c:pt>
                <c:pt idx="7872">
                  <c:v>2597</c:v>
                </c:pt>
                <c:pt idx="7873">
                  <c:v>2597</c:v>
                </c:pt>
                <c:pt idx="7874">
                  <c:v>2598</c:v>
                </c:pt>
                <c:pt idx="7875">
                  <c:v>2598</c:v>
                </c:pt>
                <c:pt idx="7876">
                  <c:v>2598</c:v>
                </c:pt>
                <c:pt idx="7877">
                  <c:v>2598</c:v>
                </c:pt>
                <c:pt idx="7878">
                  <c:v>2599</c:v>
                </c:pt>
                <c:pt idx="7879">
                  <c:v>2600</c:v>
                </c:pt>
                <c:pt idx="7880">
                  <c:v>2600</c:v>
                </c:pt>
                <c:pt idx="7881">
                  <c:v>2600</c:v>
                </c:pt>
                <c:pt idx="7882">
                  <c:v>2600</c:v>
                </c:pt>
                <c:pt idx="7883">
                  <c:v>2600</c:v>
                </c:pt>
                <c:pt idx="7884">
                  <c:v>2601</c:v>
                </c:pt>
                <c:pt idx="7885">
                  <c:v>2602</c:v>
                </c:pt>
                <c:pt idx="7886">
                  <c:v>2602</c:v>
                </c:pt>
                <c:pt idx="7887">
                  <c:v>2602</c:v>
                </c:pt>
                <c:pt idx="7888">
                  <c:v>2603</c:v>
                </c:pt>
                <c:pt idx="7889">
                  <c:v>2603</c:v>
                </c:pt>
                <c:pt idx="7890">
                  <c:v>2603</c:v>
                </c:pt>
                <c:pt idx="7891">
                  <c:v>2603</c:v>
                </c:pt>
                <c:pt idx="7892">
                  <c:v>2604</c:v>
                </c:pt>
                <c:pt idx="7893">
                  <c:v>2605</c:v>
                </c:pt>
                <c:pt idx="7894">
                  <c:v>2605</c:v>
                </c:pt>
                <c:pt idx="7895">
                  <c:v>2606</c:v>
                </c:pt>
                <c:pt idx="7896">
                  <c:v>2607</c:v>
                </c:pt>
                <c:pt idx="7897">
                  <c:v>2607</c:v>
                </c:pt>
                <c:pt idx="7898">
                  <c:v>2608</c:v>
                </c:pt>
                <c:pt idx="7899">
                  <c:v>2608</c:v>
                </c:pt>
                <c:pt idx="7900">
                  <c:v>2608</c:v>
                </c:pt>
                <c:pt idx="7901">
                  <c:v>2608</c:v>
                </c:pt>
                <c:pt idx="7902">
                  <c:v>2609</c:v>
                </c:pt>
                <c:pt idx="7903">
                  <c:v>2609</c:v>
                </c:pt>
                <c:pt idx="7904">
                  <c:v>2610</c:v>
                </c:pt>
                <c:pt idx="7905">
                  <c:v>2611</c:v>
                </c:pt>
                <c:pt idx="7906">
                  <c:v>2611</c:v>
                </c:pt>
                <c:pt idx="7907">
                  <c:v>2611</c:v>
                </c:pt>
                <c:pt idx="7908">
                  <c:v>2612</c:v>
                </c:pt>
                <c:pt idx="7909">
                  <c:v>2613</c:v>
                </c:pt>
                <c:pt idx="7910">
                  <c:v>2613</c:v>
                </c:pt>
                <c:pt idx="7911">
                  <c:v>2613</c:v>
                </c:pt>
                <c:pt idx="7912">
                  <c:v>2613</c:v>
                </c:pt>
                <c:pt idx="7913">
                  <c:v>2613</c:v>
                </c:pt>
                <c:pt idx="7914">
                  <c:v>2614</c:v>
                </c:pt>
                <c:pt idx="7915">
                  <c:v>2614</c:v>
                </c:pt>
                <c:pt idx="7916">
                  <c:v>2614</c:v>
                </c:pt>
                <c:pt idx="7917">
                  <c:v>2615</c:v>
                </c:pt>
                <c:pt idx="7918">
                  <c:v>2616</c:v>
                </c:pt>
                <c:pt idx="7919">
                  <c:v>2616</c:v>
                </c:pt>
                <c:pt idx="7920">
                  <c:v>2616</c:v>
                </c:pt>
                <c:pt idx="7921">
                  <c:v>2616</c:v>
                </c:pt>
                <c:pt idx="7922">
                  <c:v>2616</c:v>
                </c:pt>
                <c:pt idx="7923">
                  <c:v>2617</c:v>
                </c:pt>
                <c:pt idx="7924">
                  <c:v>2618</c:v>
                </c:pt>
                <c:pt idx="7925">
                  <c:v>2618</c:v>
                </c:pt>
                <c:pt idx="7926">
                  <c:v>2619</c:v>
                </c:pt>
                <c:pt idx="7927">
                  <c:v>2620</c:v>
                </c:pt>
                <c:pt idx="7928">
                  <c:v>2620</c:v>
                </c:pt>
                <c:pt idx="7929">
                  <c:v>2620</c:v>
                </c:pt>
                <c:pt idx="7930">
                  <c:v>2621</c:v>
                </c:pt>
                <c:pt idx="7931">
                  <c:v>2622</c:v>
                </c:pt>
                <c:pt idx="7932">
                  <c:v>2622</c:v>
                </c:pt>
                <c:pt idx="7933">
                  <c:v>2622</c:v>
                </c:pt>
                <c:pt idx="7934">
                  <c:v>2622</c:v>
                </c:pt>
                <c:pt idx="7935">
                  <c:v>2622</c:v>
                </c:pt>
                <c:pt idx="7936">
                  <c:v>2622</c:v>
                </c:pt>
                <c:pt idx="7937">
                  <c:v>2622</c:v>
                </c:pt>
                <c:pt idx="7938">
                  <c:v>2622</c:v>
                </c:pt>
                <c:pt idx="7939">
                  <c:v>2622</c:v>
                </c:pt>
                <c:pt idx="7940">
                  <c:v>2622</c:v>
                </c:pt>
                <c:pt idx="7941">
                  <c:v>2622</c:v>
                </c:pt>
                <c:pt idx="7942">
                  <c:v>2623</c:v>
                </c:pt>
                <c:pt idx="7943">
                  <c:v>2623</c:v>
                </c:pt>
                <c:pt idx="7944">
                  <c:v>2623</c:v>
                </c:pt>
                <c:pt idx="7945">
                  <c:v>2623</c:v>
                </c:pt>
                <c:pt idx="7946">
                  <c:v>2624</c:v>
                </c:pt>
                <c:pt idx="7947">
                  <c:v>2625</c:v>
                </c:pt>
                <c:pt idx="7948">
                  <c:v>2625</c:v>
                </c:pt>
                <c:pt idx="7949">
                  <c:v>2625</c:v>
                </c:pt>
                <c:pt idx="7950">
                  <c:v>2625</c:v>
                </c:pt>
                <c:pt idx="7951">
                  <c:v>2625</c:v>
                </c:pt>
                <c:pt idx="7952">
                  <c:v>2625</c:v>
                </c:pt>
                <c:pt idx="7953">
                  <c:v>2625</c:v>
                </c:pt>
                <c:pt idx="7954">
                  <c:v>2625</c:v>
                </c:pt>
                <c:pt idx="7955">
                  <c:v>2625</c:v>
                </c:pt>
                <c:pt idx="7956">
                  <c:v>2625</c:v>
                </c:pt>
                <c:pt idx="7957">
                  <c:v>2625</c:v>
                </c:pt>
                <c:pt idx="7958">
                  <c:v>2625</c:v>
                </c:pt>
                <c:pt idx="7959">
                  <c:v>2625</c:v>
                </c:pt>
                <c:pt idx="7960">
                  <c:v>2625</c:v>
                </c:pt>
                <c:pt idx="7961">
                  <c:v>2625</c:v>
                </c:pt>
                <c:pt idx="7962">
                  <c:v>2625</c:v>
                </c:pt>
                <c:pt idx="7963">
                  <c:v>2625</c:v>
                </c:pt>
                <c:pt idx="7964">
                  <c:v>2626</c:v>
                </c:pt>
                <c:pt idx="7965">
                  <c:v>2626</c:v>
                </c:pt>
                <c:pt idx="7966">
                  <c:v>2626</c:v>
                </c:pt>
                <c:pt idx="7967">
                  <c:v>2626</c:v>
                </c:pt>
                <c:pt idx="7968">
                  <c:v>2626</c:v>
                </c:pt>
                <c:pt idx="7969">
                  <c:v>2626</c:v>
                </c:pt>
                <c:pt idx="7970">
                  <c:v>2627</c:v>
                </c:pt>
                <c:pt idx="7971">
                  <c:v>2627</c:v>
                </c:pt>
                <c:pt idx="7972">
                  <c:v>2628</c:v>
                </c:pt>
                <c:pt idx="7973">
                  <c:v>2628</c:v>
                </c:pt>
                <c:pt idx="7974">
                  <c:v>2629</c:v>
                </c:pt>
                <c:pt idx="7975">
                  <c:v>2629</c:v>
                </c:pt>
                <c:pt idx="7976">
                  <c:v>2629</c:v>
                </c:pt>
                <c:pt idx="7977">
                  <c:v>2629</c:v>
                </c:pt>
                <c:pt idx="7978">
                  <c:v>2629</c:v>
                </c:pt>
                <c:pt idx="7979">
                  <c:v>2629</c:v>
                </c:pt>
                <c:pt idx="7980">
                  <c:v>2629</c:v>
                </c:pt>
                <c:pt idx="7981">
                  <c:v>2629</c:v>
                </c:pt>
                <c:pt idx="7982">
                  <c:v>2629</c:v>
                </c:pt>
                <c:pt idx="7983">
                  <c:v>2629</c:v>
                </c:pt>
                <c:pt idx="7984">
                  <c:v>2629</c:v>
                </c:pt>
                <c:pt idx="7985">
                  <c:v>2629</c:v>
                </c:pt>
                <c:pt idx="7986">
                  <c:v>2629</c:v>
                </c:pt>
                <c:pt idx="7987">
                  <c:v>2629</c:v>
                </c:pt>
                <c:pt idx="7988">
                  <c:v>2629</c:v>
                </c:pt>
                <c:pt idx="7989">
                  <c:v>2629</c:v>
                </c:pt>
                <c:pt idx="7990">
                  <c:v>2629</c:v>
                </c:pt>
                <c:pt idx="7991">
                  <c:v>2629</c:v>
                </c:pt>
                <c:pt idx="7992">
                  <c:v>2629</c:v>
                </c:pt>
                <c:pt idx="7993">
                  <c:v>2629</c:v>
                </c:pt>
                <c:pt idx="7994">
                  <c:v>2629</c:v>
                </c:pt>
                <c:pt idx="7995">
                  <c:v>2629</c:v>
                </c:pt>
                <c:pt idx="7996">
                  <c:v>2629</c:v>
                </c:pt>
                <c:pt idx="7997">
                  <c:v>2630</c:v>
                </c:pt>
                <c:pt idx="7998">
                  <c:v>2631</c:v>
                </c:pt>
                <c:pt idx="7999">
                  <c:v>2631</c:v>
                </c:pt>
                <c:pt idx="8000">
                  <c:v>2631</c:v>
                </c:pt>
                <c:pt idx="8001">
                  <c:v>2631</c:v>
                </c:pt>
                <c:pt idx="8002">
                  <c:v>2632</c:v>
                </c:pt>
                <c:pt idx="8003">
                  <c:v>2633</c:v>
                </c:pt>
                <c:pt idx="8004">
                  <c:v>2633</c:v>
                </c:pt>
                <c:pt idx="8005">
                  <c:v>2633</c:v>
                </c:pt>
                <c:pt idx="8006">
                  <c:v>2634</c:v>
                </c:pt>
                <c:pt idx="8007">
                  <c:v>2635</c:v>
                </c:pt>
                <c:pt idx="8008">
                  <c:v>2636</c:v>
                </c:pt>
                <c:pt idx="8009">
                  <c:v>2636</c:v>
                </c:pt>
                <c:pt idx="8010">
                  <c:v>2636</c:v>
                </c:pt>
                <c:pt idx="8011">
                  <c:v>2637</c:v>
                </c:pt>
                <c:pt idx="8012">
                  <c:v>2637</c:v>
                </c:pt>
                <c:pt idx="8013">
                  <c:v>2638</c:v>
                </c:pt>
                <c:pt idx="8014">
                  <c:v>2639</c:v>
                </c:pt>
                <c:pt idx="8015">
                  <c:v>2640</c:v>
                </c:pt>
                <c:pt idx="8016">
                  <c:v>2641</c:v>
                </c:pt>
                <c:pt idx="8017">
                  <c:v>2641</c:v>
                </c:pt>
                <c:pt idx="8018">
                  <c:v>2642</c:v>
                </c:pt>
                <c:pt idx="8019">
                  <c:v>2643</c:v>
                </c:pt>
                <c:pt idx="8020">
                  <c:v>2644</c:v>
                </c:pt>
                <c:pt idx="8021">
                  <c:v>2645</c:v>
                </c:pt>
                <c:pt idx="8022">
                  <c:v>2645</c:v>
                </c:pt>
                <c:pt idx="8023">
                  <c:v>2645</c:v>
                </c:pt>
                <c:pt idx="8024">
                  <c:v>2646</c:v>
                </c:pt>
                <c:pt idx="8025">
                  <c:v>2647</c:v>
                </c:pt>
                <c:pt idx="8026">
                  <c:v>2647</c:v>
                </c:pt>
                <c:pt idx="8027">
                  <c:v>2647</c:v>
                </c:pt>
                <c:pt idx="8028">
                  <c:v>2648</c:v>
                </c:pt>
                <c:pt idx="8029">
                  <c:v>2648</c:v>
                </c:pt>
                <c:pt idx="8030">
                  <c:v>2649</c:v>
                </c:pt>
                <c:pt idx="8031">
                  <c:v>2650</c:v>
                </c:pt>
                <c:pt idx="8032">
                  <c:v>2651</c:v>
                </c:pt>
                <c:pt idx="8033">
                  <c:v>2651</c:v>
                </c:pt>
                <c:pt idx="8034">
                  <c:v>2652</c:v>
                </c:pt>
                <c:pt idx="8035">
                  <c:v>2652</c:v>
                </c:pt>
                <c:pt idx="8036">
                  <c:v>2652</c:v>
                </c:pt>
                <c:pt idx="8037">
                  <c:v>2652</c:v>
                </c:pt>
                <c:pt idx="8038">
                  <c:v>2653</c:v>
                </c:pt>
                <c:pt idx="8039">
                  <c:v>2653</c:v>
                </c:pt>
                <c:pt idx="8040">
                  <c:v>2653</c:v>
                </c:pt>
                <c:pt idx="8041">
                  <c:v>2654</c:v>
                </c:pt>
                <c:pt idx="8042">
                  <c:v>2654</c:v>
                </c:pt>
                <c:pt idx="8043">
                  <c:v>2654</c:v>
                </c:pt>
                <c:pt idx="8044">
                  <c:v>2655</c:v>
                </c:pt>
                <c:pt idx="8045">
                  <c:v>2656</c:v>
                </c:pt>
                <c:pt idx="8046">
                  <c:v>2657</c:v>
                </c:pt>
                <c:pt idx="8047">
                  <c:v>2658</c:v>
                </c:pt>
                <c:pt idx="8048">
                  <c:v>2659</c:v>
                </c:pt>
                <c:pt idx="8049">
                  <c:v>2660</c:v>
                </c:pt>
                <c:pt idx="8050">
                  <c:v>2661</c:v>
                </c:pt>
                <c:pt idx="8051">
                  <c:v>2662</c:v>
                </c:pt>
                <c:pt idx="8052">
                  <c:v>2663</c:v>
                </c:pt>
                <c:pt idx="8053">
                  <c:v>2663</c:v>
                </c:pt>
                <c:pt idx="8054">
                  <c:v>2663</c:v>
                </c:pt>
                <c:pt idx="8055">
                  <c:v>2663</c:v>
                </c:pt>
                <c:pt idx="8056">
                  <c:v>2663</c:v>
                </c:pt>
                <c:pt idx="8057">
                  <c:v>2664</c:v>
                </c:pt>
                <c:pt idx="8058">
                  <c:v>2664</c:v>
                </c:pt>
                <c:pt idx="8059">
                  <c:v>2665</c:v>
                </c:pt>
                <c:pt idx="8060">
                  <c:v>2666</c:v>
                </c:pt>
                <c:pt idx="8061">
                  <c:v>2667</c:v>
                </c:pt>
                <c:pt idx="8062">
                  <c:v>2668</c:v>
                </c:pt>
                <c:pt idx="8063">
                  <c:v>2669</c:v>
                </c:pt>
                <c:pt idx="8064">
                  <c:v>2669</c:v>
                </c:pt>
                <c:pt idx="8065">
                  <c:v>2670</c:v>
                </c:pt>
                <c:pt idx="8066">
                  <c:v>2671</c:v>
                </c:pt>
                <c:pt idx="8067">
                  <c:v>2672</c:v>
                </c:pt>
                <c:pt idx="8068">
                  <c:v>2673</c:v>
                </c:pt>
                <c:pt idx="8069">
                  <c:v>2673</c:v>
                </c:pt>
                <c:pt idx="8070">
                  <c:v>2674</c:v>
                </c:pt>
                <c:pt idx="8071">
                  <c:v>2675</c:v>
                </c:pt>
                <c:pt idx="8072">
                  <c:v>2675</c:v>
                </c:pt>
                <c:pt idx="8073">
                  <c:v>2675</c:v>
                </c:pt>
                <c:pt idx="8074">
                  <c:v>2675</c:v>
                </c:pt>
                <c:pt idx="8075">
                  <c:v>2675</c:v>
                </c:pt>
                <c:pt idx="8076">
                  <c:v>2676</c:v>
                </c:pt>
                <c:pt idx="8077">
                  <c:v>2676</c:v>
                </c:pt>
                <c:pt idx="8078">
                  <c:v>2677</c:v>
                </c:pt>
                <c:pt idx="8079">
                  <c:v>2678</c:v>
                </c:pt>
                <c:pt idx="8080">
                  <c:v>2679</c:v>
                </c:pt>
                <c:pt idx="8081">
                  <c:v>2680</c:v>
                </c:pt>
                <c:pt idx="8082">
                  <c:v>2681</c:v>
                </c:pt>
                <c:pt idx="8083">
                  <c:v>2682</c:v>
                </c:pt>
                <c:pt idx="8084">
                  <c:v>2682</c:v>
                </c:pt>
                <c:pt idx="8085">
                  <c:v>2683</c:v>
                </c:pt>
                <c:pt idx="8086">
                  <c:v>2683</c:v>
                </c:pt>
                <c:pt idx="8087">
                  <c:v>2683</c:v>
                </c:pt>
                <c:pt idx="8088">
                  <c:v>2684</c:v>
                </c:pt>
                <c:pt idx="8089">
                  <c:v>2684</c:v>
                </c:pt>
                <c:pt idx="8090">
                  <c:v>2685</c:v>
                </c:pt>
                <c:pt idx="8091">
                  <c:v>2685</c:v>
                </c:pt>
                <c:pt idx="8092">
                  <c:v>2685</c:v>
                </c:pt>
                <c:pt idx="8093">
                  <c:v>2685</c:v>
                </c:pt>
                <c:pt idx="8094">
                  <c:v>2685</c:v>
                </c:pt>
                <c:pt idx="8095">
                  <c:v>2685</c:v>
                </c:pt>
                <c:pt idx="8096">
                  <c:v>2685</c:v>
                </c:pt>
                <c:pt idx="8097">
                  <c:v>2685</c:v>
                </c:pt>
                <c:pt idx="8098">
                  <c:v>2685</c:v>
                </c:pt>
                <c:pt idx="8099">
                  <c:v>2685</c:v>
                </c:pt>
                <c:pt idx="8100">
                  <c:v>2685</c:v>
                </c:pt>
                <c:pt idx="8101">
                  <c:v>2685</c:v>
                </c:pt>
                <c:pt idx="8102">
                  <c:v>2685</c:v>
                </c:pt>
                <c:pt idx="8103">
                  <c:v>2685</c:v>
                </c:pt>
                <c:pt idx="8104">
                  <c:v>2685</c:v>
                </c:pt>
                <c:pt idx="8105">
                  <c:v>2685</c:v>
                </c:pt>
                <c:pt idx="8106">
                  <c:v>2686</c:v>
                </c:pt>
                <c:pt idx="8107">
                  <c:v>2687</c:v>
                </c:pt>
                <c:pt idx="8108">
                  <c:v>2688</c:v>
                </c:pt>
                <c:pt idx="8109">
                  <c:v>2689</c:v>
                </c:pt>
                <c:pt idx="8110">
                  <c:v>2690</c:v>
                </c:pt>
                <c:pt idx="8111">
                  <c:v>2690</c:v>
                </c:pt>
                <c:pt idx="8112">
                  <c:v>2691</c:v>
                </c:pt>
                <c:pt idx="8113">
                  <c:v>2691</c:v>
                </c:pt>
                <c:pt idx="8114">
                  <c:v>2692</c:v>
                </c:pt>
                <c:pt idx="8115">
                  <c:v>2692</c:v>
                </c:pt>
                <c:pt idx="8116">
                  <c:v>2692</c:v>
                </c:pt>
                <c:pt idx="8117">
                  <c:v>2692</c:v>
                </c:pt>
                <c:pt idx="8118">
                  <c:v>2693</c:v>
                </c:pt>
                <c:pt idx="8119">
                  <c:v>2693</c:v>
                </c:pt>
                <c:pt idx="8120">
                  <c:v>2693</c:v>
                </c:pt>
                <c:pt idx="8121">
                  <c:v>2693</c:v>
                </c:pt>
                <c:pt idx="8122">
                  <c:v>2693</c:v>
                </c:pt>
                <c:pt idx="8123">
                  <c:v>2694</c:v>
                </c:pt>
                <c:pt idx="8124">
                  <c:v>2694</c:v>
                </c:pt>
                <c:pt idx="8125">
                  <c:v>2695</c:v>
                </c:pt>
                <c:pt idx="8126">
                  <c:v>2696</c:v>
                </c:pt>
                <c:pt idx="8127">
                  <c:v>2697</c:v>
                </c:pt>
                <c:pt idx="8128">
                  <c:v>2698</c:v>
                </c:pt>
                <c:pt idx="8129">
                  <c:v>2698</c:v>
                </c:pt>
                <c:pt idx="8130">
                  <c:v>2699</c:v>
                </c:pt>
                <c:pt idx="8131">
                  <c:v>2700</c:v>
                </c:pt>
                <c:pt idx="8132">
                  <c:v>2700</c:v>
                </c:pt>
                <c:pt idx="8133">
                  <c:v>2700</c:v>
                </c:pt>
                <c:pt idx="8134">
                  <c:v>2700</c:v>
                </c:pt>
                <c:pt idx="8135">
                  <c:v>2700</c:v>
                </c:pt>
                <c:pt idx="8136">
                  <c:v>2700</c:v>
                </c:pt>
                <c:pt idx="8137">
                  <c:v>2700</c:v>
                </c:pt>
                <c:pt idx="8138">
                  <c:v>2700</c:v>
                </c:pt>
                <c:pt idx="8139">
                  <c:v>2700</c:v>
                </c:pt>
                <c:pt idx="8140">
                  <c:v>2700</c:v>
                </c:pt>
                <c:pt idx="8141">
                  <c:v>2700</c:v>
                </c:pt>
                <c:pt idx="8142">
                  <c:v>2700</c:v>
                </c:pt>
                <c:pt idx="8143">
                  <c:v>2700</c:v>
                </c:pt>
                <c:pt idx="8144">
                  <c:v>2700</c:v>
                </c:pt>
                <c:pt idx="8145">
                  <c:v>2700</c:v>
                </c:pt>
                <c:pt idx="8146">
                  <c:v>2701</c:v>
                </c:pt>
                <c:pt idx="8147">
                  <c:v>2701</c:v>
                </c:pt>
                <c:pt idx="8148">
                  <c:v>2702</c:v>
                </c:pt>
                <c:pt idx="8149">
                  <c:v>2702</c:v>
                </c:pt>
                <c:pt idx="8150">
                  <c:v>2702</c:v>
                </c:pt>
                <c:pt idx="8151">
                  <c:v>2702</c:v>
                </c:pt>
                <c:pt idx="8152">
                  <c:v>2702</c:v>
                </c:pt>
                <c:pt idx="8153">
                  <c:v>2702</c:v>
                </c:pt>
                <c:pt idx="8154">
                  <c:v>2702</c:v>
                </c:pt>
                <c:pt idx="8155">
                  <c:v>2702</c:v>
                </c:pt>
                <c:pt idx="8156">
                  <c:v>2702</c:v>
                </c:pt>
                <c:pt idx="8157">
                  <c:v>2703</c:v>
                </c:pt>
                <c:pt idx="8158">
                  <c:v>2703</c:v>
                </c:pt>
                <c:pt idx="8159">
                  <c:v>2703</c:v>
                </c:pt>
                <c:pt idx="8160">
                  <c:v>2703</c:v>
                </c:pt>
                <c:pt idx="8161">
                  <c:v>2704</c:v>
                </c:pt>
                <c:pt idx="8162">
                  <c:v>2704</c:v>
                </c:pt>
                <c:pt idx="8163">
                  <c:v>2705</c:v>
                </c:pt>
                <c:pt idx="8164">
                  <c:v>2705</c:v>
                </c:pt>
                <c:pt idx="8165">
                  <c:v>2705</c:v>
                </c:pt>
                <c:pt idx="8166">
                  <c:v>2705</c:v>
                </c:pt>
                <c:pt idx="8167">
                  <c:v>2705</c:v>
                </c:pt>
                <c:pt idx="8168">
                  <c:v>2705</c:v>
                </c:pt>
                <c:pt idx="8169">
                  <c:v>2705</c:v>
                </c:pt>
                <c:pt idx="8170">
                  <c:v>2705</c:v>
                </c:pt>
                <c:pt idx="8171">
                  <c:v>2705</c:v>
                </c:pt>
                <c:pt idx="8172">
                  <c:v>2705</c:v>
                </c:pt>
                <c:pt idx="8173">
                  <c:v>2705</c:v>
                </c:pt>
                <c:pt idx="8174">
                  <c:v>2705</c:v>
                </c:pt>
                <c:pt idx="8175">
                  <c:v>2705</c:v>
                </c:pt>
                <c:pt idx="8176">
                  <c:v>2705</c:v>
                </c:pt>
                <c:pt idx="8177">
                  <c:v>2705</c:v>
                </c:pt>
                <c:pt idx="8178">
                  <c:v>2705</c:v>
                </c:pt>
                <c:pt idx="8179">
                  <c:v>2705</c:v>
                </c:pt>
                <c:pt idx="8180">
                  <c:v>2705</c:v>
                </c:pt>
                <c:pt idx="8181">
                  <c:v>2706</c:v>
                </c:pt>
                <c:pt idx="8182">
                  <c:v>2707</c:v>
                </c:pt>
                <c:pt idx="8183">
                  <c:v>2707</c:v>
                </c:pt>
                <c:pt idx="8184">
                  <c:v>2708</c:v>
                </c:pt>
                <c:pt idx="8185">
                  <c:v>2708</c:v>
                </c:pt>
                <c:pt idx="8186">
                  <c:v>2709</c:v>
                </c:pt>
                <c:pt idx="8187">
                  <c:v>2709</c:v>
                </c:pt>
                <c:pt idx="8188">
                  <c:v>2709</c:v>
                </c:pt>
                <c:pt idx="8189">
                  <c:v>2710</c:v>
                </c:pt>
                <c:pt idx="8190">
                  <c:v>2710</c:v>
                </c:pt>
                <c:pt idx="8191">
                  <c:v>2710</c:v>
                </c:pt>
                <c:pt idx="8192">
                  <c:v>2710</c:v>
                </c:pt>
                <c:pt idx="8193">
                  <c:v>2710</c:v>
                </c:pt>
                <c:pt idx="8194">
                  <c:v>2710</c:v>
                </c:pt>
                <c:pt idx="8195">
                  <c:v>2711</c:v>
                </c:pt>
                <c:pt idx="8196">
                  <c:v>2711</c:v>
                </c:pt>
                <c:pt idx="8197">
                  <c:v>2712</c:v>
                </c:pt>
                <c:pt idx="8198">
                  <c:v>2713</c:v>
                </c:pt>
                <c:pt idx="8199">
                  <c:v>2714</c:v>
                </c:pt>
                <c:pt idx="8200">
                  <c:v>2714</c:v>
                </c:pt>
                <c:pt idx="8201">
                  <c:v>2714</c:v>
                </c:pt>
                <c:pt idx="8202">
                  <c:v>2714</c:v>
                </c:pt>
                <c:pt idx="8203">
                  <c:v>2714</c:v>
                </c:pt>
                <c:pt idx="8204">
                  <c:v>2714</c:v>
                </c:pt>
                <c:pt idx="8205">
                  <c:v>2714</c:v>
                </c:pt>
                <c:pt idx="8206">
                  <c:v>2714</c:v>
                </c:pt>
                <c:pt idx="8207">
                  <c:v>2714</c:v>
                </c:pt>
                <c:pt idx="8208">
                  <c:v>2714</c:v>
                </c:pt>
                <c:pt idx="8209">
                  <c:v>2714</c:v>
                </c:pt>
                <c:pt idx="8210">
                  <c:v>2715</c:v>
                </c:pt>
                <c:pt idx="8211">
                  <c:v>2716</c:v>
                </c:pt>
                <c:pt idx="8212">
                  <c:v>2716</c:v>
                </c:pt>
                <c:pt idx="8213">
                  <c:v>2716</c:v>
                </c:pt>
                <c:pt idx="8214">
                  <c:v>2716</c:v>
                </c:pt>
                <c:pt idx="8215">
                  <c:v>2716</c:v>
                </c:pt>
                <c:pt idx="8216">
                  <c:v>2716</c:v>
                </c:pt>
                <c:pt idx="8217">
                  <c:v>2716</c:v>
                </c:pt>
                <c:pt idx="8218">
                  <c:v>2716</c:v>
                </c:pt>
                <c:pt idx="8219">
                  <c:v>2716</c:v>
                </c:pt>
                <c:pt idx="8220">
                  <c:v>2716</c:v>
                </c:pt>
                <c:pt idx="8221">
                  <c:v>2716</c:v>
                </c:pt>
                <c:pt idx="8222">
                  <c:v>2716</c:v>
                </c:pt>
                <c:pt idx="8223">
                  <c:v>2716</c:v>
                </c:pt>
                <c:pt idx="8224">
                  <c:v>2717</c:v>
                </c:pt>
                <c:pt idx="8225">
                  <c:v>2717</c:v>
                </c:pt>
                <c:pt idx="8226">
                  <c:v>2718</c:v>
                </c:pt>
                <c:pt idx="8227">
                  <c:v>2718</c:v>
                </c:pt>
                <c:pt idx="8228">
                  <c:v>2718</c:v>
                </c:pt>
                <c:pt idx="8229">
                  <c:v>2719</c:v>
                </c:pt>
                <c:pt idx="8230">
                  <c:v>2719</c:v>
                </c:pt>
                <c:pt idx="8231">
                  <c:v>2719</c:v>
                </c:pt>
                <c:pt idx="8232">
                  <c:v>2719</c:v>
                </c:pt>
                <c:pt idx="8233">
                  <c:v>2719</c:v>
                </c:pt>
                <c:pt idx="8234">
                  <c:v>2720</c:v>
                </c:pt>
                <c:pt idx="8235">
                  <c:v>2720</c:v>
                </c:pt>
                <c:pt idx="8236">
                  <c:v>2720</c:v>
                </c:pt>
                <c:pt idx="8237">
                  <c:v>2720</c:v>
                </c:pt>
                <c:pt idx="8238">
                  <c:v>2721</c:v>
                </c:pt>
                <c:pt idx="8239">
                  <c:v>2722</c:v>
                </c:pt>
                <c:pt idx="8240">
                  <c:v>2722</c:v>
                </c:pt>
                <c:pt idx="8241">
                  <c:v>2722</c:v>
                </c:pt>
                <c:pt idx="8242">
                  <c:v>2722</c:v>
                </c:pt>
                <c:pt idx="8243">
                  <c:v>2723</c:v>
                </c:pt>
                <c:pt idx="8244">
                  <c:v>2724</c:v>
                </c:pt>
                <c:pt idx="8245">
                  <c:v>2724</c:v>
                </c:pt>
                <c:pt idx="8246">
                  <c:v>2724</c:v>
                </c:pt>
                <c:pt idx="8247">
                  <c:v>2724</c:v>
                </c:pt>
                <c:pt idx="8248">
                  <c:v>2724</c:v>
                </c:pt>
                <c:pt idx="8249">
                  <c:v>2724</c:v>
                </c:pt>
                <c:pt idx="8250">
                  <c:v>2724</c:v>
                </c:pt>
                <c:pt idx="8251">
                  <c:v>2725</c:v>
                </c:pt>
                <c:pt idx="8252">
                  <c:v>2726</c:v>
                </c:pt>
                <c:pt idx="8253">
                  <c:v>2727</c:v>
                </c:pt>
                <c:pt idx="8254">
                  <c:v>2727</c:v>
                </c:pt>
                <c:pt idx="8255">
                  <c:v>2727</c:v>
                </c:pt>
                <c:pt idx="8256">
                  <c:v>2728</c:v>
                </c:pt>
                <c:pt idx="8257">
                  <c:v>2729</c:v>
                </c:pt>
                <c:pt idx="8258">
                  <c:v>2730</c:v>
                </c:pt>
                <c:pt idx="8259">
                  <c:v>2731</c:v>
                </c:pt>
                <c:pt idx="8260">
                  <c:v>2732</c:v>
                </c:pt>
                <c:pt idx="8261">
                  <c:v>2733</c:v>
                </c:pt>
                <c:pt idx="8262">
                  <c:v>2734</c:v>
                </c:pt>
                <c:pt idx="8263">
                  <c:v>2734</c:v>
                </c:pt>
                <c:pt idx="8264">
                  <c:v>2735</c:v>
                </c:pt>
                <c:pt idx="8265">
                  <c:v>2736</c:v>
                </c:pt>
                <c:pt idx="8266">
                  <c:v>2737</c:v>
                </c:pt>
                <c:pt idx="8267">
                  <c:v>2738</c:v>
                </c:pt>
                <c:pt idx="8268">
                  <c:v>2739</c:v>
                </c:pt>
                <c:pt idx="8269">
                  <c:v>2740</c:v>
                </c:pt>
                <c:pt idx="8270">
                  <c:v>2741</c:v>
                </c:pt>
                <c:pt idx="8271">
                  <c:v>2742</c:v>
                </c:pt>
                <c:pt idx="8272">
                  <c:v>2743</c:v>
                </c:pt>
                <c:pt idx="8273">
                  <c:v>2743</c:v>
                </c:pt>
                <c:pt idx="8274">
                  <c:v>2744</c:v>
                </c:pt>
                <c:pt idx="8275">
                  <c:v>2745</c:v>
                </c:pt>
                <c:pt idx="8276">
                  <c:v>2746</c:v>
                </c:pt>
                <c:pt idx="8277">
                  <c:v>2746</c:v>
                </c:pt>
                <c:pt idx="8278">
                  <c:v>2747</c:v>
                </c:pt>
                <c:pt idx="8279">
                  <c:v>2748</c:v>
                </c:pt>
                <c:pt idx="8280">
                  <c:v>2749</c:v>
                </c:pt>
                <c:pt idx="8281">
                  <c:v>2749</c:v>
                </c:pt>
                <c:pt idx="8282">
                  <c:v>2749</c:v>
                </c:pt>
                <c:pt idx="8283">
                  <c:v>2749</c:v>
                </c:pt>
                <c:pt idx="8284">
                  <c:v>2750</c:v>
                </c:pt>
                <c:pt idx="8285">
                  <c:v>2750</c:v>
                </c:pt>
                <c:pt idx="8286">
                  <c:v>2750</c:v>
                </c:pt>
                <c:pt idx="8287">
                  <c:v>2751</c:v>
                </c:pt>
                <c:pt idx="8288">
                  <c:v>2752</c:v>
                </c:pt>
                <c:pt idx="8289">
                  <c:v>2752</c:v>
                </c:pt>
                <c:pt idx="8290">
                  <c:v>2752</c:v>
                </c:pt>
                <c:pt idx="8291">
                  <c:v>2752</c:v>
                </c:pt>
                <c:pt idx="8292">
                  <c:v>2753</c:v>
                </c:pt>
                <c:pt idx="8293">
                  <c:v>2753</c:v>
                </c:pt>
                <c:pt idx="8294">
                  <c:v>2753</c:v>
                </c:pt>
                <c:pt idx="8295">
                  <c:v>2754</c:v>
                </c:pt>
                <c:pt idx="8296">
                  <c:v>2754</c:v>
                </c:pt>
                <c:pt idx="8297">
                  <c:v>2754</c:v>
                </c:pt>
                <c:pt idx="8298">
                  <c:v>2755</c:v>
                </c:pt>
                <c:pt idx="8299">
                  <c:v>2756</c:v>
                </c:pt>
                <c:pt idx="8300">
                  <c:v>2757</c:v>
                </c:pt>
                <c:pt idx="8301">
                  <c:v>2758</c:v>
                </c:pt>
                <c:pt idx="8302">
                  <c:v>2758</c:v>
                </c:pt>
                <c:pt idx="8303">
                  <c:v>2759</c:v>
                </c:pt>
                <c:pt idx="8304">
                  <c:v>2759</c:v>
                </c:pt>
                <c:pt idx="8305">
                  <c:v>2759</c:v>
                </c:pt>
                <c:pt idx="8306">
                  <c:v>2760</c:v>
                </c:pt>
                <c:pt idx="8307">
                  <c:v>2761</c:v>
                </c:pt>
                <c:pt idx="8308">
                  <c:v>2762</c:v>
                </c:pt>
                <c:pt idx="8309">
                  <c:v>2762</c:v>
                </c:pt>
                <c:pt idx="8310">
                  <c:v>2763</c:v>
                </c:pt>
                <c:pt idx="8311">
                  <c:v>2764</c:v>
                </c:pt>
                <c:pt idx="8312">
                  <c:v>2764</c:v>
                </c:pt>
                <c:pt idx="8313">
                  <c:v>2764</c:v>
                </c:pt>
                <c:pt idx="8314">
                  <c:v>2765</c:v>
                </c:pt>
                <c:pt idx="8315">
                  <c:v>2766</c:v>
                </c:pt>
                <c:pt idx="8316">
                  <c:v>2767</c:v>
                </c:pt>
                <c:pt idx="8317">
                  <c:v>2767</c:v>
                </c:pt>
                <c:pt idx="8318">
                  <c:v>2768</c:v>
                </c:pt>
                <c:pt idx="8319">
                  <c:v>2768</c:v>
                </c:pt>
                <c:pt idx="8320">
                  <c:v>2768</c:v>
                </c:pt>
                <c:pt idx="8321">
                  <c:v>2769</c:v>
                </c:pt>
                <c:pt idx="8322">
                  <c:v>2770</c:v>
                </c:pt>
                <c:pt idx="8323">
                  <c:v>2771</c:v>
                </c:pt>
                <c:pt idx="8324">
                  <c:v>2772</c:v>
                </c:pt>
                <c:pt idx="8325">
                  <c:v>2772</c:v>
                </c:pt>
                <c:pt idx="8326">
                  <c:v>2773</c:v>
                </c:pt>
                <c:pt idx="8327">
                  <c:v>2773</c:v>
                </c:pt>
                <c:pt idx="8328">
                  <c:v>2774</c:v>
                </c:pt>
                <c:pt idx="8329">
                  <c:v>2774</c:v>
                </c:pt>
                <c:pt idx="8330">
                  <c:v>2775</c:v>
                </c:pt>
                <c:pt idx="8331">
                  <c:v>2776</c:v>
                </c:pt>
                <c:pt idx="8332">
                  <c:v>2777</c:v>
                </c:pt>
                <c:pt idx="8333">
                  <c:v>2778</c:v>
                </c:pt>
                <c:pt idx="8334">
                  <c:v>2779</c:v>
                </c:pt>
                <c:pt idx="8335">
                  <c:v>2779</c:v>
                </c:pt>
                <c:pt idx="8336">
                  <c:v>2780</c:v>
                </c:pt>
                <c:pt idx="8337">
                  <c:v>2781</c:v>
                </c:pt>
                <c:pt idx="8338">
                  <c:v>2782</c:v>
                </c:pt>
                <c:pt idx="8339">
                  <c:v>2783</c:v>
                </c:pt>
                <c:pt idx="8340">
                  <c:v>2784</c:v>
                </c:pt>
                <c:pt idx="8341">
                  <c:v>2785</c:v>
                </c:pt>
                <c:pt idx="8342">
                  <c:v>2786</c:v>
                </c:pt>
                <c:pt idx="8343">
                  <c:v>2787</c:v>
                </c:pt>
                <c:pt idx="8344">
                  <c:v>2788</c:v>
                </c:pt>
                <c:pt idx="8345">
                  <c:v>2788</c:v>
                </c:pt>
                <c:pt idx="8346">
                  <c:v>2788</c:v>
                </c:pt>
                <c:pt idx="8347">
                  <c:v>2788</c:v>
                </c:pt>
                <c:pt idx="8348">
                  <c:v>2788</c:v>
                </c:pt>
                <c:pt idx="8349">
                  <c:v>2788</c:v>
                </c:pt>
                <c:pt idx="8350">
                  <c:v>2788</c:v>
                </c:pt>
                <c:pt idx="8351">
                  <c:v>2788</c:v>
                </c:pt>
                <c:pt idx="8352">
                  <c:v>2788</c:v>
                </c:pt>
                <c:pt idx="8353">
                  <c:v>2788</c:v>
                </c:pt>
                <c:pt idx="8354">
                  <c:v>2788</c:v>
                </c:pt>
                <c:pt idx="8355">
                  <c:v>2788</c:v>
                </c:pt>
                <c:pt idx="8356">
                  <c:v>2788</c:v>
                </c:pt>
                <c:pt idx="8357">
                  <c:v>2788</c:v>
                </c:pt>
                <c:pt idx="8358">
                  <c:v>2788</c:v>
                </c:pt>
                <c:pt idx="8359">
                  <c:v>2788</c:v>
                </c:pt>
                <c:pt idx="8360">
                  <c:v>2788</c:v>
                </c:pt>
                <c:pt idx="8361">
                  <c:v>2788</c:v>
                </c:pt>
                <c:pt idx="8362">
                  <c:v>2788</c:v>
                </c:pt>
                <c:pt idx="8363">
                  <c:v>2788</c:v>
                </c:pt>
                <c:pt idx="8364">
                  <c:v>2788</c:v>
                </c:pt>
                <c:pt idx="8365">
                  <c:v>2788</c:v>
                </c:pt>
                <c:pt idx="8366">
                  <c:v>2788</c:v>
                </c:pt>
                <c:pt idx="8367">
                  <c:v>2788</c:v>
                </c:pt>
                <c:pt idx="8368">
                  <c:v>2788</c:v>
                </c:pt>
                <c:pt idx="8369">
                  <c:v>2788</c:v>
                </c:pt>
                <c:pt idx="8370">
                  <c:v>2788</c:v>
                </c:pt>
                <c:pt idx="8371">
                  <c:v>2788</c:v>
                </c:pt>
                <c:pt idx="8372">
                  <c:v>2788</c:v>
                </c:pt>
                <c:pt idx="8373">
                  <c:v>2788</c:v>
                </c:pt>
                <c:pt idx="8374">
                  <c:v>2788</c:v>
                </c:pt>
                <c:pt idx="8375">
                  <c:v>2788</c:v>
                </c:pt>
                <c:pt idx="8376">
                  <c:v>2788</c:v>
                </c:pt>
                <c:pt idx="8377">
                  <c:v>2789</c:v>
                </c:pt>
                <c:pt idx="8378">
                  <c:v>2790</c:v>
                </c:pt>
                <c:pt idx="8379">
                  <c:v>2790</c:v>
                </c:pt>
                <c:pt idx="8380">
                  <c:v>2790</c:v>
                </c:pt>
                <c:pt idx="8381">
                  <c:v>2790</c:v>
                </c:pt>
                <c:pt idx="8382">
                  <c:v>2790</c:v>
                </c:pt>
                <c:pt idx="8383">
                  <c:v>2790</c:v>
                </c:pt>
                <c:pt idx="8384">
                  <c:v>2790</c:v>
                </c:pt>
                <c:pt idx="8385">
                  <c:v>2791</c:v>
                </c:pt>
                <c:pt idx="8386">
                  <c:v>2791</c:v>
                </c:pt>
                <c:pt idx="8387">
                  <c:v>2792</c:v>
                </c:pt>
                <c:pt idx="8388">
                  <c:v>2792</c:v>
                </c:pt>
                <c:pt idx="8389">
                  <c:v>2792</c:v>
                </c:pt>
                <c:pt idx="8390">
                  <c:v>2792</c:v>
                </c:pt>
                <c:pt idx="8391">
                  <c:v>2792</c:v>
                </c:pt>
                <c:pt idx="8392">
                  <c:v>2792</c:v>
                </c:pt>
                <c:pt idx="8393">
                  <c:v>2792</c:v>
                </c:pt>
                <c:pt idx="8394">
                  <c:v>2792</c:v>
                </c:pt>
                <c:pt idx="8395">
                  <c:v>2792</c:v>
                </c:pt>
                <c:pt idx="8396">
                  <c:v>2792</c:v>
                </c:pt>
                <c:pt idx="8397">
                  <c:v>2792</c:v>
                </c:pt>
                <c:pt idx="8398">
                  <c:v>2793</c:v>
                </c:pt>
                <c:pt idx="8399">
                  <c:v>2793</c:v>
                </c:pt>
                <c:pt idx="8400">
                  <c:v>2793</c:v>
                </c:pt>
                <c:pt idx="8401">
                  <c:v>2793</c:v>
                </c:pt>
                <c:pt idx="8402">
                  <c:v>2793</c:v>
                </c:pt>
                <c:pt idx="8403">
                  <c:v>2793</c:v>
                </c:pt>
                <c:pt idx="8404">
                  <c:v>2793</c:v>
                </c:pt>
                <c:pt idx="8405">
                  <c:v>2793</c:v>
                </c:pt>
                <c:pt idx="8406">
                  <c:v>2793</c:v>
                </c:pt>
                <c:pt idx="8407">
                  <c:v>2793</c:v>
                </c:pt>
                <c:pt idx="8408">
                  <c:v>2793</c:v>
                </c:pt>
                <c:pt idx="8409">
                  <c:v>2793</c:v>
                </c:pt>
                <c:pt idx="8410">
                  <c:v>2793</c:v>
                </c:pt>
                <c:pt idx="8411">
                  <c:v>2793</c:v>
                </c:pt>
                <c:pt idx="8412">
                  <c:v>2793</c:v>
                </c:pt>
                <c:pt idx="8413">
                  <c:v>2793</c:v>
                </c:pt>
                <c:pt idx="8414">
                  <c:v>2793</c:v>
                </c:pt>
                <c:pt idx="8415">
                  <c:v>2793</c:v>
                </c:pt>
                <c:pt idx="8416">
                  <c:v>2793</c:v>
                </c:pt>
                <c:pt idx="8417">
                  <c:v>2793</c:v>
                </c:pt>
                <c:pt idx="8418">
                  <c:v>2793</c:v>
                </c:pt>
                <c:pt idx="8419">
                  <c:v>2793</c:v>
                </c:pt>
                <c:pt idx="8420">
                  <c:v>2793</c:v>
                </c:pt>
                <c:pt idx="8421">
                  <c:v>2793</c:v>
                </c:pt>
                <c:pt idx="8422">
                  <c:v>2793</c:v>
                </c:pt>
                <c:pt idx="8423">
                  <c:v>2793</c:v>
                </c:pt>
                <c:pt idx="8424">
                  <c:v>2793</c:v>
                </c:pt>
                <c:pt idx="8425">
                  <c:v>2794</c:v>
                </c:pt>
                <c:pt idx="8426">
                  <c:v>2794</c:v>
                </c:pt>
                <c:pt idx="8427">
                  <c:v>2794</c:v>
                </c:pt>
                <c:pt idx="8428">
                  <c:v>2794</c:v>
                </c:pt>
                <c:pt idx="8429">
                  <c:v>2794</c:v>
                </c:pt>
                <c:pt idx="8430">
                  <c:v>2794</c:v>
                </c:pt>
                <c:pt idx="8431">
                  <c:v>2794</c:v>
                </c:pt>
                <c:pt idx="8432">
                  <c:v>2794</c:v>
                </c:pt>
                <c:pt idx="8433">
                  <c:v>2794</c:v>
                </c:pt>
                <c:pt idx="8434">
                  <c:v>2794</c:v>
                </c:pt>
                <c:pt idx="8435">
                  <c:v>2794</c:v>
                </c:pt>
                <c:pt idx="8436">
                  <c:v>2794</c:v>
                </c:pt>
                <c:pt idx="8437">
                  <c:v>2794</c:v>
                </c:pt>
                <c:pt idx="8438">
                  <c:v>2794</c:v>
                </c:pt>
                <c:pt idx="8439">
                  <c:v>2794</c:v>
                </c:pt>
                <c:pt idx="8440">
                  <c:v>2795</c:v>
                </c:pt>
                <c:pt idx="8441">
                  <c:v>2796</c:v>
                </c:pt>
                <c:pt idx="8442">
                  <c:v>2797</c:v>
                </c:pt>
                <c:pt idx="8443">
                  <c:v>2798</c:v>
                </c:pt>
                <c:pt idx="8444">
                  <c:v>2798</c:v>
                </c:pt>
                <c:pt idx="8445">
                  <c:v>2799</c:v>
                </c:pt>
                <c:pt idx="8446">
                  <c:v>2799</c:v>
                </c:pt>
                <c:pt idx="8447">
                  <c:v>2799</c:v>
                </c:pt>
                <c:pt idx="8448">
                  <c:v>2799</c:v>
                </c:pt>
                <c:pt idx="8449">
                  <c:v>2800</c:v>
                </c:pt>
                <c:pt idx="8450">
                  <c:v>2800</c:v>
                </c:pt>
                <c:pt idx="8451">
                  <c:v>2800</c:v>
                </c:pt>
                <c:pt idx="8452">
                  <c:v>2800</c:v>
                </c:pt>
                <c:pt idx="8453">
                  <c:v>2800</c:v>
                </c:pt>
                <c:pt idx="8454">
                  <c:v>2800</c:v>
                </c:pt>
                <c:pt idx="8455">
                  <c:v>2800</c:v>
                </c:pt>
                <c:pt idx="8456">
                  <c:v>2801</c:v>
                </c:pt>
                <c:pt idx="8457">
                  <c:v>2802</c:v>
                </c:pt>
                <c:pt idx="8458">
                  <c:v>2802</c:v>
                </c:pt>
                <c:pt idx="8459">
                  <c:v>2803</c:v>
                </c:pt>
                <c:pt idx="8460">
                  <c:v>2803</c:v>
                </c:pt>
                <c:pt idx="8461">
                  <c:v>2803</c:v>
                </c:pt>
                <c:pt idx="8462">
                  <c:v>2803</c:v>
                </c:pt>
                <c:pt idx="8463">
                  <c:v>2804</c:v>
                </c:pt>
                <c:pt idx="8464">
                  <c:v>2804</c:v>
                </c:pt>
                <c:pt idx="8465">
                  <c:v>2804</c:v>
                </c:pt>
                <c:pt idx="8466">
                  <c:v>2805</c:v>
                </c:pt>
                <c:pt idx="8467">
                  <c:v>2805</c:v>
                </c:pt>
                <c:pt idx="8468">
                  <c:v>2805</c:v>
                </c:pt>
                <c:pt idx="8469">
                  <c:v>2805</c:v>
                </c:pt>
                <c:pt idx="8470">
                  <c:v>2805</c:v>
                </c:pt>
                <c:pt idx="8471">
                  <c:v>2805</c:v>
                </c:pt>
                <c:pt idx="8472">
                  <c:v>2805</c:v>
                </c:pt>
                <c:pt idx="8473">
                  <c:v>2805</c:v>
                </c:pt>
                <c:pt idx="8474">
                  <c:v>2805</c:v>
                </c:pt>
                <c:pt idx="8475">
                  <c:v>2806</c:v>
                </c:pt>
                <c:pt idx="8476">
                  <c:v>2806</c:v>
                </c:pt>
                <c:pt idx="8477">
                  <c:v>2807</c:v>
                </c:pt>
                <c:pt idx="8478">
                  <c:v>2807</c:v>
                </c:pt>
                <c:pt idx="8479">
                  <c:v>2808</c:v>
                </c:pt>
                <c:pt idx="8480">
                  <c:v>2808</c:v>
                </c:pt>
                <c:pt idx="8481">
                  <c:v>2808</c:v>
                </c:pt>
                <c:pt idx="8482">
                  <c:v>2809</c:v>
                </c:pt>
                <c:pt idx="8483">
                  <c:v>2809</c:v>
                </c:pt>
                <c:pt idx="8484">
                  <c:v>2809</c:v>
                </c:pt>
                <c:pt idx="8485">
                  <c:v>2809</c:v>
                </c:pt>
                <c:pt idx="8486">
                  <c:v>2809</c:v>
                </c:pt>
                <c:pt idx="8487">
                  <c:v>2809</c:v>
                </c:pt>
                <c:pt idx="8488">
                  <c:v>2809</c:v>
                </c:pt>
                <c:pt idx="8489">
                  <c:v>2809</c:v>
                </c:pt>
                <c:pt idx="8490">
                  <c:v>2809</c:v>
                </c:pt>
                <c:pt idx="8491">
                  <c:v>2810</c:v>
                </c:pt>
                <c:pt idx="8492">
                  <c:v>2810</c:v>
                </c:pt>
                <c:pt idx="8493">
                  <c:v>2810</c:v>
                </c:pt>
                <c:pt idx="8494">
                  <c:v>2810</c:v>
                </c:pt>
                <c:pt idx="8495">
                  <c:v>2810</c:v>
                </c:pt>
                <c:pt idx="8496">
                  <c:v>2810</c:v>
                </c:pt>
                <c:pt idx="8497">
                  <c:v>2810</c:v>
                </c:pt>
                <c:pt idx="8498">
                  <c:v>2810</c:v>
                </c:pt>
                <c:pt idx="8499">
                  <c:v>2810</c:v>
                </c:pt>
                <c:pt idx="8500">
                  <c:v>2811</c:v>
                </c:pt>
                <c:pt idx="8501">
                  <c:v>2812</c:v>
                </c:pt>
                <c:pt idx="8502">
                  <c:v>2812</c:v>
                </c:pt>
                <c:pt idx="8503">
                  <c:v>2813</c:v>
                </c:pt>
                <c:pt idx="8504">
                  <c:v>2813</c:v>
                </c:pt>
                <c:pt idx="8505">
                  <c:v>2814</c:v>
                </c:pt>
                <c:pt idx="8506">
                  <c:v>2815</c:v>
                </c:pt>
                <c:pt idx="8507">
                  <c:v>2815</c:v>
                </c:pt>
                <c:pt idx="8508">
                  <c:v>2815</c:v>
                </c:pt>
                <c:pt idx="8509">
                  <c:v>2815</c:v>
                </c:pt>
                <c:pt idx="8510">
                  <c:v>2815</c:v>
                </c:pt>
                <c:pt idx="8511">
                  <c:v>2815</c:v>
                </c:pt>
                <c:pt idx="8512">
                  <c:v>2815</c:v>
                </c:pt>
                <c:pt idx="8513">
                  <c:v>2815</c:v>
                </c:pt>
                <c:pt idx="8514">
                  <c:v>2815</c:v>
                </c:pt>
                <c:pt idx="8515">
                  <c:v>2815</c:v>
                </c:pt>
                <c:pt idx="8516">
                  <c:v>2815</c:v>
                </c:pt>
                <c:pt idx="8517">
                  <c:v>2815</c:v>
                </c:pt>
                <c:pt idx="8518">
                  <c:v>2815</c:v>
                </c:pt>
                <c:pt idx="8519">
                  <c:v>2815</c:v>
                </c:pt>
                <c:pt idx="8520">
                  <c:v>2815</c:v>
                </c:pt>
                <c:pt idx="8521">
                  <c:v>2816</c:v>
                </c:pt>
                <c:pt idx="8522">
                  <c:v>2817</c:v>
                </c:pt>
                <c:pt idx="8523">
                  <c:v>2817</c:v>
                </c:pt>
                <c:pt idx="8524">
                  <c:v>2817</c:v>
                </c:pt>
                <c:pt idx="8525">
                  <c:v>2817</c:v>
                </c:pt>
                <c:pt idx="8526">
                  <c:v>2817</c:v>
                </c:pt>
                <c:pt idx="8527">
                  <c:v>2817</c:v>
                </c:pt>
                <c:pt idx="8528">
                  <c:v>2817</c:v>
                </c:pt>
                <c:pt idx="8529">
                  <c:v>2817</c:v>
                </c:pt>
                <c:pt idx="8530">
                  <c:v>2817</c:v>
                </c:pt>
                <c:pt idx="8531">
                  <c:v>2817</c:v>
                </c:pt>
                <c:pt idx="8532">
                  <c:v>2817</c:v>
                </c:pt>
                <c:pt idx="8533">
                  <c:v>2817</c:v>
                </c:pt>
                <c:pt idx="8534">
                  <c:v>2818</c:v>
                </c:pt>
                <c:pt idx="8535">
                  <c:v>2818</c:v>
                </c:pt>
                <c:pt idx="8536">
                  <c:v>2819</c:v>
                </c:pt>
                <c:pt idx="8537">
                  <c:v>2819</c:v>
                </c:pt>
                <c:pt idx="8538">
                  <c:v>2820</c:v>
                </c:pt>
                <c:pt idx="8539">
                  <c:v>2821</c:v>
                </c:pt>
                <c:pt idx="8540">
                  <c:v>2822</c:v>
                </c:pt>
                <c:pt idx="8541">
                  <c:v>2822</c:v>
                </c:pt>
                <c:pt idx="8542">
                  <c:v>2823</c:v>
                </c:pt>
                <c:pt idx="8543">
                  <c:v>2824</c:v>
                </c:pt>
                <c:pt idx="8544">
                  <c:v>2825</c:v>
                </c:pt>
                <c:pt idx="8545">
                  <c:v>2825</c:v>
                </c:pt>
                <c:pt idx="8546">
                  <c:v>2826</c:v>
                </c:pt>
                <c:pt idx="8547">
                  <c:v>2826</c:v>
                </c:pt>
                <c:pt idx="8548">
                  <c:v>2826</c:v>
                </c:pt>
                <c:pt idx="8549">
                  <c:v>2827</c:v>
                </c:pt>
                <c:pt idx="8550">
                  <c:v>2827</c:v>
                </c:pt>
                <c:pt idx="8551">
                  <c:v>2827</c:v>
                </c:pt>
                <c:pt idx="8552">
                  <c:v>2827</c:v>
                </c:pt>
                <c:pt idx="8553">
                  <c:v>2827</c:v>
                </c:pt>
                <c:pt idx="8554">
                  <c:v>2827</c:v>
                </c:pt>
                <c:pt idx="8555">
                  <c:v>2828</c:v>
                </c:pt>
                <c:pt idx="8556">
                  <c:v>2829</c:v>
                </c:pt>
                <c:pt idx="8557">
                  <c:v>2829</c:v>
                </c:pt>
                <c:pt idx="8558">
                  <c:v>2829</c:v>
                </c:pt>
                <c:pt idx="8559">
                  <c:v>2830</c:v>
                </c:pt>
                <c:pt idx="8560">
                  <c:v>2830</c:v>
                </c:pt>
                <c:pt idx="8561">
                  <c:v>2831</c:v>
                </c:pt>
                <c:pt idx="8562">
                  <c:v>2831</c:v>
                </c:pt>
                <c:pt idx="8563">
                  <c:v>2831</c:v>
                </c:pt>
                <c:pt idx="8564">
                  <c:v>2831</c:v>
                </c:pt>
                <c:pt idx="8565">
                  <c:v>2832</c:v>
                </c:pt>
                <c:pt idx="8566">
                  <c:v>2832</c:v>
                </c:pt>
                <c:pt idx="8567">
                  <c:v>2832</c:v>
                </c:pt>
                <c:pt idx="8568">
                  <c:v>2832</c:v>
                </c:pt>
                <c:pt idx="8569">
                  <c:v>2833</c:v>
                </c:pt>
                <c:pt idx="8570">
                  <c:v>2834</c:v>
                </c:pt>
                <c:pt idx="8571">
                  <c:v>2834</c:v>
                </c:pt>
                <c:pt idx="8572">
                  <c:v>2834</c:v>
                </c:pt>
                <c:pt idx="8573">
                  <c:v>2834</c:v>
                </c:pt>
                <c:pt idx="8574">
                  <c:v>2835</c:v>
                </c:pt>
                <c:pt idx="8575">
                  <c:v>2836</c:v>
                </c:pt>
                <c:pt idx="8576">
                  <c:v>2836</c:v>
                </c:pt>
                <c:pt idx="8577">
                  <c:v>2836</c:v>
                </c:pt>
                <c:pt idx="8578">
                  <c:v>2837</c:v>
                </c:pt>
                <c:pt idx="8579">
                  <c:v>2837</c:v>
                </c:pt>
                <c:pt idx="8580">
                  <c:v>2838</c:v>
                </c:pt>
                <c:pt idx="8581">
                  <c:v>2838</c:v>
                </c:pt>
                <c:pt idx="8582">
                  <c:v>2838</c:v>
                </c:pt>
                <c:pt idx="8583">
                  <c:v>2839</c:v>
                </c:pt>
                <c:pt idx="8584">
                  <c:v>2840</c:v>
                </c:pt>
                <c:pt idx="8585">
                  <c:v>2841</c:v>
                </c:pt>
                <c:pt idx="8586">
                  <c:v>2841</c:v>
                </c:pt>
                <c:pt idx="8587">
                  <c:v>2842</c:v>
                </c:pt>
                <c:pt idx="8588">
                  <c:v>2842</c:v>
                </c:pt>
                <c:pt idx="8589">
                  <c:v>2843</c:v>
                </c:pt>
                <c:pt idx="8590">
                  <c:v>2843</c:v>
                </c:pt>
                <c:pt idx="8591">
                  <c:v>2843</c:v>
                </c:pt>
                <c:pt idx="8592">
                  <c:v>2843</c:v>
                </c:pt>
                <c:pt idx="8593">
                  <c:v>2844</c:v>
                </c:pt>
                <c:pt idx="8594">
                  <c:v>2844</c:v>
                </c:pt>
                <c:pt idx="8595">
                  <c:v>2845</c:v>
                </c:pt>
                <c:pt idx="8596">
                  <c:v>2846</c:v>
                </c:pt>
                <c:pt idx="8597">
                  <c:v>2846</c:v>
                </c:pt>
                <c:pt idx="8598">
                  <c:v>2846</c:v>
                </c:pt>
                <c:pt idx="8599">
                  <c:v>2847</c:v>
                </c:pt>
                <c:pt idx="8600">
                  <c:v>2848</c:v>
                </c:pt>
                <c:pt idx="8601">
                  <c:v>2848</c:v>
                </c:pt>
                <c:pt idx="8602">
                  <c:v>2849</c:v>
                </c:pt>
                <c:pt idx="8603">
                  <c:v>2850</c:v>
                </c:pt>
                <c:pt idx="8604">
                  <c:v>2851</c:v>
                </c:pt>
                <c:pt idx="8605">
                  <c:v>2852</c:v>
                </c:pt>
                <c:pt idx="8606">
                  <c:v>2853</c:v>
                </c:pt>
                <c:pt idx="8607">
                  <c:v>2853</c:v>
                </c:pt>
                <c:pt idx="8608">
                  <c:v>2854</c:v>
                </c:pt>
                <c:pt idx="8609">
                  <c:v>2854</c:v>
                </c:pt>
                <c:pt idx="8610">
                  <c:v>2854</c:v>
                </c:pt>
                <c:pt idx="8611">
                  <c:v>2854</c:v>
                </c:pt>
                <c:pt idx="8612">
                  <c:v>2855</c:v>
                </c:pt>
                <c:pt idx="8613">
                  <c:v>2855</c:v>
                </c:pt>
                <c:pt idx="8614">
                  <c:v>2856</c:v>
                </c:pt>
                <c:pt idx="8615">
                  <c:v>2857</c:v>
                </c:pt>
                <c:pt idx="8616">
                  <c:v>2857</c:v>
                </c:pt>
                <c:pt idx="8617">
                  <c:v>2858</c:v>
                </c:pt>
                <c:pt idx="8618">
                  <c:v>2858</c:v>
                </c:pt>
                <c:pt idx="8619">
                  <c:v>2858</c:v>
                </c:pt>
                <c:pt idx="8620">
                  <c:v>2858</c:v>
                </c:pt>
                <c:pt idx="8621">
                  <c:v>2858</c:v>
                </c:pt>
                <c:pt idx="8622">
                  <c:v>2859</c:v>
                </c:pt>
                <c:pt idx="8623">
                  <c:v>2860</c:v>
                </c:pt>
                <c:pt idx="8624">
                  <c:v>2860</c:v>
                </c:pt>
                <c:pt idx="8625">
                  <c:v>2860</c:v>
                </c:pt>
                <c:pt idx="8626">
                  <c:v>2861</c:v>
                </c:pt>
                <c:pt idx="8627">
                  <c:v>2861</c:v>
                </c:pt>
                <c:pt idx="8628">
                  <c:v>2861</c:v>
                </c:pt>
                <c:pt idx="8629">
                  <c:v>2861</c:v>
                </c:pt>
                <c:pt idx="8630">
                  <c:v>2861</c:v>
                </c:pt>
                <c:pt idx="8631">
                  <c:v>2862</c:v>
                </c:pt>
                <c:pt idx="8632">
                  <c:v>2862</c:v>
                </c:pt>
                <c:pt idx="8633">
                  <c:v>2863</c:v>
                </c:pt>
                <c:pt idx="8634">
                  <c:v>2863</c:v>
                </c:pt>
                <c:pt idx="8635">
                  <c:v>2863</c:v>
                </c:pt>
                <c:pt idx="8636">
                  <c:v>2863</c:v>
                </c:pt>
                <c:pt idx="8637">
                  <c:v>2864</c:v>
                </c:pt>
                <c:pt idx="8638">
                  <c:v>2865</c:v>
                </c:pt>
                <c:pt idx="8639">
                  <c:v>2865</c:v>
                </c:pt>
                <c:pt idx="8640">
                  <c:v>2865</c:v>
                </c:pt>
                <c:pt idx="8641">
                  <c:v>2865</c:v>
                </c:pt>
                <c:pt idx="8642">
                  <c:v>2865</c:v>
                </c:pt>
                <c:pt idx="8643">
                  <c:v>2865</c:v>
                </c:pt>
                <c:pt idx="8644">
                  <c:v>2865</c:v>
                </c:pt>
                <c:pt idx="8645">
                  <c:v>2865</c:v>
                </c:pt>
                <c:pt idx="8646">
                  <c:v>2865</c:v>
                </c:pt>
                <c:pt idx="8647">
                  <c:v>2866</c:v>
                </c:pt>
                <c:pt idx="8648">
                  <c:v>2867</c:v>
                </c:pt>
                <c:pt idx="8649">
                  <c:v>2868</c:v>
                </c:pt>
                <c:pt idx="8650">
                  <c:v>2868</c:v>
                </c:pt>
                <c:pt idx="8651">
                  <c:v>2868</c:v>
                </c:pt>
                <c:pt idx="8652">
                  <c:v>2868</c:v>
                </c:pt>
                <c:pt idx="8653">
                  <c:v>2869</c:v>
                </c:pt>
                <c:pt idx="8654">
                  <c:v>2869</c:v>
                </c:pt>
                <c:pt idx="8655">
                  <c:v>2869</c:v>
                </c:pt>
                <c:pt idx="8656">
                  <c:v>2869</c:v>
                </c:pt>
                <c:pt idx="8657">
                  <c:v>2869</c:v>
                </c:pt>
                <c:pt idx="8658">
                  <c:v>2870</c:v>
                </c:pt>
                <c:pt idx="8659">
                  <c:v>2870</c:v>
                </c:pt>
                <c:pt idx="8660">
                  <c:v>2871</c:v>
                </c:pt>
                <c:pt idx="8661">
                  <c:v>2871</c:v>
                </c:pt>
                <c:pt idx="8662">
                  <c:v>2872</c:v>
                </c:pt>
                <c:pt idx="8663">
                  <c:v>2872</c:v>
                </c:pt>
                <c:pt idx="8664">
                  <c:v>2872</c:v>
                </c:pt>
                <c:pt idx="8665">
                  <c:v>2872</c:v>
                </c:pt>
                <c:pt idx="8666">
                  <c:v>2872</c:v>
                </c:pt>
                <c:pt idx="8667">
                  <c:v>2872</c:v>
                </c:pt>
                <c:pt idx="8668">
                  <c:v>2872</c:v>
                </c:pt>
                <c:pt idx="8669">
                  <c:v>2872</c:v>
                </c:pt>
                <c:pt idx="8670">
                  <c:v>2872</c:v>
                </c:pt>
                <c:pt idx="8671">
                  <c:v>2872</c:v>
                </c:pt>
                <c:pt idx="8672">
                  <c:v>2872</c:v>
                </c:pt>
                <c:pt idx="8673">
                  <c:v>2872</c:v>
                </c:pt>
                <c:pt idx="8674">
                  <c:v>2872</c:v>
                </c:pt>
                <c:pt idx="8675">
                  <c:v>2872</c:v>
                </c:pt>
                <c:pt idx="8676">
                  <c:v>2872</c:v>
                </c:pt>
                <c:pt idx="8677">
                  <c:v>2872</c:v>
                </c:pt>
                <c:pt idx="8678">
                  <c:v>2872</c:v>
                </c:pt>
                <c:pt idx="8679">
                  <c:v>2872</c:v>
                </c:pt>
                <c:pt idx="8680">
                  <c:v>2873</c:v>
                </c:pt>
                <c:pt idx="8681">
                  <c:v>2874</c:v>
                </c:pt>
                <c:pt idx="8682">
                  <c:v>2875</c:v>
                </c:pt>
                <c:pt idx="8683">
                  <c:v>2876</c:v>
                </c:pt>
                <c:pt idx="8684">
                  <c:v>2876</c:v>
                </c:pt>
                <c:pt idx="8685">
                  <c:v>2877</c:v>
                </c:pt>
                <c:pt idx="8686">
                  <c:v>2878</c:v>
                </c:pt>
                <c:pt idx="8687">
                  <c:v>2879</c:v>
                </c:pt>
                <c:pt idx="8688">
                  <c:v>2879</c:v>
                </c:pt>
                <c:pt idx="8689">
                  <c:v>2879</c:v>
                </c:pt>
                <c:pt idx="8690">
                  <c:v>2879</c:v>
                </c:pt>
                <c:pt idx="8691">
                  <c:v>2879</c:v>
                </c:pt>
                <c:pt idx="8692">
                  <c:v>2879</c:v>
                </c:pt>
                <c:pt idx="8693">
                  <c:v>2879</c:v>
                </c:pt>
                <c:pt idx="8694">
                  <c:v>2880</c:v>
                </c:pt>
                <c:pt idx="8695">
                  <c:v>2881</c:v>
                </c:pt>
                <c:pt idx="8696">
                  <c:v>2881</c:v>
                </c:pt>
                <c:pt idx="8697">
                  <c:v>2881</c:v>
                </c:pt>
                <c:pt idx="8698">
                  <c:v>2882</c:v>
                </c:pt>
                <c:pt idx="8699">
                  <c:v>2883</c:v>
                </c:pt>
                <c:pt idx="8700">
                  <c:v>2884</c:v>
                </c:pt>
                <c:pt idx="8701">
                  <c:v>2885</c:v>
                </c:pt>
                <c:pt idx="8702">
                  <c:v>2886</c:v>
                </c:pt>
                <c:pt idx="8703">
                  <c:v>2887</c:v>
                </c:pt>
                <c:pt idx="8704">
                  <c:v>2887</c:v>
                </c:pt>
                <c:pt idx="8705">
                  <c:v>2888</c:v>
                </c:pt>
                <c:pt idx="8706">
                  <c:v>2889</c:v>
                </c:pt>
                <c:pt idx="8707">
                  <c:v>2890</c:v>
                </c:pt>
                <c:pt idx="8708">
                  <c:v>2891</c:v>
                </c:pt>
                <c:pt idx="8709">
                  <c:v>2892</c:v>
                </c:pt>
                <c:pt idx="8710">
                  <c:v>2893</c:v>
                </c:pt>
                <c:pt idx="8711">
                  <c:v>2894</c:v>
                </c:pt>
                <c:pt idx="8712">
                  <c:v>2895</c:v>
                </c:pt>
                <c:pt idx="8713">
                  <c:v>2896</c:v>
                </c:pt>
                <c:pt idx="8714">
                  <c:v>2897</c:v>
                </c:pt>
                <c:pt idx="8715">
                  <c:v>2897</c:v>
                </c:pt>
                <c:pt idx="8716">
                  <c:v>2897</c:v>
                </c:pt>
                <c:pt idx="8717">
                  <c:v>2898</c:v>
                </c:pt>
                <c:pt idx="8718">
                  <c:v>2898</c:v>
                </c:pt>
                <c:pt idx="8719">
                  <c:v>2898</c:v>
                </c:pt>
                <c:pt idx="8720">
                  <c:v>2898</c:v>
                </c:pt>
                <c:pt idx="8721">
                  <c:v>2898</c:v>
                </c:pt>
                <c:pt idx="8722">
                  <c:v>2898</c:v>
                </c:pt>
                <c:pt idx="8723">
                  <c:v>2899</c:v>
                </c:pt>
                <c:pt idx="8724">
                  <c:v>2900</c:v>
                </c:pt>
                <c:pt idx="8725">
                  <c:v>2901</c:v>
                </c:pt>
                <c:pt idx="8726">
                  <c:v>2901</c:v>
                </c:pt>
                <c:pt idx="8727">
                  <c:v>2901</c:v>
                </c:pt>
                <c:pt idx="8728">
                  <c:v>2901</c:v>
                </c:pt>
                <c:pt idx="8729">
                  <c:v>2901</c:v>
                </c:pt>
                <c:pt idx="8730">
                  <c:v>2901</c:v>
                </c:pt>
                <c:pt idx="8731">
                  <c:v>2901</c:v>
                </c:pt>
                <c:pt idx="8732">
                  <c:v>2901</c:v>
                </c:pt>
                <c:pt idx="8733">
                  <c:v>2901</c:v>
                </c:pt>
                <c:pt idx="8734">
                  <c:v>2901</c:v>
                </c:pt>
                <c:pt idx="8735">
                  <c:v>2902</c:v>
                </c:pt>
                <c:pt idx="8736">
                  <c:v>2902</c:v>
                </c:pt>
                <c:pt idx="8737">
                  <c:v>2902</c:v>
                </c:pt>
                <c:pt idx="8738">
                  <c:v>2902</c:v>
                </c:pt>
                <c:pt idx="8739">
                  <c:v>2902</c:v>
                </c:pt>
                <c:pt idx="8740">
                  <c:v>2902</c:v>
                </c:pt>
                <c:pt idx="8741">
                  <c:v>2902</c:v>
                </c:pt>
                <c:pt idx="8742">
                  <c:v>2902</c:v>
                </c:pt>
                <c:pt idx="8743">
                  <c:v>2902</c:v>
                </c:pt>
                <c:pt idx="8744">
                  <c:v>2903</c:v>
                </c:pt>
                <c:pt idx="8745">
                  <c:v>2903</c:v>
                </c:pt>
                <c:pt idx="8746">
                  <c:v>2903</c:v>
                </c:pt>
                <c:pt idx="8747">
                  <c:v>2903</c:v>
                </c:pt>
                <c:pt idx="8748">
                  <c:v>2903</c:v>
                </c:pt>
                <c:pt idx="8749">
                  <c:v>2903</c:v>
                </c:pt>
                <c:pt idx="8750">
                  <c:v>2903</c:v>
                </c:pt>
                <c:pt idx="8751">
                  <c:v>2903</c:v>
                </c:pt>
                <c:pt idx="8752">
                  <c:v>2903</c:v>
                </c:pt>
                <c:pt idx="8753">
                  <c:v>2903</c:v>
                </c:pt>
                <c:pt idx="8754">
                  <c:v>2903</c:v>
                </c:pt>
                <c:pt idx="8755">
                  <c:v>2903</c:v>
                </c:pt>
                <c:pt idx="8756">
                  <c:v>2903</c:v>
                </c:pt>
                <c:pt idx="8757">
                  <c:v>2903</c:v>
                </c:pt>
                <c:pt idx="8758">
                  <c:v>2903</c:v>
                </c:pt>
                <c:pt idx="8759">
                  <c:v>2903</c:v>
                </c:pt>
                <c:pt idx="8760">
                  <c:v>2903</c:v>
                </c:pt>
                <c:pt idx="8761">
                  <c:v>2903</c:v>
                </c:pt>
                <c:pt idx="8762">
                  <c:v>2903</c:v>
                </c:pt>
                <c:pt idx="8763">
                  <c:v>2903</c:v>
                </c:pt>
                <c:pt idx="8764">
                  <c:v>2903</c:v>
                </c:pt>
                <c:pt idx="8765">
                  <c:v>2903</c:v>
                </c:pt>
                <c:pt idx="8766">
                  <c:v>2903</c:v>
                </c:pt>
                <c:pt idx="8767">
                  <c:v>2903</c:v>
                </c:pt>
                <c:pt idx="8768">
                  <c:v>2903</c:v>
                </c:pt>
                <c:pt idx="8769">
                  <c:v>2903</c:v>
                </c:pt>
                <c:pt idx="8770">
                  <c:v>2903</c:v>
                </c:pt>
                <c:pt idx="8771">
                  <c:v>2904</c:v>
                </c:pt>
                <c:pt idx="8772">
                  <c:v>2904</c:v>
                </c:pt>
                <c:pt idx="8773">
                  <c:v>2904</c:v>
                </c:pt>
                <c:pt idx="8774">
                  <c:v>2904</c:v>
                </c:pt>
                <c:pt idx="8775">
                  <c:v>2904</c:v>
                </c:pt>
                <c:pt idx="8776">
                  <c:v>2904</c:v>
                </c:pt>
                <c:pt idx="8777">
                  <c:v>2904</c:v>
                </c:pt>
                <c:pt idx="8778">
                  <c:v>2904</c:v>
                </c:pt>
                <c:pt idx="8779">
                  <c:v>2904</c:v>
                </c:pt>
                <c:pt idx="8780">
                  <c:v>2904</c:v>
                </c:pt>
                <c:pt idx="8781">
                  <c:v>2904</c:v>
                </c:pt>
                <c:pt idx="8782">
                  <c:v>2904</c:v>
                </c:pt>
                <c:pt idx="8783">
                  <c:v>2904</c:v>
                </c:pt>
                <c:pt idx="8784">
                  <c:v>2904</c:v>
                </c:pt>
                <c:pt idx="8785">
                  <c:v>2904</c:v>
                </c:pt>
                <c:pt idx="8786">
                  <c:v>2904</c:v>
                </c:pt>
                <c:pt idx="8787">
                  <c:v>2904</c:v>
                </c:pt>
                <c:pt idx="8788">
                  <c:v>2904</c:v>
                </c:pt>
                <c:pt idx="8789">
                  <c:v>2904</c:v>
                </c:pt>
                <c:pt idx="8790">
                  <c:v>2904</c:v>
                </c:pt>
                <c:pt idx="8791">
                  <c:v>2904</c:v>
                </c:pt>
                <c:pt idx="8792">
                  <c:v>2904</c:v>
                </c:pt>
                <c:pt idx="8793">
                  <c:v>2904</c:v>
                </c:pt>
                <c:pt idx="8794">
                  <c:v>2904</c:v>
                </c:pt>
                <c:pt idx="8795">
                  <c:v>2904</c:v>
                </c:pt>
                <c:pt idx="8796">
                  <c:v>2904</c:v>
                </c:pt>
                <c:pt idx="8797">
                  <c:v>2905</c:v>
                </c:pt>
                <c:pt idx="8798">
                  <c:v>2905</c:v>
                </c:pt>
                <c:pt idx="8799">
                  <c:v>2905</c:v>
                </c:pt>
                <c:pt idx="8800">
                  <c:v>2906</c:v>
                </c:pt>
                <c:pt idx="8801">
                  <c:v>2906</c:v>
                </c:pt>
                <c:pt idx="8802">
                  <c:v>2906</c:v>
                </c:pt>
                <c:pt idx="8803">
                  <c:v>2906</c:v>
                </c:pt>
                <c:pt idx="8804">
                  <c:v>2906</c:v>
                </c:pt>
                <c:pt idx="8805">
                  <c:v>2907</c:v>
                </c:pt>
                <c:pt idx="8806">
                  <c:v>2908</c:v>
                </c:pt>
                <c:pt idx="8807">
                  <c:v>2908</c:v>
                </c:pt>
                <c:pt idx="8808">
                  <c:v>2909</c:v>
                </c:pt>
                <c:pt idx="8809">
                  <c:v>2910</c:v>
                </c:pt>
                <c:pt idx="8810">
                  <c:v>2910</c:v>
                </c:pt>
                <c:pt idx="8811">
                  <c:v>2910</c:v>
                </c:pt>
                <c:pt idx="8812">
                  <c:v>2910</c:v>
                </c:pt>
                <c:pt idx="8813">
                  <c:v>2910</c:v>
                </c:pt>
                <c:pt idx="8814">
                  <c:v>2910</c:v>
                </c:pt>
                <c:pt idx="8815">
                  <c:v>2910</c:v>
                </c:pt>
                <c:pt idx="8816">
                  <c:v>2910</c:v>
                </c:pt>
                <c:pt idx="8817">
                  <c:v>2910</c:v>
                </c:pt>
                <c:pt idx="8818">
                  <c:v>2910</c:v>
                </c:pt>
                <c:pt idx="8819">
                  <c:v>2910</c:v>
                </c:pt>
                <c:pt idx="8820">
                  <c:v>2910</c:v>
                </c:pt>
                <c:pt idx="8821">
                  <c:v>2910</c:v>
                </c:pt>
                <c:pt idx="8822">
                  <c:v>2910</c:v>
                </c:pt>
                <c:pt idx="8823">
                  <c:v>2910</c:v>
                </c:pt>
                <c:pt idx="8824">
                  <c:v>2910</c:v>
                </c:pt>
                <c:pt idx="8825">
                  <c:v>2910</c:v>
                </c:pt>
                <c:pt idx="8826">
                  <c:v>2910</c:v>
                </c:pt>
                <c:pt idx="8827">
                  <c:v>2910</c:v>
                </c:pt>
                <c:pt idx="8828">
                  <c:v>2910</c:v>
                </c:pt>
                <c:pt idx="8829">
                  <c:v>2910</c:v>
                </c:pt>
                <c:pt idx="8830">
                  <c:v>2910</c:v>
                </c:pt>
                <c:pt idx="8831">
                  <c:v>2910</c:v>
                </c:pt>
                <c:pt idx="8832">
                  <c:v>2910</c:v>
                </c:pt>
                <c:pt idx="8833">
                  <c:v>2910</c:v>
                </c:pt>
                <c:pt idx="8834">
                  <c:v>2910</c:v>
                </c:pt>
                <c:pt idx="8835">
                  <c:v>2910</c:v>
                </c:pt>
                <c:pt idx="8836">
                  <c:v>2910</c:v>
                </c:pt>
                <c:pt idx="8837">
                  <c:v>2910</c:v>
                </c:pt>
                <c:pt idx="8838">
                  <c:v>2910</c:v>
                </c:pt>
                <c:pt idx="8839">
                  <c:v>2911</c:v>
                </c:pt>
                <c:pt idx="8840">
                  <c:v>2911</c:v>
                </c:pt>
                <c:pt idx="8841">
                  <c:v>2912</c:v>
                </c:pt>
                <c:pt idx="8842">
                  <c:v>2912</c:v>
                </c:pt>
                <c:pt idx="8843">
                  <c:v>2913</c:v>
                </c:pt>
                <c:pt idx="8844">
                  <c:v>2914</c:v>
                </c:pt>
                <c:pt idx="8845">
                  <c:v>2914</c:v>
                </c:pt>
                <c:pt idx="8846">
                  <c:v>2914</c:v>
                </c:pt>
                <c:pt idx="8847">
                  <c:v>2914</c:v>
                </c:pt>
                <c:pt idx="8848">
                  <c:v>2914</c:v>
                </c:pt>
                <c:pt idx="8849">
                  <c:v>2914</c:v>
                </c:pt>
                <c:pt idx="8850">
                  <c:v>2914</c:v>
                </c:pt>
                <c:pt idx="8851">
                  <c:v>2914</c:v>
                </c:pt>
                <c:pt idx="8852">
                  <c:v>2914</c:v>
                </c:pt>
                <c:pt idx="8853">
                  <c:v>2914</c:v>
                </c:pt>
                <c:pt idx="8854">
                  <c:v>2914</c:v>
                </c:pt>
                <c:pt idx="8855">
                  <c:v>2914</c:v>
                </c:pt>
                <c:pt idx="8856">
                  <c:v>2915</c:v>
                </c:pt>
                <c:pt idx="8857">
                  <c:v>2916</c:v>
                </c:pt>
                <c:pt idx="8858">
                  <c:v>2917</c:v>
                </c:pt>
                <c:pt idx="8859">
                  <c:v>2918</c:v>
                </c:pt>
                <c:pt idx="8860">
                  <c:v>2918</c:v>
                </c:pt>
                <c:pt idx="8861">
                  <c:v>2918</c:v>
                </c:pt>
                <c:pt idx="8862">
                  <c:v>2919</c:v>
                </c:pt>
                <c:pt idx="8863">
                  <c:v>2920</c:v>
                </c:pt>
                <c:pt idx="8864">
                  <c:v>2920</c:v>
                </c:pt>
                <c:pt idx="8865">
                  <c:v>2920</c:v>
                </c:pt>
                <c:pt idx="8866">
                  <c:v>2921</c:v>
                </c:pt>
                <c:pt idx="8867">
                  <c:v>2922</c:v>
                </c:pt>
                <c:pt idx="8868">
                  <c:v>2923</c:v>
                </c:pt>
                <c:pt idx="8869">
                  <c:v>2924</c:v>
                </c:pt>
                <c:pt idx="8870">
                  <c:v>2925</c:v>
                </c:pt>
                <c:pt idx="8871">
                  <c:v>2926</c:v>
                </c:pt>
                <c:pt idx="8872">
                  <c:v>2927</c:v>
                </c:pt>
                <c:pt idx="8873">
                  <c:v>2928</c:v>
                </c:pt>
                <c:pt idx="8874">
                  <c:v>2928</c:v>
                </c:pt>
                <c:pt idx="8875">
                  <c:v>2928</c:v>
                </c:pt>
                <c:pt idx="8876">
                  <c:v>2928</c:v>
                </c:pt>
                <c:pt idx="8877">
                  <c:v>2928</c:v>
                </c:pt>
                <c:pt idx="8878">
                  <c:v>2928</c:v>
                </c:pt>
                <c:pt idx="8879">
                  <c:v>2929</c:v>
                </c:pt>
                <c:pt idx="8880">
                  <c:v>2929</c:v>
                </c:pt>
                <c:pt idx="8881">
                  <c:v>2929</c:v>
                </c:pt>
                <c:pt idx="8882">
                  <c:v>2929</c:v>
                </c:pt>
                <c:pt idx="8883">
                  <c:v>2930</c:v>
                </c:pt>
                <c:pt idx="8884">
                  <c:v>2930</c:v>
                </c:pt>
                <c:pt idx="8885">
                  <c:v>2930</c:v>
                </c:pt>
                <c:pt idx="8886">
                  <c:v>2930</c:v>
                </c:pt>
                <c:pt idx="8887">
                  <c:v>2930</c:v>
                </c:pt>
                <c:pt idx="8888">
                  <c:v>2931</c:v>
                </c:pt>
                <c:pt idx="8889">
                  <c:v>2932</c:v>
                </c:pt>
                <c:pt idx="8890">
                  <c:v>2932</c:v>
                </c:pt>
                <c:pt idx="8891">
                  <c:v>2933</c:v>
                </c:pt>
                <c:pt idx="8892">
                  <c:v>2934</c:v>
                </c:pt>
                <c:pt idx="8893">
                  <c:v>2935</c:v>
                </c:pt>
                <c:pt idx="8894">
                  <c:v>2936</c:v>
                </c:pt>
                <c:pt idx="8895">
                  <c:v>2936</c:v>
                </c:pt>
                <c:pt idx="8896">
                  <c:v>2937</c:v>
                </c:pt>
                <c:pt idx="8897">
                  <c:v>2938</c:v>
                </c:pt>
                <c:pt idx="8898">
                  <c:v>2938</c:v>
                </c:pt>
                <c:pt idx="8899">
                  <c:v>2939</c:v>
                </c:pt>
                <c:pt idx="8900">
                  <c:v>2940</c:v>
                </c:pt>
                <c:pt idx="8901">
                  <c:v>2941</c:v>
                </c:pt>
                <c:pt idx="8902">
                  <c:v>2941</c:v>
                </c:pt>
                <c:pt idx="8903">
                  <c:v>2941</c:v>
                </c:pt>
                <c:pt idx="8904">
                  <c:v>2941</c:v>
                </c:pt>
                <c:pt idx="8905">
                  <c:v>2941</c:v>
                </c:pt>
                <c:pt idx="8906">
                  <c:v>2941</c:v>
                </c:pt>
                <c:pt idx="8907">
                  <c:v>2941</c:v>
                </c:pt>
                <c:pt idx="8908">
                  <c:v>2941</c:v>
                </c:pt>
                <c:pt idx="8909">
                  <c:v>2941</c:v>
                </c:pt>
                <c:pt idx="8910">
                  <c:v>2942</c:v>
                </c:pt>
                <c:pt idx="8911">
                  <c:v>2942</c:v>
                </c:pt>
                <c:pt idx="8912">
                  <c:v>2942</c:v>
                </c:pt>
                <c:pt idx="8913">
                  <c:v>2942</c:v>
                </c:pt>
                <c:pt idx="8914">
                  <c:v>2943</c:v>
                </c:pt>
                <c:pt idx="8915">
                  <c:v>2944</c:v>
                </c:pt>
                <c:pt idx="8916">
                  <c:v>2945</c:v>
                </c:pt>
                <c:pt idx="8917">
                  <c:v>2945</c:v>
                </c:pt>
                <c:pt idx="8918">
                  <c:v>2945</c:v>
                </c:pt>
                <c:pt idx="8919">
                  <c:v>2945</c:v>
                </c:pt>
                <c:pt idx="8920">
                  <c:v>2946</c:v>
                </c:pt>
                <c:pt idx="8921">
                  <c:v>2946</c:v>
                </c:pt>
                <c:pt idx="8922">
                  <c:v>2946</c:v>
                </c:pt>
                <c:pt idx="8923">
                  <c:v>2946</c:v>
                </c:pt>
                <c:pt idx="8924">
                  <c:v>2946</c:v>
                </c:pt>
                <c:pt idx="8925">
                  <c:v>2947</c:v>
                </c:pt>
                <c:pt idx="8926">
                  <c:v>2947</c:v>
                </c:pt>
                <c:pt idx="8927">
                  <c:v>2947</c:v>
                </c:pt>
                <c:pt idx="8928">
                  <c:v>2947</c:v>
                </c:pt>
                <c:pt idx="8929">
                  <c:v>2948</c:v>
                </c:pt>
                <c:pt idx="8930">
                  <c:v>2949</c:v>
                </c:pt>
                <c:pt idx="8931">
                  <c:v>2950</c:v>
                </c:pt>
                <c:pt idx="8932">
                  <c:v>2951</c:v>
                </c:pt>
                <c:pt idx="8933">
                  <c:v>2951</c:v>
                </c:pt>
                <c:pt idx="8934">
                  <c:v>2952</c:v>
                </c:pt>
                <c:pt idx="8935">
                  <c:v>2953</c:v>
                </c:pt>
                <c:pt idx="8936">
                  <c:v>2953</c:v>
                </c:pt>
                <c:pt idx="8937">
                  <c:v>2954</c:v>
                </c:pt>
                <c:pt idx="8938">
                  <c:v>2955</c:v>
                </c:pt>
                <c:pt idx="8939">
                  <c:v>2955</c:v>
                </c:pt>
                <c:pt idx="8940">
                  <c:v>2956</c:v>
                </c:pt>
                <c:pt idx="8941">
                  <c:v>2956</c:v>
                </c:pt>
                <c:pt idx="8942">
                  <c:v>2956</c:v>
                </c:pt>
                <c:pt idx="8943">
                  <c:v>2957</c:v>
                </c:pt>
                <c:pt idx="8944">
                  <c:v>2957</c:v>
                </c:pt>
                <c:pt idx="8945">
                  <c:v>2958</c:v>
                </c:pt>
                <c:pt idx="8946">
                  <c:v>2959</c:v>
                </c:pt>
                <c:pt idx="8947">
                  <c:v>2959</c:v>
                </c:pt>
                <c:pt idx="8948">
                  <c:v>2959</c:v>
                </c:pt>
                <c:pt idx="8949">
                  <c:v>2959</c:v>
                </c:pt>
                <c:pt idx="8950">
                  <c:v>2959</c:v>
                </c:pt>
                <c:pt idx="8951">
                  <c:v>2959</c:v>
                </c:pt>
                <c:pt idx="8952">
                  <c:v>2960</c:v>
                </c:pt>
                <c:pt idx="8953">
                  <c:v>2960</c:v>
                </c:pt>
                <c:pt idx="8954">
                  <c:v>2961</c:v>
                </c:pt>
                <c:pt idx="8955">
                  <c:v>2961</c:v>
                </c:pt>
                <c:pt idx="8956">
                  <c:v>2961</c:v>
                </c:pt>
                <c:pt idx="8957">
                  <c:v>2961</c:v>
                </c:pt>
                <c:pt idx="8958">
                  <c:v>2962</c:v>
                </c:pt>
                <c:pt idx="8959">
                  <c:v>2962</c:v>
                </c:pt>
                <c:pt idx="8960">
                  <c:v>2962</c:v>
                </c:pt>
                <c:pt idx="8961">
                  <c:v>2962</c:v>
                </c:pt>
                <c:pt idx="8962">
                  <c:v>2963</c:v>
                </c:pt>
                <c:pt idx="8963">
                  <c:v>2963</c:v>
                </c:pt>
                <c:pt idx="8964">
                  <c:v>2963</c:v>
                </c:pt>
                <c:pt idx="8965">
                  <c:v>2963</c:v>
                </c:pt>
                <c:pt idx="8966">
                  <c:v>2963</c:v>
                </c:pt>
                <c:pt idx="8967">
                  <c:v>2963</c:v>
                </c:pt>
                <c:pt idx="8968">
                  <c:v>2963</c:v>
                </c:pt>
                <c:pt idx="8969">
                  <c:v>2963</c:v>
                </c:pt>
                <c:pt idx="8970">
                  <c:v>2963</c:v>
                </c:pt>
                <c:pt idx="8971">
                  <c:v>2963</c:v>
                </c:pt>
                <c:pt idx="8972">
                  <c:v>2963</c:v>
                </c:pt>
                <c:pt idx="8973">
                  <c:v>2963</c:v>
                </c:pt>
                <c:pt idx="8974">
                  <c:v>2963</c:v>
                </c:pt>
                <c:pt idx="8975">
                  <c:v>2963</c:v>
                </c:pt>
                <c:pt idx="8976">
                  <c:v>2963</c:v>
                </c:pt>
                <c:pt idx="8977">
                  <c:v>2963</c:v>
                </c:pt>
                <c:pt idx="8978">
                  <c:v>2963</c:v>
                </c:pt>
                <c:pt idx="8979">
                  <c:v>2963</c:v>
                </c:pt>
                <c:pt idx="8980">
                  <c:v>2963</c:v>
                </c:pt>
                <c:pt idx="8981">
                  <c:v>2963</c:v>
                </c:pt>
                <c:pt idx="8982">
                  <c:v>2964</c:v>
                </c:pt>
                <c:pt idx="8983">
                  <c:v>2965</c:v>
                </c:pt>
                <c:pt idx="8984">
                  <c:v>2965</c:v>
                </c:pt>
                <c:pt idx="8985">
                  <c:v>2965</c:v>
                </c:pt>
                <c:pt idx="8986">
                  <c:v>2965</c:v>
                </c:pt>
                <c:pt idx="8987">
                  <c:v>2965</c:v>
                </c:pt>
                <c:pt idx="8988">
                  <c:v>2965</c:v>
                </c:pt>
                <c:pt idx="8989">
                  <c:v>2965</c:v>
                </c:pt>
                <c:pt idx="8990">
                  <c:v>2966</c:v>
                </c:pt>
                <c:pt idx="8991">
                  <c:v>2966</c:v>
                </c:pt>
                <c:pt idx="8992">
                  <c:v>2966</c:v>
                </c:pt>
                <c:pt idx="8993">
                  <c:v>2966</c:v>
                </c:pt>
                <c:pt idx="8994">
                  <c:v>2966</c:v>
                </c:pt>
                <c:pt idx="8995">
                  <c:v>2966</c:v>
                </c:pt>
                <c:pt idx="8996">
                  <c:v>2966</c:v>
                </c:pt>
                <c:pt idx="8997">
                  <c:v>2966</c:v>
                </c:pt>
                <c:pt idx="8998">
                  <c:v>2966</c:v>
                </c:pt>
                <c:pt idx="8999">
                  <c:v>2966</c:v>
                </c:pt>
                <c:pt idx="9000">
                  <c:v>2966</c:v>
                </c:pt>
                <c:pt idx="9001">
                  <c:v>2966</c:v>
                </c:pt>
                <c:pt idx="9002">
                  <c:v>2966</c:v>
                </c:pt>
                <c:pt idx="9003">
                  <c:v>2966</c:v>
                </c:pt>
                <c:pt idx="9004">
                  <c:v>2966</c:v>
                </c:pt>
                <c:pt idx="9005">
                  <c:v>2966</c:v>
                </c:pt>
                <c:pt idx="9006">
                  <c:v>2966</c:v>
                </c:pt>
                <c:pt idx="9007">
                  <c:v>2966</c:v>
                </c:pt>
                <c:pt idx="9008">
                  <c:v>2966</c:v>
                </c:pt>
                <c:pt idx="9009">
                  <c:v>2966</c:v>
                </c:pt>
                <c:pt idx="9010">
                  <c:v>2966</c:v>
                </c:pt>
                <c:pt idx="9011">
                  <c:v>2966</c:v>
                </c:pt>
                <c:pt idx="9012">
                  <c:v>2966</c:v>
                </c:pt>
                <c:pt idx="9013">
                  <c:v>2966</c:v>
                </c:pt>
                <c:pt idx="9014">
                  <c:v>2966</c:v>
                </c:pt>
                <c:pt idx="9015">
                  <c:v>2966</c:v>
                </c:pt>
                <c:pt idx="9016">
                  <c:v>2966</c:v>
                </c:pt>
                <c:pt idx="9017">
                  <c:v>2966</c:v>
                </c:pt>
                <c:pt idx="9018">
                  <c:v>2967</c:v>
                </c:pt>
                <c:pt idx="9019">
                  <c:v>2967</c:v>
                </c:pt>
                <c:pt idx="9020">
                  <c:v>2967</c:v>
                </c:pt>
                <c:pt idx="9021">
                  <c:v>2967</c:v>
                </c:pt>
                <c:pt idx="9022">
                  <c:v>2967</c:v>
                </c:pt>
                <c:pt idx="9023">
                  <c:v>2967</c:v>
                </c:pt>
                <c:pt idx="9024">
                  <c:v>2967</c:v>
                </c:pt>
                <c:pt idx="9025">
                  <c:v>2967</c:v>
                </c:pt>
                <c:pt idx="9026">
                  <c:v>2967</c:v>
                </c:pt>
                <c:pt idx="9027">
                  <c:v>2967</c:v>
                </c:pt>
                <c:pt idx="9028">
                  <c:v>2967</c:v>
                </c:pt>
                <c:pt idx="9029">
                  <c:v>2967</c:v>
                </c:pt>
                <c:pt idx="9030">
                  <c:v>2967</c:v>
                </c:pt>
                <c:pt idx="9031">
                  <c:v>2967</c:v>
                </c:pt>
                <c:pt idx="9032">
                  <c:v>2968</c:v>
                </c:pt>
                <c:pt idx="9033">
                  <c:v>2968</c:v>
                </c:pt>
                <c:pt idx="9034">
                  <c:v>2968</c:v>
                </c:pt>
                <c:pt idx="9035">
                  <c:v>2969</c:v>
                </c:pt>
                <c:pt idx="9036">
                  <c:v>2969</c:v>
                </c:pt>
                <c:pt idx="9037">
                  <c:v>2969</c:v>
                </c:pt>
                <c:pt idx="9038">
                  <c:v>2969</c:v>
                </c:pt>
                <c:pt idx="9039">
                  <c:v>2969</c:v>
                </c:pt>
                <c:pt idx="9040">
                  <c:v>2969</c:v>
                </c:pt>
                <c:pt idx="9041">
                  <c:v>2969</c:v>
                </c:pt>
                <c:pt idx="9042">
                  <c:v>2970</c:v>
                </c:pt>
                <c:pt idx="9043">
                  <c:v>2971</c:v>
                </c:pt>
                <c:pt idx="9044">
                  <c:v>2971</c:v>
                </c:pt>
                <c:pt idx="9045">
                  <c:v>2972</c:v>
                </c:pt>
                <c:pt idx="9046">
                  <c:v>2973</c:v>
                </c:pt>
                <c:pt idx="9047">
                  <c:v>2973</c:v>
                </c:pt>
                <c:pt idx="9048">
                  <c:v>2974</c:v>
                </c:pt>
                <c:pt idx="9049">
                  <c:v>2975</c:v>
                </c:pt>
                <c:pt idx="9050">
                  <c:v>2976</c:v>
                </c:pt>
                <c:pt idx="9051">
                  <c:v>2976</c:v>
                </c:pt>
                <c:pt idx="9052">
                  <c:v>2976</c:v>
                </c:pt>
                <c:pt idx="9053">
                  <c:v>2976</c:v>
                </c:pt>
                <c:pt idx="9054">
                  <c:v>2976</c:v>
                </c:pt>
                <c:pt idx="9055">
                  <c:v>2976</c:v>
                </c:pt>
                <c:pt idx="9056">
                  <c:v>2976</c:v>
                </c:pt>
                <c:pt idx="9057">
                  <c:v>2976</c:v>
                </c:pt>
                <c:pt idx="9058">
                  <c:v>2976</c:v>
                </c:pt>
                <c:pt idx="9059">
                  <c:v>2977</c:v>
                </c:pt>
                <c:pt idx="9060">
                  <c:v>2978</c:v>
                </c:pt>
                <c:pt idx="9061">
                  <c:v>2979</c:v>
                </c:pt>
                <c:pt idx="9062">
                  <c:v>2980</c:v>
                </c:pt>
                <c:pt idx="9063">
                  <c:v>2981</c:v>
                </c:pt>
                <c:pt idx="9064">
                  <c:v>2982</c:v>
                </c:pt>
                <c:pt idx="9065">
                  <c:v>2982</c:v>
                </c:pt>
                <c:pt idx="9066">
                  <c:v>2983</c:v>
                </c:pt>
                <c:pt idx="9067">
                  <c:v>2984</c:v>
                </c:pt>
                <c:pt idx="9068">
                  <c:v>2985</c:v>
                </c:pt>
                <c:pt idx="9069">
                  <c:v>2985</c:v>
                </c:pt>
                <c:pt idx="9070">
                  <c:v>2985</c:v>
                </c:pt>
                <c:pt idx="9071">
                  <c:v>2985</c:v>
                </c:pt>
                <c:pt idx="9072">
                  <c:v>2986</c:v>
                </c:pt>
                <c:pt idx="9073">
                  <c:v>2987</c:v>
                </c:pt>
                <c:pt idx="9074">
                  <c:v>2988</c:v>
                </c:pt>
                <c:pt idx="9075">
                  <c:v>2989</c:v>
                </c:pt>
                <c:pt idx="9076">
                  <c:v>2989</c:v>
                </c:pt>
                <c:pt idx="9077">
                  <c:v>2989</c:v>
                </c:pt>
                <c:pt idx="9078">
                  <c:v>2990</c:v>
                </c:pt>
                <c:pt idx="9079">
                  <c:v>2990</c:v>
                </c:pt>
                <c:pt idx="9080">
                  <c:v>2991</c:v>
                </c:pt>
                <c:pt idx="9081">
                  <c:v>2991</c:v>
                </c:pt>
                <c:pt idx="9082">
                  <c:v>2992</c:v>
                </c:pt>
                <c:pt idx="9083">
                  <c:v>2992</c:v>
                </c:pt>
                <c:pt idx="9084">
                  <c:v>2993</c:v>
                </c:pt>
                <c:pt idx="9085">
                  <c:v>2994</c:v>
                </c:pt>
                <c:pt idx="9086">
                  <c:v>2995</c:v>
                </c:pt>
                <c:pt idx="9087">
                  <c:v>2996</c:v>
                </c:pt>
                <c:pt idx="9088">
                  <c:v>2996</c:v>
                </c:pt>
                <c:pt idx="9089">
                  <c:v>2996</c:v>
                </c:pt>
                <c:pt idx="9090">
                  <c:v>2996</c:v>
                </c:pt>
                <c:pt idx="9091">
                  <c:v>2996</c:v>
                </c:pt>
                <c:pt idx="9092">
                  <c:v>2996</c:v>
                </c:pt>
                <c:pt idx="9093">
                  <c:v>2996</c:v>
                </c:pt>
                <c:pt idx="9094">
                  <c:v>2996</c:v>
                </c:pt>
                <c:pt idx="9095">
                  <c:v>2996</c:v>
                </c:pt>
                <c:pt idx="9096">
                  <c:v>2997</c:v>
                </c:pt>
                <c:pt idx="9097">
                  <c:v>2998</c:v>
                </c:pt>
                <c:pt idx="9098">
                  <c:v>2998</c:v>
                </c:pt>
                <c:pt idx="9099">
                  <c:v>2999</c:v>
                </c:pt>
                <c:pt idx="9100">
                  <c:v>2999</c:v>
                </c:pt>
                <c:pt idx="9101">
                  <c:v>3000</c:v>
                </c:pt>
                <c:pt idx="9102">
                  <c:v>3000</c:v>
                </c:pt>
                <c:pt idx="9103">
                  <c:v>3000</c:v>
                </c:pt>
                <c:pt idx="9104">
                  <c:v>3001</c:v>
                </c:pt>
                <c:pt idx="9105">
                  <c:v>3002</c:v>
                </c:pt>
                <c:pt idx="9106">
                  <c:v>3003</c:v>
                </c:pt>
                <c:pt idx="9107">
                  <c:v>3003</c:v>
                </c:pt>
                <c:pt idx="9108">
                  <c:v>3003</c:v>
                </c:pt>
                <c:pt idx="9109">
                  <c:v>3003</c:v>
                </c:pt>
                <c:pt idx="9110">
                  <c:v>3003</c:v>
                </c:pt>
                <c:pt idx="9111">
                  <c:v>3004</c:v>
                </c:pt>
                <c:pt idx="9112">
                  <c:v>3004</c:v>
                </c:pt>
                <c:pt idx="9113">
                  <c:v>3005</c:v>
                </c:pt>
                <c:pt idx="9114">
                  <c:v>3005</c:v>
                </c:pt>
                <c:pt idx="9115">
                  <c:v>3006</c:v>
                </c:pt>
                <c:pt idx="9116">
                  <c:v>3007</c:v>
                </c:pt>
                <c:pt idx="9117">
                  <c:v>3007</c:v>
                </c:pt>
                <c:pt idx="9118">
                  <c:v>3008</c:v>
                </c:pt>
                <c:pt idx="9119">
                  <c:v>3009</c:v>
                </c:pt>
                <c:pt idx="9120">
                  <c:v>3010</c:v>
                </c:pt>
                <c:pt idx="9121">
                  <c:v>3011</c:v>
                </c:pt>
                <c:pt idx="9122">
                  <c:v>3011</c:v>
                </c:pt>
                <c:pt idx="9123">
                  <c:v>3011</c:v>
                </c:pt>
                <c:pt idx="9124">
                  <c:v>3011</c:v>
                </c:pt>
                <c:pt idx="9125">
                  <c:v>3012</c:v>
                </c:pt>
                <c:pt idx="9126">
                  <c:v>3013</c:v>
                </c:pt>
                <c:pt idx="9127">
                  <c:v>3014</c:v>
                </c:pt>
                <c:pt idx="9128">
                  <c:v>3015</c:v>
                </c:pt>
                <c:pt idx="9129">
                  <c:v>3016</c:v>
                </c:pt>
                <c:pt idx="9130">
                  <c:v>3017</c:v>
                </c:pt>
                <c:pt idx="9131">
                  <c:v>3018</c:v>
                </c:pt>
                <c:pt idx="9132">
                  <c:v>3018</c:v>
                </c:pt>
                <c:pt idx="9133">
                  <c:v>3019</c:v>
                </c:pt>
                <c:pt idx="9134">
                  <c:v>3020</c:v>
                </c:pt>
                <c:pt idx="9135">
                  <c:v>3020</c:v>
                </c:pt>
                <c:pt idx="9136">
                  <c:v>3020</c:v>
                </c:pt>
                <c:pt idx="9137">
                  <c:v>3021</c:v>
                </c:pt>
                <c:pt idx="9138">
                  <c:v>3021</c:v>
                </c:pt>
                <c:pt idx="9139">
                  <c:v>3021</c:v>
                </c:pt>
                <c:pt idx="9140">
                  <c:v>3022</c:v>
                </c:pt>
                <c:pt idx="9141">
                  <c:v>3022</c:v>
                </c:pt>
                <c:pt idx="9142">
                  <c:v>3022</c:v>
                </c:pt>
                <c:pt idx="9143">
                  <c:v>3022</c:v>
                </c:pt>
                <c:pt idx="9144">
                  <c:v>3023</c:v>
                </c:pt>
                <c:pt idx="9145">
                  <c:v>3023</c:v>
                </c:pt>
                <c:pt idx="9146">
                  <c:v>3023</c:v>
                </c:pt>
                <c:pt idx="9147">
                  <c:v>3023</c:v>
                </c:pt>
                <c:pt idx="9148">
                  <c:v>3023</c:v>
                </c:pt>
                <c:pt idx="9149">
                  <c:v>3023</c:v>
                </c:pt>
                <c:pt idx="9150">
                  <c:v>3023</c:v>
                </c:pt>
                <c:pt idx="9151">
                  <c:v>3024</c:v>
                </c:pt>
                <c:pt idx="9152">
                  <c:v>3024</c:v>
                </c:pt>
                <c:pt idx="9153">
                  <c:v>3025</c:v>
                </c:pt>
                <c:pt idx="9154">
                  <c:v>3025</c:v>
                </c:pt>
                <c:pt idx="9155">
                  <c:v>3026</c:v>
                </c:pt>
                <c:pt idx="9156">
                  <c:v>3027</c:v>
                </c:pt>
                <c:pt idx="9157">
                  <c:v>3028</c:v>
                </c:pt>
                <c:pt idx="9158">
                  <c:v>3028</c:v>
                </c:pt>
                <c:pt idx="9159">
                  <c:v>3028</c:v>
                </c:pt>
                <c:pt idx="9160">
                  <c:v>3028</c:v>
                </c:pt>
                <c:pt idx="9161">
                  <c:v>3029</c:v>
                </c:pt>
                <c:pt idx="9162">
                  <c:v>3029</c:v>
                </c:pt>
                <c:pt idx="9163">
                  <c:v>3030</c:v>
                </c:pt>
                <c:pt idx="9164">
                  <c:v>3030</c:v>
                </c:pt>
                <c:pt idx="9165">
                  <c:v>3030</c:v>
                </c:pt>
                <c:pt idx="9166">
                  <c:v>3030</c:v>
                </c:pt>
                <c:pt idx="9167">
                  <c:v>3030</c:v>
                </c:pt>
                <c:pt idx="9168">
                  <c:v>3030</c:v>
                </c:pt>
                <c:pt idx="9169">
                  <c:v>3030</c:v>
                </c:pt>
                <c:pt idx="9170">
                  <c:v>3030</c:v>
                </c:pt>
                <c:pt idx="9171">
                  <c:v>3030</c:v>
                </c:pt>
                <c:pt idx="9172">
                  <c:v>3030</c:v>
                </c:pt>
                <c:pt idx="9173">
                  <c:v>3031</c:v>
                </c:pt>
                <c:pt idx="9174">
                  <c:v>3031</c:v>
                </c:pt>
                <c:pt idx="9175">
                  <c:v>3032</c:v>
                </c:pt>
                <c:pt idx="9176">
                  <c:v>3032</c:v>
                </c:pt>
                <c:pt idx="9177">
                  <c:v>3032</c:v>
                </c:pt>
                <c:pt idx="9178">
                  <c:v>3032</c:v>
                </c:pt>
                <c:pt idx="9179">
                  <c:v>3032</c:v>
                </c:pt>
                <c:pt idx="9180">
                  <c:v>3032</c:v>
                </c:pt>
                <c:pt idx="9181">
                  <c:v>3032</c:v>
                </c:pt>
                <c:pt idx="9182">
                  <c:v>3032</c:v>
                </c:pt>
                <c:pt idx="9183">
                  <c:v>3032</c:v>
                </c:pt>
                <c:pt idx="9184">
                  <c:v>3032</c:v>
                </c:pt>
                <c:pt idx="9185">
                  <c:v>3032</c:v>
                </c:pt>
                <c:pt idx="9186">
                  <c:v>3032</c:v>
                </c:pt>
                <c:pt idx="9187">
                  <c:v>3033</c:v>
                </c:pt>
                <c:pt idx="9188">
                  <c:v>3033</c:v>
                </c:pt>
                <c:pt idx="9189">
                  <c:v>3034</c:v>
                </c:pt>
                <c:pt idx="9190">
                  <c:v>3035</c:v>
                </c:pt>
                <c:pt idx="9191">
                  <c:v>3036</c:v>
                </c:pt>
                <c:pt idx="9192">
                  <c:v>3037</c:v>
                </c:pt>
                <c:pt idx="9193">
                  <c:v>3037</c:v>
                </c:pt>
                <c:pt idx="9194">
                  <c:v>3038</c:v>
                </c:pt>
                <c:pt idx="9195">
                  <c:v>3038</c:v>
                </c:pt>
                <c:pt idx="9196">
                  <c:v>3039</c:v>
                </c:pt>
                <c:pt idx="9197">
                  <c:v>3040</c:v>
                </c:pt>
                <c:pt idx="9198">
                  <c:v>3040</c:v>
                </c:pt>
                <c:pt idx="9199">
                  <c:v>3040</c:v>
                </c:pt>
                <c:pt idx="9200">
                  <c:v>3041</c:v>
                </c:pt>
                <c:pt idx="9201">
                  <c:v>3042</c:v>
                </c:pt>
                <c:pt idx="9202">
                  <c:v>3043</c:v>
                </c:pt>
                <c:pt idx="9203">
                  <c:v>3044</c:v>
                </c:pt>
                <c:pt idx="9204">
                  <c:v>3044</c:v>
                </c:pt>
                <c:pt idx="9205">
                  <c:v>3044</c:v>
                </c:pt>
                <c:pt idx="9206">
                  <c:v>3045</c:v>
                </c:pt>
                <c:pt idx="9207">
                  <c:v>3045</c:v>
                </c:pt>
                <c:pt idx="9208">
                  <c:v>3045</c:v>
                </c:pt>
                <c:pt idx="9209">
                  <c:v>3045</c:v>
                </c:pt>
                <c:pt idx="9210">
                  <c:v>3046</c:v>
                </c:pt>
                <c:pt idx="9211">
                  <c:v>3047</c:v>
                </c:pt>
                <c:pt idx="9212">
                  <c:v>3048</c:v>
                </c:pt>
                <c:pt idx="9213">
                  <c:v>3048</c:v>
                </c:pt>
                <c:pt idx="9214">
                  <c:v>3049</c:v>
                </c:pt>
                <c:pt idx="9215">
                  <c:v>3050</c:v>
                </c:pt>
                <c:pt idx="9216">
                  <c:v>3050</c:v>
                </c:pt>
                <c:pt idx="9217">
                  <c:v>3051</c:v>
                </c:pt>
                <c:pt idx="9218">
                  <c:v>3051</c:v>
                </c:pt>
                <c:pt idx="9219">
                  <c:v>3051</c:v>
                </c:pt>
                <c:pt idx="9220">
                  <c:v>3051</c:v>
                </c:pt>
                <c:pt idx="9221">
                  <c:v>3051</c:v>
                </c:pt>
                <c:pt idx="9222">
                  <c:v>3052</c:v>
                </c:pt>
                <c:pt idx="9223">
                  <c:v>3053</c:v>
                </c:pt>
                <c:pt idx="9224">
                  <c:v>3053</c:v>
                </c:pt>
                <c:pt idx="9225">
                  <c:v>3053</c:v>
                </c:pt>
                <c:pt idx="9226">
                  <c:v>3053</c:v>
                </c:pt>
                <c:pt idx="9227">
                  <c:v>3054</c:v>
                </c:pt>
                <c:pt idx="9228">
                  <c:v>3054</c:v>
                </c:pt>
                <c:pt idx="9229">
                  <c:v>3054</c:v>
                </c:pt>
                <c:pt idx="9230">
                  <c:v>3054</c:v>
                </c:pt>
                <c:pt idx="9231">
                  <c:v>3054</c:v>
                </c:pt>
                <c:pt idx="9232">
                  <c:v>3055</c:v>
                </c:pt>
                <c:pt idx="9233">
                  <c:v>3056</c:v>
                </c:pt>
                <c:pt idx="9234">
                  <c:v>3056</c:v>
                </c:pt>
                <c:pt idx="9235">
                  <c:v>3057</c:v>
                </c:pt>
                <c:pt idx="9236">
                  <c:v>3058</c:v>
                </c:pt>
                <c:pt idx="9237">
                  <c:v>3059</c:v>
                </c:pt>
                <c:pt idx="9238">
                  <c:v>3060</c:v>
                </c:pt>
                <c:pt idx="9239">
                  <c:v>3060</c:v>
                </c:pt>
                <c:pt idx="9240">
                  <c:v>3061</c:v>
                </c:pt>
                <c:pt idx="9241">
                  <c:v>3062</c:v>
                </c:pt>
                <c:pt idx="9242">
                  <c:v>3063</c:v>
                </c:pt>
                <c:pt idx="9243">
                  <c:v>3064</c:v>
                </c:pt>
                <c:pt idx="9244">
                  <c:v>3065</c:v>
                </c:pt>
                <c:pt idx="9245">
                  <c:v>3066</c:v>
                </c:pt>
                <c:pt idx="9246">
                  <c:v>3067</c:v>
                </c:pt>
                <c:pt idx="9247">
                  <c:v>3068</c:v>
                </c:pt>
                <c:pt idx="9248">
                  <c:v>3069</c:v>
                </c:pt>
                <c:pt idx="9249">
                  <c:v>3070</c:v>
                </c:pt>
                <c:pt idx="9250">
                  <c:v>3071</c:v>
                </c:pt>
                <c:pt idx="9251">
                  <c:v>3072</c:v>
                </c:pt>
                <c:pt idx="9252">
                  <c:v>3072</c:v>
                </c:pt>
                <c:pt idx="9253">
                  <c:v>3072</c:v>
                </c:pt>
                <c:pt idx="9254">
                  <c:v>3073</c:v>
                </c:pt>
                <c:pt idx="9255">
                  <c:v>3073</c:v>
                </c:pt>
                <c:pt idx="9256">
                  <c:v>3073</c:v>
                </c:pt>
                <c:pt idx="9257">
                  <c:v>3073</c:v>
                </c:pt>
                <c:pt idx="9258">
                  <c:v>3073</c:v>
                </c:pt>
                <c:pt idx="9259">
                  <c:v>3074</c:v>
                </c:pt>
                <c:pt idx="9260">
                  <c:v>3075</c:v>
                </c:pt>
                <c:pt idx="9261">
                  <c:v>3076</c:v>
                </c:pt>
                <c:pt idx="9262">
                  <c:v>3077</c:v>
                </c:pt>
                <c:pt idx="9263">
                  <c:v>3078</c:v>
                </c:pt>
                <c:pt idx="9264">
                  <c:v>3079</c:v>
                </c:pt>
                <c:pt idx="9265">
                  <c:v>3080</c:v>
                </c:pt>
                <c:pt idx="9266">
                  <c:v>3080</c:v>
                </c:pt>
                <c:pt idx="9267">
                  <c:v>3081</c:v>
                </c:pt>
                <c:pt idx="9268">
                  <c:v>3082</c:v>
                </c:pt>
                <c:pt idx="9269">
                  <c:v>3083</c:v>
                </c:pt>
                <c:pt idx="9270">
                  <c:v>3083</c:v>
                </c:pt>
                <c:pt idx="9271">
                  <c:v>3084</c:v>
                </c:pt>
                <c:pt idx="9272">
                  <c:v>3085</c:v>
                </c:pt>
                <c:pt idx="9273">
                  <c:v>3085</c:v>
                </c:pt>
                <c:pt idx="9274">
                  <c:v>3085</c:v>
                </c:pt>
                <c:pt idx="9275">
                  <c:v>3085</c:v>
                </c:pt>
                <c:pt idx="9276">
                  <c:v>3086</c:v>
                </c:pt>
                <c:pt idx="9277">
                  <c:v>3087</c:v>
                </c:pt>
                <c:pt idx="9278">
                  <c:v>3088</c:v>
                </c:pt>
                <c:pt idx="9279">
                  <c:v>3089</c:v>
                </c:pt>
                <c:pt idx="9280">
                  <c:v>3090</c:v>
                </c:pt>
                <c:pt idx="9281">
                  <c:v>3091</c:v>
                </c:pt>
                <c:pt idx="9282">
                  <c:v>3091</c:v>
                </c:pt>
                <c:pt idx="9283">
                  <c:v>3092</c:v>
                </c:pt>
                <c:pt idx="9284">
                  <c:v>3093</c:v>
                </c:pt>
                <c:pt idx="9285">
                  <c:v>3093</c:v>
                </c:pt>
                <c:pt idx="9286">
                  <c:v>3094</c:v>
                </c:pt>
                <c:pt idx="9287">
                  <c:v>3095</c:v>
                </c:pt>
                <c:pt idx="9288">
                  <c:v>3095</c:v>
                </c:pt>
                <c:pt idx="9289">
                  <c:v>3095</c:v>
                </c:pt>
                <c:pt idx="9290">
                  <c:v>3095</c:v>
                </c:pt>
                <c:pt idx="9291">
                  <c:v>3095</c:v>
                </c:pt>
                <c:pt idx="9292">
                  <c:v>3096</c:v>
                </c:pt>
                <c:pt idx="9293">
                  <c:v>3096</c:v>
                </c:pt>
                <c:pt idx="9294">
                  <c:v>3097</c:v>
                </c:pt>
                <c:pt idx="9295">
                  <c:v>3097</c:v>
                </c:pt>
                <c:pt idx="9296">
                  <c:v>3098</c:v>
                </c:pt>
                <c:pt idx="9297">
                  <c:v>3099</c:v>
                </c:pt>
                <c:pt idx="9298">
                  <c:v>3099</c:v>
                </c:pt>
                <c:pt idx="9299">
                  <c:v>3099</c:v>
                </c:pt>
                <c:pt idx="9300">
                  <c:v>3100</c:v>
                </c:pt>
                <c:pt idx="9301">
                  <c:v>3101</c:v>
                </c:pt>
                <c:pt idx="9302">
                  <c:v>3102</c:v>
                </c:pt>
                <c:pt idx="9303">
                  <c:v>3103</c:v>
                </c:pt>
                <c:pt idx="9304">
                  <c:v>3104</c:v>
                </c:pt>
                <c:pt idx="9305">
                  <c:v>3105</c:v>
                </c:pt>
                <c:pt idx="9306">
                  <c:v>3106</c:v>
                </c:pt>
                <c:pt idx="9307">
                  <c:v>3107</c:v>
                </c:pt>
                <c:pt idx="9308">
                  <c:v>3108</c:v>
                </c:pt>
                <c:pt idx="9309">
                  <c:v>3109</c:v>
                </c:pt>
                <c:pt idx="9310">
                  <c:v>3110</c:v>
                </c:pt>
                <c:pt idx="9311">
                  <c:v>3110</c:v>
                </c:pt>
                <c:pt idx="9312">
                  <c:v>3111</c:v>
                </c:pt>
                <c:pt idx="9313">
                  <c:v>3111</c:v>
                </c:pt>
                <c:pt idx="9314">
                  <c:v>3112</c:v>
                </c:pt>
                <c:pt idx="9315">
                  <c:v>3112</c:v>
                </c:pt>
                <c:pt idx="9316">
                  <c:v>3112</c:v>
                </c:pt>
                <c:pt idx="9317">
                  <c:v>3112</c:v>
                </c:pt>
                <c:pt idx="9318">
                  <c:v>3113</c:v>
                </c:pt>
                <c:pt idx="9319">
                  <c:v>3113</c:v>
                </c:pt>
                <c:pt idx="9320">
                  <c:v>3114</c:v>
                </c:pt>
                <c:pt idx="9321">
                  <c:v>3115</c:v>
                </c:pt>
                <c:pt idx="9322">
                  <c:v>3116</c:v>
                </c:pt>
                <c:pt idx="9323">
                  <c:v>3117</c:v>
                </c:pt>
                <c:pt idx="9324">
                  <c:v>3118</c:v>
                </c:pt>
                <c:pt idx="9325">
                  <c:v>3118</c:v>
                </c:pt>
                <c:pt idx="9326">
                  <c:v>3119</c:v>
                </c:pt>
                <c:pt idx="9327">
                  <c:v>3120</c:v>
                </c:pt>
                <c:pt idx="9328">
                  <c:v>3120</c:v>
                </c:pt>
                <c:pt idx="9329">
                  <c:v>3120</c:v>
                </c:pt>
                <c:pt idx="9330">
                  <c:v>3120</c:v>
                </c:pt>
                <c:pt idx="9331">
                  <c:v>3120</c:v>
                </c:pt>
                <c:pt idx="9332">
                  <c:v>3120</c:v>
                </c:pt>
                <c:pt idx="9333">
                  <c:v>3120</c:v>
                </c:pt>
                <c:pt idx="9334">
                  <c:v>3121</c:v>
                </c:pt>
                <c:pt idx="9335">
                  <c:v>3122</c:v>
                </c:pt>
                <c:pt idx="9336">
                  <c:v>3122</c:v>
                </c:pt>
                <c:pt idx="9337">
                  <c:v>3122</c:v>
                </c:pt>
                <c:pt idx="9338">
                  <c:v>3123</c:v>
                </c:pt>
                <c:pt idx="9339">
                  <c:v>3124</c:v>
                </c:pt>
                <c:pt idx="9340">
                  <c:v>3125</c:v>
                </c:pt>
                <c:pt idx="9341">
                  <c:v>3126</c:v>
                </c:pt>
                <c:pt idx="9342">
                  <c:v>3127</c:v>
                </c:pt>
                <c:pt idx="9343">
                  <c:v>3127</c:v>
                </c:pt>
                <c:pt idx="9344">
                  <c:v>3127</c:v>
                </c:pt>
                <c:pt idx="9345">
                  <c:v>3127</c:v>
                </c:pt>
                <c:pt idx="9346">
                  <c:v>3127</c:v>
                </c:pt>
                <c:pt idx="9347">
                  <c:v>3127</c:v>
                </c:pt>
                <c:pt idx="9348">
                  <c:v>3128</c:v>
                </c:pt>
                <c:pt idx="9349">
                  <c:v>3129</c:v>
                </c:pt>
                <c:pt idx="9350">
                  <c:v>3130</c:v>
                </c:pt>
                <c:pt idx="9351">
                  <c:v>3130</c:v>
                </c:pt>
                <c:pt idx="9352">
                  <c:v>3131</c:v>
                </c:pt>
                <c:pt idx="9353">
                  <c:v>3131</c:v>
                </c:pt>
                <c:pt idx="9354">
                  <c:v>3131</c:v>
                </c:pt>
                <c:pt idx="9355">
                  <c:v>3131</c:v>
                </c:pt>
                <c:pt idx="9356">
                  <c:v>3131</c:v>
                </c:pt>
                <c:pt idx="9357">
                  <c:v>3131</c:v>
                </c:pt>
                <c:pt idx="9358">
                  <c:v>3131</c:v>
                </c:pt>
                <c:pt idx="9359">
                  <c:v>3132</c:v>
                </c:pt>
                <c:pt idx="9360">
                  <c:v>3132</c:v>
                </c:pt>
                <c:pt idx="9361">
                  <c:v>3132</c:v>
                </c:pt>
                <c:pt idx="9362">
                  <c:v>3132</c:v>
                </c:pt>
                <c:pt idx="9363">
                  <c:v>3133</c:v>
                </c:pt>
                <c:pt idx="9364">
                  <c:v>3133</c:v>
                </c:pt>
                <c:pt idx="9365">
                  <c:v>3133</c:v>
                </c:pt>
                <c:pt idx="9366">
                  <c:v>3133</c:v>
                </c:pt>
                <c:pt idx="9367">
                  <c:v>3133</c:v>
                </c:pt>
                <c:pt idx="9368">
                  <c:v>3133</c:v>
                </c:pt>
                <c:pt idx="9369">
                  <c:v>3134</c:v>
                </c:pt>
                <c:pt idx="9370">
                  <c:v>3134</c:v>
                </c:pt>
                <c:pt idx="9371">
                  <c:v>3135</c:v>
                </c:pt>
                <c:pt idx="9372">
                  <c:v>3135</c:v>
                </c:pt>
                <c:pt idx="9373">
                  <c:v>3136</c:v>
                </c:pt>
                <c:pt idx="9374">
                  <c:v>3137</c:v>
                </c:pt>
                <c:pt idx="9375">
                  <c:v>3138</c:v>
                </c:pt>
                <c:pt idx="9376">
                  <c:v>3138</c:v>
                </c:pt>
                <c:pt idx="9377">
                  <c:v>3138</c:v>
                </c:pt>
                <c:pt idx="9378">
                  <c:v>3138</c:v>
                </c:pt>
                <c:pt idx="9379">
                  <c:v>3138</c:v>
                </c:pt>
                <c:pt idx="9380">
                  <c:v>3139</c:v>
                </c:pt>
                <c:pt idx="9381">
                  <c:v>3139</c:v>
                </c:pt>
                <c:pt idx="9382">
                  <c:v>3140</c:v>
                </c:pt>
                <c:pt idx="9383">
                  <c:v>3140</c:v>
                </c:pt>
                <c:pt idx="9384">
                  <c:v>3141</c:v>
                </c:pt>
                <c:pt idx="9385">
                  <c:v>3142</c:v>
                </c:pt>
                <c:pt idx="9386">
                  <c:v>3143</c:v>
                </c:pt>
                <c:pt idx="9387">
                  <c:v>3144</c:v>
                </c:pt>
                <c:pt idx="9388">
                  <c:v>3145</c:v>
                </c:pt>
                <c:pt idx="9389">
                  <c:v>3145</c:v>
                </c:pt>
                <c:pt idx="9390">
                  <c:v>3146</c:v>
                </c:pt>
                <c:pt idx="9391">
                  <c:v>3146</c:v>
                </c:pt>
                <c:pt idx="9392">
                  <c:v>3146</c:v>
                </c:pt>
                <c:pt idx="9393">
                  <c:v>3146</c:v>
                </c:pt>
                <c:pt idx="9394">
                  <c:v>3146</c:v>
                </c:pt>
                <c:pt idx="9395">
                  <c:v>3147</c:v>
                </c:pt>
                <c:pt idx="9396">
                  <c:v>3148</c:v>
                </c:pt>
                <c:pt idx="9397">
                  <c:v>3149</c:v>
                </c:pt>
                <c:pt idx="9398">
                  <c:v>3150</c:v>
                </c:pt>
                <c:pt idx="9399">
                  <c:v>3150</c:v>
                </c:pt>
                <c:pt idx="9400">
                  <c:v>3150</c:v>
                </c:pt>
                <c:pt idx="9401">
                  <c:v>3150</c:v>
                </c:pt>
                <c:pt idx="9402">
                  <c:v>3150</c:v>
                </c:pt>
                <c:pt idx="9403">
                  <c:v>3151</c:v>
                </c:pt>
                <c:pt idx="9404">
                  <c:v>3152</c:v>
                </c:pt>
                <c:pt idx="9405">
                  <c:v>3153</c:v>
                </c:pt>
                <c:pt idx="9406">
                  <c:v>3153</c:v>
                </c:pt>
                <c:pt idx="9407">
                  <c:v>3154</c:v>
                </c:pt>
                <c:pt idx="9408">
                  <c:v>3155</c:v>
                </c:pt>
                <c:pt idx="9409">
                  <c:v>3155</c:v>
                </c:pt>
                <c:pt idx="9410">
                  <c:v>3155</c:v>
                </c:pt>
                <c:pt idx="9411">
                  <c:v>3155</c:v>
                </c:pt>
                <c:pt idx="9412">
                  <c:v>3155</c:v>
                </c:pt>
                <c:pt idx="9413">
                  <c:v>3156</c:v>
                </c:pt>
                <c:pt idx="9414">
                  <c:v>3157</c:v>
                </c:pt>
                <c:pt idx="9415">
                  <c:v>3157</c:v>
                </c:pt>
                <c:pt idx="9416">
                  <c:v>3158</c:v>
                </c:pt>
                <c:pt idx="9417">
                  <c:v>3158</c:v>
                </c:pt>
                <c:pt idx="9418">
                  <c:v>3158</c:v>
                </c:pt>
                <c:pt idx="9419">
                  <c:v>3158</c:v>
                </c:pt>
                <c:pt idx="9420">
                  <c:v>3158</c:v>
                </c:pt>
                <c:pt idx="9421">
                  <c:v>3159</c:v>
                </c:pt>
                <c:pt idx="9422">
                  <c:v>3160</c:v>
                </c:pt>
                <c:pt idx="9423">
                  <c:v>3161</c:v>
                </c:pt>
                <c:pt idx="9424">
                  <c:v>3161</c:v>
                </c:pt>
                <c:pt idx="9425">
                  <c:v>3162</c:v>
                </c:pt>
                <c:pt idx="9426">
                  <c:v>3162</c:v>
                </c:pt>
                <c:pt idx="9427">
                  <c:v>3163</c:v>
                </c:pt>
                <c:pt idx="9428">
                  <c:v>3163</c:v>
                </c:pt>
                <c:pt idx="9429">
                  <c:v>3164</c:v>
                </c:pt>
                <c:pt idx="9430">
                  <c:v>3165</c:v>
                </c:pt>
                <c:pt idx="9431">
                  <c:v>3166</c:v>
                </c:pt>
                <c:pt idx="9432">
                  <c:v>3167</c:v>
                </c:pt>
                <c:pt idx="9433">
                  <c:v>3167</c:v>
                </c:pt>
                <c:pt idx="9434">
                  <c:v>3168</c:v>
                </c:pt>
                <c:pt idx="9435">
                  <c:v>3169</c:v>
                </c:pt>
                <c:pt idx="9436">
                  <c:v>3170</c:v>
                </c:pt>
                <c:pt idx="9437">
                  <c:v>3171</c:v>
                </c:pt>
                <c:pt idx="9438">
                  <c:v>3172</c:v>
                </c:pt>
                <c:pt idx="9439">
                  <c:v>3173</c:v>
                </c:pt>
                <c:pt idx="9440">
                  <c:v>3174</c:v>
                </c:pt>
                <c:pt idx="9441">
                  <c:v>3175</c:v>
                </c:pt>
                <c:pt idx="9442">
                  <c:v>3176</c:v>
                </c:pt>
                <c:pt idx="9443">
                  <c:v>3176</c:v>
                </c:pt>
                <c:pt idx="9444">
                  <c:v>3176</c:v>
                </c:pt>
                <c:pt idx="9445">
                  <c:v>3176</c:v>
                </c:pt>
                <c:pt idx="9446">
                  <c:v>3177</c:v>
                </c:pt>
                <c:pt idx="9447">
                  <c:v>3178</c:v>
                </c:pt>
                <c:pt idx="9448">
                  <c:v>3178</c:v>
                </c:pt>
                <c:pt idx="9449">
                  <c:v>3179</c:v>
                </c:pt>
                <c:pt idx="9450">
                  <c:v>3180</c:v>
                </c:pt>
                <c:pt idx="9451">
                  <c:v>3180</c:v>
                </c:pt>
                <c:pt idx="9452">
                  <c:v>3181</c:v>
                </c:pt>
                <c:pt idx="9453">
                  <c:v>3182</c:v>
                </c:pt>
                <c:pt idx="9454">
                  <c:v>3182</c:v>
                </c:pt>
                <c:pt idx="9455">
                  <c:v>3182</c:v>
                </c:pt>
                <c:pt idx="9456">
                  <c:v>3182</c:v>
                </c:pt>
                <c:pt idx="9457">
                  <c:v>3182</c:v>
                </c:pt>
                <c:pt idx="9458">
                  <c:v>3183</c:v>
                </c:pt>
                <c:pt idx="9459">
                  <c:v>3183</c:v>
                </c:pt>
                <c:pt idx="9460">
                  <c:v>3183</c:v>
                </c:pt>
                <c:pt idx="9461">
                  <c:v>3184</c:v>
                </c:pt>
                <c:pt idx="9462">
                  <c:v>3184</c:v>
                </c:pt>
                <c:pt idx="9463">
                  <c:v>3185</c:v>
                </c:pt>
                <c:pt idx="9464">
                  <c:v>3186</c:v>
                </c:pt>
                <c:pt idx="9465">
                  <c:v>3187</c:v>
                </c:pt>
                <c:pt idx="9466">
                  <c:v>3187</c:v>
                </c:pt>
                <c:pt idx="9467">
                  <c:v>3188</c:v>
                </c:pt>
                <c:pt idx="9468">
                  <c:v>3189</c:v>
                </c:pt>
                <c:pt idx="9469">
                  <c:v>3190</c:v>
                </c:pt>
                <c:pt idx="9470">
                  <c:v>3191</c:v>
                </c:pt>
                <c:pt idx="9471">
                  <c:v>3192</c:v>
                </c:pt>
                <c:pt idx="9472">
                  <c:v>3192</c:v>
                </c:pt>
                <c:pt idx="9473">
                  <c:v>3192</c:v>
                </c:pt>
                <c:pt idx="9474">
                  <c:v>3192</c:v>
                </c:pt>
                <c:pt idx="9475">
                  <c:v>3192</c:v>
                </c:pt>
                <c:pt idx="9476">
                  <c:v>3192</c:v>
                </c:pt>
                <c:pt idx="9477">
                  <c:v>3192</c:v>
                </c:pt>
                <c:pt idx="9478">
                  <c:v>3192</c:v>
                </c:pt>
                <c:pt idx="9479">
                  <c:v>3193</c:v>
                </c:pt>
                <c:pt idx="9480">
                  <c:v>3193</c:v>
                </c:pt>
                <c:pt idx="9481">
                  <c:v>3193</c:v>
                </c:pt>
                <c:pt idx="9482">
                  <c:v>3193</c:v>
                </c:pt>
                <c:pt idx="9483">
                  <c:v>3194</c:v>
                </c:pt>
                <c:pt idx="9484">
                  <c:v>3195</c:v>
                </c:pt>
                <c:pt idx="9485">
                  <c:v>3195</c:v>
                </c:pt>
                <c:pt idx="9486">
                  <c:v>3195</c:v>
                </c:pt>
                <c:pt idx="9487">
                  <c:v>3195</c:v>
                </c:pt>
                <c:pt idx="9488">
                  <c:v>3196</c:v>
                </c:pt>
                <c:pt idx="9489">
                  <c:v>3197</c:v>
                </c:pt>
                <c:pt idx="9490">
                  <c:v>3197</c:v>
                </c:pt>
              </c:numCache>
            </c:numRef>
          </c:val>
          <c:smooth val="0"/>
        </c:ser>
        <c:dLbls>
          <c:showLegendKey val="0"/>
          <c:showVal val="0"/>
          <c:showCatName val="0"/>
          <c:showSerName val="0"/>
          <c:showPercent val="0"/>
          <c:showBubbleSize val="0"/>
        </c:dLbls>
        <c:smooth val="0"/>
        <c:axId val="210376088"/>
        <c:axId val="210376480"/>
      </c:lineChart>
      <c:catAx>
        <c:axId val="210376088"/>
        <c:scaling>
          <c:orientation val="minMax"/>
        </c:scaling>
        <c:delete val="0"/>
        <c:axPos val="b"/>
        <c:title>
          <c:tx>
            <c:rich>
              <a:bodyPr/>
              <a:lstStyle/>
              <a:p>
                <a:pPr>
                  <a:defRPr/>
                </a:pPr>
                <a:r>
                  <a:rPr lang="en-GB"/>
                  <a:t>Series Order</a:t>
                </a:r>
              </a:p>
            </c:rich>
          </c:tx>
          <c:overlay val="0"/>
        </c:title>
        <c:majorTickMark val="out"/>
        <c:minorTickMark val="none"/>
        <c:tickLblPos val="nextTo"/>
        <c:crossAx val="210376480"/>
        <c:crosses val="autoZero"/>
        <c:auto val="1"/>
        <c:lblAlgn val="ctr"/>
        <c:lblOffset val="100"/>
        <c:noMultiLvlLbl val="0"/>
      </c:catAx>
      <c:valAx>
        <c:axId val="210376480"/>
        <c:scaling>
          <c:orientation val="minMax"/>
        </c:scaling>
        <c:delete val="0"/>
        <c:axPos val="l"/>
        <c:majorGridlines/>
        <c:title>
          <c:tx>
            <c:rich>
              <a:bodyPr rot="-5400000" vert="horz"/>
              <a:lstStyle/>
              <a:p>
                <a:pPr>
                  <a:defRPr/>
                </a:pPr>
                <a:r>
                  <a:rPr lang="en-GB"/>
                  <a:t>Cumulative</a:t>
                </a:r>
                <a:r>
                  <a:rPr lang="en-GB" baseline="0"/>
                  <a:t> Inciidence</a:t>
                </a:r>
                <a:endParaRPr lang="en-GB"/>
              </a:p>
            </c:rich>
          </c:tx>
          <c:overlay val="0"/>
        </c:title>
        <c:numFmt formatCode="General" sourceLinked="1"/>
        <c:majorTickMark val="out"/>
        <c:minorTickMark val="none"/>
        <c:tickLblPos val="nextTo"/>
        <c:crossAx val="210376088"/>
        <c:crosses val="autoZero"/>
        <c:crossBetween val="between"/>
      </c:valAx>
    </c:plotArea>
    <c:legend>
      <c:legendPos val="r"/>
      <c:overlay val="0"/>
    </c:legend>
    <c:plotVisOnly val="1"/>
    <c:dispBlanksAs val="gap"/>
    <c:showDLblsOverMax val="0"/>
  </c:chart>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Sheet2!$Z$1</c:f>
              <c:strCache>
                <c:ptCount val="1"/>
                <c:pt idx="0">
                  <c:v>Complete A</c:v>
                </c:pt>
              </c:strCache>
            </c:strRef>
          </c:tx>
          <c:marker>
            <c:symbol val="none"/>
          </c:marker>
          <c:val>
            <c:numRef>
              <c:f>Sheet2!$Z$2:$Z$9604</c:f>
              <c:numCache>
                <c:formatCode>General</c:formatCode>
                <c:ptCount val="9603"/>
                <c:pt idx="0">
                  <c:v>1</c:v>
                </c:pt>
                <c:pt idx="1">
                  <c:v>1</c:v>
                </c:pt>
                <c:pt idx="2">
                  <c:v>1</c:v>
                </c:pt>
                <c:pt idx="3">
                  <c:v>1</c:v>
                </c:pt>
                <c:pt idx="4">
                  <c:v>2</c:v>
                </c:pt>
                <c:pt idx="5">
                  <c:v>3</c:v>
                </c:pt>
                <c:pt idx="6">
                  <c:v>3</c:v>
                </c:pt>
                <c:pt idx="7">
                  <c:v>4</c:v>
                </c:pt>
                <c:pt idx="8">
                  <c:v>5</c:v>
                </c:pt>
                <c:pt idx="9">
                  <c:v>6</c:v>
                </c:pt>
                <c:pt idx="10">
                  <c:v>7</c:v>
                </c:pt>
                <c:pt idx="11">
                  <c:v>8</c:v>
                </c:pt>
                <c:pt idx="12">
                  <c:v>8</c:v>
                </c:pt>
                <c:pt idx="13">
                  <c:v>9</c:v>
                </c:pt>
                <c:pt idx="14">
                  <c:v>10</c:v>
                </c:pt>
                <c:pt idx="15">
                  <c:v>11</c:v>
                </c:pt>
                <c:pt idx="16">
                  <c:v>12</c:v>
                </c:pt>
                <c:pt idx="17">
                  <c:v>13</c:v>
                </c:pt>
                <c:pt idx="18">
                  <c:v>13</c:v>
                </c:pt>
                <c:pt idx="19">
                  <c:v>14</c:v>
                </c:pt>
                <c:pt idx="20">
                  <c:v>15</c:v>
                </c:pt>
                <c:pt idx="21">
                  <c:v>16</c:v>
                </c:pt>
                <c:pt idx="22">
                  <c:v>17</c:v>
                </c:pt>
                <c:pt idx="23">
                  <c:v>18</c:v>
                </c:pt>
                <c:pt idx="24">
                  <c:v>19</c:v>
                </c:pt>
                <c:pt idx="25">
                  <c:v>19</c:v>
                </c:pt>
                <c:pt idx="26">
                  <c:v>19</c:v>
                </c:pt>
                <c:pt idx="27">
                  <c:v>20</c:v>
                </c:pt>
                <c:pt idx="28">
                  <c:v>20</c:v>
                </c:pt>
                <c:pt idx="29">
                  <c:v>20</c:v>
                </c:pt>
                <c:pt idx="30">
                  <c:v>20</c:v>
                </c:pt>
                <c:pt idx="31">
                  <c:v>21</c:v>
                </c:pt>
                <c:pt idx="32">
                  <c:v>21</c:v>
                </c:pt>
                <c:pt idx="33">
                  <c:v>21</c:v>
                </c:pt>
                <c:pt idx="34">
                  <c:v>22</c:v>
                </c:pt>
                <c:pt idx="35">
                  <c:v>23</c:v>
                </c:pt>
                <c:pt idx="36">
                  <c:v>24</c:v>
                </c:pt>
                <c:pt idx="37">
                  <c:v>24</c:v>
                </c:pt>
                <c:pt idx="38">
                  <c:v>24</c:v>
                </c:pt>
                <c:pt idx="39">
                  <c:v>24</c:v>
                </c:pt>
                <c:pt idx="40">
                  <c:v>24</c:v>
                </c:pt>
                <c:pt idx="41">
                  <c:v>24</c:v>
                </c:pt>
                <c:pt idx="42">
                  <c:v>24</c:v>
                </c:pt>
                <c:pt idx="43">
                  <c:v>24</c:v>
                </c:pt>
                <c:pt idx="44">
                  <c:v>25</c:v>
                </c:pt>
                <c:pt idx="45">
                  <c:v>25</c:v>
                </c:pt>
                <c:pt idx="46">
                  <c:v>25</c:v>
                </c:pt>
                <c:pt idx="47">
                  <c:v>25</c:v>
                </c:pt>
                <c:pt idx="48">
                  <c:v>25</c:v>
                </c:pt>
                <c:pt idx="49">
                  <c:v>25</c:v>
                </c:pt>
                <c:pt idx="50">
                  <c:v>25</c:v>
                </c:pt>
                <c:pt idx="51">
                  <c:v>25</c:v>
                </c:pt>
                <c:pt idx="52">
                  <c:v>25</c:v>
                </c:pt>
                <c:pt idx="53">
                  <c:v>26</c:v>
                </c:pt>
                <c:pt idx="54">
                  <c:v>26</c:v>
                </c:pt>
                <c:pt idx="55">
                  <c:v>26</c:v>
                </c:pt>
                <c:pt idx="56">
                  <c:v>26</c:v>
                </c:pt>
                <c:pt idx="57">
                  <c:v>27</c:v>
                </c:pt>
                <c:pt idx="58">
                  <c:v>28</c:v>
                </c:pt>
                <c:pt idx="59">
                  <c:v>29</c:v>
                </c:pt>
                <c:pt idx="60">
                  <c:v>29</c:v>
                </c:pt>
                <c:pt idx="61">
                  <c:v>30</c:v>
                </c:pt>
                <c:pt idx="62">
                  <c:v>30</c:v>
                </c:pt>
                <c:pt idx="63">
                  <c:v>30</c:v>
                </c:pt>
                <c:pt idx="64">
                  <c:v>31</c:v>
                </c:pt>
                <c:pt idx="65">
                  <c:v>31</c:v>
                </c:pt>
                <c:pt idx="66">
                  <c:v>32</c:v>
                </c:pt>
                <c:pt idx="67">
                  <c:v>33</c:v>
                </c:pt>
                <c:pt idx="68">
                  <c:v>33</c:v>
                </c:pt>
                <c:pt idx="69">
                  <c:v>33</c:v>
                </c:pt>
                <c:pt idx="70">
                  <c:v>33</c:v>
                </c:pt>
                <c:pt idx="71">
                  <c:v>33</c:v>
                </c:pt>
                <c:pt idx="72">
                  <c:v>34</c:v>
                </c:pt>
                <c:pt idx="73">
                  <c:v>35</c:v>
                </c:pt>
                <c:pt idx="74">
                  <c:v>35</c:v>
                </c:pt>
                <c:pt idx="75">
                  <c:v>35</c:v>
                </c:pt>
                <c:pt idx="76">
                  <c:v>35</c:v>
                </c:pt>
                <c:pt idx="77">
                  <c:v>35</c:v>
                </c:pt>
                <c:pt idx="78">
                  <c:v>35</c:v>
                </c:pt>
                <c:pt idx="79">
                  <c:v>35</c:v>
                </c:pt>
                <c:pt idx="80">
                  <c:v>35</c:v>
                </c:pt>
                <c:pt idx="81">
                  <c:v>36</c:v>
                </c:pt>
                <c:pt idx="82">
                  <c:v>37</c:v>
                </c:pt>
                <c:pt idx="83">
                  <c:v>37</c:v>
                </c:pt>
                <c:pt idx="84">
                  <c:v>37</c:v>
                </c:pt>
                <c:pt idx="85">
                  <c:v>38</c:v>
                </c:pt>
                <c:pt idx="86">
                  <c:v>38</c:v>
                </c:pt>
                <c:pt idx="87">
                  <c:v>38</c:v>
                </c:pt>
                <c:pt idx="88">
                  <c:v>38</c:v>
                </c:pt>
                <c:pt idx="89">
                  <c:v>38</c:v>
                </c:pt>
                <c:pt idx="90">
                  <c:v>38</c:v>
                </c:pt>
                <c:pt idx="91">
                  <c:v>39</c:v>
                </c:pt>
                <c:pt idx="92">
                  <c:v>39</c:v>
                </c:pt>
                <c:pt idx="93">
                  <c:v>39</c:v>
                </c:pt>
                <c:pt idx="94">
                  <c:v>39</c:v>
                </c:pt>
                <c:pt idx="95">
                  <c:v>39</c:v>
                </c:pt>
                <c:pt idx="96">
                  <c:v>40</c:v>
                </c:pt>
                <c:pt idx="97">
                  <c:v>40</c:v>
                </c:pt>
                <c:pt idx="98">
                  <c:v>40</c:v>
                </c:pt>
                <c:pt idx="99">
                  <c:v>40</c:v>
                </c:pt>
                <c:pt idx="100">
                  <c:v>40</c:v>
                </c:pt>
                <c:pt idx="101">
                  <c:v>40</c:v>
                </c:pt>
                <c:pt idx="102">
                  <c:v>40</c:v>
                </c:pt>
                <c:pt idx="103">
                  <c:v>40</c:v>
                </c:pt>
                <c:pt idx="104">
                  <c:v>40</c:v>
                </c:pt>
                <c:pt idx="105">
                  <c:v>40</c:v>
                </c:pt>
                <c:pt idx="106">
                  <c:v>40</c:v>
                </c:pt>
                <c:pt idx="107">
                  <c:v>40</c:v>
                </c:pt>
                <c:pt idx="108">
                  <c:v>40</c:v>
                </c:pt>
                <c:pt idx="109">
                  <c:v>40</c:v>
                </c:pt>
                <c:pt idx="110">
                  <c:v>40</c:v>
                </c:pt>
                <c:pt idx="111">
                  <c:v>40</c:v>
                </c:pt>
                <c:pt idx="112">
                  <c:v>40</c:v>
                </c:pt>
                <c:pt idx="113">
                  <c:v>41</c:v>
                </c:pt>
                <c:pt idx="114">
                  <c:v>42</c:v>
                </c:pt>
                <c:pt idx="115">
                  <c:v>42</c:v>
                </c:pt>
                <c:pt idx="116">
                  <c:v>42</c:v>
                </c:pt>
                <c:pt idx="117">
                  <c:v>43</c:v>
                </c:pt>
                <c:pt idx="118">
                  <c:v>44</c:v>
                </c:pt>
                <c:pt idx="119">
                  <c:v>44</c:v>
                </c:pt>
                <c:pt idx="120">
                  <c:v>44</c:v>
                </c:pt>
                <c:pt idx="121">
                  <c:v>44</c:v>
                </c:pt>
                <c:pt idx="122">
                  <c:v>44</c:v>
                </c:pt>
                <c:pt idx="123">
                  <c:v>44</c:v>
                </c:pt>
                <c:pt idx="124">
                  <c:v>44</c:v>
                </c:pt>
                <c:pt idx="125">
                  <c:v>44</c:v>
                </c:pt>
                <c:pt idx="126">
                  <c:v>45</c:v>
                </c:pt>
                <c:pt idx="127">
                  <c:v>45</c:v>
                </c:pt>
                <c:pt idx="128">
                  <c:v>45</c:v>
                </c:pt>
                <c:pt idx="129">
                  <c:v>45</c:v>
                </c:pt>
                <c:pt idx="130">
                  <c:v>45</c:v>
                </c:pt>
                <c:pt idx="131">
                  <c:v>46</c:v>
                </c:pt>
                <c:pt idx="132">
                  <c:v>47</c:v>
                </c:pt>
                <c:pt idx="133">
                  <c:v>48</c:v>
                </c:pt>
                <c:pt idx="134">
                  <c:v>49</c:v>
                </c:pt>
                <c:pt idx="135">
                  <c:v>49</c:v>
                </c:pt>
                <c:pt idx="136">
                  <c:v>49</c:v>
                </c:pt>
                <c:pt idx="137">
                  <c:v>50</c:v>
                </c:pt>
                <c:pt idx="138">
                  <c:v>51</c:v>
                </c:pt>
                <c:pt idx="139">
                  <c:v>52</c:v>
                </c:pt>
                <c:pt idx="140">
                  <c:v>53</c:v>
                </c:pt>
                <c:pt idx="141">
                  <c:v>54</c:v>
                </c:pt>
                <c:pt idx="142">
                  <c:v>55</c:v>
                </c:pt>
                <c:pt idx="143">
                  <c:v>56</c:v>
                </c:pt>
                <c:pt idx="144">
                  <c:v>57</c:v>
                </c:pt>
                <c:pt idx="145">
                  <c:v>57</c:v>
                </c:pt>
                <c:pt idx="146">
                  <c:v>57</c:v>
                </c:pt>
                <c:pt idx="147">
                  <c:v>57</c:v>
                </c:pt>
                <c:pt idx="148">
                  <c:v>57</c:v>
                </c:pt>
                <c:pt idx="149">
                  <c:v>58</c:v>
                </c:pt>
                <c:pt idx="150">
                  <c:v>59</c:v>
                </c:pt>
                <c:pt idx="151">
                  <c:v>60</c:v>
                </c:pt>
                <c:pt idx="152">
                  <c:v>61</c:v>
                </c:pt>
                <c:pt idx="153">
                  <c:v>62</c:v>
                </c:pt>
                <c:pt idx="154">
                  <c:v>62</c:v>
                </c:pt>
                <c:pt idx="155">
                  <c:v>63</c:v>
                </c:pt>
                <c:pt idx="156">
                  <c:v>63</c:v>
                </c:pt>
                <c:pt idx="157">
                  <c:v>64</c:v>
                </c:pt>
                <c:pt idx="158">
                  <c:v>65</c:v>
                </c:pt>
                <c:pt idx="159">
                  <c:v>65</c:v>
                </c:pt>
                <c:pt idx="160">
                  <c:v>66</c:v>
                </c:pt>
                <c:pt idx="161">
                  <c:v>66</c:v>
                </c:pt>
                <c:pt idx="162">
                  <c:v>66</c:v>
                </c:pt>
                <c:pt idx="163">
                  <c:v>66</c:v>
                </c:pt>
                <c:pt idx="164">
                  <c:v>66</c:v>
                </c:pt>
                <c:pt idx="165">
                  <c:v>66</c:v>
                </c:pt>
                <c:pt idx="166">
                  <c:v>67</c:v>
                </c:pt>
                <c:pt idx="167">
                  <c:v>67</c:v>
                </c:pt>
                <c:pt idx="168">
                  <c:v>67</c:v>
                </c:pt>
                <c:pt idx="169">
                  <c:v>67</c:v>
                </c:pt>
                <c:pt idx="170">
                  <c:v>68</c:v>
                </c:pt>
                <c:pt idx="171">
                  <c:v>68</c:v>
                </c:pt>
                <c:pt idx="172">
                  <c:v>69</c:v>
                </c:pt>
                <c:pt idx="173">
                  <c:v>69</c:v>
                </c:pt>
                <c:pt idx="174">
                  <c:v>69</c:v>
                </c:pt>
                <c:pt idx="175">
                  <c:v>70</c:v>
                </c:pt>
                <c:pt idx="176">
                  <c:v>70</c:v>
                </c:pt>
                <c:pt idx="177">
                  <c:v>71</c:v>
                </c:pt>
                <c:pt idx="178">
                  <c:v>71</c:v>
                </c:pt>
                <c:pt idx="179">
                  <c:v>71</c:v>
                </c:pt>
                <c:pt idx="180">
                  <c:v>71</c:v>
                </c:pt>
                <c:pt idx="181">
                  <c:v>71</c:v>
                </c:pt>
                <c:pt idx="182">
                  <c:v>71</c:v>
                </c:pt>
                <c:pt idx="183">
                  <c:v>71</c:v>
                </c:pt>
                <c:pt idx="184">
                  <c:v>71</c:v>
                </c:pt>
                <c:pt idx="185">
                  <c:v>71</c:v>
                </c:pt>
                <c:pt idx="186">
                  <c:v>72</c:v>
                </c:pt>
                <c:pt idx="187">
                  <c:v>73</c:v>
                </c:pt>
                <c:pt idx="188">
                  <c:v>74</c:v>
                </c:pt>
                <c:pt idx="189">
                  <c:v>75</c:v>
                </c:pt>
                <c:pt idx="190">
                  <c:v>76</c:v>
                </c:pt>
                <c:pt idx="191">
                  <c:v>76</c:v>
                </c:pt>
                <c:pt idx="192">
                  <c:v>76</c:v>
                </c:pt>
                <c:pt idx="193">
                  <c:v>76</c:v>
                </c:pt>
                <c:pt idx="194">
                  <c:v>77</c:v>
                </c:pt>
                <c:pt idx="195">
                  <c:v>78</c:v>
                </c:pt>
                <c:pt idx="196">
                  <c:v>78</c:v>
                </c:pt>
                <c:pt idx="197">
                  <c:v>78</c:v>
                </c:pt>
                <c:pt idx="198">
                  <c:v>79</c:v>
                </c:pt>
                <c:pt idx="199">
                  <c:v>80</c:v>
                </c:pt>
                <c:pt idx="200">
                  <c:v>80</c:v>
                </c:pt>
                <c:pt idx="201">
                  <c:v>81</c:v>
                </c:pt>
                <c:pt idx="202">
                  <c:v>82</c:v>
                </c:pt>
                <c:pt idx="203">
                  <c:v>83</c:v>
                </c:pt>
                <c:pt idx="204">
                  <c:v>83</c:v>
                </c:pt>
                <c:pt idx="205">
                  <c:v>84</c:v>
                </c:pt>
                <c:pt idx="206">
                  <c:v>84</c:v>
                </c:pt>
                <c:pt idx="207">
                  <c:v>84</c:v>
                </c:pt>
                <c:pt idx="208">
                  <c:v>84</c:v>
                </c:pt>
                <c:pt idx="209">
                  <c:v>85</c:v>
                </c:pt>
                <c:pt idx="210">
                  <c:v>85</c:v>
                </c:pt>
                <c:pt idx="211">
                  <c:v>85</c:v>
                </c:pt>
                <c:pt idx="212">
                  <c:v>86</c:v>
                </c:pt>
                <c:pt idx="213">
                  <c:v>87</c:v>
                </c:pt>
                <c:pt idx="214">
                  <c:v>88</c:v>
                </c:pt>
                <c:pt idx="215">
                  <c:v>89</c:v>
                </c:pt>
                <c:pt idx="216">
                  <c:v>90</c:v>
                </c:pt>
                <c:pt idx="217">
                  <c:v>91</c:v>
                </c:pt>
                <c:pt idx="218">
                  <c:v>92</c:v>
                </c:pt>
                <c:pt idx="219">
                  <c:v>92</c:v>
                </c:pt>
                <c:pt idx="220">
                  <c:v>92</c:v>
                </c:pt>
                <c:pt idx="221">
                  <c:v>92</c:v>
                </c:pt>
                <c:pt idx="222">
                  <c:v>92</c:v>
                </c:pt>
                <c:pt idx="223">
                  <c:v>92</c:v>
                </c:pt>
                <c:pt idx="224">
                  <c:v>93</c:v>
                </c:pt>
                <c:pt idx="225">
                  <c:v>93</c:v>
                </c:pt>
                <c:pt idx="226">
                  <c:v>93</c:v>
                </c:pt>
                <c:pt idx="227">
                  <c:v>93</c:v>
                </c:pt>
                <c:pt idx="228">
                  <c:v>93</c:v>
                </c:pt>
                <c:pt idx="229">
                  <c:v>94</c:v>
                </c:pt>
                <c:pt idx="230">
                  <c:v>95</c:v>
                </c:pt>
                <c:pt idx="231">
                  <c:v>96</c:v>
                </c:pt>
                <c:pt idx="232">
                  <c:v>96</c:v>
                </c:pt>
                <c:pt idx="233">
                  <c:v>96</c:v>
                </c:pt>
                <c:pt idx="234">
                  <c:v>96</c:v>
                </c:pt>
                <c:pt idx="235">
                  <c:v>96</c:v>
                </c:pt>
                <c:pt idx="236">
                  <c:v>96</c:v>
                </c:pt>
                <c:pt idx="237">
                  <c:v>96</c:v>
                </c:pt>
                <c:pt idx="238">
                  <c:v>97</c:v>
                </c:pt>
                <c:pt idx="239">
                  <c:v>98</c:v>
                </c:pt>
                <c:pt idx="240">
                  <c:v>98</c:v>
                </c:pt>
                <c:pt idx="241">
                  <c:v>99</c:v>
                </c:pt>
                <c:pt idx="242">
                  <c:v>99</c:v>
                </c:pt>
                <c:pt idx="243">
                  <c:v>99</c:v>
                </c:pt>
                <c:pt idx="244">
                  <c:v>99</c:v>
                </c:pt>
                <c:pt idx="245">
                  <c:v>99</c:v>
                </c:pt>
                <c:pt idx="246">
                  <c:v>99</c:v>
                </c:pt>
                <c:pt idx="247">
                  <c:v>99</c:v>
                </c:pt>
                <c:pt idx="248">
                  <c:v>99</c:v>
                </c:pt>
                <c:pt idx="249">
                  <c:v>99</c:v>
                </c:pt>
                <c:pt idx="250">
                  <c:v>99</c:v>
                </c:pt>
                <c:pt idx="251">
                  <c:v>99</c:v>
                </c:pt>
                <c:pt idx="252">
                  <c:v>99</c:v>
                </c:pt>
                <c:pt idx="253">
                  <c:v>99</c:v>
                </c:pt>
                <c:pt idx="254">
                  <c:v>99</c:v>
                </c:pt>
                <c:pt idx="255">
                  <c:v>99</c:v>
                </c:pt>
                <c:pt idx="256">
                  <c:v>99</c:v>
                </c:pt>
                <c:pt idx="257">
                  <c:v>100</c:v>
                </c:pt>
                <c:pt idx="258">
                  <c:v>101</c:v>
                </c:pt>
                <c:pt idx="259">
                  <c:v>101</c:v>
                </c:pt>
                <c:pt idx="260">
                  <c:v>102</c:v>
                </c:pt>
                <c:pt idx="261">
                  <c:v>102</c:v>
                </c:pt>
                <c:pt idx="262">
                  <c:v>103</c:v>
                </c:pt>
                <c:pt idx="263">
                  <c:v>103</c:v>
                </c:pt>
                <c:pt idx="264">
                  <c:v>103</c:v>
                </c:pt>
                <c:pt idx="265">
                  <c:v>103</c:v>
                </c:pt>
                <c:pt idx="266">
                  <c:v>103</c:v>
                </c:pt>
                <c:pt idx="267">
                  <c:v>104</c:v>
                </c:pt>
                <c:pt idx="268">
                  <c:v>104</c:v>
                </c:pt>
                <c:pt idx="269">
                  <c:v>105</c:v>
                </c:pt>
                <c:pt idx="270">
                  <c:v>105</c:v>
                </c:pt>
                <c:pt idx="271">
                  <c:v>106</c:v>
                </c:pt>
                <c:pt idx="272">
                  <c:v>106</c:v>
                </c:pt>
                <c:pt idx="273">
                  <c:v>106</c:v>
                </c:pt>
                <c:pt idx="274">
                  <c:v>106</c:v>
                </c:pt>
                <c:pt idx="275">
                  <c:v>107</c:v>
                </c:pt>
                <c:pt idx="276">
                  <c:v>108</c:v>
                </c:pt>
                <c:pt idx="277">
                  <c:v>109</c:v>
                </c:pt>
                <c:pt idx="278">
                  <c:v>109</c:v>
                </c:pt>
                <c:pt idx="279">
                  <c:v>109</c:v>
                </c:pt>
                <c:pt idx="280">
                  <c:v>109</c:v>
                </c:pt>
                <c:pt idx="281">
                  <c:v>110</c:v>
                </c:pt>
                <c:pt idx="282">
                  <c:v>110</c:v>
                </c:pt>
                <c:pt idx="283">
                  <c:v>111</c:v>
                </c:pt>
                <c:pt idx="284">
                  <c:v>111</c:v>
                </c:pt>
                <c:pt idx="285">
                  <c:v>112</c:v>
                </c:pt>
                <c:pt idx="286">
                  <c:v>112</c:v>
                </c:pt>
                <c:pt idx="287">
                  <c:v>112</c:v>
                </c:pt>
                <c:pt idx="288">
                  <c:v>113</c:v>
                </c:pt>
                <c:pt idx="289">
                  <c:v>113</c:v>
                </c:pt>
                <c:pt idx="290">
                  <c:v>113</c:v>
                </c:pt>
                <c:pt idx="291">
                  <c:v>114</c:v>
                </c:pt>
                <c:pt idx="292">
                  <c:v>115</c:v>
                </c:pt>
                <c:pt idx="293">
                  <c:v>115</c:v>
                </c:pt>
                <c:pt idx="294">
                  <c:v>116</c:v>
                </c:pt>
                <c:pt idx="295">
                  <c:v>117</c:v>
                </c:pt>
                <c:pt idx="296">
                  <c:v>117</c:v>
                </c:pt>
                <c:pt idx="297">
                  <c:v>117</c:v>
                </c:pt>
                <c:pt idx="298">
                  <c:v>118</c:v>
                </c:pt>
                <c:pt idx="299">
                  <c:v>119</c:v>
                </c:pt>
                <c:pt idx="300">
                  <c:v>120</c:v>
                </c:pt>
                <c:pt idx="301">
                  <c:v>121</c:v>
                </c:pt>
                <c:pt idx="302">
                  <c:v>121</c:v>
                </c:pt>
                <c:pt idx="303">
                  <c:v>121</c:v>
                </c:pt>
                <c:pt idx="304">
                  <c:v>121</c:v>
                </c:pt>
                <c:pt idx="305">
                  <c:v>121</c:v>
                </c:pt>
                <c:pt idx="306">
                  <c:v>121</c:v>
                </c:pt>
                <c:pt idx="307">
                  <c:v>121</c:v>
                </c:pt>
                <c:pt idx="308">
                  <c:v>121</c:v>
                </c:pt>
                <c:pt idx="309">
                  <c:v>121</c:v>
                </c:pt>
                <c:pt idx="310">
                  <c:v>121</c:v>
                </c:pt>
                <c:pt idx="311">
                  <c:v>122</c:v>
                </c:pt>
                <c:pt idx="312">
                  <c:v>122</c:v>
                </c:pt>
                <c:pt idx="313">
                  <c:v>123</c:v>
                </c:pt>
                <c:pt idx="314">
                  <c:v>123</c:v>
                </c:pt>
                <c:pt idx="315">
                  <c:v>123</c:v>
                </c:pt>
                <c:pt idx="316">
                  <c:v>123</c:v>
                </c:pt>
                <c:pt idx="317">
                  <c:v>123</c:v>
                </c:pt>
                <c:pt idx="318">
                  <c:v>124</c:v>
                </c:pt>
                <c:pt idx="319">
                  <c:v>125</c:v>
                </c:pt>
                <c:pt idx="320">
                  <c:v>125</c:v>
                </c:pt>
                <c:pt idx="321">
                  <c:v>125</c:v>
                </c:pt>
                <c:pt idx="322">
                  <c:v>125</c:v>
                </c:pt>
                <c:pt idx="323">
                  <c:v>126</c:v>
                </c:pt>
                <c:pt idx="324">
                  <c:v>126</c:v>
                </c:pt>
                <c:pt idx="325">
                  <c:v>126</c:v>
                </c:pt>
                <c:pt idx="326">
                  <c:v>127</c:v>
                </c:pt>
                <c:pt idx="327">
                  <c:v>128</c:v>
                </c:pt>
                <c:pt idx="328">
                  <c:v>128</c:v>
                </c:pt>
                <c:pt idx="329">
                  <c:v>129</c:v>
                </c:pt>
                <c:pt idx="330">
                  <c:v>130</c:v>
                </c:pt>
                <c:pt idx="331">
                  <c:v>130</c:v>
                </c:pt>
                <c:pt idx="332">
                  <c:v>130</c:v>
                </c:pt>
                <c:pt idx="333">
                  <c:v>131</c:v>
                </c:pt>
                <c:pt idx="334">
                  <c:v>132</c:v>
                </c:pt>
                <c:pt idx="335">
                  <c:v>133</c:v>
                </c:pt>
                <c:pt idx="336">
                  <c:v>134</c:v>
                </c:pt>
                <c:pt idx="337">
                  <c:v>134</c:v>
                </c:pt>
                <c:pt idx="338">
                  <c:v>135</c:v>
                </c:pt>
                <c:pt idx="339">
                  <c:v>136</c:v>
                </c:pt>
                <c:pt idx="340">
                  <c:v>137</c:v>
                </c:pt>
                <c:pt idx="341">
                  <c:v>138</c:v>
                </c:pt>
                <c:pt idx="342">
                  <c:v>138</c:v>
                </c:pt>
                <c:pt idx="343">
                  <c:v>138</c:v>
                </c:pt>
                <c:pt idx="344">
                  <c:v>139</c:v>
                </c:pt>
                <c:pt idx="345">
                  <c:v>140</c:v>
                </c:pt>
                <c:pt idx="346">
                  <c:v>141</c:v>
                </c:pt>
                <c:pt idx="347">
                  <c:v>141</c:v>
                </c:pt>
                <c:pt idx="348">
                  <c:v>141</c:v>
                </c:pt>
                <c:pt idx="349">
                  <c:v>142</c:v>
                </c:pt>
                <c:pt idx="350">
                  <c:v>143</c:v>
                </c:pt>
                <c:pt idx="351">
                  <c:v>143</c:v>
                </c:pt>
                <c:pt idx="352">
                  <c:v>143</c:v>
                </c:pt>
                <c:pt idx="353">
                  <c:v>144</c:v>
                </c:pt>
                <c:pt idx="354">
                  <c:v>144</c:v>
                </c:pt>
                <c:pt idx="355">
                  <c:v>145</c:v>
                </c:pt>
                <c:pt idx="356">
                  <c:v>145</c:v>
                </c:pt>
                <c:pt idx="357">
                  <c:v>146</c:v>
                </c:pt>
                <c:pt idx="358">
                  <c:v>146</c:v>
                </c:pt>
                <c:pt idx="359">
                  <c:v>146</c:v>
                </c:pt>
                <c:pt idx="360">
                  <c:v>146</c:v>
                </c:pt>
                <c:pt idx="361">
                  <c:v>146</c:v>
                </c:pt>
                <c:pt idx="362">
                  <c:v>147</c:v>
                </c:pt>
                <c:pt idx="363">
                  <c:v>147</c:v>
                </c:pt>
                <c:pt idx="364">
                  <c:v>147</c:v>
                </c:pt>
                <c:pt idx="365">
                  <c:v>148</c:v>
                </c:pt>
                <c:pt idx="366">
                  <c:v>149</c:v>
                </c:pt>
                <c:pt idx="367">
                  <c:v>150</c:v>
                </c:pt>
                <c:pt idx="368">
                  <c:v>151</c:v>
                </c:pt>
                <c:pt idx="369">
                  <c:v>152</c:v>
                </c:pt>
                <c:pt idx="370">
                  <c:v>153</c:v>
                </c:pt>
                <c:pt idx="371">
                  <c:v>153</c:v>
                </c:pt>
                <c:pt idx="372">
                  <c:v>154</c:v>
                </c:pt>
                <c:pt idx="373">
                  <c:v>154</c:v>
                </c:pt>
                <c:pt idx="374">
                  <c:v>154</c:v>
                </c:pt>
                <c:pt idx="375">
                  <c:v>155</c:v>
                </c:pt>
                <c:pt idx="376">
                  <c:v>156</c:v>
                </c:pt>
                <c:pt idx="377">
                  <c:v>157</c:v>
                </c:pt>
                <c:pt idx="378">
                  <c:v>157</c:v>
                </c:pt>
                <c:pt idx="379">
                  <c:v>157</c:v>
                </c:pt>
                <c:pt idx="380">
                  <c:v>158</c:v>
                </c:pt>
                <c:pt idx="381">
                  <c:v>158</c:v>
                </c:pt>
                <c:pt idx="382">
                  <c:v>159</c:v>
                </c:pt>
                <c:pt idx="383">
                  <c:v>160</c:v>
                </c:pt>
                <c:pt idx="384">
                  <c:v>161</c:v>
                </c:pt>
                <c:pt idx="385">
                  <c:v>161</c:v>
                </c:pt>
                <c:pt idx="386">
                  <c:v>162</c:v>
                </c:pt>
                <c:pt idx="387">
                  <c:v>162</c:v>
                </c:pt>
                <c:pt idx="388">
                  <c:v>162</c:v>
                </c:pt>
                <c:pt idx="389">
                  <c:v>162</c:v>
                </c:pt>
                <c:pt idx="390">
                  <c:v>162</c:v>
                </c:pt>
                <c:pt idx="391">
                  <c:v>163</c:v>
                </c:pt>
                <c:pt idx="392">
                  <c:v>164</c:v>
                </c:pt>
                <c:pt idx="393">
                  <c:v>164</c:v>
                </c:pt>
                <c:pt idx="394">
                  <c:v>164</c:v>
                </c:pt>
                <c:pt idx="395">
                  <c:v>164</c:v>
                </c:pt>
                <c:pt idx="396">
                  <c:v>164</c:v>
                </c:pt>
                <c:pt idx="397">
                  <c:v>164</c:v>
                </c:pt>
                <c:pt idx="398">
                  <c:v>164</c:v>
                </c:pt>
                <c:pt idx="399">
                  <c:v>164</c:v>
                </c:pt>
                <c:pt idx="400">
                  <c:v>165</c:v>
                </c:pt>
                <c:pt idx="401">
                  <c:v>166</c:v>
                </c:pt>
                <c:pt idx="402">
                  <c:v>167</c:v>
                </c:pt>
                <c:pt idx="403">
                  <c:v>168</c:v>
                </c:pt>
                <c:pt idx="404">
                  <c:v>169</c:v>
                </c:pt>
                <c:pt idx="405">
                  <c:v>169</c:v>
                </c:pt>
                <c:pt idx="406">
                  <c:v>170</c:v>
                </c:pt>
                <c:pt idx="407">
                  <c:v>170</c:v>
                </c:pt>
                <c:pt idx="408">
                  <c:v>170</c:v>
                </c:pt>
                <c:pt idx="409">
                  <c:v>170</c:v>
                </c:pt>
                <c:pt idx="410">
                  <c:v>171</c:v>
                </c:pt>
                <c:pt idx="411">
                  <c:v>172</c:v>
                </c:pt>
                <c:pt idx="412">
                  <c:v>173</c:v>
                </c:pt>
                <c:pt idx="413">
                  <c:v>174</c:v>
                </c:pt>
                <c:pt idx="414">
                  <c:v>174</c:v>
                </c:pt>
                <c:pt idx="415">
                  <c:v>175</c:v>
                </c:pt>
                <c:pt idx="416">
                  <c:v>176</c:v>
                </c:pt>
                <c:pt idx="417">
                  <c:v>177</c:v>
                </c:pt>
                <c:pt idx="418">
                  <c:v>178</c:v>
                </c:pt>
                <c:pt idx="419">
                  <c:v>178</c:v>
                </c:pt>
                <c:pt idx="420">
                  <c:v>178</c:v>
                </c:pt>
                <c:pt idx="421">
                  <c:v>179</c:v>
                </c:pt>
                <c:pt idx="422">
                  <c:v>179</c:v>
                </c:pt>
                <c:pt idx="423">
                  <c:v>179</c:v>
                </c:pt>
                <c:pt idx="424">
                  <c:v>179</c:v>
                </c:pt>
                <c:pt idx="425">
                  <c:v>180</c:v>
                </c:pt>
                <c:pt idx="426">
                  <c:v>180</c:v>
                </c:pt>
                <c:pt idx="427">
                  <c:v>181</c:v>
                </c:pt>
                <c:pt idx="428">
                  <c:v>181</c:v>
                </c:pt>
                <c:pt idx="429">
                  <c:v>181</c:v>
                </c:pt>
                <c:pt idx="430">
                  <c:v>181</c:v>
                </c:pt>
                <c:pt idx="431">
                  <c:v>181</c:v>
                </c:pt>
                <c:pt idx="432">
                  <c:v>181</c:v>
                </c:pt>
                <c:pt idx="433">
                  <c:v>182</c:v>
                </c:pt>
                <c:pt idx="434">
                  <c:v>183</c:v>
                </c:pt>
                <c:pt idx="435">
                  <c:v>183</c:v>
                </c:pt>
                <c:pt idx="436">
                  <c:v>183</c:v>
                </c:pt>
                <c:pt idx="437">
                  <c:v>183</c:v>
                </c:pt>
                <c:pt idx="438">
                  <c:v>184</c:v>
                </c:pt>
                <c:pt idx="439">
                  <c:v>184</c:v>
                </c:pt>
                <c:pt idx="440">
                  <c:v>184</c:v>
                </c:pt>
                <c:pt idx="441">
                  <c:v>184</c:v>
                </c:pt>
                <c:pt idx="442">
                  <c:v>185</c:v>
                </c:pt>
                <c:pt idx="443">
                  <c:v>185</c:v>
                </c:pt>
                <c:pt idx="444">
                  <c:v>186</c:v>
                </c:pt>
                <c:pt idx="445">
                  <c:v>186</c:v>
                </c:pt>
                <c:pt idx="446">
                  <c:v>186</c:v>
                </c:pt>
                <c:pt idx="447">
                  <c:v>186</c:v>
                </c:pt>
                <c:pt idx="448">
                  <c:v>187</c:v>
                </c:pt>
                <c:pt idx="449">
                  <c:v>188</c:v>
                </c:pt>
                <c:pt idx="450">
                  <c:v>189</c:v>
                </c:pt>
                <c:pt idx="451">
                  <c:v>190</c:v>
                </c:pt>
                <c:pt idx="452">
                  <c:v>191</c:v>
                </c:pt>
                <c:pt idx="453">
                  <c:v>192</c:v>
                </c:pt>
                <c:pt idx="454">
                  <c:v>192</c:v>
                </c:pt>
                <c:pt idx="455">
                  <c:v>192</c:v>
                </c:pt>
                <c:pt idx="456">
                  <c:v>193</c:v>
                </c:pt>
                <c:pt idx="457">
                  <c:v>193</c:v>
                </c:pt>
                <c:pt idx="458">
                  <c:v>193</c:v>
                </c:pt>
                <c:pt idx="459">
                  <c:v>193</c:v>
                </c:pt>
                <c:pt idx="460">
                  <c:v>194</c:v>
                </c:pt>
                <c:pt idx="461">
                  <c:v>194</c:v>
                </c:pt>
                <c:pt idx="462">
                  <c:v>195</c:v>
                </c:pt>
                <c:pt idx="463">
                  <c:v>196</c:v>
                </c:pt>
                <c:pt idx="464">
                  <c:v>197</c:v>
                </c:pt>
                <c:pt idx="465">
                  <c:v>198</c:v>
                </c:pt>
                <c:pt idx="466">
                  <c:v>199</c:v>
                </c:pt>
                <c:pt idx="467">
                  <c:v>200</c:v>
                </c:pt>
                <c:pt idx="468">
                  <c:v>201</c:v>
                </c:pt>
                <c:pt idx="469">
                  <c:v>201</c:v>
                </c:pt>
                <c:pt idx="470">
                  <c:v>201</c:v>
                </c:pt>
                <c:pt idx="471">
                  <c:v>201</c:v>
                </c:pt>
                <c:pt idx="472">
                  <c:v>201</c:v>
                </c:pt>
                <c:pt idx="473">
                  <c:v>201</c:v>
                </c:pt>
                <c:pt idx="474">
                  <c:v>201</c:v>
                </c:pt>
                <c:pt idx="475">
                  <c:v>202</c:v>
                </c:pt>
                <c:pt idx="476">
                  <c:v>203</c:v>
                </c:pt>
                <c:pt idx="477">
                  <c:v>204</c:v>
                </c:pt>
                <c:pt idx="478">
                  <c:v>204</c:v>
                </c:pt>
                <c:pt idx="479">
                  <c:v>204</c:v>
                </c:pt>
                <c:pt idx="480">
                  <c:v>205</c:v>
                </c:pt>
                <c:pt idx="481">
                  <c:v>205</c:v>
                </c:pt>
                <c:pt idx="482">
                  <c:v>205</c:v>
                </c:pt>
                <c:pt idx="483">
                  <c:v>205</c:v>
                </c:pt>
                <c:pt idx="484">
                  <c:v>205</c:v>
                </c:pt>
                <c:pt idx="485">
                  <c:v>205</c:v>
                </c:pt>
                <c:pt idx="486">
                  <c:v>205</c:v>
                </c:pt>
                <c:pt idx="487">
                  <c:v>205</c:v>
                </c:pt>
                <c:pt idx="488">
                  <c:v>205</c:v>
                </c:pt>
                <c:pt idx="489">
                  <c:v>205</c:v>
                </c:pt>
                <c:pt idx="490">
                  <c:v>206</c:v>
                </c:pt>
                <c:pt idx="491">
                  <c:v>207</c:v>
                </c:pt>
                <c:pt idx="492">
                  <c:v>207</c:v>
                </c:pt>
                <c:pt idx="493">
                  <c:v>207</c:v>
                </c:pt>
                <c:pt idx="494">
                  <c:v>207</c:v>
                </c:pt>
                <c:pt idx="495">
                  <c:v>207</c:v>
                </c:pt>
                <c:pt idx="496">
                  <c:v>207</c:v>
                </c:pt>
                <c:pt idx="497">
                  <c:v>208</c:v>
                </c:pt>
                <c:pt idx="498">
                  <c:v>208</c:v>
                </c:pt>
                <c:pt idx="499">
                  <c:v>209</c:v>
                </c:pt>
                <c:pt idx="500">
                  <c:v>209</c:v>
                </c:pt>
                <c:pt idx="501">
                  <c:v>209</c:v>
                </c:pt>
                <c:pt idx="502">
                  <c:v>210</c:v>
                </c:pt>
                <c:pt idx="503">
                  <c:v>211</c:v>
                </c:pt>
                <c:pt idx="504">
                  <c:v>212</c:v>
                </c:pt>
                <c:pt idx="505">
                  <c:v>213</c:v>
                </c:pt>
                <c:pt idx="506">
                  <c:v>213</c:v>
                </c:pt>
                <c:pt idx="507">
                  <c:v>213</c:v>
                </c:pt>
                <c:pt idx="508">
                  <c:v>213</c:v>
                </c:pt>
                <c:pt idx="509">
                  <c:v>213</c:v>
                </c:pt>
                <c:pt idx="510">
                  <c:v>213</c:v>
                </c:pt>
                <c:pt idx="511">
                  <c:v>213</c:v>
                </c:pt>
                <c:pt idx="512">
                  <c:v>213</c:v>
                </c:pt>
                <c:pt idx="513">
                  <c:v>213</c:v>
                </c:pt>
                <c:pt idx="514">
                  <c:v>213</c:v>
                </c:pt>
                <c:pt idx="515">
                  <c:v>214</c:v>
                </c:pt>
                <c:pt idx="516">
                  <c:v>214</c:v>
                </c:pt>
                <c:pt idx="517">
                  <c:v>214</c:v>
                </c:pt>
                <c:pt idx="518">
                  <c:v>214</c:v>
                </c:pt>
                <c:pt idx="519">
                  <c:v>215</c:v>
                </c:pt>
                <c:pt idx="520">
                  <c:v>216</c:v>
                </c:pt>
                <c:pt idx="521">
                  <c:v>217</c:v>
                </c:pt>
                <c:pt idx="522">
                  <c:v>217</c:v>
                </c:pt>
                <c:pt idx="523">
                  <c:v>218</c:v>
                </c:pt>
                <c:pt idx="524">
                  <c:v>218</c:v>
                </c:pt>
                <c:pt idx="525">
                  <c:v>219</c:v>
                </c:pt>
                <c:pt idx="526">
                  <c:v>219</c:v>
                </c:pt>
                <c:pt idx="527">
                  <c:v>219</c:v>
                </c:pt>
                <c:pt idx="528">
                  <c:v>219</c:v>
                </c:pt>
                <c:pt idx="529">
                  <c:v>219</c:v>
                </c:pt>
                <c:pt idx="530">
                  <c:v>219</c:v>
                </c:pt>
                <c:pt idx="531">
                  <c:v>220</c:v>
                </c:pt>
                <c:pt idx="532">
                  <c:v>221</c:v>
                </c:pt>
                <c:pt idx="533">
                  <c:v>222</c:v>
                </c:pt>
                <c:pt idx="534">
                  <c:v>222</c:v>
                </c:pt>
                <c:pt idx="535">
                  <c:v>222</c:v>
                </c:pt>
                <c:pt idx="536">
                  <c:v>222</c:v>
                </c:pt>
                <c:pt idx="537">
                  <c:v>223</c:v>
                </c:pt>
                <c:pt idx="538">
                  <c:v>224</c:v>
                </c:pt>
                <c:pt idx="539">
                  <c:v>225</c:v>
                </c:pt>
                <c:pt idx="540">
                  <c:v>225</c:v>
                </c:pt>
                <c:pt idx="541">
                  <c:v>225</c:v>
                </c:pt>
                <c:pt idx="542">
                  <c:v>226</c:v>
                </c:pt>
                <c:pt idx="543">
                  <c:v>227</c:v>
                </c:pt>
                <c:pt idx="544">
                  <c:v>227</c:v>
                </c:pt>
                <c:pt idx="545">
                  <c:v>227</c:v>
                </c:pt>
                <c:pt idx="546">
                  <c:v>227</c:v>
                </c:pt>
                <c:pt idx="547">
                  <c:v>227</c:v>
                </c:pt>
                <c:pt idx="548">
                  <c:v>228</c:v>
                </c:pt>
                <c:pt idx="549">
                  <c:v>229</c:v>
                </c:pt>
                <c:pt idx="550">
                  <c:v>230</c:v>
                </c:pt>
                <c:pt idx="551">
                  <c:v>230</c:v>
                </c:pt>
                <c:pt idx="552">
                  <c:v>231</c:v>
                </c:pt>
                <c:pt idx="553">
                  <c:v>232</c:v>
                </c:pt>
                <c:pt idx="554">
                  <c:v>232</c:v>
                </c:pt>
                <c:pt idx="555">
                  <c:v>233</c:v>
                </c:pt>
                <c:pt idx="556">
                  <c:v>233</c:v>
                </c:pt>
                <c:pt idx="557">
                  <c:v>233</c:v>
                </c:pt>
                <c:pt idx="558">
                  <c:v>233</c:v>
                </c:pt>
                <c:pt idx="559">
                  <c:v>234</c:v>
                </c:pt>
                <c:pt idx="560">
                  <c:v>235</c:v>
                </c:pt>
                <c:pt idx="561">
                  <c:v>235</c:v>
                </c:pt>
                <c:pt idx="562">
                  <c:v>236</c:v>
                </c:pt>
                <c:pt idx="563">
                  <c:v>237</c:v>
                </c:pt>
                <c:pt idx="564">
                  <c:v>237</c:v>
                </c:pt>
                <c:pt idx="565">
                  <c:v>237</c:v>
                </c:pt>
                <c:pt idx="566">
                  <c:v>238</c:v>
                </c:pt>
                <c:pt idx="567">
                  <c:v>239</c:v>
                </c:pt>
                <c:pt idx="568">
                  <c:v>240</c:v>
                </c:pt>
                <c:pt idx="569">
                  <c:v>241</c:v>
                </c:pt>
                <c:pt idx="570">
                  <c:v>242</c:v>
                </c:pt>
                <c:pt idx="571">
                  <c:v>242</c:v>
                </c:pt>
                <c:pt idx="572">
                  <c:v>243</c:v>
                </c:pt>
                <c:pt idx="573">
                  <c:v>243</c:v>
                </c:pt>
                <c:pt idx="574">
                  <c:v>244</c:v>
                </c:pt>
                <c:pt idx="575">
                  <c:v>244</c:v>
                </c:pt>
                <c:pt idx="576">
                  <c:v>244</c:v>
                </c:pt>
                <c:pt idx="577">
                  <c:v>244</c:v>
                </c:pt>
                <c:pt idx="578">
                  <c:v>245</c:v>
                </c:pt>
                <c:pt idx="579">
                  <c:v>245</c:v>
                </c:pt>
                <c:pt idx="580">
                  <c:v>246</c:v>
                </c:pt>
                <c:pt idx="581">
                  <c:v>246</c:v>
                </c:pt>
                <c:pt idx="582">
                  <c:v>246</c:v>
                </c:pt>
                <c:pt idx="583">
                  <c:v>246</c:v>
                </c:pt>
                <c:pt idx="584">
                  <c:v>247</c:v>
                </c:pt>
                <c:pt idx="585">
                  <c:v>247</c:v>
                </c:pt>
                <c:pt idx="586">
                  <c:v>247</c:v>
                </c:pt>
                <c:pt idx="587">
                  <c:v>247</c:v>
                </c:pt>
                <c:pt idx="588">
                  <c:v>247</c:v>
                </c:pt>
                <c:pt idx="589">
                  <c:v>248</c:v>
                </c:pt>
                <c:pt idx="590">
                  <c:v>249</c:v>
                </c:pt>
                <c:pt idx="591">
                  <c:v>249</c:v>
                </c:pt>
                <c:pt idx="592">
                  <c:v>249</c:v>
                </c:pt>
                <c:pt idx="593">
                  <c:v>249</c:v>
                </c:pt>
                <c:pt idx="594">
                  <c:v>249</c:v>
                </c:pt>
                <c:pt idx="595">
                  <c:v>250</c:v>
                </c:pt>
                <c:pt idx="596">
                  <c:v>251</c:v>
                </c:pt>
                <c:pt idx="597">
                  <c:v>251</c:v>
                </c:pt>
                <c:pt idx="598">
                  <c:v>252</c:v>
                </c:pt>
                <c:pt idx="599">
                  <c:v>252</c:v>
                </c:pt>
                <c:pt idx="600">
                  <c:v>252</c:v>
                </c:pt>
                <c:pt idx="601">
                  <c:v>253</c:v>
                </c:pt>
                <c:pt idx="602">
                  <c:v>254</c:v>
                </c:pt>
                <c:pt idx="603">
                  <c:v>255</c:v>
                </c:pt>
                <c:pt idx="604">
                  <c:v>256</c:v>
                </c:pt>
                <c:pt idx="605">
                  <c:v>256</c:v>
                </c:pt>
                <c:pt idx="606">
                  <c:v>257</c:v>
                </c:pt>
                <c:pt idx="607">
                  <c:v>257</c:v>
                </c:pt>
                <c:pt idx="608">
                  <c:v>257</c:v>
                </c:pt>
                <c:pt idx="609">
                  <c:v>257</c:v>
                </c:pt>
                <c:pt idx="610">
                  <c:v>257</c:v>
                </c:pt>
                <c:pt idx="611">
                  <c:v>257</c:v>
                </c:pt>
                <c:pt idx="612">
                  <c:v>257</c:v>
                </c:pt>
                <c:pt idx="613">
                  <c:v>257</c:v>
                </c:pt>
                <c:pt idx="614">
                  <c:v>257</c:v>
                </c:pt>
                <c:pt idx="615">
                  <c:v>258</c:v>
                </c:pt>
                <c:pt idx="616">
                  <c:v>259</c:v>
                </c:pt>
                <c:pt idx="617">
                  <c:v>260</c:v>
                </c:pt>
                <c:pt idx="618">
                  <c:v>261</c:v>
                </c:pt>
                <c:pt idx="619">
                  <c:v>262</c:v>
                </c:pt>
                <c:pt idx="620">
                  <c:v>263</c:v>
                </c:pt>
                <c:pt idx="621">
                  <c:v>264</c:v>
                </c:pt>
                <c:pt idx="622">
                  <c:v>264</c:v>
                </c:pt>
                <c:pt idx="623">
                  <c:v>265</c:v>
                </c:pt>
                <c:pt idx="624">
                  <c:v>266</c:v>
                </c:pt>
                <c:pt idx="625">
                  <c:v>266</c:v>
                </c:pt>
                <c:pt idx="626">
                  <c:v>266</c:v>
                </c:pt>
                <c:pt idx="627">
                  <c:v>266</c:v>
                </c:pt>
                <c:pt idx="628">
                  <c:v>266</c:v>
                </c:pt>
                <c:pt idx="629">
                  <c:v>266</c:v>
                </c:pt>
                <c:pt idx="630">
                  <c:v>267</c:v>
                </c:pt>
                <c:pt idx="631">
                  <c:v>268</c:v>
                </c:pt>
                <c:pt idx="632">
                  <c:v>269</c:v>
                </c:pt>
                <c:pt idx="633">
                  <c:v>270</c:v>
                </c:pt>
                <c:pt idx="634">
                  <c:v>271</c:v>
                </c:pt>
                <c:pt idx="635">
                  <c:v>272</c:v>
                </c:pt>
                <c:pt idx="636">
                  <c:v>273</c:v>
                </c:pt>
                <c:pt idx="637">
                  <c:v>273</c:v>
                </c:pt>
                <c:pt idx="638">
                  <c:v>274</c:v>
                </c:pt>
                <c:pt idx="639">
                  <c:v>274</c:v>
                </c:pt>
                <c:pt idx="640">
                  <c:v>275</c:v>
                </c:pt>
                <c:pt idx="641">
                  <c:v>275</c:v>
                </c:pt>
                <c:pt idx="642">
                  <c:v>275</c:v>
                </c:pt>
                <c:pt idx="643">
                  <c:v>275</c:v>
                </c:pt>
                <c:pt idx="644">
                  <c:v>275</c:v>
                </c:pt>
                <c:pt idx="645">
                  <c:v>275</c:v>
                </c:pt>
                <c:pt idx="646">
                  <c:v>275</c:v>
                </c:pt>
                <c:pt idx="647">
                  <c:v>275</c:v>
                </c:pt>
                <c:pt idx="648">
                  <c:v>275</c:v>
                </c:pt>
                <c:pt idx="649">
                  <c:v>276</c:v>
                </c:pt>
                <c:pt idx="650">
                  <c:v>276</c:v>
                </c:pt>
                <c:pt idx="651">
                  <c:v>276</c:v>
                </c:pt>
                <c:pt idx="652">
                  <c:v>276</c:v>
                </c:pt>
                <c:pt idx="653">
                  <c:v>276</c:v>
                </c:pt>
                <c:pt idx="654">
                  <c:v>277</c:v>
                </c:pt>
                <c:pt idx="655">
                  <c:v>278</c:v>
                </c:pt>
                <c:pt idx="656">
                  <c:v>279</c:v>
                </c:pt>
                <c:pt idx="657">
                  <c:v>280</c:v>
                </c:pt>
                <c:pt idx="658">
                  <c:v>281</c:v>
                </c:pt>
                <c:pt idx="659">
                  <c:v>282</c:v>
                </c:pt>
                <c:pt idx="660">
                  <c:v>282</c:v>
                </c:pt>
                <c:pt idx="661">
                  <c:v>282</c:v>
                </c:pt>
                <c:pt idx="662">
                  <c:v>282</c:v>
                </c:pt>
                <c:pt idx="663">
                  <c:v>282</c:v>
                </c:pt>
                <c:pt idx="664">
                  <c:v>282</c:v>
                </c:pt>
                <c:pt idx="665">
                  <c:v>282</c:v>
                </c:pt>
                <c:pt idx="666">
                  <c:v>282</c:v>
                </c:pt>
                <c:pt idx="667">
                  <c:v>282</c:v>
                </c:pt>
                <c:pt idx="668">
                  <c:v>282</c:v>
                </c:pt>
                <c:pt idx="669">
                  <c:v>282</c:v>
                </c:pt>
                <c:pt idx="670">
                  <c:v>282</c:v>
                </c:pt>
                <c:pt idx="671">
                  <c:v>283</c:v>
                </c:pt>
                <c:pt idx="672">
                  <c:v>283</c:v>
                </c:pt>
                <c:pt idx="673">
                  <c:v>283</c:v>
                </c:pt>
                <c:pt idx="674">
                  <c:v>283</c:v>
                </c:pt>
                <c:pt idx="675">
                  <c:v>283</c:v>
                </c:pt>
                <c:pt idx="676">
                  <c:v>283</c:v>
                </c:pt>
                <c:pt idx="677">
                  <c:v>283</c:v>
                </c:pt>
                <c:pt idx="678">
                  <c:v>283</c:v>
                </c:pt>
                <c:pt idx="679">
                  <c:v>283</c:v>
                </c:pt>
                <c:pt idx="680">
                  <c:v>283</c:v>
                </c:pt>
                <c:pt idx="681">
                  <c:v>283</c:v>
                </c:pt>
                <c:pt idx="682">
                  <c:v>283</c:v>
                </c:pt>
                <c:pt idx="683">
                  <c:v>283</c:v>
                </c:pt>
                <c:pt idx="684">
                  <c:v>283</c:v>
                </c:pt>
                <c:pt idx="685">
                  <c:v>283</c:v>
                </c:pt>
                <c:pt idx="686">
                  <c:v>284</c:v>
                </c:pt>
                <c:pt idx="687">
                  <c:v>285</c:v>
                </c:pt>
                <c:pt idx="688">
                  <c:v>285</c:v>
                </c:pt>
                <c:pt idx="689">
                  <c:v>286</c:v>
                </c:pt>
                <c:pt idx="690">
                  <c:v>286</c:v>
                </c:pt>
                <c:pt idx="691">
                  <c:v>286</c:v>
                </c:pt>
                <c:pt idx="692">
                  <c:v>286</c:v>
                </c:pt>
                <c:pt idx="693">
                  <c:v>286</c:v>
                </c:pt>
                <c:pt idx="694">
                  <c:v>286</c:v>
                </c:pt>
                <c:pt idx="695">
                  <c:v>286</c:v>
                </c:pt>
                <c:pt idx="696">
                  <c:v>287</c:v>
                </c:pt>
                <c:pt idx="697">
                  <c:v>287</c:v>
                </c:pt>
                <c:pt idx="698">
                  <c:v>288</c:v>
                </c:pt>
                <c:pt idx="699">
                  <c:v>288</c:v>
                </c:pt>
                <c:pt idx="700">
                  <c:v>289</c:v>
                </c:pt>
                <c:pt idx="701">
                  <c:v>289</c:v>
                </c:pt>
                <c:pt idx="702">
                  <c:v>289</c:v>
                </c:pt>
                <c:pt idx="703">
                  <c:v>290</c:v>
                </c:pt>
                <c:pt idx="704">
                  <c:v>291</c:v>
                </c:pt>
                <c:pt idx="705">
                  <c:v>292</c:v>
                </c:pt>
                <c:pt idx="706">
                  <c:v>293</c:v>
                </c:pt>
                <c:pt idx="707">
                  <c:v>294</c:v>
                </c:pt>
                <c:pt idx="708">
                  <c:v>295</c:v>
                </c:pt>
                <c:pt idx="709">
                  <c:v>296</c:v>
                </c:pt>
                <c:pt idx="710">
                  <c:v>296</c:v>
                </c:pt>
                <c:pt idx="711">
                  <c:v>296</c:v>
                </c:pt>
                <c:pt idx="712">
                  <c:v>296</c:v>
                </c:pt>
                <c:pt idx="713">
                  <c:v>296</c:v>
                </c:pt>
                <c:pt idx="714">
                  <c:v>297</c:v>
                </c:pt>
                <c:pt idx="715">
                  <c:v>298</c:v>
                </c:pt>
                <c:pt idx="716">
                  <c:v>298</c:v>
                </c:pt>
                <c:pt idx="717">
                  <c:v>298</c:v>
                </c:pt>
                <c:pt idx="718">
                  <c:v>298</c:v>
                </c:pt>
                <c:pt idx="719">
                  <c:v>299</c:v>
                </c:pt>
                <c:pt idx="720">
                  <c:v>300</c:v>
                </c:pt>
                <c:pt idx="721">
                  <c:v>301</c:v>
                </c:pt>
                <c:pt idx="722">
                  <c:v>302</c:v>
                </c:pt>
                <c:pt idx="723">
                  <c:v>303</c:v>
                </c:pt>
                <c:pt idx="724">
                  <c:v>304</c:v>
                </c:pt>
                <c:pt idx="725">
                  <c:v>305</c:v>
                </c:pt>
                <c:pt idx="726">
                  <c:v>306</c:v>
                </c:pt>
                <c:pt idx="727">
                  <c:v>307</c:v>
                </c:pt>
                <c:pt idx="728">
                  <c:v>308</c:v>
                </c:pt>
                <c:pt idx="729">
                  <c:v>309</c:v>
                </c:pt>
                <c:pt idx="730">
                  <c:v>310</c:v>
                </c:pt>
                <c:pt idx="731">
                  <c:v>311</c:v>
                </c:pt>
                <c:pt idx="732">
                  <c:v>312</c:v>
                </c:pt>
                <c:pt idx="733">
                  <c:v>313</c:v>
                </c:pt>
                <c:pt idx="734">
                  <c:v>313</c:v>
                </c:pt>
                <c:pt idx="735">
                  <c:v>313</c:v>
                </c:pt>
                <c:pt idx="736">
                  <c:v>313</c:v>
                </c:pt>
                <c:pt idx="737">
                  <c:v>313</c:v>
                </c:pt>
                <c:pt idx="738">
                  <c:v>313</c:v>
                </c:pt>
                <c:pt idx="739">
                  <c:v>314</c:v>
                </c:pt>
                <c:pt idx="740">
                  <c:v>315</c:v>
                </c:pt>
                <c:pt idx="741">
                  <c:v>316</c:v>
                </c:pt>
                <c:pt idx="742">
                  <c:v>317</c:v>
                </c:pt>
                <c:pt idx="743">
                  <c:v>318</c:v>
                </c:pt>
                <c:pt idx="744">
                  <c:v>319</c:v>
                </c:pt>
                <c:pt idx="745">
                  <c:v>320</c:v>
                </c:pt>
                <c:pt idx="746">
                  <c:v>321</c:v>
                </c:pt>
                <c:pt idx="747">
                  <c:v>322</c:v>
                </c:pt>
                <c:pt idx="748">
                  <c:v>323</c:v>
                </c:pt>
                <c:pt idx="749">
                  <c:v>324</c:v>
                </c:pt>
                <c:pt idx="750">
                  <c:v>325</c:v>
                </c:pt>
                <c:pt idx="751">
                  <c:v>325</c:v>
                </c:pt>
                <c:pt idx="752">
                  <c:v>326</c:v>
                </c:pt>
                <c:pt idx="753">
                  <c:v>326</c:v>
                </c:pt>
                <c:pt idx="754">
                  <c:v>327</c:v>
                </c:pt>
                <c:pt idx="755">
                  <c:v>327</c:v>
                </c:pt>
                <c:pt idx="756">
                  <c:v>327</c:v>
                </c:pt>
                <c:pt idx="757">
                  <c:v>328</c:v>
                </c:pt>
                <c:pt idx="758">
                  <c:v>329</c:v>
                </c:pt>
                <c:pt idx="759">
                  <c:v>329</c:v>
                </c:pt>
                <c:pt idx="760">
                  <c:v>330</c:v>
                </c:pt>
                <c:pt idx="761">
                  <c:v>330</c:v>
                </c:pt>
                <c:pt idx="762">
                  <c:v>331</c:v>
                </c:pt>
                <c:pt idx="763">
                  <c:v>331</c:v>
                </c:pt>
                <c:pt idx="764">
                  <c:v>332</c:v>
                </c:pt>
                <c:pt idx="765">
                  <c:v>333</c:v>
                </c:pt>
                <c:pt idx="766">
                  <c:v>333</c:v>
                </c:pt>
                <c:pt idx="767">
                  <c:v>333</c:v>
                </c:pt>
                <c:pt idx="768">
                  <c:v>333</c:v>
                </c:pt>
                <c:pt idx="769">
                  <c:v>333</c:v>
                </c:pt>
                <c:pt idx="770">
                  <c:v>333</c:v>
                </c:pt>
                <c:pt idx="771">
                  <c:v>333</c:v>
                </c:pt>
                <c:pt idx="772">
                  <c:v>334</c:v>
                </c:pt>
                <c:pt idx="773">
                  <c:v>334</c:v>
                </c:pt>
                <c:pt idx="774">
                  <c:v>334</c:v>
                </c:pt>
                <c:pt idx="775">
                  <c:v>335</c:v>
                </c:pt>
                <c:pt idx="776">
                  <c:v>335</c:v>
                </c:pt>
                <c:pt idx="777">
                  <c:v>335</c:v>
                </c:pt>
                <c:pt idx="778">
                  <c:v>335</c:v>
                </c:pt>
                <c:pt idx="779">
                  <c:v>335</c:v>
                </c:pt>
                <c:pt idx="780">
                  <c:v>336</c:v>
                </c:pt>
                <c:pt idx="781">
                  <c:v>336</c:v>
                </c:pt>
                <c:pt idx="782">
                  <c:v>336</c:v>
                </c:pt>
                <c:pt idx="783">
                  <c:v>337</c:v>
                </c:pt>
                <c:pt idx="784">
                  <c:v>338</c:v>
                </c:pt>
                <c:pt idx="785">
                  <c:v>338</c:v>
                </c:pt>
                <c:pt idx="786">
                  <c:v>338</c:v>
                </c:pt>
                <c:pt idx="787">
                  <c:v>338</c:v>
                </c:pt>
                <c:pt idx="788">
                  <c:v>338</c:v>
                </c:pt>
                <c:pt idx="789">
                  <c:v>338</c:v>
                </c:pt>
                <c:pt idx="790">
                  <c:v>338</c:v>
                </c:pt>
                <c:pt idx="791">
                  <c:v>338</c:v>
                </c:pt>
                <c:pt idx="792">
                  <c:v>338</c:v>
                </c:pt>
                <c:pt idx="793">
                  <c:v>338</c:v>
                </c:pt>
                <c:pt idx="794">
                  <c:v>338</c:v>
                </c:pt>
                <c:pt idx="795">
                  <c:v>338</c:v>
                </c:pt>
                <c:pt idx="796">
                  <c:v>338</c:v>
                </c:pt>
                <c:pt idx="797">
                  <c:v>338</c:v>
                </c:pt>
                <c:pt idx="798">
                  <c:v>338</c:v>
                </c:pt>
                <c:pt idx="799">
                  <c:v>338</c:v>
                </c:pt>
                <c:pt idx="800">
                  <c:v>339</c:v>
                </c:pt>
                <c:pt idx="801">
                  <c:v>339</c:v>
                </c:pt>
                <c:pt idx="802">
                  <c:v>339</c:v>
                </c:pt>
                <c:pt idx="803">
                  <c:v>339</c:v>
                </c:pt>
                <c:pt idx="804">
                  <c:v>339</c:v>
                </c:pt>
                <c:pt idx="805">
                  <c:v>340</c:v>
                </c:pt>
                <c:pt idx="806">
                  <c:v>340</c:v>
                </c:pt>
                <c:pt idx="807">
                  <c:v>340</c:v>
                </c:pt>
                <c:pt idx="808">
                  <c:v>340</c:v>
                </c:pt>
                <c:pt idx="809">
                  <c:v>340</c:v>
                </c:pt>
                <c:pt idx="810">
                  <c:v>340</c:v>
                </c:pt>
                <c:pt idx="811">
                  <c:v>341</c:v>
                </c:pt>
                <c:pt idx="812">
                  <c:v>341</c:v>
                </c:pt>
                <c:pt idx="813">
                  <c:v>341</c:v>
                </c:pt>
                <c:pt idx="814">
                  <c:v>341</c:v>
                </c:pt>
                <c:pt idx="815">
                  <c:v>342</c:v>
                </c:pt>
                <c:pt idx="816">
                  <c:v>343</c:v>
                </c:pt>
                <c:pt idx="817">
                  <c:v>344</c:v>
                </c:pt>
                <c:pt idx="818">
                  <c:v>344</c:v>
                </c:pt>
                <c:pt idx="819">
                  <c:v>345</c:v>
                </c:pt>
                <c:pt idx="820">
                  <c:v>346</c:v>
                </c:pt>
                <c:pt idx="821">
                  <c:v>347</c:v>
                </c:pt>
                <c:pt idx="822">
                  <c:v>348</c:v>
                </c:pt>
                <c:pt idx="823">
                  <c:v>349</c:v>
                </c:pt>
                <c:pt idx="824">
                  <c:v>350</c:v>
                </c:pt>
                <c:pt idx="825">
                  <c:v>350</c:v>
                </c:pt>
                <c:pt idx="826">
                  <c:v>350</c:v>
                </c:pt>
                <c:pt idx="827">
                  <c:v>350</c:v>
                </c:pt>
                <c:pt idx="828">
                  <c:v>350</c:v>
                </c:pt>
                <c:pt idx="829">
                  <c:v>351</c:v>
                </c:pt>
                <c:pt idx="830">
                  <c:v>351</c:v>
                </c:pt>
                <c:pt idx="831">
                  <c:v>351</c:v>
                </c:pt>
                <c:pt idx="832">
                  <c:v>351</c:v>
                </c:pt>
                <c:pt idx="833">
                  <c:v>352</c:v>
                </c:pt>
                <c:pt idx="834">
                  <c:v>352</c:v>
                </c:pt>
                <c:pt idx="835">
                  <c:v>352</c:v>
                </c:pt>
                <c:pt idx="836">
                  <c:v>353</c:v>
                </c:pt>
                <c:pt idx="837">
                  <c:v>353</c:v>
                </c:pt>
                <c:pt idx="838">
                  <c:v>354</c:v>
                </c:pt>
                <c:pt idx="839">
                  <c:v>355</c:v>
                </c:pt>
                <c:pt idx="840">
                  <c:v>355</c:v>
                </c:pt>
                <c:pt idx="841">
                  <c:v>355</c:v>
                </c:pt>
                <c:pt idx="842">
                  <c:v>355</c:v>
                </c:pt>
                <c:pt idx="843">
                  <c:v>355</c:v>
                </c:pt>
                <c:pt idx="844">
                  <c:v>355</c:v>
                </c:pt>
                <c:pt idx="845">
                  <c:v>355</c:v>
                </c:pt>
                <c:pt idx="846">
                  <c:v>355</c:v>
                </c:pt>
                <c:pt idx="847">
                  <c:v>355</c:v>
                </c:pt>
                <c:pt idx="848">
                  <c:v>356</c:v>
                </c:pt>
                <c:pt idx="849">
                  <c:v>357</c:v>
                </c:pt>
                <c:pt idx="850">
                  <c:v>358</c:v>
                </c:pt>
                <c:pt idx="851">
                  <c:v>358</c:v>
                </c:pt>
                <c:pt idx="852">
                  <c:v>359</c:v>
                </c:pt>
                <c:pt idx="853">
                  <c:v>360</c:v>
                </c:pt>
                <c:pt idx="854">
                  <c:v>360</c:v>
                </c:pt>
                <c:pt idx="855">
                  <c:v>360</c:v>
                </c:pt>
                <c:pt idx="856">
                  <c:v>360</c:v>
                </c:pt>
                <c:pt idx="857">
                  <c:v>360</c:v>
                </c:pt>
                <c:pt idx="858">
                  <c:v>360</c:v>
                </c:pt>
                <c:pt idx="859">
                  <c:v>360</c:v>
                </c:pt>
                <c:pt idx="860">
                  <c:v>360</c:v>
                </c:pt>
                <c:pt idx="861">
                  <c:v>360</c:v>
                </c:pt>
                <c:pt idx="862">
                  <c:v>360</c:v>
                </c:pt>
                <c:pt idx="863">
                  <c:v>360</c:v>
                </c:pt>
                <c:pt idx="864">
                  <c:v>360</c:v>
                </c:pt>
                <c:pt idx="865">
                  <c:v>361</c:v>
                </c:pt>
                <c:pt idx="866">
                  <c:v>361</c:v>
                </c:pt>
                <c:pt idx="867">
                  <c:v>361</c:v>
                </c:pt>
                <c:pt idx="868">
                  <c:v>361</c:v>
                </c:pt>
                <c:pt idx="869">
                  <c:v>361</c:v>
                </c:pt>
                <c:pt idx="870">
                  <c:v>361</c:v>
                </c:pt>
                <c:pt idx="871">
                  <c:v>361</c:v>
                </c:pt>
                <c:pt idx="872">
                  <c:v>361</c:v>
                </c:pt>
                <c:pt idx="873">
                  <c:v>362</c:v>
                </c:pt>
                <c:pt idx="874">
                  <c:v>362</c:v>
                </c:pt>
                <c:pt idx="875">
                  <c:v>362</c:v>
                </c:pt>
                <c:pt idx="876">
                  <c:v>362</c:v>
                </c:pt>
                <c:pt idx="877">
                  <c:v>363</c:v>
                </c:pt>
                <c:pt idx="878">
                  <c:v>364</c:v>
                </c:pt>
                <c:pt idx="879">
                  <c:v>365</c:v>
                </c:pt>
                <c:pt idx="880">
                  <c:v>365</c:v>
                </c:pt>
                <c:pt idx="881">
                  <c:v>366</c:v>
                </c:pt>
                <c:pt idx="882">
                  <c:v>366</c:v>
                </c:pt>
                <c:pt idx="883">
                  <c:v>367</c:v>
                </c:pt>
                <c:pt idx="884">
                  <c:v>367</c:v>
                </c:pt>
                <c:pt idx="885">
                  <c:v>368</c:v>
                </c:pt>
                <c:pt idx="886">
                  <c:v>369</c:v>
                </c:pt>
                <c:pt idx="887">
                  <c:v>369</c:v>
                </c:pt>
                <c:pt idx="888">
                  <c:v>369</c:v>
                </c:pt>
                <c:pt idx="889">
                  <c:v>370</c:v>
                </c:pt>
                <c:pt idx="890">
                  <c:v>370</c:v>
                </c:pt>
                <c:pt idx="891">
                  <c:v>371</c:v>
                </c:pt>
                <c:pt idx="892">
                  <c:v>371</c:v>
                </c:pt>
                <c:pt idx="893">
                  <c:v>371</c:v>
                </c:pt>
                <c:pt idx="894">
                  <c:v>371</c:v>
                </c:pt>
                <c:pt idx="895">
                  <c:v>371</c:v>
                </c:pt>
                <c:pt idx="896">
                  <c:v>371</c:v>
                </c:pt>
                <c:pt idx="897">
                  <c:v>372</c:v>
                </c:pt>
                <c:pt idx="898">
                  <c:v>373</c:v>
                </c:pt>
                <c:pt idx="899">
                  <c:v>374</c:v>
                </c:pt>
                <c:pt idx="900">
                  <c:v>375</c:v>
                </c:pt>
                <c:pt idx="901">
                  <c:v>375</c:v>
                </c:pt>
                <c:pt idx="902">
                  <c:v>375</c:v>
                </c:pt>
                <c:pt idx="903">
                  <c:v>375</c:v>
                </c:pt>
                <c:pt idx="904">
                  <c:v>375</c:v>
                </c:pt>
                <c:pt idx="905">
                  <c:v>376</c:v>
                </c:pt>
                <c:pt idx="906">
                  <c:v>376</c:v>
                </c:pt>
                <c:pt idx="907">
                  <c:v>376</c:v>
                </c:pt>
                <c:pt idx="908">
                  <c:v>377</c:v>
                </c:pt>
                <c:pt idx="909">
                  <c:v>378</c:v>
                </c:pt>
                <c:pt idx="910">
                  <c:v>378</c:v>
                </c:pt>
                <c:pt idx="911">
                  <c:v>378</c:v>
                </c:pt>
                <c:pt idx="912">
                  <c:v>378</c:v>
                </c:pt>
                <c:pt idx="913">
                  <c:v>379</c:v>
                </c:pt>
                <c:pt idx="914">
                  <c:v>380</c:v>
                </c:pt>
                <c:pt idx="915">
                  <c:v>380</c:v>
                </c:pt>
                <c:pt idx="916">
                  <c:v>380</c:v>
                </c:pt>
                <c:pt idx="917">
                  <c:v>380</c:v>
                </c:pt>
                <c:pt idx="918">
                  <c:v>380</c:v>
                </c:pt>
                <c:pt idx="919">
                  <c:v>380</c:v>
                </c:pt>
                <c:pt idx="920">
                  <c:v>380</c:v>
                </c:pt>
                <c:pt idx="921">
                  <c:v>380</c:v>
                </c:pt>
                <c:pt idx="922">
                  <c:v>380</c:v>
                </c:pt>
                <c:pt idx="923">
                  <c:v>380</c:v>
                </c:pt>
                <c:pt idx="924">
                  <c:v>380</c:v>
                </c:pt>
                <c:pt idx="925">
                  <c:v>380</c:v>
                </c:pt>
                <c:pt idx="926">
                  <c:v>381</c:v>
                </c:pt>
                <c:pt idx="927">
                  <c:v>382</c:v>
                </c:pt>
                <c:pt idx="928">
                  <c:v>382</c:v>
                </c:pt>
                <c:pt idx="929">
                  <c:v>383</c:v>
                </c:pt>
                <c:pt idx="930">
                  <c:v>383</c:v>
                </c:pt>
                <c:pt idx="931">
                  <c:v>384</c:v>
                </c:pt>
                <c:pt idx="932">
                  <c:v>385</c:v>
                </c:pt>
                <c:pt idx="933">
                  <c:v>385</c:v>
                </c:pt>
                <c:pt idx="934">
                  <c:v>386</c:v>
                </c:pt>
                <c:pt idx="935">
                  <c:v>387</c:v>
                </c:pt>
                <c:pt idx="936">
                  <c:v>387</c:v>
                </c:pt>
                <c:pt idx="937">
                  <c:v>387</c:v>
                </c:pt>
                <c:pt idx="938">
                  <c:v>387</c:v>
                </c:pt>
                <c:pt idx="939">
                  <c:v>387</c:v>
                </c:pt>
                <c:pt idx="940">
                  <c:v>387</c:v>
                </c:pt>
                <c:pt idx="941">
                  <c:v>387</c:v>
                </c:pt>
                <c:pt idx="942">
                  <c:v>387</c:v>
                </c:pt>
                <c:pt idx="943">
                  <c:v>387</c:v>
                </c:pt>
                <c:pt idx="944">
                  <c:v>388</c:v>
                </c:pt>
                <c:pt idx="945">
                  <c:v>388</c:v>
                </c:pt>
                <c:pt idx="946">
                  <c:v>388</c:v>
                </c:pt>
                <c:pt idx="947">
                  <c:v>388</c:v>
                </c:pt>
                <c:pt idx="948">
                  <c:v>388</c:v>
                </c:pt>
                <c:pt idx="949">
                  <c:v>388</c:v>
                </c:pt>
                <c:pt idx="950">
                  <c:v>388</c:v>
                </c:pt>
                <c:pt idx="951">
                  <c:v>389</c:v>
                </c:pt>
                <c:pt idx="952">
                  <c:v>389</c:v>
                </c:pt>
                <c:pt idx="953">
                  <c:v>389</c:v>
                </c:pt>
                <c:pt idx="954">
                  <c:v>390</c:v>
                </c:pt>
                <c:pt idx="955">
                  <c:v>390</c:v>
                </c:pt>
                <c:pt idx="956">
                  <c:v>390</c:v>
                </c:pt>
                <c:pt idx="957">
                  <c:v>390</c:v>
                </c:pt>
                <c:pt idx="958">
                  <c:v>390</c:v>
                </c:pt>
                <c:pt idx="959">
                  <c:v>390</c:v>
                </c:pt>
                <c:pt idx="960">
                  <c:v>390</c:v>
                </c:pt>
                <c:pt idx="961">
                  <c:v>390</c:v>
                </c:pt>
                <c:pt idx="962">
                  <c:v>390</c:v>
                </c:pt>
                <c:pt idx="963">
                  <c:v>391</c:v>
                </c:pt>
                <c:pt idx="964">
                  <c:v>391</c:v>
                </c:pt>
                <c:pt idx="965">
                  <c:v>391</c:v>
                </c:pt>
                <c:pt idx="966">
                  <c:v>391</c:v>
                </c:pt>
                <c:pt idx="967">
                  <c:v>391</c:v>
                </c:pt>
                <c:pt idx="968">
                  <c:v>391</c:v>
                </c:pt>
                <c:pt idx="969">
                  <c:v>391</c:v>
                </c:pt>
                <c:pt idx="970">
                  <c:v>391</c:v>
                </c:pt>
                <c:pt idx="971">
                  <c:v>391</c:v>
                </c:pt>
                <c:pt idx="972">
                  <c:v>391</c:v>
                </c:pt>
                <c:pt idx="973">
                  <c:v>391</c:v>
                </c:pt>
                <c:pt idx="974">
                  <c:v>392</c:v>
                </c:pt>
                <c:pt idx="975">
                  <c:v>392</c:v>
                </c:pt>
                <c:pt idx="976">
                  <c:v>392</c:v>
                </c:pt>
                <c:pt idx="977">
                  <c:v>392</c:v>
                </c:pt>
                <c:pt idx="978">
                  <c:v>392</c:v>
                </c:pt>
                <c:pt idx="979">
                  <c:v>392</c:v>
                </c:pt>
                <c:pt idx="980">
                  <c:v>392</c:v>
                </c:pt>
                <c:pt idx="981">
                  <c:v>392</c:v>
                </c:pt>
                <c:pt idx="982">
                  <c:v>393</c:v>
                </c:pt>
                <c:pt idx="983">
                  <c:v>393</c:v>
                </c:pt>
                <c:pt idx="984">
                  <c:v>393</c:v>
                </c:pt>
                <c:pt idx="985">
                  <c:v>394</c:v>
                </c:pt>
                <c:pt idx="986">
                  <c:v>394</c:v>
                </c:pt>
                <c:pt idx="987">
                  <c:v>394</c:v>
                </c:pt>
                <c:pt idx="988">
                  <c:v>394</c:v>
                </c:pt>
                <c:pt idx="989">
                  <c:v>395</c:v>
                </c:pt>
                <c:pt idx="990">
                  <c:v>395</c:v>
                </c:pt>
                <c:pt idx="991">
                  <c:v>396</c:v>
                </c:pt>
                <c:pt idx="992">
                  <c:v>396</c:v>
                </c:pt>
                <c:pt idx="993">
                  <c:v>396</c:v>
                </c:pt>
                <c:pt idx="994">
                  <c:v>396</c:v>
                </c:pt>
                <c:pt idx="995">
                  <c:v>397</c:v>
                </c:pt>
                <c:pt idx="996">
                  <c:v>398</c:v>
                </c:pt>
                <c:pt idx="997">
                  <c:v>399</c:v>
                </c:pt>
                <c:pt idx="998">
                  <c:v>400</c:v>
                </c:pt>
                <c:pt idx="999">
                  <c:v>401</c:v>
                </c:pt>
                <c:pt idx="1000">
                  <c:v>402</c:v>
                </c:pt>
                <c:pt idx="1001">
                  <c:v>403</c:v>
                </c:pt>
                <c:pt idx="1002">
                  <c:v>404</c:v>
                </c:pt>
                <c:pt idx="1003">
                  <c:v>405</c:v>
                </c:pt>
                <c:pt idx="1004">
                  <c:v>405</c:v>
                </c:pt>
                <c:pt idx="1005">
                  <c:v>406</c:v>
                </c:pt>
                <c:pt idx="1006">
                  <c:v>406</c:v>
                </c:pt>
                <c:pt idx="1007">
                  <c:v>407</c:v>
                </c:pt>
                <c:pt idx="1008">
                  <c:v>408</c:v>
                </c:pt>
                <c:pt idx="1009">
                  <c:v>409</c:v>
                </c:pt>
                <c:pt idx="1010">
                  <c:v>410</c:v>
                </c:pt>
                <c:pt idx="1011">
                  <c:v>410</c:v>
                </c:pt>
                <c:pt idx="1012">
                  <c:v>411</c:v>
                </c:pt>
                <c:pt idx="1013">
                  <c:v>411</c:v>
                </c:pt>
                <c:pt idx="1014">
                  <c:v>412</c:v>
                </c:pt>
                <c:pt idx="1015">
                  <c:v>412</c:v>
                </c:pt>
                <c:pt idx="1016">
                  <c:v>412</c:v>
                </c:pt>
                <c:pt idx="1017">
                  <c:v>413</c:v>
                </c:pt>
                <c:pt idx="1018">
                  <c:v>414</c:v>
                </c:pt>
                <c:pt idx="1019">
                  <c:v>414</c:v>
                </c:pt>
                <c:pt idx="1020">
                  <c:v>415</c:v>
                </c:pt>
                <c:pt idx="1021">
                  <c:v>415</c:v>
                </c:pt>
                <c:pt idx="1022">
                  <c:v>416</c:v>
                </c:pt>
                <c:pt idx="1023">
                  <c:v>417</c:v>
                </c:pt>
                <c:pt idx="1024">
                  <c:v>417</c:v>
                </c:pt>
                <c:pt idx="1025">
                  <c:v>418</c:v>
                </c:pt>
                <c:pt idx="1026">
                  <c:v>419</c:v>
                </c:pt>
                <c:pt idx="1027">
                  <c:v>419</c:v>
                </c:pt>
                <c:pt idx="1028">
                  <c:v>419</c:v>
                </c:pt>
                <c:pt idx="1029">
                  <c:v>420</c:v>
                </c:pt>
                <c:pt idx="1030">
                  <c:v>420</c:v>
                </c:pt>
                <c:pt idx="1031">
                  <c:v>421</c:v>
                </c:pt>
                <c:pt idx="1032">
                  <c:v>421</c:v>
                </c:pt>
                <c:pt idx="1033">
                  <c:v>422</c:v>
                </c:pt>
                <c:pt idx="1034">
                  <c:v>423</c:v>
                </c:pt>
                <c:pt idx="1035">
                  <c:v>423</c:v>
                </c:pt>
                <c:pt idx="1036">
                  <c:v>423</c:v>
                </c:pt>
                <c:pt idx="1037">
                  <c:v>424</c:v>
                </c:pt>
                <c:pt idx="1038">
                  <c:v>424</c:v>
                </c:pt>
                <c:pt idx="1039">
                  <c:v>425</c:v>
                </c:pt>
                <c:pt idx="1040">
                  <c:v>426</c:v>
                </c:pt>
                <c:pt idx="1041">
                  <c:v>427</c:v>
                </c:pt>
                <c:pt idx="1042">
                  <c:v>428</c:v>
                </c:pt>
                <c:pt idx="1043">
                  <c:v>429</c:v>
                </c:pt>
                <c:pt idx="1044">
                  <c:v>429</c:v>
                </c:pt>
                <c:pt idx="1045">
                  <c:v>430</c:v>
                </c:pt>
                <c:pt idx="1046">
                  <c:v>430</c:v>
                </c:pt>
                <c:pt idx="1047">
                  <c:v>430</c:v>
                </c:pt>
                <c:pt idx="1048">
                  <c:v>431</c:v>
                </c:pt>
                <c:pt idx="1049">
                  <c:v>431</c:v>
                </c:pt>
                <c:pt idx="1050">
                  <c:v>431</c:v>
                </c:pt>
                <c:pt idx="1051">
                  <c:v>432</c:v>
                </c:pt>
                <c:pt idx="1052">
                  <c:v>433</c:v>
                </c:pt>
                <c:pt idx="1053">
                  <c:v>434</c:v>
                </c:pt>
                <c:pt idx="1054">
                  <c:v>435</c:v>
                </c:pt>
                <c:pt idx="1055">
                  <c:v>436</c:v>
                </c:pt>
                <c:pt idx="1056">
                  <c:v>437</c:v>
                </c:pt>
                <c:pt idx="1057">
                  <c:v>438</c:v>
                </c:pt>
                <c:pt idx="1058">
                  <c:v>439</c:v>
                </c:pt>
                <c:pt idx="1059">
                  <c:v>440</c:v>
                </c:pt>
                <c:pt idx="1060">
                  <c:v>441</c:v>
                </c:pt>
                <c:pt idx="1061">
                  <c:v>442</c:v>
                </c:pt>
                <c:pt idx="1062">
                  <c:v>443</c:v>
                </c:pt>
                <c:pt idx="1063">
                  <c:v>444</c:v>
                </c:pt>
                <c:pt idx="1064">
                  <c:v>445</c:v>
                </c:pt>
                <c:pt idx="1065">
                  <c:v>446</c:v>
                </c:pt>
                <c:pt idx="1066">
                  <c:v>447</c:v>
                </c:pt>
                <c:pt idx="1067">
                  <c:v>448</c:v>
                </c:pt>
                <c:pt idx="1068">
                  <c:v>449</c:v>
                </c:pt>
                <c:pt idx="1069">
                  <c:v>450</c:v>
                </c:pt>
                <c:pt idx="1070">
                  <c:v>451</c:v>
                </c:pt>
                <c:pt idx="1071">
                  <c:v>452</c:v>
                </c:pt>
                <c:pt idx="1072">
                  <c:v>453</c:v>
                </c:pt>
                <c:pt idx="1073">
                  <c:v>454</c:v>
                </c:pt>
                <c:pt idx="1074">
                  <c:v>455</c:v>
                </c:pt>
                <c:pt idx="1075">
                  <c:v>456</c:v>
                </c:pt>
                <c:pt idx="1076">
                  <c:v>456</c:v>
                </c:pt>
                <c:pt idx="1077">
                  <c:v>457</c:v>
                </c:pt>
                <c:pt idx="1078">
                  <c:v>457</c:v>
                </c:pt>
                <c:pt idx="1079">
                  <c:v>457</c:v>
                </c:pt>
                <c:pt idx="1080">
                  <c:v>457</c:v>
                </c:pt>
                <c:pt idx="1081">
                  <c:v>457</c:v>
                </c:pt>
                <c:pt idx="1082">
                  <c:v>457</c:v>
                </c:pt>
                <c:pt idx="1083">
                  <c:v>458</c:v>
                </c:pt>
                <c:pt idx="1084">
                  <c:v>458</c:v>
                </c:pt>
                <c:pt idx="1085">
                  <c:v>458</c:v>
                </c:pt>
                <c:pt idx="1086">
                  <c:v>459</c:v>
                </c:pt>
                <c:pt idx="1087">
                  <c:v>459</c:v>
                </c:pt>
                <c:pt idx="1088">
                  <c:v>459</c:v>
                </c:pt>
                <c:pt idx="1089">
                  <c:v>459</c:v>
                </c:pt>
                <c:pt idx="1090">
                  <c:v>459</c:v>
                </c:pt>
                <c:pt idx="1091">
                  <c:v>459</c:v>
                </c:pt>
                <c:pt idx="1092">
                  <c:v>460</c:v>
                </c:pt>
                <c:pt idx="1093">
                  <c:v>461</c:v>
                </c:pt>
                <c:pt idx="1094">
                  <c:v>461</c:v>
                </c:pt>
                <c:pt idx="1095">
                  <c:v>461</c:v>
                </c:pt>
                <c:pt idx="1096">
                  <c:v>462</c:v>
                </c:pt>
                <c:pt idx="1097">
                  <c:v>462</c:v>
                </c:pt>
                <c:pt idx="1098">
                  <c:v>462</c:v>
                </c:pt>
                <c:pt idx="1099">
                  <c:v>462</c:v>
                </c:pt>
                <c:pt idx="1100">
                  <c:v>463</c:v>
                </c:pt>
                <c:pt idx="1101">
                  <c:v>464</c:v>
                </c:pt>
                <c:pt idx="1102">
                  <c:v>465</c:v>
                </c:pt>
                <c:pt idx="1103">
                  <c:v>466</c:v>
                </c:pt>
                <c:pt idx="1104">
                  <c:v>467</c:v>
                </c:pt>
                <c:pt idx="1105">
                  <c:v>467</c:v>
                </c:pt>
                <c:pt idx="1106">
                  <c:v>467</c:v>
                </c:pt>
                <c:pt idx="1107">
                  <c:v>468</c:v>
                </c:pt>
                <c:pt idx="1108">
                  <c:v>468</c:v>
                </c:pt>
                <c:pt idx="1109">
                  <c:v>469</c:v>
                </c:pt>
                <c:pt idx="1110">
                  <c:v>470</c:v>
                </c:pt>
                <c:pt idx="1111">
                  <c:v>470</c:v>
                </c:pt>
                <c:pt idx="1112">
                  <c:v>470</c:v>
                </c:pt>
                <c:pt idx="1113">
                  <c:v>471</c:v>
                </c:pt>
                <c:pt idx="1114">
                  <c:v>472</c:v>
                </c:pt>
                <c:pt idx="1115">
                  <c:v>473</c:v>
                </c:pt>
                <c:pt idx="1116">
                  <c:v>474</c:v>
                </c:pt>
                <c:pt idx="1117">
                  <c:v>474</c:v>
                </c:pt>
                <c:pt idx="1118">
                  <c:v>474</c:v>
                </c:pt>
                <c:pt idx="1119">
                  <c:v>475</c:v>
                </c:pt>
                <c:pt idx="1120">
                  <c:v>476</c:v>
                </c:pt>
                <c:pt idx="1121">
                  <c:v>476</c:v>
                </c:pt>
                <c:pt idx="1122">
                  <c:v>476</c:v>
                </c:pt>
                <c:pt idx="1123">
                  <c:v>476</c:v>
                </c:pt>
                <c:pt idx="1124">
                  <c:v>477</c:v>
                </c:pt>
                <c:pt idx="1125">
                  <c:v>478</c:v>
                </c:pt>
                <c:pt idx="1126">
                  <c:v>479</c:v>
                </c:pt>
                <c:pt idx="1127">
                  <c:v>479</c:v>
                </c:pt>
                <c:pt idx="1128">
                  <c:v>479</c:v>
                </c:pt>
                <c:pt idx="1129">
                  <c:v>480</c:v>
                </c:pt>
                <c:pt idx="1130">
                  <c:v>480</c:v>
                </c:pt>
                <c:pt idx="1131">
                  <c:v>480</c:v>
                </c:pt>
                <c:pt idx="1132">
                  <c:v>481</c:v>
                </c:pt>
                <c:pt idx="1133">
                  <c:v>481</c:v>
                </c:pt>
                <c:pt idx="1134">
                  <c:v>482</c:v>
                </c:pt>
                <c:pt idx="1135">
                  <c:v>483</c:v>
                </c:pt>
                <c:pt idx="1136">
                  <c:v>483</c:v>
                </c:pt>
                <c:pt idx="1137">
                  <c:v>484</c:v>
                </c:pt>
                <c:pt idx="1138">
                  <c:v>485</c:v>
                </c:pt>
                <c:pt idx="1139">
                  <c:v>485</c:v>
                </c:pt>
                <c:pt idx="1140">
                  <c:v>485</c:v>
                </c:pt>
                <c:pt idx="1141">
                  <c:v>485</c:v>
                </c:pt>
                <c:pt idx="1142">
                  <c:v>485</c:v>
                </c:pt>
                <c:pt idx="1143">
                  <c:v>486</c:v>
                </c:pt>
                <c:pt idx="1144">
                  <c:v>486</c:v>
                </c:pt>
                <c:pt idx="1145">
                  <c:v>487</c:v>
                </c:pt>
                <c:pt idx="1146">
                  <c:v>488</c:v>
                </c:pt>
                <c:pt idx="1147">
                  <c:v>489</c:v>
                </c:pt>
                <c:pt idx="1148">
                  <c:v>489</c:v>
                </c:pt>
                <c:pt idx="1149">
                  <c:v>489</c:v>
                </c:pt>
                <c:pt idx="1150">
                  <c:v>489</c:v>
                </c:pt>
                <c:pt idx="1151">
                  <c:v>489</c:v>
                </c:pt>
                <c:pt idx="1152">
                  <c:v>490</c:v>
                </c:pt>
                <c:pt idx="1153">
                  <c:v>490</c:v>
                </c:pt>
                <c:pt idx="1154">
                  <c:v>490</c:v>
                </c:pt>
                <c:pt idx="1155">
                  <c:v>490</c:v>
                </c:pt>
                <c:pt idx="1156">
                  <c:v>491</c:v>
                </c:pt>
                <c:pt idx="1157">
                  <c:v>492</c:v>
                </c:pt>
                <c:pt idx="1158">
                  <c:v>492</c:v>
                </c:pt>
                <c:pt idx="1159">
                  <c:v>493</c:v>
                </c:pt>
                <c:pt idx="1160">
                  <c:v>494</c:v>
                </c:pt>
                <c:pt idx="1161">
                  <c:v>494</c:v>
                </c:pt>
                <c:pt idx="1162">
                  <c:v>494</c:v>
                </c:pt>
                <c:pt idx="1163">
                  <c:v>495</c:v>
                </c:pt>
                <c:pt idx="1164">
                  <c:v>496</c:v>
                </c:pt>
                <c:pt idx="1165">
                  <c:v>497</c:v>
                </c:pt>
                <c:pt idx="1166">
                  <c:v>498</c:v>
                </c:pt>
                <c:pt idx="1167">
                  <c:v>499</c:v>
                </c:pt>
                <c:pt idx="1168">
                  <c:v>499</c:v>
                </c:pt>
                <c:pt idx="1169">
                  <c:v>499</c:v>
                </c:pt>
                <c:pt idx="1170">
                  <c:v>499</c:v>
                </c:pt>
                <c:pt idx="1171">
                  <c:v>499</c:v>
                </c:pt>
                <c:pt idx="1172">
                  <c:v>499</c:v>
                </c:pt>
                <c:pt idx="1173">
                  <c:v>499</c:v>
                </c:pt>
                <c:pt idx="1174">
                  <c:v>500</c:v>
                </c:pt>
                <c:pt idx="1175">
                  <c:v>500</c:v>
                </c:pt>
                <c:pt idx="1176">
                  <c:v>500</c:v>
                </c:pt>
                <c:pt idx="1177">
                  <c:v>500</c:v>
                </c:pt>
                <c:pt idx="1178">
                  <c:v>500</c:v>
                </c:pt>
                <c:pt idx="1179">
                  <c:v>501</c:v>
                </c:pt>
                <c:pt idx="1180">
                  <c:v>501</c:v>
                </c:pt>
                <c:pt idx="1181">
                  <c:v>502</c:v>
                </c:pt>
                <c:pt idx="1182">
                  <c:v>502</c:v>
                </c:pt>
                <c:pt idx="1183">
                  <c:v>503</c:v>
                </c:pt>
                <c:pt idx="1184">
                  <c:v>504</c:v>
                </c:pt>
                <c:pt idx="1185">
                  <c:v>505</c:v>
                </c:pt>
                <c:pt idx="1186">
                  <c:v>505</c:v>
                </c:pt>
                <c:pt idx="1187">
                  <c:v>506</c:v>
                </c:pt>
                <c:pt idx="1188">
                  <c:v>506</c:v>
                </c:pt>
                <c:pt idx="1189">
                  <c:v>506</c:v>
                </c:pt>
                <c:pt idx="1190">
                  <c:v>506</c:v>
                </c:pt>
                <c:pt idx="1191">
                  <c:v>506</c:v>
                </c:pt>
                <c:pt idx="1192">
                  <c:v>506</c:v>
                </c:pt>
                <c:pt idx="1193">
                  <c:v>506</c:v>
                </c:pt>
                <c:pt idx="1194">
                  <c:v>506</c:v>
                </c:pt>
                <c:pt idx="1195">
                  <c:v>506</c:v>
                </c:pt>
                <c:pt idx="1196">
                  <c:v>506</c:v>
                </c:pt>
                <c:pt idx="1197">
                  <c:v>507</c:v>
                </c:pt>
                <c:pt idx="1198">
                  <c:v>507</c:v>
                </c:pt>
                <c:pt idx="1199">
                  <c:v>507</c:v>
                </c:pt>
                <c:pt idx="1200">
                  <c:v>508</c:v>
                </c:pt>
                <c:pt idx="1201">
                  <c:v>509</c:v>
                </c:pt>
                <c:pt idx="1202">
                  <c:v>509</c:v>
                </c:pt>
                <c:pt idx="1203">
                  <c:v>510</c:v>
                </c:pt>
                <c:pt idx="1204">
                  <c:v>511</c:v>
                </c:pt>
                <c:pt idx="1205">
                  <c:v>512</c:v>
                </c:pt>
                <c:pt idx="1206">
                  <c:v>512</c:v>
                </c:pt>
                <c:pt idx="1207">
                  <c:v>512</c:v>
                </c:pt>
                <c:pt idx="1208">
                  <c:v>512</c:v>
                </c:pt>
                <c:pt idx="1209">
                  <c:v>512</c:v>
                </c:pt>
                <c:pt idx="1210">
                  <c:v>513</c:v>
                </c:pt>
                <c:pt idx="1211">
                  <c:v>513</c:v>
                </c:pt>
                <c:pt idx="1212">
                  <c:v>514</c:v>
                </c:pt>
                <c:pt idx="1213">
                  <c:v>515</c:v>
                </c:pt>
                <c:pt idx="1214">
                  <c:v>515</c:v>
                </c:pt>
                <c:pt idx="1215">
                  <c:v>515</c:v>
                </c:pt>
                <c:pt idx="1216">
                  <c:v>515</c:v>
                </c:pt>
                <c:pt idx="1217">
                  <c:v>515</c:v>
                </c:pt>
                <c:pt idx="1218">
                  <c:v>515</c:v>
                </c:pt>
                <c:pt idx="1219">
                  <c:v>516</c:v>
                </c:pt>
                <c:pt idx="1220">
                  <c:v>516</c:v>
                </c:pt>
                <c:pt idx="1221">
                  <c:v>516</c:v>
                </c:pt>
                <c:pt idx="1222">
                  <c:v>516</c:v>
                </c:pt>
                <c:pt idx="1223">
                  <c:v>516</c:v>
                </c:pt>
                <c:pt idx="1224">
                  <c:v>517</c:v>
                </c:pt>
                <c:pt idx="1225">
                  <c:v>517</c:v>
                </c:pt>
                <c:pt idx="1226">
                  <c:v>517</c:v>
                </c:pt>
                <c:pt idx="1227">
                  <c:v>517</c:v>
                </c:pt>
                <c:pt idx="1228">
                  <c:v>518</c:v>
                </c:pt>
                <c:pt idx="1229">
                  <c:v>519</c:v>
                </c:pt>
                <c:pt idx="1230">
                  <c:v>519</c:v>
                </c:pt>
                <c:pt idx="1231">
                  <c:v>519</c:v>
                </c:pt>
                <c:pt idx="1232">
                  <c:v>520</c:v>
                </c:pt>
                <c:pt idx="1233">
                  <c:v>521</c:v>
                </c:pt>
                <c:pt idx="1234">
                  <c:v>521</c:v>
                </c:pt>
                <c:pt idx="1235">
                  <c:v>521</c:v>
                </c:pt>
                <c:pt idx="1236">
                  <c:v>522</c:v>
                </c:pt>
                <c:pt idx="1237">
                  <c:v>523</c:v>
                </c:pt>
                <c:pt idx="1238">
                  <c:v>523</c:v>
                </c:pt>
                <c:pt idx="1239">
                  <c:v>523</c:v>
                </c:pt>
                <c:pt idx="1240">
                  <c:v>524</c:v>
                </c:pt>
                <c:pt idx="1241">
                  <c:v>525</c:v>
                </c:pt>
                <c:pt idx="1242">
                  <c:v>525</c:v>
                </c:pt>
                <c:pt idx="1243">
                  <c:v>525</c:v>
                </c:pt>
                <c:pt idx="1244">
                  <c:v>525</c:v>
                </c:pt>
                <c:pt idx="1245">
                  <c:v>525</c:v>
                </c:pt>
                <c:pt idx="1246">
                  <c:v>525</c:v>
                </c:pt>
                <c:pt idx="1247">
                  <c:v>525</c:v>
                </c:pt>
                <c:pt idx="1248">
                  <c:v>525</c:v>
                </c:pt>
                <c:pt idx="1249">
                  <c:v>525</c:v>
                </c:pt>
                <c:pt idx="1250">
                  <c:v>525</c:v>
                </c:pt>
                <c:pt idx="1251">
                  <c:v>526</c:v>
                </c:pt>
                <c:pt idx="1252">
                  <c:v>526</c:v>
                </c:pt>
                <c:pt idx="1253">
                  <c:v>526</c:v>
                </c:pt>
                <c:pt idx="1254">
                  <c:v>526</c:v>
                </c:pt>
                <c:pt idx="1255">
                  <c:v>527</c:v>
                </c:pt>
                <c:pt idx="1256">
                  <c:v>527</c:v>
                </c:pt>
                <c:pt idx="1257">
                  <c:v>527</c:v>
                </c:pt>
                <c:pt idx="1258">
                  <c:v>527</c:v>
                </c:pt>
                <c:pt idx="1259">
                  <c:v>527</c:v>
                </c:pt>
                <c:pt idx="1260">
                  <c:v>527</c:v>
                </c:pt>
                <c:pt idx="1261">
                  <c:v>528</c:v>
                </c:pt>
                <c:pt idx="1262">
                  <c:v>529</c:v>
                </c:pt>
                <c:pt idx="1263">
                  <c:v>529</c:v>
                </c:pt>
                <c:pt idx="1264">
                  <c:v>529</c:v>
                </c:pt>
                <c:pt idx="1265">
                  <c:v>530</c:v>
                </c:pt>
                <c:pt idx="1266">
                  <c:v>530</c:v>
                </c:pt>
                <c:pt idx="1267">
                  <c:v>530</c:v>
                </c:pt>
                <c:pt idx="1268">
                  <c:v>530</c:v>
                </c:pt>
                <c:pt idx="1269">
                  <c:v>530</c:v>
                </c:pt>
                <c:pt idx="1270">
                  <c:v>530</c:v>
                </c:pt>
                <c:pt idx="1271">
                  <c:v>530</c:v>
                </c:pt>
                <c:pt idx="1272">
                  <c:v>530</c:v>
                </c:pt>
                <c:pt idx="1273">
                  <c:v>530</c:v>
                </c:pt>
                <c:pt idx="1274">
                  <c:v>530</c:v>
                </c:pt>
                <c:pt idx="1275">
                  <c:v>530</c:v>
                </c:pt>
                <c:pt idx="1276">
                  <c:v>530</c:v>
                </c:pt>
                <c:pt idx="1277">
                  <c:v>531</c:v>
                </c:pt>
                <c:pt idx="1278">
                  <c:v>532</c:v>
                </c:pt>
                <c:pt idx="1279">
                  <c:v>533</c:v>
                </c:pt>
                <c:pt idx="1280">
                  <c:v>533</c:v>
                </c:pt>
                <c:pt idx="1281">
                  <c:v>533</c:v>
                </c:pt>
                <c:pt idx="1282">
                  <c:v>533</c:v>
                </c:pt>
                <c:pt idx="1283">
                  <c:v>534</c:v>
                </c:pt>
                <c:pt idx="1284">
                  <c:v>534</c:v>
                </c:pt>
                <c:pt idx="1285">
                  <c:v>535</c:v>
                </c:pt>
                <c:pt idx="1286">
                  <c:v>535</c:v>
                </c:pt>
                <c:pt idx="1287">
                  <c:v>535</c:v>
                </c:pt>
                <c:pt idx="1288">
                  <c:v>536</c:v>
                </c:pt>
                <c:pt idx="1289">
                  <c:v>537</c:v>
                </c:pt>
                <c:pt idx="1290">
                  <c:v>538</c:v>
                </c:pt>
                <c:pt idx="1291">
                  <c:v>539</c:v>
                </c:pt>
                <c:pt idx="1292">
                  <c:v>540</c:v>
                </c:pt>
                <c:pt idx="1293">
                  <c:v>541</c:v>
                </c:pt>
                <c:pt idx="1294">
                  <c:v>542</c:v>
                </c:pt>
                <c:pt idx="1295">
                  <c:v>543</c:v>
                </c:pt>
                <c:pt idx="1296">
                  <c:v>544</c:v>
                </c:pt>
                <c:pt idx="1297">
                  <c:v>545</c:v>
                </c:pt>
                <c:pt idx="1298">
                  <c:v>546</c:v>
                </c:pt>
                <c:pt idx="1299">
                  <c:v>546</c:v>
                </c:pt>
                <c:pt idx="1300">
                  <c:v>546</c:v>
                </c:pt>
                <c:pt idx="1301">
                  <c:v>547</c:v>
                </c:pt>
                <c:pt idx="1302">
                  <c:v>547</c:v>
                </c:pt>
                <c:pt idx="1303">
                  <c:v>547</c:v>
                </c:pt>
                <c:pt idx="1304">
                  <c:v>547</c:v>
                </c:pt>
                <c:pt idx="1305">
                  <c:v>547</c:v>
                </c:pt>
                <c:pt idx="1306">
                  <c:v>547</c:v>
                </c:pt>
                <c:pt idx="1307">
                  <c:v>547</c:v>
                </c:pt>
                <c:pt idx="1308">
                  <c:v>547</c:v>
                </c:pt>
                <c:pt idx="1309">
                  <c:v>547</c:v>
                </c:pt>
                <c:pt idx="1310">
                  <c:v>547</c:v>
                </c:pt>
                <c:pt idx="1311">
                  <c:v>548</c:v>
                </c:pt>
                <c:pt idx="1312">
                  <c:v>548</c:v>
                </c:pt>
                <c:pt idx="1313">
                  <c:v>549</c:v>
                </c:pt>
                <c:pt idx="1314">
                  <c:v>549</c:v>
                </c:pt>
                <c:pt idx="1315">
                  <c:v>550</c:v>
                </c:pt>
                <c:pt idx="1316">
                  <c:v>550</c:v>
                </c:pt>
                <c:pt idx="1317">
                  <c:v>550</c:v>
                </c:pt>
                <c:pt idx="1318">
                  <c:v>550</c:v>
                </c:pt>
                <c:pt idx="1319">
                  <c:v>550</c:v>
                </c:pt>
                <c:pt idx="1320">
                  <c:v>550</c:v>
                </c:pt>
                <c:pt idx="1321">
                  <c:v>550</c:v>
                </c:pt>
                <c:pt idx="1322">
                  <c:v>550</c:v>
                </c:pt>
                <c:pt idx="1323">
                  <c:v>550</c:v>
                </c:pt>
                <c:pt idx="1324">
                  <c:v>550</c:v>
                </c:pt>
                <c:pt idx="1325">
                  <c:v>550</c:v>
                </c:pt>
                <c:pt idx="1326">
                  <c:v>550</c:v>
                </c:pt>
                <c:pt idx="1327">
                  <c:v>551</c:v>
                </c:pt>
                <c:pt idx="1328">
                  <c:v>551</c:v>
                </c:pt>
                <c:pt idx="1329">
                  <c:v>552</c:v>
                </c:pt>
                <c:pt idx="1330">
                  <c:v>553</c:v>
                </c:pt>
                <c:pt idx="1331">
                  <c:v>554</c:v>
                </c:pt>
                <c:pt idx="1332">
                  <c:v>555</c:v>
                </c:pt>
                <c:pt idx="1333">
                  <c:v>556</c:v>
                </c:pt>
                <c:pt idx="1334">
                  <c:v>557</c:v>
                </c:pt>
                <c:pt idx="1335">
                  <c:v>558</c:v>
                </c:pt>
                <c:pt idx="1336">
                  <c:v>559</c:v>
                </c:pt>
                <c:pt idx="1337">
                  <c:v>560</c:v>
                </c:pt>
                <c:pt idx="1338">
                  <c:v>561</c:v>
                </c:pt>
                <c:pt idx="1339">
                  <c:v>561</c:v>
                </c:pt>
                <c:pt idx="1340">
                  <c:v>562</c:v>
                </c:pt>
                <c:pt idx="1341">
                  <c:v>562</c:v>
                </c:pt>
                <c:pt idx="1342">
                  <c:v>562</c:v>
                </c:pt>
                <c:pt idx="1343">
                  <c:v>562</c:v>
                </c:pt>
                <c:pt idx="1344">
                  <c:v>562</c:v>
                </c:pt>
                <c:pt idx="1345">
                  <c:v>562</c:v>
                </c:pt>
                <c:pt idx="1346">
                  <c:v>562</c:v>
                </c:pt>
                <c:pt idx="1347">
                  <c:v>562</c:v>
                </c:pt>
                <c:pt idx="1348">
                  <c:v>563</c:v>
                </c:pt>
                <c:pt idx="1349">
                  <c:v>564</c:v>
                </c:pt>
                <c:pt idx="1350">
                  <c:v>564</c:v>
                </c:pt>
                <c:pt idx="1351">
                  <c:v>564</c:v>
                </c:pt>
                <c:pt idx="1352">
                  <c:v>565</c:v>
                </c:pt>
                <c:pt idx="1353">
                  <c:v>565</c:v>
                </c:pt>
                <c:pt idx="1354">
                  <c:v>565</c:v>
                </c:pt>
                <c:pt idx="1355">
                  <c:v>565</c:v>
                </c:pt>
                <c:pt idx="1356">
                  <c:v>565</c:v>
                </c:pt>
                <c:pt idx="1357">
                  <c:v>565</c:v>
                </c:pt>
                <c:pt idx="1358">
                  <c:v>565</c:v>
                </c:pt>
                <c:pt idx="1359">
                  <c:v>565</c:v>
                </c:pt>
                <c:pt idx="1360">
                  <c:v>565</c:v>
                </c:pt>
                <c:pt idx="1361">
                  <c:v>565</c:v>
                </c:pt>
                <c:pt idx="1362">
                  <c:v>565</c:v>
                </c:pt>
                <c:pt idx="1363">
                  <c:v>566</c:v>
                </c:pt>
                <c:pt idx="1364">
                  <c:v>567</c:v>
                </c:pt>
                <c:pt idx="1365">
                  <c:v>568</c:v>
                </c:pt>
                <c:pt idx="1366">
                  <c:v>569</c:v>
                </c:pt>
                <c:pt idx="1367">
                  <c:v>570</c:v>
                </c:pt>
                <c:pt idx="1368">
                  <c:v>571</c:v>
                </c:pt>
                <c:pt idx="1369">
                  <c:v>572</c:v>
                </c:pt>
                <c:pt idx="1370">
                  <c:v>573</c:v>
                </c:pt>
                <c:pt idx="1371">
                  <c:v>574</c:v>
                </c:pt>
                <c:pt idx="1372">
                  <c:v>575</c:v>
                </c:pt>
                <c:pt idx="1373">
                  <c:v>576</c:v>
                </c:pt>
                <c:pt idx="1374">
                  <c:v>576</c:v>
                </c:pt>
                <c:pt idx="1375">
                  <c:v>577</c:v>
                </c:pt>
                <c:pt idx="1376">
                  <c:v>578</c:v>
                </c:pt>
                <c:pt idx="1377">
                  <c:v>578</c:v>
                </c:pt>
                <c:pt idx="1378">
                  <c:v>579</c:v>
                </c:pt>
                <c:pt idx="1379">
                  <c:v>579</c:v>
                </c:pt>
                <c:pt idx="1380">
                  <c:v>580</c:v>
                </c:pt>
                <c:pt idx="1381">
                  <c:v>580</c:v>
                </c:pt>
                <c:pt idx="1382">
                  <c:v>580</c:v>
                </c:pt>
                <c:pt idx="1383">
                  <c:v>580</c:v>
                </c:pt>
                <c:pt idx="1384">
                  <c:v>580</c:v>
                </c:pt>
                <c:pt idx="1385">
                  <c:v>580</c:v>
                </c:pt>
                <c:pt idx="1386">
                  <c:v>580</c:v>
                </c:pt>
                <c:pt idx="1387">
                  <c:v>581</c:v>
                </c:pt>
                <c:pt idx="1388">
                  <c:v>582</c:v>
                </c:pt>
                <c:pt idx="1389">
                  <c:v>583</c:v>
                </c:pt>
                <c:pt idx="1390">
                  <c:v>584</c:v>
                </c:pt>
                <c:pt idx="1391">
                  <c:v>584</c:v>
                </c:pt>
                <c:pt idx="1392">
                  <c:v>584</c:v>
                </c:pt>
                <c:pt idx="1393">
                  <c:v>584</c:v>
                </c:pt>
                <c:pt idx="1394">
                  <c:v>584</c:v>
                </c:pt>
                <c:pt idx="1395">
                  <c:v>584</c:v>
                </c:pt>
                <c:pt idx="1396">
                  <c:v>584</c:v>
                </c:pt>
                <c:pt idx="1397">
                  <c:v>584</c:v>
                </c:pt>
                <c:pt idx="1398">
                  <c:v>585</c:v>
                </c:pt>
                <c:pt idx="1399">
                  <c:v>586</c:v>
                </c:pt>
                <c:pt idx="1400">
                  <c:v>586</c:v>
                </c:pt>
                <c:pt idx="1401">
                  <c:v>587</c:v>
                </c:pt>
                <c:pt idx="1402">
                  <c:v>587</c:v>
                </c:pt>
                <c:pt idx="1403">
                  <c:v>587</c:v>
                </c:pt>
                <c:pt idx="1404">
                  <c:v>587</c:v>
                </c:pt>
                <c:pt idx="1405">
                  <c:v>587</c:v>
                </c:pt>
                <c:pt idx="1406">
                  <c:v>587</c:v>
                </c:pt>
                <c:pt idx="1407">
                  <c:v>588</c:v>
                </c:pt>
                <c:pt idx="1408">
                  <c:v>589</c:v>
                </c:pt>
                <c:pt idx="1409">
                  <c:v>590</c:v>
                </c:pt>
                <c:pt idx="1410">
                  <c:v>591</c:v>
                </c:pt>
                <c:pt idx="1411">
                  <c:v>592</c:v>
                </c:pt>
                <c:pt idx="1412">
                  <c:v>593</c:v>
                </c:pt>
                <c:pt idx="1413">
                  <c:v>594</c:v>
                </c:pt>
                <c:pt idx="1414">
                  <c:v>595</c:v>
                </c:pt>
                <c:pt idx="1415">
                  <c:v>596</c:v>
                </c:pt>
                <c:pt idx="1416">
                  <c:v>596</c:v>
                </c:pt>
                <c:pt idx="1417">
                  <c:v>596</c:v>
                </c:pt>
                <c:pt idx="1418">
                  <c:v>597</c:v>
                </c:pt>
                <c:pt idx="1419">
                  <c:v>597</c:v>
                </c:pt>
                <c:pt idx="1420">
                  <c:v>598</c:v>
                </c:pt>
                <c:pt idx="1421">
                  <c:v>598</c:v>
                </c:pt>
                <c:pt idx="1422">
                  <c:v>598</c:v>
                </c:pt>
                <c:pt idx="1423">
                  <c:v>598</c:v>
                </c:pt>
                <c:pt idx="1424">
                  <c:v>598</c:v>
                </c:pt>
                <c:pt idx="1425">
                  <c:v>598</c:v>
                </c:pt>
                <c:pt idx="1426">
                  <c:v>599</c:v>
                </c:pt>
                <c:pt idx="1427">
                  <c:v>599</c:v>
                </c:pt>
                <c:pt idx="1428">
                  <c:v>600</c:v>
                </c:pt>
                <c:pt idx="1429">
                  <c:v>600</c:v>
                </c:pt>
                <c:pt idx="1430">
                  <c:v>600</c:v>
                </c:pt>
                <c:pt idx="1431">
                  <c:v>600</c:v>
                </c:pt>
                <c:pt idx="1432">
                  <c:v>601</c:v>
                </c:pt>
                <c:pt idx="1433">
                  <c:v>601</c:v>
                </c:pt>
                <c:pt idx="1434">
                  <c:v>602</c:v>
                </c:pt>
                <c:pt idx="1435">
                  <c:v>603</c:v>
                </c:pt>
                <c:pt idx="1436">
                  <c:v>604</c:v>
                </c:pt>
                <c:pt idx="1437">
                  <c:v>604</c:v>
                </c:pt>
                <c:pt idx="1438">
                  <c:v>604</c:v>
                </c:pt>
                <c:pt idx="1439">
                  <c:v>605</c:v>
                </c:pt>
                <c:pt idx="1440">
                  <c:v>605</c:v>
                </c:pt>
                <c:pt idx="1441">
                  <c:v>605</c:v>
                </c:pt>
                <c:pt idx="1442">
                  <c:v>606</c:v>
                </c:pt>
                <c:pt idx="1443">
                  <c:v>606</c:v>
                </c:pt>
                <c:pt idx="1444">
                  <c:v>606</c:v>
                </c:pt>
                <c:pt idx="1445">
                  <c:v>607</c:v>
                </c:pt>
                <c:pt idx="1446">
                  <c:v>607</c:v>
                </c:pt>
                <c:pt idx="1447">
                  <c:v>607</c:v>
                </c:pt>
                <c:pt idx="1448">
                  <c:v>607</c:v>
                </c:pt>
                <c:pt idx="1449">
                  <c:v>607</c:v>
                </c:pt>
                <c:pt idx="1450">
                  <c:v>607</c:v>
                </c:pt>
                <c:pt idx="1451">
                  <c:v>607</c:v>
                </c:pt>
                <c:pt idx="1452">
                  <c:v>607</c:v>
                </c:pt>
                <c:pt idx="1453">
                  <c:v>607</c:v>
                </c:pt>
                <c:pt idx="1454">
                  <c:v>607</c:v>
                </c:pt>
                <c:pt idx="1455">
                  <c:v>608</c:v>
                </c:pt>
                <c:pt idx="1456">
                  <c:v>608</c:v>
                </c:pt>
                <c:pt idx="1457">
                  <c:v>608</c:v>
                </c:pt>
                <c:pt idx="1458">
                  <c:v>609</c:v>
                </c:pt>
                <c:pt idx="1459">
                  <c:v>610</c:v>
                </c:pt>
                <c:pt idx="1460">
                  <c:v>610</c:v>
                </c:pt>
                <c:pt idx="1461">
                  <c:v>610</c:v>
                </c:pt>
                <c:pt idx="1462">
                  <c:v>610</c:v>
                </c:pt>
                <c:pt idx="1463">
                  <c:v>611</c:v>
                </c:pt>
                <c:pt idx="1464">
                  <c:v>611</c:v>
                </c:pt>
                <c:pt idx="1465">
                  <c:v>611</c:v>
                </c:pt>
                <c:pt idx="1466">
                  <c:v>612</c:v>
                </c:pt>
                <c:pt idx="1467">
                  <c:v>613</c:v>
                </c:pt>
                <c:pt idx="1468">
                  <c:v>613</c:v>
                </c:pt>
                <c:pt idx="1469">
                  <c:v>613</c:v>
                </c:pt>
                <c:pt idx="1470">
                  <c:v>613</c:v>
                </c:pt>
                <c:pt idx="1471">
                  <c:v>613</c:v>
                </c:pt>
                <c:pt idx="1472">
                  <c:v>613</c:v>
                </c:pt>
                <c:pt idx="1473">
                  <c:v>613</c:v>
                </c:pt>
                <c:pt idx="1474">
                  <c:v>613</c:v>
                </c:pt>
                <c:pt idx="1475">
                  <c:v>613</c:v>
                </c:pt>
                <c:pt idx="1476">
                  <c:v>613</c:v>
                </c:pt>
                <c:pt idx="1477">
                  <c:v>614</c:v>
                </c:pt>
                <c:pt idx="1478">
                  <c:v>615</c:v>
                </c:pt>
                <c:pt idx="1479">
                  <c:v>615</c:v>
                </c:pt>
                <c:pt idx="1480">
                  <c:v>616</c:v>
                </c:pt>
                <c:pt idx="1481">
                  <c:v>617</c:v>
                </c:pt>
                <c:pt idx="1482">
                  <c:v>618</c:v>
                </c:pt>
                <c:pt idx="1483">
                  <c:v>618</c:v>
                </c:pt>
                <c:pt idx="1484">
                  <c:v>619</c:v>
                </c:pt>
                <c:pt idx="1485">
                  <c:v>619</c:v>
                </c:pt>
                <c:pt idx="1486">
                  <c:v>619</c:v>
                </c:pt>
                <c:pt idx="1487">
                  <c:v>619</c:v>
                </c:pt>
                <c:pt idx="1488">
                  <c:v>619</c:v>
                </c:pt>
                <c:pt idx="1489">
                  <c:v>619</c:v>
                </c:pt>
                <c:pt idx="1490">
                  <c:v>619</c:v>
                </c:pt>
                <c:pt idx="1491">
                  <c:v>620</c:v>
                </c:pt>
                <c:pt idx="1492">
                  <c:v>620</c:v>
                </c:pt>
                <c:pt idx="1493">
                  <c:v>620</c:v>
                </c:pt>
                <c:pt idx="1494">
                  <c:v>620</c:v>
                </c:pt>
                <c:pt idx="1495">
                  <c:v>620</c:v>
                </c:pt>
                <c:pt idx="1496">
                  <c:v>620</c:v>
                </c:pt>
                <c:pt idx="1497">
                  <c:v>620</c:v>
                </c:pt>
                <c:pt idx="1498">
                  <c:v>620</c:v>
                </c:pt>
                <c:pt idx="1499">
                  <c:v>620</c:v>
                </c:pt>
                <c:pt idx="1500">
                  <c:v>620</c:v>
                </c:pt>
                <c:pt idx="1501">
                  <c:v>621</c:v>
                </c:pt>
                <c:pt idx="1502">
                  <c:v>621</c:v>
                </c:pt>
                <c:pt idx="1503">
                  <c:v>622</c:v>
                </c:pt>
                <c:pt idx="1504">
                  <c:v>622</c:v>
                </c:pt>
                <c:pt idx="1505">
                  <c:v>622</c:v>
                </c:pt>
                <c:pt idx="1506">
                  <c:v>623</c:v>
                </c:pt>
                <c:pt idx="1507">
                  <c:v>623</c:v>
                </c:pt>
                <c:pt idx="1508">
                  <c:v>624</c:v>
                </c:pt>
                <c:pt idx="1509">
                  <c:v>624</c:v>
                </c:pt>
                <c:pt idx="1510">
                  <c:v>625</c:v>
                </c:pt>
                <c:pt idx="1511">
                  <c:v>625</c:v>
                </c:pt>
                <c:pt idx="1512">
                  <c:v>625</c:v>
                </c:pt>
                <c:pt idx="1513">
                  <c:v>625</c:v>
                </c:pt>
                <c:pt idx="1514">
                  <c:v>625</c:v>
                </c:pt>
                <c:pt idx="1515">
                  <c:v>626</c:v>
                </c:pt>
                <c:pt idx="1516">
                  <c:v>627</c:v>
                </c:pt>
                <c:pt idx="1517">
                  <c:v>627</c:v>
                </c:pt>
                <c:pt idx="1518">
                  <c:v>628</c:v>
                </c:pt>
                <c:pt idx="1519">
                  <c:v>628</c:v>
                </c:pt>
                <c:pt idx="1520">
                  <c:v>628</c:v>
                </c:pt>
                <c:pt idx="1521">
                  <c:v>629</c:v>
                </c:pt>
                <c:pt idx="1522">
                  <c:v>630</c:v>
                </c:pt>
                <c:pt idx="1523">
                  <c:v>630</c:v>
                </c:pt>
                <c:pt idx="1524">
                  <c:v>631</c:v>
                </c:pt>
                <c:pt idx="1525">
                  <c:v>632</c:v>
                </c:pt>
                <c:pt idx="1526">
                  <c:v>633</c:v>
                </c:pt>
                <c:pt idx="1527">
                  <c:v>633</c:v>
                </c:pt>
                <c:pt idx="1528">
                  <c:v>633</c:v>
                </c:pt>
                <c:pt idx="1529">
                  <c:v>633</c:v>
                </c:pt>
                <c:pt idx="1530">
                  <c:v>634</c:v>
                </c:pt>
                <c:pt idx="1531">
                  <c:v>635</c:v>
                </c:pt>
                <c:pt idx="1532">
                  <c:v>636</c:v>
                </c:pt>
                <c:pt idx="1533">
                  <c:v>636</c:v>
                </c:pt>
                <c:pt idx="1534">
                  <c:v>637</c:v>
                </c:pt>
                <c:pt idx="1535">
                  <c:v>637</c:v>
                </c:pt>
                <c:pt idx="1536">
                  <c:v>638</c:v>
                </c:pt>
                <c:pt idx="1537">
                  <c:v>639</c:v>
                </c:pt>
                <c:pt idx="1538">
                  <c:v>639</c:v>
                </c:pt>
                <c:pt idx="1539">
                  <c:v>639</c:v>
                </c:pt>
                <c:pt idx="1540">
                  <c:v>639</c:v>
                </c:pt>
                <c:pt idx="1541">
                  <c:v>640</c:v>
                </c:pt>
                <c:pt idx="1542">
                  <c:v>641</c:v>
                </c:pt>
                <c:pt idx="1543">
                  <c:v>641</c:v>
                </c:pt>
                <c:pt idx="1544">
                  <c:v>641</c:v>
                </c:pt>
                <c:pt idx="1545">
                  <c:v>641</c:v>
                </c:pt>
                <c:pt idx="1546">
                  <c:v>642</c:v>
                </c:pt>
                <c:pt idx="1547">
                  <c:v>642</c:v>
                </c:pt>
                <c:pt idx="1548">
                  <c:v>642</c:v>
                </c:pt>
                <c:pt idx="1549">
                  <c:v>642</c:v>
                </c:pt>
                <c:pt idx="1550">
                  <c:v>642</c:v>
                </c:pt>
                <c:pt idx="1551">
                  <c:v>642</c:v>
                </c:pt>
                <c:pt idx="1552">
                  <c:v>642</c:v>
                </c:pt>
                <c:pt idx="1553">
                  <c:v>642</c:v>
                </c:pt>
                <c:pt idx="1554">
                  <c:v>642</c:v>
                </c:pt>
                <c:pt idx="1555">
                  <c:v>643</c:v>
                </c:pt>
                <c:pt idx="1556">
                  <c:v>643</c:v>
                </c:pt>
                <c:pt idx="1557">
                  <c:v>643</c:v>
                </c:pt>
                <c:pt idx="1558">
                  <c:v>643</c:v>
                </c:pt>
                <c:pt idx="1559">
                  <c:v>644</c:v>
                </c:pt>
                <c:pt idx="1560">
                  <c:v>645</c:v>
                </c:pt>
                <c:pt idx="1561">
                  <c:v>646</c:v>
                </c:pt>
                <c:pt idx="1562">
                  <c:v>647</c:v>
                </c:pt>
                <c:pt idx="1563">
                  <c:v>648</c:v>
                </c:pt>
                <c:pt idx="1564">
                  <c:v>648</c:v>
                </c:pt>
                <c:pt idx="1565">
                  <c:v>648</c:v>
                </c:pt>
                <c:pt idx="1566">
                  <c:v>649</c:v>
                </c:pt>
                <c:pt idx="1567">
                  <c:v>649</c:v>
                </c:pt>
                <c:pt idx="1568">
                  <c:v>649</c:v>
                </c:pt>
                <c:pt idx="1569">
                  <c:v>649</c:v>
                </c:pt>
                <c:pt idx="1570">
                  <c:v>650</c:v>
                </c:pt>
                <c:pt idx="1571">
                  <c:v>651</c:v>
                </c:pt>
                <c:pt idx="1572">
                  <c:v>652</c:v>
                </c:pt>
                <c:pt idx="1573">
                  <c:v>653</c:v>
                </c:pt>
                <c:pt idx="1574">
                  <c:v>654</c:v>
                </c:pt>
                <c:pt idx="1575">
                  <c:v>654</c:v>
                </c:pt>
                <c:pt idx="1576">
                  <c:v>654</c:v>
                </c:pt>
                <c:pt idx="1577">
                  <c:v>655</c:v>
                </c:pt>
                <c:pt idx="1578">
                  <c:v>655</c:v>
                </c:pt>
                <c:pt idx="1579">
                  <c:v>655</c:v>
                </c:pt>
                <c:pt idx="1580">
                  <c:v>656</c:v>
                </c:pt>
                <c:pt idx="1581">
                  <c:v>657</c:v>
                </c:pt>
                <c:pt idx="1582">
                  <c:v>657</c:v>
                </c:pt>
                <c:pt idx="1583">
                  <c:v>657</c:v>
                </c:pt>
                <c:pt idx="1584">
                  <c:v>657</c:v>
                </c:pt>
                <c:pt idx="1585">
                  <c:v>657</c:v>
                </c:pt>
                <c:pt idx="1586">
                  <c:v>657</c:v>
                </c:pt>
                <c:pt idx="1587">
                  <c:v>658</c:v>
                </c:pt>
                <c:pt idx="1588">
                  <c:v>659</c:v>
                </c:pt>
                <c:pt idx="1589">
                  <c:v>659</c:v>
                </c:pt>
                <c:pt idx="1590">
                  <c:v>659</c:v>
                </c:pt>
                <c:pt idx="1591">
                  <c:v>660</c:v>
                </c:pt>
                <c:pt idx="1592">
                  <c:v>660</c:v>
                </c:pt>
                <c:pt idx="1593">
                  <c:v>661</c:v>
                </c:pt>
                <c:pt idx="1594">
                  <c:v>661</c:v>
                </c:pt>
                <c:pt idx="1595">
                  <c:v>661</c:v>
                </c:pt>
                <c:pt idx="1596">
                  <c:v>661</c:v>
                </c:pt>
                <c:pt idx="1597">
                  <c:v>661</c:v>
                </c:pt>
                <c:pt idx="1598">
                  <c:v>662</c:v>
                </c:pt>
                <c:pt idx="1599">
                  <c:v>662</c:v>
                </c:pt>
                <c:pt idx="1600">
                  <c:v>662</c:v>
                </c:pt>
                <c:pt idx="1601">
                  <c:v>662</c:v>
                </c:pt>
                <c:pt idx="1602">
                  <c:v>662</c:v>
                </c:pt>
                <c:pt idx="1603">
                  <c:v>662</c:v>
                </c:pt>
                <c:pt idx="1604">
                  <c:v>662</c:v>
                </c:pt>
                <c:pt idx="1605">
                  <c:v>662</c:v>
                </c:pt>
                <c:pt idx="1606">
                  <c:v>662</c:v>
                </c:pt>
                <c:pt idx="1607">
                  <c:v>662</c:v>
                </c:pt>
                <c:pt idx="1608">
                  <c:v>662</c:v>
                </c:pt>
                <c:pt idx="1609">
                  <c:v>662</c:v>
                </c:pt>
                <c:pt idx="1610">
                  <c:v>663</c:v>
                </c:pt>
                <c:pt idx="1611">
                  <c:v>664</c:v>
                </c:pt>
                <c:pt idx="1612">
                  <c:v>665</c:v>
                </c:pt>
                <c:pt idx="1613">
                  <c:v>666</c:v>
                </c:pt>
                <c:pt idx="1614">
                  <c:v>666</c:v>
                </c:pt>
                <c:pt idx="1615">
                  <c:v>666</c:v>
                </c:pt>
                <c:pt idx="1616">
                  <c:v>666</c:v>
                </c:pt>
                <c:pt idx="1617">
                  <c:v>667</c:v>
                </c:pt>
                <c:pt idx="1618">
                  <c:v>668</c:v>
                </c:pt>
                <c:pt idx="1619">
                  <c:v>668</c:v>
                </c:pt>
                <c:pt idx="1620">
                  <c:v>669</c:v>
                </c:pt>
                <c:pt idx="1621">
                  <c:v>669</c:v>
                </c:pt>
                <c:pt idx="1622">
                  <c:v>669</c:v>
                </c:pt>
                <c:pt idx="1623">
                  <c:v>669</c:v>
                </c:pt>
                <c:pt idx="1624">
                  <c:v>670</c:v>
                </c:pt>
                <c:pt idx="1625">
                  <c:v>671</c:v>
                </c:pt>
                <c:pt idx="1626">
                  <c:v>671</c:v>
                </c:pt>
                <c:pt idx="1627">
                  <c:v>671</c:v>
                </c:pt>
                <c:pt idx="1628">
                  <c:v>672</c:v>
                </c:pt>
                <c:pt idx="1629">
                  <c:v>672</c:v>
                </c:pt>
                <c:pt idx="1630">
                  <c:v>672</c:v>
                </c:pt>
                <c:pt idx="1631">
                  <c:v>672</c:v>
                </c:pt>
                <c:pt idx="1632">
                  <c:v>672</c:v>
                </c:pt>
                <c:pt idx="1633">
                  <c:v>672</c:v>
                </c:pt>
                <c:pt idx="1634">
                  <c:v>672</c:v>
                </c:pt>
                <c:pt idx="1635">
                  <c:v>672</c:v>
                </c:pt>
                <c:pt idx="1636">
                  <c:v>672</c:v>
                </c:pt>
                <c:pt idx="1637">
                  <c:v>672</c:v>
                </c:pt>
                <c:pt idx="1638">
                  <c:v>672</c:v>
                </c:pt>
                <c:pt idx="1639">
                  <c:v>672</c:v>
                </c:pt>
                <c:pt idx="1640">
                  <c:v>672</c:v>
                </c:pt>
                <c:pt idx="1641">
                  <c:v>673</c:v>
                </c:pt>
                <c:pt idx="1642">
                  <c:v>674</c:v>
                </c:pt>
                <c:pt idx="1643">
                  <c:v>675</c:v>
                </c:pt>
                <c:pt idx="1644">
                  <c:v>675</c:v>
                </c:pt>
                <c:pt idx="1645">
                  <c:v>676</c:v>
                </c:pt>
                <c:pt idx="1646">
                  <c:v>676</c:v>
                </c:pt>
                <c:pt idx="1647">
                  <c:v>676</c:v>
                </c:pt>
                <c:pt idx="1648">
                  <c:v>676</c:v>
                </c:pt>
                <c:pt idx="1649">
                  <c:v>676</c:v>
                </c:pt>
                <c:pt idx="1650">
                  <c:v>676</c:v>
                </c:pt>
                <c:pt idx="1651">
                  <c:v>677</c:v>
                </c:pt>
                <c:pt idx="1652">
                  <c:v>677</c:v>
                </c:pt>
                <c:pt idx="1653">
                  <c:v>677</c:v>
                </c:pt>
                <c:pt idx="1654">
                  <c:v>677</c:v>
                </c:pt>
                <c:pt idx="1655">
                  <c:v>677</c:v>
                </c:pt>
                <c:pt idx="1656">
                  <c:v>678</c:v>
                </c:pt>
                <c:pt idx="1657">
                  <c:v>679</c:v>
                </c:pt>
                <c:pt idx="1658">
                  <c:v>680</c:v>
                </c:pt>
                <c:pt idx="1659">
                  <c:v>681</c:v>
                </c:pt>
                <c:pt idx="1660">
                  <c:v>681</c:v>
                </c:pt>
                <c:pt idx="1661">
                  <c:v>681</c:v>
                </c:pt>
                <c:pt idx="1662">
                  <c:v>681</c:v>
                </c:pt>
                <c:pt idx="1663">
                  <c:v>681</c:v>
                </c:pt>
                <c:pt idx="1664">
                  <c:v>681</c:v>
                </c:pt>
                <c:pt idx="1665">
                  <c:v>681</c:v>
                </c:pt>
                <c:pt idx="1666">
                  <c:v>681</c:v>
                </c:pt>
                <c:pt idx="1667">
                  <c:v>681</c:v>
                </c:pt>
                <c:pt idx="1668">
                  <c:v>681</c:v>
                </c:pt>
                <c:pt idx="1669">
                  <c:v>682</c:v>
                </c:pt>
                <c:pt idx="1670">
                  <c:v>682</c:v>
                </c:pt>
                <c:pt idx="1671">
                  <c:v>683</c:v>
                </c:pt>
                <c:pt idx="1672">
                  <c:v>683</c:v>
                </c:pt>
                <c:pt idx="1673">
                  <c:v>683</c:v>
                </c:pt>
                <c:pt idx="1674">
                  <c:v>683</c:v>
                </c:pt>
                <c:pt idx="1675">
                  <c:v>683</c:v>
                </c:pt>
                <c:pt idx="1676">
                  <c:v>683</c:v>
                </c:pt>
                <c:pt idx="1677">
                  <c:v>683</c:v>
                </c:pt>
                <c:pt idx="1678">
                  <c:v>683</c:v>
                </c:pt>
                <c:pt idx="1679">
                  <c:v>683</c:v>
                </c:pt>
                <c:pt idx="1680">
                  <c:v>683</c:v>
                </c:pt>
                <c:pt idx="1681">
                  <c:v>683</c:v>
                </c:pt>
                <c:pt idx="1682">
                  <c:v>684</c:v>
                </c:pt>
                <c:pt idx="1683">
                  <c:v>685</c:v>
                </c:pt>
                <c:pt idx="1684">
                  <c:v>685</c:v>
                </c:pt>
                <c:pt idx="1685">
                  <c:v>685</c:v>
                </c:pt>
                <c:pt idx="1686">
                  <c:v>685</c:v>
                </c:pt>
                <c:pt idx="1687">
                  <c:v>685</c:v>
                </c:pt>
                <c:pt idx="1688">
                  <c:v>686</c:v>
                </c:pt>
                <c:pt idx="1689">
                  <c:v>687</c:v>
                </c:pt>
                <c:pt idx="1690">
                  <c:v>688</c:v>
                </c:pt>
                <c:pt idx="1691">
                  <c:v>689</c:v>
                </c:pt>
                <c:pt idx="1692">
                  <c:v>689</c:v>
                </c:pt>
                <c:pt idx="1693">
                  <c:v>689</c:v>
                </c:pt>
                <c:pt idx="1694">
                  <c:v>689</c:v>
                </c:pt>
                <c:pt idx="1695">
                  <c:v>689</c:v>
                </c:pt>
                <c:pt idx="1696">
                  <c:v>689</c:v>
                </c:pt>
                <c:pt idx="1697">
                  <c:v>689</c:v>
                </c:pt>
                <c:pt idx="1698">
                  <c:v>690</c:v>
                </c:pt>
                <c:pt idx="1699">
                  <c:v>691</c:v>
                </c:pt>
                <c:pt idx="1700">
                  <c:v>691</c:v>
                </c:pt>
                <c:pt idx="1701">
                  <c:v>691</c:v>
                </c:pt>
                <c:pt idx="1702">
                  <c:v>691</c:v>
                </c:pt>
                <c:pt idx="1703">
                  <c:v>691</c:v>
                </c:pt>
                <c:pt idx="1704">
                  <c:v>691</c:v>
                </c:pt>
                <c:pt idx="1705">
                  <c:v>691</c:v>
                </c:pt>
                <c:pt idx="1706">
                  <c:v>691</c:v>
                </c:pt>
                <c:pt idx="1707">
                  <c:v>691</c:v>
                </c:pt>
                <c:pt idx="1708">
                  <c:v>691</c:v>
                </c:pt>
                <c:pt idx="1709">
                  <c:v>691</c:v>
                </c:pt>
                <c:pt idx="1710">
                  <c:v>691</c:v>
                </c:pt>
                <c:pt idx="1711">
                  <c:v>691</c:v>
                </c:pt>
                <c:pt idx="1712">
                  <c:v>691</c:v>
                </c:pt>
                <c:pt idx="1713">
                  <c:v>692</c:v>
                </c:pt>
                <c:pt idx="1714">
                  <c:v>692</c:v>
                </c:pt>
                <c:pt idx="1715">
                  <c:v>692</c:v>
                </c:pt>
                <c:pt idx="1716">
                  <c:v>692</c:v>
                </c:pt>
                <c:pt idx="1717">
                  <c:v>692</c:v>
                </c:pt>
                <c:pt idx="1718">
                  <c:v>692</c:v>
                </c:pt>
                <c:pt idx="1719">
                  <c:v>693</c:v>
                </c:pt>
                <c:pt idx="1720">
                  <c:v>693</c:v>
                </c:pt>
                <c:pt idx="1721">
                  <c:v>693</c:v>
                </c:pt>
                <c:pt idx="1722">
                  <c:v>693</c:v>
                </c:pt>
                <c:pt idx="1723">
                  <c:v>693</c:v>
                </c:pt>
                <c:pt idx="1724">
                  <c:v>694</c:v>
                </c:pt>
                <c:pt idx="1725">
                  <c:v>695</c:v>
                </c:pt>
                <c:pt idx="1726">
                  <c:v>695</c:v>
                </c:pt>
                <c:pt idx="1727">
                  <c:v>695</c:v>
                </c:pt>
                <c:pt idx="1728">
                  <c:v>695</c:v>
                </c:pt>
                <c:pt idx="1729">
                  <c:v>695</c:v>
                </c:pt>
                <c:pt idx="1730">
                  <c:v>695</c:v>
                </c:pt>
                <c:pt idx="1731">
                  <c:v>695</c:v>
                </c:pt>
                <c:pt idx="1732">
                  <c:v>695</c:v>
                </c:pt>
                <c:pt idx="1733">
                  <c:v>696</c:v>
                </c:pt>
                <c:pt idx="1734">
                  <c:v>696</c:v>
                </c:pt>
                <c:pt idx="1735">
                  <c:v>696</c:v>
                </c:pt>
                <c:pt idx="1736">
                  <c:v>696</c:v>
                </c:pt>
                <c:pt idx="1737">
                  <c:v>697</c:v>
                </c:pt>
                <c:pt idx="1738">
                  <c:v>698</c:v>
                </c:pt>
                <c:pt idx="1739">
                  <c:v>698</c:v>
                </c:pt>
                <c:pt idx="1740">
                  <c:v>698</c:v>
                </c:pt>
                <c:pt idx="1741">
                  <c:v>699</c:v>
                </c:pt>
                <c:pt idx="1742">
                  <c:v>700</c:v>
                </c:pt>
                <c:pt idx="1743">
                  <c:v>701</c:v>
                </c:pt>
                <c:pt idx="1744">
                  <c:v>702</c:v>
                </c:pt>
                <c:pt idx="1745">
                  <c:v>702</c:v>
                </c:pt>
                <c:pt idx="1746">
                  <c:v>702</c:v>
                </c:pt>
                <c:pt idx="1747">
                  <c:v>703</c:v>
                </c:pt>
                <c:pt idx="1748">
                  <c:v>704</c:v>
                </c:pt>
                <c:pt idx="1749">
                  <c:v>704</c:v>
                </c:pt>
                <c:pt idx="1750">
                  <c:v>704</c:v>
                </c:pt>
                <c:pt idx="1751">
                  <c:v>704</c:v>
                </c:pt>
                <c:pt idx="1752">
                  <c:v>704</c:v>
                </c:pt>
                <c:pt idx="1753">
                  <c:v>704</c:v>
                </c:pt>
                <c:pt idx="1754">
                  <c:v>704</c:v>
                </c:pt>
                <c:pt idx="1755">
                  <c:v>704</c:v>
                </c:pt>
                <c:pt idx="1756">
                  <c:v>704</c:v>
                </c:pt>
                <c:pt idx="1757">
                  <c:v>704</c:v>
                </c:pt>
                <c:pt idx="1758">
                  <c:v>705</c:v>
                </c:pt>
                <c:pt idx="1759">
                  <c:v>706</c:v>
                </c:pt>
                <c:pt idx="1760">
                  <c:v>707</c:v>
                </c:pt>
                <c:pt idx="1761">
                  <c:v>708</c:v>
                </c:pt>
                <c:pt idx="1762">
                  <c:v>709</c:v>
                </c:pt>
                <c:pt idx="1763">
                  <c:v>710</c:v>
                </c:pt>
                <c:pt idx="1764">
                  <c:v>711</c:v>
                </c:pt>
                <c:pt idx="1765">
                  <c:v>711</c:v>
                </c:pt>
                <c:pt idx="1766">
                  <c:v>711</c:v>
                </c:pt>
                <c:pt idx="1767">
                  <c:v>711</c:v>
                </c:pt>
                <c:pt idx="1768">
                  <c:v>711</c:v>
                </c:pt>
                <c:pt idx="1769">
                  <c:v>712</c:v>
                </c:pt>
                <c:pt idx="1770">
                  <c:v>712</c:v>
                </c:pt>
                <c:pt idx="1771">
                  <c:v>713</c:v>
                </c:pt>
                <c:pt idx="1772">
                  <c:v>714</c:v>
                </c:pt>
                <c:pt idx="1773">
                  <c:v>715</c:v>
                </c:pt>
                <c:pt idx="1774">
                  <c:v>715</c:v>
                </c:pt>
                <c:pt idx="1775">
                  <c:v>716</c:v>
                </c:pt>
                <c:pt idx="1776">
                  <c:v>717</c:v>
                </c:pt>
                <c:pt idx="1777">
                  <c:v>718</c:v>
                </c:pt>
                <c:pt idx="1778">
                  <c:v>719</c:v>
                </c:pt>
                <c:pt idx="1779">
                  <c:v>719</c:v>
                </c:pt>
                <c:pt idx="1780">
                  <c:v>719</c:v>
                </c:pt>
                <c:pt idx="1781">
                  <c:v>720</c:v>
                </c:pt>
                <c:pt idx="1782">
                  <c:v>721</c:v>
                </c:pt>
                <c:pt idx="1783">
                  <c:v>722</c:v>
                </c:pt>
                <c:pt idx="1784">
                  <c:v>723</c:v>
                </c:pt>
                <c:pt idx="1785">
                  <c:v>724</c:v>
                </c:pt>
                <c:pt idx="1786">
                  <c:v>725</c:v>
                </c:pt>
                <c:pt idx="1787">
                  <c:v>726</c:v>
                </c:pt>
                <c:pt idx="1788">
                  <c:v>727</c:v>
                </c:pt>
                <c:pt idx="1789">
                  <c:v>728</c:v>
                </c:pt>
                <c:pt idx="1790">
                  <c:v>729</c:v>
                </c:pt>
                <c:pt idx="1791">
                  <c:v>730</c:v>
                </c:pt>
                <c:pt idx="1792">
                  <c:v>730</c:v>
                </c:pt>
                <c:pt idx="1793">
                  <c:v>731</c:v>
                </c:pt>
                <c:pt idx="1794">
                  <c:v>732</c:v>
                </c:pt>
                <c:pt idx="1795">
                  <c:v>732</c:v>
                </c:pt>
                <c:pt idx="1796">
                  <c:v>733</c:v>
                </c:pt>
                <c:pt idx="1797">
                  <c:v>733</c:v>
                </c:pt>
                <c:pt idx="1798">
                  <c:v>733</c:v>
                </c:pt>
                <c:pt idx="1799">
                  <c:v>734</c:v>
                </c:pt>
                <c:pt idx="1800">
                  <c:v>734</c:v>
                </c:pt>
                <c:pt idx="1801">
                  <c:v>734</c:v>
                </c:pt>
                <c:pt idx="1802">
                  <c:v>735</c:v>
                </c:pt>
                <c:pt idx="1803">
                  <c:v>735</c:v>
                </c:pt>
                <c:pt idx="1804">
                  <c:v>735</c:v>
                </c:pt>
                <c:pt idx="1805">
                  <c:v>736</c:v>
                </c:pt>
                <c:pt idx="1806">
                  <c:v>736</c:v>
                </c:pt>
                <c:pt idx="1807">
                  <c:v>736</c:v>
                </c:pt>
                <c:pt idx="1808">
                  <c:v>736</c:v>
                </c:pt>
                <c:pt idx="1809">
                  <c:v>736</c:v>
                </c:pt>
                <c:pt idx="1810">
                  <c:v>737</c:v>
                </c:pt>
                <c:pt idx="1811">
                  <c:v>738</c:v>
                </c:pt>
                <c:pt idx="1812">
                  <c:v>739</c:v>
                </c:pt>
                <c:pt idx="1813">
                  <c:v>739</c:v>
                </c:pt>
                <c:pt idx="1814">
                  <c:v>739</c:v>
                </c:pt>
                <c:pt idx="1815">
                  <c:v>739</c:v>
                </c:pt>
                <c:pt idx="1816">
                  <c:v>739</c:v>
                </c:pt>
                <c:pt idx="1817">
                  <c:v>739</c:v>
                </c:pt>
                <c:pt idx="1818">
                  <c:v>739</c:v>
                </c:pt>
                <c:pt idx="1819">
                  <c:v>740</c:v>
                </c:pt>
                <c:pt idx="1820">
                  <c:v>740</c:v>
                </c:pt>
                <c:pt idx="1821">
                  <c:v>740</c:v>
                </c:pt>
                <c:pt idx="1822">
                  <c:v>741</c:v>
                </c:pt>
                <c:pt idx="1823">
                  <c:v>741</c:v>
                </c:pt>
                <c:pt idx="1824">
                  <c:v>742</c:v>
                </c:pt>
                <c:pt idx="1825">
                  <c:v>742</c:v>
                </c:pt>
                <c:pt idx="1826">
                  <c:v>742</c:v>
                </c:pt>
                <c:pt idx="1827">
                  <c:v>742</c:v>
                </c:pt>
                <c:pt idx="1828">
                  <c:v>742</c:v>
                </c:pt>
                <c:pt idx="1829">
                  <c:v>742</c:v>
                </c:pt>
                <c:pt idx="1830">
                  <c:v>742</c:v>
                </c:pt>
                <c:pt idx="1831">
                  <c:v>742</c:v>
                </c:pt>
                <c:pt idx="1832">
                  <c:v>742</c:v>
                </c:pt>
                <c:pt idx="1833">
                  <c:v>742</c:v>
                </c:pt>
                <c:pt idx="1834">
                  <c:v>742</c:v>
                </c:pt>
                <c:pt idx="1835">
                  <c:v>742</c:v>
                </c:pt>
                <c:pt idx="1836">
                  <c:v>742</c:v>
                </c:pt>
                <c:pt idx="1837">
                  <c:v>742</c:v>
                </c:pt>
                <c:pt idx="1838">
                  <c:v>742</c:v>
                </c:pt>
                <c:pt idx="1839">
                  <c:v>743</c:v>
                </c:pt>
                <c:pt idx="1840">
                  <c:v>744</c:v>
                </c:pt>
                <c:pt idx="1841">
                  <c:v>745</c:v>
                </c:pt>
                <c:pt idx="1842">
                  <c:v>745</c:v>
                </c:pt>
                <c:pt idx="1843">
                  <c:v>746</c:v>
                </c:pt>
                <c:pt idx="1844">
                  <c:v>747</c:v>
                </c:pt>
                <c:pt idx="1845">
                  <c:v>748</c:v>
                </c:pt>
                <c:pt idx="1846">
                  <c:v>748</c:v>
                </c:pt>
                <c:pt idx="1847">
                  <c:v>749</c:v>
                </c:pt>
                <c:pt idx="1848">
                  <c:v>750</c:v>
                </c:pt>
                <c:pt idx="1849">
                  <c:v>751</c:v>
                </c:pt>
                <c:pt idx="1850">
                  <c:v>751</c:v>
                </c:pt>
                <c:pt idx="1851">
                  <c:v>751</c:v>
                </c:pt>
                <c:pt idx="1852">
                  <c:v>752</c:v>
                </c:pt>
                <c:pt idx="1853">
                  <c:v>752</c:v>
                </c:pt>
                <c:pt idx="1854">
                  <c:v>752</c:v>
                </c:pt>
                <c:pt idx="1855">
                  <c:v>752</c:v>
                </c:pt>
                <c:pt idx="1856">
                  <c:v>753</c:v>
                </c:pt>
                <c:pt idx="1857">
                  <c:v>753</c:v>
                </c:pt>
                <c:pt idx="1858">
                  <c:v>754</c:v>
                </c:pt>
                <c:pt idx="1859">
                  <c:v>754</c:v>
                </c:pt>
                <c:pt idx="1860">
                  <c:v>754</c:v>
                </c:pt>
                <c:pt idx="1861">
                  <c:v>754</c:v>
                </c:pt>
                <c:pt idx="1862">
                  <c:v>754</c:v>
                </c:pt>
                <c:pt idx="1863">
                  <c:v>755</c:v>
                </c:pt>
                <c:pt idx="1864">
                  <c:v>755</c:v>
                </c:pt>
                <c:pt idx="1865">
                  <c:v>756</c:v>
                </c:pt>
                <c:pt idx="1866">
                  <c:v>756</c:v>
                </c:pt>
                <c:pt idx="1867">
                  <c:v>757</c:v>
                </c:pt>
                <c:pt idx="1868">
                  <c:v>757</c:v>
                </c:pt>
                <c:pt idx="1869">
                  <c:v>757</c:v>
                </c:pt>
                <c:pt idx="1870">
                  <c:v>757</c:v>
                </c:pt>
                <c:pt idx="1871">
                  <c:v>758</c:v>
                </c:pt>
                <c:pt idx="1872">
                  <c:v>759</c:v>
                </c:pt>
                <c:pt idx="1873">
                  <c:v>760</c:v>
                </c:pt>
                <c:pt idx="1874">
                  <c:v>761</c:v>
                </c:pt>
                <c:pt idx="1875">
                  <c:v>761</c:v>
                </c:pt>
                <c:pt idx="1876">
                  <c:v>761</c:v>
                </c:pt>
                <c:pt idx="1877">
                  <c:v>762</c:v>
                </c:pt>
                <c:pt idx="1878">
                  <c:v>762</c:v>
                </c:pt>
                <c:pt idx="1879">
                  <c:v>763</c:v>
                </c:pt>
                <c:pt idx="1880">
                  <c:v>764</c:v>
                </c:pt>
                <c:pt idx="1881">
                  <c:v>764</c:v>
                </c:pt>
                <c:pt idx="1882">
                  <c:v>764</c:v>
                </c:pt>
                <c:pt idx="1883">
                  <c:v>765</c:v>
                </c:pt>
                <c:pt idx="1884">
                  <c:v>765</c:v>
                </c:pt>
                <c:pt idx="1885">
                  <c:v>766</c:v>
                </c:pt>
                <c:pt idx="1886">
                  <c:v>766</c:v>
                </c:pt>
                <c:pt idx="1887">
                  <c:v>766</c:v>
                </c:pt>
                <c:pt idx="1888">
                  <c:v>766</c:v>
                </c:pt>
                <c:pt idx="1889">
                  <c:v>766</c:v>
                </c:pt>
                <c:pt idx="1890">
                  <c:v>766</c:v>
                </c:pt>
                <c:pt idx="1891">
                  <c:v>766</c:v>
                </c:pt>
                <c:pt idx="1892">
                  <c:v>766</c:v>
                </c:pt>
                <c:pt idx="1893">
                  <c:v>766</c:v>
                </c:pt>
                <c:pt idx="1894">
                  <c:v>766</c:v>
                </c:pt>
                <c:pt idx="1895">
                  <c:v>766</c:v>
                </c:pt>
                <c:pt idx="1896">
                  <c:v>767</c:v>
                </c:pt>
                <c:pt idx="1897">
                  <c:v>768</c:v>
                </c:pt>
                <c:pt idx="1898">
                  <c:v>768</c:v>
                </c:pt>
                <c:pt idx="1899">
                  <c:v>768</c:v>
                </c:pt>
                <c:pt idx="1900">
                  <c:v>769</c:v>
                </c:pt>
                <c:pt idx="1901">
                  <c:v>769</c:v>
                </c:pt>
                <c:pt idx="1902">
                  <c:v>770</c:v>
                </c:pt>
                <c:pt idx="1903">
                  <c:v>770</c:v>
                </c:pt>
                <c:pt idx="1904">
                  <c:v>770</c:v>
                </c:pt>
                <c:pt idx="1905">
                  <c:v>770</c:v>
                </c:pt>
                <c:pt idx="1906">
                  <c:v>770</c:v>
                </c:pt>
                <c:pt idx="1907">
                  <c:v>770</c:v>
                </c:pt>
                <c:pt idx="1908">
                  <c:v>770</c:v>
                </c:pt>
                <c:pt idx="1909">
                  <c:v>770</c:v>
                </c:pt>
                <c:pt idx="1910">
                  <c:v>771</c:v>
                </c:pt>
                <c:pt idx="1911">
                  <c:v>772</c:v>
                </c:pt>
                <c:pt idx="1912">
                  <c:v>773</c:v>
                </c:pt>
                <c:pt idx="1913">
                  <c:v>774</c:v>
                </c:pt>
                <c:pt idx="1914">
                  <c:v>775</c:v>
                </c:pt>
                <c:pt idx="1915">
                  <c:v>776</c:v>
                </c:pt>
                <c:pt idx="1916">
                  <c:v>776</c:v>
                </c:pt>
                <c:pt idx="1917">
                  <c:v>776</c:v>
                </c:pt>
                <c:pt idx="1918">
                  <c:v>776</c:v>
                </c:pt>
                <c:pt idx="1919">
                  <c:v>776</c:v>
                </c:pt>
                <c:pt idx="1920">
                  <c:v>777</c:v>
                </c:pt>
                <c:pt idx="1921">
                  <c:v>777</c:v>
                </c:pt>
                <c:pt idx="1922">
                  <c:v>778</c:v>
                </c:pt>
                <c:pt idx="1923">
                  <c:v>778</c:v>
                </c:pt>
                <c:pt idx="1924">
                  <c:v>778</c:v>
                </c:pt>
                <c:pt idx="1925">
                  <c:v>778</c:v>
                </c:pt>
                <c:pt idx="1926">
                  <c:v>778</c:v>
                </c:pt>
                <c:pt idx="1927">
                  <c:v>778</c:v>
                </c:pt>
                <c:pt idx="1928">
                  <c:v>778</c:v>
                </c:pt>
                <c:pt idx="1929">
                  <c:v>778</c:v>
                </c:pt>
                <c:pt idx="1930">
                  <c:v>778</c:v>
                </c:pt>
                <c:pt idx="1931">
                  <c:v>778</c:v>
                </c:pt>
                <c:pt idx="1932">
                  <c:v>778</c:v>
                </c:pt>
                <c:pt idx="1933">
                  <c:v>778</c:v>
                </c:pt>
                <c:pt idx="1934">
                  <c:v>778</c:v>
                </c:pt>
                <c:pt idx="1935">
                  <c:v>778</c:v>
                </c:pt>
                <c:pt idx="1936">
                  <c:v>778</c:v>
                </c:pt>
                <c:pt idx="1937">
                  <c:v>778</c:v>
                </c:pt>
                <c:pt idx="1938">
                  <c:v>779</c:v>
                </c:pt>
                <c:pt idx="1939">
                  <c:v>779</c:v>
                </c:pt>
                <c:pt idx="1940">
                  <c:v>780</c:v>
                </c:pt>
                <c:pt idx="1941">
                  <c:v>781</c:v>
                </c:pt>
                <c:pt idx="1942">
                  <c:v>782</c:v>
                </c:pt>
                <c:pt idx="1943">
                  <c:v>783</c:v>
                </c:pt>
                <c:pt idx="1944">
                  <c:v>784</c:v>
                </c:pt>
                <c:pt idx="1945">
                  <c:v>785</c:v>
                </c:pt>
                <c:pt idx="1946">
                  <c:v>786</c:v>
                </c:pt>
                <c:pt idx="1947">
                  <c:v>786</c:v>
                </c:pt>
                <c:pt idx="1948">
                  <c:v>786</c:v>
                </c:pt>
                <c:pt idx="1949">
                  <c:v>787</c:v>
                </c:pt>
                <c:pt idx="1950">
                  <c:v>788</c:v>
                </c:pt>
                <c:pt idx="1951">
                  <c:v>788</c:v>
                </c:pt>
                <c:pt idx="1952">
                  <c:v>788</c:v>
                </c:pt>
                <c:pt idx="1953">
                  <c:v>788</c:v>
                </c:pt>
                <c:pt idx="1954">
                  <c:v>788</c:v>
                </c:pt>
                <c:pt idx="1955">
                  <c:v>788</c:v>
                </c:pt>
                <c:pt idx="1956">
                  <c:v>789</c:v>
                </c:pt>
                <c:pt idx="1957">
                  <c:v>790</c:v>
                </c:pt>
                <c:pt idx="1958">
                  <c:v>790</c:v>
                </c:pt>
                <c:pt idx="1959">
                  <c:v>790</c:v>
                </c:pt>
                <c:pt idx="1960">
                  <c:v>790</c:v>
                </c:pt>
                <c:pt idx="1961">
                  <c:v>790</c:v>
                </c:pt>
                <c:pt idx="1962">
                  <c:v>790</c:v>
                </c:pt>
                <c:pt idx="1963">
                  <c:v>791</c:v>
                </c:pt>
                <c:pt idx="1964">
                  <c:v>791</c:v>
                </c:pt>
                <c:pt idx="1965">
                  <c:v>791</c:v>
                </c:pt>
                <c:pt idx="1966">
                  <c:v>792</c:v>
                </c:pt>
                <c:pt idx="1967">
                  <c:v>793</c:v>
                </c:pt>
                <c:pt idx="1968">
                  <c:v>794</c:v>
                </c:pt>
                <c:pt idx="1969">
                  <c:v>795</c:v>
                </c:pt>
                <c:pt idx="1970">
                  <c:v>795</c:v>
                </c:pt>
                <c:pt idx="1971">
                  <c:v>795</c:v>
                </c:pt>
                <c:pt idx="1972">
                  <c:v>795</c:v>
                </c:pt>
                <c:pt idx="1973">
                  <c:v>796</c:v>
                </c:pt>
                <c:pt idx="1974">
                  <c:v>796</c:v>
                </c:pt>
                <c:pt idx="1975">
                  <c:v>796</c:v>
                </c:pt>
                <c:pt idx="1976">
                  <c:v>797</c:v>
                </c:pt>
                <c:pt idx="1977">
                  <c:v>797</c:v>
                </c:pt>
                <c:pt idx="1978">
                  <c:v>797</c:v>
                </c:pt>
                <c:pt idx="1979">
                  <c:v>797</c:v>
                </c:pt>
                <c:pt idx="1980">
                  <c:v>797</c:v>
                </c:pt>
                <c:pt idx="1981">
                  <c:v>797</c:v>
                </c:pt>
                <c:pt idx="1982">
                  <c:v>797</c:v>
                </c:pt>
                <c:pt idx="1983">
                  <c:v>798</c:v>
                </c:pt>
                <c:pt idx="1984">
                  <c:v>798</c:v>
                </c:pt>
                <c:pt idx="1985">
                  <c:v>798</c:v>
                </c:pt>
                <c:pt idx="1986">
                  <c:v>798</c:v>
                </c:pt>
                <c:pt idx="1987">
                  <c:v>799</c:v>
                </c:pt>
                <c:pt idx="1988">
                  <c:v>799</c:v>
                </c:pt>
                <c:pt idx="1989">
                  <c:v>800</c:v>
                </c:pt>
                <c:pt idx="1990">
                  <c:v>800</c:v>
                </c:pt>
                <c:pt idx="1991">
                  <c:v>801</c:v>
                </c:pt>
                <c:pt idx="1992">
                  <c:v>802</c:v>
                </c:pt>
                <c:pt idx="1993">
                  <c:v>803</c:v>
                </c:pt>
                <c:pt idx="1994">
                  <c:v>804</c:v>
                </c:pt>
                <c:pt idx="1995">
                  <c:v>805</c:v>
                </c:pt>
                <c:pt idx="1996">
                  <c:v>806</c:v>
                </c:pt>
                <c:pt idx="1997">
                  <c:v>806</c:v>
                </c:pt>
                <c:pt idx="1998">
                  <c:v>807</c:v>
                </c:pt>
                <c:pt idx="1999">
                  <c:v>808</c:v>
                </c:pt>
                <c:pt idx="2000">
                  <c:v>809</c:v>
                </c:pt>
                <c:pt idx="2001">
                  <c:v>810</c:v>
                </c:pt>
                <c:pt idx="2002">
                  <c:v>811</c:v>
                </c:pt>
                <c:pt idx="2003">
                  <c:v>812</c:v>
                </c:pt>
                <c:pt idx="2004">
                  <c:v>813</c:v>
                </c:pt>
                <c:pt idx="2005">
                  <c:v>814</c:v>
                </c:pt>
                <c:pt idx="2006">
                  <c:v>814</c:v>
                </c:pt>
                <c:pt idx="2007">
                  <c:v>815</c:v>
                </c:pt>
                <c:pt idx="2008">
                  <c:v>815</c:v>
                </c:pt>
                <c:pt idx="2009">
                  <c:v>815</c:v>
                </c:pt>
                <c:pt idx="2010">
                  <c:v>816</c:v>
                </c:pt>
                <c:pt idx="2011">
                  <c:v>816</c:v>
                </c:pt>
                <c:pt idx="2012">
                  <c:v>817</c:v>
                </c:pt>
                <c:pt idx="2013">
                  <c:v>817</c:v>
                </c:pt>
                <c:pt idx="2014">
                  <c:v>817</c:v>
                </c:pt>
                <c:pt idx="2015">
                  <c:v>817</c:v>
                </c:pt>
                <c:pt idx="2016">
                  <c:v>817</c:v>
                </c:pt>
                <c:pt idx="2017">
                  <c:v>817</c:v>
                </c:pt>
                <c:pt idx="2018">
                  <c:v>817</c:v>
                </c:pt>
                <c:pt idx="2019">
                  <c:v>818</c:v>
                </c:pt>
                <c:pt idx="2020">
                  <c:v>819</c:v>
                </c:pt>
                <c:pt idx="2021">
                  <c:v>820</c:v>
                </c:pt>
                <c:pt idx="2022">
                  <c:v>820</c:v>
                </c:pt>
                <c:pt idx="2023">
                  <c:v>821</c:v>
                </c:pt>
                <c:pt idx="2024">
                  <c:v>822</c:v>
                </c:pt>
                <c:pt idx="2025">
                  <c:v>823</c:v>
                </c:pt>
                <c:pt idx="2026">
                  <c:v>823</c:v>
                </c:pt>
                <c:pt idx="2027">
                  <c:v>823</c:v>
                </c:pt>
                <c:pt idx="2028">
                  <c:v>823</c:v>
                </c:pt>
                <c:pt idx="2029">
                  <c:v>823</c:v>
                </c:pt>
                <c:pt idx="2030">
                  <c:v>823</c:v>
                </c:pt>
                <c:pt idx="2031">
                  <c:v>823</c:v>
                </c:pt>
                <c:pt idx="2032">
                  <c:v>823</c:v>
                </c:pt>
                <c:pt idx="2033">
                  <c:v>823</c:v>
                </c:pt>
                <c:pt idx="2034">
                  <c:v>823</c:v>
                </c:pt>
                <c:pt idx="2035">
                  <c:v>823</c:v>
                </c:pt>
                <c:pt idx="2036">
                  <c:v>823</c:v>
                </c:pt>
                <c:pt idx="2037">
                  <c:v>823</c:v>
                </c:pt>
                <c:pt idx="2038">
                  <c:v>823</c:v>
                </c:pt>
                <c:pt idx="2039">
                  <c:v>823</c:v>
                </c:pt>
                <c:pt idx="2040">
                  <c:v>823</c:v>
                </c:pt>
                <c:pt idx="2041">
                  <c:v>824</c:v>
                </c:pt>
                <c:pt idx="2042">
                  <c:v>824</c:v>
                </c:pt>
                <c:pt idx="2043">
                  <c:v>825</c:v>
                </c:pt>
                <c:pt idx="2044">
                  <c:v>825</c:v>
                </c:pt>
                <c:pt idx="2045">
                  <c:v>825</c:v>
                </c:pt>
                <c:pt idx="2046">
                  <c:v>825</c:v>
                </c:pt>
                <c:pt idx="2047">
                  <c:v>825</c:v>
                </c:pt>
                <c:pt idx="2048">
                  <c:v>826</c:v>
                </c:pt>
                <c:pt idx="2049">
                  <c:v>826</c:v>
                </c:pt>
                <c:pt idx="2050">
                  <c:v>826</c:v>
                </c:pt>
                <c:pt idx="2051">
                  <c:v>826</c:v>
                </c:pt>
                <c:pt idx="2052">
                  <c:v>826</c:v>
                </c:pt>
                <c:pt idx="2053">
                  <c:v>826</c:v>
                </c:pt>
                <c:pt idx="2054">
                  <c:v>827</c:v>
                </c:pt>
                <c:pt idx="2055">
                  <c:v>827</c:v>
                </c:pt>
                <c:pt idx="2056">
                  <c:v>827</c:v>
                </c:pt>
                <c:pt idx="2057">
                  <c:v>828</c:v>
                </c:pt>
                <c:pt idx="2058">
                  <c:v>829</c:v>
                </c:pt>
                <c:pt idx="2059">
                  <c:v>829</c:v>
                </c:pt>
                <c:pt idx="2060">
                  <c:v>829</c:v>
                </c:pt>
                <c:pt idx="2061">
                  <c:v>830</c:v>
                </c:pt>
                <c:pt idx="2062">
                  <c:v>830</c:v>
                </c:pt>
                <c:pt idx="2063">
                  <c:v>830</c:v>
                </c:pt>
                <c:pt idx="2064">
                  <c:v>830</c:v>
                </c:pt>
                <c:pt idx="2065">
                  <c:v>830</c:v>
                </c:pt>
                <c:pt idx="2066">
                  <c:v>830</c:v>
                </c:pt>
                <c:pt idx="2067">
                  <c:v>830</c:v>
                </c:pt>
                <c:pt idx="2068">
                  <c:v>830</c:v>
                </c:pt>
                <c:pt idx="2069">
                  <c:v>830</c:v>
                </c:pt>
                <c:pt idx="2070">
                  <c:v>830</c:v>
                </c:pt>
                <c:pt idx="2071">
                  <c:v>830</c:v>
                </c:pt>
                <c:pt idx="2072">
                  <c:v>830</c:v>
                </c:pt>
                <c:pt idx="2073">
                  <c:v>830</c:v>
                </c:pt>
                <c:pt idx="2074">
                  <c:v>830</c:v>
                </c:pt>
                <c:pt idx="2075">
                  <c:v>830</c:v>
                </c:pt>
                <c:pt idx="2076">
                  <c:v>830</c:v>
                </c:pt>
                <c:pt idx="2077">
                  <c:v>830</c:v>
                </c:pt>
                <c:pt idx="2078">
                  <c:v>831</c:v>
                </c:pt>
                <c:pt idx="2079">
                  <c:v>831</c:v>
                </c:pt>
                <c:pt idx="2080">
                  <c:v>832</c:v>
                </c:pt>
                <c:pt idx="2081">
                  <c:v>832</c:v>
                </c:pt>
                <c:pt idx="2082">
                  <c:v>833</c:v>
                </c:pt>
                <c:pt idx="2083">
                  <c:v>834</c:v>
                </c:pt>
                <c:pt idx="2084">
                  <c:v>834</c:v>
                </c:pt>
                <c:pt idx="2085">
                  <c:v>834</c:v>
                </c:pt>
                <c:pt idx="2086">
                  <c:v>834</c:v>
                </c:pt>
                <c:pt idx="2087">
                  <c:v>834</c:v>
                </c:pt>
                <c:pt idx="2088">
                  <c:v>835</c:v>
                </c:pt>
                <c:pt idx="2089">
                  <c:v>835</c:v>
                </c:pt>
                <c:pt idx="2090">
                  <c:v>835</c:v>
                </c:pt>
                <c:pt idx="2091">
                  <c:v>836</c:v>
                </c:pt>
                <c:pt idx="2092">
                  <c:v>836</c:v>
                </c:pt>
                <c:pt idx="2093">
                  <c:v>836</c:v>
                </c:pt>
                <c:pt idx="2094">
                  <c:v>836</c:v>
                </c:pt>
                <c:pt idx="2095">
                  <c:v>837</c:v>
                </c:pt>
                <c:pt idx="2096">
                  <c:v>837</c:v>
                </c:pt>
                <c:pt idx="2097">
                  <c:v>837</c:v>
                </c:pt>
                <c:pt idx="2098">
                  <c:v>838</c:v>
                </c:pt>
                <c:pt idx="2099">
                  <c:v>839</c:v>
                </c:pt>
                <c:pt idx="2100">
                  <c:v>840</c:v>
                </c:pt>
                <c:pt idx="2101">
                  <c:v>841</c:v>
                </c:pt>
                <c:pt idx="2102">
                  <c:v>842</c:v>
                </c:pt>
                <c:pt idx="2103">
                  <c:v>843</c:v>
                </c:pt>
                <c:pt idx="2104">
                  <c:v>844</c:v>
                </c:pt>
                <c:pt idx="2105">
                  <c:v>844</c:v>
                </c:pt>
                <c:pt idx="2106">
                  <c:v>845</c:v>
                </c:pt>
                <c:pt idx="2107">
                  <c:v>846</c:v>
                </c:pt>
                <c:pt idx="2108">
                  <c:v>847</c:v>
                </c:pt>
                <c:pt idx="2109">
                  <c:v>848</c:v>
                </c:pt>
                <c:pt idx="2110">
                  <c:v>848</c:v>
                </c:pt>
                <c:pt idx="2111">
                  <c:v>848</c:v>
                </c:pt>
                <c:pt idx="2112">
                  <c:v>848</c:v>
                </c:pt>
                <c:pt idx="2113">
                  <c:v>848</c:v>
                </c:pt>
                <c:pt idx="2114">
                  <c:v>848</c:v>
                </c:pt>
                <c:pt idx="2115">
                  <c:v>849</c:v>
                </c:pt>
                <c:pt idx="2116">
                  <c:v>849</c:v>
                </c:pt>
                <c:pt idx="2117">
                  <c:v>849</c:v>
                </c:pt>
                <c:pt idx="2118">
                  <c:v>850</c:v>
                </c:pt>
                <c:pt idx="2119">
                  <c:v>850</c:v>
                </c:pt>
                <c:pt idx="2120">
                  <c:v>850</c:v>
                </c:pt>
                <c:pt idx="2121">
                  <c:v>850</c:v>
                </c:pt>
                <c:pt idx="2122">
                  <c:v>850</c:v>
                </c:pt>
                <c:pt idx="2123">
                  <c:v>850</c:v>
                </c:pt>
                <c:pt idx="2124">
                  <c:v>851</c:v>
                </c:pt>
                <c:pt idx="2125">
                  <c:v>851</c:v>
                </c:pt>
                <c:pt idx="2126">
                  <c:v>851</c:v>
                </c:pt>
                <c:pt idx="2127">
                  <c:v>851</c:v>
                </c:pt>
                <c:pt idx="2128">
                  <c:v>851</c:v>
                </c:pt>
                <c:pt idx="2129">
                  <c:v>851</c:v>
                </c:pt>
                <c:pt idx="2130">
                  <c:v>851</c:v>
                </c:pt>
                <c:pt idx="2131">
                  <c:v>851</c:v>
                </c:pt>
                <c:pt idx="2132">
                  <c:v>851</c:v>
                </c:pt>
                <c:pt idx="2133">
                  <c:v>852</c:v>
                </c:pt>
                <c:pt idx="2134">
                  <c:v>852</c:v>
                </c:pt>
                <c:pt idx="2135">
                  <c:v>852</c:v>
                </c:pt>
                <c:pt idx="2136">
                  <c:v>852</c:v>
                </c:pt>
                <c:pt idx="2137">
                  <c:v>852</c:v>
                </c:pt>
                <c:pt idx="2138">
                  <c:v>852</c:v>
                </c:pt>
                <c:pt idx="2139">
                  <c:v>853</c:v>
                </c:pt>
                <c:pt idx="2140">
                  <c:v>854</c:v>
                </c:pt>
                <c:pt idx="2141">
                  <c:v>854</c:v>
                </c:pt>
                <c:pt idx="2142">
                  <c:v>854</c:v>
                </c:pt>
                <c:pt idx="2143">
                  <c:v>855</c:v>
                </c:pt>
                <c:pt idx="2144">
                  <c:v>855</c:v>
                </c:pt>
                <c:pt idx="2145">
                  <c:v>855</c:v>
                </c:pt>
                <c:pt idx="2146">
                  <c:v>855</c:v>
                </c:pt>
                <c:pt idx="2147">
                  <c:v>855</c:v>
                </c:pt>
                <c:pt idx="2148">
                  <c:v>856</c:v>
                </c:pt>
                <c:pt idx="2149">
                  <c:v>857</c:v>
                </c:pt>
                <c:pt idx="2150">
                  <c:v>858</c:v>
                </c:pt>
                <c:pt idx="2151">
                  <c:v>859</c:v>
                </c:pt>
                <c:pt idx="2152">
                  <c:v>860</c:v>
                </c:pt>
                <c:pt idx="2153">
                  <c:v>861</c:v>
                </c:pt>
                <c:pt idx="2154">
                  <c:v>861</c:v>
                </c:pt>
                <c:pt idx="2155">
                  <c:v>861</c:v>
                </c:pt>
                <c:pt idx="2156">
                  <c:v>862</c:v>
                </c:pt>
                <c:pt idx="2157">
                  <c:v>863</c:v>
                </c:pt>
                <c:pt idx="2158">
                  <c:v>863</c:v>
                </c:pt>
                <c:pt idx="2159">
                  <c:v>863</c:v>
                </c:pt>
                <c:pt idx="2160">
                  <c:v>863</c:v>
                </c:pt>
                <c:pt idx="2161">
                  <c:v>863</c:v>
                </c:pt>
                <c:pt idx="2162">
                  <c:v>863</c:v>
                </c:pt>
                <c:pt idx="2163">
                  <c:v>864</c:v>
                </c:pt>
                <c:pt idx="2164">
                  <c:v>864</c:v>
                </c:pt>
                <c:pt idx="2165">
                  <c:v>865</c:v>
                </c:pt>
                <c:pt idx="2166">
                  <c:v>865</c:v>
                </c:pt>
                <c:pt idx="2167">
                  <c:v>865</c:v>
                </c:pt>
                <c:pt idx="2168">
                  <c:v>865</c:v>
                </c:pt>
                <c:pt idx="2169">
                  <c:v>865</c:v>
                </c:pt>
                <c:pt idx="2170">
                  <c:v>865</c:v>
                </c:pt>
                <c:pt idx="2171">
                  <c:v>865</c:v>
                </c:pt>
                <c:pt idx="2172">
                  <c:v>865</c:v>
                </c:pt>
                <c:pt idx="2173">
                  <c:v>865</c:v>
                </c:pt>
                <c:pt idx="2174">
                  <c:v>865</c:v>
                </c:pt>
                <c:pt idx="2175">
                  <c:v>865</c:v>
                </c:pt>
                <c:pt idx="2176">
                  <c:v>865</c:v>
                </c:pt>
                <c:pt idx="2177">
                  <c:v>865</c:v>
                </c:pt>
                <c:pt idx="2178">
                  <c:v>865</c:v>
                </c:pt>
                <c:pt idx="2179">
                  <c:v>866</c:v>
                </c:pt>
                <c:pt idx="2180">
                  <c:v>867</c:v>
                </c:pt>
                <c:pt idx="2181">
                  <c:v>867</c:v>
                </c:pt>
                <c:pt idx="2182">
                  <c:v>868</c:v>
                </c:pt>
                <c:pt idx="2183">
                  <c:v>868</c:v>
                </c:pt>
                <c:pt idx="2184">
                  <c:v>868</c:v>
                </c:pt>
                <c:pt idx="2185">
                  <c:v>868</c:v>
                </c:pt>
                <c:pt idx="2186">
                  <c:v>869</c:v>
                </c:pt>
                <c:pt idx="2187">
                  <c:v>870</c:v>
                </c:pt>
                <c:pt idx="2188">
                  <c:v>870</c:v>
                </c:pt>
                <c:pt idx="2189">
                  <c:v>870</c:v>
                </c:pt>
                <c:pt idx="2190">
                  <c:v>870</c:v>
                </c:pt>
                <c:pt idx="2191">
                  <c:v>870</c:v>
                </c:pt>
                <c:pt idx="2192">
                  <c:v>870</c:v>
                </c:pt>
                <c:pt idx="2193">
                  <c:v>871</c:v>
                </c:pt>
                <c:pt idx="2194">
                  <c:v>871</c:v>
                </c:pt>
                <c:pt idx="2195">
                  <c:v>871</c:v>
                </c:pt>
                <c:pt idx="2196">
                  <c:v>871</c:v>
                </c:pt>
                <c:pt idx="2197">
                  <c:v>871</c:v>
                </c:pt>
                <c:pt idx="2198">
                  <c:v>871</c:v>
                </c:pt>
                <c:pt idx="2199">
                  <c:v>871</c:v>
                </c:pt>
                <c:pt idx="2200">
                  <c:v>871</c:v>
                </c:pt>
                <c:pt idx="2201">
                  <c:v>871</c:v>
                </c:pt>
                <c:pt idx="2202">
                  <c:v>871</c:v>
                </c:pt>
                <c:pt idx="2203">
                  <c:v>871</c:v>
                </c:pt>
                <c:pt idx="2204">
                  <c:v>871</c:v>
                </c:pt>
                <c:pt idx="2205">
                  <c:v>871</c:v>
                </c:pt>
                <c:pt idx="2206">
                  <c:v>871</c:v>
                </c:pt>
                <c:pt idx="2207">
                  <c:v>871</c:v>
                </c:pt>
                <c:pt idx="2208">
                  <c:v>872</c:v>
                </c:pt>
                <c:pt idx="2209">
                  <c:v>872</c:v>
                </c:pt>
                <c:pt idx="2210">
                  <c:v>872</c:v>
                </c:pt>
                <c:pt idx="2211">
                  <c:v>872</c:v>
                </c:pt>
                <c:pt idx="2212">
                  <c:v>872</c:v>
                </c:pt>
                <c:pt idx="2213">
                  <c:v>872</c:v>
                </c:pt>
                <c:pt idx="2214">
                  <c:v>872</c:v>
                </c:pt>
                <c:pt idx="2215">
                  <c:v>872</c:v>
                </c:pt>
                <c:pt idx="2216">
                  <c:v>872</c:v>
                </c:pt>
                <c:pt idx="2217">
                  <c:v>872</c:v>
                </c:pt>
                <c:pt idx="2218">
                  <c:v>872</c:v>
                </c:pt>
                <c:pt idx="2219">
                  <c:v>872</c:v>
                </c:pt>
                <c:pt idx="2220">
                  <c:v>872</c:v>
                </c:pt>
                <c:pt idx="2221">
                  <c:v>873</c:v>
                </c:pt>
                <c:pt idx="2222">
                  <c:v>873</c:v>
                </c:pt>
                <c:pt idx="2223">
                  <c:v>873</c:v>
                </c:pt>
                <c:pt idx="2224">
                  <c:v>873</c:v>
                </c:pt>
                <c:pt idx="2225">
                  <c:v>874</c:v>
                </c:pt>
                <c:pt idx="2226">
                  <c:v>874</c:v>
                </c:pt>
                <c:pt idx="2227">
                  <c:v>875</c:v>
                </c:pt>
                <c:pt idx="2228">
                  <c:v>875</c:v>
                </c:pt>
                <c:pt idx="2229">
                  <c:v>876</c:v>
                </c:pt>
                <c:pt idx="2230">
                  <c:v>876</c:v>
                </c:pt>
                <c:pt idx="2231">
                  <c:v>876</c:v>
                </c:pt>
                <c:pt idx="2232">
                  <c:v>876</c:v>
                </c:pt>
                <c:pt idx="2233">
                  <c:v>877</c:v>
                </c:pt>
                <c:pt idx="2234">
                  <c:v>877</c:v>
                </c:pt>
                <c:pt idx="2235">
                  <c:v>877</c:v>
                </c:pt>
                <c:pt idx="2236">
                  <c:v>878</c:v>
                </c:pt>
                <c:pt idx="2237">
                  <c:v>879</c:v>
                </c:pt>
                <c:pt idx="2238">
                  <c:v>880</c:v>
                </c:pt>
                <c:pt idx="2239">
                  <c:v>880</c:v>
                </c:pt>
                <c:pt idx="2240">
                  <c:v>880</c:v>
                </c:pt>
                <c:pt idx="2241">
                  <c:v>880</c:v>
                </c:pt>
                <c:pt idx="2242">
                  <c:v>880</c:v>
                </c:pt>
                <c:pt idx="2243">
                  <c:v>880</c:v>
                </c:pt>
                <c:pt idx="2244">
                  <c:v>881</c:v>
                </c:pt>
                <c:pt idx="2245">
                  <c:v>881</c:v>
                </c:pt>
                <c:pt idx="2246">
                  <c:v>882</c:v>
                </c:pt>
                <c:pt idx="2247">
                  <c:v>883</c:v>
                </c:pt>
                <c:pt idx="2248">
                  <c:v>883</c:v>
                </c:pt>
                <c:pt idx="2249">
                  <c:v>883</c:v>
                </c:pt>
                <c:pt idx="2250">
                  <c:v>883</c:v>
                </c:pt>
                <c:pt idx="2251">
                  <c:v>884</c:v>
                </c:pt>
                <c:pt idx="2252">
                  <c:v>884</c:v>
                </c:pt>
                <c:pt idx="2253">
                  <c:v>884</c:v>
                </c:pt>
                <c:pt idx="2254">
                  <c:v>885</c:v>
                </c:pt>
                <c:pt idx="2255">
                  <c:v>885</c:v>
                </c:pt>
                <c:pt idx="2256">
                  <c:v>885</c:v>
                </c:pt>
                <c:pt idx="2257">
                  <c:v>885</c:v>
                </c:pt>
                <c:pt idx="2258">
                  <c:v>886</c:v>
                </c:pt>
                <c:pt idx="2259">
                  <c:v>886</c:v>
                </c:pt>
                <c:pt idx="2260">
                  <c:v>886</c:v>
                </c:pt>
                <c:pt idx="2261">
                  <c:v>886</c:v>
                </c:pt>
                <c:pt idx="2262">
                  <c:v>886</c:v>
                </c:pt>
                <c:pt idx="2263">
                  <c:v>887</c:v>
                </c:pt>
                <c:pt idx="2264">
                  <c:v>888</c:v>
                </c:pt>
                <c:pt idx="2265">
                  <c:v>889</c:v>
                </c:pt>
                <c:pt idx="2266">
                  <c:v>889</c:v>
                </c:pt>
                <c:pt idx="2267">
                  <c:v>889</c:v>
                </c:pt>
                <c:pt idx="2268">
                  <c:v>889</c:v>
                </c:pt>
                <c:pt idx="2269">
                  <c:v>889</c:v>
                </c:pt>
                <c:pt idx="2270">
                  <c:v>889</c:v>
                </c:pt>
                <c:pt idx="2271">
                  <c:v>889</c:v>
                </c:pt>
                <c:pt idx="2272">
                  <c:v>889</c:v>
                </c:pt>
                <c:pt idx="2273">
                  <c:v>889</c:v>
                </c:pt>
                <c:pt idx="2274">
                  <c:v>889</c:v>
                </c:pt>
                <c:pt idx="2275">
                  <c:v>889</c:v>
                </c:pt>
                <c:pt idx="2276">
                  <c:v>889</c:v>
                </c:pt>
                <c:pt idx="2277">
                  <c:v>890</c:v>
                </c:pt>
                <c:pt idx="2278">
                  <c:v>891</c:v>
                </c:pt>
                <c:pt idx="2279">
                  <c:v>892</c:v>
                </c:pt>
                <c:pt idx="2280">
                  <c:v>892</c:v>
                </c:pt>
                <c:pt idx="2281">
                  <c:v>892</c:v>
                </c:pt>
                <c:pt idx="2282">
                  <c:v>892</c:v>
                </c:pt>
                <c:pt idx="2283">
                  <c:v>892</c:v>
                </c:pt>
                <c:pt idx="2284">
                  <c:v>892</c:v>
                </c:pt>
                <c:pt idx="2285">
                  <c:v>892</c:v>
                </c:pt>
                <c:pt idx="2286">
                  <c:v>893</c:v>
                </c:pt>
                <c:pt idx="2287">
                  <c:v>894</c:v>
                </c:pt>
                <c:pt idx="2288">
                  <c:v>894</c:v>
                </c:pt>
                <c:pt idx="2289">
                  <c:v>895</c:v>
                </c:pt>
                <c:pt idx="2290">
                  <c:v>896</c:v>
                </c:pt>
                <c:pt idx="2291">
                  <c:v>897</c:v>
                </c:pt>
                <c:pt idx="2292">
                  <c:v>898</c:v>
                </c:pt>
                <c:pt idx="2293">
                  <c:v>899</c:v>
                </c:pt>
                <c:pt idx="2294">
                  <c:v>900</c:v>
                </c:pt>
                <c:pt idx="2295">
                  <c:v>900</c:v>
                </c:pt>
                <c:pt idx="2296">
                  <c:v>901</c:v>
                </c:pt>
                <c:pt idx="2297">
                  <c:v>902</c:v>
                </c:pt>
                <c:pt idx="2298">
                  <c:v>902</c:v>
                </c:pt>
                <c:pt idx="2299">
                  <c:v>902</c:v>
                </c:pt>
                <c:pt idx="2300">
                  <c:v>903</c:v>
                </c:pt>
                <c:pt idx="2301">
                  <c:v>904</c:v>
                </c:pt>
                <c:pt idx="2302">
                  <c:v>905</c:v>
                </c:pt>
                <c:pt idx="2303">
                  <c:v>905</c:v>
                </c:pt>
                <c:pt idx="2304">
                  <c:v>905</c:v>
                </c:pt>
                <c:pt idx="2305">
                  <c:v>905</c:v>
                </c:pt>
                <c:pt idx="2306">
                  <c:v>906</c:v>
                </c:pt>
                <c:pt idx="2307">
                  <c:v>907</c:v>
                </c:pt>
                <c:pt idx="2308">
                  <c:v>908</c:v>
                </c:pt>
                <c:pt idx="2309">
                  <c:v>908</c:v>
                </c:pt>
                <c:pt idx="2310">
                  <c:v>909</c:v>
                </c:pt>
                <c:pt idx="2311">
                  <c:v>910</c:v>
                </c:pt>
                <c:pt idx="2312">
                  <c:v>911</c:v>
                </c:pt>
                <c:pt idx="2313">
                  <c:v>911</c:v>
                </c:pt>
                <c:pt idx="2314">
                  <c:v>911</c:v>
                </c:pt>
                <c:pt idx="2315">
                  <c:v>911</c:v>
                </c:pt>
                <c:pt idx="2316">
                  <c:v>911</c:v>
                </c:pt>
                <c:pt idx="2317">
                  <c:v>911</c:v>
                </c:pt>
                <c:pt idx="2318">
                  <c:v>912</c:v>
                </c:pt>
                <c:pt idx="2319">
                  <c:v>912</c:v>
                </c:pt>
                <c:pt idx="2320">
                  <c:v>912</c:v>
                </c:pt>
                <c:pt idx="2321">
                  <c:v>912</c:v>
                </c:pt>
                <c:pt idx="2322">
                  <c:v>912</c:v>
                </c:pt>
                <c:pt idx="2323">
                  <c:v>912</c:v>
                </c:pt>
                <c:pt idx="2324">
                  <c:v>912</c:v>
                </c:pt>
                <c:pt idx="2325">
                  <c:v>912</c:v>
                </c:pt>
                <c:pt idx="2326">
                  <c:v>912</c:v>
                </c:pt>
                <c:pt idx="2327">
                  <c:v>912</c:v>
                </c:pt>
                <c:pt idx="2328">
                  <c:v>912</c:v>
                </c:pt>
                <c:pt idx="2329">
                  <c:v>913</c:v>
                </c:pt>
                <c:pt idx="2330">
                  <c:v>913</c:v>
                </c:pt>
                <c:pt idx="2331">
                  <c:v>914</c:v>
                </c:pt>
                <c:pt idx="2332">
                  <c:v>914</c:v>
                </c:pt>
                <c:pt idx="2333">
                  <c:v>914</c:v>
                </c:pt>
                <c:pt idx="2334">
                  <c:v>914</c:v>
                </c:pt>
                <c:pt idx="2335">
                  <c:v>914</c:v>
                </c:pt>
                <c:pt idx="2336">
                  <c:v>914</c:v>
                </c:pt>
                <c:pt idx="2337">
                  <c:v>914</c:v>
                </c:pt>
                <c:pt idx="2338">
                  <c:v>915</c:v>
                </c:pt>
                <c:pt idx="2339">
                  <c:v>915</c:v>
                </c:pt>
                <c:pt idx="2340">
                  <c:v>915</c:v>
                </c:pt>
                <c:pt idx="2341">
                  <c:v>915</c:v>
                </c:pt>
                <c:pt idx="2342">
                  <c:v>915</c:v>
                </c:pt>
                <c:pt idx="2343">
                  <c:v>915</c:v>
                </c:pt>
                <c:pt idx="2344">
                  <c:v>915</c:v>
                </c:pt>
                <c:pt idx="2345">
                  <c:v>915</c:v>
                </c:pt>
                <c:pt idx="2346">
                  <c:v>915</c:v>
                </c:pt>
                <c:pt idx="2347">
                  <c:v>915</c:v>
                </c:pt>
                <c:pt idx="2348">
                  <c:v>915</c:v>
                </c:pt>
                <c:pt idx="2349">
                  <c:v>915</c:v>
                </c:pt>
                <c:pt idx="2350">
                  <c:v>915</c:v>
                </c:pt>
                <c:pt idx="2351">
                  <c:v>916</c:v>
                </c:pt>
                <c:pt idx="2352">
                  <c:v>916</c:v>
                </c:pt>
                <c:pt idx="2353">
                  <c:v>916</c:v>
                </c:pt>
                <c:pt idx="2354">
                  <c:v>916</c:v>
                </c:pt>
                <c:pt idx="2355">
                  <c:v>916</c:v>
                </c:pt>
                <c:pt idx="2356">
                  <c:v>916</c:v>
                </c:pt>
                <c:pt idx="2357">
                  <c:v>916</c:v>
                </c:pt>
                <c:pt idx="2358">
                  <c:v>916</c:v>
                </c:pt>
                <c:pt idx="2359">
                  <c:v>916</c:v>
                </c:pt>
                <c:pt idx="2360">
                  <c:v>917</c:v>
                </c:pt>
                <c:pt idx="2361">
                  <c:v>917</c:v>
                </c:pt>
                <c:pt idx="2362">
                  <c:v>917</c:v>
                </c:pt>
                <c:pt idx="2363">
                  <c:v>917</c:v>
                </c:pt>
                <c:pt idx="2364">
                  <c:v>918</c:v>
                </c:pt>
                <c:pt idx="2365">
                  <c:v>919</c:v>
                </c:pt>
                <c:pt idx="2366">
                  <c:v>920</c:v>
                </c:pt>
                <c:pt idx="2367">
                  <c:v>921</c:v>
                </c:pt>
                <c:pt idx="2368">
                  <c:v>922</c:v>
                </c:pt>
                <c:pt idx="2369">
                  <c:v>923</c:v>
                </c:pt>
                <c:pt idx="2370">
                  <c:v>924</c:v>
                </c:pt>
                <c:pt idx="2371">
                  <c:v>925</c:v>
                </c:pt>
                <c:pt idx="2372">
                  <c:v>926</c:v>
                </c:pt>
                <c:pt idx="2373">
                  <c:v>927</c:v>
                </c:pt>
                <c:pt idx="2374">
                  <c:v>928</c:v>
                </c:pt>
                <c:pt idx="2375">
                  <c:v>929</c:v>
                </c:pt>
                <c:pt idx="2376">
                  <c:v>930</c:v>
                </c:pt>
                <c:pt idx="2377">
                  <c:v>931</c:v>
                </c:pt>
                <c:pt idx="2378">
                  <c:v>932</c:v>
                </c:pt>
                <c:pt idx="2379">
                  <c:v>933</c:v>
                </c:pt>
                <c:pt idx="2380">
                  <c:v>933</c:v>
                </c:pt>
                <c:pt idx="2381">
                  <c:v>934</c:v>
                </c:pt>
                <c:pt idx="2382">
                  <c:v>934</c:v>
                </c:pt>
                <c:pt idx="2383">
                  <c:v>934</c:v>
                </c:pt>
                <c:pt idx="2384">
                  <c:v>935</c:v>
                </c:pt>
                <c:pt idx="2385">
                  <c:v>936</c:v>
                </c:pt>
                <c:pt idx="2386">
                  <c:v>936</c:v>
                </c:pt>
                <c:pt idx="2387">
                  <c:v>936</c:v>
                </c:pt>
                <c:pt idx="2388">
                  <c:v>936</c:v>
                </c:pt>
                <c:pt idx="2389">
                  <c:v>936</c:v>
                </c:pt>
                <c:pt idx="2390">
                  <c:v>936</c:v>
                </c:pt>
                <c:pt idx="2391">
                  <c:v>936</c:v>
                </c:pt>
                <c:pt idx="2392">
                  <c:v>936</c:v>
                </c:pt>
                <c:pt idx="2393">
                  <c:v>936</c:v>
                </c:pt>
                <c:pt idx="2394">
                  <c:v>936</c:v>
                </c:pt>
                <c:pt idx="2395">
                  <c:v>937</c:v>
                </c:pt>
                <c:pt idx="2396">
                  <c:v>937</c:v>
                </c:pt>
                <c:pt idx="2397">
                  <c:v>937</c:v>
                </c:pt>
                <c:pt idx="2398">
                  <c:v>938</c:v>
                </c:pt>
                <c:pt idx="2399">
                  <c:v>938</c:v>
                </c:pt>
                <c:pt idx="2400">
                  <c:v>939</c:v>
                </c:pt>
                <c:pt idx="2401">
                  <c:v>939</c:v>
                </c:pt>
                <c:pt idx="2402">
                  <c:v>940</c:v>
                </c:pt>
                <c:pt idx="2403">
                  <c:v>941</c:v>
                </c:pt>
                <c:pt idx="2404">
                  <c:v>942</c:v>
                </c:pt>
                <c:pt idx="2405">
                  <c:v>942</c:v>
                </c:pt>
                <c:pt idx="2406">
                  <c:v>943</c:v>
                </c:pt>
                <c:pt idx="2407">
                  <c:v>944</c:v>
                </c:pt>
                <c:pt idx="2408">
                  <c:v>944</c:v>
                </c:pt>
                <c:pt idx="2409">
                  <c:v>944</c:v>
                </c:pt>
                <c:pt idx="2410">
                  <c:v>944</c:v>
                </c:pt>
                <c:pt idx="2411">
                  <c:v>944</c:v>
                </c:pt>
                <c:pt idx="2412">
                  <c:v>944</c:v>
                </c:pt>
                <c:pt idx="2413">
                  <c:v>944</c:v>
                </c:pt>
                <c:pt idx="2414">
                  <c:v>944</c:v>
                </c:pt>
                <c:pt idx="2415">
                  <c:v>944</c:v>
                </c:pt>
                <c:pt idx="2416">
                  <c:v>944</c:v>
                </c:pt>
                <c:pt idx="2417">
                  <c:v>944</c:v>
                </c:pt>
                <c:pt idx="2418">
                  <c:v>945</c:v>
                </c:pt>
                <c:pt idx="2419">
                  <c:v>946</c:v>
                </c:pt>
                <c:pt idx="2420">
                  <c:v>947</c:v>
                </c:pt>
                <c:pt idx="2421">
                  <c:v>947</c:v>
                </c:pt>
                <c:pt idx="2422">
                  <c:v>947</c:v>
                </c:pt>
                <c:pt idx="2423">
                  <c:v>947</c:v>
                </c:pt>
                <c:pt idx="2424">
                  <c:v>948</c:v>
                </c:pt>
                <c:pt idx="2425">
                  <c:v>948</c:v>
                </c:pt>
                <c:pt idx="2426">
                  <c:v>948</c:v>
                </c:pt>
                <c:pt idx="2427">
                  <c:v>949</c:v>
                </c:pt>
                <c:pt idx="2428">
                  <c:v>950</c:v>
                </c:pt>
                <c:pt idx="2429">
                  <c:v>950</c:v>
                </c:pt>
                <c:pt idx="2430">
                  <c:v>951</c:v>
                </c:pt>
                <c:pt idx="2431">
                  <c:v>952</c:v>
                </c:pt>
                <c:pt idx="2432">
                  <c:v>953</c:v>
                </c:pt>
                <c:pt idx="2433">
                  <c:v>953</c:v>
                </c:pt>
                <c:pt idx="2434">
                  <c:v>954</c:v>
                </c:pt>
                <c:pt idx="2435">
                  <c:v>955</c:v>
                </c:pt>
                <c:pt idx="2436">
                  <c:v>956</c:v>
                </c:pt>
                <c:pt idx="2437">
                  <c:v>956</c:v>
                </c:pt>
                <c:pt idx="2438">
                  <c:v>956</c:v>
                </c:pt>
                <c:pt idx="2439">
                  <c:v>957</c:v>
                </c:pt>
                <c:pt idx="2440">
                  <c:v>957</c:v>
                </c:pt>
                <c:pt idx="2441">
                  <c:v>958</c:v>
                </c:pt>
                <c:pt idx="2442">
                  <c:v>958</c:v>
                </c:pt>
                <c:pt idx="2443">
                  <c:v>959</c:v>
                </c:pt>
                <c:pt idx="2444">
                  <c:v>959</c:v>
                </c:pt>
                <c:pt idx="2445">
                  <c:v>959</c:v>
                </c:pt>
                <c:pt idx="2446">
                  <c:v>960</c:v>
                </c:pt>
                <c:pt idx="2447">
                  <c:v>960</c:v>
                </c:pt>
                <c:pt idx="2448">
                  <c:v>960</c:v>
                </c:pt>
                <c:pt idx="2449">
                  <c:v>961</c:v>
                </c:pt>
                <c:pt idx="2450">
                  <c:v>961</c:v>
                </c:pt>
                <c:pt idx="2451">
                  <c:v>961</c:v>
                </c:pt>
                <c:pt idx="2452">
                  <c:v>961</c:v>
                </c:pt>
                <c:pt idx="2453">
                  <c:v>962</c:v>
                </c:pt>
                <c:pt idx="2454">
                  <c:v>962</c:v>
                </c:pt>
                <c:pt idx="2455">
                  <c:v>962</c:v>
                </c:pt>
                <c:pt idx="2456">
                  <c:v>962</c:v>
                </c:pt>
                <c:pt idx="2457">
                  <c:v>962</c:v>
                </c:pt>
                <c:pt idx="2458">
                  <c:v>962</c:v>
                </c:pt>
                <c:pt idx="2459">
                  <c:v>962</c:v>
                </c:pt>
                <c:pt idx="2460">
                  <c:v>963</c:v>
                </c:pt>
                <c:pt idx="2461">
                  <c:v>963</c:v>
                </c:pt>
                <c:pt idx="2462">
                  <c:v>963</c:v>
                </c:pt>
                <c:pt idx="2463">
                  <c:v>964</c:v>
                </c:pt>
                <c:pt idx="2464">
                  <c:v>964</c:v>
                </c:pt>
                <c:pt idx="2465">
                  <c:v>964</c:v>
                </c:pt>
                <c:pt idx="2466">
                  <c:v>965</c:v>
                </c:pt>
                <c:pt idx="2467">
                  <c:v>965</c:v>
                </c:pt>
                <c:pt idx="2468">
                  <c:v>965</c:v>
                </c:pt>
                <c:pt idx="2469">
                  <c:v>965</c:v>
                </c:pt>
                <c:pt idx="2470">
                  <c:v>965</c:v>
                </c:pt>
                <c:pt idx="2471">
                  <c:v>965</c:v>
                </c:pt>
                <c:pt idx="2472">
                  <c:v>965</c:v>
                </c:pt>
                <c:pt idx="2473">
                  <c:v>965</c:v>
                </c:pt>
                <c:pt idx="2474">
                  <c:v>965</c:v>
                </c:pt>
                <c:pt idx="2475">
                  <c:v>966</c:v>
                </c:pt>
                <c:pt idx="2476">
                  <c:v>966</c:v>
                </c:pt>
                <c:pt idx="2477">
                  <c:v>966</c:v>
                </c:pt>
                <c:pt idx="2478">
                  <c:v>966</c:v>
                </c:pt>
                <c:pt idx="2479">
                  <c:v>966</c:v>
                </c:pt>
                <c:pt idx="2480">
                  <c:v>966</c:v>
                </c:pt>
                <c:pt idx="2481">
                  <c:v>966</c:v>
                </c:pt>
                <c:pt idx="2482">
                  <c:v>966</c:v>
                </c:pt>
                <c:pt idx="2483">
                  <c:v>967</c:v>
                </c:pt>
                <c:pt idx="2484">
                  <c:v>968</c:v>
                </c:pt>
                <c:pt idx="2485">
                  <c:v>969</c:v>
                </c:pt>
                <c:pt idx="2486">
                  <c:v>969</c:v>
                </c:pt>
                <c:pt idx="2487">
                  <c:v>969</c:v>
                </c:pt>
                <c:pt idx="2488">
                  <c:v>969</c:v>
                </c:pt>
                <c:pt idx="2489">
                  <c:v>970</c:v>
                </c:pt>
                <c:pt idx="2490">
                  <c:v>970</c:v>
                </c:pt>
                <c:pt idx="2491">
                  <c:v>970</c:v>
                </c:pt>
                <c:pt idx="2492">
                  <c:v>971</c:v>
                </c:pt>
                <c:pt idx="2493">
                  <c:v>972</c:v>
                </c:pt>
                <c:pt idx="2494">
                  <c:v>973</c:v>
                </c:pt>
                <c:pt idx="2495">
                  <c:v>974</c:v>
                </c:pt>
                <c:pt idx="2496">
                  <c:v>975</c:v>
                </c:pt>
                <c:pt idx="2497">
                  <c:v>976</c:v>
                </c:pt>
                <c:pt idx="2498">
                  <c:v>977</c:v>
                </c:pt>
                <c:pt idx="2499">
                  <c:v>977</c:v>
                </c:pt>
                <c:pt idx="2500">
                  <c:v>978</c:v>
                </c:pt>
                <c:pt idx="2501">
                  <c:v>979</c:v>
                </c:pt>
                <c:pt idx="2502">
                  <c:v>980</c:v>
                </c:pt>
                <c:pt idx="2503">
                  <c:v>981</c:v>
                </c:pt>
                <c:pt idx="2504">
                  <c:v>982</c:v>
                </c:pt>
                <c:pt idx="2505">
                  <c:v>983</c:v>
                </c:pt>
                <c:pt idx="2506">
                  <c:v>983</c:v>
                </c:pt>
                <c:pt idx="2507">
                  <c:v>983</c:v>
                </c:pt>
                <c:pt idx="2508">
                  <c:v>983</c:v>
                </c:pt>
                <c:pt idx="2509">
                  <c:v>983</c:v>
                </c:pt>
                <c:pt idx="2510">
                  <c:v>983</c:v>
                </c:pt>
                <c:pt idx="2511">
                  <c:v>983</c:v>
                </c:pt>
                <c:pt idx="2512">
                  <c:v>983</c:v>
                </c:pt>
                <c:pt idx="2513">
                  <c:v>984</c:v>
                </c:pt>
                <c:pt idx="2514">
                  <c:v>984</c:v>
                </c:pt>
                <c:pt idx="2515">
                  <c:v>984</c:v>
                </c:pt>
                <c:pt idx="2516">
                  <c:v>984</c:v>
                </c:pt>
                <c:pt idx="2517">
                  <c:v>984</c:v>
                </c:pt>
                <c:pt idx="2518">
                  <c:v>984</c:v>
                </c:pt>
                <c:pt idx="2519">
                  <c:v>985</c:v>
                </c:pt>
                <c:pt idx="2520">
                  <c:v>985</c:v>
                </c:pt>
                <c:pt idx="2521">
                  <c:v>985</c:v>
                </c:pt>
                <c:pt idx="2522">
                  <c:v>986</c:v>
                </c:pt>
                <c:pt idx="2523">
                  <c:v>986</c:v>
                </c:pt>
                <c:pt idx="2524">
                  <c:v>987</c:v>
                </c:pt>
                <c:pt idx="2525">
                  <c:v>988</c:v>
                </c:pt>
                <c:pt idx="2526">
                  <c:v>989</c:v>
                </c:pt>
                <c:pt idx="2527">
                  <c:v>990</c:v>
                </c:pt>
                <c:pt idx="2528">
                  <c:v>991</c:v>
                </c:pt>
                <c:pt idx="2529">
                  <c:v>992</c:v>
                </c:pt>
                <c:pt idx="2530">
                  <c:v>993</c:v>
                </c:pt>
                <c:pt idx="2531">
                  <c:v>993</c:v>
                </c:pt>
                <c:pt idx="2532">
                  <c:v>993</c:v>
                </c:pt>
                <c:pt idx="2533">
                  <c:v>993</c:v>
                </c:pt>
                <c:pt idx="2534">
                  <c:v>993</c:v>
                </c:pt>
                <c:pt idx="2535">
                  <c:v>993</c:v>
                </c:pt>
                <c:pt idx="2536">
                  <c:v>993</c:v>
                </c:pt>
                <c:pt idx="2537">
                  <c:v>993</c:v>
                </c:pt>
                <c:pt idx="2538">
                  <c:v>993</c:v>
                </c:pt>
                <c:pt idx="2539">
                  <c:v>994</c:v>
                </c:pt>
                <c:pt idx="2540">
                  <c:v>994</c:v>
                </c:pt>
                <c:pt idx="2541">
                  <c:v>994</c:v>
                </c:pt>
                <c:pt idx="2542">
                  <c:v>994</c:v>
                </c:pt>
                <c:pt idx="2543">
                  <c:v>995</c:v>
                </c:pt>
                <c:pt idx="2544">
                  <c:v>995</c:v>
                </c:pt>
                <c:pt idx="2545">
                  <c:v>995</c:v>
                </c:pt>
                <c:pt idx="2546">
                  <c:v>995</c:v>
                </c:pt>
                <c:pt idx="2547">
                  <c:v>995</c:v>
                </c:pt>
                <c:pt idx="2548">
                  <c:v>996</c:v>
                </c:pt>
                <c:pt idx="2549">
                  <c:v>996</c:v>
                </c:pt>
                <c:pt idx="2550">
                  <c:v>996</c:v>
                </c:pt>
                <c:pt idx="2551">
                  <c:v>997</c:v>
                </c:pt>
                <c:pt idx="2552">
                  <c:v>997</c:v>
                </c:pt>
                <c:pt idx="2553">
                  <c:v>997</c:v>
                </c:pt>
                <c:pt idx="2554">
                  <c:v>997</c:v>
                </c:pt>
                <c:pt idx="2555">
                  <c:v>997</c:v>
                </c:pt>
                <c:pt idx="2556">
                  <c:v>997</c:v>
                </c:pt>
                <c:pt idx="2557">
                  <c:v>997</c:v>
                </c:pt>
                <c:pt idx="2558">
                  <c:v>997</c:v>
                </c:pt>
                <c:pt idx="2559">
                  <c:v>997</c:v>
                </c:pt>
                <c:pt idx="2560">
                  <c:v>997</c:v>
                </c:pt>
                <c:pt idx="2561">
                  <c:v>998</c:v>
                </c:pt>
                <c:pt idx="2562">
                  <c:v>998</c:v>
                </c:pt>
                <c:pt idx="2563">
                  <c:v>999</c:v>
                </c:pt>
                <c:pt idx="2564">
                  <c:v>999</c:v>
                </c:pt>
                <c:pt idx="2565">
                  <c:v>999</c:v>
                </c:pt>
                <c:pt idx="2566">
                  <c:v>999</c:v>
                </c:pt>
                <c:pt idx="2567">
                  <c:v>999</c:v>
                </c:pt>
                <c:pt idx="2568">
                  <c:v>999</c:v>
                </c:pt>
                <c:pt idx="2569">
                  <c:v>999</c:v>
                </c:pt>
                <c:pt idx="2570">
                  <c:v>999</c:v>
                </c:pt>
                <c:pt idx="2571">
                  <c:v>999</c:v>
                </c:pt>
                <c:pt idx="2572">
                  <c:v>999</c:v>
                </c:pt>
                <c:pt idx="2573">
                  <c:v>999</c:v>
                </c:pt>
                <c:pt idx="2574">
                  <c:v>999</c:v>
                </c:pt>
                <c:pt idx="2575">
                  <c:v>999</c:v>
                </c:pt>
                <c:pt idx="2576">
                  <c:v>1000</c:v>
                </c:pt>
                <c:pt idx="2577">
                  <c:v>1000</c:v>
                </c:pt>
                <c:pt idx="2578">
                  <c:v>1000</c:v>
                </c:pt>
                <c:pt idx="2579">
                  <c:v>1001</c:v>
                </c:pt>
                <c:pt idx="2580">
                  <c:v>1001</c:v>
                </c:pt>
                <c:pt idx="2581">
                  <c:v>1001</c:v>
                </c:pt>
                <c:pt idx="2582">
                  <c:v>1001</c:v>
                </c:pt>
                <c:pt idx="2583">
                  <c:v>1001</c:v>
                </c:pt>
                <c:pt idx="2584">
                  <c:v>1001</c:v>
                </c:pt>
                <c:pt idx="2585">
                  <c:v>1001</c:v>
                </c:pt>
                <c:pt idx="2586">
                  <c:v>1001</c:v>
                </c:pt>
                <c:pt idx="2587">
                  <c:v>1001</c:v>
                </c:pt>
                <c:pt idx="2588">
                  <c:v>1001</c:v>
                </c:pt>
                <c:pt idx="2589">
                  <c:v>1001</c:v>
                </c:pt>
                <c:pt idx="2590">
                  <c:v>1001</c:v>
                </c:pt>
                <c:pt idx="2591">
                  <c:v>1002</c:v>
                </c:pt>
                <c:pt idx="2592">
                  <c:v>1002</c:v>
                </c:pt>
                <c:pt idx="2593">
                  <c:v>1002</c:v>
                </c:pt>
                <c:pt idx="2594">
                  <c:v>1002</c:v>
                </c:pt>
                <c:pt idx="2595">
                  <c:v>1002</c:v>
                </c:pt>
                <c:pt idx="2596">
                  <c:v>1002</c:v>
                </c:pt>
                <c:pt idx="2597">
                  <c:v>1002</c:v>
                </c:pt>
                <c:pt idx="2598">
                  <c:v>1003</c:v>
                </c:pt>
                <c:pt idx="2599">
                  <c:v>1003</c:v>
                </c:pt>
                <c:pt idx="2600">
                  <c:v>1003</c:v>
                </c:pt>
                <c:pt idx="2601">
                  <c:v>1003</c:v>
                </c:pt>
                <c:pt idx="2602">
                  <c:v>1004</c:v>
                </c:pt>
                <c:pt idx="2603">
                  <c:v>1005</c:v>
                </c:pt>
                <c:pt idx="2604">
                  <c:v>1006</c:v>
                </c:pt>
                <c:pt idx="2605">
                  <c:v>1007</c:v>
                </c:pt>
                <c:pt idx="2606">
                  <c:v>1008</c:v>
                </c:pt>
                <c:pt idx="2607">
                  <c:v>1009</c:v>
                </c:pt>
                <c:pt idx="2608">
                  <c:v>1010</c:v>
                </c:pt>
                <c:pt idx="2609">
                  <c:v>1010</c:v>
                </c:pt>
                <c:pt idx="2610">
                  <c:v>1010</c:v>
                </c:pt>
                <c:pt idx="2611">
                  <c:v>1010</c:v>
                </c:pt>
                <c:pt idx="2612">
                  <c:v>1011</c:v>
                </c:pt>
                <c:pt idx="2613">
                  <c:v>1011</c:v>
                </c:pt>
                <c:pt idx="2614">
                  <c:v>1012</c:v>
                </c:pt>
                <c:pt idx="2615">
                  <c:v>1012</c:v>
                </c:pt>
                <c:pt idx="2616">
                  <c:v>1013</c:v>
                </c:pt>
                <c:pt idx="2617">
                  <c:v>1013</c:v>
                </c:pt>
                <c:pt idx="2618">
                  <c:v>1013</c:v>
                </c:pt>
                <c:pt idx="2619">
                  <c:v>1013</c:v>
                </c:pt>
                <c:pt idx="2620">
                  <c:v>1014</c:v>
                </c:pt>
                <c:pt idx="2621">
                  <c:v>1014</c:v>
                </c:pt>
                <c:pt idx="2622">
                  <c:v>1014</c:v>
                </c:pt>
                <c:pt idx="2623">
                  <c:v>1014</c:v>
                </c:pt>
                <c:pt idx="2624">
                  <c:v>1015</c:v>
                </c:pt>
                <c:pt idx="2625">
                  <c:v>1016</c:v>
                </c:pt>
                <c:pt idx="2626">
                  <c:v>1017</c:v>
                </c:pt>
                <c:pt idx="2627">
                  <c:v>1017</c:v>
                </c:pt>
                <c:pt idx="2628">
                  <c:v>1017</c:v>
                </c:pt>
                <c:pt idx="2629">
                  <c:v>1017</c:v>
                </c:pt>
                <c:pt idx="2630">
                  <c:v>1017</c:v>
                </c:pt>
                <c:pt idx="2631">
                  <c:v>1018</c:v>
                </c:pt>
                <c:pt idx="2632">
                  <c:v>1018</c:v>
                </c:pt>
                <c:pt idx="2633">
                  <c:v>1018</c:v>
                </c:pt>
                <c:pt idx="2634">
                  <c:v>1018</c:v>
                </c:pt>
                <c:pt idx="2635">
                  <c:v>1019</c:v>
                </c:pt>
                <c:pt idx="2636">
                  <c:v>1019</c:v>
                </c:pt>
                <c:pt idx="2637">
                  <c:v>1019</c:v>
                </c:pt>
                <c:pt idx="2638">
                  <c:v>1019</c:v>
                </c:pt>
                <c:pt idx="2639">
                  <c:v>1020</c:v>
                </c:pt>
                <c:pt idx="2640">
                  <c:v>1021</c:v>
                </c:pt>
                <c:pt idx="2641">
                  <c:v>1022</c:v>
                </c:pt>
                <c:pt idx="2642">
                  <c:v>1022</c:v>
                </c:pt>
                <c:pt idx="2643">
                  <c:v>1022</c:v>
                </c:pt>
                <c:pt idx="2644">
                  <c:v>1022</c:v>
                </c:pt>
                <c:pt idx="2645">
                  <c:v>1022</c:v>
                </c:pt>
                <c:pt idx="2646">
                  <c:v>1022</c:v>
                </c:pt>
                <c:pt idx="2647">
                  <c:v>1022</c:v>
                </c:pt>
                <c:pt idx="2648">
                  <c:v>1023</c:v>
                </c:pt>
                <c:pt idx="2649">
                  <c:v>1024</c:v>
                </c:pt>
                <c:pt idx="2650">
                  <c:v>1025</c:v>
                </c:pt>
                <c:pt idx="2651">
                  <c:v>1025</c:v>
                </c:pt>
                <c:pt idx="2652">
                  <c:v>1026</c:v>
                </c:pt>
                <c:pt idx="2653">
                  <c:v>1026</c:v>
                </c:pt>
                <c:pt idx="2654">
                  <c:v>1026</c:v>
                </c:pt>
                <c:pt idx="2655">
                  <c:v>1026</c:v>
                </c:pt>
                <c:pt idx="2656">
                  <c:v>1027</c:v>
                </c:pt>
                <c:pt idx="2657">
                  <c:v>1028</c:v>
                </c:pt>
                <c:pt idx="2658">
                  <c:v>1029</c:v>
                </c:pt>
                <c:pt idx="2659">
                  <c:v>1030</c:v>
                </c:pt>
                <c:pt idx="2660">
                  <c:v>1030</c:v>
                </c:pt>
                <c:pt idx="2661">
                  <c:v>1030</c:v>
                </c:pt>
                <c:pt idx="2662">
                  <c:v>1030</c:v>
                </c:pt>
                <c:pt idx="2663">
                  <c:v>1030</c:v>
                </c:pt>
                <c:pt idx="2664">
                  <c:v>1030</c:v>
                </c:pt>
                <c:pt idx="2665">
                  <c:v>1030</c:v>
                </c:pt>
                <c:pt idx="2666">
                  <c:v>1030</c:v>
                </c:pt>
                <c:pt idx="2667">
                  <c:v>1030</c:v>
                </c:pt>
                <c:pt idx="2668">
                  <c:v>1030</c:v>
                </c:pt>
                <c:pt idx="2669">
                  <c:v>1030</c:v>
                </c:pt>
                <c:pt idx="2670">
                  <c:v>1030</c:v>
                </c:pt>
                <c:pt idx="2671">
                  <c:v>1030</c:v>
                </c:pt>
                <c:pt idx="2672">
                  <c:v>1030</c:v>
                </c:pt>
                <c:pt idx="2673">
                  <c:v>1030</c:v>
                </c:pt>
                <c:pt idx="2674">
                  <c:v>1030</c:v>
                </c:pt>
                <c:pt idx="2675">
                  <c:v>1030</c:v>
                </c:pt>
                <c:pt idx="2676">
                  <c:v>1031</c:v>
                </c:pt>
                <c:pt idx="2677">
                  <c:v>1032</c:v>
                </c:pt>
                <c:pt idx="2678">
                  <c:v>1032</c:v>
                </c:pt>
                <c:pt idx="2679">
                  <c:v>1032</c:v>
                </c:pt>
                <c:pt idx="2680">
                  <c:v>1032</c:v>
                </c:pt>
                <c:pt idx="2681">
                  <c:v>1032</c:v>
                </c:pt>
                <c:pt idx="2682">
                  <c:v>1033</c:v>
                </c:pt>
                <c:pt idx="2683">
                  <c:v>1033</c:v>
                </c:pt>
                <c:pt idx="2684">
                  <c:v>1033</c:v>
                </c:pt>
                <c:pt idx="2685">
                  <c:v>1033</c:v>
                </c:pt>
                <c:pt idx="2686">
                  <c:v>1034</c:v>
                </c:pt>
                <c:pt idx="2687">
                  <c:v>1034</c:v>
                </c:pt>
                <c:pt idx="2688">
                  <c:v>1034</c:v>
                </c:pt>
                <c:pt idx="2689">
                  <c:v>1034</c:v>
                </c:pt>
                <c:pt idx="2690">
                  <c:v>1034</c:v>
                </c:pt>
                <c:pt idx="2691">
                  <c:v>1035</c:v>
                </c:pt>
                <c:pt idx="2692">
                  <c:v>1035</c:v>
                </c:pt>
                <c:pt idx="2693">
                  <c:v>1035</c:v>
                </c:pt>
                <c:pt idx="2694">
                  <c:v>1036</c:v>
                </c:pt>
                <c:pt idx="2695">
                  <c:v>1036</c:v>
                </c:pt>
                <c:pt idx="2696">
                  <c:v>1037</c:v>
                </c:pt>
                <c:pt idx="2697">
                  <c:v>1037</c:v>
                </c:pt>
                <c:pt idx="2698">
                  <c:v>1037</c:v>
                </c:pt>
                <c:pt idx="2699">
                  <c:v>1037</c:v>
                </c:pt>
                <c:pt idx="2700">
                  <c:v>1037</c:v>
                </c:pt>
                <c:pt idx="2701">
                  <c:v>1037</c:v>
                </c:pt>
                <c:pt idx="2702">
                  <c:v>1037</c:v>
                </c:pt>
                <c:pt idx="2703">
                  <c:v>1037</c:v>
                </c:pt>
                <c:pt idx="2704">
                  <c:v>1037</c:v>
                </c:pt>
                <c:pt idx="2705">
                  <c:v>1038</c:v>
                </c:pt>
                <c:pt idx="2706">
                  <c:v>1038</c:v>
                </c:pt>
                <c:pt idx="2707">
                  <c:v>1038</c:v>
                </c:pt>
                <c:pt idx="2708">
                  <c:v>1039</c:v>
                </c:pt>
                <c:pt idx="2709">
                  <c:v>1039</c:v>
                </c:pt>
                <c:pt idx="2710">
                  <c:v>1039</c:v>
                </c:pt>
                <c:pt idx="2711">
                  <c:v>1039</c:v>
                </c:pt>
                <c:pt idx="2712">
                  <c:v>1040</c:v>
                </c:pt>
                <c:pt idx="2713">
                  <c:v>1040</c:v>
                </c:pt>
                <c:pt idx="2714">
                  <c:v>1041</c:v>
                </c:pt>
                <c:pt idx="2715">
                  <c:v>1041</c:v>
                </c:pt>
                <c:pt idx="2716">
                  <c:v>1041</c:v>
                </c:pt>
                <c:pt idx="2717">
                  <c:v>1041</c:v>
                </c:pt>
                <c:pt idx="2718">
                  <c:v>1041</c:v>
                </c:pt>
                <c:pt idx="2719">
                  <c:v>1041</c:v>
                </c:pt>
                <c:pt idx="2720">
                  <c:v>1041</c:v>
                </c:pt>
                <c:pt idx="2721">
                  <c:v>1041</c:v>
                </c:pt>
                <c:pt idx="2722">
                  <c:v>1041</c:v>
                </c:pt>
                <c:pt idx="2723">
                  <c:v>1041</c:v>
                </c:pt>
                <c:pt idx="2724">
                  <c:v>1041</c:v>
                </c:pt>
                <c:pt idx="2725">
                  <c:v>1041</c:v>
                </c:pt>
                <c:pt idx="2726">
                  <c:v>1041</c:v>
                </c:pt>
                <c:pt idx="2727">
                  <c:v>1041</c:v>
                </c:pt>
                <c:pt idx="2728">
                  <c:v>1041</c:v>
                </c:pt>
                <c:pt idx="2729">
                  <c:v>1041</c:v>
                </c:pt>
                <c:pt idx="2730">
                  <c:v>1042</c:v>
                </c:pt>
                <c:pt idx="2731">
                  <c:v>1042</c:v>
                </c:pt>
                <c:pt idx="2732">
                  <c:v>1042</c:v>
                </c:pt>
                <c:pt idx="2733">
                  <c:v>1043</c:v>
                </c:pt>
                <c:pt idx="2734">
                  <c:v>1043</c:v>
                </c:pt>
                <c:pt idx="2735">
                  <c:v>1043</c:v>
                </c:pt>
                <c:pt idx="2736">
                  <c:v>1043</c:v>
                </c:pt>
                <c:pt idx="2737">
                  <c:v>1043</c:v>
                </c:pt>
                <c:pt idx="2738">
                  <c:v>1043</c:v>
                </c:pt>
                <c:pt idx="2739">
                  <c:v>1043</c:v>
                </c:pt>
                <c:pt idx="2740">
                  <c:v>1043</c:v>
                </c:pt>
                <c:pt idx="2741">
                  <c:v>1044</c:v>
                </c:pt>
                <c:pt idx="2742">
                  <c:v>1044</c:v>
                </c:pt>
                <c:pt idx="2743">
                  <c:v>1044</c:v>
                </c:pt>
                <c:pt idx="2744">
                  <c:v>1044</c:v>
                </c:pt>
                <c:pt idx="2745">
                  <c:v>1044</c:v>
                </c:pt>
                <c:pt idx="2746">
                  <c:v>1044</c:v>
                </c:pt>
                <c:pt idx="2747">
                  <c:v>1044</c:v>
                </c:pt>
                <c:pt idx="2748">
                  <c:v>1044</c:v>
                </c:pt>
                <c:pt idx="2749">
                  <c:v>1045</c:v>
                </c:pt>
                <c:pt idx="2750">
                  <c:v>1046</c:v>
                </c:pt>
                <c:pt idx="2751">
                  <c:v>1047</c:v>
                </c:pt>
                <c:pt idx="2752">
                  <c:v>1048</c:v>
                </c:pt>
                <c:pt idx="2753">
                  <c:v>1049</c:v>
                </c:pt>
                <c:pt idx="2754">
                  <c:v>1050</c:v>
                </c:pt>
                <c:pt idx="2755">
                  <c:v>1051</c:v>
                </c:pt>
                <c:pt idx="2756">
                  <c:v>1052</c:v>
                </c:pt>
                <c:pt idx="2757">
                  <c:v>1052</c:v>
                </c:pt>
                <c:pt idx="2758">
                  <c:v>1053</c:v>
                </c:pt>
                <c:pt idx="2759">
                  <c:v>1053</c:v>
                </c:pt>
                <c:pt idx="2760">
                  <c:v>1053</c:v>
                </c:pt>
                <c:pt idx="2761">
                  <c:v>1053</c:v>
                </c:pt>
                <c:pt idx="2762">
                  <c:v>1053</c:v>
                </c:pt>
                <c:pt idx="2763">
                  <c:v>1053</c:v>
                </c:pt>
                <c:pt idx="2764">
                  <c:v>1054</c:v>
                </c:pt>
                <c:pt idx="2765">
                  <c:v>1054</c:v>
                </c:pt>
                <c:pt idx="2766">
                  <c:v>1054</c:v>
                </c:pt>
                <c:pt idx="2767">
                  <c:v>1054</c:v>
                </c:pt>
                <c:pt idx="2768">
                  <c:v>1054</c:v>
                </c:pt>
                <c:pt idx="2769">
                  <c:v>1055</c:v>
                </c:pt>
                <c:pt idx="2770">
                  <c:v>1055</c:v>
                </c:pt>
                <c:pt idx="2771">
                  <c:v>1055</c:v>
                </c:pt>
                <c:pt idx="2772">
                  <c:v>1055</c:v>
                </c:pt>
                <c:pt idx="2773">
                  <c:v>1055</c:v>
                </c:pt>
                <c:pt idx="2774">
                  <c:v>1056</c:v>
                </c:pt>
                <c:pt idx="2775">
                  <c:v>1056</c:v>
                </c:pt>
                <c:pt idx="2776">
                  <c:v>1056</c:v>
                </c:pt>
                <c:pt idx="2777">
                  <c:v>1056</c:v>
                </c:pt>
                <c:pt idx="2778">
                  <c:v>1057</c:v>
                </c:pt>
                <c:pt idx="2779">
                  <c:v>1058</c:v>
                </c:pt>
                <c:pt idx="2780">
                  <c:v>1058</c:v>
                </c:pt>
                <c:pt idx="2781">
                  <c:v>1058</c:v>
                </c:pt>
                <c:pt idx="2782">
                  <c:v>1058</c:v>
                </c:pt>
                <c:pt idx="2783">
                  <c:v>1058</c:v>
                </c:pt>
                <c:pt idx="2784">
                  <c:v>1059</c:v>
                </c:pt>
                <c:pt idx="2785">
                  <c:v>1059</c:v>
                </c:pt>
                <c:pt idx="2786">
                  <c:v>1059</c:v>
                </c:pt>
                <c:pt idx="2787">
                  <c:v>1059</c:v>
                </c:pt>
                <c:pt idx="2788">
                  <c:v>1059</c:v>
                </c:pt>
                <c:pt idx="2789">
                  <c:v>1059</c:v>
                </c:pt>
                <c:pt idx="2790">
                  <c:v>1059</c:v>
                </c:pt>
                <c:pt idx="2791">
                  <c:v>1059</c:v>
                </c:pt>
                <c:pt idx="2792">
                  <c:v>1059</c:v>
                </c:pt>
                <c:pt idx="2793">
                  <c:v>1059</c:v>
                </c:pt>
                <c:pt idx="2794">
                  <c:v>1060</c:v>
                </c:pt>
                <c:pt idx="2795">
                  <c:v>1060</c:v>
                </c:pt>
                <c:pt idx="2796">
                  <c:v>1060</c:v>
                </c:pt>
                <c:pt idx="2797">
                  <c:v>1061</c:v>
                </c:pt>
                <c:pt idx="2798">
                  <c:v>1061</c:v>
                </c:pt>
                <c:pt idx="2799">
                  <c:v>1062</c:v>
                </c:pt>
                <c:pt idx="2800">
                  <c:v>1063</c:v>
                </c:pt>
                <c:pt idx="2801">
                  <c:v>1063</c:v>
                </c:pt>
                <c:pt idx="2802">
                  <c:v>1064</c:v>
                </c:pt>
                <c:pt idx="2803">
                  <c:v>1065</c:v>
                </c:pt>
                <c:pt idx="2804">
                  <c:v>1066</c:v>
                </c:pt>
                <c:pt idx="2805">
                  <c:v>1067</c:v>
                </c:pt>
                <c:pt idx="2806">
                  <c:v>1068</c:v>
                </c:pt>
                <c:pt idx="2807">
                  <c:v>1069</c:v>
                </c:pt>
                <c:pt idx="2808">
                  <c:v>1070</c:v>
                </c:pt>
                <c:pt idx="2809">
                  <c:v>1070</c:v>
                </c:pt>
                <c:pt idx="2810">
                  <c:v>1071</c:v>
                </c:pt>
                <c:pt idx="2811">
                  <c:v>1072</c:v>
                </c:pt>
                <c:pt idx="2812">
                  <c:v>1073</c:v>
                </c:pt>
                <c:pt idx="2813">
                  <c:v>1073</c:v>
                </c:pt>
                <c:pt idx="2814">
                  <c:v>1074</c:v>
                </c:pt>
                <c:pt idx="2815">
                  <c:v>1075</c:v>
                </c:pt>
                <c:pt idx="2816">
                  <c:v>1075</c:v>
                </c:pt>
                <c:pt idx="2817">
                  <c:v>1075</c:v>
                </c:pt>
                <c:pt idx="2818">
                  <c:v>1076</c:v>
                </c:pt>
                <c:pt idx="2819">
                  <c:v>1077</c:v>
                </c:pt>
                <c:pt idx="2820">
                  <c:v>1078</c:v>
                </c:pt>
                <c:pt idx="2821">
                  <c:v>1079</c:v>
                </c:pt>
                <c:pt idx="2822">
                  <c:v>1079</c:v>
                </c:pt>
                <c:pt idx="2823">
                  <c:v>1080</c:v>
                </c:pt>
                <c:pt idx="2824">
                  <c:v>1081</c:v>
                </c:pt>
                <c:pt idx="2825">
                  <c:v>1081</c:v>
                </c:pt>
                <c:pt idx="2826">
                  <c:v>1081</c:v>
                </c:pt>
                <c:pt idx="2827">
                  <c:v>1082</c:v>
                </c:pt>
                <c:pt idx="2828">
                  <c:v>1082</c:v>
                </c:pt>
                <c:pt idx="2829">
                  <c:v>1082</c:v>
                </c:pt>
                <c:pt idx="2830">
                  <c:v>1083</c:v>
                </c:pt>
                <c:pt idx="2831">
                  <c:v>1083</c:v>
                </c:pt>
                <c:pt idx="2832">
                  <c:v>1084</c:v>
                </c:pt>
                <c:pt idx="2833">
                  <c:v>1084</c:v>
                </c:pt>
                <c:pt idx="2834">
                  <c:v>1084</c:v>
                </c:pt>
                <c:pt idx="2835">
                  <c:v>1084</c:v>
                </c:pt>
                <c:pt idx="2836">
                  <c:v>1084</c:v>
                </c:pt>
                <c:pt idx="2837">
                  <c:v>1085</c:v>
                </c:pt>
                <c:pt idx="2838">
                  <c:v>1085</c:v>
                </c:pt>
                <c:pt idx="2839">
                  <c:v>1085</c:v>
                </c:pt>
                <c:pt idx="2840">
                  <c:v>1085</c:v>
                </c:pt>
                <c:pt idx="2841">
                  <c:v>1086</c:v>
                </c:pt>
                <c:pt idx="2842">
                  <c:v>1087</c:v>
                </c:pt>
                <c:pt idx="2843">
                  <c:v>1087</c:v>
                </c:pt>
                <c:pt idx="2844">
                  <c:v>1088</c:v>
                </c:pt>
                <c:pt idx="2845">
                  <c:v>1089</c:v>
                </c:pt>
                <c:pt idx="2846">
                  <c:v>1089</c:v>
                </c:pt>
                <c:pt idx="2847">
                  <c:v>1089</c:v>
                </c:pt>
                <c:pt idx="2848">
                  <c:v>1089</c:v>
                </c:pt>
                <c:pt idx="2849">
                  <c:v>1089</c:v>
                </c:pt>
                <c:pt idx="2850">
                  <c:v>1089</c:v>
                </c:pt>
                <c:pt idx="2851">
                  <c:v>1090</c:v>
                </c:pt>
                <c:pt idx="2852">
                  <c:v>1090</c:v>
                </c:pt>
                <c:pt idx="2853">
                  <c:v>1090</c:v>
                </c:pt>
                <c:pt idx="2854">
                  <c:v>1090</c:v>
                </c:pt>
                <c:pt idx="2855">
                  <c:v>1090</c:v>
                </c:pt>
                <c:pt idx="2856">
                  <c:v>1090</c:v>
                </c:pt>
                <c:pt idx="2857">
                  <c:v>1091</c:v>
                </c:pt>
                <c:pt idx="2858">
                  <c:v>1091</c:v>
                </c:pt>
                <c:pt idx="2859">
                  <c:v>1091</c:v>
                </c:pt>
                <c:pt idx="2860">
                  <c:v>1091</c:v>
                </c:pt>
                <c:pt idx="2861">
                  <c:v>1092</c:v>
                </c:pt>
                <c:pt idx="2862">
                  <c:v>1092</c:v>
                </c:pt>
                <c:pt idx="2863">
                  <c:v>1093</c:v>
                </c:pt>
                <c:pt idx="2864">
                  <c:v>1094</c:v>
                </c:pt>
                <c:pt idx="2865">
                  <c:v>1095</c:v>
                </c:pt>
                <c:pt idx="2866">
                  <c:v>1095</c:v>
                </c:pt>
                <c:pt idx="2867">
                  <c:v>1096</c:v>
                </c:pt>
                <c:pt idx="2868">
                  <c:v>1096</c:v>
                </c:pt>
                <c:pt idx="2869">
                  <c:v>1097</c:v>
                </c:pt>
                <c:pt idx="2870">
                  <c:v>1098</c:v>
                </c:pt>
                <c:pt idx="2871">
                  <c:v>1099</c:v>
                </c:pt>
                <c:pt idx="2872">
                  <c:v>1099</c:v>
                </c:pt>
                <c:pt idx="2873">
                  <c:v>1099</c:v>
                </c:pt>
                <c:pt idx="2874">
                  <c:v>1099</c:v>
                </c:pt>
                <c:pt idx="2875">
                  <c:v>1100</c:v>
                </c:pt>
                <c:pt idx="2876">
                  <c:v>1100</c:v>
                </c:pt>
                <c:pt idx="2877">
                  <c:v>1101</c:v>
                </c:pt>
                <c:pt idx="2878">
                  <c:v>1101</c:v>
                </c:pt>
                <c:pt idx="2879">
                  <c:v>1101</c:v>
                </c:pt>
                <c:pt idx="2880">
                  <c:v>1101</c:v>
                </c:pt>
                <c:pt idx="2881">
                  <c:v>1101</c:v>
                </c:pt>
                <c:pt idx="2882">
                  <c:v>1102</c:v>
                </c:pt>
                <c:pt idx="2883">
                  <c:v>1102</c:v>
                </c:pt>
                <c:pt idx="2884">
                  <c:v>1102</c:v>
                </c:pt>
                <c:pt idx="2885">
                  <c:v>1103</c:v>
                </c:pt>
                <c:pt idx="2886">
                  <c:v>1104</c:v>
                </c:pt>
                <c:pt idx="2887">
                  <c:v>1105</c:v>
                </c:pt>
                <c:pt idx="2888">
                  <c:v>1106</c:v>
                </c:pt>
                <c:pt idx="2889">
                  <c:v>1107</c:v>
                </c:pt>
                <c:pt idx="2890">
                  <c:v>1108</c:v>
                </c:pt>
                <c:pt idx="2891">
                  <c:v>1109</c:v>
                </c:pt>
                <c:pt idx="2892">
                  <c:v>1110</c:v>
                </c:pt>
                <c:pt idx="2893">
                  <c:v>1111</c:v>
                </c:pt>
                <c:pt idx="2894">
                  <c:v>1112</c:v>
                </c:pt>
                <c:pt idx="2895">
                  <c:v>1112</c:v>
                </c:pt>
                <c:pt idx="2896">
                  <c:v>1113</c:v>
                </c:pt>
                <c:pt idx="2897">
                  <c:v>1114</c:v>
                </c:pt>
                <c:pt idx="2898">
                  <c:v>1115</c:v>
                </c:pt>
                <c:pt idx="2899">
                  <c:v>1115</c:v>
                </c:pt>
                <c:pt idx="2900">
                  <c:v>1115</c:v>
                </c:pt>
                <c:pt idx="2901">
                  <c:v>1116</c:v>
                </c:pt>
                <c:pt idx="2902">
                  <c:v>1116</c:v>
                </c:pt>
                <c:pt idx="2903">
                  <c:v>1117</c:v>
                </c:pt>
                <c:pt idx="2904">
                  <c:v>1117</c:v>
                </c:pt>
                <c:pt idx="2905">
                  <c:v>1118</c:v>
                </c:pt>
                <c:pt idx="2906">
                  <c:v>1118</c:v>
                </c:pt>
                <c:pt idx="2907">
                  <c:v>1118</c:v>
                </c:pt>
                <c:pt idx="2908">
                  <c:v>1118</c:v>
                </c:pt>
                <c:pt idx="2909">
                  <c:v>1118</c:v>
                </c:pt>
                <c:pt idx="2910">
                  <c:v>1119</c:v>
                </c:pt>
                <c:pt idx="2911">
                  <c:v>1119</c:v>
                </c:pt>
                <c:pt idx="2912">
                  <c:v>1119</c:v>
                </c:pt>
                <c:pt idx="2913">
                  <c:v>1119</c:v>
                </c:pt>
                <c:pt idx="2914">
                  <c:v>1119</c:v>
                </c:pt>
                <c:pt idx="2915">
                  <c:v>1119</c:v>
                </c:pt>
                <c:pt idx="2916">
                  <c:v>1119</c:v>
                </c:pt>
                <c:pt idx="2917">
                  <c:v>1120</c:v>
                </c:pt>
                <c:pt idx="2918">
                  <c:v>1121</c:v>
                </c:pt>
                <c:pt idx="2919">
                  <c:v>1121</c:v>
                </c:pt>
                <c:pt idx="2920">
                  <c:v>1122</c:v>
                </c:pt>
                <c:pt idx="2921">
                  <c:v>1123</c:v>
                </c:pt>
                <c:pt idx="2922">
                  <c:v>1124</c:v>
                </c:pt>
                <c:pt idx="2923">
                  <c:v>1125</c:v>
                </c:pt>
                <c:pt idx="2924">
                  <c:v>1125</c:v>
                </c:pt>
                <c:pt idx="2925">
                  <c:v>1126</c:v>
                </c:pt>
                <c:pt idx="2926">
                  <c:v>1127</c:v>
                </c:pt>
                <c:pt idx="2927">
                  <c:v>1127</c:v>
                </c:pt>
                <c:pt idx="2928">
                  <c:v>1127</c:v>
                </c:pt>
                <c:pt idx="2929">
                  <c:v>1127</c:v>
                </c:pt>
                <c:pt idx="2930">
                  <c:v>1127</c:v>
                </c:pt>
                <c:pt idx="2931">
                  <c:v>1127</c:v>
                </c:pt>
                <c:pt idx="2932">
                  <c:v>1127</c:v>
                </c:pt>
                <c:pt idx="2933">
                  <c:v>1128</c:v>
                </c:pt>
                <c:pt idx="2934">
                  <c:v>1129</c:v>
                </c:pt>
                <c:pt idx="2935">
                  <c:v>1129</c:v>
                </c:pt>
                <c:pt idx="2936">
                  <c:v>1129</c:v>
                </c:pt>
                <c:pt idx="2937">
                  <c:v>1130</c:v>
                </c:pt>
                <c:pt idx="2938">
                  <c:v>1130</c:v>
                </c:pt>
                <c:pt idx="2939">
                  <c:v>1131</c:v>
                </c:pt>
                <c:pt idx="2940">
                  <c:v>1132</c:v>
                </c:pt>
                <c:pt idx="2941">
                  <c:v>1133</c:v>
                </c:pt>
                <c:pt idx="2942">
                  <c:v>1134</c:v>
                </c:pt>
                <c:pt idx="2943">
                  <c:v>1135</c:v>
                </c:pt>
                <c:pt idx="2944">
                  <c:v>1136</c:v>
                </c:pt>
                <c:pt idx="2945">
                  <c:v>1137</c:v>
                </c:pt>
                <c:pt idx="2946">
                  <c:v>1137</c:v>
                </c:pt>
                <c:pt idx="2947">
                  <c:v>1138</c:v>
                </c:pt>
                <c:pt idx="2948">
                  <c:v>1138</c:v>
                </c:pt>
                <c:pt idx="2949">
                  <c:v>1138</c:v>
                </c:pt>
                <c:pt idx="2950">
                  <c:v>1139</c:v>
                </c:pt>
                <c:pt idx="2951">
                  <c:v>1139</c:v>
                </c:pt>
                <c:pt idx="2952">
                  <c:v>1140</c:v>
                </c:pt>
                <c:pt idx="2953">
                  <c:v>1141</c:v>
                </c:pt>
                <c:pt idx="2954">
                  <c:v>1141</c:v>
                </c:pt>
                <c:pt idx="2955">
                  <c:v>1141</c:v>
                </c:pt>
                <c:pt idx="2956">
                  <c:v>1141</c:v>
                </c:pt>
                <c:pt idx="2957">
                  <c:v>1141</c:v>
                </c:pt>
                <c:pt idx="2958">
                  <c:v>1141</c:v>
                </c:pt>
                <c:pt idx="2959">
                  <c:v>1141</c:v>
                </c:pt>
                <c:pt idx="2960">
                  <c:v>1141</c:v>
                </c:pt>
                <c:pt idx="2961">
                  <c:v>1141</c:v>
                </c:pt>
                <c:pt idx="2962">
                  <c:v>1141</c:v>
                </c:pt>
                <c:pt idx="2963">
                  <c:v>1141</c:v>
                </c:pt>
                <c:pt idx="2964">
                  <c:v>1142</c:v>
                </c:pt>
                <c:pt idx="2965">
                  <c:v>1143</c:v>
                </c:pt>
                <c:pt idx="2966">
                  <c:v>1144</c:v>
                </c:pt>
                <c:pt idx="2967">
                  <c:v>1144</c:v>
                </c:pt>
                <c:pt idx="2968">
                  <c:v>1145</c:v>
                </c:pt>
                <c:pt idx="2969">
                  <c:v>1145</c:v>
                </c:pt>
                <c:pt idx="2970">
                  <c:v>1145</c:v>
                </c:pt>
                <c:pt idx="2971">
                  <c:v>1145</c:v>
                </c:pt>
                <c:pt idx="2972">
                  <c:v>1145</c:v>
                </c:pt>
                <c:pt idx="2973">
                  <c:v>1145</c:v>
                </c:pt>
                <c:pt idx="2974">
                  <c:v>1145</c:v>
                </c:pt>
                <c:pt idx="2975">
                  <c:v>1145</c:v>
                </c:pt>
                <c:pt idx="2976">
                  <c:v>1145</c:v>
                </c:pt>
                <c:pt idx="2977">
                  <c:v>1145</c:v>
                </c:pt>
                <c:pt idx="2978">
                  <c:v>1145</c:v>
                </c:pt>
                <c:pt idx="2979">
                  <c:v>1146</c:v>
                </c:pt>
                <c:pt idx="2980">
                  <c:v>1147</c:v>
                </c:pt>
                <c:pt idx="2981">
                  <c:v>1148</c:v>
                </c:pt>
                <c:pt idx="2982">
                  <c:v>1149</c:v>
                </c:pt>
                <c:pt idx="2983">
                  <c:v>1150</c:v>
                </c:pt>
                <c:pt idx="2984">
                  <c:v>1151</c:v>
                </c:pt>
                <c:pt idx="2985">
                  <c:v>1152</c:v>
                </c:pt>
                <c:pt idx="2986">
                  <c:v>1153</c:v>
                </c:pt>
                <c:pt idx="2987">
                  <c:v>1154</c:v>
                </c:pt>
                <c:pt idx="2988">
                  <c:v>1155</c:v>
                </c:pt>
                <c:pt idx="2989">
                  <c:v>1156</c:v>
                </c:pt>
                <c:pt idx="2990">
                  <c:v>1157</c:v>
                </c:pt>
                <c:pt idx="2991">
                  <c:v>1158</c:v>
                </c:pt>
                <c:pt idx="2992">
                  <c:v>1159</c:v>
                </c:pt>
                <c:pt idx="2993">
                  <c:v>1160</c:v>
                </c:pt>
                <c:pt idx="2994">
                  <c:v>1161</c:v>
                </c:pt>
                <c:pt idx="2995">
                  <c:v>1162</c:v>
                </c:pt>
                <c:pt idx="2996">
                  <c:v>1162</c:v>
                </c:pt>
                <c:pt idx="2997">
                  <c:v>1162</c:v>
                </c:pt>
                <c:pt idx="2998">
                  <c:v>1162</c:v>
                </c:pt>
                <c:pt idx="2999">
                  <c:v>1162</c:v>
                </c:pt>
                <c:pt idx="3000">
                  <c:v>1162</c:v>
                </c:pt>
                <c:pt idx="3001">
                  <c:v>1162</c:v>
                </c:pt>
                <c:pt idx="3002">
                  <c:v>1162</c:v>
                </c:pt>
                <c:pt idx="3003">
                  <c:v>1162</c:v>
                </c:pt>
                <c:pt idx="3004">
                  <c:v>1162</c:v>
                </c:pt>
                <c:pt idx="3005">
                  <c:v>1162</c:v>
                </c:pt>
                <c:pt idx="3006">
                  <c:v>1162</c:v>
                </c:pt>
                <c:pt idx="3007">
                  <c:v>1162</c:v>
                </c:pt>
                <c:pt idx="3008">
                  <c:v>1162</c:v>
                </c:pt>
                <c:pt idx="3009">
                  <c:v>1162</c:v>
                </c:pt>
                <c:pt idx="3010">
                  <c:v>1162</c:v>
                </c:pt>
                <c:pt idx="3011">
                  <c:v>1162</c:v>
                </c:pt>
                <c:pt idx="3012">
                  <c:v>1163</c:v>
                </c:pt>
                <c:pt idx="3013">
                  <c:v>1164</c:v>
                </c:pt>
                <c:pt idx="3014">
                  <c:v>1164</c:v>
                </c:pt>
                <c:pt idx="3015">
                  <c:v>1164</c:v>
                </c:pt>
                <c:pt idx="3016">
                  <c:v>1164</c:v>
                </c:pt>
                <c:pt idx="3017">
                  <c:v>1165</c:v>
                </c:pt>
                <c:pt idx="3018">
                  <c:v>1166</c:v>
                </c:pt>
                <c:pt idx="3019">
                  <c:v>1167</c:v>
                </c:pt>
                <c:pt idx="3020">
                  <c:v>1167</c:v>
                </c:pt>
                <c:pt idx="3021">
                  <c:v>1167</c:v>
                </c:pt>
                <c:pt idx="3022">
                  <c:v>1167</c:v>
                </c:pt>
                <c:pt idx="3023">
                  <c:v>1167</c:v>
                </c:pt>
                <c:pt idx="3024">
                  <c:v>1167</c:v>
                </c:pt>
                <c:pt idx="3025">
                  <c:v>1167</c:v>
                </c:pt>
                <c:pt idx="3026">
                  <c:v>1167</c:v>
                </c:pt>
                <c:pt idx="3027">
                  <c:v>1167</c:v>
                </c:pt>
                <c:pt idx="3028">
                  <c:v>1167</c:v>
                </c:pt>
                <c:pt idx="3029">
                  <c:v>1168</c:v>
                </c:pt>
                <c:pt idx="3030">
                  <c:v>1168</c:v>
                </c:pt>
                <c:pt idx="3031">
                  <c:v>1168</c:v>
                </c:pt>
                <c:pt idx="3032">
                  <c:v>1168</c:v>
                </c:pt>
                <c:pt idx="3033">
                  <c:v>1168</c:v>
                </c:pt>
                <c:pt idx="3034">
                  <c:v>1169</c:v>
                </c:pt>
                <c:pt idx="3035">
                  <c:v>1169</c:v>
                </c:pt>
                <c:pt idx="3036">
                  <c:v>1170</c:v>
                </c:pt>
                <c:pt idx="3037">
                  <c:v>1170</c:v>
                </c:pt>
                <c:pt idx="3038">
                  <c:v>1171</c:v>
                </c:pt>
                <c:pt idx="3039">
                  <c:v>1171</c:v>
                </c:pt>
                <c:pt idx="3040">
                  <c:v>1172</c:v>
                </c:pt>
                <c:pt idx="3041">
                  <c:v>1172</c:v>
                </c:pt>
                <c:pt idx="3042">
                  <c:v>1172</c:v>
                </c:pt>
                <c:pt idx="3043">
                  <c:v>1172</c:v>
                </c:pt>
                <c:pt idx="3044">
                  <c:v>1173</c:v>
                </c:pt>
                <c:pt idx="3045">
                  <c:v>1173</c:v>
                </c:pt>
                <c:pt idx="3046">
                  <c:v>1174</c:v>
                </c:pt>
                <c:pt idx="3047">
                  <c:v>1174</c:v>
                </c:pt>
                <c:pt idx="3048">
                  <c:v>1174</c:v>
                </c:pt>
                <c:pt idx="3049">
                  <c:v>1175</c:v>
                </c:pt>
                <c:pt idx="3050">
                  <c:v>1176</c:v>
                </c:pt>
                <c:pt idx="3051">
                  <c:v>1177</c:v>
                </c:pt>
                <c:pt idx="3052">
                  <c:v>1178</c:v>
                </c:pt>
                <c:pt idx="3053">
                  <c:v>1178</c:v>
                </c:pt>
                <c:pt idx="3054">
                  <c:v>1179</c:v>
                </c:pt>
                <c:pt idx="3055">
                  <c:v>1179</c:v>
                </c:pt>
                <c:pt idx="3056">
                  <c:v>1180</c:v>
                </c:pt>
                <c:pt idx="3057">
                  <c:v>1180</c:v>
                </c:pt>
                <c:pt idx="3058">
                  <c:v>1180</c:v>
                </c:pt>
                <c:pt idx="3059">
                  <c:v>1180</c:v>
                </c:pt>
                <c:pt idx="3060">
                  <c:v>1181</c:v>
                </c:pt>
                <c:pt idx="3061">
                  <c:v>1181</c:v>
                </c:pt>
                <c:pt idx="3062">
                  <c:v>1182</c:v>
                </c:pt>
                <c:pt idx="3063">
                  <c:v>1182</c:v>
                </c:pt>
                <c:pt idx="3064">
                  <c:v>1182</c:v>
                </c:pt>
                <c:pt idx="3065">
                  <c:v>1183</c:v>
                </c:pt>
                <c:pt idx="3066">
                  <c:v>1184</c:v>
                </c:pt>
                <c:pt idx="3067">
                  <c:v>1185</c:v>
                </c:pt>
                <c:pt idx="3068">
                  <c:v>1186</c:v>
                </c:pt>
                <c:pt idx="3069">
                  <c:v>1187</c:v>
                </c:pt>
                <c:pt idx="3070">
                  <c:v>1187</c:v>
                </c:pt>
                <c:pt idx="3071">
                  <c:v>1187</c:v>
                </c:pt>
                <c:pt idx="3072">
                  <c:v>1187</c:v>
                </c:pt>
                <c:pt idx="3073">
                  <c:v>1188</c:v>
                </c:pt>
                <c:pt idx="3074">
                  <c:v>1188</c:v>
                </c:pt>
                <c:pt idx="3075">
                  <c:v>1188</c:v>
                </c:pt>
                <c:pt idx="3076">
                  <c:v>1188</c:v>
                </c:pt>
                <c:pt idx="3077">
                  <c:v>1188</c:v>
                </c:pt>
                <c:pt idx="3078">
                  <c:v>1188</c:v>
                </c:pt>
                <c:pt idx="3079">
                  <c:v>1188</c:v>
                </c:pt>
                <c:pt idx="3080">
                  <c:v>1188</c:v>
                </c:pt>
                <c:pt idx="3081">
                  <c:v>1188</c:v>
                </c:pt>
                <c:pt idx="3082">
                  <c:v>1188</c:v>
                </c:pt>
                <c:pt idx="3083">
                  <c:v>1188</c:v>
                </c:pt>
                <c:pt idx="3084">
                  <c:v>1188</c:v>
                </c:pt>
                <c:pt idx="3085">
                  <c:v>1188</c:v>
                </c:pt>
                <c:pt idx="3086">
                  <c:v>1188</c:v>
                </c:pt>
                <c:pt idx="3087">
                  <c:v>1188</c:v>
                </c:pt>
                <c:pt idx="3088">
                  <c:v>1189</c:v>
                </c:pt>
                <c:pt idx="3089">
                  <c:v>1189</c:v>
                </c:pt>
                <c:pt idx="3090">
                  <c:v>1189</c:v>
                </c:pt>
                <c:pt idx="3091">
                  <c:v>1189</c:v>
                </c:pt>
                <c:pt idx="3092">
                  <c:v>1189</c:v>
                </c:pt>
                <c:pt idx="3093">
                  <c:v>1189</c:v>
                </c:pt>
                <c:pt idx="3094">
                  <c:v>1189</c:v>
                </c:pt>
                <c:pt idx="3095">
                  <c:v>1189</c:v>
                </c:pt>
                <c:pt idx="3096">
                  <c:v>1190</c:v>
                </c:pt>
                <c:pt idx="3097">
                  <c:v>1190</c:v>
                </c:pt>
                <c:pt idx="3098">
                  <c:v>1190</c:v>
                </c:pt>
                <c:pt idx="3099">
                  <c:v>1190</c:v>
                </c:pt>
                <c:pt idx="3100">
                  <c:v>1190</c:v>
                </c:pt>
                <c:pt idx="3101">
                  <c:v>1191</c:v>
                </c:pt>
                <c:pt idx="3102">
                  <c:v>1192</c:v>
                </c:pt>
                <c:pt idx="3103">
                  <c:v>1193</c:v>
                </c:pt>
                <c:pt idx="3104">
                  <c:v>1193</c:v>
                </c:pt>
                <c:pt idx="3105">
                  <c:v>1194</c:v>
                </c:pt>
                <c:pt idx="3106">
                  <c:v>1195</c:v>
                </c:pt>
                <c:pt idx="3107">
                  <c:v>1196</c:v>
                </c:pt>
                <c:pt idx="3108">
                  <c:v>1196</c:v>
                </c:pt>
                <c:pt idx="3109">
                  <c:v>1197</c:v>
                </c:pt>
                <c:pt idx="3110">
                  <c:v>1198</c:v>
                </c:pt>
                <c:pt idx="3111">
                  <c:v>1199</c:v>
                </c:pt>
                <c:pt idx="3112">
                  <c:v>1200</c:v>
                </c:pt>
                <c:pt idx="3113">
                  <c:v>1201</c:v>
                </c:pt>
                <c:pt idx="3114">
                  <c:v>1201</c:v>
                </c:pt>
                <c:pt idx="3115">
                  <c:v>1201</c:v>
                </c:pt>
                <c:pt idx="3116">
                  <c:v>1201</c:v>
                </c:pt>
                <c:pt idx="3117">
                  <c:v>1202</c:v>
                </c:pt>
                <c:pt idx="3118">
                  <c:v>1203</c:v>
                </c:pt>
                <c:pt idx="3119">
                  <c:v>1204</c:v>
                </c:pt>
                <c:pt idx="3120">
                  <c:v>1204</c:v>
                </c:pt>
                <c:pt idx="3121">
                  <c:v>1205</c:v>
                </c:pt>
                <c:pt idx="3122">
                  <c:v>1205</c:v>
                </c:pt>
                <c:pt idx="3123">
                  <c:v>1205</c:v>
                </c:pt>
                <c:pt idx="3124">
                  <c:v>1205</c:v>
                </c:pt>
                <c:pt idx="3125">
                  <c:v>1205</c:v>
                </c:pt>
                <c:pt idx="3126">
                  <c:v>1206</c:v>
                </c:pt>
                <c:pt idx="3127">
                  <c:v>1207</c:v>
                </c:pt>
                <c:pt idx="3128">
                  <c:v>1207</c:v>
                </c:pt>
                <c:pt idx="3129">
                  <c:v>1207</c:v>
                </c:pt>
                <c:pt idx="3130">
                  <c:v>1207</c:v>
                </c:pt>
                <c:pt idx="3131">
                  <c:v>1207</c:v>
                </c:pt>
                <c:pt idx="3132">
                  <c:v>1207</c:v>
                </c:pt>
                <c:pt idx="3133">
                  <c:v>1207</c:v>
                </c:pt>
                <c:pt idx="3134">
                  <c:v>1207</c:v>
                </c:pt>
                <c:pt idx="3135">
                  <c:v>1208</c:v>
                </c:pt>
                <c:pt idx="3136">
                  <c:v>1209</c:v>
                </c:pt>
                <c:pt idx="3137">
                  <c:v>1209</c:v>
                </c:pt>
                <c:pt idx="3138">
                  <c:v>1210</c:v>
                </c:pt>
                <c:pt idx="3139">
                  <c:v>1211</c:v>
                </c:pt>
                <c:pt idx="3140">
                  <c:v>1212</c:v>
                </c:pt>
                <c:pt idx="3141">
                  <c:v>1213</c:v>
                </c:pt>
                <c:pt idx="3142">
                  <c:v>1214</c:v>
                </c:pt>
                <c:pt idx="3143">
                  <c:v>1215</c:v>
                </c:pt>
                <c:pt idx="3144">
                  <c:v>1216</c:v>
                </c:pt>
                <c:pt idx="3145">
                  <c:v>1216</c:v>
                </c:pt>
                <c:pt idx="3146">
                  <c:v>1216</c:v>
                </c:pt>
                <c:pt idx="3147">
                  <c:v>1216</c:v>
                </c:pt>
                <c:pt idx="3148">
                  <c:v>1217</c:v>
                </c:pt>
                <c:pt idx="3149">
                  <c:v>1217</c:v>
                </c:pt>
                <c:pt idx="3150">
                  <c:v>1217</c:v>
                </c:pt>
                <c:pt idx="3151">
                  <c:v>1217</c:v>
                </c:pt>
                <c:pt idx="3152">
                  <c:v>1217</c:v>
                </c:pt>
                <c:pt idx="3153">
                  <c:v>1217</c:v>
                </c:pt>
                <c:pt idx="3154">
                  <c:v>1217</c:v>
                </c:pt>
                <c:pt idx="3155">
                  <c:v>1217</c:v>
                </c:pt>
                <c:pt idx="3156">
                  <c:v>1218</c:v>
                </c:pt>
                <c:pt idx="3157">
                  <c:v>1219</c:v>
                </c:pt>
                <c:pt idx="3158">
                  <c:v>1219</c:v>
                </c:pt>
                <c:pt idx="3159">
                  <c:v>1220</c:v>
                </c:pt>
                <c:pt idx="3160">
                  <c:v>1220</c:v>
                </c:pt>
                <c:pt idx="3161">
                  <c:v>1220</c:v>
                </c:pt>
                <c:pt idx="3162">
                  <c:v>1220</c:v>
                </c:pt>
                <c:pt idx="3163">
                  <c:v>1221</c:v>
                </c:pt>
                <c:pt idx="3164">
                  <c:v>1222</c:v>
                </c:pt>
                <c:pt idx="3165">
                  <c:v>1222</c:v>
                </c:pt>
                <c:pt idx="3166">
                  <c:v>1222</c:v>
                </c:pt>
                <c:pt idx="3167">
                  <c:v>1222</c:v>
                </c:pt>
                <c:pt idx="3168">
                  <c:v>1222</c:v>
                </c:pt>
                <c:pt idx="3169">
                  <c:v>1223</c:v>
                </c:pt>
                <c:pt idx="3170">
                  <c:v>1224</c:v>
                </c:pt>
                <c:pt idx="3171">
                  <c:v>1225</c:v>
                </c:pt>
                <c:pt idx="3172">
                  <c:v>1226</c:v>
                </c:pt>
                <c:pt idx="3173">
                  <c:v>1227</c:v>
                </c:pt>
                <c:pt idx="3174">
                  <c:v>1227</c:v>
                </c:pt>
                <c:pt idx="3175">
                  <c:v>1227</c:v>
                </c:pt>
                <c:pt idx="3176">
                  <c:v>1227</c:v>
                </c:pt>
                <c:pt idx="3177">
                  <c:v>1228</c:v>
                </c:pt>
                <c:pt idx="3178">
                  <c:v>1228</c:v>
                </c:pt>
                <c:pt idx="3179">
                  <c:v>1228</c:v>
                </c:pt>
                <c:pt idx="3180">
                  <c:v>1228</c:v>
                </c:pt>
                <c:pt idx="3181">
                  <c:v>1229</c:v>
                </c:pt>
                <c:pt idx="3182">
                  <c:v>1229</c:v>
                </c:pt>
                <c:pt idx="3183">
                  <c:v>1230</c:v>
                </c:pt>
                <c:pt idx="3184">
                  <c:v>1231</c:v>
                </c:pt>
                <c:pt idx="3185">
                  <c:v>1232</c:v>
                </c:pt>
                <c:pt idx="3186">
                  <c:v>1233</c:v>
                </c:pt>
                <c:pt idx="3187">
                  <c:v>1234</c:v>
                </c:pt>
                <c:pt idx="3188">
                  <c:v>1235</c:v>
                </c:pt>
                <c:pt idx="3189">
                  <c:v>1236</c:v>
                </c:pt>
                <c:pt idx="3190">
                  <c:v>1237</c:v>
                </c:pt>
                <c:pt idx="3191">
                  <c:v>1238</c:v>
                </c:pt>
                <c:pt idx="3192">
                  <c:v>1239</c:v>
                </c:pt>
                <c:pt idx="3193">
                  <c:v>1240</c:v>
                </c:pt>
                <c:pt idx="3194">
                  <c:v>1241</c:v>
                </c:pt>
                <c:pt idx="3195">
                  <c:v>1242</c:v>
                </c:pt>
                <c:pt idx="3196">
                  <c:v>1243</c:v>
                </c:pt>
                <c:pt idx="3197">
                  <c:v>1244</c:v>
                </c:pt>
                <c:pt idx="3198">
                  <c:v>1245</c:v>
                </c:pt>
                <c:pt idx="3199">
                  <c:v>1245</c:v>
                </c:pt>
                <c:pt idx="3200">
                  <c:v>1245</c:v>
                </c:pt>
                <c:pt idx="3201">
                  <c:v>1246</c:v>
                </c:pt>
                <c:pt idx="3202">
                  <c:v>1246</c:v>
                </c:pt>
                <c:pt idx="3203">
                  <c:v>1246</c:v>
                </c:pt>
                <c:pt idx="3204">
                  <c:v>1246</c:v>
                </c:pt>
                <c:pt idx="3205">
                  <c:v>1246</c:v>
                </c:pt>
                <c:pt idx="3206">
                  <c:v>1246</c:v>
                </c:pt>
                <c:pt idx="3207">
                  <c:v>1246</c:v>
                </c:pt>
                <c:pt idx="3208">
                  <c:v>1246</c:v>
                </c:pt>
                <c:pt idx="3209">
                  <c:v>1246</c:v>
                </c:pt>
                <c:pt idx="3210">
                  <c:v>1246</c:v>
                </c:pt>
                <c:pt idx="3211">
                  <c:v>1246</c:v>
                </c:pt>
                <c:pt idx="3212">
                  <c:v>1246</c:v>
                </c:pt>
                <c:pt idx="3213">
                  <c:v>1246</c:v>
                </c:pt>
                <c:pt idx="3214">
                  <c:v>1247</c:v>
                </c:pt>
                <c:pt idx="3215">
                  <c:v>1247</c:v>
                </c:pt>
                <c:pt idx="3216">
                  <c:v>1247</c:v>
                </c:pt>
                <c:pt idx="3217">
                  <c:v>1247</c:v>
                </c:pt>
                <c:pt idx="3218">
                  <c:v>1247</c:v>
                </c:pt>
                <c:pt idx="3219">
                  <c:v>1247</c:v>
                </c:pt>
                <c:pt idx="3220">
                  <c:v>1248</c:v>
                </c:pt>
                <c:pt idx="3221">
                  <c:v>1248</c:v>
                </c:pt>
                <c:pt idx="3222">
                  <c:v>1249</c:v>
                </c:pt>
                <c:pt idx="3223">
                  <c:v>1250</c:v>
                </c:pt>
                <c:pt idx="3224">
                  <c:v>1250</c:v>
                </c:pt>
                <c:pt idx="3225">
                  <c:v>1251</c:v>
                </c:pt>
                <c:pt idx="3226">
                  <c:v>1251</c:v>
                </c:pt>
                <c:pt idx="3227">
                  <c:v>1251</c:v>
                </c:pt>
                <c:pt idx="3228">
                  <c:v>1251</c:v>
                </c:pt>
                <c:pt idx="3229">
                  <c:v>1251</c:v>
                </c:pt>
                <c:pt idx="3230">
                  <c:v>1251</c:v>
                </c:pt>
                <c:pt idx="3231">
                  <c:v>1251</c:v>
                </c:pt>
                <c:pt idx="3232">
                  <c:v>1251</c:v>
                </c:pt>
                <c:pt idx="3233">
                  <c:v>1251</c:v>
                </c:pt>
                <c:pt idx="3234">
                  <c:v>1251</c:v>
                </c:pt>
                <c:pt idx="3235">
                  <c:v>1252</c:v>
                </c:pt>
                <c:pt idx="3236">
                  <c:v>1252</c:v>
                </c:pt>
                <c:pt idx="3237">
                  <c:v>1252</c:v>
                </c:pt>
                <c:pt idx="3238">
                  <c:v>1252</c:v>
                </c:pt>
                <c:pt idx="3239">
                  <c:v>1252</c:v>
                </c:pt>
                <c:pt idx="3240">
                  <c:v>1252</c:v>
                </c:pt>
                <c:pt idx="3241">
                  <c:v>1252</c:v>
                </c:pt>
                <c:pt idx="3242">
                  <c:v>1252</c:v>
                </c:pt>
                <c:pt idx="3243">
                  <c:v>1253</c:v>
                </c:pt>
                <c:pt idx="3244">
                  <c:v>1254</c:v>
                </c:pt>
                <c:pt idx="3245">
                  <c:v>1254</c:v>
                </c:pt>
                <c:pt idx="3246">
                  <c:v>1254</c:v>
                </c:pt>
                <c:pt idx="3247">
                  <c:v>1254</c:v>
                </c:pt>
                <c:pt idx="3248">
                  <c:v>1254</c:v>
                </c:pt>
                <c:pt idx="3249">
                  <c:v>1255</c:v>
                </c:pt>
                <c:pt idx="3250">
                  <c:v>1255</c:v>
                </c:pt>
                <c:pt idx="3251">
                  <c:v>1256</c:v>
                </c:pt>
                <c:pt idx="3252">
                  <c:v>1256</c:v>
                </c:pt>
                <c:pt idx="3253">
                  <c:v>1256</c:v>
                </c:pt>
                <c:pt idx="3254">
                  <c:v>1257</c:v>
                </c:pt>
                <c:pt idx="3255">
                  <c:v>1258</c:v>
                </c:pt>
                <c:pt idx="3256">
                  <c:v>1259</c:v>
                </c:pt>
                <c:pt idx="3257">
                  <c:v>1260</c:v>
                </c:pt>
                <c:pt idx="3258">
                  <c:v>1260</c:v>
                </c:pt>
                <c:pt idx="3259">
                  <c:v>1260</c:v>
                </c:pt>
                <c:pt idx="3260">
                  <c:v>1260</c:v>
                </c:pt>
                <c:pt idx="3261">
                  <c:v>1261</c:v>
                </c:pt>
                <c:pt idx="3262">
                  <c:v>1261</c:v>
                </c:pt>
                <c:pt idx="3263">
                  <c:v>1261</c:v>
                </c:pt>
                <c:pt idx="3264">
                  <c:v>1261</c:v>
                </c:pt>
                <c:pt idx="3265">
                  <c:v>1262</c:v>
                </c:pt>
                <c:pt idx="3266">
                  <c:v>1262</c:v>
                </c:pt>
                <c:pt idx="3267">
                  <c:v>1263</c:v>
                </c:pt>
                <c:pt idx="3268">
                  <c:v>1263</c:v>
                </c:pt>
                <c:pt idx="3269">
                  <c:v>1263</c:v>
                </c:pt>
                <c:pt idx="3270">
                  <c:v>1264</c:v>
                </c:pt>
                <c:pt idx="3271">
                  <c:v>1264</c:v>
                </c:pt>
                <c:pt idx="3272">
                  <c:v>1264</c:v>
                </c:pt>
                <c:pt idx="3273">
                  <c:v>1264</c:v>
                </c:pt>
                <c:pt idx="3274">
                  <c:v>1264</c:v>
                </c:pt>
                <c:pt idx="3275">
                  <c:v>1264</c:v>
                </c:pt>
                <c:pt idx="3276">
                  <c:v>1264</c:v>
                </c:pt>
                <c:pt idx="3277">
                  <c:v>1264</c:v>
                </c:pt>
                <c:pt idx="3278">
                  <c:v>1264</c:v>
                </c:pt>
                <c:pt idx="3279">
                  <c:v>1264</c:v>
                </c:pt>
                <c:pt idx="3280">
                  <c:v>1264</c:v>
                </c:pt>
                <c:pt idx="3281">
                  <c:v>1264</c:v>
                </c:pt>
                <c:pt idx="3282">
                  <c:v>1265</c:v>
                </c:pt>
                <c:pt idx="3283">
                  <c:v>1266</c:v>
                </c:pt>
                <c:pt idx="3284">
                  <c:v>1266</c:v>
                </c:pt>
                <c:pt idx="3285">
                  <c:v>1266</c:v>
                </c:pt>
                <c:pt idx="3286">
                  <c:v>1266</c:v>
                </c:pt>
                <c:pt idx="3287">
                  <c:v>1267</c:v>
                </c:pt>
                <c:pt idx="3288">
                  <c:v>1268</c:v>
                </c:pt>
                <c:pt idx="3289">
                  <c:v>1269</c:v>
                </c:pt>
                <c:pt idx="3290">
                  <c:v>1270</c:v>
                </c:pt>
                <c:pt idx="3291">
                  <c:v>1270</c:v>
                </c:pt>
                <c:pt idx="3292">
                  <c:v>1270</c:v>
                </c:pt>
                <c:pt idx="3293">
                  <c:v>1270</c:v>
                </c:pt>
                <c:pt idx="3294">
                  <c:v>1270</c:v>
                </c:pt>
                <c:pt idx="3295">
                  <c:v>1270</c:v>
                </c:pt>
                <c:pt idx="3296">
                  <c:v>1270</c:v>
                </c:pt>
                <c:pt idx="3297">
                  <c:v>1271</c:v>
                </c:pt>
                <c:pt idx="3298">
                  <c:v>1272</c:v>
                </c:pt>
                <c:pt idx="3299">
                  <c:v>1273</c:v>
                </c:pt>
                <c:pt idx="3300">
                  <c:v>1273</c:v>
                </c:pt>
                <c:pt idx="3301">
                  <c:v>1273</c:v>
                </c:pt>
                <c:pt idx="3302">
                  <c:v>1273</c:v>
                </c:pt>
                <c:pt idx="3303">
                  <c:v>1273</c:v>
                </c:pt>
                <c:pt idx="3304">
                  <c:v>1274</c:v>
                </c:pt>
                <c:pt idx="3305">
                  <c:v>1274</c:v>
                </c:pt>
                <c:pt idx="3306">
                  <c:v>1274</c:v>
                </c:pt>
                <c:pt idx="3307">
                  <c:v>1275</c:v>
                </c:pt>
                <c:pt idx="3308">
                  <c:v>1276</c:v>
                </c:pt>
                <c:pt idx="3309">
                  <c:v>1277</c:v>
                </c:pt>
                <c:pt idx="3310">
                  <c:v>1278</c:v>
                </c:pt>
                <c:pt idx="3311">
                  <c:v>1279</c:v>
                </c:pt>
                <c:pt idx="3312">
                  <c:v>1280</c:v>
                </c:pt>
                <c:pt idx="3313">
                  <c:v>1281</c:v>
                </c:pt>
                <c:pt idx="3314">
                  <c:v>1281</c:v>
                </c:pt>
                <c:pt idx="3315">
                  <c:v>1281</c:v>
                </c:pt>
                <c:pt idx="3316">
                  <c:v>1282</c:v>
                </c:pt>
                <c:pt idx="3317">
                  <c:v>1283</c:v>
                </c:pt>
                <c:pt idx="3318">
                  <c:v>1284</c:v>
                </c:pt>
                <c:pt idx="3319">
                  <c:v>1284</c:v>
                </c:pt>
                <c:pt idx="3320">
                  <c:v>1285</c:v>
                </c:pt>
                <c:pt idx="3321">
                  <c:v>1286</c:v>
                </c:pt>
                <c:pt idx="3322">
                  <c:v>1287</c:v>
                </c:pt>
                <c:pt idx="3323">
                  <c:v>1288</c:v>
                </c:pt>
                <c:pt idx="3324">
                  <c:v>1289</c:v>
                </c:pt>
                <c:pt idx="3325">
                  <c:v>1290</c:v>
                </c:pt>
                <c:pt idx="3326">
                  <c:v>1291</c:v>
                </c:pt>
                <c:pt idx="3327">
                  <c:v>1292</c:v>
                </c:pt>
                <c:pt idx="3328">
                  <c:v>1293</c:v>
                </c:pt>
                <c:pt idx="3329">
                  <c:v>1294</c:v>
                </c:pt>
                <c:pt idx="3330">
                  <c:v>1295</c:v>
                </c:pt>
                <c:pt idx="3331">
                  <c:v>1295</c:v>
                </c:pt>
                <c:pt idx="3332">
                  <c:v>1296</c:v>
                </c:pt>
                <c:pt idx="3333">
                  <c:v>1296</c:v>
                </c:pt>
                <c:pt idx="3334">
                  <c:v>1296</c:v>
                </c:pt>
                <c:pt idx="3335">
                  <c:v>1296</c:v>
                </c:pt>
                <c:pt idx="3336">
                  <c:v>1296</c:v>
                </c:pt>
                <c:pt idx="3337">
                  <c:v>1297</c:v>
                </c:pt>
                <c:pt idx="3338">
                  <c:v>1297</c:v>
                </c:pt>
                <c:pt idx="3339">
                  <c:v>1297</c:v>
                </c:pt>
                <c:pt idx="3340">
                  <c:v>1298</c:v>
                </c:pt>
                <c:pt idx="3341">
                  <c:v>1299</c:v>
                </c:pt>
                <c:pt idx="3342">
                  <c:v>1300</c:v>
                </c:pt>
                <c:pt idx="3343">
                  <c:v>1300</c:v>
                </c:pt>
                <c:pt idx="3344">
                  <c:v>1300</c:v>
                </c:pt>
                <c:pt idx="3345">
                  <c:v>1301</c:v>
                </c:pt>
                <c:pt idx="3346">
                  <c:v>1301</c:v>
                </c:pt>
                <c:pt idx="3347">
                  <c:v>1301</c:v>
                </c:pt>
                <c:pt idx="3348">
                  <c:v>1301</c:v>
                </c:pt>
                <c:pt idx="3349">
                  <c:v>1301</c:v>
                </c:pt>
                <c:pt idx="3350">
                  <c:v>1301</c:v>
                </c:pt>
                <c:pt idx="3351">
                  <c:v>1302</c:v>
                </c:pt>
                <c:pt idx="3352">
                  <c:v>1302</c:v>
                </c:pt>
                <c:pt idx="3353">
                  <c:v>1302</c:v>
                </c:pt>
                <c:pt idx="3354">
                  <c:v>1303</c:v>
                </c:pt>
                <c:pt idx="3355">
                  <c:v>1303</c:v>
                </c:pt>
                <c:pt idx="3356">
                  <c:v>1303</c:v>
                </c:pt>
                <c:pt idx="3357">
                  <c:v>1304</c:v>
                </c:pt>
                <c:pt idx="3358">
                  <c:v>1305</c:v>
                </c:pt>
                <c:pt idx="3359">
                  <c:v>1306</c:v>
                </c:pt>
                <c:pt idx="3360">
                  <c:v>1306</c:v>
                </c:pt>
                <c:pt idx="3361">
                  <c:v>1307</c:v>
                </c:pt>
                <c:pt idx="3362">
                  <c:v>1308</c:v>
                </c:pt>
                <c:pt idx="3363">
                  <c:v>1308</c:v>
                </c:pt>
                <c:pt idx="3364">
                  <c:v>1308</c:v>
                </c:pt>
                <c:pt idx="3365">
                  <c:v>1308</c:v>
                </c:pt>
                <c:pt idx="3366">
                  <c:v>1308</c:v>
                </c:pt>
                <c:pt idx="3367">
                  <c:v>1309</c:v>
                </c:pt>
                <c:pt idx="3368">
                  <c:v>1309</c:v>
                </c:pt>
                <c:pt idx="3369">
                  <c:v>1309</c:v>
                </c:pt>
                <c:pt idx="3370">
                  <c:v>1309</c:v>
                </c:pt>
                <c:pt idx="3371">
                  <c:v>1309</c:v>
                </c:pt>
                <c:pt idx="3372">
                  <c:v>1309</c:v>
                </c:pt>
                <c:pt idx="3373">
                  <c:v>1309</c:v>
                </c:pt>
                <c:pt idx="3374">
                  <c:v>1310</c:v>
                </c:pt>
                <c:pt idx="3375">
                  <c:v>1310</c:v>
                </c:pt>
                <c:pt idx="3376">
                  <c:v>1310</c:v>
                </c:pt>
                <c:pt idx="3377">
                  <c:v>1310</c:v>
                </c:pt>
                <c:pt idx="3378">
                  <c:v>1310</c:v>
                </c:pt>
                <c:pt idx="3379">
                  <c:v>1310</c:v>
                </c:pt>
                <c:pt idx="3380">
                  <c:v>1310</c:v>
                </c:pt>
                <c:pt idx="3381">
                  <c:v>1311</c:v>
                </c:pt>
                <c:pt idx="3382">
                  <c:v>1312</c:v>
                </c:pt>
                <c:pt idx="3383">
                  <c:v>1312</c:v>
                </c:pt>
                <c:pt idx="3384">
                  <c:v>1312</c:v>
                </c:pt>
                <c:pt idx="3385">
                  <c:v>1312</c:v>
                </c:pt>
                <c:pt idx="3386">
                  <c:v>1313</c:v>
                </c:pt>
                <c:pt idx="3387">
                  <c:v>1314</c:v>
                </c:pt>
                <c:pt idx="3388">
                  <c:v>1314</c:v>
                </c:pt>
                <c:pt idx="3389">
                  <c:v>1315</c:v>
                </c:pt>
                <c:pt idx="3390">
                  <c:v>1316</c:v>
                </c:pt>
                <c:pt idx="3391">
                  <c:v>1317</c:v>
                </c:pt>
                <c:pt idx="3392">
                  <c:v>1318</c:v>
                </c:pt>
                <c:pt idx="3393">
                  <c:v>1318</c:v>
                </c:pt>
                <c:pt idx="3394">
                  <c:v>1319</c:v>
                </c:pt>
                <c:pt idx="3395">
                  <c:v>1320</c:v>
                </c:pt>
                <c:pt idx="3396">
                  <c:v>1321</c:v>
                </c:pt>
                <c:pt idx="3397">
                  <c:v>1322</c:v>
                </c:pt>
                <c:pt idx="3398">
                  <c:v>1323</c:v>
                </c:pt>
                <c:pt idx="3399">
                  <c:v>1324</c:v>
                </c:pt>
                <c:pt idx="3400">
                  <c:v>1325</c:v>
                </c:pt>
                <c:pt idx="3401">
                  <c:v>1326</c:v>
                </c:pt>
                <c:pt idx="3402">
                  <c:v>1327</c:v>
                </c:pt>
                <c:pt idx="3403">
                  <c:v>1328</c:v>
                </c:pt>
                <c:pt idx="3404">
                  <c:v>1328</c:v>
                </c:pt>
                <c:pt idx="3405">
                  <c:v>1328</c:v>
                </c:pt>
                <c:pt idx="3406">
                  <c:v>1328</c:v>
                </c:pt>
                <c:pt idx="3407">
                  <c:v>1328</c:v>
                </c:pt>
                <c:pt idx="3408">
                  <c:v>1328</c:v>
                </c:pt>
                <c:pt idx="3409">
                  <c:v>1328</c:v>
                </c:pt>
                <c:pt idx="3410">
                  <c:v>1328</c:v>
                </c:pt>
                <c:pt idx="3411">
                  <c:v>1328</c:v>
                </c:pt>
                <c:pt idx="3412">
                  <c:v>1328</c:v>
                </c:pt>
                <c:pt idx="3413">
                  <c:v>1328</c:v>
                </c:pt>
                <c:pt idx="3414">
                  <c:v>1328</c:v>
                </c:pt>
                <c:pt idx="3415">
                  <c:v>1328</c:v>
                </c:pt>
                <c:pt idx="3416">
                  <c:v>1328</c:v>
                </c:pt>
                <c:pt idx="3417">
                  <c:v>1328</c:v>
                </c:pt>
                <c:pt idx="3418">
                  <c:v>1328</c:v>
                </c:pt>
                <c:pt idx="3419">
                  <c:v>1329</c:v>
                </c:pt>
                <c:pt idx="3420">
                  <c:v>1330</c:v>
                </c:pt>
                <c:pt idx="3421">
                  <c:v>1331</c:v>
                </c:pt>
                <c:pt idx="3422">
                  <c:v>1332</c:v>
                </c:pt>
                <c:pt idx="3423">
                  <c:v>1333</c:v>
                </c:pt>
                <c:pt idx="3424">
                  <c:v>1334</c:v>
                </c:pt>
                <c:pt idx="3425">
                  <c:v>1335</c:v>
                </c:pt>
                <c:pt idx="3426">
                  <c:v>1336</c:v>
                </c:pt>
                <c:pt idx="3427">
                  <c:v>1337</c:v>
                </c:pt>
                <c:pt idx="3428">
                  <c:v>1337</c:v>
                </c:pt>
                <c:pt idx="3429">
                  <c:v>1337</c:v>
                </c:pt>
                <c:pt idx="3430">
                  <c:v>1338</c:v>
                </c:pt>
                <c:pt idx="3431">
                  <c:v>1339</c:v>
                </c:pt>
                <c:pt idx="3432">
                  <c:v>1339</c:v>
                </c:pt>
                <c:pt idx="3433">
                  <c:v>1340</c:v>
                </c:pt>
                <c:pt idx="3434">
                  <c:v>1340</c:v>
                </c:pt>
                <c:pt idx="3435">
                  <c:v>1340</c:v>
                </c:pt>
                <c:pt idx="3436">
                  <c:v>1340</c:v>
                </c:pt>
                <c:pt idx="3437">
                  <c:v>1340</c:v>
                </c:pt>
                <c:pt idx="3438">
                  <c:v>1340</c:v>
                </c:pt>
                <c:pt idx="3439">
                  <c:v>1340</c:v>
                </c:pt>
                <c:pt idx="3440">
                  <c:v>1340</c:v>
                </c:pt>
                <c:pt idx="3441">
                  <c:v>1341</c:v>
                </c:pt>
                <c:pt idx="3442">
                  <c:v>1342</c:v>
                </c:pt>
                <c:pt idx="3443">
                  <c:v>1343</c:v>
                </c:pt>
                <c:pt idx="3444">
                  <c:v>1343</c:v>
                </c:pt>
                <c:pt idx="3445">
                  <c:v>1344</c:v>
                </c:pt>
                <c:pt idx="3446">
                  <c:v>1344</c:v>
                </c:pt>
                <c:pt idx="3447">
                  <c:v>1344</c:v>
                </c:pt>
                <c:pt idx="3448">
                  <c:v>1344</c:v>
                </c:pt>
                <c:pt idx="3449">
                  <c:v>1345</c:v>
                </c:pt>
                <c:pt idx="3450">
                  <c:v>1345</c:v>
                </c:pt>
                <c:pt idx="3451">
                  <c:v>1345</c:v>
                </c:pt>
                <c:pt idx="3452">
                  <c:v>1345</c:v>
                </c:pt>
                <c:pt idx="3453">
                  <c:v>1345</c:v>
                </c:pt>
                <c:pt idx="3454">
                  <c:v>1345</c:v>
                </c:pt>
                <c:pt idx="3455">
                  <c:v>1345</c:v>
                </c:pt>
                <c:pt idx="3456">
                  <c:v>1345</c:v>
                </c:pt>
                <c:pt idx="3457">
                  <c:v>1345</c:v>
                </c:pt>
                <c:pt idx="3458">
                  <c:v>1345</c:v>
                </c:pt>
                <c:pt idx="3459">
                  <c:v>1345</c:v>
                </c:pt>
                <c:pt idx="3460">
                  <c:v>1345</c:v>
                </c:pt>
                <c:pt idx="3461">
                  <c:v>1345</c:v>
                </c:pt>
                <c:pt idx="3462">
                  <c:v>1345</c:v>
                </c:pt>
                <c:pt idx="3463">
                  <c:v>1346</c:v>
                </c:pt>
                <c:pt idx="3464">
                  <c:v>1347</c:v>
                </c:pt>
                <c:pt idx="3465">
                  <c:v>1347</c:v>
                </c:pt>
                <c:pt idx="3466">
                  <c:v>1347</c:v>
                </c:pt>
                <c:pt idx="3467">
                  <c:v>1347</c:v>
                </c:pt>
                <c:pt idx="3468">
                  <c:v>1348</c:v>
                </c:pt>
                <c:pt idx="3469">
                  <c:v>1349</c:v>
                </c:pt>
                <c:pt idx="3470">
                  <c:v>1349</c:v>
                </c:pt>
                <c:pt idx="3471">
                  <c:v>1350</c:v>
                </c:pt>
                <c:pt idx="3472">
                  <c:v>1351</c:v>
                </c:pt>
                <c:pt idx="3473">
                  <c:v>1351</c:v>
                </c:pt>
                <c:pt idx="3474">
                  <c:v>1351</c:v>
                </c:pt>
                <c:pt idx="3475">
                  <c:v>1351</c:v>
                </c:pt>
                <c:pt idx="3476">
                  <c:v>1351</c:v>
                </c:pt>
                <c:pt idx="3477">
                  <c:v>1351</c:v>
                </c:pt>
                <c:pt idx="3478">
                  <c:v>1351</c:v>
                </c:pt>
                <c:pt idx="3479">
                  <c:v>1351</c:v>
                </c:pt>
                <c:pt idx="3480">
                  <c:v>1351</c:v>
                </c:pt>
                <c:pt idx="3481">
                  <c:v>1352</c:v>
                </c:pt>
                <c:pt idx="3482">
                  <c:v>1352</c:v>
                </c:pt>
                <c:pt idx="3483">
                  <c:v>1353</c:v>
                </c:pt>
                <c:pt idx="3484">
                  <c:v>1354</c:v>
                </c:pt>
                <c:pt idx="3485">
                  <c:v>1355</c:v>
                </c:pt>
                <c:pt idx="3486">
                  <c:v>1355</c:v>
                </c:pt>
                <c:pt idx="3487">
                  <c:v>1355</c:v>
                </c:pt>
                <c:pt idx="3488">
                  <c:v>1355</c:v>
                </c:pt>
                <c:pt idx="3489">
                  <c:v>1355</c:v>
                </c:pt>
                <c:pt idx="3490">
                  <c:v>1355</c:v>
                </c:pt>
                <c:pt idx="3491">
                  <c:v>1355</c:v>
                </c:pt>
                <c:pt idx="3492">
                  <c:v>1355</c:v>
                </c:pt>
                <c:pt idx="3493">
                  <c:v>1356</c:v>
                </c:pt>
                <c:pt idx="3494">
                  <c:v>1356</c:v>
                </c:pt>
                <c:pt idx="3495">
                  <c:v>1357</c:v>
                </c:pt>
                <c:pt idx="3496">
                  <c:v>1358</c:v>
                </c:pt>
                <c:pt idx="3497">
                  <c:v>1358</c:v>
                </c:pt>
                <c:pt idx="3498">
                  <c:v>1358</c:v>
                </c:pt>
                <c:pt idx="3499">
                  <c:v>1358</c:v>
                </c:pt>
                <c:pt idx="3500">
                  <c:v>1359</c:v>
                </c:pt>
                <c:pt idx="3501">
                  <c:v>1360</c:v>
                </c:pt>
                <c:pt idx="3502">
                  <c:v>1361</c:v>
                </c:pt>
                <c:pt idx="3503">
                  <c:v>1361</c:v>
                </c:pt>
                <c:pt idx="3504">
                  <c:v>1362</c:v>
                </c:pt>
                <c:pt idx="3505">
                  <c:v>1363</c:v>
                </c:pt>
                <c:pt idx="3506">
                  <c:v>1364</c:v>
                </c:pt>
                <c:pt idx="3507">
                  <c:v>1365</c:v>
                </c:pt>
                <c:pt idx="3508">
                  <c:v>1366</c:v>
                </c:pt>
                <c:pt idx="3509">
                  <c:v>1367</c:v>
                </c:pt>
                <c:pt idx="3510">
                  <c:v>1368</c:v>
                </c:pt>
                <c:pt idx="3511">
                  <c:v>1369</c:v>
                </c:pt>
                <c:pt idx="3512">
                  <c:v>1370</c:v>
                </c:pt>
                <c:pt idx="3513">
                  <c:v>1371</c:v>
                </c:pt>
                <c:pt idx="3514">
                  <c:v>1372</c:v>
                </c:pt>
                <c:pt idx="3515">
                  <c:v>1373</c:v>
                </c:pt>
                <c:pt idx="3516">
                  <c:v>1373</c:v>
                </c:pt>
                <c:pt idx="3517">
                  <c:v>1374</c:v>
                </c:pt>
                <c:pt idx="3518">
                  <c:v>1374</c:v>
                </c:pt>
                <c:pt idx="3519">
                  <c:v>1374</c:v>
                </c:pt>
                <c:pt idx="3520">
                  <c:v>1375</c:v>
                </c:pt>
                <c:pt idx="3521">
                  <c:v>1376</c:v>
                </c:pt>
                <c:pt idx="3522">
                  <c:v>1377</c:v>
                </c:pt>
                <c:pt idx="3523">
                  <c:v>1378</c:v>
                </c:pt>
                <c:pt idx="3524">
                  <c:v>1379</c:v>
                </c:pt>
                <c:pt idx="3525">
                  <c:v>1379</c:v>
                </c:pt>
                <c:pt idx="3526">
                  <c:v>1380</c:v>
                </c:pt>
                <c:pt idx="3527">
                  <c:v>1381</c:v>
                </c:pt>
                <c:pt idx="3528">
                  <c:v>1381</c:v>
                </c:pt>
                <c:pt idx="3529">
                  <c:v>1382</c:v>
                </c:pt>
                <c:pt idx="3530">
                  <c:v>1382</c:v>
                </c:pt>
                <c:pt idx="3531">
                  <c:v>1383</c:v>
                </c:pt>
                <c:pt idx="3532">
                  <c:v>1383</c:v>
                </c:pt>
                <c:pt idx="3533">
                  <c:v>1384</c:v>
                </c:pt>
                <c:pt idx="3534">
                  <c:v>1385</c:v>
                </c:pt>
                <c:pt idx="3535">
                  <c:v>1386</c:v>
                </c:pt>
                <c:pt idx="3536">
                  <c:v>1387</c:v>
                </c:pt>
                <c:pt idx="3537">
                  <c:v>1388</c:v>
                </c:pt>
                <c:pt idx="3538">
                  <c:v>1389</c:v>
                </c:pt>
                <c:pt idx="3539">
                  <c:v>1389</c:v>
                </c:pt>
                <c:pt idx="3540">
                  <c:v>1389</c:v>
                </c:pt>
                <c:pt idx="3541">
                  <c:v>1389</c:v>
                </c:pt>
                <c:pt idx="3542">
                  <c:v>1389</c:v>
                </c:pt>
                <c:pt idx="3543">
                  <c:v>1389</c:v>
                </c:pt>
                <c:pt idx="3544">
                  <c:v>1389</c:v>
                </c:pt>
                <c:pt idx="3545">
                  <c:v>1389</c:v>
                </c:pt>
                <c:pt idx="3546">
                  <c:v>1389</c:v>
                </c:pt>
                <c:pt idx="3547">
                  <c:v>1389</c:v>
                </c:pt>
                <c:pt idx="3548">
                  <c:v>1389</c:v>
                </c:pt>
                <c:pt idx="3549">
                  <c:v>1389</c:v>
                </c:pt>
                <c:pt idx="3550">
                  <c:v>1390</c:v>
                </c:pt>
                <c:pt idx="3551">
                  <c:v>1390</c:v>
                </c:pt>
                <c:pt idx="3552">
                  <c:v>1390</c:v>
                </c:pt>
                <c:pt idx="3553">
                  <c:v>1390</c:v>
                </c:pt>
                <c:pt idx="3554">
                  <c:v>1391</c:v>
                </c:pt>
                <c:pt idx="3555">
                  <c:v>1391</c:v>
                </c:pt>
                <c:pt idx="3556">
                  <c:v>1391</c:v>
                </c:pt>
                <c:pt idx="3557">
                  <c:v>1391</c:v>
                </c:pt>
                <c:pt idx="3558">
                  <c:v>1391</c:v>
                </c:pt>
                <c:pt idx="3559">
                  <c:v>1391</c:v>
                </c:pt>
                <c:pt idx="3560">
                  <c:v>1391</c:v>
                </c:pt>
                <c:pt idx="3561">
                  <c:v>1391</c:v>
                </c:pt>
                <c:pt idx="3562">
                  <c:v>1391</c:v>
                </c:pt>
                <c:pt idx="3563">
                  <c:v>1391</c:v>
                </c:pt>
                <c:pt idx="3564">
                  <c:v>1392</c:v>
                </c:pt>
                <c:pt idx="3565">
                  <c:v>1393</c:v>
                </c:pt>
                <c:pt idx="3566">
                  <c:v>1394</c:v>
                </c:pt>
                <c:pt idx="3567">
                  <c:v>1394</c:v>
                </c:pt>
                <c:pt idx="3568">
                  <c:v>1395</c:v>
                </c:pt>
                <c:pt idx="3569">
                  <c:v>1395</c:v>
                </c:pt>
                <c:pt idx="3570">
                  <c:v>1395</c:v>
                </c:pt>
                <c:pt idx="3571">
                  <c:v>1395</c:v>
                </c:pt>
                <c:pt idx="3572">
                  <c:v>1396</c:v>
                </c:pt>
                <c:pt idx="3573">
                  <c:v>1396</c:v>
                </c:pt>
                <c:pt idx="3574">
                  <c:v>1397</c:v>
                </c:pt>
                <c:pt idx="3575">
                  <c:v>1398</c:v>
                </c:pt>
                <c:pt idx="3576">
                  <c:v>1399</c:v>
                </c:pt>
                <c:pt idx="3577">
                  <c:v>1399</c:v>
                </c:pt>
                <c:pt idx="3578">
                  <c:v>1399</c:v>
                </c:pt>
                <c:pt idx="3579">
                  <c:v>1399</c:v>
                </c:pt>
                <c:pt idx="3580">
                  <c:v>1399</c:v>
                </c:pt>
                <c:pt idx="3581">
                  <c:v>1399</c:v>
                </c:pt>
                <c:pt idx="3582">
                  <c:v>1399</c:v>
                </c:pt>
                <c:pt idx="3583">
                  <c:v>1399</c:v>
                </c:pt>
                <c:pt idx="3584">
                  <c:v>1399</c:v>
                </c:pt>
                <c:pt idx="3585">
                  <c:v>1399</c:v>
                </c:pt>
                <c:pt idx="3586">
                  <c:v>1399</c:v>
                </c:pt>
                <c:pt idx="3587">
                  <c:v>1399</c:v>
                </c:pt>
                <c:pt idx="3588">
                  <c:v>1399</c:v>
                </c:pt>
                <c:pt idx="3589">
                  <c:v>1399</c:v>
                </c:pt>
                <c:pt idx="3590">
                  <c:v>1400</c:v>
                </c:pt>
                <c:pt idx="3591">
                  <c:v>1401</c:v>
                </c:pt>
                <c:pt idx="3592">
                  <c:v>1402</c:v>
                </c:pt>
                <c:pt idx="3593">
                  <c:v>1403</c:v>
                </c:pt>
                <c:pt idx="3594">
                  <c:v>1403</c:v>
                </c:pt>
                <c:pt idx="3595">
                  <c:v>1403</c:v>
                </c:pt>
                <c:pt idx="3596">
                  <c:v>1404</c:v>
                </c:pt>
                <c:pt idx="3597">
                  <c:v>1404</c:v>
                </c:pt>
                <c:pt idx="3598">
                  <c:v>1405</c:v>
                </c:pt>
                <c:pt idx="3599">
                  <c:v>1405</c:v>
                </c:pt>
                <c:pt idx="3600">
                  <c:v>1405</c:v>
                </c:pt>
                <c:pt idx="3601">
                  <c:v>1405</c:v>
                </c:pt>
                <c:pt idx="3602">
                  <c:v>1405</c:v>
                </c:pt>
                <c:pt idx="3603">
                  <c:v>1405</c:v>
                </c:pt>
                <c:pt idx="3604">
                  <c:v>1405</c:v>
                </c:pt>
                <c:pt idx="3605">
                  <c:v>1406</c:v>
                </c:pt>
                <c:pt idx="3606">
                  <c:v>1407</c:v>
                </c:pt>
                <c:pt idx="3607">
                  <c:v>1407</c:v>
                </c:pt>
                <c:pt idx="3608">
                  <c:v>1407</c:v>
                </c:pt>
                <c:pt idx="3609">
                  <c:v>1407</c:v>
                </c:pt>
                <c:pt idx="3610">
                  <c:v>1407</c:v>
                </c:pt>
                <c:pt idx="3611">
                  <c:v>1407</c:v>
                </c:pt>
                <c:pt idx="3612">
                  <c:v>1407</c:v>
                </c:pt>
                <c:pt idx="3613">
                  <c:v>1407</c:v>
                </c:pt>
                <c:pt idx="3614">
                  <c:v>1407</c:v>
                </c:pt>
                <c:pt idx="3615">
                  <c:v>1407</c:v>
                </c:pt>
                <c:pt idx="3616">
                  <c:v>1407</c:v>
                </c:pt>
                <c:pt idx="3617">
                  <c:v>1407</c:v>
                </c:pt>
                <c:pt idx="3618">
                  <c:v>1407</c:v>
                </c:pt>
                <c:pt idx="3619">
                  <c:v>1408</c:v>
                </c:pt>
                <c:pt idx="3620">
                  <c:v>1409</c:v>
                </c:pt>
                <c:pt idx="3621">
                  <c:v>1409</c:v>
                </c:pt>
                <c:pt idx="3622">
                  <c:v>1409</c:v>
                </c:pt>
                <c:pt idx="3623">
                  <c:v>1409</c:v>
                </c:pt>
                <c:pt idx="3624">
                  <c:v>1409</c:v>
                </c:pt>
                <c:pt idx="3625">
                  <c:v>1409</c:v>
                </c:pt>
                <c:pt idx="3626">
                  <c:v>1410</c:v>
                </c:pt>
                <c:pt idx="3627">
                  <c:v>1410</c:v>
                </c:pt>
                <c:pt idx="3628">
                  <c:v>1410</c:v>
                </c:pt>
                <c:pt idx="3629">
                  <c:v>1410</c:v>
                </c:pt>
                <c:pt idx="3630">
                  <c:v>1410</c:v>
                </c:pt>
                <c:pt idx="3631">
                  <c:v>1410</c:v>
                </c:pt>
                <c:pt idx="3632">
                  <c:v>1410</c:v>
                </c:pt>
                <c:pt idx="3633">
                  <c:v>1411</c:v>
                </c:pt>
                <c:pt idx="3634">
                  <c:v>1411</c:v>
                </c:pt>
                <c:pt idx="3635">
                  <c:v>1411</c:v>
                </c:pt>
                <c:pt idx="3636">
                  <c:v>1411</c:v>
                </c:pt>
                <c:pt idx="3637">
                  <c:v>1411</c:v>
                </c:pt>
                <c:pt idx="3638">
                  <c:v>1411</c:v>
                </c:pt>
                <c:pt idx="3639">
                  <c:v>1411</c:v>
                </c:pt>
                <c:pt idx="3640">
                  <c:v>1411</c:v>
                </c:pt>
                <c:pt idx="3641">
                  <c:v>1411</c:v>
                </c:pt>
                <c:pt idx="3642">
                  <c:v>1411</c:v>
                </c:pt>
                <c:pt idx="3643">
                  <c:v>1412</c:v>
                </c:pt>
                <c:pt idx="3644">
                  <c:v>1413</c:v>
                </c:pt>
                <c:pt idx="3645">
                  <c:v>1414</c:v>
                </c:pt>
                <c:pt idx="3646">
                  <c:v>1415</c:v>
                </c:pt>
                <c:pt idx="3647">
                  <c:v>1416</c:v>
                </c:pt>
                <c:pt idx="3648">
                  <c:v>1417</c:v>
                </c:pt>
                <c:pt idx="3649">
                  <c:v>1417</c:v>
                </c:pt>
                <c:pt idx="3650">
                  <c:v>1417</c:v>
                </c:pt>
                <c:pt idx="3651">
                  <c:v>1417</c:v>
                </c:pt>
                <c:pt idx="3652">
                  <c:v>1417</c:v>
                </c:pt>
                <c:pt idx="3653">
                  <c:v>1417</c:v>
                </c:pt>
                <c:pt idx="3654">
                  <c:v>1417</c:v>
                </c:pt>
                <c:pt idx="3655">
                  <c:v>1417</c:v>
                </c:pt>
                <c:pt idx="3656">
                  <c:v>1418</c:v>
                </c:pt>
                <c:pt idx="3657">
                  <c:v>1418</c:v>
                </c:pt>
                <c:pt idx="3658">
                  <c:v>1418</c:v>
                </c:pt>
                <c:pt idx="3659">
                  <c:v>1418</c:v>
                </c:pt>
                <c:pt idx="3660">
                  <c:v>1419</c:v>
                </c:pt>
                <c:pt idx="3661">
                  <c:v>1420</c:v>
                </c:pt>
                <c:pt idx="3662">
                  <c:v>1420</c:v>
                </c:pt>
                <c:pt idx="3663">
                  <c:v>1420</c:v>
                </c:pt>
                <c:pt idx="3664">
                  <c:v>1420</c:v>
                </c:pt>
                <c:pt idx="3665">
                  <c:v>1420</c:v>
                </c:pt>
                <c:pt idx="3666">
                  <c:v>1421</c:v>
                </c:pt>
                <c:pt idx="3667">
                  <c:v>1421</c:v>
                </c:pt>
                <c:pt idx="3668">
                  <c:v>1421</c:v>
                </c:pt>
                <c:pt idx="3669">
                  <c:v>1422</c:v>
                </c:pt>
                <c:pt idx="3670">
                  <c:v>1423</c:v>
                </c:pt>
                <c:pt idx="3671">
                  <c:v>1424</c:v>
                </c:pt>
                <c:pt idx="3672">
                  <c:v>1424</c:v>
                </c:pt>
                <c:pt idx="3673">
                  <c:v>1424</c:v>
                </c:pt>
                <c:pt idx="3674">
                  <c:v>1425</c:v>
                </c:pt>
                <c:pt idx="3675">
                  <c:v>1426</c:v>
                </c:pt>
                <c:pt idx="3676">
                  <c:v>1427</c:v>
                </c:pt>
                <c:pt idx="3677">
                  <c:v>1427</c:v>
                </c:pt>
                <c:pt idx="3678">
                  <c:v>1428</c:v>
                </c:pt>
                <c:pt idx="3679">
                  <c:v>1428</c:v>
                </c:pt>
                <c:pt idx="3680">
                  <c:v>1429</c:v>
                </c:pt>
                <c:pt idx="3681">
                  <c:v>1430</c:v>
                </c:pt>
                <c:pt idx="3682">
                  <c:v>1431</c:v>
                </c:pt>
                <c:pt idx="3683">
                  <c:v>1431</c:v>
                </c:pt>
                <c:pt idx="3684">
                  <c:v>1431</c:v>
                </c:pt>
                <c:pt idx="3685">
                  <c:v>1431</c:v>
                </c:pt>
                <c:pt idx="3686">
                  <c:v>1432</c:v>
                </c:pt>
                <c:pt idx="3687">
                  <c:v>1433</c:v>
                </c:pt>
                <c:pt idx="3688">
                  <c:v>1434</c:v>
                </c:pt>
                <c:pt idx="3689">
                  <c:v>1434</c:v>
                </c:pt>
                <c:pt idx="3690">
                  <c:v>1434</c:v>
                </c:pt>
                <c:pt idx="3691">
                  <c:v>1434</c:v>
                </c:pt>
                <c:pt idx="3692">
                  <c:v>1435</c:v>
                </c:pt>
                <c:pt idx="3693">
                  <c:v>1436</c:v>
                </c:pt>
                <c:pt idx="3694">
                  <c:v>1437</c:v>
                </c:pt>
                <c:pt idx="3695">
                  <c:v>1437</c:v>
                </c:pt>
                <c:pt idx="3696">
                  <c:v>1438</c:v>
                </c:pt>
                <c:pt idx="3697">
                  <c:v>1439</c:v>
                </c:pt>
                <c:pt idx="3698">
                  <c:v>1440</c:v>
                </c:pt>
                <c:pt idx="3699">
                  <c:v>1441</c:v>
                </c:pt>
                <c:pt idx="3700">
                  <c:v>1442</c:v>
                </c:pt>
                <c:pt idx="3701">
                  <c:v>1443</c:v>
                </c:pt>
                <c:pt idx="3702">
                  <c:v>1444</c:v>
                </c:pt>
                <c:pt idx="3703">
                  <c:v>1445</c:v>
                </c:pt>
                <c:pt idx="3704">
                  <c:v>1446</c:v>
                </c:pt>
                <c:pt idx="3705">
                  <c:v>1447</c:v>
                </c:pt>
                <c:pt idx="3706">
                  <c:v>1447</c:v>
                </c:pt>
                <c:pt idx="3707">
                  <c:v>1447</c:v>
                </c:pt>
                <c:pt idx="3708">
                  <c:v>1448</c:v>
                </c:pt>
                <c:pt idx="3709">
                  <c:v>1448</c:v>
                </c:pt>
                <c:pt idx="3710">
                  <c:v>1448</c:v>
                </c:pt>
                <c:pt idx="3711">
                  <c:v>1448</c:v>
                </c:pt>
                <c:pt idx="3712">
                  <c:v>1448</c:v>
                </c:pt>
                <c:pt idx="3713">
                  <c:v>1449</c:v>
                </c:pt>
                <c:pt idx="3714">
                  <c:v>1450</c:v>
                </c:pt>
                <c:pt idx="3715">
                  <c:v>1450</c:v>
                </c:pt>
                <c:pt idx="3716">
                  <c:v>1450</c:v>
                </c:pt>
                <c:pt idx="3717">
                  <c:v>1451</c:v>
                </c:pt>
                <c:pt idx="3718">
                  <c:v>1452</c:v>
                </c:pt>
                <c:pt idx="3719">
                  <c:v>1453</c:v>
                </c:pt>
                <c:pt idx="3720">
                  <c:v>1454</c:v>
                </c:pt>
                <c:pt idx="3721">
                  <c:v>1455</c:v>
                </c:pt>
                <c:pt idx="3722">
                  <c:v>1456</c:v>
                </c:pt>
                <c:pt idx="3723">
                  <c:v>1457</c:v>
                </c:pt>
                <c:pt idx="3724">
                  <c:v>1458</c:v>
                </c:pt>
                <c:pt idx="3725">
                  <c:v>1459</c:v>
                </c:pt>
                <c:pt idx="3726">
                  <c:v>1460</c:v>
                </c:pt>
                <c:pt idx="3727">
                  <c:v>1460</c:v>
                </c:pt>
                <c:pt idx="3728">
                  <c:v>1460</c:v>
                </c:pt>
                <c:pt idx="3729">
                  <c:v>1460</c:v>
                </c:pt>
                <c:pt idx="3730">
                  <c:v>1460</c:v>
                </c:pt>
                <c:pt idx="3731">
                  <c:v>1460</c:v>
                </c:pt>
                <c:pt idx="3732">
                  <c:v>1461</c:v>
                </c:pt>
                <c:pt idx="3733">
                  <c:v>1461</c:v>
                </c:pt>
                <c:pt idx="3734">
                  <c:v>1462</c:v>
                </c:pt>
                <c:pt idx="3735">
                  <c:v>1462</c:v>
                </c:pt>
                <c:pt idx="3736">
                  <c:v>1462</c:v>
                </c:pt>
                <c:pt idx="3737">
                  <c:v>1462</c:v>
                </c:pt>
                <c:pt idx="3738">
                  <c:v>1463</c:v>
                </c:pt>
                <c:pt idx="3739">
                  <c:v>1464</c:v>
                </c:pt>
                <c:pt idx="3740">
                  <c:v>1465</c:v>
                </c:pt>
                <c:pt idx="3741">
                  <c:v>1466</c:v>
                </c:pt>
                <c:pt idx="3742">
                  <c:v>1467</c:v>
                </c:pt>
                <c:pt idx="3743">
                  <c:v>1468</c:v>
                </c:pt>
                <c:pt idx="3744">
                  <c:v>1469</c:v>
                </c:pt>
                <c:pt idx="3745">
                  <c:v>1469</c:v>
                </c:pt>
                <c:pt idx="3746">
                  <c:v>1469</c:v>
                </c:pt>
                <c:pt idx="3747">
                  <c:v>1470</c:v>
                </c:pt>
                <c:pt idx="3748">
                  <c:v>1470</c:v>
                </c:pt>
                <c:pt idx="3749">
                  <c:v>1471</c:v>
                </c:pt>
                <c:pt idx="3750">
                  <c:v>1472</c:v>
                </c:pt>
                <c:pt idx="3751">
                  <c:v>1472</c:v>
                </c:pt>
                <c:pt idx="3752">
                  <c:v>1473</c:v>
                </c:pt>
                <c:pt idx="3753">
                  <c:v>1474</c:v>
                </c:pt>
                <c:pt idx="3754">
                  <c:v>1475</c:v>
                </c:pt>
                <c:pt idx="3755">
                  <c:v>1475</c:v>
                </c:pt>
                <c:pt idx="3756">
                  <c:v>1476</c:v>
                </c:pt>
                <c:pt idx="3757">
                  <c:v>1477</c:v>
                </c:pt>
                <c:pt idx="3758">
                  <c:v>1478</c:v>
                </c:pt>
                <c:pt idx="3759">
                  <c:v>1479</c:v>
                </c:pt>
                <c:pt idx="3760">
                  <c:v>1480</c:v>
                </c:pt>
                <c:pt idx="3761">
                  <c:v>1480</c:v>
                </c:pt>
                <c:pt idx="3762">
                  <c:v>1481</c:v>
                </c:pt>
                <c:pt idx="3763">
                  <c:v>1482</c:v>
                </c:pt>
                <c:pt idx="3764">
                  <c:v>1483</c:v>
                </c:pt>
                <c:pt idx="3765">
                  <c:v>1483</c:v>
                </c:pt>
                <c:pt idx="3766">
                  <c:v>1484</c:v>
                </c:pt>
                <c:pt idx="3767">
                  <c:v>1484</c:v>
                </c:pt>
                <c:pt idx="3768">
                  <c:v>1484</c:v>
                </c:pt>
                <c:pt idx="3769">
                  <c:v>1484</c:v>
                </c:pt>
                <c:pt idx="3770">
                  <c:v>1484</c:v>
                </c:pt>
                <c:pt idx="3771">
                  <c:v>1484</c:v>
                </c:pt>
                <c:pt idx="3772">
                  <c:v>1485</c:v>
                </c:pt>
                <c:pt idx="3773">
                  <c:v>1485</c:v>
                </c:pt>
                <c:pt idx="3774">
                  <c:v>1485</c:v>
                </c:pt>
                <c:pt idx="3775">
                  <c:v>1485</c:v>
                </c:pt>
                <c:pt idx="3776">
                  <c:v>1485</c:v>
                </c:pt>
                <c:pt idx="3777">
                  <c:v>1485</c:v>
                </c:pt>
                <c:pt idx="3778">
                  <c:v>1486</c:v>
                </c:pt>
                <c:pt idx="3779">
                  <c:v>1487</c:v>
                </c:pt>
                <c:pt idx="3780">
                  <c:v>1488</c:v>
                </c:pt>
                <c:pt idx="3781">
                  <c:v>1489</c:v>
                </c:pt>
                <c:pt idx="3782">
                  <c:v>1489</c:v>
                </c:pt>
                <c:pt idx="3783">
                  <c:v>1489</c:v>
                </c:pt>
                <c:pt idx="3784">
                  <c:v>1489</c:v>
                </c:pt>
                <c:pt idx="3785">
                  <c:v>1489</c:v>
                </c:pt>
                <c:pt idx="3786">
                  <c:v>1489</c:v>
                </c:pt>
                <c:pt idx="3787">
                  <c:v>1489</c:v>
                </c:pt>
                <c:pt idx="3788">
                  <c:v>1489</c:v>
                </c:pt>
                <c:pt idx="3789">
                  <c:v>1489</c:v>
                </c:pt>
                <c:pt idx="3790">
                  <c:v>1489</c:v>
                </c:pt>
                <c:pt idx="3791">
                  <c:v>1489</c:v>
                </c:pt>
                <c:pt idx="3792">
                  <c:v>1489</c:v>
                </c:pt>
                <c:pt idx="3793">
                  <c:v>1489</c:v>
                </c:pt>
                <c:pt idx="3794">
                  <c:v>1489</c:v>
                </c:pt>
                <c:pt idx="3795">
                  <c:v>1489</c:v>
                </c:pt>
                <c:pt idx="3796">
                  <c:v>1489</c:v>
                </c:pt>
                <c:pt idx="3797">
                  <c:v>1490</c:v>
                </c:pt>
                <c:pt idx="3798">
                  <c:v>1490</c:v>
                </c:pt>
                <c:pt idx="3799">
                  <c:v>1490</c:v>
                </c:pt>
                <c:pt idx="3800">
                  <c:v>1490</c:v>
                </c:pt>
                <c:pt idx="3801">
                  <c:v>1490</c:v>
                </c:pt>
                <c:pt idx="3802">
                  <c:v>1491</c:v>
                </c:pt>
                <c:pt idx="3803">
                  <c:v>1492</c:v>
                </c:pt>
                <c:pt idx="3804">
                  <c:v>1493</c:v>
                </c:pt>
                <c:pt idx="3805">
                  <c:v>1494</c:v>
                </c:pt>
                <c:pt idx="3806">
                  <c:v>1494</c:v>
                </c:pt>
                <c:pt idx="3807">
                  <c:v>1494</c:v>
                </c:pt>
                <c:pt idx="3808">
                  <c:v>1494</c:v>
                </c:pt>
                <c:pt idx="3809">
                  <c:v>1494</c:v>
                </c:pt>
                <c:pt idx="3810">
                  <c:v>1495</c:v>
                </c:pt>
                <c:pt idx="3811">
                  <c:v>1495</c:v>
                </c:pt>
                <c:pt idx="3812">
                  <c:v>1495</c:v>
                </c:pt>
                <c:pt idx="3813">
                  <c:v>1496</c:v>
                </c:pt>
                <c:pt idx="3814">
                  <c:v>1496</c:v>
                </c:pt>
                <c:pt idx="3815">
                  <c:v>1496</c:v>
                </c:pt>
                <c:pt idx="3816">
                  <c:v>1496</c:v>
                </c:pt>
                <c:pt idx="3817">
                  <c:v>1496</c:v>
                </c:pt>
                <c:pt idx="3818">
                  <c:v>1496</c:v>
                </c:pt>
                <c:pt idx="3819">
                  <c:v>1496</c:v>
                </c:pt>
                <c:pt idx="3820">
                  <c:v>1496</c:v>
                </c:pt>
                <c:pt idx="3821">
                  <c:v>1496</c:v>
                </c:pt>
                <c:pt idx="3822">
                  <c:v>1496</c:v>
                </c:pt>
                <c:pt idx="3823">
                  <c:v>1496</c:v>
                </c:pt>
                <c:pt idx="3824">
                  <c:v>1497</c:v>
                </c:pt>
                <c:pt idx="3825">
                  <c:v>1497</c:v>
                </c:pt>
                <c:pt idx="3826">
                  <c:v>1497</c:v>
                </c:pt>
                <c:pt idx="3827">
                  <c:v>1498</c:v>
                </c:pt>
                <c:pt idx="3828">
                  <c:v>1499</c:v>
                </c:pt>
                <c:pt idx="3829">
                  <c:v>1499</c:v>
                </c:pt>
                <c:pt idx="3830">
                  <c:v>1499</c:v>
                </c:pt>
                <c:pt idx="3831">
                  <c:v>1499</c:v>
                </c:pt>
                <c:pt idx="3832">
                  <c:v>1499</c:v>
                </c:pt>
                <c:pt idx="3833">
                  <c:v>1499</c:v>
                </c:pt>
                <c:pt idx="3834">
                  <c:v>1500</c:v>
                </c:pt>
                <c:pt idx="3835">
                  <c:v>1501</c:v>
                </c:pt>
                <c:pt idx="3836">
                  <c:v>1502</c:v>
                </c:pt>
                <c:pt idx="3837">
                  <c:v>1503</c:v>
                </c:pt>
                <c:pt idx="3838">
                  <c:v>1504</c:v>
                </c:pt>
                <c:pt idx="3839">
                  <c:v>1505</c:v>
                </c:pt>
                <c:pt idx="3840">
                  <c:v>1506</c:v>
                </c:pt>
                <c:pt idx="3841">
                  <c:v>1506</c:v>
                </c:pt>
                <c:pt idx="3842">
                  <c:v>1507</c:v>
                </c:pt>
                <c:pt idx="3843">
                  <c:v>1507</c:v>
                </c:pt>
                <c:pt idx="3844">
                  <c:v>1508</c:v>
                </c:pt>
                <c:pt idx="3845">
                  <c:v>1508</c:v>
                </c:pt>
                <c:pt idx="3846">
                  <c:v>1508</c:v>
                </c:pt>
                <c:pt idx="3847">
                  <c:v>1509</c:v>
                </c:pt>
                <c:pt idx="3848">
                  <c:v>1509</c:v>
                </c:pt>
                <c:pt idx="3849">
                  <c:v>1510</c:v>
                </c:pt>
                <c:pt idx="3850">
                  <c:v>1510</c:v>
                </c:pt>
                <c:pt idx="3851">
                  <c:v>1511</c:v>
                </c:pt>
                <c:pt idx="3852">
                  <c:v>1512</c:v>
                </c:pt>
                <c:pt idx="3853">
                  <c:v>1513</c:v>
                </c:pt>
                <c:pt idx="3854">
                  <c:v>1514</c:v>
                </c:pt>
                <c:pt idx="3855">
                  <c:v>1515</c:v>
                </c:pt>
                <c:pt idx="3856">
                  <c:v>1516</c:v>
                </c:pt>
                <c:pt idx="3857">
                  <c:v>1517</c:v>
                </c:pt>
                <c:pt idx="3858">
                  <c:v>1518</c:v>
                </c:pt>
                <c:pt idx="3859">
                  <c:v>1519</c:v>
                </c:pt>
                <c:pt idx="3860">
                  <c:v>1519</c:v>
                </c:pt>
                <c:pt idx="3861">
                  <c:v>1520</c:v>
                </c:pt>
                <c:pt idx="3862">
                  <c:v>1521</c:v>
                </c:pt>
                <c:pt idx="3863">
                  <c:v>1522</c:v>
                </c:pt>
                <c:pt idx="3864">
                  <c:v>1523</c:v>
                </c:pt>
                <c:pt idx="3865">
                  <c:v>1524</c:v>
                </c:pt>
                <c:pt idx="3866">
                  <c:v>1525</c:v>
                </c:pt>
                <c:pt idx="3867">
                  <c:v>1525</c:v>
                </c:pt>
                <c:pt idx="3868">
                  <c:v>1525</c:v>
                </c:pt>
                <c:pt idx="3869">
                  <c:v>1525</c:v>
                </c:pt>
                <c:pt idx="3870">
                  <c:v>1525</c:v>
                </c:pt>
                <c:pt idx="3871">
                  <c:v>1525</c:v>
                </c:pt>
                <c:pt idx="3872">
                  <c:v>1526</c:v>
                </c:pt>
                <c:pt idx="3873">
                  <c:v>1526</c:v>
                </c:pt>
                <c:pt idx="3874">
                  <c:v>1526</c:v>
                </c:pt>
                <c:pt idx="3875">
                  <c:v>1527</c:v>
                </c:pt>
                <c:pt idx="3876">
                  <c:v>1527</c:v>
                </c:pt>
                <c:pt idx="3877">
                  <c:v>1527</c:v>
                </c:pt>
                <c:pt idx="3878">
                  <c:v>1527</c:v>
                </c:pt>
                <c:pt idx="3879">
                  <c:v>1527</c:v>
                </c:pt>
                <c:pt idx="3880">
                  <c:v>1528</c:v>
                </c:pt>
                <c:pt idx="3881">
                  <c:v>1529</c:v>
                </c:pt>
                <c:pt idx="3882">
                  <c:v>1530</c:v>
                </c:pt>
                <c:pt idx="3883">
                  <c:v>1531</c:v>
                </c:pt>
                <c:pt idx="3884">
                  <c:v>1532</c:v>
                </c:pt>
                <c:pt idx="3885">
                  <c:v>1532</c:v>
                </c:pt>
                <c:pt idx="3886">
                  <c:v>1533</c:v>
                </c:pt>
                <c:pt idx="3887">
                  <c:v>1534</c:v>
                </c:pt>
                <c:pt idx="3888">
                  <c:v>1534</c:v>
                </c:pt>
                <c:pt idx="3889">
                  <c:v>1535</c:v>
                </c:pt>
                <c:pt idx="3890">
                  <c:v>1536</c:v>
                </c:pt>
                <c:pt idx="3891">
                  <c:v>1537</c:v>
                </c:pt>
                <c:pt idx="3892">
                  <c:v>1538</c:v>
                </c:pt>
                <c:pt idx="3893">
                  <c:v>1539</c:v>
                </c:pt>
                <c:pt idx="3894">
                  <c:v>1540</c:v>
                </c:pt>
                <c:pt idx="3895">
                  <c:v>1540</c:v>
                </c:pt>
                <c:pt idx="3896">
                  <c:v>1540</c:v>
                </c:pt>
                <c:pt idx="3897">
                  <c:v>1540</c:v>
                </c:pt>
                <c:pt idx="3898">
                  <c:v>1540</c:v>
                </c:pt>
                <c:pt idx="3899">
                  <c:v>1540</c:v>
                </c:pt>
                <c:pt idx="3900">
                  <c:v>1541</c:v>
                </c:pt>
                <c:pt idx="3901">
                  <c:v>1542</c:v>
                </c:pt>
                <c:pt idx="3902">
                  <c:v>1543</c:v>
                </c:pt>
                <c:pt idx="3903">
                  <c:v>1544</c:v>
                </c:pt>
                <c:pt idx="3904">
                  <c:v>1545</c:v>
                </c:pt>
                <c:pt idx="3905">
                  <c:v>1546</c:v>
                </c:pt>
                <c:pt idx="3906">
                  <c:v>1546</c:v>
                </c:pt>
                <c:pt idx="3907">
                  <c:v>1546</c:v>
                </c:pt>
                <c:pt idx="3908">
                  <c:v>1546</c:v>
                </c:pt>
                <c:pt idx="3909">
                  <c:v>1546</c:v>
                </c:pt>
                <c:pt idx="3910">
                  <c:v>1546</c:v>
                </c:pt>
                <c:pt idx="3911">
                  <c:v>1546</c:v>
                </c:pt>
                <c:pt idx="3912">
                  <c:v>1546</c:v>
                </c:pt>
                <c:pt idx="3913">
                  <c:v>1546</c:v>
                </c:pt>
                <c:pt idx="3914">
                  <c:v>1546</c:v>
                </c:pt>
                <c:pt idx="3915">
                  <c:v>1546</c:v>
                </c:pt>
                <c:pt idx="3916">
                  <c:v>1546</c:v>
                </c:pt>
                <c:pt idx="3917">
                  <c:v>1546</c:v>
                </c:pt>
                <c:pt idx="3918">
                  <c:v>1546</c:v>
                </c:pt>
                <c:pt idx="3919">
                  <c:v>1546</c:v>
                </c:pt>
                <c:pt idx="3920">
                  <c:v>1546</c:v>
                </c:pt>
                <c:pt idx="3921">
                  <c:v>1546</c:v>
                </c:pt>
                <c:pt idx="3922">
                  <c:v>1547</c:v>
                </c:pt>
                <c:pt idx="3923">
                  <c:v>1547</c:v>
                </c:pt>
                <c:pt idx="3924">
                  <c:v>1547</c:v>
                </c:pt>
                <c:pt idx="3925">
                  <c:v>1547</c:v>
                </c:pt>
                <c:pt idx="3926">
                  <c:v>1548</c:v>
                </c:pt>
                <c:pt idx="3927">
                  <c:v>1548</c:v>
                </c:pt>
                <c:pt idx="3928">
                  <c:v>1548</c:v>
                </c:pt>
                <c:pt idx="3929">
                  <c:v>1548</c:v>
                </c:pt>
                <c:pt idx="3930">
                  <c:v>1548</c:v>
                </c:pt>
                <c:pt idx="3931">
                  <c:v>1548</c:v>
                </c:pt>
                <c:pt idx="3932">
                  <c:v>1549</c:v>
                </c:pt>
                <c:pt idx="3933">
                  <c:v>1550</c:v>
                </c:pt>
                <c:pt idx="3934">
                  <c:v>1551</c:v>
                </c:pt>
                <c:pt idx="3935">
                  <c:v>1551</c:v>
                </c:pt>
                <c:pt idx="3936">
                  <c:v>1551</c:v>
                </c:pt>
                <c:pt idx="3937">
                  <c:v>1551</c:v>
                </c:pt>
                <c:pt idx="3938">
                  <c:v>1552</c:v>
                </c:pt>
                <c:pt idx="3939">
                  <c:v>1553</c:v>
                </c:pt>
                <c:pt idx="3940">
                  <c:v>1554</c:v>
                </c:pt>
                <c:pt idx="3941">
                  <c:v>1555</c:v>
                </c:pt>
                <c:pt idx="3942">
                  <c:v>1556</c:v>
                </c:pt>
                <c:pt idx="3943">
                  <c:v>1557</c:v>
                </c:pt>
                <c:pt idx="3944">
                  <c:v>1557</c:v>
                </c:pt>
                <c:pt idx="3945">
                  <c:v>1557</c:v>
                </c:pt>
                <c:pt idx="3946">
                  <c:v>1558</c:v>
                </c:pt>
                <c:pt idx="3947">
                  <c:v>1558</c:v>
                </c:pt>
                <c:pt idx="3948">
                  <c:v>1558</c:v>
                </c:pt>
                <c:pt idx="3949">
                  <c:v>1558</c:v>
                </c:pt>
                <c:pt idx="3950">
                  <c:v>1559</c:v>
                </c:pt>
                <c:pt idx="3951">
                  <c:v>1560</c:v>
                </c:pt>
                <c:pt idx="3952">
                  <c:v>1561</c:v>
                </c:pt>
                <c:pt idx="3953">
                  <c:v>1562</c:v>
                </c:pt>
                <c:pt idx="3954">
                  <c:v>1563</c:v>
                </c:pt>
                <c:pt idx="3955">
                  <c:v>1563</c:v>
                </c:pt>
                <c:pt idx="3956">
                  <c:v>1564</c:v>
                </c:pt>
                <c:pt idx="3957">
                  <c:v>1565</c:v>
                </c:pt>
                <c:pt idx="3958">
                  <c:v>1566</c:v>
                </c:pt>
                <c:pt idx="3959">
                  <c:v>1567</c:v>
                </c:pt>
                <c:pt idx="3960">
                  <c:v>1568</c:v>
                </c:pt>
                <c:pt idx="3961">
                  <c:v>1569</c:v>
                </c:pt>
                <c:pt idx="3962">
                  <c:v>1570</c:v>
                </c:pt>
                <c:pt idx="3963">
                  <c:v>1571</c:v>
                </c:pt>
                <c:pt idx="3964">
                  <c:v>1572</c:v>
                </c:pt>
                <c:pt idx="3965">
                  <c:v>1572</c:v>
                </c:pt>
                <c:pt idx="3966">
                  <c:v>1573</c:v>
                </c:pt>
                <c:pt idx="3967">
                  <c:v>1573</c:v>
                </c:pt>
                <c:pt idx="3968">
                  <c:v>1574</c:v>
                </c:pt>
                <c:pt idx="3969">
                  <c:v>1575</c:v>
                </c:pt>
                <c:pt idx="3970">
                  <c:v>1576</c:v>
                </c:pt>
                <c:pt idx="3971">
                  <c:v>1576</c:v>
                </c:pt>
                <c:pt idx="3972">
                  <c:v>1576</c:v>
                </c:pt>
                <c:pt idx="3973">
                  <c:v>1576</c:v>
                </c:pt>
                <c:pt idx="3974">
                  <c:v>1576</c:v>
                </c:pt>
                <c:pt idx="3975">
                  <c:v>1576</c:v>
                </c:pt>
                <c:pt idx="3976">
                  <c:v>1576</c:v>
                </c:pt>
                <c:pt idx="3977">
                  <c:v>1576</c:v>
                </c:pt>
                <c:pt idx="3978">
                  <c:v>1577</c:v>
                </c:pt>
                <c:pt idx="3979">
                  <c:v>1578</c:v>
                </c:pt>
                <c:pt idx="3980">
                  <c:v>1579</c:v>
                </c:pt>
                <c:pt idx="3981">
                  <c:v>1579</c:v>
                </c:pt>
                <c:pt idx="3982">
                  <c:v>1579</c:v>
                </c:pt>
                <c:pt idx="3983">
                  <c:v>1579</c:v>
                </c:pt>
                <c:pt idx="3984">
                  <c:v>1580</c:v>
                </c:pt>
                <c:pt idx="3985">
                  <c:v>1580</c:v>
                </c:pt>
                <c:pt idx="3986">
                  <c:v>1580</c:v>
                </c:pt>
                <c:pt idx="3987">
                  <c:v>1581</c:v>
                </c:pt>
                <c:pt idx="3988">
                  <c:v>1582</c:v>
                </c:pt>
                <c:pt idx="3989">
                  <c:v>1583</c:v>
                </c:pt>
                <c:pt idx="3990">
                  <c:v>1583</c:v>
                </c:pt>
                <c:pt idx="3991">
                  <c:v>1583</c:v>
                </c:pt>
                <c:pt idx="3992">
                  <c:v>1583</c:v>
                </c:pt>
                <c:pt idx="3993">
                  <c:v>1583</c:v>
                </c:pt>
                <c:pt idx="3994">
                  <c:v>1583</c:v>
                </c:pt>
                <c:pt idx="3995">
                  <c:v>1583</c:v>
                </c:pt>
                <c:pt idx="3996">
                  <c:v>1583</c:v>
                </c:pt>
                <c:pt idx="3997">
                  <c:v>1583</c:v>
                </c:pt>
                <c:pt idx="3998">
                  <c:v>1583</c:v>
                </c:pt>
                <c:pt idx="3999">
                  <c:v>1584</c:v>
                </c:pt>
                <c:pt idx="4000">
                  <c:v>1584</c:v>
                </c:pt>
                <c:pt idx="4001">
                  <c:v>1584</c:v>
                </c:pt>
                <c:pt idx="4002">
                  <c:v>1584</c:v>
                </c:pt>
                <c:pt idx="4003">
                  <c:v>1585</c:v>
                </c:pt>
                <c:pt idx="4004">
                  <c:v>1585</c:v>
                </c:pt>
                <c:pt idx="4005">
                  <c:v>1585</c:v>
                </c:pt>
                <c:pt idx="4006">
                  <c:v>1585</c:v>
                </c:pt>
                <c:pt idx="4007">
                  <c:v>1585</c:v>
                </c:pt>
                <c:pt idx="4008">
                  <c:v>1585</c:v>
                </c:pt>
                <c:pt idx="4009">
                  <c:v>1585</c:v>
                </c:pt>
                <c:pt idx="4010">
                  <c:v>1585</c:v>
                </c:pt>
                <c:pt idx="4011">
                  <c:v>1586</c:v>
                </c:pt>
                <c:pt idx="4012">
                  <c:v>1586</c:v>
                </c:pt>
                <c:pt idx="4013">
                  <c:v>1587</c:v>
                </c:pt>
                <c:pt idx="4014">
                  <c:v>1588</c:v>
                </c:pt>
                <c:pt idx="4015">
                  <c:v>1589</c:v>
                </c:pt>
                <c:pt idx="4016">
                  <c:v>1589</c:v>
                </c:pt>
                <c:pt idx="4017">
                  <c:v>1590</c:v>
                </c:pt>
                <c:pt idx="4018">
                  <c:v>1590</c:v>
                </c:pt>
                <c:pt idx="4019">
                  <c:v>1591</c:v>
                </c:pt>
                <c:pt idx="4020">
                  <c:v>1592</c:v>
                </c:pt>
                <c:pt idx="4021">
                  <c:v>1593</c:v>
                </c:pt>
                <c:pt idx="4022">
                  <c:v>1594</c:v>
                </c:pt>
                <c:pt idx="4023">
                  <c:v>1595</c:v>
                </c:pt>
                <c:pt idx="4024">
                  <c:v>1596</c:v>
                </c:pt>
                <c:pt idx="4025">
                  <c:v>1597</c:v>
                </c:pt>
                <c:pt idx="4026">
                  <c:v>1598</c:v>
                </c:pt>
                <c:pt idx="4027">
                  <c:v>1599</c:v>
                </c:pt>
                <c:pt idx="4028">
                  <c:v>1599</c:v>
                </c:pt>
                <c:pt idx="4029">
                  <c:v>1599</c:v>
                </c:pt>
                <c:pt idx="4030">
                  <c:v>1600</c:v>
                </c:pt>
                <c:pt idx="4031">
                  <c:v>1600</c:v>
                </c:pt>
                <c:pt idx="4032">
                  <c:v>1600</c:v>
                </c:pt>
                <c:pt idx="4033">
                  <c:v>1600</c:v>
                </c:pt>
                <c:pt idx="4034">
                  <c:v>1601</c:v>
                </c:pt>
                <c:pt idx="4035">
                  <c:v>1601</c:v>
                </c:pt>
                <c:pt idx="4036">
                  <c:v>1601</c:v>
                </c:pt>
                <c:pt idx="4037">
                  <c:v>1601</c:v>
                </c:pt>
                <c:pt idx="4038">
                  <c:v>1602</c:v>
                </c:pt>
                <c:pt idx="4039">
                  <c:v>1602</c:v>
                </c:pt>
                <c:pt idx="4040">
                  <c:v>1603</c:v>
                </c:pt>
                <c:pt idx="4041">
                  <c:v>1603</c:v>
                </c:pt>
                <c:pt idx="4042">
                  <c:v>1603</c:v>
                </c:pt>
                <c:pt idx="4043">
                  <c:v>1603</c:v>
                </c:pt>
                <c:pt idx="4044">
                  <c:v>1603</c:v>
                </c:pt>
                <c:pt idx="4045">
                  <c:v>1603</c:v>
                </c:pt>
                <c:pt idx="4046">
                  <c:v>1603</c:v>
                </c:pt>
                <c:pt idx="4047">
                  <c:v>1603</c:v>
                </c:pt>
                <c:pt idx="4048">
                  <c:v>1603</c:v>
                </c:pt>
                <c:pt idx="4049">
                  <c:v>1603</c:v>
                </c:pt>
                <c:pt idx="4050">
                  <c:v>1603</c:v>
                </c:pt>
                <c:pt idx="4051">
                  <c:v>1603</c:v>
                </c:pt>
                <c:pt idx="4052">
                  <c:v>1603</c:v>
                </c:pt>
                <c:pt idx="4053">
                  <c:v>1603</c:v>
                </c:pt>
                <c:pt idx="4054">
                  <c:v>1603</c:v>
                </c:pt>
                <c:pt idx="4055">
                  <c:v>1603</c:v>
                </c:pt>
                <c:pt idx="4056">
                  <c:v>1603</c:v>
                </c:pt>
                <c:pt idx="4057">
                  <c:v>1603</c:v>
                </c:pt>
                <c:pt idx="4058">
                  <c:v>1603</c:v>
                </c:pt>
                <c:pt idx="4059">
                  <c:v>1603</c:v>
                </c:pt>
                <c:pt idx="4060">
                  <c:v>1603</c:v>
                </c:pt>
                <c:pt idx="4061">
                  <c:v>1603</c:v>
                </c:pt>
                <c:pt idx="4062">
                  <c:v>1604</c:v>
                </c:pt>
                <c:pt idx="4063">
                  <c:v>1605</c:v>
                </c:pt>
                <c:pt idx="4064">
                  <c:v>1606</c:v>
                </c:pt>
                <c:pt idx="4065">
                  <c:v>1607</c:v>
                </c:pt>
                <c:pt idx="4066">
                  <c:v>1608</c:v>
                </c:pt>
                <c:pt idx="4067">
                  <c:v>1608</c:v>
                </c:pt>
                <c:pt idx="4068">
                  <c:v>1609</c:v>
                </c:pt>
                <c:pt idx="4069">
                  <c:v>1609</c:v>
                </c:pt>
                <c:pt idx="4070">
                  <c:v>1609</c:v>
                </c:pt>
                <c:pt idx="4071">
                  <c:v>1609</c:v>
                </c:pt>
                <c:pt idx="4072">
                  <c:v>1609</c:v>
                </c:pt>
                <c:pt idx="4073">
                  <c:v>1610</c:v>
                </c:pt>
                <c:pt idx="4074">
                  <c:v>1610</c:v>
                </c:pt>
                <c:pt idx="4075">
                  <c:v>1610</c:v>
                </c:pt>
                <c:pt idx="4076">
                  <c:v>1610</c:v>
                </c:pt>
                <c:pt idx="4077">
                  <c:v>1611</c:v>
                </c:pt>
                <c:pt idx="4078">
                  <c:v>1612</c:v>
                </c:pt>
                <c:pt idx="4079">
                  <c:v>1613</c:v>
                </c:pt>
                <c:pt idx="4080">
                  <c:v>1613</c:v>
                </c:pt>
                <c:pt idx="4081">
                  <c:v>1613</c:v>
                </c:pt>
                <c:pt idx="4082">
                  <c:v>1613</c:v>
                </c:pt>
                <c:pt idx="4083">
                  <c:v>1613</c:v>
                </c:pt>
                <c:pt idx="4084">
                  <c:v>1614</c:v>
                </c:pt>
                <c:pt idx="4085">
                  <c:v>1615</c:v>
                </c:pt>
                <c:pt idx="4086">
                  <c:v>1615</c:v>
                </c:pt>
                <c:pt idx="4087">
                  <c:v>1615</c:v>
                </c:pt>
                <c:pt idx="4088">
                  <c:v>1616</c:v>
                </c:pt>
                <c:pt idx="4089">
                  <c:v>1616</c:v>
                </c:pt>
                <c:pt idx="4090">
                  <c:v>1617</c:v>
                </c:pt>
                <c:pt idx="4091">
                  <c:v>1618</c:v>
                </c:pt>
                <c:pt idx="4092">
                  <c:v>1619</c:v>
                </c:pt>
                <c:pt idx="4093">
                  <c:v>1620</c:v>
                </c:pt>
                <c:pt idx="4094">
                  <c:v>1620</c:v>
                </c:pt>
                <c:pt idx="4095">
                  <c:v>1620</c:v>
                </c:pt>
                <c:pt idx="4096">
                  <c:v>1620</c:v>
                </c:pt>
                <c:pt idx="4097">
                  <c:v>1620</c:v>
                </c:pt>
                <c:pt idx="4098">
                  <c:v>1621</c:v>
                </c:pt>
                <c:pt idx="4099">
                  <c:v>1621</c:v>
                </c:pt>
                <c:pt idx="4100">
                  <c:v>1621</c:v>
                </c:pt>
                <c:pt idx="4101">
                  <c:v>1621</c:v>
                </c:pt>
                <c:pt idx="4102">
                  <c:v>1622</c:v>
                </c:pt>
                <c:pt idx="4103">
                  <c:v>1623</c:v>
                </c:pt>
                <c:pt idx="4104">
                  <c:v>1623</c:v>
                </c:pt>
                <c:pt idx="4105">
                  <c:v>1623</c:v>
                </c:pt>
                <c:pt idx="4106">
                  <c:v>1623</c:v>
                </c:pt>
                <c:pt idx="4107">
                  <c:v>1623</c:v>
                </c:pt>
                <c:pt idx="4108">
                  <c:v>1624</c:v>
                </c:pt>
                <c:pt idx="4109">
                  <c:v>1624</c:v>
                </c:pt>
                <c:pt idx="4110">
                  <c:v>1624</c:v>
                </c:pt>
                <c:pt idx="4111">
                  <c:v>1624</c:v>
                </c:pt>
                <c:pt idx="4112">
                  <c:v>1625</c:v>
                </c:pt>
                <c:pt idx="4113">
                  <c:v>1626</c:v>
                </c:pt>
                <c:pt idx="4114">
                  <c:v>1627</c:v>
                </c:pt>
                <c:pt idx="4115">
                  <c:v>1628</c:v>
                </c:pt>
                <c:pt idx="4116">
                  <c:v>1629</c:v>
                </c:pt>
                <c:pt idx="4117">
                  <c:v>1630</c:v>
                </c:pt>
                <c:pt idx="4118">
                  <c:v>1631</c:v>
                </c:pt>
                <c:pt idx="4119">
                  <c:v>1632</c:v>
                </c:pt>
                <c:pt idx="4120">
                  <c:v>1633</c:v>
                </c:pt>
                <c:pt idx="4121">
                  <c:v>1634</c:v>
                </c:pt>
                <c:pt idx="4122">
                  <c:v>1634</c:v>
                </c:pt>
                <c:pt idx="4123">
                  <c:v>1634</c:v>
                </c:pt>
                <c:pt idx="4124">
                  <c:v>1634</c:v>
                </c:pt>
                <c:pt idx="4125">
                  <c:v>1635</c:v>
                </c:pt>
                <c:pt idx="4126">
                  <c:v>1636</c:v>
                </c:pt>
                <c:pt idx="4127">
                  <c:v>1637</c:v>
                </c:pt>
                <c:pt idx="4128">
                  <c:v>1638</c:v>
                </c:pt>
                <c:pt idx="4129">
                  <c:v>1639</c:v>
                </c:pt>
                <c:pt idx="4130">
                  <c:v>1639</c:v>
                </c:pt>
                <c:pt idx="4131">
                  <c:v>1640</c:v>
                </c:pt>
                <c:pt idx="4132">
                  <c:v>1640</c:v>
                </c:pt>
                <c:pt idx="4133">
                  <c:v>1641</c:v>
                </c:pt>
                <c:pt idx="4134">
                  <c:v>1641</c:v>
                </c:pt>
                <c:pt idx="4135">
                  <c:v>1641</c:v>
                </c:pt>
                <c:pt idx="4136">
                  <c:v>1641</c:v>
                </c:pt>
                <c:pt idx="4137">
                  <c:v>1641</c:v>
                </c:pt>
                <c:pt idx="4138">
                  <c:v>1641</c:v>
                </c:pt>
                <c:pt idx="4139">
                  <c:v>1642</c:v>
                </c:pt>
                <c:pt idx="4140">
                  <c:v>1643</c:v>
                </c:pt>
                <c:pt idx="4141">
                  <c:v>1644</c:v>
                </c:pt>
                <c:pt idx="4142">
                  <c:v>1645</c:v>
                </c:pt>
                <c:pt idx="4143">
                  <c:v>1646</c:v>
                </c:pt>
                <c:pt idx="4144">
                  <c:v>1646</c:v>
                </c:pt>
                <c:pt idx="4145">
                  <c:v>1646</c:v>
                </c:pt>
                <c:pt idx="4146">
                  <c:v>1646</c:v>
                </c:pt>
                <c:pt idx="4147">
                  <c:v>1646</c:v>
                </c:pt>
                <c:pt idx="4148">
                  <c:v>1646</c:v>
                </c:pt>
                <c:pt idx="4149">
                  <c:v>1646</c:v>
                </c:pt>
                <c:pt idx="4150">
                  <c:v>1647</c:v>
                </c:pt>
                <c:pt idx="4151">
                  <c:v>1647</c:v>
                </c:pt>
                <c:pt idx="4152">
                  <c:v>1647</c:v>
                </c:pt>
                <c:pt idx="4153">
                  <c:v>1647</c:v>
                </c:pt>
                <c:pt idx="4154">
                  <c:v>1647</c:v>
                </c:pt>
                <c:pt idx="4155">
                  <c:v>1647</c:v>
                </c:pt>
                <c:pt idx="4156">
                  <c:v>1648</c:v>
                </c:pt>
                <c:pt idx="4157">
                  <c:v>1648</c:v>
                </c:pt>
                <c:pt idx="4158">
                  <c:v>1649</c:v>
                </c:pt>
                <c:pt idx="4159">
                  <c:v>1650</c:v>
                </c:pt>
                <c:pt idx="4160">
                  <c:v>1650</c:v>
                </c:pt>
                <c:pt idx="4161">
                  <c:v>1651</c:v>
                </c:pt>
                <c:pt idx="4162">
                  <c:v>1652</c:v>
                </c:pt>
                <c:pt idx="4163">
                  <c:v>1653</c:v>
                </c:pt>
                <c:pt idx="4164">
                  <c:v>1653</c:v>
                </c:pt>
                <c:pt idx="4165">
                  <c:v>1654</c:v>
                </c:pt>
                <c:pt idx="4166">
                  <c:v>1655</c:v>
                </c:pt>
                <c:pt idx="4167">
                  <c:v>1656</c:v>
                </c:pt>
                <c:pt idx="4168">
                  <c:v>1656</c:v>
                </c:pt>
                <c:pt idx="4169">
                  <c:v>1656</c:v>
                </c:pt>
                <c:pt idx="4170">
                  <c:v>1656</c:v>
                </c:pt>
                <c:pt idx="4171">
                  <c:v>1656</c:v>
                </c:pt>
                <c:pt idx="4172">
                  <c:v>1657</c:v>
                </c:pt>
                <c:pt idx="4173">
                  <c:v>1658</c:v>
                </c:pt>
                <c:pt idx="4174">
                  <c:v>1659</c:v>
                </c:pt>
                <c:pt idx="4175">
                  <c:v>1659</c:v>
                </c:pt>
                <c:pt idx="4176">
                  <c:v>1660</c:v>
                </c:pt>
                <c:pt idx="4177">
                  <c:v>1661</c:v>
                </c:pt>
                <c:pt idx="4178">
                  <c:v>1662</c:v>
                </c:pt>
                <c:pt idx="4179">
                  <c:v>1663</c:v>
                </c:pt>
                <c:pt idx="4180">
                  <c:v>1664</c:v>
                </c:pt>
                <c:pt idx="4181">
                  <c:v>1665</c:v>
                </c:pt>
                <c:pt idx="4182">
                  <c:v>1665</c:v>
                </c:pt>
                <c:pt idx="4183">
                  <c:v>1665</c:v>
                </c:pt>
                <c:pt idx="4184">
                  <c:v>1665</c:v>
                </c:pt>
                <c:pt idx="4185">
                  <c:v>1666</c:v>
                </c:pt>
                <c:pt idx="4186">
                  <c:v>1666</c:v>
                </c:pt>
                <c:pt idx="4187">
                  <c:v>1666</c:v>
                </c:pt>
                <c:pt idx="4188">
                  <c:v>1666</c:v>
                </c:pt>
                <c:pt idx="4189">
                  <c:v>1666</c:v>
                </c:pt>
                <c:pt idx="4190">
                  <c:v>1667</c:v>
                </c:pt>
                <c:pt idx="4191">
                  <c:v>1667</c:v>
                </c:pt>
                <c:pt idx="4192">
                  <c:v>1668</c:v>
                </c:pt>
                <c:pt idx="4193">
                  <c:v>1668</c:v>
                </c:pt>
                <c:pt idx="4194">
                  <c:v>1669</c:v>
                </c:pt>
                <c:pt idx="4195">
                  <c:v>1670</c:v>
                </c:pt>
                <c:pt idx="4196">
                  <c:v>1671</c:v>
                </c:pt>
                <c:pt idx="4197">
                  <c:v>1672</c:v>
                </c:pt>
                <c:pt idx="4198">
                  <c:v>1673</c:v>
                </c:pt>
                <c:pt idx="4199">
                  <c:v>1673</c:v>
                </c:pt>
                <c:pt idx="4200">
                  <c:v>1674</c:v>
                </c:pt>
                <c:pt idx="4201">
                  <c:v>1674</c:v>
                </c:pt>
                <c:pt idx="4202">
                  <c:v>1674</c:v>
                </c:pt>
                <c:pt idx="4203">
                  <c:v>1674</c:v>
                </c:pt>
                <c:pt idx="4204">
                  <c:v>1674</c:v>
                </c:pt>
                <c:pt idx="4205">
                  <c:v>1674</c:v>
                </c:pt>
                <c:pt idx="4206">
                  <c:v>1674</c:v>
                </c:pt>
                <c:pt idx="4207">
                  <c:v>1674</c:v>
                </c:pt>
                <c:pt idx="4208">
                  <c:v>1674</c:v>
                </c:pt>
                <c:pt idx="4209">
                  <c:v>1674</c:v>
                </c:pt>
                <c:pt idx="4210">
                  <c:v>1674</c:v>
                </c:pt>
                <c:pt idx="4211">
                  <c:v>1674</c:v>
                </c:pt>
                <c:pt idx="4212">
                  <c:v>1674</c:v>
                </c:pt>
                <c:pt idx="4213">
                  <c:v>1675</c:v>
                </c:pt>
                <c:pt idx="4214">
                  <c:v>1675</c:v>
                </c:pt>
                <c:pt idx="4215">
                  <c:v>1675</c:v>
                </c:pt>
                <c:pt idx="4216">
                  <c:v>1675</c:v>
                </c:pt>
                <c:pt idx="4217">
                  <c:v>1675</c:v>
                </c:pt>
                <c:pt idx="4218">
                  <c:v>1675</c:v>
                </c:pt>
                <c:pt idx="4219">
                  <c:v>1675</c:v>
                </c:pt>
                <c:pt idx="4220">
                  <c:v>1675</c:v>
                </c:pt>
                <c:pt idx="4221">
                  <c:v>1675</c:v>
                </c:pt>
                <c:pt idx="4222">
                  <c:v>1676</c:v>
                </c:pt>
                <c:pt idx="4223">
                  <c:v>1677</c:v>
                </c:pt>
                <c:pt idx="4224">
                  <c:v>1678</c:v>
                </c:pt>
                <c:pt idx="4225">
                  <c:v>1679</c:v>
                </c:pt>
                <c:pt idx="4226">
                  <c:v>1680</c:v>
                </c:pt>
                <c:pt idx="4227">
                  <c:v>1681</c:v>
                </c:pt>
                <c:pt idx="4228">
                  <c:v>1682</c:v>
                </c:pt>
                <c:pt idx="4229">
                  <c:v>1683</c:v>
                </c:pt>
                <c:pt idx="4230">
                  <c:v>1684</c:v>
                </c:pt>
                <c:pt idx="4231">
                  <c:v>1685</c:v>
                </c:pt>
                <c:pt idx="4232">
                  <c:v>1686</c:v>
                </c:pt>
                <c:pt idx="4233">
                  <c:v>1687</c:v>
                </c:pt>
                <c:pt idx="4234">
                  <c:v>1688</c:v>
                </c:pt>
                <c:pt idx="4235">
                  <c:v>1689</c:v>
                </c:pt>
                <c:pt idx="4236">
                  <c:v>1690</c:v>
                </c:pt>
                <c:pt idx="4237">
                  <c:v>1691</c:v>
                </c:pt>
                <c:pt idx="4238">
                  <c:v>1691</c:v>
                </c:pt>
                <c:pt idx="4239">
                  <c:v>1692</c:v>
                </c:pt>
                <c:pt idx="4240">
                  <c:v>1693</c:v>
                </c:pt>
                <c:pt idx="4241">
                  <c:v>1694</c:v>
                </c:pt>
                <c:pt idx="4242">
                  <c:v>1695</c:v>
                </c:pt>
                <c:pt idx="4243">
                  <c:v>1696</c:v>
                </c:pt>
                <c:pt idx="4244">
                  <c:v>1696</c:v>
                </c:pt>
                <c:pt idx="4245">
                  <c:v>1696</c:v>
                </c:pt>
                <c:pt idx="4246">
                  <c:v>1696</c:v>
                </c:pt>
                <c:pt idx="4247">
                  <c:v>1696</c:v>
                </c:pt>
                <c:pt idx="4248">
                  <c:v>1696</c:v>
                </c:pt>
                <c:pt idx="4249">
                  <c:v>1696</c:v>
                </c:pt>
                <c:pt idx="4250">
                  <c:v>1696</c:v>
                </c:pt>
                <c:pt idx="4251">
                  <c:v>1696</c:v>
                </c:pt>
                <c:pt idx="4252">
                  <c:v>1696</c:v>
                </c:pt>
                <c:pt idx="4253">
                  <c:v>1696</c:v>
                </c:pt>
                <c:pt idx="4254">
                  <c:v>1696</c:v>
                </c:pt>
                <c:pt idx="4255">
                  <c:v>1697</c:v>
                </c:pt>
                <c:pt idx="4256">
                  <c:v>1697</c:v>
                </c:pt>
                <c:pt idx="4257">
                  <c:v>1698</c:v>
                </c:pt>
                <c:pt idx="4258">
                  <c:v>1698</c:v>
                </c:pt>
                <c:pt idx="4259">
                  <c:v>1698</c:v>
                </c:pt>
                <c:pt idx="4260">
                  <c:v>1698</c:v>
                </c:pt>
                <c:pt idx="4261">
                  <c:v>1698</c:v>
                </c:pt>
                <c:pt idx="4262">
                  <c:v>1698</c:v>
                </c:pt>
                <c:pt idx="4263">
                  <c:v>1698</c:v>
                </c:pt>
                <c:pt idx="4264">
                  <c:v>1698</c:v>
                </c:pt>
                <c:pt idx="4265">
                  <c:v>1699</c:v>
                </c:pt>
                <c:pt idx="4266">
                  <c:v>1700</c:v>
                </c:pt>
                <c:pt idx="4267">
                  <c:v>1701</c:v>
                </c:pt>
                <c:pt idx="4268">
                  <c:v>1702</c:v>
                </c:pt>
                <c:pt idx="4269">
                  <c:v>1703</c:v>
                </c:pt>
                <c:pt idx="4270">
                  <c:v>1704</c:v>
                </c:pt>
                <c:pt idx="4271">
                  <c:v>1705</c:v>
                </c:pt>
                <c:pt idx="4272">
                  <c:v>1706</c:v>
                </c:pt>
                <c:pt idx="4273">
                  <c:v>1707</c:v>
                </c:pt>
                <c:pt idx="4274">
                  <c:v>1707</c:v>
                </c:pt>
                <c:pt idx="4275">
                  <c:v>1708</c:v>
                </c:pt>
                <c:pt idx="4276">
                  <c:v>1709</c:v>
                </c:pt>
                <c:pt idx="4277">
                  <c:v>1710</c:v>
                </c:pt>
                <c:pt idx="4278">
                  <c:v>1711</c:v>
                </c:pt>
                <c:pt idx="4279">
                  <c:v>1712</c:v>
                </c:pt>
                <c:pt idx="4280">
                  <c:v>1713</c:v>
                </c:pt>
                <c:pt idx="4281">
                  <c:v>1714</c:v>
                </c:pt>
                <c:pt idx="4282">
                  <c:v>1715</c:v>
                </c:pt>
                <c:pt idx="4283">
                  <c:v>1716</c:v>
                </c:pt>
                <c:pt idx="4284">
                  <c:v>1717</c:v>
                </c:pt>
                <c:pt idx="4285">
                  <c:v>1718</c:v>
                </c:pt>
                <c:pt idx="4286">
                  <c:v>1718</c:v>
                </c:pt>
                <c:pt idx="4287">
                  <c:v>1719</c:v>
                </c:pt>
                <c:pt idx="4288">
                  <c:v>1719</c:v>
                </c:pt>
                <c:pt idx="4289">
                  <c:v>1719</c:v>
                </c:pt>
                <c:pt idx="4290">
                  <c:v>1720</c:v>
                </c:pt>
                <c:pt idx="4291">
                  <c:v>1720</c:v>
                </c:pt>
                <c:pt idx="4292">
                  <c:v>1720</c:v>
                </c:pt>
                <c:pt idx="4293">
                  <c:v>1720</c:v>
                </c:pt>
                <c:pt idx="4294">
                  <c:v>1720</c:v>
                </c:pt>
                <c:pt idx="4295">
                  <c:v>1721</c:v>
                </c:pt>
                <c:pt idx="4296">
                  <c:v>1721</c:v>
                </c:pt>
                <c:pt idx="4297">
                  <c:v>1721</c:v>
                </c:pt>
                <c:pt idx="4298">
                  <c:v>1721</c:v>
                </c:pt>
                <c:pt idx="4299">
                  <c:v>1722</c:v>
                </c:pt>
                <c:pt idx="4300">
                  <c:v>1722</c:v>
                </c:pt>
                <c:pt idx="4301">
                  <c:v>1722</c:v>
                </c:pt>
                <c:pt idx="4302">
                  <c:v>1722</c:v>
                </c:pt>
                <c:pt idx="4303">
                  <c:v>1722</c:v>
                </c:pt>
                <c:pt idx="4304">
                  <c:v>1722</c:v>
                </c:pt>
                <c:pt idx="4305">
                  <c:v>1722</c:v>
                </c:pt>
                <c:pt idx="4306">
                  <c:v>1722</c:v>
                </c:pt>
                <c:pt idx="4307">
                  <c:v>1722</c:v>
                </c:pt>
                <c:pt idx="4308">
                  <c:v>1723</c:v>
                </c:pt>
                <c:pt idx="4309">
                  <c:v>1724</c:v>
                </c:pt>
                <c:pt idx="4310">
                  <c:v>1725</c:v>
                </c:pt>
                <c:pt idx="4311">
                  <c:v>1725</c:v>
                </c:pt>
                <c:pt idx="4312">
                  <c:v>1725</c:v>
                </c:pt>
                <c:pt idx="4313">
                  <c:v>1725</c:v>
                </c:pt>
                <c:pt idx="4314">
                  <c:v>1725</c:v>
                </c:pt>
                <c:pt idx="4315">
                  <c:v>1725</c:v>
                </c:pt>
                <c:pt idx="4316">
                  <c:v>1725</c:v>
                </c:pt>
                <c:pt idx="4317">
                  <c:v>1725</c:v>
                </c:pt>
                <c:pt idx="4318">
                  <c:v>1726</c:v>
                </c:pt>
                <c:pt idx="4319">
                  <c:v>1726</c:v>
                </c:pt>
                <c:pt idx="4320">
                  <c:v>1726</c:v>
                </c:pt>
                <c:pt idx="4321">
                  <c:v>1726</c:v>
                </c:pt>
                <c:pt idx="4322">
                  <c:v>1726</c:v>
                </c:pt>
                <c:pt idx="4323">
                  <c:v>1727</c:v>
                </c:pt>
                <c:pt idx="4324">
                  <c:v>1728</c:v>
                </c:pt>
                <c:pt idx="4325">
                  <c:v>1729</c:v>
                </c:pt>
                <c:pt idx="4326">
                  <c:v>1730</c:v>
                </c:pt>
                <c:pt idx="4327">
                  <c:v>1731</c:v>
                </c:pt>
                <c:pt idx="4328">
                  <c:v>1732</c:v>
                </c:pt>
                <c:pt idx="4329">
                  <c:v>1733</c:v>
                </c:pt>
                <c:pt idx="4330">
                  <c:v>1734</c:v>
                </c:pt>
                <c:pt idx="4331">
                  <c:v>1735</c:v>
                </c:pt>
                <c:pt idx="4332">
                  <c:v>1736</c:v>
                </c:pt>
                <c:pt idx="4333">
                  <c:v>1737</c:v>
                </c:pt>
                <c:pt idx="4334">
                  <c:v>1738</c:v>
                </c:pt>
                <c:pt idx="4335">
                  <c:v>1739</c:v>
                </c:pt>
                <c:pt idx="4336">
                  <c:v>1740</c:v>
                </c:pt>
                <c:pt idx="4337">
                  <c:v>1741</c:v>
                </c:pt>
                <c:pt idx="4338">
                  <c:v>1742</c:v>
                </c:pt>
                <c:pt idx="4339">
                  <c:v>1743</c:v>
                </c:pt>
                <c:pt idx="4340">
                  <c:v>1744</c:v>
                </c:pt>
                <c:pt idx="4341">
                  <c:v>1745</c:v>
                </c:pt>
                <c:pt idx="4342">
                  <c:v>1746</c:v>
                </c:pt>
                <c:pt idx="4343">
                  <c:v>1747</c:v>
                </c:pt>
                <c:pt idx="4344">
                  <c:v>1748</c:v>
                </c:pt>
                <c:pt idx="4345">
                  <c:v>1749</c:v>
                </c:pt>
                <c:pt idx="4346">
                  <c:v>1750</c:v>
                </c:pt>
                <c:pt idx="4347">
                  <c:v>1750</c:v>
                </c:pt>
                <c:pt idx="4348">
                  <c:v>1751</c:v>
                </c:pt>
                <c:pt idx="4349">
                  <c:v>1752</c:v>
                </c:pt>
                <c:pt idx="4350">
                  <c:v>1753</c:v>
                </c:pt>
                <c:pt idx="4351">
                  <c:v>1753</c:v>
                </c:pt>
                <c:pt idx="4352">
                  <c:v>1754</c:v>
                </c:pt>
                <c:pt idx="4353">
                  <c:v>1755</c:v>
                </c:pt>
                <c:pt idx="4354">
                  <c:v>1756</c:v>
                </c:pt>
                <c:pt idx="4355">
                  <c:v>1756</c:v>
                </c:pt>
                <c:pt idx="4356">
                  <c:v>1756</c:v>
                </c:pt>
                <c:pt idx="4357">
                  <c:v>1756</c:v>
                </c:pt>
                <c:pt idx="4358">
                  <c:v>1757</c:v>
                </c:pt>
                <c:pt idx="4359">
                  <c:v>1758</c:v>
                </c:pt>
                <c:pt idx="4360">
                  <c:v>1758</c:v>
                </c:pt>
                <c:pt idx="4361">
                  <c:v>1759</c:v>
                </c:pt>
                <c:pt idx="4362">
                  <c:v>1759</c:v>
                </c:pt>
                <c:pt idx="4363">
                  <c:v>1759</c:v>
                </c:pt>
                <c:pt idx="4364">
                  <c:v>1759</c:v>
                </c:pt>
                <c:pt idx="4365">
                  <c:v>1759</c:v>
                </c:pt>
                <c:pt idx="4366">
                  <c:v>1760</c:v>
                </c:pt>
                <c:pt idx="4367">
                  <c:v>1760</c:v>
                </c:pt>
                <c:pt idx="4368">
                  <c:v>1761</c:v>
                </c:pt>
                <c:pt idx="4369">
                  <c:v>1762</c:v>
                </c:pt>
                <c:pt idx="4370">
                  <c:v>1762</c:v>
                </c:pt>
                <c:pt idx="4371">
                  <c:v>1762</c:v>
                </c:pt>
                <c:pt idx="4372">
                  <c:v>1762</c:v>
                </c:pt>
                <c:pt idx="4373">
                  <c:v>1762</c:v>
                </c:pt>
                <c:pt idx="4374">
                  <c:v>1763</c:v>
                </c:pt>
                <c:pt idx="4375">
                  <c:v>1764</c:v>
                </c:pt>
                <c:pt idx="4376">
                  <c:v>1765</c:v>
                </c:pt>
                <c:pt idx="4377">
                  <c:v>1766</c:v>
                </c:pt>
                <c:pt idx="4378">
                  <c:v>1767</c:v>
                </c:pt>
                <c:pt idx="4379">
                  <c:v>1768</c:v>
                </c:pt>
                <c:pt idx="4380">
                  <c:v>1768</c:v>
                </c:pt>
                <c:pt idx="4381">
                  <c:v>1768</c:v>
                </c:pt>
                <c:pt idx="4382">
                  <c:v>1768</c:v>
                </c:pt>
                <c:pt idx="4383">
                  <c:v>1768</c:v>
                </c:pt>
                <c:pt idx="4384">
                  <c:v>1769</c:v>
                </c:pt>
                <c:pt idx="4385">
                  <c:v>1770</c:v>
                </c:pt>
                <c:pt idx="4386">
                  <c:v>1771</c:v>
                </c:pt>
                <c:pt idx="4387">
                  <c:v>1772</c:v>
                </c:pt>
                <c:pt idx="4388">
                  <c:v>1772</c:v>
                </c:pt>
                <c:pt idx="4389">
                  <c:v>1773</c:v>
                </c:pt>
                <c:pt idx="4390">
                  <c:v>1774</c:v>
                </c:pt>
                <c:pt idx="4391">
                  <c:v>1775</c:v>
                </c:pt>
                <c:pt idx="4392">
                  <c:v>1776</c:v>
                </c:pt>
                <c:pt idx="4393">
                  <c:v>1777</c:v>
                </c:pt>
                <c:pt idx="4394">
                  <c:v>1778</c:v>
                </c:pt>
                <c:pt idx="4395">
                  <c:v>1779</c:v>
                </c:pt>
                <c:pt idx="4396">
                  <c:v>1779</c:v>
                </c:pt>
                <c:pt idx="4397">
                  <c:v>1780</c:v>
                </c:pt>
                <c:pt idx="4398">
                  <c:v>1781</c:v>
                </c:pt>
                <c:pt idx="4399">
                  <c:v>1781</c:v>
                </c:pt>
                <c:pt idx="4400">
                  <c:v>1781</c:v>
                </c:pt>
                <c:pt idx="4401">
                  <c:v>1781</c:v>
                </c:pt>
                <c:pt idx="4402">
                  <c:v>1782</c:v>
                </c:pt>
                <c:pt idx="4403">
                  <c:v>1783</c:v>
                </c:pt>
                <c:pt idx="4404">
                  <c:v>1783</c:v>
                </c:pt>
                <c:pt idx="4405">
                  <c:v>1783</c:v>
                </c:pt>
                <c:pt idx="4406">
                  <c:v>1784</c:v>
                </c:pt>
                <c:pt idx="4407">
                  <c:v>1785</c:v>
                </c:pt>
                <c:pt idx="4408">
                  <c:v>1786</c:v>
                </c:pt>
                <c:pt idx="4409">
                  <c:v>1786</c:v>
                </c:pt>
                <c:pt idx="4410">
                  <c:v>1786</c:v>
                </c:pt>
                <c:pt idx="4411">
                  <c:v>1786</c:v>
                </c:pt>
                <c:pt idx="4412">
                  <c:v>1787</c:v>
                </c:pt>
                <c:pt idx="4413">
                  <c:v>1788</c:v>
                </c:pt>
                <c:pt idx="4414">
                  <c:v>1789</c:v>
                </c:pt>
                <c:pt idx="4415">
                  <c:v>1789</c:v>
                </c:pt>
                <c:pt idx="4416">
                  <c:v>1789</c:v>
                </c:pt>
                <c:pt idx="4417">
                  <c:v>1789</c:v>
                </c:pt>
                <c:pt idx="4418">
                  <c:v>1789</c:v>
                </c:pt>
                <c:pt idx="4419">
                  <c:v>1789</c:v>
                </c:pt>
                <c:pt idx="4420">
                  <c:v>1789</c:v>
                </c:pt>
                <c:pt idx="4421">
                  <c:v>1789</c:v>
                </c:pt>
                <c:pt idx="4422">
                  <c:v>1789</c:v>
                </c:pt>
                <c:pt idx="4423">
                  <c:v>1789</c:v>
                </c:pt>
                <c:pt idx="4424">
                  <c:v>1789</c:v>
                </c:pt>
                <c:pt idx="4425">
                  <c:v>1789</c:v>
                </c:pt>
                <c:pt idx="4426">
                  <c:v>1789</c:v>
                </c:pt>
                <c:pt idx="4427">
                  <c:v>1789</c:v>
                </c:pt>
                <c:pt idx="4428">
                  <c:v>1789</c:v>
                </c:pt>
                <c:pt idx="4429">
                  <c:v>1789</c:v>
                </c:pt>
                <c:pt idx="4430">
                  <c:v>1789</c:v>
                </c:pt>
                <c:pt idx="4431">
                  <c:v>1789</c:v>
                </c:pt>
                <c:pt idx="4432">
                  <c:v>1789</c:v>
                </c:pt>
                <c:pt idx="4433">
                  <c:v>1790</c:v>
                </c:pt>
                <c:pt idx="4434">
                  <c:v>1790</c:v>
                </c:pt>
                <c:pt idx="4435">
                  <c:v>1790</c:v>
                </c:pt>
                <c:pt idx="4436">
                  <c:v>1790</c:v>
                </c:pt>
                <c:pt idx="4437">
                  <c:v>1790</c:v>
                </c:pt>
                <c:pt idx="4438">
                  <c:v>1790</c:v>
                </c:pt>
                <c:pt idx="4439">
                  <c:v>1790</c:v>
                </c:pt>
                <c:pt idx="4440">
                  <c:v>1790</c:v>
                </c:pt>
                <c:pt idx="4441">
                  <c:v>1790</c:v>
                </c:pt>
                <c:pt idx="4442">
                  <c:v>1790</c:v>
                </c:pt>
                <c:pt idx="4443">
                  <c:v>1790</c:v>
                </c:pt>
                <c:pt idx="4444">
                  <c:v>1790</c:v>
                </c:pt>
                <c:pt idx="4445">
                  <c:v>1790</c:v>
                </c:pt>
                <c:pt idx="4446">
                  <c:v>1790</c:v>
                </c:pt>
                <c:pt idx="4447">
                  <c:v>1790</c:v>
                </c:pt>
                <c:pt idx="4448">
                  <c:v>1790</c:v>
                </c:pt>
                <c:pt idx="4449">
                  <c:v>1791</c:v>
                </c:pt>
                <c:pt idx="4450">
                  <c:v>1792</c:v>
                </c:pt>
                <c:pt idx="4451">
                  <c:v>1792</c:v>
                </c:pt>
                <c:pt idx="4452">
                  <c:v>1793</c:v>
                </c:pt>
                <c:pt idx="4453">
                  <c:v>1794</c:v>
                </c:pt>
                <c:pt idx="4454">
                  <c:v>1795</c:v>
                </c:pt>
                <c:pt idx="4455">
                  <c:v>1796</c:v>
                </c:pt>
                <c:pt idx="4456">
                  <c:v>1797</c:v>
                </c:pt>
                <c:pt idx="4457">
                  <c:v>1798</c:v>
                </c:pt>
                <c:pt idx="4458">
                  <c:v>1799</c:v>
                </c:pt>
                <c:pt idx="4459">
                  <c:v>1800</c:v>
                </c:pt>
                <c:pt idx="4460">
                  <c:v>1801</c:v>
                </c:pt>
                <c:pt idx="4461">
                  <c:v>1802</c:v>
                </c:pt>
                <c:pt idx="4462">
                  <c:v>1803</c:v>
                </c:pt>
                <c:pt idx="4463">
                  <c:v>1804</c:v>
                </c:pt>
                <c:pt idx="4464">
                  <c:v>1805</c:v>
                </c:pt>
                <c:pt idx="4465">
                  <c:v>1806</c:v>
                </c:pt>
                <c:pt idx="4466">
                  <c:v>1806</c:v>
                </c:pt>
                <c:pt idx="4467">
                  <c:v>1806</c:v>
                </c:pt>
                <c:pt idx="4468">
                  <c:v>1806</c:v>
                </c:pt>
                <c:pt idx="4469">
                  <c:v>1806</c:v>
                </c:pt>
                <c:pt idx="4470">
                  <c:v>1807</c:v>
                </c:pt>
                <c:pt idx="4471">
                  <c:v>1808</c:v>
                </c:pt>
                <c:pt idx="4472">
                  <c:v>1808</c:v>
                </c:pt>
                <c:pt idx="4473">
                  <c:v>1808</c:v>
                </c:pt>
                <c:pt idx="4474">
                  <c:v>1808</c:v>
                </c:pt>
                <c:pt idx="4475">
                  <c:v>1808</c:v>
                </c:pt>
                <c:pt idx="4476">
                  <c:v>1808</c:v>
                </c:pt>
                <c:pt idx="4477">
                  <c:v>1808</c:v>
                </c:pt>
                <c:pt idx="4478">
                  <c:v>1808</c:v>
                </c:pt>
                <c:pt idx="4479">
                  <c:v>1808</c:v>
                </c:pt>
                <c:pt idx="4480">
                  <c:v>1808</c:v>
                </c:pt>
                <c:pt idx="4481">
                  <c:v>1809</c:v>
                </c:pt>
                <c:pt idx="4482">
                  <c:v>1809</c:v>
                </c:pt>
                <c:pt idx="4483">
                  <c:v>1810</c:v>
                </c:pt>
                <c:pt idx="4484">
                  <c:v>1811</c:v>
                </c:pt>
                <c:pt idx="4485">
                  <c:v>1812</c:v>
                </c:pt>
                <c:pt idx="4486">
                  <c:v>1813</c:v>
                </c:pt>
                <c:pt idx="4487">
                  <c:v>1814</c:v>
                </c:pt>
                <c:pt idx="4488">
                  <c:v>1815</c:v>
                </c:pt>
                <c:pt idx="4489">
                  <c:v>1816</c:v>
                </c:pt>
                <c:pt idx="4490">
                  <c:v>1817</c:v>
                </c:pt>
                <c:pt idx="4491">
                  <c:v>1818</c:v>
                </c:pt>
                <c:pt idx="4492">
                  <c:v>1818</c:v>
                </c:pt>
                <c:pt idx="4493">
                  <c:v>1818</c:v>
                </c:pt>
                <c:pt idx="4494">
                  <c:v>1818</c:v>
                </c:pt>
                <c:pt idx="4495">
                  <c:v>1819</c:v>
                </c:pt>
                <c:pt idx="4496">
                  <c:v>1819</c:v>
                </c:pt>
                <c:pt idx="4497">
                  <c:v>1819</c:v>
                </c:pt>
                <c:pt idx="4498">
                  <c:v>1820</c:v>
                </c:pt>
                <c:pt idx="4499">
                  <c:v>1820</c:v>
                </c:pt>
                <c:pt idx="4500">
                  <c:v>1820</c:v>
                </c:pt>
                <c:pt idx="4501">
                  <c:v>1820</c:v>
                </c:pt>
                <c:pt idx="4502">
                  <c:v>1820</c:v>
                </c:pt>
                <c:pt idx="4503">
                  <c:v>1820</c:v>
                </c:pt>
                <c:pt idx="4504">
                  <c:v>1821</c:v>
                </c:pt>
                <c:pt idx="4505">
                  <c:v>1821</c:v>
                </c:pt>
                <c:pt idx="4506">
                  <c:v>1821</c:v>
                </c:pt>
                <c:pt idx="4507">
                  <c:v>1822</c:v>
                </c:pt>
                <c:pt idx="4508">
                  <c:v>1823</c:v>
                </c:pt>
                <c:pt idx="4509">
                  <c:v>1824</c:v>
                </c:pt>
                <c:pt idx="4510">
                  <c:v>1825</c:v>
                </c:pt>
                <c:pt idx="4511">
                  <c:v>1826</c:v>
                </c:pt>
                <c:pt idx="4512">
                  <c:v>1827</c:v>
                </c:pt>
                <c:pt idx="4513">
                  <c:v>1828</c:v>
                </c:pt>
                <c:pt idx="4514">
                  <c:v>1829</c:v>
                </c:pt>
                <c:pt idx="4515">
                  <c:v>1829</c:v>
                </c:pt>
                <c:pt idx="4516">
                  <c:v>1829</c:v>
                </c:pt>
                <c:pt idx="4517">
                  <c:v>1829</c:v>
                </c:pt>
                <c:pt idx="4518">
                  <c:v>1829</c:v>
                </c:pt>
                <c:pt idx="4519">
                  <c:v>1829</c:v>
                </c:pt>
                <c:pt idx="4520">
                  <c:v>1830</c:v>
                </c:pt>
                <c:pt idx="4521">
                  <c:v>1830</c:v>
                </c:pt>
                <c:pt idx="4522">
                  <c:v>1830</c:v>
                </c:pt>
                <c:pt idx="4523">
                  <c:v>1830</c:v>
                </c:pt>
                <c:pt idx="4524">
                  <c:v>1830</c:v>
                </c:pt>
                <c:pt idx="4525">
                  <c:v>1831</c:v>
                </c:pt>
                <c:pt idx="4526">
                  <c:v>1831</c:v>
                </c:pt>
                <c:pt idx="4527">
                  <c:v>1831</c:v>
                </c:pt>
                <c:pt idx="4528">
                  <c:v>1831</c:v>
                </c:pt>
                <c:pt idx="4529">
                  <c:v>1832</c:v>
                </c:pt>
                <c:pt idx="4530">
                  <c:v>1833</c:v>
                </c:pt>
                <c:pt idx="4531">
                  <c:v>1834</c:v>
                </c:pt>
                <c:pt idx="4532">
                  <c:v>1835</c:v>
                </c:pt>
                <c:pt idx="4533">
                  <c:v>1836</c:v>
                </c:pt>
                <c:pt idx="4534">
                  <c:v>1837</c:v>
                </c:pt>
                <c:pt idx="4535">
                  <c:v>1838</c:v>
                </c:pt>
                <c:pt idx="4536">
                  <c:v>1839</c:v>
                </c:pt>
                <c:pt idx="4537">
                  <c:v>1840</c:v>
                </c:pt>
                <c:pt idx="4538">
                  <c:v>1841</c:v>
                </c:pt>
                <c:pt idx="4539">
                  <c:v>1842</c:v>
                </c:pt>
                <c:pt idx="4540">
                  <c:v>1843</c:v>
                </c:pt>
                <c:pt idx="4541">
                  <c:v>1844</c:v>
                </c:pt>
                <c:pt idx="4542">
                  <c:v>1845</c:v>
                </c:pt>
                <c:pt idx="4543">
                  <c:v>1846</c:v>
                </c:pt>
                <c:pt idx="4544">
                  <c:v>1847</c:v>
                </c:pt>
                <c:pt idx="4545">
                  <c:v>1848</c:v>
                </c:pt>
                <c:pt idx="4546">
                  <c:v>1849</c:v>
                </c:pt>
                <c:pt idx="4547">
                  <c:v>1850</c:v>
                </c:pt>
                <c:pt idx="4548">
                  <c:v>1850</c:v>
                </c:pt>
                <c:pt idx="4549">
                  <c:v>1850</c:v>
                </c:pt>
                <c:pt idx="4550">
                  <c:v>1850</c:v>
                </c:pt>
                <c:pt idx="4551">
                  <c:v>1851</c:v>
                </c:pt>
                <c:pt idx="4552">
                  <c:v>1852</c:v>
                </c:pt>
                <c:pt idx="4553">
                  <c:v>1853</c:v>
                </c:pt>
                <c:pt idx="4554">
                  <c:v>1853</c:v>
                </c:pt>
                <c:pt idx="4555">
                  <c:v>1854</c:v>
                </c:pt>
                <c:pt idx="4556">
                  <c:v>1855</c:v>
                </c:pt>
                <c:pt idx="4557">
                  <c:v>1856</c:v>
                </c:pt>
                <c:pt idx="4558">
                  <c:v>1856</c:v>
                </c:pt>
                <c:pt idx="4559">
                  <c:v>1856</c:v>
                </c:pt>
                <c:pt idx="4560">
                  <c:v>1857</c:v>
                </c:pt>
                <c:pt idx="4561">
                  <c:v>1858</c:v>
                </c:pt>
                <c:pt idx="4562">
                  <c:v>1859</c:v>
                </c:pt>
                <c:pt idx="4563">
                  <c:v>1860</c:v>
                </c:pt>
                <c:pt idx="4564">
                  <c:v>1861</c:v>
                </c:pt>
                <c:pt idx="4565">
                  <c:v>1862</c:v>
                </c:pt>
                <c:pt idx="4566">
                  <c:v>1863</c:v>
                </c:pt>
                <c:pt idx="4567">
                  <c:v>1864</c:v>
                </c:pt>
                <c:pt idx="4568">
                  <c:v>1865</c:v>
                </c:pt>
                <c:pt idx="4569">
                  <c:v>1866</c:v>
                </c:pt>
                <c:pt idx="4570">
                  <c:v>1867</c:v>
                </c:pt>
                <c:pt idx="4571">
                  <c:v>1868</c:v>
                </c:pt>
                <c:pt idx="4572">
                  <c:v>1868</c:v>
                </c:pt>
                <c:pt idx="4573">
                  <c:v>1869</c:v>
                </c:pt>
                <c:pt idx="4574">
                  <c:v>1870</c:v>
                </c:pt>
                <c:pt idx="4575">
                  <c:v>1871</c:v>
                </c:pt>
                <c:pt idx="4576">
                  <c:v>1872</c:v>
                </c:pt>
                <c:pt idx="4577">
                  <c:v>1873</c:v>
                </c:pt>
                <c:pt idx="4578">
                  <c:v>1874</c:v>
                </c:pt>
                <c:pt idx="4579">
                  <c:v>1875</c:v>
                </c:pt>
                <c:pt idx="4580">
                  <c:v>1876</c:v>
                </c:pt>
                <c:pt idx="4581">
                  <c:v>1877</c:v>
                </c:pt>
                <c:pt idx="4582">
                  <c:v>1878</c:v>
                </c:pt>
                <c:pt idx="4583">
                  <c:v>1879</c:v>
                </c:pt>
                <c:pt idx="4584">
                  <c:v>1880</c:v>
                </c:pt>
                <c:pt idx="4585">
                  <c:v>1880</c:v>
                </c:pt>
                <c:pt idx="4586">
                  <c:v>1881</c:v>
                </c:pt>
                <c:pt idx="4587">
                  <c:v>1881</c:v>
                </c:pt>
                <c:pt idx="4588">
                  <c:v>1881</c:v>
                </c:pt>
                <c:pt idx="4589">
                  <c:v>1881</c:v>
                </c:pt>
                <c:pt idx="4590">
                  <c:v>1881</c:v>
                </c:pt>
                <c:pt idx="4591">
                  <c:v>1882</c:v>
                </c:pt>
                <c:pt idx="4592">
                  <c:v>1883</c:v>
                </c:pt>
                <c:pt idx="4593">
                  <c:v>1883</c:v>
                </c:pt>
                <c:pt idx="4594">
                  <c:v>1884</c:v>
                </c:pt>
                <c:pt idx="4595">
                  <c:v>1885</c:v>
                </c:pt>
                <c:pt idx="4596">
                  <c:v>1886</c:v>
                </c:pt>
                <c:pt idx="4597">
                  <c:v>1886</c:v>
                </c:pt>
                <c:pt idx="4598">
                  <c:v>1886</c:v>
                </c:pt>
                <c:pt idx="4599">
                  <c:v>1887</c:v>
                </c:pt>
                <c:pt idx="4600">
                  <c:v>1887</c:v>
                </c:pt>
                <c:pt idx="4601">
                  <c:v>1887</c:v>
                </c:pt>
                <c:pt idx="4602">
                  <c:v>1887</c:v>
                </c:pt>
                <c:pt idx="4603">
                  <c:v>1887</c:v>
                </c:pt>
                <c:pt idx="4604">
                  <c:v>1887</c:v>
                </c:pt>
                <c:pt idx="4605">
                  <c:v>1888</c:v>
                </c:pt>
                <c:pt idx="4606">
                  <c:v>1888</c:v>
                </c:pt>
                <c:pt idx="4607">
                  <c:v>1888</c:v>
                </c:pt>
                <c:pt idx="4608">
                  <c:v>1888</c:v>
                </c:pt>
                <c:pt idx="4609">
                  <c:v>1888</c:v>
                </c:pt>
                <c:pt idx="4610">
                  <c:v>1888</c:v>
                </c:pt>
                <c:pt idx="4611">
                  <c:v>1889</c:v>
                </c:pt>
                <c:pt idx="4612">
                  <c:v>1890</c:v>
                </c:pt>
                <c:pt idx="4613">
                  <c:v>1890</c:v>
                </c:pt>
                <c:pt idx="4614">
                  <c:v>1891</c:v>
                </c:pt>
                <c:pt idx="4615">
                  <c:v>1891</c:v>
                </c:pt>
                <c:pt idx="4616">
                  <c:v>1891</c:v>
                </c:pt>
                <c:pt idx="4617">
                  <c:v>1891</c:v>
                </c:pt>
                <c:pt idx="4618">
                  <c:v>1891</c:v>
                </c:pt>
                <c:pt idx="4619">
                  <c:v>1892</c:v>
                </c:pt>
                <c:pt idx="4620">
                  <c:v>1893</c:v>
                </c:pt>
                <c:pt idx="4621">
                  <c:v>1894</c:v>
                </c:pt>
                <c:pt idx="4622">
                  <c:v>1894</c:v>
                </c:pt>
                <c:pt idx="4623">
                  <c:v>1895</c:v>
                </c:pt>
                <c:pt idx="4624">
                  <c:v>1895</c:v>
                </c:pt>
                <c:pt idx="4625">
                  <c:v>1896</c:v>
                </c:pt>
                <c:pt idx="4626">
                  <c:v>1897</c:v>
                </c:pt>
                <c:pt idx="4627">
                  <c:v>1898</c:v>
                </c:pt>
                <c:pt idx="4628">
                  <c:v>1899</c:v>
                </c:pt>
                <c:pt idx="4629">
                  <c:v>1900</c:v>
                </c:pt>
                <c:pt idx="4630">
                  <c:v>1901</c:v>
                </c:pt>
                <c:pt idx="4631">
                  <c:v>1901</c:v>
                </c:pt>
                <c:pt idx="4632">
                  <c:v>1902</c:v>
                </c:pt>
                <c:pt idx="4633">
                  <c:v>1903</c:v>
                </c:pt>
                <c:pt idx="4634">
                  <c:v>1904</c:v>
                </c:pt>
                <c:pt idx="4635">
                  <c:v>1904</c:v>
                </c:pt>
                <c:pt idx="4636">
                  <c:v>1904</c:v>
                </c:pt>
                <c:pt idx="4637">
                  <c:v>1905</c:v>
                </c:pt>
                <c:pt idx="4638">
                  <c:v>1905</c:v>
                </c:pt>
                <c:pt idx="4639">
                  <c:v>1905</c:v>
                </c:pt>
                <c:pt idx="4640">
                  <c:v>1905</c:v>
                </c:pt>
                <c:pt idx="4641">
                  <c:v>1905</c:v>
                </c:pt>
                <c:pt idx="4642">
                  <c:v>1906</c:v>
                </c:pt>
                <c:pt idx="4643">
                  <c:v>1906</c:v>
                </c:pt>
                <c:pt idx="4644">
                  <c:v>1907</c:v>
                </c:pt>
                <c:pt idx="4645">
                  <c:v>1907</c:v>
                </c:pt>
                <c:pt idx="4646">
                  <c:v>1908</c:v>
                </c:pt>
                <c:pt idx="4647">
                  <c:v>1909</c:v>
                </c:pt>
                <c:pt idx="4648">
                  <c:v>1910</c:v>
                </c:pt>
                <c:pt idx="4649">
                  <c:v>1911</c:v>
                </c:pt>
                <c:pt idx="4650">
                  <c:v>1911</c:v>
                </c:pt>
                <c:pt idx="4651">
                  <c:v>1911</c:v>
                </c:pt>
                <c:pt idx="4652">
                  <c:v>1912</c:v>
                </c:pt>
                <c:pt idx="4653">
                  <c:v>1912</c:v>
                </c:pt>
                <c:pt idx="4654">
                  <c:v>1913</c:v>
                </c:pt>
                <c:pt idx="4655">
                  <c:v>1914</c:v>
                </c:pt>
                <c:pt idx="4656">
                  <c:v>1915</c:v>
                </c:pt>
                <c:pt idx="4657">
                  <c:v>1916</c:v>
                </c:pt>
                <c:pt idx="4658">
                  <c:v>1917</c:v>
                </c:pt>
                <c:pt idx="4659">
                  <c:v>1918</c:v>
                </c:pt>
                <c:pt idx="4660">
                  <c:v>1919</c:v>
                </c:pt>
                <c:pt idx="4661">
                  <c:v>1919</c:v>
                </c:pt>
                <c:pt idx="4662">
                  <c:v>1919</c:v>
                </c:pt>
                <c:pt idx="4663">
                  <c:v>1920</c:v>
                </c:pt>
                <c:pt idx="4664">
                  <c:v>1920</c:v>
                </c:pt>
                <c:pt idx="4665">
                  <c:v>1921</c:v>
                </c:pt>
                <c:pt idx="4666">
                  <c:v>1922</c:v>
                </c:pt>
                <c:pt idx="4667">
                  <c:v>1922</c:v>
                </c:pt>
                <c:pt idx="4668">
                  <c:v>1922</c:v>
                </c:pt>
                <c:pt idx="4669">
                  <c:v>1922</c:v>
                </c:pt>
                <c:pt idx="4670">
                  <c:v>1922</c:v>
                </c:pt>
                <c:pt idx="4671">
                  <c:v>1922</c:v>
                </c:pt>
                <c:pt idx="4672">
                  <c:v>1923</c:v>
                </c:pt>
                <c:pt idx="4673">
                  <c:v>1924</c:v>
                </c:pt>
                <c:pt idx="4674">
                  <c:v>1925</c:v>
                </c:pt>
                <c:pt idx="4675">
                  <c:v>1926</c:v>
                </c:pt>
                <c:pt idx="4676">
                  <c:v>1927</c:v>
                </c:pt>
                <c:pt idx="4677">
                  <c:v>1927</c:v>
                </c:pt>
                <c:pt idx="4678">
                  <c:v>1928</c:v>
                </c:pt>
                <c:pt idx="4679">
                  <c:v>1929</c:v>
                </c:pt>
                <c:pt idx="4680">
                  <c:v>1929</c:v>
                </c:pt>
                <c:pt idx="4681">
                  <c:v>1929</c:v>
                </c:pt>
                <c:pt idx="4682">
                  <c:v>1929</c:v>
                </c:pt>
                <c:pt idx="4683">
                  <c:v>1929</c:v>
                </c:pt>
                <c:pt idx="4684">
                  <c:v>1929</c:v>
                </c:pt>
                <c:pt idx="4685">
                  <c:v>1929</c:v>
                </c:pt>
                <c:pt idx="4686">
                  <c:v>1929</c:v>
                </c:pt>
                <c:pt idx="4687">
                  <c:v>1929</c:v>
                </c:pt>
                <c:pt idx="4688">
                  <c:v>1929</c:v>
                </c:pt>
                <c:pt idx="4689">
                  <c:v>1929</c:v>
                </c:pt>
                <c:pt idx="4690">
                  <c:v>1929</c:v>
                </c:pt>
                <c:pt idx="4691">
                  <c:v>1929</c:v>
                </c:pt>
                <c:pt idx="4692">
                  <c:v>1930</c:v>
                </c:pt>
                <c:pt idx="4693">
                  <c:v>1931</c:v>
                </c:pt>
                <c:pt idx="4694">
                  <c:v>1932</c:v>
                </c:pt>
                <c:pt idx="4695">
                  <c:v>1933</c:v>
                </c:pt>
                <c:pt idx="4696">
                  <c:v>1934</c:v>
                </c:pt>
                <c:pt idx="4697">
                  <c:v>1934</c:v>
                </c:pt>
                <c:pt idx="4698">
                  <c:v>1935</c:v>
                </c:pt>
                <c:pt idx="4699">
                  <c:v>1936</c:v>
                </c:pt>
                <c:pt idx="4700">
                  <c:v>1937</c:v>
                </c:pt>
                <c:pt idx="4701">
                  <c:v>1938</c:v>
                </c:pt>
                <c:pt idx="4702">
                  <c:v>1938</c:v>
                </c:pt>
                <c:pt idx="4703">
                  <c:v>1939</c:v>
                </c:pt>
                <c:pt idx="4704">
                  <c:v>1940</c:v>
                </c:pt>
                <c:pt idx="4705">
                  <c:v>1940</c:v>
                </c:pt>
                <c:pt idx="4706">
                  <c:v>1940</c:v>
                </c:pt>
                <c:pt idx="4707">
                  <c:v>1940</c:v>
                </c:pt>
                <c:pt idx="4708">
                  <c:v>1940</c:v>
                </c:pt>
                <c:pt idx="4709">
                  <c:v>1940</c:v>
                </c:pt>
                <c:pt idx="4710">
                  <c:v>1940</c:v>
                </c:pt>
                <c:pt idx="4711">
                  <c:v>1940</c:v>
                </c:pt>
                <c:pt idx="4712">
                  <c:v>1941</c:v>
                </c:pt>
                <c:pt idx="4713">
                  <c:v>1941</c:v>
                </c:pt>
                <c:pt idx="4714">
                  <c:v>1941</c:v>
                </c:pt>
                <c:pt idx="4715">
                  <c:v>1941</c:v>
                </c:pt>
                <c:pt idx="4716">
                  <c:v>1941</c:v>
                </c:pt>
                <c:pt idx="4717">
                  <c:v>1941</c:v>
                </c:pt>
                <c:pt idx="4718">
                  <c:v>1941</c:v>
                </c:pt>
                <c:pt idx="4719">
                  <c:v>1941</c:v>
                </c:pt>
                <c:pt idx="4720">
                  <c:v>1942</c:v>
                </c:pt>
                <c:pt idx="4721">
                  <c:v>1943</c:v>
                </c:pt>
                <c:pt idx="4722">
                  <c:v>1944</c:v>
                </c:pt>
                <c:pt idx="4723">
                  <c:v>1945</c:v>
                </c:pt>
                <c:pt idx="4724">
                  <c:v>1946</c:v>
                </c:pt>
                <c:pt idx="4725">
                  <c:v>1947</c:v>
                </c:pt>
                <c:pt idx="4726">
                  <c:v>1948</c:v>
                </c:pt>
                <c:pt idx="4727">
                  <c:v>1948</c:v>
                </c:pt>
                <c:pt idx="4728">
                  <c:v>1949</c:v>
                </c:pt>
                <c:pt idx="4729">
                  <c:v>1950</c:v>
                </c:pt>
                <c:pt idx="4730">
                  <c:v>1950</c:v>
                </c:pt>
                <c:pt idx="4731">
                  <c:v>1951</c:v>
                </c:pt>
                <c:pt idx="4732">
                  <c:v>1952</c:v>
                </c:pt>
                <c:pt idx="4733">
                  <c:v>1953</c:v>
                </c:pt>
                <c:pt idx="4734">
                  <c:v>1954</c:v>
                </c:pt>
                <c:pt idx="4735">
                  <c:v>1955</c:v>
                </c:pt>
                <c:pt idx="4736">
                  <c:v>1956</c:v>
                </c:pt>
                <c:pt idx="4737">
                  <c:v>1957</c:v>
                </c:pt>
                <c:pt idx="4738">
                  <c:v>1958</c:v>
                </c:pt>
                <c:pt idx="4739">
                  <c:v>1959</c:v>
                </c:pt>
                <c:pt idx="4740">
                  <c:v>1960</c:v>
                </c:pt>
                <c:pt idx="4741">
                  <c:v>1960</c:v>
                </c:pt>
                <c:pt idx="4742">
                  <c:v>1960</c:v>
                </c:pt>
                <c:pt idx="4743">
                  <c:v>1960</c:v>
                </c:pt>
                <c:pt idx="4744">
                  <c:v>1960</c:v>
                </c:pt>
                <c:pt idx="4745">
                  <c:v>1960</c:v>
                </c:pt>
                <c:pt idx="4746">
                  <c:v>1960</c:v>
                </c:pt>
                <c:pt idx="4747">
                  <c:v>1960</c:v>
                </c:pt>
                <c:pt idx="4748">
                  <c:v>1960</c:v>
                </c:pt>
                <c:pt idx="4749">
                  <c:v>1960</c:v>
                </c:pt>
                <c:pt idx="4750">
                  <c:v>1960</c:v>
                </c:pt>
                <c:pt idx="4751">
                  <c:v>1960</c:v>
                </c:pt>
                <c:pt idx="4752">
                  <c:v>1960</c:v>
                </c:pt>
                <c:pt idx="4753">
                  <c:v>1960</c:v>
                </c:pt>
                <c:pt idx="4754">
                  <c:v>1960</c:v>
                </c:pt>
                <c:pt idx="4755">
                  <c:v>1960</c:v>
                </c:pt>
                <c:pt idx="4756">
                  <c:v>1960</c:v>
                </c:pt>
                <c:pt idx="4757">
                  <c:v>1960</c:v>
                </c:pt>
                <c:pt idx="4758">
                  <c:v>1960</c:v>
                </c:pt>
                <c:pt idx="4759">
                  <c:v>1960</c:v>
                </c:pt>
                <c:pt idx="4760">
                  <c:v>1960</c:v>
                </c:pt>
                <c:pt idx="4761">
                  <c:v>1960</c:v>
                </c:pt>
                <c:pt idx="4762">
                  <c:v>1960</c:v>
                </c:pt>
                <c:pt idx="4763">
                  <c:v>1960</c:v>
                </c:pt>
                <c:pt idx="4764">
                  <c:v>1961</c:v>
                </c:pt>
                <c:pt idx="4765">
                  <c:v>1961</c:v>
                </c:pt>
                <c:pt idx="4766">
                  <c:v>1961</c:v>
                </c:pt>
                <c:pt idx="4767">
                  <c:v>1961</c:v>
                </c:pt>
                <c:pt idx="4768">
                  <c:v>1961</c:v>
                </c:pt>
                <c:pt idx="4769">
                  <c:v>1961</c:v>
                </c:pt>
                <c:pt idx="4770">
                  <c:v>1962</c:v>
                </c:pt>
                <c:pt idx="4771">
                  <c:v>1963</c:v>
                </c:pt>
                <c:pt idx="4772">
                  <c:v>1964</c:v>
                </c:pt>
                <c:pt idx="4773">
                  <c:v>1965</c:v>
                </c:pt>
                <c:pt idx="4774">
                  <c:v>1966</c:v>
                </c:pt>
                <c:pt idx="4775">
                  <c:v>1967</c:v>
                </c:pt>
                <c:pt idx="4776">
                  <c:v>1968</c:v>
                </c:pt>
                <c:pt idx="4777">
                  <c:v>1969</c:v>
                </c:pt>
                <c:pt idx="4778">
                  <c:v>1970</c:v>
                </c:pt>
                <c:pt idx="4779">
                  <c:v>1971</c:v>
                </c:pt>
                <c:pt idx="4780">
                  <c:v>1972</c:v>
                </c:pt>
                <c:pt idx="4781">
                  <c:v>1973</c:v>
                </c:pt>
                <c:pt idx="4782">
                  <c:v>1974</c:v>
                </c:pt>
                <c:pt idx="4783">
                  <c:v>1975</c:v>
                </c:pt>
                <c:pt idx="4784">
                  <c:v>1976</c:v>
                </c:pt>
                <c:pt idx="4785">
                  <c:v>1977</c:v>
                </c:pt>
                <c:pt idx="4786">
                  <c:v>1978</c:v>
                </c:pt>
                <c:pt idx="4787">
                  <c:v>1979</c:v>
                </c:pt>
                <c:pt idx="4788">
                  <c:v>1980</c:v>
                </c:pt>
                <c:pt idx="4789">
                  <c:v>1980</c:v>
                </c:pt>
                <c:pt idx="4790">
                  <c:v>1981</c:v>
                </c:pt>
                <c:pt idx="4791">
                  <c:v>1982</c:v>
                </c:pt>
                <c:pt idx="4792">
                  <c:v>1983</c:v>
                </c:pt>
                <c:pt idx="4793">
                  <c:v>1984</c:v>
                </c:pt>
                <c:pt idx="4794">
                  <c:v>1985</c:v>
                </c:pt>
                <c:pt idx="4795">
                  <c:v>1986</c:v>
                </c:pt>
                <c:pt idx="4796">
                  <c:v>1987</c:v>
                </c:pt>
                <c:pt idx="4797">
                  <c:v>1988</c:v>
                </c:pt>
                <c:pt idx="4798">
                  <c:v>1988</c:v>
                </c:pt>
                <c:pt idx="4799">
                  <c:v>1989</c:v>
                </c:pt>
                <c:pt idx="4800">
                  <c:v>1990</c:v>
                </c:pt>
                <c:pt idx="4801">
                  <c:v>1991</c:v>
                </c:pt>
                <c:pt idx="4802">
                  <c:v>1991</c:v>
                </c:pt>
                <c:pt idx="4803">
                  <c:v>1991</c:v>
                </c:pt>
                <c:pt idx="4804">
                  <c:v>1991</c:v>
                </c:pt>
                <c:pt idx="4805">
                  <c:v>1991</c:v>
                </c:pt>
                <c:pt idx="4806">
                  <c:v>1991</c:v>
                </c:pt>
                <c:pt idx="4807">
                  <c:v>1991</c:v>
                </c:pt>
                <c:pt idx="4808">
                  <c:v>1991</c:v>
                </c:pt>
                <c:pt idx="4809">
                  <c:v>1992</c:v>
                </c:pt>
                <c:pt idx="4810">
                  <c:v>1992</c:v>
                </c:pt>
                <c:pt idx="4811">
                  <c:v>1992</c:v>
                </c:pt>
                <c:pt idx="4812">
                  <c:v>1992</c:v>
                </c:pt>
                <c:pt idx="4813">
                  <c:v>1993</c:v>
                </c:pt>
                <c:pt idx="4814">
                  <c:v>1993</c:v>
                </c:pt>
                <c:pt idx="4815">
                  <c:v>1994</c:v>
                </c:pt>
                <c:pt idx="4816">
                  <c:v>1994</c:v>
                </c:pt>
                <c:pt idx="4817">
                  <c:v>1994</c:v>
                </c:pt>
                <c:pt idx="4818">
                  <c:v>1994</c:v>
                </c:pt>
                <c:pt idx="4819">
                  <c:v>1994</c:v>
                </c:pt>
                <c:pt idx="4820">
                  <c:v>1994</c:v>
                </c:pt>
                <c:pt idx="4821">
                  <c:v>1994</c:v>
                </c:pt>
                <c:pt idx="4822">
                  <c:v>1994</c:v>
                </c:pt>
                <c:pt idx="4823">
                  <c:v>1995</c:v>
                </c:pt>
                <c:pt idx="4824">
                  <c:v>1995</c:v>
                </c:pt>
                <c:pt idx="4825">
                  <c:v>1995</c:v>
                </c:pt>
                <c:pt idx="4826">
                  <c:v>1995</c:v>
                </c:pt>
                <c:pt idx="4827">
                  <c:v>1995</c:v>
                </c:pt>
                <c:pt idx="4828">
                  <c:v>1995</c:v>
                </c:pt>
                <c:pt idx="4829">
                  <c:v>1995</c:v>
                </c:pt>
                <c:pt idx="4830">
                  <c:v>1995</c:v>
                </c:pt>
                <c:pt idx="4831">
                  <c:v>1995</c:v>
                </c:pt>
                <c:pt idx="4832">
                  <c:v>1995</c:v>
                </c:pt>
                <c:pt idx="4833">
                  <c:v>1995</c:v>
                </c:pt>
                <c:pt idx="4834">
                  <c:v>1995</c:v>
                </c:pt>
                <c:pt idx="4835">
                  <c:v>1995</c:v>
                </c:pt>
                <c:pt idx="4836">
                  <c:v>1995</c:v>
                </c:pt>
                <c:pt idx="4837">
                  <c:v>1995</c:v>
                </c:pt>
                <c:pt idx="4838">
                  <c:v>1996</c:v>
                </c:pt>
                <c:pt idx="4839">
                  <c:v>1997</c:v>
                </c:pt>
                <c:pt idx="4840">
                  <c:v>1998</c:v>
                </c:pt>
                <c:pt idx="4841">
                  <c:v>1998</c:v>
                </c:pt>
                <c:pt idx="4842">
                  <c:v>1998</c:v>
                </c:pt>
                <c:pt idx="4843">
                  <c:v>1998</c:v>
                </c:pt>
                <c:pt idx="4844">
                  <c:v>1998</c:v>
                </c:pt>
                <c:pt idx="4845">
                  <c:v>1998</c:v>
                </c:pt>
                <c:pt idx="4846">
                  <c:v>1998</c:v>
                </c:pt>
                <c:pt idx="4847">
                  <c:v>1998</c:v>
                </c:pt>
                <c:pt idx="4848">
                  <c:v>1998</c:v>
                </c:pt>
                <c:pt idx="4849">
                  <c:v>1998</c:v>
                </c:pt>
                <c:pt idx="4850">
                  <c:v>1998</c:v>
                </c:pt>
                <c:pt idx="4851">
                  <c:v>1998</c:v>
                </c:pt>
                <c:pt idx="4852">
                  <c:v>1999</c:v>
                </c:pt>
                <c:pt idx="4853">
                  <c:v>1999</c:v>
                </c:pt>
                <c:pt idx="4854">
                  <c:v>2000</c:v>
                </c:pt>
                <c:pt idx="4855">
                  <c:v>2001</c:v>
                </c:pt>
                <c:pt idx="4856">
                  <c:v>2002</c:v>
                </c:pt>
                <c:pt idx="4857">
                  <c:v>2003</c:v>
                </c:pt>
                <c:pt idx="4858">
                  <c:v>2003</c:v>
                </c:pt>
                <c:pt idx="4859">
                  <c:v>2004</c:v>
                </c:pt>
                <c:pt idx="4860">
                  <c:v>2004</c:v>
                </c:pt>
                <c:pt idx="4861">
                  <c:v>2004</c:v>
                </c:pt>
                <c:pt idx="4862">
                  <c:v>2004</c:v>
                </c:pt>
                <c:pt idx="4863">
                  <c:v>2004</c:v>
                </c:pt>
                <c:pt idx="4864">
                  <c:v>2004</c:v>
                </c:pt>
                <c:pt idx="4865">
                  <c:v>2005</c:v>
                </c:pt>
                <c:pt idx="4866">
                  <c:v>2005</c:v>
                </c:pt>
                <c:pt idx="4867">
                  <c:v>2005</c:v>
                </c:pt>
                <c:pt idx="4868">
                  <c:v>2006</c:v>
                </c:pt>
                <c:pt idx="4869">
                  <c:v>2007</c:v>
                </c:pt>
                <c:pt idx="4870">
                  <c:v>2008</c:v>
                </c:pt>
                <c:pt idx="4871">
                  <c:v>2009</c:v>
                </c:pt>
                <c:pt idx="4872">
                  <c:v>2010</c:v>
                </c:pt>
                <c:pt idx="4873">
                  <c:v>2010</c:v>
                </c:pt>
                <c:pt idx="4874">
                  <c:v>2011</c:v>
                </c:pt>
                <c:pt idx="4875">
                  <c:v>2012</c:v>
                </c:pt>
                <c:pt idx="4876">
                  <c:v>2013</c:v>
                </c:pt>
                <c:pt idx="4877">
                  <c:v>2013</c:v>
                </c:pt>
                <c:pt idx="4878">
                  <c:v>2013</c:v>
                </c:pt>
                <c:pt idx="4879">
                  <c:v>2013</c:v>
                </c:pt>
                <c:pt idx="4880">
                  <c:v>2013</c:v>
                </c:pt>
                <c:pt idx="4881">
                  <c:v>2013</c:v>
                </c:pt>
                <c:pt idx="4882">
                  <c:v>2014</c:v>
                </c:pt>
                <c:pt idx="4883">
                  <c:v>2014</c:v>
                </c:pt>
                <c:pt idx="4884">
                  <c:v>2015</c:v>
                </c:pt>
                <c:pt idx="4885">
                  <c:v>2015</c:v>
                </c:pt>
                <c:pt idx="4886">
                  <c:v>2015</c:v>
                </c:pt>
                <c:pt idx="4887">
                  <c:v>2015</c:v>
                </c:pt>
                <c:pt idx="4888">
                  <c:v>2016</c:v>
                </c:pt>
                <c:pt idx="4889">
                  <c:v>2017</c:v>
                </c:pt>
                <c:pt idx="4890">
                  <c:v>2018</c:v>
                </c:pt>
                <c:pt idx="4891">
                  <c:v>2019</c:v>
                </c:pt>
                <c:pt idx="4892">
                  <c:v>2020</c:v>
                </c:pt>
                <c:pt idx="4893">
                  <c:v>2020</c:v>
                </c:pt>
                <c:pt idx="4894">
                  <c:v>2020</c:v>
                </c:pt>
                <c:pt idx="4895">
                  <c:v>2021</c:v>
                </c:pt>
                <c:pt idx="4896">
                  <c:v>2022</c:v>
                </c:pt>
                <c:pt idx="4897">
                  <c:v>2022</c:v>
                </c:pt>
                <c:pt idx="4898">
                  <c:v>2023</c:v>
                </c:pt>
                <c:pt idx="4899">
                  <c:v>2024</c:v>
                </c:pt>
                <c:pt idx="4900">
                  <c:v>2024</c:v>
                </c:pt>
                <c:pt idx="4901">
                  <c:v>2024</c:v>
                </c:pt>
                <c:pt idx="4902">
                  <c:v>2024</c:v>
                </c:pt>
                <c:pt idx="4903">
                  <c:v>2025</c:v>
                </c:pt>
                <c:pt idx="4904">
                  <c:v>2025</c:v>
                </c:pt>
                <c:pt idx="4905">
                  <c:v>2026</c:v>
                </c:pt>
                <c:pt idx="4906">
                  <c:v>2027</c:v>
                </c:pt>
                <c:pt idx="4907">
                  <c:v>2028</c:v>
                </c:pt>
                <c:pt idx="4908">
                  <c:v>2029</c:v>
                </c:pt>
                <c:pt idx="4909">
                  <c:v>2030</c:v>
                </c:pt>
                <c:pt idx="4910">
                  <c:v>2031</c:v>
                </c:pt>
                <c:pt idx="4911">
                  <c:v>2032</c:v>
                </c:pt>
                <c:pt idx="4912">
                  <c:v>2033</c:v>
                </c:pt>
                <c:pt idx="4913">
                  <c:v>2033</c:v>
                </c:pt>
                <c:pt idx="4914">
                  <c:v>2034</c:v>
                </c:pt>
                <c:pt idx="4915">
                  <c:v>2034</c:v>
                </c:pt>
                <c:pt idx="4916">
                  <c:v>2034</c:v>
                </c:pt>
                <c:pt idx="4917">
                  <c:v>2035</c:v>
                </c:pt>
                <c:pt idx="4918">
                  <c:v>2036</c:v>
                </c:pt>
                <c:pt idx="4919">
                  <c:v>2037</c:v>
                </c:pt>
                <c:pt idx="4920">
                  <c:v>2038</c:v>
                </c:pt>
                <c:pt idx="4921">
                  <c:v>2039</c:v>
                </c:pt>
                <c:pt idx="4922">
                  <c:v>2040</c:v>
                </c:pt>
                <c:pt idx="4923">
                  <c:v>2040</c:v>
                </c:pt>
                <c:pt idx="4924">
                  <c:v>2040</c:v>
                </c:pt>
                <c:pt idx="4925">
                  <c:v>2040</c:v>
                </c:pt>
                <c:pt idx="4926">
                  <c:v>2040</c:v>
                </c:pt>
                <c:pt idx="4927">
                  <c:v>2041</c:v>
                </c:pt>
                <c:pt idx="4928">
                  <c:v>2042</c:v>
                </c:pt>
                <c:pt idx="4929">
                  <c:v>2042</c:v>
                </c:pt>
                <c:pt idx="4930">
                  <c:v>2043</c:v>
                </c:pt>
                <c:pt idx="4931">
                  <c:v>2044</c:v>
                </c:pt>
                <c:pt idx="4932">
                  <c:v>2044</c:v>
                </c:pt>
                <c:pt idx="4933">
                  <c:v>2045</c:v>
                </c:pt>
                <c:pt idx="4934">
                  <c:v>2046</c:v>
                </c:pt>
                <c:pt idx="4935">
                  <c:v>2046</c:v>
                </c:pt>
                <c:pt idx="4936">
                  <c:v>2046</c:v>
                </c:pt>
                <c:pt idx="4937">
                  <c:v>2046</c:v>
                </c:pt>
                <c:pt idx="4938">
                  <c:v>2046</c:v>
                </c:pt>
                <c:pt idx="4939">
                  <c:v>2046</c:v>
                </c:pt>
                <c:pt idx="4940">
                  <c:v>2047</c:v>
                </c:pt>
                <c:pt idx="4941">
                  <c:v>2047</c:v>
                </c:pt>
                <c:pt idx="4942">
                  <c:v>2047</c:v>
                </c:pt>
                <c:pt idx="4943">
                  <c:v>2047</c:v>
                </c:pt>
                <c:pt idx="4944">
                  <c:v>2047</c:v>
                </c:pt>
                <c:pt idx="4945">
                  <c:v>2047</c:v>
                </c:pt>
                <c:pt idx="4946">
                  <c:v>2047</c:v>
                </c:pt>
                <c:pt idx="4947">
                  <c:v>2047</c:v>
                </c:pt>
                <c:pt idx="4948">
                  <c:v>2047</c:v>
                </c:pt>
                <c:pt idx="4949">
                  <c:v>2048</c:v>
                </c:pt>
                <c:pt idx="4950">
                  <c:v>2048</c:v>
                </c:pt>
                <c:pt idx="4951">
                  <c:v>2048</c:v>
                </c:pt>
                <c:pt idx="4952">
                  <c:v>2048</c:v>
                </c:pt>
                <c:pt idx="4953">
                  <c:v>2048</c:v>
                </c:pt>
                <c:pt idx="4954">
                  <c:v>2048</c:v>
                </c:pt>
                <c:pt idx="4955">
                  <c:v>2048</c:v>
                </c:pt>
                <c:pt idx="4956">
                  <c:v>2048</c:v>
                </c:pt>
                <c:pt idx="4957">
                  <c:v>2049</c:v>
                </c:pt>
                <c:pt idx="4958">
                  <c:v>2050</c:v>
                </c:pt>
                <c:pt idx="4959">
                  <c:v>2050</c:v>
                </c:pt>
                <c:pt idx="4960">
                  <c:v>2050</c:v>
                </c:pt>
                <c:pt idx="4961">
                  <c:v>2050</c:v>
                </c:pt>
                <c:pt idx="4962">
                  <c:v>2050</c:v>
                </c:pt>
                <c:pt idx="4963">
                  <c:v>2050</c:v>
                </c:pt>
                <c:pt idx="4964">
                  <c:v>2050</c:v>
                </c:pt>
                <c:pt idx="4965">
                  <c:v>2050</c:v>
                </c:pt>
                <c:pt idx="4966">
                  <c:v>2051</c:v>
                </c:pt>
                <c:pt idx="4967">
                  <c:v>2051</c:v>
                </c:pt>
                <c:pt idx="4968">
                  <c:v>2051</c:v>
                </c:pt>
                <c:pt idx="4969">
                  <c:v>2052</c:v>
                </c:pt>
                <c:pt idx="4970">
                  <c:v>2052</c:v>
                </c:pt>
                <c:pt idx="4971">
                  <c:v>2053</c:v>
                </c:pt>
                <c:pt idx="4972">
                  <c:v>2053</c:v>
                </c:pt>
                <c:pt idx="4973">
                  <c:v>2053</c:v>
                </c:pt>
                <c:pt idx="4974">
                  <c:v>2053</c:v>
                </c:pt>
                <c:pt idx="4975">
                  <c:v>2054</c:v>
                </c:pt>
                <c:pt idx="4976">
                  <c:v>2054</c:v>
                </c:pt>
                <c:pt idx="4977">
                  <c:v>2054</c:v>
                </c:pt>
                <c:pt idx="4978">
                  <c:v>2055</c:v>
                </c:pt>
                <c:pt idx="4979">
                  <c:v>2056</c:v>
                </c:pt>
                <c:pt idx="4980">
                  <c:v>2057</c:v>
                </c:pt>
                <c:pt idx="4981">
                  <c:v>2058</c:v>
                </c:pt>
                <c:pt idx="4982">
                  <c:v>2059</c:v>
                </c:pt>
                <c:pt idx="4983">
                  <c:v>2059</c:v>
                </c:pt>
                <c:pt idx="4984">
                  <c:v>2060</c:v>
                </c:pt>
                <c:pt idx="4985">
                  <c:v>2061</c:v>
                </c:pt>
                <c:pt idx="4986">
                  <c:v>2062</c:v>
                </c:pt>
                <c:pt idx="4987">
                  <c:v>2063</c:v>
                </c:pt>
                <c:pt idx="4988">
                  <c:v>2064</c:v>
                </c:pt>
                <c:pt idx="4989">
                  <c:v>2065</c:v>
                </c:pt>
                <c:pt idx="4990">
                  <c:v>2066</c:v>
                </c:pt>
                <c:pt idx="4991">
                  <c:v>2067</c:v>
                </c:pt>
                <c:pt idx="4992">
                  <c:v>2067</c:v>
                </c:pt>
                <c:pt idx="4993">
                  <c:v>2068</c:v>
                </c:pt>
                <c:pt idx="4994">
                  <c:v>2069</c:v>
                </c:pt>
                <c:pt idx="4995">
                  <c:v>2070</c:v>
                </c:pt>
                <c:pt idx="4996">
                  <c:v>2071</c:v>
                </c:pt>
                <c:pt idx="4997">
                  <c:v>2071</c:v>
                </c:pt>
                <c:pt idx="4998">
                  <c:v>2071</c:v>
                </c:pt>
                <c:pt idx="4999">
                  <c:v>2071</c:v>
                </c:pt>
                <c:pt idx="5000">
                  <c:v>2072</c:v>
                </c:pt>
                <c:pt idx="5001">
                  <c:v>2073</c:v>
                </c:pt>
                <c:pt idx="5002">
                  <c:v>2074</c:v>
                </c:pt>
                <c:pt idx="5003">
                  <c:v>2075</c:v>
                </c:pt>
                <c:pt idx="5004">
                  <c:v>2076</c:v>
                </c:pt>
                <c:pt idx="5005">
                  <c:v>2077</c:v>
                </c:pt>
                <c:pt idx="5006">
                  <c:v>2077</c:v>
                </c:pt>
                <c:pt idx="5007">
                  <c:v>2078</c:v>
                </c:pt>
                <c:pt idx="5008">
                  <c:v>2079</c:v>
                </c:pt>
                <c:pt idx="5009">
                  <c:v>2079</c:v>
                </c:pt>
                <c:pt idx="5010">
                  <c:v>2080</c:v>
                </c:pt>
                <c:pt idx="5011">
                  <c:v>2081</c:v>
                </c:pt>
                <c:pt idx="5012">
                  <c:v>2081</c:v>
                </c:pt>
                <c:pt idx="5013">
                  <c:v>2082</c:v>
                </c:pt>
                <c:pt idx="5014">
                  <c:v>2083</c:v>
                </c:pt>
                <c:pt idx="5015">
                  <c:v>2084</c:v>
                </c:pt>
                <c:pt idx="5016">
                  <c:v>2084</c:v>
                </c:pt>
                <c:pt idx="5017">
                  <c:v>2085</c:v>
                </c:pt>
                <c:pt idx="5018">
                  <c:v>2086</c:v>
                </c:pt>
                <c:pt idx="5019">
                  <c:v>2087</c:v>
                </c:pt>
                <c:pt idx="5020">
                  <c:v>2088</c:v>
                </c:pt>
                <c:pt idx="5021">
                  <c:v>2088</c:v>
                </c:pt>
                <c:pt idx="5022">
                  <c:v>2089</c:v>
                </c:pt>
                <c:pt idx="5023">
                  <c:v>2090</c:v>
                </c:pt>
                <c:pt idx="5024">
                  <c:v>2091</c:v>
                </c:pt>
                <c:pt idx="5025">
                  <c:v>2092</c:v>
                </c:pt>
                <c:pt idx="5026">
                  <c:v>2092</c:v>
                </c:pt>
                <c:pt idx="5027">
                  <c:v>2093</c:v>
                </c:pt>
                <c:pt idx="5028">
                  <c:v>2094</c:v>
                </c:pt>
                <c:pt idx="5029">
                  <c:v>2095</c:v>
                </c:pt>
                <c:pt idx="5030">
                  <c:v>2096</c:v>
                </c:pt>
                <c:pt idx="5031">
                  <c:v>2097</c:v>
                </c:pt>
                <c:pt idx="5032">
                  <c:v>2098</c:v>
                </c:pt>
                <c:pt idx="5033">
                  <c:v>2099</c:v>
                </c:pt>
                <c:pt idx="5034">
                  <c:v>2100</c:v>
                </c:pt>
                <c:pt idx="5035">
                  <c:v>2100</c:v>
                </c:pt>
                <c:pt idx="5036">
                  <c:v>2101</c:v>
                </c:pt>
                <c:pt idx="5037">
                  <c:v>2102</c:v>
                </c:pt>
                <c:pt idx="5038">
                  <c:v>2103</c:v>
                </c:pt>
                <c:pt idx="5039">
                  <c:v>2103</c:v>
                </c:pt>
                <c:pt idx="5040">
                  <c:v>2104</c:v>
                </c:pt>
                <c:pt idx="5041">
                  <c:v>2105</c:v>
                </c:pt>
                <c:pt idx="5042">
                  <c:v>2106</c:v>
                </c:pt>
                <c:pt idx="5043">
                  <c:v>2107</c:v>
                </c:pt>
                <c:pt idx="5044">
                  <c:v>2108</c:v>
                </c:pt>
                <c:pt idx="5045">
                  <c:v>2109</c:v>
                </c:pt>
                <c:pt idx="5046">
                  <c:v>2109</c:v>
                </c:pt>
                <c:pt idx="5047">
                  <c:v>2109</c:v>
                </c:pt>
                <c:pt idx="5048">
                  <c:v>2109</c:v>
                </c:pt>
                <c:pt idx="5049">
                  <c:v>2109</c:v>
                </c:pt>
                <c:pt idx="5050">
                  <c:v>2109</c:v>
                </c:pt>
                <c:pt idx="5051">
                  <c:v>2109</c:v>
                </c:pt>
                <c:pt idx="5052">
                  <c:v>2109</c:v>
                </c:pt>
                <c:pt idx="5053">
                  <c:v>2109</c:v>
                </c:pt>
                <c:pt idx="5054">
                  <c:v>2109</c:v>
                </c:pt>
                <c:pt idx="5055">
                  <c:v>2109</c:v>
                </c:pt>
                <c:pt idx="5056">
                  <c:v>2109</c:v>
                </c:pt>
                <c:pt idx="5057">
                  <c:v>2109</c:v>
                </c:pt>
                <c:pt idx="5058">
                  <c:v>2109</c:v>
                </c:pt>
                <c:pt idx="5059">
                  <c:v>2109</c:v>
                </c:pt>
                <c:pt idx="5060">
                  <c:v>2109</c:v>
                </c:pt>
                <c:pt idx="5061">
                  <c:v>2109</c:v>
                </c:pt>
                <c:pt idx="5062">
                  <c:v>2109</c:v>
                </c:pt>
                <c:pt idx="5063">
                  <c:v>2109</c:v>
                </c:pt>
                <c:pt idx="5064">
                  <c:v>2109</c:v>
                </c:pt>
                <c:pt idx="5065">
                  <c:v>2109</c:v>
                </c:pt>
                <c:pt idx="5066">
                  <c:v>2109</c:v>
                </c:pt>
                <c:pt idx="5067">
                  <c:v>2109</c:v>
                </c:pt>
                <c:pt idx="5068">
                  <c:v>2109</c:v>
                </c:pt>
                <c:pt idx="5069">
                  <c:v>2110</c:v>
                </c:pt>
                <c:pt idx="5070">
                  <c:v>2110</c:v>
                </c:pt>
                <c:pt idx="5071">
                  <c:v>2110</c:v>
                </c:pt>
                <c:pt idx="5072">
                  <c:v>2110</c:v>
                </c:pt>
                <c:pt idx="5073">
                  <c:v>2110</c:v>
                </c:pt>
                <c:pt idx="5074">
                  <c:v>2110</c:v>
                </c:pt>
                <c:pt idx="5075">
                  <c:v>2110</c:v>
                </c:pt>
                <c:pt idx="5076">
                  <c:v>2110</c:v>
                </c:pt>
                <c:pt idx="5077">
                  <c:v>2110</c:v>
                </c:pt>
                <c:pt idx="5078">
                  <c:v>2111</c:v>
                </c:pt>
                <c:pt idx="5079">
                  <c:v>2111</c:v>
                </c:pt>
                <c:pt idx="5080">
                  <c:v>2111</c:v>
                </c:pt>
                <c:pt idx="5081">
                  <c:v>2111</c:v>
                </c:pt>
                <c:pt idx="5082">
                  <c:v>2111</c:v>
                </c:pt>
                <c:pt idx="5083">
                  <c:v>2111</c:v>
                </c:pt>
                <c:pt idx="5084">
                  <c:v>2111</c:v>
                </c:pt>
                <c:pt idx="5085">
                  <c:v>2111</c:v>
                </c:pt>
                <c:pt idx="5086">
                  <c:v>2111</c:v>
                </c:pt>
                <c:pt idx="5087">
                  <c:v>2112</c:v>
                </c:pt>
                <c:pt idx="5088">
                  <c:v>2112</c:v>
                </c:pt>
                <c:pt idx="5089">
                  <c:v>2113</c:v>
                </c:pt>
                <c:pt idx="5090">
                  <c:v>2113</c:v>
                </c:pt>
                <c:pt idx="5091">
                  <c:v>2114</c:v>
                </c:pt>
                <c:pt idx="5092">
                  <c:v>2114</c:v>
                </c:pt>
                <c:pt idx="5093">
                  <c:v>2114</c:v>
                </c:pt>
                <c:pt idx="5094">
                  <c:v>2114</c:v>
                </c:pt>
                <c:pt idx="5095">
                  <c:v>2114</c:v>
                </c:pt>
                <c:pt idx="5096">
                  <c:v>2114</c:v>
                </c:pt>
                <c:pt idx="5097">
                  <c:v>2114</c:v>
                </c:pt>
                <c:pt idx="5098">
                  <c:v>2114</c:v>
                </c:pt>
                <c:pt idx="5099">
                  <c:v>2115</c:v>
                </c:pt>
                <c:pt idx="5100">
                  <c:v>2116</c:v>
                </c:pt>
                <c:pt idx="5101">
                  <c:v>2116</c:v>
                </c:pt>
                <c:pt idx="5102">
                  <c:v>2116</c:v>
                </c:pt>
                <c:pt idx="5103">
                  <c:v>2116</c:v>
                </c:pt>
                <c:pt idx="5104">
                  <c:v>2116</c:v>
                </c:pt>
                <c:pt idx="5105">
                  <c:v>2116</c:v>
                </c:pt>
                <c:pt idx="5106">
                  <c:v>2116</c:v>
                </c:pt>
                <c:pt idx="5107">
                  <c:v>2117</c:v>
                </c:pt>
                <c:pt idx="5108">
                  <c:v>2118</c:v>
                </c:pt>
                <c:pt idx="5109">
                  <c:v>2118</c:v>
                </c:pt>
                <c:pt idx="5110">
                  <c:v>2118</c:v>
                </c:pt>
                <c:pt idx="5111">
                  <c:v>2118</c:v>
                </c:pt>
                <c:pt idx="5112">
                  <c:v>2119</c:v>
                </c:pt>
                <c:pt idx="5113">
                  <c:v>2119</c:v>
                </c:pt>
                <c:pt idx="5114">
                  <c:v>2119</c:v>
                </c:pt>
                <c:pt idx="5115">
                  <c:v>2119</c:v>
                </c:pt>
                <c:pt idx="5116">
                  <c:v>2120</c:v>
                </c:pt>
                <c:pt idx="5117">
                  <c:v>2120</c:v>
                </c:pt>
                <c:pt idx="5118">
                  <c:v>2120</c:v>
                </c:pt>
                <c:pt idx="5119">
                  <c:v>2121</c:v>
                </c:pt>
                <c:pt idx="5120">
                  <c:v>2122</c:v>
                </c:pt>
                <c:pt idx="5121">
                  <c:v>2123</c:v>
                </c:pt>
                <c:pt idx="5122">
                  <c:v>2124</c:v>
                </c:pt>
                <c:pt idx="5123">
                  <c:v>2125</c:v>
                </c:pt>
                <c:pt idx="5124">
                  <c:v>2126</c:v>
                </c:pt>
                <c:pt idx="5125">
                  <c:v>2127</c:v>
                </c:pt>
                <c:pt idx="5126">
                  <c:v>2128</c:v>
                </c:pt>
                <c:pt idx="5127">
                  <c:v>2129</c:v>
                </c:pt>
                <c:pt idx="5128">
                  <c:v>2130</c:v>
                </c:pt>
                <c:pt idx="5129">
                  <c:v>2131</c:v>
                </c:pt>
                <c:pt idx="5130">
                  <c:v>2132</c:v>
                </c:pt>
                <c:pt idx="5131">
                  <c:v>2132</c:v>
                </c:pt>
                <c:pt idx="5132">
                  <c:v>2132</c:v>
                </c:pt>
                <c:pt idx="5133">
                  <c:v>2133</c:v>
                </c:pt>
                <c:pt idx="5134">
                  <c:v>2134</c:v>
                </c:pt>
                <c:pt idx="5135">
                  <c:v>2135</c:v>
                </c:pt>
                <c:pt idx="5136">
                  <c:v>2136</c:v>
                </c:pt>
                <c:pt idx="5137">
                  <c:v>2137</c:v>
                </c:pt>
                <c:pt idx="5138">
                  <c:v>2138</c:v>
                </c:pt>
                <c:pt idx="5139">
                  <c:v>2139</c:v>
                </c:pt>
                <c:pt idx="5140">
                  <c:v>2140</c:v>
                </c:pt>
                <c:pt idx="5141">
                  <c:v>2141</c:v>
                </c:pt>
                <c:pt idx="5142">
                  <c:v>2142</c:v>
                </c:pt>
                <c:pt idx="5143">
                  <c:v>2143</c:v>
                </c:pt>
                <c:pt idx="5144">
                  <c:v>2144</c:v>
                </c:pt>
                <c:pt idx="5145">
                  <c:v>2144</c:v>
                </c:pt>
                <c:pt idx="5146">
                  <c:v>2144</c:v>
                </c:pt>
                <c:pt idx="5147">
                  <c:v>2145</c:v>
                </c:pt>
                <c:pt idx="5148">
                  <c:v>2146</c:v>
                </c:pt>
                <c:pt idx="5149">
                  <c:v>2146</c:v>
                </c:pt>
                <c:pt idx="5150">
                  <c:v>2146</c:v>
                </c:pt>
                <c:pt idx="5151">
                  <c:v>2146</c:v>
                </c:pt>
                <c:pt idx="5152">
                  <c:v>2146</c:v>
                </c:pt>
                <c:pt idx="5153">
                  <c:v>2146</c:v>
                </c:pt>
                <c:pt idx="5154">
                  <c:v>2146</c:v>
                </c:pt>
                <c:pt idx="5155">
                  <c:v>2147</c:v>
                </c:pt>
                <c:pt idx="5156">
                  <c:v>2147</c:v>
                </c:pt>
                <c:pt idx="5157">
                  <c:v>2147</c:v>
                </c:pt>
                <c:pt idx="5158">
                  <c:v>2147</c:v>
                </c:pt>
                <c:pt idx="5159">
                  <c:v>2147</c:v>
                </c:pt>
                <c:pt idx="5160">
                  <c:v>2148</c:v>
                </c:pt>
                <c:pt idx="5161">
                  <c:v>2148</c:v>
                </c:pt>
                <c:pt idx="5162">
                  <c:v>2148</c:v>
                </c:pt>
                <c:pt idx="5163">
                  <c:v>2148</c:v>
                </c:pt>
                <c:pt idx="5164">
                  <c:v>2148</c:v>
                </c:pt>
                <c:pt idx="5165">
                  <c:v>2149</c:v>
                </c:pt>
                <c:pt idx="5166">
                  <c:v>2150</c:v>
                </c:pt>
                <c:pt idx="5167">
                  <c:v>2150</c:v>
                </c:pt>
                <c:pt idx="5168">
                  <c:v>2151</c:v>
                </c:pt>
                <c:pt idx="5169">
                  <c:v>2152</c:v>
                </c:pt>
                <c:pt idx="5170">
                  <c:v>2153</c:v>
                </c:pt>
                <c:pt idx="5171">
                  <c:v>2154</c:v>
                </c:pt>
                <c:pt idx="5172">
                  <c:v>2155</c:v>
                </c:pt>
                <c:pt idx="5173">
                  <c:v>2156</c:v>
                </c:pt>
                <c:pt idx="5174">
                  <c:v>2156</c:v>
                </c:pt>
                <c:pt idx="5175">
                  <c:v>2156</c:v>
                </c:pt>
                <c:pt idx="5176">
                  <c:v>2157</c:v>
                </c:pt>
                <c:pt idx="5177">
                  <c:v>2157</c:v>
                </c:pt>
                <c:pt idx="5178">
                  <c:v>2157</c:v>
                </c:pt>
                <c:pt idx="5179">
                  <c:v>2157</c:v>
                </c:pt>
                <c:pt idx="5180">
                  <c:v>2157</c:v>
                </c:pt>
                <c:pt idx="5181">
                  <c:v>2158</c:v>
                </c:pt>
                <c:pt idx="5182">
                  <c:v>2159</c:v>
                </c:pt>
                <c:pt idx="5183">
                  <c:v>2160</c:v>
                </c:pt>
                <c:pt idx="5184">
                  <c:v>2161</c:v>
                </c:pt>
                <c:pt idx="5185">
                  <c:v>2162</c:v>
                </c:pt>
                <c:pt idx="5186">
                  <c:v>2163</c:v>
                </c:pt>
                <c:pt idx="5187">
                  <c:v>2163</c:v>
                </c:pt>
                <c:pt idx="5188">
                  <c:v>2164</c:v>
                </c:pt>
                <c:pt idx="5189">
                  <c:v>2165</c:v>
                </c:pt>
                <c:pt idx="5190">
                  <c:v>2165</c:v>
                </c:pt>
                <c:pt idx="5191">
                  <c:v>2166</c:v>
                </c:pt>
                <c:pt idx="5192">
                  <c:v>2167</c:v>
                </c:pt>
                <c:pt idx="5193">
                  <c:v>2168</c:v>
                </c:pt>
                <c:pt idx="5194">
                  <c:v>2169</c:v>
                </c:pt>
                <c:pt idx="5195">
                  <c:v>2170</c:v>
                </c:pt>
                <c:pt idx="5196">
                  <c:v>2171</c:v>
                </c:pt>
                <c:pt idx="5197">
                  <c:v>2171</c:v>
                </c:pt>
                <c:pt idx="5198">
                  <c:v>2171</c:v>
                </c:pt>
                <c:pt idx="5199">
                  <c:v>2171</c:v>
                </c:pt>
                <c:pt idx="5200">
                  <c:v>2171</c:v>
                </c:pt>
                <c:pt idx="5201">
                  <c:v>2171</c:v>
                </c:pt>
                <c:pt idx="5202">
                  <c:v>2171</c:v>
                </c:pt>
                <c:pt idx="5203">
                  <c:v>2171</c:v>
                </c:pt>
                <c:pt idx="5204">
                  <c:v>2171</c:v>
                </c:pt>
                <c:pt idx="5205">
                  <c:v>2171</c:v>
                </c:pt>
                <c:pt idx="5206">
                  <c:v>2171</c:v>
                </c:pt>
                <c:pt idx="5207">
                  <c:v>2172</c:v>
                </c:pt>
                <c:pt idx="5208">
                  <c:v>2172</c:v>
                </c:pt>
                <c:pt idx="5209">
                  <c:v>2172</c:v>
                </c:pt>
                <c:pt idx="5210">
                  <c:v>2172</c:v>
                </c:pt>
                <c:pt idx="5211">
                  <c:v>2172</c:v>
                </c:pt>
                <c:pt idx="5212">
                  <c:v>2172</c:v>
                </c:pt>
                <c:pt idx="5213">
                  <c:v>2172</c:v>
                </c:pt>
                <c:pt idx="5214">
                  <c:v>2172</c:v>
                </c:pt>
                <c:pt idx="5215">
                  <c:v>2172</c:v>
                </c:pt>
                <c:pt idx="5216">
                  <c:v>2173</c:v>
                </c:pt>
                <c:pt idx="5217">
                  <c:v>2173</c:v>
                </c:pt>
                <c:pt idx="5218">
                  <c:v>2173</c:v>
                </c:pt>
                <c:pt idx="5219">
                  <c:v>2173</c:v>
                </c:pt>
                <c:pt idx="5220">
                  <c:v>2173</c:v>
                </c:pt>
                <c:pt idx="5221">
                  <c:v>2173</c:v>
                </c:pt>
                <c:pt idx="5222">
                  <c:v>2173</c:v>
                </c:pt>
                <c:pt idx="5223">
                  <c:v>2173</c:v>
                </c:pt>
                <c:pt idx="5224">
                  <c:v>2173</c:v>
                </c:pt>
                <c:pt idx="5225">
                  <c:v>2174</c:v>
                </c:pt>
                <c:pt idx="5226">
                  <c:v>2174</c:v>
                </c:pt>
                <c:pt idx="5227">
                  <c:v>2174</c:v>
                </c:pt>
                <c:pt idx="5228">
                  <c:v>2174</c:v>
                </c:pt>
                <c:pt idx="5229">
                  <c:v>2175</c:v>
                </c:pt>
                <c:pt idx="5230">
                  <c:v>2176</c:v>
                </c:pt>
                <c:pt idx="5231">
                  <c:v>2176</c:v>
                </c:pt>
                <c:pt idx="5232">
                  <c:v>2177</c:v>
                </c:pt>
                <c:pt idx="5233">
                  <c:v>2177</c:v>
                </c:pt>
                <c:pt idx="5234">
                  <c:v>2177</c:v>
                </c:pt>
                <c:pt idx="5235">
                  <c:v>2177</c:v>
                </c:pt>
                <c:pt idx="5236">
                  <c:v>2177</c:v>
                </c:pt>
                <c:pt idx="5237">
                  <c:v>2177</c:v>
                </c:pt>
                <c:pt idx="5238">
                  <c:v>2178</c:v>
                </c:pt>
                <c:pt idx="5239">
                  <c:v>2179</c:v>
                </c:pt>
                <c:pt idx="5240">
                  <c:v>2180</c:v>
                </c:pt>
                <c:pt idx="5241">
                  <c:v>2180</c:v>
                </c:pt>
                <c:pt idx="5242">
                  <c:v>2180</c:v>
                </c:pt>
                <c:pt idx="5243">
                  <c:v>2180</c:v>
                </c:pt>
                <c:pt idx="5244">
                  <c:v>2180</c:v>
                </c:pt>
                <c:pt idx="5245">
                  <c:v>2180</c:v>
                </c:pt>
                <c:pt idx="5246">
                  <c:v>2180</c:v>
                </c:pt>
                <c:pt idx="5247">
                  <c:v>2181</c:v>
                </c:pt>
                <c:pt idx="5248">
                  <c:v>2182</c:v>
                </c:pt>
                <c:pt idx="5249">
                  <c:v>2183</c:v>
                </c:pt>
                <c:pt idx="5250">
                  <c:v>2184</c:v>
                </c:pt>
                <c:pt idx="5251">
                  <c:v>2185</c:v>
                </c:pt>
                <c:pt idx="5252">
                  <c:v>2186</c:v>
                </c:pt>
                <c:pt idx="5253">
                  <c:v>2187</c:v>
                </c:pt>
                <c:pt idx="5254">
                  <c:v>2188</c:v>
                </c:pt>
                <c:pt idx="5255">
                  <c:v>2189</c:v>
                </c:pt>
                <c:pt idx="5256">
                  <c:v>2190</c:v>
                </c:pt>
                <c:pt idx="5257">
                  <c:v>2191</c:v>
                </c:pt>
                <c:pt idx="5258">
                  <c:v>2192</c:v>
                </c:pt>
                <c:pt idx="5259">
                  <c:v>2193</c:v>
                </c:pt>
                <c:pt idx="5260">
                  <c:v>2194</c:v>
                </c:pt>
                <c:pt idx="5261">
                  <c:v>2194</c:v>
                </c:pt>
                <c:pt idx="5262">
                  <c:v>2195</c:v>
                </c:pt>
                <c:pt idx="5263">
                  <c:v>2196</c:v>
                </c:pt>
                <c:pt idx="5264">
                  <c:v>2197</c:v>
                </c:pt>
                <c:pt idx="5265">
                  <c:v>2198</c:v>
                </c:pt>
                <c:pt idx="5266">
                  <c:v>2199</c:v>
                </c:pt>
                <c:pt idx="5267">
                  <c:v>2200</c:v>
                </c:pt>
                <c:pt idx="5268">
                  <c:v>2201</c:v>
                </c:pt>
                <c:pt idx="5269">
                  <c:v>2202</c:v>
                </c:pt>
                <c:pt idx="5270">
                  <c:v>2203</c:v>
                </c:pt>
                <c:pt idx="5271">
                  <c:v>2204</c:v>
                </c:pt>
                <c:pt idx="5272">
                  <c:v>2205</c:v>
                </c:pt>
                <c:pt idx="5273">
                  <c:v>2205</c:v>
                </c:pt>
                <c:pt idx="5274">
                  <c:v>2206</c:v>
                </c:pt>
                <c:pt idx="5275">
                  <c:v>2207</c:v>
                </c:pt>
                <c:pt idx="5276">
                  <c:v>2208</c:v>
                </c:pt>
                <c:pt idx="5277">
                  <c:v>2209</c:v>
                </c:pt>
                <c:pt idx="5278">
                  <c:v>2210</c:v>
                </c:pt>
                <c:pt idx="5279">
                  <c:v>2210</c:v>
                </c:pt>
                <c:pt idx="5280">
                  <c:v>2210</c:v>
                </c:pt>
                <c:pt idx="5281">
                  <c:v>2211</c:v>
                </c:pt>
                <c:pt idx="5282">
                  <c:v>2212</c:v>
                </c:pt>
                <c:pt idx="5283">
                  <c:v>2213</c:v>
                </c:pt>
                <c:pt idx="5284">
                  <c:v>2214</c:v>
                </c:pt>
                <c:pt idx="5285">
                  <c:v>2215</c:v>
                </c:pt>
                <c:pt idx="5286">
                  <c:v>2216</c:v>
                </c:pt>
                <c:pt idx="5287">
                  <c:v>2217</c:v>
                </c:pt>
                <c:pt idx="5288">
                  <c:v>2218</c:v>
                </c:pt>
                <c:pt idx="5289">
                  <c:v>2219</c:v>
                </c:pt>
                <c:pt idx="5290">
                  <c:v>2220</c:v>
                </c:pt>
                <c:pt idx="5291">
                  <c:v>2221</c:v>
                </c:pt>
                <c:pt idx="5292">
                  <c:v>2222</c:v>
                </c:pt>
                <c:pt idx="5293">
                  <c:v>2223</c:v>
                </c:pt>
                <c:pt idx="5294">
                  <c:v>2223</c:v>
                </c:pt>
                <c:pt idx="5295">
                  <c:v>2223</c:v>
                </c:pt>
                <c:pt idx="5296">
                  <c:v>2224</c:v>
                </c:pt>
                <c:pt idx="5297">
                  <c:v>2225</c:v>
                </c:pt>
                <c:pt idx="5298">
                  <c:v>2225</c:v>
                </c:pt>
                <c:pt idx="5299">
                  <c:v>2226</c:v>
                </c:pt>
                <c:pt idx="5300">
                  <c:v>2227</c:v>
                </c:pt>
                <c:pt idx="5301">
                  <c:v>2228</c:v>
                </c:pt>
                <c:pt idx="5302">
                  <c:v>2229</c:v>
                </c:pt>
                <c:pt idx="5303">
                  <c:v>2230</c:v>
                </c:pt>
                <c:pt idx="5304">
                  <c:v>2231</c:v>
                </c:pt>
                <c:pt idx="5305">
                  <c:v>2232</c:v>
                </c:pt>
                <c:pt idx="5306">
                  <c:v>2233</c:v>
                </c:pt>
                <c:pt idx="5307">
                  <c:v>2234</c:v>
                </c:pt>
                <c:pt idx="5308">
                  <c:v>2235</c:v>
                </c:pt>
                <c:pt idx="5309">
                  <c:v>2236</c:v>
                </c:pt>
                <c:pt idx="5310">
                  <c:v>2237</c:v>
                </c:pt>
                <c:pt idx="5311">
                  <c:v>2238</c:v>
                </c:pt>
                <c:pt idx="5312">
                  <c:v>2239</c:v>
                </c:pt>
                <c:pt idx="5313">
                  <c:v>2240</c:v>
                </c:pt>
                <c:pt idx="5314">
                  <c:v>2241</c:v>
                </c:pt>
                <c:pt idx="5315">
                  <c:v>2242</c:v>
                </c:pt>
                <c:pt idx="5316">
                  <c:v>2243</c:v>
                </c:pt>
                <c:pt idx="5317">
                  <c:v>2244</c:v>
                </c:pt>
                <c:pt idx="5318">
                  <c:v>2245</c:v>
                </c:pt>
                <c:pt idx="5319">
                  <c:v>2246</c:v>
                </c:pt>
                <c:pt idx="5320">
                  <c:v>2247</c:v>
                </c:pt>
                <c:pt idx="5321">
                  <c:v>2247</c:v>
                </c:pt>
                <c:pt idx="5322">
                  <c:v>2247</c:v>
                </c:pt>
                <c:pt idx="5323">
                  <c:v>2247</c:v>
                </c:pt>
                <c:pt idx="5324">
                  <c:v>2247</c:v>
                </c:pt>
                <c:pt idx="5325">
                  <c:v>2247</c:v>
                </c:pt>
                <c:pt idx="5326">
                  <c:v>2247</c:v>
                </c:pt>
                <c:pt idx="5327">
                  <c:v>2247</c:v>
                </c:pt>
                <c:pt idx="5328">
                  <c:v>2247</c:v>
                </c:pt>
                <c:pt idx="5329">
                  <c:v>2247</c:v>
                </c:pt>
                <c:pt idx="5330">
                  <c:v>2247</c:v>
                </c:pt>
                <c:pt idx="5331">
                  <c:v>2247</c:v>
                </c:pt>
                <c:pt idx="5332">
                  <c:v>2247</c:v>
                </c:pt>
                <c:pt idx="5333">
                  <c:v>2247</c:v>
                </c:pt>
                <c:pt idx="5334">
                  <c:v>2248</c:v>
                </c:pt>
                <c:pt idx="5335">
                  <c:v>2249</c:v>
                </c:pt>
                <c:pt idx="5336">
                  <c:v>2250</c:v>
                </c:pt>
                <c:pt idx="5337">
                  <c:v>2250</c:v>
                </c:pt>
                <c:pt idx="5338">
                  <c:v>2250</c:v>
                </c:pt>
                <c:pt idx="5339">
                  <c:v>2250</c:v>
                </c:pt>
                <c:pt idx="5340">
                  <c:v>2250</c:v>
                </c:pt>
                <c:pt idx="5341">
                  <c:v>2250</c:v>
                </c:pt>
                <c:pt idx="5342">
                  <c:v>2250</c:v>
                </c:pt>
                <c:pt idx="5343">
                  <c:v>2251</c:v>
                </c:pt>
                <c:pt idx="5344">
                  <c:v>2252</c:v>
                </c:pt>
                <c:pt idx="5345">
                  <c:v>2252</c:v>
                </c:pt>
                <c:pt idx="5346">
                  <c:v>2253</c:v>
                </c:pt>
                <c:pt idx="5347">
                  <c:v>2253</c:v>
                </c:pt>
                <c:pt idx="5348">
                  <c:v>2254</c:v>
                </c:pt>
                <c:pt idx="5349">
                  <c:v>2254</c:v>
                </c:pt>
                <c:pt idx="5350">
                  <c:v>2254</c:v>
                </c:pt>
                <c:pt idx="5351">
                  <c:v>2254</c:v>
                </c:pt>
                <c:pt idx="5352">
                  <c:v>2254</c:v>
                </c:pt>
                <c:pt idx="5353">
                  <c:v>2254</c:v>
                </c:pt>
                <c:pt idx="5354">
                  <c:v>2254</c:v>
                </c:pt>
                <c:pt idx="5355">
                  <c:v>2254</c:v>
                </c:pt>
                <c:pt idx="5356">
                  <c:v>2255</c:v>
                </c:pt>
                <c:pt idx="5357">
                  <c:v>2256</c:v>
                </c:pt>
                <c:pt idx="5358">
                  <c:v>2257</c:v>
                </c:pt>
                <c:pt idx="5359">
                  <c:v>2257</c:v>
                </c:pt>
                <c:pt idx="5360">
                  <c:v>2257</c:v>
                </c:pt>
                <c:pt idx="5361">
                  <c:v>2257</c:v>
                </c:pt>
                <c:pt idx="5362">
                  <c:v>2257</c:v>
                </c:pt>
                <c:pt idx="5363">
                  <c:v>2257</c:v>
                </c:pt>
                <c:pt idx="5364">
                  <c:v>2257</c:v>
                </c:pt>
                <c:pt idx="5365">
                  <c:v>2257</c:v>
                </c:pt>
                <c:pt idx="5366">
                  <c:v>2257</c:v>
                </c:pt>
                <c:pt idx="5367">
                  <c:v>2257</c:v>
                </c:pt>
                <c:pt idx="5368">
                  <c:v>2257</c:v>
                </c:pt>
                <c:pt idx="5369">
                  <c:v>2257</c:v>
                </c:pt>
                <c:pt idx="5370">
                  <c:v>2257</c:v>
                </c:pt>
                <c:pt idx="5371">
                  <c:v>2257</c:v>
                </c:pt>
                <c:pt idx="5372">
                  <c:v>2258</c:v>
                </c:pt>
                <c:pt idx="5373">
                  <c:v>2259</c:v>
                </c:pt>
                <c:pt idx="5374">
                  <c:v>2260</c:v>
                </c:pt>
                <c:pt idx="5375">
                  <c:v>2261</c:v>
                </c:pt>
                <c:pt idx="5376">
                  <c:v>2262</c:v>
                </c:pt>
                <c:pt idx="5377">
                  <c:v>2262</c:v>
                </c:pt>
                <c:pt idx="5378">
                  <c:v>2262</c:v>
                </c:pt>
                <c:pt idx="5379">
                  <c:v>2262</c:v>
                </c:pt>
                <c:pt idx="5380">
                  <c:v>2262</c:v>
                </c:pt>
                <c:pt idx="5381">
                  <c:v>2262</c:v>
                </c:pt>
                <c:pt idx="5382">
                  <c:v>2262</c:v>
                </c:pt>
                <c:pt idx="5383">
                  <c:v>2262</c:v>
                </c:pt>
                <c:pt idx="5384">
                  <c:v>2262</c:v>
                </c:pt>
                <c:pt idx="5385">
                  <c:v>2262</c:v>
                </c:pt>
                <c:pt idx="5386">
                  <c:v>2262</c:v>
                </c:pt>
                <c:pt idx="5387">
                  <c:v>2262</c:v>
                </c:pt>
                <c:pt idx="5388">
                  <c:v>2262</c:v>
                </c:pt>
                <c:pt idx="5389">
                  <c:v>2262</c:v>
                </c:pt>
                <c:pt idx="5390">
                  <c:v>2262</c:v>
                </c:pt>
                <c:pt idx="5391">
                  <c:v>2262</c:v>
                </c:pt>
                <c:pt idx="5392">
                  <c:v>2263</c:v>
                </c:pt>
                <c:pt idx="5393">
                  <c:v>2264</c:v>
                </c:pt>
                <c:pt idx="5394">
                  <c:v>2265</c:v>
                </c:pt>
                <c:pt idx="5395">
                  <c:v>2266</c:v>
                </c:pt>
                <c:pt idx="5396">
                  <c:v>2267</c:v>
                </c:pt>
                <c:pt idx="5397">
                  <c:v>2267</c:v>
                </c:pt>
                <c:pt idx="5398">
                  <c:v>2267</c:v>
                </c:pt>
                <c:pt idx="5399">
                  <c:v>2268</c:v>
                </c:pt>
                <c:pt idx="5400">
                  <c:v>2269</c:v>
                </c:pt>
                <c:pt idx="5401">
                  <c:v>2270</c:v>
                </c:pt>
                <c:pt idx="5402">
                  <c:v>2270</c:v>
                </c:pt>
                <c:pt idx="5403">
                  <c:v>2270</c:v>
                </c:pt>
                <c:pt idx="5404">
                  <c:v>2270</c:v>
                </c:pt>
                <c:pt idx="5405">
                  <c:v>2270</c:v>
                </c:pt>
                <c:pt idx="5406">
                  <c:v>2271</c:v>
                </c:pt>
                <c:pt idx="5407">
                  <c:v>2271</c:v>
                </c:pt>
                <c:pt idx="5408">
                  <c:v>2271</c:v>
                </c:pt>
                <c:pt idx="5409">
                  <c:v>2271</c:v>
                </c:pt>
                <c:pt idx="5410">
                  <c:v>2271</c:v>
                </c:pt>
                <c:pt idx="5411">
                  <c:v>2272</c:v>
                </c:pt>
                <c:pt idx="5412">
                  <c:v>2273</c:v>
                </c:pt>
                <c:pt idx="5413">
                  <c:v>2274</c:v>
                </c:pt>
                <c:pt idx="5414">
                  <c:v>2274</c:v>
                </c:pt>
                <c:pt idx="5415">
                  <c:v>2274</c:v>
                </c:pt>
                <c:pt idx="5416">
                  <c:v>2275</c:v>
                </c:pt>
                <c:pt idx="5417">
                  <c:v>2275</c:v>
                </c:pt>
                <c:pt idx="5418">
                  <c:v>2275</c:v>
                </c:pt>
                <c:pt idx="5419">
                  <c:v>2275</c:v>
                </c:pt>
                <c:pt idx="5420">
                  <c:v>2276</c:v>
                </c:pt>
                <c:pt idx="5421">
                  <c:v>2277</c:v>
                </c:pt>
                <c:pt idx="5422">
                  <c:v>2277</c:v>
                </c:pt>
                <c:pt idx="5423">
                  <c:v>2277</c:v>
                </c:pt>
                <c:pt idx="5424">
                  <c:v>2277</c:v>
                </c:pt>
                <c:pt idx="5425">
                  <c:v>2277</c:v>
                </c:pt>
                <c:pt idx="5426">
                  <c:v>2277</c:v>
                </c:pt>
                <c:pt idx="5427">
                  <c:v>2277</c:v>
                </c:pt>
                <c:pt idx="5428">
                  <c:v>2277</c:v>
                </c:pt>
                <c:pt idx="5429">
                  <c:v>2277</c:v>
                </c:pt>
                <c:pt idx="5430">
                  <c:v>2277</c:v>
                </c:pt>
                <c:pt idx="5431">
                  <c:v>2277</c:v>
                </c:pt>
                <c:pt idx="5432">
                  <c:v>2277</c:v>
                </c:pt>
                <c:pt idx="5433">
                  <c:v>2277</c:v>
                </c:pt>
                <c:pt idx="5434">
                  <c:v>2277</c:v>
                </c:pt>
                <c:pt idx="5435">
                  <c:v>2277</c:v>
                </c:pt>
                <c:pt idx="5436">
                  <c:v>2277</c:v>
                </c:pt>
                <c:pt idx="5437">
                  <c:v>2277</c:v>
                </c:pt>
                <c:pt idx="5438">
                  <c:v>2277</c:v>
                </c:pt>
                <c:pt idx="5439">
                  <c:v>2277</c:v>
                </c:pt>
                <c:pt idx="5440">
                  <c:v>2277</c:v>
                </c:pt>
                <c:pt idx="5441">
                  <c:v>2277</c:v>
                </c:pt>
                <c:pt idx="5442">
                  <c:v>2277</c:v>
                </c:pt>
                <c:pt idx="5443">
                  <c:v>2278</c:v>
                </c:pt>
                <c:pt idx="5444">
                  <c:v>2278</c:v>
                </c:pt>
                <c:pt idx="5445">
                  <c:v>2278</c:v>
                </c:pt>
                <c:pt idx="5446">
                  <c:v>2278</c:v>
                </c:pt>
                <c:pt idx="5447">
                  <c:v>2278</c:v>
                </c:pt>
                <c:pt idx="5448">
                  <c:v>2279</c:v>
                </c:pt>
                <c:pt idx="5449">
                  <c:v>2279</c:v>
                </c:pt>
                <c:pt idx="5450">
                  <c:v>2279</c:v>
                </c:pt>
                <c:pt idx="5451">
                  <c:v>2279</c:v>
                </c:pt>
                <c:pt idx="5452">
                  <c:v>2279</c:v>
                </c:pt>
                <c:pt idx="5453">
                  <c:v>2279</c:v>
                </c:pt>
                <c:pt idx="5454">
                  <c:v>2279</c:v>
                </c:pt>
                <c:pt idx="5455">
                  <c:v>2279</c:v>
                </c:pt>
                <c:pt idx="5456">
                  <c:v>2279</c:v>
                </c:pt>
                <c:pt idx="5457">
                  <c:v>2279</c:v>
                </c:pt>
                <c:pt idx="5458">
                  <c:v>2280</c:v>
                </c:pt>
                <c:pt idx="5459">
                  <c:v>2280</c:v>
                </c:pt>
                <c:pt idx="5460">
                  <c:v>2280</c:v>
                </c:pt>
                <c:pt idx="5461">
                  <c:v>2280</c:v>
                </c:pt>
                <c:pt idx="5462">
                  <c:v>2280</c:v>
                </c:pt>
                <c:pt idx="5463">
                  <c:v>2280</c:v>
                </c:pt>
                <c:pt idx="5464">
                  <c:v>2281</c:v>
                </c:pt>
                <c:pt idx="5465">
                  <c:v>2282</c:v>
                </c:pt>
                <c:pt idx="5466">
                  <c:v>2283</c:v>
                </c:pt>
                <c:pt idx="5467">
                  <c:v>2283</c:v>
                </c:pt>
                <c:pt idx="5468">
                  <c:v>2283</c:v>
                </c:pt>
                <c:pt idx="5469">
                  <c:v>2284</c:v>
                </c:pt>
                <c:pt idx="5470">
                  <c:v>2285</c:v>
                </c:pt>
                <c:pt idx="5471">
                  <c:v>2286</c:v>
                </c:pt>
                <c:pt idx="5472">
                  <c:v>2287</c:v>
                </c:pt>
                <c:pt idx="5473">
                  <c:v>2288</c:v>
                </c:pt>
                <c:pt idx="5474">
                  <c:v>2288</c:v>
                </c:pt>
                <c:pt idx="5475">
                  <c:v>2289</c:v>
                </c:pt>
                <c:pt idx="5476">
                  <c:v>2290</c:v>
                </c:pt>
                <c:pt idx="5477">
                  <c:v>2291</c:v>
                </c:pt>
                <c:pt idx="5478">
                  <c:v>2292</c:v>
                </c:pt>
                <c:pt idx="5479">
                  <c:v>2293</c:v>
                </c:pt>
                <c:pt idx="5480">
                  <c:v>2294</c:v>
                </c:pt>
                <c:pt idx="5481">
                  <c:v>2295</c:v>
                </c:pt>
                <c:pt idx="5482">
                  <c:v>2296</c:v>
                </c:pt>
                <c:pt idx="5483">
                  <c:v>2297</c:v>
                </c:pt>
                <c:pt idx="5484">
                  <c:v>2298</c:v>
                </c:pt>
                <c:pt idx="5485">
                  <c:v>2299</c:v>
                </c:pt>
                <c:pt idx="5486">
                  <c:v>2300</c:v>
                </c:pt>
                <c:pt idx="5487">
                  <c:v>2301</c:v>
                </c:pt>
                <c:pt idx="5488">
                  <c:v>2302</c:v>
                </c:pt>
                <c:pt idx="5489">
                  <c:v>2303</c:v>
                </c:pt>
                <c:pt idx="5490">
                  <c:v>2304</c:v>
                </c:pt>
                <c:pt idx="5491">
                  <c:v>2305</c:v>
                </c:pt>
                <c:pt idx="5492">
                  <c:v>2306</c:v>
                </c:pt>
                <c:pt idx="5493">
                  <c:v>2307</c:v>
                </c:pt>
                <c:pt idx="5494">
                  <c:v>2308</c:v>
                </c:pt>
                <c:pt idx="5495">
                  <c:v>2309</c:v>
                </c:pt>
                <c:pt idx="5496">
                  <c:v>2309</c:v>
                </c:pt>
                <c:pt idx="5497">
                  <c:v>2309</c:v>
                </c:pt>
                <c:pt idx="5498">
                  <c:v>2309</c:v>
                </c:pt>
                <c:pt idx="5499">
                  <c:v>2310</c:v>
                </c:pt>
                <c:pt idx="5500">
                  <c:v>2311</c:v>
                </c:pt>
                <c:pt idx="5501">
                  <c:v>2312</c:v>
                </c:pt>
                <c:pt idx="5502">
                  <c:v>2313</c:v>
                </c:pt>
                <c:pt idx="5503">
                  <c:v>2314</c:v>
                </c:pt>
                <c:pt idx="5504">
                  <c:v>2314</c:v>
                </c:pt>
                <c:pt idx="5505">
                  <c:v>2315</c:v>
                </c:pt>
                <c:pt idx="5506">
                  <c:v>2316</c:v>
                </c:pt>
                <c:pt idx="5507">
                  <c:v>2317</c:v>
                </c:pt>
                <c:pt idx="5508">
                  <c:v>2318</c:v>
                </c:pt>
                <c:pt idx="5509">
                  <c:v>2319</c:v>
                </c:pt>
                <c:pt idx="5510">
                  <c:v>2319</c:v>
                </c:pt>
                <c:pt idx="5511">
                  <c:v>2320</c:v>
                </c:pt>
                <c:pt idx="5512">
                  <c:v>2321</c:v>
                </c:pt>
                <c:pt idx="5513">
                  <c:v>2322</c:v>
                </c:pt>
                <c:pt idx="5514">
                  <c:v>2322</c:v>
                </c:pt>
                <c:pt idx="5515">
                  <c:v>2322</c:v>
                </c:pt>
                <c:pt idx="5516">
                  <c:v>2323</c:v>
                </c:pt>
                <c:pt idx="5517">
                  <c:v>2324</c:v>
                </c:pt>
                <c:pt idx="5518">
                  <c:v>2324</c:v>
                </c:pt>
                <c:pt idx="5519">
                  <c:v>2325</c:v>
                </c:pt>
                <c:pt idx="5520">
                  <c:v>2326</c:v>
                </c:pt>
                <c:pt idx="5521">
                  <c:v>2327</c:v>
                </c:pt>
                <c:pt idx="5522">
                  <c:v>2328</c:v>
                </c:pt>
                <c:pt idx="5523">
                  <c:v>2329</c:v>
                </c:pt>
                <c:pt idx="5524">
                  <c:v>2330</c:v>
                </c:pt>
                <c:pt idx="5525">
                  <c:v>2331</c:v>
                </c:pt>
                <c:pt idx="5526">
                  <c:v>2332</c:v>
                </c:pt>
                <c:pt idx="5527">
                  <c:v>2333</c:v>
                </c:pt>
                <c:pt idx="5528">
                  <c:v>2334</c:v>
                </c:pt>
                <c:pt idx="5529">
                  <c:v>2335</c:v>
                </c:pt>
                <c:pt idx="5530">
                  <c:v>2336</c:v>
                </c:pt>
                <c:pt idx="5531">
                  <c:v>2336</c:v>
                </c:pt>
                <c:pt idx="5532">
                  <c:v>2337</c:v>
                </c:pt>
                <c:pt idx="5533">
                  <c:v>2338</c:v>
                </c:pt>
                <c:pt idx="5534">
                  <c:v>2339</c:v>
                </c:pt>
                <c:pt idx="5535">
                  <c:v>2340</c:v>
                </c:pt>
                <c:pt idx="5536">
                  <c:v>2341</c:v>
                </c:pt>
                <c:pt idx="5537">
                  <c:v>2341</c:v>
                </c:pt>
                <c:pt idx="5538">
                  <c:v>2341</c:v>
                </c:pt>
                <c:pt idx="5539">
                  <c:v>2342</c:v>
                </c:pt>
                <c:pt idx="5540">
                  <c:v>2343</c:v>
                </c:pt>
                <c:pt idx="5541">
                  <c:v>2343</c:v>
                </c:pt>
                <c:pt idx="5542">
                  <c:v>2343</c:v>
                </c:pt>
                <c:pt idx="5543">
                  <c:v>2343</c:v>
                </c:pt>
                <c:pt idx="5544">
                  <c:v>2344</c:v>
                </c:pt>
                <c:pt idx="5545">
                  <c:v>2345</c:v>
                </c:pt>
                <c:pt idx="5546">
                  <c:v>2345</c:v>
                </c:pt>
                <c:pt idx="5547">
                  <c:v>2345</c:v>
                </c:pt>
                <c:pt idx="5548">
                  <c:v>2345</c:v>
                </c:pt>
                <c:pt idx="5549">
                  <c:v>2345</c:v>
                </c:pt>
                <c:pt idx="5550">
                  <c:v>2345</c:v>
                </c:pt>
                <c:pt idx="5551">
                  <c:v>2345</c:v>
                </c:pt>
                <c:pt idx="5552">
                  <c:v>2346</c:v>
                </c:pt>
                <c:pt idx="5553">
                  <c:v>2346</c:v>
                </c:pt>
                <c:pt idx="5554">
                  <c:v>2347</c:v>
                </c:pt>
                <c:pt idx="5555">
                  <c:v>2348</c:v>
                </c:pt>
                <c:pt idx="5556">
                  <c:v>2348</c:v>
                </c:pt>
                <c:pt idx="5557">
                  <c:v>2348</c:v>
                </c:pt>
                <c:pt idx="5558">
                  <c:v>2348</c:v>
                </c:pt>
                <c:pt idx="5559">
                  <c:v>2348</c:v>
                </c:pt>
                <c:pt idx="5560">
                  <c:v>2348</c:v>
                </c:pt>
                <c:pt idx="5561">
                  <c:v>2348</c:v>
                </c:pt>
                <c:pt idx="5562">
                  <c:v>2348</c:v>
                </c:pt>
                <c:pt idx="5563">
                  <c:v>2349</c:v>
                </c:pt>
                <c:pt idx="5564">
                  <c:v>2350</c:v>
                </c:pt>
                <c:pt idx="5565">
                  <c:v>2350</c:v>
                </c:pt>
                <c:pt idx="5566">
                  <c:v>2350</c:v>
                </c:pt>
                <c:pt idx="5567">
                  <c:v>2350</c:v>
                </c:pt>
                <c:pt idx="5568">
                  <c:v>2350</c:v>
                </c:pt>
                <c:pt idx="5569">
                  <c:v>2351</c:v>
                </c:pt>
                <c:pt idx="5570">
                  <c:v>2351</c:v>
                </c:pt>
                <c:pt idx="5571">
                  <c:v>2352</c:v>
                </c:pt>
                <c:pt idx="5572">
                  <c:v>2352</c:v>
                </c:pt>
                <c:pt idx="5573">
                  <c:v>2352</c:v>
                </c:pt>
                <c:pt idx="5574">
                  <c:v>2352</c:v>
                </c:pt>
                <c:pt idx="5575">
                  <c:v>2352</c:v>
                </c:pt>
                <c:pt idx="5576">
                  <c:v>2353</c:v>
                </c:pt>
                <c:pt idx="5577">
                  <c:v>2353</c:v>
                </c:pt>
                <c:pt idx="5578">
                  <c:v>2353</c:v>
                </c:pt>
                <c:pt idx="5579">
                  <c:v>2353</c:v>
                </c:pt>
                <c:pt idx="5580">
                  <c:v>2353</c:v>
                </c:pt>
                <c:pt idx="5581">
                  <c:v>2353</c:v>
                </c:pt>
                <c:pt idx="5582">
                  <c:v>2353</c:v>
                </c:pt>
                <c:pt idx="5583">
                  <c:v>2354</c:v>
                </c:pt>
                <c:pt idx="5584">
                  <c:v>2355</c:v>
                </c:pt>
                <c:pt idx="5585">
                  <c:v>2355</c:v>
                </c:pt>
                <c:pt idx="5586">
                  <c:v>2356</c:v>
                </c:pt>
                <c:pt idx="5587">
                  <c:v>2356</c:v>
                </c:pt>
                <c:pt idx="5588">
                  <c:v>2356</c:v>
                </c:pt>
                <c:pt idx="5589">
                  <c:v>2356</c:v>
                </c:pt>
                <c:pt idx="5590">
                  <c:v>2356</c:v>
                </c:pt>
                <c:pt idx="5591">
                  <c:v>2357</c:v>
                </c:pt>
                <c:pt idx="5592">
                  <c:v>2357</c:v>
                </c:pt>
                <c:pt idx="5593">
                  <c:v>2357</c:v>
                </c:pt>
                <c:pt idx="5594">
                  <c:v>2357</c:v>
                </c:pt>
                <c:pt idx="5595">
                  <c:v>2357</c:v>
                </c:pt>
                <c:pt idx="5596">
                  <c:v>2357</c:v>
                </c:pt>
                <c:pt idx="5597">
                  <c:v>2357</c:v>
                </c:pt>
                <c:pt idx="5598">
                  <c:v>2357</c:v>
                </c:pt>
                <c:pt idx="5599">
                  <c:v>2357</c:v>
                </c:pt>
                <c:pt idx="5600">
                  <c:v>2357</c:v>
                </c:pt>
                <c:pt idx="5601">
                  <c:v>2358</c:v>
                </c:pt>
                <c:pt idx="5602">
                  <c:v>2358</c:v>
                </c:pt>
                <c:pt idx="5603">
                  <c:v>2359</c:v>
                </c:pt>
                <c:pt idx="5604">
                  <c:v>2360</c:v>
                </c:pt>
                <c:pt idx="5605">
                  <c:v>2360</c:v>
                </c:pt>
                <c:pt idx="5606">
                  <c:v>2360</c:v>
                </c:pt>
                <c:pt idx="5607">
                  <c:v>2360</c:v>
                </c:pt>
                <c:pt idx="5608">
                  <c:v>2360</c:v>
                </c:pt>
                <c:pt idx="5609">
                  <c:v>2360</c:v>
                </c:pt>
                <c:pt idx="5610">
                  <c:v>2360</c:v>
                </c:pt>
                <c:pt idx="5611">
                  <c:v>2361</c:v>
                </c:pt>
                <c:pt idx="5612">
                  <c:v>2361</c:v>
                </c:pt>
                <c:pt idx="5613">
                  <c:v>2361</c:v>
                </c:pt>
                <c:pt idx="5614">
                  <c:v>2361</c:v>
                </c:pt>
                <c:pt idx="5615">
                  <c:v>2361</c:v>
                </c:pt>
                <c:pt idx="5616">
                  <c:v>2361</c:v>
                </c:pt>
                <c:pt idx="5617">
                  <c:v>2361</c:v>
                </c:pt>
                <c:pt idx="5618">
                  <c:v>2361</c:v>
                </c:pt>
                <c:pt idx="5619">
                  <c:v>2361</c:v>
                </c:pt>
                <c:pt idx="5620">
                  <c:v>2361</c:v>
                </c:pt>
                <c:pt idx="5621">
                  <c:v>2361</c:v>
                </c:pt>
                <c:pt idx="5622">
                  <c:v>2361</c:v>
                </c:pt>
                <c:pt idx="5623">
                  <c:v>2361</c:v>
                </c:pt>
                <c:pt idx="5624">
                  <c:v>2362</c:v>
                </c:pt>
                <c:pt idx="5625">
                  <c:v>2363</c:v>
                </c:pt>
                <c:pt idx="5626">
                  <c:v>2363</c:v>
                </c:pt>
                <c:pt idx="5627">
                  <c:v>2363</c:v>
                </c:pt>
                <c:pt idx="5628">
                  <c:v>2363</c:v>
                </c:pt>
                <c:pt idx="5629">
                  <c:v>2363</c:v>
                </c:pt>
                <c:pt idx="5630">
                  <c:v>2364</c:v>
                </c:pt>
                <c:pt idx="5631">
                  <c:v>2364</c:v>
                </c:pt>
                <c:pt idx="5632">
                  <c:v>2365</c:v>
                </c:pt>
                <c:pt idx="5633">
                  <c:v>2365</c:v>
                </c:pt>
                <c:pt idx="5634">
                  <c:v>2365</c:v>
                </c:pt>
                <c:pt idx="5635">
                  <c:v>2365</c:v>
                </c:pt>
                <c:pt idx="5636">
                  <c:v>2366</c:v>
                </c:pt>
                <c:pt idx="5637">
                  <c:v>2367</c:v>
                </c:pt>
                <c:pt idx="5638">
                  <c:v>2368</c:v>
                </c:pt>
                <c:pt idx="5639">
                  <c:v>2368</c:v>
                </c:pt>
                <c:pt idx="5640">
                  <c:v>2368</c:v>
                </c:pt>
                <c:pt idx="5641">
                  <c:v>2368</c:v>
                </c:pt>
                <c:pt idx="5642">
                  <c:v>2369</c:v>
                </c:pt>
                <c:pt idx="5643">
                  <c:v>2370</c:v>
                </c:pt>
                <c:pt idx="5644">
                  <c:v>2370</c:v>
                </c:pt>
                <c:pt idx="5645">
                  <c:v>2370</c:v>
                </c:pt>
                <c:pt idx="5646">
                  <c:v>2370</c:v>
                </c:pt>
                <c:pt idx="5647">
                  <c:v>2370</c:v>
                </c:pt>
                <c:pt idx="5648">
                  <c:v>2370</c:v>
                </c:pt>
                <c:pt idx="5649">
                  <c:v>2370</c:v>
                </c:pt>
                <c:pt idx="5650">
                  <c:v>2370</c:v>
                </c:pt>
                <c:pt idx="5651">
                  <c:v>2371</c:v>
                </c:pt>
                <c:pt idx="5652">
                  <c:v>2371</c:v>
                </c:pt>
                <c:pt idx="5653">
                  <c:v>2372</c:v>
                </c:pt>
                <c:pt idx="5654">
                  <c:v>2372</c:v>
                </c:pt>
                <c:pt idx="5655">
                  <c:v>2372</c:v>
                </c:pt>
                <c:pt idx="5656">
                  <c:v>2372</c:v>
                </c:pt>
                <c:pt idx="5657">
                  <c:v>2372</c:v>
                </c:pt>
                <c:pt idx="5658">
                  <c:v>2372</c:v>
                </c:pt>
                <c:pt idx="5659">
                  <c:v>2372</c:v>
                </c:pt>
                <c:pt idx="5660">
                  <c:v>2372</c:v>
                </c:pt>
                <c:pt idx="5661">
                  <c:v>2372</c:v>
                </c:pt>
                <c:pt idx="5662">
                  <c:v>2372</c:v>
                </c:pt>
                <c:pt idx="5663">
                  <c:v>2372</c:v>
                </c:pt>
                <c:pt idx="5664">
                  <c:v>2372</c:v>
                </c:pt>
                <c:pt idx="5665">
                  <c:v>2372</c:v>
                </c:pt>
                <c:pt idx="5666">
                  <c:v>2373</c:v>
                </c:pt>
                <c:pt idx="5667">
                  <c:v>2373</c:v>
                </c:pt>
                <c:pt idx="5668">
                  <c:v>2373</c:v>
                </c:pt>
                <c:pt idx="5669">
                  <c:v>2373</c:v>
                </c:pt>
                <c:pt idx="5670">
                  <c:v>2373</c:v>
                </c:pt>
                <c:pt idx="5671">
                  <c:v>2373</c:v>
                </c:pt>
                <c:pt idx="5672">
                  <c:v>2374</c:v>
                </c:pt>
                <c:pt idx="5673">
                  <c:v>2375</c:v>
                </c:pt>
                <c:pt idx="5674">
                  <c:v>2376</c:v>
                </c:pt>
                <c:pt idx="5675">
                  <c:v>2377</c:v>
                </c:pt>
                <c:pt idx="5676">
                  <c:v>2378</c:v>
                </c:pt>
                <c:pt idx="5677">
                  <c:v>2379</c:v>
                </c:pt>
                <c:pt idx="5678">
                  <c:v>2380</c:v>
                </c:pt>
                <c:pt idx="5679">
                  <c:v>2381</c:v>
                </c:pt>
                <c:pt idx="5680">
                  <c:v>2382</c:v>
                </c:pt>
                <c:pt idx="5681">
                  <c:v>2382</c:v>
                </c:pt>
                <c:pt idx="5682">
                  <c:v>2383</c:v>
                </c:pt>
                <c:pt idx="5683">
                  <c:v>2384</c:v>
                </c:pt>
                <c:pt idx="5684">
                  <c:v>2384</c:v>
                </c:pt>
                <c:pt idx="5685">
                  <c:v>2385</c:v>
                </c:pt>
                <c:pt idx="5686">
                  <c:v>2385</c:v>
                </c:pt>
                <c:pt idx="5687">
                  <c:v>2385</c:v>
                </c:pt>
                <c:pt idx="5688">
                  <c:v>2386</c:v>
                </c:pt>
                <c:pt idx="5689">
                  <c:v>2387</c:v>
                </c:pt>
                <c:pt idx="5690">
                  <c:v>2387</c:v>
                </c:pt>
                <c:pt idx="5691">
                  <c:v>2387</c:v>
                </c:pt>
                <c:pt idx="5692">
                  <c:v>2388</c:v>
                </c:pt>
                <c:pt idx="5693">
                  <c:v>2388</c:v>
                </c:pt>
                <c:pt idx="5694">
                  <c:v>2388</c:v>
                </c:pt>
                <c:pt idx="5695">
                  <c:v>2388</c:v>
                </c:pt>
                <c:pt idx="5696">
                  <c:v>2388</c:v>
                </c:pt>
                <c:pt idx="5697">
                  <c:v>2388</c:v>
                </c:pt>
                <c:pt idx="5698">
                  <c:v>2388</c:v>
                </c:pt>
                <c:pt idx="5699">
                  <c:v>2388</c:v>
                </c:pt>
                <c:pt idx="5700">
                  <c:v>2388</c:v>
                </c:pt>
                <c:pt idx="5701">
                  <c:v>2388</c:v>
                </c:pt>
                <c:pt idx="5702">
                  <c:v>2389</c:v>
                </c:pt>
                <c:pt idx="5703">
                  <c:v>2390</c:v>
                </c:pt>
                <c:pt idx="5704">
                  <c:v>2390</c:v>
                </c:pt>
                <c:pt idx="5705">
                  <c:v>2390</c:v>
                </c:pt>
                <c:pt idx="5706">
                  <c:v>2390</c:v>
                </c:pt>
                <c:pt idx="5707">
                  <c:v>2390</c:v>
                </c:pt>
                <c:pt idx="5708">
                  <c:v>2390</c:v>
                </c:pt>
                <c:pt idx="5709">
                  <c:v>2390</c:v>
                </c:pt>
                <c:pt idx="5710">
                  <c:v>2390</c:v>
                </c:pt>
                <c:pt idx="5711">
                  <c:v>2390</c:v>
                </c:pt>
                <c:pt idx="5712">
                  <c:v>2390</c:v>
                </c:pt>
                <c:pt idx="5713">
                  <c:v>2391</c:v>
                </c:pt>
                <c:pt idx="5714">
                  <c:v>2391</c:v>
                </c:pt>
                <c:pt idx="5715">
                  <c:v>2391</c:v>
                </c:pt>
                <c:pt idx="5716">
                  <c:v>2391</c:v>
                </c:pt>
                <c:pt idx="5717">
                  <c:v>2392</c:v>
                </c:pt>
                <c:pt idx="5718">
                  <c:v>2393</c:v>
                </c:pt>
                <c:pt idx="5719">
                  <c:v>2393</c:v>
                </c:pt>
                <c:pt idx="5720">
                  <c:v>2393</c:v>
                </c:pt>
                <c:pt idx="5721">
                  <c:v>2393</c:v>
                </c:pt>
                <c:pt idx="5722">
                  <c:v>2393</c:v>
                </c:pt>
                <c:pt idx="5723">
                  <c:v>2393</c:v>
                </c:pt>
                <c:pt idx="5724">
                  <c:v>2394</c:v>
                </c:pt>
                <c:pt idx="5725">
                  <c:v>2395</c:v>
                </c:pt>
                <c:pt idx="5726">
                  <c:v>2396</c:v>
                </c:pt>
                <c:pt idx="5727">
                  <c:v>2397</c:v>
                </c:pt>
                <c:pt idx="5728">
                  <c:v>2398</c:v>
                </c:pt>
                <c:pt idx="5729">
                  <c:v>2399</c:v>
                </c:pt>
                <c:pt idx="5730">
                  <c:v>2400</c:v>
                </c:pt>
                <c:pt idx="5731">
                  <c:v>2400</c:v>
                </c:pt>
                <c:pt idx="5732">
                  <c:v>2400</c:v>
                </c:pt>
                <c:pt idx="5733">
                  <c:v>2400</c:v>
                </c:pt>
                <c:pt idx="5734">
                  <c:v>2400</c:v>
                </c:pt>
                <c:pt idx="5735">
                  <c:v>2400</c:v>
                </c:pt>
                <c:pt idx="5736">
                  <c:v>2400</c:v>
                </c:pt>
                <c:pt idx="5737">
                  <c:v>2400</c:v>
                </c:pt>
                <c:pt idx="5738">
                  <c:v>2400</c:v>
                </c:pt>
                <c:pt idx="5739">
                  <c:v>2400</c:v>
                </c:pt>
                <c:pt idx="5740">
                  <c:v>2401</c:v>
                </c:pt>
                <c:pt idx="5741">
                  <c:v>2401</c:v>
                </c:pt>
                <c:pt idx="5742">
                  <c:v>2401</c:v>
                </c:pt>
                <c:pt idx="5743">
                  <c:v>2402</c:v>
                </c:pt>
                <c:pt idx="5744">
                  <c:v>2403</c:v>
                </c:pt>
                <c:pt idx="5745">
                  <c:v>2403</c:v>
                </c:pt>
                <c:pt idx="5746">
                  <c:v>2404</c:v>
                </c:pt>
                <c:pt idx="5747">
                  <c:v>2404</c:v>
                </c:pt>
                <c:pt idx="5748">
                  <c:v>2404</c:v>
                </c:pt>
                <c:pt idx="5749">
                  <c:v>2405</c:v>
                </c:pt>
                <c:pt idx="5750">
                  <c:v>2406</c:v>
                </c:pt>
                <c:pt idx="5751">
                  <c:v>2407</c:v>
                </c:pt>
                <c:pt idx="5752">
                  <c:v>2408</c:v>
                </c:pt>
                <c:pt idx="5753">
                  <c:v>2409</c:v>
                </c:pt>
                <c:pt idx="5754">
                  <c:v>2410</c:v>
                </c:pt>
                <c:pt idx="5755">
                  <c:v>2411</c:v>
                </c:pt>
                <c:pt idx="5756">
                  <c:v>2412</c:v>
                </c:pt>
                <c:pt idx="5757">
                  <c:v>2413</c:v>
                </c:pt>
                <c:pt idx="5758">
                  <c:v>2414</c:v>
                </c:pt>
                <c:pt idx="5759">
                  <c:v>2415</c:v>
                </c:pt>
                <c:pt idx="5760">
                  <c:v>2416</c:v>
                </c:pt>
                <c:pt idx="5761">
                  <c:v>2417</c:v>
                </c:pt>
                <c:pt idx="5762">
                  <c:v>2417</c:v>
                </c:pt>
                <c:pt idx="5763">
                  <c:v>2418</c:v>
                </c:pt>
                <c:pt idx="5764">
                  <c:v>2419</c:v>
                </c:pt>
                <c:pt idx="5765">
                  <c:v>2420</c:v>
                </c:pt>
                <c:pt idx="5766">
                  <c:v>2420</c:v>
                </c:pt>
                <c:pt idx="5767">
                  <c:v>2420</c:v>
                </c:pt>
                <c:pt idx="5768">
                  <c:v>2420</c:v>
                </c:pt>
                <c:pt idx="5769">
                  <c:v>2420</c:v>
                </c:pt>
                <c:pt idx="5770">
                  <c:v>2420</c:v>
                </c:pt>
                <c:pt idx="5771">
                  <c:v>2420</c:v>
                </c:pt>
                <c:pt idx="5772">
                  <c:v>2420</c:v>
                </c:pt>
                <c:pt idx="5773">
                  <c:v>2420</c:v>
                </c:pt>
                <c:pt idx="5774">
                  <c:v>2421</c:v>
                </c:pt>
                <c:pt idx="5775">
                  <c:v>2421</c:v>
                </c:pt>
                <c:pt idx="5776">
                  <c:v>2421</c:v>
                </c:pt>
                <c:pt idx="5777">
                  <c:v>2421</c:v>
                </c:pt>
                <c:pt idx="5778">
                  <c:v>2422</c:v>
                </c:pt>
                <c:pt idx="5779">
                  <c:v>2422</c:v>
                </c:pt>
                <c:pt idx="5780">
                  <c:v>2422</c:v>
                </c:pt>
                <c:pt idx="5781">
                  <c:v>2422</c:v>
                </c:pt>
                <c:pt idx="5782">
                  <c:v>2422</c:v>
                </c:pt>
                <c:pt idx="5783">
                  <c:v>2422</c:v>
                </c:pt>
                <c:pt idx="5784">
                  <c:v>2422</c:v>
                </c:pt>
                <c:pt idx="5785">
                  <c:v>2423</c:v>
                </c:pt>
                <c:pt idx="5786">
                  <c:v>2423</c:v>
                </c:pt>
                <c:pt idx="5787">
                  <c:v>2423</c:v>
                </c:pt>
                <c:pt idx="5788">
                  <c:v>2423</c:v>
                </c:pt>
                <c:pt idx="5789">
                  <c:v>2423</c:v>
                </c:pt>
                <c:pt idx="5790">
                  <c:v>2423</c:v>
                </c:pt>
                <c:pt idx="5791">
                  <c:v>2424</c:v>
                </c:pt>
                <c:pt idx="5792">
                  <c:v>2424</c:v>
                </c:pt>
                <c:pt idx="5793">
                  <c:v>2425</c:v>
                </c:pt>
                <c:pt idx="5794">
                  <c:v>2426</c:v>
                </c:pt>
                <c:pt idx="5795">
                  <c:v>2426</c:v>
                </c:pt>
                <c:pt idx="5796">
                  <c:v>2427</c:v>
                </c:pt>
                <c:pt idx="5797">
                  <c:v>2428</c:v>
                </c:pt>
                <c:pt idx="5798">
                  <c:v>2428</c:v>
                </c:pt>
                <c:pt idx="5799">
                  <c:v>2429</c:v>
                </c:pt>
                <c:pt idx="5800">
                  <c:v>2429</c:v>
                </c:pt>
                <c:pt idx="5801">
                  <c:v>2429</c:v>
                </c:pt>
                <c:pt idx="5802">
                  <c:v>2430</c:v>
                </c:pt>
                <c:pt idx="5803">
                  <c:v>2431</c:v>
                </c:pt>
                <c:pt idx="5804">
                  <c:v>2432</c:v>
                </c:pt>
                <c:pt idx="5805">
                  <c:v>2432</c:v>
                </c:pt>
                <c:pt idx="5806">
                  <c:v>2432</c:v>
                </c:pt>
                <c:pt idx="5807">
                  <c:v>2432</c:v>
                </c:pt>
                <c:pt idx="5808">
                  <c:v>2433</c:v>
                </c:pt>
                <c:pt idx="5809">
                  <c:v>2434</c:v>
                </c:pt>
                <c:pt idx="5810">
                  <c:v>2435</c:v>
                </c:pt>
                <c:pt idx="5811">
                  <c:v>2436</c:v>
                </c:pt>
                <c:pt idx="5812">
                  <c:v>2437</c:v>
                </c:pt>
                <c:pt idx="5813">
                  <c:v>2438</c:v>
                </c:pt>
                <c:pt idx="5814">
                  <c:v>2439</c:v>
                </c:pt>
                <c:pt idx="5815">
                  <c:v>2440</c:v>
                </c:pt>
                <c:pt idx="5816">
                  <c:v>2441</c:v>
                </c:pt>
                <c:pt idx="5817">
                  <c:v>2442</c:v>
                </c:pt>
                <c:pt idx="5818">
                  <c:v>2443</c:v>
                </c:pt>
                <c:pt idx="5819">
                  <c:v>2444</c:v>
                </c:pt>
                <c:pt idx="5820">
                  <c:v>2444</c:v>
                </c:pt>
                <c:pt idx="5821">
                  <c:v>2445</c:v>
                </c:pt>
                <c:pt idx="5822">
                  <c:v>2446</c:v>
                </c:pt>
                <c:pt idx="5823">
                  <c:v>2447</c:v>
                </c:pt>
                <c:pt idx="5824">
                  <c:v>2448</c:v>
                </c:pt>
                <c:pt idx="5825">
                  <c:v>2449</c:v>
                </c:pt>
                <c:pt idx="5826">
                  <c:v>2450</c:v>
                </c:pt>
                <c:pt idx="5827">
                  <c:v>2451</c:v>
                </c:pt>
                <c:pt idx="5828">
                  <c:v>2452</c:v>
                </c:pt>
                <c:pt idx="5829">
                  <c:v>2452</c:v>
                </c:pt>
                <c:pt idx="5830">
                  <c:v>2453</c:v>
                </c:pt>
                <c:pt idx="5831">
                  <c:v>2453</c:v>
                </c:pt>
                <c:pt idx="5832">
                  <c:v>2454</c:v>
                </c:pt>
                <c:pt idx="5833">
                  <c:v>2454</c:v>
                </c:pt>
                <c:pt idx="5834">
                  <c:v>2454</c:v>
                </c:pt>
                <c:pt idx="5835">
                  <c:v>2455</c:v>
                </c:pt>
                <c:pt idx="5836">
                  <c:v>2456</c:v>
                </c:pt>
                <c:pt idx="5837">
                  <c:v>2457</c:v>
                </c:pt>
                <c:pt idx="5838">
                  <c:v>2457</c:v>
                </c:pt>
                <c:pt idx="5839">
                  <c:v>2458</c:v>
                </c:pt>
                <c:pt idx="5840">
                  <c:v>2458</c:v>
                </c:pt>
                <c:pt idx="5841">
                  <c:v>2459</c:v>
                </c:pt>
                <c:pt idx="5842">
                  <c:v>2460</c:v>
                </c:pt>
                <c:pt idx="5843">
                  <c:v>2461</c:v>
                </c:pt>
                <c:pt idx="5844">
                  <c:v>2462</c:v>
                </c:pt>
                <c:pt idx="5845">
                  <c:v>2463</c:v>
                </c:pt>
                <c:pt idx="5846">
                  <c:v>2464</c:v>
                </c:pt>
                <c:pt idx="5847">
                  <c:v>2465</c:v>
                </c:pt>
                <c:pt idx="5848">
                  <c:v>2466</c:v>
                </c:pt>
                <c:pt idx="5849">
                  <c:v>2467</c:v>
                </c:pt>
                <c:pt idx="5850">
                  <c:v>2467</c:v>
                </c:pt>
                <c:pt idx="5851">
                  <c:v>2467</c:v>
                </c:pt>
                <c:pt idx="5852">
                  <c:v>2467</c:v>
                </c:pt>
                <c:pt idx="5853">
                  <c:v>2468</c:v>
                </c:pt>
                <c:pt idx="5854">
                  <c:v>2468</c:v>
                </c:pt>
                <c:pt idx="5855">
                  <c:v>2468</c:v>
                </c:pt>
                <c:pt idx="5856">
                  <c:v>2468</c:v>
                </c:pt>
                <c:pt idx="5857">
                  <c:v>2469</c:v>
                </c:pt>
                <c:pt idx="5858">
                  <c:v>2469</c:v>
                </c:pt>
                <c:pt idx="5859">
                  <c:v>2470</c:v>
                </c:pt>
                <c:pt idx="5860">
                  <c:v>2471</c:v>
                </c:pt>
                <c:pt idx="5861">
                  <c:v>2472</c:v>
                </c:pt>
                <c:pt idx="5862">
                  <c:v>2473</c:v>
                </c:pt>
                <c:pt idx="5863">
                  <c:v>2474</c:v>
                </c:pt>
                <c:pt idx="5864">
                  <c:v>2475</c:v>
                </c:pt>
                <c:pt idx="5865">
                  <c:v>2476</c:v>
                </c:pt>
                <c:pt idx="5866">
                  <c:v>2477</c:v>
                </c:pt>
                <c:pt idx="5867">
                  <c:v>2478</c:v>
                </c:pt>
                <c:pt idx="5868">
                  <c:v>2479</c:v>
                </c:pt>
                <c:pt idx="5869">
                  <c:v>2480</c:v>
                </c:pt>
                <c:pt idx="5870">
                  <c:v>2481</c:v>
                </c:pt>
                <c:pt idx="5871">
                  <c:v>2482</c:v>
                </c:pt>
                <c:pt idx="5872">
                  <c:v>2483</c:v>
                </c:pt>
                <c:pt idx="5873">
                  <c:v>2484</c:v>
                </c:pt>
                <c:pt idx="5874">
                  <c:v>2485</c:v>
                </c:pt>
                <c:pt idx="5875">
                  <c:v>2485</c:v>
                </c:pt>
                <c:pt idx="5876">
                  <c:v>2485</c:v>
                </c:pt>
                <c:pt idx="5877">
                  <c:v>2485</c:v>
                </c:pt>
                <c:pt idx="5878">
                  <c:v>2485</c:v>
                </c:pt>
                <c:pt idx="5879">
                  <c:v>2486</c:v>
                </c:pt>
                <c:pt idx="5880">
                  <c:v>2487</c:v>
                </c:pt>
                <c:pt idx="5881">
                  <c:v>2487</c:v>
                </c:pt>
                <c:pt idx="5882">
                  <c:v>2487</c:v>
                </c:pt>
                <c:pt idx="5883">
                  <c:v>2487</c:v>
                </c:pt>
                <c:pt idx="5884">
                  <c:v>2487</c:v>
                </c:pt>
                <c:pt idx="5885">
                  <c:v>2487</c:v>
                </c:pt>
                <c:pt idx="5886">
                  <c:v>2487</c:v>
                </c:pt>
                <c:pt idx="5887">
                  <c:v>2487</c:v>
                </c:pt>
                <c:pt idx="5888">
                  <c:v>2487</c:v>
                </c:pt>
                <c:pt idx="5889">
                  <c:v>2487</c:v>
                </c:pt>
                <c:pt idx="5890">
                  <c:v>2487</c:v>
                </c:pt>
                <c:pt idx="5891">
                  <c:v>2487</c:v>
                </c:pt>
                <c:pt idx="5892">
                  <c:v>2488</c:v>
                </c:pt>
                <c:pt idx="5893">
                  <c:v>2488</c:v>
                </c:pt>
                <c:pt idx="5894">
                  <c:v>2488</c:v>
                </c:pt>
                <c:pt idx="5895">
                  <c:v>2489</c:v>
                </c:pt>
                <c:pt idx="5896">
                  <c:v>2490</c:v>
                </c:pt>
                <c:pt idx="5897">
                  <c:v>2490</c:v>
                </c:pt>
                <c:pt idx="5898">
                  <c:v>2490</c:v>
                </c:pt>
                <c:pt idx="5899">
                  <c:v>2490</c:v>
                </c:pt>
                <c:pt idx="5900">
                  <c:v>2490</c:v>
                </c:pt>
                <c:pt idx="5901">
                  <c:v>2490</c:v>
                </c:pt>
                <c:pt idx="5902">
                  <c:v>2491</c:v>
                </c:pt>
                <c:pt idx="5903">
                  <c:v>2491</c:v>
                </c:pt>
                <c:pt idx="5904">
                  <c:v>2491</c:v>
                </c:pt>
                <c:pt idx="5905">
                  <c:v>2492</c:v>
                </c:pt>
                <c:pt idx="5906">
                  <c:v>2493</c:v>
                </c:pt>
                <c:pt idx="5907">
                  <c:v>2494</c:v>
                </c:pt>
                <c:pt idx="5908">
                  <c:v>2494</c:v>
                </c:pt>
                <c:pt idx="5909">
                  <c:v>2494</c:v>
                </c:pt>
                <c:pt idx="5910">
                  <c:v>2495</c:v>
                </c:pt>
                <c:pt idx="5911">
                  <c:v>2495</c:v>
                </c:pt>
                <c:pt idx="5912">
                  <c:v>2496</c:v>
                </c:pt>
                <c:pt idx="5913">
                  <c:v>2497</c:v>
                </c:pt>
                <c:pt idx="5914">
                  <c:v>2498</c:v>
                </c:pt>
                <c:pt idx="5915">
                  <c:v>2499</c:v>
                </c:pt>
                <c:pt idx="5916">
                  <c:v>2500</c:v>
                </c:pt>
                <c:pt idx="5917">
                  <c:v>2501</c:v>
                </c:pt>
                <c:pt idx="5918">
                  <c:v>2502</c:v>
                </c:pt>
                <c:pt idx="5919">
                  <c:v>2502</c:v>
                </c:pt>
                <c:pt idx="5920">
                  <c:v>2502</c:v>
                </c:pt>
                <c:pt idx="5921">
                  <c:v>2502</c:v>
                </c:pt>
                <c:pt idx="5922">
                  <c:v>2502</c:v>
                </c:pt>
                <c:pt idx="5923">
                  <c:v>2502</c:v>
                </c:pt>
                <c:pt idx="5924">
                  <c:v>2502</c:v>
                </c:pt>
                <c:pt idx="5925">
                  <c:v>2503</c:v>
                </c:pt>
                <c:pt idx="5926">
                  <c:v>2504</c:v>
                </c:pt>
                <c:pt idx="5927">
                  <c:v>2504</c:v>
                </c:pt>
                <c:pt idx="5928">
                  <c:v>2504</c:v>
                </c:pt>
                <c:pt idx="5929">
                  <c:v>2504</c:v>
                </c:pt>
                <c:pt idx="5930">
                  <c:v>2504</c:v>
                </c:pt>
                <c:pt idx="5931">
                  <c:v>2505</c:v>
                </c:pt>
                <c:pt idx="5932">
                  <c:v>2505</c:v>
                </c:pt>
                <c:pt idx="5933">
                  <c:v>2505</c:v>
                </c:pt>
                <c:pt idx="5934">
                  <c:v>2506</c:v>
                </c:pt>
                <c:pt idx="5935">
                  <c:v>2506</c:v>
                </c:pt>
                <c:pt idx="5936">
                  <c:v>2506</c:v>
                </c:pt>
                <c:pt idx="5937">
                  <c:v>2506</c:v>
                </c:pt>
                <c:pt idx="5938">
                  <c:v>2506</c:v>
                </c:pt>
                <c:pt idx="5939">
                  <c:v>2507</c:v>
                </c:pt>
                <c:pt idx="5940">
                  <c:v>2507</c:v>
                </c:pt>
                <c:pt idx="5941">
                  <c:v>2508</c:v>
                </c:pt>
                <c:pt idx="5942">
                  <c:v>2509</c:v>
                </c:pt>
                <c:pt idx="5943">
                  <c:v>2510</c:v>
                </c:pt>
                <c:pt idx="5944">
                  <c:v>2511</c:v>
                </c:pt>
                <c:pt idx="5945">
                  <c:v>2512</c:v>
                </c:pt>
                <c:pt idx="5946">
                  <c:v>2513</c:v>
                </c:pt>
                <c:pt idx="5947">
                  <c:v>2513</c:v>
                </c:pt>
                <c:pt idx="5948">
                  <c:v>2513</c:v>
                </c:pt>
                <c:pt idx="5949">
                  <c:v>2514</c:v>
                </c:pt>
                <c:pt idx="5950">
                  <c:v>2515</c:v>
                </c:pt>
                <c:pt idx="5951">
                  <c:v>2515</c:v>
                </c:pt>
                <c:pt idx="5952">
                  <c:v>2516</c:v>
                </c:pt>
                <c:pt idx="5953">
                  <c:v>2517</c:v>
                </c:pt>
                <c:pt idx="5954">
                  <c:v>2517</c:v>
                </c:pt>
                <c:pt idx="5955">
                  <c:v>2518</c:v>
                </c:pt>
                <c:pt idx="5956">
                  <c:v>2518</c:v>
                </c:pt>
                <c:pt idx="5957">
                  <c:v>2518</c:v>
                </c:pt>
                <c:pt idx="5958">
                  <c:v>2518</c:v>
                </c:pt>
                <c:pt idx="5959">
                  <c:v>2518</c:v>
                </c:pt>
                <c:pt idx="5960">
                  <c:v>2518</c:v>
                </c:pt>
                <c:pt idx="5961">
                  <c:v>2518</c:v>
                </c:pt>
                <c:pt idx="5962">
                  <c:v>2518</c:v>
                </c:pt>
                <c:pt idx="5963">
                  <c:v>2518</c:v>
                </c:pt>
                <c:pt idx="5964">
                  <c:v>2518</c:v>
                </c:pt>
                <c:pt idx="5965">
                  <c:v>2518</c:v>
                </c:pt>
                <c:pt idx="5966">
                  <c:v>2518</c:v>
                </c:pt>
                <c:pt idx="5967">
                  <c:v>2518</c:v>
                </c:pt>
                <c:pt idx="5968">
                  <c:v>2518</c:v>
                </c:pt>
                <c:pt idx="5969">
                  <c:v>2518</c:v>
                </c:pt>
                <c:pt idx="5970">
                  <c:v>2518</c:v>
                </c:pt>
                <c:pt idx="5971">
                  <c:v>2519</c:v>
                </c:pt>
                <c:pt idx="5972">
                  <c:v>2520</c:v>
                </c:pt>
                <c:pt idx="5973">
                  <c:v>2520</c:v>
                </c:pt>
                <c:pt idx="5974">
                  <c:v>2520</c:v>
                </c:pt>
                <c:pt idx="5975">
                  <c:v>2520</c:v>
                </c:pt>
                <c:pt idx="5976">
                  <c:v>2520</c:v>
                </c:pt>
                <c:pt idx="5977">
                  <c:v>2520</c:v>
                </c:pt>
                <c:pt idx="5978">
                  <c:v>2521</c:v>
                </c:pt>
                <c:pt idx="5979">
                  <c:v>2521</c:v>
                </c:pt>
                <c:pt idx="5980">
                  <c:v>2521</c:v>
                </c:pt>
                <c:pt idx="5981">
                  <c:v>2521</c:v>
                </c:pt>
                <c:pt idx="5982">
                  <c:v>2522</c:v>
                </c:pt>
                <c:pt idx="5983">
                  <c:v>2522</c:v>
                </c:pt>
                <c:pt idx="5984">
                  <c:v>2522</c:v>
                </c:pt>
                <c:pt idx="5985">
                  <c:v>2523</c:v>
                </c:pt>
                <c:pt idx="5986">
                  <c:v>2523</c:v>
                </c:pt>
                <c:pt idx="5987">
                  <c:v>2523</c:v>
                </c:pt>
                <c:pt idx="5988">
                  <c:v>2523</c:v>
                </c:pt>
                <c:pt idx="5989">
                  <c:v>2523</c:v>
                </c:pt>
                <c:pt idx="5990">
                  <c:v>2523</c:v>
                </c:pt>
                <c:pt idx="5991">
                  <c:v>2523</c:v>
                </c:pt>
                <c:pt idx="5992">
                  <c:v>2524</c:v>
                </c:pt>
                <c:pt idx="5993">
                  <c:v>2524</c:v>
                </c:pt>
                <c:pt idx="5994">
                  <c:v>2524</c:v>
                </c:pt>
                <c:pt idx="5995">
                  <c:v>2524</c:v>
                </c:pt>
                <c:pt idx="5996">
                  <c:v>2524</c:v>
                </c:pt>
                <c:pt idx="5997">
                  <c:v>2524</c:v>
                </c:pt>
                <c:pt idx="5998">
                  <c:v>2524</c:v>
                </c:pt>
                <c:pt idx="5999">
                  <c:v>2524</c:v>
                </c:pt>
                <c:pt idx="6000">
                  <c:v>2524</c:v>
                </c:pt>
                <c:pt idx="6001">
                  <c:v>2525</c:v>
                </c:pt>
                <c:pt idx="6002">
                  <c:v>2525</c:v>
                </c:pt>
                <c:pt idx="6003">
                  <c:v>2525</c:v>
                </c:pt>
                <c:pt idx="6004">
                  <c:v>2525</c:v>
                </c:pt>
                <c:pt idx="6005">
                  <c:v>2525</c:v>
                </c:pt>
                <c:pt idx="6006">
                  <c:v>2525</c:v>
                </c:pt>
                <c:pt idx="6007">
                  <c:v>2526</c:v>
                </c:pt>
                <c:pt idx="6008">
                  <c:v>2527</c:v>
                </c:pt>
                <c:pt idx="6009">
                  <c:v>2527</c:v>
                </c:pt>
                <c:pt idx="6010">
                  <c:v>2528</c:v>
                </c:pt>
                <c:pt idx="6011">
                  <c:v>2528</c:v>
                </c:pt>
                <c:pt idx="6012">
                  <c:v>2528</c:v>
                </c:pt>
                <c:pt idx="6013">
                  <c:v>2528</c:v>
                </c:pt>
                <c:pt idx="6014">
                  <c:v>2529</c:v>
                </c:pt>
                <c:pt idx="6015">
                  <c:v>2529</c:v>
                </c:pt>
                <c:pt idx="6016">
                  <c:v>2529</c:v>
                </c:pt>
                <c:pt idx="6017">
                  <c:v>2530</c:v>
                </c:pt>
                <c:pt idx="6018">
                  <c:v>2531</c:v>
                </c:pt>
                <c:pt idx="6019">
                  <c:v>2532</c:v>
                </c:pt>
                <c:pt idx="6020">
                  <c:v>2533</c:v>
                </c:pt>
                <c:pt idx="6021">
                  <c:v>2534</c:v>
                </c:pt>
                <c:pt idx="6022">
                  <c:v>2535</c:v>
                </c:pt>
                <c:pt idx="6023">
                  <c:v>2535</c:v>
                </c:pt>
                <c:pt idx="6024">
                  <c:v>2536</c:v>
                </c:pt>
                <c:pt idx="6025">
                  <c:v>2537</c:v>
                </c:pt>
                <c:pt idx="6026">
                  <c:v>2537</c:v>
                </c:pt>
                <c:pt idx="6027">
                  <c:v>2538</c:v>
                </c:pt>
                <c:pt idx="6028">
                  <c:v>2538</c:v>
                </c:pt>
                <c:pt idx="6029">
                  <c:v>2538</c:v>
                </c:pt>
                <c:pt idx="6030">
                  <c:v>2538</c:v>
                </c:pt>
                <c:pt idx="6031">
                  <c:v>2538</c:v>
                </c:pt>
                <c:pt idx="6032">
                  <c:v>2538</c:v>
                </c:pt>
                <c:pt idx="6033">
                  <c:v>2538</c:v>
                </c:pt>
                <c:pt idx="6034">
                  <c:v>2538</c:v>
                </c:pt>
                <c:pt idx="6035">
                  <c:v>2538</c:v>
                </c:pt>
                <c:pt idx="6036">
                  <c:v>2538</c:v>
                </c:pt>
                <c:pt idx="6037">
                  <c:v>2538</c:v>
                </c:pt>
                <c:pt idx="6038">
                  <c:v>2538</c:v>
                </c:pt>
                <c:pt idx="6039">
                  <c:v>2538</c:v>
                </c:pt>
                <c:pt idx="6040">
                  <c:v>2538</c:v>
                </c:pt>
                <c:pt idx="6041">
                  <c:v>2539</c:v>
                </c:pt>
                <c:pt idx="6042">
                  <c:v>2539</c:v>
                </c:pt>
                <c:pt idx="6043">
                  <c:v>2539</c:v>
                </c:pt>
                <c:pt idx="6044">
                  <c:v>2539</c:v>
                </c:pt>
                <c:pt idx="6045">
                  <c:v>2539</c:v>
                </c:pt>
                <c:pt idx="6046">
                  <c:v>2539</c:v>
                </c:pt>
                <c:pt idx="6047">
                  <c:v>2539</c:v>
                </c:pt>
                <c:pt idx="6048">
                  <c:v>2540</c:v>
                </c:pt>
                <c:pt idx="6049">
                  <c:v>2540</c:v>
                </c:pt>
                <c:pt idx="6050">
                  <c:v>2541</c:v>
                </c:pt>
                <c:pt idx="6051">
                  <c:v>2541</c:v>
                </c:pt>
                <c:pt idx="6052">
                  <c:v>2541</c:v>
                </c:pt>
                <c:pt idx="6053">
                  <c:v>2541</c:v>
                </c:pt>
                <c:pt idx="6054">
                  <c:v>2541</c:v>
                </c:pt>
                <c:pt idx="6055">
                  <c:v>2541</c:v>
                </c:pt>
                <c:pt idx="6056">
                  <c:v>2541</c:v>
                </c:pt>
                <c:pt idx="6057">
                  <c:v>2541</c:v>
                </c:pt>
                <c:pt idx="6058">
                  <c:v>2541</c:v>
                </c:pt>
                <c:pt idx="6059">
                  <c:v>2541</c:v>
                </c:pt>
                <c:pt idx="6060">
                  <c:v>2542</c:v>
                </c:pt>
                <c:pt idx="6061">
                  <c:v>2542</c:v>
                </c:pt>
                <c:pt idx="6062">
                  <c:v>2543</c:v>
                </c:pt>
                <c:pt idx="6063">
                  <c:v>2543</c:v>
                </c:pt>
                <c:pt idx="6064">
                  <c:v>2543</c:v>
                </c:pt>
                <c:pt idx="6065">
                  <c:v>2544</c:v>
                </c:pt>
                <c:pt idx="6066">
                  <c:v>2544</c:v>
                </c:pt>
                <c:pt idx="6067">
                  <c:v>2544</c:v>
                </c:pt>
                <c:pt idx="6068">
                  <c:v>2544</c:v>
                </c:pt>
                <c:pt idx="6069">
                  <c:v>2544</c:v>
                </c:pt>
                <c:pt idx="6070">
                  <c:v>2544</c:v>
                </c:pt>
                <c:pt idx="6071">
                  <c:v>2544</c:v>
                </c:pt>
                <c:pt idx="6072">
                  <c:v>2544</c:v>
                </c:pt>
                <c:pt idx="6073">
                  <c:v>2544</c:v>
                </c:pt>
                <c:pt idx="6074">
                  <c:v>2544</c:v>
                </c:pt>
                <c:pt idx="6075">
                  <c:v>2544</c:v>
                </c:pt>
                <c:pt idx="6076">
                  <c:v>2544</c:v>
                </c:pt>
                <c:pt idx="6077">
                  <c:v>2544</c:v>
                </c:pt>
                <c:pt idx="6078">
                  <c:v>2544</c:v>
                </c:pt>
                <c:pt idx="6079">
                  <c:v>2545</c:v>
                </c:pt>
                <c:pt idx="6080">
                  <c:v>2545</c:v>
                </c:pt>
                <c:pt idx="6081">
                  <c:v>2545</c:v>
                </c:pt>
                <c:pt idx="6082">
                  <c:v>2546</c:v>
                </c:pt>
                <c:pt idx="6083">
                  <c:v>2547</c:v>
                </c:pt>
                <c:pt idx="6084">
                  <c:v>2548</c:v>
                </c:pt>
                <c:pt idx="6085">
                  <c:v>2549</c:v>
                </c:pt>
                <c:pt idx="6086">
                  <c:v>2550</c:v>
                </c:pt>
                <c:pt idx="6087">
                  <c:v>2551</c:v>
                </c:pt>
                <c:pt idx="6088">
                  <c:v>2552</c:v>
                </c:pt>
                <c:pt idx="6089">
                  <c:v>2553</c:v>
                </c:pt>
                <c:pt idx="6090">
                  <c:v>2554</c:v>
                </c:pt>
                <c:pt idx="6091">
                  <c:v>2555</c:v>
                </c:pt>
                <c:pt idx="6092">
                  <c:v>2556</c:v>
                </c:pt>
                <c:pt idx="6093">
                  <c:v>2557</c:v>
                </c:pt>
                <c:pt idx="6094">
                  <c:v>2557</c:v>
                </c:pt>
                <c:pt idx="6095">
                  <c:v>2557</c:v>
                </c:pt>
                <c:pt idx="6096">
                  <c:v>2557</c:v>
                </c:pt>
                <c:pt idx="6097">
                  <c:v>2557</c:v>
                </c:pt>
                <c:pt idx="6098">
                  <c:v>2558</c:v>
                </c:pt>
                <c:pt idx="6099">
                  <c:v>2558</c:v>
                </c:pt>
                <c:pt idx="6100">
                  <c:v>2558</c:v>
                </c:pt>
                <c:pt idx="6101">
                  <c:v>2558</c:v>
                </c:pt>
                <c:pt idx="6102">
                  <c:v>2558</c:v>
                </c:pt>
                <c:pt idx="6103">
                  <c:v>2559</c:v>
                </c:pt>
                <c:pt idx="6104">
                  <c:v>2559</c:v>
                </c:pt>
                <c:pt idx="6105">
                  <c:v>2559</c:v>
                </c:pt>
                <c:pt idx="6106">
                  <c:v>2560</c:v>
                </c:pt>
                <c:pt idx="6107">
                  <c:v>2561</c:v>
                </c:pt>
                <c:pt idx="6108">
                  <c:v>2561</c:v>
                </c:pt>
                <c:pt idx="6109">
                  <c:v>2562</c:v>
                </c:pt>
                <c:pt idx="6110">
                  <c:v>2563</c:v>
                </c:pt>
                <c:pt idx="6111">
                  <c:v>2563</c:v>
                </c:pt>
                <c:pt idx="6112">
                  <c:v>2564</c:v>
                </c:pt>
                <c:pt idx="6113">
                  <c:v>2565</c:v>
                </c:pt>
                <c:pt idx="6114">
                  <c:v>2566</c:v>
                </c:pt>
                <c:pt idx="6115">
                  <c:v>2567</c:v>
                </c:pt>
                <c:pt idx="6116">
                  <c:v>2568</c:v>
                </c:pt>
                <c:pt idx="6117">
                  <c:v>2568</c:v>
                </c:pt>
                <c:pt idx="6118">
                  <c:v>2569</c:v>
                </c:pt>
                <c:pt idx="6119">
                  <c:v>2569</c:v>
                </c:pt>
                <c:pt idx="6120">
                  <c:v>2570</c:v>
                </c:pt>
                <c:pt idx="6121">
                  <c:v>2570</c:v>
                </c:pt>
                <c:pt idx="6122">
                  <c:v>2571</c:v>
                </c:pt>
                <c:pt idx="6123">
                  <c:v>2572</c:v>
                </c:pt>
                <c:pt idx="6124">
                  <c:v>2572</c:v>
                </c:pt>
                <c:pt idx="6125">
                  <c:v>2573</c:v>
                </c:pt>
                <c:pt idx="6126">
                  <c:v>2573</c:v>
                </c:pt>
                <c:pt idx="6127">
                  <c:v>2573</c:v>
                </c:pt>
                <c:pt idx="6128">
                  <c:v>2574</c:v>
                </c:pt>
                <c:pt idx="6129">
                  <c:v>2575</c:v>
                </c:pt>
                <c:pt idx="6130">
                  <c:v>2575</c:v>
                </c:pt>
                <c:pt idx="6131">
                  <c:v>2575</c:v>
                </c:pt>
                <c:pt idx="6132">
                  <c:v>2575</c:v>
                </c:pt>
                <c:pt idx="6133">
                  <c:v>2575</c:v>
                </c:pt>
                <c:pt idx="6134">
                  <c:v>2575</c:v>
                </c:pt>
                <c:pt idx="6135">
                  <c:v>2576</c:v>
                </c:pt>
                <c:pt idx="6136">
                  <c:v>2577</c:v>
                </c:pt>
                <c:pt idx="6137">
                  <c:v>2578</c:v>
                </c:pt>
                <c:pt idx="6138">
                  <c:v>2579</c:v>
                </c:pt>
                <c:pt idx="6139">
                  <c:v>2580</c:v>
                </c:pt>
                <c:pt idx="6140">
                  <c:v>2581</c:v>
                </c:pt>
                <c:pt idx="6141">
                  <c:v>2582</c:v>
                </c:pt>
                <c:pt idx="6142">
                  <c:v>2582</c:v>
                </c:pt>
                <c:pt idx="6143">
                  <c:v>2583</c:v>
                </c:pt>
                <c:pt idx="6144">
                  <c:v>2583</c:v>
                </c:pt>
                <c:pt idx="6145">
                  <c:v>2583</c:v>
                </c:pt>
                <c:pt idx="6146">
                  <c:v>2583</c:v>
                </c:pt>
                <c:pt idx="6147">
                  <c:v>2583</c:v>
                </c:pt>
                <c:pt idx="6148">
                  <c:v>2583</c:v>
                </c:pt>
                <c:pt idx="6149">
                  <c:v>2583</c:v>
                </c:pt>
                <c:pt idx="6150">
                  <c:v>2583</c:v>
                </c:pt>
                <c:pt idx="6151">
                  <c:v>2584</c:v>
                </c:pt>
                <c:pt idx="6152">
                  <c:v>2584</c:v>
                </c:pt>
                <c:pt idx="6153">
                  <c:v>2585</c:v>
                </c:pt>
                <c:pt idx="6154">
                  <c:v>2585</c:v>
                </c:pt>
                <c:pt idx="6155">
                  <c:v>2585</c:v>
                </c:pt>
                <c:pt idx="6156">
                  <c:v>2585</c:v>
                </c:pt>
                <c:pt idx="6157">
                  <c:v>2586</c:v>
                </c:pt>
                <c:pt idx="6158">
                  <c:v>2586</c:v>
                </c:pt>
                <c:pt idx="6159">
                  <c:v>2586</c:v>
                </c:pt>
                <c:pt idx="6160">
                  <c:v>2586</c:v>
                </c:pt>
                <c:pt idx="6161">
                  <c:v>2586</c:v>
                </c:pt>
                <c:pt idx="6162">
                  <c:v>2586</c:v>
                </c:pt>
                <c:pt idx="6163">
                  <c:v>2586</c:v>
                </c:pt>
                <c:pt idx="6164">
                  <c:v>2586</c:v>
                </c:pt>
                <c:pt idx="6165">
                  <c:v>2586</c:v>
                </c:pt>
                <c:pt idx="6166">
                  <c:v>2586</c:v>
                </c:pt>
                <c:pt idx="6167">
                  <c:v>2586</c:v>
                </c:pt>
                <c:pt idx="6168">
                  <c:v>2586</c:v>
                </c:pt>
                <c:pt idx="6169">
                  <c:v>2586</c:v>
                </c:pt>
                <c:pt idx="6170">
                  <c:v>2586</c:v>
                </c:pt>
                <c:pt idx="6171">
                  <c:v>2586</c:v>
                </c:pt>
                <c:pt idx="6172">
                  <c:v>2586</c:v>
                </c:pt>
                <c:pt idx="6173">
                  <c:v>2586</c:v>
                </c:pt>
                <c:pt idx="6174">
                  <c:v>2586</c:v>
                </c:pt>
                <c:pt idx="6175">
                  <c:v>2586</c:v>
                </c:pt>
                <c:pt idx="6176">
                  <c:v>2586</c:v>
                </c:pt>
                <c:pt idx="6177">
                  <c:v>2586</c:v>
                </c:pt>
                <c:pt idx="6178">
                  <c:v>2587</c:v>
                </c:pt>
                <c:pt idx="6179">
                  <c:v>2587</c:v>
                </c:pt>
                <c:pt idx="6180">
                  <c:v>2587</c:v>
                </c:pt>
                <c:pt idx="6181">
                  <c:v>2587</c:v>
                </c:pt>
                <c:pt idx="6182">
                  <c:v>2587</c:v>
                </c:pt>
                <c:pt idx="6183">
                  <c:v>2587</c:v>
                </c:pt>
                <c:pt idx="6184">
                  <c:v>2587</c:v>
                </c:pt>
                <c:pt idx="6185">
                  <c:v>2587</c:v>
                </c:pt>
                <c:pt idx="6186">
                  <c:v>2587</c:v>
                </c:pt>
                <c:pt idx="6187">
                  <c:v>2587</c:v>
                </c:pt>
                <c:pt idx="6188">
                  <c:v>2587</c:v>
                </c:pt>
                <c:pt idx="6189">
                  <c:v>2588</c:v>
                </c:pt>
                <c:pt idx="6190">
                  <c:v>2588</c:v>
                </c:pt>
                <c:pt idx="6191">
                  <c:v>2588</c:v>
                </c:pt>
                <c:pt idx="6192">
                  <c:v>2589</c:v>
                </c:pt>
                <c:pt idx="6193">
                  <c:v>2589</c:v>
                </c:pt>
                <c:pt idx="6194">
                  <c:v>2590</c:v>
                </c:pt>
                <c:pt idx="6195">
                  <c:v>2591</c:v>
                </c:pt>
                <c:pt idx="6196">
                  <c:v>2592</c:v>
                </c:pt>
                <c:pt idx="6197">
                  <c:v>2592</c:v>
                </c:pt>
                <c:pt idx="6198">
                  <c:v>2592</c:v>
                </c:pt>
                <c:pt idx="6199">
                  <c:v>2592</c:v>
                </c:pt>
                <c:pt idx="6200">
                  <c:v>2592</c:v>
                </c:pt>
                <c:pt idx="6201">
                  <c:v>2592</c:v>
                </c:pt>
                <c:pt idx="6202">
                  <c:v>2592</c:v>
                </c:pt>
                <c:pt idx="6203">
                  <c:v>2592</c:v>
                </c:pt>
                <c:pt idx="6204">
                  <c:v>2592</c:v>
                </c:pt>
                <c:pt idx="6205">
                  <c:v>2592</c:v>
                </c:pt>
                <c:pt idx="6206">
                  <c:v>2593</c:v>
                </c:pt>
                <c:pt idx="6207">
                  <c:v>2593</c:v>
                </c:pt>
                <c:pt idx="6208">
                  <c:v>2593</c:v>
                </c:pt>
                <c:pt idx="6209">
                  <c:v>2593</c:v>
                </c:pt>
                <c:pt idx="6210">
                  <c:v>2593</c:v>
                </c:pt>
                <c:pt idx="6211">
                  <c:v>2593</c:v>
                </c:pt>
                <c:pt idx="6212">
                  <c:v>2593</c:v>
                </c:pt>
                <c:pt idx="6213">
                  <c:v>2593</c:v>
                </c:pt>
                <c:pt idx="6214">
                  <c:v>2593</c:v>
                </c:pt>
                <c:pt idx="6215">
                  <c:v>2593</c:v>
                </c:pt>
                <c:pt idx="6216">
                  <c:v>2593</c:v>
                </c:pt>
                <c:pt idx="6217">
                  <c:v>2593</c:v>
                </c:pt>
                <c:pt idx="6218">
                  <c:v>2593</c:v>
                </c:pt>
                <c:pt idx="6219">
                  <c:v>2593</c:v>
                </c:pt>
                <c:pt idx="6220">
                  <c:v>2594</c:v>
                </c:pt>
                <c:pt idx="6221">
                  <c:v>2594</c:v>
                </c:pt>
                <c:pt idx="6222">
                  <c:v>2594</c:v>
                </c:pt>
                <c:pt idx="6223">
                  <c:v>2594</c:v>
                </c:pt>
                <c:pt idx="6224">
                  <c:v>2594</c:v>
                </c:pt>
                <c:pt idx="6225">
                  <c:v>2594</c:v>
                </c:pt>
                <c:pt idx="6226">
                  <c:v>2594</c:v>
                </c:pt>
                <c:pt idx="6227">
                  <c:v>2594</c:v>
                </c:pt>
                <c:pt idx="6228">
                  <c:v>2594</c:v>
                </c:pt>
                <c:pt idx="6229">
                  <c:v>2595</c:v>
                </c:pt>
                <c:pt idx="6230">
                  <c:v>2596</c:v>
                </c:pt>
                <c:pt idx="6231">
                  <c:v>2596</c:v>
                </c:pt>
                <c:pt idx="6232">
                  <c:v>2596</c:v>
                </c:pt>
                <c:pt idx="6233">
                  <c:v>2597</c:v>
                </c:pt>
                <c:pt idx="6234">
                  <c:v>2598</c:v>
                </c:pt>
                <c:pt idx="6235">
                  <c:v>2599</c:v>
                </c:pt>
                <c:pt idx="6236">
                  <c:v>2599</c:v>
                </c:pt>
                <c:pt idx="6237">
                  <c:v>2599</c:v>
                </c:pt>
                <c:pt idx="6238">
                  <c:v>2599</c:v>
                </c:pt>
                <c:pt idx="6239">
                  <c:v>2599</c:v>
                </c:pt>
                <c:pt idx="6240">
                  <c:v>2599</c:v>
                </c:pt>
                <c:pt idx="6241">
                  <c:v>2599</c:v>
                </c:pt>
                <c:pt idx="6242">
                  <c:v>2600</c:v>
                </c:pt>
                <c:pt idx="6243">
                  <c:v>2600</c:v>
                </c:pt>
                <c:pt idx="6244">
                  <c:v>2600</c:v>
                </c:pt>
                <c:pt idx="6245">
                  <c:v>2600</c:v>
                </c:pt>
                <c:pt idx="6246">
                  <c:v>2600</c:v>
                </c:pt>
                <c:pt idx="6247">
                  <c:v>2600</c:v>
                </c:pt>
                <c:pt idx="6248">
                  <c:v>2600</c:v>
                </c:pt>
                <c:pt idx="6249">
                  <c:v>2600</c:v>
                </c:pt>
                <c:pt idx="6250">
                  <c:v>2600</c:v>
                </c:pt>
                <c:pt idx="6251">
                  <c:v>2600</c:v>
                </c:pt>
                <c:pt idx="6252">
                  <c:v>2600</c:v>
                </c:pt>
                <c:pt idx="6253">
                  <c:v>2601</c:v>
                </c:pt>
                <c:pt idx="6254">
                  <c:v>2601</c:v>
                </c:pt>
                <c:pt idx="6255">
                  <c:v>2601</c:v>
                </c:pt>
                <c:pt idx="6256">
                  <c:v>2601</c:v>
                </c:pt>
                <c:pt idx="6257">
                  <c:v>2601</c:v>
                </c:pt>
                <c:pt idx="6258">
                  <c:v>2601</c:v>
                </c:pt>
                <c:pt idx="6259">
                  <c:v>2601</c:v>
                </c:pt>
                <c:pt idx="6260">
                  <c:v>2601</c:v>
                </c:pt>
                <c:pt idx="6261">
                  <c:v>2601</c:v>
                </c:pt>
                <c:pt idx="6262">
                  <c:v>2602</c:v>
                </c:pt>
                <c:pt idx="6263">
                  <c:v>2602</c:v>
                </c:pt>
                <c:pt idx="6264">
                  <c:v>2603</c:v>
                </c:pt>
                <c:pt idx="6265">
                  <c:v>2604</c:v>
                </c:pt>
                <c:pt idx="6266">
                  <c:v>2605</c:v>
                </c:pt>
                <c:pt idx="6267">
                  <c:v>2606</c:v>
                </c:pt>
                <c:pt idx="6268">
                  <c:v>2606</c:v>
                </c:pt>
                <c:pt idx="6269">
                  <c:v>2607</c:v>
                </c:pt>
                <c:pt idx="6270">
                  <c:v>2608</c:v>
                </c:pt>
                <c:pt idx="6271">
                  <c:v>2609</c:v>
                </c:pt>
                <c:pt idx="6272">
                  <c:v>2610</c:v>
                </c:pt>
                <c:pt idx="6273">
                  <c:v>2611</c:v>
                </c:pt>
                <c:pt idx="6274">
                  <c:v>2612</c:v>
                </c:pt>
                <c:pt idx="6275">
                  <c:v>2612</c:v>
                </c:pt>
                <c:pt idx="6276">
                  <c:v>2612</c:v>
                </c:pt>
                <c:pt idx="6277">
                  <c:v>2612</c:v>
                </c:pt>
                <c:pt idx="6278">
                  <c:v>2612</c:v>
                </c:pt>
                <c:pt idx="6279">
                  <c:v>2612</c:v>
                </c:pt>
                <c:pt idx="6280">
                  <c:v>2612</c:v>
                </c:pt>
                <c:pt idx="6281">
                  <c:v>2612</c:v>
                </c:pt>
                <c:pt idx="6282">
                  <c:v>2612</c:v>
                </c:pt>
                <c:pt idx="6283">
                  <c:v>2612</c:v>
                </c:pt>
                <c:pt idx="6284">
                  <c:v>2612</c:v>
                </c:pt>
                <c:pt idx="6285">
                  <c:v>2613</c:v>
                </c:pt>
                <c:pt idx="6286">
                  <c:v>2613</c:v>
                </c:pt>
                <c:pt idx="6287">
                  <c:v>2613</c:v>
                </c:pt>
                <c:pt idx="6288">
                  <c:v>2613</c:v>
                </c:pt>
                <c:pt idx="6289">
                  <c:v>2613</c:v>
                </c:pt>
                <c:pt idx="6290">
                  <c:v>2613</c:v>
                </c:pt>
                <c:pt idx="6291">
                  <c:v>2613</c:v>
                </c:pt>
                <c:pt idx="6292">
                  <c:v>2613</c:v>
                </c:pt>
                <c:pt idx="6293">
                  <c:v>2613</c:v>
                </c:pt>
                <c:pt idx="6294">
                  <c:v>2613</c:v>
                </c:pt>
                <c:pt idx="6295">
                  <c:v>2613</c:v>
                </c:pt>
                <c:pt idx="6296">
                  <c:v>2613</c:v>
                </c:pt>
                <c:pt idx="6297">
                  <c:v>2613</c:v>
                </c:pt>
                <c:pt idx="6298">
                  <c:v>2613</c:v>
                </c:pt>
                <c:pt idx="6299">
                  <c:v>2614</c:v>
                </c:pt>
                <c:pt idx="6300">
                  <c:v>2615</c:v>
                </c:pt>
                <c:pt idx="6301">
                  <c:v>2615</c:v>
                </c:pt>
                <c:pt idx="6302">
                  <c:v>2616</c:v>
                </c:pt>
                <c:pt idx="6303">
                  <c:v>2617</c:v>
                </c:pt>
                <c:pt idx="6304">
                  <c:v>2617</c:v>
                </c:pt>
                <c:pt idx="6305">
                  <c:v>2618</c:v>
                </c:pt>
                <c:pt idx="6306">
                  <c:v>2619</c:v>
                </c:pt>
                <c:pt idx="6307">
                  <c:v>2619</c:v>
                </c:pt>
                <c:pt idx="6308">
                  <c:v>2619</c:v>
                </c:pt>
                <c:pt idx="6309">
                  <c:v>2619</c:v>
                </c:pt>
                <c:pt idx="6310">
                  <c:v>2619</c:v>
                </c:pt>
                <c:pt idx="6311">
                  <c:v>2619</c:v>
                </c:pt>
                <c:pt idx="6312">
                  <c:v>2619</c:v>
                </c:pt>
                <c:pt idx="6313">
                  <c:v>2619</c:v>
                </c:pt>
                <c:pt idx="6314">
                  <c:v>2619</c:v>
                </c:pt>
                <c:pt idx="6315">
                  <c:v>2619</c:v>
                </c:pt>
                <c:pt idx="6316">
                  <c:v>2619</c:v>
                </c:pt>
                <c:pt idx="6317">
                  <c:v>2619</c:v>
                </c:pt>
                <c:pt idx="6318">
                  <c:v>2619</c:v>
                </c:pt>
                <c:pt idx="6319">
                  <c:v>2619</c:v>
                </c:pt>
                <c:pt idx="6320">
                  <c:v>2619</c:v>
                </c:pt>
                <c:pt idx="6321">
                  <c:v>2619</c:v>
                </c:pt>
                <c:pt idx="6322">
                  <c:v>2620</c:v>
                </c:pt>
                <c:pt idx="6323">
                  <c:v>2621</c:v>
                </c:pt>
                <c:pt idx="6324">
                  <c:v>2622</c:v>
                </c:pt>
                <c:pt idx="6325">
                  <c:v>2622</c:v>
                </c:pt>
                <c:pt idx="6326">
                  <c:v>2623</c:v>
                </c:pt>
                <c:pt idx="6327">
                  <c:v>2624</c:v>
                </c:pt>
                <c:pt idx="6328">
                  <c:v>2624</c:v>
                </c:pt>
                <c:pt idx="6329">
                  <c:v>2625</c:v>
                </c:pt>
                <c:pt idx="6330">
                  <c:v>2626</c:v>
                </c:pt>
                <c:pt idx="6331">
                  <c:v>2626</c:v>
                </c:pt>
                <c:pt idx="6332">
                  <c:v>2627</c:v>
                </c:pt>
                <c:pt idx="6333">
                  <c:v>2627</c:v>
                </c:pt>
                <c:pt idx="6334">
                  <c:v>2627</c:v>
                </c:pt>
                <c:pt idx="6335">
                  <c:v>2628</c:v>
                </c:pt>
                <c:pt idx="6336">
                  <c:v>2628</c:v>
                </c:pt>
                <c:pt idx="6337">
                  <c:v>2628</c:v>
                </c:pt>
                <c:pt idx="6338">
                  <c:v>2628</c:v>
                </c:pt>
                <c:pt idx="6339">
                  <c:v>2628</c:v>
                </c:pt>
                <c:pt idx="6340">
                  <c:v>2628</c:v>
                </c:pt>
                <c:pt idx="6341">
                  <c:v>2628</c:v>
                </c:pt>
                <c:pt idx="6342">
                  <c:v>2628</c:v>
                </c:pt>
                <c:pt idx="6343">
                  <c:v>2629</c:v>
                </c:pt>
                <c:pt idx="6344">
                  <c:v>2629</c:v>
                </c:pt>
                <c:pt idx="6345">
                  <c:v>2630</c:v>
                </c:pt>
                <c:pt idx="6346">
                  <c:v>2631</c:v>
                </c:pt>
                <c:pt idx="6347">
                  <c:v>2632</c:v>
                </c:pt>
                <c:pt idx="6348">
                  <c:v>2632</c:v>
                </c:pt>
                <c:pt idx="6349">
                  <c:v>2632</c:v>
                </c:pt>
                <c:pt idx="6350">
                  <c:v>2633</c:v>
                </c:pt>
                <c:pt idx="6351">
                  <c:v>2633</c:v>
                </c:pt>
                <c:pt idx="6352">
                  <c:v>2633</c:v>
                </c:pt>
                <c:pt idx="6353">
                  <c:v>2634</c:v>
                </c:pt>
                <c:pt idx="6354">
                  <c:v>2634</c:v>
                </c:pt>
                <c:pt idx="6355">
                  <c:v>2634</c:v>
                </c:pt>
                <c:pt idx="6356">
                  <c:v>2635</c:v>
                </c:pt>
                <c:pt idx="6357">
                  <c:v>2636</c:v>
                </c:pt>
                <c:pt idx="6358">
                  <c:v>2637</c:v>
                </c:pt>
                <c:pt idx="6359">
                  <c:v>2637</c:v>
                </c:pt>
                <c:pt idx="6360">
                  <c:v>2637</c:v>
                </c:pt>
                <c:pt idx="6361">
                  <c:v>2637</c:v>
                </c:pt>
                <c:pt idx="6362">
                  <c:v>2637</c:v>
                </c:pt>
                <c:pt idx="6363">
                  <c:v>2637</c:v>
                </c:pt>
                <c:pt idx="6364">
                  <c:v>2637</c:v>
                </c:pt>
                <c:pt idx="6365">
                  <c:v>2638</c:v>
                </c:pt>
                <c:pt idx="6366">
                  <c:v>2638</c:v>
                </c:pt>
                <c:pt idx="6367">
                  <c:v>2639</c:v>
                </c:pt>
                <c:pt idx="6368">
                  <c:v>2640</c:v>
                </c:pt>
                <c:pt idx="6369">
                  <c:v>2640</c:v>
                </c:pt>
                <c:pt idx="6370">
                  <c:v>2641</c:v>
                </c:pt>
                <c:pt idx="6371">
                  <c:v>2642</c:v>
                </c:pt>
                <c:pt idx="6372">
                  <c:v>2643</c:v>
                </c:pt>
                <c:pt idx="6373">
                  <c:v>2643</c:v>
                </c:pt>
                <c:pt idx="6374">
                  <c:v>2644</c:v>
                </c:pt>
                <c:pt idx="6375">
                  <c:v>2644</c:v>
                </c:pt>
                <c:pt idx="6376">
                  <c:v>2645</c:v>
                </c:pt>
                <c:pt idx="6377">
                  <c:v>2645</c:v>
                </c:pt>
                <c:pt idx="6378">
                  <c:v>2645</c:v>
                </c:pt>
                <c:pt idx="6379">
                  <c:v>2645</c:v>
                </c:pt>
                <c:pt idx="6380">
                  <c:v>2645</c:v>
                </c:pt>
                <c:pt idx="6381">
                  <c:v>2646</c:v>
                </c:pt>
                <c:pt idx="6382">
                  <c:v>2647</c:v>
                </c:pt>
                <c:pt idx="6383">
                  <c:v>2648</c:v>
                </c:pt>
                <c:pt idx="6384">
                  <c:v>2648</c:v>
                </c:pt>
                <c:pt idx="6385">
                  <c:v>2648</c:v>
                </c:pt>
                <c:pt idx="6386">
                  <c:v>2648</c:v>
                </c:pt>
                <c:pt idx="6387">
                  <c:v>2649</c:v>
                </c:pt>
                <c:pt idx="6388">
                  <c:v>2649</c:v>
                </c:pt>
                <c:pt idx="6389">
                  <c:v>2649</c:v>
                </c:pt>
                <c:pt idx="6390">
                  <c:v>2649</c:v>
                </c:pt>
                <c:pt idx="6391">
                  <c:v>2649</c:v>
                </c:pt>
                <c:pt idx="6392">
                  <c:v>2649</c:v>
                </c:pt>
                <c:pt idx="6393">
                  <c:v>2649</c:v>
                </c:pt>
                <c:pt idx="6394">
                  <c:v>2649</c:v>
                </c:pt>
                <c:pt idx="6395">
                  <c:v>2649</c:v>
                </c:pt>
                <c:pt idx="6396">
                  <c:v>2649</c:v>
                </c:pt>
                <c:pt idx="6397">
                  <c:v>2650</c:v>
                </c:pt>
                <c:pt idx="6398">
                  <c:v>2650</c:v>
                </c:pt>
                <c:pt idx="6399">
                  <c:v>2650</c:v>
                </c:pt>
                <c:pt idx="6400">
                  <c:v>2650</c:v>
                </c:pt>
                <c:pt idx="6401">
                  <c:v>2650</c:v>
                </c:pt>
                <c:pt idx="6402">
                  <c:v>2651</c:v>
                </c:pt>
                <c:pt idx="6403">
                  <c:v>2651</c:v>
                </c:pt>
                <c:pt idx="6404">
                  <c:v>2652</c:v>
                </c:pt>
                <c:pt idx="6405">
                  <c:v>2652</c:v>
                </c:pt>
                <c:pt idx="6406">
                  <c:v>2652</c:v>
                </c:pt>
                <c:pt idx="6407">
                  <c:v>2652</c:v>
                </c:pt>
                <c:pt idx="6408">
                  <c:v>2652</c:v>
                </c:pt>
                <c:pt idx="6409">
                  <c:v>2653</c:v>
                </c:pt>
                <c:pt idx="6410">
                  <c:v>2653</c:v>
                </c:pt>
                <c:pt idx="6411">
                  <c:v>2654</c:v>
                </c:pt>
                <c:pt idx="6412">
                  <c:v>2654</c:v>
                </c:pt>
                <c:pt idx="6413">
                  <c:v>2655</c:v>
                </c:pt>
                <c:pt idx="6414">
                  <c:v>2655</c:v>
                </c:pt>
                <c:pt idx="6415">
                  <c:v>2656</c:v>
                </c:pt>
                <c:pt idx="6416">
                  <c:v>2657</c:v>
                </c:pt>
                <c:pt idx="6417">
                  <c:v>2657</c:v>
                </c:pt>
                <c:pt idx="6418">
                  <c:v>2657</c:v>
                </c:pt>
                <c:pt idx="6419">
                  <c:v>2657</c:v>
                </c:pt>
                <c:pt idx="6420">
                  <c:v>2657</c:v>
                </c:pt>
                <c:pt idx="6421">
                  <c:v>2657</c:v>
                </c:pt>
                <c:pt idx="6422">
                  <c:v>2658</c:v>
                </c:pt>
                <c:pt idx="6423">
                  <c:v>2659</c:v>
                </c:pt>
                <c:pt idx="6424">
                  <c:v>2660</c:v>
                </c:pt>
                <c:pt idx="6425">
                  <c:v>2660</c:v>
                </c:pt>
                <c:pt idx="6426">
                  <c:v>2661</c:v>
                </c:pt>
                <c:pt idx="6427">
                  <c:v>2662</c:v>
                </c:pt>
                <c:pt idx="6428">
                  <c:v>2662</c:v>
                </c:pt>
                <c:pt idx="6429">
                  <c:v>2662</c:v>
                </c:pt>
                <c:pt idx="6430">
                  <c:v>2662</c:v>
                </c:pt>
                <c:pt idx="6431">
                  <c:v>2663</c:v>
                </c:pt>
                <c:pt idx="6432">
                  <c:v>2664</c:v>
                </c:pt>
                <c:pt idx="6433">
                  <c:v>2665</c:v>
                </c:pt>
                <c:pt idx="6434">
                  <c:v>2666</c:v>
                </c:pt>
                <c:pt idx="6435">
                  <c:v>2667</c:v>
                </c:pt>
                <c:pt idx="6436">
                  <c:v>2668</c:v>
                </c:pt>
                <c:pt idx="6437">
                  <c:v>2669</c:v>
                </c:pt>
                <c:pt idx="6438">
                  <c:v>2670</c:v>
                </c:pt>
                <c:pt idx="6439">
                  <c:v>2671</c:v>
                </c:pt>
                <c:pt idx="6440">
                  <c:v>2672</c:v>
                </c:pt>
                <c:pt idx="6441">
                  <c:v>2673</c:v>
                </c:pt>
                <c:pt idx="6442">
                  <c:v>2674</c:v>
                </c:pt>
                <c:pt idx="6443">
                  <c:v>2675</c:v>
                </c:pt>
                <c:pt idx="6444">
                  <c:v>2676</c:v>
                </c:pt>
                <c:pt idx="6445">
                  <c:v>2677</c:v>
                </c:pt>
                <c:pt idx="6446">
                  <c:v>2678</c:v>
                </c:pt>
                <c:pt idx="6447">
                  <c:v>2679</c:v>
                </c:pt>
                <c:pt idx="6448">
                  <c:v>2680</c:v>
                </c:pt>
                <c:pt idx="6449">
                  <c:v>2680</c:v>
                </c:pt>
                <c:pt idx="6450">
                  <c:v>2680</c:v>
                </c:pt>
                <c:pt idx="6451">
                  <c:v>2680</c:v>
                </c:pt>
                <c:pt idx="6452">
                  <c:v>2680</c:v>
                </c:pt>
                <c:pt idx="6453">
                  <c:v>2680</c:v>
                </c:pt>
                <c:pt idx="6454">
                  <c:v>2680</c:v>
                </c:pt>
                <c:pt idx="6455">
                  <c:v>2680</c:v>
                </c:pt>
                <c:pt idx="6456">
                  <c:v>2680</c:v>
                </c:pt>
                <c:pt idx="6457">
                  <c:v>2680</c:v>
                </c:pt>
                <c:pt idx="6458">
                  <c:v>2680</c:v>
                </c:pt>
                <c:pt idx="6459">
                  <c:v>2680</c:v>
                </c:pt>
                <c:pt idx="6460">
                  <c:v>2680</c:v>
                </c:pt>
                <c:pt idx="6461">
                  <c:v>2681</c:v>
                </c:pt>
                <c:pt idx="6462">
                  <c:v>2681</c:v>
                </c:pt>
                <c:pt idx="6463">
                  <c:v>2682</c:v>
                </c:pt>
                <c:pt idx="6464">
                  <c:v>2682</c:v>
                </c:pt>
                <c:pt idx="6465">
                  <c:v>2682</c:v>
                </c:pt>
                <c:pt idx="6466">
                  <c:v>2682</c:v>
                </c:pt>
                <c:pt idx="6467">
                  <c:v>2683</c:v>
                </c:pt>
                <c:pt idx="6468">
                  <c:v>2683</c:v>
                </c:pt>
                <c:pt idx="6469">
                  <c:v>2684</c:v>
                </c:pt>
                <c:pt idx="6470">
                  <c:v>2684</c:v>
                </c:pt>
                <c:pt idx="6471">
                  <c:v>2684</c:v>
                </c:pt>
                <c:pt idx="6472">
                  <c:v>2684</c:v>
                </c:pt>
                <c:pt idx="6473">
                  <c:v>2685</c:v>
                </c:pt>
                <c:pt idx="6474">
                  <c:v>2685</c:v>
                </c:pt>
                <c:pt idx="6475">
                  <c:v>2685</c:v>
                </c:pt>
                <c:pt idx="6476">
                  <c:v>2685</c:v>
                </c:pt>
                <c:pt idx="6477">
                  <c:v>2685</c:v>
                </c:pt>
                <c:pt idx="6478">
                  <c:v>2685</c:v>
                </c:pt>
                <c:pt idx="6479">
                  <c:v>2685</c:v>
                </c:pt>
                <c:pt idx="6480">
                  <c:v>2686</c:v>
                </c:pt>
                <c:pt idx="6481">
                  <c:v>2687</c:v>
                </c:pt>
                <c:pt idx="6482">
                  <c:v>2688</c:v>
                </c:pt>
                <c:pt idx="6483">
                  <c:v>2689</c:v>
                </c:pt>
                <c:pt idx="6484">
                  <c:v>2689</c:v>
                </c:pt>
                <c:pt idx="6485">
                  <c:v>2689</c:v>
                </c:pt>
                <c:pt idx="6486">
                  <c:v>2690</c:v>
                </c:pt>
                <c:pt idx="6487">
                  <c:v>2691</c:v>
                </c:pt>
                <c:pt idx="6488">
                  <c:v>2691</c:v>
                </c:pt>
                <c:pt idx="6489">
                  <c:v>2691</c:v>
                </c:pt>
                <c:pt idx="6490">
                  <c:v>2691</c:v>
                </c:pt>
                <c:pt idx="6491">
                  <c:v>2691</c:v>
                </c:pt>
                <c:pt idx="6492">
                  <c:v>2691</c:v>
                </c:pt>
                <c:pt idx="6493">
                  <c:v>2691</c:v>
                </c:pt>
                <c:pt idx="6494">
                  <c:v>2692</c:v>
                </c:pt>
                <c:pt idx="6495">
                  <c:v>2692</c:v>
                </c:pt>
                <c:pt idx="6496">
                  <c:v>2692</c:v>
                </c:pt>
                <c:pt idx="6497">
                  <c:v>2692</c:v>
                </c:pt>
                <c:pt idx="6498">
                  <c:v>2692</c:v>
                </c:pt>
                <c:pt idx="6499">
                  <c:v>2692</c:v>
                </c:pt>
                <c:pt idx="6500">
                  <c:v>2692</c:v>
                </c:pt>
                <c:pt idx="6501">
                  <c:v>2692</c:v>
                </c:pt>
                <c:pt idx="6502">
                  <c:v>2692</c:v>
                </c:pt>
                <c:pt idx="6503">
                  <c:v>2692</c:v>
                </c:pt>
                <c:pt idx="6504">
                  <c:v>2692</c:v>
                </c:pt>
                <c:pt idx="6505">
                  <c:v>2692</c:v>
                </c:pt>
                <c:pt idx="6506">
                  <c:v>2692</c:v>
                </c:pt>
                <c:pt idx="6507">
                  <c:v>2692</c:v>
                </c:pt>
                <c:pt idx="6508">
                  <c:v>2692</c:v>
                </c:pt>
                <c:pt idx="6509">
                  <c:v>2693</c:v>
                </c:pt>
                <c:pt idx="6510">
                  <c:v>2693</c:v>
                </c:pt>
                <c:pt idx="6511">
                  <c:v>2693</c:v>
                </c:pt>
                <c:pt idx="6512">
                  <c:v>2693</c:v>
                </c:pt>
                <c:pt idx="6513">
                  <c:v>2694</c:v>
                </c:pt>
                <c:pt idx="6514">
                  <c:v>2695</c:v>
                </c:pt>
                <c:pt idx="6515">
                  <c:v>2695</c:v>
                </c:pt>
                <c:pt idx="6516">
                  <c:v>2695</c:v>
                </c:pt>
                <c:pt idx="6517">
                  <c:v>2695</c:v>
                </c:pt>
                <c:pt idx="6518">
                  <c:v>2695</c:v>
                </c:pt>
                <c:pt idx="6519">
                  <c:v>2695</c:v>
                </c:pt>
                <c:pt idx="6520">
                  <c:v>2696</c:v>
                </c:pt>
                <c:pt idx="6521">
                  <c:v>2697</c:v>
                </c:pt>
                <c:pt idx="6522">
                  <c:v>2698</c:v>
                </c:pt>
                <c:pt idx="6523">
                  <c:v>2698</c:v>
                </c:pt>
                <c:pt idx="6524">
                  <c:v>2698</c:v>
                </c:pt>
                <c:pt idx="6525">
                  <c:v>2698</c:v>
                </c:pt>
                <c:pt idx="6526">
                  <c:v>2698</c:v>
                </c:pt>
                <c:pt idx="6527">
                  <c:v>2698</c:v>
                </c:pt>
                <c:pt idx="6528">
                  <c:v>2698</c:v>
                </c:pt>
                <c:pt idx="6529">
                  <c:v>2698</c:v>
                </c:pt>
                <c:pt idx="6530">
                  <c:v>2699</c:v>
                </c:pt>
                <c:pt idx="6531">
                  <c:v>2700</c:v>
                </c:pt>
                <c:pt idx="6532">
                  <c:v>2700</c:v>
                </c:pt>
                <c:pt idx="6533">
                  <c:v>2701</c:v>
                </c:pt>
                <c:pt idx="6534">
                  <c:v>2701</c:v>
                </c:pt>
                <c:pt idx="6535">
                  <c:v>2702</c:v>
                </c:pt>
                <c:pt idx="6536">
                  <c:v>2702</c:v>
                </c:pt>
                <c:pt idx="6537">
                  <c:v>2702</c:v>
                </c:pt>
                <c:pt idx="6538">
                  <c:v>2702</c:v>
                </c:pt>
                <c:pt idx="6539">
                  <c:v>2702</c:v>
                </c:pt>
                <c:pt idx="6540">
                  <c:v>2702</c:v>
                </c:pt>
                <c:pt idx="6541">
                  <c:v>2702</c:v>
                </c:pt>
                <c:pt idx="6542">
                  <c:v>2702</c:v>
                </c:pt>
                <c:pt idx="6543">
                  <c:v>2702</c:v>
                </c:pt>
                <c:pt idx="6544">
                  <c:v>2702</c:v>
                </c:pt>
                <c:pt idx="6545">
                  <c:v>2702</c:v>
                </c:pt>
                <c:pt idx="6546">
                  <c:v>2703</c:v>
                </c:pt>
                <c:pt idx="6547">
                  <c:v>2703</c:v>
                </c:pt>
                <c:pt idx="6548">
                  <c:v>2703</c:v>
                </c:pt>
                <c:pt idx="6549">
                  <c:v>2704</c:v>
                </c:pt>
                <c:pt idx="6550">
                  <c:v>2704</c:v>
                </c:pt>
                <c:pt idx="6551">
                  <c:v>2704</c:v>
                </c:pt>
                <c:pt idx="6552">
                  <c:v>2705</c:v>
                </c:pt>
                <c:pt idx="6553">
                  <c:v>2706</c:v>
                </c:pt>
                <c:pt idx="6554">
                  <c:v>2707</c:v>
                </c:pt>
                <c:pt idx="6555">
                  <c:v>2708</c:v>
                </c:pt>
                <c:pt idx="6556">
                  <c:v>2709</c:v>
                </c:pt>
                <c:pt idx="6557">
                  <c:v>2710</c:v>
                </c:pt>
                <c:pt idx="6558">
                  <c:v>2710</c:v>
                </c:pt>
                <c:pt idx="6559">
                  <c:v>2710</c:v>
                </c:pt>
                <c:pt idx="6560">
                  <c:v>2711</c:v>
                </c:pt>
                <c:pt idx="6561">
                  <c:v>2712</c:v>
                </c:pt>
                <c:pt idx="6562">
                  <c:v>2712</c:v>
                </c:pt>
                <c:pt idx="6563">
                  <c:v>2713</c:v>
                </c:pt>
                <c:pt idx="6564">
                  <c:v>2713</c:v>
                </c:pt>
                <c:pt idx="6565">
                  <c:v>2714</c:v>
                </c:pt>
                <c:pt idx="6566">
                  <c:v>2715</c:v>
                </c:pt>
                <c:pt idx="6567">
                  <c:v>2716</c:v>
                </c:pt>
                <c:pt idx="6568">
                  <c:v>2717</c:v>
                </c:pt>
                <c:pt idx="6569">
                  <c:v>2717</c:v>
                </c:pt>
                <c:pt idx="6570">
                  <c:v>2718</c:v>
                </c:pt>
                <c:pt idx="6571">
                  <c:v>2719</c:v>
                </c:pt>
                <c:pt idx="6572">
                  <c:v>2720</c:v>
                </c:pt>
                <c:pt idx="6573">
                  <c:v>2720</c:v>
                </c:pt>
                <c:pt idx="6574">
                  <c:v>2720</c:v>
                </c:pt>
                <c:pt idx="6575">
                  <c:v>2720</c:v>
                </c:pt>
                <c:pt idx="6576">
                  <c:v>2721</c:v>
                </c:pt>
                <c:pt idx="6577">
                  <c:v>2722</c:v>
                </c:pt>
                <c:pt idx="6578">
                  <c:v>2722</c:v>
                </c:pt>
                <c:pt idx="6579">
                  <c:v>2722</c:v>
                </c:pt>
                <c:pt idx="6580">
                  <c:v>2722</c:v>
                </c:pt>
                <c:pt idx="6581">
                  <c:v>2722</c:v>
                </c:pt>
                <c:pt idx="6582">
                  <c:v>2722</c:v>
                </c:pt>
                <c:pt idx="6583">
                  <c:v>2723</c:v>
                </c:pt>
                <c:pt idx="6584">
                  <c:v>2723</c:v>
                </c:pt>
                <c:pt idx="6585">
                  <c:v>2724</c:v>
                </c:pt>
                <c:pt idx="6586">
                  <c:v>2724</c:v>
                </c:pt>
                <c:pt idx="6587">
                  <c:v>2724</c:v>
                </c:pt>
                <c:pt idx="6588">
                  <c:v>2724</c:v>
                </c:pt>
                <c:pt idx="6589">
                  <c:v>2724</c:v>
                </c:pt>
                <c:pt idx="6590">
                  <c:v>2724</c:v>
                </c:pt>
                <c:pt idx="6591">
                  <c:v>2725</c:v>
                </c:pt>
                <c:pt idx="6592">
                  <c:v>2725</c:v>
                </c:pt>
                <c:pt idx="6593">
                  <c:v>2725</c:v>
                </c:pt>
                <c:pt idx="6594">
                  <c:v>2725</c:v>
                </c:pt>
                <c:pt idx="6595">
                  <c:v>2725</c:v>
                </c:pt>
                <c:pt idx="6596">
                  <c:v>2725</c:v>
                </c:pt>
                <c:pt idx="6597">
                  <c:v>2726</c:v>
                </c:pt>
                <c:pt idx="6598">
                  <c:v>2727</c:v>
                </c:pt>
                <c:pt idx="6599">
                  <c:v>2728</c:v>
                </c:pt>
                <c:pt idx="6600">
                  <c:v>2729</c:v>
                </c:pt>
                <c:pt idx="6601">
                  <c:v>2730</c:v>
                </c:pt>
                <c:pt idx="6602">
                  <c:v>2730</c:v>
                </c:pt>
                <c:pt idx="6603">
                  <c:v>2730</c:v>
                </c:pt>
                <c:pt idx="6604">
                  <c:v>2731</c:v>
                </c:pt>
                <c:pt idx="6605">
                  <c:v>2731</c:v>
                </c:pt>
                <c:pt idx="6606">
                  <c:v>2732</c:v>
                </c:pt>
                <c:pt idx="6607">
                  <c:v>2732</c:v>
                </c:pt>
                <c:pt idx="6608">
                  <c:v>2733</c:v>
                </c:pt>
                <c:pt idx="6609">
                  <c:v>2733</c:v>
                </c:pt>
                <c:pt idx="6610">
                  <c:v>2733</c:v>
                </c:pt>
                <c:pt idx="6611">
                  <c:v>2734</c:v>
                </c:pt>
                <c:pt idx="6612">
                  <c:v>2735</c:v>
                </c:pt>
                <c:pt idx="6613">
                  <c:v>2736</c:v>
                </c:pt>
                <c:pt idx="6614">
                  <c:v>2737</c:v>
                </c:pt>
                <c:pt idx="6615">
                  <c:v>2738</c:v>
                </c:pt>
                <c:pt idx="6616">
                  <c:v>2739</c:v>
                </c:pt>
                <c:pt idx="6617">
                  <c:v>2739</c:v>
                </c:pt>
                <c:pt idx="6618">
                  <c:v>2739</c:v>
                </c:pt>
                <c:pt idx="6619">
                  <c:v>2739</c:v>
                </c:pt>
                <c:pt idx="6620">
                  <c:v>2739</c:v>
                </c:pt>
                <c:pt idx="6621">
                  <c:v>2740</c:v>
                </c:pt>
                <c:pt idx="6622">
                  <c:v>2741</c:v>
                </c:pt>
                <c:pt idx="6623">
                  <c:v>2742</c:v>
                </c:pt>
                <c:pt idx="6624">
                  <c:v>2743</c:v>
                </c:pt>
                <c:pt idx="6625">
                  <c:v>2743</c:v>
                </c:pt>
                <c:pt idx="6626">
                  <c:v>2744</c:v>
                </c:pt>
                <c:pt idx="6627">
                  <c:v>2745</c:v>
                </c:pt>
                <c:pt idx="6628">
                  <c:v>2745</c:v>
                </c:pt>
                <c:pt idx="6629">
                  <c:v>2746</c:v>
                </c:pt>
                <c:pt idx="6630">
                  <c:v>2747</c:v>
                </c:pt>
                <c:pt idx="6631">
                  <c:v>2748</c:v>
                </c:pt>
                <c:pt idx="6632">
                  <c:v>2749</c:v>
                </c:pt>
                <c:pt idx="6633">
                  <c:v>2750</c:v>
                </c:pt>
                <c:pt idx="6634">
                  <c:v>2751</c:v>
                </c:pt>
                <c:pt idx="6635">
                  <c:v>2752</c:v>
                </c:pt>
                <c:pt idx="6636">
                  <c:v>2752</c:v>
                </c:pt>
                <c:pt idx="6637">
                  <c:v>2753</c:v>
                </c:pt>
                <c:pt idx="6638">
                  <c:v>2754</c:v>
                </c:pt>
                <c:pt idx="6639">
                  <c:v>2755</c:v>
                </c:pt>
                <c:pt idx="6640">
                  <c:v>2756</c:v>
                </c:pt>
                <c:pt idx="6641">
                  <c:v>2757</c:v>
                </c:pt>
                <c:pt idx="6642">
                  <c:v>2758</c:v>
                </c:pt>
                <c:pt idx="6643">
                  <c:v>2759</c:v>
                </c:pt>
                <c:pt idx="6644">
                  <c:v>2760</c:v>
                </c:pt>
                <c:pt idx="6645">
                  <c:v>2760</c:v>
                </c:pt>
                <c:pt idx="6646">
                  <c:v>2761</c:v>
                </c:pt>
                <c:pt idx="6647">
                  <c:v>2762</c:v>
                </c:pt>
                <c:pt idx="6648">
                  <c:v>2763</c:v>
                </c:pt>
                <c:pt idx="6649">
                  <c:v>2764</c:v>
                </c:pt>
                <c:pt idx="6650">
                  <c:v>2765</c:v>
                </c:pt>
                <c:pt idx="6651">
                  <c:v>2766</c:v>
                </c:pt>
                <c:pt idx="6652">
                  <c:v>2767</c:v>
                </c:pt>
                <c:pt idx="6653">
                  <c:v>2768</c:v>
                </c:pt>
                <c:pt idx="6654">
                  <c:v>2769</c:v>
                </c:pt>
                <c:pt idx="6655">
                  <c:v>2770</c:v>
                </c:pt>
                <c:pt idx="6656">
                  <c:v>2771</c:v>
                </c:pt>
                <c:pt idx="6657">
                  <c:v>2771</c:v>
                </c:pt>
                <c:pt idx="6658">
                  <c:v>2772</c:v>
                </c:pt>
                <c:pt idx="6659">
                  <c:v>2773</c:v>
                </c:pt>
                <c:pt idx="6660">
                  <c:v>2774</c:v>
                </c:pt>
                <c:pt idx="6661">
                  <c:v>2775</c:v>
                </c:pt>
                <c:pt idx="6662">
                  <c:v>2775</c:v>
                </c:pt>
                <c:pt idx="6663">
                  <c:v>2776</c:v>
                </c:pt>
                <c:pt idx="6664">
                  <c:v>2776</c:v>
                </c:pt>
                <c:pt idx="6665">
                  <c:v>2776</c:v>
                </c:pt>
                <c:pt idx="6666">
                  <c:v>2776</c:v>
                </c:pt>
                <c:pt idx="6667">
                  <c:v>2777</c:v>
                </c:pt>
                <c:pt idx="6668">
                  <c:v>2778</c:v>
                </c:pt>
                <c:pt idx="6669">
                  <c:v>2779</c:v>
                </c:pt>
                <c:pt idx="6670">
                  <c:v>2779</c:v>
                </c:pt>
                <c:pt idx="6671">
                  <c:v>2780</c:v>
                </c:pt>
                <c:pt idx="6672">
                  <c:v>2780</c:v>
                </c:pt>
                <c:pt idx="6673">
                  <c:v>2780</c:v>
                </c:pt>
                <c:pt idx="6674">
                  <c:v>2780</c:v>
                </c:pt>
                <c:pt idx="6675">
                  <c:v>2781</c:v>
                </c:pt>
                <c:pt idx="6676">
                  <c:v>2782</c:v>
                </c:pt>
                <c:pt idx="6677">
                  <c:v>2782</c:v>
                </c:pt>
                <c:pt idx="6678">
                  <c:v>2782</c:v>
                </c:pt>
                <c:pt idx="6679">
                  <c:v>2782</c:v>
                </c:pt>
                <c:pt idx="6680">
                  <c:v>2783</c:v>
                </c:pt>
                <c:pt idx="6681">
                  <c:v>2784</c:v>
                </c:pt>
                <c:pt idx="6682">
                  <c:v>2785</c:v>
                </c:pt>
                <c:pt idx="6683">
                  <c:v>2785</c:v>
                </c:pt>
                <c:pt idx="6684">
                  <c:v>2786</c:v>
                </c:pt>
                <c:pt idx="6685">
                  <c:v>2787</c:v>
                </c:pt>
                <c:pt idx="6686">
                  <c:v>2787</c:v>
                </c:pt>
                <c:pt idx="6687">
                  <c:v>2787</c:v>
                </c:pt>
                <c:pt idx="6688">
                  <c:v>2787</c:v>
                </c:pt>
                <c:pt idx="6689">
                  <c:v>2787</c:v>
                </c:pt>
                <c:pt idx="6690">
                  <c:v>2787</c:v>
                </c:pt>
                <c:pt idx="6691">
                  <c:v>2787</c:v>
                </c:pt>
                <c:pt idx="6692">
                  <c:v>2787</c:v>
                </c:pt>
                <c:pt idx="6693">
                  <c:v>2787</c:v>
                </c:pt>
                <c:pt idx="6694">
                  <c:v>2787</c:v>
                </c:pt>
                <c:pt idx="6695">
                  <c:v>2787</c:v>
                </c:pt>
                <c:pt idx="6696">
                  <c:v>2787</c:v>
                </c:pt>
                <c:pt idx="6697">
                  <c:v>2787</c:v>
                </c:pt>
                <c:pt idx="6698">
                  <c:v>2787</c:v>
                </c:pt>
                <c:pt idx="6699">
                  <c:v>2787</c:v>
                </c:pt>
                <c:pt idx="6700">
                  <c:v>2788</c:v>
                </c:pt>
                <c:pt idx="6701">
                  <c:v>2789</c:v>
                </c:pt>
                <c:pt idx="6702">
                  <c:v>2789</c:v>
                </c:pt>
                <c:pt idx="6703">
                  <c:v>2789</c:v>
                </c:pt>
                <c:pt idx="6704">
                  <c:v>2789</c:v>
                </c:pt>
                <c:pt idx="6705">
                  <c:v>2789</c:v>
                </c:pt>
                <c:pt idx="6706">
                  <c:v>2789</c:v>
                </c:pt>
                <c:pt idx="6707">
                  <c:v>2789</c:v>
                </c:pt>
                <c:pt idx="6708">
                  <c:v>2790</c:v>
                </c:pt>
                <c:pt idx="6709">
                  <c:v>2790</c:v>
                </c:pt>
                <c:pt idx="6710">
                  <c:v>2791</c:v>
                </c:pt>
                <c:pt idx="6711">
                  <c:v>2791</c:v>
                </c:pt>
                <c:pt idx="6712">
                  <c:v>2791</c:v>
                </c:pt>
                <c:pt idx="6713">
                  <c:v>2791</c:v>
                </c:pt>
                <c:pt idx="6714">
                  <c:v>2791</c:v>
                </c:pt>
                <c:pt idx="6715">
                  <c:v>2792</c:v>
                </c:pt>
                <c:pt idx="6716">
                  <c:v>2792</c:v>
                </c:pt>
                <c:pt idx="6717">
                  <c:v>2792</c:v>
                </c:pt>
                <c:pt idx="6718">
                  <c:v>2792</c:v>
                </c:pt>
                <c:pt idx="6719">
                  <c:v>2792</c:v>
                </c:pt>
                <c:pt idx="6720">
                  <c:v>2792</c:v>
                </c:pt>
                <c:pt idx="6721">
                  <c:v>2793</c:v>
                </c:pt>
                <c:pt idx="6722">
                  <c:v>2793</c:v>
                </c:pt>
                <c:pt idx="6723">
                  <c:v>2793</c:v>
                </c:pt>
                <c:pt idx="6724">
                  <c:v>2793</c:v>
                </c:pt>
                <c:pt idx="6725">
                  <c:v>2793</c:v>
                </c:pt>
                <c:pt idx="6726">
                  <c:v>2793</c:v>
                </c:pt>
                <c:pt idx="6727">
                  <c:v>2793</c:v>
                </c:pt>
                <c:pt idx="6728">
                  <c:v>2793</c:v>
                </c:pt>
                <c:pt idx="6729">
                  <c:v>2793</c:v>
                </c:pt>
                <c:pt idx="6730">
                  <c:v>2793</c:v>
                </c:pt>
                <c:pt idx="6731">
                  <c:v>2793</c:v>
                </c:pt>
                <c:pt idx="6732">
                  <c:v>2793</c:v>
                </c:pt>
                <c:pt idx="6733">
                  <c:v>2794</c:v>
                </c:pt>
                <c:pt idx="6734">
                  <c:v>2794</c:v>
                </c:pt>
                <c:pt idx="6735">
                  <c:v>2795</c:v>
                </c:pt>
                <c:pt idx="6736">
                  <c:v>2796</c:v>
                </c:pt>
                <c:pt idx="6737">
                  <c:v>2797</c:v>
                </c:pt>
                <c:pt idx="6738">
                  <c:v>2798</c:v>
                </c:pt>
                <c:pt idx="6739">
                  <c:v>2798</c:v>
                </c:pt>
                <c:pt idx="6740">
                  <c:v>2798</c:v>
                </c:pt>
                <c:pt idx="6741">
                  <c:v>2798</c:v>
                </c:pt>
                <c:pt idx="6742">
                  <c:v>2798</c:v>
                </c:pt>
                <c:pt idx="6743">
                  <c:v>2799</c:v>
                </c:pt>
                <c:pt idx="6744">
                  <c:v>2799</c:v>
                </c:pt>
                <c:pt idx="6745">
                  <c:v>2799</c:v>
                </c:pt>
                <c:pt idx="6746">
                  <c:v>2799</c:v>
                </c:pt>
                <c:pt idx="6747">
                  <c:v>2800</c:v>
                </c:pt>
                <c:pt idx="6748">
                  <c:v>2800</c:v>
                </c:pt>
                <c:pt idx="6749">
                  <c:v>2800</c:v>
                </c:pt>
                <c:pt idx="6750">
                  <c:v>2800</c:v>
                </c:pt>
                <c:pt idx="6751">
                  <c:v>2800</c:v>
                </c:pt>
                <c:pt idx="6752">
                  <c:v>2800</c:v>
                </c:pt>
                <c:pt idx="6753">
                  <c:v>2801</c:v>
                </c:pt>
                <c:pt idx="6754">
                  <c:v>2801</c:v>
                </c:pt>
                <c:pt idx="6755">
                  <c:v>2801</c:v>
                </c:pt>
                <c:pt idx="6756">
                  <c:v>2802</c:v>
                </c:pt>
                <c:pt idx="6757">
                  <c:v>2802</c:v>
                </c:pt>
                <c:pt idx="6758">
                  <c:v>2802</c:v>
                </c:pt>
                <c:pt idx="6759">
                  <c:v>2803</c:v>
                </c:pt>
                <c:pt idx="6760">
                  <c:v>2803</c:v>
                </c:pt>
                <c:pt idx="6761">
                  <c:v>2803</c:v>
                </c:pt>
                <c:pt idx="6762">
                  <c:v>2803</c:v>
                </c:pt>
                <c:pt idx="6763">
                  <c:v>2803</c:v>
                </c:pt>
                <c:pt idx="6764">
                  <c:v>2803</c:v>
                </c:pt>
                <c:pt idx="6765">
                  <c:v>2804</c:v>
                </c:pt>
                <c:pt idx="6766">
                  <c:v>2804</c:v>
                </c:pt>
                <c:pt idx="6767">
                  <c:v>2805</c:v>
                </c:pt>
                <c:pt idx="6768">
                  <c:v>2806</c:v>
                </c:pt>
                <c:pt idx="6769">
                  <c:v>2806</c:v>
                </c:pt>
                <c:pt idx="6770">
                  <c:v>2806</c:v>
                </c:pt>
                <c:pt idx="6771">
                  <c:v>2806</c:v>
                </c:pt>
                <c:pt idx="6772">
                  <c:v>2806</c:v>
                </c:pt>
                <c:pt idx="6773">
                  <c:v>2807</c:v>
                </c:pt>
                <c:pt idx="6774">
                  <c:v>2808</c:v>
                </c:pt>
                <c:pt idx="6775">
                  <c:v>2808</c:v>
                </c:pt>
                <c:pt idx="6776">
                  <c:v>2809</c:v>
                </c:pt>
                <c:pt idx="6777">
                  <c:v>2810</c:v>
                </c:pt>
                <c:pt idx="6778">
                  <c:v>2811</c:v>
                </c:pt>
                <c:pt idx="6779">
                  <c:v>2811</c:v>
                </c:pt>
                <c:pt idx="6780">
                  <c:v>2811</c:v>
                </c:pt>
                <c:pt idx="6781">
                  <c:v>2811</c:v>
                </c:pt>
                <c:pt idx="6782">
                  <c:v>2811</c:v>
                </c:pt>
                <c:pt idx="6783">
                  <c:v>2812</c:v>
                </c:pt>
                <c:pt idx="6784">
                  <c:v>2812</c:v>
                </c:pt>
                <c:pt idx="6785">
                  <c:v>2812</c:v>
                </c:pt>
                <c:pt idx="6786">
                  <c:v>2812</c:v>
                </c:pt>
                <c:pt idx="6787">
                  <c:v>2813</c:v>
                </c:pt>
                <c:pt idx="6788">
                  <c:v>2813</c:v>
                </c:pt>
                <c:pt idx="6789">
                  <c:v>2813</c:v>
                </c:pt>
                <c:pt idx="6790">
                  <c:v>2813</c:v>
                </c:pt>
                <c:pt idx="6791">
                  <c:v>2813</c:v>
                </c:pt>
                <c:pt idx="6792">
                  <c:v>2814</c:v>
                </c:pt>
                <c:pt idx="6793">
                  <c:v>2814</c:v>
                </c:pt>
                <c:pt idx="6794">
                  <c:v>2814</c:v>
                </c:pt>
                <c:pt idx="6795">
                  <c:v>2815</c:v>
                </c:pt>
                <c:pt idx="6796">
                  <c:v>2816</c:v>
                </c:pt>
                <c:pt idx="6797">
                  <c:v>2817</c:v>
                </c:pt>
                <c:pt idx="6798">
                  <c:v>2817</c:v>
                </c:pt>
                <c:pt idx="6799">
                  <c:v>2817</c:v>
                </c:pt>
                <c:pt idx="6800">
                  <c:v>2818</c:v>
                </c:pt>
                <c:pt idx="6801">
                  <c:v>2819</c:v>
                </c:pt>
                <c:pt idx="6802">
                  <c:v>2820</c:v>
                </c:pt>
                <c:pt idx="6803">
                  <c:v>2820</c:v>
                </c:pt>
                <c:pt idx="6804">
                  <c:v>2821</c:v>
                </c:pt>
                <c:pt idx="6805">
                  <c:v>2821</c:v>
                </c:pt>
                <c:pt idx="6806">
                  <c:v>2821</c:v>
                </c:pt>
                <c:pt idx="6807">
                  <c:v>2821</c:v>
                </c:pt>
                <c:pt idx="6808">
                  <c:v>2821</c:v>
                </c:pt>
                <c:pt idx="6809">
                  <c:v>2822</c:v>
                </c:pt>
                <c:pt idx="6810">
                  <c:v>2822</c:v>
                </c:pt>
                <c:pt idx="6811">
                  <c:v>2823</c:v>
                </c:pt>
                <c:pt idx="6812">
                  <c:v>2824</c:v>
                </c:pt>
                <c:pt idx="6813">
                  <c:v>2825</c:v>
                </c:pt>
                <c:pt idx="6814">
                  <c:v>2825</c:v>
                </c:pt>
                <c:pt idx="6815">
                  <c:v>2826</c:v>
                </c:pt>
                <c:pt idx="6816">
                  <c:v>2826</c:v>
                </c:pt>
                <c:pt idx="6817">
                  <c:v>2827</c:v>
                </c:pt>
                <c:pt idx="6818">
                  <c:v>2827</c:v>
                </c:pt>
                <c:pt idx="6819">
                  <c:v>2827</c:v>
                </c:pt>
                <c:pt idx="6820">
                  <c:v>2827</c:v>
                </c:pt>
                <c:pt idx="6821">
                  <c:v>2827</c:v>
                </c:pt>
                <c:pt idx="6822">
                  <c:v>2827</c:v>
                </c:pt>
                <c:pt idx="6823">
                  <c:v>2827</c:v>
                </c:pt>
                <c:pt idx="6824">
                  <c:v>2828</c:v>
                </c:pt>
                <c:pt idx="6825">
                  <c:v>2828</c:v>
                </c:pt>
                <c:pt idx="6826">
                  <c:v>2828</c:v>
                </c:pt>
                <c:pt idx="6827">
                  <c:v>2828</c:v>
                </c:pt>
                <c:pt idx="6828">
                  <c:v>2829</c:v>
                </c:pt>
                <c:pt idx="6829">
                  <c:v>2829</c:v>
                </c:pt>
                <c:pt idx="6830">
                  <c:v>2829</c:v>
                </c:pt>
                <c:pt idx="6831">
                  <c:v>2829</c:v>
                </c:pt>
                <c:pt idx="6832">
                  <c:v>2829</c:v>
                </c:pt>
                <c:pt idx="6833">
                  <c:v>2829</c:v>
                </c:pt>
                <c:pt idx="6834">
                  <c:v>2829</c:v>
                </c:pt>
                <c:pt idx="6835">
                  <c:v>2829</c:v>
                </c:pt>
                <c:pt idx="6836">
                  <c:v>2830</c:v>
                </c:pt>
                <c:pt idx="6837">
                  <c:v>2831</c:v>
                </c:pt>
                <c:pt idx="6838">
                  <c:v>2832</c:v>
                </c:pt>
                <c:pt idx="6839">
                  <c:v>2832</c:v>
                </c:pt>
                <c:pt idx="6840">
                  <c:v>2833</c:v>
                </c:pt>
                <c:pt idx="6841">
                  <c:v>2834</c:v>
                </c:pt>
                <c:pt idx="6842">
                  <c:v>2835</c:v>
                </c:pt>
                <c:pt idx="6843">
                  <c:v>2835</c:v>
                </c:pt>
                <c:pt idx="6844">
                  <c:v>2835</c:v>
                </c:pt>
                <c:pt idx="6845">
                  <c:v>2835</c:v>
                </c:pt>
                <c:pt idx="6846">
                  <c:v>2835</c:v>
                </c:pt>
                <c:pt idx="6847">
                  <c:v>2836</c:v>
                </c:pt>
                <c:pt idx="6848">
                  <c:v>2836</c:v>
                </c:pt>
                <c:pt idx="6849">
                  <c:v>2837</c:v>
                </c:pt>
                <c:pt idx="6850">
                  <c:v>2838</c:v>
                </c:pt>
                <c:pt idx="6851">
                  <c:v>2838</c:v>
                </c:pt>
                <c:pt idx="6852">
                  <c:v>2839</c:v>
                </c:pt>
                <c:pt idx="6853">
                  <c:v>2839</c:v>
                </c:pt>
                <c:pt idx="6854">
                  <c:v>2839</c:v>
                </c:pt>
                <c:pt idx="6855">
                  <c:v>2840</c:v>
                </c:pt>
                <c:pt idx="6856">
                  <c:v>2840</c:v>
                </c:pt>
                <c:pt idx="6857">
                  <c:v>2840</c:v>
                </c:pt>
                <c:pt idx="6858">
                  <c:v>2840</c:v>
                </c:pt>
                <c:pt idx="6859">
                  <c:v>2840</c:v>
                </c:pt>
                <c:pt idx="6860">
                  <c:v>2840</c:v>
                </c:pt>
                <c:pt idx="6861">
                  <c:v>2840</c:v>
                </c:pt>
                <c:pt idx="6862">
                  <c:v>2840</c:v>
                </c:pt>
                <c:pt idx="6863">
                  <c:v>2840</c:v>
                </c:pt>
                <c:pt idx="6864">
                  <c:v>2841</c:v>
                </c:pt>
                <c:pt idx="6865">
                  <c:v>2842</c:v>
                </c:pt>
                <c:pt idx="6866">
                  <c:v>2842</c:v>
                </c:pt>
                <c:pt idx="6867">
                  <c:v>2843</c:v>
                </c:pt>
                <c:pt idx="6868">
                  <c:v>2843</c:v>
                </c:pt>
                <c:pt idx="6869">
                  <c:v>2844</c:v>
                </c:pt>
                <c:pt idx="6870">
                  <c:v>2844</c:v>
                </c:pt>
                <c:pt idx="6871">
                  <c:v>2845</c:v>
                </c:pt>
                <c:pt idx="6872">
                  <c:v>2845</c:v>
                </c:pt>
                <c:pt idx="6873">
                  <c:v>2845</c:v>
                </c:pt>
                <c:pt idx="6874">
                  <c:v>2846</c:v>
                </c:pt>
                <c:pt idx="6875">
                  <c:v>2847</c:v>
                </c:pt>
                <c:pt idx="6876">
                  <c:v>2848</c:v>
                </c:pt>
                <c:pt idx="6877">
                  <c:v>2849</c:v>
                </c:pt>
                <c:pt idx="6878">
                  <c:v>2849</c:v>
                </c:pt>
                <c:pt idx="6879">
                  <c:v>2849</c:v>
                </c:pt>
                <c:pt idx="6880">
                  <c:v>2849</c:v>
                </c:pt>
                <c:pt idx="6881">
                  <c:v>2849</c:v>
                </c:pt>
                <c:pt idx="6882">
                  <c:v>2849</c:v>
                </c:pt>
                <c:pt idx="6883">
                  <c:v>2849</c:v>
                </c:pt>
                <c:pt idx="6884">
                  <c:v>2850</c:v>
                </c:pt>
                <c:pt idx="6885">
                  <c:v>2850</c:v>
                </c:pt>
                <c:pt idx="6886">
                  <c:v>2850</c:v>
                </c:pt>
                <c:pt idx="6887">
                  <c:v>2850</c:v>
                </c:pt>
                <c:pt idx="6888">
                  <c:v>2850</c:v>
                </c:pt>
                <c:pt idx="6889">
                  <c:v>2850</c:v>
                </c:pt>
                <c:pt idx="6890">
                  <c:v>2850</c:v>
                </c:pt>
                <c:pt idx="6891">
                  <c:v>2850</c:v>
                </c:pt>
                <c:pt idx="6892">
                  <c:v>2850</c:v>
                </c:pt>
                <c:pt idx="6893">
                  <c:v>2850</c:v>
                </c:pt>
                <c:pt idx="6894">
                  <c:v>2851</c:v>
                </c:pt>
                <c:pt idx="6895">
                  <c:v>2852</c:v>
                </c:pt>
                <c:pt idx="6896">
                  <c:v>2852</c:v>
                </c:pt>
                <c:pt idx="6897">
                  <c:v>2852</c:v>
                </c:pt>
                <c:pt idx="6898">
                  <c:v>2852</c:v>
                </c:pt>
                <c:pt idx="6899">
                  <c:v>2852</c:v>
                </c:pt>
                <c:pt idx="6900">
                  <c:v>2853</c:v>
                </c:pt>
                <c:pt idx="6901">
                  <c:v>2853</c:v>
                </c:pt>
                <c:pt idx="6902">
                  <c:v>2853</c:v>
                </c:pt>
                <c:pt idx="6903">
                  <c:v>2853</c:v>
                </c:pt>
                <c:pt idx="6904">
                  <c:v>2853</c:v>
                </c:pt>
                <c:pt idx="6905">
                  <c:v>2853</c:v>
                </c:pt>
                <c:pt idx="6906">
                  <c:v>2853</c:v>
                </c:pt>
                <c:pt idx="6907">
                  <c:v>2853</c:v>
                </c:pt>
                <c:pt idx="6908">
                  <c:v>2853</c:v>
                </c:pt>
                <c:pt idx="6909">
                  <c:v>2854</c:v>
                </c:pt>
                <c:pt idx="6910">
                  <c:v>2854</c:v>
                </c:pt>
                <c:pt idx="6911">
                  <c:v>2855</c:v>
                </c:pt>
                <c:pt idx="6912">
                  <c:v>2856</c:v>
                </c:pt>
                <c:pt idx="6913">
                  <c:v>2857</c:v>
                </c:pt>
                <c:pt idx="6914">
                  <c:v>2857</c:v>
                </c:pt>
                <c:pt idx="6915">
                  <c:v>2858</c:v>
                </c:pt>
                <c:pt idx="6916">
                  <c:v>2859</c:v>
                </c:pt>
                <c:pt idx="6917">
                  <c:v>2859</c:v>
                </c:pt>
                <c:pt idx="6918">
                  <c:v>2859</c:v>
                </c:pt>
                <c:pt idx="6919">
                  <c:v>2859</c:v>
                </c:pt>
                <c:pt idx="6920">
                  <c:v>2860</c:v>
                </c:pt>
                <c:pt idx="6921">
                  <c:v>2860</c:v>
                </c:pt>
                <c:pt idx="6922">
                  <c:v>2860</c:v>
                </c:pt>
                <c:pt idx="6923">
                  <c:v>2860</c:v>
                </c:pt>
                <c:pt idx="6924">
                  <c:v>2860</c:v>
                </c:pt>
                <c:pt idx="6925">
                  <c:v>2860</c:v>
                </c:pt>
                <c:pt idx="6926">
                  <c:v>2860</c:v>
                </c:pt>
                <c:pt idx="6927">
                  <c:v>2860</c:v>
                </c:pt>
                <c:pt idx="6928">
                  <c:v>2860</c:v>
                </c:pt>
                <c:pt idx="6929">
                  <c:v>2860</c:v>
                </c:pt>
                <c:pt idx="6930">
                  <c:v>2860</c:v>
                </c:pt>
                <c:pt idx="6931">
                  <c:v>2861</c:v>
                </c:pt>
                <c:pt idx="6932">
                  <c:v>2861</c:v>
                </c:pt>
                <c:pt idx="6933">
                  <c:v>2861</c:v>
                </c:pt>
                <c:pt idx="6934">
                  <c:v>2861</c:v>
                </c:pt>
                <c:pt idx="6935">
                  <c:v>2861</c:v>
                </c:pt>
                <c:pt idx="6936">
                  <c:v>2861</c:v>
                </c:pt>
                <c:pt idx="6937">
                  <c:v>2861</c:v>
                </c:pt>
                <c:pt idx="6938">
                  <c:v>2861</c:v>
                </c:pt>
                <c:pt idx="6939">
                  <c:v>2861</c:v>
                </c:pt>
                <c:pt idx="6940">
                  <c:v>2861</c:v>
                </c:pt>
                <c:pt idx="6941">
                  <c:v>2862</c:v>
                </c:pt>
                <c:pt idx="6942">
                  <c:v>2862</c:v>
                </c:pt>
                <c:pt idx="6943">
                  <c:v>2862</c:v>
                </c:pt>
                <c:pt idx="6944">
                  <c:v>2862</c:v>
                </c:pt>
                <c:pt idx="6945">
                  <c:v>2862</c:v>
                </c:pt>
                <c:pt idx="6946">
                  <c:v>2862</c:v>
                </c:pt>
                <c:pt idx="6947">
                  <c:v>2862</c:v>
                </c:pt>
                <c:pt idx="6948">
                  <c:v>2862</c:v>
                </c:pt>
                <c:pt idx="6949">
                  <c:v>2863</c:v>
                </c:pt>
                <c:pt idx="6950">
                  <c:v>2863</c:v>
                </c:pt>
                <c:pt idx="6951">
                  <c:v>2863</c:v>
                </c:pt>
                <c:pt idx="6952">
                  <c:v>2863</c:v>
                </c:pt>
                <c:pt idx="6953">
                  <c:v>2863</c:v>
                </c:pt>
                <c:pt idx="6954">
                  <c:v>2864</c:v>
                </c:pt>
                <c:pt idx="6955">
                  <c:v>2865</c:v>
                </c:pt>
                <c:pt idx="6956">
                  <c:v>2866</c:v>
                </c:pt>
                <c:pt idx="6957">
                  <c:v>2866</c:v>
                </c:pt>
                <c:pt idx="6958">
                  <c:v>2866</c:v>
                </c:pt>
                <c:pt idx="6959">
                  <c:v>2866</c:v>
                </c:pt>
                <c:pt idx="6960">
                  <c:v>2866</c:v>
                </c:pt>
                <c:pt idx="6961">
                  <c:v>2866</c:v>
                </c:pt>
                <c:pt idx="6962">
                  <c:v>2866</c:v>
                </c:pt>
                <c:pt idx="6963">
                  <c:v>2866</c:v>
                </c:pt>
                <c:pt idx="6964">
                  <c:v>2866</c:v>
                </c:pt>
                <c:pt idx="6965">
                  <c:v>2866</c:v>
                </c:pt>
                <c:pt idx="6966">
                  <c:v>2866</c:v>
                </c:pt>
                <c:pt idx="6967">
                  <c:v>2866</c:v>
                </c:pt>
                <c:pt idx="6968">
                  <c:v>2866</c:v>
                </c:pt>
                <c:pt idx="6969">
                  <c:v>2866</c:v>
                </c:pt>
                <c:pt idx="6970">
                  <c:v>2866</c:v>
                </c:pt>
                <c:pt idx="6971">
                  <c:v>2866</c:v>
                </c:pt>
                <c:pt idx="6972">
                  <c:v>2866</c:v>
                </c:pt>
                <c:pt idx="6973">
                  <c:v>2866</c:v>
                </c:pt>
                <c:pt idx="6974">
                  <c:v>2866</c:v>
                </c:pt>
                <c:pt idx="6975">
                  <c:v>2867</c:v>
                </c:pt>
                <c:pt idx="6976">
                  <c:v>2868</c:v>
                </c:pt>
                <c:pt idx="6977">
                  <c:v>2869</c:v>
                </c:pt>
                <c:pt idx="6978">
                  <c:v>2869</c:v>
                </c:pt>
                <c:pt idx="6979">
                  <c:v>2869</c:v>
                </c:pt>
                <c:pt idx="6980">
                  <c:v>2869</c:v>
                </c:pt>
                <c:pt idx="6981">
                  <c:v>2869</c:v>
                </c:pt>
                <c:pt idx="6982">
                  <c:v>2870</c:v>
                </c:pt>
                <c:pt idx="6983">
                  <c:v>2871</c:v>
                </c:pt>
                <c:pt idx="6984">
                  <c:v>2872</c:v>
                </c:pt>
                <c:pt idx="6985">
                  <c:v>2873</c:v>
                </c:pt>
                <c:pt idx="6986">
                  <c:v>2874</c:v>
                </c:pt>
                <c:pt idx="6987">
                  <c:v>2875</c:v>
                </c:pt>
                <c:pt idx="6988">
                  <c:v>2876</c:v>
                </c:pt>
                <c:pt idx="6989">
                  <c:v>2877</c:v>
                </c:pt>
                <c:pt idx="6990">
                  <c:v>2877</c:v>
                </c:pt>
                <c:pt idx="6991">
                  <c:v>2878</c:v>
                </c:pt>
                <c:pt idx="6992">
                  <c:v>2879</c:v>
                </c:pt>
                <c:pt idx="6993">
                  <c:v>2880</c:v>
                </c:pt>
                <c:pt idx="6994">
                  <c:v>2881</c:v>
                </c:pt>
                <c:pt idx="6995">
                  <c:v>2882</c:v>
                </c:pt>
                <c:pt idx="6996">
                  <c:v>2883</c:v>
                </c:pt>
                <c:pt idx="6997">
                  <c:v>2884</c:v>
                </c:pt>
                <c:pt idx="6998">
                  <c:v>2885</c:v>
                </c:pt>
                <c:pt idx="6999">
                  <c:v>2886</c:v>
                </c:pt>
                <c:pt idx="7000">
                  <c:v>2886</c:v>
                </c:pt>
                <c:pt idx="7001">
                  <c:v>2886</c:v>
                </c:pt>
                <c:pt idx="7002">
                  <c:v>2886</c:v>
                </c:pt>
                <c:pt idx="7003">
                  <c:v>2886</c:v>
                </c:pt>
                <c:pt idx="7004">
                  <c:v>2886</c:v>
                </c:pt>
                <c:pt idx="7005">
                  <c:v>2886</c:v>
                </c:pt>
                <c:pt idx="7006">
                  <c:v>2886</c:v>
                </c:pt>
                <c:pt idx="7007">
                  <c:v>2886</c:v>
                </c:pt>
                <c:pt idx="7008">
                  <c:v>2886</c:v>
                </c:pt>
                <c:pt idx="7009">
                  <c:v>2886</c:v>
                </c:pt>
                <c:pt idx="7010">
                  <c:v>2886</c:v>
                </c:pt>
                <c:pt idx="7011">
                  <c:v>2886</c:v>
                </c:pt>
                <c:pt idx="7012">
                  <c:v>2886</c:v>
                </c:pt>
                <c:pt idx="7013">
                  <c:v>2886</c:v>
                </c:pt>
                <c:pt idx="7014">
                  <c:v>2886</c:v>
                </c:pt>
                <c:pt idx="7015">
                  <c:v>2886</c:v>
                </c:pt>
                <c:pt idx="7016">
                  <c:v>2887</c:v>
                </c:pt>
                <c:pt idx="7017">
                  <c:v>2887</c:v>
                </c:pt>
                <c:pt idx="7018">
                  <c:v>2887</c:v>
                </c:pt>
                <c:pt idx="7019">
                  <c:v>2887</c:v>
                </c:pt>
                <c:pt idx="7020">
                  <c:v>2887</c:v>
                </c:pt>
                <c:pt idx="7021">
                  <c:v>2887</c:v>
                </c:pt>
                <c:pt idx="7022">
                  <c:v>2887</c:v>
                </c:pt>
                <c:pt idx="7023">
                  <c:v>2888</c:v>
                </c:pt>
                <c:pt idx="7024">
                  <c:v>2889</c:v>
                </c:pt>
                <c:pt idx="7025">
                  <c:v>2890</c:v>
                </c:pt>
                <c:pt idx="7026">
                  <c:v>2890</c:v>
                </c:pt>
                <c:pt idx="7027">
                  <c:v>2890</c:v>
                </c:pt>
                <c:pt idx="7028">
                  <c:v>2890</c:v>
                </c:pt>
                <c:pt idx="7029">
                  <c:v>2891</c:v>
                </c:pt>
                <c:pt idx="7030">
                  <c:v>2891</c:v>
                </c:pt>
                <c:pt idx="7031">
                  <c:v>2892</c:v>
                </c:pt>
                <c:pt idx="7032">
                  <c:v>2893</c:v>
                </c:pt>
                <c:pt idx="7033">
                  <c:v>2894</c:v>
                </c:pt>
                <c:pt idx="7034">
                  <c:v>2895</c:v>
                </c:pt>
                <c:pt idx="7035">
                  <c:v>2896</c:v>
                </c:pt>
                <c:pt idx="7036">
                  <c:v>2897</c:v>
                </c:pt>
                <c:pt idx="7037">
                  <c:v>2898</c:v>
                </c:pt>
                <c:pt idx="7038">
                  <c:v>2899</c:v>
                </c:pt>
                <c:pt idx="7039">
                  <c:v>2900</c:v>
                </c:pt>
                <c:pt idx="7040">
                  <c:v>2901</c:v>
                </c:pt>
                <c:pt idx="7041">
                  <c:v>2901</c:v>
                </c:pt>
                <c:pt idx="7042">
                  <c:v>2901</c:v>
                </c:pt>
                <c:pt idx="7043">
                  <c:v>2901</c:v>
                </c:pt>
                <c:pt idx="7044">
                  <c:v>2902</c:v>
                </c:pt>
                <c:pt idx="7045">
                  <c:v>2902</c:v>
                </c:pt>
                <c:pt idx="7046">
                  <c:v>2902</c:v>
                </c:pt>
                <c:pt idx="7047">
                  <c:v>2902</c:v>
                </c:pt>
                <c:pt idx="7048">
                  <c:v>2902</c:v>
                </c:pt>
                <c:pt idx="7049">
                  <c:v>2903</c:v>
                </c:pt>
                <c:pt idx="7050">
                  <c:v>2903</c:v>
                </c:pt>
                <c:pt idx="7051">
                  <c:v>2903</c:v>
                </c:pt>
                <c:pt idx="7052">
                  <c:v>2903</c:v>
                </c:pt>
                <c:pt idx="7053">
                  <c:v>2903</c:v>
                </c:pt>
                <c:pt idx="7054">
                  <c:v>2903</c:v>
                </c:pt>
                <c:pt idx="7055">
                  <c:v>2903</c:v>
                </c:pt>
                <c:pt idx="7056">
                  <c:v>2903</c:v>
                </c:pt>
                <c:pt idx="7057">
                  <c:v>2903</c:v>
                </c:pt>
                <c:pt idx="7058">
                  <c:v>2903</c:v>
                </c:pt>
                <c:pt idx="7059">
                  <c:v>2903</c:v>
                </c:pt>
                <c:pt idx="7060">
                  <c:v>2903</c:v>
                </c:pt>
                <c:pt idx="7061">
                  <c:v>2904</c:v>
                </c:pt>
                <c:pt idx="7062">
                  <c:v>2904</c:v>
                </c:pt>
                <c:pt idx="7063">
                  <c:v>2904</c:v>
                </c:pt>
                <c:pt idx="7064">
                  <c:v>2904</c:v>
                </c:pt>
                <c:pt idx="7065">
                  <c:v>2905</c:v>
                </c:pt>
                <c:pt idx="7066">
                  <c:v>2906</c:v>
                </c:pt>
                <c:pt idx="7067">
                  <c:v>2907</c:v>
                </c:pt>
                <c:pt idx="7068">
                  <c:v>2908</c:v>
                </c:pt>
                <c:pt idx="7069">
                  <c:v>2909</c:v>
                </c:pt>
                <c:pt idx="7070">
                  <c:v>2910</c:v>
                </c:pt>
                <c:pt idx="7071">
                  <c:v>2911</c:v>
                </c:pt>
                <c:pt idx="7072">
                  <c:v>2911</c:v>
                </c:pt>
                <c:pt idx="7073">
                  <c:v>2912</c:v>
                </c:pt>
                <c:pt idx="7074">
                  <c:v>2913</c:v>
                </c:pt>
                <c:pt idx="7075">
                  <c:v>2914</c:v>
                </c:pt>
                <c:pt idx="7076">
                  <c:v>2915</c:v>
                </c:pt>
                <c:pt idx="7077">
                  <c:v>2916</c:v>
                </c:pt>
                <c:pt idx="7078">
                  <c:v>2917</c:v>
                </c:pt>
                <c:pt idx="7079">
                  <c:v>2917</c:v>
                </c:pt>
                <c:pt idx="7080">
                  <c:v>2917</c:v>
                </c:pt>
                <c:pt idx="7081">
                  <c:v>2917</c:v>
                </c:pt>
                <c:pt idx="7082">
                  <c:v>2917</c:v>
                </c:pt>
                <c:pt idx="7083">
                  <c:v>2917</c:v>
                </c:pt>
                <c:pt idx="7084">
                  <c:v>2917</c:v>
                </c:pt>
                <c:pt idx="7085">
                  <c:v>2917</c:v>
                </c:pt>
                <c:pt idx="7086">
                  <c:v>2918</c:v>
                </c:pt>
                <c:pt idx="7087">
                  <c:v>2919</c:v>
                </c:pt>
                <c:pt idx="7088">
                  <c:v>2920</c:v>
                </c:pt>
                <c:pt idx="7089">
                  <c:v>2921</c:v>
                </c:pt>
                <c:pt idx="7090">
                  <c:v>2922</c:v>
                </c:pt>
                <c:pt idx="7091">
                  <c:v>2922</c:v>
                </c:pt>
                <c:pt idx="7092">
                  <c:v>2922</c:v>
                </c:pt>
                <c:pt idx="7093">
                  <c:v>2922</c:v>
                </c:pt>
                <c:pt idx="7094">
                  <c:v>2923</c:v>
                </c:pt>
                <c:pt idx="7095">
                  <c:v>2924</c:v>
                </c:pt>
                <c:pt idx="7096">
                  <c:v>2925</c:v>
                </c:pt>
                <c:pt idx="7097">
                  <c:v>2926</c:v>
                </c:pt>
                <c:pt idx="7098">
                  <c:v>2927</c:v>
                </c:pt>
                <c:pt idx="7099">
                  <c:v>2928</c:v>
                </c:pt>
                <c:pt idx="7100">
                  <c:v>2929</c:v>
                </c:pt>
                <c:pt idx="7101">
                  <c:v>2930</c:v>
                </c:pt>
                <c:pt idx="7102">
                  <c:v>2930</c:v>
                </c:pt>
                <c:pt idx="7103">
                  <c:v>2931</c:v>
                </c:pt>
                <c:pt idx="7104">
                  <c:v>2932</c:v>
                </c:pt>
                <c:pt idx="7105">
                  <c:v>2933</c:v>
                </c:pt>
                <c:pt idx="7106">
                  <c:v>2934</c:v>
                </c:pt>
                <c:pt idx="7107">
                  <c:v>2935</c:v>
                </c:pt>
                <c:pt idx="7108">
                  <c:v>2936</c:v>
                </c:pt>
                <c:pt idx="7109">
                  <c:v>2937</c:v>
                </c:pt>
                <c:pt idx="7110">
                  <c:v>2937</c:v>
                </c:pt>
                <c:pt idx="7111">
                  <c:v>2938</c:v>
                </c:pt>
                <c:pt idx="7112">
                  <c:v>2939</c:v>
                </c:pt>
                <c:pt idx="7113">
                  <c:v>2940</c:v>
                </c:pt>
                <c:pt idx="7114">
                  <c:v>2940</c:v>
                </c:pt>
                <c:pt idx="7115">
                  <c:v>2940</c:v>
                </c:pt>
                <c:pt idx="7116">
                  <c:v>2940</c:v>
                </c:pt>
                <c:pt idx="7117">
                  <c:v>2940</c:v>
                </c:pt>
                <c:pt idx="7118">
                  <c:v>2940</c:v>
                </c:pt>
                <c:pt idx="7119">
                  <c:v>2940</c:v>
                </c:pt>
                <c:pt idx="7120">
                  <c:v>2941</c:v>
                </c:pt>
                <c:pt idx="7121">
                  <c:v>2942</c:v>
                </c:pt>
                <c:pt idx="7122">
                  <c:v>2943</c:v>
                </c:pt>
                <c:pt idx="7123">
                  <c:v>2944</c:v>
                </c:pt>
                <c:pt idx="7124">
                  <c:v>2944</c:v>
                </c:pt>
                <c:pt idx="7125">
                  <c:v>2944</c:v>
                </c:pt>
                <c:pt idx="7126">
                  <c:v>2945</c:v>
                </c:pt>
                <c:pt idx="7127">
                  <c:v>2946</c:v>
                </c:pt>
                <c:pt idx="7128">
                  <c:v>2946</c:v>
                </c:pt>
                <c:pt idx="7129">
                  <c:v>2946</c:v>
                </c:pt>
                <c:pt idx="7130">
                  <c:v>2946</c:v>
                </c:pt>
                <c:pt idx="7131">
                  <c:v>2946</c:v>
                </c:pt>
                <c:pt idx="7132">
                  <c:v>2947</c:v>
                </c:pt>
                <c:pt idx="7133">
                  <c:v>2947</c:v>
                </c:pt>
                <c:pt idx="7134">
                  <c:v>2947</c:v>
                </c:pt>
                <c:pt idx="7135">
                  <c:v>2947</c:v>
                </c:pt>
                <c:pt idx="7136">
                  <c:v>2947</c:v>
                </c:pt>
                <c:pt idx="7137">
                  <c:v>2947</c:v>
                </c:pt>
                <c:pt idx="7138">
                  <c:v>2947</c:v>
                </c:pt>
                <c:pt idx="7139">
                  <c:v>2947</c:v>
                </c:pt>
                <c:pt idx="7140">
                  <c:v>2948</c:v>
                </c:pt>
                <c:pt idx="7141">
                  <c:v>2948</c:v>
                </c:pt>
                <c:pt idx="7142">
                  <c:v>2948</c:v>
                </c:pt>
                <c:pt idx="7143">
                  <c:v>2949</c:v>
                </c:pt>
                <c:pt idx="7144">
                  <c:v>2950</c:v>
                </c:pt>
                <c:pt idx="7145">
                  <c:v>2950</c:v>
                </c:pt>
                <c:pt idx="7146">
                  <c:v>2950</c:v>
                </c:pt>
                <c:pt idx="7147">
                  <c:v>2950</c:v>
                </c:pt>
                <c:pt idx="7148">
                  <c:v>2950</c:v>
                </c:pt>
                <c:pt idx="7149">
                  <c:v>2950</c:v>
                </c:pt>
                <c:pt idx="7150">
                  <c:v>2950</c:v>
                </c:pt>
                <c:pt idx="7151">
                  <c:v>2950</c:v>
                </c:pt>
                <c:pt idx="7152">
                  <c:v>2950</c:v>
                </c:pt>
                <c:pt idx="7153">
                  <c:v>2950</c:v>
                </c:pt>
                <c:pt idx="7154">
                  <c:v>2950</c:v>
                </c:pt>
                <c:pt idx="7155">
                  <c:v>2950</c:v>
                </c:pt>
                <c:pt idx="7156">
                  <c:v>2950</c:v>
                </c:pt>
                <c:pt idx="7157">
                  <c:v>2950</c:v>
                </c:pt>
                <c:pt idx="7158">
                  <c:v>2950</c:v>
                </c:pt>
                <c:pt idx="7159">
                  <c:v>2950</c:v>
                </c:pt>
                <c:pt idx="7160">
                  <c:v>2950</c:v>
                </c:pt>
                <c:pt idx="7161">
                  <c:v>2950</c:v>
                </c:pt>
                <c:pt idx="7162">
                  <c:v>2951</c:v>
                </c:pt>
                <c:pt idx="7163">
                  <c:v>2951</c:v>
                </c:pt>
                <c:pt idx="7164">
                  <c:v>2952</c:v>
                </c:pt>
                <c:pt idx="7165">
                  <c:v>2953</c:v>
                </c:pt>
                <c:pt idx="7166">
                  <c:v>2953</c:v>
                </c:pt>
                <c:pt idx="7167">
                  <c:v>2953</c:v>
                </c:pt>
                <c:pt idx="7168">
                  <c:v>2953</c:v>
                </c:pt>
                <c:pt idx="7169">
                  <c:v>2954</c:v>
                </c:pt>
                <c:pt idx="7170">
                  <c:v>2955</c:v>
                </c:pt>
                <c:pt idx="7171">
                  <c:v>2956</c:v>
                </c:pt>
                <c:pt idx="7172">
                  <c:v>2957</c:v>
                </c:pt>
                <c:pt idx="7173">
                  <c:v>2958</c:v>
                </c:pt>
                <c:pt idx="7174">
                  <c:v>2958</c:v>
                </c:pt>
                <c:pt idx="7175">
                  <c:v>2959</c:v>
                </c:pt>
                <c:pt idx="7176">
                  <c:v>2960</c:v>
                </c:pt>
                <c:pt idx="7177">
                  <c:v>2960</c:v>
                </c:pt>
                <c:pt idx="7178">
                  <c:v>2960</c:v>
                </c:pt>
                <c:pt idx="7179">
                  <c:v>2960</c:v>
                </c:pt>
                <c:pt idx="7180">
                  <c:v>2961</c:v>
                </c:pt>
                <c:pt idx="7181">
                  <c:v>2961</c:v>
                </c:pt>
                <c:pt idx="7182">
                  <c:v>2961</c:v>
                </c:pt>
                <c:pt idx="7183">
                  <c:v>2961</c:v>
                </c:pt>
                <c:pt idx="7184">
                  <c:v>2961</c:v>
                </c:pt>
                <c:pt idx="7185">
                  <c:v>2961</c:v>
                </c:pt>
                <c:pt idx="7186">
                  <c:v>2961</c:v>
                </c:pt>
                <c:pt idx="7187">
                  <c:v>2961</c:v>
                </c:pt>
                <c:pt idx="7188">
                  <c:v>2961</c:v>
                </c:pt>
                <c:pt idx="7189">
                  <c:v>2961</c:v>
                </c:pt>
                <c:pt idx="7190">
                  <c:v>2961</c:v>
                </c:pt>
                <c:pt idx="7191">
                  <c:v>2961</c:v>
                </c:pt>
                <c:pt idx="7192">
                  <c:v>2961</c:v>
                </c:pt>
                <c:pt idx="7193">
                  <c:v>2961</c:v>
                </c:pt>
                <c:pt idx="7194">
                  <c:v>2961</c:v>
                </c:pt>
                <c:pt idx="7195">
                  <c:v>2961</c:v>
                </c:pt>
                <c:pt idx="7196">
                  <c:v>2962</c:v>
                </c:pt>
                <c:pt idx="7197">
                  <c:v>2963</c:v>
                </c:pt>
                <c:pt idx="7198">
                  <c:v>2963</c:v>
                </c:pt>
                <c:pt idx="7199">
                  <c:v>2963</c:v>
                </c:pt>
                <c:pt idx="7200">
                  <c:v>2964</c:v>
                </c:pt>
                <c:pt idx="7201">
                  <c:v>2965</c:v>
                </c:pt>
                <c:pt idx="7202">
                  <c:v>2965</c:v>
                </c:pt>
                <c:pt idx="7203">
                  <c:v>2965</c:v>
                </c:pt>
                <c:pt idx="7204">
                  <c:v>2965</c:v>
                </c:pt>
                <c:pt idx="7205">
                  <c:v>2965</c:v>
                </c:pt>
                <c:pt idx="7206">
                  <c:v>2965</c:v>
                </c:pt>
                <c:pt idx="7207">
                  <c:v>2965</c:v>
                </c:pt>
                <c:pt idx="7208">
                  <c:v>2965</c:v>
                </c:pt>
                <c:pt idx="7209">
                  <c:v>2966</c:v>
                </c:pt>
                <c:pt idx="7210">
                  <c:v>2967</c:v>
                </c:pt>
                <c:pt idx="7211">
                  <c:v>2968</c:v>
                </c:pt>
                <c:pt idx="7212">
                  <c:v>2969</c:v>
                </c:pt>
                <c:pt idx="7213">
                  <c:v>2969</c:v>
                </c:pt>
                <c:pt idx="7214">
                  <c:v>2970</c:v>
                </c:pt>
                <c:pt idx="7215">
                  <c:v>2971</c:v>
                </c:pt>
                <c:pt idx="7216">
                  <c:v>2971</c:v>
                </c:pt>
                <c:pt idx="7217">
                  <c:v>2971</c:v>
                </c:pt>
                <c:pt idx="7218">
                  <c:v>2971</c:v>
                </c:pt>
                <c:pt idx="7219">
                  <c:v>2971</c:v>
                </c:pt>
                <c:pt idx="7220">
                  <c:v>2972</c:v>
                </c:pt>
                <c:pt idx="7221">
                  <c:v>2972</c:v>
                </c:pt>
                <c:pt idx="7222">
                  <c:v>2972</c:v>
                </c:pt>
                <c:pt idx="7223">
                  <c:v>2973</c:v>
                </c:pt>
                <c:pt idx="7224">
                  <c:v>2973</c:v>
                </c:pt>
                <c:pt idx="7225">
                  <c:v>2973</c:v>
                </c:pt>
                <c:pt idx="7226">
                  <c:v>2973</c:v>
                </c:pt>
                <c:pt idx="7227">
                  <c:v>2973</c:v>
                </c:pt>
                <c:pt idx="7228">
                  <c:v>2973</c:v>
                </c:pt>
                <c:pt idx="7229">
                  <c:v>2973</c:v>
                </c:pt>
                <c:pt idx="7230">
                  <c:v>2973</c:v>
                </c:pt>
                <c:pt idx="7231">
                  <c:v>2973</c:v>
                </c:pt>
                <c:pt idx="7232">
                  <c:v>2973</c:v>
                </c:pt>
                <c:pt idx="7233">
                  <c:v>2973</c:v>
                </c:pt>
                <c:pt idx="7234">
                  <c:v>2973</c:v>
                </c:pt>
                <c:pt idx="7235">
                  <c:v>2973</c:v>
                </c:pt>
                <c:pt idx="7236">
                  <c:v>2973</c:v>
                </c:pt>
                <c:pt idx="7237">
                  <c:v>2974</c:v>
                </c:pt>
                <c:pt idx="7238">
                  <c:v>2975</c:v>
                </c:pt>
                <c:pt idx="7239">
                  <c:v>2975</c:v>
                </c:pt>
                <c:pt idx="7240">
                  <c:v>2975</c:v>
                </c:pt>
                <c:pt idx="7241">
                  <c:v>2976</c:v>
                </c:pt>
                <c:pt idx="7242">
                  <c:v>2977</c:v>
                </c:pt>
                <c:pt idx="7243">
                  <c:v>2977</c:v>
                </c:pt>
                <c:pt idx="7244">
                  <c:v>2978</c:v>
                </c:pt>
                <c:pt idx="7245">
                  <c:v>2979</c:v>
                </c:pt>
                <c:pt idx="7246">
                  <c:v>2979</c:v>
                </c:pt>
                <c:pt idx="7247">
                  <c:v>2980</c:v>
                </c:pt>
                <c:pt idx="7248">
                  <c:v>2980</c:v>
                </c:pt>
                <c:pt idx="7249">
                  <c:v>2980</c:v>
                </c:pt>
                <c:pt idx="7250">
                  <c:v>2980</c:v>
                </c:pt>
                <c:pt idx="7251">
                  <c:v>2980</c:v>
                </c:pt>
                <c:pt idx="7252">
                  <c:v>2980</c:v>
                </c:pt>
                <c:pt idx="7253">
                  <c:v>2980</c:v>
                </c:pt>
                <c:pt idx="7254">
                  <c:v>2980</c:v>
                </c:pt>
                <c:pt idx="7255">
                  <c:v>2980</c:v>
                </c:pt>
                <c:pt idx="7256">
                  <c:v>2980</c:v>
                </c:pt>
                <c:pt idx="7257">
                  <c:v>2981</c:v>
                </c:pt>
                <c:pt idx="7258">
                  <c:v>2981</c:v>
                </c:pt>
                <c:pt idx="7259">
                  <c:v>2981</c:v>
                </c:pt>
                <c:pt idx="7260">
                  <c:v>2981</c:v>
                </c:pt>
                <c:pt idx="7261">
                  <c:v>2982</c:v>
                </c:pt>
                <c:pt idx="7262">
                  <c:v>2982</c:v>
                </c:pt>
                <c:pt idx="7263">
                  <c:v>2982</c:v>
                </c:pt>
                <c:pt idx="7264">
                  <c:v>2982</c:v>
                </c:pt>
                <c:pt idx="7265">
                  <c:v>2982</c:v>
                </c:pt>
                <c:pt idx="7266">
                  <c:v>2982</c:v>
                </c:pt>
                <c:pt idx="7267">
                  <c:v>2982</c:v>
                </c:pt>
                <c:pt idx="7268">
                  <c:v>2982</c:v>
                </c:pt>
                <c:pt idx="7269">
                  <c:v>2982</c:v>
                </c:pt>
                <c:pt idx="7270">
                  <c:v>2983</c:v>
                </c:pt>
                <c:pt idx="7271">
                  <c:v>2983</c:v>
                </c:pt>
                <c:pt idx="7272">
                  <c:v>2983</c:v>
                </c:pt>
                <c:pt idx="7273">
                  <c:v>2983</c:v>
                </c:pt>
                <c:pt idx="7274">
                  <c:v>2984</c:v>
                </c:pt>
                <c:pt idx="7275">
                  <c:v>2985</c:v>
                </c:pt>
                <c:pt idx="7276">
                  <c:v>2986</c:v>
                </c:pt>
                <c:pt idx="7277">
                  <c:v>2986</c:v>
                </c:pt>
                <c:pt idx="7278">
                  <c:v>2986</c:v>
                </c:pt>
                <c:pt idx="7279">
                  <c:v>2986</c:v>
                </c:pt>
                <c:pt idx="7280">
                  <c:v>2987</c:v>
                </c:pt>
                <c:pt idx="7281">
                  <c:v>2987</c:v>
                </c:pt>
                <c:pt idx="7282">
                  <c:v>2987</c:v>
                </c:pt>
                <c:pt idx="7283">
                  <c:v>2988</c:v>
                </c:pt>
                <c:pt idx="7284">
                  <c:v>2988</c:v>
                </c:pt>
                <c:pt idx="7285">
                  <c:v>2988</c:v>
                </c:pt>
                <c:pt idx="7286">
                  <c:v>2988</c:v>
                </c:pt>
                <c:pt idx="7287">
                  <c:v>2988</c:v>
                </c:pt>
                <c:pt idx="7288">
                  <c:v>2988</c:v>
                </c:pt>
                <c:pt idx="7289">
                  <c:v>2988</c:v>
                </c:pt>
                <c:pt idx="7290">
                  <c:v>2988</c:v>
                </c:pt>
                <c:pt idx="7291">
                  <c:v>2988</c:v>
                </c:pt>
                <c:pt idx="7292">
                  <c:v>2988</c:v>
                </c:pt>
                <c:pt idx="7293">
                  <c:v>2988</c:v>
                </c:pt>
                <c:pt idx="7294">
                  <c:v>2989</c:v>
                </c:pt>
                <c:pt idx="7295">
                  <c:v>2989</c:v>
                </c:pt>
                <c:pt idx="7296">
                  <c:v>2990</c:v>
                </c:pt>
                <c:pt idx="7297">
                  <c:v>2990</c:v>
                </c:pt>
                <c:pt idx="7298">
                  <c:v>2991</c:v>
                </c:pt>
                <c:pt idx="7299">
                  <c:v>2992</c:v>
                </c:pt>
                <c:pt idx="7300">
                  <c:v>2993</c:v>
                </c:pt>
                <c:pt idx="7301">
                  <c:v>2994</c:v>
                </c:pt>
                <c:pt idx="7302">
                  <c:v>2995</c:v>
                </c:pt>
                <c:pt idx="7303">
                  <c:v>2996</c:v>
                </c:pt>
                <c:pt idx="7304">
                  <c:v>2997</c:v>
                </c:pt>
                <c:pt idx="7305">
                  <c:v>2998</c:v>
                </c:pt>
                <c:pt idx="7306">
                  <c:v>2998</c:v>
                </c:pt>
                <c:pt idx="7307">
                  <c:v>2998</c:v>
                </c:pt>
                <c:pt idx="7308">
                  <c:v>2998</c:v>
                </c:pt>
                <c:pt idx="7309">
                  <c:v>2999</c:v>
                </c:pt>
                <c:pt idx="7310">
                  <c:v>3000</c:v>
                </c:pt>
                <c:pt idx="7311">
                  <c:v>3001</c:v>
                </c:pt>
                <c:pt idx="7312">
                  <c:v>3001</c:v>
                </c:pt>
                <c:pt idx="7313">
                  <c:v>3002</c:v>
                </c:pt>
                <c:pt idx="7314">
                  <c:v>3002</c:v>
                </c:pt>
                <c:pt idx="7315">
                  <c:v>3002</c:v>
                </c:pt>
                <c:pt idx="7316">
                  <c:v>3003</c:v>
                </c:pt>
                <c:pt idx="7317">
                  <c:v>3004</c:v>
                </c:pt>
                <c:pt idx="7318">
                  <c:v>3005</c:v>
                </c:pt>
                <c:pt idx="7319">
                  <c:v>3006</c:v>
                </c:pt>
                <c:pt idx="7320">
                  <c:v>3006</c:v>
                </c:pt>
                <c:pt idx="7321">
                  <c:v>3007</c:v>
                </c:pt>
                <c:pt idx="7322">
                  <c:v>3008</c:v>
                </c:pt>
                <c:pt idx="7323">
                  <c:v>3009</c:v>
                </c:pt>
                <c:pt idx="7324">
                  <c:v>3009</c:v>
                </c:pt>
                <c:pt idx="7325">
                  <c:v>3009</c:v>
                </c:pt>
                <c:pt idx="7326">
                  <c:v>3009</c:v>
                </c:pt>
                <c:pt idx="7327">
                  <c:v>3009</c:v>
                </c:pt>
                <c:pt idx="7328">
                  <c:v>3009</c:v>
                </c:pt>
                <c:pt idx="7329">
                  <c:v>3009</c:v>
                </c:pt>
                <c:pt idx="7330">
                  <c:v>3009</c:v>
                </c:pt>
                <c:pt idx="7331">
                  <c:v>3009</c:v>
                </c:pt>
                <c:pt idx="7332">
                  <c:v>3010</c:v>
                </c:pt>
                <c:pt idx="7333">
                  <c:v>3010</c:v>
                </c:pt>
                <c:pt idx="7334">
                  <c:v>3010</c:v>
                </c:pt>
                <c:pt idx="7335">
                  <c:v>3010</c:v>
                </c:pt>
                <c:pt idx="7336">
                  <c:v>3010</c:v>
                </c:pt>
                <c:pt idx="7337">
                  <c:v>3010</c:v>
                </c:pt>
                <c:pt idx="7338">
                  <c:v>3011</c:v>
                </c:pt>
                <c:pt idx="7339">
                  <c:v>3011</c:v>
                </c:pt>
                <c:pt idx="7340">
                  <c:v>3011</c:v>
                </c:pt>
                <c:pt idx="7341">
                  <c:v>3011</c:v>
                </c:pt>
                <c:pt idx="7342">
                  <c:v>3011</c:v>
                </c:pt>
                <c:pt idx="7343">
                  <c:v>3011</c:v>
                </c:pt>
                <c:pt idx="7344">
                  <c:v>3011</c:v>
                </c:pt>
                <c:pt idx="7345">
                  <c:v>3011</c:v>
                </c:pt>
                <c:pt idx="7346">
                  <c:v>3011</c:v>
                </c:pt>
                <c:pt idx="7347">
                  <c:v>3011</c:v>
                </c:pt>
                <c:pt idx="7348">
                  <c:v>3011</c:v>
                </c:pt>
                <c:pt idx="7349">
                  <c:v>3011</c:v>
                </c:pt>
                <c:pt idx="7350">
                  <c:v>3011</c:v>
                </c:pt>
                <c:pt idx="7351">
                  <c:v>3011</c:v>
                </c:pt>
                <c:pt idx="7352">
                  <c:v>3011</c:v>
                </c:pt>
                <c:pt idx="7353">
                  <c:v>3011</c:v>
                </c:pt>
                <c:pt idx="7354">
                  <c:v>3011</c:v>
                </c:pt>
                <c:pt idx="7355">
                  <c:v>3011</c:v>
                </c:pt>
                <c:pt idx="7356">
                  <c:v>3011</c:v>
                </c:pt>
                <c:pt idx="7357">
                  <c:v>3011</c:v>
                </c:pt>
                <c:pt idx="7358">
                  <c:v>3011</c:v>
                </c:pt>
                <c:pt idx="7359">
                  <c:v>3012</c:v>
                </c:pt>
                <c:pt idx="7360">
                  <c:v>3013</c:v>
                </c:pt>
                <c:pt idx="7361">
                  <c:v>3014</c:v>
                </c:pt>
                <c:pt idx="7362">
                  <c:v>3015</c:v>
                </c:pt>
                <c:pt idx="7363">
                  <c:v>3015</c:v>
                </c:pt>
                <c:pt idx="7364">
                  <c:v>3015</c:v>
                </c:pt>
                <c:pt idx="7365">
                  <c:v>3015</c:v>
                </c:pt>
                <c:pt idx="7366">
                  <c:v>3015</c:v>
                </c:pt>
                <c:pt idx="7367">
                  <c:v>3016</c:v>
                </c:pt>
                <c:pt idx="7368">
                  <c:v>3016</c:v>
                </c:pt>
                <c:pt idx="7369">
                  <c:v>3016</c:v>
                </c:pt>
                <c:pt idx="7370">
                  <c:v>3016</c:v>
                </c:pt>
                <c:pt idx="7371">
                  <c:v>3016</c:v>
                </c:pt>
                <c:pt idx="7372">
                  <c:v>3016</c:v>
                </c:pt>
                <c:pt idx="7373">
                  <c:v>3016</c:v>
                </c:pt>
                <c:pt idx="7374">
                  <c:v>3017</c:v>
                </c:pt>
                <c:pt idx="7375">
                  <c:v>3017</c:v>
                </c:pt>
                <c:pt idx="7376">
                  <c:v>3017</c:v>
                </c:pt>
                <c:pt idx="7377">
                  <c:v>3017</c:v>
                </c:pt>
                <c:pt idx="7378">
                  <c:v>3017</c:v>
                </c:pt>
                <c:pt idx="7379">
                  <c:v>3017</c:v>
                </c:pt>
                <c:pt idx="7380">
                  <c:v>3017</c:v>
                </c:pt>
                <c:pt idx="7381">
                  <c:v>3017</c:v>
                </c:pt>
                <c:pt idx="7382">
                  <c:v>3017</c:v>
                </c:pt>
                <c:pt idx="7383">
                  <c:v>3017</c:v>
                </c:pt>
                <c:pt idx="7384">
                  <c:v>3017</c:v>
                </c:pt>
                <c:pt idx="7385">
                  <c:v>3018</c:v>
                </c:pt>
                <c:pt idx="7386">
                  <c:v>3019</c:v>
                </c:pt>
                <c:pt idx="7387">
                  <c:v>3019</c:v>
                </c:pt>
                <c:pt idx="7388">
                  <c:v>3019</c:v>
                </c:pt>
                <c:pt idx="7389">
                  <c:v>3019</c:v>
                </c:pt>
                <c:pt idx="7390">
                  <c:v>3020</c:v>
                </c:pt>
                <c:pt idx="7391">
                  <c:v>3021</c:v>
                </c:pt>
                <c:pt idx="7392">
                  <c:v>3022</c:v>
                </c:pt>
                <c:pt idx="7393">
                  <c:v>3022</c:v>
                </c:pt>
                <c:pt idx="7394">
                  <c:v>3023</c:v>
                </c:pt>
                <c:pt idx="7395">
                  <c:v>3024</c:v>
                </c:pt>
                <c:pt idx="7396">
                  <c:v>3025</c:v>
                </c:pt>
                <c:pt idx="7397">
                  <c:v>3025</c:v>
                </c:pt>
                <c:pt idx="7398">
                  <c:v>3026</c:v>
                </c:pt>
                <c:pt idx="7399">
                  <c:v>3026</c:v>
                </c:pt>
                <c:pt idx="7400">
                  <c:v>3026</c:v>
                </c:pt>
                <c:pt idx="7401">
                  <c:v>3026</c:v>
                </c:pt>
                <c:pt idx="7402">
                  <c:v>3027</c:v>
                </c:pt>
                <c:pt idx="7403">
                  <c:v>3027</c:v>
                </c:pt>
                <c:pt idx="7404">
                  <c:v>3028</c:v>
                </c:pt>
                <c:pt idx="7405">
                  <c:v>3028</c:v>
                </c:pt>
                <c:pt idx="7406">
                  <c:v>3029</c:v>
                </c:pt>
                <c:pt idx="7407">
                  <c:v>3029</c:v>
                </c:pt>
                <c:pt idx="7408">
                  <c:v>3029</c:v>
                </c:pt>
                <c:pt idx="7409">
                  <c:v>3029</c:v>
                </c:pt>
                <c:pt idx="7410">
                  <c:v>3029</c:v>
                </c:pt>
                <c:pt idx="7411">
                  <c:v>3029</c:v>
                </c:pt>
                <c:pt idx="7412">
                  <c:v>3029</c:v>
                </c:pt>
                <c:pt idx="7413">
                  <c:v>3029</c:v>
                </c:pt>
                <c:pt idx="7414">
                  <c:v>3029</c:v>
                </c:pt>
                <c:pt idx="7415">
                  <c:v>3030</c:v>
                </c:pt>
                <c:pt idx="7416">
                  <c:v>3031</c:v>
                </c:pt>
                <c:pt idx="7417">
                  <c:v>3032</c:v>
                </c:pt>
                <c:pt idx="7418">
                  <c:v>3033</c:v>
                </c:pt>
                <c:pt idx="7419">
                  <c:v>3034</c:v>
                </c:pt>
                <c:pt idx="7420">
                  <c:v>3034</c:v>
                </c:pt>
                <c:pt idx="7421">
                  <c:v>3035</c:v>
                </c:pt>
                <c:pt idx="7422">
                  <c:v>3035</c:v>
                </c:pt>
                <c:pt idx="7423">
                  <c:v>3036</c:v>
                </c:pt>
                <c:pt idx="7424">
                  <c:v>3037</c:v>
                </c:pt>
                <c:pt idx="7425">
                  <c:v>3038</c:v>
                </c:pt>
                <c:pt idx="7426">
                  <c:v>3039</c:v>
                </c:pt>
                <c:pt idx="7427">
                  <c:v>3040</c:v>
                </c:pt>
                <c:pt idx="7428">
                  <c:v>3041</c:v>
                </c:pt>
                <c:pt idx="7429">
                  <c:v>3042</c:v>
                </c:pt>
                <c:pt idx="7430">
                  <c:v>3043</c:v>
                </c:pt>
                <c:pt idx="7431">
                  <c:v>3044</c:v>
                </c:pt>
                <c:pt idx="7432">
                  <c:v>3044</c:v>
                </c:pt>
                <c:pt idx="7433">
                  <c:v>3044</c:v>
                </c:pt>
                <c:pt idx="7434">
                  <c:v>3044</c:v>
                </c:pt>
                <c:pt idx="7435">
                  <c:v>3044</c:v>
                </c:pt>
                <c:pt idx="7436">
                  <c:v>3044</c:v>
                </c:pt>
                <c:pt idx="7437">
                  <c:v>3044</c:v>
                </c:pt>
                <c:pt idx="7438">
                  <c:v>3045</c:v>
                </c:pt>
                <c:pt idx="7439">
                  <c:v>3045</c:v>
                </c:pt>
                <c:pt idx="7440">
                  <c:v>3045</c:v>
                </c:pt>
                <c:pt idx="7441">
                  <c:v>3045</c:v>
                </c:pt>
                <c:pt idx="7442">
                  <c:v>3045</c:v>
                </c:pt>
                <c:pt idx="7443">
                  <c:v>3045</c:v>
                </c:pt>
                <c:pt idx="7444">
                  <c:v>3045</c:v>
                </c:pt>
                <c:pt idx="7445">
                  <c:v>3045</c:v>
                </c:pt>
                <c:pt idx="7446">
                  <c:v>3045</c:v>
                </c:pt>
                <c:pt idx="7447">
                  <c:v>3045</c:v>
                </c:pt>
                <c:pt idx="7448">
                  <c:v>3046</c:v>
                </c:pt>
                <c:pt idx="7449">
                  <c:v>3047</c:v>
                </c:pt>
                <c:pt idx="7450">
                  <c:v>3048</c:v>
                </c:pt>
                <c:pt idx="7451">
                  <c:v>3049</c:v>
                </c:pt>
                <c:pt idx="7452">
                  <c:v>3050</c:v>
                </c:pt>
                <c:pt idx="7453">
                  <c:v>3050</c:v>
                </c:pt>
                <c:pt idx="7454">
                  <c:v>3050</c:v>
                </c:pt>
                <c:pt idx="7455">
                  <c:v>3051</c:v>
                </c:pt>
                <c:pt idx="7456">
                  <c:v>3051</c:v>
                </c:pt>
                <c:pt idx="7457">
                  <c:v>3051</c:v>
                </c:pt>
                <c:pt idx="7458">
                  <c:v>3052</c:v>
                </c:pt>
                <c:pt idx="7459">
                  <c:v>3052</c:v>
                </c:pt>
                <c:pt idx="7460">
                  <c:v>3052</c:v>
                </c:pt>
                <c:pt idx="7461">
                  <c:v>3052</c:v>
                </c:pt>
                <c:pt idx="7462">
                  <c:v>3053</c:v>
                </c:pt>
                <c:pt idx="7463">
                  <c:v>3054</c:v>
                </c:pt>
                <c:pt idx="7464">
                  <c:v>3055</c:v>
                </c:pt>
                <c:pt idx="7465">
                  <c:v>3056</c:v>
                </c:pt>
                <c:pt idx="7466">
                  <c:v>3056</c:v>
                </c:pt>
                <c:pt idx="7467">
                  <c:v>3056</c:v>
                </c:pt>
                <c:pt idx="7468">
                  <c:v>3056</c:v>
                </c:pt>
                <c:pt idx="7469">
                  <c:v>3056</c:v>
                </c:pt>
                <c:pt idx="7470">
                  <c:v>3056</c:v>
                </c:pt>
                <c:pt idx="7471">
                  <c:v>3056</c:v>
                </c:pt>
                <c:pt idx="7472">
                  <c:v>3056</c:v>
                </c:pt>
                <c:pt idx="7473">
                  <c:v>3056</c:v>
                </c:pt>
                <c:pt idx="7474">
                  <c:v>3056</c:v>
                </c:pt>
                <c:pt idx="7475">
                  <c:v>3056</c:v>
                </c:pt>
                <c:pt idx="7476">
                  <c:v>3056</c:v>
                </c:pt>
                <c:pt idx="7477">
                  <c:v>3056</c:v>
                </c:pt>
                <c:pt idx="7478">
                  <c:v>3056</c:v>
                </c:pt>
                <c:pt idx="7479">
                  <c:v>3056</c:v>
                </c:pt>
                <c:pt idx="7480">
                  <c:v>3056</c:v>
                </c:pt>
                <c:pt idx="7481">
                  <c:v>3056</c:v>
                </c:pt>
                <c:pt idx="7482">
                  <c:v>3057</c:v>
                </c:pt>
                <c:pt idx="7483">
                  <c:v>3057</c:v>
                </c:pt>
                <c:pt idx="7484">
                  <c:v>3057</c:v>
                </c:pt>
                <c:pt idx="7485">
                  <c:v>3057</c:v>
                </c:pt>
                <c:pt idx="7486">
                  <c:v>3058</c:v>
                </c:pt>
                <c:pt idx="7487">
                  <c:v>3058</c:v>
                </c:pt>
                <c:pt idx="7488">
                  <c:v>3058</c:v>
                </c:pt>
                <c:pt idx="7489">
                  <c:v>3058</c:v>
                </c:pt>
                <c:pt idx="7490">
                  <c:v>3058</c:v>
                </c:pt>
                <c:pt idx="7491">
                  <c:v>3059</c:v>
                </c:pt>
                <c:pt idx="7492">
                  <c:v>3059</c:v>
                </c:pt>
                <c:pt idx="7493">
                  <c:v>3059</c:v>
                </c:pt>
                <c:pt idx="7494">
                  <c:v>3059</c:v>
                </c:pt>
                <c:pt idx="7495">
                  <c:v>3060</c:v>
                </c:pt>
                <c:pt idx="7496">
                  <c:v>3060</c:v>
                </c:pt>
                <c:pt idx="7497">
                  <c:v>3061</c:v>
                </c:pt>
                <c:pt idx="7498">
                  <c:v>3062</c:v>
                </c:pt>
                <c:pt idx="7499">
                  <c:v>3062</c:v>
                </c:pt>
                <c:pt idx="7500">
                  <c:v>3062</c:v>
                </c:pt>
                <c:pt idx="7501">
                  <c:v>3062</c:v>
                </c:pt>
                <c:pt idx="7502">
                  <c:v>3062</c:v>
                </c:pt>
                <c:pt idx="7503">
                  <c:v>3062</c:v>
                </c:pt>
                <c:pt idx="7504">
                  <c:v>3062</c:v>
                </c:pt>
                <c:pt idx="7505">
                  <c:v>3062</c:v>
                </c:pt>
                <c:pt idx="7506">
                  <c:v>3062</c:v>
                </c:pt>
                <c:pt idx="7507">
                  <c:v>3062</c:v>
                </c:pt>
                <c:pt idx="7508">
                  <c:v>3062</c:v>
                </c:pt>
                <c:pt idx="7509">
                  <c:v>3063</c:v>
                </c:pt>
                <c:pt idx="7510">
                  <c:v>3064</c:v>
                </c:pt>
                <c:pt idx="7511">
                  <c:v>3064</c:v>
                </c:pt>
                <c:pt idx="7512">
                  <c:v>3064</c:v>
                </c:pt>
                <c:pt idx="7513">
                  <c:v>3064</c:v>
                </c:pt>
                <c:pt idx="7514">
                  <c:v>3064</c:v>
                </c:pt>
                <c:pt idx="7515">
                  <c:v>3064</c:v>
                </c:pt>
                <c:pt idx="7516">
                  <c:v>3064</c:v>
                </c:pt>
                <c:pt idx="7517">
                  <c:v>3064</c:v>
                </c:pt>
                <c:pt idx="7518">
                  <c:v>3064</c:v>
                </c:pt>
                <c:pt idx="7519">
                  <c:v>3064</c:v>
                </c:pt>
                <c:pt idx="7520">
                  <c:v>3064</c:v>
                </c:pt>
                <c:pt idx="7521">
                  <c:v>3065</c:v>
                </c:pt>
                <c:pt idx="7522">
                  <c:v>3065</c:v>
                </c:pt>
                <c:pt idx="7523">
                  <c:v>3065</c:v>
                </c:pt>
                <c:pt idx="7524">
                  <c:v>3065</c:v>
                </c:pt>
                <c:pt idx="7525">
                  <c:v>3065</c:v>
                </c:pt>
                <c:pt idx="7526">
                  <c:v>3065</c:v>
                </c:pt>
                <c:pt idx="7527">
                  <c:v>3065</c:v>
                </c:pt>
                <c:pt idx="7528">
                  <c:v>3065</c:v>
                </c:pt>
                <c:pt idx="7529">
                  <c:v>3065</c:v>
                </c:pt>
                <c:pt idx="7530">
                  <c:v>3066</c:v>
                </c:pt>
                <c:pt idx="7531">
                  <c:v>3066</c:v>
                </c:pt>
                <c:pt idx="7532">
                  <c:v>3066</c:v>
                </c:pt>
                <c:pt idx="7533">
                  <c:v>3066</c:v>
                </c:pt>
                <c:pt idx="7534">
                  <c:v>3066</c:v>
                </c:pt>
                <c:pt idx="7535">
                  <c:v>3066</c:v>
                </c:pt>
                <c:pt idx="7536">
                  <c:v>3066</c:v>
                </c:pt>
                <c:pt idx="7537">
                  <c:v>3066</c:v>
                </c:pt>
                <c:pt idx="7538">
                  <c:v>3066</c:v>
                </c:pt>
                <c:pt idx="7539">
                  <c:v>3066</c:v>
                </c:pt>
                <c:pt idx="7540">
                  <c:v>3066</c:v>
                </c:pt>
                <c:pt idx="7541">
                  <c:v>3066</c:v>
                </c:pt>
                <c:pt idx="7542">
                  <c:v>3066</c:v>
                </c:pt>
                <c:pt idx="7543">
                  <c:v>3066</c:v>
                </c:pt>
                <c:pt idx="7544">
                  <c:v>3067</c:v>
                </c:pt>
                <c:pt idx="7545">
                  <c:v>3067</c:v>
                </c:pt>
                <c:pt idx="7546">
                  <c:v>3067</c:v>
                </c:pt>
                <c:pt idx="7547">
                  <c:v>3067</c:v>
                </c:pt>
                <c:pt idx="7548">
                  <c:v>3067</c:v>
                </c:pt>
                <c:pt idx="7549">
                  <c:v>3067</c:v>
                </c:pt>
                <c:pt idx="7550">
                  <c:v>3067</c:v>
                </c:pt>
                <c:pt idx="7551">
                  <c:v>3067</c:v>
                </c:pt>
                <c:pt idx="7552">
                  <c:v>3067</c:v>
                </c:pt>
                <c:pt idx="7553">
                  <c:v>3067</c:v>
                </c:pt>
                <c:pt idx="7554">
                  <c:v>3067</c:v>
                </c:pt>
                <c:pt idx="7555">
                  <c:v>3067</c:v>
                </c:pt>
                <c:pt idx="7556">
                  <c:v>3067</c:v>
                </c:pt>
                <c:pt idx="7557">
                  <c:v>3067</c:v>
                </c:pt>
                <c:pt idx="7558">
                  <c:v>3067</c:v>
                </c:pt>
                <c:pt idx="7559">
                  <c:v>3067</c:v>
                </c:pt>
                <c:pt idx="7560">
                  <c:v>3068</c:v>
                </c:pt>
                <c:pt idx="7561">
                  <c:v>3068</c:v>
                </c:pt>
                <c:pt idx="7562">
                  <c:v>3068</c:v>
                </c:pt>
                <c:pt idx="7563">
                  <c:v>3068</c:v>
                </c:pt>
                <c:pt idx="7564">
                  <c:v>3068</c:v>
                </c:pt>
                <c:pt idx="7565">
                  <c:v>3068</c:v>
                </c:pt>
                <c:pt idx="7566">
                  <c:v>3068</c:v>
                </c:pt>
                <c:pt idx="7567">
                  <c:v>3068</c:v>
                </c:pt>
                <c:pt idx="7568">
                  <c:v>3068</c:v>
                </c:pt>
                <c:pt idx="7569">
                  <c:v>3068</c:v>
                </c:pt>
                <c:pt idx="7570">
                  <c:v>3068</c:v>
                </c:pt>
                <c:pt idx="7571">
                  <c:v>3068</c:v>
                </c:pt>
                <c:pt idx="7572">
                  <c:v>3068</c:v>
                </c:pt>
                <c:pt idx="7573">
                  <c:v>3068</c:v>
                </c:pt>
                <c:pt idx="7574">
                  <c:v>3068</c:v>
                </c:pt>
                <c:pt idx="7575">
                  <c:v>3069</c:v>
                </c:pt>
                <c:pt idx="7576">
                  <c:v>3070</c:v>
                </c:pt>
                <c:pt idx="7577">
                  <c:v>3070</c:v>
                </c:pt>
                <c:pt idx="7578">
                  <c:v>3070</c:v>
                </c:pt>
                <c:pt idx="7579">
                  <c:v>3070</c:v>
                </c:pt>
                <c:pt idx="7580">
                  <c:v>3070</c:v>
                </c:pt>
                <c:pt idx="7581">
                  <c:v>3070</c:v>
                </c:pt>
                <c:pt idx="7582">
                  <c:v>3070</c:v>
                </c:pt>
                <c:pt idx="7583">
                  <c:v>3070</c:v>
                </c:pt>
                <c:pt idx="7584">
                  <c:v>3071</c:v>
                </c:pt>
                <c:pt idx="7585">
                  <c:v>3071</c:v>
                </c:pt>
                <c:pt idx="7586">
                  <c:v>3071</c:v>
                </c:pt>
                <c:pt idx="7587">
                  <c:v>3071</c:v>
                </c:pt>
                <c:pt idx="7588">
                  <c:v>3071</c:v>
                </c:pt>
                <c:pt idx="7589">
                  <c:v>3071</c:v>
                </c:pt>
                <c:pt idx="7590">
                  <c:v>3071</c:v>
                </c:pt>
                <c:pt idx="7591">
                  <c:v>3072</c:v>
                </c:pt>
                <c:pt idx="7592">
                  <c:v>3072</c:v>
                </c:pt>
                <c:pt idx="7593">
                  <c:v>3073</c:v>
                </c:pt>
                <c:pt idx="7594">
                  <c:v>3073</c:v>
                </c:pt>
                <c:pt idx="7595">
                  <c:v>3073</c:v>
                </c:pt>
                <c:pt idx="7596">
                  <c:v>3073</c:v>
                </c:pt>
                <c:pt idx="7597">
                  <c:v>3073</c:v>
                </c:pt>
                <c:pt idx="7598">
                  <c:v>3073</c:v>
                </c:pt>
                <c:pt idx="7599">
                  <c:v>3073</c:v>
                </c:pt>
                <c:pt idx="7600">
                  <c:v>3073</c:v>
                </c:pt>
                <c:pt idx="7601">
                  <c:v>3073</c:v>
                </c:pt>
                <c:pt idx="7602">
                  <c:v>3074</c:v>
                </c:pt>
                <c:pt idx="7603">
                  <c:v>3075</c:v>
                </c:pt>
                <c:pt idx="7604">
                  <c:v>3076</c:v>
                </c:pt>
                <c:pt idx="7605">
                  <c:v>3077</c:v>
                </c:pt>
                <c:pt idx="7606">
                  <c:v>3078</c:v>
                </c:pt>
                <c:pt idx="7607">
                  <c:v>3079</c:v>
                </c:pt>
                <c:pt idx="7608">
                  <c:v>3079</c:v>
                </c:pt>
                <c:pt idx="7609">
                  <c:v>3079</c:v>
                </c:pt>
                <c:pt idx="7610">
                  <c:v>3079</c:v>
                </c:pt>
                <c:pt idx="7611">
                  <c:v>3079</c:v>
                </c:pt>
                <c:pt idx="7612">
                  <c:v>3080</c:v>
                </c:pt>
                <c:pt idx="7613">
                  <c:v>3081</c:v>
                </c:pt>
                <c:pt idx="7614">
                  <c:v>3082</c:v>
                </c:pt>
                <c:pt idx="7615">
                  <c:v>3083</c:v>
                </c:pt>
                <c:pt idx="7616">
                  <c:v>3083</c:v>
                </c:pt>
                <c:pt idx="7617">
                  <c:v>3083</c:v>
                </c:pt>
                <c:pt idx="7618">
                  <c:v>3083</c:v>
                </c:pt>
                <c:pt idx="7619">
                  <c:v>3083</c:v>
                </c:pt>
                <c:pt idx="7620">
                  <c:v>3083</c:v>
                </c:pt>
                <c:pt idx="7621">
                  <c:v>3083</c:v>
                </c:pt>
                <c:pt idx="7622">
                  <c:v>3083</c:v>
                </c:pt>
                <c:pt idx="7623">
                  <c:v>3083</c:v>
                </c:pt>
                <c:pt idx="7624">
                  <c:v>3083</c:v>
                </c:pt>
                <c:pt idx="7625">
                  <c:v>3084</c:v>
                </c:pt>
                <c:pt idx="7626">
                  <c:v>3084</c:v>
                </c:pt>
                <c:pt idx="7627">
                  <c:v>3085</c:v>
                </c:pt>
                <c:pt idx="7628">
                  <c:v>3086</c:v>
                </c:pt>
                <c:pt idx="7629">
                  <c:v>3086</c:v>
                </c:pt>
                <c:pt idx="7630">
                  <c:v>3086</c:v>
                </c:pt>
                <c:pt idx="7631">
                  <c:v>3086</c:v>
                </c:pt>
                <c:pt idx="7632">
                  <c:v>3086</c:v>
                </c:pt>
                <c:pt idx="7633">
                  <c:v>3086</c:v>
                </c:pt>
                <c:pt idx="7634">
                  <c:v>3086</c:v>
                </c:pt>
                <c:pt idx="7635">
                  <c:v>3087</c:v>
                </c:pt>
                <c:pt idx="7636">
                  <c:v>3087</c:v>
                </c:pt>
                <c:pt idx="7637">
                  <c:v>3088</c:v>
                </c:pt>
                <c:pt idx="7638">
                  <c:v>3088</c:v>
                </c:pt>
                <c:pt idx="7639">
                  <c:v>3088</c:v>
                </c:pt>
                <c:pt idx="7640">
                  <c:v>3088</c:v>
                </c:pt>
                <c:pt idx="7641">
                  <c:v>3088</c:v>
                </c:pt>
                <c:pt idx="7642">
                  <c:v>3088</c:v>
                </c:pt>
                <c:pt idx="7643">
                  <c:v>3088</c:v>
                </c:pt>
                <c:pt idx="7644">
                  <c:v>3089</c:v>
                </c:pt>
                <c:pt idx="7645">
                  <c:v>3090</c:v>
                </c:pt>
                <c:pt idx="7646">
                  <c:v>3091</c:v>
                </c:pt>
                <c:pt idx="7647">
                  <c:v>3091</c:v>
                </c:pt>
                <c:pt idx="7648">
                  <c:v>3091</c:v>
                </c:pt>
                <c:pt idx="7649">
                  <c:v>3091</c:v>
                </c:pt>
                <c:pt idx="7650">
                  <c:v>3092</c:v>
                </c:pt>
                <c:pt idx="7651">
                  <c:v>3092</c:v>
                </c:pt>
                <c:pt idx="7652">
                  <c:v>3092</c:v>
                </c:pt>
                <c:pt idx="7653">
                  <c:v>3092</c:v>
                </c:pt>
                <c:pt idx="7654">
                  <c:v>3092</c:v>
                </c:pt>
                <c:pt idx="7655">
                  <c:v>3092</c:v>
                </c:pt>
                <c:pt idx="7656">
                  <c:v>3092</c:v>
                </c:pt>
                <c:pt idx="7657">
                  <c:v>3093</c:v>
                </c:pt>
                <c:pt idx="7658">
                  <c:v>3093</c:v>
                </c:pt>
                <c:pt idx="7659">
                  <c:v>3093</c:v>
                </c:pt>
                <c:pt idx="7660">
                  <c:v>3093</c:v>
                </c:pt>
                <c:pt idx="7661">
                  <c:v>3093</c:v>
                </c:pt>
                <c:pt idx="7662">
                  <c:v>3093</c:v>
                </c:pt>
                <c:pt idx="7663">
                  <c:v>3094</c:v>
                </c:pt>
                <c:pt idx="7664">
                  <c:v>3095</c:v>
                </c:pt>
                <c:pt idx="7665">
                  <c:v>3096</c:v>
                </c:pt>
                <c:pt idx="7666">
                  <c:v>3097</c:v>
                </c:pt>
                <c:pt idx="7667">
                  <c:v>3097</c:v>
                </c:pt>
                <c:pt idx="7668">
                  <c:v>3098</c:v>
                </c:pt>
                <c:pt idx="7669">
                  <c:v>3099</c:v>
                </c:pt>
                <c:pt idx="7670">
                  <c:v>3100</c:v>
                </c:pt>
                <c:pt idx="7671">
                  <c:v>3101</c:v>
                </c:pt>
                <c:pt idx="7672">
                  <c:v>3102</c:v>
                </c:pt>
                <c:pt idx="7673">
                  <c:v>3103</c:v>
                </c:pt>
                <c:pt idx="7674">
                  <c:v>3104</c:v>
                </c:pt>
                <c:pt idx="7675">
                  <c:v>3104</c:v>
                </c:pt>
                <c:pt idx="7676">
                  <c:v>3104</c:v>
                </c:pt>
                <c:pt idx="7677">
                  <c:v>3104</c:v>
                </c:pt>
                <c:pt idx="7678">
                  <c:v>3104</c:v>
                </c:pt>
                <c:pt idx="7679">
                  <c:v>3104</c:v>
                </c:pt>
                <c:pt idx="7680">
                  <c:v>3105</c:v>
                </c:pt>
                <c:pt idx="7681">
                  <c:v>3106</c:v>
                </c:pt>
                <c:pt idx="7682">
                  <c:v>3106</c:v>
                </c:pt>
                <c:pt idx="7683">
                  <c:v>3107</c:v>
                </c:pt>
                <c:pt idx="7684">
                  <c:v>3108</c:v>
                </c:pt>
                <c:pt idx="7685">
                  <c:v>3109</c:v>
                </c:pt>
                <c:pt idx="7686">
                  <c:v>3110</c:v>
                </c:pt>
                <c:pt idx="7687">
                  <c:v>3110</c:v>
                </c:pt>
                <c:pt idx="7688">
                  <c:v>3110</c:v>
                </c:pt>
                <c:pt idx="7689">
                  <c:v>3110</c:v>
                </c:pt>
                <c:pt idx="7690">
                  <c:v>3110</c:v>
                </c:pt>
                <c:pt idx="7691">
                  <c:v>3110</c:v>
                </c:pt>
                <c:pt idx="7692">
                  <c:v>3110</c:v>
                </c:pt>
                <c:pt idx="7693">
                  <c:v>3110</c:v>
                </c:pt>
                <c:pt idx="7694">
                  <c:v>3110</c:v>
                </c:pt>
                <c:pt idx="7695">
                  <c:v>3111</c:v>
                </c:pt>
                <c:pt idx="7696">
                  <c:v>3111</c:v>
                </c:pt>
                <c:pt idx="7697">
                  <c:v>3112</c:v>
                </c:pt>
                <c:pt idx="7698">
                  <c:v>3112</c:v>
                </c:pt>
                <c:pt idx="7699">
                  <c:v>3113</c:v>
                </c:pt>
                <c:pt idx="7700">
                  <c:v>3113</c:v>
                </c:pt>
                <c:pt idx="7701">
                  <c:v>3113</c:v>
                </c:pt>
                <c:pt idx="7702">
                  <c:v>3113</c:v>
                </c:pt>
                <c:pt idx="7703">
                  <c:v>3113</c:v>
                </c:pt>
                <c:pt idx="7704">
                  <c:v>3113</c:v>
                </c:pt>
                <c:pt idx="7705">
                  <c:v>3113</c:v>
                </c:pt>
                <c:pt idx="7706">
                  <c:v>3113</c:v>
                </c:pt>
                <c:pt idx="7707">
                  <c:v>3113</c:v>
                </c:pt>
                <c:pt idx="7708">
                  <c:v>3114</c:v>
                </c:pt>
                <c:pt idx="7709">
                  <c:v>3114</c:v>
                </c:pt>
                <c:pt idx="7710">
                  <c:v>3115</c:v>
                </c:pt>
                <c:pt idx="7711">
                  <c:v>3115</c:v>
                </c:pt>
                <c:pt idx="7712">
                  <c:v>3115</c:v>
                </c:pt>
                <c:pt idx="7713">
                  <c:v>3115</c:v>
                </c:pt>
                <c:pt idx="7714">
                  <c:v>3115</c:v>
                </c:pt>
                <c:pt idx="7715">
                  <c:v>3115</c:v>
                </c:pt>
                <c:pt idx="7716">
                  <c:v>3116</c:v>
                </c:pt>
                <c:pt idx="7717">
                  <c:v>3116</c:v>
                </c:pt>
                <c:pt idx="7718">
                  <c:v>3116</c:v>
                </c:pt>
                <c:pt idx="7719">
                  <c:v>3116</c:v>
                </c:pt>
                <c:pt idx="7720">
                  <c:v>3116</c:v>
                </c:pt>
                <c:pt idx="7721">
                  <c:v>3116</c:v>
                </c:pt>
                <c:pt idx="7722">
                  <c:v>3116</c:v>
                </c:pt>
                <c:pt idx="7723">
                  <c:v>3116</c:v>
                </c:pt>
                <c:pt idx="7724">
                  <c:v>3116</c:v>
                </c:pt>
                <c:pt idx="7725">
                  <c:v>3116</c:v>
                </c:pt>
                <c:pt idx="7726">
                  <c:v>3116</c:v>
                </c:pt>
                <c:pt idx="7727">
                  <c:v>3116</c:v>
                </c:pt>
                <c:pt idx="7728">
                  <c:v>3116</c:v>
                </c:pt>
                <c:pt idx="7729">
                  <c:v>3116</c:v>
                </c:pt>
                <c:pt idx="7730">
                  <c:v>3116</c:v>
                </c:pt>
                <c:pt idx="7731">
                  <c:v>3116</c:v>
                </c:pt>
                <c:pt idx="7732">
                  <c:v>3116</c:v>
                </c:pt>
                <c:pt idx="7733">
                  <c:v>3116</c:v>
                </c:pt>
                <c:pt idx="7734">
                  <c:v>3116</c:v>
                </c:pt>
                <c:pt idx="7735">
                  <c:v>3117</c:v>
                </c:pt>
                <c:pt idx="7736">
                  <c:v>3117</c:v>
                </c:pt>
                <c:pt idx="7737">
                  <c:v>3117</c:v>
                </c:pt>
                <c:pt idx="7738">
                  <c:v>3117</c:v>
                </c:pt>
                <c:pt idx="7739">
                  <c:v>3117</c:v>
                </c:pt>
                <c:pt idx="7740">
                  <c:v>3117</c:v>
                </c:pt>
                <c:pt idx="7741">
                  <c:v>3117</c:v>
                </c:pt>
                <c:pt idx="7742">
                  <c:v>3117</c:v>
                </c:pt>
                <c:pt idx="7743">
                  <c:v>3117</c:v>
                </c:pt>
                <c:pt idx="7744">
                  <c:v>3117</c:v>
                </c:pt>
                <c:pt idx="7745">
                  <c:v>3117</c:v>
                </c:pt>
                <c:pt idx="7746">
                  <c:v>3117</c:v>
                </c:pt>
                <c:pt idx="7747">
                  <c:v>3117</c:v>
                </c:pt>
                <c:pt idx="7748">
                  <c:v>3117</c:v>
                </c:pt>
                <c:pt idx="7749">
                  <c:v>3117</c:v>
                </c:pt>
                <c:pt idx="7750">
                  <c:v>3117</c:v>
                </c:pt>
                <c:pt idx="7751">
                  <c:v>3117</c:v>
                </c:pt>
                <c:pt idx="7752">
                  <c:v>3117</c:v>
                </c:pt>
                <c:pt idx="7753">
                  <c:v>3117</c:v>
                </c:pt>
                <c:pt idx="7754">
                  <c:v>3117</c:v>
                </c:pt>
                <c:pt idx="7755">
                  <c:v>3117</c:v>
                </c:pt>
                <c:pt idx="7756">
                  <c:v>3117</c:v>
                </c:pt>
                <c:pt idx="7757">
                  <c:v>3117</c:v>
                </c:pt>
                <c:pt idx="7758">
                  <c:v>3117</c:v>
                </c:pt>
                <c:pt idx="7759">
                  <c:v>3117</c:v>
                </c:pt>
                <c:pt idx="7760">
                  <c:v>3117</c:v>
                </c:pt>
                <c:pt idx="7761">
                  <c:v>3117</c:v>
                </c:pt>
                <c:pt idx="7762">
                  <c:v>3118</c:v>
                </c:pt>
                <c:pt idx="7763">
                  <c:v>3119</c:v>
                </c:pt>
                <c:pt idx="7764">
                  <c:v>3119</c:v>
                </c:pt>
                <c:pt idx="7765">
                  <c:v>3119</c:v>
                </c:pt>
                <c:pt idx="7766">
                  <c:v>3119</c:v>
                </c:pt>
                <c:pt idx="7767">
                  <c:v>3119</c:v>
                </c:pt>
                <c:pt idx="7768">
                  <c:v>3120</c:v>
                </c:pt>
                <c:pt idx="7769">
                  <c:v>3121</c:v>
                </c:pt>
                <c:pt idx="7770">
                  <c:v>3121</c:v>
                </c:pt>
                <c:pt idx="7771">
                  <c:v>3121</c:v>
                </c:pt>
                <c:pt idx="7772">
                  <c:v>3121</c:v>
                </c:pt>
                <c:pt idx="7773">
                  <c:v>3121</c:v>
                </c:pt>
                <c:pt idx="7774">
                  <c:v>3121</c:v>
                </c:pt>
                <c:pt idx="7775">
                  <c:v>3121</c:v>
                </c:pt>
                <c:pt idx="7776">
                  <c:v>3121</c:v>
                </c:pt>
                <c:pt idx="7777">
                  <c:v>3121</c:v>
                </c:pt>
                <c:pt idx="7778">
                  <c:v>3122</c:v>
                </c:pt>
                <c:pt idx="7779">
                  <c:v>3122</c:v>
                </c:pt>
                <c:pt idx="7780">
                  <c:v>3122</c:v>
                </c:pt>
                <c:pt idx="7781">
                  <c:v>3122</c:v>
                </c:pt>
                <c:pt idx="7782">
                  <c:v>3122</c:v>
                </c:pt>
                <c:pt idx="7783">
                  <c:v>3122</c:v>
                </c:pt>
                <c:pt idx="7784">
                  <c:v>3122</c:v>
                </c:pt>
                <c:pt idx="7785">
                  <c:v>3123</c:v>
                </c:pt>
                <c:pt idx="7786">
                  <c:v>3124</c:v>
                </c:pt>
                <c:pt idx="7787">
                  <c:v>3124</c:v>
                </c:pt>
                <c:pt idx="7788">
                  <c:v>3124</c:v>
                </c:pt>
                <c:pt idx="7789">
                  <c:v>3124</c:v>
                </c:pt>
                <c:pt idx="7790">
                  <c:v>3125</c:v>
                </c:pt>
                <c:pt idx="7791">
                  <c:v>3125</c:v>
                </c:pt>
                <c:pt idx="7792">
                  <c:v>3126</c:v>
                </c:pt>
                <c:pt idx="7793">
                  <c:v>3127</c:v>
                </c:pt>
                <c:pt idx="7794">
                  <c:v>3128</c:v>
                </c:pt>
                <c:pt idx="7795">
                  <c:v>3128</c:v>
                </c:pt>
                <c:pt idx="7796">
                  <c:v>3129</c:v>
                </c:pt>
                <c:pt idx="7797">
                  <c:v>3129</c:v>
                </c:pt>
                <c:pt idx="7798">
                  <c:v>3129</c:v>
                </c:pt>
                <c:pt idx="7799">
                  <c:v>3129</c:v>
                </c:pt>
                <c:pt idx="7800">
                  <c:v>3130</c:v>
                </c:pt>
                <c:pt idx="7801">
                  <c:v>3130</c:v>
                </c:pt>
                <c:pt idx="7802">
                  <c:v>3130</c:v>
                </c:pt>
                <c:pt idx="7803">
                  <c:v>3131</c:v>
                </c:pt>
                <c:pt idx="7804">
                  <c:v>3131</c:v>
                </c:pt>
                <c:pt idx="7805">
                  <c:v>3131</c:v>
                </c:pt>
                <c:pt idx="7806">
                  <c:v>3131</c:v>
                </c:pt>
                <c:pt idx="7807">
                  <c:v>3131</c:v>
                </c:pt>
                <c:pt idx="7808">
                  <c:v>3131</c:v>
                </c:pt>
                <c:pt idx="7809">
                  <c:v>3132</c:v>
                </c:pt>
                <c:pt idx="7810">
                  <c:v>3133</c:v>
                </c:pt>
                <c:pt idx="7811">
                  <c:v>3134</c:v>
                </c:pt>
                <c:pt idx="7812">
                  <c:v>3135</c:v>
                </c:pt>
                <c:pt idx="7813">
                  <c:v>3136</c:v>
                </c:pt>
                <c:pt idx="7814">
                  <c:v>3137</c:v>
                </c:pt>
                <c:pt idx="7815">
                  <c:v>3138</c:v>
                </c:pt>
                <c:pt idx="7816">
                  <c:v>3139</c:v>
                </c:pt>
                <c:pt idx="7817">
                  <c:v>3139</c:v>
                </c:pt>
                <c:pt idx="7818">
                  <c:v>3140</c:v>
                </c:pt>
                <c:pt idx="7819">
                  <c:v>3140</c:v>
                </c:pt>
                <c:pt idx="7820">
                  <c:v>3140</c:v>
                </c:pt>
                <c:pt idx="7821">
                  <c:v>3140</c:v>
                </c:pt>
                <c:pt idx="7822">
                  <c:v>3141</c:v>
                </c:pt>
                <c:pt idx="7823">
                  <c:v>3141</c:v>
                </c:pt>
                <c:pt idx="7824">
                  <c:v>3141</c:v>
                </c:pt>
                <c:pt idx="7825">
                  <c:v>3141</c:v>
                </c:pt>
                <c:pt idx="7826">
                  <c:v>3141</c:v>
                </c:pt>
                <c:pt idx="7827">
                  <c:v>3141</c:v>
                </c:pt>
                <c:pt idx="7828">
                  <c:v>3141</c:v>
                </c:pt>
                <c:pt idx="7829">
                  <c:v>3141</c:v>
                </c:pt>
                <c:pt idx="7830">
                  <c:v>3141</c:v>
                </c:pt>
                <c:pt idx="7831">
                  <c:v>3141</c:v>
                </c:pt>
                <c:pt idx="7832">
                  <c:v>3141</c:v>
                </c:pt>
                <c:pt idx="7833">
                  <c:v>3142</c:v>
                </c:pt>
                <c:pt idx="7834">
                  <c:v>3143</c:v>
                </c:pt>
                <c:pt idx="7835">
                  <c:v>3144</c:v>
                </c:pt>
                <c:pt idx="7836">
                  <c:v>3144</c:v>
                </c:pt>
                <c:pt idx="7837">
                  <c:v>3144</c:v>
                </c:pt>
                <c:pt idx="7838">
                  <c:v>3144</c:v>
                </c:pt>
                <c:pt idx="7839">
                  <c:v>3144</c:v>
                </c:pt>
                <c:pt idx="7840">
                  <c:v>3145</c:v>
                </c:pt>
                <c:pt idx="7841">
                  <c:v>3145</c:v>
                </c:pt>
                <c:pt idx="7842">
                  <c:v>3146</c:v>
                </c:pt>
                <c:pt idx="7843">
                  <c:v>3146</c:v>
                </c:pt>
                <c:pt idx="7844">
                  <c:v>3146</c:v>
                </c:pt>
                <c:pt idx="7845">
                  <c:v>3147</c:v>
                </c:pt>
                <c:pt idx="7846">
                  <c:v>3148</c:v>
                </c:pt>
                <c:pt idx="7847">
                  <c:v>3148</c:v>
                </c:pt>
                <c:pt idx="7848">
                  <c:v>3148</c:v>
                </c:pt>
                <c:pt idx="7849">
                  <c:v>3148</c:v>
                </c:pt>
                <c:pt idx="7850">
                  <c:v>3148</c:v>
                </c:pt>
                <c:pt idx="7851">
                  <c:v>3148</c:v>
                </c:pt>
                <c:pt idx="7852">
                  <c:v>3149</c:v>
                </c:pt>
                <c:pt idx="7853">
                  <c:v>3149</c:v>
                </c:pt>
                <c:pt idx="7854">
                  <c:v>3149</c:v>
                </c:pt>
                <c:pt idx="7855">
                  <c:v>3149</c:v>
                </c:pt>
                <c:pt idx="7856">
                  <c:v>3150</c:v>
                </c:pt>
                <c:pt idx="7857">
                  <c:v>3150</c:v>
                </c:pt>
                <c:pt idx="7858">
                  <c:v>3150</c:v>
                </c:pt>
                <c:pt idx="7859">
                  <c:v>3150</c:v>
                </c:pt>
                <c:pt idx="7860">
                  <c:v>3150</c:v>
                </c:pt>
                <c:pt idx="7861">
                  <c:v>3150</c:v>
                </c:pt>
                <c:pt idx="7862">
                  <c:v>3150</c:v>
                </c:pt>
                <c:pt idx="7863">
                  <c:v>3150</c:v>
                </c:pt>
                <c:pt idx="7864">
                  <c:v>3150</c:v>
                </c:pt>
                <c:pt idx="7865">
                  <c:v>3150</c:v>
                </c:pt>
                <c:pt idx="7866">
                  <c:v>3151</c:v>
                </c:pt>
                <c:pt idx="7867">
                  <c:v>3151</c:v>
                </c:pt>
                <c:pt idx="7868">
                  <c:v>3151</c:v>
                </c:pt>
                <c:pt idx="7869">
                  <c:v>3151</c:v>
                </c:pt>
                <c:pt idx="7870">
                  <c:v>3151</c:v>
                </c:pt>
                <c:pt idx="7871">
                  <c:v>3152</c:v>
                </c:pt>
                <c:pt idx="7872">
                  <c:v>3152</c:v>
                </c:pt>
                <c:pt idx="7873">
                  <c:v>3153</c:v>
                </c:pt>
                <c:pt idx="7874">
                  <c:v>3154</c:v>
                </c:pt>
                <c:pt idx="7875">
                  <c:v>3155</c:v>
                </c:pt>
                <c:pt idx="7876">
                  <c:v>3155</c:v>
                </c:pt>
                <c:pt idx="7877">
                  <c:v>3155</c:v>
                </c:pt>
                <c:pt idx="7878">
                  <c:v>3155</c:v>
                </c:pt>
                <c:pt idx="7879">
                  <c:v>3155</c:v>
                </c:pt>
                <c:pt idx="7880">
                  <c:v>3155</c:v>
                </c:pt>
                <c:pt idx="7881">
                  <c:v>3155</c:v>
                </c:pt>
                <c:pt idx="7882">
                  <c:v>3155</c:v>
                </c:pt>
                <c:pt idx="7883">
                  <c:v>3155</c:v>
                </c:pt>
                <c:pt idx="7884">
                  <c:v>3155</c:v>
                </c:pt>
                <c:pt idx="7885">
                  <c:v>3155</c:v>
                </c:pt>
                <c:pt idx="7886">
                  <c:v>3155</c:v>
                </c:pt>
                <c:pt idx="7887">
                  <c:v>3156</c:v>
                </c:pt>
                <c:pt idx="7888">
                  <c:v>3156</c:v>
                </c:pt>
                <c:pt idx="7889">
                  <c:v>3157</c:v>
                </c:pt>
                <c:pt idx="7890">
                  <c:v>3157</c:v>
                </c:pt>
                <c:pt idx="7891">
                  <c:v>3157</c:v>
                </c:pt>
                <c:pt idx="7892">
                  <c:v>3157</c:v>
                </c:pt>
                <c:pt idx="7893">
                  <c:v>3157</c:v>
                </c:pt>
                <c:pt idx="7894">
                  <c:v>3158</c:v>
                </c:pt>
                <c:pt idx="7895">
                  <c:v>3159</c:v>
                </c:pt>
                <c:pt idx="7896">
                  <c:v>3159</c:v>
                </c:pt>
                <c:pt idx="7897">
                  <c:v>3159</c:v>
                </c:pt>
                <c:pt idx="7898">
                  <c:v>3159</c:v>
                </c:pt>
                <c:pt idx="7899">
                  <c:v>3160</c:v>
                </c:pt>
                <c:pt idx="7900">
                  <c:v>3160</c:v>
                </c:pt>
                <c:pt idx="7901">
                  <c:v>3160</c:v>
                </c:pt>
                <c:pt idx="7902">
                  <c:v>3160</c:v>
                </c:pt>
                <c:pt idx="7903">
                  <c:v>3161</c:v>
                </c:pt>
                <c:pt idx="7904">
                  <c:v>3161</c:v>
                </c:pt>
                <c:pt idx="7905">
                  <c:v>3161</c:v>
                </c:pt>
                <c:pt idx="7906">
                  <c:v>3161</c:v>
                </c:pt>
                <c:pt idx="7907">
                  <c:v>3161</c:v>
                </c:pt>
                <c:pt idx="7908">
                  <c:v>3161</c:v>
                </c:pt>
                <c:pt idx="7909">
                  <c:v>3162</c:v>
                </c:pt>
                <c:pt idx="7910">
                  <c:v>3162</c:v>
                </c:pt>
                <c:pt idx="7911">
                  <c:v>3163</c:v>
                </c:pt>
                <c:pt idx="7912">
                  <c:v>3163</c:v>
                </c:pt>
                <c:pt idx="7913">
                  <c:v>3163</c:v>
                </c:pt>
                <c:pt idx="7914">
                  <c:v>3163</c:v>
                </c:pt>
                <c:pt idx="7915">
                  <c:v>3164</c:v>
                </c:pt>
                <c:pt idx="7916">
                  <c:v>3164</c:v>
                </c:pt>
                <c:pt idx="7917">
                  <c:v>3164</c:v>
                </c:pt>
                <c:pt idx="7918">
                  <c:v>3164</c:v>
                </c:pt>
                <c:pt idx="7919">
                  <c:v>3164</c:v>
                </c:pt>
                <c:pt idx="7920">
                  <c:v>3164</c:v>
                </c:pt>
                <c:pt idx="7921">
                  <c:v>3164</c:v>
                </c:pt>
                <c:pt idx="7922">
                  <c:v>3164</c:v>
                </c:pt>
                <c:pt idx="7923">
                  <c:v>3164</c:v>
                </c:pt>
                <c:pt idx="7924">
                  <c:v>3164</c:v>
                </c:pt>
                <c:pt idx="7925">
                  <c:v>3165</c:v>
                </c:pt>
                <c:pt idx="7926">
                  <c:v>3166</c:v>
                </c:pt>
                <c:pt idx="7927">
                  <c:v>3166</c:v>
                </c:pt>
                <c:pt idx="7928">
                  <c:v>3167</c:v>
                </c:pt>
                <c:pt idx="7929">
                  <c:v>3167</c:v>
                </c:pt>
                <c:pt idx="7930">
                  <c:v>3167</c:v>
                </c:pt>
                <c:pt idx="7931">
                  <c:v>3168</c:v>
                </c:pt>
                <c:pt idx="7932">
                  <c:v>3168</c:v>
                </c:pt>
                <c:pt idx="7933">
                  <c:v>3168</c:v>
                </c:pt>
                <c:pt idx="7934">
                  <c:v>3168</c:v>
                </c:pt>
                <c:pt idx="7935">
                  <c:v>3169</c:v>
                </c:pt>
                <c:pt idx="7936">
                  <c:v>3169</c:v>
                </c:pt>
                <c:pt idx="7937">
                  <c:v>3169</c:v>
                </c:pt>
                <c:pt idx="7938">
                  <c:v>3169</c:v>
                </c:pt>
                <c:pt idx="7939">
                  <c:v>3169</c:v>
                </c:pt>
                <c:pt idx="7940">
                  <c:v>3169</c:v>
                </c:pt>
                <c:pt idx="7941">
                  <c:v>3169</c:v>
                </c:pt>
                <c:pt idx="7942">
                  <c:v>3169</c:v>
                </c:pt>
                <c:pt idx="7943">
                  <c:v>3169</c:v>
                </c:pt>
                <c:pt idx="7944">
                  <c:v>3169</c:v>
                </c:pt>
                <c:pt idx="7945">
                  <c:v>3169</c:v>
                </c:pt>
                <c:pt idx="7946">
                  <c:v>3169</c:v>
                </c:pt>
                <c:pt idx="7947">
                  <c:v>3169</c:v>
                </c:pt>
                <c:pt idx="7948">
                  <c:v>3170</c:v>
                </c:pt>
                <c:pt idx="7949">
                  <c:v>3171</c:v>
                </c:pt>
                <c:pt idx="7950">
                  <c:v>3171</c:v>
                </c:pt>
                <c:pt idx="7951">
                  <c:v>3172</c:v>
                </c:pt>
                <c:pt idx="7952">
                  <c:v>3172</c:v>
                </c:pt>
                <c:pt idx="7953">
                  <c:v>3173</c:v>
                </c:pt>
                <c:pt idx="7954">
                  <c:v>3174</c:v>
                </c:pt>
                <c:pt idx="7955">
                  <c:v>3174</c:v>
                </c:pt>
                <c:pt idx="7956">
                  <c:v>3175</c:v>
                </c:pt>
                <c:pt idx="7957">
                  <c:v>3176</c:v>
                </c:pt>
                <c:pt idx="7958">
                  <c:v>3177</c:v>
                </c:pt>
                <c:pt idx="7959">
                  <c:v>3177</c:v>
                </c:pt>
                <c:pt idx="7960">
                  <c:v>3177</c:v>
                </c:pt>
                <c:pt idx="7961">
                  <c:v>3177</c:v>
                </c:pt>
                <c:pt idx="7962">
                  <c:v>3178</c:v>
                </c:pt>
                <c:pt idx="7963">
                  <c:v>3178</c:v>
                </c:pt>
                <c:pt idx="7964">
                  <c:v>3179</c:v>
                </c:pt>
                <c:pt idx="7965">
                  <c:v>3180</c:v>
                </c:pt>
                <c:pt idx="7966">
                  <c:v>3180</c:v>
                </c:pt>
                <c:pt idx="7967">
                  <c:v>3180</c:v>
                </c:pt>
                <c:pt idx="7968">
                  <c:v>3180</c:v>
                </c:pt>
                <c:pt idx="7969">
                  <c:v>3180</c:v>
                </c:pt>
                <c:pt idx="7970">
                  <c:v>3180</c:v>
                </c:pt>
                <c:pt idx="7971">
                  <c:v>3181</c:v>
                </c:pt>
                <c:pt idx="7972">
                  <c:v>3182</c:v>
                </c:pt>
                <c:pt idx="7973">
                  <c:v>3182</c:v>
                </c:pt>
                <c:pt idx="7974">
                  <c:v>3182</c:v>
                </c:pt>
                <c:pt idx="7975">
                  <c:v>3182</c:v>
                </c:pt>
                <c:pt idx="7976">
                  <c:v>3182</c:v>
                </c:pt>
                <c:pt idx="7977">
                  <c:v>3182</c:v>
                </c:pt>
                <c:pt idx="7978">
                  <c:v>3182</c:v>
                </c:pt>
                <c:pt idx="7979">
                  <c:v>3182</c:v>
                </c:pt>
                <c:pt idx="7980">
                  <c:v>3183</c:v>
                </c:pt>
                <c:pt idx="7981">
                  <c:v>3184</c:v>
                </c:pt>
                <c:pt idx="7982">
                  <c:v>3184</c:v>
                </c:pt>
                <c:pt idx="7983">
                  <c:v>3184</c:v>
                </c:pt>
                <c:pt idx="7984">
                  <c:v>3184</c:v>
                </c:pt>
                <c:pt idx="7985">
                  <c:v>3184</c:v>
                </c:pt>
                <c:pt idx="7986">
                  <c:v>3184</c:v>
                </c:pt>
                <c:pt idx="7987">
                  <c:v>3184</c:v>
                </c:pt>
                <c:pt idx="7988">
                  <c:v>3185</c:v>
                </c:pt>
                <c:pt idx="7989">
                  <c:v>3185</c:v>
                </c:pt>
                <c:pt idx="7990">
                  <c:v>3185</c:v>
                </c:pt>
                <c:pt idx="7991">
                  <c:v>3186</c:v>
                </c:pt>
                <c:pt idx="7992">
                  <c:v>3186</c:v>
                </c:pt>
                <c:pt idx="7993">
                  <c:v>3186</c:v>
                </c:pt>
                <c:pt idx="7994">
                  <c:v>3186</c:v>
                </c:pt>
                <c:pt idx="7995">
                  <c:v>3186</c:v>
                </c:pt>
                <c:pt idx="7996">
                  <c:v>3186</c:v>
                </c:pt>
                <c:pt idx="7997">
                  <c:v>3187</c:v>
                </c:pt>
                <c:pt idx="7998">
                  <c:v>3188</c:v>
                </c:pt>
                <c:pt idx="7999">
                  <c:v>3188</c:v>
                </c:pt>
                <c:pt idx="8000">
                  <c:v>3188</c:v>
                </c:pt>
                <c:pt idx="8001">
                  <c:v>3188</c:v>
                </c:pt>
                <c:pt idx="8002">
                  <c:v>3189</c:v>
                </c:pt>
                <c:pt idx="8003">
                  <c:v>3189</c:v>
                </c:pt>
                <c:pt idx="8004">
                  <c:v>3190</c:v>
                </c:pt>
                <c:pt idx="8005">
                  <c:v>3190</c:v>
                </c:pt>
                <c:pt idx="8006">
                  <c:v>3190</c:v>
                </c:pt>
                <c:pt idx="8007">
                  <c:v>3190</c:v>
                </c:pt>
                <c:pt idx="8008">
                  <c:v>3191</c:v>
                </c:pt>
                <c:pt idx="8009">
                  <c:v>3191</c:v>
                </c:pt>
                <c:pt idx="8010">
                  <c:v>3191</c:v>
                </c:pt>
                <c:pt idx="8011">
                  <c:v>3192</c:v>
                </c:pt>
                <c:pt idx="8012">
                  <c:v>3192</c:v>
                </c:pt>
                <c:pt idx="8013">
                  <c:v>3192</c:v>
                </c:pt>
                <c:pt idx="8014">
                  <c:v>3192</c:v>
                </c:pt>
                <c:pt idx="8015">
                  <c:v>3192</c:v>
                </c:pt>
                <c:pt idx="8016">
                  <c:v>3192</c:v>
                </c:pt>
                <c:pt idx="8017">
                  <c:v>3192</c:v>
                </c:pt>
                <c:pt idx="8018">
                  <c:v>3192</c:v>
                </c:pt>
                <c:pt idx="8019">
                  <c:v>3192</c:v>
                </c:pt>
                <c:pt idx="8020">
                  <c:v>3192</c:v>
                </c:pt>
                <c:pt idx="8021">
                  <c:v>3192</c:v>
                </c:pt>
                <c:pt idx="8022">
                  <c:v>3193</c:v>
                </c:pt>
                <c:pt idx="8023">
                  <c:v>3194</c:v>
                </c:pt>
                <c:pt idx="8024">
                  <c:v>3195</c:v>
                </c:pt>
                <c:pt idx="8025">
                  <c:v>3195</c:v>
                </c:pt>
                <c:pt idx="8026">
                  <c:v>3196</c:v>
                </c:pt>
                <c:pt idx="8027">
                  <c:v>3197</c:v>
                </c:pt>
                <c:pt idx="8028">
                  <c:v>3198</c:v>
                </c:pt>
                <c:pt idx="8029">
                  <c:v>3198</c:v>
                </c:pt>
                <c:pt idx="8030">
                  <c:v>3198</c:v>
                </c:pt>
                <c:pt idx="8031">
                  <c:v>3199</c:v>
                </c:pt>
                <c:pt idx="8032">
                  <c:v>3199</c:v>
                </c:pt>
                <c:pt idx="8033">
                  <c:v>3199</c:v>
                </c:pt>
                <c:pt idx="8034">
                  <c:v>3200</c:v>
                </c:pt>
                <c:pt idx="8035">
                  <c:v>3201</c:v>
                </c:pt>
                <c:pt idx="8036">
                  <c:v>3202</c:v>
                </c:pt>
                <c:pt idx="8037">
                  <c:v>3203</c:v>
                </c:pt>
                <c:pt idx="8038">
                  <c:v>3204</c:v>
                </c:pt>
                <c:pt idx="8039">
                  <c:v>3205</c:v>
                </c:pt>
                <c:pt idx="8040">
                  <c:v>3206</c:v>
                </c:pt>
                <c:pt idx="8041">
                  <c:v>3207</c:v>
                </c:pt>
                <c:pt idx="8042">
                  <c:v>3208</c:v>
                </c:pt>
                <c:pt idx="8043">
                  <c:v>3209</c:v>
                </c:pt>
                <c:pt idx="8044">
                  <c:v>3210</c:v>
                </c:pt>
                <c:pt idx="8045">
                  <c:v>3211</c:v>
                </c:pt>
                <c:pt idx="8046">
                  <c:v>3212</c:v>
                </c:pt>
                <c:pt idx="8047">
                  <c:v>3212</c:v>
                </c:pt>
                <c:pt idx="8048">
                  <c:v>3213</c:v>
                </c:pt>
                <c:pt idx="8049">
                  <c:v>3214</c:v>
                </c:pt>
                <c:pt idx="8050">
                  <c:v>3215</c:v>
                </c:pt>
                <c:pt idx="8051">
                  <c:v>3216</c:v>
                </c:pt>
                <c:pt idx="8052">
                  <c:v>3216</c:v>
                </c:pt>
                <c:pt idx="8053">
                  <c:v>3216</c:v>
                </c:pt>
                <c:pt idx="8054">
                  <c:v>3217</c:v>
                </c:pt>
                <c:pt idx="8055">
                  <c:v>3217</c:v>
                </c:pt>
                <c:pt idx="8056">
                  <c:v>3217</c:v>
                </c:pt>
                <c:pt idx="8057">
                  <c:v>3217</c:v>
                </c:pt>
                <c:pt idx="8058">
                  <c:v>3217</c:v>
                </c:pt>
                <c:pt idx="8059">
                  <c:v>3218</c:v>
                </c:pt>
                <c:pt idx="8060">
                  <c:v>3219</c:v>
                </c:pt>
                <c:pt idx="8061">
                  <c:v>3220</c:v>
                </c:pt>
                <c:pt idx="8062">
                  <c:v>3221</c:v>
                </c:pt>
                <c:pt idx="8063">
                  <c:v>3222</c:v>
                </c:pt>
                <c:pt idx="8064">
                  <c:v>3223</c:v>
                </c:pt>
                <c:pt idx="8065">
                  <c:v>3224</c:v>
                </c:pt>
                <c:pt idx="8066">
                  <c:v>3225</c:v>
                </c:pt>
                <c:pt idx="8067">
                  <c:v>3225</c:v>
                </c:pt>
                <c:pt idx="8068">
                  <c:v>3225</c:v>
                </c:pt>
                <c:pt idx="8069">
                  <c:v>3226</c:v>
                </c:pt>
                <c:pt idx="8070">
                  <c:v>3226</c:v>
                </c:pt>
                <c:pt idx="8071">
                  <c:v>3226</c:v>
                </c:pt>
                <c:pt idx="8072">
                  <c:v>3227</c:v>
                </c:pt>
                <c:pt idx="8073">
                  <c:v>3227</c:v>
                </c:pt>
                <c:pt idx="8074">
                  <c:v>3228</c:v>
                </c:pt>
                <c:pt idx="8075">
                  <c:v>3228</c:v>
                </c:pt>
                <c:pt idx="8076">
                  <c:v>3228</c:v>
                </c:pt>
                <c:pt idx="8077">
                  <c:v>3229</c:v>
                </c:pt>
                <c:pt idx="8078">
                  <c:v>3229</c:v>
                </c:pt>
                <c:pt idx="8079">
                  <c:v>3229</c:v>
                </c:pt>
                <c:pt idx="8080">
                  <c:v>3229</c:v>
                </c:pt>
                <c:pt idx="8081">
                  <c:v>3229</c:v>
                </c:pt>
                <c:pt idx="8082">
                  <c:v>3229</c:v>
                </c:pt>
                <c:pt idx="8083">
                  <c:v>3230</c:v>
                </c:pt>
                <c:pt idx="8084">
                  <c:v>3230</c:v>
                </c:pt>
                <c:pt idx="8085">
                  <c:v>3230</c:v>
                </c:pt>
                <c:pt idx="8086">
                  <c:v>3230</c:v>
                </c:pt>
                <c:pt idx="8087">
                  <c:v>3230</c:v>
                </c:pt>
                <c:pt idx="8088">
                  <c:v>3231</c:v>
                </c:pt>
                <c:pt idx="8089">
                  <c:v>3231</c:v>
                </c:pt>
                <c:pt idx="8090">
                  <c:v>3231</c:v>
                </c:pt>
                <c:pt idx="8091">
                  <c:v>3231</c:v>
                </c:pt>
                <c:pt idx="8092">
                  <c:v>3231</c:v>
                </c:pt>
                <c:pt idx="8093">
                  <c:v>3231</c:v>
                </c:pt>
                <c:pt idx="8094">
                  <c:v>3231</c:v>
                </c:pt>
                <c:pt idx="8095">
                  <c:v>3231</c:v>
                </c:pt>
                <c:pt idx="8096">
                  <c:v>3231</c:v>
                </c:pt>
                <c:pt idx="8097">
                  <c:v>3231</c:v>
                </c:pt>
                <c:pt idx="8098">
                  <c:v>3231</c:v>
                </c:pt>
                <c:pt idx="8099">
                  <c:v>3231</c:v>
                </c:pt>
                <c:pt idx="8100">
                  <c:v>3232</c:v>
                </c:pt>
                <c:pt idx="8101">
                  <c:v>3232</c:v>
                </c:pt>
                <c:pt idx="8102">
                  <c:v>3232</c:v>
                </c:pt>
                <c:pt idx="8103">
                  <c:v>3232</c:v>
                </c:pt>
                <c:pt idx="8104">
                  <c:v>3232</c:v>
                </c:pt>
                <c:pt idx="8105">
                  <c:v>3232</c:v>
                </c:pt>
                <c:pt idx="8106">
                  <c:v>3233</c:v>
                </c:pt>
                <c:pt idx="8107">
                  <c:v>3233</c:v>
                </c:pt>
                <c:pt idx="8108">
                  <c:v>3233</c:v>
                </c:pt>
                <c:pt idx="8109">
                  <c:v>3233</c:v>
                </c:pt>
                <c:pt idx="8110">
                  <c:v>3233</c:v>
                </c:pt>
                <c:pt idx="8111">
                  <c:v>3233</c:v>
                </c:pt>
                <c:pt idx="8112">
                  <c:v>3233</c:v>
                </c:pt>
                <c:pt idx="8113">
                  <c:v>3233</c:v>
                </c:pt>
                <c:pt idx="8114">
                  <c:v>3233</c:v>
                </c:pt>
                <c:pt idx="8115">
                  <c:v>3233</c:v>
                </c:pt>
                <c:pt idx="8116">
                  <c:v>3233</c:v>
                </c:pt>
                <c:pt idx="8117">
                  <c:v>3233</c:v>
                </c:pt>
                <c:pt idx="8118">
                  <c:v>3233</c:v>
                </c:pt>
                <c:pt idx="8119">
                  <c:v>3233</c:v>
                </c:pt>
                <c:pt idx="8120">
                  <c:v>3233</c:v>
                </c:pt>
                <c:pt idx="8121">
                  <c:v>3233</c:v>
                </c:pt>
                <c:pt idx="8122">
                  <c:v>3233</c:v>
                </c:pt>
                <c:pt idx="8123">
                  <c:v>3233</c:v>
                </c:pt>
                <c:pt idx="8124">
                  <c:v>3233</c:v>
                </c:pt>
                <c:pt idx="8125">
                  <c:v>3233</c:v>
                </c:pt>
                <c:pt idx="8126">
                  <c:v>3233</c:v>
                </c:pt>
                <c:pt idx="8127">
                  <c:v>3233</c:v>
                </c:pt>
                <c:pt idx="8128">
                  <c:v>3233</c:v>
                </c:pt>
                <c:pt idx="8129">
                  <c:v>3233</c:v>
                </c:pt>
                <c:pt idx="8130">
                  <c:v>3233</c:v>
                </c:pt>
                <c:pt idx="8131">
                  <c:v>3234</c:v>
                </c:pt>
                <c:pt idx="8132">
                  <c:v>3234</c:v>
                </c:pt>
                <c:pt idx="8133">
                  <c:v>3234</c:v>
                </c:pt>
                <c:pt idx="8134">
                  <c:v>3234</c:v>
                </c:pt>
                <c:pt idx="8135">
                  <c:v>3234</c:v>
                </c:pt>
                <c:pt idx="8136">
                  <c:v>3234</c:v>
                </c:pt>
                <c:pt idx="8137">
                  <c:v>3234</c:v>
                </c:pt>
                <c:pt idx="8138">
                  <c:v>3235</c:v>
                </c:pt>
                <c:pt idx="8139">
                  <c:v>3236</c:v>
                </c:pt>
                <c:pt idx="8140">
                  <c:v>3237</c:v>
                </c:pt>
                <c:pt idx="8141">
                  <c:v>3237</c:v>
                </c:pt>
                <c:pt idx="8142">
                  <c:v>3237</c:v>
                </c:pt>
                <c:pt idx="8143">
                  <c:v>3237</c:v>
                </c:pt>
                <c:pt idx="8144">
                  <c:v>3237</c:v>
                </c:pt>
                <c:pt idx="8145">
                  <c:v>3237</c:v>
                </c:pt>
                <c:pt idx="8146">
                  <c:v>3237</c:v>
                </c:pt>
                <c:pt idx="8147">
                  <c:v>3237</c:v>
                </c:pt>
                <c:pt idx="8148">
                  <c:v>3237</c:v>
                </c:pt>
                <c:pt idx="8149">
                  <c:v>3237</c:v>
                </c:pt>
                <c:pt idx="8150">
                  <c:v>3238</c:v>
                </c:pt>
                <c:pt idx="8151">
                  <c:v>3238</c:v>
                </c:pt>
                <c:pt idx="8152">
                  <c:v>3238</c:v>
                </c:pt>
                <c:pt idx="8153">
                  <c:v>3238</c:v>
                </c:pt>
                <c:pt idx="8154">
                  <c:v>3239</c:v>
                </c:pt>
                <c:pt idx="8155">
                  <c:v>3239</c:v>
                </c:pt>
                <c:pt idx="8156">
                  <c:v>3239</c:v>
                </c:pt>
                <c:pt idx="8157">
                  <c:v>3240</c:v>
                </c:pt>
                <c:pt idx="8158">
                  <c:v>3240</c:v>
                </c:pt>
                <c:pt idx="8159">
                  <c:v>3240</c:v>
                </c:pt>
                <c:pt idx="8160">
                  <c:v>3241</c:v>
                </c:pt>
                <c:pt idx="8161">
                  <c:v>3241</c:v>
                </c:pt>
                <c:pt idx="8162">
                  <c:v>3241</c:v>
                </c:pt>
                <c:pt idx="8163">
                  <c:v>3242</c:v>
                </c:pt>
                <c:pt idx="8164">
                  <c:v>3242</c:v>
                </c:pt>
                <c:pt idx="8165">
                  <c:v>3242</c:v>
                </c:pt>
                <c:pt idx="8166">
                  <c:v>3242</c:v>
                </c:pt>
                <c:pt idx="8167">
                  <c:v>3242</c:v>
                </c:pt>
                <c:pt idx="8168">
                  <c:v>3242</c:v>
                </c:pt>
                <c:pt idx="8169">
                  <c:v>3242</c:v>
                </c:pt>
                <c:pt idx="8170">
                  <c:v>3242</c:v>
                </c:pt>
                <c:pt idx="8171">
                  <c:v>3242</c:v>
                </c:pt>
                <c:pt idx="8172">
                  <c:v>3242</c:v>
                </c:pt>
                <c:pt idx="8173">
                  <c:v>3242</c:v>
                </c:pt>
                <c:pt idx="8174">
                  <c:v>3242</c:v>
                </c:pt>
                <c:pt idx="8175">
                  <c:v>3242</c:v>
                </c:pt>
                <c:pt idx="8176">
                  <c:v>3242</c:v>
                </c:pt>
                <c:pt idx="8177">
                  <c:v>3242</c:v>
                </c:pt>
                <c:pt idx="8178">
                  <c:v>3243</c:v>
                </c:pt>
                <c:pt idx="8179">
                  <c:v>3244</c:v>
                </c:pt>
                <c:pt idx="8180">
                  <c:v>3245</c:v>
                </c:pt>
                <c:pt idx="8181">
                  <c:v>3246</c:v>
                </c:pt>
                <c:pt idx="8182">
                  <c:v>3246</c:v>
                </c:pt>
                <c:pt idx="8183">
                  <c:v>3246</c:v>
                </c:pt>
                <c:pt idx="8184">
                  <c:v>3247</c:v>
                </c:pt>
                <c:pt idx="8185">
                  <c:v>3248</c:v>
                </c:pt>
                <c:pt idx="8186">
                  <c:v>3248</c:v>
                </c:pt>
                <c:pt idx="8187">
                  <c:v>3249</c:v>
                </c:pt>
                <c:pt idx="8188">
                  <c:v>3250</c:v>
                </c:pt>
                <c:pt idx="8189">
                  <c:v>3251</c:v>
                </c:pt>
                <c:pt idx="8190">
                  <c:v>3252</c:v>
                </c:pt>
                <c:pt idx="8191">
                  <c:v>3253</c:v>
                </c:pt>
                <c:pt idx="8192">
                  <c:v>3253</c:v>
                </c:pt>
                <c:pt idx="8193">
                  <c:v>3253</c:v>
                </c:pt>
                <c:pt idx="8194">
                  <c:v>3253</c:v>
                </c:pt>
                <c:pt idx="8195">
                  <c:v>3253</c:v>
                </c:pt>
                <c:pt idx="8196">
                  <c:v>3253</c:v>
                </c:pt>
                <c:pt idx="8197">
                  <c:v>3253</c:v>
                </c:pt>
                <c:pt idx="8198">
                  <c:v>3253</c:v>
                </c:pt>
                <c:pt idx="8199">
                  <c:v>3254</c:v>
                </c:pt>
                <c:pt idx="8200">
                  <c:v>3254</c:v>
                </c:pt>
                <c:pt idx="8201">
                  <c:v>3254</c:v>
                </c:pt>
                <c:pt idx="8202">
                  <c:v>3254</c:v>
                </c:pt>
                <c:pt idx="8203">
                  <c:v>3254</c:v>
                </c:pt>
                <c:pt idx="8204">
                  <c:v>3254</c:v>
                </c:pt>
                <c:pt idx="8205">
                  <c:v>3254</c:v>
                </c:pt>
                <c:pt idx="8206">
                  <c:v>3254</c:v>
                </c:pt>
                <c:pt idx="8207">
                  <c:v>3255</c:v>
                </c:pt>
                <c:pt idx="8208">
                  <c:v>3256</c:v>
                </c:pt>
                <c:pt idx="8209">
                  <c:v>3256</c:v>
                </c:pt>
                <c:pt idx="8210">
                  <c:v>3257</c:v>
                </c:pt>
                <c:pt idx="8211">
                  <c:v>3258</c:v>
                </c:pt>
                <c:pt idx="8212">
                  <c:v>3258</c:v>
                </c:pt>
                <c:pt idx="8213">
                  <c:v>3258</c:v>
                </c:pt>
                <c:pt idx="8214">
                  <c:v>3258</c:v>
                </c:pt>
                <c:pt idx="8215">
                  <c:v>3258</c:v>
                </c:pt>
                <c:pt idx="8216">
                  <c:v>3258</c:v>
                </c:pt>
                <c:pt idx="8217">
                  <c:v>3258</c:v>
                </c:pt>
                <c:pt idx="8218">
                  <c:v>3258</c:v>
                </c:pt>
                <c:pt idx="8219">
                  <c:v>3258</c:v>
                </c:pt>
                <c:pt idx="8220">
                  <c:v>3259</c:v>
                </c:pt>
                <c:pt idx="8221">
                  <c:v>3259</c:v>
                </c:pt>
                <c:pt idx="8222">
                  <c:v>3259</c:v>
                </c:pt>
                <c:pt idx="8223">
                  <c:v>3259</c:v>
                </c:pt>
                <c:pt idx="8224">
                  <c:v>3260</c:v>
                </c:pt>
                <c:pt idx="8225">
                  <c:v>3260</c:v>
                </c:pt>
                <c:pt idx="8226">
                  <c:v>3260</c:v>
                </c:pt>
                <c:pt idx="8227">
                  <c:v>3261</c:v>
                </c:pt>
                <c:pt idx="8228">
                  <c:v>3262</c:v>
                </c:pt>
                <c:pt idx="8229">
                  <c:v>3263</c:v>
                </c:pt>
                <c:pt idx="8230">
                  <c:v>3264</c:v>
                </c:pt>
                <c:pt idx="8231">
                  <c:v>3265</c:v>
                </c:pt>
                <c:pt idx="8232">
                  <c:v>3266</c:v>
                </c:pt>
                <c:pt idx="8233">
                  <c:v>3266</c:v>
                </c:pt>
                <c:pt idx="8234">
                  <c:v>3266</c:v>
                </c:pt>
                <c:pt idx="8235">
                  <c:v>3267</c:v>
                </c:pt>
                <c:pt idx="8236">
                  <c:v>3267</c:v>
                </c:pt>
                <c:pt idx="8237">
                  <c:v>3267</c:v>
                </c:pt>
                <c:pt idx="8238">
                  <c:v>3267</c:v>
                </c:pt>
                <c:pt idx="8239">
                  <c:v>3267</c:v>
                </c:pt>
                <c:pt idx="8240">
                  <c:v>3268</c:v>
                </c:pt>
                <c:pt idx="8241">
                  <c:v>3268</c:v>
                </c:pt>
                <c:pt idx="8242">
                  <c:v>3269</c:v>
                </c:pt>
                <c:pt idx="8243">
                  <c:v>3270</c:v>
                </c:pt>
                <c:pt idx="8244">
                  <c:v>3270</c:v>
                </c:pt>
                <c:pt idx="8245">
                  <c:v>3270</c:v>
                </c:pt>
                <c:pt idx="8246">
                  <c:v>3271</c:v>
                </c:pt>
                <c:pt idx="8247">
                  <c:v>3271</c:v>
                </c:pt>
                <c:pt idx="8248">
                  <c:v>3271</c:v>
                </c:pt>
                <c:pt idx="8249">
                  <c:v>3271</c:v>
                </c:pt>
                <c:pt idx="8250">
                  <c:v>3271</c:v>
                </c:pt>
                <c:pt idx="8251">
                  <c:v>3271</c:v>
                </c:pt>
                <c:pt idx="8252">
                  <c:v>3272</c:v>
                </c:pt>
                <c:pt idx="8253">
                  <c:v>3273</c:v>
                </c:pt>
                <c:pt idx="8254">
                  <c:v>3274</c:v>
                </c:pt>
                <c:pt idx="8255">
                  <c:v>3275</c:v>
                </c:pt>
                <c:pt idx="8256">
                  <c:v>3275</c:v>
                </c:pt>
                <c:pt idx="8257">
                  <c:v>3276</c:v>
                </c:pt>
                <c:pt idx="8258">
                  <c:v>3277</c:v>
                </c:pt>
                <c:pt idx="8259">
                  <c:v>3278</c:v>
                </c:pt>
                <c:pt idx="8260">
                  <c:v>3279</c:v>
                </c:pt>
                <c:pt idx="8261">
                  <c:v>3280</c:v>
                </c:pt>
                <c:pt idx="8262">
                  <c:v>3280</c:v>
                </c:pt>
                <c:pt idx="8263">
                  <c:v>3280</c:v>
                </c:pt>
                <c:pt idx="8264">
                  <c:v>3280</c:v>
                </c:pt>
                <c:pt idx="8265">
                  <c:v>3281</c:v>
                </c:pt>
                <c:pt idx="8266">
                  <c:v>3282</c:v>
                </c:pt>
                <c:pt idx="8267">
                  <c:v>3283</c:v>
                </c:pt>
                <c:pt idx="8268">
                  <c:v>3284</c:v>
                </c:pt>
                <c:pt idx="8269">
                  <c:v>3284</c:v>
                </c:pt>
                <c:pt idx="8270">
                  <c:v>3284</c:v>
                </c:pt>
                <c:pt idx="8271">
                  <c:v>3284</c:v>
                </c:pt>
                <c:pt idx="8272">
                  <c:v>3284</c:v>
                </c:pt>
                <c:pt idx="8273">
                  <c:v>3284</c:v>
                </c:pt>
                <c:pt idx="8274">
                  <c:v>3284</c:v>
                </c:pt>
                <c:pt idx="8275">
                  <c:v>3285</c:v>
                </c:pt>
                <c:pt idx="8276">
                  <c:v>3285</c:v>
                </c:pt>
                <c:pt idx="8277">
                  <c:v>3286</c:v>
                </c:pt>
                <c:pt idx="8278">
                  <c:v>3286</c:v>
                </c:pt>
                <c:pt idx="8279">
                  <c:v>3287</c:v>
                </c:pt>
                <c:pt idx="8280">
                  <c:v>3288</c:v>
                </c:pt>
                <c:pt idx="8281">
                  <c:v>3288</c:v>
                </c:pt>
                <c:pt idx="8282">
                  <c:v>3288</c:v>
                </c:pt>
                <c:pt idx="8283">
                  <c:v>3288</c:v>
                </c:pt>
                <c:pt idx="8284">
                  <c:v>3288</c:v>
                </c:pt>
                <c:pt idx="8285">
                  <c:v>3288</c:v>
                </c:pt>
                <c:pt idx="8286">
                  <c:v>3288</c:v>
                </c:pt>
                <c:pt idx="8287">
                  <c:v>3289</c:v>
                </c:pt>
                <c:pt idx="8288">
                  <c:v>3289</c:v>
                </c:pt>
                <c:pt idx="8289">
                  <c:v>3289</c:v>
                </c:pt>
                <c:pt idx="8290">
                  <c:v>3289</c:v>
                </c:pt>
                <c:pt idx="8291">
                  <c:v>3289</c:v>
                </c:pt>
                <c:pt idx="8292">
                  <c:v>3290</c:v>
                </c:pt>
                <c:pt idx="8293">
                  <c:v>3291</c:v>
                </c:pt>
                <c:pt idx="8294">
                  <c:v>3292</c:v>
                </c:pt>
                <c:pt idx="8295">
                  <c:v>3293</c:v>
                </c:pt>
                <c:pt idx="8296">
                  <c:v>3294</c:v>
                </c:pt>
                <c:pt idx="8297">
                  <c:v>3294</c:v>
                </c:pt>
                <c:pt idx="8298">
                  <c:v>3294</c:v>
                </c:pt>
                <c:pt idx="8299">
                  <c:v>3295</c:v>
                </c:pt>
                <c:pt idx="8300">
                  <c:v>3296</c:v>
                </c:pt>
                <c:pt idx="8301">
                  <c:v>3297</c:v>
                </c:pt>
                <c:pt idx="8302">
                  <c:v>3298</c:v>
                </c:pt>
                <c:pt idx="8303">
                  <c:v>3299</c:v>
                </c:pt>
                <c:pt idx="8304">
                  <c:v>3300</c:v>
                </c:pt>
                <c:pt idx="8305">
                  <c:v>3301</c:v>
                </c:pt>
                <c:pt idx="8306">
                  <c:v>3302</c:v>
                </c:pt>
                <c:pt idx="8307">
                  <c:v>3302</c:v>
                </c:pt>
                <c:pt idx="8308">
                  <c:v>3302</c:v>
                </c:pt>
                <c:pt idx="8309">
                  <c:v>3302</c:v>
                </c:pt>
                <c:pt idx="8310">
                  <c:v>3302</c:v>
                </c:pt>
                <c:pt idx="8311">
                  <c:v>3302</c:v>
                </c:pt>
                <c:pt idx="8312">
                  <c:v>3303</c:v>
                </c:pt>
                <c:pt idx="8313">
                  <c:v>3303</c:v>
                </c:pt>
                <c:pt idx="8314">
                  <c:v>3304</c:v>
                </c:pt>
                <c:pt idx="8315">
                  <c:v>3305</c:v>
                </c:pt>
                <c:pt idx="8316">
                  <c:v>3305</c:v>
                </c:pt>
                <c:pt idx="8317">
                  <c:v>3305</c:v>
                </c:pt>
                <c:pt idx="8318">
                  <c:v>3305</c:v>
                </c:pt>
                <c:pt idx="8319">
                  <c:v>3305</c:v>
                </c:pt>
                <c:pt idx="8320">
                  <c:v>3306</c:v>
                </c:pt>
                <c:pt idx="8321">
                  <c:v>3306</c:v>
                </c:pt>
                <c:pt idx="8322">
                  <c:v>3306</c:v>
                </c:pt>
                <c:pt idx="8323">
                  <c:v>3307</c:v>
                </c:pt>
                <c:pt idx="8324">
                  <c:v>3308</c:v>
                </c:pt>
                <c:pt idx="8325">
                  <c:v>3308</c:v>
                </c:pt>
                <c:pt idx="8326">
                  <c:v>3308</c:v>
                </c:pt>
                <c:pt idx="8327">
                  <c:v>3309</c:v>
                </c:pt>
                <c:pt idx="8328">
                  <c:v>3310</c:v>
                </c:pt>
                <c:pt idx="8329">
                  <c:v>3310</c:v>
                </c:pt>
                <c:pt idx="8330">
                  <c:v>3310</c:v>
                </c:pt>
                <c:pt idx="8331">
                  <c:v>3310</c:v>
                </c:pt>
                <c:pt idx="8332">
                  <c:v>3311</c:v>
                </c:pt>
                <c:pt idx="8333">
                  <c:v>3312</c:v>
                </c:pt>
                <c:pt idx="8334">
                  <c:v>3313</c:v>
                </c:pt>
                <c:pt idx="8335">
                  <c:v>3314</c:v>
                </c:pt>
                <c:pt idx="8336">
                  <c:v>3315</c:v>
                </c:pt>
                <c:pt idx="8337">
                  <c:v>3315</c:v>
                </c:pt>
                <c:pt idx="8338">
                  <c:v>3315</c:v>
                </c:pt>
                <c:pt idx="8339">
                  <c:v>3315</c:v>
                </c:pt>
                <c:pt idx="8340">
                  <c:v>3315</c:v>
                </c:pt>
                <c:pt idx="8341">
                  <c:v>3316</c:v>
                </c:pt>
                <c:pt idx="8342">
                  <c:v>3316</c:v>
                </c:pt>
                <c:pt idx="8343">
                  <c:v>3316</c:v>
                </c:pt>
                <c:pt idx="8344">
                  <c:v>3316</c:v>
                </c:pt>
                <c:pt idx="8345">
                  <c:v>3316</c:v>
                </c:pt>
                <c:pt idx="8346">
                  <c:v>3316</c:v>
                </c:pt>
                <c:pt idx="8347">
                  <c:v>3316</c:v>
                </c:pt>
                <c:pt idx="8348">
                  <c:v>3316</c:v>
                </c:pt>
                <c:pt idx="8349">
                  <c:v>3316</c:v>
                </c:pt>
                <c:pt idx="8350">
                  <c:v>3316</c:v>
                </c:pt>
                <c:pt idx="8351">
                  <c:v>3316</c:v>
                </c:pt>
                <c:pt idx="8352">
                  <c:v>3316</c:v>
                </c:pt>
                <c:pt idx="8353">
                  <c:v>3316</c:v>
                </c:pt>
                <c:pt idx="8354">
                  <c:v>3316</c:v>
                </c:pt>
                <c:pt idx="8355">
                  <c:v>3316</c:v>
                </c:pt>
                <c:pt idx="8356">
                  <c:v>3316</c:v>
                </c:pt>
                <c:pt idx="8357">
                  <c:v>3316</c:v>
                </c:pt>
                <c:pt idx="8358">
                  <c:v>3316</c:v>
                </c:pt>
                <c:pt idx="8359">
                  <c:v>3316</c:v>
                </c:pt>
                <c:pt idx="8360">
                  <c:v>3316</c:v>
                </c:pt>
                <c:pt idx="8361">
                  <c:v>3316</c:v>
                </c:pt>
                <c:pt idx="8362">
                  <c:v>3316</c:v>
                </c:pt>
                <c:pt idx="8363">
                  <c:v>3316</c:v>
                </c:pt>
                <c:pt idx="8364">
                  <c:v>3316</c:v>
                </c:pt>
                <c:pt idx="8365">
                  <c:v>3316</c:v>
                </c:pt>
                <c:pt idx="8366">
                  <c:v>3316</c:v>
                </c:pt>
                <c:pt idx="8367">
                  <c:v>3316</c:v>
                </c:pt>
                <c:pt idx="8368">
                  <c:v>3317</c:v>
                </c:pt>
                <c:pt idx="8369">
                  <c:v>3318</c:v>
                </c:pt>
                <c:pt idx="8370">
                  <c:v>3318</c:v>
                </c:pt>
                <c:pt idx="8371">
                  <c:v>3318</c:v>
                </c:pt>
                <c:pt idx="8372">
                  <c:v>3319</c:v>
                </c:pt>
                <c:pt idx="8373">
                  <c:v>3320</c:v>
                </c:pt>
                <c:pt idx="8374">
                  <c:v>3320</c:v>
                </c:pt>
                <c:pt idx="8375">
                  <c:v>3320</c:v>
                </c:pt>
                <c:pt idx="8376">
                  <c:v>3321</c:v>
                </c:pt>
                <c:pt idx="8377">
                  <c:v>3322</c:v>
                </c:pt>
                <c:pt idx="8378">
                  <c:v>3323</c:v>
                </c:pt>
                <c:pt idx="8379">
                  <c:v>3323</c:v>
                </c:pt>
                <c:pt idx="8380">
                  <c:v>3324</c:v>
                </c:pt>
                <c:pt idx="8381">
                  <c:v>3325</c:v>
                </c:pt>
                <c:pt idx="8382">
                  <c:v>3325</c:v>
                </c:pt>
                <c:pt idx="8383">
                  <c:v>3326</c:v>
                </c:pt>
                <c:pt idx="8384">
                  <c:v>3326</c:v>
                </c:pt>
                <c:pt idx="8385">
                  <c:v>3326</c:v>
                </c:pt>
                <c:pt idx="8386">
                  <c:v>3326</c:v>
                </c:pt>
                <c:pt idx="8387">
                  <c:v>3326</c:v>
                </c:pt>
                <c:pt idx="8388">
                  <c:v>3326</c:v>
                </c:pt>
                <c:pt idx="8389">
                  <c:v>3327</c:v>
                </c:pt>
                <c:pt idx="8390">
                  <c:v>3327</c:v>
                </c:pt>
                <c:pt idx="8391">
                  <c:v>3327</c:v>
                </c:pt>
                <c:pt idx="8392">
                  <c:v>3327</c:v>
                </c:pt>
                <c:pt idx="8393">
                  <c:v>3327</c:v>
                </c:pt>
                <c:pt idx="8394">
                  <c:v>3327</c:v>
                </c:pt>
                <c:pt idx="8395">
                  <c:v>3327</c:v>
                </c:pt>
                <c:pt idx="8396">
                  <c:v>3327</c:v>
                </c:pt>
                <c:pt idx="8397">
                  <c:v>3327</c:v>
                </c:pt>
                <c:pt idx="8398">
                  <c:v>3327</c:v>
                </c:pt>
                <c:pt idx="8399">
                  <c:v>3327</c:v>
                </c:pt>
                <c:pt idx="8400">
                  <c:v>3327</c:v>
                </c:pt>
                <c:pt idx="8401">
                  <c:v>3327</c:v>
                </c:pt>
                <c:pt idx="8402">
                  <c:v>3327</c:v>
                </c:pt>
                <c:pt idx="8403">
                  <c:v>3327</c:v>
                </c:pt>
                <c:pt idx="8404">
                  <c:v>3327</c:v>
                </c:pt>
                <c:pt idx="8405">
                  <c:v>3327</c:v>
                </c:pt>
                <c:pt idx="8406">
                  <c:v>3327</c:v>
                </c:pt>
                <c:pt idx="8407">
                  <c:v>3327</c:v>
                </c:pt>
                <c:pt idx="8408">
                  <c:v>3328</c:v>
                </c:pt>
                <c:pt idx="8409">
                  <c:v>3328</c:v>
                </c:pt>
                <c:pt idx="8410">
                  <c:v>3328</c:v>
                </c:pt>
                <c:pt idx="8411">
                  <c:v>3328</c:v>
                </c:pt>
                <c:pt idx="8412">
                  <c:v>3328</c:v>
                </c:pt>
                <c:pt idx="8413">
                  <c:v>3329</c:v>
                </c:pt>
                <c:pt idx="8414">
                  <c:v>3330</c:v>
                </c:pt>
                <c:pt idx="8415">
                  <c:v>3330</c:v>
                </c:pt>
                <c:pt idx="8416">
                  <c:v>3331</c:v>
                </c:pt>
                <c:pt idx="8417">
                  <c:v>3331</c:v>
                </c:pt>
                <c:pt idx="8418">
                  <c:v>3331</c:v>
                </c:pt>
                <c:pt idx="8419">
                  <c:v>3331</c:v>
                </c:pt>
                <c:pt idx="8420">
                  <c:v>3331</c:v>
                </c:pt>
                <c:pt idx="8421">
                  <c:v>3331</c:v>
                </c:pt>
                <c:pt idx="8422">
                  <c:v>3331</c:v>
                </c:pt>
                <c:pt idx="8423">
                  <c:v>3331</c:v>
                </c:pt>
                <c:pt idx="8424">
                  <c:v>3331</c:v>
                </c:pt>
                <c:pt idx="8425">
                  <c:v>3331</c:v>
                </c:pt>
                <c:pt idx="8426">
                  <c:v>3331</c:v>
                </c:pt>
                <c:pt idx="8427">
                  <c:v>3331</c:v>
                </c:pt>
                <c:pt idx="8428">
                  <c:v>3331</c:v>
                </c:pt>
                <c:pt idx="8429">
                  <c:v>3331</c:v>
                </c:pt>
                <c:pt idx="8430">
                  <c:v>3331</c:v>
                </c:pt>
                <c:pt idx="8431">
                  <c:v>3331</c:v>
                </c:pt>
                <c:pt idx="8432">
                  <c:v>3331</c:v>
                </c:pt>
                <c:pt idx="8433">
                  <c:v>3331</c:v>
                </c:pt>
                <c:pt idx="8434">
                  <c:v>3331</c:v>
                </c:pt>
                <c:pt idx="8435">
                  <c:v>3331</c:v>
                </c:pt>
                <c:pt idx="8436">
                  <c:v>3331</c:v>
                </c:pt>
                <c:pt idx="8437">
                  <c:v>3331</c:v>
                </c:pt>
                <c:pt idx="8438">
                  <c:v>3331</c:v>
                </c:pt>
                <c:pt idx="8439">
                  <c:v>3331</c:v>
                </c:pt>
                <c:pt idx="8440">
                  <c:v>3331</c:v>
                </c:pt>
                <c:pt idx="8441">
                  <c:v>3331</c:v>
                </c:pt>
                <c:pt idx="8442">
                  <c:v>3331</c:v>
                </c:pt>
                <c:pt idx="8443">
                  <c:v>3331</c:v>
                </c:pt>
                <c:pt idx="8444">
                  <c:v>3331</c:v>
                </c:pt>
                <c:pt idx="8445">
                  <c:v>3331</c:v>
                </c:pt>
                <c:pt idx="8446">
                  <c:v>3331</c:v>
                </c:pt>
                <c:pt idx="8447">
                  <c:v>3331</c:v>
                </c:pt>
                <c:pt idx="8448">
                  <c:v>3331</c:v>
                </c:pt>
                <c:pt idx="8449">
                  <c:v>3331</c:v>
                </c:pt>
                <c:pt idx="8450">
                  <c:v>3331</c:v>
                </c:pt>
                <c:pt idx="8451">
                  <c:v>3331</c:v>
                </c:pt>
                <c:pt idx="8452">
                  <c:v>3331</c:v>
                </c:pt>
                <c:pt idx="8453">
                  <c:v>3331</c:v>
                </c:pt>
                <c:pt idx="8454">
                  <c:v>3331</c:v>
                </c:pt>
                <c:pt idx="8455">
                  <c:v>3331</c:v>
                </c:pt>
                <c:pt idx="8456">
                  <c:v>3331</c:v>
                </c:pt>
                <c:pt idx="8457">
                  <c:v>3331</c:v>
                </c:pt>
                <c:pt idx="8458">
                  <c:v>3331</c:v>
                </c:pt>
                <c:pt idx="8459">
                  <c:v>3331</c:v>
                </c:pt>
                <c:pt idx="8460">
                  <c:v>3331</c:v>
                </c:pt>
                <c:pt idx="8461">
                  <c:v>3331</c:v>
                </c:pt>
                <c:pt idx="8462">
                  <c:v>3332</c:v>
                </c:pt>
                <c:pt idx="8463">
                  <c:v>3333</c:v>
                </c:pt>
                <c:pt idx="8464">
                  <c:v>3334</c:v>
                </c:pt>
                <c:pt idx="8465">
                  <c:v>3334</c:v>
                </c:pt>
                <c:pt idx="8466">
                  <c:v>3334</c:v>
                </c:pt>
                <c:pt idx="8467">
                  <c:v>3335</c:v>
                </c:pt>
                <c:pt idx="8468">
                  <c:v>3335</c:v>
                </c:pt>
                <c:pt idx="8469">
                  <c:v>3336</c:v>
                </c:pt>
                <c:pt idx="8470">
                  <c:v>3337</c:v>
                </c:pt>
                <c:pt idx="8471">
                  <c:v>3338</c:v>
                </c:pt>
                <c:pt idx="8472">
                  <c:v>3339</c:v>
                </c:pt>
                <c:pt idx="8473">
                  <c:v>3339</c:v>
                </c:pt>
                <c:pt idx="8474">
                  <c:v>3339</c:v>
                </c:pt>
                <c:pt idx="8475">
                  <c:v>3339</c:v>
                </c:pt>
                <c:pt idx="8476">
                  <c:v>3340</c:v>
                </c:pt>
                <c:pt idx="8477">
                  <c:v>3341</c:v>
                </c:pt>
                <c:pt idx="8478">
                  <c:v>3341</c:v>
                </c:pt>
                <c:pt idx="8479">
                  <c:v>3342</c:v>
                </c:pt>
                <c:pt idx="8480">
                  <c:v>3343</c:v>
                </c:pt>
                <c:pt idx="8481">
                  <c:v>3343</c:v>
                </c:pt>
                <c:pt idx="8482">
                  <c:v>3344</c:v>
                </c:pt>
                <c:pt idx="8483">
                  <c:v>3345</c:v>
                </c:pt>
                <c:pt idx="8484">
                  <c:v>3346</c:v>
                </c:pt>
                <c:pt idx="8485">
                  <c:v>3347</c:v>
                </c:pt>
                <c:pt idx="8486">
                  <c:v>3347</c:v>
                </c:pt>
                <c:pt idx="8487">
                  <c:v>3348</c:v>
                </c:pt>
                <c:pt idx="8488">
                  <c:v>3349</c:v>
                </c:pt>
                <c:pt idx="8489">
                  <c:v>3350</c:v>
                </c:pt>
                <c:pt idx="8490">
                  <c:v>3351</c:v>
                </c:pt>
                <c:pt idx="8491">
                  <c:v>3352</c:v>
                </c:pt>
                <c:pt idx="8492">
                  <c:v>3353</c:v>
                </c:pt>
                <c:pt idx="8493">
                  <c:v>3354</c:v>
                </c:pt>
                <c:pt idx="8494">
                  <c:v>3355</c:v>
                </c:pt>
                <c:pt idx="8495">
                  <c:v>3356</c:v>
                </c:pt>
                <c:pt idx="8496">
                  <c:v>3357</c:v>
                </c:pt>
                <c:pt idx="8497">
                  <c:v>3358</c:v>
                </c:pt>
                <c:pt idx="8498">
                  <c:v>3359</c:v>
                </c:pt>
                <c:pt idx="8499">
                  <c:v>3360</c:v>
                </c:pt>
                <c:pt idx="8500">
                  <c:v>3361</c:v>
                </c:pt>
                <c:pt idx="8501">
                  <c:v>3362</c:v>
                </c:pt>
                <c:pt idx="8502">
                  <c:v>3363</c:v>
                </c:pt>
                <c:pt idx="8503">
                  <c:v>3364</c:v>
                </c:pt>
                <c:pt idx="8504">
                  <c:v>3365</c:v>
                </c:pt>
                <c:pt idx="8505">
                  <c:v>3366</c:v>
                </c:pt>
                <c:pt idx="8506">
                  <c:v>3367</c:v>
                </c:pt>
                <c:pt idx="8507">
                  <c:v>3368</c:v>
                </c:pt>
                <c:pt idx="8508">
                  <c:v>3369</c:v>
                </c:pt>
                <c:pt idx="8509">
                  <c:v>3369</c:v>
                </c:pt>
                <c:pt idx="8510">
                  <c:v>3369</c:v>
                </c:pt>
                <c:pt idx="8511">
                  <c:v>3370</c:v>
                </c:pt>
                <c:pt idx="8512">
                  <c:v>3371</c:v>
                </c:pt>
                <c:pt idx="8513">
                  <c:v>3371</c:v>
                </c:pt>
                <c:pt idx="8514">
                  <c:v>3372</c:v>
                </c:pt>
                <c:pt idx="8515">
                  <c:v>3373</c:v>
                </c:pt>
                <c:pt idx="8516">
                  <c:v>3374</c:v>
                </c:pt>
                <c:pt idx="8517">
                  <c:v>3375</c:v>
                </c:pt>
                <c:pt idx="8518">
                  <c:v>3376</c:v>
                </c:pt>
                <c:pt idx="8519">
                  <c:v>3377</c:v>
                </c:pt>
                <c:pt idx="8520">
                  <c:v>3378</c:v>
                </c:pt>
                <c:pt idx="8521">
                  <c:v>3379</c:v>
                </c:pt>
                <c:pt idx="8522">
                  <c:v>3380</c:v>
                </c:pt>
                <c:pt idx="8523">
                  <c:v>3381</c:v>
                </c:pt>
                <c:pt idx="8524">
                  <c:v>3382</c:v>
                </c:pt>
                <c:pt idx="8525">
                  <c:v>3383</c:v>
                </c:pt>
                <c:pt idx="8526">
                  <c:v>3383</c:v>
                </c:pt>
                <c:pt idx="8527">
                  <c:v>3384</c:v>
                </c:pt>
                <c:pt idx="8528">
                  <c:v>3385</c:v>
                </c:pt>
                <c:pt idx="8529">
                  <c:v>3386</c:v>
                </c:pt>
                <c:pt idx="8530">
                  <c:v>3386</c:v>
                </c:pt>
                <c:pt idx="8531">
                  <c:v>3386</c:v>
                </c:pt>
                <c:pt idx="8532">
                  <c:v>3386</c:v>
                </c:pt>
                <c:pt idx="8533">
                  <c:v>3386</c:v>
                </c:pt>
                <c:pt idx="8534">
                  <c:v>3387</c:v>
                </c:pt>
                <c:pt idx="8535">
                  <c:v>3387</c:v>
                </c:pt>
                <c:pt idx="8536">
                  <c:v>3388</c:v>
                </c:pt>
                <c:pt idx="8537">
                  <c:v>3389</c:v>
                </c:pt>
                <c:pt idx="8538">
                  <c:v>3390</c:v>
                </c:pt>
                <c:pt idx="8539">
                  <c:v>3390</c:v>
                </c:pt>
                <c:pt idx="8540">
                  <c:v>3391</c:v>
                </c:pt>
                <c:pt idx="8541">
                  <c:v>3392</c:v>
                </c:pt>
                <c:pt idx="8542">
                  <c:v>3393</c:v>
                </c:pt>
                <c:pt idx="8543">
                  <c:v>3393</c:v>
                </c:pt>
                <c:pt idx="8544">
                  <c:v>3394</c:v>
                </c:pt>
                <c:pt idx="8545">
                  <c:v>3394</c:v>
                </c:pt>
                <c:pt idx="8546">
                  <c:v>3394</c:v>
                </c:pt>
                <c:pt idx="8547">
                  <c:v>3395</c:v>
                </c:pt>
                <c:pt idx="8548">
                  <c:v>3396</c:v>
                </c:pt>
                <c:pt idx="8549">
                  <c:v>3396</c:v>
                </c:pt>
                <c:pt idx="8550">
                  <c:v>3397</c:v>
                </c:pt>
                <c:pt idx="8551">
                  <c:v>3398</c:v>
                </c:pt>
                <c:pt idx="8552">
                  <c:v>3398</c:v>
                </c:pt>
                <c:pt idx="8553">
                  <c:v>3398</c:v>
                </c:pt>
                <c:pt idx="8554">
                  <c:v>3399</c:v>
                </c:pt>
                <c:pt idx="8555">
                  <c:v>3399</c:v>
                </c:pt>
                <c:pt idx="8556">
                  <c:v>3399</c:v>
                </c:pt>
                <c:pt idx="8557">
                  <c:v>3399</c:v>
                </c:pt>
                <c:pt idx="8558">
                  <c:v>3399</c:v>
                </c:pt>
                <c:pt idx="8559">
                  <c:v>3399</c:v>
                </c:pt>
                <c:pt idx="8560">
                  <c:v>3400</c:v>
                </c:pt>
                <c:pt idx="8561">
                  <c:v>3401</c:v>
                </c:pt>
                <c:pt idx="8562">
                  <c:v>3401</c:v>
                </c:pt>
                <c:pt idx="8563">
                  <c:v>3401</c:v>
                </c:pt>
                <c:pt idx="8564">
                  <c:v>3401</c:v>
                </c:pt>
                <c:pt idx="8565">
                  <c:v>3401</c:v>
                </c:pt>
                <c:pt idx="8566">
                  <c:v>3401</c:v>
                </c:pt>
                <c:pt idx="8567">
                  <c:v>3401</c:v>
                </c:pt>
                <c:pt idx="8568">
                  <c:v>3401</c:v>
                </c:pt>
                <c:pt idx="8569">
                  <c:v>3401</c:v>
                </c:pt>
                <c:pt idx="8570">
                  <c:v>3402</c:v>
                </c:pt>
                <c:pt idx="8571">
                  <c:v>3402</c:v>
                </c:pt>
                <c:pt idx="8572">
                  <c:v>3402</c:v>
                </c:pt>
                <c:pt idx="8573">
                  <c:v>3402</c:v>
                </c:pt>
                <c:pt idx="8574">
                  <c:v>3402</c:v>
                </c:pt>
                <c:pt idx="8575">
                  <c:v>3402</c:v>
                </c:pt>
                <c:pt idx="8576">
                  <c:v>3403</c:v>
                </c:pt>
                <c:pt idx="8577">
                  <c:v>3404</c:v>
                </c:pt>
                <c:pt idx="8578">
                  <c:v>3405</c:v>
                </c:pt>
                <c:pt idx="8579">
                  <c:v>3405</c:v>
                </c:pt>
                <c:pt idx="8580">
                  <c:v>3405</c:v>
                </c:pt>
                <c:pt idx="8581">
                  <c:v>3406</c:v>
                </c:pt>
                <c:pt idx="8582">
                  <c:v>3407</c:v>
                </c:pt>
                <c:pt idx="8583">
                  <c:v>3407</c:v>
                </c:pt>
                <c:pt idx="8584">
                  <c:v>3407</c:v>
                </c:pt>
                <c:pt idx="8585">
                  <c:v>3407</c:v>
                </c:pt>
                <c:pt idx="8586">
                  <c:v>3407</c:v>
                </c:pt>
                <c:pt idx="8587">
                  <c:v>3407</c:v>
                </c:pt>
                <c:pt idx="8588">
                  <c:v>3407</c:v>
                </c:pt>
                <c:pt idx="8589">
                  <c:v>3408</c:v>
                </c:pt>
                <c:pt idx="8590">
                  <c:v>3408</c:v>
                </c:pt>
                <c:pt idx="8591">
                  <c:v>3408</c:v>
                </c:pt>
                <c:pt idx="8592">
                  <c:v>3408</c:v>
                </c:pt>
                <c:pt idx="8593">
                  <c:v>3408</c:v>
                </c:pt>
                <c:pt idx="8594">
                  <c:v>3409</c:v>
                </c:pt>
                <c:pt idx="8595">
                  <c:v>3409</c:v>
                </c:pt>
                <c:pt idx="8596">
                  <c:v>3410</c:v>
                </c:pt>
                <c:pt idx="8597">
                  <c:v>3410</c:v>
                </c:pt>
                <c:pt idx="8598">
                  <c:v>3410</c:v>
                </c:pt>
                <c:pt idx="8599">
                  <c:v>3411</c:v>
                </c:pt>
                <c:pt idx="8600">
                  <c:v>3411</c:v>
                </c:pt>
                <c:pt idx="8601">
                  <c:v>3412</c:v>
                </c:pt>
                <c:pt idx="8602">
                  <c:v>3412</c:v>
                </c:pt>
                <c:pt idx="8603">
                  <c:v>3413</c:v>
                </c:pt>
                <c:pt idx="8604">
                  <c:v>3413</c:v>
                </c:pt>
                <c:pt idx="8605">
                  <c:v>3414</c:v>
                </c:pt>
                <c:pt idx="8606">
                  <c:v>3415</c:v>
                </c:pt>
                <c:pt idx="8607">
                  <c:v>3415</c:v>
                </c:pt>
                <c:pt idx="8608">
                  <c:v>3415</c:v>
                </c:pt>
                <c:pt idx="8609">
                  <c:v>3415</c:v>
                </c:pt>
                <c:pt idx="8610">
                  <c:v>3415</c:v>
                </c:pt>
                <c:pt idx="8611">
                  <c:v>3415</c:v>
                </c:pt>
                <c:pt idx="8612">
                  <c:v>3415</c:v>
                </c:pt>
                <c:pt idx="8613">
                  <c:v>3415</c:v>
                </c:pt>
                <c:pt idx="8614">
                  <c:v>3415</c:v>
                </c:pt>
                <c:pt idx="8615">
                  <c:v>3415</c:v>
                </c:pt>
                <c:pt idx="8616">
                  <c:v>3415</c:v>
                </c:pt>
                <c:pt idx="8617">
                  <c:v>3415</c:v>
                </c:pt>
                <c:pt idx="8618">
                  <c:v>3416</c:v>
                </c:pt>
                <c:pt idx="8619">
                  <c:v>3417</c:v>
                </c:pt>
                <c:pt idx="8620">
                  <c:v>3418</c:v>
                </c:pt>
                <c:pt idx="8621">
                  <c:v>3418</c:v>
                </c:pt>
                <c:pt idx="8622">
                  <c:v>3418</c:v>
                </c:pt>
                <c:pt idx="8623">
                  <c:v>3418</c:v>
                </c:pt>
                <c:pt idx="8624">
                  <c:v>3419</c:v>
                </c:pt>
                <c:pt idx="8625">
                  <c:v>3419</c:v>
                </c:pt>
                <c:pt idx="8626">
                  <c:v>3419</c:v>
                </c:pt>
                <c:pt idx="8627">
                  <c:v>3419</c:v>
                </c:pt>
                <c:pt idx="8628">
                  <c:v>3419</c:v>
                </c:pt>
                <c:pt idx="8629">
                  <c:v>3419</c:v>
                </c:pt>
                <c:pt idx="8630">
                  <c:v>3419</c:v>
                </c:pt>
                <c:pt idx="8631">
                  <c:v>3419</c:v>
                </c:pt>
                <c:pt idx="8632">
                  <c:v>3419</c:v>
                </c:pt>
                <c:pt idx="8633">
                  <c:v>3419</c:v>
                </c:pt>
                <c:pt idx="8634">
                  <c:v>3419</c:v>
                </c:pt>
                <c:pt idx="8635">
                  <c:v>3419</c:v>
                </c:pt>
                <c:pt idx="8636">
                  <c:v>3419</c:v>
                </c:pt>
                <c:pt idx="8637">
                  <c:v>3419</c:v>
                </c:pt>
                <c:pt idx="8638">
                  <c:v>3419</c:v>
                </c:pt>
                <c:pt idx="8639">
                  <c:v>3419</c:v>
                </c:pt>
                <c:pt idx="8640">
                  <c:v>3420</c:v>
                </c:pt>
                <c:pt idx="8641">
                  <c:v>3420</c:v>
                </c:pt>
                <c:pt idx="8642">
                  <c:v>3420</c:v>
                </c:pt>
                <c:pt idx="8643">
                  <c:v>3420</c:v>
                </c:pt>
                <c:pt idx="8644">
                  <c:v>3420</c:v>
                </c:pt>
                <c:pt idx="8645">
                  <c:v>3420</c:v>
                </c:pt>
                <c:pt idx="8646">
                  <c:v>3420</c:v>
                </c:pt>
                <c:pt idx="8647">
                  <c:v>3420</c:v>
                </c:pt>
                <c:pt idx="8648">
                  <c:v>3420</c:v>
                </c:pt>
                <c:pt idx="8649">
                  <c:v>3420</c:v>
                </c:pt>
                <c:pt idx="8650">
                  <c:v>3420</c:v>
                </c:pt>
                <c:pt idx="8651">
                  <c:v>3420</c:v>
                </c:pt>
                <c:pt idx="8652">
                  <c:v>3420</c:v>
                </c:pt>
                <c:pt idx="8653">
                  <c:v>3420</c:v>
                </c:pt>
                <c:pt idx="8654">
                  <c:v>3420</c:v>
                </c:pt>
                <c:pt idx="8655">
                  <c:v>3420</c:v>
                </c:pt>
                <c:pt idx="8656">
                  <c:v>3420</c:v>
                </c:pt>
                <c:pt idx="8657">
                  <c:v>3421</c:v>
                </c:pt>
                <c:pt idx="8658">
                  <c:v>3421</c:v>
                </c:pt>
                <c:pt idx="8659">
                  <c:v>3421</c:v>
                </c:pt>
                <c:pt idx="8660">
                  <c:v>3422</c:v>
                </c:pt>
                <c:pt idx="8661">
                  <c:v>3422</c:v>
                </c:pt>
                <c:pt idx="8662">
                  <c:v>3422</c:v>
                </c:pt>
                <c:pt idx="8663">
                  <c:v>3422</c:v>
                </c:pt>
                <c:pt idx="8664">
                  <c:v>3422</c:v>
                </c:pt>
                <c:pt idx="8665">
                  <c:v>3422</c:v>
                </c:pt>
                <c:pt idx="8666">
                  <c:v>3423</c:v>
                </c:pt>
                <c:pt idx="8667">
                  <c:v>3423</c:v>
                </c:pt>
                <c:pt idx="8668">
                  <c:v>3423</c:v>
                </c:pt>
                <c:pt idx="8669">
                  <c:v>3423</c:v>
                </c:pt>
                <c:pt idx="8670">
                  <c:v>3424</c:v>
                </c:pt>
                <c:pt idx="8671">
                  <c:v>3425</c:v>
                </c:pt>
                <c:pt idx="8672">
                  <c:v>3425</c:v>
                </c:pt>
                <c:pt idx="8673">
                  <c:v>3425</c:v>
                </c:pt>
                <c:pt idx="8674">
                  <c:v>3425</c:v>
                </c:pt>
                <c:pt idx="8675">
                  <c:v>3425</c:v>
                </c:pt>
                <c:pt idx="8676">
                  <c:v>3426</c:v>
                </c:pt>
                <c:pt idx="8677">
                  <c:v>3426</c:v>
                </c:pt>
                <c:pt idx="8678">
                  <c:v>3426</c:v>
                </c:pt>
                <c:pt idx="8679">
                  <c:v>3426</c:v>
                </c:pt>
                <c:pt idx="8680">
                  <c:v>3427</c:v>
                </c:pt>
                <c:pt idx="8681">
                  <c:v>3427</c:v>
                </c:pt>
                <c:pt idx="8682">
                  <c:v>3427</c:v>
                </c:pt>
                <c:pt idx="8683">
                  <c:v>3427</c:v>
                </c:pt>
                <c:pt idx="8684">
                  <c:v>3427</c:v>
                </c:pt>
                <c:pt idx="8685">
                  <c:v>3427</c:v>
                </c:pt>
                <c:pt idx="8686">
                  <c:v>3427</c:v>
                </c:pt>
                <c:pt idx="8687">
                  <c:v>3428</c:v>
                </c:pt>
                <c:pt idx="8688">
                  <c:v>3428</c:v>
                </c:pt>
                <c:pt idx="8689">
                  <c:v>3428</c:v>
                </c:pt>
                <c:pt idx="8690">
                  <c:v>3428</c:v>
                </c:pt>
                <c:pt idx="8691">
                  <c:v>3428</c:v>
                </c:pt>
                <c:pt idx="8692">
                  <c:v>3429</c:v>
                </c:pt>
                <c:pt idx="8693">
                  <c:v>3429</c:v>
                </c:pt>
                <c:pt idx="8694">
                  <c:v>3429</c:v>
                </c:pt>
                <c:pt idx="8695">
                  <c:v>3429</c:v>
                </c:pt>
                <c:pt idx="8696">
                  <c:v>3429</c:v>
                </c:pt>
                <c:pt idx="8697">
                  <c:v>3429</c:v>
                </c:pt>
                <c:pt idx="8698">
                  <c:v>3429</c:v>
                </c:pt>
                <c:pt idx="8699">
                  <c:v>3429</c:v>
                </c:pt>
                <c:pt idx="8700">
                  <c:v>3429</c:v>
                </c:pt>
                <c:pt idx="8701">
                  <c:v>3429</c:v>
                </c:pt>
                <c:pt idx="8702">
                  <c:v>3429</c:v>
                </c:pt>
                <c:pt idx="8703">
                  <c:v>3429</c:v>
                </c:pt>
                <c:pt idx="8704">
                  <c:v>3429</c:v>
                </c:pt>
                <c:pt idx="8705">
                  <c:v>3429</c:v>
                </c:pt>
                <c:pt idx="8706">
                  <c:v>3429</c:v>
                </c:pt>
                <c:pt idx="8707">
                  <c:v>3429</c:v>
                </c:pt>
                <c:pt idx="8708">
                  <c:v>3429</c:v>
                </c:pt>
                <c:pt idx="8709">
                  <c:v>3429</c:v>
                </c:pt>
                <c:pt idx="8710">
                  <c:v>3429</c:v>
                </c:pt>
                <c:pt idx="8711">
                  <c:v>3430</c:v>
                </c:pt>
                <c:pt idx="8712">
                  <c:v>3430</c:v>
                </c:pt>
                <c:pt idx="8713">
                  <c:v>3431</c:v>
                </c:pt>
                <c:pt idx="8714">
                  <c:v>3431</c:v>
                </c:pt>
                <c:pt idx="8715">
                  <c:v>3431</c:v>
                </c:pt>
                <c:pt idx="8716">
                  <c:v>3432</c:v>
                </c:pt>
                <c:pt idx="8717">
                  <c:v>3432</c:v>
                </c:pt>
                <c:pt idx="8718">
                  <c:v>3432</c:v>
                </c:pt>
                <c:pt idx="8719">
                  <c:v>3432</c:v>
                </c:pt>
                <c:pt idx="8720">
                  <c:v>3433</c:v>
                </c:pt>
                <c:pt idx="8721">
                  <c:v>3434</c:v>
                </c:pt>
                <c:pt idx="8722">
                  <c:v>3434</c:v>
                </c:pt>
                <c:pt idx="8723">
                  <c:v>3434</c:v>
                </c:pt>
                <c:pt idx="8724">
                  <c:v>3434</c:v>
                </c:pt>
                <c:pt idx="8725">
                  <c:v>3435</c:v>
                </c:pt>
                <c:pt idx="8726">
                  <c:v>3435</c:v>
                </c:pt>
                <c:pt idx="8727">
                  <c:v>3435</c:v>
                </c:pt>
                <c:pt idx="8728">
                  <c:v>3435</c:v>
                </c:pt>
                <c:pt idx="8729">
                  <c:v>3435</c:v>
                </c:pt>
                <c:pt idx="8730">
                  <c:v>3435</c:v>
                </c:pt>
                <c:pt idx="8731">
                  <c:v>3435</c:v>
                </c:pt>
                <c:pt idx="8732">
                  <c:v>3436</c:v>
                </c:pt>
                <c:pt idx="8733">
                  <c:v>3436</c:v>
                </c:pt>
                <c:pt idx="8734">
                  <c:v>3436</c:v>
                </c:pt>
                <c:pt idx="8735">
                  <c:v>3436</c:v>
                </c:pt>
                <c:pt idx="8736">
                  <c:v>3437</c:v>
                </c:pt>
                <c:pt idx="8737">
                  <c:v>3438</c:v>
                </c:pt>
                <c:pt idx="8738">
                  <c:v>3438</c:v>
                </c:pt>
                <c:pt idx="8739">
                  <c:v>3439</c:v>
                </c:pt>
                <c:pt idx="8740">
                  <c:v>3440</c:v>
                </c:pt>
                <c:pt idx="8741">
                  <c:v>3440</c:v>
                </c:pt>
                <c:pt idx="8742">
                  <c:v>3441</c:v>
                </c:pt>
                <c:pt idx="8743">
                  <c:v>3441</c:v>
                </c:pt>
                <c:pt idx="8744">
                  <c:v>3442</c:v>
                </c:pt>
                <c:pt idx="8745">
                  <c:v>3443</c:v>
                </c:pt>
                <c:pt idx="8746">
                  <c:v>3444</c:v>
                </c:pt>
                <c:pt idx="8747">
                  <c:v>3445</c:v>
                </c:pt>
                <c:pt idx="8748">
                  <c:v>3445</c:v>
                </c:pt>
                <c:pt idx="8749">
                  <c:v>3445</c:v>
                </c:pt>
                <c:pt idx="8750">
                  <c:v>3445</c:v>
                </c:pt>
                <c:pt idx="8751">
                  <c:v>3446</c:v>
                </c:pt>
                <c:pt idx="8752">
                  <c:v>3447</c:v>
                </c:pt>
                <c:pt idx="8753">
                  <c:v>3447</c:v>
                </c:pt>
                <c:pt idx="8754">
                  <c:v>3448</c:v>
                </c:pt>
                <c:pt idx="8755">
                  <c:v>3448</c:v>
                </c:pt>
                <c:pt idx="8756">
                  <c:v>3449</c:v>
                </c:pt>
                <c:pt idx="8757">
                  <c:v>3450</c:v>
                </c:pt>
                <c:pt idx="8758">
                  <c:v>3451</c:v>
                </c:pt>
                <c:pt idx="8759">
                  <c:v>3452</c:v>
                </c:pt>
                <c:pt idx="8760">
                  <c:v>3453</c:v>
                </c:pt>
                <c:pt idx="8761">
                  <c:v>3454</c:v>
                </c:pt>
                <c:pt idx="8762">
                  <c:v>3455</c:v>
                </c:pt>
                <c:pt idx="8763">
                  <c:v>3456</c:v>
                </c:pt>
                <c:pt idx="8764">
                  <c:v>3457</c:v>
                </c:pt>
                <c:pt idx="8765">
                  <c:v>3458</c:v>
                </c:pt>
                <c:pt idx="8766">
                  <c:v>3459</c:v>
                </c:pt>
                <c:pt idx="8767">
                  <c:v>3460</c:v>
                </c:pt>
                <c:pt idx="8768">
                  <c:v>3461</c:v>
                </c:pt>
                <c:pt idx="8769">
                  <c:v>3462</c:v>
                </c:pt>
                <c:pt idx="8770">
                  <c:v>3463</c:v>
                </c:pt>
                <c:pt idx="8771">
                  <c:v>3464</c:v>
                </c:pt>
                <c:pt idx="8772">
                  <c:v>3465</c:v>
                </c:pt>
                <c:pt idx="8773">
                  <c:v>3465</c:v>
                </c:pt>
                <c:pt idx="8774">
                  <c:v>3466</c:v>
                </c:pt>
                <c:pt idx="8775">
                  <c:v>3467</c:v>
                </c:pt>
                <c:pt idx="8776">
                  <c:v>3467</c:v>
                </c:pt>
                <c:pt idx="8777">
                  <c:v>3467</c:v>
                </c:pt>
                <c:pt idx="8778">
                  <c:v>3468</c:v>
                </c:pt>
                <c:pt idx="8779">
                  <c:v>3468</c:v>
                </c:pt>
                <c:pt idx="8780">
                  <c:v>3468</c:v>
                </c:pt>
                <c:pt idx="8781">
                  <c:v>3468</c:v>
                </c:pt>
                <c:pt idx="8782">
                  <c:v>3468</c:v>
                </c:pt>
                <c:pt idx="8783">
                  <c:v>3468</c:v>
                </c:pt>
                <c:pt idx="8784">
                  <c:v>3468</c:v>
                </c:pt>
                <c:pt idx="8785">
                  <c:v>3468</c:v>
                </c:pt>
                <c:pt idx="8786">
                  <c:v>3468</c:v>
                </c:pt>
                <c:pt idx="8787">
                  <c:v>3469</c:v>
                </c:pt>
                <c:pt idx="8788">
                  <c:v>3470</c:v>
                </c:pt>
                <c:pt idx="8789">
                  <c:v>3470</c:v>
                </c:pt>
                <c:pt idx="8790">
                  <c:v>3470</c:v>
                </c:pt>
                <c:pt idx="8791">
                  <c:v>3471</c:v>
                </c:pt>
                <c:pt idx="8792">
                  <c:v>3472</c:v>
                </c:pt>
                <c:pt idx="8793">
                  <c:v>3472</c:v>
                </c:pt>
                <c:pt idx="8794">
                  <c:v>3472</c:v>
                </c:pt>
                <c:pt idx="8795">
                  <c:v>3472</c:v>
                </c:pt>
                <c:pt idx="8796">
                  <c:v>3473</c:v>
                </c:pt>
                <c:pt idx="8797">
                  <c:v>3473</c:v>
                </c:pt>
                <c:pt idx="8798">
                  <c:v>3473</c:v>
                </c:pt>
                <c:pt idx="8799">
                  <c:v>3473</c:v>
                </c:pt>
                <c:pt idx="8800">
                  <c:v>3473</c:v>
                </c:pt>
                <c:pt idx="8801">
                  <c:v>3473</c:v>
                </c:pt>
                <c:pt idx="8802">
                  <c:v>3473</c:v>
                </c:pt>
                <c:pt idx="8803">
                  <c:v>3474</c:v>
                </c:pt>
                <c:pt idx="8804">
                  <c:v>3474</c:v>
                </c:pt>
                <c:pt idx="8805">
                  <c:v>3474</c:v>
                </c:pt>
                <c:pt idx="8806">
                  <c:v>3474</c:v>
                </c:pt>
                <c:pt idx="8807">
                  <c:v>3474</c:v>
                </c:pt>
                <c:pt idx="8808">
                  <c:v>3474</c:v>
                </c:pt>
                <c:pt idx="8809">
                  <c:v>3474</c:v>
                </c:pt>
                <c:pt idx="8810">
                  <c:v>3474</c:v>
                </c:pt>
                <c:pt idx="8811">
                  <c:v>3474</c:v>
                </c:pt>
                <c:pt idx="8812">
                  <c:v>3474</c:v>
                </c:pt>
                <c:pt idx="8813">
                  <c:v>3474</c:v>
                </c:pt>
                <c:pt idx="8814">
                  <c:v>3474</c:v>
                </c:pt>
                <c:pt idx="8815">
                  <c:v>3474</c:v>
                </c:pt>
                <c:pt idx="8816">
                  <c:v>3474</c:v>
                </c:pt>
                <c:pt idx="8817">
                  <c:v>3474</c:v>
                </c:pt>
                <c:pt idx="8818">
                  <c:v>3474</c:v>
                </c:pt>
                <c:pt idx="8819">
                  <c:v>3474</c:v>
                </c:pt>
                <c:pt idx="8820">
                  <c:v>3474</c:v>
                </c:pt>
                <c:pt idx="8821">
                  <c:v>3474</c:v>
                </c:pt>
                <c:pt idx="8822">
                  <c:v>3475</c:v>
                </c:pt>
                <c:pt idx="8823">
                  <c:v>3475</c:v>
                </c:pt>
                <c:pt idx="8824">
                  <c:v>3475</c:v>
                </c:pt>
                <c:pt idx="8825">
                  <c:v>3475</c:v>
                </c:pt>
                <c:pt idx="8826">
                  <c:v>3475</c:v>
                </c:pt>
                <c:pt idx="8827">
                  <c:v>3475</c:v>
                </c:pt>
                <c:pt idx="8828">
                  <c:v>3475</c:v>
                </c:pt>
                <c:pt idx="8829">
                  <c:v>3475</c:v>
                </c:pt>
                <c:pt idx="8830">
                  <c:v>3475</c:v>
                </c:pt>
                <c:pt idx="8831">
                  <c:v>3475</c:v>
                </c:pt>
                <c:pt idx="8832">
                  <c:v>3475</c:v>
                </c:pt>
                <c:pt idx="8833">
                  <c:v>3476</c:v>
                </c:pt>
                <c:pt idx="8834">
                  <c:v>3477</c:v>
                </c:pt>
                <c:pt idx="8835">
                  <c:v>3478</c:v>
                </c:pt>
                <c:pt idx="8836">
                  <c:v>3478</c:v>
                </c:pt>
                <c:pt idx="8837">
                  <c:v>3478</c:v>
                </c:pt>
                <c:pt idx="8838">
                  <c:v>3478</c:v>
                </c:pt>
                <c:pt idx="8839">
                  <c:v>3478</c:v>
                </c:pt>
                <c:pt idx="8840">
                  <c:v>3478</c:v>
                </c:pt>
                <c:pt idx="8841">
                  <c:v>3479</c:v>
                </c:pt>
                <c:pt idx="8842">
                  <c:v>3480</c:v>
                </c:pt>
                <c:pt idx="8843">
                  <c:v>3481</c:v>
                </c:pt>
                <c:pt idx="8844">
                  <c:v>3482</c:v>
                </c:pt>
                <c:pt idx="8845">
                  <c:v>3482</c:v>
                </c:pt>
                <c:pt idx="8846">
                  <c:v>3482</c:v>
                </c:pt>
                <c:pt idx="8847">
                  <c:v>3483</c:v>
                </c:pt>
                <c:pt idx="8848">
                  <c:v>3484</c:v>
                </c:pt>
                <c:pt idx="8849">
                  <c:v>3485</c:v>
                </c:pt>
                <c:pt idx="8850">
                  <c:v>3486</c:v>
                </c:pt>
                <c:pt idx="8851">
                  <c:v>3487</c:v>
                </c:pt>
                <c:pt idx="8852">
                  <c:v>3488</c:v>
                </c:pt>
                <c:pt idx="8853">
                  <c:v>3489</c:v>
                </c:pt>
                <c:pt idx="8854">
                  <c:v>3490</c:v>
                </c:pt>
                <c:pt idx="8855">
                  <c:v>3491</c:v>
                </c:pt>
                <c:pt idx="8856">
                  <c:v>3492</c:v>
                </c:pt>
                <c:pt idx="8857">
                  <c:v>3493</c:v>
                </c:pt>
                <c:pt idx="8858">
                  <c:v>3494</c:v>
                </c:pt>
                <c:pt idx="8859">
                  <c:v>3495</c:v>
                </c:pt>
                <c:pt idx="8860">
                  <c:v>3496</c:v>
                </c:pt>
                <c:pt idx="8861">
                  <c:v>3497</c:v>
                </c:pt>
                <c:pt idx="8862">
                  <c:v>3498</c:v>
                </c:pt>
                <c:pt idx="8863">
                  <c:v>3499</c:v>
                </c:pt>
                <c:pt idx="8864">
                  <c:v>3500</c:v>
                </c:pt>
                <c:pt idx="8865">
                  <c:v>3501</c:v>
                </c:pt>
                <c:pt idx="8866">
                  <c:v>3502</c:v>
                </c:pt>
                <c:pt idx="8867">
                  <c:v>3503</c:v>
                </c:pt>
                <c:pt idx="8868">
                  <c:v>3504</c:v>
                </c:pt>
                <c:pt idx="8869">
                  <c:v>3505</c:v>
                </c:pt>
                <c:pt idx="8870">
                  <c:v>3506</c:v>
                </c:pt>
                <c:pt idx="8871">
                  <c:v>3506</c:v>
                </c:pt>
                <c:pt idx="8872">
                  <c:v>3506</c:v>
                </c:pt>
                <c:pt idx="8873">
                  <c:v>3506</c:v>
                </c:pt>
                <c:pt idx="8874">
                  <c:v>3507</c:v>
                </c:pt>
                <c:pt idx="8875">
                  <c:v>3508</c:v>
                </c:pt>
                <c:pt idx="8876">
                  <c:v>3509</c:v>
                </c:pt>
                <c:pt idx="8877">
                  <c:v>3510</c:v>
                </c:pt>
                <c:pt idx="8878">
                  <c:v>3511</c:v>
                </c:pt>
                <c:pt idx="8879">
                  <c:v>3512</c:v>
                </c:pt>
                <c:pt idx="8880">
                  <c:v>3513</c:v>
                </c:pt>
                <c:pt idx="8881">
                  <c:v>3514</c:v>
                </c:pt>
                <c:pt idx="8882">
                  <c:v>3515</c:v>
                </c:pt>
                <c:pt idx="8883">
                  <c:v>3516</c:v>
                </c:pt>
                <c:pt idx="8884">
                  <c:v>3517</c:v>
                </c:pt>
                <c:pt idx="8885">
                  <c:v>3518</c:v>
                </c:pt>
                <c:pt idx="8886">
                  <c:v>3519</c:v>
                </c:pt>
                <c:pt idx="8887">
                  <c:v>3520</c:v>
                </c:pt>
                <c:pt idx="8888">
                  <c:v>3521</c:v>
                </c:pt>
                <c:pt idx="8889">
                  <c:v>3522</c:v>
                </c:pt>
                <c:pt idx="8890">
                  <c:v>3523</c:v>
                </c:pt>
                <c:pt idx="8891">
                  <c:v>3524</c:v>
                </c:pt>
                <c:pt idx="8892">
                  <c:v>3525</c:v>
                </c:pt>
                <c:pt idx="8893">
                  <c:v>3525</c:v>
                </c:pt>
                <c:pt idx="8894">
                  <c:v>3525</c:v>
                </c:pt>
                <c:pt idx="8895">
                  <c:v>3526</c:v>
                </c:pt>
                <c:pt idx="8896">
                  <c:v>3527</c:v>
                </c:pt>
                <c:pt idx="8897">
                  <c:v>3528</c:v>
                </c:pt>
                <c:pt idx="8898">
                  <c:v>3529</c:v>
                </c:pt>
                <c:pt idx="8899">
                  <c:v>3529</c:v>
                </c:pt>
                <c:pt idx="8900">
                  <c:v>3530</c:v>
                </c:pt>
                <c:pt idx="8901">
                  <c:v>3531</c:v>
                </c:pt>
                <c:pt idx="8902">
                  <c:v>3531</c:v>
                </c:pt>
                <c:pt idx="8903">
                  <c:v>3532</c:v>
                </c:pt>
                <c:pt idx="8904">
                  <c:v>3533</c:v>
                </c:pt>
                <c:pt idx="8905">
                  <c:v>3534</c:v>
                </c:pt>
                <c:pt idx="8906">
                  <c:v>3535</c:v>
                </c:pt>
                <c:pt idx="8907">
                  <c:v>3535</c:v>
                </c:pt>
                <c:pt idx="8908">
                  <c:v>3535</c:v>
                </c:pt>
                <c:pt idx="8909">
                  <c:v>3536</c:v>
                </c:pt>
                <c:pt idx="8910">
                  <c:v>3536</c:v>
                </c:pt>
                <c:pt idx="8911">
                  <c:v>3536</c:v>
                </c:pt>
                <c:pt idx="8912">
                  <c:v>3536</c:v>
                </c:pt>
                <c:pt idx="8913">
                  <c:v>3537</c:v>
                </c:pt>
                <c:pt idx="8914">
                  <c:v>3538</c:v>
                </c:pt>
                <c:pt idx="8915">
                  <c:v>3539</c:v>
                </c:pt>
                <c:pt idx="8916">
                  <c:v>3540</c:v>
                </c:pt>
                <c:pt idx="8917">
                  <c:v>3540</c:v>
                </c:pt>
                <c:pt idx="8918">
                  <c:v>3541</c:v>
                </c:pt>
                <c:pt idx="8919">
                  <c:v>3542</c:v>
                </c:pt>
                <c:pt idx="8920">
                  <c:v>3543</c:v>
                </c:pt>
                <c:pt idx="8921">
                  <c:v>3544</c:v>
                </c:pt>
                <c:pt idx="8922">
                  <c:v>3545</c:v>
                </c:pt>
                <c:pt idx="8923">
                  <c:v>3546</c:v>
                </c:pt>
                <c:pt idx="8924">
                  <c:v>3547</c:v>
                </c:pt>
                <c:pt idx="8925">
                  <c:v>3548</c:v>
                </c:pt>
                <c:pt idx="8926">
                  <c:v>3549</c:v>
                </c:pt>
                <c:pt idx="8927">
                  <c:v>3550</c:v>
                </c:pt>
                <c:pt idx="8928">
                  <c:v>3551</c:v>
                </c:pt>
                <c:pt idx="8929">
                  <c:v>3552</c:v>
                </c:pt>
                <c:pt idx="8930">
                  <c:v>3553</c:v>
                </c:pt>
                <c:pt idx="8931">
                  <c:v>3554</c:v>
                </c:pt>
                <c:pt idx="8932">
                  <c:v>3555</c:v>
                </c:pt>
                <c:pt idx="8933">
                  <c:v>3556</c:v>
                </c:pt>
                <c:pt idx="8934">
                  <c:v>3557</c:v>
                </c:pt>
                <c:pt idx="8935">
                  <c:v>3557</c:v>
                </c:pt>
                <c:pt idx="8936">
                  <c:v>3557</c:v>
                </c:pt>
                <c:pt idx="8937">
                  <c:v>3557</c:v>
                </c:pt>
                <c:pt idx="8938">
                  <c:v>3558</c:v>
                </c:pt>
                <c:pt idx="8939">
                  <c:v>3559</c:v>
                </c:pt>
                <c:pt idx="8940">
                  <c:v>3560</c:v>
                </c:pt>
                <c:pt idx="8941">
                  <c:v>3560</c:v>
                </c:pt>
                <c:pt idx="8942">
                  <c:v>3560</c:v>
                </c:pt>
                <c:pt idx="8943">
                  <c:v>3560</c:v>
                </c:pt>
                <c:pt idx="8944">
                  <c:v>3561</c:v>
                </c:pt>
                <c:pt idx="8945">
                  <c:v>3561</c:v>
                </c:pt>
                <c:pt idx="8946">
                  <c:v>3561</c:v>
                </c:pt>
                <c:pt idx="8947">
                  <c:v>3561</c:v>
                </c:pt>
                <c:pt idx="8948">
                  <c:v>3561</c:v>
                </c:pt>
                <c:pt idx="8949">
                  <c:v>3561</c:v>
                </c:pt>
                <c:pt idx="8950">
                  <c:v>3561</c:v>
                </c:pt>
                <c:pt idx="8951">
                  <c:v>3562</c:v>
                </c:pt>
                <c:pt idx="8952">
                  <c:v>3563</c:v>
                </c:pt>
                <c:pt idx="8953">
                  <c:v>3563</c:v>
                </c:pt>
                <c:pt idx="8954">
                  <c:v>3564</c:v>
                </c:pt>
                <c:pt idx="8955">
                  <c:v>3565</c:v>
                </c:pt>
                <c:pt idx="8956">
                  <c:v>3566</c:v>
                </c:pt>
                <c:pt idx="8957">
                  <c:v>3567</c:v>
                </c:pt>
                <c:pt idx="8958">
                  <c:v>3568</c:v>
                </c:pt>
                <c:pt idx="8959">
                  <c:v>3568</c:v>
                </c:pt>
                <c:pt idx="8960">
                  <c:v>3568</c:v>
                </c:pt>
                <c:pt idx="8961">
                  <c:v>3568</c:v>
                </c:pt>
                <c:pt idx="8962">
                  <c:v>3568</c:v>
                </c:pt>
                <c:pt idx="8963">
                  <c:v>3569</c:v>
                </c:pt>
                <c:pt idx="8964">
                  <c:v>3569</c:v>
                </c:pt>
                <c:pt idx="8965">
                  <c:v>3569</c:v>
                </c:pt>
                <c:pt idx="8966">
                  <c:v>3569</c:v>
                </c:pt>
                <c:pt idx="8967">
                  <c:v>3570</c:v>
                </c:pt>
                <c:pt idx="8968">
                  <c:v>3571</c:v>
                </c:pt>
                <c:pt idx="8969">
                  <c:v>3571</c:v>
                </c:pt>
                <c:pt idx="8970">
                  <c:v>3571</c:v>
                </c:pt>
                <c:pt idx="8971">
                  <c:v>3571</c:v>
                </c:pt>
                <c:pt idx="8972">
                  <c:v>3571</c:v>
                </c:pt>
                <c:pt idx="8973">
                  <c:v>3571</c:v>
                </c:pt>
                <c:pt idx="8974">
                  <c:v>3571</c:v>
                </c:pt>
                <c:pt idx="8975">
                  <c:v>3571</c:v>
                </c:pt>
                <c:pt idx="8976">
                  <c:v>3571</c:v>
                </c:pt>
                <c:pt idx="8977">
                  <c:v>3571</c:v>
                </c:pt>
                <c:pt idx="8978">
                  <c:v>3571</c:v>
                </c:pt>
                <c:pt idx="8979">
                  <c:v>3571</c:v>
                </c:pt>
                <c:pt idx="8980">
                  <c:v>3572</c:v>
                </c:pt>
                <c:pt idx="8981">
                  <c:v>3573</c:v>
                </c:pt>
                <c:pt idx="8982">
                  <c:v>3573</c:v>
                </c:pt>
                <c:pt idx="8983">
                  <c:v>3573</c:v>
                </c:pt>
                <c:pt idx="8984">
                  <c:v>3574</c:v>
                </c:pt>
                <c:pt idx="8985">
                  <c:v>3574</c:v>
                </c:pt>
                <c:pt idx="8986">
                  <c:v>3574</c:v>
                </c:pt>
                <c:pt idx="8987">
                  <c:v>3574</c:v>
                </c:pt>
                <c:pt idx="8988">
                  <c:v>3574</c:v>
                </c:pt>
                <c:pt idx="8989">
                  <c:v>3575</c:v>
                </c:pt>
                <c:pt idx="8990">
                  <c:v>3575</c:v>
                </c:pt>
                <c:pt idx="8991">
                  <c:v>3575</c:v>
                </c:pt>
                <c:pt idx="8992">
                  <c:v>3575</c:v>
                </c:pt>
                <c:pt idx="8993">
                  <c:v>3575</c:v>
                </c:pt>
                <c:pt idx="8994">
                  <c:v>3575</c:v>
                </c:pt>
                <c:pt idx="8995">
                  <c:v>3575</c:v>
                </c:pt>
                <c:pt idx="8996">
                  <c:v>3575</c:v>
                </c:pt>
                <c:pt idx="8997">
                  <c:v>3575</c:v>
                </c:pt>
                <c:pt idx="8998">
                  <c:v>3575</c:v>
                </c:pt>
                <c:pt idx="8999">
                  <c:v>3575</c:v>
                </c:pt>
                <c:pt idx="9000">
                  <c:v>3575</c:v>
                </c:pt>
                <c:pt idx="9001">
                  <c:v>3575</c:v>
                </c:pt>
                <c:pt idx="9002">
                  <c:v>3575</c:v>
                </c:pt>
                <c:pt idx="9003">
                  <c:v>3575</c:v>
                </c:pt>
                <c:pt idx="9004">
                  <c:v>3575</c:v>
                </c:pt>
                <c:pt idx="9005">
                  <c:v>3575</c:v>
                </c:pt>
                <c:pt idx="9006">
                  <c:v>3575</c:v>
                </c:pt>
                <c:pt idx="9007">
                  <c:v>3575</c:v>
                </c:pt>
                <c:pt idx="9008">
                  <c:v>3575</c:v>
                </c:pt>
                <c:pt idx="9009">
                  <c:v>3575</c:v>
                </c:pt>
                <c:pt idx="9010">
                  <c:v>3575</c:v>
                </c:pt>
                <c:pt idx="9011">
                  <c:v>3576</c:v>
                </c:pt>
                <c:pt idx="9012">
                  <c:v>3577</c:v>
                </c:pt>
                <c:pt idx="9013">
                  <c:v>3577</c:v>
                </c:pt>
                <c:pt idx="9014">
                  <c:v>3577</c:v>
                </c:pt>
                <c:pt idx="9015">
                  <c:v>3577</c:v>
                </c:pt>
                <c:pt idx="9016">
                  <c:v>3577</c:v>
                </c:pt>
                <c:pt idx="9017">
                  <c:v>3577</c:v>
                </c:pt>
                <c:pt idx="9018">
                  <c:v>3577</c:v>
                </c:pt>
                <c:pt idx="9019">
                  <c:v>3577</c:v>
                </c:pt>
                <c:pt idx="9020">
                  <c:v>3577</c:v>
                </c:pt>
                <c:pt idx="9021">
                  <c:v>3578</c:v>
                </c:pt>
                <c:pt idx="9022">
                  <c:v>3579</c:v>
                </c:pt>
                <c:pt idx="9023">
                  <c:v>3579</c:v>
                </c:pt>
                <c:pt idx="9024">
                  <c:v>3579</c:v>
                </c:pt>
                <c:pt idx="9025">
                  <c:v>3579</c:v>
                </c:pt>
                <c:pt idx="9026">
                  <c:v>3579</c:v>
                </c:pt>
                <c:pt idx="9027">
                  <c:v>3579</c:v>
                </c:pt>
                <c:pt idx="9028">
                  <c:v>3579</c:v>
                </c:pt>
                <c:pt idx="9029">
                  <c:v>3580</c:v>
                </c:pt>
                <c:pt idx="9030">
                  <c:v>3580</c:v>
                </c:pt>
                <c:pt idx="9031">
                  <c:v>3580</c:v>
                </c:pt>
                <c:pt idx="9032">
                  <c:v>3580</c:v>
                </c:pt>
                <c:pt idx="9033">
                  <c:v>3580</c:v>
                </c:pt>
                <c:pt idx="9034">
                  <c:v>3580</c:v>
                </c:pt>
                <c:pt idx="9035">
                  <c:v>3580</c:v>
                </c:pt>
                <c:pt idx="9036">
                  <c:v>3581</c:v>
                </c:pt>
                <c:pt idx="9037">
                  <c:v>3581</c:v>
                </c:pt>
                <c:pt idx="9038">
                  <c:v>3581</c:v>
                </c:pt>
                <c:pt idx="9039">
                  <c:v>3582</c:v>
                </c:pt>
                <c:pt idx="9040">
                  <c:v>3582</c:v>
                </c:pt>
                <c:pt idx="9041">
                  <c:v>3582</c:v>
                </c:pt>
                <c:pt idx="9042">
                  <c:v>3582</c:v>
                </c:pt>
                <c:pt idx="9043">
                  <c:v>3582</c:v>
                </c:pt>
                <c:pt idx="9044">
                  <c:v>3582</c:v>
                </c:pt>
                <c:pt idx="9045">
                  <c:v>3582</c:v>
                </c:pt>
                <c:pt idx="9046">
                  <c:v>3582</c:v>
                </c:pt>
                <c:pt idx="9047">
                  <c:v>3583</c:v>
                </c:pt>
                <c:pt idx="9048">
                  <c:v>3583</c:v>
                </c:pt>
                <c:pt idx="9049">
                  <c:v>3583</c:v>
                </c:pt>
                <c:pt idx="9050">
                  <c:v>3584</c:v>
                </c:pt>
                <c:pt idx="9051">
                  <c:v>3585</c:v>
                </c:pt>
                <c:pt idx="9052">
                  <c:v>3585</c:v>
                </c:pt>
                <c:pt idx="9053">
                  <c:v>3585</c:v>
                </c:pt>
                <c:pt idx="9054">
                  <c:v>3586</c:v>
                </c:pt>
                <c:pt idx="9055">
                  <c:v>3587</c:v>
                </c:pt>
                <c:pt idx="9056">
                  <c:v>3587</c:v>
                </c:pt>
                <c:pt idx="9057">
                  <c:v>3587</c:v>
                </c:pt>
                <c:pt idx="9058">
                  <c:v>3587</c:v>
                </c:pt>
                <c:pt idx="9059">
                  <c:v>3587</c:v>
                </c:pt>
                <c:pt idx="9060">
                  <c:v>3587</c:v>
                </c:pt>
                <c:pt idx="9061">
                  <c:v>3588</c:v>
                </c:pt>
                <c:pt idx="9062">
                  <c:v>3588</c:v>
                </c:pt>
                <c:pt idx="9063">
                  <c:v>3588</c:v>
                </c:pt>
                <c:pt idx="9064">
                  <c:v>3589</c:v>
                </c:pt>
                <c:pt idx="9065">
                  <c:v>3589</c:v>
                </c:pt>
                <c:pt idx="9066">
                  <c:v>3589</c:v>
                </c:pt>
                <c:pt idx="9067">
                  <c:v>3589</c:v>
                </c:pt>
                <c:pt idx="9068">
                  <c:v>3589</c:v>
                </c:pt>
                <c:pt idx="9069">
                  <c:v>3589</c:v>
                </c:pt>
                <c:pt idx="9070">
                  <c:v>3589</c:v>
                </c:pt>
                <c:pt idx="9071">
                  <c:v>3589</c:v>
                </c:pt>
                <c:pt idx="9072">
                  <c:v>3590</c:v>
                </c:pt>
                <c:pt idx="9073">
                  <c:v>3591</c:v>
                </c:pt>
                <c:pt idx="9074">
                  <c:v>3592</c:v>
                </c:pt>
                <c:pt idx="9075">
                  <c:v>3593</c:v>
                </c:pt>
                <c:pt idx="9076">
                  <c:v>3594</c:v>
                </c:pt>
                <c:pt idx="9077">
                  <c:v>3595</c:v>
                </c:pt>
                <c:pt idx="9078">
                  <c:v>3596</c:v>
                </c:pt>
                <c:pt idx="9079">
                  <c:v>3597</c:v>
                </c:pt>
                <c:pt idx="9080">
                  <c:v>3598</c:v>
                </c:pt>
                <c:pt idx="9081">
                  <c:v>3599</c:v>
                </c:pt>
                <c:pt idx="9082">
                  <c:v>3600</c:v>
                </c:pt>
                <c:pt idx="9083">
                  <c:v>3601</c:v>
                </c:pt>
                <c:pt idx="9084">
                  <c:v>3602</c:v>
                </c:pt>
                <c:pt idx="9085">
                  <c:v>3603</c:v>
                </c:pt>
                <c:pt idx="9086">
                  <c:v>3603</c:v>
                </c:pt>
                <c:pt idx="9087">
                  <c:v>3603</c:v>
                </c:pt>
                <c:pt idx="9088">
                  <c:v>3604</c:v>
                </c:pt>
                <c:pt idx="9089">
                  <c:v>3605</c:v>
                </c:pt>
                <c:pt idx="9090">
                  <c:v>3606</c:v>
                </c:pt>
                <c:pt idx="9091">
                  <c:v>3607</c:v>
                </c:pt>
                <c:pt idx="9092">
                  <c:v>3608</c:v>
                </c:pt>
                <c:pt idx="9093">
                  <c:v>3608</c:v>
                </c:pt>
                <c:pt idx="9094">
                  <c:v>3608</c:v>
                </c:pt>
                <c:pt idx="9095">
                  <c:v>3609</c:v>
                </c:pt>
                <c:pt idx="9096">
                  <c:v>3610</c:v>
                </c:pt>
                <c:pt idx="9097">
                  <c:v>3611</c:v>
                </c:pt>
                <c:pt idx="9098">
                  <c:v>3612</c:v>
                </c:pt>
                <c:pt idx="9099">
                  <c:v>3613</c:v>
                </c:pt>
                <c:pt idx="9100">
                  <c:v>3614</c:v>
                </c:pt>
                <c:pt idx="9101">
                  <c:v>3615</c:v>
                </c:pt>
                <c:pt idx="9102">
                  <c:v>3616</c:v>
                </c:pt>
                <c:pt idx="9103">
                  <c:v>3616</c:v>
                </c:pt>
                <c:pt idx="9104">
                  <c:v>3617</c:v>
                </c:pt>
                <c:pt idx="9105">
                  <c:v>3618</c:v>
                </c:pt>
                <c:pt idx="9106">
                  <c:v>3619</c:v>
                </c:pt>
                <c:pt idx="9107">
                  <c:v>3620</c:v>
                </c:pt>
                <c:pt idx="9108">
                  <c:v>3620</c:v>
                </c:pt>
                <c:pt idx="9109">
                  <c:v>3621</c:v>
                </c:pt>
                <c:pt idx="9110">
                  <c:v>3622</c:v>
                </c:pt>
                <c:pt idx="9111">
                  <c:v>3623</c:v>
                </c:pt>
                <c:pt idx="9112">
                  <c:v>3624</c:v>
                </c:pt>
                <c:pt idx="9113">
                  <c:v>3625</c:v>
                </c:pt>
                <c:pt idx="9114">
                  <c:v>3626</c:v>
                </c:pt>
                <c:pt idx="9115">
                  <c:v>3626</c:v>
                </c:pt>
                <c:pt idx="9116">
                  <c:v>3626</c:v>
                </c:pt>
                <c:pt idx="9117">
                  <c:v>3627</c:v>
                </c:pt>
                <c:pt idx="9118">
                  <c:v>3628</c:v>
                </c:pt>
                <c:pt idx="9119">
                  <c:v>3629</c:v>
                </c:pt>
                <c:pt idx="9120">
                  <c:v>3630</c:v>
                </c:pt>
                <c:pt idx="9121">
                  <c:v>3631</c:v>
                </c:pt>
                <c:pt idx="9122">
                  <c:v>3631</c:v>
                </c:pt>
                <c:pt idx="9123">
                  <c:v>3631</c:v>
                </c:pt>
                <c:pt idx="9124">
                  <c:v>3632</c:v>
                </c:pt>
                <c:pt idx="9125">
                  <c:v>3633</c:v>
                </c:pt>
                <c:pt idx="9126">
                  <c:v>3633</c:v>
                </c:pt>
                <c:pt idx="9127">
                  <c:v>3633</c:v>
                </c:pt>
                <c:pt idx="9128">
                  <c:v>3634</c:v>
                </c:pt>
                <c:pt idx="9129">
                  <c:v>3635</c:v>
                </c:pt>
                <c:pt idx="9130">
                  <c:v>3636</c:v>
                </c:pt>
                <c:pt idx="9131">
                  <c:v>3637</c:v>
                </c:pt>
                <c:pt idx="9132">
                  <c:v>3638</c:v>
                </c:pt>
                <c:pt idx="9133">
                  <c:v>3639</c:v>
                </c:pt>
                <c:pt idx="9134">
                  <c:v>3640</c:v>
                </c:pt>
                <c:pt idx="9135">
                  <c:v>3641</c:v>
                </c:pt>
                <c:pt idx="9136">
                  <c:v>3641</c:v>
                </c:pt>
                <c:pt idx="9137">
                  <c:v>3642</c:v>
                </c:pt>
                <c:pt idx="9138">
                  <c:v>3643</c:v>
                </c:pt>
                <c:pt idx="9139">
                  <c:v>3643</c:v>
                </c:pt>
                <c:pt idx="9140">
                  <c:v>3643</c:v>
                </c:pt>
                <c:pt idx="9141">
                  <c:v>3643</c:v>
                </c:pt>
                <c:pt idx="9142">
                  <c:v>3643</c:v>
                </c:pt>
                <c:pt idx="9143">
                  <c:v>3644</c:v>
                </c:pt>
                <c:pt idx="9144">
                  <c:v>3644</c:v>
                </c:pt>
                <c:pt idx="9145">
                  <c:v>3644</c:v>
                </c:pt>
                <c:pt idx="9146">
                  <c:v>3644</c:v>
                </c:pt>
                <c:pt idx="9147">
                  <c:v>3644</c:v>
                </c:pt>
                <c:pt idx="9148">
                  <c:v>3645</c:v>
                </c:pt>
                <c:pt idx="9149">
                  <c:v>3645</c:v>
                </c:pt>
                <c:pt idx="9150">
                  <c:v>3645</c:v>
                </c:pt>
                <c:pt idx="9151">
                  <c:v>3645</c:v>
                </c:pt>
                <c:pt idx="9152">
                  <c:v>3645</c:v>
                </c:pt>
                <c:pt idx="9153">
                  <c:v>3645</c:v>
                </c:pt>
                <c:pt idx="9154">
                  <c:v>3645</c:v>
                </c:pt>
                <c:pt idx="9155">
                  <c:v>3645</c:v>
                </c:pt>
                <c:pt idx="9156">
                  <c:v>3646</c:v>
                </c:pt>
                <c:pt idx="9157">
                  <c:v>3646</c:v>
                </c:pt>
                <c:pt idx="9158">
                  <c:v>3646</c:v>
                </c:pt>
                <c:pt idx="9159">
                  <c:v>3646</c:v>
                </c:pt>
                <c:pt idx="9160">
                  <c:v>3646</c:v>
                </c:pt>
                <c:pt idx="9161">
                  <c:v>3647</c:v>
                </c:pt>
                <c:pt idx="9162">
                  <c:v>3647</c:v>
                </c:pt>
                <c:pt idx="9163">
                  <c:v>3647</c:v>
                </c:pt>
                <c:pt idx="9164">
                  <c:v>3647</c:v>
                </c:pt>
                <c:pt idx="9165">
                  <c:v>3647</c:v>
                </c:pt>
                <c:pt idx="9166">
                  <c:v>3647</c:v>
                </c:pt>
                <c:pt idx="9167">
                  <c:v>3647</c:v>
                </c:pt>
                <c:pt idx="9168">
                  <c:v>3647</c:v>
                </c:pt>
                <c:pt idx="9169">
                  <c:v>3648</c:v>
                </c:pt>
                <c:pt idx="9170">
                  <c:v>3648</c:v>
                </c:pt>
                <c:pt idx="9171">
                  <c:v>3648</c:v>
                </c:pt>
                <c:pt idx="9172">
                  <c:v>3648</c:v>
                </c:pt>
                <c:pt idx="9173">
                  <c:v>3648</c:v>
                </c:pt>
                <c:pt idx="9174">
                  <c:v>3649</c:v>
                </c:pt>
                <c:pt idx="9175">
                  <c:v>3650</c:v>
                </c:pt>
                <c:pt idx="9176">
                  <c:v>3650</c:v>
                </c:pt>
                <c:pt idx="9177">
                  <c:v>3650</c:v>
                </c:pt>
                <c:pt idx="9178">
                  <c:v>3650</c:v>
                </c:pt>
                <c:pt idx="9179">
                  <c:v>3650</c:v>
                </c:pt>
                <c:pt idx="9180">
                  <c:v>3651</c:v>
                </c:pt>
                <c:pt idx="9181">
                  <c:v>3651</c:v>
                </c:pt>
                <c:pt idx="9182">
                  <c:v>3651</c:v>
                </c:pt>
                <c:pt idx="9183">
                  <c:v>3651</c:v>
                </c:pt>
                <c:pt idx="9184">
                  <c:v>3651</c:v>
                </c:pt>
                <c:pt idx="9185">
                  <c:v>3652</c:v>
                </c:pt>
                <c:pt idx="9186">
                  <c:v>3652</c:v>
                </c:pt>
                <c:pt idx="9187">
                  <c:v>3652</c:v>
                </c:pt>
                <c:pt idx="9188">
                  <c:v>3652</c:v>
                </c:pt>
                <c:pt idx="9189">
                  <c:v>3652</c:v>
                </c:pt>
                <c:pt idx="9190">
                  <c:v>3652</c:v>
                </c:pt>
                <c:pt idx="9191">
                  <c:v>3652</c:v>
                </c:pt>
                <c:pt idx="9192">
                  <c:v>3652</c:v>
                </c:pt>
                <c:pt idx="9193">
                  <c:v>3652</c:v>
                </c:pt>
                <c:pt idx="9194">
                  <c:v>3652</c:v>
                </c:pt>
                <c:pt idx="9195">
                  <c:v>3652</c:v>
                </c:pt>
                <c:pt idx="9196">
                  <c:v>3653</c:v>
                </c:pt>
                <c:pt idx="9197">
                  <c:v>3654</c:v>
                </c:pt>
                <c:pt idx="9198">
                  <c:v>3654</c:v>
                </c:pt>
                <c:pt idx="9199">
                  <c:v>3654</c:v>
                </c:pt>
                <c:pt idx="9200">
                  <c:v>3654</c:v>
                </c:pt>
                <c:pt idx="9201">
                  <c:v>3654</c:v>
                </c:pt>
                <c:pt idx="9202">
                  <c:v>3655</c:v>
                </c:pt>
                <c:pt idx="9203">
                  <c:v>3655</c:v>
                </c:pt>
                <c:pt idx="9204">
                  <c:v>3655</c:v>
                </c:pt>
                <c:pt idx="9205">
                  <c:v>3655</c:v>
                </c:pt>
                <c:pt idx="9206">
                  <c:v>3655</c:v>
                </c:pt>
                <c:pt idx="9207">
                  <c:v>3655</c:v>
                </c:pt>
                <c:pt idx="9208">
                  <c:v>3655</c:v>
                </c:pt>
                <c:pt idx="9209">
                  <c:v>3655</c:v>
                </c:pt>
                <c:pt idx="9210">
                  <c:v>3655</c:v>
                </c:pt>
                <c:pt idx="9211">
                  <c:v>3656</c:v>
                </c:pt>
                <c:pt idx="9212">
                  <c:v>3656</c:v>
                </c:pt>
                <c:pt idx="9213">
                  <c:v>3657</c:v>
                </c:pt>
                <c:pt idx="9214">
                  <c:v>3657</c:v>
                </c:pt>
                <c:pt idx="9215">
                  <c:v>3657</c:v>
                </c:pt>
                <c:pt idx="9216">
                  <c:v>3658</c:v>
                </c:pt>
                <c:pt idx="9217">
                  <c:v>3658</c:v>
                </c:pt>
                <c:pt idx="9218">
                  <c:v>3659</c:v>
                </c:pt>
                <c:pt idx="9219">
                  <c:v>3659</c:v>
                </c:pt>
                <c:pt idx="9220">
                  <c:v>3659</c:v>
                </c:pt>
                <c:pt idx="9221">
                  <c:v>3659</c:v>
                </c:pt>
                <c:pt idx="9222">
                  <c:v>3659</c:v>
                </c:pt>
                <c:pt idx="9223">
                  <c:v>3659</c:v>
                </c:pt>
                <c:pt idx="9224">
                  <c:v>3659</c:v>
                </c:pt>
                <c:pt idx="9225">
                  <c:v>3659</c:v>
                </c:pt>
                <c:pt idx="9226">
                  <c:v>3659</c:v>
                </c:pt>
                <c:pt idx="9227">
                  <c:v>3659</c:v>
                </c:pt>
                <c:pt idx="9228">
                  <c:v>3659</c:v>
                </c:pt>
                <c:pt idx="9229">
                  <c:v>3659</c:v>
                </c:pt>
                <c:pt idx="9230">
                  <c:v>3659</c:v>
                </c:pt>
                <c:pt idx="9231">
                  <c:v>3659</c:v>
                </c:pt>
                <c:pt idx="9232">
                  <c:v>3659</c:v>
                </c:pt>
                <c:pt idx="9233">
                  <c:v>3659</c:v>
                </c:pt>
                <c:pt idx="9234">
                  <c:v>3659</c:v>
                </c:pt>
                <c:pt idx="9235">
                  <c:v>3659</c:v>
                </c:pt>
                <c:pt idx="9236">
                  <c:v>3660</c:v>
                </c:pt>
                <c:pt idx="9237">
                  <c:v>3660</c:v>
                </c:pt>
                <c:pt idx="9238">
                  <c:v>3660</c:v>
                </c:pt>
                <c:pt idx="9239">
                  <c:v>3660</c:v>
                </c:pt>
                <c:pt idx="9240">
                  <c:v>3661</c:v>
                </c:pt>
                <c:pt idx="9241">
                  <c:v>3661</c:v>
                </c:pt>
                <c:pt idx="9242">
                  <c:v>3661</c:v>
                </c:pt>
                <c:pt idx="9243">
                  <c:v>3662</c:v>
                </c:pt>
                <c:pt idx="9244">
                  <c:v>3662</c:v>
                </c:pt>
                <c:pt idx="9245">
                  <c:v>3662</c:v>
                </c:pt>
                <c:pt idx="9246">
                  <c:v>3663</c:v>
                </c:pt>
                <c:pt idx="9247">
                  <c:v>3663</c:v>
                </c:pt>
                <c:pt idx="9248">
                  <c:v>3663</c:v>
                </c:pt>
                <c:pt idx="9249">
                  <c:v>3664</c:v>
                </c:pt>
                <c:pt idx="9250">
                  <c:v>3664</c:v>
                </c:pt>
                <c:pt idx="9251">
                  <c:v>3664</c:v>
                </c:pt>
                <c:pt idx="9252">
                  <c:v>3665</c:v>
                </c:pt>
                <c:pt idx="9253">
                  <c:v>3666</c:v>
                </c:pt>
                <c:pt idx="9254">
                  <c:v>3667</c:v>
                </c:pt>
                <c:pt idx="9255">
                  <c:v>3667</c:v>
                </c:pt>
                <c:pt idx="9256">
                  <c:v>3667</c:v>
                </c:pt>
                <c:pt idx="9257">
                  <c:v>3667</c:v>
                </c:pt>
                <c:pt idx="9258">
                  <c:v>3668</c:v>
                </c:pt>
                <c:pt idx="9259">
                  <c:v>3668</c:v>
                </c:pt>
                <c:pt idx="9260">
                  <c:v>3668</c:v>
                </c:pt>
                <c:pt idx="9261">
                  <c:v>3668</c:v>
                </c:pt>
                <c:pt idx="9262">
                  <c:v>3668</c:v>
                </c:pt>
                <c:pt idx="9263">
                  <c:v>3668</c:v>
                </c:pt>
                <c:pt idx="9264">
                  <c:v>3669</c:v>
                </c:pt>
                <c:pt idx="9265">
                  <c:v>3669</c:v>
                </c:pt>
                <c:pt idx="9266">
                  <c:v>3669</c:v>
                </c:pt>
                <c:pt idx="9267">
                  <c:v>3669</c:v>
                </c:pt>
                <c:pt idx="9268">
                  <c:v>3669</c:v>
                </c:pt>
                <c:pt idx="9269">
                  <c:v>3669</c:v>
                </c:pt>
                <c:pt idx="9270">
                  <c:v>3669</c:v>
                </c:pt>
                <c:pt idx="9271">
                  <c:v>3670</c:v>
                </c:pt>
                <c:pt idx="9272">
                  <c:v>3671</c:v>
                </c:pt>
                <c:pt idx="9273">
                  <c:v>3672</c:v>
                </c:pt>
                <c:pt idx="9274">
                  <c:v>3672</c:v>
                </c:pt>
                <c:pt idx="9275">
                  <c:v>3673</c:v>
                </c:pt>
                <c:pt idx="9276">
                  <c:v>3673</c:v>
                </c:pt>
                <c:pt idx="9277">
                  <c:v>3674</c:v>
                </c:pt>
                <c:pt idx="9278">
                  <c:v>3674</c:v>
                </c:pt>
                <c:pt idx="9279">
                  <c:v>3675</c:v>
                </c:pt>
                <c:pt idx="9280">
                  <c:v>3676</c:v>
                </c:pt>
                <c:pt idx="9281">
                  <c:v>3676</c:v>
                </c:pt>
                <c:pt idx="9282">
                  <c:v>3676</c:v>
                </c:pt>
                <c:pt idx="9283">
                  <c:v>3676</c:v>
                </c:pt>
                <c:pt idx="9284">
                  <c:v>3677</c:v>
                </c:pt>
                <c:pt idx="9285">
                  <c:v>3678</c:v>
                </c:pt>
                <c:pt idx="9286">
                  <c:v>3679</c:v>
                </c:pt>
                <c:pt idx="9287">
                  <c:v>3680</c:v>
                </c:pt>
                <c:pt idx="9288">
                  <c:v>3681</c:v>
                </c:pt>
                <c:pt idx="9289">
                  <c:v>3681</c:v>
                </c:pt>
                <c:pt idx="9290">
                  <c:v>3682</c:v>
                </c:pt>
                <c:pt idx="9291">
                  <c:v>3682</c:v>
                </c:pt>
                <c:pt idx="9292">
                  <c:v>3683</c:v>
                </c:pt>
                <c:pt idx="9293">
                  <c:v>3683</c:v>
                </c:pt>
                <c:pt idx="9294">
                  <c:v>3683</c:v>
                </c:pt>
                <c:pt idx="9295">
                  <c:v>3683</c:v>
                </c:pt>
                <c:pt idx="9296">
                  <c:v>3684</c:v>
                </c:pt>
                <c:pt idx="9297">
                  <c:v>3684</c:v>
                </c:pt>
                <c:pt idx="9298">
                  <c:v>3684</c:v>
                </c:pt>
                <c:pt idx="9299">
                  <c:v>3684</c:v>
                </c:pt>
                <c:pt idx="9300">
                  <c:v>3684</c:v>
                </c:pt>
                <c:pt idx="9301">
                  <c:v>3685</c:v>
                </c:pt>
                <c:pt idx="9302">
                  <c:v>3685</c:v>
                </c:pt>
                <c:pt idx="9303">
                  <c:v>3686</c:v>
                </c:pt>
                <c:pt idx="9304">
                  <c:v>3686</c:v>
                </c:pt>
                <c:pt idx="9305">
                  <c:v>3686</c:v>
                </c:pt>
                <c:pt idx="9306">
                  <c:v>3686</c:v>
                </c:pt>
                <c:pt idx="9307">
                  <c:v>3687</c:v>
                </c:pt>
                <c:pt idx="9308">
                  <c:v>3687</c:v>
                </c:pt>
                <c:pt idx="9309">
                  <c:v>3687</c:v>
                </c:pt>
                <c:pt idx="9310">
                  <c:v>3687</c:v>
                </c:pt>
                <c:pt idx="9311">
                  <c:v>3687</c:v>
                </c:pt>
                <c:pt idx="9312">
                  <c:v>3687</c:v>
                </c:pt>
                <c:pt idx="9313">
                  <c:v>3687</c:v>
                </c:pt>
                <c:pt idx="9314">
                  <c:v>3687</c:v>
                </c:pt>
                <c:pt idx="9315">
                  <c:v>3687</c:v>
                </c:pt>
                <c:pt idx="9316">
                  <c:v>3688</c:v>
                </c:pt>
                <c:pt idx="9317">
                  <c:v>3688</c:v>
                </c:pt>
                <c:pt idx="9318">
                  <c:v>3688</c:v>
                </c:pt>
                <c:pt idx="9319">
                  <c:v>3688</c:v>
                </c:pt>
                <c:pt idx="9320">
                  <c:v>3688</c:v>
                </c:pt>
                <c:pt idx="9321">
                  <c:v>3688</c:v>
                </c:pt>
                <c:pt idx="9322">
                  <c:v>3688</c:v>
                </c:pt>
                <c:pt idx="9323">
                  <c:v>3688</c:v>
                </c:pt>
                <c:pt idx="9324">
                  <c:v>3688</c:v>
                </c:pt>
                <c:pt idx="9325">
                  <c:v>3688</c:v>
                </c:pt>
                <c:pt idx="9326">
                  <c:v>3688</c:v>
                </c:pt>
                <c:pt idx="9327">
                  <c:v>3688</c:v>
                </c:pt>
                <c:pt idx="9328">
                  <c:v>3689</c:v>
                </c:pt>
                <c:pt idx="9329">
                  <c:v>3690</c:v>
                </c:pt>
                <c:pt idx="9330">
                  <c:v>3690</c:v>
                </c:pt>
                <c:pt idx="9331">
                  <c:v>3690</c:v>
                </c:pt>
                <c:pt idx="9332">
                  <c:v>3690</c:v>
                </c:pt>
                <c:pt idx="9333">
                  <c:v>3690</c:v>
                </c:pt>
                <c:pt idx="9334">
                  <c:v>3690</c:v>
                </c:pt>
                <c:pt idx="9335">
                  <c:v>3690</c:v>
                </c:pt>
                <c:pt idx="9336">
                  <c:v>3691</c:v>
                </c:pt>
                <c:pt idx="9337">
                  <c:v>3692</c:v>
                </c:pt>
                <c:pt idx="9338">
                  <c:v>3692</c:v>
                </c:pt>
                <c:pt idx="9339">
                  <c:v>3692</c:v>
                </c:pt>
                <c:pt idx="9340">
                  <c:v>3692</c:v>
                </c:pt>
                <c:pt idx="9341">
                  <c:v>3692</c:v>
                </c:pt>
                <c:pt idx="9342">
                  <c:v>3692</c:v>
                </c:pt>
                <c:pt idx="9343">
                  <c:v>3692</c:v>
                </c:pt>
                <c:pt idx="9344">
                  <c:v>3692</c:v>
                </c:pt>
                <c:pt idx="9345">
                  <c:v>3692</c:v>
                </c:pt>
                <c:pt idx="9346">
                  <c:v>3692</c:v>
                </c:pt>
                <c:pt idx="9347">
                  <c:v>3692</c:v>
                </c:pt>
                <c:pt idx="9348">
                  <c:v>3692</c:v>
                </c:pt>
                <c:pt idx="9349">
                  <c:v>3692</c:v>
                </c:pt>
                <c:pt idx="9350">
                  <c:v>3692</c:v>
                </c:pt>
                <c:pt idx="9351">
                  <c:v>3692</c:v>
                </c:pt>
                <c:pt idx="9352">
                  <c:v>3692</c:v>
                </c:pt>
                <c:pt idx="9353">
                  <c:v>3692</c:v>
                </c:pt>
                <c:pt idx="9354">
                  <c:v>3692</c:v>
                </c:pt>
                <c:pt idx="9355">
                  <c:v>3692</c:v>
                </c:pt>
                <c:pt idx="9356">
                  <c:v>3692</c:v>
                </c:pt>
                <c:pt idx="9357">
                  <c:v>3692</c:v>
                </c:pt>
                <c:pt idx="9358">
                  <c:v>3692</c:v>
                </c:pt>
                <c:pt idx="9359">
                  <c:v>3692</c:v>
                </c:pt>
                <c:pt idx="9360">
                  <c:v>3693</c:v>
                </c:pt>
                <c:pt idx="9361">
                  <c:v>3693</c:v>
                </c:pt>
                <c:pt idx="9362">
                  <c:v>3693</c:v>
                </c:pt>
                <c:pt idx="9363">
                  <c:v>3693</c:v>
                </c:pt>
                <c:pt idx="9364">
                  <c:v>3693</c:v>
                </c:pt>
                <c:pt idx="9365">
                  <c:v>3693</c:v>
                </c:pt>
                <c:pt idx="9366">
                  <c:v>3694</c:v>
                </c:pt>
                <c:pt idx="9367">
                  <c:v>3694</c:v>
                </c:pt>
                <c:pt idx="9368">
                  <c:v>3694</c:v>
                </c:pt>
                <c:pt idx="9369">
                  <c:v>3694</c:v>
                </c:pt>
                <c:pt idx="9370">
                  <c:v>3694</c:v>
                </c:pt>
                <c:pt idx="9371">
                  <c:v>3694</c:v>
                </c:pt>
                <c:pt idx="9372">
                  <c:v>3694</c:v>
                </c:pt>
                <c:pt idx="9373">
                  <c:v>3694</c:v>
                </c:pt>
                <c:pt idx="9374">
                  <c:v>3694</c:v>
                </c:pt>
                <c:pt idx="9375">
                  <c:v>3694</c:v>
                </c:pt>
                <c:pt idx="9376">
                  <c:v>3694</c:v>
                </c:pt>
                <c:pt idx="9377">
                  <c:v>3694</c:v>
                </c:pt>
                <c:pt idx="9378">
                  <c:v>3695</c:v>
                </c:pt>
                <c:pt idx="9379">
                  <c:v>3695</c:v>
                </c:pt>
                <c:pt idx="9380">
                  <c:v>3695</c:v>
                </c:pt>
                <c:pt idx="9381">
                  <c:v>3696</c:v>
                </c:pt>
                <c:pt idx="9382">
                  <c:v>3696</c:v>
                </c:pt>
                <c:pt idx="9383">
                  <c:v>3697</c:v>
                </c:pt>
                <c:pt idx="9384">
                  <c:v>3697</c:v>
                </c:pt>
                <c:pt idx="9385">
                  <c:v>3697</c:v>
                </c:pt>
                <c:pt idx="9386">
                  <c:v>3697</c:v>
                </c:pt>
                <c:pt idx="9387">
                  <c:v>3697</c:v>
                </c:pt>
                <c:pt idx="9388">
                  <c:v>3697</c:v>
                </c:pt>
                <c:pt idx="9389">
                  <c:v>3697</c:v>
                </c:pt>
                <c:pt idx="9390">
                  <c:v>3698</c:v>
                </c:pt>
                <c:pt idx="9391">
                  <c:v>3698</c:v>
                </c:pt>
                <c:pt idx="9392">
                  <c:v>3698</c:v>
                </c:pt>
                <c:pt idx="9393">
                  <c:v>3698</c:v>
                </c:pt>
                <c:pt idx="9394">
                  <c:v>3698</c:v>
                </c:pt>
                <c:pt idx="9395">
                  <c:v>3698</c:v>
                </c:pt>
                <c:pt idx="9396">
                  <c:v>3698</c:v>
                </c:pt>
                <c:pt idx="9397">
                  <c:v>3698</c:v>
                </c:pt>
                <c:pt idx="9398">
                  <c:v>3699</c:v>
                </c:pt>
                <c:pt idx="9399">
                  <c:v>3699</c:v>
                </c:pt>
                <c:pt idx="9400">
                  <c:v>3699</c:v>
                </c:pt>
                <c:pt idx="9401">
                  <c:v>3700</c:v>
                </c:pt>
                <c:pt idx="9402">
                  <c:v>3700</c:v>
                </c:pt>
                <c:pt idx="9403">
                  <c:v>3700</c:v>
                </c:pt>
                <c:pt idx="9404">
                  <c:v>3700</c:v>
                </c:pt>
                <c:pt idx="9405">
                  <c:v>3700</c:v>
                </c:pt>
                <c:pt idx="9406">
                  <c:v>3700</c:v>
                </c:pt>
                <c:pt idx="9407">
                  <c:v>3700</c:v>
                </c:pt>
                <c:pt idx="9408">
                  <c:v>3700</c:v>
                </c:pt>
                <c:pt idx="9409">
                  <c:v>3700</c:v>
                </c:pt>
                <c:pt idx="9410">
                  <c:v>3700</c:v>
                </c:pt>
                <c:pt idx="9411">
                  <c:v>3700</c:v>
                </c:pt>
                <c:pt idx="9412">
                  <c:v>3700</c:v>
                </c:pt>
                <c:pt idx="9413">
                  <c:v>3700</c:v>
                </c:pt>
                <c:pt idx="9414">
                  <c:v>3700</c:v>
                </c:pt>
                <c:pt idx="9415">
                  <c:v>3700</c:v>
                </c:pt>
                <c:pt idx="9416">
                  <c:v>3700</c:v>
                </c:pt>
                <c:pt idx="9417">
                  <c:v>3700</c:v>
                </c:pt>
                <c:pt idx="9418">
                  <c:v>3700</c:v>
                </c:pt>
                <c:pt idx="9419">
                  <c:v>3700</c:v>
                </c:pt>
                <c:pt idx="9420">
                  <c:v>3700</c:v>
                </c:pt>
                <c:pt idx="9421">
                  <c:v>3700</c:v>
                </c:pt>
                <c:pt idx="9422">
                  <c:v>3700</c:v>
                </c:pt>
                <c:pt idx="9423">
                  <c:v>3701</c:v>
                </c:pt>
                <c:pt idx="9424">
                  <c:v>3702</c:v>
                </c:pt>
                <c:pt idx="9425">
                  <c:v>3702</c:v>
                </c:pt>
                <c:pt idx="9426">
                  <c:v>3702</c:v>
                </c:pt>
                <c:pt idx="9427">
                  <c:v>3702</c:v>
                </c:pt>
                <c:pt idx="9428">
                  <c:v>3702</c:v>
                </c:pt>
                <c:pt idx="9429">
                  <c:v>3702</c:v>
                </c:pt>
                <c:pt idx="9430">
                  <c:v>3702</c:v>
                </c:pt>
                <c:pt idx="9431">
                  <c:v>3702</c:v>
                </c:pt>
                <c:pt idx="9432">
                  <c:v>3702</c:v>
                </c:pt>
                <c:pt idx="9433">
                  <c:v>3702</c:v>
                </c:pt>
                <c:pt idx="9434">
                  <c:v>3702</c:v>
                </c:pt>
                <c:pt idx="9435">
                  <c:v>3702</c:v>
                </c:pt>
                <c:pt idx="9436">
                  <c:v>3702</c:v>
                </c:pt>
                <c:pt idx="9437">
                  <c:v>3702</c:v>
                </c:pt>
                <c:pt idx="9438">
                  <c:v>3702</c:v>
                </c:pt>
                <c:pt idx="9439">
                  <c:v>3702</c:v>
                </c:pt>
                <c:pt idx="9440">
                  <c:v>3702</c:v>
                </c:pt>
                <c:pt idx="9441">
                  <c:v>3702</c:v>
                </c:pt>
                <c:pt idx="9442">
                  <c:v>3702</c:v>
                </c:pt>
                <c:pt idx="9443">
                  <c:v>3702</c:v>
                </c:pt>
                <c:pt idx="9444">
                  <c:v>3702</c:v>
                </c:pt>
                <c:pt idx="9445">
                  <c:v>3702</c:v>
                </c:pt>
                <c:pt idx="9446">
                  <c:v>3702</c:v>
                </c:pt>
                <c:pt idx="9447">
                  <c:v>3702</c:v>
                </c:pt>
                <c:pt idx="9448">
                  <c:v>3702</c:v>
                </c:pt>
                <c:pt idx="9449">
                  <c:v>3702</c:v>
                </c:pt>
                <c:pt idx="9450">
                  <c:v>3702</c:v>
                </c:pt>
                <c:pt idx="9451">
                  <c:v>3702</c:v>
                </c:pt>
                <c:pt idx="9452">
                  <c:v>3702</c:v>
                </c:pt>
                <c:pt idx="9453">
                  <c:v>3703</c:v>
                </c:pt>
                <c:pt idx="9454">
                  <c:v>3703</c:v>
                </c:pt>
                <c:pt idx="9455">
                  <c:v>3703</c:v>
                </c:pt>
                <c:pt idx="9456">
                  <c:v>3703</c:v>
                </c:pt>
                <c:pt idx="9457">
                  <c:v>3703</c:v>
                </c:pt>
                <c:pt idx="9458">
                  <c:v>3703</c:v>
                </c:pt>
                <c:pt idx="9459">
                  <c:v>3703</c:v>
                </c:pt>
                <c:pt idx="9460">
                  <c:v>3703</c:v>
                </c:pt>
                <c:pt idx="9461">
                  <c:v>3704</c:v>
                </c:pt>
                <c:pt idx="9462">
                  <c:v>3705</c:v>
                </c:pt>
                <c:pt idx="9463">
                  <c:v>3706</c:v>
                </c:pt>
                <c:pt idx="9464">
                  <c:v>3707</c:v>
                </c:pt>
                <c:pt idx="9465">
                  <c:v>3708</c:v>
                </c:pt>
                <c:pt idx="9466">
                  <c:v>3709</c:v>
                </c:pt>
                <c:pt idx="9467">
                  <c:v>3709</c:v>
                </c:pt>
                <c:pt idx="9468">
                  <c:v>3710</c:v>
                </c:pt>
                <c:pt idx="9469">
                  <c:v>3711</c:v>
                </c:pt>
                <c:pt idx="9470">
                  <c:v>3712</c:v>
                </c:pt>
                <c:pt idx="9471">
                  <c:v>3712</c:v>
                </c:pt>
                <c:pt idx="9472">
                  <c:v>3713</c:v>
                </c:pt>
                <c:pt idx="9473">
                  <c:v>3713</c:v>
                </c:pt>
                <c:pt idx="9474">
                  <c:v>3714</c:v>
                </c:pt>
                <c:pt idx="9475">
                  <c:v>3714</c:v>
                </c:pt>
                <c:pt idx="9476">
                  <c:v>3714</c:v>
                </c:pt>
                <c:pt idx="9477">
                  <c:v>3714</c:v>
                </c:pt>
                <c:pt idx="9478">
                  <c:v>3715</c:v>
                </c:pt>
                <c:pt idx="9479">
                  <c:v>3715</c:v>
                </c:pt>
                <c:pt idx="9480">
                  <c:v>3715</c:v>
                </c:pt>
                <c:pt idx="9481">
                  <c:v>3716</c:v>
                </c:pt>
                <c:pt idx="9482">
                  <c:v>3716</c:v>
                </c:pt>
                <c:pt idx="9483">
                  <c:v>3716</c:v>
                </c:pt>
                <c:pt idx="9484">
                  <c:v>3717</c:v>
                </c:pt>
                <c:pt idx="9485">
                  <c:v>3718</c:v>
                </c:pt>
                <c:pt idx="9486">
                  <c:v>3718</c:v>
                </c:pt>
                <c:pt idx="9487">
                  <c:v>3719</c:v>
                </c:pt>
                <c:pt idx="9488">
                  <c:v>3719</c:v>
                </c:pt>
                <c:pt idx="9489">
                  <c:v>3720</c:v>
                </c:pt>
                <c:pt idx="9490">
                  <c:v>3720</c:v>
                </c:pt>
                <c:pt idx="9491">
                  <c:v>3720</c:v>
                </c:pt>
                <c:pt idx="9492">
                  <c:v>3720</c:v>
                </c:pt>
                <c:pt idx="9493">
                  <c:v>3720</c:v>
                </c:pt>
                <c:pt idx="9494">
                  <c:v>3720</c:v>
                </c:pt>
                <c:pt idx="9495">
                  <c:v>3720</c:v>
                </c:pt>
                <c:pt idx="9496">
                  <c:v>3720</c:v>
                </c:pt>
                <c:pt idx="9497">
                  <c:v>3720</c:v>
                </c:pt>
                <c:pt idx="9498">
                  <c:v>3721</c:v>
                </c:pt>
                <c:pt idx="9499">
                  <c:v>3721</c:v>
                </c:pt>
                <c:pt idx="9500">
                  <c:v>3722</c:v>
                </c:pt>
                <c:pt idx="9501">
                  <c:v>3723</c:v>
                </c:pt>
                <c:pt idx="9502">
                  <c:v>3724</c:v>
                </c:pt>
                <c:pt idx="9503">
                  <c:v>3725</c:v>
                </c:pt>
                <c:pt idx="9504">
                  <c:v>3725</c:v>
                </c:pt>
                <c:pt idx="9505">
                  <c:v>3725</c:v>
                </c:pt>
                <c:pt idx="9506">
                  <c:v>3725</c:v>
                </c:pt>
                <c:pt idx="9507">
                  <c:v>3725</c:v>
                </c:pt>
                <c:pt idx="9508">
                  <c:v>3725</c:v>
                </c:pt>
                <c:pt idx="9509">
                  <c:v>3725</c:v>
                </c:pt>
                <c:pt idx="9510">
                  <c:v>3725</c:v>
                </c:pt>
                <c:pt idx="9511">
                  <c:v>3726</c:v>
                </c:pt>
                <c:pt idx="9512">
                  <c:v>3726</c:v>
                </c:pt>
                <c:pt idx="9513">
                  <c:v>3727</c:v>
                </c:pt>
                <c:pt idx="9514">
                  <c:v>3727</c:v>
                </c:pt>
                <c:pt idx="9515">
                  <c:v>3727</c:v>
                </c:pt>
                <c:pt idx="9516">
                  <c:v>3727</c:v>
                </c:pt>
                <c:pt idx="9517">
                  <c:v>3727</c:v>
                </c:pt>
                <c:pt idx="9518">
                  <c:v>3727</c:v>
                </c:pt>
                <c:pt idx="9519">
                  <c:v>3727</c:v>
                </c:pt>
                <c:pt idx="9520">
                  <c:v>3727</c:v>
                </c:pt>
                <c:pt idx="9521">
                  <c:v>3727</c:v>
                </c:pt>
                <c:pt idx="9522">
                  <c:v>3727</c:v>
                </c:pt>
                <c:pt idx="9523">
                  <c:v>3727</c:v>
                </c:pt>
                <c:pt idx="9524">
                  <c:v>3727</c:v>
                </c:pt>
                <c:pt idx="9525">
                  <c:v>3727</c:v>
                </c:pt>
                <c:pt idx="9526">
                  <c:v>3728</c:v>
                </c:pt>
                <c:pt idx="9527">
                  <c:v>3728</c:v>
                </c:pt>
                <c:pt idx="9528">
                  <c:v>3728</c:v>
                </c:pt>
                <c:pt idx="9529">
                  <c:v>3728</c:v>
                </c:pt>
                <c:pt idx="9530">
                  <c:v>3728</c:v>
                </c:pt>
                <c:pt idx="9531">
                  <c:v>3728</c:v>
                </c:pt>
                <c:pt idx="9532">
                  <c:v>3728</c:v>
                </c:pt>
                <c:pt idx="9533">
                  <c:v>3728</c:v>
                </c:pt>
                <c:pt idx="9534">
                  <c:v>3729</c:v>
                </c:pt>
                <c:pt idx="9535">
                  <c:v>3729</c:v>
                </c:pt>
                <c:pt idx="9536">
                  <c:v>3729</c:v>
                </c:pt>
                <c:pt idx="9537">
                  <c:v>3730</c:v>
                </c:pt>
                <c:pt idx="9538">
                  <c:v>3731</c:v>
                </c:pt>
                <c:pt idx="9539">
                  <c:v>3731</c:v>
                </c:pt>
                <c:pt idx="9540">
                  <c:v>3731</c:v>
                </c:pt>
                <c:pt idx="9541">
                  <c:v>3731</c:v>
                </c:pt>
                <c:pt idx="9542">
                  <c:v>3731</c:v>
                </c:pt>
                <c:pt idx="9543">
                  <c:v>3731</c:v>
                </c:pt>
                <c:pt idx="9544">
                  <c:v>3731</c:v>
                </c:pt>
                <c:pt idx="9545">
                  <c:v>3731</c:v>
                </c:pt>
                <c:pt idx="9546">
                  <c:v>3731</c:v>
                </c:pt>
                <c:pt idx="9547">
                  <c:v>3731</c:v>
                </c:pt>
                <c:pt idx="9548">
                  <c:v>3731</c:v>
                </c:pt>
                <c:pt idx="9549">
                  <c:v>3731</c:v>
                </c:pt>
                <c:pt idx="9550">
                  <c:v>3731</c:v>
                </c:pt>
                <c:pt idx="9551">
                  <c:v>3731</c:v>
                </c:pt>
                <c:pt idx="9552">
                  <c:v>3731</c:v>
                </c:pt>
                <c:pt idx="9553">
                  <c:v>3731</c:v>
                </c:pt>
                <c:pt idx="9554">
                  <c:v>3731</c:v>
                </c:pt>
                <c:pt idx="9555">
                  <c:v>3731</c:v>
                </c:pt>
                <c:pt idx="9556">
                  <c:v>3731</c:v>
                </c:pt>
                <c:pt idx="9557">
                  <c:v>3731</c:v>
                </c:pt>
                <c:pt idx="9558">
                  <c:v>3731</c:v>
                </c:pt>
                <c:pt idx="9559">
                  <c:v>3731</c:v>
                </c:pt>
                <c:pt idx="9560">
                  <c:v>3731</c:v>
                </c:pt>
                <c:pt idx="9561">
                  <c:v>3731</c:v>
                </c:pt>
                <c:pt idx="9562">
                  <c:v>3731</c:v>
                </c:pt>
                <c:pt idx="9563">
                  <c:v>3731</c:v>
                </c:pt>
                <c:pt idx="9564">
                  <c:v>3732</c:v>
                </c:pt>
                <c:pt idx="9565">
                  <c:v>3732</c:v>
                </c:pt>
                <c:pt idx="9566">
                  <c:v>3733</c:v>
                </c:pt>
                <c:pt idx="9567">
                  <c:v>3734</c:v>
                </c:pt>
                <c:pt idx="9568">
                  <c:v>3734</c:v>
                </c:pt>
                <c:pt idx="9569">
                  <c:v>3735</c:v>
                </c:pt>
                <c:pt idx="9570">
                  <c:v>3736</c:v>
                </c:pt>
                <c:pt idx="9571">
                  <c:v>3736</c:v>
                </c:pt>
                <c:pt idx="9572">
                  <c:v>3737</c:v>
                </c:pt>
                <c:pt idx="9573">
                  <c:v>3737</c:v>
                </c:pt>
                <c:pt idx="9574">
                  <c:v>3738</c:v>
                </c:pt>
                <c:pt idx="9575">
                  <c:v>3738</c:v>
                </c:pt>
                <c:pt idx="9576">
                  <c:v>3738</c:v>
                </c:pt>
                <c:pt idx="9577">
                  <c:v>3738</c:v>
                </c:pt>
                <c:pt idx="9578">
                  <c:v>3738</c:v>
                </c:pt>
                <c:pt idx="9579">
                  <c:v>3738</c:v>
                </c:pt>
                <c:pt idx="9580">
                  <c:v>3738</c:v>
                </c:pt>
                <c:pt idx="9581">
                  <c:v>3738</c:v>
                </c:pt>
                <c:pt idx="9582">
                  <c:v>3738</c:v>
                </c:pt>
                <c:pt idx="9583">
                  <c:v>3738</c:v>
                </c:pt>
                <c:pt idx="9584">
                  <c:v>3738</c:v>
                </c:pt>
                <c:pt idx="9585">
                  <c:v>3738</c:v>
                </c:pt>
                <c:pt idx="9586">
                  <c:v>3738</c:v>
                </c:pt>
                <c:pt idx="9587">
                  <c:v>3738</c:v>
                </c:pt>
                <c:pt idx="9588">
                  <c:v>3738</c:v>
                </c:pt>
                <c:pt idx="9589">
                  <c:v>3738</c:v>
                </c:pt>
                <c:pt idx="9590">
                  <c:v>3738</c:v>
                </c:pt>
                <c:pt idx="9591">
                  <c:v>3738</c:v>
                </c:pt>
                <c:pt idx="9592">
                  <c:v>3738</c:v>
                </c:pt>
                <c:pt idx="9593">
                  <c:v>3738</c:v>
                </c:pt>
                <c:pt idx="9594">
                  <c:v>3738</c:v>
                </c:pt>
                <c:pt idx="9595">
                  <c:v>3738</c:v>
                </c:pt>
                <c:pt idx="9596">
                  <c:v>3738</c:v>
                </c:pt>
                <c:pt idx="9597">
                  <c:v>3738</c:v>
                </c:pt>
                <c:pt idx="9598">
                  <c:v>3738</c:v>
                </c:pt>
                <c:pt idx="9599">
                  <c:v>3738</c:v>
                </c:pt>
                <c:pt idx="9600">
                  <c:v>3738</c:v>
                </c:pt>
                <c:pt idx="9601">
                  <c:v>3738</c:v>
                </c:pt>
                <c:pt idx="9602">
                  <c:v>3739</c:v>
                </c:pt>
              </c:numCache>
            </c:numRef>
          </c:val>
          <c:smooth val="0"/>
        </c:ser>
        <c:ser>
          <c:idx val="1"/>
          <c:order val="1"/>
          <c:tx>
            <c:strRef>
              <c:f>Sheet2!$AA$1</c:f>
              <c:strCache>
                <c:ptCount val="1"/>
                <c:pt idx="0">
                  <c:v>Partial A</c:v>
                </c:pt>
              </c:strCache>
            </c:strRef>
          </c:tx>
          <c:marker>
            <c:symbol val="none"/>
          </c:marker>
          <c:val>
            <c:numRef>
              <c:f>Sheet2!$AA$2:$AA$9604</c:f>
              <c:numCache>
                <c:formatCode>General</c:formatCode>
                <c:ptCount val="9603"/>
                <c:pt idx="0">
                  <c:v>0</c:v>
                </c:pt>
                <c:pt idx="1">
                  <c:v>1</c:v>
                </c:pt>
                <c:pt idx="2">
                  <c:v>1</c:v>
                </c:pt>
                <c:pt idx="3">
                  <c:v>1</c:v>
                </c:pt>
                <c:pt idx="4">
                  <c:v>1</c:v>
                </c:pt>
                <c:pt idx="5">
                  <c:v>1</c:v>
                </c:pt>
                <c:pt idx="6">
                  <c:v>1</c:v>
                </c:pt>
                <c:pt idx="7">
                  <c:v>1</c:v>
                </c:pt>
                <c:pt idx="8">
                  <c:v>1</c:v>
                </c:pt>
                <c:pt idx="9">
                  <c:v>1</c:v>
                </c:pt>
                <c:pt idx="10">
                  <c:v>1</c:v>
                </c:pt>
                <c:pt idx="11">
                  <c:v>1</c:v>
                </c:pt>
                <c:pt idx="12">
                  <c:v>2</c:v>
                </c:pt>
                <c:pt idx="13">
                  <c:v>2</c:v>
                </c:pt>
                <c:pt idx="14">
                  <c:v>2</c:v>
                </c:pt>
                <c:pt idx="15">
                  <c:v>2</c:v>
                </c:pt>
                <c:pt idx="16">
                  <c:v>2</c:v>
                </c:pt>
                <c:pt idx="17">
                  <c:v>2</c:v>
                </c:pt>
                <c:pt idx="18">
                  <c:v>2</c:v>
                </c:pt>
                <c:pt idx="19">
                  <c:v>2</c:v>
                </c:pt>
                <c:pt idx="20">
                  <c:v>2</c:v>
                </c:pt>
                <c:pt idx="21">
                  <c:v>2</c:v>
                </c:pt>
                <c:pt idx="22">
                  <c:v>2</c:v>
                </c:pt>
                <c:pt idx="23">
                  <c:v>2</c:v>
                </c:pt>
                <c:pt idx="24">
                  <c:v>2</c:v>
                </c:pt>
                <c:pt idx="25">
                  <c:v>2</c:v>
                </c:pt>
                <c:pt idx="26">
                  <c:v>2</c:v>
                </c:pt>
                <c:pt idx="27">
                  <c:v>2</c:v>
                </c:pt>
                <c:pt idx="28">
                  <c:v>2</c:v>
                </c:pt>
                <c:pt idx="29">
                  <c:v>3</c:v>
                </c:pt>
                <c:pt idx="30">
                  <c:v>4</c:v>
                </c:pt>
                <c:pt idx="31">
                  <c:v>4</c:v>
                </c:pt>
                <c:pt idx="32">
                  <c:v>4</c:v>
                </c:pt>
                <c:pt idx="33">
                  <c:v>4</c:v>
                </c:pt>
                <c:pt idx="34">
                  <c:v>4</c:v>
                </c:pt>
                <c:pt idx="35">
                  <c:v>4</c:v>
                </c:pt>
                <c:pt idx="36">
                  <c:v>4</c:v>
                </c:pt>
                <c:pt idx="37">
                  <c:v>4</c:v>
                </c:pt>
                <c:pt idx="38">
                  <c:v>4</c:v>
                </c:pt>
                <c:pt idx="39">
                  <c:v>4</c:v>
                </c:pt>
                <c:pt idx="40">
                  <c:v>4</c:v>
                </c:pt>
                <c:pt idx="41">
                  <c:v>4</c:v>
                </c:pt>
                <c:pt idx="42">
                  <c:v>4</c:v>
                </c:pt>
                <c:pt idx="43">
                  <c:v>5</c:v>
                </c:pt>
                <c:pt idx="44">
                  <c:v>5</c:v>
                </c:pt>
                <c:pt idx="45">
                  <c:v>5</c:v>
                </c:pt>
                <c:pt idx="46">
                  <c:v>6</c:v>
                </c:pt>
                <c:pt idx="47">
                  <c:v>6</c:v>
                </c:pt>
                <c:pt idx="48">
                  <c:v>7</c:v>
                </c:pt>
                <c:pt idx="49">
                  <c:v>8</c:v>
                </c:pt>
                <c:pt idx="50">
                  <c:v>9</c:v>
                </c:pt>
                <c:pt idx="51">
                  <c:v>9</c:v>
                </c:pt>
                <c:pt idx="52">
                  <c:v>10</c:v>
                </c:pt>
                <c:pt idx="53">
                  <c:v>10</c:v>
                </c:pt>
                <c:pt idx="54">
                  <c:v>10</c:v>
                </c:pt>
                <c:pt idx="55">
                  <c:v>11</c:v>
                </c:pt>
                <c:pt idx="56">
                  <c:v>11</c:v>
                </c:pt>
                <c:pt idx="57">
                  <c:v>11</c:v>
                </c:pt>
                <c:pt idx="58">
                  <c:v>11</c:v>
                </c:pt>
                <c:pt idx="59">
                  <c:v>11</c:v>
                </c:pt>
                <c:pt idx="60">
                  <c:v>11</c:v>
                </c:pt>
                <c:pt idx="61">
                  <c:v>11</c:v>
                </c:pt>
                <c:pt idx="62">
                  <c:v>11</c:v>
                </c:pt>
                <c:pt idx="63">
                  <c:v>12</c:v>
                </c:pt>
                <c:pt idx="64">
                  <c:v>12</c:v>
                </c:pt>
                <c:pt idx="65">
                  <c:v>13</c:v>
                </c:pt>
                <c:pt idx="66">
                  <c:v>13</c:v>
                </c:pt>
                <c:pt idx="67">
                  <c:v>13</c:v>
                </c:pt>
                <c:pt idx="68">
                  <c:v>13</c:v>
                </c:pt>
                <c:pt idx="69">
                  <c:v>14</c:v>
                </c:pt>
                <c:pt idx="70">
                  <c:v>14</c:v>
                </c:pt>
                <c:pt idx="71">
                  <c:v>14</c:v>
                </c:pt>
                <c:pt idx="72">
                  <c:v>14</c:v>
                </c:pt>
                <c:pt idx="73">
                  <c:v>14</c:v>
                </c:pt>
                <c:pt idx="74">
                  <c:v>14</c:v>
                </c:pt>
                <c:pt idx="75">
                  <c:v>14</c:v>
                </c:pt>
                <c:pt idx="76">
                  <c:v>14</c:v>
                </c:pt>
                <c:pt idx="77">
                  <c:v>15</c:v>
                </c:pt>
                <c:pt idx="78">
                  <c:v>15</c:v>
                </c:pt>
                <c:pt idx="79">
                  <c:v>15</c:v>
                </c:pt>
                <c:pt idx="80">
                  <c:v>15</c:v>
                </c:pt>
                <c:pt idx="81">
                  <c:v>15</c:v>
                </c:pt>
                <c:pt idx="82">
                  <c:v>15</c:v>
                </c:pt>
                <c:pt idx="83">
                  <c:v>15</c:v>
                </c:pt>
                <c:pt idx="84">
                  <c:v>16</c:v>
                </c:pt>
                <c:pt idx="85">
                  <c:v>16</c:v>
                </c:pt>
                <c:pt idx="86">
                  <c:v>16</c:v>
                </c:pt>
                <c:pt idx="87">
                  <c:v>17</c:v>
                </c:pt>
                <c:pt idx="88">
                  <c:v>17</c:v>
                </c:pt>
                <c:pt idx="89">
                  <c:v>17</c:v>
                </c:pt>
                <c:pt idx="90">
                  <c:v>18</c:v>
                </c:pt>
                <c:pt idx="91">
                  <c:v>18</c:v>
                </c:pt>
                <c:pt idx="92">
                  <c:v>18</c:v>
                </c:pt>
                <c:pt idx="93">
                  <c:v>18</c:v>
                </c:pt>
                <c:pt idx="94">
                  <c:v>19</c:v>
                </c:pt>
                <c:pt idx="95">
                  <c:v>20</c:v>
                </c:pt>
                <c:pt idx="96">
                  <c:v>20</c:v>
                </c:pt>
                <c:pt idx="97">
                  <c:v>20</c:v>
                </c:pt>
                <c:pt idx="98">
                  <c:v>20</c:v>
                </c:pt>
                <c:pt idx="99">
                  <c:v>21</c:v>
                </c:pt>
                <c:pt idx="100">
                  <c:v>22</c:v>
                </c:pt>
                <c:pt idx="101">
                  <c:v>23</c:v>
                </c:pt>
                <c:pt idx="102">
                  <c:v>23</c:v>
                </c:pt>
                <c:pt idx="103">
                  <c:v>23</c:v>
                </c:pt>
                <c:pt idx="104">
                  <c:v>24</c:v>
                </c:pt>
                <c:pt idx="105">
                  <c:v>25</c:v>
                </c:pt>
                <c:pt idx="106">
                  <c:v>26</c:v>
                </c:pt>
                <c:pt idx="107">
                  <c:v>26</c:v>
                </c:pt>
                <c:pt idx="108">
                  <c:v>26</c:v>
                </c:pt>
                <c:pt idx="109">
                  <c:v>27</c:v>
                </c:pt>
                <c:pt idx="110">
                  <c:v>28</c:v>
                </c:pt>
                <c:pt idx="111">
                  <c:v>29</c:v>
                </c:pt>
                <c:pt idx="112">
                  <c:v>29</c:v>
                </c:pt>
                <c:pt idx="113">
                  <c:v>29</c:v>
                </c:pt>
                <c:pt idx="114">
                  <c:v>29</c:v>
                </c:pt>
                <c:pt idx="115">
                  <c:v>30</c:v>
                </c:pt>
                <c:pt idx="116">
                  <c:v>30</c:v>
                </c:pt>
                <c:pt idx="117">
                  <c:v>30</c:v>
                </c:pt>
                <c:pt idx="118">
                  <c:v>30</c:v>
                </c:pt>
                <c:pt idx="119">
                  <c:v>30</c:v>
                </c:pt>
                <c:pt idx="120">
                  <c:v>30</c:v>
                </c:pt>
                <c:pt idx="121">
                  <c:v>30</c:v>
                </c:pt>
                <c:pt idx="122">
                  <c:v>30</c:v>
                </c:pt>
                <c:pt idx="123">
                  <c:v>30</c:v>
                </c:pt>
                <c:pt idx="124">
                  <c:v>31</c:v>
                </c:pt>
                <c:pt idx="125">
                  <c:v>32</c:v>
                </c:pt>
                <c:pt idx="126">
                  <c:v>32</c:v>
                </c:pt>
                <c:pt idx="127">
                  <c:v>32</c:v>
                </c:pt>
                <c:pt idx="128">
                  <c:v>32</c:v>
                </c:pt>
                <c:pt idx="129">
                  <c:v>32</c:v>
                </c:pt>
                <c:pt idx="130">
                  <c:v>32</c:v>
                </c:pt>
                <c:pt idx="131">
                  <c:v>32</c:v>
                </c:pt>
                <c:pt idx="132">
                  <c:v>32</c:v>
                </c:pt>
                <c:pt idx="133">
                  <c:v>32</c:v>
                </c:pt>
                <c:pt idx="134">
                  <c:v>32</c:v>
                </c:pt>
                <c:pt idx="135">
                  <c:v>32</c:v>
                </c:pt>
                <c:pt idx="136">
                  <c:v>32</c:v>
                </c:pt>
                <c:pt idx="137">
                  <c:v>32</c:v>
                </c:pt>
                <c:pt idx="138">
                  <c:v>32</c:v>
                </c:pt>
                <c:pt idx="139">
                  <c:v>32</c:v>
                </c:pt>
                <c:pt idx="140">
                  <c:v>32</c:v>
                </c:pt>
                <c:pt idx="141">
                  <c:v>32</c:v>
                </c:pt>
                <c:pt idx="142">
                  <c:v>32</c:v>
                </c:pt>
                <c:pt idx="143">
                  <c:v>32</c:v>
                </c:pt>
                <c:pt idx="144">
                  <c:v>32</c:v>
                </c:pt>
                <c:pt idx="145">
                  <c:v>33</c:v>
                </c:pt>
                <c:pt idx="146">
                  <c:v>34</c:v>
                </c:pt>
                <c:pt idx="147">
                  <c:v>34</c:v>
                </c:pt>
                <c:pt idx="148">
                  <c:v>34</c:v>
                </c:pt>
                <c:pt idx="149">
                  <c:v>34</c:v>
                </c:pt>
                <c:pt idx="150">
                  <c:v>34</c:v>
                </c:pt>
                <c:pt idx="151">
                  <c:v>34</c:v>
                </c:pt>
                <c:pt idx="152">
                  <c:v>34</c:v>
                </c:pt>
                <c:pt idx="153">
                  <c:v>34</c:v>
                </c:pt>
                <c:pt idx="154">
                  <c:v>35</c:v>
                </c:pt>
                <c:pt idx="155">
                  <c:v>35</c:v>
                </c:pt>
                <c:pt idx="156">
                  <c:v>36</c:v>
                </c:pt>
                <c:pt idx="157">
                  <c:v>36</c:v>
                </c:pt>
                <c:pt idx="158">
                  <c:v>36</c:v>
                </c:pt>
                <c:pt idx="159">
                  <c:v>36</c:v>
                </c:pt>
                <c:pt idx="160">
                  <c:v>36</c:v>
                </c:pt>
                <c:pt idx="161">
                  <c:v>37</c:v>
                </c:pt>
                <c:pt idx="162">
                  <c:v>38</c:v>
                </c:pt>
                <c:pt idx="163">
                  <c:v>38</c:v>
                </c:pt>
                <c:pt idx="164">
                  <c:v>38</c:v>
                </c:pt>
                <c:pt idx="165">
                  <c:v>38</c:v>
                </c:pt>
                <c:pt idx="166">
                  <c:v>38</c:v>
                </c:pt>
                <c:pt idx="167">
                  <c:v>39</c:v>
                </c:pt>
                <c:pt idx="168">
                  <c:v>39</c:v>
                </c:pt>
                <c:pt idx="169">
                  <c:v>40</c:v>
                </c:pt>
                <c:pt idx="170">
                  <c:v>40</c:v>
                </c:pt>
                <c:pt idx="171">
                  <c:v>40</c:v>
                </c:pt>
                <c:pt idx="172">
                  <c:v>40</c:v>
                </c:pt>
                <c:pt idx="173">
                  <c:v>41</c:v>
                </c:pt>
                <c:pt idx="174">
                  <c:v>42</c:v>
                </c:pt>
                <c:pt idx="175">
                  <c:v>42</c:v>
                </c:pt>
                <c:pt idx="176">
                  <c:v>43</c:v>
                </c:pt>
                <c:pt idx="177">
                  <c:v>43</c:v>
                </c:pt>
                <c:pt idx="178">
                  <c:v>44</c:v>
                </c:pt>
                <c:pt idx="179">
                  <c:v>45</c:v>
                </c:pt>
                <c:pt idx="180">
                  <c:v>45</c:v>
                </c:pt>
                <c:pt idx="181">
                  <c:v>46</c:v>
                </c:pt>
                <c:pt idx="182">
                  <c:v>46</c:v>
                </c:pt>
                <c:pt idx="183">
                  <c:v>46</c:v>
                </c:pt>
                <c:pt idx="184">
                  <c:v>47</c:v>
                </c:pt>
                <c:pt idx="185">
                  <c:v>47</c:v>
                </c:pt>
                <c:pt idx="186">
                  <c:v>47</c:v>
                </c:pt>
                <c:pt idx="187">
                  <c:v>47</c:v>
                </c:pt>
                <c:pt idx="188">
                  <c:v>47</c:v>
                </c:pt>
                <c:pt idx="189">
                  <c:v>47</c:v>
                </c:pt>
                <c:pt idx="190">
                  <c:v>47</c:v>
                </c:pt>
                <c:pt idx="191">
                  <c:v>48</c:v>
                </c:pt>
                <c:pt idx="192">
                  <c:v>48</c:v>
                </c:pt>
                <c:pt idx="193">
                  <c:v>48</c:v>
                </c:pt>
                <c:pt idx="194">
                  <c:v>48</c:v>
                </c:pt>
                <c:pt idx="195">
                  <c:v>48</c:v>
                </c:pt>
                <c:pt idx="196">
                  <c:v>48</c:v>
                </c:pt>
                <c:pt idx="197">
                  <c:v>49</c:v>
                </c:pt>
                <c:pt idx="198">
                  <c:v>49</c:v>
                </c:pt>
                <c:pt idx="199">
                  <c:v>49</c:v>
                </c:pt>
                <c:pt idx="200">
                  <c:v>50</c:v>
                </c:pt>
                <c:pt idx="201">
                  <c:v>50</c:v>
                </c:pt>
                <c:pt idx="202">
                  <c:v>50</c:v>
                </c:pt>
                <c:pt idx="203">
                  <c:v>50</c:v>
                </c:pt>
                <c:pt idx="204">
                  <c:v>51</c:v>
                </c:pt>
                <c:pt idx="205">
                  <c:v>51</c:v>
                </c:pt>
                <c:pt idx="206">
                  <c:v>52</c:v>
                </c:pt>
                <c:pt idx="207">
                  <c:v>53</c:v>
                </c:pt>
                <c:pt idx="208">
                  <c:v>53</c:v>
                </c:pt>
                <c:pt idx="209">
                  <c:v>53</c:v>
                </c:pt>
                <c:pt idx="210">
                  <c:v>54</c:v>
                </c:pt>
                <c:pt idx="211">
                  <c:v>55</c:v>
                </c:pt>
                <c:pt idx="212">
                  <c:v>55</c:v>
                </c:pt>
                <c:pt idx="213">
                  <c:v>55</c:v>
                </c:pt>
                <c:pt idx="214">
                  <c:v>55</c:v>
                </c:pt>
                <c:pt idx="215">
                  <c:v>55</c:v>
                </c:pt>
                <c:pt idx="216">
                  <c:v>55</c:v>
                </c:pt>
                <c:pt idx="217">
                  <c:v>55</c:v>
                </c:pt>
                <c:pt idx="218">
                  <c:v>55</c:v>
                </c:pt>
                <c:pt idx="219">
                  <c:v>56</c:v>
                </c:pt>
                <c:pt idx="220">
                  <c:v>56</c:v>
                </c:pt>
                <c:pt idx="221">
                  <c:v>57</c:v>
                </c:pt>
                <c:pt idx="222">
                  <c:v>57</c:v>
                </c:pt>
                <c:pt idx="223">
                  <c:v>58</c:v>
                </c:pt>
                <c:pt idx="224">
                  <c:v>58</c:v>
                </c:pt>
                <c:pt idx="225">
                  <c:v>58</c:v>
                </c:pt>
                <c:pt idx="226">
                  <c:v>58</c:v>
                </c:pt>
                <c:pt idx="227">
                  <c:v>58</c:v>
                </c:pt>
                <c:pt idx="228">
                  <c:v>59</c:v>
                </c:pt>
                <c:pt idx="229">
                  <c:v>59</c:v>
                </c:pt>
                <c:pt idx="230">
                  <c:v>59</c:v>
                </c:pt>
                <c:pt idx="231">
                  <c:v>59</c:v>
                </c:pt>
                <c:pt idx="232">
                  <c:v>59</c:v>
                </c:pt>
                <c:pt idx="233">
                  <c:v>60</c:v>
                </c:pt>
                <c:pt idx="234">
                  <c:v>61</c:v>
                </c:pt>
                <c:pt idx="235">
                  <c:v>62</c:v>
                </c:pt>
                <c:pt idx="236">
                  <c:v>63</c:v>
                </c:pt>
                <c:pt idx="237">
                  <c:v>64</c:v>
                </c:pt>
                <c:pt idx="238">
                  <c:v>64</c:v>
                </c:pt>
                <c:pt idx="239">
                  <c:v>64</c:v>
                </c:pt>
                <c:pt idx="240">
                  <c:v>64</c:v>
                </c:pt>
                <c:pt idx="241">
                  <c:v>64</c:v>
                </c:pt>
                <c:pt idx="242">
                  <c:v>64</c:v>
                </c:pt>
                <c:pt idx="243">
                  <c:v>65</c:v>
                </c:pt>
                <c:pt idx="244">
                  <c:v>65</c:v>
                </c:pt>
                <c:pt idx="245">
                  <c:v>65</c:v>
                </c:pt>
                <c:pt idx="246">
                  <c:v>65</c:v>
                </c:pt>
                <c:pt idx="247">
                  <c:v>65</c:v>
                </c:pt>
                <c:pt idx="248">
                  <c:v>66</c:v>
                </c:pt>
                <c:pt idx="249">
                  <c:v>67</c:v>
                </c:pt>
                <c:pt idx="250">
                  <c:v>68</c:v>
                </c:pt>
                <c:pt idx="251">
                  <c:v>68</c:v>
                </c:pt>
                <c:pt idx="252">
                  <c:v>68</c:v>
                </c:pt>
                <c:pt idx="253">
                  <c:v>68</c:v>
                </c:pt>
                <c:pt idx="254">
                  <c:v>68</c:v>
                </c:pt>
                <c:pt idx="255">
                  <c:v>68</c:v>
                </c:pt>
                <c:pt idx="256">
                  <c:v>68</c:v>
                </c:pt>
                <c:pt idx="257">
                  <c:v>68</c:v>
                </c:pt>
                <c:pt idx="258">
                  <c:v>68</c:v>
                </c:pt>
                <c:pt idx="259">
                  <c:v>69</c:v>
                </c:pt>
                <c:pt idx="260">
                  <c:v>69</c:v>
                </c:pt>
                <c:pt idx="261">
                  <c:v>69</c:v>
                </c:pt>
                <c:pt idx="262">
                  <c:v>69</c:v>
                </c:pt>
                <c:pt idx="263">
                  <c:v>69</c:v>
                </c:pt>
                <c:pt idx="264">
                  <c:v>69</c:v>
                </c:pt>
                <c:pt idx="265">
                  <c:v>69</c:v>
                </c:pt>
                <c:pt idx="266">
                  <c:v>69</c:v>
                </c:pt>
                <c:pt idx="267">
                  <c:v>69</c:v>
                </c:pt>
                <c:pt idx="268">
                  <c:v>70</c:v>
                </c:pt>
                <c:pt idx="269">
                  <c:v>70</c:v>
                </c:pt>
                <c:pt idx="270">
                  <c:v>71</c:v>
                </c:pt>
                <c:pt idx="271">
                  <c:v>71</c:v>
                </c:pt>
                <c:pt idx="272">
                  <c:v>71</c:v>
                </c:pt>
                <c:pt idx="273">
                  <c:v>71</c:v>
                </c:pt>
                <c:pt idx="274">
                  <c:v>71</c:v>
                </c:pt>
                <c:pt idx="275">
                  <c:v>71</c:v>
                </c:pt>
                <c:pt idx="276">
                  <c:v>71</c:v>
                </c:pt>
                <c:pt idx="277">
                  <c:v>71</c:v>
                </c:pt>
                <c:pt idx="278">
                  <c:v>71</c:v>
                </c:pt>
                <c:pt idx="279">
                  <c:v>71</c:v>
                </c:pt>
                <c:pt idx="280">
                  <c:v>71</c:v>
                </c:pt>
                <c:pt idx="281">
                  <c:v>71</c:v>
                </c:pt>
                <c:pt idx="282">
                  <c:v>72</c:v>
                </c:pt>
                <c:pt idx="283">
                  <c:v>72</c:v>
                </c:pt>
                <c:pt idx="284">
                  <c:v>73</c:v>
                </c:pt>
                <c:pt idx="285">
                  <c:v>73</c:v>
                </c:pt>
                <c:pt idx="286">
                  <c:v>73</c:v>
                </c:pt>
                <c:pt idx="287">
                  <c:v>74</c:v>
                </c:pt>
                <c:pt idx="288">
                  <c:v>74</c:v>
                </c:pt>
                <c:pt idx="289">
                  <c:v>74</c:v>
                </c:pt>
                <c:pt idx="290">
                  <c:v>75</c:v>
                </c:pt>
                <c:pt idx="291">
                  <c:v>75</c:v>
                </c:pt>
                <c:pt idx="292">
                  <c:v>75</c:v>
                </c:pt>
                <c:pt idx="293">
                  <c:v>76</c:v>
                </c:pt>
                <c:pt idx="294">
                  <c:v>76</c:v>
                </c:pt>
                <c:pt idx="295">
                  <c:v>76</c:v>
                </c:pt>
                <c:pt idx="296">
                  <c:v>77</c:v>
                </c:pt>
                <c:pt idx="297">
                  <c:v>77</c:v>
                </c:pt>
                <c:pt idx="298">
                  <c:v>77</c:v>
                </c:pt>
                <c:pt idx="299">
                  <c:v>77</c:v>
                </c:pt>
                <c:pt idx="300">
                  <c:v>77</c:v>
                </c:pt>
                <c:pt idx="301">
                  <c:v>77</c:v>
                </c:pt>
                <c:pt idx="302">
                  <c:v>77</c:v>
                </c:pt>
                <c:pt idx="303">
                  <c:v>78</c:v>
                </c:pt>
                <c:pt idx="304">
                  <c:v>79</c:v>
                </c:pt>
                <c:pt idx="305">
                  <c:v>80</c:v>
                </c:pt>
                <c:pt idx="306">
                  <c:v>80</c:v>
                </c:pt>
                <c:pt idx="307">
                  <c:v>80</c:v>
                </c:pt>
                <c:pt idx="308">
                  <c:v>80</c:v>
                </c:pt>
                <c:pt idx="309">
                  <c:v>80</c:v>
                </c:pt>
                <c:pt idx="310">
                  <c:v>81</c:v>
                </c:pt>
                <c:pt idx="311">
                  <c:v>81</c:v>
                </c:pt>
                <c:pt idx="312">
                  <c:v>82</c:v>
                </c:pt>
                <c:pt idx="313">
                  <c:v>82</c:v>
                </c:pt>
                <c:pt idx="314">
                  <c:v>83</c:v>
                </c:pt>
                <c:pt idx="315">
                  <c:v>84</c:v>
                </c:pt>
                <c:pt idx="316">
                  <c:v>85</c:v>
                </c:pt>
                <c:pt idx="317">
                  <c:v>86</c:v>
                </c:pt>
                <c:pt idx="318">
                  <c:v>86</c:v>
                </c:pt>
                <c:pt idx="319">
                  <c:v>86</c:v>
                </c:pt>
                <c:pt idx="320">
                  <c:v>87</c:v>
                </c:pt>
                <c:pt idx="321">
                  <c:v>87</c:v>
                </c:pt>
                <c:pt idx="322">
                  <c:v>87</c:v>
                </c:pt>
                <c:pt idx="323">
                  <c:v>87</c:v>
                </c:pt>
                <c:pt idx="324">
                  <c:v>88</c:v>
                </c:pt>
                <c:pt idx="325">
                  <c:v>89</c:v>
                </c:pt>
                <c:pt idx="326">
                  <c:v>89</c:v>
                </c:pt>
                <c:pt idx="327">
                  <c:v>89</c:v>
                </c:pt>
                <c:pt idx="328">
                  <c:v>89</c:v>
                </c:pt>
                <c:pt idx="329">
                  <c:v>89</c:v>
                </c:pt>
                <c:pt idx="330">
                  <c:v>89</c:v>
                </c:pt>
                <c:pt idx="331">
                  <c:v>90</c:v>
                </c:pt>
                <c:pt idx="332">
                  <c:v>91</c:v>
                </c:pt>
                <c:pt idx="333">
                  <c:v>91</c:v>
                </c:pt>
                <c:pt idx="334">
                  <c:v>91</c:v>
                </c:pt>
                <c:pt idx="335">
                  <c:v>91</c:v>
                </c:pt>
                <c:pt idx="336">
                  <c:v>91</c:v>
                </c:pt>
                <c:pt idx="337">
                  <c:v>92</c:v>
                </c:pt>
                <c:pt idx="338">
                  <c:v>92</c:v>
                </c:pt>
                <c:pt idx="339">
                  <c:v>92</c:v>
                </c:pt>
                <c:pt idx="340">
                  <c:v>92</c:v>
                </c:pt>
                <c:pt idx="341">
                  <c:v>92</c:v>
                </c:pt>
                <c:pt idx="342">
                  <c:v>93</c:v>
                </c:pt>
                <c:pt idx="343">
                  <c:v>94</c:v>
                </c:pt>
                <c:pt idx="344">
                  <c:v>94</c:v>
                </c:pt>
                <c:pt idx="345">
                  <c:v>94</c:v>
                </c:pt>
                <c:pt idx="346">
                  <c:v>94</c:v>
                </c:pt>
                <c:pt idx="347">
                  <c:v>95</c:v>
                </c:pt>
                <c:pt idx="348">
                  <c:v>95</c:v>
                </c:pt>
                <c:pt idx="349">
                  <c:v>95</c:v>
                </c:pt>
                <c:pt idx="350">
                  <c:v>95</c:v>
                </c:pt>
                <c:pt idx="351">
                  <c:v>96</c:v>
                </c:pt>
                <c:pt idx="352">
                  <c:v>97</c:v>
                </c:pt>
                <c:pt idx="353">
                  <c:v>97</c:v>
                </c:pt>
                <c:pt idx="354">
                  <c:v>97</c:v>
                </c:pt>
                <c:pt idx="355">
                  <c:v>97</c:v>
                </c:pt>
                <c:pt idx="356">
                  <c:v>97</c:v>
                </c:pt>
                <c:pt idx="357">
                  <c:v>97</c:v>
                </c:pt>
                <c:pt idx="358">
                  <c:v>98</c:v>
                </c:pt>
                <c:pt idx="359">
                  <c:v>99</c:v>
                </c:pt>
                <c:pt idx="360">
                  <c:v>100</c:v>
                </c:pt>
                <c:pt idx="361">
                  <c:v>101</c:v>
                </c:pt>
                <c:pt idx="362">
                  <c:v>101</c:v>
                </c:pt>
                <c:pt idx="363">
                  <c:v>102</c:v>
                </c:pt>
                <c:pt idx="364">
                  <c:v>102</c:v>
                </c:pt>
                <c:pt idx="365">
                  <c:v>102</c:v>
                </c:pt>
                <c:pt idx="366">
                  <c:v>102</c:v>
                </c:pt>
                <c:pt idx="367">
                  <c:v>102</c:v>
                </c:pt>
                <c:pt idx="368">
                  <c:v>102</c:v>
                </c:pt>
                <c:pt idx="369">
                  <c:v>102</c:v>
                </c:pt>
                <c:pt idx="370">
                  <c:v>102</c:v>
                </c:pt>
                <c:pt idx="371">
                  <c:v>102</c:v>
                </c:pt>
                <c:pt idx="372">
                  <c:v>102</c:v>
                </c:pt>
                <c:pt idx="373">
                  <c:v>103</c:v>
                </c:pt>
                <c:pt idx="374">
                  <c:v>104</c:v>
                </c:pt>
                <c:pt idx="375">
                  <c:v>104</c:v>
                </c:pt>
                <c:pt idx="376">
                  <c:v>104</c:v>
                </c:pt>
                <c:pt idx="377">
                  <c:v>104</c:v>
                </c:pt>
                <c:pt idx="378">
                  <c:v>105</c:v>
                </c:pt>
                <c:pt idx="379">
                  <c:v>105</c:v>
                </c:pt>
                <c:pt idx="380">
                  <c:v>105</c:v>
                </c:pt>
                <c:pt idx="381">
                  <c:v>106</c:v>
                </c:pt>
                <c:pt idx="382">
                  <c:v>106</c:v>
                </c:pt>
                <c:pt idx="383">
                  <c:v>106</c:v>
                </c:pt>
                <c:pt idx="384">
                  <c:v>106</c:v>
                </c:pt>
                <c:pt idx="385">
                  <c:v>106</c:v>
                </c:pt>
                <c:pt idx="386">
                  <c:v>106</c:v>
                </c:pt>
                <c:pt idx="387">
                  <c:v>106</c:v>
                </c:pt>
                <c:pt idx="388">
                  <c:v>106</c:v>
                </c:pt>
                <c:pt idx="389">
                  <c:v>106</c:v>
                </c:pt>
                <c:pt idx="390">
                  <c:v>106</c:v>
                </c:pt>
                <c:pt idx="391">
                  <c:v>106</c:v>
                </c:pt>
                <c:pt idx="392">
                  <c:v>106</c:v>
                </c:pt>
                <c:pt idx="393">
                  <c:v>106</c:v>
                </c:pt>
                <c:pt idx="394">
                  <c:v>106</c:v>
                </c:pt>
                <c:pt idx="395">
                  <c:v>107</c:v>
                </c:pt>
                <c:pt idx="396">
                  <c:v>107</c:v>
                </c:pt>
                <c:pt idx="397">
                  <c:v>108</c:v>
                </c:pt>
                <c:pt idx="398">
                  <c:v>109</c:v>
                </c:pt>
                <c:pt idx="399">
                  <c:v>110</c:v>
                </c:pt>
                <c:pt idx="400">
                  <c:v>110</c:v>
                </c:pt>
                <c:pt idx="401">
                  <c:v>110</c:v>
                </c:pt>
                <c:pt idx="402">
                  <c:v>110</c:v>
                </c:pt>
                <c:pt idx="403">
                  <c:v>110</c:v>
                </c:pt>
                <c:pt idx="404">
                  <c:v>110</c:v>
                </c:pt>
                <c:pt idx="405">
                  <c:v>110</c:v>
                </c:pt>
                <c:pt idx="406">
                  <c:v>110</c:v>
                </c:pt>
                <c:pt idx="407">
                  <c:v>110</c:v>
                </c:pt>
                <c:pt idx="408">
                  <c:v>110</c:v>
                </c:pt>
                <c:pt idx="409">
                  <c:v>111</c:v>
                </c:pt>
                <c:pt idx="410">
                  <c:v>111</c:v>
                </c:pt>
                <c:pt idx="411">
                  <c:v>111</c:v>
                </c:pt>
                <c:pt idx="412">
                  <c:v>111</c:v>
                </c:pt>
                <c:pt idx="413">
                  <c:v>111</c:v>
                </c:pt>
                <c:pt idx="414">
                  <c:v>112</c:v>
                </c:pt>
                <c:pt idx="415">
                  <c:v>112</c:v>
                </c:pt>
                <c:pt idx="416">
                  <c:v>112</c:v>
                </c:pt>
                <c:pt idx="417">
                  <c:v>112</c:v>
                </c:pt>
                <c:pt idx="418">
                  <c:v>112</c:v>
                </c:pt>
                <c:pt idx="419">
                  <c:v>112</c:v>
                </c:pt>
                <c:pt idx="420">
                  <c:v>112</c:v>
                </c:pt>
                <c:pt idx="421">
                  <c:v>112</c:v>
                </c:pt>
                <c:pt idx="422">
                  <c:v>112</c:v>
                </c:pt>
                <c:pt idx="423">
                  <c:v>112</c:v>
                </c:pt>
                <c:pt idx="424">
                  <c:v>113</c:v>
                </c:pt>
                <c:pt idx="425">
                  <c:v>113</c:v>
                </c:pt>
                <c:pt idx="426">
                  <c:v>113</c:v>
                </c:pt>
                <c:pt idx="427">
                  <c:v>113</c:v>
                </c:pt>
                <c:pt idx="428">
                  <c:v>113</c:v>
                </c:pt>
                <c:pt idx="429">
                  <c:v>114</c:v>
                </c:pt>
                <c:pt idx="430">
                  <c:v>114</c:v>
                </c:pt>
                <c:pt idx="431">
                  <c:v>115</c:v>
                </c:pt>
                <c:pt idx="432">
                  <c:v>116</c:v>
                </c:pt>
                <c:pt idx="433">
                  <c:v>116</c:v>
                </c:pt>
                <c:pt idx="434">
                  <c:v>116</c:v>
                </c:pt>
                <c:pt idx="435">
                  <c:v>116</c:v>
                </c:pt>
                <c:pt idx="436">
                  <c:v>116</c:v>
                </c:pt>
                <c:pt idx="437">
                  <c:v>117</c:v>
                </c:pt>
                <c:pt idx="438">
                  <c:v>117</c:v>
                </c:pt>
                <c:pt idx="439">
                  <c:v>117</c:v>
                </c:pt>
                <c:pt idx="440">
                  <c:v>117</c:v>
                </c:pt>
                <c:pt idx="441">
                  <c:v>117</c:v>
                </c:pt>
                <c:pt idx="442">
                  <c:v>117</c:v>
                </c:pt>
                <c:pt idx="443">
                  <c:v>118</c:v>
                </c:pt>
                <c:pt idx="444">
                  <c:v>118</c:v>
                </c:pt>
                <c:pt idx="445">
                  <c:v>119</c:v>
                </c:pt>
                <c:pt idx="446">
                  <c:v>120</c:v>
                </c:pt>
                <c:pt idx="447">
                  <c:v>121</c:v>
                </c:pt>
                <c:pt idx="448">
                  <c:v>121</c:v>
                </c:pt>
                <c:pt idx="449">
                  <c:v>121</c:v>
                </c:pt>
                <c:pt idx="450">
                  <c:v>121</c:v>
                </c:pt>
                <c:pt idx="451">
                  <c:v>121</c:v>
                </c:pt>
                <c:pt idx="452">
                  <c:v>121</c:v>
                </c:pt>
                <c:pt idx="453">
                  <c:v>121</c:v>
                </c:pt>
                <c:pt idx="454">
                  <c:v>121</c:v>
                </c:pt>
                <c:pt idx="455">
                  <c:v>122</c:v>
                </c:pt>
                <c:pt idx="456">
                  <c:v>122</c:v>
                </c:pt>
                <c:pt idx="457">
                  <c:v>122</c:v>
                </c:pt>
                <c:pt idx="458">
                  <c:v>122</c:v>
                </c:pt>
                <c:pt idx="459">
                  <c:v>123</c:v>
                </c:pt>
                <c:pt idx="460">
                  <c:v>123</c:v>
                </c:pt>
                <c:pt idx="461">
                  <c:v>123</c:v>
                </c:pt>
                <c:pt idx="462">
                  <c:v>123</c:v>
                </c:pt>
                <c:pt idx="463">
                  <c:v>123</c:v>
                </c:pt>
                <c:pt idx="464">
                  <c:v>123</c:v>
                </c:pt>
                <c:pt idx="465">
                  <c:v>123</c:v>
                </c:pt>
                <c:pt idx="466">
                  <c:v>123</c:v>
                </c:pt>
                <c:pt idx="467">
                  <c:v>123</c:v>
                </c:pt>
                <c:pt idx="468">
                  <c:v>123</c:v>
                </c:pt>
                <c:pt idx="469">
                  <c:v>123</c:v>
                </c:pt>
                <c:pt idx="470">
                  <c:v>124</c:v>
                </c:pt>
                <c:pt idx="471">
                  <c:v>125</c:v>
                </c:pt>
                <c:pt idx="472">
                  <c:v>126</c:v>
                </c:pt>
                <c:pt idx="473">
                  <c:v>127</c:v>
                </c:pt>
                <c:pt idx="474">
                  <c:v>127</c:v>
                </c:pt>
                <c:pt idx="475">
                  <c:v>127</c:v>
                </c:pt>
                <c:pt idx="476">
                  <c:v>127</c:v>
                </c:pt>
                <c:pt idx="477">
                  <c:v>127</c:v>
                </c:pt>
                <c:pt idx="478">
                  <c:v>128</c:v>
                </c:pt>
                <c:pt idx="479">
                  <c:v>128</c:v>
                </c:pt>
                <c:pt idx="480">
                  <c:v>128</c:v>
                </c:pt>
                <c:pt idx="481">
                  <c:v>129</c:v>
                </c:pt>
                <c:pt idx="482">
                  <c:v>130</c:v>
                </c:pt>
                <c:pt idx="483">
                  <c:v>130</c:v>
                </c:pt>
                <c:pt idx="484">
                  <c:v>131</c:v>
                </c:pt>
                <c:pt idx="485">
                  <c:v>131</c:v>
                </c:pt>
                <c:pt idx="486">
                  <c:v>132</c:v>
                </c:pt>
                <c:pt idx="487">
                  <c:v>133</c:v>
                </c:pt>
                <c:pt idx="488">
                  <c:v>133</c:v>
                </c:pt>
                <c:pt idx="489">
                  <c:v>133</c:v>
                </c:pt>
                <c:pt idx="490">
                  <c:v>133</c:v>
                </c:pt>
                <c:pt idx="491">
                  <c:v>133</c:v>
                </c:pt>
                <c:pt idx="492">
                  <c:v>134</c:v>
                </c:pt>
                <c:pt idx="493">
                  <c:v>135</c:v>
                </c:pt>
                <c:pt idx="494">
                  <c:v>136</c:v>
                </c:pt>
                <c:pt idx="495">
                  <c:v>137</c:v>
                </c:pt>
                <c:pt idx="496">
                  <c:v>137</c:v>
                </c:pt>
                <c:pt idx="497">
                  <c:v>137</c:v>
                </c:pt>
                <c:pt idx="498">
                  <c:v>138</c:v>
                </c:pt>
                <c:pt idx="499">
                  <c:v>138</c:v>
                </c:pt>
                <c:pt idx="500">
                  <c:v>138</c:v>
                </c:pt>
                <c:pt idx="501">
                  <c:v>139</c:v>
                </c:pt>
                <c:pt idx="502">
                  <c:v>139</c:v>
                </c:pt>
                <c:pt idx="503">
                  <c:v>139</c:v>
                </c:pt>
                <c:pt idx="504">
                  <c:v>139</c:v>
                </c:pt>
                <c:pt idx="505">
                  <c:v>139</c:v>
                </c:pt>
                <c:pt idx="506">
                  <c:v>139</c:v>
                </c:pt>
                <c:pt idx="507">
                  <c:v>140</c:v>
                </c:pt>
                <c:pt idx="508">
                  <c:v>141</c:v>
                </c:pt>
                <c:pt idx="509">
                  <c:v>142</c:v>
                </c:pt>
                <c:pt idx="510">
                  <c:v>143</c:v>
                </c:pt>
                <c:pt idx="511">
                  <c:v>143</c:v>
                </c:pt>
                <c:pt idx="512">
                  <c:v>144</c:v>
                </c:pt>
                <c:pt idx="513">
                  <c:v>145</c:v>
                </c:pt>
                <c:pt idx="514">
                  <c:v>145</c:v>
                </c:pt>
                <c:pt idx="515">
                  <c:v>145</c:v>
                </c:pt>
                <c:pt idx="516">
                  <c:v>146</c:v>
                </c:pt>
                <c:pt idx="517">
                  <c:v>146</c:v>
                </c:pt>
                <c:pt idx="518">
                  <c:v>146</c:v>
                </c:pt>
                <c:pt idx="519">
                  <c:v>146</c:v>
                </c:pt>
                <c:pt idx="520">
                  <c:v>146</c:v>
                </c:pt>
                <c:pt idx="521">
                  <c:v>146</c:v>
                </c:pt>
                <c:pt idx="522">
                  <c:v>147</c:v>
                </c:pt>
                <c:pt idx="523">
                  <c:v>147</c:v>
                </c:pt>
                <c:pt idx="524">
                  <c:v>148</c:v>
                </c:pt>
                <c:pt idx="525">
                  <c:v>148</c:v>
                </c:pt>
                <c:pt idx="526">
                  <c:v>149</c:v>
                </c:pt>
                <c:pt idx="527">
                  <c:v>150</c:v>
                </c:pt>
                <c:pt idx="528">
                  <c:v>150</c:v>
                </c:pt>
                <c:pt idx="529">
                  <c:v>150</c:v>
                </c:pt>
                <c:pt idx="530">
                  <c:v>151</c:v>
                </c:pt>
                <c:pt idx="531">
                  <c:v>151</c:v>
                </c:pt>
                <c:pt idx="532">
                  <c:v>151</c:v>
                </c:pt>
                <c:pt idx="533">
                  <c:v>151</c:v>
                </c:pt>
                <c:pt idx="534">
                  <c:v>151</c:v>
                </c:pt>
                <c:pt idx="535">
                  <c:v>152</c:v>
                </c:pt>
                <c:pt idx="536">
                  <c:v>152</c:v>
                </c:pt>
                <c:pt idx="537">
                  <c:v>152</c:v>
                </c:pt>
                <c:pt idx="538">
                  <c:v>152</c:v>
                </c:pt>
                <c:pt idx="539">
                  <c:v>152</c:v>
                </c:pt>
                <c:pt idx="540">
                  <c:v>153</c:v>
                </c:pt>
                <c:pt idx="541">
                  <c:v>153</c:v>
                </c:pt>
                <c:pt idx="542">
                  <c:v>153</c:v>
                </c:pt>
                <c:pt idx="543">
                  <c:v>153</c:v>
                </c:pt>
                <c:pt idx="544">
                  <c:v>154</c:v>
                </c:pt>
                <c:pt idx="545">
                  <c:v>154</c:v>
                </c:pt>
                <c:pt idx="546">
                  <c:v>155</c:v>
                </c:pt>
                <c:pt idx="547">
                  <c:v>155</c:v>
                </c:pt>
                <c:pt idx="548">
                  <c:v>155</c:v>
                </c:pt>
                <c:pt idx="549">
                  <c:v>155</c:v>
                </c:pt>
                <c:pt idx="550">
                  <c:v>155</c:v>
                </c:pt>
                <c:pt idx="551">
                  <c:v>156</c:v>
                </c:pt>
                <c:pt idx="552">
                  <c:v>156</c:v>
                </c:pt>
                <c:pt idx="553">
                  <c:v>156</c:v>
                </c:pt>
                <c:pt idx="554">
                  <c:v>156</c:v>
                </c:pt>
                <c:pt idx="555">
                  <c:v>156</c:v>
                </c:pt>
                <c:pt idx="556">
                  <c:v>156</c:v>
                </c:pt>
                <c:pt idx="557">
                  <c:v>157</c:v>
                </c:pt>
                <c:pt idx="558">
                  <c:v>157</c:v>
                </c:pt>
                <c:pt idx="559">
                  <c:v>157</c:v>
                </c:pt>
                <c:pt idx="560">
                  <c:v>157</c:v>
                </c:pt>
                <c:pt idx="561">
                  <c:v>158</c:v>
                </c:pt>
                <c:pt idx="562">
                  <c:v>158</c:v>
                </c:pt>
                <c:pt idx="563">
                  <c:v>158</c:v>
                </c:pt>
                <c:pt idx="564">
                  <c:v>159</c:v>
                </c:pt>
                <c:pt idx="565">
                  <c:v>160</c:v>
                </c:pt>
                <c:pt idx="566">
                  <c:v>160</c:v>
                </c:pt>
                <c:pt idx="567">
                  <c:v>160</c:v>
                </c:pt>
                <c:pt idx="568">
                  <c:v>160</c:v>
                </c:pt>
                <c:pt idx="569">
                  <c:v>160</c:v>
                </c:pt>
                <c:pt idx="570">
                  <c:v>160</c:v>
                </c:pt>
                <c:pt idx="571">
                  <c:v>160</c:v>
                </c:pt>
                <c:pt idx="572">
                  <c:v>160</c:v>
                </c:pt>
                <c:pt idx="573">
                  <c:v>160</c:v>
                </c:pt>
                <c:pt idx="574">
                  <c:v>160</c:v>
                </c:pt>
                <c:pt idx="575">
                  <c:v>160</c:v>
                </c:pt>
                <c:pt idx="576">
                  <c:v>160</c:v>
                </c:pt>
                <c:pt idx="577">
                  <c:v>160</c:v>
                </c:pt>
                <c:pt idx="578">
                  <c:v>160</c:v>
                </c:pt>
                <c:pt idx="579">
                  <c:v>161</c:v>
                </c:pt>
                <c:pt idx="580">
                  <c:v>161</c:v>
                </c:pt>
                <c:pt idx="581">
                  <c:v>162</c:v>
                </c:pt>
                <c:pt idx="582">
                  <c:v>163</c:v>
                </c:pt>
                <c:pt idx="583">
                  <c:v>164</c:v>
                </c:pt>
                <c:pt idx="584">
                  <c:v>164</c:v>
                </c:pt>
                <c:pt idx="585">
                  <c:v>165</c:v>
                </c:pt>
                <c:pt idx="586">
                  <c:v>165</c:v>
                </c:pt>
                <c:pt idx="587">
                  <c:v>165</c:v>
                </c:pt>
                <c:pt idx="588">
                  <c:v>166</c:v>
                </c:pt>
                <c:pt idx="589">
                  <c:v>166</c:v>
                </c:pt>
                <c:pt idx="590">
                  <c:v>166</c:v>
                </c:pt>
                <c:pt idx="591">
                  <c:v>167</c:v>
                </c:pt>
                <c:pt idx="592">
                  <c:v>168</c:v>
                </c:pt>
                <c:pt idx="593">
                  <c:v>168</c:v>
                </c:pt>
                <c:pt idx="594">
                  <c:v>169</c:v>
                </c:pt>
                <c:pt idx="595">
                  <c:v>169</c:v>
                </c:pt>
                <c:pt idx="596">
                  <c:v>169</c:v>
                </c:pt>
                <c:pt idx="597">
                  <c:v>169</c:v>
                </c:pt>
                <c:pt idx="598">
                  <c:v>169</c:v>
                </c:pt>
                <c:pt idx="599">
                  <c:v>169</c:v>
                </c:pt>
                <c:pt idx="600">
                  <c:v>169</c:v>
                </c:pt>
                <c:pt idx="601">
                  <c:v>169</c:v>
                </c:pt>
                <c:pt idx="602">
                  <c:v>169</c:v>
                </c:pt>
                <c:pt idx="603">
                  <c:v>169</c:v>
                </c:pt>
                <c:pt idx="604">
                  <c:v>169</c:v>
                </c:pt>
                <c:pt idx="605">
                  <c:v>169</c:v>
                </c:pt>
                <c:pt idx="606">
                  <c:v>169</c:v>
                </c:pt>
                <c:pt idx="607">
                  <c:v>169</c:v>
                </c:pt>
                <c:pt idx="608">
                  <c:v>169</c:v>
                </c:pt>
                <c:pt idx="609">
                  <c:v>169</c:v>
                </c:pt>
                <c:pt idx="610">
                  <c:v>169</c:v>
                </c:pt>
                <c:pt idx="611">
                  <c:v>170</c:v>
                </c:pt>
                <c:pt idx="612">
                  <c:v>170</c:v>
                </c:pt>
                <c:pt idx="613">
                  <c:v>171</c:v>
                </c:pt>
                <c:pt idx="614">
                  <c:v>172</c:v>
                </c:pt>
                <c:pt idx="615">
                  <c:v>172</c:v>
                </c:pt>
                <c:pt idx="616">
                  <c:v>172</c:v>
                </c:pt>
                <c:pt idx="617">
                  <c:v>172</c:v>
                </c:pt>
                <c:pt idx="618">
                  <c:v>172</c:v>
                </c:pt>
                <c:pt idx="619">
                  <c:v>172</c:v>
                </c:pt>
                <c:pt idx="620">
                  <c:v>172</c:v>
                </c:pt>
                <c:pt idx="621">
                  <c:v>172</c:v>
                </c:pt>
                <c:pt idx="622">
                  <c:v>173</c:v>
                </c:pt>
                <c:pt idx="623">
                  <c:v>173</c:v>
                </c:pt>
                <c:pt idx="624">
                  <c:v>173</c:v>
                </c:pt>
                <c:pt idx="625">
                  <c:v>173</c:v>
                </c:pt>
                <c:pt idx="626">
                  <c:v>173</c:v>
                </c:pt>
                <c:pt idx="627">
                  <c:v>174</c:v>
                </c:pt>
                <c:pt idx="628">
                  <c:v>174</c:v>
                </c:pt>
                <c:pt idx="629">
                  <c:v>174</c:v>
                </c:pt>
                <c:pt idx="630">
                  <c:v>174</c:v>
                </c:pt>
                <c:pt idx="631">
                  <c:v>174</c:v>
                </c:pt>
                <c:pt idx="632">
                  <c:v>174</c:v>
                </c:pt>
                <c:pt idx="633">
                  <c:v>174</c:v>
                </c:pt>
                <c:pt idx="634">
                  <c:v>174</c:v>
                </c:pt>
                <c:pt idx="635">
                  <c:v>174</c:v>
                </c:pt>
                <c:pt idx="636">
                  <c:v>174</c:v>
                </c:pt>
                <c:pt idx="637">
                  <c:v>175</c:v>
                </c:pt>
                <c:pt idx="638">
                  <c:v>175</c:v>
                </c:pt>
                <c:pt idx="639">
                  <c:v>175</c:v>
                </c:pt>
                <c:pt idx="640">
                  <c:v>175</c:v>
                </c:pt>
                <c:pt idx="641">
                  <c:v>175</c:v>
                </c:pt>
                <c:pt idx="642">
                  <c:v>176</c:v>
                </c:pt>
                <c:pt idx="643">
                  <c:v>176</c:v>
                </c:pt>
                <c:pt idx="644">
                  <c:v>176</c:v>
                </c:pt>
                <c:pt idx="645">
                  <c:v>176</c:v>
                </c:pt>
                <c:pt idx="646">
                  <c:v>176</c:v>
                </c:pt>
                <c:pt idx="647">
                  <c:v>176</c:v>
                </c:pt>
                <c:pt idx="648">
                  <c:v>177</c:v>
                </c:pt>
                <c:pt idx="649">
                  <c:v>177</c:v>
                </c:pt>
                <c:pt idx="650">
                  <c:v>178</c:v>
                </c:pt>
                <c:pt idx="651">
                  <c:v>179</c:v>
                </c:pt>
                <c:pt idx="652">
                  <c:v>180</c:v>
                </c:pt>
                <c:pt idx="653">
                  <c:v>181</c:v>
                </c:pt>
                <c:pt idx="654">
                  <c:v>181</c:v>
                </c:pt>
                <c:pt idx="655">
                  <c:v>181</c:v>
                </c:pt>
                <c:pt idx="656">
                  <c:v>181</c:v>
                </c:pt>
                <c:pt idx="657">
                  <c:v>181</c:v>
                </c:pt>
                <c:pt idx="658">
                  <c:v>181</c:v>
                </c:pt>
                <c:pt idx="659">
                  <c:v>181</c:v>
                </c:pt>
                <c:pt idx="660">
                  <c:v>181</c:v>
                </c:pt>
                <c:pt idx="661">
                  <c:v>181</c:v>
                </c:pt>
                <c:pt idx="662">
                  <c:v>182</c:v>
                </c:pt>
                <c:pt idx="663">
                  <c:v>182</c:v>
                </c:pt>
                <c:pt idx="664">
                  <c:v>182</c:v>
                </c:pt>
                <c:pt idx="665">
                  <c:v>182</c:v>
                </c:pt>
                <c:pt idx="666">
                  <c:v>182</c:v>
                </c:pt>
                <c:pt idx="667">
                  <c:v>183</c:v>
                </c:pt>
                <c:pt idx="668">
                  <c:v>183</c:v>
                </c:pt>
                <c:pt idx="669">
                  <c:v>183</c:v>
                </c:pt>
                <c:pt idx="670">
                  <c:v>183</c:v>
                </c:pt>
                <c:pt idx="671">
                  <c:v>183</c:v>
                </c:pt>
                <c:pt idx="672">
                  <c:v>184</c:v>
                </c:pt>
                <c:pt idx="673">
                  <c:v>185</c:v>
                </c:pt>
                <c:pt idx="674">
                  <c:v>186</c:v>
                </c:pt>
                <c:pt idx="675">
                  <c:v>187</c:v>
                </c:pt>
                <c:pt idx="676">
                  <c:v>188</c:v>
                </c:pt>
                <c:pt idx="677">
                  <c:v>188</c:v>
                </c:pt>
                <c:pt idx="678">
                  <c:v>188</c:v>
                </c:pt>
                <c:pt idx="679">
                  <c:v>188</c:v>
                </c:pt>
                <c:pt idx="680">
                  <c:v>189</c:v>
                </c:pt>
                <c:pt idx="681">
                  <c:v>189</c:v>
                </c:pt>
                <c:pt idx="682">
                  <c:v>189</c:v>
                </c:pt>
                <c:pt idx="683">
                  <c:v>190</c:v>
                </c:pt>
                <c:pt idx="684">
                  <c:v>190</c:v>
                </c:pt>
                <c:pt idx="685">
                  <c:v>190</c:v>
                </c:pt>
                <c:pt idx="686">
                  <c:v>190</c:v>
                </c:pt>
                <c:pt idx="687">
                  <c:v>190</c:v>
                </c:pt>
                <c:pt idx="688">
                  <c:v>191</c:v>
                </c:pt>
                <c:pt idx="689">
                  <c:v>191</c:v>
                </c:pt>
                <c:pt idx="690">
                  <c:v>192</c:v>
                </c:pt>
                <c:pt idx="691">
                  <c:v>192</c:v>
                </c:pt>
                <c:pt idx="692">
                  <c:v>193</c:v>
                </c:pt>
                <c:pt idx="693">
                  <c:v>193</c:v>
                </c:pt>
                <c:pt idx="694">
                  <c:v>193</c:v>
                </c:pt>
                <c:pt idx="695">
                  <c:v>193</c:v>
                </c:pt>
                <c:pt idx="696">
                  <c:v>193</c:v>
                </c:pt>
                <c:pt idx="697">
                  <c:v>194</c:v>
                </c:pt>
                <c:pt idx="698">
                  <c:v>194</c:v>
                </c:pt>
                <c:pt idx="699">
                  <c:v>194</c:v>
                </c:pt>
                <c:pt idx="700">
                  <c:v>194</c:v>
                </c:pt>
                <c:pt idx="701">
                  <c:v>195</c:v>
                </c:pt>
                <c:pt idx="702">
                  <c:v>196</c:v>
                </c:pt>
                <c:pt idx="703">
                  <c:v>196</c:v>
                </c:pt>
                <c:pt idx="704">
                  <c:v>196</c:v>
                </c:pt>
                <c:pt idx="705">
                  <c:v>196</c:v>
                </c:pt>
                <c:pt idx="706">
                  <c:v>196</c:v>
                </c:pt>
                <c:pt idx="707">
                  <c:v>196</c:v>
                </c:pt>
                <c:pt idx="708">
                  <c:v>196</c:v>
                </c:pt>
                <c:pt idx="709">
                  <c:v>196</c:v>
                </c:pt>
                <c:pt idx="710">
                  <c:v>197</c:v>
                </c:pt>
                <c:pt idx="711">
                  <c:v>197</c:v>
                </c:pt>
                <c:pt idx="712">
                  <c:v>197</c:v>
                </c:pt>
                <c:pt idx="713">
                  <c:v>198</c:v>
                </c:pt>
                <c:pt idx="714">
                  <c:v>198</c:v>
                </c:pt>
                <c:pt idx="715">
                  <c:v>198</c:v>
                </c:pt>
                <c:pt idx="716">
                  <c:v>198</c:v>
                </c:pt>
                <c:pt idx="717">
                  <c:v>199</c:v>
                </c:pt>
                <c:pt idx="718">
                  <c:v>199</c:v>
                </c:pt>
                <c:pt idx="719">
                  <c:v>199</c:v>
                </c:pt>
                <c:pt idx="720">
                  <c:v>199</c:v>
                </c:pt>
                <c:pt idx="721">
                  <c:v>199</c:v>
                </c:pt>
                <c:pt idx="722">
                  <c:v>199</c:v>
                </c:pt>
                <c:pt idx="723">
                  <c:v>199</c:v>
                </c:pt>
                <c:pt idx="724">
                  <c:v>199</c:v>
                </c:pt>
                <c:pt idx="725">
                  <c:v>199</c:v>
                </c:pt>
                <c:pt idx="726">
                  <c:v>199</c:v>
                </c:pt>
                <c:pt idx="727">
                  <c:v>199</c:v>
                </c:pt>
                <c:pt idx="728">
                  <c:v>199</c:v>
                </c:pt>
                <c:pt idx="729">
                  <c:v>199</c:v>
                </c:pt>
                <c:pt idx="730">
                  <c:v>199</c:v>
                </c:pt>
                <c:pt idx="731">
                  <c:v>199</c:v>
                </c:pt>
                <c:pt idx="732">
                  <c:v>199</c:v>
                </c:pt>
                <c:pt idx="733">
                  <c:v>199</c:v>
                </c:pt>
                <c:pt idx="734">
                  <c:v>199</c:v>
                </c:pt>
                <c:pt idx="735">
                  <c:v>200</c:v>
                </c:pt>
                <c:pt idx="736">
                  <c:v>200</c:v>
                </c:pt>
                <c:pt idx="737">
                  <c:v>200</c:v>
                </c:pt>
                <c:pt idx="738">
                  <c:v>200</c:v>
                </c:pt>
                <c:pt idx="739">
                  <c:v>200</c:v>
                </c:pt>
                <c:pt idx="740">
                  <c:v>200</c:v>
                </c:pt>
                <c:pt idx="741">
                  <c:v>200</c:v>
                </c:pt>
                <c:pt idx="742">
                  <c:v>200</c:v>
                </c:pt>
                <c:pt idx="743">
                  <c:v>200</c:v>
                </c:pt>
                <c:pt idx="744">
                  <c:v>200</c:v>
                </c:pt>
                <c:pt idx="745">
                  <c:v>200</c:v>
                </c:pt>
                <c:pt idx="746">
                  <c:v>200</c:v>
                </c:pt>
                <c:pt idx="747">
                  <c:v>200</c:v>
                </c:pt>
                <c:pt idx="748">
                  <c:v>200</c:v>
                </c:pt>
                <c:pt idx="749">
                  <c:v>200</c:v>
                </c:pt>
                <c:pt idx="750">
                  <c:v>200</c:v>
                </c:pt>
                <c:pt idx="751">
                  <c:v>201</c:v>
                </c:pt>
                <c:pt idx="752">
                  <c:v>201</c:v>
                </c:pt>
                <c:pt idx="753">
                  <c:v>202</c:v>
                </c:pt>
                <c:pt idx="754">
                  <c:v>202</c:v>
                </c:pt>
                <c:pt idx="755">
                  <c:v>203</c:v>
                </c:pt>
                <c:pt idx="756">
                  <c:v>204</c:v>
                </c:pt>
                <c:pt idx="757">
                  <c:v>204</c:v>
                </c:pt>
                <c:pt idx="758">
                  <c:v>204</c:v>
                </c:pt>
                <c:pt idx="759">
                  <c:v>205</c:v>
                </c:pt>
                <c:pt idx="760">
                  <c:v>205</c:v>
                </c:pt>
                <c:pt idx="761">
                  <c:v>206</c:v>
                </c:pt>
                <c:pt idx="762">
                  <c:v>206</c:v>
                </c:pt>
                <c:pt idx="763">
                  <c:v>206</c:v>
                </c:pt>
                <c:pt idx="764">
                  <c:v>206</c:v>
                </c:pt>
                <c:pt idx="765">
                  <c:v>206</c:v>
                </c:pt>
                <c:pt idx="766">
                  <c:v>207</c:v>
                </c:pt>
                <c:pt idx="767">
                  <c:v>207</c:v>
                </c:pt>
                <c:pt idx="768">
                  <c:v>208</c:v>
                </c:pt>
                <c:pt idx="769">
                  <c:v>209</c:v>
                </c:pt>
                <c:pt idx="770">
                  <c:v>210</c:v>
                </c:pt>
                <c:pt idx="771">
                  <c:v>211</c:v>
                </c:pt>
                <c:pt idx="772">
                  <c:v>211</c:v>
                </c:pt>
                <c:pt idx="773">
                  <c:v>212</c:v>
                </c:pt>
                <c:pt idx="774">
                  <c:v>213</c:v>
                </c:pt>
                <c:pt idx="775">
                  <c:v>213</c:v>
                </c:pt>
                <c:pt idx="776">
                  <c:v>214</c:v>
                </c:pt>
                <c:pt idx="777">
                  <c:v>214</c:v>
                </c:pt>
                <c:pt idx="778">
                  <c:v>215</c:v>
                </c:pt>
                <c:pt idx="779">
                  <c:v>215</c:v>
                </c:pt>
                <c:pt idx="780">
                  <c:v>215</c:v>
                </c:pt>
                <c:pt idx="781">
                  <c:v>215</c:v>
                </c:pt>
                <c:pt idx="782">
                  <c:v>215</c:v>
                </c:pt>
                <c:pt idx="783">
                  <c:v>215</c:v>
                </c:pt>
                <c:pt idx="784">
                  <c:v>215</c:v>
                </c:pt>
                <c:pt idx="785">
                  <c:v>216</c:v>
                </c:pt>
                <c:pt idx="786">
                  <c:v>217</c:v>
                </c:pt>
                <c:pt idx="787">
                  <c:v>217</c:v>
                </c:pt>
                <c:pt idx="788">
                  <c:v>218</c:v>
                </c:pt>
                <c:pt idx="789">
                  <c:v>219</c:v>
                </c:pt>
                <c:pt idx="790">
                  <c:v>219</c:v>
                </c:pt>
                <c:pt idx="791">
                  <c:v>220</c:v>
                </c:pt>
                <c:pt idx="792">
                  <c:v>221</c:v>
                </c:pt>
                <c:pt idx="793">
                  <c:v>222</c:v>
                </c:pt>
                <c:pt idx="794">
                  <c:v>222</c:v>
                </c:pt>
                <c:pt idx="795">
                  <c:v>222</c:v>
                </c:pt>
                <c:pt idx="796">
                  <c:v>223</c:v>
                </c:pt>
                <c:pt idx="797">
                  <c:v>224</c:v>
                </c:pt>
                <c:pt idx="798">
                  <c:v>225</c:v>
                </c:pt>
                <c:pt idx="799">
                  <c:v>225</c:v>
                </c:pt>
                <c:pt idx="800">
                  <c:v>225</c:v>
                </c:pt>
                <c:pt idx="801">
                  <c:v>226</c:v>
                </c:pt>
                <c:pt idx="802">
                  <c:v>227</c:v>
                </c:pt>
                <c:pt idx="803">
                  <c:v>227</c:v>
                </c:pt>
                <c:pt idx="804">
                  <c:v>227</c:v>
                </c:pt>
                <c:pt idx="805">
                  <c:v>227</c:v>
                </c:pt>
                <c:pt idx="806">
                  <c:v>228</c:v>
                </c:pt>
                <c:pt idx="807">
                  <c:v>228</c:v>
                </c:pt>
                <c:pt idx="808">
                  <c:v>229</c:v>
                </c:pt>
                <c:pt idx="809">
                  <c:v>230</c:v>
                </c:pt>
                <c:pt idx="810">
                  <c:v>230</c:v>
                </c:pt>
                <c:pt idx="811">
                  <c:v>230</c:v>
                </c:pt>
                <c:pt idx="812">
                  <c:v>231</c:v>
                </c:pt>
                <c:pt idx="813">
                  <c:v>231</c:v>
                </c:pt>
                <c:pt idx="814">
                  <c:v>231</c:v>
                </c:pt>
                <c:pt idx="815">
                  <c:v>231</c:v>
                </c:pt>
                <c:pt idx="816">
                  <c:v>231</c:v>
                </c:pt>
                <c:pt idx="817">
                  <c:v>231</c:v>
                </c:pt>
                <c:pt idx="818">
                  <c:v>232</c:v>
                </c:pt>
                <c:pt idx="819">
                  <c:v>232</c:v>
                </c:pt>
                <c:pt idx="820">
                  <c:v>232</c:v>
                </c:pt>
                <c:pt idx="821">
                  <c:v>232</c:v>
                </c:pt>
                <c:pt idx="822">
                  <c:v>232</c:v>
                </c:pt>
                <c:pt idx="823">
                  <c:v>232</c:v>
                </c:pt>
                <c:pt idx="824">
                  <c:v>232</c:v>
                </c:pt>
                <c:pt idx="825">
                  <c:v>233</c:v>
                </c:pt>
                <c:pt idx="826">
                  <c:v>233</c:v>
                </c:pt>
                <c:pt idx="827">
                  <c:v>233</c:v>
                </c:pt>
                <c:pt idx="828">
                  <c:v>234</c:v>
                </c:pt>
                <c:pt idx="829">
                  <c:v>234</c:v>
                </c:pt>
                <c:pt idx="830">
                  <c:v>234</c:v>
                </c:pt>
                <c:pt idx="831">
                  <c:v>235</c:v>
                </c:pt>
                <c:pt idx="832">
                  <c:v>236</c:v>
                </c:pt>
                <c:pt idx="833">
                  <c:v>236</c:v>
                </c:pt>
                <c:pt idx="834">
                  <c:v>237</c:v>
                </c:pt>
                <c:pt idx="835">
                  <c:v>237</c:v>
                </c:pt>
                <c:pt idx="836">
                  <c:v>237</c:v>
                </c:pt>
                <c:pt idx="837">
                  <c:v>237</c:v>
                </c:pt>
                <c:pt idx="838">
                  <c:v>237</c:v>
                </c:pt>
                <c:pt idx="839">
                  <c:v>237</c:v>
                </c:pt>
                <c:pt idx="840">
                  <c:v>237</c:v>
                </c:pt>
                <c:pt idx="841">
                  <c:v>237</c:v>
                </c:pt>
                <c:pt idx="842">
                  <c:v>237</c:v>
                </c:pt>
                <c:pt idx="843">
                  <c:v>237</c:v>
                </c:pt>
                <c:pt idx="844">
                  <c:v>237</c:v>
                </c:pt>
                <c:pt idx="845">
                  <c:v>237</c:v>
                </c:pt>
                <c:pt idx="846">
                  <c:v>237</c:v>
                </c:pt>
                <c:pt idx="847">
                  <c:v>237</c:v>
                </c:pt>
                <c:pt idx="848">
                  <c:v>237</c:v>
                </c:pt>
                <c:pt idx="849">
                  <c:v>237</c:v>
                </c:pt>
                <c:pt idx="850">
                  <c:v>237</c:v>
                </c:pt>
                <c:pt idx="851">
                  <c:v>238</c:v>
                </c:pt>
                <c:pt idx="852">
                  <c:v>238</c:v>
                </c:pt>
                <c:pt idx="853">
                  <c:v>238</c:v>
                </c:pt>
                <c:pt idx="854">
                  <c:v>239</c:v>
                </c:pt>
                <c:pt idx="855">
                  <c:v>240</c:v>
                </c:pt>
                <c:pt idx="856">
                  <c:v>240</c:v>
                </c:pt>
                <c:pt idx="857">
                  <c:v>240</c:v>
                </c:pt>
                <c:pt idx="858">
                  <c:v>241</c:v>
                </c:pt>
                <c:pt idx="859">
                  <c:v>241</c:v>
                </c:pt>
                <c:pt idx="860">
                  <c:v>242</c:v>
                </c:pt>
                <c:pt idx="861">
                  <c:v>242</c:v>
                </c:pt>
                <c:pt idx="862">
                  <c:v>243</c:v>
                </c:pt>
                <c:pt idx="863">
                  <c:v>244</c:v>
                </c:pt>
                <c:pt idx="864">
                  <c:v>244</c:v>
                </c:pt>
                <c:pt idx="865">
                  <c:v>244</c:v>
                </c:pt>
                <c:pt idx="866">
                  <c:v>244</c:v>
                </c:pt>
                <c:pt idx="867">
                  <c:v>245</c:v>
                </c:pt>
                <c:pt idx="868">
                  <c:v>245</c:v>
                </c:pt>
                <c:pt idx="869">
                  <c:v>245</c:v>
                </c:pt>
                <c:pt idx="870">
                  <c:v>246</c:v>
                </c:pt>
                <c:pt idx="871">
                  <c:v>246</c:v>
                </c:pt>
                <c:pt idx="872">
                  <c:v>246</c:v>
                </c:pt>
                <c:pt idx="873">
                  <c:v>246</c:v>
                </c:pt>
                <c:pt idx="874">
                  <c:v>247</c:v>
                </c:pt>
                <c:pt idx="875">
                  <c:v>248</c:v>
                </c:pt>
                <c:pt idx="876">
                  <c:v>249</c:v>
                </c:pt>
                <c:pt idx="877">
                  <c:v>249</c:v>
                </c:pt>
                <c:pt idx="878">
                  <c:v>249</c:v>
                </c:pt>
                <c:pt idx="879">
                  <c:v>249</c:v>
                </c:pt>
                <c:pt idx="880">
                  <c:v>249</c:v>
                </c:pt>
                <c:pt idx="881">
                  <c:v>249</c:v>
                </c:pt>
                <c:pt idx="882">
                  <c:v>249</c:v>
                </c:pt>
                <c:pt idx="883">
                  <c:v>249</c:v>
                </c:pt>
                <c:pt idx="884">
                  <c:v>250</c:v>
                </c:pt>
                <c:pt idx="885">
                  <c:v>250</c:v>
                </c:pt>
                <c:pt idx="886">
                  <c:v>250</c:v>
                </c:pt>
                <c:pt idx="887">
                  <c:v>250</c:v>
                </c:pt>
                <c:pt idx="888">
                  <c:v>250</c:v>
                </c:pt>
                <c:pt idx="889">
                  <c:v>250</c:v>
                </c:pt>
                <c:pt idx="890">
                  <c:v>251</c:v>
                </c:pt>
                <c:pt idx="891">
                  <c:v>251</c:v>
                </c:pt>
                <c:pt idx="892">
                  <c:v>252</c:v>
                </c:pt>
                <c:pt idx="893">
                  <c:v>252</c:v>
                </c:pt>
                <c:pt idx="894">
                  <c:v>253</c:v>
                </c:pt>
                <c:pt idx="895">
                  <c:v>254</c:v>
                </c:pt>
                <c:pt idx="896">
                  <c:v>255</c:v>
                </c:pt>
                <c:pt idx="897">
                  <c:v>255</c:v>
                </c:pt>
                <c:pt idx="898">
                  <c:v>255</c:v>
                </c:pt>
                <c:pt idx="899">
                  <c:v>255</c:v>
                </c:pt>
                <c:pt idx="900">
                  <c:v>255</c:v>
                </c:pt>
                <c:pt idx="901">
                  <c:v>256</c:v>
                </c:pt>
                <c:pt idx="902">
                  <c:v>257</c:v>
                </c:pt>
                <c:pt idx="903">
                  <c:v>258</c:v>
                </c:pt>
                <c:pt idx="904">
                  <c:v>259</c:v>
                </c:pt>
                <c:pt idx="905">
                  <c:v>259</c:v>
                </c:pt>
                <c:pt idx="906">
                  <c:v>259</c:v>
                </c:pt>
                <c:pt idx="907">
                  <c:v>260</c:v>
                </c:pt>
                <c:pt idx="908">
                  <c:v>260</c:v>
                </c:pt>
                <c:pt idx="909">
                  <c:v>260</c:v>
                </c:pt>
                <c:pt idx="910">
                  <c:v>260</c:v>
                </c:pt>
                <c:pt idx="911">
                  <c:v>260</c:v>
                </c:pt>
                <c:pt idx="912">
                  <c:v>260</c:v>
                </c:pt>
                <c:pt idx="913">
                  <c:v>260</c:v>
                </c:pt>
                <c:pt idx="914">
                  <c:v>260</c:v>
                </c:pt>
                <c:pt idx="915">
                  <c:v>261</c:v>
                </c:pt>
                <c:pt idx="916">
                  <c:v>262</c:v>
                </c:pt>
                <c:pt idx="917">
                  <c:v>263</c:v>
                </c:pt>
                <c:pt idx="918">
                  <c:v>264</c:v>
                </c:pt>
                <c:pt idx="919">
                  <c:v>265</c:v>
                </c:pt>
                <c:pt idx="920">
                  <c:v>265</c:v>
                </c:pt>
                <c:pt idx="921">
                  <c:v>265</c:v>
                </c:pt>
                <c:pt idx="922">
                  <c:v>266</c:v>
                </c:pt>
                <c:pt idx="923">
                  <c:v>267</c:v>
                </c:pt>
                <c:pt idx="924">
                  <c:v>267</c:v>
                </c:pt>
                <c:pt idx="925">
                  <c:v>267</c:v>
                </c:pt>
                <c:pt idx="926">
                  <c:v>267</c:v>
                </c:pt>
                <c:pt idx="927">
                  <c:v>267</c:v>
                </c:pt>
                <c:pt idx="928">
                  <c:v>267</c:v>
                </c:pt>
                <c:pt idx="929">
                  <c:v>267</c:v>
                </c:pt>
                <c:pt idx="930">
                  <c:v>268</c:v>
                </c:pt>
                <c:pt idx="931">
                  <c:v>268</c:v>
                </c:pt>
                <c:pt idx="932">
                  <c:v>268</c:v>
                </c:pt>
                <c:pt idx="933">
                  <c:v>269</c:v>
                </c:pt>
                <c:pt idx="934">
                  <c:v>269</c:v>
                </c:pt>
                <c:pt idx="935">
                  <c:v>269</c:v>
                </c:pt>
                <c:pt idx="936">
                  <c:v>269</c:v>
                </c:pt>
                <c:pt idx="937">
                  <c:v>269</c:v>
                </c:pt>
                <c:pt idx="938">
                  <c:v>269</c:v>
                </c:pt>
                <c:pt idx="939">
                  <c:v>269</c:v>
                </c:pt>
                <c:pt idx="940">
                  <c:v>270</c:v>
                </c:pt>
                <c:pt idx="941">
                  <c:v>271</c:v>
                </c:pt>
                <c:pt idx="942">
                  <c:v>272</c:v>
                </c:pt>
                <c:pt idx="943">
                  <c:v>272</c:v>
                </c:pt>
                <c:pt idx="944">
                  <c:v>272</c:v>
                </c:pt>
                <c:pt idx="945">
                  <c:v>272</c:v>
                </c:pt>
                <c:pt idx="946">
                  <c:v>273</c:v>
                </c:pt>
                <c:pt idx="947">
                  <c:v>274</c:v>
                </c:pt>
                <c:pt idx="948">
                  <c:v>274</c:v>
                </c:pt>
                <c:pt idx="949">
                  <c:v>274</c:v>
                </c:pt>
                <c:pt idx="950">
                  <c:v>274</c:v>
                </c:pt>
                <c:pt idx="951">
                  <c:v>274</c:v>
                </c:pt>
                <c:pt idx="952">
                  <c:v>275</c:v>
                </c:pt>
                <c:pt idx="953">
                  <c:v>275</c:v>
                </c:pt>
                <c:pt idx="954">
                  <c:v>275</c:v>
                </c:pt>
                <c:pt idx="955">
                  <c:v>276</c:v>
                </c:pt>
                <c:pt idx="956">
                  <c:v>277</c:v>
                </c:pt>
                <c:pt idx="957">
                  <c:v>278</c:v>
                </c:pt>
                <c:pt idx="958">
                  <c:v>279</c:v>
                </c:pt>
                <c:pt idx="959">
                  <c:v>280</c:v>
                </c:pt>
                <c:pt idx="960">
                  <c:v>281</c:v>
                </c:pt>
                <c:pt idx="961">
                  <c:v>282</c:v>
                </c:pt>
                <c:pt idx="962">
                  <c:v>283</c:v>
                </c:pt>
                <c:pt idx="963">
                  <c:v>283</c:v>
                </c:pt>
                <c:pt idx="964">
                  <c:v>284</c:v>
                </c:pt>
                <c:pt idx="965">
                  <c:v>285</c:v>
                </c:pt>
                <c:pt idx="966">
                  <c:v>285</c:v>
                </c:pt>
                <c:pt idx="967">
                  <c:v>286</c:v>
                </c:pt>
                <c:pt idx="968">
                  <c:v>287</c:v>
                </c:pt>
                <c:pt idx="969">
                  <c:v>287</c:v>
                </c:pt>
                <c:pt idx="970">
                  <c:v>288</c:v>
                </c:pt>
                <c:pt idx="971">
                  <c:v>289</c:v>
                </c:pt>
                <c:pt idx="972">
                  <c:v>290</c:v>
                </c:pt>
                <c:pt idx="973">
                  <c:v>290</c:v>
                </c:pt>
                <c:pt idx="974">
                  <c:v>290</c:v>
                </c:pt>
                <c:pt idx="975">
                  <c:v>290</c:v>
                </c:pt>
                <c:pt idx="976">
                  <c:v>291</c:v>
                </c:pt>
                <c:pt idx="977">
                  <c:v>291</c:v>
                </c:pt>
                <c:pt idx="978">
                  <c:v>291</c:v>
                </c:pt>
                <c:pt idx="979">
                  <c:v>292</c:v>
                </c:pt>
                <c:pt idx="980">
                  <c:v>293</c:v>
                </c:pt>
                <c:pt idx="981">
                  <c:v>294</c:v>
                </c:pt>
                <c:pt idx="982">
                  <c:v>294</c:v>
                </c:pt>
                <c:pt idx="983">
                  <c:v>294</c:v>
                </c:pt>
                <c:pt idx="984">
                  <c:v>294</c:v>
                </c:pt>
                <c:pt idx="985">
                  <c:v>294</c:v>
                </c:pt>
                <c:pt idx="986">
                  <c:v>295</c:v>
                </c:pt>
                <c:pt idx="987">
                  <c:v>296</c:v>
                </c:pt>
                <c:pt idx="988">
                  <c:v>296</c:v>
                </c:pt>
                <c:pt idx="989">
                  <c:v>296</c:v>
                </c:pt>
                <c:pt idx="990">
                  <c:v>297</c:v>
                </c:pt>
                <c:pt idx="991">
                  <c:v>297</c:v>
                </c:pt>
                <c:pt idx="992">
                  <c:v>297</c:v>
                </c:pt>
                <c:pt idx="993">
                  <c:v>297</c:v>
                </c:pt>
                <c:pt idx="994">
                  <c:v>297</c:v>
                </c:pt>
                <c:pt idx="995">
                  <c:v>297</c:v>
                </c:pt>
                <c:pt idx="996">
                  <c:v>297</c:v>
                </c:pt>
                <c:pt idx="997">
                  <c:v>297</c:v>
                </c:pt>
                <c:pt idx="998">
                  <c:v>297</c:v>
                </c:pt>
                <c:pt idx="999">
                  <c:v>297</c:v>
                </c:pt>
                <c:pt idx="1000">
                  <c:v>297</c:v>
                </c:pt>
                <c:pt idx="1001">
                  <c:v>297</c:v>
                </c:pt>
                <c:pt idx="1002">
                  <c:v>297</c:v>
                </c:pt>
                <c:pt idx="1003">
                  <c:v>297</c:v>
                </c:pt>
                <c:pt idx="1004">
                  <c:v>297</c:v>
                </c:pt>
                <c:pt idx="1005">
                  <c:v>297</c:v>
                </c:pt>
                <c:pt idx="1006">
                  <c:v>297</c:v>
                </c:pt>
                <c:pt idx="1007">
                  <c:v>297</c:v>
                </c:pt>
                <c:pt idx="1008">
                  <c:v>297</c:v>
                </c:pt>
                <c:pt idx="1009">
                  <c:v>297</c:v>
                </c:pt>
                <c:pt idx="1010">
                  <c:v>297</c:v>
                </c:pt>
                <c:pt idx="1011">
                  <c:v>298</c:v>
                </c:pt>
                <c:pt idx="1012">
                  <c:v>298</c:v>
                </c:pt>
                <c:pt idx="1013">
                  <c:v>299</c:v>
                </c:pt>
                <c:pt idx="1014">
                  <c:v>299</c:v>
                </c:pt>
                <c:pt idx="1015">
                  <c:v>300</c:v>
                </c:pt>
                <c:pt idx="1016">
                  <c:v>301</c:v>
                </c:pt>
                <c:pt idx="1017">
                  <c:v>301</c:v>
                </c:pt>
                <c:pt idx="1018">
                  <c:v>301</c:v>
                </c:pt>
                <c:pt idx="1019">
                  <c:v>302</c:v>
                </c:pt>
                <c:pt idx="1020">
                  <c:v>302</c:v>
                </c:pt>
                <c:pt idx="1021">
                  <c:v>303</c:v>
                </c:pt>
                <c:pt idx="1022">
                  <c:v>303</c:v>
                </c:pt>
                <c:pt idx="1023">
                  <c:v>303</c:v>
                </c:pt>
                <c:pt idx="1024">
                  <c:v>304</c:v>
                </c:pt>
                <c:pt idx="1025">
                  <c:v>304</c:v>
                </c:pt>
                <c:pt idx="1026">
                  <c:v>304</c:v>
                </c:pt>
                <c:pt idx="1027">
                  <c:v>305</c:v>
                </c:pt>
                <c:pt idx="1028">
                  <c:v>306</c:v>
                </c:pt>
                <c:pt idx="1029">
                  <c:v>306</c:v>
                </c:pt>
                <c:pt idx="1030">
                  <c:v>307</c:v>
                </c:pt>
                <c:pt idx="1031">
                  <c:v>307</c:v>
                </c:pt>
                <c:pt idx="1032">
                  <c:v>307</c:v>
                </c:pt>
                <c:pt idx="1033">
                  <c:v>307</c:v>
                </c:pt>
                <c:pt idx="1034">
                  <c:v>307</c:v>
                </c:pt>
                <c:pt idx="1035">
                  <c:v>307</c:v>
                </c:pt>
                <c:pt idx="1036">
                  <c:v>308</c:v>
                </c:pt>
                <c:pt idx="1037">
                  <c:v>308</c:v>
                </c:pt>
                <c:pt idx="1038">
                  <c:v>309</c:v>
                </c:pt>
                <c:pt idx="1039">
                  <c:v>309</c:v>
                </c:pt>
                <c:pt idx="1040">
                  <c:v>309</c:v>
                </c:pt>
                <c:pt idx="1041">
                  <c:v>309</c:v>
                </c:pt>
                <c:pt idx="1042">
                  <c:v>309</c:v>
                </c:pt>
                <c:pt idx="1043">
                  <c:v>309</c:v>
                </c:pt>
                <c:pt idx="1044">
                  <c:v>309</c:v>
                </c:pt>
                <c:pt idx="1045">
                  <c:v>309</c:v>
                </c:pt>
                <c:pt idx="1046">
                  <c:v>309</c:v>
                </c:pt>
                <c:pt idx="1047">
                  <c:v>309</c:v>
                </c:pt>
                <c:pt idx="1048">
                  <c:v>309</c:v>
                </c:pt>
                <c:pt idx="1049">
                  <c:v>309</c:v>
                </c:pt>
                <c:pt idx="1050">
                  <c:v>309</c:v>
                </c:pt>
                <c:pt idx="1051">
                  <c:v>309</c:v>
                </c:pt>
                <c:pt idx="1052">
                  <c:v>309</c:v>
                </c:pt>
                <c:pt idx="1053">
                  <c:v>309</c:v>
                </c:pt>
                <c:pt idx="1054">
                  <c:v>309</c:v>
                </c:pt>
                <c:pt idx="1055">
                  <c:v>309</c:v>
                </c:pt>
                <c:pt idx="1056">
                  <c:v>309</c:v>
                </c:pt>
                <c:pt idx="1057">
                  <c:v>309</c:v>
                </c:pt>
                <c:pt idx="1058">
                  <c:v>309</c:v>
                </c:pt>
                <c:pt idx="1059">
                  <c:v>309</c:v>
                </c:pt>
                <c:pt idx="1060">
                  <c:v>309</c:v>
                </c:pt>
                <c:pt idx="1061">
                  <c:v>309</c:v>
                </c:pt>
                <c:pt idx="1062">
                  <c:v>309</c:v>
                </c:pt>
                <c:pt idx="1063">
                  <c:v>309</c:v>
                </c:pt>
                <c:pt idx="1064">
                  <c:v>309</c:v>
                </c:pt>
                <c:pt idx="1065">
                  <c:v>309</c:v>
                </c:pt>
                <c:pt idx="1066">
                  <c:v>309</c:v>
                </c:pt>
                <c:pt idx="1067">
                  <c:v>309</c:v>
                </c:pt>
                <c:pt idx="1068">
                  <c:v>309</c:v>
                </c:pt>
                <c:pt idx="1069">
                  <c:v>309</c:v>
                </c:pt>
                <c:pt idx="1070">
                  <c:v>309</c:v>
                </c:pt>
                <c:pt idx="1071">
                  <c:v>309</c:v>
                </c:pt>
                <c:pt idx="1072">
                  <c:v>309</c:v>
                </c:pt>
                <c:pt idx="1073">
                  <c:v>309</c:v>
                </c:pt>
                <c:pt idx="1074">
                  <c:v>309</c:v>
                </c:pt>
                <c:pt idx="1075">
                  <c:v>309</c:v>
                </c:pt>
                <c:pt idx="1076">
                  <c:v>309</c:v>
                </c:pt>
                <c:pt idx="1077">
                  <c:v>309</c:v>
                </c:pt>
                <c:pt idx="1078">
                  <c:v>309</c:v>
                </c:pt>
                <c:pt idx="1079">
                  <c:v>310</c:v>
                </c:pt>
                <c:pt idx="1080">
                  <c:v>310</c:v>
                </c:pt>
                <c:pt idx="1081">
                  <c:v>310</c:v>
                </c:pt>
                <c:pt idx="1082">
                  <c:v>311</c:v>
                </c:pt>
                <c:pt idx="1083">
                  <c:v>311</c:v>
                </c:pt>
                <c:pt idx="1084">
                  <c:v>311</c:v>
                </c:pt>
                <c:pt idx="1085">
                  <c:v>311</c:v>
                </c:pt>
                <c:pt idx="1086">
                  <c:v>311</c:v>
                </c:pt>
                <c:pt idx="1087">
                  <c:v>312</c:v>
                </c:pt>
                <c:pt idx="1088">
                  <c:v>313</c:v>
                </c:pt>
                <c:pt idx="1089">
                  <c:v>314</c:v>
                </c:pt>
                <c:pt idx="1090">
                  <c:v>314</c:v>
                </c:pt>
                <c:pt idx="1091">
                  <c:v>315</c:v>
                </c:pt>
                <c:pt idx="1092">
                  <c:v>315</c:v>
                </c:pt>
                <c:pt idx="1093">
                  <c:v>315</c:v>
                </c:pt>
                <c:pt idx="1094">
                  <c:v>316</c:v>
                </c:pt>
                <c:pt idx="1095">
                  <c:v>317</c:v>
                </c:pt>
                <c:pt idx="1096">
                  <c:v>317</c:v>
                </c:pt>
                <c:pt idx="1097">
                  <c:v>318</c:v>
                </c:pt>
                <c:pt idx="1098">
                  <c:v>319</c:v>
                </c:pt>
                <c:pt idx="1099">
                  <c:v>320</c:v>
                </c:pt>
                <c:pt idx="1100">
                  <c:v>320</c:v>
                </c:pt>
                <c:pt idx="1101">
                  <c:v>320</c:v>
                </c:pt>
                <c:pt idx="1102">
                  <c:v>320</c:v>
                </c:pt>
                <c:pt idx="1103">
                  <c:v>320</c:v>
                </c:pt>
                <c:pt idx="1104">
                  <c:v>320</c:v>
                </c:pt>
                <c:pt idx="1105">
                  <c:v>320</c:v>
                </c:pt>
                <c:pt idx="1106">
                  <c:v>320</c:v>
                </c:pt>
                <c:pt idx="1107">
                  <c:v>320</c:v>
                </c:pt>
                <c:pt idx="1108">
                  <c:v>321</c:v>
                </c:pt>
                <c:pt idx="1109">
                  <c:v>321</c:v>
                </c:pt>
                <c:pt idx="1110">
                  <c:v>321</c:v>
                </c:pt>
                <c:pt idx="1111">
                  <c:v>322</c:v>
                </c:pt>
                <c:pt idx="1112">
                  <c:v>322</c:v>
                </c:pt>
                <c:pt idx="1113">
                  <c:v>322</c:v>
                </c:pt>
                <c:pt idx="1114">
                  <c:v>322</c:v>
                </c:pt>
                <c:pt idx="1115">
                  <c:v>322</c:v>
                </c:pt>
                <c:pt idx="1116">
                  <c:v>322</c:v>
                </c:pt>
                <c:pt idx="1117">
                  <c:v>323</c:v>
                </c:pt>
                <c:pt idx="1118">
                  <c:v>324</c:v>
                </c:pt>
                <c:pt idx="1119">
                  <c:v>324</c:v>
                </c:pt>
                <c:pt idx="1120">
                  <c:v>324</c:v>
                </c:pt>
                <c:pt idx="1121">
                  <c:v>324</c:v>
                </c:pt>
                <c:pt idx="1122">
                  <c:v>324</c:v>
                </c:pt>
                <c:pt idx="1123">
                  <c:v>325</c:v>
                </c:pt>
                <c:pt idx="1124">
                  <c:v>325</c:v>
                </c:pt>
                <c:pt idx="1125">
                  <c:v>325</c:v>
                </c:pt>
                <c:pt idx="1126">
                  <c:v>325</c:v>
                </c:pt>
                <c:pt idx="1127">
                  <c:v>326</c:v>
                </c:pt>
                <c:pt idx="1128">
                  <c:v>327</c:v>
                </c:pt>
                <c:pt idx="1129">
                  <c:v>327</c:v>
                </c:pt>
                <c:pt idx="1130">
                  <c:v>327</c:v>
                </c:pt>
                <c:pt idx="1131">
                  <c:v>327</c:v>
                </c:pt>
                <c:pt idx="1132">
                  <c:v>327</c:v>
                </c:pt>
                <c:pt idx="1133">
                  <c:v>327</c:v>
                </c:pt>
                <c:pt idx="1134">
                  <c:v>327</c:v>
                </c:pt>
                <c:pt idx="1135">
                  <c:v>327</c:v>
                </c:pt>
                <c:pt idx="1136">
                  <c:v>328</c:v>
                </c:pt>
                <c:pt idx="1137">
                  <c:v>328</c:v>
                </c:pt>
                <c:pt idx="1138">
                  <c:v>328</c:v>
                </c:pt>
                <c:pt idx="1139">
                  <c:v>329</c:v>
                </c:pt>
                <c:pt idx="1140">
                  <c:v>330</c:v>
                </c:pt>
                <c:pt idx="1141">
                  <c:v>331</c:v>
                </c:pt>
                <c:pt idx="1142">
                  <c:v>331</c:v>
                </c:pt>
                <c:pt idx="1143">
                  <c:v>331</c:v>
                </c:pt>
                <c:pt idx="1144">
                  <c:v>331</c:v>
                </c:pt>
                <c:pt idx="1145">
                  <c:v>331</c:v>
                </c:pt>
                <c:pt idx="1146">
                  <c:v>331</c:v>
                </c:pt>
                <c:pt idx="1147">
                  <c:v>331</c:v>
                </c:pt>
                <c:pt idx="1148">
                  <c:v>332</c:v>
                </c:pt>
                <c:pt idx="1149">
                  <c:v>333</c:v>
                </c:pt>
                <c:pt idx="1150">
                  <c:v>334</c:v>
                </c:pt>
                <c:pt idx="1151">
                  <c:v>334</c:v>
                </c:pt>
                <c:pt idx="1152">
                  <c:v>334</c:v>
                </c:pt>
                <c:pt idx="1153">
                  <c:v>335</c:v>
                </c:pt>
                <c:pt idx="1154">
                  <c:v>335</c:v>
                </c:pt>
                <c:pt idx="1155">
                  <c:v>336</c:v>
                </c:pt>
                <c:pt idx="1156">
                  <c:v>336</c:v>
                </c:pt>
                <c:pt idx="1157">
                  <c:v>336</c:v>
                </c:pt>
                <c:pt idx="1158">
                  <c:v>336</c:v>
                </c:pt>
                <c:pt idx="1159">
                  <c:v>336</c:v>
                </c:pt>
                <c:pt idx="1160">
                  <c:v>336</c:v>
                </c:pt>
                <c:pt idx="1161">
                  <c:v>336</c:v>
                </c:pt>
                <c:pt idx="1162">
                  <c:v>336</c:v>
                </c:pt>
                <c:pt idx="1163">
                  <c:v>336</c:v>
                </c:pt>
                <c:pt idx="1164">
                  <c:v>336</c:v>
                </c:pt>
                <c:pt idx="1165">
                  <c:v>336</c:v>
                </c:pt>
                <c:pt idx="1166">
                  <c:v>336</c:v>
                </c:pt>
                <c:pt idx="1167">
                  <c:v>336</c:v>
                </c:pt>
                <c:pt idx="1168">
                  <c:v>337</c:v>
                </c:pt>
                <c:pt idx="1169">
                  <c:v>337</c:v>
                </c:pt>
                <c:pt idx="1170">
                  <c:v>337</c:v>
                </c:pt>
                <c:pt idx="1171">
                  <c:v>337</c:v>
                </c:pt>
                <c:pt idx="1172">
                  <c:v>337</c:v>
                </c:pt>
                <c:pt idx="1173">
                  <c:v>338</c:v>
                </c:pt>
                <c:pt idx="1174">
                  <c:v>338</c:v>
                </c:pt>
                <c:pt idx="1175">
                  <c:v>339</c:v>
                </c:pt>
                <c:pt idx="1176">
                  <c:v>340</c:v>
                </c:pt>
                <c:pt idx="1177">
                  <c:v>341</c:v>
                </c:pt>
                <c:pt idx="1178">
                  <c:v>342</c:v>
                </c:pt>
                <c:pt idx="1179">
                  <c:v>342</c:v>
                </c:pt>
                <c:pt idx="1180">
                  <c:v>343</c:v>
                </c:pt>
                <c:pt idx="1181">
                  <c:v>343</c:v>
                </c:pt>
                <c:pt idx="1182">
                  <c:v>344</c:v>
                </c:pt>
                <c:pt idx="1183">
                  <c:v>344</c:v>
                </c:pt>
                <c:pt idx="1184">
                  <c:v>344</c:v>
                </c:pt>
                <c:pt idx="1185">
                  <c:v>344</c:v>
                </c:pt>
                <c:pt idx="1186">
                  <c:v>344</c:v>
                </c:pt>
                <c:pt idx="1187">
                  <c:v>344</c:v>
                </c:pt>
                <c:pt idx="1188">
                  <c:v>345</c:v>
                </c:pt>
                <c:pt idx="1189">
                  <c:v>346</c:v>
                </c:pt>
                <c:pt idx="1190">
                  <c:v>346</c:v>
                </c:pt>
                <c:pt idx="1191">
                  <c:v>347</c:v>
                </c:pt>
                <c:pt idx="1192">
                  <c:v>347</c:v>
                </c:pt>
                <c:pt idx="1193">
                  <c:v>347</c:v>
                </c:pt>
                <c:pt idx="1194">
                  <c:v>347</c:v>
                </c:pt>
                <c:pt idx="1195">
                  <c:v>347</c:v>
                </c:pt>
                <c:pt idx="1196">
                  <c:v>348</c:v>
                </c:pt>
                <c:pt idx="1197">
                  <c:v>348</c:v>
                </c:pt>
                <c:pt idx="1198">
                  <c:v>348</c:v>
                </c:pt>
                <c:pt idx="1199">
                  <c:v>348</c:v>
                </c:pt>
                <c:pt idx="1200">
                  <c:v>348</c:v>
                </c:pt>
                <c:pt idx="1201">
                  <c:v>348</c:v>
                </c:pt>
                <c:pt idx="1202">
                  <c:v>348</c:v>
                </c:pt>
                <c:pt idx="1203">
                  <c:v>348</c:v>
                </c:pt>
                <c:pt idx="1204">
                  <c:v>348</c:v>
                </c:pt>
                <c:pt idx="1205">
                  <c:v>348</c:v>
                </c:pt>
                <c:pt idx="1206">
                  <c:v>349</c:v>
                </c:pt>
                <c:pt idx="1207">
                  <c:v>350</c:v>
                </c:pt>
                <c:pt idx="1208">
                  <c:v>351</c:v>
                </c:pt>
                <c:pt idx="1209">
                  <c:v>352</c:v>
                </c:pt>
                <c:pt idx="1210">
                  <c:v>352</c:v>
                </c:pt>
                <c:pt idx="1211">
                  <c:v>352</c:v>
                </c:pt>
                <c:pt idx="1212">
                  <c:v>352</c:v>
                </c:pt>
                <c:pt idx="1213">
                  <c:v>352</c:v>
                </c:pt>
                <c:pt idx="1214">
                  <c:v>353</c:v>
                </c:pt>
                <c:pt idx="1215">
                  <c:v>354</c:v>
                </c:pt>
                <c:pt idx="1216">
                  <c:v>355</c:v>
                </c:pt>
                <c:pt idx="1217">
                  <c:v>356</c:v>
                </c:pt>
                <c:pt idx="1218">
                  <c:v>357</c:v>
                </c:pt>
                <c:pt idx="1219">
                  <c:v>357</c:v>
                </c:pt>
                <c:pt idx="1220">
                  <c:v>358</c:v>
                </c:pt>
                <c:pt idx="1221">
                  <c:v>358</c:v>
                </c:pt>
                <c:pt idx="1222">
                  <c:v>359</c:v>
                </c:pt>
                <c:pt idx="1223">
                  <c:v>359</c:v>
                </c:pt>
                <c:pt idx="1224">
                  <c:v>359</c:v>
                </c:pt>
                <c:pt idx="1225">
                  <c:v>360</c:v>
                </c:pt>
                <c:pt idx="1226">
                  <c:v>360</c:v>
                </c:pt>
                <c:pt idx="1227">
                  <c:v>361</c:v>
                </c:pt>
                <c:pt idx="1228">
                  <c:v>361</c:v>
                </c:pt>
                <c:pt idx="1229">
                  <c:v>361</c:v>
                </c:pt>
                <c:pt idx="1230">
                  <c:v>362</c:v>
                </c:pt>
                <c:pt idx="1231">
                  <c:v>363</c:v>
                </c:pt>
                <c:pt idx="1232">
                  <c:v>363</c:v>
                </c:pt>
                <c:pt idx="1233">
                  <c:v>363</c:v>
                </c:pt>
                <c:pt idx="1234">
                  <c:v>363</c:v>
                </c:pt>
                <c:pt idx="1235">
                  <c:v>363</c:v>
                </c:pt>
                <c:pt idx="1236">
                  <c:v>363</c:v>
                </c:pt>
                <c:pt idx="1237">
                  <c:v>363</c:v>
                </c:pt>
                <c:pt idx="1238">
                  <c:v>364</c:v>
                </c:pt>
                <c:pt idx="1239">
                  <c:v>364</c:v>
                </c:pt>
                <c:pt idx="1240">
                  <c:v>364</c:v>
                </c:pt>
                <c:pt idx="1241">
                  <c:v>364</c:v>
                </c:pt>
                <c:pt idx="1242">
                  <c:v>364</c:v>
                </c:pt>
                <c:pt idx="1243">
                  <c:v>364</c:v>
                </c:pt>
                <c:pt idx="1244">
                  <c:v>365</c:v>
                </c:pt>
                <c:pt idx="1245">
                  <c:v>366</c:v>
                </c:pt>
                <c:pt idx="1246">
                  <c:v>367</c:v>
                </c:pt>
                <c:pt idx="1247">
                  <c:v>367</c:v>
                </c:pt>
                <c:pt idx="1248">
                  <c:v>368</c:v>
                </c:pt>
                <c:pt idx="1249">
                  <c:v>369</c:v>
                </c:pt>
                <c:pt idx="1250">
                  <c:v>369</c:v>
                </c:pt>
                <c:pt idx="1251">
                  <c:v>369</c:v>
                </c:pt>
                <c:pt idx="1252">
                  <c:v>369</c:v>
                </c:pt>
                <c:pt idx="1253">
                  <c:v>370</c:v>
                </c:pt>
                <c:pt idx="1254">
                  <c:v>371</c:v>
                </c:pt>
                <c:pt idx="1255">
                  <c:v>371</c:v>
                </c:pt>
                <c:pt idx="1256">
                  <c:v>371</c:v>
                </c:pt>
                <c:pt idx="1257">
                  <c:v>371</c:v>
                </c:pt>
                <c:pt idx="1258">
                  <c:v>371</c:v>
                </c:pt>
                <c:pt idx="1259">
                  <c:v>372</c:v>
                </c:pt>
                <c:pt idx="1260">
                  <c:v>373</c:v>
                </c:pt>
                <c:pt idx="1261">
                  <c:v>373</c:v>
                </c:pt>
                <c:pt idx="1262">
                  <c:v>373</c:v>
                </c:pt>
                <c:pt idx="1263">
                  <c:v>374</c:v>
                </c:pt>
                <c:pt idx="1264">
                  <c:v>374</c:v>
                </c:pt>
                <c:pt idx="1265">
                  <c:v>374</c:v>
                </c:pt>
                <c:pt idx="1266">
                  <c:v>374</c:v>
                </c:pt>
                <c:pt idx="1267">
                  <c:v>375</c:v>
                </c:pt>
                <c:pt idx="1268">
                  <c:v>376</c:v>
                </c:pt>
                <c:pt idx="1269">
                  <c:v>377</c:v>
                </c:pt>
                <c:pt idx="1270">
                  <c:v>378</c:v>
                </c:pt>
                <c:pt idx="1271">
                  <c:v>379</c:v>
                </c:pt>
                <c:pt idx="1272">
                  <c:v>380</c:v>
                </c:pt>
                <c:pt idx="1273">
                  <c:v>381</c:v>
                </c:pt>
                <c:pt idx="1274">
                  <c:v>381</c:v>
                </c:pt>
                <c:pt idx="1275">
                  <c:v>381</c:v>
                </c:pt>
                <c:pt idx="1276">
                  <c:v>382</c:v>
                </c:pt>
                <c:pt idx="1277">
                  <c:v>382</c:v>
                </c:pt>
                <c:pt idx="1278">
                  <c:v>382</c:v>
                </c:pt>
                <c:pt idx="1279">
                  <c:v>382</c:v>
                </c:pt>
                <c:pt idx="1280">
                  <c:v>383</c:v>
                </c:pt>
                <c:pt idx="1281">
                  <c:v>383</c:v>
                </c:pt>
                <c:pt idx="1282">
                  <c:v>383</c:v>
                </c:pt>
                <c:pt idx="1283">
                  <c:v>383</c:v>
                </c:pt>
                <c:pt idx="1284">
                  <c:v>384</c:v>
                </c:pt>
                <c:pt idx="1285">
                  <c:v>384</c:v>
                </c:pt>
                <c:pt idx="1286">
                  <c:v>384</c:v>
                </c:pt>
                <c:pt idx="1287">
                  <c:v>384</c:v>
                </c:pt>
                <c:pt idx="1288">
                  <c:v>384</c:v>
                </c:pt>
                <c:pt idx="1289">
                  <c:v>384</c:v>
                </c:pt>
                <c:pt idx="1290">
                  <c:v>384</c:v>
                </c:pt>
                <c:pt idx="1291">
                  <c:v>384</c:v>
                </c:pt>
                <c:pt idx="1292">
                  <c:v>384</c:v>
                </c:pt>
                <c:pt idx="1293">
                  <c:v>384</c:v>
                </c:pt>
                <c:pt idx="1294">
                  <c:v>384</c:v>
                </c:pt>
                <c:pt idx="1295">
                  <c:v>384</c:v>
                </c:pt>
                <c:pt idx="1296">
                  <c:v>384</c:v>
                </c:pt>
                <c:pt idx="1297">
                  <c:v>384</c:v>
                </c:pt>
                <c:pt idx="1298">
                  <c:v>384</c:v>
                </c:pt>
                <c:pt idx="1299">
                  <c:v>385</c:v>
                </c:pt>
                <c:pt idx="1300">
                  <c:v>386</c:v>
                </c:pt>
                <c:pt idx="1301">
                  <c:v>386</c:v>
                </c:pt>
                <c:pt idx="1302">
                  <c:v>387</c:v>
                </c:pt>
                <c:pt idx="1303">
                  <c:v>387</c:v>
                </c:pt>
                <c:pt idx="1304">
                  <c:v>387</c:v>
                </c:pt>
                <c:pt idx="1305">
                  <c:v>387</c:v>
                </c:pt>
                <c:pt idx="1306">
                  <c:v>387</c:v>
                </c:pt>
                <c:pt idx="1307">
                  <c:v>387</c:v>
                </c:pt>
                <c:pt idx="1308">
                  <c:v>387</c:v>
                </c:pt>
                <c:pt idx="1309">
                  <c:v>387</c:v>
                </c:pt>
                <c:pt idx="1310">
                  <c:v>388</c:v>
                </c:pt>
                <c:pt idx="1311">
                  <c:v>388</c:v>
                </c:pt>
                <c:pt idx="1312">
                  <c:v>388</c:v>
                </c:pt>
                <c:pt idx="1313">
                  <c:v>388</c:v>
                </c:pt>
                <c:pt idx="1314">
                  <c:v>389</c:v>
                </c:pt>
                <c:pt idx="1315">
                  <c:v>389</c:v>
                </c:pt>
                <c:pt idx="1316">
                  <c:v>389</c:v>
                </c:pt>
                <c:pt idx="1317">
                  <c:v>390</c:v>
                </c:pt>
                <c:pt idx="1318">
                  <c:v>391</c:v>
                </c:pt>
                <c:pt idx="1319">
                  <c:v>392</c:v>
                </c:pt>
                <c:pt idx="1320">
                  <c:v>393</c:v>
                </c:pt>
                <c:pt idx="1321">
                  <c:v>394</c:v>
                </c:pt>
                <c:pt idx="1322">
                  <c:v>395</c:v>
                </c:pt>
                <c:pt idx="1323">
                  <c:v>396</c:v>
                </c:pt>
                <c:pt idx="1324">
                  <c:v>397</c:v>
                </c:pt>
                <c:pt idx="1325">
                  <c:v>398</c:v>
                </c:pt>
                <c:pt idx="1326">
                  <c:v>398</c:v>
                </c:pt>
                <c:pt idx="1327">
                  <c:v>398</c:v>
                </c:pt>
                <c:pt idx="1328">
                  <c:v>398</c:v>
                </c:pt>
                <c:pt idx="1329">
                  <c:v>398</c:v>
                </c:pt>
                <c:pt idx="1330">
                  <c:v>398</c:v>
                </c:pt>
                <c:pt idx="1331">
                  <c:v>398</c:v>
                </c:pt>
                <c:pt idx="1332">
                  <c:v>398</c:v>
                </c:pt>
                <c:pt idx="1333">
                  <c:v>398</c:v>
                </c:pt>
                <c:pt idx="1334">
                  <c:v>398</c:v>
                </c:pt>
                <c:pt idx="1335">
                  <c:v>398</c:v>
                </c:pt>
                <c:pt idx="1336">
                  <c:v>398</c:v>
                </c:pt>
                <c:pt idx="1337">
                  <c:v>398</c:v>
                </c:pt>
                <c:pt idx="1338">
                  <c:v>398</c:v>
                </c:pt>
                <c:pt idx="1339">
                  <c:v>399</c:v>
                </c:pt>
                <c:pt idx="1340">
                  <c:v>399</c:v>
                </c:pt>
                <c:pt idx="1341">
                  <c:v>400</c:v>
                </c:pt>
                <c:pt idx="1342">
                  <c:v>401</c:v>
                </c:pt>
                <c:pt idx="1343">
                  <c:v>402</c:v>
                </c:pt>
                <c:pt idx="1344">
                  <c:v>403</c:v>
                </c:pt>
                <c:pt idx="1345">
                  <c:v>404</c:v>
                </c:pt>
                <c:pt idx="1346">
                  <c:v>405</c:v>
                </c:pt>
                <c:pt idx="1347">
                  <c:v>406</c:v>
                </c:pt>
                <c:pt idx="1348">
                  <c:v>406</c:v>
                </c:pt>
                <c:pt idx="1349">
                  <c:v>406</c:v>
                </c:pt>
                <c:pt idx="1350">
                  <c:v>406</c:v>
                </c:pt>
                <c:pt idx="1351">
                  <c:v>407</c:v>
                </c:pt>
                <c:pt idx="1352">
                  <c:v>407</c:v>
                </c:pt>
                <c:pt idx="1353">
                  <c:v>407</c:v>
                </c:pt>
                <c:pt idx="1354">
                  <c:v>407</c:v>
                </c:pt>
                <c:pt idx="1355">
                  <c:v>407</c:v>
                </c:pt>
                <c:pt idx="1356">
                  <c:v>407</c:v>
                </c:pt>
                <c:pt idx="1357">
                  <c:v>407</c:v>
                </c:pt>
                <c:pt idx="1358">
                  <c:v>408</c:v>
                </c:pt>
                <c:pt idx="1359">
                  <c:v>409</c:v>
                </c:pt>
                <c:pt idx="1360">
                  <c:v>410</c:v>
                </c:pt>
                <c:pt idx="1361">
                  <c:v>411</c:v>
                </c:pt>
                <c:pt idx="1362">
                  <c:v>412</c:v>
                </c:pt>
                <c:pt idx="1363">
                  <c:v>412</c:v>
                </c:pt>
                <c:pt idx="1364">
                  <c:v>412</c:v>
                </c:pt>
                <c:pt idx="1365">
                  <c:v>412</c:v>
                </c:pt>
                <c:pt idx="1366">
                  <c:v>412</c:v>
                </c:pt>
                <c:pt idx="1367">
                  <c:v>412</c:v>
                </c:pt>
                <c:pt idx="1368">
                  <c:v>412</c:v>
                </c:pt>
                <c:pt idx="1369">
                  <c:v>412</c:v>
                </c:pt>
                <c:pt idx="1370">
                  <c:v>412</c:v>
                </c:pt>
                <c:pt idx="1371">
                  <c:v>412</c:v>
                </c:pt>
                <c:pt idx="1372">
                  <c:v>412</c:v>
                </c:pt>
                <c:pt idx="1373">
                  <c:v>412</c:v>
                </c:pt>
                <c:pt idx="1374">
                  <c:v>412</c:v>
                </c:pt>
                <c:pt idx="1375">
                  <c:v>412</c:v>
                </c:pt>
                <c:pt idx="1376">
                  <c:v>412</c:v>
                </c:pt>
                <c:pt idx="1377">
                  <c:v>413</c:v>
                </c:pt>
                <c:pt idx="1378">
                  <c:v>413</c:v>
                </c:pt>
                <c:pt idx="1379">
                  <c:v>414</c:v>
                </c:pt>
                <c:pt idx="1380">
                  <c:v>414</c:v>
                </c:pt>
                <c:pt idx="1381">
                  <c:v>415</c:v>
                </c:pt>
                <c:pt idx="1382">
                  <c:v>416</c:v>
                </c:pt>
                <c:pt idx="1383">
                  <c:v>417</c:v>
                </c:pt>
                <c:pt idx="1384">
                  <c:v>418</c:v>
                </c:pt>
                <c:pt idx="1385">
                  <c:v>419</c:v>
                </c:pt>
                <c:pt idx="1386">
                  <c:v>420</c:v>
                </c:pt>
                <c:pt idx="1387">
                  <c:v>420</c:v>
                </c:pt>
                <c:pt idx="1388">
                  <c:v>420</c:v>
                </c:pt>
                <c:pt idx="1389">
                  <c:v>420</c:v>
                </c:pt>
                <c:pt idx="1390">
                  <c:v>420</c:v>
                </c:pt>
                <c:pt idx="1391">
                  <c:v>420</c:v>
                </c:pt>
                <c:pt idx="1392">
                  <c:v>420</c:v>
                </c:pt>
                <c:pt idx="1393">
                  <c:v>421</c:v>
                </c:pt>
                <c:pt idx="1394">
                  <c:v>421</c:v>
                </c:pt>
                <c:pt idx="1395">
                  <c:v>421</c:v>
                </c:pt>
                <c:pt idx="1396">
                  <c:v>421</c:v>
                </c:pt>
                <c:pt idx="1397">
                  <c:v>421</c:v>
                </c:pt>
                <c:pt idx="1398">
                  <c:v>421</c:v>
                </c:pt>
                <c:pt idx="1399">
                  <c:v>421</c:v>
                </c:pt>
                <c:pt idx="1400">
                  <c:v>422</c:v>
                </c:pt>
                <c:pt idx="1401">
                  <c:v>422</c:v>
                </c:pt>
                <c:pt idx="1402">
                  <c:v>422</c:v>
                </c:pt>
                <c:pt idx="1403">
                  <c:v>422</c:v>
                </c:pt>
                <c:pt idx="1404">
                  <c:v>423</c:v>
                </c:pt>
                <c:pt idx="1405">
                  <c:v>424</c:v>
                </c:pt>
                <c:pt idx="1406">
                  <c:v>424</c:v>
                </c:pt>
                <c:pt idx="1407">
                  <c:v>424</c:v>
                </c:pt>
                <c:pt idx="1408">
                  <c:v>424</c:v>
                </c:pt>
                <c:pt idx="1409">
                  <c:v>424</c:v>
                </c:pt>
                <c:pt idx="1410">
                  <c:v>424</c:v>
                </c:pt>
                <c:pt idx="1411">
                  <c:v>424</c:v>
                </c:pt>
                <c:pt idx="1412">
                  <c:v>424</c:v>
                </c:pt>
                <c:pt idx="1413">
                  <c:v>424</c:v>
                </c:pt>
                <c:pt idx="1414">
                  <c:v>424</c:v>
                </c:pt>
                <c:pt idx="1415">
                  <c:v>424</c:v>
                </c:pt>
                <c:pt idx="1416">
                  <c:v>424</c:v>
                </c:pt>
                <c:pt idx="1417">
                  <c:v>425</c:v>
                </c:pt>
                <c:pt idx="1418">
                  <c:v>425</c:v>
                </c:pt>
                <c:pt idx="1419">
                  <c:v>425</c:v>
                </c:pt>
                <c:pt idx="1420">
                  <c:v>425</c:v>
                </c:pt>
                <c:pt idx="1421">
                  <c:v>426</c:v>
                </c:pt>
                <c:pt idx="1422">
                  <c:v>427</c:v>
                </c:pt>
                <c:pt idx="1423">
                  <c:v>427</c:v>
                </c:pt>
                <c:pt idx="1424">
                  <c:v>427</c:v>
                </c:pt>
                <c:pt idx="1425">
                  <c:v>428</c:v>
                </c:pt>
                <c:pt idx="1426">
                  <c:v>428</c:v>
                </c:pt>
                <c:pt idx="1427">
                  <c:v>429</c:v>
                </c:pt>
                <c:pt idx="1428">
                  <c:v>429</c:v>
                </c:pt>
                <c:pt idx="1429">
                  <c:v>430</c:v>
                </c:pt>
                <c:pt idx="1430">
                  <c:v>430</c:v>
                </c:pt>
                <c:pt idx="1431">
                  <c:v>431</c:v>
                </c:pt>
                <c:pt idx="1432">
                  <c:v>431</c:v>
                </c:pt>
                <c:pt idx="1433">
                  <c:v>432</c:v>
                </c:pt>
                <c:pt idx="1434">
                  <c:v>432</c:v>
                </c:pt>
                <c:pt idx="1435">
                  <c:v>432</c:v>
                </c:pt>
                <c:pt idx="1436">
                  <c:v>432</c:v>
                </c:pt>
                <c:pt idx="1437">
                  <c:v>433</c:v>
                </c:pt>
                <c:pt idx="1438">
                  <c:v>434</c:v>
                </c:pt>
                <c:pt idx="1439">
                  <c:v>434</c:v>
                </c:pt>
                <c:pt idx="1440">
                  <c:v>434</c:v>
                </c:pt>
                <c:pt idx="1441">
                  <c:v>435</c:v>
                </c:pt>
                <c:pt idx="1442">
                  <c:v>435</c:v>
                </c:pt>
                <c:pt idx="1443">
                  <c:v>436</c:v>
                </c:pt>
                <c:pt idx="1444">
                  <c:v>436</c:v>
                </c:pt>
                <c:pt idx="1445">
                  <c:v>436</c:v>
                </c:pt>
                <c:pt idx="1446">
                  <c:v>436</c:v>
                </c:pt>
                <c:pt idx="1447">
                  <c:v>436</c:v>
                </c:pt>
                <c:pt idx="1448">
                  <c:v>436</c:v>
                </c:pt>
                <c:pt idx="1449">
                  <c:v>436</c:v>
                </c:pt>
                <c:pt idx="1450">
                  <c:v>436</c:v>
                </c:pt>
                <c:pt idx="1451">
                  <c:v>437</c:v>
                </c:pt>
                <c:pt idx="1452">
                  <c:v>438</c:v>
                </c:pt>
                <c:pt idx="1453">
                  <c:v>438</c:v>
                </c:pt>
                <c:pt idx="1454">
                  <c:v>438</c:v>
                </c:pt>
                <c:pt idx="1455">
                  <c:v>438</c:v>
                </c:pt>
                <c:pt idx="1456">
                  <c:v>438</c:v>
                </c:pt>
                <c:pt idx="1457">
                  <c:v>439</c:v>
                </c:pt>
                <c:pt idx="1458">
                  <c:v>439</c:v>
                </c:pt>
                <c:pt idx="1459">
                  <c:v>439</c:v>
                </c:pt>
                <c:pt idx="1460">
                  <c:v>439</c:v>
                </c:pt>
                <c:pt idx="1461">
                  <c:v>439</c:v>
                </c:pt>
                <c:pt idx="1462">
                  <c:v>440</c:v>
                </c:pt>
                <c:pt idx="1463">
                  <c:v>440</c:v>
                </c:pt>
                <c:pt idx="1464">
                  <c:v>440</c:v>
                </c:pt>
                <c:pt idx="1465">
                  <c:v>441</c:v>
                </c:pt>
                <c:pt idx="1466">
                  <c:v>441</c:v>
                </c:pt>
                <c:pt idx="1467">
                  <c:v>441</c:v>
                </c:pt>
                <c:pt idx="1468">
                  <c:v>441</c:v>
                </c:pt>
                <c:pt idx="1469">
                  <c:v>442</c:v>
                </c:pt>
                <c:pt idx="1470">
                  <c:v>443</c:v>
                </c:pt>
                <c:pt idx="1471">
                  <c:v>443</c:v>
                </c:pt>
                <c:pt idx="1472">
                  <c:v>443</c:v>
                </c:pt>
                <c:pt idx="1473">
                  <c:v>444</c:v>
                </c:pt>
                <c:pt idx="1474">
                  <c:v>445</c:v>
                </c:pt>
                <c:pt idx="1475">
                  <c:v>445</c:v>
                </c:pt>
                <c:pt idx="1476">
                  <c:v>445</c:v>
                </c:pt>
                <c:pt idx="1477">
                  <c:v>445</c:v>
                </c:pt>
                <c:pt idx="1478">
                  <c:v>445</c:v>
                </c:pt>
                <c:pt idx="1479">
                  <c:v>446</c:v>
                </c:pt>
                <c:pt idx="1480">
                  <c:v>446</c:v>
                </c:pt>
                <c:pt idx="1481">
                  <c:v>446</c:v>
                </c:pt>
                <c:pt idx="1482">
                  <c:v>446</c:v>
                </c:pt>
                <c:pt idx="1483">
                  <c:v>446</c:v>
                </c:pt>
                <c:pt idx="1484">
                  <c:v>446</c:v>
                </c:pt>
                <c:pt idx="1485">
                  <c:v>446</c:v>
                </c:pt>
                <c:pt idx="1486">
                  <c:v>446</c:v>
                </c:pt>
                <c:pt idx="1487">
                  <c:v>446</c:v>
                </c:pt>
                <c:pt idx="1488">
                  <c:v>447</c:v>
                </c:pt>
                <c:pt idx="1489">
                  <c:v>448</c:v>
                </c:pt>
                <c:pt idx="1490">
                  <c:v>448</c:v>
                </c:pt>
                <c:pt idx="1491">
                  <c:v>448</c:v>
                </c:pt>
                <c:pt idx="1492">
                  <c:v>448</c:v>
                </c:pt>
                <c:pt idx="1493">
                  <c:v>448</c:v>
                </c:pt>
                <c:pt idx="1494">
                  <c:v>449</c:v>
                </c:pt>
                <c:pt idx="1495">
                  <c:v>449</c:v>
                </c:pt>
                <c:pt idx="1496">
                  <c:v>449</c:v>
                </c:pt>
                <c:pt idx="1497">
                  <c:v>449</c:v>
                </c:pt>
                <c:pt idx="1498">
                  <c:v>450</c:v>
                </c:pt>
                <c:pt idx="1499">
                  <c:v>451</c:v>
                </c:pt>
                <c:pt idx="1500">
                  <c:v>451</c:v>
                </c:pt>
                <c:pt idx="1501">
                  <c:v>451</c:v>
                </c:pt>
                <c:pt idx="1502">
                  <c:v>451</c:v>
                </c:pt>
                <c:pt idx="1503">
                  <c:v>451</c:v>
                </c:pt>
                <c:pt idx="1504">
                  <c:v>451</c:v>
                </c:pt>
                <c:pt idx="1505">
                  <c:v>451</c:v>
                </c:pt>
                <c:pt idx="1506">
                  <c:v>451</c:v>
                </c:pt>
                <c:pt idx="1507">
                  <c:v>452</c:v>
                </c:pt>
                <c:pt idx="1508">
                  <c:v>452</c:v>
                </c:pt>
                <c:pt idx="1509">
                  <c:v>453</c:v>
                </c:pt>
                <c:pt idx="1510">
                  <c:v>453</c:v>
                </c:pt>
                <c:pt idx="1511">
                  <c:v>453</c:v>
                </c:pt>
                <c:pt idx="1512">
                  <c:v>453</c:v>
                </c:pt>
                <c:pt idx="1513">
                  <c:v>453</c:v>
                </c:pt>
                <c:pt idx="1514">
                  <c:v>453</c:v>
                </c:pt>
                <c:pt idx="1515">
                  <c:v>453</c:v>
                </c:pt>
                <c:pt idx="1516">
                  <c:v>453</c:v>
                </c:pt>
                <c:pt idx="1517">
                  <c:v>453</c:v>
                </c:pt>
                <c:pt idx="1518">
                  <c:v>453</c:v>
                </c:pt>
                <c:pt idx="1519">
                  <c:v>454</c:v>
                </c:pt>
                <c:pt idx="1520">
                  <c:v>454</c:v>
                </c:pt>
                <c:pt idx="1521">
                  <c:v>454</c:v>
                </c:pt>
                <c:pt idx="1522">
                  <c:v>454</c:v>
                </c:pt>
                <c:pt idx="1523">
                  <c:v>455</c:v>
                </c:pt>
                <c:pt idx="1524">
                  <c:v>455</c:v>
                </c:pt>
                <c:pt idx="1525">
                  <c:v>455</c:v>
                </c:pt>
                <c:pt idx="1526">
                  <c:v>455</c:v>
                </c:pt>
                <c:pt idx="1527">
                  <c:v>456</c:v>
                </c:pt>
                <c:pt idx="1528">
                  <c:v>457</c:v>
                </c:pt>
                <c:pt idx="1529">
                  <c:v>458</c:v>
                </c:pt>
                <c:pt idx="1530">
                  <c:v>458</c:v>
                </c:pt>
                <c:pt idx="1531">
                  <c:v>458</c:v>
                </c:pt>
                <c:pt idx="1532">
                  <c:v>458</c:v>
                </c:pt>
                <c:pt idx="1533">
                  <c:v>458</c:v>
                </c:pt>
                <c:pt idx="1534">
                  <c:v>458</c:v>
                </c:pt>
                <c:pt idx="1535">
                  <c:v>459</c:v>
                </c:pt>
                <c:pt idx="1536">
                  <c:v>459</c:v>
                </c:pt>
                <c:pt idx="1537">
                  <c:v>459</c:v>
                </c:pt>
                <c:pt idx="1538">
                  <c:v>460</c:v>
                </c:pt>
                <c:pt idx="1539">
                  <c:v>461</c:v>
                </c:pt>
                <c:pt idx="1540">
                  <c:v>461</c:v>
                </c:pt>
                <c:pt idx="1541">
                  <c:v>461</c:v>
                </c:pt>
                <c:pt idx="1542">
                  <c:v>461</c:v>
                </c:pt>
                <c:pt idx="1543">
                  <c:v>461</c:v>
                </c:pt>
                <c:pt idx="1544">
                  <c:v>462</c:v>
                </c:pt>
                <c:pt idx="1545">
                  <c:v>463</c:v>
                </c:pt>
                <c:pt idx="1546">
                  <c:v>463</c:v>
                </c:pt>
                <c:pt idx="1547">
                  <c:v>464</c:v>
                </c:pt>
                <c:pt idx="1548">
                  <c:v>464</c:v>
                </c:pt>
                <c:pt idx="1549">
                  <c:v>464</c:v>
                </c:pt>
                <c:pt idx="1550">
                  <c:v>464</c:v>
                </c:pt>
                <c:pt idx="1551">
                  <c:v>464</c:v>
                </c:pt>
                <c:pt idx="1552">
                  <c:v>464</c:v>
                </c:pt>
                <c:pt idx="1553">
                  <c:v>465</c:v>
                </c:pt>
                <c:pt idx="1554">
                  <c:v>466</c:v>
                </c:pt>
                <c:pt idx="1555">
                  <c:v>466</c:v>
                </c:pt>
                <c:pt idx="1556">
                  <c:v>467</c:v>
                </c:pt>
                <c:pt idx="1557">
                  <c:v>468</c:v>
                </c:pt>
                <c:pt idx="1558">
                  <c:v>468</c:v>
                </c:pt>
                <c:pt idx="1559">
                  <c:v>468</c:v>
                </c:pt>
                <c:pt idx="1560">
                  <c:v>468</c:v>
                </c:pt>
                <c:pt idx="1561">
                  <c:v>468</c:v>
                </c:pt>
                <c:pt idx="1562">
                  <c:v>468</c:v>
                </c:pt>
                <c:pt idx="1563">
                  <c:v>468</c:v>
                </c:pt>
                <c:pt idx="1564">
                  <c:v>469</c:v>
                </c:pt>
                <c:pt idx="1565">
                  <c:v>470</c:v>
                </c:pt>
                <c:pt idx="1566">
                  <c:v>470</c:v>
                </c:pt>
                <c:pt idx="1567">
                  <c:v>470</c:v>
                </c:pt>
                <c:pt idx="1568">
                  <c:v>471</c:v>
                </c:pt>
                <c:pt idx="1569">
                  <c:v>471</c:v>
                </c:pt>
                <c:pt idx="1570">
                  <c:v>471</c:v>
                </c:pt>
                <c:pt idx="1571">
                  <c:v>471</c:v>
                </c:pt>
                <c:pt idx="1572">
                  <c:v>471</c:v>
                </c:pt>
                <c:pt idx="1573">
                  <c:v>471</c:v>
                </c:pt>
                <c:pt idx="1574">
                  <c:v>471</c:v>
                </c:pt>
                <c:pt idx="1575">
                  <c:v>471</c:v>
                </c:pt>
                <c:pt idx="1576">
                  <c:v>471</c:v>
                </c:pt>
                <c:pt idx="1577">
                  <c:v>471</c:v>
                </c:pt>
                <c:pt idx="1578">
                  <c:v>471</c:v>
                </c:pt>
                <c:pt idx="1579">
                  <c:v>471</c:v>
                </c:pt>
                <c:pt idx="1580">
                  <c:v>471</c:v>
                </c:pt>
                <c:pt idx="1581">
                  <c:v>471</c:v>
                </c:pt>
                <c:pt idx="1582">
                  <c:v>471</c:v>
                </c:pt>
                <c:pt idx="1583">
                  <c:v>472</c:v>
                </c:pt>
                <c:pt idx="1584">
                  <c:v>473</c:v>
                </c:pt>
                <c:pt idx="1585">
                  <c:v>474</c:v>
                </c:pt>
                <c:pt idx="1586">
                  <c:v>475</c:v>
                </c:pt>
                <c:pt idx="1587">
                  <c:v>475</c:v>
                </c:pt>
                <c:pt idx="1588">
                  <c:v>475</c:v>
                </c:pt>
                <c:pt idx="1589">
                  <c:v>476</c:v>
                </c:pt>
                <c:pt idx="1590">
                  <c:v>476</c:v>
                </c:pt>
                <c:pt idx="1591">
                  <c:v>476</c:v>
                </c:pt>
                <c:pt idx="1592">
                  <c:v>476</c:v>
                </c:pt>
                <c:pt idx="1593">
                  <c:v>476</c:v>
                </c:pt>
                <c:pt idx="1594">
                  <c:v>477</c:v>
                </c:pt>
                <c:pt idx="1595">
                  <c:v>478</c:v>
                </c:pt>
                <c:pt idx="1596">
                  <c:v>478</c:v>
                </c:pt>
                <c:pt idx="1597">
                  <c:v>478</c:v>
                </c:pt>
                <c:pt idx="1598">
                  <c:v>478</c:v>
                </c:pt>
                <c:pt idx="1599">
                  <c:v>479</c:v>
                </c:pt>
                <c:pt idx="1600">
                  <c:v>480</c:v>
                </c:pt>
                <c:pt idx="1601">
                  <c:v>480</c:v>
                </c:pt>
                <c:pt idx="1602">
                  <c:v>481</c:v>
                </c:pt>
                <c:pt idx="1603">
                  <c:v>482</c:v>
                </c:pt>
                <c:pt idx="1604">
                  <c:v>483</c:v>
                </c:pt>
                <c:pt idx="1605">
                  <c:v>483</c:v>
                </c:pt>
                <c:pt idx="1606">
                  <c:v>483</c:v>
                </c:pt>
                <c:pt idx="1607">
                  <c:v>483</c:v>
                </c:pt>
                <c:pt idx="1608">
                  <c:v>484</c:v>
                </c:pt>
                <c:pt idx="1609">
                  <c:v>485</c:v>
                </c:pt>
                <c:pt idx="1610">
                  <c:v>485</c:v>
                </c:pt>
                <c:pt idx="1611">
                  <c:v>485</c:v>
                </c:pt>
                <c:pt idx="1612">
                  <c:v>485</c:v>
                </c:pt>
                <c:pt idx="1613">
                  <c:v>485</c:v>
                </c:pt>
                <c:pt idx="1614">
                  <c:v>485</c:v>
                </c:pt>
                <c:pt idx="1615">
                  <c:v>485</c:v>
                </c:pt>
                <c:pt idx="1616">
                  <c:v>485</c:v>
                </c:pt>
                <c:pt idx="1617">
                  <c:v>485</c:v>
                </c:pt>
                <c:pt idx="1618">
                  <c:v>485</c:v>
                </c:pt>
                <c:pt idx="1619">
                  <c:v>485</c:v>
                </c:pt>
                <c:pt idx="1620">
                  <c:v>485</c:v>
                </c:pt>
                <c:pt idx="1621">
                  <c:v>486</c:v>
                </c:pt>
                <c:pt idx="1622">
                  <c:v>487</c:v>
                </c:pt>
                <c:pt idx="1623">
                  <c:v>487</c:v>
                </c:pt>
                <c:pt idx="1624">
                  <c:v>487</c:v>
                </c:pt>
                <c:pt idx="1625">
                  <c:v>487</c:v>
                </c:pt>
                <c:pt idx="1626">
                  <c:v>487</c:v>
                </c:pt>
                <c:pt idx="1627">
                  <c:v>487</c:v>
                </c:pt>
                <c:pt idx="1628">
                  <c:v>487</c:v>
                </c:pt>
                <c:pt idx="1629">
                  <c:v>487</c:v>
                </c:pt>
                <c:pt idx="1630">
                  <c:v>487</c:v>
                </c:pt>
                <c:pt idx="1631">
                  <c:v>487</c:v>
                </c:pt>
                <c:pt idx="1632">
                  <c:v>487</c:v>
                </c:pt>
                <c:pt idx="1633">
                  <c:v>487</c:v>
                </c:pt>
                <c:pt idx="1634">
                  <c:v>487</c:v>
                </c:pt>
                <c:pt idx="1635">
                  <c:v>487</c:v>
                </c:pt>
                <c:pt idx="1636">
                  <c:v>487</c:v>
                </c:pt>
                <c:pt idx="1637">
                  <c:v>487</c:v>
                </c:pt>
                <c:pt idx="1638">
                  <c:v>487</c:v>
                </c:pt>
                <c:pt idx="1639">
                  <c:v>487</c:v>
                </c:pt>
                <c:pt idx="1640">
                  <c:v>487</c:v>
                </c:pt>
                <c:pt idx="1641">
                  <c:v>487</c:v>
                </c:pt>
                <c:pt idx="1642">
                  <c:v>487</c:v>
                </c:pt>
                <c:pt idx="1643">
                  <c:v>487</c:v>
                </c:pt>
                <c:pt idx="1644">
                  <c:v>488</c:v>
                </c:pt>
                <c:pt idx="1645">
                  <c:v>488</c:v>
                </c:pt>
                <c:pt idx="1646">
                  <c:v>489</c:v>
                </c:pt>
                <c:pt idx="1647">
                  <c:v>489</c:v>
                </c:pt>
                <c:pt idx="1648">
                  <c:v>490</c:v>
                </c:pt>
                <c:pt idx="1649">
                  <c:v>490</c:v>
                </c:pt>
                <c:pt idx="1650">
                  <c:v>491</c:v>
                </c:pt>
                <c:pt idx="1651">
                  <c:v>491</c:v>
                </c:pt>
                <c:pt idx="1652">
                  <c:v>492</c:v>
                </c:pt>
                <c:pt idx="1653">
                  <c:v>493</c:v>
                </c:pt>
                <c:pt idx="1654">
                  <c:v>494</c:v>
                </c:pt>
                <c:pt idx="1655">
                  <c:v>495</c:v>
                </c:pt>
                <c:pt idx="1656">
                  <c:v>495</c:v>
                </c:pt>
                <c:pt idx="1657">
                  <c:v>495</c:v>
                </c:pt>
                <c:pt idx="1658">
                  <c:v>495</c:v>
                </c:pt>
                <c:pt idx="1659">
                  <c:v>495</c:v>
                </c:pt>
                <c:pt idx="1660">
                  <c:v>496</c:v>
                </c:pt>
                <c:pt idx="1661">
                  <c:v>497</c:v>
                </c:pt>
                <c:pt idx="1662">
                  <c:v>497</c:v>
                </c:pt>
                <c:pt idx="1663">
                  <c:v>498</c:v>
                </c:pt>
                <c:pt idx="1664">
                  <c:v>499</c:v>
                </c:pt>
                <c:pt idx="1665">
                  <c:v>500</c:v>
                </c:pt>
                <c:pt idx="1666">
                  <c:v>500</c:v>
                </c:pt>
                <c:pt idx="1667">
                  <c:v>500</c:v>
                </c:pt>
                <c:pt idx="1668">
                  <c:v>500</c:v>
                </c:pt>
                <c:pt idx="1669">
                  <c:v>500</c:v>
                </c:pt>
                <c:pt idx="1670">
                  <c:v>501</c:v>
                </c:pt>
                <c:pt idx="1671">
                  <c:v>501</c:v>
                </c:pt>
                <c:pt idx="1672">
                  <c:v>501</c:v>
                </c:pt>
                <c:pt idx="1673">
                  <c:v>501</c:v>
                </c:pt>
                <c:pt idx="1674">
                  <c:v>501</c:v>
                </c:pt>
                <c:pt idx="1675">
                  <c:v>501</c:v>
                </c:pt>
                <c:pt idx="1676">
                  <c:v>502</c:v>
                </c:pt>
                <c:pt idx="1677">
                  <c:v>503</c:v>
                </c:pt>
                <c:pt idx="1678">
                  <c:v>504</c:v>
                </c:pt>
                <c:pt idx="1679">
                  <c:v>504</c:v>
                </c:pt>
                <c:pt idx="1680">
                  <c:v>505</c:v>
                </c:pt>
                <c:pt idx="1681">
                  <c:v>505</c:v>
                </c:pt>
                <c:pt idx="1682">
                  <c:v>505</c:v>
                </c:pt>
                <c:pt idx="1683">
                  <c:v>505</c:v>
                </c:pt>
                <c:pt idx="1684">
                  <c:v>505</c:v>
                </c:pt>
                <c:pt idx="1685">
                  <c:v>506</c:v>
                </c:pt>
                <c:pt idx="1686">
                  <c:v>507</c:v>
                </c:pt>
                <c:pt idx="1687">
                  <c:v>508</c:v>
                </c:pt>
                <c:pt idx="1688">
                  <c:v>508</c:v>
                </c:pt>
                <c:pt idx="1689">
                  <c:v>508</c:v>
                </c:pt>
                <c:pt idx="1690">
                  <c:v>508</c:v>
                </c:pt>
                <c:pt idx="1691">
                  <c:v>508</c:v>
                </c:pt>
                <c:pt idx="1692">
                  <c:v>508</c:v>
                </c:pt>
                <c:pt idx="1693">
                  <c:v>509</c:v>
                </c:pt>
                <c:pt idx="1694">
                  <c:v>509</c:v>
                </c:pt>
                <c:pt idx="1695">
                  <c:v>509</c:v>
                </c:pt>
                <c:pt idx="1696">
                  <c:v>509</c:v>
                </c:pt>
                <c:pt idx="1697">
                  <c:v>510</c:v>
                </c:pt>
                <c:pt idx="1698">
                  <c:v>510</c:v>
                </c:pt>
                <c:pt idx="1699">
                  <c:v>510</c:v>
                </c:pt>
                <c:pt idx="1700">
                  <c:v>510</c:v>
                </c:pt>
                <c:pt idx="1701">
                  <c:v>511</c:v>
                </c:pt>
                <c:pt idx="1702">
                  <c:v>511</c:v>
                </c:pt>
                <c:pt idx="1703">
                  <c:v>511</c:v>
                </c:pt>
                <c:pt idx="1704">
                  <c:v>512</c:v>
                </c:pt>
                <c:pt idx="1705">
                  <c:v>513</c:v>
                </c:pt>
                <c:pt idx="1706">
                  <c:v>514</c:v>
                </c:pt>
                <c:pt idx="1707">
                  <c:v>515</c:v>
                </c:pt>
                <c:pt idx="1708">
                  <c:v>515</c:v>
                </c:pt>
                <c:pt idx="1709">
                  <c:v>515</c:v>
                </c:pt>
                <c:pt idx="1710">
                  <c:v>515</c:v>
                </c:pt>
                <c:pt idx="1711">
                  <c:v>515</c:v>
                </c:pt>
                <c:pt idx="1712">
                  <c:v>516</c:v>
                </c:pt>
                <c:pt idx="1713">
                  <c:v>516</c:v>
                </c:pt>
                <c:pt idx="1714">
                  <c:v>517</c:v>
                </c:pt>
                <c:pt idx="1715">
                  <c:v>518</c:v>
                </c:pt>
                <c:pt idx="1716">
                  <c:v>519</c:v>
                </c:pt>
                <c:pt idx="1717">
                  <c:v>520</c:v>
                </c:pt>
                <c:pt idx="1718">
                  <c:v>521</c:v>
                </c:pt>
                <c:pt idx="1719">
                  <c:v>521</c:v>
                </c:pt>
                <c:pt idx="1720">
                  <c:v>522</c:v>
                </c:pt>
                <c:pt idx="1721">
                  <c:v>522</c:v>
                </c:pt>
                <c:pt idx="1722">
                  <c:v>523</c:v>
                </c:pt>
                <c:pt idx="1723">
                  <c:v>524</c:v>
                </c:pt>
                <c:pt idx="1724">
                  <c:v>524</c:v>
                </c:pt>
                <c:pt idx="1725">
                  <c:v>524</c:v>
                </c:pt>
                <c:pt idx="1726">
                  <c:v>524</c:v>
                </c:pt>
                <c:pt idx="1727">
                  <c:v>524</c:v>
                </c:pt>
                <c:pt idx="1728">
                  <c:v>524</c:v>
                </c:pt>
                <c:pt idx="1729">
                  <c:v>524</c:v>
                </c:pt>
                <c:pt idx="1730">
                  <c:v>524</c:v>
                </c:pt>
                <c:pt idx="1731">
                  <c:v>524</c:v>
                </c:pt>
                <c:pt idx="1732">
                  <c:v>524</c:v>
                </c:pt>
                <c:pt idx="1733">
                  <c:v>524</c:v>
                </c:pt>
                <c:pt idx="1734">
                  <c:v>525</c:v>
                </c:pt>
                <c:pt idx="1735">
                  <c:v>526</c:v>
                </c:pt>
                <c:pt idx="1736">
                  <c:v>527</c:v>
                </c:pt>
                <c:pt idx="1737">
                  <c:v>527</c:v>
                </c:pt>
                <c:pt idx="1738">
                  <c:v>527</c:v>
                </c:pt>
                <c:pt idx="1739">
                  <c:v>527</c:v>
                </c:pt>
                <c:pt idx="1740">
                  <c:v>527</c:v>
                </c:pt>
                <c:pt idx="1741">
                  <c:v>527</c:v>
                </c:pt>
                <c:pt idx="1742">
                  <c:v>527</c:v>
                </c:pt>
                <c:pt idx="1743">
                  <c:v>527</c:v>
                </c:pt>
                <c:pt idx="1744">
                  <c:v>527</c:v>
                </c:pt>
                <c:pt idx="1745">
                  <c:v>527</c:v>
                </c:pt>
                <c:pt idx="1746">
                  <c:v>528</c:v>
                </c:pt>
                <c:pt idx="1747">
                  <c:v>528</c:v>
                </c:pt>
                <c:pt idx="1748">
                  <c:v>528</c:v>
                </c:pt>
                <c:pt idx="1749">
                  <c:v>528</c:v>
                </c:pt>
                <c:pt idx="1750">
                  <c:v>528</c:v>
                </c:pt>
                <c:pt idx="1751">
                  <c:v>528</c:v>
                </c:pt>
                <c:pt idx="1752">
                  <c:v>528</c:v>
                </c:pt>
                <c:pt idx="1753">
                  <c:v>529</c:v>
                </c:pt>
                <c:pt idx="1754">
                  <c:v>529</c:v>
                </c:pt>
                <c:pt idx="1755">
                  <c:v>529</c:v>
                </c:pt>
                <c:pt idx="1756">
                  <c:v>529</c:v>
                </c:pt>
                <c:pt idx="1757">
                  <c:v>530</c:v>
                </c:pt>
                <c:pt idx="1758">
                  <c:v>530</c:v>
                </c:pt>
                <c:pt idx="1759">
                  <c:v>530</c:v>
                </c:pt>
                <c:pt idx="1760">
                  <c:v>530</c:v>
                </c:pt>
                <c:pt idx="1761">
                  <c:v>530</c:v>
                </c:pt>
                <c:pt idx="1762">
                  <c:v>530</c:v>
                </c:pt>
                <c:pt idx="1763">
                  <c:v>530</c:v>
                </c:pt>
                <c:pt idx="1764">
                  <c:v>530</c:v>
                </c:pt>
                <c:pt idx="1765">
                  <c:v>531</c:v>
                </c:pt>
                <c:pt idx="1766">
                  <c:v>532</c:v>
                </c:pt>
                <c:pt idx="1767">
                  <c:v>533</c:v>
                </c:pt>
                <c:pt idx="1768">
                  <c:v>534</c:v>
                </c:pt>
                <c:pt idx="1769">
                  <c:v>534</c:v>
                </c:pt>
                <c:pt idx="1770">
                  <c:v>535</c:v>
                </c:pt>
                <c:pt idx="1771">
                  <c:v>535</c:v>
                </c:pt>
                <c:pt idx="1772">
                  <c:v>535</c:v>
                </c:pt>
                <c:pt idx="1773">
                  <c:v>535</c:v>
                </c:pt>
                <c:pt idx="1774">
                  <c:v>535</c:v>
                </c:pt>
                <c:pt idx="1775">
                  <c:v>535</c:v>
                </c:pt>
                <c:pt idx="1776">
                  <c:v>535</c:v>
                </c:pt>
                <c:pt idx="1777">
                  <c:v>535</c:v>
                </c:pt>
                <c:pt idx="1778">
                  <c:v>535</c:v>
                </c:pt>
                <c:pt idx="1779">
                  <c:v>536</c:v>
                </c:pt>
                <c:pt idx="1780">
                  <c:v>537</c:v>
                </c:pt>
                <c:pt idx="1781">
                  <c:v>537</c:v>
                </c:pt>
                <c:pt idx="1782">
                  <c:v>537</c:v>
                </c:pt>
                <c:pt idx="1783">
                  <c:v>537</c:v>
                </c:pt>
                <c:pt idx="1784">
                  <c:v>537</c:v>
                </c:pt>
                <c:pt idx="1785">
                  <c:v>537</c:v>
                </c:pt>
                <c:pt idx="1786">
                  <c:v>537</c:v>
                </c:pt>
                <c:pt idx="1787">
                  <c:v>537</c:v>
                </c:pt>
                <c:pt idx="1788">
                  <c:v>537</c:v>
                </c:pt>
                <c:pt idx="1789">
                  <c:v>537</c:v>
                </c:pt>
                <c:pt idx="1790">
                  <c:v>537</c:v>
                </c:pt>
                <c:pt idx="1791">
                  <c:v>537</c:v>
                </c:pt>
                <c:pt idx="1792">
                  <c:v>538</c:v>
                </c:pt>
                <c:pt idx="1793">
                  <c:v>538</c:v>
                </c:pt>
                <c:pt idx="1794">
                  <c:v>538</c:v>
                </c:pt>
                <c:pt idx="1795">
                  <c:v>539</c:v>
                </c:pt>
                <c:pt idx="1796">
                  <c:v>539</c:v>
                </c:pt>
                <c:pt idx="1797">
                  <c:v>540</c:v>
                </c:pt>
                <c:pt idx="1798">
                  <c:v>541</c:v>
                </c:pt>
                <c:pt idx="1799">
                  <c:v>541</c:v>
                </c:pt>
                <c:pt idx="1800">
                  <c:v>542</c:v>
                </c:pt>
                <c:pt idx="1801">
                  <c:v>543</c:v>
                </c:pt>
                <c:pt idx="1802">
                  <c:v>543</c:v>
                </c:pt>
                <c:pt idx="1803">
                  <c:v>544</c:v>
                </c:pt>
                <c:pt idx="1804">
                  <c:v>545</c:v>
                </c:pt>
                <c:pt idx="1805">
                  <c:v>545</c:v>
                </c:pt>
                <c:pt idx="1806">
                  <c:v>546</c:v>
                </c:pt>
                <c:pt idx="1807">
                  <c:v>547</c:v>
                </c:pt>
                <c:pt idx="1808">
                  <c:v>548</c:v>
                </c:pt>
                <c:pt idx="1809">
                  <c:v>549</c:v>
                </c:pt>
                <c:pt idx="1810">
                  <c:v>549</c:v>
                </c:pt>
                <c:pt idx="1811">
                  <c:v>549</c:v>
                </c:pt>
                <c:pt idx="1812">
                  <c:v>549</c:v>
                </c:pt>
                <c:pt idx="1813">
                  <c:v>550</c:v>
                </c:pt>
                <c:pt idx="1814">
                  <c:v>551</c:v>
                </c:pt>
                <c:pt idx="1815">
                  <c:v>551</c:v>
                </c:pt>
                <c:pt idx="1816">
                  <c:v>552</c:v>
                </c:pt>
                <c:pt idx="1817">
                  <c:v>552</c:v>
                </c:pt>
                <c:pt idx="1818">
                  <c:v>552</c:v>
                </c:pt>
                <c:pt idx="1819">
                  <c:v>552</c:v>
                </c:pt>
                <c:pt idx="1820">
                  <c:v>553</c:v>
                </c:pt>
                <c:pt idx="1821">
                  <c:v>554</c:v>
                </c:pt>
                <c:pt idx="1822">
                  <c:v>554</c:v>
                </c:pt>
                <c:pt idx="1823">
                  <c:v>554</c:v>
                </c:pt>
                <c:pt idx="1824">
                  <c:v>554</c:v>
                </c:pt>
                <c:pt idx="1825">
                  <c:v>554</c:v>
                </c:pt>
                <c:pt idx="1826">
                  <c:v>555</c:v>
                </c:pt>
                <c:pt idx="1827">
                  <c:v>556</c:v>
                </c:pt>
                <c:pt idx="1828">
                  <c:v>556</c:v>
                </c:pt>
                <c:pt idx="1829">
                  <c:v>557</c:v>
                </c:pt>
                <c:pt idx="1830">
                  <c:v>557</c:v>
                </c:pt>
                <c:pt idx="1831">
                  <c:v>557</c:v>
                </c:pt>
                <c:pt idx="1832">
                  <c:v>557</c:v>
                </c:pt>
                <c:pt idx="1833">
                  <c:v>558</c:v>
                </c:pt>
                <c:pt idx="1834">
                  <c:v>559</c:v>
                </c:pt>
                <c:pt idx="1835">
                  <c:v>560</c:v>
                </c:pt>
                <c:pt idx="1836">
                  <c:v>560</c:v>
                </c:pt>
                <c:pt idx="1837">
                  <c:v>561</c:v>
                </c:pt>
                <c:pt idx="1838">
                  <c:v>562</c:v>
                </c:pt>
                <c:pt idx="1839">
                  <c:v>562</c:v>
                </c:pt>
                <c:pt idx="1840">
                  <c:v>562</c:v>
                </c:pt>
                <c:pt idx="1841">
                  <c:v>562</c:v>
                </c:pt>
                <c:pt idx="1842">
                  <c:v>562</c:v>
                </c:pt>
                <c:pt idx="1843">
                  <c:v>562</c:v>
                </c:pt>
                <c:pt idx="1844">
                  <c:v>562</c:v>
                </c:pt>
                <c:pt idx="1845">
                  <c:v>562</c:v>
                </c:pt>
                <c:pt idx="1846">
                  <c:v>563</c:v>
                </c:pt>
                <c:pt idx="1847">
                  <c:v>563</c:v>
                </c:pt>
                <c:pt idx="1848">
                  <c:v>563</c:v>
                </c:pt>
                <c:pt idx="1849">
                  <c:v>563</c:v>
                </c:pt>
                <c:pt idx="1850">
                  <c:v>564</c:v>
                </c:pt>
                <c:pt idx="1851">
                  <c:v>564</c:v>
                </c:pt>
                <c:pt idx="1852">
                  <c:v>564</c:v>
                </c:pt>
                <c:pt idx="1853">
                  <c:v>565</c:v>
                </c:pt>
                <c:pt idx="1854">
                  <c:v>565</c:v>
                </c:pt>
                <c:pt idx="1855">
                  <c:v>566</c:v>
                </c:pt>
                <c:pt idx="1856">
                  <c:v>566</c:v>
                </c:pt>
                <c:pt idx="1857">
                  <c:v>566</c:v>
                </c:pt>
                <c:pt idx="1858">
                  <c:v>566</c:v>
                </c:pt>
                <c:pt idx="1859">
                  <c:v>567</c:v>
                </c:pt>
                <c:pt idx="1860">
                  <c:v>568</c:v>
                </c:pt>
                <c:pt idx="1861">
                  <c:v>568</c:v>
                </c:pt>
                <c:pt idx="1862">
                  <c:v>568</c:v>
                </c:pt>
                <c:pt idx="1863">
                  <c:v>568</c:v>
                </c:pt>
                <c:pt idx="1864">
                  <c:v>568</c:v>
                </c:pt>
                <c:pt idx="1865">
                  <c:v>568</c:v>
                </c:pt>
                <c:pt idx="1866">
                  <c:v>569</c:v>
                </c:pt>
                <c:pt idx="1867">
                  <c:v>569</c:v>
                </c:pt>
                <c:pt idx="1868">
                  <c:v>570</c:v>
                </c:pt>
                <c:pt idx="1869">
                  <c:v>571</c:v>
                </c:pt>
                <c:pt idx="1870">
                  <c:v>571</c:v>
                </c:pt>
                <c:pt idx="1871">
                  <c:v>571</c:v>
                </c:pt>
                <c:pt idx="1872">
                  <c:v>571</c:v>
                </c:pt>
                <c:pt idx="1873">
                  <c:v>571</c:v>
                </c:pt>
                <c:pt idx="1874">
                  <c:v>571</c:v>
                </c:pt>
                <c:pt idx="1875">
                  <c:v>572</c:v>
                </c:pt>
                <c:pt idx="1876">
                  <c:v>572</c:v>
                </c:pt>
                <c:pt idx="1877">
                  <c:v>572</c:v>
                </c:pt>
                <c:pt idx="1878">
                  <c:v>572</c:v>
                </c:pt>
                <c:pt idx="1879">
                  <c:v>572</c:v>
                </c:pt>
                <c:pt idx="1880">
                  <c:v>572</c:v>
                </c:pt>
                <c:pt idx="1881">
                  <c:v>573</c:v>
                </c:pt>
                <c:pt idx="1882">
                  <c:v>573</c:v>
                </c:pt>
                <c:pt idx="1883">
                  <c:v>573</c:v>
                </c:pt>
                <c:pt idx="1884">
                  <c:v>573</c:v>
                </c:pt>
                <c:pt idx="1885">
                  <c:v>573</c:v>
                </c:pt>
                <c:pt idx="1886">
                  <c:v>574</c:v>
                </c:pt>
                <c:pt idx="1887">
                  <c:v>575</c:v>
                </c:pt>
                <c:pt idx="1888">
                  <c:v>576</c:v>
                </c:pt>
                <c:pt idx="1889">
                  <c:v>577</c:v>
                </c:pt>
                <c:pt idx="1890">
                  <c:v>578</c:v>
                </c:pt>
                <c:pt idx="1891">
                  <c:v>579</c:v>
                </c:pt>
                <c:pt idx="1892">
                  <c:v>579</c:v>
                </c:pt>
                <c:pt idx="1893">
                  <c:v>580</c:v>
                </c:pt>
                <c:pt idx="1894">
                  <c:v>580</c:v>
                </c:pt>
                <c:pt idx="1895">
                  <c:v>581</c:v>
                </c:pt>
                <c:pt idx="1896">
                  <c:v>581</c:v>
                </c:pt>
                <c:pt idx="1897">
                  <c:v>581</c:v>
                </c:pt>
                <c:pt idx="1898">
                  <c:v>581</c:v>
                </c:pt>
                <c:pt idx="1899">
                  <c:v>582</c:v>
                </c:pt>
                <c:pt idx="1900">
                  <c:v>582</c:v>
                </c:pt>
                <c:pt idx="1901">
                  <c:v>583</c:v>
                </c:pt>
                <c:pt idx="1902">
                  <c:v>583</c:v>
                </c:pt>
                <c:pt idx="1903">
                  <c:v>584</c:v>
                </c:pt>
                <c:pt idx="1904">
                  <c:v>585</c:v>
                </c:pt>
                <c:pt idx="1905">
                  <c:v>586</c:v>
                </c:pt>
                <c:pt idx="1906">
                  <c:v>586</c:v>
                </c:pt>
                <c:pt idx="1907">
                  <c:v>586</c:v>
                </c:pt>
                <c:pt idx="1908">
                  <c:v>587</c:v>
                </c:pt>
                <c:pt idx="1909">
                  <c:v>587</c:v>
                </c:pt>
                <c:pt idx="1910">
                  <c:v>587</c:v>
                </c:pt>
                <c:pt idx="1911">
                  <c:v>587</c:v>
                </c:pt>
                <c:pt idx="1912">
                  <c:v>587</c:v>
                </c:pt>
                <c:pt idx="1913">
                  <c:v>587</c:v>
                </c:pt>
                <c:pt idx="1914">
                  <c:v>587</c:v>
                </c:pt>
                <c:pt idx="1915">
                  <c:v>587</c:v>
                </c:pt>
                <c:pt idx="1916">
                  <c:v>587</c:v>
                </c:pt>
                <c:pt idx="1917">
                  <c:v>587</c:v>
                </c:pt>
                <c:pt idx="1918">
                  <c:v>587</c:v>
                </c:pt>
                <c:pt idx="1919">
                  <c:v>587</c:v>
                </c:pt>
                <c:pt idx="1920">
                  <c:v>587</c:v>
                </c:pt>
                <c:pt idx="1921">
                  <c:v>587</c:v>
                </c:pt>
                <c:pt idx="1922">
                  <c:v>587</c:v>
                </c:pt>
                <c:pt idx="1923">
                  <c:v>587</c:v>
                </c:pt>
                <c:pt idx="1924">
                  <c:v>588</c:v>
                </c:pt>
                <c:pt idx="1925">
                  <c:v>588</c:v>
                </c:pt>
                <c:pt idx="1926">
                  <c:v>589</c:v>
                </c:pt>
                <c:pt idx="1927">
                  <c:v>590</c:v>
                </c:pt>
                <c:pt idx="1928">
                  <c:v>590</c:v>
                </c:pt>
                <c:pt idx="1929">
                  <c:v>590</c:v>
                </c:pt>
                <c:pt idx="1930">
                  <c:v>590</c:v>
                </c:pt>
                <c:pt idx="1931">
                  <c:v>590</c:v>
                </c:pt>
                <c:pt idx="1932">
                  <c:v>590</c:v>
                </c:pt>
                <c:pt idx="1933">
                  <c:v>590</c:v>
                </c:pt>
                <c:pt idx="1934">
                  <c:v>590</c:v>
                </c:pt>
                <c:pt idx="1935">
                  <c:v>590</c:v>
                </c:pt>
                <c:pt idx="1936">
                  <c:v>591</c:v>
                </c:pt>
                <c:pt idx="1937">
                  <c:v>592</c:v>
                </c:pt>
                <c:pt idx="1938">
                  <c:v>592</c:v>
                </c:pt>
                <c:pt idx="1939">
                  <c:v>592</c:v>
                </c:pt>
                <c:pt idx="1940">
                  <c:v>592</c:v>
                </c:pt>
                <c:pt idx="1941">
                  <c:v>592</c:v>
                </c:pt>
                <c:pt idx="1942">
                  <c:v>592</c:v>
                </c:pt>
                <c:pt idx="1943">
                  <c:v>592</c:v>
                </c:pt>
                <c:pt idx="1944">
                  <c:v>592</c:v>
                </c:pt>
                <c:pt idx="1945">
                  <c:v>592</c:v>
                </c:pt>
                <c:pt idx="1946">
                  <c:v>592</c:v>
                </c:pt>
                <c:pt idx="1947">
                  <c:v>593</c:v>
                </c:pt>
                <c:pt idx="1948">
                  <c:v>594</c:v>
                </c:pt>
                <c:pt idx="1949">
                  <c:v>594</c:v>
                </c:pt>
                <c:pt idx="1950">
                  <c:v>594</c:v>
                </c:pt>
                <c:pt idx="1951">
                  <c:v>594</c:v>
                </c:pt>
                <c:pt idx="1952">
                  <c:v>595</c:v>
                </c:pt>
                <c:pt idx="1953">
                  <c:v>595</c:v>
                </c:pt>
                <c:pt idx="1954">
                  <c:v>596</c:v>
                </c:pt>
                <c:pt idx="1955">
                  <c:v>597</c:v>
                </c:pt>
                <c:pt idx="1956">
                  <c:v>597</c:v>
                </c:pt>
                <c:pt idx="1957">
                  <c:v>597</c:v>
                </c:pt>
                <c:pt idx="1958">
                  <c:v>597</c:v>
                </c:pt>
                <c:pt idx="1959">
                  <c:v>597</c:v>
                </c:pt>
                <c:pt idx="1960">
                  <c:v>598</c:v>
                </c:pt>
                <c:pt idx="1961">
                  <c:v>599</c:v>
                </c:pt>
                <c:pt idx="1962">
                  <c:v>600</c:v>
                </c:pt>
                <c:pt idx="1963">
                  <c:v>600</c:v>
                </c:pt>
                <c:pt idx="1964">
                  <c:v>601</c:v>
                </c:pt>
                <c:pt idx="1965">
                  <c:v>601</c:v>
                </c:pt>
                <c:pt idx="1966">
                  <c:v>601</c:v>
                </c:pt>
                <c:pt idx="1967">
                  <c:v>601</c:v>
                </c:pt>
                <c:pt idx="1968">
                  <c:v>601</c:v>
                </c:pt>
                <c:pt idx="1969">
                  <c:v>601</c:v>
                </c:pt>
                <c:pt idx="1970">
                  <c:v>602</c:v>
                </c:pt>
                <c:pt idx="1971">
                  <c:v>602</c:v>
                </c:pt>
                <c:pt idx="1972">
                  <c:v>603</c:v>
                </c:pt>
                <c:pt idx="1973">
                  <c:v>603</c:v>
                </c:pt>
                <c:pt idx="1974">
                  <c:v>604</c:v>
                </c:pt>
                <c:pt idx="1975">
                  <c:v>605</c:v>
                </c:pt>
                <c:pt idx="1976">
                  <c:v>605</c:v>
                </c:pt>
                <c:pt idx="1977">
                  <c:v>606</c:v>
                </c:pt>
                <c:pt idx="1978">
                  <c:v>607</c:v>
                </c:pt>
                <c:pt idx="1979">
                  <c:v>608</c:v>
                </c:pt>
                <c:pt idx="1980">
                  <c:v>608</c:v>
                </c:pt>
                <c:pt idx="1981">
                  <c:v>609</c:v>
                </c:pt>
                <c:pt idx="1982">
                  <c:v>609</c:v>
                </c:pt>
                <c:pt idx="1983">
                  <c:v>609</c:v>
                </c:pt>
                <c:pt idx="1984">
                  <c:v>609</c:v>
                </c:pt>
                <c:pt idx="1985">
                  <c:v>610</c:v>
                </c:pt>
                <c:pt idx="1986">
                  <c:v>610</c:v>
                </c:pt>
                <c:pt idx="1987">
                  <c:v>610</c:v>
                </c:pt>
                <c:pt idx="1988">
                  <c:v>611</c:v>
                </c:pt>
                <c:pt idx="1989">
                  <c:v>611</c:v>
                </c:pt>
                <c:pt idx="1990">
                  <c:v>611</c:v>
                </c:pt>
                <c:pt idx="1991">
                  <c:v>611</c:v>
                </c:pt>
                <c:pt idx="1992">
                  <c:v>611</c:v>
                </c:pt>
                <c:pt idx="1993">
                  <c:v>611</c:v>
                </c:pt>
                <c:pt idx="1994">
                  <c:v>611</c:v>
                </c:pt>
                <c:pt idx="1995">
                  <c:v>611</c:v>
                </c:pt>
                <c:pt idx="1996">
                  <c:v>611</c:v>
                </c:pt>
                <c:pt idx="1997">
                  <c:v>611</c:v>
                </c:pt>
                <c:pt idx="1998">
                  <c:v>611</c:v>
                </c:pt>
                <c:pt idx="1999">
                  <c:v>611</c:v>
                </c:pt>
                <c:pt idx="2000">
                  <c:v>611</c:v>
                </c:pt>
                <c:pt idx="2001">
                  <c:v>611</c:v>
                </c:pt>
                <c:pt idx="2002">
                  <c:v>611</c:v>
                </c:pt>
                <c:pt idx="2003">
                  <c:v>611</c:v>
                </c:pt>
                <c:pt idx="2004">
                  <c:v>611</c:v>
                </c:pt>
                <c:pt idx="2005">
                  <c:v>611</c:v>
                </c:pt>
                <c:pt idx="2006">
                  <c:v>612</c:v>
                </c:pt>
                <c:pt idx="2007">
                  <c:v>612</c:v>
                </c:pt>
                <c:pt idx="2008">
                  <c:v>613</c:v>
                </c:pt>
                <c:pt idx="2009">
                  <c:v>614</c:v>
                </c:pt>
                <c:pt idx="2010">
                  <c:v>614</c:v>
                </c:pt>
                <c:pt idx="2011">
                  <c:v>614</c:v>
                </c:pt>
                <c:pt idx="2012">
                  <c:v>614</c:v>
                </c:pt>
                <c:pt idx="2013">
                  <c:v>615</c:v>
                </c:pt>
                <c:pt idx="2014">
                  <c:v>616</c:v>
                </c:pt>
                <c:pt idx="2015">
                  <c:v>617</c:v>
                </c:pt>
                <c:pt idx="2016">
                  <c:v>618</c:v>
                </c:pt>
                <c:pt idx="2017">
                  <c:v>618</c:v>
                </c:pt>
                <c:pt idx="2018">
                  <c:v>618</c:v>
                </c:pt>
                <c:pt idx="2019">
                  <c:v>618</c:v>
                </c:pt>
                <c:pt idx="2020">
                  <c:v>618</c:v>
                </c:pt>
                <c:pt idx="2021">
                  <c:v>618</c:v>
                </c:pt>
                <c:pt idx="2022">
                  <c:v>619</c:v>
                </c:pt>
                <c:pt idx="2023">
                  <c:v>619</c:v>
                </c:pt>
                <c:pt idx="2024">
                  <c:v>619</c:v>
                </c:pt>
                <c:pt idx="2025">
                  <c:v>619</c:v>
                </c:pt>
                <c:pt idx="2026">
                  <c:v>619</c:v>
                </c:pt>
                <c:pt idx="2027">
                  <c:v>620</c:v>
                </c:pt>
                <c:pt idx="2028">
                  <c:v>620</c:v>
                </c:pt>
                <c:pt idx="2029">
                  <c:v>620</c:v>
                </c:pt>
                <c:pt idx="2030">
                  <c:v>620</c:v>
                </c:pt>
                <c:pt idx="2031">
                  <c:v>620</c:v>
                </c:pt>
                <c:pt idx="2032">
                  <c:v>620</c:v>
                </c:pt>
                <c:pt idx="2033">
                  <c:v>620</c:v>
                </c:pt>
                <c:pt idx="2034">
                  <c:v>621</c:v>
                </c:pt>
                <c:pt idx="2035">
                  <c:v>622</c:v>
                </c:pt>
                <c:pt idx="2036">
                  <c:v>623</c:v>
                </c:pt>
                <c:pt idx="2037">
                  <c:v>623</c:v>
                </c:pt>
                <c:pt idx="2038">
                  <c:v>623</c:v>
                </c:pt>
                <c:pt idx="2039">
                  <c:v>623</c:v>
                </c:pt>
                <c:pt idx="2040">
                  <c:v>623</c:v>
                </c:pt>
                <c:pt idx="2041">
                  <c:v>623</c:v>
                </c:pt>
                <c:pt idx="2042">
                  <c:v>624</c:v>
                </c:pt>
                <c:pt idx="2043">
                  <c:v>624</c:v>
                </c:pt>
                <c:pt idx="2044">
                  <c:v>625</c:v>
                </c:pt>
                <c:pt idx="2045">
                  <c:v>626</c:v>
                </c:pt>
                <c:pt idx="2046">
                  <c:v>627</c:v>
                </c:pt>
                <c:pt idx="2047">
                  <c:v>627</c:v>
                </c:pt>
                <c:pt idx="2048">
                  <c:v>627</c:v>
                </c:pt>
                <c:pt idx="2049">
                  <c:v>627</c:v>
                </c:pt>
                <c:pt idx="2050">
                  <c:v>628</c:v>
                </c:pt>
                <c:pt idx="2051">
                  <c:v>629</c:v>
                </c:pt>
                <c:pt idx="2052">
                  <c:v>630</c:v>
                </c:pt>
                <c:pt idx="2053">
                  <c:v>630</c:v>
                </c:pt>
                <c:pt idx="2054">
                  <c:v>630</c:v>
                </c:pt>
                <c:pt idx="2055">
                  <c:v>630</c:v>
                </c:pt>
                <c:pt idx="2056">
                  <c:v>630</c:v>
                </c:pt>
                <c:pt idx="2057">
                  <c:v>630</c:v>
                </c:pt>
                <c:pt idx="2058">
                  <c:v>630</c:v>
                </c:pt>
                <c:pt idx="2059">
                  <c:v>630</c:v>
                </c:pt>
                <c:pt idx="2060">
                  <c:v>631</c:v>
                </c:pt>
                <c:pt idx="2061">
                  <c:v>631</c:v>
                </c:pt>
                <c:pt idx="2062">
                  <c:v>631</c:v>
                </c:pt>
                <c:pt idx="2063">
                  <c:v>631</c:v>
                </c:pt>
                <c:pt idx="2064">
                  <c:v>631</c:v>
                </c:pt>
                <c:pt idx="2065">
                  <c:v>631</c:v>
                </c:pt>
                <c:pt idx="2066">
                  <c:v>631</c:v>
                </c:pt>
                <c:pt idx="2067">
                  <c:v>631</c:v>
                </c:pt>
                <c:pt idx="2068">
                  <c:v>632</c:v>
                </c:pt>
                <c:pt idx="2069">
                  <c:v>632</c:v>
                </c:pt>
                <c:pt idx="2070">
                  <c:v>633</c:v>
                </c:pt>
                <c:pt idx="2071">
                  <c:v>633</c:v>
                </c:pt>
                <c:pt idx="2072">
                  <c:v>633</c:v>
                </c:pt>
                <c:pt idx="2073">
                  <c:v>633</c:v>
                </c:pt>
                <c:pt idx="2074">
                  <c:v>634</c:v>
                </c:pt>
                <c:pt idx="2075">
                  <c:v>635</c:v>
                </c:pt>
                <c:pt idx="2076">
                  <c:v>636</c:v>
                </c:pt>
                <c:pt idx="2077">
                  <c:v>637</c:v>
                </c:pt>
                <c:pt idx="2078">
                  <c:v>637</c:v>
                </c:pt>
                <c:pt idx="2079">
                  <c:v>638</c:v>
                </c:pt>
                <c:pt idx="2080">
                  <c:v>638</c:v>
                </c:pt>
                <c:pt idx="2081">
                  <c:v>639</c:v>
                </c:pt>
                <c:pt idx="2082">
                  <c:v>639</c:v>
                </c:pt>
                <c:pt idx="2083">
                  <c:v>639</c:v>
                </c:pt>
                <c:pt idx="2084">
                  <c:v>640</c:v>
                </c:pt>
                <c:pt idx="2085">
                  <c:v>640</c:v>
                </c:pt>
                <c:pt idx="2086">
                  <c:v>641</c:v>
                </c:pt>
                <c:pt idx="2087">
                  <c:v>642</c:v>
                </c:pt>
                <c:pt idx="2088">
                  <c:v>642</c:v>
                </c:pt>
                <c:pt idx="2089">
                  <c:v>642</c:v>
                </c:pt>
                <c:pt idx="2090">
                  <c:v>642</c:v>
                </c:pt>
                <c:pt idx="2091">
                  <c:v>642</c:v>
                </c:pt>
                <c:pt idx="2092">
                  <c:v>642</c:v>
                </c:pt>
                <c:pt idx="2093">
                  <c:v>642</c:v>
                </c:pt>
                <c:pt idx="2094">
                  <c:v>642</c:v>
                </c:pt>
                <c:pt idx="2095">
                  <c:v>642</c:v>
                </c:pt>
                <c:pt idx="2096">
                  <c:v>643</c:v>
                </c:pt>
                <c:pt idx="2097">
                  <c:v>644</c:v>
                </c:pt>
                <c:pt idx="2098">
                  <c:v>644</c:v>
                </c:pt>
                <c:pt idx="2099">
                  <c:v>644</c:v>
                </c:pt>
                <c:pt idx="2100">
                  <c:v>644</c:v>
                </c:pt>
                <c:pt idx="2101">
                  <c:v>644</c:v>
                </c:pt>
                <c:pt idx="2102">
                  <c:v>644</c:v>
                </c:pt>
                <c:pt idx="2103">
                  <c:v>644</c:v>
                </c:pt>
                <c:pt idx="2104">
                  <c:v>644</c:v>
                </c:pt>
                <c:pt idx="2105">
                  <c:v>645</c:v>
                </c:pt>
                <c:pt idx="2106">
                  <c:v>645</c:v>
                </c:pt>
                <c:pt idx="2107">
                  <c:v>645</c:v>
                </c:pt>
                <c:pt idx="2108">
                  <c:v>645</c:v>
                </c:pt>
                <c:pt idx="2109">
                  <c:v>645</c:v>
                </c:pt>
                <c:pt idx="2110">
                  <c:v>645</c:v>
                </c:pt>
                <c:pt idx="2111">
                  <c:v>646</c:v>
                </c:pt>
                <c:pt idx="2112">
                  <c:v>647</c:v>
                </c:pt>
                <c:pt idx="2113">
                  <c:v>648</c:v>
                </c:pt>
                <c:pt idx="2114">
                  <c:v>648</c:v>
                </c:pt>
                <c:pt idx="2115">
                  <c:v>648</c:v>
                </c:pt>
                <c:pt idx="2116">
                  <c:v>649</c:v>
                </c:pt>
                <c:pt idx="2117">
                  <c:v>649</c:v>
                </c:pt>
                <c:pt idx="2118">
                  <c:v>649</c:v>
                </c:pt>
                <c:pt idx="2119">
                  <c:v>650</c:v>
                </c:pt>
                <c:pt idx="2120">
                  <c:v>650</c:v>
                </c:pt>
                <c:pt idx="2121">
                  <c:v>650</c:v>
                </c:pt>
                <c:pt idx="2122">
                  <c:v>650</c:v>
                </c:pt>
                <c:pt idx="2123">
                  <c:v>650</c:v>
                </c:pt>
                <c:pt idx="2124">
                  <c:v>650</c:v>
                </c:pt>
                <c:pt idx="2125">
                  <c:v>650</c:v>
                </c:pt>
                <c:pt idx="2126">
                  <c:v>651</c:v>
                </c:pt>
                <c:pt idx="2127">
                  <c:v>651</c:v>
                </c:pt>
                <c:pt idx="2128">
                  <c:v>651</c:v>
                </c:pt>
                <c:pt idx="2129">
                  <c:v>651</c:v>
                </c:pt>
                <c:pt idx="2130">
                  <c:v>651</c:v>
                </c:pt>
                <c:pt idx="2131">
                  <c:v>651</c:v>
                </c:pt>
                <c:pt idx="2132">
                  <c:v>652</c:v>
                </c:pt>
                <c:pt idx="2133">
                  <c:v>652</c:v>
                </c:pt>
                <c:pt idx="2134">
                  <c:v>652</c:v>
                </c:pt>
                <c:pt idx="2135">
                  <c:v>652</c:v>
                </c:pt>
                <c:pt idx="2136">
                  <c:v>652</c:v>
                </c:pt>
                <c:pt idx="2137">
                  <c:v>652</c:v>
                </c:pt>
                <c:pt idx="2138">
                  <c:v>652</c:v>
                </c:pt>
                <c:pt idx="2139">
                  <c:v>652</c:v>
                </c:pt>
                <c:pt idx="2140">
                  <c:v>652</c:v>
                </c:pt>
                <c:pt idx="2141">
                  <c:v>653</c:v>
                </c:pt>
                <c:pt idx="2142">
                  <c:v>653</c:v>
                </c:pt>
                <c:pt idx="2143">
                  <c:v>653</c:v>
                </c:pt>
                <c:pt idx="2144">
                  <c:v>654</c:v>
                </c:pt>
                <c:pt idx="2145">
                  <c:v>655</c:v>
                </c:pt>
                <c:pt idx="2146">
                  <c:v>656</c:v>
                </c:pt>
                <c:pt idx="2147">
                  <c:v>657</c:v>
                </c:pt>
                <c:pt idx="2148">
                  <c:v>657</c:v>
                </c:pt>
                <c:pt idx="2149">
                  <c:v>657</c:v>
                </c:pt>
                <c:pt idx="2150">
                  <c:v>657</c:v>
                </c:pt>
                <c:pt idx="2151">
                  <c:v>657</c:v>
                </c:pt>
                <c:pt idx="2152">
                  <c:v>657</c:v>
                </c:pt>
                <c:pt idx="2153">
                  <c:v>657</c:v>
                </c:pt>
                <c:pt idx="2154">
                  <c:v>657</c:v>
                </c:pt>
                <c:pt idx="2155">
                  <c:v>658</c:v>
                </c:pt>
                <c:pt idx="2156">
                  <c:v>658</c:v>
                </c:pt>
                <c:pt idx="2157">
                  <c:v>658</c:v>
                </c:pt>
                <c:pt idx="2158">
                  <c:v>659</c:v>
                </c:pt>
                <c:pt idx="2159">
                  <c:v>660</c:v>
                </c:pt>
                <c:pt idx="2160">
                  <c:v>661</c:v>
                </c:pt>
                <c:pt idx="2161">
                  <c:v>662</c:v>
                </c:pt>
                <c:pt idx="2162">
                  <c:v>663</c:v>
                </c:pt>
                <c:pt idx="2163">
                  <c:v>663</c:v>
                </c:pt>
                <c:pt idx="2164">
                  <c:v>663</c:v>
                </c:pt>
                <c:pt idx="2165">
                  <c:v>663</c:v>
                </c:pt>
                <c:pt idx="2166">
                  <c:v>664</c:v>
                </c:pt>
                <c:pt idx="2167">
                  <c:v>665</c:v>
                </c:pt>
                <c:pt idx="2168">
                  <c:v>666</c:v>
                </c:pt>
                <c:pt idx="2169">
                  <c:v>666</c:v>
                </c:pt>
                <c:pt idx="2170">
                  <c:v>666</c:v>
                </c:pt>
                <c:pt idx="2171">
                  <c:v>667</c:v>
                </c:pt>
                <c:pt idx="2172">
                  <c:v>667</c:v>
                </c:pt>
                <c:pt idx="2173">
                  <c:v>668</c:v>
                </c:pt>
                <c:pt idx="2174">
                  <c:v>669</c:v>
                </c:pt>
                <c:pt idx="2175">
                  <c:v>670</c:v>
                </c:pt>
                <c:pt idx="2176">
                  <c:v>670</c:v>
                </c:pt>
                <c:pt idx="2177">
                  <c:v>670</c:v>
                </c:pt>
                <c:pt idx="2178">
                  <c:v>670</c:v>
                </c:pt>
                <c:pt idx="2179">
                  <c:v>670</c:v>
                </c:pt>
                <c:pt idx="2180">
                  <c:v>670</c:v>
                </c:pt>
                <c:pt idx="2181">
                  <c:v>670</c:v>
                </c:pt>
                <c:pt idx="2182">
                  <c:v>670</c:v>
                </c:pt>
                <c:pt idx="2183">
                  <c:v>670</c:v>
                </c:pt>
                <c:pt idx="2184">
                  <c:v>671</c:v>
                </c:pt>
                <c:pt idx="2185">
                  <c:v>672</c:v>
                </c:pt>
                <c:pt idx="2186">
                  <c:v>672</c:v>
                </c:pt>
                <c:pt idx="2187">
                  <c:v>672</c:v>
                </c:pt>
                <c:pt idx="2188">
                  <c:v>673</c:v>
                </c:pt>
                <c:pt idx="2189">
                  <c:v>674</c:v>
                </c:pt>
                <c:pt idx="2190">
                  <c:v>674</c:v>
                </c:pt>
                <c:pt idx="2191">
                  <c:v>674</c:v>
                </c:pt>
                <c:pt idx="2192">
                  <c:v>675</c:v>
                </c:pt>
                <c:pt idx="2193">
                  <c:v>675</c:v>
                </c:pt>
                <c:pt idx="2194">
                  <c:v>675</c:v>
                </c:pt>
                <c:pt idx="2195">
                  <c:v>675</c:v>
                </c:pt>
                <c:pt idx="2196">
                  <c:v>676</c:v>
                </c:pt>
                <c:pt idx="2197">
                  <c:v>676</c:v>
                </c:pt>
                <c:pt idx="2198">
                  <c:v>676</c:v>
                </c:pt>
                <c:pt idx="2199">
                  <c:v>676</c:v>
                </c:pt>
                <c:pt idx="2200">
                  <c:v>676</c:v>
                </c:pt>
                <c:pt idx="2201">
                  <c:v>676</c:v>
                </c:pt>
                <c:pt idx="2202">
                  <c:v>676</c:v>
                </c:pt>
                <c:pt idx="2203">
                  <c:v>676</c:v>
                </c:pt>
                <c:pt idx="2204">
                  <c:v>676</c:v>
                </c:pt>
                <c:pt idx="2205">
                  <c:v>676</c:v>
                </c:pt>
                <c:pt idx="2206">
                  <c:v>677</c:v>
                </c:pt>
                <c:pt idx="2207">
                  <c:v>678</c:v>
                </c:pt>
                <c:pt idx="2208">
                  <c:v>678</c:v>
                </c:pt>
                <c:pt idx="2209">
                  <c:v>678</c:v>
                </c:pt>
                <c:pt idx="2210">
                  <c:v>678</c:v>
                </c:pt>
                <c:pt idx="2211">
                  <c:v>678</c:v>
                </c:pt>
                <c:pt idx="2212">
                  <c:v>678</c:v>
                </c:pt>
                <c:pt idx="2213">
                  <c:v>678</c:v>
                </c:pt>
                <c:pt idx="2214">
                  <c:v>678</c:v>
                </c:pt>
                <c:pt idx="2215">
                  <c:v>679</c:v>
                </c:pt>
                <c:pt idx="2216">
                  <c:v>679</c:v>
                </c:pt>
                <c:pt idx="2217">
                  <c:v>679</c:v>
                </c:pt>
                <c:pt idx="2218">
                  <c:v>679</c:v>
                </c:pt>
                <c:pt idx="2219">
                  <c:v>679</c:v>
                </c:pt>
                <c:pt idx="2220">
                  <c:v>679</c:v>
                </c:pt>
                <c:pt idx="2221">
                  <c:v>679</c:v>
                </c:pt>
                <c:pt idx="2222">
                  <c:v>680</c:v>
                </c:pt>
                <c:pt idx="2223">
                  <c:v>681</c:v>
                </c:pt>
                <c:pt idx="2224">
                  <c:v>682</c:v>
                </c:pt>
                <c:pt idx="2225">
                  <c:v>682</c:v>
                </c:pt>
                <c:pt idx="2226">
                  <c:v>683</c:v>
                </c:pt>
                <c:pt idx="2227">
                  <c:v>683</c:v>
                </c:pt>
                <c:pt idx="2228">
                  <c:v>683</c:v>
                </c:pt>
                <c:pt idx="2229">
                  <c:v>683</c:v>
                </c:pt>
                <c:pt idx="2230">
                  <c:v>684</c:v>
                </c:pt>
                <c:pt idx="2231">
                  <c:v>684</c:v>
                </c:pt>
                <c:pt idx="2232">
                  <c:v>685</c:v>
                </c:pt>
                <c:pt idx="2233">
                  <c:v>685</c:v>
                </c:pt>
                <c:pt idx="2234">
                  <c:v>686</c:v>
                </c:pt>
                <c:pt idx="2235">
                  <c:v>686</c:v>
                </c:pt>
                <c:pt idx="2236">
                  <c:v>686</c:v>
                </c:pt>
                <c:pt idx="2237">
                  <c:v>686</c:v>
                </c:pt>
                <c:pt idx="2238">
                  <c:v>686</c:v>
                </c:pt>
                <c:pt idx="2239">
                  <c:v>686</c:v>
                </c:pt>
                <c:pt idx="2240">
                  <c:v>687</c:v>
                </c:pt>
                <c:pt idx="2241">
                  <c:v>688</c:v>
                </c:pt>
                <c:pt idx="2242">
                  <c:v>689</c:v>
                </c:pt>
                <c:pt idx="2243">
                  <c:v>689</c:v>
                </c:pt>
                <c:pt idx="2244">
                  <c:v>689</c:v>
                </c:pt>
                <c:pt idx="2245">
                  <c:v>690</c:v>
                </c:pt>
                <c:pt idx="2246">
                  <c:v>690</c:v>
                </c:pt>
                <c:pt idx="2247">
                  <c:v>690</c:v>
                </c:pt>
                <c:pt idx="2248">
                  <c:v>691</c:v>
                </c:pt>
                <c:pt idx="2249">
                  <c:v>691</c:v>
                </c:pt>
                <c:pt idx="2250">
                  <c:v>691</c:v>
                </c:pt>
                <c:pt idx="2251">
                  <c:v>691</c:v>
                </c:pt>
                <c:pt idx="2252">
                  <c:v>691</c:v>
                </c:pt>
                <c:pt idx="2253">
                  <c:v>692</c:v>
                </c:pt>
                <c:pt idx="2254">
                  <c:v>692</c:v>
                </c:pt>
                <c:pt idx="2255">
                  <c:v>692</c:v>
                </c:pt>
                <c:pt idx="2256">
                  <c:v>692</c:v>
                </c:pt>
                <c:pt idx="2257">
                  <c:v>692</c:v>
                </c:pt>
                <c:pt idx="2258">
                  <c:v>692</c:v>
                </c:pt>
                <c:pt idx="2259">
                  <c:v>693</c:v>
                </c:pt>
                <c:pt idx="2260">
                  <c:v>693</c:v>
                </c:pt>
                <c:pt idx="2261">
                  <c:v>693</c:v>
                </c:pt>
                <c:pt idx="2262">
                  <c:v>693</c:v>
                </c:pt>
                <c:pt idx="2263">
                  <c:v>693</c:v>
                </c:pt>
                <c:pt idx="2264">
                  <c:v>693</c:v>
                </c:pt>
                <c:pt idx="2265">
                  <c:v>693</c:v>
                </c:pt>
                <c:pt idx="2266">
                  <c:v>693</c:v>
                </c:pt>
                <c:pt idx="2267">
                  <c:v>693</c:v>
                </c:pt>
                <c:pt idx="2268">
                  <c:v>694</c:v>
                </c:pt>
                <c:pt idx="2269">
                  <c:v>694</c:v>
                </c:pt>
                <c:pt idx="2270">
                  <c:v>694</c:v>
                </c:pt>
                <c:pt idx="2271">
                  <c:v>694</c:v>
                </c:pt>
                <c:pt idx="2272">
                  <c:v>695</c:v>
                </c:pt>
                <c:pt idx="2273">
                  <c:v>696</c:v>
                </c:pt>
                <c:pt idx="2274">
                  <c:v>697</c:v>
                </c:pt>
                <c:pt idx="2275">
                  <c:v>698</c:v>
                </c:pt>
                <c:pt idx="2276">
                  <c:v>699</c:v>
                </c:pt>
                <c:pt idx="2277">
                  <c:v>699</c:v>
                </c:pt>
                <c:pt idx="2278">
                  <c:v>699</c:v>
                </c:pt>
                <c:pt idx="2279">
                  <c:v>699</c:v>
                </c:pt>
                <c:pt idx="2280">
                  <c:v>700</c:v>
                </c:pt>
                <c:pt idx="2281">
                  <c:v>701</c:v>
                </c:pt>
                <c:pt idx="2282">
                  <c:v>702</c:v>
                </c:pt>
                <c:pt idx="2283">
                  <c:v>703</c:v>
                </c:pt>
                <c:pt idx="2284">
                  <c:v>704</c:v>
                </c:pt>
                <c:pt idx="2285">
                  <c:v>705</c:v>
                </c:pt>
                <c:pt idx="2286">
                  <c:v>705</c:v>
                </c:pt>
                <c:pt idx="2287">
                  <c:v>705</c:v>
                </c:pt>
                <c:pt idx="2288">
                  <c:v>706</c:v>
                </c:pt>
                <c:pt idx="2289">
                  <c:v>706</c:v>
                </c:pt>
                <c:pt idx="2290">
                  <c:v>706</c:v>
                </c:pt>
                <c:pt idx="2291">
                  <c:v>706</c:v>
                </c:pt>
                <c:pt idx="2292">
                  <c:v>706</c:v>
                </c:pt>
                <c:pt idx="2293">
                  <c:v>706</c:v>
                </c:pt>
                <c:pt idx="2294">
                  <c:v>706</c:v>
                </c:pt>
                <c:pt idx="2295">
                  <c:v>706</c:v>
                </c:pt>
                <c:pt idx="2296">
                  <c:v>706</c:v>
                </c:pt>
                <c:pt idx="2297">
                  <c:v>706</c:v>
                </c:pt>
                <c:pt idx="2298">
                  <c:v>706</c:v>
                </c:pt>
                <c:pt idx="2299">
                  <c:v>706</c:v>
                </c:pt>
                <c:pt idx="2300">
                  <c:v>706</c:v>
                </c:pt>
                <c:pt idx="2301">
                  <c:v>706</c:v>
                </c:pt>
                <c:pt idx="2302">
                  <c:v>706</c:v>
                </c:pt>
                <c:pt idx="2303">
                  <c:v>706</c:v>
                </c:pt>
                <c:pt idx="2304">
                  <c:v>707</c:v>
                </c:pt>
                <c:pt idx="2305">
                  <c:v>708</c:v>
                </c:pt>
                <c:pt idx="2306">
                  <c:v>708</c:v>
                </c:pt>
                <c:pt idx="2307">
                  <c:v>708</c:v>
                </c:pt>
                <c:pt idx="2308">
                  <c:v>708</c:v>
                </c:pt>
                <c:pt idx="2309">
                  <c:v>708</c:v>
                </c:pt>
                <c:pt idx="2310">
                  <c:v>708</c:v>
                </c:pt>
                <c:pt idx="2311">
                  <c:v>708</c:v>
                </c:pt>
                <c:pt idx="2312">
                  <c:v>708</c:v>
                </c:pt>
                <c:pt idx="2313">
                  <c:v>709</c:v>
                </c:pt>
                <c:pt idx="2314">
                  <c:v>710</c:v>
                </c:pt>
                <c:pt idx="2315">
                  <c:v>710</c:v>
                </c:pt>
                <c:pt idx="2316">
                  <c:v>710</c:v>
                </c:pt>
                <c:pt idx="2317">
                  <c:v>710</c:v>
                </c:pt>
                <c:pt idx="2318">
                  <c:v>710</c:v>
                </c:pt>
                <c:pt idx="2319">
                  <c:v>711</c:v>
                </c:pt>
                <c:pt idx="2320">
                  <c:v>712</c:v>
                </c:pt>
                <c:pt idx="2321">
                  <c:v>713</c:v>
                </c:pt>
                <c:pt idx="2322">
                  <c:v>714</c:v>
                </c:pt>
                <c:pt idx="2323">
                  <c:v>714</c:v>
                </c:pt>
                <c:pt idx="2324">
                  <c:v>714</c:v>
                </c:pt>
                <c:pt idx="2325">
                  <c:v>714</c:v>
                </c:pt>
                <c:pt idx="2326">
                  <c:v>714</c:v>
                </c:pt>
                <c:pt idx="2327">
                  <c:v>714</c:v>
                </c:pt>
                <c:pt idx="2328">
                  <c:v>715</c:v>
                </c:pt>
                <c:pt idx="2329">
                  <c:v>715</c:v>
                </c:pt>
                <c:pt idx="2330">
                  <c:v>716</c:v>
                </c:pt>
                <c:pt idx="2331">
                  <c:v>716</c:v>
                </c:pt>
                <c:pt idx="2332">
                  <c:v>717</c:v>
                </c:pt>
                <c:pt idx="2333">
                  <c:v>717</c:v>
                </c:pt>
                <c:pt idx="2334">
                  <c:v>717</c:v>
                </c:pt>
                <c:pt idx="2335">
                  <c:v>718</c:v>
                </c:pt>
                <c:pt idx="2336">
                  <c:v>719</c:v>
                </c:pt>
                <c:pt idx="2337">
                  <c:v>720</c:v>
                </c:pt>
                <c:pt idx="2338">
                  <c:v>720</c:v>
                </c:pt>
                <c:pt idx="2339">
                  <c:v>721</c:v>
                </c:pt>
                <c:pt idx="2340">
                  <c:v>722</c:v>
                </c:pt>
                <c:pt idx="2341">
                  <c:v>723</c:v>
                </c:pt>
                <c:pt idx="2342">
                  <c:v>724</c:v>
                </c:pt>
                <c:pt idx="2343">
                  <c:v>724</c:v>
                </c:pt>
                <c:pt idx="2344">
                  <c:v>725</c:v>
                </c:pt>
                <c:pt idx="2345">
                  <c:v>726</c:v>
                </c:pt>
                <c:pt idx="2346">
                  <c:v>727</c:v>
                </c:pt>
                <c:pt idx="2347">
                  <c:v>728</c:v>
                </c:pt>
                <c:pt idx="2348">
                  <c:v>729</c:v>
                </c:pt>
                <c:pt idx="2349">
                  <c:v>729</c:v>
                </c:pt>
                <c:pt idx="2350">
                  <c:v>730</c:v>
                </c:pt>
                <c:pt idx="2351">
                  <c:v>730</c:v>
                </c:pt>
                <c:pt idx="2352">
                  <c:v>730</c:v>
                </c:pt>
                <c:pt idx="2353">
                  <c:v>731</c:v>
                </c:pt>
                <c:pt idx="2354">
                  <c:v>732</c:v>
                </c:pt>
                <c:pt idx="2355">
                  <c:v>732</c:v>
                </c:pt>
                <c:pt idx="2356">
                  <c:v>733</c:v>
                </c:pt>
                <c:pt idx="2357">
                  <c:v>733</c:v>
                </c:pt>
                <c:pt idx="2358">
                  <c:v>733</c:v>
                </c:pt>
                <c:pt idx="2359">
                  <c:v>734</c:v>
                </c:pt>
                <c:pt idx="2360">
                  <c:v>734</c:v>
                </c:pt>
                <c:pt idx="2361">
                  <c:v>734</c:v>
                </c:pt>
                <c:pt idx="2362">
                  <c:v>735</c:v>
                </c:pt>
                <c:pt idx="2363">
                  <c:v>736</c:v>
                </c:pt>
                <c:pt idx="2364">
                  <c:v>736</c:v>
                </c:pt>
                <c:pt idx="2365">
                  <c:v>736</c:v>
                </c:pt>
                <c:pt idx="2366">
                  <c:v>736</c:v>
                </c:pt>
                <c:pt idx="2367">
                  <c:v>736</c:v>
                </c:pt>
                <c:pt idx="2368">
                  <c:v>736</c:v>
                </c:pt>
                <c:pt idx="2369">
                  <c:v>736</c:v>
                </c:pt>
                <c:pt idx="2370">
                  <c:v>736</c:v>
                </c:pt>
                <c:pt idx="2371">
                  <c:v>736</c:v>
                </c:pt>
                <c:pt idx="2372">
                  <c:v>736</c:v>
                </c:pt>
                <c:pt idx="2373">
                  <c:v>736</c:v>
                </c:pt>
                <c:pt idx="2374">
                  <c:v>736</c:v>
                </c:pt>
                <c:pt idx="2375">
                  <c:v>736</c:v>
                </c:pt>
                <c:pt idx="2376">
                  <c:v>736</c:v>
                </c:pt>
                <c:pt idx="2377">
                  <c:v>736</c:v>
                </c:pt>
                <c:pt idx="2378">
                  <c:v>736</c:v>
                </c:pt>
                <c:pt idx="2379">
                  <c:v>736</c:v>
                </c:pt>
                <c:pt idx="2380">
                  <c:v>737</c:v>
                </c:pt>
                <c:pt idx="2381">
                  <c:v>737</c:v>
                </c:pt>
                <c:pt idx="2382">
                  <c:v>738</c:v>
                </c:pt>
                <c:pt idx="2383">
                  <c:v>738</c:v>
                </c:pt>
                <c:pt idx="2384">
                  <c:v>738</c:v>
                </c:pt>
                <c:pt idx="2385">
                  <c:v>738</c:v>
                </c:pt>
                <c:pt idx="2386">
                  <c:v>738</c:v>
                </c:pt>
                <c:pt idx="2387">
                  <c:v>739</c:v>
                </c:pt>
                <c:pt idx="2388">
                  <c:v>739</c:v>
                </c:pt>
                <c:pt idx="2389">
                  <c:v>739</c:v>
                </c:pt>
                <c:pt idx="2390">
                  <c:v>739</c:v>
                </c:pt>
                <c:pt idx="2391">
                  <c:v>739</c:v>
                </c:pt>
                <c:pt idx="2392">
                  <c:v>740</c:v>
                </c:pt>
                <c:pt idx="2393">
                  <c:v>740</c:v>
                </c:pt>
                <c:pt idx="2394">
                  <c:v>741</c:v>
                </c:pt>
                <c:pt idx="2395">
                  <c:v>741</c:v>
                </c:pt>
                <c:pt idx="2396">
                  <c:v>742</c:v>
                </c:pt>
                <c:pt idx="2397">
                  <c:v>742</c:v>
                </c:pt>
                <c:pt idx="2398">
                  <c:v>742</c:v>
                </c:pt>
                <c:pt idx="2399">
                  <c:v>742</c:v>
                </c:pt>
                <c:pt idx="2400">
                  <c:v>742</c:v>
                </c:pt>
                <c:pt idx="2401">
                  <c:v>743</c:v>
                </c:pt>
                <c:pt idx="2402">
                  <c:v>743</c:v>
                </c:pt>
                <c:pt idx="2403">
                  <c:v>743</c:v>
                </c:pt>
                <c:pt idx="2404">
                  <c:v>743</c:v>
                </c:pt>
                <c:pt idx="2405">
                  <c:v>744</c:v>
                </c:pt>
                <c:pt idx="2406">
                  <c:v>744</c:v>
                </c:pt>
                <c:pt idx="2407">
                  <c:v>744</c:v>
                </c:pt>
                <c:pt idx="2408">
                  <c:v>744</c:v>
                </c:pt>
                <c:pt idx="2409">
                  <c:v>744</c:v>
                </c:pt>
                <c:pt idx="2410">
                  <c:v>745</c:v>
                </c:pt>
                <c:pt idx="2411">
                  <c:v>746</c:v>
                </c:pt>
                <c:pt idx="2412">
                  <c:v>746</c:v>
                </c:pt>
                <c:pt idx="2413">
                  <c:v>747</c:v>
                </c:pt>
                <c:pt idx="2414">
                  <c:v>747</c:v>
                </c:pt>
                <c:pt idx="2415">
                  <c:v>747</c:v>
                </c:pt>
                <c:pt idx="2416">
                  <c:v>748</c:v>
                </c:pt>
                <c:pt idx="2417">
                  <c:v>748</c:v>
                </c:pt>
                <c:pt idx="2418">
                  <c:v>748</c:v>
                </c:pt>
                <c:pt idx="2419">
                  <c:v>748</c:v>
                </c:pt>
                <c:pt idx="2420">
                  <c:v>748</c:v>
                </c:pt>
                <c:pt idx="2421">
                  <c:v>748</c:v>
                </c:pt>
                <c:pt idx="2422">
                  <c:v>748</c:v>
                </c:pt>
                <c:pt idx="2423">
                  <c:v>748</c:v>
                </c:pt>
                <c:pt idx="2424">
                  <c:v>748</c:v>
                </c:pt>
                <c:pt idx="2425">
                  <c:v>748</c:v>
                </c:pt>
                <c:pt idx="2426">
                  <c:v>748</c:v>
                </c:pt>
                <c:pt idx="2427">
                  <c:v>748</c:v>
                </c:pt>
                <c:pt idx="2428">
                  <c:v>748</c:v>
                </c:pt>
                <c:pt idx="2429">
                  <c:v>749</c:v>
                </c:pt>
                <c:pt idx="2430">
                  <c:v>749</c:v>
                </c:pt>
                <c:pt idx="2431">
                  <c:v>749</c:v>
                </c:pt>
                <c:pt idx="2432">
                  <c:v>749</c:v>
                </c:pt>
                <c:pt idx="2433">
                  <c:v>750</c:v>
                </c:pt>
                <c:pt idx="2434">
                  <c:v>750</c:v>
                </c:pt>
                <c:pt idx="2435">
                  <c:v>750</c:v>
                </c:pt>
                <c:pt idx="2436">
                  <c:v>750</c:v>
                </c:pt>
                <c:pt idx="2437">
                  <c:v>750</c:v>
                </c:pt>
                <c:pt idx="2438">
                  <c:v>751</c:v>
                </c:pt>
                <c:pt idx="2439">
                  <c:v>751</c:v>
                </c:pt>
                <c:pt idx="2440">
                  <c:v>751</c:v>
                </c:pt>
                <c:pt idx="2441">
                  <c:v>751</c:v>
                </c:pt>
                <c:pt idx="2442">
                  <c:v>751</c:v>
                </c:pt>
                <c:pt idx="2443">
                  <c:v>751</c:v>
                </c:pt>
                <c:pt idx="2444">
                  <c:v>751</c:v>
                </c:pt>
                <c:pt idx="2445">
                  <c:v>751</c:v>
                </c:pt>
                <c:pt idx="2446">
                  <c:v>751</c:v>
                </c:pt>
                <c:pt idx="2447">
                  <c:v>751</c:v>
                </c:pt>
                <c:pt idx="2448">
                  <c:v>752</c:v>
                </c:pt>
                <c:pt idx="2449">
                  <c:v>752</c:v>
                </c:pt>
                <c:pt idx="2450">
                  <c:v>753</c:v>
                </c:pt>
                <c:pt idx="2451">
                  <c:v>753</c:v>
                </c:pt>
                <c:pt idx="2452">
                  <c:v>754</c:v>
                </c:pt>
                <c:pt idx="2453">
                  <c:v>754</c:v>
                </c:pt>
                <c:pt idx="2454">
                  <c:v>755</c:v>
                </c:pt>
                <c:pt idx="2455">
                  <c:v>756</c:v>
                </c:pt>
                <c:pt idx="2456">
                  <c:v>756</c:v>
                </c:pt>
                <c:pt idx="2457">
                  <c:v>757</c:v>
                </c:pt>
                <c:pt idx="2458">
                  <c:v>758</c:v>
                </c:pt>
                <c:pt idx="2459">
                  <c:v>759</c:v>
                </c:pt>
                <c:pt idx="2460">
                  <c:v>759</c:v>
                </c:pt>
                <c:pt idx="2461">
                  <c:v>759</c:v>
                </c:pt>
                <c:pt idx="2462">
                  <c:v>759</c:v>
                </c:pt>
                <c:pt idx="2463">
                  <c:v>759</c:v>
                </c:pt>
                <c:pt idx="2464">
                  <c:v>759</c:v>
                </c:pt>
                <c:pt idx="2465">
                  <c:v>759</c:v>
                </c:pt>
                <c:pt idx="2466">
                  <c:v>759</c:v>
                </c:pt>
                <c:pt idx="2467">
                  <c:v>759</c:v>
                </c:pt>
                <c:pt idx="2468">
                  <c:v>760</c:v>
                </c:pt>
                <c:pt idx="2469">
                  <c:v>760</c:v>
                </c:pt>
                <c:pt idx="2470">
                  <c:v>760</c:v>
                </c:pt>
                <c:pt idx="2471">
                  <c:v>760</c:v>
                </c:pt>
                <c:pt idx="2472">
                  <c:v>760</c:v>
                </c:pt>
                <c:pt idx="2473">
                  <c:v>760</c:v>
                </c:pt>
                <c:pt idx="2474">
                  <c:v>760</c:v>
                </c:pt>
                <c:pt idx="2475">
                  <c:v>760</c:v>
                </c:pt>
                <c:pt idx="2476">
                  <c:v>760</c:v>
                </c:pt>
                <c:pt idx="2477">
                  <c:v>761</c:v>
                </c:pt>
                <c:pt idx="2478">
                  <c:v>762</c:v>
                </c:pt>
                <c:pt idx="2479">
                  <c:v>763</c:v>
                </c:pt>
                <c:pt idx="2480">
                  <c:v>764</c:v>
                </c:pt>
                <c:pt idx="2481">
                  <c:v>765</c:v>
                </c:pt>
                <c:pt idx="2482">
                  <c:v>766</c:v>
                </c:pt>
                <c:pt idx="2483">
                  <c:v>766</c:v>
                </c:pt>
                <c:pt idx="2484">
                  <c:v>766</c:v>
                </c:pt>
                <c:pt idx="2485">
                  <c:v>766</c:v>
                </c:pt>
                <c:pt idx="2486">
                  <c:v>766</c:v>
                </c:pt>
                <c:pt idx="2487">
                  <c:v>767</c:v>
                </c:pt>
                <c:pt idx="2488">
                  <c:v>768</c:v>
                </c:pt>
                <c:pt idx="2489">
                  <c:v>768</c:v>
                </c:pt>
                <c:pt idx="2490">
                  <c:v>769</c:v>
                </c:pt>
                <c:pt idx="2491">
                  <c:v>770</c:v>
                </c:pt>
                <c:pt idx="2492">
                  <c:v>770</c:v>
                </c:pt>
                <c:pt idx="2493">
                  <c:v>770</c:v>
                </c:pt>
                <c:pt idx="2494">
                  <c:v>770</c:v>
                </c:pt>
                <c:pt idx="2495">
                  <c:v>770</c:v>
                </c:pt>
                <c:pt idx="2496">
                  <c:v>770</c:v>
                </c:pt>
                <c:pt idx="2497">
                  <c:v>770</c:v>
                </c:pt>
                <c:pt idx="2498">
                  <c:v>770</c:v>
                </c:pt>
                <c:pt idx="2499">
                  <c:v>771</c:v>
                </c:pt>
                <c:pt idx="2500">
                  <c:v>771</c:v>
                </c:pt>
                <c:pt idx="2501">
                  <c:v>771</c:v>
                </c:pt>
                <c:pt idx="2502">
                  <c:v>771</c:v>
                </c:pt>
                <c:pt idx="2503">
                  <c:v>771</c:v>
                </c:pt>
                <c:pt idx="2504">
                  <c:v>771</c:v>
                </c:pt>
                <c:pt idx="2505">
                  <c:v>771</c:v>
                </c:pt>
                <c:pt idx="2506">
                  <c:v>772</c:v>
                </c:pt>
                <c:pt idx="2507">
                  <c:v>773</c:v>
                </c:pt>
                <c:pt idx="2508">
                  <c:v>774</c:v>
                </c:pt>
                <c:pt idx="2509">
                  <c:v>775</c:v>
                </c:pt>
                <c:pt idx="2510">
                  <c:v>775</c:v>
                </c:pt>
                <c:pt idx="2511">
                  <c:v>776</c:v>
                </c:pt>
                <c:pt idx="2512">
                  <c:v>777</c:v>
                </c:pt>
                <c:pt idx="2513">
                  <c:v>777</c:v>
                </c:pt>
                <c:pt idx="2514">
                  <c:v>778</c:v>
                </c:pt>
                <c:pt idx="2515">
                  <c:v>779</c:v>
                </c:pt>
                <c:pt idx="2516">
                  <c:v>780</c:v>
                </c:pt>
                <c:pt idx="2517">
                  <c:v>780</c:v>
                </c:pt>
                <c:pt idx="2518">
                  <c:v>781</c:v>
                </c:pt>
                <c:pt idx="2519">
                  <c:v>781</c:v>
                </c:pt>
                <c:pt idx="2520">
                  <c:v>781</c:v>
                </c:pt>
                <c:pt idx="2521">
                  <c:v>781</c:v>
                </c:pt>
                <c:pt idx="2522">
                  <c:v>781</c:v>
                </c:pt>
                <c:pt idx="2523">
                  <c:v>781</c:v>
                </c:pt>
                <c:pt idx="2524">
                  <c:v>781</c:v>
                </c:pt>
                <c:pt idx="2525">
                  <c:v>781</c:v>
                </c:pt>
                <c:pt idx="2526">
                  <c:v>781</c:v>
                </c:pt>
                <c:pt idx="2527">
                  <c:v>781</c:v>
                </c:pt>
                <c:pt idx="2528">
                  <c:v>781</c:v>
                </c:pt>
                <c:pt idx="2529">
                  <c:v>781</c:v>
                </c:pt>
                <c:pt idx="2530">
                  <c:v>781</c:v>
                </c:pt>
                <c:pt idx="2531">
                  <c:v>782</c:v>
                </c:pt>
                <c:pt idx="2532">
                  <c:v>783</c:v>
                </c:pt>
                <c:pt idx="2533">
                  <c:v>784</c:v>
                </c:pt>
                <c:pt idx="2534">
                  <c:v>785</c:v>
                </c:pt>
                <c:pt idx="2535">
                  <c:v>786</c:v>
                </c:pt>
                <c:pt idx="2536">
                  <c:v>786</c:v>
                </c:pt>
                <c:pt idx="2537">
                  <c:v>787</c:v>
                </c:pt>
                <c:pt idx="2538">
                  <c:v>787</c:v>
                </c:pt>
                <c:pt idx="2539">
                  <c:v>787</c:v>
                </c:pt>
                <c:pt idx="2540">
                  <c:v>788</c:v>
                </c:pt>
                <c:pt idx="2541">
                  <c:v>788</c:v>
                </c:pt>
                <c:pt idx="2542">
                  <c:v>789</c:v>
                </c:pt>
                <c:pt idx="2543">
                  <c:v>789</c:v>
                </c:pt>
                <c:pt idx="2544">
                  <c:v>790</c:v>
                </c:pt>
                <c:pt idx="2545">
                  <c:v>791</c:v>
                </c:pt>
                <c:pt idx="2546">
                  <c:v>791</c:v>
                </c:pt>
                <c:pt idx="2547">
                  <c:v>792</c:v>
                </c:pt>
                <c:pt idx="2548">
                  <c:v>792</c:v>
                </c:pt>
                <c:pt idx="2549">
                  <c:v>793</c:v>
                </c:pt>
                <c:pt idx="2550">
                  <c:v>794</c:v>
                </c:pt>
                <c:pt idx="2551">
                  <c:v>794</c:v>
                </c:pt>
                <c:pt idx="2552">
                  <c:v>795</c:v>
                </c:pt>
                <c:pt idx="2553">
                  <c:v>795</c:v>
                </c:pt>
                <c:pt idx="2554">
                  <c:v>795</c:v>
                </c:pt>
                <c:pt idx="2555">
                  <c:v>796</c:v>
                </c:pt>
                <c:pt idx="2556">
                  <c:v>797</c:v>
                </c:pt>
                <c:pt idx="2557">
                  <c:v>797</c:v>
                </c:pt>
                <c:pt idx="2558">
                  <c:v>798</c:v>
                </c:pt>
                <c:pt idx="2559">
                  <c:v>799</c:v>
                </c:pt>
                <c:pt idx="2560">
                  <c:v>800</c:v>
                </c:pt>
                <c:pt idx="2561">
                  <c:v>800</c:v>
                </c:pt>
                <c:pt idx="2562">
                  <c:v>800</c:v>
                </c:pt>
                <c:pt idx="2563">
                  <c:v>800</c:v>
                </c:pt>
                <c:pt idx="2564">
                  <c:v>800</c:v>
                </c:pt>
                <c:pt idx="2565">
                  <c:v>800</c:v>
                </c:pt>
                <c:pt idx="2566">
                  <c:v>800</c:v>
                </c:pt>
                <c:pt idx="2567">
                  <c:v>800</c:v>
                </c:pt>
                <c:pt idx="2568">
                  <c:v>800</c:v>
                </c:pt>
                <c:pt idx="2569">
                  <c:v>801</c:v>
                </c:pt>
                <c:pt idx="2570">
                  <c:v>802</c:v>
                </c:pt>
                <c:pt idx="2571">
                  <c:v>803</c:v>
                </c:pt>
                <c:pt idx="2572">
                  <c:v>804</c:v>
                </c:pt>
                <c:pt idx="2573">
                  <c:v>805</c:v>
                </c:pt>
                <c:pt idx="2574">
                  <c:v>806</c:v>
                </c:pt>
                <c:pt idx="2575">
                  <c:v>806</c:v>
                </c:pt>
                <c:pt idx="2576">
                  <c:v>806</c:v>
                </c:pt>
                <c:pt idx="2577">
                  <c:v>807</c:v>
                </c:pt>
                <c:pt idx="2578">
                  <c:v>808</c:v>
                </c:pt>
                <c:pt idx="2579">
                  <c:v>808</c:v>
                </c:pt>
                <c:pt idx="2580">
                  <c:v>808</c:v>
                </c:pt>
                <c:pt idx="2581">
                  <c:v>809</c:v>
                </c:pt>
                <c:pt idx="2582">
                  <c:v>809</c:v>
                </c:pt>
                <c:pt idx="2583">
                  <c:v>810</c:v>
                </c:pt>
                <c:pt idx="2584">
                  <c:v>811</c:v>
                </c:pt>
                <c:pt idx="2585">
                  <c:v>812</c:v>
                </c:pt>
                <c:pt idx="2586">
                  <c:v>812</c:v>
                </c:pt>
                <c:pt idx="2587">
                  <c:v>813</c:v>
                </c:pt>
                <c:pt idx="2588">
                  <c:v>813</c:v>
                </c:pt>
                <c:pt idx="2589">
                  <c:v>814</c:v>
                </c:pt>
                <c:pt idx="2590">
                  <c:v>815</c:v>
                </c:pt>
                <c:pt idx="2591">
                  <c:v>815</c:v>
                </c:pt>
                <c:pt idx="2592">
                  <c:v>815</c:v>
                </c:pt>
                <c:pt idx="2593">
                  <c:v>816</c:v>
                </c:pt>
                <c:pt idx="2594">
                  <c:v>817</c:v>
                </c:pt>
                <c:pt idx="2595">
                  <c:v>818</c:v>
                </c:pt>
                <c:pt idx="2596">
                  <c:v>819</c:v>
                </c:pt>
                <c:pt idx="2597">
                  <c:v>819</c:v>
                </c:pt>
                <c:pt idx="2598">
                  <c:v>819</c:v>
                </c:pt>
                <c:pt idx="2599">
                  <c:v>819</c:v>
                </c:pt>
                <c:pt idx="2600">
                  <c:v>819</c:v>
                </c:pt>
                <c:pt idx="2601">
                  <c:v>819</c:v>
                </c:pt>
                <c:pt idx="2602">
                  <c:v>819</c:v>
                </c:pt>
                <c:pt idx="2603">
                  <c:v>819</c:v>
                </c:pt>
                <c:pt idx="2604">
                  <c:v>819</c:v>
                </c:pt>
                <c:pt idx="2605">
                  <c:v>819</c:v>
                </c:pt>
                <c:pt idx="2606">
                  <c:v>819</c:v>
                </c:pt>
                <c:pt idx="2607">
                  <c:v>819</c:v>
                </c:pt>
                <c:pt idx="2608">
                  <c:v>819</c:v>
                </c:pt>
                <c:pt idx="2609">
                  <c:v>819</c:v>
                </c:pt>
                <c:pt idx="2610">
                  <c:v>819</c:v>
                </c:pt>
                <c:pt idx="2611">
                  <c:v>819</c:v>
                </c:pt>
                <c:pt idx="2612">
                  <c:v>819</c:v>
                </c:pt>
                <c:pt idx="2613">
                  <c:v>820</c:v>
                </c:pt>
                <c:pt idx="2614">
                  <c:v>820</c:v>
                </c:pt>
                <c:pt idx="2615">
                  <c:v>821</c:v>
                </c:pt>
                <c:pt idx="2616">
                  <c:v>821</c:v>
                </c:pt>
                <c:pt idx="2617">
                  <c:v>822</c:v>
                </c:pt>
                <c:pt idx="2618">
                  <c:v>823</c:v>
                </c:pt>
                <c:pt idx="2619">
                  <c:v>823</c:v>
                </c:pt>
                <c:pt idx="2620">
                  <c:v>823</c:v>
                </c:pt>
                <c:pt idx="2621">
                  <c:v>823</c:v>
                </c:pt>
                <c:pt idx="2622">
                  <c:v>823</c:v>
                </c:pt>
                <c:pt idx="2623">
                  <c:v>823</c:v>
                </c:pt>
                <c:pt idx="2624">
                  <c:v>823</c:v>
                </c:pt>
                <c:pt idx="2625">
                  <c:v>823</c:v>
                </c:pt>
                <c:pt idx="2626">
                  <c:v>823</c:v>
                </c:pt>
                <c:pt idx="2627">
                  <c:v>823</c:v>
                </c:pt>
                <c:pt idx="2628">
                  <c:v>823</c:v>
                </c:pt>
                <c:pt idx="2629">
                  <c:v>823</c:v>
                </c:pt>
                <c:pt idx="2630">
                  <c:v>823</c:v>
                </c:pt>
                <c:pt idx="2631">
                  <c:v>823</c:v>
                </c:pt>
                <c:pt idx="2632">
                  <c:v>823</c:v>
                </c:pt>
                <c:pt idx="2633">
                  <c:v>823</c:v>
                </c:pt>
                <c:pt idx="2634">
                  <c:v>823</c:v>
                </c:pt>
                <c:pt idx="2635">
                  <c:v>823</c:v>
                </c:pt>
                <c:pt idx="2636">
                  <c:v>823</c:v>
                </c:pt>
                <c:pt idx="2637">
                  <c:v>823</c:v>
                </c:pt>
                <c:pt idx="2638">
                  <c:v>824</c:v>
                </c:pt>
                <c:pt idx="2639">
                  <c:v>824</c:v>
                </c:pt>
                <c:pt idx="2640">
                  <c:v>824</c:v>
                </c:pt>
                <c:pt idx="2641">
                  <c:v>824</c:v>
                </c:pt>
                <c:pt idx="2642">
                  <c:v>824</c:v>
                </c:pt>
                <c:pt idx="2643">
                  <c:v>824</c:v>
                </c:pt>
                <c:pt idx="2644">
                  <c:v>825</c:v>
                </c:pt>
                <c:pt idx="2645">
                  <c:v>826</c:v>
                </c:pt>
                <c:pt idx="2646">
                  <c:v>826</c:v>
                </c:pt>
                <c:pt idx="2647">
                  <c:v>827</c:v>
                </c:pt>
                <c:pt idx="2648">
                  <c:v>827</c:v>
                </c:pt>
                <c:pt idx="2649">
                  <c:v>827</c:v>
                </c:pt>
                <c:pt idx="2650">
                  <c:v>827</c:v>
                </c:pt>
                <c:pt idx="2651">
                  <c:v>827</c:v>
                </c:pt>
                <c:pt idx="2652">
                  <c:v>827</c:v>
                </c:pt>
                <c:pt idx="2653">
                  <c:v>828</c:v>
                </c:pt>
                <c:pt idx="2654">
                  <c:v>829</c:v>
                </c:pt>
                <c:pt idx="2655">
                  <c:v>829</c:v>
                </c:pt>
                <c:pt idx="2656">
                  <c:v>829</c:v>
                </c:pt>
                <c:pt idx="2657">
                  <c:v>829</c:v>
                </c:pt>
                <c:pt idx="2658">
                  <c:v>829</c:v>
                </c:pt>
                <c:pt idx="2659">
                  <c:v>829</c:v>
                </c:pt>
                <c:pt idx="2660">
                  <c:v>829</c:v>
                </c:pt>
                <c:pt idx="2661">
                  <c:v>830</c:v>
                </c:pt>
                <c:pt idx="2662">
                  <c:v>831</c:v>
                </c:pt>
                <c:pt idx="2663">
                  <c:v>831</c:v>
                </c:pt>
                <c:pt idx="2664">
                  <c:v>831</c:v>
                </c:pt>
                <c:pt idx="2665">
                  <c:v>832</c:v>
                </c:pt>
                <c:pt idx="2666">
                  <c:v>833</c:v>
                </c:pt>
                <c:pt idx="2667">
                  <c:v>833</c:v>
                </c:pt>
                <c:pt idx="2668">
                  <c:v>833</c:v>
                </c:pt>
                <c:pt idx="2669">
                  <c:v>834</c:v>
                </c:pt>
                <c:pt idx="2670">
                  <c:v>835</c:v>
                </c:pt>
                <c:pt idx="2671">
                  <c:v>836</c:v>
                </c:pt>
                <c:pt idx="2672">
                  <c:v>837</c:v>
                </c:pt>
                <c:pt idx="2673">
                  <c:v>838</c:v>
                </c:pt>
                <c:pt idx="2674">
                  <c:v>838</c:v>
                </c:pt>
                <c:pt idx="2675">
                  <c:v>839</c:v>
                </c:pt>
                <c:pt idx="2676">
                  <c:v>839</c:v>
                </c:pt>
                <c:pt idx="2677">
                  <c:v>839</c:v>
                </c:pt>
                <c:pt idx="2678">
                  <c:v>840</c:v>
                </c:pt>
                <c:pt idx="2679">
                  <c:v>840</c:v>
                </c:pt>
                <c:pt idx="2680">
                  <c:v>841</c:v>
                </c:pt>
                <c:pt idx="2681">
                  <c:v>842</c:v>
                </c:pt>
                <c:pt idx="2682">
                  <c:v>842</c:v>
                </c:pt>
                <c:pt idx="2683">
                  <c:v>842</c:v>
                </c:pt>
                <c:pt idx="2684">
                  <c:v>842</c:v>
                </c:pt>
                <c:pt idx="2685">
                  <c:v>843</c:v>
                </c:pt>
                <c:pt idx="2686">
                  <c:v>843</c:v>
                </c:pt>
                <c:pt idx="2687">
                  <c:v>843</c:v>
                </c:pt>
                <c:pt idx="2688">
                  <c:v>843</c:v>
                </c:pt>
                <c:pt idx="2689">
                  <c:v>844</c:v>
                </c:pt>
                <c:pt idx="2690">
                  <c:v>845</c:v>
                </c:pt>
                <c:pt idx="2691">
                  <c:v>845</c:v>
                </c:pt>
                <c:pt idx="2692">
                  <c:v>845</c:v>
                </c:pt>
                <c:pt idx="2693">
                  <c:v>846</c:v>
                </c:pt>
                <c:pt idx="2694">
                  <c:v>846</c:v>
                </c:pt>
                <c:pt idx="2695">
                  <c:v>846</c:v>
                </c:pt>
                <c:pt idx="2696">
                  <c:v>846</c:v>
                </c:pt>
                <c:pt idx="2697">
                  <c:v>847</c:v>
                </c:pt>
                <c:pt idx="2698">
                  <c:v>848</c:v>
                </c:pt>
                <c:pt idx="2699">
                  <c:v>849</c:v>
                </c:pt>
                <c:pt idx="2700">
                  <c:v>850</c:v>
                </c:pt>
                <c:pt idx="2701">
                  <c:v>850</c:v>
                </c:pt>
                <c:pt idx="2702">
                  <c:v>850</c:v>
                </c:pt>
                <c:pt idx="2703">
                  <c:v>850</c:v>
                </c:pt>
                <c:pt idx="2704">
                  <c:v>851</c:v>
                </c:pt>
                <c:pt idx="2705">
                  <c:v>851</c:v>
                </c:pt>
                <c:pt idx="2706">
                  <c:v>852</c:v>
                </c:pt>
                <c:pt idx="2707">
                  <c:v>853</c:v>
                </c:pt>
                <c:pt idx="2708">
                  <c:v>853</c:v>
                </c:pt>
                <c:pt idx="2709">
                  <c:v>854</c:v>
                </c:pt>
                <c:pt idx="2710">
                  <c:v>854</c:v>
                </c:pt>
                <c:pt idx="2711">
                  <c:v>855</c:v>
                </c:pt>
                <c:pt idx="2712">
                  <c:v>855</c:v>
                </c:pt>
                <c:pt idx="2713">
                  <c:v>856</c:v>
                </c:pt>
                <c:pt idx="2714">
                  <c:v>856</c:v>
                </c:pt>
                <c:pt idx="2715">
                  <c:v>857</c:v>
                </c:pt>
                <c:pt idx="2716">
                  <c:v>858</c:v>
                </c:pt>
                <c:pt idx="2717">
                  <c:v>859</c:v>
                </c:pt>
                <c:pt idx="2718">
                  <c:v>859</c:v>
                </c:pt>
                <c:pt idx="2719">
                  <c:v>859</c:v>
                </c:pt>
                <c:pt idx="2720">
                  <c:v>859</c:v>
                </c:pt>
                <c:pt idx="2721">
                  <c:v>859</c:v>
                </c:pt>
                <c:pt idx="2722">
                  <c:v>860</c:v>
                </c:pt>
                <c:pt idx="2723">
                  <c:v>860</c:v>
                </c:pt>
                <c:pt idx="2724">
                  <c:v>860</c:v>
                </c:pt>
                <c:pt idx="2725">
                  <c:v>861</c:v>
                </c:pt>
                <c:pt idx="2726">
                  <c:v>862</c:v>
                </c:pt>
                <c:pt idx="2727">
                  <c:v>862</c:v>
                </c:pt>
                <c:pt idx="2728">
                  <c:v>863</c:v>
                </c:pt>
                <c:pt idx="2729">
                  <c:v>863</c:v>
                </c:pt>
                <c:pt idx="2730">
                  <c:v>863</c:v>
                </c:pt>
                <c:pt idx="2731">
                  <c:v>863</c:v>
                </c:pt>
                <c:pt idx="2732">
                  <c:v>864</c:v>
                </c:pt>
                <c:pt idx="2733">
                  <c:v>864</c:v>
                </c:pt>
                <c:pt idx="2734">
                  <c:v>865</c:v>
                </c:pt>
                <c:pt idx="2735">
                  <c:v>865</c:v>
                </c:pt>
                <c:pt idx="2736">
                  <c:v>866</c:v>
                </c:pt>
                <c:pt idx="2737">
                  <c:v>867</c:v>
                </c:pt>
                <c:pt idx="2738">
                  <c:v>867</c:v>
                </c:pt>
                <c:pt idx="2739">
                  <c:v>867</c:v>
                </c:pt>
                <c:pt idx="2740">
                  <c:v>868</c:v>
                </c:pt>
                <c:pt idx="2741">
                  <c:v>868</c:v>
                </c:pt>
                <c:pt idx="2742">
                  <c:v>869</c:v>
                </c:pt>
                <c:pt idx="2743">
                  <c:v>870</c:v>
                </c:pt>
                <c:pt idx="2744">
                  <c:v>871</c:v>
                </c:pt>
                <c:pt idx="2745">
                  <c:v>872</c:v>
                </c:pt>
                <c:pt idx="2746">
                  <c:v>873</c:v>
                </c:pt>
                <c:pt idx="2747">
                  <c:v>873</c:v>
                </c:pt>
                <c:pt idx="2748">
                  <c:v>874</c:v>
                </c:pt>
                <c:pt idx="2749">
                  <c:v>874</c:v>
                </c:pt>
                <c:pt idx="2750">
                  <c:v>874</c:v>
                </c:pt>
                <c:pt idx="2751">
                  <c:v>874</c:v>
                </c:pt>
                <c:pt idx="2752">
                  <c:v>874</c:v>
                </c:pt>
                <c:pt idx="2753">
                  <c:v>874</c:v>
                </c:pt>
                <c:pt idx="2754">
                  <c:v>874</c:v>
                </c:pt>
                <c:pt idx="2755">
                  <c:v>874</c:v>
                </c:pt>
                <c:pt idx="2756">
                  <c:v>874</c:v>
                </c:pt>
                <c:pt idx="2757">
                  <c:v>875</c:v>
                </c:pt>
                <c:pt idx="2758">
                  <c:v>875</c:v>
                </c:pt>
                <c:pt idx="2759">
                  <c:v>876</c:v>
                </c:pt>
                <c:pt idx="2760">
                  <c:v>877</c:v>
                </c:pt>
                <c:pt idx="2761">
                  <c:v>877</c:v>
                </c:pt>
                <c:pt idx="2762">
                  <c:v>877</c:v>
                </c:pt>
                <c:pt idx="2763">
                  <c:v>877</c:v>
                </c:pt>
                <c:pt idx="2764">
                  <c:v>877</c:v>
                </c:pt>
                <c:pt idx="2765">
                  <c:v>877</c:v>
                </c:pt>
                <c:pt idx="2766">
                  <c:v>878</c:v>
                </c:pt>
                <c:pt idx="2767">
                  <c:v>879</c:v>
                </c:pt>
                <c:pt idx="2768">
                  <c:v>880</c:v>
                </c:pt>
                <c:pt idx="2769">
                  <c:v>880</c:v>
                </c:pt>
                <c:pt idx="2770">
                  <c:v>881</c:v>
                </c:pt>
                <c:pt idx="2771">
                  <c:v>882</c:v>
                </c:pt>
                <c:pt idx="2772">
                  <c:v>882</c:v>
                </c:pt>
                <c:pt idx="2773">
                  <c:v>882</c:v>
                </c:pt>
                <c:pt idx="2774">
                  <c:v>882</c:v>
                </c:pt>
                <c:pt idx="2775">
                  <c:v>882</c:v>
                </c:pt>
                <c:pt idx="2776">
                  <c:v>883</c:v>
                </c:pt>
                <c:pt idx="2777">
                  <c:v>883</c:v>
                </c:pt>
                <c:pt idx="2778">
                  <c:v>883</c:v>
                </c:pt>
                <c:pt idx="2779">
                  <c:v>883</c:v>
                </c:pt>
                <c:pt idx="2780">
                  <c:v>884</c:v>
                </c:pt>
                <c:pt idx="2781">
                  <c:v>885</c:v>
                </c:pt>
                <c:pt idx="2782">
                  <c:v>885</c:v>
                </c:pt>
                <c:pt idx="2783">
                  <c:v>886</c:v>
                </c:pt>
                <c:pt idx="2784">
                  <c:v>886</c:v>
                </c:pt>
                <c:pt idx="2785">
                  <c:v>887</c:v>
                </c:pt>
                <c:pt idx="2786">
                  <c:v>887</c:v>
                </c:pt>
                <c:pt idx="2787">
                  <c:v>888</c:v>
                </c:pt>
                <c:pt idx="2788">
                  <c:v>889</c:v>
                </c:pt>
                <c:pt idx="2789">
                  <c:v>890</c:v>
                </c:pt>
                <c:pt idx="2790">
                  <c:v>890</c:v>
                </c:pt>
                <c:pt idx="2791">
                  <c:v>890</c:v>
                </c:pt>
                <c:pt idx="2792">
                  <c:v>890</c:v>
                </c:pt>
                <c:pt idx="2793">
                  <c:v>890</c:v>
                </c:pt>
                <c:pt idx="2794">
                  <c:v>890</c:v>
                </c:pt>
                <c:pt idx="2795">
                  <c:v>891</c:v>
                </c:pt>
                <c:pt idx="2796">
                  <c:v>892</c:v>
                </c:pt>
                <c:pt idx="2797">
                  <c:v>892</c:v>
                </c:pt>
                <c:pt idx="2798">
                  <c:v>892</c:v>
                </c:pt>
                <c:pt idx="2799">
                  <c:v>892</c:v>
                </c:pt>
                <c:pt idx="2800">
                  <c:v>892</c:v>
                </c:pt>
                <c:pt idx="2801">
                  <c:v>892</c:v>
                </c:pt>
                <c:pt idx="2802">
                  <c:v>892</c:v>
                </c:pt>
                <c:pt idx="2803">
                  <c:v>892</c:v>
                </c:pt>
                <c:pt idx="2804">
                  <c:v>892</c:v>
                </c:pt>
                <c:pt idx="2805">
                  <c:v>892</c:v>
                </c:pt>
                <c:pt idx="2806">
                  <c:v>892</c:v>
                </c:pt>
                <c:pt idx="2807">
                  <c:v>892</c:v>
                </c:pt>
                <c:pt idx="2808">
                  <c:v>892</c:v>
                </c:pt>
                <c:pt idx="2809">
                  <c:v>893</c:v>
                </c:pt>
                <c:pt idx="2810">
                  <c:v>893</c:v>
                </c:pt>
                <c:pt idx="2811">
                  <c:v>893</c:v>
                </c:pt>
                <c:pt idx="2812">
                  <c:v>893</c:v>
                </c:pt>
                <c:pt idx="2813">
                  <c:v>894</c:v>
                </c:pt>
                <c:pt idx="2814">
                  <c:v>894</c:v>
                </c:pt>
                <c:pt idx="2815">
                  <c:v>894</c:v>
                </c:pt>
                <c:pt idx="2816">
                  <c:v>894</c:v>
                </c:pt>
                <c:pt idx="2817">
                  <c:v>895</c:v>
                </c:pt>
                <c:pt idx="2818">
                  <c:v>895</c:v>
                </c:pt>
                <c:pt idx="2819">
                  <c:v>895</c:v>
                </c:pt>
                <c:pt idx="2820">
                  <c:v>895</c:v>
                </c:pt>
                <c:pt idx="2821">
                  <c:v>895</c:v>
                </c:pt>
                <c:pt idx="2822">
                  <c:v>895</c:v>
                </c:pt>
                <c:pt idx="2823">
                  <c:v>895</c:v>
                </c:pt>
                <c:pt idx="2824">
                  <c:v>895</c:v>
                </c:pt>
                <c:pt idx="2825">
                  <c:v>896</c:v>
                </c:pt>
                <c:pt idx="2826">
                  <c:v>896</c:v>
                </c:pt>
                <c:pt idx="2827">
                  <c:v>896</c:v>
                </c:pt>
                <c:pt idx="2828">
                  <c:v>897</c:v>
                </c:pt>
                <c:pt idx="2829">
                  <c:v>897</c:v>
                </c:pt>
                <c:pt idx="2830">
                  <c:v>897</c:v>
                </c:pt>
                <c:pt idx="2831">
                  <c:v>898</c:v>
                </c:pt>
                <c:pt idx="2832">
                  <c:v>898</c:v>
                </c:pt>
                <c:pt idx="2833">
                  <c:v>898</c:v>
                </c:pt>
                <c:pt idx="2834">
                  <c:v>899</c:v>
                </c:pt>
                <c:pt idx="2835">
                  <c:v>899</c:v>
                </c:pt>
                <c:pt idx="2836">
                  <c:v>899</c:v>
                </c:pt>
                <c:pt idx="2837">
                  <c:v>899</c:v>
                </c:pt>
                <c:pt idx="2838">
                  <c:v>900</c:v>
                </c:pt>
                <c:pt idx="2839">
                  <c:v>901</c:v>
                </c:pt>
                <c:pt idx="2840">
                  <c:v>902</c:v>
                </c:pt>
                <c:pt idx="2841">
                  <c:v>902</c:v>
                </c:pt>
                <c:pt idx="2842">
                  <c:v>902</c:v>
                </c:pt>
                <c:pt idx="2843">
                  <c:v>903</c:v>
                </c:pt>
                <c:pt idx="2844">
                  <c:v>903</c:v>
                </c:pt>
                <c:pt idx="2845">
                  <c:v>903</c:v>
                </c:pt>
                <c:pt idx="2846">
                  <c:v>903</c:v>
                </c:pt>
                <c:pt idx="2847">
                  <c:v>904</c:v>
                </c:pt>
                <c:pt idx="2848">
                  <c:v>905</c:v>
                </c:pt>
                <c:pt idx="2849">
                  <c:v>906</c:v>
                </c:pt>
                <c:pt idx="2850">
                  <c:v>907</c:v>
                </c:pt>
                <c:pt idx="2851">
                  <c:v>907</c:v>
                </c:pt>
                <c:pt idx="2852">
                  <c:v>908</c:v>
                </c:pt>
                <c:pt idx="2853">
                  <c:v>909</c:v>
                </c:pt>
                <c:pt idx="2854">
                  <c:v>910</c:v>
                </c:pt>
                <c:pt idx="2855">
                  <c:v>910</c:v>
                </c:pt>
                <c:pt idx="2856">
                  <c:v>910</c:v>
                </c:pt>
                <c:pt idx="2857">
                  <c:v>910</c:v>
                </c:pt>
                <c:pt idx="2858">
                  <c:v>910</c:v>
                </c:pt>
                <c:pt idx="2859">
                  <c:v>910</c:v>
                </c:pt>
                <c:pt idx="2860">
                  <c:v>910</c:v>
                </c:pt>
                <c:pt idx="2861">
                  <c:v>910</c:v>
                </c:pt>
                <c:pt idx="2862">
                  <c:v>910</c:v>
                </c:pt>
                <c:pt idx="2863">
                  <c:v>910</c:v>
                </c:pt>
                <c:pt idx="2864">
                  <c:v>910</c:v>
                </c:pt>
                <c:pt idx="2865">
                  <c:v>910</c:v>
                </c:pt>
                <c:pt idx="2866">
                  <c:v>911</c:v>
                </c:pt>
                <c:pt idx="2867">
                  <c:v>911</c:v>
                </c:pt>
                <c:pt idx="2868">
                  <c:v>912</c:v>
                </c:pt>
                <c:pt idx="2869">
                  <c:v>912</c:v>
                </c:pt>
                <c:pt idx="2870">
                  <c:v>912</c:v>
                </c:pt>
                <c:pt idx="2871">
                  <c:v>912</c:v>
                </c:pt>
                <c:pt idx="2872">
                  <c:v>913</c:v>
                </c:pt>
                <c:pt idx="2873">
                  <c:v>914</c:v>
                </c:pt>
                <c:pt idx="2874">
                  <c:v>914</c:v>
                </c:pt>
                <c:pt idx="2875">
                  <c:v>914</c:v>
                </c:pt>
                <c:pt idx="2876">
                  <c:v>915</c:v>
                </c:pt>
                <c:pt idx="2877">
                  <c:v>915</c:v>
                </c:pt>
                <c:pt idx="2878">
                  <c:v>915</c:v>
                </c:pt>
                <c:pt idx="2879">
                  <c:v>915</c:v>
                </c:pt>
                <c:pt idx="2880">
                  <c:v>915</c:v>
                </c:pt>
                <c:pt idx="2881">
                  <c:v>916</c:v>
                </c:pt>
                <c:pt idx="2882">
                  <c:v>916</c:v>
                </c:pt>
                <c:pt idx="2883">
                  <c:v>916</c:v>
                </c:pt>
                <c:pt idx="2884">
                  <c:v>917</c:v>
                </c:pt>
                <c:pt idx="2885">
                  <c:v>917</c:v>
                </c:pt>
                <c:pt idx="2886">
                  <c:v>917</c:v>
                </c:pt>
                <c:pt idx="2887">
                  <c:v>917</c:v>
                </c:pt>
                <c:pt idx="2888">
                  <c:v>917</c:v>
                </c:pt>
                <c:pt idx="2889">
                  <c:v>917</c:v>
                </c:pt>
                <c:pt idx="2890">
                  <c:v>917</c:v>
                </c:pt>
                <c:pt idx="2891">
                  <c:v>917</c:v>
                </c:pt>
                <c:pt idx="2892">
                  <c:v>917</c:v>
                </c:pt>
                <c:pt idx="2893">
                  <c:v>917</c:v>
                </c:pt>
                <c:pt idx="2894">
                  <c:v>917</c:v>
                </c:pt>
                <c:pt idx="2895">
                  <c:v>917</c:v>
                </c:pt>
                <c:pt idx="2896">
                  <c:v>917</c:v>
                </c:pt>
                <c:pt idx="2897">
                  <c:v>917</c:v>
                </c:pt>
                <c:pt idx="2898">
                  <c:v>917</c:v>
                </c:pt>
                <c:pt idx="2899">
                  <c:v>918</c:v>
                </c:pt>
                <c:pt idx="2900">
                  <c:v>919</c:v>
                </c:pt>
                <c:pt idx="2901">
                  <c:v>919</c:v>
                </c:pt>
                <c:pt idx="2902">
                  <c:v>920</c:v>
                </c:pt>
                <c:pt idx="2903">
                  <c:v>920</c:v>
                </c:pt>
                <c:pt idx="2904">
                  <c:v>920</c:v>
                </c:pt>
                <c:pt idx="2905">
                  <c:v>920</c:v>
                </c:pt>
                <c:pt idx="2906">
                  <c:v>921</c:v>
                </c:pt>
                <c:pt idx="2907">
                  <c:v>921</c:v>
                </c:pt>
                <c:pt idx="2908">
                  <c:v>921</c:v>
                </c:pt>
                <c:pt idx="2909">
                  <c:v>921</c:v>
                </c:pt>
                <c:pt idx="2910">
                  <c:v>921</c:v>
                </c:pt>
                <c:pt idx="2911">
                  <c:v>921</c:v>
                </c:pt>
                <c:pt idx="2912">
                  <c:v>922</c:v>
                </c:pt>
                <c:pt idx="2913">
                  <c:v>923</c:v>
                </c:pt>
                <c:pt idx="2914">
                  <c:v>923</c:v>
                </c:pt>
                <c:pt idx="2915">
                  <c:v>924</c:v>
                </c:pt>
                <c:pt idx="2916">
                  <c:v>924</c:v>
                </c:pt>
                <c:pt idx="2917">
                  <c:v>924</c:v>
                </c:pt>
                <c:pt idx="2918">
                  <c:v>924</c:v>
                </c:pt>
                <c:pt idx="2919">
                  <c:v>924</c:v>
                </c:pt>
                <c:pt idx="2920">
                  <c:v>924</c:v>
                </c:pt>
                <c:pt idx="2921">
                  <c:v>924</c:v>
                </c:pt>
                <c:pt idx="2922">
                  <c:v>924</c:v>
                </c:pt>
                <c:pt idx="2923">
                  <c:v>924</c:v>
                </c:pt>
                <c:pt idx="2924">
                  <c:v>924</c:v>
                </c:pt>
                <c:pt idx="2925">
                  <c:v>924</c:v>
                </c:pt>
                <c:pt idx="2926">
                  <c:v>924</c:v>
                </c:pt>
                <c:pt idx="2927">
                  <c:v>924</c:v>
                </c:pt>
                <c:pt idx="2928">
                  <c:v>925</c:v>
                </c:pt>
                <c:pt idx="2929">
                  <c:v>926</c:v>
                </c:pt>
                <c:pt idx="2930">
                  <c:v>927</c:v>
                </c:pt>
                <c:pt idx="2931">
                  <c:v>927</c:v>
                </c:pt>
                <c:pt idx="2932">
                  <c:v>927</c:v>
                </c:pt>
                <c:pt idx="2933">
                  <c:v>927</c:v>
                </c:pt>
                <c:pt idx="2934">
                  <c:v>927</c:v>
                </c:pt>
                <c:pt idx="2935">
                  <c:v>928</c:v>
                </c:pt>
                <c:pt idx="2936">
                  <c:v>928</c:v>
                </c:pt>
                <c:pt idx="2937">
                  <c:v>928</c:v>
                </c:pt>
                <c:pt idx="2938">
                  <c:v>928</c:v>
                </c:pt>
                <c:pt idx="2939">
                  <c:v>928</c:v>
                </c:pt>
                <c:pt idx="2940">
                  <c:v>928</c:v>
                </c:pt>
                <c:pt idx="2941">
                  <c:v>928</c:v>
                </c:pt>
                <c:pt idx="2942">
                  <c:v>928</c:v>
                </c:pt>
                <c:pt idx="2943">
                  <c:v>928</c:v>
                </c:pt>
                <c:pt idx="2944">
                  <c:v>928</c:v>
                </c:pt>
                <c:pt idx="2945">
                  <c:v>928</c:v>
                </c:pt>
                <c:pt idx="2946">
                  <c:v>928</c:v>
                </c:pt>
                <c:pt idx="2947">
                  <c:v>928</c:v>
                </c:pt>
                <c:pt idx="2948">
                  <c:v>928</c:v>
                </c:pt>
                <c:pt idx="2949">
                  <c:v>928</c:v>
                </c:pt>
                <c:pt idx="2950">
                  <c:v>928</c:v>
                </c:pt>
                <c:pt idx="2951">
                  <c:v>928</c:v>
                </c:pt>
                <c:pt idx="2952">
                  <c:v>928</c:v>
                </c:pt>
                <c:pt idx="2953">
                  <c:v>928</c:v>
                </c:pt>
                <c:pt idx="2954">
                  <c:v>929</c:v>
                </c:pt>
                <c:pt idx="2955">
                  <c:v>929</c:v>
                </c:pt>
                <c:pt idx="2956">
                  <c:v>929</c:v>
                </c:pt>
                <c:pt idx="2957">
                  <c:v>929</c:v>
                </c:pt>
                <c:pt idx="2958">
                  <c:v>930</c:v>
                </c:pt>
                <c:pt idx="2959">
                  <c:v>931</c:v>
                </c:pt>
                <c:pt idx="2960">
                  <c:v>931</c:v>
                </c:pt>
                <c:pt idx="2961">
                  <c:v>931</c:v>
                </c:pt>
                <c:pt idx="2962">
                  <c:v>931</c:v>
                </c:pt>
                <c:pt idx="2963">
                  <c:v>931</c:v>
                </c:pt>
                <c:pt idx="2964">
                  <c:v>931</c:v>
                </c:pt>
                <c:pt idx="2965">
                  <c:v>931</c:v>
                </c:pt>
                <c:pt idx="2966">
                  <c:v>931</c:v>
                </c:pt>
                <c:pt idx="2967">
                  <c:v>931</c:v>
                </c:pt>
                <c:pt idx="2968">
                  <c:v>931</c:v>
                </c:pt>
                <c:pt idx="2969">
                  <c:v>931</c:v>
                </c:pt>
                <c:pt idx="2970">
                  <c:v>932</c:v>
                </c:pt>
                <c:pt idx="2971">
                  <c:v>933</c:v>
                </c:pt>
                <c:pt idx="2972">
                  <c:v>933</c:v>
                </c:pt>
                <c:pt idx="2973">
                  <c:v>933</c:v>
                </c:pt>
                <c:pt idx="2974">
                  <c:v>933</c:v>
                </c:pt>
                <c:pt idx="2975">
                  <c:v>934</c:v>
                </c:pt>
                <c:pt idx="2976">
                  <c:v>935</c:v>
                </c:pt>
                <c:pt idx="2977">
                  <c:v>936</c:v>
                </c:pt>
                <c:pt idx="2978">
                  <c:v>937</c:v>
                </c:pt>
                <c:pt idx="2979">
                  <c:v>937</c:v>
                </c:pt>
                <c:pt idx="2980">
                  <c:v>937</c:v>
                </c:pt>
                <c:pt idx="2981">
                  <c:v>937</c:v>
                </c:pt>
                <c:pt idx="2982">
                  <c:v>937</c:v>
                </c:pt>
                <c:pt idx="2983">
                  <c:v>937</c:v>
                </c:pt>
                <c:pt idx="2984">
                  <c:v>937</c:v>
                </c:pt>
                <c:pt idx="2985">
                  <c:v>937</c:v>
                </c:pt>
                <c:pt idx="2986">
                  <c:v>937</c:v>
                </c:pt>
                <c:pt idx="2987">
                  <c:v>937</c:v>
                </c:pt>
                <c:pt idx="2988">
                  <c:v>937</c:v>
                </c:pt>
                <c:pt idx="2989">
                  <c:v>937</c:v>
                </c:pt>
                <c:pt idx="2990">
                  <c:v>937</c:v>
                </c:pt>
                <c:pt idx="2991">
                  <c:v>937</c:v>
                </c:pt>
                <c:pt idx="2992">
                  <c:v>937</c:v>
                </c:pt>
                <c:pt idx="2993">
                  <c:v>937</c:v>
                </c:pt>
                <c:pt idx="2994">
                  <c:v>937</c:v>
                </c:pt>
                <c:pt idx="2995">
                  <c:v>937</c:v>
                </c:pt>
                <c:pt idx="2996">
                  <c:v>937</c:v>
                </c:pt>
                <c:pt idx="2997">
                  <c:v>937</c:v>
                </c:pt>
                <c:pt idx="2998">
                  <c:v>937</c:v>
                </c:pt>
                <c:pt idx="2999">
                  <c:v>938</c:v>
                </c:pt>
                <c:pt idx="3000">
                  <c:v>939</c:v>
                </c:pt>
                <c:pt idx="3001">
                  <c:v>940</c:v>
                </c:pt>
                <c:pt idx="3002">
                  <c:v>941</c:v>
                </c:pt>
                <c:pt idx="3003">
                  <c:v>941</c:v>
                </c:pt>
                <c:pt idx="3004">
                  <c:v>942</c:v>
                </c:pt>
                <c:pt idx="3005">
                  <c:v>942</c:v>
                </c:pt>
                <c:pt idx="3006">
                  <c:v>942</c:v>
                </c:pt>
                <c:pt idx="3007">
                  <c:v>942</c:v>
                </c:pt>
                <c:pt idx="3008">
                  <c:v>943</c:v>
                </c:pt>
                <c:pt idx="3009">
                  <c:v>943</c:v>
                </c:pt>
                <c:pt idx="3010">
                  <c:v>944</c:v>
                </c:pt>
                <c:pt idx="3011">
                  <c:v>945</c:v>
                </c:pt>
                <c:pt idx="3012">
                  <c:v>945</c:v>
                </c:pt>
                <c:pt idx="3013">
                  <c:v>945</c:v>
                </c:pt>
                <c:pt idx="3014">
                  <c:v>946</c:v>
                </c:pt>
                <c:pt idx="3015">
                  <c:v>946</c:v>
                </c:pt>
                <c:pt idx="3016">
                  <c:v>946</c:v>
                </c:pt>
                <c:pt idx="3017">
                  <c:v>946</c:v>
                </c:pt>
                <c:pt idx="3018">
                  <c:v>946</c:v>
                </c:pt>
                <c:pt idx="3019">
                  <c:v>946</c:v>
                </c:pt>
                <c:pt idx="3020">
                  <c:v>946</c:v>
                </c:pt>
                <c:pt idx="3021">
                  <c:v>946</c:v>
                </c:pt>
                <c:pt idx="3022">
                  <c:v>946</c:v>
                </c:pt>
                <c:pt idx="3023">
                  <c:v>946</c:v>
                </c:pt>
                <c:pt idx="3024">
                  <c:v>946</c:v>
                </c:pt>
                <c:pt idx="3025">
                  <c:v>946</c:v>
                </c:pt>
                <c:pt idx="3026">
                  <c:v>946</c:v>
                </c:pt>
                <c:pt idx="3027">
                  <c:v>946</c:v>
                </c:pt>
                <c:pt idx="3028">
                  <c:v>946</c:v>
                </c:pt>
                <c:pt idx="3029">
                  <c:v>946</c:v>
                </c:pt>
                <c:pt idx="3030">
                  <c:v>946</c:v>
                </c:pt>
                <c:pt idx="3031">
                  <c:v>946</c:v>
                </c:pt>
                <c:pt idx="3032">
                  <c:v>946</c:v>
                </c:pt>
                <c:pt idx="3033">
                  <c:v>946</c:v>
                </c:pt>
                <c:pt idx="3034">
                  <c:v>946</c:v>
                </c:pt>
                <c:pt idx="3035">
                  <c:v>946</c:v>
                </c:pt>
                <c:pt idx="3036">
                  <c:v>946</c:v>
                </c:pt>
                <c:pt idx="3037">
                  <c:v>947</c:v>
                </c:pt>
                <c:pt idx="3038">
                  <c:v>947</c:v>
                </c:pt>
                <c:pt idx="3039">
                  <c:v>948</c:v>
                </c:pt>
                <c:pt idx="3040">
                  <c:v>948</c:v>
                </c:pt>
                <c:pt idx="3041">
                  <c:v>949</c:v>
                </c:pt>
                <c:pt idx="3042">
                  <c:v>949</c:v>
                </c:pt>
                <c:pt idx="3043">
                  <c:v>949</c:v>
                </c:pt>
                <c:pt idx="3044">
                  <c:v>949</c:v>
                </c:pt>
                <c:pt idx="3045">
                  <c:v>949</c:v>
                </c:pt>
                <c:pt idx="3046">
                  <c:v>949</c:v>
                </c:pt>
                <c:pt idx="3047">
                  <c:v>949</c:v>
                </c:pt>
                <c:pt idx="3048">
                  <c:v>949</c:v>
                </c:pt>
                <c:pt idx="3049">
                  <c:v>949</c:v>
                </c:pt>
                <c:pt idx="3050">
                  <c:v>949</c:v>
                </c:pt>
                <c:pt idx="3051">
                  <c:v>949</c:v>
                </c:pt>
                <c:pt idx="3052">
                  <c:v>949</c:v>
                </c:pt>
                <c:pt idx="3053">
                  <c:v>949</c:v>
                </c:pt>
                <c:pt idx="3054">
                  <c:v>949</c:v>
                </c:pt>
                <c:pt idx="3055">
                  <c:v>949</c:v>
                </c:pt>
                <c:pt idx="3056">
                  <c:v>949</c:v>
                </c:pt>
                <c:pt idx="3057">
                  <c:v>950</c:v>
                </c:pt>
                <c:pt idx="3058">
                  <c:v>951</c:v>
                </c:pt>
                <c:pt idx="3059">
                  <c:v>951</c:v>
                </c:pt>
                <c:pt idx="3060">
                  <c:v>951</c:v>
                </c:pt>
                <c:pt idx="3061">
                  <c:v>952</c:v>
                </c:pt>
                <c:pt idx="3062">
                  <c:v>952</c:v>
                </c:pt>
                <c:pt idx="3063">
                  <c:v>953</c:v>
                </c:pt>
                <c:pt idx="3064">
                  <c:v>953</c:v>
                </c:pt>
                <c:pt idx="3065">
                  <c:v>953</c:v>
                </c:pt>
                <c:pt idx="3066">
                  <c:v>953</c:v>
                </c:pt>
                <c:pt idx="3067">
                  <c:v>953</c:v>
                </c:pt>
                <c:pt idx="3068">
                  <c:v>953</c:v>
                </c:pt>
                <c:pt idx="3069">
                  <c:v>953</c:v>
                </c:pt>
                <c:pt idx="3070">
                  <c:v>954</c:v>
                </c:pt>
                <c:pt idx="3071">
                  <c:v>955</c:v>
                </c:pt>
                <c:pt idx="3072">
                  <c:v>955</c:v>
                </c:pt>
                <c:pt idx="3073">
                  <c:v>955</c:v>
                </c:pt>
                <c:pt idx="3074">
                  <c:v>956</c:v>
                </c:pt>
                <c:pt idx="3075">
                  <c:v>956</c:v>
                </c:pt>
                <c:pt idx="3076">
                  <c:v>956</c:v>
                </c:pt>
                <c:pt idx="3077">
                  <c:v>957</c:v>
                </c:pt>
                <c:pt idx="3078">
                  <c:v>958</c:v>
                </c:pt>
                <c:pt idx="3079">
                  <c:v>958</c:v>
                </c:pt>
                <c:pt idx="3080">
                  <c:v>958</c:v>
                </c:pt>
                <c:pt idx="3081">
                  <c:v>958</c:v>
                </c:pt>
                <c:pt idx="3082">
                  <c:v>958</c:v>
                </c:pt>
                <c:pt idx="3083">
                  <c:v>959</c:v>
                </c:pt>
                <c:pt idx="3084">
                  <c:v>960</c:v>
                </c:pt>
                <c:pt idx="3085">
                  <c:v>960</c:v>
                </c:pt>
                <c:pt idx="3086">
                  <c:v>960</c:v>
                </c:pt>
                <c:pt idx="3087">
                  <c:v>960</c:v>
                </c:pt>
                <c:pt idx="3088">
                  <c:v>960</c:v>
                </c:pt>
                <c:pt idx="3089">
                  <c:v>960</c:v>
                </c:pt>
                <c:pt idx="3090">
                  <c:v>961</c:v>
                </c:pt>
                <c:pt idx="3091">
                  <c:v>962</c:v>
                </c:pt>
                <c:pt idx="3092">
                  <c:v>963</c:v>
                </c:pt>
                <c:pt idx="3093">
                  <c:v>964</c:v>
                </c:pt>
                <c:pt idx="3094">
                  <c:v>964</c:v>
                </c:pt>
                <c:pt idx="3095">
                  <c:v>965</c:v>
                </c:pt>
                <c:pt idx="3096">
                  <c:v>965</c:v>
                </c:pt>
                <c:pt idx="3097">
                  <c:v>965</c:v>
                </c:pt>
                <c:pt idx="3098">
                  <c:v>965</c:v>
                </c:pt>
                <c:pt idx="3099">
                  <c:v>966</c:v>
                </c:pt>
                <c:pt idx="3100">
                  <c:v>967</c:v>
                </c:pt>
                <c:pt idx="3101">
                  <c:v>967</c:v>
                </c:pt>
                <c:pt idx="3102">
                  <c:v>967</c:v>
                </c:pt>
                <c:pt idx="3103">
                  <c:v>967</c:v>
                </c:pt>
                <c:pt idx="3104">
                  <c:v>967</c:v>
                </c:pt>
                <c:pt idx="3105">
                  <c:v>967</c:v>
                </c:pt>
                <c:pt idx="3106">
                  <c:v>967</c:v>
                </c:pt>
                <c:pt idx="3107">
                  <c:v>967</c:v>
                </c:pt>
                <c:pt idx="3108">
                  <c:v>968</c:v>
                </c:pt>
                <c:pt idx="3109">
                  <c:v>968</c:v>
                </c:pt>
                <c:pt idx="3110">
                  <c:v>968</c:v>
                </c:pt>
                <c:pt idx="3111">
                  <c:v>968</c:v>
                </c:pt>
                <c:pt idx="3112">
                  <c:v>968</c:v>
                </c:pt>
                <c:pt idx="3113">
                  <c:v>968</c:v>
                </c:pt>
                <c:pt idx="3114">
                  <c:v>969</c:v>
                </c:pt>
                <c:pt idx="3115">
                  <c:v>970</c:v>
                </c:pt>
                <c:pt idx="3116">
                  <c:v>971</c:v>
                </c:pt>
                <c:pt idx="3117">
                  <c:v>971</c:v>
                </c:pt>
                <c:pt idx="3118">
                  <c:v>971</c:v>
                </c:pt>
                <c:pt idx="3119">
                  <c:v>971</c:v>
                </c:pt>
                <c:pt idx="3120">
                  <c:v>971</c:v>
                </c:pt>
                <c:pt idx="3121">
                  <c:v>971</c:v>
                </c:pt>
                <c:pt idx="3122">
                  <c:v>972</c:v>
                </c:pt>
                <c:pt idx="3123">
                  <c:v>972</c:v>
                </c:pt>
                <c:pt idx="3124">
                  <c:v>972</c:v>
                </c:pt>
                <c:pt idx="3125">
                  <c:v>972</c:v>
                </c:pt>
                <c:pt idx="3126">
                  <c:v>972</c:v>
                </c:pt>
                <c:pt idx="3127">
                  <c:v>972</c:v>
                </c:pt>
                <c:pt idx="3128">
                  <c:v>973</c:v>
                </c:pt>
                <c:pt idx="3129">
                  <c:v>974</c:v>
                </c:pt>
                <c:pt idx="3130">
                  <c:v>975</c:v>
                </c:pt>
                <c:pt idx="3131">
                  <c:v>976</c:v>
                </c:pt>
                <c:pt idx="3132">
                  <c:v>977</c:v>
                </c:pt>
                <c:pt idx="3133">
                  <c:v>978</c:v>
                </c:pt>
                <c:pt idx="3134">
                  <c:v>979</c:v>
                </c:pt>
                <c:pt idx="3135">
                  <c:v>979</c:v>
                </c:pt>
                <c:pt idx="3136">
                  <c:v>979</c:v>
                </c:pt>
                <c:pt idx="3137">
                  <c:v>979</c:v>
                </c:pt>
                <c:pt idx="3138">
                  <c:v>979</c:v>
                </c:pt>
                <c:pt idx="3139">
                  <c:v>979</c:v>
                </c:pt>
                <c:pt idx="3140">
                  <c:v>979</c:v>
                </c:pt>
                <c:pt idx="3141">
                  <c:v>979</c:v>
                </c:pt>
                <c:pt idx="3142">
                  <c:v>979</c:v>
                </c:pt>
                <c:pt idx="3143">
                  <c:v>979</c:v>
                </c:pt>
                <c:pt idx="3144">
                  <c:v>979</c:v>
                </c:pt>
                <c:pt idx="3145">
                  <c:v>979</c:v>
                </c:pt>
                <c:pt idx="3146">
                  <c:v>980</c:v>
                </c:pt>
                <c:pt idx="3147">
                  <c:v>981</c:v>
                </c:pt>
                <c:pt idx="3148">
                  <c:v>981</c:v>
                </c:pt>
                <c:pt idx="3149">
                  <c:v>981</c:v>
                </c:pt>
                <c:pt idx="3150">
                  <c:v>981</c:v>
                </c:pt>
                <c:pt idx="3151">
                  <c:v>982</c:v>
                </c:pt>
                <c:pt idx="3152">
                  <c:v>983</c:v>
                </c:pt>
                <c:pt idx="3153">
                  <c:v>984</c:v>
                </c:pt>
                <c:pt idx="3154">
                  <c:v>985</c:v>
                </c:pt>
                <c:pt idx="3155">
                  <c:v>986</c:v>
                </c:pt>
                <c:pt idx="3156">
                  <c:v>986</c:v>
                </c:pt>
                <c:pt idx="3157">
                  <c:v>986</c:v>
                </c:pt>
                <c:pt idx="3158">
                  <c:v>987</c:v>
                </c:pt>
                <c:pt idx="3159">
                  <c:v>987</c:v>
                </c:pt>
                <c:pt idx="3160">
                  <c:v>988</c:v>
                </c:pt>
                <c:pt idx="3161">
                  <c:v>989</c:v>
                </c:pt>
                <c:pt idx="3162">
                  <c:v>990</c:v>
                </c:pt>
                <c:pt idx="3163">
                  <c:v>990</c:v>
                </c:pt>
                <c:pt idx="3164">
                  <c:v>990</c:v>
                </c:pt>
                <c:pt idx="3165">
                  <c:v>990</c:v>
                </c:pt>
                <c:pt idx="3166">
                  <c:v>991</c:v>
                </c:pt>
                <c:pt idx="3167">
                  <c:v>991</c:v>
                </c:pt>
                <c:pt idx="3168">
                  <c:v>992</c:v>
                </c:pt>
                <c:pt idx="3169">
                  <c:v>992</c:v>
                </c:pt>
                <c:pt idx="3170">
                  <c:v>992</c:v>
                </c:pt>
                <c:pt idx="3171">
                  <c:v>992</c:v>
                </c:pt>
                <c:pt idx="3172">
                  <c:v>992</c:v>
                </c:pt>
                <c:pt idx="3173">
                  <c:v>992</c:v>
                </c:pt>
                <c:pt idx="3174">
                  <c:v>992</c:v>
                </c:pt>
                <c:pt idx="3175">
                  <c:v>992</c:v>
                </c:pt>
                <c:pt idx="3176">
                  <c:v>993</c:v>
                </c:pt>
                <c:pt idx="3177">
                  <c:v>993</c:v>
                </c:pt>
                <c:pt idx="3178">
                  <c:v>994</c:v>
                </c:pt>
                <c:pt idx="3179">
                  <c:v>995</c:v>
                </c:pt>
                <c:pt idx="3180">
                  <c:v>996</c:v>
                </c:pt>
                <c:pt idx="3181">
                  <c:v>996</c:v>
                </c:pt>
                <c:pt idx="3182">
                  <c:v>997</c:v>
                </c:pt>
                <c:pt idx="3183">
                  <c:v>997</c:v>
                </c:pt>
                <c:pt idx="3184">
                  <c:v>997</c:v>
                </c:pt>
                <c:pt idx="3185">
                  <c:v>997</c:v>
                </c:pt>
                <c:pt idx="3186">
                  <c:v>997</c:v>
                </c:pt>
                <c:pt idx="3187">
                  <c:v>997</c:v>
                </c:pt>
                <c:pt idx="3188">
                  <c:v>997</c:v>
                </c:pt>
                <c:pt idx="3189">
                  <c:v>997</c:v>
                </c:pt>
                <c:pt idx="3190">
                  <c:v>997</c:v>
                </c:pt>
                <c:pt idx="3191">
                  <c:v>997</c:v>
                </c:pt>
                <c:pt idx="3192">
                  <c:v>997</c:v>
                </c:pt>
                <c:pt idx="3193">
                  <c:v>997</c:v>
                </c:pt>
                <c:pt idx="3194">
                  <c:v>997</c:v>
                </c:pt>
                <c:pt idx="3195">
                  <c:v>997</c:v>
                </c:pt>
                <c:pt idx="3196">
                  <c:v>997</c:v>
                </c:pt>
                <c:pt idx="3197">
                  <c:v>997</c:v>
                </c:pt>
                <c:pt idx="3198">
                  <c:v>997</c:v>
                </c:pt>
                <c:pt idx="3199">
                  <c:v>997</c:v>
                </c:pt>
                <c:pt idx="3200">
                  <c:v>998</c:v>
                </c:pt>
                <c:pt idx="3201">
                  <c:v>998</c:v>
                </c:pt>
                <c:pt idx="3202">
                  <c:v>998</c:v>
                </c:pt>
                <c:pt idx="3203">
                  <c:v>999</c:v>
                </c:pt>
                <c:pt idx="3204">
                  <c:v>1000</c:v>
                </c:pt>
                <c:pt idx="3205">
                  <c:v>1001</c:v>
                </c:pt>
                <c:pt idx="3206">
                  <c:v>1002</c:v>
                </c:pt>
                <c:pt idx="3207">
                  <c:v>1002</c:v>
                </c:pt>
                <c:pt idx="3208">
                  <c:v>1002</c:v>
                </c:pt>
                <c:pt idx="3209">
                  <c:v>1002</c:v>
                </c:pt>
                <c:pt idx="3210">
                  <c:v>1002</c:v>
                </c:pt>
                <c:pt idx="3211">
                  <c:v>1002</c:v>
                </c:pt>
                <c:pt idx="3212">
                  <c:v>1002</c:v>
                </c:pt>
                <c:pt idx="3213">
                  <c:v>1002</c:v>
                </c:pt>
                <c:pt idx="3214">
                  <c:v>1002</c:v>
                </c:pt>
                <c:pt idx="3215">
                  <c:v>1003</c:v>
                </c:pt>
                <c:pt idx="3216">
                  <c:v>1003</c:v>
                </c:pt>
                <c:pt idx="3217">
                  <c:v>1003</c:v>
                </c:pt>
                <c:pt idx="3218">
                  <c:v>1003</c:v>
                </c:pt>
                <c:pt idx="3219">
                  <c:v>1003</c:v>
                </c:pt>
                <c:pt idx="3220">
                  <c:v>1003</c:v>
                </c:pt>
                <c:pt idx="3221">
                  <c:v>1003</c:v>
                </c:pt>
                <c:pt idx="3222">
                  <c:v>1003</c:v>
                </c:pt>
                <c:pt idx="3223">
                  <c:v>1003</c:v>
                </c:pt>
                <c:pt idx="3224">
                  <c:v>1004</c:v>
                </c:pt>
                <c:pt idx="3225">
                  <c:v>1004</c:v>
                </c:pt>
                <c:pt idx="3226">
                  <c:v>1005</c:v>
                </c:pt>
                <c:pt idx="3227">
                  <c:v>1005</c:v>
                </c:pt>
                <c:pt idx="3228">
                  <c:v>1005</c:v>
                </c:pt>
                <c:pt idx="3229">
                  <c:v>1006</c:v>
                </c:pt>
                <c:pt idx="3230">
                  <c:v>1007</c:v>
                </c:pt>
                <c:pt idx="3231">
                  <c:v>1008</c:v>
                </c:pt>
                <c:pt idx="3232">
                  <c:v>1009</c:v>
                </c:pt>
                <c:pt idx="3233">
                  <c:v>1010</c:v>
                </c:pt>
                <c:pt idx="3234">
                  <c:v>1011</c:v>
                </c:pt>
                <c:pt idx="3235">
                  <c:v>1011</c:v>
                </c:pt>
                <c:pt idx="3236">
                  <c:v>1011</c:v>
                </c:pt>
                <c:pt idx="3237">
                  <c:v>1012</c:v>
                </c:pt>
                <c:pt idx="3238">
                  <c:v>1013</c:v>
                </c:pt>
                <c:pt idx="3239">
                  <c:v>1013</c:v>
                </c:pt>
                <c:pt idx="3240">
                  <c:v>1014</c:v>
                </c:pt>
                <c:pt idx="3241">
                  <c:v>1015</c:v>
                </c:pt>
                <c:pt idx="3242">
                  <c:v>1016</c:v>
                </c:pt>
                <c:pt idx="3243">
                  <c:v>1016</c:v>
                </c:pt>
                <c:pt idx="3244">
                  <c:v>1016</c:v>
                </c:pt>
                <c:pt idx="3245">
                  <c:v>1016</c:v>
                </c:pt>
                <c:pt idx="3246">
                  <c:v>1016</c:v>
                </c:pt>
                <c:pt idx="3247">
                  <c:v>1017</c:v>
                </c:pt>
                <c:pt idx="3248">
                  <c:v>1018</c:v>
                </c:pt>
                <c:pt idx="3249">
                  <c:v>1018</c:v>
                </c:pt>
                <c:pt idx="3250">
                  <c:v>1019</c:v>
                </c:pt>
                <c:pt idx="3251">
                  <c:v>1019</c:v>
                </c:pt>
                <c:pt idx="3252">
                  <c:v>1019</c:v>
                </c:pt>
                <c:pt idx="3253">
                  <c:v>1019</c:v>
                </c:pt>
                <c:pt idx="3254">
                  <c:v>1019</c:v>
                </c:pt>
                <c:pt idx="3255">
                  <c:v>1019</c:v>
                </c:pt>
                <c:pt idx="3256">
                  <c:v>1019</c:v>
                </c:pt>
                <c:pt idx="3257">
                  <c:v>1019</c:v>
                </c:pt>
                <c:pt idx="3258">
                  <c:v>1020</c:v>
                </c:pt>
                <c:pt idx="3259">
                  <c:v>1021</c:v>
                </c:pt>
                <c:pt idx="3260">
                  <c:v>1022</c:v>
                </c:pt>
                <c:pt idx="3261">
                  <c:v>1022</c:v>
                </c:pt>
                <c:pt idx="3262">
                  <c:v>1023</c:v>
                </c:pt>
                <c:pt idx="3263">
                  <c:v>1023</c:v>
                </c:pt>
                <c:pt idx="3264">
                  <c:v>1024</c:v>
                </c:pt>
                <c:pt idx="3265">
                  <c:v>1024</c:v>
                </c:pt>
                <c:pt idx="3266">
                  <c:v>1024</c:v>
                </c:pt>
                <c:pt idx="3267">
                  <c:v>1024</c:v>
                </c:pt>
                <c:pt idx="3268">
                  <c:v>1025</c:v>
                </c:pt>
                <c:pt idx="3269">
                  <c:v>1025</c:v>
                </c:pt>
                <c:pt idx="3270">
                  <c:v>1025</c:v>
                </c:pt>
                <c:pt idx="3271">
                  <c:v>1026</c:v>
                </c:pt>
                <c:pt idx="3272">
                  <c:v>1027</c:v>
                </c:pt>
                <c:pt idx="3273">
                  <c:v>1028</c:v>
                </c:pt>
                <c:pt idx="3274">
                  <c:v>1028</c:v>
                </c:pt>
                <c:pt idx="3275">
                  <c:v>1028</c:v>
                </c:pt>
                <c:pt idx="3276">
                  <c:v>1028</c:v>
                </c:pt>
                <c:pt idx="3277">
                  <c:v>1028</c:v>
                </c:pt>
                <c:pt idx="3278">
                  <c:v>1028</c:v>
                </c:pt>
                <c:pt idx="3279">
                  <c:v>1028</c:v>
                </c:pt>
                <c:pt idx="3280">
                  <c:v>1028</c:v>
                </c:pt>
                <c:pt idx="3281">
                  <c:v>1028</c:v>
                </c:pt>
                <c:pt idx="3282">
                  <c:v>1028</c:v>
                </c:pt>
                <c:pt idx="3283">
                  <c:v>1028</c:v>
                </c:pt>
                <c:pt idx="3284">
                  <c:v>1028</c:v>
                </c:pt>
                <c:pt idx="3285">
                  <c:v>1029</c:v>
                </c:pt>
                <c:pt idx="3286">
                  <c:v>1030</c:v>
                </c:pt>
                <c:pt idx="3287">
                  <c:v>1030</c:v>
                </c:pt>
                <c:pt idx="3288">
                  <c:v>1030</c:v>
                </c:pt>
                <c:pt idx="3289">
                  <c:v>1030</c:v>
                </c:pt>
                <c:pt idx="3290">
                  <c:v>1030</c:v>
                </c:pt>
                <c:pt idx="3291">
                  <c:v>1030</c:v>
                </c:pt>
                <c:pt idx="3292">
                  <c:v>1030</c:v>
                </c:pt>
                <c:pt idx="3293">
                  <c:v>1030</c:v>
                </c:pt>
                <c:pt idx="3294">
                  <c:v>1030</c:v>
                </c:pt>
                <c:pt idx="3295">
                  <c:v>1030</c:v>
                </c:pt>
                <c:pt idx="3296">
                  <c:v>1031</c:v>
                </c:pt>
                <c:pt idx="3297">
                  <c:v>1031</c:v>
                </c:pt>
                <c:pt idx="3298">
                  <c:v>1031</c:v>
                </c:pt>
                <c:pt idx="3299">
                  <c:v>1031</c:v>
                </c:pt>
                <c:pt idx="3300">
                  <c:v>1031</c:v>
                </c:pt>
                <c:pt idx="3301">
                  <c:v>1032</c:v>
                </c:pt>
                <c:pt idx="3302">
                  <c:v>1032</c:v>
                </c:pt>
                <c:pt idx="3303">
                  <c:v>1032</c:v>
                </c:pt>
                <c:pt idx="3304">
                  <c:v>1032</c:v>
                </c:pt>
                <c:pt idx="3305">
                  <c:v>1033</c:v>
                </c:pt>
                <c:pt idx="3306">
                  <c:v>1033</c:v>
                </c:pt>
                <c:pt idx="3307">
                  <c:v>1033</c:v>
                </c:pt>
                <c:pt idx="3308">
                  <c:v>1033</c:v>
                </c:pt>
                <c:pt idx="3309">
                  <c:v>1033</c:v>
                </c:pt>
                <c:pt idx="3310">
                  <c:v>1033</c:v>
                </c:pt>
                <c:pt idx="3311">
                  <c:v>1033</c:v>
                </c:pt>
                <c:pt idx="3312">
                  <c:v>1033</c:v>
                </c:pt>
                <c:pt idx="3313">
                  <c:v>1033</c:v>
                </c:pt>
                <c:pt idx="3314">
                  <c:v>1034</c:v>
                </c:pt>
                <c:pt idx="3315">
                  <c:v>1034</c:v>
                </c:pt>
                <c:pt idx="3316">
                  <c:v>1034</c:v>
                </c:pt>
                <c:pt idx="3317">
                  <c:v>1034</c:v>
                </c:pt>
                <c:pt idx="3318">
                  <c:v>1034</c:v>
                </c:pt>
                <c:pt idx="3319">
                  <c:v>1035</c:v>
                </c:pt>
                <c:pt idx="3320">
                  <c:v>1035</c:v>
                </c:pt>
                <c:pt idx="3321">
                  <c:v>1035</c:v>
                </c:pt>
                <c:pt idx="3322">
                  <c:v>1035</c:v>
                </c:pt>
                <c:pt idx="3323">
                  <c:v>1035</c:v>
                </c:pt>
                <c:pt idx="3324">
                  <c:v>1035</c:v>
                </c:pt>
                <c:pt idx="3325">
                  <c:v>1035</c:v>
                </c:pt>
                <c:pt idx="3326">
                  <c:v>1035</c:v>
                </c:pt>
                <c:pt idx="3327">
                  <c:v>1035</c:v>
                </c:pt>
                <c:pt idx="3328">
                  <c:v>1035</c:v>
                </c:pt>
                <c:pt idx="3329">
                  <c:v>1035</c:v>
                </c:pt>
                <c:pt idx="3330">
                  <c:v>1035</c:v>
                </c:pt>
                <c:pt idx="3331">
                  <c:v>1035</c:v>
                </c:pt>
                <c:pt idx="3332">
                  <c:v>1035</c:v>
                </c:pt>
                <c:pt idx="3333">
                  <c:v>1036</c:v>
                </c:pt>
                <c:pt idx="3334">
                  <c:v>1036</c:v>
                </c:pt>
                <c:pt idx="3335">
                  <c:v>1037</c:v>
                </c:pt>
                <c:pt idx="3336">
                  <c:v>1038</c:v>
                </c:pt>
                <c:pt idx="3337">
                  <c:v>1038</c:v>
                </c:pt>
                <c:pt idx="3338">
                  <c:v>1039</c:v>
                </c:pt>
                <c:pt idx="3339">
                  <c:v>1040</c:v>
                </c:pt>
                <c:pt idx="3340">
                  <c:v>1040</c:v>
                </c:pt>
                <c:pt idx="3341">
                  <c:v>1040</c:v>
                </c:pt>
                <c:pt idx="3342">
                  <c:v>1040</c:v>
                </c:pt>
                <c:pt idx="3343">
                  <c:v>1041</c:v>
                </c:pt>
                <c:pt idx="3344">
                  <c:v>1042</c:v>
                </c:pt>
                <c:pt idx="3345">
                  <c:v>1042</c:v>
                </c:pt>
                <c:pt idx="3346">
                  <c:v>1043</c:v>
                </c:pt>
                <c:pt idx="3347">
                  <c:v>1043</c:v>
                </c:pt>
                <c:pt idx="3348">
                  <c:v>1043</c:v>
                </c:pt>
                <c:pt idx="3349">
                  <c:v>1044</c:v>
                </c:pt>
                <c:pt idx="3350">
                  <c:v>1045</c:v>
                </c:pt>
                <c:pt idx="3351">
                  <c:v>1045</c:v>
                </c:pt>
                <c:pt idx="3352">
                  <c:v>1045</c:v>
                </c:pt>
                <c:pt idx="3353">
                  <c:v>1045</c:v>
                </c:pt>
                <c:pt idx="3354">
                  <c:v>1045</c:v>
                </c:pt>
                <c:pt idx="3355">
                  <c:v>1046</c:v>
                </c:pt>
                <c:pt idx="3356">
                  <c:v>1046</c:v>
                </c:pt>
                <c:pt idx="3357">
                  <c:v>1046</c:v>
                </c:pt>
                <c:pt idx="3358">
                  <c:v>1046</c:v>
                </c:pt>
                <c:pt idx="3359">
                  <c:v>1046</c:v>
                </c:pt>
                <c:pt idx="3360">
                  <c:v>1047</c:v>
                </c:pt>
                <c:pt idx="3361">
                  <c:v>1047</c:v>
                </c:pt>
                <c:pt idx="3362">
                  <c:v>1047</c:v>
                </c:pt>
                <c:pt idx="3363">
                  <c:v>1047</c:v>
                </c:pt>
                <c:pt idx="3364">
                  <c:v>1048</c:v>
                </c:pt>
                <c:pt idx="3365">
                  <c:v>1048</c:v>
                </c:pt>
                <c:pt idx="3366">
                  <c:v>1048</c:v>
                </c:pt>
                <c:pt idx="3367">
                  <c:v>1048</c:v>
                </c:pt>
                <c:pt idx="3368">
                  <c:v>1048</c:v>
                </c:pt>
                <c:pt idx="3369">
                  <c:v>1049</c:v>
                </c:pt>
                <c:pt idx="3370">
                  <c:v>1050</c:v>
                </c:pt>
                <c:pt idx="3371">
                  <c:v>1051</c:v>
                </c:pt>
                <c:pt idx="3372">
                  <c:v>1052</c:v>
                </c:pt>
                <c:pt idx="3373">
                  <c:v>1053</c:v>
                </c:pt>
                <c:pt idx="3374">
                  <c:v>1053</c:v>
                </c:pt>
                <c:pt idx="3375">
                  <c:v>1054</c:v>
                </c:pt>
                <c:pt idx="3376">
                  <c:v>1055</c:v>
                </c:pt>
                <c:pt idx="3377">
                  <c:v>1056</c:v>
                </c:pt>
                <c:pt idx="3378">
                  <c:v>1056</c:v>
                </c:pt>
                <c:pt idx="3379">
                  <c:v>1056</c:v>
                </c:pt>
                <c:pt idx="3380">
                  <c:v>1056</c:v>
                </c:pt>
                <c:pt idx="3381">
                  <c:v>1056</c:v>
                </c:pt>
                <c:pt idx="3382">
                  <c:v>1056</c:v>
                </c:pt>
                <c:pt idx="3383">
                  <c:v>1057</c:v>
                </c:pt>
                <c:pt idx="3384">
                  <c:v>1057</c:v>
                </c:pt>
                <c:pt idx="3385">
                  <c:v>1058</c:v>
                </c:pt>
                <c:pt idx="3386">
                  <c:v>1058</c:v>
                </c:pt>
                <c:pt idx="3387">
                  <c:v>1058</c:v>
                </c:pt>
                <c:pt idx="3388">
                  <c:v>1058</c:v>
                </c:pt>
                <c:pt idx="3389">
                  <c:v>1058</c:v>
                </c:pt>
                <c:pt idx="3390">
                  <c:v>1058</c:v>
                </c:pt>
                <c:pt idx="3391">
                  <c:v>1058</c:v>
                </c:pt>
                <c:pt idx="3392">
                  <c:v>1058</c:v>
                </c:pt>
                <c:pt idx="3393">
                  <c:v>1059</c:v>
                </c:pt>
                <c:pt idx="3394">
                  <c:v>1059</c:v>
                </c:pt>
                <c:pt idx="3395">
                  <c:v>1059</c:v>
                </c:pt>
                <c:pt idx="3396">
                  <c:v>1059</c:v>
                </c:pt>
                <c:pt idx="3397">
                  <c:v>1059</c:v>
                </c:pt>
                <c:pt idx="3398">
                  <c:v>1059</c:v>
                </c:pt>
                <c:pt idx="3399">
                  <c:v>1059</c:v>
                </c:pt>
                <c:pt idx="3400">
                  <c:v>1059</c:v>
                </c:pt>
                <c:pt idx="3401">
                  <c:v>1059</c:v>
                </c:pt>
                <c:pt idx="3402">
                  <c:v>1059</c:v>
                </c:pt>
                <c:pt idx="3403">
                  <c:v>1059</c:v>
                </c:pt>
                <c:pt idx="3404">
                  <c:v>1060</c:v>
                </c:pt>
                <c:pt idx="3405">
                  <c:v>1060</c:v>
                </c:pt>
                <c:pt idx="3406">
                  <c:v>1061</c:v>
                </c:pt>
                <c:pt idx="3407">
                  <c:v>1062</c:v>
                </c:pt>
                <c:pt idx="3408">
                  <c:v>1062</c:v>
                </c:pt>
                <c:pt idx="3409">
                  <c:v>1063</c:v>
                </c:pt>
                <c:pt idx="3410">
                  <c:v>1064</c:v>
                </c:pt>
                <c:pt idx="3411">
                  <c:v>1065</c:v>
                </c:pt>
                <c:pt idx="3412">
                  <c:v>1066</c:v>
                </c:pt>
                <c:pt idx="3413">
                  <c:v>1067</c:v>
                </c:pt>
                <c:pt idx="3414">
                  <c:v>1067</c:v>
                </c:pt>
                <c:pt idx="3415">
                  <c:v>1067</c:v>
                </c:pt>
                <c:pt idx="3416">
                  <c:v>1067</c:v>
                </c:pt>
                <c:pt idx="3417">
                  <c:v>1067</c:v>
                </c:pt>
                <c:pt idx="3418">
                  <c:v>1068</c:v>
                </c:pt>
                <c:pt idx="3419">
                  <c:v>1068</c:v>
                </c:pt>
                <c:pt idx="3420">
                  <c:v>1068</c:v>
                </c:pt>
                <c:pt idx="3421">
                  <c:v>1068</c:v>
                </c:pt>
                <c:pt idx="3422">
                  <c:v>1068</c:v>
                </c:pt>
                <c:pt idx="3423">
                  <c:v>1068</c:v>
                </c:pt>
                <c:pt idx="3424">
                  <c:v>1068</c:v>
                </c:pt>
                <c:pt idx="3425">
                  <c:v>1068</c:v>
                </c:pt>
                <c:pt idx="3426">
                  <c:v>1068</c:v>
                </c:pt>
                <c:pt idx="3427">
                  <c:v>1068</c:v>
                </c:pt>
                <c:pt idx="3428">
                  <c:v>1068</c:v>
                </c:pt>
                <c:pt idx="3429">
                  <c:v>1068</c:v>
                </c:pt>
                <c:pt idx="3430">
                  <c:v>1068</c:v>
                </c:pt>
                <c:pt idx="3431">
                  <c:v>1068</c:v>
                </c:pt>
                <c:pt idx="3432">
                  <c:v>1069</c:v>
                </c:pt>
                <c:pt idx="3433">
                  <c:v>1069</c:v>
                </c:pt>
                <c:pt idx="3434">
                  <c:v>1069</c:v>
                </c:pt>
                <c:pt idx="3435">
                  <c:v>1070</c:v>
                </c:pt>
                <c:pt idx="3436">
                  <c:v>1071</c:v>
                </c:pt>
                <c:pt idx="3437">
                  <c:v>1072</c:v>
                </c:pt>
                <c:pt idx="3438">
                  <c:v>1073</c:v>
                </c:pt>
                <c:pt idx="3439">
                  <c:v>1073</c:v>
                </c:pt>
                <c:pt idx="3440">
                  <c:v>1074</c:v>
                </c:pt>
                <c:pt idx="3441">
                  <c:v>1074</c:v>
                </c:pt>
                <c:pt idx="3442">
                  <c:v>1074</c:v>
                </c:pt>
                <c:pt idx="3443">
                  <c:v>1074</c:v>
                </c:pt>
                <c:pt idx="3444">
                  <c:v>1075</c:v>
                </c:pt>
                <c:pt idx="3445">
                  <c:v>1075</c:v>
                </c:pt>
                <c:pt idx="3446">
                  <c:v>1075</c:v>
                </c:pt>
                <c:pt idx="3447">
                  <c:v>1075</c:v>
                </c:pt>
                <c:pt idx="3448">
                  <c:v>1075</c:v>
                </c:pt>
                <c:pt idx="3449">
                  <c:v>1075</c:v>
                </c:pt>
                <c:pt idx="3450">
                  <c:v>1076</c:v>
                </c:pt>
                <c:pt idx="3451">
                  <c:v>1076</c:v>
                </c:pt>
                <c:pt idx="3452">
                  <c:v>1076</c:v>
                </c:pt>
                <c:pt idx="3453">
                  <c:v>1076</c:v>
                </c:pt>
                <c:pt idx="3454">
                  <c:v>1076</c:v>
                </c:pt>
                <c:pt idx="3455">
                  <c:v>1076</c:v>
                </c:pt>
                <c:pt idx="3456">
                  <c:v>1076</c:v>
                </c:pt>
                <c:pt idx="3457">
                  <c:v>1076</c:v>
                </c:pt>
                <c:pt idx="3458">
                  <c:v>1076</c:v>
                </c:pt>
                <c:pt idx="3459">
                  <c:v>1077</c:v>
                </c:pt>
                <c:pt idx="3460">
                  <c:v>1077</c:v>
                </c:pt>
                <c:pt idx="3461">
                  <c:v>1078</c:v>
                </c:pt>
                <c:pt idx="3462">
                  <c:v>1078</c:v>
                </c:pt>
                <c:pt idx="3463">
                  <c:v>1078</c:v>
                </c:pt>
                <c:pt idx="3464">
                  <c:v>1078</c:v>
                </c:pt>
                <c:pt idx="3465">
                  <c:v>1079</c:v>
                </c:pt>
                <c:pt idx="3466">
                  <c:v>1080</c:v>
                </c:pt>
                <c:pt idx="3467">
                  <c:v>1080</c:v>
                </c:pt>
                <c:pt idx="3468">
                  <c:v>1080</c:v>
                </c:pt>
                <c:pt idx="3469">
                  <c:v>1080</c:v>
                </c:pt>
                <c:pt idx="3470">
                  <c:v>1081</c:v>
                </c:pt>
                <c:pt idx="3471">
                  <c:v>1081</c:v>
                </c:pt>
                <c:pt idx="3472">
                  <c:v>1081</c:v>
                </c:pt>
                <c:pt idx="3473">
                  <c:v>1082</c:v>
                </c:pt>
                <c:pt idx="3474">
                  <c:v>1082</c:v>
                </c:pt>
                <c:pt idx="3475">
                  <c:v>1082</c:v>
                </c:pt>
                <c:pt idx="3476">
                  <c:v>1082</c:v>
                </c:pt>
                <c:pt idx="3477">
                  <c:v>1083</c:v>
                </c:pt>
                <c:pt idx="3478">
                  <c:v>1084</c:v>
                </c:pt>
                <c:pt idx="3479">
                  <c:v>1084</c:v>
                </c:pt>
                <c:pt idx="3480">
                  <c:v>1085</c:v>
                </c:pt>
                <c:pt idx="3481">
                  <c:v>1085</c:v>
                </c:pt>
                <c:pt idx="3482">
                  <c:v>1086</c:v>
                </c:pt>
                <c:pt idx="3483">
                  <c:v>1086</c:v>
                </c:pt>
                <c:pt idx="3484">
                  <c:v>1086</c:v>
                </c:pt>
                <c:pt idx="3485">
                  <c:v>1086</c:v>
                </c:pt>
                <c:pt idx="3486">
                  <c:v>1087</c:v>
                </c:pt>
                <c:pt idx="3487">
                  <c:v>1087</c:v>
                </c:pt>
                <c:pt idx="3488">
                  <c:v>1087</c:v>
                </c:pt>
                <c:pt idx="3489">
                  <c:v>1088</c:v>
                </c:pt>
                <c:pt idx="3490">
                  <c:v>1088</c:v>
                </c:pt>
                <c:pt idx="3491">
                  <c:v>1089</c:v>
                </c:pt>
                <c:pt idx="3492">
                  <c:v>1090</c:v>
                </c:pt>
                <c:pt idx="3493">
                  <c:v>1090</c:v>
                </c:pt>
                <c:pt idx="3494">
                  <c:v>1091</c:v>
                </c:pt>
                <c:pt idx="3495">
                  <c:v>1091</c:v>
                </c:pt>
                <c:pt idx="3496">
                  <c:v>1091</c:v>
                </c:pt>
                <c:pt idx="3497">
                  <c:v>1092</c:v>
                </c:pt>
                <c:pt idx="3498">
                  <c:v>1092</c:v>
                </c:pt>
                <c:pt idx="3499">
                  <c:v>1093</c:v>
                </c:pt>
                <c:pt idx="3500">
                  <c:v>1093</c:v>
                </c:pt>
                <c:pt idx="3501">
                  <c:v>1093</c:v>
                </c:pt>
                <c:pt idx="3502">
                  <c:v>1093</c:v>
                </c:pt>
                <c:pt idx="3503">
                  <c:v>1093</c:v>
                </c:pt>
                <c:pt idx="3504">
                  <c:v>1093</c:v>
                </c:pt>
                <c:pt idx="3505">
                  <c:v>1093</c:v>
                </c:pt>
                <c:pt idx="3506">
                  <c:v>1093</c:v>
                </c:pt>
                <c:pt idx="3507">
                  <c:v>1093</c:v>
                </c:pt>
                <c:pt idx="3508">
                  <c:v>1093</c:v>
                </c:pt>
                <c:pt idx="3509">
                  <c:v>1093</c:v>
                </c:pt>
                <c:pt idx="3510">
                  <c:v>1093</c:v>
                </c:pt>
                <c:pt idx="3511">
                  <c:v>1093</c:v>
                </c:pt>
                <c:pt idx="3512">
                  <c:v>1093</c:v>
                </c:pt>
                <c:pt idx="3513">
                  <c:v>1093</c:v>
                </c:pt>
                <c:pt idx="3514">
                  <c:v>1093</c:v>
                </c:pt>
                <c:pt idx="3515">
                  <c:v>1093</c:v>
                </c:pt>
                <c:pt idx="3516">
                  <c:v>1094</c:v>
                </c:pt>
                <c:pt idx="3517">
                  <c:v>1094</c:v>
                </c:pt>
                <c:pt idx="3518">
                  <c:v>1095</c:v>
                </c:pt>
                <c:pt idx="3519">
                  <c:v>1096</c:v>
                </c:pt>
                <c:pt idx="3520">
                  <c:v>1096</c:v>
                </c:pt>
                <c:pt idx="3521">
                  <c:v>1096</c:v>
                </c:pt>
                <c:pt idx="3522">
                  <c:v>1096</c:v>
                </c:pt>
                <c:pt idx="3523">
                  <c:v>1096</c:v>
                </c:pt>
                <c:pt idx="3524">
                  <c:v>1096</c:v>
                </c:pt>
                <c:pt idx="3525">
                  <c:v>1096</c:v>
                </c:pt>
                <c:pt idx="3526">
                  <c:v>1096</c:v>
                </c:pt>
                <c:pt idx="3527">
                  <c:v>1096</c:v>
                </c:pt>
                <c:pt idx="3528">
                  <c:v>1096</c:v>
                </c:pt>
                <c:pt idx="3529">
                  <c:v>1096</c:v>
                </c:pt>
                <c:pt idx="3530">
                  <c:v>1096</c:v>
                </c:pt>
                <c:pt idx="3531">
                  <c:v>1096</c:v>
                </c:pt>
                <c:pt idx="3532">
                  <c:v>1096</c:v>
                </c:pt>
                <c:pt idx="3533">
                  <c:v>1096</c:v>
                </c:pt>
                <c:pt idx="3534">
                  <c:v>1096</c:v>
                </c:pt>
                <c:pt idx="3535">
                  <c:v>1096</c:v>
                </c:pt>
                <c:pt idx="3536">
                  <c:v>1096</c:v>
                </c:pt>
                <c:pt idx="3537">
                  <c:v>1096</c:v>
                </c:pt>
                <c:pt idx="3538">
                  <c:v>1096</c:v>
                </c:pt>
                <c:pt idx="3539">
                  <c:v>1096</c:v>
                </c:pt>
                <c:pt idx="3540">
                  <c:v>1096</c:v>
                </c:pt>
                <c:pt idx="3541">
                  <c:v>1096</c:v>
                </c:pt>
                <c:pt idx="3542">
                  <c:v>1097</c:v>
                </c:pt>
                <c:pt idx="3543">
                  <c:v>1097</c:v>
                </c:pt>
                <c:pt idx="3544">
                  <c:v>1097</c:v>
                </c:pt>
                <c:pt idx="3545">
                  <c:v>1097</c:v>
                </c:pt>
                <c:pt idx="3546">
                  <c:v>1097</c:v>
                </c:pt>
                <c:pt idx="3547">
                  <c:v>1097</c:v>
                </c:pt>
                <c:pt idx="3548">
                  <c:v>1098</c:v>
                </c:pt>
                <c:pt idx="3549">
                  <c:v>1099</c:v>
                </c:pt>
                <c:pt idx="3550">
                  <c:v>1099</c:v>
                </c:pt>
                <c:pt idx="3551">
                  <c:v>1100</c:v>
                </c:pt>
                <c:pt idx="3552">
                  <c:v>1100</c:v>
                </c:pt>
                <c:pt idx="3553">
                  <c:v>1100</c:v>
                </c:pt>
                <c:pt idx="3554">
                  <c:v>1100</c:v>
                </c:pt>
                <c:pt idx="3555">
                  <c:v>1100</c:v>
                </c:pt>
                <c:pt idx="3556">
                  <c:v>1100</c:v>
                </c:pt>
                <c:pt idx="3557">
                  <c:v>1100</c:v>
                </c:pt>
                <c:pt idx="3558">
                  <c:v>1101</c:v>
                </c:pt>
                <c:pt idx="3559">
                  <c:v>1102</c:v>
                </c:pt>
                <c:pt idx="3560">
                  <c:v>1103</c:v>
                </c:pt>
                <c:pt idx="3561">
                  <c:v>1103</c:v>
                </c:pt>
                <c:pt idx="3562">
                  <c:v>1103</c:v>
                </c:pt>
                <c:pt idx="3563">
                  <c:v>1104</c:v>
                </c:pt>
                <c:pt idx="3564">
                  <c:v>1104</c:v>
                </c:pt>
                <c:pt idx="3565">
                  <c:v>1104</c:v>
                </c:pt>
                <c:pt idx="3566">
                  <c:v>1104</c:v>
                </c:pt>
                <c:pt idx="3567">
                  <c:v>1104</c:v>
                </c:pt>
                <c:pt idx="3568">
                  <c:v>1104</c:v>
                </c:pt>
                <c:pt idx="3569">
                  <c:v>1104</c:v>
                </c:pt>
                <c:pt idx="3570">
                  <c:v>1104</c:v>
                </c:pt>
                <c:pt idx="3571">
                  <c:v>1104</c:v>
                </c:pt>
                <c:pt idx="3572">
                  <c:v>1104</c:v>
                </c:pt>
                <c:pt idx="3573">
                  <c:v>1105</c:v>
                </c:pt>
                <c:pt idx="3574">
                  <c:v>1105</c:v>
                </c:pt>
                <c:pt idx="3575">
                  <c:v>1105</c:v>
                </c:pt>
                <c:pt idx="3576">
                  <c:v>1105</c:v>
                </c:pt>
                <c:pt idx="3577">
                  <c:v>1106</c:v>
                </c:pt>
                <c:pt idx="3578">
                  <c:v>1106</c:v>
                </c:pt>
                <c:pt idx="3579">
                  <c:v>1107</c:v>
                </c:pt>
                <c:pt idx="3580">
                  <c:v>1108</c:v>
                </c:pt>
                <c:pt idx="3581">
                  <c:v>1108</c:v>
                </c:pt>
                <c:pt idx="3582">
                  <c:v>1109</c:v>
                </c:pt>
                <c:pt idx="3583">
                  <c:v>1109</c:v>
                </c:pt>
                <c:pt idx="3584">
                  <c:v>1110</c:v>
                </c:pt>
                <c:pt idx="3585">
                  <c:v>1110</c:v>
                </c:pt>
                <c:pt idx="3586">
                  <c:v>1110</c:v>
                </c:pt>
                <c:pt idx="3587">
                  <c:v>1111</c:v>
                </c:pt>
                <c:pt idx="3588">
                  <c:v>1112</c:v>
                </c:pt>
                <c:pt idx="3589">
                  <c:v>1113</c:v>
                </c:pt>
                <c:pt idx="3590">
                  <c:v>1113</c:v>
                </c:pt>
                <c:pt idx="3591">
                  <c:v>1113</c:v>
                </c:pt>
                <c:pt idx="3592">
                  <c:v>1113</c:v>
                </c:pt>
                <c:pt idx="3593">
                  <c:v>1113</c:v>
                </c:pt>
                <c:pt idx="3594">
                  <c:v>1114</c:v>
                </c:pt>
                <c:pt idx="3595">
                  <c:v>1115</c:v>
                </c:pt>
                <c:pt idx="3596">
                  <c:v>1115</c:v>
                </c:pt>
                <c:pt idx="3597">
                  <c:v>1116</c:v>
                </c:pt>
                <c:pt idx="3598">
                  <c:v>1116</c:v>
                </c:pt>
                <c:pt idx="3599">
                  <c:v>1117</c:v>
                </c:pt>
                <c:pt idx="3600">
                  <c:v>1118</c:v>
                </c:pt>
                <c:pt idx="3601">
                  <c:v>1119</c:v>
                </c:pt>
                <c:pt idx="3602">
                  <c:v>1120</c:v>
                </c:pt>
                <c:pt idx="3603">
                  <c:v>1121</c:v>
                </c:pt>
                <c:pt idx="3604">
                  <c:v>1122</c:v>
                </c:pt>
                <c:pt idx="3605">
                  <c:v>1122</c:v>
                </c:pt>
                <c:pt idx="3606">
                  <c:v>1122</c:v>
                </c:pt>
                <c:pt idx="3607">
                  <c:v>1123</c:v>
                </c:pt>
                <c:pt idx="3608">
                  <c:v>1124</c:v>
                </c:pt>
                <c:pt idx="3609">
                  <c:v>1125</c:v>
                </c:pt>
                <c:pt idx="3610">
                  <c:v>1126</c:v>
                </c:pt>
                <c:pt idx="3611">
                  <c:v>1127</c:v>
                </c:pt>
                <c:pt idx="3612">
                  <c:v>1128</c:v>
                </c:pt>
                <c:pt idx="3613">
                  <c:v>1129</c:v>
                </c:pt>
                <c:pt idx="3614">
                  <c:v>1130</c:v>
                </c:pt>
                <c:pt idx="3615">
                  <c:v>1131</c:v>
                </c:pt>
                <c:pt idx="3616">
                  <c:v>1132</c:v>
                </c:pt>
                <c:pt idx="3617">
                  <c:v>1133</c:v>
                </c:pt>
                <c:pt idx="3618">
                  <c:v>1134</c:v>
                </c:pt>
                <c:pt idx="3619">
                  <c:v>1134</c:v>
                </c:pt>
                <c:pt idx="3620">
                  <c:v>1134</c:v>
                </c:pt>
                <c:pt idx="3621">
                  <c:v>1135</c:v>
                </c:pt>
                <c:pt idx="3622">
                  <c:v>1136</c:v>
                </c:pt>
                <c:pt idx="3623">
                  <c:v>1137</c:v>
                </c:pt>
                <c:pt idx="3624">
                  <c:v>1137</c:v>
                </c:pt>
                <c:pt idx="3625">
                  <c:v>1137</c:v>
                </c:pt>
                <c:pt idx="3626">
                  <c:v>1137</c:v>
                </c:pt>
                <c:pt idx="3627">
                  <c:v>1137</c:v>
                </c:pt>
                <c:pt idx="3628">
                  <c:v>1137</c:v>
                </c:pt>
                <c:pt idx="3629">
                  <c:v>1138</c:v>
                </c:pt>
                <c:pt idx="3630">
                  <c:v>1138</c:v>
                </c:pt>
                <c:pt idx="3631">
                  <c:v>1138</c:v>
                </c:pt>
                <c:pt idx="3632">
                  <c:v>1138</c:v>
                </c:pt>
                <c:pt idx="3633">
                  <c:v>1138</c:v>
                </c:pt>
                <c:pt idx="3634">
                  <c:v>1138</c:v>
                </c:pt>
                <c:pt idx="3635">
                  <c:v>1138</c:v>
                </c:pt>
                <c:pt idx="3636">
                  <c:v>1138</c:v>
                </c:pt>
                <c:pt idx="3637">
                  <c:v>1138</c:v>
                </c:pt>
                <c:pt idx="3638">
                  <c:v>1138</c:v>
                </c:pt>
                <c:pt idx="3639">
                  <c:v>1138</c:v>
                </c:pt>
                <c:pt idx="3640">
                  <c:v>1138</c:v>
                </c:pt>
                <c:pt idx="3641">
                  <c:v>1138</c:v>
                </c:pt>
                <c:pt idx="3642">
                  <c:v>1138</c:v>
                </c:pt>
                <c:pt idx="3643">
                  <c:v>1138</c:v>
                </c:pt>
                <c:pt idx="3644">
                  <c:v>1138</c:v>
                </c:pt>
                <c:pt idx="3645">
                  <c:v>1138</c:v>
                </c:pt>
                <c:pt idx="3646">
                  <c:v>1138</c:v>
                </c:pt>
                <c:pt idx="3647">
                  <c:v>1138</c:v>
                </c:pt>
                <c:pt idx="3648">
                  <c:v>1138</c:v>
                </c:pt>
                <c:pt idx="3649">
                  <c:v>1139</c:v>
                </c:pt>
                <c:pt idx="3650">
                  <c:v>1139</c:v>
                </c:pt>
                <c:pt idx="3651">
                  <c:v>1140</c:v>
                </c:pt>
                <c:pt idx="3652">
                  <c:v>1140</c:v>
                </c:pt>
                <c:pt idx="3653">
                  <c:v>1140</c:v>
                </c:pt>
                <c:pt idx="3654">
                  <c:v>1140</c:v>
                </c:pt>
                <c:pt idx="3655">
                  <c:v>1140</c:v>
                </c:pt>
                <c:pt idx="3656">
                  <c:v>1140</c:v>
                </c:pt>
                <c:pt idx="3657">
                  <c:v>1141</c:v>
                </c:pt>
                <c:pt idx="3658">
                  <c:v>1142</c:v>
                </c:pt>
                <c:pt idx="3659">
                  <c:v>1142</c:v>
                </c:pt>
                <c:pt idx="3660">
                  <c:v>1142</c:v>
                </c:pt>
                <c:pt idx="3661">
                  <c:v>1142</c:v>
                </c:pt>
                <c:pt idx="3662">
                  <c:v>1143</c:v>
                </c:pt>
                <c:pt idx="3663">
                  <c:v>1143</c:v>
                </c:pt>
                <c:pt idx="3664">
                  <c:v>1143</c:v>
                </c:pt>
                <c:pt idx="3665">
                  <c:v>1143</c:v>
                </c:pt>
                <c:pt idx="3666">
                  <c:v>1143</c:v>
                </c:pt>
                <c:pt idx="3667">
                  <c:v>1143</c:v>
                </c:pt>
                <c:pt idx="3668">
                  <c:v>1143</c:v>
                </c:pt>
                <c:pt idx="3669">
                  <c:v>1143</c:v>
                </c:pt>
                <c:pt idx="3670">
                  <c:v>1143</c:v>
                </c:pt>
                <c:pt idx="3671">
                  <c:v>1143</c:v>
                </c:pt>
                <c:pt idx="3672">
                  <c:v>1143</c:v>
                </c:pt>
                <c:pt idx="3673">
                  <c:v>1143</c:v>
                </c:pt>
                <c:pt idx="3674">
                  <c:v>1143</c:v>
                </c:pt>
                <c:pt idx="3675">
                  <c:v>1143</c:v>
                </c:pt>
                <c:pt idx="3676">
                  <c:v>1143</c:v>
                </c:pt>
                <c:pt idx="3677">
                  <c:v>1143</c:v>
                </c:pt>
                <c:pt idx="3678">
                  <c:v>1143</c:v>
                </c:pt>
                <c:pt idx="3679">
                  <c:v>1143</c:v>
                </c:pt>
                <c:pt idx="3680">
                  <c:v>1143</c:v>
                </c:pt>
                <c:pt idx="3681">
                  <c:v>1143</c:v>
                </c:pt>
                <c:pt idx="3682">
                  <c:v>1143</c:v>
                </c:pt>
                <c:pt idx="3683">
                  <c:v>1143</c:v>
                </c:pt>
                <c:pt idx="3684">
                  <c:v>1143</c:v>
                </c:pt>
                <c:pt idx="3685">
                  <c:v>1144</c:v>
                </c:pt>
                <c:pt idx="3686">
                  <c:v>1144</c:v>
                </c:pt>
                <c:pt idx="3687">
                  <c:v>1144</c:v>
                </c:pt>
                <c:pt idx="3688">
                  <c:v>1144</c:v>
                </c:pt>
                <c:pt idx="3689">
                  <c:v>1145</c:v>
                </c:pt>
                <c:pt idx="3690">
                  <c:v>1146</c:v>
                </c:pt>
                <c:pt idx="3691">
                  <c:v>1147</c:v>
                </c:pt>
                <c:pt idx="3692">
                  <c:v>1147</c:v>
                </c:pt>
                <c:pt idx="3693">
                  <c:v>1147</c:v>
                </c:pt>
                <c:pt idx="3694">
                  <c:v>1147</c:v>
                </c:pt>
                <c:pt idx="3695">
                  <c:v>1148</c:v>
                </c:pt>
                <c:pt idx="3696">
                  <c:v>1148</c:v>
                </c:pt>
                <c:pt idx="3697">
                  <c:v>1148</c:v>
                </c:pt>
                <c:pt idx="3698">
                  <c:v>1148</c:v>
                </c:pt>
                <c:pt idx="3699">
                  <c:v>1148</c:v>
                </c:pt>
                <c:pt idx="3700">
                  <c:v>1148</c:v>
                </c:pt>
                <c:pt idx="3701">
                  <c:v>1148</c:v>
                </c:pt>
                <c:pt idx="3702">
                  <c:v>1148</c:v>
                </c:pt>
                <c:pt idx="3703">
                  <c:v>1148</c:v>
                </c:pt>
                <c:pt idx="3704">
                  <c:v>1148</c:v>
                </c:pt>
                <c:pt idx="3705">
                  <c:v>1148</c:v>
                </c:pt>
                <c:pt idx="3706">
                  <c:v>1148</c:v>
                </c:pt>
                <c:pt idx="3707">
                  <c:v>1149</c:v>
                </c:pt>
                <c:pt idx="3708">
                  <c:v>1149</c:v>
                </c:pt>
                <c:pt idx="3709">
                  <c:v>1149</c:v>
                </c:pt>
                <c:pt idx="3710">
                  <c:v>1149</c:v>
                </c:pt>
                <c:pt idx="3711">
                  <c:v>1149</c:v>
                </c:pt>
                <c:pt idx="3712">
                  <c:v>1150</c:v>
                </c:pt>
                <c:pt idx="3713">
                  <c:v>1150</c:v>
                </c:pt>
                <c:pt idx="3714">
                  <c:v>1150</c:v>
                </c:pt>
                <c:pt idx="3715">
                  <c:v>1150</c:v>
                </c:pt>
                <c:pt idx="3716">
                  <c:v>1150</c:v>
                </c:pt>
                <c:pt idx="3717">
                  <c:v>1150</c:v>
                </c:pt>
                <c:pt idx="3718">
                  <c:v>1150</c:v>
                </c:pt>
                <c:pt idx="3719">
                  <c:v>1150</c:v>
                </c:pt>
                <c:pt idx="3720">
                  <c:v>1150</c:v>
                </c:pt>
                <c:pt idx="3721">
                  <c:v>1150</c:v>
                </c:pt>
                <c:pt idx="3722">
                  <c:v>1150</c:v>
                </c:pt>
                <c:pt idx="3723">
                  <c:v>1150</c:v>
                </c:pt>
                <c:pt idx="3724">
                  <c:v>1150</c:v>
                </c:pt>
                <c:pt idx="3725">
                  <c:v>1150</c:v>
                </c:pt>
                <c:pt idx="3726">
                  <c:v>1150</c:v>
                </c:pt>
                <c:pt idx="3727">
                  <c:v>1150</c:v>
                </c:pt>
                <c:pt idx="3728">
                  <c:v>1150</c:v>
                </c:pt>
                <c:pt idx="3729">
                  <c:v>1150</c:v>
                </c:pt>
                <c:pt idx="3730">
                  <c:v>1151</c:v>
                </c:pt>
                <c:pt idx="3731">
                  <c:v>1152</c:v>
                </c:pt>
                <c:pt idx="3732">
                  <c:v>1152</c:v>
                </c:pt>
                <c:pt idx="3733">
                  <c:v>1152</c:v>
                </c:pt>
                <c:pt idx="3734">
                  <c:v>1152</c:v>
                </c:pt>
                <c:pt idx="3735">
                  <c:v>1152</c:v>
                </c:pt>
                <c:pt idx="3736">
                  <c:v>1152</c:v>
                </c:pt>
                <c:pt idx="3737">
                  <c:v>1152</c:v>
                </c:pt>
                <c:pt idx="3738">
                  <c:v>1152</c:v>
                </c:pt>
                <c:pt idx="3739">
                  <c:v>1152</c:v>
                </c:pt>
                <c:pt idx="3740">
                  <c:v>1152</c:v>
                </c:pt>
                <c:pt idx="3741">
                  <c:v>1152</c:v>
                </c:pt>
                <c:pt idx="3742">
                  <c:v>1152</c:v>
                </c:pt>
                <c:pt idx="3743">
                  <c:v>1152</c:v>
                </c:pt>
                <c:pt idx="3744">
                  <c:v>1152</c:v>
                </c:pt>
                <c:pt idx="3745">
                  <c:v>1152</c:v>
                </c:pt>
                <c:pt idx="3746">
                  <c:v>1153</c:v>
                </c:pt>
                <c:pt idx="3747">
                  <c:v>1153</c:v>
                </c:pt>
                <c:pt idx="3748">
                  <c:v>1154</c:v>
                </c:pt>
                <c:pt idx="3749">
                  <c:v>1154</c:v>
                </c:pt>
                <c:pt idx="3750">
                  <c:v>1154</c:v>
                </c:pt>
                <c:pt idx="3751">
                  <c:v>1155</c:v>
                </c:pt>
                <c:pt idx="3752">
                  <c:v>1155</c:v>
                </c:pt>
                <c:pt idx="3753">
                  <c:v>1155</c:v>
                </c:pt>
                <c:pt idx="3754">
                  <c:v>1155</c:v>
                </c:pt>
                <c:pt idx="3755">
                  <c:v>1155</c:v>
                </c:pt>
                <c:pt idx="3756">
                  <c:v>1155</c:v>
                </c:pt>
                <c:pt idx="3757">
                  <c:v>1155</c:v>
                </c:pt>
                <c:pt idx="3758">
                  <c:v>1155</c:v>
                </c:pt>
                <c:pt idx="3759">
                  <c:v>1155</c:v>
                </c:pt>
                <c:pt idx="3760">
                  <c:v>1155</c:v>
                </c:pt>
                <c:pt idx="3761">
                  <c:v>1156</c:v>
                </c:pt>
                <c:pt idx="3762">
                  <c:v>1156</c:v>
                </c:pt>
                <c:pt idx="3763">
                  <c:v>1156</c:v>
                </c:pt>
                <c:pt idx="3764">
                  <c:v>1156</c:v>
                </c:pt>
                <c:pt idx="3765">
                  <c:v>1157</c:v>
                </c:pt>
                <c:pt idx="3766">
                  <c:v>1157</c:v>
                </c:pt>
                <c:pt idx="3767">
                  <c:v>1157</c:v>
                </c:pt>
                <c:pt idx="3768">
                  <c:v>1157</c:v>
                </c:pt>
                <c:pt idx="3769">
                  <c:v>1157</c:v>
                </c:pt>
                <c:pt idx="3770">
                  <c:v>1158</c:v>
                </c:pt>
                <c:pt idx="3771">
                  <c:v>1158</c:v>
                </c:pt>
                <c:pt idx="3772">
                  <c:v>1158</c:v>
                </c:pt>
                <c:pt idx="3773">
                  <c:v>1158</c:v>
                </c:pt>
                <c:pt idx="3774">
                  <c:v>1158</c:v>
                </c:pt>
                <c:pt idx="3775">
                  <c:v>1159</c:v>
                </c:pt>
                <c:pt idx="3776">
                  <c:v>1160</c:v>
                </c:pt>
                <c:pt idx="3777">
                  <c:v>1160</c:v>
                </c:pt>
                <c:pt idx="3778">
                  <c:v>1160</c:v>
                </c:pt>
                <c:pt idx="3779">
                  <c:v>1160</c:v>
                </c:pt>
                <c:pt idx="3780">
                  <c:v>1160</c:v>
                </c:pt>
                <c:pt idx="3781">
                  <c:v>1160</c:v>
                </c:pt>
                <c:pt idx="3782">
                  <c:v>1161</c:v>
                </c:pt>
                <c:pt idx="3783">
                  <c:v>1161</c:v>
                </c:pt>
                <c:pt idx="3784">
                  <c:v>1161</c:v>
                </c:pt>
                <c:pt idx="3785">
                  <c:v>1162</c:v>
                </c:pt>
                <c:pt idx="3786">
                  <c:v>1163</c:v>
                </c:pt>
                <c:pt idx="3787">
                  <c:v>1164</c:v>
                </c:pt>
                <c:pt idx="3788">
                  <c:v>1165</c:v>
                </c:pt>
                <c:pt idx="3789">
                  <c:v>1166</c:v>
                </c:pt>
                <c:pt idx="3790">
                  <c:v>1166</c:v>
                </c:pt>
                <c:pt idx="3791">
                  <c:v>1166</c:v>
                </c:pt>
                <c:pt idx="3792">
                  <c:v>1166</c:v>
                </c:pt>
                <c:pt idx="3793">
                  <c:v>1166</c:v>
                </c:pt>
                <c:pt idx="3794">
                  <c:v>1166</c:v>
                </c:pt>
                <c:pt idx="3795">
                  <c:v>1166</c:v>
                </c:pt>
                <c:pt idx="3796">
                  <c:v>1166</c:v>
                </c:pt>
                <c:pt idx="3797">
                  <c:v>1166</c:v>
                </c:pt>
                <c:pt idx="3798">
                  <c:v>1166</c:v>
                </c:pt>
                <c:pt idx="3799">
                  <c:v>1167</c:v>
                </c:pt>
                <c:pt idx="3800">
                  <c:v>1167</c:v>
                </c:pt>
                <c:pt idx="3801">
                  <c:v>1167</c:v>
                </c:pt>
                <c:pt idx="3802">
                  <c:v>1167</c:v>
                </c:pt>
                <c:pt idx="3803">
                  <c:v>1167</c:v>
                </c:pt>
                <c:pt idx="3804">
                  <c:v>1167</c:v>
                </c:pt>
                <c:pt idx="3805">
                  <c:v>1167</c:v>
                </c:pt>
                <c:pt idx="3806">
                  <c:v>1167</c:v>
                </c:pt>
                <c:pt idx="3807">
                  <c:v>1167</c:v>
                </c:pt>
                <c:pt idx="3808">
                  <c:v>1167</c:v>
                </c:pt>
                <c:pt idx="3809">
                  <c:v>1168</c:v>
                </c:pt>
                <c:pt idx="3810">
                  <c:v>1168</c:v>
                </c:pt>
                <c:pt idx="3811">
                  <c:v>1169</c:v>
                </c:pt>
                <c:pt idx="3812">
                  <c:v>1170</c:v>
                </c:pt>
                <c:pt idx="3813">
                  <c:v>1170</c:v>
                </c:pt>
                <c:pt idx="3814">
                  <c:v>1170</c:v>
                </c:pt>
                <c:pt idx="3815">
                  <c:v>1171</c:v>
                </c:pt>
                <c:pt idx="3816">
                  <c:v>1171</c:v>
                </c:pt>
                <c:pt idx="3817">
                  <c:v>1171</c:v>
                </c:pt>
                <c:pt idx="3818">
                  <c:v>1171</c:v>
                </c:pt>
                <c:pt idx="3819">
                  <c:v>1172</c:v>
                </c:pt>
                <c:pt idx="3820">
                  <c:v>1172</c:v>
                </c:pt>
                <c:pt idx="3821">
                  <c:v>1172</c:v>
                </c:pt>
                <c:pt idx="3822">
                  <c:v>1173</c:v>
                </c:pt>
                <c:pt idx="3823">
                  <c:v>1174</c:v>
                </c:pt>
                <c:pt idx="3824">
                  <c:v>1174</c:v>
                </c:pt>
                <c:pt idx="3825">
                  <c:v>1174</c:v>
                </c:pt>
                <c:pt idx="3826">
                  <c:v>1174</c:v>
                </c:pt>
                <c:pt idx="3827">
                  <c:v>1174</c:v>
                </c:pt>
                <c:pt idx="3828">
                  <c:v>1174</c:v>
                </c:pt>
                <c:pt idx="3829">
                  <c:v>1175</c:v>
                </c:pt>
                <c:pt idx="3830">
                  <c:v>1176</c:v>
                </c:pt>
                <c:pt idx="3831">
                  <c:v>1176</c:v>
                </c:pt>
                <c:pt idx="3832">
                  <c:v>1177</c:v>
                </c:pt>
                <c:pt idx="3833">
                  <c:v>1177</c:v>
                </c:pt>
                <c:pt idx="3834">
                  <c:v>1177</c:v>
                </c:pt>
                <c:pt idx="3835">
                  <c:v>1177</c:v>
                </c:pt>
                <c:pt idx="3836">
                  <c:v>1177</c:v>
                </c:pt>
                <c:pt idx="3837">
                  <c:v>1177</c:v>
                </c:pt>
                <c:pt idx="3838">
                  <c:v>1177</c:v>
                </c:pt>
                <c:pt idx="3839">
                  <c:v>1177</c:v>
                </c:pt>
                <c:pt idx="3840">
                  <c:v>1177</c:v>
                </c:pt>
                <c:pt idx="3841">
                  <c:v>1178</c:v>
                </c:pt>
                <c:pt idx="3842">
                  <c:v>1178</c:v>
                </c:pt>
                <c:pt idx="3843">
                  <c:v>1178</c:v>
                </c:pt>
                <c:pt idx="3844">
                  <c:v>1178</c:v>
                </c:pt>
                <c:pt idx="3845">
                  <c:v>1179</c:v>
                </c:pt>
                <c:pt idx="3846">
                  <c:v>1179</c:v>
                </c:pt>
                <c:pt idx="3847">
                  <c:v>1179</c:v>
                </c:pt>
                <c:pt idx="3848">
                  <c:v>1180</c:v>
                </c:pt>
                <c:pt idx="3849">
                  <c:v>1180</c:v>
                </c:pt>
                <c:pt idx="3850">
                  <c:v>1180</c:v>
                </c:pt>
                <c:pt idx="3851">
                  <c:v>1180</c:v>
                </c:pt>
                <c:pt idx="3852">
                  <c:v>1180</c:v>
                </c:pt>
                <c:pt idx="3853">
                  <c:v>1180</c:v>
                </c:pt>
                <c:pt idx="3854">
                  <c:v>1180</c:v>
                </c:pt>
                <c:pt idx="3855">
                  <c:v>1180</c:v>
                </c:pt>
                <c:pt idx="3856">
                  <c:v>1180</c:v>
                </c:pt>
                <c:pt idx="3857">
                  <c:v>1180</c:v>
                </c:pt>
                <c:pt idx="3858">
                  <c:v>1180</c:v>
                </c:pt>
                <c:pt idx="3859">
                  <c:v>1180</c:v>
                </c:pt>
                <c:pt idx="3860">
                  <c:v>1180</c:v>
                </c:pt>
                <c:pt idx="3861">
                  <c:v>1180</c:v>
                </c:pt>
                <c:pt idx="3862">
                  <c:v>1180</c:v>
                </c:pt>
                <c:pt idx="3863">
                  <c:v>1180</c:v>
                </c:pt>
                <c:pt idx="3864">
                  <c:v>1180</c:v>
                </c:pt>
                <c:pt idx="3865">
                  <c:v>1180</c:v>
                </c:pt>
                <c:pt idx="3866">
                  <c:v>1180</c:v>
                </c:pt>
                <c:pt idx="3867">
                  <c:v>1181</c:v>
                </c:pt>
                <c:pt idx="3868">
                  <c:v>1182</c:v>
                </c:pt>
                <c:pt idx="3869">
                  <c:v>1182</c:v>
                </c:pt>
                <c:pt idx="3870">
                  <c:v>1182</c:v>
                </c:pt>
                <c:pt idx="3871">
                  <c:v>1183</c:v>
                </c:pt>
                <c:pt idx="3872">
                  <c:v>1183</c:v>
                </c:pt>
                <c:pt idx="3873">
                  <c:v>1184</c:v>
                </c:pt>
                <c:pt idx="3874">
                  <c:v>1184</c:v>
                </c:pt>
                <c:pt idx="3875">
                  <c:v>1184</c:v>
                </c:pt>
                <c:pt idx="3876">
                  <c:v>1185</c:v>
                </c:pt>
                <c:pt idx="3877">
                  <c:v>1186</c:v>
                </c:pt>
                <c:pt idx="3878">
                  <c:v>1186</c:v>
                </c:pt>
                <c:pt idx="3879">
                  <c:v>1186</c:v>
                </c:pt>
                <c:pt idx="3880">
                  <c:v>1186</c:v>
                </c:pt>
                <c:pt idx="3881">
                  <c:v>1186</c:v>
                </c:pt>
                <c:pt idx="3882">
                  <c:v>1186</c:v>
                </c:pt>
                <c:pt idx="3883">
                  <c:v>1186</c:v>
                </c:pt>
                <c:pt idx="3884">
                  <c:v>1186</c:v>
                </c:pt>
                <c:pt idx="3885">
                  <c:v>1186</c:v>
                </c:pt>
                <c:pt idx="3886">
                  <c:v>1186</c:v>
                </c:pt>
                <c:pt idx="3887">
                  <c:v>1186</c:v>
                </c:pt>
                <c:pt idx="3888">
                  <c:v>1186</c:v>
                </c:pt>
                <c:pt idx="3889">
                  <c:v>1186</c:v>
                </c:pt>
                <c:pt idx="3890">
                  <c:v>1186</c:v>
                </c:pt>
                <c:pt idx="3891">
                  <c:v>1186</c:v>
                </c:pt>
                <c:pt idx="3892">
                  <c:v>1186</c:v>
                </c:pt>
                <c:pt idx="3893">
                  <c:v>1186</c:v>
                </c:pt>
                <c:pt idx="3894">
                  <c:v>1186</c:v>
                </c:pt>
                <c:pt idx="3895">
                  <c:v>1187</c:v>
                </c:pt>
                <c:pt idx="3896">
                  <c:v>1188</c:v>
                </c:pt>
                <c:pt idx="3897">
                  <c:v>1189</c:v>
                </c:pt>
                <c:pt idx="3898">
                  <c:v>1189</c:v>
                </c:pt>
                <c:pt idx="3899">
                  <c:v>1190</c:v>
                </c:pt>
                <c:pt idx="3900">
                  <c:v>1190</c:v>
                </c:pt>
                <c:pt idx="3901">
                  <c:v>1190</c:v>
                </c:pt>
                <c:pt idx="3902">
                  <c:v>1190</c:v>
                </c:pt>
                <c:pt idx="3903">
                  <c:v>1190</c:v>
                </c:pt>
                <c:pt idx="3904">
                  <c:v>1190</c:v>
                </c:pt>
                <c:pt idx="3905">
                  <c:v>1190</c:v>
                </c:pt>
                <c:pt idx="3906">
                  <c:v>1191</c:v>
                </c:pt>
                <c:pt idx="3907">
                  <c:v>1191</c:v>
                </c:pt>
                <c:pt idx="3908">
                  <c:v>1192</c:v>
                </c:pt>
                <c:pt idx="3909">
                  <c:v>1192</c:v>
                </c:pt>
                <c:pt idx="3910">
                  <c:v>1192</c:v>
                </c:pt>
                <c:pt idx="3911">
                  <c:v>1192</c:v>
                </c:pt>
                <c:pt idx="3912">
                  <c:v>1192</c:v>
                </c:pt>
                <c:pt idx="3913">
                  <c:v>1192</c:v>
                </c:pt>
                <c:pt idx="3914">
                  <c:v>1193</c:v>
                </c:pt>
                <c:pt idx="3915">
                  <c:v>1194</c:v>
                </c:pt>
                <c:pt idx="3916">
                  <c:v>1194</c:v>
                </c:pt>
                <c:pt idx="3917">
                  <c:v>1195</c:v>
                </c:pt>
                <c:pt idx="3918">
                  <c:v>1195</c:v>
                </c:pt>
                <c:pt idx="3919">
                  <c:v>1196</c:v>
                </c:pt>
                <c:pt idx="3920">
                  <c:v>1197</c:v>
                </c:pt>
                <c:pt idx="3921">
                  <c:v>1197</c:v>
                </c:pt>
                <c:pt idx="3922">
                  <c:v>1197</c:v>
                </c:pt>
                <c:pt idx="3923">
                  <c:v>1198</c:v>
                </c:pt>
                <c:pt idx="3924">
                  <c:v>1199</c:v>
                </c:pt>
                <c:pt idx="3925">
                  <c:v>1200</c:v>
                </c:pt>
                <c:pt idx="3926">
                  <c:v>1200</c:v>
                </c:pt>
                <c:pt idx="3927">
                  <c:v>1201</c:v>
                </c:pt>
                <c:pt idx="3928">
                  <c:v>1201</c:v>
                </c:pt>
                <c:pt idx="3929">
                  <c:v>1202</c:v>
                </c:pt>
                <c:pt idx="3930">
                  <c:v>1202</c:v>
                </c:pt>
                <c:pt idx="3931">
                  <c:v>1203</c:v>
                </c:pt>
                <c:pt idx="3932">
                  <c:v>1203</c:v>
                </c:pt>
                <c:pt idx="3933">
                  <c:v>1203</c:v>
                </c:pt>
                <c:pt idx="3934">
                  <c:v>1203</c:v>
                </c:pt>
                <c:pt idx="3935">
                  <c:v>1204</c:v>
                </c:pt>
                <c:pt idx="3936">
                  <c:v>1205</c:v>
                </c:pt>
                <c:pt idx="3937">
                  <c:v>1205</c:v>
                </c:pt>
                <c:pt idx="3938">
                  <c:v>1205</c:v>
                </c:pt>
                <c:pt idx="3939">
                  <c:v>1205</c:v>
                </c:pt>
                <c:pt idx="3940">
                  <c:v>1205</c:v>
                </c:pt>
                <c:pt idx="3941">
                  <c:v>1205</c:v>
                </c:pt>
                <c:pt idx="3942">
                  <c:v>1205</c:v>
                </c:pt>
                <c:pt idx="3943">
                  <c:v>1205</c:v>
                </c:pt>
                <c:pt idx="3944">
                  <c:v>1206</c:v>
                </c:pt>
                <c:pt idx="3945">
                  <c:v>1207</c:v>
                </c:pt>
                <c:pt idx="3946">
                  <c:v>1207</c:v>
                </c:pt>
                <c:pt idx="3947">
                  <c:v>1207</c:v>
                </c:pt>
                <c:pt idx="3948">
                  <c:v>1207</c:v>
                </c:pt>
                <c:pt idx="3949">
                  <c:v>1208</c:v>
                </c:pt>
                <c:pt idx="3950">
                  <c:v>1208</c:v>
                </c:pt>
                <c:pt idx="3951">
                  <c:v>1208</c:v>
                </c:pt>
                <c:pt idx="3952">
                  <c:v>1208</c:v>
                </c:pt>
                <c:pt idx="3953">
                  <c:v>1208</c:v>
                </c:pt>
                <c:pt idx="3954">
                  <c:v>1208</c:v>
                </c:pt>
                <c:pt idx="3955">
                  <c:v>1209</c:v>
                </c:pt>
                <c:pt idx="3956">
                  <c:v>1209</c:v>
                </c:pt>
                <c:pt idx="3957">
                  <c:v>1209</c:v>
                </c:pt>
                <c:pt idx="3958">
                  <c:v>1209</c:v>
                </c:pt>
                <c:pt idx="3959">
                  <c:v>1209</c:v>
                </c:pt>
                <c:pt idx="3960">
                  <c:v>1209</c:v>
                </c:pt>
                <c:pt idx="3961">
                  <c:v>1209</c:v>
                </c:pt>
                <c:pt idx="3962">
                  <c:v>1209</c:v>
                </c:pt>
                <c:pt idx="3963">
                  <c:v>1209</c:v>
                </c:pt>
                <c:pt idx="3964">
                  <c:v>1209</c:v>
                </c:pt>
                <c:pt idx="3965">
                  <c:v>1209</c:v>
                </c:pt>
                <c:pt idx="3966">
                  <c:v>1209</c:v>
                </c:pt>
                <c:pt idx="3967">
                  <c:v>1210</c:v>
                </c:pt>
                <c:pt idx="3968">
                  <c:v>1210</c:v>
                </c:pt>
                <c:pt idx="3969">
                  <c:v>1210</c:v>
                </c:pt>
                <c:pt idx="3970">
                  <c:v>1210</c:v>
                </c:pt>
                <c:pt idx="3971">
                  <c:v>1211</c:v>
                </c:pt>
                <c:pt idx="3972">
                  <c:v>1211</c:v>
                </c:pt>
                <c:pt idx="3973">
                  <c:v>1211</c:v>
                </c:pt>
                <c:pt idx="3974">
                  <c:v>1211</c:v>
                </c:pt>
                <c:pt idx="3975">
                  <c:v>1211</c:v>
                </c:pt>
                <c:pt idx="3976">
                  <c:v>1211</c:v>
                </c:pt>
                <c:pt idx="3977">
                  <c:v>1211</c:v>
                </c:pt>
                <c:pt idx="3978">
                  <c:v>1211</c:v>
                </c:pt>
                <c:pt idx="3979">
                  <c:v>1211</c:v>
                </c:pt>
                <c:pt idx="3980">
                  <c:v>1211</c:v>
                </c:pt>
                <c:pt idx="3981">
                  <c:v>1211</c:v>
                </c:pt>
                <c:pt idx="3982">
                  <c:v>1211</c:v>
                </c:pt>
                <c:pt idx="3983">
                  <c:v>1211</c:v>
                </c:pt>
                <c:pt idx="3984">
                  <c:v>1211</c:v>
                </c:pt>
                <c:pt idx="3985">
                  <c:v>1211</c:v>
                </c:pt>
                <c:pt idx="3986">
                  <c:v>1211</c:v>
                </c:pt>
                <c:pt idx="3987">
                  <c:v>1211</c:v>
                </c:pt>
                <c:pt idx="3988">
                  <c:v>1211</c:v>
                </c:pt>
                <c:pt idx="3989">
                  <c:v>1211</c:v>
                </c:pt>
                <c:pt idx="3990">
                  <c:v>1212</c:v>
                </c:pt>
                <c:pt idx="3991">
                  <c:v>1213</c:v>
                </c:pt>
                <c:pt idx="3992">
                  <c:v>1214</c:v>
                </c:pt>
                <c:pt idx="3993">
                  <c:v>1214</c:v>
                </c:pt>
                <c:pt idx="3994">
                  <c:v>1214</c:v>
                </c:pt>
                <c:pt idx="3995">
                  <c:v>1214</c:v>
                </c:pt>
                <c:pt idx="3996">
                  <c:v>1215</c:v>
                </c:pt>
                <c:pt idx="3997">
                  <c:v>1216</c:v>
                </c:pt>
                <c:pt idx="3998">
                  <c:v>1217</c:v>
                </c:pt>
                <c:pt idx="3999">
                  <c:v>1217</c:v>
                </c:pt>
                <c:pt idx="4000">
                  <c:v>1217</c:v>
                </c:pt>
                <c:pt idx="4001">
                  <c:v>1218</c:v>
                </c:pt>
                <c:pt idx="4002">
                  <c:v>1219</c:v>
                </c:pt>
                <c:pt idx="4003">
                  <c:v>1219</c:v>
                </c:pt>
                <c:pt idx="4004">
                  <c:v>1219</c:v>
                </c:pt>
                <c:pt idx="4005">
                  <c:v>1219</c:v>
                </c:pt>
                <c:pt idx="4006">
                  <c:v>1220</c:v>
                </c:pt>
                <c:pt idx="4007">
                  <c:v>1221</c:v>
                </c:pt>
                <c:pt idx="4008">
                  <c:v>1222</c:v>
                </c:pt>
                <c:pt idx="4009">
                  <c:v>1223</c:v>
                </c:pt>
                <c:pt idx="4010">
                  <c:v>1224</c:v>
                </c:pt>
                <c:pt idx="4011">
                  <c:v>1224</c:v>
                </c:pt>
                <c:pt idx="4012">
                  <c:v>1224</c:v>
                </c:pt>
                <c:pt idx="4013">
                  <c:v>1224</c:v>
                </c:pt>
                <c:pt idx="4014">
                  <c:v>1224</c:v>
                </c:pt>
                <c:pt idx="4015">
                  <c:v>1224</c:v>
                </c:pt>
                <c:pt idx="4016">
                  <c:v>1225</c:v>
                </c:pt>
                <c:pt idx="4017">
                  <c:v>1225</c:v>
                </c:pt>
                <c:pt idx="4018">
                  <c:v>1226</c:v>
                </c:pt>
                <c:pt idx="4019">
                  <c:v>1226</c:v>
                </c:pt>
                <c:pt idx="4020">
                  <c:v>1226</c:v>
                </c:pt>
                <c:pt idx="4021">
                  <c:v>1226</c:v>
                </c:pt>
                <c:pt idx="4022">
                  <c:v>1226</c:v>
                </c:pt>
                <c:pt idx="4023">
                  <c:v>1226</c:v>
                </c:pt>
                <c:pt idx="4024">
                  <c:v>1226</c:v>
                </c:pt>
                <c:pt idx="4025">
                  <c:v>1226</c:v>
                </c:pt>
                <c:pt idx="4026">
                  <c:v>1226</c:v>
                </c:pt>
                <c:pt idx="4027">
                  <c:v>1226</c:v>
                </c:pt>
                <c:pt idx="4028">
                  <c:v>1227</c:v>
                </c:pt>
                <c:pt idx="4029">
                  <c:v>1228</c:v>
                </c:pt>
                <c:pt idx="4030">
                  <c:v>1228</c:v>
                </c:pt>
                <c:pt idx="4031">
                  <c:v>1229</c:v>
                </c:pt>
                <c:pt idx="4032">
                  <c:v>1229</c:v>
                </c:pt>
                <c:pt idx="4033">
                  <c:v>1230</c:v>
                </c:pt>
                <c:pt idx="4034">
                  <c:v>1230</c:v>
                </c:pt>
                <c:pt idx="4035">
                  <c:v>1231</c:v>
                </c:pt>
                <c:pt idx="4036">
                  <c:v>1231</c:v>
                </c:pt>
                <c:pt idx="4037">
                  <c:v>1232</c:v>
                </c:pt>
                <c:pt idx="4038">
                  <c:v>1232</c:v>
                </c:pt>
                <c:pt idx="4039">
                  <c:v>1233</c:v>
                </c:pt>
                <c:pt idx="4040">
                  <c:v>1233</c:v>
                </c:pt>
                <c:pt idx="4041">
                  <c:v>1234</c:v>
                </c:pt>
                <c:pt idx="4042">
                  <c:v>1234</c:v>
                </c:pt>
                <c:pt idx="4043">
                  <c:v>1234</c:v>
                </c:pt>
                <c:pt idx="4044">
                  <c:v>1234</c:v>
                </c:pt>
                <c:pt idx="4045">
                  <c:v>1234</c:v>
                </c:pt>
                <c:pt idx="4046">
                  <c:v>1234</c:v>
                </c:pt>
                <c:pt idx="4047">
                  <c:v>1234</c:v>
                </c:pt>
                <c:pt idx="4048">
                  <c:v>1234</c:v>
                </c:pt>
                <c:pt idx="4049">
                  <c:v>1234</c:v>
                </c:pt>
                <c:pt idx="4050">
                  <c:v>1235</c:v>
                </c:pt>
                <c:pt idx="4051">
                  <c:v>1236</c:v>
                </c:pt>
                <c:pt idx="4052">
                  <c:v>1237</c:v>
                </c:pt>
                <c:pt idx="4053">
                  <c:v>1238</c:v>
                </c:pt>
                <c:pt idx="4054">
                  <c:v>1238</c:v>
                </c:pt>
                <c:pt idx="4055">
                  <c:v>1238</c:v>
                </c:pt>
                <c:pt idx="4056">
                  <c:v>1238</c:v>
                </c:pt>
                <c:pt idx="4057">
                  <c:v>1239</c:v>
                </c:pt>
                <c:pt idx="4058">
                  <c:v>1239</c:v>
                </c:pt>
                <c:pt idx="4059">
                  <c:v>1240</c:v>
                </c:pt>
                <c:pt idx="4060">
                  <c:v>1241</c:v>
                </c:pt>
                <c:pt idx="4061">
                  <c:v>1241</c:v>
                </c:pt>
                <c:pt idx="4062">
                  <c:v>1241</c:v>
                </c:pt>
                <c:pt idx="4063">
                  <c:v>1241</c:v>
                </c:pt>
                <c:pt idx="4064">
                  <c:v>1241</c:v>
                </c:pt>
                <c:pt idx="4065">
                  <c:v>1241</c:v>
                </c:pt>
                <c:pt idx="4066">
                  <c:v>1241</c:v>
                </c:pt>
                <c:pt idx="4067">
                  <c:v>1242</c:v>
                </c:pt>
                <c:pt idx="4068">
                  <c:v>1242</c:v>
                </c:pt>
                <c:pt idx="4069">
                  <c:v>1242</c:v>
                </c:pt>
                <c:pt idx="4070">
                  <c:v>1242</c:v>
                </c:pt>
                <c:pt idx="4071">
                  <c:v>1242</c:v>
                </c:pt>
                <c:pt idx="4072">
                  <c:v>1243</c:v>
                </c:pt>
                <c:pt idx="4073">
                  <c:v>1243</c:v>
                </c:pt>
                <c:pt idx="4074">
                  <c:v>1243</c:v>
                </c:pt>
                <c:pt idx="4075">
                  <c:v>1243</c:v>
                </c:pt>
                <c:pt idx="4076">
                  <c:v>1243</c:v>
                </c:pt>
                <c:pt idx="4077">
                  <c:v>1243</c:v>
                </c:pt>
                <c:pt idx="4078">
                  <c:v>1243</c:v>
                </c:pt>
                <c:pt idx="4079">
                  <c:v>1243</c:v>
                </c:pt>
                <c:pt idx="4080">
                  <c:v>1243</c:v>
                </c:pt>
                <c:pt idx="4081">
                  <c:v>1244</c:v>
                </c:pt>
                <c:pt idx="4082">
                  <c:v>1245</c:v>
                </c:pt>
                <c:pt idx="4083">
                  <c:v>1245</c:v>
                </c:pt>
                <c:pt idx="4084">
                  <c:v>1245</c:v>
                </c:pt>
                <c:pt idx="4085">
                  <c:v>1245</c:v>
                </c:pt>
                <c:pt idx="4086">
                  <c:v>1246</c:v>
                </c:pt>
                <c:pt idx="4087">
                  <c:v>1247</c:v>
                </c:pt>
                <c:pt idx="4088">
                  <c:v>1247</c:v>
                </c:pt>
                <c:pt idx="4089">
                  <c:v>1247</c:v>
                </c:pt>
                <c:pt idx="4090">
                  <c:v>1247</c:v>
                </c:pt>
                <c:pt idx="4091">
                  <c:v>1247</c:v>
                </c:pt>
                <c:pt idx="4092">
                  <c:v>1247</c:v>
                </c:pt>
                <c:pt idx="4093">
                  <c:v>1247</c:v>
                </c:pt>
                <c:pt idx="4094">
                  <c:v>1248</c:v>
                </c:pt>
                <c:pt idx="4095">
                  <c:v>1249</c:v>
                </c:pt>
                <c:pt idx="4096">
                  <c:v>1250</c:v>
                </c:pt>
                <c:pt idx="4097">
                  <c:v>1251</c:v>
                </c:pt>
                <c:pt idx="4098">
                  <c:v>1251</c:v>
                </c:pt>
                <c:pt idx="4099">
                  <c:v>1252</c:v>
                </c:pt>
                <c:pt idx="4100">
                  <c:v>1253</c:v>
                </c:pt>
                <c:pt idx="4101">
                  <c:v>1254</c:v>
                </c:pt>
                <c:pt idx="4102">
                  <c:v>1254</c:v>
                </c:pt>
                <c:pt idx="4103">
                  <c:v>1254</c:v>
                </c:pt>
                <c:pt idx="4104">
                  <c:v>1254</c:v>
                </c:pt>
                <c:pt idx="4105">
                  <c:v>1255</c:v>
                </c:pt>
                <c:pt idx="4106">
                  <c:v>1256</c:v>
                </c:pt>
                <c:pt idx="4107">
                  <c:v>1257</c:v>
                </c:pt>
                <c:pt idx="4108">
                  <c:v>1257</c:v>
                </c:pt>
                <c:pt idx="4109">
                  <c:v>1257</c:v>
                </c:pt>
                <c:pt idx="4110">
                  <c:v>1258</c:v>
                </c:pt>
                <c:pt idx="4111">
                  <c:v>1259</c:v>
                </c:pt>
                <c:pt idx="4112">
                  <c:v>1259</c:v>
                </c:pt>
                <c:pt idx="4113">
                  <c:v>1259</c:v>
                </c:pt>
                <c:pt idx="4114">
                  <c:v>1259</c:v>
                </c:pt>
                <c:pt idx="4115">
                  <c:v>1259</c:v>
                </c:pt>
                <c:pt idx="4116">
                  <c:v>1259</c:v>
                </c:pt>
                <c:pt idx="4117">
                  <c:v>1259</c:v>
                </c:pt>
                <c:pt idx="4118">
                  <c:v>1259</c:v>
                </c:pt>
                <c:pt idx="4119">
                  <c:v>1259</c:v>
                </c:pt>
                <c:pt idx="4120">
                  <c:v>1259</c:v>
                </c:pt>
                <c:pt idx="4121">
                  <c:v>1259</c:v>
                </c:pt>
                <c:pt idx="4122">
                  <c:v>1259</c:v>
                </c:pt>
                <c:pt idx="4123">
                  <c:v>1259</c:v>
                </c:pt>
                <c:pt idx="4124">
                  <c:v>1259</c:v>
                </c:pt>
                <c:pt idx="4125">
                  <c:v>1259</c:v>
                </c:pt>
                <c:pt idx="4126">
                  <c:v>1259</c:v>
                </c:pt>
                <c:pt idx="4127">
                  <c:v>1259</c:v>
                </c:pt>
                <c:pt idx="4128">
                  <c:v>1259</c:v>
                </c:pt>
                <c:pt idx="4129">
                  <c:v>1259</c:v>
                </c:pt>
                <c:pt idx="4130">
                  <c:v>1259</c:v>
                </c:pt>
                <c:pt idx="4131">
                  <c:v>1259</c:v>
                </c:pt>
                <c:pt idx="4132">
                  <c:v>1260</c:v>
                </c:pt>
                <c:pt idx="4133">
                  <c:v>1260</c:v>
                </c:pt>
                <c:pt idx="4134">
                  <c:v>1261</c:v>
                </c:pt>
                <c:pt idx="4135">
                  <c:v>1262</c:v>
                </c:pt>
                <c:pt idx="4136">
                  <c:v>1262</c:v>
                </c:pt>
                <c:pt idx="4137">
                  <c:v>1262</c:v>
                </c:pt>
                <c:pt idx="4138">
                  <c:v>1262</c:v>
                </c:pt>
                <c:pt idx="4139">
                  <c:v>1262</c:v>
                </c:pt>
                <c:pt idx="4140">
                  <c:v>1262</c:v>
                </c:pt>
                <c:pt idx="4141">
                  <c:v>1262</c:v>
                </c:pt>
                <c:pt idx="4142">
                  <c:v>1262</c:v>
                </c:pt>
                <c:pt idx="4143">
                  <c:v>1262</c:v>
                </c:pt>
                <c:pt idx="4144">
                  <c:v>1263</c:v>
                </c:pt>
                <c:pt idx="4145">
                  <c:v>1263</c:v>
                </c:pt>
                <c:pt idx="4146">
                  <c:v>1263</c:v>
                </c:pt>
                <c:pt idx="4147">
                  <c:v>1263</c:v>
                </c:pt>
                <c:pt idx="4148">
                  <c:v>1263</c:v>
                </c:pt>
                <c:pt idx="4149">
                  <c:v>1263</c:v>
                </c:pt>
                <c:pt idx="4150">
                  <c:v>1263</c:v>
                </c:pt>
                <c:pt idx="4151">
                  <c:v>1264</c:v>
                </c:pt>
                <c:pt idx="4152">
                  <c:v>1264</c:v>
                </c:pt>
                <c:pt idx="4153">
                  <c:v>1265</c:v>
                </c:pt>
                <c:pt idx="4154">
                  <c:v>1266</c:v>
                </c:pt>
                <c:pt idx="4155">
                  <c:v>1267</c:v>
                </c:pt>
                <c:pt idx="4156">
                  <c:v>1267</c:v>
                </c:pt>
                <c:pt idx="4157">
                  <c:v>1267</c:v>
                </c:pt>
                <c:pt idx="4158">
                  <c:v>1267</c:v>
                </c:pt>
                <c:pt idx="4159">
                  <c:v>1267</c:v>
                </c:pt>
                <c:pt idx="4160">
                  <c:v>1268</c:v>
                </c:pt>
                <c:pt idx="4161">
                  <c:v>1268</c:v>
                </c:pt>
                <c:pt idx="4162">
                  <c:v>1268</c:v>
                </c:pt>
                <c:pt idx="4163">
                  <c:v>1268</c:v>
                </c:pt>
                <c:pt idx="4164">
                  <c:v>1269</c:v>
                </c:pt>
                <c:pt idx="4165">
                  <c:v>1269</c:v>
                </c:pt>
                <c:pt idx="4166">
                  <c:v>1269</c:v>
                </c:pt>
                <c:pt idx="4167">
                  <c:v>1269</c:v>
                </c:pt>
                <c:pt idx="4168">
                  <c:v>1270</c:v>
                </c:pt>
                <c:pt idx="4169">
                  <c:v>1271</c:v>
                </c:pt>
                <c:pt idx="4170">
                  <c:v>1272</c:v>
                </c:pt>
                <c:pt idx="4171">
                  <c:v>1273</c:v>
                </c:pt>
                <c:pt idx="4172">
                  <c:v>1273</c:v>
                </c:pt>
                <c:pt idx="4173">
                  <c:v>1273</c:v>
                </c:pt>
                <c:pt idx="4174">
                  <c:v>1273</c:v>
                </c:pt>
                <c:pt idx="4175">
                  <c:v>1274</c:v>
                </c:pt>
                <c:pt idx="4176">
                  <c:v>1274</c:v>
                </c:pt>
                <c:pt idx="4177">
                  <c:v>1274</c:v>
                </c:pt>
                <c:pt idx="4178">
                  <c:v>1274</c:v>
                </c:pt>
                <c:pt idx="4179">
                  <c:v>1274</c:v>
                </c:pt>
                <c:pt idx="4180">
                  <c:v>1274</c:v>
                </c:pt>
                <c:pt idx="4181">
                  <c:v>1274</c:v>
                </c:pt>
                <c:pt idx="4182">
                  <c:v>1274</c:v>
                </c:pt>
                <c:pt idx="4183">
                  <c:v>1274</c:v>
                </c:pt>
                <c:pt idx="4184">
                  <c:v>1275</c:v>
                </c:pt>
                <c:pt idx="4185">
                  <c:v>1275</c:v>
                </c:pt>
                <c:pt idx="4186">
                  <c:v>1275</c:v>
                </c:pt>
                <c:pt idx="4187">
                  <c:v>1276</c:v>
                </c:pt>
                <c:pt idx="4188">
                  <c:v>1277</c:v>
                </c:pt>
                <c:pt idx="4189">
                  <c:v>1277</c:v>
                </c:pt>
                <c:pt idx="4190">
                  <c:v>1277</c:v>
                </c:pt>
                <c:pt idx="4191">
                  <c:v>1278</c:v>
                </c:pt>
                <c:pt idx="4192">
                  <c:v>1278</c:v>
                </c:pt>
                <c:pt idx="4193">
                  <c:v>1279</c:v>
                </c:pt>
                <c:pt idx="4194">
                  <c:v>1279</c:v>
                </c:pt>
                <c:pt idx="4195">
                  <c:v>1279</c:v>
                </c:pt>
                <c:pt idx="4196">
                  <c:v>1279</c:v>
                </c:pt>
                <c:pt idx="4197">
                  <c:v>1279</c:v>
                </c:pt>
                <c:pt idx="4198">
                  <c:v>1279</c:v>
                </c:pt>
                <c:pt idx="4199">
                  <c:v>1280</c:v>
                </c:pt>
                <c:pt idx="4200">
                  <c:v>1280</c:v>
                </c:pt>
                <c:pt idx="4201">
                  <c:v>1281</c:v>
                </c:pt>
                <c:pt idx="4202">
                  <c:v>1282</c:v>
                </c:pt>
                <c:pt idx="4203">
                  <c:v>1283</c:v>
                </c:pt>
                <c:pt idx="4204">
                  <c:v>1283</c:v>
                </c:pt>
                <c:pt idx="4205">
                  <c:v>1284</c:v>
                </c:pt>
                <c:pt idx="4206">
                  <c:v>1284</c:v>
                </c:pt>
                <c:pt idx="4207">
                  <c:v>1285</c:v>
                </c:pt>
                <c:pt idx="4208">
                  <c:v>1286</c:v>
                </c:pt>
                <c:pt idx="4209">
                  <c:v>1287</c:v>
                </c:pt>
                <c:pt idx="4210">
                  <c:v>1288</c:v>
                </c:pt>
                <c:pt idx="4211">
                  <c:v>1288</c:v>
                </c:pt>
                <c:pt idx="4212">
                  <c:v>1289</c:v>
                </c:pt>
                <c:pt idx="4213">
                  <c:v>1289</c:v>
                </c:pt>
                <c:pt idx="4214">
                  <c:v>1290</c:v>
                </c:pt>
                <c:pt idx="4215">
                  <c:v>1291</c:v>
                </c:pt>
                <c:pt idx="4216">
                  <c:v>1291</c:v>
                </c:pt>
                <c:pt idx="4217">
                  <c:v>1291</c:v>
                </c:pt>
                <c:pt idx="4218">
                  <c:v>1292</c:v>
                </c:pt>
                <c:pt idx="4219">
                  <c:v>1293</c:v>
                </c:pt>
                <c:pt idx="4220">
                  <c:v>1293</c:v>
                </c:pt>
                <c:pt idx="4221">
                  <c:v>1294</c:v>
                </c:pt>
                <c:pt idx="4222">
                  <c:v>1294</c:v>
                </c:pt>
                <c:pt idx="4223">
                  <c:v>1294</c:v>
                </c:pt>
                <c:pt idx="4224">
                  <c:v>1294</c:v>
                </c:pt>
                <c:pt idx="4225">
                  <c:v>1294</c:v>
                </c:pt>
                <c:pt idx="4226">
                  <c:v>1294</c:v>
                </c:pt>
                <c:pt idx="4227">
                  <c:v>1294</c:v>
                </c:pt>
                <c:pt idx="4228">
                  <c:v>1294</c:v>
                </c:pt>
                <c:pt idx="4229">
                  <c:v>1294</c:v>
                </c:pt>
                <c:pt idx="4230">
                  <c:v>1294</c:v>
                </c:pt>
                <c:pt idx="4231">
                  <c:v>1294</c:v>
                </c:pt>
                <c:pt idx="4232">
                  <c:v>1294</c:v>
                </c:pt>
                <c:pt idx="4233">
                  <c:v>1294</c:v>
                </c:pt>
                <c:pt idx="4234">
                  <c:v>1294</c:v>
                </c:pt>
                <c:pt idx="4235">
                  <c:v>1294</c:v>
                </c:pt>
                <c:pt idx="4236">
                  <c:v>1294</c:v>
                </c:pt>
                <c:pt idx="4237">
                  <c:v>1294</c:v>
                </c:pt>
                <c:pt idx="4238">
                  <c:v>1294</c:v>
                </c:pt>
                <c:pt idx="4239">
                  <c:v>1294</c:v>
                </c:pt>
                <c:pt idx="4240">
                  <c:v>1294</c:v>
                </c:pt>
                <c:pt idx="4241">
                  <c:v>1294</c:v>
                </c:pt>
                <c:pt idx="4242">
                  <c:v>1294</c:v>
                </c:pt>
                <c:pt idx="4243">
                  <c:v>1294</c:v>
                </c:pt>
                <c:pt idx="4244">
                  <c:v>1294</c:v>
                </c:pt>
                <c:pt idx="4245">
                  <c:v>1295</c:v>
                </c:pt>
                <c:pt idx="4246">
                  <c:v>1296</c:v>
                </c:pt>
                <c:pt idx="4247">
                  <c:v>1297</c:v>
                </c:pt>
                <c:pt idx="4248">
                  <c:v>1298</c:v>
                </c:pt>
                <c:pt idx="4249">
                  <c:v>1298</c:v>
                </c:pt>
                <c:pt idx="4250">
                  <c:v>1299</c:v>
                </c:pt>
                <c:pt idx="4251">
                  <c:v>1300</c:v>
                </c:pt>
                <c:pt idx="4252">
                  <c:v>1300</c:v>
                </c:pt>
                <c:pt idx="4253">
                  <c:v>1301</c:v>
                </c:pt>
                <c:pt idx="4254">
                  <c:v>1302</c:v>
                </c:pt>
                <c:pt idx="4255">
                  <c:v>1302</c:v>
                </c:pt>
                <c:pt idx="4256">
                  <c:v>1303</c:v>
                </c:pt>
                <c:pt idx="4257">
                  <c:v>1303</c:v>
                </c:pt>
                <c:pt idx="4258">
                  <c:v>1304</c:v>
                </c:pt>
                <c:pt idx="4259">
                  <c:v>1305</c:v>
                </c:pt>
                <c:pt idx="4260">
                  <c:v>1305</c:v>
                </c:pt>
                <c:pt idx="4261">
                  <c:v>1306</c:v>
                </c:pt>
                <c:pt idx="4262">
                  <c:v>1307</c:v>
                </c:pt>
                <c:pt idx="4263">
                  <c:v>1307</c:v>
                </c:pt>
                <c:pt idx="4264">
                  <c:v>1307</c:v>
                </c:pt>
                <c:pt idx="4265">
                  <c:v>1307</c:v>
                </c:pt>
                <c:pt idx="4266">
                  <c:v>1307</c:v>
                </c:pt>
                <c:pt idx="4267">
                  <c:v>1307</c:v>
                </c:pt>
                <c:pt idx="4268">
                  <c:v>1307</c:v>
                </c:pt>
                <c:pt idx="4269">
                  <c:v>1307</c:v>
                </c:pt>
                <c:pt idx="4270">
                  <c:v>1307</c:v>
                </c:pt>
                <c:pt idx="4271">
                  <c:v>1307</c:v>
                </c:pt>
                <c:pt idx="4272">
                  <c:v>1307</c:v>
                </c:pt>
                <c:pt idx="4273">
                  <c:v>1307</c:v>
                </c:pt>
                <c:pt idx="4274">
                  <c:v>1308</c:v>
                </c:pt>
                <c:pt idx="4275">
                  <c:v>1308</c:v>
                </c:pt>
                <c:pt idx="4276">
                  <c:v>1308</c:v>
                </c:pt>
                <c:pt idx="4277">
                  <c:v>1308</c:v>
                </c:pt>
                <c:pt idx="4278">
                  <c:v>1308</c:v>
                </c:pt>
                <c:pt idx="4279">
                  <c:v>1308</c:v>
                </c:pt>
                <c:pt idx="4280">
                  <c:v>1308</c:v>
                </c:pt>
                <c:pt idx="4281">
                  <c:v>1308</c:v>
                </c:pt>
                <c:pt idx="4282">
                  <c:v>1308</c:v>
                </c:pt>
                <c:pt idx="4283">
                  <c:v>1308</c:v>
                </c:pt>
                <c:pt idx="4284">
                  <c:v>1308</c:v>
                </c:pt>
                <c:pt idx="4285">
                  <c:v>1308</c:v>
                </c:pt>
                <c:pt idx="4286">
                  <c:v>1309</c:v>
                </c:pt>
                <c:pt idx="4287">
                  <c:v>1309</c:v>
                </c:pt>
                <c:pt idx="4288">
                  <c:v>1309</c:v>
                </c:pt>
                <c:pt idx="4289">
                  <c:v>1309</c:v>
                </c:pt>
                <c:pt idx="4290">
                  <c:v>1309</c:v>
                </c:pt>
                <c:pt idx="4291">
                  <c:v>1309</c:v>
                </c:pt>
                <c:pt idx="4292">
                  <c:v>1310</c:v>
                </c:pt>
                <c:pt idx="4293">
                  <c:v>1310</c:v>
                </c:pt>
                <c:pt idx="4294">
                  <c:v>1310</c:v>
                </c:pt>
                <c:pt idx="4295">
                  <c:v>1310</c:v>
                </c:pt>
                <c:pt idx="4296">
                  <c:v>1311</c:v>
                </c:pt>
                <c:pt idx="4297">
                  <c:v>1312</c:v>
                </c:pt>
                <c:pt idx="4298">
                  <c:v>1313</c:v>
                </c:pt>
                <c:pt idx="4299">
                  <c:v>1313</c:v>
                </c:pt>
                <c:pt idx="4300">
                  <c:v>1314</c:v>
                </c:pt>
                <c:pt idx="4301">
                  <c:v>1315</c:v>
                </c:pt>
                <c:pt idx="4302">
                  <c:v>1316</c:v>
                </c:pt>
                <c:pt idx="4303">
                  <c:v>1316</c:v>
                </c:pt>
                <c:pt idx="4304">
                  <c:v>1317</c:v>
                </c:pt>
                <c:pt idx="4305">
                  <c:v>1318</c:v>
                </c:pt>
                <c:pt idx="4306">
                  <c:v>1319</c:v>
                </c:pt>
                <c:pt idx="4307">
                  <c:v>1320</c:v>
                </c:pt>
                <c:pt idx="4308">
                  <c:v>1320</c:v>
                </c:pt>
                <c:pt idx="4309">
                  <c:v>1320</c:v>
                </c:pt>
                <c:pt idx="4310">
                  <c:v>1320</c:v>
                </c:pt>
                <c:pt idx="4311">
                  <c:v>1321</c:v>
                </c:pt>
                <c:pt idx="4312">
                  <c:v>1321</c:v>
                </c:pt>
                <c:pt idx="4313">
                  <c:v>1322</c:v>
                </c:pt>
                <c:pt idx="4314">
                  <c:v>1322</c:v>
                </c:pt>
                <c:pt idx="4315">
                  <c:v>1322</c:v>
                </c:pt>
                <c:pt idx="4316">
                  <c:v>1323</c:v>
                </c:pt>
                <c:pt idx="4317">
                  <c:v>1324</c:v>
                </c:pt>
                <c:pt idx="4318">
                  <c:v>1324</c:v>
                </c:pt>
                <c:pt idx="4319">
                  <c:v>1325</c:v>
                </c:pt>
                <c:pt idx="4320">
                  <c:v>1325</c:v>
                </c:pt>
                <c:pt idx="4321">
                  <c:v>1325</c:v>
                </c:pt>
                <c:pt idx="4322">
                  <c:v>1326</c:v>
                </c:pt>
                <c:pt idx="4323">
                  <c:v>1326</c:v>
                </c:pt>
                <c:pt idx="4324">
                  <c:v>1326</c:v>
                </c:pt>
                <c:pt idx="4325">
                  <c:v>1326</c:v>
                </c:pt>
                <c:pt idx="4326">
                  <c:v>1326</c:v>
                </c:pt>
                <c:pt idx="4327">
                  <c:v>1326</c:v>
                </c:pt>
                <c:pt idx="4328">
                  <c:v>1326</c:v>
                </c:pt>
                <c:pt idx="4329">
                  <c:v>1326</c:v>
                </c:pt>
                <c:pt idx="4330">
                  <c:v>1326</c:v>
                </c:pt>
                <c:pt idx="4331">
                  <c:v>1326</c:v>
                </c:pt>
                <c:pt idx="4332">
                  <c:v>1326</c:v>
                </c:pt>
                <c:pt idx="4333">
                  <c:v>1326</c:v>
                </c:pt>
                <c:pt idx="4334">
                  <c:v>1326</c:v>
                </c:pt>
                <c:pt idx="4335">
                  <c:v>1326</c:v>
                </c:pt>
                <c:pt idx="4336">
                  <c:v>1326</c:v>
                </c:pt>
                <c:pt idx="4337">
                  <c:v>1326</c:v>
                </c:pt>
                <c:pt idx="4338">
                  <c:v>1326</c:v>
                </c:pt>
                <c:pt idx="4339">
                  <c:v>1326</c:v>
                </c:pt>
                <c:pt idx="4340">
                  <c:v>1326</c:v>
                </c:pt>
                <c:pt idx="4341">
                  <c:v>1326</c:v>
                </c:pt>
                <c:pt idx="4342">
                  <c:v>1326</c:v>
                </c:pt>
                <c:pt idx="4343">
                  <c:v>1326</c:v>
                </c:pt>
                <c:pt idx="4344">
                  <c:v>1326</c:v>
                </c:pt>
                <c:pt idx="4345">
                  <c:v>1326</c:v>
                </c:pt>
                <c:pt idx="4346">
                  <c:v>1326</c:v>
                </c:pt>
                <c:pt idx="4347">
                  <c:v>1327</c:v>
                </c:pt>
                <c:pt idx="4348">
                  <c:v>1327</c:v>
                </c:pt>
                <c:pt idx="4349">
                  <c:v>1327</c:v>
                </c:pt>
                <c:pt idx="4350">
                  <c:v>1327</c:v>
                </c:pt>
                <c:pt idx="4351">
                  <c:v>1327</c:v>
                </c:pt>
                <c:pt idx="4352">
                  <c:v>1327</c:v>
                </c:pt>
                <c:pt idx="4353">
                  <c:v>1327</c:v>
                </c:pt>
                <c:pt idx="4354">
                  <c:v>1327</c:v>
                </c:pt>
                <c:pt idx="4355">
                  <c:v>1327</c:v>
                </c:pt>
                <c:pt idx="4356">
                  <c:v>1327</c:v>
                </c:pt>
                <c:pt idx="4357">
                  <c:v>1327</c:v>
                </c:pt>
                <c:pt idx="4358">
                  <c:v>1327</c:v>
                </c:pt>
                <c:pt idx="4359">
                  <c:v>1327</c:v>
                </c:pt>
                <c:pt idx="4360">
                  <c:v>1327</c:v>
                </c:pt>
                <c:pt idx="4361">
                  <c:v>1327</c:v>
                </c:pt>
                <c:pt idx="4362">
                  <c:v>1328</c:v>
                </c:pt>
                <c:pt idx="4363">
                  <c:v>1328</c:v>
                </c:pt>
                <c:pt idx="4364">
                  <c:v>1328</c:v>
                </c:pt>
                <c:pt idx="4365">
                  <c:v>1328</c:v>
                </c:pt>
                <c:pt idx="4366">
                  <c:v>1328</c:v>
                </c:pt>
                <c:pt idx="4367">
                  <c:v>1329</c:v>
                </c:pt>
                <c:pt idx="4368">
                  <c:v>1329</c:v>
                </c:pt>
                <c:pt idx="4369">
                  <c:v>1329</c:v>
                </c:pt>
                <c:pt idx="4370">
                  <c:v>1329</c:v>
                </c:pt>
                <c:pt idx="4371">
                  <c:v>1329</c:v>
                </c:pt>
                <c:pt idx="4372">
                  <c:v>1330</c:v>
                </c:pt>
                <c:pt idx="4373">
                  <c:v>1330</c:v>
                </c:pt>
                <c:pt idx="4374">
                  <c:v>1330</c:v>
                </c:pt>
                <c:pt idx="4375">
                  <c:v>1330</c:v>
                </c:pt>
                <c:pt idx="4376">
                  <c:v>1330</c:v>
                </c:pt>
                <c:pt idx="4377">
                  <c:v>1330</c:v>
                </c:pt>
                <c:pt idx="4378">
                  <c:v>1330</c:v>
                </c:pt>
                <c:pt idx="4379">
                  <c:v>1330</c:v>
                </c:pt>
                <c:pt idx="4380">
                  <c:v>1330</c:v>
                </c:pt>
                <c:pt idx="4381">
                  <c:v>1331</c:v>
                </c:pt>
                <c:pt idx="4382">
                  <c:v>1332</c:v>
                </c:pt>
                <c:pt idx="4383">
                  <c:v>1333</c:v>
                </c:pt>
                <c:pt idx="4384">
                  <c:v>1333</c:v>
                </c:pt>
                <c:pt idx="4385">
                  <c:v>1333</c:v>
                </c:pt>
                <c:pt idx="4386">
                  <c:v>1333</c:v>
                </c:pt>
                <c:pt idx="4387">
                  <c:v>1333</c:v>
                </c:pt>
                <c:pt idx="4388">
                  <c:v>1333</c:v>
                </c:pt>
                <c:pt idx="4389">
                  <c:v>1333</c:v>
                </c:pt>
                <c:pt idx="4390">
                  <c:v>1333</c:v>
                </c:pt>
                <c:pt idx="4391">
                  <c:v>1333</c:v>
                </c:pt>
                <c:pt idx="4392">
                  <c:v>1333</c:v>
                </c:pt>
                <c:pt idx="4393">
                  <c:v>1333</c:v>
                </c:pt>
                <c:pt idx="4394">
                  <c:v>1333</c:v>
                </c:pt>
                <c:pt idx="4395">
                  <c:v>1333</c:v>
                </c:pt>
                <c:pt idx="4396">
                  <c:v>1334</c:v>
                </c:pt>
                <c:pt idx="4397">
                  <c:v>1334</c:v>
                </c:pt>
                <c:pt idx="4398">
                  <c:v>1334</c:v>
                </c:pt>
                <c:pt idx="4399">
                  <c:v>1334</c:v>
                </c:pt>
                <c:pt idx="4400">
                  <c:v>1334</c:v>
                </c:pt>
                <c:pt idx="4401">
                  <c:v>1334</c:v>
                </c:pt>
                <c:pt idx="4402">
                  <c:v>1334</c:v>
                </c:pt>
                <c:pt idx="4403">
                  <c:v>1334</c:v>
                </c:pt>
                <c:pt idx="4404">
                  <c:v>1334</c:v>
                </c:pt>
                <c:pt idx="4405">
                  <c:v>1334</c:v>
                </c:pt>
                <c:pt idx="4406">
                  <c:v>1334</c:v>
                </c:pt>
                <c:pt idx="4407">
                  <c:v>1334</c:v>
                </c:pt>
                <c:pt idx="4408">
                  <c:v>1334</c:v>
                </c:pt>
                <c:pt idx="4409">
                  <c:v>1334</c:v>
                </c:pt>
                <c:pt idx="4410">
                  <c:v>1334</c:v>
                </c:pt>
                <c:pt idx="4411">
                  <c:v>1335</c:v>
                </c:pt>
                <c:pt idx="4412">
                  <c:v>1335</c:v>
                </c:pt>
                <c:pt idx="4413">
                  <c:v>1335</c:v>
                </c:pt>
                <c:pt idx="4414">
                  <c:v>1335</c:v>
                </c:pt>
                <c:pt idx="4415">
                  <c:v>1335</c:v>
                </c:pt>
                <c:pt idx="4416">
                  <c:v>1335</c:v>
                </c:pt>
                <c:pt idx="4417">
                  <c:v>1335</c:v>
                </c:pt>
                <c:pt idx="4418">
                  <c:v>1336</c:v>
                </c:pt>
                <c:pt idx="4419">
                  <c:v>1337</c:v>
                </c:pt>
                <c:pt idx="4420">
                  <c:v>1337</c:v>
                </c:pt>
                <c:pt idx="4421">
                  <c:v>1337</c:v>
                </c:pt>
                <c:pt idx="4422">
                  <c:v>1337</c:v>
                </c:pt>
                <c:pt idx="4423">
                  <c:v>1337</c:v>
                </c:pt>
                <c:pt idx="4424">
                  <c:v>1337</c:v>
                </c:pt>
                <c:pt idx="4425">
                  <c:v>1337</c:v>
                </c:pt>
                <c:pt idx="4426">
                  <c:v>1337</c:v>
                </c:pt>
                <c:pt idx="4427">
                  <c:v>1337</c:v>
                </c:pt>
                <c:pt idx="4428">
                  <c:v>1337</c:v>
                </c:pt>
                <c:pt idx="4429">
                  <c:v>1337</c:v>
                </c:pt>
                <c:pt idx="4430">
                  <c:v>1337</c:v>
                </c:pt>
                <c:pt idx="4431">
                  <c:v>1337</c:v>
                </c:pt>
                <c:pt idx="4432">
                  <c:v>1337</c:v>
                </c:pt>
                <c:pt idx="4433">
                  <c:v>1337</c:v>
                </c:pt>
                <c:pt idx="4434">
                  <c:v>1337</c:v>
                </c:pt>
                <c:pt idx="4435">
                  <c:v>1337</c:v>
                </c:pt>
                <c:pt idx="4436">
                  <c:v>1337</c:v>
                </c:pt>
                <c:pt idx="4437">
                  <c:v>1337</c:v>
                </c:pt>
                <c:pt idx="4438">
                  <c:v>1337</c:v>
                </c:pt>
                <c:pt idx="4439">
                  <c:v>1337</c:v>
                </c:pt>
                <c:pt idx="4440">
                  <c:v>1337</c:v>
                </c:pt>
                <c:pt idx="4441">
                  <c:v>1337</c:v>
                </c:pt>
                <c:pt idx="4442">
                  <c:v>1337</c:v>
                </c:pt>
                <c:pt idx="4443">
                  <c:v>1337</c:v>
                </c:pt>
                <c:pt idx="4444">
                  <c:v>1337</c:v>
                </c:pt>
                <c:pt idx="4445">
                  <c:v>1337</c:v>
                </c:pt>
                <c:pt idx="4446">
                  <c:v>1337</c:v>
                </c:pt>
                <c:pt idx="4447">
                  <c:v>1337</c:v>
                </c:pt>
                <c:pt idx="4448">
                  <c:v>1337</c:v>
                </c:pt>
                <c:pt idx="4449">
                  <c:v>1337</c:v>
                </c:pt>
                <c:pt idx="4450">
                  <c:v>1337</c:v>
                </c:pt>
                <c:pt idx="4451">
                  <c:v>1337</c:v>
                </c:pt>
                <c:pt idx="4452">
                  <c:v>1337</c:v>
                </c:pt>
                <c:pt idx="4453">
                  <c:v>1337</c:v>
                </c:pt>
                <c:pt idx="4454">
                  <c:v>1337</c:v>
                </c:pt>
                <c:pt idx="4455">
                  <c:v>1337</c:v>
                </c:pt>
                <c:pt idx="4456">
                  <c:v>1337</c:v>
                </c:pt>
                <c:pt idx="4457">
                  <c:v>1337</c:v>
                </c:pt>
                <c:pt idx="4458">
                  <c:v>1337</c:v>
                </c:pt>
                <c:pt idx="4459">
                  <c:v>1337</c:v>
                </c:pt>
                <c:pt idx="4460">
                  <c:v>1337</c:v>
                </c:pt>
                <c:pt idx="4461">
                  <c:v>1337</c:v>
                </c:pt>
                <c:pt idx="4462">
                  <c:v>1337</c:v>
                </c:pt>
                <c:pt idx="4463">
                  <c:v>1337</c:v>
                </c:pt>
                <c:pt idx="4464">
                  <c:v>1337</c:v>
                </c:pt>
                <c:pt idx="4465">
                  <c:v>1337</c:v>
                </c:pt>
                <c:pt idx="4466">
                  <c:v>1338</c:v>
                </c:pt>
                <c:pt idx="4467">
                  <c:v>1339</c:v>
                </c:pt>
                <c:pt idx="4468">
                  <c:v>1340</c:v>
                </c:pt>
                <c:pt idx="4469">
                  <c:v>1340</c:v>
                </c:pt>
                <c:pt idx="4470">
                  <c:v>1340</c:v>
                </c:pt>
                <c:pt idx="4471">
                  <c:v>1340</c:v>
                </c:pt>
                <c:pt idx="4472">
                  <c:v>1340</c:v>
                </c:pt>
                <c:pt idx="4473">
                  <c:v>1341</c:v>
                </c:pt>
                <c:pt idx="4474">
                  <c:v>1342</c:v>
                </c:pt>
                <c:pt idx="4475">
                  <c:v>1342</c:v>
                </c:pt>
                <c:pt idx="4476">
                  <c:v>1342</c:v>
                </c:pt>
                <c:pt idx="4477">
                  <c:v>1343</c:v>
                </c:pt>
                <c:pt idx="4478">
                  <c:v>1343</c:v>
                </c:pt>
                <c:pt idx="4479">
                  <c:v>1343</c:v>
                </c:pt>
                <c:pt idx="4480">
                  <c:v>1343</c:v>
                </c:pt>
                <c:pt idx="4481">
                  <c:v>1343</c:v>
                </c:pt>
                <c:pt idx="4482">
                  <c:v>1344</c:v>
                </c:pt>
                <c:pt idx="4483">
                  <c:v>1344</c:v>
                </c:pt>
                <c:pt idx="4484">
                  <c:v>1344</c:v>
                </c:pt>
                <c:pt idx="4485">
                  <c:v>1344</c:v>
                </c:pt>
                <c:pt idx="4486">
                  <c:v>1344</c:v>
                </c:pt>
                <c:pt idx="4487">
                  <c:v>1344</c:v>
                </c:pt>
                <c:pt idx="4488">
                  <c:v>1344</c:v>
                </c:pt>
                <c:pt idx="4489">
                  <c:v>1344</c:v>
                </c:pt>
                <c:pt idx="4490">
                  <c:v>1344</c:v>
                </c:pt>
                <c:pt idx="4491">
                  <c:v>1344</c:v>
                </c:pt>
                <c:pt idx="4492">
                  <c:v>1344</c:v>
                </c:pt>
                <c:pt idx="4493">
                  <c:v>1345</c:v>
                </c:pt>
                <c:pt idx="4494">
                  <c:v>1346</c:v>
                </c:pt>
                <c:pt idx="4495">
                  <c:v>1346</c:v>
                </c:pt>
                <c:pt idx="4496">
                  <c:v>1346</c:v>
                </c:pt>
                <c:pt idx="4497">
                  <c:v>1346</c:v>
                </c:pt>
                <c:pt idx="4498">
                  <c:v>1346</c:v>
                </c:pt>
                <c:pt idx="4499">
                  <c:v>1346</c:v>
                </c:pt>
                <c:pt idx="4500">
                  <c:v>1347</c:v>
                </c:pt>
                <c:pt idx="4501">
                  <c:v>1347</c:v>
                </c:pt>
                <c:pt idx="4502">
                  <c:v>1347</c:v>
                </c:pt>
                <c:pt idx="4503">
                  <c:v>1347</c:v>
                </c:pt>
                <c:pt idx="4504">
                  <c:v>1347</c:v>
                </c:pt>
                <c:pt idx="4505">
                  <c:v>1347</c:v>
                </c:pt>
                <c:pt idx="4506">
                  <c:v>1347</c:v>
                </c:pt>
                <c:pt idx="4507">
                  <c:v>1347</c:v>
                </c:pt>
                <c:pt idx="4508">
                  <c:v>1347</c:v>
                </c:pt>
                <c:pt idx="4509">
                  <c:v>1347</c:v>
                </c:pt>
                <c:pt idx="4510">
                  <c:v>1347</c:v>
                </c:pt>
                <c:pt idx="4511">
                  <c:v>1347</c:v>
                </c:pt>
                <c:pt idx="4512">
                  <c:v>1347</c:v>
                </c:pt>
                <c:pt idx="4513">
                  <c:v>1347</c:v>
                </c:pt>
                <c:pt idx="4514">
                  <c:v>1347</c:v>
                </c:pt>
                <c:pt idx="4515">
                  <c:v>1347</c:v>
                </c:pt>
                <c:pt idx="4516">
                  <c:v>1348</c:v>
                </c:pt>
                <c:pt idx="4517">
                  <c:v>1348</c:v>
                </c:pt>
                <c:pt idx="4518">
                  <c:v>1348</c:v>
                </c:pt>
                <c:pt idx="4519">
                  <c:v>1348</c:v>
                </c:pt>
                <c:pt idx="4520">
                  <c:v>1348</c:v>
                </c:pt>
                <c:pt idx="4521">
                  <c:v>1348</c:v>
                </c:pt>
                <c:pt idx="4522">
                  <c:v>1348</c:v>
                </c:pt>
                <c:pt idx="4523">
                  <c:v>1348</c:v>
                </c:pt>
                <c:pt idx="4524">
                  <c:v>1348</c:v>
                </c:pt>
                <c:pt idx="4525">
                  <c:v>1348</c:v>
                </c:pt>
                <c:pt idx="4526">
                  <c:v>1348</c:v>
                </c:pt>
                <c:pt idx="4527">
                  <c:v>1348</c:v>
                </c:pt>
                <c:pt idx="4528">
                  <c:v>1349</c:v>
                </c:pt>
                <c:pt idx="4529">
                  <c:v>1349</c:v>
                </c:pt>
                <c:pt idx="4530">
                  <c:v>1349</c:v>
                </c:pt>
                <c:pt idx="4531">
                  <c:v>1349</c:v>
                </c:pt>
                <c:pt idx="4532">
                  <c:v>1349</c:v>
                </c:pt>
                <c:pt idx="4533">
                  <c:v>1349</c:v>
                </c:pt>
                <c:pt idx="4534">
                  <c:v>1349</c:v>
                </c:pt>
                <c:pt idx="4535">
                  <c:v>1349</c:v>
                </c:pt>
                <c:pt idx="4536">
                  <c:v>1349</c:v>
                </c:pt>
                <c:pt idx="4537">
                  <c:v>1349</c:v>
                </c:pt>
                <c:pt idx="4538">
                  <c:v>1349</c:v>
                </c:pt>
                <c:pt idx="4539">
                  <c:v>1349</c:v>
                </c:pt>
                <c:pt idx="4540">
                  <c:v>1349</c:v>
                </c:pt>
                <c:pt idx="4541">
                  <c:v>1349</c:v>
                </c:pt>
                <c:pt idx="4542">
                  <c:v>1349</c:v>
                </c:pt>
                <c:pt idx="4543">
                  <c:v>1349</c:v>
                </c:pt>
                <c:pt idx="4544">
                  <c:v>1349</c:v>
                </c:pt>
                <c:pt idx="4545">
                  <c:v>1349</c:v>
                </c:pt>
                <c:pt idx="4546">
                  <c:v>1349</c:v>
                </c:pt>
                <c:pt idx="4547">
                  <c:v>1349</c:v>
                </c:pt>
                <c:pt idx="4548">
                  <c:v>1350</c:v>
                </c:pt>
                <c:pt idx="4549">
                  <c:v>1351</c:v>
                </c:pt>
                <c:pt idx="4550">
                  <c:v>1352</c:v>
                </c:pt>
                <c:pt idx="4551">
                  <c:v>1352</c:v>
                </c:pt>
                <c:pt idx="4552">
                  <c:v>1352</c:v>
                </c:pt>
                <c:pt idx="4553">
                  <c:v>1352</c:v>
                </c:pt>
                <c:pt idx="4554">
                  <c:v>1353</c:v>
                </c:pt>
                <c:pt idx="4555">
                  <c:v>1353</c:v>
                </c:pt>
                <c:pt idx="4556">
                  <c:v>1353</c:v>
                </c:pt>
                <c:pt idx="4557">
                  <c:v>1353</c:v>
                </c:pt>
                <c:pt idx="4558">
                  <c:v>1353</c:v>
                </c:pt>
                <c:pt idx="4559">
                  <c:v>1354</c:v>
                </c:pt>
                <c:pt idx="4560">
                  <c:v>1354</c:v>
                </c:pt>
                <c:pt idx="4561">
                  <c:v>1354</c:v>
                </c:pt>
                <c:pt idx="4562">
                  <c:v>1354</c:v>
                </c:pt>
                <c:pt idx="4563">
                  <c:v>1354</c:v>
                </c:pt>
                <c:pt idx="4564">
                  <c:v>1354</c:v>
                </c:pt>
                <c:pt idx="4565">
                  <c:v>1354</c:v>
                </c:pt>
                <c:pt idx="4566">
                  <c:v>1354</c:v>
                </c:pt>
                <c:pt idx="4567">
                  <c:v>1354</c:v>
                </c:pt>
                <c:pt idx="4568">
                  <c:v>1354</c:v>
                </c:pt>
                <c:pt idx="4569">
                  <c:v>1354</c:v>
                </c:pt>
                <c:pt idx="4570">
                  <c:v>1354</c:v>
                </c:pt>
                <c:pt idx="4571">
                  <c:v>1354</c:v>
                </c:pt>
                <c:pt idx="4572">
                  <c:v>1354</c:v>
                </c:pt>
                <c:pt idx="4573">
                  <c:v>1354</c:v>
                </c:pt>
                <c:pt idx="4574">
                  <c:v>1354</c:v>
                </c:pt>
                <c:pt idx="4575">
                  <c:v>1354</c:v>
                </c:pt>
                <c:pt idx="4576">
                  <c:v>1354</c:v>
                </c:pt>
                <c:pt idx="4577">
                  <c:v>1354</c:v>
                </c:pt>
                <c:pt idx="4578">
                  <c:v>1354</c:v>
                </c:pt>
                <c:pt idx="4579">
                  <c:v>1354</c:v>
                </c:pt>
                <c:pt idx="4580">
                  <c:v>1354</c:v>
                </c:pt>
                <c:pt idx="4581">
                  <c:v>1354</c:v>
                </c:pt>
                <c:pt idx="4582">
                  <c:v>1354</c:v>
                </c:pt>
                <c:pt idx="4583">
                  <c:v>1354</c:v>
                </c:pt>
                <c:pt idx="4584">
                  <c:v>1354</c:v>
                </c:pt>
                <c:pt idx="4585">
                  <c:v>1355</c:v>
                </c:pt>
                <c:pt idx="4586">
                  <c:v>1355</c:v>
                </c:pt>
                <c:pt idx="4587">
                  <c:v>1355</c:v>
                </c:pt>
                <c:pt idx="4588">
                  <c:v>1355</c:v>
                </c:pt>
                <c:pt idx="4589">
                  <c:v>1356</c:v>
                </c:pt>
                <c:pt idx="4590">
                  <c:v>1356</c:v>
                </c:pt>
                <c:pt idx="4591">
                  <c:v>1356</c:v>
                </c:pt>
                <c:pt idx="4592">
                  <c:v>1356</c:v>
                </c:pt>
                <c:pt idx="4593">
                  <c:v>1357</c:v>
                </c:pt>
                <c:pt idx="4594">
                  <c:v>1357</c:v>
                </c:pt>
                <c:pt idx="4595">
                  <c:v>1357</c:v>
                </c:pt>
                <c:pt idx="4596">
                  <c:v>1357</c:v>
                </c:pt>
                <c:pt idx="4597">
                  <c:v>1358</c:v>
                </c:pt>
                <c:pt idx="4598">
                  <c:v>1359</c:v>
                </c:pt>
                <c:pt idx="4599">
                  <c:v>1359</c:v>
                </c:pt>
                <c:pt idx="4600">
                  <c:v>1360</c:v>
                </c:pt>
                <c:pt idx="4601">
                  <c:v>1361</c:v>
                </c:pt>
                <c:pt idx="4602">
                  <c:v>1361</c:v>
                </c:pt>
                <c:pt idx="4603">
                  <c:v>1361</c:v>
                </c:pt>
                <c:pt idx="4604">
                  <c:v>1361</c:v>
                </c:pt>
                <c:pt idx="4605">
                  <c:v>1361</c:v>
                </c:pt>
                <c:pt idx="4606">
                  <c:v>1362</c:v>
                </c:pt>
                <c:pt idx="4607">
                  <c:v>1363</c:v>
                </c:pt>
                <c:pt idx="4608">
                  <c:v>1364</c:v>
                </c:pt>
                <c:pt idx="4609">
                  <c:v>1365</c:v>
                </c:pt>
                <c:pt idx="4610">
                  <c:v>1366</c:v>
                </c:pt>
                <c:pt idx="4611">
                  <c:v>1366</c:v>
                </c:pt>
                <c:pt idx="4612">
                  <c:v>1366</c:v>
                </c:pt>
                <c:pt idx="4613">
                  <c:v>1367</c:v>
                </c:pt>
                <c:pt idx="4614">
                  <c:v>1367</c:v>
                </c:pt>
                <c:pt idx="4615">
                  <c:v>1367</c:v>
                </c:pt>
                <c:pt idx="4616">
                  <c:v>1368</c:v>
                </c:pt>
                <c:pt idx="4617">
                  <c:v>1369</c:v>
                </c:pt>
                <c:pt idx="4618">
                  <c:v>1369</c:v>
                </c:pt>
                <c:pt idx="4619">
                  <c:v>1369</c:v>
                </c:pt>
                <c:pt idx="4620">
                  <c:v>1369</c:v>
                </c:pt>
                <c:pt idx="4621">
                  <c:v>1369</c:v>
                </c:pt>
                <c:pt idx="4622">
                  <c:v>1369</c:v>
                </c:pt>
                <c:pt idx="4623">
                  <c:v>1369</c:v>
                </c:pt>
                <c:pt idx="4624">
                  <c:v>1370</c:v>
                </c:pt>
                <c:pt idx="4625">
                  <c:v>1370</c:v>
                </c:pt>
                <c:pt idx="4626">
                  <c:v>1370</c:v>
                </c:pt>
                <c:pt idx="4627">
                  <c:v>1370</c:v>
                </c:pt>
                <c:pt idx="4628">
                  <c:v>1370</c:v>
                </c:pt>
                <c:pt idx="4629">
                  <c:v>1370</c:v>
                </c:pt>
                <c:pt idx="4630">
                  <c:v>1370</c:v>
                </c:pt>
                <c:pt idx="4631">
                  <c:v>1370</c:v>
                </c:pt>
                <c:pt idx="4632">
                  <c:v>1370</c:v>
                </c:pt>
                <c:pt idx="4633">
                  <c:v>1370</c:v>
                </c:pt>
                <c:pt idx="4634">
                  <c:v>1370</c:v>
                </c:pt>
                <c:pt idx="4635">
                  <c:v>1370</c:v>
                </c:pt>
                <c:pt idx="4636">
                  <c:v>1371</c:v>
                </c:pt>
                <c:pt idx="4637">
                  <c:v>1371</c:v>
                </c:pt>
                <c:pt idx="4638">
                  <c:v>1371</c:v>
                </c:pt>
                <c:pt idx="4639">
                  <c:v>1372</c:v>
                </c:pt>
                <c:pt idx="4640">
                  <c:v>1372</c:v>
                </c:pt>
                <c:pt idx="4641">
                  <c:v>1372</c:v>
                </c:pt>
                <c:pt idx="4642">
                  <c:v>1372</c:v>
                </c:pt>
                <c:pt idx="4643">
                  <c:v>1372</c:v>
                </c:pt>
                <c:pt idx="4644">
                  <c:v>1372</c:v>
                </c:pt>
                <c:pt idx="4645">
                  <c:v>1373</c:v>
                </c:pt>
                <c:pt idx="4646">
                  <c:v>1373</c:v>
                </c:pt>
                <c:pt idx="4647">
                  <c:v>1373</c:v>
                </c:pt>
                <c:pt idx="4648">
                  <c:v>1373</c:v>
                </c:pt>
                <c:pt idx="4649">
                  <c:v>1373</c:v>
                </c:pt>
                <c:pt idx="4650">
                  <c:v>1373</c:v>
                </c:pt>
                <c:pt idx="4651">
                  <c:v>1373</c:v>
                </c:pt>
                <c:pt idx="4652">
                  <c:v>1373</c:v>
                </c:pt>
                <c:pt idx="4653">
                  <c:v>1374</c:v>
                </c:pt>
                <c:pt idx="4654">
                  <c:v>1374</c:v>
                </c:pt>
                <c:pt idx="4655">
                  <c:v>1374</c:v>
                </c:pt>
                <c:pt idx="4656">
                  <c:v>1374</c:v>
                </c:pt>
                <c:pt idx="4657">
                  <c:v>1374</c:v>
                </c:pt>
                <c:pt idx="4658">
                  <c:v>1374</c:v>
                </c:pt>
                <c:pt idx="4659">
                  <c:v>1374</c:v>
                </c:pt>
                <c:pt idx="4660">
                  <c:v>1374</c:v>
                </c:pt>
                <c:pt idx="4661">
                  <c:v>1375</c:v>
                </c:pt>
                <c:pt idx="4662">
                  <c:v>1376</c:v>
                </c:pt>
                <c:pt idx="4663">
                  <c:v>1376</c:v>
                </c:pt>
                <c:pt idx="4664">
                  <c:v>1377</c:v>
                </c:pt>
                <c:pt idx="4665">
                  <c:v>1377</c:v>
                </c:pt>
                <c:pt idx="4666">
                  <c:v>1377</c:v>
                </c:pt>
                <c:pt idx="4667">
                  <c:v>1377</c:v>
                </c:pt>
                <c:pt idx="4668">
                  <c:v>1377</c:v>
                </c:pt>
                <c:pt idx="4669">
                  <c:v>1377</c:v>
                </c:pt>
                <c:pt idx="4670">
                  <c:v>1377</c:v>
                </c:pt>
                <c:pt idx="4671">
                  <c:v>1378</c:v>
                </c:pt>
                <c:pt idx="4672">
                  <c:v>1378</c:v>
                </c:pt>
                <c:pt idx="4673">
                  <c:v>1378</c:v>
                </c:pt>
                <c:pt idx="4674">
                  <c:v>1378</c:v>
                </c:pt>
                <c:pt idx="4675">
                  <c:v>1378</c:v>
                </c:pt>
                <c:pt idx="4676">
                  <c:v>1378</c:v>
                </c:pt>
                <c:pt idx="4677">
                  <c:v>1378</c:v>
                </c:pt>
                <c:pt idx="4678">
                  <c:v>1378</c:v>
                </c:pt>
                <c:pt idx="4679">
                  <c:v>1378</c:v>
                </c:pt>
                <c:pt idx="4680">
                  <c:v>1378</c:v>
                </c:pt>
                <c:pt idx="4681">
                  <c:v>1378</c:v>
                </c:pt>
                <c:pt idx="4682">
                  <c:v>1378</c:v>
                </c:pt>
                <c:pt idx="4683">
                  <c:v>1378</c:v>
                </c:pt>
                <c:pt idx="4684">
                  <c:v>1378</c:v>
                </c:pt>
                <c:pt idx="4685">
                  <c:v>1378</c:v>
                </c:pt>
                <c:pt idx="4686">
                  <c:v>1379</c:v>
                </c:pt>
                <c:pt idx="4687">
                  <c:v>1379</c:v>
                </c:pt>
                <c:pt idx="4688">
                  <c:v>1379</c:v>
                </c:pt>
                <c:pt idx="4689">
                  <c:v>1379</c:v>
                </c:pt>
                <c:pt idx="4690">
                  <c:v>1380</c:v>
                </c:pt>
                <c:pt idx="4691">
                  <c:v>1380</c:v>
                </c:pt>
                <c:pt idx="4692">
                  <c:v>1380</c:v>
                </c:pt>
                <c:pt idx="4693">
                  <c:v>1380</c:v>
                </c:pt>
                <c:pt idx="4694">
                  <c:v>1380</c:v>
                </c:pt>
                <c:pt idx="4695">
                  <c:v>1380</c:v>
                </c:pt>
                <c:pt idx="4696">
                  <c:v>1380</c:v>
                </c:pt>
                <c:pt idx="4697">
                  <c:v>1380</c:v>
                </c:pt>
                <c:pt idx="4698">
                  <c:v>1380</c:v>
                </c:pt>
                <c:pt idx="4699">
                  <c:v>1380</c:v>
                </c:pt>
                <c:pt idx="4700">
                  <c:v>1380</c:v>
                </c:pt>
                <c:pt idx="4701">
                  <c:v>1380</c:v>
                </c:pt>
                <c:pt idx="4702">
                  <c:v>1381</c:v>
                </c:pt>
                <c:pt idx="4703">
                  <c:v>1381</c:v>
                </c:pt>
                <c:pt idx="4704">
                  <c:v>1381</c:v>
                </c:pt>
                <c:pt idx="4705">
                  <c:v>1382</c:v>
                </c:pt>
                <c:pt idx="4706">
                  <c:v>1383</c:v>
                </c:pt>
                <c:pt idx="4707">
                  <c:v>1384</c:v>
                </c:pt>
                <c:pt idx="4708">
                  <c:v>1385</c:v>
                </c:pt>
                <c:pt idx="4709">
                  <c:v>1386</c:v>
                </c:pt>
                <c:pt idx="4710">
                  <c:v>1387</c:v>
                </c:pt>
                <c:pt idx="4711">
                  <c:v>1388</c:v>
                </c:pt>
                <c:pt idx="4712">
                  <c:v>1388</c:v>
                </c:pt>
                <c:pt idx="4713">
                  <c:v>1389</c:v>
                </c:pt>
                <c:pt idx="4714">
                  <c:v>1390</c:v>
                </c:pt>
                <c:pt idx="4715">
                  <c:v>1391</c:v>
                </c:pt>
                <c:pt idx="4716">
                  <c:v>1392</c:v>
                </c:pt>
                <c:pt idx="4717">
                  <c:v>1393</c:v>
                </c:pt>
                <c:pt idx="4718">
                  <c:v>1393</c:v>
                </c:pt>
                <c:pt idx="4719">
                  <c:v>1394</c:v>
                </c:pt>
                <c:pt idx="4720">
                  <c:v>1394</c:v>
                </c:pt>
                <c:pt idx="4721">
                  <c:v>1394</c:v>
                </c:pt>
                <c:pt idx="4722">
                  <c:v>1394</c:v>
                </c:pt>
                <c:pt idx="4723">
                  <c:v>1394</c:v>
                </c:pt>
                <c:pt idx="4724">
                  <c:v>1394</c:v>
                </c:pt>
                <c:pt idx="4725">
                  <c:v>1394</c:v>
                </c:pt>
                <c:pt idx="4726">
                  <c:v>1394</c:v>
                </c:pt>
                <c:pt idx="4727">
                  <c:v>1395</c:v>
                </c:pt>
                <c:pt idx="4728">
                  <c:v>1395</c:v>
                </c:pt>
                <c:pt idx="4729">
                  <c:v>1395</c:v>
                </c:pt>
                <c:pt idx="4730">
                  <c:v>1395</c:v>
                </c:pt>
                <c:pt idx="4731">
                  <c:v>1395</c:v>
                </c:pt>
                <c:pt idx="4732">
                  <c:v>1395</c:v>
                </c:pt>
                <c:pt idx="4733">
                  <c:v>1395</c:v>
                </c:pt>
                <c:pt idx="4734">
                  <c:v>1395</c:v>
                </c:pt>
                <c:pt idx="4735">
                  <c:v>1395</c:v>
                </c:pt>
                <c:pt idx="4736">
                  <c:v>1395</c:v>
                </c:pt>
                <c:pt idx="4737">
                  <c:v>1395</c:v>
                </c:pt>
                <c:pt idx="4738">
                  <c:v>1395</c:v>
                </c:pt>
                <c:pt idx="4739">
                  <c:v>1395</c:v>
                </c:pt>
                <c:pt idx="4740">
                  <c:v>1395</c:v>
                </c:pt>
                <c:pt idx="4741">
                  <c:v>1395</c:v>
                </c:pt>
                <c:pt idx="4742">
                  <c:v>1395</c:v>
                </c:pt>
                <c:pt idx="4743">
                  <c:v>1395</c:v>
                </c:pt>
                <c:pt idx="4744">
                  <c:v>1395</c:v>
                </c:pt>
                <c:pt idx="4745">
                  <c:v>1395</c:v>
                </c:pt>
                <c:pt idx="4746">
                  <c:v>1395</c:v>
                </c:pt>
                <c:pt idx="4747">
                  <c:v>1395</c:v>
                </c:pt>
                <c:pt idx="4748">
                  <c:v>1396</c:v>
                </c:pt>
                <c:pt idx="4749">
                  <c:v>1397</c:v>
                </c:pt>
                <c:pt idx="4750">
                  <c:v>1397</c:v>
                </c:pt>
                <c:pt idx="4751">
                  <c:v>1398</c:v>
                </c:pt>
                <c:pt idx="4752">
                  <c:v>1398</c:v>
                </c:pt>
                <c:pt idx="4753">
                  <c:v>1398</c:v>
                </c:pt>
                <c:pt idx="4754">
                  <c:v>1398</c:v>
                </c:pt>
                <c:pt idx="4755">
                  <c:v>1399</c:v>
                </c:pt>
                <c:pt idx="4756">
                  <c:v>1400</c:v>
                </c:pt>
                <c:pt idx="4757">
                  <c:v>1401</c:v>
                </c:pt>
                <c:pt idx="4758">
                  <c:v>1402</c:v>
                </c:pt>
                <c:pt idx="4759">
                  <c:v>1402</c:v>
                </c:pt>
                <c:pt idx="4760">
                  <c:v>1403</c:v>
                </c:pt>
                <c:pt idx="4761">
                  <c:v>1403</c:v>
                </c:pt>
                <c:pt idx="4762">
                  <c:v>1403</c:v>
                </c:pt>
                <c:pt idx="4763">
                  <c:v>1403</c:v>
                </c:pt>
                <c:pt idx="4764">
                  <c:v>1403</c:v>
                </c:pt>
                <c:pt idx="4765">
                  <c:v>1404</c:v>
                </c:pt>
                <c:pt idx="4766">
                  <c:v>1404</c:v>
                </c:pt>
                <c:pt idx="4767">
                  <c:v>1405</c:v>
                </c:pt>
                <c:pt idx="4768">
                  <c:v>1406</c:v>
                </c:pt>
                <c:pt idx="4769">
                  <c:v>1406</c:v>
                </c:pt>
                <c:pt idx="4770">
                  <c:v>1406</c:v>
                </c:pt>
                <c:pt idx="4771">
                  <c:v>1406</c:v>
                </c:pt>
                <c:pt idx="4772">
                  <c:v>1406</c:v>
                </c:pt>
                <c:pt idx="4773">
                  <c:v>1406</c:v>
                </c:pt>
                <c:pt idx="4774">
                  <c:v>1406</c:v>
                </c:pt>
                <c:pt idx="4775">
                  <c:v>1406</c:v>
                </c:pt>
                <c:pt idx="4776">
                  <c:v>1406</c:v>
                </c:pt>
                <c:pt idx="4777">
                  <c:v>1406</c:v>
                </c:pt>
                <c:pt idx="4778">
                  <c:v>1406</c:v>
                </c:pt>
                <c:pt idx="4779">
                  <c:v>1406</c:v>
                </c:pt>
                <c:pt idx="4780">
                  <c:v>1406</c:v>
                </c:pt>
                <c:pt idx="4781">
                  <c:v>1406</c:v>
                </c:pt>
                <c:pt idx="4782">
                  <c:v>1406</c:v>
                </c:pt>
                <c:pt idx="4783">
                  <c:v>1406</c:v>
                </c:pt>
                <c:pt idx="4784">
                  <c:v>1406</c:v>
                </c:pt>
                <c:pt idx="4785">
                  <c:v>1406</c:v>
                </c:pt>
                <c:pt idx="4786">
                  <c:v>1406</c:v>
                </c:pt>
                <c:pt idx="4787">
                  <c:v>1406</c:v>
                </c:pt>
                <c:pt idx="4788">
                  <c:v>1406</c:v>
                </c:pt>
                <c:pt idx="4789">
                  <c:v>1406</c:v>
                </c:pt>
                <c:pt idx="4790">
                  <c:v>1406</c:v>
                </c:pt>
                <c:pt idx="4791">
                  <c:v>1406</c:v>
                </c:pt>
                <c:pt idx="4792">
                  <c:v>1406</c:v>
                </c:pt>
                <c:pt idx="4793">
                  <c:v>1406</c:v>
                </c:pt>
                <c:pt idx="4794">
                  <c:v>1406</c:v>
                </c:pt>
                <c:pt idx="4795">
                  <c:v>1406</c:v>
                </c:pt>
                <c:pt idx="4796">
                  <c:v>1406</c:v>
                </c:pt>
                <c:pt idx="4797">
                  <c:v>1406</c:v>
                </c:pt>
                <c:pt idx="4798">
                  <c:v>1407</c:v>
                </c:pt>
                <c:pt idx="4799">
                  <c:v>1407</c:v>
                </c:pt>
                <c:pt idx="4800">
                  <c:v>1407</c:v>
                </c:pt>
                <c:pt idx="4801">
                  <c:v>1407</c:v>
                </c:pt>
                <c:pt idx="4802">
                  <c:v>1408</c:v>
                </c:pt>
                <c:pt idx="4803">
                  <c:v>1408</c:v>
                </c:pt>
                <c:pt idx="4804">
                  <c:v>1409</c:v>
                </c:pt>
                <c:pt idx="4805">
                  <c:v>1409</c:v>
                </c:pt>
                <c:pt idx="4806">
                  <c:v>1410</c:v>
                </c:pt>
                <c:pt idx="4807">
                  <c:v>1410</c:v>
                </c:pt>
                <c:pt idx="4808">
                  <c:v>1411</c:v>
                </c:pt>
                <c:pt idx="4809">
                  <c:v>1411</c:v>
                </c:pt>
                <c:pt idx="4810">
                  <c:v>1412</c:v>
                </c:pt>
                <c:pt idx="4811">
                  <c:v>1413</c:v>
                </c:pt>
                <c:pt idx="4812">
                  <c:v>1413</c:v>
                </c:pt>
                <c:pt idx="4813">
                  <c:v>1413</c:v>
                </c:pt>
                <c:pt idx="4814">
                  <c:v>1414</c:v>
                </c:pt>
                <c:pt idx="4815">
                  <c:v>1414</c:v>
                </c:pt>
                <c:pt idx="4816">
                  <c:v>1415</c:v>
                </c:pt>
                <c:pt idx="4817">
                  <c:v>1415</c:v>
                </c:pt>
                <c:pt idx="4818">
                  <c:v>1415</c:v>
                </c:pt>
                <c:pt idx="4819">
                  <c:v>1416</c:v>
                </c:pt>
                <c:pt idx="4820">
                  <c:v>1416</c:v>
                </c:pt>
                <c:pt idx="4821">
                  <c:v>1417</c:v>
                </c:pt>
                <c:pt idx="4822">
                  <c:v>1418</c:v>
                </c:pt>
                <c:pt idx="4823">
                  <c:v>1418</c:v>
                </c:pt>
                <c:pt idx="4824">
                  <c:v>1419</c:v>
                </c:pt>
                <c:pt idx="4825">
                  <c:v>1419</c:v>
                </c:pt>
                <c:pt idx="4826">
                  <c:v>1419</c:v>
                </c:pt>
                <c:pt idx="4827">
                  <c:v>1419</c:v>
                </c:pt>
                <c:pt idx="4828">
                  <c:v>1419</c:v>
                </c:pt>
                <c:pt idx="4829">
                  <c:v>1419</c:v>
                </c:pt>
                <c:pt idx="4830">
                  <c:v>1419</c:v>
                </c:pt>
                <c:pt idx="4831">
                  <c:v>1419</c:v>
                </c:pt>
                <c:pt idx="4832">
                  <c:v>1419</c:v>
                </c:pt>
                <c:pt idx="4833">
                  <c:v>1419</c:v>
                </c:pt>
                <c:pt idx="4834">
                  <c:v>1419</c:v>
                </c:pt>
                <c:pt idx="4835">
                  <c:v>1419</c:v>
                </c:pt>
                <c:pt idx="4836">
                  <c:v>1419</c:v>
                </c:pt>
                <c:pt idx="4837">
                  <c:v>1419</c:v>
                </c:pt>
                <c:pt idx="4838">
                  <c:v>1419</c:v>
                </c:pt>
                <c:pt idx="4839">
                  <c:v>1419</c:v>
                </c:pt>
                <c:pt idx="4840">
                  <c:v>1419</c:v>
                </c:pt>
                <c:pt idx="4841">
                  <c:v>1419</c:v>
                </c:pt>
                <c:pt idx="4842">
                  <c:v>1419</c:v>
                </c:pt>
                <c:pt idx="4843">
                  <c:v>1419</c:v>
                </c:pt>
                <c:pt idx="4844">
                  <c:v>1419</c:v>
                </c:pt>
                <c:pt idx="4845">
                  <c:v>1419</c:v>
                </c:pt>
                <c:pt idx="4846">
                  <c:v>1420</c:v>
                </c:pt>
                <c:pt idx="4847">
                  <c:v>1421</c:v>
                </c:pt>
                <c:pt idx="4848">
                  <c:v>1421</c:v>
                </c:pt>
                <c:pt idx="4849">
                  <c:v>1422</c:v>
                </c:pt>
                <c:pt idx="4850">
                  <c:v>1423</c:v>
                </c:pt>
                <c:pt idx="4851">
                  <c:v>1423</c:v>
                </c:pt>
                <c:pt idx="4852">
                  <c:v>1423</c:v>
                </c:pt>
                <c:pt idx="4853">
                  <c:v>1424</c:v>
                </c:pt>
                <c:pt idx="4854">
                  <c:v>1424</c:v>
                </c:pt>
                <c:pt idx="4855">
                  <c:v>1424</c:v>
                </c:pt>
                <c:pt idx="4856">
                  <c:v>1424</c:v>
                </c:pt>
                <c:pt idx="4857">
                  <c:v>1424</c:v>
                </c:pt>
                <c:pt idx="4858">
                  <c:v>1424</c:v>
                </c:pt>
                <c:pt idx="4859">
                  <c:v>1424</c:v>
                </c:pt>
                <c:pt idx="4860">
                  <c:v>1424</c:v>
                </c:pt>
                <c:pt idx="4861">
                  <c:v>1424</c:v>
                </c:pt>
                <c:pt idx="4862">
                  <c:v>1424</c:v>
                </c:pt>
                <c:pt idx="4863">
                  <c:v>1425</c:v>
                </c:pt>
                <c:pt idx="4864">
                  <c:v>1425</c:v>
                </c:pt>
                <c:pt idx="4865">
                  <c:v>1425</c:v>
                </c:pt>
                <c:pt idx="4866">
                  <c:v>1426</c:v>
                </c:pt>
                <c:pt idx="4867">
                  <c:v>1427</c:v>
                </c:pt>
                <c:pt idx="4868">
                  <c:v>1427</c:v>
                </c:pt>
                <c:pt idx="4869">
                  <c:v>1427</c:v>
                </c:pt>
                <c:pt idx="4870">
                  <c:v>1427</c:v>
                </c:pt>
                <c:pt idx="4871">
                  <c:v>1427</c:v>
                </c:pt>
                <c:pt idx="4872">
                  <c:v>1427</c:v>
                </c:pt>
                <c:pt idx="4873">
                  <c:v>1428</c:v>
                </c:pt>
                <c:pt idx="4874">
                  <c:v>1428</c:v>
                </c:pt>
                <c:pt idx="4875">
                  <c:v>1428</c:v>
                </c:pt>
                <c:pt idx="4876">
                  <c:v>1428</c:v>
                </c:pt>
                <c:pt idx="4877">
                  <c:v>1429</c:v>
                </c:pt>
                <c:pt idx="4878">
                  <c:v>1429</c:v>
                </c:pt>
                <c:pt idx="4879">
                  <c:v>1429</c:v>
                </c:pt>
                <c:pt idx="4880">
                  <c:v>1429</c:v>
                </c:pt>
                <c:pt idx="4881">
                  <c:v>1429</c:v>
                </c:pt>
                <c:pt idx="4882">
                  <c:v>1429</c:v>
                </c:pt>
                <c:pt idx="4883">
                  <c:v>1429</c:v>
                </c:pt>
                <c:pt idx="4884">
                  <c:v>1429</c:v>
                </c:pt>
                <c:pt idx="4885">
                  <c:v>1429</c:v>
                </c:pt>
                <c:pt idx="4886">
                  <c:v>1430</c:v>
                </c:pt>
                <c:pt idx="4887">
                  <c:v>1431</c:v>
                </c:pt>
                <c:pt idx="4888">
                  <c:v>1431</c:v>
                </c:pt>
                <c:pt idx="4889">
                  <c:v>1431</c:v>
                </c:pt>
                <c:pt idx="4890">
                  <c:v>1431</c:v>
                </c:pt>
                <c:pt idx="4891">
                  <c:v>1431</c:v>
                </c:pt>
                <c:pt idx="4892">
                  <c:v>1431</c:v>
                </c:pt>
                <c:pt idx="4893">
                  <c:v>1431</c:v>
                </c:pt>
                <c:pt idx="4894">
                  <c:v>1431</c:v>
                </c:pt>
                <c:pt idx="4895">
                  <c:v>1431</c:v>
                </c:pt>
                <c:pt idx="4896">
                  <c:v>1431</c:v>
                </c:pt>
                <c:pt idx="4897">
                  <c:v>1432</c:v>
                </c:pt>
                <c:pt idx="4898">
                  <c:v>1432</c:v>
                </c:pt>
                <c:pt idx="4899">
                  <c:v>1432</c:v>
                </c:pt>
                <c:pt idx="4900">
                  <c:v>1432</c:v>
                </c:pt>
                <c:pt idx="4901">
                  <c:v>1433</c:v>
                </c:pt>
                <c:pt idx="4902">
                  <c:v>1433</c:v>
                </c:pt>
                <c:pt idx="4903">
                  <c:v>1433</c:v>
                </c:pt>
                <c:pt idx="4904">
                  <c:v>1433</c:v>
                </c:pt>
                <c:pt idx="4905">
                  <c:v>1433</c:v>
                </c:pt>
                <c:pt idx="4906">
                  <c:v>1433</c:v>
                </c:pt>
                <c:pt idx="4907">
                  <c:v>1433</c:v>
                </c:pt>
                <c:pt idx="4908">
                  <c:v>1433</c:v>
                </c:pt>
                <c:pt idx="4909">
                  <c:v>1433</c:v>
                </c:pt>
                <c:pt idx="4910">
                  <c:v>1433</c:v>
                </c:pt>
                <c:pt idx="4911">
                  <c:v>1433</c:v>
                </c:pt>
                <c:pt idx="4912">
                  <c:v>1433</c:v>
                </c:pt>
                <c:pt idx="4913">
                  <c:v>1434</c:v>
                </c:pt>
                <c:pt idx="4914">
                  <c:v>1434</c:v>
                </c:pt>
                <c:pt idx="4915">
                  <c:v>1435</c:v>
                </c:pt>
                <c:pt idx="4916">
                  <c:v>1436</c:v>
                </c:pt>
                <c:pt idx="4917">
                  <c:v>1436</c:v>
                </c:pt>
                <c:pt idx="4918">
                  <c:v>1436</c:v>
                </c:pt>
                <c:pt idx="4919">
                  <c:v>1436</c:v>
                </c:pt>
                <c:pt idx="4920">
                  <c:v>1436</c:v>
                </c:pt>
                <c:pt idx="4921">
                  <c:v>1436</c:v>
                </c:pt>
                <c:pt idx="4922">
                  <c:v>1436</c:v>
                </c:pt>
                <c:pt idx="4923">
                  <c:v>1436</c:v>
                </c:pt>
                <c:pt idx="4924">
                  <c:v>1437</c:v>
                </c:pt>
                <c:pt idx="4925">
                  <c:v>1437</c:v>
                </c:pt>
                <c:pt idx="4926">
                  <c:v>1438</c:v>
                </c:pt>
                <c:pt idx="4927">
                  <c:v>1438</c:v>
                </c:pt>
                <c:pt idx="4928">
                  <c:v>1438</c:v>
                </c:pt>
                <c:pt idx="4929">
                  <c:v>1439</c:v>
                </c:pt>
                <c:pt idx="4930">
                  <c:v>1439</c:v>
                </c:pt>
                <c:pt idx="4931">
                  <c:v>1439</c:v>
                </c:pt>
                <c:pt idx="4932">
                  <c:v>1440</c:v>
                </c:pt>
                <c:pt idx="4933">
                  <c:v>1440</c:v>
                </c:pt>
                <c:pt idx="4934">
                  <c:v>1440</c:v>
                </c:pt>
                <c:pt idx="4935">
                  <c:v>1440</c:v>
                </c:pt>
                <c:pt idx="4936">
                  <c:v>1441</c:v>
                </c:pt>
                <c:pt idx="4937">
                  <c:v>1442</c:v>
                </c:pt>
                <c:pt idx="4938">
                  <c:v>1442</c:v>
                </c:pt>
                <c:pt idx="4939">
                  <c:v>1442</c:v>
                </c:pt>
                <c:pt idx="4940">
                  <c:v>1442</c:v>
                </c:pt>
                <c:pt idx="4941">
                  <c:v>1442</c:v>
                </c:pt>
                <c:pt idx="4942">
                  <c:v>1442</c:v>
                </c:pt>
                <c:pt idx="4943">
                  <c:v>1443</c:v>
                </c:pt>
                <c:pt idx="4944">
                  <c:v>1443</c:v>
                </c:pt>
                <c:pt idx="4945">
                  <c:v>1443</c:v>
                </c:pt>
                <c:pt idx="4946">
                  <c:v>1444</c:v>
                </c:pt>
                <c:pt idx="4947">
                  <c:v>1445</c:v>
                </c:pt>
                <c:pt idx="4948">
                  <c:v>1445</c:v>
                </c:pt>
                <c:pt idx="4949">
                  <c:v>1445</c:v>
                </c:pt>
                <c:pt idx="4950">
                  <c:v>1446</c:v>
                </c:pt>
                <c:pt idx="4951">
                  <c:v>1447</c:v>
                </c:pt>
                <c:pt idx="4952">
                  <c:v>1448</c:v>
                </c:pt>
                <c:pt idx="4953">
                  <c:v>1448</c:v>
                </c:pt>
                <c:pt idx="4954">
                  <c:v>1448</c:v>
                </c:pt>
                <c:pt idx="4955">
                  <c:v>1448</c:v>
                </c:pt>
                <c:pt idx="4956">
                  <c:v>1449</c:v>
                </c:pt>
                <c:pt idx="4957">
                  <c:v>1449</c:v>
                </c:pt>
                <c:pt idx="4958">
                  <c:v>1449</c:v>
                </c:pt>
                <c:pt idx="4959">
                  <c:v>1449</c:v>
                </c:pt>
                <c:pt idx="4960">
                  <c:v>1450</c:v>
                </c:pt>
                <c:pt idx="4961">
                  <c:v>1450</c:v>
                </c:pt>
                <c:pt idx="4962">
                  <c:v>1450</c:v>
                </c:pt>
                <c:pt idx="4963">
                  <c:v>1450</c:v>
                </c:pt>
                <c:pt idx="4964">
                  <c:v>1450</c:v>
                </c:pt>
                <c:pt idx="4965">
                  <c:v>1451</c:v>
                </c:pt>
                <c:pt idx="4966">
                  <c:v>1451</c:v>
                </c:pt>
                <c:pt idx="4967">
                  <c:v>1452</c:v>
                </c:pt>
                <c:pt idx="4968">
                  <c:v>1453</c:v>
                </c:pt>
                <c:pt idx="4969">
                  <c:v>1453</c:v>
                </c:pt>
                <c:pt idx="4970">
                  <c:v>1453</c:v>
                </c:pt>
                <c:pt idx="4971">
                  <c:v>1453</c:v>
                </c:pt>
                <c:pt idx="4972">
                  <c:v>1454</c:v>
                </c:pt>
                <c:pt idx="4973">
                  <c:v>1455</c:v>
                </c:pt>
                <c:pt idx="4974">
                  <c:v>1455</c:v>
                </c:pt>
                <c:pt idx="4975">
                  <c:v>1455</c:v>
                </c:pt>
                <c:pt idx="4976">
                  <c:v>1455</c:v>
                </c:pt>
                <c:pt idx="4977">
                  <c:v>1456</c:v>
                </c:pt>
                <c:pt idx="4978">
                  <c:v>1456</c:v>
                </c:pt>
                <c:pt idx="4979">
                  <c:v>1456</c:v>
                </c:pt>
                <c:pt idx="4980">
                  <c:v>1456</c:v>
                </c:pt>
                <c:pt idx="4981">
                  <c:v>1456</c:v>
                </c:pt>
                <c:pt idx="4982">
                  <c:v>1456</c:v>
                </c:pt>
                <c:pt idx="4983">
                  <c:v>1456</c:v>
                </c:pt>
                <c:pt idx="4984">
                  <c:v>1456</c:v>
                </c:pt>
                <c:pt idx="4985">
                  <c:v>1456</c:v>
                </c:pt>
                <c:pt idx="4986">
                  <c:v>1456</c:v>
                </c:pt>
                <c:pt idx="4987">
                  <c:v>1456</c:v>
                </c:pt>
                <c:pt idx="4988">
                  <c:v>1456</c:v>
                </c:pt>
                <c:pt idx="4989">
                  <c:v>1456</c:v>
                </c:pt>
                <c:pt idx="4990">
                  <c:v>1456</c:v>
                </c:pt>
                <c:pt idx="4991">
                  <c:v>1456</c:v>
                </c:pt>
                <c:pt idx="4992">
                  <c:v>1456</c:v>
                </c:pt>
                <c:pt idx="4993">
                  <c:v>1456</c:v>
                </c:pt>
                <c:pt idx="4994">
                  <c:v>1456</c:v>
                </c:pt>
                <c:pt idx="4995">
                  <c:v>1456</c:v>
                </c:pt>
                <c:pt idx="4996">
                  <c:v>1456</c:v>
                </c:pt>
                <c:pt idx="4997">
                  <c:v>1457</c:v>
                </c:pt>
                <c:pt idx="4998">
                  <c:v>1457</c:v>
                </c:pt>
                <c:pt idx="4999">
                  <c:v>1458</c:v>
                </c:pt>
                <c:pt idx="5000">
                  <c:v>1458</c:v>
                </c:pt>
                <c:pt idx="5001">
                  <c:v>1458</c:v>
                </c:pt>
                <c:pt idx="5002">
                  <c:v>1458</c:v>
                </c:pt>
                <c:pt idx="5003">
                  <c:v>1458</c:v>
                </c:pt>
                <c:pt idx="5004">
                  <c:v>1458</c:v>
                </c:pt>
                <c:pt idx="5005">
                  <c:v>1458</c:v>
                </c:pt>
                <c:pt idx="5006">
                  <c:v>1459</c:v>
                </c:pt>
                <c:pt idx="5007">
                  <c:v>1459</c:v>
                </c:pt>
                <c:pt idx="5008">
                  <c:v>1459</c:v>
                </c:pt>
                <c:pt idx="5009">
                  <c:v>1460</c:v>
                </c:pt>
                <c:pt idx="5010">
                  <c:v>1460</c:v>
                </c:pt>
                <c:pt idx="5011">
                  <c:v>1460</c:v>
                </c:pt>
                <c:pt idx="5012">
                  <c:v>1460</c:v>
                </c:pt>
                <c:pt idx="5013">
                  <c:v>1460</c:v>
                </c:pt>
                <c:pt idx="5014">
                  <c:v>1460</c:v>
                </c:pt>
                <c:pt idx="5015">
                  <c:v>1460</c:v>
                </c:pt>
                <c:pt idx="5016">
                  <c:v>1460</c:v>
                </c:pt>
                <c:pt idx="5017">
                  <c:v>1460</c:v>
                </c:pt>
                <c:pt idx="5018">
                  <c:v>1460</c:v>
                </c:pt>
                <c:pt idx="5019">
                  <c:v>1460</c:v>
                </c:pt>
                <c:pt idx="5020">
                  <c:v>1460</c:v>
                </c:pt>
                <c:pt idx="5021">
                  <c:v>1461</c:v>
                </c:pt>
                <c:pt idx="5022">
                  <c:v>1461</c:v>
                </c:pt>
                <c:pt idx="5023">
                  <c:v>1461</c:v>
                </c:pt>
                <c:pt idx="5024">
                  <c:v>1461</c:v>
                </c:pt>
                <c:pt idx="5025">
                  <c:v>1461</c:v>
                </c:pt>
                <c:pt idx="5026">
                  <c:v>1462</c:v>
                </c:pt>
                <c:pt idx="5027">
                  <c:v>1462</c:v>
                </c:pt>
                <c:pt idx="5028">
                  <c:v>1462</c:v>
                </c:pt>
                <c:pt idx="5029">
                  <c:v>1462</c:v>
                </c:pt>
                <c:pt idx="5030">
                  <c:v>1462</c:v>
                </c:pt>
                <c:pt idx="5031">
                  <c:v>1462</c:v>
                </c:pt>
                <c:pt idx="5032">
                  <c:v>1462</c:v>
                </c:pt>
                <c:pt idx="5033">
                  <c:v>1462</c:v>
                </c:pt>
                <c:pt idx="5034">
                  <c:v>1462</c:v>
                </c:pt>
                <c:pt idx="5035">
                  <c:v>1463</c:v>
                </c:pt>
                <c:pt idx="5036">
                  <c:v>1463</c:v>
                </c:pt>
                <c:pt idx="5037">
                  <c:v>1463</c:v>
                </c:pt>
                <c:pt idx="5038">
                  <c:v>1463</c:v>
                </c:pt>
                <c:pt idx="5039">
                  <c:v>1464</c:v>
                </c:pt>
                <c:pt idx="5040">
                  <c:v>1464</c:v>
                </c:pt>
                <c:pt idx="5041">
                  <c:v>1464</c:v>
                </c:pt>
                <c:pt idx="5042">
                  <c:v>1464</c:v>
                </c:pt>
                <c:pt idx="5043">
                  <c:v>1464</c:v>
                </c:pt>
                <c:pt idx="5044">
                  <c:v>1464</c:v>
                </c:pt>
                <c:pt idx="5045">
                  <c:v>1464</c:v>
                </c:pt>
                <c:pt idx="5046">
                  <c:v>1465</c:v>
                </c:pt>
                <c:pt idx="5047">
                  <c:v>1466</c:v>
                </c:pt>
                <c:pt idx="5048">
                  <c:v>1467</c:v>
                </c:pt>
                <c:pt idx="5049">
                  <c:v>1468</c:v>
                </c:pt>
                <c:pt idx="5050">
                  <c:v>1469</c:v>
                </c:pt>
                <c:pt idx="5051">
                  <c:v>1470</c:v>
                </c:pt>
                <c:pt idx="5052">
                  <c:v>1470</c:v>
                </c:pt>
                <c:pt idx="5053">
                  <c:v>1471</c:v>
                </c:pt>
                <c:pt idx="5054">
                  <c:v>1471</c:v>
                </c:pt>
                <c:pt idx="5055">
                  <c:v>1471</c:v>
                </c:pt>
                <c:pt idx="5056">
                  <c:v>1471</c:v>
                </c:pt>
                <c:pt idx="5057">
                  <c:v>1472</c:v>
                </c:pt>
                <c:pt idx="5058">
                  <c:v>1473</c:v>
                </c:pt>
                <c:pt idx="5059">
                  <c:v>1474</c:v>
                </c:pt>
                <c:pt idx="5060">
                  <c:v>1474</c:v>
                </c:pt>
                <c:pt idx="5061">
                  <c:v>1475</c:v>
                </c:pt>
                <c:pt idx="5062">
                  <c:v>1476</c:v>
                </c:pt>
                <c:pt idx="5063">
                  <c:v>1477</c:v>
                </c:pt>
                <c:pt idx="5064">
                  <c:v>1478</c:v>
                </c:pt>
                <c:pt idx="5065">
                  <c:v>1479</c:v>
                </c:pt>
                <c:pt idx="5066">
                  <c:v>1480</c:v>
                </c:pt>
                <c:pt idx="5067">
                  <c:v>1480</c:v>
                </c:pt>
                <c:pt idx="5068">
                  <c:v>1481</c:v>
                </c:pt>
                <c:pt idx="5069">
                  <c:v>1481</c:v>
                </c:pt>
                <c:pt idx="5070">
                  <c:v>1481</c:v>
                </c:pt>
                <c:pt idx="5071">
                  <c:v>1482</c:v>
                </c:pt>
                <c:pt idx="5072">
                  <c:v>1483</c:v>
                </c:pt>
                <c:pt idx="5073">
                  <c:v>1484</c:v>
                </c:pt>
                <c:pt idx="5074">
                  <c:v>1484</c:v>
                </c:pt>
                <c:pt idx="5075">
                  <c:v>1485</c:v>
                </c:pt>
                <c:pt idx="5076">
                  <c:v>1485</c:v>
                </c:pt>
                <c:pt idx="5077">
                  <c:v>1486</c:v>
                </c:pt>
                <c:pt idx="5078">
                  <c:v>1486</c:v>
                </c:pt>
                <c:pt idx="5079">
                  <c:v>1487</c:v>
                </c:pt>
                <c:pt idx="5080">
                  <c:v>1488</c:v>
                </c:pt>
                <c:pt idx="5081">
                  <c:v>1488</c:v>
                </c:pt>
                <c:pt idx="5082">
                  <c:v>1488</c:v>
                </c:pt>
                <c:pt idx="5083">
                  <c:v>1489</c:v>
                </c:pt>
                <c:pt idx="5084">
                  <c:v>1489</c:v>
                </c:pt>
                <c:pt idx="5085">
                  <c:v>1490</c:v>
                </c:pt>
                <c:pt idx="5086">
                  <c:v>1491</c:v>
                </c:pt>
                <c:pt idx="5087">
                  <c:v>1491</c:v>
                </c:pt>
                <c:pt idx="5088">
                  <c:v>1491</c:v>
                </c:pt>
                <c:pt idx="5089">
                  <c:v>1491</c:v>
                </c:pt>
                <c:pt idx="5090">
                  <c:v>1492</c:v>
                </c:pt>
                <c:pt idx="5091">
                  <c:v>1492</c:v>
                </c:pt>
                <c:pt idx="5092">
                  <c:v>1492</c:v>
                </c:pt>
                <c:pt idx="5093">
                  <c:v>1493</c:v>
                </c:pt>
                <c:pt idx="5094">
                  <c:v>1494</c:v>
                </c:pt>
                <c:pt idx="5095">
                  <c:v>1495</c:v>
                </c:pt>
                <c:pt idx="5096">
                  <c:v>1496</c:v>
                </c:pt>
                <c:pt idx="5097">
                  <c:v>1496</c:v>
                </c:pt>
                <c:pt idx="5098">
                  <c:v>1497</c:v>
                </c:pt>
                <c:pt idx="5099">
                  <c:v>1497</c:v>
                </c:pt>
                <c:pt idx="5100">
                  <c:v>1497</c:v>
                </c:pt>
                <c:pt idx="5101">
                  <c:v>1497</c:v>
                </c:pt>
                <c:pt idx="5102">
                  <c:v>1497</c:v>
                </c:pt>
                <c:pt idx="5103">
                  <c:v>1498</c:v>
                </c:pt>
                <c:pt idx="5104">
                  <c:v>1499</c:v>
                </c:pt>
                <c:pt idx="5105">
                  <c:v>1500</c:v>
                </c:pt>
                <c:pt idx="5106">
                  <c:v>1501</c:v>
                </c:pt>
                <c:pt idx="5107">
                  <c:v>1501</c:v>
                </c:pt>
                <c:pt idx="5108">
                  <c:v>1501</c:v>
                </c:pt>
                <c:pt idx="5109">
                  <c:v>1502</c:v>
                </c:pt>
                <c:pt idx="5110">
                  <c:v>1503</c:v>
                </c:pt>
                <c:pt idx="5111">
                  <c:v>1503</c:v>
                </c:pt>
                <c:pt idx="5112">
                  <c:v>1503</c:v>
                </c:pt>
                <c:pt idx="5113">
                  <c:v>1504</c:v>
                </c:pt>
                <c:pt idx="5114">
                  <c:v>1505</c:v>
                </c:pt>
                <c:pt idx="5115">
                  <c:v>1506</c:v>
                </c:pt>
                <c:pt idx="5116">
                  <c:v>1506</c:v>
                </c:pt>
                <c:pt idx="5117">
                  <c:v>1507</c:v>
                </c:pt>
                <c:pt idx="5118">
                  <c:v>1507</c:v>
                </c:pt>
                <c:pt idx="5119">
                  <c:v>1507</c:v>
                </c:pt>
                <c:pt idx="5120">
                  <c:v>1507</c:v>
                </c:pt>
                <c:pt idx="5121">
                  <c:v>1507</c:v>
                </c:pt>
                <c:pt idx="5122">
                  <c:v>1507</c:v>
                </c:pt>
                <c:pt idx="5123">
                  <c:v>1507</c:v>
                </c:pt>
                <c:pt idx="5124">
                  <c:v>1507</c:v>
                </c:pt>
                <c:pt idx="5125">
                  <c:v>1507</c:v>
                </c:pt>
                <c:pt idx="5126">
                  <c:v>1507</c:v>
                </c:pt>
                <c:pt idx="5127">
                  <c:v>1507</c:v>
                </c:pt>
                <c:pt idx="5128">
                  <c:v>1507</c:v>
                </c:pt>
                <c:pt idx="5129">
                  <c:v>1507</c:v>
                </c:pt>
                <c:pt idx="5130">
                  <c:v>1507</c:v>
                </c:pt>
                <c:pt idx="5131">
                  <c:v>1508</c:v>
                </c:pt>
                <c:pt idx="5132">
                  <c:v>1509</c:v>
                </c:pt>
                <c:pt idx="5133">
                  <c:v>1509</c:v>
                </c:pt>
                <c:pt idx="5134">
                  <c:v>1509</c:v>
                </c:pt>
                <c:pt idx="5135">
                  <c:v>1509</c:v>
                </c:pt>
                <c:pt idx="5136">
                  <c:v>1509</c:v>
                </c:pt>
                <c:pt idx="5137">
                  <c:v>1509</c:v>
                </c:pt>
                <c:pt idx="5138">
                  <c:v>1509</c:v>
                </c:pt>
                <c:pt idx="5139">
                  <c:v>1509</c:v>
                </c:pt>
                <c:pt idx="5140">
                  <c:v>1509</c:v>
                </c:pt>
                <c:pt idx="5141">
                  <c:v>1509</c:v>
                </c:pt>
                <c:pt idx="5142">
                  <c:v>1509</c:v>
                </c:pt>
                <c:pt idx="5143">
                  <c:v>1509</c:v>
                </c:pt>
                <c:pt idx="5144">
                  <c:v>1509</c:v>
                </c:pt>
                <c:pt idx="5145">
                  <c:v>1510</c:v>
                </c:pt>
                <c:pt idx="5146">
                  <c:v>1510</c:v>
                </c:pt>
                <c:pt idx="5147">
                  <c:v>1510</c:v>
                </c:pt>
                <c:pt idx="5148">
                  <c:v>1510</c:v>
                </c:pt>
                <c:pt idx="5149">
                  <c:v>1511</c:v>
                </c:pt>
                <c:pt idx="5150">
                  <c:v>1512</c:v>
                </c:pt>
                <c:pt idx="5151">
                  <c:v>1513</c:v>
                </c:pt>
                <c:pt idx="5152">
                  <c:v>1513</c:v>
                </c:pt>
                <c:pt idx="5153">
                  <c:v>1513</c:v>
                </c:pt>
                <c:pt idx="5154">
                  <c:v>1513</c:v>
                </c:pt>
                <c:pt idx="5155">
                  <c:v>1513</c:v>
                </c:pt>
                <c:pt idx="5156">
                  <c:v>1513</c:v>
                </c:pt>
                <c:pt idx="5157">
                  <c:v>1514</c:v>
                </c:pt>
                <c:pt idx="5158">
                  <c:v>1514</c:v>
                </c:pt>
                <c:pt idx="5159">
                  <c:v>1515</c:v>
                </c:pt>
                <c:pt idx="5160">
                  <c:v>1515</c:v>
                </c:pt>
                <c:pt idx="5161">
                  <c:v>1516</c:v>
                </c:pt>
                <c:pt idx="5162">
                  <c:v>1516</c:v>
                </c:pt>
                <c:pt idx="5163">
                  <c:v>1517</c:v>
                </c:pt>
                <c:pt idx="5164">
                  <c:v>1518</c:v>
                </c:pt>
                <c:pt idx="5165">
                  <c:v>1518</c:v>
                </c:pt>
                <c:pt idx="5166">
                  <c:v>1518</c:v>
                </c:pt>
                <c:pt idx="5167">
                  <c:v>1519</c:v>
                </c:pt>
                <c:pt idx="5168">
                  <c:v>1519</c:v>
                </c:pt>
                <c:pt idx="5169">
                  <c:v>1519</c:v>
                </c:pt>
                <c:pt idx="5170">
                  <c:v>1519</c:v>
                </c:pt>
                <c:pt idx="5171">
                  <c:v>1519</c:v>
                </c:pt>
                <c:pt idx="5172">
                  <c:v>1519</c:v>
                </c:pt>
                <c:pt idx="5173">
                  <c:v>1519</c:v>
                </c:pt>
                <c:pt idx="5174">
                  <c:v>1520</c:v>
                </c:pt>
                <c:pt idx="5175">
                  <c:v>1521</c:v>
                </c:pt>
                <c:pt idx="5176">
                  <c:v>1521</c:v>
                </c:pt>
                <c:pt idx="5177">
                  <c:v>1522</c:v>
                </c:pt>
                <c:pt idx="5178">
                  <c:v>1522</c:v>
                </c:pt>
                <c:pt idx="5179">
                  <c:v>1522</c:v>
                </c:pt>
                <c:pt idx="5180">
                  <c:v>1522</c:v>
                </c:pt>
                <c:pt idx="5181">
                  <c:v>1522</c:v>
                </c:pt>
                <c:pt idx="5182">
                  <c:v>1522</c:v>
                </c:pt>
                <c:pt idx="5183">
                  <c:v>1522</c:v>
                </c:pt>
                <c:pt idx="5184">
                  <c:v>1522</c:v>
                </c:pt>
                <c:pt idx="5185">
                  <c:v>1522</c:v>
                </c:pt>
                <c:pt idx="5186">
                  <c:v>1522</c:v>
                </c:pt>
                <c:pt idx="5187">
                  <c:v>1522</c:v>
                </c:pt>
                <c:pt idx="5188">
                  <c:v>1522</c:v>
                </c:pt>
                <c:pt idx="5189">
                  <c:v>1522</c:v>
                </c:pt>
                <c:pt idx="5190">
                  <c:v>1523</c:v>
                </c:pt>
                <c:pt idx="5191">
                  <c:v>1523</c:v>
                </c:pt>
                <c:pt idx="5192">
                  <c:v>1523</c:v>
                </c:pt>
                <c:pt idx="5193">
                  <c:v>1523</c:v>
                </c:pt>
                <c:pt idx="5194">
                  <c:v>1523</c:v>
                </c:pt>
                <c:pt idx="5195">
                  <c:v>1523</c:v>
                </c:pt>
                <c:pt idx="5196">
                  <c:v>1523</c:v>
                </c:pt>
                <c:pt idx="5197">
                  <c:v>1524</c:v>
                </c:pt>
                <c:pt idx="5198">
                  <c:v>1524</c:v>
                </c:pt>
                <c:pt idx="5199">
                  <c:v>1524</c:v>
                </c:pt>
                <c:pt idx="5200">
                  <c:v>1524</c:v>
                </c:pt>
                <c:pt idx="5201">
                  <c:v>1524</c:v>
                </c:pt>
                <c:pt idx="5202">
                  <c:v>1525</c:v>
                </c:pt>
                <c:pt idx="5203">
                  <c:v>1525</c:v>
                </c:pt>
                <c:pt idx="5204">
                  <c:v>1525</c:v>
                </c:pt>
                <c:pt idx="5205">
                  <c:v>1525</c:v>
                </c:pt>
                <c:pt idx="5206">
                  <c:v>1525</c:v>
                </c:pt>
                <c:pt idx="5207">
                  <c:v>1525</c:v>
                </c:pt>
                <c:pt idx="5208">
                  <c:v>1526</c:v>
                </c:pt>
                <c:pt idx="5209">
                  <c:v>1526</c:v>
                </c:pt>
                <c:pt idx="5210">
                  <c:v>1527</c:v>
                </c:pt>
                <c:pt idx="5211">
                  <c:v>1527</c:v>
                </c:pt>
                <c:pt idx="5212">
                  <c:v>1527</c:v>
                </c:pt>
                <c:pt idx="5213">
                  <c:v>1527</c:v>
                </c:pt>
                <c:pt idx="5214">
                  <c:v>1527</c:v>
                </c:pt>
                <c:pt idx="5215">
                  <c:v>1528</c:v>
                </c:pt>
                <c:pt idx="5216">
                  <c:v>1528</c:v>
                </c:pt>
                <c:pt idx="5217">
                  <c:v>1528</c:v>
                </c:pt>
                <c:pt idx="5218">
                  <c:v>1529</c:v>
                </c:pt>
                <c:pt idx="5219">
                  <c:v>1529</c:v>
                </c:pt>
                <c:pt idx="5220">
                  <c:v>1529</c:v>
                </c:pt>
                <c:pt idx="5221">
                  <c:v>1530</c:v>
                </c:pt>
                <c:pt idx="5222">
                  <c:v>1531</c:v>
                </c:pt>
                <c:pt idx="5223">
                  <c:v>1532</c:v>
                </c:pt>
                <c:pt idx="5224">
                  <c:v>1532</c:v>
                </c:pt>
                <c:pt idx="5225">
                  <c:v>1532</c:v>
                </c:pt>
                <c:pt idx="5226">
                  <c:v>1532</c:v>
                </c:pt>
                <c:pt idx="5227">
                  <c:v>1533</c:v>
                </c:pt>
                <c:pt idx="5228">
                  <c:v>1534</c:v>
                </c:pt>
                <c:pt idx="5229">
                  <c:v>1534</c:v>
                </c:pt>
                <c:pt idx="5230">
                  <c:v>1534</c:v>
                </c:pt>
                <c:pt idx="5231">
                  <c:v>1534</c:v>
                </c:pt>
                <c:pt idx="5232">
                  <c:v>1534</c:v>
                </c:pt>
                <c:pt idx="5233">
                  <c:v>1534</c:v>
                </c:pt>
                <c:pt idx="5234">
                  <c:v>1534</c:v>
                </c:pt>
                <c:pt idx="5235">
                  <c:v>1534</c:v>
                </c:pt>
                <c:pt idx="5236">
                  <c:v>1534</c:v>
                </c:pt>
                <c:pt idx="5237">
                  <c:v>1535</c:v>
                </c:pt>
                <c:pt idx="5238">
                  <c:v>1535</c:v>
                </c:pt>
                <c:pt idx="5239">
                  <c:v>1535</c:v>
                </c:pt>
                <c:pt idx="5240">
                  <c:v>1535</c:v>
                </c:pt>
                <c:pt idx="5241">
                  <c:v>1536</c:v>
                </c:pt>
                <c:pt idx="5242">
                  <c:v>1537</c:v>
                </c:pt>
                <c:pt idx="5243">
                  <c:v>1538</c:v>
                </c:pt>
                <c:pt idx="5244">
                  <c:v>1539</c:v>
                </c:pt>
                <c:pt idx="5245">
                  <c:v>1540</c:v>
                </c:pt>
                <c:pt idx="5246">
                  <c:v>1541</c:v>
                </c:pt>
                <c:pt idx="5247">
                  <c:v>1541</c:v>
                </c:pt>
                <c:pt idx="5248">
                  <c:v>1541</c:v>
                </c:pt>
                <c:pt idx="5249">
                  <c:v>1541</c:v>
                </c:pt>
                <c:pt idx="5250">
                  <c:v>1541</c:v>
                </c:pt>
                <c:pt idx="5251">
                  <c:v>1541</c:v>
                </c:pt>
                <c:pt idx="5252">
                  <c:v>1541</c:v>
                </c:pt>
                <c:pt idx="5253">
                  <c:v>1541</c:v>
                </c:pt>
                <c:pt idx="5254">
                  <c:v>1541</c:v>
                </c:pt>
                <c:pt idx="5255">
                  <c:v>1541</c:v>
                </c:pt>
                <c:pt idx="5256">
                  <c:v>1541</c:v>
                </c:pt>
                <c:pt idx="5257">
                  <c:v>1541</c:v>
                </c:pt>
                <c:pt idx="5258">
                  <c:v>1541</c:v>
                </c:pt>
                <c:pt idx="5259">
                  <c:v>1541</c:v>
                </c:pt>
                <c:pt idx="5260">
                  <c:v>1541</c:v>
                </c:pt>
                <c:pt idx="5261">
                  <c:v>1542</c:v>
                </c:pt>
                <c:pt idx="5262">
                  <c:v>1542</c:v>
                </c:pt>
                <c:pt idx="5263">
                  <c:v>1542</c:v>
                </c:pt>
                <c:pt idx="5264">
                  <c:v>1542</c:v>
                </c:pt>
                <c:pt idx="5265">
                  <c:v>1542</c:v>
                </c:pt>
                <c:pt idx="5266">
                  <c:v>1542</c:v>
                </c:pt>
                <c:pt idx="5267">
                  <c:v>1542</c:v>
                </c:pt>
                <c:pt idx="5268">
                  <c:v>1542</c:v>
                </c:pt>
                <c:pt idx="5269">
                  <c:v>1542</c:v>
                </c:pt>
                <c:pt idx="5270">
                  <c:v>1542</c:v>
                </c:pt>
                <c:pt idx="5271">
                  <c:v>1542</c:v>
                </c:pt>
                <c:pt idx="5272">
                  <c:v>1542</c:v>
                </c:pt>
                <c:pt idx="5273">
                  <c:v>1543</c:v>
                </c:pt>
                <c:pt idx="5274">
                  <c:v>1543</c:v>
                </c:pt>
                <c:pt idx="5275">
                  <c:v>1543</c:v>
                </c:pt>
                <c:pt idx="5276">
                  <c:v>1543</c:v>
                </c:pt>
                <c:pt idx="5277">
                  <c:v>1543</c:v>
                </c:pt>
                <c:pt idx="5278">
                  <c:v>1543</c:v>
                </c:pt>
                <c:pt idx="5279">
                  <c:v>1543</c:v>
                </c:pt>
                <c:pt idx="5280">
                  <c:v>1544</c:v>
                </c:pt>
                <c:pt idx="5281">
                  <c:v>1544</c:v>
                </c:pt>
                <c:pt idx="5282">
                  <c:v>1544</c:v>
                </c:pt>
                <c:pt idx="5283">
                  <c:v>1544</c:v>
                </c:pt>
                <c:pt idx="5284">
                  <c:v>1544</c:v>
                </c:pt>
                <c:pt idx="5285">
                  <c:v>1544</c:v>
                </c:pt>
                <c:pt idx="5286">
                  <c:v>1544</c:v>
                </c:pt>
                <c:pt idx="5287">
                  <c:v>1544</c:v>
                </c:pt>
                <c:pt idx="5288">
                  <c:v>1544</c:v>
                </c:pt>
                <c:pt idx="5289">
                  <c:v>1544</c:v>
                </c:pt>
                <c:pt idx="5290">
                  <c:v>1544</c:v>
                </c:pt>
                <c:pt idx="5291">
                  <c:v>1544</c:v>
                </c:pt>
                <c:pt idx="5292">
                  <c:v>1544</c:v>
                </c:pt>
                <c:pt idx="5293">
                  <c:v>1544</c:v>
                </c:pt>
                <c:pt idx="5294">
                  <c:v>1545</c:v>
                </c:pt>
                <c:pt idx="5295">
                  <c:v>1545</c:v>
                </c:pt>
                <c:pt idx="5296">
                  <c:v>1545</c:v>
                </c:pt>
                <c:pt idx="5297">
                  <c:v>1545</c:v>
                </c:pt>
                <c:pt idx="5298">
                  <c:v>1546</c:v>
                </c:pt>
                <c:pt idx="5299">
                  <c:v>1546</c:v>
                </c:pt>
                <c:pt idx="5300">
                  <c:v>1546</c:v>
                </c:pt>
                <c:pt idx="5301">
                  <c:v>1546</c:v>
                </c:pt>
                <c:pt idx="5302">
                  <c:v>1546</c:v>
                </c:pt>
                <c:pt idx="5303">
                  <c:v>1546</c:v>
                </c:pt>
                <c:pt idx="5304">
                  <c:v>1546</c:v>
                </c:pt>
                <c:pt idx="5305">
                  <c:v>1546</c:v>
                </c:pt>
                <c:pt idx="5306">
                  <c:v>1546</c:v>
                </c:pt>
                <c:pt idx="5307">
                  <c:v>1546</c:v>
                </c:pt>
                <c:pt idx="5308">
                  <c:v>1546</c:v>
                </c:pt>
                <c:pt idx="5309">
                  <c:v>1546</c:v>
                </c:pt>
                <c:pt idx="5310">
                  <c:v>1546</c:v>
                </c:pt>
                <c:pt idx="5311">
                  <c:v>1546</c:v>
                </c:pt>
                <c:pt idx="5312">
                  <c:v>1546</c:v>
                </c:pt>
                <c:pt idx="5313">
                  <c:v>1546</c:v>
                </c:pt>
                <c:pt idx="5314">
                  <c:v>1546</c:v>
                </c:pt>
                <c:pt idx="5315">
                  <c:v>1546</c:v>
                </c:pt>
                <c:pt idx="5316">
                  <c:v>1546</c:v>
                </c:pt>
                <c:pt idx="5317">
                  <c:v>1546</c:v>
                </c:pt>
                <c:pt idx="5318">
                  <c:v>1546</c:v>
                </c:pt>
                <c:pt idx="5319">
                  <c:v>1546</c:v>
                </c:pt>
                <c:pt idx="5320">
                  <c:v>1546</c:v>
                </c:pt>
                <c:pt idx="5321">
                  <c:v>1547</c:v>
                </c:pt>
                <c:pt idx="5322">
                  <c:v>1547</c:v>
                </c:pt>
                <c:pt idx="5323">
                  <c:v>1548</c:v>
                </c:pt>
                <c:pt idx="5324">
                  <c:v>1548</c:v>
                </c:pt>
                <c:pt idx="5325">
                  <c:v>1548</c:v>
                </c:pt>
                <c:pt idx="5326">
                  <c:v>1548</c:v>
                </c:pt>
                <c:pt idx="5327">
                  <c:v>1548</c:v>
                </c:pt>
                <c:pt idx="5328">
                  <c:v>1549</c:v>
                </c:pt>
                <c:pt idx="5329">
                  <c:v>1549</c:v>
                </c:pt>
                <c:pt idx="5330">
                  <c:v>1549</c:v>
                </c:pt>
                <c:pt idx="5331">
                  <c:v>1550</c:v>
                </c:pt>
                <c:pt idx="5332">
                  <c:v>1550</c:v>
                </c:pt>
                <c:pt idx="5333">
                  <c:v>1551</c:v>
                </c:pt>
                <c:pt idx="5334">
                  <c:v>1551</c:v>
                </c:pt>
                <c:pt idx="5335">
                  <c:v>1551</c:v>
                </c:pt>
                <c:pt idx="5336">
                  <c:v>1551</c:v>
                </c:pt>
                <c:pt idx="5337">
                  <c:v>1551</c:v>
                </c:pt>
                <c:pt idx="5338">
                  <c:v>1552</c:v>
                </c:pt>
                <c:pt idx="5339">
                  <c:v>1553</c:v>
                </c:pt>
                <c:pt idx="5340">
                  <c:v>1554</c:v>
                </c:pt>
                <c:pt idx="5341">
                  <c:v>1554</c:v>
                </c:pt>
                <c:pt idx="5342">
                  <c:v>1555</c:v>
                </c:pt>
                <c:pt idx="5343">
                  <c:v>1555</c:v>
                </c:pt>
                <c:pt idx="5344">
                  <c:v>1555</c:v>
                </c:pt>
                <c:pt idx="5345">
                  <c:v>1555</c:v>
                </c:pt>
                <c:pt idx="5346">
                  <c:v>1555</c:v>
                </c:pt>
                <c:pt idx="5347">
                  <c:v>1556</c:v>
                </c:pt>
                <c:pt idx="5348">
                  <c:v>1556</c:v>
                </c:pt>
                <c:pt idx="5349">
                  <c:v>1557</c:v>
                </c:pt>
                <c:pt idx="5350">
                  <c:v>1558</c:v>
                </c:pt>
                <c:pt idx="5351">
                  <c:v>1559</c:v>
                </c:pt>
                <c:pt idx="5352">
                  <c:v>1560</c:v>
                </c:pt>
                <c:pt idx="5353">
                  <c:v>1560</c:v>
                </c:pt>
                <c:pt idx="5354">
                  <c:v>1560</c:v>
                </c:pt>
                <c:pt idx="5355">
                  <c:v>1560</c:v>
                </c:pt>
                <c:pt idx="5356">
                  <c:v>1560</c:v>
                </c:pt>
                <c:pt idx="5357">
                  <c:v>1560</c:v>
                </c:pt>
                <c:pt idx="5358">
                  <c:v>1560</c:v>
                </c:pt>
                <c:pt idx="5359">
                  <c:v>1560</c:v>
                </c:pt>
                <c:pt idx="5360">
                  <c:v>1560</c:v>
                </c:pt>
                <c:pt idx="5361">
                  <c:v>1561</c:v>
                </c:pt>
                <c:pt idx="5362">
                  <c:v>1562</c:v>
                </c:pt>
                <c:pt idx="5363">
                  <c:v>1563</c:v>
                </c:pt>
                <c:pt idx="5364">
                  <c:v>1563</c:v>
                </c:pt>
                <c:pt idx="5365">
                  <c:v>1563</c:v>
                </c:pt>
                <c:pt idx="5366">
                  <c:v>1564</c:v>
                </c:pt>
                <c:pt idx="5367">
                  <c:v>1565</c:v>
                </c:pt>
                <c:pt idx="5368">
                  <c:v>1565</c:v>
                </c:pt>
                <c:pt idx="5369">
                  <c:v>1565</c:v>
                </c:pt>
                <c:pt idx="5370">
                  <c:v>1565</c:v>
                </c:pt>
                <c:pt idx="5371">
                  <c:v>1565</c:v>
                </c:pt>
                <c:pt idx="5372">
                  <c:v>1565</c:v>
                </c:pt>
                <c:pt idx="5373">
                  <c:v>1565</c:v>
                </c:pt>
                <c:pt idx="5374">
                  <c:v>1565</c:v>
                </c:pt>
                <c:pt idx="5375">
                  <c:v>1565</c:v>
                </c:pt>
                <c:pt idx="5376">
                  <c:v>1565</c:v>
                </c:pt>
                <c:pt idx="5377">
                  <c:v>1566</c:v>
                </c:pt>
                <c:pt idx="5378">
                  <c:v>1567</c:v>
                </c:pt>
                <c:pt idx="5379">
                  <c:v>1567</c:v>
                </c:pt>
                <c:pt idx="5380">
                  <c:v>1567</c:v>
                </c:pt>
                <c:pt idx="5381">
                  <c:v>1567</c:v>
                </c:pt>
                <c:pt idx="5382">
                  <c:v>1567</c:v>
                </c:pt>
                <c:pt idx="5383">
                  <c:v>1567</c:v>
                </c:pt>
                <c:pt idx="5384">
                  <c:v>1567</c:v>
                </c:pt>
                <c:pt idx="5385">
                  <c:v>1567</c:v>
                </c:pt>
                <c:pt idx="5386">
                  <c:v>1568</c:v>
                </c:pt>
                <c:pt idx="5387">
                  <c:v>1569</c:v>
                </c:pt>
                <c:pt idx="5388">
                  <c:v>1570</c:v>
                </c:pt>
                <c:pt idx="5389">
                  <c:v>1571</c:v>
                </c:pt>
                <c:pt idx="5390">
                  <c:v>1572</c:v>
                </c:pt>
                <c:pt idx="5391">
                  <c:v>1572</c:v>
                </c:pt>
                <c:pt idx="5392">
                  <c:v>1572</c:v>
                </c:pt>
                <c:pt idx="5393">
                  <c:v>1572</c:v>
                </c:pt>
                <c:pt idx="5394">
                  <c:v>1572</c:v>
                </c:pt>
                <c:pt idx="5395">
                  <c:v>1572</c:v>
                </c:pt>
                <c:pt idx="5396">
                  <c:v>1572</c:v>
                </c:pt>
                <c:pt idx="5397">
                  <c:v>1572</c:v>
                </c:pt>
                <c:pt idx="5398">
                  <c:v>1573</c:v>
                </c:pt>
                <c:pt idx="5399">
                  <c:v>1573</c:v>
                </c:pt>
                <c:pt idx="5400">
                  <c:v>1573</c:v>
                </c:pt>
                <c:pt idx="5401">
                  <c:v>1573</c:v>
                </c:pt>
                <c:pt idx="5402">
                  <c:v>1573</c:v>
                </c:pt>
                <c:pt idx="5403">
                  <c:v>1573</c:v>
                </c:pt>
                <c:pt idx="5404">
                  <c:v>1574</c:v>
                </c:pt>
                <c:pt idx="5405">
                  <c:v>1575</c:v>
                </c:pt>
                <c:pt idx="5406">
                  <c:v>1575</c:v>
                </c:pt>
                <c:pt idx="5407">
                  <c:v>1575</c:v>
                </c:pt>
                <c:pt idx="5408">
                  <c:v>1575</c:v>
                </c:pt>
                <c:pt idx="5409">
                  <c:v>1575</c:v>
                </c:pt>
                <c:pt idx="5410">
                  <c:v>1575</c:v>
                </c:pt>
                <c:pt idx="5411">
                  <c:v>1575</c:v>
                </c:pt>
                <c:pt idx="5412">
                  <c:v>1575</c:v>
                </c:pt>
                <c:pt idx="5413">
                  <c:v>1575</c:v>
                </c:pt>
                <c:pt idx="5414">
                  <c:v>1576</c:v>
                </c:pt>
                <c:pt idx="5415">
                  <c:v>1577</c:v>
                </c:pt>
                <c:pt idx="5416">
                  <c:v>1577</c:v>
                </c:pt>
                <c:pt idx="5417">
                  <c:v>1577</c:v>
                </c:pt>
                <c:pt idx="5418">
                  <c:v>1577</c:v>
                </c:pt>
                <c:pt idx="5419">
                  <c:v>1578</c:v>
                </c:pt>
                <c:pt idx="5420">
                  <c:v>1578</c:v>
                </c:pt>
                <c:pt idx="5421">
                  <c:v>1578</c:v>
                </c:pt>
                <c:pt idx="5422">
                  <c:v>1579</c:v>
                </c:pt>
                <c:pt idx="5423">
                  <c:v>1579</c:v>
                </c:pt>
                <c:pt idx="5424">
                  <c:v>1580</c:v>
                </c:pt>
                <c:pt idx="5425">
                  <c:v>1581</c:v>
                </c:pt>
                <c:pt idx="5426">
                  <c:v>1581</c:v>
                </c:pt>
                <c:pt idx="5427">
                  <c:v>1581</c:v>
                </c:pt>
                <c:pt idx="5428">
                  <c:v>1581</c:v>
                </c:pt>
                <c:pt idx="5429">
                  <c:v>1581</c:v>
                </c:pt>
                <c:pt idx="5430">
                  <c:v>1581</c:v>
                </c:pt>
                <c:pt idx="5431">
                  <c:v>1581</c:v>
                </c:pt>
                <c:pt idx="5432">
                  <c:v>1581</c:v>
                </c:pt>
                <c:pt idx="5433">
                  <c:v>1582</c:v>
                </c:pt>
                <c:pt idx="5434">
                  <c:v>1582</c:v>
                </c:pt>
                <c:pt idx="5435">
                  <c:v>1582</c:v>
                </c:pt>
                <c:pt idx="5436">
                  <c:v>1582</c:v>
                </c:pt>
                <c:pt idx="5437">
                  <c:v>1583</c:v>
                </c:pt>
                <c:pt idx="5438">
                  <c:v>1584</c:v>
                </c:pt>
                <c:pt idx="5439">
                  <c:v>1584</c:v>
                </c:pt>
                <c:pt idx="5440">
                  <c:v>1585</c:v>
                </c:pt>
                <c:pt idx="5441">
                  <c:v>1585</c:v>
                </c:pt>
                <c:pt idx="5442">
                  <c:v>1586</c:v>
                </c:pt>
                <c:pt idx="5443">
                  <c:v>1586</c:v>
                </c:pt>
                <c:pt idx="5444">
                  <c:v>1586</c:v>
                </c:pt>
                <c:pt idx="5445">
                  <c:v>1586</c:v>
                </c:pt>
                <c:pt idx="5446">
                  <c:v>1587</c:v>
                </c:pt>
                <c:pt idx="5447">
                  <c:v>1588</c:v>
                </c:pt>
                <c:pt idx="5448">
                  <c:v>1588</c:v>
                </c:pt>
                <c:pt idx="5449">
                  <c:v>1588</c:v>
                </c:pt>
                <c:pt idx="5450">
                  <c:v>1588</c:v>
                </c:pt>
                <c:pt idx="5451">
                  <c:v>1588</c:v>
                </c:pt>
                <c:pt idx="5452">
                  <c:v>1589</c:v>
                </c:pt>
                <c:pt idx="5453">
                  <c:v>1590</c:v>
                </c:pt>
                <c:pt idx="5454">
                  <c:v>1590</c:v>
                </c:pt>
                <c:pt idx="5455">
                  <c:v>1590</c:v>
                </c:pt>
                <c:pt idx="5456">
                  <c:v>1590</c:v>
                </c:pt>
                <c:pt idx="5457">
                  <c:v>1591</c:v>
                </c:pt>
                <c:pt idx="5458">
                  <c:v>1591</c:v>
                </c:pt>
                <c:pt idx="5459">
                  <c:v>1592</c:v>
                </c:pt>
                <c:pt idx="5460">
                  <c:v>1593</c:v>
                </c:pt>
                <c:pt idx="5461">
                  <c:v>1594</c:v>
                </c:pt>
                <c:pt idx="5462">
                  <c:v>1594</c:v>
                </c:pt>
                <c:pt idx="5463">
                  <c:v>1594</c:v>
                </c:pt>
                <c:pt idx="5464">
                  <c:v>1594</c:v>
                </c:pt>
                <c:pt idx="5465">
                  <c:v>1594</c:v>
                </c:pt>
                <c:pt idx="5466">
                  <c:v>1594</c:v>
                </c:pt>
                <c:pt idx="5467">
                  <c:v>1594</c:v>
                </c:pt>
                <c:pt idx="5468">
                  <c:v>1595</c:v>
                </c:pt>
                <c:pt idx="5469">
                  <c:v>1595</c:v>
                </c:pt>
                <c:pt idx="5470">
                  <c:v>1595</c:v>
                </c:pt>
                <c:pt idx="5471">
                  <c:v>1595</c:v>
                </c:pt>
                <c:pt idx="5472">
                  <c:v>1595</c:v>
                </c:pt>
                <c:pt idx="5473">
                  <c:v>1595</c:v>
                </c:pt>
                <c:pt idx="5474">
                  <c:v>1596</c:v>
                </c:pt>
                <c:pt idx="5475">
                  <c:v>1596</c:v>
                </c:pt>
                <c:pt idx="5476">
                  <c:v>1596</c:v>
                </c:pt>
                <c:pt idx="5477">
                  <c:v>1596</c:v>
                </c:pt>
                <c:pt idx="5478">
                  <c:v>1596</c:v>
                </c:pt>
                <c:pt idx="5479">
                  <c:v>1596</c:v>
                </c:pt>
                <c:pt idx="5480">
                  <c:v>1596</c:v>
                </c:pt>
                <c:pt idx="5481">
                  <c:v>1596</c:v>
                </c:pt>
                <c:pt idx="5482">
                  <c:v>1596</c:v>
                </c:pt>
                <c:pt idx="5483">
                  <c:v>1596</c:v>
                </c:pt>
                <c:pt idx="5484">
                  <c:v>1596</c:v>
                </c:pt>
                <c:pt idx="5485">
                  <c:v>1596</c:v>
                </c:pt>
                <c:pt idx="5486">
                  <c:v>1596</c:v>
                </c:pt>
                <c:pt idx="5487">
                  <c:v>1596</c:v>
                </c:pt>
                <c:pt idx="5488">
                  <c:v>1596</c:v>
                </c:pt>
                <c:pt idx="5489">
                  <c:v>1596</c:v>
                </c:pt>
                <c:pt idx="5490">
                  <c:v>1596</c:v>
                </c:pt>
                <c:pt idx="5491">
                  <c:v>1596</c:v>
                </c:pt>
                <c:pt idx="5492">
                  <c:v>1596</c:v>
                </c:pt>
                <c:pt idx="5493">
                  <c:v>1596</c:v>
                </c:pt>
                <c:pt idx="5494">
                  <c:v>1596</c:v>
                </c:pt>
                <c:pt idx="5495">
                  <c:v>1596</c:v>
                </c:pt>
                <c:pt idx="5496">
                  <c:v>1596</c:v>
                </c:pt>
                <c:pt idx="5497">
                  <c:v>1596</c:v>
                </c:pt>
                <c:pt idx="5498">
                  <c:v>1596</c:v>
                </c:pt>
                <c:pt idx="5499">
                  <c:v>1596</c:v>
                </c:pt>
                <c:pt idx="5500">
                  <c:v>1596</c:v>
                </c:pt>
                <c:pt idx="5501">
                  <c:v>1596</c:v>
                </c:pt>
                <c:pt idx="5502">
                  <c:v>1596</c:v>
                </c:pt>
                <c:pt idx="5503">
                  <c:v>1596</c:v>
                </c:pt>
                <c:pt idx="5504">
                  <c:v>1596</c:v>
                </c:pt>
                <c:pt idx="5505">
                  <c:v>1596</c:v>
                </c:pt>
                <c:pt idx="5506">
                  <c:v>1596</c:v>
                </c:pt>
                <c:pt idx="5507">
                  <c:v>1596</c:v>
                </c:pt>
                <c:pt idx="5508">
                  <c:v>1596</c:v>
                </c:pt>
                <c:pt idx="5509">
                  <c:v>1596</c:v>
                </c:pt>
                <c:pt idx="5510">
                  <c:v>1596</c:v>
                </c:pt>
                <c:pt idx="5511">
                  <c:v>1596</c:v>
                </c:pt>
                <c:pt idx="5512">
                  <c:v>1596</c:v>
                </c:pt>
                <c:pt idx="5513">
                  <c:v>1596</c:v>
                </c:pt>
                <c:pt idx="5514">
                  <c:v>1597</c:v>
                </c:pt>
                <c:pt idx="5515">
                  <c:v>1598</c:v>
                </c:pt>
                <c:pt idx="5516">
                  <c:v>1598</c:v>
                </c:pt>
                <c:pt idx="5517">
                  <c:v>1598</c:v>
                </c:pt>
                <c:pt idx="5518">
                  <c:v>1598</c:v>
                </c:pt>
                <c:pt idx="5519">
                  <c:v>1598</c:v>
                </c:pt>
                <c:pt idx="5520">
                  <c:v>1598</c:v>
                </c:pt>
                <c:pt idx="5521">
                  <c:v>1598</c:v>
                </c:pt>
                <c:pt idx="5522">
                  <c:v>1598</c:v>
                </c:pt>
                <c:pt idx="5523">
                  <c:v>1598</c:v>
                </c:pt>
                <c:pt idx="5524">
                  <c:v>1598</c:v>
                </c:pt>
                <c:pt idx="5525">
                  <c:v>1598</c:v>
                </c:pt>
                <c:pt idx="5526">
                  <c:v>1598</c:v>
                </c:pt>
                <c:pt idx="5527">
                  <c:v>1598</c:v>
                </c:pt>
                <c:pt idx="5528">
                  <c:v>1598</c:v>
                </c:pt>
                <c:pt idx="5529">
                  <c:v>1598</c:v>
                </c:pt>
                <c:pt idx="5530">
                  <c:v>1598</c:v>
                </c:pt>
                <c:pt idx="5531">
                  <c:v>1598</c:v>
                </c:pt>
                <c:pt idx="5532">
                  <c:v>1598</c:v>
                </c:pt>
                <c:pt idx="5533">
                  <c:v>1598</c:v>
                </c:pt>
                <c:pt idx="5534">
                  <c:v>1598</c:v>
                </c:pt>
                <c:pt idx="5535">
                  <c:v>1598</c:v>
                </c:pt>
                <c:pt idx="5536">
                  <c:v>1598</c:v>
                </c:pt>
                <c:pt idx="5537">
                  <c:v>1599</c:v>
                </c:pt>
                <c:pt idx="5538">
                  <c:v>1599</c:v>
                </c:pt>
                <c:pt idx="5539">
                  <c:v>1599</c:v>
                </c:pt>
                <c:pt idx="5540">
                  <c:v>1599</c:v>
                </c:pt>
                <c:pt idx="5541">
                  <c:v>1600</c:v>
                </c:pt>
                <c:pt idx="5542">
                  <c:v>1600</c:v>
                </c:pt>
                <c:pt idx="5543">
                  <c:v>1600</c:v>
                </c:pt>
                <c:pt idx="5544">
                  <c:v>1600</c:v>
                </c:pt>
                <c:pt idx="5545">
                  <c:v>1600</c:v>
                </c:pt>
                <c:pt idx="5546">
                  <c:v>1600</c:v>
                </c:pt>
                <c:pt idx="5547">
                  <c:v>1601</c:v>
                </c:pt>
                <c:pt idx="5548">
                  <c:v>1601</c:v>
                </c:pt>
                <c:pt idx="5549">
                  <c:v>1602</c:v>
                </c:pt>
                <c:pt idx="5550">
                  <c:v>1602</c:v>
                </c:pt>
                <c:pt idx="5551">
                  <c:v>1603</c:v>
                </c:pt>
                <c:pt idx="5552">
                  <c:v>1603</c:v>
                </c:pt>
                <c:pt idx="5553">
                  <c:v>1604</c:v>
                </c:pt>
                <c:pt idx="5554">
                  <c:v>1604</c:v>
                </c:pt>
                <c:pt idx="5555">
                  <c:v>1604</c:v>
                </c:pt>
                <c:pt idx="5556">
                  <c:v>1604</c:v>
                </c:pt>
                <c:pt idx="5557">
                  <c:v>1604</c:v>
                </c:pt>
                <c:pt idx="5558">
                  <c:v>1605</c:v>
                </c:pt>
                <c:pt idx="5559">
                  <c:v>1606</c:v>
                </c:pt>
                <c:pt idx="5560">
                  <c:v>1607</c:v>
                </c:pt>
                <c:pt idx="5561">
                  <c:v>1608</c:v>
                </c:pt>
                <c:pt idx="5562">
                  <c:v>1609</c:v>
                </c:pt>
                <c:pt idx="5563">
                  <c:v>1609</c:v>
                </c:pt>
                <c:pt idx="5564">
                  <c:v>1609</c:v>
                </c:pt>
                <c:pt idx="5565">
                  <c:v>1610</c:v>
                </c:pt>
                <c:pt idx="5566">
                  <c:v>1611</c:v>
                </c:pt>
                <c:pt idx="5567">
                  <c:v>1611</c:v>
                </c:pt>
                <c:pt idx="5568">
                  <c:v>1612</c:v>
                </c:pt>
                <c:pt idx="5569">
                  <c:v>1612</c:v>
                </c:pt>
                <c:pt idx="5570">
                  <c:v>1613</c:v>
                </c:pt>
                <c:pt idx="5571">
                  <c:v>1613</c:v>
                </c:pt>
                <c:pt idx="5572">
                  <c:v>1613</c:v>
                </c:pt>
                <c:pt idx="5573">
                  <c:v>1613</c:v>
                </c:pt>
                <c:pt idx="5574">
                  <c:v>1613</c:v>
                </c:pt>
                <c:pt idx="5575">
                  <c:v>1614</c:v>
                </c:pt>
                <c:pt idx="5576">
                  <c:v>1614</c:v>
                </c:pt>
                <c:pt idx="5577">
                  <c:v>1614</c:v>
                </c:pt>
                <c:pt idx="5578">
                  <c:v>1614</c:v>
                </c:pt>
                <c:pt idx="5579">
                  <c:v>1614</c:v>
                </c:pt>
                <c:pt idx="5580">
                  <c:v>1615</c:v>
                </c:pt>
                <c:pt idx="5581">
                  <c:v>1615</c:v>
                </c:pt>
                <c:pt idx="5582">
                  <c:v>1616</c:v>
                </c:pt>
                <c:pt idx="5583">
                  <c:v>1616</c:v>
                </c:pt>
                <c:pt idx="5584">
                  <c:v>1616</c:v>
                </c:pt>
                <c:pt idx="5585">
                  <c:v>1616</c:v>
                </c:pt>
                <c:pt idx="5586">
                  <c:v>1616</c:v>
                </c:pt>
                <c:pt idx="5587">
                  <c:v>1617</c:v>
                </c:pt>
                <c:pt idx="5588">
                  <c:v>1617</c:v>
                </c:pt>
                <c:pt idx="5589">
                  <c:v>1618</c:v>
                </c:pt>
                <c:pt idx="5590">
                  <c:v>1618</c:v>
                </c:pt>
                <c:pt idx="5591">
                  <c:v>1618</c:v>
                </c:pt>
                <c:pt idx="5592">
                  <c:v>1618</c:v>
                </c:pt>
                <c:pt idx="5593">
                  <c:v>1619</c:v>
                </c:pt>
                <c:pt idx="5594">
                  <c:v>1619</c:v>
                </c:pt>
                <c:pt idx="5595">
                  <c:v>1619</c:v>
                </c:pt>
                <c:pt idx="5596">
                  <c:v>1619</c:v>
                </c:pt>
                <c:pt idx="5597">
                  <c:v>1619</c:v>
                </c:pt>
                <c:pt idx="5598">
                  <c:v>1620</c:v>
                </c:pt>
                <c:pt idx="5599">
                  <c:v>1620</c:v>
                </c:pt>
                <c:pt idx="5600">
                  <c:v>1621</c:v>
                </c:pt>
                <c:pt idx="5601">
                  <c:v>1621</c:v>
                </c:pt>
                <c:pt idx="5602">
                  <c:v>1621</c:v>
                </c:pt>
                <c:pt idx="5603">
                  <c:v>1621</c:v>
                </c:pt>
                <c:pt idx="5604">
                  <c:v>1621</c:v>
                </c:pt>
                <c:pt idx="5605">
                  <c:v>1622</c:v>
                </c:pt>
                <c:pt idx="5606">
                  <c:v>1623</c:v>
                </c:pt>
                <c:pt idx="5607">
                  <c:v>1623</c:v>
                </c:pt>
                <c:pt idx="5608">
                  <c:v>1623</c:v>
                </c:pt>
                <c:pt idx="5609">
                  <c:v>1624</c:v>
                </c:pt>
                <c:pt idx="5610">
                  <c:v>1625</c:v>
                </c:pt>
                <c:pt idx="5611">
                  <c:v>1625</c:v>
                </c:pt>
                <c:pt idx="5612">
                  <c:v>1625</c:v>
                </c:pt>
                <c:pt idx="5613">
                  <c:v>1625</c:v>
                </c:pt>
                <c:pt idx="5614">
                  <c:v>1625</c:v>
                </c:pt>
                <c:pt idx="5615">
                  <c:v>1625</c:v>
                </c:pt>
                <c:pt idx="5616">
                  <c:v>1626</c:v>
                </c:pt>
                <c:pt idx="5617">
                  <c:v>1627</c:v>
                </c:pt>
                <c:pt idx="5618">
                  <c:v>1628</c:v>
                </c:pt>
                <c:pt idx="5619">
                  <c:v>1629</c:v>
                </c:pt>
                <c:pt idx="5620">
                  <c:v>1630</c:v>
                </c:pt>
                <c:pt idx="5621">
                  <c:v>1630</c:v>
                </c:pt>
                <c:pt idx="5622">
                  <c:v>1630</c:v>
                </c:pt>
                <c:pt idx="5623">
                  <c:v>1631</c:v>
                </c:pt>
                <c:pt idx="5624">
                  <c:v>1631</c:v>
                </c:pt>
                <c:pt idx="5625">
                  <c:v>1631</c:v>
                </c:pt>
                <c:pt idx="5626">
                  <c:v>1631</c:v>
                </c:pt>
                <c:pt idx="5627">
                  <c:v>1631</c:v>
                </c:pt>
                <c:pt idx="5628">
                  <c:v>1631</c:v>
                </c:pt>
                <c:pt idx="5629">
                  <c:v>1632</c:v>
                </c:pt>
                <c:pt idx="5630">
                  <c:v>1632</c:v>
                </c:pt>
                <c:pt idx="5631">
                  <c:v>1633</c:v>
                </c:pt>
                <c:pt idx="5632">
                  <c:v>1633</c:v>
                </c:pt>
                <c:pt idx="5633">
                  <c:v>1633</c:v>
                </c:pt>
                <c:pt idx="5634">
                  <c:v>1633</c:v>
                </c:pt>
                <c:pt idx="5635">
                  <c:v>1633</c:v>
                </c:pt>
                <c:pt idx="5636">
                  <c:v>1633</c:v>
                </c:pt>
                <c:pt idx="5637">
                  <c:v>1633</c:v>
                </c:pt>
                <c:pt idx="5638">
                  <c:v>1633</c:v>
                </c:pt>
                <c:pt idx="5639">
                  <c:v>1634</c:v>
                </c:pt>
                <c:pt idx="5640">
                  <c:v>1634</c:v>
                </c:pt>
                <c:pt idx="5641">
                  <c:v>1634</c:v>
                </c:pt>
                <c:pt idx="5642">
                  <c:v>1634</c:v>
                </c:pt>
                <c:pt idx="5643">
                  <c:v>1634</c:v>
                </c:pt>
                <c:pt idx="5644">
                  <c:v>1634</c:v>
                </c:pt>
                <c:pt idx="5645">
                  <c:v>1635</c:v>
                </c:pt>
                <c:pt idx="5646">
                  <c:v>1635</c:v>
                </c:pt>
                <c:pt idx="5647">
                  <c:v>1635</c:v>
                </c:pt>
                <c:pt idx="5648">
                  <c:v>1635</c:v>
                </c:pt>
                <c:pt idx="5649">
                  <c:v>1635</c:v>
                </c:pt>
                <c:pt idx="5650">
                  <c:v>1636</c:v>
                </c:pt>
                <c:pt idx="5651">
                  <c:v>1636</c:v>
                </c:pt>
                <c:pt idx="5652">
                  <c:v>1637</c:v>
                </c:pt>
                <c:pt idx="5653">
                  <c:v>1637</c:v>
                </c:pt>
                <c:pt idx="5654">
                  <c:v>1638</c:v>
                </c:pt>
                <c:pt idx="5655">
                  <c:v>1639</c:v>
                </c:pt>
                <c:pt idx="5656">
                  <c:v>1640</c:v>
                </c:pt>
                <c:pt idx="5657">
                  <c:v>1641</c:v>
                </c:pt>
                <c:pt idx="5658">
                  <c:v>1642</c:v>
                </c:pt>
                <c:pt idx="5659">
                  <c:v>1643</c:v>
                </c:pt>
                <c:pt idx="5660">
                  <c:v>1644</c:v>
                </c:pt>
                <c:pt idx="5661">
                  <c:v>1645</c:v>
                </c:pt>
                <c:pt idx="5662">
                  <c:v>1646</c:v>
                </c:pt>
                <c:pt idx="5663">
                  <c:v>1647</c:v>
                </c:pt>
                <c:pt idx="5664">
                  <c:v>1648</c:v>
                </c:pt>
                <c:pt idx="5665">
                  <c:v>1649</c:v>
                </c:pt>
                <c:pt idx="5666">
                  <c:v>1649</c:v>
                </c:pt>
                <c:pt idx="5667">
                  <c:v>1649</c:v>
                </c:pt>
                <c:pt idx="5668">
                  <c:v>1650</c:v>
                </c:pt>
                <c:pt idx="5669">
                  <c:v>1650</c:v>
                </c:pt>
                <c:pt idx="5670">
                  <c:v>1651</c:v>
                </c:pt>
                <c:pt idx="5671">
                  <c:v>1652</c:v>
                </c:pt>
                <c:pt idx="5672">
                  <c:v>1652</c:v>
                </c:pt>
                <c:pt idx="5673">
                  <c:v>1652</c:v>
                </c:pt>
                <c:pt idx="5674">
                  <c:v>1652</c:v>
                </c:pt>
                <c:pt idx="5675">
                  <c:v>1652</c:v>
                </c:pt>
                <c:pt idx="5676">
                  <c:v>1652</c:v>
                </c:pt>
                <c:pt idx="5677">
                  <c:v>1652</c:v>
                </c:pt>
                <c:pt idx="5678">
                  <c:v>1652</c:v>
                </c:pt>
                <c:pt idx="5679">
                  <c:v>1652</c:v>
                </c:pt>
                <c:pt idx="5680">
                  <c:v>1652</c:v>
                </c:pt>
                <c:pt idx="5681">
                  <c:v>1653</c:v>
                </c:pt>
                <c:pt idx="5682">
                  <c:v>1653</c:v>
                </c:pt>
                <c:pt idx="5683">
                  <c:v>1653</c:v>
                </c:pt>
                <c:pt idx="5684">
                  <c:v>1654</c:v>
                </c:pt>
                <c:pt idx="5685">
                  <c:v>1654</c:v>
                </c:pt>
                <c:pt idx="5686">
                  <c:v>1655</c:v>
                </c:pt>
                <c:pt idx="5687">
                  <c:v>1656</c:v>
                </c:pt>
                <c:pt idx="5688">
                  <c:v>1656</c:v>
                </c:pt>
                <c:pt idx="5689">
                  <c:v>1656</c:v>
                </c:pt>
                <c:pt idx="5690">
                  <c:v>1656</c:v>
                </c:pt>
                <c:pt idx="5691">
                  <c:v>1657</c:v>
                </c:pt>
                <c:pt idx="5692">
                  <c:v>1657</c:v>
                </c:pt>
                <c:pt idx="5693">
                  <c:v>1657</c:v>
                </c:pt>
                <c:pt idx="5694">
                  <c:v>1657</c:v>
                </c:pt>
                <c:pt idx="5695">
                  <c:v>1658</c:v>
                </c:pt>
                <c:pt idx="5696">
                  <c:v>1658</c:v>
                </c:pt>
                <c:pt idx="5697">
                  <c:v>1658</c:v>
                </c:pt>
                <c:pt idx="5698">
                  <c:v>1658</c:v>
                </c:pt>
                <c:pt idx="5699">
                  <c:v>1658</c:v>
                </c:pt>
                <c:pt idx="5700">
                  <c:v>1658</c:v>
                </c:pt>
                <c:pt idx="5701">
                  <c:v>1659</c:v>
                </c:pt>
                <c:pt idx="5702">
                  <c:v>1659</c:v>
                </c:pt>
                <c:pt idx="5703">
                  <c:v>1659</c:v>
                </c:pt>
                <c:pt idx="5704">
                  <c:v>1660</c:v>
                </c:pt>
                <c:pt idx="5705">
                  <c:v>1661</c:v>
                </c:pt>
                <c:pt idx="5706">
                  <c:v>1661</c:v>
                </c:pt>
                <c:pt idx="5707">
                  <c:v>1661</c:v>
                </c:pt>
                <c:pt idx="5708">
                  <c:v>1662</c:v>
                </c:pt>
                <c:pt idx="5709">
                  <c:v>1662</c:v>
                </c:pt>
                <c:pt idx="5710">
                  <c:v>1662</c:v>
                </c:pt>
                <c:pt idx="5711">
                  <c:v>1663</c:v>
                </c:pt>
                <c:pt idx="5712">
                  <c:v>1663</c:v>
                </c:pt>
                <c:pt idx="5713">
                  <c:v>1663</c:v>
                </c:pt>
                <c:pt idx="5714">
                  <c:v>1664</c:v>
                </c:pt>
                <c:pt idx="5715">
                  <c:v>1665</c:v>
                </c:pt>
                <c:pt idx="5716">
                  <c:v>1666</c:v>
                </c:pt>
                <c:pt idx="5717">
                  <c:v>1666</c:v>
                </c:pt>
                <c:pt idx="5718">
                  <c:v>1666</c:v>
                </c:pt>
                <c:pt idx="5719">
                  <c:v>1666</c:v>
                </c:pt>
                <c:pt idx="5720">
                  <c:v>1666</c:v>
                </c:pt>
                <c:pt idx="5721">
                  <c:v>1666</c:v>
                </c:pt>
                <c:pt idx="5722">
                  <c:v>1667</c:v>
                </c:pt>
                <c:pt idx="5723">
                  <c:v>1668</c:v>
                </c:pt>
                <c:pt idx="5724">
                  <c:v>1668</c:v>
                </c:pt>
                <c:pt idx="5725">
                  <c:v>1668</c:v>
                </c:pt>
                <c:pt idx="5726">
                  <c:v>1668</c:v>
                </c:pt>
                <c:pt idx="5727">
                  <c:v>1668</c:v>
                </c:pt>
                <c:pt idx="5728">
                  <c:v>1668</c:v>
                </c:pt>
                <c:pt idx="5729">
                  <c:v>1668</c:v>
                </c:pt>
                <c:pt idx="5730">
                  <c:v>1668</c:v>
                </c:pt>
                <c:pt idx="5731">
                  <c:v>1669</c:v>
                </c:pt>
                <c:pt idx="5732">
                  <c:v>1670</c:v>
                </c:pt>
                <c:pt idx="5733">
                  <c:v>1670</c:v>
                </c:pt>
                <c:pt idx="5734">
                  <c:v>1671</c:v>
                </c:pt>
                <c:pt idx="5735">
                  <c:v>1671</c:v>
                </c:pt>
                <c:pt idx="5736">
                  <c:v>1671</c:v>
                </c:pt>
                <c:pt idx="5737">
                  <c:v>1672</c:v>
                </c:pt>
                <c:pt idx="5738">
                  <c:v>1673</c:v>
                </c:pt>
                <c:pt idx="5739">
                  <c:v>1674</c:v>
                </c:pt>
                <c:pt idx="5740">
                  <c:v>1674</c:v>
                </c:pt>
                <c:pt idx="5741">
                  <c:v>1675</c:v>
                </c:pt>
                <c:pt idx="5742">
                  <c:v>1676</c:v>
                </c:pt>
                <c:pt idx="5743">
                  <c:v>1676</c:v>
                </c:pt>
                <c:pt idx="5744">
                  <c:v>1676</c:v>
                </c:pt>
                <c:pt idx="5745">
                  <c:v>1676</c:v>
                </c:pt>
                <c:pt idx="5746">
                  <c:v>1676</c:v>
                </c:pt>
                <c:pt idx="5747">
                  <c:v>1676</c:v>
                </c:pt>
                <c:pt idx="5748">
                  <c:v>1676</c:v>
                </c:pt>
                <c:pt idx="5749">
                  <c:v>1676</c:v>
                </c:pt>
                <c:pt idx="5750">
                  <c:v>1676</c:v>
                </c:pt>
                <c:pt idx="5751">
                  <c:v>1676</c:v>
                </c:pt>
                <c:pt idx="5752">
                  <c:v>1676</c:v>
                </c:pt>
                <c:pt idx="5753">
                  <c:v>1676</c:v>
                </c:pt>
                <c:pt idx="5754">
                  <c:v>1676</c:v>
                </c:pt>
                <c:pt idx="5755">
                  <c:v>1676</c:v>
                </c:pt>
                <c:pt idx="5756">
                  <c:v>1676</c:v>
                </c:pt>
                <c:pt idx="5757">
                  <c:v>1676</c:v>
                </c:pt>
                <c:pt idx="5758">
                  <c:v>1676</c:v>
                </c:pt>
                <c:pt idx="5759">
                  <c:v>1676</c:v>
                </c:pt>
                <c:pt idx="5760">
                  <c:v>1676</c:v>
                </c:pt>
                <c:pt idx="5761">
                  <c:v>1676</c:v>
                </c:pt>
                <c:pt idx="5762">
                  <c:v>1676</c:v>
                </c:pt>
                <c:pt idx="5763">
                  <c:v>1676</c:v>
                </c:pt>
                <c:pt idx="5764">
                  <c:v>1676</c:v>
                </c:pt>
                <c:pt idx="5765">
                  <c:v>1676</c:v>
                </c:pt>
                <c:pt idx="5766">
                  <c:v>1677</c:v>
                </c:pt>
                <c:pt idx="5767">
                  <c:v>1678</c:v>
                </c:pt>
                <c:pt idx="5768">
                  <c:v>1678</c:v>
                </c:pt>
                <c:pt idx="5769">
                  <c:v>1679</c:v>
                </c:pt>
                <c:pt idx="5770">
                  <c:v>1680</c:v>
                </c:pt>
                <c:pt idx="5771">
                  <c:v>1681</c:v>
                </c:pt>
                <c:pt idx="5772">
                  <c:v>1682</c:v>
                </c:pt>
                <c:pt idx="5773">
                  <c:v>1683</c:v>
                </c:pt>
                <c:pt idx="5774">
                  <c:v>1683</c:v>
                </c:pt>
                <c:pt idx="5775">
                  <c:v>1684</c:v>
                </c:pt>
                <c:pt idx="5776">
                  <c:v>1684</c:v>
                </c:pt>
                <c:pt idx="5777">
                  <c:v>1684</c:v>
                </c:pt>
                <c:pt idx="5778">
                  <c:v>1684</c:v>
                </c:pt>
                <c:pt idx="5779">
                  <c:v>1685</c:v>
                </c:pt>
                <c:pt idx="5780">
                  <c:v>1685</c:v>
                </c:pt>
                <c:pt idx="5781">
                  <c:v>1685</c:v>
                </c:pt>
                <c:pt idx="5782">
                  <c:v>1685</c:v>
                </c:pt>
                <c:pt idx="5783">
                  <c:v>1685</c:v>
                </c:pt>
                <c:pt idx="5784">
                  <c:v>1685</c:v>
                </c:pt>
                <c:pt idx="5785">
                  <c:v>1685</c:v>
                </c:pt>
                <c:pt idx="5786">
                  <c:v>1686</c:v>
                </c:pt>
                <c:pt idx="5787">
                  <c:v>1687</c:v>
                </c:pt>
                <c:pt idx="5788">
                  <c:v>1687</c:v>
                </c:pt>
                <c:pt idx="5789">
                  <c:v>1688</c:v>
                </c:pt>
                <c:pt idx="5790">
                  <c:v>1688</c:v>
                </c:pt>
                <c:pt idx="5791">
                  <c:v>1688</c:v>
                </c:pt>
                <c:pt idx="5792">
                  <c:v>1689</c:v>
                </c:pt>
                <c:pt idx="5793">
                  <c:v>1689</c:v>
                </c:pt>
                <c:pt idx="5794">
                  <c:v>1689</c:v>
                </c:pt>
                <c:pt idx="5795">
                  <c:v>1689</c:v>
                </c:pt>
                <c:pt idx="5796">
                  <c:v>1689</c:v>
                </c:pt>
                <c:pt idx="5797">
                  <c:v>1689</c:v>
                </c:pt>
                <c:pt idx="5798">
                  <c:v>1689</c:v>
                </c:pt>
                <c:pt idx="5799">
                  <c:v>1689</c:v>
                </c:pt>
                <c:pt idx="5800">
                  <c:v>1689</c:v>
                </c:pt>
                <c:pt idx="5801">
                  <c:v>1689</c:v>
                </c:pt>
                <c:pt idx="5802">
                  <c:v>1689</c:v>
                </c:pt>
                <c:pt idx="5803">
                  <c:v>1689</c:v>
                </c:pt>
                <c:pt idx="5804">
                  <c:v>1689</c:v>
                </c:pt>
                <c:pt idx="5805">
                  <c:v>1690</c:v>
                </c:pt>
                <c:pt idx="5806">
                  <c:v>1690</c:v>
                </c:pt>
                <c:pt idx="5807">
                  <c:v>1690</c:v>
                </c:pt>
                <c:pt idx="5808">
                  <c:v>1690</c:v>
                </c:pt>
                <c:pt idx="5809">
                  <c:v>1690</c:v>
                </c:pt>
                <c:pt idx="5810">
                  <c:v>1690</c:v>
                </c:pt>
                <c:pt idx="5811">
                  <c:v>1690</c:v>
                </c:pt>
                <c:pt idx="5812">
                  <c:v>1690</c:v>
                </c:pt>
                <c:pt idx="5813">
                  <c:v>1690</c:v>
                </c:pt>
                <c:pt idx="5814">
                  <c:v>1690</c:v>
                </c:pt>
                <c:pt idx="5815">
                  <c:v>1690</c:v>
                </c:pt>
                <c:pt idx="5816">
                  <c:v>1690</c:v>
                </c:pt>
                <c:pt idx="5817">
                  <c:v>1690</c:v>
                </c:pt>
                <c:pt idx="5818">
                  <c:v>1690</c:v>
                </c:pt>
                <c:pt idx="5819">
                  <c:v>1690</c:v>
                </c:pt>
                <c:pt idx="5820">
                  <c:v>1690</c:v>
                </c:pt>
                <c:pt idx="5821">
                  <c:v>1690</c:v>
                </c:pt>
                <c:pt idx="5822">
                  <c:v>1690</c:v>
                </c:pt>
                <c:pt idx="5823">
                  <c:v>1690</c:v>
                </c:pt>
                <c:pt idx="5824">
                  <c:v>1690</c:v>
                </c:pt>
                <c:pt idx="5825">
                  <c:v>1690</c:v>
                </c:pt>
                <c:pt idx="5826">
                  <c:v>1690</c:v>
                </c:pt>
                <c:pt idx="5827">
                  <c:v>1690</c:v>
                </c:pt>
                <c:pt idx="5828">
                  <c:v>1690</c:v>
                </c:pt>
                <c:pt idx="5829">
                  <c:v>1690</c:v>
                </c:pt>
                <c:pt idx="5830">
                  <c:v>1690</c:v>
                </c:pt>
                <c:pt idx="5831">
                  <c:v>1690</c:v>
                </c:pt>
                <c:pt idx="5832">
                  <c:v>1690</c:v>
                </c:pt>
                <c:pt idx="5833">
                  <c:v>1690</c:v>
                </c:pt>
                <c:pt idx="5834">
                  <c:v>1690</c:v>
                </c:pt>
                <c:pt idx="5835">
                  <c:v>1690</c:v>
                </c:pt>
                <c:pt idx="5836">
                  <c:v>1690</c:v>
                </c:pt>
                <c:pt idx="5837">
                  <c:v>1690</c:v>
                </c:pt>
                <c:pt idx="5838">
                  <c:v>1690</c:v>
                </c:pt>
                <c:pt idx="5839">
                  <c:v>1690</c:v>
                </c:pt>
                <c:pt idx="5840">
                  <c:v>1691</c:v>
                </c:pt>
                <c:pt idx="5841">
                  <c:v>1691</c:v>
                </c:pt>
                <c:pt idx="5842">
                  <c:v>1691</c:v>
                </c:pt>
                <c:pt idx="5843">
                  <c:v>1691</c:v>
                </c:pt>
                <c:pt idx="5844">
                  <c:v>1691</c:v>
                </c:pt>
                <c:pt idx="5845">
                  <c:v>1691</c:v>
                </c:pt>
                <c:pt idx="5846">
                  <c:v>1691</c:v>
                </c:pt>
                <c:pt idx="5847">
                  <c:v>1691</c:v>
                </c:pt>
                <c:pt idx="5848">
                  <c:v>1691</c:v>
                </c:pt>
                <c:pt idx="5849">
                  <c:v>1691</c:v>
                </c:pt>
                <c:pt idx="5850">
                  <c:v>1691</c:v>
                </c:pt>
                <c:pt idx="5851">
                  <c:v>1691</c:v>
                </c:pt>
                <c:pt idx="5852">
                  <c:v>1692</c:v>
                </c:pt>
                <c:pt idx="5853">
                  <c:v>1692</c:v>
                </c:pt>
                <c:pt idx="5854">
                  <c:v>1692</c:v>
                </c:pt>
                <c:pt idx="5855">
                  <c:v>1692</c:v>
                </c:pt>
                <c:pt idx="5856">
                  <c:v>1693</c:v>
                </c:pt>
                <c:pt idx="5857">
                  <c:v>1693</c:v>
                </c:pt>
                <c:pt idx="5858">
                  <c:v>1694</c:v>
                </c:pt>
                <c:pt idx="5859">
                  <c:v>1694</c:v>
                </c:pt>
                <c:pt idx="5860">
                  <c:v>1694</c:v>
                </c:pt>
                <c:pt idx="5861">
                  <c:v>1694</c:v>
                </c:pt>
                <c:pt idx="5862">
                  <c:v>1694</c:v>
                </c:pt>
                <c:pt idx="5863">
                  <c:v>1694</c:v>
                </c:pt>
                <c:pt idx="5864">
                  <c:v>1694</c:v>
                </c:pt>
                <c:pt idx="5865">
                  <c:v>1694</c:v>
                </c:pt>
                <c:pt idx="5866">
                  <c:v>1694</c:v>
                </c:pt>
                <c:pt idx="5867">
                  <c:v>1694</c:v>
                </c:pt>
                <c:pt idx="5868">
                  <c:v>1694</c:v>
                </c:pt>
                <c:pt idx="5869">
                  <c:v>1694</c:v>
                </c:pt>
                <c:pt idx="5870">
                  <c:v>1694</c:v>
                </c:pt>
                <c:pt idx="5871">
                  <c:v>1694</c:v>
                </c:pt>
                <c:pt idx="5872">
                  <c:v>1694</c:v>
                </c:pt>
                <c:pt idx="5873">
                  <c:v>1694</c:v>
                </c:pt>
                <c:pt idx="5874">
                  <c:v>1694</c:v>
                </c:pt>
                <c:pt idx="5875">
                  <c:v>1694</c:v>
                </c:pt>
                <c:pt idx="5876">
                  <c:v>1695</c:v>
                </c:pt>
                <c:pt idx="5877">
                  <c:v>1696</c:v>
                </c:pt>
                <c:pt idx="5878">
                  <c:v>1697</c:v>
                </c:pt>
                <c:pt idx="5879">
                  <c:v>1697</c:v>
                </c:pt>
                <c:pt idx="5880">
                  <c:v>1697</c:v>
                </c:pt>
                <c:pt idx="5881">
                  <c:v>1698</c:v>
                </c:pt>
                <c:pt idx="5882">
                  <c:v>1698</c:v>
                </c:pt>
                <c:pt idx="5883">
                  <c:v>1699</c:v>
                </c:pt>
                <c:pt idx="5884">
                  <c:v>1700</c:v>
                </c:pt>
                <c:pt idx="5885">
                  <c:v>1701</c:v>
                </c:pt>
                <c:pt idx="5886">
                  <c:v>1701</c:v>
                </c:pt>
                <c:pt idx="5887">
                  <c:v>1702</c:v>
                </c:pt>
                <c:pt idx="5888">
                  <c:v>1702</c:v>
                </c:pt>
                <c:pt idx="5889">
                  <c:v>1703</c:v>
                </c:pt>
                <c:pt idx="5890">
                  <c:v>1703</c:v>
                </c:pt>
                <c:pt idx="5891">
                  <c:v>1703</c:v>
                </c:pt>
                <c:pt idx="5892">
                  <c:v>1703</c:v>
                </c:pt>
                <c:pt idx="5893">
                  <c:v>1703</c:v>
                </c:pt>
                <c:pt idx="5894">
                  <c:v>1703</c:v>
                </c:pt>
                <c:pt idx="5895">
                  <c:v>1703</c:v>
                </c:pt>
                <c:pt idx="5896">
                  <c:v>1703</c:v>
                </c:pt>
                <c:pt idx="5897">
                  <c:v>1703</c:v>
                </c:pt>
                <c:pt idx="5898">
                  <c:v>1704</c:v>
                </c:pt>
                <c:pt idx="5899">
                  <c:v>1705</c:v>
                </c:pt>
                <c:pt idx="5900">
                  <c:v>1706</c:v>
                </c:pt>
                <c:pt idx="5901">
                  <c:v>1707</c:v>
                </c:pt>
                <c:pt idx="5902">
                  <c:v>1707</c:v>
                </c:pt>
                <c:pt idx="5903">
                  <c:v>1708</c:v>
                </c:pt>
                <c:pt idx="5904">
                  <c:v>1708</c:v>
                </c:pt>
                <c:pt idx="5905">
                  <c:v>1708</c:v>
                </c:pt>
                <c:pt idx="5906">
                  <c:v>1708</c:v>
                </c:pt>
                <c:pt idx="5907">
                  <c:v>1708</c:v>
                </c:pt>
                <c:pt idx="5908">
                  <c:v>1708</c:v>
                </c:pt>
                <c:pt idx="5909">
                  <c:v>1708</c:v>
                </c:pt>
                <c:pt idx="5910">
                  <c:v>1708</c:v>
                </c:pt>
                <c:pt idx="5911">
                  <c:v>1709</c:v>
                </c:pt>
                <c:pt idx="5912">
                  <c:v>1709</c:v>
                </c:pt>
                <c:pt idx="5913">
                  <c:v>1709</c:v>
                </c:pt>
                <c:pt idx="5914">
                  <c:v>1709</c:v>
                </c:pt>
                <c:pt idx="5915">
                  <c:v>1709</c:v>
                </c:pt>
                <c:pt idx="5916">
                  <c:v>1709</c:v>
                </c:pt>
                <c:pt idx="5917">
                  <c:v>1709</c:v>
                </c:pt>
                <c:pt idx="5918">
                  <c:v>1709</c:v>
                </c:pt>
                <c:pt idx="5919">
                  <c:v>1710</c:v>
                </c:pt>
                <c:pt idx="5920">
                  <c:v>1711</c:v>
                </c:pt>
                <c:pt idx="5921">
                  <c:v>1711</c:v>
                </c:pt>
                <c:pt idx="5922">
                  <c:v>1712</c:v>
                </c:pt>
                <c:pt idx="5923">
                  <c:v>1712</c:v>
                </c:pt>
                <c:pt idx="5924">
                  <c:v>1712</c:v>
                </c:pt>
                <c:pt idx="5925">
                  <c:v>1712</c:v>
                </c:pt>
                <c:pt idx="5926">
                  <c:v>1712</c:v>
                </c:pt>
                <c:pt idx="5927">
                  <c:v>1712</c:v>
                </c:pt>
                <c:pt idx="5928">
                  <c:v>1713</c:v>
                </c:pt>
                <c:pt idx="5929">
                  <c:v>1714</c:v>
                </c:pt>
                <c:pt idx="5930">
                  <c:v>1715</c:v>
                </c:pt>
                <c:pt idx="5931">
                  <c:v>1715</c:v>
                </c:pt>
                <c:pt idx="5932">
                  <c:v>1716</c:v>
                </c:pt>
                <c:pt idx="5933">
                  <c:v>1716</c:v>
                </c:pt>
                <c:pt idx="5934">
                  <c:v>1716</c:v>
                </c:pt>
                <c:pt idx="5935">
                  <c:v>1717</c:v>
                </c:pt>
                <c:pt idx="5936">
                  <c:v>1718</c:v>
                </c:pt>
                <c:pt idx="5937">
                  <c:v>1719</c:v>
                </c:pt>
                <c:pt idx="5938">
                  <c:v>1720</c:v>
                </c:pt>
                <c:pt idx="5939">
                  <c:v>1720</c:v>
                </c:pt>
                <c:pt idx="5940">
                  <c:v>1721</c:v>
                </c:pt>
                <c:pt idx="5941">
                  <c:v>1721</c:v>
                </c:pt>
                <c:pt idx="5942">
                  <c:v>1721</c:v>
                </c:pt>
                <c:pt idx="5943">
                  <c:v>1721</c:v>
                </c:pt>
                <c:pt idx="5944">
                  <c:v>1721</c:v>
                </c:pt>
                <c:pt idx="5945">
                  <c:v>1721</c:v>
                </c:pt>
                <c:pt idx="5946">
                  <c:v>1721</c:v>
                </c:pt>
                <c:pt idx="5947">
                  <c:v>1722</c:v>
                </c:pt>
                <c:pt idx="5948">
                  <c:v>1723</c:v>
                </c:pt>
                <c:pt idx="5949">
                  <c:v>1723</c:v>
                </c:pt>
                <c:pt idx="5950">
                  <c:v>1723</c:v>
                </c:pt>
                <c:pt idx="5951">
                  <c:v>1724</c:v>
                </c:pt>
                <c:pt idx="5952">
                  <c:v>1724</c:v>
                </c:pt>
                <c:pt idx="5953">
                  <c:v>1724</c:v>
                </c:pt>
                <c:pt idx="5954">
                  <c:v>1725</c:v>
                </c:pt>
                <c:pt idx="5955">
                  <c:v>1725</c:v>
                </c:pt>
                <c:pt idx="5956">
                  <c:v>1726</c:v>
                </c:pt>
                <c:pt idx="5957">
                  <c:v>1726</c:v>
                </c:pt>
                <c:pt idx="5958">
                  <c:v>1726</c:v>
                </c:pt>
                <c:pt idx="5959">
                  <c:v>1726</c:v>
                </c:pt>
                <c:pt idx="5960">
                  <c:v>1726</c:v>
                </c:pt>
                <c:pt idx="5961">
                  <c:v>1726</c:v>
                </c:pt>
                <c:pt idx="5962">
                  <c:v>1726</c:v>
                </c:pt>
                <c:pt idx="5963">
                  <c:v>1726</c:v>
                </c:pt>
                <c:pt idx="5964">
                  <c:v>1726</c:v>
                </c:pt>
                <c:pt idx="5965">
                  <c:v>1726</c:v>
                </c:pt>
                <c:pt idx="5966">
                  <c:v>1726</c:v>
                </c:pt>
                <c:pt idx="5967">
                  <c:v>1726</c:v>
                </c:pt>
                <c:pt idx="5968">
                  <c:v>1726</c:v>
                </c:pt>
                <c:pt idx="5969">
                  <c:v>1726</c:v>
                </c:pt>
                <c:pt idx="5970">
                  <c:v>1726</c:v>
                </c:pt>
                <c:pt idx="5971">
                  <c:v>1726</c:v>
                </c:pt>
                <c:pt idx="5972">
                  <c:v>1726</c:v>
                </c:pt>
                <c:pt idx="5973">
                  <c:v>1727</c:v>
                </c:pt>
                <c:pt idx="5974">
                  <c:v>1728</c:v>
                </c:pt>
                <c:pt idx="5975">
                  <c:v>1729</c:v>
                </c:pt>
                <c:pt idx="5976">
                  <c:v>1729</c:v>
                </c:pt>
                <c:pt idx="5977">
                  <c:v>1729</c:v>
                </c:pt>
                <c:pt idx="5978">
                  <c:v>1729</c:v>
                </c:pt>
                <c:pt idx="5979">
                  <c:v>1729</c:v>
                </c:pt>
                <c:pt idx="5980">
                  <c:v>1729</c:v>
                </c:pt>
                <c:pt idx="5981">
                  <c:v>1729</c:v>
                </c:pt>
                <c:pt idx="5982">
                  <c:v>1729</c:v>
                </c:pt>
                <c:pt idx="5983">
                  <c:v>1729</c:v>
                </c:pt>
                <c:pt idx="5984">
                  <c:v>1729</c:v>
                </c:pt>
                <c:pt idx="5985">
                  <c:v>1729</c:v>
                </c:pt>
                <c:pt idx="5986">
                  <c:v>1729</c:v>
                </c:pt>
                <c:pt idx="5987">
                  <c:v>1730</c:v>
                </c:pt>
                <c:pt idx="5988">
                  <c:v>1730</c:v>
                </c:pt>
                <c:pt idx="5989">
                  <c:v>1730</c:v>
                </c:pt>
                <c:pt idx="5990">
                  <c:v>1730</c:v>
                </c:pt>
                <c:pt idx="5991">
                  <c:v>1730</c:v>
                </c:pt>
                <c:pt idx="5992">
                  <c:v>1730</c:v>
                </c:pt>
                <c:pt idx="5993">
                  <c:v>1730</c:v>
                </c:pt>
                <c:pt idx="5994">
                  <c:v>1730</c:v>
                </c:pt>
                <c:pt idx="5995">
                  <c:v>1731</c:v>
                </c:pt>
                <c:pt idx="5996">
                  <c:v>1731</c:v>
                </c:pt>
                <c:pt idx="5997">
                  <c:v>1731</c:v>
                </c:pt>
                <c:pt idx="5998">
                  <c:v>1731</c:v>
                </c:pt>
                <c:pt idx="5999">
                  <c:v>1731</c:v>
                </c:pt>
                <c:pt idx="6000">
                  <c:v>1731</c:v>
                </c:pt>
                <c:pt idx="6001">
                  <c:v>1731</c:v>
                </c:pt>
                <c:pt idx="6002">
                  <c:v>1731</c:v>
                </c:pt>
                <c:pt idx="6003">
                  <c:v>1731</c:v>
                </c:pt>
                <c:pt idx="6004">
                  <c:v>1732</c:v>
                </c:pt>
                <c:pt idx="6005">
                  <c:v>1733</c:v>
                </c:pt>
                <c:pt idx="6006">
                  <c:v>1733</c:v>
                </c:pt>
                <c:pt idx="6007">
                  <c:v>1733</c:v>
                </c:pt>
                <c:pt idx="6008">
                  <c:v>1733</c:v>
                </c:pt>
                <c:pt idx="6009">
                  <c:v>1733</c:v>
                </c:pt>
                <c:pt idx="6010">
                  <c:v>1733</c:v>
                </c:pt>
                <c:pt idx="6011">
                  <c:v>1733</c:v>
                </c:pt>
                <c:pt idx="6012">
                  <c:v>1734</c:v>
                </c:pt>
                <c:pt idx="6013">
                  <c:v>1734</c:v>
                </c:pt>
                <c:pt idx="6014">
                  <c:v>1734</c:v>
                </c:pt>
                <c:pt idx="6015">
                  <c:v>1734</c:v>
                </c:pt>
                <c:pt idx="6016">
                  <c:v>1735</c:v>
                </c:pt>
                <c:pt idx="6017">
                  <c:v>1735</c:v>
                </c:pt>
                <c:pt idx="6018">
                  <c:v>1735</c:v>
                </c:pt>
                <c:pt idx="6019">
                  <c:v>1735</c:v>
                </c:pt>
                <c:pt idx="6020">
                  <c:v>1735</c:v>
                </c:pt>
                <c:pt idx="6021">
                  <c:v>1735</c:v>
                </c:pt>
                <c:pt idx="6022">
                  <c:v>1735</c:v>
                </c:pt>
                <c:pt idx="6023">
                  <c:v>1736</c:v>
                </c:pt>
                <c:pt idx="6024">
                  <c:v>1736</c:v>
                </c:pt>
                <c:pt idx="6025">
                  <c:v>1736</c:v>
                </c:pt>
                <c:pt idx="6026">
                  <c:v>1737</c:v>
                </c:pt>
                <c:pt idx="6027">
                  <c:v>1737</c:v>
                </c:pt>
                <c:pt idx="6028">
                  <c:v>1737</c:v>
                </c:pt>
                <c:pt idx="6029">
                  <c:v>1737</c:v>
                </c:pt>
                <c:pt idx="6030">
                  <c:v>1738</c:v>
                </c:pt>
                <c:pt idx="6031">
                  <c:v>1738</c:v>
                </c:pt>
                <c:pt idx="6032">
                  <c:v>1738</c:v>
                </c:pt>
                <c:pt idx="6033">
                  <c:v>1739</c:v>
                </c:pt>
                <c:pt idx="6034">
                  <c:v>1739</c:v>
                </c:pt>
                <c:pt idx="6035">
                  <c:v>1740</c:v>
                </c:pt>
                <c:pt idx="6036">
                  <c:v>1740</c:v>
                </c:pt>
                <c:pt idx="6037">
                  <c:v>1740</c:v>
                </c:pt>
                <c:pt idx="6038">
                  <c:v>1740</c:v>
                </c:pt>
                <c:pt idx="6039">
                  <c:v>1740</c:v>
                </c:pt>
                <c:pt idx="6040">
                  <c:v>1741</c:v>
                </c:pt>
                <c:pt idx="6041">
                  <c:v>1741</c:v>
                </c:pt>
                <c:pt idx="6042">
                  <c:v>1742</c:v>
                </c:pt>
                <c:pt idx="6043">
                  <c:v>1742</c:v>
                </c:pt>
                <c:pt idx="6044">
                  <c:v>1742</c:v>
                </c:pt>
                <c:pt idx="6045">
                  <c:v>1743</c:v>
                </c:pt>
                <c:pt idx="6046">
                  <c:v>1744</c:v>
                </c:pt>
                <c:pt idx="6047">
                  <c:v>1745</c:v>
                </c:pt>
                <c:pt idx="6048">
                  <c:v>1745</c:v>
                </c:pt>
                <c:pt idx="6049">
                  <c:v>1745</c:v>
                </c:pt>
                <c:pt idx="6050">
                  <c:v>1745</c:v>
                </c:pt>
                <c:pt idx="6051">
                  <c:v>1746</c:v>
                </c:pt>
                <c:pt idx="6052">
                  <c:v>1747</c:v>
                </c:pt>
                <c:pt idx="6053">
                  <c:v>1748</c:v>
                </c:pt>
                <c:pt idx="6054">
                  <c:v>1748</c:v>
                </c:pt>
                <c:pt idx="6055">
                  <c:v>1748</c:v>
                </c:pt>
                <c:pt idx="6056">
                  <c:v>1749</c:v>
                </c:pt>
                <c:pt idx="6057">
                  <c:v>1750</c:v>
                </c:pt>
                <c:pt idx="6058">
                  <c:v>1750</c:v>
                </c:pt>
                <c:pt idx="6059">
                  <c:v>1751</c:v>
                </c:pt>
                <c:pt idx="6060">
                  <c:v>1751</c:v>
                </c:pt>
                <c:pt idx="6061">
                  <c:v>1751</c:v>
                </c:pt>
                <c:pt idx="6062">
                  <c:v>1751</c:v>
                </c:pt>
                <c:pt idx="6063">
                  <c:v>1752</c:v>
                </c:pt>
                <c:pt idx="6064">
                  <c:v>1753</c:v>
                </c:pt>
                <c:pt idx="6065">
                  <c:v>1753</c:v>
                </c:pt>
                <c:pt idx="6066">
                  <c:v>1754</c:v>
                </c:pt>
                <c:pt idx="6067">
                  <c:v>1755</c:v>
                </c:pt>
                <c:pt idx="6068">
                  <c:v>1755</c:v>
                </c:pt>
                <c:pt idx="6069">
                  <c:v>1756</c:v>
                </c:pt>
                <c:pt idx="6070">
                  <c:v>1757</c:v>
                </c:pt>
                <c:pt idx="6071">
                  <c:v>1757</c:v>
                </c:pt>
                <c:pt idx="6072">
                  <c:v>1758</c:v>
                </c:pt>
                <c:pt idx="6073">
                  <c:v>1759</c:v>
                </c:pt>
                <c:pt idx="6074">
                  <c:v>1760</c:v>
                </c:pt>
                <c:pt idx="6075">
                  <c:v>1761</c:v>
                </c:pt>
                <c:pt idx="6076">
                  <c:v>1761</c:v>
                </c:pt>
                <c:pt idx="6077">
                  <c:v>1761</c:v>
                </c:pt>
                <c:pt idx="6078">
                  <c:v>1762</c:v>
                </c:pt>
                <c:pt idx="6079">
                  <c:v>1762</c:v>
                </c:pt>
                <c:pt idx="6080">
                  <c:v>1762</c:v>
                </c:pt>
                <c:pt idx="6081">
                  <c:v>1762</c:v>
                </c:pt>
                <c:pt idx="6082">
                  <c:v>1762</c:v>
                </c:pt>
                <c:pt idx="6083">
                  <c:v>1762</c:v>
                </c:pt>
                <c:pt idx="6084">
                  <c:v>1762</c:v>
                </c:pt>
                <c:pt idx="6085">
                  <c:v>1762</c:v>
                </c:pt>
                <c:pt idx="6086">
                  <c:v>1762</c:v>
                </c:pt>
                <c:pt idx="6087">
                  <c:v>1762</c:v>
                </c:pt>
                <c:pt idx="6088">
                  <c:v>1762</c:v>
                </c:pt>
                <c:pt idx="6089">
                  <c:v>1762</c:v>
                </c:pt>
                <c:pt idx="6090">
                  <c:v>1762</c:v>
                </c:pt>
                <c:pt idx="6091">
                  <c:v>1762</c:v>
                </c:pt>
                <c:pt idx="6092">
                  <c:v>1762</c:v>
                </c:pt>
                <c:pt idx="6093">
                  <c:v>1762</c:v>
                </c:pt>
                <c:pt idx="6094">
                  <c:v>1763</c:v>
                </c:pt>
                <c:pt idx="6095">
                  <c:v>1764</c:v>
                </c:pt>
                <c:pt idx="6096">
                  <c:v>1764</c:v>
                </c:pt>
                <c:pt idx="6097">
                  <c:v>1764</c:v>
                </c:pt>
                <c:pt idx="6098">
                  <c:v>1764</c:v>
                </c:pt>
                <c:pt idx="6099">
                  <c:v>1765</c:v>
                </c:pt>
                <c:pt idx="6100">
                  <c:v>1765</c:v>
                </c:pt>
                <c:pt idx="6101">
                  <c:v>1766</c:v>
                </c:pt>
                <c:pt idx="6102">
                  <c:v>1766</c:v>
                </c:pt>
                <c:pt idx="6103">
                  <c:v>1766</c:v>
                </c:pt>
                <c:pt idx="6104">
                  <c:v>1766</c:v>
                </c:pt>
                <c:pt idx="6105">
                  <c:v>1766</c:v>
                </c:pt>
                <c:pt idx="6106">
                  <c:v>1766</c:v>
                </c:pt>
                <c:pt idx="6107">
                  <c:v>1766</c:v>
                </c:pt>
                <c:pt idx="6108">
                  <c:v>1766</c:v>
                </c:pt>
                <c:pt idx="6109">
                  <c:v>1766</c:v>
                </c:pt>
                <c:pt idx="6110">
                  <c:v>1766</c:v>
                </c:pt>
                <c:pt idx="6111">
                  <c:v>1767</c:v>
                </c:pt>
                <c:pt idx="6112">
                  <c:v>1767</c:v>
                </c:pt>
                <c:pt idx="6113">
                  <c:v>1767</c:v>
                </c:pt>
                <c:pt idx="6114">
                  <c:v>1767</c:v>
                </c:pt>
                <c:pt idx="6115">
                  <c:v>1767</c:v>
                </c:pt>
                <c:pt idx="6116">
                  <c:v>1767</c:v>
                </c:pt>
                <c:pt idx="6117">
                  <c:v>1768</c:v>
                </c:pt>
                <c:pt idx="6118">
                  <c:v>1768</c:v>
                </c:pt>
                <c:pt idx="6119">
                  <c:v>1769</c:v>
                </c:pt>
                <c:pt idx="6120">
                  <c:v>1769</c:v>
                </c:pt>
                <c:pt idx="6121">
                  <c:v>1770</c:v>
                </c:pt>
                <c:pt idx="6122">
                  <c:v>1770</c:v>
                </c:pt>
                <c:pt idx="6123">
                  <c:v>1770</c:v>
                </c:pt>
                <c:pt idx="6124">
                  <c:v>1771</c:v>
                </c:pt>
                <c:pt idx="6125">
                  <c:v>1771</c:v>
                </c:pt>
                <c:pt idx="6126">
                  <c:v>1772</c:v>
                </c:pt>
                <c:pt idx="6127">
                  <c:v>1772</c:v>
                </c:pt>
                <c:pt idx="6128">
                  <c:v>1772</c:v>
                </c:pt>
                <c:pt idx="6129">
                  <c:v>1772</c:v>
                </c:pt>
                <c:pt idx="6130">
                  <c:v>1773</c:v>
                </c:pt>
                <c:pt idx="6131">
                  <c:v>1773</c:v>
                </c:pt>
                <c:pt idx="6132">
                  <c:v>1774</c:v>
                </c:pt>
                <c:pt idx="6133">
                  <c:v>1774</c:v>
                </c:pt>
                <c:pt idx="6134">
                  <c:v>1775</c:v>
                </c:pt>
                <c:pt idx="6135">
                  <c:v>1775</c:v>
                </c:pt>
                <c:pt idx="6136">
                  <c:v>1775</c:v>
                </c:pt>
                <c:pt idx="6137">
                  <c:v>1775</c:v>
                </c:pt>
                <c:pt idx="6138">
                  <c:v>1775</c:v>
                </c:pt>
                <c:pt idx="6139">
                  <c:v>1775</c:v>
                </c:pt>
                <c:pt idx="6140">
                  <c:v>1775</c:v>
                </c:pt>
                <c:pt idx="6141">
                  <c:v>1775</c:v>
                </c:pt>
                <c:pt idx="6142">
                  <c:v>1775</c:v>
                </c:pt>
                <c:pt idx="6143">
                  <c:v>1775</c:v>
                </c:pt>
                <c:pt idx="6144">
                  <c:v>1776</c:v>
                </c:pt>
                <c:pt idx="6145">
                  <c:v>1777</c:v>
                </c:pt>
                <c:pt idx="6146">
                  <c:v>1778</c:v>
                </c:pt>
                <c:pt idx="6147">
                  <c:v>1778</c:v>
                </c:pt>
                <c:pt idx="6148">
                  <c:v>1778</c:v>
                </c:pt>
                <c:pt idx="6149">
                  <c:v>1779</c:v>
                </c:pt>
                <c:pt idx="6150">
                  <c:v>1780</c:v>
                </c:pt>
                <c:pt idx="6151">
                  <c:v>1780</c:v>
                </c:pt>
                <c:pt idx="6152">
                  <c:v>1780</c:v>
                </c:pt>
                <c:pt idx="6153">
                  <c:v>1780</c:v>
                </c:pt>
                <c:pt idx="6154">
                  <c:v>1780</c:v>
                </c:pt>
                <c:pt idx="6155">
                  <c:v>1781</c:v>
                </c:pt>
                <c:pt idx="6156">
                  <c:v>1781</c:v>
                </c:pt>
                <c:pt idx="6157">
                  <c:v>1781</c:v>
                </c:pt>
                <c:pt idx="6158">
                  <c:v>1782</c:v>
                </c:pt>
                <c:pt idx="6159">
                  <c:v>1783</c:v>
                </c:pt>
                <c:pt idx="6160">
                  <c:v>1783</c:v>
                </c:pt>
                <c:pt idx="6161">
                  <c:v>1783</c:v>
                </c:pt>
                <c:pt idx="6162">
                  <c:v>1784</c:v>
                </c:pt>
                <c:pt idx="6163">
                  <c:v>1785</c:v>
                </c:pt>
                <c:pt idx="6164">
                  <c:v>1785</c:v>
                </c:pt>
                <c:pt idx="6165">
                  <c:v>1785</c:v>
                </c:pt>
                <c:pt idx="6166">
                  <c:v>1785</c:v>
                </c:pt>
                <c:pt idx="6167">
                  <c:v>1786</c:v>
                </c:pt>
                <c:pt idx="6168">
                  <c:v>1787</c:v>
                </c:pt>
                <c:pt idx="6169">
                  <c:v>1788</c:v>
                </c:pt>
                <c:pt idx="6170">
                  <c:v>1788</c:v>
                </c:pt>
                <c:pt idx="6171">
                  <c:v>1788</c:v>
                </c:pt>
                <c:pt idx="6172">
                  <c:v>1789</c:v>
                </c:pt>
                <c:pt idx="6173">
                  <c:v>1790</c:v>
                </c:pt>
                <c:pt idx="6174">
                  <c:v>1790</c:v>
                </c:pt>
                <c:pt idx="6175">
                  <c:v>1791</c:v>
                </c:pt>
                <c:pt idx="6176">
                  <c:v>1792</c:v>
                </c:pt>
                <c:pt idx="6177">
                  <c:v>1793</c:v>
                </c:pt>
                <c:pt idx="6178">
                  <c:v>1793</c:v>
                </c:pt>
                <c:pt idx="6179">
                  <c:v>1793</c:v>
                </c:pt>
                <c:pt idx="6180">
                  <c:v>1794</c:v>
                </c:pt>
                <c:pt idx="6181">
                  <c:v>1795</c:v>
                </c:pt>
                <c:pt idx="6182">
                  <c:v>1796</c:v>
                </c:pt>
                <c:pt idx="6183">
                  <c:v>1797</c:v>
                </c:pt>
                <c:pt idx="6184">
                  <c:v>1798</c:v>
                </c:pt>
                <c:pt idx="6185">
                  <c:v>1799</c:v>
                </c:pt>
                <c:pt idx="6186">
                  <c:v>1800</c:v>
                </c:pt>
                <c:pt idx="6187">
                  <c:v>1801</c:v>
                </c:pt>
                <c:pt idx="6188">
                  <c:v>1802</c:v>
                </c:pt>
                <c:pt idx="6189">
                  <c:v>1802</c:v>
                </c:pt>
                <c:pt idx="6190">
                  <c:v>1803</c:v>
                </c:pt>
                <c:pt idx="6191">
                  <c:v>1803</c:v>
                </c:pt>
                <c:pt idx="6192">
                  <c:v>1803</c:v>
                </c:pt>
                <c:pt idx="6193">
                  <c:v>1804</c:v>
                </c:pt>
                <c:pt idx="6194">
                  <c:v>1804</c:v>
                </c:pt>
                <c:pt idx="6195">
                  <c:v>1804</c:v>
                </c:pt>
                <c:pt idx="6196">
                  <c:v>1804</c:v>
                </c:pt>
                <c:pt idx="6197">
                  <c:v>1804</c:v>
                </c:pt>
                <c:pt idx="6198">
                  <c:v>1805</c:v>
                </c:pt>
                <c:pt idx="6199">
                  <c:v>1806</c:v>
                </c:pt>
                <c:pt idx="6200">
                  <c:v>1806</c:v>
                </c:pt>
                <c:pt idx="6201">
                  <c:v>1807</c:v>
                </c:pt>
                <c:pt idx="6202">
                  <c:v>1808</c:v>
                </c:pt>
                <c:pt idx="6203">
                  <c:v>1808</c:v>
                </c:pt>
                <c:pt idx="6204">
                  <c:v>1809</c:v>
                </c:pt>
                <c:pt idx="6205">
                  <c:v>1809</c:v>
                </c:pt>
                <c:pt idx="6206">
                  <c:v>1809</c:v>
                </c:pt>
                <c:pt idx="6207">
                  <c:v>1809</c:v>
                </c:pt>
                <c:pt idx="6208">
                  <c:v>1809</c:v>
                </c:pt>
                <c:pt idx="6209">
                  <c:v>1809</c:v>
                </c:pt>
                <c:pt idx="6210">
                  <c:v>1809</c:v>
                </c:pt>
                <c:pt idx="6211">
                  <c:v>1809</c:v>
                </c:pt>
                <c:pt idx="6212">
                  <c:v>1809</c:v>
                </c:pt>
                <c:pt idx="6213">
                  <c:v>1809</c:v>
                </c:pt>
                <c:pt idx="6214">
                  <c:v>1809</c:v>
                </c:pt>
                <c:pt idx="6215">
                  <c:v>1809</c:v>
                </c:pt>
                <c:pt idx="6216">
                  <c:v>1809</c:v>
                </c:pt>
                <c:pt idx="6217">
                  <c:v>1809</c:v>
                </c:pt>
                <c:pt idx="6218">
                  <c:v>1809</c:v>
                </c:pt>
                <c:pt idx="6219">
                  <c:v>1809</c:v>
                </c:pt>
                <c:pt idx="6220">
                  <c:v>1809</c:v>
                </c:pt>
                <c:pt idx="6221">
                  <c:v>1810</c:v>
                </c:pt>
                <c:pt idx="6222">
                  <c:v>1810</c:v>
                </c:pt>
                <c:pt idx="6223">
                  <c:v>1810</c:v>
                </c:pt>
                <c:pt idx="6224">
                  <c:v>1810</c:v>
                </c:pt>
                <c:pt idx="6225">
                  <c:v>1810</c:v>
                </c:pt>
                <c:pt idx="6226">
                  <c:v>1810</c:v>
                </c:pt>
                <c:pt idx="6227">
                  <c:v>1810</c:v>
                </c:pt>
                <c:pt idx="6228">
                  <c:v>1810</c:v>
                </c:pt>
                <c:pt idx="6229">
                  <c:v>1810</c:v>
                </c:pt>
                <c:pt idx="6230">
                  <c:v>1810</c:v>
                </c:pt>
                <c:pt idx="6231">
                  <c:v>1810</c:v>
                </c:pt>
                <c:pt idx="6232">
                  <c:v>1810</c:v>
                </c:pt>
                <c:pt idx="6233">
                  <c:v>1810</c:v>
                </c:pt>
                <c:pt idx="6234">
                  <c:v>1810</c:v>
                </c:pt>
                <c:pt idx="6235">
                  <c:v>1810</c:v>
                </c:pt>
                <c:pt idx="6236">
                  <c:v>1810</c:v>
                </c:pt>
                <c:pt idx="6237">
                  <c:v>1810</c:v>
                </c:pt>
                <c:pt idx="6238">
                  <c:v>1810</c:v>
                </c:pt>
                <c:pt idx="6239">
                  <c:v>1810</c:v>
                </c:pt>
                <c:pt idx="6240">
                  <c:v>1811</c:v>
                </c:pt>
                <c:pt idx="6241">
                  <c:v>1811</c:v>
                </c:pt>
                <c:pt idx="6242">
                  <c:v>1811</c:v>
                </c:pt>
                <c:pt idx="6243">
                  <c:v>1811</c:v>
                </c:pt>
                <c:pt idx="6244">
                  <c:v>1812</c:v>
                </c:pt>
                <c:pt idx="6245">
                  <c:v>1813</c:v>
                </c:pt>
                <c:pt idx="6246">
                  <c:v>1813</c:v>
                </c:pt>
                <c:pt idx="6247">
                  <c:v>1813</c:v>
                </c:pt>
                <c:pt idx="6248">
                  <c:v>1813</c:v>
                </c:pt>
                <c:pt idx="6249">
                  <c:v>1813</c:v>
                </c:pt>
                <c:pt idx="6250">
                  <c:v>1813</c:v>
                </c:pt>
                <c:pt idx="6251">
                  <c:v>1814</c:v>
                </c:pt>
                <c:pt idx="6252">
                  <c:v>1814</c:v>
                </c:pt>
                <c:pt idx="6253">
                  <c:v>1814</c:v>
                </c:pt>
                <c:pt idx="6254">
                  <c:v>1815</c:v>
                </c:pt>
                <c:pt idx="6255">
                  <c:v>1815</c:v>
                </c:pt>
                <c:pt idx="6256">
                  <c:v>1816</c:v>
                </c:pt>
                <c:pt idx="6257">
                  <c:v>1816</c:v>
                </c:pt>
                <c:pt idx="6258">
                  <c:v>1817</c:v>
                </c:pt>
                <c:pt idx="6259">
                  <c:v>1817</c:v>
                </c:pt>
                <c:pt idx="6260">
                  <c:v>1818</c:v>
                </c:pt>
                <c:pt idx="6261">
                  <c:v>1818</c:v>
                </c:pt>
                <c:pt idx="6262">
                  <c:v>1818</c:v>
                </c:pt>
                <c:pt idx="6263">
                  <c:v>1818</c:v>
                </c:pt>
                <c:pt idx="6264">
                  <c:v>1818</c:v>
                </c:pt>
                <c:pt idx="6265">
                  <c:v>1818</c:v>
                </c:pt>
                <c:pt idx="6266">
                  <c:v>1818</c:v>
                </c:pt>
                <c:pt idx="6267">
                  <c:v>1818</c:v>
                </c:pt>
                <c:pt idx="6268">
                  <c:v>1818</c:v>
                </c:pt>
                <c:pt idx="6269">
                  <c:v>1818</c:v>
                </c:pt>
                <c:pt idx="6270">
                  <c:v>1818</c:v>
                </c:pt>
                <c:pt idx="6271">
                  <c:v>1818</c:v>
                </c:pt>
                <c:pt idx="6272">
                  <c:v>1818</c:v>
                </c:pt>
                <c:pt idx="6273">
                  <c:v>1818</c:v>
                </c:pt>
                <c:pt idx="6274">
                  <c:v>1818</c:v>
                </c:pt>
                <c:pt idx="6275">
                  <c:v>1818</c:v>
                </c:pt>
                <c:pt idx="6276">
                  <c:v>1819</c:v>
                </c:pt>
                <c:pt idx="6277">
                  <c:v>1820</c:v>
                </c:pt>
                <c:pt idx="6278">
                  <c:v>1821</c:v>
                </c:pt>
                <c:pt idx="6279">
                  <c:v>1822</c:v>
                </c:pt>
                <c:pt idx="6280">
                  <c:v>1823</c:v>
                </c:pt>
                <c:pt idx="6281">
                  <c:v>1823</c:v>
                </c:pt>
                <c:pt idx="6282">
                  <c:v>1824</c:v>
                </c:pt>
                <c:pt idx="6283">
                  <c:v>1825</c:v>
                </c:pt>
                <c:pt idx="6284">
                  <c:v>1825</c:v>
                </c:pt>
                <c:pt idx="6285">
                  <c:v>1825</c:v>
                </c:pt>
                <c:pt idx="6286">
                  <c:v>1826</c:v>
                </c:pt>
                <c:pt idx="6287">
                  <c:v>1826</c:v>
                </c:pt>
                <c:pt idx="6288">
                  <c:v>1827</c:v>
                </c:pt>
                <c:pt idx="6289">
                  <c:v>1828</c:v>
                </c:pt>
                <c:pt idx="6290">
                  <c:v>1829</c:v>
                </c:pt>
                <c:pt idx="6291">
                  <c:v>1830</c:v>
                </c:pt>
                <c:pt idx="6292">
                  <c:v>1831</c:v>
                </c:pt>
                <c:pt idx="6293">
                  <c:v>1832</c:v>
                </c:pt>
                <c:pt idx="6294">
                  <c:v>1833</c:v>
                </c:pt>
                <c:pt idx="6295">
                  <c:v>1834</c:v>
                </c:pt>
                <c:pt idx="6296">
                  <c:v>1834</c:v>
                </c:pt>
                <c:pt idx="6297">
                  <c:v>1835</c:v>
                </c:pt>
                <c:pt idx="6298">
                  <c:v>1836</c:v>
                </c:pt>
                <c:pt idx="6299">
                  <c:v>1836</c:v>
                </c:pt>
                <c:pt idx="6300">
                  <c:v>1836</c:v>
                </c:pt>
                <c:pt idx="6301">
                  <c:v>1836</c:v>
                </c:pt>
                <c:pt idx="6302">
                  <c:v>1836</c:v>
                </c:pt>
                <c:pt idx="6303">
                  <c:v>1836</c:v>
                </c:pt>
                <c:pt idx="6304">
                  <c:v>1836</c:v>
                </c:pt>
                <c:pt idx="6305">
                  <c:v>1836</c:v>
                </c:pt>
                <c:pt idx="6306">
                  <c:v>1836</c:v>
                </c:pt>
                <c:pt idx="6307">
                  <c:v>1836</c:v>
                </c:pt>
                <c:pt idx="6308">
                  <c:v>1836</c:v>
                </c:pt>
                <c:pt idx="6309">
                  <c:v>1836</c:v>
                </c:pt>
                <c:pt idx="6310">
                  <c:v>1837</c:v>
                </c:pt>
                <c:pt idx="6311">
                  <c:v>1838</c:v>
                </c:pt>
                <c:pt idx="6312">
                  <c:v>1839</c:v>
                </c:pt>
                <c:pt idx="6313">
                  <c:v>1840</c:v>
                </c:pt>
                <c:pt idx="6314">
                  <c:v>1840</c:v>
                </c:pt>
                <c:pt idx="6315">
                  <c:v>1841</c:v>
                </c:pt>
                <c:pt idx="6316">
                  <c:v>1841</c:v>
                </c:pt>
                <c:pt idx="6317">
                  <c:v>1841</c:v>
                </c:pt>
                <c:pt idx="6318">
                  <c:v>1841</c:v>
                </c:pt>
                <c:pt idx="6319">
                  <c:v>1842</c:v>
                </c:pt>
                <c:pt idx="6320">
                  <c:v>1843</c:v>
                </c:pt>
                <c:pt idx="6321">
                  <c:v>1843</c:v>
                </c:pt>
                <c:pt idx="6322">
                  <c:v>1843</c:v>
                </c:pt>
                <c:pt idx="6323">
                  <c:v>1843</c:v>
                </c:pt>
                <c:pt idx="6324">
                  <c:v>1843</c:v>
                </c:pt>
                <c:pt idx="6325">
                  <c:v>1843</c:v>
                </c:pt>
                <c:pt idx="6326">
                  <c:v>1843</c:v>
                </c:pt>
                <c:pt idx="6327">
                  <c:v>1843</c:v>
                </c:pt>
                <c:pt idx="6328">
                  <c:v>1844</c:v>
                </c:pt>
                <c:pt idx="6329">
                  <c:v>1844</c:v>
                </c:pt>
                <c:pt idx="6330">
                  <c:v>1844</c:v>
                </c:pt>
                <c:pt idx="6331">
                  <c:v>1845</c:v>
                </c:pt>
                <c:pt idx="6332">
                  <c:v>1845</c:v>
                </c:pt>
                <c:pt idx="6333">
                  <c:v>1845</c:v>
                </c:pt>
                <c:pt idx="6334">
                  <c:v>1846</c:v>
                </c:pt>
                <c:pt idx="6335">
                  <c:v>1846</c:v>
                </c:pt>
                <c:pt idx="6336">
                  <c:v>1846</c:v>
                </c:pt>
                <c:pt idx="6337">
                  <c:v>1847</c:v>
                </c:pt>
                <c:pt idx="6338">
                  <c:v>1848</c:v>
                </c:pt>
                <c:pt idx="6339">
                  <c:v>1848</c:v>
                </c:pt>
                <c:pt idx="6340">
                  <c:v>1849</c:v>
                </c:pt>
                <c:pt idx="6341">
                  <c:v>1849</c:v>
                </c:pt>
                <c:pt idx="6342">
                  <c:v>1850</c:v>
                </c:pt>
                <c:pt idx="6343">
                  <c:v>1850</c:v>
                </c:pt>
                <c:pt idx="6344">
                  <c:v>1850</c:v>
                </c:pt>
                <c:pt idx="6345">
                  <c:v>1850</c:v>
                </c:pt>
                <c:pt idx="6346">
                  <c:v>1850</c:v>
                </c:pt>
                <c:pt idx="6347">
                  <c:v>1850</c:v>
                </c:pt>
                <c:pt idx="6348">
                  <c:v>1851</c:v>
                </c:pt>
                <c:pt idx="6349">
                  <c:v>1851</c:v>
                </c:pt>
                <c:pt idx="6350">
                  <c:v>1851</c:v>
                </c:pt>
                <c:pt idx="6351">
                  <c:v>1851</c:v>
                </c:pt>
                <c:pt idx="6352">
                  <c:v>1852</c:v>
                </c:pt>
                <c:pt idx="6353">
                  <c:v>1852</c:v>
                </c:pt>
                <c:pt idx="6354">
                  <c:v>1853</c:v>
                </c:pt>
                <c:pt idx="6355">
                  <c:v>1854</c:v>
                </c:pt>
                <c:pt idx="6356">
                  <c:v>1854</c:v>
                </c:pt>
                <c:pt idx="6357">
                  <c:v>1854</c:v>
                </c:pt>
                <c:pt idx="6358">
                  <c:v>1854</c:v>
                </c:pt>
                <c:pt idx="6359">
                  <c:v>1854</c:v>
                </c:pt>
                <c:pt idx="6360">
                  <c:v>1854</c:v>
                </c:pt>
                <c:pt idx="6361">
                  <c:v>1854</c:v>
                </c:pt>
                <c:pt idx="6362">
                  <c:v>1855</c:v>
                </c:pt>
                <c:pt idx="6363">
                  <c:v>1856</c:v>
                </c:pt>
                <c:pt idx="6364">
                  <c:v>1856</c:v>
                </c:pt>
                <c:pt idx="6365">
                  <c:v>1856</c:v>
                </c:pt>
                <c:pt idx="6366">
                  <c:v>1857</c:v>
                </c:pt>
                <c:pt idx="6367">
                  <c:v>1857</c:v>
                </c:pt>
                <c:pt idx="6368">
                  <c:v>1857</c:v>
                </c:pt>
                <c:pt idx="6369">
                  <c:v>1857</c:v>
                </c:pt>
                <c:pt idx="6370">
                  <c:v>1857</c:v>
                </c:pt>
                <c:pt idx="6371">
                  <c:v>1857</c:v>
                </c:pt>
                <c:pt idx="6372">
                  <c:v>1857</c:v>
                </c:pt>
                <c:pt idx="6373">
                  <c:v>1858</c:v>
                </c:pt>
                <c:pt idx="6374">
                  <c:v>1858</c:v>
                </c:pt>
                <c:pt idx="6375">
                  <c:v>1859</c:v>
                </c:pt>
                <c:pt idx="6376">
                  <c:v>1859</c:v>
                </c:pt>
                <c:pt idx="6377">
                  <c:v>1860</c:v>
                </c:pt>
                <c:pt idx="6378">
                  <c:v>1860</c:v>
                </c:pt>
                <c:pt idx="6379">
                  <c:v>1861</c:v>
                </c:pt>
                <c:pt idx="6380">
                  <c:v>1861</c:v>
                </c:pt>
                <c:pt idx="6381">
                  <c:v>1861</c:v>
                </c:pt>
                <c:pt idx="6382">
                  <c:v>1861</c:v>
                </c:pt>
                <c:pt idx="6383">
                  <c:v>1861</c:v>
                </c:pt>
                <c:pt idx="6384">
                  <c:v>1861</c:v>
                </c:pt>
                <c:pt idx="6385">
                  <c:v>1861</c:v>
                </c:pt>
                <c:pt idx="6386">
                  <c:v>1861</c:v>
                </c:pt>
                <c:pt idx="6387">
                  <c:v>1861</c:v>
                </c:pt>
                <c:pt idx="6388">
                  <c:v>1861</c:v>
                </c:pt>
                <c:pt idx="6389">
                  <c:v>1861</c:v>
                </c:pt>
                <c:pt idx="6390">
                  <c:v>1862</c:v>
                </c:pt>
                <c:pt idx="6391">
                  <c:v>1862</c:v>
                </c:pt>
                <c:pt idx="6392">
                  <c:v>1862</c:v>
                </c:pt>
                <c:pt idx="6393">
                  <c:v>1862</c:v>
                </c:pt>
                <c:pt idx="6394">
                  <c:v>1862</c:v>
                </c:pt>
                <c:pt idx="6395">
                  <c:v>1862</c:v>
                </c:pt>
                <c:pt idx="6396">
                  <c:v>1862</c:v>
                </c:pt>
                <c:pt idx="6397">
                  <c:v>1862</c:v>
                </c:pt>
                <c:pt idx="6398">
                  <c:v>1862</c:v>
                </c:pt>
                <c:pt idx="6399">
                  <c:v>1863</c:v>
                </c:pt>
                <c:pt idx="6400">
                  <c:v>1863</c:v>
                </c:pt>
                <c:pt idx="6401">
                  <c:v>1863</c:v>
                </c:pt>
                <c:pt idx="6402">
                  <c:v>1863</c:v>
                </c:pt>
                <c:pt idx="6403">
                  <c:v>1863</c:v>
                </c:pt>
                <c:pt idx="6404">
                  <c:v>1863</c:v>
                </c:pt>
                <c:pt idx="6405">
                  <c:v>1863</c:v>
                </c:pt>
                <c:pt idx="6406">
                  <c:v>1863</c:v>
                </c:pt>
                <c:pt idx="6407">
                  <c:v>1864</c:v>
                </c:pt>
                <c:pt idx="6408">
                  <c:v>1865</c:v>
                </c:pt>
                <c:pt idx="6409">
                  <c:v>1865</c:v>
                </c:pt>
                <c:pt idx="6410">
                  <c:v>1866</c:v>
                </c:pt>
                <c:pt idx="6411">
                  <c:v>1866</c:v>
                </c:pt>
                <c:pt idx="6412">
                  <c:v>1867</c:v>
                </c:pt>
                <c:pt idx="6413">
                  <c:v>1867</c:v>
                </c:pt>
                <c:pt idx="6414">
                  <c:v>1868</c:v>
                </c:pt>
                <c:pt idx="6415">
                  <c:v>1868</c:v>
                </c:pt>
                <c:pt idx="6416">
                  <c:v>1868</c:v>
                </c:pt>
                <c:pt idx="6417">
                  <c:v>1869</c:v>
                </c:pt>
                <c:pt idx="6418">
                  <c:v>1870</c:v>
                </c:pt>
                <c:pt idx="6419">
                  <c:v>1871</c:v>
                </c:pt>
                <c:pt idx="6420">
                  <c:v>1872</c:v>
                </c:pt>
                <c:pt idx="6421">
                  <c:v>1873</c:v>
                </c:pt>
                <c:pt idx="6422">
                  <c:v>1873</c:v>
                </c:pt>
                <c:pt idx="6423">
                  <c:v>1873</c:v>
                </c:pt>
                <c:pt idx="6424">
                  <c:v>1873</c:v>
                </c:pt>
                <c:pt idx="6425">
                  <c:v>1873</c:v>
                </c:pt>
                <c:pt idx="6426">
                  <c:v>1873</c:v>
                </c:pt>
                <c:pt idx="6427">
                  <c:v>1873</c:v>
                </c:pt>
                <c:pt idx="6428">
                  <c:v>1874</c:v>
                </c:pt>
                <c:pt idx="6429">
                  <c:v>1874</c:v>
                </c:pt>
                <c:pt idx="6430">
                  <c:v>1875</c:v>
                </c:pt>
                <c:pt idx="6431">
                  <c:v>1875</c:v>
                </c:pt>
                <c:pt idx="6432">
                  <c:v>1875</c:v>
                </c:pt>
                <c:pt idx="6433">
                  <c:v>1875</c:v>
                </c:pt>
                <c:pt idx="6434">
                  <c:v>1875</c:v>
                </c:pt>
                <c:pt idx="6435">
                  <c:v>1875</c:v>
                </c:pt>
                <c:pt idx="6436">
                  <c:v>1875</c:v>
                </c:pt>
                <c:pt idx="6437">
                  <c:v>1875</c:v>
                </c:pt>
                <c:pt idx="6438">
                  <c:v>1875</c:v>
                </c:pt>
                <c:pt idx="6439">
                  <c:v>1875</c:v>
                </c:pt>
                <c:pt idx="6440">
                  <c:v>1875</c:v>
                </c:pt>
                <c:pt idx="6441">
                  <c:v>1875</c:v>
                </c:pt>
                <c:pt idx="6442">
                  <c:v>1875</c:v>
                </c:pt>
                <c:pt idx="6443">
                  <c:v>1875</c:v>
                </c:pt>
                <c:pt idx="6444">
                  <c:v>1875</c:v>
                </c:pt>
                <c:pt idx="6445">
                  <c:v>1875</c:v>
                </c:pt>
                <c:pt idx="6446">
                  <c:v>1875</c:v>
                </c:pt>
                <c:pt idx="6447">
                  <c:v>1875</c:v>
                </c:pt>
                <c:pt idx="6448">
                  <c:v>1875</c:v>
                </c:pt>
                <c:pt idx="6449">
                  <c:v>1876</c:v>
                </c:pt>
                <c:pt idx="6450">
                  <c:v>1877</c:v>
                </c:pt>
                <c:pt idx="6451">
                  <c:v>1877</c:v>
                </c:pt>
                <c:pt idx="6452">
                  <c:v>1878</c:v>
                </c:pt>
                <c:pt idx="6453">
                  <c:v>1879</c:v>
                </c:pt>
                <c:pt idx="6454">
                  <c:v>1879</c:v>
                </c:pt>
                <c:pt idx="6455">
                  <c:v>1879</c:v>
                </c:pt>
                <c:pt idx="6456">
                  <c:v>1879</c:v>
                </c:pt>
                <c:pt idx="6457">
                  <c:v>1880</c:v>
                </c:pt>
                <c:pt idx="6458">
                  <c:v>1881</c:v>
                </c:pt>
                <c:pt idx="6459">
                  <c:v>1881</c:v>
                </c:pt>
                <c:pt idx="6460">
                  <c:v>1881</c:v>
                </c:pt>
                <c:pt idx="6461">
                  <c:v>1881</c:v>
                </c:pt>
                <c:pt idx="6462">
                  <c:v>1882</c:v>
                </c:pt>
                <c:pt idx="6463">
                  <c:v>1882</c:v>
                </c:pt>
                <c:pt idx="6464">
                  <c:v>1883</c:v>
                </c:pt>
                <c:pt idx="6465">
                  <c:v>1884</c:v>
                </c:pt>
                <c:pt idx="6466">
                  <c:v>1884</c:v>
                </c:pt>
                <c:pt idx="6467">
                  <c:v>1884</c:v>
                </c:pt>
                <c:pt idx="6468">
                  <c:v>1885</c:v>
                </c:pt>
                <c:pt idx="6469">
                  <c:v>1885</c:v>
                </c:pt>
                <c:pt idx="6470">
                  <c:v>1885</c:v>
                </c:pt>
                <c:pt idx="6471">
                  <c:v>1885</c:v>
                </c:pt>
                <c:pt idx="6472">
                  <c:v>1886</c:v>
                </c:pt>
                <c:pt idx="6473">
                  <c:v>1886</c:v>
                </c:pt>
                <c:pt idx="6474">
                  <c:v>1887</c:v>
                </c:pt>
                <c:pt idx="6475">
                  <c:v>1888</c:v>
                </c:pt>
                <c:pt idx="6476">
                  <c:v>1889</c:v>
                </c:pt>
                <c:pt idx="6477">
                  <c:v>1889</c:v>
                </c:pt>
                <c:pt idx="6478">
                  <c:v>1889</c:v>
                </c:pt>
                <c:pt idx="6479">
                  <c:v>1889</c:v>
                </c:pt>
                <c:pt idx="6480">
                  <c:v>1889</c:v>
                </c:pt>
                <c:pt idx="6481">
                  <c:v>1889</c:v>
                </c:pt>
                <c:pt idx="6482">
                  <c:v>1889</c:v>
                </c:pt>
                <c:pt idx="6483">
                  <c:v>1889</c:v>
                </c:pt>
                <c:pt idx="6484">
                  <c:v>1890</c:v>
                </c:pt>
                <c:pt idx="6485">
                  <c:v>1891</c:v>
                </c:pt>
                <c:pt idx="6486">
                  <c:v>1891</c:v>
                </c:pt>
                <c:pt idx="6487">
                  <c:v>1891</c:v>
                </c:pt>
                <c:pt idx="6488">
                  <c:v>1892</c:v>
                </c:pt>
                <c:pt idx="6489">
                  <c:v>1892</c:v>
                </c:pt>
                <c:pt idx="6490">
                  <c:v>1892</c:v>
                </c:pt>
                <c:pt idx="6491">
                  <c:v>1893</c:v>
                </c:pt>
                <c:pt idx="6492">
                  <c:v>1893</c:v>
                </c:pt>
                <c:pt idx="6493">
                  <c:v>1893</c:v>
                </c:pt>
                <c:pt idx="6494">
                  <c:v>1893</c:v>
                </c:pt>
                <c:pt idx="6495">
                  <c:v>1894</c:v>
                </c:pt>
                <c:pt idx="6496">
                  <c:v>1894</c:v>
                </c:pt>
                <c:pt idx="6497">
                  <c:v>1895</c:v>
                </c:pt>
                <c:pt idx="6498">
                  <c:v>1895</c:v>
                </c:pt>
                <c:pt idx="6499">
                  <c:v>1895</c:v>
                </c:pt>
                <c:pt idx="6500">
                  <c:v>1895</c:v>
                </c:pt>
                <c:pt idx="6501">
                  <c:v>1896</c:v>
                </c:pt>
                <c:pt idx="6502">
                  <c:v>1896</c:v>
                </c:pt>
                <c:pt idx="6503">
                  <c:v>1896</c:v>
                </c:pt>
                <c:pt idx="6504">
                  <c:v>1896</c:v>
                </c:pt>
                <c:pt idx="6505">
                  <c:v>1896</c:v>
                </c:pt>
                <c:pt idx="6506">
                  <c:v>1896</c:v>
                </c:pt>
                <c:pt idx="6507">
                  <c:v>1897</c:v>
                </c:pt>
                <c:pt idx="6508">
                  <c:v>1898</c:v>
                </c:pt>
                <c:pt idx="6509">
                  <c:v>1898</c:v>
                </c:pt>
                <c:pt idx="6510">
                  <c:v>1898</c:v>
                </c:pt>
                <c:pt idx="6511">
                  <c:v>1899</c:v>
                </c:pt>
                <c:pt idx="6512">
                  <c:v>1899</c:v>
                </c:pt>
                <c:pt idx="6513">
                  <c:v>1899</c:v>
                </c:pt>
                <c:pt idx="6514">
                  <c:v>1899</c:v>
                </c:pt>
                <c:pt idx="6515">
                  <c:v>1900</c:v>
                </c:pt>
                <c:pt idx="6516">
                  <c:v>1901</c:v>
                </c:pt>
                <c:pt idx="6517">
                  <c:v>1902</c:v>
                </c:pt>
                <c:pt idx="6518">
                  <c:v>1903</c:v>
                </c:pt>
                <c:pt idx="6519">
                  <c:v>1903</c:v>
                </c:pt>
                <c:pt idx="6520">
                  <c:v>1903</c:v>
                </c:pt>
                <c:pt idx="6521">
                  <c:v>1903</c:v>
                </c:pt>
                <c:pt idx="6522">
                  <c:v>1903</c:v>
                </c:pt>
                <c:pt idx="6523">
                  <c:v>1904</c:v>
                </c:pt>
                <c:pt idx="6524">
                  <c:v>1904</c:v>
                </c:pt>
                <c:pt idx="6525">
                  <c:v>1905</c:v>
                </c:pt>
                <c:pt idx="6526">
                  <c:v>1906</c:v>
                </c:pt>
                <c:pt idx="6527">
                  <c:v>1906</c:v>
                </c:pt>
                <c:pt idx="6528">
                  <c:v>1906</c:v>
                </c:pt>
                <c:pt idx="6529">
                  <c:v>1906</c:v>
                </c:pt>
                <c:pt idx="6530">
                  <c:v>1906</c:v>
                </c:pt>
                <c:pt idx="6531">
                  <c:v>1906</c:v>
                </c:pt>
                <c:pt idx="6532">
                  <c:v>1906</c:v>
                </c:pt>
                <c:pt idx="6533">
                  <c:v>1906</c:v>
                </c:pt>
                <c:pt idx="6534">
                  <c:v>1906</c:v>
                </c:pt>
                <c:pt idx="6535">
                  <c:v>1906</c:v>
                </c:pt>
                <c:pt idx="6536">
                  <c:v>1906</c:v>
                </c:pt>
                <c:pt idx="6537">
                  <c:v>1906</c:v>
                </c:pt>
                <c:pt idx="6538">
                  <c:v>1906</c:v>
                </c:pt>
                <c:pt idx="6539">
                  <c:v>1906</c:v>
                </c:pt>
                <c:pt idx="6540">
                  <c:v>1907</c:v>
                </c:pt>
                <c:pt idx="6541">
                  <c:v>1908</c:v>
                </c:pt>
                <c:pt idx="6542">
                  <c:v>1909</c:v>
                </c:pt>
                <c:pt idx="6543">
                  <c:v>1910</c:v>
                </c:pt>
                <c:pt idx="6544">
                  <c:v>1910</c:v>
                </c:pt>
                <c:pt idx="6545">
                  <c:v>1910</c:v>
                </c:pt>
                <c:pt idx="6546">
                  <c:v>1910</c:v>
                </c:pt>
                <c:pt idx="6547">
                  <c:v>1911</c:v>
                </c:pt>
                <c:pt idx="6548">
                  <c:v>1911</c:v>
                </c:pt>
                <c:pt idx="6549">
                  <c:v>1911</c:v>
                </c:pt>
                <c:pt idx="6550">
                  <c:v>1911</c:v>
                </c:pt>
                <c:pt idx="6551">
                  <c:v>1912</c:v>
                </c:pt>
                <c:pt idx="6552">
                  <c:v>1912</c:v>
                </c:pt>
                <c:pt idx="6553">
                  <c:v>1912</c:v>
                </c:pt>
                <c:pt idx="6554">
                  <c:v>1912</c:v>
                </c:pt>
                <c:pt idx="6555">
                  <c:v>1912</c:v>
                </c:pt>
                <c:pt idx="6556">
                  <c:v>1912</c:v>
                </c:pt>
                <c:pt idx="6557">
                  <c:v>1912</c:v>
                </c:pt>
                <c:pt idx="6558">
                  <c:v>1912</c:v>
                </c:pt>
                <c:pt idx="6559">
                  <c:v>1913</c:v>
                </c:pt>
                <c:pt idx="6560">
                  <c:v>1913</c:v>
                </c:pt>
                <c:pt idx="6561">
                  <c:v>1913</c:v>
                </c:pt>
                <c:pt idx="6562">
                  <c:v>1913</c:v>
                </c:pt>
                <c:pt idx="6563">
                  <c:v>1913</c:v>
                </c:pt>
                <c:pt idx="6564">
                  <c:v>1913</c:v>
                </c:pt>
                <c:pt idx="6565">
                  <c:v>1913</c:v>
                </c:pt>
                <c:pt idx="6566">
                  <c:v>1913</c:v>
                </c:pt>
                <c:pt idx="6567">
                  <c:v>1913</c:v>
                </c:pt>
                <c:pt idx="6568">
                  <c:v>1913</c:v>
                </c:pt>
                <c:pt idx="6569">
                  <c:v>1914</c:v>
                </c:pt>
                <c:pt idx="6570">
                  <c:v>1914</c:v>
                </c:pt>
                <c:pt idx="6571">
                  <c:v>1914</c:v>
                </c:pt>
                <c:pt idx="6572">
                  <c:v>1914</c:v>
                </c:pt>
                <c:pt idx="6573">
                  <c:v>1914</c:v>
                </c:pt>
                <c:pt idx="6574">
                  <c:v>1914</c:v>
                </c:pt>
                <c:pt idx="6575">
                  <c:v>1914</c:v>
                </c:pt>
                <c:pt idx="6576">
                  <c:v>1914</c:v>
                </c:pt>
                <c:pt idx="6577">
                  <c:v>1914</c:v>
                </c:pt>
                <c:pt idx="6578">
                  <c:v>1914</c:v>
                </c:pt>
                <c:pt idx="6579">
                  <c:v>1914</c:v>
                </c:pt>
                <c:pt idx="6580">
                  <c:v>1915</c:v>
                </c:pt>
                <c:pt idx="6581">
                  <c:v>1916</c:v>
                </c:pt>
                <c:pt idx="6582">
                  <c:v>1916</c:v>
                </c:pt>
                <c:pt idx="6583">
                  <c:v>1916</c:v>
                </c:pt>
                <c:pt idx="6584">
                  <c:v>1916</c:v>
                </c:pt>
                <c:pt idx="6585">
                  <c:v>1916</c:v>
                </c:pt>
                <c:pt idx="6586">
                  <c:v>1916</c:v>
                </c:pt>
                <c:pt idx="6587">
                  <c:v>1917</c:v>
                </c:pt>
                <c:pt idx="6588">
                  <c:v>1917</c:v>
                </c:pt>
                <c:pt idx="6589">
                  <c:v>1918</c:v>
                </c:pt>
                <c:pt idx="6590">
                  <c:v>1918</c:v>
                </c:pt>
                <c:pt idx="6591">
                  <c:v>1918</c:v>
                </c:pt>
                <c:pt idx="6592">
                  <c:v>1919</c:v>
                </c:pt>
                <c:pt idx="6593">
                  <c:v>1919</c:v>
                </c:pt>
                <c:pt idx="6594">
                  <c:v>1920</c:v>
                </c:pt>
                <c:pt idx="6595">
                  <c:v>1921</c:v>
                </c:pt>
                <c:pt idx="6596">
                  <c:v>1922</c:v>
                </c:pt>
                <c:pt idx="6597">
                  <c:v>1922</c:v>
                </c:pt>
                <c:pt idx="6598">
                  <c:v>1922</c:v>
                </c:pt>
                <c:pt idx="6599">
                  <c:v>1922</c:v>
                </c:pt>
                <c:pt idx="6600">
                  <c:v>1922</c:v>
                </c:pt>
                <c:pt idx="6601">
                  <c:v>1922</c:v>
                </c:pt>
                <c:pt idx="6602">
                  <c:v>1923</c:v>
                </c:pt>
                <c:pt idx="6603">
                  <c:v>1924</c:v>
                </c:pt>
                <c:pt idx="6604">
                  <c:v>1924</c:v>
                </c:pt>
                <c:pt idx="6605">
                  <c:v>1925</c:v>
                </c:pt>
                <c:pt idx="6606">
                  <c:v>1925</c:v>
                </c:pt>
                <c:pt idx="6607">
                  <c:v>1925</c:v>
                </c:pt>
                <c:pt idx="6608">
                  <c:v>1925</c:v>
                </c:pt>
                <c:pt idx="6609">
                  <c:v>1926</c:v>
                </c:pt>
                <c:pt idx="6610">
                  <c:v>1926</c:v>
                </c:pt>
                <c:pt idx="6611">
                  <c:v>1926</c:v>
                </c:pt>
                <c:pt idx="6612">
                  <c:v>1926</c:v>
                </c:pt>
                <c:pt idx="6613">
                  <c:v>1926</c:v>
                </c:pt>
                <c:pt idx="6614">
                  <c:v>1926</c:v>
                </c:pt>
                <c:pt idx="6615">
                  <c:v>1926</c:v>
                </c:pt>
                <c:pt idx="6616">
                  <c:v>1926</c:v>
                </c:pt>
                <c:pt idx="6617">
                  <c:v>1927</c:v>
                </c:pt>
                <c:pt idx="6618">
                  <c:v>1928</c:v>
                </c:pt>
                <c:pt idx="6619">
                  <c:v>1929</c:v>
                </c:pt>
                <c:pt idx="6620">
                  <c:v>1929</c:v>
                </c:pt>
                <c:pt idx="6621">
                  <c:v>1929</c:v>
                </c:pt>
                <c:pt idx="6622">
                  <c:v>1929</c:v>
                </c:pt>
                <c:pt idx="6623">
                  <c:v>1929</c:v>
                </c:pt>
                <c:pt idx="6624">
                  <c:v>1929</c:v>
                </c:pt>
                <c:pt idx="6625">
                  <c:v>1929</c:v>
                </c:pt>
                <c:pt idx="6626">
                  <c:v>1929</c:v>
                </c:pt>
                <c:pt idx="6627">
                  <c:v>1929</c:v>
                </c:pt>
                <c:pt idx="6628">
                  <c:v>1929</c:v>
                </c:pt>
                <c:pt idx="6629">
                  <c:v>1929</c:v>
                </c:pt>
                <c:pt idx="6630">
                  <c:v>1929</c:v>
                </c:pt>
                <c:pt idx="6631">
                  <c:v>1929</c:v>
                </c:pt>
                <c:pt idx="6632">
                  <c:v>1929</c:v>
                </c:pt>
                <c:pt idx="6633">
                  <c:v>1929</c:v>
                </c:pt>
                <c:pt idx="6634">
                  <c:v>1929</c:v>
                </c:pt>
                <c:pt idx="6635">
                  <c:v>1929</c:v>
                </c:pt>
                <c:pt idx="6636">
                  <c:v>1929</c:v>
                </c:pt>
                <c:pt idx="6637">
                  <c:v>1929</c:v>
                </c:pt>
                <c:pt idx="6638">
                  <c:v>1929</c:v>
                </c:pt>
                <c:pt idx="6639">
                  <c:v>1929</c:v>
                </c:pt>
                <c:pt idx="6640">
                  <c:v>1929</c:v>
                </c:pt>
                <c:pt idx="6641">
                  <c:v>1929</c:v>
                </c:pt>
                <c:pt idx="6642">
                  <c:v>1929</c:v>
                </c:pt>
                <c:pt idx="6643">
                  <c:v>1929</c:v>
                </c:pt>
                <c:pt idx="6644">
                  <c:v>1929</c:v>
                </c:pt>
                <c:pt idx="6645">
                  <c:v>1930</c:v>
                </c:pt>
                <c:pt idx="6646">
                  <c:v>1930</c:v>
                </c:pt>
                <c:pt idx="6647">
                  <c:v>1930</c:v>
                </c:pt>
                <c:pt idx="6648">
                  <c:v>1930</c:v>
                </c:pt>
                <c:pt idx="6649">
                  <c:v>1930</c:v>
                </c:pt>
                <c:pt idx="6650">
                  <c:v>1930</c:v>
                </c:pt>
                <c:pt idx="6651">
                  <c:v>1930</c:v>
                </c:pt>
                <c:pt idx="6652">
                  <c:v>1930</c:v>
                </c:pt>
                <c:pt idx="6653">
                  <c:v>1930</c:v>
                </c:pt>
                <c:pt idx="6654">
                  <c:v>1930</c:v>
                </c:pt>
                <c:pt idx="6655">
                  <c:v>1930</c:v>
                </c:pt>
                <c:pt idx="6656">
                  <c:v>1930</c:v>
                </c:pt>
                <c:pt idx="6657">
                  <c:v>1930</c:v>
                </c:pt>
                <c:pt idx="6658">
                  <c:v>1930</c:v>
                </c:pt>
                <c:pt idx="6659">
                  <c:v>1930</c:v>
                </c:pt>
                <c:pt idx="6660">
                  <c:v>1930</c:v>
                </c:pt>
                <c:pt idx="6661">
                  <c:v>1930</c:v>
                </c:pt>
                <c:pt idx="6662">
                  <c:v>1931</c:v>
                </c:pt>
                <c:pt idx="6663">
                  <c:v>1931</c:v>
                </c:pt>
                <c:pt idx="6664">
                  <c:v>1931</c:v>
                </c:pt>
                <c:pt idx="6665">
                  <c:v>1932</c:v>
                </c:pt>
                <c:pt idx="6666">
                  <c:v>1933</c:v>
                </c:pt>
                <c:pt idx="6667">
                  <c:v>1933</c:v>
                </c:pt>
                <c:pt idx="6668">
                  <c:v>1933</c:v>
                </c:pt>
                <c:pt idx="6669">
                  <c:v>1933</c:v>
                </c:pt>
                <c:pt idx="6670">
                  <c:v>1933</c:v>
                </c:pt>
                <c:pt idx="6671">
                  <c:v>1933</c:v>
                </c:pt>
                <c:pt idx="6672">
                  <c:v>1933</c:v>
                </c:pt>
                <c:pt idx="6673">
                  <c:v>1933</c:v>
                </c:pt>
                <c:pt idx="6674">
                  <c:v>1933</c:v>
                </c:pt>
                <c:pt idx="6675">
                  <c:v>1933</c:v>
                </c:pt>
                <c:pt idx="6676">
                  <c:v>1933</c:v>
                </c:pt>
                <c:pt idx="6677">
                  <c:v>1934</c:v>
                </c:pt>
                <c:pt idx="6678">
                  <c:v>1935</c:v>
                </c:pt>
                <c:pt idx="6679">
                  <c:v>1935</c:v>
                </c:pt>
                <c:pt idx="6680">
                  <c:v>1935</c:v>
                </c:pt>
                <c:pt idx="6681">
                  <c:v>1935</c:v>
                </c:pt>
                <c:pt idx="6682">
                  <c:v>1935</c:v>
                </c:pt>
                <c:pt idx="6683">
                  <c:v>1936</c:v>
                </c:pt>
                <c:pt idx="6684">
                  <c:v>1936</c:v>
                </c:pt>
                <c:pt idx="6685">
                  <c:v>1936</c:v>
                </c:pt>
                <c:pt idx="6686">
                  <c:v>1937</c:v>
                </c:pt>
                <c:pt idx="6687">
                  <c:v>1937</c:v>
                </c:pt>
                <c:pt idx="6688">
                  <c:v>1937</c:v>
                </c:pt>
                <c:pt idx="6689">
                  <c:v>1937</c:v>
                </c:pt>
                <c:pt idx="6690">
                  <c:v>1938</c:v>
                </c:pt>
                <c:pt idx="6691">
                  <c:v>1938</c:v>
                </c:pt>
                <c:pt idx="6692">
                  <c:v>1938</c:v>
                </c:pt>
                <c:pt idx="6693">
                  <c:v>1939</c:v>
                </c:pt>
                <c:pt idx="6694">
                  <c:v>1940</c:v>
                </c:pt>
                <c:pt idx="6695">
                  <c:v>1940</c:v>
                </c:pt>
                <c:pt idx="6696">
                  <c:v>1940</c:v>
                </c:pt>
                <c:pt idx="6697">
                  <c:v>1941</c:v>
                </c:pt>
                <c:pt idx="6698">
                  <c:v>1942</c:v>
                </c:pt>
                <c:pt idx="6699">
                  <c:v>1943</c:v>
                </c:pt>
                <c:pt idx="6700">
                  <c:v>1943</c:v>
                </c:pt>
                <c:pt idx="6701">
                  <c:v>1943</c:v>
                </c:pt>
                <c:pt idx="6702">
                  <c:v>1944</c:v>
                </c:pt>
                <c:pt idx="6703">
                  <c:v>1945</c:v>
                </c:pt>
                <c:pt idx="6704">
                  <c:v>1945</c:v>
                </c:pt>
                <c:pt idx="6705">
                  <c:v>1946</c:v>
                </c:pt>
                <c:pt idx="6706">
                  <c:v>1947</c:v>
                </c:pt>
                <c:pt idx="6707">
                  <c:v>1948</c:v>
                </c:pt>
                <c:pt idx="6708">
                  <c:v>1948</c:v>
                </c:pt>
                <c:pt idx="6709">
                  <c:v>1948</c:v>
                </c:pt>
                <c:pt idx="6710">
                  <c:v>1948</c:v>
                </c:pt>
                <c:pt idx="6711">
                  <c:v>1948</c:v>
                </c:pt>
                <c:pt idx="6712">
                  <c:v>1949</c:v>
                </c:pt>
                <c:pt idx="6713">
                  <c:v>1950</c:v>
                </c:pt>
                <c:pt idx="6714">
                  <c:v>1951</c:v>
                </c:pt>
                <c:pt idx="6715">
                  <c:v>1951</c:v>
                </c:pt>
                <c:pt idx="6716">
                  <c:v>1952</c:v>
                </c:pt>
                <c:pt idx="6717">
                  <c:v>1953</c:v>
                </c:pt>
                <c:pt idx="6718">
                  <c:v>1954</c:v>
                </c:pt>
                <c:pt idx="6719">
                  <c:v>1955</c:v>
                </c:pt>
                <c:pt idx="6720">
                  <c:v>1956</c:v>
                </c:pt>
                <c:pt idx="6721">
                  <c:v>1956</c:v>
                </c:pt>
                <c:pt idx="6722">
                  <c:v>1956</c:v>
                </c:pt>
                <c:pt idx="6723">
                  <c:v>1956</c:v>
                </c:pt>
                <c:pt idx="6724">
                  <c:v>1957</c:v>
                </c:pt>
                <c:pt idx="6725">
                  <c:v>1957</c:v>
                </c:pt>
                <c:pt idx="6726">
                  <c:v>1958</c:v>
                </c:pt>
                <c:pt idx="6727">
                  <c:v>1959</c:v>
                </c:pt>
                <c:pt idx="6728">
                  <c:v>1959</c:v>
                </c:pt>
                <c:pt idx="6729">
                  <c:v>1959</c:v>
                </c:pt>
                <c:pt idx="6730">
                  <c:v>1959</c:v>
                </c:pt>
                <c:pt idx="6731">
                  <c:v>1959</c:v>
                </c:pt>
                <c:pt idx="6732">
                  <c:v>1959</c:v>
                </c:pt>
                <c:pt idx="6733">
                  <c:v>1959</c:v>
                </c:pt>
                <c:pt idx="6734">
                  <c:v>1959</c:v>
                </c:pt>
                <c:pt idx="6735">
                  <c:v>1959</c:v>
                </c:pt>
                <c:pt idx="6736">
                  <c:v>1959</c:v>
                </c:pt>
                <c:pt idx="6737">
                  <c:v>1959</c:v>
                </c:pt>
                <c:pt idx="6738">
                  <c:v>1959</c:v>
                </c:pt>
                <c:pt idx="6739">
                  <c:v>1959</c:v>
                </c:pt>
                <c:pt idx="6740">
                  <c:v>1959</c:v>
                </c:pt>
                <c:pt idx="6741">
                  <c:v>1959</c:v>
                </c:pt>
                <c:pt idx="6742">
                  <c:v>1959</c:v>
                </c:pt>
                <c:pt idx="6743">
                  <c:v>1959</c:v>
                </c:pt>
                <c:pt idx="6744">
                  <c:v>1959</c:v>
                </c:pt>
                <c:pt idx="6745">
                  <c:v>1959</c:v>
                </c:pt>
                <c:pt idx="6746">
                  <c:v>1959</c:v>
                </c:pt>
                <c:pt idx="6747">
                  <c:v>1959</c:v>
                </c:pt>
                <c:pt idx="6748">
                  <c:v>1959</c:v>
                </c:pt>
                <c:pt idx="6749">
                  <c:v>1959</c:v>
                </c:pt>
                <c:pt idx="6750">
                  <c:v>1959</c:v>
                </c:pt>
                <c:pt idx="6751">
                  <c:v>1960</c:v>
                </c:pt>
                <c:pt idx="6752">
                  <c:v>1960</c:v>
                </c:pt>
                <c:pt idx="6753">
                  <c:v>1960</c:v>
                </c:pt>
                <c:pt idx="6754">
                  <c:v>1961</c:v>
                </c:pt>
                <c:pt idx="6755">
                  <c:v>1961</c:v>
                </c:pt>
                <c:pt idx="6756">
                  <c:v>1961</c:v>
                </c:pt>
                <c:pt idx="6757">
                  <c:v>1962</c:v>
                </c:pt>
                <c:pt idx="6758">
                  <c:v>1963</c:v>
                </c:pt>
                <c:pt idx="6759">
                  <c:v>1963</c:v>
                </c:pt>
                <c:pt idx="6760">
                  <c:v>1964</c:v>
                </c:pt>
                <c:pt idx="6761">
                  <c:v>1964</c:v>
                </c:pt>
                <c:pt idx="6762">
                  <c:v>1965</c:v>
                </c:pt>
                <c:pt idx="6763">
                  <c:v>1965</c:v>
                </c:pt>
                <c:pt idx="6764">
                  <c:v>1965</c:v>
                </c:pt>
                <c:pt idx="6765">
                  <c:v>1965</c:v>
                </c:pt>
                <c:pt idx="6766">
                  <c:v>1965</c:v>
                </c:pt>
                <c:pt idx="6767">
                  <c:v>1965</c:v>
                </c:pt>
                <c:pt idx="6768">
                  <c:v>1965</c:v>
                </c:pt>
                <c:pt idx="6769">
                  <c:v>1965</c:v>
                </c:pt>
                <c:pt idx="6770">
                  <c:v>1966</c:v>
                </c:pt>
                <c:pt idx="6771">
                  <c:v>1966</c:v>
                </c:pt>
                <c:pt idx="6772">
                  <c:v>1967</c:v>
                </c:pt>
                <c:pt idx="6773">
                  <c:v>1967</c:v>
                </c:pt>
                <c:pt idx="6774">
                  <c:v>1967</c:v>
                </c:pt>
                <c:pt idx="6775">
                  <c:v>1968</c:v>
                </c:pt>
                <c:pt idx="6776">
                  <c:v>1968</c:v>
                </c:pt>
                <c:pt idx="6777">
                  <c:v>1968</c:v>
                </c:pt>
                <c:pt idx="6778">
                  <c:v>1968</c:v>
                </c:pt>
                <c:pt idx="6779">
                  <c:v>1969</c:v>
                </c:pt>
                <c:pt idx="6780">
                  <c:v>1970</c:v>
                </c:pt>
                <c:pt idx="6781">
                  <c:v>1970</c:v>
                </c:pt>
                <c:pt idx="6782">
                  <c:v>1971</c:v>
                </c:pt>
                <c:pt idx="6783">
                  <c:v>1971</c:v>
                </c:pt>
                <c:pt idx="6784">
                  <c:v>1972</c:v>
                </c:pt>
                <c:pt idx="6785">
                  <c:v>1972</c:v>
                </c:pt>
                <c:pt idx="6786">
                  <c:v>1973</c:v>
                </c:pt>
                <c:pt idx="6787">
                  <c:v>1973</c:v>
                </c:pt>
                <c:pt idx="6788">
                  <c:v>1974</c:v>
                </c:pt>
                <c:pt idx="6789">
                  <c:v>1975</c:v>
                </c:pt>
                <c:pt idx="6790">
                  <c:v>1976</c:v>
                </c:pt>
                <c:pt idx="6791">
                  <c:v>1977</c:v>
                </c:pt>
                <c:pt idx="6792">
                  <c:v>1977</c:v>
                </c:pt>
                <c:pt idx="6793">
                  <c:v>1978</c:v>
                </c:pt>
                <c:pt idx="6794">
                  <c:v>1978</c:v>
                </c:pt>
                <c:pt idx="6795">
                  <c:v>1978</c:v>
                </c:pt>
                <c:pt idx="6796">
                  <c:v>1978</c:v>
                </c:pt>
                <c:pt idx="6797">
                  <c:v>1978</c:v>
                </c:pt>
                <c:pt idx="6798">
                  <c:v>1979</c:v>
                </c:pt>
                <c:pt idx="6799">
                  <c:v>1980</c:v>
                </c:pt>
                <c:pt idx="6800">
                  <c:v>1980</c:v>
                </c:pt>
                <c:pt idx="6801">
                  <c:v>1980</c:v>
                </c:pt>
                <c:pt idx="6802">
                  <c:v>1980</c:v>
                </c:pt>
                <c:pt idx="6803">
                  <c:v>1981</c:v>
                </c:pt>
                <c:pt idx="6804">
                  <c:v>1981</c:v>
                </c:pt>
                <c:pt idx="6805">
                  <c:v>1981</c:v>
                </c:pt>
                <c:pt idx="6806">
                  <c:v>1982</c:v>
                </c:pt>
                <c:pt idx="6807">
                  <c:v>1983</c:v>
                </c:pt>
                <c:pt idx="6808">
                  <c:v>1984</c:v>
                </c:pt>
                <c:pt idx="6809">
                  <c:v>1984</c:v>
                </c:pt>
                <c:pt idx="6810">
                  <c:v>1985</c:v>
                </c:pt>
                <c:pt idx="6811">
                  <c:v>1985</c:v>
                </c:pt>
                <c:pt idx="6812">
                  <c:v>1985</c:v>
                </c:pt>
                <c:pt idx="6813">
                  <c:v>1985</c:v>
                </c:pt>
                <c:pt idx="6814">
                  <c:v>1985</c:v>
                </c:pt>
                <c:pt idx="6815">
                  <c:v>1985</c:v>
                </c:pt>
                <c:pt idx="6816">
                  <c:v>1986</c:v>
                </c:pt>
                <c:pt idx="6817">
                  <c:v>1986</c:v>
                </c:pt>
                <c:pt idx="6818">
                  <c:v>1987</c:v>
                </c:pt>
                <c:pt idx="6819">
                  <c:v>1988</c:v>
                </c:pt>
                <c:pt idx="6820">
                  <c:v>1989</c:v>
                </c:pt>
                <c:pt idx="6821">
                  <c:v>1990</c:v>
                </c:pt>
                <c:pt idx="6822">
                  <c:v>1991</c:v>
                </c:pt>
                <c:pt idx="6823">
                  <c:v>1992</c:v>
                </c:pt>
                <c:pt idx="6824">
                  <c:v>1992</c:v>
                </c:pt>
                <c:pt idx="6825">
                  <c:v>1992</c:v>
                </c:pt>
                <c:pt idx="6826">
                  <c:v>1993</c:v>
                </c:pt>
                <c:pt idx="6827">
                  <c:v>1994</c:v>
                </c:pt>
                <c:pt idx="6828">
                  <c:v>1994</c:v>
                </c:pt>
                <c:pt idx="6829">
                  <c:v>1994</c:v>
                </c:pt>
                <c:pt idx="6830">
                  <c:v>1994</c:v>
                </c:pt>
                <c:pt idx="6831">
                  <c:v>1994</c:v>
                </c:pt>
                <c:pt idx="6832">
                  <c:v>1995</c:v>
                </c:pt>
                <c:pt idx="6833">
                  <c:v>1996</c:v>
                </c:pt>
                <c:pt idx="6834">
                  <c:v>1997</c:v>
                </c:pt>
                <c:pt idx="6835">
                  <c:v>1997</c:v>
                </c:pt>
                <c:pt idx="6836">
                  <c:v>1997</c:v>
                </c:pt>
                <c:pt idx="6837">
                  <c:v>1997</c:v>
                </c:pt>
                <c:pt idx="6838">
                  <c:v>1997</c:v>
                </c:pt>
                <c:pt idx="6839">
                  <c:v>1997</c:v>
                </c:pt>
                <c:pt idx="6840">
                  <c:v>1997</c:v>
                </c:pt>
                <c:pt idx="6841">
                  <c:v>1997</c:v>
                </c:pt>
                <c:pt idx="6842">
                  <c:v>1997</c:v>
                </c:pt>
                <c:pt idx="6843">
                  <c:v>1998</c:v>
                </c:pt>
                <c:pt idx="6844">
                  <c:v>1999</c:v>
                </c:pt>
                <c:pt idx="6845">
                  <c:v>1999</c:v>
                </c:pt>
                <c:pt idx="6846">
                  <c:v>1999</c:v>
                </c:pt>
                <c:pt idx="6847">
                  <c:v>1999</c:v>
                </c:pt>
                <c:pt idx="6848">
                  <c:v>1999</c:v>
                </c:pt>
                <c:pt idx="6849">
                  <c:v>1999</c:v>
                </c:pt>
                <c:pt idx="6850">
                  <c:v>1999</c:v>
                </c:pt>
                <c:pt idx="6851">
                  <c:v>2000</c:v>
                </c:pt>
                <c:pt idx="6852">
                  <c:v>2000</c:v>
                </c:pt>
                <c:pt idx="6853">
                  <c:v>2000</c:v>
                </c:pt>
                <c:pt idx="6854">
                  <c:v>2000</c:v>
                </c:pt>
                <c:pt idx="6855">
                  <c:v>2000</c:v>
                </c:pt>
                <c:pt idx="6856">
                  <c:v>2000</c:v>
                </c:pt>
                <c:pt idx="6857">
                  <c:v>2000</c:v>
                </c:pt>
                <c:pt idx="6858">
                  <c:v>2001</c:v>
                </c:pt>
                <c:pt idx="6859">
                  <c:v>2002</c:v>
                </c:pt>
                <c:pt idx="6860">
                  <c:v>2003</c:v>
                </c:pt>
                <c:pt idx="6861">
                  <c:v>2004</c:v>
                </c:pt>
                <c:pt idx="6862">
                  <c:v>2005</c:v>
                </c:pt>
                <c:pt idx="6863">
                  <c:v>2005</c:v>
                </c:pt>
                <c:pt idx="6864">
                  <c:v>2005</c:v>
                </c:pt>
                <c:pt idx="6865">
                  <c:v>2005</c:v>
                </c:pt>
                <c:pt idx="6866">
                  <c:v>2005</c:v>
                </c:pt>
                <c:pt idx="6867">
                  <c:v>2005</c:v>
                </c:pt>
                <c:pt idx="6868">
                  <c:v>2006</c:v>
                </c:pt>
                <c:pt idx="6869">
                  <c:v>2006</c:v>
                </c:pt>
                <c:pt idx="6870">
                  <c:v>2007</c:v>
                </c:pt>
                <c:pt idx="6871">
                  <c:v>2007</c:v>
                </c:pt>
                <c:pt idx="6872">
                  <c:v>2007</c:v>
                </c:pt>
                <c:pt idx="6873">
                  <c:v>2007</c:v>
                </c:pt>
                <c:pt idx="6874">
                  <c:v>2007</c:v>
                </c:pt>
                <c:pt idx="6875">
                  <c:v>2007</c:v>
                </c:pt>
                <c:pt idx="6876">
                  <c:v>2007</c:v>
                </c:pt>
                <c:pt idx="6877">
                  <c:v>2007</c:v>
                </c:pt>
                <c:pt idx="6878">
                  <c:v>2007</c:v>
                </c:pt>
                <c:pt idx="6879">
                  <c:v>2007</c:v>
                </c:pt>
                <c:pt idx="6880">
                  <c:v>2008</c:v>
                </c:pt>
                <c:pt idx="6881">
                  <c:v>2008</c:v>
                </c:pt>
                <c:pt idx="6882">
                  <c:v>2009</c:v>
                </c:pt>
                <c:pt idx="6883">
                  <c:v>2010</c:v>
                </c:pt>
                <c:pt idx="6884">
                  <c:v>2010</c:v>
                </c:pt>
                <c:pt idx="6885">
                  <c:v>2011</c:v>
                </c:pt>
                <c:pt idx="6886">
                  <c:v>2011</c:v>
                </c:pt>
                <c:pt idx="6887">
                  <c:v>2012</c:v>
                </c:pt>
                <c:pt idx="6888">
                  <c:v>2012</c:v>
                </c:pt>
                <c:pt idx="6889">
                  <c:v>2012</c:v>
                </c:pt>
                <c:pt idx="6890">
                  <c:v>2013</c:v>
                </c:pt>
                <c:pt idx="6891">
                  <c:v>2014</c:v>
                </c:pt>
                <c:pt idx="6892">
                  <c:v>2014</c:v>
                </c:pt>
                <c:pt idx="6893">
                  <c:v>2014</c:v>
                </c:pt>
                <c:pt idx="6894">
                  <c:v>2014</c:v>
                </c:pt>
                <c:pt idx="6895">
                  <c:v>2014</c:v>
                </c:pt>
                <c:pt idx="6896">
                  <c:v>2014</c:v>
                </c:pt>
                <c:pt idx="6897">
                  <c:v>2015</c:v>
                </c:pt>
                <c:pt idx="6898">
                  <c:v>2016</c:v>
                </c:pt>
                <c:pt idx="6899">
                  <c:v>2017</c:v>
                </c:pt>
                <c:pt idx="6900">
                  <c:v>2017</c:v>
                </c:pt>
                <c:pt idx="6901">
                  <c:v>2017</c:v>
                </c:pt>
                <c:pt idx="6902">
                  <c:v>2017</c:v>
                </c:pt>
                <c:pt idx="6903">
                  <c:v>2017</c:v>
                </c:pt>
                <c:pt idx="6904">
                  <c:v>2018</c:v>
                </c:pt>
                <c:pt idx="6905">
                  <c:v>2018</c:v>
                </c:pt>
                <c:pt idx="6906">
                  <c:v>2018</c:v>
                </c:pt>
                <c:pt idx="6907">
                  <c:v>2019</c:v>
                </c:pt>
                <c:pt idx="6908">
                  <c:v>2020</c:v>
                </c:pt>
                <c:pt idx="6909">
                  <c:v>2020</c:v>
                </c:pt>
                <c:pt idx="6910">
                  <c:v>2021</c:v>
                </c:pt>
                <c:pt idx="6911">
                  <c:v>2021</c:v>
                </c:pt>
                <c:pt idx="6912">
                  <c:v>2021</c:v>
                </c:pt>
                <c:pt idx="6913">
                  <c:v>2021</c:v>
                </c:pt>
                <c:pt idx="6914">
                  <c:v>2022</c:v>
                </c:pt>
                <c:pt idx="6915">
                  <c:v>2022</c:v>
                </c:pt>
                <c:pt idx="6916">
                  <c:v>2022</c:v>
                </c:pt>
                <c:pt idx="6917">
                  <c:v>2022</c:v>
                </c:pt>
                <c:pt idx="6918">
                  <c:v>2022</c:v>
                </c:pt>
                <c:pt idx="6919">
                  <c:v>2023</c:v>
                </c:pt>
                <c:pt idx="6920">
                  <c:v>2023</c:v>
                </c:pt>
                <c:pt idx="6921">
                  <c:v>2023</c:v>
                </c:pt>
                <c:pt idx="6922">
                  <c:v>2024</c:v>
                </c:pt>
                <c:pt idx="6923">
                  <c:v>2025</c:v>
                </c:pt>
                <c:pt idx="6924">
                  <c:v>2026</c:v>
                </c:pt>
                <c:pt idx="6925">
                  <c:v>2026</c:v>
                </c:pt>
                <c:pt idx="6926">
                  <c:v>2026</c:v>
                </c:pt>
                <c:pt idx="6927">
                  <c:v>2026</c:v>
                </c:pt>
                <c:pt idx="6928">
                  <c:v>2026</c:v>
                </c:pt>
                <c:pt idx="6929">
                  <c:v>2026</c:v>
                </c:pt>
                <c:pt idx="6930">
                  <c:v>2026</c:v>
                </c:pt>
                <c:pt idx="6931">
                  <c:v>2026</c:v>
                </c:pt>
                <c:pt idx="6932">
                  <c:v>2026</c:v>
                </c:pt>
                <c:pt idx="6933">
                  <c:v>2027</c:v>
                </c:pt>
                <c:pt idx="6934">
                  <c:v>2027</c:v>
                </c:pt>
                <c:pt idx="6935">
                  <c:v>2027</c:v>
                </c:pt>
                <c:pt idx="6936">
                  <c:v>2027</c:v>
                </c:pt>
                <c:pt idx="6937">
                  <c:v>2028</c:v>
                </c:pt>
                <c:pt idx="6938">
                  <c:v>2029</c:v>
                </c:pt>
                <c:pt idx="6939">
                  <c:v>2029</c:v>
                </c:pt>
                <c:pt idx="6940">
                  <c:v>2029</c:v>
                </c:pt>
                <c:pt idx="6941">
                  <c:v>2029</c:v>
                </c:pt>
                <c:pt idx="6942">
                  <c:v>2030</c:v>
                </c:pt>
                <c:pt idx="6943">
                  <c:v>2031</c:v>
                </c:pt>
                <c:pt idx="6944">
                  <c:v>2031</c:v>
                </c:pt>
                <c:pt idx="6945">
                  <c:v>2032</c:v>
                </c:pt>
                <c:pt idx="6946">
                  <c:v>2032</c:v>
                </c:pt>
                <c:pt idx="6947">
                  <c:v>2032</c:v>
                </c:pt>
                <c:pt idx="6948">
                  <c:v>2032</c:v>
                </c:pt>
                <c:pt idx="6949">
                  <c:v>2032</c:v>
                </c:pt>
                <c:pt idx="6950">
                  <c:v>2032</c:v>
                </c:pt>
                <c:pt idx="6951">
                  <c:v>2032</c:v>
                </c:pt>
                <c:pt idx="6952">
                  <c:v>2033</c:v>
                </c:pt>
                <c:pt idx="6953">
                  <c:v>2034</c:v>
                </c:pt>
                <c:pt idx="6954">
                  <c:v>2034</c:v>
                </c:pt>
                <c:pt idx="6955">
                  <c:v>2034</c:v>
                </c:pt>
                <c:pt idx="6956">
                  <c:v>2034</c:v>
                </c:pt>
                <c:pt idx="6957">
                  <c:v>2034</c:v>
                </c:pt>
                <c:pt idx="6958">
                  <c:v>2034</c:v>
                </c:pt>
                <c:pt idx="6959">
                  <c:v>2034</c:v>
                </c:pt>
                <c:pt idx="6960">
                  <c:v>2034</c:v>
                </c:pt>
                <c:pt idx="6961">
                  <c:v>2034</c:v>
                </c:pt>
                <c:pt idx="6962">
                  <c:v>2034</c:v>
                </c:pt>
                <c:pt idx="6963">
                  <c:v>2034</c:v>
                </c:pt>
                <c:pt idx="6964">
                  <c:v>2034</c:v>
                </c:pt>
                <c:pt idx="6965">
                  <c:v>2034</c:v>
                </c:pt>
                <c:pt idx="6966">
                  <c:v>2034</c:v>
                </c:pt>
                <c:pt idx="6967">
                  <c:v>2034</c:v>
                </c:pt>
                <c:pt idx="6968">
                  <c:v>2034</c:v>
                </c:pt>
                <c:pt idx="6969">
                  <c:v>2035</c:v>
                </c:pt>
                <c:pt idx="6970">
                  <c:v>2036</c:v>
                </c:pt>
                <c:pt idx="6971">
                  <c:v>2037</c:v>
                </c:pt>
                <c:pt idx="6972">
                  <c:v>2038</c:v>
                </c:pt>
                <c:pt idx="6973">
                  <c:v>2039</c:v>
                </c:pt>
                <c:pt idx="6974">
                  <c:v>2039</c:v>
                </c:pt>
                <c:pt idx="6975">
                  <c:v>2039</c:v>
                </c:pt>
                <c:pt idx="6976">
                  <c:v>2039</c:v>
                </c:pt>
                <c:pt idx="6977">
                  <c:v>2039</c:v>
                </c:pt>
                <c:pt idx="6978">
                  <c:v>2040</c:v>
                </c:pt>
                <c:pt idx="6979">
                  <c:v>2041</c:v>
                </c:pt>
                <c:pt idx="6980">
                  <c:v>2041</c:v>
                </c:pt>
                <c:pt idx="6981">
                  <c:v>2042</c:v>
                </c:pt>
                <c:pt idx="6982">
                  <c:v>2042</c:v>
                </c:pt>
                <c:pt idx="6983">
                  <c:v>2042</c:v>
                </c:pt>
                <c:pt idx="6984">
                  <c:v>2042</c:v>
                </c:pt>
                <c:pt idx="6985">
                  <c:v>2042</c:v>
                </c:pt>
                <c:pt idx="6986">
                  <c:v>2042</c:v>
                </c:pt>
                <c:pt idx="6987">
                  <c:v>2042</c:v>
                </c:pt>
                <c:pt idx="6988">
                  <c:v>2042</c:v>
                </c:pt>
                <c:pt idx="6989">
                  <c:v>2042</c:v>
                </c:pt>
                <c:pt idx="6990">
                  <c:v>2043</c:v>
                </c:pt>
                <c:pt idx="6991">
                  <c:v>2043</c:v>
                </c:pt>
                <c:pt idx="6992">
                  <c:v>2043</c:v>
                </c:pt>
                <c:pt idx="6993">
                  <c:v>2043</c:v>
                </c:pt>
                <c:pt idx="6994">
                  <c:v>2043</c:v>
                </c:pt>
                <c:pt idx="6995">
                  <c:v>2043</c:v>
                </c:pt>
                <c:pt idx="6996">
                  <c:v>2043</c:v>
                </c:pt>
                <c:pt idx="6997">
                  <c:v>2043</c:v>
                </c:pt>
                <c:pt idx="6998">
                  <c:v>2043</c:v>
                </c:pt>
                <c:pt idx="6999">
                  <c:v>2043</c:v>
                </c:pt>
                <c:pt idx="7000">
                  <c:v>2044</c:v>
                </c:pt>
                <c:pt idx="7001">
                  <c:v>2045</c:v>
                </c:pt>
                <c:pt idx="7002">
                  <c:v>2045</c:v>
                </c:pt>
                <c:pt idx="7003">
                  <c:v>2046</c:v>
                </c:pt>
                <c:pt idx="7004">
                  <c:v>2047</c:v>
                </c:pt>
                <c:pt idx="7005">
                  <c:v>2047</c:v>
                </c:pt>
                <c:pt idx="7006">
                  <c:v>2047</c:v>
                </c:pt>
                <c:pt idx="7007">
                  <c:v>2047</c:v>
                </c:pt>
                <c:pt idx="7008">
                  <c:v>2047</c:v>
                </c:pt>
                <c:pt idx="7009">
                  <c:v>2047</c:v>
                </c:pt>
                <c:pt idx="7010">
                  <c:v>2047</c:v>
                </c:pt>
                <c:pt idx="7011">
                  <c:v>2047</c:v>
                </c:pt>
                <c:pt idx="7012">
                  <c:v>2047</c:v>
                </c:pt>
                <c:pt idx="7013">
                  <c:v>2048</c:v>
                </c:pt>
                <c:pt idx="7014">
                  <c:v>2049</c:v>
                </c:pt>
                <c:pt idx="7015">
                  <c:v>2049</c:v>
                </c:pt>
                <c:pt idx="7016">
                  <c:v>2049</c:v>
                </c:pt>
                <c:pt idx="7017">
                  <c:v>2049</c:v>
                </c:pt>
                <c:pt idx="7018">
                  <c:v>2050</c:v>
                </c:pt>
                <c:pt idx="7019">
                  <c:v>2050</c:v>
                </c:pt>
                <c:pt idx="7020">
                  <c:v>2051</c:v>
                </c:pt>
                <c:pt idx="7021">
                  <c:v>2052</c:v>
                </c:pt>
                <c:pt idx="7022">
                  <c:v>2052</c:v>
                </c:pt>
                <c:pt idx="7023">
                  <c:v>2052</c:v>
                </c:pt>
                <c:pt idx="7024">
                  <c:v>2052</c:v>
                </c:pt>
                <c:pt idx="7025">
                  <c:v>2052</c:v>
                </c:pt>
                <c:pt idx="7026">
                  <c:v>2052</c:v>
                </c:pt>
                <c:pt idx="7027">
                  <c:v>2052</c:v>
                </c:pt>
                <c:pt idx="7028">
                  <c:v>2053</c:v>
                </c:pt>
                <c:pt idx="7029">
                  <c:v>2053</c:v>
                </c:pt>
                <c:pt idx="7030">
                  <c:v>2053</c:v>
                </c:pt>
                <c:pt idx="7031">
                  <c:v>2053</c:v>
                </c:pt>
                <c:pt idx="7032">
                  <c:v>2053</c:v>
                </c:pt>
                <c:pt idx="7033">
                  <c:v>2053</c:v>
                </c:pt>
                <c:pt idx="7034">
                  <c:v>2053</c:v>
                </c:pt>
                <c:pt idx="7035">
                  <c:v>2053</c:v>
                </c:pt>
                <c:pt idx="7036">
                  <c:v>2053</c:v>
                </c:pt>
                <c:pt idx="7037">
                  <c:v>2053</c:v>
                </c:pt>
                <c:pt idx="7038">
                  <c:v>2053</c:v>
                </c:pt>
                <c:pt idx="7039">
                  <c:v>2053</c:v>
                </c:pt>
                <c:pt idx="7040">
                  <c:v>2053</c:v>
                </c:pt>
                <c:pt idx="7041">
                  <c:v>2054</c:v>
                </c:pt>
                <c:pt idx="7042">
                  <c:v>2055</c:v>
                </c:pt>
                <c:pt idx="7043">
                  <c:v>2055</c:v>
                </c:pt>
                <c:pt idx="7044">
                  <c:v>2055</c:v>
                </c:pt>
                <c:pt idx="7045">
                  <c:v>2055</c:v>
                </c:pt>
                <c:pt idx="7046">
                  <c:v>2056</c:v>
                </c:pt>
                <c:pt idx="7047">
                  <c:v>2056</c:v>
                </c:pt>
                <c:pt idx="7048">
                  <c:v>2056</c:v>
                </c:pt>
                <c:pt idx="7049">
                  <c:v>2056</c:v>
                </c:pt>
                <c:pt idx="7050">
                  <c:v>2057</c:v>
                </c:pt>
                <c:pt idx="7051">
                  <c:v>2058</c:v>
                </c:pt>
                <c:pt idx="7052">
                  <c:v>2058</c:v>
                </c:pt>
                <c:pt idx="7053">
                  <c:v>2058</c:v>
                </c:pt>
                <c:pt idx="7054">
                  <c:v>2058</c:v>
                </c:pt>
                <c:pt idx="7055">
                  <c:v>2058</c:v>
                </c:pt>
                <c:pt idx="7056">
                  <c:v>2059</c:v>
                </c:pt>
                <c:pt idx="7057">
                  <c:v>2060</c:v>
                </c:pt>
                <c:pt idx="7058">
                  <c:v>2060</c:v>
                </c:pt>
                <c:pt idx="7059">
                  <c:v>2061</c:v>
                </c:pt>
                <c:pt idx="7060">
                  <c:v>2062</c:v>
                </c:pt>
                <c:pt idx="7061">
                  <c:v>2062</c:v>
                </c:pt>
                <c:pt idx="7062">
                  <c:v>2062</c:v>
                </c:pt>
                <c:pt idx="7063">
                  <c:v>2062</c:v>
                </c:pt>
                <c:pt idx="7064">
                  <c:v>2063</c:v>
                </c:pt>
                <c:pt idx="7065">
                  <c:v>2063</c:v>
                </c:pt>
                <c:pt idx="7066">
                  <c:v>2063</c:v>
                </c:pt>
                <c:pt idx="7067">
                  <c:v>2063</c:v>
                </c:pt>
                <c:pt idx="7068">
                  <c:v>2063</c:v>
                </c:pt>
                <c:pt idx="7069">
                  <c:v>2063</c:v>
                </c:pt>
                <c:pt idx="7070">
                  <c:v>2063</c:v>
                </c:pt>
                <c:pt idx="7071">
                  <c:v>2063</c:v>
                </c:pt>
                <c:pt idx="7072">
                  <c:v>2063</c:v>
                </c:pt>
                <c:pt idx="7073">
                  <c:v>2063</c:v>
                </c:pt>
                <c:pt idx="7074">
                  <c:v>2063</c:v>
                </c:pt>
                <c:pt idx="7075">
                  <c:v>2063</c:v>
                </c:pt>
                <c:pt idx="7076">
                  <c:v>2063</c:v>
                </c:pt>
                <c:pt idx="7077">
                  <c:v>2063</c:v>
                </c:pt>
                <c:pt idx="7078">
                  <c:v>2063</c:v>
                </c:pt>
                <c:pt idx="7079">
                  <c:v>2064</c:v>
                </c:pt>
                <c:pt idx="7080">
                  <c:v>2065</c:v>
                </c:pt>
                <c:pt idx="7081">
                  <c:v>2066</c:v>
                </c:pt>
                <c:pt idx="7082">
                  <c:v>2067</c:v>
                </c:pt>
                <c:pt idx="7083">
                  <c:v>2068</c:v>
                </c:pt>
                <c:pt idx="7084">
                  <c:v>2069</c:v>
                </c:pt>
                <c:pt idx="7085">
                  <c:v>2070</c:v>
                </c:pt>
                <c:pt idx="7086">
                  <c:v>2070</c:v>
                </c:pt>
                <c:pt idx="7087">
                  <c:v>2070</c:v>
                </c:pt>
                <c:pt idx="7088">
                  <c:v>2070</c:v>
                </c:pt>
                <c:pt idx="7089">
                  <c:v>2070</c:v>
                </c:pt>
                <c:pt idx="7090">
                  <c:v>2070</c:v>
                </c:pt>
                <c:pt idx="7091">
                  <c:v>2070</c:v>
                </c:pt>
                <c:pt idx="7092">
                  <c:v>2071</c:v>
                </c:pt>
                <c:pt idx="7093">
                  <c:v>2071</c:v>
                </c:pt>
                <c:pt idx="7094">
                  <c:v>2071</c:v>
                </c:pt>
                <c:pt idx="7095">
                  <c:v>2071</c:v>
                </c:pt>
                <c:pt idx="7096">
                  <c:v>2071</c:v>
                </c:pt>
                <c:pt idx="7097">
                  <c:v>2071</c:v>
                </c:pt>
                <c:pt idx="7098">
                  <c:v>2071</c:v>
                </c:pt>
                <c:pt idx="7099">
                  <c:v>2071</c:v>
                </c:pt>
                <c:pt idx="7100">
                  <c:v>2071</c:v>
                </c:pt>
                <c:pt idx="7101">
                  <c:v>2071</c:v>
                </c:pt>
                <c:pt idx="7102">
                  <c:v>2071</c:v>
                </c:pt>
                <c:pt idx="7103">
                  <c:v>2071</c:v>
                </c:pt>
                <c:pt idx="7104">
                  <c:v>2071</c:v>
                </c:pt>
                <c:pt idx="7105">
                  <c:v>2071</c:v>
                </c:pt>
                <c:pt idx="7106">
                  <c:v>2071</c:v>
                </c:pt>
                <c:pt idx="7107">
                  <c:v>2071</c:v>
                </c:pt>
                <c:pt idx="7108">
                  <c:v>2071</c:v>
                </c:pt>
                <c:pt idx="7109">
                  <c:v>2071</c:v>
                </c:pt>
                <c:pt idx="7110">
                  <c:v>2072</c:v>
                </c:pt>
                <c:pt idx="7111">
                  <c:v>2072</c:v>
                </c:pt>
                <c:pt idx="7112">
                  <c:v>2072</c:v>
                </c:pt>
                <c:pt idx="7113">
                  <c:v>2072</c:v>
                </c:pt>
                <c:pt idx="7114">
                  <c:v>2072</c:v>
                </c:pt>
                <c:pt idx="7115">
                  <c:v>2072</c:v>
                </c:pt>
                <c:pt idx="7116">
                  <c:v>2072</c:v>
                </c:pt>
                <c:pt idx="7117">
                  <c:v>2073</c:v>
                </c:pt>
                <c:pt idx="7118">
                  <c:v>2074</c:v>
                </c:pt>
                <c:pt idx="7119">
                  <c:v>2075</c:v>
                </c:pt>
                <c:pt idx="7120">
                  <c:v>2075</c:v>
                </c:pt>
                <c:pt idx="7121">
                  <c:v>2075</c:v>
                </c:pt>
                <c:pt idx="7122">
                  <c:v>2075</c:v>
                </c:pt>
                <c:pt idx="7123">
                  <c:v>2075</c:v>
                </c:pt>
                <c:pt idx="7124">
                  <c:v>2076</c:v>
                </c:pt>
                <c:pt idx="7125">
                  <c:v>2076</c:v>
                </c:pt>
                <c:pt idx="7126">
                  <c:v>2076</c:v>
                </c:pt>
                <c:pt idx="7127">
                  <c:v>2076</c:v>
                </c:pt>
                <c:pt idx="7128">
                  <c:v>2077</c:v>
                </c:pt>
                <c:pt idx="7129">
                  <c:v>2078</c:v>
                </c:pt>
                <c:pt idx="7130">
                  <c:v>2079</c:v>
                </c:pt>
                <c:pt idx="7131">
                  <c:v>2080</c:v>
                </c:pt>
                <c:pt idx="7132">
                  <c:v>2080</c:v>
                </c:pt>
                <c:pt idx="7133">
                  <c:v>2081</c:v>
                </c:pt>
                <c:pt idx="7134">
                  <c:v>2082</c:v>
                </c:pt>
                <c:pt idx="7135">
                  <c:v>2082</c:v>
                </c:pt>
                <c:pt idx="7136">
                  <c:v>2082</c:v>
                </c:pt>
                <c:pt idx="7137">
                  <c:v>2083</c:v>
                </c:pt>
                <c:pt idx="7138">
                  <c:v>2084</c:v>
                </c:pt>
                <c:pt idx="7139">
                  <c:v>2085</c:v>
                </c:pt>
                <c:pt idx="7140">
                  <c:v>2085</c:v>
                </c:pt>
                <c:pt idx="7141">
                  <c:v>2085</c:v>
                </c:pt>
                <c:pt idx="7142">
                  <c:v>2085</c:v>
                </c:pt>
                <c:pt idx="7143">
                  <c:v>2085</c:v>
                </c:pt>
                <c:pt idx="7144">
                  <c:v>2085</c:v>
                </c:pt>
                <c:pt idx="7145">
                  <c:v>2085</c:v>
                </c:pt>
                <c:pt idx="7146">
                  <c:v>2085</c:v>
                </c:pt>
                <c:pt idx="7147">
                  <c:v>2085</c:v>
                </c:pt>
                <c:pt idx="7148">
                  <c:v>2085</c:v>
                </c:pt>
                <c:pt idx="7149">
                  <c:v>2086</c:v>
                </c:pt>
                <c:pt idx="7150">
                  <c:v>2087</c:v>
                </c:pt>
                <c:pt idx="7151">
                  <c:v>2088</c:v>
                </c:pt>
                <c:pt idx="7152">
                  <c:v>2089</c:v>
                </c:pt>
                <c:pt idx="7153">
                  <c:v>2090</c:v>
                </c:pt>
                <c:pt idx="7154">
                  <c:v>2091</c:v>
                </c:pt>
                <c:pt idx="7155">
                  <c:v>2092</c:v>
                </c:pt>
                <c:pt idx="7156">
                  <c:v>2093</c:v>
                </c:pt>
                <c:pt idx="7157">
                  <c:v>2094</c:v>
                </c:pt>
                <c:pt idx="7158">
                  <c:v>2095</c:v>
                </c:pt>
                <c:pt idx="7159">
                  <c:v>2096</c:v>
                </c:pt>
                <c:pt idx="7160">
                  <c:v>2097</c:v>
                </c:pt>
                <c:pt idx="7161">
                  <c:v>2098</c:v>
                </c:pt>
                <c:pt idx="7162">
                  <c:v>2098</c:v>
                </c:pt>
                <c:pt idx="7163">
                  <c:v>2099</c:v>
                </c:pt>
                <c:pt idx="7164">
                  <c:v>2099</c:v>
                </c:pt>
                <c:pt idx="7165">
                  <c:v>2099</c:v>
                </c:pt>
                <c:pt idx="7166">
                  <c:v>2100</c:v>
                </c:pt>
                <c:pt idx="7167">
                  <c:v>2101</c:v>
                </c:pt>
                <c:pt idx="7168">
                  <c:v>2102</c:v>
                </c:pt>
                <c:pt idx="7169">
                  <c:v>2102</c:v>
                </c:pt>
                <c:pt idx="7170">
                  <c:v>2102</c:v>
                </c:pt>
                <c:pt idx="7171">
                  <c:v>2102</c:v>
                </c:pt>
                <c:pt idx="7172">
                  <c:v>2102</c:v>
                </c:pt>
                <c:pt idx="7173">
                  <c:v>2102</c:v>
                </c:pt>
                <c:pt idx="7174">
                  <c:v>2102</c:v>
                </c:pt>
                <c:pt idx="7175">
                  <c:v>2102</c:v>
                </c:pt>
                <c:pt idx="7176">
                  <c:v>2102</c:v>
                </c:pt>
                <c:pt idx="7177">
                  <c:v>2103</c:v>
                </c:pt>
                <c:pt idx="7178">
                  <c:v>2103</c:v>
                </c:pt>
                <c:pt idx="7179">
                  <c:v>2104</c:v>
                </c:pt>
                <c:pt idx="7180">
                  <c:v>2104</c:v>
                </c:pt>
                <c:pt idx="7181">
                  <c:v>2105</c:v>
                </c:pt>
                <c:pt idx="7182">
                  <c:v>2106</c:v>
                </c:pt>
                <c:pt idx="7183">
                  <c:v>2106</c:v>
                </c:pt>
                <c:pt idx="7184">
                  <c:v>2106</c:v>
                </c:pt>
                <c:pt idx="7185">
                  <c:v>2106</c:v>
                </c:pt>
                <c:pt idx="7186">
                  <c:v>2106</c:v>
                </c:pt>
                <c:pt idx="7187">
                  <c:v>2107</c:v>
                </c:pt>
                <c:pt idx="7188">
                  <c:v>2108</c:v>
                </c:pt>
                <c:pt idx="7189">
                  <c:v>2108</c:v>
                </c:pt>
                <c:pt idx="7190">
                  <c:v>2108</c:v>
                </c:pt>
                <c:pt idx="7191">
                  <c:v>2109</c:v>
                </c:pt>
                <c:pt idx="7192">
                  <c:v>2110</c:v>
                </c:pt>
                <c:pt idx="7193">
                  <c:v>2110</c:v>
                </c:pt>
                <c:pt idx="7194">
                  <c:v>2110</c:v>
                </c:pt>
                <c:pt idx="7195">
                  <c:v>2110</c:v>
                </c:pt>
                <c:pt idx="7196">
                  <c:v>2110</c:v>
                </c:pt>
                <c:pt idx="7197">
                  <c:v>2110</c:v>
                </c:pt>
                <c:pt idx="7198">
                  <c:v>2110</c:v>
                </c:pt>
                <c:pt idx="7199">
                  <c:v>2110</c:v>
                </c:pt>
                <c:pt idx="7200">
                  <c:v>2110</c:v>
                </c:pt>
                <c:pt idx="7201">
                  <c:v>2110</c:v>
                </c:pt>
                <c:pt idx="7202">
                  <c:v>2110</c:v>
                </c:pt>
                <c:pt idx="7203">
                  <c:v>2111</c:v>
                </c:pt>
                <c:pt idx="7204">
                  <c:v>2112</c:v>
                </c:pt>
                <c:pt idx="7205">
                  <c:v>2113</c:v>
                </c:pt>
                <c:pt idx="7206">
                  <c:v>2113</c:v>
                </c:pt>
                <c:pt idx="7207">
                  <c:v>2114</c:v>
                </c:pt>
                <c:pt idx="7208">
                  <c:v>2115</c:v>
                </c:pt>
                <c:pt idx="7209">
                  <c:v>2115</c:v>
                </c:pt>
                <c:pt idx="7210">
                  <c:v>2115</c:v>
                </c:pt>
                <c:pt idx="7211">
                  <c:v>2115</c:v>
                </c:pt>
                <c:pt idx="7212">
                  <c:v>2115</c:v>
                </c:pt>
                <c:pt idx="7213">
                  <c:v>2115</c:v>
                </c:pt>
                <c:pt idx="7214">
                  <c:v>2115</c:v>
                </c:pt>
                <c:pt idx="7215">
                  <c:v>2115</c:v>
                </c:pt>
                <c:pt idx="7216">
                  <c:v>2115</c:v>
                </c:pt>
                <c:pt idx="7217">
                  <c:v>2115</c:v>
                </c:pt>
                <c:pt idx="7218">
                  <c:v>2115</c:v>
                </c:pt>
                <c:pt idx="7219">
                  <c:v>2116</c:v>
                </c:pt>
                <c:pt idx="7220">
                  <c:v>2116</c:v>
                </c:pt>
                <c:pt idx="7221">
                  <c:v>2116</c:v>
                </c:pt>
                <c:pt idx="7222">
                  <c:v>2116</c:v>
                </c:pt>
                <c:pt idx="7223">
                  <c:v>2116</c:v>
                </c:pt>
                <c:pt idx="7224">
                  <c:v>2116</c:v>
                </c:pt>
                <c:pt idx="7225">
                  <c:v>2117</c:v>
                </c:pt>
                <c:pt idx="7226">
                  <c:v>2118</c:v>
                </c:pt>
                <c:pt idx="7227">
                  <c:v>2118</c:v>
                </c:pt>
                <c:pt idx="7228">
                  <c:v>2118</c:v>
                </c:pt>
                <c:pt idx="7229">
                  <c:v>2119</c:v>
                </c:pt>
                <c:pt idx="7230">
                  <c:v>2119</c:v>
                </c:pt>
                <c:pt idx="7231">
                  <c:v>2120</c:v>
                </c:pt>
                <c:pt idx="7232">
                  <c:v>2120</c:v>
                </c:pt>
                <c:pt idx="7233">
                  <c:v>2120</c:v>
                </c:pt>
                <c:pt idx="7234">
                  <c:v>2121</c:v>
                </c:pt>
                <c:pt idx="7235">
                  <c:v>2122</c:v>
                </c:pt>
                <c:pt idx="7236">
                  <c:v>2123</c:v>
                </c:pt>
                <c:pt idx="7237">
                  <c:v>2123</c:v>
                </c:pt>
                <c:pt idx="7238">
                  <c:v>2123</c:v>
                </c:pt>
                <c:pt idx="7239">
                  <c:v>2124</c:v>
                </c:pt>
                <c:pt idx="7240">
                  <c:v>2124</c:v>
                </c:pt>
                <c:pt idx="7241">
                  <c:v>2124</c:v>
                </c:pt>
                <c:pt idx="7242">
                  <c:v>2124</c:v>
                </c:pt>
                <c:pt idx="7243">
                  <c:v>2125</c:v>
                </c:pt>
                <c:pt idx="7244">
                  <c:v>2125</c:v>
                </c:pt>
                <c:pt idx="7245">
                  <c:v>2125</c:v>
                </c:pt>
                <c:pt idx="7246">
                  <c:v>2126</c:v>
                </c:pt>
                <c:pt idx="7247">
                  <c:v>2126</c:v>
                </c:pt>
                <c:pt idx="7248">
                  <c:v>2127</c:v>
                </c:pt>
                <c:pt idx="7249">
                  <c:v>2127</c:v>
                </c:pt>
                <c:pt idx="7250">
                  <c:v>2127</c:v>
                </c:pt>
                <c:pt idx="7251">
                  <c:v>2127</c:v>
                </c:pt>
                <c:pt idx="7252">
                  <c:v>2127</c:v>
                </c:pt>
                <c:pt idx="7253">
                  <c:v>2127</c:v>
                </c:pt>
                <c:pt idx="7254">
                  <c:v>2127</c:v>
                </c:pt>
                <c:pt idx="7255">
                  <c:v>2127</c:v>
                </c:pt>
                <c:pt idx="7256">
                  <c:v>2127</c:v>
                </c:pt>
                <c:pt idx="7257">
                  <c:v>2127</c:v>
                </c:pt>
                <c:pt idx="7258">
                  <c:v>2128</c:v>
                </c:pt>
                <c:pt idx="7259">
                  <c:v>2128</c:v>
                </c:pt>
                <c:pt idx="7260">
                  <c:v>2128</c:v>
                </c:pt>
                <c:pt idx="7261">
                  <c:v>2128</c:v>
                </c:pt>
                <c:pt idx="7262">
                  <c:v>2128</c:v>
                </c:pt>
                <c:pt idx="7263">
                  <c:v>2128</c:v>
                </c:pt>
                <c:pt idx="7264">
                  <c:v>2129</c:v>
                </c:pt>
                <c:pt idx="7265">
                  <c:v>2129</c:v>
                </c:pt>
                <c:pt idx="7266">
                  <c:v>2129</c:v>
                </c:pt>
                <c:pt idx="7267">
                  <c:v>2129</c:v>
                </c:pt>
                <c:pt idx="7268">
                  <c:v>2129</c:v>
                </c:pt>
                <c:pt idx="7269">
                  <c:v>2130</c:v>
                </c:pt>
                <c:pt idx="7270">
                  <c:v>2130</c:v>
                </c:pt>
                <c:pt idx="7271">
                  <c:v>2131</c:v>
                </c:pt>
                <c:pt idx="7272">
                  <c:v>2132</c:v>
                </c:pt>
                <c:pt idx="7273">
                  <c:v>2132</c:v>
                </c:pt>
                <c:pt idx="7274">
                  <c:v>2132</c:v>
                </c:pt>
                <c:pt idx="7275">
                  <c:v>2132</c:v>
                </c:pt>
                <c:pt idx="7276">
                  <c:v>2132</c:v>
                </c:pt>
                <c:pt idx="7277">
                  <c:v>2132</c:v>
                </c:pt>
                <c:pt idx="7278">
                  <c:v>2132</c:v>
                </c:pt>
                <c:pt idx="7279">
                  <c:v>2132</c:v>
                </c:pt>
                <c:pt idx="7280">
                  <c:v>2132</c:v>
                </c:pt>
                <c:pt idx="7281">
                  <c:v>2132</c:v>
                </c:pt>
                <c:pt idx="7282">
                  <c:v>2133</c:v>
                </c:pt>
                <c:pt idx="7283">
                  <c:v>2133</c:v>
                </c:pt>
                <c:pt idx="7284">
                  <c:v>2134</c:v>
                </c:pt>
                <c:pt idx="7285">
                  <c:v>2135</c:v>
                </c:pt>
                <c:pt idx="7286">
                  <c:v>2136</c:v>
                </c:pt>
                <c:pt idx="7287">
                  <c:v>2137</c:v>
                </c:pt>
                <c:pt idx="7288">
                  <c:v>2138</c:v>
                </c:pt>
                <c:pt idx="7289">
                  <c:v>2139</c:v>
                </c:pt>
                <c:pt idx="7290">
                  <c:v>2139</c:v>
                </c:pt>
                <c:pt idx="7291">
                  <c:v>2139</c:v>
                </c:pt>
                <c:pt idx="7292">
                  <c:v>2139</c:v>
                </c:pt>
                <c:pt idx="7293">
                  <c:v>2139</c:v>
                </c:pt>
                <c:pt idx="7294">
                  <c:v>2139</c:v>
                </c:pt>
                <c:pt idx="7295">
                  <c:v>2140</c:v>
                </c:pt>
                <c:pt idx="7296">
                  <c:v>2140</c:v>
                </c:pt>
                <c:pt idx="7297">
                  <c:v>2141</c:v>
                </c:pt>
                <c:pt idx="7298">
                  <c:v>2141</c:v>
                </c:pt>
                <c:pt idx="7299">
                  <c:v>2141</c:v>
                </c:pt>
                <c:pt idx="7300">
                  <c:v>2141</c:v>
                </c:pt>
                <c:pt idx="7301">
                  <c:v>2141</c:v>
                </c:pt>
                <c:pt idx="7302">
                  <c:v>2141</c:v>
                </c:pt>
                <c:pt idx="7303">
                  <c:v>2141</c:v>
                </c:pt>
                <c:pt idx="7304">
                  <c:v>2141</c:v>
                </c:pt>
                <c:pt idx="7305">
                  <c:v>2141</c:v>
                </c:pt>
                <c:pt idx="7306">
                  <c:v>2141</c:v>
                </c:pt>
                <c:pt idx="7307">
                  <c:v>2141</c:v>
                </c:pt>
                <c:pt idx="7308">
                  <c:v>2142</c:v>
                </c:pt>
                <c:pt idx="7309">
                  <c:v>2142</c:v>
                </c:pt>
                <c:pt idx="7310">
                  <c:v>2142</c:v>
                </c:pt>
                <c:pt idx="7311">
                  <c:v>2142</c:v>
                </c:pt>
                <c:pt idx="7312">
                  <c:v>2143</c:v>
                </c:pt>
                <c:pt idx="7313">
                  <c:v>2143</c:v>
                </c:pt>
                <c:pt idx="7314">
                  <c:v>2143</c:v>
                </c:pt>
                <c:pt idx="7315">
                  <c:v>2144</c:v>
                </c:pt>
                <c:pt idx="7316">
                  <c:v>2144</c:v>
                </c:pt>
                <c:pt idx="7317">
                  <c:v>2144</c:v>
                </c:pt>
                <c:pt idx="7318">
                  <c:v>2144</c:v>
                </c:pt>
                <c:pt idx="7319">
                  <c:v>2144</c:v>
                </c:pt>
                <c:pt idx="7320">
                  <c:v>2144</c:v>
                </c:pt>
                <c:pt idx="7321">
                  <c:v>2144</c:v>
                </c:pt>
                <c:pt idx="7322">
                  <c:v>2144</c:v>
                </c:pt>
                <c:pt idx="7323">
                  <c:v>2144</c:v>
                </c:pt>
                <c:pt idx="7324">
                  <c:v>2145</c:v>
                </c:pt>
                <c:pt idx="7325">
                  <c:v>2146</c:v>
                </c:pt>
                <c:pt idx="7326">
                  <c:v>2147</c:v>
                </c:pt>
                <c:pt idx="7327">
                  <c:v>2148</c:v>
                </c:pt>
                <c:pt idx="7328">
                  <c:v>2148</c:v>
                </c:pt>
                <c:pt idx="7329">
                  <c:v>2148</c:v>
                </c:pt>
                <c:pt idx="7330">
                  <c:v>2149</c:v>
                </c:pt>
                <c:pt idx="7331">
                  <c:v>2150</c:v>
                </c:pt>
                <c:pt idx="7332">
                  <c:v>2150</c:v>
                </c:pt>
                <c:pt idx="7333">
                  <c:v>2150</c:v>
                </c:pt>
                <c:pt idx="7334">
                  <c:v>2150</c:v>
                </c:pt>
                <c:pt idx="7335">
                  <c:v>2150</c:v>
                </c:pt>
                <c:pt idx="7336">
                  <c:v>2151</c:v>
                </c:pt>
                <c:pt idx="7337">
                  <c:v>2152</c:v>
                </c:pt>
                <c:pt idx="7338">
                  <c:v>2152</c:v>
                </c:pt>
                <c:pt idx="7339">
                  <c:v>2152</c:v>
                </c:pt>
                <c:pt idx="7340">
                  <c:v>2153</c:v>
                </c:pt>
                <c:pt idx="7341">
                  <c:v>2154</c:v>
                </c:pt>
                <c:pt idx="7342">
                  <c:v>2155</c:v>
                </c:pt>
                <c:pt idx="7343">
                  <c:v>2156</c:v>
                </c:pt>
                <c:pt idx="7344">
                  <c:v>2156</c:v>
                </c:pt>
                <c:pt idx="7345">
                  <c:v>2156</c:v>
                </c:pt>
                <c:pt idx="7346">
                  <c:v>2157</c:v>
                </c:pt>
                <c:pt idx="7347">
                  <c:v>2158</c:v>
                </c:pt>
                <c:pt idx="7348">
                  <c:v>2158</c:v>
                </c:pt>
                <c:pt idx="7349">
                  <c:v>2159</c:v>
                </c:pt>
                <c:pt idx="7350">
                  <c:v>2159</c:v>
                </c:pt>
                <c:pt idx="7351">
                  <c:v>2159</c:v>
                </c:pt>
                <c:pt idx="7352">
                  <c:v>2159</c:v>
                </c:pt>
                <c:pt idx="7353">
                  <c:v>2160</c:v>
                </c:pt>
                <c:pt idx="7354">
                  <c:v>2161</c:v>
                </c:pt>
                <c:pt idx="7355">
                  <c:v>2161</c:v>
                </c:pt>
                <c:pt idx="7356">
                  <c:v>2161</c:v>
                </c:pt>
                <c:pt idx="7357">
                  <c:v>2161</c:v>
                </c:pt>
                <c:pt idx="7358">
                  <c:v>2161</c:v>
                </c:pt>
                <c:pt idx="7359">
                  <c:v>2161</c:v>
                </c:pt>
                <c:pt idx="7360">
                  <c:v>2161</c:v>
                </c:pt>
                <c:pt idx="7361">
                  <c:v>2161</c:v>
                </c:pt>
                <c:pt idx="7362">
                  <c:v>2161</c:v>
                </c:pt>
                <c:pt idx="7363">
                  <c:v>2162</c:v>
                </c:pt>
                <c:pt idx="7364">
                  <c:v>2162</c:v>
                </c:pt>
                <c:pt idx="7365">
                  <c:v>2163</c:v>
                </c:pt>
                <c:pt idx="7366">
                  <c:v>2164</c:v>
                </c:pt>
                <c:pt idx="7367">
                  <c:v>2164</c:v>
                </c:pt>
                <c:pt idx="7368">
                  <c:v>2165</c:v>
                </c:pt>
                <c:pt idx="7369">
                  <c:v>2165</c:v>
                </c:pt>
                <c:pt idx="7370">
                  <c:v>2165</c:v>
                </c:pt>
                <c:pt idx="7371">
                  <c:v>2165</c:v>
                </c:pt>
                <c:pt idx="7372">
                  <c:v>2165</c:v>
                </c:pt>
                <c:pt idx="7373">
                  <c:v>2166</c:v>
                </c:pt>
                <c:pt idx="7374">
                  <c:v>2166</c:v>
                </c:pt>
                <c:pt idx="7375">
                  <c:v>2166</c:v>
                </c:pt>
                <c:pt idx="7376">
                  <c:v>2167</c:v>
                </c:pt>
                <c:pt idx="7377">
                  <c:v>2168</c:v>
                </c:pt>
                <c:pt idx="7378">
                  <c:v>2168</c:v>
                </c:pt>
                <c:pt idx="7379">
                  <c:v>2169</c:v>
                </c:pt>
                <c:pt idx="7380">
                  <c:v>2169</c:v>
                </c:pt>
                <c:pt idx="7381">
                  <c:v>2170</c:v>
                </c:pt>
                <c:pt idx="7382">
                  <c:v>2171</c:v>
                </c:pt>
                <c:pt idx="7383">
                  <c:v>2171</c:v>
                </c:pt>
                <c:pt idx="7384">
                  <c:v>2172</c:v>
                </c:pt>
                <c:pt idx="7385">
                  <c:v>2172</c:v>
                </c:pt>
                <c:pt idx="7386">
                  <c:v>2172</c:v>
                </c:pt>
                <c:pt idx="7387">
                  <c:v>2173</c:v>
                </c:pt>
                <c:pt idx="7388">
                  <c:v>2174</c:v>
                </c:pt>
                <c:pt idx="7389">
                  <c:v>2175</c:v>
                </c:pt>
                <c:pt idx="7390">
                  <c:v>2175</c:v>
                </c:pt>
                <c:pt idx="7391">
                  <c:v>2175</c:v>
                </c:pt>
                <c:pt idx="7392">
                  <c:v>2175</c:v>
                </c:pt>
                <c:pt idx="7393">
                  <c:v>2176</c:v>
                </c:pt>
                <c:pt idx="7394">
                  <c:v>2176</c:v>
                </c:pt>
                <c:pt idx="7395">
                  <c:v>2176</c:v>
                </c:pt>
                <c:pt idx="7396">
                  <c:v>2176</c:v>
                </c:pt>
                <c:pt idx="7397">
                  <c:v>2176</c:v>
                </c:pt>
                <c:pt idx="7398">
                  <c:v>2176</c:v>
                </c:pt>
                <c:pt idx="7399">
                  <c:v>2177</c:v>
                </c:pt>
                <c:pt idx="7400">
                  <c:v>2177</c:v>
                </c:pt>
                <c:pt idx="7401">
                  <c:v>2177</c:v>
                </c:pt>
                <c:pt idx="7402">
                  <c:v>2177</c:v>
                </c:pt>
                <c:pt idx="7403">
                  <c:v>2177</c:v>
                </c:pt>
                <c:pt idx="7404">
                  <c:v>2177</c:v>
                </c:pt>
                <c:pt idx="7405">
                  <c:v>2178</c:v>
                </c:pt>
                <c:pt idx="7406">
                  <c:v>2178</c:v>
                </c:pt>
                <c:pt idx="7407">
                  <c:v>2179</c:v>
                </c:pt>
                <c:pt idx="7408">
                  <c:v>2180</c:v>
                </c:pt>
                <c:pt idx="7409">
                  <c:v>2181</c:v>
                </c:pt>
                <c:pt idx="7410">
                  <c:v>2182</c:v>
                </c:pt>
                <c:pt idx="7411">
                  <c:v>2182</c:v>
                </c:pt>
                <c:pt idx="7412">
                  <c:v>2183</c:v>
                </c:pt>
                <c:pt idx="7413">
                  <c:v>2184</c:v>
                </c:pt>
                <c:pt idx="7414">
                  <c:v>2184</c:v>
                </c:pt>
                <c:pt idx="7415">
                  <c:v>2184</c:v>
                </c:pt>
                <c:pt idx="7416">
                  <c:v>2184</c:v>
                </c:pt>
                <c:pt idx="7417">
                  <c:v>2184</c:v>
                </c:pt>
                <c:pt idx="7418">
                  <c:v>2184</c:v>
                </c:pt>
                <c:pt idx="7419">
                  <c:v>2184</c:v>
                </c:pt>
                <c:pt idx="7420">
                  <c:v>2184</c:v>
                </c:pt>
                <c:pt idx="7421">
                  <c:v>2184</c:v>
                </c:pt>
                <c:pt idx="7422">
                  <c:v>2184</c:v>
                </c:pt>
                <c:pt idx="7423">
                  <c:v>2184</c:v>
                </c:pt>
                <c:pt idx="7424">
                  <c:v>2184</c:v>
                </c:pt>
                <c:pt idx="7425">
                  <c:v>2184</c:v>
                </c:pt>
                <c:pt idx="7426">
                  <c:v>2184</c:v>
                </c:pt>
                <c:pt idx="7427">
                  <c:v>2184</c:v>
                </c:pt>
                <c:pt idx="7428">
                  <c:v>2184</c:v>
                </c:pt>
                <c:pt idx="7429">
                  <c:v>2184</c:v>
                </c:pt>
                <c:pt idx="7430">
                  <c:v>2184</c:v>
                </c:pt>
                <c:pt idx="7431">
                  <c:v>2184</c:v>
                </c:pt>
                <c:pt idx="7432">
                  <c:v>2184</c:v>
                </c:pt>
                <c:pt idx="7433">
                  <c:v>2185</c:v>
                </c:pt>
                <c:pt idx="7434">
                  <c:v>2186</c:v>
                </c:pt>
                <c:pt idx="7435">
                  <c:v>2187</c:v>
                </c:pt>
                <c:pt idx="7436">
                  <c:v>2188</c:v>
                </c:pt>
                <c:pt idx="7437">
                  <c:v>2189</c:v>
                </c:pt>
                <c:pt idx="7438">
                  <c:v>2189</c:v>
                </c:pt>
                <c:pt idx="7439">
                  <c:v>2189</c:v>
                </c:pt>
                <c:pt idx="7440">
                  <c:v>2189</c:v>
                </c:pt>
                <c:pt idx="7441">
                  <c:v>2190</c:v>
                </c:pt>
                <c:pt idx="7442">
                  <c:v>2190</c:v>
                </c:pt>
                <c:pt idx="7443">
                  <c:v>2190</c:v>
                </c:pt>
                <c:pt idx="7444">
                  <c:v>2190</c:v>
                </c:pt>
                <c:pt idx="7445">
                  <c:v>2190</c:v>
                </c:pt>
                <c:pt idx="7446">
                  <c:v>2191</c:v>
                </c:pt>
                <c:pt idx="7447">
                  <c:v>2191</c:v>
                </c:pt>
                <c:pt idx="7448">
                  <c:v>2191</c:v>
                </c:pt>
                <c:pt idx="7449">
                  <c:v>2191</c:v>
                </c:pt>
                <c:pt idx="7450">
                  <c:v>2191</c:v>
                </c:pt>
                <c:pt idx="7451">
                  <c:v>2191</c:v>
                </c:pt>
                <c:pt idx="7452">
                  <c:v>2191</c:v>
                </c:pt>
                <c:pt idx="7453">
                  <c:v>2192</c:v>
                </c:pt>
                <c:pt idx="7454">
                  <c:v>2192</c:v>
                </c:pt>
                <c:pt idx="7455">
                  <c:v>2192</c:v>
                </c:pt>
                <c:pt idx="7456">
                  <c:v>2192</c:v>
                </c:pt>
                <c:pt idx="7457">
                  <c:v>2192</c:v>
                </c:pt>
                <c:pt idx="7458">
                  <c:v>2192</c:v>
                </c:pt>
                <c:pt idx="7459">
                  <c:v>2193</c:v>
                </c:pt>
                <c:pt idx="7460">
                  <c:v>2194</c:v>
                </c:pt>
                <c:pt idx="7461">
                  <c:v>2194</c:v>
                </c:pt>
                <c:pt idx="7462">
                  <c:v>2194</c:v>
                </c:pt>
                <c:pt idx="7463">
                  <c:v>2194</c:v>
                </c:pt>
                <c:pt idx="7464">
                  <c:v>2194</c:v>
                </c:pt>
                <c:pt idx="7465">
                  <c:v>2194</c:v>
                </c:pt>
                <c:pt idx="7466">
                  <c:v>2195</c:v>
                </c:pt>
                <c:pt idx="7467">
                  <c:v>2195</c:v>
                </c:pt>
                <c:pt idx="7468">
                  <c:v>2196</c:v>
                </c:pt>
                <c:pt idx="7469">
                  <c:v>2197</c:v>
                </c:pt>
                <c:pt idx="7470">
                  <c:v>2198</c:v>
                </c:pt>
                <c:pt idx="7471">
                  <c:v>2199</c:v>
                </c:pt>
                <c:pt idx="7472">
                  <c:v>2199</c:v>
                </c:pt>
                <c:pt idx="7473">
                  <c:v>2199</c:v>
                </c:pt>
                <c:pt idx="7474">
                  <c:v>2200</c:v>
                </c:pt>
                <c:pt idx="7475">
                  <c:v>2201</c:v>
                </c:pt>
                <c:pt idx="7476">
                  <c:v>2202</c:v>
                </c:pt>
                <c:pt idx="7477">
                  <c:v>2203</c:v>
                </c:pt>
                <c:pt idx="7478">
                  <c:v>2203</c:v>
                </c:pt>
                <c:pt idx="7479">
                  <c:v>2204</c:v>
                </c:pt>
                <c:pt idx="7480">
                  <c:v>2205</c:v>
                </c:pt>
                <c:pt idx="7481">
                  <c:v>2206</c:v>
                </c:pt>
                <c:pt idx="7482">
                  <c:v>2206</c:v>
                </c:pt>
                <c:pt idx="7483">
                  <c:v>2206</c:v>
                </c:pt>
                <c:pt idx="7484">
                  <c:v>2207</c:v>
                </c:pt>
                <c:pt idx="7485">
                  <c:v>2208</c:v>
                </c:pt>
                <c:pt idx="7486">
                  <c:v>2208</c:v>
                </c:pt>
                <c:pt idx="7487">
                  <c:v>2209</c:v>
                </c:pt>
                <c:pt idx="7488">
                  <c:v>2210</c:v>
                </c:pt>
                <c:pt idx="7489">
                  <c:v>2211</c:v>
                </c:pt>
                <c:pt idx="7490">
                  <c:v>2212</c:v>
                </c:pt>
                <c:pt idx="7491">
                  <c:v>2212</c:v>
                </c:pt>
                <c:pt idx="7492">
                  <c:v>2213</c:v>
                </c:pt>
                <c:pt idx="7493">
                  <c:v>2214</c:v>
                </c:pt>
                <c:pt idx="7494">
                  <c:v>2215</c:v>
                </c:pt>
                <c:pt idx="7495">
                  <c:v>2215</c:v>
                </c:pt>
                <c:pt idx="7496">
                  <c:v>2215</c:v>
                </c:pt>
                <c:pt idx="7497">
                  <c:v>2215</c:v>
                </c:pt>
                <c:pt idx="7498">
                  <c:v>2215</c:v>
                </c:pt>
                <c:pt idx="7499">
                  <c:v>2216</c:v>
                </c:pt>
                <c:pt idx="7500">
                  <c:v>2217</c:v>
                </c:pt>
                <c:pt idx="7501">
                  <c:v>2218</c:v>
                </c:pt>
                <c:pt idx="7502">
                  <c:v>2219</c:v>
                </c:pt>
                <c:pt idx="7503">
                  <c:v>2220</c:v>
                </c:pt>
                <c:pt idx="7504">
                  <c:v>2221</c:v>
                </c:pt>
                <c:pt idx="7505">
                  <c:v>2221</c:v>
                </c:pt>
                <c:pt idx="7506">
                  <c:v>2221</c:v>
                </c:pt>
                <c:pt idx="7507">
                  <c:v>2222</c:v>
                </c:pt>
                <c:pt idx="7508">
                  <c:v>2223</c:v>
                </c:pt>
                <c:pt idx="7509">
                  <c:v>2223</c:v>
                </c:pt>
                <c:pt idx="7510">
                  <c:v>2223</c:v>
                </c:pt>
                <c:pt idx="7511">
                  <c:v>2223</c:v>
                </c:pt>
                <c:pt idx="7512">
                  <c:v>2223</c:v>
                </c:pt>
                <c:pt idx="7513">
                  <c:v>2223</c:v>
                </c:pt>
                <c:pt idx="7514">
                  <c:v>2223</c:v>
                </c:pt>
                <c:pt idx="7515">
                  <c:v>2223</c:v>
                </c:pt>
                <c:pt idx="7516">
                  <c:v>2223</c:v>
                </c:pt>
                <c:pt idx="7517">
                  <c:v>2223</c:v>
                </c:pt>
                <c:pt idx="7518">
                  <c:v>2223</c:v>
                </c:pt>
                <c:pt idx="7519">
                  <c:v>2223</c:v>
                </c:pt>
                <c:pt idx="7520">
                  <c:v>2223</c:v>
                </c:pt>
                <c:pt idx="7521">
                  <c:v>2223</c:v>
                </c:pt>
                <c:pt idx="7522">
                  <c:v>2223</c:v>
                </c:pt>
                <c:pt idx="7523">
                  <c:v>2224</c:v>
                </c:pt>
                <c:pt idx="7524">
                  <c:v>2225</c:v>
                </c:pt>
                <c:pt idx="7525">
                  <c:v>2226</c:v>
                </c:pt>
                <c:pt idx="7526">
                  <c:v>2227</c:v>
                </c:pt>
                <c:pt idx="7527">
                  <c:v>2228</c:v>
                </c:pt>
                <c:pt idx="7528">
                  <c:v>2229</c:v>
                </c:pt>
                <c:pt idx="7529">
                  <c:v>2230</c:v>
                </c:pt>
                <c:pt idx="7530">
                  <c:v>2230</c:v>
                </c:pt>
                <c:pt idx="7531">
                  <c:v>2231</c:v>
                </c:pt>
                <c:pt idx="7532">
                  <c:v>2232</c:v>
                </c:pt>
                <c:pt idx="7533">
                  <c:v>2233</c:v>
                </c:pt>
                <c:pt idx="7534">
                  <c:v>2233</c:v>
                </c:pt>
                <c:pt idx="7535">
                  <c:v>2234</c:v>
                </c:pt>
                <c:pt idx="7536">
                  <c:v>2234</c:v>
                </c:pt>
                <c:pt idx="7537">
                  <c:v>2235</c:v>
                </c:pt>
                <c:pt idx="7538">
                  <c:v>2235</c:v>
                </c:pt>
                <c:pt idx="7539">
                  <c:v>2236</c:v>
                </c:pt>
                <c:pt idx="7540">
                  <c:v>2236</c:v>
                </c:pt>
                <c:pt idx="7541">
                  <c:v>2237</c:v>
                </c:pt>
                <c:pt idx="7542">
                  <c:v>2237</c:v>
                </c:pt>
                <c:pt idx="7543">
                  <c:v>2238</c:v>
                </c:pt>
                <c:pt idx="7544">
                  <c:v>2238</c:v>
                </c:pt>
                <c:pt idx="7545">
                  <c:v>2238</c:v>
                </c:pt>
                <c:pt idx="7546">
                  <c:v>2238</c:v>
                </c:pt>
                <c:pt idx="7547">
                  <c:v>2239</c:v>
                </c:pt>
                <c:pt idx="7548">
                  <c:v>2240</c:v>
                </c:pt>
                <c:pt idx="7549">
                  <c:v>2241</c:v>
                </c:pt>
                <c:pt idx="7550">
                  <c:v>2242</c:v>
                </c:pt>
                <c:pt idx="7551">
                  <c:v>2243</c:v>
                </c:pt>
                <c:pt idx="7552">
                  <c:v>2244</c:v>
                </c:pt>
                <c:pt idx="7553">
                  <c:v>2245</c:v>
                </c:pt>
                <c:pt idx="7554">
                  <c:v>2245</c:v>
                </c:pt>
                <c:pt idx="7555">
                  <c:v>2246</c:v>
                </c:pt>
                <c:pt idx="7556">
                  <c:v>2246</c:v>
                </c:pt>
                <c:pt idx="7557">
                  <c:v>2246</c:v>
                </c:pt>
                <c:pt idx="7558">
                  <c:v>2246</c:v>
                </c:pt>
                <c:pt idx="7559">
                  <c:v>2246</c:v>
                </c:pt>
                <c:pt idx="7560">
                  <c:v>2246</c:v>
                </c:pt>
                <c:pt idx="7561">
                  <c:v>2246</c:v>
                </c:pt>
                <c:pt idx="7562">
                  <c:v>2246</c:v>
                </c:pt>
                <c:pt idx="7563">
                  <c:v>2247</c:v>
                </c:pt>
                <c:pt idx="7564">
                  <c:v>2248</c:v>
                </c:pt>
                <c:pt idx="7565">
                  <c:v>2248</c:v>
                </c:pt>
                <c:pt idx="7566">
                  <c:v>2249</c:v>
                </c:pt>
                <c:pt idx="7567">
                  <c:v>2249</c:v>
                </c:pt>
                <c:pt idx="7568">
                  <c:v>2249</c:v>
                </c:pt>
                <c:pt idx="7569">
                  <c:v>2249</c:v>
                </c:pt>
                <c:pt idx="7570">
                  <c:v>2250</c:v>
                </c:pt>
                <c:pt idx="7571">
                  <c:v>2251</c:v>
                </c:pt>
                <c:pt idx="7572">
                  <c:v>2252</c:v>
                </c:pt>
                <c:pt idx="7573">
                  <c:v>2252</c:v>
                </c:pt>
                <c:pt idx="7574">
                  <c:v>2253</c:v>
                </c:pt>
                <c:pt idx="7575">
                  <c:v>2253</c:v>
                </c:pt>
                <c:pt idx="7576">
                  <c:v>2253</c:v>
                </c:pt>
                <c:pt idx="7577">
                  <c:v>2253</c:v>
                </c:pt>
                <c:pt idx="7578">
                  <c:v>2254</c:v>
                </c:pt>
                <c:pt idx="7579">
                  <c:v>2254</c:v>
                </c:pt>
                <c:pt idx="7580">
                  <c:v>2255</c:v>
                </c:pt>
                <c:pt idx="7581">
                  <c:v>2255</c:v>
                </c:pt>
                <c:pt idx="7582">
                  <c:v>2256</c:v>
                </c:pt>
                <c:pt idx="7583">
                  <c:v>2257</c:v>
                </c:pt>
                <c:pt idx="7584">
                  <c:v>2257</c:v>
                </c:pt>
                <c:pt idx="7585">
                  <c:v>2257</c:v>
                </c:pt>
                <c:pt idx="7586">
                  <c:v>2257</c:v>
                </c:pt>
                <c:pt idx="7587">
                  <c:v>2257</c:v>
                </c:pt>
                <c:pt idx="7588">
                  <c:v>2257</c:v>
                </c:pt>
                <c:pt idx="7589">
                  <c:v>2257</c:v>
                </c:pt>
                <c:pt idx="7590">
                  <c:v>2257</c:v>
                </c:pt>
                <c:pt idx="7591">
                  <c:v>2257</c:v>
                </c:pt>
                <c:pt idx="7592">
                  <c:v>2257</c:v>
                </c:pt>
                <c:pt idx="7593">
                  <c:v>2257</c:v>
                </c:pt>
                <c:pt idx="7594">
                  <c:v>2257</c:v>
                </c:pt>
                <c:pt idx="7595">
                  <c:v>2257</c:v>
                </c:pt>
                <c:pt idx="7596">
                  <c:v>2257</c:v>
                </c:pt>
                <c:pt idx="7597">
                  <c:v>2257</c:v>
                </c:pt>
                <c:pt idx="7598">
                  <c:v>2258</c:v>
                </c:pt>
                <c:pt idx="7599">
                  <c:v>2258</c:v>
                </c:pt>
                <c:pt idx="7600">
                  <c:v>2258</c:v>
                </c:pt>
                <c:pt idx="7601">
                  <c:v>2258</c:v>
                </c:pt>
                <c:pt idx="7602">
                  <c:v>2258</c:v>
                </c:pt>
                <c:pt idx="7603">
                  <c:v>2258</c:v>
                </c:pt>
                <c:pt idx="7604">
                  <c:v>2258</c:v>
                </c:pt>
                <c:pt idx="7605">
                  <c:v>2258</c:v>
                </c:pt>
                <c:pt idx="7606">
                  <c:v>2258</c:v>
                </c:pt>
                <c:pt idx="7607">
                  <c:v>2258</c:v>
                </c:pt>
                <c:pt idx="7608">
                  <c:v>2258</c:v>
                </c:pt>
                <c:pt idx="7609">
                  <c:v>2258</c:v>
                </c:pt>
                <c:pt idx="7610">
                  <c:v>2258</c:v>
                </c:pt>
                <c:pt idx="7611">
                  <c:v>2258</c:v>
                </c:pt>
                <c:pt idx="7612">
                  <c:v>2258</c:v>
                </c:pt>
                <c:pt idx="7613">
                  <c:v>2258</c:v>
                </c:pt>
                <c:pt idx="7614">
                  <c:v>2258</c:v>
                </c:pt>
                <c:pt idx="7615">
                  <c:v>2258</c:v>
                </c:pt>
                <c:pt idx="7616">
                  <c:v>2258</c:v>
                </c:pt>
                <c:pt idx="7617">
                  <c:v>2259</c:v>
                </c:pt>
                <c:pt idx="7618">
                  <c:v>2260</c:v>
                </c:pt>
                <c:pt idx="7619">
                  <c:v>2260</c:v>
                </c:pt>
                <c:pt idx="7620">
                  <c:v>2261</c:v>
                </c:pt>
                <c:pt idx="7621">
                  <c:v>2262</c:v>
                </c:pt>
                <c:pt idx="7622">
                  <c:v>2262</c:v>
                </c:pt>
                <c:pt idx="7623">
                  <c:v>2263</c:v>
                </c:pt>
                <c:pt idx="7624">
                  <c:v>2263</c:v>
                </c:pt>
                <c:pt idx="7625">
                  <c:v>2263</c:v>
                </c:pt>
                <c:pt idx="7626">
                  <c:v>2264</c:v>
                </c:pt>
                <c:pt idx="7627">
                  <c:v>2264</c:v>
                </c:pt>
                <c:pt idx="7628">
                  <c:v>2264</c:v>
                </c:pt>
                <c:pt idx="7629">
                  <c:v>2265</c:v>
                </c:pt>
                <c:pt idx="7630">
                  <c:v>2266</c:v>
                </c:pt>
                <c:pt idx="7631">
                  <c:v>2267</c:v>
                </c:pt>
                <c:pt idx="7632">
                  <c:v>2267</c:v>
                </c:pt>
                <c:pt idx="7633">
                  <c:v>2268</c:v>
                </c:pt>
                <c:pt idx="7634">
                  <c:v>2269</c:v>
                </c:pt>
                <c:pt idx="7635">
                  <c:v>2269</c:v>
                </c:pt>
                <c:pt idx="7636">
                  <c:v>2270</c:v>
                </c:pt>
                <c:pt idx="7637">
                  <c:v>2270</c:v>
                </c:pt>
                <c:pt idx="7638">
                  <c:v>2271</c:v>
                </c:pt>
                <c:pt idx="7639">
                  <c:v>2271</c:v>
                </c:pt>
                <c:pt idx="7640">
                  <c:v>2272</c:v>
                </c:pt>
                <c:pt idx="7641">
                  <c:v>2273</c:v>
                </c:pt>
                <c:pt idx="7642">
                  <c:v>2274</c:v>
                </c:pt>
                <c:pt idx="7643">
                  <c:v>2275</c:v>
                </c:pt>
                <c:pt idx="7644">
                  <c:v>2275</c:v>
                </c:pt>
                <c:pt idx="7645">
                  <c:v>2275</c:v>
                </c:pt>
                <c:pt idx="7646">
                  <c:v>2275</c:v>
                </c:pt>
                <c:pt idx="7647">
                  <c:v>2275</c:v>
                </c:pt>
                <c:pt idx="7648">
                  <c:v>2275</c:v>
                </c:pt>
                <c:pt idx="7649">
                  <c:v>2275</c:v>
                </c:pt>
                <c:pt idx="7650">
                  <c:v>2275</c:v>
                </c:pt>
                <c:pt idx="7651">
                  <c:v>2276</c:v>
                </c:pt>
                <c:pt idx="7652">
                  <c:v>2277</c:v>
                </c:pt>
                <c:pt idx="7653">
                  <c:v>2277</c:v>
                </c:pt>
                <c:pt idx="7654">
                  <c:v>2278</c:v>
                </c:pt>
                <c:pt idx="7655">
                  <c:v>2279</c:v>
                </c:pt>
                <c:pt idx="7656">
                  <c:v>2280</c:v>
                </c:pt>
                <c:pt idx="7657">
                  <c:v>2280</c:v>
                </c:pt>
                <c:pt idx="7658">
                  <c:v>2280</c:v>
                </c:pt>
                <c:pt idx="7659">
                  <c:v>2280</c:v>
                </c:pt>
                <c:pt idx="7660">
                  <c:v>2281</c:v>
                </c:pt>
                <c:pt idx="7661">
                  <c:v>2281</c:v>
                </c:pt>
                <c:pt idx="7662">
                  <c:v>2281</c:v>
                </c:pt>
                <c:pt idx="7663">
                  <c:v>2281</c:v>
                </c:pt>
                <c:pt idx="7664">
                  <c:v>2281</c:v>
                </c:pt>
                <c:pt idx="7665">
                  <c:v>2281</c:v>
                </c:pt>
                <c:pt idx="7666">
                  <c:v>2281</c:v>
                </c:pt>
                <c:pt idx="7667">
                  <c:v>2281</c:v>
                </c:pt>
                <c:pt idx="7668">
                  <c:v>2281</c:v>
                </c:pt>
                <c:pt idx="7669">
                  <c:v>2281</c:v>
                </c:pt>
                <c:pt idx="7670">
                  <c:v>2281</c:v>
                </c:pt>
                <c:pt idx="7671">
                  <c:v>2281</c:v>
                </c:pt>
                <c:pt idx="7672">
                  <c:v>2281</c:v>
                </c:pt>
                <c:pt idx="7673">
                  <c:v>2281</c:v>
                </c:pt>
                <c:pt idx="7674">
                  <c:v>2281</c:v>
                </c:pt>
                <c:pt idx="7675">
                  <c:v>2281</c:v>
                </c:pt>
                <c:pt idx="7676">
                  <c:v>2281</c:v>
                </c:pt>
                <c:pt idx="7677">
                  <c:v>2281</c:v>
                </c:pt>
                <c:pt idx="7678">
                  <c:v>2281</c:v>
                </c:pt>
                <c:pt idx="7679">
                  <c:v>2281</c:v>
                </c:pt>
                <c:pt idx="7680">
                  <c:v>2281</c:v>
                </c:pt>
                <c:pt idx="7681">
                  <c:v>2281</c:v>
                </c:pt>
                <c:pt idx="7682">
                  <c:v>2282</c:v>
                </c:pt>
                <c:pt idx="7683">
                  <c:v>2282</c:v>
                </c:pt>
                <c:pt idx="7684">
                  <c:v>2282</c:v>
                </c:pt>
                <c:pt idx="7685">
                  <c:v>2282</c:v>
                </c:pt>
                <c:pt idx="7686">
                  <c:v>2282</c:v>
                </c:pt>
                <c:pt idx="7687">
                  <c:v>2282</c:v>
                </c:pt>
                <c:pt idx="7688">
                  <c:v>2283</c:v>
                </c:pt>
                <c:pt idx="7689">
                  <c:v>2284</c:v>
                </c:pt>
                <c:pt idx="7690">
                  <c:v>2285</c:v>
                </c:pt>
                <c:pt idx="7691">
                  <c:v>2285</c:v>
                </c:pt>
                <c:pt idx="7692">
                  <c:v>2285</c:v>
                </c:pt>
                <c:pt idx="7693">
                  <c:v>2285</c:v>
                </c:pt>
                <c:pt idx="7694">
                  <c:v>2285</c:v>
                </c:pt>
                <c:pt idx="7695">
                  <c:v>2285</c:v>
                </c:pt>
                <c:pt idx="7696">
                  <c:v>2286</c:v>
                </c:pt>
                <c:pt idx="7697">
                  <c:v>2286</c:v>
                </c:pt>
                <c:pt idx="7698">
                  <c:v>2287</c:v>
                </c:pt>
                <c:pt idx="7699">
                  <c:v>2287</c:v>
                </c:pt>
                <c:pt idx="7700">
                  <c:v>2288</c:v>
                </c:pt>
                <c:pt idx="7701">
                  <c:v>2289</c:v>
                </c:pt>
                <c:pt idx="7702">
                  <c:v>2290</c:v>
                </c:pt>
                <c:pt idx="7703">
                  <c:v>2291</c:v>
                </c:pt>
                <c:pt idx="7704">
                  <c:v>2291</c:v>
                </c:pt>
                <c:pt idx="7705">
                  <c:v>2291</c:v>
                </c:pt>
                <c:pt idx="7706">
                  <c:v>2292</c:v>
                </c:pt>
                <c:pt idx="7707">
                  <c:v>2292</c:v>
                </c:pt>
                <c:pt idx="7708">
                  <c:v>2292</c:v>
                </c:pt>
                <c:pt idx="7709">
                  <c:v>2293</c:v>
                </c:pt>
                <c:pt idx="7710">
                  <c:v>2293</c:v>
                </c:pt>
                <c:pt idx="7711">
                  <c:v>2294</c:v>
                </c:pt>
                <c:pt idx="7712">
                  <c:v>2294</c:v>
                </c:pt>
                <c:pt idx="7713">
                  <c:v>2294</c:v>
                </c:pt>
                <c:pt idx="7714">
                  <c:v>2295</c:v>
                </c:pt>
                <c:pt idx="7715">
                  <c:v>2296</c:v>
                </c:pt>
                <c:pt idx="7716">
                  <c:v>2296</c:v>
                </c:pt>
                <c:pt idx="7717">
                  <c:v>2297</c:v>
                </c:pt>
                <c:pt idx="7718">
                  <c:v>2298</c:v>
                </c:pt>
                <c:pt idx="7719">
                  <c:v>2298</c:v>
                </c:pt>
                <c:pt idx="7720">
                  <c:v>2299</c:v>
                </c:pt>
                <c:pt idx="7721">
                  <c:v>2299</c:v>
                </c:pt>
                <c:pt idx="7722">
                  <c:v>2300</c:v>
                </c:pt>
                <c:pt idx="7723">
                  <c:v>2301</c:v>
                </c:pt>
                <c:pt idx="7724">
                  <c:v>2301</c:v>
                </c:pt>
                <c:pt idx="7725">
                  <c:v>2302</c:v>
                </c:pt>
                <c:pt idx="7726">
                  <c:v>2303</c:v>
                </c:pt>
                <c:pt idx="7727">
                  <c:v>2304</c:v>
                </c:pt>
                <c:pt idx="7728">
                  <c:v>2304</c:v>
                </c:pt>
                <c:pt idx="7729">
                  <c:v>2304</c:v>
                </c:pt>
                <c:pt idx="7730">
                  <c:v>2304</c:v>
                </c:pt>
                <c:pt idx="7731">
                  <c:v>2304</c:v>
                </c:pt>
                <c:pt idx="7732">
                  <c:v>2304</c:v>
                </c:pt>
                <c:pt idx="7733">
                  <c:v>2305</c:v>
                </c:pt>
                <c:pt idx="7734">
                  <c:v>2305</c:v>
                </c:pt>
                <c:pt idx="7735">
                  <c:v>2305</c:v>
                </c:pt>
                <c:pt idx="7736">
                  <c:v>2306</c:v>
                </c:pt>
                <c:pt idx="7737">
                  <c:v>2306</c:v>
                </c:pt>
                <c:pt idx="7738">
                  <c:v>2306</c:v>
                </c:pt>
                <c:pt idx="7739">
                  <c:v>2307</c:v>
                </c:pt>
                <c:pt idx="7740">
                  <c:v>2307</c:v>
                </c:pt>
                <c:pt idx="7741">
                  <c:v>2307</c:v>
                </c:pt>
                <c:pt idx="7742">
                  <c:v>2307</c:v>
                </c:pt>
                <c:pt idx="7743">
                  <c:v>2307</c:v>
                </c:pt>
                <c:pt idx="7744">
                  <c:v>2307</c:v>
                </c:pt>
                <c:pt idx="7745">
                  <c:v>2308</c:v>
                </c:pt>
                <c:pt idx="7746">
                  <c:v>2309</c:v>
                </c:pt>
                <c:pt idx="7747">
                  <c:v>2310</c:v>
                </c:pt>
                <c:pt idx="7748">
                  <c:v>2310</c:v>
                </c:pt>
                <c:pt idx="7749">
                  <c:v>2311</c:v>
                </c:pt>
                <c:pt idx="7750">
                  <c:v>2311</c:v>
                </c:pt>
                <c:pt idx="7751">
                  <c:v>2311</c:v>
                </c:pt>
                <c:pt idx="7752">
                  <c:v>2311</c:v>
                </c:pt>
                <c:pt idx="7753">
                  <c:v>2312</c:v>
                </c:pt>
                <c:pt idx="7754">
                  <c:v>2313</c:v>
                </c:pt>
                <c:pt idx="7755">
                  <c:v>2313</c:v>
                </c:pt>
                <c:pt idx="7756">
                  <c:v>2313</c:v>
                </c:pt>
                <c:pt idx="7757">
                  <c:v>2314</c:v>
                </c:pt>
                <c:pt idx="7758">
                  <c:v>2314</c:v>
                </c:pt>
                <c:pt idx="7759">
                  <c:v>2314</c:v>
                </c:pt>
                <c:pt idx="7760">
                  <c:v>2315</c:v>
                </c:pt>
                <c:pt idx="7761">
                  <c:v>2316</c:v>
                </c:pt>
                <c:pt idx="7762">
                  <c:v>2316</c:v>
                </c:pt>
                <c:pt idx="7763">
                  <c:v>2316</c:v>
                </c:pt>
                <c:pt idx="7764">
                  <c:v>2317</c:v>
                </c:pt>
                <c:pt idx="7765">
                  <c:v>2318</c:v>
                </c:pt>
                <c:pt idx="7766">
                  <c:v>2319</c:v>
                </c:pt>
                <c:pt idx="7767">
                  <c:v>2320</c:v>
                </c:pt>
                <c:pt idx="7768">
                  <c:v>2320</c:v>
                </c:pt>
                <c:pt idx="7769">
                  <c:v>2320</c:v>
                </c:pt>
                <c:pt idx="7770">
                  <c:v>2321</c:v>
                </c:pt>
                <c:pt idx="7771">
                  <c:v>2321</c:v>
                </c:pt>
                <c:pt idx="7772">
                  <c:v>2321</c:v>
                </c:pt>
                <c:pt idx="7773">
                  <c:v>2321</c:v>
                </c:pt>
                <c:pt idx="7774">
                  <c:v>2321</c:v>
                </c:pt>
                <c:pt idx="7775">
                  <c:v>2321</c:v>
                </c:pt>
                <c:pt idx="7776">
                  <c:v>2321</c:v>
                </c:pt>
                <c:pt idx="7777">
                  <c:v>2321</c:v>
                </c:pt>
                <c:pt idx="7778">
                  <c:v>2321</c:v>
                </c:pt>
                <c:pt idx="7779">
                  <c:v>2321</c:v>
                </c:pt>
                <c:pt idx="7780">
                  <c:v>2321</c:v>
                </c:pt>
                <c:pt idx="7781">
                  <c:v>2322</c:v>
                </c:pt>
                <c:pt idx="7782">
                  <c:v>2322</c:v>
                </c:pt>
                <c:pt idx="7783">
                  <c:v>2323</c:v>
                </c:pt>
                <c:pt idx="7784">
                  <c:v>2323</c:v>
                </c:pt>
                <c:pt idx="7785">
                  <c:v>2323</c:v>
                </c:pt>
                <c:pt idx="7786">
                  <c:v>2323</c:v>
                </c:pt>
                <c:pt idx="7787">
                  <c:v>2324</c:v>
                </c:pt>
                <c:pt idx="7788">
                  <c:v>2324</c:v>
                </c:pt>
                <c:pt idx="7789">
                  <c:v>2324</c:v>
                </c:pt>
                <c:pt idx="7790">
                  <c:v>2324</c:v>
                </c:pt>
                <c:pt idx="7791">
                  <c:v>2324</c:v>
                </c:pt>
                <c:pt idx="7792">
                  <c:v>2324</c:v>
                </c:pt>
                <c:pt idx="7793">
                  <c:v>2324</c:v>
                </c:pt>
                <c:pt idx="7794">
                  <c:v>2324</c:v>
                </c:pt>
                <c:pt idx="7795">
                  <c:v>2324</c:v>
                </c:pt>
                <c:pt idx="7796">
                  <c:v>2324</c:v>
                </c:pt>
                <c:pt idx="7797">
                  <c:v>2324</c:v>
                </c:pt>
                <c:pt idx="7798">
                  <c:v>2324</c:v>
                </c:pt>
                <c:pt idx="7799">
                  <c:v>2325</c:v>
                </c:pt>
                <c:pt idx="7800">
                  <c:v>2325</c:v>
                </c:pt>
                <c:pt idx="7801">
                  <c:v>2325</c:v>
                </c:pt>
                <c:pt idx="7802">
                  <c:v>2325</c:v>
                </c:pt>
                <c:pt idx="7803">
                  <c:v>2325</c:v>
                </c:pt>
                <c:pt idx="7804">
                  <c:v>2325</c:v>
                </c:pt>
                <c:pt idx="7805">
                  <c:v>2325</c:v>
                </c:pt>
                <c:pt idx="7806">
                  <c:v>2326</c:v>
                </c:pt>
                <c:pt idx="7807">
                  <c:v>2327</c:v>
                </c:pt>
                <c:pt idx="7808">
                  <c:v>2328</c:v>
                </c:pt>
                <c:pt idx="7809">
                  <c:v>2328</c:v>
                </c:pt>
                <c:pt idx="7810">
                  <c:v>2328</c:v>
                </c:pt>
                <c:pt idx="7811">
                  <c:v>2328</c:v>
                </c:pt>
                <c:pt idx="7812">
                  <c:v>2328</c:v>
                </c:pt>
                <c:pt idx="7813">
                  <c:v>2328</c:v>
                </c:pt>
                <c:pt idx="7814">
                  <c:v>2328</c:v>
                </c:pt>
                <c:pt idx="7815">
                  <c:v>2328</c:v>
                </c:pt>
                <c:pt idx="7816">
                  <c:v>2328</c:v>
                </c:pt>
                <c:pt idx="7817">
                  <c:v>2328</c:v>
                </c:pt>
                <c:pt idx="7818">
                  <c:v>2328</c:v>
                </c:pt>
                <c:pt idx="7819">
                  <c:v>2329</c:v>
                </c:pt>
                <c:pt idx="7820">
                  <c:v>2329</c:v>
                </c:pt>
                <c:pt idx="7821">
                  <c:v>2329</c:v>
                </c:pt>
                <c:pt idx="7822">
                  <c:v>2329</c:v>
                </c:pt>
                <c:pt idx="7823">
                  <c:v>2329</c:v>
                </c:pt>
                <c:pt idx="7824">
                  <c:v>2329</c:v>
                </c:pt>
                <c:pt idx="7825">
                  <c:v>2329</c:v>
                </c:pt>
                <c:pt idx="7826">
                  <c:v>2330</c:v>
                </c:pt>
                <c:pt idx="7827">
                  <c:v>2330</c:v>
                </c:pt>
                <c:pt idx="7828">
                  <c:v>2330</c:v>
                </c:pt>
                <c:pt idx="7829">
                  <c:v>2330</c:v>
                </c:pt>
                <c:pt idx="7830">
                  <c:v>2331</c:v>
                </c:pt>
                <c:pt idx="7831">
                  <c:v>2332</c:v>
                </c:pt>
                <c:pt idx="7832">
                  <c:v>2332</c:v>
                </c:pt>
                <c:pt idx="7833">
                  <c:v>2332</c:v>
                </c:pt>
                <c:pt idx="7834">
                  <c:v>2332</c:v>
                </c:pt>
                <c:pt idx="7835">
                  <c:v>2332</c:v>
                </c:pt>
                <c:pt idx="7836">
                  <c:v>2332</c:v>
                </c:pt>
                <c:pt idx="7837">
                  <c:v>2333</c:v>
                </c:pt>
                <c:pt idx="7838">
                  <c:v>2334</c:v>
                </c:pt>
                <c:pt idx="7839">
                  <c:v>2334</c:v>
                </c:pt>
                <c:pt idx="7840">
                  <c:v>2334</c:v>
                </c:pt>
                <c:pt idx="7841">
                  <c:v>2335</c:v>
                </c:pt>
                <c:pt idx="7842">
                  <c:v>2335</c:v>
                </c:pt>
                <c:pt idx="7843">
                  <c:v>2335</c:v>
                </c:pt>
                <c:pt idx="7844">
                  <c:v>2335</c:v>
                </c:pt>
                <c:pt idx="7845">
                  <c:v>2335</c:v>
                </c:pt>
                <c:pt idx="7846">
                  <c:v>2335</c:v>
                </c:pt>
                <c:pt idx="7847">
                  <c:v>2336</c:v>
                </c:pt>
                <c:pt idx="7848">
                  <c:v>2336</c:v>
                </c:pt>
                <c:pt idx="7849">
                  <c:v>2336</c:v>
                </c:pt>
                <c:pt idx="7850">
                  <c:v>2337</c:v>
                </c:pt>
                <c:pt idx="7851">
                  <c:v>2337</c:v>
                </c:pt>
                <c:pt idx="7852">
                  <c:v>2337</c:v>
                </c:pt>
                <c:pt idx="7853">
                  <c:v>2338</c:v>
                </c:pt>
                <c:pt idx="7854">
                  <c:v>2338</c:v>
                </c:pt>
                <c:pt idx="7855">
                  <c:v>2339</c:v>
                </c:pt>
                <c:pt idx="7856">
                  <c:v>2339</c:v>
                </c:pt>
                <c:pt idx="7857">
                  <c:v>2339</c:v>
                </c:pt>
                <c:pt idx="7858">
                  <c:v>2339</c:v>
                </c:pt>
                <c:pt idx="7859">
                  <c:v>2340</c:v>
                </c:pt>
                <c:pt idx="7860">
                  <c:v>2341</c:v>
                </c:pt>
                <c:pt idx="7861">
                  <c:v>2342</c:v>
                </c:pt>
                <c:pt idx="7862">
                  <c:v>2343</c:v>
                </c:pt>
                <c:pt idx="7863">
                  <c:v>2344</c:v>
                </c:pt>
                <c:pt idx="7864">
                  <c:v>2345</c:v>
                </c:pt>
                <c:pt idx="7865">
                  <c:v>2346</c:v>
                </c:pt>
                <c:pt idx="7866">
                  <c:v>2346</c:v>
                </c:pt>
                <c:pt idx="7867">
                  <c:v>2347</c:v>
                </c:pt>
                <c:pt idx="7868">
                  <c:v>2348</c:v>
                </c:pt>
                <c:pt idx="7869">
                  <c:v>2349</c:v>
                </c:pt>
                <c:pt idx="7870">
                  <c:v>2350</c:v>
                </c:pt>
                <c:pt idx="7871">
                  <c:v>2350</c:v>
                </c:pt>
                <c:pt idx="7872">
                  <c:v>2351</c:v>
                </c:pt>
                <c:pt idx="7873">
                  <c:v>2351</c:v>
                </c:pt>
                <c:pt idx="7874">
                  <c:v>2351</c:v>
                </c:pt>
                <c:pt idx="7875">
                  <c:v>2351</c:v>
                </c:pt>
                <c:pt idx="7876">
                  <c:v>2351</c:v>
                </c:pt>
                <c:pt idx="7877">
                  <c:v>2352</c:v>
                </c:pt>
                <c:pt idx="7878">
                  <c:v>2352</c:v>
                </c:pt>
                <c:pt idx="7879">
                  <c:v>2352</c:v>
                </c:pt>
                <c:pt idx="7880">
                  <c:v>2352</c:v>
                </c:pt>
                <c:pt idx="7881">
                  <c:v>2352</c:v>
                </c:pt>
                <c:pt idx="7882">
                  <c:v>2353</c:v>
                </c:pt>
                <c:pt idx="7883">
                  <c:v>2354</c:v>
                </c:pt>
                <c:pt idx="7884">
                  <c:v>2354</c:v>
                </c:pt>
                <c:pt idx="7885">
                  <c:v>2354</c:v>
                </c:pt>
                <c:pt idx="7886">
                  <c:v>2355</c:v>
                </c:pt>
                <c:pt idx="7887">
                  <c:v>2355</c:v>
                </c:pt>
                <c:pt idx="7888">
                  <c:v>2355</c:v>
                </c:pt>
                <c:pt idx="7889">
                  <c:v>2355</c:v>
                </c:pt>
                <c:pt idx="7890">
                  <c:v>2355</c:v>
                </c:pt>
                <c:pt idx="7891">
                  <c:v>2355</c:v>
                </c:pt>
                <c:pt idx="7892">
                  <c:v>2355</c:v>
                </c:pt>
                <c:pt idx="7893">
                  <c:v>2356</c:v>
                </c:pt>
                <c:pt idx="7894">
                  <c:v>2356</c:v>
                </c:pt>
                <c:pt idx="7895">
                  <c:v>2356</c:v>
                </c:pt>
                <c:pt idx="7896">
                  <c:v>2357</c:v>
                </c:pt>
                <c:pt idx="7897">
                  <c:v>2357</c:v>
                </c:pt>
                <c:pt idx="7898">
                  <c:v>2358</c:v>
                </c:pt>
                <c:pt idx="7899">
                  <c:v>2358</c:v>
                </c:pt>
                <c:pt idx="7900">
                  <c:v>2358</c:v>
                </c:pt>
                <c:pt idx="7901">
                  <c:v>2359</c:v>
                </c:pt>
                <c:pt idx="7902">
                  <c:v>2359</c:v>
                </c:pt>
                <c:pt idx="7903">
                  <c:v>2359</c:v>
                </c:pt>
                <c:pt idx="7904">
                  <c:v>2360</c:v>
                </c:pt>
                <c:pt idx="7905">
                  <c:v>2360</c:v>
                </c:pt>
                <c:pt idx="7906">
                  <c:v>2361</c:v>
                </c:pt>
                <c:pt idx="7907">
                  <c:v>2361</c:v>
                </c:pt>
                <c:pt idx="7908">
                  <c:v>2361</c:v>
                </c:pt>
                <c:pt idx="7909">
                  <c:v>2361</c:v>
                </c:pt>
                <c:pt idx="7910">
                  <c:v>2361</c:v>
                </c:pt>
                <c:pt idx="7911">
                  <c:v>2361</c:v>
                </c:pt>
                <c:pt idx="7912">
                  <c:v>2362</c:v>
                </c:pt>
                <c:pt idx="7913">
                  <c:v>2363</c:v>
                </c:pt>
                <c:pt idx="7914">
                  <c:v>2364</c:v>
                </c:pt>
                <c:pt idx="7915">
                  <c:v>2364</c:v>
                </c:pt>
                <c:pt idx="7916">
                  <c:v>2364</c:v>
                </c:pt>
                <c:pt idx="7917">
                  <c:v>2364</c:v>
                </c:pt>
                <c:pt idx="7918">
                  <c:v>2364</c:v>
                </c:pt>
                <c:pt idx="7919">
                  <c:v>2365</c:v>
                </c:pt>
                <c:pt idx="7920">
                  <c:v>2366</c:v>
                </c:pt>
                <c:pt idx="7921">
                  <c:v>2367</c:v>
                </c:pt>
                <c:pt idx="7922">
                  <c:v>2367</c:v>
                </c:pt>
                <c:pt idx="7923">
                  <c:v>2367</c:v>
                </c:pt>
                <c:pt idx="7924">
                  <c:v>2368</c:v>
                </c:pt>
                <c:pt idx="7925">
                  <c:v>2368</c:v>
                </c:pt>
                <c:pt idx="7926">
                  <c:v>2368</c:v>
                </c:pt>
                <c:pt idx="7927">
                  <c:v>2368</c:v>
                </c:pt>
                <c:pt idx="7928">
                  <c:v>2368</c:v>
                </c:pt>
                <c:pt idx="7929">
                  <c:v>2368</c:v>
                </c:pt>
                <c:pt idx="7930">
                  <c:v>2368</c:v>
                </c:pt>
                <c:pt idx="7931">
                  <c:v>2368</c:v>
                </c:pt>
                <c:pt idx="7932">
                  <c:v>2368</c:v>
                </c:pt>
                <c:pt idx="7933">
                  <c:v>2369</c:v>
                </c:pt>
                <c:pt idx="7934">
                  <c:v>2370</c:v>
                </c:pt>
                <c:pt idx="7935">
                  <c:v>2370</c:v>
                </c:pt>
                <c:pt idx="7936">
                  <c:v>2370</c:v>
                </c:pt>
                <c:pt idx="7937">
                  <c:v>2371</c:v>
                </c:pt>
                <c:pt idx="7938">
                  <c:v>2372</c:v>
                </c:pt>
                <c:pt idx="7939">
                  <c:v>2373</c:v>
                </c:pt>
                <c:pt idx="7940">
                  <c:v>2373</c:v>
                </c:pt>
                <c:pt idx="7941">
                  <c:v>2374</c:v>
                </c:pt>
                <c:pt idx="7942">
                  <c:v>2374</c:v>
                </c:pt>
                <c:pt idx="7943">
                  <c:v>2375</c:v>
                </c:pt>
                <c:pt idx="7944">
                  <c:v>2376</c:v>
                </c:pt>
                <c:pt idx="7945">
                  <c:v>2377</c:v>
                </c:pt>
                <c:pt idx="7946">
                  <c:v>2378</c:v>
                </c:pt>
                <c:pt idx="7947">
                  <c:v>2379</c:v>
                </c:pt>
                <c:pt idx="7948">
                  <c:v>2379</c:v>
                </c:pt>
                <c:pt idx="7949">
                  <c:v>2379</c:v>
                </c:pt>
                <c:pt idx="7950">
                  <c:v>2380</c:v>
                </c:pt>
                <c:pt idx="7951">
                  <c:v>2380</c:v>
                </c:pt>
                <c:pt idx="7952">
                  <c:v>2381</c:v>
                </c:pt>
                <c:pt idx="7953">
                  <c:v>2381</c:v>
                </c:pt>
                <c:pt idx="7954">
                  <c:v>2381</c:v>
                </c:pt>
                <c:pt idx="7955">
                  <c:v>2382</c:v>
                </c:pt>
                <c:pt idx="7956">
                  <c:v>2382</c:v>
                </c:pt>
                <c:pt idx="7957">
                  <c:v>2382</c:v>
                </c:pt>
                <c:pt idx="7958">
                  <c:v>2382</c:v>
                </c:pt>
                <c:pt idx="7959">
                  <c:v>2383</c:v>
                </c:pt>
                <c:pt idx="7960">
                  <c:v>2384</c:v>
                </c:pt>
                <c:pt idx="7961">
                  <c:v>2385</c:v>
                </c:pt>
                <c:pt idx="7962">
                  <c:v>2385</c:v>
                </c:pt>
                <c:pt idx="7963">
                  <c:v>2386</c:v>
                </c:pt>
                <c:pt idx="7964">
                  <c:v>2386</c:v>
                </c:pt>
                <c:pt idx="7965">
                  <c:v>2386</c:v>
                </c:pt>
                <c:pt idx="7966">
                  <c:v>2386</c:v>
                </c:pt>
                <c:pt idx="7967">
                  <c:v>2387</c:v>
                </c:pt>
                <c:pt idx="7968">
                  <c:v>2388</c:v>
                </c:pt>
                <c:pt idx="7969">
                  <c:v>2388</c:v>
                </c:pt>
                <c:pt idx="7970">
                  <c:v>2388</c:v>
                </c:pt>
                <c:pt idx="7971">
                  <c:v>2388</c:v>
                </c:pt>
                <c:pt idx="7972">
                  <c:v>2388</c:v>
                </c:pt>
                <c:pt idx="7973">
                  <c:v>2388</c:v>
                </c:pt>
                <c:pt idx="7974">
                  <c:v>2388</c:v>
                </c:pt>
                <c:pt idx="7975">
                  <c:v>2388</c:v>
                </c:pt>
                <c:pt idx="7976">
                  <c:v>2389</c:v>
                </c:pt>
                <c:pt idx="7977">
                  <c:v>2389</c:v>
                </c:pt>
                <c:pt idx="7978">
                  <c:v>2390</c:v>
                </c:pt>
                <c:pt idx="7979">
                  <c:v>2391</c:v>
                </c:pt>
                <c:pt idx="7980">
                  <c:v>2391</c:v>
                </c:pt>
                <c:pt idx="7981">
                  <c:v>2391</c:v>
                </c:pt>
                <c:pt idx="7982">
                  <c:v>2392</c:v>
                </c:pt>
                <c:pt idx="7983">
                  <c:v>2393</c:v>
                </c:pt>
                <c:pt idx="7984">
                  <c:v>2394</c:v>
                </c:pt>
                <c:pt idx="7985">
                  <c:v>2394</c:v>
                </c:pt>
                <c:pt idx="7986">
                  <c:v>2394</c:v>
                </c:pt>
                <c:pt idx="7987">
                  <c:v>2395</c:v>
                </c:pt>
                <c:pt idx="7988">
                  <c:v>2395</c:v>
                </c:pt>
                <c:pt idx="7989">
                  <c:v>2396</c:v>
                </c:pt>
                <c:pt idx="7990">
                  <c:v>2396</c:v>
                </c:pt>
                <c:pt idx="7991">
                  <c:v>2396</c:v>
                </c:pt>
                <c:pt idx="7992">
                  <c:v>2397</c:v>
                </c:pt>
                <c:pt idx="7993">
                  <c:v>2398</c:v>
                </c:pt>
                <c:pt idx="7994">
                  <c:v>2398</c:v>
                </c:pt>
                <c:pt idx="7995">
                  <c:v>2398</c:v>
                </c:pt>
                <c:pt idx="7996">
                  <c:v>2398</c:v>
                </c:pt>
                <c:pt idx="7997">
                  <c:v>2398</c:v>
                </c:pt>
                <c:pt idx="7998">
                  <c:v>2398</c:v>
                </c:pt>
                <c:pt idx="7999">
                  <c:v>2399</c:v>
                </c:pt>
                <c:pt idx="8000">
                  <c:v>2399</c:v>
                </c:pt>
                <c:pt idx="8001">
                  <c:v>2400</c:v>
                </c:pt>
                <c:pt idx="8002">
                  <c:v>2400</c:v>
                </c:pt>
                <c:pt idx="8003">
                  <c:v>2400</c:v>
                </c:pt>
                <c:pt idx="8004">
                  <c:v>2400</c:v>
                </c:pt>
                <c:pt idx="8005">
                  <c:v>2401</c:v>
                </c:pt>
                <c:pt idx="8006">
                  <c:v>2401</c:v>
                </c:pt>
                <c:pt idx="8007">
                  <c:v>2401</c:v>
                </c:pt>
                <c:pt idx="8008">
                  <c:v>2401</c:v>
                </c:pt>
                <c:pt idx="8009">
                  <c:v>2401</c:v>
                </c:pt>
                <c:pt idx="8010">
                  <c:v>2402</c:v>
                </c:pt>
                <c:pt idx="8011">
                  <c:v>2402</c:v>
                </c:pt>
                <c:pt idx="8012">
                  <c:v>2402</c:v>
                </c:pt>
                <c:pt idx="8013">
                  <c:v>2402</c:v>
                </c:pt>
                <c:pt idx="8014">
                  <c:v>2403</c:v>
                </c:pt>
                <c:pt idx="8015">
                  <c:v>2404</c:v>
                </c:pt>
                <c:pt idx="8016">
                  <c:v>2404</c:v>
                </c:pt>
                <c:pt idx="8017">
                  <c:v>2404</c:v>
                </c:pt>
                <c:pt idx="8018">
                  <c:v>2404</c:v>
                </c:pt>
                <c:pt idx="8019">
                  <c:v>2404</c:v>
                </c:pt>
                <c:pt idx="8020">
                  <c:v>2404</c:v>
                </c:pt>
                <c:pt idx="8021">
                  <c:v>2404</c:v>
                </c:pt>
                <c:pt idx="8022">
                  <c:v>2404</c:v>
                </c:pt>
                <c:pt idx="8023">
                  <c:v>2404</c:v>
                </c:pt>
                <c:pt idx="8024">
                  <c:v>2404</c:v>
                </c:pt>
                <c:pt idx="8025">
                  <c:v>2404</c:v>
                </c:pt>
                <c:pt idx="8026">
                  <c:v>2404</c:v>
                </c:pt>
                <c:pt idx="8027">
                  <c:v>2404</c:v>
                </c:pt>
                <c:pt idx="8028">
                  <c:v>2404</c:v>
                </c:pt>
                <c:pt idx="8029">
                  <c:v>2405</c:v>
                </c:pt>
                <c:pt idx="8030">
                  <c:v>2406</c:v>
                </c:pt>
                <c:pt idx="8031">
                  <c:v>2406</c:v>
                </c:pt>
                <c:pt idx="8032">
                  <c:v>2407</c:v>
                </c:pt>
                <c:pt idx="8033">
                  <c:v>2407</c:v>
                </c:pt>
                <c:pt idx="8034">
                  <c:v>2407</c:v>
                </c:pt>
                <c:pt idx="8035">
                  <c:v>2407</c:v>
                </c:pt>
                <c:pt idx="8036">
                  <c:v>2407</c:v>
                </c:pt>
                <c:pt idx="8037">
                  <c:v>2407</c:v>
                </c:pt>
                <c:pt idx="8038">
                  <c:v>2407</c:v>
                </c:pt>
                <c:pt idx="8039">
                  <c:v>2407</c:v>
                </c:pt>
                <c:pt idx="8040">
                  <c:v>2407</c:v>
                </c:pt>
                <c:pt idx="8041">
                  <c:v>2407</c:v>
                </c:pt>
                <c:pt idx="8042">
                  <c:v>2407</c:v>
                </c:pt>
                <c:pt idx="8043">
                  <c:v>2407</c:v>
                </c:pt>
                <c:pt idx="8044">
                  <c:v>2407</c:v>
                </c:pt>
                <c:pt idx="8045">
                  <c:v>2407</c:v>
                </c:pt>
                <c:pt idx="8046">
                  <c:v>2407</c:v>
                </c:pt>
                <c:pt idx="8047">
                  <c:v>2407</c:v>
                </c:pt>
                <c:pt idx="8048">
                  <c:v>2407</c:v>
                </c:pt>
                <c:pt idx="8049">
                  <c:v>2407</c:v>
                </c:pt>
                <c:pt idx="8050">
                  <c:v>2407</c:v>
                </c:pt>
                <c:pt idx="8051">
                  <c:v>2407</c:v>
                </c:pt>
                <c:pt idx="8052">
                  <c:v>2407</c:v>
                </c:pt>
                <c:pt idx="8053">
                  <c:v>2407</c:v>
                </c:pt>
                <c:pt idx="8054">
                  <c:v>2407</c:v>
                </c:pt>
                <c:pt idx="8055">
                  <c:v>2408</c:v>
                </c:pt>
                <c:pt idx="8056">
                  <c:v>2408</c:v>
                </c:pt>
                <c:pt idx="8057">
                  <c:v>2408</c:v>
                </c:pt>
                <c:pt idx="8058">
                  <c:v>2408</c:v>
                </c:pt>
                <c:pt idx="8059">
                  <c:v>2408</c:v>
                </c:pt>
                <c:pt idx="8060">
                  <c:v>2408</c:v>
                </c:pt>
                <c:pt idx="8061">
                  <c:v>2408</c:v>
                </c:pt>
                <c:pt idx="8062">
                  <c:v>2408</c:v>
                </c:pt>
                <c:pt idx="8063">
                  <c:v>2408</c:v>
                </c:pt>
                <c:pt idx="8064">
                  <c:v>2408</c:v>
                </c:pt>
                <c:pt idx="8065">
                  <c:v>2408</c:v>
                </c:pt>
                <c:pt idx="8066">
                  <c:v>2408</c:v>
                </c:pt>
                <c:pt idx="8067">
                  <c:v>2408</c:v>
                </c:pt>
                <c:pt idx="8068">
                  <c:v>2409</c:v>
                </c:pt>
                <c:pt idx="8069">
                  <c:v>2409</c:v>
                </c:pt>
                <c:pt idx="8070">
                  <c:v>2410</c:v>
                </c:pt>
                <c:pt idx="8071">
                  <c:v>2411</c:v>
                </c:pt>
                <c:pt idx="8072">
                  <c:v>2411</c:v>
                </c:pt>
                <c:pt idx="8073">
                  <c:v>2412</c:v>
                </c:pt>
                <c:pt idx="8074">
                  <c:v>2412</c:v>
                </c:pt>
                <c:pt idx="8075">
                  <c:v>2412</c:v>
                </c:pt>
                <c:pt idx="8076">
                  <c:v>2412</c:v>
                </c:pt>
                <c:pt idx="8077">
                  <c:v>2412</c:v>
                </c:pt>
                <c:pt idx="8078">
                  <c:v>2413</c:v>
                </c:pt>
                <c:pt idx="8079">
                  <c:v>2414</c:v>
                </c:pt>
                <c:pt idx="8080">
                  <c:v>2414</c:v>
                </c:pt>
                <c:pt idx="8081">
                  <c:v>2414</c:v>
                </c:pt>
                <c:pt idx="8082">
                  <c:v>2415</c:v>
                </c:pt>
                <c:pt idx="8083">
                  <c:v>2415</c:v>
                </c:pt>
                <c:pt idx="8084">
                  <c:v>2415</c:v>
                </c:pt>
                <c:pt idx="8085">
                  <c:v>2415</c:v>
                </c:pt>
                <c:pt idx="8086">
                  <c:v>2415</c:v>
                </c:pt>
                <c:pt idx="8087">
                  <c:v>2416</c:v>
                </c:pt>
                <c:pt idx="8088">
                  <c:v>2416</c:v>
                </c:pt>
                <c:pt idx="8089">
                  <c:v>2417</c:v>
                </c:pt>
                <c:pt idx="8090">
                  <c:v>2418</c:v>
                </c:pt>
                <c:pt idx="8091">
                  <c:v>2418</c:v>
                </c:pt>
                <c:pt idx="8092">
                  <c:v>2419</c:v>
                </c:pt>
                <c:pt idx="8093">
                  <c:v>2420</c:v>
                </c:pt>
                <c:pt idx="8094">
                  <c:v>2421</c:v>
                </c:pt>
                <c:pt idx="8095">
                  <c:v>2421</c:v>
                </c:pt>
                <c:pt idx="8096">
                  <c:v>2422</c:v>
                </c:pt>
                <c:pt idx="8097">
                  <c:v>2422</c:v>
                </c:pt>
                <c:pt idx="8098">
                  <c:v>2423</c:v>
                </c:pt>
                <c:pt idx="8099">
                  <c:v>2424</c:v>
                </c:pt>
                <c:pt idx="8100">
                  <c:v>2424</c:v>
                </c:pt>
                <c:pt idx="8101">
                  <c:v>2425</c:v>
                </c:pt>
                <c:pt idx="8102">
                  <c:v>2425</c:v>
                </c:pt>
                <c:pt idx="8103">
                  <c:v>2425</c:v>
                </c:pt>
                <c:pt idx="8104">
                  <c:v>2425</c:v>
                </c:pt>
                <c:pt idx="8105">
                  <c:v>2426</c:v>
                </c:pt>
                <c:pt idx="8106">
                  <c:v>2426</c:v>
                </c:pt>
                <c:pt idx="8107">
                  <c:v>2427</c:v>
                </c:pt>
                <c:pt idx="8108">
                  <c:v>2427</c:v>
                </c:pt>
                <c:pt idx="8109">
                  <c:v>2428</c:v>
                </c:pt>
                <c:pt idx="8110">
                  <c:v>2429</c:v>
                </c:pt>
                <c:pt idx="8111">
                  <c:v>2429</c:v>
                </c:pt>
                <c:pt idx="8112">
                  <c:v>2429</c:v>
                </c:pt>
                <c:pt idx="8113">
                  <c:v>2430</c:v>
                </c:pt>
                <c:pt idx="8114">
                  <c:v>2430</c:v>
                </c:pt>
                <c:pt idx="8115">
                  <c:v>2430</c:v>
                </c:pt>
                <c:pt idx="8116">
                  <c:v>2431</c:v>
                </c:pt>
                <c:pt idx="8117">
                  <c:v>2432</c:v>
                </c:pt>
                <c:pt idx="8118">
                  <c:v>2432</c:v>
                </c:pt>
                <c:pt idx="8119">
                  <c:v>2433</c:v>
                </c:pt>
                <c:pt idx="8120">
                  <c:v>2434</c:v>
                </c:pt>
                <c:pt idx="8121">
                  <c:v>2435</c:v>
                </c:pt>
                <c:pt idx="8122">
                  <c:v>2436</c:v>
                </c:pt>
                <c:pt idx="8123">
                  <c:v>2436</c:v>
                </c:pt>
                <c:pt idx="8124">
                  <c:v>2436</c:v>
                </c:pt>
                <c:pt idx="8125">
                  <c:v>2436</c:v>
                </c:pt>
                <c:pt idx="8126">
                  <c:v>2436</c:v>
                </c:pt>
                <c:pt idx="8127">
                  <c:v>2437</c:v>
                </c:pt>
                <c:pt idx="8128">
                  <c:v>2437</c:v>
                </c:pt>
                <c:pt idx="8129">
                  <c:v>2438</c:v>
                </c:pt>
                <c:pt idx="8130">
                  <c:v>2439</c:v>
                </c:pt>
                <c:pt idx="8131">
                  <c:v>2439</c:v>
                </c:pt>
                <c:pt idx="8132">
                  <c:v>2440</c:v>
                </c:pt>
                <c:pt idx="8133">
                  <c:v>2441</c:v>
                </c:pt>
                <c:pt idx="8134">
                  <c:v>2442</c:v>
                </c:pt>
                <c:pt idx="8135">
                  <c:v>2443</c:v>
                </c:pt>
                <c:pt idx="8136">
                  <c:v>2444</c:v>
                </c:pt>
                <c:pt idx="8137">
                  <c:v>2445</c:v>
                </c:pt>
                <c:pt idx="8138">
                  <c:v>2445</c:v>
                </c:pt>
                <c:pt idx="8139">
                  <c:v>2445</c:v>
                </c:pt>
                <c:pt idx="8140">
                  <c:v>2445</c:v>
                </c:pt>
                <c:pt idx="8141">
                  <c:v>2445</c:v>
                </c:pt>
                <c:pt idx="8142">
                  <c:v>2446</c:v>
                </c:pt>
                <c:pt idx="8143">
                  <c:v>2447</c:v>
                </c:pt>
                <c:pt idx="8144">
                  <c:v>2448</c:v>
                </c:pt>
                <c:pt idx="8145">
                  <c:v>2449</c:v>
                </c:pt>
                <c:pt idx="8146">
                  <c:v>2450</c:v>
                </c:pt>
                <c:pt idx="8147">
                  <c:v>2451</c:v>
                </c:pt>
                <c:pt idx="8148">
                  <c:v>2452</c:v>
                </c:pt>
                <c:pt idx="8149">
                  <c:v>2453</c:v>
                </c:pt>
                <c:pt idx="8150">
                  <c:v>2453</c:v>
                </c:pt>
                <c:pt idx="8151">
                  <c:v>2454</c:v>
                </c:pt>
                <c:pt idx="8152">
                  <c:v>2455</c:v>
                </c:pt>
                <c:pt idx="8153">
                  <c:v>2456</c:v>
                </c:pt>
                <c:pt idx="8154">
                  <c:v>2456</c:v>
                </c:pt>
                <c:pt idx="8155">
                  <c:v>2457</c:v>
                </c:pt>
                <c:pt idx="8156">
                  <c:v>2458</c:v>
                </c:pt>
                <c:pt idx="8157">
                  <c:v>2458</c:v>
                </c:pt>
                <c:pt idx="8158">
                  <c:v>2459</c:v>
                </c:pt>
                <c:pt idx="8159">
                  <c:v>2460</c:v>
                </c:pt>
                <c:pt idx="8160">
                  <c:v>2460</c:v>
                </c:pt>
                <c:pt idx="8161">
                  <c:v>2460</c:v>
                </c:pt>
                <c:pt idx="8162">
                  <c:v>2461</c:v>
                </c:pt>
                <c:pt idx="8163">
                  <c:v>2461</c:v>
                </c:pt>
                <c:pt idx="8164">
                  <c:v>2462</c:v>
                </c:pt>
                <c:pt idx="8165">
                  <c:v>2463</c:v>
                </c:pt>
                <c:pt idx="8166">
                  <c:v>2464</c:v>
                </c:pt>
                <c:pt idx="8167">
                  <c:v>2465</c:v>
                </c:pt>
                <c:pt idx="8168">
                  <c:v>2465</c:v>
                </c:pt>
                <c:pt idx="8169">
                  <c:v>2466</c:v>
                </c:pt>
                <c:pt idx="8170">
                  <c:v>2467</c:v>
                </c:pt>
                <c:pt idx="8171">
                  <c:v>2468</c:v>
                </c:pt>
                <c:pt idx="8172">
                  <c:v>2469</c:v>
                </c:pt>
                <c:pt idx="8173">
                  <c:v>2469</c:v>
                </c:pt>
                <c:pt idx="8174">
                  <c:v>2470</c:v>
                </c:pt>
                <c:pt idx="8175">
                  <c:v>2470</c:v>
                </c:pt>
                <c:pt idx="8176">
                  <c:v>2471</c:v>
                </c:pt>
                <c:pt idx="8177">
                  <c:v>2471</c:v>
                </c:pt>
                <c:pt idx="8178">
                  <c:v>2471</c:v>
                </c:pt>
                <c:pt idx="8179">
                  <c:v>2471</c:v>
                </c:pt>
                <c:pt idx="8180">
                  <c:v>2471</c:v>
                </c:pt>
                <c:pt idx="8181">
                  <c:v>2471</c:v>
                </c:pt>
                <c:pt idx="8182">
                  <c:v>2471</c:v>
                </c:pt>
                <c:pt idx="8183">
                  <c:v>2471</c:v>
                </c:pt>
                <c:pt idx="8184">
                  <c:v>2471</c:v>
                </c:pt>
                <c:pt idx="8185">
                  <c:v>2471</c:v>
                </c:pt>
                <c:pt idx="8186">
                  <c:v>2472</c:v>
                </c:pt>
                <c:pt idx="8187">
                  <c:v>2472</c:v>
                </c:pt>
                <c:pt idx="8188">
                  <c:v>2472</c:v>
                </c:pt>
                <c:pt idx="8189">
                  <c:v>2472</c:v>
                </c:pt>
                <c:pt idx="8190">
                  <c:v>2472</c:v>
                </c:pt>
                <c:pt idx="8191">
                  <c:v>2472</c:v>
                </c:pt>
                <c:pt idx="8192">
                  <c:v>2472</c:v>
                </c:pt>
                <c:pt idx="8193">
                  <c:v>2473</c:v>
                </c:pt>
                <c:pt idx="8194">
                  <c:v>2474</c:v>
                </c:pt>
                <c:pt idx="8195">
                  <c:v>2474</c:v>
                </c:pt>
                <c:pt idx="8196">
                  <c:v>2475</c:v>
                </c:pt>
                <c:pt idx="8197">
                  <c:v>2475</c:v>
                </c:pt>
                <c:pt idx="8198">
                  <c:v>2476</c:v>
                </c:pt>
                <c:pt idx="8199">
                  <c:v>2476</c:v>
                </c:pt>
                <c:pt idx="8200">
                  <c:v>2477</c:v>
                </c:pt>
                <c:pt idx="8201">
                  <c:v>2477</c:v>
                </c:pt>
                <c:pt idx="8202">
                  <c:v>2477</c:v>
                </c:pt>
                <c:pt idx="8203">
                  <c:v>2477</c:v>
                </c:pt>
                <c:pt idx="8204">
                  <c:v>2477</c:v>
                </c:pt>
                <c:pt idx="8205">
                  <c:v>2477</c:v>
                </c:pt>
                <c:pt idx="8206">
                  <c:v>2477</c:v>
                </c:pt>
                <c:pt idx="8207">
                  <c:v>2477</c:v>
                </c:pt>
                <c:pt idx="8208">
                  <c:v>2477</c:v>
                </c:pt>
                <c:pt idx="8209">
                  <c:v>2478</c:v>
                </c:pt>
                <c:pt idx="8210">
                  <c:v>2478</c:v>
                </c:pt>
                <c:pt idx="8211">
                  <c:v>2478</c:v>
                </c:pt>
                <c:pt idx="8212">
                  <c:v>2478</c:v>
                </c:pt>
                <c:pt idx="8213">
                  <c:v>2478</c:v>
                </c:pt>
                <c:pt idx="8214">
                  <c:v>2478</c:v>
                </c:pt>
                <c:pt idx="8215">
                  <c:v>2478</c:v>
                </c:pt>
                <c:pt idx="8216">
                  <c:v>2479</c:v>
                </c:pt>
                <c:pt idx="8217">
                  <c:v>2480</c:v>
                </c:pt>
                <c:pt idx="8218">
                  <c:v>2481</c:v>
                </c:pt>
                <c:pt idx="8219">
                  <c:v>2481</c:v>
                </c:pt>
                <c:pt idx="8220">
                  <c:v>2481</c:v>
                </c:pt>
                <c:pt idx="8221">
                  <c:v>2481</c:v>
                </c:pt>
                <c:pt idx="8222">
                  <c:v>2482</c:v>
                </c:pt>
                <c:pt idx="8223">
                  <c:v>2482</c:v>
                </c:pt>
                <c:pt idx="8224">
                  <c:v>2482</c:v>
                </c:pt>
                <c:pt idx="8225">
                  <c:v>2483</c:v>
                </c:pt>
                <c:pt idx="8226">
                  <c:v>2483</c:v>
                </c:pt>
                <c:pt idx="8227">
                  <c:v>2483</c:v>
                </c:pt>
                <c:pt idx="8228">
                  <c:v>2483</c:v>
                </c:pt>
                <c:pt idx="8229">
                  <c:v>2483</c:v>
                </c:pt>
                <c:pt idx="8230">
                  <c:v>2483</c:v>
                </c:pt>
                <c:pt idx="8231">
                  <c:v>2483</c:v>
                </c:pt>
                <c:pt idx="8232">
                  <c:v>2483</c:v>
                </c:pt>
                <c:pt idx="8233">
                  <c:v>2484</c:v>
                </c:pt>
                <c:pt idx="8234">
                  <c:v>2484</c:v>
                </c:pt>
                <c:pt idx="8235">
                  <c:v>2484</c:v>
                </c:pt>
                <c:pt idx="8236">
                  <c:v>2485</c:v>
                </c:pt>
                <c:pt idx="8237">
                  <c:v>2485</c:v>
                </c:pt>
                <c:pt idx="8238">
                  <c:v>2486</c:v>
                </c:pt>
                <c:pt idx="8239">
                  <c:v>2486</c:v>
                </c:pt>
                <c:pt idx="8240">
                  <c:v>2486</c:v>
                </c:pt>
                <c:pt idx="8241">
                  <c:v>2487</c:v>
                </c:pt>
                <c:pt idx="8242">
                  <c:v>2487</c:v>
                </c:pt>
                <c:pt idx="8243">
                  <c:v>2487</c:v>
                </c:pt>
                <c:pt idx="8244">
                  <c:v>2488</c:v>
                </c:pt>
                <c:pt idx="8245">
                  <c:v>2489</c:v>
                </c:pt>
                <c:pt idx="8246">
                  <c:v>2489</c:v>
                </c:pt>
                <c:pt idx="8247">
                  <c:v>2490</c:v>
                </c:pt>
                <c:pt idx="8248">
                  <c:v>2490</c:v>
                </c:pt>
                <c:pt idx="8249">
                  <c:v>2490</c:v>
                </c:pt>
                <c:pt idx="8250">
                  <c:v>2491</c:v>
                </c:pt>
                <c:pt idx="8251">
                  <c:v>2492</c:v>
                </c:pt>
                <c:pt idx="8252">
                  <c:v>2492</c:v>
                </c:pt>
                <c:pt idx="8253">
                  <c:v>2492</c:v>
                </c:pt>
                <c:pt idx="8254">
                  <c:v>2492</c:v>
                </c:pt>
                <c:pt idx="8255">
                  <c:v>2492</c:v>
                </c:pt>
                <c:pt idx="8256">
                  <c:v>2493</c:v>
                </c:pt>
                <c:pt idx="8257">
                  <c:v>2493</c:v>
                </c:pt>
                <c:pt idx="8258">
                  <c:v>2493</c:v>
                </c:pt>
                <c:pt idx="8259">
                  <c:v>2493</c:v>
                </c:pt>
                <c:pt idx="8260">
                  <c:v>2493</c:v>
                </c:pt>
                <c:pt idx="8261">
                  <c:v>2493</c:v>
                </c:pt>
                <c:pt idx="8262">
                  <c:v>2494</c:v>
                </c:pt>
                <c:pt idx="8263">
                  <c:v>2495</c:v>
                </c:pt>
                <c:pt idx="8264">
                  <c:v>2496</c:v>
                </c:pt>
                <c:pt idx="8265">
                  <c:v>2496</c:v>
                </c:pt>
                <c:pt idx="8266">
                  <c:v>2496</c:v>
                </c:pt>
                <c:pt idx="8267">
                  <c:v>2496</c:v>
                </c:pt>
                <c:pt idx="8268">
                  <c:v>2496</c:v>
                </c:pt>
                <c:pt idx="8269">
                  <c:v>2497</c:v>
                </c:pt>
                <c:pt idx="8270">
                  <c:v>2497</c:v>
                </c:pt>
                <c:pt idx="8271">
                  <c:v>2498</c:v>
                </c:pt>
                <c:pt idx="8272">
                  <c:v>2499</c:v>
                </c:pt>
                <c:pt idx="8273">
                  <c:v>2500</c:v>
                </c:pt>
                <c:pt idx="8274">
                  <c:v>2501</c:v>
                </c:pt>
                <c:pt idx="8275">
                  <c:v>2501</c:v>
                </c:pt>
                <c:pt idx="8276">
                  <c:v>2502</c:v>
                </c:pt>
                <c:pt idx="8277">
                  <c:v>2502</c:v>
                </c:pt>
                <c:pt idx="8278">
                  <c:v>2503</c:v>
                </c:pt>
                <c:pt idx="8279">
                  <c:v>2503</c:v>
                </c:pt>
                <c:pt idx="8280">
                  <c:v>2503</c:v>
                </c:pt>
                <c:pt idx="8281">
                  <c:v>2504</c:v>
                </c:pt>
                <c:pt idx="8282">
                  <c:v>2505</c:v>
                </c:pt>
                <c:pt idx="8283">
                  <c:v>2505</c:v>
                </c:pt>
                <c:pt idx="8284">
                  <c:v>2505</c:v>
                </c:pt>
                <c:pt idx="8285">
                  <c:v>2506</c:v>
                </c:pt>
                <c:pt idx="8286">
                  <c:v>2506</c:v>
                </c:pt>
                <c:pt idx="8287">
                  <c:v>2506</c:v>
                </c:pt>
                <c:pt idx="8288">
                  <c:v>2507</c:v>
                </c:pt>
                <c:pt idx="8289">
                  <c:v>2508</c:v>
                </c:pt>
                <c:pt idx="8290">
                  <c:v>2509</c:v>
                </c:pt>
                <c:pt idx="8291">
                  <c:v>2510</c:v>
                </c:pt>
                <c:pt idx="8292">
                  <c:v>2510</c:v>
                </c:pt>
                <c:pt idx="8293">
                  <c:v>2510</c:v>
                </c:pt>
                <c:pt idx="8294">
                  <c:v>2510</c:v>
                </c:pt>
                <c:pt idx="8295">
                  <c:v>2510</c:v>
                </c:pt>
                <c:pt idx="8296">
                  <c:v>2510</c:v>
                </c:pt>
                <c:pt idx="8297">
                  <c:v>2511</c:v>
                </c:pt>
                <c:pt idx="8298">
                  <c:v>2512</c:v>
                </c:pt>
                <c:pt idx="8299">
                  <c:v>2512</c:v>
                </c:pt>
                <c:pt idx="8300">
                  <c:v>2512</c:v>
                </c:pt>
                <c:pt idx="8301">
                  <c:v>2512</c:v>
                </c:pt>
                <c:pt idx="8302">
                  <c:v>2512</c:v>
                </c:pt>
                <c:pt idx="8303">
                  <c:v>2512</c:v>
                </c:pt>
                <c:pt idx="8304">
                  <c:v>2512</c:v>
                </c:pt>
                <c:pt idx="8305">
                  <c:v>2512</c:v>
                </c:pt>
                <c:pt idx="8306">
                  <c:v>2512</c:v>
                </c:pt>
                <c:pt idx="8307">
                  <c:v>2513</c:v>
                </c:pt>
                <c:pt idx="8308">
                  <c:v>2514</c:v>
                </c:pt>
                <c:pt idx="8309">
                  <c:v>2515</c:v>
                </c:pt>
                <c:pt idx="8310">
                  <c:v>2516</c:v>
                </c:pt>
                <c:pt idx="8311">
                  <c:v>2516</c:v>
                </c:pt>
                <c:pt idx="8312">
                  <c:v>2516</c:v>
                </c:pt>
                <c:pt idx="8313">
                  <c:v>2517</c:v>
                </c:pt>
                <c:pt idx="8314">
                  <c:v>2517</c:v>
                </c:pt>
                <c:pt idx="8315">
                  <c:v>2517</c:v>
                </c:pt>
                <c:pt idx="8316">
                  <c:v>2517</c:v>
                </c:pt>
                <c:pt idx="8317">
                  <c:v>2518</c:v>
                </c:pt>
                <c:pt idx="8318">
                  <c:v>2519</c:v>
                </c:pt>
                <c:pt idx="8319">
                  <c:v>2519</c:v>
                </c:pt>
                <c:pt idx="8320">
                  <c:v>2519</c:v>
                </c:pt>
                <c:pt idx="8321">
                  <c:v>2520</c:v>
                </c:pt>
                <c:pt idx="8322">
                  <c:v>2521</c:v>
                </c:pt>
                <c:pt idx="8323">
                  <c:v>2521</c:v>
                </c:pt>
                <c:pt idx="8324">
                  <c:v>2521</c:v>
                </c:pt>
                <c:pt idx="8325">
                  <c:v>2521</c:v>
                </c:pt>
                <c:pt idx="8326">
                  <c:v>2521</c:v>
                </c:pt>
                <c:pt idx="8327">
                  <c:v>2521</c:v>
                </c:pt>
                <c:pt idx="8328">
                  <c:v>2521</c:v>
                </c:pt>
                <c:pt idx="8329">
                  <c:v>2522</c:v>
                </c:pt>
                <c:pt idx="8330">
                  <c:v>2522</c:v>
                </c:pt>
                <c:pt idx="8331">
                  <c:v>2523</c:v>
                </c:pt>
                <c:pt idx="8332">
                  <c:v>2523</c:v>
                </c:pt>
                <c:pt idx="8333">
                  <c:v>2523</c:v>
                </c:pt>
                <c:pt idx="8334">
                  <c:v>2523</c:v>
                </c:pt>
                <c:pt idx="8335">
                  <c:v>2523</c:v>
                </c:pt>
                <c:pt idx="8336">
                  <c:v>2523</c:v>
                </c:pt>
                <c:pt idx="8337">
                  <c:v>2524</c:v>
                </c:pt>
                <c:pt idx="8338">
                  <c:v>2524</c:v>
                </c:pt>
                <c:pt idx="8339">
                  <c:v>2524</c:v>
                </c:pt>
                <c:pt idx="8340">
                  <c:v>2525</c:v>
                </c:pt>
                <c:pt idx="8341">
                  <c:v>2525</c:v>
                </c:pt>
                <c:pt idx="8342">
                  <c:v>2526</c:v>
                </c:pt>
                <c:pt idx="8343">
                  <c:v>2526</c:v>
                </c:pt>
                <c:pt idx="8344">
                  <c:v>2527</c:v>
                </c:pt>
                <c:pt idx="8345">
                  <c:v>2528</c:v>
                </c:pt>
                <c:pt idx="8346">
                  <c:v>2528</c:v>
                </c:pt>
                <c:pt idx="8347">
                  <c:v>2528</c:v>
                </c:pt>
                <c:pt idx="8348">
                  <c:v>2528</c:v>
                </c:pt>
                <c:pt idx="8349">
                  <c:v>2528</c:v>
                </c:pt>
                <c:pt idx="8350">
                  <c:v>2528</c:v>
                </c:pt>
                <c:pt idx="8351">
                  <c:v>2528</c:v>
                </c:pt>
                <c:pt idx="8352">
                  <c:v>2528</c:v>
                </c:pt>
                <c:pt idx="8353">
                  <c:v>2528</c:v>
                </c:pt>
                <c:pt idx="8354">
                  <c:v>2528</c:v>
                </c:pt>
                <c:pt idx="8355">
                  <c:v>2528</c:v>
                </c:pt>
                <c:pt idx="8356">
                  <c:v>2528</c:v>
                </c:pt>
                <c:pt idx="8357">
                  <c:v>2528</c:v>
                </c:pt>
                <c:pt idx="8358">
                  <c:v>2528</c:v>
                </c:pt>
                <c:pt idx="8359">
                  <c:v>2528</c:v>
                </c:pt>
                <c:pt idx="8360">
                  <c:v>2529</c:v>
                </c:pt>
                <c:pt idx="8361">
                  <c:v>2529</c:v>
                </c:pt>
                <c:pt idx="8362">
                  <c:v>2529</c:v>
                </c:pt>
                <c:pt idx="8363">
                  <c:v>2529</c:v>
                </c:pt>
                <c:pt idx="8364">
                  <c:v>2530</c:v>
                </c:pt>
                <c:pt idx="8365">
                  <c:v>2530</c:v>
                </c:pt>
                <c:pt idx="8366">
                  <c:v>2530</c:v>
                </c:pt>
                <c:pt idx="8367">
                  <c:v>2530</c:v>
                </c:pt>
                <c:pt idx="8368">
                  <c:v>2530</c:v>
                </c:pt>
                <c:pt idx="8369">
                  <c:v>2530</c:v>
                </c:pt>
                <c:pt idx="8370">
                  <c:v>2531</c:v>
                </c:pt>
                <c:pt idx="8371">
                  <c:v>2532</c:v>
                </c:pt>
                <c:pt idx="8372">
                  <c:v>2532</c:v>
                </c:pt>
                <c:pt idx="8373">
                  <c:v>2532</c:v>
                </c:pt>
                <c:pt idx="8374">
                  <c:v>2532</c:v>
                </c:pt>
                <c:pt idx="8375">
                  <c:v>2532</c:v>
                </c:pt>
                <c:pt idx="8376">
                  <c:v>2532</c:v>
                </c:pt>
                <c:pt idx="8377">
                  <c:v>2532</c:v>
                </c:pt>
                <c:pt idx="8378">
                  <c:v>2532</c:v>
                </c:pt>
                <c:pt idx="8379">
                  <c:v>2532</c:v>
                </c:pt>
                <c:pt idx="8380">
                  <c:v>2532</c:v>
                </c:pt>
                <c:pt idx="8381">
                  <c:v>2532</c:v>
                </c:pt>
                <c:pt idx="8382">
                  <c:v>2532</c:v>
                </c:pt>
                <c:pt idx="8383">
                  <c:v>2532</c:v>
                </c:pt>
                <c:pt idx="8384">
                  <c:v>2533</c:v>
                </c:pt>
                <c:pt idx="8385">
                  <c:v>2533</c:v>
                </c:pt>
                <c:pt idx="8386">
                  <c:v>2533</c:v>
                </c:pt>
                <c:pt idx="8387">
                  <c:v>2533</c:v>
                </c:pt>
                <c:pt idx="8388">
                  <c:v>2533</c:v>
                </c:pt>
                <c:pt idx="8389">
                  <c:v>2533</c:v>
                </c:pt>
                <c:pt idx="8390">
                  <c:v>2533</c:v>
                </c:pt>
                <c:pt idx="8391">
                  <c:v>2533</c:v>
                </c:pt>
                <c:pt idx="8392">
                  <c:v>2533</c:v>
                </c:pt>
                <c:pt idx="8393">
                  <c:v>2533</c:v>
                </c:pt>
                <c:pt idx="8394">
                  <c:v>2534</c:v>
                </c:pt>
                <c:pt idx="8395">
                  <c:v>2534</c:v>
                </c:pt>
                <c:pt idx="8396">
                  <c:v>2535</c:v>
                </c:pt>
                <c:pt idx="8397">
                  <c:v>2535</c:v>
                </c:pt>
                <c:pt idx="8398">
                  <c:v>2535</c:v>
                </c:pt>
                <c:pt idx="8399">
                  <c:v>2535</c:v>
                </c:pt>
                <c:pt idx="8400">
                  <c:v>2535</c:v>
                </c:pt>
                <c:pt idx="8401">
                  <c:v>2536</c:v>
                </c:pt>
                <c:pt idx="8402">
                  <c:v>2537</c:v>
                </c:pt>
                <c:pt idx="8403">
                  <c:v>2537</c:v>
                </c:pt>
                <c:pt idx="8404">
                  <c:v>2538</c:v>
                </c:pt>
                <c:pt idx="8405">
                  <c:v>2539</c:v>
                </c:pt>
                <c:pt idx="8406">
                  <c:v>2539</c:v>
                </c:pt>
                <c:pt idx="8407">
                  <c:v>2539</c:v>
                </c:pt>
                <c:pt idx="8408">
                  <c:v>2539</c:v>
                </c:pt>
                <c:pt idx="8409">
                  <c:v>2539</c:v>
                </c:pt>
                <c:pt idx="8410">
                  <c:v>2539</c:v>
                </c:pt>
                <c:pt idx="8411">
                  <c:v>2539</c:v>
                </c:pt>
                <c:pt idx="8412">
                  <c:v>2539</c:v>
                </c:pt>
                <c:pt idx="8413">
                  <c:v>2539</c:v>
                </c:pt>
                <c:pt idx="8414">
                  <c:v>2539</c:v>
                </c:pt>
                <c:pt idx="8415">
                  <c:v>2539</c:v>
                </c:pt>
                <c:pt idx="8416">
                  <c:v>2539</c:v>
                </c:pt>
                <c:pt idx="8417">
                  <c:v>2539</c:v>
                </c:pt>
                <c:pt idx="8418">
                  <c:v>2539</c:v>
                </c:pt>
                <c:pt idx="8419">
                  <c:v>2540</c:v>
                </c:pt>
                <c:pt idx="8420">
                  <c:v>2541</c:v>
                </c:pt>
                <c:pt idx="8421">
                  <c:v>2541</c:v>
                </c:pt>
                <c:pt idx="8422">
                  <c:v>2541</c:v>
                </c:pt>
                <c:pt idx="8423">
                  <c:v>2541</c:v>
                </c:pt>
                <c:pt idx="8424">
                  <c:v>2541</c:v>
                </c:pt>
                <c:pt idx="8425">
                  <c:v>2541</c:v>
                </c:pt>
                <c:pt idx="8426">
                  <c:v>2541</c:v>
                </c:pt>
                <c:pt idx="8427">
                  <c:v>2541</c:v>
                </c:pt>
                <c:pt idx="8428">
                  <c:v>2541</c:v>
                </c:pt>
                <c:pt idx="8429">
                  <c:v>2541</c:v>
                </c:pt>
                <c:pt idx="8430">
                  <c:v>2542</c:v>
                </c:pt>
                <c:pt idx="8431">
                  <c:v>2542</c:v>
                </c:pt>
                <c:pt idx="8432">
                  <c:v>2543</c:v>
                </c:pt>
                <c:pt idx="8433">
                  <c:v>2543</c:v>
                </c:pt>
                <c:pt idx="8434">
                  <c:v>2543</c:v>
                </c:pt>
                <c:pt idx="8435">
                  <c:v>2543</c:v>
                </c:pt>
                <c:pt idx="8436">
                  <c:v>2543</c:v>
                </c:pt>
                <c:pt idx="8437">
                  <c:v>2543</c:v>
                </c:pt>
                <c:pt idx="8438">
                  <c:v>2543</c:v>
                </c:pt>
                <c:pt idx="8439">
                  <c:v>2543</c:v>
                </c:pt>
                <c:pt idx="8440">
                  <c:v>2543</c:v>
                </c:pt>
                <c:pt idx="8441">
                  <c:v>2543</c:v>
                </c:pt>
                <c:pt idx="8442">
                  <c:v>2543</c:v>
                </c:pt>
                <c:pt idx="8443">
                  <c:v>2543</c:v>
                </c:pt>
                <c:pt idx="8444">
                  <c:v>2543</c:v>
                </c:pt>
                <c:pt idx="8445">
                  <c:v>2543</c:v>
                </c:pt>
                <c:pt idx="8446">
                  <c:v>2543</c:v>
                </c:pt>
                <c:pt idx="8447">
                  <c:v>2543</c:v>
                </c:pt>
                <c:pt idx="8448">
                  <c:v>2543</c:v>
                </c:pt>
                <c:pt idx="8449">
                  <c:v>2543</c:v>
                </c:pt>
                <c:pt idx="8450">
                  <c:v>2543</c:v>
                </c:pt>
                <c:pt idx="8451">
                  <c:v>2543</c:v>
                </c:pt>
                <c:pt idx="8452">
                  <c:v>2543</c:v>
                </c:pt>
                <c:pt idx="8453">
                  <c:v>2543</c:v>
                </c:pt>
                <c:pt idx="8454">
                  <c:v>2543</c:v>
                </c:pt>
                <c:pt idx="8455">
                  <c:v>2543</c:v>
                </c:pt>
                <c:pt idx="8456">
                  <c:v>2543</c:v>
                </c:pt>
                <c:pt idx="8457">
                  <c:v>2543</c:v>
                </c:pt>
                <c:pt idx="8458">
                  <c:v>2543</c:v>
                </c:pt>
                <c:pt idx="8459">
                  <c:v>2543</c:v>
                </c:pt>
                <c:pt idx="8460">
                  <c:v>2543</c:v>
                </c:pt>
                <c:pt idx="8461">
                  <c:v>2543</c:v>
                </c:pt>
                <c:pt idx="8462">
                  <c:v>2543</c:v>
                </c:pt>
                <c:pt idx="8463">
                  <c:v>2543</c:v>
                </c:pt>
                <c:pt idx="8464">
                  <c:v>2543</c:v>
                </c:pt>
                <c:pt idx="8465">
                  <c:v>2543</c:v>
                </c:pt>
                <c:pt idx="8466">
                  <c:v>2543</c:v>
                </c:pt>
                <c:pt idx="8467">
                  <c:v>2543</c:v>
                </c:pt>
                <c:pt idx="8468">
                  <c:v>2543</c:v>
                </c:pt>
                <c:pt idx="8469">
                  <c:v>2543</c:v>
                </c:pt>
                <c:pt idx="8470">
                  <c:v>2543</c:v>
                </c:pt>
                <c:pt idx="8471">
                  <c:v>2543</c:v>
                </c:pt>
                <c:pt idx="8472">
                  <c:v>2543</c:v>
                </c:pt>
                <c:pt idx="8473">
                  <c:v>2543</c:v>
                </c:pt>
                <c:pt idx="8474">
                  <c:v>2544</c:v>
                </c:pt>
                <c:pt idx="8475">
                  <c:v>2544</c:v>
                </c:pt>
                <c:pt idx="8476">
                  <c:v>2544</c:v>
                </c:pt>
                <c:pt idx="8477">
                  <c:v>2544</c:v>
                </c:pt>
                <c:pt idx="8478">
                  <c:v>2544</c:v>
                </c:pt>
                <c:pt idx="8479">
                  <c:v>2544</c:v>
                </c:pt>
                <c:pt idx="8480">
                  <c:v>2544</c:v>
                </c:pt>
                <c:pt idx="8481">
                  <c:v>2545</c:v>
                </c:pt>
                <c:pt idx="8482">
                  <c:v>2545</c:v>
                </c:pt>
                <c:pt idx="8483">
                  <c:v>2545</c:v>
                </c:pt>
                <c:pt idx="8484">
                  <c:v>2545</c:v>
                </c:pt>
                <c:pt idx="8485">
                  <c:v>2545</c:v>
                </c:pt>
                <c:pt idx="8486">
                  <c:v>2545</c:v>
                </c:pt>
                <c:pt idx="8487">
                  <c:v>2545</c:v>
                </c:pt>
                <c:pt idx="8488">
                  <c:v>2545</c:v>
                </c:pt>
                <c:pt idx="8489">
                  <c:v>2545</c:v>
                </c:pt>
                <c:pt idx="8490">
                  <c:v>2545</c:v>
                </c:pt>
                <c:pt idx="8491">
                  <c:v>2545</c:v>
                </c:pt>
                <c:pt idx="8492">
                  <c:v>2545</c:v>
                </c:pt>
                <c:pt idx="8493">
                  <c:v>2545</c:v>
                </c:pt>
                <c:pt idx="8494">
                  <c:v>2545</c:v>
                </c:pt>
                <c:pt idx="8495">
                  <c:v>2545</c:v>
                </c:pt>
                <c:pt idx="8496">
                  <c:v>2545</c:v>
                </c:pt>
                <c:pt idx="8497">
                  <c:v>2545</c:v>
                </c:pt>
                <c:pt idx="8498">
                  <c:v>2545</c:v>
                </c:pt>
                <c:pt idx="8499">
                  <c:v>2545</c:v>
                </c:pt>
                <c:pt idx="8500">
                  <c:v>2545</c:v>
                </c:pt>
                <c:pt idx="8501">
                  <c:v>2545</c:v>
                </c:pt>
                <c:pt idx="8502">
                  <c:v>2545</c:v>
                </c:pt>
                <c:pt idx="8503">
                  <c:v>2545</c:v>
                </c:pt>
                <c:pt idx="8504">
                  <c:v>2545</c:v>
                </c:pt>
                <c:pt idx="8505">
                  <c:v>2545</c:v>
                </c:pt>
                <c:pt idx="8506">
                  <c:v>2545</c:v>
                </c:pt>
                <c:pt idx="8507">
                  <c:v>2545</c:v>
                </c:pt>
                <c:pt idx="8508">
                  <c:v>2545</c:v>
                </c:pt>
                <c:pt idx="8509">
                  <c:v>2545</c:v>
                </c:pt>
                <c:pt idx="8510">
                  <c:v>2545</c:v>
                </c:pt>
                <c:pt idx="8511">
                  <c:v>2545</c:v>
                </c:pt>
                <c:pt idx="8512">
                  <c:v>2545</c:v>
                </c:pt>
                <c:pt idx="8513">
                  <c:v>2546</c:v>
                </c:pt>
                <c:pt idx="8514">
                  <c:v>2546</c:v>
                </c:pt>
                <c:pt idx="8515">
                  <c:v>2546</c:v>
                </c:pt>
                <c:pt idx="8516">
                  <c:v>2546</c:v>
                </c:pt>
                <c:pt idx="8517">
                  <c:v>2546</c:v>
                </c:pt>
                <c:pt idx="8518">
                  <c:v>2546</c:v>
                </c:pt>
                <c:pt idx="8519">
                  <c:v>2546</c:v>
                </c:pt>
                <c:pt idx="8520">
                  <c:v>2546</c:v>
                </c:pt>
                <c:pt idx="8521">
                  <c:v>2546</c:v>
                </c:pt>
                <c:pt idx="8522">
                  <c:v>2546</c:v>
                </c:pt>
                <c:pt idx="8523">
                  <c:v>2546</c:v>
                </c:pt>
                <c:pt idx="8524">
                  <c:v>2546</c:v>
                </c:pt>
                <c:pt idx="8525">
                  <c:v>2546</c:v>
                </c:pt>
                <c:pt idx="8526">
                  <c:v>2547</c:v>
                </c:pt>
                <c:pt idx="8527">
                  <c:v>2547</c:v>
                </c:pt>
                <c:pt idx="8528">
                  <c:v>2547</c:v>
                </c:pt>
                <c:pt idx="8529">
                  <c:v>2547</c:v>
                </c:pt>
                <c:pt idx="8530">
                  <c:v>2547</c:v>
                </c:pt>
                <c:pt idx="8531">
                  <c:v>2547</c:v>
                </c:pt>
                <c:pt idx="8532">
                  <c:v>2547</c:v>
                </c:pt>
                <c:pt idx="8533">
                  <c:v>2547</c:v>
                </c:pt>
                <c:pt idx="8534">
                  <c:v>2547</c:v>
                </c:pt>
                <c:pt idx="8535">
                  <c:v>2547</c:v>
                </c:pt>
                <c:pt idx="8536">
                  <c:v>2547</c:v>
                </c:pt>
                <c:pt idx="8537">
                  <c:v>2547</c:v>
                </c:pt>
                <c:pt idx="8538">
                  <c:v>2547</c:v>
                </c:pt>
                <c:pt idx="8539">
                  <c:v>2548</c:v>
                </c:pt>
                <c:pt idx="8540">
                  <c:v>2548</c:v>
                </c:pt>
                <c:pt idx="8541">
                  <c:v>2548</c:v>
                </c:pt>
                <c:pt idx="8542">
                  <c:v>2548</c:v>
                </c:pt>
                <c:pt idx="8543">
                  <c:v>2549</c:v>
                </c:pt>
                <c:pt idx="8544">
                  <c:v>2549</c:v>
                </c:pt>
                <c:pt idx="8545">
                  <c:v>2550</c:v>
                </c:pt>
                <c:pt idx="8546">
                  <c:v>2551</c:v>
                </c:pt>
                <c:pt idx="8547">
                  <c:v>2551</c:v>
                </c:pt>
                <c:pt idx="8548">
                  <c:v>2551</c:v>
                </c:pt>
                <c:pt idx="8549">
                  <c:v>2552</c:v>
                </c:pt>
                <c:pt idx="8550">
                  <c:v>2552</c:v>
                </c:pt>
                <c:pt idx="8551">
                  <c:v>2552</c:v>
                </c:pt>
                <c:pt idx="8552">
                  <c:v>2552</c:v>
                </c:pt>
                <c:pt idx="8553">
                  <c:v>2553</c:v>
                </c:pt>
                <c:pt idx="8554">
                  <c:v>2553</c:v>
                </c:pt>
                <c:pt idx="8555">
                  <c:v>2554</c:v>
                </c:pt>
                <c:pt idx="8556">
                  <c:v>2555</c:v>
                </c:pt>
                <c:pt idx="8557">
                  <c:v>2556</c:v>
                </c:pt>
                <c:pt idx="8558">
                  <c:v>2557</c:v>
                </c:pt>
                <c:pt idx="8559">
                  <c:v>2557</c:v>
                </c:pt>
                <c:pt idx="8560">
                  <c:v>2557</c:v>
                </c:pt>
                <c:pt idx="8561">
                  <c:v>2557</c:v>
                </c:pt>
                <c:pt idx="8562">
                  <c:v>2557</c:v>
                </c:pt>
                <c:pt idx="8563">
                  <c:v>2558</c:v>
                </c:pt>
                <c:pt idx="8564">
                  <c:v>2559</c:v>
                </c:pt>
                <c:pt idx="8565">
                  <c:v>2559</c:v>
                </c:pt>
                <c:pt idx="8566">
                  <c:v>2559</c:v>
                </c:pt>
                <c:pt idx="8567">
                  <c:v>2560</c:v>
                </c:pt>
                <c:pt idx="8568">
                  <c:v>2561</c:v>
                </c:pt>
                <c:pt idx="8569">
                  <c:v>2561</c:v>
                </c:pt>
                <c:pt idx="8570">
                  <c:v>2561</c:v>
                </c:pt>
                <c:pt idx="8571">
                  <c:v>2561</c:v>
                </c:pt>
                <c:pt idx="8572">
                  <c:v>2561</c:v>
                </c:pt>
                <c:pt idx="8573">
                  <c:v>2561</c:v>
                </c:pt>
                <c:pt idx="8574">
                  <c:v>2562</c:v>
                </c:pt>
                <c:pt idx="8575">
                  <c:v>2562</c:v>
                </c:pt>
                <c:pt idx="8576">
                  <c:v>2562</c:v>
                </c:pt>
                <c:pt idx="8577">
                  <c:v>2562</c:v>
                </c:pt>
                <c:pt idx="8578">
                  <c:v>2562</c:v>
                </c:pt>
                <c:pt idx="8579">
                  <c:v>2562</c:v>
                </c:pt>
                <c:pt idx="8580">
                  <c:v>2563</c:v>
                </c:pt>
                <c:pt idx="8581">
                  <c:v>2563</c:v>
                </c:pt>
                <c:pt idx="8582">
                  <c:v>2563</c:v>
                </c:pt>
                <c:pt idx="8583">
                  <c:v>2564</c:v>
                </c:pt>
                <c:pt idx="8584">
                  <c:v>2565</c:v>
                </c:pt>
                <c:pt idx="8585">
                  <c:v>2565</c:v>
                </c:pt>
                <c:pt idx="8586">
                  <c:v>2566</c:v>
                </c:pt>
                <c:pt idx="8587">
                  <c:v>2567</c:v>
                </c:pt>
                <c:pt idx="8588">
                  <c:v>2568</c:v>
                </c:pt>
                <c:pt idx="8589">
                  <c:v>2568</c:v>
                </c:pt>
                <c:pt idx="8590">
                  <c:v>2568</c:v>
                </c:pt>
                <c:pt idx="8591">
                  <c:v>2568</c:v>
                </c:pt>
                <c:pt idx="8592">
                  <c:v>2568</c:v>
                </c:pt>
                <c:pt idx="8593">
                  <c:v>2569</c:v>
                </c:pt>
                <c:pt idx="8594">
                  <c:v>2569</c:v>
                </c:pt>
                <c:pt idx="8595">
                  <c:v>2570</c:v>
                </c:pt>
                <c:pt idx="8596">
                  <c:v>2570</c:v>
                </c:pt>
                <c:pt idx="8597">
                  <c:v>2571</c:v>
                </c:pt>
                <c:pt idx="8598">
                  <c:v>2572</c:v>
                </c:pt>
                <c:pt idx="8599">
                  <c:v>2572</c:v>
                </c:pt>
                <c:pt idx="8600">
                  <c:v>2572</c:v>
                </c:pt>
                <c:pt idx="8601">
                  <c:v>2572</c:v>
                </c:pt>
                <c:pt idx="8602">
                  <c:v>2572</c:v>
                </c:pt>
                <c:pt idx="8603">
                  <c:v>2572</c:v>
                </c:pt>
                <c:pt idx="8604">
                  <c:v>2572</c:v>
                </c:pt>
                <c:pt idx="8605">
                  <c:v>2572</c:v>
                </c:pt>
                <c:pt idx="8606">
                  <c:v>2572</c:v>
                </c:pt>
                <c:pt idx="8607">
                  <c:v>2573</c:v>
                </c:pt>
                <c:pt idx="8608">
                  <c:v>2573</c:v>
                </c:pt>
                <c:pt idx="8609">
                  <c:v>2573</c:v>
                </c:pt>
                <c:pt idx="8610">
                  <c:v>2574</c:v>
                </c:pt>
                <c:pt idx="8611">
                  <c:v>2575</c:v>
                </c:pt>
                <c:pt idx="8612">
                  <c:v>2576</c:v>
                </c:pt>
                <c:pt idx="8613">
                  <c:v>2577</c:v>
                </c:pt>
                <c:pt idx="8614">
                  <c:v>2578</c:v>
                </c:pt>
                <c:pt idx="8615">
                  <c:v>2579</c:v>
                </c:pt>
                <c:pt idx="8616">
                  <c:v>2580</c:v>
                </c:pt>
                <c:pt idx="8617">
                  <c:v>2581</c:v>
                </c:pt>
                <c:pt idx="8618">
                  <c:v>2581</c:v>
                </c:pt>
                <c:pt idx="8619">
                  <c:v>2581</c:v>
                </c:pt>
                <c:pt idx="8620">
                  <c:v>2581</c:v>
                </c:pt>
                <c:pt idx="8621">
                  <c:v>2582</c:v>
                </c:pt>
                <c:pt idx="8622">
                  <c:v>2583</c:v>
                </c:pt>
                <c:pt idx="8623">
                  <c:v>2584</c:v>
                </c:pt>
                <c:pt idx="8624">
                  <c:v>2584</c:v>
                </c:pt>
                <c:pt idx="8625">
                  <c:v>2584</c:v>
                </c:pt>
                <c:pt idx="8626">
                  <c:v>2584</c:v>
                </c:pt>
                <c:pt idx="8627">
                  <c:v>2584</c:v>
                </c:pt>
                <c:pt idx="8628">
                  <c:v>2584</c:v>
                </c:pt>
                <c:pt idx="8629">
                  <c:v>2584</c:v>
                </c:pt>
                <c:pt idx="8630">
                  <c:v>2584</c:v>
                </c:pt>
                <c:pt idx="8631">
                  <c:v>2584</c:v>
                </c:pt>
                <c:pt idx="8632">
                  <c:v>2584</c:v>
                </c:pt>
                <c:pt idx="8633">
                  <c:v>2584</c:v>
                </c:pt>
                <c:pt idx="8634">
                  <c:v>2585</c:v>
                </c:pt>
                <c:pt idx="8635">
                  <c:v>2585</c:v>
                </c:pt>
                <c:pt idx="8636">
                  <c:v>2585</c:v>
                </c:pt>
                <c:pt idx="8637">
                  <c:v>2586</c:v>
                </c:pt>
                <c:pt idx="8638">
                  <c:v>2586</c:v>
                </c:pt>
                <c:pt idx="8639">
                  <c:v>2587</c:v>
                </c:pt>
                <c:pt idx="8640">
                  <c:v>2587</c:v>
                </c:pt>
                <c:pt idx="8641">
                  <c:v>2588</c:v>
                </c:pt>
                <c:pt idx="8642">
                  <c:v>2588</c:v>
                </c:pt>
                <c:pt idx="8643">
                  <c:v>2589</c:v>
                </c:pt>
                <c:pt idx="8644">
                  <c:v>2590</c:v>
                </c:pt>
                <c:pt idx="8645">
                  <c:v>2590</c:v>
                </c:pt>
                <c:pt idx="8646">
                  <c:v>2591</c:v>
                </c:pt>
                <c:pt idx="8647">
                  <c:v>2591</c:v>
                </c:pt>
                <c:pt idx="8648">
                  <c:v>2591</c:v>
                </c:pt>
                <c:pt idx="8649">
                  <c:v>2591</c:v>
                </c:pt>
                <c:pt idx="8650">
                  <c:v>2592</c:v>
                </c:pt>
                <c:pt idx="8651">
                  <c:v>2593</c:v>
                </c:pt>
                <c:pt idx="8652">
                  <c:v>2594</c:v>
                </c:pt>
                <c:pt idx="8653">
                  <c:v>2594</c:v>
                </c:pt>
                <c:pt idx="8654">
                  <c:v>2594</c:v>
                </c:pt>
                <c:pt idx="8655">
                  <c:v>2595</c:v>
                </c:pt>
                <c:pt idx="8656">
                  <c:v>2596</c:v>
                </c:pt>
                <c:pt idx="8657">
                  <c:v>2596</c:v>
                </c:pt>
                <c:pt idx="8658">
                  <c:v>2597</c:v>
                </c:pt>
                <c:pt idx="8659">
                  <c:v>2597</c:v>
                </c:pt>
                <c:pt idx="8660">
                  <c:v>2597</c:v>
                </c:pt>
                <c:pt idx="8661">
                  <c:v>2598</c:v>
                </c:pt>
                <c:pt idx="8662">
                  <c:v>2599</c:v>
                </c:pt>
                <c:pt idx="8663">
                  <c:v>2599</c:v>
                </c:pt>
                <c:pt idx="8664">
                  <c:v>2600</c:v>
                </c:pt>
                <c:pt idx="8665">
                  <c:v>2600</c:v>
                </c:pt>
                <c:pt idx="8666">
                  <c:v>2600</c:v>
                </c:pt>
                <c:pt idx="8667">
                  <c:v>2600</c:v>
                </c:pt>
                <c:pt idx="8668">
                  <c:v>2600</c:v>
                </c:pt>
                <c:pt idx="8669">
                  <c:v>2600</c:v>
                </c:pt>
                <c:pt idx="8670">
                  <c:v>2600</c:v>
                </c:pt>
                <c:pt idx="8671">
                  <c:v>2600</c:v>
                </c:pt>
                <c:pt idx="8672">
                  <c:v>2600</c:v>
                </c:pt>
                <c:pt idx="8673">
                  <c:v>2601</c:v>
                </c:pt>
                <c:pt idx="8674">
                  <c:v>2602</c:v>
                </c:pt>
                <c:pt idx="8675">
                  <c:v>2602</c:v>
                </c:pt>
                <c:pt idx="8676">
                  <c:v>2602</c:v>
                </c:pt>
                <c:pt idx="8677">
                  <c:v>2602</c:v>
                </c:pt>
                <c:pt idx="8678">
                  <c:v>2602</c:v>
                </c:pt>
                <c:pt idx="8679">
                  <c:v>2603</c:v>
                </c:pt>
                <c:pt idx="8680">
                  <c:v>2603</c:v>
                </c:pt>
                <c:pt idx="8681">
                  <c:v>2604</c:v>
                </c:pt>
                <c:pt idx="8682">
                  <c:v>2605</c:v>
                </c:pt>
                <c:pt idx="8683">
                  <c:v>2606</c:v>
                </c:pt>
                <c:pt idx="8684">
                  <c:v>2607</c:v>
                </c:pt>
                <c:pt idx="8685">
                  <c:v>2607</c:v>
                </c:pt>
                <c:pt idx="8686">
                  <c:v>2607</c:v>
                </c:pt>
                <c:pt idx="8687">
                  <c:v>2607</c:v>
                </c:pt>
                <c:pt idx="8688">
                  <c:v>2607</c:v>
                </c:pt>
                <c:pt idx="8689">
                  <c:v>2607</c:v>
                </c:pt>
                <c:pt idx="8690">
                  <c:v>2607</c:v>
                </c:pt>
                <c:pt idx="8691">
                  <c:v>2608</c:v>
                </c:pt>
                <c:pt idx="8692">
                  <c:v>2608</c:v>
                </c:pt>
                <c:pt idx="8693">
                  <c:v>2609</c:v>
                </c:pt>
                <c:pt idx="8694">
                  <c:v>2610</c:v>
                </c:pt>
                <c:pt idx="8695">
                  <c:v>2610</c:v>
                </c:pt>
                <c:pt idx="8696">
                  <c:v>2611</c:v>
                </c:pt>
                <c:pt idx="8697">
                  <c:v>2611</c:v>
                </c:pt>
                <c:pt idx="8698">
                  <c:v>2611</c:v>
                </c:pt>
                <c:pt idx="8699">
                  <c:v>2611</c:v>
                </c:pt>
                <c:pt idx="8700">
                  <c:v>2612</c:v>
                </c:pt>
                <c:pt idx="8701">
                  <c:v>2613</c:v>
                </c:pt>
                <c:pt idx="8702">
                  <c:v>2613</c:v>
                </c:pt>
                <c:pt idx="8703">
                  <c:v>2613</c:v>
                </c:pt>
                <c:pt idx="8704">
                  <c:v>2613</c:v>
                </c:pt>
                <c:pt idx="8705">
                  <c:v>2613</c:v>
                </c:pt>
                <c:pt idx="8706">
                  <c:v>2614</c:v>
                </c:pt>
                <c:pt idx="8707">
                  <c:v>2614</c:v>
                </c:pt>
                <c:pt idx="8708">
                  <c:v>2615</c:v>
                </c:pt>
                <c:pt idx="8709">
                  <c:v>2616</c:v>
                </c:pt>
                <c:pt idx="8710">
                  <c:v>2616</c:v>
                </c:pt>
                <c:pt idx="8711">
                  <c:v>2616</c:v>
                </c:pt>
                <c:pt idx="8712">
                  <c:v>2616</c:v>
                </c:pt>
                <c:pt idx="8713">
                  <c:v>2616</c:v>
                </c:pt>
                <c:pt idx="8714">
                  <c:v>2617</c:v>
                </c:pt>
                <c:pt idx="8715">
                  <c:v>2618</c:v>
                </c:pt>
                <c:pt idx="8716">
                  <c:v>2618</c:v>
                </c:pt>
                <c:pt idx="8717">
                  <c:v>2618</c:v>
                </c:pt>
                <c:pt idx="8718">
                  <c:v>2618</c:v>
                </c:pt>
                <c:pt idx="8719">
                  <c:v>2619</c:v>
                </c:pt>
                <c:pt idx="8720">
                  <c:v>2619</c:v>
                </c:pt>
                <c:pt idx="8721">
                  <c:v>2619</c:v>
                </c:pt>
                <c:pt idx="8722">
                  <c:v>2619</c:v>
                </c:pt>
                <c:pt idx="8723">
                  <c:v>2619</c:v>
                </c:pt>
                <c:pt idx="8724">
                  <c:v>2620</c:v>
                </c:pt>
                <c:pt idx="8725">
                  <c:v>2620</c:v>
                </c:pt>
                <c:pt idx="8726">
                  <c:v>2621</c:v>
                </c:pt>
                <c:pt idx="8727">
                  <c:v>2621</c:v>
                </c:pt>
                <c:pt idx="8728">
                  <c:v>2621</c:v>
                </c:pt>
                <c:pt idx="8729">
                  <c:v>2621</c:v>
                </c:pt>
                <c:pt idx="8730">
                  <c:v>2622</c:v>
                </c:pt>
                <c:pt idx="8731">
                  <c:v>2623</c:v>
                </c:pt>
                <c:pt idx="8732">
                  <c:v>2623</c:v>
                </c:pt>
                <c:pt idx="8733">
                  <c:v>2624</c:v>
                </c:pt>
                <c:pt idx="8734">
                  <c:v>2624</c:v>
                </c:pt>
                <c:pt idx="8735">
                  <c:v>2625</c:v>
                </c:pt>
                <c:pt idx="8736">
                  <c:v>2625</c:v>
                </c:pt>
                <c:pt idx="8737">
                  <c:v>2625</c:v>
                </c:pt>
                <c:pt idx="8738">
                  <c:v>2626</c:v>
                </c:pt>
                <c:pt idx="8739">
                  <c:v>2626</c:v>
                </c:pt>
                <c:pt idx="8740">
                  <c:v>2626</c:v>
                </c:pt>
                <c:pt idx="8741">
                  <c:v>2627</c:v>
                </c:pt>
                <c:pt idx="8742">
                  <c:v>2627</c:v>
                </c:pt>
                <c:pt idx="8743">
                  <c:v>2627</c:v>
                </c:pt>
                <c:pt idx="8744">
                  <c:v>2627</c:v>
                </c:pt>
                <c:pt idx="8745">
                  <c:v>2627</c:v>
                </c:pt>
                <c:pt idx="8746">
                  <c:v>2627</c:v>
                </c:pt>
                <c:pt idx="8747">
                  <c:v>2627</c:v>
                </c:pt>
                <c:pt idx="8748">
                  <c:v>2628</c:v>
                </c:pt>
                <c:pt idx="8749">
                  <c:v>2629</c:v>
                </c:pt>
                <c:pt idx="8750">
                  <c:v>2630</c:v>
                </c:pt>
                <c:pt idx="8751">
                  <c:v>2630</c:v>
                </c:pt>
                <c:pt idx="8752">
                  <c:v>2630</c:v>
                </c:pt>
                <c:pt idx="8753">
                  <c:v>2630</c:v>
                </c:pt>
                <c:pt idx="8754">
                  <c:v>2630</c:v>
                </c:pt>
                <c:pt idx="8755">
                  <c:v>2630</c:v>
                </c:pt>
                <c:pt idx="8756">
                  <c:v>2630</c:v>
                </c:pt>
                <c:pt idx="8757">
                  <c:v>2630</c:v>
                </c:pt>
                <c:pt idx="8758">
                  <c:v>2630</c:v>
                </c:pt>
                <c:pt idx="8759">
                  <c:v>2630</c:v>
                </c:pt>
                <c:pt idx="8760">
                  <c:v>2630</c:v>
                </c:pt>
                <c:pt idx="8761">
                  <c:v>2630</c:v>
                </c:pt>
                <c:pt idx="8762">
                  <c:v>2630</c:v>
                </c:pt>
                <c:pt idx="8763">
                  <c:v>2630</c:v>
                </c:pt>
                <c:pt idx="8764">
                  <c:v>2630</c:v>
                </c:pt>
                <c:pt idx="8765">
                  <c:v>2630</c:v>
                </c:pt>
                <c:pt idx="8766">
                  <c:v>2630</c:v>
                </c:pt>
                <c:pt idx="8767">
                  <c:v>2630</c:v>
                </c:pt>
                <c:pt idx="8768">
                  <c:v>2630</c:v>
                </c:pt>
                <c:pt idx="8769">
                  <c:v>2630</c:v>
                </c:pt>
                <c:pt idx="8770">
                  <c:v>2630</c:v>
                </c:pt>
                <c:pt idx="8771">
                  <c:v>2630</c:v>
                </c:pt>
                <c:pt idx="8772">
                  <c:v>2630</c:v>
                </c:pt>
                <c:pt idx="8773">
                  <c:v>2631</c:v>
                </c:pt>
                <c:pt idx="8774">
                  <c:v>2631</c:v>
                </c:pt>
                <c:pt idx="8775">
                  <c:v>2631</c:v>
                </c:pt>
                <c:pt idx="8776">
                  <c:v>2632</c:v>
                </c:pt>
                <c:pt idx="8777">
                  <c:v>2633</c:v>
                </c:pt>
                <c:pt idx="8778">
                  <c:v>2633</c:v>
                </c:pt>
                <c:pt idx="8779">
                  <c:v>2634</c:v>
                </c:pt>
                <c:pt idx="8780">
                  <c:v>2634</c:v>
                </c:pt>
                <c:pt idx="8781">
                  <c:v>2635</c:v>
                </c:pt>
                <c:pt idx="8782">
                  <c:v>2636</c:v>
                </c:pt>
                <c:pt idx="8783">
                  <c:v>2637</c:v>
                </c:pt>
                <c:pt idx="8784">
                  <c:v>2637</c:v>
                </c:pt>
                <c:pt idx="8785">
                  <c:v>2638</c:v>
                </c:pt>
                <c:pt idx="8786">
                  <c:v>2638</c:v>
                </c:pt>
                <c:pt idx="8787">
                  <c:v>2638</c:v>
                </c:pt>
                <c:pt idx="8788">
                  <c:v>2638</c:v>
                </c:pt>
                <c:pt idx="8789">
                  <c:v>2639</c:v>
                </c:pt>
                <c:pt idx="8790">
                  <c:v>2639</c:v>
                </c:pt>
                <c:pt idx="8791">
                  <c:v>2639</c:v>
                </c:pt>
                <c:pt idx="8792">
                  <c:v>2639</c:v>
                </c:pt>
                <c:pt idx="8793">
                  <c:v>2639</c:v>
                </c:pt>
                <c:pt idx="8794">
                  <c:v>2639</c:v>
                </c:pt>
                <c:pt idx="8795">
                  <c:v>2640</c:v>
                </c:pt>
                <c:pt idx="8796">
                  <c:v>2640</c:v>
                </c:pt>
                <c:pt idx="8797">
                  <c:v>2640</c:v>
                </c:pt>
                <c:pt idx="8798">
                  <c:v>2640</c:v>
                </c:pt>
                <c:pt idx="8799">
                  <c:v>2640</c:v>
                </c:pt>
                <c:pt idx="8800">
                  <c:v>2640</c:v>
                </c:pt>
                <c:pt idx="8801">
                  <c:v>2640</c:v>
                </c:pt>
                <c:pt idx="8802">
                  <c:v>2640</c:v>
                </c:pt>
                <c:pt idx="8803">
                  <c:v>2640</c:v>
                </c:pt>
                <c:pt idx="8804">
                  <c:v>2640</c:v>
                </c:pt>
                <c:pt idx="8805">
                  <c:v>2640</c:v>
                </c:pt>
                <c:pt idx="8806">
                  <c:v>2640</c:v>
                </c:pt>
                <c:pt idx="8807">
                  <c:v>2640</c:v>
                </c:pt>
                <c:pt idx="8808">
                  <c:v>2640</c:v>
                </c:pt>
                <c:pt idx="8809">
                  <c:v>2640</c:v>
                </c:pt>
                <c:pt idx="8810">
                  <c:v>2640</c:v>
                </c:pt>
                <c:pt idx="8811">
                  <c:v>2640</c:v>
                </c:pt>
                <c:pt idx="8812">
                  <c:v>2640</c:v>
                </c:pt>
                <c:pt idx="8813">
                  <c:v>2640</c:v>
                </c:pt>
                <c:pt idx="8814">
                  <c:v>2640</c:v>
                </c:pt>
                <c:pt idx="8815">
                  <c:v>2640</c:v>
                </c:pt>
                <c:pt idx="8816">
                  <c:v>2640</c:v>
                </c:pt>
                <c:pt idx="8817">
                  <c:v>2641</c:v>
                </c:pt>
                <c:pt idx="8818">
                  <c:v>2642</c:v>
                </c:pt>
                <c:pt idx="8819">
                  <c:v>2642</c:v>
                </c:pt>
                <c:pt idx="8820">
                  <c:v>2643</c:v>
                </c:pt>
                <c:pt idx="8821">
                  <c:v>2644</c:v>
                </c:pt>
                <c:pt idx="8822">
                  <c:v>2644</c:v>
                </c:pt>
                <c:pt idx="8823">
                  <c:v>2644</c:v>
                </c:pt>
                <c:pt idx="8824">
                  <c:v>2645</c:v>
                </c:pt>
                <c:pt idx="8825">
                  <c:v>2645</c:v>
                </c:pt>
                <c:pt idx="8826">
                  <c:v>2646</c:v>
                </c:pt>
                <c:pt idx="8827">
                  <c:v>2646</c:v>
                </c:pt>
                <c:pt idx="8828">
                  <c:v>2647</c:v>
                </c:pt>
                <c:pt idx="8829">
                  <c:v>2647</c:v>
                </c:pt>
                <c:pt idx="8830">
                  <c:v>2647</c:v>
                </c:pt>
                <c:pt idx="8831">
                  <c:v>2648</c:v>
                </c:pt>
                <c:pt idx="8832">
                  <c:v>2649</c:v>
                </c:pt>
                <c:pt idx="8833">
                  <c:v>2649</c:v>
                </c:pt>
                <c:pt idx="8834">
                  <c:v>2649</c:v>
                </c:pt>
                <c:pt idx="8835">
                  <c:v>2649</c:v>
                </c:pt>
                <c:pt idx="8836">
                  <c:v>2650</c:v>
                </c:pt>
                <c:pt idx="8837">
                  <c:v>2650</c:v>
                </c:pt>
                <c:pt idx="8838">
                  <c:v>2651</c:v>
                </c:pt>
                <c:pt idx="8839">
                  <c:v>2652</c:v>
                </c:pt>
                <c:pt idx="8840">
                  <c:v>2653</c:v>
                </c:pt>
                <c:pt idx="8841">
                  <c:v>2653</c:v>
                </c:pt>
                <c:pt idx="8842">
                  <c:v>2653</c:v>
                </c:pt>
                <c:pt idx="8843">
                  <c:v>2653</c:v>
                </c:pt>
                <c:pt idx="8844">
                  <c:v>2653</c:v>
                </c:pt>
                <c:pt idx="8845">
                  <c:v>2654</c:v>
                </c:pt>
                <c:pt idx="8846">
                  <c:v>2655</c:v>
                </c:pt>
                <c:pt idx="8847">
                  <c:v>2655</c:v>
                </c:pt>
                <c:pt idx="8848">
                  <c:v>2655</c:v>
                </c:pt>
                <c:pt idx="8849">
                  <c:v>2655</c:v>
                </c:pt>
                <c:pt idx="8850">
                  <c:v>2655</c:v>
                </c:pt>
                <c:pt idx="8851">
                  <c:v>2655</c:v>
                </c:pt>
                <c:pt idx="8852">
                  <c:v>2655</c:v>
                </c:pt>
                <c:pt idx="8853">
                  <c:v>2655</c:v>
                </c:pt>
                <c:pt idx="8854">
                  <c:v>2655</c:v>
                </c:pt>
                <c:pt idx="8855">
                  <c:v>2655</c:v>
                </c:pt>
                <c:pt idx="8856">
                  <c:v>2655</c:v>
                </c:pt>
                <c:pt idx="8857">
                  <c:v>2655</c:v>
                </c:pt>
                <c:pt idx="8858">
                  <c:v>2655</c:v>
                </c:pt>
                <c:pt idx="8859">
                  <c:v>2655</c:v>
                </c:pt>
                <c:pt idx="8860">
                  <c:v>2655</c:v>
                </c:pt>
                <c:pt idx="8861">
                  <c:v>2655</c:v>
                </c:pt>
                <c:pt idx="8862">
                  <c:v>2655</c:v>
                </c:pt>
                <c:pt idx="8863">
                  <c:v>2655</c:v>
                </c:pt>
                <c:pt idx="8864">
                  <c:v>2655</c:v>
                </c:pt>
                <c:pt idx="8865">
                  <c:v>2655</c:v>
                </c:pt>
                <c:pt idx="8866">
                  <c:v>2655</c:v>
                </c:pt>
                <c:pt idx="8867">
                  <c:v>2655</c:v>
                </c:pt>
                <c:pt idx="8868">
                  <c:v>2655</c:v>
                </c:pt>
                <c:pt idx="8869">
                  <c:v>2655</c:v>
                </c:pt>
                <c:pt idx="8870">
                  <c:v>2655</c:v>
                </c:pt>
                <c:pt idx="8871">
                  <c:v>2655</c:v>
                </c:pt>
                <c:pt idx="8872">
                  <c:v>2655</c:v>
                </c:pt>
                <c:pt idx="8873">
                  <c:v>2655</c:v>
                </c:pt>
                <c:pt idx="8874">
                  <c:v>2655</c:v>
                </c:pt>
                <c:pt idx="8875">
                  <c:v>2655</c:v>
                </c:pt>
                <c:pt idx="8876">
                  <c:v>2655</c:v>
                </c:pt>
                <c:pt idx="8877">
                  <c:v>2655</c:v>
                </c:pt>
                <c:pt idx="8878">
                  <c:v>2655</c:v>
                </c:pt>
                <c:pt idx="8879">
                  <c:v>2655</c:v>
                </c:pt>
                <c:pt idx="8880">
                  <c:v>2655</c:v>
                </c:pt>
                <c:pt idx="8881">
                  <c:v>2655</c:v>
                </c:pt>
                <c:pt idx="8882">
                  <c:v>2655</c:v>
                </c:pt>
                <c:pt idx="8883">
                  <c:v>2655</c:v>
                </c:pt>
                <c:pt idx="8884">
                  <c:v>2655</c:v>
                </c:pt>
                <c:pt idx="8885">
                  <c:v>2655</c:v>
                </c:pt>
                <c:pt idx="8886">
                  <c:v>2655</c:v>
                </c:pt>
                <c:pt idx="8887">
                  <c:v>2655</c:v>
                </c:pt>
                <c:pt idx="8888">
                  <c:v>2655</c:v>
                </c:pt>
                <c:pt idx="8889">
                  <c:v>2655</c:v>
                </c:pt>
                <c:pt idx="8890">
                  <c:v>2655</c:v>
                </c:pt>
                <c:pt idx="8891">
                  <c:v>2655</c:v>
                </c:pt>
                <c:pt idx="8892">
                  <c:v>2655</c:v>
                </c:pt>
                <c:pt idx="8893">
                  <c:v>2655</c:v>
                </c:pt>
                <c:pt idx="8894">
                  <c:v>2655</c:v>
                </c:pt>
                <c:pt idx="8895">
                  <c:v>2655</c:v>
                </c:pt>
                <c:pt idx="8896">
                  <c:v>2655</c:v>
                </c:pt>
                <c:pt idx="8897">
                  <c:v>2655</c:v>
                </c:pt>
                <c:pt idx="8898">
                  <c:v>2655</c:v>
                </c:pt>
                <c:pt idx="8899">
                  <c:v>2655</c:v>
                </c:pt>
                <c:pt idx="8900">
                  <c:v>2655</c:v>
                </c:pt>
                <c:pt idx="8901">
                  <c:v>2655</c:v>
                </c:pt>
                <c:pt idx="8902">
                  <c:v>2655</c:v>
                </c:pt>
                <c:pt idx="8903">
                  <c:v>2655</c:v>
                </c:pt>
                <c:pt idx="8904">
                  <c:v>2655</c:v>
                </c:pt>
                <c:pt idx="8905">
                  <c:v>2655</c:v>
                </c:pt>
                <c:pt idx="8906">
                  <c:v>2655</c:v>
                </c:pt>
                <c:pt idx="8907">
                  <c:v>2655</c:v>
                </c:pt>
                <c:pt idx="8908">
                  <c:v>2655</c:v>
                </c:pt>
                <c:pt idx="8909">
                  <c:v>2655</c:v>
                </c:pt>
                <c:pt idx="8910">
                  <c:v>2655</c:v>
                </c:pt>
                <c:pt idx="8911">
                  <c:v>2655</c:v>
                </c:pt>
                <c:pt idx="8912">
                  <c:v>2655</c:v>
                </c:pt>
                <c:pt idx="8913">
                  <c:v>2655</c:v>
                </c:pt>
                <c:pt idx="8914">
                  <c:v>2655</c:v>
                </c:pt>
                <c:pt idx="8915">
                  <c:v>2655</c:v>
                </c:pt>
                <c:pt idx="8916">
                  <c:v>2655</c:v>
                </c:pt>
                <c:pt idx="8917">
                  <c:v>2656</c:v>
                </c:pt>
                <c:pt idx="8918">
                  <c:v>2656</c:v>
                </c:pt>
                <c:pt idx="8919">
                  <c:v>2656</c:v>
                </c:pt>
                <c:pt idx="8920">
                  <c:v>2656</c:v>
                </c:pt>
                <c:pt idx="8921">
                  <c:v>2656</c:v>
                </c:pt>
                <c:pt idx="8922">
                  <c:v>2656</c:v>
                </c:pt>
                <c:pt idx="8923">
                  <c:v>2656</c:v>
                </c:pt>
                <c:pt idx="8924">
                  <c:v>2656</c:v>
                </c:pt>
                <c:pt idx="8925">
                  <c:v>2656</c:v>
                </c:pt>
                <c:pt idx="8926">
                  <c:v>2656</c:v>
                </c:pt>
                <c:pt idx="8927">
                  <c:v>2656</c:v>
                </c:pt>
                <c:pt idx="8928">
                  <c:v>2656</c:v>
                </c:pt>
                <c:pt idx="8929">
                  <c:v>2656</c:v>
                </c:pt>
                <c:pt idx="8930">
                  <c:v>2656</c:v>
                </c:pt>
                <c:pt idx="8931">
                  <c:v>2656</c:v>
                </c:pt>
                <c:pt idx="8932">
                  <c:v>2656</c:v>
                </c:pt>
                <c:pt idx="8933">
                  <c:v>2656</c:v>
                </c:pt>
                <c:pt idx="8934">
                  <c:v>2656</c:v>
                </c:pt>
                <c:pt idx="8935">
                  <c:v>2657</c:v>
                </c:pt>
                <c:pt idx="8936">
                  <c:v>2658</c:v>
                </c:pt>
                <c:pt idx="8937">
                  <c:v>2658</c:v>
                </c:pt>
                <c:pt idx="8938">
                  <c:v>2658</c:v>
                </c:pt>
                <c:pt idx="8939">
                  <c:v>2658</c:v>
                </c:pt>
                <c:pt idx="8940">
                  <c:v>2658</c:v>
                </c:pt>
                <c:pt idx="8941">
                  <c:v>2659</c:v>
                </c:pt>
                <c:pt idx="8942">
                  <c:v>2660</c:v>
                </c:pt>
                <c:pt idx="8943">
                  <c:v>2661</c:v>
                </c:pt>
                <c:pt idx="8944">
                  <c:v>2661</c:v>
                </c:pt>
                <c:pt idx="8945">
                  <c:v>2662</c:v>
                </c:pt>
                <c:pt idx="8946">
                  <c:v>2663</c:v>
                </c:pt>
                <c:pt idx="8947">
                  <c:v>2663</c:v>
                </c:pt>
                <c:pt idx="8948">
                  <c:v>2663</c:v>
                </c:pt>
                <c:pt idx="8949">
                  <c:v>2664</c:v>
                </c:pt>
                <c:pt idx="8950">
                  <c:v>2664</c:v>
                </c:pt>
                <c:pt idx="8951">
                  <c:v>2664</c:v>
                </c:pt>
                <c:pt idx="8952">
                  <c:v>2664</c:v>
                </c:pt>
                <c:pt idx="8953">
                  <c:v>2665</c:v>
                </c:pt>
                <c:pt idx="8954">
                  <c:v>2665</c:v>
                </c:pt>
                <c:pt idx="8955">
                  <c:v>2665</c:v>
                </c:pt>
                <c:pt idx="8956">
                  <c:v>2665</c:v>
                </c:pt>
                <c:pt idx="8957">
                  <c:v>2665</c:v>
                </c:pt>
                <c:pt idx="8958">
                  <c:v>2665</c:v>
                </c:pt>
                <c:pt idx="8959">
                  <c:v>2666</c:v>
                </c:pt>
                <c:pt idx="8960">
                  <c:v>2667</c:v>
                </c:pt>
                <c:pt idx="8961">
                  <c:v>2667</c:v>
                </c:pt>
                <c:pt idx="8962">
                  <c:v>2667</c:v>
                </c:pt>
                <c:pt idx="8963">
                  <c:v>2667</c:v>
                </c:pt>
                <c:pt idx="8964">
                  <c:v>2667</c:v>
                </c:pt>
                <c:pt idx="8965">
                  <c:v>2667</c:v>
                </c:pt>
                <c:pt idx="8966">
                  <c:v>2667</c:v>
                </c:pt>
                <c:pt idx="8967">
                  <c:v>2667</c:v>
                </c:pt>
                <c:pt idx="8968">
                  <c:v>2667</c:v>
                </c:pt>
                <c:pt idx="8969">
                  <c:v>2667</c:v>
                </c:pt>
                <c:pt idx="8970">
                  <c:v>2667</c:v>
                </c:pt>
                <c:pt idx="8971">
                  <c:v>2667</c:v>
                </c:pt>
                <c:pt idx="8972">
                  <c:v>2667</c:v>
                </c:pt>
                <c:pt idx="8973">
                  <c:v>2667</c:v>
                </c:pt>
                <c:pt idx="8974">
                  <c:v>2667</c:v>
                </c:pt>
                <c:pt idx="8975">
                  <c:v>2668</c:v>
                </c:pt>
                <c:pt idx="8976">
                  <c:v>2668</c:v>
                </c:pt>
                <c:pt idx="8977">
                  <c:v>2669</c:v>
                </c:pt>
                <c:pt idx="8978">
                  <c:v>2670</c:v>
                </c:pt>
                <c:pt idx="8979">
                  <c:v>2670</c:v>
                </c:pt>
                <c:pt idx="8980">
                  <c:v>2670</c:v>
                </c:pt>
                <c:pt idx="8981">
                  <c:v>2670</c:v>
                </c:pt>
                <c:pt idx="8982">
                  <c:v>2671</c:v>
                </c:pt>
                <c:pt idx="8983">
                  <c:v>2672</c:v>
                </c:pt>
                <c:pt idx="8984">
                  <c:v>2672</c:v>
                </c:pt>
                <c:pt idx="8985">
                  <c:v>2673</c:v>
                </c:pt>
                <c:pt idx="8986">
                  <c:v>2674</c:v>
                </c:pt>
                <c:pt idx="8987">
                  <c:v>2674</c:v>
                </c:pt>
                <c:pt idx="8988">
                  <c:v>2674</c:v>
                </c:pt>
                <c:pt idx="8989">
                  <c:v>2674</c:v>
                </c:pt>
                <c:pt idx="8990">
                  <c:v>2675</c:v>
                </c:pt>
                <c:pt idx="8991">
                  <c:v>2675</c:v>
                </c:pt>
                <c:pt idx="8992">
                  <c:v>2675</c:v>
                </c:pt>
                <c:pt idx="8993">
                  <c:v>2676</c:v>
                </c:pt>
                <c:pt idx="8994">
                  <c:v>2677</c:v>
                </c:pt>
                <c:pt idx="8995">
                  <c:v>2678</c:v>
                </c:pt>
                <c:pt idx="8996">
                  <c:v>2678</c:v>
                </c:pt>
                <c:pt idx="8997">
                  <c:v>2679</c:v>
                </c:pt>
                <c:pt idx="8998">
                  <c:v>2679</c:v>
                </c:pt>
                <c:pt idx="8999">
                  <c:v>2679</c:v>
                </c:pt>
                <c:pt idx="9000">
                  <c:v>2680</c:v>
                </c:pt>
                <c:pt idx="9001">
                  <c:v>2681</c:v>
                </c:pt>
                <c:pt idx="9002">
                  <c:v>2682</c:v>
                </c:pt>
                <c:pt idx="9003">
                  <c:v>2683</c:v>
                </c:pt>
                <c:pt idx="9004">
                  <c:v>2684</c:v>
                </c:pt>
                <c:pt idx="9005">
                  <c:v>2685</c:v>
                </c:pt>
                <c:pt idx="9006">
                  <c:v>2685</c:v>
                </c:pt>
                <c:pt idx="9007">
                  <c:v>2685</c:v>
                </c:pt>
                <c:pt idx="9008">
                  <c:v>2685</c:v>
                </c:pt>
                <c:pt idx="9009">
                  <c:v>2685</c:v>
                </c:pt>
                <c:pt idx="9010">
                  <c:v>2686</c:v>
                </c:pt>
                <c:pt idx="9011">
                  <c:v>2686</c:v>
                </c:pt>
                <c:pt idx="9012">
                  <c:v>2686</c:v>
                </c:pt>
                <c:pt idx="9013">
                  <c:v>2686</c:v>
                </c:pt>
                <c:pt idx="9014">
                  <c:v>2686</c:v>
                </c:pt>
                <c:pt idx="9015">
                  <c:v>2687</c:v>
                </c:pt>
                <c:pt idx="9016">
                  <c:v>2687</c:v>
                </c:pt>
                <c:pt idx="9017">
                  <c:v>2688</c:v>
                </c:pt>
                <c:pt idx="9018">
                  <c:v>2689</c:v>
                </c:pt>
                <c:pt idx="9019">
                  <c:v>2689</c:v>
                </c:pt>
                <c:pt idx="9020">
                  <c:v>2689</c:v>
                </c:pt>
                <c:pt idx="9021">
                  <c:v>2689</c:v>
                </c:pt>
                <c:pt idx="9022">
                  <c:v>2689</c:v>
                </c:pt>
                <c:pt idx="9023">
                  <c:v>2689</c:v>
                </c:pt>
                <c:pt idx="9024">
                  <c:v>2690</c:v>
                </c:pt>
                <c:pt idx="9025">
                  <c:v>2690</c:v>
                </c:pt>
                <c:pt idx="9026">
                  <c:v>2691</c:v>
                </c:pt>
                <c:pt idx="9027">
                  <c:v>2692</c:v>
                </c:pt>
                <c:pt idx="9028">
                  <c:v>2692</c:v>
                </c:pt>
                <c:pt idx="9029">
                  <c:v>2692</c:v>
                </c:pt>
                <c:pt idx="9030">
                  <c:v>2692</c:v>
                </c:pt>
                <c:pt idx="9031">
                  <c:v>2692</c:v>
                </c:pt>
                <c:pt idx="9032">
                  <c:v>2692</c:v>
                </c:pt>
                <c:pt idx="9033">
                  <c:v>2692</c:v>
                </c:pt>
                <c:pt idx="9034">
                  <c:v>2692</c:v>
                </c:pt>
                <c:pt idx="9035">
                  <c:v>2692</c:v>
                </c:pt>
                <c:pt idx="9036">
                  <c:v>2692</c:v>
                </c:pt>
                <c:pt idx="9037">
                  <c:v>2692</c:v>
                </c:pt>
                <c:pt idx="9038">
                  <c:v>2692</c:v>
                </c:pt>
                <c:pt idx="9039">
                  <c:v>2692</c:v>
                </c:pt>
                <c:pt idx="9040">
                  <c:v>2692</c:v>
                </c:pt>
                <c:pt idx="9041">
                  <c:v>2692</c:v>
                </c:pt>
                <c:pt idx="9042">
                  <c:v>2692</c:v>
                </c:pt>
                <c:pt idx="9043">
                  <c:v>2692</c:v>
                </c:pt>
                <c:pt idx="9044">
                  <c:v>2692</c:v>
                </c:pt>
                <c:pt idx="9045">
                  <c:v>2692</c:v>
                </c:pt>
                <c:pt idx="9046">
                  <c:v>2692</c:v>
                </c:pt>
                <c:pt idx="9047">
                  <c:v>2692</c:v>
                </c:pt>
                <c:pt idx="9048">
                  <c:v>2692</c:v>
                </c:pt>
                <c:pt idx="9049">
                  <c:v>2693</c:v>
                </c:pt>
                <c:pt idx="9050">
                  <c:v>2693</c:v>
                </c:pt>
                <c:pt idx="9051">
                  <c:v>2693</c:v>
                </c:pt>
                <c:pt idx="9052">
                  <c:v>2694</c:v>
                </c:pt>
                <c:pt idx="9053">
                  <c:v>2695</c:v>
                </c:pt>
                <c:pt idx="9054">
                  <c:v>2695</c:v>
                </c:pt>
                <c:pt idx="9055">
                  <c:v>2695</c:v>
                </c:pt>
                <c:pt idx="9056">
                  <c:v>2696</c:v>
                </c:pt>
                <c:pt idx="9057">
                  <c:v>2696</c:v>
                </c:pt>
                <c:pt idx="9058">
                  <c:v>2696</c:v>
                </c:pt>
                <c:pt idx="9059">
                  <c:v>2697</c:v>
                </c:pt>
                <c:pt idx="9060">
                  <c:v>2698</c:v>
                </c:pt>
                <c:pt idx="9061">
                  <c:v>2698</c:v>
                </c:pt>
                <c:pt idx="9062">
                  <c:v>2698</c:v>
                </c:pt>
                <c:pt idx="9063">
                  <c:v>2699</c:v>
                </c:pt>
                <c:pt idx="9064">
                  <c:v>2699</c:v>
                </c:pt>
                <c:pt idx="9065">
                  <c:v>2700</c:v>
                </c:pt>
                <c:pt idx="9066">
                  <c:v>2701</c:v>
                </c:pt>
                <c:pt idx="9067">
                  <c:v>2702</c:v>
                </c:pt>
                <c:pt idx="9068">
                  <c:v>2702</c:v>
                </c:pt>
                <c:pt idx="9069">
                  <c:v>2702</c:v>
                </c:pt>
                <c:pt idx="9070">
                  <c:v>2702</c:v>
                </c:pt>
                <c:pt idx="9071">
                  <c:v>2702</c:v>
                </c:pt>
                <c:pt idx="9072">
                  <c:v>2702</c:v>
                </c:pt>
                <c:pt idx="9073">
                  <c:v>2702</c:v>
                </c:pt>
                <c:pt idx="9074">
                  <c:v>2702</c:v>
                </c:pt>
                <c:pt idx="9075">
                  <c:v>2702</c:v>
                </c:pt>
                <c:pt idx="9076">
                  <c:v>2702</c:v>
                </c:pt>
                <c:pt idx="9077">
                  <c:v>2702</c:v>
                </c:pt>
                <c:pt idx="9078">
                  <c:v>2702</c:v>
                </c:pt>
                <c:pt idx="9079">
                  <c:v>2702</c:v>
                </c:pt>
                <c:pt idx="9080">
                  <c:v>2702</c:v>
                </c:pt>
                <c:pt idx="9081">
                  <c:v>2702</c:v>
                </c:pt>
                <c:pt idx="9082">
                  <c:v>2702</c:v>
                </c:pt>
                <c:pt idx="9083">
                  <c:v>2702</c:v>
                </c:pt>
                <c:pt idx="9084">
                  <c:v>2702</c:v>
                </c:pt>
                <c:pt idx="9085">
                  <c:v>2702</c:v>
                </c:pt>
                <c:pt idx="9086">
                  <c:v>2702</c:v>
                </c:pt>
                <c:pt idx="9087">
                  <c:v>2702</c:v>
                </c:pt>
                <c:pt idx="9088">
                  <c:v>2702</c:v>
                </c:pt>
                <c:pt idx="9089">
                  <c:v>2702</c:v>
                </c:pt>
                <c:pt idx="9090">
                  <c:v>2702</c:v>
                </c:pt>
                <c:pt idx="9091">
                  <c:v>2702</c:v>
                </c:pt>
                <c:pt idx="9092">
                  <c:v>2702</c:v>
                </c:pt>
                <c:pt idx="9093">
                  <c:v>2702</c:v>
                </c:pt>
                <c:pt idx="9094">
                  <c:v>2702</c:v>
                </c:pt>
                <c:pt idx="9095">
                  <c:v>2702</c:v>
                </c:pt>
                <c:pt idx="9096">
                  <c:v>2702</c:v>
                </c:pt>
                <c:pt idx="9097">
                  <c:v>2702</c:v>
                </c:pt>
                <c:pt idx="9098">
                  <c:v>2702</c:v>
                </c:pt>
                <c:pt idx="9099">
                  <c:v>2702</c:v>
                </c:pt>
                <c:pt idx="9100">
                  <c:v>2702</c:v>
                </c:pt>
                <c:pt idx="9101">
                  <c:v>2702</c:v>
                </c:pt>
                <c:pt idx="9102">
                  <c:v>2702</c:v>
                </c:pt>
                <c:pt idx="9103">
                  <c:v>2702</c:v>
                </c:pt>
                <c:pt idx="9104">
                  <c:v>2702</c:v>
                </c:pt>
                <c:pt idx="9105">
                  <c:v>2702</c:v>
                </c:pt>
                <c:pt idx="9106">
                  <c:v>2702</c:v>
                </c:pt>
                <c:pt idx="9107">
                  <c:v>2702</c:v>
                </c:pt>
                <c:pt idx="9108">
                  <c:v>2702</c:v>
                </c:pt>
                <c:pt idx="9109">
                  <c:v>2702</c:v>
                </c:pt>
                <c:pt idx="9110">
                  <c:v>2702</c:v>
                </c:pt>
                <c:pt idx="9111">
                  <c:v>2702</c:v>
                </c:pt>
                <c:pt idx="9112">
                  <c:v>2702</c:v>
                </c:pt>
                <c:pt idx="9113">
                  <c:v>2702</c:v>
                </c:pt>
                <c:pt idx="9114">
                  <c:v>2702</c:v>
                </c:pt>
                <c:pt idx="9115">
                  <c:v>2703</c:v>
                </c:pt>
                <c:pt idx="9116">
                  <c:v>2703</c:v>
                </c:pt>
                <c:pt idx="9117">
                  <c:v>2703</c:v>
                </c:pt>
                <c:pt idx="9118">
                  <c:v>2703</c:v>
                </c:pt>
                <c:pt idx="9119">
                  <c:v>2703</c:v>
                </c:pt>
                <c:pt idx="9120">
                  <c:v>2703</c:v>
                </c:pt>
                <c:pt idx="9121">
                  <c:v>2703</c:v>
                </c:pt>
                <c:pt idx="9122">
                  <c:v>2703</c:v>
                </c:pt>
                <c:pt idx="9123">
                  <c:v>2703</c:v>
                </c:pt>
                <c:pt idx="9124">
                  <c:v>2703</c:v>
                </c:pt>
                <c:pt idx="9125">
                  <c:v>2703</c:v>
                </c:pt>
                <c:pt idx="9126">
                  <c:v>2703</c:v>
                </c:pt>
                <c:pt idx="9127">
                  <c:v>2703</c:v>
                </c:pt>
                <c:pt idx="9128">
                  <c:v>2703</c:v>
                </c:pt>
                <c:pt idx="9129">
                  <c:v>2703</c:v>
                </c:pt>
                <c:pt idx="9130">
                  <c:v>2703</c:v>
                </c:pt>
                <c:pt idx="9131">
                  <c:v>2703</c:v>
                </c:pt>
                <c:pt idx="9132">
                  <c:v>2703</c:v>
                </c:pt>
                <c:pt idx="9133">
                  <c:v>2703</c:v>
                </c:pt>
                <c:pt idx="9134">
                  <c:v>2703</c:v>
                </c:pt>
                <c:pt idx="9135">
                  <c:v>2703</c:v>
                </c:pt>
                <c:pt idx="9136">
                  <c:v>2703</c:v>
                </c:pt>
                <c:pt idx="9137">
                  <c:v>2703</c:v>
                </c:pt>
                <c:pt idx="9138">
                  <c:v>2703</c:v>
                </c:pt>
                <c:pt idx="9139">
                  <c:v>2704</c:v>
                </c:pt>
                <c:pt idx="9140">
                  <c:v>2704</c:v>
                </c:pt>
                <c:pt idx="9141">
                  <c:v>2705</c:v>
                </c:pt>
                <c:pt idx="9142">
                  <c:v>2706</c:v>
                </c:pt>
                <c:pt idx="9143">
                  <c:v>2706</c:v>
                </c:pt>
                <c:pt idx="9144">
                  <c:v>2707</c:v>
                </c:pt>
                <c:pt idx="9145">
                  <c:v>2707</c:v>
                </c:pt>
                <c:pt idx="9146">
                  <c:v>2708</c:v>
                </c:pt>
                <c:pt idx="9147">
                  <c:v>2709</c:v>
                </c:pt>
                <c:pt idx="9148">
                  <c:v>2709</c:v>
                </c:pt>
                <c:pt idx="9149">
                  <c:v>2709</c:v>
                </c:pt>
                <c:pt idx="9150">
                  <c:v>2710</c:v>
                </c:pt>
                <c:pt idx="9151">
                  <c:v>2710</c:v>
                </c:pt>
                <c:pt idx="9152">
                  <c:v>2711</c:v>
                </c:pt>
                <c:pt idx="9153">
                  <c:v>2712</c:v>
                </c:pt>
                <c:pt idx="9154">
                  <c:v>2713</c:v>
                </c:pt>
                <c:pt idx="9155">
                  <c:v>2714</c:v>
                </c:pt>
                <c:pt idx="9156">
                  <c:v>2714</c:v>
                </c:pt>
                <c:pt idx="9157">
                  <c:v>2714</c:v>
                </c:pt>
                <c:pt idx="9158">
                  <c:v>2714</c:v>
                </c:pt>
                <c:pt idx="9159">
                  <c:v>2715</c:v>
                </c:pt>
                <c:pt idx="9160">
                  <c:v>2716</c:v>
                </c:pt>
                <c:pt idx="9161">
                  <c:v>2716</c:v>
                </c:pt>
                <c:pt idx="9162">
                  <c:v>2716</c:v>
                </c:pt>
                <c:pt idx="9163">
                  <c:v>2716</c:v>
                </c:pt>
                <c:pt idx="9164">
                  <c:v>2716</c:v>
                </c:pt>
                <c:pt idx="9165">
                  <c:v>2716</c:v>
                </c:pt>
                <c:pt idx="9166">
                  <c:v>2716</c:v>
                </c:pt>
                <c:pt idx="9167">
                  <c:v>2716</c:v>
                </c:pt>
                <c:pt idx="9168">
                  <c:v>2716</c:v>
                </c:pt>
                <c:pt idx="9169">
                  <c:v>2716</c:v>
                </c:pt>
                <c:pt idx="9170">
                  <c:v>2717</c:v>
                </c:pt>
                <c:pt idx="9171">
                  <c:v>2717</c:v>
                </c:pt>
                <c:pt idx="9172">
                  <c:v>2717</c:v>
                </c:pt>
                <c:pt idx="9173">
                  <c:v>2718</c:v>
                </c:pt>
                <c:pt idx="9174">
                  <c:v>2718</c:v>
                </c:pt>
                <c:pt idx="9175">
                  <c:v>2718</c:v>
                </c:pt>
                <c:pt idx="9176">
                  <c:v>2719</c:v>
                </c:pt>
                <c:pt idx="9177">
                  <c:v>2719</c:v>
                </c:pt>
                <c:pt idx="9178">
                  <c:v>2720</c:v>
                </c:pt>
                <c:pt idx="9179">
                  <c:v>2720</c:v>
                </c:pt>
                <c:pt idx="9180">
                  <c:v>2720</c:v>
                </c:pt>
                <c:pt idx="9181">
                  <c:v>2721</c:v>
                </c:pt>
                <c:pt idx="9182">
                  <c:v>2722</c:v>
                </c:pt>
                <c:pt idx="9183">
                  <c:v>2723</c:v>
                </c:pt>
                <c:pt idx="9184">
                  <c:v>2724</c:v>
                </c:pt>
                <c:pt idx="9185">
                  <c:v>2724</c:v>
                </c:pt>
                <c:pt idx="9186">
                  <c:v>2724</c:v>
                </c:pt>
                <c:pt idx="9187">
                  <c:v>2725</c:v>
                </c:pt>
                <c:pt idx="9188">
                  <c:v>2725</c:v>
                </c:pt>
                <c:pt idx="9189">
                  <c:v>2725</c:v>
                </c:pt>
                <c:pt idx="9190">
                  <c:v>2725</c:v>
                </c:pt>
                <c:pt idx="9191">
                  <c:v>2725</c:v>
                </c:pt>
                <c:pt idx="9192">
                  <c:v>2726</c:v>
                </c:pt>
                <c:pt idx="9193">
                  <c:v>2727</c:v>
                </c:pt>
                <c:pt idx="9194">
                  <c:v>2727</c:v>
                </c:pt>
                <c:pt idx="9195">
                  <c:v>2728</c:v>
                </c:pt>
                <c:pt idx="9196">
                  <c:v>2728</c:v>
                </c:pt>
                <c:pt idx="9197">
                  <c:v>2728</c:v>
                </c:pt>
                <c:pt idx="9198">
                  <c:v>2729</c:v>
                </c:pt>
                <c:pt idx="9199">
                  <c:v>2730</c:v>
                </c:pt>
                <c:pt idx="9200">
                  <c:v>2731</c:v>
                </c:pt>
                <c:pt idx="9201">
                  <c:v>2732</c:v>
                </c:pt>
                <c:pt idx="9202">
                  <c:v>2732</c:v>
                </c:pt>
                <c:pt idx="9203">
                  <c:v>2732</c:v>
                </c:pt>
                <c:pt idx="9204">
                  <c:v>2732</c:v>
                </c:pt>
                <c:pt idx="9205">
                  <c:v>2732</c:v>
                </c:pt>
                <c:pt idx="9206">
                  <c:v>2732</c:v>
                </c:pt>
                <c:pt idx="9207">
                  <c:v>2732</c:v>
                </c:pt>
                <c:pt idx="9208">
                  <c:v>2733</c:v>
                </c:pt>
                <c:pt idx="9209">
                  <c:v>2734</c:v>
                </c:pt>
                <c:pt idx="9210">
                  <c:v>2734</c:v>
                </c:pt>
                <c:pt idx="9211">
                  <c:v>2734</c:v>
                </c:pt>
                <c:pt idx="9212">
                  <c:v>2735</c:v>
                </c:pt>
                <c:pt idx="9213">
                  <c:v>2735</c:v>
                </c:pt>
                <c:pt idx="9214">
                  <c:v>2735</c:v>
                </c:pt>
                <c:pt idx="9215">
                  <c:v>2735</c:v>
                </c:pt>
                <c:pt idx="9216">
                  <c:v>2735</c:v>
                </c:pt>
                <c:pt idx="9217">
                  <c:v>2735</c:v>
                </c:pt>
                <c:pt idx="9218">
                  <c:v>2735</c:v>
                </c:pt>
                <c:pt idx="9219">
                  <c:v>2735</c:v>
                </c:pt>
                <c:pt idx="9220">
                  <c:v>2736</c:v>
                </c:pt>
                <c:pt idx="9221">
                  <c:v>2737</c:v>
                </c:pt>
                <c:pt idx="9222">
                  <c:v>2737</c:v>
                </c:pt>
                <c:pt idx="9223">
                  <c:v>2737</c:v>
                </c:pt>
                <c:pt idx="9224">
                  <c:v>2737</c:v>
                </c:pt>
                <c:pt idx="9225">
                  <c:v>2737</c:v>
                </c:pt>
                <c:pt idx="9226">
                  <c:v>2738</c:v>
                </c:pt>
                <c:pt idx="9227">
                  <c:v>2738</c:v>
                </c:pt>
                <c:pt idx="9228">
                  <c:v>2738</c:v>
                </c:pt>
                <c:pt idx="9229">
                  <c:v>2738</c:v>
                </c:pt>
                <c:pt idx="9230">
                  <c:v>2739</c:v>
                </c:pt>
                <c:pt idx="9231">
                  <c:v>2739</c:v>
                </c:pt>
                <c:pt idx="9232">
                  <c:v>2739</c:v>
                </c:pt>
                <c:pt idx="9233">
                  <c:v>2740</c:v>
                </c:pt>
                <c:pt idx="9234">
                  <c:v>2740</c:v>
                </c:pt>
                <c:pt idx="9235">
                  <c:v>2740</c:v>
                </c:pt>
                <c:pt idx="9236">
                  <c:v>2740</c:v>
                </c:pt>
                <c:pt idx="9237">
                  <c:v>2740</c:v>
                </c:pt>
                <c:pt idx="9238">
                  <c:v>2740</c:v>
                </c:pt>
                <c:pt idx="9239">
                  <c:v>2741</c:v>
                </c:pt>
                <c:pt idx="9240">
                  <c:v>2741</c:v>
                </c:pt>
                <c:pt idx="9241">
                  <c:v>2741</c:v>
                </c:pt>
                <c:pt idx="9242">
                  <c:v>2742</c:v>
                </c:pt>
                <c:pt idx="9243">
                  <c:v>2742</c:v>
                </c:pt>
                <c:pt idx="9244">
                  <c:v>2743</c:v>
                </c:pt>
                <c:pt idx="9245">
                  <c:v>2744</c:v>
                </c:pt>
                <c:pt idx="9246">
                  <c:v>2744</c:v>
                </c:pt>
                <c:pt idx="9247">
                  <c:v>2745</c:v>
                </c:pt>
                <c:pt idx="9248">
                  <c:v>2746</c:v>
                </c:pt>
                <c:pt idx="9249">
                  <c:v>2746</c:v>
                </c:pt>
                <c:pt idx="9250">
                  <c:v>2747</c:v>
                </c:pt>
                <c:pt idx="9251">
                  <c:v>2748</c:v>
                </c:pt>
                <c:pt idx="9252">
                  <c:v>2748</c:v>
                </c:pt>
                <c:pt idx="9253">
                  <c:v>2748</c:v>
                </c:pt>
                <c:pt idx="9254">
                  <c:v>2748</c:v>
                </c:pt>
                <c:pt idx="9255">
                  <c:v>2749</c:v>
                </c:pt>
                <c:pt idx="9256">
                  <c:v>2750</c:v>
                </c:pt>
                <c:pt idx="9257">
                  <c:v>2751</c:v>
                </c:pt>
                <c:pt idx="9258">
                  <c:v>2751</c:v>
                </c:pt>
                <c:pt idx="9259">
                  <c:v>2752</c:v>
                </c:pt>
                <c:pt idx="9260">
                  <c:v>2753</c:v>
                </c:pt>
                <c:pt idx="9261">
                  <c:v>2754</c:v>
                </c:pt>
                <c:pt idx="9262">
                  <c:v>2754</c:v>
                </c:pt>
                <c:pt idx="9263">
                  <c:v>2755</c:v>
                </c:pt>
                <c:pt idx="9264">
                  <c:v>2755</c:v>
                </c:pt>
                <c:pt idx="9265">
                  <c:v>2756</c:v>
                </c:pt>
                <c:pt idx="9266">
                  <c:v>2757</c:v>
                </c:pt>
                <c:pt idx="9267">
                  <c:v>2758</c:v>
                </c:pt>
                <c:pt idx="9268">
                  <c:v>2758</c:v>
                </c:pt>
                <c:pt idx="9269">
                  <c:v>2759</c:v>
                </c:pt>
                <c:pt idx="9270">
                  <c:v>2760</c:v>
                </c:pt>
                <c:pt idx="9271">
                  <c:v>2760</c:v>
                </c:pt>
                <c:pt idx="9272">
                  <c:v>2760</c:v>
                </c:pt>
                <c:pt idx="9273">
                  <c:v>2760</c:v>
                </c:pt>
                <c:pt idx="9274">
                  <c:v>2761</c:v>
                </c:pt>
                <c:pt idx="9275">
                  <c:v>2761</c:v>
                </c:pt>
                <c:pt idx="9276">
                  <c:v>2762</c:v>
                </c:pt>
                <c:pt idx="9277">
                  <c:v>2762</c:v>
                </c:pt>
                <c:pt idx="9278">
                  <c:v>2763</c:v>
                </c:pt>
                <c:pt idx="9279">
                  <c:v>2763</c:v>
                </c:pt>
                <c:pt idx="9280">
                  <c:v>2763</c:v>
                </c:pt>
                <c:pt idx="9281">
                  <c:v>2764</c:v>
                </c:pt>
                <c:pt idx="9282">
                  <c:v>2765</c:v>
                </c:pt>
                <c:pt idx="9283">
                  <c:v>2766</c:v>
                </c:pt>
                <c:pt idx="9284">
                  <c:v>2766</c:v>
                </c:pt>
                <c:pt idx="9285">
                  <c:v>2766</c:v>
                </c:pt>
                <c:pt idx="9286">
                  <c:v>2766</c:v>
                </c:pt>
                <c:pt idx="9287">
                  <c:v>2766</c:v>
                </c:pt>
                <c:pt idx="9288">
                  <c:v>2766</c:v>
                </c:pt>
                <c:pt idx="9289">
                  <c:v>2766</c:v>
                </c:pt>
                <c:pt idx="9290">
                  <c:v>2766</c:v>
                </c:pt>
                <c:pt idx="9291">
                  <c:v>2767</c:v>
                </c:pt>
                <c:pt idx="9292">
                  <c:v>2767</c:v>
                </c:pt>
                <c:pt idx="9293">
                  <c:v>2767</c:v>
                </c:pt>
                <c:pt idx="9294">
                  <c:v>2768</c:v>
                </c:pt>
                <c:pt idx="9295">
                  <c:v>2768</c:v>
                </c:pt>
                <c:pt idx="9296">
                  <c:v>2768</c:v>
                </c:pt>
                <c:pt idx="9297">
                  <c:v>2769</c:v>
                </c:pt>
                <c:pt idx="9298">
                  <c:v>2770</c:v>
                </c:pt>
                <c:pt idx="9299">
                  <c:v>2770</c:v>
                </c:pt>
                <c:pt idx="9300">
                  <c:v>2770</c:v>
                </c:pt>
                <c:pt idx="9301">
                  <c:v>2770</c:v>
                </c:pt>
                <c:pt idx="9302">
                  <c:v>2770</c:v>
                </c:pt>
                <c:pt idx="9303">
                  <c:v>2770</c:v>
                </c:pt>
                <c:pt idx="9304">
                  <c:v>2770</c:v>
                </c:pt>
                <c:pt idx="9305">
                  <c:v>2770</c:v>
                </c:pt>
                <c:pt idx="9306">
                  <c:v>2770</c:v>
                </c:pt>
                <c:pt idx="9307">
                  <c:v>2770</c:v>
                </c:pt>
                <c:pt idx="9308">
                  <c:v>2771</c:v>
                </c:pt>
                <c:pt idx="9309">
                  <c:v>2772</c:v>
                </c:pt>
                <c:pt idx="9310">
                  <c:v>2772</c:v>
                </c:pt>
                <c:pt idx="9311">
                  <c:v>2772</c:v>
                </c:pt>
                <c:pt idx="9312">
                  <c:v>2773</c:v>
                </c:pt>
                <c:pt idx="9313">
                  <c:v>2773</c:v>
                </c:pt>
                <c:pt idx="9314">
                  <c:v>2773</c:v>
                </c:pt>
                <c:pt idx="9315">
                  <c:v>2774</c:v>
                </c:pt>
                <c:pt idx="9316">
                  <c:v>2774</c:v>
                </c:pt>
                <c:pt idx="9317">
                  <c:v>2775</c:v>
                </c:pt>
                <c:pt idx="9318">
                  <c:v>2775</c:v>
                </c:pt>
                <c:pt idx="9319">
                  <c:v>2775</c:v>
                </c:pt>
                <c:pt idx="9320">
                  <c:v>2775</c:v>
                </c:pt>
                <c:pt idx="9321">
                  <c:v>2775</c:v>
                </c:pt>
                <c:pt idx="9322">
                  <c:v>2775</c:v>
                </c:pt>
                <c:pt idx="9323">
                  <c:v>2775</c:v>
                </c:pt>
                <c:pt idx="9324">
                  <c:v>2776</c:v>
                </c:pt>
                <c:pt idx="9325">
                  <c:v>2776</c:v>
                </c:pt>
                <c:pt idx="9326">
                  <c:v>2776</c:v>
                </c:pt>
                <c:pt idx="9327">
                  <c:v>2776</c:v>
                </c:pt>
                <c:pt idx="9328">
                  <c:v>2776</c:v>
                </c:pt>
                <c:pt idx="9329">
                  <c:v>2776</c:v>
                </c:pt>
                <c:pt idx="9330">
                  <c:v>2776</c:v>
                </c:pt>
                <c:pt idx="9331">
                  <c:v>2777</c:v>
                </c:pt>
                <c:pt idx="9332">
                  <c:v>2777</c:v>
                </c:pt>
                <c:pt idx="9333">
                  <c:v>2778</c:v>
                </c:pt>
                <c:pt idx="9334">
                  <c:v>2778</c:v>
                </c:pt>
                <c:pt idx="9335">
                  <c:v>2779</c:v>
                </c:pt>
                <c:pt idx="9336">
                  <c:v>2779</c:v>
                </c:pt>
                <c:pt idx="9337">
                  <c:v>2779</c:v>
                </c:pt>
                <c:pt idx="9338">
                  <c:v>2779</c:v>
                </c:pt>
                <c:pt idx="9339">
                  <c:v>2780</c:v>
                </c:pt>
                <c:pt idx="9340">
                  <c:v>2781</c:v>
                </c:pt>
                <c:pt idx="9341">
                  <c:v>2782</c:v>
                </c:pt>
                <c:pt idx="9342">
                  <c:v>2782</c:v>
                </c:pt>
                <c:pt idx="9343">
                  <c:v>2783</c:v>
                </c:pt>
                <c:pt idx="9344">
                  <c:v>2783</c:v>
                </c:pt>
                <c:pt idx="9345">
                  <c:v>2783</c:v>
                </c:pt>
                <c:pt idx="9346">
                  <c:v>2784</c:v>
                </c:pt>
                <c:pt idx="9347">
                  <c:v>2785</c:v>
                </c:pt>
                <c:pt idx="9348">
                  <c:v>2785</c:v>
                </c:pt>
                <c:pt idx="9349">
                  <c:v>2785</c:v>
                </c:pt>
                <c:pt idx="9350">
                  <c:v>2785</c:v>
                </c:pt>
                <c:pt idx="9351">
                  <c:v>2785</c:v>
                </c:pt>
                <c:pt idx="9352">
                  <c:v>2785</c:v>
                </c:pt>
                <c:pt idx="9353">
                  <c:v>2785</c:v>
                </c:pt>
                <c:pt idx="9354">
                  <c:v>2785</c:v>
                </c:pt>
                <c:pt idx="9355">
                  <c:v>2785</c:v>
                </c:pt>
                <c:pt idx="9356">
                  <c:v>2785</c:v>
                </c:pt>
                <c:pt idx="9357">
                  <c:v>2785</c:v>
                </c:pt>
                <c:pt idx="9358">
                  <c:v>2786</c:v>
                </c:pt>
                <c:pt idx="9359">
                  <c:v>2787</c:v>
                </c:pt>
                <c:pt idx="9360">
                  <c:v>2787</c:v>
                </c:pt>
                <c:pt idx="9361">
                  <c:v>2787</c:v>
                </c:pt>
                <c:pt idx="9362">
                  <c:v>2787</c:v>
                </c:pt>
                <c:pt idx="9363">
                  <c:v>2787</c:v>
                </c:pt>
                <c:pt idx="9364">
                  <c:v>2787</c:v>
                </c:pt>
                <c:pt idx="9365">
                  <c:v>2787</c:v>
                </c:pt>
                <c:pt idx="9366">
                  <c:v>2787</c:v>
                </c:pt>
                <c:pt idx="9367">
                  <c:v>2788</c:v>
                </c:pt>
                <c:pt idx="9368">
                  <c:v>2788</c:v>
                </c:pt>
                <c:pt idx="9369">
                  <c:v>2788</c:v>
                </c:pt>
                <c:pt idx="9370">
                  <c:v>2788</c:v>
                </c:pt>
                <c:pt idx="9371">
                  <c:v>2788</c:v>
                </c:pt>
                <c:pt idx="9372">
                  <c:v>2789</c:v>
                </c:pt>
                <c:pt idx="9373">
                  <c:v>2790</c:v>
                </c:pt>
                <c:pt idx="9374">
                  <c:v>2790</c:v>
                </c:pt>
                <c:pt idx="9375">
                  <c:v>2790</c:v>
                </c:pt>
                <c:pt idx="9376">
                  <c:v>2791</c:v>
                </c:pt>
                <c:pt idx="9377">
                  <c:v>2792</c:v>
                </c:pt>
                <c:pt idx="9378">
                  <c:v>2792</c:v>
                </c:pt>
                <c:pt idx="9379">
                  <c:v>2792</c:v>
                </c:pt>
                <c:pt idx="9380">
                  <c:v>2792</c:v>
                </c:pt>
                <c:pt idx="9381">
                  <c:v>2792</c:v>
                </c:pt>
                <c:pt idx="9382">
                  <c:v>2792</c:v>
                </c:pt>
                <c:pt idx="9383">
                  <c:v>2792</c:v>
                </c:pt>
                <c:pt idx="9384">
                  <c:v>2792</c:v>
                </c:pt>
                <c:pt idx="9385">
                  <c:v>2792</c:v>
                </c:pt>
                <c:pt idx="9386">
                  <c:v>2792</c:v>
                </c:pt>
                <c:pt idx="9387">
                  <c:v>2793</c:v>
                </c:pt>
                <c:pt idx="9388">
                  <c:v>2794</c:v>
                </c:pt>
                <c:pt idx="9389">
                  <c:v>2794</c:v>
                </c:pt>
                <c:pt idx="9390">
                  <c:v>2794</c:v>
                </c:pt>
                <c:pt idx="9391">
                  <c:v>2795</c:v>
                </c:pt>
                <c:pt idx="9392">
                  <c:v>2796</c:v>
                </c:pt>
                <c:pt idx="9393">
                  <c:v>2797</c:v>
                </c:pt>
                <c:pt idx="9394">
                  <c:v>2797</c:v>
                </c:pt>
                <c:pt idx="9395">
                  <c:v>2797</c:v>
                </c:pt>
                <c:pt idx="9396">
                  <c:v>2797</c:v>
                </c:pt>
                <c:pt idx="9397">
                  <c:v>2797</c:v>
                </c:pt>
                <c:pt idx="9398">
                  <c:v>2797</c:v>
                </c:pt>
                <c:pt idx="9399">
                  <c:v>2797</c:v>
                </c:pt>
                <c:pt idx="9400">
                  <c:v>2797</c:v>
                </c:pt>
                <c:pt idx="9401">
                  <c:v>2797</c:v>
                </c:pt>
                <c:pt idx="9402">
                  <c:v>2798</c:v>
                </c:pt>
                <c:pt idx="9403">
                  <c:v>2799</c:v>
                </c:pt>
                <c:pt idx="9404">
                  <c:v>2799</c:v>
                </c:pt>
                <c:pt idx="9405">
                  <c:v>2799</c:v>
                </c:pt>
                <c:pt idx="9406">
                  <c:v>2799</c:v>
                </c:pt>
                <c:pt idx="9407">
                  <c:v>2799</c:v>
                </c:pt>
                <c:pt idx="9408">
                  <c:v>2799</c:v>
                </c:pt>
                <c:pt idx="9409">
                  <c:v>2800</c:v>
                </c:pt>
                <c:pt idx="9410">
                  <c:v>2801</c:v>
                </c:pt>
                <c:pt idx="9411">
                  <c:v>2801</c:v>
                </c:pt>
                <c:pt idx="9412">
                  <c:v>2801</c:v>
                </c:pt>
                <c:pt idx="9413">
                  <c:v>2801</c:v>
                </c:pt>
                <c:pt idx="9414">
                  <c:v>2801</c:v>
                </c:pt>
                <c:pt idx="9415">
                  <c:v>2802</c:v>
                </c:pt>
                <c:pt idx="9416">
                  <c:v>2802</c:v>
                </c:pt>
                <c:pt idx="9417">
                  <c:v>2802</c:v>
                </c:pt>
                <c:pt idx="9418">
                  <c:v>2802</c:v>
                </c:pt>
                <c:pt idx="9419">
                  <c:v>2802</c:v>
                </c:pt>
                <c:pt idx="9420">
                  <c:v>2802</c:v>
                </c:pt>
                <c:pt idx="9421">
                  <c:v>2803</c:v>
                </c:pt>
                <c:pt idx="9422">
                  <c:v>2803</c:v>
                </c:pt>
                <c:pt idx="9423">
                  <c:v>2803</c:v>
                </c:pt>
                <c:pt idx="9424">
                  <c:v>2803</c:v>
                </c:pt>
                <c:pt idx="9425">
                  <c:v>2804</c:v>
                </c:pt>
                <c:pt idx="9426">
                  <c:v>2804</c:v>
                </c:pt>
                <c:pt idx="9427">
                  <c:v>2804</c:v>
                </c:pt>
                <c:pt idx="9428">
                  <c:v>2804</c:v>
                </c:pt>
                <c:pt idx="9429">
                  <c:v>2804</c:v>
                </c:pt>
                <c:pt idx="9430">
                  <c:v>2805</c:v>
                </c:pt>
                <c:pt idx="9431">
                  <c:v>2805</c:v>
                </c:pt>
                <c:pt idx="9432">
                  <c:v>2805</c:v>
                </c:pt>
                <c:pt idx="9433">
                  <c:v>2806</c:v>
                </c:pt>
                <c:pt idx="9434">
                  <c:v>2807</c:v>
                </c:pt>
                <c:pt idx="9435">
                  <c:v>2808</c:v>
                </c:pt>
                <c:pt idx="9436">
                  <c:v>2808</c:v>
                </c:pt>
                <c:pt idx="9437">
                  <c:v>2808</c:v>
                </c:pt>
                <c:pt idx="9438">
                  <c:v>2808</c:v>
                </c:pt>
                <c:pt idx="9439">
                  <c:v>2808</c:v>
                </c:pt>
                <c:pt idx="9440">
                  <c:v>2808</c:v>
                </c:pt>
                <c:pt idx="9441">
                  <c:v>2808</c:v>
                </c:pt>
                <c:pt idx="9442">
                  <c:v>2809</c:v>
                </c:pt>
                <c:pt idx="9443">
                  <c:v>2809</c:v>
                </c:pt>
                <c:pt idx="9444">
                  <c:v>2809</c:v>
                </c:pt>
                <c:pt idx="9445">
                  <c:v>2809</c:v>
                </c:pt>
                <c:pt idx="9446">
                  <c:v>2809</c:v>
                </c:pt>
                <c:pt idx="9447">
                  <c:v>2809</c:v>
                </c:pt>
                <c:pt idx="9448">
                  <c:v>2809</c:v>
                </c:pt>
                <c:pt idx="9449">
                  <c:v>2810</c:v>
                </c:pt>
                <c:pt idx="9450">
                  <c:v>2810</c:v>
                </c:pt>
                <c:pt idx="9451">
                  <c:v>2810</c:v>
                </c:pt>
                <c:pt idx="9452">
                  <c:v>2810</c:v>
                </c:pt>
                <c:pt idx="9453">
                  <c:v>2810</c:v>
                </c:pt>
                <c:pt idx="9454">
                  <c:v>2811</c:v>
                </c:pt>
                <c:pt idx="9455">
                  <c:v>2812</c:v>
                </c:pt>
                <c:pt idx="9456">
                  <c:v>2812</c:v>
                </c:pt>
                <c:pt idx="9457">
                  <c:v>2812</c:v>
                </c:pt>
                <c:pt idx="9458">
                  <c:v>2813</c:v>
                </c:pt>
                <c:pt idx="9459">
                  <c:v>2814</c:v>
                </c:pt>
                <c:pt idx="9460">
                  <c:v>2815</c:v>
                </c:pt>
                <c:pt idx="9461">
                  <c:v>2815</c:v>
                </c:pt>
                <c:pt idx="9462">
                  <c:v>2815</c:v>
                </c:pt>
                <c:pt idx="9463">
                  <c:v>2815</c:v>
                </c:pt>
                <c:pt idx="9464">
                  <c:v>2815</c:v>
                </c:pt>
                <c:pt idx="9465">
                  <c:v>2815</c:v>
                </c:pt>
                <c:pt idx="9466">
                  <c:v>2815</c:v>
                </c:pt>
                <c:pt idx="9467">
                  <c:v>2816</c:v>
                </c:pt>
                <c:pt idx="9468">
                  <c:v>2816</c:v>
                </c:pt>
                <c:pt idx="9469">
                  <c:v>2816</c:v>
                </c:pt>
                <c:pt idx="9470">
                  <c:v>2816</c:v>
                </c:pt>
                <c:pt idx="9471">
                  <c:v>2816</c:v>
                </c:pt>
                <c:pt idx="9472">
                  <c:v>2816</c:v>
                </c:pt>
                <c:pt idx="9473">
                  <c:v>2816</c:v>
                </c:pt>
                <c:pt idx="9474">
                  <c:v>2816</c:v>
                </c:pt>
                <c:pt idx="9475">
                  <c:v>2816</c:v>
                </c:pt>
                <c:pt idx="9476">
                  <c:v>2816</c:v>
                </c:pt>
                <c:pt idx="9477">
                  <c:v>2817</c:v>
                </c:pt>
                <c:pt idx="9478">
                  <c:v>2817</c:v>
                </c:pt>
                <c:pt idx="9479">
                  <c:v>2818</c:v>
                </c:pt>
                <c:pt idx="9480">
                  <c:v>2819</c:v>
                </c:pt>
                <c:pt idx="9481">
                  <c:v>2819</c:v>
                </c:pt>
                <c:pt idx="9482">
                  <c:v>2819</c:v>
                </c:pt>
                <c:pt idx="9483">
                  <c:v>2819</c:v>
                </c:pt>
                <c:pt idx="9484">
                  <c:v>2819</c:v>
                </c:pt>
                <c:pt idx="9485">
                  <c:v>2819</c:v>
                </c:pt>
                <c:pt idx="9486">
                  <c:v>2820</c:v>
                </c:pt>
                <c:pt idx="9487">
                  <c:v>2820</c:v>
                </c:pt>
                <c:pt idx="9488">
                  <c:v>2820</c:v>
                </c:pt>
                <c:pt idx="9489">
                  <c:v>2820</c:v>
                </c:pt>
                <c:pt idx="9490">
                  <c:v>2821</c:v>
                </c:pt>
                <c:pt idx="9491">
                  <c:v>2822</c:v>
                </c:pt>
                <c:pt idx="9492">
                  <c:v>2823</c:v>
                </c:pt>
                <c:pt idx="9493">
                  <c:v>2824</c:v>
                </c:pt>
                <c:pt idx="9494">
                  <c:v>2825</c:v>
                </c:pt>
                <c:pt idx="9495">
                  <c:v>2825</c:v>
                </c:pt>
                <c:pt idx="9496">
                  <c:v>2826</c:v>
                </c:pt>
                <c:pt idx="9497">
                  <c:v>2826</c:v>
                </c:pt>
                <c:pt idx="9498">
                  <c:v>2826</c:v>
                </c:pt>
                <c:pt idx="9499">
                  <c:v>2826</c:v>
                </c:pt>
                <c:pt idx="9500">
                  <c:v>2826</c:v>
                </c:pt>
                <c:pt idx="9501">
                  <c:v>2826</c:v>
                </c:pt>
                <c:pt idx="9502">
                  <c:v>2826</c:v>
                </c:pt>
                <c:pt idx="9503">
                  <c:v>2826</c:v>
                </c:pt>
                <c:pt idx="9504">
                  <c:v>2827</c:v>
                </c:pt>
                <c:pt idx="9505">
                  <c:v>2828</c:v>
                </c:pt>
                <c:pt idx="9506">
                  <c:v>2828</c:v>
                </c:pt>
                <c:pt idx="9507">
                  <c:v>2829</c:v>
                </c:pt>
                <c:pt idx="9508">
                  <c:v>2830</c:v>
                </c:pt>
                <c:pt idx="9509">
                  <c:v>2831</c:v>
                </c:pt>
                <c:pt idx="9510">
                  <c:v>2831</c:v>
                </c:pt>
                <c:pt idx="9511">
                  <c:v>2831</c:v>
                </c:pt>
                <c:pt idx="9512">
                  <c:v>2832</c:v>
                </c:pt>
                <c:pt idx="9513">
                  <c:v>2832</c:v>
                </c:pt>
                <c:pt idx="9514">
                  <c:v>2833</c:v>
                </c:pt>
                <c:pt idx="9515">
                  <c:v>2834</c:v>
                </c:pt>
                <c:pt idx="9516">
                  <c:v>2835</c:v>
                </c:pt>
                <c:pt idx="9517">
                  <c:v>2836</c:v>
                </c:pt>
                <c:pt idx="9518">
                  <c:v>2837</c:v>
                </c:pt>
                <c:pt idx="9519">
                  <c:v>2837</c:v>
                </c:pt>
                <c:pt idx="9520">
                  <c:v>2838</c:v>
                </c:pt>
                <c:pt idx="9521">
                  <c:v>2838</c:v>
                </c:pt>
                <c:pt idx="9522">
                  <c:v>2838</c:v>
                </c:pt>
                <c:pt idx="9523">
                  <c:v>2838</c:v>
                </c:pt>
                <c:pt idx="9524">
                  <c:v>2838</c:v>
                </c:pt>
                <c:pt idx="9525">
                  <c:v>2838</c:v>
                </c:pt>
                <c:pt idx="9526">
                  <c:v>2838</c:v>
                </c:pt>
                <c:pt idx="9527">
                  <c:v>2839</c:v>
                </c:pt>
                <c:pt idx="9528">
                  <c:v>2839</c:v>
                </c:pt>
                <c:pt idx="9529">
                  <c:v>2839</c:v>
                </c:pt>
                <c:pt idx="9530">
                  <c:v>2839</c:v>
                </c:pt>
                <c:pt idx="9531">
                  <c:v>2840</c:v>
                </c:pt>
                <c:pt idx="9532">
                  <c:v>2840</c:v>
                </c:pt>
                <c:pt idx="9533">
                  <c:v>2840</c:v>
                </c:pt>
                <c:pt idx="9534">
                  <c:v>2840</c:v>
                </c:pt>
                <c:pt idx="9535">
                  <c:v>2840</c:v>
                </c:pt>
                <c:pt idx="9536">
                  <c:v>2840</c:v>
                </c:pt>
                <c:pt idx="9537">
                  <c:v>2840</c:v>
                </c:pt>
                <c:pt idx="9538">
                  <c:v>2840</c:v>
                </c:pt>
                <c:pt idx="9539">
                  <c:v>2841</c:v>
                </c:pt>
                <c:pt idx="9540">
                  <c:v>2841</c:v>
                </c:pt>
                <c:pt idx="9541">
                  <c:v>2841</c:v>
                </c:pt>
                <c:pt idx="9542">
                  <c:v>2841</c:v>
                </c:pt>
                <c:pt idx="9543">
                  <c:v>2841</c:v>
                </c:pt>
                <c:pt idx="9544">
                  <c:v>2841</c:v>
                </c:pt>
                <c:pt idx="9545">
                  <c:v>2842</c:v>
                </c:pt>
                <c:pt idx="9546">
                  <c:v>2842</c:v>
                </c:pt>
                <c:pt idx="9547">
                  <c:v>2842</c:v>
                </c:pt>
                <c:pt idx="9548">
                  <c:v>2842</c:v>
                </c:pt>
                <c:pt idx="9549">
                  <c:v>2842</c:v>
                </c:pt>
                <c:pt idx="9550">
                  <c:v>2842</c:v>
                </c:pt>
                <c:pt idx="9551">
                  <c:v>2842</c:v>
                </c:pt>
                <c:pt idx="9552">
                  <c:v>2842</c:v>
                </c:pt>
                <c:pt idx="9553">
                  <c:v>2842</c:v>
                </c:pt>
                <c:pt idx="9554">
                  <c:v>2842</c:v>
                </c:pt>
                <c:pt idx="9555">
                  <c:v>2843</c:v>
                </c:pt>
                <c:pt idx="9556">
                  <c:v>2844</c:v>
                </c:pt>
                <c:pt idx="9557">
                  <c:v>2844</c:v>
                </c:pt>
                <c:pt idx="9558">
                  <c:v>2844</c:v>
                </c:pt>
                <c:pt idx="9559">
                  <c:v>2845</c:v>
                </c:pt>
                <c:pt idx="9560">
                  <c:v>2846</c:v>
                </c:pt>
                <c:pt idx="9561">
                  <c:v>2847</c:v>
                </c:pt>
                <c:pt idx="9562">
                  <c:v>2847</c:v>
                </c:pt>
                <c:pt idx="9563">
                  <c:v>2847</c:v>
                </c:pt>
                <c:pt idx="9564">
                  <c:v>2847</c:v>
                </c:pt>
                <c:pt idx="9565">
                  <c:v>2848</c:v>
                </c:pt>
                <c:pt idx="9566">
                  <c:v>2848</c:v>
                </c:pt>
                <c:pt idx="9567">
                  <c:v>2848</c:v>
                </c:pt>
                <c:pt idx="9568">
                  <c:v>2848</c:v>
                </c:pt>
                <c:pt idx="9569">
                  <c:v>2848</c:v>
                </c:pt>
                <c:pt idx="9570">
                  <c:v>2848</c:v>
                </c:pt>
                <c:pt idx="9571">
                  <c:v>2848</c:v>
                </c:pt>
                <c:pt idx="9572">
                  <c:v>2848</c:v>
                </c:pt>
                <c:pt idx="9573">
                  <c:v>2849</c:v>
                </c:pt>
                <c:pt idx="9574">
                  <c:v>2849</c:v>
                </c:pt>
                <c:pt idx="9575">
                  <c:v>2849</c:v>
                </c:pt>
                <c:pt idx="9576">
                  <c:v>2850</c:v>
                </c:pt>
                <c:pt idx="9577">
                  <c:v>2851</c:v>
                </c:pt>
                <c:pt idx="9578">
                  <c:v>2852</c:v>
                </c:pt>
                <c:pt idx="9579">
                  <c:v>2853</c:v>
                </c:pt>
                <c:pt idx="9580">
                  <c:v>2854</c:v>
                </c:pt>
                <c:pt idx="9581">
                  <c:v>2855</c:v>
                </c:pt>
                <c:pt idx="9582">
                  <c:v>2855</c:v>
                </c:pt>
                <c:pt idx="9583">
                  <c:v>2856</c:v>
                </c:pt>
                <c:pt idx="9584">
                  <c:v>2857</c:v>
                </c:pt>
                <c:pt idx="9585">
                  <c:v>2857</c:v>
                </c:pt>
                <c:pt idx="9586">
                  <c:v>2858</c:v>
                </c:pt>
                <c:pt idx="9587">
                  <c:v>2858</c:v>
                </c:pt>
                <c:pt idx="9588">
                  <c:v>2858</c:v>
                </c:pt>
                <c:pt idx="9589">
                  <c:v>2859</c:v>
                </c:pt>
                <c:pt idx="9590">
                  <c:v>2860</c:v>
                </c:pt>
                <c:pt idx="9591">
                  <c:v>2861</c:v>
                </c:pt>
                <c:pt idx="9592">
                  <c:v>2861</c:v>
                </c:pt>
                <c:pt idx="9593">
                  <c:v>2861</c:v>
                </c:pt>
                <c:pt idx="9594">
                  <c:v>2861</c:v>
                </c:pt>
                <c:pt idx="9595">
                  <c:v>2861</c:v>
                </c:pt>
                <c:pt idx="9596">
                  <c:v>2861</c:v>
                </c:pt>
                <c:pt idx="9597">
                  <c:v>2862</c:v>
                </c:pt>
                <c:pt idx="9598">
                  <c:v>2863</c:v>
                </c:pt>
                <c:pt idx="9599">
                  <c:v>2864</c:v>
                </c:pt>
                <c:pt idx="9600">
                  <c:v>2865</c:v>
                </c:pt>
                <c:pt idx="9601">
                  <c:v>2866</c:v>
                </c:pt>
                <c:pt idx="9602">
                  <c:v>2866</c:v>
                </c:pt>
              </c:numCache>
            </c:numRef>
          </c:val>
          <c:smooth val="0"/>
        </c:ser>
        <c:ser>
          <c:idx val="2"/>
          <c:order val="2"/>
          <c:tx>
            <c:strRef>
              <c:f>Sheet2!$AB$1</c:f>
              <c:strCache>
                <c:ptCount val="1"/>
                <c:pt idx="0">
                  <c:v>None A</c:v>
                </c:pt>
              </c:strCache>
            </c:strRef>
          </c:tx>
          <c:marker>
            <c:symbol val="none"/>
          </c:marker>
          <c:val>
            <c:numRef>
              <c:f>Sheet2!$AB$2:$AB$9604</c:f>
              <c:numCache>
                <c:formatCode>General</c:formatCode>
                <c:ptCount val="9603"/>
                <c:pt idx="0">
                  <c:v>0</c:v>
                </c:pt>
                <c:pt idx="1">
                  <c:v>0</c:v>
                </c:pt>
                <c:pt idx="2">
                  <c:v>1</c:v>
                </c:pt>
                <c:pt idx="3">
                  <c:v>2</c:v>
                </c:pt>
                <c:pt idx="4">
                  <c:v>2</c:v>
                </c:pt>
                <c:pt idx="5">
                  <c:v>2</c:v>
                </c:pt>
                <c:pt idx="6">
                  <c:v>3</c:v>
                </c:pt>
                <c:pt idx="7">
                  <c:v>3</c:v>
                </c:pt>
                <c:pt idx="8">
                  <c:v>3</c:v>
                </c:pt>
                <c:pt idx="9">
                  <c:v>3</c:v>
                </c:pt>
                <c:pt idx="10">
                  <c:v>3</c:v>
                </c:pt>
                <c:pt idx="11">
                  <c:v>3</c:v>
                </c:pt>
                <c:pt idx="12">
                  <c:v>3</c:v>
                </c:pt>
                <c:pt idx="13">
                  <c:v>3</c:v>
                </c:pt>
                <c:pt idx="14">
                  <c:v>3</c:v>
                </c:pt>
                <c:pt idx="15">
                  <c:v>3</c:v>
                </c:pt>
                <c:pt idx="16">
                  <c:v>3</c:v>
                </c:pt>
                <c:pt idx="17">
                  <c:v>3</c:v>
                </c:pt>
                <c:pt idx="18">
                  <c:v>4</c:v>
                </c:pt>
                <c:pt idx="19">
                  <c:v>4</c:v>
                </c:pt>
                <c:pt idx="20">
                  <c:v>4</c:v>
                </c:pt>
                <c:pt idx="21">
                  <c:v>4</c:v>
                </c:pt>
                <c:pt idx="22">
                  <c:v>4</c:v>
                </c:pt>
                <c:pt idx="23">
                  <c:v>4</c:v>
                </c:pt>
                <c:pt idx="24">
                  <c:v>4</c:v>
                </c:pt>
                <c:pt idx="25">
                  <c:v>5</c:v>
                </c:pt>
                <c:pt idx="26">
                  <c:v>6</c:v>
                </c:pt>
                <c:pt idx="27">
                  <c:v>6</c:v>
                </c:pt>
                <c:pt idx="28">
                  <c:v>7</c:v>
                </c:pt>
                <c:pt idx="29">
                  <c:v>7</c:v>
                </c:pt>
                <c:pt idx="30">
                  <c:v>7</c:v>
                </c:pt>
                <c:pt idx="31">
                  <c:v>7</c:v>
                </c:pt>
                <c:pt idx="32">
                  <c:v>8</c:v>
                </c:pt>
                <c:pt idx="33">
                  <c:v>9</c:v>
                </c:pt>
                <c:pt idx="34">
                  <c:v>9</c:v>
                </c:pt>
                <c:pt idx="35">
                  <c:v>9</c:v>
                </c:pt>
                <c:pt idx="36">
                  <c:v>9</c:v>
                </c:pt>
                <c:pt idx="37">
                  <c:v>10</c:v>
                </c:pt>
                <c:pt idx="38">
                  <c:v>11</c:v>
                </c:pt>
                <c:pt idx="39">
                  <c:v>12</c:v>
                </c:pt>
                <c:pt idx="40">
                  <c:v>13</c:v>
                </c:pt>
                <c:pt idx="41">
                  <c:v>14</c:v>
                </c:pt>
                <c:pt idx="42">
                  <c:v>15</c:v>
                </c:pt>
                <c:pt idx="43">
                  <c:v>15</c:v>
                </c:pt>
                <c:pt idx="44">
                  <c:v>15</c:v>
                </c:pt>
                <c:pt idx="45">
                  <c:v>16</c:v>
                </c:pt>
                <c:pt idx="46">
                  <c:v>16</c:v>
                </c:pt>
                <c:pt idx="47">
                  <c:v>17</c:v>
                </c:pt>
                <c:pt idx="48">
                  <c:v>17</c:v>
                </c:pt>
                <c:pt idx="49">
                  <c:v>17</c:v>
                </c:pt>
                <c:pt idx="50">
                  <c:v>17</c:v>
                </c:pt>
                <c:pt idx="51">
                  <c:v>18</c:v>
                </c:pt>
                <c:pt idx="52">
                  <c:v>18</c:v>
                </c:pt>
                <c:pt idx="53">
                  <c:v>18</c:v>
                </c:pt>
                <c:pt idx="54">
                  <c:v>19</c:v>
                </c:pt>
                <c:pt idx="55">
                  <c:v>19</c:v>
                </c:pt>
                <c:pt idx="56">
                  <c:v>20</c:v>
                </c:pt>
                <c:pt idx="57">
                  <c:v>20</c:v>
                </c:pt>
                <c:pt idx="58">
                  <c:v>20</c:v>
                </c:pt>
                <c:pt idx="59">
                  <c:v>20</c:v>
                </c:pt>
                <c:pt idx="60">
                  <c:v>21</c:v>
                </c:pt>
                <c:pt idx="61">
                  <c:v>21</c:v>
                </c:pt>
                <c:pt idx="62">
                  <c:v>22</c:v>
                </c:pt>
                <c:pt idx="63">
                  <c:v>22</c:v>
                </c:pt>
                <c:pt idx="64">
                  <c:v>22</c:v>
                </c:pt>
                <c:pt idx="65">
                  <c:v>22</c:v>
                </c:pt>
                <c:pt idx="66">
                  <c:v>22</c:v>
                </c:pt>
                <c:pt idx="67">
                  <c:v>22</c:v>
                </c:pt>
                <c:pt idx="68">
                  <c:v>23</c:v>
                </c:pt>
                <c:pt idx="69">
                  <c:v>23</c:v>
                </c:pt>
                <c:pt idx="70">
                  <c:v>24</c:v>
                </c:pt>
                <c:pt idx="71">
                  <c:v>25</c:v>
                </c:pt>
                <c:pt idx="72">
                  <c:v>25</c:v>
                </c:pt>
                <c:pt idx="73">
                  <c:v>25</c:v>
                </c:pt>
                <c:pt idx="74">
                  <c:v>26</c:v>
                </c:pt>
                <c:pt idx="75">
                  <c:v>27</c:v>
                </c:pt>
                <c:pt idx="76">
                  <c:v>28</c:v>
                </c:pt>
                <c:pt idx="77">
                  <c:v>28</c:v>
                </c:pt>
                <c:pt idx="78">
                  <c:v>29</c:v>
                </c:pt>
                <c:pt idx="79">
                  <c:v>30</c:v>
                </c:pt>
                <c:pt idx="80">
                  <c:v>31</c:v>
                </c:pt>
                <c:pt idx="81">
                  <c:v>31</c:v>
                </c:pt>
                <c:pt idx="82">
                  <c:v>31</c:v>
                </c:pt>
                <c:pt idx="83">
                  <c:v>32</c:v>
                </c:pt>
                <c:pt idx="84">
                  <c:v>32</c:v>
                </c:pt>
                <c:pt idx="85">
                  <c:v>32</c:v>
                </c:pt>
                <c:pt idx="86">
                  <c:v>33</c:v>
                </c:pt>
                <c:pt idx="87">
                  <c:v>33</c:v>
                </c:pt>
                <c:pt idx="88">
                  <c:v>34</c:v>
                </c:pt>
                <c:pt idx="89">
                  <c:v>35</c:v>
                </c:pt>
                <c:pt idx="90">
                  <c:v>35</c:v>
                </c:pt>
                <c:pt idx="91">
                  <c:v>35</c:v>
                </c:pt>
                <c:pt idx="92">
                  <c:v>36</c:v>
                </c:pt>
                <c:pt idx="93">
                  <c:v>37</c:v>
                </c:pt>
                <c:pt idx="94">
                  <c:v>37</c:v>
                </c:pt>
                <c:pt idx="95">
                  <c:v>37</c:v>
                </c:pt>
                <c:pt idx="96">
                  <c:v>37</c:v>
                </c:pt>
                <c:pt idx="97">
                  <c:v>38</c:v>
                </c:pt>
                <c:pt idx="98">
                  <c:v>39</c:v>
                </c:pt>
                <c:pt idx="99">
                  <c:v>39</c:v>
                </c:pt>
                <c:pt idx="100">
                  <c:v>39</c:v>
                </c:pt>
                <c:pt idx="101">
                  <c:v>39</c:v>
                </c:pt>
                <c:pt idx="102">
                  <c:v>40</c:v>
                </c:pt>
                <c:pt idx="103">
                  <c:v>41</c:v>
                </c:pt>
                <c:pt idx="104">
                  <c:v>41</c:v>
                </c:pt>
                <c:pt idx="105">
                  <c:v>41</c:v>
                </c:pt>
                <c:pt idx="106">
                  <c:v>41</c:v>
                </c:pt>
                <c:pt idx="107">
                  <c:v>42</c:v>
                </c:pt>
                <c:pt idx="108">
                  <c:v>43</c:v>
                </c:pt>
                <c:pt idx="109">
                  <c:v>43</c:v>
                </c:pt>
                <c:pt idx="110">
                  <c:v>43</c:v>
                </c:pt>
                <c:pt idx="111">
                  <c:v>43</c:v>
                </c:pt>
                <c:pt idx="112">
                  <c:v>44</c:v>
                </c:pt>
                <c:pt idx="113">
                  <c:v>44</c:v>
                </c:pt>
                <c:pt idx="114">
                  <c:v>44</c:v>
                </c:pt>
                <c:pt idx="115">
                  <c:v>44</c:v>
                </c:pt>
                <c:pt idx="116">
                  <c:v>45</c:v>
                </c:pt>
                <c:pt idx="117">
                  <c:v>45</c:v>
                </c:pt>
                <c:pt idx="118">
                  <c:v>45</c:v>
                </c:pt>
                <c:pt idx="119">
                  <c:v>46</c:v>
                </c:pt>
                <c:pt idx="120">
                  <c:v>47</c:v>
                </c:pt>
                <c:pt idx="121">
                  <c:v>48</c:v>
                </c:pt>
                <c:pt idx="122">
                  <c:v>49</c:v>
                </c:pt>
                <c:pt idx="123">
                  <c:v>50</c:v>
                </c:pt>
                <c:pt idx="124">
                  <c:v>50</c:v>
                </c:pt>
                <c:pt idx="125">
                  <c:v>50</c:v>
                </c:pt>
                <c:pt idx="126">
                  <c:v>50</c:v>
                </c:pt>
                <c:pt idx="127">
                  <c:v>51</c:v>
                </c:pt>
                <c:pt idx="128">
                  <c:v>52</c:v>
                </c:pt>
                <c:pt idx="129">
                  <c:v>53</c:v>
                </c:pt>
                <c:pt idx="130">
                  <c:v>54</c:v>
                </c:pt>
                <c:pt idx="131">
                  <c:v>54</c:v>
                </c:pt>
                <c:pt idx="132">
                  <c:v>54</c:v>
                </c:pt>
                <c:pt idx="133">
                  <c:v>54</c:v>
                </c:pt>
                <c:pt idx="134">
                  <c:v>54</c:v>
                </c:pt>
                <c:pt idx="135">
                  <c:v>55</c:v>
                </c:pt>
                <c:pt idx="136">
                  <c:v>56</c:v>
                </c:pt>
                <c:pt idx="137">
                  <c:v>56</c:v>
                </c:pt>
                <c:pt idx="138">
                  <c:v>56</c:v>
                </c:pt>
                <c:pt idx="139">
                  <c:v>56</c:v>
                </c:pt>
                <c:pt idx="140">
                  <c:v>56</c:v>
                </c:pt>
                <c:pt idx="141">
                  <c:v>56</c:v>
                </c:pt>
                <c:pt idx="142">
                  <c:v>56</c:v>
                </c:pt>
                <c:pt idx="143">
                  <c:v>56</c:v>
                </c:pt>
                <c:pt idx="144">
                  <c:v>56</c:v>
                </c:pt>
                <c:pt idx="145">
                  <c:v>56</c:v>
                </c:pt>
                <c:pt idx="146">
                  <c:v>56</c:v>
                </c:pt>
                <c:pt idx="147">
                  <c:v>57</c:v>
                </c:pt>
                <c:pt idx="148">
                  <c:v>58</c:v>
                </c:pt>
                <c:pt idx="149">
                  <c:v>58</c:v>
                </c:pt>
                <c:pt idx="150">
                  <c:v>58</c:v>
                </c:pt>
                <c:pt idx="151">
                  <c:v>58</c:v>
                </c:pt>
                <c:pt idx="152">
                  <c:v>58</c:v>
                </c:pt>
                <c:pt idx="153">
                  <c:v>58</c:v>
                </c:pt>
                <c:pt idx="154">
                  <c:v>58</c:v>
                </c:pt>
                <c:pt idx="155">
                  <c:v>58</c:v>
                </c:pt>
                <c:pt idx="156">
                  <c:v>58</c:v>
                </c:pt>
                <c:pt idx="157">
                  <c:v>58</c:v>
                </c:pt>
                <c:pt idx="158">
                  <c:v>58</c:v>
                </c:pt>
                <c:pt idx="159">
                  <c:v>59</c:v>
                </c:pt>
                <c:pt idx="160">
                  <c:v>59</c:v>
                </c:pt>
                <c:pt idx="161">
                  <c:v>59</c:v>
                </c:pt>
                <c:pt idx="162">
                  <c:v>59</c:v>
                </c:pt>
                <c:pt idx="163">
                  <c:v>60</c:v>
                </c:pt>
                <c:pt idx="164">
                  <c:v>61</c:v>
                </c:pt>
                <c:pt idx="165">
                  <c:v>62</c:v>
                </c:pt>
                <c:pt idx="166">
                  <c:v>62</c:v>
                </c:pt>
                <c:pt idx="167">
                  <c:v>62</c:v>
                </c:pt>
                <c:pt idx="168">
                  <c:v>63</c:v>
                </c:pt>
                <c:pt idx="169">
                  <c:v>63</c:v>
                </c:pt>
                <c:pt idx="170">
                  <c:v>63</c:v>
                </c:pt>
                <c:pt idx="171">
                  <c:v>64</c:v>
                </c:pt>
                <c:pt idx="172">
                  <c:v>64</c:v>
                </c:pt>
                <c:pt idx="173">
                  <c:v>64</c:v>
                </c:pt>
                <c:pt idx="174">
                  <c:v>64</c:v>
                </c:pt>
                <c:pt idx="175">
                  <c:v>64</c:v>
                </c:pt>
                <c:pt idx="176">
                  <c:v>64</c:v>
                </c:pt>
                <c:pt idx="177">
                  <c:v>64</c:v>
                </c:pt>
                <c:pt idx="178">
                  <c:v>64</c:v>
                </c:pt>
                <c:pt idx="179">
                  <c:v>64</c:v>
                </c:pt>
                <c:pt idx="180">
                  <c:v>65</c:v>
                </c:pt>
                <c:pt idx="181">
                  <c:v>65</c:v>
                </c:pt>
                <c:pt idx="182">
                  <c:v>66</c:v>
                </c:pt>
                <c:pt idx="183">
                  <c:v>67</c:v>
                </c:pt>
                <c:pt idx="184">
                  <c:v>67</c:v>
                </c:pt>
                <c:pt idx="185">
                  <c:v>68</c:v>
                </c:pt>
                <c:pt idx="186">
                  <c:v>68</c:v>
                </c:pt>
                <c:pt idx="187">
                  <c:v>68</c:v>
                </c:pt>
                <c:pt idx="188">
                  <c:v>68</c:v>
                </c:pt>
                <c:pt idx="189">
                  <c:v>68</c:v>
                </c:pt>
                <c:pt idx="190">
                  <c:v>68</c:v>
                </c:pt>
                <c:pt idx="191">
                  <c:v>68</c:v>
                </c:pt>
                <c:pt idx="192">
                  <c:v>69</c:v>
                </c:pt>
                <c:pt idx="193">
                  <c:v>70</c:v>
                </c:pt>
                <c:pt idx="194">
                  <c:v>70</c:v>
                </c:pt>
                <c:pt idx="195">
                  <c:v>70</c:v>
                </c:pt>
                <c:pt idx="196">
                  <c:v>71</c:v>
                </c:pt>
                <c:pt idx="197">
                  <c:v>71</c:v>
                </c:pt>
                <c:pt idx="198">
                  <c:v>71</c:v>
                </c:pt>
                <c:pt idx="199">
                  <c:v>71</c:v>
                </c:pt>
                <c:pt idx="200">
                  <c:v>71</c:v>
                </c:pt>
                <c:pt idx="201">
                  <c:v>71</c:v>
                </c:pt>
                <c:pt idx="202">
                  <c:v>71</c:v>
                </c:pt>
                <c:pt idx="203">
                  <c:v>71</c:v>
                </c:pt>
                <c:pt idx="204">
                  <c:v>71</c:v>
                </c:pt>
                <c:pt idx="205">
                  <c:v>71</c:v>
                </c:pt>
                <c:pt idx="206">
                  <c:v>71</c:v>
                </c:pt>
                <c:pt idx="207">
                  <c:v>71</c:v>
                </c:pt>
                <c:pt idx="208">
                  <c:v>72</c:v>
                </c:pt>
                <c:pt idx="209">
                  <c:v>72</c:v>
                </c:pt>
                <c:pt idx="210">
                  <c:v>72</c:v>
                </c:pt>
                <c:pt idx="211">
                  <c:v>72</c:v>
                </c:pt>
                <c:pt idx="212">
                  <c:v>72</c:v>
                </c:pt>
                <c:pt idx="213">
                  <c:v>72</c:v>
                </c:pt>
                <c:pt idx="214">
                  <c:v>72</c:v>
                </c:pt>
                <c:pt idx="215">
                  <c:v>72</c:v>
                </c:pt>
                <c:pt idx="216">
                  <c:v>72</c:v>
                </c:pt>
                <c:pt idx="217">
                  <c:v>72</c:v>
                </c:pt>
                <c:pt idx="218">
                  <c:v>72</c:v>
                </c:pt>
                <c:pt idx="219">
                  <c:v>72</c:v>
                </c:pt>
                <c:pt idx="220">
                  <c:v>73</c:v>
                </c:pt>
                <c:pt idx="221">
                  <c:v>73</c:v>
                </c:pt>
                <c:pt idx="222">
                  <c:v>74</c:v>
                </c:pt>
                <c:pt idx="223">
                  <c:v>74</c:v>
                </c:pt>
                <c:pt idx="224">
                  <c:v>74</c:v>
                </c:pt>
                <c:pt idx="225">
                  <c:v>75</c:v>
                </c:pt>
                <c:pt idx="226">
                  <c:v>76</c:v>
                </c:pt>
                <c:pt idx="227">
                  <c:v>77</c:v>
                </c:pt>
                <c:pt idx="228">
                  <c:v>77</c:v>
                </c:pt>
                <c:pt idx="229">
                  <c:v>77</c:v>
                </c:pt>
                <c:pt idx="230">
                  <c:v>77</c:v>
                </c:pt>
                <c:pt idx="231">
                  <c:v>77</c:v>
                </c:pt>
                <c:pt idx="232">
                  <c:v>78</c:v>
                </c:pt>
                <c:pt idx="233">
                  <c:v>78</c:v>
                </c:pt>
                <c:pt idx="234">
                  <c:v>78</c:v>
                </c:pt>
                <c:pt idx="235">
                  <c:v>78</c:v>
                </c:pt>
                <c:pt idx="236">
                  <c:v>78</c:v>
                </c:pt>
                <c:pt idx="237">
                  <c:v>78</c:v>
                </c:pt>
                <c:pt idx="238">
                  <c:v>78</c:v>
                </c:pt>
                <c:pt idx="239">
                  <c:v>78</c:v>
                </c:pt>
                <c:pt idx="240">
                  <c:v>79</c:v>
                </c:pt>
                <c:pt idx="241">
                  <c:v>79</c:v>
                </c:pt>
                <c:pt idx="242">
                  <c:v>80</c:v>
                </c:pt>
                <c:pt idx="243">
                  <c:v>80</c:v>
                </c:pt>
                <c:pt idx="244">
                  <c:v>81</c:v>
                </c:pt>
                <c:pt idx="245">
                  <c:v>82</c:v>
                </c:pt>
                <c:pt idx="246">
                  <c:v>83</c:v>
                </c:pt>
                <c:pt idx="247">
                  <c:v>84</c:v>
                </c:pt>
                <c:pt idx="248">
                  <c:v>84</c:v>
                </c:pt>
                <c:pt idx="249">
                  <c:v>84</c:v>
                </c:pt>
                <c:pt idx="250">
                  <c:v>84</c:v>
                </c:pt>
                <c:pt idx="251">
                  <c:v>85</c:v>
                </c:pt>
                <c:pt idx="252">
                  <c:v>86</c:v>
                </c:pt>
                <c:pt idx="253">
                  <c:v>87</c:v>
                </c:pt>
                <c:pt idx="254">
                  <c:v>88</c:v>
                </c:pt>
                <c:pt idx="255">
                  <c:v>89</c:v>
                </c:pt>
                <c:pt idx="256">
                  <c:v>90</c:v>
                </c:pt>
                <c:pt idx="257">
                  <c:v>90</c:v>
                </c:pt>
                <c:pt idx="258">
                  <c:v>90</c:v>
                </c:pt>
                <c:pt idx="259">
                  <c:v>90</c:v>
                </c:pt>
                <c:pt idx="260">
                  <c:v>90</c:v>
                </c:pt>
                <c:pt idx="261">
                  <c:v>91</c:v>
                </c:pt>
                <c:pt idx="262">
                  <c:v>91</c:v>
                </c:pt>
                <c:pt idx="263">
                  <c:v>92</c:v>
                </c:pt>
                <c:pt idx="264">
                  <c:v>93</c:v>
                </c:pt>
                <c:pt idx="265">
                  <c:v>94</c:v>
                </c:pt>
                <c:pt idx="266">
                  <c:v>95</c:v>
                </c:pt>
                <c:pt idx="267">
                  <c:v>95</c:v>
                </c:pt>
                <c:pt idx="268">
                  <c:v>95</c:v>
                </c:pt>
                <c:pt idx="269">
                  <c:v>95</c:v>
                </c:pt>
                <c:pt idx="270">
                  <c:v>95</c:v>
                </c:pt>
                <c:pt idx="271">
                  <c:v>95</c:v>
                </c:pt>
                <c:pt idx="272">
                  <c:v>96</c:v>
                </c:pt>
                <c:pt idx="273">
                  <c:v>97</c:v>
                </c:pt>
                <c:pt idx="274">
                  <c:v>98</c:v>
                </c:pt>
                <c:pt idx="275">
                  <c:v>98</c:v>
                </c:pt>
                <c:pt idx="276">
                  <c:v>98</c:v>
                </c:pt>
                <c:pt idx="277">
                  <c:v>98</c:v>
                </c:pt>
                <c:pt idx="278">
                  <c:v>99</c:v>
                </c:pt>
                <c:pt idx="279">
                  <c:v>100</c:v>
                </c:pt>
                <c:pt idx="280">
                  <c:v>101</c:v>
                </c:pt>
                <c:pt idx="281">
                  <c:v>101</c:v>
                </c:pt>
                <c:pt idx="282">
                  <c:v>101</c:v>
                </c:pt>
                <c:pt idx="283">
                  <c:v>101</c:v>
                </c:pt>
                <c:pt idx="284">
                  <c:v>101</c:v>
                </c:pt>
                <c:pt idx="285">
                  <c:v>101</c:v>
                </c:pt>
                <c:pt idx="286">
                  <c:v>102</c:v>
                </c:pt>
                <c:pt idx="287">
                  <c:v>102</c:v>
                </c:pt>
                <c:pt idx="288">
                  <c:v>102</c:v>
                </c:pt>
                <c:pt idx="289">
                  <c:v>103</c:v>
                </c:pt>
                <c:pt idx="290">
                  <c:v>103</c:v>
                </c:pt>
                <c:pt idx="291">
                  <c:v>103</c:v>
                </c:pt>
                <c:pt idx="292">
                  <c:v>103</c:v>
                </c:pt>
                <c:pt idx="293">
                  <c:v>103</c:v>
                </c:pt>
                <c:pt idx="294">
                  <c:v>103</c:v>
                </c:pt>
                <c:pt idx="295">
                  <c:v>103</c:v>
                </c:pt>
                <c:pt idx="296">
                  <c:v>103</c:v>
                </c:pt>
                <c:pt idx="297">
                  <c:v>104</c:v>
                </c:pt>
                <c:pt idx="298">
                  <c:v>104</c:v>
                </c:pt>
                <c:pt idx="299">
                  <c:v>104</c:v>
                </c:pt>
                <c:pt idx="300">
                  <c:v>104</c:v>
                </c:pt>
                <c:pt idx="301">
                  <c:v>104</c:v>
                </c:pt>
                <c:pt idx="302">
                  <c:v>105</c:v>
                </c:pt>
                <c:pt idx="303">
                  <c:v>105</c:v>
                </c:pt>
                <c:pt idx="304">
                  <c:v>105</c:v>
                </c:pt>
                <c:pt idx="305">
                  <c:v>105</c:v>
                </c:pt>
                <c:pt idx="306">
                  <c:v>106</c:v>
                </c:pt>
                <c:pt idx="307">
                  <c:v>107</c:v>
                </c:pt>
                <c:pt idx="308">
                  <c:v>108</c:v>
                </c:pt>
                <c:pt idx="309">
                  <c:v>109</c:v>
                </c:pt>
                <c:pt idx="310">
                  <c:v>109</c:v>
                </c:pt>
                <c:pt idx="311">
                  <c:v>109</c:v>
                </c:pt>
                <c:pt idx="312">
                  <c:v>109</c:v>
                </c:pt>
                <c:pt idx="313">
                  <c:v>109</c:v>
                </c:pt>
                <c:pt idx="314">
                  <c:v>109</c:v>
                </c:pt>
                <c:pt idx="315">
                  <c:v>109</c:v>
                </c:pt>
                <c:pt idx="316">
                  <c:v>109</c:v>
                </c:pt>
                <c:pt idx="317">
                  <c:v>109</c:v>
                </c:pt>
                <c:pt idx="318">
                  <c:v>109</c:v>
                </c:pt>
                <c:pt idx="319">
                  <c:v>109</c:v>
                </c:pt>
                <c:pt idx="320">
                  <c:v>109</c:v>
                </c:pt>
                <c:pt idx="321">
                  <c:v>110</c:v>
                </c:pt>
                <c:pt idx="322">
                  <c:v>111</c:v>
                </c:pt>
                <c:pt idx="323">
                  <c:v>111</c:v>
                </c:pt>
                <c:pt idx="324">
                  <c:v>111</c:v>
                </c:pt>
                <c:pt idx="325">
                  <c:v>111</c:v>
                </c:pt>
                <c:pt idx="326">
                  <c:v>111</c:v>
                </c:pt>
                <c:pt idx="327">
                  <c:v>111</c:v>
                </c:pt>
                <c:pt idx="328">
                  <c:v>112</c:v>
                </c:pt>
                <c:pt idx="329">
                  <c:v>112</c:v>
                </c:pt>
                <c:pt idx="330">
                  <c:v>112</c:v>
                </c:pt>
                <c:pt idx="331">
                  <c:v>112</c:v>
                </c:pt>
                <c:pt idx="332">
                  <c:v>112</c:v>
                </c:pt>
                <c:pt idx="333">
                  <c:v>112</c:v>
                </c:pt>
                <c:pt idx="334">
                  <c:v>112</c:v>
                </c:pt>
                <c:pt idx="335">
                  <c:v>112</c:v>
                </c:pt>
                <c:pt idx="336">
                  <c:v>112</c:v>
                </c:pt>
                <c:pt idx="337">
                  <c:v>112</c:v>
                </c:pt>
                <c:pt idx="338">
                  <c:v>112</c:v>
                </c:pt>
                <c:pt idx="339">
                  <c:v>112</c:v>
                </c:pt>
                <c:pt idx="340">
                  <c:v>112</c:v>
                </c:pt>
                <c:pt idx="341">
                  <c:v>112</c:v>
                </c:pt>
                <c:pt idx="342">
                  <c:v>112</c:v>
                </c:pt>
                <c:pt idx="343">
                  <c:v>112</c:v>
                </c:pt>
                <c:pt idx="344">
                  <c:v>112</c:v>
                </c:pt>
                <c:pt idx="345">
                  <c:v>112</c:v>
                </c:pt>
                <c:pt idx="346">
                  <c:v>112</c:v>
                </c:pt>
                <c:pt idx="347">
                  <c:v>112</c:v>
                </c:pt>
                <c:pt idx="348">
                  <c:v>113</c:v>
                </c:pt>
                <c:pt idx="349">
                  <c:v>113</c:v>
                </c:pt>
                <c:pt idx="350">
                  <c:v>113</c:v>
                </c:pt>
                <c:pt idx="351">
                  <c:v>113</c:v>
                </c:pt>
                <c:pt idx="352">
                  <c:v>113</c:v>
                </c:pt>
                <c:pt idx="353">
                  <c:v>113</c:v>
                </c:pt>
                <c:pt idx="354">
                  <c:v>114</c:v>
                </c:pt>
                <c:pt idx="355">
                  <c:v>114</c:v>
                </c:pt>
                <c:pt idx="356">
                  <c:v>115</c:v>
                </c:pt>
                <c:pt idx="357">
                  <c:v>115</c:v>
                </c:pt>
                <c:pt idx="358">
                  <c:v>115</c:v>
                </c:pt>
                <c:pt idx="359">
                  <c:v>115</c:v>
                </c:pt>
                <c:pt idx="360">
                  <c:v>115</c:v>
                </c:pt>
                <c:pt idx="361">
                  <c:v>115</c:v>
                </c:pt>
                <c:pt idx="362">
                  <c:v>115</c:v>
                </c:pt>
                <c:pt idx="363">
                  <c:v>115</c:v>
                </c:pt>
                <c:pt idx="364">
                  <c:v>116</c:v>
                </c:pt>
                <c:pt idx="365">
                  <c:v>116</c:v>
                </c:pt>
                <c:pt idx="366">
                  <c:v>116</c:v>
                </c:pt>
                <c:pt idx="367">
                  <c:v>116</c:v>
                </c:pt>
                <c:pt idx="368">
                  <c:v>116</c:v>
                </c:pt>
                <c:pt idx="369">
                  <c:v>116</c:v>
                </c:pt>
                <c:pt idx="370">
                  <c:v>116</c:v>
                </c:pt>
                <c:pt idx="371">
                  <c:v>117</c:v>
                </c:pt>
                <c:pt idx="372">
                  <c:v>117</c:v>
                </c:pt>
                <c:pt idx="373">
                  <c:v>117</c:v>
                </c:pt>
                <c:pt idx="374">
                  <c:v>117</c:v>
                </c:pt>
                <c:pt idx="375">
                  <c:v>117</c:v>
                </c:pt>
                <c:pt idx="376">
                  <c:v>117</c:v>
                </c:pt>
                <c:pt idx="377">
                  <c:v>117</c:v>
                </c:pt>
                <c:pt idx="378">
                  <c:v>117</c:v>
                </c:pt>
                <c:pt idx="379">
                  <c:v>118</c:v>
                </c:pt>
                <c:pt idx="380">
                  <c:v>118</c:v>
                </c:pt>
                <c:pt idx="381">
                  <c:v>118</c:v>
                </c:pt>
                <c:pt idx="382">
                  <c:v>118</c:v>
                </c:pt>
                <c:pt idx="383">
                  <c:v>118</c:v>
                </c:pt>
                <c:pt idx="384">
                  <c:v>118</c:v>
                </c:pt>
                <c:pt idx="385">
                  <c:v>119</c:v>
                </c:pt>
                <c:pt idx="386">
                  <c:v>119</c:v>
                </c:pt>
                <c:pt idx="387">
                  <c:v>120</c:v>
                </c:pt>
                <c:pt idx="388">
                  <c:v>121</c:v>
                </c:pt>
                <c:pt idx="389">
                  <c:v>122</c:v>
                </c:pt>
                <c:pt idx="390">
                  <c:v>123</c:v>
                </c:pt>
                <c:pt idx="391">
                  <c:v>123</c:v>
                </c:pt>
                <c:pt idx="392">
                  <c:v>123</c:v>
                </c:pt>
                <c:pt idx="393">
                  <c:v>124</c:v>
                </c:pt>
                <c:pt idx="394">
                  <c:v>125</c:v>
                </c:pt>
                <c:pt idx="395">
                  <c:v>125</c:v>
                </c:pt>
                <c:pt idx="396">
                  <c:v>126</c:v>
                </c:pt>
                <c:pt idx="397">
                  <c:v>126</c:v>
                </c:pt>
                <c:pt idx="398">
                  <c:v>126</c:v>
                </c:pt>
                <c:pt idx="399">
                  <c:v>126</c:v>
                </c:pt>
                <c:pt idx="400">
                  <c:v>126</c:v>
                </c:pt>
                <c:pt idx="401">
                  <c:v>126</c:v>
                </c:pt>
                <c:pt idx="402">
                  <c:v>126</c:v>
                </c:pt>
                <c:pt idx="403">
                  <c:v>126</c:v>
                </c:pt>
                <c:pt idx="404">
                  <c:v>126</c:v>
                </c:pt>
                <c:pt idx="405">
                  <c:v>127</c:v>
                </c:pt>
                <c:pt idx="406">
                  <c:v>127</c:v>
                </c:pt>
                <c:pt idx="407">
                  <c:v>128</c:v>
                </c:pt>
                <c:pt idx="408">
                  <c:v>129</c:v>
                </c:pt>
                <c:pt idx="409">
                  <c:v>129</c:v>
                </c:pt>
                <c:pt idx="410">
                  <c:v>129</c:v>
                </c:pt>
                <c:pt idx="411">
                  <c:v>129</c:v>
                </c:pt>
                <c:pt idx="412">
                  <c:v>129</c:v>
                </c:pt>
                <c:pt idx="413">
                  <c:v>129</c:v>
                </c:pt>
                <c:pt idx="414">
                  <c:v>129</c:v>
                </c:pt>
                <c:pt idx="415">
                  <c:v>129</c:v>
                </c:pt>
                <c:pt idx="416">
                  <c:v>129</c:v>
                </c:pt>
                <c:pt idx="417">
                  <c:v>129</c:v>
                </c:pt>
                <c:pt idx="418">
                  <c:v>129</c:v>
                </c:pt>
                <c:pt idx="419">
                  <c:v>130</c:v>
                </c:pt>
                <c:pt idx="420">
                  <c:v>131</c:v>
                </c:pt>
                <c:pt idx="421">
                  <c:v>131</c:v>
                </c:pt>
                <c:pt idx="422">
                  <c:v>132</c:v>
                </c:pt>
                <c:pt idx="423">
                  <c:v>133</c:v>
                </c:pt>
                <c:pt idx="424">
                  <c:v>133</c:v>
                </c:pt>
                <c:pt idx="425">
                  <c:v>133</c:v>
                </c:pt>
                <c:pt idx="426">
                  <c:v>134</c:v>
                </c:pt>
                <c:pt idx="427">
                  <c:v>134</c:v>
                </c:pt>
                <c:pt idx="428">
                  <c:v>135</c:v>
                </c:pt>
                <c:pt idx="429">
                  <c:v>135</c:v>
                </c:pt>
                <c:pt idx="430">
                  <c:v>136</c:v>
                </c:pt>
                <c:pt idx="431">
                  <c:v>136</c:v>
                </c:pt>
                <c:pt idx="432">
                  <c:v>136</c:v>
                </c:pt>
                <c:pt idx="433">
                  <c:v>136</c:v>
                </c:pt>
                <c:pt idx="434">
                  <c:v>136</c:v>
                </c:pt>
                <c:pt idx="435">
                  <c:v>137</c:v>
                </c:pt>
                <c:pt idx="436">
                  <c:v>138</c:v>
                </c:pt>
                <c:pt idx="437">
                  <c:v>138</c:v>
                </c:pt>
                <c:pt idx="438">
                  <c:v>138</c:v>
                </c:pt>
                <c:pt idx="439">
                  <c:v>139</c:v>
                </c:pt>
                <c:pt idx="440">
                  <c:v>140</c:v>
                </c:pt>
                <c:pt idx="441">
                  <c:v>141</c:v>
                </c:pt>
                <c:pt idx="442">
                  <c:v>141</c:v>
                </c:pt>
                <c:pt idx="443">
                  <c:v>141</c:v>
                </c:pt>
                <c:pt idx="444">
                  <c:v>141</c:v>
                </c:pt>
                <c:pt idx="445">
                  <c:v>141</c:v>
                </c:pt>
                <c:pt idx="446">
                  <c:v>141</c:v>
                </c:pt>
                <c:pt idx="447">
                  <c:v>141</c:v>
                </c:pt>
                <c:pt idx="448">
                  <c:v>141</c:v>
                </c:pt>
                <c:pt idx="449">
                  <c:v>141</c:v>
                </c:pt>
                <c:pt idx="450">
                  <c:v>141</c:v>
                </c:pt>
                <c:pt idx="451">
                  <c:v>141</c:v>
                </c:pt>
                <c:pt idx="452">
                  <c:v>141</c:v>
                </c:pt>
                <c:pt idx="453">
                  <c:v>141</c:v>
                </c:pt>
                <c:pt idx="454">
                  <c:v>142</c:v>
                </c:pt>
                <c:pt idx="455">
                  <c:v>142</c:v>
                </c:pt>
                <c:pt idx="456">
                  <c:v>142</c:v>
                </c:pt>
                <c:pt idx="457">
                  <c:v>143</c:v>
                </c:pt>
                <c:pt idx="458">
                  <c:v>144</c:v>
                </c:pt>
                <c:pt idx="459">
                  <c:v>144</c:v>
                </c:pt>
                <c:pt idx="460">
                  <c:v>144</c:v>
                </c:pt>
                <c:pt idx="461">
                  <c:v>145</c:v>
                </c:pt>
                <c:pt idx="462">
                  <c:v>145</c:v>
                </c:pt>
                <c:pt idx="463">
                  <c:v>145</c:v>
                </c:pt>
                <c:pt idx="464">
                  <c:v>145</c:v>
                </c:pt>
                <c:pt idx="465">
                  <c:v>145</c:v>
                </c:pt>
                <c:pt idx="466">
                  <c:v>145</c:v>
                </c:pt>
                <c:pt idx="467">
                  <c:v>145</c:v>
                </c:pt>
                <c:pt idx="468">
                  <c:v>145</c:v>
                </c:pt>
                <c:pt idx="469">
                  <c:v>146</c:v>
                </c:pt>
                <c:pt idx="470">
                  <c:v>146</c:v>
                </c:pt>
                <c:pt idx="471">
                  <c:v>146</c:v>
                </c:pt>
                <c:pt idx="472">
                  <c:v>146</c:v>
                </c:pt>
                <c:pt idx="473">
                  <c:v>146</c:v>
                </c:pt>
                <c:pt idx="474">
                  <c:v>147</c:v>
                </c:pt>
                <c:pt idx="475">
                  <c:v>147</c:v>
                </c:pt>
                <c:pt idx="476">
                  <c:v>147</c:v>
                </c:pt>
                <c:pt idx="477">
                  <c:v>147</c:v>
                </c:pt>
                <c:pt idx="478">
                  <c:v>147</c:v>
                </c:pt>
                <c:pt idx="479">
                  <c:v>148</c:v>
                </c:pt>
                <c:pt idx="480">
                  <c:v>148</c:v>
                </c:pt>
                <c:pt idx="481">
                  <c:v>148</c:v>
                </c:pt>
                <c:pt idx="482">
                  <c:v>148</c:v>
                </c:pt>
                <c:pt idx="483">
                  <c:v>149</c:v>
                </c:pt>
                <c:pt idx="484">
                  <c:v>149</c:v>
                </c:pt>
                <c:pt idx="485">
                  <c:v>150</c:v>
                </c:pt>
                <c:pt idx="486">
                  <c:v>150</c:v>
                </c:pt>
                <c:pt idx="487">
                  <c:v>150</c:v>
                </c:pt>
                <c:pt idx="488">
                  <c:v>151</c:v>
                </c:pt>
                <c:pt idx="489">
                  <c:v>152</c:v>
                </c:pt>
                <c:pt idx="490">
                  <c:v>152</c:v>
                </c:pt>
                <c:pt idx="491">
                  <c:v>152</c:v>
                </c:pt>
                <c:pt idx="492">
                  <c:v>152</c:v>
                </c:pt>
                <c:pt idx="493">
                  <c:v>152</c:v>
                </c:pt>
                <c:pt idx="494">
                  <c:v>152</c:v>
                </c:pt>
                <c:pt idx="495">
                  <c:v>152</c:v>
                </c:pt>
                <c:pt idx="496">
                  <c:v>153</c:v>
                </c:pt>
                <c:pt idx="497">
                  <c:v>153</c:v>
                </c:pt>
                <c:pt idx="498">
                  <c:v>153</c:v>
                </c:pt>
                <c:pt idx="499">
                  <c:v>153</c:v>
                </c:pt>
                <c:pt idx="500">
                  <c:v>154</c:v>
                </c:pt>
                <c:pt idx="501">
                  <c:v>154</c:v>
                </c:pt>
                <c:pt idx="502">
                  <c:v>154</c:v>
                </c:pt>
                <c:pt idx="503">
                  <c:v>154</c:v>
                </c:pt>
                <c:pt idx="504">
                  <c:v>154</c:v>
                </c:pt>
                <c:pt idx="505">
                  <c:v>154</c:v>
                </c:pt>
                <c:pt idx="506">
                  <c:v>155</c:v>
                </c:pt>
                <c:pt idx="507">
                  <c:v>155</c:v>
                </c:pt>
                <c:pt idx="508">
                  <c:v>155</c:v>
                </c:pt>
                <c:pt idx="509">
                  <c:v>155</c:v>
                </c:pt>
                <c:pt idx="510">
                  <c:v>155</c:v>
                </c:pt>
                <c:pt idx="511">
                  <c:v>156</c:v>
                </c:pt>
                <c:pt idx="512">
                  <c:v>156</c:v>
                </c:pt>
                <c:pt idx="513">
                  <c:v>156</c:v>
                </c:pt>
                <c:pt idx="514">
                  <c:v>157</c:v>
                </c:pt>
                <c:pt idx="515">
                  <c:v>157</c:v>
                </c:pt>
                <c:pt idx="516">
                  <c:v>157</c:v>
                </c:pt>
                <c:pt idx="517">
                  <c:v>158</c:v>
                </c:pt>
                <c:pt idx="518">
                  <c:v>159</c:v>
                </c:pt>
                <c:pt idx="519">
                  <c:v>159</c:v>
                </c:pt>
                <c:pt idx="520">
                  <c:v>159</c:v>
                </c:pt>
                <c:pt idx="521">
                  <c:v>159</c:v>
                </c:pt>
                <c:pt idx="522">
                  <c:v>159</c:v>
                </c:pt>
                <c:pt idx="523">
                  <c:v>159</c:v>
                </c:pt>
                <c:pt idx="524">
                  <c:v>159</c:v>
                </c:pt>
                <c:pt idx="525">
                  <c:v>159</c:v>
                </c:pt>
                <c:pt idx="526">
                  <c:v>159</c:v>
                </c:pt>
                <c:pt idx="527">
                  <c:v>159</c:v>
                </c:pt>
                <c:pt idx="528">
                  <c:v>160</c:v>
                </c:pt>
                <c:pt idx="529">
                  <c:v>161</c:v>
                </c:pt>
                <c:pt idx="530">
                  <c:v>161</c:v>
                </c:pt>
                <c:pt idx="531">
                  <c:v>161</c:v>
                </c:pt>
                <c:pt idx="532">
                  <c:v>161</c:v>
                </c:pt>
                <c:pt idx="533">
                  <c:v>161</c:v>
                </c:pt>
                <c:pt idx="534">
                  <c:v>162</c:v>
                </c:pt>
                <c:pt idx="535">
                  <c:v>162</c:v>
                </c:pt>
                <c:pt idx="536">
                  <c:v>163</c:v>
                </c:pt>
                <c:pt idx="537">
                  <c:v>163</c:v>
                </c:pt>
                <c:pt idx="538">
                  <c:v>163</c:v>
                </c:pt>
                <c:pt idx="539">
                  <c:v>163</c:v>
                </c:pt>
                <c:pt idx="540">
                  <c:v>163</c:v>
                </c:pt>
                <c:pt idx="541">
                  <c:v>164</c:v>
                </c:pt>
                <c:pt idx="542">
                  <c:v>164</c:v>
                </c:pt>
                <c:pt idx="543">
                  <c:v>164</c:v>
                </c:pt>
                <c:pt idx="544">
                  <c:v>164</c:v>
                </c:pt>
                <c:pt idx="545">
                  <c:v>165</c:v>
                </c:pt>
                <c:pt idx="546">
                  <c:v>165</c:v>
                </c:pt>
                <c:pt idx="547">
                  <c:v>166</c:v>
                </c:pt>
                <c:pt idx="548">
                  <c:v>166</c:v>
                </c:pt>
                <c:pt idx="549">
                  <c:v>166</c:v>
                </c:pt>
                <c:pt idx="550">
                  <c:v>166</c:v>
                </c:pt>
                <c:pt idx="551">
                  <c:v>166</c:v>
                </c:pt>
                <c:pt idx="552">
                  <c:v>166</c:v>
                </c:pt>
                <c:pt idx="553">
                  <c:v>166</c:v>
                </c:pt>
                <c:pt idx="554">
                  <c:v>167</c:v>
                </c:pt>
                <c:pt idx="555">
                  <c:v>167</c:v>
                </c:pt>
                <c:pt idx="556">
                  <c:v>168</c:v>
                </c:pt>
                <c:pt idx="557">
                  <c:v>168</c:v>
                </c:pt>
                <c:pt idx="558">
                  <c:v>169</c:v>
                </c:pt>
                <c:pt idx="559">
                  <c:v>169</c:v>
                </c:pt>
                <c:pt idx="560">
                  <c:v>169</c:v>
                </c:pt>
                <c:pt idx="561">
                  <c:v>169</c:v>
                </c:pt>
                <c:pt idx="562">
                  <c:v>169</c:v>
                </c:pt>
                <c:pt idx="563">
                  <c:v>169</c:v>
                </c:pt>
                <c:pt idx="564">
                  <c:v>169</c:v>
                </c:pt>
                <c:pt idx="565">
                  <c:v>169</c:v>
                </c:pt>
                <c:pt idx="566">
                  <c:v>169</c:v>
                </c:pt>
                <c:pt idx="567">
                  <c:v>169</c:v>
                </c:pt>
                <c:pt idx="568">
                  <c:v>169</c:v>
                </c:pt>
                <c:pt idx="569">
                  <c:v>169</c:v>
                </c:pt>
                <c:pt idx="570">
                  <c:v>169</c:v>
                </c:pt>
                <c:pt idx="571">
                  <c:v>170</c:v>
                </c:pt>
                <c:pt idx="572">
                  <c:v>170</c:v>
                </c:pt>
                <c:pt idx="573">
                  <c:v>171</c:v>
                </c:pt>
                <c:pt idx="574">
                  <c:v>171</c:v>
                </c:pt>
                <c:pt idx="575">
                  <c:v>172</c:v>
                </c:pt>
                <c:pt idx="576">
                  <c:v>173</c:v>
                </c:pt>
                <c:pt idx="577">
                  <c:v>174</c:v>
                </c:pt>
                <c:pt idx="578">
                  <c:v>174</c:v>
                </c:pt>
                <c:pt idx="579">
                  <c:v>174</c:v>
                </c:pt>
                <c:pt idx="580">
                  <c:v>174</c:v>
                </c:pt>
                <c:pt idx="581">
                  <c:v>174</c:v>
                </c:pt>
                <c:pt idx="582">
                  <c:v>174</c:v>
                </c:pt>
                <c:pt idx="583">
                  <c:v>174</c:v>
                </c:pt>
                <c:pt idx="584">
                  <c:v>174</c:v>
                </c:pt>
                <c:pt idx="585">
                  <c:v>174</c:v>
                </c:pt>
                <c:pt idx="586">
                  <c:v>175</c:v>
                </c:pt>
                <c:pt idx="587">
                  <c:v>176</c:v>
                </c:pt>
                <c:pt idx="588">
                  <c:v>176</c:v>
                </c:pt>
                <c:pt idx="589">
                  <c:v>176</c:v>
                </c:pt>
                <c:pt idx="590">
                  <c:v>176</c:v>
                </c:pt>
                <c:pt idx="591">
                  <c:v>176</c:v>
                </c:pt>
                <c:pt idx="592">
                  <c:v>176</c:v>
                </c:pt>
                <c:pt idx="593">
                  <c:v>177</c:v>
                </c:pt>
                <c:pt idx="594">
                  <c:v>177</c:v>
                </c:pt>
                <c:pt idx="595">
                  <c:v>177</c:v>
                </c:pt>
                <c:pt idx="596">
                  <c:v>177</c:v>
                </c:pt>
                <c:pt idx="597">
                  <c:v>178</c:v>
                </c:pt>
                <c:pt idx="598">
                  <c:v>178</c:v>
                </c:pt>
                <c:pt idx="599">
                  <c:v>179</c:v>
                </c:pt>
                <c:pt idx="600">
                  <c:v>180</c:v>
                </c:pt>
                <c:pt idx="601">
                  <c:v>180</c:v>
                </c:pt>
                <c:pt idx="602">
                  <c:v>180</c:v>
                </c:pt>
                <c:pt idx="603">
                  <c:v>180</c:v>
                </c:pt>
                <c:pt idx="604">
                  <c:v>180</c:v>
                </c:pt>
                <c:pt idx="605">
                  <c:v>181</c:v>
                </c:pt>
                <c:pt idx="606">
                  <c:v>181</c:v>
                </c:pt>
                <c:pt idx="607">
                  <c:v>182</c:v>
                </c:pt>
                <c:pt idx="608">
                  <c:v>183</c:v>
                </c:pt>
                <c:pt idx="609">
                  <c:v>184</c:v>
                </c:pt>
                <c:pt idx="610">
                  <c:v>185</c:v>
                </c:pt>
                <c:pt idx="611">
                  <c:v>185</c:v>
                </c:pt>
                <c:pt idx="612">
                  <c:v>186</c:v>
                </c:pt>
                <c:pt idx="613">
                  <c:v>186</c:v>
                </c:pt>
                <c:pt idx="614">
                  <c:v>186</c:v>
                </c:pt>
                <c:pt idx="615">
                  <c:v>186</c:v>
                </c:pt>
                <c:pt idx="616">
                  <c:v>186</c:v>
                </c:pt>
                <c:pt idx="617">
                  <c:v>186</c:v>
                </c:pt>
                <c:pt idx="618">
                  <c:v>186</c:v>
                </c:pt>
                <c:pt idx="619">
                  <c:v>186</c:v>
                </c:pt>
                <c:pt idx="620">
                  <c:v>186</c:v>
                </c:pt>
                <c:pt idx="621">
                  <c:v>186</c:v>
                </c:pt>
                <c:pt idx="622">
                  <c:v>186</c:v>
                </c:pt>
                <c:pt idx="623">
                  <c:v>186</c:v>
                </c:pt>
                <c:pt idx="624">
                  <c:v>186</c:v>
                </c:pt>
                <c:pt idx="625">
                  <c:v>187</c:v>
                </c:pt>
                <c:pt idx="626">
                  <c:v>188</c:v>
                </c:pt>
                <c:pt idx="627">
                  <c:v>188</c:v>
                </c:pt>
                <c:pt idx="628">
                  <c:v>189</c:v>
                </c:pt>
                <c:pt idx="629">
                  <c:v>190</c:v>
                </c:pt>
                <c:pt idx="630">
                  <c:v>190</c:v>
                </c:pt>
                <c:pt idx="631">
                  <c:v>190</c:v>
                </c:pt>
                <c:pt idx="632">
                  <c:v>190</c:v>
                </c:pt>
                <c:pt idx="633">
                  <c:v>190</c:v>
                </c:pt>
                <c:pt idx="634">
                  <c:v>190</c:v>
                </c:pt>
                <c:pt idx="635">
                  <c:v>190</c:v>
                </c:pt>
                <c:pt idx="636">
                  <c:v>190</c:v>
                </c:pt>
                <c:pt idx="637">
                  <c:v>190</c:v>
                </c:pt>
                <c:pt idx="638">
                  <c:v>190</c:v>
                </c:pt>
                <c:pt idx="639">
                  <c:v>191</c:v>
                </c:pt>
                <c:pt idx="640">
                  <c:v>191</c:v>
                </c:pt>
                <c:pt idx="641">
                  <c:v>192</c:v>
                </c:pt>
                <c:pt idx="642">
                  <c:v>192</c:v>
                </c:pt>
                <c:pt idx="643">
                  <c:v>193</c:v>
                </c:pt>
                <c:pt idx="644">
                  <c:v>194</c:v>
                </c:pt>
                <c:pt idx="645">
                  <c:v>195</c:v>
                </c:pt>
                <c:pt idx="646">
                  <c:v>196</c:v>
                </c:pt>
                <c:pt idx="647">
                  <c:v>197</c:v>
                </c:pt>
                <c:pt idx="648">
                  <c:v>197</c:v>
                </c:pt>
                <c:pt idx="649">
                  <c:v>197</c:v>
                </c:pt>
                <c:pt idx="650">
                  <c:v>197</c:v>
                </c:pt>
                <c:pt idx="651">
                  <c:v>197</c:v>
                </c:pt>
                <c:pt idx="652">
                  <c:v>197</c:v>
                </c:pt>
                <c:pt idx="653">
                  <c:v>197</c:v>
                </c:pt>
                <c:pt idx="654">
                  <c:v>197</c:v>
                </c:pt>
                <c:pt idx="655">
                  <c:v>197</c:v>
                </c:pt>
                <c:pt idx="656">
                  <c:v>197</c:v>
                </c:pt>
                <c:pt idx="657">
                  <c:v>197</c:v>
                </c:pt>
                <c:pt idx="658">
                  <c:v>197</c:v>
                </c:pt>
                <c:pt idx="659">
                  <c:v>197</c:v>
                </c:pt>
                <c:pt idx="660">
                  <c:v>198</c:v>
                </c:pt>
                <c:pt idx="661">
                  <c:v>199</c:v>
                </c:pt>
                <c:pt idx="662">
                  <c:v>199</c:v>
                </c:pt>
                <c:pt idx="663">
                  <c:v>200</c:v>
                </c:pt>
                <c:pt idx="664">
                  <c:v>201</c:v>
                </c:pt>
                <c:pt idx="665">
                  <c:v>202</c:v>
                </c:pt>
                <c:pt idx="666">
                  <c:v>203</c:v>
                </c:pt>
                <c:pt idx="667">
                  <c:v>203</c:v>
                </c:pt>
                <c:pt idx="668">
                  <c:v>204</c:v>
                </c:pt>
                <c:pt idx="669">
                  <c:v>205</c:v>
                </c:pt>
                <c:pt idx="670">
                  <c:v>206</c:v>
                </c:pt>
                <c:pt idx="671">
                  <c:v>206</c:v>
                </c:pt>
                <c:pt idx="672">
                  <c:v>206</c:v>
                </c:pt>
                <c:pt idx="673">
                  <c:v>206</c:v>
                </c:pt>
                <c:pt idx="674">
                  <c:v>206</c:v>
                </c:pt>
                <c:pt idx="675">
                  <c:v>206</c:v>
                </c:pt>
                <c:pt idx="676">
                  <c:v>206</c:v>
                </c:pt>
                <c:pt idx="677">
                  <c:v>207</c:v>
                </c:pt>
                <c:pt idx="678">
                  <c:v>208</c:v>
                </c:pt>
                <c:pt idx="679">
                  <c:v>209</c:v>
                </c:pt>
                <c:pt idx="680">
                  <c:v>209</c:v>
                </c:pt>
                <c:pt idx="681">
                  <c:v>210</c:v>
                </c:pt>
                <c:pt idx="682">
                  <c:v>211</c:v>
                </c:pt>
                <c:pt idx="683">
                  <c:v>211</c:v>
                </c:pt>
                <c:pt idx="684">
                  <c:v>212</c:v>
                </c:pt>
                <c:pt idx="685">
                  <c:v>213</c:v>
                </c:pt>
                <c:pt idx="686">
                  <c:v>213</c:v>
                </c:pt>
                <c:pt idx="687">
                  <c:v>213</c:v>
                </c:pt>
                <c:pt idx="688">
                  <c:v>213</c:v>
                </c:pt>
                <c:pt idx="689">
                  <c:v>213</c:v>
                </c:pt>
                <c:pt idx="690">
                  <c:v>213</c:v>
                </c:pt>
                <c:pt idx="691">
                  <c:v>214</c:v>
                </c:pt>
                <c:pt idx="692">
                  <c:v>214</c:v>
                </c:pt>
                <c:pt idx="693">
                  <c:v>215</c:v>
                </c:pt>
                <c:pt idx="694">
                  <c:v>216</c:v>
                </c:pt>
                <c:pt idx="695">
                  <c:v>217</c:v>
                </c:pt>
                <c:pt idx="696">
                  <c:v>217</c:v>
                </c:pt>
                <c:pt idx="697">
                  <c:v>217</c:v>
                </c:pt>
                <c:pt idx="698">
                  <c:v>217</c:v>
                </c:pt>
                <c:pt idx="699">
                  <c:v>218</c:v>
                </c:pt>
                <c:pt idx="700">
                  <c:v>218</c:v>
                </c:pt>
                <c:pt idx="701">
                  <c:v>218</c:v>
                </c:pt>
                <c:pt idx="702">
                  <c:v>218</c:v>
                </c:pt>
                <c:pt idx="703">
                  <c:v>218</c:v>
                </c:pt>
                <c:pt idx="704">
                  <c:v>218</c:v>
                </c:pt>
                <c:pt idx="705">
                  <c:v>218</c:v>
                </c:pt>
                <c:pt idx="706">
                  <c:v>218</c:v>
                </c:pt>
                <c:pt idx="707">
                  <c:v>218</c:v>
                </c:pt>
                <c:pt idx="708">
                  <c:v>218</c:v>
                </c:pt>
                <c:pt idx="709">
                  <c:v>218</c:v>
                </c:pt>
                <c:pt idx="710">
                  <c:v>218</c:v>
                </c:pt>
                <c:pt idx="711">
                  <c:v>219</c:v>
                </c:pt>
                <c:pt idx="712">
                  <c:v>220</c:v>
                </c:pt>
                <c:pt idx="713">
                  <c:v>220</c:v>
                </c:pt>
                <c:pt idx="714">
                  <c:v>220</c:v>
                </c:pt>
                <c:pt idx="715">
                  <c:v>220</c:v>
                </c:pt>
                <c:pt idx="716">
                  <c:v>221</c:v>
                </c:pt>
                <c:pt idx="717">
                  <c:v>221</c:v>
                </c:pt>
                <c:pt idx="718">
                  <c:v>222</c:v>
                </c:pt>
                <c:pt idx="719">
                  <c:v>222</c:v>
                </c:pt>
                <c:pt idx="720">
                  <c:v>222</c:v>
                </c:pt>
                <c:pt idx="721">
                  <c:v>222</c:v>
                </c:pt>
                <c:pt idx="722">
                  <c:v>222</c:v>
                </c:pt>
                <c:pt idx="723">
                  <c:v>222</c:v>
                </c:pt>
                <c:pt idx="724">
                  <c:v>222</c:v>
                </c:pt>
                <c:pt idx="725">
                  <c:v>222</c:v>
                </c:pt>
                <c:pt idx="726">
                  <c:v>222</c:v>
                </c:pt>
                <c:pt idx="727">
                  <c:v>222</c:v>
                </c:pt>
                <c:pt idx="728">
                  <c:v>222</c:v>
                </c:pt>
                <c:pt idx="729">
                  <c:v>222</c:v>
                </c:pt>
                <c:pt idx="730">
                  <c:v>222</c:v>
                </c:pt>
                <c:pt idx="731">
                  <c:v>222</c:v>
                </c:pt>
                <c:pt idx="732">
                  <c:v>222</c:v>
                </c:pt>
                <c:pt idx="733">
                  <c:v>222</c:v>
                </c:pt>
                <c:pt idx="734">
                  <c:v>223</c:v>
                </c:pt>
                <c:pt idx="735">
                  <c:v>223</c:v>
                </c:pt>
                <c:pt idx="736">
                  <c:v>224</c:v>
                </c:pt>
                <c:pt idx="737">
                  <c:v>225</c:v>
                </c:pt>
                <c:pt idx="738">
                  <c:v>226</c:v>
                </c:pt>
                <c:pt idx="739">
                  <c:v>226</c:v>
                </c:pt>
                <c:pt idx="740">
                  <c:v>226</c:v>
                </c:pt>
                <c:pt idx="741">
                  <c:v>226</c:v>
                </c:pt>
                <c:pt idx="742">
                  <c:v>226</c:v>
                </c:pt>
                <c:pt idx="743">
                  <c:v>226</c:v>
                </c:pt>
                <c:pt idx="744">
                  <c:v>226</c:v>
                </c:pt>
                <c:pt idx="745">
                  <c:v>226</c:v>
                </c:pt>
                <c:pt idx="746">
                  <c:v>226</c:v>
                </c:pt>
                <c:pt idx="747">
                  <c:v>226</c:v>
                </c:pt>
                <c:pt idx="748">
                  <c:v>226</c:v>
                </c:pt>
                <c:pt idx="749">
                  <c:v>226</c:v>
                </c:pt>
                <c:pt idx="750">
                  <c:v>226</c:v>
                </c:pt>
                <c:pt idx="751">
                  <c:v>226</c:v>
                </c:pt>
                <c:pt idx="752">
                  <c:v>226</c:v>
                </c:pt>
                <c:pt idx="753">
                  <c:v>226</c:v>
                </c:pt>
                <c:pt idx="754">
                  <c:v>226</c:v>
                </c:pt>
                <c:pt idx="755">
                  <c:v>226</c:v>
                </c:pt>
                <c:pt idx="756">
                  <c:v>226</c:v>
                </c:pt>
                <c:pt idx="757">
                  <c:v>226</c:v>
                </c:pt>
                <c:pt idx="758">
                  <c:v>226</c:v>
                </c:pt>
                <c:pt idx="759">
                  <c:v>226</c:v>
                </c:pt>
                <c:pt idx="760">
                  <c:v>226</c:v>
                </c:pt>
                <c:pt idx="761">
                  <c:v>226</c:v>
                </c:pt>
                <c:pt idx="762">
                  <c:v>226</c:v>
                </c:pt>
                <c:pt idx="763">
                  <c:v>227</c:v>
                </c:pt>
                <c:pt idx="764">
                  <c:v>227</c:v>
                </c:pt>
                <c:pt idx="765">
                  <c:v>227</c:v>
                </c:pt>
                <c:pt idx="766">
                  <c:v>227</c:v>
                </c:pt>
                <c:pt idx="767">
                  <c:v>228</c:v>
                </c:pt>
                <c:pt idx="768">
                  <c:v>228</c:v>
                </c:pt>
                <c:pt idx="769">
                  <c:v>228</c:v>
                </c:pt>
                <c:pt idx="770">
                  <c:v>228</c:v>
                </c:pt>
                <c:pt idx="771">
                  <c:v>228</c:v>
                </c:pt>
                <c:pt idx="772">
                  <c:v>228</c:v>
                </c:pt>
                <c:pt idx="773">
                  <c:v>228</c:v>
                </c:pt>
                <c:pt idx="774">
                  <c:v>228</c:v>
                </c:pt>
                <c:pt idx="775">
                  <c:v>228</c:v>
                </c:pt>
                <c:pt idx="776">
                  <c:v>228</c:v>
                </c:pt>
                <c:pt idx="777">
                  <c:v>229</c:v>
                </c:pt>
                <c:pt idx="778">
                  <c:v>229</c:v>
                </c:pt>
                <c:pt idx="779">
                  <c:v>230</c:v>
                </c:pt>
                <c:pt idx="780">
                  <c:v>230</c:v>
                </c:pt>
                <c:pt idx="781">
                  <c:v>231</c:v>
                </c:pt>
                <c:pt idx="782">
                  <c:v>232</c:v>
                </c:pt>
                <c:pt idx="783">
                  <c:v>232</c:v>
                </c:pt>
                <c:pt idx="784">
                  <c:v>232</c:v>
                </c:pt>
                <c:pt idx="785">
                  <c:v>232</c:v>
                </c:pt>
                <c:pt idx="786">
                  <c:v>232</c:v>
                </c:pt>
                <c:pt idx="787">
                  <c:v>233</c:v>
                </c:pt>
                <c:pt idx="788">
                  <c:v>233</c:v>
                </c:pt>
                <c:pt idx="789">
                  <c:v>233</c:v>
                </c:pt>
                <c:pt idx="790">
                  <c:v>234</c:v>
                </c:pt>
                <c:pt idx="791">
                  <c:v>234</c:v>
                </c:pt>
                <c:pt idx="792">
                  <c:v>234</c:v>
                </c:pt>
                <c:pt idx="793">
                  <c:v>234</c:v>
                </c:pt>
                <c:pt idx="794">
                  <c:v>235</c:v>
                </c:pt>
                <c:pt idx="795">
                  <c:v>236</c:v>
                </c:pt>
                <c:pt idx="796">
                  <c:v>236</c:v>
                </c:pt>
                <c:pt idx="797">
                  <c:v>236</c:v>
                </c:pt>
                <c:pt idx="798">
                  <c:v>236</c:v>
                </c:pt>
                <c:pt idx="799">
                  <c:v>237</c:v>
                </c:pt>
                <c:pt idx="800">
                  <c:v>237</c:v>
                </c:pt>
                <c:pt idx="801">
                  <c:v>237</c:v>
                </c:pt>
                <c:pt idx="802">
                  <c:v>237</c:v>
                </c:pt>
                <c:pt idx="803">
                  <c:v>238</c:v>
                </c:pt>
                <c:pt idx="804">
                  <c:v>239</c:v>
                </c:pt>
                <c:pt idx="805">
                  <c:v>239</c:v>
                </c:pt>
                <c:pt idx="806">
                  <c:v>239</c:v>
                </c:pt>
                <c:pt idx="807">
                  <c:v>240</c:v>
                </c:pt>
                <c:pt idx="808">
                  <c:v>240</c:v>
                </c:pt>
                <c:pt idx="809">
                  <c:v>240</c:v>
                </c:pt>
                <c:pt idx="810">
                  <c:v>241</c:v>
                </c:pt>
                <c:pt idx="811">
                  <c:v>241</c:v>
                </c:pt>
                <c:pt idx="812">
                  <c:v>241</c:v>
                </c:pt>
                <c:pt idx="813">
                  <c:v>242</c:v>
                </c:pt>
                <c:pt idx="814">
                  <c:v>243</c:v>
                </c:pt>
                <c:pt idx="815">
                  <c:v>243</c:v>
                </c:pt>
                <c:pt idx="816">
                  <c:v>243</c:v>
                </c:pt>
                <c:pt idx="817">
                  <c:v>243</c:v>
                </c:pt>
                <c:pt idx="818">
                  <c:v>243</c:v>
                </c:pt>
                <c:pt idx="819">
                  <c:v>243</c:v>
                </c:pt>
                <c:pt idx="820">
                  <c:v>243</c:v>
                </c:pt>
                <c:pt idx="821">
                  <c:v>243</c:v>
                </c:pt>
                <c:pt idx="822">
                  <c:v>243</c:v>
                </c:pt>
                <c:pt idx="823">
                  <c:v>243</c:v>
                </c:pt>
                <c:pt idx="824">
                  <c:v>243</c:v>
                </c:pt>
                <c:pt idx="825">
                  <c:v>243</c:v>
                </c:pt>
                <c:pt idx="826">
                  <c:v>244</c:v>
                </c:pt>
                <c:pt idx="827">
                  <c:v>245</c:v>
                </c:pt>
                <c:pt idx="828">
                  <c:v>245</c:v>
                </c:pt>
                <c:pt idx="829">
                  <c:v>245</c:v>
                </c:pt>
                <c:pt idx="830">
                  <c:v>246</c:v>
                </c:pt>
                <c:pt idx="831">
                  <c:v>246</c:v>
                </c:pt>
                <c:pt idx="832">
                  <c:v>246</c:v>
                </c:pt>
                <c:pt idx="833">
                  <c:v>246</c:v>
                </c:pt>
                <c:pt idx="834">
                  <c:v>246</c:v>
                </c:pt>
                <c:pt idx="835">
                  <c:v>247</c:v>
                </c:pt>
                <c:pt idx="836">
                  <c:v>247</c:v>
                </c:pt>
                <c:pt idx="837">
                  <c:v>248</c:v>
                </c:pt>
                <c:pt idx="838">
                  <c:v>248</c:v>
                </c:pt>
                <c:pt idx="839">
                  <c:v>248</c:v>
                </c:pt>
                <c:pt idx="840">
                  <c:v>249</c:v>
                </c:pt>
                <c:pt idx="841">
                  <c:v>250</c:v>
                </c:pt>
                <c:pt idx="842">
                  <c:v>251</c:v>
                </c:pt>
                <c:pt idx="843">
                  <c:v>252</c:v>
                </c:pt>
                <c:pt idx="844">
                  <c:v>253</c:v>
                </c:pt>
                <c:pt idx="845">
                  <c:v>254</c:v>
                </c:pt>
                <c:pt idx="846">
                  <c:v>255</c:v>
                </c:pt>
                <c:pt idx="847">
                  <c:v>256</c:v>
                </c:pt>
                <c:pt idx="848">
                  <c:v>256</c:v>
                </c:pt>
                <c:pt idx="849">
                  <c:v>256</c:v>
                </c:pt>
                <c:pt idx="850">
                  <c:v>256</c:v>
                </c:pt>
                <c:pt idx="851">
                  <c:v>256</c:v>
                </c:pt>
                <c:pt idx="852">
                  <c:v>256</c:v>
                </c:pt>
                <c:pt idx="853">
                  <c:v>256</c:v>
                </c:pt>
                <c:pt idx="854">
                  <c:v>256</c:v>
                </c:pt>
                <c:pt idx="855">
                  <c:v>256</c:v>
                </c:pt>
                <c:pt idx="856">
                  <c:v>257</c:v>
                </c:pt>
                <c:pt idx="857">
                  <c:v>258</c:v>
                </c:pt>
                <c:pt idx="858">
                  <c:v>258</c:v>
                </c:pt>
                <c:pt idx="859">
                  <c:v>259</c:v>
                </c:pt>
                <c:pt idx="860">
                  <c:v>259</c:v>
                </c:pt>
                <c:pt idx="861">
                  <c:v>260</c:v>
                </c:pt>
                <c:pt idx="862">
                  <c:v>260</c:v>
                </c:pt>
                <c:pt idx="863">
                  <c:v>260</c:v>
                </c:pt>
                <c:pt idx="864">
                  <c:v>261</c:v>
                </c:pt>
                <c:pt idx="865">
                  <c:v>261</c:v>
                </c:pt>
                <c:pt idx="866">
                  <c:v>262</c:v>
                </c:pt>
                <c:pt idx="867">
                  <c:v>262</c:v>
                </c:pt>
                <c:pt idx="868">
                  <c:v>263</c:v>
                </c:pt>
                <c:pt idx="869">
                  <c:v>264</c:v>
                </c:pt>
                <c:pt idx="870">
                  <c:v>264</c:v>
                </c:pt>
                <c:pt idx="871">
                  <c:v>265</c:v>
                </c:pt>
                <c:pt idx="872">
                  <c:v>266</c:v>
                </c:pt>
                <c:pt idx="873">
                  <c:v>266</c:v>
                </c:pt>
                <c:pt idx="874">
                  <c:v>266</c:v>
                </c:pt>
                <c:pt idx="875">
                  <c:v>266</c:v>
                </c:pt>
                <c:pt idx="876">
                  <c:v>266</c:v>
                </c:pt>
                <c:pt idx="877">
                  <c:v>266</c:v>
                </c:pt>
                <c:pt idx="878">
                  <c:v>266</c:v>
                </c:pt>
                <c:pt idx="879">
                  <c:v>266</c:v>
                </c:pt>
                <c:pt idx="880">
                  <c:v>267</c:v>
                </c:pt>
                <c:pt idx="881">
                  <c:v>267</c:v>
                </c:pt>
                <c:pt idx="882">
                  <c:v>268</c:v>
                </c:pt>
                <c:pt idx="883">
                  <c:v>268</c:v>
                </c:pt>
                <c:pt idx="884">
                  <c:v>268</c:v>
                </c:pt>
                <c:pt idx="885">
                  <c:v>268</c:v>
                </c:pt>
                <c:pt idx="886">
                  <c:v>268</c:v>
                </c:pt>
                <c:pt idx="887">
                  <c:v>269</c:v>
                </c:pt>
                <c:pt idx="888">
                  <c:v>270</c:v>
                </c:pt>
                <c:pt idx="889">
                  <c:v>270</c:v>
                </c:pt>
                <c:pt idx="890">
                  <c:v>270</c:v>
                </c:pt>
                <c:pt idx="891">
                  <c:v>270</c:v>
                </c:pt>
                <c:pt idx="892">
                  <c:v>270</c:v>
                </c:pt>
                <c:pt idx="893">
                  <c:v>271</c:v>
                </c:pt>
                <c:pt idx="894">
                  <c:v>271</c:v>
                </c:pt>
                <c:pt idx="895">
                  <c:v>271</c:v>
                </c:pt>
                <c:pt idx="896">
                  <c:v>271</c:v>
                </c:pt>
                <c:pt idx="897">
                  <c:v>271</c:v>
                </c:pt>
                <c:pt idx="898">
                  <c:v>271</c:v>
                </c:pt>
                <c:pt idx="899">
                  <c:v>271</c:v>
                </c:pt>
                <c:pt idx="900">
                  <c:v>271</c:v>
                </c:pt>
                <c:pt idx="901">
                  <c:v>271</c:v>
                </c:pt>
                <c:pt idx="902">
                  <c:v>271</c:v>
                </c:pt>
                <c:pt idx="903">
                  <c:v>271</c:v>
                </c:pt>
                <c:pt idx="904">
                  <c:v>271</c:v>
                </c:pt>
                <c:pt idx="905">
                  <c:v>271</c:v>
                </c:pt>
                <c:pt idx="906">
                  <c:v>272</c:v>
                </c:pt>
                <c:pt idx="907">
                  <c:v>272</c:v>
                </c:pt>
                <c:pt idx="908">
                  <c:v>272</c:v>
                </c:pt>
                <c:pt idx="909">
                  <c:v>272</c:v>
                </c:pt>
                <c:pt idx="910">
                  <c:v>273</c:v>
                </c:pt>
                <c:pt idx="911">
                  <c:v>274</c:v>
                </c:pt>
                <c:pt idx="912">
                  <c:v>275</c:v>
                </c:pt>
                <c:pt idx="913">
                  <c:v>275</c:v>
                </c:pt>
                <c:pt idx="914">
                  <c:v>275</c:v>
                </c:pt>
                <c:pt idx="915">
                  <c:v>275</c:v>
                </c:pt>
                <c:pt idx="916">
                  <c:v>275</c:v>
                </c:pt>
                <c:pt idx="917">
                  <c:v>275</c:v>
                </c:pt>
                <c:pt idx="918">
                  <c:v>275</c:v>
                </c:pt>
                <c:pt idx="919">
                  <c:v>275</c:v>
                </c:pt>
                <c:pt idx="920">
                  <c:v>276</c:v>
                </c:pt>
                <c:pt idx="921">
                  <c:v>277</c:v>
                </c:pt>
                <c:pt idx="922">
                  <c:v>277</c:v>
                </c:pt>
                <c:pt idx="923">
                  <c:v>277</c:v>
                </c:pt>
                <c:pt idx="924">
                  <c:v>278</c:v>
                </c:pt>
                <c:pt idx="925">
                  <c:v>279</c:v>
                </c:pt>
                <c:pt idx="926">
                  <c:v>279</c:v>
                </c:pt>
                <c:pt idx="927">
                  <c:v>279</c:v>
                </c:pt>
                <c:pt idx="928">
                  <c:v>280</c:v>
                </c:pt>
                <c:pt idx="929">
                  <c:v>280</c:v>
                </c:pt>
                <c:pt idx="930">
                  <c:v>280</c:v>
                </c:pt>
                <c:pt idx="931">
                  <c:v>280</c:v>
                </c:pt>
                <c:pt idx="932">
                  <c:v>280</c:v>
                </c:pt>
                <c:pt idx="933">
                  <c:v>280</c:v>
                </c:pt>
                <c:pt idx="934">
                  <c:v>280</c:v>
                </c:pt>
                <c:pt idx="935">
                  <c:v>280</c:v>
                </c:pt>
                <c:pt idx="936">
                  <c:v>281</c:v>
                </c:pt>
                <c:pt idx="937">
                  <c:v>282</c:v>
                </c:pt>
                <c:pt idx="938">
                  <c:v>283</c:v>
                </c:pt>
                <c:pt idx="939">
                  <c:v>284</c:v>
                </c:pt>
                <c:pt idx="940">
                  <c:v>284</c:v>
                </c:pt>
                <c:pt idx="941">
                  <c:v>284</c:v>
                </c:pt>
                <c:pt idx="942">
                  <c:v>284</c:v>
                </c:pt>
                <c:pt idx="943">
                  <c:v>285</c:v>
                </c:pt>
                <c:pt idx="944">
                  <c:v>285</c:v>
                </c:pt>
                <c:pt idx="945">
                  <c:v>286</c:v>
                </c:pt>
                <c:pt idx="946">
                  <c:v>286</c:v>
                </c:pt>
                <c:pt idx="947">
                  <c:v>286</c:v>
                </c:pt>
                <c:pt idx="948">
                  <c:v>287</c:v>
                </c:pt>
                <c:pt idx="949">
                  <c:v>288</c:v>
                </c:pt>
                <c:pt idx="950">
                  <c:v>289</c:v>
                </c:pt>
                <c:pt idx="951">
                  <c:v>289</c:v>
                </c:pt>
                <c:pt idx="952">
                  <c:v>289</c:v>
                </c:pt>
                <c:pt idx="953">
                  <c:v>290</c:v>
                </c:pt>
                <c:pt idx="954">
                  <c:v>290</c:v>
                </c:pt>
                <c:pt idx="955">
                  <c:v>290</c:v>
                </c:pt>
                <c:pt idx="956">
                  <c:v>290</c:v>
                </c:pt>
                <c:pt idx="957">
                  <c:v>290</c:v>
                </c:pt>
                <c:pt idx="958">
                  <c:v>290</c:v>
                </c:pt>
                <c:pt idx="959">
                  <c:v>290</c:v>
                </c:pt>
                <c:pt idx="960">
                  <c:v>290</c:v>
                </c:pt>
                <c:pt idx="961">
                  <c:v>290</c:v>
                </c:pt>
                <c:pt idx="962">
                  <c:v>290</c:v>
                </c:pt>
                <c:pt idx="963">
                  <c:v>290</c:v>
                </c:pt>
                <c:pt idx="964">
                  <c:v>290</c:v>
                </c:pt>
                <c:pt idx="965">
                  <c:v>290</c:v>
                </c:pt>
                <c:pt idx="966">
                  <c:v>291</c:v>
                </c:pt>
                <c:pt idx="967">
                  <c:v>291</c:v>
                </c:pt>
                <c:pt idx="968">
                  <c:v>291</c:v>
                </c:pt>
                <c:pt idx="969">
                  <c:v>292</c:v>
                </c:pt>
                <c:pt idx="970">
                  <c:v>292</c:v>
                </c:pt>
                <c:pt idx="971">
                  <c:v>292</c:v>
                </c:pt>
                <c:pt idx="972">
                  <c:v>292</c:v>
                </c:pt>
                <c:pt idx="973">
                  <c:v>293</c:v>
                </c:pt>
                <c:pt idx="974">
                  <c:v>293</c:v>
                </c:pt>
                <c:pt idx="975">
                  <c:v>294</c:v>
                </c:pt>
                <c:pt idx="976">
                  <c:v>294</c:v>
                </c:pt>
                <c:pt idx="977">
                  <c:v>295</c:v>
                </c:pt>
                <c:pt idx="978">
                  <c:v>296</c:v>
                </c:pt>
                <c:pt idx="979">
                  <c:v>296</c:v>
                </c:pt>
                <c:pt idx="980">
                  <c:v>296</c:v>
                </c:pt>
                <c:pt idx="981">
                  <c:v>296</c:v>
                </c:pt>
                <c:pt idx="982">
                  <c:v>296</c:v>
                </c:pt>
                <c:pt idx="983">
                  <c:v>297</c:v>
                </c:pt>
                <c:pt idx="984">
                  <c:v>298</c:v>
                </c:pt>
                <c:pt idx="985">
                  <c:v>298</c:v>
                </c:pt>
                <c:pt idx="986">
                  <c:v>298</c:v>
                </c:pt>
                <c:pt idx="987">
                  <c:v>298</c:v>
                </c:pt>
                <c:pt idx="988">
                  <c:v>299</c:v>
                </c:pt>
                <c:pt idx="989">
                  <c:v>299</c:v>
                </c:pt>
                <c:pt idx="990">
                  <c:v>299</c:v>
                </c:pt>
                <c:pt idx="991">
                  <c:v>299</c:v>
                </c:pt>
                <c:pt idx="992">
                  <c:v>300</c:v>
                </c:pt>
                <c:pt idx="993">
                  <c:v>301</c:v>
                </c:pt>
                <c:pt idx="994">
                  <c:v>302</c:v>
                </c:pt>
                <c:pt idx="995">
                  <c:v>302</c:v>
                </c:pt>
                <c:pt idx="996">
                  <c:v>302</c:v>
                </c:pt>
                <c:pt idx="997">
                  <c:v>302</c:v>
                </c:pt>
                <c:pt idx="998">
                  <c:v>302</c:v>
                </c:pt>
                <c:pt idx="999">
                  <c:v>302</c:v>
                </c:pt>
                <c:pt idx="1000">
                  <c:v>302</c:v>
                </c:pt>
                <c:pt idx="1001">
                  <c:v>302</c:v>
                </c:pt>
                <c:pt idx="1002">
                  <c:v>302</c:v>
                </c:pt>
                <c:pt idx="1003">
                  <c:v>302</c:v>
                </c:pt>
                <c:pt idx="1004">
                  <c:v>303</c:v>
                </c:pt>
                <c:pt idx="1005">
                  <c:v>303</c:v>
                </c:pt>
                <c:pt idx="1006">
                  <c:v>304</c:v>
                </c:pt>
                <c:pt idx="1007">
                  <c:v>304</c:v>
                </c:pt>
                <c:pt idx="1008">
                  <c:v>304</c:v>
                </c:pt>
                <c:pt idx="1009">
                  <c:v>304</c:v>
                </c:pt>
                <c:pt idx="1010">
                  <c:v>304</c:v>
                </c:pt>
                <c:pt idx="1011">
                  <c:v>304</c:v>
                </c:pt>
                <c:pt idx="1012">
                  <c:v>304</c:v>
                </c:pt>
                <c:pt idx="1013">
                  <c:v>304</c:v>
                </c:pt>
                <c:pt idx="1014">
                  <c:v>304</c:v>
                </c:pt>
                <c:pt idx="1015">
                  <c:v>304</c:v>
                </c:pt>
                <c:pt idx="1016">
                  <c:v>304</c:v>
                </c:pt>
                <c:pt idx="1017">
                  <c:v>304</c:v>
                </c:pt>
                <c:pt idx="1018">
                  <c:v>304</c:v>
                </c:pt>
                <c:pt idx="1019">
                  <c:v>304</c:v>
                </c:pt>
                <c:pt idx="1020">
                  <c:v>304</c:v>
                </c:pt>
                <c:pt idx="1021">
                  <c:v>304</c:v>
                </c:pt>
                <c:pt idx="1022">
                  <c:v>304</c:v>
                </c:pt>
                <c:pt idx="1023">
                  <c:v>304</c:v>
                </c:pt>
                <c:pt idx="1024">
                  <c:v>304</c:v>
                </c:pt>
                <c:pt idx="1025">
                  <c:v>304</c:v>
                </c:pt>
                <c:pt idx="1026">
                  <c:v>304</c:v>
                </c:pt>
                <c:pt idx="1027">
                  <c:v>304</c:v>
                </c:pt>
                <c:pt idx="1028">
                  <c:v>304</c:v>
                </c:pt>
                <c:pt idx="1029">
                  <c:v>304</c:v>
                </c:pt>
                <c:pt idx="1030">
                  <c:v>304</c:v>
                </c:pt>
                <c:pt idx="1031">
                  <c:v>304</c:v>
                </c:pt>
                <c:pt idx="1032">
                  <c:v>305</c:v>
                </c:pt>
                <c:pt idx="1033">
                  <c:v>305</c:v>
                </c:pt>
                <c:pt idx="1034">
                  <c:v>305</c:v>
                </c:pt>
                <c:pt idx="1035">
                  <c:v>306</c:v>
                </c:pt>
                <c:pt idx="1036">
                  <c:v>306</c:v>
                </c:pt>
                <c:pt idx="1037">
                  <c:v>306</c:v>
                </c:pt>
                <c:pt idx="1038">
                  <c:v>306</c:v>
                </c:pt>
                <c:pt idx="1039">
                  <c:v>306</c:v>
                </c:pt>
                <c:pt idx="1040">
                  <c:v>306</c:v>
                </c:pt>
                <c:pt idx="1041">
                  <c:v>306</c:v>
                </c:pt>
                <c:pt idx="1042">
                  <c:v>306</c:v>
                </c:pt>
                <c:pt idx="1043">
                  <c:v>306</c:v>
                </c:pt>
                <c:pt idx="1044">
                  <c:v>307</c:v>
                </c:pt>
                <c:pt idx="1045">
                  <c:v>307</c:v>
                </c:pt>
                <c:pt idx="1046">
                  <c:v>308</c:v>
                </c:pt>
                <c:pt idx="1047">
                  <c:v>309</c:v>
                </c:pt>
                <c:pt idx="1048">
                  <c:v>309</c:v>
                </c:pt>
                <c:pt idx="1049">
                  <c:v>310</c:v>
                </c:pt>
                <c:pt idx="1050">
                  <c:v>311</c:v>
                </c:pt>
                <c:pt idx="1051">
                  <c:v>311</c:v>
                </c:pt>
                <c:pt idx="1052">
                  <c:v>311</c:v>
                </c:pt>
                <c:pt idx="1053">
                  <c:v>311</c:v>
                </c:pt>
                <c:pt idx="1054">
                  <c:v>311</c:v>
                </c:pt>
                <c:pt idx="1055">
                  <c:v>311</c:v>
                </c:pt>
                <c:pt idx="1056">
                  <c:v>311</c:v>
                </c:pt>
                <c:pt idx="1057">
                  <c:v>311</c:v>
                </c:pt>
                <c:pt idx="1058">
                  <c:v>311</c:v>
                </c:pt>
                <c:pt idx="1059">
                  <c:v>311</c:v>
                </c:pt>
                <c:pt idx="1060">
                  <c:v>311</c:v>
                </c:pt>
                <c:pt idx="1061">
                  <c:v>311</c:v>
                </c:pt>
                <c:pt idx="1062">
                  <c:v>311</c:v>
                </c:pt>
                <c:pt idx="1063">
                  <c:v>311</c:v>
                </c:pt>
                <c:pt idx="1064">
                  <c:v>311</c:v>
                </c:pt>
                <c:pt idx="1065">
                  <c:v>311</c:v>
                </c:pt>
                <c:pt idx="1066">
                  <c:v>311</c:v>
                </c:pt>
                <c:pt idx="1067">
                  <c:v>311</c:v>
                </c:pt>
                <c:pt idx="1068">
                  <c:v>311</c:v>
                </c:pt>
                <c:pt idx="1069">
                  <c:v>311</c:v>
                </c:pt>
                <c:pt idx="1070">
                  <c:v>311</c:v>
                </c:pt>
                <c:pt idx="1071">
                  <c:v>311</c:v>
                </c:pt>
                <c:pt idx="1072">
                  <c:v>311</c:v>
                </c:pt>
                <c:pt idx="1073">
                  <c:v>311</c:v>
                </c:pt>
                <c:pt idx="1074">
                  <c:v>311</c:v>
                </c:pt>
                <c:pt idx="1075">
                  <c:v>311</c:v>
                </c:pt>
                <c:pt idx="1076">
                  <c:v>312</c:v>
                </c:pt>
                <c:pt idx="1077">
                  <c:v>312</c:v>
                </c:pt>
                <c:pt idx="1078">
                  <c:v>313</c:v>
                </c:pt>
                <c:pt idx="1079">
                  <c:v>313</c:v>
                </c:pt>
                <c:pt idx="1080">
                  <c:v>314</c:v>
                </c:pt>
                <c:pt idx="1081">
                  <c:v>315</c:v>
                </c:pt>
                <c:pt idx="1082">
                  <c:v>315</c:v>
                </c:pt>
                <c:pt idx="1083">
                  <c:v>315</c:v>
                </c:pt>
                <c:pt idx="1084">
                  <c:v>316</c:v>
                </c:pt>
                <c:pt idx="1085">
                  <c:v>317</c:v>
                </c:pt>
                <c:pt idx="1086">
                  <c:v>317</c:v>
                </c:pt>
                <c:pt idx="1087">
                  <c:v>317</c:v>
                </c:pt>
                <c:pt idx="1088">
                  <c:v>317</c:v>
                </c:pt>
                <c:pt idx="1089">
                  <c:v>317</c:v>
                </c:pt>
                <c:pt idx="1090">
                  <c:v>318</c:v>
                </c:pt>
                <c:pt idx="1091">
                  <c:v>318</c:v>
                </c:pt>
                <c:pt idx="1092">
                  <c:v>318</c:v>
                </c:pt>
                <c:pt idx="1093">
                  <c:v>318</c:v>
                </c:pt>
                <c:pt idx="1094">
                  <c:v>318</c:v>
                </c:pt>
                <c:pt idx="1095">
                  <c:v>318</c:v>
                </c:pt>
                <c:pt idx="1096">
                  <c:v>318</c:v>
                </c:pt>
                <c:pt idx="1097">
                  <c:v>318</c:v>
                </c:pt>
                <c:pt idx="1098">
                  <c:v>318</c:v>
                </c:pt>
                <c:pt idx="1099">
                  <c:v>318</c:v>
                </c:pt>
                <c:pt idx="1100">
                  <c:v>318</c:v>
                </c:pt>
                <c:pt idx="1101">
                  <c:v>318</c:v>
                </c:pt>
                <c:pt idx="1102">
                  <c:v>318</c:v>
                </c:pt>
                <c:pt idx="1103">
                  <c:v>318</c:v>
                </c:pt>
                <c:pt idx="1104">
                  <c:v>318</c:v>
                </c:pt>
                <c:pt idx="1105">
                  <c:v>319</c:v>
                </c:pt>
                <c:pt idx="1106">
                  <c:v>320</c:v>
                </c:pt>
                <c:pt idx="1107">
                  <c:v>320</c:v>
                </c:pt>
                <c:pt idx="1108">
                  <c:v>320</c:v>
                </c:pt>
                <c:pt idx="1109">
                  <c:v>320</c:v>
                </c:pt>
                <c:pt idx="1110">
                  <c:v>320</c:v>
                </c:pt>
                <c:pt idx="1111">
                  <c:v>320</c:v>
                </c:pt>
                <c:pt idx="1112">
                  <c:v>321</c:v>
                </c:pt>
                <c:pt idx="1113">
                  <c:v>321</c:v>
                </c:pt>
                <c:pt idx="1114">
                  <c:v>321</c:v>
                </c:pt>
                <c:pt idx="1115">
                  <c:v>321</c:v>
                </c:pt>
                <c:pt idx="1116">
                  <c:v>321</c:v>
                </c:pt>
                <c:pt idx="1117">
                  <c:v>321</c:v>
                </c:pt>
                <c:pt idx="1118">
                  <c:v>321</c:v>
                </c:pt>
                <c:pt idx="1119">
                  <c:v>321</c:v>
                </c:pt>
                <c:pt idx="1120">
                  <c:v>321</c:v>
                </c:pt>
                <c:pt idx="1121">
                  <c:v>322</c:v>
                </c:pt>
                <c:pt idx="1122">
                  <c:v>323</c:v>
                </c:pt>
                <c:pt idx="1123">
                  <c:v>323</c:v>
                </c:pt>
                <c:pt idx="1124">
                  <c:v>323</c:v>
                </c:pt>
                <c:pt idx="1125">
                  <c:v>323</c:v>
                </c:pt>
                <c:pt idx="1126">
                  <c:v>323</c:v>
                </c:pt>
                <c:pt idx="1127">
                  <c:v>323</c:v>
                </c:pt>
                <c:pt idx="1128">
                  <c:v>323</c:v>
                </c:pt>
                <c:pt idx="1129">
                  <c:v>323</c:v>
                </c:pt>
                <c:pt idx="1130">
                  <c:v>324</c:v>
                </c:pt>
                <c:pt idx="1131">
                  <c:v>325</c:v>
                </c:pt>
                <c:pt idx="1132">
                  <c:v>325</c:v>
                </c:pt>
                <c:pt idx="1133">
                  <c:v>326</c:v>
                </c:pt>
                <c:pt idx="1134">
                  <c:v>326</c:v>
                </c:pt>
                <c:pt idx="1135">
                  <c:v>326</c:v>
                </c:pt>
                <c:pt idx="1136">
                  <c:v>326</c:v>
                </c:pt>
                <c:pt idx="1137">
                  <c:v>326</c:v>
                </c:pt>
                <c:pt idx="1138">
                  <c:v>326</c:v>
                </c:pt>
                <c:pt idx="1139">
                  <c:v>326</c:v>
                </c:pt>
                <c:pt idx="1140">
                  <c:v>326</c:v>
                </c:pt>
                <c:pt idx="1141">
                  <c:v>326</c:v>
                </c:pt>
                <c:pt idx="1142">
                  <c:v>327</c:v>
                </c:pt>
                <c:pt idx="1143">
                  <c:v>327</c:v>
                </c:pt>
                <c:pt idx="1144">
                  <c:v>328</c:v>
                </c:pt>
                <c:pt idx="1145">
                  <c:v>328</c:v>
                </c:pt>
                <c:pt idx="1146">
                  <c:v>328</c:v>
                </c:pt>
                <c:pt idx="1147">
                  <c:v>328</c:v>
                </c:pt>
                <c:pt idx="1148">
                  <c:v>328</c:v>
                </c:pt>
                <c:pt idx="1149">
                  <c:v>328</c:v>
                </c:pt>
                <c:pt idx="1150">
                  <c:v>328</c:v>
                </c:pt>
                <c:pt idx="1151">
                  <c:v>329</c:v>
                </c:pt>
                <c:pt idx="1152">
                  <c:v>329</c:v>
                </c:pt>
                <c:pt idx="1153">
                  <c:v>329</c:v>
                </c:pt>
                <c:pt idx="1154">
                  <c:v>330</c:v>
                </c:pt>
                <c:pt idx="1155">
                  <c:v>330</c:v>
                </c:pt>
                <c:pt idx="1156">
                  <c:v>330</c:v>
                </c:pt>
                <c:pt idx="1157">
                  <c:v>330</c:v>
                </c:pt>
                <c:pt idx="1158">
                  <c:v>331</c:v>
                </c:pt>
                <c:pt idx="1159">
                  <c:v>331</c:v>
                </c:pt>
                <c:pt idx="1160">
                  <c:v>331</c:v>
                </c:pt>
                <c:pt idx="1161">
                  <c:v>332</c:v>
                </c:pt>
                <c:pt idx="1162">
                  <c:v>333</c:v>
                </c:pt>
                <c:pt idx="1163">
                  <c:v>333</c:v>
                </c:pt>
                <c:pt idx="1164">
                  <c:v>333</c:v>
                </c:pt>
                <c:pt idx="1165">
                  <c:v>333</c:v>
                </c:pt>
                <c:pt idx="1166">
                  <c:v>333</c:v>
                </c:pt>
                <c:pt idx="1167">
                  <c:v>333</c:v>
                </c:pt>
                <c:pt idx="1168">
                  <c:v>333</c:v>
                </c:pt>
                <c:pt idx="1169">
                  <c:v>334</c:v>
                </c:pt>
                <c:pt idx="1170">
                  <c:v>335</c:v>
                </c:pt>
                <c:pt idx="1171">
                  <c:v>336</c:v>
                </c:pt>
                <c:pt idx="1172">
                  <c:v>337</c:v>
                </c:pt>
                <c:pt idx="1173">
                  <c:v>337</c:v>
                </c:pt>
                <c:pt idx="1174">
                  <c:v>337</c:v>
                </c:pt>
                <c:pt idx="1175">
                  <c:v>337</c:v>
                </c:pt>
                <c:pt idx="1176">
                  <c:v>337</c:v>
                </c:pt>
                <c:pt idx="1177">
                  <c:v>337</c:v>
                </c:pt>
                <c:pt idx="1178">
                  <c:v>337</c:v>
                </c:pt>
                <c:pt idx="1179">
                  <c:v>337</c:v>
                </c:pt>
                <c:pt idx="1180">
                  <c:v>337</c:v>
                </c:pt>
                <c:pt idx="1181">
                  <c:v>337</c:v>
                </c:pt>
                <c:pt idx="1182">
                  <c:v>337</c:v>
                </c:pt>
                <c:pt idx="1183">
                  <c:v>337</c:v>
                </c:pt>
                <c:pt idx="1184">
                  <c:v>337</c:v>
                </c:pt>
                <c:pt idx="1185">
                  <c:v>337</c:v>
                </c:pt>
                <c:pt idx="1186">
                  <c:v>338</c:v>
                </c:pt>
                <c:pt idx="1187">
                  <c:v>338</c:v>
                </c:pt>
                <c:pt idx="1188">
                  <c:v>338</c:v>
                </c:pt>
                <c:pt idx="1189">
                  <c:v>338</c:v>
                </c:pt>
                <c:pt idx="1190">
                  <c:v>339</c:v>
                </c:pt>
                <c:pt idx="1191">
                  <c:v>339</c:v>
                </c:pt>
                <c:pt idx="1192">
                  <c:v>340</c:v>
                </c:pt>
                <c:pt idx="1193">
                  <c:v>341</c:v>
                </c:pt>
                <c:pt idx="1194">
                  <c:v>342</c:v>
                </c:pt>
                <c:pt idx="1195">
                  <c:v>343</c:v>
                </c:pt>
                <c:pt idx="1196">
                  <c:v>343</c:v>
                </c:pt>
                <c:pt idx="1197">
                  <c:v>343</c:v>
                </c:pt>
                <c:pt idx="1198">
                  <c:v>344</c:v>
                </c:pt>
                <c:pt idx="1199">
                  <c:v>345</c:v>
                </c:pt>
                <c:pt idx="1200">
                  <c:v>345</c:v>
                </c:pt>
                <c:pt idx="1201">
                  <c:v>345</c:v>
                </c:pt>
                <c:pt idx="1202">
                  <c:v>346</c:v>
                </c:pt>
                <c:pt idx="1203">
                  <c:v>346</c:v>
                </c:pt>
                <c:pt idx="1204">
                  <c:v>346</c:v>
                </c:pt>
                <c:pt idx="1205">
                  <c:v>346</c:v>
                </c:pt>
                <c:pt idx="1206">
                  <c:v>346</c:v>
                </c:pt>
                <c:pt idx="1207">
                  <c:v>346</c:v>
                </c:pt>
                <c:pt idx="1208">
                  <c:v>346</c:v>
                </c:pt>
                <c:pt idx="1209">
                  <c:v>346</c:v>
                </c:pt>
                <c:pt idx="1210">
                  <c:v>346</c:v>
                </c:pt>
                <c:pt idx="1211">
                  <c:v>347</c:v>
                </c:pt>
                <c:pt idx="1212">
                  <c:v>347</c:v>
                </c:pt>
                <c:pt idx="1213">
                  <c:v>347</c:v>
                </c:pt>
                <c:pt idx="1214">
                  <c:v>347</c:v>
                </c:pt>
                <c:pt idx="1215">
                  <c:v>347</c:v>
                </c:pt>
                <c:pt idx="1216">
                  <c:v>347</c:v>
                </c:pt>
                <c:pt idx="1217">
                  <c:v>347</c:v>
                </c:pt>
                <c:pt idx="1218">
                  <c:v>347</c:v>
                </c:pt>
                <c:pt idx="1219">
                  <c:v>347</c:v>
                </c:pt>
                <c:pt idx="1220">
                  <c:v>347</c:v>
                </c:pt>
                <c:pt idx="1221">
                  <c:v>348</c:v>
                </c:pt>
                <c:pt idx="1222">
                  <c:v>348</c:v>
                </c:pt>
                <c:pt idx="1223">
                  <c:v>349</c:v>
                </c:pt>
                <c:pt idx="1224">
                  <c:v>349</c:v>
                </c:pt>
                <c:pt idx="1225">
                  <c:v>349</c:v>
                </c:pt>
                <c:pt idx="1226">
                  <c:v>350</c:v>
                </c:pt>
                <c:pt idx="1227">
                  <c:v>350</c:v>
                </c:pt>
                <c:pt idx="1228">
                  <c:v>350</c:v>
                </c:pt>
                <c:pt idx="1229">
                  <c:v>350</c:v>
                </c:pt>
                <c:pt idx="1230">
                  <c:v>350</c:v>
                </c:pt>
                <c:pt idx="1231">
                  <c:v>350</c:v>
                </c:pt>
                <c:pt idx="1232">
                  <c:v>350</c:v>
                </c:pt>
                <c:pt idx="1233">
                  <c:v>350</c:v>
                </c:pt>
                <c:pt idx="1234">
                  <c:v>351</c:v>
                </c:pt>
                <c:pt idx="1235">
                  <c:v>352</c:v>
                </c:pt>
                <c:pt idx="1236">
                  <c:v>352</c:v>
                </c:pt>
                <c:pt idx="1237">
                  <c:v>352</c:v>
                </c:pt>
                <c:pt idx="1238">
                  <c:v>352</c:v>
                </c:pt>
                <c:pt idx="1239">
                  <c:v>353</c:v>
                </c:pt>
                <c:pt idx="1240">
                  <c:v>353</c:v>
                </c:pt>
                <c:pt idx="1241">
                  <c:v>353</c:v>
                </c:pt>
                <c:pt idx="1242">
                  <c:v>354</c:v>
                </c:pt>
                <c:pt idx="1243">
                  <c:v>355</c:v>
                </c:pt>
                <c:pt idx="1244">
                  <c:v>355</c:v>
                </c:pt>
                <c:pt idx="1245">
                  <c:v>355</c:v>
                </c:pt>
                <c:pt idx="1246">
                  <c:v>355</c:v>
                </c:pt>
                <c:pt idx="1247">
                  <c:v>356</c:v>
                </c:pt>
                <c:pt idx="1248">
                  <c:v>356</c:v>
                </c:pt>
                <c:pt idx="1249">
                  <c:v>356</c:v>
                </c:pt>
                <c:pt idx="1250">
                  <c:v>357</c:v>
                </c:pt>
                <c:pt idx="1251">
                  <c:v>357</c:v>
                </c:pt>
                <c:pt idx="1252">
                  <c:v>358</c:v>
                </c:pt>
                <c:pt idx="1253">
                  <c:v>358</c:v>
                </c:pt>
                <c:pt idx="1254">
                  <c:v>358</c:v>
                </c:pt>
                <c:pt idx="1255">
                  <c:v>358</c:v>
                </c:pt>
                <c:pt idx="1256">
                  <c:v>359</c:v>
                </c:pt>
                <c:pt idx="1257">
                  <c:v>360</c:v>
                </c:pt>
                <c:pt idx="1258">
                  <c:v>361</c:v>
                </c:pt>
                <c:pt idx="1259">
                  <c:v>361</c:v>
                </c:pt>
                <c:pt idx="1260">
                  <c:v>361</c:v>
                </c:pt>
                <c:pt idx="1261">
                  <c:v>361</c:v>
                </c:pt>
                <c:pt idx="1262">
                  <c:v>361</c:v>
                </c:pt>
                <c:pt idx="1263">
                  <c:v>361</c:v>
                </c:pt>
                <c:pt idx="1264">
                  <c:v>362</c:v>
                </c:pt>
                <c:pt idx="1265">
                  <c:v>362</c:v>
                </c:pt>
                <c:pt idx="1266">
                  <c:v>363</c:v>
                </c:pt>
                <c:pt idx="1267">
                  <c:v>363</c:v>
                </c:pt>
                <c:pt idx="1268">
                  <c:v>363</c:v>
                </c:pt>
                <c:pt idx="1269">
                  <c:v>363</c:v>
                </c:pt>
                <c:pt idx="1270">
                  <c:v>363</c:v>
                </c:pt>
                <c:pt idx="1271">
                  <c:v>363</c:v>
                </c:pt>
                <c:pt idx="1272">
                  <c:v>363</c:v>
                </c:pt>
                <c:pt idx="1273">
                  <c:v>363</c:v>
                </c:pt>
                <c:pt idx="1274">
                  <c:v>364</c:v>
                </c:pt>
                <c:pt idx="1275">
                  <c:v>365</c:v>
                </c:pt>
                <c:pt idx="1276">
                  <c:v>365</c:v>
                </c:pt>
                <c:pt idx="1277">
                  <c:v>365</c:v>
                </c:pt>
                <c:pt idx="1278">
                  <c:v>365</c:v>
                </c:pt>
                <c:pt idx="1279">
                  <c:v>365</c:v>
                </c:pt>
                <c:pt idx="1280">
                  <c:v>365</c:v>
                </c:pt>
                <c:pt idx="1281">
                  <c:v>366</c:v>
                </c:pt>
                <c:pt idx="1282">
                  <c:v>367</c:v>
                </c:pt>
                <c:pt idx="1283">
                  <c:v>367</c:v>
                </c:pt>
                <c:pt idx="1284">
                  <c:v>367</c:v>
                </c:pt>
                <c:pt idx="1285">
                  <c:v>367</c:v>
                </c:pt>
                <c:pt idx="1286">
                  <c:v>368</c:v>
                </c:pt>
                <c:pt idx="1287">
                  <c:v>369</c:v>
                </c:pt>
                <c:pt idx="1288">
                  <c:v>369</c:v>
                </c:pt>
                <c:pt idx="1289">
                  <c:v>369</c:v>
                </c:pt>
                <c:pt idx="1290">
                  <c:v>369</c:v>
                </c:pt>
                <c:pt idx="1291">
                  <c:v>369</c:v>
                </c:pt>
                <c:pt idx="1292">
                  <c:v>369</c:v>
                </c:pt>
                <c:pt idx="1293">
                  <c:v>369</c:v>
                </c:pt>
                <c:pt idx="1294">
                  <c:v>369</c:v>
                </c:pt>
                <c:pt idx="1295">
                  <c:v>369</c:v>
                </c:pt>
                <c:pt idx="1296">
                  <c:v>369</c:v>
                </c:pt>
                <c:pt idx="1297">
                  <c:v>369</c:v>
                </c:pt>
                <c:pt idx="1298">
                  <c:v>369</c:v>
                </c:pt>
                <c:pt idx="1299">
                  <c:v>369</c:v>
                </c:pt>
                <c:pt idx="1300">
                  <c:v>369</c:v>
                </c:pt>
                <c:pt idx="1301">
                  <c:v>369</c:v>
                </c:pt>
                <c:pt idx="1302">
                  <c:v>369</c:v>
                </c:pt>
                <c:pt idx="1303">
                  <c:v>370</c:v>
                </c:pt>
                <c:pt idx="1304">
                  <c:v>371</c:v>
                </c:pt>
                <c:pt idx="1305">
                  <c:v>372</c:v>
                </c:pt>
                <c:pt idx="1306">
                  <c:v>373</c:v>
                </c:pt>
                <c:pt idx="1307">
                  <c:v>374</c:v>
                </c:pt>
                <c:pt idx="1308">
                  <c:v>375</c:v>
                </c:pt>
                <c:pt idx="1309">
                  <c:v>376</c:v>
                </c:pt>
                <c:pt idx="1310">
                  <c:v>376</c:v>
                </c:pt>
                <c:pt idx="1311">
                  <c:v>376</c:v>
                </c:pt>
                <c:pt idx="1312">
                  <c:v>377</c:v>
                </c:pt>
                <c:pt idx="1313">
                  <c:v>377</c:v>
                </c:pt>
                <c:pt idx="1314">
                  <c:v>377</c:v>
                </c:pt>
                <c:pt idx="1315">
                  <c:v>377</c:v>
                </c:pt>
                <c:pt idx="1316">
                  <c:v>378</c:v>
                </c:pt>
                <c:pt idx="1317">
                  <c:v>378</c:v>
                </c:pt>
                <c:pt idx="1318">
                  <c:v>378</c:v>
                </c:pt>
                <c:pt idx="1319">
                  <c:v>378</c:v>
                </c:pt>
                <c:pt idx="1320">
                  <c:v>378</c:v>
                </c:pt>
                <c:pt idx="1321">
                  <c:v>378</c:v>
                </c:pt>
                <c:pt idx="1322">
                  <c:v>378</c:v>
                </c:pt>
                <c:pt idx="1323">
                  <c:v>378</c:v>
                </c:pt>
                <c:pt idx="1324">
                  <c:v>378</c:v>
                </c:pt>
                <c:pt idx="1325">
                  <c:v>378</c:v>
                </c:pt>
                <c:pt idx="1326">
                  <c:v>379</c:v>
                </c:pt>
                <c:pt idx="1327">
                  <c:v>379</c:v>
                </c:pt>
                <c:pt idx="1328">
                  <c:v>380</c:v>
                </c:pt>
                <c:pt idx="1329">
                  <c:v>380</c:v>
                </c:pt>
                <c:pt idx="1330">
                  <c:v>380</c:v>
                </c:pt>
                <c:pt idx="1331">
                  <c:v>380</c:v>
                </c:pt>
                <c:pt idx="1332">
                  <c:v>380</c:v>
                </c:pt>
                <c:pt idx="1333">
                  <c:v>380</c:v>
                </c:pt>
                <c:pt idx="1334">
                  <c:v>380</c:v>
                </c:pt>
                <c:pt idx="1335">
                  <c:v>380</c:v>
                </c:pt>
                <c:pt idx="1336">
                  <c:v>380</c:v>
                </c:pt>
                <c:pt idx="1337">
                  <c:v>380</c:v>
                </c:pt>
                <c:pt idx="1338">
                  <c:v>380</c:v>
                </c:pt>
                <c:pt idx="1339">
                  <c:v>380</c:v>
                </c:pt>
                <c:pt idx="1340">
                  <c:v>380</c:v>
                </c:pt>
                <c:pt idx="1341">
                  <c:v>380</c:v>
                </c:pt>
                <c:pt idx="1342">
                  <c:v>380</c:v>
                </c:pt>
                <c:pt idx="1343">
                  <c:v>380</c:v>
                </c:pt>
                <c:pt idx="1344">
                  <c:v>380</c:v>
                </c:pt>
                <c:pt idx="1345">
                  <c:v>380</c:v>
                </c:pt>
                <c:pt idx="1346">
                  <c:v>380</c:v>
                </c:pt>
                <c:pt idx="1347">
                  <c:v>380</c:v>
                </c:pt>
                <c:pt idx="1348">
                  <c:v>380</c:v>
                </c:pt>
                <c:pt idx="1349">
                  <c:v>380</c:v>
                </c:pt>
                <c:pt idx="1350">
                  <c:v>381</c:v>
                </c:pt>
                <c:pt idx="1351">
                  <c:v>381</c:v>
                </c:pt>
                <c:pt idx="1352">
                  <c:v>381</c:v>
                </c:pt>
                <c:pt idx="1353">
                  <c:v>382</c:v>
                </c:pt>
                <c:pt idx="1354">
                  <c:v>383</c:v>
                </c:pt>
                <c:pt idx="1355">
                  <c:v>384</c:v>
                </c:pt>
                <c:pt idx="1356">
                  <c:v>385</c:v>
                </c:pt>
                <c:pt idx="1357">
                  <c:v>386</c:v>
                </c:pt>
                <c:pt idx="1358">
                  <c:v>386</c:v>
                </c:pt>
                <c:pt idx="1359">
                  <c:v>386</c:v>
                </c:pt>
                <c:pt idx="1360">
                  <c:v>386</c:v>
                </c:pt>
                <c:pt idx="1361">
                  <c:v>386</c:v>
                </c:pt>
                <c:pt idx="1362">
                  <c:v>386</c:v>
                </c:pt>
                <c:pt idx="1363">
                  <c:v>386</c:v>
                </c:pt>
                <c:pt idx="1364">
                  <c:v>386</c:v>
                </c:pt>
                <c:pt idx="1365">
                  <c:v>386</c:v>
                </c:pt>
                <c:pt idx="1366">
                  <c:v>386</c:v>
                </c:pt>
                <c:pt idx="1367">
                  <c:v>386</c:v>
                </c:pt>
                <c:pt idx="1368">
                  <c:v>386</c:v>
                </c:pt>
                <c:pt idx="1369">
                  <c:v>386</c:v>
                </c:pt>
                <c:pt idx="1370">
                  <c:v>386</c:v>
                </c:pt>
                <c:pt idx="1371">
                  <c:v>386</c:v>
                </c:pt>
                <c:pt idx="1372">
                  <c:v>386</c:v>
                </c:pt>
                <c:pt idx="1373">
                  <c:v>386</c:v>
                </c:pt>
                <c:pt idx="1374">
                  <c:v>387</c:v>
                </c:pt>
                <c:pt idx="1375">
                  <c:v>387</c:v>
                </c:pt>
                <c:pt idx="1376">
                  <c:v>387</c:v>
                </c:pt>
                <c:pt idx="1377">
                  <c:v>387</c:v>
                </c:pt>
                <c:pt idx="1378">
                  <c:v>387</c:v>
                </c:pt>
                <c:pt idx="1379">
                  <c:v>387</c:v>
                </c:pt>
                <c:pt idx="1380">
                  <c:v>387</c:v>
                </c:pt>
                <c:pt idx="1381">
                  <c:v>387</c:v>
                </c:pt>
                <c:pt idx="1382">
                  <c:v>387</c:v>
                </c:pt>
                <c:pt idx="1383">
                  <c:v>387</c:v>
                </c:pt>
                <c:pt idx="1384">
                  <c:v>387</c:v>
                </c:pt>
                <c:pt idx="1385">
                  <c:v>387</c:v>
                </c:pt>
                <c:pt idx="1386">
                  <c:v>387</c:v>
                </c:pt>
                <c:pt idx="1387">
                  <c:v>387</c:v>
                </c:pt>
                <c:pt idx="1388">
                  <c:v>387</c:v>
                </c:pt>
                <c:pt idx="1389">
                  <c:v>387</c:v>
                </c:pt>
                <c:pt idx="1390">
                  <c:v>387</c:v>
                </c:pt>
                <c:pt idx="1391">
                  <c:v>388</c:v>
                </c:pt>
                <c:pt idx="1392">
                  <c:v>389</c:v>
                </c:pt>
                <c:pt idx="1393">
                  <c:v>389</c:v>
                </c:pt>
                <c:pt idx="1394">
                  <c:v>390</c:v>
                </c:pt>
                <c:pt idx="1395">
                  <c:v>391</c:v>
                </c:pt>
                <c:pt idx="1396">
                  <c:v>392</c:v>
                </c:pt>
                <c:pt idx="1397">
                  <c:v>393</c:v>
                </c:pt>
                <c:pt idx="1398">
                  <c:v>393</c:v>
                </c:pt>
                <c:pt idx="1399">
                  <c:v>393</c:v>
                </c:pt>
                <c:pt idx="1400">
                  <c:v>393</c:v>
                </c:pt>
                <c:pt idx="1401">
                  <c:v>393</c:v>
                </c:pt>
                <c:pt idx="1402">
                  <c:v>394</c:v>
                </c:pt>
                <c:pt idx="1403">
                  <c:v>395</c:v>
                </c:pt>
                <c:pt idx="1404">
                  <c:v>395</c:v>
                </c:pt>
                <c:pt idx="1405">
                  <c:v>395</c:v>
                </c:pt>
                <c:pt idx="1406">
                  <c:v>396</c:v>
                </c:pt>
                <c:pt idx="1407">
                  <c:v>396</c:v>
                </c:pt>
                <c:pt idx="1408">
                  <c:v>396</c:v>
                </c:pt>
                <c:pt idx="1409">
                  <c:v>396</c:v>
                </c:pt>
                <c:pt idx="1410">
                  <c:v>396</c:v>
                </c:pt>
                <c:pt idx="1411">
                  <c:v>396</c:v>
                </c:pt>
                <c:pt idx="1412">
                  <c:v>396</c:v>
                </c:pt>
                <c:pt idx="1413">
                  <c:v>396</c:v>
                </c:pt>
                <c:pt idx="1414">
                  <c:v>396</c:v>
                </c:pt>
                <c:pt idx="1415">
                  <c:v>396</c:v>
                </c:pt>
                <c:pt idx="1416">
                  <c:v>397</c:v>
                </c:pt>
                <c:pt idx="1417">
                  <c:v>397</c:v>
                </c:pt>
                <c:pt idx="1418">
                  <c:v>397</c:v>
                </c:pt>
                <c:pt idx="1419">
                  <c:v>398</c:v>
                </c:pt>
                <c:pt idx="1420">
                  <c:v>398</c:v>
                </c:pt>
                <c:pt idx="1421">
                  <c:v>398</c:v>
                </c:pt>
                <c:pt idx="1422">
                  <c:v>398</c:v>
                </c:pt>
                <c:pt idx="1423">
                  <c:v>399</c:v>
                </c:pt>
                <c:pt idx="1424">
                  <c:v>400</c:v>
                </c:pt>
                <c:pt idx="1425">
                  <c:v>400</c:v>
                </c:pt>
                <c:pt idx="1426">
                  <c:v>400</c:v>
                </c:pt>
                <c:pt idx="1427">
                  <c:v>400</c:v>
                </c:pt>
                <c:pt idx="1428">
                  <c:v>400</c:v>
                </c:pt>
                <c:pt idx="1429">
                  <c:v>400</c:v>
                </c:pt>
                <c:pt idx="1430">
                  <c:v>401</c:v>
                </c:pt>
                <c:pt idx="1431">
                  <c:v>401</c:v>
                </c:pt>
                <c:pt idx="1432">
                  <c:v>401</c:v>
                </c:pt>
                <c:pt idx="1433">
                  <c:v>401</c:v>
                </c:pt>
                <c:pt idx="1434">
                  <c:v>401</c:v>
                </c:pt>
                <c:pt idx="1435">
                  <c:v>401</c:v>
                </c:pt>
                <c:pt idx="1436">
                  <c:v>401</c:v>
                </c:pt>
                <c:pt idx="1437">
                  <c:v>401</c:v>
                </c:pt>
                <c:pt idx="1438">
                  <c:v>401</c:v>
                </c:pt>
                <c:pt idx="1439">
                  <c:v>401</c:v>
                </c:pt>
                <c:pt idx="1440">
                  <c:v>402</c:v>
                </c:pt>
                <c:pt idx="1441">
                  <c:v>402</c:v>
                </c:pt>
                <c:pt idx="1442">
                  <c:v>402</c:v>
                </c:pt>
                <c:pt idx="1443">
                  <c:v>402</c:v>
                </c:pt>
                <c:pt idx="1444">
                  <c:v>403</c:v>
                </c:pt>
                <c:pt idx="1445">
                  <c:v>403</c:v>
                </c:pt>
                <c:pt idx="1446">
                  <c:v>404</c:v>
                </c:pt>
                <c:pt idx="1447">
                  <c:v>405</c:v>
                </c:pt>
                <c:pt idx="1448">
                  <c:v>406</c:v>
                </c:pt>
                <c:pt idx="1449">
                  <c:v>407</c:v>
                </c:pt>
                <c:pt idx="1450">
                  <c:v>408</c:v>
                </c:pt>
                <c:pt idx="1451">
                  <c:v>408</c:v>
                </c:pt>
                <c:pt idx="1452">
                  <c:v>408</c:v>
                </c:pt>
                <c:pt idx="1453">
                  <c:v>409</c:v>
                </c:pt>
                <c:pt idx="1454">
                  <c:v>410</c:v>
                </c:pt>
                <c:pt idx="1455">
                  <c:v>410</c:v>
                </c:pt>
                <c:pt idx="1456">
                  <c:v>411</c:v>
                </c:pt>
                <c:pt idx="1457">
                  <c:v>411</c:v>
                </c:pt>
                <c:pt idx="1458">
                  <c:v>411</c:v>
                </c:pt>
                <c:pt idx="1459">
                  <c:v>411</c:v>
                </c:pt>
                <c:pt idx="1460">
                  <c:v>412</c:v>
                </c:pt>
                <c:pt idx="1461">
                  <c:v>413</c:v>
                </c:pt>
                <c:pt idx="1462">
                  <c:v>413</c:v>
                </c:pt>
                <c:pt idx="1463">
                  <c:v>413</c:v>
                </c:pt>
                <c:pt idx="1464">
                  <c:v>414</c:v>
                </c:pt>
                <c:pt idx="1465">
                  <c:v>414</c:v>
                </c:pt>
                <c:pt idx="1466">
                  <c:v>414</c:v>
                </c:pt>
                <c:pt idx="1467">
                  <c:v>414</c:v>
                </c:pt>
                <c:pt idx="1468">
                  <c:v>415</c:v>
                </c:pt>
                <c:pt idx="1469">
                  <c:v>415</c:v>
                </c:pt>
                <c:pt idx="1470">
                  <c:v>415</c:v>
                </c:pt>
                <c:pt idx="1471">
                  <c:v>416</c:v>
                </c:pt>
                <c:pt idx="1472">
                  <c:v>417</c:v>
                </c:pt>
                <c:pt idx="1473">
                  <c:v>417</c:v>
                </c:pt>
                <c:pt idx="1474">
                  <c:v>417</c:v>
                </c:pt>
                <c:pt idx="1475">
                  <c:v>418</c:v>
                </c:pt>
                <c:pt idx="1476">
                  <c:v>419</c:v>
                </c:pt>
                <c:pt idx="1477">
                  <c:v>419</c:v>
                </c:pt>
                <c:pt idx="1478">
                  <c:v>419</c:v>
                </c:pt>
                <c:pt idx="1479">
                  <c:v>419</c:v>
                </c:pt>
                <c:pt idx="1480">
                  <c:v>419</c:v>
                </c:pt>
                <c:pt idx="1481">
                  <c:v>419</c:v>
                </c:pt>
                <c:pt idx="1482">
                  <c:v>419</c:v>
                </c:pt>
                <c:pt idx="1483">
                  <c:v>420</c:v>
                </c:pt>
                <c:pt idx="1484">
                  <c:v>420</c:v>
                </c:pt>
                <c:pt idx="1485">
                  <c:v>421</c:v>
                </c:pt>
                <c:pt idx="1486">
                  <c:v>422</c:v>
                </c:pt>
                <c:pt idx="1487">
                  <c:v>423</c:v>
                </c:pt>
                <c:pt idx="1488">
                  <c:v>423</c:v>
                </c:pt>
                <c:pt idx="1489">
                  <c:v>423</c:v>
                </c:pt>
                <c:pt idx="1490">
                  <c:v>424</c:v>
                </c:pt>
                <c:pt idx="1491">
                  <c:v>424</c:v>
                </c:pt>
                <c:pt idx="1492">
                  <c:v>425</c:v>
                </c:pt>
                <c:pt idx="1493">
                  <c:v>426</c:v>
                </c:pt>
                <c:pt idx="1494">
                  <c:v>426</c:v>
                </c:pt>
                <c:pt idx="1495">
                  <c:v>427</c:v>
                </c:pt>
                <c:pt idx="1496">
                  <c:v>428</c:v>
                </c:pt>
                <c:pt idx="1497">
                  <c:v>429</c:v>
                </c:pt>
                <c:pt idx="1498">
                  <c:v>429</c:v>
                </c:pt>
                <c:pt idx="1499">
                  <c:v>429</c:v>
                </c:pt>
                <c:pt idx="1500">
                  <c:v>430</c:v>
                </c:pt>
                <c:pt idx="1501">
                  <c:v>430</c:v>
                </c:pt>
                <c:pt idx="1502">
                  <c:v>431</c:v>
                </c:pt>
                <c:pt idx="1503">
                  <c:v>431</c:v>
                </c:pt>
                <c:pt idx="1504">
                  <c:v>432</c:v>
                </c:pt>
                <c:pt idx="1505">
                  <c:v>433</c:v>
                </c:pt>
                <c:pt idx="1506">
                  <c:v>433</c:v>
                </c:pt>
                <c:pt idx="1507">
                  <c:v>433</c:v>
                </c:pt>
                <c:pt idx="1508">
                  <c:v>433</c:v>
                </c:pt>
                <c:pt idx="1509">
                  <c:v>433</c:v>
                </c:pt>
                <c:pt idx="1510">
                  <c:v>433</c:v>
                </c:pt>
                <c:pt idx="1511">
                  <c:v>434</c:v>
                </c:pt>
                <c:pt idx="1512">
                  <c:v>435</c:v>
                </c:pt>
                <c:pt idx="1513">
                  <c:v>436</c:v>
                </c:pt>
                <c:pt idx="1514">
                  <c:v>437</c:v>
                </c:pt>
                <c:pt idx="1515">
                  <c:v>437</c:v>
                </c:pt>
                <c:pt idx="1516">
                  <c:v>437</c:v>
                </c:pt>
                <c:pt idx="1517">
                  <c:v>438</c:v>
                </c:pt>
                <c:pt idx="1518">
                  <c:v>438</c:v>
                </c:pt>
                <c:pt idx="1519">
                  <c:v>438</c:v>
                </c:pt>
                <c:pt idx="1520">
                  <c:v>439</c:v>
                </c:pt>
                <c:pt idx="1521">
                  <c:v>439</c:v>
                </c:pt>
                <c:pt idx="1522">
                  <c:v>439</c:v>
                </c:pt>
                <c:pt idx="1523">
                  <c:v>439</c:v>
                </c:pt>
                <c:pt idx="1524">
                  <c:v>439</c:v>
                </c:pt>
                <c:pt idx="1525">
                  <c:v>439</c:v>
                </c:pt>
                <c:pt idx="1526">
                  <c:v>439</c:v>
                </c:pt>
                <c:pt idx="1527">
                  <c:v>439</c:v>
                </c:pt>
                <c:pt idx="1528">
                  <c:v>439</c:v>
                </c:pt>
                <c:pt idx="1529">
                  <c:v>439</c:v>
                </c:pt>
                <c:pt idx="1530">
                  <c:v>439</c:v>
                </c:pt>
                <c:pt idx="1531">
                  <c:v>439</c:v>
                </c:pt>
                <c:pt idx="1532">
                  <c:v>439</c:v>
                </c:pt>
                <c:pt idx="1533">
                  <c:v>440</c:v>
                </c:pt>
                <c:pt idx="1534">
                  <c:v>440</c:v>
                </c:pt>
                <c:pt idx="1535">
                  <c:v>440</c:v>
                </c:pt>
                <c:pt idx="1536">
                  <c:v>440</c:v>
                </c:pt>
                <c:pt idx="1537">
                  <c:v>440</c:v>
                </c:pt>
                <c:pt idx="1538">
                  <c:v>440</c:v>
                </c:pt>
                <c:pt idx="1539">
                  <c:v>440</c:v>
                </c:pt>
                <c:pt idx="1540">
                  <c:v>441</c:v>
                </c:pt>
                <c:pt idx="1541">
                  <c:v>441</c:v>
                </c:pt>
                <c:pt idx="1542">
                  <c:v>441</c:v>
                </c:pt>
                <c:pt idx="1543">
                  <c:v>442</c:v>
                </c:pt>
                <c:pt idx="1544">
                  <c:v>442</c:v>
                </c:pt>
                <c:pt idx="1545">
                  <c:v>442</c:v>
                </c:pt>
                <c:pt idx="1546">
                  <c:v>442</c:v>
                </c:pt>
                <c:pt idx="1547">
                  <c:v>442</c:v>
                </c:pt>
                <c:pt idx="1548">
                  <c:v>443</c:v>
                </c:pt>
                <c:pt idx="1549">
                  <c:v>444</c:v>
                </c:pt>
                <c:pt idx="1550">
                  <c:v>445</c:v>
                </c:pt>
                <c:pt idx="1551">
                  <c:v>446</c:v>
                </c:pt>
                <c:pt idx="1552">
                  <c:v>447</c:v>
                </c:pt>
                <c:pt idx="1553">
                  <c:v>447</c:v>
                </c:pt>
                <c:pt idx="1554">
                  <c:v>447</c:v>
                </c:pt>
                <c:pt idx="1555">
                  <c:v>447</c:v>
                </c:pt>
                <c:pt idx="1556">
                  <c:v>447</c:v>
                </c:pt>
                <c:pt idx="1557">
                  <c:v>447</c:v>
                </c:pt>
                <c:pt idx="1558">
                  <c:v>448</c:v>
                </c:pt>
                <c:pt idx="1559">
                  <c:v>448</c:v>
                </c:pt>
                <c:pt idx="1560">
                  <c:v>448</c:v>
                </c:pt>
                <c:pt idx="1561">
                  <c:v>448</c:v>
                </c:pt>
                <c:pt idx="1562">
                  <c:v>448</c:v>
                </c:pt>
                <c:pt idx="1563">
                  <c:v>448</c:v>
                </c:pt>
                <c:pt idx="1564">
                  <c:v>448</c:v>
                </c:pt>
                <c:pt idx="1565">
                  <c:v>448</c:v>
                </c:pt>
                <c:pt idx="1566">
                  <c:v>448</c:v>
                </c:pt>
                <c:pt idx="1567">
                  <c:v>449</c:v>
                </c:pt>
                <c:pt idx="1568">
                  <c:v>449</c:v>
                </c:pt>
                <c:pt idx="1569">
                  <c:v>450</c:v>
                </c:pt>
                <c:pt idx="1570">
                  <c:v>450</c:v>
                </c:pt>
                <c:pt idx="1571">
                  <c:v>450</c:v>
                </c:pt>
                <c:pt idx="1572">
                  <c:v>450</c:v>
                </c:pt>
                <c:pt idx="1573">
                  <c:v>450</c:v>
                </c:pt>
                <c:pt idx="1574">
                  <c:v>450</c:v>
                </c:pt>
                <c:pt idx="1575">
                  <c:v>451</c:v>
                </c:pt>
                <c:pt idx="1576">
                  <c:v>452</c:v>
                </c:pt>
                <c:pt idx="1577">
                  <c:v>452</c:v>
                </c:pt>
                <c:pt idx="1578">
                  <c:v>453</c:v>
                </c:pt>
                <c:pt idx="1579">
                  <c:v>454</c:v>
                </c:pt>
                <c:pt idx="1580">
                  <c:v>454</c:v>
                </c:pt>
                <c:pt idx="1581">
                  <c:v>454</c:v>
                </c:pt>
                <c:pt idx="1582">
                  <c:v>455</c:v>
                </c:pt>
                <c:pt idx="1583">
                  <c:v>455</c:v>
                </c:pt>
                <c:pt idx="1584">
                  <c:v>455</c:v>
                </c:pt>
                <c:pt idx="1585">
                  <c:v>455</c:v>
                </c:pt>
                <c:pt idx="1586">
                  <c:v>455</c:v>
                </c:pt>
                <c:pt idx="1587">
                  <c:v>455</c:v>
                </c:pt>
                <c:pt idx="1588">
                  <c:v>455</c:v>
                </c:pt>
                <c:pt idx="1589">
                  <c:v>455</c:v>
                </c:pt>
                <c:pt idx="1590">
                  <c:v>456</c:v>
                </c:pt>
                <c:pt idx="1591">
                  <c:v>456</c:v>
                </c:pt>
                <c:pt idx="1592">
                  <c:v>457</c:v>
                </c:pt>
                <c:pt idx="1593">
                  <c:v>457</c:v>
                </c:pt>
                <c:pt idx="1594">
                  <c:v>457</c:v>
                </c:pt>
                <c:pt idx="1595">
                  <c:v>457</c:v>
                </c:pt>
                <c:pt idx="1596">
                  <c:v>458</c:v>
                </c:pt>
                <c:pt idx="1597">
                  <c:v>459</c:v>
                </c:pt>
                <c:pt idx="1598">
                  <c:v>459</c:v>
                </c:pt>
                <c:pt idx="1599">
                  <c:v>459</c:v>
                </c:pt>
                <c:pt idx="1600">
                  <c:v>459</c:v>
                </c:pt>
                <c:pt idx="1601">
                  <c:v>460</c:v>
                </c:pt>
                <c:pt idx="1602">
                  <c:v>460</c:v>
                </c:pt>
                <c:pt idx="1603">
                  <c:v>460</c:v>
                </c:pt>
                <c:pt idx="1604">
                  <c:v>460</c:v>
                </c:pt>
                <c:pt idx="1605">
                  <c:v>461</c:v>
                </c:pt>
                <c:pt idx="1606">
                  <c:v>462</c:v>
                </c:pt>
                <c:pt idx="1607">
                  <c:v>463</c:v>
                </c:pt>
                <c:pt idx="1608">
                  <c:v>463</c:v>
                </c:pt>
                <c:pt idx="1609">
                  <c:v>463</c:v>
                </c:pt>
                <c:pt idx="1610">
                  <c:v>463</c:v>
                </c:pt>
                <c:pt idx="1611">
                  <c:v>463</c:v>
                </c:pt>
                <c:pt idx="1612">
                  <c:v>463</c:v>
                </c:pt>
                <c:pt idx="1613">
                  <c:v>463</c:v>
                </c:pt>
                <c:pt idx="1614">
                  <c:v>464</c:v>
                </c:pt>
                <c:pt idx="1615">
                  <c:v>465</c:v>
                </c:pt>
                <c:pt idx="1616">
                  <c:v>466</c:v>
                </c:pt>
                <c:pt idx="1617">
                  <c:v>466</c:v>
                </c:pt>
                <c:pt idx="1618">
                  <c:v>466</c:v>
                </c:pt>
                <c:pt idx="1619">
                  <c:v>467</c:v>
                </c:pt>
                <c:pt idx="1620">
                  <c:v>467</c:v>
                </c:pt>
                <c:pt idx="1621">
                  <c:v>467</c:v>
                </c:pt>
                <c:pt idx="1622">
                  <c:v>467</c:v>
                </c:pt>
                <c:pt idx="1623">
                  <c:v>468</c:v>
                </c:pt>
                <c:pt idx="1624">
                  <c:v>468</c:v>
                </c:pt>
                <c:pt idx="1625">
                  <c:v>468</c:v>
                </c:pt>
                <c:pt idx="1626">
                  <c:v>469</c:v>
                </c:pt>
                <c:pt idx="1627">
                  <c:v>470</c:v>
                </c:pt>
                <c:pt idx="1628">
                  <c:v>470</c:v>
                </c:pt>
                <c:pt idx="1629">
                  <c:v>471</c:v>
                </c:pt>
                <c:pt idx="1630">
                  <c:v>472</c:v>
                </c:pt>
                <c:pt idx="1631">
                  <c:v>473</c:v>
                </c:pt>
                <c:pt idx="1632">
                  <c:v>474</c:v>
                </c:pt>
                <c:pt idx="1633">
                  <c:v>475</c:v>
                </c:pt>
                <c:pt idx="1634">
                  <c:v>476</c:v>
                </c:pt>
                <c:pt idx="1635">
                  <c:v>477</c:v>
                </c:pt>
                <c:pt idx="1636">
                  <c:v>478</c:v>
                </c:pt>
                <c:pt idx="1637">
                  <c:v>479</c:v>
                </c:pt>
                <c:pt idx="1638">
                  <c:v>480</c:v>
                </c:pt>
                <c:pt idx="1639">
                  <c:v>481</c:v>
                </c:pt>
                <c:pt idx="1640">
                  <c:v>482</c:v>
                </c:pt>
                <c:pt idx="1641">
                  <c:v>482</c:v>
                </c:pt>
                <c:pt idx="1642">
                  <c:v>482</c:v>
                </c:pt>
                <c:pt idx="1643">
                  <c:v>482</c:v>
                </c:pt>
                <c:pt idx="1644">
                  <c:v>482</c:v>
                </c:pt>
                <c:pt idx="1645">
                  <c:v>482</c:v>
                </c:pt>
                <c:pt idx="1646">
                  <c:v>482</c:v>
                </c:pt>
                <c:pt idx="1647">
                  <c:v>483</c:v>
                </c:pt>
                <c:pt idx="1648">
                  <c:v>483</c:v>
                </c:pt>
                <c:pt idx="1649">
                  <c:v>484</c:v>
                </c:pt>
                <c:pt idx="1650">
                  <c:v>484</c:v>
                </c:pt>
                <c:pt idx="1651">
                  <c:v>484</c:v>
                </c:pt>
                <c:pt idx="1652">
                  <c:v>484</c:v>
                </c:pt>
                <c:pt idx="1653">
                  <c:v>484</c:v>
                </c:pt>
                <c:pt idx="1654">
                  <c:v>484</c:v>
                </c:pt>
                <c:pt idx="1655">
                  <c:v>484</c:v>
                </c:pt>
                <c:pt idx="1656">
                  <c:v>484</c:v>
                </c:pt>
                <c:pt idx="1657">
                  <c:v>484</c:v>
                </c:pt>
                <c:pt idx="1658">
                  <c:v>484</c:v>
                </c:pt>
                <c:pt idx="1659">
                  <c:v>484</c:v>
                </c:pt>
                <c:pt idx="1660">
                  <c:v>484</c:v>
                </c:pt>
                <c:pt idx="1661">
                  <c:v>484</c:v>
                </c:pt>
                <c:pt idx="1662">
                  <c:v>485</c:v>
                </c:pt>
                <c:pt idx="1663">
                  <c:v>485</c:v>
                </c:pt>
                <c:pt idx="1664">
                  <c:v>485</c:v>
                </c:pt>
                <c:pt idx="1665">
                  <c:v>485</c:v>
                </c:pt>
                <c:pt idx="1666">
                  <c:v>486</c:v>
                </c:pt>
                <c:pt idx="1667">
                  <c:v>487</c:v>
                </c:pt>
                <c:pt idx="1668">
                  <c:v>488</c:v>
                </c:pt>
                <c:pt idx="1669">
                  <c:v>488</c:v>
                </c:pt>
                <c:pt idx="1670">
                  <c:v>488</c:v>
                </c:pt>
                <c:pt idx="1671">
                  <c:v>488</c:v>
                </c:pt>
                <c:pt idx="1672">
                  <c:v>489</c:v>
                </c:pt>
                <c:pt idx="1673">
                  <c:v>490</c:v>
                </c:pt>
                <c:pt idx="1674">
                  <c:v>491</c:v>
                </c:pt>
                <c:pt idx="1675">
                  <c:v>492</c:v>
                </c:pt>
                <c:pt idx="1676">
                  <c:v>492</c:v>
                </c:pt>
                <c:pt idx="1677">
                  <c:v>492</c:v>
                </c:pt>
                <c:pt idx="1678">
                  <c:v>492</c:v>
                </c:pt>
                <c:pt idx="1679">
                  <c:v>493</c:v>
                </c:pt>
                <c:pt idx="1680">
                  <c:v>493</c:v>
                </c:pt>
                <c:pt idx="1681">
                  <c:v>494</c:v>
                </c:pt>
                <c:pt idx="1682">
                  <c:v>494</c:v>
                </c:pt>
                <c:pt idx="1683">
                  <c:v>494</c:v>
                </c:pt>
                <c:pt idx="1684">
                  <c:v>495</c:v>
                </c:pt>
                <c:pt idx="1685">
                  <c:v>495</c:v>
                </c:pt>
                <c:pt idx="1686">
                  <c:v>495</c:v>
                </c:pt>
                <c:pt idx="1687">
                  <c:v>495</c:v>
                </c:pt>
                <c:pt idx="1688">
                  <c:v>495</c:v>
                </c:pt>
                <c:pt idx="1689">
                  <c:v>495</c:v>
                </c:pt>
                <c:pt idx="1690">
                  <c:v>495</c:v>
                </c:pt>
                <c:pt idx="1691">
                  <c:v>495</c:v>
                </c:pt>
                <c:pt idx="1692">
                  <c:v>496</c:v>
                </c:pt>
                <c:pt idx="1693">
                  <c:v>496</c:v>
                </c:pt>
                <c:pt idx="1694">
                  <c:v>497</c:v>
                </c:pt>
                <c:pt idx="1695">
                  <c:v>498</c:v>
                </c:pt>
                <c:pt idx="1696">
                  <c:v>499</c:v>
                </c:pt>
                <c:pt idx="1697">
                  <c:v>499</c:v>
                </c:pt>
                <c:pt idx="1698">
                  <c:v>499</c:v>
                </c:pt>
                <c:pt idx="1699">
                  <c:v>499</c:v>
                </c:pt>
                <c:pt idx="1700">
                  <c:v>500</c:v>
                </c:pt>
                <c:pt idx="1701">
                  <c:v>500</c:v>
                </c:pt>
                <c:pt idx="1702">
                  <c:v>501</c:v>
                </c:pt>
                <c:pt idx="1703">
                  <c:v>502</c:v>
                </c:pt>
                <c:pt idx="1704">
                  <c:v>502</c:v>
                </c:pt>
                <c:pt idx="1705">
                  <c:v>502</c:v>
                </c:pt>
                <c:pt idx="1706">
                  <c:v>502</c:v>
                </c:pt>
                <c:pt idx="1707">
                  <c:v>502</c:v>
                </c:pt>
                <c:pt idx="1708">
                  <c:v>503</c:v>
                </c:pt>
                <c:pt idx="1709">
                  <c:v>504</c:v>
                </c:pt>
                <c:pt idx="1710">
                  <c:v>505</c:v>
                </c:pt>
                <c:pt idx="1711">
                  <c:v>506</c:v>
                </c:pt>
                <c:pt idx="1712">
                  <c:v>506</c:v>
                </c:pt>
                <c:pt idx="1713">
                  <c:v>506</c:v>
                </c:pt>
                <c:pt idx="1714">
                  <c:v>506</c:v>
                </c:pt>
                <c:pt idx="1715">
                  <c:v>506</c:v>
                </c:pt>
                <c:pt idx="1716">
                  <c:v>506</c:v>
                </c:pt>
                <c:pt idx="1717">
                  <c:v>506</c:v>
                </c:pt>
                <c:pt idx="1718">
                  <c:v>506</c:v>
                </c:pt>
                <c:pt idx="1719">
                  <c:v>506</c:v>
                </c:pt>
                <c:pt idx="1720">
                  <c:v>506</c:v>
                </c:pt>
                <c:pt idx="1721">
                  <c:v>507</c:v>
                </c:pt>
                <c:pt idx="1722">
                  <c:v>507</c:v>
                </c:pt>
                <c:pt idx="1723">
                  <c:v>507</c:v>
                </c:pt>
                <c:pt idx="1724">
                  <c:v>507</c:v>
                </c:pt>
                <c:pt idx="1725">
                  <c:v>507</c:v>
                </c:pt>
                <c:pt idx="1726">
                  <c:v>508</c:v>
                </c:pt>
                <c:pt idx="1727">
                  <c:v>509</c:v>
                </c:pt>
                <c:pt idx="1728">
                  <c:v>510</c:v>
                </c:pt>
                <c:pt idx="1729">
                  <c:v>511</c:v>
                </c:pt>
                <c:pt idx="1730">
                  <c:v>512</c:v>
                </c:pt>
                <c:pt idx="1731">
                  <c:v>513</c:v>
                </c:pt>
                <c:pt idx="1732">
                  <c:v>514</c:v>
                </c:pt>
                <c:pt idx="1733">
                  <c:v>514</c:v>
                </c:pt>
                <c:pt idx="1734">
                  <c:v>514</c:v>
                </c:pt>
                <c:pt idx="1735">
                  <c:v>514</c:v>
                </c:pt>
                <c:pt idx="1736">
                  <c:v>514</c:v>
                </c:pt>
                <c:pt idx="1737">
                  <c:v>514</c:v>
                </c:pt>
                <c:pt idx="1738">
                  <c:v>514</c:v>
                </c:pt>
                <c:pt idx="1739">
                  <c:v>515</c:v>
                </c:pt>
                <c:pt idx="1740">
                  <c:v>516</c:v>
                </c:pt>
                <c:pt idx="1741">
                  <c:v>516</c:v>
                </c:pt>
                <c:pt idx="1742">
                  <c:v>516</c:v>
                </c:pt>
                <c:pt idx="1743">
                  <c:v>516</c:v>
                </c:pt>
                <c:pt idx="1744">
                  <c:v>516</c:v>
                </c:pt>
                <c:pt idx="1745">
                  <c:v>517</c:v>
                </c:pt>
                <c:pt idx="1746">
                  <c:v>517</c:v>
                </c:pt>
                <c:pt idx="1747">
                  <c:v>517</c:v>
                </c:pt>
                <c:pt idx="1748">
                  <c:v>517</c:v>
                </c:pt>
                <c:pt idx="1749">
                  <c:v>518</c:v>
                </c:pt>
                <c:pt idx="1750">
                  <c:v>519</c:v>
                </c:pt>
                <c:pt idx="1751">
                  <c:v>520</c:v>
                </c:pt>
                <c:pt idx="1752">
                  <c:v>521</c:v>
                </c:pt>
                <c:pt idx="1753">
                  <c:v>521</c:v>
                </c:pt>
                <c:pt idx="1754">
                  <c:v>522</c:v>
                </c:pt>
                <c:pt idx="1755">
                  <c:v>523</c:v>
                </c:pt>
                <c:pt idx="1756">
                  <c:v>524</c:v>
                </c:pt>
                <c:pt idx="1757">
                  <c:v>524</c:v>
                </c:pt>
                <c:pt idx="1758">
                  <c:v>524</c:v>
                </c:pt>
                <c:pt idx="1759">
                  <c:v>524</c:v>
                </c:pt>
                <c:pt idx="1760">
                  <c:v>524</c:v>
                </c:pt>
                <c:pt idx="1761">
                  <c:v>524</c:v>
                </c:pt>
                <c:pt idx="1762">
                  <c:v>524</c:v>
                </c:pt>
                <c:pt idx="1763">
                  <c:v>524</c:v>
                </c:pt>
                <c:pt idx="1764">
                  <c:v>524</c:v>
                </c:pt>
                <c:pt idx="1765">
                  <c:v>524</c:v>
                </c:pt>
                <c:pt idx="1766">
                  <c:v>524</c:v>
                </c:pt>
                <c:pt idx="1767">
                  <c:v>524</c:v>
                </c:pt>
                <c:pt idx="1768">
                  <c:v>524</c:v>
                </c:pt>
                <c:pt idx="1769">
                  <c:v>524</c:v>
                </c:pt>
                <c:pt idx="1770">
                  <c:v>524</c:v>
                </c:pt>
                <c:pt idx="1771">
                  <c:v>524</c:v>
                </c:pt>
                <c:pt idx="1772">
                  <c:v>524</c:v>
                </c:pt>
                <c:pt idx="1773">
                  <c:v>524</c:v>
                </c:pt>
                <c:pt idx="1774">
                  <c:v>525</c:v>
                </c:pt>
                <c:pt idx="1775">
                  <c:v>525</c:v>
                </c:pt>
                <c:pt idx="1776">
                  <c:v>525</c:v>
                </c:pt>
                <c:pt idx="1777">
                  <c:v>525</c:v>
                </c:pt>
                <c:pt idx="1778">
                  <c:v>525</c:v>
                </c:pt>
                <c:pt idx="1779">
                  <c:v>525</c:v>
                </c:pt>
                <c:pt idx="1780">
                  <c:v>525</c:v>
                </c:pt>
                <c:pt idx="1781">
                  <c:v>525</c:v>
                </c:pt>
                <c:pt idx="1782">
                  <c:v>525</c:v>
                </c:pt>
                <c:pt idx="1783">
                  <c:v>525</c:v>
                </c:pt>
                <c:pt idx="1784">
                  <c:v>525</c:v>
                </c:pt>
                <c:pt idx="1785">
                  <c:v>525</c:v>
                </c:pt>
                <c:pt idx="1786">
                  <c:v>525</c:v>
                </c:pt>
                <c:pt idx="1787">
                  <c:v>525</c:v>
                </c:pt>
                <c:pt idx="1788">
                  <c:v>525</c:v>
                </c:pt>
                <c:pt idx="1789">
                  <c:v>525</c:v>
                </c:pt>
                <c:pt idx="1790">
                  <c:v>525</c:v>
                </c:pt>
                <c:pt idx="1791">
                  <c:v>525</c:v>
                </c:pt>
                <c:pt idx="1792">
                  <c:v>525</c:v>
                </c:pt>
                <c:pt idx="1793">
                  <c:v>525</c:v>
                </c:pt>
                <c:pt idx="1794">
                  <c:v>525</c:v>
                </c:pt>
                <c:pt idx="1795">
                  <c:v>525</c:v>
                </c:pt>
                <c:pt idx="1796">
                  <c:v>525</c:v>
                </c:pt>
                <c:pt idx="1797">
                  <c:v>525</c:v>
                </c:pt>
                <c:pt idx="1798">
                  <c:v>525</c:v>
                </c:pt>
                <c:pt idx="1799">
                  <c:v>525</c:v>
                </c:pt>
                <c:pt idx="1800">
                  <c:v>525</c:v>
                </c:pt>
                <c:pt idx="1801">
                  <c:v>525</c:v>
                </c:pt>
                <c:pt idx="1802">
                  <c:v>525</c:v>
                </c:pt>
                <c:pt idx="1803">
                  <c:v>525</c:v>
                </c:pt>
                <c:pt idx="1804">
                  <c:v>525</c:v>
                </c:pt>
                <c:pt idx="1805">
                  <c:v>525</c:v>
                </c:pt>
                <c:pt idx="1806">
                  <c:v>525</c:v>
                </c:pt>
                <c:pt idx="1807">
                  <c:v>525</c:v>
                </c:pt>
                <c:pt idx="1808">
                  <c:v>525</c:v>
                </c:pt>
                <c:pt idx="1809">
                  <c:v>525</c:v>
                </c:pt>
                <c:pt idx="1810">
                  <c:v>525</c:v>
                </c:pt>
                <c:pt idx="1811">
                  <c:v>525</c:v>
                </c:pt>
                <c:pt idx="1812">
                  <c:v>525</c:v>
                </c:pt>
                <c:pt idx="1813">
                  <c:v>525</c:v>
                </c:pt>
                <c:pt idx="1814">
                  <c:v>525</c:v>
                </c:pt>
                <c:pt idx="1815">
                  <c:v>526</c:v>
                </c:pt>
                <c:pt idx="1816">
                  <c:v>526</c:v>
                </c:pt>
                <c:pt idx="1817">
                  <c:v>527</c:v>
                </c:pt>
                <c:pt idx="1818">
                  <c:v>528</c:v>
                </c:pt>
                <c:pt idx="1819">
                  <c:v>528</c:v>
                </c:pt>
                <c:pt idx="1820">
                  <c:v>528</c:v>
                </c:pt>
                <c:pt idx="1821">
                  <c:v>528</c:v>
                </c:pt>
                <c:pt idx="1822">
                  <c:v>528</c:v>
                </c:pt>
                <c:pt idx="1823">
                  <c:v>529</c:v>
                </c:pt>
                <c:pt idx="1824">
                  <c:v>529</c:v>
                </c:pt>
                <c:pt idx="1825">
                  <c:v>530</c:v>
                </c:pt>
                <c:pt idx="1826">
                  <c:v>530</c:v>
                </c:pt>
                <c:pt idx="1827">
                  <c:v>530</c:v>
                </c:pt>
                <c:pt idx="1828">
                  <c:v>531</c:v>
                </c:pt>
                <c:pt idx="1829">
                  <c:v>531</c:v>
                </c:pt>
                <c:pt idx="1830">
                  <c:v>532</c:v>
                </c:pt>
                <c:pt idx="1831">
                  <c:v>533</c:v>
                </c:pt>
                <c:pt idx="1832">
                  <c:v>534</c:v>
                </c:pt>
                <c:pt idx="1833">
                  <c:v>534</c:v>
                </c:pt>
                <c:pt idx="1834">
                  <c:v>534</c:v>
                </c:pt>
                <c:pt idx="1835">
                  <c:v>534</c:v>
                </c:pt>
                <c:pt idx="1836">
                  <c:v>535</c:v>
                </c:pt>
                <c:pt idx="1837">
                  <c:v>535</c:v>
                </c:pt>
                <c:pt idx="1838">
                  <c:v>535</c:v>
                </c:pt>
                <c:pt idx="1839">
                  <c:v>535</c:v>
                </c:pt>
                <c:pt idx="1840">
                  <c:v>535</c:v>
                </c:pt>
                <c:pt idx="1841">
                  <c:v>535</c:v>
                </c:pt>
                <c:pt idx="1842">
                  <c:v>536</c:v>
                </c:pt>
                <c:pt idx="1843">
                  <c:v>536</c:v>
                </c:pt>
                <c:pt idx="1844">
                  <c:v>536</c:v>
                </c:pt>
                <c:pt idx="1845">
                  <c:v>536</c:v>
                </c:pt>
                <c:pt idx="1846">
                  <c:v>536</c:v>
                </c:pt>
                <c:pt idx="1847">
                  <c:v>536</c:v>
                </c:pt>
                <c:pt idx="1848">
                  <c:v>536</c:v>
                </c:pt>
                <c:pt idx="1849">
                  <c:v>536</c:v>
                </c:pt>
                <c:pt idx="1850">
                  <c:v>536</c:v>
                </c:pt>
                <c:pt idx="1851">
                  <c:v>537</c:v>
                </c:pt>
                <c:pt idx="1852">
                  <c:v>537</c:v>
                </c:pt>
                <c:pt idx="1853">
                  <c:v>537</c:v>
                </c:pt>
                <c:pt idx="1854">
                  <c:v>538</c:v>
                </c:pt>
                <c:pt idx="1855">
                  <c:v>538</c:v>
                </c:pt>
                <c:pt idx="1856">
                  <c:v>538</c:v>
                </c:pt>
                <c:pt idx="1857">
                  <c:v>539</c:v>
                </c:pt>
                <c:pt idx="1858">
                  <c:v>539</c:v>
                </c:pt>
                <c:pt idx="1859">
                  <c:v>539</c:v>
                </c:pt>
                <c:pt idx="1860">
                  <c:v>539</c:v>
                </c:pt>
                <c:pt idx="1861">
                  <c:v>540</c:v>
                </c:pt>
                <c:pt idx="1862">
                  <c:v>541</c:v>
                </c:pt>
                <c:pt idx="1863">
                  <c:v>541</c:v>
                </c:pt>
                <c:pt idx="1864">
                  <c:v>542</c:v>
                </c:pt>
                <c:pt idx="1865">
                  <c:v>542</c:v>
                </c:pt>
                <c:pt idx="1866">
                  <c:v>542</c:v>
                </c:pt>
                <c:pt idx="1867">
                  <c:v>542</c:v>
                </c:pt>
                <c:pt idx="1868">
                  <c:v>542</c:v>
                </c:pt>
                <c:pt idx="1869">
                  <c:v>542</c:v>
                </c:pt>
                <c:pt idx="1870">
                  <c:v>543</c:v>
                </c:pt>
                <c:pt idx="1871">
                  <c:v>543</c:v>
                </c:pt>
                <c:pt idx="1872">
                  <c:v>543</c:v>
                </c:pt>
                <c:pt idx="1873">
                  <c:v>543</c:v>
                </c:pt>
                <c:pt idx="1874">
                  <c:v>543</c:v>
                </c:pt>
                <c:pt idx="1875">
                  <c:v>543</c:v>
                </c:pt>
                <c:pt idx="1876">
                  <c:v>544</c:v>
                </c:pt>
                <c:pt idx="1877">
                  <c:v>544</c:v>
                </c:pt>
                <c:pt idx="1878">
                  <c:v>545</c:v>
                </c:pt>
                <c:pt idx="1879">
                  <c:v>545</c:v>
                </c:pt>
                <c:pt idx="1880">
                  <c:v>545</c:v>
                </c:pt>
                <c:pt idx="1881">
                  <c:v>545</c:v>
                </c:pt>
                <c:pt idx="1882">
                  <c:v>546</c:v>
                </c:pt>
                <c:pt idx="1883">
                  <c:v>546</c:v>
                </c:pt>
                <c:pt idx="1884">
                  <c:v>547</c:v>
                </c:pt>
                <c:pt idx="1885">
                  <c:v>547</c:v>
                </c:pt>
                <c:pt idx="1886">
                  <c:v>547</c:v>
                </c:pt>
                <c:pt idx="1887">
                  <c:v>547</c:v>
                </c:pt>
                <c:pt idx="1888">
                  <c:v>547</c:v>
                </c:pt>
                <c:pt idx="1889">
                  <c:v>547</c:v>
                </c:pt>
                <c:pt idx="1890">
                  <c:v>547</c:v>
                </c:pt>
                <c:pt idx="1891">
                  <c:v>547</c:v>
                </c:pt>
                <c:pt idx="1892">
                  <c:v>548</c:v>
                </c:pt>
                <c:pt idx="1893">
                  <c:v>548</c:v>
                </c:pt>
                <c:pt idx="1894">
                  <c:v>549</c:v>
                </c:pt>
                <c:pt idx="1895">
                  <c:v>549</c:v>
                </c:pt>
                <c:pt idx="1896">
                  <c:v>549</c:v>
                </c:pt>
                <c:pt idx="1897">
                  <c:v>549</c:v>
                </c:pt>
                <c:pt idx="1898">
                  <c:v>550</c:v>
                </c:pt>
                <c:pt idx="1899">
                  <c:v>550</c:v>
                </c:pt>
                <c:pt idx="1900">
                  <c:v>550</c:v>
                </c:pt>
                <c:pt idx="1901">
                  <c:v>550</c:v>
                </c:pt>
                <c:pt idx="1902">
                  <c:v>550</c:v>
                </c:pt>
                <c:pt idx="1903">
                  <c:v>550</c:v>
                </c:pt>
                <c:pt idx="1904">
                  <c:v>550</c:v>
                </c:pt>
                <c:pt idx="1905">
                  <c:v>550</c:v>
                </c:pt>
                <c:pt idx="1906">
                  <c:v>551</c:v>
                </c:pt>
                <c:pt idx="1907">
                  <c:v>552</c:v>
                </c:pt>
                <c:pt idx="1908">
                  <c:v>552</c:v>
                </c:pt>
                <c:pt idx="1909">
                  <c:v>553</c:v>
                </c:pt>
                <c:pt idx="1910">
                  <c:v>553</c:v>
                </c:pt>
                <c:pt idx="1911">
                  <c:v>553</c:v>
                </c:pt>
                <c:pt idx="1912">
                  <c:v>553</c:v>
                </c:pt>
                <c:pt idx="1913">
                  <c:v>553</c:v>
                </c:pt>
                <c:pt idx="1914">
                  <c:v>553</c:v>
                </c:pt>
                <c:pt idx="1915">
                  <c:v>553</c:v>
                </c:pt>
                <c:pt idx="1916">
                  <c:v>554</c:v>
                </c:pt>
                <c:pt idx="1917">
                  <c:v>555</c:v>
                </c:pt>
                <c:pt idx="1918">
                  <c:v>556</c:v>
                </c:pt>
                <c:pt idx="1919">
                  <c:v>557</c:v>
                </c:pt>
                <c:pt idx="1920">
                  <c:v>557</c:v>
                </c:pt>
                <c:pt idx="1921">
                  <c:v>558</c:v>
                </c:pt>
                <c:pt idx="1922">
                  <c:v>558</c:v>
                </c:pt>
                <c:pt idx="1923">
                  <c:v>559</c:v>
                </c:pt>
                <c:pt idx="1924">
                  <c:v>559</c:v>
                </c:pt>
                <c:pt idx="1925">
                  <c:v>560</c:v>
                </c:pt>
                <c:pt idx="1926">
                  <c:v>560</c:v>
                </c:pt>
                <c:pt idx="1927">
                  <c:v>560</c:v>
                </c:pt>
                <c:pt idx="1928">
                  <c:v>561</c:v>
                </c:pt>
                <c:pt idx="1929">
                  <c:v>562</c:v>
                </c:pt>
                <c:pt idx="1930">
                  <c:v>563</c:v>
                </c:pt>
                <c:pt idx="1931">
                  <c:v>564</c:v>
                </c:pt>
                <c:pt idx="1932">
                  <c:v>565</c:v>
                </c:pt>
                <c:pt idx="1933">
                  <c:v>566</c:v>
                </c:pt>
                <c:pt idx="1934">
                  <c:v>567</c:v>
                </c:pt>
                <c:pt idx="1935">
                  <c:v>568</c:v>
                </c:pt>
                <c:pt idx="1936">
                  <c:v>568</c:v>
                </c:pt>
                <c:pt idx="1937">
                  <c:v>568</c:v>
                </c:pt>
                <c:pt idx="1938">
                  <c:v>568</c:v>
                </c:pt>
                <c:pt idx="1939">
                  <c:v>569</c:v>
                </c:pt>
                <c:pt idx="1940">
                  <c:v>569</c:v>
                </c:pt>
                <c:pt idx="1941">
                  <c:v>569</c:v>
                </c:pt>
                <c:pt idx="1942">
                  <c:v>569</c:v>
                </c:pt>
                <c:pt idx="1943">
                  <c:v>569</c:v>
                </c:pt>
                <c:pt idx="1944">
                  <c:v>569</c:v>
                </c:pt>
                <c:pt idx="1945">
                  <c:v>569</c:v>
                </c:pt>
                <c:pt idx="1946">
                  <c:v>569</c:v>
                </c:pt>
                <c:pt idx="1947">
                  <c:v>569</c:v>
                </c:pt>
                <c:pt idx="1948">
                  <c:v>569</c:v>
                </c:pt>
                <c:pt idx="1949">
                  <c:v>569</c:v>
                </c:pt>
                <c:pt idx="1950">
                  <c:v>569</c:v>
                </c:pt>
                <c:pt idx="1951">
                  <c:v>570</c:v>
                </c:pt>
                <c:pt idx="1952">
                  <c:v>570</c:v>
                </c:pt>
                <c:pt idx="1953">
                  <c:v>571</c:v>
                </c:pt>
                <c:pt idx="1954">
                  <c:v>571</c:v>
                </c:pt>
                <c:pt idx="1955">
                  <c:v>571</c:v>
                </c:pt>
                <c:pt idx="1956">
                  <c:v>571</c:v>
                </c:pt>
                <c:pt idx="1957">
                  <c:v>571</c:v>
                </c:pt>
                <c:pt idx="1958">
                  <c:v>572</c:v>
                </c:pt>
                <c:pt idx="1959">
                  <c:v>573</c:v>
                </c:pt>
                <c:pt idx="1960">
                  <c:v>573</c:v>
                </c:pt>
                <c:pt idx="1961">
                  <c:v>573</c:v>
                </c:pt>
                <c:pt idx="1962">
                  <c:v>573</c:v>
                </c:pt>
                <c:pt idx="1963">
                  <c:v>573</c:v>
                </c:pt>
                <c:pt idx="1964">
                  <c:v>573</c:v>
                </c:pt>
                <c:pt idx="1965">
                  <c:v>574</c:v>
                </c:pt>
                <c:pt idx="1966">
                  <c:v>574</c:v>
                </c:pt>
                <c:pt idx="1967">
                  <c:v>574</c:v>
                </c:pt>
                <c:pt idx="1968">
                  <c:v>574</c:v>
                </c:pt>
                <c:pt idx="1969">
                  <c:v>574</c:v>
                </c:pt>
                <c:pt idx="1970">
                  <c:v>574</c:v>
                </c:pt>
                <c:pt idx="1971">
                  <c:v>575</c:v>
                </c:pt>
                <c:pt idx="1972">
                  <c:v>575</c:v>
                </c:pt>
                <c:pt idx="1973">
                  <c:v>575</c:v>
                </c:pt>
                <c:pt idx="1974">
                  <c:v>575</c:v>
                </c:pt>
                <c:pt idx="1975">
                  <c:v>575</c:v>
                </c:pt>
                <c:pt idx="1976">
                  <c:v>575</c:v>
                </c:pt>
                <c:pt idx="1977">
                  <c:v>575</c:v>
                </c:pt>
                <c:pt idx="1978">
                  <c:v>575</c:v>
                </c:pt>
                <c:pt idx="1979">
                  <c:v>575</c:v>
                </c:pt>
                <c:pt idx="1980">
                  <c:v>576</c:v>
                </c:pt>
                <c:pt idx="1981">
                  <c:v>576</c:v>
                </c:pt>
                <c:pt idx="1982">
                  <c:v>577</c:v>
                </c:pt>
                <c:pt idx="1983">
                  <c:v>577</c:v>
                </c:pt>
                <c:pt idx="1984">
                  <c:v>578</c:v>
                </c:pt>
                <c:pt idx="1985">
                  <c:v>578</c:v>
                </c:pt>
                <c:pt idx="1986">
                  <c:v>579</c:v>
                </c:pt>
                <c:pt idx="1987">
                  <c:v>579</c:v>
                </c:pt>
                <c:pt idx="1988">
                  <c:v>579</c:v>
                </c:pt>
                <c:pt idx="1989">
                  <c:v>579</c:v>
                </c:pt>
                <c:pt idx="1990">
                  <c:v>580</c:v>
                </c:pt>
                <c:pt idx="1991">
                  <c:v>580</c:v>
                </c:pt>
                <c:pt idx="1992">
                  <c:v>580</c:v>
                </c:pt>
                <c:pt idx="1993">
                  <c:v>580</c:v>
                </c:pt>
                <c:pt idx="1994">
                  <c:v>580</c:v>
                </c:pt>
                <c:pt idx="1995">
                  <c:v>580</c:v>
                </c:pt>
                <c:pt idx="1996">
                  <c:v>580</c:v>
                </c:pt>
                <c:pt idx="1997">
                  <c:v>581</c:v>
                </c:pt>
                <c:pt idx="1998">
                  <c:v>581</c:v>
                </c:pt>
                <c:pt idx="1999">
                  <c:v>581</c:v>
                </c:pt>
                <c:pt idx="2000">
                  <c:v>581</c:v>
                </c:pt>
                <c:pt idx="2001">
                  <c:v>581</c:v>
                </c:pt>
                <c:pt idx="2002">
                  <c:v>581</c:v>
                </c:pt>
                <c:pt idx="2003">
                  <c:v>581</c:v>
                </c:pt>
                <c:pt idx="2004">
                  <c:v>581</c:v>
                </c:pt>
                <c:pt idx="2005">
                  <c:v>581</c:v>
                </c:pt>
                <c:pt idx="2006">
                  <c:v>581</c:v>
                </c:pt>
                <c:pt idx="2007">
                  <c:v>581</c:v>
                </c:pt>
                <c:pt idx="2008">
                  <c:v>581</c:v>
                </c:pt>
                <c:pt idx="2009">
                  <c:v>581</c:v>
                </c:pt>
                <c:pt idx="2010">
                  <c:v>581</c:v>
                </c:pt>
                <c:pt idx="2011">
                  <c:v>582</c:v>
                </c:pt>
                <c:pt idx="2012">
                  <c:v>582</c:v>
                </c:pt>
                <c:pt idx="2013">
                  <c:v>582</c:v>
                </c:pt>
                <c:pt idx="2014">
                  <c:v>582</c:v>
                </c:pt>
                <c:pt idx="2015">
                  <c:v>582</c:v>
                </c:pt>
                <c:pt idx="2016">
                  <c:v>582</c:v>
                </c:pt>
                <c:pt idx="2017">
                  <c:v>583</c:v>
                </c:pt>
                <c:pt idx="2018">
                  <c:v>584</c:v>
                </c:pt>
                <c:pt idx="2019">
                  <c:v>584</c:v>
                </c:pt>
                <c:pt idx="2020">
                  <c:v>584</c:v>
                </c:pt>
                <c:pt idx="2021">
                  <c:v>584</c:v>
                </c:pt>
                <c:pt idx="2022">
                  <c:v>584</c:v>
                </c:pt>
                <c:pt idx="2023">
                  <c:v>584</c:v>
                </c:pt>
                <c:pt idx="2024">
                  <c:v>584</c:v>
                </c:pt>
                <c:pt idx="2025">
                  <c:v>584</c:v>
                </c:pt>
                <c:pt idx="2026">
                  <c:v>585</c:v>
                </c:pt>
                <c:pt idx="2027">
                  <c:v>585</c:v>
                </c:pt>
                <c:pt idx="2028">
                  <c:v>586</c:v>
                </c:pt>
                <c:pt idx="2029">
                  <c:v>587</c:v>
                </c:pt>
                <c:pt idx="2030">
                  <c:v>588</c:v>
                </c:pt>
                <c:pt idx="2031">
                  <c:v>589</c:v>
                </c:pt>
                <c:pt idx="2032">
                  <c:v>590</c:v>
                </c:pt>
                <c:pt idx="2033">
                  <c:v>591</c:v>
                </c:pt>
                <c:pt idx="2034">
                  <c:v>591</c:v>
                </c:pt>
                <c:pt idx="2035">
                  <c:v>591</c:v>
                </c:pt>
                <c:pt idx="2036">
                  <c:v>591</c:v>
                </c:pt>
                <c:pt idx="2037">
                  <c:v>592</c:v>
                </c:pt>
                <c:pt idx="2038">
                  <c:v>593</c:v>
                </c:pt>
                <c:pt idx="2039">
                  <c:v>594</c:v>
                </c:pt>
                <c:pt idx="2040">
                  <c:v>595</c:v>
                </c:pt>
                <c:pt idx="2041">
                  <c:v>595</c:v>
                </c:pt>
                <c:pt idx="2042">
                  <c:v>595</c:v>
                </c:pt>
                <c:pt idx="2043">
                  <c:v>595</c:v>
                </c:pt>
                <c:pt idx="2044">
                  <c:v>595</c:v>
                </c:pt>
                <c:pt idx="2045">
                  <c:v>595</c:v>
                </c:pt>
                <c:pt idx="2046">
                  <c:v>595</c:v>
                </c:pt>
                <c:pt idx="2047">
                  <c:v>596</c:v>
                </c:pt>
                <c:pt idx="2048">
                  <c:v>596</c:v>
                </c:pt>
                <c:pt idx="2049">
                  <c:v>597</c:v>
                </c:pt>
                <c:pt idx="2050">
                  <c:v>597</c:v>
                </c:pt>
                <c:pt idx="2051">
                  <c:v>597</c:v>
                </c:pt>
                <c:pt idx="2052">
                  <c:v>597</c:v>
                </c:pt>
                <c:pt idx="2053">
                  <c:v>598</c:v>
                </c:pt>
                <c:pt idx="2054">
                  <c:v>598</c:v>
                </c:pt>
                <c:pt idx="2055">
                  <c:v>599</c:v>
                </c:pt>
                <c:pt idx="2056">
                  <c:v>600</c:v>
                </c:pt>
                <c:pt idx="2057">
                  <c:v>600</c:v>
                </c:pt>
                <c:pt idx="2058">
                  <c:v>600</c:v>
                </c:pt>
                <c:pt idx="2059">
                  <c:v>601</c:v>
                </c:pt>
                <c:pt idx="2060">
                  <c:v>601</c:v>
                </c:pt>
                <c:pt idx="2061">
                  <c:v>601</c:v>
                </c:pt>
                <c:pt idx="2062">
                  <c:v>602</c:v>
                </c:pt>
                <c:pt idx="2063">
                  <c:v>603</c:v>
                </c:pt>
                <c:pt idx="2064">
                  <c:v>604</c:v>
                </c:pt>
                <c:pt idx="2065">
                  <c:v>605</c:v>
                </c:pt>
                <c:pt idx="2066">
                  <c:v>606</c:v>
                </c:pt>
                <c:pt idx="2067">
                  <c:v>607</c:v>
                </c:pt>
                <c:pt idx="2068">
                  <c:v>607</c:v>
                </c:pt>
                <c:pt idx="2069">
                  <c:v>608</c:v>
                </c:pt>
                <c:pt idx="2070">
                  <c:v>608</c:v>
                </c:pt>
                <c:pt idx="2071">
                  <c:v>609</c:v>
                </c:pt>
                <c:pt idx="2072">
                  <c:v>610</c:v>
                </c:pt>
                <c:pt idx="2073">
                  <c:v>611</c:v>
                </c:pt>
                <c:pt idx="2074">
                  <c:v>611</c:v>
                </c:pt>
                <c:pt idx="2075">
                  <c:v>611</c:v>
                </c:pt>
                <c:pt idx="2076">
                  <c:v>611</c:v>
                </c:pt>
                <c:pt idx="2077">
                  <c:v>611</c:v>
                </c:pt>
                <c:pt idx="2078">
                  <c:v>611</c:v>
                </c:pt>
                <c:pt idx="2079">
                  <c:v>611</c:v>
                </c:pt>
                <c:pt idx="2080">
                  <c:v>611</c:v>
                </c:pt>
                <c:pt idx="2081">
                  <c:v>611</c:v>
                </c:pt>
                <c:pt idx="2082">
                  <c:v>611</c:v>
                </c:pt>
                <c:pt idx="2083">
                  <c:v>611</c:v>
                </c:pt>
                <c:pt idx="2084">
                  <c:v>611</c:v>
                </c:pt>
                <c:pt idx="2085">
                  <c:v>612</c:v>
                </c:pt>
                <c:pt idx="2086">
                  <c:v>612</c:v>
                </c:pt>
                <c:pt idx="2087">
                  <c:v>612</c:v>
                </c:pt>
                <c:pt idx="2088">
                  <c:v>612</c:v>
                </c:pt>
                <c:pt idx="2089">
                  <c:v>613</c:v>
                </c:pt>
                <c:pt idx="2090">
                  <c:v>614</c:v>
                </c:pt>
                <c:pt idx="2091">
                  <c:v>614</c:v>
                </c:pt>
                <c:pt idx="2092">
                  <c:v>615</c:v>
                </c:pt>
                <c:pt idx="2093">
                  <c:v>616</c:v>
                </c:pt>
                <c:pt idx="2094">
                  <c:v>617</c:v>
                </c:pt>
                <c:pt idx="2095">
                  <c:v>617</c:v>
                </c:pt>
                <c:pt idx="2096">
                  <c:v>617</c:v>
                </c:pt>
                <c:pt idx="2097">
                  <c:v>617</c:v>
                </c:pt>
                <c:pt idx="2098">
                  <c:v>617</c:v>
                </c:pt>
                <c:pt idx="2099">
                  <c:v>617</c:v>
                </c:pt>
                <c:pt idx="2100">
                  <c:v>617</c:v>
                </c:pt>
                <c:pt idx="2101">
                  <c:v>617</c:v>
                </c:pt>
                <c:pt idx="2102">
                  <c:v>617</c:v>
                </c:pt>
                <c:pt idx="2103">
                  <c:v>617</c:v>
                </c:pt>
                <c:pt idx="2104">
                  <c:v>617</c:v>
                </c:pt>
                <c:pt idx="2105">
                  <c:v>617</c:v>
                </c:pt>
                <c:pt idx="2106">
                  <c:v>617</c:v>
                </c:pt>
                <c:pt idx="2107">
                  <c:v>617</c:v>
                </c:pt>
                <c:pt idx="2108">
                  <c:v>617</c:v>
                </c:pt>
                <c:pt idx="2109">
                  <c:v>617</c:v>
                </c:pt>
                <c:pt idx="2110">
                  <c:v>618</c:v>
                </c:pt>
                <c:pt idx="2111">
                  <c:v>618</c:v>
                </c:pt>
                <c:pt idx="2112">
                  <c:v>618</c:v>
                </c:pt>
                <c:pt idx="2113">
                  <c:v>618</c:v>
                </c:pt>
                <c:pt idx="2114">
                  <c:v>619</c:v>
                </c:pt>
                <c:pt idx="2115">
                  <c:v>619</c:v>
                </c:pt>
                <c:pt idx="2116">
                  <c:v>619</c:v>
                </c:pt>
                <c:pt idx="2117">
                  <c:v>620</c:v>
                </c:pt>
                <c:pt idx="2118">
                  <c:v>620</c:v>
                </c:pt>
                <c:pt idx="2119">
                  <c:v>620</c:v>
                </c:pt>
                <c:pt idx="2120">
                  <c:v>621</c:v>
                </c:pt>
                <c:pt idx="2121">
                  <c:v>622</c:v>
                </c:pt>
                <c:pt idx="2122">
                  <c:v>623</c:v>
                </c:pt>
                <c:pt idx="2123">
                  <c:v>624</c:v>
                </c:pt>
                <c:pt idx="2124">
                  <c:v>624</c:v>
                </c:pt>
                <c:pt idx="2125">
                  <c:v>625</c:v>
                </c:pt>
                <c:pt idx="2126">
                  <c:v>625</c:v>
                </c:pt>
                <c:pt idx="2127">
                  <c:v>626</c:v>
                </c:pt>
                <c:pt idx="2128">
                  <c:v>627</c:v>
                </c:pt>
                <c:pt idx="2129">
                  <c:v>628</c:v>
                </c:pt>
                <c:pt idx="2130">
                  <c:v>629</c:v>
                </c:pt>
                <c:pt idx="2131">
                  <c:v>630</c:v>
                </c:pt>
                <c:pt idx="2132">
                  <c:v>630</c:v>
                </c:pt>
                <c:pt idx="2133">
                  <c:v>630</c:v>
                </c:pt>
                <c:pt idx="2134">
                  <c:v>631</c:v>
                </c:pt>
                <c:pt idx="2135">
                  <c:v>632</c:v>
                </c:pt>
                <c:pt idx="2136">
                  <c:v>633</c:v>
                </c:pt>
                <c:pt idx="2137">
                  <c:v>634</c:v>
                </c:pt>
                <c:pt idx="2138">
                  <c:v>635</c:v>
                </c:pt>
                <c:pt idx="2139">
                  <c:v>635</c:v>
                </c:pt>
                <c:pt idx="2140">
                  <c:v>635</c:v>
                </c:pt>
                <c:pt idx="2141">
                  <c:v>635</c:v>
                </c:pt>
                <c:pt idx="2142">
                  <c:v>636</c:v>
                </c:pt>
                <c:pt idx="2143">
                  <c:v>636</c:v>
                </c:pt>
                <c:pt idx="2144">
                  <c:v>636</c:v>
                </c:pt>
                <c:pt idx="2145">
                  <c:v>636</c:v>
                </c:pt>
                <c:pt idx="2146">
                  <c:v>636</c:v>
                </c:pt>
                <c:pt idx="2147">
                  <c:v>636</c:v>
                </c:pt>
                <c:pt idx="2148">
                  <c:v>636</c:v>
                </c:pt>
                <c:pt idx="2149">
                  <c:v>636</c:v>
                </c:pt>
                <c:pt idx="2150">
                  <c:v>636</c:v>
                </c:pt>
                <c:pt idx="2151">
                  <c:v>636</c:v>
                </c:pt>
                <c:pt idx="2152">
                  <c:v>636</c:v>
                </c:pt>
                <c:pt idx="2153">
                  <c:v>636</c:v>
                </c:pt>
                <c:pt idx="2154">
                  <c:v>637</c:v>
                </c:pt>
                <c:pt idx="2155">
                  <c:v>637</c:v>
                </c:pt>
                <c:pt idx="2156">
                  <c:v>637</c:v>
                </c:pt>
                <c:pt idx="2157">
                  <c:v>637</c:v>
                </c:pt>
                <c:pt idx="2158">
                  <c:v>637</c:v>
                </c:pt>
                <c:pt idx="2159">
                  <c:v>637</c:v>
                </c:pt>
                <c:pt idx="2160">
                  <c:v>637</c:v>
                </c:pt>
                <c:pt idx="2161">
                  <c:v>637</c:v>
                </c:pt>
                <c:pt idx="2162">
                  <c:v>637</c:v>
                </c:pt>
                <c:pt idx="2163">
                  <c:v>637</c:v>
                </c:pt>
                <c:pt idx="2164">
                  <c:v>638</c:v>
                </c:pt>
                <c:pt idx="2165">
                  <c:v>638</c:v>
                </c:pt>
                <c:pt idx="2166">
                  <c:v>638</c:v>
                </c:pt>
                <c:pt idx="2167">
                  <c:v>638</c:v>
                </c:pt>
                <c:pt idx="2168">
                  <c:v>638</c:v>
                </c:pt>
                <c:pt idx="2169">
                  <c:v>639</c:v>
                </c:pt>
                <c:pt idx="2170">
                  <c:v>640</c:v>
                </c:pt>
                <c:pt idx="2171">
                  <c:v>640</c:v>
                </c:pt>
                <c:pt idx="2172">
                  <c:v>641</c:v>
                </c:pt>
                <c:pt idx="2173">
                  <c:v>641</c:v>
                </c:pt>
                <c:pt idx="2174">
                  <c:v>641</c:v>
                </c:pt>
                <c:pt idx="2175">
                  <c:v>641</c:v>
                </c:pt>
                <c:pt idx="2176">
                  <c:v>642</c:v>
                </c:pt>
                <c:pt idx="2177">
                  <c:v>643</c:v>
                </c:pt>
                <c:pt idx="2178">
                  <c:v>644</c:v>
                </c:pt>
                <c:pt idx="2179">
                  <c:v>644</c:v>
                </c:pt>
                <c:pt idx="2180">
                  <c:v>644</c:v>
                </c:pt>
                <c:pt idx="2181">
                  <c:v>645</c:v>
                </c:pt>
                <c:pt idx="2182">
                  <c:v>645</c:v>
                </c:pt>
                <c:pt idx="2183">
                  <c:v>646</c:v>
                </c:pt>
                <c:pt idx="2184">
                  <c:v>646</c:v>
                </c:pt>
                <c:pt idx="2185">
                  <c:v>646</c:v>
                </c:pt>
                <c:pt idx="2186">
                  <c:v>646</c:v>
                </c:pt>
                <c:pt idx="2187">
                  <c:v>646</c:v>
                </c:pt>
                <c:pt idx="2188">
                  <c:v>646</c:v>
                </c:pt>
                <c:pt idx="2189">
                  <c:v>646</c:v>
                </c:pt>
                <c:pt idx="2190">
                  <c:v>647</c:v>
                </c:pt>
                <c:pt idx="2191">
                  <c:v>648</c:v>
                </c:pt>
                <c:pt idx="2192">
                  <c:v>648</c:v>
                </c:pt>
                <c:pt idx="2193">
                  <c:v>648</c:v>
                </c:pt>
                <c:pt idx="2194">
                  <c:v>649</c:v>
                </c:pt>
                <c:pt idx="2195">
                  <c:v>650</c:v>
                </c:pt>
                <c:pt idx="2196">
                  <c:v>650</c:v>
                </c:pt>
                <c:pt idx="2197">
                  <c:v>651</c:v>
                </c:pt>
                <c:pt idx="2198">
                  <c:v>652</c:v>
                </c:pt>
                <c:pt idx="2199">
                  <c:v>653</c:v>
                </c:pt>
                <c:pt idx="2200">
                  <c:v>654</c:v>
                </c:pt>
                <c:pt idx="2201">
                  <c:v>655</c:v>
                </c:pt>
                <c:pt idx="2202">
                  <c:v>656</c:v>
                </c:pt>
                <c:pt idx="2203">
                  <c:v>657</c:v>
                </c:pt>
                <c:pt idx="2204">
                  <c:v>658</c:v>
                </c:pt>
                <c:pt idx="2205">
                  <c:v>659</c:v>
                </c:pt>
                <c:pt idx="2206">
                  <c:v>659</c:v>
                </c:pt>
                <c:pt idx="2207">
                  <c:v>659</c:v>
                </c:pt>
                <c:pt idx="2208">
                  <c:v>659</c:v>
                </c:pt>
                <c:pt idx="2209">
                  <c:v>660</c:v>
                </c:pt>
                <c:pt idx="2210">
                  <c:v>661</c:v>
                </c:pt>
                <c:pt idx="2211">
                  <c:v>662</c:v>
                </c:pt>
                <c:pt idx="2212">
                  <c:v>663</c:v>
                </c:pt>
                <c:pt idx="2213">
                  <c:v>664</c:v>
                </c:pt>
                <c:pt idx="2214">
                  <c:v>665</c:v>
                </c:pt>
                <c:pt idx="2215">
                  <c:v>665</c:v>
                </c:pt>
                <c:pt idx="2216">
                  <c:v>666</c:v>
                </c:pt>
                <c:pt idx="2217">
                  <c:v>667</c:v>
                </c:pt>
                <c:pt idx="2218">
                  <c:v>668</c:v>
                </c:pt>
                <c:pt idx="2219">
                  <c:v>669</c:v>
                </c:pt>
                <c:pt idx="2220">
                  <c:v>670</c:v>
                </c:pt>
                <c:pt idx="2221">
                  <c:v>670</c:v>
                </c:pt>
                <c:pt idx="2222">
                  <c:v>670</c:v>
                </c:pt>
                <c:pt idx="2223">
                  <c:v>670</c:v>
                </c:pt>
                <c:pt idx="2224">
                  <c:v>670</c:v>
                </c:pt>
                <c:pt idx="2225">
                  <c:v>670</c:v>
                </c:pt>
                <c:pt idx="2226">
                  <c:v>670</c:v>
                </c:pt>
                <c:pt idx="2227">
                  <c:v>670</c:v>
                </c:pt>
                <c:pt idx="2228">
                  <c:v>671</c:v>
                </c:pt>
                <c:pt idx="2229">
                  <c:v>671</c:v>
                </c:pt>
                <c:pt idx="2230">
                  <c:v>671</c:v>
                </c:pt>
                <c:pt idx="2231">
                  <c:v>672</c:v>
                </c:pt>
                <c:pt idx="2232">
                  <c:v>672</c:v>
                </c:pt>
                <c:pt idx="2233">
                  <c:v>672</c:v>
                </c:pt>
                <c:pt idx="2234">
                  <c:v>672</c:v>
                </c:pt>
                <c:pt idx="2235">
                  <c:v>673</c:v>
                </c:pt>
                <c:pt idx="2236">
                  <c:v>673</c:v>
                </c:pt>
                <c:pt idx="2237">
                  <c:v>673</c:v>
                </c:pt>
                <c:pt idx="2238">
                  <c:v>673</c:v>
                </c:pt>
                <c:pt idx="2239">
                  <c:v>674</c:v>
                </c:pt>
                <c:pt idx="2240">
                  <c:v>674</c:v>
                </c:pt>
                <c:pt idx="2241">
                  <c:v>674</c:v>
                </c:pt>
                <c:pt idx="2242">
                  <c:v>674</c:v>
                </c:pt>
                <c:pt idx="2243">
                  <c:v>675</c:v>
                </c:pt>
                <c:pt idx="2244">
                  <c:v>675</c:v>
                </c:pt>
                <c:pt idx="2245">
                  <c:v>675</c:v>
                </c:pt>
                <c:pt idx="2246">
                  <c:v>675</c:v>
                </c:pt>
                <c:pt idx="2247">
                  <c:v>675</c:v>
                </c:pt>
                <c:pt idx="2248">
                  <c:v>675</c:v>
                </c:pt>
                <c:pt idx="2249">
                  <c:v>676</c:v>
                </c:pt>
                <c:pt idx="2250">
                  <c:v>677</c:v>
                </c:pt>
                <c:pt idx="2251">
                  <c:v>677</c:v>
                </c:pt>
                <c:pt idx="2252">
                  <c:v>678</c:v>
                </c:pt>
                <c:pt idx="2253">
                  <c:v>678</c:v>
                </c:pt>
                <c:pt idx="2254">
                  <c:v>678</c:v>
                </c:pt>
                <c:pt idx="2255">
                  <c:v>679</c:v>
                </c:pt>
                <c:pt idx="2256">
                  <c:v>680</c:v>
                </c:pt>
                <c:pt idx="2257">
                  <c:v>681</c:v>
                </c:pt>
                <c:pt idx="2258">
                  <c:v>681</c:v>
                </c:pt>
                <c:pt idx="2259">
                  <c:v>681</c:v>
                </c:pt>
                <c:pt idx="2260">
                  <c:v>682</c:v>
                </c:pt>
                <c:pt idx="2261">
                  <c:v>683</c:v>
                </c:pt>
                <c:pt idx="2262">
                  <c:v>684</c:v>
                </c:pt>
                <c:pt idx="2263">
                  <c:v>684</c:v>
                </c:pt>
                <c:pt idx="2264">
                  <c:v>684</c:v>
                </c:pt>
                <c:pt idx="2265">
                  <c:v>684</c:v>
                </c:pt>
                <c:pt idx="2266">
                  <c:v>685</c:v>
                </c:pt>
                <c:pt idx="2267">
                  <c:v>686</c:v>
                </c:pt>
                <c:pt idx="2268">
                  <c:v>686</c:v>
                </c:pt>
                <c:pt idx="2269">
                  <c:v>687</c:v>
                </c:pt>
                <c:pt idx="2270">
                  <c:v>688</c:v>
                </c:pt>
                <c:pt idx="2271">
                  <c:v>689</c:v>
                </c:pt>
                <c:pt idx="2272">
                  <c:v>689</c:v>
                </c:pt>
                <c:pt idx="2273">
                  <c:v>689</c:v>
                </c:pt>
                <c:pt idx="2274">
                  <c:v>689</c:v>
                </c:pt>
                <c:pt idx="2275">
                  <c:v>689</c:v>
                </c:pt>
                <c:pt idx="2276">
                  <c:v>689</c:v>
                </c:pt>
                <c:pt idx="2277">
                  <c:v>689</c:v>
                </c:pt>
                <c:pt idx="2278">
                  <c:v>689</c:v>
                </c:pt>
                <c:pt idx="2279">
                  <c:v>689</c:v>
                </c:pt>
                <c:pt idx="2280">
                  <c:v>689</c:v>
                </c:pt>
                <c:pt idx="2281">
                  <c:v>689</c:v>
                </c:pt>
                <c:pt idx="2282">
                  <c:v>689</c:v>
                </c:pt>
                <c:pt idx="2283">
                  <c:v>689</c:v>
                </c:pt>
                <c:pt idx="2284">
                  <c:v>689</c:v>
                </c:pt>
                <c:pt idx="2285">
                  <c:v>689</c:v>
                </c:pt>
                <c:pt idx="2286">
                  <c:v>689</c:v>
                </c:pt>
                <c:pt idx="2287">
                  <c:v>689</c:v>
                </c:pt>
                <c:pt idx="2288">
                  <c:v>689</c:v>
                </c:pt>
                <c:pt idx="2289">
                  <c:v>689</c:v>
                </c:pt>
                <c:pt idx="2290">
                  <c:v>689</c:v>
                </c:pt>
                <c:pt idx="2291">
                  <c:v>689</c:v>
                </c:pt>
                <c:pt idx="2292">
                  <c:v>689</c:v>
                </c:pt>
                <c:pt idx="2293">
                  <c:v>689</c:v>
                </c:pt>
                <c:pt idx="2294">
                  <c:v>689</c:v>
                </c:pt>
                <c:pt idx="2295">
                  <c:v>690</c:v>
                </c:pt>
                <c:pt idx="2296">
                  <c:v>690</c:v>
                </c:pt>
                <c:pt idx="2297">
                  <c:v>690</c:v>
                </c:pt>
                <c:pt idx="2298">
                  <c:v>691</c:v>
                </c:pt>
                <c:pt idx="2299">
                  <c:v>692</c:v>
                </c:pt>
                <c:pt idx="2300">
                  <c:v>692</c:v>
                </c:pt>
                <c:pt idx="2301">
                  <c:v>692</c:v>
                </c:pt>
                <c:pt idx="2302">
                  <c:v>692</c:v>
                </c:pt>
                <c:pt idx="2303">
                  <c:v>693</c:v>
                </c:pt>
                <c:pt idx="2304">
                  <c:v>693</c:v>
                </c:pt>
                <c:pt idx="2305">
                  <c:v>693</c:v>
                </c:pt>
                <c:pt idx="2306">
                  <c:v>693</c:v>
                </c:pt>
                <c:pt idx="2307">
                  <c:v>693</c:v>
                </c:pt>
                <c:pt idx="2308">
                  <c:v>693</c:v>
                </c:pt>
                <c:pt idx="2309">
                  <c:v>694</c:v>
                </c:pt>
                <c:pt idx="2310">
                  <c:v>694</c:v>
                </c:pt>
                <c:pt idx="2311">
                  <c:v>694</c:v>
                </c:pt>
                <c:pt idx="2312">
                  <c:v>694</c:v>
                </c:pt>
                <c:pt idx="2313">
                  <c:v>694</c:v>
                </c:pt>
                <c:pt idx="2314">
                  <c:v>694</c:v>
                </c:pt>
                <c:pt idx="2315">
                  <c:v>695</c:v>
                </c:pt>
                <c:pt idx="2316">
                  <c:v>696</c:v>
                </c:pt>
                <c:pt idx="2317">
                  <c:v>697</c:v>
                </c:pt>
                <c:pt idx="2318">
                  <c:v>697</c:v>
                </c:pt>
                <c:pt idx="2319">
                  <c:v>697</c:v>
                </c:pt>
                <c:pt idx="2320">
                  <c:v>697</c:v>
                </c:pt>
                <c:pt idx="2321">
                  <c:v>697</c:v>
                </c:pt>
                <c:pt idx="2322">
                  <c:v>697</c:v>
                </c:pt>
                <c:pt idx="2323">
                  <c:v>698</c:v>
                </c:pt>
                <c:pt idx="2324">
                  <c:v>699</c:v>
                </c:pt>
                <c:pt idx="2325">
                  <c:v>700</c:v>
                </c:pt>
                <c:pt idx="2326">
                  <c:v>701</c:v>
                </c:pt>
                <c:pt idx="2327">
                  <c:v>702</c:v>
                </c:pt>
                <c:pt idx="2328">
                  <c:v>702</c:v>
                </c:pt>
                <c:pt idx="2329">
                  <c:v>702</c:v>
                </c:pt>
                <c:pt idx="2330">
                  <c:v>702</c:v>
                </c:pt>
                <c:pt idx="2331">
                  <c:v>702</c:v>
                </c:pt>
                <c:pt idx="2332">
                  <c:v>702</c:v>
                </c:pt>
                <c:pt idx="2333">
                  <c:v>703</c:v>
                </c:pt>
                <c:pt idx="2334">
                  <c:v>704</c:v>
                </c:pt>
                <c:pt idx="2335">
                  <c:v>704</c:v>
                </c:pt>
                <c:pt idx="2336">
                  <c:v>704</c:v>
                </c:pt>
                <c:pt idx="2337">
                  <c:v>704</c:v>
                </c:pt>
                <c:pt idx="2338">
                  <c:v>704</c:v>
                </c:pt>
                <c:pt idx="2339">
                  <c:v>704</c:v>
                </c:pt>
                <c:pt idx="2340">
                  <c:v>704</c:v>
                </c:pt>
                <c:pt idx="2341">
                  <c:v>704</c:v>
                </c:pt>
                <c:pt idx="2342">
                  <c:v>704</c:v>
                </c:pt>
                <c:pt idx="2343">
                  <c:v>705</c:v>
                </c:pt>
                <c:pt idx="2344">
                  <c:v>705</c:v>
                </c:pt>
                <c:pt idx="2345">
                  <c:v>705</c:v>
                </c:pt>
                <c:pt idx="2346">
                  <c:v>705</c:v>
                </c:pt>
                <c:pt idx="2347">
                  <c:v>705</c:v>
                </c:pt>
                <c:pt idx="2348">
                  <c:v>705</c:v>
                </c:pt>
                <c:pt idx="2349">
                  <c:v>706</c:v>
                </c:pt>
                <c:pt idx="2350">
                  <c:v>706</c:v>
                </c:pt>
                <c:pt idx="2351">
                  <c:v>706</c:v>
                </c:pt>
                <c:pt idx="2352">
                  <c:v>707</c:v>
                </c:pt>
                <c:pt idx="2353">
                  <c:v>707</c:v>
                </c:pt>
                <c:pt idx="2354">
                  <c:v>707</c:v>
                </c:pt>
                <c:pt idx="2355">
                  <c:v>708</c:v>
                </c:pt>
                <c:pt idx="2356">
                  <c:v>708</c:v>
                </c:pt>
                <c:pt idx="2357">
                  <c:v>709</c:v>
                </c:pt>
                <c:pt idx="2358">
                  <c:v>710</c:v>
                </c:pt>
                <c:pt idx="2359">
                  <c:v>710</c:v>
                </c:pt>
                <c:pt idx="2360">
                  <c:v>710</c:v>
                </c:pt>
                <c:pt idx="2361">
                  <c:v>711</c:v>
                </c:pt>
                <c:pt idx="2362">
                  <c:v>711</c:v>
                </c:pt>
                <c:pt idx="2363">
                  <c:v>711</c:v>
                </c:pt>
                <c:pt idx="2364">
                  <c:v>711</c:v>
                </c:pt>
                <c:pt idx="2365">
                  <c:v>711</c:v>
                </c:pt>
                <c:pt idx="2366">
                  <c:v>711</c:v>
                </c:pt>
                <c:pt idx="2367">
                  <c:v>711</c:v>
                </c:pt>
                <c:pt idx="2368">
                  <c:v>711</c:v>
                </c:pt>
                <c:pt idx="2369">
                  <c:v>711</c:v>
                </c:pt>
                <c:pt idx="2370">
                  <c:v>711</c:v>
                </c:pt>
                <c:pt idx="2371">
                  <c:v>711</c:v>
                </c:pt>
                <c:pt idx="2372">
                  <c:v>711</c:v>
                </c:pt>
                <c:pt idx="2373">
                  <c:v>711</c:v>
                </c:pt>
                <c:pt idx="2374">
                  <c:v>711</c:v>
                </c:pt>
                <c:pt idx="2375">
                  <c:v>711</c:v>
                </c:pt>
                <c:pt idx="2376">
                  <c:v>711</c:v>
                </c:pt>
                <c:pt idx="2377">
                  <c:v>711</c:v>
                </c:pt>
                <c:pt idx="2378">
                  <c:v>711</c:v>
                </c:pt>
                <c:pt idx="2379">
                  <c:v>711</c:v>
                </c:pt>
                <c:pt idx="2380">
                  <c:v>711</c:v>
                </c:pt>
                <c:pt idx="2381">
                  <c:v>711</c:v>
                </c:pt>
                <c:pt idx="2382">
                  <c:v>711</c:v>
                </c:pt>
                <c:pt idx="2383">
                  <c:v>712</c:v>
                </c:pt>
                <c:pt idx="2384">
                  <c:v>712</c:v>
                </c:pt>
                <c:pt idx="2385">
                  <c:v>712</c:v>
                </c:pt>
                <c:pt idx="2386">
                  <c:v>713</c:v>
                </c:pt>
                <c:pt idx="2387">
                  <c:v>713</c:v>
                </c:pt>
                <c:pt idx="2388">
                  <c:v>714</c:v>
                </c:pt>
                <c:pt idx="2389">
                  <c:v>715</c:v>
                </c:pt>
                <c:pt idx="2390">
                  <c:v>716</c:v>
                </c:pt>
                <c:pt idx="2391">
                  <c:v>717</c:v>
                </c:pt>
                <c:pt idx="2392">
                  <c:v>717</c:v>
                </c:pt>
                <c:pt idx="2393">
                  <c:v>718</c:v>
                </c:pt>
                <c:pt idx="2394">
                  <c:v>718</c:v>
                </c:pt>
                <c:pt idx="2395">
                  <c:v>718</c:v>
                </c:pt>
                <c:pt idx="2396">
                  <c:v>718</c:v>
                </c:pt>
                <c:pt idx="2397">
                  <c:v>719</c:v>
                </c:pt>
                <c:pt idx="2398">
                  <c:v>719</c:v>
                </c:pt>
                <c:pt idx="2399">
                  <c:v>720</c:v>
                </c:pt>
                <c:pt idx="2400">
                  <c:v>720</c:v>
                </c:pt>
                <c:pt idx="2401">
                  <c:v>720</c:v>
                </c:pt>
                <c:pt idx="2402">
                  <c:v>720</c:v>
                </c:pt>
                <c:pt idx="2403">
                  <c:v>720</c:v>
                </c:pt>
                <c:pt idx="2404">
                  <c:v>720</c:v>
                </c:pt>
                <c:pt idx="2405">
                  <c:v>720</c:v>
                </c:pt>
                <c:pt idx="2406">
                  <c:v>720</c:v>
                </c:pt>
                <c:pt idx="2407">
                  <c:v>720</c:v>
                </c:pt>
                <c:pt idx="2408">
                  <c:v>721</c:v>
                </c:pt>
                <c:pt idx="2409">
                  <c:v>722</c:v>
                </c:pt>
                <c:pt idx="2410">
                  <c:v>722</c:v>
                </c:pt>
                <c:pt idx="2411">
                  <c:v>722</c:v>
                </c:pt>
                <c:pt idx="2412">
                  <c:v>723</c:v>
                </c:pt>
                <c:pt idx="2413">
                  <c:v>723</c:v>
                </c:pt>
                <c:pt idx="2414">
                  <c:v>724</c:v>
                </c:pt>
                <c:pt idx="2415">
                  <c:v>725</c:v>
                </c:pt>
                <c:pt idx="2416">
                  <c:v>725</c:v>
                </c:pt>
                <c:pt idx="2417">
                  <c:v>726</c:v>
                </c:pt>
                <c:pt idx="2418">
                  <c:v>726</c:v>
                </c:pt>
                <c:pt idx="2419">
                  <c:v>726</c:v>
                </c:pt>
                <c:pt idx="2420">
                  <c:v>726</c:v>
                </c:pt>
                <c:pt idx="2421">
                  <c:v>727</c:v>
                </c:pt>
                <c:pt idx="2422">
                  <c:v>728</c:v>
                </c:pt>
                <c:pt idx="2423">
                  <c:v>729</c:v>
                </c:pt>
                <c:pt idx="2424">
                  <c:v>729</c:v>
                </c:pt>
                <c:pt idx="2425">
                  <c:v>730</c:v>
                </c:pt>
                <c:pt idx="2426">
                  <c:v>731</c:v>
                </c:pt>
                <c:pt idx="2427">
                  <c:v>731</c:v>
                </c:pt>
                <c:pt idx="2428">
                  <c:v>731</c:v>
                </c:pt>
                <c:pt idx="2429">
                  <c:v>731</c:v>
                </c:pt>
                <c:pt idx="2430">
                  <c:v>731</c:v>
                </c:pt>
                <c:pt idx="2431">
                  <c:v>731</c:v>
                </c:pt>
                <c:pt idx="2432">
                  <c:v>731</c:v>
                </c:pt>
                <c:pt idx="2433">
                  <c:v>731</c:v>
                </c:pt>
                <c:pt idx="2434">
                  <c:v>731</c:v>
                </c:pt>
                <c:pt idx="2435">
                  <c:v>731</c:v>
                </c:pt>
                <c:pt idx="2436">
                  <c:v>731</c:v>
                </c:pt>
                <c:pt idx="2437">
                  <c:v>732</c:v>
                </c:pt>
                <c:pt idx="2438">
                  <c:v>732</c:v>
                </c:pt>
                <c:pt idx="2439">
                  <c:v>732</c:v>
                </c:pt>
                <c:pt idx="2440">
                  <c:v>733</c:v>
                </c:pt>
                <c:pt idx="2441">
                  <c:v>733</c:v>
                </c:pt>
                <c:pt idx="2442">
                  <c:v>734</c:v>
                </c:pt>
                <c:pt idx="2443">
                  <c:v>734</c:v>
                </c:pt>
                <c:pt idx="2444">
                  <c:v>735</c:v>
                </c:pt>
                <c:pt idx="2445">
                  <c:v>736</c:v>
                </c:pt>
                <c:pt idx="2446">
                  <c:v>736</c:v>
                </c:pt>
                <c:pt idx="2447">
                  <c:v>737</c:v>
                </c:pt>
                <c:pt idx="2448">
                  <c:v>737</c:v>
                </c:pt>
                <c:pt idx="2449">
                  <c:v>737</c:v>
                </c:pt>
                <c:pt idx="2450">
                  <c:v>737</c:v>
                </c:pt>
                <c:pt idx="2451">
                  <c:v>738</c:v>
                </c:pt>
                <c:pt idx="2452">
                  <c:v>738</c:v>
                </c:pt>
                <c:pt idx="2453">
                  <c:v>738</c:v>
                </c:pt>
                <c:pt idx="2454">
                  <c:v>738</c:v>
                </c:pt>
                <c:pt idx="2455">
                  <c:v>738</c:v>
                </c:pt>
                <c:pt idx="2456">
                  <c:v>739</c:v>
                </c:pt>
                <c:pt idx="2457">
                  <c:v>739</c:v>
                </c:pt>
                <c:pt idx="2458">
                  <c:v>739</c:v>
                </c:pt>
                <c:pt idx="2459">
                  <c:v>739</c:v>
                </c:pt>
                <c:pt idx="2460">
                  <c:v>739</c:v>
                </c:pt>
                <c:pt idx="2461">
                  <c:v>740</c:v>
                </c:pt>
                <c:pt idx="2462">
                  <c:v>741</c:v>
                </c:pt>
                <c:pt idx="2463">
                  <c:v>741</c:v>
                </c:pt>
                <c:pt idx="2464">
                  <c:v>742</c:v>
                </c:pt>
                <c:pt idx="2465">
                  <c:v>743</c:v>
                </c:pt>
                <c:pt idx="2466">
                  <c:v>743</c:v>
                </c:pt>
                <c:pt idx="2467">
                  <c:v>744</c:v>
                </c:pt>
                <c:pt idx="2468">
                  <c:v>744</c:v>
                </c:pt>
                <c:pt idx="2469">
                  <c:v>745</c:v>
                </c:pt>
                <c:pt idx="2470">
                  <c:v>746</c:v>
                </c:pt>
                <c:pt idx="2471">
                  <c:v>747</c:v>
                </c:pt>
                <c:pt idx="2472">
                  <c:v>748</c:v>
                </c:pt>
                <c:pt idx="2473">
                  <c:v>749</c:v>
                </c:pt>
                <c:pt idx="2474">
                  <c:v>750</c:v>
                </c:pt>
                <c:pt idx="2475">
                  <c:v>750</c:v>
                </c:pt>
                <c:pt idx="2476">
                  <c:v>751</c:v>
                </c:pt>
                <c:pt idx="2477">
                  <c:v>751</c:v>
                </c:pt>
                <c:pt idx="2478">
                  <c:v>751</c:v>
                </c:pt>
                <c:pt idx="2479">
                  <c:v>751</c:v>
                </c:pt>
                <c:pt idx="2480">
                  <c:v>751</c:v>
                </c:pt>
                <c:pt idx="2481">
                  <c:v>751</c:v>
                </c:pt>
                <c:pt idx="2482">
                  <c:v>751</c:v>
                </c:pt>
                <c:pt idx="2483">
                  <c:v>751</c:v>
                </c:pt>
                <c:pt idx="2484">
                  <c:v>751</c:v>
                </c:pt>
                <c:pt idx="2485">
                  <c:v>751</c:v>
                </c:pt>
                <c:pt idx="2486">
                  <c:v>752</c:v>
                </c:pt>
                <c:pt idx="2487">
                  <c:v>752</c:v>
                </c:pt>
                <c:pt idx="2488">
                  <c:v>752</c:v>
                </c:pt>
                <c:pt idx="2489">
                  <c:v>752</c:v>
                </c:pt>
                <c:pt idx="2490">
                  <c:v>752</c:v>
                </c:pt>
                <c:pt idx="2491">
                  <c:v>752</c:v>
                </c:pt>
                <c:pt idx="2492">
                  <c:v>752</c:v>
                </c:pt>
                <c:pt idx="2493">
                  <c:v>752</c:v>
                </c:pt>
                <c:pt idx="2494">
                  <c:v>752</c:v>
                </c:pt>
                <c:pt idx="2495">
                  <c:v>752</c:v>
                </c:pt>
                <c:pt idx="2496">
                  <c:v>752</c:v>
                </c:pt>
                <c:pt idx="2497">
                  <c:v>752</c:v>
                </c:pt>
                <c:pt idx="2498">
                  <c:v>752</c:v>
                </c:pt>
                <c:pt idx="2499">
                  <c:v>752</c:v>
                </c:pt>
                <c:pt idx="2500">
                  <c:v>752</c:v>
                </c:pt>
                <c:pt idx="2501">
                  <c:v>752</c:v>
                </c:pt>
                <c:pt idx="2502">
                  <c:v>752</c:v>
                </c:pt>
                <c:pt idx="2503">
                  <c:v>752</c:v>
                </c:pt>
                <c:pt idx="2504">
                  <c:v>752</c:v>
                </c:pt>
                <c:pt idx="2505">
                  <c:v>752</c:v>
                </c:pt>
                <c:pt idx="2506">
                  <c:v>752</c:v>
                </c:pt>
                <c:pt idx="2507">
                  <c:v>752</c:v>
                </c:pt>
                <c:pt idx="2508">
                  <c:v>752</c:v>
                </c:pt>
                <c:pt idx="2509">
                  <c:v>752</c:v>
                </c:pt>
                <c:pt idx="2510">
                  <c:v>753</c:v>
                </c:pt>
                <c:pt idx="2511">
                  <c:v>753</c:v>
                </c:pt>
                <c:pt idx="2512">
                  <c:v>753</c:v>
                </c:pt>
                <c:pt idx="2513">
                  <c:v>753</c:v>
                </c:pt>
                <c:pt idx="2514">
                  <c:v>753</c:v>
                </c:pt>
                <c:pt idx="2515">
                  <c:v>753</c:v>
                </c:pt>
                <c:pt idx="2516">
                  <c:v>753</c:v>
                </c:pt>
                <c:pt idx="2517">
                  <c:v>754</c:v>
                </c:pt>
                <c:pt idx="2518">
                  <c:v>754</c:v>
                </c:pt>
                <c:pt idx="2519">
                  <c:v>754</c:v>
                </c:pt>
                <c:pt idx="2520">
                  <c:v>755</c:v>
                </c:pt>
                <c:pt idx="2521">
                  <c:v>756</c:v>
                </c:pt>
                <c:pt idx="2522">
                  <c:v>756</c:v>
                </c:pt>
                <c:pt idx="2523">
                  <c:v>757</c:v>
                </c:pt>
                <c:pt idx="2524">
                  <c:v>757</c:v>
                </c:pt>
                <c:pt idx="2525">
                  <c:v>757</c:v>
                </c:pt>
                <c:pt idx="2526">
                  <c:v>757</c:v>
                </c:pt>
                <c:pt idx="2527">
                  <c:v>757</c:v>
                </c:pt>
                <c:pt idx="2528">
                  <c:v>757</c:v>
                </c:pt>
                <c:pt idx="2529">
                  <c:v>757</c:v>
                </c:pt>
                <c:pt idx="2530">
                  <c:v>757</c:v>
                </c:pt>
                <c:pt idx="2531">
                  <c:v>757</c:v>
                </c:pt>
                <c:pt idx="2532">
                  <c:v>757</c:v>
                </c:pt>
                <c:pt idx="2533">
                  <c:v>757</c:v>
                </c:pt>
                <c:pt idx="2534">
                  <c:v>757</c:v>
                </c:pt>
                <c:pt idx="2535">
                  <c:v>757</c:v>
                </c:pt>
                <c:pt idx="2536">
                  <c:v>758</c:v>
                </c:pt>
                <c:pt idx="2537">
                  <c:v>758</c:v>
                </c:pt>
                <c:pt idx="2538">
                  <c:v>759</c:v>
                </c:pt>
                <c:pt idx="2539">
                  <c:v>759</c:v>
                </c:pt>
                <c:pt idx="2540">
                  <c:v>759</c:v>
                </c:pt>
                <c:pt idx="2541">
                  <c:v>760</c:v>
                </c:pt>
                <c:pt idx="2542">
                  <c:v>760</c:v>
                </c:pt>
                <c:pt idx="2543">
                  <c:v>760</c:v>
                </c:pt>
                <c:pt idx="2544">
                  <c:v>760</c:v>
                </c:pt>
                <c:pt idx="2545">
                  <c:v>760</c:v>
                </c:pt>
                <c:pt idx="2546">
                  <c:v>761</c:v>
                </c:pt>
                <c:pt idx="2547">
                  <c:v>761</c:v>
                </c:pt>
                <c:pt idx="2548">
                  <c:v>761</c:v>
                </c:pt>
                <c:pt idx="2549">
                  <c:v>761</c:v>
                </c:pt>
                <c:pt idx="2550">
                  <c:v>761</c:v>
                </c:pt>
                <c:pt idx="2551">
                  <c:v>761</c:v>
                </c:pt>
                <c:pt idx="2552">
                  <c:v>761</c:v>
                </c:pt>
                <c:pt idx="2553">
                  <c:v>762</c:v>
                </c:pt>
                <c:pt idx="2554">
                  <c:v>763</c:v>
                </c:pt>
                <c:pt idx="2555">
                  <c:v>763</c:v>
                </c:pt>
                <c:pt idx="2556">
                  <c:v>763</c:v>
                </c:pt>
                <c:pt idx="2557">
                  <c:v>764</c:v>
                </c:pt>
                <c:pt idx="2558">
                  <c:v>764</c:v>
                </c:pt>
                <c:pt idx="2559">
                  <c:v>764</c:v>
                </c:pt>
                <c:pt idx="2560">
                  <c:v>764</c:v>
                </c:pt>
                <c:pt idx="2561">
                  <c:v>764</c:v>
                </c:pt>
                <c:pt idx="2562">
                  <c:v>765</c:v>
                </c:pt>
                <c:pt idx="2563">
                  <c:v>765</c:v>
                </c:pt>
                <c:pt idx="2564">
                  <c:v>766</c:v>
                </c:pt>
                <c:pt idx="2565">
                  <c:v>767</c:v>
                </c:pt>
                <c:pt idx="2566">
                  <c:v>768</c:v>
                </c:pt>
                <c:pt idx="2567">
                  <c:v>769</c:v>
                </c:pt>
                <c:pt idx="2568">
                  <c:v>770</c:v>
                </c:pt>
                <c:pt idx="2569">
                  <c:v>770</c:v>
                </c:pt>
                <c:pt idx="2570">
                  <c:v>770</c:v>
                </c:pt>
                <c:pt idx="2571">
                  <c:v>770</c:v>
                </c:pt>
                <c:pt idx="2572">
                  <c:v>770</c:v>
                </c:pt>
                <c:pt idx="2573">
                  <c:v>770</c:v>
                </c:pt>
                <c:pt idx="2574">
                  <c:v>770</c:v>
                </c:pt>
                <c:pt idx="2575">
                  <c:v>771</c:v>
                </c:pt>
                <c:pt idx="2576">
                  <c:v>771</c:v>
                </c:pt>
                <c:pt idx="2577">
                  <c:v>771</c:v>
                </c:pt>
                <c:pt idx="2578">
                  <c:v>771</c:v>
                </c:pt>
                <c:pt idx="2579">
                  <c:v>771</c:v>
                </c:pt>
                <c:pt idx="2580">
                  <c:v>772</c:v>
                </c:pt>
                <c:pt idx="2581">
                  <c:v>772</c:v>
                </c:pt>
                <c:pt idx="2582">
                  <c:v>773</c:v>
                </c:pt>
                <c:pt idx="2583">
                  <c:v>773</c:v>
                </c:pt>
                <c:pt idx="2584">
                  <c:v>773</c:v>
                </c:pt>
                <c:pt idx="2585">
                  <c:v>773</c:v>
                </c:pt>
                <c:pt idx="2586">
                  <c:v>774</c:v>
                </c:pt>
                <c:pt idx="2587">
                  <c:v>774</c:v>
                </c:pt>
                <c:pt idx="2588">
                  <c:v>775</c:v>
                </c:pt>
                <c:pt idx="2589">
                  <c:v>775</c:v>
                </c:pt>
                <c:pt idx="2590">
                  <c:v>775</c:v>
                </c:pt>
                <c:pt idx="2591">
                  <c:v>775</c:v>
                </c:pt>
                <c:pt idx="2592">
                  <c:v>776</c:v>
                </c:pt>
                <c:pt idx="2593">
                  <c:v>776</c:v>
                </c:pt>
                <c:pt idx="2594">
                  <c:v>776</c:v>
                </c:pt>
                <c:pt idx="2595">
                  <c:v>776</c:v>
                </c:pt>
                <c:pt idx="2596">
                  <c:v>776</c:v>
                </c:pt>
                <c:pt idx="2597">
                  <c:v>777</c:v>
                </c:pt>
                <c:pt idx="2598">
                  <c:v>777</c:v>
                </c:pt>
                <c:pt idx="2599">
                  <c:v>778</c:v>
                </c:pt>
                <c:pt idx="2600">
                  <c:v>779</c:v>
                </c:pt>
                <c:pt idx="2601">
                  <c:v>780</c:v>
                </c:pt>
                <c:pt idx="2602">
                  <c:v>780</c:v>
                </c:pt>
                <c:pt idx="2603">
                  <c:v>780</c:v>
                </c:pt>
                <c:pt idx="2604">
                  <c:v>780</c:v>
                </c:pt>
                <c:pt idx="2605">
                  <c:v>780</c:v>
                </c:pt>
                <c:pt idx="2606">
                  <c:v>780</c:v>
                </c:pt>
                <c:pt idx="2607">
                  <c:v>780</c:v>
                </c:pt>
                <c:pt idx="2608">
                  <c:v>780</c:v>
                </c:pt>
                <c:pt idx="2609">
                  <c:v>781</c:v>
                </c:pt>
                <c:pt idx="2610">
                  <c:v>782</c:v>
                </c:pt>
                <c:pt idx="2611">
                  <c:v>783</c:v>
                </c:pt>
                <c:pt idx="2612">
                  <c:v>783</c:v>
                </c:pt>
                <c:pt idx="2613">
                  <c:v>783</c:v>
                </c:pt>
                <c:pt idx="2614">
                  <c:v>783</c:v>
                </c:pt>
                <c:pt idx="2615">
                  <c:v>783</c:v>
                </c:pt>
                <c:pt idx="2616">
                  <c:v>783</c:v>
                </c:pt>
                <c:pt idx="2617">
                  <c:v>783</c:v>
                </c:pt>
                <c:pt idx="2618">
                  <c:v>783</c:v>
                </c:pt>
                <c:pt idx="2619">
                  <c:v>784</c:v>
                </c:pt>
                <c:pt idx="2620">
                  <c:v>784</c:v>
                </c:pt>
                <c:pt idx="2621">
                  <c:v>785</c:v>
                </c:pt>
                <c:pt idx="2622">
                  <c:v>786</c:v>
                </c:pt>
                <c:pt idx="2623">
                  <c:v>787</c:v>
                </c:pt>
                <c:pt idx="2624">
                  <c:v>787</c:v>
                </c:pt>
                <c:pt idx="2625">
                  <c:v>787</c:v>
                </c:pt>
                <c:pt idx="2626">
                  <c:v>787</c:v>
                </c:pt>
                <c:pt idx="2627">
                  <c:v>788</c:v>
                </c:pt>
                <c:pt idx="2628">
                  <c:v>789</c:v>
                </c:pt>
                <c:pt idx="2629">
                  <c:v>790</c:v>
                </c:pt>
                <c:pt idx="2630">
                  <c:v>791</c:v>
                </c:pt>
                <c:pt idx="2631">
                  <c:v>791</c:v>
                </c:pt>
                <c:pt idx="2632">
                  <c:v>792</c:v>
                </c:pt>
                <c:pt idx="2633">
                  <c:v>793</c:v>
                </c:pt>
                <c:pt idx="2634">
                  <c:v>794</c:v>
                </c:pt>
                <c:pt idx="2635">
                  <c:v>794</c:v>
                </c:pt>
                <c:pt idx="2636">
                  <c:v>795</c:v>
                </c:pt>
                <c:pt idx="2637">
                  <c:v>796</c:v>
                </c:pt>
                <c:pt idx="2638">
                  <c:v>796</c:v>
                </c:pt>
                <c:pt idx="2639">
                  <c:v>796</c:v>
                </c:pt>
                <c:pt idx="2640">
                  <c:v>796</c:v>
                </c:pt>
                <c:pt idx="2641">
                  <c:v>796</c:v>
                </c:pt>
                <c:pt idx="2642">
                  <c:v>797</c:v>
                </c:pt>
                <c:pt idx="2643">
                  <c:v>798</c:v>
                </c:pt>
                <c:pt idx="2644">
                  <c:v>798</c:v>
                </c:pt>
                <c:pt idx="2645">
                  <c:v>798</c:v>
                </c:pt>
                <c:pt idx="2646">
                  <c:v>799</c:v>
                </c:pt>
                <c:pt idx="2647">
                  <c:v>799</c:v>
                </c:pt>
                <c:pt idx="2648">
                  <c:v>799</c:v>
                </c:pt>
                <c:pt idx="2649">
                  <c:v>799</c:v>
                </c:pt>
                <c:pt idx="2650">
                  <c:v>799</c:v>
                </c:pt>
                <c:pt idx="2651">
                  <c:v>800</c:v>
                </c:pt>
                <c:pt idx="2652">
                  <c:v>800</c:v>
                </c:pt>
                <c:pt idx="2653">
                  <c:v>800</c:v>
                </c:pt>
                <c:pt idx="2654">
                  <c:v>800</c:v>
                </c:pt>
                <c:pt idx="2655">
                  <c:v>801</c:v>
                </c:pt>
                <c:pt idx="2656">
                  <c:v>801</c:v>
                </c:pt>
                <c:pt idx="2657">
                  <c:v>801</c:v>
                </c:pt>
                <c:pt idx="2658">
                  <c:v>801</c:v>
                </c:pt>
                <c:pt idx="2659">
                  <c:v>801</c:v>
                </c:pt>
                <c:pt idx="2660">
                  <c:v>802</c:v>
                </c:pt>
                <c:pt idx="2661">
                  <c:v>802</c:v>
                </c:pt>
                <c:pt idx="2662">
                  <c:v>802</c:v>
                </c:pt>
                <c:pt idx="2663">
                  <c:v>803</c:v>
                </c:pt>
                <c:pt idx="2664">
                  <c:v>804</c:v>
                </c:pt>
                <c:pt idx="2665">
                  <c:v>804</c:v>
                </c:pt>
                <c:pt idx="2666">
                  <c:v>804</c:v>
                </c:pt>
                <c:pt idx="2667">
                  <c:v>805</c:v>
                </c:pt>
                <c:pt idx="2668">
                  <c:v>806</c:v>
                </c:pt>
                <c:pt idx="2669">
                  <c:v>806</c:v>
                </c:pt>
                <c:pt idx="2670">
                  <c:v>806</c:v>
                </c:pt>
                <c:pt idx="2671">
                  <c:v>806</c:v>
                </c:pt>
                <c:pt idx="2672">
                  <c:v>806</c:v>
                </c:pt>
                <c:pt idx="2673">
                  <c:v>806</c:v>
                </c:pt>
                <c:pt idx="2674">
                  <c:v>807</c:v>
                </c:pt>
                <c:pt idx="2675">
                  <c:v>807</c:v>
                </c:pt>
                <c:pt idx="2676">
                  <c:v>807</c:v>
                </c:pt>
                <c:pt idx="2677">
                  <c:v>807</c:v>
                </c:pt>
                <c:pt idx="2678">
                  <c:v>807</c:v>
                </c:pt>
                <c:pt idx="2679">
                  <c:v>808</c:v>
                </c:pt>
                <c:pt idx="2680">
                  <c:v>808</c:v>
                </c:pt>
                <c:pt idx="2681">
                  <c:v>808</c:v>
                </c:pt>
                <c:pt idx="2682">
                  <c:v>808</c:v>
                </c:pt>
                <c:pt idx="2683">
                  <c:v>809</c:v>
                </c:pt>
                <c:pt idx="2684">
                  <c:v>810</c:v>
                </c:pt>
                <c:pt idx="2685">
                  <c:v>810</c:v>
                </c:pt>
                <c:pt idx="2686">
                  <c:v>810</c:v>
                </c:pt>
                <c:pt idx="2687">
                  <c:v>811</c:v>
                </c:pt>
                <c:pt idx="2688">
                  <c:v>812</c:v>
                </c:pt>
                <c:pt idx="2689">
                  <c:v>812</c:v>
                </c:pt>
                <c:pt idx="2690">
                  <c:v>812</c:v>
                </c:pt>
                <c:pt idx="2691">
                  <c:v>812</c:v>
                </c:pt>
                <c:pt idx="2692">
                  <c:v>813</c:v>
                </c:pt>
                <c:pt idx="2693">
                  <c:v>813</c:v>
                </c:pt>
                <c:pt idx="2694">
                  <c:v>813</c:v>
                </c:pt>
                <c:pt idx="2695">
                  <c:v>814</c:v>
                </c:pt>
                <c:pt idx="2696">
                  <c:v>814</c:v>
                </c:pt>
                <c:pt idx="2697">
                  <c:v>814</c:v>
                </c:pt>
                <c:pt idx="2698">
                  <c:v>814</c:v>
                </c:pt>
                <c:pt idx="2699">
                  <c:v>814</c:v>
                </c:pt>
                <c:pt idx="2700">
                  <c:v>814</c:v>
                </c:pt>
                <c:pt idx="2701">
                  <c:v>815</c:v>
                </c:pt>
                <c:pt idx="2702">
                  <c:v>816</c:v>
                </c:pt>
                <c:pt idx="2703">
                  <c:v>817</c:v>
                </c:pt>
                <c:pt idx="2704">
                  <c:v>817</c:v>
                </c:pt>
                <c:pt idx="2705">
                  <c:v>817</c:v>
                </c:pt>
                <c:pt idx="2706">
                  <c:v>817</c:v>
                </c:pt>
                <c:pt idx="2707">
                  <c:v>817</c:v>
                </c:pt>
                <c:pt idx="2708">
                  <c:v>817</c:v>
                </c:pt>
                <c:pt idx="2709">
                  <c:v>817</c:v>
                </c:pt>
                <c:pt idx="2710">
                  <c:v>818</c:v>
                </c:pt>
                <c:pt idx="2711">
                  <c:v>818</c:v>
                </c:pt>
                <c:pt idx="2712">
                  <c:v>818</c:v>
                </c:pt>
                <c:pt idx="2713">
                  <c:v>818</c:v>
                </c:pt>
                <c:pt idx="2714">
                  <c:v>818</c:v>
                </c:pt>
                <c:pt idx="2715">
                  <c:v>818</c:v>
                </c:pt>
                <c:pt idx="2716">
                  <c:v>818</c:v>
                </c:pt>
                <c:pt idx="2717">
                  <c:v>818</c:v>
                </c:pt>
                <c:pt idx="2718">
                  <c:v>819</c:v>
                </c:pt>
                <c:pt idx="2719">
                  <c:v>820</c:v>
                </c:pt>
                <c:pt idx="2720">
                  <c:v>821</c:v>
                </c:pt>
                <c:pt idx="2721">
                  <c:v>822</c:v>
                </c:pt>
                <c:pt idx="2722">
                  <c:v>822</c:v>
                </c:pt>
                <c:pt idx="2723">
                  <c:v>823</c:v>
                </c:pt>
                <c:pt idx="2724">
                  <c:v>824</c:v>
                </c:pt>
                <c:pt idx="2725">
                  <c:v>824</c:v>
                </c:pt>
                <c:pt idx="2726">
                  <c:v>824</c:v>
                </c:pt>
                <c:pt idx="2727">
                  <c:v>825</c:v>
                </c:pt>
                <c:pt idx="2728">
                  <c:v>825</c:v>
                </c:pt>
                <c:pt idx="2729">
                  <c:v>826</c:v>
                </c:pt>
                <c:pt idx="2730">
                  <c:v>826</c:v>
                </c:pt>
                <c:pt idx="2731">
                  <c:v>827</c:v>
                </c:pt>
                <c:pt idx="2732">
                  <c:v>827</c:v>
                </c:pt>
                <c:pt idx="2733">
                  <c:v>827</c:v>
                </c:pt>
                <c:pt idx="2734">
                  <c:v>827</c:v>
                </c:pt>
                <c:pt idx="2735">
                  <c:v>828</c:v>
                </c:pt>
                <c:pt idx="2736">
                  <c:v>828</c:v>
                </c:pt>
                <c:pt idx="2737">
                  <c:v>828</c:v>
                </c:pt>
                <c:pt idx="2738">
                  <c:v>829</c:v>
                </c:pt>
                <c:pt idx="2739">
                  <c:v>830</c:v>
                </c:pt>
                <c:pt idx="2740">
                  <c:v>830</c:v>
                </c:pt>
                <c:pt idx="2741">
                  <c:v>830</c:v>
                </c:pt>
                <c:pt idx="2742">
                  <c:v>830</c:v>
                </c:pt>
                <c:pt idx="2743">
                  <c:v>830</c:v>
                </c:pt>
                <c:pt idx="2744">
                  <c:v>830</c:v>
                </c:pt>
                <c:pt idx="2745">
                  <c:v>830</c:v>
                </c:pt>
                <c:pt idx="2746">
                  <c:v>830</c:v>
                </c:pt>
                <c:pt idx="2747">
                  <c:v>831</c:v>
                </c:pt>
                <c:pt idx="2748">
                  <c:v>831</c:v>
                </c:pt>
                <c:pt idx="2749">
                  <c:v>831</c:v>
                </c:pt>
                <c:pt idx="2750">
                  <c:v>831</c:v>
                </c:pt>
                <c:pt idx="2751">
                  <c:v>831</c:v>
                </c:pt>
                <c:pt idx="2752">
                  <c:v>831</c:v>
                </c:pt>
                <c:pt idx="2753">
                  <c:v>831</c:v>
                </c:pt>
                <c:pt idx="2754">
                  <c:v>831</c:v>
                </c:pt>
                <c:pt idx="2755">
                  <c:v>831</c:v>
                </c:pt>
                <c:pt idx="2756">
                  <c:v>831</c:v>
                </c:pt>
                <c:pt idx="2757">
                  <c:v>831</c:v>
                </c:pt>
                <c:pt idx="2758">
                  <c:v>831</c:v>
                </c:pt>
                <c:pt idx="2759">
                  <c:v>831</c:v>
                </c:pt>
                <c:pt idx="2760">
                  <c:v>831</c:v>
                </c:pt>
                <c:pt idx="2761">
                  <c:v>832</c:v>
                </c:pt>
                <c:pt idx="2762">
                  <c:v>833</c:v>
                </c:pt>
                <c:pt idx="2763">
                  <c:v>834</c:v>
                </c:pt>
                <c:pt idx="2764">
                  <c:v>834</c:v>
                </c:pt>
                <c:pt idx="2765">
                  <c:v>835</c:v>
                </c:pt>
                <c:pt idx="2766">
                  <c:v>835</c:v>
                </c:pt>
                <c:pt idx="2767">
                  <c:v>835</c:v>
                </c:pt>
                <c:pt idx="2768">
                  <c:v>835</c:v>
                </c:pt>
                <c:pt idx="2769">
                  <c:v>835</c:v>
                </c:pt>
                <c:pt idx="2770">
                  <c:v>835</c:v>
                </c:pt>
                <c:pt idx="2771">
                  <c:v>835</c:v>
                </c:pt>
                <c:pt idx="2772">
                  <c:v>836</c:v>
                </c:pt>
                <c:pt idx="2773">
                  <c:v>837</c:v>
                </c:pt>
                <c:pt idx="2774">
                  <c:v>837</c:v>
                </c:pt>
                <c:pt idx="2775">
                  <c:v>838</c:v>
                </c:pt>
                <c:pt idx="2776">
                  <c:v>838</c:v>
                </c:pt>
                <c:pt idx="2777">
                  <c:v>839</c:v>
                </c:pt>
                <c:pt idx="2778">
                  <c:v>839</c:v>
                </c:pt>
                <c:pt idx="2779">
                  <c:v>839</c:v>
                </c:pt>
                <c:pt idx="2780">
                  <c:v>839</c:v>
                </c:pt>
                <c:pt idx="2781">
                  <c:v>839</c:v>
                </c:pt>
                <c:pt idx="2782">
                  <c:v>840</c:v>
                </c:pt>
                <c:pt idx="2783">
                  <c:v>840</c:v>
                </c:pt>
                <c:pt idx="2784">
                  <c:v>840</c:v>
                </c:pt>
                <c:pt idx="2785">
                  <c:v>840</c:v>
                </c:pt>
                <c:pt idx="2786">
                  <c:v>841</c:v>
                </c:pt>
                <c:pt idx="2787">
                  <c:v>841</c:v>
                </c:pt>
                <c:pt idx="2788">
                  <c:v>841</c:v>
                </c:pt>
                <c:pt idx="2789">
                  <c:v>841</c:v>
                </c:pt>
                <c:pt idx="2790">
                  <c:v>842</c:v>
                </c:pt>
                <c:pt idx="2791">
                  <c:v>843</c:v>
                </c:pt>
                <c:pt idx="2792">
                  <c:v>844</c:v>
                </c:pt>
                <c:pt idx="2793">
                  <c:v>845</c:v>
                </c:pt>
                <c:pt idx="2794">
                  <c:v>845</c:v>
                </c:pt>
                <c:pt idx="2795">
                  <c:v>845</c:v>
                </c:pt>
                <c:pt idx="2796">
                  <c:v>845</c:v>
                </c:pt>
                <c:pt idx="2797">
                  <c:v>845</c:v>
                </c:pt>
                <c:pt idx="2798">
                  <c:v>846</c:v>
                </c:pt>
                <c:pt idx="2799">
                  <c:v>846</c:v>
                </c:pt>
                <c:pt idx="2800">
                  <c:v>846</c:v>
                </c:pt>
                <c:pt idx="2801">
                  <c:v>847</c:v>
                </c:pt>
                <c:pt idx="2802">
                  <c:v>847</c:v>
                </c:pt>
                <c:pt idx="2803">
                  <c:v>847</c:v>
                </c:pt>
                <c:pt idx="2804">
                  <c:v>847</c:v>
                </c:pt>
                <c:pt idx="2805">
                  <c:v>847</c:v>
                </c:pt>
                <c:pt idx="2806">
                  <c:v>847</c:v>
                </c:pt>
                <c:pt idx="2807">
                  <c:v>847</c:v>
                </c:pt>
                <c:pt idx="2808">
                  <c:v>847</c:v>
                </c:pt>
                <c:pt idx="2809">
                  <c:v>847</c:v>
                </c:pt>
                <c:pt idx="2810">
                  <c:v>847</c:v>
                </c:pt>
                <c:pt idx="2811">
                  <c:v>847</c:v>
                </c:pt>
                <c:pt idx="2812">
                  <c:v>847</c:v>
                </c:pt>
                <c:pt idx="2813">
                  <c:v>847</c:v>
                </c:pt>
                <c:pt idx="2814">
                  <c:v>847</c:v>
                </c:pt>
                <c:pt idx="2815">
                  <c:v>847</c:v>
                </c:pt>
                <c:pt idx="2816">
                  <c:v>848</c:v>
                </c:pt>
                <c:pt idx="2817">
                  <c:v>848</c:v>
                </c:pt>
                <c:pt idx="2818">
                  <c:v>848</c:v>
                </c:pt>
                <c:pt idx="2819">
                  <c:v>848</c:v>
                </c:pt>
                <c:pt idx="2820">
                  <c:v>848</c:v>
                </c:pt>
                <c:pt idx="2821">
                  <c:v>848</c:v>
                </c:pt>
                <c:pt idx="2822">
                  <c:v>849</c:v>
                </c:pt>
                <c:pt idx="2823">
                  <c:v>849</c:v>
                </c:pt>
                <c:pt idx="2824">
                  <c:v>849</c:v>
                </c:pt>
                <c:pt idx="2825">
                  <c:v>849</c:v>
                </c:pt>
                <c:pt idx="2826">
                  <c:v>850</c:v>
                </c:pt>
                <c:pt idx="2827">
                  <c:v>850</c:v>
                </c:pt>
                <c:pt idx="2828">
                  <c:v>850</c:v>
                </c:pt>
                <c:pt idx="2829">
                  <c:v>851</c:v>
                </c:pt>
                <c:pt idx="2830">
                  <c:v>851</c:v>
                </c:pt>
                <c:pt idx="2831">
                  <c:v>851</c:v>
                </c:pt>
                <c:pt idx="2832">
                  <c:v>851</c:v>
                </c:pt>
                <c:pt idx="2833">
                  <c:v>852</c:v>
                </c:pt>
                <c:pt idx="2834">
                  <c:v>852</c:v>
                </c:pt>
                <c:pt idx="2835">
                  <c:v>853</c:v>
                </c:pt>
                <c:pt idx="2836">
                  <c:v>854</c:v>
                </c:pt>
                <c:pt idx="2837">
                  <c:v>854</c:v>
                </c:pt>
                <c:pt idx="2838">
                  <c:v>854</c:v>
                </c:pt>
                <c:pt idx="2839">
                  <c:v>854</c:v>
                </c:pt>
                <c:pt idx="2840">
                  <c:v>854</c:v>
                </c:pt>
                <c:pt idx="2841">
                  <c:v>854</c:v>
                </c:pt>
                <c:pt idx="2842">
                  <c:v>854</c:v>
                </c:pt>
                <c:pt idx="2843">
                  <c:v>854</c:v>
                </c:pt>
                <c:pt idx="2844">
                  <c:v>854</c:v>
                </c:pt>
                <c:pt idx="2845">
                  <c:v>854</c:v>
                </c:pt>
                <c:pt idx="2846">
                  <c:v>855</c:v>
                </c:pt>
                <c:pt idx="2847">
                  <c:v>855</c:v>
                </c:pt>
                <c:pt idx="2848">
                  <c:v>855</c:v>
                </c:pt>
                <c:pt idx="2849">
                  <c:v>855</c:v>
                </c:pt>
                <c:pt idx="2850">
                  <c:v>855</c:v>
                </c:pt>
                <c:pt idx="2851">
                  <c:v>855</c:v>
                </c:pt>
                <c:pt idx="2852">
                  <c:v>855</c:v>
                </c:pt>
                <c:pt idx="2853">
                  <c:v>855</c:v>
                </c:pt>
                <c:pt idx="2854">
                  <c:v>855</c:v>
                </c:pt>
                <c:pt idx="2855">
                  <c:v>856</c:v>
                </c:pt>
                <c:pt idx="2856">
                  <c:v>857</c:v>
                </c:pt>
                <c:pt idx="2857">
                  <c:v>857</c:v>
                </c:pt>
                <c:pt idx="2858">
                  <c:v>858</c:v>
                </c:pt>
                <c:pt idx="2859">
                  <c:v>859</c:v>
                </c:pt>
                <c:pt idx="2860">
                  <c:v>860</c:v>
                </c:pt>
                <c:pt idx="2861">
                  <c:v>860</c:v>
                </c:pt>
                <c:pt idx="2862">
                  <c:v>861</c:v>
                </c:pt>
                <c:pt idx="2863">
                  <c:v>861</c:v>
                </c:pt>
                <c:pt idx="2864">
                  <c:v>861</c:v>
                </c:pt>
                <c:pt idx="2865">
                  <c:v>861</c:v>
                </c:pt>
                <c:pt idx="2866">
                  <c:v>861</c:v>
                </c:pt>
                <c:pt idx="2867">
                  <c:v>861</c:v>
                </c:pt>
                <c:pt idx="2868">
                  <c:v>861</c:v>
                </c:pt>
                <c:pt idx="2869">
                  <c:v>861</c:v>
                </c:pt>
                <c:pt idx="2870">
                  <c:v>861</c:v>
                </c:pt>
                <c:pt idx="2871">
                  <c:v>861</c:v>
                </c:pt>
                <c:pt idx="2872">
                  <c:v>861</c:v>
                </c:pt>
                <c:pt idx="2873">
                  <c:v>861</c:v>
                </c:pt>
                <c:pt idx="2874">
                  <c:v>862</c:v>
                </c:pt>
                <c:pt idx="2875">
                  <c:v>862</c:v>
                </c:pt>
                <c:pt idx="2876">
                  <c:v>862</c:v>
                </c:pt>
                <c:pt idx="2877">
                  <c:v>862</c:v>
                </c:pt>
                <c:pt idx="2878">
                  <c:v>863</c:v>
                </c:pt>
                <c:pt idx="2879">
                  <c:v>864</c:v>
                </c:pt>
                <c:pt idx="2880">
                  <c:v>865</c:v>
                </c:pt>
                <c:pt idx="2881">
                  <c:v>865</c:v>
                </c:pt>
                <c:pt idx="2882">
                  <c:v>865</c:v>
                </c:pt>
                <c:pt idx="2883">
                  <c:v>866</c:v>
                </c:pt>
                <c:pt idx="2884">
                  <c:v>866</c:v>
                </c:pt>
                <c:pt idx="2885">
                  <c:v>866</c:v>
                </c:pt>
                <c:pt idx="2886">
                  <c:v>866</c:v>
                </c:pt>
                <c:pt idx="2887">
                  <c:v>866</c:v>
                </c:pt>
                <c:pt idx="2888">
                  <c:v>866</c:v>
                </c:pt>
                <c:pt idx="2889">
                  <c:v>866</c:v>
                </c:pt>
                <c:pt idx="2890">
                  <c:v>866</c:v>
                </c:pt>
                <c:pt idx="2891">
                  <c:v>866</c:v>
                </c:pt>
                <c:pt idx="2892">
                  <c:v>866</c:v>
                </c:pt>
                <c:pt idx="2893">
                  <c:v>866</c:v>
                </c:pt>
                <c:pt idx="2894">
                  <c:v>866</c:v>
                </c:pt>
                <c:pt idx="2895">
                  <c:v>867</c:v>
                </c:pt>
                <c:pt idx="2896">
                  <c:v>867</c:v>
                </c:pt>
                <c:pt idx="2897">
                  <c:v>867</c:v>
                </c:pt>
                <c:pt idx="2898">
                  <c:v>867</c:v>
                </c:pt>
                <c:pt idx="2899">
                  <c:v>867</c:v>
                </c:pt>
                <c:pt idx="2900">
                  <c:v>867</c:v>
                </c:pt>
                <c:pt idx="2901">
                  <c:v>867</c:v>
                </c:pt>
                <c:pt idx="2902">
                  <c:v>867</c:v>
                </c:pt>
                <c:pt idx="2903">
                  <c:v>867</c:v>
                </c:pt>
                <c:pt idx="2904">
                  <c:v>868</c:v>
                </c:pt>
                <c:pt idx="2905">
                  <c:v>868</c:v>
                </c:pt>
                <c:pt idx="2906">
                  <c:v>868</c:v>
                </c:pt>
                <c:pt idx="2907">
                  <c:v>869</c:v>
                </c:pt>
                <c:pt idx="2908">
                  <c:v>870</c:v>
                </c:pt>
                <c:pt idx="2909">
                  <c:v>871</c:v>
                </c:pt>
                <c:pt idx="2910">
                  <c:v>871</c:v>
                </c:pt>
                <c:pt idx="2911">
                  <c:v>872</c:v>
                </c:pt>
                <c:pt idx="2912">
                  <c:v>872</c:v>
                </c:pt>
                <c:pt idx="2913">
                  <c:v>872</c:v>
                </c:pt>
                <c:pt idx="2914">
                  <c:v>873</c:v>
                </c:pt>
                <c:pt idx="2915">
                  <c:v>873</c:v>
                </c:pt>
                <c:pt idx="2916">
                  <c:v>874</c:v>
                </c:pt>
                <c:pt idx="2917">
                  <c:v>874</c:v>
                </c:pt>
                <c:pt idx="2918">
                  <c:v>874</c:v>
                </c:pt>
                <c:pt idx="2919">
                  <c:v>875</c:v>
                </c:pt>
                <c:pt idx="2920">
                  <c:v>875</c:v>
                </c:pt>
                <c:pt idx="2921">
                  <c:v>875</c:v>
                </c:pt>
                <c:pt idx="2922">
                  <c:v>875</c:v>
                </c:pt>
                <c:pt idx="2923">
                  <c:v>875</c:v>
                </c:pt>
                <c:pt idx="2924">
                  <c:v>876</c:v>
                </c:pt>
                <c:pt idx="2925">
                  <c:v>876</c:v>
                </c:pt>
                <c:pt idx="2926">
                  <c:v>876</c:v>
                </c:pt>
                <c:pt idx="2927">
                  <c:v>877</c:v>
                </c:pt>
                <c:pt idx="2928">
                  <c:v>877</c:v>
                </c:pt>
                <c:pt idx="2929">
                  <c:v>877</c:v>
                </c:pt>
                <c:pt idx="2930">
                  <c:v>877</c:v>
                </c:pt>
                <c:pt idx="2931">
                  <c:v>878</c:v>
                </c:pt>
                <c:pt idx="2932">
                  <c:v>879</c:v>
                </c:pt>
                <c:pt idx="2933">
                  <c:v>879</c:v>
                </c:pt>
                <c:pt idx="2934">
                  <c:v>879</c:v>
                </c:pt>
                <c:pt idx="2935">
                  <c:v>879</c:v>
                </c:pt>
                <c:pt idx="2936">
                  <c:v>880</c:v>
                </c:pt>
                <c:pt idx="2937">
                  <c:v>880</c:v>
                </c:pt>
                <c:pt idx="2938">
                  <c:v>881</c:v>
                </c:pt>
                <c:pt idx="2939">
                  <c:v>881</c:v>
                </c:pt>
                <c:pt idx="2940">
                  <c:v>881</c:v>
                </c:pt>
                <c:pt idx="2941">
                  <c:v>881</c:v>
                </c:pt>
                <c:pt idx="2942">
                  <c:v>881</c:v>
                </c:pt>
                <c:pt idx="2943">
                  <c:v>881</c:v>
                </c:pt>
                <c:pt idx="2944">
                  <c:v>881</c:v>
                </c:pt>
                <c:pt idx="2945">
                  <c:v>881</c:v>
                </c:pt>
                <c:pt idx="2946">
                  <c:v>882</c:v>
                </c:pt>
                <c:pt idx="2947">
                  <c:v>882</c:v>
                </c:pt>
                <c:pt idx="2948">
                  <c:v>883</c:v>
                </c:pt>
                <c:pt idx="2949">
                  <c:v>884</c:v>
                </c:pt>
                <c:pt idx="2950">
                  <c:v>884</c:v>
                </c:pt>
                <c:pt idx="2951">
                  <c:v>885</c:v>
                </c:pt>
                <c:pt idx="2952">
                  <c:v>885</c:v>
                </c:pt>
                <c:pt idx="2953">
                  <c:v>885</c:v>
                </c:pt>
                <c:pt idx="2954">
                  <c:v>885</c:v>
                </c:pt>
                <c:pt idx="2955">
                  <c:v>886</c:v>
                </c:pt>
                <c:pt idx="2956">
                  <c:v>887</c:v>
                </c:pt>
                <c:pt idx="2957">
                  <c:v>888</c:v>
                </c:pt>
                <c:pt idx="2958">
                  <c:v>888</c:v>
                </c:pt>
                <c:pt idx="2959">
                  <c:v>888</c:v>
                </c:pt>
                <c:pt idx="2960">
                  <c:v>889</c:v>
                </c:pt>
                <c:pt idx="2961">
                  <c:v>890</c:v>
                </c:pt>
                <c:pt idx="2962">
                  <c:v>891</c:v>
                </c:pt>
                <c:pt idx="2963">
                  <c:v>892</c:v>
                </c:pt>
                <c:pt idx="2964">
                  <c:v>892</c:v>
                </c:pt>
                <c:pt idx="2965">
                  <c:v>892</c:v>
                </c:pt>
                <c:pt idx="2966">
                  <c:v>892</c:v>
                </c:pt>
                <c:pt idx="2967">
                  <c:v>893</c:v>
                </c:pt>
                <c:pt idx="2968">
                  <c:v>893</c:v>
                </c:pt>
                <c:pt idx="2969">
                  <c:v>894</c:v>
                </c:pt>
                <c:pt idx="2970">
                  <c:v>894</c:v>
                </c:pt>
                <c:pt idx="2971">
                  <c:v>894</c:v>
                </c:pt>
                <c:pt idx="2972">
                  <c:v>895</c:v>
                </c:pt>
                <c:pt idx="2973">
                  <c:v>896</c:v>
                </c:pt>
                <c:pt idx="2974">
                  <c:v>897</c:v>
                </c:pt>
                <c:pt idx="2975">
                  <c:v>897</c:v>
                </c:pt>
                <c:pt idx="2976">
                  <c:v>897</c:v>
                </c:pt>
                <c:pt idx="2977">
                  <c:v>897</c:v>
                </c:pt>
                <c:pt idx="2978">
                  <c:v>897</c:v>
                </c:pt>
                <c:pt idx="2979">
                  <c:v>897</c:v>
                </c:pt>
                <c:pt idx="2980">
                  <c:v>897</c:v>
                </c:pt>
                <c:pt idx="2981">
                  <c:v>897</c:v>
                </c:pt>
                <c:pt idx="2982">
                  <c:v>897</c:v>
                </c:pt>
                <c:pt idx="2983">
                  <c:v>897</c:v>
                </c:pt>
                <c:pt idx="2984">
                  <c:v>897</c:v>
                </c:pt>
                <c:pt idx="2985">
                  <c:v>897</c:v>
                </c:pt>
                <c:pt idx="2986">
                  <c:v>897</c:v>
                </c:pt>
                <c:pt idx="2987">
                  <c:v>897</c:v>
                </c:pt>
                <c:pt idx="2988">
                  <c:v>897</c:v>
                </c:pt>
                <c:pt idx="2989">
                  <c:v>897</c:v>
                </c:pt>
                <c:pt idx="2990">
                  <c:v>897</c:v>
                </c:pt>
                <c:pt idx="2991">
                  <c:v>897</c:v>
                </c:pt>
                <c:pt idx="2992">
                  <c:v>897</c:v>
                </c:pt>
                <c:pt idx="2993">
                  <c:v>897</c:v>
                </c:pt>
                <c:pt idx="2994">
                  <c:v>897</c:v>
                </c:pt>
                <c:pt idx="2995">
                  <c:v>897</c:v>
                </c:pt>
                <c:pt idx="2996">
                  <c:v>898</c:v>
                </c:pt>
                <c:pt idx="2997">
                  <c:v>899</c:v>
                </c:pt>
                <c:pt idx="2998">
                  <c:v>900</c:v>
                </c:pt>
                <c:pt idx="2999">
                  <c:v>900</c:v>
                </c:pt>
                <c:pt idx="3000">
                  <c:v>900</c:v>
                </c:pt>
                <c:pt idx="3001">
                  <c:v>900</c:v>
                </c:pt>
                <c:pt idx="3002">
                  <c:v>900</c:v>
                </c:pt>
                <c:pt idx="3003">
                  <c:v>901</c:v>
                </c:pt>
                <c:pt idx="3004">
                  <c:v>901</c:v>
                </c:pt>
                <c:pt idx="3005">
                  <c:v>902</c:v>
                </c:pt>
                <c:pt idx="3006">
                  <c:v>903</c:v>
                </c:pt>
                <c:pt idx="3007">
                  <c:v>904</c:v>
                </c:pt>
                <c:pt idx="3008">
                  <c:v>904</c:v>
                </c:pt>
                <c:pt idx="3009">
                  <c:v>905</c:v>
                </c:pt>
                <c:pt idx="3010">
                  <c:v>905</c:v>
                </c:pt>
                <c:pt idx="3011">
                  <c:v>905</c:v>
                </c:pt>
                <c:pt idx="3012">
                  <c:v>905</c:v>
                </c:pt>
                <c:pt idx="3013">
                  <c:v>905</c:v>
                </c:pt>
                <c:pt idx="3014">
                  <c:v>905</c:v>
                </c:pt>
                <c:pt idx="3015">
                  <c:v>906</c:v>
                </c:pt>
                <c:pt idx="3016">
                  <c:v>907</c:v>
                </c:pt>
                <c:pt idx="3017">
                  <c:v>907</c:v>
                </c:pt>
                <c:pt idx="3018">
                  <c:v>907</c:v>
                </c:pt>
                <c:pt idx="3019">
                  <c:v>907</c:v>
                </c:pt>
                <c:pt idx="3020">
                  <c:v>908</c:v>
                </c:pt>
                <c:pt idx="3021">
                  <c:v>909</c:v>
                </c:pt>
                <c:pt idx="3022">
                  <c:v>910</c:v>
                </c:pt>
                <c:pt idx="3023">
                  <c:v>911</c:v>
                </c:pt>
                <c:pt idx="3024">
                  <c:v>912</c:v>
                </c:pt>
                <c:pt idx="3025">
                  <c:v>913</c:v>
                </c:pt>
                <c:pt idx="3026">
                  <c:v>914</c:v>
                </c:pt>
                <c:pt idx="3027">
                  <c:v>915</c:v>
                </c:pt>
                <c:pt idx="3028">
                  <c:v>916</c:v>
                </c:pt>
                <c:pt idx="3029">
                  <c:v>916</c:v>
                </c:pt>
                <c:pt idx="3030">
                  <c:v>917</c:v>
                </c:pt>
                <c:pt idx="3031">
                  <c:v>918</c:v>
                </c:pt>
                <c:pt idx="3032">
                  <c:v>919</c:v>
                </c:pt>
                <c:pt idx="3033">
                  <c:v>920</c:v>
                </c:pt>
                <c:pt idx="3034">
                  <c:v>920</c:v>
                </c:pt>
                <c:pt idx="3035">
                  <c:v>921</c:v>
                </c:pt>
                <c:pt idx="3036">
                  <c:v>921</c:v>
                </c:pt>
                <c:pt idx="3037">
                  <c:v>921</c:v>
                </c:pt>
                <c:pt idx="3038">
                  <c:v>921</c:v>
                </c:pt>
                <c:pt idx="3039">
                  <c:v>921</c:v>
                </c:pt>
                <c:pt idx="3040">
                  <c:v>921</c:v>
                </c:pt>
                <c:pt idx="3041">
                  <c:v>921</c:v>
                </c:pt>
                <c:pt idx="3042">
                  <c:v>922</c:v>
                </c:pt>
                <c:pt idx="3043">
                  <c:v>923</c:v>
                </c:pt>
                <c:pt idx="3044">
                  <c:v>923</c:v>
                </c:pt>
                <c:pt idx="3045">
                  <c:v>924</c:v>
                </c:pt>
                <c:pt idx="3046">
                  <c:v>924</c:v>
                </c:pt>
                <c:pt idx="3047">
                  <c:v>925</c:v>
                </c:pt>
                <c:pt idx="3048">
                  <c:v>926</c:v>
                </c:pt>
                <c:pt idx="3049">
                  <c:v>926</c:v>
                </c:pt>
                <c:pt idx="3050">
                  <c:v>926</c:v>
                </c:pt>
                <c:pt idx="3051">
                  <c:v>926</c:v>
                </c:pt>
                <c:pt idx="3052">
                  <c:v>926</c:v>
                </c:pt>
                <c:pt idx="3053">
                  <c:v>927</c:v>
                </c:pt>
                <c:pt idx="3054">
                  <c:v>927</c:v>
                </c:pt>
                <c:pt idx="3055">
                  <c:v>928</c:v>
                </c:pt>
                <c:pt idx="3056">
                  <c:v>928</c:v>
                </c:pt>
                <c:pt idx="3057">
                  <c:v>928</c:v>
                </c:pt>
                <c:pt idx="3058">
                  <c:v>928</c:v>
                </c:pt>
                <c:pt idx="3059">
                  <c:v>929</c:v>
                </c:pt>
                <c:pt idx="3060">
                  <c:v>929</c:v>
                </c:pt>
                <c:pt idx="3061">
                  <c:v>929</c:v>
                </c:pt>
                <c:pt idx="3062">
                  <c:v>929</c:v>
                </c:pt>
                <c:pt idx="3063">
                  <c:v>929</c:v>
                </c:pt>
                <c:pt idx="3064">
                  <c:v>930</c:v>
                </c:pt>
                <c:pt idx="3065">
                  <c:v>930</c:v>
                </c:pt>
                <c:pt idx="3066">
                  <c:v>930</c:v>
                </c:pt>
                <c:pt idx="3067">
                  <c:v>930</c:v>
                </c:pt>
                <c:pt idx="3068">
                  <c:v>930</c:v>
                </c:pt>
                <c:pt idx="3069">
                  <c:v>930</c:v>
                </c:pt>
                <c:pt idx="3070">
                  <c:v>930</c:v>
                </c:pt>
                <c:pt idx="3071">
                  <c:v>930</c:v>
                </c:pt>
                <c:pt idx="3072">
                  <c:v>931</c:v>
                </c:pt>
                <c:pt idx="3073">
                  <c:v>931</c:v>
                </c:pt>
                <c:pt idx="3074">
                  <c:v>931</c:v>
                </c:pt>
                <c:pt idx="3075">
                  <c:v>932</c:v>
                </c:pt>
                <c:pt idx="3076">
                  <c:v>933</c:v>
                </c:pt>
                <c:pt idx="3077">
                  <c:v>933</c:v>
                </c:pt>
                <c:pt idx="3078">
                  <c:v>933</c:v>
                </c:pt>
                <c:pt idx="3079">
                  <c:v>934</c:v>
                </c:pt>
                <c:pt idx="3080">
                  <c:v>935</c:v>
                </c:pt>
                <c:pt idx="3081">
                  <c:v>936</c:v>
                </c:pt>
                <c:pt idx="3082">
                  <c:v>937</c:v>
                </c:pt>
                <c:pt idx="3083">
                  <c:v>937</c:v>
                </c:pt>
                <c:pt idx="3084">
                  <c:v>937</c:v>
                </c:pt>
                <c:pt idx="3085">
                  <c:v>938</c:v>
                </c:pt>
                <c:pt idx="3086">
                  <c:v>939</c:v>
                </c:pt>
                <c:pt idx="3087">
                  <c:v>940</c:v>
                </c:pt>
                <c:pt idx="3088">
                  <c:v>940</c:v>
                </c:pt>
                <c:pt idx="3089">
                  <c:v>941</c:v>
                </c:pt>
                <c:pt idx="3090">
                  <c:v>941</c:v>
                </c:pt>
                <c:pt idx="3091">
                  <c:v>941</c:v>
                </c:pt>
                <c:pt idx="3092">
                  <c:v>941</c:v>
                </c:pt>
                <c:pt idx="3093">
                  <c:v>941</c:v>
                </c:pt>
                <c:pt idx="3094">
                  <c:v>942</c:v>
                </c:pt>
                <c:pt idx="3095">
                  <c:v>942</c:v>
                </c:pt>
                <c:pt idx="3096">
                  <c:v>942</c:v>
                </c:pt>
                <c:pt idx="3097">
                  <c:v>943</c:v>
                </c:pt>
                <c:pt idx="3098">
                  <c:v>944</c:v>
                </c:pt>
                <c:pt idx="3099">
                  <c:v>944</c:v>
                </c:pt>
                <c:pt idx="3100">
                  <c:v>944</c:v>
                </c:pt>
                <c:pt idx="3101">
                  <c:v>944</c:v>
                </c:pt>
                <c:pt idx="3102">
                  <c:v>944</c:v>
                </c:pt>
                <c:pt idx="3103">
                  <c:v>944</c:v>
                </c:pt>
                <c:pt idx="3104">
                  <c:v>945</c:v>
                </c:pt>
                <c:pt idx="3105">
                  <c:v>945</c:v>
                </c:pt>
                <c:pt idx="3106">
                  <c:v>945</c:v>
                </c:pt>
                <c:pt idx="3107">
                  <c:v>945</c:v>
                </c:pt>
                <c:pt idx="3108">
                  <c:v>945</c:v>
                </c:pt>
                <c:pt idx="3109">
                  <c:v>945</c:v>
                </c:pt>
                <c:pt idx="3110">
                  <c:v>945</c:v>
                </c:pt>
                <c:pt idx="3111">
                  <c:v>945</c:v>
                </c:pt>
                <c:pt idx="3112">
                  <c:v>945</c:v>
                </c:pt>
                <c:pt idx="3113">
                  <c:v>945</c:v>
                </c:pt>
                <c:pt idx="3114">
                  <c:v>945</c:v>
                </c:pt>
                <c:pt idx="3115">
                  <c:v>945</c:v>
                </c:pt>
                <c:pt idx="3116">
                  <c:v>945</c:v>
                </c:pt>
                <c:pt idx="3117">
                  <c:v>945</c:v>
                </c:pt>
                <c:pt idx="3118">
                  <c:v>945</c:v>
                </c:pt>
                <c:pt idx="3119">
                  <c:v>945</c:v>
                </c:pt>
                <c:pt idx="3120">
                  <c:v>946</c:v>
                </c:pt>
                <c:pt idx="3121">
                  <c:v>946</c:v>
                </c:pt>
                <c:pt idx="3122">
                  <c:v>946</c:v>
                </c:pt>
                <c:pt idx="3123">
                  <c:v>947</c:v>
                </c:pt>
                <c:pt idx="3124">
                  <c:v>948</c:v>
                </c:pt>
                <c:pt idx="3125">
                  <c:v>949</c:v>
                </c:pt>
                <c:pt idx="3126">
                  <c:v>949</c:v>
                </c:pt>
                <c:pt idx="3127">
                  <c:v>949</c:v>
                </c:pt>
                <c:pt idx="3128">
                  <c:v>949</c:v>
                </c:pt>
                <c:pt idx="3129">
                  <c:v>949</c:v>
                </c:pt>
                <c:pt idx="3130">
                  <c:v>949</c:v>
                </c:pt>
                <c:pt idx="3131">
                  <c:v>949</c:v>
                </c:pt>
                <c:pt idx="3132">
                  <c:v>949</c:v>
                </c:pt>
                <c:pt idx="3133">
                  <c:v>949</c:v>
                </c:pt>
                <c:pt idx="3134">
                  <c:v>949</c:v>
                </c:pt>
                <c:pt idx="3135">
                  <c:v>949</c:v>
                </c:pt>
                <c:pt idx="3136">
                  <c:v>949</c:v>
                </c:pt>
                <c:pt idx="3137">
                  <c:v>950</c:v>
                </c:pt>
                <c:pt idx="3138">
                  <c:v>950</c:v>
                </c:pt>
                <c:pt idx="3139">
                  <c:v>950</c:v>
                </c:pt>
                <c:pt idx="3140">
                  <c:v>950</c:v>
                </c:pt>
                <c:pt idx="3141">
                  <c:v>950</c:v>
                </c:pt>
                <c:pt idx="3142">
                  <c:v>950</c:v>
                </c:pt>
                <c:pt idx="3143">
                  <c:v>950</c:v>
                </c:pt>
                <c:pt idx="3144">
                  <c:v>950</c:v>
                </c:pt>
                <c:pt idx="3145">
                  <c:v>951</c:v>
                </c:pt>
                <c:pt idx="3146">
                  <c:v>951</c:v>
                </c:pt>
                <c:pt idx="3147">
                  <c:v>951</c:v>
                </c:pt>
                <c:pt idx="3148">
                  <c:v>951</c:v>
                </c:pt>
                <c:pt idx="3149">
                  <c:v>952</c:v>
                </c:pt>
                <c:pt idx="3150">
                  <c:v>953</c:v>
                </c:pt>
                <c:pt idx="3151">
                  <c:v>953</c:v>
                </c:pt>
                <c:pt idx="3152">
                  <c:v>953</c:v>
                </c:pt>
                <c:pt idx="3153">
                  <c:v>953</c:v>
                </c:pt>
                <c:pt idx="3154">
                  <c:v>953</c:v>
                </c:pt>
                <c:pt idx="3155">
                  <c:v>953</c:v>
                </c:pt>
                <c:pt idx="3156">
                  <c:v>953</c:v>
                </c:pt>
                <c:pt idx="3157">
                  <c:v>953</c:v>
                </c:pt>
                <c:pt idx="3158">
                  <c:v>953</c:v>
                </c:pt>
                <c:pt idx="3159">
                  <c:v>953</c:v>
                </c:pt>
                <c:pt idx="3160">
                  <c:v>953</c:v>
                </c:pt>
                <c:pt idx="3161">
                  <c:v>953</c:v>
                </c:pt>
                <c:pt idx="3162">
                  <c:v>953</c:v>
                </c:pt>
                <c:pt idx="3163">
                  <c:v>953</c:v>
                </c:pt>
                <c:pt idx="3164">
                  <c:v>953</c:v>
                </c:pt>
                <c:pt idx="3165">
                  <c:v>954</c:v>
                </c:pt>
                <c:pt idx="3166">
                  <c:v>954</c:v>
                </c:pt>
                <c:pt idx="3167">
                  <c:v>955</c:v>
                </c:pt>
                <c:pt idx="3168">
                  <c:v>955</c:v>
                </c:pt>
                <c:pt idx="3169">
                  <c:v>955</c:v>
                </c:pt>
                <c:pt idx="3170">
                  <c:v>955</c:v>
                </c:pt>
                <c:pt idx="3171">
                  <c:v>955</c:v>
                </c:pt>
                <c:pt idx="3172">
                  <c:v>955</c:v>
                </c:pt>
                <c:pt idx="3173">
                  <c:v>955</c:v>
                </c:pt>
                <c:pt idx="3174">
                  <c:v>956</c:v>
                </c:pt>
                <c:pt idx="3175">
                  <c:v>957</c:v>
                </c:pt>
                <c:pt idx="3176">
                  <c:v>957</c:v>
                </c:pt>
                <c:pt idx="3177">
                  <c:v>957</c:v>
                </c:pt>
                <c:pt idx="3178">
                  <c:v>957</c:v>
                </c:pt>
                <c:pt idx="3179">
                  <c:v>957</c:v>
                </c:pt>
                <c:pt idx="3180">
                  <c:v>957</c:v>
                </c:pt>
                <c:pt idx="3181">
                  <c:v>957</c:v>
                </c:pt>
                <c:pt idx="3182">
                  <c:v>957</c:v>
                </c:pt>
                <c:pt idx="3183">
                  <c:v>957</c:v>
                </c:pt>
                <c:pt idx="3184">
                  <c:v>957</c:v>
                </c:pt>
                <c:pt idx="3185">
                  <c:v>957</c:v>
                </c:pt>
                <c:pt idx="3186">
                  <c:v>957</c:v>
                </c:pt>
                <c:pt idx="3187">
                  <c:v>957</c:v>
                </c:pt>
                <c:pt idx="3188">
                  <c:v>957</c:v>
                </c:pt>
                <c:pt idx="3189">
                  <c:v>957</c:v>
                </c:pt>
                <c:pt idx="3190">
                  <c:v>957</c:v>
                </c:pt>
                <c:pt idx="3191">
                  <c:v>957</c:v>
                </c:pt>
                <c:pt idx="3192">
                  <c:v>957</c:v>
                </c:pt>
                <c:pt idx="3193">
                  <c:v>957</c:v>
                </c:pt>
                <c:pt idx="3194">
                  <c:v>957</c:v>
                </c:pt>
                <c:pt idx="3195">
                  <c:v>957</c:v>
                </c:pt>
                <c:pt idx="3196">
                  <c:v>957</c:v>
                </c:pt>
                <c:pt idx="3197">
                  <c:v>957</c:v>
                </c:pt>
                <c:pt idx="3198">
                  <c:v>957</c:v>
                </c:pt>
                <c:pt idx="3199">
                  <c:v>958</c:v>
                </c:pt>
                <c:pt idx="3200">
                  <c:v>958</c:v>
                </c:pt>
                <c:pt idx="3201">
                  <c:v>958</c:v>
                </c:pt>
                <c:pt idx="3202">
                  <c:v>959</c:v>
                </c:pt>
                <c:pt idx="3203">
                  <c:v>959</c:v>
                </c:pt>
                <c:pt idx="3204">
                  <c:v>959</c:v>
                </c:pt>
                <c:pt idx="3205">
                  <c:v>959</c:v>
                </c:pt>
                <c:pt idx="3206">
                  <c:v>959</c:v>
                </c:pt>
                <c:pt idx="3207">
                  <c:v>960</c:v>
                </c:pt>
                <c:pt idx="3208">
                  <c:v>961</c:v>
                </c:pt>
                <c:pt idx="3209">
                  <c:v>962</c:v>
                </c:pt>
                <c:pt idx="3210">
                  <c:v>963</c:v>
                </c:pt>
                <c:pt idx="3211">
                  <c:v>964</c:v>
                </c:pt>
                <c:pt idx="3212">
                  <c:v>965</c:v>
                </c:pt>
                <c:pt idx="3213">
                  <c:v>966</c:v>
                </c:pt>
                <c:pt idx="3214">
                  <c:v>966</c:v>
                </c:pt>
                <c:pt idx="3215">
                  <c:v>966</c:v>
                </c:pt>
                <c:pt idx="3216">
                  <c:v>967</c:v>
                </c:pt>
                <c:pt idx="3217">
                  <c:v>968</c:v>
                </c:pt>
                <c:pt idx="3218">
                  <c:v>969</c:v>
                </c:pt>
                <c:pt idx="3219">
                  <c:v>970</c:v>
                </c:pt>
                <c:pt idx="3220">
                  <c:v>970</c:v>
                </c:pt>
                <c:pt idx="3221">
                  <c:v>971</c:v>
                </c:pt>
                <c:pt idx="3222">
                  <c:v>971</c:v>
                </c:pt>
                <c:pt idx="3223">
                  <c:v>971</c:v>
                </c:pt>
                <c:pt idx="3224">
                  <c:v>971</c:v>
                </c:pt>
                <c:pt idx="3225">
                  <c:v>971</c:v>
                </c:pt>
                <c:pt idx="3226">
                  <c:v>971</c:v>
                </c:pt>
                <c:pt idx="3227">
                  <c:v>972</c:v>
                </c:pt>
                <c:pt idx="3228">
                  <c:v>973</c:v>
                </c:pt>
                <c:pt idx="3229">
                  <c:v>973</c:v>
                </c:pt>
                <c:pt idx="3230">
                  <c:v>973</c:v>
                </c:pt>
                <c:pt idx="3231">
                  <c:v>973</c:v>
                </c:pt>
                <c:pt idx="3232">
                  <c:v>973</c:v>
                </c:pt>
                <c:pt idx="3233">
                  <c:v>973</c:v>
                </c:pt>
                <c:pt idx="3234">
                  <c:v>973</c:v>
                </c:pt>
                <c:pt idx="3235">
                  <c:v>973</c:v>
                </c:pt>
                <c:pt idx="3236">
                  <c:v>974</c:v>
                </c:pt>
                <c:pt idx="3237">
                  <c:v>974</c:v>
                </c:pt>
                <c:pt idx="3238">
                  <c:v>974</c:v>
                </c:pt>
                <c:pt idx="3239">
                  <c:v>975</c:v>
                </c:pt>
                <c:pt idx="3240">
                  <c:v>975</c:v>
                </c:pt>
                <c:pt idx="3241">
                  <c:v>975</c:v>
                </c:pt>
                <c:pt idx="3242">
                  <c:v>975</c:v>
                </c:pt>
                <c:pt idx="3243">
                  <c:v>975</c:v>
                </c:pt>
                <c:pt idx="3244">
                  <c:v>975</c:v>
                </c:pt>
                <c:pt idx="3245">
                  <c:v>976</c:v>
                </c:pt>
                <c:pt idx="3246">
                  <c:v>977</c:v>
                </c:pt>
                <c:pt idx="3247">
                  <c:v>977</c:v>
                </c:pt>
                <c:pt idx="3248">
                  <c:v>977</c:v>
                </c:pt>
                <c:pt idx="3249">
                  <c:v>977</c:v>
                </c:pt>
                <c:pt idx="3250">
                  <c:v>977</c:v>
                </c:pt>
                <c:pt idx="3251">
                  <c:v>977</c:v>
                </c:pt>
                <c:pt idx="3252">
                  <c:v>978</c:v>
                </c:pt>
                <c:pt idx="3253">
                  <c:v>979</c:v>
                </c:pt>
                <c:pt idx="3254">
                  <c:v>979</c:v>
                </c:pt>
                <c:pt idx="3255">
                  <c:v>979</c:v>
                </c:pt>
                <c:pt idx="3256">
                  <c:v>979</c:v>
                </c:pt>
                <c:pt idx="3257">
                  <c:v>979</c:v>
                </c:pt>
                <c:pt idx="3258">
                  <c:v>979</c:v>
                </c:pt>
                <c:pt idx="3259">
                  <c:v>979</c:v>
                </c:pt>
                <c:pt idx="3260">
                  <c:v>979</c:v>
                </c:pt>
                <c:pt idx="3261">
                  <c:v>979</c:v>
                </c:pt>
                <c:pt idx="3262">
                  <c:v>979</c:v>
                </c:pt>
                <c:pt idx="3263">
                  <c:v>980</c:v>
                </c:pt>
                <c:pt idx="3264">
                  <c:v>980</c:v>
                </c:pt>
                <c:pt idx="3265">
                  <c:v>980</c:v>
                </c:pt>
                <c:pt idx="3266">
                  <c:v>981</c:v>
                </c:pt>
                <c:pt idx="3267">
                  <c:v>981</c:v>
                </c:pt>
                <c:pt idx="3268">
                  <c:v>981</c:v>
                </c:pt>
                <c:pt idx="3269">
                  <c:v>982</c:v>
                </c:pt>
                <c:pt idx="3270">
                  <c:v>982</c:v>
                </c:pt>
                <c:pt idx="3271">
                  <c:v>982</c:v>
                </c:pt>
                <c:pt idx="3272">
                  <c:v>982</c:v>
                </c:pt>
                <c:pt idx="3273">
                  <c:v>982</c:v>
                </c:pt>
                <c:pt idx="3274">
                  <c:v>983</c:v>
                </c:pt>
                <c:pt idx="3275">
                  <c:v>984</c:v>
                </c:pt>
                <c:pt idx="3276">
                  <c:v>985</c:v>
                </c:pt>
                <c:pt idx="3277">
                  <c:v>986</c:v>
                </c:pt>
                <c:pt idx="3278">
                  <c:v>987</c:v>
                </c:pt>
                <c:pt idx="3279">
                  <c:v>988</c:v>
                </c:pt>
                <c:pt idx="3280">
                  <c:v>989</c:v>
                </c:pt>
                <c:pt idx="3281">
                  <c:v>990</c:v>
                </c:pt>
                <c:pt idx="3282">
                  <c:v>990</c:v>
                </c:pt>
                <c:pt idx="3283">
                  <c:v>990</c:v>
                </c:pt>
                <c:pt idx="3284">
                  <c:v>991</c:v>
                </c:pt>
                <c:pt idx="3285">
                  <c:v>991</c:v>
                </c:pt>
                <c:pt idx="3286">
                  <c:v>991</c:v>
                </c:pt>
                <c:pt idx="3287">
                  <c:v>991</c:v>
                </c:pt>
                <c:pt idx="3288">
                  <c:v>991</c:v>
                </c:pt>
                <c:pt idx="3289">
                  <c:v>991</c:v>
                </c:pt>
                <c:pt idx="3290">
                  <c:v>991</c:v>
                </c:pt>
                <c:pt idx="3291">
                  <c:v>992</c:v>
                </c:pt>
                <c:pt idx="3292">
                  <c:v>993</c:v>
                </c:pt>
                <c:pt idx="3293">
                  <c:v>994</c:v>
                </c:pt>
                <c:pt idx="3294">
                  <c:v>995</c:v>
                </c:pt>
                <c:pt idx="3295">
                  <c:v>996</c:v>
                </c:pt>
                <c:pt idx="3296">
                  <c:v>996</c:v>
                </c:pt>
                <c:pt idx="3297">
                  <c:v>996</c:v>
                </c:pt>
                <c:pt idx="3298">
                  <c:v>996</c:v>
                </c:pt>
                <c:pt idx="3299">
                  <c:v>996</c:v>
                </c:pt>
                <c:pt idx="3300">
                  <c:v>997</c:v>
                </c:pt>
                <c:pt idx="3301">
                  <c:v>997</c:v>
                </c:pt>
                <c:pt idx="3302">
                  <c:v>998</c:v>
                </c:pt>
                <c:pt idx="3303">
                  <c:v>999</c:v>
                </c:pt>
                <c:pt idx="3304">
                  <c:v>999</c:v>
                </c:pt>
                <c:pt idx="3305">
                  <c:v>999</c:v>
                </c:pt>
                <c:pt idx="3306">
                  <c:v>1000</c:v>
                </c:pt>
                <c:pt idx="3307">
                  <c:v>1000</c:v>
                </c:pt>
                <c:pt idx="3308">
                  <c:v>1000</c:v>
                </c:pt>
                <c:pt idx="3309">
                  <c:v>1000</c:v>
                </c:pt>
                <c:pt idx="3310">
                  <c:v>1000</c:v>
                </c:pt>
                <c:pt idx="3311">
                  <c:v>1000</c:v>
                </c:pt>
                <c:pt idx="3312">
                  <c:v>1000</c:v>
                </c:pt>
                <c:pt idx="3313">
                  <c:v>1000</c:v>
                </c:pt>
                <c:pt idx="3314">
                  <c:v>1000</c:v>
                </c:pt>
                <c:pt idx="3315">
                  <c:v>1001</c:v>
                </c:pt>
                <c:pt idx="3316">
                  <c:v>1001</c:v>
                </c:pt>
                <c:pt idx="3317">
                  <c:v>1001</c:v>
                </c:pt>
                <c:pt idx="3318">
                  <c:v>1001</c:v>
                </c:pt>
                <c:pt idx="3319">
                  <c:v>1001</c:v>
                </c:pt>
                <c:pt idx="3320">
                  <c:v>1001</c:v>
                </c:pt>
                <c:pt idx="3321">
                  <c:v>1001</c:v>
                </c:pt>
                <c:pt idx="3322">
                  <c:v>1001</c:v>
                </c:pt>
                <c:pt idx="3323">
                  <c:v>1001</c:v>
                </c:pt>
                <c:pt idx="3324">
                  <c:v>1001</c:v>
                </c:pt>
                <c:pt idx="3325">
                  <c:v>1001</c:v>
                </c:pt>
                <c:pt idx="3326">
                  <c:v>1001</c:v>
                </c:pt>
                <c:pt idx="3327">
                  <c:v>1001</c:v>
                </c:pt>
                <c:pt idx="3328">
                  <c:v>1001</c:v>
                </c:pt>
                <c:pt idx="3329">
                  <c:v>1001</c:v>
                </c:pt>
                <c:pt idx="3330">
                  <c:v>1001</c:v>
                </c:pt>
                <c:pt idx="3331">
                  <c:v>1002</c:v>
                </c:pt>
                <c:pt idx="3332">
                  <c:v>1002</c:v>
                </c:pt>
                <c:pt idx="3333">
                  <c:v>1002</c:v>
                </c:pt>
                <c:pt idx="3334">
                  <c:v>1003</c:v>
                </c:pt>
                <c:pt idx="3335">
                  <c:v>1003</c:v>
                </c:pt>
                <c:pt idx="3336">
                  <c:v>1003</c:v>
                </c:pt>
                <c:pt idx="3337">
                  <c:v>1003</c:v>
                </c:pt>
                <c:pt idx="3338">
                  <c:v>1003</c:v>
                </c:pt>
                <c:pt idx="3339">
                  <c:v>1003</c:v>
                </c:pt>
                <c:pt idx="3340">
                  <c:v>1003</c:v>
                </c:pt>
                <c:pt idx="3341">
                  <c:v>1003</c:v>
                </c:pt>
                <c:pt idx="3342">
                  <c:v>1003</c:v>
                </c:pt>
                <c:pt idx="3343">
                  <c:v>1003</c:v>
                </c:pt>
                <c:pt idx="3344">
                  <c:v>1003</c:v>
                </c:pt>
                <c:pt idx="3345">
                  <c:v>1003</c:v>
                </c:pt>
                <c:pt idx="3346">
                  <c:v>1003</c:v>
                </c:pt>
                <c:pt idx="3347">
                  <c:v>1004</c:v>
                </c:pt>
                <c:pt idx="3348">
                  <c:v>1005</c:v>
                </c:pt>
                <c:pt idx="3349">
                  <c:v>1005</c:v>
                </c:pt>
                <c:pt idx="3350">
                  <c:v>1005</c:v>
                </c:pt>
                <c:pt idx="3351">
                  <c:v>1005</c:v>
                </c:pt>
                <c:pt idx="3352">
                  <c:v>1006</c:v>
                </c:pt>
                <c:pt idx="3353">
                  <c:v>1007</c:v>
                </c:pt>
                <c:pt idx="3354">
                  <c:v>1007</c:v>
                </c:pt>
                <c:pt idx="3355">
                  <c:v>1007</c:v>
                </c:pt>
                <c:pt idx="3356">
                  <c:v>1008</c:v>
                </c:pt>
                <c:pt idx="3357">
                  <c:v>1008</c:v>
                </c:pt>
                <c:pt idx="3358">
                  <c:v>1008</c:v>
                </c:pt>
                <c:pt idx="3359">
                  <c:v>1008</c:v>
                </c:pt>
                <c:pt idx="3360">
                  <c:v>1008</c:v>
                </c:pt>
                <c:pt idx="3361">
                  <c:v>1008</c:v>
                </c:pt>
                <c:pt idx="3362">
                  <c:v>1008</c:v>
                </c:pt>
                <c:pt idx="3363">
                  <c:v>1009</c:v>
                </c:pt>
                <c:pt idx="3364">
                  <c:v>1009</c:v>
                </c:pt>
                <c:pt idx="3365">
                  <c:v>1010</c:v>
                </c:pt>
                <c:pt idx="3366">
                  <c:v>1011</c:v>
                </c:pt>
                <c:pt idx="3367">
                  <c:v>1011</c:v>
                </c:pt>
                <c:pt idx="3368">
                  <c:v>1012</c:v>
                </c:pt>
                <c:pt idx="3369">
                  <c:v>1012</c:v>
                </c:pt>
                <c:pt idx="3370">
                  <c:v>1012</c:v>
                </c:pt>
                <c:pt idx="3371">
                  <c:v>1012</c:v>
                </c:pt>
                <c:pt idx="3372">
                  <c:v>1012</c:v>
                </c:pt>
                <c:pt idx="3373">
                  <c:v>1012</c:v>
                </c:pt>
                <c:pt idx="3374">
                  <c:v>1012</c:v>
                </c:pt>
                <c:pt idx="3375">
                  <c:v>1012</c:v>
                </c:pt>
                <c:pt idx="3376">
                  <c:v>1012</c:v>
                </c:pt>
                <c:pt idx="3377">
                  <c:v>1012</c:v>
                </c:pt>
                <c:pt idx="3378">
                  <c:v>1013</c:v>
                </c:pt>
                <c:pt idx="3379">
                  <c:v>1014</c:v>
                </c:pt>
                <c:pt idx="3380">
                  <c:v>1015</c:v>
                </c:pt>
                <c:pt idx="3381">
                  <c:v>1015</c:v>
                </c:pt>
                <c:pt idx="3382">
                  <c:v>1015</c:v>
                </c:pt>
                <c:pt idx="3383">
                  <c:v>1015</c:v>
                </c:pt>
                <c:pt idx="3384">
                  <c:v>1016</c:v>
                </c:pt>
                <c:pt idx="3385">
                  <c:v>1016</c:v>
                </c:pt>
                <c:pt idx="3386">
                  <c:v>1016</c:v>
                </c:pt>
                <c:pt idx="3387">
                  <c:v>1016</c:v>
                </c:pt>
                <c:pt idx="3388">
                  <c:v>1017</c:v>
                </c:pt>
                <c:pt idx="3389">
                  <c:v>1017</c:v>
                </c:pt>
                <c:pt idx="3390">
                  <c:v>1017</c:v>
                </c:pt>
                <c:pt idx="3391">
                  <c:v>1017</c:v>
                </c:pt>
                <c:pt idx="3392">
                  <c:v>1017</c:v>
                </c:pt>
                <c:pt idx="3393">
                  <c:v>1017</c:v>
                </c:pt>
                <c:pt idx="3394">
                  <c:v>1017</c:v>
                </c:pt>
                <c:pt idx="3395">
                  <c:v>1017</c:v>
                </c:pt>
                <c:pt idx="3396">
                  <c:v>1017</c:v>
                </c:pt>
                <c:pt idx="3397">
                  <c:v>1017</c:v>
                </c:pt>
                <c:pt idx="3398">
                  <c:v>1017</c:v>
                </c:pt>
                <c:pt idx="3399">
                  <c:v>1017</c:v>
                </c:pt>
                <c:pt idx="3400">
                  <c:v>1017</c:v>
                </c:pt>
                <c:pt idx="3401">
                  <c:v>1017</c:v>
                </c:pt>
                <c:pt idx="3402">
                  <c:v>1017</c:v>
                </c:pt>
                <c:pt idx="3403">
                  <c:v>1017</c:v>
                </c:pt>
                <c:pt idx="3404">
                  <c:v>1017</c:v>
                </c:pt>
                <c:pt idx="3405">
                  <c:v>1018</c:v>
                </c:pt>
                <c:pt idx="3406">
                  <c:v>1018</c:v>
                </c:pt>
                <c:pt idx="3407">
                  <c:v>1018</c:v>
                </c:pt>
                <c:pt idx="3408">
                  <c:v>1019</c:v>
                </c:pt>
                <c:pt idx="3409">
                  <c:v>1019</c:v>
                </c:pt>
                <c:pt idx="3410">
                  <c:v>1019</c:v>
                </c:pt>
                <c:pt idx="3411">
                  <c:v>1019</c:v>
                </c:pt>
                <c:pt idx="3412">
                  <c:v>1019</c:v>
                </c:pt>
                <c:pt idx="3413">
                  <c:v>1019</c:v>
                </c:pt>
                <c:pt idx="3414">
                  <c:v>1020</c:v>
                </c:pt>
                <c:pt idx="3415">
                  <c:v>1021</c:v>
                </c:pt>
                <c:pt idx="3416">
                  <c:v>1022</c:v>
                </c:pt>
                <c:pt idx="3417">
                  <c:v>1023</c:v>
                </c:pt>
                <c:pt idx="3418">
                  <c:v>1023</c:v>
                </c:pt>
                <c:pt idx="3419">
                  <c:v>1023</c:v>
                </c:pt>
                <c:pt idx="3420">
                  <c:v>1023</c:v>
                </c:pt>
                <c:pt idx="3421">
                  <c:v>1023</c:v>
                </c:pt>
                <c:pt idx="3422">
                  <c:v>1023</c:v>
                </c:pt>
                <c:pt idx="3423">
                  <c:v>1023</c:v>
                </c:pt>
                <c:pt idx="3424">
                  <c:v>1023</c:v>
                </c:pt>
                <c:pt idx="3425">
                  <c:v>1023</c:v>
                </c:pt>
                <c:pt idx="3426">
                  <c:v>1023</c:v>
                </c:pt>
                <c:pt idx="3427">
                  <c:v>1023</c:v>
                </c:pt>
                <c:pt idx="3428">
                  <c:v>1024</c:v>
                </c:pt>
                <c:pt idx="3429">
                  <c:v>1025</c:v>
                </c:pt>
                <c:pt idx="3430">
                  <c:v>1025</c:v>
                </c:pt>
                <c:pt idx="3431">
                  <c:v>1025</c:v>
                </c:pt>
                <c:pt idx="3432">
                  <c:v>1025</c:v>
                </c:pt>
                <c:pt idx="3433">
                  <c:v>1025</c:v>
                </c:pt>
                <c:pt idx="3434">
                  <c:v>1026</c:v>
                </c:pt>
                <c:pt idx="3435">
                  <c:v>1026</c:v>
                </c:pt>
                <c:pt idx="3436">
                  <c:v>1026</c:v>
                </c:pt>
                <c:pt idx="3437">
                  <c:v>1026</c:v>
                </c:pt>
                <c:pt idx="3438">
                  <c:v>1026</c:v>
                </c:pt>
                <c:pt idx="3439">
                  <c:v>1027</c:v>
                </c:pt>
                <c:pt idx="3440">
                  <c:v>1027</c:v>
                </c:pt>
                <c:pt idx="3441">
                  <c:v>1027</c:v>
                </c:pt>
                <c:pt idx="3442">
                  <c:v>1027</c:v>
                </c:pt>
                <c:pt idx="3443">
                  <c:v>1027</c:v>
                </c:pt>
                <c:pt idx="3444">
                  <c:v>1027</c:v>
                </c:pt>
                <c:pt idx="3445">
                  <c:v>1027</c:v>
                </c:pt>
                <c:pt idx="3446">
                  <c:v>1028</c:v>
                </c:pt>
                <c:pt idx="3447">
                  <c:v>1029</c:v>
                </c:pt>
                <c:pt idx="3448">
                  <c:v>1030</c:v>
                </c:pt>
                <c:pt idx="3449">
                  <c:v>1030</c:v>
                </c:pt>
                <c:pt idx="3450">
                  <c:v>1030</c:v>
                </c:pt>
                <c:pt idx="3451">
                  <c:v>1031</c:v>
                </c:pt>
                <c:pt idx="3452">
                  <c:v>1032</c:v>
                </c:pt>
                <c:pt idx="3453">
                  <c:v>1033</c:v>
                </c:pt>
                <c:pt idx="3454">
                  <c:v>1034</c:v>
                </c:pt>
                <c:pt idx="3455">
                  <c:v>1035</c:v>
                </c:pt>
                <c:pt idx="3456">
                  <c:v>1036</c:v>
                </c:pt>
                <c:pt idx="3457">
                  <c:v>1037</c:v>
                </c:pt>
                <c:pt idx="3458">
                  <c:v>1038</c:v>
                </c:pt>
                <c:pt idx="3459">
                  <c:v>1038</c:v>
                </c:pt>
                <c:pt idx="3460">
                  <c:v>1039</c:v>
                </c:pt>
                <c:pt idx="3461">
                  <c:v>1039</c:v>
                </c:pt>
                <c:pt idx="3462">
                  <c:v>1040</c:v>
                </c:pt>
                <c:pt idx="3463">
                  <c:v>1040</c:v>
                </c:pt>
                <c:pt idx="3464">
                  <c:v>1040</c:v>
                </c:pt>
                <c:pt idx="3465">
                  <c:v>1040</c:v>
                </c:pt>
                <c:pt idx="3466">
                  <c:v>1040</c:v>
                </c:pt>
                <c:pt idx="3467">
                  <c:v>1041</c:v>
                </c:pt>
                <c:pt idx="3468">
                  <c:v>1041</c:v>
                </c:pt>
                <c:pt idx="3469">
                  <c:v>1041</c:v>
                </c:pt>
                <c:pt idx="3470">
                  <c:v>1041</c:v>
                </c:pt>
                <c:pt idx="3471">
                  <c:v>1041</c:v>
                </c:pt>
                <c:pt idx="3472">
                  <c:v>1041</c:v>
                </c:pt>
                <c:pt idx="3473">
                  <c:v>1041</c:v>
                </c:pt>
                <c:pt idx="3474">
                  <c:v>1042</c:v>
                </c:pt>
                <c:pt idx="3475">
                  <c:v>1043</c:v>
                </c:pt>
                <c:pt idx="3476">
                  <c:v>1044</c:v>
                </c:pt>
                <c:pt idx="3477">
                  <c:v>1044</c:v>
                </c:pt>
                <c:pt idx="3478">
                  <c:v>1044</c:v>
                </c:pt>
                <c:pt idx="3479">
                  <c:v>1045</c:v>
                </c:pt>
                <c:pt idx="3480">
                  <c:v>1045</c:v>
                </c:pt>
                <c:pt idx="3481">
                  <c:v>1045</c:v>
                </c:pt>
                <c:pt idx="3482">
                  <c:v>1045</c:v>
                </c:pt>
                <c:pt idx="3483">
                  <c:v>1045</c:v>
                </c:pt>
                <c:pt idx="3484">
                  <c:v>1045</c:v>
                </c:pt>
                <c:pt idx="3485">
                  <c:v>1045</c:v>
                </c:pt>
                <c:pt idx="3486">
                  <c:v>1045</c:v>
                </c:pt>
                <c:pt idx="3487">
                  <c:v>1046</c:v>
                </c:pt>
                <c:pt idx="3488">
                  <c:v>1047</c:v>
                </c:pt>
                <c:pt idx="3489">
                  <c:v>1047</c:v>
                </c:pt>
                <c:pt idx="3490">
                  <c:v>1048</c:v>
                </c:pt>
                <c:pt idx="3491">
                  <c:v>1048</c:v>
                </c:pt>
                <c:pt idx="3492">
                  <c:v>1048</c:v>
                </c:pt>
                <c:pt idx="3493">
                  <c:v>1048</c:v>
                </c:pt>
                <c:pt idx="3494">
                  <c:v>1048</c:v>
                </c:pt>
                <c:pt idx="3495">
                  <c:v>1048</c:v>
                </c:pt>
                <c:pt idx="3496">
                  <c:v>1048</c:v>
                </c:pt>
                <c:pt idx="3497">
                  <c:v>1048</c:v>
                </c:pt>
                <c:pt idx="3498">
                  <c:v>1049</c:v>
                </c:pt>
                <c:pt idx="3499">
                  <c:v>1049</c:v>
                </c:pt>
                <c:pt idx="3500">
                  <c:v>1049</c:v>
                </c:pt>
                <c:pt idx="3501">
                  <c:v>1049</c:v>
                </c:pt>
                <c:pt idx="3502">
                  <c:v>1049</c:v>
                </c:pt>
                <c:pt idx="3503">
                  <c:v>1050</c:v>
                </c:pt>
                <c:pt idx="3504">
                  <c:v>1050</c:v>
                </c:pt>
                <c:pt idx="3505">
                  <c:v>1050</c:v>
                </c:pt>
                <c:pt idx="3506">
                  <c:v>1050</c:v>
                </c:pt>
                <c:pt idx="3507">
                  <c:v>1050</c:v>
                </c:pt>
                <c:pt idx="3508">
                  <c:v>1050</c:v>
                </c:pt>
                <c:pt idx="3509">
                  <c:v>1050</c:v>
                </c:pt>
                <c:pt idx="3510">
                  <c:v>1050</c:v>
                </c:pt>
                <c:pt idx="3511">
                  <c:v>1050</c:v>
                </c:pt>
                <c:pt idx="3512">
                  <c:v>1050</c:v>
                </c:pt>
                <c:pt idx="3513">
                  <c:v>1050</c:v>
                </c:pt>
                <c:pt idx="3514">
                  <c:v>1050</c:v>
                </c:pt>
                <c:pt idx="3515">
                  <c:v>1050</c:v>
                </c:pt>
                <c:pt idx="3516">
                  <c:v>1050</c:v>
                </c:pt>
                <c:pt idx="3517">
                  <c:v>1050</c:v>
                </c:pt>
                <c:pt idx="3518">
                  <c:v>1050</c:v>
                </c:pt>
                <c:pt idx="3519">
                  <c:v>1050</c:v>
                </c:pt>
                <c:pt idx="3520">
                  <c:v>1050</c:v>
                </c:pt>
                <c:pt idx="3521">
                  <c:v>1050</c:v>
                </c:pt>
                <c:pt idx="3522">
                  <c:v>1050</c:v>
                </c:pt>
                <c:pt idx="3523">
                  <c:v>1050</c:v>
                </c:pt>
                <c:pt idx="3524">
                  <c:v>1050</c:v>
                </c:pt>
                <c:pt idx="3525">
                  <c:v>1051</c:v>
                </c:pt>
                <c:pt idx="3526">
                  <c:v>1051</c:v>
                </c:pt>
                <c:pt idx="3527">
                  <c:v>1051</c:v>
                </c:pt>
                <c:pt idx="3528">
                  <c:v>1052</c:v>
                </c:pt>
                <c:pt idx="3529">
                  <c:v>1052</c:v>
                </c:pt>
                <c:pt idx="3530">
                  <c:v>1053</c:v>
                </c:pt>
                <c:pt idx="3531">
                  <c:v>1053</c:v>
                </c:pt>
                <c:pt idx="3532">
                  <c:v>1054</c:v>
                </c:pt>
                <c:pt idx="3533">
                  <c:v>1054</c:v>
                </c:pt>
                <c:pt idx="3534">
                  <c:v>1054</c:v>
                </c:pt>
                <c:pt idx="3535">
                  <c:v>1054</c:v>
                </c:pt>
                <c:pt idx="3536">
                  <c:v>1054</c:v>
                </c:pt>
                <c:pt idx="3537">
                  <c:v>1054</c:v>
                </c:pt>
                <c:pt idx="3538">
                  <c:v>1054</c:v>
                </c:pt>
                <c:pt idx="3539">
                  <c:v>1055</c:v>
                </c:pt>
                <c:pt idx="3540">
                  <c:v>1056</c:v>
                </c:pt>
                <c:pt idx="3541">
                  <c:v>1057</c:v>
                </c:pt>
                <c:pt idx="3542">
                  <c:v>1057</c:v>
                </c:pt>
                <c:pt idx="3543">
                  <c:v>1058</c:v>
                </c:pt>
                <c:pt idx="3544">
                  <c:v>1059</c:v>
                </c:pt>
                <c:pt idx="3545">
                  <c:v>1060</c:v>
                </c:pt>
                <c:pt idx="3546">
                  <c:v>1061</c:v>
                </c:pt>
                <c:pt idx="3547">
                  <c:v>1062</c:v>
                </c:pt>
                <c:pt idx="3548">
                  <c:v>1062</c:v>
                </c:pt>
                <c:pt idx="3549">
                  <c:v>1062</c:v>
                </c:pt>
                <c:pt idx="3550">
                  <c:v>1062</c:v>
                </c:pt>
                <c:pt idx="3551">
                  <c:v>1062</c:v>
                </c:pt>
                <c:pt idx="3552">
                  <c:v>1063</c:v>
                </c:pt>
                <c:pt idx="3553">
                  <c:v>1064</c:v>
                </c:pt>
                <c:pt idx="3554">
                  <c:v>1064</c:v>
                </c:pt>
                <c:pt idx="3555">
                  <c:v>1065</c:v>
                </c:pt>
                <c:pt idx="3556">
                  <c:v>1066</c:v>
                </c:pt>
                <c:pt idx="3557">
                  <c:v>1067</c:v>
                </c:pt>
                <c:pt idx="3558">
                  <c:v>1067</c:v>
                </c:pt>
                <c:pt idx="3559">
                  <c:v>1067</c:v>
                </c:pt>
                <c:pt idx="3560">
                  <c:v>1067</c:v>
                </c:pt>
                <c:pt idx="3561">
                  <c:v>1068</c:v>
                </c:pt>
                <c:pt idx="3562">
                  <c:v>1069</c:v>
                </c:pt>
                <c:pt idx="3563">
                  <c:v>1069</c:v>
                </c:pt>
                <c:pt idx="3564">
                  <c:v>1069</c:v>
                </c:pt>
                <c:pt idx="3565">
                  <c:v>1069</c:v>
                </c:pt>
                <c:pt idx="3566">
                  <c:v>1069</c:v>
                </c:pt>
                <c:pt idx="3567">
                  <c:v>1070</c:v>
                </c:pt>
                <c:pt idx="3568">
                  <c:v>1070</c:v>
                </c:pt>
                <c:pt idx="3569">
                  <c:v>1071</c:v>
                </c:pt>
                <c:pt idx="3570">
                  <c:v>1072</c:v>
                </c:pt>
                <c:pt idx="3571">
                  <c:v>1073</c:v>
                </c:pt>
                <c:pt idx="3572">
                  <c:v>1073</c:v>
                </c:pt>
                <c:pt idx="3573">
                  <c:v>1073</c:v>
                </c:pt>
                <c:pt idx="3574">
                  <c:v>1073</c:v>
                </c:pt>
                <c:pt idx="3575">
                  <c:v>1073</c:v>
                </c:pt>
                <c:pt idx="3576">
                  <c:v>1073</c:v>
                </c:pt>
                <c:pt idx="3577">
                  <c:v>1073</c:v>
                </c:pt>
                <c:pt idx="3578">
                  <c:v>1074</c:v>
                </c:pt>
                <c:pt idx="3579">
                  <c:v>1074</c:v>
                </c:pt>
                <c:pt idx="3580">
                  <c:v>1074</c:v>
                </c:pt>
                <c:pt idx="3581">
                  <c:v>1075</c:v>
                </c:pt>
                <c:pt idx="3582">
                  <c:v>1075</c:v>
                </c:pt>
                <c:pt idx="3583">
                  <c:v>1076</c:v>
                </c:pt>
                <c:pt idx="3584">
                  <c:v>1076</c:v>
                </c:pt>
                <c:pt idx="3585">
                  <c:v>1077</c:v>
                </c:pt>
                <c:pt idx="3586">
                  <c:v>1078</c:v>
                </c:pt>
                <c:pt idx="3587">
                  <c:v>1078</c:v>
                </c:pt>
                <c:pt idx="3588">
                  <c:v>1078</c:v>
                </c:pt>
                <c:pt idx="3589">
                  <c:v>1078</c:v>
                </c:pt>
                <c:pt idx="3590">
                  <c:v>1078</c:v>
                </c:pt>
                <c:pt idx="3591">
                  <c:v>1078</c:v>
                </c:pt>
                <c:pt idx="3592">
                  <c:v>1078</c:v>
                </c:pt>
                <c:pt idx="3593">
                  <c:v>1078</c:v>
                </c:pt>
                <c:pt idx="3594">
                  <c:v>1078</c:v>
                </c:pt>
                <c:pt idx="3595">
                  <c:v>1078</c:v>
                </c:pt>
                <c:pt idx="3596">
                  <c:v>1078</c:v>
                </c:pt>
                <c:pt idx="3597">
                  <c:v>1078</c:v>
                </c:pt>
                <c:pt idx="3598">
                  <c:v>1078</c:v>
                </c:pt>
                <c:pt idx="3599">
                  <c:v>1078</c:v>
                </c:pt>
                <c:pt idx="3600">
                  <c:v>1078</c:v>
                </c:pt>
                <c:pt idx="3601">
                  <c:v>1078</c:v>
                </c:pt>
                <c:pt idx="3602">
                  <c:v>1078</c:v>
                </c:pt>
                <c:pt idx="3603">
                  <c:v>1078</c:v>
                </c:pt>
                <c:pt idx="3604">
                  <c:v>1078</c:v>
                </c:pt>
                <c:pt idx="3605">
                  <c:v>1078</c:v>
                </c:pt>
                <c:pt idx="3606">
                  <c:v>1078</c:v>
                </c:pt>
                <c:pt idx="3607">
                  <c:v>1078</c:v>
                </c:pt>
                <c:pt idx="3608">
                  <c:v>1078</c:v>
                </c:pt>
                <c:pt idx="3609">
                  <c:v>1078</c:v>
                </c:pt>
                <c:pt idx="3610">
                  <c:v>1078</c:v>
                </c:pt>
                <c:pt idx="3611">
                  <c:v>1078</c:v>
                </c:pt>
                <c:pt idx="3612">
                  <c:v>1078</c:v>
                </c:pt>
                <c:pt idx="3613">
                  <c:v>1078</c:v>
                </c:pt>
                <c:pt idx="3614">
                  <c:v>1078</c:v>
                </c:pt>
                <c:pt idx="3615">
                  <c:v>1078</c:v>
                </c:pt>
                <c:pt idx="3616">
                  <c:v>1078</c:v>
                </c:pt>
                <c:pt idx="3617">
                  <c:v>1078</c:v>
                </c:pt>
                <c:pt idx="3618">
                  <c:v>1078</c:v>
                </c:pt>
                <c:pt idx="3619">
                  <c:v>1078</c:v>
                </c:pt>
                <c:pt idx="3620">
                  <c:v>1078</c:v>
                </c:pt>
                <c:pt idx="3621">
                  <c:v>1078</c:v>
                </c:pt>
                <c:pt idx="3622">
                  <c:v>1078</c:v>
                </c:pt>
                <c:pt idx="3623">
                  <c:v>1078</c:v>
                </c:pt>
                <c:pt idx="3624">
                  <c:v>1079</c:v>
                </c:pt>
                <c:pt idx="3625">
                  <c:v>1080</c:v>
                </c:pt>
                <c:pt idx="3626">
                  <c:v>1080</c:v>
                </c:pt>
                <c:pt idx="3627">
                  <c:v>1081</c:v>
                </c:pt>
                <c:pt idx="3628">
                  <c:v>1082</c:v>
                </c:pt>
                <c:pt idx="3629">
                  <c:v>1082</c:v>
                </c:pt>
                <c:pt idx="3630">
                  <c:v>1083</c:v>
                </c:pt>
                <c:pt idx="3631">
                  <c:v>1084</c:v>
                </c:pt>
                <c:pt idx="3632">
                  <c:v>1085</c:v>
                </c:pt>
                <c:pt idx="3633">
                  <c:v>1085</c:v>
                </c:pt>
                <c:pt idx="3634">
                  <c:v>1086</c:v>
                </c:pt>
                <c:pt idx="3635">
                  <c:v>1087</c:v>
                </c:pt>
                <c:pt idx="3636">
                  <c:v>1088</c:v>
                </c:pt>
                <c:pt idx="3637">
                  <c:v>1089</c:v>
                </c:pt>
                <c:pt idx="3638">
                  <c:v>1090</c:v>
                </c:pt>
                <c:pt idx="3639">
                  <c:v>1091</c:v>
                </c:pt>
                <c:pt idx="3640">
                  <c:v>1092</c:v>
                </c:pt>
                <c:pt idx="3641">
                  <c:v>1093</c:v>
                </c:pt>
                <c:pt idx="3642">
                  <c:v>1094</c:v>
                </c:pt>
                <c:pt idx="3643">
                  <c:v>1094</c:v>
                </c:pt>
                <c:pt idx="3644">
                  <c:v>1094</c:v>
                </c:pt>
                <c:pt idx="3645">
                  <c:v>1094</c:v>
                </c:pt>
                <c:pt idx="3646">
                  <c:v>1094</c:v>
                </c:pt>
                <c:pt idx="3647">
                  <c:v>1094</c:v>
                </c:pt>
                <c:pt idx="3648">
                  <c:v>1094</c:v>
                </c:pt>
                <c:pt idx="3649">
                  <c:v>1094</c:v>
                </c:pt>
                <c:pt idx="3650">
                  <c:v>1095</c:v>
                </c:pt>
                <c:pt idx="3651">
                  <c:v>1095</c:v>
                </c:pt>
                <c:pt idx="3652">
                  <c:v>1096</c:v>
                </c:pt>
                <c:pt idx="3653">
                  <c:v>1097</c:v>
                </c:pt>
                <c:pt idx="3654">
                  <c:v>1098</c:v>
                </c:pt>
                <c:pt idx="3655">
                  <c:v>1099</c:v>
                </c:pt>
                <c:pt idx="3656">
                  <c:v>1099</c:v>
                </c:pt>
                <c:pt idx="3657">
                  <c:v>1099</c:v>
                </c:pt>
                <c:pt idx="3658">
                  <c:v>1099</c:v>
                </c:pt>
                <c:pt idx="3659">
                  <c:v>1100</c:v>
                </c:pt>
                <c:pt idx="3660">
                  <c:v>1100</c:v>
                </c:pt>
                <c:pt idx="3661">
                  <c:v>1100</c:v>
                </c:pt>
                <c:pt idx="3662">
                  <c:v>1100</c:v>
                </c:pt>
                <c:pt idx="3663">
                  <c:v>1101</c:v>
                </c:pt>
                <c:pt idx="3664">
                  <c:v>1102</c:v>
                </c:pt>
                <c:pt idx="3665">
                  <c:v>1103</c:v>
                </c:pt>
                <c:pt idx="3666">
                  <c:v>1103</c:v>
                </c:pt>
                <c:pt idx="3667">
                  <c:v>1104</c:v>
                </c:pt>
                <c:pt idx="3668">
                  <c:v>1105</c:v>
                </c:pt>
                <c:pt idx="3669">
                  <c:v>1105</c:v>
                </c:pt>
                <c:pt idx="3670">
                  <c:v>1105</c:v>
                </c:pt>
                <c:pt idx="3671">
                  <c:v>1105</c:v>
                </c:pt>
                <c:pt idx="3672">
                  <c:v>1106</c:v>
                </c:pt>
                <c:pt idx="3673">
                  <c:v>1107</c:v>
                </c:pt>
                <c:pt idx="3674">
                  <c:v>1107</c:v>
                </c:pt>
                <c:pt idx="3675">
                  <c:v>1107</c:v>
                </c:pt>
                <c:pt idx="3676">
                  <c:v>1107</c:v>
                </c:pt>
                <c:pt idx="3677">
                  <c:v>1108</c:v>
                </c:pt>
                <c:pt idx="3678">
                  <c:v>1108</c:v>
                </c:pt>
                <c:pt idx="3679">
                  <c:v>1109</c:v>
                </c:pt>
                <c:pt idx="3680">
                  <c:v>1109</c:v>
                </c:pt>
                <c:pt idx="3681">
                  <c:v>1109</c:v>
                </c:pt>
                <c:pt idx="3682">
                  <c:v>1109</c:v>
                </c:pt>
                <c:pt idx="3683">
                  <c:v>1110</c:v>
                </c:pt>
                <c:pt idx="3684">
                  <c:v>1111</c:v>
                </c:pt>
                <c:pt idx="3685">
                  <c:v>1111</c:v>
                </c:pt>
                <c:pt idx="3686">
                  <c:v>1111</c:v>
                </c:pt>
                <c:pt idx="3687">
                  <c:v>1111</c:v>
                </c:pt>
                <c:pt idx="3688">
                  <c:v>1111</c:v>
                </c:pt>
                <c:pt idx="3689">
                  <c:v>1111</c:v>
                </c:pt>
                <c:pt idx="3690">
                  <c:v>1111</c:v>
                </c:pt>
                <c:pt idx="3691">
                  <c:v>1111</c:v>
                </c:pt>
                <c:pt idx="3692">
                  <c:v>1111</c:v>
                </c:pt>
                <c:pt idx="3693">
                  <c:v>1111</c:v>
                </c:pt>
                <c:pt idx="3694">
                  <c:v>1111</c:v>
                </c:pt>
                <c:pt idx="3695">
                  <c:v>1111</c:v>
                </c:pt>
                <c:pt idx="3696">
                  <c:v>1111</c:v>
                </c:pt>
                <c:pt idx="3697">
                  <c:v>1111</c:v>
                </c:pt>
                <c:pt idx="3698">
                  <c:v>1111</c:v>
                </c:pt>
                <c:pt idx="3699">
                  <c:v>1111</c:v>
                </c:pt>
                <c:pt idx="3700">
                  <c:v>1111</c:v>
                </c:pt>
                <c:pt idx="3701">
                  <c:v>1111</c:v>
                </c:pt>
                <c:pt idx="3702">
                  <c:v>1111</c:v>
                </c:pt>
                <c:pt idx="3703">
                  <c:v>1111</c:v>
                </c:pt>
                <c:pt idx="3704">
                  <c:v>1111</c:v>
                </c:pt>
                <c:pt idx="3705">
                  <c:v>1111</c:v>
                </c:pt>
                <c:pt idx="3706">
                  <c:v>1112</c:v>
                </c:pt>
                <c:pt idx="3707">
                  <c:v>1112</c:v>
                </c:pt>
                <c:pt idx="3708">
                  <c:v>1112</c:v>
                </c:pt>
                <c:pt idx="3709">
                  <c:v>1113</c:v>
                </c:pt>
                <c:pt idx="3710">
                  <c:v>1114</c:v>
                </c:pt>
                <c:pt idx="3711">
                  <c:v>1115</c:v>
                </c:pt>
                <c:pt idx="3712">
                  <c:v>1115</c:v>
                </c:pt>
                <c:pt idx="3713">
                  <c:v>1115</c:v>
                </c:pt>
                <c:pt idx="3714">
                  <c:v>1115</c:v>
                </c:pt>
                <c:pt idx="3715">
                  <c:v>1116</c:v>
                </c:pt>
                <c:pt idx="3716">
                  <c:v>1117</c:v>
                </c:pt>
                <c:pt idx="3717">
                  <c:v>1117</c:v>
                </c:pt>
                <c:pt idx="3718">
                  <c:v>1117</c:v>
                </c:pt>
                <c:pt idx="3719">
                  <c:v>1117</c:v>
                </c:pt>
                <c:pt idx="3720">
                  <c:v>1117</c:v>
                </c:pt>
                <c:pt idx="3721">
                  <c:v>1117</c:v>
                </c:pt>
                <c:pt idx="3722">
                  <c:v>1117</c:v>
                </c:pt>
                <c:pt idx="3723">
                  <c:v>1117</c:v>
                </c:pt>
                <c:pt idx="3724">
                  <c:v>1117</c:v>
                </c:pt>
                <c:pt idx="3725">
                  <c:v>1117</c:v>
                </c:pt>
                <c:pt idx="3726">
                  <c:v>1117</c:v>
                </c:pt>
                <c:pt idx="3727">
                  <c:v>1118</c:v>
                </c:pt>
                <c:pt idx="3728">
                  <c:v>1119</c:v>
                </c:pt>
                <c:pt idx="3729">
                  <c:v>1120</c:v>
                </c:pt>
                <c:pt idx="3730">
                  <c:v>1120</c:v>
                </c:pt>
                <c:pt idx="3731">
                  <c:v>1120</c:v>
                </c:pt>
                <c:pt idx="3732">
                  <c:v>1120</c:v>
                </c:pt>
                <c:pt idx="3733">
                  <c:v>1121</c:v>
                </c:pt>
                <c:pt idx="3734">
                  <c:v>1121</c:v>
                </c:pt>
                <c:pt idx="3735">
                  <c:v>1122</c:v>
                </c:pt>
                <c:pt idx="3736">
                  <c:v>1123</c:v>
                </c:pt>
                <c:pt idx="3737">
                  <c:v>1124</c:v>
                </c:pt>
                <c:pt idx="3738">
                  <c:v>1124</c:v>
                </c:pt>
                <c:pt idx="3739">
                  <c:v>1124</c:v>
                </c:pt>
                <c:pt idx="3740">
                  <c:v>1124</c:v>
                </c:pt>
                <c:pt idx="3741">
                  <c:v>1124</c:v>
                </c:pt>
                <c:pt idx="3742">
                  <c:v>1124</c:v>
                </c:pt>
                <c:pt idx="3743">
                  <c:v>1124</c:v>
                </c:pt>
                <c:pt idx="3744">
                  <c:v>1124</c:v>
                </c:pt>
                <c:pt idx="3745">
                  <c:v>1125</c:v>
                </c:pt>
                <c:pt idx="3746">
                  <c:v>1125</c:v>
                </c:pt>
                <c:pt idx="3747">
                  <c:v>1125</c:v>
                </c:pt>
                <c:pt idx="3748">
                  <c:v>1125</c:v>
                </c:pt>
                <c:pt idx="3749">
                  <c:v>1125</c:v>
                </c:pt>
                <c:pt idx="3750">
                  <c:v>1125</c:v>
                </c:pt>
                <c:pt idx="3751">
                  <c:v>1125</c:v>
                </c:pt>
                <c:pt idx="3752">
                  <c:v>1125</c:v>
                </c:pt>
                <c:pt idx="3753">
                  <c:v>1125</c:v>
                </c:pt>
                <c:pt idx="3754">
                  <c:v>1125</c:v>
                </c:pt>
                <c:pt idx="3755">
                  <c:v>1126</c:v>
                </c:pt>
                <c:pt idx="3756">
                  <c:v>1126</c:v>
                </c:pt>
                <c:pt idx="3757">
                  <c:v>1126</c:v>
                </c:pt>
                <c:pt idx="3758">
                  <c:v>1126</c:v>
                </c:pt>
                <c:pt idx="3759">
                  <c:v>1126</c:v>
                </c:pt>
                <c:pt idx="3760">
                  <c:v>1126</c:v>
                </c:pt>
                <c:pt idx="3761">
                  <c:v>1126</c:v>
                </c:pt>
                <c:pt idx="3762">
                  <c:v>1126</c:v>
                </c:pt>
                <c:pt idx="3763">
                  <c:v>1126</c:v>
                </c:pt>
                <c:pt idx="3764">
                  <c:v>1126</c:v>
                </c:pt>
                <c:pt idx="3765">
                  <c:v>1126</c:v>
                </c:pt>
                <c:pt idx="3766">
                  <c:v>1126</c:v>
                </c:pt>
                <c:pt idx="3767">
                  <c:v>1127</c:v>
                </c:pt>
                <c:pt idx="3768">
                  <c:v>1128</c:v>
                </c:pt>
                <c:pt idx="3769">
                  <c:v>1129</c:v>
                </c:pt>
                <c:pt idx="3770">
                  <c:v>1129</c:v>
                </c:pt>
                <c:pt idx="3771">
                  <c:v>1130</c:v>
                </c:pt>
                <c:pt idx="3772">
                  <c:v>1130</c:v>
                </c:pt>
                <c:pt idx="3773">
                  <c:v>1131</c:v>
                </c:pt>
                <c:pt idx="3774">
                  <c:v>1132</c:v>
                </c:pt>
                <c:pt idx="3775">
                  <c:v>1132</c:v>
                </c:pt>
                <c:pt idx="3776">
                  <c:v>1132</c:v>
                </c:pt>
                <c:pt idx="3777">
                  <c:v>1133</c:v>
                </c:pt>
                <c:pt idx="3778">
                  <c:v>1133</c:v>
                </c:pt>
                <c:pt idx="3779">
                  <c:v>1133</c:v>
                </c:pt>
                <c:pt idx="3780">
                  <c:v>1133</c:v>
                </c:pt>
                <c:pt idx="3781">
                  <c:v>1133</c:v>
                </c:pt>
                <c:pt idx="3782">
                  <c:v>1133</c:v>
                </c:pt>
                <c:pt idx="3783">
                  <c:v>1134</c:v>
                </c:pt>
                <c:pt idx="3784">
                  <c:v>1135</c:v>
                </c:pt>
                <c:pt idx="3785">
                  <c:v>1135</c:v>
                </c:pt>
                <c:pt idx="3786">
                  <c:v>1135</c:v>
                </c:pt>
                <c:pt idx="3787">
                  <c:v>1135</c:v>
                </c:pt>
                <c:pt idx="3788">
                  <c:v>1135</c:v>
                </c:pt>
                <c:pt idx="3789">
                  <c:v>1135</c:v>
                </c:pt>
                <c:pt idx="3790">
                  <c:v>1136</c:v>
                </c:pt>
                <c:pt idx="3791">
                  <c:v>1137</c:v>
                </c:pt>
                <c:pt idx="3792">
                  <c:v>1138</c:v>
                </c:pt>
                <c:pt idx="3793">
                  <c:v>1139</c:v>
                </c:pt>
                <c:pt idx="3794">
                  <c:v>1140</c:v>
                </c:pt>
                <c:pt idx="3795">
                  <c:v>1141</c:v>
                </c:pt>
                <c:pt idx="3796">
                  <c:v>1142</c:v>
                </c:pt>
                <c:pt idx="3797">
                  <c:v>1142</c:v>
                </c:pt>
                <c:pt idx="3798">
                  <c:v>1143</c:v>
                </c:pt>
                <c:pt idx="3799">
                  <c:v>1143</c:v>
                </c:pt>
                <c:pt idx="3800">
                  <c:v>1144</c:v>
                </c:pt>
                <c:pt idx="3801">
                  <c:v>1145</c:v>
                </c:pt>
                <c:pt idx="3802">
                  <c:v>1145</c:v>
                </c:pt>
                <c:pt idx="3803">
                  <c:v>1145</c:v>
                </c:pt>
                <c:pt idx="3804">
                  <c:v>1145</c:v>
                </c:pt>
                <c:pt idx="3805">
                  <c:v>1145</c:v>
                </c:pt>
                <c:pt idx="3806">
                  <c:v>1146</c:v>
                </c:pt>
                <c:pt idx="3807">
                  <c:v>1147</c:v>
                </c:pt>
                <c:pt idx="3808">
                  <c:v>1148</c:v>
                </c:pt>
                <c:pt idx="3809">
                  <c:v>1148</c:v>
                </c:pt>
                <c:pt idx="3810">
                  <c:v>1148</c:v>
                </c:pt>
                <c:pt idx="3811">
                  <c:v>1148</c:v>
                </c:pt>
                <c:pt idx="3812">
                  <c:v>1148</c:v>
                </c:pt>
                <c:pt idx="3813">
                  <c:v>1148</c:v>
                </c:pt>
                <c:pt idx="3814">
                  <c:v>1149</c:v>
                </c:pt>
                <c:pt idx="3815">
                  <c:v>1149</c:v>
                </c:pt>
                <c:pt idx="3816">
                  <c:v>1150</c:v>
                </c:pt>
                <c:pt idx="3817">
                  <c:v>1151</c:v>
                </c:pt>
                <c:pt idx="3818">
                  <c:v>1152</c:v>
                </c:pt>
                <c:pt idx="3819">
                  <c:v>1152</c:v>
                </c:pt>
                <c:pt idx="3820">
                  <c:v>1153</c:v>
                </c:pt>
                <c:pt idx="3821">
                  <c:v>1154</c:v>
                </c:pt>
                <c:pt idx="3822">
                  <c:v>1154</c:v>
                </c:pt>
                <c:pt idx="3823">
                  <c:v>1154</c:v>
                </c:pt>
                <c:pt idx="3824">
                  <c:v>1154</c:v>
                </c:pt>
                <c:pt idx="3825">
                  <c:v>1155</c:v>
                </c:pt>
                <c:pt idx="3826">
                  <c:v>1156</c:v>
                </c:pt>
                <c:pt idx="3827">
                  <c:v>1156</c:v>
                </c:pt>
                <c:pt idx="3828">
                  <c:v>1156</c:v>
                </c:pt>
                <c:pt idx="3829">
                  <c:v>1156</c:v>
                </c:pt>
                <c:pt idx="3830">
                  <c:v>1156</c:v>
                </c:pt>
                <c:pt idx="3831">
                  <c:v>1157</c:v>
                </c:pt>
                <c:pt idx="3832">
                  <c:v>1157</c:v>
                </c:pt>
                <c:pt idx="3833">
                  <c:v>1158</c:v>
                </c:pt>
                <c:pt idx="3834">
                  <c:v>1158</c:v>
                </c:pt>
                <c:pt idx="3835">
                  <c:v>1158</c:v>
                </c:pt>
                <c:pt idx="3836">
                  <c:v>1158</c:v>
                </c:pt>
                <c:pt idx="3837">
                  <c:v>1158</c:v>
                </c:pt>
                <c:pt idx="3838">
                  <c:v>1158</c:v>
                </c:pt>
                <c:pt idx="3839">
                  <c:v>1158</c:v>
                </c:pt>
                <c:pt idx="3840">
                  <c:v>1158</c:v>
                </c:pt>
                <c:pt idx="3841">
                  <c:v>1158</c:v>
                </c:pt>
                <c:pt idx="3842">
                  <c:v>1158</c:v>
                </c:pt>
                <c:pt idx="3843">
                  <c:v>1159</c:v>
                </c:pt>
                <c:pt idx="3844">
                  <c:v>1159</c:v>
                </c:pt>
                <c:pt idx="3845">
                  <c:v>1159</c:v>
                </c:pt>
                <c:pt idx="3846">
                  <c:v>1160</c:v>
                </c:pt>
                <c:pt idx="3847">
                  <c:v>1160</c:v>
                </c:pt>
                <c:pt idx="3848">
                  <c:v>1160</c:v>
                </c:pt>
                <c:pt idx="3849">
                  <c:v>1160</c:v>
                </c:pt>
                <c:pt idx="3850">
                  <c:v>1161</c:v>
                </c:pt>
                <c:pt idx="3851">
                  <c:v>1161</c:v>
                </c:pt>
                <c:pt idx="3852">
                  <c:v>1161</c:v>
                </c:pt>
                <c:pt idx="3853">
                  <c:v>1161</c:v>
                </c:pt>
                <c:pt idx="3854">
                  <c:v>1161</c:v>
                </c:pt>
                <c:pt idx="3855">
                  <c:v>1161</c:v>
                </c:pt>
                <c:pt idx="3856">
                  <c:v>1161</c:v>
                </c:pt>
                <c:pt idx="3857">
                  <c:v>1161</c:v>
                </c:pt>
                <c:pt idx="3858">
                  <c:v>1161</c:v>
                </c:pt>
                <c:pt idx="3859">
                  <c:v>1161</c:v>
                </c:pt>
                <c:pt idx="3860">
                  <c:v>1162</c:v>
                </c:pt>
                <c:pt idx="3861">
                  <c:v>1162</c:v>
                </c:pt>
                <c:pt idx="3862">
                  <c:v>1162</c:v>
                </c:pt>
                <c:pt idx="3863">
                  <c:v>1162</c:v>
                </c:pt>
                <c:pt idx="3864">
                  <c:v>1162</c:v>
                </c:pt>
                <c:pt idx="3865">
                  <c:v>1162</c:v>
                </c:pt>
                <c:pt idx="3866">
                  <c:v>1162</c:v>
                </c:pt>
                <c:pt idx="3867">
                  <c:v>1162</c:v>
                </c:pt>
                <c:pt idx="3868">
                  <c:v>1162</c:v>
                </c:pt>
                <c:pt idx="3869">
                  <c:v>1163</c:v>
                </c:pt>
                <c:pt idx="3870">
                  <c:v>1164</c:v>
                </c:pt>
                <c:pt idx="3871">
                  <c:v>1164</c:v>
                </c:pt>
                <c:pt idx="3872">
                  <c:v>1164</c:v>
                </c:pt>
                <c:pt idx="3873">
                  <c:v>1164</c:v>
                </c:pt>
                <c:pt idx="3874">
                  <c:v>1165</c:v>
                </c:pt>
                <c:pt idx="3875">
                  <c:v>1165</c:v>
                </c:pt>
                <c:pt idx="3876">
                  <c:v>1165</c:v>
                </c:pt>
                <c:pt idx="3877">
                  <c:v>1165</c:v>
                </c:pt>
                <c:pt idx="3878">
                  <c:v>1166</c:v>
                </c:pt>
                <c:pt idx="3879">
                  <c:v>1167</c:v>
                </c:pt>
                <c:pt idx="3880">
                  <c:v>1167</c:v>
                </c:pt>
                <c:pt idx="3881">
                  <c:v>1167</c:v>
                </c:pt>
                <c:pt idx="3882">
                  <c:v>1167</c:v>
                </c:pt>
                <c:pt idx="3883">
                  <c:v>1167</c:v>
                </c:pt>
                <c:pt idx="3884">
                  <c:v>1167</c:v>
                </c:pt>
                <c:pt idx="3885">
                  <c:v>1168</c:v>
                </c:pt>
                <c:pt idx="3886">
                  <c:v>1168</c:v>
                </c:pt>
                <c:pt idx="3887">
                  <c:v>1168</c:v>
                </c:pt>
                <c:pt idx="3888">
                  <c:v>1169</c:v>
                </c:pt>
                <c:pt idx="3889">
                  <c:v>1169</c:v>
                </c:pt>
                <c:pt idx="3890">
                  <c:v>1169</c:v>
                </c:pt>
                <c:pt idx="3891">
                  <c:v>1169</c:v>
                </c:pt>
                <c:pt idx="3892">
                  <c:v>1169</c:v>
                </c:pt>
                <c:pt idx="3893">
                  <c:v>1169</c:v>
                </c:pt>
                <c:pt idx="3894">
                  <c:v>1169</c:v>
                </c:pt>
                <c:pt idx="3895">
                  <c:v>1169</c:v>
                </c:pt>
                <c:pt idx="3896">
                  <c:v>1169</c:v>
                </c:pt>
                <c:pt idx="3897">
                  <c:v>1169</c:v>
                </c:pt>
                <c:pt idx="3898">
                  <c:v>1170</c:v>
                </c:pt>
                <c:pt idx="3899">
                  <c:v>1170</c:v>
                </c:pt>
                <c:pt idx="3900">
                  <c:v>1170</c:v>
                </c:pt>
                <c:pt idx="3901">
                  <c:v>1170</c:v>
                </c:pt>
                <c:pt idx="3902">
                  <c:v>1170</c:v>
                </c:pt>
                <c:pt idx="3903">
                  <c:v>1170</c:v>
                </c:pt>
                <c:pt idx="3904">
                  <c:v>1170</c:v>
                </c:pt>
                <c:pt idx="3905">
                  <c:v>1170</c:v>
                </c:pt>
                <c:pt idx="3906">
                  <c:v>1170</c:v>
                </c:pt>
                <c:pt idx="3907">
                  <c:v>1171</c:v>
                </c:pt>
                <c:pt idx="3908">
                  <c:v>1171</c:v>
                </c:pt>
                <c:pt idx="3909">
                  <c:v>1172</c:v>
                </c:pt>
                <c:pt idx="3910">
                  <c:v>1173</c:v>
                </c:pt>
                <c:pt idx="3911">
                  <c:v>1174</c:v>
                </c:pt>
                <c:pt idx="3912">
                  <c:v>1175</c:v>
                </c:pt>
                <c:pt idx="3913">
                  <c:v>1176</c:v>
                </c:pt>
                <c:pt idx="3914">
                  <c:v>1176</c:v>
                </c:pt>
                <c:pt idx="3915">
                  <c:v>1176</c:v>
                </c:pt>
                <c:pt idx="3916">
                  <c:v>1177</c:v>
                </c:pt>
                <c:pt idx="3917">
                  <c:v>1177</c:v>
                </c:pt>
                <c:pt idx="3918">
                  <c:v>1178</c:v>
                </c:pt>
                <c:pt idx="3919">
                  <c:v>1178</c:v>
                </c:pt>
                <c:pt idx="3920">
                  <c:v>1178</c:v>
                </c:pt>
                <c:pt idx="3921">
                  <c:v>1179</c:v>
                </c:pt>
                <c:pt idx="3922">
                  <c:v>1179</c:v>
                </c:pt>
                <c:pt idx="3923">
                  <c:v>1179</c:v>
                </c:pt>
                <c:pt idx="3924">
                  <c:v>1179</c:v>
                </c:pt>
                <c:pt idx="3925">
                  <c:v>1179</c:v>
                </c:pt>
                <c:pt idx="3926">
                  <c:v>1179</c:v>
                </c:pt>
                <c:pt idx="3927">
                  <c:v>1179</c:v>
                </c:pt>
                <c:pt idx="3928">
                  <c:v>1180</c:v>
                </c:pt>
                <c:pt idx="3929">
                  <c:v>1180</c:v>
                </c:pt>
                <c:pt idx="3930">
                  <c:v>1181</c:v>
                </c:pt>
                <c:pt idx="3931">
                  <c:v>1181</c:v>
                </c:pt>
                <c:pt idx="3932">
                  <c:v>1181</c:v>
                </c:pt>
                <c:pt idx="3933">
                  <c:v>1181</c:v>
                </c:pt>
                <c:pt idx="3934">
                  <c:v>1181</c:v>
                </c:pt>
                <c:pt idx="3935">
                  <c:v>1181</c:v>
                </c:pt>
                <c:pt idx="3936">
                  <c:v>1181</c:v>
                </c:pt>
                <c:pt idx="3937">
                  <c:v>1182</c:v>
                </c:pt>
                <c:pt idx="3938">
                  <c:v>1182</c:v>
                </c:pt>
                <c:pt idx="3939">
                  <c:v>1182</c:v>
                </c:pt>
                <c:pt idx="3940">
                  <c:v>1182</c:v>
                </c:pt>
                <c:pt idx="3941">
                  <c:v>1182</c:v>
                </c:pt>
                <c:pt idx="3942">
                  <c:v>1182</c:v>
                </c:pt>
                <c:pt idx="3943">
                  <c:v>1182</c:v>
                </c:pt>
                <c:pt idx="3944">
                  <c:v>1182</c:v>
                </c:pt>
                <c:pt idx="3945">
                  <c:v>1182</c:v>
                </c:pt>
                <c:pt idx="3946">
                  <c:v>1182</c:v>
                </c:pt>
                <c:pt idx="3947">
                  <c:v>1183</c:v>
                </c:pt>
                <c:pt idx="3948">
                  <c:v>1184</c:v>
                </c:pt>
                <c:pt idx="3949">
                  <c:v>1184</c:v>
                </c:pt>
                <c:pt idx="3950">
                  <c:v>1184</c:v>
                </c:pt>
                <c:pt idx="3951">
                  <c:v>1184</c:v>
                </c:pt>
                <c:pt idx="3952">
                  <c:v>1184</c:v>
                </c:pt>
                <c:pt idx="3953">
                  <c:v>1184</c:v>
                </c:pt>
                <c:pt idx="3954">
                  <c:v>1184</c:v>
                </c:pt>
                <c:pt idx="3955">
                  <c:v>1184</c:v>
                </c:pt>
                <c:pt idx="3956">
                  <c:v>1184</c:v>
                </c:pt>
                <c:pt idx="3957">
                  <c:v>1184</c:v>
                </c:pt>
                <c:pt idx="3958">
                  <c:v>1184</c:v>
                </c:pt>
                <c:pt idx="3959">
                  <c:v>1184</c:v>
                </c:pt>
                <c:pt idx="3960">
                  <c:v>1184</c:v>
                </c:pt>
                <c:pt idx="3961">
                  <c:v>1184</c:v>
                </c:pt>
                <c:pt idx="3962">
                  <c:v>1184</c:v>
                </c:pt>
                <c:pt idx="3963">
                  <c:v>1184</c:v>
                </c:pt>
                <c:pt idx="3964">
                  <c:v>1184</c:v>
                </c:pt>
                <c:pt idx="3965">
                  <c:v>1185</c:v>
                </c:pt>
                <c:pt idx="3966">
                  <c:v>1185</c:v>
                </c:pt>
                <c:pt idx="3967">
                  <c:v>1185</c:v>
                </c:pt>
                <c:pt idx="3968">
                  <c:v>1185</c:v>
                </c:pt>
                <c:pt idx="3969">
                  <c:v>1185</c:v>
                </c:pt>
                <c:pt idx="3970">
                  <c:v>1185</c:v>
                </c:pt>
                <c:pt idx="3971">
                  <c:v>1185</c:v>
                </c:pt>
                <c:pt idx="3972">
                  <c:v>1186</c:v>
                </c:pt>
                <c:pt idx="3973">
                  <c:v>1187</c:v>
                </c:pt>
                <c:pt idx="3974">
                  <c:v>1188</c:v>
                </c:pt>
                <c:pt idx="3975">
                  <c:v>1189</c:v>
                </c:pt>
                <c:pt idx="3976">
                  <c:v>1190</c:v>
                </c:pt>
                <c:pt idx="3977">
                  <c:v>1191</c:v>
                </c:pt>
                <c:pt idx="3978">
                  <c:v>1191</c:v>
                </c:pt>
                <c:pt idx="3979">
                  <c:v>1191</c:v>
                </c:pt>
                <c:pt idx="3980">
                  <c:v>1191</c:v>
                </c:pt>
                <c:pt idx="3981">
                  <c:v>1192</c:v>
                </c:pt>
                <c:pt idx="3982">
                  <c:v>1193</c:v>
                </c:pt>
                <c:pt idx="3983">
                  <c:v>1194</c:v>
                </c:pt>
                <c:pt idx="3984">
                  <c:v>1194</c:v>
                </c:pt>
                <c:pt idx="3985">
                  <c:v>1195</c:v>
                </c:pt>
                <c:pt idx="3986">
                  <c:v>1196</c:v>
                </c:pt>
                <c:pt idx="3987">
                  <c:v>1196</c:v>
                </c:pt>
                <c:pt idx="3988">
                  <c:v>1196</c:v>
                </c:pt>
                <c:pt idx="3989">
                  <c:v>1196</c:v>
                </c:pt>
                <c:pt idx="3990">
                  <c:v>1196</c:v>
                </c:pt>
                <c:pt idx="3991">
                  <c:v>1196</c:v>
                </c:pt>
                <c:pt idx="3992">
                  <c:v>1196</c:v>
                </c:pt>
                <c:pt idx="3993">
                  <c:v>1197</c:v>
                </c:pt>
                <c:pt idx="3994">
                  <c:v>1198</c:v>
                </c:pt>
                <c:pt idx="3995">
                  <c:v>1199</c:v>
                </c:pt>
                <c:pt idx="3996">
                  <c:v>1199</c:v>
                </c:pt>
                <c:pt idx="3997">
                  <c:v>1199</c:v>
                </c:pt>
                <c:pt idx="3998">
                  <c:v>1199</c:v>
                </c:pt>
                <c:pt idx="3999">
                  <c:v>1199</c:v>
                </c:pt>
                <c:pt idx="4000">
                  <c:v>1200</c:v>
                </c:pt>
                <c:pt idx="4001">
                  <c:v>1200</c:v>
                </c:pt>
                <c:pt idx="4002">
                  <c:v>1200</c:v>
                </c:pt>
                <c:pt idx="4003">
                  <c:v>1200</c:v>
                </c:pt>
                <c:pt idx="4004">
                  <c:v>1201</c:v>
                </c:pt>
                <c:pt idx="4005">
                  <c:v>1202</c:v>
                </c:pt>
                <c:pt idx="4006">
                  <c:v>1202</c:v>
                </c:pt>
                <c:pt idx="4007">
                  <c:v>1202</c:v>
                </c:pt>
                <c:pt idx="4008">
                  <c:v>1202</c:v>
                </c:pt>
                <c:pt idx="4009">
                  <c:v>1202</c:v>
                </c:pt>
                <c:pt idx="4010">
                  <c:v>1202</c:v>
                </c:pt>
                <c:pt idx="4011">
                  <c:v>1202</c:v>
                </c:pt>
                <c:pt idx="4012">
                  <c:v>1203</c:v>
                </c:pt>
                <c:pt idx="4013">
                  <c:v>1203</c:v>
                </c:pt>
                <c:pt idx="4014">
                  <c:v>1203</c:v>
                </c:pt>
                <c:pt idx="4015">
                  <c:v>1203</c:v>
                </c:pt>
                <c:pt idx="4016">
                  <c:v>1203</c:v>
                </c:pt>
                <c:pt idx="4017">
                  <c:v>1203</c:v>
                </c:pt>
                <c:pt idx="4018">
                  <c:v>1203</c:v>
                </c:pt>
                <c:pt idx="4019">
                  <c:v>1203</c:v>
                </c:pt>
                <c:pt idx="4020">
                  <c:v>1203</c:v>
                </c:pt>
                <c:pt idx="4021">
                  <c:v>1203</c:v>
                </c:pt>
                <c:pt idx="4022">
                  <c:v>1203</c:v>
                </c:pt>
                <c:pt idx="4023">
                  <c:v>1203</c:v>
                </c:pt>
                <c:pt idx="4024">
                  <c:v>1203</c:v>
                </c:pt>
                <c:pt idx="4025">
                  <c:v>1203</c:v>
                </c:pt>
                <c:pt idx="4026">
                  <c:v>1203</c:v>
                </c:pt>
                <c:pt idx="4027">
                  <c:v>1203</c:v>
                </c:pt>
                <c:pt idx="4028">
                  <c:v>1203</c:v>
                </c:pt>
                <c:pt idx="4029">
                  <c:v>1203</c:v>
                </c:pt>
                <c:pt idx="4030">
                  <c:v>1203</c:v>
                </c:pt>
                <c:pt idx="4031">
                  <c:v>1203</c:v>
                </c:pt>
                <c:pt idx="4032">
                  <c:v>1204</c:v>
                </c:pt>
                <c:pt idx="4033">
                  <c:v>1204</c:v>
                </c:pt>
                <c:pt idx="4034">
                  <c:v>1204</c:v>
                </c:pt>
                <c:pt idx="4035">
                  <c:v>1204</c:v>
                </c:pt>
                <c:pt idx="4036">
                  <c:v>1205</c:v>
                </c:pt>
                <c:pt idx="4037">
                  <c:v>1205</c:v>
                </c:pt>
                <c:pt idx="4038">
                  <c:v>1205</c:v>
                </c:pt>
                <c:pt idx="4039">
                  <c:v>1205</c:v>
                </c:pt>
                <c:pt idx="4040">
                  <c:v>1205</c:v>
                </c:pt>
                <c:pt idx="4041">
                  <c:v>1205</c:v>
                </c:pt>
                <c:pt idx="4042">
                  <c:v>1206</c:v>
                </c:pt>
                <c:pt idx="4043">
                  <c:v>1207</c:v>
                </c:pt>
                <c:pt idx="4044">
                  <c:v>1208</c:v>
                </c:pt>
                <c:pt idx="4045">
                  <c:v>1209</c:v>
                </c:pt>
                <c:pt idx="4046">
                  <c:v>1210</c:v>
                </c:pt>
                <c:pt idx="4047">
                  <c:v>1211</c:v>
                </c:pt>
                <c:pt idx="4048">
                  <c:v>1212</c:v>
                </c:pt>
                <c:pt idx="4049">
                  <c:v>1213</c:v>
                </c:pt>
                <c:pt idx="4050">
                  <c:v>1213</c:v>
                </c:pt>
                <c:pt idx="4051">
                  <c:v>1213</c:v>
                </c:pt>
                <c:pt idx="4052">
                  <c:v>1213</c:v>
                </c:pt>
                <c:pt idx="4053">
                  <c:v>1213</c:v>
                </c:pt>
                <c:pt idx="4054">
                  <c:v>1214</c:v>
                </c:pt>
                <c:pt idx="4055">
                  <c:v>1215</c:v>
                </c:pt>
                <c:pt idx="4056">
                  <c:v>1216</c:v>
                </c:pt>
                <c:pt idx="4057">
                  <c:v>1216</c:v>
                </c:pt>
                <c:pt idx="4058">
                  <c:v>1217</c:v>
                </c:pt>
                <c:pt idx="4059">
                  <c:v>1217</c:v>
                </c:pt>
                <c:pt idx="4060">
                  <c:v>1217</c:v>
                </c:pt>
                <c:pt idx="4061">
                  <c:v>1218</c:v>
                </c:pt>
                <c:pt idx="4062">
                  <c:v>1218</c:v>
                </c:pt>
                <c:pt idx="4063">
                  <c:v>1218</c:v>
                </c:pt>
                <c:pt idx="4064">
                  <c:v>1218</c:v>
                </c:pt>
                <c:pt idx="4065">
                  <c:v>1218</c:v>
                </c:pt>
                <c:pt idx="4066">
                  <c:v>1218</c:v>
                </c:pt>
                <c:pt idx="4067">
                  <c:v>1218</c:v>
                </c:pt>
                <c:pt idx="4068">
                  <c:v>1218</c:v>
                </c:pt>
                <c:pt idx="4069">
                  <c:v>1219</c:v>
                </c:pt>
                <c:pt idx="4070">
                  <c:v>1220</c:v>
                </c:pt>
                <c:pt idx="4071">
                  <c:v>1221</c:v>
                </c:pt>
                <c:pt idx="4072">
                  <c:v>1221</c:v>
                </c:pt>
                <c:pt idx="4073">
                  <c:v>1221</c:v>
                </c:pt>
                <c:pt idx="4074">
                  <c:v>1222</c:v>
                </c:pt>
                <c:pt idx="4075">
                  <c:v>1223</c:v>
                </c:pt>
                <c:pt idx="4076">
                  <c:v>1224</c:v>
                </c:pt>
                <c:pt idx="4077">
                  <c:v>1224</c:v>
                </c:pt>
                <c:pt idx="4078">
                  <c:v>1224</c:v>
                </c:pt>
                <c:pt idx="4079">
                  <c:v>1224</c:v>
                </c:pt>
                <c:pt idx="4080">
                  <c:v>1225</c:v>
                </c:pt>
                <c:pt idx="4081">
                  <c:v>1225</c:v>
                </c:pt>
                <c:pt idx="4082">
                  <c:v>1225</c:v>
                </c:pt>
                <c:pt idx="4083">
                  <c:v>1226</c:v>
                </c:pt>
                <c:pt idx="4084">
                  <c:v>1226</c:v>
                </c:pt>
                <c:pt idx="4085">
                  <c:v>1226</c:v>
                </c:pt>
                <c:pt idx="4086">
                  <c:v>1226</c:v>
                </c:pt>
                <c:pt idx="4087">
                  <c:v>1226</c:v>
                </c:pt>
                <c:pt idx="4088">
                  <c:v>1226</c:v>
                </c:pt>
                <c:pt idx="4089">
                  <c:v>1227</c:v>
                </c:pt>
                <c:pt idx="4090">
                  <c:v>1227</c:v>
                </c:pt>
                <c:pt idx="4091">
                  <c:v>1227</c:v>
                </c:pt>
                <c:pt idx="4092">
                  <c:v>1227</c:v>
                </c:pt>
                <c:pt idx="4093">
                  <c:v>1227</c:v>
                </c:pt>
                <c:pt idx="4094">
                  <c:v>1227</c:v>
                </c:pt>
                <c:pt idx="4095">
                  <c:v>1227</c:v>
                </c:pt>
                <c:pt idx="4096">
                  <c:v>1227</c:v>
                </c:pt>
                <c:pt idx="4097">
                  <c:v>1227</c:v>
                </c:pt>
                <c:pt idx="4098">
                  <c:v>1227</c:v>
                </c:pt>
                <c:pt idx="4099">
                  <c:v>1227</c:v>
                </c:pt>
                <c:pt idx="4100">
                  <c:v>1227</c:v>
                </c:pt>
                <c:pt idx="4101">
                  <c:v>1227</c:v>
                </c:pt>
                <c:pt idx="4102">
                  <c:v>1227</c:v>
                </c:pt>
                <c:pt idx="4103">
                  <c:v>1227</c:v>
                </c:pt>
                <c:pt idx="4104">
                  <c:v>1228</c:v>
                </c:pt>
                <c:pt idx="4105">
                  <c:v>1228</c:v>
                </c:pt>
                <c:pt idx="4106">
                  <c:v>1228</c:v>
                </c:pt>
                <c:pt idx="4107">
                  <c:v>1228</c:v>
                </c:pt>
                <c:pt idx="4108">
                  <c:v>1228</c:v>
                </c:pt>
                <c:pt idx="4109">
                  <c:v>1229</c:v>
                </c:pt>
                <c:pt idx="4110">
                  <c:v>1229</c:v>
                </c:pt>
                <c:pt idx="4111">
                  <c:v>1229</c:v>
                </c:pt>
                <c:pt idx="4112">
                  <c:v>1229</c:v>
                </c:pt>
                <c:pt idx="4113">
                  <c:v>1229</c:v>
                </c:pt>
                <c:pt idx="4114">
                  <c:v>1229</c:v>
                </c:pt>
                <c:pt idx="4115">
                  <c:v>1229</c:v>
                </c:pt>
                <c:pt idx="4116">
                  <c:v>1229</c:v>
                </c:pt>
                <c:pt idx="4117">
                  <c:v>1229</c:v>
                </c:pt>
                <c:pt idx="4118">
                  <c:v>1229</c:v>
                </c:pt>
                <c:pt idx="4119">
                  <c:v>1229</c:v>
                </c:pt>
                <c:pt idx="4120">
                  <c:v>1229</c:v>
                </c:pt>
                <c:pt idx="4121">
                  <c:v>1229</c:v>
                </c:pt>
                <c:pt idx="4122">
                  <c:v>1230</c:v>
                </c:pt>
                <c:pt idx="4123">
                  <c:v>1231</c:v>
                </c:pt>
                <c:pt idx="4124">
                  <c:v>1232</c:v>
                </c:pt>
                <c:pt idx="4125">
                  <c:v>1232</c:v>
                </c:pt>
                <c:pt idx="4126">
                  <c:v>1232</c:v>
                </c:pt>
                <c:pt idx="4127">
                  <c:v>1232</c:v>
                </c:pt>
                <c:pt idx="4128">
                  <c:v>1232</c:v>
                </c:pt>
                <c:pt idx="4129">
                  <c:v>1232</c:v>
                </c:pt>
                <c:pt idx="4130">
                  <c:v>1233</c:v>
                </c:pt>
                <c:pt idx="4131">
                  <c:v>1233</c:v>
                </c:pt>
                <c:pt idx="4132">
                  <c:v>1233</c:v>
                </c:pt>
                <c:pt idx="4133">
                  <c:v>1233</c:v>
                </c:pt>
                <c:pt idx="4134">
                  <c:v>1233</c:v>
                </c:pt>
                <c:pt idx="4135">
                  <c:v>1233</c:v>
                </c:pt>
                <c:pt idx="4136">
                  <c:v>1234</c:v>
                </c:pt>
                <c:pt idx="4137">
                  <c:v>1235</c:v>
                </c:pt>
                <c:pt idx="4138">
                  <c:v>1236</c:v>
                </c:pt>
                <c:pt idx="4139">
                  <c:v>1236</c:v>
                </c:pt>
                <c:pt idx="4140">
                  <c:v>1236</c:v>
                </c:pt>
                <c:pt idx="4141">
                  <c:v>1236</c:v>
                </c:pt>
                <c:pt idx="4142">
                  <c:v>1236</c:v>
                </c:pt>
                <c:pt idx="4143">
                  <c:v>1236</c:v>
                </c:pt>
                <c:pt idx="4144">
                  <c:v>1236</c:v>
                </c:pt>
                <c:pt idx="4145">
                  <c:v>1237</c:v>
                </c:pt>
                <c:pt idx="4146">
                  <c:v>1238</c:v>
                </c:pt>
                <c:pt idx="4147">
                  <c:v>1239</c:v>
                </c:pt>
                <c:pt idx="4148">
                  <c:v>1240</c:v>
                </c:pt>
                <c:pt idx="4149">
                  <c:v>1241</c:v>
                </c:pt>
                <c:pt idx="4150">
                  <c:v>1241</c:v>
                </c:pt>
                <c:pt idx="4151">
                  <c:v>1241</c:v>
                </c:pt>
                <c:pt idx="4152">
                  <c:v>1242</c:v>
                </c:pt>
                <c:pt idx="4153">
                  <c:v>1242</c:v>
                </c:pt>
                <c:pt idx="4154">
                  <c:v>1242</c:v>
                </c:pt>
                <c:pt idx="4155">
                  <c:v>1242</c:v>
                </c:pt>
                <c:pt idx="4156">
                  <c:v>1242</c:v>
                </c:pt>
                <c:pt idx="4157">
                  <c:v>1243</c:v>
                </c:pt>
                <c:pt idx="4158">
                  <c:v>1243</c:v>
                </c:pt>
                <c:pt idx="4159">
                  <c:v>1243</c:v>
                </c:pt>
                <c:pt idx="4160">
                  <c:v>1243</c:v>
                </c:pt>
                <c:pt idx="4161">
                  <c:v>1243</c:v>
                </c:pt>
                <c:pt idx="4162">
                  <c:v>1243</c:v>
                </c:pt>
                <c:pt idx="4163">
                  <c:v>1243</c:v>
                </c:pt>
                <c:pt idx="4164">
                  <c:v>1243</c:v>
                </c:pt>
                <c:pt idx="4165">
                  <c:v>1243</c:v>
                </c:pt>
                <c:pt idx="4166">
                  <c:v>1243</c:v>
                </c:pt>
                <c:pt idx="4167">
                  <c:v>1243</c:v>
                </c:pt>
                <c:pt idx="4168">
                  <c:v>1243</c:v>
                </c:pt>
                <c:pt idx="4169">
                  <c:v>1243</c:v>
                </c:pt>
                <c:pt idx="4170">
                  <c:v>1243</c:v>
                </c:pt>
                <c:pt idx="4171">
                  <c:v>1243</c:v>
                </c:pt>
                <c:pt idx="4172">
                  <c:v>1243</c:v>
                </c:pt>
                <c:pt idx="4173">
                  <c:v>1243</c:v>
                </c:pt>
                <c:pt idx="4174">
                  <c:v>1243</c:v>
                </c:pt>
                <c:pt idx="4175">
                  <c:v>1243</c:v>
                </c:pt>
                <c:pt idx="4176">
                  <c:v>1243</c:v>
                </c:pt>
                <c:pt idx="4177">
                  <c:v>1243</c:v>
                </c:pt>
                <c:pt idx="4178">
                  <c:v>1243</c:v>
                </c:pt>
                <c:pt idx="4179">
                  <c:v>1243</c:v>
                </c:pt>
                <c:pt idx="4180">
                  <c:v>1243</c:v>
                </c:pt>
                <c:pt idx="4181">
                  <c:v>1243</c:v>
                </c:pt>
                <c:pt idx="4182">
                  <c:v>1244</c:v>
                </c:pt>
                <c:pt idx="4183">
                  <c:v>1245</c:v>
                </c:pt>
                <c:pt idx="4184">
                  <c:v>1245</c:v>
                </c:pt>
                <c:pt idx="4185">
                  <c:v>1245</c:v>
                </c:pt>
                <c:pt idx="4186">
                  <c:v>1246</c:v>
                </c:pt>
                <c:pt idx="4187">
                  <c:v>1246</c:v>
                </c:pt>
                <c:pt idx="4188">
                  <c:v>1246</c:v>
                </c:pt>
                <c:pt idx="4189">
                  <c:v>1247</c:v>
                </c:pt>
                <c:pt idx="4190">
                  <c:v>1247</c:v>
                </c:pt>
                <c:pt idx="4191">
                  <c:v>1247</c:v>
                </c:pt>
                <c:pt idx="4192">
                  <c:v>1247</c:v>
                </c:pt>
                <c:pt idx="4193">
                  <c:v>1247</c:v>
                </c:pt>
                <c:pt idx="4194">
                  <c:v>1247</c:v>
                </c:pt>
                <c:pt idx="4195">
                  <c:v>1247</c:v>
                </c:pt>
                <c:pt idx="4196">
                  <c:v>1247</c:v>
                </c:pt>
                <c:pt idx="4197">
                  <c:v>1247</c:v>
                </c:pt>
                <c:pt idx="4198">
                  <c:v>1247</c:v>
                </c:pt>
                <c:pt idx="4199">
                  <c:v>1247</c:v>
                </c:pt>
                <c:pt idx="4200">
                  <c:v>1247</c:v>
                </c:pt>
                <c:pt idx="4201">
                  <c:v>1247</c:v>
                </c:pt>
                <c:pt idx="4202">
                  <c:v>1247</c:v>
                </c:pt>
                <c:pt idx="4203">
                  <c:v>1247</c:v>
                </c:pt>
                <c:pt idx="4204">
                  <c:v>1248</c:v>
                </c:pt>
                <c:pt idx="4205">
                  <c:v>1248</c:v>
                </c:pt>
                <c:pt idx="4206">
                  <c:v>1249</c:v>
                </c:pt>
                <c:pt idx="4207">
                  <c:v>1249</c:v>
                </c:pt>
                <c:pt idx="4208">
                  <c:v>1249</c:v>
                </c:pt>
                <c:pt idx="4209">
                  <c:v>1249</c:v>
                </c:pt>
                <c:pt idx="4210">
                  <c:v>1249</c:v>
                </c:pt>
                <c:pt idx="4211">
                  <c:v>1250</c:v>
                </c:pt>
                <c:pt idx="4212">
                  <c:v>1250</c:v>
                </c:pt>
                <c:pt idx="4213">
                  <c:v>1250</c:v>
                </c:pt>
                <c:pt idx="4214">
                  <c:v>1250</c:v>
                </c:pt>
                <c:pt idx="4215">
                  <c:v>1250</c:v>
                </c:pt>
                <c:pt idx="4216">
                  <c:v>1251</c:v>
                </c:pt>
                <c:pt idx="4217">
                  <c:v>1252</c:v>
                </c:pt>
                <c:pt idx="4218">
                  <c:v>1252</c:v>
                </c:pt>
                <c:pt idx="4219">
                  <c:v>1252</c:v>
                </c:pt>
                <c:pt idx="4220">
                  <c:v>1253</c:v>
                </c:pt>
                <c:pt idx="4221">
                  <c:v>1253</c:v>
                </c:pt>
                <c:pt idx="4222">
                  <c:v>1253</c:v>
                </c:pt>
                <c:pt idx="4223">
                  <c:v>1253</c:v>
                </c:pt>
                <c:pt idx="4224">
                  <c:v>1253</c:v>
                </c:pt>
                <c:pt idx="4225">
                  <c:v>1253</c:v>
                </c:pt>
                <c:pt idx="4226">
                  <c:v>1253</c:v>
                </c:pt>
                <c:pt idx="4227">
                  <c:v>1253</c:v>
                </c:pt>
                <c:pt idx="4228">
                  <c:v>1253</c:v>
                </c:pt>
                <c:pt idx="4229">
                  <c:v>1253</c:v>
                </c:pt>
                <c:pt idx="4230">
                  <c:v>1253</c:v>
                </c:pt>
                <c:pt idx="4231">
                  <c:v>1253</c:v>
                </c:pt>
                <c:pt idx="4232">
                  <c:v>1253</c:v>
                </c:pt>
                <c:pt idx="4233">
                  <c:v>1253</c:v>
                </c:pt>
                <c:pt idx="4234">
                  <c:v>1253</c:v>
                </c:pt>
                <c:pt idx="4235">
                  <c:v>1253</c:v>
                </c:pt>
                <c:pt idx="4236">
                  <c:v>1253</c:v>
                </c:pt>
                <c:pt idx="4237">
                  <c:v>1253</c:v>
                </c:pt>
                <c:pt idx="4238">
                  <c:v>1254</c:v>
                </c:pt>
                <c:pt idx="4239">
                  <c:v>1254</c:v>
                </c:pt>
                <c:pt idx="4240">
                  <c:v>1254</c:v>
                </c:pt>
                <c:pt idx="4241">
                  <c:v>1254</c:v>
                </c:pt>
                <c:pt idx="4242">
                  <c:v>1254</c:v>
                </c:pt>
                <c:pt idx="4243">
                  <c:v>1254</c:v>
                </c:pt>
                <c:pt idx="4244">
                  <c:v>1255</c:v>
                </c:pt>
                <c:pt idx="4245">
                  <c:v>1255</c:v>
                </c:pt>
                <c:pt idx="4246">
                  <c:v>1255</c:v>
                </c:pt>
                <c:pt idx="4247">
                  <c:v>1255</c:v>
                </c:pt>
                <c:pt idx="4248">
                  <c:v>1255</c:v>
                </c:pt>
                <c:pt idx="4249">
                  <c:v>1256</c:v>
                </c:pt>
                <c:pt idx="4250">
                  <c:v>1256</c:v>
                </c:pt>
                <c:pt idx="4251">
                  <c:v>1256</c:v>
                </c:pt>
                <c:pt idx="4252">
                  <c:v>1257</c:v>
                </c:pt>
                <c:pt idx="4253">
                  <c:v>1257</c:v>
                </c:pt>
                <c:pt idx="4254">
                  <c:v>1257</c:v>
                </c:pt>
                <c:pt idx="4255">
                  <c:v>1257</c:v>
                </c:pt>
                <c:pt idx="4256">
                  <c:v>1257</c:v>
                </c:pt>
                <c:pt idx="4257">
                  <c:v>1257</c:v>
                </c:pt>
                <c:pt idx="4258">
                  <c:v>1257</c:v>
                </c:pt>
                <c:pt idx="4259">
                  <c:v>1257</c:v>
                </c:pt>
                <c:pt idx="4260">
                  <c:v>1258</c:v>
                </c:pt>
                <c:pt idx="4261">
                  <c:v>1258</c:v>
                </c:pt>
                <c:pt idx="4262">
                  <c:v>1258</c:v>
                </c:pt>
                <c:pt idx="4263">
                  <c:v>1259</c:v>
                </c:pt>
                <c:pt idx="4264">
                  <c:v>1260</c:v>
                </c:pt>
                <c:pt idx="4265">
                  <c:v>1260</c:v>
                </c:pt>
                <c:pt idx="4266">
                  <c:v>1260</c:v>
                </c:pt>
                <c:pt idx="4267">
                  <c:v>1260</c:v>
                </c:pt>
                <c:pt idx="4268">
                  <c:v>1260</c:v>
                </c:pt>
                <c:pt idx="4269">
                  <c:v>1260</c:v>
                </c:pt>
                <c:pt idx="4270">
                  <c:v>1260</c:v>
                </c:pt>
                <c:pt idx="4271">
                  <c:v>1260</c:v>
                </c:pt>
                <c:pt idx="4272">
                  <c:v>1260</c:v>
                </c:pt>
                <c:pt idx="4273">
                  <c:v>1260</c:v>
                </c:pt>
                <c:pt idx="4274">
                  <c:v>1260</c:v>
                </c:pt>
                <c:pt idx="4275">
                  <c:v>1260</c:v>
                </c:pt>
                <c:pt idx="4276">
                  <c:v>1260</c:v>
                </c:pt>
                <c:pt idx="4277">
                  <c:v>1260</c:v>
                </c:pt>
                <c:pt idx="4278">
                  <c:v>1260</c:v>
                </c:pt>
                <c:pt idx="4279">
                  <c:v>1260</c:v>
                </c:pt>
                <c:pt idx="4280">
                  <c:v>1260</c:v>
                </c:pt>
                <c:pt idx="4281">
                  <c:v>1260</c:v>
                </c:pt>
                <c:pt idx="4282">
                  <c:v>1260</c:v>
                </c:pt>
                <c:pt idx="4283">
                  <c:v>1260</c:v>
                </c:pt>
                <c:pt idx="4284">
                  <c:v>1260</c:v>
                </c:pt>
                <c:pt idx="4285">
                  <c:v>1260</c:v>
                </c:pt>
                <c:pt idx="4286">
                  <c:v>1260</c:v>
                </c:pt>
                <c:pt idx="4287">
                  <c:v>1260</c:v>
                </c:pt>
                <c:pt idx="4288">
                  <c:v>1261</c:v>
                </c:pt>
                <c:pt idx="4289">
                  <c:v>1262</c:v>
                </c:pt>
                <c:pt idx="4290">
                  <c:v>1262</c:v>
                </c:pt>
                <c:pt idx="4291">
                  <c:v>1263</c:v>
                </c:pt>
                <c:pt idx="4292">
                  <c:v>1263</c:v>
                </c:pt>
                <c:pt idx="4293">
                  <c:v>1264</c:v>
                </c:pt>
                <c:pt idx="4294">
                  <c:v>1265</c:v>
                </c:pt>
                <c:pt idx="4295">
                  <c:v>1265</c:v>
                </c:pt>
                <c:pt idx="4296">
                  <c:v>1265</c:v>
                </c:pt>
                <c:pt idx="4297">
                  <c:v>1265</c:v>
                </c:pt>
                <c:pt idx="4298">
                  <c:v>1265</c:v>
                </c:pt>
                <c:pt idx="4299">
                  <c:v>1265</c:v>
                </c:pt>
                <c:pt idx="4300">
                  <c:v>1265</c:v>
                </c:pt>
                <c:pt idx="4301">
                  <c:v>1265</c:v>
                </c:pt>
                <c:pt idx="4302">
                  <c:v>1265</c:v>
                </c:pt>
                <c:pt idx="4303">
                  <c:v>1266</c:v>
                </c:pt>
                <c:pt idx="4304">
                  <c:v>1266</c:v>
                </c:pt>
                <c:pt idx="4305">
                  <c:v>1266</c:v>
                </c:pt>
                <c:pt idx="4306">
                  <c:v>1266</c:v>
                </c:pt>
                <c:pt idx="4307">
                  <c:v>1266</c:v>
                </c:pt>
                <c:pt idx="4308">
                  <c:v>1266</c:v>
                </c:pt>
                <c:pt idx="4309">
                  <c:v>1266</c:v>
                </c:pt>
                <c:pt idx="4310">
                  <c:v>1266</c:v>
                </c:pt>
                <c:pt idx="4311">
                  <c:v>1266</c:v>
                </c:pt>
                <c:pt idx="4312">
                  <c:v>1267</c:v>
                </c:pt>
                <c:pt idx="4313">
                  <c:v>1267</c:v>
                </c:pt>
                <c:pt idx="4314">
                  <c:v>1268</c:v>
                </c:pt>
                <c:pt idx="4315">
                  <c:v>1269</c:v>
                </c:pt>
                <c:pt idx="4316">
                  <c:v>1269</c:v>
                </c:pt>
                <c:pt idx="4317">
                  <c:v>1269</c:v>
                </c:pt>
                <c:pt idx="4318">
                  <c:v>1269</c:v>
                </c:pt>
                <c:pt idx="4319">
                  <c:v>1269</c:v>
                </c:pt>
                <c:pt idx="4320">
                  <c:v>1270</c:v>
                </c:pt>
                <c:pt idx="4321">
                  <c:v>1271</c:v>
                </c:pt>
                <c:pt idx="4322">
                  <c:v>1271</c:v>
                </c:pt>
                <c:pt idx="4323">
                  <c:v>1271</c:v>
                </c:pt>
                <c:pt idx="4324">
                  <c:v>1271</c:v>
                </c:pt>
                <c:pt idx="4325">
                  <c:v>1271</c:v>
                </c:pt>
                <c:pt idx="4326">
                  <c:v>1271</c:v>
                </c:pt>
                <c:pt idx="4327">
                  <c:v>1271</c:v>
                </c:pt>
                <c:pt idx="4328">
                  <c:v>1271</c:v>
                </c:pt>
                <c:pt idx="4329">
                  <c:v>1271</c:v>
                </c:pt>
                <c:pt idx="4330">
                  <c:v>1271</c:v>
                </c:pt>
                <c:pt idx="4331">
                  <c:v>1271</c:v>
                </c:pt>
                <c:pt idx="4332">
                  <c:v>1271</c:v>
                </c:pt>
                <c:pt idx="4333">
                  <c:v>1271</c:v>
                </c:pt>
                <c:pt idx="4334">
                  <c:v>1271</c:v>
                </c:pt>
                <c:pt idx="4335">
                  <c:v>1271</c:v>
                </c:pt>
                <c:pt idx="4336">
                  <c:v>1271</c:v>
                </c:pt>
                <c:pt idx="4337">
                  <c:v>1271</c:v>
                </c:pt>
                <c:pt idx="4338">
                  <c:v>1271</c:v>
                </c:pt>
                <c:pt idx="4339">
                  <c:v>1271</c:v>
                </c:pt>
                <c:pt idx="4340">
                  <c:v>1271</c:v>
                </c:pt>
                <c:pt idx="4341">
                  <c:v>1271</c:v>
                </c:pt>
                <c:pt idx="4342">
                  <c:v>1271</c:v>
                </c:pt>
                <c:pt idx="4343">
                  <c:v>1271</c:v>
                </c:pt>
                <c:pt idx="4344">
                  <c:v>1271</c:v>
                </c:pt>
                <c:pt idx="4345">
                  <c:v>1271</c:v>
                </c:pt>
                <c:pt idx="4346">
                  <c:v>1271</c:v>
                </c:pt>
                <c:pt idx="4347">
                  <c:v>1271</c:v>
                </c:pt>
                <c:pt idx="4348">
                  <c:v>1271</c:v>
                </c:pt>
                <c:pt idx="4349">
                  <c:v>1271</c:v>
                </c:pt>
                <c:pt idx="4350">
                  <c:v>1271</c:v>
                </c:pt>
                <c:pt idx="4351">
                  <c:v>1272</c:v>
                </c:pt>
                <c:pt idx="4352">
                  <c:v>1272</c:v>
                </c:pt>
                <c:pt idx="4353">
                  <c:v>1272</c:v>
                </c:pt>
                <c:pt idx="4354">
                  <c:v>1272</c:v>
                </c:pt>
                <c:pt idx="4355">
                  <c:v>1273</c:v>
                </c:pt>
                <c:pt idx="4356">
                  <c:v>1274</c:v>
                </c:pt>
                <c:pt idx="4357">
                  <c:v>1275</c:v>
                </c:pt>
                <c:pt idx="4358">
                  <c:v>1275</c:v>
                </c:pt>
                <c:pt idx="4359">
                  <c:v>1275</c:v>
                </c:pt>
                <c:pt idx="4360">
                  <c:v>1276</c:v>
                </c:pt>
                <c:pt idx="4361">
                  <c:v>1276</c:v>
                </c:pt>
                <c:pt idx="4362">
                  <c:v>1276</c:v>
                </c:pt>
                <c:pt idx="4363">
                  <c:v>1277</c:v>
                </c:pt>
                <c:pt idx="4364">
                  <c:v>1278</c:v>
                </c:pt>
                <c:pt idx="4365">
                  <c:v>1279</c:v>
                </c:pt>
                <c:pt idx="4366">
                  <c:v>1279</c:v>
                </c:pt>
                <c:pt idx="4367">
                  <c:v>1279</c:v>
                </c:pt>
                <c:pt idx="4368">
                  <c:v>1279</c:v>
                </c:pt>
                <c:pt idx="4369">
                  <c:v>1279</c:v>
                </c:pt>
                <c:pt idx="4370">
                  <c:v>1280</c:v>
                </c:pt>
                <c:pt idx="4371">
                  <c:v>1281</c:v>
                </c:pt>
                <c:pt idx="4372">
                  <c:v>1281</c:v>
                </c:pt>
                <c:pt idx="4373">
                  <c:v>1282</c:v>
                </c:pt>
                <c:pt idx="4374">
                  <c:v>1282</c:v>
                </c:pt>
                <c:pt idx="4375">
                  <c:v>1282</c:v>
                </c:pt>
                <c:pt idx="4376">
                  <c:v>1282</c:v>
                </c:pt>
                <c:pt idx="4377">
                  <c:v>1282</c:v>
                </c:pt>
                <c:pt idx="4378">
                  <c:v>1282</c:v>
                </c:pt>
                <c:pt idx="4379">
                  <c:v>1282</c:v>
                </c:pt>
                <c:pt idx="4380">
                  <c:v>1283</c:v>
                </c:pt>
                <c:pt idx="4381">
                  <c:v>1283</c:v>
                </c:pt>
                <c:pt idx="4382">
                  <c:v>1283</c:v>
                </c:pt>
                <c:pt idx="4383">
                  <c:v>1283</c:v>
                </c:pt>
                <c:pt idx="4384">
                  <c:v>1283</c:v>
                </c:pt>
                <c:pt idx="4385">
                  <c:v>1283</c:v>
                </c:pt>
                <c:pt idx="4386">
                  <c:v>1283</c:v>
                </c:pt>
                <c:pt idx="4387">
                  <c:v>1283</c:v>
                </c:pt>
                <c:pt idx="4388">
                  <c:v>1284</c:v>
                </c:pt>
                <c:pt idx="4389">
                  <c:v>1284</c:v>
                </c:pt>
                <c:pt idx="4390">
                  <c:v>1284</c:v>
                </c:pt>
                <c:pt idx="4391">
                  <c:v>1284</c:v>
                </c:pt>
                <c:pt idx="4392">
                  <c:v>1284</c:v>
                </c:pt>
                <c:pt idx="4393">
                  <c:v>1284</c:v>
                </c:pt>
                <c:pt idx="4394">
                  <c:v>1284</c:v>
                </c:pt>
                <c:pt idx="4395">
                  <c:v>1284</c:v>
                </c:pt>
                <c:pt idx="4396">
                  <c:v>1284</c:v>
                </c:pt>
                <c:pt idx="4397">
                  <c:v>1284</c:v>
                </c:pt>
                <c:pt idx="4398">
                  <c:v>1284</c:v>
                </c:pt>
                <c:pt idx="4399">
                  <c:v>1285</c:v>
                </c:pt>
                <c:pt idx="4400">
                  <c:v>1286</c:v>
                </c:pt>
                <c:pt idx="4401">
                  <c:v>1287</c:v>
                </c:pt>
                <c:pt idx="4402">
                  <c:v>1287</c:v>
                </c:pt>
                <c:pt idx="4403">
                  <c:v>1287</c:v>
                </c:pt>
                <c:pt idx="4404">
                  <c:v>1288</c:v>
                </c:pt>
                <c:pt idx="4405">
                  <c:v>1289</c:v>
                </c:pt>
                <c:pt idx="4406">
                  <c:v>1289</c:v>
                </c:pt>
                <c:pt idx="4407">
                  <c:v>1289</c:v>
                </c:pt>
                <c:pt idx="4408">
                  <c:v>1289</c:v>
                </c:pt>
                <c:pt idx="4409">
                  <c:v>1290</c:v>
                </c:pt>
                <c:pt idx="4410">
                  <c:v>1291</c:v>
                </c:pt>
                <c:pt idx="4411">
                  <c:v>1291</c:v>
                </c:pt>
                <c:pt idx="4412">
                  <c:v>1291</c:v>
                </c:pt>
                <c:pt idx="4413">
                  <c:v>1291</c:v>
                </c:pt>
                <c:pt idx="4414">
                  <c:v>1291</c:v>
                </c:pt>
                <c:pt idx="4415">
                  <c:v>1292</c:v>
                </c:pt>
                <c:pt idx="4416">
                  <c:v>1293</c:v>
                </c:pt>
                <c:pt idx="4417">
                  <c:v>1294</c:v>
                </c:pt>
                <c:pt idx="4418">
                  <c:v>1294</c:v>
                </c:pt>
                <c:pt idx="4419">
                  <c:v>1294</c:v>
                </c:pt>
                <c:pt idx="4420">
                  <c:v>1295</c:v>
                </c:pt>
                <c:pt idx="4421">
                  <c:v>1296</c:v>
                </c:pt>
                <c:pt idx="4422">
                  <c:v>1297</c:v>
                </c:pt>
                <c:pt idx="4423">
                  <c:v>1298</c:v>
                </c:pt>
                <c:pt idx="4424">
                  <c:v>1299</c:v>
                </c:pt>
                <c:pt idx="4425">
                  <c:v>1300</c:v>
                </c:pt>
                <c:pt idx="4426">
                  <c:v>1301</c:v>
                </c:pt>
                <c:pt idx="4427">
                  <c:v>1302</c:v>
                </c:pt>
                <c:pt idx="4428">
                  <c:v>1303</c:v>
                </c:pt>
                <c:pt idx="4429">
                  <c:v>1304</c:v>
                </c:pt>
                <c:pt idx="4430">
                  <c:v>1305</c:v>
                </c:pt>
                <c:pt idx="4431">
                  <c:v>1306</c:v>
                </c:pt>
                <c:pt idx="4432">
                  <c:v>1307</c:v>
                </c:pt>
                <c:pt idx="4433">
                  <c:v>1307</c:v>
                </c:pt>
                <c:pt idx="4434">
                  <c:v>1308</c:v>
                </c:pt>
                <c:pt idx="4435">
                  <c:v>1309</c:v>
                </c:pt>
                <c:pt idx="4436">
                  <c:v>1310</c:v>
                </c:pt>
                <c:pt idx="4437">
                  <c:v>1311</c:v>
                </c:pt>
                <c:pt idx="4438">
                  <c:v>1312</c:v>
                </c:pt>
                <c:pt idx="4439">
                  <c:v>1313</c:v>
                </c:pt>
                <c:pt idx="4440">
                  <c:v>1314</c:v>
                </c:pt>
                <c:pt idx="4441">
                  <c:v>1315</c:v>
                </c:pt>
                <c:pt idx="4442">
                  <c:v>1316</c:v>
                </c:pt>
                <c:pt idx="4443">
                  <c:v>1317</c:v>
                </c:pt>
                <c:pt idx="4444">
                  <c:v>1318</c:v>
                </c:pt>
                <c:pt idx="4445">
                  <c:v>1319</c:v>
                </c:pt>
                <c:pt idx="4446">
                  <c:v>1320</c:v>
                </c:pt>
                <c:pt idx="4447">
                  <c:v>1321</c:v>
                </c:pt>
                <c:pt idx="4448">
                  <c:v>1322</c:v>
                </c:pt>
                <c:pt idx="4449">
                  <c:v>1322</c:v>
                </c:pt>
                <c:pt idx="4450">
                  <c:v>1322</c:v>
                </c:pt>
                <c:pt idx="4451">
                  <c:v>1323</c:v>
                </c:pt>
                <c:pt idx="4452">
                  <c:v>1323</c:v>
                </c:pt>
                <c:pt idx="4453">
                  <c:v>1323</c:v>
                </c:pt>
                <c:pt idx="4454">
                  <c:v>1323</c:v>
                </c:pt>
                <c:pt idx="4455">
                  <c:v>1323</c:v>
                </c:pt>
                <c:pt idx="4456">
                  <c:v>1323</c:v>
                </c:pt>
                <c:pt idx="4457">
                  <c:v>1323</c:v>
                </c:pt>
                <c:pt idx="4458">
                  <c:v>1323</c:v>
                </c:pt>
                <c:pt idx="4459">
                  <c:v>1323</c:v>
                </c:pt>
                <c:pt idx="4460">
                  <c:v>1323</c:v>
                </c:pt>
                <c:pt idx="4461">
                  <c:v>1323</c:v>
                </c:pt>
                <c:pt idx="4462">
                  <c:v>1323</c:v>
                </c:pt>
                <c:pt idx="4463">
                  <c:v>1323</c:v>
                </c:pt>
                <c:pt idx="4464">
                  <c:v>1323</c:v>
                </c:pt>
                <c:pt idx="4465">
                  <c:v>1323</c:v>
                </c:pt>
                <c:pt idx="4466">
                  <c:v>1323</c:v>
                </c:pt>
                <c:pt idx="4467">
                  <c:v>1323</c:v>
                </c:pt>
                <c:pt idx="4468">
                  <c:v>1323</c:v>
                </c:pt>
                <c:pt idx="4469">
                  <c:v>1324</c:v>
                </c:pt>
                <c:pt idx="4470">
                  <c:v>1324</c:v>
                </c:pt>
                <c:pt idx="4471">
                  <c:v>1324</c:v>
                </c:pt>
                <c:pt idx="4472">
                  <c:v>1325</c:v>
                </c:pt>
                <c:pt idx="4473">
                  <c:v>1325</c:v>
                </c:pt>
                <c:pt idx="4474">
                  <c:v>1325</c:v>
                </c:pt>
                <c:pt idx="4475">
                  <c:v>1326</c:v>
                </c:pt>
                <c:pt idx="4476">
                  <c:v>1327</c:v>
                </c:pt>
                <c:pt idx="4477">
                  <c:v>1327</c:v>
                </c:pt>
                <c:pt idx="4478">
                  <c:v>1328</c:v>
                </c:pt>
                <c:pt idx="4479">
                  <c:v>1329</c:v>
                </c:pt>
                <c:pt idx="4480">
                  <c:v>1330</c:v>
                </c:pt>
                <c:pt idx="4481">
                  <c:v>1330</c:v>
                </c:pt>
                <c:pt idx="4482">
                  <c:v>1330</c:v>
                </c:pt>
                <c:pt idx="4483">
                  <c:v>1330</c:v>
                </c:pt>
                <c:pt idx="4484">
                  <c:v>1330</c:v>
                </c:pt>
                <c:pt idx="4485">
                  <c:v>1330</c:v>
                </c:pt>
                <c:pt idx="4486">
                  <c:v>1330</c:v>
                </c:pt>
                <c:pt idx="4487">
                  <c:v>1330</c:v>
                </c:pt>
                <c:pt idx="4488">
                  <c:v>1330</c:v>
                </c:pt>
                <c:pt idx="4489">
                  <c:v>1330</c:v>
                </c:pt>
                <c:pt idx="4490">
                  <c:v>1330</c:v>
                </c:pt>
                <c:pt idx="4491">
                  <c:v>1330</c:v>
                </c:pt>
                <c:pt idx="4492">
                  <c:v>1331</c:v>
                </c:pt>
                <c:pt idx="4493">
                  <c:v>1331</c:v>
                </c:pt>
                <c:pt idx="4494">
                  <c:v>1331</c:v>
                </c:pt>
                <c:pt idx="4495">
                  <c:v>1331</c:v>
                </c:pt>
                <c:pt idx="4496">
                  <c:v>1332</c:v>
                </c:pt>
                <c:pt idx="4497">
                  <c:v>1333</c:v>
                </c:pt>
                <c:pt idx="4498">
                  <c:v>1333</c:v>
                </c:pt>
                <c:pt idx="4499">
                  <c:v>1334</c:v>
                </c:pt>
                <c:pt idx="4500">
                  <c:v>1334</c:v>
                </c:pt>
                <c:pt idx="4501">
                  <c:v>1335</c:v>
                </c:pt>
                <c:pt idx="4502">
                  <c:v>1336</c:v>
                </c:pt>
                <c:pt idx="4503">
                  <c:v>1337</c:v>
                </c:pt>
                <c:pt idx="4504">
                  <c:v>1337</c:v>
                </c:pt>
                <c:pt idx="4505">
                  <c:v>1338</c:v>
                </c:pt>
                <c:pt idx="4506">
                  <c:v>1339</c:v>
                </c:pt>
                <c:pt idx="4507">
                  <c:v>1339</c:v>
                </c:pt>
                <c:pt idx="4508">
                  <c:v>1339</c:v>
                </c:pt>
                <c:pt idx="4509">
                  <c:v>1339</c:v>
                </c:pt>
                <c:pt idx="4510">
                  <c:v>1339</c:v>
                </c:pt>
                <c:pt idx="4511">
                  <c:v>1339</c:v>
                </c:pt>
                <c:pt idx="4512">
                  <c:v>1339</c:v>
                </c:pt>
                <c:pt idx="4513">
                  <c:v>1339</c:v>
                </c:pt>
                <c:pt idx="4514">
                  <c:v>1339</c:v>
                </c:pt>
                <c:pt idx="4515">
                  <c:v>1340</c:v>
                </c:pt>
                <c:pt idx="4516">
                  <c:v>1340</c:v>
                </c:pt>
                <c:pt idx="4517">
                  <c:v>1341</c:v>
                </c:pt>
                <c:pt idx="4518">
                  <c:v>1342</c:v>
                </c:pt>
                <c:pt idx="4519">
                  <c:v>1343</c:v>
                </c:pt>
                <c:pt idx="4520">
                  <c:v>1343</c:v>
                </c:pt>
                <c:pt idx="4521">
                  <c:v>1344</c:v>
                </c:pt>
                <c:pt idx="4522">
                  <c:v>1345</c:v>
                </c:pt>
                <c:pt idx="4523">
                  <c:v>1346</c:v>
                </c:pt>
                <c:pt idx="4524">
                  <c:v>1347</c:v>
                </c:pt>
                <c:pt idx="4525">
                  <c:v>1347</c:v>
                </c:pt>
                <c:pt idx="4526">
                  <c:v>1348</c:v>
                </c:pt>
                <c:pt idx="4527">
                  <c:v>1349</c:v>
                </c:pt>
                <c:pt idx="4528">
                  <c:v>1349</c:v>
                </c:pt>
                <c:pt idx="4529">
                  <c:v>1349</c:v>
                </c:pt>
                <c:pt idx="4530">
                  <c:v>1349</c:v>
                </c:pt>
                <c:pt idx="4531">
                  <c:v>1349</c:v>
                </c:pt>
                <c:pt idx="4532">
                  <c:v>1349</c:v>
                </c:pt>
                <c:pt idx="4533">
                  <c:v>1349</c:v>
                </c:pt>
                <c:pt idx="4534">
                  <c:v>1349</c:v>
                </c:pt>
                <c:pt idx="4535">
                  <c:v>1349</c:v>
                </c:pt>
                <c:pt idx="4536">
                  <c:v>1349</c:v>
                </c:pt>
                <c:pt idx="4537">
                  <c:v>1349</c:v>
                </c:pt>
                <c:pt idx="4538">
                  <c:v>1349</c:v>
                </c:pt>
                <c:pt idx="4539">
                  <c:v>1349</c:v>
                </c:pt>
                <c:pt idx="4540">
                  <c:v>1349</c:v>
                </c:pt>
                <c:pt idx="4541">
                  <c:v>1349</c:v>
                </c:pt>
                <c:pt idx="4542">
                  <c:v>1349</c:v>
                </c:pt>
                <c:pt idx="4543">
                  <c:v>1349</c:v>
                </c:pt>
                <c:pt idx="4544">
                  <c:v>1349</c:v>
                </c:pt>
                <c:pt idx="4545">
                  <c:v>1349</c:v>
                </c:pt>
                <c:pt idx="4546">
                  <c:v>1349</c:v>
                </c:pt>
                <c:pt idx="4547">
                  <c:v>1349</c:v>
                </c:pt>
                <c:pt idx="4548">
                  <c:v>1349</c:v>
                </c:pt>
                <c:pt idx="4549">
                  <c:v>1349</c:v>
                </c:pt>
                <c:pt idx="4550">
                  <c:v>1349</c:v>
                </c:pt>
                <c:pt idx="4551">
                  <c:v>1349</c:v>
                </c:pt>
                <c:pt idx="4552">
                  <c:v>1349</c:v>
                </c:pt>
                <c:pt idx="4553">
                  <c:v>1349</c:v>
                </c:pt>
                <c:pt idx="4554">
                  <c:v>1349</c:v>
                </c:pt>
                <c:pt idx="4555">
                  <c:v>1349</c:v>
                </c:pt>
                <c:pt idx="4556">
                  <c:v>1349</c:v>
                </c:pt>
                <c:pt idx="4557">
                  <c:v>1349</c:v>
                </c:pt>
                <c:pt idx="4558">
                  <c:v>1350</c:v>
                </c:pt>
                <c:pt idx="4559">
                  <c:v>1350</c:v>
                </c:pt>
                <c:pt idx="4560">
                  <c:v>1350</c:v>
                </c:pt>
                <c:pt idx="4561">
                  <c:v>1350</c:v>
                </c:pt>
                <c:pt idx="4562">
                  <c:v>1350</c:v>
                </c:pt>
                <c:pt idx="4563">
                  <c:v>1350</c:v>
                </c:pt>
                <c:pt idx="4564">
                  <c:v>1350</c:v>
                </c:pt>
                <c:pt idx="4565">
                  <c:v>1350</c:v>
                </c:pt>
                <c:pt idx="4566">
                  <c:v>1350</c:v>
                </c:pt>
                <c:pt idx="4567">
                  <c:v>1350</c:v>
                </c:pt>
                <c:pt idx="4568">
                  <c:v>1350</c:v>
                </c:pt>
                <c:pt idx="4569">
                  <c:v>1350</c:v>
                </c:pt>
                <c:pt idx="4570">
                  <c:v>1350</c:v>
                </c:pt>
                <c:pt idx="4571">
                  <c:v>1350</c:v>
                </c:pt>
                <c:pt idx="4572">
                  <c:v>1351</c:v>
                </c:pt>
                <c:pt idx="4573">
                  <c:v>1351</c:v>
                </c:pt>
                <c:pt idx="4574">
                  <c:v>1351</c:v>
                </c:pt>
                <c:pt idx="4575">
                  <c:v>1351</c:v>
                </c:pt>
                <c:pt idx="4576">
                  <c:v>1351</c:v>
                </c:pt>
                <c:pt idx="4577">
                  <c:v>1351</c:v>
                </c:pt>
                <c:pt idx="4578">
                  <c:v>1351</c:v>
                </c:pt>
                <c:pt idx="4579">
                  <c:v>1351</c:v>
                </c:pt>
                <c:pt idx="4580">
                  <c:v>1351</c:v>
                </c:pt>
                <c:pt idx="4581">
                  <c:v>1351</c:v>
                </c:pt>
                <c:pt idx="4582">
                  <c:v>1351</c:v>
                </c:pt>
                <c:pt idx="4583">
                  <c:v>1351</c:v>
                </c:pt>
                <c:pt idx="4584">
                  <c:v>1351</c:v>
                </c:pt>
                <c:pt idx="4585">
                  <c:v>1351</c:v>
                </c:pt>
                <c:pt idx="4586">
                  <c:v>1351</c:v>
                </c:pt>
                <c:pt idx="4587">
                  <c:v>1352</c:v>
                </c:pt>
                <c:pt idx="4588">
                  <c:v>1353</c:v>
                </c:pt>
                <c:pt idx="4589">
                  <c:v>1353</c:v>
                </c:pt>
                <c:pt idx="4590">
                  <c:v>1354</c:v>
                </c:pt>
                <c:pt idx="4591">
                  <c:v>1354</c:v>
                </c:pt>
                <c:pt idx="4592">
                  <c:v>1354</c:v>
                </c:pt>
                <c:pt idx="4593">
                  <c:v>1354</c:v>
                </c:pt>
                <c:pt idx="4594">
                  <c:v>1354</c:v>
                </c:pt>
                <c:pt idx="4595">
                  <c:v>1354</c:v>
                </c:pt>
                <c:pt idx="4596">
                  <c:v>1354</c:v>
                </c:pt>
                <c:pt idx="4597">
                  <c:v>1354</c:v>
                </c:pt>
                <c:pt idx="4598">
                  <c:v>1354</c:v>
                </c:pt>
                <c:pt idx="4599">
                  <c:v>1354</c:v>
                </c:pt>
                <c:pt idx="4600">
                  <c:v>1354</c:v>
                </c:pt>
                <c:pt idx="4601">
                  <c:v>1354</c:v>
                </c:pt>
                <c:pt idx="4602">
                  <c:v>1355</c:v>
                </c:pt>
                <c:pt idx="4603">
                  <c:v>1356</c:v>
                </c:pt>
                <c:pt idx="4604">
                  <c:v>1357</c:v>
                </c:pt>
                <c:pt idx="4605">
                  <c:v>1357</c:v>
                </c:pt>
                <c:pt idx="4606">
                  <c:v>1357</c:v>
                </c:pt>
                <c:pt idx="4607">
                  <c:v>1357</c:v>
                </c:pt>
                <c:pt idx="4608">
                  <c:v>1357</c:v>
                </c:pt>
                <c:pt idx="4609">
                  <c:v>1357</c:v>
                </c:pt>
                <c:pt idx="4610">
                  <c:v>1357</c:v>
                </c:pt>
                <c:pt idx="4611">
                  <c:v>1357</c:v>
                </c:pt>
                <c:pt idx="4612">
                  <c:v>1357</c:v>
                </c:pt>
                <c:pt idx="4613">
                  <c:v>1357</c:v>
                </c:pt>
                <c:pt idx="4614">
                  <c:v>1357</c:v>
                </c:pt>
                <c:pt idx="4615">
                  <c:v>1358</c:v>
                </c:pt>
                <c:pt idx="4616">
                  <c:v>1358</c:v>
                </c:pt>
                <c:pt idx="4617">
                  <c:v>1358</c:v>
                </c:pt>
                <c:pt idx="4618">
                  <c:v>1359</c:v>
                </c:pt>
                <c:pt idx="4619">
                  <c:v>1359</c:v>
                </c:pt>
                <c:pt idx="4620">
                  <c:v>1359</c:v>
                </c:pt>
                <c:pt idx="4621">
                  <c:v>1359</c:v>
                </c:pt>
                <c:pt idx="4622">
                  <c:v>1360</c:v>
                </c:pt>
                <c:pt idx="4623">
                  <c:v>1360</c:v>
                </c:pt>
                <c:pt idx="4624">
                  <c:v>1360</c:v>
                </c:pt>
                <c:pt idx="4625">
                  <c:v>1360</c:v>
                </c:pt>
                <c:pt idx="4626">
                  <c:v>1360</c:v>
                </c:pt>
                <c:pt idx="4627">
                  <c:v>1360</c:v>
                </c:pt>
                <c:pt idx="4628">
                  <c:v>1360</c:v>
                </c:pt>
                <c:pt idx="4629">
                  <c:v>1360</c:v>
                </c:pt>
                <c:pt idx="4630">
                  <c:v>1360</c:v>
                </c:pt>
                <c:pt idx="4631">
                  <c:v>1361</c:v>
                </c:pt>
                <c:pt idx="4632">
                  <c:v>1361</c:v>
                </c:pt>
                <c:pt idx="4633">
                  <c:v>1361</c:v>
                </c:pt>
                <c:pt idx="4634">
                  <c:v>1361</c:v>
                </c:pt>
                <c:pt idx="4635">
                  <c:v>1362</c:v>
                </c:pt>
                <c:pt idx="4636">
                  <c:v>1362</c:v>
                </c:pt>
                <c:pt idx="4637">
                  <c:v>1362</c:v>
                </c:pt>
                <c:pt idx="4638">
                  <c:v>1363</c:v>
                </c:pt>
                <c:pt idx="4639">
                  <c:v>1363</c:v>
                </c:pt>
                <c:pt idx="4640">
                  <c:v>1364</c:v>
                </c:pt>
                <c:pt idx="4641">
                  <c:v>1365</c:v>
                </c:pt>
                <c:pt idx="4642">
                  <c:v>1365</c:v>
                </c:pt>
                <c:pt idx="4643">
                  <c:v>1366</c:v>
                </c:pt>
                <c:pt idx="4644">
                  <c:v>1366</c:v>
                </c:pt>
                <c:pt idx="4645">
                  <c:v>1366</c:v>
                </c:pt>
                <c:pt idx="4646">
                  <c:v>1366</c:v>
                </c:pt>
                <c:pt idx="4647">
                  <c:v>1366</c:v>
                </c:pt>
                <c:pt idx="4648">
                  <c:v>1366</c:v>
                </c:pt>
                <c:pt idx="4649">
                  <c:v>1366</c:v>
                </c:pt>
                <c:pt idx="4650">
                  <c:v>1367</c:v>
                </c:pt>
                <c:pt idx="4651">
                  <c:v>1368</c:v>
                </c:pt>
                <c:pt idx="4652">
                  <c:v>1368</c:v>
                </c:pt>
                <c:pt idx="4653">
                  <c:v>1368</c:v>
                </c:pt>
                <c:pt idx="4654">
                  <c:v>1368</c:v>
                </c:pt>
                <c:pt idx="4655">
                  <c:v>1368</c:v>
                </c:pt>
                <c:pt idx="4656">
                  <c:v>1368</c:v>
                </c:pt>
                <c:pt idx="4657">
                  <c:v>1368</c:v>
                </c:pt>
                <c:pt idx="4658">
                  <c:v>1368</c:v>
                </c:pt>
                <c:pt idx="4659">
                  <c:v>1368</c:v>
                </c:pt>
                <c:pt idx="4660">
                  <c:v>1368</c:v>
                </c:pt>
                <c:pt idx="4661">
                  <c:v>1368</c:v>
                </c:pt>
                <c:pt idx="4662">
                  <c:v>1368</c:v>
                </c:pt>
                <c:pt idx="4663">
                  <c:v>1368</c:v>
                </c:pt>
                <c:pt idx="4664">
                  <c:v>1368</c:v>
                </c:pt>
                <c:pt idx="4665">
                  <c:v>1368</c:v>
                </c:pt>
                <c:pt idx="4666">
                  <c:v>1368</c:v>
                </c:pt>
                <c:pt idx="4667">
                  <c:v>1369</c:v>
                </c:pt>
                <c:pt idx="4668">
                  <c:v>1370</c:v>
                </c:pt>
                <c:pt idx="4669">
                  <c:v>1371</c:v>
                </c:pt>
                <c:pt idx="4670">
                  <c:v>1372</c:v>
                </c:pt>
                <c:pt idx="4671">
                  <c:v>1372</c:v>
                </c:pt>
                <c:pt idx="4672">
                  <c:v>1372</c:v>
                </c:pt>
                <c:pt idx="4673">
                  <c:v>1372</c:v>
                </c:pt>
                <c:pt idx="4674">
                  <c:v>1372</c:v>
                </c:pt>
                <c:pt idx="4675">
                  <c:v>1372</c:v>
                </c:pt>
                <c:pt idx="4676">
                  <c:v>1372</c:v>
                </c:pt>
                <c:pt idx="4677">
                  <c:v>1373</c:v>
                </c:pt>
                <c:pt idx="4678">
                  <c:v>1373</c:v>
                </c:pt>
                <c:pt idx="4679">
                  <c:v>1373</c:v>
                </c:pt>
                <c:pt idx="4680">
                  <c:v>1374</c:v>
                </c:pt>
                <c:pt idx="4681">
                  <c:v>1375</c:v>
                </c:pt>
                <c:pt idx="4682">
                  <c:v>1376</c:v>
                </c:pt>
                <c:pt idx="4683">
                  <c:v>1377</c:v>
                </c:pt>
                <c:pt idx="4684">
                  <c:v>1378</c:v>
                </c:pt>
                <c:pt idx="4685">
                  <c:v>1379</c:v>
                </c:pt>
                <c:pt idx="4686">
                  <c:v>1379</c:v>
                </c:pt>
                <c:pt idx="4687">
                  <c:v>1380</c:v>
                </c:pt>
                <c:pt idx="4688">
                  <c:v>1381</c:v>
                </c:pt>
                <c:pt idx="4689">
                  <c:v>1382</c:v>
                </c:pt>
                <c:pt idx="4690">
                  <c:v>1382</c:v>
                </c:pt>
                <c:pt idx="4691">
                  <c:v>1383</c:v>
                </c:pt>
                <c:pt idx="4692">
                  <c:v>1383</c:v>
                </c:pt>
                <c:pt idx="4693">
                  <c:v>1383</c:v>
                </c:pt>
                <c:pt idx="4694">
                  <c:v>1383</c:v>
                </c:pt>
                <c:pt idx="4695">
                  <c:v>1383</c:v>
                </c:pt>
                <c:pt idx="4696">
                  <c:v>1383</c:v>
                </c:pt>
                <c:pt idx="4697">
                  <c:v>1384</c:v>
                </c:pt>
                <c:pt idx="4698">
                  <c:v>1384</c:v>
                </c:pt>
                <c:pt idx="4699">
                  <c:v>1384</c:v>
                </c:pt>
                <c:pt idx="4700">
                  <c:v>1384</c:v>
                </c:pt>
                <c:pt idx="4701">
                  <c:v>1384</c:v>
                </c:pt>
                <c:pt idx="4702">
                  <c:v>1384</c:v>
                </c:pt>
                <c:pt idx="4703">
                  <c:v>1384</c:v>
                </c:pt>
                <c:pt idx="4704">
                  <c:v>1384</c:v>
                </c:pt>
                <c:pt idx="4705">
                  <c:v>1384</c:v>
                </c:pt>
                <c:pt idx="4706">
                  <c:v>1384</c:v>
                </c:pt>
                <c:pt idx="4707">
                  <c:v>1384</c:v>
                </c:pt>
                <c:pt idx="4708">
                  <c:v>1384</c:v>
                </c:pt>
                <c:pt idx="4709">
                  <c:v>1384</c:v>
                </c:pt>
                <c:pt idx="4710">
                  <c:v>1384</c:v>
                </c:pt>
                <c:pt idx="4711">
                  <c:v>1384</c:v>
                </c:pt>
                <c:pt idx="4712">
                  <c:v>1384</c:v>
                </c:pt>
                <c:pt idx="4713">
                  <c:v>1384</c:v>
                </c:pt>
                <c:pt idx="4714">
                  <c:v>1384</c:v>
                </c:pt>
                <c:pt idx="4715">
                  <c:v>1384</c:v>
                </c:pt>
                <c:pt idx="4716">
                  <c:v>1384</c:v>
                </c:pt>
                <c:pt idx="4717">
                  <c:v>1384</c:v>
                </c:pt>
                <c:pt idx="4718">
                  <c:v>1385</c:v>
                </c:pt>
                <c:pt idx="4719">
                  <c:v>1385</c:v>
                </c:pt>
                <c:pt idx="4720">
                  <c:v>1385</c:v>
                </c:pt>
                <c:pt idx="4721">
                  <c:v>1385</c:v>
                </c:pt>
                <c:pt idx="4722">
                  <c:v>1385</c:v>
                </c:pt>
                <c:pt idx="4723">
                  <c:v>1385</c:v>
                </c:pt>
                <c:pt idx="4724">
                  <c:v>1385</c:v>
                </c:pt>
                <c:pt idx="4725">
                  <c:v>1385</c:v>
                </c:pt>
                <c:pt idx="4726">
                  <c:v>1385</c:v>
                </c:pt>
                <c:pt idx="4727">
                  <c:v>1385</c:v>
                </c:pt>
                <c:pt idx="4728">
                  <c:v>1385</c:v>
                </c:pt>
                <c:pt idx="4729">
                  <c:v>1385</c:v>
                </c:pt>
                <c:pt idx="4730">
                  <c:v>1386</c:v>
                </c:pt>
                <c:pt idx="4731">
                  <c:v>1386</c:v>
                </c:pt>
                <c:pt idx="4732">
                  <c:v>1386</c:v>
                </c:pt>
                <c:pt idx="4733">
                  <c:v>1386</c:v>
                </c:pt>
                <c:pt idx="4734">
                  <c:v>1386</c:v>
                </c:pt>
                <c:pt idx="4735">
                  <c:v>1386</c:v>
                </c:pt>
                <c:pt idx="4736">
                  <c:v>1386</c:v>
                </c:pt>
                <c:pt idx="4737">
                  <c:v>1386</c:v>
                </c:pt>
                <c:pt idx="4738">
                  <c:v>1386</c:v>
                </c:pt>
                <c:pt idx="4739">
                  <c:v>1386</c:v>
                </c:pt>
                <c:pt idx="4740">
                  <c:v>1386</c:v>
                </c:pt>
                <c:pt idx="4741">
                  <c:v>1387</c:v>
                </c:pt>
                <c:pt idx="4742">
                  <c:v>1388</c:v>
                </c:pt>
                <c:pt idx="4743">
                  <c:v>1389</c:v>
                </c:pt>
                <c:pt idx="4744">
                  <c:v>1390</c:v>
                </c:pt>
                <c:pt idx="4745">
                  <c:v>1391</c:v>
                </c:pt>
                <c:pt idx="4746">
                  <c:v>1392</c:v>
                </c:pt>
                <c:pt idx="4747">
                  <c:v>1393</c:v>
                </c:pt>
                <c:pt idx="4748">
                  <c:v>1393</c:v>
                </c:pt>
                <c:pt idx="4749">
                  <c:v>1393</c:v>
                </c:pt>
                <c:pt idx="4750">
                  <c:v>1394</c:v>
                </c:pt>
                <c:pt idx="4751">
                  <c:v>1394</c:v>
                </c:pt>
                <c:pt idx="4752">
                  <c:v>1395</c:v>
                </c:pt>
                <c:pt idx="4753">
                  <c:v>1396</c:v>
                </c:pt>
                <c:pt idx="4754">
                  <c:v>1397</c:v>
                </c:pt>
                <c:pt idx="4755">
                  <c:v>1397</c:v>
                </c:pt>
                <c:pt idx="4756">
                  <c:v>1397</c:v>
                </c:pt>
                <c:pt idx="4757">
                  <c:v>1397</c:v>
                </c:pt>
                <c:pt idx="4758">
                  <c:v>1397</c:v>
                </c:pt>
                <c:pt idx="4759">
                  <c:v>1398</c:v>
                </c:pt>
                <c:pt idx="4760">
                  <c:v>1398</c:v>
                </c:pt>
                <c:pt idx="4761">
                  <c:v>1399</c:v>
                </c:pt>
                <c:pt idx="4762">
                  <c:v>1400</c:v>
                </c:pt>
                <c:pt idx="4763">
                  <c:v>1401</c:v>
                </c:pt>
                <c:pt idx="4764">
                  <c:v>1401</c:v>
                </c:pt>
                <c:pt idx="4765">
                  <c:v>1401</c:v>
                </c:pt>
                <c:pt idx="4766">
                  <c:v>1402</c:v>
                </c:pt>
                <c:pt idx="4767">
                  <c:v>1402</c:v>
                </c:pt>
                <c:pt idx="4768">
                  <c:v>1402</c:v>
                </c:pt>
                <c:pt idx="4769">
                  <c:v>1403</c:v>
                </c:pt>
                <c:pt idx="4770">
                  <c:v>1403</c:v>
                </c:pt>
                <c:pt idx="4771">
                  <c:v>1403</c:v>
                </c:pt>
                <c:pt idx="4772">
                  <c:v>1403</c:v>
                </c:pt>
                <c:pt idx="4773">
                  <c:v>1403</c:v>
                </c:pt>
                <c:pt idx="4774">
                  <c:v>1403</c:v>
                </c:pt>
                <c:pt idx="4775">
                  <c:v>1403</c:v>
                </c:pt>
                <c:pt idx="4776">
                  <c:v>1403</c:v>
                </c:pt>
                <c:pt idx="4777">
                  <c:v>1403</c:v>
                </c:pt>
                <c:pt idx="4778">
                  <c:v>1403</c:v>
                </c:pt>
                <c:pt idx="4779">
                  <c:v>1403</c:v>
                </c:pt>
                <c:pt idx="4780">
                  <c:v>1403</c:v>
                </c:pt>
                <c:pt idx="4781">
                  <c:v>1403</c:v>
                </c:pt>
                <c:pt idx="4782">
                  <c:v>1403</c:v>
                </c:pt>
                <c:pt idx="4783">
                  <c:v>1403</c:v>
                </c:pt>
                <c:pt idx="4784">
                  <c:v>1403</c:v>
                </c:pt>
                <c:pt idx="4785">
                  <c:v>1403</c:v>
                </c:pt>
                <c:pt idx="4786">
                  <c:v>1403</c:v>
                </c:pt>
                <c:pt idx="4787">
                  <c:v>1403</c:v>
                </c:pt>
                <c:pt idx="4788">
                  <c:v>1403</c:v>
                </c:pt>
                <c:pt idx="4789">
                  <c:v>1404</c:v>
                </c:pt>
                <c:pt idx="4790">
                  <c:v>1404</c:v>
                </c:pt>
                <c:pt idx="4791">
                  <c:v>1404</c:v>
                </c:pt>
                <c:pt idx="4792">
                  <c:v>1404</c:v>
                </c:pt>
                <c:pt idx="4793">
                  <c:v>1404</c:v>
                </c:pt>
                <c:pt idx="4794">
                  <c:v>1404</c:v>
                </c:pt>
                <c:pt idx="4795">
                  <c:v>1404</c:v>
                </c:pt>
                <c:pt idx="4796">
                  <c:v>1404</c:v>
                </c:pt>
                <c:pt idx="4797">
                  <c:v>1404</c:v>
                </c:pt>
                <c:pt idx="4798">
                  <c:v>1404</c:v>
                </c:pt>
                <c:pt idx="4799">
                  <c:v>1404</c:v>
                </c:pt>
                <c:pt idx="4800">
                  <c:v>1404</c:v>
                </c:pt>
                <c:pt idx="4801">
                  <c:v>1404</c:v>
                </c:pt>
                <c:pt idx="4802">
                  <c:v>1404</c:v>
                </c:pt>
                <c:pt idx="4803">
                  <c:v>1405</c:v>
                </c:pt>
                <c:pt idx="4804">
                  <c:v>1405</c:v>
                </c:pt>
                <c:pt idx="4805">
                  <c:v>1406</c:v>
                </c:pt>
                <c:pt idx="4806">
                  <c:v>1406</c:v>
                </c:pt>
                <c:pt idx="4807">
                  <c:v>1407</c:v>
                </c:pt>
                <c:pt idx="4808">
                  <c:v>1407</c:v>
                </c:pt>
                <c:pt idx="4809">
                  <c:v>1407</c:v>
                </c:pt>
                <c:pt idx="4810">
                  <c:v>1407</c:v>
                </c:pt>
                <c:pt idx="4811">
                  <c:v>1407</c:v>
                </c:pt>
                <c:pt idx="4812">
                  <c:v>1408</c:v>
                </c:pt>
                <c:pt idx="4813">
                  <c:v>1408</c:v>
                </c:pt>
                <c:pt idx="4814">
                  <c:v>1408</c:v>
                </c:pt>
                <c:pt idx="4815">
                  <c:v>1408</c:v>
                </c:pt>
                <c:pt idx="4816">
                  <c:v>1408</c:v>
                </c:pt>
                <c:pt idx="4817">
                  <c:v>1409</c:v>
                </c:pt>
                <c:pt idx="4818">
                  <c:v>1410</c:v>
                </c:pt>
                <c:pt idx="4819">
                  <c:v>1410</c:v>
                </c:pt>
                <c:pt idx="4820">
                  <c:v>1411</c:v>
                </c:pt>
                <c:pt idx="4821">
                  <c:v>1411</c:v>
                </c:pt>
                <c:pt idx="4822">
                  <c:v>1411</c:v>
                </c:pt>
                <c:pt idx="4823">
                  <c:v>1411</c:v>
                </c:pt>
                <c:pt idx="4824">
                  <c:v>1411</c:v>
                </c:pt>
                <c:pt idx="4825">
                  <c:v>1412</c:v>
                </c:pt>
                <c:pt idx="4826">
                  <c:v>1413</c:v>
                </c:pt>
                <c:pt idx="4827">
                  <c:v>1414</c:v>
                </c:pt>
                <c:pt idx="4828">
                  <c:v>1415</c:v>
                </c:pt>
                <c:pt idx="4829">
                  <c:v>1416</c:v>
                </c:pt>
                <c:pt idx="4830">
                  <c:v>1417</c:v>
                </c:pt>
                <c:pt idx="4831">
                  <c:v>1418</c:v>
                </c:pt>
                <c:pt idx="4832">
                  <c:v>1419</c:v>
                </c:pt>
                <c:pt idx="4833">
                  <c:v>1420</c:v>
                </c:pt>
                <c:pt idx="4834">
                  <c:v>1421</c:v>
                </c:pt>
                <c:pt idx="4835">
                  <c:v>1422</c:v>
                </c:pt>
                <c:pt idx="4836">
                  <c:v>1423</c:v>
                </c:pt>
                <c:pt idx="4837">
                  <c:v>1424</c:v>
                </c:pt>
                <c:pt idx="4838">
                  <c:v>1424</c:v>
                </c:pt>
                <c:pt idx="4839">
                  <c:v>1424</c:v>
                </c:pt>
                <c:pt idx="4840">
                  <c:v>1424</c:v>
                </c:pt>
                <c:pt idx="4841">
                  <c:v>1425</c:v>
                </c:pt>
                <c:pt idx="4842">
                  <c:v>1426</c:v>
                </c:pt>
                <c:pt idx="4843">
                  <c:v>1427</c:v>
                </c:pt>
                <c:pt idx="4844">
                  <c:v>1428</c:v>
                </c:pt>
                <c:pt idx="4845">
                  <c:v>1429</c:v>
                </c:pt>
                <c:pt idx="4846">
                  <c:v>1429</c:v>
                </c:pt>
                <c:pt idx="4847">
                  <c:v>1429</c:v>
                </c:pt>
                <c:pt idx="4848">
                  <c:v>1430</c:v>
                </c:pt>
                <c:pt idx="4849">
                  <c:v>1430</c:v>
                </c:pt>
                <c:pt idx="4850">
                  <c:v>1430</c:v>
                </c:pt>
                <c:pt idx="4851">
                  <c:v>1431</c:v>
                </c:pt>
                <c:pt idx="4852">
                  <c:v>1431</c:v>
                </c:pt>
                <c:pt idx="4853">
                  <c:v>1431</c:v>
                </c:pt>
                <c:pt idx="4854">
                  <c:v>1431</c:v>
                </c:pt>
                <c:pt idx="4855">
                  <c:v>1431</c:v>
                </c:pt>
                <c:pt idx="4856">
                  <c:v>1431</c:v>
                </c:pt>
                <c:pt idx="4857">
                  <c:v>1431</c:v>
                </c:pt>
                <c:pt idx="4858">
                  <c:v>1432</c:v>
                </c:pt>
                <c:pt idx="4859">
                  <c:v>1432</c:v>
                </c:pt>
                <c:pt idx="4860">
                  <c:v>1433</c:v>
                </c:pt>
                <c:pt idx="4861">
                  <c:v>1434</c:v>
                </c:pt>
                <c:pt idx="4862">
                  <c:v>1435</c:v>
                </c:pt>
                <c:pt idx="4863">
                  <c:v>1435</c:v>
                </c:pt>
                <c:pt idx="4864">
                  <c:v>1436</c:v>
                </c:pt>
                <c:pt idx="4865">
                  <c:v>1436</c:v>
                </c:pt>
                <c:pt idx="4866">
                  <c:v>1436</c:v>
                </c:pt>
                <c:pt idx="4867">
                  <c:v>1436</c:v>
                </c:pt>
                <c:pt idx="4868">
                  <c:v>1436</c:v>
                </c:pt>
                <c:pt idx="4869">
                  <c:v>1436</c:v>
                </c:pt>
                <c:pt idx="4870">
                  <c:v>1436</c:v>
                </c:pt>
                <c:pt idx="4871">
                  <c:v>1436</c:v>
                </c:pt>
                <c:pt idx="4872">
                  <c:v>1436</c:v>
                </c:pt>
                <c:pt idx="4873">
                  <c:v>1436</c:v>
                </c:pt>
                <c:pt idx="4874">
                  <c:v>1436</c:v>
                </c:pt>
                <c:pt idx="4875">
                  <c:v>1436</c:v>
                </c:pt>
                <c:pt idx="4876">
                  <c:v>1436</c:v>
                </c:pt>
                <c:pt idx="4877">
                  <c:v>1436</c:v>
                </c:pt>
                <c:pt idx="4878">
                  <c:v>1437</c:v>
                </c:pt>
                <c:pt idx="4879">
                  <c:v>1438</c:v>
                </c:pt>
                <c:pt idx="4880">
                  <c:v>1439</c:v>
                </c:pt>
                <c:pt idx="4881">
                  <c:v>1440</c:v>
                </c:pt>
                <c:pt idx="4882">
                  <c:v>1440</c:v>
                </c:pt>
                <c:pt idx="4883">
                  <c:v>1441</c:v>
                </c:pt>
                <c:pt idx="4884">
                  <c:v>1441</c:v>
                </c:pt>
                <c:pt idx="4885">
                  <c:v>1442</c:v>
                </c:pt>
                <c:pt idx="4886">
                  <c:v>1442</c:v>
                </c:pt>
                <c:pt idx="4887">
                  <c:v>1442</c:v>
                </c:pt>
                <c:pt idx="4888">
                  <c:v>1442</c:v>
                </c:pt>
                <c:pt idx="4889">
                  <c:v>1442</c:v>
                </c:pt>
                <c:pt idx="4890">
                  <c:v>1442</c:v>
                </c:pt>
                <c:pt idx="4891">
                  <c:v>1442</c:v>
                </c:pt>
                <c:pt idx="4892">
                  <c:v>1442</c:v>
                </c:pt>
                <c:pt idx="4893">
                  <c:v>1443</c:v>
                </c:pt>
                <c:pt idx="4894">
                  <c:v>1444</c:v>
                </c:pt>
                <c:pt idx="4895">
                  <c:v>1444</c:v>
                </c:pt>
                <c:pt idx="4896">
                  <c:v>1444</c:v>
                </c:pt>
                <c:pt idx="4897">
                  <c:v>1444</c:v>
                </c:pt>
                <c:pt idx="4898">
                  <c:v>1444</c:v>
                </c:pt>
                <c:pt idx="4899">
                  <c:v>1444</c:v>
                </c:pt>
                <c:pt idx="4900">
                  <c:v>1445</c:v>
                </c:pt>
                <c:pt idx="4901">
                  <c:v>1445</c:v>
                </c:pt>
                <c:pt idx="4902">
                  <c:v>1446</c:v>
                </c:pt>
                <c:pt idx="4903">
                  <c:v>1446</c:v>
                </c:pt>
                <c:pt idx="4904">
                  <c:v>1447</c:v>
                </c:pt>
                <c:pt idx="4905">
                  <c:v>1447</c:v>
                </c:pt>
                <c:pt idx="4906">
                  <c:v>1447</c:v>
                </c:pt>
                <c:pt idx="4907">
                  <c:v>1447</c:v>
                </c:pt>
                <c:pt idx="4908">
                  <c:v>1447</c:v>
                </c:pt>
                <c:pt idx="4909">
                  <c:v>1447</c:v>
                </c:pt>
                <c:pt idx="4910">
                  <c:v>1447</c:v>
                </c:pt>
                <c:pt idx="4911">
                  <c:v>1447</c:v>
                </c:pt>
                <c:pt idx="4912">
                  <c:v>1447</c:v>
                </c:pt>
                <c:pt idx="4913">
                  <c:v>1447</c:v>
                </c:pt>
                <c:pt idx="4914">
                  <c:v>1447</c:v>
                </c:pt>
                <c:pt idx="4915">
                  <c:v>1447</c:v>
                </c:pt>
                <c:pt idx="4916">
                  <c:v>1447</c:v>
                </c:pt>
                <c:pt idx="4917">
                  <c:v>1447</c:v>
                </c:pt>
                <c:pt idx="4918">
                  <c:v>1447</c:v>
                </c:pt>
                <c:pt idx="4919">
                  <c:v>1447</c:v>
                </c:pt>
                <c:pt idx="4920">
                  <c:v>1447</c:v>
                </c:pt>
                <c:pt idx="4921">
                  <c:v>1447</c:v>
                </c:pt>
                <c:pt idx="4922">
                  <c:v>1447</c:v>
                </c:pt>
                <c:pt idx="4923">
                  <c:v>1448</c:v>
                </c:pt>
                <c:pt idx="4924">
                  <c:v>1448</c:v>
                </c:pt>
                <c:pt idx="4925">
                  <c:v>1449</c:v>
                </c:pt>
                <c:pt idx="4926">
                  <c:v>1449</c:v>
                </c:pt>
                <c:pt idx="4927">
                  <c:v>1449</c:v>
                </c:pt>
                <c:pt idx="4928">
                  <c:v>1449</c:v>
                </c:pt>
                <c:pt idx="4929">
                  <c:v>1449</c:v>
                </c:pt>
                <c:pt idx="4930">
                  <c:v>1449</c:v>
                </c:pt>
                <c:pt idx="4931">
                  <c:v>1449</c:v>
                </c:pt>
                <c:pt idx="4932">
                  <c:v>1449</c:v>
                </c:pt>
                <c:pt idx="4933">
                  <c:v>1449</c:v>
                </c:pt>
                <c:pt idx="4934">
                  <c:v>1449</c:v>
                </c:pt>
                <c:pt idx="4935">
                  <c:v>1450</c:v>
                </c:pt>
                <c:pt idx="4936">
                  <c:v>1450</c:v>
                </c:pt>
                <c:pt idx="4937">
                  <c:v>1450</c:v>
                </c:pt>
                <c:pt idx="4938">
                  <c:v>1451</c:v>
                </c:pt>
                <c:pt idx="4939">
                  <c:v>1452</c:v>
                </c:pt>
                <c:pt idx="4940">
                  <c:v>1452</c:v>
                </c:pt>
                <c:pt idx="4941">
                  <c:v>1453</c:v>
                </c:pt>
                <c:pt idx="4942">
                  <c:v>1454</c:v>
                </c:pt>
                <c:pt idx="4943">
                  <c:v>1454</c:v>
                </c:pt>
                <c:pt idx="4944">
                  <c:v>1455</c:v>
                </c:pt>
                <c:pt idx="4945">
                  <c:v>1456</c:v>
                </c:pt>
                <c:pt idx="4946">
                  <c:v>1456</c:v>
                </c:pt>
                <c:pt idx="4947">
                  <c:v>1456</c:v>
                </c:pt>
                <c:pt idx="4948">
                  <c:v>1457</c:v>
                </c:pt>
                <c:pt idx="4949">
                  <c:v>1457</c:v>
                </c:pt>
                <c:pt idx="4950">
                  <c:v>1457</c:v>
                </c:pt>
                <c:pt idx="4951">
                  <c:v>1457</c:v>
                </c:pt>
                <c:pt idx="4952">
                  <c:v>1457</c:v>
                </c:pt>
                <c:pt idx="4953">
                  <c:v>1458</c:v>
                </c:pt>
                <c:pt idx="4954">
                  <c:v>1459</c:v>
                </c:pt>
                <c:pt idx="4955">
                  <c:v>1460</c:v>
                </c:pt>
                <c:pt idx="4956">
                  <c:v>1460</c:v>
                </c:pt>
                <c:pt idx="4957">
                  <c:v>1460</c:v>
                </c:pt>
                <c:pt idx="4958">
                  <c:v>1460</c:v>
                </c:pt>
                <c:pt idx="4959">
                  <c:v>1461</c:v>
                </c:pt>
                <c:pt idx="4960">
                  <c:v>1461</c:v>
                </c:pt>
                <c:pt idx="4961">
                  <c:v>1462</c:v>
                </c:pt>
                <c:pt idx="4962">
                  <c:v>1463</c:v>
                </c:pt>
                <c:pt idx="4963">
                  <c:v>1464</c:v>
                </c:pt>
                <c:pt idx="4964">
                  <c:v>1465</c:v>
                </c:pt>
                <c:pt idx="4965">
                  <c:v>1465</c:v>
                </c:pt>
                <c:pt idx="4966">
                  <c:v>1465</c:v>
                </c:pt>
                <c:pt idx="4967">
                  <c:v>1465</c:v>
                </c:pt>
                <c:pt idx="4968">
                  <c:v>1465</c:v>
                </c:pt>
                <c:pt idx="4969">
                  <c:v>1465</c:v>
                </c:pt>
                <c:pt idx="4970">
                  <c:v>1466</c:v>
                </c:pt>
                <c:pt idx="4971">
                  <c:v>1466</c:v>
                </c:pt>
                <c:pt idx="4972">
                  <c:v>1466</c:v>
                </c:pt>
                <c:pt idx="4973">
                  <c:v>1466</c:v>
                </c:pt>
                <c:pt idx="4974">
                  <c:v>1467</c:v>
                </c:pt>
                <c:pt idx="4975">
                  <c:v>1467</c:v>
                </c:pt>
                <c:pt idx="4976">
                  <c:v>1468</c:v>
                </c:pt>
                <c:pt idx="4977">
                  <c:v>1468</c:v>
                </c:pt>
                <c:pt idx="4978">
                  <c:v>1468</c:v>
                </c:pt>
                <c:pt idx="4979">
                  <c:v>1468</c:v>
                </c:pt>
                <c:pt idx="4980">
                  <c:v>1468</c:v>
                </c:pt>
                <c:pt idx="4981">
                  <c:v>1468</c:v>
                </c:pt>
                <c:pt idx="4982">
                  <c:v>1468</c:v>
                </c:pt>
                <c:pt idx="4983">
                  <c:v>1469</c:v>
                </c:pt>
                <c:pt idx="4984">
                  <c:v>1469</c:v>
                </c:pt>
                <c:pt idx="4985">
                  <c:v>1469</c:v>
                </c:pt>
                <c:pt idx="4986">
                  <c:v>1469</c:v>
                </c:pt>
                <c:pt idx="4987">
                  <c:v>1469</c:v>
                </c:pt>
                <c:pt idx="4988">
                  <c:v>1469</c:v>
                </c:pt>
                <c:pt idx="4989">
                  <c:v>1469</c:v>
                </c:pt>
                <c:pt idx="4990">
                  <c:v>1469</c:v>
                </c:pt>
                <c:pt idx="4991">
                  <c:v>1469</c:v>
                </c:pt>
                <c:pt idx="4992">
                  <c:v>1470</c:v>
                </c:pt>
                <c:pt idx="4993">
                  <c:v>1470</c:v>
                </c:pt>
                <c:pt idx="4994">
                  <c:v>1470</c:v>
                </c:pt>
                <c:pt idx="4995">
                  <c:v>1470</c:v>
                </c:pt>
                <c:pt idx="4996">
                  <c:v>1470</c:v>
                </c:pt>
                <c:pt idx="4997">
                  <c:v>1470</c:v>
                </c:pt>
                <c:pt idx="4998">
                  <c:v>1471</c:v>
                </c:pt>
                <c:pt idx="4999">
                  <c:v>1471</c:v>
                </c:pt>
                <c:pt idx="5000">
                  <c:v>1471</c:v>
                </c:pt>
                <c:pt idx="5001">
                  <c:v>1471</c:v>
                </c:pt>
                <c:pt idx="5002">
                  <c:v>1471</c:v>
                </c:pt>
                <c:pt idx="5003">
                  <c:v>1471</c:v>
                </c:pt>
                <c:pt idx="5004">
                  <c:v>1471</c:v>
                </c:pt>
                <c:pt idx="5005">
                  <c:v>1471</c:v>
                </c:pt>
                <c:pt idx="5006">
                  <c:v>1471</c:v>
                </c:pt>
                <c:pt idx="5007">
                  <c:v>1471</c:v>
                </c:pt>
                <c:pt idx="5008">
                  <c:v>1471</c:v>
                </c:pt>
                <c:pt idx="5009">
                  <c:v>1471</c:v>
                </c:pt>
                <c:pt idx="5010">
                  <c:v>1471</c:v>
                </c:pt>
                <c:pt idx="5011">
                  <c:v>1471</c:v>
                </c:pt>
                <c:pt idx="5012">
                  <c:v>1472</c:v>
                </c:pt>
                <c:pt idx="5013">
                  <c:v>1472</c:v>
                </c:pt>
                <c:pt idx="5014">
                  <c:v>1472</c:v>
                </c:pt>
                <c:pt idx="5015">
                  <c:v>1472</c:v>
                </c:pt>
                <c:pt idx="5016">
                  <c:v>1473</c:v>
                </c:pt>
                <c:pt idx="5017">
                  <c:v>1473</c:v>
                </c:pt>
                <c:pt idx="5018">
                  <c:v>1473</c:v>
                </c:pt>
                <c:pt idx="5019">
                  <c:v>1473</c:v>
                </c:pt>
                <c:pt idx="5020">
                  <c:v>1473</c:v>
                </c:pt>
                <c:pt idx="5021">
                  <c:v>1473</c:v>
                </c:pt>
                <c:pt idx="5022">
                  <c:v>1473</c:v>
                </c:pt>
                <c:pt idx="5023">
                  <c:v>1473</c:v>
                </c:pt>
                <c:pt idx="5024">
                  <c:v>1473</c:v>
                </c:pt>
                <c:pt idx="5025">
                  <c:v>1473</c:v>
                </c:pt>
                <c:pt idx="5026">
                  <c:v>1473</c:v>
                </c:pt>
                <c:pt idx="5027">
                  <c:v>1473</c:v>
                </c:pt>
                <c:pt idx="5028">
                  <c:v>1473</c:v>
                </c:pt>
                <c:pt idx="5029">
                  <c:v>1473</c:v>
                </c:pt>
                <c:pt idx="5030">
                  <c:v>1473</c:v>
                </c:pt>
                <c:pt idx="5031">
                  <c:v>1473</c:v>
                </c:pt>
                <c:pt idx="5032">
                  <c:v>1473</c:v>
                </c:pt>
                <c:pt idx="5033">
                  <c:v>1473</c:v>
                </c:pt>
                <c:pt idx="5034">
                  <c:v>1473</c:v>
                </c:pt>
                <c:pt idx="5035">
                  <c:v>1473</c:v>
                </c:pt>
                <c:pt idx="5036">
                  <c:v>1473</c:v>
                </c:pt>
                <c:pt idx="5037">
                  <c:v>1473</c:v>
                </c:pt>
                <c:pt idx="5038">
                  <c:v>1473</c:v>
                </c:pt>
                <c:pt idx="5039">
                  <c:v>1473</c:v>
                </c:pt>
                <c:pt idx="5040">
                  <c:v>1473</c:v>
                </c:pt>
                <c:pt idx="5041">
                  <c:v>1473</c:v>
                </c:pt>
                <c:pt idx="5042">
                  <c:v>1473</c:v>
                </c:pt>
                <c:pt idx="5043">
                  <c:v>1473</c:v>
                </c:pt>
                <c:pt idx="5044">
                  <c:v>1473</c:v>
                </c:pt>
                <c:pt idx="5045">
                  <c:v>1473</c:v>
                </c:pt>
                <c:pt idx="5046">
                  <c:v>1473</c:v>
                </c:pt>
                <c:pt idx="5047">
                  <c:v>1473</c:v>
                </c:pt>
                <c:pt idx="5048">
                  <c:v>1473</c:v>
                </c:pt>
                <c:pt idx="5049">
                  <c:v>1473</c:v>
                </c:pt>
                <c:pt idx="5050">
                  <c:v>1473</c:v>
                </c:pt>
                <c:pt idx="5051">
                  <c:v>1473</c:v>
                </c:pt>
                <c:pt idx="5052">
                  <c:v>1474</c:v>
                </c:pt>
                <c:pt idx="5053">
                  <c:v>1474</c:v>
                </c:pt>
                <c:pt idx="5054">
                  <c:v>1475</c:v>
                </c:pt>
                <c:pt idx="5055">
                  <c:v>1476</c:v>
                </c:pt>
                <c:pt idx="5056">
                  <c:v>1477</c:v>
                </c:pt>
                <c:pt idx="5057">
                  <c:v>1477</c:v>
                </c:pt>
                <c:pt idx="5058">
                  <c:v>1477</c:v>
                </c:pt>
                <c:pt idx="5059">
                  <c:v>1477</c:v>
                </c:pt>
                <c:pt idx="5060">
                  <c:v>1478</c:v>
                </c:pt>
                <c:pt idx="5061">
                  <c:v>1478</c:v>
                </c:pt>
                <c:pt idx="5062">
                  <c:v>1478</c:v>
                </c:pt>
                <c:pt idx="5063">
                  <c:v>1478</c:v>
                </c:pt>
                <c:pt idx="5064">
                  <c:v>1478</c:v>
                </c:pt>
                <c:pt idx="5065">
                  <c:v>1478</c:v>
                </c:pt>
                <c:pt idx="5066">
                  <c:v>1478</c:v>
                </c:pt>
                <c:pt idx="5067">
                  <c:v>1479</c:v>
                </c:pt>
                <c:pt idx="5068">
                  <c:v>1479</c:v>
                </c:pt>
                <c:pt idx="5069">
                  <c:v>1479</c:v>
                </c:pt>
                <c:pt idx="5070">
                  <c:v>1480</c:v>
                </c:pt>
                <c:pt idx="5071">
                  <c:v>1480</c:v>
                </c:pt>
                <c:pt idx="5072">
                  <c:v>1480</c:v>
                </c:pt>
                <c:pt idx="5073">
                  <c:v>1480</c:v>
                </c:pt>
                <c:pt idx="5074">
                  <c:v>1481</c:v>
                </c:pt>
                <c:pt idx="5075">
                  <c:v>1481</c:v>
                </c:pt>
                <c:pt idx="5076">
                  <c:v>1482</c:v>
                </c:pt>
                <c:pt idx="5077">
                  <c:v>1482</c:v>
                </c:pt>
                <c:pt idx="5078">
                  <c:v>1482</c:v>
                </c:pt>
                <c:pt idx="5079">
                  <c:v>1482</c:v>
                </c:pt>
                <c:pt idx="5080">
                  <c:v>1482</c:v>
                </c:pt>
                <c:pt idx="5081">
                  <c:v>1483</c:v>
                </c:pt>
                <c:pt idx="5082">
                  <c:v>1484</c:v>
                </c:pt>
                <c:pt idx="5083">
                  <c:v>1484</c:v>
                </c:pt>
                <c:pt idx="5084">
                  <c:v>1485</c:v>
                </c:pt>
                <c:pt idx="5085">
                  <c:v>1485</c:v>
                </c:pt>
                <c:pt idx="5086">
                  <c:v>1485</c:v>
                </c:pt>
                <c:pt idx="5087">
                  <c:v>1485</c:v>
                </c:pt>
                <c:pt idx="5088">
                  <c:v>1486</c:v>
                </c:pt>
                <c:pt idx="5089">
                  <c:v>1486</c:v>
                </c:pt>
                <c:pt idx="5090">
                  <c:v>1486</c:v>
                </c:pt>
                <c:pt idx="5091">
                  <c:v>1486</c:v>
                </c:pt>
                <c:pt idx="5092">
                  <c:v>1487</c:v>
                </c:pt>
                <c:pt idx="5093">
                  <c:v>1487</c:v>
                </c:pt>
                <c:pt idx="5094">
                  <c:v>1487</c:v>
                </c:pt>
                <c:pt idx="5095">
                  <c:v>1487</c:v>
                </c:pt>
                <c:pt idx="5096">
                  <c:v>1487</c:v>
                </c:pt>
                <c:pt idx="5097">
                  <c:v>1488</c:v>
                </c:pt>
                <c:pt idx="5098">
                  <c:v>1488</c:v>
                </c:pt>
                <c:pt idx="5099">
                  <c:v>1488</c:v>
                </c:pt>
                <c:pt idx="5100">
                  <c:v>1488</c:v>
                </c:pt>
                <c:pt idx="5101">
                  <c:v>1489</c:v>
                </c:pt>
                <c:pt idx="5102">
                  <c:v>1490</c:v>
                </c:pt>
                <c:pt idx="5103">
                  <c:v>1490</c:v>
                </c:pt>
                <c:pt idx="5104">
                  <c:v>1490</c:v>
                </c:pt>
                <c:pt idx="5105">
                  <c:v>1490</c:v>
                </c:pt>
                <c:pt idx="5106">
                  <c:v>1490</c:v>
                </c:pt>
                <c:pt idx="5107">
                  <c:v>1490</c:v>
                </c:pt>
                <c:pt idx="5108">
                  <c:v>1490</c:v>
                </c:pt>
                <c:pt idx="5109">
                  <c:v>1490</c:v>
                </c:pt>
                <c:pt idx="5110">
                  <c:v>1490</c:v>
                </c:pt>
                <c:pt idx="5111">
                  <c:v>1491</c:v>
                </c:pt>
                <c:pt idx="5112">
                  <c:v>1491</c:v>
                </c:pt>
                <c:pt idx="5113">
                  <c:v>1491</c:v>
                </c:pt>
                <c:pt idx="5114">
                  <c:v>1491</c:v>
                </c:pt>
                <c:pt idx="5115">
                  <c:v>1491</c:v>
                </c:pt>
                <c:pt idx="5116">
                  <c:v>1491</c:v>
                </c:pt>
                <c:pt idx="5117">
                  <c:v>1491</c:v>
                </c:pt>
                <c:pt idx="5118">
                  <c:v>1492</c:v>
                </c:pt>
                <c:pt idx="5119">
                  <c:v>1492</c:v>
                </c:pt>
                <c:pt idx="5120">
                  <c:v>1492</c:v>
                </c:pt>
                <c:pt idx="5121">
                  <c:v>1492</c:v>
                </c:pt>
                <c:pt idx="5122">
                  <c:v>1492</c:v>
                </c:pt>
                <c:pt idx="5123">
                  <c:v>1492</c:v>
                </c:pt>
                <c:pt idx="5124">
                  <c:v>1492</c:v>
                </c:pt>
                <c:pt idx="5125">
                  <c:v>1492</c:v>
                </c:pt>
                <c:pt idx="5126">
                  <c:v>1492</c:v>
                </c:pt>
                <c:pt idx="5127">
                  <c:v>1492</c:v>
                </c:pt>
                <c:pt idx="5128">
                  <c:v>1492</c:v>
                </c:pt>
                <c:pt idx="5129">
                  <c:v>1492</c:v>
                </c:pt>
                <c:pt idx="5130">
                  <c:v>1492</c:v>
                </c:pt>
                <c:pt idx="5131">
                  <c:v>1492</c:v>
                </c:pt>
                <c:pt idx="5132">
                  <c:v>1492</c:v>
                </c:pt>
                <c:pt idx="5133">
                  <c:v>1492</c:v>
                </c:pt>
                <c:pt idx="5134">
                  <c:v>1492</c:v>
                </c:pt>
                <c:pt idx="5135">
                  <c:v>1492</c:v>
                </c:pt>
                <c:pt idx="5136">
                  <c:v>1492</c:v>
                </c:pt>
                <c:pt idx="5137">
                  <c:v>1492</c:v>
                </c:pt>
                <c:pt idx="5138">
                  <c:v>1492</c:v>
                </c:pt>
                <c:pt idx="5139">
                  <c:v>1492</c:v>
                </c:pt>
                <c:pt idx="5140">
                  <c:v>1492</c:v>
                </c:pt>
                <c:pt idx="5141">
                  <c:v>1492</c:v>
                </c:pt>
                <c:pt idx="5142">
                  <c:v>1492</c:v>
                </c:pt>
                <c:pt idx="5143">
                  <c:v>1492</c:v>
                </c:pt>
                <c:pt idx="5144">
                  <c:v>1492</c:v>
                </c:pt>
                <c:pt idx="5145">
                  <c:v>1492</c:v>
                </c:pt>
                <c:pt idx="5146">
                  <c:v>1493</c:v>
                </c:pt>
                <c:pt idx="5147">
                  <c:v>1493</c:v>
                </c:pt>
                <c:pt idx="5148">
                  <c:v>1493</c:v>
                </c:pt>
                <c:pt idx="5149">
                  <c:v>1493</c:v>
                </c:pt>
                <c:pt idx="5150">
                  <c:v>1493</c:v>
                </c:pt>
                <c:pt idx="5151">
                  <c:v>1493</c:v>
                </c:pt>
                <c:pt idx="5152">
                  <c:v>1494</c:v>
                </c:pt>
                <c:pt idx="5153">
                  <c:v>1495</c:v>
                </c:pt>
                <c:pt idx="5154">
                  <c:v>1496</c:v>
                </c:pt>
                <c:pt idx="5155">
                  <c:v>1496</c:v>
                </c:pt>
                <c:pt idx="5156">
                  <c:v>1497</c:v>
                </c:pt>
                <c:pt idx="5157">
                  <c:v>1497</c:v>
                </c:pt>
                <c:pt idx="5158">
                  <c:v>1498</c:v>
                </c:pt>
                <c:pt idx="5159">
                  <c:v>1498</c:v>
                </c:pt>
                <c:pt idx="5160">
                  <c:v>1498</c:v>
                </c:pt>
                <c:pt idx="5161">
                  <c:v>1498</c:v>
                </c:pt>
                <c:pt idx="5162">
                  <c:v>1499</c:v>
                </c:pt>
                <c:pt idx="5163">
                  <c:v>1499</c:v>
                </c:pt>
                <c:pt idx="5164">
                  <c:v>1499</c:v>
                </c:pt>
                <c:pt idx="5165">
                  <c:v>1499</c:v>
                </c:pt>
                <c:pt idx="5166">
                  <c:v>1499</c:v>
                </c:pt>
                <c:pt idx="5167">
                  <c:v>1499</c:v>
                </c:pt>
                <c:pt idx="5168">
                  <c:v>1499</c:v>
                </c:pt>
                <c:pt idx="5169">
                  <c:v>1499</c:v>
                </c:pt>
                <c:pt idx="5170">
                  <c:v>1499</c:v>
                </c:pt>
                <c:pt idx="5171">
                  <c:v>1499</c:v>
                </c:pt>
                <c:pt idx="5172">
                  <c:v>1499</c:v>
                </c:pt>
                <c:pt idx="5173">
                  <c:v>1499</c:v>
                </c:pt>
                <c:pt idx="5174">
                  <c:v>1499</c:v>
                </c:pt>
                <c:pt idx="5175">
                  <c:v>1499</c:v>
                </c:pt>
                <c:pt idx="5176">
                  <c:v>1499</c:v>
                </c:pt>
                <c:pt idx="5177">
                  <c:v>1499</c:v>
                </c:pt>
                <c:pt idx="5178">
                  <c:v>1500</c:v>
                </c:pt>
                <c:pt idx="5179">
                  <c:v>1501</c:v>
                </c:pt>
                <c:pt idx="5180">
                  <c:v>1502</c:v>
                </c:pt>
                <c:pt idx="5181">
                  <c:v>1502</c:v>
                </c:pt>
                <c:pt idx="5182">
                  <c:v>1502</c:v>
                </c:pt>
                <c:pt idx="5183">
                  <c:v>1502</c:v>
                </c:pt>
                <c:pt idx="5184">
                  <c:v>1502</c:v>
                </c:pt>
                <c:pt idx="5185">
                  <c:v>1502</c:v>
                </c:pt>
                <c:pt idx="5186">
                  <c:v>1502</c:v>
                </c:pt>
                <c:pt idx="5187">
                  <c:v>1503</c:v>
                </c:pt>
                <c:pt idx="5188">
                  <c:v>1503</c:v>
                </c:pt>
                <c:pt idx="5189">
                  <c:v>1503</c:v>
                </c:pt>
                <c:pt idx="5190">
                  <c:v>1503</c:v>
                </c:pt>
                <c:pt idx="5191">
                  <c:v>1503</c:v>
                </c:pt>
                <c:pt idx="5192">
                  <c:v>1503</c:v>
                </c:pt>
                <c:pt idx="5193">
                  <c:v>1503</c:v>
                </c:pt>
                <c:pt idx="5194">
                  <c:v>1503</c:v>
                </c:pt>
                <c:pt idx="5195">
                  <c:v>1503</c:v>
                </c:pt>
                <c:pt idx="5196">
                  <c:v>1503</c:v>
                </c:pt>
                <c:pt idx="5197">
                  <c:v>1503</c:v>
                </c:pt>
                <c:pt idx="5198">
                  <c:v>1504</c:v>
                </c:pt>
                <c:pt idx="5199">
                  <c:v>1505</c:v>
                </c:pt>
                <c:pt idx="5200">
                  <c:v>1506</c:v>
                </c:pt>
                <c:pt idx="5201">
                  <c:v>1507</c:v>
                </c:pt>
                <c:pt idx="5202">
                  <c:v>1507</c:v>
                </c:pt>
                <c:pt idx="5203">
                  <c:v>1508</c:v>
                </c:pt>
                <c:pt idx="5204">
                  <c:v>1509</c:v>
                </c:pt>
                <c:pt idx="5205">
                  <c:v>1510</c:v>
                </c:pt>
                <c:pt idx="5206">
                  <c:v>1511</c:v>
                </c:pt>
                <c:pt idx="5207">
                  <c:v>1511</c:v>
                </c:pt>
                <c:pt idx="5208">
                  <c:v>1511</c:v>
                </c:pt>
                <c:pt idx="5209">
                  <c:v>1512</c:v>
                </c:pt>
                <c:pt idx="5210">
                  <c:v>1512</c:v>
                </c:pt>
                <c:pt idx="5211">
                  <c:v>1513</c:v>
                </c:pt>
                <c:pt idx="5212">
                  <c:v>1514</c:v>
                </c:pt>
                <c:pt idx="5213">
                  <c:v>1515</c:v>
                </c:pt>
                <c:pt idx="5214">
                  <c:v>1516</c:v>
                </c:pt>
                <c:pt idx="5215">
                  <c:v>1516</c:v>
                </c:pt>
                <c:pt idx="5216">
                  <c:v>1516</c:v>
                </c:pt>
                <c:pt idx="5217">
                  <c:v>1517</c:v>
                </c:pt>
                <c:pt idx="5218">
                  <c:v>1517</c:v>
                </c:pt>
                <c:pt idx="5219">
                  <c:v>1518</c:v>
                </c:pt>
                <c:pt idx="5220">
                  <c:v>1519</c:v>
                </c:pt>
                <c:pt idx="5221">
                  <c:v>1519</c:v>
                </c:pt>
                <c:pt idx="5222">
                  <c:v>1519</c:v>
                </c:pt>
                <c:pt idx="5223">
                  <c:v>1519</c:v>
                </c:pt>
                <c:pt idx="5224">
                  <c:v>1520</c:v>
                </c:pt>
                <c:pt idx="5225">
                  <c:v>1520</c:v>
                </c:pt>
                <c:pt idx="5226">
                  <c:v>1521</c:v>
                </c:pt>
                <c:pt idx="5227">
                  <c:v>1521</c:v>
                </c:pt>
                <c:pt idx="5228">
                  <c:v>1521</c:v>
                </c:pt>
                <c:pt idx="5229">
                  <c:v>1521</c:v>
                </c:pt>
                <c:pt idx="5230">
                  <c:v>1521</c:v>
                </c:pt>
                <c:pt idx="5231">
                  <c:v>1522</c:v>
                </c:pt>
                <c:pt idx="5232">
                  <c:v>1522</c:v>
                </c:pt>
                <c:pt idx="5233">
                  <c:v>1523</c:v>
                </c:pt>
                <c:pt idx="5234">
                  <c:v>1524</c:v>
                </c:pt>
                <c:pt idx="5235">
                  <c:v>1525</c:v>
                </c:pt>
                <c:pt idx="5236">
                  <c:v>1526</c:v>
                </c:pt>
                <c:pt idx="5237">
                  <c:v>1526</c:v>
                </c:pt>
                <c:pt idx="5238">
                  <c:v>1526</c:v>
                </c:pt>
                <c:pt idx="5239">
                  <c:v>1526</c:v>
                </c:pt>
                <c:pt idx="5240">
                  <c:v>1526</c:v>
                </c:pt>
                <c:pt idx="5241">
                  <c:v>1526</c:v>
                </c:pt>
                <c:pt idx="5242">
                  <c:v>1526</c:v>
                </c:pt>
                <c:pt idx="5243">
                  <c:v>1526</c:v>
                </c:pt>
                <c:pt idx="5244">
                  <c:v>1526</c:v>
                </c:pt>
                <c:pt idx="5245">
                  <c:v>1526</c:v>
                </c:pt>
                <c:pt idx="5246">
                  <c:v>1526</c:v>
                </c:pt>
                <c:pt idx="5247">
                  <c:v>1526</c:v>
                </c:pt>
                <c:pt idx="5248">
                  <c:v>1526</c:v>
                </c:pt>
                <c:pt idx="5249">
                  <c:v>1526</c:v>
                </c:pt>
                <c:pt idx="5250">
                  <c:v>1526</c:v>
                </c:pt>
                <c:pt idx="5251">
                  <c:v>1526</c:v>
                </c:pt>
                <c:pt idx="5252">
                  <c:v>1526</c:v>
                </c:pt>
                <c:pt idx="5253">
                  <c:v>1526</c:v>
                </c:pt>
                <c:pt idx="5254">
                  <c:v>1526</c:v>
                </c:pt>
                <c:pt idx="5255">
                  <c:v>1526</c:v>
                </c:pt>
                <c:pt idx="5256">
                  <c:v>1526</c:v>
                </c:pt>
                <c:pt idx="5257">
                  <c:v>1526</c:v>
                </c:pt>
                <c:pt idx="5258">
                  <c:v>1526</c:v>
                </c:pt>
                <c:pt idx="5259">
                  <c:v>1526</c:v>
                </c:pt>
                <c:pt idx="5260">
                  <c:v>1526</c:v>
                </c:pt>
                <c:pt idx="5261">
                  <c:v>1526</c:v>
                </c:pt>
                <c:pt idx="5262">
                  <c:v>1526</c:v>
                </c:pt>
                <c:pt idx="5263">
                  <c:v>1526</c:v>
                </c:pt>
                <c:pt idx="5264">
                  <c:v>1526</c:v>
                </c:pt>
                <c:pt idx="5265">
                  <c:v>1526</c:v>
                </c:pt>
                <c:pt idx="5266">
                  <c:v>1526</c:v>
                </c:pt>
                <c:pt idx="5267">
                  <c:v>1526</c:v>
                </c:pt>
                <c:pt idx="5268">
                  <c:v>1526</c:v>
                </c:pt>
                <c:pt idx="5269">
                  <c:v>1526</c:v>
                </c:pt>
                <c:pt idx="5270">
                  <c:v>1526</c:v>
                </c:pt>
                <c:pt idx="5271">
                  <c:v>1526</c:v>
                </c:pt>
                <c:pt idx="5272">
                  <c:v>1526</c:v>
                </c:pt>
                <c:pt idx="5273">
                  <c:v>1526</c:v>
                </c:pt>
                <c:pt idx="5274">
                  <c:v>1526</c:v>
                </c:pt>
                <c:pt idx="5275">
                  <c:v>1526</c:v>
                </c:pt>
                <c:pt idx="5276">
                  <c:v>1526</c:v>
                </c:pt>
                <c:pt idx="5277">
                  <c:v>1526</c:v>
                </c:pt>
                <c:pt idx="5278">
                  <c:v>1526</c:v>
                </c:pt>
                <c:pt idx="5279">
                  <c:v>1527</c:v>
                </c:pt>
                <c:pt idx="5280">
                  <c:v>1527</c:v>
                </c:pt>
                <c:pt idx="5281">
                  <c:v>1527</c:v>
                </c:pt>
                <c:pt idx="5282">
                  <c:v>1527</c:v>
                </c:pt>
                <c:pt idx="5283">
                  <c:v>1527</c:v>
                </c:pt>
                <c:pt idx="5284">
                  <c:v>1527</c:v>
                </c:pt>
                <c:pt idx="5285">
                  <c:v>1527</c:v>
                </c:pt>
                <c:pt idx="5286">
                  <c:v>1527</c:v>
                </c:pt>
                <c:pt idx="5287">
                  <c:v>1527</c:v>
                </c:pt>
                <c:pt idx="5288">
                  <c:v>1527</c:v>
                </c:pt>
                <c:pt idx="5289">
                  <c:v>1527</c:v>
                </c:pt>
                <c:pt idx="5290">
                  <c:v>1527</c:v>
                </c:pt>
                <c:pt idx="5291">
                  <c:v>1527</c:v>
                </c:pt>
                <c:pt idx="5292">
                  <c:v>1527</c:v>
                </c:pt>
                <c:pt idx="5293">
                  <c:v>1527</c:v>
                </c:pt>
                <c:pt idx="5294">
                  <c:v>1527</c:v>
                </c:pt>
                <c:pt idx="5295">
                  <c:v>1528</c:v>
                </c:pt>
                <c:pt idx="5296">
                  <c:v>1528</c:v>
                </c:pt>
                <c:pt idx="5297">
                  <c:v>1528</c:v>
                </c:pt>
                <c:pt idx="5298">
                  <c:v>1528</c:v>
                </c:pt>
                <c:pt idx="5299">
                  <c:v>1528</c:v>
                </c:pt>
                <c:pt idx="5300">
                  <c:v>1528</c:v>
                </c:pt>
                <c:pt idx="5301">
                  <c:v>1528</c:v>
                </c:pt>
                <c:pt idx="5302">
                  <c:v>1528</c:v>
                </c:pt>
                <c:pt idx="5303">
                  <c:v>1528</c:v>
                </c:pt>
                <c:pt idx="5304">
                  <c:v>1528</c:v>
                </c:pt>
                <c:pt idx="5305">
                  <c:v>1528</c:v>
                </c:pt>
                <c:pt idx="5306">
                  <c:v>1528</c:v>
                </c:pt>
                <c:pt idx="5307">
                  <c:v>1528</c:v>
                </c:pt>
                <c:pt idx="5308">
                  <c:v>1528</c:v>
                </c:pt>
                <c:pt idx="5309">
                  <c:v>1528</c:v>
                </c:pt>
                <c:pt idx="5310">
                  <c:v>1528</c:v>
                </c:pt>
                <c:pt idx="5311">
                  <c:v>1528</c:v>
                </c:pt>
                <c:pt idx="5312">
                  <c:v>1528</c:v>
                </c:pt>
                <c:pt idx="5313">
                  <c:v>1528</c:v>
                </c:pt>
                <c:pt idx="5314">
                  <c:v>1528</c:v>
                </c:pt>
                <c:pt idx="5315">
                  <c:v>1528</c:v>
                </c:pt>
                <c:pt idx="5316">
                  <c:v>1528</c:v>
                </c:pt>
                <c:pt idx="5317">
                  <c:v>1528</c:v>
                </c:pt>
                <c:pt idx="5318">
                  <c:v>1528</c:v>
                </c:pt>
                <c:pt idx="5319">
                  <c:v>1528</c:v>
                </c:pt>
                <c:pt idx="5320">
                  <c:v>1528</c:v>
                </c:pt>
                <c:pt idx="5321">
                  <c:v>1528</c:v>
                </c:pt>
                <c:pt idx="5322">
                  <c:v>1529</c:v>
                </c:pt>
                <c:pt idx="5323">
                  <c:v>1529</c:v>
                </c:pt>
                <c:pt idx="5324">
                  <c:v>1530</c:v>
                </c:pt>
                <c:pt idx="5325">
                  <c:v>1531</c:v>
                </c:pt>
                <c:pt idx="5326">
                  <c:v>1532</c:v>
                </c:pt>
                <c:pt idx="5327">
                  <c:v>1533</c:v>
                </c:pt>
                <c:pt idx="5328">
                  <c:v>1533</c:v>
                </c:pt>
                <c:pt idx="5329">
                  <c:v>1534</c:v>
                </c:pt>
                <c:pt idx="5330">
                  <c:v>1535</c:v>
                </c:pt>
                <c:pt idx="5331">
                  <c:v>1535</c:v>
                </c:pt>
                <c:pt idx="5332">
                  <c:v>1536</c:v>
                </c:pt>
                <c:pt idx="5333">
                  <c:v>1536</c:v>
                </c:pt>
                <c:pt idx="5334">
                  <c:v>1536</c:v>
                </c:pt>
                <c:pt idx="5335">
                  <c:v>1536</c:v>
                </c:pt>
                <c:pt idx="5336">
                  <c:v>1536</c:v>
                </c:pt>
                <c:pt idx="5337">
                  <c:v>1537</c:v>
                </c:pt>
                <c:pt idx="5338">
                  <c:v>1537</c:v>
                </c:pt>
                <c:pt idx="5339">
                  <c:v>1537</c:v>
                </c:pt>
                <c:pt idx="5340">
                  <c:v>1537</c:v>
                </c:pt>
                <c:pt idx="5341">
                  <c:v>1538</c:v>
                </c:pt>
                <c:pt idx="5342">
                  <c:v>1538</c:v>
                </c:pt>
                <c:pt idx="5343">
                  <c:v>1538</c:v>
                </c:pt>
                <c:pt idx="5344">
                  <c:v>1538</c:v>
                </c:pt>
                <c:pt idx="5345">
                  <c:v>1539</c:v>
                </c:pt>
                <c:pt idx="5346">
                  <c:v>1539</c:v>
                </c:pt>
                <c:pt idx="5347">
                  <c:v>1539</c:v>
                </c:pt>
                <c:pt idx="5348">
                  <c:v>1539</c:v>
                </c:pt>
                <c:pt idx="5349">
                  <c:v>1539</c:v>
                </c:pt>
                <c:pt idx="5350">
                  <c:v>1539</c:v>
                </c:pt>
                <c:pt idx="5351">
                  <c:v>1539</c:v>
                </c:pt>
                <c:pt idx="5352">
                  <c:v>1539</c:v>
                </c:pt>
                <c:pt idx="5353">
                  <c:v>1540</c:v>
                </c:pt>
                <c:pt idx="5354">
                  <c:v>1541</c:v>
                </c:pt>
                <c:pt idx="5355">
                  <c:v>1542</c:v>
                </c:pt>
                <c:pt idx="5356">
                  <c:v>1542</c:v>
                </c:pt>
                <c:pt idx="5357">
                  <c:v>1542</c:v>
                </c:pt>
                <c:pt idx="5358">
                  <c:v>1542</c:v>
                </c:pt>
                <c:pt idx="5359">
                  <c:v>1543</c:v>
                </c:pt>
                <c:pt idx="5360">
                  <c:v>1544</c:v>
                </c:pt>
                <c:pt idx="5361">
                  <c:v>1544</c:v>
                </c:pt>
                <c:pt idx="5362">
                  <c:v>1544</c:v>
                </c:pt>
                <c:pt idx="5363">
                  <c:v>1544</c:v>
                </c:pt>
                <c:pt idx="5364">
                  <c:v>1545</c:v>
                </c:pt>
                <c:pt idx="5365">
                  <c:v>1546</c:v>
                </c:pt>
                <c:pt idx="5366">
                  <c:v>1546</c:v>
                </c:pt>
                <c:pt idx="5367">
                  <c:v>1546</c:v>
                </c:pt>
                <c:pt idx="5368">
                  <c:v>1547</c:v>
                </c:pt>
                <c:pt idx="5369">
                  <c:v>1548</c:v>
                </c:pt>
                <c:pt idx="5370">
                  <c:v>1549</c:v>
                </c:pt>
                <c:pt idx="5371">
                  <c:v>1550</c:v>
                </c:pt>
                <c:pt idx="5372">
                  <c:v>1550</c:v>
                </c:pt>
                <c:pt idx="5373">
                  <c:v>1550</c:v>
                </c:pt>
                <c:pt idx="5374">
                  <c:v>1550</c:v>
                </c:pt>
                <c:pt idx="5375">
                  <c:v>1550</c:v>
                </c:pt>
                <c:pt idx="5376">
                  <c:v>1550</c:v>
                </c:pt>
                <c:pt idx="5377">
                  <c:v>1550</c:v>
                </c:pt>
                <c:pt idx="5378">
                  <c:v>1550</c:v>
                </c:pt>
                <c:pt idx="5379">
                  <c:v>1551</c:v>
                </c:pt>
                <c:pt idx="5380">
                  <c:v>1552</c:v>
                </c:pt>
                <c:pt idx="5381">
                  <c:v>1553</c:v>
                </c:pt>
                <c:pt idx="5382">
                  <c:v>1554</c:v>
                </c:pt>
                <c:pt idx="5383">
                  <c:v>1555</c:v>
                </c:pt>
                <c:pt idx="5384">
                  <c:v>1556</c:v>
                </c:pt>
                <c:pt idx="5385">
                  <c:v>1557</c:v>
                </c:pt>
                <c:pt idx="5386">
                  <c:v>1557</c:v>
                </c:pt>
                <c:pt idx="5387">
                  <c:v>1557</c:v>
                </c:pt>
                <c:pt idx="5388">
                  <c:v>1557</c:v>
                </c:pt>
                <c:pt idx="5389">
                  <c:v>1557</c:v>
                </c:pt>
                <c:pt idx="5390">
                  <c:v>1557</c:v>
                </c:pt>
                <c:pt idx="5391">
                  <c:v>1558</c:v>
                </c:pt>
                <c:pt idx="5392">
                  <c:v>1558</c:v>
                </c:pt>
                <c:pt idx="5393">
                  <c:v>1558</c:v>
                </c:pt>
                <c:pt idx="5394">
                  <c:v>1558</c:v>
                </c:pt>
                <c:pt idx="5395">
                  <c:v>1558</c:v>
                </c:pt>
                <c:pt idx="5396">
                  <c:v>1558</c:v>
                </c:pt>
                <c:pt idx="5397">
                  <c:v>1559</c:v>
                </c:pt>
                <c:pt idx="5398">
                  <c:v>1559</c:v>
                </c:pt>
                <c:pt idx="5399">
                  <c:v>1559</c:v>
                </c:pt>
                <c:pt idx="5400">
                  <c:v>1559</c:v>
                </c:pt>
                <c:pt idx="5401">
                  <c:v>1559</c:v>
                </c:pt>
                <c:pt idx="5402">
                  <c:v>1560</c:v>
                </c:pt>
                <c:pt idx="5403">
                  <c:v>1561</c:v>
                </c:pt>
                <c:pt idx="5404">
                  <c:v>1561</c:v>
                </c:pt>
                <c:pt idx="5405">
                  <c:v>1561</c:v>
                </c:pt>
                <c:pt idx="5406">
                  <c:v>1561</c:v>
                </c:pt>
                <c:pt idx="5407">
                  <c:v>1562</c:v>
                </c:pt>
                <c:pt idx="5408">
                  <c:v>1563</c:v>
                </c:pt>
                <c:pt idx="5409">
                  <c:v>1564</c:v>
                </c:pt>
                <c:pt idx="5410">
                  <c:v>1565</c:v>
                </c:pt>
                <c:pt idx="5411">
                  <c:v>1565</c:v>
                </c:pt>
                <c:pt idx="5412">
                  <c:v>1565</c:v>
                </c:pt>
                <c:pt idx="5413">
                  <c:v>1565</c:v>
                </c:pt>
                <c:pt idx="5414">
                  <c:v>1565</c:v>
                </c:pt>
                <c:pt idx="5415">
                  <c:v>1565</c:v>
                </c:pt>
                <c:pt idx="5416">
                  <c:v>1565</c:v>
                </c:pt>
                <c:pt idx="5417">
                  <c:v>1566</c:v>
                </c:pt>
                <c:pt idx="5418">
                  <c:v>1567</c:v>
                </c:pt>
                <c:pt idx="5419">
                  <c:v>1567</c:v>
                </c:pt>
                <c:pt idx="5420">
                  <c:v>1567</c:v>
                </c:pt>
                <c:pt idx="5421">
                  <c:v>1567</c:v>
                </c:pt>
                <c:pt idx="5422">
                  <c:v>1567</c:v>
                </c:pt>
                <c:pt idx="5423">
                  <c:v>1568</c:v>
                </c:pt>
                <c:pt idx="5424">
                  <c:v>1568</c:v>
                </c:pt>
                <c:pt idx="5425">
                  <c:v>1568</c:v>
                </c:pt>
                <c:pt idx="5426">
                  <c:v>1569</c:v>
                </c:pt>
                <c:pt idx="5427">
                  <c:v>1570</c:v>
                </c:pt>
                <c:pt idx="5428">
                  <c:v>1571</c:v>
                </c:pt>
                <c:pt idx="5429">
                  <c:v>1572</c:v>
                </c:pt>
                <c:pt idx="5430">
                  <c:v>1573</c:v>
                </c:pt>
                <c:pt idx="5431">
                  <c:v>1574</c:v>
                </c:pt>
                <c:pt idx="5432">
                  <c:v>1575</c:v>
                </c:pt>
                <c:pt idx="5433">
                  <c:v>1575</c:v>
                </c:pt>
                <c:pt idx="5434">
                  <c:v>1576</c:v>
                </c:pt>
                <c:pt idx="5435">
                  <c:v>1577</c:v>
                </c:pt>
                <c:pt idx="5436">
                  <c:v>1578</c:v>
                </c:pt>
                <c:pt idx="5437">
                  <c:v>1578</c:v>
                </c:pt>
                <c:pt idx="5438">
                  <c:v>1578</c:v>
                </c:pt>
                <c:pt idx="5439">
                  <c:v>1579</c:v>
                </c:pt>
                <c:pt idx="5440">
                  <c:v>1579</c:v>
                </c:pt>
                <c:pt idx="5441">
                  <c:v>1580</c:v>
                </c:pt>
                <c:pt idx="5442">
                  <c:v>1580</c:v>
                </c:pt>
                <c:pt idx="5443">
                  <c:v>1580</c:v>
                </c:pt>
                <c:pt idx="5444">
                  <c:v>1581</c:v>
                </c:pt>
                <c:pt idx="5445">
                  <c:v>1582</c:v>
                </c:pt>
                <c:pt idx="5446">
                  <c:v>1582</c:v>
                </c:pt>
                <c:pt idx="5447">
                  <c:v>1582</c:v>
                </c:pt>
                <c:pt idx="5448">
                  <c:v>1582</c:v>
                </c:pt>
                <c:pt idx="5449">
                  <c:v>1583</c:v>
                </c:pt>
                <c:pt idx="5450">
                  <c:v>1584</c:v>
                </c:pt>
                <c:pt idx="5451">
                  <c:v>1585</c:v>
                </c:pt>
                <c:pt idx="5452">
                  <c:v>1585</c:v>
                </c:pt>
                <c:pt idx="5453">
                  <c:v>1585</c:v>
                </c:pt>
                <c:pt idx="5454">
                  <c:v>1586</c:v>
                </c:pt>
                <c:pt idx="5455">
                  <c:v>1587</c:v>
                </c:pt>
                <c:pt idx="5456">
                  <c:v>1588</c:v>
                </c:pt>
                <c:pt idx="5457">
                  <c:v>1588</c:v>
                </c:pt>
                <c:pt idx="5458">
                  <c:v>1588</c:v>
                </c:pt>
                <c:pt idx="5459">
                  <c:v>1588</c:v>
                </c:pt>
                <c:pt idx="5460">
                  <c:v>1588</c:v>
                </c:pt>
                <c:pt idx="5461">
                  <c:v>1588</c:v>
                </c:pt>
                <c:pt idx="5462">
                  <c:v>1589</c:v>
                </c:pt>
                <c:pt idx="5463">
                  <c:v>1590</c:v>
                </c:pt>
                <c:pt idx="5464">
                  <c:v>1590</c:v>
                </c:pt>
                <c:pt idx="5465">
                  <c:v>1590</c:v>
                </c:pt>
                <c:pt idx="5466">
                  <c:v>1590</c:v>
                </c:pt>
                <c:pt idx="5467">
                  <c:v>1591</c:v>
                </c:pt>
                <c:pt idx="5468">
                  <c:v>1591</c:v>
                </c:pt>
                <c:pt idx="5469">
                  <c:v>1591</c:v>
                </c:pt>
                <c:pt idx="5470">
                  <c:v>1591</c:v>
                </c:pt>
                <c:pt idx="5471">
                  <c:v>1591</c:v>
                </c:pt>
                <c:pt idx="5472">
                  <c:v>1591</c:v>
                </c:pt>
                <c:pt idx="5473">
                  <c:v>1591</c:v>
                </c:pt>
                <c:pt idx="5474">
                  <c:v>1591</c:v>
                </c:pt>
                <c:pt idx="5475">
                  <c:v>1591</c:v>
                </c:pt>
                <c:pt idx="5476">
                  <c:v>1591</c:v>
                </c:pt>
                <c:pt idx="5477">
                  <c:v>1591</c:v>
                </c:pt>
                <c:pt idx="5478">
                  <c:v>1591</c:v>
                </c:pt>
                <c:pt idx="5479">
                  <c:v>1591</c:v>
                </c:pt>
                <c:pt idx="5480">
                  <c:v>1591</c:v>
                </c:pt>
                <c:pt idx="5481">
                  <c:v>1591</c:v>
                </c:pt>
                <c:pt idx="5482">
                  <c:v>1591</c:v>
                </c:pt>
                <c:pt idx="5483">
                  <c:v>1591</c:v>
                </c:pt>
                <c:pt idx="5484">
                  <c:v>1591</c:v>
                </c:pt>
                <c:pt idx="5485">
                  <c:v>1591</c:v>
                </c:pt>
                <c:pt idx="5486">
                  <c:v>1591</c:v>
                </c:pt>
                <c:pt idx="5487">
                  <c:v>1591</c:v>
                </c:pt>
                <c:pt idx="5488">
                  <c:v>1591</c:v>
                </c:pt>
                <c:pt idx="5489">
                  <c:v>1591</c:v>
                </c:pt>
                <c:pt idx="5490">
                  <c:v>1591</c:v>
                </c:pt>
                <c:pt idx="5491">
                  <c:v>1591</c:v>
                </c:pt>
                <c:pt idx="5492">
                  <c:v>1591</c:v>
                </c:pt>
                <c:pt idx="5493">
                  <c:v>1591</c:v>
                </c:pt>
                <c:pt idx="5494">
                  <c:v>1591</c:v>
                </c:pt>
                <c:pt idx="5495">
                  <c:v>1591</c:v>
                </c:pt>
                <c:pt idx="5496">
                  <c:v>1592</c:v>
                </c:pt>
                <c:pt idx="5497">
                  <c:v>1593</c:v>
                </c:pt>
                <c:pt idx="5498">
                  <c:v>1594</c:v>
                </c:pt>
                <c:pt idx="5499">
                  <c:v>1594</c:v>
                </c:pt>
                <c:pt idx="5500">
                  <c:v>1594</c:v>
                </c:pt>
                <c:pt idx="5501">
                  <c:v>1594</c:v>
                </c:pt>
                <c:pt idx="5502">
                  <c:v>1594</c:v>
                </c:pt>
                <c:pt idx="5503">
                  <c:v>1594</c:v>
                </c:pt>
                <c:pt idx="5504">
                  <c:v>1595</c:v>
                </c:pt>
                <c:pt idx="5505">
                  <c:v>1595</c:v>
                </c:pt>
                <c:pt idx="5506">
                  <c:v>1595</c:v>
                </c:pt>
                <c:pt idx="5507">
                  <c:v>1595</c:v>
                </c:pt>
                <c:pt idx="5508">
                  <c:v>1595</c:v>
                </c:pt>
                <c:pt idx="5509">
                  <c:v>1595</c:v>
                </c:pt>
                <c:pt idx="5510">
                  <c:v>1596</c:v>
                </c:pt>
                <c:pt idx="5511">
                  <c:v>1596</c:v>
                </c:pt>
                <c:pt idx="5512">
                  <c:v>1596</c:v>
                </c:pt>
                <c:pt idx="5513">
                  <c:v>1596</c:v>
                </c:pt>
                <c:pt idx="5514">
                  <c:v>1596</c:v>
                </c:pt>
                <c:pt idx="5515">
                  <c:v>1596</c:v>
                </c:pt>
                <c:pt idx="5516">
                  <c:v>1596</c:v>
                </c:pt>
                <c:pt idx="5517">
                  <c:v>1596</c:v>
                </c:pt>
                <c:pt idx="5518">
                  <c:v>1597</c:v>
                </c:pt>
                <c:pt idx="5519">
                  <c:v>1597</c:v>
                </c:pt>
                <c:pt idx="5520">
                  <c:v>1597</c:v>
                </c:pt>
                <c:pt idx="5521">
                  <c:v>1597</c:v>
                </c:pt>
                <c:pt idx="5522">
                  <c:v>1597</c:v>
                </c:pt>
                <c:pt idx="5523">
                  <c:v>1597</c:v>
                </c:pt>
                <c:pt idx="5524">
                  <c:v>1597</c:v>
                </c:pt>
                <c:pt idx="5525">
                  <c:v>1597</c:v>
                </c:pt>
                <c:pt idx="5526">
                  <c:v>1597</c:v>
                </c:pt>
                <c:pt idx="5527">
                  <c:v>1597</c:v>
                </c:pt>
                <c:pt idx="5528">
                  <c:v>1597</c:v>
                </c:pt>
                <c:pt idx="5529">
                  <c:v>1597</c:v>
                </c:pt>
                <c:pt idx="5530">
                  <c:v>1597</c:v>
                </c:pt>
                <c:pt idx="5531">
                  <c:v>1598</c:v>
                </c:pt>
                <c:pt idx="5532">
                  <c:v>1598</c:v>
                </c:pt>
                <c:pt idx="5533">
                  <c:v>1598</c:v>
                </c:pt>
                <c:pt idx="5534">
                  <c:v>1598</c:v>
                </c:pt>
                <c:pt idx="5535">
                  <c:v>1598</c:v>
                </c:pt>
                <c:pt idx="5536">
                  <c:v>1598</c:v>
                </c:pt>
                <c:pt idx="5537">
                  <c:v>1598</c:v>
                </c:pt>
                <c:pt idx="5538">
                  <c:v>1599</c:v>
                </c:pt>
                <c:pt idx="5539">
                  <c:v>1599</c:v>
                </c:pt>
                <c:pt idx="5540">
                  <c:v>1599</c:v>
                </c:pt>
                <c:pt idx="5541">
                  <c:v>1599</c:v>
                </c:pt>
                <c:pt idx="5542">
                  <c:v>1600</c:v>
                </c:pt>
                <c:pt idx="5543">
                  <c:v>1601</c:v>
                </c:pt>
                <c:pt idx="5544">
                  <c:v>1601</c:v>
                </c:pt>
                <c:pt idx="5545">
                  <c:v>1601</c:v>
                </c:pt>
                <c:pt idx="5546">
                  <c:v>1602</c:v>
                </c:pt>
                <c:pt idx="5547">
                  <c:v>1602</c:v>
                </c:pt>
                <c:pt idx="5548">
                  <c:v>1603</c:v>
                </c:pt>
                <c:pt idx="5549">
                  <c:v>1603</c:v>
                </c:pt>
                <c:pt idx="5550">
                  <c:v>1604</c:v>
                </c:pt>
                <c:pt idx="5551">
                  <c:v>1604</c:v>
                </c:pt>
                <c:pt idx="5552">
                  <c:v>1604</c:v>
                </c:pt>
                <c:pt idx="5553">
                  <c:v>1604</c:v>
                </c:pt>
                <c:pt idx="5554">
                  <c:v>1604</c:v>
                </c:pt>
                <c:pt idx="5555">
                  <c:v>1604</c:v>
                </c:pt>
                <c:pt idx="5556">
                  <c:v>1605</c:v>
                </c:pt>
                <c:pt idx="5557">
                  <c:v>1606</c:v>
                </c:pt>
                <c:pt idx="5558">
                  <c:v>1606</c:v>
                </c:pt>
                <c:pt idx="5559">
                  <c:v>1606</c:v>
                </c:pt>
                <c:pt idx="5560">
                  <c:v>1606</c:v>
                </c:pt>
                <c:pt idx="5561">
                  <c:v>1606</c:v>
                </c:pt>
                <c:pt idx="5562">
                  <c:v>1606</c:v>
                </c:pt>
                <c:pt idx="5563">
                  <c:v>1606</c:v>
                </c:pt>
                <c:pt idx="5564">
                  <c:v>1606</c:v>
                </c:pt>
                <c:pt idx="5565">
                  <c:v>1606</c:v>
                </c:pt>
                <c:pt idx="5566">
                  <c:v>1606</c:v>
                </c:pt>
                <c:pt idx="5567">
                  <c:v>1607</c:v>
                </c:pt>
                <c:pt idx="5568">
                  <c:v>1607</c:v>
                </c:pt>
                <c:pt idx="5569">
                  <c:v>1607</c:v>
                </c:pt>
                <c:pt idx="5570">
                  <c:v>1607</c:v>
                </c:pt>
                <c:pt idx="5571">
                  <c:v>1607</c:v>
                </c:pt>
                <c:pt idx="5572">
                  <c:v>1608</c:v>
                </c:pt>
                <c:pt idx="5573">
                  <c:v>1609</c:v>
                </c:pt>
                <c:pt idx="5574">
                  <c:v>1610</c:v>
                </c:pt>
                <c:pt idx="5575">
                  <c:v>1610</c:v>
                </c:pt>
                <c:pt idx="5576">
                  <c:v>1610</c:v>
                </c:pt>
                <c:pt idx="5577">
                  <c:v>1611</c:v>
                </c:pt>
                <c:pt idx="5578">
                  <c:v>1612</c:v>
                </c:pt>
                <c:pt idx="5579">
                  <c:v>1613</c:v>
                </c:pt>
                <c:pt idx="5580">
                  <c:v>1613</c:v>
                </c:pt>
                <c:pt idx="5581">
                  <c:v>1614</c:v>
                </c:pt>
                <c:pt idx="5582">
                  <c:v>1614</c:v>
                </c:pt>
                <c:pt idx="5583">
                  <c:v>1614</c:v>
                </c:pt>
                <c:pt idx="5584">
                  <c:v>1614</c:v>
                </c:pt>
                <c:pt idx="5585">
                  <c:v>1615</c:v>
                </c:pt>
                <c:pt idx="5586">
                  <c:v>1615</c:v>
                </c:pt>
                <c:pt idx="5587">
                  <c:v>1615</c:v>
                </c:pt>
                <c:pt idx="5588">
                  <c:v>1616</c:v>
                </c:pt>
                <c:pt idx="5589">
                  <c:v>1616</c:v>
                </c:pt>
                <c:pt idx="5590">
                  <c:v>1617</c:v>
                </c:pt>
                <c:pt idx="5591">
                  <c:v>1617</c:v>
                </c:pt>
                <c:pt idx="5592">
                  <c:v>1618</c:v>
                </c:pt>
                <c:pt idx="5593">
                  <c:v>1618</c:v>
                </c:pt>
                <c:pt idx="5594">
                  <c:v>1619</c:v>
                </c:pt>
                <c:pt idx="5595">
                  <c:v>1620</c:v>
                </c:pt>
                <c:pt idx="5596">
                  <c:v>1621</c:v>
                </c:pt>
                <c:pt idx="5597">
                  <c:v>1622</c:v>
                </c:pt>
                <c:pt idx="5598">
                  <c:v>1622</c:v>
                </c:pt>
                <c:pt idx="5599">
                  <c:v>1623</c:v>
                </c:pt>
                <c:pt idx="5600">
                  <c:v>1623</c:v>
                </c:pt>
                <c:pt idx="5601">
                  <c:v>1623</c:v>
                </c:pt>
                <c:pt idx="5602">
                  <c:v>1624</c:v>
                </c:pt>
                <c:pt idx="5603">
                  <c:v>1624</c:v>
                </c:pt>
                <c:pt idx="5604">
                  <c:v>1624</c:v>
                </c:pt>
                <c:pt idx="5605">
                  <c:v>1624</c:v>
                </c:pt>
                <c:pt idx="5606">
                  <c:v>1624</c:v>
                </c:pt>
                <c:pt idx="5607">
                  <c:v>1625</c:v>
                </c:pt>
                <c:pt idx="5608">
                  <c:v>1626</c:v>
                </c:pt>
                <c:pt idx="5609">
                  <c:v>1626</c:v>
                </c:pt>
                <c:pt idx="5610">
                  <c:v>1626</c:v>
                </c:pt>
                <c:pt idx="5611">
                  <c:v>1626</c:v>
                </c:pt>
                <c:pt idx="5612">
                  <c:v>1627</c:v>
                </c:pt>
                <c:pt idx="5613">
                  <c:v>1628</c:v>
                </c:pt>
                <c:pt idx="5614">
                  <c:v>1629</c:v>
                </c:pt>
                <c:pt idx="5615">
                  <c:v>1630</c:v>
                </c:pt>
                <c:pt idx="5616">
                  <c:v>1630</c:v>
                </c:pt>
                <c:pt idx="5617">
                  <c:v>1630</c:v>
                </c:pt>
                <c:pt idx="5618">
                  <c:v>1630</c:v>
                </c:pt>
                <c:pt idx="5619">
                  <c:v>1630</c:v>
                </c:pt>
                <c:pt idx="5620">
                  <c:v>1630</c:v>
                </c:pt>
                <c:pt idx="5621">
                  <c:v>1631</c:v>
                </c:pt>
                <c:pt idx="5622">
                  <c:v>1632</c:v>
                </c:pt>
                <c:pt idx="5623">
                  <c:v>1632</c:v>
                </c:pt>
                <c:pt idx="5624">
                  <c:v>1632</c:v>
                </c:pt>
                <c:pt idx="5625">
                  <c:v>1632</c:v>
                </c:pt>
                <c:pt idx="5626">
                  <c:v>1633</c:v>
                </c:pt>
                <c:pt idx="5627">
                  <c:v>1634</c:v>
                </c:pt>
                <c:pt idx="5628">
                  <c:v>1635</c:v>
                </c:pt>
                <c:pt idx="5629">
                  <c:v>1635</c:v>
                </c:pt>
                <c:pt idx="5630">
                  <c:v>1635</c:v>
                </c:pt>
                <c:pt idx="5631">
                  <c:v>1635</c:v>
                </c:pt>
                <c:pt idx="5632">
                  <c:v>1635</c:v>
                </c:pt>
                <c:pt idx="5633">
                  <c:v>1636</c:v>
                </c:pt>
                <c:pt idx="5634">
                  <c:v>1637</c:v>
                </c:pt>
                <c:pt idx="5635">
                  <c:v>1638</c:v>
                </c:pt>
                <c:pt idx="5636">
                  <c:v>1638</c:v>
                </c:pt>
                <c:pt idx="5637">
                  <c:v>1638</c:v>
                </c:pt>
                <c:pt idx="5638">
                  <c:v>1638</c:v>
                </c:pt>
                <c:pt idx="5639">
                  <c:v>1638</c:v>
                </c:pt>
                <c:pt idx="5640">
                  <c:v>1639</c:v>
                </c:pt>
                <c:pt idx="5641">
                  <c:v>1640</c:v>
                </c:pt>
                <c:pt idx="5642">
                  <c:v>1640</c:v>
                </c:pt>
                <c:pt idx="5643">
                  <c:v>1640</c:v>
                </c:pt>
                <c:pt idx="5644">
                  <c:v>1641</c:v>
                </c:pt>
                <c:pt idx="5645">
                  <c:v>1641</c:v>
                </c:pt>
                <c:pt idx="5646">
                  <c:v>1642</c:v>
                </c:pt>
                <c:pt idx="5647">
                  <c:v>1643</c:v>
                </c:pt>
                <c:pt idx="5648">
                  <c:v>1644</c:v>
                </c:pt>
                <c:pt idx="5649">
                  <c:v>1645</c:v>
                </c:pt>
                <c:pt idx="5650">
                  <c:v>1645</c:v>
                </c:pt>
                <c:pt idx="5651">
                  <c:v>1645</c:v>
                </c:pt>
                <c:pt idx="5652">
                  <c:v>1645</c:v>
                </c:pt>
                <c:pt idx="5653">
                  <c:v>1645</c:v>
                </c:pt>
                <c:pt idx="5654">
                  <c:v>1645</c:v>
                </c:pt>
                <c:pt idx="5655">
                  <c:v>1645</c:v>
                </c:pt>
                <c:pt idx="5656">
                  <c:v>1645</c:v>
                </c:pt>
                <c:pt idx="5657">
                  <c:v>1645</c:v>
                </c:pt>
                <c:pt idx="5658">
                  <c:v>1645</c:v>
                </c:pt>
                <c:pt idx="5659">
                  <c:v>1645</c:v>
                </c:pt>
                <c:pt idx="5660">
                  <c:v>1645</c:v>
                </c:pt>
                <c:pt idx="5661">
                  <c:v>1645</c:v>
                </c:pt>
                <c:pt idx="5662">
                  <c:v>1645</c:v>
                </c:pt>
                <c:pt idx="5663">
                  <c:v>1645</c:v>
                </c:pt>
                <c:pt idx="5664">
                  <c:v>1645</c:v>
                </c:pt>
                <c:pt idx="5665">
                  <c:v>1645</c:v>
                </c:pt>
                <c:pt idx="5666">
                  <c:v>1645</c:v>
                </c:pt>
                <c:pt idx="5667">
                  <c:v>1646</c:v>
                </c:pt>
                <c:pt idx="5668">
                  <c:v>1646</c:v>
                </c:pt>
                <c:pt idx="5669">
                  <c:v>1647</c:v>
                </c:pt>
                <c:pt idx="5670">
                  <c:v>1647</c:v>
                </c:pt>
                <c:pt idx="5671">
                  <c:v>1647</c:v>
                </c:pt>
                <c:pt idx="5672">
                  <c:v>1647</c:v>
                </c:pt>
                <c:pt idx="5673">
                  <c:v>1647</c:v>
                </c:pt>
                <c:pt idx="5674">
                  <c:v>1647</c:v>
                </c:pt>
                <c:pt idx="5675">
                  <c:v>1647</c:v>
                </c:pt>
                <c:pt idx="5676">
                  <c:v>1647</c:v>
                </c:pt>
                <c:pt idx="5677">
                  <c:v>1647</c:v>
                </c:pt>
                <c:pt idx="5678">
                  <c:v>1647</c:v>
                </c:pt>
                <c:pt idx="5679">
                  <c:v>1647</c:v>
                </c:pt>
                <c:pt idx="5680">
                  <c:v>1647</c:v>
                </c:pt>
                <c:pt idx="5681">
                  <c:v>1647</c:v>
                </c:pt>
                <c:pt idx="5682">
                  <c:v>1647</c:v>
                </c:pt>
                <c:pt idx="5683">
                  <c:v>1647</c:v>
                </c:pt>
                <c:pt idx="5684">
                  <c:v>1647</c:v>
                </c:pt>
                <c:pt idx="5685">
                  <c:v>1647</c:v>
                </c:pt>
                <c:pt idx="5686">
                  <c:v>1647</c:v>
                </c:pt>
                <c:pt idx="5687">
                  <c:v>1647</c:v>
                </c:pt>
                <c:pt idx="5688">
                  <c:v>1647</c:v>
                </c:pt>
                <c:pt idx="5689">
                  <c:v>1647</c:v>
                </c:pt>
                <c:pt idx="5690">
                  <c:v>1648</c:v>
                </c:pt>
                <c:pt idx="5691">
                  <c:v>1648</c:v>
                </c:pt>
                <c:pt idx="5692">
                  <c:v>1648</c:v>
                </c:pt>
                <c:pt idx="5693">
                  <c:v>1649</c:v>
                </c:pt>
                <c:pt idx="5694">
                  <c:v>1650</c:v>
                </c:pt>
                <c:pt idx="5695">
                  <c:v>1650</c:v>
                </c:pt>
                <c:pt idx="5696">
                  <c:v>1651</c:v>
                </c:pt>
                <c:pt idx="5697">
                  <c:v>1652</c:v>
                </c:pt>
                <c:pt idx="5698">
                  <c:v>1653</c:v>
                </c:pt>
                <c:pt idx="5699">
                  <c:v>1654</c:v>
                </c:pt>
                <c:pt idx="5700">
                  <c:v>1655</c:v>
                </c:pt>
                <c:pt idx="5701">
                  <c:v>1655</c:v>
                </c:pt>
                <c:pt idx="5702">
                  <c:v>1655</c:v>
                </c:pt>
                <c:pt idx="5703">
                  <c:v>1655</c:v>
                </c:pt>
                <c:pt idx="5704">
                  <c:v>1655</c:v>
                </c:pt>
                <c:pt idx="5705">
                  <c:v>1655</c:v>
                </c:pt>
                <c:pt idx="5706">
                  <c:v>1656</c:v>
                </c:pt>
                <c:pt idx="5707">
                  <c:v>1657</c:v>
                </c:pt>
                <c:pt idx="5708">
                  <c:v>1657</c:v>
                </c:pt>
                <c:pt idx="5709">
                  <c:v>1658</c:v>
                </c:pt>
                <c:pt idx="5710">
                  <c:v>1659</c:v>
                </c:pt>
                <c:pt idx="5711">
                  <c:v>1659</c:v>
                </c:pt>
                <c:pt idx="5712">
                  <c:v>1660</c:v>
                </c:pt>
                <c:pt idx="5713">
                  <c:v>1660</c:v>
                </c:pt>
                <c:pt idx="5714">
                  <c:v>1660</c:v>
                </c:pt>
                <c:pt idx="5715">
                  <c:v>1660</c:v>
                </c:pt>
                <c:pt idx="5716">
                  <c:v>1660</c:v>
                </c:pt>
                <c:pt idx="5717">
                  <c:v>1660</c:v>
                </c:pt>
                <c:pt idx="5718">
                  <c:v>1660</c:v>
                </c:pt>
                <c:pt idx="5719">
                  <c:v>1661</c:v>
                </c:pt>
                <c:pt idx="5720">
                  <c:v>1662</c:v>
                </c:pt>
                <c:pt idx="5721">
                  <c:v>1663</c:v>
                </c:pt>
                <c:pt idx="5722">
                  <c:v>1663</c:v>
                </c:pt>
                <c:pt idx="5723">
                  <c:v>1663</c:v>
                </c:pt>
                <c:pt idx="5724">
                  <c:v>1663</c:v>
                </c:pt>
                <c:pt idx="5725">
                  <c:v>1663</c:v>
                </c:pt>
                <c:pt idx="5726">
                  <c:v>1663</c:v>
                </c:pt>
                <c:pt idx="5727">
                  <c:v>1663</c:v>
                </c:pt>
                <c:pt idx="5728">
                  <c:v>1663</c:v>
                </c:pt>
                <c:pt idx="5729">
                  <c:v>1663</c:v>
                </c:pt>
                <c:pt idx="5730">
                  <c:v>1663</c:v>
                </c:pt>
                <c:pt idx="5731">
                  <c:v>1663</c:v>
                </c:pt>
                <c:pt idx="5732">
                  <c:v>1663</c:v>
                </c:pt>
                <c:pt idx="5733">
                  <c:v>1664</c:v>
                </c:pt>
                <c:pt idx="5734">
                  <c:v>1664</c:v>
                </c:pt>
                <c:pt idx="5735">
                  <c:v>1665</c:v>
                </c:pt>
                <c:pt idx="5736">
                  <c:v>1666</c:v>
                </c:pt>
                <c:pt idx="5737">
                  <c:v>1666</c:v>
                </c:pt>
                <c:pt idx="5738">
                  <c:v>1666</c:v>
                </c:pt>
                <c:pt idx="5739">
                  <c:v>1666</c:v>
                </c:pt>
                <c:pt idx="5740">
                  <c:v>1666</c:v>
                </c:pt>
                <c:pt idx="5741">
                  <c:v>1666</c:v>
                </c:pt>
                <c:pt idx="5742">
                  <c:v>1666</c:v>
                </c:pt>
                <c:pt idx="5743">
                  <c:v>1666</c:v>
                </c:pt>
                <c:pt idx="5744">
                  <c:v>1666</c:v>
                </c:pt>
                <c:pt idx="5745">
                  <c:v>1667</c:v>
                </c:pt>
                <c:pt idx="5746">
                  <c:v>1667</c:v>
                </c:pt>
                <c:pt idx="5747">
                  <c:v>1668</c:v>
                </c:pt>
                <c:pt idx="5748">
                  <c:v>1669</c:v>
                </c:pt>
                <c:pt idx="5749">
                  <c:v>1669</c:v>
                </c:pt>
                <c:pt idx="5750">
                  <c:v>1669</c:v>
                </c:pt>
                <c:pt idx="5751">
                  <c:v>1669</c:v>
                </c:pt>
                <c:pt idx="5752">
                  <c:v>1669</c:v>
                </c:pt>
                <c:pt idx="5753">
                  <c:v>1669</c:v>
                </c:pt>
                <c:pt idx="5754">
                  <c:v>1669</c:v>
                </c:pt>
                <c:pt idx="5755">
                  <c:v>1669</c:v>
                </c:pt>
                <c:pt idx="5756">
                  <c:v>1669</c:v>
                </c:pt>
                <c:pt idx="5757">
                  <c:v>1669</c:v>
                </c:pt>
                <c:pt idx="5758">
                  <c:v>1669</c:v>
                </c:pt>
                <c:pt idx="5759">
                  <c:v>1669</c:v>
                </c:pt>
                <c:pt idx="5760">
                  <c:v>1669</c:v>
                </c:pt>
                <c:pt idx="5761">
                  <c:v>1669</c:v>
                </c:pt>
                <c:pt idx="5762">
                  <c:v>1670</c:v>
                </c:pt>
                <c:pt idx="5763">
                  <c:v>1670</c:v>
                </c:pt>
                <c:pt idx="5764">
                  <c:v>1670</c:v>
                </c:pt>
                <c:pt idx="5765">
                  <c:v>1670</c:v>
                </c:pt>
                <c:pt idx="5766">
                  <c:v>1670</c:v>
                </c:pt>
                <c:pt idx="5767">
                  <c:v>1670</c:v>
                </c:pt>
                <c:pt idx="5768">
                  <c:v>1671</c:v>
                </c:pt>
                <c:pt idx="5769">
                  <c:v>1671</c:v>
                </c:pt>
                <c:pt idx="5770">
                  <c:v>1671</c:v>
                </c:pt>
                <c:pt idx="5771">
                  <c:v>1671</c:v>
                </c:pt>
                <c:pt idx="5772">
                  <c:v>1671</c:v>
                </c:pt>
                <c:pt idx="5773">
                  <c:v>1671</c:v>
                </c:pt>
                <c:pt idx="5774">
                  <c:v>1671</c:v>
                </c:pt>
                <c:pt idx="5775">
                  <c:v>1671</c:v>
                </c:pt>
                <c:pt idx="5776">
                  <c:v>1672</c:v>
                </c:pt>
                <c:pt idx="5777">
                  <c:v>1673</c:v>
                </c:pt>
                <c:pt idx="5778">
                  <c:v>1673</c:v>
                </c:pt>
                <c:pt idx="5779">
                  <c:v>1673</c:v>
                </c:pt>
                <c:pt idx="5780">
                  <c:v>1674</c:v>
                </c:pt>
                <c:pt idx="5781">
                  <c:v>1675</c:v>
                </c:pt>
                <c:pt idx="5782">
                  <c:v>1676</c:v>
                </c:pt>
                <c:pt idx="5783">
                  <c:v>1677</c:v>
                </c:pt>
                <c:pt idx="5784">
                  <c:v>1678</c:v>
                </c:pt>
                <c:pt idx="5785">
                  <c:v>1678</c:v>
                </c:pt>
                <c:pt idx="5786">
                  <c:v>1678</c:v>
                </c:pt>
                <c:pt idx="5787">
                  <c:v>1678</c:v>
                </c:pt>
                <c:pt idx="5788">
                  <c:v>1679</c:v>
                </c:pt>
                <c:pt idx="5789">
                  <c:v>1679</c:v>
                </c:pt>
                <c:pt idx="5790">
                  <c:v>1680</c:v>
                </c:pt>
                <c:pt idx="5791">
                  <c:v>1680</c:v>
                </c:pt>
                <c:pt idx="5792">
                  <c:v>1680</c:v>
                </c:pt>
                <c:pt idx="5793">
                  <c:v>1680</c:v>
                </c:pt>
                <c:pt idx="5794">
                  <c:v>1680</c:v>
                </c:pt>
                <c:pt idx="5795">
                  <c:v>1681</c:v>
                </c:pt>
                <c:pt idx="5796">
                  <c:v>1681</c:v>
                </c:pt>
                <c:pt idx="5797">
                  <c:v>1681</c:v>
                </c:pt>
                <c:pt idx="5798">
                  <c:v>1682</c:v>
                </c:pt>
                <c:pt idx="5799">
                  <c:v>1682</c:v>
                </c:pt>
                <c:pt idx="5800">
                  <c:v>1683</c:v>
                </c:pt>
                <c:pt idx="5801">
                  <c:v>1684</c:v>
                </c:pt>
                <c:pt idx="5802">
                  <c:v>1684</c:v>
                </c:pt>
                <c:pt idx="5803">
                  <c:v>1684</c:v>
                </c:pt>
                <c:pt idx="5804">
                  <c:v>1684</c:v>
                </c:pt>
                <c:pt idx="5805">
                  <c:v>1684</c:v>
                </c:pt>
                <c:pt idx="5806">
                  <c:v>1685</c:v>
                </c:pt>
                <c:pt idx="5807">
                  <c:v>1686</c:v>
                </c:pt>
                <c:pt idx="5808">
                  <c:v>1686</c:v>
                </c:pt>
                <c:pt idx="5809">
                  <c:v>1686</c:v>
                </c:pt>
                <c:pt idx="5810">
                  <c:v>1686</c:v>
                </c:pt>
                <c:pt idx="5811">
                  <c:v>1686</c:v>
                </c:pt>
                <c:pt idx="5812">
                  <c:v>1686</c:v>
                </c:pt>
                <c:pt idx="5813">
                  <c:v>1686</c:v>
                </c:pt>
                <c:pt idx="5814">
                  <c:v>1686</c:v>
                </c:pt>
                <c:pt idx="5815">
                  <c:v>1686</c:v>
                </c:pt>
                <c:pt idx="5816">
                  <c:v>1686</c:v>
                </c:pt>
                <c:pt idx="5817">
                  <c:v>1686</c:v>
                </c:pt>
                <c:pt idx="5818">
                  <c:v>1686</c:v>
                </c:pt>
                <c:pt idx="5819">
                  <c:v>1686</c:v>
                </c:pt>
                <c:pt idx="5820">
                  <c:v>1687</c:v>
                </c:pt>
                <c:pt idx="5821">
                  <c:v>1687</c:v>
                </c:pt>
                <c:pt idx="5822">
                  <c:v>1687</c:v>
                </c:pt>
                <c:pt idx="5823">
                  <c:v>1687</c:v>
                </c:pt>
                <c:pt idx="5824">
                  <c:v>1687</c:v>
                </c:pt>
                <c:pt idx="5825">
                  <c:v>1687</c:v>
                </c:pt>
                <c:pt idx="5826">
                  <c:v>1687</c:v>
                </c:pt>
                <c:pt idx="5827">
                  <c:v>1687</c:v>
                </c:pt>
                <c:pt idx="5828">
                  <c:v>1687</c:v>
                </c:pt>
                <c:pt idx="5829">
                  <c:v>1688</c:v>
                </c:pt>
                <c:pt idx="5830">
                  <c:v>1688</c:v>
                </c:pt>
                <c:pt idx="5831">
                  <c:v>1689</c:v>
                </c:pt>
                <c:pt idx="5832">
                  <c:v>1689</c:v>
                </c:pt>
                <c:pt idx="5833">
                  <c:v>1690</c:v>
                </c:pt>
                <c:pt idx="5834">
                  <c:v>1691</c:v>
                </c:pt>
                <c:pt idx="5835">
                  <c:v>1691</c:v>
                </c:pt>
                <c:pt idx="5836">
                  <c:v>1691</c:v>
                </c:pt>
                <c:pt idx="5837">
                  <c:v>1691</c:v>
                </c:pt>
                <c:pt idx="5838">
                  <c:v>1692</c:v>
                </c:pt>
                <c:pt idx="5839">
                  <c:v>1692</c:v>
                </c:pt>
                <c:pt idx="5840">
                  <c:v>1692</c:v>
                </c:pt>
                <c:pt idx="5841">
                  <c:v>1692</c:v>
                </c:pt>
                <c:pt idx="5842">
                  <c:v>1692</c:v>
                </c:pt>
                <c:pt idx="5843">
                  <c:v>1692</c:v>
                </c:pt>
                <c:pt idx="5844">
                  <c:v>1692</c:v>
                </c:pt>
                <c:pt idx="5845">
                  <c:v>1692</c:v>
                </c:pt>
                <c:pt idx="5846">
                  <c:v>1692</c:v>
                </c:pt>
                <c:pt idx="5847">
                  <c:v>1692</c:v>
                </c:pt>
                <c:pt idx="5848">
                  <c:v>1692</c:v>
                </c:pt>
                <c:pt idx="5849">
                  <c:v>1692</c:v>
                </c:pt>
                <c:pt idx="5850">
                  <c:v>1693</c:v>
                </c:pt>
                <c:pt idx="5851">
                  <c:v>1694</c:v>
                </c:pt>
                <c:pt idx="5852">
                  <c:v>1694</c:v>
                </c:pt>
                <c:pt idx="5853">
                  <c:v>1694</c:v>
                </c:pt>
                <c:pt idx="5854">
                  <c:v>1695</c:v>
                </c:pt>
                <c:pt idx="5855">
                  <c:v>1696</c:v>
                </c:pt>
                <c:pt idx="5856">
                  <c:v>1696</c:v>
                </c:pt>
                <c:pt idx="5857">
                  <c:v>1696</c:v>
                </c:pt>
                <c:pt idx="5858">
                  <c:v>1696</c:v>
                </c:pt>
                <c:pt idx="5859">
                  <c:v>1696</c:v>
                </c:pt>
                <c:pt idx="5860">
                  <c:v>1696</c:v>
                </c:pt>
                <c:pt idx="5861">
                  <c:v>1696</c:v>
                </c:pt>
                <c:pt idx="5862">
                  <c:v>1696</c:v>
                </c:pt>
                <c:pt idx="5863">
                  <c:v>1696</c:v>
                </c:pt>
                <c:pt idx="5864">
                  <c:v>1696</c:v>
                </c:pt>
                <c:pt idx="5865">
                  <c:v>1696</c:v>
                </c:pt>
                <c:pt idx="5866">
                  <c:v>1696</c:v>
                </c:pt>
                <c:pt idx="5867">
                  <c:v>1696</c:v>
                </c:pt>
                <c:pt idx="5868">
                  <c:v>1696</c:v>
                </c:pt>
                <c:pt idx="5869">
                  <c:v>1696</c:v>
                </c:pt>
                <c:pt idx="5870">
                  <c:v>1696</c:v>
                </c:pt>
                <c:pt idx="5871">
                  <c:v>1696</c:v>
                </c:pt>
                <c:pt idx="5872">
                  <c:v>1696</c:v>
                </c:pt>
                <c:pt idx="5873">
                  <c:v>1696</c:v>
                </c:pt>
                <c:pt idx="5874">
                  <c:v>1696</c:v>
                </c:pt>
                <c:pt idx="5875">
                  <c:v>1697</c:v>
                </c:pt>
                <c:pt idx="5876">
                  <c:v>1697</c:v>
                </c:pt>
                <c:pt idx="5877">
                  <c:v>1697</c:v>
                </c:pt>
                <c:pt idx="5878">
                  <c:v>1697</c:v>
                </c:pt>
                <c:pt idx="5879">
                  <c:v>1697</c:v>
                </c:pt>
                <c:pt idx="5880">
                  <c:v>1697</c:v>
                </c:pt>
                <c:pt idx="5881">
                  <c:v>1697</c:v>
                </c:pt>
                <c:pt idx="5882">
                  <c:v>1698</c:v>
                </c:pt>
                <c:pt idx="5883">
                  <c:v>1698</c:v>
                </c:pt>
                <c:pt idx="5884">
                  <c:v>1698</c:v>
                </c:pt>
                <c:pt idx="5885">
                  <c:v>1698</c:v>
                </c:pt>
                <c:pt idx="5886">
                  <c:v>1699</c:v>
                </c:pt>
                <c:pt idx="5887">
                  <c:v>1699</c:v>
                </c:pt>
                <c:pt idx="5888">
                  <c:v>1700</c:v>
                </c:pt>
                <c:pt idx="5889">
                  <c:v>1700</c:v>
                </c:pt>
                <c:pt idx="5890">
                  <c:v>1701</c:v>
                </c:pt>
                <c:pt idx="5891">
                  <c:v>1702</c:v>
                </c:pt>
                <c:pt idx="5892">
                  <c:v>1702</c:v>
                </c:pt>
                <c:pt idx="5893">
                  <c:v>1703</c:v>
                </c:pt>
                <c:pt idx="5894">
                  <c:v>1704</c:v>
                </c:pt>
                <c:pt idx="5895">
                  <c:v>1704</c:v>
                </c:pt>
                <c:pt idx="5896">
                  <c:v>1704</c:v>
                </c:pt>
                <c:pt idx="5897">
                  <c:v>1705</c:v>
                </c:pt>
                <c:pt idx="5898">
                  <c:v>1705</c:v>
                </c:pt>
                <c:pt idx="5899">
                  <c:v>1705</c:v>
                </c:pt>
                <c:pt idx="5900">
                  <c:v>1705</c:v>
                </c:pt>
                <c:pt idx="5901">
                  <c:v>1705</c:v>
                </c:pt>
                <c:pt idx="5902">
                  <c:v>1705</c:v>
                </c:pt>
                <c:pt idx="5903">
                  <c:v>1705</c:v>
                </c:pt>
                <c:pt idx="5904">
                  <c:v>1706</c:v>
                </c:pt>
                <c:pt idx="5905">
                  <c:v>1706</c:v>
                </c:pt>
                <c:pt idx="5906">
                  <c:v>1706</c:v>
                </c:pt>
                <c:pt idx="5907">
                  <c:v>1706</c:v>
                </c:pt>
                <c:pt idx="5908">
                  <c:v>1707</c:v>
                </c:pt>
                <c:pt idx="5909">
                  <c:v>1708</c:v>
                </c:pt>
                <c:pt idx="5910">
                  <c:v>1708</c:v>
                </c:pt>
                <c:pt idx="5911">
                  <c:v>1708</c:v>
                </c:pt>
                <c:pt idx="5912">
                  <c:v>1708</c:v>
                </c:pt>
                <c:pt idx="5913">
                  <c:v>1708</c:v>
                </c:pt>
                <c:pt idx="5914">
                  <c:v>1708</c:v>
                </c:pt>
                <c:pt idx="5915">
                  <c:v>1708</c:v>
                </c:pt>
                <c:pt idx="5916">
                  <c:v>1708</c:v>
                </c:pt>
                <c:pt idx="5917">
                  <c:v>1708</c:v>
                </c:pt>
                <c:pt idx="5918">
                  <c:v>1708</c:v>
                </c:pt>
                <c:pt idx="5919">
                  <c:v>1708</c:v>
                </c:pt>
                <c:pt idx="5920">
                  <c:v>1708</c:v>
                </c:pt>
                <c:pt idx="5921">
                  <c:v>1709</c:v>
                </c:pt>
                <c:pt idx="5922">
                  <c:v>1709</c:v>
                </c:pt>
                <c:pt idx="5923">
                  <c:v>1710</c:v>
                </c:pt>
                <c:pt idx="5924">
                  <c:v>1711</c:v>
                </c:pt>
                <c:pt idx="5925">
                  <c:v>1711</c:v>
                </c:pt>
                <c:pt idx="5926">
                  <c:v>1711</c:v>
                </c:pt>
                <c:pt idx="5927">
                  <c:v>1712</c:v>
                </c:pt>
                <c:pt idx="5928">
                  <c:v>1712</c:v>
                </c:pt>
                <c:pt idx="5929">
                  <c:v>1712</c:v>
                </c:pt>
                <c:pt idx="5930">
                  <c:v>1712</c:v>
                </c:pt>
                <c:pt idx="5931">
                  <c:v>1712</c:v>
                </c:pt>
                <c:pt idx="5932">
                  <c:v>1712</c:v>
                </c:pt>
                <c:pt idx="5933">
                  <c:v>1713</c:v>
                </c:pt>
                <c:pt idx="5934">
                  <c:v>1713</c:v>
                </c:pt>
                <c:pt idx="5935">
                  <c:v>1713</c:v>
                </c:pt>
                <c:pt idx="5936">
                  <c:v>1713</c:v>
                </c:pt>
                <c:pt idx="5937">
                  <c:v>1713</c:v>
                </c:pt>
                <c:pt idx="5938">
                  <c:v>1713</c:v>
                </c:pt>
                <c:pt idx="5939">
                  <c:v>1713</c:v>
                </c:pt>
                <c:pt idx="5940">
                  <c:v>1713</c:v>
                </c:pt>
                <c:pt idx="5941">
                  <c:v>1713</c:v>
                </c:pt>
                <c:pt idx="5942">
                  <c:v>1713</c:v>
                </c:pt>
                <c:pt idx="5943">
                  <c:v>1713</c:v>
                </c:pt>
                <c:pt idx="5944">
                  <c:v>1713</c:v>
                </c:pt>
                <c:pt idx="5945">
                  <c:v>1713</c:v>
                </c:pt>
                <c:pt idx="5946">
                  <c:v>1713</c:v>
                </c:pt>
                <c:pt idx="5947">
                  <c:v>1713</c:v>
                </c:pt>
                <c:pt idx="5948">
                  <c:v>1713</c:v>
                </c:pt>
                <c:pt idx="5949">
                  <c:v>1713</c:v>
                </c:pt>
                <c:pt idx="5950">
                  <c:v>1713</c:v>
                </c:pt>
                <c:pt idx="5951">
                  <c:v>1713</c:v>
                </c:pt>
                <c:pt idx="5952">
                  <c:v>1713</c:v>
                </c:pt>
                <c:pt idx="5953">
                  <c:v>1713</c:v>
                </c:pt>
                <c:pt idx="5954">
                  <c:v>1713</c:v>
                </c:pt>
                <c:pt idx="5955">
                  <c:v>1713</c:v>
                </c:pt>
                <c:pt idx="5956">
                  <c:v>1713</c:v>
                </c:pt>
                <c:pt idx="5957">
                  <c:v>1714</c:v>
                </c:pt>
                <c:pt idx="5958">
                  <c:v>1715</c:v>
                </c:pt>
                <c:pt idx="5959">
                  <c:v>1716</c:v>
                </c:pt>
                <c:pt idx="5960">
                  <c:v>1717</c:v>
                </c:pt>
                <c:pt idx="5961">
                  <c:v>1718</c:v>
                </c:pt>
                <c:pt idx="5962">
                  <c:v>1719</c:v>
                </c:pt>
                <c:pt idx="5963">
                  <c:v>1720</c:v>
                </c:pt>
                <c:pt idx="5964">
                  <c:v>1721</c:v>
                </c:pt>
                <c:pt idx="5965">
                  <c:v>1722</c:v>
                </c:pt>
                <c:pt idx="5966">
                  <c:v>1723</c:v>
                </c:pt>
                <c:pt idx="5967">
                  <c:v>1724</c:v>
                </c:pt>
                <c:pt idx="5968">
                  <c:v>1725</c:v>
                </c:pt>
                <c:pt idx="5969">
                  <c:v>1726</c:v>
                </c:pt>
                <c:pt idx="5970">
                  <c:v>1727</c:v>
                </c:pt>
                <c:pt idx="5971">
                  <c:v>1727</c:v>
                </c:pt>
                <c:pt idx="5972">
                  <c:v>1727</c:v>
                </c:pt>
                <c:pt idx="5973">
                  <c:v>1727</c:v>
                </c:pt>
                <c:pt idx="5974">
                  <c:v>1727</c:v>
                </c:pt>
                <c:pt idx="5975">
                  <c:v>1727</c:v>
                </c:pt>
                <c:pt idx="5976">
                  <c:v>1728</c:v>
                </c:pt>
                <c:pt idx="5977">
                  <c:v>1729</c:v>
                </c:pt>
                <c:pt idx="5978">
                  <c:v>1729</c:v>
                </c:pt>
                <c:pt idx="5979">
                  <c:v>1730</c:v>
                </c:pt>
                <c:pt idx="5980">
                  <c:v>1731</c:v>
                </c:pt>
                <c:pt idx="5981">
                  <c:v>1732</c:v>
                </c:pt>
                <c:pt idx="5982">
                  <c:v>1732</c:v>
                </c:pt>
                <c:pt idx="5983">
                  <c:v>1733</c:v>
                </c:pt>
                <c:pt idx="5984">
                  <c:v>1734</c:v>
                </c:pt>
                <c:pt idx="5985">
                  <c:v>1734</c:v>
                </c:pt>
                <c:pt idx="5986">
                  <c:v>1735</c:v>
                </c:pt>
                <c:pt idx="5987">
                  <c:v>1735</c:v>
                </c:pt>
                <c:pt idx="5988">
                  <c:v>1736</c:v>
                </c:pt>
                <c:pt idx="5989">
                  <c:v>1737</c:v>
                </c:pt>
                <c:pt idx="5990">
                  <c:v>1738</c:v>
                </c:pt>
                <c:pt idx="5991">
                  <c:v>1739</c:v>
                </c:pt>
                <c:pt idx="5992">
                  <c:v>1739</c:v>
                </c:pt>
                <c:pt idx="5993">
                  <c:v>1740</c:v>
                </c:pt>
                <c:pt idx="5994">
                  <c:v>1741</c:v>
                </c:pt>
                <c:pt idx="5995">
                  <c:v>1741</c:v>
                </c:pt>
                <c:pt idx="5996">
                  <c:v>1742</c:v>
                </c:pt>
                <c:pt idx="5997">
                  <c:v>1743</c:v>
                </c:pt>
                <c:pt idx="5998">
                  <c:v>1744</c:v>
                </c:pt>
                <c:pt idx="5999">
                  <c:v>1745</c:v>
                </c:pt>
                <c:pt idx="6000">
                  <c:v>1746</c:v>
                </c:pt>
                <c:pt idx="6001">
                  <c:v>1746</c:v>
                </c:pt>
                <c:pt idx="6002">
                  <c:v>1747</c:v>
                </c:pt>
                <c:pt idx="6003">
                  <c:v>1748</c:v>
                </c:pt>
                <c:pt idx="6004">
                  <c:v>1748</c:v>
                </c:pt>
                <c:pt idx="6005">
                  <c:v>1748</c:v>
                </c:pt>
                <c:pt idx="6006">
                  <c:v>1749</c:v>
                </c:pt>
                <c:pt idx="6007">
                  <c:v>1749</c:v>
                </c:pt>
                <c:pt idx="6008">
                  <c:v>1749</c:v>
                </c:pt>
                <c:pt idx="6009">
                  <c:v>1750</c:v>
                </c:pt>
                <c:pt idx="6010">
                  <c:v>1750</c:v>
                </c:pt>
                <c:pt idx="6011">
                  <c:v>1751</c:v>
                </c:pt>
                <c:pt idx="6012">
                  <c:v>1751</c:v>
                </c:pt>
                <c:pt idx="6013">
                  <c:v>1752</c:v>
                </c:pt>
                <c:pt idx="6014">
                  <c:v>1752</c:v>
                </c:pt>
                <c:pt idx="6015">
                  <c:v>1753</c:v>
                </c:pt>
                <c:pt idx="6016">
                  <c:v>1753</c:v>
                </c:pt>
                <c:pt idx="6017">
                  <c:v>1753</c:v>
                </c:pt>
                <c:pt idx="6018">
                  <c:v>1753</c:v>
                </c:pt>
                <c:pt idx="6019">
                  <c:v>1753</c:v>
                </c:pt>
                <c:pt idx="6020">
                  <c:v>1753</c:v>
                </c:pt>
                <c:pt idx="6021">
                  <c:v>1753</c:v>
                </c:pt>
                <c:pt idx="6022">
                  <c:v>1753</c:v>
                </c:pt>
                <c:pt idx="6023">
                  <c:v>1753</c:v>
                </c:pt>
                <c:pt idx="6024">
                  <c:v>1753</c:v>
                </c:pt>
                <c:pt idx="6025">
                  <c:v>1753</c:v>
                </c:pt>
                <c:pt idx="6026">
                  <c:v>1753</c:v>
                </c:pt>
                <c:pt idx="6027">
                  <c:v>1753</c:v>
                </c:pt>
                <c:pt idx="6028">
                  <c:v>1754</c:v>
                </c:pt>
                <c:pt idx="6029">
                  <c:v>1755</c:v>
                </c:pt>
                <c:pt idx="6030">
                  <c:v>1755</c:v>
                </c:pt>
                <c:pt idx="6031">
                  <c:v>1756</c:v>
                </c:pt>
                <c:pt idx="6032">
                  <c:v>1757</c:v>
                </c:pt>
                <c:pt idx="6033">
                  <c:v>1757</c:v>
                </c:pt>
                <c:pt idx="6034">
                  <c:v>1758</c:v>
                </c:pt>
                <c:pt idx="6035">
                  <c:v>1758</c:v>
                </c:pt>
                <c:pt idx="6036">
                  <c:v>1759</c:v>
                </c:pt>
                <c:pt idx="6037">
                  <c:v>1760</c:v>
                </c:pt>
                <c:pt idx="6038">
                  <c:v>1761</c:v>
                </c:pt>
                <c:pt idx="6039">
                  <c:v>1762</c:v>
                </c:pt>
                <c:pt idx="6040">
                  <c:v>1762</c:v>
                </c:pt>
                <c:pt idx="6041">
                  <c:v>1762</c:v>
                </c:pt>
                <c:pt idx="6042">
                  <c:v>1762</c:v>
                </c:pt>
                <c:pt idx="6043">
                  <c:v>1763</c:v>
                </c:pt>
                <c:pt idx="6044">
                  <c:v>1764</c:v>
                </c:pt>
                <c:pt idx="6045">
                  <c:v>1764</c:v>
                </c:pt>
                <c:pt idx="6046">
                  <c:v>1764</c:v>
                </c:pt>
                <c:pt idx="6047">
                  <c:v>1764</c:v>
                </c:pt>
                <c:pt idx="6048">
                  <c:v>1764</c:v>
                </c:pt>
                <c:pt idx="6049">
                  <c:v>1765</c:v>
                </c:pt>
                <c:pt idx="6050">
                  <c:v>1765</c:v>
                </c:pt>
                <c:pt idx="6051">
                  <c:v>1765</c:v>
                </c:pt>
                <c:pt idx="6052">
                  <c:v>1765</c:v>
                </c:pt>
                <c:pt idx="6053">
                  <c:v>1765</c:v>
                </c:pt>
                <c:pt idx="6054">
                  <c:v>1766</c:v>
                </c:pt>
                <c:pt idx="6055">
                  <c:v>1767</c:v>
                </c:pt>
                <c:pt idx="6056">
                  <c:v>1767</c:v>
                </c:pt>
                <c:pt idx="6057">
                  <c:v>1767</c:v>
                </c:pt>
                <c:pt idx="6058">
                  <c:v>1768</c:v>
                </c:pt>
                <c:pt idx="6059">
                  <c:v>1768</c:v>
                </c:pt>
                <c:pt idx="6060">
                  <c:v>1768</c:v>
                </c:pt>
                <c:pt idx="6061">
                  <c:v>1769</c:v>
                </c:pt>
                <c:pt idx="6062">
                  <c:v>1769</c:v>
                </c:pt>
                <c:pt idx="6063">
                  <c:v>1769</c:v>
                </c:pt>
                <c:pt idx="6064">
                  <c:v>1769</c:v>
                </c:pt>
                <c:pt idx="6065">
                  <c:v>1769</c:v>
                </c:pt>
                <c:pt idx="6066">
                  <c:v>1769</c:v>
                </c:pt>
                <c:pt idx="6067">
                  <c:v>1769</c:v>
                </c:pt>
                <c:pt idx="6068">
                  <c:v>1770</c:v>
                </c:pt>
                <c:pt idx="6069">
                  <c:v>1770</c:v>
                </c:pt>
                <c:pt idx="6070">
                  <c:v>1770</c:v>
                </c:pt>
                <c:pt idx="6071">
                  <c:v>1771</c:v>
                </c:pt>
                <c:pt idx="6072">
                  <c:v>1771</c:v>
                </c:pt>
                <c:pt idx="6073">
                  <c:v>1771</c:v>
                </c:pt>
                <c:pt idx="6074">
                  <c:v>1771</c:v>
                </c:pt>
                <c:pt idx="6075">
                  <c:v>1771</c:v>
                </c:pt>
                <c:pt idx="6076">
                  <c:v>1772</c:v>
                </c:pt>
                <c:pt idx="6077">
                  <c:v>1773</c:v>
                </c:pt>
                <c:pt idx="6078">
                  <c:v>1773</c:v>
                </c:pt>
                <c:pt idx="6079">
                  <c:v>1773</c:v>
                </c:pt>
                <c:pt idx="6080">
                  <c:v>1774</c:v>
                </c:pt>
                <c:pt idx="6081">
                  <c:v>1775</c:v>
                </c:pt>
                <c:pt idx="6082">
                  <c:v>1775</c:v>
                </c:pt>
                <c:pt idx="6083">
                  <c:v>1775</c:v>
                </c:pt>
                <c:pt idx="6084">
                  <c:v>1775</c:v>
                </c:pt>
                <c:pt idx="6085">
                  <c:v>1775</c:v>
                </c:pt>
                <c:pt idx="6086">
                  <c:v>1775</c:v>
                </c:pt>
                <c:pt idx="6087">
                  <c:v>1775</c:v>
                </c:pt>
                <c:pt idx="6088">
                  <c:v>1775</c:v>
                </c:pt>
                <c:pt idx="6089">
                  <c:v>1775</c:v>
                </c:pt>
                <c:pt idx="6090">
                  <c:v>1775</c:v>
                </c:pt>
                <c:pt idx="6091">
                  <c:v>1775</c:v>
                </c:pt>
                <c:pt idx="6092">
                  <c:v>1775</c:v>
                </c:pt>
                <c:pt idx="6093">
                  <c:v>1775</c:v>
                </c:pt>
                <c:pt idx="6094">
                  <c:v>1775</c:v>
                </c:pt>
                <c:pt idx="6095">
                  <c:v>1775</c:v>
                </c:pt>
                <c:pt idx="6096">
                  <c:v>1776</c:v>
                </c:pt>
                <c:pt idx="6097">
                  <c:v>1777</c:v>
                </c:pt>
                <c:pt idx="6098">
                  <c:v>1777</c:v>
                </c:pt>
                <c:pt idx="6099">
                  <c:v>1777</c:v>
                </c:pt>
                <c:pt idx="6100">
                  <c:v>1778</c:v>
                </c:pt>
                <c:pt idx="6101">
                  <c:v>1778</c:v>
                </c:pt>
                <c:pt idx="6102">
                  <c:v>1779</c:v>
                </c:pt>
                <c:pt idx="6103">
                  <c:v>1779</c:v>
                </c:pt>
                <c:pt idx="6104">
                  <c:v>1780</c:v>
                </c:pt>
                <c:pt idx="6105">
                  <c:v>1781</c:v>
                </c:pt>
                <c:pt idx="6106">
                  <c:v>1781</c:v>
                </c:pt>
                <c:pt idx="6107">
                  <c:v>1781</c:v>
                </c:pt>
                <c:pt idx="6108">
                  <c:v>1782</c:v>
                </c:pt>
                <c:pt idx="6109">
                  <c:v>1782</c:v>
                </c:pt>
                <c:pt idx="6110">
                  <c:v>1782</c:v>
                </c:pt>
                <c:pt idx="6111">
                  <c:v>1782</c:v>
                </c:pt>
                <c:pt idx="6112">
                  <c:v>1782</c:v>
                </c:pt>
                <c:pt idx="6113">
                  <c:v>1782</c:v>
                </c:pt>
                <c:pt idx="6114">
                  <c:v>1782</c:v>
                </c:pt>
                <c:pt idx="6115">
                  <c:v>1782</c:v>
                </c:pt>
                <c:pt idx="6116">
                  <c:v>1782</c:v>
                </c:pt>
                <c:pt idx="6117">
                  <c:v>1782</c:v>
                </c:pt>
                <c:pt idx="6118">
                  <c:v>1782</c:v>
                </c:pt>
                <c:pt idx="6119">
                  <c:v>1782</c:v>
                </c:pt>
                <c:pt idx="6120">
                  <c:v>1782</c:v>
                </c:pt>
                <c:pt idx="6121">
                  <c:v>1782</c:v>
                </c:pt>
                <c:pt idx="6122">
                  <c:v>1782</c:v>
                </c:pt>
                <c:pt idx="6123">
                  <c:v>1782</c:v>
                </c:pt>
                <c:pt idx="6124">
                  <c:v>1782</c:v>
                </c:pt>
                <c:pt idx="6125">
                  <c:v>1782</c:v>
                </c:pt>
                <c:pt idx="6126">
                  <c:v>1782</c:v>
                </c:pt>
                <c:pt idx="6127">
                  <c:v>1783</c:v>
                </c:pt>
                <c:pt idx="6128">
                  <c:v>1783</c:v>
                </c:pt>
                <c:pt idx="6129">
                  <c:v>1783</c:v>
                </c:pt>
                <c:pt idx="6130">
                  <c:v>1783</c:v>
                </c:pt>
                <c:pt idx="6131">
                  <c:v>1784</c:v>
                </c:pt>
                <c:pt idx="6132">
                  <c:v>1784</c:v>
                </c:pt>
                <c:pt idx="6133">
                  <c:v>1785</c:v>
                </c:pt>
                <c:pt idx="6134">
                  <c:v>1785</c:v>
                </c:pt>
                <c:pt idx="6135">
                  <c:v>1785</c:v>
                </c:pt>
                <c:pt idx="6136">
                  <c:v>1785</c:v>
                </c:pt>
                <c:pt idx="6137">
                  <c:v>1785</c:v>
                </c:pt>
                <c:pt idx="6138">
                  <c:v>1785</c:v>
                </c:pt>
                <c:pt idx="6139">
                  <c:v>1785</c:v>
                </c:pt>
                <c:pt idx="6140">
                  <c:v>1785</c:v>
                </c:pt>
                <c:pt idx="6141">
                  <c:v>1785</c:v>
                </c:pt>
                <c:pt idx="6142">
                  <c:v>1786</c:v>
                </c:pt>
                <c:pt idx="6143">
                  <c:v>1786</c:v>
                </c:pt>
                <c:pt idx="6144">
                  <c:v>1786</c:v>
                </c:pt>
                <c:pt idx="6145">
                  <c:v>1786</c:v>
                </c:pt>
                <c:pt idx="6146">
                  <c:v>1786</c:v>
                </c:pt>
                <c:pt idx="6147">
                  <c:v>1787</c:v>
                </c:pt>
                <c:pt idx="6148">
                  <c:v>1788</c:v>
                </c:pt>
                <c:pt idx="6149">
                  <c:v>1788</c:v>
                </c:pt>
                <c:pt idx="6150">
                  <c:v>1788</c:v>
                </c:pt>
                <c:pt idx="6151">
                  <c:v>1788</c:v>
                </c:pt>
                <c:pt idx="6152">
                  <c:v>1789</c:v>
                </c:pt>
                <c:pt idx="6153">
                  <c:v>1789</c:v>
                </c:pt>
                <c:pt idx="6154">
                  <c:v>1790</c:v>
                </c:pt>
                <c:pt idx="6155">
                  <c:v>1790</c:v>
                </c:pt>
                <c:pt idx="6156">
                  <c:v>1791</c:v>
                </c:pt>
                <c:pt idx="6157">
                  <c:v>1791</c:v>
                </c:pt>
                <c:pt idx="6158">
                  <c:v>1791</c:v>
                </c:pt>
                <c:pt idx="6159">
                  <c:v>1791</c:v>
                </c:pt>
                <c:pt idx="6160">
                  <c:v>1792</c:v>
                </c:pt>
                <c:pt idx="6161">
                  <c:v>1793</c:v>
                </c:pt>
                <c:pt idx="6162">
                  <c:v>1793</c:v>
                </c:pt>
                <c:pt idx="6163">
                  <c:v>1793</c:v>
                </c:pt>
                <c:pt idx="6164">
                  <c:v>1794</c:v>
                </c:pt>
                <c:pt idx="6165">
                  <c:v>1795</c:v>
                </c:pt>
                <c:pt idx="6166">
                  <c:v>1796</c:v>
                </c:pt>
                <c:pt idx="6167">
                  <c:v>1796</c:v>
                </c:pt>
                <c:pt idx="6168">
                  <c:v>1796</c:v>
                </c:pt>
                <c:pt idx="6169">
                  <c:v>1796</c:v>
                </c:pt>
                <c:pt idx="6170">
                  <c:v>1797</c:v>
                </c:pt>
                <c:pt idx="6171">
                  <c:v>1798</c:v>
                </c:pt>
                <c:pt idx="6172">
                  <c:v>1798</c:v>
                </c:pt>
                <c:pt idx="6173">
                  <c:v>1798</c:v>
                </c:pt>
                <c:pt idx="6174">
                  <c:v>1799</c:v>
                </c:pt>
                <c:pt idx="6175">
                  <c:v>1799</c:v>
                </c:pt>
                <c:pt idx="6176">
                  <c:v>1799</c:v>
                </c:pt>
                <c:pt idx="6177">
                  <c:v>1799</c:v>
                </c:pt>
                <c:pt idx="6178">
                  <c:v>1799</c:v>
                </c:pt>
                <c:pt idx="6179">
                  <c:v>1800</c:v>
                </c:pt>
                <c:pt idx="6180">
                  <c:v>1800</c:v>
                </c:pt>
                <c:pt idx="6181">
                  <c:v>1800</c:v>
                </c:pt>
                <c:pt idx="6182">
                  <c:v>1800</c:v>
                </c:pt>
                <c:pt idx="6183">
                  <c:v>1800</c:v>
                </c:pt>
                <c:pt idx="6184">
                  <c:v>1800</c:v>
                </c:pt>
                <c:pt idx="6185">
                  <c:v>1800</c:v>
                </c:pt>
                <c:pt idx="6186">
                  <c:v>1800</c:v>
                </c:pt>
                <c:pt idx="6187">
                  <c:v>1800</c:v>
                </c:pt>
                <c:pt idx="6188">
                  <c:v>1800</c:v>
                </c:pt>
                <c:pt idx="6189">
                  <c:v>1800</c:v>
                </c:pt>
                <c:pt idx="6190">
                  <c:v>1800</c:v>
                </c:pt>
                <c:pt idx="6191">
                  <c:v>1801</c:v>
                </c:pt>
                <c:pt idx="6192">
                  <c:v>1801</c:v>
                </c:pt>
                <c:pt idx="6193">
                  <c:v>1801</c:v>
                </c:pt>
                <c:pt idx="6194">
                  <c:v>1801</c:v>
                </c:pt>
                <c:pt idx="6195">
                  <c:v>1801</c:v>
                </c:pt>
                <c:pt idx="6196">
                  <c:v>1801</c:v>
                </c:pt>
                <c:pt idx="6197">
                  <c:v>1802</c:v>
                </c:pt>
                <c:pt idx="6198">
                  <c:v>1802</c:v>
                </c:pt>
                <c:pt idx="6199">
                  <c:v>1802</c:v>
                </c:pt>
                <c:pt idx="6200">
                  <c:v>1803</c:v>
                </c:pt>
                <c:pt idx="6201">
                  <c:v>1803</c:v>
                </c:pt>
                <c:pt idx="6202">
                  <c:v>1803</c:v>
                </c:pt>
                <c:pt idx="6203">
                  <c:v>1804</c:v>
                </c:pt>
                <c:pt idx="6204">
                  <c:v>1804</c:v>
                </c:pt>
                <c:pt idx="6205">
                  <c:v>1805</c:v>
                </c:pt>
                <c:pt idx="6206">
                  <c:v>1805</c:v>
                </c:pt>
                <c:pt idx="6207">
                  <c:v>1806</c:v>
                </c:pt>
                <c:pt idx="6208">
                  <c:v>1807</c:v>
                </c:pt>
                <c:pt idx="6209">
                  <c:v>1808</c:v>
                </c:pt>
                <c:pt idx="6210">
                  <c:v>1809</c:v>
                </c:pt>
                <c:pt idx="6211">
                  <c:v>1810</c:v>
                </c:pt>
                <c:pt idx="6212">
                  <c:v>1811</c:v>
                </c:pt>
                <c:pt idx="6213">
                  <c:v>1812</c:v>
                </c:pt>
                <c:pt idx="6214">
                  <c:v>1813</c:v>
                </c:pt>
                <c:pt idx="6215">
                  <c:v>1814</c:v>
                </c:pt>
                <c:pt idx="6216">
                  <c:v>1815</c:v>
                </c:pt>
                <c:pt idx="6217">
                  <c:v>1816</c:v>
                </c:pt>
                <c:pt idx="6218">
                  <c:v>1817</c:v>
                </c:pt>
                <c:pt idx="6219">
                  <c:v>1818</c:v>
                </c:pt>
                <c:pt idx="6220">
                  <c:v>1818</c:v>
                </c:pt>
                <c:pt idx="6221">
                  <c:v>1818</c:v>
                </c:pt>
                <c:pt idx="6222">
                  <c:v>1819</c:v>
                </c:pt>
                <c:pt idx="6223">
                  <c:v>1820</c:v>
                </c:pt>
                <c:pt idx="6224">
                  <c:v>1821</c:v>
                </c:pt>
                <c:pt idx="6225">
                  <c:v>1822</c:v>
                </c:pt>
                <c:pt idx="6226">
                  <c:v>1823</c:v>
                </c:pt>
                <c:pt idx="6227">
                  <c:v>1824</c:v>
                </c:pt>
                <c:pt idx="6228">
                  <c:v>1825</c:v>
                </c:pt>
                <c:pt idx="6229">
                  <c:v>1825</c:v>
                </c:pt>
                <c:pt idx="6230">
                  <c:v>1825</c:v>
                </c:pt>
                <c:pt idx="6231">
                  <c:v>1826</c:v>
                </c:pt>
                <c:pt idx="6232">
                  <c:v>1827</c:v>
                </c:pt>
                <c:pt idx="6233">
                  <c:v>1827</c:v>
                </c:pt>
                <c:pt idx="6234">
                  <c:v>1827</c:v>
                </c:pt>
                <c:pt idx="6235">
                  <c:v>1827</c:v>
                </c:pt>
                <c:pt idx="6236">
                  <c:v>1828</c:v>
                </c:pt>
                <c:pt idx="6237">
                  <c:v>1829</c:v>
                </c:pt>
                <c:pt idx="6238">
                  <c:v>1830</c:v>
                </c:pt>
                <c:pt idx="6239">
                  <c:v>1831</c:v>
                </c:pt>
                <c:pt idx="6240">
                  <c:v>1831</c:v>
                </c:pt>
                <c:pt idx="6241">
                  <c:v>1832</c:v>
                </c:pt>
                <c:pt idx="6242">
                  <c:v>1832</c:v>
                </c:pt>
                <c:pt idx="6243">
                  <c:v>1833</c:v>
                </c:pt>
                <c:pt idx="6244">
                  <c:v>1833</c:v>
                </c:pt>
                <c:pt idx="6245">
                  <c:v>1833</c:v>
                </c:pt>
                <c:pt idx="6246">
                  <c:v>1834</c:v>
                </c:pt>
                <c:pt idx="6247">
                  <c:v>1835</c:v>
                </c:pt>
                <c:pt idx="6248">
                  <c:v>1836</c:v>
                </c:pt>
                <c:pt idx="6249">
                  <c:v>1837</c:v>
                </c:pt>
                <c:pt idx="6250">
                  <c:v>1838</c:v>
                </c:pt>
                <c:pt idx="6251">
                  <c:v>1838</c:v>
                </c:pt>
                <c:pt idx="6252">
                  <c:v>1839</c:v>
                </c:pt>
                <c:pt idx="6253">
                  <c:v>1839</c:v>
                </c:pt>
                <c:pt idx="6254">
                  <c:v>1839</c:v>
                </c:pt>
                <c:pt idx="6255">
                  <c:v>1840</c:v>
                </c:pt>
                <c:pt idx="6256">
                  <c:v>1840</c:v>
                </c:pt>
                <c:pt idx="6257">
                  <c:v>1841</c:v>
                </c:pt>
                <c:pt idx="6258">
                  <c:v>1841</c:v>
                </c:pt>
                <c:pt idx="6259">
                  <c:v>1842</c:v>
                </c:pt>
                <c:pt idx="6260">
                  <c:v>1842</c:v>
                </c:pt>
                <c:pt idx="6261">
                  <c:v>1843</c:v>
                </c:pt>
                <c:pt idx="6262">
                  <c:v>1843</c:v>
                </c:pt>
                <c:pt idx="6263">
                  <c:v>1844</c:v>
                </c:pt>
                <c:pt idx="6264">
                  <c:v>1844</c:v>
                </c:pt>
                <c:pt idx="6265">
                  <c:v>1844</c:v>
                </c:pt>
                <c:pt idx="6266">
                  <c:v>1844</c:v>
                </c:pt>
                <c:pt idx="6267">
                  <c:v>1844</c:v>
                </c:pt>
                <c:pt idx="6268">
                  <c:v>1845</c:v>
                </c:pt>
                <c:pt idx="6269">
                  <c:v>1845</c:v>
                </c:pt>
                <c:pt idx="6270">
                  <c:v>1845</c:v>
                </c:pt>
                <c:pt idx="6271">
                  <c:v>1845</c:v>
                </c:pt>
                <c:pt idx="6272">
                  <c:v>1845</c:v>
                </c:pt>
                <c:pt idx="6273">
                  <c:v>1845</c:v>
                </c:pt>
                <c:pt idx="6274">
                  <c:v>1845</c:v>
                </c:pt>
                <c:pt idx="6275">
                  <c:v>1846</c:v>
                </c:pt>
                <c:pt idx="6276">
                  <c:v>1846</c:v>
                </c:pt>
                <c:pt idx="6277">
                  <c:v>1846</c:v>
                </c:pt>
                <c:pt idx="6278">
                  <c:v>1846</c:v>
                </c:pt>
                <c:pt idx="6279">
                  <c:v>1846</c:v>
                </c:pt>
                <c:pt idx="6280">
                  <c:v>1846</c:v>
                </c:pt>
                <c:pt idx="6281">
                  <c:v>1847</c:v>
                </c:pt>
                <c:pt idx="6282">
                  <c:v>1847</c:v>
                </c:pt>
                <c:pt idx="6283">
                  <c:v>1847</c:v>
                </c:pt>
                <c:pt idx="6284">
                  <c:v>1848</c:v>
                </c:pt>
                <c:pt idx="6285">
                  <c:v>1848</c:v>
                </c:pt>
                <c:pt idx="6286">
                  <c:v>1848</c:v>
                </c:pt>
                <c:pt idx="6287">
                  <c:v>1849</c:v>
                </c:pt>
                <c:pt idx="6288">
                  <c:v>1849</c:v>
                </c:pt>
                <c:pt idx="6289">
                  <c:v>1849</c:v>
                </c:pt>
                <c:pt idx="6290">
                  <c:v>1849</c:v>
                </c:pt>
                <c:pt idx="6291">
                  <c:v>1849</c:v>
                </c:pt>
                <c:pt idx="6292">
                  <c:v>1849</c:v>
                </c:pt>
                <c:pt idx="6293">
                  <c:v>1849</c:v>
                </c:pt>
                <c:pt idx="6294">
                  <c:v>1849</c:v>
                </c:pt>
                <c:pt idx="6295">
                  <c:v>1849</c:v>
                </c:pt>
                <c:pt idx="6296">
                  <c:v>1850</c:v>
                </c:pt>
                <c:pt idx="6297">
                  <c:v>1850</c:v>
                </c:pt>
                <c:pt idx="6298">
                  <c:v>1850</c:v>
                </c:pt>
                <c:pt idx="6299">
                  <c:v>1850</c:v>
                </c:pt>
                <c:pt idx="6300">
                  <c:v>1850</c:v>
                </c:pt>
                <c:pt idx="6301">
                  <c:v>1851</c:v>
                </c:pt>
                <c:pt idx="6302">
                  <c:v>1851</c:v>
                </c:pt>
                <c:pt idx="6303">
                  <c:v>1851</c:v>
                </c:pt>
                <c:pt idx="6304">
                  <c:v>1852</c:v>
                </c:pt>
                <c:pt idx="6305">
                  <c:v>1852</c:v>
                </c:pt>
                <c:pt idx="6306">
                  <c:v>1852</c:v>
                </c:pt>
                <c:pt idx="6307">
                  <c:v>1853</c:v>
                </c:pt>
                <c:pt idx="6308">
                  <c:v>1854</c:v>
                </c:pt>
                <c:pt idx="6309">
                  <c:v>1855</c:v>
                </c:pt>
                <c:pt idx="6310">
                  <c:v>1855</c:v>
                </c:pt>
                <c:pt idx="6311">
                  <c:v>1855</c:v>
                </c:pt>
                <c:pt idx="6312">
                  <c:v>1855</c:v>
                </c:pt>
                <c:pt idx="6313">
                  <c:v>1855</c:v>
                </c:pt>
                <c:pt idx="6314">
                  <c:v>1856</c:v>
                </c:pt>
                <c:pt idx="6315">
                  <c:v>1856</c:v>
                </c:pt>
                <c:pt idx="6316">
                  <c:v>1857</c:v>
                </c:pt>
                <c:pt idx="6317">
                  <c:v>1858</c:v>
                </c:pt>
                <c:pt idx="6318">
                  <c:v>1859</c:v>
                </c:pt>
                <c:pt idx="6319">
                  <c:v>1859</c:v>
                </c:pt>
                <c:pt idx="6320">
                  <c:v>1859</c:v>
                </c:pt>
                <c:pt idx="6321">
                  <c:v>1860</c:v>
                </c:pt>
                <c:pt idx="6322">
                  <c:v>1860</c:v>
                </c:pt>
                <c:pt idx="6323">
                  <c:v>1860</c:v>
                </c:pt>
                <c:pt idx="6324">
                  <c:v>1860</c:v>
                </c:pt>
                <c:pt idx="6325">
                  <c:v>1861</c:v>
                </c:pt>
                <c:pt idx="6326">
                  <c:v>1861</c:v>
                </c:pt>
                <c:pt idx="6327">
                  <c:v>1861</c:v>
                </c:pt>
                <c:pt idx="6328">
                  <c:v>1861</c:v>
                </c:pt>
                <c:pt idx="6329">
                  <c:v>1861</c:v>
                </c:pt>
                <c:pt idx="6330">
                  <c:v>1861</c:v>
                </c:pt>
                <c:pt idx="6331">
                  <c:v>1861</c:v>
                </c:pt>
                <c:pt idx="6332">
                  <c:v>1861</c:v>
                </c:pt>
                <c:pt idx="6333">
                  <c:v>1862</c:v>
                </c:pt>
                <c:pt idx="6334">
                  <c:v>1862</c:v>
                </c:pt>
                <c:pt idx="6335">
                  <c:v>1862</c:v>
                </c:pt>
                <c:pt idx="6336">
                  <c:v>1863</c:v>
                </c:pt>
                <c:pt idx="6337">
                  <c:v>1863</c:v>
                </c:pt>
                <c:pt idx="6338">
                  <c:v>1863</c:v>
                </c:pt>
                <c:pt idx="6339">
                  <c:v>1864</c:v>
                </c:pt>
                <c:pt idx="6340">
                  <c:v>1864</c:v>
                </c:pt>
                <c:pt idx="6341">
                  <c:v>1865</c:v>
                </c:pt>
                <c:pt idx="6342">
                  <c:v>1865</c:v>
                </c:pt>
                <c:pt idx="6343">
                  <c:v>1865</c:v>
                </c:pt>
                <c:pt idx="6344">
                  <c:v>1866</c:v>
                </c:pt>
                <c:pt idx="6345">
                  <c:v>1866</c:v>
                </c:pt>
                <c:pt idx="6346">
                  <c:v>1866</c:v>
                </c:pt>
                <c:pt idx="6347">
                  <c:v>1866</c:v>
                </c:pt>
                <c:pt idx="6348">
                  <c:v>1866</c:v>
                </c:pt>
                <c:pt idx="6349">
                  <c:v>1867</c:v>
                </c:pt>
                <c:pt idx="6350">
                  <c:v>1867</c:v>
                </c:pt>
                <c:pt idx="6351">
                  <c:v>1868</c:v>
                </c:pt>
                <c:pt idx="6352">
                  <c:v>1868</c:v>
                </c:pt>
                <c:pt idx="6353">
                  <c:v>1868</c:v>
                </c:pt>
                <c:pt idx="6354">
                  <c:v>1868</c:v>
                </c:pt>
                <c:pt idx="6355">
                  <c:v>1868</c:v>
                </c:pt>
                <c:pt idx="6356">
                  <c:v>1868</c:v>
                </c:pt>
                <c:pt idx="6357">
                  <c:v>1868</c:v>
                </c:pt>
                <c:pt idx="6358">
                  <c:v>1868</c:v>
                </c:pt>
                <c:pt idx="6359">
                  <c:v>1869</c:v>
                </c:pt>
                <c:pt idx="6360">
                  <c:v>1870</c:v>
                </c:pt>
                <c:pt idx="6361">
                  <c:v>1871</c:v>
                </c:pt>
                <c:pt idx="6362">
                  <c:v>1871</c:v>
                </c:pt>
                <c:pt idx="6363">
                  <c:v>1871</c:v>
                </c:pt>
                <c:pt idx="6364">
                  <c:v>1872</c:v>
                </c:pt>
                <c:pt idx="6365">
                  <c:v>1872</c:v>
                </c:pt>
                <c:pt idx="6366">
                  <c:v>1872</c:v>
                </c:pt>
                <c:pt idx="6367">
                  <c:v>1872</c:v>
                </c:pt>
                <c:pt idx="6368">
                  <c:v>1872</c:v>
                </c:pt>
                <c:pt idx="6369">
                  <c:v>1873</c:v>
                </c:pt>
                <c:pt idx="6370">
                  <c:v>1873</c:v>
                </c:pt>
                <c:pt idx="6371">
                  <c:v>1873</c:v>
                </c:pt>
                <c:pt idx="6372">
                  <c:v>1873</c:v>
                </c:pt>
                <c:pt idx="6373">
                  <c:v>1873</c:v>
                </c:pt>
                <c:pt idx="6374">
                  <c:v>1873</c:v>
                </c:pt>
                <c:pt idx="6375">
                  <c:v>1873</c:v>
                </c:pt>
                <c:pt idx="6376">
                  <c:v>1873</c:v>
                </c:pt>
                <c:pt idx="6377">
                  <c:v>1873</c:v>
                </c:pt>
                <c:pt idx="6378">
                  <c:v>1874</c:v>
                </c:pt>
                <c:pt idx="6379">
                  <c:v>1874</c:v>
                </c:pt>
                <c:pt idx="6380">
                  <c:v>1875</c:v>
                </c:pt>
                <c:pt idx="6381">
                  <c:v>1875</c:v>
                </c:pt>
                <c:pt idx="6382">
                  <c:v>1875</c:v>
                </c:pt>
                <c:pt idx="6383">
                  <c:v>1875</c:v>
                </c:pt>
                <c:pt idx="6384">
                  <c:v>1876</c:v>
                </c:pt>
                <c:pt idx="6385">
                  <c:v>1877</c:v>
                </c:pt>
                <c:pt idx="6386">
                  <c:v>1878</c:v>
                </c:pt>
                <c:pt idx="6387">
                  <c:v>1878</c:v>
                </c:pt>
                <c:pt idx="6388">
                  <c:v>1879</c:v>
                </c:pt>
                <c:pt idx="6389">
                  <c:v>1880</c:v>
                </c:pt>
                <c:pt idx="6390">
                  <c:v>1880</c:v>
                </c:pt>
                <c:pt idx="6391">
                  <c:v>1881</c:v>
                </c:pt>
                <c:pt idx="6392">
                  <c:v>1882</c:v>
                </c:pt>
                <c:pt idx="6393">
                  <c:v>1883</c:v>
                </c:pt>
                <c:pt idx="6394">
                  <c:v>1884</c:v>
                </c:pt>
                <c:pt idx="6395">
                  <c:v>1885</c:v>
                </c:pt>
                <c:pt idx="6396">
                  <c:v>1886</c:v>
                </c:pt>
                <c:pt idx="6397">
                  <c:v>1886</c:v>
                </c:pt>
                <c:pt idx="6398">
                  <c:v>1887</c:v>
                </c:pt>
                <c:pt idx="6399">
                  <c:v>1887</c:v>
                </c:pt>
                <c:pt idx="6400">
                  <c:v>1888</c:v>
                </c:pt>
                <c:pt idx="6401">
                  <c:v>1889</c:v>
                </c:pt>
                <c:pt idx="6402">
                  <c:v>1889</c:v>
                </c:pt>
                <c:pt idx="6403">
                  <c:v>1890</c:v>
                </c:pt>
                <c:pt idx="6404">
                  <c:v>1890</c:v>
                </c:pt>
                <c:pt idx="6405">
                  <c:v>1891</c:v>
                </c:pt>
                <c:pt idx="6406">
                  <c:v>1892</c:v>
                </c:pt>
                <c:pt idx="6407">
                  <c:v>1892</c:v>
                </c:pt>
                <c:pt idx="6408">
                  <c:v>1892</c:v>
                </c:pt>
                <c:pt idx="6409">
                  <c:v>1892</c:v>
                </c:pt>
                <c:pt idx="6410">
                  <c:v>1892</c:v>
                </c:pt>
                <c:pt idx="6411">
                  <c:v>1892</c:v>
                </c:pt>
                <c:pt idx="6412">
                  <c:v>1892</c:v>
                </c:pt>
                <c:pt idx="6413">
                  <c:v>1892</c:v>
                </c:pt>
                <c:pt idx="6414">
                  <c:v>1892</c:v>
                </c:pt>
                <c:pt idx="6415">
                  <c:v>1892</c:v>
                </c:pt>
                <c:pt idx="6416">
                  <c:v>1892</c:v>
                </c:pt>
                <c:pt idx="6417">
                  <c:v>1892</c:v>
                </c:pt>
                <c:pt idx="6418">
                  <c:v>1892</c:v>
                </c:pt>
                <c:pt idx="6419">
                  <c:v>1892</c:v>
                </c:pt>
                <c:pt idx="6420">
                  <c:v>1892</c:v>
                </c:pt>
                <c:pt idx="6421">
                  <c:v>1892</c:v>
                </c:pt>
                <c:pt idx="6422">
                  <c:v>1892</c:v>
                </c:pt>
                <c:pt idx="6423">
                  <c:v>1892</c:v>
                </c:pt>
                <c:pt idx="6424">
                  <c:v>1892</c:v>
                </c:pt>
                <c:pt idx="6425">
                  <c:v>1893</c:v>
                </c:pt>
                <c:pt idx="6426">
                  <c:v>1893</c:v>
                </c:pt>
                <c:pt idx="6427">
                  <c:v>1893</c:v>
                </c:pt>
                <c:pt idx="6428">
                  <c:v>1893</c:v>
                </c:pt>
                <c:pt idx="6429">
                  <c:v>1894</c:v>
                </c:pt>
                <c:pt idx="6430">
                  <c:v>1894</c:v>
                </c:pt>
                <c:pt idx="6431">
                  <c:v>1894</c:v>
                </c:pt>
                <c:pt idx="6432">
                  <c:v>1894</c:v>
                </c:pt>
                <c:pt idx="6433">
                  <c:v>1894</c:v>
                </c:pt>
                <c:pt idx="6434">
                  <c:v>1894</c:v>
                </c:pt>
                <c:pt idx="6435">
                  <c:v>1894</c:v>
                </c:pt>
                <c:pt idx="6436">
                  <c:v>1894</c:v>
                </c:pt>
                <c:pt idx="6437">
                  <c:v>1894</c:v>
                </c:pt>
                <c:pt idx="6438">
                  <c:v>1894</c:v>
                </c:pt>
                <c:pt idx="6439">
                  <c:v>1894</c:v>
                </c:pt>
                <c:pt idx="6440">
                  <c:v>1894</c:v>
                </c:pt>
                <c:pt idx="6441">
                  <c:v>1894</c:v>
                </c:pt>
                <c:pt idx="6442">
                  <c:v>1894</c:v>
                </c:pt>
                <c:pt idx="6443">
                  <c:v>1894</c:v>
                </c:pt>
                <c:pt idx="6444">
                  <c:v>1894</c:v>
                </c:pt>
                <c:pt idx="6445">
                  <c:v>1894</c:v>
                </c:pt>
                <c:pt idx="6446">
                  <c:v>1894</c:v>
                </c:pt>
                <c:pt idx="6447">
                  <c:v>1894</c:v>
                </c:pt>
                <c:pt idx="6448">
                  <c:v>1894</c:v>
                </c:pt>
                <c:pt idx="6449">
                  <c:v>1894</c:v>
                </c:pt>
                <c:pt idx="6450">
                  <c:v>1894</c:v>
                </c:pt>
                <c:pt idx="6451">
                  <c:v>1895</c:v>
                </c:pt>
                <c:pt idx="6452">
                  <c:v>1895</c:v>
                </c:pt>
                <c:pt idx="6453">
                  <c:v>1895</c:v>
                </c:pt>
                <c:pt idx="6454">
                  <c:v>1896</c:v>
                </c:pt>
                <c:pt idx="6455">
                  <c:v>1897</c:v>
                </c:pt>
                <c:pt idx="6456">
                  <c:v>1898</c:v>
                </c:pt>
                <c:pt idx="6457">
                  <c:v>1898</c:v>
                </c:pt>
                <c:pt idx="6458">
                  <c:v>1898</c:v>
                </c:pt>
                <c:pt idx="6459">
                  <c:v>1899</c:v>
                </c:pt>
                <c:pt idx="6460">
                  <c:v>1900</c:v>
                </c:pt>
                <c:pt idx="6461">
                  <c:v>1900</c:v>
                </c:pt>
                <c:pt idx="6462">
                  <c:v>1900</c:v>
                </c:pt>
                <c:pt idx="6463">
                  <c:v>1900</c:v>
                </c:pt>
                <c:pt idx="6464">
                  <c:v>1900</c:v>
                </c:pt>
                <c:pt idx="6465">
                  <c:v>1900</c:v>
                </c:pt>
                <c:pt idx="6466">
                  <c:v>1901</c:v>
                </c:pt>
                <c:pt idx="6467">
                  <c:v>1901</c:v>
                </c:pt>
                <c:pt idx="6468">
                  <c:v>1901</c:v>
                </c:pt>
                <c:pt idx="6469">
                  <c:v>1901</c:v>
                </c:pt>
                <c:pt idx="6470">
                  <c:v>1902</c:v>
                </c:pt>
                <c:pt idx="6471">
                  <c:v>1903</c:v>
                </c:pt>
                <c:pt idx="6472">
                  <c:v>1903</c:v>
                </c:pt>
                <c:pt idx="6473">
                  <c:v>1903</c:v>
                </c:pt>
                <c:pt idx="6474">
                  <c:v>1903</c:v>
                </c:pt>
                <c:pt idx="6475">
                  <c:v>1903</c:v>
                </c:pt>
                <c:pt idx="6476">
                  <c:v>1903</c:v>
                </c:pt>
                <c:pt idx="6477">
                  <c:v>1904</c:v>
                </c:pt>
                <c:pt idx="6478">
                  <c:v>1905</c:v>
                </c:pt>
                <c:pt idx="6479">
                  <c:v>1906</c:v>
                </c:pt>
                <c:pt idx="6480">
                  <c:v>1906</c:v>
                </c:pt>
                <c:pt idx="6481">
                  <c:v>1906</c:v>
                </c:pt>
                <c:pt idx="6482">
                  <c:v>1906</c:v>
                </c:pt>
                <c:pt idx="6483">
                  <c:v>1906</c:v>
                </c:pt>
                <c:pt idx="6484">
                  <c:v>1906</c:v>
                </c:pt>
                <c:pt idx="6485">
                  <c:v>1906</c:v>
                </c:pt>
                <c:pt idx="6486">
                  <c:v>1906</c:v>
                </c:pt>
                <c:pt idx="6487">
                  <c:v>1906</c:v>
                </c:pt>
                <c:pt idx="6488">
                  <c:v>1906</c:v>
                </c:pt>
                <c:pt idx="6489">
                  <c:v>1907</c:v>
                </c:pt>
                <c:pt idx="6490">
                  <c:v>1908</c:v>
                </c:pt>
                <c:pt idx="6491">
                  <c:v>1908</c:v>
                </c:pt>
                <c:pt idx="6492">
                  <c:v>1909</c:v>
                </c:pt>
                <c:pt idx="6493">
                  <c:v>1910</c:v>
                </c:pt>
                <c:pt idx="6494">
                  <c:v>1910</c:v>
                </c:pt>
                <c:pt idx="6495">
                  <c:v>1910</c:v>
                </c:pt>
                <c:pt idx="6496">
                  <c:v>1911</c:v>
                </c:pt>
                <c:pt idx="6497">
                  <c:v>1911</c:v>
                </c:pt>
                <c:pt idx="6498">
                  <c:v>1912</c:v>
                </c:pt>
                <c:pt idx="6499">
                  <c:v>1913</c:v>
                </c:pt>
                <c:pt idx="6500">
                  <c:v>1914</c:v>
                </c:pt>
                <c:pt idx="6501">
                  <c:v>1914</c:v>
                </c:pt>
                <c:pt idx="6502">
                  <c:v>1915</c:v>
                </c:pt>
                <c:pt idx="6503">
                  <c:v>1916</c:v>
                </c:pt>
                <c:pt idx="6504">
                  <c:v>1917</c:v>
                </c:pt>
                <c:pt idx="6505">
                  <c:v>1918</c:v>
                </c:pt>
                <c:pt idx="6506">
                  <c:v>1919</c:v>
                </c:pt>
                <c:pt idx="6507">
                  <c:v>1919</c:v>
                </c:pt>
                <c:pt idx="6508">
                  <c:v>1919</c:v>
                </c:pt>
                <c:pt idx="6509">
                  <c:v>1919</c:v>
                </c:pt>
                <c:pt idx="6510">
                  <c:v>1920</c:v>
                </c:pt>
                <c:pt idx="6511">
                  <c:v>1920</c:v>
                </c:pt>
                <c:pt idx="6512">
                  <c:v>1921</c:v>
                </c:pt>
                <c:pt idx="6513">
                  <c:v>1921</c:v>
                </c:pt>
                <c:pt idx="6514">
                  <c:v>1921</c:v>
                </c:pt>
                <c:pt idx="6515">
                  <c:v>1921</c:v>
                </c:pt>
                <c:pt idx="6516">
                  <c:v>1921</c:v>
                </c:pt>
                <c:pt idx="6517">
                  <c:v>1921</c:v>
                </c:pt>
                <c:pt idx="6518">
                  <c:v>1921</c:v>
                </c:pt>
                <c:pt idx="6519">
                  <c:v>1922</c:v>
                </c:pt>
                <c:pt idx="6520">
                  <c:v>1922</c:v>
                </c:pt>
                <c:pt idx="6521">
                  <c:v>1922</c:v>
                </c:pt>
                <c:pt idx="6522">
                  <c:v>1922</c:v>
                </c:pt>
                <c:pt idx="6523">
                  <c:v>1922</c:v>
                </c:pt>
                <c:pt idx="6524">
                  <c:v>1923</c:v>
                </c:pt>
                <c:pt idx="6525">
                  <c:v>1923</c:v>
                </c:pt>
                <c:pt idx="6526">
                  <c:v>1923</c:v>
                </c:pt>
                <c:pt idx="6527">
                  <c:v>1924</c:v>
                </c:pt>
                <c:pt idx="6528">
                  <c:v>1925</c:v>
                </c:pt>
                <c:pt idx="6529">
                  <c:v>1926</c:v>
                </c:pt>
                <c:pt idx="6530">
                  <c:v>1926</c:v>
                </c:pt>
                <c:pt idx="6531">
                  <c:v>1926</c:v>
                </c:pt>
                <c:pt idx="6532">
                  <c:v>1927</c:v>
                </c:pt>
                <c:pt idx="6533">
                  <c:v>1927</c:v>
                </c:pt>
                <c:pt idx="6534">
                  <c:v>1928</c:v>
                </c:pt>
                <c:pt idx="6535">
                  <c:v>1928</c:v>
                </c:pt>
                <c:pt idx="6536">
                  <c:v>1929</c:v>
                </c:pt>
                <c:pt idx="6537">
                  <c:v>1930</c:v>
                </c:pt>
                <c:pt idx="6538">
                  <c:v>1931</c:v>
                </c:pt>
                <c:pt idx="6539">
                  <c:v>1932</c:v>
                </c:pt>
                <c:pt idx="6540">
                  <c:v>1932</c:v>
                </c:pt>
                <c:pt idx="6541">
                  <c:v>1932</c:v>
                </c:pt>
                <c:pt idx="6542">
                  <c:v>1932</c:v>
                </c:pt>
                <c:pt idx="6543">
                  <c:v>1932</c:v>
                </c:pt>
                <c:pt idx="6544">
                  <c:v>1933</c:v>
                </c:pt>
                <c:pt idx="6545">
                  <c:v>1934</c:v>
                </c:pt>
                <c:pt idx="6546">
                  <c:v>1934</c:v>
                </c:pt>
                <c:pt idx="6547">
                  <c:v>1934</c:v>
                </c:pt>
                <c:pt idx="6548">
                  <c:v>1935</c:v>
                </c:pt>
                <c:pt idx="6549">
                  <c:v>1935</c:v>
                </c:pt>
                <c:pt idx="6550">
                  <c:v>1936</c:v>
                </c:pt>
                <c:pt idx="6551">
                  <c:v>1936</c:v>
                </c:pt>
                <c:pt idx="6552">
                  <c:v>1936</c:v>
                </c:pt>
                <c:pt idx="6553">
                  <c:v>1936</c:v>
                </c:pt>
                <c:pt idx="6554">
                  <c:v>1936</c:v>
                </c:pt>
                <c:pt idx="6555">
                  <c:v>1936</c:v>
                </c:pt>
                <c:pt idx="6556">
                  <c:v>1936</c:v>
                </c:pt>
                <c:pt idx="6557">
                  <c:v>1936</c:v>
                </c:pt>
                <c:pt idx="6558">
                  <c:v>1937</c:v>
                </c:pt>
                <c:pt idx="6559">
                  <c:v>1937</c:v>
                </c:pt>
                <c:pt idx="6560">
                  <c:v>1937</c:v>
                </c:pt>
                <c:pt idx="6561">
                  <c:v>1937</c:v>
                </c:pt>
                <c:pt idx="6562">
                  <c:v>1938</c:v>
                </c:pt>
                <c:pt idx="6563">
                  <c:v>1938</c:v>
                </c:pt>
                <c:pt idx="6564">
                  <c:v>1939</c:v>
                </c:pt>
                <c:pt idx="6565">
                  <c:v>1939</c:v>
                </c:pt>
                <c:pt idx="6566">
                  <c:v>1939</c:v>
                </c:pt>
                <c:pt idx="6567">
                  <c:v>1939</c:v>
                </c:pt>
                <c:pt idx="6568">
                  <c:v>1939</c:v>
                </c:pt>
                <c:pt idx="6569">
                  <c:v>1939</c:v>
                </c:pt>
                <c:pt idx="6570">
                  <c:v>1939</c:v>
                </c:pt>
                <c:pt idx="6571">
                  <c:v>1939</c:v>
                </c:pt>
                <c:pt idx="6572">
                  <c:v>1939</c:v>
                </c:pt>
                <c:pt idx="6573">
                  <c:v>1940</c:v>
                </c:pt>
                <c:pt idx="6574">
                  <c:v>1941</c:v>
                </c:pt>
                <c:pt idx="6575">
                  <c:v>1942</c:v>
                </c:pt>
                <c:pt idx="6576">
                  <c:v>1942</c:v>
                </c:pt>
                <c:pt idx="6577">
                  <c:v>1942</c:v>
                </c:pt>
                <c:pt idx="6578">
                  <c:v>1943</c:v>
                </c:pt>
                <c:pt idx="6579">
                  <c:v>1944</c:v>
                </c:pt>
                <c:pt idx="6580">
                  <c:v>1944</c:v>
                </c:pt>
                <c:pt idx="6581">
                  <c:v>1944</c:v>
                </c:pt>
                <c:pt idx="6582">
                  <c:v>1945</c:v>
                </c:pt>
                <c:pt idx="6583">
                  <c:v>1945</c:v>
                </c:pt>
                <c:pt idx="6584">
                  <c:v>1946</c:v>
                </c:pt>
                <c:pt idx="6585">
                  <c:v>1946</c:v>
                </c:pt>
                <c:pt idx="6586">
                  <c:v>1947</c:v>
                </c:pt>
                <c:pt idx="6587">
                  <c:v>1947</c:v>
                </c:pt>
                <c:pt idx="6588">
                  <c:v>1948</c:v>
                </c:pt>
                <c:pt idx="6589">
                  <c:v>1948</c:v>
                </c:pt>
                <c:pt idx="6590">
                  <c:v>1949</c:v>
                </c:pt>
                <c:pt idx="6591">
                  <c:v>1949</c:v>
                </c:pt>
                <c:pt idx="6592">
                  <c:v>1949</c:v>
                </c:pt>
                <c:pt idx="6593">
                  <c:v>1950</c:v>
                </c:pt>
                <c:pt idx="6594">
                  <c:v>1950</c:v>
                </c:pt>
                <c:pt idx="6595">
                  <c:v>1950</c:v>
                </c:pt>
                <c:pt idx="6596">
                  <c:v>1950</c:v>
                </c:pt>
                <c:pt idx="6597">
                  <c:v>1950</c:v>
                </c:pt>
                <c:pt idx="6598">
                  <c:v>1950</c:v>
                </c:pt>
                <c:pt idx="6599">
                  <c:v>1950</c:v>
                </c:pt>
                <c:pt idx="6600">
                  <c:v>1950</c:v>
                </c:pt>
                <c:pt idx="6601">
                  <c:v>1950</c:v>
                </c:pt>
                <c:pt idx="6602">
                  <c:v>1950</c:v>
                </c:pt>
                <c:pt idx="6603">
                  <c:v>1950</c:v>
                </c:pt>
                <c:pt idx="6604">
                  <c:v>1950</c:v>
                </c:pt>
                <c:pt idx="6605">
                  <c:v>1950</c:v>
                </c:pt>
                <c:pt idx="6606">
                  <c:v>1950</c:v>
                </c:pt>
                <c:pt idx="6607">
                  <c:v>1951</c:v>
                </c:pt>
                <c:pt idx="6608">
                  <c:v>1951</c:v>
                </c:pt>
                <c:pt idx="6609">
                  <c:v>1951</c:v>
                </c:pt>
                <c:pt idx="6610">
                  <c:v>1952</c:v>
                </c:pt>
                <c:pt idx="6611">
                  <c:v>1952</c:v>
                </c:pt>
                <c:pt idx="6612">
                  <c:v>1952</c:v>
                </c:pt>
                <c:pt idx="6613">
                  <c:v>1952</c:v>
                </c:pt>
                <c:pt idx="6614">
                  <c:v>1952</c:v>
                </c:pt>
                <c:pt idx="6615">
                  <c:v>1952</c:v>
                </c:pt>
                <c:pt idx="6616">
                  <c:v>1952</c:v>
                </c:pt>
                <c:pt idx="6617">
                  <c:v>1952</c:v>
                </c:pt>
                <c:pt idx="6618">
                  <c:v>1952</c:v>
                </c:pt>
                <c:pt idx="6619">
                  <c:v>1952</c:v>
                </c:pt>
                <c:pt idx="6620">
                  <c:v>1953</c:v>
                </c:pt>
                <c:pt idx="6621">
                  <c:v>1953</c:v>
                </c:pt>
                <c:pt idx="6622">
                  <c:v>1953</c:v>
                </c:pt>
                <c:pt idx="6623">
                  <c:v>1953</c:v>
                </c:pt>
                <c:pt idx="6624">
                  <c:v>1953</c:v>
                </c:pt>
                <c:pt idx="6625">
                  <c:v>1954</c:v>
                </c:pt>
                <c:pt idx="6626">
                  <c:v>1954</c:v>
                </c:pt>
                <c:pt idx="6627">
                  <c:v>1954</c:v>
                </c:pt>
                <c:pt idx="6628">
                  <c:v>1955</c:v>
                </c:pt>
                <c:pt idx="6629">
                  <c:v>1955</c:v>
                </c:pt>
                <c:pt idx="6630">
                  <c:v>1955</c:v>
                </c:pt>
                <c:pt idx="6631">
                  <c:v>1955</c:v>
                </c:pt>
                <c:pt idx="6632">
                  <c:v>1955</c:v>
                </c:pt>
                <c:pt idx="6633">
                  <c:v>1955</c:v>
                </c:pt>
                <c:pt idx="6634">
                  <c:v>1955</c:v>
                </c:pt>
                <c:pt idx="6635">
                  <c:v>1955</c:v>
                </c:pt>
                <c:pt idx="6636">
                  <c:v>1956</c:v>
                </c:pt>
                <c:pt idx="6637">
                  <c:v>1956</c:v>
                </c:pt>
                <c:pt idx="6638">
                  <c:v>1956</c:v>
                </c:pt>
                <c:pt idx="6639">
                  <c:v>1956</c:v>
                </c:pt>
                <c:pt idx="6640">
                  <c:v>1956</c:v>
                </c:pt>
                <c:pt idx="6641">
                  <c:v>1956</c:v>
                </c:pt>
                <c:pt idx="6642">
                  <c:v>1956</c:v>
                </c:pt>
                <c:pt idx="6643">
                  <c:v>1956</c:v>
                </c:pt>
                <c:pt idx="6644">
                  <c:v>1956</c:v>
                </c:pt>
                <c:pt idx="6645">
                  <c:v>1956</c:v>
                </c:pt>
                <c:pt idx="6646">
                  <c:v>1956</c:v>
                </c:pt>
                <c:pt idx="6647">
                  <c:v>1956</c:v>
                </c:pt>
                <c:pt idx="6648">
                  <c:v>1956</c:v>
                </c:pt>
                <c:pt idx="6649">
                  <c:v>1956</c:v>
                </c:pt>
                <c:pt idx="6650">
                  <c:v>1956</c:v>
                </c:pt>
                <c:pt idx="6651">
                  <c:v>1956</c:v>
                </c:pt>
                <c:pt idx="6652">
                  <c:v>1956</c:v>
                </c:pt>
                <c:pt idx="6653">
                  <c:v>1956</c:v>
                </c:pt>
                <c:pt idx="6654">
                  <c:v>1956</c:v>
                </c:pt>
                <c:pt idx="6655">
                  <c:v>1956</c:v>
                </c:pt>
                <c:pt idx="6656">
                  <c:v>1956</c:v>
                </c:pt>
                <c:pt idx="6657">
                  <c:v>1957</c:v>
                </c:pt>
                <c:pt idx="6658">
                  <c:v>1957</c:v>
                </c:pt>
                <c:pt idx="6659">
                  <c:v>1957</c:v>
                </c:pt>
                <c:pt idx="6660">
                  <c:v>1957</c:v>
                </c:pt>
                <c:pt idx="6661">
                  <c:v>1957</c:v>
                </c:pt>
                <c:pt idx="6662">
                  <c:v>1957</c:v>
                </c:pt>
                <c:pt idx="6663">
                  <c:v>1957</c:v>
                </c:pt>
                <c:pt idx="6664">
                  <c:v>1958</c:v>
                </c:pt>
                <c:pt idx="6665">
                  <c:v>1958</c:v>
                </c:pt>
                <c:pt idx="6666">
                  <c:v>1958</c:v>
                </c:pt>
                <c:pt idx="6667">
                  <c:v>1958</c:v>
                </c:pt>
                <c:pt idx="6668">
                  <c:v>1958</c:v>
                </c:pt>
                <c:pt idx="6669">
                  <c:v>1958</c:v>
                </c:pt>
                <c:pt idx="6670">
                  <c:v>1959</c:v>
                </c:pt>
                <c:pt idx="6671">
                  <c:v>1959</c:v>
                </c:pt>
                <c:pt idx="6672">
                  <c:v>1960</c:v>
                </c:pt>
                <c:pt idx="6673">
                  <c:v>1961</c:v>
                </c:pt>
                <c:pt idx="6674">
                  <c:v>1962</c:v>
                </c:pt>
                <c:pt idx="6675">
                  <c:v>1962</c:v>
                </c:pt>
                <c:pt idx="6676">
                  <c:v>1962</c:v>
                </c:pt>
                <c:pt idx="6677">
                  <c:v>1962</c:v>
                </c:pt>
                <c:pt idx="6678">
                  <c:v>1962</c:v>
                </c:pt>
                <c:pt idx="6679">
                  <c:v>1963</c:v>
                </c:pt>
                <c:pt idx="6680">
                  <c:v>1963</c:v>
                </c:pt>
                <c:pt idx="6681">
                  <c:v>1963</c:v>
                </c:pt>
                <c:pt idx="6682">
                  <c:v>1963</c:v>
                </c:pt>
                <c:pt idx="6683">
                  <c:v>1963</c:v>
                </c:pt>
                <c:pt idx="6684">
                  <c:v>1963</c:v>
                </c:pt>
                <c:pt idx="6685">
                  <c:v>1963</c:v>
                </c:pt>
                <c:pt idx="6686">
                  <c:v>1963</c:v>
                </c:pt>
                <c:pt idx="6687">
                  <c:v>1964</c:v>
                </c:pt>
                <c:pt idx="6688">
                  <c:v>1965</c:v>
                </c:pt>
                <c:pt idx="6689">
                  <c:v>1966</c:v>
                </c:pt>
                <c:pt idx="6690">
                  <c:v>1966</c:v>
                </c:pt>
                <c:pt idx="6691">
                  <c:v>1967</c:v>
                </c:pt>
                <c:pt idx="6692">
                  <c:v>1968</c:v>
                </c:pt>
                <c:pt idx="6693">
                  <c:v>1968</c:v>
                </c:pt>
                <c:pt idx="6694">
                  <c:v>1968</c:v>
                </c:pt>
                <c:pt idx="6695">
                  <c:v>1969</c:v>
                </c:pt>
                <c:pt idx="6696">
                  <c:v>1970</c:v>
                </c:pt>
                <c:pt idx="6697">
                  <c:v>1970</c:v>
                </c:pt>
                <c:pt idx="6698">
                  <c:v>1970</c:v>
                </c:pt>
                <c:pt idx="6699">
                  <c:v>1970</c:v>
                </c:pt>
                <c:pt idx="6700">
                  <c:v>1970</c:v>
                </c:pt>
                <c:pt idx="6701">
                  <c:v>1970</c:v>
                </c:pt>
                <c:pt idx="6702">
                  <c:v>1970</c:v>
                </c:pt>
                <c:pt idx="6703">
                  <c:v>1970</c:v>
                </c:pt>
                <c:pt idx="6704">
                  <c:v>1971</c:v>
                </c:pt>
                <c:pt idx="6705">
                  <c:v>1971</c:v>
                </c:pt>
                <c:pt idx="6706">
                  <c:v>1971</c:v>
                </c:pt>
                <c:pt idx="6707">
                  <c:v>1971</c:v>
                </c:pt>
                <c:pt idx="6708">
                  <c:v>1971</c:v>
                </c:pt>
                <c:pt idx="6709">
                  <c:v>1972</c:v>
                </c:pt>
                <c:pt idx="6710">
                  <c:v>1972</c:v>
                </c:pt>
                <c:pt idx="6711">
                  <c:v>1973</c:v>
                </c:pt>
                <c:pt idx="6712">
                  <c:v>1973</c:v>
                </c:pt>
                <c:pt idx="6713">
                  <c:v>1973</c:v>
                </c:pt>
                <c:pt idx="6714">
                  <c:v>1973</c:v>
                </c:pt>
                <c:pt idx="6715">
                  <c:v>1973</c:v>
                </c:pt>
                <c:pt idx="6716">
                  <c:v>1973</c:v>
                </c:pt>
                <c:pt idx="6717">
                  <c:v>1973</c:v>
                </c:pt>
                <c:pt idx="6718">
                  <c:v>1973</c:v>
                </c:pt>
                <c:pt idx="6719">
                  <c:v>1973</c:v>
                </c:pt>
                <c:pt idx="6720">
                  <c:v>1973</c:v>
                </c:pt>
                <c:pt idx="6721">
                  <c:v>1973</c:v>
                </c:pt>
                <c:pt idx="6722">
                  <c:v>1974</c:v>
                </c:pt>
                <c:pt idx="6723">
                  <c:v>1975</c:v>
                </c:pt>
                <c:pt idx="6724">
                  <c:v>1975</c:v>
                </c:pt>
                <c:pt idx="6725">
                  <c:v>1976</c:v>
                </c:pt>
                <c:pt idx="6726">
                  <c:v>1976</c:v>
                </c:pt>
                <c:pt idx="6727">
                  <c:v>1976</c:v>
                </c:pt>
                <c:pt idx="6728">
                  <c:v>1977</c:v>
                </c:pt>
                <c:pt idx="6729">
                  <c:v>1978</c:v>
                </c:pt>
                <c:pt idx="6730">
                  <c:v>1979</c:v>
                </c:pt>
                <c:pt idx="6731">
                  <c:v>1980</c:v>
                </c:pt>
                <c:pt idx="6732">
                  <c:v>1981</c:v>
                </c:pt>
                <c:pt idx="6733">
                  <c:v>1981</c:v>
                </c:pt>
                <c:pt idx="6734">
                  <c:v>1982</c:v>
                </c:pt>
                <c:pt idx="6735">
                  <c:v>1982</c:v>
                </c:pt>
                <c:pt idx="6736">
                  <c:v>1982</c:v>
                </c:pt>
                <c:pt idx="6737">
                  <c:v>1982</c:v>
                </c:pt>
                <c:pt idx="6738">
                  <c:v>1982</c:v>
                </c:pt>
                <c:pt idx="6739">
                  <c:v>1983</c:v>
                </c:pt>
                <c:pt idx="6740">
                  <c:v>1984</c:v>
                </c:pt>
                <c:pt idx="6741">
                  <c:v>1985</c:v>
                </c:pt>
                <c:pt idx="6742">
                  <c:v>1986</c:v>
                </c:pt>
                <c:pt idx="6743">
                  <c:v>1986</c:v>
                </c:pt>
                <c:pt idx="6744">
                  <c:v>1987</c:v>
                </c:pt>
                <c:pt idx="6745">
                  <c:v>1988</c:v>
                </c:pt>
                <c:pt idx="6746">
                  <c:v>1989</c:v>
                </c:pt>
                <c:pt idx="6747">
                  <c:v>1989</c:v>
                </c:pt>
                <c:pt idx="6748">
                  <c:v>1990</c:v>
                </c:pt>
                <c:pt idx="6749">
                  <c:v>1991</c:v>
                </c:pt>
                <c:pt idx="6750">
                  <c:v>1992</c:v>
                </c:pt>
                <c:pt idx="6751">
                  <c:v>1992</c:v>
                </c:pt>
                <c:pt idx="6752">
                  <c:v>1993</c:v>
                </c:pt>
                <c:pt idx="6753">
                  <c:v>1993</c:v>
                </c:pt>
                <c:pt idx="6754">
                  <c:v>1993</c:v>
                </c:pt>
                <c:pt idx="6755">
                  <c:v>1994</c:v>
                </c:pt>
                <c:pt idx="6756">
                  <c:v>1994</c:v>
                </c:pt>
                <c:pt idx="6757">
                  <c:v>1994</c:v>
                </c:pt>
                <c:pt idx="6758">
                  <c:v>1994</c:v>
                </c:pt>
                <c:pt idx="6759">
                  <c:v>1994</c:v>
                </c:pt>
                <c:pt idx="6760">
                  <c:v>1994</c:v>
                </c:pt>
                <c:pt idx="6761">
                  <c:v>1995</c:v>
                </c:pt>
                <c:pt idx="6762">
                  <c:v>1995</c:v>
                </c:pt>
                <c:pt idx="6763">
                  <c:v>1996</c:v>
                </c:pt>
                <c:pt idx="6764">
                  <c:v>1997</c:v>
                </c:pt>
                <c:pt idx="6765">
                  <c:v>1997</c:v>
                </c:pt>
                <c:pt idx="6766">
                  <c:v>1998</c:v>
                </c:pt>
                <c:pt idx="6767">
                  <c:v>1998</c:v>
                </c:pt>
                <c:pt idx="6768">
                  <c:v>1998</c:v>
                </c:pt>
                <c:pt idx="6769">
                  <c:v>1999</c:v>
                </c:pt>
                <c:pt idx="6770">
                  <c:v>1999</c:v>
                </c:pt>
                <c:pt idx="6771">
                  <c:v>2000</c:v>
                </c:pt>
                <c:pt idx="6772">
                  <c:v>2000</c:v>
                </c:pt>
                <c:pt idx="6773">
                  <c:v>2000</c:v>
                </c:pt>
                <c:pt idx="6774">
                  <c:v>2000</c:v>
                </c:pt>
                <c:pt idx="6775">
                  <c:v>2000</c:v>
                </c:pt>
                <c:pt idx="6776">
                  <c:v>2000</c:v>
                </c:pt>
                <c:pt idx="6777">
                  <c:v>2000</c:v>
                </c:pt>
                <c:pt idx="6778">
                  <c:v>2000</c:v>
                </c:pt>
                <c:pt idx="6779">
                  <c:v>2000</c:v>
                </c:pt>
                <c:pt idx="6780">
                  <c:v>2000</c:v>
                </c:pt>
                <c:pt idx="6781">
                  <c:v>2001</c:v>
                </c:pt>
                <c:pt idx="6782">
                  <c:v>2001</c:v>
                </c:pt>
                <c:pt idx="6783">
                  <c:v>2001</c:v>
                </c:pt>
                <c:pt idx="6784">
                  <c:v>2001</c:v>
                </c:pt>
                <c:pt idx="6785">
                  <c:v>2002</c:v>
                </c:pt>
                <c:pt idx="6786">
                  <c:v>2002</c:v>
                </c:pt>
                <c:pt idx="6787">
                  <c:v>2002</c:v>
                </c:pt>
                <c:pt idx="6788">
                  <c:v>2002</c:v>
                </c:pt>
                <c:pt idx="6789">
                  <c:v>2002</c:v>
                </c:pt>
                <c:pt idx="6790">
                  <c:v>2002</c:v>
                </c:pt>
                <c:pt idx="6791">
                  <c:v>2002</c:v>
                </c:pt>
                <c:pt idx="6792">
                  <c:v>2002</c:v>
                </c:pt>
                <c:pt idx="6793">
                  <c:v>2002</c:v>
                </c:pt>
                <c:pt idx="6794">
                  <c:v>2003</c:v>
                </c:pt>
                <c:pt idx="6795">
                  <c:v>2003</c:v>
                </c:pt>
                <c:pt idx="6796">
                  <c:v>2003</c:v>
                </c:pt>
                <c:pt idx="6797">
                  <c:v>2003</c:v>
                </c:pt>
                <c:pt idx="6798">
                  <c:v>2003</c:v>
                </c:pt>
                <c:pt idx="6799">
                  <c:v>2003</c:v>
                </c:pt>
                <c:pt idx="6800">
                  <c:v>2003</c:v>
                </c:pt>
                <c:pt idx="6801">
                  <c:v>2003</c:v>
                </c:pt>
                <c:pt idx="6802">
                  <c:v>2003</c:v>
                </c:pt>
                <c:pt idx="6803">
                  <c:v>2003</c:v>
                </c:pt>
                <c:pt idx="6804">
                  <c:v>2003</c:v>
                </c:pt>
                <c:pt idx="6805">
                  <c:v>2004</c:v>
                </c:pt>
                <c:pt idx="6806">
                  <c:v>2004</c:v>
                </c:pt>
                <c:pt idx="6807">
                  <c:v>2004</c:v>
                </c:pt>
                <c:pt idx="6808">
                  <c:v>2004</c:v>
                </c:pt>
                <c:pt idx="6809">
                  <c:v>2004</c:v>
                </c:pt>
                <c:pt idx="6810">
                  <c:v>2004</c:v>
                </c:pt>
                <c:pt idx="6811">
                  <c:v>2004</c:v>
                </c:pt>
                <c:pt idx="6812">
                  <c:v>2004</c:v>
                </c:pt>
                <c:pt idx="6813">
                  <c:v>2004</c:v>
                </c:pt>
                <c:pt idx="6814">
                  <c:v>2005</c:v>
                </c:pt>
                <c:pt idx="6815">
                  <c:v>2005</c:v>
                </c:pt>
                <c:pt idx="6816">
                  <c:v>2005</c:v>
                </c:pt>
                <c:pt idx="6817">
                  <c:v>2005</c:v>
                </c:pt>
                <c:pt idx="6818">
                  <c:v>2005</c:v>
                </c:pt>
                <c:pt idx="6819">
                  <c:v>2005</c:v>
                </c:pt>
                <c:pt idx="6820">
                  <c:v>2005</c:v>
                </c:pt>
                <c:pt idx="6821">
                  <c:v>2005</c:v>
                </c:pt>
                <c:pt idx="6822">
                  <c:v>2005</c:v>
                </c:pt>
                <c:pt idx="6823">
                  <c:v>2005</c:v>
                </c:pt>
                <c:pt idx="6824">
                  <c:v>2005</c:v>
                </c:pt>
                <c:pt idx="6825">
                  <c:v>2006</c:v>
                </c:pt>
                <c:pt idx="6826">
                  <c:v>2006</c:v>
                </c:pt>
                <c:pt idx="6827">
                  <c:v>2006</c:v>
                </c:pt>
                <c:pt idx="6828">
                  <c:v>2006</c:v>
                </c:pt>
                <c:pt idx="6829">
                  <c:v>2007</c:v>
                </c:pt>
                <c:pt idx="6830">
                  <c:v>2008</c:v>
                </c:pt>
                <c:pt idx="6831">
                  <c:v>2009</c:v>
                </c:pt>
                <c:pt idx="6832">
                  <c:v>2009</c:v>
                </c:pt>
                <c:pt idx="6833">
                  <c:v>2009</c:v>
                </c:pt>
                <c:pt idx="6834">
                  <c:v>2009</c:v>
                </c:pt>
                <c:pt idx="6835">
                  <c:v>2010</c:v>
                </c:pt>
                <c:pt idx="6836">
                  <c:v>2010</c:v>
                </c:pt>
                <c:pt idx="6837">
                  <c:v>2010</c:v>
                </c:pt>
                <c:pt idx="6838">
                  <c:v>2010</c:v>
                </c:pt>
                <c:pt idx="6839">
                  <c:v>2011</c:v>
                </c:pt>
                <c:pt idx="6840">
                  <c:v>2011</c:v>
                </c:pt>
                <c:pt idx="6841">
                  <c:v>2011</c:v>
                </c:pt>
                <c:pt idx="6842">
                  <c:v>2011</c:v>
                </c:pt>
                <c:pt idx="6843">
                  <c:v>2011</c:v>
                </c:pt>
                <c:pt idx="6844">
                  <c:v>2011</c:v>
                </c:pt>
                <c:pt idx="6845">
                  <c:v>2012</c:v>
                </c:pt>
                <c:pt idx="6846">
                  <c:v>2013</c:v>
                </c:pt>
                <c:pt idx="6847">
                  <c:v>2013</c:v>
                </c:pt>
                <c:pt idx="6848">
                  <c:v>2014</c:v>
                </c:pt>
                <c:pt idx="6849">
                  <c:v>2014</c:v>
                </c:pt>
                <c:pt idx="6850">
                  <c:v>2014</c:v>
                </c:pt>
                <c:pt idx="6851">
                  <c:v>2014</c:v>
                </c:pt>
                <c:pt idx="6852">
                  <c:v>2014</c:v>
                </c:pt>
                <c:pt idx="6853">
                  <c:v>2015</c:v>
                </c:pt>
                <c:pt idx="6854">
                  <c:v>2016</c:v>
                </c:pt>
                <c:pt idx="6855">
                  <c:v>2016</c:v>
                </c:pt>
                <c:pt idx="6856">
                  <c:v>2017</c:v>
                </c:pt>
                <c:pt idx="6857">
                  <c:v>2018</c:v>
                </c:pt>
                <c:pt idx="6858">
                  <c:v>2018</c:v>
                </c:pt>
                <c:pt idx="6859">
                  <c:v>2018</c:v>
                </c:pt>
                <c:pt idx="6860">
                  <c:v>2018</c:v>
                </c:pt>
                <c:pt idx="6861">
                  <c:v>2018</c:v>
                </c:pt>
                <c:pt idx="6862">
                  <c:v>2018</c:v>
                </c:pt>
                <c:pt idx="6863">
                  <c:v>2019</c:v>
                </c:pt>
                <c:pt idx="6864">
                  <c:v>2019</c:v>
                </c:pt>
                <c:pt idx="6865">
                  <c:v>2019</c:v>
                </c:pt>
                <c:pt idx="6866">
                  <c:v>2020</c:v>
                </c:pt>
                <c:pt idx="6867">
                  <c:v>2020</c:v>
                </c:pt>
                <c:pt idx="6868">
                  <c:v>2020</c:v>
                </c:pt>
                <c:pt idx="6869">
                  <c:v>2020</c:v>
                </c:pt>
                <c:pt idx="6870">
                  <c:v>2020</c:v>
                </c:pt>
                <c:pt idx="6871">
                  <c:v>2020</c:v>
                </c:pt>
                <c:pt idx="6872">
                  <c:v>2021</c:v>
                </c:pt>
                <c:pt idx="6873">
                  <c:v>2022</c:v>
                </c:pt>
                <c:pt idx="6874">
                  <c:v>2022</c:v>
                </c:pt>
                <c:pt idx="6875">
                  <c:v>2022</c:v>
                </c:pt>
                <c:pt idx="6876">
                  <c:v>2022</c:v>
                </c:pt>
                <c:pt idx="6877">
                  <c:v>2022</c:v>
                </c:pt>
                <c:pt idx="6878">
                  <c:v>2023</c:v>
                </c:pt>
                <c:pt idx="6879">
                  <c:v>2024</c:v>
                </c:pt>
                <c:pt idx="6880">
                  <c:v>2024</c:v>
                </c:pt>
                <c:pt idx="6881">
                  <c:v>2025</c:v>
                </c:pt>
                <c:pt idx="6882">
                  <c:v>2025</c:v>
                </c:pt>
                <c:pt idx="6883">
                  <c:v>2025</c:v>
                </c:pt>
                <c:pt idx="6884">
                  <c:v>2025</c:v>
                </c:pt>
                <c:pt idx="6885">
                  <c:v>2025</c:v>
                </c:pt>
                <c:pt idx="6886">
                  <c:v>2026</c:v>
                </c:pt>
                <c:pt idx="6887">
                  <c:v>2026</c:v>
                </c:pt>
                <c:pt idx="6888">
                  <c:v>2027</c:v>
                </c:pt>
                <c:pt idx="6889">
                  <c:v>2028</c:v>
                </c:pt>
                <c:pt idx="6890">
                  <c:v>2028</c:v>
                </c:pt>
                <c:pt idx="6891">
                  <c:v>2028</c:v>
                </c:pt>
                <c:pt idx="6892">
                  <c:v>2029</c:v>
                </c:pt>
                <c:pt idx="6893">
                  <c:v>2030</c:v>
                </c:pt>
                <c:pt idx="6894">
                  <c:v>2030</c:v>
                </c:pt>
                <c:pt idx="6895">
                  <c:v>2030</c:v>
                </c:pt>
                <c:pt idx="6896">
                  <c:v>2031</c:v>
                </c:pt>
                <c:pt idx="6897">
                  <c:v>2031</c:v>
                </c:pt>
                <c:pt idx="6898">
                  <c:v>2031</c:v>
                </c:pt>
                <c:pt idx="6899">
                  <c:v>2031</c:v>
                </c:pt>
                <c:pt idx="6900">
                  <c:v>2031</c:v>
                </c:pt>
                <c:pt idx="6901">
                  <c:v>2032</c:v>
                </c:pt>
                <c:pt idx="6902">
                  <c:v>2033</c:v>
                </c:pt>
                <c:pt idx="6903">
                  <c:v>2034</c:v>
                </c:pt>
                <c:pt idx="6904">
                  <c:v>2034</c:v>
                </c:pt>
                <c:pt idx="6905">
                  <c:v>2035</c:v>
                </c:pt>
                <c:pt idx="6906">
                  <c:v>2036</c:v>
                </c:pt>
                <c:pt idx="6907">
                  <c:v>2036</c:v>
                </c:pt>
                <c:pt idx="6908">
                  <c:v>2036</c:v>
                </c:pt>
                <c:pt idx="6909">
                  <c:v>2036</c:v>
                </c:pt>
                <c:pt idx="6910">
                  <c:v>2036</c:v>
                </c:pt>
                <c:pt idx="6911">
                  <c:v>2036</c:v>
                </c:pt>
                <c:pt idx="6912">
                  <c:v>2036</c:v>
                </c:pt>
                <c:pt idx="6913">
                  <c:v>2036</c:v>
                </c:pt>
                <c:pt idx="6914">
                  <c:v>2036</c:v>
                </c:pt>
                <c:pt idx="6915">
                  <c:v>2036</c:v>
                </c:pt>
                <c:pt idx="6916">
                  <c:v>2036</c:v>
                </c:pt>
                <c:pt idx="6917">
                  <c:v>2037</c:v>
                </c:pt>
                <c:pt idx="6918">
                  <c:v>2038</c:v>
                </c:pt>
                <c:pt idx="6919">
                  <c:v>2038</c:v>
                </c:pt>
                <c:pt idx="6920">
                  <c:v>2038</c:v>
                </c:pt>
                <c:pt idx="6921">
                  <c:v>2039</c:v>
                </c:pt>
                <c:pt idx="6922">
                  <c:v>2039</c:v>
                </c:pt>
                <c:pt idx="6923">
                  <c:v>2039</c:v>
                </c:pt>
                <c:pt idx="6924">
                  <c:v>2039</c:v>
                </c:pt>
                <c:pt idx="6925">
                  <c:v>2040</c:v>
                </c:pt>
                <c:pt idx="6926">
                  <c:v>2041</c:v>
                </c:pt>
                <c:pt idx="6927">
                  <c:v>2042</c:v>
                </c:pt>
                <c:pt idx="6928">
                  <c:v>2043</c:v>
                </c:pt>
                <c:pt idx="6929">
                  <c:v>2044</c:v>
                </c:pt>
                <c:pt idx="6930">
                  <c:v>2045</c:v>
                </c:pt>
                <c:pt idx="6931">
                  <c:v>2045</c:v>
                </c:pt>
                <c:pt idx="6932">
                  <c:v>2046</c:v>
                </c:pt>
                <c:pt idx="6933">
                  <c:v>2046</c:v>
                </c:pt>
                <c:pt idx="6934">
                  <c:v>2047</c:v>
                </c:pt>
                <c:pt idx="6935">
                  <c:v>2048</c:v>
                </c:pt>
                <c:pt idx="6936">
                  <c:v>2049</c:v>
                </c:pt>
                <c:pt idx="6937">
                  <c:v>2049</c:v>
                </c:pt>
                <c:pt idx="6938">
                  <c:v>2049</c:v>
                </c:pt>
                <c:pt idx="6939">
                  <c:v>2050</c:v>
                </c:pt>
                <c:pt idx="6940">
                  <c:v>2051</c:v>
                </c:pt>
                <c:pt idx="6941">
                  <c:v>2051</c:v>
                </c:pt>
                <c:pt idx="6942">
                  <c:v>2051</c:v>
                </c:pt>
                <c:pt idx="6943">
                  <c:v>2051</c:v>
                </c:pt>
                <c:pt idx="6944">
                  <c:v>2052</c:v>
                </c:pt>
                <c:pt idx="6945">
                  <c:v>2052</c:v>
                </c:pt>
                <c:pt idx="6946">
                  <c:v>2053</c:v>
                </c:pt>
                <c:pt idx="6947">
                  <c:v>2054</c:v>
                </c:pt>
                <c:pt idx="6948">
                  <c:v>2055</c:v>
                </c:pt>
                <c:pt idx="6949">
                  <c:v>2055</c:v>
                </c:pt>
                <c:pt idx="6950">
                  <c:v>2056</c:v>
                </c:pt>
                <c:pt idx="6951">
                  <c:v>2057</c:v>
                </c:pt>
                <c:pt idx="6952">
                  <c:v>2057</c:v>
                </c:pt>
                <c:pt idx="6953">
                  <c:v>2057</c:v>
                </c:pt>
                <c:pt idx="6954">
                  <c:v>2057</c:v>
                </c:pt>
                <c:pt idx="6955">
                  <c:v>2057</c:v>
                </c:pt>
                <c:pt idx="6956">
                  <c:v>2057</c:v>
                </c:pt>
                <c:pt idx="6957">
                  <c:v>2058</c:v>
                </c:pt>
                <c:pt idx="6958">
                  <c:v>2059</c:v>
                </c:pt>
                <c:pt idx="6959">
                  <c:v>2060</c:v>
                </c:pt>
                <c:pt idx="6960">
                  <c:v>2061</c:v>
                </c:pt>
                <c:pt idx="6961">
                  <c:v>2062</c:v>
                </c:pt>
                <c:pt idx="6962">
                  <c:v>2063</c:v>
                </c:pt>
                <c:pt idx="6963">
                  <c:v>2064</c:v>
                </c:pt>
                <c:pt idx="6964">
                  <c:v>2065</c:v>
                </c:pt>
                <c:pt idx="6965">
                  <c:v>2066</c:v>
                </c:pt>
                <c:pt idx="6966">
                  <c:v>2067</c:v>
                </c:pt>
                <c:pt idx="6967">
                  <c:v>2068</c:v>
                </c:pt>
                <c:pt idx="6968">
                  <c:v>2069</c:v>
                </c:pt>
                <c:pt idx="6969">
                  <c:v>2069</c:v>
                </c:pt>
                <c:pt idx="6970">
                  <c:v>2069</c:v>
                </c:pt>
                <c:pt idx="6971">
                  <c:v>2069</c:v>
                </c:pt>
                <c:pt idx="6972">
                  <c:v>2069</c:v>
                </c:pt>
                <c:pt idx="6973">
                  <c:v>2069</c:v>
                </c:pt>
                <c:pt idx="6974">
                  <c:v>2070</c:v>
                </c:pt>
                <c:pt idx="6975">
                  <c:v>2070</c:v>
                </c:pt>
                <c:pt idx="6976">
                  <c:v>2070</c:v>
                </c:pt>
                <c:pt idx="6977">
                  <c:v>2070</c:v>
                </c:pt>
                <c:pt idx="6978">
                  <c:v>2070</c:v>
                </c:pt>
                <c:pt idx="6979">
                  <c:v>2070</c:v>
                </c:pt>
                <c:pt idx="6980">
                  <c:v>2071</c:v>
                </c:pt>
                <c:pt idx="6981">
                  <c:v>2071</c:v>
                </c:pt>
                <c:pt idx="6982">
                  <c:v>2071</c:v>
                </c:pt>
                <c:pt idx="6983">
                  <c:v>2071</c:v>
                </c:pt>
                <c:pt idx="6984">
                  <c:v>2071</c:v>
                </c:pt>
                <c:pt idx="6985">
                  <c:v>2071</c:v>
                </c:pt>
                <c:pt idx="6986">
                  <c:v>2071</c:v>
                </c:pt>
                <c:pt idx="6987">
                  <c:v>2071</c:v>
                </c:pt>
                <c:pt idx="6988">
                  <c:v>2071</c:v>
                </c:pt>
                <c:pt idx="6989">
                  <c:v>2071</c:v>
                </c:pt>
                <c:pt idx="6990">
                  <c:v>2071</c:v>
                </c:pt>
                <c:pt idx="6991">
                  <c:v>2071</c:v>
                </c:pt>
                <c:pt idx="6992">
                  <c:v>2071</c:v>
                </c:pt>
                <c:pt idx="6993">
                  <c:v>2071</c:v>
                </c:pt>
                <c:pt idx="6994">
                  <c:v>2071</c:v>
                </c:pt>
                <c:pt idx="6995">
                  <c:v>2071</c:v>
                </c:pt>
                <c:pt idx="6996">
                  <c:v>2071</c:v>
                </c:pt>
                <c:pt idx="6997">
                  <c:v>2071</c:v>
                </c:pt>
                <c:pt idx="6998">
                  <c:v>2071</c:v>
                </c:pt>
                <c:pt idx="6999">
                  <c:v>2071</c:v>
                </c:pt>
                <c:pt idx="7000">
                  <c:v>2071</c:v>
                </c:pt>
                <c:pt idx="7001">
                  <c:v>2071</c:v>
                </c:pt>
                <c:pt idx="7002">
                  <c:v>2072</c:v>
                </c:pt>
                <c:pt idx="7003">
                  <c:v>2072</c:v>
                </c:pt>
                <c:pt idx="7004">
                  <c:v>2072</c:v>
                </c:pt>
                <c:pt idx="7005">
                  <c:v>2073</c:v>
                </c:pt>
                <c:pt idx="7006">
                  <c:v>2074</c:v>
                </c:pt>
                <c:pt idx="7007">
                  <c:v>2075</c:v>
                </c:pt>
                <c:pt idx="7008">
                  <c:v>2076</c:v>
                </c:pt>
                <c:pt idx="7009">
                  <c:v>2077</c:v>
                </c:pt>
                <c:pt idx="7010">
                  <c:v>2078</c:v>
                </c:pt>
                <c:pt idx="7011">
                  <c:v>2079</c:v>
                </c:pt>
                <c:pt idx="7012">
                  <c:v>2080</c:v>
                </c:pt>
                <c:pt idx="7013">
                  <c:v>2080</c:v>
                </c:pt>
                <c:pt idx="7014">
                  <c:v>2080</c:v>
                </c:pt>
                <c:pt idx="7015">
                  <c:v>2081</c:v>
                </c:pt>
                <c:pt idx="7016">
                  <c:v>2081</c:v>
                </c:pt>
                <c:pt idx="7017">
                  <c:v>2082</c:v>
                </c:pt>
                <c:pt idx="7018">
                  <c:v>2082</c:v>
                </c:pt>
                <c:pt idx="7019">
                  <c:v>2083</c:v>
                </c:pt>
                <c:pt idx="7020">
                  <c:v>2083</c:v>
                </c:pt>
                <c:pt idx="7021">
                  <c:v>2083</c:v>
                </c:pt>
                <c:pt idx="7022">
                  <c:v>2084</c:v>
                </c:pt>
                <c:pt idx="7023">
                  <c:v>2084</c:v>
                </c:pt>
                <c:pt idx="7024">
                  <c:v>2084</c:v>
                </c:pt>
                <c:pt idx="7025">
                  <c:v>2084</c:v>
                </c:pt>
                <c:pt idx="7026">
                  <c:v>2085</c:v>
                </c:pt>
                <c:pt idx="7027">
                  <c:v>2086</c:v>
                </c:pt>
                <c:pt idx="7028">
                  <c:v>2086</c:v>
                </c:pt>
                <c:pt idx="7029">
                  <c:v>2086</c:v>
                </c:pt>
                <c:pt idx="7030">
                  <c:v>2087</c:v>
                </c:pt>
                <c:pt idx="7031">
                  <c:v>2087</c:v>
                </c:pt>
                <c:pt idx="7032">
                  <c:v>2087</c:v>
                </c:pt>
                <c:pt idx="7033">
                  <c:v>2087</c:v>
                </c:pt>
                <c:pt idx="7034">
                  <c:v>2087</c:v>
                </c:pt>
                <c:pt idx="7035">
                  <c:v>2087</c:v>
                </c:pt>
                <c:pt idx="7036">
                  <c:v>2087</c:v>
                </c:pt>
                <c:pt idx="7037">
                  <c:v>2087</c:v>
                </c:pt>
                <c:pt idx="7038">
                  <c:v>2087</c:v>
                </c:pt>
                <c:pt idx="7039">
                  <c:v>2087</c:v>
                </c:pt>
                <c:pt idx="7040">
                  <c:v>2087</c:v>
                </c:pt>
                <c:pt idx="7041">
                  <c:v>2087</c:v>
                </c:pt>
                <c:pt idx="7042">
                  <c:v>2087</c:v>
                </c:pt>
                <c:pt idx="7043">
                  <c:v>2088</c:v>
                </c:pt>
                <c:pt idx="7044">
                  <c:v>2088</c:v>
                </c:pt>
                <c:pt idx="7045">
                  <c:v>2089</c:v>
                </c:pt>
                <c:pt idx="7046">
                  <c:v>2089</c:v>
                </c:pt>
                <c:pt idx="7047">
                  <c:v>2090</c:v>
                </c:pt>
                <c:pt idx="7048">
                  <c:v>2091</c:v>
                </c:pt>
                <c:pt idx="7049">
                  <c:v>2091</c:v>
                </c:pt>
                <c:pt idx="7050">
                  <c:v>2091</c:v>
                </c:pt>
                <c:pt idx="7051">
                  <c:v>2091</c:v>
                </c:pt>
                <c:pt idx="7052">
                  <c:v>2092</c:v>
                </c:pt>
                <c:pt idx="7053">
                  <c:v>2093</c:v>
                </c:pt>
                <c:pt idx="7054">
                  <c:v>2094</c:v>
                </c:pt>
                <c:pt idx="7055">
                  <c:v>2095</c:v>
                </c:pt>
                <c:pt idx="7056">
                  <c:v>2095</c:v>
                </c:pt>
                <c:pt idx="7057">
                  <c:v>2095</c:v>
                </c:pt>
                <c:pt idx="7058">
                  <c:v>2096</c:v>
                </c:pt>
                <c:pt idx="7059">
                  <c:v>2096</c:v>
                </c:pt>
                <c:pt idx="7060">
                  <c:v>2096</c:v>
                </c:pt>
                <c:pt idx="7061">
                  <c:v>2096</c:v>
                </c:pt>
                <c:pt idx="7062">
                  <c:v>2097</c:v>
                </c:pt>
                <c:pt idx="7063">
                  <c:v>2098</c:v>
                </c:pt>
                <c:pt idx="7064">
                  <c:v>2098</c:v>
                </c:pt>
                <c:pt idx="7065">
                  <c:v>2098</c:v>
                </c:pt>
                <c:pt idx="7066">
                  <c:v>2098</c:v>
                </c:pt>
                <c:pt idx="7067">
                  <c:v>2098</c:v>
                </c:pt>
                <c:pt idx="7068">
                  <c:v>2098</c:v>
                </c:pt>
                <c:pt idx="7069">
                  <c:v>2098</c:v>
                </c:pt>
                <c:pt idx="7070">
                  <c:v>2098</c:v>
                </c:pt>
                <c:pt idx="7071">
                  <c:v>2098</c:v>
                </c:pt>
                <c:pt idx="7072">
                  <c:v>2099</c:v>
                </c:pt>
                <c:pt idx="7073">
                  <c:v>2099</c:v>
                </c:pt>
                <c:pt idx="7074">
                  <c:v>2099</c:v>
                </c:pt>
                <c:pt idx="7075">
                  <c:v>2099</c:v>
                </c:pt>
                <c:pt idx="7076">
                  <c:v>2099</c:v>
                </c:pt>
                <c:pt idx="7077">
                  <c:v>2099</c:v>
                </c:pt>
                <c:pt idx="7078">
                  <c:v>2099</c:v>
                </c:pt>
                <c:pt idx="7079">
                  <c:v>2099</c:v>
                </c:pt>
                <c:pt idx="7080">
                  <c:v>2099</c:v>
                </c:pt>
                <c:pt idx="7081">
                  <c:v>2099</c:v>
                </c:pt>
                <c:pt idx="7082">
                  <c:v>2099</c:v>
                </c:pt>
                <c:pt idx="7083">
                  <c:v>2099</c:v>
                </c:pt>
                <c:pt idx="7084">
                  <c:v>2099</c:v>
                </c:pt>
                <c:pt idx="7085">
                  <c:v>2099</c:v>
                </c:pt>
                <c:pt idx="7086">
                  <c:v>2099</c:v>
                </c:pt>
                <c:pt idx="7087">
                  <c:v>2099</c:v>
                </c:pt>
                <c:pt idx="7088">
                  <c:v>2099</c:v>
                </c:pt>
                <c:pt idx="7089">
                  <c:v>2099</c:v>
                </c:pt>
                <c:pt idx="7090">
                  <c:v>2099</c:v>
                </c:pt>
                <c:pt idx="7091">
                  <c:v>2100</c:v>
                </c:pt>
                <c:pt idx="7092">
                  <c:v>2100</c:v>
                </c:pt>
                <c:pt idx="7093">
                  <c:v>2101</c:v>
                </c:pt>
                <c:pt idx="7094">
                  <c:v>2101</c:v>
                </c:pt>
                <c:pt idx="7095">
                  <c:v>2101</c:v>
                </c:pt>
                <c:pt idx="7096">
                  <c:v>2101</c:v>
                </c:pt>
                <c:pt idx="7097">
                  <c:v>2101</c:v>
                </c:pt>
                <c:pt idx="7098">
                  <c:v>2101</c:v>
                </c:pt>
                <c:pt idx="7099">
                  <c:v>2101</c:v>
                </c:pt>
                <c:pt idx="7100">
                  <c:v>2101</c:v>
                </c:pt>
                <c:pt idx="7101">
                  <c:v>2101</c:v>
                </c:pt>
                <c:pt idx="7102">
                  <c:v>2102</c:v>
                </c:pt>
                <c:pt idx="7103">
                  <c:v>2102</c:v>
                </c:pt>
                <c:pt idx="7104">
                  <c:v>2102</c:v>
                </c:pt>
                <c:pt idx="7105">
                  <c:v>2102</c:v>
                </c:pt>
                <c:pt idx="7106">
                  <c:v>2102</c:v>
                </c:pt>
                <c:pt idx="7107">
                  <c:v>2102</c:v>
                </c:pt>
                <c:pt idx="7108">
                  <c:v>2102</c:v>
                </c:pt>
                <c:pt idx="7109">
                  <c:v>2102</c:v>
                </c:pt>
                <c:pt idx="7110">
                  <c:v>2102</c:v>
                </c:pt>
                <c:pt idx="7111">
                  <c:v>2102</c:v>
                </c:pt>
                <c:pt idx="7112">
                  <c:v>2102</c:v>
                </c:pt>
                <c:pt idx="7113">
                  <c:v>2102</c:v>
                </c:pt>
                <c:pt idx="7114">
                  <c:v>2103</c:v>
                </c:pt>
                <c:pt idx="7115">
                  <c:v>2104</c:v>
                </c:pt>
                <c:pt idx="7116">
                  <c:v>2105</c:v>
                </c:pt>
                <c:pt idx="7117">
                  <c:v>2105</c:v>
                </c:pt>
                <c:pt idx="7118">
                  <c:v>2105</c:v>
                </c:pt>
                <c:pt idx="7119">
                  <c:v>2105</c:v>
                </c:pt>
                <c:pt idx="7120">
                  <c:v>2105</c:v>
                </c:pt>
                <c:pt idx="7121">
                  <c:v>2105</c:v>
                </c:pt>
                <c:pt idx="7122">
                  <c:v>2105</c:v>
                </c:pt>
                <c:pt idx="7123">
                  <c:v>2105</c:v>
                </c:pt>
                <c:pt idx="7124">
                  <c:v>2105</c:v>
                </c:pt>
                <c:pt idx="7125">
                  <c:v>2106</c:v>
                </c:pt>
                <c:pt idx="7126">
                  <c:v>2106</c:v>
                </c:pt>
                <c:pt idx="7127">
                  <c:v>2106</c:v>
                </c:pt>
                <c:pt idx="7128">
                  <c:v>2106</c:v>
                </c:pt>
                <c:pt idx="7129">
                  <c:v>2106</c:v>
                </c:pt>
                <c:pt idx="7130">
                  <c:v>2106</c:v>
                </c:pt>
                <c:pt idx="7131">
                  <c:v>2106</c:v>
                </c:pt>
                <c:pt idx="7132">
                  <c:v>2106</c:v>
                </c:pt>
                <c:pt idx="7133">
                  <c:v>2106</c:v>
                </c:pt>
                <c:pt idx="7134">
                  <c:v>2106</c:v>
                </c:pt>
                <c:pt idx="7135">
                  <c:v>2107</c:v>
                </c:pt>
                <c:pt idx="7136">
                  <c:v>2108</c:v>
                </c:pt>
                <c:pt idx="7137">
                  <c:v>2108</c:v>
                </c:pt>
                <c:pt idx="7138">
                  <c:v>2108</c:v>
                </c:pt>
                <c:pt idx="7139">
                  <c:v>2108</c:v>
                </c:pt>
                <c:pt idx="7140">
                  <c:v>2108</c:v>
                </c:pt>
                <c:pt idx="7141">
                  <c:v>2109</c:v>
                </c:pt>
                <c:pt idx="7142">
                  <c:v>2110</c:v>
                </c:pt>
                <c:pt idx="7143">
                  <c:v>2110</c:v>
                </c:pt>
                <c:pt idx="7144">
                  <c:v>2110</c:v>
                </c:pt>
                <c:pt idx="7145">
                  <c:v>2111</c:v>
                </c:pt>
                <c:pt idx="7146">
                  <c:v>2112</c:v>
                </c:pt>
                <c:pt idx="7147">
                  <c:v>2113</c:v>
                </c:pt>
                <c:pt idx="7148">
                  <c:v>2114</c:v>
                </c:pt>
                <c:pt idx="7149">
                  <c:v>2114</c:v>
                </c:pt>
                <c:pt idx="7150">
                  <c:v>2114</c:v>
                </c:pt>
                <c:pt idx="7151">
                  <c:v>2114</c:v>
                </c:pt>
                <c:pt idx="7152">
                  <c:v>2114</c:v>
                </c:pt>
                <c:pt idx="7153">
                  <c:v>2114</c:v>
                </c:pt>
                <c:pt idx="7154">
                  <c:v>2114</c:v>
                </c:pt>
                <c:pt idx="7155">
                  <c:v>2114</c:v>
                </c:pt>
                <c:pt idx="7156">
                  <c:v>2114</c:v>
                </c:pt>
                <c:pt idx="7157">
                  <c:v>2114</c:v>
                </c:pt>
                <c:pt idx="7158">
                  <c:v>2114</c:v>
                </c:pt>
                <c:pt idx="7159">
                  <c:v>2114</c:v>
                </c:pt>
                <c:pt idx="7160">
                  <c:v>2114</c:v>
                </c:pt>
                <c:pt idx="7161">
                  <c:v>2114</c:v>
                </c:pt>
                <c:pt idx="7162">
                  <c:v>2114</c:v>
                </c:pt>
                <c:pt idx="7163">
                  <c:v>2114</c:v>
                </c:pt>
                <c:pt idx="7164">
                  <c:v>2114</c:v>
                </c:pt>
                <c:pt idx="7165">
                  <c:v>2114</c:v>
                </c:pt>
                <c:pt idx="7166">
                  <c:v>2114</c:v>
                </c:pt>
                <c:pt idx="7167">
                  <c:v>2114</c:v>
                </c:pt>
                <c:pt idx="7168">
                  <c:v>2114</c:v>
                </c:pt>
                <c:pt idx="7169">
                  <c:v>2114</c:v>
                </c:pt>
                <c:pt idx="7170">
                  <c:v>2114</c:v>
                </c:pt>
                <c:pt idx="7171">
                  <c:v>2114</c:v>
                </c:pt>
                <c:pt idx="7172">
                  <c:v>2114</c:v>
                </c:pt>
                <c:pt idx="7173">
                  <c:v>2114</c:v>
                </c:pt>
                <c:pt idx="7174">
                  <c:v>2115</c:v>
                </c:pt>
                <c:pt idx="7175">
                  <c:v>2115</c:v>
                </c:pt>
                <c:pt idx="7176">
                  <c:v>2115</c:v>
                </c:pt>
                <c:pt idx="7177">
                  <c:v>2115</c:v>
                </c:pt>
                <c:pt idx="7178">
                  <c:v>2116</c:v>
                </c:pt>
                <c:pt idx="7179">
                  <c:v>2116</c:v>
                </c:pt>
                <c:pt idx="7180">
                  <c:v>2116</c:v>
                </c:pt>
                <c:pt idx="7181">
                  <c:v>2116</c:v>
                </c:pt>
                <c:pt idx="7182">
                  <c:v>2116</c:v>
                </c:pt>
                <c:pt idx="7183">
                  <c:v>2117</c:v>
                </c:pt>
                <c:pt idx="7184">
                  <c:v>2118</c:v>
                </c:pt>
                <c:pt idx="7185">
                  <c:v>2119</c:v>
                </c:pt>
                <c:pt idx="7186">
                  <c:v>2120</c:v>
                </c:pt>
                <c:pt idx="7187">
                  <c:v>2120</c:v>
                </c:pt>
                <c:pt idx="7188">
                  <c:v>2120</c:v>
                </c:pt>
                <c:pt idx="7189">
                  <c:v>2121</c:v>
                </c:pt>
                <c:pt idx="7190">
                  <c:v>2122</c:v>
                </c:pt>
                <c:pt idx="7191">
                  <c:v>2122</c:v>
                </c:pt>
                <c:pt idx="7192">
                  <c:v>2122</c:v>
                </c:pt>
                <c:pt idx="7193">
                  <c:v>2123</c:v>
                </c:pt>
                <c:pt idx="7194">
                  <c:v>2124</c:v>
                </c:pt>
                <c:pt idx="7195">
                  <c:v>2125</c:v>
                </c:pt>
                <c:pt idx="7196">
                  <c:v>2125</c:v>
                </c:pt>
                <c:pt idx="7197">
                  <c:v>2125</c:v>
                </c:pt>
                <c:pt idx="7198">
                  <c:v>2126</c:v>
                </c:pt>
                <c:pt idx="7199">
                  <c:v>2127</c:v>
                </c:pt>
                <c:pt idx="7200">
                  <c:v>2127</c:v>
                </c:pt>
                <c:pt idx="7201">
                  <c:v>2127</c:v>
                </c:pt>
                <c:pt idx="7202">
                  <c:v>2128</c:v>
                </c:pt>
                <c:pt idx="7203">
                  <c:v>2128</c:v>
                </c:pt>
                <c:pt idx="7204">
                  <c:v>2128</c:v>
                </c:pt>
                <c:pt idx="7205">
                  <c:v>2128</c:v>
                </c:pt>
                <c:pt idx="7206">
                  <c:v>2129</c:v>
                </c:pt>
                <c:pt idx="7207">
                  <c:v>2129</c:v>
                </c:pt>
                <c:pt idx="7208">
                  <c:v>2129</c:v>
                </c:pt>
                <c:pt idx="7209">
                  <c:v>2129</c:v>
                </c:pt>
                <c:pt idx="7210">
                  <c:v>2129</c:v>
                </c:pt>
                <c:pt idx="7211">
                  <c:v>2129</c:v>
                </c:pt>
                <c:pt idx="7212">
                  <c:v>2129</c:v>
                </c:pt>
                <c:pt idx="7213">
                  <c:v>2130</c:v>
                </c:pt>
                <c:pt idx="7214">
                  <c:v>2130</c:v>
                </c:pt>
                <c:pt idx="7215">
                  <c:v>2130</c:v>
                </c:pt>
                <c:pt idx="7216">
                  <c:v>2131</c:v>
                </c:pt>
                <c:pt idx="7217">
                  <c:v>2132</c:v>
                </c:pt>
                <c:pt idx="7218">
                  <c:v>2133</c:v>
                </c:pt>
                <c:pt idx="7219">
                  <c:v>2133</c:v>
                </c:pt>
                <c:pt idx="7220">
                  <c:v>2133</c:v>
                </c:pt>
                <c:pt idx="7221">
                  <c:v>2134</c:v>
                </c:pt>
                <c:pt idx="7222">
                  <c:v>2135</c:v>
                </c:pt>
                <c:pt idx="7223">
                  <c:v>2135</c:v>
                </c:pt>
                <c:pt idx="7224">
                  <c:v>2136</c:v>
                </c:pt>
                <c:pt idx="7225">
                  <c:v>2136</c:v>
                </c:pt>
                <c:pt idx="7226">
                  <c:v>2136</c:v>
                </c:pt>
                <c:pt idx="7227">
                  <c:v>2137</c:v>
                </c:pt>
                <c:pt idx="7228">
                  <c:v>2138</c:v>
                </c:pt>
                <c:pt idx="7229">
                  <c:v>2138</c:v>
                </c:pt>
                <c:pt idx="7230">
                  <c:v>2139</c:v>
                </c:pt>
                <c:pt idx="7231">
                  <c:v>2139</c:v>
                </c:pt>
                <c:pt idx="7232">
                  <c:v>2140</c:v>
                </c:pt>
                <c:pt idx="7233">
                  <c:v>2141</c:v>
                </c:pt>
                <c:pt idx="7234">
                  <c:v>2141</c:v>
                </c:pt>
                <c:pt idx="7235">
                  <c:v>2141</c:v>
                </c:pt>
                <c:pt idx="7236">
                  <c:v>2141</c:v>
                </c:pt>
                <c:pt idx="7237">
                  <c:v>2141</c:v>
                </c:pt>
                <c:pt idx="7238">
                  <c:v>2141</c:v>
                </c:pt>
                <c:pt idx="7239">
                  <c:v>2141</c:v>
                </c:pt>
                <c:pt idx="7240">
                  <c:v>2142</c:v>
                </c:pt>
                <c:pt idx="7241">
                  <c:v>2142</c:v>
                </c:pt>
                <c:pt idx="7242">
                  <c:v>2142</c:v>
                </c:pt>
                <c:pt idx="7243">
                  <c:v>2142</c:v>
                </c:pt>
                <c:pt idx="7244">
                  <c:v>2142</c:v>
                </c:pt>
                <c:pt idx="7245">
                  <c:v>2142</c:v>
                </c:pt>
                <c:pt idx="7246">
                  <c:v>2142</c:v>
                </c:pt>
                <c:pt idx="7247">
                  <c:v>2142</c:v>
                </c:pt>
                <c:pt idx="7248">
                  <c:v>2142</c:v>
                </c:pt>
                <c:pt idx="7249">
                  <c:v>2143</c:v>
                </c:pt>
                <c:pt idx="7250">
                  <c:v>2144</c:v>
                </c:pt>
                <c:pt idx="7251">
                  <c:v>2145</c:v>
                </c:pt>
                <c:pt idx="7252">
                  <c:v>2146</c:v>
                </c:pt>
                <c:pt idx="7253">
                  <c:v>2147</c:v>
                </c:pt>
                <c:pt idx="7254">
                  <c:v>2148</c:v>
                </c:pt>
                <c:pt idx="7255">
                  <c:v>2149</c:v>
                </c:pt>
                <c:pt idx="7256">
                  <c:v>2150</c:v>
                </c:pt>
                <c:pt idx="7257">
                  <c:v>2150</c:v>
                </c:pt>
                <c:pt idx="7258">
                  <c:v>2150</c:v>
                </c:pt>
                <c:pt idx="7259">
                  <c:v>2151</c:v>
                </c:pt>
                <c:pt idx="7260">
                  <c:v>2152</c:v>
                </c:pt>
                <c:pt idx="7261">
                  <c:v>2152</c:v>
                </c:pt>
                <c:pt idx="7262">
                  <c:v>2153</c:v>
                </c:pt>
                <c:pt idx="7263">
                  <c:v>2154</c:v>
                </c:pt>
                <c:pt idx="7264">
                  <c:v>2154</c:v>
                </c:pt>
                <c:pt idx="7265">
                  <c:v>2155</c:v>
                </c:pt>
                <c:pt idx="7266">
                  <c:v>2156</c:v>
                </c:pt>
                <c:pt idx="7267">
                  <c:v>2157</c:v>
                </c:pt>
                <c:pt idx="7268">
                  <c:v>2158</c:v>
                </c:pt>
                <c:pt idx="7269">
                  <c:v>2158</c:v>
                </c:pt>
                <c:pt idx="7270">
                  <c:v>2158</c:v>
                </c:pt>
                <c:pt idx="7271">
                  <c:v>2158</c:v>
                </c:pt>
                <c:pt idx="7272">
                  <c:v>2158</c:v>
                </c:pt>
                <c:pt idx="7273">
                  <c:v>2159</c:v>
                </c:pt>
                <c:pt idx="7274">
                  <c:v>2159</c:v>
                </c:pt>
                <c:pt idx="7275">
                  <c:v>2159</c:v>
                </c:pt>
                <c:pt idx="7276">
                  <c:v>2159</c:v>
                </c:pt>
                <c:pt idx="7277">
                  <c:v>2160</c:v>
                </c:pt>
                <c:pt idx="7278">
                  <c:v>2161</c:v>
                </c:pt>
                <c:pt idx="7279">
                  <c:v>2162</c:v>
                </c:pt>
                <c:pt idx="7280">
                  <c:v>2162</c:v>
                </c:pt>
                <c:pt idx="7281">
                  <c:v>2163</c:v>
                </c:pt>
                <c:pt idx="7282">
                  <c:v>2163</c:v>
                </c:pt>
                <c:pt idx="7283">
                  <c:v>2163</c:v>
                </c:pt>
                <c:pt idx="7284">
                  <c:v>2163</c:v>
                </c:pt>
                <c:pt idx="7285">
                  <c:v>2163</c:v>
                </c:pt>
                <c:pt idx="7286">
                  <c:v>2163</c:v>
                </c:pt>
                <c:pt idx="7287">
                  <c:v>2163</c:v>
                </c:pt>
                <c:pt idx="7288">
                  <c:v>2163</c:v>
                </c:pt>
                <c:pt idx="7289">
                  <c:v>2163</c:v>
                </c:pt>
                <c:pt idx="7290">
                  <c:v>2164</c:v>
                </c:pt>
                <c:pt idx="7291">
                  <c:v>2165</c:v>
                </c:pt>
                <c:pt idx="7292">
                  <c:v>2166</c:v>
                </c:pt>
                <c:pt idx="7293">
                  <c:v>2167</c:v>
                </c:pt>
                <c:pt idx="7294">
                  <c:v>2167</c:v>
                </c:pt>
                <c:pt idx="7295">
                  <c:v>2167</c:v>
                </c:pt>
                <c:pt idx="7296">
                  <c:v>2167</c:v>
                </c:pt>
                <c:pt idx="7297">
                  <c:v>2167</c:v>
                </c:pt>
                <c:pt idx="7298">
                  <c:v>2167</c:v>
                </c:pt>
                <c:pt idx="7299">
                  <c:v>2167</c:v>
                </c:pt>
                <c:pt idx="7300">
                  <c:v>2167</c:v>
                </c:pt>
                <c:pt idx="7301">
                  <c:v>2167</c:v>
                </c:pt>
                <c:pt idx="7302">
                  <c:v>2167</c:v>
                </c:pt>
                <c:pt idx="7303">
                  <c:v>2167</c:v>
                </c:pt>
                <c:pt idx="7304">
                  <c:v>2167</c:v>
                </c:pt>
                <c:pt idx="7305">
                  <c:v>2167</c:v>
                </c:pt>
                <c:pt idx="7306">
                  <c:v>2168</c:v>
                </c:pt>
                <c:pt idx="7307">
                  <c:v>2169</c:v>
                </c:pt>
                <c:pt idx="7308">
                  <c:v>2169</c:v>
                </c:pt>
                <c:pt idx="7309">
                  <c:v>2169</c:v>
                </c:pt>
                <c:pt idx="7310">
                  <c:v>2169</c:v>
                </c:pt>
                <c:pt idx="7311">
                  <c:v>2169</c:v>
                </c:pt>
                <c:pt idx="7312">
                  <c:v>2169</c:v>
                </c:pt>
                <c:pt idx="7313">
                  <c:v>2169</c:v>
                </c:pt>
                <c:pt idx="7314">
                  <c:v>2170</c:v>
                </c:pt>
                <c:pt idx="7315">
                  <c:v>2170</c:v>
                </c:pt>
                <c:pt idx="7316">
                  <c:v>2170</c:v>
                </c:pt>
                <c:pt idx="7317">
                  <c:v>2170</c:v>
                </c:pt>
                <c:pt idx="7318">
                  <c:v>2170</c:v>
                </c:pt>
                <c:pt idx="7319">
                  <c:v>2170</c:v>
                </c:pt>
                <c:pt idx="7320">
                  <c:v>2171</c:v>
                </c:pt>
                <c:pt idx="7321">
                  <c:v>2171</c:v>
                </c:pt>
                <c:pt idx="7322">
                  <c:v>2171</c:v>
                </c:pt>
                <c:pt idx="7323">
                  <c:v>2171</c:v>
                </c:pt>
                <c:pt idx="7324">
                  <c:v>2171</c:v>
                </c:pt>
                <c:pt idx="7325">
                  <c:v>2171</c:v>
                </c:pt>
                <c:pt idx="7326">
                  <c:v>2171</c:v>
                </c:pt>
                <c:pt idx="7327">
                  <c:v>2171</c:v>
                </c:pt>
                <c:pt idx="7328">
                  <c:v>2172</c:v>
                </c:pt>
                <c:pt idx="7329">
                  <c:v>2173</c:v>
                </c:pt>
                <c:pt idx="7330">
                  <c:v>2173</c:v>
                </c:pt>
                <c:pt idx="7331">
                  <c:v>2173</c:v>
                </c:pt>
                <c:pt idx="7332">
                  <c:v>2173</c:v>
                </c:pt>
                <c:pt idx="7333">
                  <c:v>2174</c:v>
                </c:pt>
                <c:pt idx="7334">
                  <c:v>2175</c:v>
                </c:pt>
                <c:pt idx="7335">
                  <c:v>2176</c:v>
                </c:pt>
                <c:pt idx="7336">
                  <c:v>2176</c:v>
                </c:pt>
                <c:pt idx="7337">
                  <c:v>2176</c:v>
                </c:pt>
                <c:pt idx="7338">
                  <c:v>2176</c:v>
                </c:pt>
                <c:pt idx="7339">
                  <c:v>2177</c:v>
                </c:pt>
                <c:pt idx="7340">
                  <c:v>2177</c:v>
                </c:pt>
                <c:pt idx="7341">
                  <c:v>2177</c:v>
                </c:pt>
                <c:pt idx="7342">
                  <c:v>2177</c:v>
                </c:pt>
                <c:pt idx="7343">
                  <c:v>2177</c:v>
                </c:pt>
                <c:pt idx="7344">
                  <c:v>2178</c:v>
                </c:pt>
                <c:pt idx="7345">
                  <c:v>2179</c:v>
                </c:pt>
                <c:pt idx="7346">
                  <c:v>2179</c:v>
                </c:pt>
                <c:pt idx="7347">
                  <c:v>2179</c:v>
                </c:pt>
                <c:pt idx="7348">
                  <c:v>2180</c:v>
                </c:pt>
                <c:pt idx="7349">
                  <c:v>2180</c:v>
                </c:pt>
                <c:pt idx="7350">
                  <c:v>2181</c:v>
                </c:pt>
                <c:pt idx="7351">
                  <c:v>2182</c:v>
                </c:pt>
                <c:pt idx="7352">
                  <c:v>2183</c:v>
                </c:pt>
                <c:pt idx="7353">
                  <c:v>2183</c:v>
                </c:pt>
                <c:pt idx="7354">
                  <c:v>2183</c:v>
                </c:pt>
                <c:pt idx="7355">
                  <c:v>2184</c:v>
                </c:pt>
                <c:pt idx="7356">
                  <c:v>2185</c:v>
                </c:pt>
                <c:pt idx="7357">
                  <c:v>2186</c:v>
                </c:pt>
                <c:pt idx="7358">
                  <c:v>2187</c:v>
                </c:pt>
                <c:pt idx="7359">
                  <c:v>2187</c:v>
                </c:pt>
                <c:pt idx="7360">
                  <c:v>2187</c:v>
                </c:pt>
                <c:pt idx="7361">
                  <c:v>2187</c:v>
                </c:pt>
                <c:pt idx="7362">
                  <c:v>2187</c:v>
                </c:pt>
                <c:pt idx="7363">
                  <c:v>2187</c:v>
                </c:pt>
                <c:pt idx="7364">
                  <c:v>2188</c:v>
                </c:pt>
                <c:pt idx="7365">
                  <c:v>2188</c:v>
                </c:pt>
                <c:pt idx="7366">
                  <c:v>2188</c:v>
                </c:pt>
                <c:pt idx="7367">
                  <c:v>2188</c:v>
                </c:pt>
                <c:pt idx="7368">
                  <c:v>2188</c:v>
                </c:pt>
                <c:pt idx="7369">
                  <c:v>2189</c:v>
                </c:pt>
                <c:pt idx="7370">
                  <c:v>2190</c:v>
                </c:pt>
                <c:pt idx="7371">
                  <c:v>2191</c:v>
                </c:pt>
                <c:pt idx="7372">
                  <c:v>2192</c:v>
                </c:pt>
                <c:pt idx="7373">
                  <c:v>2192</c:v>
                </c:pt>
                <c:pt idx="7374">
                  <c:v>2192</c:v>
                </c:pt>
                <c:pt idx="7375">
                  <c:v>2193</c:v>
                </c:pt>
                <c:pt idx="7376">
                  <c:v>2193</c:v>
                </c:pt>
                <c:pt idx="7377">
                  <c:v>2193</c:v>
                </c:pt>
                <c:pt idx="7378">
                  <c:v>2194</c:v>
                </c:pt>
                <c:pt idx="7379">
                  <c:v>2194</c:v>
                </c:pt>
                <c:pt idx="7380">
                  <c:v>2195</c:v>
                </c:pt>
                <c:pt idx="7381">
                  <c:v>2195</c:v>
                </c:pt>
                <c:pt idx="7382">
                  <c:v>2195</c:v>
                </c:pt>
                <c:pt idx="7383">
                  <c:v>2196</c:v>
                </c:pt>
                <c:pt idx="7384">
                  <c:v>2196</c:v>
                </c:pt>
                <c:pt idx="7385">
                  <c:v>2196</c:v>
                </c:pt>
                <c:pt idx="7386">
                  <c:v>2196</c:v>
                </c:pt>
                <c:pt idx="7387">
                  <c:v>2196</c:v>
                </c:pt>
                <c:pt idx="7388">
                  <c:v>2196</c:v>
                </c:pt>
                <c:pt idx="7389">
                  <c:v>2196</c:v>
                </c:pt>
                <c:pt idx="7390">
                  <c:v>2196</c:v>
                </c:pt>
                <c:pt idx="7391">
                  <c:v>2196</c:v>
                </c:pt>
                <c:pt idx="7392">
                  <c:v>2196</c:v>
                </c:pt>
                <c:pt idx="7393">
                  <c:v>2196</c:v>
                </c:pt>
                <c:pt idx="7394">
                  <c:v>2196</c:v>
                </c:pt>
                <c:pt idx="7395">
                  <c:v>2196</c:v>
                </c:pt>
                <c:pt idx="7396">
                  <c:v>2196</c:v>
                </c:pt>
                <c:pt idx="7397">
                  <c:v>2197</c:v>
                </c:pt>
                <c:pt idx="7398">
                  <c:v>2197</c:v>
                </c:pt>
                <c:pt idx="7399">
                  <c:v>2197</c:v>
                </c:pt>
                <c:pt idx="7400">
                  <c:v>2198</c:v>
                </c:pt>
                <c:pt idx="7401">
                  <c:v>2199</c:v>
                </c:pt>
                <c:pt idx="7402">
                  <c:v>2199</c:v>
                </c:pt>
                <c:pt idx="7403">
                  <c:v>2200</c:v>
                </c:pt>
                <c:pt idx="7404">
                  <c:v>2200</c:v>
                </c:pt>
                <c:pt idx="7405">
                  <c:v>2200</c:v>
                </c:pt>
                <c:pt idx="7406">
                  <c:v>2200</c:v>
                </c:pt>
                <c:pt idx="7407">
                  <c:v>2200</c:v>
                </c:pt>
                <c:pt idx="7408">
                  <c:v>2200</c:v>
                </c:pt>
                <c:pt idx="7409">
                  <c:v>2200</c:v>
                </c:pt>
                <c:pt idx="7410">
                  <c:v>2200</c:v>
                </c:pt>
                <c:pt idx="7411">
                  <c:v>2201</c:v>
                </c:pt>
                <c:pt idx="7412">
                  <c:v>2201</c:v>
                </c:pt>
                <c:pt idx="7413">
                  <c:v>2201</c:v>
                </c:pt>
                <c:pt idx="7414">
                  <c:v>2202</c:v>
                </c:pt>
                <c:pt idx="7415">
                  <c:v>2202</c:v>
                </c:pt>
                <c:pt idx="7416">
                  <c:v>2202</c:v>
                </c:pt>
                <c:pt idx="7417">
                  <c:v>2202</c:v>
                </c:pt>
                <c:pt idx="7418">
                  <c:v>2202</c:v>
                </c:pt>
                <c:pt idx="7419">
                  <c:v>2202</c:v>
                </c:pt>
                <c:pt idx="7420">
                  <c:v>2203</c:v>
                </c:pt>
                <c:pt idx="7421">
                  <c:v>2203</c:v>
                </c:pt>
                <c:pt idx="7422">
                  <c:v>2204</c:v>
                </c:pt>
                <c:pt idx="7423">
                  <c:v>2204</c:v>
                </c:pt>
                <c:pt idx="7424">
                  <c:v>2204</c:v>
                </c:pt>
                <c:pt idx="7425">
                  <c:v>2204</c:v>
                </c:pt>
                <c:pt idx="7426">
                  <c:v>2204</c:v>
                </c:pt>
                <c:pt idx="7427">
                  <c:v>2204</c:v>
                </c:pt>
                <c:pt idx="7428">
                  <c:v>2204</c:v>
                </c:pt>
                <c:pt idx="7429">
                  <c:v>2204</c:v>
                </c:pt>
                <c:pt idx="7430">
                  <c:v>2204</c:v>
                </c:pt>
                <c:pt idx="7431">
                  <c:v>2204</c:v>
                </c:pt>
                <c:pt idx="7432">
                  <c:v>2205</c:v>
                </c:pt>
                <c:pt idx="7433">
                  <c:v>2205</c:v>
                </c:pt>
                <c:pt idx="7434">
                  <c:v>2205</c:v>
                </c:pt>
                <c:pt idx="7435">
                  <c:v>2205</c:v>
                </c:pt>
                <c:pt idx="7436">
                  <c:v>2205</c:v>
                </c:pt>
                <c:pt idx="7437">
                  <c:v>2205</c:v>
                </c:pt>
                <c:pt idx="7438">
                  <c:v>2205</c:v>
                </c:pt>
                <c:pt idx="7439">
                  <c:v>2206</c:v>
                </c:pt>
                <c:pt idx="7440">
                  <c:v>2207</c:v>
                </c:pt>
                <c:pt idx="7441">
                  <c:v>2207</c:v>
                </c:pt>
                <c:pt idx="7442">
                  <c:v>2208</c:v>
                </c:pt>
                <c:pt idx="7443">
                  <c:v>2209</c:v>
                </c:pt>
                <c:pt idx="7444">
                  <c:v>2210</c:v>
                </c:pt>
                <c:pt idx="7445">
                  <c:v>2211</c:v>
                </c:pt>
                <c:pt idx="7446">
                  <c:v>2211</c:v>
                </c:pt>
                <c:pt idx="7447">
                  <c:v>2212</c:v>
                </c:pt>
                <c:pt idx="7448">
                  <c:v>2212</c:v>
                </c:pt>
                <c:pt idx="7449">
                  <c:v>2212</c:v>
                </c:pt>
                <c:pt idx="7450">
                  <c:v>2212</c:v>
                </c:pt>
                <c:pt idx="7451">
                  <c:v>2212</c:v>
                </c:pt>
                <c:pt idx="7452">
                  <c:v>2212</c:v>
                </c:pt>
                <c:pt idx="7453">
                  <c:v>2212</c:v>
                </c:pt>
                <c:pt idx="7454">
                  <c:v>2213</c:v>
                </c:pt>
                <c:pt idx="7455">
                  <c:v>2213</c:v>
                </c:pt>
                <c:pt idx="7456">
                  <c:v>2214</c:v>
                </c:pt>
                <c:pt idx="7457">
                  <c:v>2215</c:v>
                </c:pt>
                <c:pt idx="7458">
                  <c:v>2215</c:v>
                </c:pt>
                <c:pt idx="7459">
                  <c:v>2215</c:v>
                </c:pt>
                <c:pt idx="7460">
                  <c:v>2215</c:v>
                </c:pt>
                <c:pt idx="7461">
                  <c:v>2216</c:v>
                </c:pt>
                <c:pt idx="7462">
                  <c:v>2216</c:v>
                </c:pt>
                <c:pt idx="7463">
                  <c:v>2216</c:v>
                </c:pt>
                <c:pt idx="7464">
                  <c:v>2216</c:v>
                </c:pt>
                <c:pt idx="7465">
                  <c:v>2216</c:v>
                </c:pt>
                <c:pt idx="7466">
                  <c:v>2216</c:v>
                </c:pt>
                <c:pt idx="7467">
                  <c:v>2217</c:v>
                </c:pt>
                <c:pt idx="7468">
                  <c:v>2217</c:v>
                </c:pt>
                <c:pt idx="7469">
                  <c:v>2217</c:v>
                </c:pt>
                <c:pt idx="7470">
                  <c:v>2217</c:v>
                </c:pt>
                <c:pt idx="7471">
                  <c:v>2217</c:v>
                </c:pt>
                <c:pt idx="7472">
                  <c:v>2218</c:v>
                </c:pt>
                <c:pt idx="7473">
                  <c:v>2219</c:v>
                </c:pt>
                <c:pt idx="7474">
                  <c:v>2219</c:v>
                </c:pt>
                <c:pt idx="7475">
                  <c:v>2219</c:v>
                </c:pt>
                <c:pt idx="7476">
                  <c:v>2219</c:v>
                </c:pt>
                <c:pt idx="7477">
                  <c:v>2219</c:v>
                </c:pt>
                <c:pt idx="7478">
                  <c:v>2220</c:v>
                </c:pt>
                <c:pt idx="7479">
                  <c:v>2220</c:v>
                </c:pt>
                <c:pt idx="7480">
                  <c:v>2220</c:v>
                </c:pt>
                <c:pt idx="7481">
                  <c:v>2220</c:v>
                </c:pt>
                <c:pt idx="7482">
                  <c:v>2220</c:v>
                </c:pt>
                <c:pt idx="7483">
                  <c:v>2221</c:v>
                </c:pt>
                <c:pt idx="7484">
                  <c:v>2221</c:v>
                </c:pt>
                <c:pt idx="7485">
                  <c:v>2221</c:v>
                </c:pt>
                <c:pt idx="7486">
                  <c:v>2221</c:v>
                </c:pt>
                <c:pt idx="7487">
                  <c:v>2221</c:v>
                </c:pt>
                <c:pt idx="7488">
                  <c:v>2221</c:v>
                </c:pt>
                <c:pt idx="7489">
                  <c:v>2221</c:v>
                </c:pt>
                <c:pt idx="7490">
                  <c:v>2221</c:v>
                </c:pt>
                <c:pt idx="7491">
                  <c:v>2221</c:v>
                </c:pt>
                <c:pt idx="7492">
                  <c:v>2221</c:v>
                </c:pt>
                <c:pt idx="7493">
                  <c:v>2221</c:v>
                </c:pt>
                <c:pt idx="7494">
                  <c:v>2221</c:v>
                </c:pt>
                <c:pt idx="7495">
                  <c:v>2221</c:v>
                </c:pt>
                <c:pt idx="7496">
                  <c:v>2222</c:v>
                </c:pt>
                <c:pt idx="7497">
                  <c:v>2222</c:v>
                </c:pt>
                <c:pt idx="7498">
                  <c:v>2222</c:v>
                </c:pt>
                <c:pt idx="7499">
                  <c:v>2222</c:v>
                </c:pt>
                <c:pt idx="7500">
                  <c:v>2222</c:v>
                </c:pt>
                <c:pt idx="7501">
                  <c:v>2222</c:v>
                </c:pt>
                <c:pt idx="7502">
                  <c:v>2222</c:v>
                </c:pt>
                <c:pt idx="7503">
                  <c:v>2222</c:v>
                </c:pt>
                <c:pt idx="7504">
                  <c:v>2222</c:v>
                </c:pt>
                <c:pt idx="7505">
                  <c:v>2223</c:v>
                </c:pt>
                <c:pt idx="7506">
                  <c:v>2224</c:v>
                </c:pt>
                <c:pt idx="7507">
                  <c:v>2224</c:v>
                </c:pt>
                <c:pt idx="7508">
                  <c:v>2224</c:v>
                </c:pt>
                <c:pt idx="7509">
                  <c:v>2224</c:v>
                </c:pt>
                <c:pt idx="7510">
                  <c:v>2224</c:v>
                </c:pt>
                <c:pt idx="7511">
                  <c:v>2225</c:v>
                </c:pt>
                <c:pt idx="7512">
                  <c:v>2226</c:v>
                </c:pt>
                <c:pt idx="7513">
                  <c:v>2227</c:v>
                </c:pt>
                <c:pt idx="7514">
                  <c:v>2228</c:v>
                </c:pt>
                <c:pt idx="7515">
                  <c:v>2229</c:v>
                </c:pt>
                <c:pt idx="7516">
                  <c:v>2230</c:v>
                </c:pt>
                <c:pt idx="7517">
                  <c:v>2231</c:v>
                </c:pt>
                <c:pt idx="7518">
                  <c:v>2232</c:v>
                </c:pt>
                <c:pt idx="7519">
                  <c:v>2233</c:v>
                </c:pt>
                <c:pt idx="7520">
                  <c:v>2234</c:v>
                </c:pt>
                <c:pt idx="7521">
                  <c:v>2234</c:v>
                </c:pt>
                <c:pt idx="7522">
                  <c:v>2235</c:v>
                </c:pt>
                <c:pt idx="7523">
                  <c:v>2235</c:v>
                </c:pt>
                <c:pt idx="7524">
                  <c:v>2235</c:v>
                </c:pt>
                <c:pt idx="7525">
                  <c:v>2235</c:v>
                </c:pt>
                <c:pt idx="7526">
                  <c:v>2235</c:v>
                </c:pt>
                <c:pt idx="7527">
                  <c:v>2235</c:v>
                </c:pt>
                <c:pt idx="7528">
                  <c:v>2235</c:v>
                </c:pt>
                <c:pt idx="7529">
                  <c:v>2235</c:v>
                </c:pt>
                <c:pt idx="7530">
                  <c:v>2235</c:v>
                </c:pt>
                <c:pt idx="7531">
                  <c:v>2235</c:v>
                </c:pt>
                <c:pt idx="7532">
                  <c:v>2235</c:v>
                </c:pt>
                <c:pt idx="7533">
                  <c:v>2235</c:v>
                </c:pt>
                <c:pt idx="7534">
                  <c:v>2236</c:v>
                </c:pt>
                <c:pt idx="7535">
                  <c:v>2236</c:v>
                </c:pt>
                <c:pt idx="7536">
                  <c:v>2237</c:v>
                </c:pt>
                <c:pt idx="7537">
                  <c:v>2237</c:v>
                </c:pt>
                <c:pt idx="7538">
                  <c:v>2238</c:v>
                </c:pt>
                <c:pt idx="7539">
                  <c:v>2238</c:v>
                </c:pt>
                <c:pt idx="7540">
                  <c:v>2239</c:v>
                </c:pt>
                <c:pt idx="7541">
                  <c:v>2239</c:v>
                </c:pt>
                <c:pt idx="7542">
                  <c:v>2240</c:v>
                </c:pt>
                <c:pt idx="7543">
                  <c:v>2240</c:v>
                </c:pt>
                <c:pt idx="7544">
                  <c:v>2240</c:v>
                </c:pt>
                <c:pt idx="7545">
                  <c:v>2241</c:v>
                </c:pt>
                <c:pt idx="7546">
                  <c:v>2242</c:v>
                </c:pt>
                <c:pt idx="7547">
                  <c:v>2242</c:v>
                </c:pt>
                <c:pt idx="7548">
                  <c:v>2242</c:v>
                </c:pt>
                <c:pt idx="7549">
                  <c:v>2242</c:v>
                </c:pt>
                <c:pt idx="7550">
                  <c:v>2242</c:v>
                </c:pt>
                <c:pt idx="7551">
                  <c:v>2242</c:v>
                </c:pt>
                <c:pt idx="7552">
                  <c:v>2242</c:v>
                </c:pt>
                <c:pt idx="7553">
                  <c:v>2242</c:v>
                </c:pt>
                <c:pt idx="7554">
                  <c:v>2243</c:v>
                </c:pt>
                <c:pt idx="7555">
                  <c:v>2243</c:v>
                </c:pt>
                <c:pt idx="7556">
                  <c:v>2244</c:v>
                </c:pt>
                <c:pt idx="7557">
                  <c:v>2245</c:v>
                </c:pt>
                <c:pt idx="7558">
                  <c:v>2246</c:v>
                </c:pt>
                <c:pt idx="7559">
                  <c:v>2247</c:v>
                </c:pt>
                <c:pt idx="7560">
                  <c:v>2247</c:v>
                </c:pt>
                <c:pt idx="7561">
                  <c:v>2248</c:v>
                </c:pt>
                <c:pt idx="7562">
                  <c:v>2249</c:v>
                </c:pt>
                <c:pt idx="7563">
                  <c:v>2249</c:v>
                </c:pt>
                <c:pt idx="7564">
                  <c:v>2249</c:v>
                </c:pt>
                <c:pt idx="7565">
                  <c:v>2250</c:v>
                </c:pt>
                <c:pt idx="7566">
                  <c:v>2250</c:v>
                </c:pt>
                <c:pt idx="7567">
                  <c:v>2251</c:v>
                </c:pt>
                <c:pt idx="7568">
                  <c:v>2252</c:v>
                </c:pt>
                <c:pt idx="7569">
                  <c:v>2253</c:v>
                </c:pt>
                <c:pt idx="7570">
                  <c:v>2253</c:v>
                </c:pt>
                <c:pt idx="7571">
                  <c:v>2253</c:v>
                </c:pt>
                <c:pt idx="7572">
                  <c:v>2253</c:v>
                </c:pt>
                <c:pt idx="7573">
                  <c:v>2254</c:v>
                </c:pt>
                <c:pt idx="7574">
                  <c:v>2254</c:v>
                </c:pt>
                <c:pt idx="7575">
                  <c:v>2254</c:v>
                </c:pt>
                <c:pt idx="7576">
                  <c:v>2254</c:v>
                </c:pt>
                <c:pt idx="7577">
                  <c:v>2255</c:v>
                </c:pt>
                <c:pt idx="7578">
                  <c:v>2255</c:v>
                </c:pt>
                <c:pt idx="7579">
                  <c:v>2256</c:v>
                </c:pt>
                <c:pt idx="7580">
                  <c:v>2256</c:v>
                </c:pt>
                <c:pt idx="7581">
                  <c:v>2257</c:v>
                </c:pt>
                <c:pt idx="7582">
                  <c:v>2257</c:v>
                </c:pt>
                <c:pt idx="7583">
                  <c:v>2257</c:v>
                </c:pt>
                <c:pt idx="7584">
                  <c:v>2257</c:v>
                </c:pt>
                <c:pt idx="7585">
                  <c:v>2258</c:v>
                </c:pt>
                <c:pt idx="7586">
                  <c:v>2259</c:v>
                </c:pt>
                <c:pt idx="7587">
                  <c:v>2260</c:v>
                </c:pt>
                <c:pt idx="7588">
                  <c:v>2261</c:v>
                </c:pt>
                <c:pt idx="7589">
                  <c:v>2262</c:v>
                </c:pt>
                <c:pt idx="7590">
                  <c:v>2263</c:v>
                </c:pt>
                <c:pt idx="7591">
                  <c:v>2263</c:v>
                </c:pt>
                <c:pt idx="7592">
                  <c:v>2264</c:v>
                </c:pt>
                <c:pt idx="7593">
                  <c:v>2264</c:v>
                </c:pt>
                <c:pt idx="7594">
                  <c:v>2265</c:v>
                </c:pt>
                <c:pt idx="7595">
                  <c:v>2266</c:v>
                </c:pt>
                <c:pt idx="7596">
                  <c:v>2267</c:v>
                </c:pt>
                <c:pt idx="7597">
                  <c:v>2268</c:v>
                </c:pt>
                <c:pt idx="7598">
                  <c:v>2268</c:v>
                </c:pt>
                <c:pt idx="7599">
                  <c:v>2269</c:v>
                </c:pt>
                <c:pt idx="7600">
                  <c:v>2270</c:v>
                </c:pt>
                <c:pt idx="7601">
                  <c:v>2271</c:v>
                </c:pt>
                <c:pt idx="7602">
                  <c:v>2271</c:v>
                </c:pt>
                <c:pt idx="7603">
                  <c:v>2271</c:v>
                </c:pt>
                <c:pt idx="7604">
                  <c:v>2271</c:v>
                </c:pt>
                <c:pt idx="7605">
                  <c:v>2271</c:v>
                </c:pt>
                <c:pt idx="7606">
                  <c:v>2271</c:v>
                </c:pt>
                <c:pt idx="7607">
                  <c:v>2271</c:v>
                </c:pt>
                <c:pt idx="7608">
                  <c:v>2272</c:v>
                </c:pt>
                <c:pt idx="7609">
                  <c:v>2273</c:v>
                </c:pt>
                <c:pt idx="7610">
                  <c:v>2274</c:v>
                </c:pt>
                <c:pt idx="7611">
                  <c:v>2275</c:v>
                </c:pt>
                <c:pt idx="7612">
                  <c:v>2275</c:v>
                </c:pt>
                <c:pt idx="7613">
                  <c:v>2275</c:v>
                </c:pt>
                <c:pt idx="7614">
                  <c:v>2275</c:v>
                </c:pt>
                <c:pt idx="7615">
                  <c:v>2275</c:v>
                </c:pt>
                <c:pt idx="7616">
                  <c:v>2276</c:v>
                </c:pt>
                <c:pt idx="7617">
                  <c:v>2276</c:v>
                </c:pt>
                <c:pt idx="7618">
                  <c:v>2276</c:v>
                </c:pt>
                <c:pt idx="7619">
                  <c:v>2277</c:v>
                </c:pt>
                <c:pt idx="7620">
                  <c:v>2277</c:v>
                </c:pt>
                <c:pt idx="7621">
                  <c:v>2277</c:v>
                </c:pt>
                <c:pt idx="7622">
                  <c:v>2278</c:v>
                </c:pt>
                <c:pt idx="7623">
                  <c:v>2278</c:v>
                </c:pt>
                <c:pt idx="7624">
                  <c:v>2279</c:v>
                </c:pt>
                <c:pt idx="7625">
                  <c:v>2279</c:v>
                </c:pt>
                <c:pt idx="7626">
                  <c:v>2279</c:v>
                </c:pt>
                <c:pt idx="7627">
                  <c:v>2279</c:v>
                </c:pt>
                <c:pt idx="7628">
                  <c:v>2279</c:v>
                </c:pt>
                <c:pt idx="7629">
                  <c:v>2279</c:v>
                </c:pt>
                <c:pt idx="7630">
                  <c:v>2279</c:v>
                </c:pt>
                <c:pt idx="7631">
                  <c:v>2279</c:v>
                </c:pt>
                <c:pt idx="7632">
                  <c:v>2280</c:v>
                </c:pt>
                <c:pt idx="7633">
                  <c:v>2280</c:v>
                </c:pt>
                <c:pt idx="7634">
                  <c:v>2280</c:v>
                </c:pt>
                <c:pt idx="7635">
                  <c:v>2280</c:v>
                </c:pt>
                <c:pt idx="7636">
                  <c:v>2280</c:v>
                </c:pt>
                <c:pt idx="7637">
                  <c:v>2280</c:v>
                </c:pt>
                <c:pt idx="7638">
                  <c:v>2280</c:v>
                </c:pt>
                <c:pt idx="7639">
                  <c:v>2281</c:v>
                </c:pt>
                <c:pt idx="7640">
                  <c:v>2281</c:v>
                </c:pt>
                <c:pt idx="7641">
                  <c:v>2281</c:v>
                </c:pt>
                <c:pt idx="7642">
                  <c:v>2281</c:v>
                </c:pt>
                <c:pt idx="7643">
                  <c:v>2281</c:v>
                </c:pt>
                <c:pt idx="7644">
                  <c:v>2281</c:v>
                </c:pt>
                <c:pt idx="7645">
                  <c:v>2281</c:v>
                </c:pt>
                <c:pt idx="7646">
                  <c:v>2281</c:v>
                </c:pt>
                <c:pt idx="7647">
                  <c:v>2282</c:v>
                </c:pt>
                <c:pt idx="7648">
                  <c:v>2283</c:v>
                </c:pt>
                <c:pt idx="7649">
                  <c:v>2284</c:v>
                </c:pt>
                <c:pt idx="7650">
                  <c:v>2284</c:v>
                </c:pt>
                <c:pt idx="7651">
                  <c:v>2284</c:v>
                </c:pt>
                <c:pt idx="7652">
                  <c:v>2284</c:v>
                </c:pt>
                <c:pt idx="7653">
                  <c:v>2285</c:v>
                </c:pt>
                <c:pt idx="7654">
                  <c:v>2285</c:v>
                </c:pt>
                <c:pt idx="7655">
                  <c:v>2285</c:v>
                </c:pt>
                <c:pt idx="7656">
                  <c:v>2285</c:v>
                </c:pt>
                <c:pt idx="7657">
                  <c:v>2285</c:v>
                </c:pt>
                <c:pt idx="7658">
                  <c:v>2286</c:v>
                </c:pt>
                <c:pt idx="7659">
                  <c:v>2287</c:v>
                </c:pt>
                <c:pt idx="7660">
                  <c:v>2287</c:v>
                </c:pt>
                <c:pt idx="7661">
                  <c:v>2288</c:v>
                </c:pt>
                <c:pt idx="7662">
                  <c:v>2289</c:v>
                </c:pt>
                <c:pt idx="7663">
                  <c:v>2289</c:v>
                </c:pt>
                <c:pt idx="7664">
                  <c:v>2289</c:v>
                </c:pt>
                <c:pt idx="7665">
                  <c:v>2289</c:v>
                </c:pt>
                <c:pt idx="7666">
                  <c:v>2289</c:v>
                </c:pt>
                <c:pt idx="7667">
                  <c:v>2290</c:v>
                </c:pt>
                <c:pt idx="7668">
                  <c:v>2290</c:v>
                </c:pt>
                <c:pt idx="7669">
                  <c:v>2290</c:v>
                </c:pt>
                <c:pt idx="7670">
                  <c:v>2290</c:v>
                </c:pt>
                <c:pt idx="7671">
                  <c:v>2290</c:v>
                </c:pt>
                <c:pt idx="7672">
                  <c:v>2290</c:v>
                </c:pt>
                <c:pt idx="7673">
                  <c:v>2290</c:v>
                </c:pt>
                <c:pt idx="7674">
                  <c:v>2290</c:v>
                </c:pt>
                <c:pt idx="7675">
                  <c:v>2291</c:v>
                </c:pt>
                <c:pt idx="7676">
                  <c:v>2292</c:v>
                </c:pt>
                <c:pt idx="7677">
                  <c:v>2293</c:v>
                </c:pt>
                <c:pt idx="7678">
                  <c:v>2294</c:v>
                </c:pt>
                <c:pt idx="7679">
                  <c:v>2295</c:v>
                </c:pt>
                <c:pt idx="7680">
                  <c:v>2295</c:v>
                </c:pt>
                <c:pt idx="7681">
                  <c:v>2295</c:v>
                </c:pt>
                <c:pt idx="7682">
                  <c:v>2295</c:v>
                </c:pt>
                <c:pt idx="7683">
                  <c:v>2295</c:v>
                </c:pt>
                <c:pt idx="7684">
                  <c:v>2295</c:v>
                </c:pt>
                <c:pt idx="7685">
                  <c:v>2295</c:v>
                </c:pt>
                <c:pt idx="7686">
                  <c:v>2295</c:v>
                </c:pt>
                <c:pt idx="7687">
                  <c:v>2296</c:v>
                </c:pt>
                <c:pt idx="7688">
                  <c:v>2296</c:v>
                </c:pt>
                <c:pt idx="7689">
                  <c:v>2296</c:v>
                </c:pt>
                <c:pt idx="7690">
                  <c:v>2296</c:v>
                </c:pt>
                <c:pt idx="7691">
                  <c:v>2297</c:v>
                </c:pt>
                <c:pt idx="7692">
                  <c:v>2298</c:v>
                </c:pt>
                <c:pt idx="7693">
                  <c:v>2299</c:v>
                </c:pt>
                <c:pt idx="7694">
                  <c:v>2300</c:v>
                </c:pt>
                <c:pt idx="7695">
                  <c:v>2300</c:v>
                </c:pt>
                <c:pt idx="7696">
                  <c:v>2300</c:v>
                </c:pt>
                <c:pt idx="7697">
                  <c:v>2300</c:v>
                </c:pt>
                <c:pt idx="7698">
                  <c:v>2300</c:v>
                </c:pt>
                <c:pt idx="7699">
                  <c:v>2300</c:v>
                </c:pt>
                <c:pt idx="7700">
                  <c:v>2300</c:v>
                </c:pt>
                <c:pt idx="7701">
                  <c:v>2300</c:v>
                </c:pt>
                <c:pt idx="7702">
                  <c:v>2300</c:v>
                </c:pt>
                <c:pt idx="7703">
                  <c:v>2300</c:v>
                </c:pt>
                <c:pt idx="7704">
                  <c:v>2301</c:v>
                </c:pt>
                <c:pt idx="7705">
                  <c:v>2302</c:v>
                </c:pt>
                <c:pt idx="7706">
                  <c:v>2302</c:v>
                </c:pt>
                <c:pt idx="7707">
                  <c:v>2303</c:v>
                </c:pt>
                <c:pt idx="7708">
                  <c:v>2303</c:v>
                </c:pt>
                <c:pt idx="7709">
                  <c:v>2303</c:v>
                </c:pt>
                <c:pt idx="7710">
                  <c:v>2303</c:v>
                </c:pt>
                <c:pt idx="7711">
                  <c:v>2303</c:v>
                </c:pt>
                <c:pt idx="7712">
                  <c:v>2304</c:v>
                </c:pt>
                <c:pt idx="7713">
                  <c:v>2305</c:v>
                </c:pt>
                <c:pt idx="7714">
                  <c:v>2305</c:v>
                </c:pt>
                <c:pt idx="7715">
                  <c:v>2305</c:v>
                </c:pt>
                <c:pt idx="7716">
                  <c:v>2305</c:v>
                </c:pt>
                <c:pt idx="7717">
                  <c:v>2305</c:v>
                </c:pt>
                <c:pt idx="7718">
                  <c:v>2305</c:v>
                </c:pt>
                <c:pt idx="7719">
                  <c:v>2306</c:v>
                </c:pt>
                <c:pt idx="7720">
                  <c:v>2306</c:v>
                </c:pt>
                <c:pt idx="7721">
                  <c:v>2307</c:v>
                </c:pt>
                <c:pt idx="7722">
                  <c:v>2307</c:v>
                </c:pt>
                <c:pt idx="7723">
                  <c:v>2307</c:v>
                </c:pt>
                <c:pt idx="7724">
                  <c:v>2308</c:v>
                </c:pt>
                <c:pt idx="7725">
                  <c:v>2308</c:v>
                </c:pt>
                <c:pt idx="7726">
                  <c:v>2308</c:v>
                </c:pt>
                <c:pt idx="7727">
                  <c:v>2308</c:v>
                </c:pt>
                <c:pt idx="7728">
                  <c:v>2309</c:v>
                </c:pt>
                <c:pt idx="7729">
                  <c:v>2310</c:v>
                </c:pt>
                <c:pt idx="7730">
                  <c:v>2311</c:v>
                </c:pt>
                <c:pt idx="7731">
                  <c:v>2312</c:v>
                </c:pt>
                <c:pt idx="7732">
                  <c:v>2313</c:v>
                </c:pt>
                <c:pt idx="7733">
                  <c:v>2313</c:v>
                </c:pt>
                <c:pt idx="7734">
                  <c:v>2314</c:v>
                </c:pt>
                <c:pt idx="7735">
                  <c:v>2314</c:v>
                </c:pt>
                <c:pt idx="7736">
                  <c:v>2314</c:v>
                </c:pt>
                <c:pt idx="7737">
                  <c:v>2315</c:v>
                </c:pt>
                <c:pt idx="7738">
                  <c:v>2316</c:v>
                </c:pt>
                <c:pt idx="7739">
                  <c:v>2316</c:v>
                </c:pt>
                <c:pt idx="7740">
                  <c:v>2317</c:v>
                </c:pt>
                <c:pt idx="7741">
                  <c:v>2318</c:v>
                </c:pt>
                <c:pt idx="7742">
                  <c:v>2319</c:v>
                </c:pt>
                <c:pt idx="7743">
                  <c:v>2320</c:v>
                </c:pt>
                <c:pt idx="7744">
                  <c:v>2321</c:v>
                </c:pt>
                <c:pt idx="7745">
                  <c:v>2321</c:v>
                </c:pt>
                <c:pt idx="7746">
                  <c:v>2321</c:v>
                </c:pt>
                <c:pt idx="7747">
                  <c:v>2321</c:v>
                </c:pt>
                <c:pt idx="7748">
                  <c:v>2322</c:v>
                </c:pt>
                <c:pt idx="7749">
                  <c:v>2322</c:v>
                </c:pt>
                <c:pt idx="7750">
                  <c:v>2323</c:v>
                </c:pt>
                <c:pt idx="7751">
                  <c:v>2324</c:v>
                </c:pt>
                <c:pt idx="7752">
                  <c:v>2325</c:v>
                </c:pt>
                <c:pt idx="7753">
                  <c:v>2325</c:v>
                </c:pt>
                <c:pt idx="7754">
                  <c:v>2325</c:v>
                </c:pt>
                <c:pt idx="7755">
                  <c:v>2326</c:v>
                </c:pt>
                <c:pt idx="7756">
                  <c:v>2327</c:v>
                </c:pt>
                <c:pt idx="7757">
                  <c:v>2327</c:v>
                </c:pt>
                <c:pt idx="7758">
                  <c:v>2328</c:v>
                </c:pt>
                <c:pt idx="7759">
                  <c:v>2329</c:v>
                </c:pt>
                <c:pt idx="7760">
                  <c:v>2329</c:v>
                </c:pt>
                <c:pt idx="7761">
                  <c:v>2329</c:v>
                </c:pt>
                <c:pt idx="7762">
                  <c:v>2329</c:v>
                </c:pt>
                <c:pt idx="7763">
                  <c:v>2329</c:v>
                </c:pt>
                <c:pt idx="7764">
                  <c:v>2329</c:v>
                </c:pt>
                <c:pt idx="7765">
                  <c:v>2329</c:v>
                </c:pt>
                <c:pt idx="7766">
                  <c:v>2329</c:v>
                </c:pt>
                <c:pt idx="7767">
                  <c:v>2329</c:v>
                </c:pt>
                <c:pt idx="7768">
                  <c:v>2329</c:v>
                </c:pt>
                <c:pt idx="7769">
                  <c:v>2329</c:v>
                </c:pt>
                <c:pt idx="7770">
                  <c:v>2329</c:v>
                </c:pt>
                <c:pt idx="7771">
                  <c:v>2330</c:v>
                </c:pt>
                <c:pt idx="7772">
                  <c:v>2331</c:v>
                </c:pt>
                <c:pt idx="7773">
                  <c:v>2332</c:v>
                </c:pt>
                <c:pt idx="7774">
                  <c:v>2333</c:v>
                </c:pt>
                <c:pt idx="7775">
                  <c:v>2334</c:v>
                </c:pt>
                <c:pt idx="7776">
                  <c:v>2335</c:v>
                </c:pt>
                <c:pt idx="7777">
                  <c:v>2336</c:v>
                </c:pt>
                <c:pt idx="7778">
                  <c:v>2336</c:v>
                </c:pt>
                <c:pt idx="7779">
                  <c:v>2337</c:v>
                </c:pt>
                <c:pt idx="7780">
                  <c:v>2338</c:v>
                </c:pt>
                <c:pt idx="7781">
                  <c:v>2338</c:v>
                </c:pt>
                <c:pt idx="7782">
                  <c:v>2339</c:v>
                </c:pt>
                <c:pt idx="7783">
                  <c:v>2339</c:v>
                </c:pt>
                <c:pt idx="7784">
                  <c:v>2340</c:v>
                </c:pt>
                <c:pt idx="7785">
                  <c:v>2340</c:v>
                </c:pt>
                <c:pt idx="7786">
                  <c:v>2340</c:v>
                </c:pt>
                <c:pt idx="7787">
                  <c:v>2340</c:v>
                </c:pt>
                <c:pt idx="7788">
                  <c:v>2341</c:v>
                </c:pt>
                <c:pt idx="7789">
                  <c:v>2342</c:v>
                </c:pt>
                <c:pt idx="7790">
                  <c:v>2342</c:v>
                </c:pt>
                <c:pt idx="7791">
                  <c:v>2343</c:v>
                </c:pt>
                <c:pt idx="7792">
                  <c:v>2343</c:v>
                </c:pt>
                <c:pt idx="7793">
                  <c:v>2343</c:v>
                </c:pt>
                <c:pt idx="7794">
                  <c:v>2343</c:v>
                </c:pt>
                <c:pt idx="7795">
                  <c:v>2344</c:v>
                </c:pt>
                <c:pt idx="7796">
                  <c:v>2344</c:v>
                </c:pt>
                <c:pt idx="7797">
                  <c:v>2345</c:v>
                </c:pt>
                <c:pt idx="7798">
                  <c:v>2346</c:v>
                </c:pt>
                <c:pt idx="7799">
                  <c:v>2346</c:v>
                </c:pt>
                <c:pt idx="7800">
                  <c:v>2346</c:v>
                </c:pt>
                <c:pt idx="7801">
                  <c:v>2347</c:v>
                </c:pt>
                <c:pt idx="7802">
                  <c:v>2348</c:v>
                </c:pt>
                <c:pt idx="7803">
                  <c:v>2348</c:v>
                </c:pt>
                <c:pt idx="7804">
                  <c:v>2349</c:v>
                </c:pt>
                <c:pt idx="7805">
                  <c:v>2350</c:v>
                </c:pt>
                <c:pt idx="7806">
                  <c:v>2350</c:v>
                </c:pt>
                <c:pt idx="7807">
                  <c:v>2350</c:v>
                </c:pt>
                <c:pt idx="7808">
                  <c:v>2350</c:v>
                </c:pt>
                <c:pt idx="7809">
                  <c:v>2350</c:v>
                </c:pt>
                <c:pt idx="7810">
                  <c:v>2350</c:v>
                </c:pt>
                <c:pt idx="7811">
                  <c:v>2350</c:v>
                </c:pt>
                <c:pt idx="7812">
                  <c:v>2350</c:v>
                </c:pt>
                <c:pt idx="7813">
                  <c:v>2350</c:v>
                </c:pt>
                <c:pt idx="7814">
                  <c:v>2350</c:v>
                </c:pt>
                <c:pt idx="7815">
                  <c:v>2350</c:v>
                </c:pt>
                <c:pt idx="7816">
                  <c:v>2350</c:v>
                </c:pt>
                <c:pt idx="7817">
                  <c:v>2351</c:v>
                </c:pt>
                <c:pt idx="7818">
                  <c:v>2351</c:v>
                </c:pt>
                <c:pt idx="7819">
                  <c:v>2351</c:v>
                </c:pt>
                <c:pt idx="7820">
                  <c:v>2352</c:v>
                </c:pt>
                <c:pt idx="7821">
                  <c:v>2353</c:v>
                </c:pt>
                <c:pt idx="7822">
                  <c:v>2353</c:v>
                </c:pt>
                <c:pt idx="7823">
                  <c:v>2354</c:v>
                </c:pt>
                <c:pt idx="7824">
                  <c:v>2355</c:v>
                </c:pt>
                <c:pt idx="7825">
                  <c:v>2356</c:v>
                </c:pt>
                <c:pt idx="7826">
                  <c:v>2356</c:v>
                </c:pt>
                <c:pt idx="7827">
                  <c:v>2357</c:v>
                </c:pt>
                <c:pt idx="7828">
                  <c:v>2358</c:v>
                </c:pt>
                <c:pt idx="7829">
                  <c:v>2359</c:v>
                </c:pt>
                <c:pt idx="7830">
                  <c:v>2359</c:v>
                </c:pt>
                <c:pt idx="7831">
                  <c:v>2359</c:v>
                </c:pt>
                <c:pt idx="7832">
                  <c:v>2360</c:v>
                </c:pt>
                <c:pt idx="7833">
                  <c:v>2360</c:v>
                </c:pt>
                <c:pt idx="7834">
                  <c:v>2360</c:v>
                </c:pt>
                <c:pt idx="7835">
                  <c:v>2360</c:v>
                </c:pt>
                <c:pt idx="7836">
                  <c:v>2361</c:v>
                </c:pt>
                <c:pt idx="7837">
                  <c:v>2361</c:v>
                </c:pt>
                <c:pt idx="7838">
                  <c:v>2361</c:v>
                </c:pt>
                <c:pt idx="7839">
                  <c:v>2362</c:v>
                </c:pt>
                <c:pt idx="7840">
                  <c:v>2362</c:v>
                </c:pt>
                <c:pt idx="7841">
                  <c:v>2362</c:v>
                </c:pt>
                <c:pt idx="7842">
                  <c:v>2362</c:v>
                </c:pt>
                <c:pt idx="7843">
                  <c:v>2363</c:v>
                </c:pt>
                <c:pt idx="7844">
                  <c:v>2364</c:v>
                </c:pt>
                <c:pt idx="7845">
                  <c:v>2364</c:v>
                </c:pt>
                <c:pt idx="7846">
                  <c:v>2364</c:v>
                </c:pt>
                <c:pt idx="7847">
                  <c:v>2364</c:v>
                </c:pt>
                <c:pt idx="7848">
                  <c:v>2365</c:v>
                </c:pt>
                <c:pt idx="7849">
                  <c:v>2366</c:v>
                </c:pt>
                <c:pt idx="7850">
                  <c:v>2366</c:v>
                </c:pt>
                <c:pt idx="7851">
                  <c:v>2367</c:v>
                </c:pt>
                <c:pt idx="7852">
                  <c:v>2367</c:v>
                </c:pt>
                <c:pt idx="7853">
                  <c:v>2367</c:v>
                </c:pt>
                <c:pt idx="7854">
                  <c:v>2368</c:v>
                </c:pt>
                <c:pt idx="7855">
                  <c:v>2368</c:v>
                </c:pt>
                <c:pt idx="7856">
                  <c:v>2368</c:v>
                </c:pt>
                <c:pt idx="7857">
                  <c:v>2369</c:v>
                </c:pt>
                <c:pt idx="7858">
                  <c:v>2370</c:v>
                </c:pt>
                <c:pt idx="7859">
                  <c:v>2370</c:v>
                </c:pt>
                <c:pt idx="7860">
                  <c:v>2370</c:v>
                </c:pt>
                <c:pt idx="7861">
                  <c:v>2370</c:v>
                </c:pt>
                <c:pt idx="7862">
                  <c:v>2370</c:v>
                </c:pt>
                <c:pt idx="7863">
                  <c:v>2370</c:v>
                </c:pt>
                <c:pt idx="7864">
                  <c:v>2370</c:v>
                </c:pt>
                <c:pt idx="7865">
                  <c:v>2370</c:v>
                </c:pt>
                <c:pt idx="7866">
                  <c:v>2370</c:v>
                </c:pt>
                <c:pt idx="7867">
                  <c:v>2370</c:v>
                </c:pt>
                <c:pt idx="7868">
                  <c:v>2370</c:v>
                </c:pt>
                <c:pt idx="7869">
                  <c:v>2370</c:v>
                </c:pt>
                <c:pt idx="7870">
                  <c:v>2370</c:v>
                </c:pt>
                <c:pt idx="7871">
                  <c:v>2370</c:v>
                </c:pt>
                <c:pt idx="7872">
                  <c:v>2370</c:v>
                </c:pt>
                <c:pt idx="7873">
                  <c:v>2370</c:v>
                </c:pt>
                <c:pt idx="7874">
                  <c:v>2370</c:v>
                </c:pt>
                <c:pt idx="7875">
                  <c:v>2370</c:v>
                </c:pt>
                <c:pt idx="7876">
                  <c:v>2371</c:v>
                </c:pt>
                <c:pt idx="7877">
                  <c:v>2371</c:v>
                </c:pt>
                <c:pt idx="7878">
                  <c:v>2372</c:v>
                </c:pt>
                <c:pt idx="7879">
                  <c:v>2373</c:v>
                </c:pt>
                <c:pt idx="7880">
                  <c:v>2374</c:v>
                </c:pt>
                <c:pt idx="7881">
                  <c:v>2375</c:v>
                </c:pt>
                <c:pt idx="7882">
                  <c:v>2375</c:v>
                </c:pt>
                <c:pt idx="7883">
                  <c:v>2375</c:v>
                </c:pt>
                <c:pt idx="7884">
                  <c:v>2376</c:v>
                </c:pt>
                <c:pt idx="7885">
                  <c:v>2377</c:v>
                </c:pt>
                <c:pt idx="7886">
                  <c:v>2377</c:v>
                </c:pt>
                <c:pt idx="7887">
                  <c:v>2377</c:v>
                </c:pt>
                <c:pt idx="7888">
                  <c:v>2378</c:v>
                </c:pt>
                <c:pt idx="7889">
                  <c:v>2378</c:v>
                </c:pt>
                <c:pt idx="7890">
                  <c:v>2379</c:v>
                </c:pt>
                <c:pt idx="7891">
                  <c:v>2380</c:v>
                </c:pt>
                <c:pt idx="7892">
                  <c:v>2381</c:v>
                </c:pt>
                <c:pt idx="7893">
                  <c:v>2381</c:v>
                </c:pt>
                <c:pt idx="7894">
                  <c:v>2381</c:v>
                </c:pt>
                <c:pt idx="7895">
                  <c:v>2381</c:v>
                </c:pt>
                <c:pt idx="7896">
                  <c:v>2381</c:v>
                </c:pt>
                <c:pt idx="7897">
                  <c:v>2382</c:v>
                </c:pt>
                <c:pt idx="7898">
                  <c:v>2382</c:v>
                </c:pt>
                <c:pt idx="7899">
                  <c:v>2382</c:v>
                </c:pt>
                <c:pt idx="7900">
                  <c:v>2383</c:v>
                </c:pt>
                <c:pt idx="7901">
                  <c:v>2383</c:v>
                </c:pt>
                <c:pt idx="7902">
                  <c:v>2384</c:v>
                </c:pt>
                <c:pt idx="7903">
                  <c:v>2384</c:v>
                </c:pt>
                <c:pt idx="7904">
                  <c:v>2384</c:v>
                </c:pt>
                <c:pt idx="7905">
                  <c:v>2385</c:v>
                </c:pt>
                <c:pt idx="7906">
                  <c:v>2385</c:v>
                </c:pt>
                <c:pt idx="7907">
                  <c:v>2386</c:v>
                </c:pt>
                <c:pt idx="7908">
                  <c:v>2387</c:v>
                </c:pt>
                <c:pt idx="7909">
                  <c:v>2387</c:v>
                </c:pt>
                <c:pt idx="7910">
                  <c:v>2388</c:v>
                </c:pt>
                <c:pt idx="7911">
                  <c:v>2388</c:v>
                </c:pt>
                <c:pt idx="7912">
                  <c:v>2388</c:v>
                </c:pt>
                <c:pt idx="7913">
                  <c:v>2388</c:v>
                </c:pt>
                <c:pt idx="7914">
                  <c:v>2388</c:v>
                </c:pt>
                <c:pt idx="7915">
                  <c:v>2388</c:v>
                </c:pt>
                <c:pt idx="7916">
                  <c:v>2389</c:v>
                </c:pt>
                <c:pt idx="7917">
                  <c:v>2390</c:v>
                </c:pt>
                <c:pt idx="7918">
                  <c:v>2391</c:v>
                </c:pt>
                <c:pt idx="7919">
                  <c:v>2391</c:v>
                </c:pt>
                <c:pt idx="7920">
                  <c:v>2391</c:v>
                </c:pt>
                <c:pt idx="7921">
                  <c:v>2391</c:v>
                </c:pt>
                <c:pt idx="7922">
                  <c:v>2392</c:v>
                </c:pt>
                <c:pt idx="7923">
                  <c:v>2393</c:v>
                </c:pt>
                <c:pt idx="7924">
                  <c:v>2393</c:v>
                </c:pt>
                <c:pt idx="7925">
                  <c:v>2393</c:v>
                </c:pt>
                <c:pt idx="7926">
                  <c:v>2393</c:v>
                </c:pt>
                <c:pt idx="7927">
                  <c:v>2394</c:v>
                </c:pt>
                <c:pt idx="7928">
                  <c:v>2394</c:v>
                </c:pt>
                <c:pt idx="7929">
                  <c:v>2395</c:v>
                </c:pt>
                <c:pt idx="7930">
                  <c:v>2396</c:v>
                </c:pt>
                <c:pt idx="7931">
                  <c:v>2396</c:v>
                </c:pt>
                <c:pt idx="7932">
                  <c:v>2397</c:v>
                </c:pt>
                <c:pt idx="7933">
                  <c:v>2397</c:v>
                </c:pt>
                <c:pt idx="7934">
                  <c:v>2397</c:v>
                </c:pt>
                <c:pt idx="7935">
                  <c:v>2397</c:v>
                </c:pt>
                <c:pt idx="7936">
                  <c:v>2398</c:v>
                </c:pt>
                <c:pt idx="7937">
                  <c:v>2398</c:v>
                </c:pt>
                <c:pt idx="7938">
                  <c:v>2398</c:v>
                </c:pt>
                <c:pt idx="7939">
                  <c:v>2398</c:v>
                </c:pt>
                <c:pt idx="7940">
                  <c:v>2399</c:v>
                </c:pt>
                <c:pt idx="7941">
                  <c:v>2399</c:v>
                </c:pt>
                <c:pt idx="7942">
                  <c:v>2400</c:v>
                </c:pt>
                <c:pt idx="7943">
                  <c:v>2400</c:v>
                </c:pt>
                <c:pt idx="7944">
                  <c:v>2400</c:v>
                </c:pt>
                <c:pt idx="7945">
                  <c:v>2400</c:v>
                </c:pt>
                <c:pt idx="7946">
                  <c:v>2400</c:v>
                </c:pt>
                <c:pt idx="7947">
                  <c:v>2400</c:v>
                </c:pt>
                <c:pt idx="7948">
                  <c:v>2400</c:v>
                </c:pt>
                <c:pt idx="7949">
                  <c:v>2400</c:v>
                </c:pt>
                <c:pt idx="7950">
                  <c:v>2400</c:v>
                </c:pt>
                <c:pt idx="7951">
                  <c:v>2400</c:v>
                </c:pt>
                <c:pt idx="7952">
                  <c:v>2400</c:v>
                </c:pt>
                <c:pt idx="7953">
                  <c:v>2400</c:v>
                </c:pt>
                <c:pt idx="7954">
                  <c:v>2400</c:v>
                </c:pt>
                <c:pt idx="7955">
                  <c:v>2400</c:v>
                </c:pt>
                <c:pt idx="7956">
                  <c:v>2400</c:v>
                </c:pt>
                <c:pt idx="7957">
                  <c:v>2400</c:v>
                </c:pt>
                <c:pt idx="7958">
                  <c:v>2400</c:v>
                </c:pt>
                <c:pt idx="7959">
                  <c:v>2400</c:v>
                </c:pt>
                <c:pt idx="7960">
                  <c:v>2400</c:v>
                </c:pt>
                <c:pt idx="7961">
                  <c:v>2400</c:v>
                </c:pt>
                <c:pt idx="7962">
                  <c:v>2400</c:v>
                </c:pt>
                <c:pt idx="7963">
                  <c:v>2400</c:v>
                </c:pt>
                <c:pt idx="7964">
                  <c:v>2400</c:v>
                </c:pt>
                <c:pt idx="7965">
                  <c:v>2400</c:v>
                </c:pt>
                <c:pt idx="7966">
                  <c:v>2401</c:v>
                </c:pt>
                <c:pt idx="7967">
                  <c:v>2401</c:v>
                </c:pt>
                <c:pt idx="7968">
                  <c:v>2401</c:v>
                </c:pt>
                <c:pt idx="7969">
                  <c:v>2402</c:v>
                </c:pt>
                <c:pt idx="7970">
                  <c:v>2403</c:v>
                </c:pt>
                <c:pt idx="7971">
                  <c:v>2403</c:v>
                </c:pt>
                <c:pt idx="7972">
                  <c:v>2403</c:v>
                </c:pt>
                <c:pt idx="7973">
                  <c:v>2404</c:v>
                </c:pt>
                <c:pt idx="7974">
                  <c:v>2405</c:v>
                </c:pt>
                <c:pt idx="7975">
                  <c:v>2406</c:v>
                </c:pt>
                <c:pt idx="7976">
                  <c:v>2406</c:v>
                </c:pt>
                <c:pt idx="7977">
                  <c:v>2407</c:v>
                </c:pt>
                <c:pt idx="7978">
                  <c:v>2407</c:v>
                </c:pt>
                <c:pt idx="7979">
                  <c:v>2407</c:v>
                </c:pt>
                <c:pt idx="7980">
                  <c:v>2407</c:v>
                </c:pt>
                <c:pt idx="7981">
                  <c:v>2407</c:v>
                </c:pt>
                <c:pt idx="7982">
                  <c:v>2407</c:v>
                </c:pt>
                <c:pt idx="7983">
                  <c:v>2407</c:v>
                </c:pt>
                <c:pt idx="7984">
                  <c:v>2407</c:v>
                </c:pt>
                <c:pt idx="7985">
                  <c:v>2408</c:v>
                </c:pt>
                <c:pt idx="7986">
                  <c:v>2409</c:v>
                </c:pt>
                <c:pt idx="7987">
                  <c:v>2409</c:v>
                </c:pt>
                <c:pt idx="7988">
                  <c:v>2409</c:v>
                </c:pt>
                <c:pt idx="7989">
                  <c:v>2409</c:v>
                </c:pt>
                <c:pt idx="7990">
                  <c:v>2410</c:v>
                </c:pt>
                <c:pt idx="7991">
                  <c:v>2410</c:v>
                </c:pt>
                <c:pt idx="7992">
                  <c:v>2410</c:v>
                </c:pt>
                <c:pt idx="7993">
                  <c:v>2410</c:v>
                </c:pt>
                <c:pt idx="7994">
                  <c:v>2411</c:v>
                </c:pt>
                <c:pt idx="7995">
                  <c:v>2412</c:v>
                </c:pt>
                <c:pt idx="7996">
                  <c:v>2413</c:v>
                </c:pt>
                <c:pt idx="7997">
                  <c:v>2413</c:v>
                </c:pt>
                <c:pt idx="7998">
                  <c:v>2413</c:v>
                </c:pt>
                <c:pt idx="7999">
                  <c:v>2413</c:v>
                </c:pt>
                <c:pt idx="8000">
                  <c:v>2414</c:v>
                </c:pt>
                <c:pt idx="8001">
                  <c:v>2414</c:v>
                </c:pt>
                <c:pt idx="8002">
                  <c:v>2414</c:v>
                </c:pt>
                <c:pt idx="8003">
                  <c:v>2415</c:v>
                </c:pt>
                <c:pt idx="8004">
                  <c:v>2415</c:v>
                </c:pt>
                <c:pt idx="8005">
                  <c:v>2415</c:v>
                </c:pt>
                <c:pt idx="8006">
                  <c:v>2416</c:v>
                </c:pt>
                <c:pt idx="8007">
                  <c:v>2417</c:v>
                </c:pt>
                <c:pt idx="8008">
                  <c:v>2417</c:v>
                </c:pt>
                <c:pt idx="8009">
                  <c:v>2418</c:v>
                </c:pt>
                <c:pt idx="8010">
                  <c:v>2418</c:v>
                </c:pt>
                <c:pt idx="8011">
                  <c:v>2418</c:v>
                </c:pt>
                <c:pt idx="8012">
                  <c:v>2419</c:v>
                </c:pt>
                <c:pt idx="8013">
                  <c:v>2420</c:v>
                </c:pt>
                <c:pt idx="8014">
                  <c:v>2420</c:v>
                </c:pt>
                <c:pt idx="8015">
                  <c:v>2420</c:v>
                </c:pt>
                <c:pt idx="8016">
                  <c:v>2421</c:v>
                </c:pt>
                <c:pt idx="8017">
                  <c:v>2422</c:v>
                </c:pt>
                <c:pt idx="8018">
                  <c:v>2423</c:v>
                </c:pt>
                <c:pt idx="8019">
                  <c:v>2424</c:v>
                </c:pt>
                <c:pt idx="8020">
                  <c:v>2425</c:v>
                </c:pt>
                <c:pt idx="8021">
                  <c:v>2426</c:v>
                </c:pt>
                <c:pt idx="8022">
                  <c:v>2426</c:v>
                </c:pt>
                <c:pt idx="8023">
                  <c:v>2426</c:v>
                </c:pt>
                <c:pt idx="8024">
                  <c:v>2426</c:v>
                </c:pt>
                <c:pt idx="8025">
                  <c:v>2427</c:v>
                </c:pt>
                <c:pt idx="8026">
                  <c:v>2427</c:v>
                </c:pt>
                <c:pt idx="8027">
                  <c:v>2427</c:v>
                </c:pt>
                <c:pt idx="8028">
                  <c:v>2427</c:v>
                </c:pt>
                <c:pt idx="8029">
                  <c:v>2427</c:v>
                </c:pt>
                <c:pt idx="8030">
                  <c:v>2427</c:v>
                </c:pt>
                <c:pt idx="8031">
                  <c:v>2427</c:v>
                </c:pt>
                <c:pt idx="8032">
                  <c:v>2427</c:v>
                </c:pt>
                <c:pt idx="8033">
                  <c:v>2428</c:v>
                </c:pt>
                <c:pt idx="8034">
                  <c:v>2428</c:v>
                </c:pt>
                <c:pt idx="8035">
                  <c:v>2428</c:v>
                </c:pt>
                <c:pt idx="8036">
                  <c:v>2428</c:v>
                </c:pt>
                <c:pt idx="8037">
                  <c:v>2428</c:v>
                </c:pt>
                <c:pt idx="8038">
                  <c:v>2428</c:v>
                </c:pt>
                <c:pt idx="8039">
                  <c:v>2428</c:v>
                </c:pt>
                <c:pt idx="8040">
                  <c:v>2428</c:v>
                </c:pt>
                <c:pt idx="8041">
                  <c:v>2428</c:v>
                </c:pt>
                <c:pt idx="8042">
                  <c:v>2428</c:v>
                </c:pt>
                <c:pt idx="8043">
                  <c:v>2428</c:v>
                </c:pt>
                <c:pt idx="8044">
                  <c:v>2428</c:v>
                </c:pt>
                <c:pt idx="8045">
                  <c:v>2428</c:v>
                </c:pt>
                <c:pt idx="8046">
                  <c:v>2428</c:v>
                </c:pt>
                <c:pt idx="8047">
                  <c:v>2429</c:v>
                </c:pt>
                <c:pt idx="8048">
                  <c:v>2429</c:v>
                </c:pt>
                <c:pt idx="8049">
                  <c:v>2429</c:v>
                </c:pt>
                <c:pt idx="8050">
                  <c:v>2429</c:v>
                </c:pt>
                <c:pt idx="8051">
                  <c:v>2429</c:v>
                </c:pt>
                <c:pt idx="8052">
                  <c:v>2430</c:v>
                </c:pt>
                <c:pt idx="8053">
                  <c:v>2431</c:v>
                </c:pt>
                <c:pt idx="8054">
                  <c:v>2431</c:v>
                </c:pt>
                <c:pt idx="8055">
                  <c:v>2431</c:v>
                </c:pt>
                <c:pt idx="8056">
                  <c:v>2432</c:v>
                </c:pt>
                <c:pt idx="8057">
                  <c:v>2433</c:v>
                </c:pt>
                <c:pt idx="8058">
                  <c:v>2434</c:v>
                </c:pt>
                <c:pt idx="8059">
                  <c:v>2434</c:v>
                </c:pt>
                <c:pt idx="8060">
                  <c:v>2434</c:v>
                </c:pt>
                <c:pt idx="8061">
                  <c:v>2434</c:v>
                </c:pt>
                <c:pt idx="8062">
                  <c:v>2434</c:v>
                </c:pt>
                <c:pt idx="8063">
                  <c:v>2434</c:v>
                </c:pt>
                <c:pt idx="8064">
                  <c:v>2434</c:v>
                </c:pt>
                <c:pt idx="8065">
                  <c:v>2434</c:v>
                </c:pt>
                <c:pt idx="8066">
                  <c:v>2434</c:v>
                </c:pt>
                <c:pt idx="8067">
                  <c:v>2435</c:v>
                </c:pt>
                <c:pt idx="8068">
                  <c:v>2435</c:v>
                </c:pt>
                <c:pt idx="8069">
                  <c:v>2435</c:v>
                </c:pt>
                <c:pt idx="8070">
                  <c:v>2435</c:v>
                </c:pt>
                <c:pt idx="8071">
                  <c:v>2435</c:v>
                </c:pt>
                <c:pt idx="8072">
                  <c:v>2435</c:v>
                </c:pt>
                <c:pt idx="8073">
                  <c:v>2435</c:v>
                </c:pt>
                <c:pt idx="8074">
                  <c:v>2435</c:v>
                </c:pt>
                <c:pt idx="8075">
                  <c:v>2436</c:v>
                </c:pt>
                <c:pt idx="8076">
                  <c:v>2437</c:v>
                </c:pt>
                <c:pt idx="8077">
                  <c:v>2437</c:v>
                </c:pt>
                <c:pt idx="8078">
                  <c:v>2437</c:v>
                </c:pt>
                <c:pt idx="8079">
                  <c:v>2437</c:v>
                </c:pt>
                <c:pt idx="8080">
                  <c:v>2438</c:v>
                </c:pt>
                <c:pt idx="8081">
                  <c:v>2439</c:v>
                </c:pt>
                <c:pt idx="8082">
                  <c:v>2439</c:v>
                </c:pt>
                <c:pt idx="8083">
                  <c:v>2439</c:v>
                </c:pt>
                <c:pt idx="8084">
                  <c:v>2440</c:v>
                </c:pt>
                <c:pt idx="8085">
                  <c:v>2441</c:v>
                </c:pt>
                <c:pt idx="8086">
                  <c:v>2442</c:v>
                </c:pt>
                <c:pt idx="8087">
                  <c:v>2442</c:v>
                </c:pt>
                <c:pt idx="8088">
                  <c:v>2442</c:v>
                </c:pt>
                <c:pt idx="8089">
                  <c:v>2442</c:v>
                </c:pt>
                <c:pt idx="8090">
                  <c:v>2442</c:v>
                </c:pt>
                <c:pt idx="8091">
                  <c:v>2443</c:v>
                </c:pt>
                <c:pt idx="8092">
                  <c:v>2443</c:v>
                </c:pt>
                <c:pt idx="8093">
                  <c:v>2443</c:v>
                </c:pt>
                <c:pt idx="8094">
                  <c:v>2443</c:v>
                </c:pt>
                <c:pt idx="8095">
                  <c:v>2444</c:v>
                </c:pt>
                <c:pt idx="8096">
                  <c:v>2444</c:v>
                </c:pt>
                <c:pt idx="8097">
                  <c:v>2445</c:v>
                </c:pt>
                <c:pt idx="8098">
                  <c:v>2445</c:v>
                </c:pt>
                <c:pt idx="8099">
                  <c:v>2445</c:v>
                </c:pt>
                <c:pt idx="8100">
                  <c:v>2445</c:v>
                </c:pt>
                <c:pt idx="8101">
                  <c:v>2445</c:v>
                </c:pt>
                <c:pt idx="8102">
                  <c:v>2446</c:v>
                </c:pt>
                <c:pt idx="8103">
                  <c:v>2447</c:v>
                </c:pt>
                <c:pt idx="8104">
                  <c:v>2448</c:v>
                </c:pt>
                <c:pt idx="8105">
                  <c:v>2448</c:v>
                </c:pt>
                <c:pt idx="8106">
                  <c:v>2448</c:v>
                </c:pt>
                <c:pt idx="8107">
                  <c:v>2448</c:v>
                </c:pt>
                <c:pt idx="8108">
                  <c:v>2449</c:v>
                </c:pt>
                <c:pt idx="8109">
                  <c:v>2449</c:v>
                </c:pt>
                <c:pt idx="8110">
                  <c:v>2449</c:v>
                </c:pt>
                <c:pt idx="8111">
                  <c:v>2450</c:v>
                </c:pt>
                <c:pt idx="8112">
                  <c:v>2451</c:v>
                </c:pt>
                <c:pt idx="8113">
                  <c:v>2451</c:v>
                </c:pt>
                <c:pt idx="8114">
                  <c:v>2452</c:v>
                </c:pt>
                <c:pt idx="8115">
                  <c:v>2453</c:v>
                </c:pt>
                <c:pt idx="8116">
                  <c:v>2453</c:v>
                </c:pt>
                <c:pt idx="8117">
                  <c:v>2453</c:v>
                </c:pt>
                <c:pt idx="8118">
                  <c:v>2454</c:v>
                </c:pt>
                <c:pt idx="8119">
                  <c:v>2454</c:v>
                </c:pt>
                <c:pt idx="8120">
                  <c:v>2454</c:v>
                </c:pt>
                <c:pt idx="8121">
                  <c:v>2454</c:v>
                </c:pt>
                <c:pt idx="8122">
                  <c:v>2454</c:v>
                </c:pt>
                <c:pt idx="8123">
                  <c:v>2455</c:v>
                </c:pt>
                <c:pt idx="8124">
                  <c:v>2456</c:v>
                </c:pt>
                <c:pt idx="8125">
                  <c:v>2457</c:v>
                </c:pt>
                <c:pt idx="8126">
                  <c:v>2458</c:v>
                </c:pt>
                <c:pt idx="8127">
                  <c:v>2458</c:v>
                </c:pt>
                <c:pt idx="8128">
                  <c:v>2459</c:v>
                </c:pt>
                <c:pt idx="8129">
                  <c:v>2459</c:v>
                </c:pt>
                <c:pt idx="8130">
                  <c:v>2459</c:v>
                </c:pt>
                <c:pt idx="8131">
                  <c:v>2459</c:v>
                </c:pt>
                <c:pt idx="8132">
                  <c:v>2459</c:v>
                </c:pt>
                <c:pt idx="8133">
                  <c:v>2459</c:v>
                </c:pt>
                <c:pt idx="8134">
                  <c:v>2459</c:v>
                </c:pt>
                <c:pt idx="8135">
                  <c:v>2459</c:v>
                </c:pt>
                <c:pt idx="8136">
                  <c:v>2459</c:v>
                </c:pt>
                <c:pt idx="8137">
                  <c:v>2459</c:v>
                </c:pt>
                <c:pt idx="8138">
                  <c:v>2459</c:v>
                </c:pt>
                <c:pt idx="8139">
                  <c:v>2459</c:v>
                </c:pt>
                <c:pt idx="8140">
                  <c:v>2459</c:v>
                </c:pt>
                <c:pt idx="8141">
                  <c:v>2460</c:v>
                </c:pt>
                <c:pt idx="8142">
                  <c:v>2460</c:v>
                </c:pt>
                <c:pt idx="8143">
                  <c:v>2460</c:v>
                </c:pt>
                <c:pt idx="8144">
                  <c:v>2460</c:v>
                </c:pt>
                <c:pt idx="8145">
                  <c:v>2460</c:v>
                </c:pt>
                <c:pt idx="8146">
                  <c:v>2460</c:v>
                </c:pt>
                <c:pt idx="8147">
                  <c:v>2460</c:v>
                </c:pt>
                <c:pt idx="8148">
                  <c:v>2460</c:v>
                </c:pt>
                <c:pt idx="8149">
                  <c:v>2460</c:v>
                </c:pt>
                <c:pt idx="8150">
                  <c:v>2460</c:v>
                </c:pt>
                <c:pt idx="8151">
                  <c:v>2460</c:v>
                </c:pt>
                <c:pt idx="8152">
                  <c:v>2460</c:v>
                </c:pt>
                <c:pt idx="8153">
                  <c:v>2460</c:v>
                </c:pt>
                <c:pt idx="8154">
                  <c:v>2460</c:v>
                </c:pt>
                <c:pt idx="8155">
                  <c:v>2460</c:v>
                </c:pt>
                <c:pt idx="8156">
                  <c:v>2460</c:v>
                </c:pt>
                <c:pt idx="8157">
                  <c:v>2460</c:v>
                </c:pt>
                <c:pt idx="8158">
                  <c:v>2460</c:v>
                </c:pt>
                <c:pt idx="8159">
                  <c:v>2460</c:v>
                </c:pt>
                <c:pt idx="8160">
                  <c:v>2460</c:v>
                </c:pt>
                <c:pt idx="8161">
                  <c:v>2461</c:v>
                </c:pt>
                <c:pt idx="8162">
                  <c:v>2461</c:v>
                </c:pt>
                <c:pt idx="8163">
                  <c:v>2461</c:v>
                </c:pt>
                <c:pt idx="8164">
                  <c:v>2461</c:v>
                </c:pt>
                <c:pt idx="8165">
                  <c:v>2461</c:v>
                </c:pt>
                <c:pt idx="8166">
                  <c:v>2461</c:v>
                </c:pt>
                <c:pt idx="8167">
                  <c:v>2461</c:v>
                </c:pt>
                <c:pt idx="8168">
                  <c:v>2462</c:v>
                </c:pt>
                <c:pt idx="8169">
                  <c:v>2462</c:v>
                </c:pt>
                <c:pt idx="8170">
                  <c:v>2462</c:v>
                </c:pt>
                <c:pt idx="8171">
                  <c:v>2462</c:v>
                </c:pt>
                <c:pt idx="8172">
                  <c:v>2462</c:v>
                </c:pt>
                <c:pt idx="8173">
                  <c:v>2463</c:v>
                </c:pt>
                <c:pt idx="8174">
                  <c:v>2463</c:v>
                </c:pt>
                <c:pt idx="8175">
                  <c:v>2464</c:v>
                </c:pt>
                <c:pt idx="8176">
                  <c:v>2464</c:v>
                </c:pt>
                <c:pt idx="8177">
                  <c:v>2465</c:v>
                </c:pt>
                <c:pt idx="8178">
                  <c:v>2465</c:v>
                </c:pt>
                <c:pt idx="8179">
                  <c:v>2465</c:v>
                </c:pt>
                <c:pt idx="8180">
                  <c:v>2465</c:v>
                </c:pt>
                <c:pt idx="8181">
                  <c:v>2465</c:v>
                </c:pt>
                <c:pt idx="8182">
                  <c:v>2466</c:v>
                </c:pt>
                <c:pt idx="8183">
                  <c:v>2467</c:v>
                </c:pt>
                <c:pt idx="8184">
                  <c:v>2467</c:v>
                </c:pt>
                <c:pt idx="8185">
                  <c:v>2467</c:v>
                </c:pt>
                <c:pt idx="8186">
                  <c:v>2467</c:v>
                </c:pt>
                <c:pt idx="8187">
                  <c:v>2467</c:v>
                </c:pt>
                <c:pt idx="8188">
                  <c:v>2467</c:v>
                </c:pt>
                <c:pt idx="8189">
                  <c:v>2467</c:v>
                </c:pt>
                <c:pt idx="8190">
                  <c:v>2467</c:v>
                </c:pt>
                <c:pt idx="8191">
                  <c:v>2467</c:v>
                </c:pt>
                <c:pt idx="8192">
                  <c:v>2468</c:v>
                </c:pt>
                <c:pt idx="8193">
                  <c:v>2468</c:v>
                </c:pt>
                <c:pt idx="8194">
                  <c:v>2468</c:v>
                </c:pt>
                <c:pt idx="8195">
                  <c:v>2469</c:v>
                </c:pt>
                <c:pt idx="8196">
                  <c:v>2469</c:v>
                </c:pt>
                <c:pt idx="8197">
                  <c:v>2470</c:v>
                </c:pt>
                <c:pt idx="8198">
                  <c:v>2470</c:v>
                </c:pt>
                <c:pt idx="8199">
                  <c:v>2470</c:v>
                </c:pt>
                <c:pt idx="8200">
                  <c:v>2470</c:v>
                </c:pt>
                <c:pt idx="8201">
                  <c:v>2471</c:v>
                </c:pt>
                <c:pt idx="8202">
                  <c:v>2472</c:v>
                </c:pt>
                <c:pt idx="8203">
                  <c:v>2473</c:v>
                </c:pt>
                <c:pt idx="8204">
                  <c:v>2474</c:v>
                </c:pt>
                <c:pt idx="8205">
                  <c:v>2475</c:v>
                </c:pt>
                <c:pt idx="8206">
                  <c:v>2476</c:v>
                </c:pt>
                <c:pt idx="8207">
                  <c:v>2476</c:v>
                </c:pt>
                <c:pt idx="8208">
                  <c:v>2476</c:v>
                </c:pt>
                <c:pt idx="8209">
                  <c:v>2476</c:v>
                </c:pt>
                <c:pt idx="8210">
                  <c:v>2476</c:v>
                </c:pt>
                <c:pt idx="8211">
                  <c:v>2476</c:v>
                </c:pt>
                <c:pt idx="8212">
                  <c:v>2477</c:v>
                </c:pt>
                <c:pt idx="8213">
                  <c:v>2478</c:v>
                </c:pt>
                <c:pt idx="8214">
                  <c:v>2479</c:v>
                </c:pt>
                <c:pt idx="8215">
                  <c:v>2480</c:v>
                </c:pt>
                <c:pt idx="8216">
                  <c:v>2480</c:v>
                </c:pt>
                <c:pt idx="8217">
                  <c:v>2480</c:v>
                </c:pt>
                <c:pt idx="8218">
                  <c:v>2480</c:v>
                </c:pt>
                <c:pt idx="8219">
                  <c:v>2481</c:v>
                </c:pt>
                <c:pt idx="8220">
                  <c:v>2481</c:v>
                </c:pt>
                <c:pt idx="8221">
                  <c:v>2482</c:v>
                </c:pt>
                <c:pt idx="8222">
                  <c:v>2482</c:v>
                </c:pt>
                <c:pt idx="8223">
                  <c:v>2483</c:v>
                </c:pt>
                <c:pt idx="8224">
                  <c:v>2483</c:v>
                </c:pt>
                <c:pt idx="8225">
                  <c:v>2483</c:v>
                </c:pt>
                <c:pt idx="8226">
                  <c:v>2484</c:v>
                </c:pt>
                <c:pt idx="8227">
                  <c:v>2484</c:v>
                </c:pt>
                <c:pt idx="8228">
                  <c:v>2484</c:v>
                </c:pt>
                <c:pt idx="8229">
                  <c:v>2484</c:v>
                </c:pt>
                <c:pt idx="8230">
                  <c:v>2484</c:v>
                </c:pt>
                <c:pt idx="8231">
                  <c:v>2484</c:v>
                </c:pt>
                <c:pt idx="8232">
                  <c:v>2484</c:v>
                </c:pt>
                <c:pt idx="8233">
                  <c:v>2484</c:v>
                </c:pt>
                <c:pt idx="8234">
                  <c:v>2485</c:v>
                </c:pt>
                <c:pt idx="8235">
                  <c:v>2485</c:v>
                </c:pt>
                <c:pt idx="8236">
                  <c:v>2485</c:v>
                </c:pt>
                <c:pt idx="8237">
                  <c:v>2486</c:v>
                </c:pt>
                <c:pt idx="8238">
                  <c:v>2486</c:v>
                </c:pt>
                <c:pt idx="8239">
                  <c:v>2487</c:v>
                </c:pt>
                <c:pt idx="8240">
                  <c:v>2487</c:v>
                </c:pt>
                <c:pt idx="8241">
                  <c:v>2487</c:v>
                </c:pt>
                <c:pt idx="8242">
                  <c:v>2487</c:v>
                </c:pt>
                <c:pt idx="8243">
                  <c:v>2487</c:v>
                </c:pt>
                <c:pt idx="8244">
                  <c:v>2487</c:v>
                </c:pt>
                <c:pt idx="8245">
                  <c:v>2487</c:v>
                </c:pt>
                <c:pt idx="8246">
                  <c:v>2487</c:v>
                </c:pt>
                <c:pt idx="8247">
                  <c:v>2487</c:v>
                </c:pt>
                <c:pt idx="8248">
                  <c:v>2488</c:v>
                </c:pt>
                <c:pt idx="8249">
                  <c:v>2489</c:v>
                </c:pt>
                <c:pt idx="8250">
                  <c:v>2489</c:v>
                </c:pt>
                <c:pt idx="8251">
                  <c:v>2489</c:v>
                </c:pt>
                <c:pt idx="8252">
                  <c:v>2489</c:v>
                </c:pt>
                <c:pt idx="8253">
                  <c:v>2489</c:v>
                </c:pt>
                <c:pt idx="8254">
                  <c:v>2489</c:v>
                </c:pt>
                <c:pt idx="8255">
                  <c:v>2489</c:v>
                </c:pt>
                <c:pt idx="8256">
                  <c:v>2489</c:v>
                </c:pt>
                <c:pt idx="8257">
                  <c:v>2489</c:v>
                </c:pt>
                <c:pt idx="8258">
                  <c:v>2489</c:v>
                </c:pt>
                <c:pt idx="8259">
                  <c:v>2489</c:v>
                </c:pt>
                <c:pt idx="8260">
                  <c:v>2489</c:v>
                </c:pt>
                <c:pt idx="8261">
                  <c:v>2489</c:v>
                </c:pt>
                <c:pt idx="8262">
                  <c:v>2489</c:v>
                </c:pt>
                <c:pt idx="8263">
                  <c:v>2489</c:v>
                </c:pt>
                <c:pt idx="8264">
                  <c:v>2489</c:v>
                </c:pt>
                <c:pt idx="8265">
                  <c:v>2489</c:v>
                </c:pt>
                <c:pt idx="8266">
                  <c:v>2489</c:v>
                </c:pt>
                <c:pt idx="8267">
                  <c:v>2489</c:v>
                </c:pt>
                <c:pt idx="8268">
                  <c:v>2489</c:v>
                </c:pt>
                <c:pt idx="8269">
                  <c:v>2489</c:v>
                </c:pt>
                <c:pt idx="8270">
                  <c:v>2490</c:v>
                </c:pt>
                <c:pt idx="8271">
                  <c:v>2490</c:v>
                </c:pt>
                <c:pt idx="8272">
                  <c:v>2490</c:v>
                </c:pt>
                <c:pt idx="8273">
                  <c:v>2490</c:v>
                </c:pt>
                <c:pt idx="8274">
                  <c:v>2490</c:v>
                </c:pt>
                <c:pt idx="8275">
                  <c:v>2490</c:v>
                </c:pt>
                <c:pt idx="8276">
                  <c:v>2490</c:v>
                </c:pt>
                <c:pt idx="8277">
                  <c:v>2490</c:v>
                </c:pt>
                <c:pt idx="8278">
                  <c:v>2490</c:v>
                </c:pt>
                <c:pt idx="8279">
                  <c:v>2490</c:v>
                </c:pt>
                <c:pt idx="8280">
                  <c:v>2490</c:v>
                </c:pt>
                <c:pt idx="8281">
                  <c:v>2490</c:v>
                </c:pt>
                <c:pt idx="8282">
                  <c:v>2490</c:v>
                </c:pt>
                <c:pt idx="8283">
                  <c:v>2491</c:v>
                </c:pt>
                <c:pt idx="8284">
                  <c:v>2492</c:v>
                </c:pt>
                <c:pt idx="8285">
                  <c:v>2492</c:v>
                </c:pt>
                <c:pt idx="8286">
                  <c:v>2493</c:v>
                </c:pt>
                <c:pt idx="8287">
                  <c:v>2493</c:v>
                </c:pt>
                <c:pt idx="8288">
                  <c:v>2493</c:v>
                </c:pt>
                <c:pt idx="8289">
                  <c:v>2493</c:v>
                </c:pt>
                <c:pt idx="8290">
                  <c:v>2493</c:v>
                </c:pt>
                <c:pt idx="8291">
                  <c:v>2493</c:v>
                </c:pt>
                <c:pt idx="8292">
                  <c:v>2493</c:v>
                </c:pt>
                <c:pt idx="8293">
                  <c:v>2493</c:v>
                </c:pt>
                <c:pt idx="8294">
                  <c:v>2493</c:v>
                </c:pt>
                <c:pt idx="8295">
                  <c:v>2493</c:v>
                </c:pt>
                <c:pt idx="8296">
                  <c:v>2493</c:v>
                </c:pt>
                <c:pt idx="8297">
                  <c:v>2493</c:v>
                </c:pt>
                <c:pt idx="8298">
                  <c:v>2493</c:v>
                </c:pt>
                <c:pt idx="8299">
                  <c:v>2493</c:v>
                </c:pt>
                <c:pt idx="8300">
                  <c:v>2493</c:v>
                </c:pt>
                <c:pt idx="8301">
                  <c:v>2493</c:v>
                </c:pt>
                <c:pt idx="8302">
                  <c:v>2493</c:v>
                </c:pt>
                <c:pt idx="8303">
                  <c:v>2493</c:v>
                </c:pt>
                <c:pt idx="8304">
                  <c:v>2493</c:v>
                </c:pt>
                <c:pt idx="8305">
                  <c:v>2493</c:v>
                </c:pt>
                <c:pt idx="8306">
                  <c:v>2493</c:v>
                </c:pt>
                <c:pt idx="8307">
                  <c:v>2493</c:v>
                </c:pt>
                <c:pt idx="8308">
                  <c:v>2493</c:v>
                </c:pt>
                <c:pt idx="8309">
                  <c:v>2493</c:v>
                </c:pt>
                <c:pt idx="8310">
                  <c:v>2493</c:v>
                </c:pt>
                <c:pt idx="8311">
                  <c:v>2494</c:v>
                </c:pt>
                <c:pt idx="8312">
                  <c:v>2494</c:v>
                </c:pt>
                <c:pt idx="8313">
                  <c:v>2494</c:v>
                </c:pt>
                <c:pt idx="8314">
                  <c:v>2494</c:v>
                </c:pt>
                <c:pt idx="8315">
                  <c:v>2494</c:v>
                </c:pt>
                <c:pt idx="8316">
                  <c:v>2495</c:v>
                </c:pt>
                <c:pt idx="8317">
                  <c:v>2495</c:v>
                </c:pt>
                <c:pt idx="8318">
                  <c:v>2495</c:v>
                </c:pt>
                <c:pt idx="8319">
                  <c:v>2496</c:v>
                </c:pt>
                <c:pt idx="8320">
                  <c:v>2496</c:v>
                </c:pt>
                <c:pt idx="8321">
                  <c:v>2496</c:v>
                </c:pt>
                <c:pt idx="8322">
                  <c:v>2496</c:v>
                </c:pt>
                <c:pt idx="8323">
                  <c:v>2496</c:v>
                </c:pt>
                <c:pt idx="8324">
                  <c:v>2496</c:v>
                </c:pt>
                <c:pt idx="8325">
                  <c:v>2497</c:v>
                </c:pt>
                <c:pt idx="8326">
                  <c:v>2498</c:v>
                </c:pt>
                <c:pt idx="8327">
                  <c:v>2498</c:v>
                </c:pt>
                <c:pt idx="8328">
                  <c:v>2498</c:v>
                </c:pt>
                <c:pt idx="8329">
                  <c:v>2498</c:v>
                </c:pt>
                <c:pt idx="8330">
                  <c:v>2499</c:v>
                </c:pt>
                <c:pt idx="8331">
                  <c:v>2499</c:v>
                </c:pt>
                <c:pt idx="8332">
                  <c:v>2499</c:v>
                </c:pt>
                <c:pt idx="8333">
                  <c:v>2499</c:v>
                </c:pt>
                <c:pt idx="8334">
                  <c:v>2499</c:v>
                </c:pt>
                <c:pt idx="8335">
                  <c:v>2499</c:v>
                </c:pt>
                <c:pt idx="8336">
                  <c:v>2499</c:v>
                </c:pt>
                <c:pt idx="8337">
                  <c:v>2499</c:v>
                </c:pt>
                <c:pt idx="8338">
                  <c:v>2500</c:v>
                </c:pt>
                <c:pt idx="8339">
                  <c:v>2501</c:v>
                </c:pt>
                <c:pt idx="8340">
                  <c:v>2501</c:v>
                </c:pt>
                <c:pt idx="8341">
                  <c:v>2501</c:v>
                </c:pt>
                <c:pt idx="8342">
                  <c:v>2501</c:v>
                </c:pt>
                <c:pt idx="8343">
                  <c:v>2502</c:v>
                </c:pt>
                <c:pt idx="8344">
                  <c:v>2502</c:v>
                </c:pt>
                <c:pt idx="8345">
                  <c:v>2502</c:v>
                </c:pt>
                <c:pt idx="8346">
                  <c:v>2503</c:v>
                </c:pt>
                <c:pt idx="8347">
                  <c:v>2504</c:v>
                </c:pt>
                <c:pt idx="8348">
                  <c:v>2505</c:v>
                </c:pt>
                <c:pt idx="8349">
                  <c:v>2506</c:v>
                </c:pt>
                <c:pt idx="8350">
                  <c:v>2507</c:v>
                </c:pt>
                <c:pt idx="8351">
                  <c:v>2508</c:v>
                </c:pt>
                <c:pt idx="8352">
                  <c:v>2509</c:v>
                </c:pt>
                <c:pt idx="8353">
                  <c:v>2510</c:v>
                </c:pt>
                <c:pt idx="8354">
                  <c:v>2511</c:v>
                </c:pt>
                <c:pt idx="8355">
                  <c:v>2512</c:v>
                </c:pt>
                <c:pt idx="8356">
                  <c:v>2513</c:v>
                </c:pt>
                <c:pt idx="8357">
                  <c:v>2514</c:v>
                </c:pt>
                <c:pt idx="8358">
                  <c:v>2515</c:v>
                </c:pt>
                <c:pt idx="8359">
                  <c:v>2516</c:v>
                </c:pt>
                <c:pt idx="8360">
                  <c:v>2516</c:v>
                </c:pt>
                <c:pt idx="8361">
                  <c:v>2517</c:v>
                </c:pt>
                <c:pt idx="8362">
                  <c:v>2518</c:v>
                </c:pt>
                <c:pt idx="8363">
                  <c:v>2519</c:v>
                </c:pt>
                <c:pt idx="8364">
                  <c:v>2519</c:v>
                </c:pt>
                <c:pt idx="8365">
                  <c:v>2520</c:v>
                </c:pt>
                <c:pt idx="8366">
                  <c:v>2521</c:v>
                </c:pt>
                <c:pt idx="8367">
                  <c:v>2522</c:v>
                </c:pt>
                <c:pt idx="8368">
                  <c:v>2522</c:v>
                </c:pt>
                <c:pt idx="8369">
                  <c:v>2522</c:v>
                </c:pt>
                <c:pt idx="8370">
                  <c:v>2522</c:v>
                </c:pt>
                <c:pt idx="8371">
                  <c:v>2522</c:v>
                </c:pt>
                <c:pt idx="8372">
                  <c:v>2522</c:v>
                </c:pt>
                <c:pt idx="8373">
                  <c:v>2522</c:v>
                </c:pt>
                <c:pt idx="8374">
                  <c:v>2523</c:v>
                </c:pt>
                <c:pt idx="8375">
                  <c:v>2524</c:v>
                </c:pt>
                <c:pt idx="8376">
                  <c:v>2524</c:v>
                </c:pt>
                <c:pt idx="8377">
                  <c:v>2524</c:v>
                </c:pt>
                <c:pt idx="8378">
                  <c:v>2524</c:v>
                </c:pt>
                <c:pt idx="8379">
                  <c:v>2525</c:v>
                </c:pt>
                <c:pt idx="8380">
                  <c:v>2525</c:v>
                </c:pt>
                <c:pt idx="8381">
                  <c:v>2525</c:v>
                </c:pt>
                <c:pt idx="8382">
                  <c:v>2526</c:v>
                </c:pt>
                <c:pt idx="8383">
                  <c:v>2526</c:v>
                </c:pt>
                <c:pt idx="8384">
                  <c:v>2526</c:v>
                </c:pt>
                <c:pt idx="8385">
                  <c:v>2527</c:v>
                </c:pt>
                <c:pt idx="8386">
                  <c:v>2528</c:v>
                </c:pt>
                <c:pt idx="8387">
                  <c:v>2529</c:v>
                </c:pt>
                <c:pt idx="8388">
                  <c:v>2530</c:v>
                </c:pt>
                <c:pt idx="8389">
                  <c:v>2530</c:v>
                </c:pt>
                <c:pt idx="8390">
                  <c:v>2531</c:v>
                </c:pt>
                <c:pt idx="8391">
                  <c:v>2532</c:v>
                </c:pt>
                <c:pt idx="8392">
                  <c:v>2533</c:v>
                </c:pt>
                <c:pt idx="8393">
                  <c:v>2534</c:v>
                </c:pt>
                <c:pt idx="8394">
                  <c:v>2534</c:v>
                </c:pt>
                <c:pt idx="8395">
                  <c:v>2535</c:v>
                </c:pt>
                <c:pt idx="8396">
                  <c:v>2535</c:v>
                </c:pt>
                <c:pt idx="8397">
                  <c:v>2536</c:v>
                </c:pt>
                <c:pt idx="8398">
                  <c:v>2537</c:v>
                </c:pt>
                <c:pt idx="8399">
                  <c:v>2538</c:v>
                </c:pt>
                <c:pt idx="8400">
                  <c:v>2539</c:v>
                </c:pt>
                <c:pt idx="8401">
                  <c:v>2539</c:v>
                </c:pt>
                <c:pt idx="8402">
                  <c:v>2539</c:v>
                </c:pt>
                <c:pt idx="8403">
                  <c:v>2540</c:v>
                </c:pt>
                <c:pt idx="8404">
                  <c:v>2540</c:v>
                </c:pt>
                <c:pt idx="8405">
                  <c:v>2540</c:v>
                </c:pt>
                <c:pt idx="8406">
                  <c:v>2541</c:v>
                </c:pt>
                <c:pt idx="8407">
                  <c:v>2542</c:v>
                </c:pt>
                <c:pt idx="8408">
                  <c:v>2542</c:v>
                </c:pt>
                <c:pt idx="8409">
                  <c:v>2543</c:v>
                </c:pt>
                <c:pt idx="8410">
                  <c:v>2544</c:v>
                </c:pt>
                <c:pt idx="8411">
                  <c:v>2545</c:v>
                </c:pt>
                <c:pt idx="8412">
                  <c:v>2546</c:v>
                </c:pt>
                <c:pt idx="8413">
                  <c:v>2546</c:v>
                </c:pt>
                <c:pt idx="8414">
                  <c:v>2546</c:v>
                </c:pt>
                <c:pt idx="8415">
                  <c:v>2547</c:v>
                </c:pt>
                <c:pt idx="8416">
                  <c:v>2547</c:v>
                </c:pt>
                <c:pt idx="8417">
                  <c:v>2548</c:v>
                </c:pt>
                <c:pt idx="8418">
                  <c:v>2549</c:v>
                </c:pt>
                <c:pt idx="8419">
                  <c:v>2549</c:v>
                </c:pt>
                <c:pt idx="8420">
                  <c:v>2549</c:v>
                </c:pt>
                <c:pt idx="8421">
                  <c:v>2550</c:v>
                </c:pt>
                <c:pt idx="8422">
                  <c:v>2551</c:v>
                </c:pt>
                <c:pt idx="8423">
                  <c:v>2552</c:v>
                </c:pt>
                <c:pt idx="8424">
                  <c:v>2553</c:v>
                </c:pt>
                <c:pt idx="8425">
                  <c:v>2554</c:v>
                </c:pt>
                <c:pt idx="8426">
                  <c:v>2555</c:v>
                </c:pt>
                <c:pt idx="8427">
                  <c:v>2556</c:v>
                </c:pt>
                <c:pt idx="8428">
                  <c:v>2557</c:v>
                </c:pt>
                <c:pt idx="8429">
                  <c:v>2558</c:v>
                </c:pt>
                <c:pt idx="8430">
                  <c:v>2558</c:v>
                </c:pt>
                <c:pt idx="8431">
                  <c:v>2559</c:v>
                </c:pt>
                <c:pt idx="8432">
                  <c:v>2559</c:v>
                </c:pt>
                <c:pt idx="8433">
                  <c:v>2560</c:v>
                </c:pt>
                <c:pt idx="8434">
                  <c:v>2561</c:v>
                </c:pt>
                <c:pt idx="8435">
                  <c:v>2562</c:v>
                </c:pt>
                <c:pt idx="8436">
                  <c:v>2563</c:v>
                </c:pt>
                <c:pt idx="8437">
                  <c:v>2564</c:v>
                </c:pt>
                <c:pt idx="8438">
                  <c:v>2565</c:v>
                </c:pt>
                <c:pt idx="8439">
                  <c:v>2566</c:v>
                </c:pt>
                <c:pt idx="8440">
                  <c:v>2567</c:v>
                </c:pt>
                <c:pt idx="8441">
                  <c:v>2568</c:v>
                </c:pt>
                <c:pt idx="8442">
                  <c:v>2569</c:v>
                </c:pt>
                <c:pt idx="8443">
                  <c:v>2570</c:v>
                </c:pt>
                <c:pt idx="8444">
                  <c:v>2571</c:v>
                </c:pt>
                <c:pt idx="8445">
                  <c:v>2572</c:v>
                </c:pt>
                <c:pt idx="8446">
                  <c:v>2573</c:v>
                </c:pt>
                <c:pt idx="8447">
                  <c:v>2574</c:v>
                </c:pt>
                <c:pt idx="8448">
                  <c:v>2575</c:v>
                </c:pt>
                <c:pt idx="8449">
                  <c:v>2576</c:v>
                </c:pt>
                <c:pt idx="8450">
                  <c:v>2577</c:v>
                </c:pt>
                <c:pt idx="8451">
                  <c:v>2578</c:v>
                </c:pt>
                <c:pt idx="8452">
                  <c:v>2579</c:v>
                </c:pt>
                <c:pt idx="8453">
                  <c:v>2580</c:v>
                </c:pt>
                <c:pt idx="8454">
                  <c:v>2581</c:v>
                </c:pt>
                <c:pt idx="8455">
                  <c:v>2582</c:v>
                </c:pt>
                <c:pt idx="8456">
                  <c:v>2583</c:v>
                </c:pt>
                <c:pt idx="8457">
                  <c:v>2584</c:v>
                </c:pt>
                <c:pt idx="8458">
                  <c:v>2585</c:v>
                </c:pt>
                <c:pt idx="8459">
                  <c:v>2586</c:v>
                </c:pt>
                <c:pt idx="8460">
                  <c:v>2587</c:v>
                </c:pt>
                <c:pt idx="8461">
                  <c:v>2588</c:v>
                </c:pt>
                <c:pt idx="8462">
                  <c:v>2588</c:v>
                </c:pt>
                <c:pt idx="8463">
                  <c:v>2588</c:v>
                </c:pt>
                <c:pt idx="8464">
                  <c:v>2588</c:v>
                </c:pt>
                <c:pt idx="8465">
                  <c:v>2589</c:v>
                </c:pt>
                <c:pt idx="8466">
                  <c:v>2590</c:v>
                </c:pt>
                <c:pt idx="8467">
                  <c:v>2590</c:v>
                </c:pt>
                <c:pt idx="8468">
                  <c:v>2591</c:v>
                </c:pt>
                <c:pt idx="8469">
                  <c:v>2591</c:v>
                </c:pt>
                <c:pt idx="8470">
                  <c:v>2591</c:v>
                </c:pt>
                <c:pt idx="8471">
                  <c:v>2591</c:v>
                </c:pt>
                <c:pt idx="8472">
                  <c:v>2591</c:v>
                </c:pt>
                <c:pt idx="8473">
                  <c:v>2592</c:v>
                </c:pt>
                <c:pt idx="8474">
                  <c:v>2592</c:v>
                </c:pt>
                <c:pt idx="8475">
                  <c:v>2593</c:v>
                </c:pt>
                <c:pt idx="8476">
                  <c:v>2593</c:v>
                </c:pt>
                <c:pt idx="8477">
                  <c:v>2593</c:v>
                </c:pt>
                <c:pt idx="8478">
                  <c:v>2594</c:v>
                </c:pt>
                <c:pt idx="8479">
                  <c:v>2594</c:v>
                </c:pt>
                <c:pt idx="8480">
                  <c:v>2594</c:v>
                </c:pt>
                <c:pt idx="8481">
                  <c:v>2594</c:v>
                </c:pt>
                <c:pt idx="8482">
                  <c:v>2594</c:v>
                </c:pt>
                <c:pt idx="8483">
                  <c:v>2594</c:v>
                </c:pt>
                <c:pt idx="8484">
                  <c:v>2594</c:v>
                </c:pt>
                <c:pt idx="8485">
                  <c:v>2594</c:v>
                </c:pt>
                <c:pt idx="8486">
                  <c:v>2595</c:v>
                </c:pt>
                <c:pt idx="8487">
                  <c:v>2595</c:v>
                </c:pt>
                <c:pt idx="8488">
                  <c:v>2595</c:v>
                </c:pt>
                <c:pt idx="8489">
                  <c:v>2595</c:v>
                </c:pt>
                <c:pt idx="8490">
                  <c:v>2595</c:v>
                </c:pt>
                <c:pt idx="8491">
                  <c:v>2595</c:v>
                </c:pt>
                <c:pt idx="8492">
                  <c:v>2595</c:v>
                </c:pt>
                <c:pt idx="8493">
                  <c:v>2595</c:v>
                </c:pt>
                <c:pt idx="8494">
                  <c:v>2595</c:v>
                </c:pt>
                <c:pt idx="8495">
                  <c:v>2595</c:v>
                </c:pt>
                <c:pt idx="8496">
                  <c:v>2595</c:v>
                </c:pt>
                <c:pt idx="8497">
                  <c:v>2595</c:v>
                </c:pt>
                <c:pt idx="8498">
                  <c:v>2595</c:v>
                </c:pt>
                <c:pt idx="8499">
                  <c:v>2595</c:v>
                </c:pt>
                <c:pt idx="8500">
                  <c:v>2595</c:v>
                </c:pt>
                <c:pt idx="8501">
                  <c:v>2595</c:v>
                </c:pt>
                <c:pt idx="8502">
                  <c:v>2595</c:v>
                </c:pt>
                <c:pt idx="8503">
                  <c:v>2595</c:v>
                </c:pt>
                <c:pt idx="8504">
                  <c:v>2595</c:v>
                </c:pt>
                <c:pt idx="8505">
                  <c:v>2595</c:v>
                </c:pt>
                <c:pt idx="8506">
                  <c:v>2595</c:v>
                </c:pt>
                <c:pt idx="8507">
                  <c:v>2595</c:v>
                </c:pt>
                <c:pt idx="8508">
                  <c:v>2595</c:v>
                </c:pt>
                <c:pt idx="8509">
                  <c:v>2596</c:v>
                </c:pt>
                <c:pt idx="8510">
                  <c:v>2597</c:v>
                </c:pt>
                <c:pt idx="8511">
                  <c:v>2597</c:v>
                </c:pt>
                <c:pt idx="8512">
                  <c:v>2597</c:v>
                </c:pt>
                <c:pt idx="8513">
                  <c:v>2597</c:v>
                </c:pt>
                <c:pt idx="8514">
                  <c:v>2597</c:v>
                </c:pt>
                <c:pt idx="8515">
                  <c:v>2597</c:v>
                </c:pt>
                <c:pt idx="8516">
                  <c:v>2597</c:v>
                </c:pt>
                <c:pt idx="8517">
                  <c:v>2597</c:v>
                </c:pt>
                <c:pt idx="8518">
                  <c:v>2597</c:v>
                </c:pt>
                <c:pt idx="8519">
                  <c:v>2597</c:v>
                </c:pt>
                <c:pt idx="8520">
                  <c:v>2597</c:v>
                </c:pt>
                <c:pt idx="8521">
                  <c:v>2597</c:v>
                </c:pt>
                <c:pt idx="8522">
                  <c:v>2597</c:v>
                </c:pt>
                <c:pt idx="8523">
                  <c:v>2597</c:v>
                </c:pt>
                <c:pt idx="8524">
                  <c:v>2597</c:v>
                </c:pt>
                <c:pt idx="8525">
                  <c:v>2597</c:v>
                </c:pt>
                <c:pt idx="8526">
                  <c:v>2597</c:v>
                </c:pt>
                <c:pt idx="8527">
                  <c:v>2597</c:v>
                </c:pt>
                <c:pt idx="8528">
                  <c:v>2597</c:v>
                </c:pt>
                <c:pt idx="8529">
                  <c:v>2597</c:v>
                </c:pt>
                <c:pt idx="8530">
                  <c:v>2598</c:v>
                </c:pt>
                <c:pt idx="8531">
                  <c:v>2599</c:v>
                </c:pt>
                <c:pt idx="8532">
                  <c:v>2600</c:v>
                </c:pt>
                <c:pt idx="8533">
                  <c:v>2601</c:v>
                </c:pt>
                <c:pt idx="8534">
                  <c:v>2601</c:v>
                </c:pt>
                <c:pt idx="8535">
                  <c:v>2602</c:v>
                </c:pt>
                <c:pt idx="8536">
                  <c:v>2602</c:v>
                </c:pt>
                <c:pt idx="8537">
                  <c:v>2602</c:v>
                </c:pt>
                <c:pt idx="8538">
                  <c:v>2602</c:v>
                </c:pt>
                <c:pt idx="8539">
                  <c:v>2602</c:v>
                </c:pt>
                <c:pt idx="8540">
                  <c:v>2602</c:v>
                </c:pt>
                <c:pt idx="8541">
                  <c:v>2602</c:v>
                </c:pt>
                <c:pt idx="8542">
                  <c:v>2602</c:v>
                </c:pt>
                <c:pt idx="8543">
                  <c:v>2602</c:v>
                </c:pt>
                <c:pt idx="8544">
                  <c:v>2602</c:v>
                </c:pt>
                <c:pt idx="8545">
                  <c:v>2602</c:v>
                </c:pt>
                <c:pt idx="8546">
                  <c:v>2602</c:v>
                </c:pt>
                <c:pt idx="8547">
                  <c:v>2602</c:v>
                </c:pt>
                <c:pt idx="8548">
                  <c:v>2602</c:v>
                </c:pt>
                <c:pt idx="8549">
                  <c:v>2602</c:v>
                </c:pt>
                <c:pt idx="8550">
                  <c:v>2602</c:v>
                </c:pt>
                <c:pt idx="8551">
                  <c:v>2602</c:v>
                </c:pt>
                <c:pt idx="8552">
                  <c:v>2603</c:v>
                </c:pt>
                <c:pt idx="8553">
                  <c:v>2603</c:v>
                </c:pt>
                <c:pt idx="8554">
                  <c:v>2603</c:v>
                </c:pt>
                <c:pt idx="8555">
                  <c:v>2603</c:v>
                </c:pt>
                <c:pt idx="8556">
                  <c:v>2603</c:v>
                </c:pt>
                <c:pt idx="8557">
                  <c:v>2603</c:v>
                </c:pt>
                <c:pt idx="8558">
                  <c:v>2603</c:v>
                </c:pt>
                <c:pt idx="8559">
                  <c:v>2604</c:v>
                </c:pt>
                <c:pt idx="8560">
                  <c:v>2604</c:v>
                </c:pt>
                <c:pt idx="8561">
                  <c:v>2604</c:v>
                </c:pt>
                <c:pt idx="8562">
                  <c:v>2605</c:v>
                </c:pt>
                <c:pt idx="8563">
                  <c:v>2605</c:v>
                </c:pt>
                <c:pt idx="8564">
                  <c:v>2605</c:v>
                </c:pt>
                <c:pt idx="8565">
                  <c:v>2606</c:v>
                </c:pt>
                <c:pt idx="8566">
                  <c:v>2607</c:v>
                </c:pt>
                <c:pt idx="8567">
                  <c:v>2607</c:v>
                </c:pt>
                <c:pt idx="8568">
                  <c:v>2607</c:v>
                </c:pt>
                <c:pt idx="8569">
                  <c:v>2608</c:v>
                </c:pt>
                <c:pt idx="8570">
                  <c:v>2608</c:v>
                </c:pt>
                <c:pt idx="8571">
                  <c:v>2609</c:v>
                </c:pt>
                <c:pt idx="8572">
                  <c:v>2610</c:v>
                </c:pt>
                <c:pt idx="8573">
                  <c:v>2611</c:v>
                </c:pt>
                <c:pt idx="8574">
                  <c:v>2611</c:v>
                </c:pt>
                <c:pt idx="8575">
                  <c:v>2612</c:v>
                </c:pt>
                <c:pt idx="8576">
                  <c:v>2612</c:v>
                </c:pt>
                <c:pt idx="8577">
                  <c:v>2612</c:v>
                </c:pt>
                <c:pt idx="8578">
                  <c:v>2612</c:v>
                </c:pt>
                <c:pt idx="8579">
                  <c:v>2613</c:v>
                </c:pt>
                <c:pt idx="8580">
                  <c:v>2613</c:v>
                </c:pt>
                <c:pt idx="8581">
                  <c:v>2613</c:v>
                </c:pt>
                <c:pt idx="8582">
                  <c:v>2613</c:v>
                </c:pt>
                <c:pt idx="8583">
                  <c:v>2613</c:v>
                </c:pt>
                <c:pt idx="8584">
                  <c:v>2613</c:v>
                </c:pt>
                <c:pt idx="8585">
                  <c:v>2614</c:v>
                </c:pt>
                <c:pt idx="8586">
                  <c:v>2614</c:v>
                </c:pt>
                <c:pt idx="8587">
                  <c:v>2614</c:v>
                </c:pt>
                <c:pt idx="8588">
                  <c:v>2614</c:v>
                </c:pt>
                <c:pt idx="8589">
                  <c:v>2614</c:v>
                </c:pt>
                <c:pt idx="8590">
                  <c:v>2615</c:v>
                </c:pt>
                <c:pt idx="8591">
                  <c:v>2616</c:v>
                </c:pt>
                <c:pt idx="8592">
                  <c:v>2617</c:v>
                </c:pt>
                <c:pt idx="8593">
                  <c:v>2617</c:v>
                </c:pt>
                <c:pt idx="8594">
                  <c:v>2617</c:v>
                </c:pt>
                <c:pt idx="8595">
                  <c:v>2617</c:v>
                </c:pt>
                <c:pt idx="8596">
                  <c:v>2617</c:v>
                </c:pt>
                <c:pt idx="8597">
                  <c:v>2617</c:v>
                </c:pt>
                <c:pt idx="8598">
                  <c:v>2617</c:v>
                </c:pt>
                <c:pt idx="8599">
                  <c:v>2617</c:v>
                </c:pt>
                <c:pt idx="8600">
                  <c:v>2618</c:v>
                </c:pt>
                <c:pt idx="8601">
                  <c:v>2618</c:v>
                </c:pt>
                <c:pt idx="8602">
                  <c:v>2619</c:v>
                </c:pt>
                <c:pt idx="8603">
                  <c:v>2619</c:v>
                </c:pt>
                <c:pt idx="8604">
                  <c:v>2620</c:v>
                </c:pt>
                <c:pt idx="8605">
                  <c:v>2620</c:v>
                </c:pt>
                <c:pt idx="8606">
                  <c:v>2620</c:v>
                </c:pt>
                <c:pt idx="8607">
                  <c:v>2620</c:v>
                </c:pt>
                <c:pt idx="8608">
                  <c:v>2621</c:v>
                </c:pt>
                <c:pt idx="8609">
                  <c:v>2622</c:v>
                </c:pt>
                <c:pt idx="8610">
                  <c:v>2622</c:v>
                </c:pt>
                <c:pt idx="8611">
                  <c:v>2622</c:v>
                </c:pt>
                <c:pt idx="8612">
                  <c:v>2622</c:v>
                </c:pt>
                <c:pt idx="8613">
                  <c:v>2622</c:v>
                </c:pt>
                <c:pt idx="8614">
                  <c:v>2622</c:v>
                </c:pt>
                <c:pt idx="8615">
                  <c:v>2622</c:v>
                </c:pt>
                <c:pt idx="8616">
                  <c:v>2622</c:v>
                </c:pt>
                <c:pt idx="8617">
                  <c:v>2622</c:v>
                </c:pt>
                <c:pt idx="8618">
                  <c:v>2622</c:v>
                </c:pt>
                <c:pt idx="8619">
                  <c:v>2622</c:v>
                </c:pt>
                <c:pt idx="8620">
                  <c:v>2622</c:v>
                </c:pt>
                <c:pt idx="8621">
                  <c:v>2622</c:v>
                </c:pt>
                <c:pt idx="8622">
                  <c:v>2622</c:v>
                </c:pt>
                <c:pt idx="8623">
                  <c:v>2622</c:v>
                </c:pt>
                <c:pt idx="8624">
                  <c:v>2622</c:v>
                </c:pt>
                <c:pt idx="8625">
                  <c:v>2623</c:v>
                </c:pt>
                <c:pt idx="8626">
                  <c:v>2624</c:v>
                </c:pt>
                <c:pt idx="8627">
                  <c:v>2625</c:v>
                </c:pt>
                <c:pt idx="8628">
                  <c:v>2626</c:v>
                </c:pt>
                <c:pt idx="8629">
                  <c:v>2627</c:v>
                </c:pt>
                <c:pt idx="8630">
                  <c:v>2628</c:v>
                </c:pt>
                <c:pt idx="8631">
                  <c:v>2629</c:v>
                </c:pt>
                <c:pt idx="8632">
                  <c:v>2630</c:v>
                </c:pt>
                <c:pt idx="8633">
                  <c:v>2631</c:v>
                </c:pt>
                <c:pt idx="8634">
                  <c:v>2631</c:v>
                </c:pt>
                <c:pt idx="8635">
                  <c:v>2632</c:v>
                </c:pt>
                <c:pt idx="8636">
                  <c:v>2633</c:v>
                </c:pt>
                <c:pt idx="8637">
                  <c:v>2633</c:v>
                </c:pt>
                <c:pt idx="8638">
                  <c:v>2634</c:v>
                </c:pt>
                <c:pt idx="8639">
                  <c:v>2634</c:v>
                </c:pt>
                <c:pt idx="8640">
                  <c:v>2634</c:v>
                </c:pt>
                <c:pt idx="8641">
                  <c:v>2634</c:v>
                </c:pt>
                <c:pt idx="8642">
                  <c:v>2635</c:v>
                </c:pt>
                <c:pt idx="8643">
                  <c:v>2635</c:v>
                </c:pt>
                <c:pt idx="8644">
                  <c:v>2635</c:v>
                </c:pt>
                <c:pt idx="8645">
                  <c:v>2636</c:v>
                </c:pt>
                <c:pt idx="8646">
                  <c:v>2636</c:v>
                </c:pt>
                <c:pt idx="8647">
                  <c:v>2637</c:v>
                </c:pt>
                <c:pt idx="8648">
                  <c:v>2638</c:v>
                </c:pt>
                <c:pt idx="8649">
                  <c:v>2639</c:v>
                </c:pt>
                <c:pt idx="8650">
                  <c:v>2639</c:v>
                </c:pt>
                <c:pt idx="8651">
                  <c:v>2639</c:v>
                </c:pt>
                <c:pt idx="8652">
                  <c:v>2639</c:v>
                </c:pt>
                <c:pt idx="8653">
                  <c:v>2640</c:v>
                </c:pt>
                <c:pt idx="8654">
                  <c:v>2641</c:v>
                </c:pt>
                <c:pt idx="8655">
                  <c:v>2641</c:v>
                </c:pt>
                <c:pt idx="8656">
                  <c:v>2641</c:v>
                </c:pt>
                <c:pt idx="8657">
                  <c:v>2641</c:v>
                </c:pt>
                <c:pt idx="8658">
                  <c:v>2641</c:v>
                </c:pt>
                <c:pt idx="8659">
                  <c:v>2642</c:v>
                </c:pt>
                <c:pt idx="8660">
                  <c:v>2642</c:v>
                </c:pt>
                <c:pt idx="8661">
                  <c:v>2642</c:v>
                </c:pt>
                <c:pt idx="8662">
                  <c:v>2642</c:v>
                </c:pt>
                <c:pt idx="8663">
                  <c:v>2643</c:v>
                </c:pt>
                <c:pt idx="8664">
                  <c:v>2643</c:v>
                </c:pt>
                <c:pt idx="8665">
                  <c:v>2644</c:v>
                </c:pt>
                <c:pt idx="8666">
                  <c:v>2644</c:v>
                </c:pt>
                <c:pt idx="8667">
                  <c:v>2645</c:v>
                </c:pt>
                <c:pt idx="8668">
                  <c:v>2646</c:v>
                </c:pt>
                <c:pt idx="8669">
                  <c:v>2647</c:v>
                </c:pt>
                <c:pt idx="8670">
                  <c:v>2647</c:v>
                </c:pt>
                <c:pt idx="8671">
                  <c:v>2647</c:v>
                </c:pt>
                <c:pt idx="8672">
                  <c:v>2648</c:v>
                </c:pt>
                <c:pt idx="8673">
                  <c:v>2648</c:v>
                </c:pt>
                <c:pt idx="8674">
                  <c:v>2648</c:v>
                </c:pt>
                <c:pt idx="8675">
                  <c:v>2649</c:v>
                </c:pt>
                <c:pt idx="8676">
                  <c:v>2649</c:v>
                </c:pt>
                <c:pt idx="8677">
                  <c:v>2650</c:v>
                </c:pt>
                <c:pt idx="8678">
                  <c:v>2651</c:v>
                </c:pt>
                <c:pt idx="8679">
                  <c:v>2651</c:v>
                </c:pt>
                <c:pt idx="8680">
                  <c:v>2651</c:v>
                </c:pt>
                <c:pt idx="8681">
                  <c:v>2651</c:v>
                </c:pt>
                <c:pt idx="8682">
                  <c:v>2651</c:v>
                </c:pt>
                <c:pt idx="8683">
                  <c:v>2651</c:v>
                </c:pt>
                <c:pt idx="8684">
                  <c:v>2651</c:v>
                </c:pt>
                <c:pt idx="8685">
                  <c:v>2652</c:v>
                </c:pt>
                <c:pt idx="8686">
                  <c:v>2653</c:v>
                </c:pt>
                <c:pt idx="8687">
                  <c:v>2653</c:v>
                </c:pt>
                <c:pt idx="8688">
                  <c:v>2654</c:v>
                </c:pt>
                <c:pt idx="8689">
                  <c:v>2655</c:v>
                </c:pt>
                <c:pt idx="8690">
                  <c:v>2656</c:v>
                </c:pt>
                <c:pt idx="8691">
                  <c:v>2656</c:v>
                </c:pt>
                <c:pt idx="8692">
                  <c:v>2656</c:v>
                </c:pt>
                <c:pt idx="8693">
                  <c:v>2656</c:v>
                </c:pt>
                <c:pt idx="8694">
                  <c:v>2656</c:v>
                </c:pt>
                <c:pt idx="8695">
                  <c:v>2657</c:v>
                </c:pt>
                <c:pt idx="8696">
                  <c:v>2657</c:v>
                </c:pt>
                <c:pt idx="8697">
                  <c:v>2658</c:v>
                </c:pt>
                <c:pt idx="8698">
                  <c:v>2659</c:v>
                </c:pt>
                <c:pt idx="8699">
                  <c:v>2660</c:v>
                </c:pt>
                <c:pt idx="8700">
                  <c:v>2660</c:v>
                </c:pt>
                <c:pt idx="8701">
                  <c:v>2660</c:v>
                </c:pt>
                <c:pt idx="8702">
                  <c:v>2661</c:v>
                </c:pt>
                <c:pt idx="8703">
                  <c:v>2662</c:v>
                </c:pt>
                <c:pt idx="8704">
                  <c:v>2663</c:v>
                </c:pt>
                <c:pt idx="8705">
                  <c:v>2664</c:v>
                </c:pt>
                <c:pt idx="8706">
                  <c:v>2664</c:v>
                </c:pt>
                <c:pt idx="8707">
                  <c:v>2665</c:v>
                </c:pt>
                <c:pt idx="8708">
                  <c:v>2665</c:v>
                </c:pt>
                <c:pt idx="8709">
                  <c:v>2665</c:v>
                </c:pt>
                <c:pt idx="8710">
                  <c:v>2666</c:v>
                </c:pt>
                <c:pt idx="8711">
                  <c:v>2666</c:v>
                </c:pt>
                <c:pt idx="8712">
                  <c:v>2667</c:v>
                </c:pt>
                <c:pt idx="8713">
                  <c:v>2667</c:v>
                </c:pt>
                <c:pt idx="8714">
                  <c:v>2667</c:v>
                </c:pt>
                <c:pt idx="8715">
                  <c:v>2667</c:v>
                </c:pt>
                <c:pt idx="8716">
                  <c:v>2667</c:v>
                </c:pt>
                <c:pt idx="8717">
                  <c:v>2668</c:v>
                </c:pt>
                <c:pt idx="8718">
                  <c:v>2669</c:v>
                </c:pt>
                <c:pt idx="8719">
                  <c:v>2669</c:v>
                </c:pt>
                <c:pt idx="8720">
                  <c:v>2669</c:v>
                </c:pt>
                <c:pt idx="8721">
                  <c:v>2669</c:v>
                </c:pt>
                <c:pt idx="8722">
                  <c:v>2670</c:v>
                </c:pt>
                <c:pt idx="8723">
                  <c:v>2671</c:v>
                </c:pt>
                <c:pt idx="8724">
                  <c:v>2671</c:v>
                </c:pt>
                <c:pt idx="8725">
                  <c:v>2671</c:v>
                </c:pt>
                <c:pt idx="8726">
                  <c:v>2671</c:v>
                </c:pt>
                <c:pt idx="8727">
                  <c:v>2672</c:v>
                </c:pt>
                <c:pt idx="8728">
                  <c:v>2673</c:v>
                </c:pt>
                <c:pt idx="8729">
                  <c:v>2674</c:v>
                </c:pt>
                <c:pt idx="8730">
                  <c:v>2674</c:v>
                </c:pt>
                <c:pt idx="8731">
                  <c:v>2674</c:v>
                </c:pt>
                <c:pt idx="8732">
                  <c:v>2674</c:v>
                </c:pt>
                <c:pt idx="8733">
                  <c:v>2674</c:v>
                </c:pt>
                <c:pt idx="8734">
                  <c:v>2675</c:v>
                </c:pt>
                <c:pt idx="8735">
                  <c:v>2675</c:v>
                </c:pt>
                <c:pt idx="8736">
                  <c:v>2675</c:v>
                </c:pt>
                <c:pt idx="8737">
                  <c:v>2675</c:v>
                </c:pt>
                <c:pt idx="8738">
                  <c:v>2675</c:v>
                </c:pt>
                <c:pt idx="8739">
                  <c:v>2675</c:v>
                </c:pt>
                <c:pt idx="8740">
                  <c:v>2675</c:v>
                </c:pt>
                <c:pt idx="8741">
                  <c:v>2675</c:v>
                </c:pt>
                <c:pt idx="8742">
                  <c:v>2675</c:v>
                </c:pt>
                <c:pt idx="8743">
                  <c:v>2676</c:v>
                </c:pt>
                <c:pt idx="8744">
                  <c:v>2676</c:v>
                </c:pt>
                <c:pt idx="8745">
                  <c:v>2676</c:v>
                </c:pt>
                <c:pt idx="8746">
                  <c:v>2676</c:v>
                </c:pt>
                <c:pt idx="8747">
                  <c:v>2676</c:v>
                </c:pt>
                <c:pt idx="8748">
                  <c:v>2676</c:v>
                </c:pt>
                <c:pt idx="8749">
                  <c:v>2676</c:v>
                </c:pt>
                <c:pt idx="8750">
                  <c:v>2676</c:v>
                </c:pt>
                <c:pt idx="8751">
                  <c:v>2676</c:v>
                </c:pt>
                <c:pt idx="8752">
                  <c:v>2676</c:v>
                </c:pt>
                <c:pt idx="8753">
                  <c:v>2677</c:v>
                </c:pt>
                <c:pt idx="8754">
                  <c:v>2677</c:v>
                </c:pt>
                <c:pt idx="8755">
                  <c:v>2678</c:v>
                </c:pt>
                <c:pt idx="8756">
                  <c:v>2678</c:v>
                </c:pt>
                <c:pt idx="8757">
                  <c:v>2678</c:v>
                </c:pt>
                <c:pt idx="8758">
                  <c:v>2678</c:v>
                </c:pt>
                <c:pt idx="8759">
                  <c:v>2678</c:v>
                </c:pt>
                <c:pt idx="8760">
                  <c:v>2678</c:v>
                </c:pt>
                <c:pt idx="8761">
                  <c:v>2678</c:v>
                </c:pt>
                <c:pt idx="8762">
                  <c:v>2678</c:v>
                </c:pt>
                <c:pt idx="8763">
                  <c:v>2678</c:v>
                </c:pt>
                <c:pt idx="8764">
                  <c:v>2678</c:v>
                </c:pt>
                <c:pt idx="8765">
                  <c:v>2678</c:v>
                </c:pt>
                <c:pt idx="8766">
                  <c:v>2678</c:v>
                </c:pt>
                <c:pt idx="8767">
                  <c:v>2678</c:v>
                </c:pt>
                <c:pt idx="8768">
                  <c:v>2678</c:v>
                </c:pt>
                <c:pt idx="8769">
                  <c:v>2678</c:v>
                </c:pt>
                <c:pt idx="8770">
                  <c:v>2678</c:v>
                </c:pt>
                <c:pt idx="8771">
                  <c:v>2678</c:v>
                </c:pt>
                <c:pt idx="8772">
                  <c:v>2678</c:v>
                </c:pt>
                <c:pt idx="8773">
                  <c:v>2678</c:v>
                </c:pt>
                <c:pt idx="8774">
                  <c:v>2678</c:v>
                </c:pt>
                <c:pt idx="8775">
                  <c:v>2678</c:v>
                </c:pt>
                <c:pt idx="8776">
                  <c:v>2678</c:v>
                </c:pt>
                <c:pt idx="8777">
                  <c:v>2678</c:v>
                </c:pt>
                <c:pt idx="8778">
                  <c:v>2678</c:v>
                </c:pt>
                <c:pt idx="8779">
                  <c:v>2678</c:v>
                </c:pt>
                <c:pt idx="8780">
                  <c:v>2679</c:v>
                </c:pt>
                <c:pt idx="8781">
                  <c:v>2679</c:v>
                </c:pt>
                <c:pt idx="8782">
                  <c:v>2679</c:v>
                </c:pt>
                <c:pt idx="8783">
                  <c:v>2679</c:v>
                </c:pt>
                <c:pt idx="8784">
                  <c:v>2680</c:v>
                </c:pt>
                <c:pt idx="8785">
                  <c:v>2680</c:v>
                </c:pt>
                <c:pt idx="8786">
                  <c:v>2681</c:v>
                </c:pt>
                <c:pt idx="8787">
                  <c:v>2681</c:v>
                </c:pt>
                <c:pt idx="8788">
                  <c:v>2681</c:v>
                </c:pt>
                <c:pt idx="8789">
                  <c:v>2681</c:v>
                </c:pt>
                <c:pt idx="8790">
                  <c:v>2682</c:v>
                </c:pt>
                <c:pt idx="8791">
                  <c:v>2682</c:v>
                </c:pt>
                <c:pt idx="8792">
                  <c:v>2682</c:v>
                </c:pt>
                <c:pt idx="8793">
                  <c:v>2683</c:v>
                </c:pt>
                <c:pt idx="8794">
                  <c:v>2684</c:v>
                </c:pt>
                <c:pt idx="8795">
                  <c:v>2684</c:v>
                </c:pt>
                <c:pt idx="8796">
                  <c:v>2684</c:v>
                </c:pt>
                <c:pt idx="8797">
                  <c:v>2685</c:v>
                </c:pt>
                <c:pt idx="8798">
                  <c:v>2686</c:v>
                </c:pt>
                <c:pt idx="8799">
                  <c:v>2687</c:v>
                </c:pt>
                <c:pt idx="8800">
                  <c:v>2688</c:v>
                </c:pt>
                <c:pt idx="8801">
                  <c:v>2689</c:v>
                </c:pt>
                <c:pt idx="8802">
                  <c:v>2690</c:v>
                </c:pt>
                <c:pt idx="8803">
                  <c:v>2690</c:v>
                </c:pt>
                <c:pt idx="8804">
                  <c:v>2691</c:v>
                </c:pt>
                <c:pt idx="8805">
                  <c:v>2692</c:v>
                </c:pt>
                <c:pt idx="8806">
                  <c:v>2693</c:v>
                </c:pt>
                <c:pt idx="8807">
                  <c:v>2694</c:v>
                </c:pt>
                <c:pt idx="8808">
                  <c:v>2695</c:v>
                </c:pt>
                <c:pt idx="8809">
                  <c:v>2696</c:v>
                </c:pt>
                <c:pt idx="8810">
                  <c:v>2697</c:v>
                </c:pt>
                <c:pt idx="8811">
                  <c:v>2698</c:v>
                </c:pt>
                <c:pt idx="8812">
                  <c:v>2699</c:v>
                </c:pt>
                <c:pt idx="8813">
                  <c:v>2700</c:v>
                </c:pt>
                <c:pt idx="8814">
                  <c:v>2701</c:v>
                </c:pt>
                <c:pt idx="8815">
                  <c:v>2702</c:v>
                </c:pt>
                <c:pt idx="8816">
                  <c:v>2703</c:v>
                </c:pt>
                <c:pt idx="8817">
                  <c:v>2703</c:v>
                </c:pt>
                <c:pt idx="8818">
                  <c:v>2703</c:v>
                </c:pt>
                <c:pt idx="8819">
                  <c:v>2704</c:v>
                </c:pt>
                <c:pt idx="8820">
                  <c:v>2704</c:v>
                </c:pt>
                <c:pt idx="8821">
                  <c:v>2704</c:v>
                </c:pt>
                <c:pt idx="8822">
                  <c:v>2704</c:v>
                </c:pt>
                <c:pt idx="8823">
                  <c:v>2705</c:v>
                </c:pt>
                <c:pt idx="8824">
                  <c:v>2705</c:v>
                </c:pt>
                <c:pt idx="8825">
                  <c:v>2706</c:v>
                </c:pt>
                <c:pt idx="8826">
                  <c:v>2706</c:v>
                </c:pt>
                <c:pt idx="8827">
                  <c:v>2707</c:v>
                </c:pt>
                <c:pt idx="8828">
                  <c:v>2707</c:v>
                </c:pt>
                <c:pt idx="8829">
                  <c:v>2708</c:v>
                </c:pt>
                <c:pt idx="8830">
                  <c:v>2709</c:v>
                </c:pt>
                <c:pt idx="8831">
                  <c:v>2709</c:v>
                </c:pt>
                <c:pt idx="8832">
                  <c:v>2709</c:v>
                </c:pt>
                <c:pt idx="8833">
                  <c:v>2709</c:v>
                </c:pt>
                <c:pt idx="8834">
                  <c:v>2709</c:v>
                </c:pt>
                <c:pt idx="8835">
                  <c:v>2709</c:v>
                </c:pt>
                <c:pt idx="8836">
                  <c:v>2709</c:v>
                </c:pt>
                <c:pt idx="8837">
                  <c:v>2710</c:v>
                </c:pt>
                <c:pt idx="8838">
                  <c:v>2710</c:v>
                </c:pt>
                <c:pt idx="8839">
                  <c:v>2710</c:v>
                </c:pt>
                <c:pt idx="8840">
                  <c:v>2710</c:v>
                </c:pt>
                <c:pt idx="8841">
                  <c:v>2710</c:v>
                </c:pt>
                <c:pt idx="8842">
                  <c:v>2710</c:v>
                </c:pt>
                <c:pt idx="8843">
                  <c:v>2710</c:v>
                </c:pt>
                <c:pt idx="8844">
                  <c:v>2710</c:v>
                </c:pt>
                <c:pt idx="8845">
                  <c:v>2710</c:v>
                </c:pt>
                <c:pt idx="8846">
                  <c:v>2710</c:v>
                </c:pt>
                <c:pt idx="8847">
                  <c:v>2710</c:v>
                </c:pt>
                <c:pt idx="8848">
                  <c:v>2710</c:v>
                </c:pt>
                <c:pt idx="8849">
                  <c:v>2710</c:v>
                </c:pt>
                <c:pt idx="8850">
                  <c:v>2710</c:v>
                </c:pt>
                <c:pt idx="8851">
                  <c:v>2710</c:v>
                </c:pt>
                <c:pt idx="8852">
                  <c:v>2710</c:v>
                </c:pt>
                <c:pt idx="8853">
                  <c:v>2710</c:v>
                </c:pt>
                <c:pt idx="8854">
                  <c:v>2710</c:v>
                </c:pt>
                <c:pt idx="8855">
                  <c:v>2710</c:v>
                </c:pt>
                <c:pt idx="8856">
                  <c:v>2710</c:v>
                </c:pt>
                <c:pt idx="8857">
                  <c:v>2710</c:v>
                </c:pt>
                <c:pt idx="8858">
                  <c:v>2710</c:v>
                </c:pt>
                <c:pt idx="8859">
                  <c:v>2710</c:v>
                </c:pt>
                <c:pt idx="8860">
                  <c:v>2710</c:v>
                </c:pt>
                <c:pt idx="8861">
                  <c:v>2710</c:v>
                </c:pt>
                <c:pt idx="8862">
                  <c:v>2710</c:v>
                </c:pt>
                <c:pt idx="8863">
                  <c:v>2710</c:v>
                </c:pt>
                <c:pt idx="8864">
                  <c:v>2710</c:v>
                </c:pt>
                <c:pt idx="8865">
                  <c:v>2710</c:v>
                </c:pt>
                <c:pt idx="8866">
                  <c:v>2710</c:v>
                </c:pt>
                <c:pt idx="8867">
                  <c:v>2710</c:v>
                </c:pt>
                <c:pt idx="8868">
                  <c:v>2710</c:v>
                </c:pt>
                <c:pt idx="8869">
                  <c:v>2710</c:v>
                </c:pt>
                <c:pt idx="8870">
                  <c:v>2710</c:v>
                </c:pt>
                <c:pt idx="8871">
                  <c:v>2711</c:v>
                </c:pt>
                <c:pt idx="8872">
                  <c:v>2712</c:v>
                </c:pt>
                <c:pt idx="8873">
                  <c:v>2713</c:v>
                </c:pt>
                <c:pt idx="8874">
                  <c:v>2713</c:v>
                </c:pt>
                <c:pt idx="8875">
                  <c:v>2713</c:v>
                </c:pt>
                <c:pt idx="8876">
                  <c:v>2713</c:v>
                </c:pt>
                <c:pt idx="8877">
                  <c:v>2713</c:v>
                </c:pt>
                <c:pt idx="8878">
                  <c:v>2713</c:v>
                </c:pt>
                <c:pt idx="8879">
                  <c:v>2713</c:v>
                </c:pt>
                <c:pt idx="8880">
                  <c:v>2713</c:v>
                </c:pt>
                <c:pt idx="8881">
                  <c:v>2713</c:v>
                </c:pt>
                <c:pt idx="8882">
                  <c:v>2713</c:v>
                </c:pt>
                <c:pt idx="8883">
                  <c:v>2713</c:v>
                </c:pt>
                <c:pt idx="8884">
                  <c:v>2713</c:v>
                </c:pt>
                <c:pt idx="8885">
                  <c:v>2713</c:v>
                </c:pt>
                <c:pt idx="8886">
                  <c:v>2713</c:v>
                </c:pt>
                <c:pt idx="8887">
                  <c:v>2713</c:v>
                </c:pt>
                <c:pt idx="8888">
                  <c:v>2713</c:v>
                </c:pt>
                <c:pt idx="8889">
                  <c:v>2713</c:v>
                </c:pt>
                <c:pt idx="8890">
                  <c:v>2713</c:v>
                </c:pt>
                <c:pt idx="8891">
                  <c:v>2713</c:v>
                </c:pt>
                <c:pt idx="8892">
                  <c:v>2713</c:v>
                </c:pt>
                <c:pt idx="8893">
                  <c:v>2714</c:v>
                </c:pt>
                <c:pt idx="8894">
                  <c:v>2715</c:v>
                </c:pt>
                <c:pt idx="8895">
                  <c:v>2715</c:v>
                </c:pt>
                <c:pt idx="8896">
                  <c:v>2715</c:v>
                </c:pt>
                <c:pt idx="8897">
                  <c:v>2715</c:v>
                </c:pt>
                <c:pt idx="8898">
                  <c:v>2715</c:v>
                </c:pt>
                <c:pt idx="8899">
                  <c:v>2716</c:v>
                </c:pt>
                <c:pt idx="8900">
                  <c:v>2716</c:v>
                </c:pt>
                <c:pt idx="8901">
                  <c:v>2716</c:v>
                </c:pt>
                <c:pt idx="8902">
                  <c:v>2717</c:v>
                </c:pt>
                <c:pt idx="8903">
                  <c:v>2717</c:v>
                </c:pt>
                <c:pt idx="8904">
                  <c:v>2717</c:v>
                </c:pt>
                <c:pt idx="8905">
                  <c:v>2717</c:v>
                </c:pt>
                <c:pt idx="8906">
                  <c:v>2717</c:v>
                </c:pt>
                <c:pt idx="8907">
                  <c:v>2718</c:v>
                </c:pt>
                <c:pt idx="8908">
                  <c:v>2719</c:v>
                </c:pt>
                <c:pt idx="8909">
                  <c:v>2719</c:v>
                </c:pt>
                <c:pt idx="8910">
                  <c:v>2720</c:v>
                </c:pt>
                <c:pt idx="8911">
                  <c:v>2721</c:v>
                </c:pt>
                <c:pt idx="8912">
                  <c:v>2722</c:v>
                </c:pt>
                <c:pt idx="8913">
                  <c:v>2722</c:v>
                </c:pt>
                <c:pt idx="8914">
                  <c:v>2722</c:v>
                </c:pt>
                <c:pt idx="8915">
                  <c:v>2722</c:v>
                </c:pt>
                <c:pt idx="8916">
                  <c:v>2722</c:v>
                </c:pt>
                <c:pt idx="8917">
                  <c:v>2722</c:v>
                </c:pt>
                <c:pt idx="8918">
                  <c:v>2722</c:v>
                </c:pt>
                <c:pt idx="8919">
                  <c:v>2722</c:v>
                </c:pt>
                <c:pt idx="8920">
                  <c:v>2722</c:v>
                </c:pt>
                <c:pt idx="8921">
                  <c:v>2722</c:v>
                </c:pt>
                <c:pt idx="8922">
                  <c:v>2722</c:v>
                </c:pt>
                <c:pt idx="8923">
                  <c:v>2722</c:v>
                </c:pt>
                <c:pt idx="8924">
                  <c:v>2722</c:v>
                </c:pt>
                <c:pt idx="8925">
                  <c:v>2722</c:v>
                </c:pt>
                <c:pt idx="8926">
                  <c:v>2722</c:v>
                </c:pt>
                <c:pt idx="8927">
                  <c:v>2722</c:v>
                </c:pt>
                <c:pt idx="8928">
                  <c:v>2722</c:v>
                </c:pt>
                <c:pt idx="8929">
                  <c:v>2722</c:v>
                </c:pt>
                <c:pt idx="8930">
                  <c:v>2722</c:v>
                </c:pt>
                <c:pt idx="8931">
                  <c:v>2722</c:v>
                </c:pt>
                <c:pt idx="8932">
                  <c:v>2722</c:v>
                </c:pt>
                <c:pt idx="8933">
                  <c:v>2722</c:v>
                </c:pt>
                <c:pt idx="8934">
                  <c:v>2722</c:v>
                </c:pt>
                <c:pt idx="8935">
                  <c:v>2722</c:v>
                </c:pt>
                <c:pt idx="8936">
                  <c:v>2722</c:v>
                </c:pt>
                <c:pt idx="8937">
                  <c:v>2723</c:v>
                </c:pt>
                <c:pt idx="8938">
                  <c:v>2723</c:v>
                </c:pt>
                <c:pt idx="8939">
                  <c:v>2723</c:v>
                </c:pt>
                <c:pt idx="8940">
                  <c:v>2723</c:v>
                </c:pt>
                <c:pt idx="8941">
                  <c:v>2723</c:v>
                </c:pt>
                <c:pt idx="8942">
                  <c:v>2723</c:v>
                </c:pt>
                <c:pt idx="8943">
                  <c:v>2723</c:v>
                </c:pt>
                <c:pt idx="8944">
                  <c:v>2723</c:v>
                </c:pt>
                <c:pt idx="8945">
                  <c:v>2723</c:v>
                </c:pt>
                <c:pt idx="8946">
                  <c:v>2723</c:v>
                </c:pt>
                <c:pt idx="8947">
                  <c:v>2724</c:v>
                </c:pt>
                <c:pt idx="8948">
                  <c:v>2725</c:v>
                </c:pt>
                <c:pt idx="8949">
                  <c:v>2725</c:v>
                </c:pt>
                <c:pt idx="8950">
                  <c:v>2726</c:v>
                </c:pt>
                <c:pt idx="8951">
                  <c:v>2726</c:v>
                </c:pt>
                <c:pt idx="8952">
                  <c:v>2726</c:v>
                </c:pt>
                <c:pt idx="8953">
                  <c:v>2726</c:v>
                </c:pt>
                <c:pt idx="8954">
                  <c:v>2726</c:v>
                </c:pt>
                <c:pt idx="8955">
                  <c:v>2726</c:v>
                </c:pt>
                <c:pt idx="8956">
                  <c:v>2726</c:v>
                </c:pt>
                <c:pt idx="8957">
                  <c:v>2726</c:v>
                </c:pt>
                <c:pt idx="8958">
                  <c:v>2726</c:v>
                </c:pt>
                <c:pt idx="8959">
                  <c:v>2726</c:v>
                </c:pt>
                <c:pt idx="8960">
                  <c:v>2726</c:v>
                </c:pt>
                <c:pt idx="8961">
                  <c:v>2727</c:v>
                </c:pt>
                <c:pt idx="8962">
                  <c:v>2728</c:v>
                </c:pt>
                <c:pt idx="8963">
                  <c:v>2728</c:v>
                </c:pt>
                <c:pt idx="8964">
                  <c:v>2729</c:v>
                </c:pt>
                <c:pt idx="8965">
                  <c:v>2730</c:v>
                </c:pt>
                <c:pt idx="8966">
                  <c:v>2731</c:v>
                </c:pt>
                <c:pt idx="8967">
                  <c:v>2731</c:v>
                </c:pt>
                <c:pt idx="8968">
                  <c:v>2731</c:v>
                </c:pt>
                <c:pt idx="8969">
                  <c:v>2732</c:v>
                </c:pt>
                <c:pt idx="8970">
                  <c:v>2733</c:v>
                </c:pt>
                <c:pt idx="8971">
                  <c:v>2734</c:v>
                </c:pt>
                <c:pt idx="8972">
                  <c:v>2735</c:v>
                </c:pt>
                <c:pt idx="8973">
                  <c:v>2736</c:v>
                </c:pt>
                <c:pt idx="8974">
                  <c:v>2737</c:v>
                </c:pt>
                <c:pt idx="8975">
                  <c:v>2737</c:v>
                </c:pt>
                <c:pt idx="8976">
                  <c:v>2738</c:v>
                </c:pt>
                <c:pt idx="8977">
                  <c:v>2738</c:v>
                </c:pt>
                <c:pt idx="8978">
                  <c:v>2738</c:v>
                </c:pt>
                <c:pt idx="8979">
                  <c:v>2739</c:v>
                </c:pt>
                <c:pt idx="8980">
                  <c:v>2739</c:v>
                </c:pt>
                <c:pt idx="8981">
                  <c:v>2739</c:v>
                </c:pt>
                <c:pt idx="8982">
                  <c:v>2739</c:v>
                </c:pt>
                <c:pt idx="8983">
                  <c:v>2739</c:v>
                </c:pt>
                <c:pt idx="8984">
                  <c:v>2739</c:v>
                </c:pt>
                <c:pt idx="8985">
                  <c:v>2739</c:v>
                </c:pt>
                <c:pt idx="8986">
                  <c:v>2739</c:v>
                </c:pt>
                <c:pt idx="8987">
                  <c:v>2740</c:v>
                </c:pt>
                <c:pt idx="8988">
                  <c:v>2741</c:v>
                </c:pt>
                <c:pt idx="8989">
                  <c:v>2741</c:v>
                </c:pt>
                <c:pt idx="8990">
                  <c:v>2741</c:v>
                </c:pt>
                <c:pt idx="8991">
                  <c:v>2742</c:v>
                </c:pt>
                <c:pt idx="8992">
                  <c:v>2743</c:v>
                </c:pt>
                <c:pt idx="8993">
                  <c:v>2743</c:v>
                </c:pt>
                <c:pt idx="8994">
                  <c:v>2743</c:v>
                </c:pt>
                <c:pt idx="8995">
                  <c:v>2743</c:v>
                </c:pt>
                <c:pt idx="8996">
                  <c:v>2744</c:v>
                </c:pt>
                <c:pt idx="8997">
                  <c:v>2744</c:v>
                </c:pt>
                <c:pt idx="8998">
                  <c:v>2745</c:v>
                </c:pt>
                <c:pt idx="8999">
                  <c:v>2746</c:v>
                </c:pt>
                <c:pt idx="9000">
                  <c:v>2746</c:v>
                </c:pt>
                <c:pt idx="9001">
                  <c:v>2746</c:v>
                </c:pt>
                <c:pt idx="9002">
                  <c:v>2746</c:v>
                </c:pt>
                <c:pt idx="9003">
                  <c:v>2746</c:v>
                </c:pt>
                <c:pt idx="9004">
                  <c:v>2746</c:v>
                </c:pt>
                <c:pt idx="9005">
                  <c:v>2746</c:v>
                </c:pt>
                <c:pt idx="9006">
                  <c:v>2747</c:v>
                </c:pt>
                <c:pt idx="9007">
                  <c:v>2748</c:v>
                </c:pt>
                <c:pt idx="9008">
                  <c:v>2749</c:v>
                </c:pt>
                <c:pt idx="9009">
                  <c:v>2750</c:v>
                </c:pt>
                <c:pt idx="9010">
                  <c:v>2750</c:v>
                </c:pt>
                <c:pt idx="9011">
                  <c:v>2750</c:v>
                </c:pt>
                <c:pt idx="9012">
                  <c:v>2750</c:v>
                </c:pt>
                <c:pt idx="9013">
                  <c:v>2751</c:v>
                </c:pt>
                <c:pt idx="9014">
                  <c:v>2752</c:v>
                </c:pt>
                <c:pt idx="9015">
                  <c:v>2752</c:v>
                </c:pt>
                <c:pt idx="9016">
                  <c:v>2753</c:v>
                </c:pt>
                <c:pt idx="9017">
                  <c:v>2753</c:v>
                </c:pt>
                <c:pt idx="9018">
                  <c:v>2753</c:v>
                </c:pt>
                <c:pt idx="9019">
                  <c:v>2754</c:v>
                </c:pt>
                <c:pt idx="9020">
                  <c:v>2755</c:v>
                </c:pt>
                <c:pt idx="9021">
                  <c:v>2755</c:v>
                </c:pt>
                <c:pt idx="9022">
                  <c:v>2755</c:v>
                </c:pt>
                <c:pt idx="9023">
                  <c:v>2756</c:v>
                </c:pt>
                <c:pt idx="9024">
                  <c:v>2756</c:v>
                </c:pt>
                <c:pt idx="9025">
                  <c:v>2757</c:v>
                </c:pt>
                <c:pt idx="9026">
                  <c:v>2757</c:v>
                </c:pt>
                <c:pt idx="9027">
                  <c:v>2757</c:v>
                </c:pt>
                <c:pt idx="9028">
                  <c:v>2758</c:v>
                </c:pt>
                <c:pt idx="9029">
                  <c:v>2758</c:v>
                </c:pt>
                <c:pt idx="9030">
                  <c:v>2759</c:v>
                </c:pt>
                <c:pt idx="9031">
                  <c:v>2760</c:v>
                </c:pt>
                <c:pt idx="9032">
                  <c:v>2761</c:v>
                </c:pt>
                <c:pt idx="9033">
                  <c:v>2762</c:v>
                </c:pt>
                <c:pt idx="9034">
                  <c:v>2763</c:v>
                </c:pt>
                <c:pt idx="9035">
                  <c:v>2764</c:v>
                </c:pt>
                <c:pt idx="9036">
                  <c:v>2764</c:v>
                </c:pt>
                <c:pt idx="9037">
                  <c:v>2765</c:v>
                </c:pt>
                <c:pt idx="9038">
                  <c:v>2766</c:v>
                </c:pt>
                <c:pt idx="9039">
                  <c:v>2766</c:v>
                </c:pt>
                <c:pt idx="9040">
                  <c:v>2767</c:v>
                </c:pt>
                <c:pt idx="9041">
                  <c:v>2768</c:v>
                </c:pt>
                <c:pt idx="9042">
                  <c:v>2769</c:v>
                </c:pt>
                <c:pt idx="9043">
                  <c:v>2770</c:v>
                </c:pt>
                <c:pt idx="9044">
                  <c:v>2771</c:v>
                </c:pt>
                <c:pt idx="9045">
                  <c:v>2772</c:v>
                </c:pt>
                <c:pt idx="9046">
                  <c:v>2773</c:v>
                </c:pt>
                <c:pt idx="9047">
                  <c:v>2773</c:v>
                </c:pt>
                <c:pt idx="9048">
                  <c:v>2774</c:v>
                </c:pt>
                <c:pt idx="9049">
                  <c:v>2774</c:v>
                </c:pt>
                <c:pt idx="9050">
                  <c:v>2774</c:v>
                </c:pt>
                <c:pt idx="9051">
                  <c:v>2774</c:v>
                </c:pt>
                <c:pt idx="9052">
                  <c:v>2774</c:v>
                </c:pt>
                <c:pt idx="9053">
                  <c:v>2774</c:v>
                </c:pt>
                <c:pt idx="9054">
                  <c:v>2774</c:v>
                </c:pt>
                <c:pt idx="9055">
                  <c:v>2774</c:v>
                </c:pt>
                <c:pt idx="9056">
                  <c:v>2774</c:v>
                </c:pt>
                <c:pt idx="9057">
                  <c:v>2775</c:v>
                </c:pt>
                <c:pt idx="9058">
                  <c:v>2776</c:v>
                </c:pt>
                <c:pt idx="9059">
                  <c:v>2776</c:v>
                </c:pt>
                <c:pt idx="9060">
                  <c:v>2776</c:v>
                </c:pt>
                <c:pt idx="9061">
                  <c:v>2776</c:v>
                </c:pt>
                <c:pt idx="9062">
                  <c:v>2777</c:v>
                </c:pt>
                <c:pt idx="9063">
                  <c:v>2777</c:v>
                </c:pt>
                <c:pt idx="9064">
                  <c:v>2777</c:v>
                </c:pt>
                <c:pt idx="9065">
                  <c:v>2777</c:v>
                </c:pt>
                <c:pt idx="9066">
                  <c:v>2777</c:v>
                </c:pt>
                <c:pt idx="9067">
                  <c:v>2777</c:v>
                </c:pt>
                <c:pt idx="9068">
                  <c:v>2778</c:v>
                </c:pt>
                <c:pt idx="9069">
                  <c:v>2779</c:v>
                </c:pt>
                <c:pt idx="9070">
                  <c:v>2780</c:v>
                </c:pt>
                <c:pt idx="9071">
                  <c:v>2781</c:v>
                </c:pt>
                <c:pt idx="9072">
                  <c:v>2781</c:v>
                </c:pt>
                <c:pt idx="9073">
                  <c:v>2781</c:v>
                </c:pt>
                <c:pt idx="9074">
                  <c:v>2781</c:v>
                </c:pt>
                <c:pt idx="9075">
                  <c:v>2781</c:v>
                </c:pt>
                <c:pt idx="9076">
                  <c:v>2781</c:v>
                </c:pt>
                <c:pt idx="9077">
                  <c:v>2781</c:v>
                </c:pt>
                <c:pt idx="9078">
                  <c:v>2781</c:v>
                </c:pt>
                <c:pt idx="9079">
                  <c:v>2781</c:v>
                </c:pt>
                <c:pt idx="9080">
                  <c:v>2781</c:v>
                </c:pt>
                <c:pt idx="9081">
                  <c:v>2781</c:v>
                </c:pt>
                <c:pt idx="9082">
                  <c:v>2781</c:v>
                </c:pt>
                <c:pt idx="9083">
                  <c:v>2781</c:v>
                </c:pt>
                <c:pt idx="9084">
                  <c:v>2781</c:v>
                </c:pt>
                <c:pt idx="9085">
                  <c:v>2781</c:v>
                </c:pt>
                <c:pt idx="9086">
                  <c:v>2782</c:v>
                </c:pt>
                <c:pt idx="9087">
                  <c:v>2783</c:v>
                </c:pt>
                <c:pt idx="9088">
                  <c:v>2783</c:v>
                </c:pt>
                <c:pt idx="9089">
                  <c:v>2783</c:v>
                </c:pt>
                <c:pt idx="9090">
                  <c:v>2783</c:v>
                </c:pt>
                <c:pt idx="9091">
                  <c:v>2783</c:v>
                </c:pt>
                <c:pt idx="9092">
                  <c:v>2783</c:v>
                </c:pt>
                <c:pt idx="9093">
                  <c:v>2784</c:v>
                </c:pt>
                <c:pt idx="9094">
                  <c:v>2785</c:v>
                </c:pt>
                <c:pt idx="9095">
                  <c:v>2785</c:v>
                </c:pt>
                <c:pt idx="9096">
                  <c:v>2785</c:v>
                </c:pt>
                <c:pt idx="9097">
                  <c:v>2785</c:v>
                </c:pt>
                <c:pt idx="9098">
                  <c:v>2785</c:v>
                </c:pt>
                <c:pt idx="9099">
                  <c:v>2785</c:v>
                </c:pt>
                <c:pt idx="9100">
                  <c:v>2785</c:v>
                </c:pt>
                <c:pt idx="9101">
                  <c:v>2785</c:v>
                </c:pt>
                <c:pt idx="9102">
                  <c:v>2785</c:v>
                </c:pt>
                <c:pt idx="9103">
                  <c:v>2786</c:v>
                </c:pt>
                <c:pt idx="9104">
                  <c:v>2786</c:v>
                </c:pt>
                <c:pt idx="9105">
                  <c:v>2786</c:v>
                </c:pt>
                <c:pt idx="9106">
                  <c:v>2786</c:v>
                </c:pt>
                <c:pt idx="9107">
                  <c:v>2786</c:v>
                </c:pt>
                <c:pt idx="9108">
                  <c:v>2787</c:v>
                </c:pt>
                <c:pt idx="9109">
                  <c:v>2787</c:v>
                </c:pt>
                <c:pt idx="9110">
                  <c:v>2787</c:v>
                </c:pt>
                <c:pt idx="9111">
                  <c:v>2787</c:v>
                </c:pt>
                <c:pt idx="9112">
                  <c:v>2787</c:v>
                </c:pt>
                <c:pt idx="9113">
                  <c:v>2787</c:v>
                </c:pt>
                <c:pt idx="9114">
                  <c:v>2787</c:v>
                </c:pt>
                <c:pt idx="9115">
                  <c:v>2787</c:v>
                </c:pt>
                <c:pt idx="9116">
                  <c:v>2788</c:v>
                </c:pt>
                <c:pt idx="9117">
                  <c:v>2788</c:v>
                </c:pt>
                <c:pt idx="9118">
                  <c:v>2788</c:v>
                </c:pt>
                <c:pt idx="9119">
                  <c:v>2788</c:v>
                </c:pt>
                <c:pt idx="9120">
                  <c:v>2788</c:v>
                </c:pt>
                <c:pt idx="9121">
                  <c:v>2788</c:v>
                </c:pt>
                <c:pt idx="9122">
                  <c:v>2789</c:v>
                </c:pt>
                <c:pt idx="9123">
                  <c:v>2790</c:v>
                </c:pt>
                <c:pt idx="9124">
                  <c:v>2790</c:v>
                </c:pt>
                <c:pt idx="9125">
                  <c:v>2790</c:v>
                </c:pt>
                <c:pt idx="9126">
                  <c:v>2791</c:v>
                </c:pt>
                <c:pt idx="9127">
                  <c:v>2792</c:v>
                </c:pt>
                <c:pt idx="9128">
                  <c:v>2792</c:v>
                </c:pt>
                <c:pt idx="9129">
                  <c:v>2792</c:v>
                </c:pt>
                <c:pt idx="9130">
                  <c:v>2792</c:v>
                </c:pt>
                <c:pt idx="9131">
                  <c:v>2792</c:v>
                </c:pt>
                <c:pt idx="9132">
                  <c:v>2792</c:v>
                </c:pt>
                <c:pt idx="9133">
                  <c:v>2792</c:v>
                </c:pt>
                <c:pt idx="9134">
                  <c:v>2792</c:v>
                </c:pt>
                <c:pt idx="9135">
                  <c:v>2792</c:v>
                </c:pt>
                <c:pt idx="9136">
                  <c:v>2793</c:v>
                </c:pt>
                <c:pt idx="9137">
                  <c:v>2793</c:v>
                </c:pt>
                <c:pt idx="9138">
                  <c:v>2793</c:v>
                </c:pt>
                <c:pt idx="9139">
                  <c:v>2793</c:v>
                </c:pt>
                <c:pt idx="9140">
                  <c:v>2794</c:v>
                </c:pt>
                <c:pt idx="9141">
                  <c:v>2794</c:v>
                </c:pt>
                <c:pt idx="9142">
                  <c:v>2794</c:v>
                </c:pt>
                <c:pt idx="9143">
                  <c:v>2794</c:v>
                </c:pt>
                <c:pt idx="9144">
                  <c:v>2794</c:v>
                </c:pt>
                <c:pt idx="9145">
                  <c:v>2795</c:v>
                </c:pt>
                <c:pt idx="9146">
                  <c:v>2795</c:v>
                </c:pt>
                <c:pt idx="9147">
                  <c:v>2795</c:v>
                </c:pt>
                <c:pt idx="9148">
                  <c:v>2795</c:v>
                </c:pt>
                <c:pt idx="9149">
                  <c:v>2796</c:v>
                </c:pt>
                <c:pt idx="9150">
                  <c:v>2796</c:v>
                </c:pt>
                <c:pt idx="9151">
                  <c:v>2797</c:v>
                </c:pt>
                <c:pt idx="9152">
                  <c:v>2797</c:v>
                </c:pt>
                <c:pt idx="9153">
                  <c:v>2797</c:v>
                </c:pt>
                <c:pt idx="9154">
                  <c:v>2797</c:v>
                </c:pt>
                <c:pt idx="9155">
                  <c:v>2797</c:v>
                </c:pt>
                <c:pt idx="9156">
                  <c:v>2797</c:v>
                </c:pt>
                <c:pt idx="9157">
                  <c:v>2798</c:v>
                </c:pt>
                <c:pt idx="9158">
                  <c:v>2799</c:v>
                </c:pt>
                <c:pt idx="9159">
                  <c:v>2799</c:v>
                </c:pt>
                <c:pt idx="9160">
                  <c:v>2799</c:v>
                </c:pt>
                <c:pt idx="9161">
                  <c:v>2799</c:v>
                </c:pt>
                <c:pt idx="9162">
                  <c:v>2800</c:v>
                </c:pt>
                <c:pt idx="9163">
                  <c:v>2801</c:v>
                </c:pt>
                <c:pt idx="9164">
                  <c:v>2802</c:v>
                </c:pt>
                <c:pt idx="9165">
                  <c:v>2803</c:v>
                </c:pt>
                <c:pt idx="9166">
                  <c:v>2804</c:v>
                </c:pt>
                <c:pt idx="9167">
                  <c:v>2805</c:v>
                </c:pt>
                <c:pt idx="9168">
                  <c:v>2806</c:v>
                </c:pt>
                <c:pt idx="9169">
                  <c:v>2806</c:v>
                </c:pt>
                <c:pt idx="9170">
                  <c:v>2806</c:v>
                </c:pt>
                <c:pt idx="9171">
                  <c:v>2807</c:v>
                </c:pt>
                <c:pt idx="9172">
                  <c:v>2808</c:v>
                </c:pt>
                <c:pt idx="9173">
                  <c:v>2808</c:v>
                </c:pt>
                <c:pt idx="9174">
                  <c:v>2808</c:v>
                </c:pt>
                <c:pt idx="9175">
                  <c:v>2808</c:v>
                </c:pt>
                <c:pt idx="9176">
                  <c:v>2808</c:v>
                </c:pt>
                <c:pt idx="9177">
                  <c:v>2809</c:v>
                </c:pt>
                <c:pt idx="9178">
                  <c:v>2809</c:v>
                </c:pt>
                <c:pt idx="9179">
                  <c:v>2810</c:v>
                </c:pt>
                <c:pt idx="9180">
                  <c:v>2810</c:v>
                </c:pt>
                <c:pt idx="9181">
                  <c:v>2810</c:v>
                </c:pt>
                <c:pt idx="9182">
                  <c:v>2810</c:v>
                </c:pt>
                <c:pt idx="9183">
                  <c:v>2810</c:v>
                </c:pt>
                <c:pt idx="9184">
                  <c:v>2810</c:v>
                </c:pt>
                <c:pt idx="9185">
                  <c:v>2810</c:v>
                </c:pt>
                <c:pt idx="9186">
                  <c:v>2811</c:v>
                </c:pt>
                <c:pt idx="9187">
                  <c:v>2811</c:v>
                </c:pt>
                <c:pt idx="9188">
                  <c:v>2812</c:v>
                </c:pt>
                <c:pt idx="9189">
                  <c:v>2813</c:v>
                </c:pt>
                <c:pt idx="9190">
                  <c:v>2814</c:v>
                </c:pt>
                <c:pt idx="9191">
                  <c:v>2815</c:v>
                </c:pt>
                <c:pt idx="9192">
                  <c:v>2815</c:v>
                </c:pt>
                <c:pt idx="9193">
                  <c:v>2815</c:v>
                </c:pt>
                <c:pt idx="9194">
                  <c:v>2816</c:v>
                </c:pt>
                <c:pt idx="9195">
                  <c:v>2816</c:v>
                </c:pt>
                <c:pt idx="9196">
                  <c:v>2816</c:v>
                </c:pt>
                <c:pt idx="9197">
                  <c:v>2816</c:v>
                </c:pt>
                <c:pt idx="9198">
                  <c:v>2816</c:v>
                </c:pt>
                <c:pt idx="9199">
                  <c:v>2816</c:v>
                </c:pt>
                <c:pt idx="9200">
                  <c:v>2816</c:v>
                </c:pt>
                <c:pt idx="9201">
                  <c:v>2816</c:v>
                </c:pt>
                <c:pt idx="9202">
                  <c:v>2816</c:v>
                </c:pt>
                <c:pt idx="9203">
                  <c:v>2817</c:v>
                </c:pt>
                <c:pt idx="9204">
                  <c:v>2818</c:v>
                </c:pt>
                <c:pt idx="9205">
                  <c:v>2819</c:v>
                </c:pt>
                <c:pt idx="9206">
                  <c:v>2820</c:v>
                </c:pt>
                <c:pt idx="9207">
                  <c:v>2821</c:v>
                </c:pt>
                <c:pt idx="9208">
                  <c:v>2821</c:v>
                </c:pt>
                <c:pt idx="9209">
                  <c:v>2821</c:v>
                </c:pt>
                <c:pt idx="9210">
                  <c:v>2822</c:v>
                </c:pt>
                <c:pt idx="9211">
                  <c:v>2822</c:v>
                </c:pt>
                <c:pt idx="9212">
                  <c:v>2822</c:v>
                </c:pt>
                <c:pt idx="9213">
                  <c:v>2822</c:v>
                </c:pt>
                <c:pt idx="9214">
                  <c:v>2823</c:v>
                </c:pt>
                <c:pt idx="9215">
                  <c:v>2824</c:v>
                </c:pt>
                <c:pt idx="9216">
                  <c:v>2824</c:v>
                </c:pt>
                <c:pt idx="9217">
                  <c:v>2825</c:v>
                </c:pt>
                <c:pt idx="9218">
                  <c:v>2825</c:v>
                </c:pt>
                <c:pt idx="9219">
                  <c:v>2826</c:v>
                </c:pt>
                <c:pt idx="9220">
                  <c:v>2826</c:v>
                </c:pt>
                <c:pt idx="9221">
                  <c:v>2826</c:v>
                </c:pt>
                <c:pt idx="9222">
                  <c:v>2827</c:v>
                </c:pt>
                <c:pt idx="9223">
                  <c:v>2828</c:v>
                </c:pt>
                <c:pt idx="9224">
                  <c:v>2829</c:v>
                </c:pt>
                <c:pt idx="9225">
                  <c:v>2830</c:v>
                </c:pt>
                <c:pt idx="9226">
                  <c:v>2830</c:v>
                </c:pt>
                <c:pt idx="9227">
                  <c:v>2831</c:v>
                </c:pt>
                <c:pt idx="9228">
                  <c:v>2832</c:v>
                </c:pt>
                <c:pt idx="9229">
                  <c:v>2833</c:v>
                </c:pt>
                <c:pt idx="9230">
                  <c:v>2833</c:v>
                </c:pt>
                <c:pt idx="9231">
                  <c:v>2834</c:v>
                </c:pt>
                <c:pt idx="9232">
                  <c:v>2835</c:v>
                </c:pt>
                <c:pt idx="9233">
                  <c:v>2835</c:v>
                </c:pt>
                <c:pt idx="9234">
                  <c:v>2836</c:v>
                </c:pt>
                <c:pt idx="9235">
                  <c:v>2837</c:v>
                </c:pt>
                <c:pt idx="9236">
                  <c:v>2837</c:v>
                </c:pt>
                <c:pt idx="9237">
                  <c:v>2838</c:v>
                </c:pt>
                <c:pt idx="9238">
                  <c:v>2839</c:v>
                </c:pt>
                <c:pt idx="9239">
                  <c:v>2839</c:v>
                </c:pt>
                <c:pt idx="9240">
                  <c:v>2839</c:v>
                </c:pt>
                <c:pt idx="9241">
                  <c:v>2840</c:v>
                </c:pt>
                <c:pt idx="9242">
                  <c:v>2840</c:v>
                </c:pt>
                <c:pt idx="9243">
                  <c:v>2840</c:v>
                </c:pt>
                <c:pt idx="9244">
                  <c:v>2840</c:v>
                </c:pt>
                <c:pt idx="9245">
                  <c:v>2840</c:v>
                </c:pt>
                <c:pt idx="9246">
                  <c:v>2840</c:v>
                </c:pt>
                <c:pt idx="9247">
                  <c:v>2840</c:v>
                </c:pt>
                <c:pt idx="9248">
                  <c:v>2840</c:v>
                </c:pt>
                <c:pt idx="9249">
                  <c:v>2840</c:v>
                </c:pt>
                <c:pt idx="9250">
                  <c:v>2840</c:v>
                </c:pt>
                <c:pt idx="9251">
                  <c:v>2840</c:v>
                </c:pt>
                <c:pt idx="9252">
                  <c:v>2840</c:v>
                </c:pt>
                <c:pt idx="9253">
                  <c:v>2840</c:v>
                </c:pt>
                <c:pt idx="9254">
                  <c:v>2840</c:v>
                </c:pt>
                <c:pt idx="9255">
                  <c:v>2840</c:v>
                </c:pt>
                <c:pt idx="9256">
                  <c:v>2840</c:v>
                </c:pt>
                <c:pt idx="9257">
                  <c:v>2840</c:v>
                </c:pt>
                <c:pt idx="9258">
                  <c:v>2840</c:v>
                </c:pt>
                <c:pt idx="9259">
                  <c:v>2840</c:v>
                </c:pt>
                <c:pt idx="9260">
                  <c:v>2840</c:v>
                </c:pt>
                <c:pt idx="9261">
                  <c:v>2840</c:v>
                </c:pt>
                <c:pt idx="9262">
                  <c:v>2841</c:v>
                </c:pt>
                <c:pt idx="9263">
                  <c:v>2841</c:v>
                </c:pt>
                <c:pt idx="9264">
                  <c:v>2841</c:v>
                </c:pt>
                <c:pt idx="9265">
                  <c:v>2841</c:v>
                </c:pt>
                <c:pt idx="9266">
                  <c:v>2841</c:v>
                </c:pt>
                <c:pt idx="9267">
                  <c:v>2841</c:v>
                </c:pt>
                <c:pt idx="9268">
                  <c:v>2842</c:v>
                </c:pt>
                <c:pt idx="9269">
                  <c:v>2842</c:v>
                </c:pt>
                <c:pt idx="9270">
                  <c:v>2842</c:v>
                </c:pt>
                <c:pt idx="9271">
                  <c:v>2842</c:v>
                </c:pt>
                <c:pt idx="9272">
                  <c:v>2842</c:v>
                </c:pt>
                <c:pt idx="9273">
                  <c:v>2842</c:v>
                </c:pt>
                <c:pt idx="9274">
                  <c:v>2842</c:v>
                </c:pt>
                <c:pt idx="9275">
                  <c:v>2842</c:v>
                </c:pt>
                <c:pt idx="9276">
                  <c:v>2842</c:v>
                </c:pt>
                <c:pt idx="9277">
                  <c:v>2842</c:v>
                </c:pt>
                <c:pt idx="9278">
                  <c:v>2842</c:v>
                </c:pt>
                <c:pt idx="9279">
                  <c:v>2842</c:v>
                </c:pt>
                <c:pt idx="9280">
                  <c:v>2842</c:v>
                </c:pt>
                <c:pt idx="9281">
                  <c:v>2842</c:v>
                </c:pt>
                <c:pt idx="9282">
                  <c:v>2842</c:v>
                </c:pt>
                <c:pt idx="9283">
                  <c:v>2842</c:v>
                </c:pt>
                <c:pt idx="9284">
                  <c:v>2842</c:v>
                </c:pt>
                <c:pt idx="9285">
                  <c:v>2842</c:v>
                </c:pt>
                <c:pt idx="9286">
                  <c:v>2842</c:v>
                </c:pt>
                <c:pt idx="9287">
                  <c:v>2842</c:v>
                </c:pt>
                <c:pt idx="9288">
                  <c:v>2842</c:v>
                </c:pt>
                <c:pt idx="9289">
                  <c:v>2843</c:v>
                </c:pt>
                <c:pt idx="9290">
                  <c:v>2843</c:v>
                </c:pt>
                <c:pt idx="9291">
                  <c:v>2843</c:v>
                </c:pt>
                <c:pt idx="9292">
                  <c:v>2843</c:v>
                </c:pt>
                <c:pt idx="9293">
                  <c:v>2844</c:v>
                </c:pt>
                <c:pt idx="9294">
                  <c:v>2844</c:v>
                </c:pt>
                <c:pt idx="9295">
                  <c:v>2845</c:v>
                </c:pt>
                <c:pt idx="9296">
                  <c:v>2845</c:v>
                </c:pt>
                <c:pt idx="9297">
                  <c:v>2845</c:v>
                </c:pt>
                <c:pt idx="9298">
                  <c:v>2845</c:v>
                </c:pt>
                <c:pt idx="9299">
                  <c:v>2846</c:v>
                </c:pt>
                <c:pt idx="9300">
                  <c:v>2847</c:v>
                </c:pt>
                <c:pt idx="9301">
                  <c:v>2847</c:v>
                </c:pt>
                <c:pt idx="9302">
                  <c:v>2848</c:v>
                </c:pt>
                <c:pt idx="9303">
                  <c:v>2848</c:v>
                </c:pt>
                <c:pt idx="9304">
                  <c:v>2849</c:v>
                </c:pt>
                <c:pt idx="9305">
                  <c:v>2850</c:v>
                </c:pt>
                <c:pt idx="9306">
                  <c:v>2851</c:v>
                </c:pt>
                <c:pt idx="9307">
                  <c:v>2851</c:v>
                </c:pt>
                <c:pt idx="9308">
                  <c:v>2851</c:v>
                </c:pt>
                <c:pt idx="9309">
                  <c:v>2851</c:v>
                </c:pt>
                <c:pt idx="9310">
                  <c:v>2852</c:v>
                </c:pt>
                <c:pt idx="9311">
                  <c:v>2853</c:v>
                </c:pt>
                <c:pt idx="9312">
                  <c:v>2853</c:v>
                </c:pt>
                <c:pt idx="9313">
                  <c:v>2854</c:v>
                </c:pt>
                <c:pt idx="9314">
                  <c:v>2855</c:v>
                </c:pt>
                <c:pt idx="9315">
                  <c:v>2855</c:v>
                </c:pt>
                <c:pt idx="9316">
                  <c:v>2855</c:v>
                </c:pt>
                <c:pt idx="9317">
                  <c:v>2855</c:v>
                </c:pt>
                <c:pt idx="9318">
                  <c:v>2856</c:v>
                </c:pt>
                <c:pt idx="9319">
                  <c:v>2857</c:v>
                </c:pt>
                <c:pt idx="9320">
                  <c:v>2858</c:v>
                </c:pt>
                <c:pt idx="9321">
                  <c:v>2859</c:v>
                </c:pt>
                <c:pt idx="9322">
                  <c:v>2860</c:v>
                </c:pt>
                <c:pt idx="9323">
                  <c:v>2861</c:v>
                </c:pt>
                <c:pt idx="9324">
                  <c:v>2861</c:v>
                </c:pt>
                <c:pt idx="9325">
                  <c:v>2862</c:v>
                </c:pt>
                <c:pt idx="9326">
                  <c:v>2863</c:v>
                </c:pt>
                <c:pt idx="9327">
                  <c:v>2864</c:v>
                </c:pt>
                <c:pt idx="9328">
                  <c:v>2864</c:v>
                </c:pt>
                <c:pt idx="9329">
                  <c:v>2864</c:v>
                </c:pt>
                <c:pt idx="9330">
                  <c:v>2865</c:v>
                </c:pt>
                <c:pt idx="9331">
                  <c:v>2865</c:v>
                </c:pt>
                <c:pt idx="9332">
                  <c:v>2866</c:v>
                </c:pt>
                <c:pt idx="9333">
                  <c:v>2866</c:v>
                </c:pt>
                <c:pt idx="9334">
                  <c:v>2867</c:v>
                </c:pt>
                <c:pt idx="9335">
                  <c:v>2867</c:v>
                </c:pt>
                <c:pt idx="9336">
                  <c:v>2867</c:v>
                </c:pt>
                <c:pt idx="9337">
                  <c:v>2867</c:v>
                </c:pt>
                <c:pt idx="9338">
                  <c:v>2868</c:v>
                </c:pt>
                <c:pt idx="9339">
                  <c:v>2868</c:v>
                </c:pt>
                <c:pt idx="9340">
                  <c:v>2868</c:v>
                </c:pt>
                <c:pt idx="9341">
                  <c:v>2868</c:v>
                </c:pt>
                <c:pt idx="9342">
                  <c:v>2869</c:v>
                </c:pt>
                <c:pt idx="9343">
                  <c:v>2869</c:v>
                </c:pt>
                <c:pt idx="9344">
                  <c:v>2870</c:v>
                </c:pt>
                <c:pt idx="9345">
                  <c:v>2871</c:v>
                </c:pt>
                <c:pt idx="9346">
                  <c:v>2871</c:v>
                </c:pt>
                <c:pt idx="9347">
                  <c:v>2871</c:v>
                </c:pt>
                <c:pt idx="9348">
                  <c:v>2872</c:v>
                </c:pt>
                <c:pt idx="9349">
                  <c:v>2873</c:v>
                </c:pt>
                <c:pt idx="9350">
                  <c:v>2874</c:v>
                </c:pt>
                <c:pt idx="9351">
                  <c:v>2875</c:v>
                </c:pt>
                <c:pt idx="9352">
                  <c:v>2876</c:v>
                </c:pt>
                <c:pt idx="9353">
                  <c:v>2877</c:v>
                </c:pt>
                <c:pt idx="9354">
                  <c:v>2878</c:v>
                </c:pt>
                <c:pt idx="9355">
                  <c:v>2879</c:v>
                </c:pt>
                <c:pt idx="9356">
                  <c:v>2880</c:v>
                </c:pt>
                <c:pt idx="9357">
                  <c:v>2881</c:v>
                </c:pt>
                <c:pt idx="9358">
                  <c:v>2881</c:v>
                </c:pt>
                <c:pt idx="9359">
                  <c:v>2881</c:v>
                </c:pt>
                <c:pt idx="9360">
                  <c:v>2881</c:v>
                </c:pt>
                <c:pt idx="9361">
                  <c:v>2882</c:v>
                </c:pt>
                <c:pt idx="9362">
                  <c:v>2883</c:v>
                </c:pt>
                <c:pt idx="9363">
                  <c:v>2884</c:v>
                </c:pt>
                <c:pt idx="9364">
                  <c:v>2885</c:v>
                </c:pt>
                <c:pt idx="9365">
                  <c:v>2886</c:v>
                </c:pt>
                <c:pt idx="9366">
                  <c:v>2886</c:v>
                </c:pt>
                <c:pt idx="9367">
                  <c:v>2886</c:v>
                </c:pt>
                <c:pt idx="9368">
                  <c:v>2887</c:v>
                </c:pt>
                <c:pt idx="9369">
                  <c:v>2888</c:v>
                </c:pt>
                <c:pt idx="9370">
                  <c:v>2889</c:v>
                </c:pt>
                <c:pt idx="9371">
                  <c:v>2890</c:v>
                </c:pt>
                <c:pt idx="9372">
                  <c:v>2890</c:v>
                </c:pt>
                <c:pt idx="9373">
                  <c:v>2890</c:v>
                </c:pt>
                <c:pt idx="9374">
                  <c:v>2891</c:v>
                </c:pt>
                <c:pt idx="9375">
                  <c:v>2892</c:v>
                </c:pt>
                <c:pt idx="9376">
                  <c:v>2892</c:v>
                </c:pt>
                <c:pt idx="9377">
                  <c:v>2892</c:v>
                </c:pt>
                <c:pt idx="9378">
                  <c:v>2892</c:v>
                </c:pt>
                <c:pt idx="9379">
                  <c:v>2893</c:v>
                </c:pt>
                <c:pt idx="9380">
                  <c:v>2894</c:v>
                </c:pt>
                <c:pt idx="9381">
                  <c:v>2894</c:v>
                </c:pt>
                <c:pt idx="9382">
                  <c:v>2895</c:v>
                </c:pt>
                <c:pt idx="9383">
                  <c:v>2895</c:v>
                </c:pt>
                <c:pt idx="9384">
                  <c:v>2896</c:v>
                </c:pt>
                <c:pt idx="9385">
                  <c:v>2897</c:v>
                </c:pt>
                <c:pt idx="9386">
                  <c:v>2898</c:v>
                </c:pt>
                <c:pt idx="9387">
                  <c:v>2898</c:v>
                </c:pt>
                <c:pt idx="9388">
                  <c:v>2898</c:v>
                </c:pt>
                <c:pt idx="9389">
                  <c:v>2899</c:v>
                </c:pt>
                <c:pt idx="9390">
                  <c:v>2899</c:v>
                </c:pt>
                <c:pt idx="9391">
                  <c:v>2899</c:v>
                </c:pt>
                <c:pt idx="9392">
                  <c:v>2899</c:v>
                </c:pt>
                <c:pt idx="9393">
                  <c:v>2899</c:v>
                </c:pt>
                <c:pt idx="9394">
                  <c:v>2900</c:v>
                </c:pt>
                <c:pt idx="9395">
                  <c:v>2901</c:v>
                </c:pt>
                <c:pt idx="9396">
                  <c:v>2902</c:v>
                </c:pt>
                <c:pt idx="9397">
                  <c:v>2903</c:v>
                </c:pt>
                <c:pt idx="9398">
                  <c:v>2903</c:v>
                </c:pt>
                <c:pt idx="9399">
                  <c:v>2904</c:v>
                </c:pt>
                <c:pt idx="9400">
                  <c:v>2905</c:v>
                </c:pt>
                <c:pt idx="9401">
                  <c:v>2905</c:v>
                </c:pt>
                <c:pt idx="9402">
                  <c:v>2905</c:v>
                </c:pt>
                <c:pt idx="9403">
                  <c:v>2905</c:v>
                </c:pt>
                <c:pt idx="9404">
                  <c:v>2906</c:v>
                </c:pt>
                <c:pt idx="9405">
                  <c:v>2907</c:v>
                </c:pt>
                <c:pt idx="9406">
                  <c:v>2908</c:v>
                </c:pt>
                <c:pt idx="9407">
                  <c:v>2909</c:v>
                </c:pt>
                <c:pt idx="9408">
                  <c:v>2910</c:v>
                </c:pt>
                <c:pt idx="9409">
                  <c:v>2910</c:v>
                </c:pt>
                <c:pt idx="9410">
                  <c:v>2910</c:v>
                </c:pt>
                <c:pt idx="9411">
                  <c:v>2911</c:v>
                </c:pt>
                <c:pt idx="9412">
                  <c:v>2912</c:v>
                </c:pt>
                <c:pt idx="9413">
                  <c:v>2913</c:v>
                </c:pt>
                <c:pt idx="9414">
                  <c:v>2914</c:v>
                </c:pt>
                <c:pt idx="9415">
                  <c:v>2914</c:v>
                </c:pt>
                <c:pt idx="9416">
                  <c:v>2915</c:v>
                </c:pt>
                <c:pt idx="9417">
                  <c:v>2916</c:v>
                </c:pt>
                <c:pt idx="9418">
                  <c:v>2917</c:v>
                </c:pt>
                <c:pt idx="9419">
                  <c:v>2918</c:v>
                </c:pt>
                <c:pt idx="9420">
                  <c:v>2919</c:v>
                </c:pt>
                <c:pt idx="9421">
                  <c:v>2919</c:v>
                </c:pt>
                <c:pt idx="9422">
                  <c:v>2920</c:v>
                </c:pt>
                <c:pt idx="9423">
                  <c:v>2920</c:v>
                </c:pt>
                <c:pt idx="9424">
                  <c:v>2920</c:v>
                </c:pt>
                <c:pt idx="9425">
                  <c:v>2920</c:v>
                </c:pt>
                <c:pt idx="9426">
                  <c:v>2921</c:v>
                </c:pt>
                <c:pt idx="9427">
                  <c:v>2922</c:v>
                </c:pt>
                <c:pt idx="9428">
                  <c:v>2923</c:v>
                </c:pt>
                <c:pt idx="9429">
                  <c:v>2924</c:v>
                </c:pt>
                <c:pt idx="9430">
                  <c:v>2924</c:v>
                </c:pt>
                <c:pt idx="9431">
                  <c:v>2925</c:v>
                </c:pt>
                <c:pt idx="9432">
                  <c:v>2926</c:v>
                </c:pt>
                <c:pt idx="9433">
                  <c:v>2926</c:v>
                </c:pt>
                <c:pt idx="9434">
                  <c:v>2926</c:v>
                </c:pt>
                <c:pt idx="9435">
                  <c:v>2926</c:v>
                </c:pt>
                <c:pt idx="9436">
                  <c:v>2927</c:v>
                </c:pt>
                <c:pt idx="9437">
                  <c:v>2928</c:v>
                </c:pt>
                <c:pt idx="9438">
                  <c:v>2929</c:v>
                </c:pt>
                <c:pt idx="9439">
                  <c:v>2930</c:v>
                </c:pt>
                <c:pt idx="9440">
                  <c:v>2931</c:v>
                </c:pt>
                <c:pt idx="9441">
                  <c:v>2932</c:v>
                </c:pt>
                <c:pt idx="9442">
                  <c:v>2932</c:v>
                </c:pt>
                <c:pt idx="9443">
                  <c:v>2933</c:v>
                </c:pt>
                <c:pt idx="9444">
                  <c:v>2934</c:v>
                </c:pt>
                <c:pt idx="9445">
                  <c:v>2935</c:v>
                </c:pt>
                <c:pt idx="9446">
                  <c:v>2936</c:v>
                </c:pt>
                <c:pt idx="9447">
                  <c:v>2937</c:v>
                </c:pt>
                <c:pt idx="9448">
                  <c:v>2938</c:v>
                </c:pt>
                <c:pt idx="9449">
                  <c:v>2938</c:v>
                </c:pt>
                <c:pt idx="9450">
                  <c:v>2939</c:v>
                </c:pt>
                <c:pt idx="9451">
                  <c:v>2940</c:v>
                </c:pt>
                <c:pt idx="9452">
                  <c:v>2941</c:v>
                </c:pt>
                <c:pt idx="9453">
                  <c:v>2941</c:v>
                </c:pt>
                <c:pt idx="9454">
                  <c:v>2941</c:v>
                </c:pt>
                <c:pt idx="9455">
                  <c:v>2941</c:v>
                </c:pt>
                <c:pt idx="9456">
                  <c:v>2942</c:v>
                </c:pt>
                <c:pt idx="9457">
                  <c:v>2943</c:v>
                </c:pt>
                <c:pt idx="9458">
                  <c:v>2943</c:v>
                </c:pt>
                <c:pt idx="9459">
                  <c:v>2943</c:v>
                </c:pt>
                <c:pt idx="9460">
                  <c:v>2943</c:v>
                </c:pt>
                <c:pt idx="9461">
                  <c:v>2943</c:v>
                </c:pt>
                <c:pt idx="9462">
                  <c:v>2943</c:v>
                </c:pt>
                <c:pt idx="9463">
                  <c:v>2943</c:v>
                </c:pt>
                <c:pt idx="9464">
                  <c:v>2943</c:v>
                </c:pt>
                <c:pt idx="9465">
                  <c:v>2943</c:v>
                </c:pt>
                <c:pt idx="9466">
                  <c:v>2943</c:v>
                </c:pt>
                <c:pt idx="9467">
                  <c:v>2943</c:v>
                </c:pt>
                <c:pt idx="9468">
                  <c:v>2943</c:v>
                </c:pt>
                <c:pt idx="9469">
                  <c:v>2943</c:v>
                </c:pt>
                <c:pt idx="9470">
                  <c:v>2943</c:v>
                </c:pt>
                <c:pt idx="9471">
                  <c:v>2944</c:v>
                </c:pt>
                <c:pt idx="9472">
                  <c:v>2944</c:v>
                </c:pt>
                <c:pt idx="9473">
                  <c:v>2945</c:v>
                </c:pt>
                <c:pt idx="9474">
                  <c:v>2945</c:v>
                </c:pt>
                <c:pt idx="9475">
                  <c:v>2946</c:v>
                </c:pt>
                <c:pt idx="9476">
                  <c:v>2947</c:v>
                </c:pt>
                <c:pt idx="9477">
                  <c:v>2947</c:v>
                </c:pt>
                <c:pt idx="9478">
                  <c:v>2947</c:v>
                </c:pt>
                <c:pt idx="9479">
                  <c:v>2947</c:v>
                </c:pt>
                <c:pt idx="9480">
                  <c:v>2947</c:v>
                </c:pt>
                <c:pt idx="9481">
                  <c:v>2947</c:v>
                </c:pt>
                <c:pt idx="9482">
                  <c:v>2948</c:v>
                </c:pt>
                <c:pt idx="9483">
                  <c:v>2949</c:v>
                </c:pt>
                <c:pt idx="9484">
                  <c:v>2949</c:v>
                </c:pt>
                <c:pt idx="9485">
                  <c:v>2949</c:v>
                </c:pt>
                <c:pt idx="9486">
                  <c:v>2949</c:v>
                </c:pt>
                <c:pt idx="9487">
                  <c:v>2949</c:v>
                </c:pt>
                <c:pt idx="9488">
                  <c:v>2950</c:v>
                </c:pt>
                <c:pt idx="9489">
                  <c:v>2950</c:v>
                </c:pt>
                <c:pt idx="9490">
                  <c:v>2950</c:v>
                </c:pt>
                <c:pt idx="9491">
                  <c:v>2950</c:v>
                </c:pt>
                <c:pt idx="9492">
                  <c:v>2950</c:v>
                </c:pt>
                <c:pt idx="9493">
                  <c:v>2950</c:v>
                </c:pt>
                <c:pt idx="9494">
                  <c:v>2950</c:v>
                </c:pt>
                <c:pt idx="9495">
                  <c:v>2951</c:v>
                </c:pt>
                <c:pt idx="9496">
                  <c:v>2951</c:v>
                </c:pt>
                <c:pt idx="9497">
                  <c:v>2952</c:v>
                </c:pt>
                <c:pt idx="9498">
                  <c:v>2952</c:v>
                </c:pt>
                <c:pt idx="9499">
                  <c:v>2953</c:v>
                </c:pt>
                <c:pt idx="9500">
                  <c:v>2953</c:v>
                </c:pt>
                <c:pt idx="9501">
                  <c:v>2953</c:v>
                </c:pt>
                <c:pt idx="9502">
                  <c:v>2953</c:v>
                </c:pt>
                <c:pt idx="9503">
                  <c:v>2953</c:v>
                </c:pt>
                <c:pt idx="9504">
                  <c:v>2953</c:v>
                </c:pt>
                <c:pt idx="9505">
                  <c:v>2953</c:v>
                </c:pt>
                <c:pt idx="9506">
                  <c:v>2954</c:v>
                </c:pt>
                <c:pt idx="9507">
                  <c:v>2954</c:v>
                </c:pt>
                <c:pt idx="9508">
                  <c:v>2954</c:v>
                </c:pt>
                <c:pt idx="9509">
                  <c:v>2954</c:v>
                </c:pt>
                <c:pt idx="9510">
                  <c:v>2955</c:v>
                </c:pt>
                <c:pt idx="9511">
                  <c:v>2955</c:v>
                </c:pt>
                <c:pt idx="9512">
                  <c:v>2955</c:v>
                </c:pt>
                <c:pt idx="9513">
                  <c:v>2955</c:v>
                </c:pt>
                <c:pt idx="9514">
                  <c:v>2955</c:v>
                </c:pt>
                <c:pt idx="9515">
                  <c:v>2955</c:v>
                </c:pt>
                <c:pt idx="9516">
                  <c:v>2955</c:v>
                </c:pt>
                <c:pt idx="9517">
                  <c:v>2955</c:v>
                </c:pt>
                <c:pt idx="9518">
                  <c:v>2955</c:v>
                </c:pt>
                <c:pt idx="9519">
                  <c:v>2956</c:v>
                </c:pt>
                <c:pt idx="9520">
                  <c:v>2956</c:v>
                </c:pt>
                <c:pt idx="9521">
                  <c:v>2957</c:v>
                </c:pt>
                <c:pt idx="9522">
                  <c:v>2958</c:v>
                </c:pt>
                <c:pt idx="9523">
                  <c:v>2959</c:v>
                </c:pt>
                <c:pt idx="9524">
                  <c:v>2960</c:v>
                </c:pt>
                <c:pt idx="9525">
                  <c:v>2961</c:v>
                </c:pt>
                <c:pt idx="9526">
                  <c:v>2961</c:v>
                </c:pt>
                <c:pt idx="9527">
                  <c:v>2961</c:v>
                </c:pt>
                <c:pt idx="9528">
                  <c:v>2962</c:v>
                </c:pt>
                <c:pt idx="9529">
                  <c:v>2963</c:v>
                </c:pt>
                <c:pt idx="9530">
                  <c:v>2964</c:v>
                </c:pt>
                <c:pt idx="9531">
                  <c:v>2964</c:v>
                </c:pt>
                <c:pt idx="9532">
                  <c:v>2965</c:v>
                </c:pt>
                <c:pt idx="9533">
                  <c:v>2966</c:v>
                </c:pt>
                <c:pt idx="9534">
                  <c:v>2966</c:v>
                </c:pt>
                <c:pt idx="9535">
                  <c:v>2967</c:v>
                </c:pt>
                <c:pt idx="9536">
                  <c:v>2968</c:v>
                </c:pt>
                <c:pt idx="9537">
                  <c:v>2968</c:v>
                </c:pt>
                <c:pt idx="9538">
                  <c:v>2968</c:v>
                </c:pt>
                <c:pt idx="9539">
                  <c:v>2968</c:v>
                </c:pt>
                <c:pt idx="9540">
                  <c:v>2969</c:v>
                </c:pt>
                <c:pt idx="9541">
                  <c:v>2970</c:v>
                </c:pt>
                <c:pt idx="9542">
                  <c:v>2971</c:v>
                </c:pt>
                <c:pt idx="9543">
                  <c:v>2972</c:v>
                </c:pt>
                <c:pt idx="9544">
                  <c:v>2973</c:v>
                </c:pt>
                <c:pt idx="9545">
                  <c:v>2973</c:v>
                </c:pt>
                <c:pt idx="9546">
                  <c:v>2974</c:v>
                </c:pt>
                <c:pt idx="9547">
                  <c:v>2975</c:v>
                </c:pt>
                <c:pt idx="9548">
                  <c:v>2976</c:v>
                </c:pt>
                <c:pt idx="9549">
                  <c:v>2977</c:v>
                </c:pt>
                <c:pt idx="9550">
                  <c:v>2978</c:v>
                </c:pt>
                <c:pt idx="9551">
                  <c:v>2979</c:v>
                </c:pt>
                <c:pt idx="9552">
                  <c:v>2980</c:v>
                </c:pt>
                <c:pt idx="9553">
                  <c:v>2981</c:v>
                </c:pt>
                <c:pt idx="9554">
                  <c:v>2982</c:v>
                </c:pt>
                <c:pt idx="9555">
                  <c:v>2982</c:v>
                </c:pt>
                <c:pt idx="9556">
                  <c:v>2982</c:v>
                </c:pt>
                <c:pt idx="9557">
                  <c:v>2983</c:v>
                </c:pt>
                <c:pt idx="9558">
                  <c:v>2984</c:v>
                </c:pt>
                <c:pt idx="9559">
                  <c:v>2984</c:v>
                </c:pt>
                <c:pt idx="9560">
                  <c:v>2984</c:v>
                </c:pt>
                <c:pt idx="9561">
                  <c:v>2984</c:v>
                </c:pt>
                <c:pt idx="9562">
                  <c:v>2985</c:v>
                </c:pt>
                <c:pt idx="9563">
                  <c:v>2986</c:v>
                </c:pt>
                <c:pt idx="9564">
                  <c:v>2986</c:v>
                </c:pt>
                <c:pt idx="9565">
                  <c:v>2986</c:v>
                </c:pt>
                <c:pt idx="9566">
                  <c:v>2986</c:v>
                </c:pt>
                <c:pt idx="9567">
                  <c:v>2986</c:v>
                </c:pt>
                <c:pt idx="9568">
                  <c:v>2987</c:v>
                </c:pt>
                <c:pt idx="9569">
                  <c:v>2987</c:v>
                </c:pt>
                <c:pt idx="9570">
                  <c:v>2987</c:v>
                </c:pt>
                <c:pt idx="9571">
                  <c:v>2988</c:v>
                </c:pt>
                <c:pt idx="9572">
                  <c:v>2988</c:v>
                </c:pt>
                <c:pt idx="9573">
                  <c:v>2988</c:v>
                </c:pt>
                <c:pt idx="9574">
                  <c:v>2988</c:v>
                </c:pt>
                <c:pt idx="9575">
                  <c:v>2989</c:v>
                </c:pt>
                <c:pt idx="9576">
                  <c:v>2989</c:v>
                </c:pt>
                <c:pt idx="9577">
                  <c:v>2989</c:v>
                </c:pt>
                <c:pt idx="9578">
                  <c:v>2989</c:v>
                </c:pt>
                <c:pt idx="9579">
                  <c:v>2989</c:v>
                </c:pt>
                <c:pt idx="9580">
                  <c:v>2989</c:v>
                </c:pt>
                <c:pt idx="9581">
                  <c:v>2989</c:v>
                </c:pt>
                <c:pt idx="9582">
                  <c:v>2990</c:v>
                </c:pt>
                <c:pt idx="9583">
                  <c:v>2990</c:v>
                </c:pt>
                <c:pt idx="9584">
                  <c:v>2990</c:v>
                </c:pt>
                <c:pt idx="9585">
                  <c:v>2991</c:v>
                </c:pt>
                <c:pt idx="9586">
                  <c:v>2991</c:v>
                </c:pt>
                <c:pt idx="9587">
                  <c:v>2992</c:v>
                </c:pt>
                <c:pt idx="9588">
                  <c:v>2993</c:v>
                </c:pt>
                <c:pt idx="9589">
                  <c:v>2993</c:v>
                </c:pt>
                <c:pt idx="9590">
                  <c:v>2993</c:v>
                </c:pt>
                <c:pt idx="9591">
                  <c:v>2993</c:v>
                </c:pt>
                <c:pt idx="9592">
                  <c:v>2994</c:v>
                </c:pt>
                <c:pt idx="9593">
                  <c:v>2995</c:v>
                </c:pt>
                <c:pt idx="9594">
                  <c:v>2996</c:v>
                </c:pt>
                <c:pt idx="9595">
                  <c:v>2997</c:v>
                </c:pt>
                <c:pt idx="9596">
                  <c:v>2998</c:v>
                </c:pt>
                <c:pt idx="9597">
                  <c:v>2998</c:v>
                </c:pt>
                <c:pt idx="9598">
                  <c:v>2998</c:v>
                </c:pt>
                <c:pt idx="9599">
                  <c:v>2998</c:v>
                </c:pt>
                <c:pt idx="9600">
                  <c:v>2998</c:v>
                </c:pt>
                <c:pt idx="9601">
                  <c:v>2998</c:v>
                </c:pt>
                <c:pt idx="9602">
                  <c:v>2998</c:v>
                </c:pt>
              </c:numCache>
            </c:numRef>
          </c:val>
          <c:smooth val="0"/>
        </c:ser>
        <c:ser>
          <c:idx val="3"/>
          <c:order val="3"/>
          <c:tx>
            <c:strRef>
              <c:f>Sheet2!$AC$1</c:f>
              <c:strCache>
                <c:ptCount val="1"/>
                <c:pt idx="0">
                  <c:v>Complete B</c:v>
                </c:pt>
              </c:strCache>
            </c:strRef>
          </c:tx>
          <c:marker>
            <c:symbol val="none"/>
          </c:marker>
          <c:val>
            <c:numRef>
              <c:f>Sheet2!$AC$2:$AC$9604</c:f>
              <c:numCache>
                <c:formatCode>General</c:formatCode>
                <c:ptCount val="9603"/>
                <c:pt idx="0">
                  <c:v>0</c:v>
                </c:pt>
                <c:pt idx="1">
                  <c:v>1</c:v>
                </c:pt>
                <c:pt idx="2">
                  <c:v>2</c:v>
                </c:pt>
                <c:pt idx="3">
                  <c:v>3</c:v>
                </c:pt>
                <c:pt idx="4">
                  <c:v>4</c:v>
                </c:pt>
                <c:pt idx="5">
                  <c:v>5</c:v>
                </c:pt>
                <c:pt idx="6">
                  <c:v>5</c:v>
                </c:pt>
                <c:pt idx="7">
                  <c:v>6</c:v>
                </c:pt>
                <c:pt idx="8">
                  <c:v>7</c:v>
                </c:pt>
                <c:pt idx="9">
                  <c:v>8</c:v>
                </c:pt>
                <c:pt idx="10">
                  <c:v>9</c:v>
                </c:pt>
                <c:pt idx="11">
                  <c:v>10</c:v>
                </c:pt>
                <c:pt idx="12">
                  <c:v>11</c:v>
                </c:pt>
                <c:pt idx="13">
                  <c:v>12</c:v>
                </c:pt>
                <c:pt idx="14">
                  <c:v>13</c:v>
                </c:pt>
                <c:pt idx="15">
                  <c:v>13</c:v>
                </c:pt>
                <c:pt idx="16">
                  <c:v>14</c:v>
                </c:pt>
                <c:pt idx="17">
                  <c:v>14</c:v>
                </c:pt>
                <c:pt idx="18">
                  <c:v>14</c:v>
                </c:pt>
                <c:pt idx="19">
                  <c:v>14</c:v>
                </c:pt>
                <c:pt idx="20">
                  <c:v>14</c:v>
                </c:pt>
                <c:pt idx="21">
                  <c:v>15</c:v>
                </c:pt>
                <c:pt idx="22">
                  <c:v>15</c:v>
                </c:pt>
                <c:pt idx="23">
                  <c:v>16</c:v>
                </c:pt>
                <c:pt idx="24">
                  <c:v>17</c:v>
                </c:pt>
                <c:pt idx="25">
                  <c:v>18</c:v>
                </c:pt>
                <c:pt idx="26">
                  <c:v>18</c:v>
                </c:pt>
                <c:pt idx="27">
                  <c:v>18</c:v>
                </c:pt>
                <c:pt idx="28">
                  <c:v>19</c:v>
                </c:pt>
                <c:pt idx="29">
                  <c:v>20</c:v>
                </c:pt>
                <c:pt idx="30">
                  <c:v>20</c:v>
                </c:pt>
                <c:pt idx="31">
                  <c:v>21</c:v>
                </c:pt>
                <c:pt idx="32">
                  <c:v>21</c:v>
                </c:pt>
                <c:pt idx="33">
                  <c:v>22</c:v>
                </c:pt>
                <c:pt idx="34">
                  <c:v>22</c:v>
                </c:pt>
                <c:pt idx="35">
                  <c:v>23</c:v>
                </c:pt>
                <c:pt idx="36">
                  <c:v>24</c:v>
                </c:pt>
                <c:pt idx="37">
                  <c:v>25</c:v>
                </c:pt>
                <c:pt idx="38">
                  <c:v>26</c:v>
                </c:pt>
                <c:pt idx="39">
                  <c:v>26</c:v>
                </c:pt>
                <c:pt idx="40">
                  <c:v>27</c:v>
                </c:pt>
                <c:pt idx="41">
                  <c:v>28</c:v>
                </c:pt>
                <c:pt idx="42">
                  <c:v>28</c:v>
                </c:pt>
                <c:pt idx="43">
                  <c:v>28</c:v>
                </c:pt>
                <c:pt idx="44">
                  <c:v>28</c:v>
                </c:pt>
                <c:pt idx="45">
                  <c:v>28</c:v>
                </c:pt>
                <c:pt idx="46">
                  <c:v>28</c:v>
                </c:pt>
                <c:pt idx="47">
                  <c:v>29</c:v>
                </c:pt>
                <c:pt idx="48">
                  <c:v>30</c:v>
                </c:pt>
                <c:pt idx="49">
                  <c:v>31</c:v>
                </c:pt>
                <c:pt idx="50">
                  <c:v>32</c:v>
                </c:pt>
                <c:pt idx="51">
                  <c:v>32</c:v>
                </c:pt>
                <c:pt idx="52">
                  <c:v>32</c:v>
                </c:pt>
                <c:pt idx="53">
                  <c:v>32</c:v>
                </c:pt>
                <c:pt idx="54">
                  <c:v>33</c:v>
                </c:pt>
                <c:pt idx="55">
                  <c:v>33</c:v>
                </c:pt>
                <c:pt idx="56">
                  <c:v>34</c:v>
                </c:pt>
                <c:pt idx="57">
                  <c:v>35</c:v>
                </c:pt>
                <c:pt idx="58">
                  <c:v>35</c:v>
                </c:pt>
                <c:pt idx="59">
                  <c:v>36</c:v>
                </c:pt>
                <c:pt idx="60">
                  <c:v>36</c:v>
                </c:pt>
                <c:pt idx="61">
                  <c:v>37</c:v>
                </c:pt>
                <c:pt idx="62">
                  <c:v>38</c:v>
                </c:pt>
                <c:pt idx="63">
                  <c:v>39</c:v>
                </c:pt>
                <c:pt idx="64">
                  <c:v>39</c:v>
                </c:pt>
                <c:pt idx="65">
                  <c:v>40</c:v>
                </c:pt>
                <c:pt idx="66">
                  <c:v>41</c:v>
                </c:pt>
                <c:pt idx="67">
                  <c:v>42</c:v>
                </c:pt>
                <c:pt idx="68">
                  <c:v>43</c:v>
                </c:pt>
                <c:pt idx="69">
                  <c:v>43</c:v>
                </c:pt>
                <c:pt idx="70">
                  <c:v>44</c:v>
                </c:pt>
                <c:pt idx="71">
                  <c:v>44</c:v>
                </c:pt>
                <c:pt idx="72">
                  <c:v>44</c:v>
                </c:pt>
                <c:pt idx="73">
                  <c:v>45</c:v>
                </c:pt>
                <c:pt idx="74">
                  <c:v>46</c:v>
                </c:pt>
                <c:pt idx="75">
                  <c:v>46</c:v>
                </c:pt>
                <c:pt idx="76">
                  <c:v>46</c:v>
                </c:pt>
                <c:pt idx="77">
                  <c:v>47</c:v>
                </c:pt>
                <c:pt idx="78">
                  <c:v>47</c:v>
                </c:pt>
                <c:pt idx="79">
                  <c:v>47</c:v>
                </c:pt>
                <c:pt idx="80">
                  <c:v>48</c:v>
                </c:pt>
                <c:pt idx="81">
                  <c:v>48</c:v>
                </c:pt>
                <c:pt idx="82">
                  <c:v>49</c:v>
                </c:pt>
                <c:pt idx="83">
                  <c:v>50</c:v>
                </c:pt>
                <c:pt idx="84">
                  <c:v>51</c:v>
                </c:pt>
                <c:pt idx="85">
                  <c:v>52</c:v>
                </c:pt>
                <c:pt idx="86">
                  <c:v>53</c:v>
                </c:pt>
                <c:pt idx="87">
                  <c:v>54</c:v>
                </c:pt>
                <c:pt idx="88">
                  <c:v>54</c:v>
                </c:pt>
                <c:pt idx="89">
                  <c:v>55</c:v>
                </c:pt>
                <c:pt idx="90">
                  <c:v>56</c:v>
                </c:pt>
                <c:pt idx="91">
                  <c:v>57</c:v>
                </c:pt>
                <c:pt idx="92">
                  <c:v>58</c:v>
                </c:pt>
                <c:pt idx="93">
                  <c:v>59</c:v>
                </c:pt>
                <c:pt idx="94">
                  <c:v>60</c:v>
                </c:pt>
                <c:pt idx="95">
                  <c:v>60</c:v>
                </c:pt>
                <c:pt idx="96">
                  <c:v>60</c:v>
                </c:pt>
                <c:pt idx="97">
                  <c:v>60</c:v>
                </c:pt>
                <c:pt idx="98">
                  <c:v>60</c:v>
                </c:pt>
                <c:pt idx="99">
                  <c:v>60</c:v>
                </c:pt>
                <c:pt idx="100">
                  <c:v>60</c:v>
                </c:pt>
                <c:pt idx="101">
                  <c:v>60</c:v>
                </c:pt>
                <c:pt idx="102">
                  <c:v>60</c:v>
                </c:pt>
                <c:pt idx="103">
                  <c:v>60</c:v>
                </c:pt>
                <c:pt idx="104">
                  <c:v>60</c:v>
                </c:pt>
                <c:pt idx="105">
                  <c:v>60</c:v>
                </c:pt>
                <c:pt idx="106">
                  <c:v>60</c:v>
                </c:pt>
                <c:pt idx="107">
                  <c:v>61</c:v>
                </c:pt>
                <c:pt idx="108">
                  <c:v>62</c:v>
                </c:pt>
                <c:pt idx="109">
                  <c:v>63</c:v>
                </c:pt>
                <c:pt idx="110">
                  <c:v>64</c:v>
                </c:pt>
                <c:pt idx="111">
                  <c:v>64</c:v>
                </c:pt>
                <c:pt idx="112">
                  <c:v>65</c:v>
                </c:pt>
                <c:pt idx="113">
                  <c:v>66</c:v>
                </c:pt>
                <c:pt idx="114">
                  <c:v>66</c:v>
                </c:pt>
                <c:pt idx="115">
                  <c:v>67</c:v>
                </c:pt>
                <c:pt idx="116">
                  <c:v>67</c:v>
                </c:pt>
                <c:pt idx="117">
                  <c:v>67</c:v>
                </c:pt>
                <c:pt idx="118">
                  <c:v>68</c:v>
                </c:pt>
                <c:pt idx="119">
                  <c:v>68</c:v>
                </c:pt>
                <c:pt idx="120">
                  <c:v>68</c:v>
                </c:pt>
                <c:pt idx="121">
                  <c:v>68</c:v>
                </c:pt>
                <c:pt idx="122">
                  <c:v>69</c:v>
                </c:pt>
                <c:pt idx="123">
                  <c:v>69</c:v>
                </c:pt>
                <c:pt idx="124">
                  <c:v>70</c:v>
                </c:pt>
                <c:pt idx="125">
                  <c:v>70</c:v>
                </c:pt>
                <c:pt idx="126">
                  <c:v>70</c:v>
                </c:pt>
                <c:pt idx="127">
                  <c:v>70</c:v>
                </c:pt>
                <c:pt idx="128">
                  <c:v>70</c:v>
                </c:pt>
                <c:pt idx="129">
                  <c:v>71</c:v>
                </c:pt>
                <c:pt idx="130">
                  <c:v>72</c:v>
                </c:pt>
                <c:pt idx="131">
                  <c:v>72</c:v>
                </c:pt>
                <c:pt idx="132">
                  <c:v>72</c:v>
                </c:pt>
                <c:pt idx="133">
                  <c:v>72</c:v>
                </c:pt>
                <c:pt idx="134">
                  <c:v>73</c:v>
                </c:pt>
                <c:pt idx="135">
                  <c:v>73</c:v>
                </c:pt>
                <c:pt idx="136">
                  <c:v>73</c:v>
                </c:pt>
                <c:pt idx="137">
                  <c:v>73</c:v>
                </c:pt>
                <c:pt idx="138">
                  <c:v>73</c:v>
                </c:pt>
                <c:pt idx="139">
                  <c:v>73</c:v>
                </c:pt>
                <c:pt idx="140">
                  <c:v>73</c:v>
                </c:pt>
                <c:pt idx="141">
                  <c:v>73</c:v>
                </c:pt>
                <c:pt idx="142">
                  <c:v>73</c:v>
                </c:pt>
                <c:pt idx="143">
                  <c:v>73</c:v>
                </c:pt>
                <c:pt idx="144">
                  <c:v>74</c:v>
                </c:pt>
                <c:pt idx="145">
                  <c:v>75</c:v>
                </c:pt>
                <c:pt idx="146">
                  <c:v>76</c:v>
                </c:pt>
                <c:pt idx="147">
                  <c:v>77</c:v>
                </c:pt>
                <c:pt idx="148">
                  <c:v>78</c:v>
                </c:pt>
                <c:pt idx="149">
                  <c:v>79</c:v>
                </c:pt>
                <c:pt idx="150">
                  <c:v>79</c:v>
                </c:pt>
                <c:pt idx="151">
                  <c:v>79</c:v>
                </c:pt>
                <c:pt idx="152">
                  <c:v>80</c:v>
                </c:pt>
                <c:pt idx="153">
                  <c:v>80</c:v>
                </c:pt>
                <c:pt idx="154">
                  <c:v>80</c:v>
                </c:pt>
                <c:pt idx="155">
                  <c:v>80</c:v>
                </c:pt>
                <c:pt idx="156">
                  <c:v>80</c:v>
                </c:pt>
                <c:pt idx="157">
                  <c:v>80</c:v>
                </c:pt>
                <c:pt idx="158">
                  <c:v>80</c:v>
                </c:pt>
                <c:pt idx="159">
                  <c:v>81</c:v>
                </c:pt>
                <c:pt idx="160">
                  <c:v>81</c:v>
                </c:pt>
                <c:pt idx="161">
                  <c:v>82</c:v>
                </c:pt>
                <c:pt idx="162">
                  <c:v>83</c:v>
                </c:pt>
                <c:pt idx="163">
                  <c:v>84</c:v>
                </c:pt>
                <c:pt idx="164">
                  <c:v>85</c:v>
                </c:pt>
                <c:pt idx="165">
                  <c:v>85</c:v>
                </c:pt>
                <c:pt idx="166">
                  <c:v>85</c:v>
                </c:pt>
                <c:pt idx="167">
                  <c:v>85</c:v>
                </c:pt>
                <c:pt idx="168">
                  <c:v>85</c:v>
                </c:pt>
                <c:pt idx="169">
                  <c:v>85</c:v>
                </c:pt>
                <c:pt idx="170">
                  <c:v>85</c:v>
                </c:pt>
                <c:pt idx="171">
                  <c:v>86</c:v>
                </c:pt>
                <c:pt idx="172">
                  <c:v>87</c:v>
                </c:pt>
                <c:pt idx="173">
                  <c:v>88</c:v>
                </c:pt>
                <c:pt idx="174">
                  <c:v>88</c:v>
                </c:pt>
                <c:pt idx="175">
                  <c:v>88</c:v>
                </c:pt>
                <c:pt idx="176">
                  <c:v>89</c:v>
                </c:pt>
                <c:pt idx="177">
                  <c:v>90</c:v>
                </c:pt>
                <c:pt idx="178">
                  <c:v>90</c:v>
                </c:pt>
                <c:pt idx="179">
                  <c:v>90</c:v>
                </c:pt>
                <c:pt idx="180">
                  <c:v>90</c:v>
                </c:pt>
                <c:pt idx="181">
                  <c:v>90</c:v>
                </c:pt>
                <c:pt idx="182">
                  <c:v>91</c:v>
                </c:pt>
                <c:pt idx="183">
                  <c:v>91</c:v>
                </c:pt>
                <c:pt idx="184">
                  <c:v>91</c:v>
                </c:pt>
                <c:pt idx="185">
                  <c:v>91</c:v>
                </c:pt>
                <c:pt idx="186">
                  <c:v>92</c:v>
                </c:pt>
                <c:pt idx="187">
                  <c:v>93</c:v>
                </c:pt>
                <c:pt idx="188">
                  <c:v>94</c:v>
                </c:pt>
                <c:pt idx="189">
                  <c:v>94</c:v>
                </c:pt>
                <c:pt idx="190">
                  <c:v>95</c:v>
                </c:pt>
                <c:pt idx="191">
                  <c:v>95</c:v>
                </c:pt>
                <c:pt idx="192">
                  <c:v>95</c:v>
                </c:pt>
                <c:pt idx="193">
                  <c:v>96</c:v>
                </c:pt>
                <c:pt idx="194">
                  <c:v>96</c:v>
                </c:pt>
                <c:pt idx="195">
                  <c:v>97</c:v>
                </c:pt>
                <c:pt idx="196">
                  <c:v>97</c:v>
                </c:pt>
                <c:pt idx="197">
                  <c:v>98</c:v>
                </c:pt>
                <c:pt idx="198">
                  <c:v>98</c:v>
                </c:pt>
                <c:pt idx="199">
                  <c:v>98</c:v>
                </c:pt>
                <c:pt idx="200">
                  <c:v>99</c:v>
                </c:pt>
                <c:pt idx="201">
                  <c:v>99</c:v>
                </c:pt>
                <c:pt idx="202">
                  <c:v>99</c:v>
                </c:pt>
                <c:pt idx="203">
                  <c:v>99</c:v>
                </c:pt>
                <c:pt idx="204">
                  <c:v>99</c:v>
                </c:pt>
                <c:pt idx="205">
                  <c:v>99</c:v>
                </c:pt>
                <c:pt idx="206">
                  <c:v>99</c:v>
                </c:pt>
                <c:pt idx="207">
                  <c:v>99</c:v>
                </c:pt>
                <c:pt idx="208">
                  <c:v>99</c:v>
                </c:pt>
                <c:pt idx="209">
                  <c:v>99</c:v>
                </c:pt>
                <c:pt idx="210">
                  <c:v>99</c:v>
                </c:pt>
                <c:pt idx="211">
                  <c:v>99</c:v>
                </c:pt>
                <c:pt idx="212">
                  <c:v>99</c:v>
                </c:pt>
                <c:pt idx="213">
                  <c:v>99</c:v>
                </c:pt>
                <c:pt idx="214">
                  <c:v>100</c:v>
                </c:pt>
                <c:pt idx="215">
                  <c:v>100</c:v>
                </c:pt>
                <c:pt idx="216">
                  <c:v>101</c:v>
                </c:pt>
                <c:pt idx="217">
                  <c:v>101</c:v>
                </c:pt>
                <c:pt idx="218">
                  <c:v>102</c:v>
                </c:pt>
                <c:pt idx="219">
                  <c:v>102</c:v>
                </c:pt>
                <c:pt idx="220">
                  <c:v>103</c:v>
                </c:pt>
                <c:pt idx="221">
                  <c:v>103</c:v>
                </c:pt>
                <c:pt idx="222">
                  <c:v>103</c:v>
                </c:pt>
                <c:pt idx="223">
                  <c:v>103</c:v>
                </c:pt>
                <c:pt idx="224">
                  <c:v>103</c:v>
                </c:pt>
                <c:pt idx="225">
                  <c:v>103</c:v>
                </c:pt>
                <c:pt idx="226">
                  <c:v>103</c:v>
                </c:pt>
                <c:pt idx="227">
                  <c:v>103</c:v>
                </c:pt>
                <c:pt idx="228">
                  <c:v>104</c:v>
                </c:pt>
                <c:pt idx="229">
                  <c:v>104</c:v>
                </c:pt>
                <c:pt idx="230">
                  <c:v>104</c:v>
                </c:pt>
                <c:pt idx="231">
                  <c:v>104</c:v>
                </c:pt>
                <c:pt idx="232">
                  <c:v>105</c:v>
                </c:pt>
                <c:pt idx="233">
                  <c:v>106</c:v>
                </c:pt>
                <c:pt idx="234">
                  <c:v>107</c:v>
                </c:pt>
                <c:pt idx="235">
                  <c:v>107</c:v>
                </c:pt>
                <c:pt idx="236">
                  <c:v>107</c:v>
                </c:pt>
                <c:pt idx="237">
                  <c:v>108</c:v>
                </c:pt>
                <c:pt idx="238">
                  <c:v>108</c:v>
                </c:pt>
                <c:pt idx="239">
                  <c:v>108</c:v>
                </c:pt>
                <c:pt idx="240">
                  <c:v>108</c:v>
                </c:pt>
                <c:pt idx="241">
                  <c:v>108</c:v>
                </c:pt>
                <c:pt idx="242">
                  <c:v>108</c:v>
                </c:pt>
                <c:pt idx="243">
                  <c:v>109</c:v>
                </c:pt>
                <c:pt idx="244">
                  <c:v>109</c:v>
                </c:pt>
                <c:pt idx="245">
                  <c:v>109</c:v>
                </c:pt>
                <c:pt idx="246">
                  <c:v>109</c:v>
                </c:pt>
                <c:pt idx="247">
                  <c:v>109</c:v>
                </c:pt>
                <c:pt idx="248">
                  <c:v>110</c:v>
                </c:pt>
                <c:pt idx="249">
                  <c:v>110</c:v>
                </c:pt>
                <c:pt idx="250">
                  <c:v>110</c:v>
                </c:pt>
                <c:pt idx="251">
                  <c:v>110</c:v>
                </c:pt>
                <c:pt idx="252">
                  <c:v>110</c:v>
                </c:pt>
                <c:pt idx="253">
                  <c:v>111</c:v>
                </c:pt>
                <c:pt idx="254">
                  <c:v>112</c:v>
                </c:pt>
                <c:pt idx="255">
                  <c:v>112</c:v>
                </c:pt>
                <c:pt idx="256">
                  <c:v>113</c:v>
                </c:pt>
                <c:pt idx="257">
                  <c:v>114</c:v>
                </c:pt>
                <c:pt idx="258">
                  <c:v>114</c:v>
                </c:pt>
                <c:pt idx="259">
                  <c:v>114</c:v>
                </c:pt>
                <c:pt idx="260">
                  <c:v>115</c:v>
                </c:pt>
                <c:pt idx="261">
                  <c:v>116</c:v>
                </c:pt>
                <c:pt idx="262">
                  <c:v>117</c:v>
                </c:pt>
                <c:pt idx="263">
                  <c:v>118</c:v>
                </c:pt>
                <c:pt idx="264">
                  <c:v>118</c:v>
                </c:pt>
                <c:pt idx="265">
                  <c:v>118</c:v>
                </c:pt>
                <c:pt idx="266">
                  <c:v>118</c:v>
                </c:pt>
                <c:pt idx="267">
                  <c:v>118</c:v>
                </c:pt>
                <c:pt idx="268">
                  <c:v>118</c:v>
                </c:pt>
                <c:pt idx="269">
                  <c:v>118</c:v>
                </c:pt>
                <c:pt idx="270">
                  <c:v>118</c:v>
                </c:pt>
                <c:pt idx="271">
                  <c:v>118</c:v>
                </c:pt>
                <c:pt idx="272">
                  <c:v>118</c:v>
                </c:pt>
                <c:pt idx="273">
                  <c:v>118</c:v>
                </c:pt>
                <c:pt idx="274">
                  <c:v>118</c:v>
                </c:pt>
                <c:pt idx="275">
                  <c:v>118</c:v>
                </c:pt>
                <c:pt idx="276">
                  <c:v>118</c:v>
                </c:pt>
                <c:pt idx="277">
                  <c:v>119</c:v>
                </c:pt>
                <c:pt idx="278">
                  <c:v>119</c:v>
                </c:pt>
                <c:pt idx="279">
                  <c:v>119</c:v>
                </c:pt>
                <c:pt idx="280">
                  <c:v>119</c:v>
                </c:pt>
                <c:pt idx="281">
                  <c:v>119</c:v>
                </c:pt>
                <c:pt idx="282">
                  <c:v>119</c:v>
                </c:pt>
                <c:pt idx="283">
                  <c:v>120</c:v>
                </c:pt>
                <c:pt idx="284">
                  <c:v>120</c:v>
                </c:pt>
                <c:pt idx="285">
                  <c:v>120</c:v>
                </c:pt>
                <c:pt idx="286">
                  <c:v>120</c:v>
                </c:pt>
                <c:pt idx="287">
                  <c:v>120</c:v>
                </c:pt>
                <c:pt idx="288">
                  <c:v>120</c:v>
                </c:pt>
                <c:pt idx="289">
                  <c:v>120</c:v>
                </c:pt>
                <c:pt idx="290">
                  <c:v>120</c:v>
                </c:pt>
                <c:pt idx="291">
                  <c:v>120</c:v>
                </c:pt>
                <c:pt idx="292">
                  <c:v>120</c:v>
                </c:pt>
                <c:pt idx="293">
                  <c:v>120</c:v>
                </c:pt>
                <c:pt idx="294">
                  <c:v>120</c:v>
                </c:pt>
                <c:pt idx="295">
                  <c:v>120</c:v>
                </c:pt>
                <c:pt idx="296">
                  <c:v>120</c:v>
                </c:pt>
                <c:pt idx="297">
                  <c:v>120</c:v>
                </c:pt>
                <c:pt idx="298">
                  <c:v>120</c:v>
                </c:pt>
                <c:pt idx="299">
                  <c:v>121</c:v>
                </c:pt>
                <c:pt idx="300">
                  <c:v>121</c:v>
                </c:pt>
                <c:pt idx="301">
                  <c:v>121</c:v>
                </c:pt>
                <c:pt idx="302">
                  <c:v>121</c:v>
                </c:pt>
                <c:pt idx="303">
                  <c:v>121</c:v>
                </c:pt>
                <c:pt idx="304">
                  <c:v>121</c:v>
                </c:pt>
                <c:pt idx="305">
                  <c:v>121</c:v>
                </c:pt>
                <c:pt idx="306">
                  <c:v>122</c:v>
                </c:pt>
                <c:pt idx="307">
                  <c:v>123</c:v>
                </c:pt>
                <c:pt idx="308">
                  <c:v>124</c:v>
                </c:pt>
                <c:pt idx="309">
                  <c:v>125</c:v>
                </c:pt>
                <c:pt idx="310">
                  <c:v>126</c:v>
                </c:pt>
                <c:pt idx="311">
                  <c:v>127</c:v>
                </c:pt>
                <c:pt idx="312">
                  <c:v>128</c:v>
                </c:pt>
                <c:pt idx="313">
                  <c:v>129</c:v>
                </c:pt>
                <c:pt idx="314">
                  <c:v>130</c:v>
                </c:pt>
                <c:pt idx="315">
                  <c:v>131</c:v>
                </c:pt>
                <c:pt idx="316">
                  <c:v>131</c:v>
                </c:pt>
                <c:pt idx="317">
                  <c:v>131</c:v>
                </c:pt>
                <c:pt idx="318">
                  <c:v>131</c:v>
                </c:pt>
                <c:pt idx="319">
                  <c:v>131</c:v>
                </c:pt>
                <c:pt idx="320">
                  <c:v>132</c:v>
                </c:pt>
                <c:pt idx="321">
                  <c:v>133</c:v>
                </c:pt>
                <c:pt idx="322">
                  <c:v>134</c:v>
                </c:pt>
                <c:pt idx="323">
                  <c:v>135</c:v>
                </c:pt>
                <c:pt idx="324">
                  <c:v>136</c:v>
                </c:pt>
                <c:pt idx="325">
                  <c:v>137</c:v>
                </c:pt>
                <c:pt idx="326">
                  <c:v>138</c:v>
                </c:pt>
                <c:pt idx="327">
                  <c:v>139</c:v>
                </c:pt>
                <c:pt idx="328">
                  <c:v>140</c:v>
                </c:pt>
                <c:pt idx="329">
                  <c:v>140</c:v>
                </c:pt>
                <c:pt idx="330">
                  <c:v>141</c:v>
                </c:pt>
                <c:pt idx="331">
                  <c:v>141</c:v>
                </c:pt>
                <c:pt idx="332">
                  <c:v>141</c:v>
                </c:pt>
                <c:pt idx="333">
                  <c:v>141</c:v>
                </c:pt>
                <c:pt idx="334">
                  <c:v>141</c:v>
                </c:pt>
                <c:pt idx="335">
                  <c:v>141</c:v>
                </c:pt>
                <c:pt idx="336">
                  <c:v>141</c:v>
                </c:pt>
                <c:pt idx="337">
                  <c:v>141</c:v>
                </c:pt>
                <c:pt idx="338">
                  <c:v>141</c:v>
                </c:pt>
                <c:pt idx="339">
                  <c:v>142</c:v>
                </c:pt>
                <c:pt idx="340">
                  <c:v>142</c:v>
                </c:pt>
                <c:pt idx="341">
                  <c:v>143</c:v>
                </c:pt>
                <c:pt idx="342">
                  <c:v>143</c:v>
                </c:pt>
                <c:pt idx="343">
                  <c:v>143</c:v>
                </c:pt>
                <c:pt idx="344">
                  <c:v>144</c:v>
                </c:pt>
                <c:pt idx="345">
                  <c:v>144</c:v>
                </c:pt>
                <c:pt idx="346">
                  <c:v>144</c:v>
                </c:pt>
                <c:pt idx="347">
                  <c:v>145</c:v>
                </c:pt>
                <c:pt idx="348">
                  <c:v>146</c:v>
                </c:pt>
                <c:pt idx="349">
                  <c:v>147</c:v>
                </c:pt>
                <c:pt idx="350">
                  <c:v>147</c:v>
                </c:pt>
                <c:pt idx="351">
                  <c:v>147</c:v>
                </c:pt>
                <c:pt idx="352">
                  <c:v>147</c:v>
                </c:pt>
                <c:pt idx="353">
                  <c:v>147</c:v>
                </c:pt>
                <c:pt idx="354">
                  <c:v>147</c:v>
                </c:pt>
                <c:pt idx="355">
                  <c:v>147</c:v>
                </c:pt>
                <c:pt idx="356">
                  <c:v>147</c:v>
                </c:pt>
                <c:pt idx="357">
                  <c:v>147</c:v>
                </c:pt>
                <c:pt idx="358">
                  <c:v>147</c:v>
                </c:pt>
                <c:pt idx="359">
                  <c:v>147</c:v>
                </c:pt>
                <c:pt idx="360">
                  <c:v>147</c:v>
                </c:pt>
                <c:pt idx="361">
                  <c:v>147</c:v>
                </c:pt>
                <c:pt idx="362">
                  <c:v>147</c:v>
                </c:pt>
                <c:pt idx="363">
                  <c:v>147</c:v>
                </c:pt>
                <c:pt idx="364">
                  <c:v>147</c:v>
                </c:pt>
                <c:pt idx="365">
                  <c:v>147</c:v>
                </c:pt>
                <c:pt idx="366">
                  <c:v>147</c:v>
                </c:pt>
                <c:pt idx="367">
                  <c:v>147</c:v>
                </c:pt>
                <c:pt idx="368">
                  <c:v>147</c:v>
                </c:pt>
                <c:pt idx="369">
                  <c:v>147</c:v>
                </c:pt>
                <c:pt idx="370">
                  <c:v>147</c:v>
                </c:pt>
                <c:pt idx="371">
                  <c:v>147</c:v>
                </c:pt>
                <c:pt idx="372">
                  <c:v>147</c:v>
                </c:pt>
                <c:pt idx="373">
                  <c:v>147</c:v>
                </c:pt>
                <c:pt idx="374">
                  <c:v>147</c:v>
                </c:pt>
                <c:pt idx="375">
                  <c:v>147</c:v>
                </c:pt>
                <c:pt idx="376">
                  <c:v>148</c:v>
                </c:pt>
                <c:pt idx="377">
                  <c:v>149</c:v>
                </c:pt>
                <c:pt idx="378">
                  <c:v>149</c:v>
                </c:pt>
                <c:pt idx="379">
                  <c:v>149</c:v>
                </c:pt>
                <c:pt idx="380">
                  <c:v>149</c:v>
                </c:pt>
                <c:pt idx="381">
                  <c:v>149</c:v>
                </c:pt>
                <c:pt idx="382">
                  <c:v>149</c:v>
                </c:pt>
                <c:pt idx="383">
                  <c:v>149</c:v>
                </c:pt>
                <c:pt idx="384">
                  <c:v>150</c:v>
                </c:pt>
                <c:pt idx="385">
                  <c:v>150</c:v>
                </c:pt>
                <c:pt idx="386">
                  <c:v>150</c:v>
                </c:pt>
                <c:pt idx="387">
                  <c:v>150</c:v>
                </c:pt>
                <c:pt idx="388">
                  <c:v>151</c:v>
                </c:pt>
                <c:pt idx="389">
                  <c:v>151</c:v>
                </c:pt>
                <c:pt idx="390">
                  <c:v>151</c:v>
                </c:pt>
                <c:pt idx="391">
                  <c:v>152</c:v>
                </c:pt>
                <c:pt idx="392">
                  <c:v>153</c:v>
                </c:pt>
                <c:pt idx="393">
                  <c:v>154</c:v>
                </c:pt>
                <c:pt idx="394">
                  <c:v>155</c:v>
                </c:pt>
                <c:pt idx="395">
                  <c:v>156</c:v>
                </c:pt>
                <c:pt idx="396">
                  <c:v>157</c:v>
                </c:pt>
                <c:pt idx="397">
                  <c:v>158</c:v>
                </c:pt>
                <c:pt idx="398">
                  <c:v>158</c:v>
                </c:pt>
                <c:pt idx="399">
                  <c:v>158</c:v>
                </c:pt>
                <c:pt idx="400">
                  <c:v>158</c:v>
                </c:pt>
                <c:pt idx="401">
                  <c:v>158</c:v>
                </c:pt>
                <c:pt idx="402">
                  <c:v>159</c:v>
                </c:pt>
                <c:pt idx="403">
                  <c:v>159</c:v>
                </c:pt>
                <c:pt idx="404">
                  <c:v>159</c:v>
                </c:pt>
                <c:pt idx="405">
                  <c:v>159</c:v>
                </c:pt>
                <c:pt idx="406">
                  <c:v>159</c:v>
                </c:pt>
                <c:pt idx="407">
                  <c:v>160</c:v>
                </c:pt>
                <c:pt idx="408">
                  <c:v>161</c:v>
                </c:pt>
                <c:pt idx="409">
                  <c:v>162</c:v>
                </c:pt>
                <c:pt idx="410">
                  <c:v>163</c:v>
                </c:pt>
                <c:pt idx="411">
                  <c:v>164</c:v>
                </c:pt>
                <c:pt idx="412">
                  <c:v>165</c:v>
                </c:pt>
                <c:pt idx="413">
                  <c:v>166</c:v>
                </c:pt>
                <c:pt idx="414">
                  <c:v>167</c:v>
                </c:pt>
                <c:pt idx="415">
                  <c:v>167</c:v>
                </c:pt>
                <c:pt idx="416">
                  <c:v>168</c:v>
                </c:pt>
                <c:pt idx="417">
                  <c:v>169</c:v>
                </c:pt>
                <c:pt idx="418">
                  <c:v>170</c:v>
                </c:pt>
                <c:pt idx="419">
                  <c:v>171</c:v>
                </c:pt>
                <c:pt idx="420">
                  <c:v>172</c:v>
                </c:pt>
                <c:pt idx="421">
                  <c:v>172</c:v>
                </c:pt>
                <c:pt idx="422">
                  <c:v>172</c:v>
                </c:pt>
                <c:pt idx="423">
                  <c:v>172</c:v>
                </c:pt>
                <c:pt idx="424">
                  <c:v>172</c:v>
                </c:pt>
                <c:pt idx="425">
                  <c:v>172</c:v>
                </c:pt>
                <c:pt idx="426">
                  <c:v>172</c:v>
                </c:pt>
                <c:pt idx="427">
                  <c:v>172</c:v>
                </c:pt>
                <c:pt idx="428">
                  <c:v>172</c:v>
                </c:pt>
                <c:pt idx="429">
                  <c:v>173</c:v>
                </c:pt>
                <c:pt idx="430">
                  <c:v>174</c:v>
                </c:pt>
                <c:pt idx="431">
                  <c:v>175</c:v>
                </c:pt>
                <c:pt idx="432">
                  <c:v>176</c:v>
                </c:pt>
                <c:pt idx="433">
                  <c:v>177</c:v>
                </c:pt>
                <c:pt idx="434">
                  <c:v>178</c:v>
                </c:pt>
                <c:pt idx="435">
                  <c:v>179</c:v>
                </c:pt>
                <c:pt idx="436">
                  <c:v>180</c:v>
                </c:pt>
                <c:pt idx="437">
                  <c:v>180</c:v>
                </c:pt>
                <c:pt idx="438">
                  <c:v>180</c:v>
                </c:pt>
                <c:pt idx="439">
                  <c:v>180</c:v>
                </c:pt>
                <c:pt idx="440">
                  <c:v>181</c:v>
                </c:pt>
                <c:pt idx="441">
                  <c:v>181</c:v>
                </c:pt>
                <c:pt idx="442">
                  <c:v>181</c:v>
                </c:pt>
                <c:pt idx="443">
                  <c:v>182</c:v>
                </c:pt>
                <c:pt idx="444">
                  <c:v>183</c:v>
                </c:pt>
                <c:pt idx="445">
                  <c:v>184</c:v>
                </c:pt>
                <c:pt idx="446">
                  <c:v>184</c:v>
                </c:pt>
                <c:pt idx="447">
                  <c:v>185</c:v>
                </c:pt>
                <c:pt idx="448">
                  <c:v>185</c:v>
                </c:pt>
                <c:pt idx="449">
                  <c:v>186</c:v>
                </c:pt>
                <c:pt idx="450">
                  <c:v>186</c:v>
                </c:pt>
                <c:pt idx="451">
                  <c:v>187</c:v>
                </c:pt>
                <c:pt idx="452">
                  <c:v>187</c:v>
                </c:pt>
                <c:pt idx="453">
                  <c:v>188</c:v>
                </c:pt>
                <c:pt idx="454">
                  <c:v>188</c:v>
                </c:pt>
                <c:pt idx="455">
                  <c:v>188</c:v>
                </c:pt>
                <c:pt idx="456">
                  <c:v>189</c:v>
                </c:pt>
                <c:pt idx="457">
                  <c:v>190</c:v>
                </c:pt>
                <c:pt idx="458">
                  <c:v>191</c:v>
                </c:pt>
                <c:pt idx="459">
                  <c:v>191</c:v>
                </c:pt>
                <c:pt idx="460">
                  <c:v>191</c:v>
                </c:pt>
                <c:pt idx="461">
                  <c:v>191</c:v>
                </c:pt>
                <c:pt idx="462">
                  <c:v>191</c:v>
                </c:pt>
                <c:pt idx="463">
                  <c:v>191</c:v>
                </c:pt>
                <c:pt idx="464">
                  <c:v>191</c:v>
                </c:pt>
                <c:pt idx="465">
                  <c:v>191</c:v>
                </c:pt>
                <c:pt idx="466">
                  <c:v>191</c:v>
                </c:pt>
                <c:pt idx="467">
                  <c:v>191</c:v>
                </c:pt>
                <c:pt idx="468">
                  <c:v>191</c:v>
                </c:pt>
                <c:pt idx="469">
                  <c:v>191</c:v>
                </c:pt>
                <c:pt idx="470">
                  <c:v>191</c:v>
                </c:pt>
                <c:pt idx="471">
                  <c:v>191</c:v>
                </c:pt>
                <c:pt idx="472">
                  <c:v>191</c:v>
                </c:pt>
                <c:pt idx="473">
                  <c:v>191</c:v>
                </c:pt>
                <c:pt idx="474">
                  <c:v>191</c:v>
                </c:pt>
                <c:pt idx="475">
                  <c:v>191</c:v>
                </c:pt>
                <c:pt idx="476">
                  <c:v>191</c:v>
                </c:pt>
                <c:pt idx="477">
                  <c:v>191</c:v>
                </c:pt>
                <c:pt idx="478">
                  <c:v>191</c:v>
                </c:pt>
                <c:pt idx="479">
                  <c:v>191</c:v>
                </c:pt>
                <c:pt idx="480">
                  <c:v>191</c:v>
                </c:pt>
                <c:pt idx="481">
                  <c:v>191</c:v>
                </c:pt>
                <c:pt idx="482">
                  <c:v>191</c:v>
                </c:pt>
                <c:pt idx="483">
                  <c:v>191</c:v>
                </c:pt>
                <c:pt idx="484">
                  <c:v>192</c:v>
                </c:pt>
                <c:pt idx="485">
                  <c:v>192</c:v>
                </c:pt>
                <c:pt idx="486">
                  <c:v>192</c:v>
                </c:pt>
                <c:pt idx="487">
                  <c:v>192</c:v>
                </c:pt>
                <c:pt idx="488">
                  <c:v>192</c:v>
                </c:pt>
                <c:pt idx="489">
                  <c:v>193</c:v>
                </c:pt>
                <c:pt idx="490">
                  <c:v>193</c:v>
                </c:pt>
                <c:pt idx="491">
                  <c:v>193</c:v>
                </c:pt>
                <c:pt idx="492">
                  <c:v>193</c:v>
                </c:pt>
                <c:pt idx="493">
                  <c:v>193</c:v>
                </c:pt>
                <c:pt idx="494">
                  <c:v>193</c:v>
                </c:pt>
                <c:pt idx="495">
                  <c:v>193</c:v>
                </c:pt>
                <c:pt idx="496">
                  <c:v>193</c:v>
                </c:pt>
                <c:pt idx="497">
                  <c:v>193</c:v>
                </c:pt>
                <c:pt idx="498">
                  <c:v>193</c:v>
                </c:pt>
                <c:pt idx="499">
                  <c:v>193</c:v>
                </c:pt>
                <c:pt idx="500">
                  <c:v>194</c:v>
                </c:pt>
                <c:pt idx="501">
                  <c:v>195</c:v>
                </c:pt>
                <c:pt idx="502">
                  <c:v>195</c:v>
                </c:pt>
                <c:pt idx="503">
                  <c:v>195</c:v>
                </c:pt>
                <c:pt idx="504">
                  <c:v>196</c:v>
                </c:pt>
                <c:pt idx="505">
                  <c:v>197</c:v>
                </c:pt>
                <c:pt idx="506">
                  <c:v>197</c:v>
                </c:pt>
                <c:pt idx="507">
                  <c:v>198</c:v>
                </c:pt>
                <c:pt idx="508">
                  <c:v>199</c:v>
                </c:pt>
                <c:pt idx="509">
                  <c:v>199</c:v>
                </c:pt>
                <c:pt idx="510">
                  <c:v>199</c:v>
                </c:pt>
                <c:pt idx="511">
                  <c:v>199</c:v>
                </c:pt>
                <c:pt idx="512">
                  <c:v>199</c:v>
                </c:pt>
                <c:pt idx="513">
                  <c:v>199</c:v>
                </c:pt>
                <c:pt idx="514">
                  <c:v>199</c:v>
                </c:pt>
                <c:pt idx="515">
                  <c:v>199</c:v>
                </c:pt>
                <c:pt idx="516">
                  <c:v>199</c:v>
                </c:pt>
                <c:pt idx="517">
                  <c:v>199</c:v>
                </c:pt>
                <c:pt idx="518">
                  <c:v>199</c:v>
                </c:pt>
                <c:pt idx="519">
                  <c:v>199</c:v>
                </c:pt>
                <c:pt idx="520">
                  <c:v>199</c:v>
                </c:pt>
                <c:pt idx="521">
                  <c:v>199</c:v>
                </c:pt>
                <c:pt idx="522">
                  <c:v>199</c:v>
                </c:pt>
                <c:pt idx="523">
                  <c:v>199</c:v>
                </c:pt>
                <c:pt idx="524">
                  <c:v>199</c:v>
                </c:pt>
                <c:pt idx="525">
                  <c:v>199</c:v>
                </c:pt>
                <c:pt idx="526">
                  <c:v>199</c:v>
                </c:pt>
                <c:pt idx="527">
                  <c:v>199</c:v>
                </c:pt>
                <c:pt idx="528">
                  <c:v>199</c:v>
                </c:pt>
                <c:pt idx="529">
                  <c:v>199</c:v>
                </c:pt>
                <c:pt idx="530">
                  <c:v>199</c:v>
                </c:pt>
                <c:pt idx="531">
                  <c:v>200</c:v>
                </c:pt>
                <c:pt idx="532">
                  <c:v>201</c:v>
                </c:pt>
                <c:pt idx="533">
                  <c:v>201</c:v>
                </c:pt>
                <c:pt idx="534">
                  <c:v>202</c:v>
                </c:pt>
                <c:pt idx="535">
                  <c:v>203</c:v>
                </c:pt>
                <c:pt idx="536">
                  <c:v>203</c:v>
                </c:pt>
                <c:pt idx="537">
                  <c:v>203</c:v>
                </c:pt>
                <c:pt idx="538">
                  <c:v>203</c:v>
                </c:pt>
                <c:pt idx="539">
                  <c:v>203</c:v>
                </c:pt>
                <c:pt idx="540">
                  <c:v>203</c:v>
                </c:pt>
                <c:pt idx="541">
                  <c:v>204</c:v>
                </c:pt>
                <c:pt idx="542">
                  <c:v>204</c:v>
                </c:pt>
                <c:pt idx="543">
                  <c:v>204</c:v>
                </c:pt>
                <c:pt idx="544">
                  <c:v>204</c:v>
                </c:pt>
                <c:pt idx="545">
                  <c:v>204</c:v>
                </c:pt>
                <c:pt idx="546">
                  <c:v>205</c:v>
                </c:pt>
                <c:pt idx="547">
                  <c:v>205</c:v>
                </c:pt>
                <c:pt idx="548">
                  <c:v>206</c:v>
                </c:pt>
                <c:pt idx="549">
                  <c:v>206</c:v>
                </c:pt>
                <c:pt idx="550">
                  <c:v>206</c:v>
                </c:pt>
                <c:pt idx="551">
                  <c:v>206</c:v>
                </c:pt>
                <c:pt idx="552">
                  <c:v>206</c:v>
                </c:pt>
                <c:pt idx="553">
                  <c:v>206</c:v>
                </c:pt>
                <c:pt idx="554">
                  <c:v>206</c:v>
                </c:pt>
                <c:pt idx="555">
                  <c:v>206</c:v>
                </c:pt>
                <c:pt idx="556">
                  <c:v>206</c:v>
                </c:pt>
                <c:pt idx="557">
                  <c:v>206</c:v>
                </c:pt>
                <c:pt idx="558">
                  <c:v>206</c:v>
                </c:pt>
                <c:pt idx="559">
                  <c:v>206</c:v>
                </c:pt>
                <c:pt idx="560">
                  <c:v>206</c:v>
                </c:pt>
                <c:pt idx="561">
                  <c:v>207</c:v>
                </c:pt>
                <c:pt idx="562">
                  <c:v>208</c:v>
                </c:pt>
                <c:pt idx="563">
                  <c:v>208</c:v>
                </c:pt>
                <c:pt idx="564">
                  <c:v>208</c:v>
                </c:pt>
                <c:pt idx="565">
                  <c:v>208</c:v>
                </c:pt>
                <c:pt idx="566">
                  <c:v>209</c:v>
                </c:pt>
                <c:pt idx="567">
                  <c:v>209</c:v>
                </c:pt>
                <c:pt idx="568">
                  <c:v>210</c:v>
                </c:pt>
                <c:pt idx="569">
                  <c:v>210</c:v>
                </c:pt>
                <c:pt idx="570">
                  <c:v>210</c:v>
                </c:pt>
                <c:pt idx="571">
                  <c:v>210</c:v>
                </c:pt>
                <c:pt idx="572">
                  <c:v>210</c:v>
                </c:pt>
                <c:pt idx="573">
                  <c:v>210</c:v>
                </c:pt>
                <c:pt idx="574">
                  <c:v>210</c:v>
                </c:pt>
                <c:pt idx="575">
                  <c:v>210</c:v>
                </c:pt>
                <c:pt idx="576">
                  <c:v>210</c:v>
                </c:pt>
                <c:pt idx="577">
                  <c:v>210</c:v>
                </c:pt>
                <c:pt idx="578">
                  <c:v>210</c:v>
                </c:pt>
                <c:pt idx="579">
                  <c:v>210</c:v>
                </c:pt>
                <c:pt idx="580">
                  <c:v>211</c:v>
                </c:pt>
                <c:pt idx="581">
                  <c:v>212</c:v>
                </c:pt>
                <c:pt idx="582">
                  <c:v>212</c:v>
                </c:pt>
                <c:pt idx="583">
                  <c:v>212</c:v>
                </c:pt>
                <c:pt idx="584">
                  <c:v>212</c:v>
                </c:pt>
                <c:pt idx="585">
                  <c:v>212</c:v>
                </c:pt>
                <c:pt idx="586">
                  <c:v>212</c:v>
                </c:pt>
                <c:pt idx="587">
                  <c:v>212</c:v>
                </c:pt>
                <c:pt idx="588">
                  <c:v>213</c:v>
                </c:pt>
                <c:pt idx="589">
                  <c:v>213</c:v>
                </c:pt>
                <c:pt idx="590">
                  <c:v>213</c:v>
                </c:pt>
                <c:pt idx="591">
                  <c:v>213</c:v>
                </c:pt>
                <c:pt idx="592">
                  <c:v>213</c:v>
                </c:pt>
                <c:pt idx="593">
                  <c:v>213</c:v>
                </c:pt>
                <c:pt idx="594">
                  <c:v>213</c:v>
                </c:pt>
                <c:pt idx="595">
                  <c:v>213</c:v>
                </c:pt>
                <c:pt idx="596">
                  <c:v>214</c:v>
                </c:pt>
                <c:pt idx="597">
                  <c:v>215</c:v>
                </c:pt>
                <c:pt idx="598">
                  <c:v>215</c:v>
                </c:pt>
                <c:pt idx="599">
                  <c:v>215</c:v>
                </c:pt>
                <c:pt idx="600">
                  <c:v>215</c:v>
                </c:pt>
                <c:pt idx="601">
                  <c:v>216</c:v>
                </c:pt>
                <c:pt idx="602">
                  <c:v>216</c:v>
                </c:pt>
                <c:pt idx="603">
                  <c:v>216</c:v>
                </c:pt>
                <c:pt idx="604">
                  <c:v>216</c:v>
                </c:pt>
                <c:pt idx="605">
                  <c:v>216</c:v>
                </c:pt>
                <c:pt idx="606">
                  <c:v>216</c:v>
                </c:pt>
                <c:pt idx="607">
                  <c:v>216</c:v>
                </c:pt>
                <c:pt idx="608">
                  <c:v>216</c:v>
                </c:pt>
                <c:pt idx="609">
                  <c:v>217</c:v>
                </c:pt>
                <c:pt idx="610">
                  <c:v>218</c:v>
                </c:pt>
                <c:pt idx="611">
                  <c:v>218</c:v>
                </c:pt>
                <c:pt idx="612">
                  <c:v>219</c:v>
                </c:pt>
                <c:pt idx="613">
                  <c:v>219</c:v>
                </c:pt>
                <c:pt idx="614">
                  <c:v>220</c:v>
                </c:pt>
                <c:pt idx="615">
                  <c:v>221</c:v>
                </c:pt>
                <c:pt idx="616">
                  <c:v>221</c:v>
                </c:pt>
                <c:pt idx="617">
                  <c:v>221</c:v>
                </c:pt>
                <c:pt idx="618">
                  <c:v>222</c:v>
                </c:pt>
                <c:pt idx="619">
                  <c:v>222</c:v>
                </c:pt>
                <c:pt idx="620">
                  <c:v>222</c:v>
                </c:pt>
                <c:pt idx="621">
                  <c:v>222</c:v>
                </c:pt>
                <c:pt idx="622">
                  <c:v>222</c:v>
                </c:pt>
                <c:pt idx="623">
                  <c:v>222</c:v>
                </c:pt>
                <c:pt idx="624">
                  <c:v>222</c:v>
                </c:pt>
                <c:pt idx="625">
                  <c:v>222</c:v>
                </c:pt>
                <c:pt idx="626">
                  <c:v>222</c:v>
                </c:pt>
                <c:pt idx="627">
                  <c:v>223</c:v>
                </c:pt>
                <c:pt idx="628">
                  <c:v>223</c:v>
                </c:pt>
                <c:pt idx="629">
                  <c:v>223</c:v>
                </c:pt>
                <c:pt idx="630">
                  <c:v>223</c:v>
                </c:pt>
                <c:pt idx="631">
                  <c:v>223</c:v>
                </c:pt>
                <c:pt idx="632">
                  <c:v>223</c:v>
                </c:pt>
                <c:pt idx="633">
                  <c:v>223</c:v>
                </c:pt>
                <c:pt idx="634">
                  <c:v>223</c:v>
                </c:pt>
                <c:pt idx="635">
                  <c:v>223</c:v>
                </c:pt>
                <c:pt idx="636">
                  <c:v>223</c:v>
                </c:pt>
                <c:pt idx="637">
                  <c:v>224</c:v>
                </c:pt>
                <c:pt idx="638">
                  <c:v>224</c:v>
                </c:pt>
                <c:pt idx="639">
                  <c:v>224</c:v>
                </c:pt>
                <c:pt idx="640">
                  <c:v>224</c:v>
                </c:pt>
                <c:pt idx="641">
                  <c:v>224</c:v>
                </c:pt>
                <c:pt idx="642">
                  <c:v>224</c:v>
                </c:pt>
                <c:pt idx="643">
                  <c:v>224</c:v>
                </c:pt>
                <c:pt idx="644">
                  <c:v>224</c:v>
                </c:pt>
                <c:pt idx="645">
                  <c:v>224</c:v>
                </c:pt>
                <c:pt idx="646">
                  <c:v>224</c:v>
                </c:pt>
                <c:pt idx="647">
                  <c:v>224</c:v>
                </c:pt>
                <c:pt idx="648">
                  <c:v>224</c:v>
                </c:pt>
                <c:pt idx="649">
                  <c:v>224</c:v>
                </c:pt>
                <c:pt idx="650">
                  <c:v>224</c:v>
                </c:pt>
                <c:pt idx="651">
                  <c:v>224</c:v>
                </c:pt>
                <c:pt idx="652">
                  <c:v>224</c:v>
                </c:pt>
                <c:pt idx="653">
                  <c:v>224</c:v>
                </c:pt>
                <c:pt idx="654">
                  <c:v>224</c:v>
                </c:pt>
                <c:pt idx="655">
                  <c:v>224</c:v>
                </c:pt>
                <c:pt idx="656">
                  <c:v>224</c:v>
                </c:pt>
                <c:pt idx="657">
                  <c:v>225</c:v>
                </c:pt>
                <c:pt idx="658">
                  <c:v>225</c:v>
                </c:pt>
                <c:pt idx="659">
                  <c:v>225</c:v>
                </c:pt>
                <c:pt idx="660">
                  <c:v>225</c:v>
                </c:pt>
                <c:pt idx="661">
                  <c:v>225</c:v>
                </c:pt>
                <c:pt idx="662">
                  <c:v>225</c:v>
                </c:pt>
                <c:pt idx="663">
                  <c:v>225</c:v>
                </c:pt>
                <c:pt idx="664">
                  <c:v>225</c:v>
                </c:pt>
                <c:pt idx="665">
                  <c:v>225</c:v>
                </c:pt>
                <c:pt idx="666">
                  <c:v>226</c:v>
                </c:pt>
                <c:pt idx="667">
                  <c:v>226</c:v>
                </c:pt>
                <c:pt idx="668">
                  <c:v>226</c:v>
                </c:pt>
                <c:pt idx="669">
                  <c:v>226</c:v>
                </c:pt>
                <c:pt idx="670">
                  <c:v>227</c:v>
                </c:pt>
                <c:pt idx="671">
                  <c:v>227</c:v>
                </c:pt>
                <c:pt idx="672">
                  <c:v>227</c:v>
                </c:pt>
                <c:pt idx="673">
                  <c:v>227</c:v>
                </c:pt>
                <c:pt idx="674">
                  <c:v>227</c:v>
                </c:pt>
                <c:pt idx="675">
                  <c:v>227</c:v>
                </c:pt>
                <c:pt idx="676">
                  <c:v>228</c:v>
                </c:pt>
                <c:pt idx="677">
                  <c:v>229</c:v>
                </c:pt>
                <c:pt idx="678">
                  <c:v>230</c:v>
                </c:pt>
                <c:pt idx="679">
                  <c:v>231</c:v>
                </c:pt>
                <c:pt idx="680">
                  <c:v>232</c:v>
                </c:pt>
                <c:pt idx="681">
                  <c:v>233</c:v>
                </c:pt>
                <c:pt idx="682">
                  <c:v>234</c:v>
                </c:pt>
                <c:pt idx="683">
                  <c:v>235</c:v>
                </c:pt>
                <c:pt idx="684">
                  <c:v>236</c:v>
                </c:pt>
                <c:pt idx="685">
                  <c:v>236</c:v>
                </c:pt>
                <c:pt idx="686">
                  <c:v>237</c:v>
                </c:pt>
                <c:pt idx="687">
                  <c:v>237</c:v>
                </c:pt>
                <c:pt idx="688">
                  <c:v>238</c:v>
                </c:pt>
                <c:pt idx="689">
                  <c:v>239</c:v>
                </c:pt>
                <c:pt idx="690">
                  <c:v>240</c:v>
                </c:pt>
                <c:pt idx="691">
                  <c:v>241</c:v>
                </c:pt>
                <c:pt idx="692">
                  <c:v>242</c:v>
                </c:pt>
                <c:pt idx="693">
                  <c:v>243</c:v>
                </c:pt>
                <c:pt idx="694">
                  <c:v>243</c:v>
                </c:pt>
                <c:pt idx="695">
                  <c:v>244</c:v>
                </c:pt>
                <c:pt idx="696">
                  <c:v>244</c:v>
                </c:pt>
                <c:pt idx="697">
                  <c:v>244</c:v>
                </c:pt>
                <c:pt idx="698">
                  <c:v>244</c:v>
                </c:pt>
                <c:pt idx="699">
                  <c:v>244</c:v>
                </c:pt>
                <c:pt idx="700">
                  <c:v>244</c:v>
                </c:pt>
                <c:pt idx="701">
                  <c:v>245</c:v>
                </c:pt>
                <c:pt idx="702">
                  <c:v>245</c:v>
                </c:pt>
                <c:pt idx="703">
                  <c:v>246</c:v>
                </c:pt>
                <c:pt idx="704">
                  <c:v>246</c:v>
                </c:pt>
                <c:pt idx="705">
                  <c:v>246</c:v>
                </c:pt>
                <c:pt idx="706">
                  <c:v>247</c:v>
                </c:pt>
                <c:pt idx="707">
                  <c:v>247</c:v>
                </c:pt>
                <c:pt idx="708">
                  <c:v>247</c:v>
                </c:pt>
                <c:pt idx="709">
                  <c:v>247</c:v>
                </c:pt>
                <c:pt idx="710">
                  <c:v>247</c:v>
                </c:pt>
                <c:pt idx="711">
                  <c:v>247</c:v>
                </c:pt>
                <c:pt idx="712">
                  <c:v>248</c:v>
                </c:pt>
                <c:pt idx="713">
                  <c:v>248</c:v>
                </c:pt>
                <c:pt idx="714">
                  <c:v>248</c:v>
                </c:pt>
                <c:pt idx="715">
                  <c:v>249</c:v>
                </c:pt>
                <c:pt idx="716">
                  <c:v>249</c:v>
                </c:pt>
                <c:pt idx="717">
                  <c:v>250</c:v>
                </c:pt>
                <c:pt idx="718">
                  <c:v>251</c:v>
                </c:pt>
                <c:pt idx="719">
                  <c:v>251</c:v>
                </c:pt>
                <c:pt idx="720">
                  <c:v>252</c:v>
                </c:pt>
                <c:pt idx="721">
                  <c:v>253</c:v>
                </c:pt>
                <c:pt idx="722">
                  <c:v>254</c:v>
                </c:pt>
                <c:pt idx="723">
                  <c:v>255</c:v>
                </c:pt>
                <c:pt idx="724">
                  <c:v>256</c:v>
                </c:pt>
                <c:pt idx="725">
                  <c:v>256</c:v>
                </c:pt>
                <c:pt idx="726">
                  <c:v>257</c:v>
                </c:pt>
                <c:pt idx="727">
                  <c:v>257</c:v>
                </c:pt>
                <c:pt idx="728">
                  <c:v>257</c:v>
                </c:pt>
                <c:pt idx="729">
                  <c:v>257</c:v>
                </c:pt>
                <c:pt idx="730">
                  <c:v>257</c:v>
                </c:pt>
                <c:pt idx="731">
                  <c:v>257</c:v>
                </c:pt>
                <c:pt idx="732">
                  <c:v>257</c:v>
                </c:pt>
                <c:pt idx="733">
                  <c:v>257</c:v>
                </c:pt>
                <c:pt idx="734">
                  <c:v>257</c:v>
                </c:pt>
                <c:pt idx="735">
                  <c:v>258</c:v>
                </c:pt>
                <c:pt idx="736">
                  <c:v>259</c:v>
                </c:pt>
                <c:pt idx="737">
                  <c:v>260</c:v>
                </c:pt>
                <c:pt idx="738">
                  <c:v>261</c:v>
                </c:pt>
                <c:pt idx="739">
                  <c:v>261</c:v>
                </c:pt>
                <c:pt idx="740">
                  <c:v>261</c:v>
                </c:pt>
                <c:pt idx="741">
                  <c:v>262</c:v>
                </c:pt>
                <c:pt idx="742">
                  <c:v>263</c:v>
                </c:pt>
                <c:pt idx="743">
                  <c:v>263</c:v>
                </c:pt>
                <c:pt idx="744">
                  <c:v>264</c:v>
                </c:pt>
                <c:pt idx="745">
                  <c:v>265</c:v>
                </c:pt>
                <c:pt idx="746">
                  <c:v>266</c:v>
                </c:pt>
                <c:pt idx="747">
                  <c:v>267</c:v>
                </c:pt>
                <c:pt idx="748">
                  <c:v>268</c:v>
                </c:pt>
                <c:pt idx="749">
                  <c:v>269</c:v>
                </c:pt>
                <c:pt idx="750">
                  <c:v>270</c:v>
                </c:pt>
                <c:pt idx="751">
                  <c:v>271</c:v>
                </c:pt>
                <c:pt idx="752">
                  <c:v>272</c:v>
                </c:pt>
                <c:pt idx="753">
                  <c:v>273</c:v>
                </c:pt>
                <c:pt idx="754">
                  <c:v>274</c:v>
                </c:pt>
                <c:pt idx="755">
                  <c:v>274</c:v>
                </c:pt>
                <c:pt idx="756">
                  <c:v>275</c:v>
                </c:pt>
                <c:pt idx="757">
                  <c:v>275</c:v>
                </c:pt>
                <c:pt idx="758">
                  <c:v>275</c:v>
                </c:pt>
                <c:pt idx="759">
                  <c:v>275</c:v>
                </c:pt>
                <c:pt idx="760">
                  <c:v>275</c:v>
                </c:pt>
                <c:pt idx="761">
                  <c:v>275</c:v>
                </c:pt>
                <c:pt idx="762">
                  <c:v>275</c:v>
                </c:pt>
                <c:pt idx="763">
                  <c:v>275</c:v>
                </c:pt>
                <c:pt idx="764">
                  <c:v>275</c:v>
                </c:pt>
                <c:pt idx="765">
                  <c:v>275</c:v>
                </c:pt>
                <c:pt idx="766">
                  <c:v>275</c:v>
                </c:pt>
                <c:pt idx="767">
                  <c:v>276</c:v>
                </c:pt>
                <c:pt idx="768">
                  <c:v>276</c:v>
                </c:pt>
                <c:pt idx="769">
                  <c:v>276</c:v>
                </c:pt>
                <c:pt idx="770">
                  <c:v>276</c:v>
                </c:pt>
                <c:pt idx="771">
                  <c:v>276</c:v>
                </c:pt>
                <c:pt idx="772">
                  <c:v>276</c:v>
                </c:pt>
                <c:pt idx="773">
                  <c:v>277</c:v>
                </c:pt>
                <c:pt idx="774">
                  <c:v>278</c:v>
                </c:pt>
                <c:pt idx="775">
                  <c:v>278</c:v>
                </c:pt>
                <c:pt idx="776">
                  <c:v>278</c:v>
                </c:pt>
                <c:pt idx="777">
                  <c:v>279</c:v>
                </c:pt>
                <c:pt idx="778">
                  <c:v>279</c:v>
                </c:pt>
                <c:pt idx="779">
                  <c:v>279</c:v>
                </c:pt>
                <c:pt idx="780">
                  <c:v>279</c:v>
                </c:pt>
                <c:pt idx="781">
                  <c:v>279</c:v>
                </c:pt>
                <c:pt idx="782">
                  <c:v>280</c:v>
                </c:pt>
                <c:pt idx="783">
                  <c:v>281</c:v>
                </c:pt>
                <c:pt idx="784">
                  <c:v>282</c:v>
                </c:pt>
                <c:pt idx="785">
                  <c:v>282</c:v>
                </c:pt>
                <c:pt idx="786">
                  <c:v>282</c:v>
                </c:pt>
                <c:pt idx="787">
                  <c:v>282</c:v>
                </c:pt>
                <c:pt idx="788">
                  <c:v>283</c:v>
                </c:pt>
                <c:pt idx="789">
                  <c:v>283</c:v>
                </c:pt>
                <c:pt idx="790">
                  <c:v>284</c:v>
                </c:pt>
                <c:pt idx="791">
                  <c:v>285</c:v>
                </c:pt>
                <c:pt idx="792">
                  <c:v>285</c:v>
                </c:pt>
                <c:pt idx="793">
                  <c:v>285</c:v>
                </c:pt>
                <c:pt idx="794">
                  <c:v>285</c:v>
                </c:pt>
                <c:pt idx="795">
                  <c:v>286</c:v>
                </c:pt>
                <c:pt idx="796">
                  <c:v>287</c:v>
                </c:pt>
                <c:pt idx="797">
                  <c:v>288</c:v>
                </c:pt>
                <c:pt idx="798">
                  <c:v>288</c:v>
                </c:pt>
                <c:pt idx="799">
                  <c:v>288</c:v>
                </c:pt>
                <c:pt idx="800">
                  <c:v>288</c:v>
                </c:pt>
                <c:pt idx="801">
                  <c:v>288</c:v>
                </c:pt>
                <c:pt idx="802">
                  <c:v>288</c:v>
                </c:pt>
                <c:pt idx="803">
                  <c:v>288</c:v>
                </c:pt>
                <c:pt idx="804">
                  <c:v>288</c:v>
                </c:pt>
                <c:pt idx="805">
                  <c:v>289</c:v>
                </c:pt>
                <c:pt idx="806">
                  <c:v>289</c:v>
                </c:pt>
                <c:pt idx="807">
                  <c:v>289</c:v>
                </c:pt>
                <c:pt idx="808">
                  <c:v>289</c:v>
                </c:pt>
                <c:pt idx="809">
                  <c:v>289</c:v>
                </c:pt>
                <c:pt idx="810">
                  <c:v>290</c:v>
                </c:pt>
                <c:pt idx="811">
                  <c:v>290</c:v>
                </c:pt>
                <c:pt idx="812">
                  <c:v>290</c:v>
                </c:pt>
                <c:pt idx="813">
                  <c:v>291</c:v>
                </c:pt>
                <c:pt idx="814">
                  <c:v>291</c:v>
                </c:pt>
                <c:pt idx="815">
                  <c:v>292</c:v>
                </c:pt>
                <c:pt idx="816">
                  <c:v>293</c:v>
                </c:pt>
                <c:pt idx="817">
                  <c:v>293</c:v>
                </c:pt>
                <c:pt idx="818">
                  <c:v>294</c:v>
                </c:pt>
                <c:pt idx="819">
                  <c:v>295</c:v>
                </c:pt>
                <c:pt idx="820">
                  <c:v>295</c:v>
                </c:pt>
                <c:pt idx="821">
                  <c:v>295</c:v>
                </c:pt>
                <c:pt idx="822">
                  <c:v>295</c:v>
                </c:pt>
                <c:pt idx="823">
                  <c:v>295</c:v>
                </c:pt>
                <c:pt idx="824">
                  <c:v>295</c:v>
                </c:pt>
                <c:pt idx="825">
                  <c:v>295</c:v>
                </c:pt>
                <c:pt idx="826">
                  <c:v>295</c:v>
                </c:pt>
                <c:pt idx="827">
                  <c:v>296</c:v>
                </c:pt>
                <c:pt idx="828">
                  <c:v>297</c:v>
                </c:pt>
                <c:pt idx="829">
                  <c:v>297</c:v>
                </c:pt>
                <c:pt idx="830">
                  <c:v>297</c:v>
                </c:pt>
                <c:pt idx="831">
                  <c:v>298</c:v>
                </c:pt>
                <c:pt idx="832">
                  <c:v>298</c:v>
                </c:pt>
                <c:pt idx="833">
                  <c:v>298</c:v>
                </c:pt>
                <c:pt idx="834">
                  <c:v>298</c:v>
                </c:pt>
                <c:pt idx="835">
                  <c:v>298</c:v>
                </c:pt>
                <c:pt idx="836">
                  <c:v>298</c:v>
                </c:pt>
                <c:pt idx="837">
                  <c:v>299</c:v>
                </c:pt>
                <c:pt idx="838">
                  <c:v>300</c:v>
                </c:pt>
                <c:pt idx="839">
                  <c:v>300</c:v>
                </c:pt>
                <c:pt idx="840">
                  <c:v>300</c:v>
                </c:pt>
                <c:pt idx="841">
                  <c:v>300</c:v>
                </c:pt>
                <c:pt idx="842">
                  <c:v>300</c:v>
                </c:pt>
                <c:pt idx="843">
                  <c:v>300</c:v>
                </c:pt>
                <c:pt idx="844">
                  <c:v>300</c:v>
                </c:pt>
                <c:pt idx="845">
                  <c:v>300</c:v>
                </c:pt>
                <c:pt idx="846">
                  <c:v>300</c:v>
                </c:pt>
                <c:pt idx="847">
                  <c:v>300</c:v>
                </c:pt>
                <c:pt idx="848">
                  <c:v>300</c:v>
                </c:pt>
                <c:pt idx="849">
                  <c:v>300</c:v>
                </c:pt>
                <c:pt idx="850">
                  <c:v>300</c:v>
                </c:pt>
                <c:pt idx="851">
                  <c:v>300</c:v>
                </c:pt>
                <c:pt idx="852">
                  <c:v>300</c:v>
                </c:pt>
                <c:pt idx="853">
                  <c:v>300</c:v>
                </c:pt>
                <c:pt idx="854">
                  <c:v>300</c:v>
                </c:pt>
                <c:pt idx="855">
                  <c:v>301</c:v>
                </c:pt>
                <c:pt idx="856">
                  <c:v>301</c:v>
                </c:pt>
                <c:pt idx="857">
                  <c:v>301</c:v>
                </c:pt>
                <c:pt idx="858">
                  <c:v>301</c:v>
                </c:pt>
                <c:pt idx="859">
                  <c:v>301</c:v>
                </c:pt>
                <c:pt idx="860">
                  <c:v>302</c:v>
                </c:pt>
                <c:pt idx="861">
                  <c:v>302</c:v>
                </c:pt>
                <c:pt idx="862">
                  <c:v>303</c:v>
                </c:pt>
                <c:pt idx="863">
                  <c:v>303</c:v>
                </c:pt>
                <c:pt idx="864">
                  <c:v>304</c:v>
                </c:pt>
                <c:pt idx="865">
                  <c:v>305</c:v>
                </c:pt>
                <c:pt idx="866">
                  <c:v>306</c:v>
                </c:pt>
                <c:pt idx="867">
                  <c:v>306</c:v>
                </c:pt>
                <c:pt idx="868">
                  <c:v>307</c:v>
                </c:pt>
                <c:pt idx="869">
                  <c:v>307</c:v>
                </c:pt>
                <c:pt idx="870">
                  <c:v>307</c:v>
                </c:pt>
                <c:pt idx="871">
                  <c:v>307</c:v>
                </c:pt>
                <c:pt idx="872">
                  <c:v>307</c:v>
                </c:pt>
                <c:pt idx="873">
                  <c:v>307</c:v>
                </c:pt>
                <c:pt idx="874">
                  <c:v>307</c:v>
                </c:pt>
                <c:pt idx="875">
                  <c:v>307</c:v>
                </c:pt>
                <c:pt idx="876">
                  <c:v>307</c:v>
                </c:pt>
                <c:pt idx="877">
                  <c:v>307</c:v>
                </c:pt>
                <c:pt idx="878">
                  <c:v>308</c:v>
                </c:pt>
                <c:pt idx="879">
                  <c:v>308</c:v>
                </c:pt>
                <c:pt idx="880">
                  <c:v>308</c:v>
                </c:pt>
                <c:pt idx="881">
                  <c:v>308</c:v>
                </c:pt>
                <c:pt idx="882">
                  <c:v>309</c:v>
                </c:pt>
                <c:pt idx="883">
                  <c:v>309</c:v>
                </c:pt>
                <c:pt idx="884">
                  <c:v>310</c:v>
                </c:pt>
                <c:pt idx="885">
                  <c:v>311</c:v>
                </c:pt>
                <c:pt idx="886">
                  <c:v>312</c:v>
                </c:pt>
                <c:pt idx="887">
                  <c:v>312</c:v>
                </c:pt>
                <c:pt idx="888">
                  <c:v>312</c:v>
                </c:pt>
                <c:pt idx="889">
                  <c:v>312</c:v>
                </c:pt>
                <c:pt idx="890">
                  <c:v>312</c:v>
                </c:pt>
                <c:pt idx="891">
                  <c:v>312</c:v>
                </c:pt>
                <c:pt idx="892">
                  <c:v>312</c:v>
                </c:pt>
                <c:pt idx="893">
                  <c:v>313</c:v>
                </c:pt>
                <c:pt idx="894">
                  <c:v>314</c:v>
                </c:pt>
                <c:pt idx="895">
                  <c:v>314</c:v>
                </c:pt>
                <c:pt idx="896">
                  <c:v>314</c:v>
                </c:pt>
                <c:pt idx="897">
                  <c:v>314</c:v>
                </c:pt>
                <c:pt idx="898">
                  <c:v>314</c:v>
                </c:pt>
                <c:pt idx="899">
                  <c:v>314</c:v>
                </c:pt>
                <c:pt idx="900">
                  <c:v>314</c:v>
                </c:pt>
                <c:pt idx="901">
                  <c:v>314</c:v>
                </c:pt>
                <c:pt idx="902">
                  <c:v>314</c:v>
                </c:pt>
                <c:pt idx="903">
                  <c:v>315</c:v>
                </c:pt>
                <c:pt idx="904">
                  <c:v>315</c:v>
                </c:pt>
                <c:pt idx="905">
                  <c:v>315</c:v>
                </c:pt>
                <c:pt idx="906">
                  <c:v>315</c:v>
                </c:pt>
                <c:pt idx="907">
                  <c:v>315</c:v>
                </c:pt>
                <c:pt idx="908">
                  <c:v>315</c:v>
                </c:pt>
                <c:pt idx="909">
                  <c:v>316</c:v>
                </c:pt>
                <c:pt idx="910">
                  <c:v>316</c:v>
                </c:pt>
                <c:pt idx="911">
                  <c:v>316</c:v>
                </c:pt>
                <c:pt idx="912">
                  <c:v>316</c:v>
                </c:pt>
                <c:pt idx="913">
                  <c:v>317</c:v>
                </c:pt>
                <c:pt idx="914">
                  <c:v>317</c:v>
                </c:pt>
                <c:pt idx="915">
                  <c:v>317</c:v>
                </c:pt>
                <c:pt idx="916">
                  <c:v>317</c:v>
                </c:pt>
                <c:pt idx="917">
                  <c:v>317</c:v>
                </c:pt>
                <c:pt idx="918">
                  <c:v>318</c:v>
                </c:pt>
                <c:pt idx="919">
                  <c:v>318</c:v>
                </c:pt>
                <c:pt idx="920">
                  <c:v>318</c:v>
                </c:pt>
                <c:pt idx="921">
                  <c:v>319</c:v>
                </c:pt>
                <c:pt idx="922">
                  <c:v>320</c:v>
                </c:pt>
                <c:pt idx="923">
                  <c:v>320</c:v>
                </c:pt>
                <c:pt idx="924">
                  <c:v>320</c:v>
                </c:pt>
                <c:pt idx="925">
                  <c:v>320</c:v>
                </c:pt>
                <c:pt idx="926">
                  <c:v>320</c:v>
                </c:pt>
                <c:pt idx="927">
                  <c:v>320</c:v>
                </c:pt>
                <c:pt idx="928">
                  <c:v>320</c:v>
                </c:pt>
                <c:pt idx="929">
                  <c:v>320</c:v>
                </c:pt>
                <c:pt idx="930">
                  <c:v>320</c:v>
                </c:pt>
                <c:pt idx="931">
                  <c:v>320</c:v>
                </c:pt>
                <c:pt idx="932">
                  <c:v>320</c:v>
                </c:pt>
                <c:pt idx="933">
                  <c:v>320</c:v>
                </c:pt>
                <c:pt idx="934">
                  <c:v>320</c:v>
                </c:pt>
                <c:pt idx="935">
                  <c:v>320</c:v>
                </c:pt>
                <c:pt idx="936">
                  <c:v>320</c:v>
                </c:pt>
                <c:pt idx="937">
                  <c:v>320</c:v>
                </c:pt>
                <c:pt idx="938">
                  <c:v>320</c:v>
                </c:pt>
                <c:pt idx="939">
                  <c:v>320</c:v>
                </c:pt>
                <c:pt idx="940">
                  <c:v>320</c:v>
                </c:pt>
                <c:pt idx="941">
                  <c:v>320</c:v>
                </c:pt>
                <c:pt idx="942">
                  <c:v>320</c:v>
                </c:pt>
                <c:pt idx="943">
                  <c:v>320</c:v>
                </c:pt>
                <c:pt idx="944">
                  <c:v>320</c:v>
                </c:pt>
                <c:pt idx="945">
                  <c:v>320</c:v>
                </c:pt>
                <c:pt idx="946">
                  <c:v>321</c:v>
                </c:pt>
                <c:pt idx="947">
                  <c:v>321</c:v>
                </c:pt>
                <c:pt idx="948">
                  <c:v>321</c:v>
                </c:pt>
                <c:pt idx="949">
                  <c:v>321</c:v>
                </c:pt>
                <c:pt idx="950">
                  <c:v>321</c:v>
                </c:pt>
                <c:pt idx="951">
                  <c:v>321</c:v>
                </c:pt>
                <c:pt idx="952">
                  <c:v>321</c:v>
                </c:pt>
                <c:pt idx="953">
                  <c:v>321</c:v>
                </c:pt>
                <c:pt idx="954">
                  <c:v>321</c:v>
                </c:pt>
                <c:pt idx="955">
                  <c:v>321</c:v>
                </c:pt>
                <c:pt idx="956">
                  <c:v>321</c:v>
                </c:pt>
                <c:pt idx="957">
                  <c:v>322</c:v>
                </c:pt>
                <c:pt idx="958">
                  <c:v>323</c:v>
                </c:pt>
                <c:pt idx="959">
                  <c:v>323</c:v>
                </c:pt>
                <c:pt idx="960">
                  <c:v>323</c:v>
                </c:pt>
                <c:pt idx="961">
                  <c:v>323</c:v>
                </c:pt>
                <c:pt idx="962">
                  <c:v>323</c:v>
                </c:pt>
                <c:pt idx="963">
                  <c:v>323</c:v>
                </c:pt>
                <c:pt idx="964">
                  <c:v>323</c:v>
                </c:pt>
                <c:pt idx="965">
                  <c:v>324</c:v>
                </c:pt>
                <c:pt idx="966">
                  <c:v>324</c:v>
                </c:pt>
                <c:pt idx="967">
                  <c:v>324</c:v>
                </c:pt>
                <c:pt idx="968">
                  <c:v>324</c:v>
                </c:pt>
                <c:pt idx="969">
                  <c:v>325</c:v>
                </c:pt>
                <c:pt idx="970">
                  <c:v>326</c:v>
                </c:pt>
                <c:pt idx="971">
                  <c:v>327</c:v>
                </c:pt>
                <c:pt idx="972">
                  <c:v>328</c:v>
                </c:pt>
                <c:pt idx="973">
                  <c:v>329</c:v>
                </c:pt>
                <c:pt idx="974">
                  <c:v>330</c:v>
                </c:pt>
                <c:pt idx="975">
                  <c:v>330</c:v>
                </c:pt>
                <c:pt idx="976">
                  <c:v>331</c:v>
                </c:pt>
                <c:pt idx="977">
                  <c:v>331</c:v>
                </c:pt>
                <c:pt idx="978">
                  <c:v>331</c:v>
                </c:pt>
                <c:pt idx="979">
                  <c:v>331</c:v>
                </c:pt>
                <c:pt idx="980">
                  <c:v>331</c:v>
                </c:pt>
                <c:pt idx="981">
                  <c:v>331</c:v>
                </c:pt>
                <c:pt idx="982">
                  <c:v>331</c:v>
                </c:pt>
                <c:pt idx="983">
                  <c:v>331</c:v>
                </c:pt>
                <c:pt idx="984">
                  <c:v>331</c:v>
                </c:pt>
                <c:pt idx="985">
                  <c:v>331</c:v>
                </c:pt>
                <c:pt idx="986">
                  <c:v>331</c:v>
                </c:pt>
                <c:pt idx="987">
                  <c:v>331</c:v>
                </c:pt>
                <c:pt idx="988">
                  <c:v>331</c:v>
                </c:pt>
                <c:pt idx="989">
                  <c:v>331</c:v>
                </c:pt>
                <c:pt idx="990">
                  <c:v>331</c:v>
                </c:pt>
                <c:pt idx="991">
                  <c:v>332</c:v>
                </c:pt>
                <c:pt idx="992">
                  <c:v>332</c:v>
                </c:pt>
                <c:pt idx="993">
                  <c:v>332</c:v>
                </c:pt>
                <c:pt idx="994">
                  <c:v>332</c:v>
                </c:pt>
                <c:pt idx="995">
                  <c:v>333</c:v>
                </c:pt>
                <c:pt idx="996">
                  <c:v>333</c:v>
                </c:pt>
                <c:pt idx="997">
                  <c:v>333</c:v>
                </c:pt>
                <c:pt idx="998">
                  <c:v>333</c:v>
                </c:pt>
                <c:pt idx="999">
                  <c:v>333</c:v>
                </c:pt>
                <c:pt idx="1000">
                  <c:v>333</c:v>
                </c:pt>
                <c:pt idx="1001">
                  <c:v>333</c:v>
                </c:pt>
                <c:pt idx="1002">
                  <c:v>333</c:v>
                </c:pt>
                <c:pt idx="1003">
                  <c:v>333</c:v>
                </c:pt>
                <c:pt idx="1004">
                  <c:v>333</c:v>
                </c:pt>
                <c:pt idx="1005">
                  <c:v>333</c:v>
                </c:pt>
                <c:pt idx="1006">
                  <c:v>333</c:v>
                </c:pt>
                <c:pt idx="1007">
                  <c:v>333</c:v>
                </c:pt>
                <c:pt idx="1008">
                  <c:v>333</c:v>
                </c:pt>
                <c:pt idx="1009">
                  <c:v>333</c:v>
                </c:pt>
                <c:pt idx="1010">
                  <c:v>333</c:v>
                </c:pt>
                <c:pt idx="1011">
                  <c:v>333</c:v>
                </c:pt>
                <c:pt idx="1012">
                  <c:v>333</c:v>
                </c:pt>
                <c:pt idx="1013">
                  <c:v>333</c:v>
                </c:pt>
                <c:pt idx="1014">
                  <c:v>333</c:v>
                </c:pt>
                <c:pt idx="1015">
                  <c:v>333</c:v>
                </c:pt>
                <c:pt idx="1016">
                  <c:v>333</c:v>
                </c:pt>
                <c:pt idx="1017">
                  <c:v>333</c:v>
                </c:pt>
                <c:pt idx="1018">
                  <c:v>333</c:v>
                </c:pt>
                <c:pt idx="1019">
                  <c:v>333</c:v>
                </c:pt>
                <c:pt idx="1020">
                  <c:v>333</c:v>
                </c:pt>
                <c:pt idx="1021">
                  <c:v>333</c:v>
                </c:pt>
                <c:pt idx="1022">
                  <c:v>333</c:v>
                </c:pt>
                <c:pt idx="1023">
                  <c:v>333</c:v>
                </c:pt>
                <c:pt idx="1024">
                  <c:v>333</c:v>
                </c:pt>
                <c:pt idx="1025">
                  <c:v>333</c:v>
                </c:pt>
                <c:pt idx="1026">
                  <c:v>333</c:v>
                </c:pt>
                <c:pt idx="1027">
                  <c:v>333</c:v>
                </c:pt>
                <c:pt idx="1028">
                  <c:v>333</c:v>
                </c:pt>
                <c:pt idx="1029">
                  <c:v>334</c:v>
                </c:pt>
                <c:pt idx="1030">
                  <c:v>335</c:v>
                </c:pt>
                <c:pt idx="1031">
                  <c:v>335</c:v>
                </c:pt>
                <c:pt idx="1032">
                  <c:v>336</c:v>
                </c:pt>
                <c:pt idx="1033">
                  <c:v>336</c:v>
                </c:pt>
                <c:pt idx="1034">
                  <c:v>336</c:v>
                </c:pt>
                <c:pt idx="1035">
                  <c:v>336</c:v>
                </c:pt>
                <c:pt idx="1036">
                  <c:v>336</c:v>
                </c:pt>
                <c:pt idx="1037">
                  <c:v>336</c:v>
                </c:pt>
                <c:pt idx="1038">
                  <c:v>336</c:v>
                </c:pt>
                <c:pt idx="1039">
                  <c:v>336</c:v>
                </c:pt>
                <c:pt idx="1040">
                  <c:v>336</c:v>
                </c:pt>
                <c:pt idx="1041">
                  <c:v>336</c:v>
                </c:pt>
                <c:pt idx="1042">
                  <c:v>336</c:v>
                </c:pt>
                <c:pt idx="1043">
                  <c:v>337</c:v>
                </c:pt>
                <c:pt idx="1044">
                  <c:v>338</c:v>
                </c:pt>
                <c:pt idx="1045">
                  <c:v>339</c:v>
                </c:pt>
                <c:pt idx="1046">
                  <c:v>340</c:v>
                </c:pt>
                <c:pt idx="1047">
                  <c:v>341</c:v>
                </c:pt>
                <c:pt idx="1048">
                  <c:v>342</c:v>
                </c:pt>
                <c:pt idx="1049">
                  <c:v>343</c:v>
                </c:pt>
                <c:pt idx="1050">
                  <c:v>344</c:v>
                </c:pt>
                <c:pt idx="1051">
                  <c:v>345</c:v>
                </c:pt>
                <c:pt idx="1052">
                  <c:v>346</c:v>
                </c:pt>
                <c:pt idx="1053">
                  <c:v>347</c:v>
                </c:pt>
                <c:pt idx="1054">
                  <c:v>347</c:v>
                </c:pt>
                <c:pt idx="1055">
                  <c:v>347</c:v>
                </c:pt>
                <c:pt idx="1056">
                  <c:v>347</c:v>
                </c:pt>
                <c:pt idx="1057">
                  <c:v>347</c:v>
                </c:pt>
                <c:pt idx="1058">
                  <c:v>348</c:v>
                </c:pt>
                <c:pt idx="1059">
                  <c:v>348</c:v>
                </c:pt>
                <c:pt idx="1060">
                  <c:v>348</c:v>
                </c:pt>
                <c:pt idx="1061">
                  <c:v>348</c:v>
                </c:pt>
                <c:pt idx="1062">
                  <c:v>348</c:v>
                </c:pt>
                <c:pt idx="1063">
                  <c:v>348</c:v>
                </c:pt>
                <c:pt idx="1064">
                  <c:v>348</c:v>
                </c:pt>
                <c:pt idx="1065">
                  <c:v>348</c:v>
                </c:pt>
                <c:pt idx="1066">
                  <c:v>348</c:v>
                </c:pt>
                <c:pt idx="1067">
                  <c:v>348</c:v>
                </c:pt>
                <c:pt idx="1068">
                  <c:v>349</c:v>
                </c:pt>
                <c:pt idx="1069">
                  <c:v>350</c:v>
                </c:pt>
                <c:pt idx="1070">
                  <c:v>350</c:v>
                </c:pt>
                <c:pt idx="1071">
                  <c:v>350</c:v>
                </c:pt>
                <c:pt idx="1072">
                  <c:v>350</c:v>
                </c:pt>
                <c:pt idx="1073">
                  <c:v>350</c:v>
                </c:pt>
                <c:pt idx="1074">
                  <c:v>350</c:v>
                </c:pt>
                <c:pt idx="1075">
                  <c:v>350</c:v>
                </c:pt>
                <c:pt idx="1076">
                  <c:v>350</c:v>
                </c:pt>
                <c:pt idx="1077">
                  <c:v>350</c:v>
                </c:pt>
                <c:pt idx="1078">
                  <c:v>351</c:v>
                </c:pt>
                <c:pt idx="1079">
                  <c:v>352</c:v>
                </c:pt>
                <c:pt idx="1080">
                  <c:v>352</c:v>
                </c:pt>
                <c:pt idx="1081">
                  <c:v>353</c:v>
                </c:pt>
                <c:pt idx="1082">
                  <c:v>353</c:v>
                </c:pt>
                <c:pt idx="1083">
                  <c:v>353</c:v>
                </c:pt>
                <c:pt idx="1084">
                  <c:v>353</c:v>
                </c:pt>
                <c:pt idx="1085">
                  <c:v>353</c:v>
                </c:pt>
                <c:pt idx="1086">
                  <c:v>353</c:v>
                </c:pt>
                <c:pt idx="1087">
                  <c:v>353</c:v>
                </c:pt>
                <c:pt idx="1088">
                  <c:v>353</c:v>
                </c:pt>
                <c:pt idx="1089">
                  <c:v>353</c:v>
                </c:pt>
                <c:pt idx="1090">
                  <c:v>353</c:v>
                </c:pt>
                <c:pt idx="1091">
                  <c:v>353</c:v>
                </c:pt>
                <c:pt idx="1092">
                  <c:v>353</c:v>
                </c:pt>
                <c:pt idx="1093">
                  <c:v>353</c:v>
                </c:pt>
                <c:pt idx="1094">
                  <c:v>353</c:v>
                </c:pt>
                <c:pt idx="1095">
                  <c:v>353</c:v>
                </c:pt>
                <c:pt idx="1096">
                  <c:v>353</c:v>
                </c:pt>
                <c:pt idx="1097">
                  <c:v>353</c:v>
                </c:pt>
                <c:pt idx="1098">
                  <c:v>353</c:v>
                </c:pt>
                <c:pt idx="1099">
                  <c:v>353</c:v>
                </c:pt>
                <c:pt idx="1100">
                  <c:v>353</c:v>
                </c:pt>
                <c:pt idx="1101">
                  <c:v>353</c:v>
                </c:pt>
                <c:pt idx="1102">
                  <c:v>353</c:v>
                </c:pt>
                <c:pt idx="1103">
                  <c:v>353</c:v>
                </c:pt>
                <c:pt idx="1104">
                  <c:v>353</c:v>
                </c:pt>
                <c:pt idx="1105">
                  <c:v>353</c:v>
                </c:pt>
                <c:pt idx="1106">
                  <c:v>354</c:v>
                </c:pt>
                <c:pt idx="1107">
                  <c:v>354</c:v>
                </c:pt>
                <c:pt idx="1108">
                  <c:v>354</c:v>
                </c:pt>
                <c:pt idx="1109">
                  <c:v>354</c:v>
                </c:pt>
                <c:pt idx="1110">
                  <c:v>354</c:v>
                </c:pt>
                <c:pt idx="1111">
                  <c:v>354</c:v>
                </c:pt>
                <c:pt idx="1112">
                  <c:v>355</c:v>
                </c:pt>
                <c:pt idx="1113">
                  <c:v>355</c:v>
                </c:pt>
                <c:pt idx="1114">
                  <c:v>356</c:v>
                </c:pt>
                <c:pt idx="1115">
                  <c:v>357</c:v>
                </c:pt>
                <c:pt idx="1116">
                  <c:v>358</c:v>
                </c:pt>
                <c:pt idx="1117">
                  <c:v>358</c:v>
                </c:pt>
                <c:pt idx="1118">
                  <c:v>358</c:v>
                </c:pt>
                <c:pt idx="1119">
                  <c:v>358</c:v>
                </c:pt>
                <c:pt idx="1120">
                  <c:v>358</c:v>
                </c:pt>
                <c:pt idx="1121">
                  <c:v>358</c:v>
                </c:pt>
                <c:pt idx="1122">
                  <c:v>358</c:v>
                </c:pt>
                <c:pt idx="1123">
                  <c:v>358</c:v>
                </c:pt>
                <c:pt idx="1124">
                  <c:v>358</c:v>
                </c:pt>
                <c:pt idx="1125">
                  <c:v>358</c:v>
                </c:pt>
                <c:pt idx="1126">
                  <c:v>358</c:v>
                </c:pt>
                <c:pt idx="1127">
                  <c:v>358</c:v>
                </c:pt>
                <c:pt idx="1128">
                  <c:v>358</c:v>
                </c:pt>
                <c:pt idx="1129">
                  <c:v>358</c:v>
                </c:pt>
                <c:pt idx="1130">
                  <c:v>358</c:v>
                </c:pt>
                <c:pt idx="1131">
                  <c:v>358</c:v>
                </c:pt>
                <c:pt idx="1132">
                  <c:v>358</c:v>
                </c:pt>
                <c:pt idx="1133">
                  <c:v>358</c:v>
                </c:pt>
                <c:pt idx="1134">
                  <c:v>358</c:v>
                </c:pt>
                <c:pt idx="1135">
                  <c:v>358</c:v>
                </c:pt>
                <c:pt idx="1136">
                  <c:v>358</c:v>
                </c:pt>
                <c:pt idx="1137">
                  <c:v>358</c:v>
                </c:pt>
                <c:pt idx="1138">
                  <c:v>359</c:v>
                </c:pt>
                <c:pt idx="1139">
                  <c:v>359</c:v>
                </c:pt>
                <c:pt idx="1140">
                  <c:v>359</c:v>
                </c:pt>
                <c:pt idx="1141">
                  <c:v>359</c:v>
                </c:pt>
                <c:pt idx="1142">
                  <c:v>359</c:v>
                </c:pt>
                <c:pt idx="1143">
                  <c:v>359</c:v>
                </c:pt>
                <c:pt idx="1144">
                  <c:v>359</c:v>
                </c:pt>
                <c:pt idx="1145">
                  <c:v>360</c:v>
                </c:pt>
                <c:pt idx="1146">
                  <c:v>361</c:v>
                </c:pt>
                <c:pt idx="1147">
                  <c:v>361</c:v>
                </c:pt>
                <c:pt idx="1148">
                  <c:v>361</c:v>
                </c:pt>
                <c:pt idx="1149">
                  <c:v>361</c:v>
                </c:pt>
                <c:pt idx="1150">
                  <c:v>361</c:v>
                </c:pt>
                <c:pt idx="1151">
                  <c:v>361</c:v>
                </c:pt>
                <c:pt idx="1152">
                  <c:v>361</c:v>
                </c:pt>
                <c:pt idx="1153">
                  <c:v>362</c:v>
                </c:pt>
                <c:pt idx="1154">
                  <c:v>362</c:v>
                </c:pt>
                <c:pt idx="1155">
                  <c:v>362</c:v>
                </c:pt>
                <c:pt idx="1156">
                  <c:v>362</c:v>
                </c:pt>
                <c:pt idx="1157">
                  <c:v>363</c:v>
                </c:pt>
                <c:pt idx="1158">
                  <c:v>363</c:v>
                </c:pt>
                <c:pt idx="1159">
                  <c:v>363</c:v>
                </c:pt>
                <c:pt idx="1160">
                  <c:v>363</c:v>
                </c:pt>
                <c:pt idx="1161">
                  <c:v>363</c:v>
                </c:pt>
                <c:pt idx="1162">
                  <c:v>363</c:v>
                </c:pt>
                <c:pt idx="1163">
                  <c:v>363</c:v>
                </c:pt>
                <c:pt idx="1164">
                  <c:v>363</c:v>
                </c:pt>
                <c:pt idx="1165">
                  <c:v>363</c:v>
                </c:pt>
                <c:pt idx="1166">
                  <c:v>363</c:v>
                </c:pt>
                <c:pt idx="1167">
                  <c:v>363</c:v>
                </c:pt>
                <c:pt idx="1168">
                  <c:v>363</c:v>
                </c:pt>
                <c:pt idx="1169">
                  <c:v>364</c:v>
                </c:pt>
                <c:pt idx="1170">
                  <c:v>365</c:v>
                </c:pt>
                <c:pt idx="1171">
                  <c:v>365</c:v>
                </c:pt>
                <c:pt idx="1172">
                  <c:v>366</c:v>
                </c:pt>
                <c:pt idx="1173">
                  <c:v>366</c:v>
                </c:pt>
                <c:pt idx="1174">
                  <c:v>366</c:v>
                </c:pt>
                <c:pt idx="1175">
                  <c:v>366</c:v>
                </c:pt>
                <c:pt idx="1176">
                  <c:v>366</c:v>
                </c:pt>
                <c:pt idx="1177">
                  <c:v>366</c:v>
                </c:pt>
                <c:pt idx="1178">
                  <c:v>366</c:v>
                </c:pt>
                <c:pt idx="1179">
                  <c:v>366</c:v>
                </c:pt>
                <c:pt idx="1180">
                  <c:v>366</c:v>
                </c:pt>
                <c:pt idx="1181">
                  <c:v>366</c:v>
                </c:pt>
                <c:pt idx="1182">
                  <c:v>367</c:v>
                </c:pt>
                <c:pt idx="1183">
                  <c:v>367</c:v>
                </c:pt>
                <c:pt idx="1184">
                  <c:v>367</c:v>
                </c:pt>
                <c:pt idx="1185">
                  <c:v>367</c:v>
                </c:pt>
                <c:pt idx="1186">
                  <c:v>367</c:v>
                </c:pt>
                <c:pt idx="1187">
                  <c:v>368</c:v>
                </c:pt>
                <c:pt idx="1188">
                  <c:v>369</c:v>
                </c:pt>
                <c:pt idx="1189">
                  <c:v>370</c:v>
                </c:pt>
                <c:pt idx="1190">
                  <c:v>370</c:v>
                </c:pt>
                <c:pt idx="1191">
                  <c:v>370</c:v>
                </c:pt>
                <c:pt idx="1192">
                  <c:v>370</c:v>
                </c:pt>
                <c:pt idx="1193">
                  <c:v>370</c:v>
                </c:pt>
                <c:pt idx="1194">
                  <c:v>371</c:v>
                </c:pt>
                <c:pt idx="1195">
                  <c:v>372</c:v>
                </c:pt>
                <c:pt idx="1196">
                  <c:v>372</c:v>
                </c:pt>
                <c:pt idx="1197">
                  <c:v>373</c:v>
                </c:pt>
                <c:pt idx="1198">
                  <c:v>373</c:v>
                </c:pt>
                <c:pt idx="1199">
                  <c:v>373</c:v>
                </c:pt>
                <c:pt idx="1200">
                  <c:v>374</c:v>
                </c:pt>
                <c:pt idx="1201">
                  <c:v>375</c:v>
                </c:pt>
                <c:pt idx="1202">
                  <c:v>375</c:v>
                </c:pt>
                <c:pt idx="1203">
                  <c:v>376</c:v>
                </c:pt>
                <c:pt idx="1204">
                  <c:v>377</c:v>
                </c:pt>
                <c:pt idx="1205">
                  <c:v>378</c:v>
                </c:pt>
                <c:pt idx="1206">
                  <c:v>378</c:v>
                </c:pt>
                <c:pt idx="1207">
                  <c:v>378</c:v>
                </c:pt>
                <c:pt idx="1208">
                  <c:v>378</c:v>
                </c:pt>
                <c:pt idx="1209">
                  <c:v>378</c:v>
                </c:pt>
                <c:pt idx="1210">
                  <c:v>379</c:v>
                </c:pt>
                <c:pt idx="1211">
                  <c:v>379</c:v>
                </c:pt>
                <c:pt idx="1212">
                  <c:v>379</c:v>
                </c:pt>
                <c:pt idx="1213">
                  <c:v>380</c:v>
                </c:pt>
                <c:pt idx="1214">
                  <c:v>380</c:v>
                </c:pt>
                <c:pt idx="1215">
                  <c:v>380</c:v>
                </c:pt>
                <c:pt idx="1216">
                  <c:v>381</c:v>
                </c:pt>
                <c:pt idx="1217">
                  <c:v>381</c:v>
                </c:pt>
                <c:pt idx="1218">
                  <c:v>381</c:v>
                </c:pt>
                <c:pt idx="1219">
                  <c:v>381</c:v>
                </c:pt>
                <c:pt idx="1220">
                  <c:v>382</c:v>
                </c:pt>
                <c:pt idx="1221">
                  <c:v>383</c:v>
                </c:pt>
                <c:pt idx="1222">
                  <c:v>383</c:v>
                </c:pt>
                <c:pt idx="1223">
                  <c:v>383</c:v>
                </c:pt>
                <c:pt idx="1224">
                  <c:v>383</c:v>
                </c:pt>
                <c:pt idx="1225">
                  <c:v>383</c:v>
                </c:pt>
                <c:pt idx="1226">
                  <c:v>383</c:v>
                </c:pt>
                <c:pt idx="1227">
                  <c:v>383</c:v>
                </c:pt>
                <c:pt idx="1228">
                  <c:v>383</c:v>
                </c:pt>
                <c:pt idx="1229">
                  <c:v>383</c:v>
                </c:pt>
                <c:pt idx="1230">
                  <c:v>383</c:v>
                </c:pt>
                <c:pt idx="1231">
                  <c:v>383</c:v>
                </c:pt>
                <c:pt idx="1232">
                  <c:v>383</c:v>
                </c:pt>
                <c:pt idx="1233">
                  <c:v>383</c:v>
                </c:pt>
                <c:pt idx="1234">
                  <c:v>383</c:v>
                </c:pt>
                <c:pt idx="1235">
                  <c:v>383</c:v>
                </c:pt>
                <c:pt idx="1236">
                  <c:v>383</c:v>
                </c:pt>
                <c:pt idx="1237">
                  <c:v>383</c:v>
                </c:pt>
                <c:pt idx="1238">
                  <c:v>383</c:v>
                </c:pt>
                <c:pt idx="1239">
                  <c:v>383</c:v>
                </c:pt>
                <c:pt idx="1240">
                  <c:v>383</c:v>
                </c:pt>
                <c:pt idx="1241">
                  <c:v>383</c:v>
                </c:pt>
                <c:pt idx="1242">
                  <c:v>383</c:v>
                </c:pt>
                <c:pt idx="1243">
                  <c:v>383</c:v>
                </c:pt>
                <c:pt idx="1244">
                  <c:v>383</c:v>
                </c:pt>
                <c:pt idx="1245">
                  <c:v>383</c:v>
                </c:pt>
                <c:pt idx="1246">
                  <c:v>383</c:v>
                </c:pt>
                <c:pt idx="1247">
                  <c:v>383</c:v>
                </c:pt>
                <c:pt idx="1248">
                  <c:v>383</c:v>
                </c:pt>
                <c:pt idx="1249">
                  <c:v>384</c:v>
                </c:pt>
                <c:pt idx="1250">
                  <c:v>385</c:v>
                </c:pt>
                <c:pt idx="1251">
                  <c:v>386</c:v>
                </c:pt>
                <c:pt idx="1252">
                  <c:v>387</c:v>
                </c:pt>
                <c:pt idx="1253">
                  <c:v>388</c:v>
                </c:pt>
                <c:pt idx="1254">
                  <c:v>388</c:v>
                </c:pt>
                <c:pt idx="1255">
                  <c:v>388</c:v>
                </c:pt>
                <c:pt idx="1256">
                  <c:v>389</c:v>
                </c:pt>
                <c:pt idx="1257">
                  <c:v>389</c:v>
                </c:pt>
                <c:pt idx="1258">
                  <c:v>389</c:v>
                </c:pt>
                <c:pt idx="1259">
                  <c:v>390</c:v>
                </c:pt>
                <c:pt idx="1260">
                  <c:v>390</c:v>
                </c:pt>
                <c:pt idx="1261">
                  <c:v>390</c:v>
                </c:pt>
                <c:pt idx="1262">
                  <c:v>390</c:v>
                </c:pt>
                <c:pt idx="1263">
                  <c:v>390</c:v>
                </c:pt>
                <c:pt idx="1264">
                  <c:v>390</c:v>
                </c:pt>
                <c:pt idx="1265">
                  <c:v>390</c:v>
                </c:pt>
                <c:pt idx="1266">
                  <c:v>390</c:v>
                </c:pt>
                <c:pt idx="1267">
                  <c:v>391</c:v>
                </c:pt>
                <c:pt idx="1268">
                  <c:v>391</c:v>
                </c:pt>
                <c:pt idx="1269">
                  <c:v>391</c:v>
                </c:pt>
                <c:pt idx="1270">
                  <c:v>392</c:v>
                </c:pt>
                <c:pt idx="1271">
                  <c:v>392</c:v>
                </c:pt>
                <c:pt idx="1272">
                  <c:v>392</c:v>
                </c:pt>
                <c:pt idx="1273">
                  <c:v>392</c:v>
                </c:pt>
                <c:pt idx="1274">
                  <c:v>392</c:v>
                </c:pt>
                <c:pt idx="1275">
                  <c:v>392</c:v>
                </c:pt>
                <c:pt idx="1276">
                  <c:v>392</c:v>
                </c:pt>
                <c:pt idx="1277">
                  <c:v>392</c:v>
                </c:pt>
                <c:pt idx="1278">
                  <c:v>392</c:v>
                </c:pt>
                <c:pt idx="1279">
                  <c:v>392</c:v>
                </c:pt>
                <c:pt idx="1280">
                  <c:v>392</c:v>
                </c:pt>
                <c:pt idx="1281">
                  <c:v>392</c:v>
                </c:pt>
                <c:pt idx="1282">
                  <c:v>392</c:v>
                </c:pt>
                <c:pt idx="1283">
                  <c:v>392</c:v>
                </c:pt>
                <c:pt idx="1284">
                  <c:v>392</c:v>
                </c:pt>
                <c:pt idx="1285">
                  <c:v>392</c:v>
                </c:pt>
                <c:pt idx="1286">
                  <c:v>392</c:v>
                </c:pt>
                <c:pt idx="1287">
                  <c:v>392</c:v>
                </c:pt>
                <c:pt idx="1288">
                  <c:v>392</c:v>
                </c:pt>
                <c:pt idx="1289">
                  <c:v>393</c:v>
                </c:pt>
                <c:pt idx="1290">
                  <c:v>393</c:v>
                </c:pt>
                <c:pt idx="1291">
                  <c:v>393</c:v>
                </c:pt>
                <c:pt idx="1292">
                  <c:v>393</c:v>
                </c:pt>
                <c:pt idx="1293">
                  <c:v>393</c:v>
                </c:pt>
                <c:pt idx="1294">
                  <c:v>393</c:v>
                </c:pt>
                <c:pt idx="1295">
                  <c:v>393</c:v>
                </c:pt>
                <c:pt idx="1296">
                  <c:v>393</c:v>
                </c:pt>
                <c:pt idx="1297">
                  <c:v>393</c:v>
                </c:pt>
                <c:pt idx="1298">
                  <c:v>393</c:v>
                </c:pt>
                <c:pt idx="1299">
                  <c:v>394</c:v>
                </c:pt>
                <c:pt idx="1300">
                  <c:v>394</c:v>
                </c:pt>
                <c:pt idx="1301">
                  <c:v>394</c:v>
                </c:pt>
                <c:pt idx="1302">
                  <c:v>394</c:v>
                </c:pt>
                <c:pt idx="1303">
                  <c:v>395</c:v>
                </c:pt>
                <c:pt idx="1304">
                  <c:v>396</c:v>
                </c:pt>
                <c:pt idx="1305">
                  <c:v>396</c:v>
                </c:pt>
                <c:pt idx="1306">
                  <c:v>396</c:v>
                </c:pt>
                <c:pt idx="1307">
                  <c:v>396</c:v>
                </c:pt>
                <c:pt idx="1308">
                  <c:v>396</c:v>
                </c:pt>
                <c:pt idx="1309">
                  <c:v>396</c:v>
                </c:pt>
                <c:pt idx="1310">
                  <c:v>396</c:v>
                </c:pt>
                <c:pt idx="1311">
                  <c:v>396</c:v>
                </c:pt>
                <c:pt idx="1312">
                  <c:v>396</c:v>
                </c:pt>
                <c:pt idx="1313">
                  <c:v>396</c:v>
                </c:pt>
                <c:pt idx="1314">
                  <c:v>396</c:v>
                </c:pt>
                <c:pt idx="1315">
                  <c:v>396</c:v>
                </c:pt>
                <c:pt idx="1316">
                  <c:v>396</c:v>
                </c:pt>
                <c:pt idx="1317">
                  <c:v>396</c:v>
                </c:pt>
                <c:pt idx="1318">
                  <c:v>396</c:v>
                </c:pt>
                <c:pt idx="1319">
                  <c:v>396</c:v>
                </c:pt>
                <c:pt idx="1320">
                  <c:v>396</c:v>
                </c:pt>
                <c:pt idx="1321">
                  <c:v>396</c:v>
                </c:pt>
                <c:pt idx="1322">
                  <c:v>397</c:v>
                </c:pt>
                <c:pt idx="1323">
                  <c:v>397</c:v>
                </c:pt>
                <c:pt idx="1324">
                  <c:v>398</c:v>
                </c:pt>
                <c:pt idx="1325">
                  <c:v>398</c:v>
                </c:pt>
                <c:pt idx="1326">
                  <c:v>398</c:v>
                </c:pt>
                <c:pt idx="1327">
                  <c:v>398</c:v>
                </c:pt>
                <c:pt idx="1328">
                  <c:v>398</c:v>
                </c:pt>
                <c:pt idx="1329">
                  <c:v>398</c:v>
                </c:pt>
                <c:pt idx="1330">
                  <c:v>399</c:v>
                </c:pt>
                <c:pt idx="1331">
                  <c:v>399</c:v>
                </c:pt>
                <c:pt idx="1332">
                  <c:v>399</c:v>
                </c:pt>
                <c:pt idx="1333">
                  <c:v>399</c:v>
                </c:pt>
                <c:pt idx="1334">
                  <c:v>399</c:v>
                </c:pt>
                <c:pt idx="1335">
                  <c:v>399</c:v>
                </c:pt>
                <c:pt idx="1336">
                  <c:v>399</c:v>
                </c:pt>
                <c:pt idx="1337">
                  <c:v>399</c:v>
                </c:pt>
                <c:pt idx="1338">
                  <c:v>400</c:v>
                </c:pt>
                <c:pt idx="1339">
                  <c:v>401</c:v>
                </c:pt>
                <c:pt idx="1340">
                  <c:v>401</c:v>
                </c:pt>
                <c:pt idx="1341">
                  <c:v>401</c:v>
                </c:pt>
                <c:pt idx="1342">
                  <c:v>401</c:v>
                </c:pt>
                <c:pt idx="1343">
                  <c:v>401</c:v>
                </c:pt>
                <c:pt idx="1344">
                  <c:v>401</c:v>
                </c:pt>
                <c:pt idx="1345">
                  <c:v>401</c:v>
                </c:pt>
                <c:pt idx="1346">
                  <c:v>401</c:v>
                </c:pt>
                <c:pt idx="1347">
                  <c:v>401</c:v>
                </c:pt>
                <c:pt idx="1348">
                  <c:v>401</c:v>
                </c:pt>
                <c:pt idx="1349">
                  <c:v>401</c:v>
                </c:pt>
                <c:pt idx="1350">
                  <c:v>401</c:v>
                </c:pt>
                <c:pt idx="1351">
                  <c:v>401</c:v>
                </c:pt>
                <c:pt idx="1352">
                  <c:v>401</c:v>
                </c:pt>
                <c:pt idx="1353">
                  <c:v>401</c:v>
                </c:pt>
                <c:pt idx="1354">
                  <c:v>401</c:v>
                </c:pt>
                <c:pt idx="1355">
                  <c:v>401</c:v>
                </c:pt>
                <c:pt idx="1356">
                  <c:v>401</c:v>
                </c:pt>
                <c:pt idx="1357">
                  <c:v>401</c:v>
                </c:pt>
                <c:pt idx="1358">
                  <c:v>401</c:v>
                </c:pt>
                <c:pt idx="1359">
                  <c:v>401</c:v>
                </c:pt>
                <c:pt idx="1360">
                  <c:v>401</c:v>
                </c:pt>
                <c:pt idx="1361">
                  <c:v>402</c:v>
                </c:pt>
                <c:pt idx="1362">
                  <c:v>402</c:v>
                </c:pt>
                <c:pt idx="1363">
                  <c:v>402</c:v>
                </c:pt>
                <c:pt idx="1364">
                  <c:v>402</c:v>
                </c:pt>
                <c:pt idx="1365">
                  <c:v>402</c:v>
                </c:pt>
                <c:pt idx="1366">
                  <c:v>402</c:v>
                </c:pt>
                <c:pt idx="1367">
                  <c:v>403</c:v>
                </c:pt>
                <c:pt idx="1368">
                  <c:v>403</c:v>
                </c:pt>
                <c:pt idx="1369">
                  <c:v>403</c:v>
                </c:pt>
                <c:pt idx="1370">
                  <c:v>403</c:v>
                </c:pt>
                <c:pt idx="1371">
                  <c:v>403</c:v>
                </c:pt>
                <c:pt idx="1372">
                  <c:v>403</c:v>
                </c:pt>
                <c:pt idx="1373">
                  <c:v>403</c:v>
                </c:pt>
                <c:pt idx="1374">
                  <c:v>403</c:v>
                </c:pt>
                <c:pt idx="1375">
                  <c:v>403</c:v>
                </c:pt>
                <c:pt idx="1376">
                  <c:v>404</c:v>
                </c:pt>
                <c:pt idx="1377">
                  <c:v>404</c:v>
                </c:pt>
                <c:pt idx="1378">
                  <c:v>405</c:v>
                </c:pt>
                <c:pt idx="1379">
                  <c:v>405</c:v>
                </c:pt>
                <c:pt idx="1380">
                  <c:v>405</c:v>
                </c:pt>
                <c:pt idx="1381">
                  <c:v>405</c:v>
                </c:pt>
                <c:pt idx="1382">
                  <c:v>405</c:v>
                </c:pt>
                <c:pt idx="1383">
                  <c:v>406</c:v>
                </c:pt>
                <c:pt idx="1384">
                  <c:v>406</c:v>
                </c:pt>
                <c:pt idx="1385">
                  <c:v>406</c:v>
                </c:pt>
                <c:pt idx="1386">
                  <c:v>406</c:v>
                </c:pt>
                <c:pt idx="1387">
                  <c:v>406</c:v>
                </c:pt>
                <c:pt idx="1388">
                  <c:v>406</c:v>
                </c:pt>
                <c:pt idx="1389">
                  <c:v>406</c:v>
                </c:pt>
                <c:pt idx="1390">
                  <c:v>406</c:v>
                </c:pt>
                <c:pt idx="1391">
                  <c:v>406</c:v>
                </c:pt>
                <c:pt idx="1392">
                  <c:v>406</c:v>
                </c:pt>
                <c:pt idx="1393">
                  <c:v>407</c:v>
                </c:pt>
                <c:pt idx="1394">
                  <c:v>407</c:v>
                </c:pt>
                <c:pt idx="1395">
                  <c:v>407</c:v>
                </c:pt>
                <c:pt idx="1396">
                  <c:v>407</c:v>
                </c:pt>
                <c:pt idx="1397">
                  <c:v>407</c:v>
                </c:pt>
                <c:pt idx="1398">
                  <c:v>408</c:v>
                </c:pt>
                <c:pt idx="1399">
                  <c:v>408</c:v>
                </c:pt>
                <c:pt idx="1400">
                  <c:v>408</c:v>
                </c:pt>
                <c:pt idx="1401">
                  <c:v>408</c:v>
                </c:pt>
                <c:pt idx="1402">
                  <c:v>408</c:v>
                </c:pt>
                <c:pt idx="1403">
                  <c:v>409</c:v>
                </c:pt>
                <c:pt idx="1404">
                  <c:v>410</c:v>
                </c:pt>
                <c:pt idx="1405">
                  <c:v>410</c:v>
                </c:pt>
                <c:pt idx="1406">
                  <c:v>410</c:v>
                </c:pt>
                <c:pt idx="1407">
                  <c:v>410</c:v>
                </c:pt>
                <c:pt idx="1408">
                  <c:v>410</c:v>
                </c:pt>
                <c:pt idx="1409">
                  <c:v>410</c:v>
                </c:pt>
                <c:pt idx="1410">
                  <c:v>410</c:v>
                </c:pt>
                <c:pt idx="1411">
                  <c:v>410</c:v>
                </c:pt>
                <c:pt idx="1412">
                  <c:v>410</c:v>
                </c:pt>
                <c:pt idx="1413">
                  <c:v>410</c:v>
                </c:pt>
                <c:pt idx="1414">
                  <c:v>410</c:v>
                </c:pt>
                <c:pt idx="1415">
                  <c:v>410</c:v>
                </c:pt>
                <c:pt idx="1416">
                  <c:v>410</c:v>
                </c:pt>
                <c:pt idx="1417">
                  <c:v>411</c:v>
                </c:pt>
                <c:pt idx="1418">
                  <c:v>411</c:v>
                </c:pt>
                <c:pt idx="1419">
                  <c:v>411</c:v>
                </c:pt>
                <c:pt idx="1420">
                  <c:v>412</c:v>
                </c:pt>
                <c:pt idx="1421">
                  <c:v>412</c:v>
                </c:pt>
                <c:pt idx="1422">
                  <c:v>412</c:v>
                </c:pt>
                <c:pt idx="1423">
                  <c:v>412</c:v>
                </c:pt>
                <c:pt idx="1424">
                  <c:v>412</c:v>
                </c:pt>
                <c:pt idx="1425">
                  <c:v>412</c:v>
                </c:pt>
                <c:pt idx="1426">
                  <c:v>413</c:v>
                </c:pt>
                <c:pt idx="1427">
                  <c:v>414</c:v>
                </c:pt>
                <c:pt idx="1428">
                  <c:v>414</c:v>
                </c:pt>
                <c:pt idx="1429">
                  <c:v>414</c:v>
                </c:pt>
                <c:pt idx="1430">
                  <c:v>414</c:v>
                </c:pt>
                <c:pt idx="1431">
                  <c:v>414</c:v>
                </c:pt>
                <c:pt idx="1432">
                  <c:v>414</c:v>
                </c:pt>
                <c:pt idx="1433">
                  <c:v>414</c:v>
                </c:pt>
                <c:pt idx="1434">
                  <c:v>414</c:v>
                </c:pt>
                <c:pt idx="1435">
                  <c:v>414</c:v>
                </c:pt>
                <c:pt idx="1436">
                  <c:v>414</c:v>
                </c:pt>
                <c:pt idx="1437">
                  <c:v>415</c:v>
                </c:pt>
                <c:pt idx="1438">
                  <c:v>415</c:v>
                </c:pt>
                <c:pt idx="1439">
                  <c:v>415</c:v>
                </c:pt>
                <c:pt idx="1440">
                  <c:v>415</c:v>
                </c:pt>
                <c:pt idx="1441">
                  <c:v>416</c:v>
                </c:pt>
                <c:pt idx="1442">
                  <c:v>416</c:v>
                </c:pt>
                <c:pt idx="1443">
                  <c:v>417</c:v>
                </c:pt>
                <c:pt idx="1444">
                  <c:v>417</c:v>
                </c:pt>
                <c:pt idx="1445">
                  <c:v>417</c:v>
                </c:pt>
                <c:pt idx="1446">
                  <c:v>417</c:v>
                </c:pt>
                <c:pt idx="1447">
                  <c:v>417</c:v>
                </c:pt>
                <c:pt idx="1448">
                  <c:v>417</c:v>
                </c:pt>
                <c:pt idx="1449">
                  <c:v>417</c:v>
                </c:pt>
                <c:pt idx="1450">
                  <c:v>417</c:v>
                </c:pt>
                <c:pt idx="1451">
                  <c:v>417</c:v>
                </c:pt>
                <c:pt idx="1452">
                  <c:v>417</c:v>
                </c:pt>
                <c:pt idx="1453">
                  <c:v>418</c:v>
                </c:pt>
                <c:pt idx="1454">
                  <c:v>419</c:v>
                </c:pt>
                <c:pt idx="1455">
                  <c:v>420</c:v>
                </c:pt>
                <c:pt idx="1456">
                  <c:v>421</c:v>
                </c:pt>
                <c:pt idx="1457">
                  <c:v>422</c:v>
                </c:pt>
                <c:pt idx="1458">
                  <c:v>422</c:v>
                </c:pt>
                <c:pt idx="1459">
                  <c:v>422</c:v>
                </c:pt>
                <c:pt idx="1460">
                  <c:v>423</c:v>
                </c:pt>
                <c:pt idx="1461">
                  <c:v>424</c:v>
                </c:pt>
                <c:pt idx="1462">
                  <c:v>425</c:v>
                </c:pt>
                <c:pt idx="1463">
                  <c:v>426</c:v>
                </c:pt>
                <c:pt idx="1464">
                  <c:v>427</c:v>
                </c:pt>
                <c:pt idx="1465">
                  <c:v>428</c:v>
                </c:pt>
                <c:pt idx="1466">
                  <c:v>429</c:v>
                </c:pt>
                <c:pt idx="1467">
                  <c:v>430</c:v>
                </c:pt>
                <c:pt idx="1468">
                  <c:v>431</c:v>
                </c:pt>
                <c:pt idx="1469">
                  <c:v>432</c:v>
                </c:pt>
                <c:pt idx="1470">
                  <c:v>433</c:v>
                </c:pt>
                <c:pt idx="1471">
                  <c:v>433</c:v>
                </c:pt>
                <c:pt idx="1472">
                  <c:v>433</c:v>
                </c:pt>
                <c:pt idx="1473">
                  <c:v>433</c:v>
                </c:pt>
                <c:pt idx="1474">
                  <c:v>434</c:v>
                </c:pt>
                <c:pt idx="1475">
                  <c:v>434</c:v>
                </c:pt>
                <c:pt idx="1476">
                  <c:v>434</c:v>
                </c:pt>
                <c:pt idx="1477">
                  <c:v>434</c:v>
                </c:pt>
                <c:pt idx="1478">
                  <c:v>434</c:v>
                </c:pt>
                <c:pt idx="1479">
                  <c:v>434</c:v>
                </c:pt>
                <c:pt idx="1480">
                  <c:v>434</c:v>
                </c:pt>
                <c:pt idx="1481">
                  <c:v>434</c:v>
                </c:pt>
                <c:pt idx="1482">
                  <c:v>434</c:v>
                </c:pt>
                <c:pt idx="1483">
                  <c:v>434</c:v>
                </c:pt>
                <c:pt idx="1484">
                  <c:v>435</c:v>
                </c:pt>
                <c:pt idx="1485">
                  <c:v>435</c:v>
                </c:pt>
                <c:pt idx="1486">
                  <c:v>435</c:v>
                </c:pt>
                <c:pt idx="1487">
                  <c:v>436</c:v>
                </c:pt>
                <c:pt idx="1488">
                  <c:v>436</c:v>
                </c:pt>
                <c:pt idx="1489">
                  <c:v>436</c:v>
                </c:pt>
                <c:pt idx="1490">
                  <c:v>436</c:v>
                </c:pt>
                <c:pt idx="1491">
                  <c:v>436</c:v>
                </c:pt>
                <c:pt idx="1492">
                  <c:v>436</c:v>
                </c:pt>
                <c:pt idx="1493">
                  <c:v>436</c:v>
                </c:pt>
                <c:pt idx="1494">
                  <c:v>436</c:v>
                </c:pt>
                <c:pt idx="1495">
                  <c:v>436</c:v>
                </c:pt>
                <c:pt idx="1496">
                  <c:v>436</c:v>
                </c:pt>
                <c:pt idx="1497">
                  <c:v>436</c:v>
                </c:pt>
                <c:pt idx="1498">
                  <c:v>436</c:v>
                </c:pt>
                <c:pt idx="1499">
                  <c:v>436</c:v>
                </c:pt>
                <c:pt idx="1500">
                  <c:v>436</c:v>
                </c:pt>
                <c:pt idx="1501">
                  <c:v>437</c:v>
                </c:pt>
                <c:pt idx="1502">
                  <c:v>437</c:v>
                </c:pt>
                <c:pt idx="1503">
                  <c:v>438</c:v>
                </c:pt>
                <c:pt idx="1504">
                  <c:v>438</c:v>
                </c:pt>
                <c:pt idx="1505">
                  <c:v>438</c:v>
                </c:pt>
                <c:pt idx="1506">
                  <c:v>438</c:v>
                </c:pt>
                <c:pt idx="1507">
                  <c:v>438</c:v>
                </c:pt>
                <c:pt idx="1508">
                  <c:v>438</c:v>
                </c:pt>
                <c:pt idx="1509">
                  <c:v>438</c:v>
                </c:pt>
                <c:pt idx="1510">
                  <c:v>438</c:v>
                </c:pt>
                <c:pt idx="1511">
                  <c:v>438</c:v>
                </c:pt>
                <c:pt idx="1512">
                  <c:v>438</c:v>
                </c:pt>
                <c:pt idx="1513">
                  <c:v>438</c:v>
                </c:pt>
                <c:pt idx="1514">
                  <c:v>438</c:v>
                </c:pt>
                <c:pt idx="1515">
                  <c:v>438</c:v>
                </c:pt>
                <c:pt idx="1516">
                  <c:v>438</c:v>
                </c:pt>
                <c:pt idx="1517">
                  <c:v>438</c:v>
                </c:pt>
                <c:pt idx="1518">
                  <c:v>439</c:v>
                </c:pt>
                <c:pt idx="1519">
                  <c:v>439</c:v>
                </c:pt>
                <c:pt idx="1520">
                  <c:v>440</c:v>
                </c:pt>
                <c:pt idx="1521">
                  <c:v>440</c:v>
                </c:pt>
                <c:pt idx="1522">
                  <c:v>440</c:v>
                </c:pt>
                <c:pt idx="1523">
                  <c:v>441</c:v>
                </c:pt>
                <c:pt idx="1524">
                  <c:v>442</c:v>
                </c:pt>
                <c:pt idx="1525">
                  <c:v>442</c:v>
                </c:pt>
                <c:pt idx="1526">
                  <c:v>442</c:v>
                </c:pt>
                <c:pt idx="1527">
                  <c:v>442</c:v>
                </c:pt>
                <c:pt idx="1528">
                  <c:v>442</c:v>
                </c:pt>
                <c:pt idx="1529">
                  <c:v>442</c:v>
                </c:pt>
                <c:pt idx="1530">
                  <c:v>442</c:v>
                </c:pt>
                <c:pt idx="1531">
                  <c:v>442</c:v>
                </c:pt>
                <c:pt idx="1532">
                  <c:v>442</c:v>
                </c:pt>
                <c:pt idx="1533">
                  <c:v>442</c:v>
                </c:pt>
                <c:pt idx="1534">
                  <c:v>442</c:v>
                </c:pt>
                <c:pt idx="1535">
                  <c:v>443</c:v>
                </c:pt>
                <c:pt idx="1536">
                  <c:v>443</c:v>
                </c:pt>
                <c:pt idx="1537">
                  <c:v>444</c:v>
                </c:pt>
                <c:pt idx="1538">
                  <c:v>444</c:v>
                </c:pt>
                <c:pt idx="1539">
                  <c:v>444</c:v>
                </c:pt>
                <c:pt idx="1540">
                  <c:v>444</c:v>
                </c:pt>
                <c:pt idx="1541">
                  <c:v>444</c:v>
                </c:pt>
                <c:pt idx="1542">
                  <c:v>445</c:v>
                </c:pt>
                <c:pt idx="1543">
                  <c:v>445</c:v>
                </c:pt>
                <c:pt idx="1544">
                  <c:v>445</c:v>
                </c:pt>
                <c:pt idx="1545">
                  <c:v>445</c:v>
                </c:pt>
                <c:pt idx="1546">
                  <c:v>445</c:v>
                </c:pt>
                <c:pt idx="1547">
                  <c:v>445</c:v>
                </c:pt>
                <c:pt idx="1548">
                  <c:v>446</c:v>
                </c:pt>
                <c:pt idx="1549">
                  <c:v>446</c:v>
                </c:pt>
                <c:pt idx="1550">
                  <c:v>447</c:v>
                </c:pt>
                <c:pt idx="1551">
                  <c:v>448</c:v>
                </c:pt>
                <c:pt idx="1552">
                  <c:v>449</c:v>
                </c:pt>
                <c:pt idx="1553">
                  <c:v>449</c:v>
                </c:pt>
                <c:pt idx="1554">
                  <c:v>449</c:v>
                </c:pt>
                <c:pt idx="1555">
                  <c:v>449</c:v>
                </c:pt>
                <c:pt idx="1556">
                  <c:v>449</c:v>
                </c:pt>
                <c:pt idx="1557">
                  <c:v>449</c:v>
                </c:pt>
                <c:pt idx="1558">
                  <c:v>450</c:v>
                </c:pt>
                <c:pt idx="1559">
                  <c:v>451</c:v>
                </c:pt>
                <c:pt idx="1560">
                  <c:v>451</c:v>
                </c:pt>
                <c:pt idx="1561">
                  <c:v>451</c:v>
                </c:pt>
                <c:pt idx="1562">
                  <c:v>452</c:v>
                </c:pt>
                <c:pt idx="1563">
                  <c:v>452</c:v>
                </c:pt>
                <c:pt idx="1564">
                  <c:v>452</c:v>
                </c:pt>
                <c:pt idx="1565">
                  <c:v>452</c:v>
                </c:pt>
                <c:pt idx="1566">
                  <c:v>452</c:v>
                </c:pt>
                <c:pt idx="1567">
                  <c:v>452</c:v>
                </c:pt>
                <c:pt idx="1568">
                  <c:v>452</c:v>
                </c:pt>
                <c:pt idx="1569">
                  <c:v>452</c:v>
                </c:pt>
                <c:pt idx="1570">
                  <c:v>452</c:v>
                </c:pt>
                <c:pt idx="1571">
                  <c:v>452</c:v>
                </c:pt>
                <c:pt idx="1572">
                  <c:v>452</c:v>
                </c:pt>
                <c:pt idx="1573">
                  <c:v>452</c:v>
                </c:pt>
                <c:pt idx="1574">
                  <c:v>452</c:v>
                </c:pt>
                <c:pt idx="1575">
                  <c:v>453</c:v>
                </c:pt>
                <c:pt idx="1576">
                  <c:v>453</c:v>
                </c:pt>
                <c:pt idx="1577">
                  <c:v>453</c:v>
                </c:pt>
                <c:pt idx="1578">
                  <c:v>453</c:v>
                </c:pt>
                <c:pt idx="1579">
                  <c:v>454</c:v>
                </c:pt>
                <c:pt idx="1580">
                  <c:v>454</c:v>
                </c:pt>
                <c:pt idx="1581">
                  <c:v>455</c:v>
                </c:pt>
                <c:pt idx="1582">
                  <c:v>455</c:v>
                </c:pt>
                <c:pt idx="1583">
                  <c:v>455</c:v>
                </c:pt>
                <c:pt idx="1584">
                  <c:v>455</c:v>
                </c:pt>
                <c:pt idx="1585">
                  <c:v>455</c:v>
                </c:pt>
                <c:pt idx="1586">
                  <c:v>455</c:v>
                </c:pt>
                <c:pt idx="1587">
                  <c:v>455</c:v>
                </c:pt>
                <c:pt idx="1588">
                  <c:v>455</c:v>
                </c:pt>
                <c:pt idx="1589">
                  <c:v>456</c:v>
                </c:pt>
                <c:pt idx="1590">
                  <c:v>457</c:v>
                </c:pt>
                <c:pt idx="1591">
                  <c:v>458</c:v>
                </c:pt>
                <c:pt idx="1592">
                  <c:v>458</c:v>
                </c:pt>
                <c:pt idx="1593">
                  <c:v>458</c:v>
                </c:pt>
                <c:pt idx="1594">
                  <c:v>458</c:v>
                </c:pt>
                <c:pt idx="1595">
                  <c:v>458</c:v>
                </c:pt>
                <c:pt idx="1596">
                  <c:v>458</c:v>
                </c:pt>
                <c:pt idx="1597">
                  <c:v>458</c:v>
                </c:pt>
                <c:pt idx="1598">
                  <c:v>458</c:v>
                </c:pt>
                <c:pt idx="1599">
                  <c:v>459</c:v>
                </c:pt>
                <c:pt idx="1600">
                  <c:v>459</c:v>
                </c:pt>
                <c:pt idx="1601">
                  <c:v>459</c:v>
                </c:pt>
                <c:pt idx="1602">
                  <c:v>459</c:v>
                </c:pt>
                <c:pt idx="1603">
                  <c:v>459</c:v>
                </c:pt>
                <c:pt idx="1604">
                  <c:v>459</c:v>
                </c:pt>
                <c:pt idx="1605">
                  <c:v>459</c:v>
                </c:pt>
                <c:pt idx="1606">
                  <c:v>459</c:v>
                </c:pt>
                <c:pt idx="1607">
                  <c:v>459</c:v>
                </c:pt>
                <c:pt idx="1608">
                  <c:v>459</c:v>
                </c:pt>
                <c:pt idx="1609">
                  <c:v>459</c:v>
                </c:pt>
                <c:pt idx="1610">
                  <c:v>459</c:v>
                </c:pt>
                <c:pt idx="1611">
                  <c:v>459</c:v>
                </c:pt>
                <c:pt idx="1612">
                  <c:v>459</c:v>
                </c:pt>
                <c:pt idx="1613">
                  <c:v>459</c:v>
                </c:pt>
                <c:pt idx="1614">
                  <c:v>459</c:v>
                </c:pt>
                <c:pt idx="1615">
                  <c:v>459</c:v>
                </c:pt>
                <c:pt idx="1616">
                  <c:v>459</c:v>
                </c:pt>
                <c:pt idx="1617">
                  <c:v>460</c:v>
                </c:pt>
                <c:pt idx="1618">
                  <c:v>460</c:v>
                </c:pt>
                <c:pt idx="1619">
                  <c:v>460</c:v>
                </c:pt>
                <c:pt idx="1620">
                  <c:v>461</c:v>
                </c:pt>
                <c:pt idx="1621">
                  <c:v>462</c:v>
                </c:pt>
                <c:pt idx="1622">
                  <c:v>463</c:v>
                </c:pt>
                <c:pt idx="1623">
                  <c:v>463</c:v>
                </c:pt>
                <c:pt idx="1624">
                  <c:v>464</c:v>
                </c:pt>
                <c:pt idx="1625">
                  <c:v>465</c:v>
                </c:pt>
                <c:pt idx="1626">
                  <c:v>465</c:v>
                </c:pt>
                <c:pt idx="1627">
                  <c:v>465</c:v>
                </c:pt>
                <c:pt idx="1628">
                  <c:v>466</c:v>
                </c:pt>
                <c:pt idx="1629">
                  <c:v>467</c:v>
                </c:pt>
                <c:pt idx="1630">
                  <c:v>467</c:v>
                </c:pt>
                <c:pt idx="1631">
                  <c:v>467</c:v>
                </c:pt>
                <c:pt idx="1632">
                  <c:v>467</c:v>
                </c:pt>
                <c:pt idx="1633">
                  <c:v>467</c:v>
                </c:pt>
                <c:pt idx="1634">
                  <c:v>467</c:v>
                </c:pt>
                <c:pt idx="1635">
                  <c:v>467</c:v>
                </c:pt>
                <c:pt idx="1636">
                  <c:v>468</c:v>
                </c:pt>
                <c:pt idx="1637">
                  <c:v>468</c:v>
                </c:pt>
                <c:pt idx="1638">
                  <c:v>468</c:v>
                </c:pt>
                <c:pt idx="1639">
                  <c:v>468</c:v>
                </c:pt>
                <c:pt idx="1640">
                  <c:v>468</c:v>
                </c:pt>
                <c:pt idx="1641">
                  <c:v>468</c:v>
                </c:pt>
                <c:pt idx="1642">
                  <c:v>469</c:v>
                </c:pt>
                <c:pt idx="1643">
                  <c:v>469</c:v>
                </c:pt>
                <c:pt idx="1644">
                  <c:v>469</c:v>
                </c:pt>
                <c:pt idx="1645">
                  <c:v>470</c:v>
                </c:pt>
                <c:pt idx="1646">
                  <c:v>471</c:v>
                </c:pt>
                <c:pt idx="1647">
                  <c:v>472</c:v>
                </c:pt>
                <c:pt idx="1648">
                  <c:v>473</c:v>
                </c:pt>
                <c:pt idx="1649">
                  <c:v>473</c:v>
                </c:pt>
                <c:pt idx="1650">
                  <c:v>473</c:v>
                </c:pt>
                <c:pt idx="1651">
                  <c:v>473</c:v>
                </c:pt>
                <c:pt idx="1652">
                  <c:v>473</c:v>
                </c:pt>
                <c:pt idx="1653">
                  <c:v>474</c:v>
                </c:pt>
                <c:pt idx="1654">
                  <c:v>474</c:v>
                </c:pt>
                <c:pt idx="1655">
                  <c:v>475</c:v>
                </c:pt>
                <c:pt idx="1656">
                  <c:v>475</c:v>
                </c:pt>
                <c:pt idx="1657">
                  <c:v>475</c:v>
                </c:pt>
                <c:pt idx="1658">
                  <c:v>475</c:v>
                </c:pt>
                <c:pt idx="1659">
                  <c:v>475</c:v>
                </c:pt>
                <c:pt idx="1660">
                  <c:v>475</c:v>
                </c:pt>
                <c:pt idx="1661">
                  <c:v>475</c:v>
                </c:pt>
                <c:pt idx="1662">
                  <c:v>475</c:v>
                </c:pt>
                <c:pt idx="1663">
                  <c:v>475</c:v>
                </c:pt>
                <c:pt idx="1664">
                  <c:v>475</c:v>
                </c:pt>
                <c:pt idx="1665">
                  <c:v>476</c:v>
                </c:pt>
                <c:pt idx="1666">
                  <c:v>476</c:v>
                </c:pt>
                <c:pt idx="1667">
                  <c:v>477</c:v>
                </c:pt>
                <c:pt idx="1668">
                  <c:v>477</c:v>
                </c:pt>
                <c:pt idx="1669">
                  <c:v>478</c:v>
                </c:pt>
                <c:pt idx="1670">
                  <c:v>479</c:v>
                </c:pt>
                <c:pt idx="1671">
                  <c:v>480</c:v>
                </c:pt>
                <c:pt idx="1672">
                  <c:v>481</c:v>
                </c:pt>
                <c:pt idx="1673">
                  <c:v>482</c:v>
                </c:pt>
                <c:pt idx="1674">
                  <c:v>483</c:v>
                </c:pt>
                <c:pt idx="1675">
                  <c:v>483</c:v>
                </c:pt>
                <c:pt idx="1676">
                  <c:v>484</c:v>
                </c:pt>
                <c:pt idx="1677">
                  <c:v>485</c:v>
                </c:pt>
                <c:pt idx="1678">
                  <c:v>486</c:v>
                </c:pt>
                <c:pt idx="1679">
                  <c:v>487</c:v>
                </c:pt>
                <c:pt idx="1680">
                  <c:v>488</c:v>
                </c:pt>
                <c:pt idx="1681">
                  <c:v>489</c:v>
                </c:pt>
                <c:pt idx="1682">
                  <c:v>490</c:v>
                </c:pt>
                <c:pt idx="1683">
                  <c:v>491</c:v>
                </c:pt>
                <c:pt idx="1684">
                  <c:v>491</c:v>
                </c:pt>
                <c:pt idx="1685">
                  <c:v>492</c:v>
                </c:pt>
                <c:pt idx="1686">
                  <c:v>492</c:v>
                </c:pt>
                <c:pt idx="1687">
                  <c:v>493</c:v>
                </c:pt>
                <c:pt idx="1688">
                  <c:v>493</c:v>
                </c:pt>
                <c:pt idx="1689">
                  <c:v>493</c:v>
                </c:pt>
                <c:pt idx="1690">
                  <c:v>493</c:v>
                </c:pt>
                <c:pt idx="1691">
                  <c:v>494</c:v>
                </c:pt>
                <c:pt idx="1692">
                  <c:v>494</c:v>
                </c:pt>
                <c:pt idx="1693">
                  <c:v>494</c:v>
                </c:pt>
                <c:pt idx="1694">
                  <c:v>494</c:v>
                </c:pt>
                <c:pt idx="1695">
                  <c:v>494</c:v>
                </c:pt>
                <c:pt idx="1696">
                  <c:v>494</c:v>
                </c:pt>
                <c:pt idx="1697">
                  <c:v>494</c:v>
                </c:pt>
                <c:pt idx="1698">
                  <c:v>494</c:v>
                </c:pt>
                <c:pt idx="1699">
                  <c:v>494</c:v>
                </c:pt>
                <c:pt idx="1700">
                  <c:v>494</c:v>
                </c:pt>
                <c:pt idx="1701">
                  <c:v>494</c:v>
                </c:pt>
                <c:pt idx="1702">
                  <c:v>494</c:v>
                </c:pt>
                <c:pt idx="1703">
                  <c:v>494</c:v>
                </c:pt>
                <c:pt idx="1704">
                  <c:v>494</c:v>
                </c:pt>
                <c:pt idx="1705">
                  <c:v>494</c:v>
                </c:pt>
                <c:pt idx="1706">
                  <c:v>494</c:v>
                </c:pt>
                <c:pt idx="1707">
                  <c:v>494</c:v>
                </c:pt>
                <c:pt idx="1708">
                  <c:v>494</c:v>
                </c:pt>
                <c:pt idx="1709">
                  <c:v>494</c:v>
                </c:pt>
                <c:pt idx="1710">
                  <c:v>494</c:v>
                </c:pt>
                <c:pt idx="1711">
                  <c:v>494</c:v>
                </c:pt>
                <c:pt idx="1712">
                  <c:v>494</c:v>
                </c:pt>
                <c:pt idx="1713">
                  <c:v>494</c:v>
                </c:pt>
                <c:pt idx="1714">
                  <c:v>494</c:v>
                </c:pt>
                <c:pt idx="1715">
                  <c:v>494</c:v>
                </c:pt>
                <c:pt idx="1716">
                  <c:v>494</c:v>
                </c:pt>
                <c:pt idx="1717">
                  <c:v>494</c:v>
                </c:pt>
                <c:pt idx="1718">
                  <c:v>494</c:v>
                </c:pt>
                <c:pt idx="1719">
                  <c:v>494</c:v>
                </c:pt>
                <c:pt idx="1720">
                  <c:v>494</c:v>
                </c:pt>
                <c:pt idx="1721">
                  <c:v>494</c:v>
                </c:pt>
                <c:pt idx="1722">
                  <c:v>494</c:v>
                </c:pt>
                <c:pt idx="1723">
                  <c:v>494</c:v>
                </c:pt>
                <c:pt idx="1724">
                  <c:v>494</c:v>
                </c:pt>
                <c:pt idx="1725">
                  <c:v>494</c:v>
                </c:pt>
                <c:pt idx="1726">
                  <c:v>494</c:v>
                </c:pt>
                <c:pt idx="1727">
                  <c:v>494</c:v>
                </c:pt>
                <c:pt idx="1728">
                  <c:v>494</c:v>
                </c:pt>
                <c:pt idx="1729">
                  <c:v>494</c:v>
                </c:pt>
                <c:pt idx="1730">
                  <c:v>494</c:v>
                </c:pt>
                <c:pt idx="1731">
                  <c:v>494</c:v>
                </c:pt>
                <c:pt idx="1732">
                  <c:v>494</c:v>
                </c:pt>
                <c:pt idx="1733">
                  <c:v>494</c:v>
                </c:pt>
                <c:pt idx="1734">
                  <c:v>494</c:v>
                </c:pt>
                <c:pt idx="1735">
                  <c:v>495</c:v>
                </c:pt>
                <c:pt idx="1736">
                  <c:v>495</c:v>
                </c:pt>
                <c:pt idx="1737">
                  <c:v>495</c:v>
                </c:pt>
                <c:pt idx="1738">
                  <c:v>495</c:v>
                </c:pt>
                <c:pt idx="1739">
                  <c:v>496</c:v>
                </c:pt>
                <c:pt idx="1740">
                  <c:v>496</c:v>
                </c:pt>
                <c:pt idx="1741">
                  <c:v>496</c:v>
                </c:pt>
                <c:pt idx="1742">
                  <c:v>496</c:v>
                </c:pt>
                <c:pt idx="1743">
                  <c:v>496</c:v>
                </c:pt>
                <c:pt idx="1744">
                  <c:v>496</c:v>
                </c:pt>
                <c:pt idx="1745">
                  <c:v>496</c:v>
                </c:pt>
                <c:pt idx="1746">
                  <c:v>496</c:v>
                </c:pt>
                <c:pt idx="1747">
                  <c:v>496</c:v>
                </c:pt>
                <c:pt idx="1748">
                  <c:v>496</c:v>
                </c:pt>
                <c:pt idx="1749">
                  <c:v>496</c:v>
                </c:pt>
                <c:pt idx="1750">
                  <c:v>496</c:v>
                </c:pt>
                <c:pt idx="1751">
                  <c:v>496</c:v>
                </c:pt>
                <c:pt idx="1752">
                  <c:v>496</c:v>
                </c:pt>
                <c:pt idx="1753">
                  <c:v>496</c:v>
                </c:pt>
                <c:pt idx="1754">
                  <c:v>496</c:v>
                </c:pt>
                <c:pt idx="1755">
                  <c:v>496</c:v>
                </c:pt>
                <c:pt idx="1756">
                  <c:v>496</c:v>
                </c:pt>
                <c:pt idx="1757">
                  <c:v>497</c:v>
                </c:pt>
                <c:pt idx="1758">
                  <c:v>497</c:v>
                </c:pt>
                <c:pt idx="1759">
                  <c:v>498</c:v>
                </c:pt>
                <c:pt idx="1760">
                  <c:v>499</c:v>
                </c:pt>
                <c:pt idx="1761">
                  <c:v>499</c:v>
                </c:pt>
                <c:pt idx="1762">
                  <c:v>499</c:v>
                </c:pt>
                <c:pt idx="1763">
                  <c:v>499</c:v>
                </c:pt>
                <c:pt idx="1764">
                  <c:v>499</c:v>
                </c:pt>
                <c:pt idx="1765">
                  <c:v>499</c:v>
                </c:pt>
                <c:pt idx="1766">
                  <c:v>499</c:v>
                </c:pt>
                <c:pt idx="1767">
                  <c:v>499</c:v>
                </c:pt>
                <c:pt idx="1768">
                  <c:v>500</c:v>
                </c:pt>
                <c:pt idx="1769">
                  <c:v>500</c:v>
                </c:pt>
                <c:pt idx="1770">
                  <c:v>500</c:v>
                </c:pt>
                <c:pt idx="1771">
                  <c:v>500</c:v>
                </c:pt>
                <c:pt idx="1772">
                  <c:v>501</c:v>
                </c:pt>
                <c:pt idx="1773">
                  <c:v>501</c:v>
                </c:pt>
                <c:pt idx="1774">
                  <c:v>501</c:v>
                </c:pt>
                <c:pt idx="1775">
                  <c:v>502</c:v>
                </c:pt>
                <c:pt idx="1776">
                  <c:v>503</c:v>
                </c:pt>
                <c:pt idx="1777">
                  <c:v>504</c:v>
                </c:pt>
                <c:pt idx="1778">
                  <c:v>505</c:v>
                </c:pt>
                <c:pt idx="1779">
                  <c:v>506</c:v>
                </c:pt>
                <c:pt idx="1780">
                  <c:v>506</c:v>
                </c:pt>
                <c:pt idx="1781">
                  <c:v>506</c:v>
                </c:pt>
                <c:pt idx="1782">
                  <c:v>506</c:v>
                </c:pt>
                <c:pt idx="1783">
                  <c:v>507</c:v>
                </c:pt>
                <c:pt idx="1784">
                  <c:v>508</c:v>
                </c:pt>
                <c:pt idx="1785">
                  <c:v>509</c:v>
                </c:pt>
                <c:pt idx="1786">
                  <c:v>510</c:v>
                </c:pt>
                <c:pt idx="1787">
                  <c:v>510</c:v>
                </c:pt>
                <c:pt idx="1788">
                  <c:v>510</c:v>
                </c:pt>
                <c:pt idx="1789">
                  <c:v>510</c:v>
                </c:pt>
                <c:pt idx="1790">
                  <c:v>510</c:v>
                </c:pt>
                <c:pt idx="1791">
                  <c:v>510</c:v>
                </c:pt>
                <c:pt idx="1792">
                  <c:v>510</c:v>
                </c:pt>
                <c:pt idx="1793">
                  <c:v>510</c:v>
                </c:pt>
                <c:pt idx="1794">
                  <c:v>510</c:v>
                </c:pt>
                <c:pt idx="1795">
                  <c:v>511</c:v>
                </c:pt>
                <c:pt idx="1796">
                  <c:v>511</c:v>
                </c:pt>
                <c:pt idx="1797">
                  <c:v>511</c:v>
                </c:pt>
                <c:pt idx="1798">
                  <c:v>511</c:v>
                </c:pt>
                <c:pt idx="1799">
                  <c:v>511</c:v>
                </c:pt>
                <c:pt idx="1800">
                  <c:v>511</c:v>
                </c:pt>
                <c:pt idx="1801">
                  <c:v>511</c:v>
                </c:pt>
                <c:pt idx="1802">
                  <c:v>511</c:v>
                </c:pt>
                <c:pt idx="1803">
                  <c:v>511</c:v>
                </c:pt>
                <c:pt idx="1804">
                  <c:v>511</c:v>
                </c:pt>
                <c:pt idx="1805">
                  <c:v>511</c:v>
                </c:pt>
                <c:pt idx="1806">
                  <c:v>511</c:v>
                </c:pt>
                <c:pt idx="1807">
                  <c:v>511</c:v>
                </c:pt>
                <c:pt idx="1808">
                  <c:v>511</c:v>
                </c:pt>
                <c:pt idx="1809">
                  <c:v>511</c:v>
                </c:pt>
                <c:pt idx="1810">
                  <c:v>512</c:v>
                </c:pt>
                <c:pt idx="1811">
                  <c:v>512</c:v>
                </c:pt>
                <c:pt idx="1812">
                  <c:v>512</c:v>
                </c:pt>
                <c:pt idx="1813">
                  <c:v>512</c:v>
                </c:pt>
                <c:pt idx="1814">
                  <c:v>512</c:v>
                </c:pt>
                <c:pt idx="1815">
                  <c:v>512</c:v>
                </c:pt>
                <c:pt idx="1816">
                  <c:v>512</c:v>
                </c:pt>
                <c:pt idx="1817">
                  <c:v>512</c:v>
                </c:pt>
                <c:pt idx="1818">
                  <c:v>512</c:v>
                </c:pt>
                <c:pt idx="1819">
                  <c:v>512</c:v>
                </c:pt>
                <c:pt idx="1820">
                  <c:v>512</c:v>
                </c:pt>
                <c:pt idx="1821">
                  <c:v>512</c:v>
                </c:pt>
                <c:pt idx="1822">
                  <c:v>512</c:v>
                </c:pt>
                <c:pt idx="1823">
                  <c:v>512</c:v>
                </c:pt>
                <c:pt idx="1824">
                  <c:v>512</c:v>
                </c:pt>
                <c:pt idx="1825">
                  <c:v>512</c:v>
                </c:pt>
                <c:pt idx="1826">
                  <c:v>512</c:v>
                </c:pt>
                <c:pt idx="1827">
                  <c:v>512</c:v>
                </c:pt>
                <c:pt idx="1828">
                  <c:v>512</c:v>
                </c:pt>
                <c:pt idx="1829">
                  <c:v>512</c:v>
                </c:pt>
                <c:pt idx="1830">
                  <c:v>512</c:v>
                </c:pt>
                <c:pt idx="1831">
                  <c:v>512</c:v>
                </c:pt>
                <c:pt idx="1832">
                  <c:v>512</c:v>
                </c:pt>
                <c:pt idx="1833">
                  <c:v>512</c:v>
                </c:pt>
                <c:pt idx="1834">
                  <c:v>513</c:v>
                </c:pt>
                <c:pt idx="1835">
                  <c:v>513</c:v>
                </c:pt>
                <c:pt idx="1836">
                  <c:v>513</c:v>
                </c:pt>
                <c:pt idx="1837">
                  <c:v>513</c:v>
                </c:pt>
                <c:pt idx="1838">
                  <c:v>513</c:v>
                </c:pt>
                <c:pt idx="1839">
                  <c:v>513</c:v>
                </c:pt>
                <c:pt idx="1840">
                  <c:v>513</c:v>
                </c:pt>
                <c:pt idx="1841">
                  <c:v>513</c:v>
                </c:pt>
                <c:pt idx="1842">
                  <c:v>513</c:v>
                </c:pt>
                <c:pt idx="1843">
                  <c:v>513</c:v>
                </c:pt>
                <c:pt idx="1844">
                  <c:v>513</c:v>
                </c:pt>
                <c:pt idx="1845">
                  <c:v>513</c:v>
                </c:pt>
                <c:pt idx="1846">
                  <c:v>513</c:v>
                </c:pt>
                <c:pt idx="1847">
                  <c:v>513</c:v>
                </c:pt>
                <c:pt idx="1848">
                  <c:v>513</c:v>
                </c:pt>
                <c:pt idx="1849">
                  <c:v>513</c:v>
                </c:pt>
                <c:pt idx="1850">
                  <c:v>513</c:v>
                </c:pt>
                <c:pt idx="1851">
                  <c:v>513</c:v>
                </c:pt>
                <c:pt idx="1852">
                  <c:v>513</c:v>
                </c:pt>
                <c:pt idx="1853">
                  <c:v>513</c:v>
                </c:pt>
                <c:pt idx="1854">
                  <c:v>513</c:v>
                </c:pt>
                <c:pt idx="1855">
                  <c:v>513</c:v>
                </c:pt>
                <c:pt idx="1856">
                  <c:v>514</c:v>
                </c:pt>
                <c:pt idx="1857">
                  <c:v>515</c:v>
                </c:pt>
                <c:pt idx="1858">
                  <c:v>515</c:v>
                </c:pt>
                <c:pt idx="1859">
                  <c:v>515</c:v>
                </c:pt>
                <c:pt idx="1860">
                  <c:v>515</c:v>
                </c:pt>
                <c:pt idx="1861">
                  <c:v>515</c:v>
                </c:pt>
                <c:pt idx="1862">
                  <c:v>515</c:v>
                </c:pt>
                <c:pt idx="1863">
                  <c:v>516</c:v>
                </c:pt>
                <c:pt idx="1864">
                  <c:v>517</c:v>
                </c:pt>
                <c:pt idx="1865">
                  <c:v>517</c:v>
                </c:pt>
                <c:pt idx="1866">
                  <c:v>517</c:v>
                </c:pt>
                <c:pt idx="1867">
                  <c:v>517</c:v>
                </c:pt>
                <c:pt idx="1868">
                  <c:v>517</c:v>
                </c:pt>
                <c:pt idx="1869">
                  <c:v>517</c:v>
                </c:pt>
                <c:pt idx="1870">
                  <c:v>517</c:v>
                </c:pt>
                <c:pt idx="1871">
                  <c:v>517</c:v>
                </c:pt>
                <c:pt idx="1872">
                  <c:v>517</c:v>
                </c:pt>
                <c:pt idx="1873">
                  <c:v>517</c:v>
                </c:pt>
                <c:pt idx="1874">
                  <c:v>517</c:v>
                </c:pt>
                <c:pt idx="1875">
                  <c:v>517</c:v>
                </c:pt>
                <c:pt idx="1876">
                  <c:v>517</c:v>
                </c:pt>
                <c:pt idx="1877">
                  <c:v>517</c:v>
                </c:pt>
                <c:pt idx="1878">
                  <c:v>517</c:v>
                </c:pt>
                <c:pt idx="1879">
                  <c:v>517</c:v>
                </c:pt>
                <c:pt idx="1880">
                  <c:v>517</c:v>
                </c:pt>
                <c:pt idx="1881">
                  <c:v>517</c:v>
                </c:pt>
                <c:pt idx="1882">
                  <c:v>517</c:v>
                </c:pt>
                <c:pt idx="1883">
                  <c:v>517</c:v>
                </c:pt>
                <c:pt idx="1884">
                  <c:v>517</c:v>
                </c:pt>
                <c:pt idx="1885">
                  <c:v>518</c:v>
                </c:pt>
                <c:pt idx="1886">
                  <c:v>518</c:v>
                </c:pt>
                <c:pt idx="1887">
                  <c:v>518</c:v>
                </c:pt>
                <c:pt idx="1888">
                  <c:v>518</c:v>
                </c:pt>
                <c:pt idx="1889">
                  <c:v>518</c:v>
                </c:pt>
                <c:pt idx="1890">
                  <c:v>518</c:v>
                </c:pt>
                <c:pt idx="1891">
                  <c:v>518</c:v>
                </c:pt>
                <c:pt idx="1892">
                  <c:v>518</c:v>
                </c:pt>
                <c:pt idx="1893">
                  <c:v>518</c:v>
                </c:pt>
                <c:pt idx="1894">
                  <c:v>518</c:v>
                </c:pt>
                <c:pt idx="1895">
                  <c:v>518</c:v>
                </c:pt>
                <c:pt idx="1896">
                  <c:v>518</c:v>
                </c:pt>
                <c:pt idx="1897">
                  <c:v>518</c:v>
                </c:pt>
                <c:pt idx="1898">
                  <c:v>519</c:v>
                </c:pt>
                <c:pt idx="1899">
                  <c:v>519</c:v>
                </c:pt>
                <c:pt idx="1900">
                  <c:v>519</c:v>
                </c:pt>
                <c:pt idx="1901">
                  <c:v>519</c:v>
                </c:pt>
                <c:pt idx="1902">
                  <c:v>519</c:v>
                </c:pt>
                <c:pt idx="1903">
                  <c:v>519</c:v>
                </c:pt>
                <c:pt idx="1904">
                  <c:v>519</c:v>
                </c:pt>
                <c:pt idx="1905">
                  <c:v>519</c:v>
                </c:pt>
                <c:pt idx="1906">
                  <c:v>519</c:v>
                </c:pt>
                <c:pt idx="1907">
                  <c:v>519</c:v>
                </c:pt>
                <c:pt idx="1908">
                  <c:v>519</c:v>
                </c:pt>
                <c:pt idx="1909">
                  <c:v>519</c:v>
                </c:pt>
                <c:pt idx="1910">
                  <c:v>520</c:v>
                </c:pt>
                <c:pt idx="1911">
                  <c:v>520</c:v>
                </c:pt>
                <c:pt idx="1912">
                  <c:v>520</c:v>
                </c:pt>
                <c:pt idx="1913">
                  <c:v>520</c:v>
                </c:pt>
                <c:pt idx="1914">
                  <c:v>520</c:v>
                </c:pt>
                <c:pt idx="1915">
                  <c:v>521</c:v>
                </c:pt>
                <c:pt idx="1916">
                  <c:v>521</c:v>
                </c:pt>
                <c:pt idx="1917">
                  <c:v>521</c:v>
                </c:pt>
                <c:pt idx="1918">
                  <c:v>521</c:v>
                </c:pt>
                <c:pt idx="1919">
                  <c:v>521</c:v>
                </c:pt>
                <c:pt idx="1920">
                  <c:v>521</c:v>
                </c:pt>
                <c:pt idx="1921">
                  <c:v>522</c:v>
                </c:pt>
                <c:pt idx="1922">
                  <c:v>522</c:v>
                </c:pt>
                <c:pt idx="1923">
                  <c:v>522</c:v>
                </c:pt>
                <c:pt idx="1924">
                  <c:v>522</c:v>
                </c:pt>
                <c:pt idx="1925">
                  <c:v>522</c:v>
                </c:pt>
                <c:pt idx="1926">
                  <c:v>522</c:v>
                </c:pt>
                <c:pt idx="1927">
                  <c:v>522</c:v>
                </c:pt>
                <c:pt idx="1928">
                  <c:v>523</c:v>
                </c:pt>
                <c:pt idx="1929">
                  <c:v>523</c:v>
                </c:pt>
                <c:pt idx="1930">
                  <c:v>523</c:v>
                </c:pt>
                <c:pt idx="1931">
                  <c:v>523</c:v>
                </c:pt>
                <c:pt idx="1932">
                  <c:v>523</c:v>
                </c:pt>
                <c:pt idx="1933">
                  <c:v>523</c:v>
                </c:pt>
                <c:pt idx="1934">
                  <c:v>523</c:v>
                </c:pt>
                <c:pt idx="1935">
                  <c:v>523</c:v>
                </c:pt>
                <c:pt idx="1936">
                  <c:v>523</c:v>
                </c:pt>
                <c:pt idx="1937">
                  <c:v>523</c:v>
                </c:pt>
                <c:pt idx="1938">
                  <c:v>523</c:v>
                </c:pt>
                <c:pt idx="1939">
                  <c:v>523</c:v>
                </c:pt>
                <c:pt idx="1940">
                  <c:v>523</c:v>
                </c:pt>
                <c:pt idx="1941">
                  <c:v>523</c:v>
                </c:pt>
                <c:pt idx="1942">
                  <c:v>524</c:v>
                </c:pt>
                <c:pt idx="1943">
                  <c:v>524</c:v>
                </c:pt>
                <c:pt idx="1944">
                  <c:v>524</c:v>
                </c:pt>
                <c:pt idx="1945">
                  <c:v>524</c:v>
                </c:pt>
                <c:pt idx="1946">
                  <c:v>524</c:v>
                </c:pt>
                <c:pt idx="1947">
                  <c:v>524</c:v>
                </c:pt>
                <c:pt idx="1948">
                  <c:v>524</c:v>
                </c:pt>
                <c:pt idx="1949">
                  <c:v>524</c:v>
                </c:pt>
                <c:pt idx="1950">
                  <c:v>524</c:v>
                </c:pt>
                <c:pt idx="1951">
                  <c:v>524</c:v>
                </c:pt>
                <c:pt idx="1952">
                  <c:v>524</c:v>
                </c:pt>
                <c:pt idx="1953">
                  <c:v>524</c:v>
                </c:pt>
                <c:pt idx="1954">
                  <c:v>524</c:v>
                </c:pt>
                <c:pt idx="1955">
                  <c:v>525</c:v>
                </c:pt>
                <c:pt idx="1956">
                  <c:v>526</c:v>
                </c:pt>
                <c:pt idx="1957">
                  <c:v>526</c:v>
                </c:pt>
                <c:pt idx="1958">
                  <c:v>526</c:v>
                </c:pt>
                <c:pt idx="1959">
                  <c:v>526</c:v>
                </c:pt>
                <c:pt idx="1960">
                  <c:v>526</c:v>
                </c:pt>
                <c:pt idx="1961">
                  <c:v>526</c:v>
                </c:pt>
                <c:pt idx="1962">
                  <c:v>526</c:v>
                </c:pt>
                <c:pt idx="1963">
                  <c:v>527</c:v>
                </c:pt>
                <c:pt idx="1964">
                  <c:v>528</c:v>
                </c:pt>
                <c:pt idx="1965">
                  <c:v>528</c:v>
                </c:pt>
                <c:pt idx="1966">
                  <c:v>529</c:v>
                </c:pt>
                <c:pt idx="1967">
                  <c:v>530</c:v>
                </c:pt>
                <c:pt idx="1968">
                  <c:v>531</c:v>
                </c:pt>
                <c:pt idx="1969">
                  <c:v>532</c:v>
                </c:pt>
                <c:pt idx="1970">
                  <c:v>533</c:v>
                </c:pt>
                <c:pt idx="1971">
                  <c:v>534</c:v>
                </c:pt>
                <c:pt idx="1972">
                  <c:v>534</c:v>
                </c:pt>
                <c:pt idx="1973">
                  <c:v>535</c:v>
                </c:pt>
                <c:pt idx="1974">
                  <c:v>536</c:v>
                </c:pt>
                <c:pt idx="1975">
                  <c:v>536</c:v>
                </c:pt>
                <c:pt idx="1976">
                  <c:v>536</c:v>
                </c:pt>
                <c:pt idx="1977">
                  <c:v>537</c:v>
                </c:pt>
                <c:pt idx="1978">
                  <c:v>538</c:v>
                </c:pt>
                <c:pt idx="1979">
                  <c:v>539</c:v>
                </c:pt>
                <c:pt idx="1980">
                  <c:v>539</c:v>
                </c:pt>
                <c:pt idx="1981">
                  <c:v>539</c:v>
                </c:pt>
                <c:pt idx="1982">
                  <c:v>539</c:v>
                </c:pt>
                <c:pt idx="1983">
                  <c:v>540</c:v>
                </c:pt>
                <c:pt idx="1984">
                  <c:v>541</c:v>
                </c:pt>
                <c:pt idx="1985">
                  <c:v>542</c:v>
                </c:pt>
                <c:pt idx="1986">
                  <c:v>543</c:v>
                </c:pt>
                <c:pt idx="1987">
                  <c:v>544</c:v>
                </c:pt>
                <c:pt idx="1988">
                  <c:v>545</c:v>
                </c:pt>
                <c:pt idx="1989">
                  <c:v>546</c:v>
                </c:pt>
                <c:pt idx="1990">
                  <c:v>546</c:v>
                </c:pt>
                <c:pt idx="1991">
                  <c:v>546</c:v>
                </c:pt>
                <c:pt idx="1992">
                  <c:v>546</c:v>
                </c:pt>
                <c:pt idx="1993">
                  <c:v>546</c:v>
                </c:pt>
                <c:pt idx="1994">
                  <c:v>546</c:v>
                </c:pt>
                <c:pt idx="1995">
                  <c:v>547</c:v>
                </c:pt>
                <c:pt idx="1996">
                  <c:v>547</c:v>
                </c:pt>
                <c:pt idx="1997">
                  <c:v>547</c:v>
                </c:pt>
                <c:pt idx="1998">
                  <c:v>547</c:v>
                </c:pt>
                <c:pt idx="1999">
                  <c:v>547</c:v>
                </c:pt>
                <c:pt idx="2000">
                  <c:v>547</c:v>
                </c:pt>
                <c:pt idx="2001">
                  <c:v>547</c:v>
                </c:pt>
                <c:pt idx="2002">
                  <c:v>547</c:v>
                </c:pt>
                <c:pt idx="2003">
                  <c:v>547</c:v>
                </c:pt>
                <c:pt idx="2004">
                  <c:v>547</c:v>
                </c:pt>
                <c:pt idx="2005">
                  <c:v>547</c:v>
                </c:pt>
                <c:pt idx="2006">
                  <c:v>547</c:v>
                </c:pt>
                <c:pt idx="2007">
                  <c:v>547</c:v>
                </c:pt>
                <c:pt idx="2008">
                  <c:v>548</c:v>
                </c:pt>
                <c:pt idx="2009">
                  <c:v>548</c:v>
                </c:pt>
                <c:pt idx="2010">
                  <c:v>548</c:v>
                </c:pt>
                <c:pt idx="2011">
                  <c:v>548</c:v>
                </c:pt>
                <c:pt idx="2012">
                  <c:v>548</c:v>
                </c:pt>
                <c:pt idx="2013">
                  <c:v>548</c:v>
                </c:pt>
                <c:pt idx="2014">
                  <c:v>548</c:v>
                </c:pt>
                <c:pt idx="2015">
                  <c:v>549</c:v>
                </c:pt>
                <c:pt idx="2016">
                  <c:v>549</c:v>
                </c:pt>
                <c:pt idx="2017">
                  <c:v>549</c:v>
                </c:pt>
                <c:pt idx="2018">
                  <c:v>549</c:v>
                </c:pt>
                <c:pt idx="2019">
                  <c:v>549</c:v>
                </c:pt>
                <c:pt idx="2020">
                  <c:v>549</c:v>
                </c:pt>
                <c:pt idx="2021">
                  <c:v>549</c:v>
                </c:pt>
                <c:pt idx="2022">
                  <c:v>549</c:v>
                </c:pt>
                <c:pt idx="2023">
                  <c:v>549</c:v>
                </c:pt>
                <c:pt idx="2024">
                  <c:v>549</c:v>
                </c:pt>
                <c:pt idx="2025">
                  <c:v>549</c:v>
                </c:pt>
                <c:pt idx="2026">
                  <c:v>549</c:v>
                </c:pt>
                <c:pt idx="2027">
                  <c:v>549</c:v>
                </c:pt>
                <c:pt idx="2028">
                  <c:v>550</c:v>
                </c:pt>
                <c:pt idx="2029">
                  <c:v>550</c:v>
                </c:pt>
                <c:pt idx="2030">
                  <c:v>550</c:v>
                </c:pt>
                <c:pt idx="2031">
                  <c:v>550</c:v>
                </c:pt>
                <c:pt idx="2032">
                  <c:v>550</c:v>
                </c:pt>
                <c:pt idx="2033">
                  <c:v>550</c:v>
                </c:pt>
                <c:pt idx="2034">
                  <c:v>550</c:v>
                </c:pt>
                <c:pt idx="2035">
                  <c:v>550</c:v>
                </c:pt>
                <c:pt idx="2036">
                  <c:v>550</c:v>
                </c:pt>
                <c:pt idx="2037">
                  <c:v>550</c:v>
                </c:pt>
                <c:pt idx="2038">
                  <c:v>550</c:v>
                </c:pt>
                <c:pt idx="2039">
                  <c:v>550</c:v>
                </c:pt>
                <c:pt idx="2040">
                  <c:v>550</c:v>
                </c:pt>
                <c:pt idx="2041">
                  <c:v>551</c:v>
                </c:pt>
                <c:pt idx="2042">
                  <c:v>552</c:v>
                </c:pt>
                <c:pt idx="2043">
                  <c:v>553</c:v>
                </c:pt>
                <c:pt idx="2044">
                  <c:v>554</c:v>
                </c:pt>
                <c:pt idx="2045">
                  <c:v>555</c:v>
                </c:pt>
                <c:pt idx="2046">
                  <c:v>556</c:v>
                </c:pt>
                <c:pt idx="2047">
                  <c:v>557</c:v>
                </c:pt>
                <c:pt idx="2048">
                  <c:v>558</c:v>
                </c:pt>
                <c:pt idx="2049">
                  <c:v>559</c:v>
                </c:pt>
                <c:pt idx="2050">
                  <c:v>560</c:v>
                </c:pt>
                <c:pt idx="2051">
                  <c:v>561</c:v>
                </c:pt>
                <c:pt idx="2052">
                  <c:v>562</c:v>
                </c:pt>
                <c:pt idx="2053">
                  <c:v>563</c:v>
                </c:pt>
                <c:pt idx="2054">
                  <c:v>564</c:v>
                </c:pt>
                <c:pt idx="2055">
                  <c:v>565</c:v>
                </c:pt>
                <c:pt idx="2056">
                  <c:v>566</c:v>
                </c:pt>
                <c:pt idx="2057">
                  <c:v>566</c:v>
                </c:pt>
                <c:pt idx="2058">
                  <c:v>566</c:v>
                </c:pt>
                <c:pt idx="2059">
                  <c:v>566</c:v>
                </c:pt>
                <c:pt idx="2060">
                  <c:v>566</c:v>
                </c:pt>
                <c:pt idx="2061">
                  <c:v>566</c:v>
                </c:pt>
                <c:pt idx="2062">
                  <c:v>567</c:v>
                </c:pt>
                <c:pt idx="2063">
                  <c:v>567</c:v>
                </c:pt>
                <c:pt idx="2064">
                  <c:v>567</c:v>
                </c:pt>
                <c:pt idx="2065">
                  <c:v>567</c:v>
                </c:pt>
                <c:pt idx="2066">
                  <c:v>567</c:v>
                </c:pt>
                <c:pt idx="2067">
                  <c:v>567</c:v>
                </c:pt>
                <c:pt idx="2068">
                  <c:v>567</c:v>
                </c:pt>
                <c:pt idx="2069">
                  <c:v>567</c:v>
                </c:pt>
                <c:pt idx="2070">
                  <c:v>567</c:v>
                </c:pt>
                <c:pt idx="2071">
                  <c:v>567</c:v>
                </c:pt>
                <c:pt idx="2072">
                  <c:v>567</c:v>
                </c:pt>
                <c:pt idx="2073">
                  <c:v>567</c:v>
                </c:pt>
                <c:pt idx="2074">
                  <c:v>568</c:v>
                </c:pt>
                <c:pt idx="2075">
                  <c:v>568</c:v>
                </c:pt>
                <c:pt idx="2076">
                  <c:v>569</c:v>
                </c:pt>
                <c:pt idx="2077">
                  <c:v>569</c:v>
                </c:pt>
                <c:pt idx="2078">
                  <c:v>570</c:v>
                </c:pt>
                <c:pt idx="2079">
                  <c:v>571</c:v>
                </c:pt>
                <c:pt idx="2080">
                  <c:v>571</c:v>
                </c:pt>
                <c:pt idx="2081">
                  <c:v>571</c:v>
                </c:pt>
                <c:pt idx="2082">
                  <c:v>572</c:v>
                </c:pt>
                <c:pt idx="2083">
                  <c:v>573</c:v>
                </c:pt>
                <c:pt idx="2084">
                  <c:v>573</c:v>
                </c:pt>
                <c:pt idx="2085">
                  <c:v>573</c:v>
                </c:pt>
                <c:pt idx="2086">
                  <c:v>573</c:v>
                </c:pt>
                <c:pt idx="2087">
                  <c:v>573</c:v>
                </c:pt>
                <c:pt idx="2088">
                  <c:v>573</c:v>
                </c:pt>
                <c:pt idx="2089">
                  <c:v>573</c:v>
                </c:pt>
                <c:pt idx="2090">
                  <c:v>573</c:v>
                </c:pt>
                <c:pt idx="2091">
                  <c:v>573</c:v>
                </c:pt>
                <c:pt idx="2092">
                  <c:v>573</c:v>
                </c:pt>
                <c:pt idx="2093">
                  <c:v>573</c:v>
                </c:pt>
                <c:pt idx="2094">
                  <c:v>573</c:v>
                </c:pt>
                <c:pt idx="2095">
                  <c:v>573</c:v>
                </c:pt>
                <c:pt idx="2096">
                  <c:v>573</c:v>
                </c:pt>
                <c:pt idx="2097">
                  <c:v>573</c:v>
                </c:pt>
                <c:pt idx="2098">
                  <c:v>573</c:v>
                </c:pt>
                <c:pt idx="2099">
                  <c:v>573</c:v>
                </c:pt>
                <c:pt idx="2100">
                  <c:v>573</c:v>
                </c:pt>
                <c:pt idx="2101">
                  <c:v>573</c:v>
                </c:pt>
                <c:pt idx="2102">
                  <c:v>573</c:v>
                </c:pt>
                <c:pt idx="2103">
                  <c:v>574</c:v>
                </c:pt>
                <c:pt idx="2104">
                  <c:v>575</c:v>
                </c:pt>
                <c:pt idx="2105">
                  <c:v>576</c:v>
                </c:pt>
                <c:pt idx="2106">
                  <c:v>576</c:v>
                </c:pt>
                <c:pt idx="2107">
                  <c:v>576</c:v>
                </c:pt>
                <c:pt idx="2108">
                  <c:v>576</c:v>
                </c:pt>
                <c:pt idx="2109">
                  <c:v>576</c:v>
                </c:pt>
                <c:pt idx="2110">
                  <c:v>576</c:v>
                </c:pt>
                <c:pt idx="2111">
                  <c:v>576</c:v>
                </c:pt>
                <c:pt idx="2112">
                  <c:v>576</c:v>
                </c:pt>
                <c:pt idx="2113">
                  <c:v>576</c:v>
                </c:pt>
                <c:pt idx="2114">
                  <c:v>576</c:v>
                </c:pt>
                <c:pt idx="2115">
                  <c:v>576</c:v>
                </c:pt>
                <c:pt idx="2116">
                  <c:v>576</c:v>
                </c:pt>
                <c:pt idx="2117">
                  <c:v>576</c:v>
                </c:pt>
                <c:pt idx="2118">
                  <c:v>576</c:v>
                </c:pt>
                <c:pt idx="2119">
                  <c:v>576</c:v>
                </c:pt>
                <c:pt idx="2120">
                  <c:v>577</c:v>
                </c:pt>
                <c:pt idx="2121">
                  <c:v>577</c:v>
                </c:pt>
                <c:pt idx="2122">
                  <c:v>577</c:v>
                </c:pt>
                <c:pt idx="2123">
                  <c:v>578</c:v>
                </c:pt>
                <c:pt idx="2124">
                  <c:v>578</c:v>
                </c:pt>
                <c:pt idx="2125">
                  <c:v>578</c:v>
                </c:pt>
                <c:pt idx="2126">
                  <c:v>578</c:v>
                </c:pt>
                <c:pt idx="2127">
                  <c:v>579</c:v>
                </c:pt>
                <c:pt idx="2128">
                  <c:v>580</c:v>
                </c:pt>
                <c:pt idx="2129">
                  <c:v>580</c:v>
                </c:pt>
                <c:pt idx="2130">
                  <c:v>580</c:v>
                </c:pt>
                <c:pt idx="2131">
                  <c:v>580</c:v>
                </c:pt>
                <c:pt idx="2132">
                  <c:v>581</c:v>
                </c:pt>
                <c:pt idx="2133">
                  <c:v>582</c:v>
                </c:pt>
                <c:pt idx="2134">
                  <c:v>582</c:v>
                </c:pt>
                <c:pt idx="2135">
                  <c:v>582</c:v>
                </c:pt>
                <c:pt idx="2136">
                  <c:v>582</c:v>
                </c:pt>
                <c:pt idx="2137">
                  <c:v>582</c:v>
                </c:pt>
                <c:pt idx="2138">
                  <c:v>582</c:v>
                </c:pt>
                <c:pt idx="2139">
                  <c:v>582</c:v>
                </c:pt>
                <c:pt idx="2140">
                  <c:v>582</c:v>
                </c:pt>
                <c:pt idx="2141">
                  <c:v>582</c:v>
                </c:pt>
                <c:pt idx="2142">
                  <c:v>582</c:v>
                </c:pt>
                <c:pt idx="2143">
                  <c:v>582</c:v>
                </c:pt>
                <c:pt idx="2144">
                  <c:v>582</c:v>
                </c:pt>
                <c:pt idx="2145">
                  <c:v>582</c:v>
                </c:pt>
                <c:pt idx="2146">
                  <c:v>582</c:v>
                </c:pt>
                <c:pt idx="2147">
                  <c:v>582</c:v>
                </c:pt>
                <c:pt idx="2148">
                  <c:v>582</c:v>
                </c:pt>
                <c:pt idx="2149">
                  <c:v>582</c:v>
                </c:pt>
                <c:pt idx="2150">
                  <c:v>582</c:v>
                </c:pt>
                <c:pt idx="2151">
                  <c:v>582</c:v>
                </c:pt>
                <c:pt idx="2152">
                  <c:v>582</c:v>
                </c:pt>
                <c:pt idx="2153">
                  <c:v>582</c:v>
                </c:pt>
                <c:pt idx="2154">
                  <c:v>582</c:v>
                </c:pt>
                <c:pt idx="2155">
                  <c:v>582</c:v>
                </c:pt>
                <c:pt idx="2156">
                  <c:v>582</c:v>
                </c:pt>
                <c:pt idx="2157">
                  <c:v>583</c:v>
                </c:pt>
                <c:pt idx="2158">
                  <c:v>584</c:v>
                </c:pt>
                <c:pt idx="2159">
                  <c:v>584</c:v>
                </c:pt>
                <c:pt idx="2160">
                  <c:v>584</c:v>
                </c:pt>
                <c:pt idx="2161">
                  <c:v>584</c:v>
                </c:pt>
                <c:pt idx="2162">
                  <c:v>584</c:v>
                </c:pt>
                <c:pt idx="2163">
                  <c:v>584</c:v>
                </c:pt>
                <c:pt idx="2164">
                  <c:v>584</c:v>
                </c:pt>
                <c:pt idx="2165">
                  <c:v>585</c:v>
                </c:pt>
                <c:pt idx="2166">
                  <c:v>586</c:v>
                </c:pt>
                <c:pt idx="2167">
                  <c:v>587</c:v>
                </c:pt>
                <c:pt idx="2168">
                  <c:v>588</c:v>
                </c:pt>
                <c:pt idx="2169">
                  <c:v>589</c:v>
                </c:pt>
                <c:pt idx="2170">
                  <c:v>590</c:v>
                </c:pt>
                <c:pt idx="2171">
                  <c:v>591</c:v>
                </c:pt>
                <c:pt idx="2172">
                  <c:v>591</c:v>
                </c:pt>
                <c:pt idx="2173">
                  <c:v>592</c:v>
                </c:pt>
                <c:pt idx="2174">
                  <c:v>593</c:v>
                </c:pt>
                <c:pt idx="2175">
                  <c:v>594</c:v>
                </c:pt>
                <c:pt idx="2176">
                  <c:v>595</c:v>
                </c:pt>
                <c:pt idx="2177">
                  <c:v>596</c:v>
                </c:pt>
                <c:pt idx="2178">
                  <c:v>596</c:v>
                </c:pt>
                <c:pt idx="2179">
                  <c:v>596</c:v>
                </c:pt>
                <c:pt idx="2180">
                  <c:v>596</c:v>
                </c:pt>
                <c:pt idx="2181">
                  <c:v>596</c:v>
                </c:pt>
                <c:pt idx="2182">
                  <c:v>596</c:v>
                </c:pt>
                <c:pt idx="2183">
                  <c:v>596</c:v>
                </c:pt>
                <c:pt idx="2184">
                  <c:v>596</c:v>
                </c:pt>
                <c:pt idx="2185">
                  <c:v>597</c:v>
                </c:pt>
                <c:pt idx="2186">
                  <c:v>597</c:v>
                </c:pt>
                <c:pt idx="2187">
                  <c:v>597</c:v>
                </c:pt>
                <c:pt idx="2188">
                  <c:v>597</c:v>
                </c:pt>
                <c:pt idx="2189">
                  <c:v>597</c:v>
                </c:pt>
                <c:pt idx="2190">
                  <c:v>597</c:v>
                </c:pt>
                <c:pt idx="2191">
                  <c:v>597</c:v>
                </c:pt>
                <c:pt idx="2192">
                  <c:v>597</c:v>
                </c:pt>
                <c:pt idx="2193">
                  <c:v>597</c:v>
                </c:pt>
                <c:pt idx="2194">
                  <c:v>598</c:v>
                </c:pt>
                <c:pt idx="2195">
                  <c:v>598</c:v>
                </c:pt>
                <c:pt idx="2196">
                  <c:v>599</c:v>
                </c:pt>
                <c:pt idx="2197">
                  <c:v>599</c:v>
                </c:pt>
                <c:pt idx="2198">
                  <c:v>600</c:v>
                </c:pt>
                <c:pt idx="2199">
                  <c:v>601</c:v>
                </c:pt>
                <c:pt idx="2200">
                  <c:v>602</c:v>
                </c:pt>
                <c:pt idx="2201">
                  <c:v>602</c:v>
                </c:pt>
                <c:pt idx="2202">
                  <c:v>603</c:v>
                </c:pt>
                <c:pt idx="2203">
                  <c:v>603</c:v>
                </c:pt>
                <c:pt idx="2204">
                  <c:v>604</c:v>
                </c:pt>
                <c:pt idx="2205">
                  <c:v>604</c:v>
                </c:pt>
                <c:pt idx="2206">
                  <c:v>604</c:v>
                </c:pt>
                <c:pt idx="2207">
                  <c:v>604</c:v>
                </c:pt>
                <c:pt idx="2208">
                  <c:v>604</c:v>
                </c:pt>
                <c:pt idx="2209">
                  <c:v>604</c:v>
                </c:pt>
                <c:pt idx="2210">
                  <c:v>604</c:v>
                </c:pt>
                <c:pt idx="2211">
                  <c:v>604</c:v>
                </c:pt>
                <c:pt idx="2212">
                  <c:v>604</c:v>
                </c:pt>
                <c:pt idx="2213">
                  <c:v>604</c:v>
                </c:pt>
                <c:pt idx="2214">
                  <c:v>604</c:v>
                </c:pt>
                <c:pt idx="2215">
                  <c:v>605</c:v>
                </c:pt>
                <c:pt idx="2216">
                  <c:v>605</c:v>
                </c:pt>
                <c:pt idx="2217">
                  <c:v>605</c:v>
                </c:pt>
                <c:pt idx="2218">
                  <c:v>605</c:v>
                </c:pt>
                <c:pt idx="2219">
                  <c:v>605</c:v>
                </c:pt>
                <c:pt idx="2220">
                  <c:v>606</c:v>
                </c:pt>
                <c:pt idx="2221">
                  <c:v>606</c:v>
                </c:pt>
                <c:pt idx="2222">
                  <c:v>606</c:v>
                </c:pt>
                <c:pt idx="2223">
                  <c:v>606</c:v>
                </c:pt>
                <c:pt idx="2224">
                  <c:v>606</c:v>
                </c:pt>
                <c:pt idx="2225">
                  <c:v>606</c:v>
                </c:pt>
                <c:pt idx="2226">
                  <c:v>606</c:v>
                </c:pt>
                <c:pt idx="2227">
                  <c:v>606</c:v>
                </c:pt>
                <c:pt idx="2228">
                  <c:v>606</c:v>
                </c:pt>
                <c:pt idx="2229">
                  <c:v>606</c:v>
                </c:pt>
                <c:pt idx="2230">
                  <c:v>606</c:v>
                </c:pt>
                <c:pt idx="2231">
                  <c:v>606</c:v>
                </c:pt>
                <c:pt idx="2232">
                  <c:v>606</c:v>
                </c:pt>
                <c:pt idx="2233">
                  <c:v>607</c:v>
                </c:pt>
                <c:pt idx="2234">
                  <c:v>607</c:v>
                </c:pt>
                <c:pt idx="2235">
                  <c:v>607</c:v>
                </c:pt>
                <c:pt idx="2236">
                  <c:v>607</c:v>
                </c:pt>
                <c:pt idx="2237">
                  <c:v>607</c:v>
                </c:pt>
                <c:pt idx="2238">
                  <c:v>607</c:v>
                </c:pt>
                <c:pt idx="2239">
                  <c:v>607</c:v>
                </c:pt>
                <c:pt idx="2240">
                  <c:v>607</c:v>
                </c:pt>
                <c:pt idx="2241">
                  <c:v>607</c:v>
                </c:pt>
                <c:pt idx="2242">
                  <c:v>607</c:v>
                </c:pt>
                <c:pt idx="2243">
                  <c:v>607</c:v>
                </c:pt>
                <c:pt idx="2244">
                  <c:v>607</c:v>
                </c:pt>
                <c:pt idx="2245">
                  <c:v>607</c:v>
                </c:pt>
                <c:pt idx="2246">
                  <c:v>607</c:v>
                </c:pt>
                <c:pt idx="2247">
                  <c:v>607</c:v>
                </c:pt>
                <c:pt idx="2248">
                  <c:v>608</c:v>
                </c:pt>
                <c:pt idx="2249">
                  <c:v>608</c:v>
                </c:pt>
                <c:pt idx="2250">
                  <c:v>608</c:v>
                </c:pt>
                <c:pt idx="2251">
                  <c:v>608</c:v>
                </c:pt>
                <c:pt idx="2252">
                  <c:v>608</c:v>
                </c:pt>
                <c:pt idx="2253">
                  <c:v>608</c:v>
                </c:pt>
                <c:pt idx="2254">
                  <c:v>608</c:v>
                </c:pt>
                <c:pt idx="2255">
                  <c:v>608</c:v>
                </c:pt>
                <c:pt idx="2256">
                  <c:v>608</c:v>
                </c:pt>
                <c:pt idx="2257">
                  <c:v>608</c:v>
                </c:pt>
                <c:pt idx="2258">
                  <c:v>608</c:v>
                </c:pt>
                <c:pt idx="2259">
                  <c:v>608</c:v>
                </c:pt>
                <c:pt idx="2260">
                  <c:v>608</c:v>
                </c:pt>
                <c:pt idx="2261">
                  <c:v>608</c:v>
                </c:pt>
                <c:pt idx="2262">
                  <c:v>608</c:v>
                </c:pt>
                <c:pt idx="2263">
                  <c:v>609</c:v>
                </c:pt>
                <c:pt idx="2264">
                  <c:v>609</c:v>
                </c:pt>
                <c:pt idx="2265">
                  <c:v>609</c:v>
                </c:pt>
                <c:pt idx="2266">
                  <c:v>609</c:v>
                </c:pt>
                <c:pt idx="2267">
                  <c:v>609</c:v>
                </c:pt>
                <c:pt idx="2268">
                  <c:v>609</c:v>
                </c:pt>
                <c:pt idx="2269">
                  <c:v>609</c:v>
                </c:pt>
                <c:pt idx="2270">
                  <c:v>609</c:v>
                </c:pt>
                <c:pt idx="2271">
                  <c:v>609</c:v>
                </c:pt>
                <c:pt idx="2272">
                  <c:v>609</c:v>
                </c:pt>
                <c:pt idx="2273">
                  <c:v>609</c:v>
                </c:pt>
                <c:pt idx="2274">
                  <c:v>610</c:v>
                </c:pt>
                <c:pt idx="2275">
                  <c:v>610</c:v>
                </c:pt>
                <c:pt idx="2276">
                  <c:v>611</c:v>
                </c:pt>
                <c:pt idx="2277">
                  <c:v>612</c:v>
                </c:pt>
                <c:pt idx="2278">
                  <c:v>613</c:v>
                </c:pt>
                <c:pt idx="2279">
                  <c:v>614</c:v>
                </c:pt>
                <c:pt idx="2280">
                  <c:v>615</c:v>
                </c:pt>
                <c:pt idx="2281">
                  <c:v>615</c:v>
                </c:pt>
                <c:pt idx="2282">
                  <c:v>615</c:v>
                </c:pt>
                <c:pt idx="2283">
                  <c:v>615</c:v>
                </c:pt>
                <c:pt idx="2284">
                  <c:v>616</c:v>
                </c:pt>
                <c:pt idx="2285">
                  <c:v>616</c:v>
                </c:pt>
                <c:pt idx="2286">
                  <c:v>616</c:v>
                </c:pt>
                <c:pt idx="2287">
                  <c:v>616</c:v>
                </c:pt>
                <c:pt idx="2288">
                  <c:v>617</c:v>
                </c:pt>
                <c:pt idx="2289">
                  <c:v>617</c:v>
                </c:pt>
                <c:pt idx="2290">
                  <c:v>617</c:v>
                </c:pt>
                <c:pt idx="2291">
                  <c:v>617</c:v>
                </c:pt>
                <c:pt idx="2292">
                  <c:v>617</c:v>
                </c:pt>
                <c:pt idx="2293">
                  <c:v>617</c:v>
                </c:pt>
                <c:pt idx="2294">
                  <c:v>617</c:v>
                </c:pt>
                <c:pt idx="2295">
                  <c:v>617</c:v>
                </c:pt>
                <c:pt idx="2296">
                  <c:v>617</c:v>
                </c:pt>
                <c:pt idx="2297">
                  <c:v>617</c:v>
                </c:pt>
                <c:pt idx="2298">
                  <c:v>618</c:v>
                </c:pt>
                <c:pt idx="2299">
                  <c:v>618</c:v>
                </c:pt>
                <c:pt idx="2300">
                  <c:v>618</c:v>
                </c:pt>
                <c:pt idx="2301">
                  <c:v>618</c:v>
                </c:pt>
                <c:pt idx="2302">
                  <c:v>618</c:v>
                </c:pt>
                <c:pt idx="2303">
                  <c:v>618</c:v>
                </c:pt>
                <c:pt idx="2304">
                  <c:v>618</c:v>
                </c:pt>
                <c:pt idx="2305">
                  <c:v>618</c:v>
                </c:pt>
                <c:pt idx="2306">
                  <c:v>618</c:v>
                </c:pt>
                <c:pt idx="2307">
                  <c:v>619</c:v>
                </c:pt>
                <c:pt idx="2308">
                  <c:v>619</c:v>
                </c:pt>
                <c:pt idx="2309">
                  <c:v>619</c:v>
                </c:pt>
                <c:pt idx="2310">
                  <c:v>619</c:v>
                </c:pt>
                <c:pt idx="2311">
                  <c:v>620</c:v>
                </c:pt>
                <c:pt idx="2312">
                  <c:v>621</c:v>
                </c:pt>
                <c:pt idx="2313">
                  <c:v>622</c:v>
                </c:pt>
                <c:pt idx="2314">
                  <c:v>622</c:v>
                </c:pt>
                <c:pt idx="2315">
                  <c:v>622</c:v>
                </c:pt>
                <c:pt idx="2316">
                  <c:v>622</c:v>
                </c:pt>
                <c:pt idx="2317">
                  <c:v>622</c:v>
                </c:pt>
                <c:pt idx="2318">
                  <c:v>622</c:v>
                </c:pt>
                <c:pt idx="2319">
                  <c:v>623</c:v>
                </c:pt>
                <c:pt idx="2320">
                  <c:v>624</c:v>
                </c:pt>
                <c:pt idx="2321">
                  <c:v>625</c:v>
                </c:pt>
                <c:pt idx="2322">
                  <c:v>626</c:v>
                </c:pt>
                <c:pt idx="2323">
                  <c:v>626</c:v>
                </c:pt>
                <c:pt idx="2324">
                  <c:v>626</c:v>
                </c:pt>
                <c:pt idx="2325">
                  <c:v>626</c:v>
                </c:pt>
                <c:pt idx="2326">
                  <c:v>626</c:v>
                </c:pt>
                <c:pt idx="2327">
                  <c:v>626</c:v>
                </c:pt>
                <c:pt idx="2328">
                  <c:v>626</c:v>
                </c:pt>
                <c:pt idx="2329">
                  <c:v>626</c:v>
                </c:pt>
                <c:pt idx="2330">
                  <c:v>626</c:v>
                </c:pt>
                <c:pt idx="2331">
                  <c:v>626</c:v>
                </c:pt>
                <c:pt idx="2332">
                  <c:v>626</c:v>
                </c:pt>
                <c:pt idx="2333">
                  <c:v>626</c:v>
                </c:pt>
                <c:pt idx="2334">
                  <c:v>626</c:v>
                </c:pt>
                <c:pt idx="2335">
                  <c:v>626</c:v>
                </c:pt>
                <c:pt idx="2336">
                  <c:v>626</c:v>
                </c:pt>
                <c:pt idx="2337">
                  <c:v>626</c:v>
                </c:pt>
                <c:pt idx="2338">
                  <c:v>626</c:v>
                </c:pt>
                <c:pt idx="2339">
                  <c:v>626</c:v>
                </c:pt>
                <c:pt idx="2340">
                  <c:v>626</c:v>
                </c:pt>
                <c:pt idx="2341">
                  <c:v>626</c:v>
                </c:pt>
                <c:pt idx="2342">
                  <c:v>626</c:v>
                </c:pt>
                <c:pt idx="2343">
                  <c:v>626</c:v>
                </c:pt>
                <c:pt idx="2344">
                  <c:v>626</c:v>
                </c:pt>
                <c:pt idx="2345">
                  <c:v>626</c:v>
                </c:pt>
                <c:pt idx="2346">
                  <c:v>626</c:v>
                </c:pt>
                <c:pt idx="2347">
                  <c:v>626</c:v>
                </c:pt>
                <c:pt idx="2348">
                  <c:v>627</c:v>
                </c:pt>
                <c:pt idx="2349">
                  <c:v>628</c:v>
                </c:pt>
                <c:pt idx="2350">
                  <c:v>628</c:v>
                </c:pt>
                <c:pt idx="2351">
                  <c:v>628</c:v>
                </c:pt>
                <c:pt idx="2352">
                  <c:v>628</c:v>
                </c:pt>
                <c:pt idx="2353">
                  <c:v>628</c:v>
                </c:pt>
                <c:pt idx="2354">
                  <c:v>629</c:v>
                </c:pt>
                <c:pt idx="2355">
                  <c:v>629</c:v>
                </c:pt>
                <c:pt idx="2356">
                  <c:v>629</c:v>
                </c:pt>
                <c:pt idx="2357">
                  <c:v>629</c:v>
                </c:pt>
                <c:pt idx="2358">
                  <c:v>629</c:v>
                </c:pt>
                <c:pt idx="2359">
                  <c:v>629</c:v>
                </c:pt>
                <c:pt idx="2360">
                  <c:v>629</c:v>
                </c:pt>
                <c:pt idx="2361">
                  <c:v>629</c:v>
                </c:pt>
                <c:pt idx="2362">
                  <c:v>629</c:v>
                </c:pt>
                <c:pt idx="2363">
                  <c:v>630</c:v>
                </c:pt>
                <c:pt idx="2364">
                  <c:v>630</c:v>
                </c:pt>
                <c:pt idx="2365">
                  <c:v>630</c:v>
                </c:pt>
                <c:pt idx="2366">
                  <c:v>631</c:v>
                </c:pt>
                <c:pt idx="2367">
                  <c:v>631</c:v>
                </c:pt>
                <c:pt idx="2368">
                  <c:v>632</c:v>
                </c:pt>
                <c:pt idx="2369">
                  <c:v>632</c:v>
                </c:pt>
                <c:pt idx="2370">
                  <c:v>632</c:v>
                </c:pt>
                <c:pt idx="2371">
                  <c:v>632</c:v>
                </c:pt>
                <c:pt idx="2372">
                  <c:v>632</c:v>
                </c:pt>
                <c:pt idx="2373">
                  <c:v>632</c:v>
                </c:pt>
                <c:pt idx="2374">
                  <c:v>632</c:v>
                </c:pt>
                <c:pt idx="2375">
                  <c:v>632</c:v>
                </c:pt>
                <c:pt idx="2376">
                  <c:v>632</c:v>
                </c:pt>
                <c:pt idx="2377">
                  <c:v>632</c:v>
                </c:pt>
                <c:pt idx="2378">
                  <c:v>632</c:v>
                </c:pt>
                <c:pt idx="2379">
                  <c:v>632</c:v>
                </c:pt>
                <c:pt idx="2380">
                  <c:v>632</c:v>
                </c:pt>
                <c:pt idx="2381">
                  <c:v>632</c:v>
                </c:pt>
                <c:pt idx="2382">
                  <c:v>632</c:v>
                </c:pt>
                <c:pt idx="2383">
                  <c:v>632</c:v>
                </c:pt>
                <c:pt idx="2384">
                  <c:v>632</c:v>
                </c:pt>
                <c:pt idx="2385">
                  <c:v>632</c:v>
                </c:pt>
                <c:pt idx="2386">
                  <c:v>632</c:v>
                </c:pt>
                <c:pt idx="2387">
                  <c:v>632</c:v>
                </c:pt>
                <c:pt idx="2388">
                  <c:v>632</c:v>
                </c:pt>
                <c:pt idx="2389">
                  <c:v>632</c:v>
                </c:pt>
                <c:pt idx="2390">
                  <c:v>632</c:v>
                </c:pt>
                <c:pt idx="2391">
                  <c:v>632</c:v>
                </c:pt>
                <c:pt idx="2392">
                  <c:v>632</c:v>
                </c:pt>
                <c:pt idx="2393">
                  <c:v>632</c:v>
                </c:pt>
                <c:pt idx="2394">
                  <c:v>632</c:v>
                </c:pt>
                <c:pt idx="2395">
                  <c:v>632</c:v>
                </c:pt>
                <c:pt idx="2396">
                  <c:v>632</c:v>
                </c:pt>
                <c:pt idx="2397">
                  <c:v>632</c:v>
                </c:pt>
                <c:pt idx="2398">
                  <c:v>632</c:v>
                </c:pt>
                <c:pt idx="2399">
                  <c:v>632</c:v>
                </c:pt>
                <c:pt idx="2400">
                  <c:v>632</c:v>
                </c:pt>
                <c:pt idx="2401">
                  <c:v>632</c:v>
                </c:pt>
                <c:pt idx="2402">
                  <c:v>632</c:v>
                </c:pt>
                <c:pt idx="2403">
                  <c:v>632</c:v>
                </c:pt>
                <c:pt idx="2404">
                  <c:v>633</c:v>
                </c:pt>
                <c:pt idx="2405">
                  <c:v>633</c:v>
                </c:pt>
                <c:pt idx="2406">
                  <c:v>633</c:v>
                </c:pt>
                <c:pt idx="2407">
                  <c:v>634</c:v>
                </c:pt>
                <c:pt idx="2408">
                  <c:v>634</c:v>
                </c:pt>
                <c:pt idx="2409">
                  <c:v>634</c:v>
                </c:pt>
                <c:pt idx="2410">
                  <c:v>634</c:v>
                </c:pt>
                <c:pt idx="2411">
                  <c:v>634</c:v>
                </c:pt>
                <c:pt idx="2412">
                  <c:v>635</c:v>
                </c:pt>
                <c:pt idx="2413">
                  <c:v>635</c:v>
                </c:pt>
                <c:pt idx="2414">
                  <c:v>635</c:v>
                </c:pt>
                <c:pt idx="2415">
                  <c:v>635</c:v>
                </c:pt>
                <c:pt idx="2416">
                  <c:v>635</c:v>
                </c:pt>
                <c:pt idx="2417">
                  <c:v>635</c:v>
                </c:pt>
                <c:pt idx="2418">
                  <c:v>635</c:v>
                </c:pt>
                <c:pt idx="2419">
                  <c:v>635</c:v>
                </c:pt>
                <c:pt idx="2420">
                  <c:v>635</c:v>
                </c:pt>
                <c:pt idx="2421">
                  <c:v>635</c:v>
                </c:pt>
                <c:pt idx="2422">
                  <c:v>635</c:v>
                </c:pt>
                <c:pt idx="2423">
                  <c:v>635</c:v>
                </c:pt>
                <c:pt idx="2424">
                  <c:v>635</c:v>
                </c:pt>
                <c:pt idx="2425">
                  <c:v>635</c:v>
                </c:pt>
                <c:pt idx="2426">
                  <c:v>635</c:v>
                </c:pt>
                <c:pt idx="2427">
                  <c:v>635</c:v>
                </c:pt>
                <c:pt idx="2428">
                  <c:v>635</c:v>
                </c:pt>
                <c:pt idx="2429">
                  <c:v>635</c:v>
                </c:pt>
                <c:pt idx="2430">
                  <c:v>635</c:v>
                </c:pt>
                <c:pt idx="2431">
                  <c:v>635</c:v>
                </c:pt>
                <c:pt idx="2432">
                  <c:v>635</c:v>
                </c:pt>
                <c:pt idx="2433">
                  <c:v>635</c:v>
                </c:pt>
                <c:pt idx="2434">
                  <c:v>635</c:v>
                </c:pt>
                <c:pt idx="2435">
                  <c:v>635</c:v>
                </c:pt>
                <c:pt idx="2436">
                  <c:v>635</c:v>
                </c:pt>
                <c:pt idx="2437">
                  <c:v>635</c:v>
                </c:pt>
                <c:pt idx="2438">
                  <c:v>635</c:v>
                </c:pt>
                <c:pt idx="2439">
                  <c:v>635</c:v>
                </c:pt>
                <c:pt idx="2440">
                  <c:v>636</c:v>
                </c:pt>
                <c:pt idx="2441">
                  <c:v>636</c:v>
                </c:pt>
                <c:pt idx="2442">
                  <c:v>636</c:v>
                </c:pt>
                <c:pt idx="2443">
                  <c:v>636</c:v>
                </c:pt>
                <c:pt idx="2444">
                  <c:v>636</c:v>
                </c:pt>
                <c:pt idx="2445">
                  <c:v>636</c:v>
                </c:pt>
                <c:pt idx="2446">
                  <c:v>636</c:v>
                </c:pt>
                <c:pt idx="2447">
                  <c:v>636</c:v>
                </c:pt>
                <c:pt idx="2448">
                  <c:v>636</c:v>
                </c:pt>
                <c:pt idx="2449">
                  <c:v>637</c:v>
                </c:pt>
                <c:pt idx="2450">
                  <c:v>638</c:v>
                </c:pt>
                <c:pt idx="2451">
                  <c:v>638</c:v>
                </c:pt>
                <c:pt idx="2452">
                  <c:v>638</c:v>
                </c:pt>
                <c:pt idx="2453">
                  <c:v>638</c:v>
                </c:pt>
                <c:pt idx="2454">
                  <c:v>638</c:v>
                </c:pt>
                <c:pt idx="2455">
                  <c:v>638</c:v>
                </c:pt>
                <c:pt idx="2456">
                  <c:v>638</c:v>
                </c:pt>
                <c:pt idx="2457">
                  <c:v>638</c:v>
                </c:pt>
                <c:pt idx="2458">
                  <c:v>638</c:v>
                </c:pt>
                <c:pt idx="2459">
                  <c:v>638</c:v>
                </c:pt>
                <c:pt idx="2460">
                  <c:v>638</c:v>
                </c:pt>
                <c:pt idx="2461">
                  <c:v>638</c:v>
                </c:pt>
                <c:pt idx="2462">
                  <c:v>638</c:v>
                </c:pt>
                <c:pt idx="2463">
                  <c:v>638</c:v>
                </c:pt>
                <c:pt idx="2464">
                  <c:v>638</c:v>
                </c:pt>
                <c:pt idx="2465">
                  <c:v>639</c:v>
                </c:pt>
                <c:pt idx="2466">
                  <c:v>639</c:v>
                </c:pt>
                <c:pt idx="2467">
                  <c:v>639</c:v>
                </c:pt>
                <c:pt idx="2468">
                  <c:v>640</c:v>
                </c:pt>
                <c:pt idx="2469">
                  <c:v>640</c:v>
                </c:pt>
                <c:pt idx="2470">
                  <c:v>641</c:v>
                </c:pt>
                <c:pt idx="2471">
                  <c:v>642</c:v>
                </c:pt>
                <c:pt idx="2472">
                  <c:v>642</c:v>
                </c:pt>
                <c:pt idx="2473">
                  <c:v>643</c:v>
                </c:pt>
                <c:pt idx="2474">
                  <c:v>644</c:v>
                </c:pt>
                <c:pt idx="2475">
                  <c:v>645</c:v>
                </c:pt>
                <c:pt idx="2476">
                  <c:v>646</c:v>
                </c:pt>
                <c:pt idx="2477">
                  <c:v>647</c:v>
                </c:pt>
                <c:pt idx="2478">
                  <c:v>648</c:v>
                </c:pt>
                <c:pt idx="2479">
                  <c:v>649</c:v>
                </c:pt>
                <c:pt idx="2480">
                  <c:v>649</c:v>
                </c:pt>
                <c:pt idx="2481">
                  <c:v>649</c:v>
                </c:pt>
                <c:pt idx="2482">
                  <c:v>650</c:v>
                </c:pt>
                <c:pt idx="2483">
                  <c:v>651</c:v>
                </c:pt>
                <c:pt idx="2484">
                  <c:v>651</c:v>
                </c:pt>
                <c:pt idx="2485">
                  <c:v>652</c:v>
                </c:pt>
                <c:pt idx="2486">
                  <c:v>653</c:v>
                </c:pt>
                <c:pt idx="2487">
                  <c:v>653</c:v>
                </c:pt>
                <c:pt idx="2488">
                  <c:v>653</c:v>
                </c:pt>
                <c:pt idx="2489">
                  <c:v>654</c:v>
                </c:pt>
                <c:pt idx="2490">
                  <c:v>655</c:v>
                </c:pt>
                <c:pt idx="2491">
                  <c:v>656</c:v>
                </c:pt>
                <c:pt idx="2492">
                  <c:v>657</c:v>
                </c:pt>
                <c:pt idx="2493">
                  <c:v>657</c:v>
                </c:pt>
                <c:pt idx="2494">
                  <c:v>658</c:v>
                </c:pt>
                <c:pt idx="2495">
                  <c:v>659</c:v>
                </c:pt>
                <c:pt idx="2496">
                  <c:v>659</c:v>
                </c:pt>
                <c:pt idx="2497">
                  <c:v>659</c:v>
                </c:pt>
                <c:pt idx="2498">
                  <c:v>660</c:v>
                </c:pt>
                <c:pt idx="2499">
                  <c:v>660</c:v>
                </c:pt>
                <c:pt idx="2500">
                  <c:v>660</c:v>
                </c:pt>
                <c:pt idx="2501">
                  <c:v>660</c:v>
                </c:pt>
                <c:pt idx="2502">
                  <c:v>660</c:v>
                </c:pt>
                <c:pt idx="2503">
                  <c:v>660</c:v>
                </c:pt>
                <c:pt idx="2504">
                  <c:v>660</c:v>
                </c:pt>
                <c:pt idx="2505">
                  <c:v>660</c:v>
                </c:pt>
                <c:pt idx="2506">
                  <c:v>660</c:v>
                </c:pt>
                <c:pt idx="2507">
                  <c:v>660</c:v>
                </c:pt>
                <c:pt idx="2508">
                  <c:v>660</c:v>
                </c:pt>
                <c:pt idx="2509">
                  <c:v>660</c:v>
                </c:pt>
                <c:pt idx="2510">
                  <c:v>660</c:v>
                </c:pt>
                <c:pt idx="2511">
                  <c:v>660</c:v>
                </c:pt>
                <c:pt idx="2512">
                  <c:v>660</c:v>
                </c:pt>
                <c:pt idx="2513">
                  <c:v>660</c:v>
                </c:pt>
                <c:pt idx="2514">
                  <c:v>660</c:v>
                </c:pt>
                <c:pt idx="2515">
                  <c:v>660</c:v>
                </c:pt>
                <c:pt idx="2516">
                  <c:v>660</c:v>
                </c:pt>
                <c:pt idx="2517">
                  <c:v>660</c:v>
                </c:pt>
                <c:pt idx="2518">
                  <c:v>660</c:v>
                </c:pt>
                <c:pt idx="2519">
                  <c:v>660</c:v>
                </c:pt>
                <c:pt idx="2520">
                  <c:v>660</c:v>
                </c:pt>
                <c:pt idx="2521">
                  <c:v>660</c:v>
                </c:pt>
                <c:pt idx="2522">
                  <c:v>660</c:v>
                </c:pt>
                <c:pt idx="2523">
                  <c:v>660</c:v>
                </c:pt>
                <c:pt idx="2524">
                  <c:v>660</c:v>
                </c:pt>
                <c:pt idx="2525">
                  <c:v>660</c:v>
                </c:pt>
                <c:pt idx="2526">
                  <c:v>660</c:v>
                </c:pt>
                <c:pt idx="2527">
                  <c:v>660</c:v>
                </c:pt>
                <c:pt idx="2528">
                  <c:v>661</c:v>
                </c:pt>
                <c:pt idx="2529">
                  <c:v>661</c:v>
                </c:pt>
                <c:pt idx="2530">
                  <c:v>661</c:v>
                </c:pt>
                <c:pt idx="2531">
                  <c:v>661</c:v>
                </c:pt>
                <c:pt idx="2532">
                  <c:v>662</c:v>
                </c:pt>
                <c:pt idx="2533">
                  <c:v>662</c:v>
                </c:pt>
                <c:pt idx="2534">
                  <c:v>662</c:v>
                </c:pt>
                <c:pt idx="2535">
                  <c:v>662</c:v>
                </c:pt>
                <c:pt idx="2536">
                  <c:v>662</c:v>
                </c:pt>
                <c:pt idx="2537">
                  <c:v>662</c:v>
                </c:pt>
                <c:pt idx="2538">
                  <c:v>663</c:v>
                </c:pt>
                <c:pt idx="2539">
                  <c:v>663</c:v>
                </c:pt>
                <c:pt idx="2540">
                  <c:v>663</c:v>
                </c:pt>
                <c:pt idx="2541">
                  <c:v>663</c:v>
                </c:pt>
                <c:pt idx="2542">
                  <c:v>663</c:v>
                </c:pt>
                <c:pt idx="2543">
                  <c:v>663</c:v>
                </c:pt>
                <c:pt idx="2544">
                  <c:v>663</c:v>
                </c:pt>
                <c:pt idx="2545">
                  <c:v>663</c:v>
                </c:pt>
                <c:pt idx="2546">
                  <c:v>664</c:v>
                </c:pt>
                <c:pt idx="2547">
                  <c:v>665</c:v>
                </c:pt>
                <c:pt idx="2548">
                  <c:v>665</c:v>
                </c:pt>
                <c:pt idx="2549">
                  <c:v>665</c:v>
                </c:pt>
                <c:pt idx="2550">
                  <c:v>665</c:v>
                </c:pt>
                <c:pt idx="2551">
                  <c:v>665</c:v>
                </c:pt>
                <c:pt idx="2552">
                  <c:v>665</c:v>
                </c:pt>
                <c:pt idx="2553">
                  <c:v>666</c:v>
                </c:pt>
                <c:pt idx="2554">
                  <c:v>666</c:v>
                </c:pt>
                <c:pt idx="2555">
                  <c:v>666</c:v>
                </c:pt>
                <c:pt idx="2556">
                  <c:v>667</c:v>
                </c:pt>
                <c:pt idx="2557">
                  <c:v>668</c:v>
                </c:pt>
                <c:pt idx="2558">
                  <c:v>669</c:v>
                </c:pt>
                <c:pt idx="2559">
                  <c:v>670</c:v>
                </c:pt>
                <c:pt idx="2560">
                  <c:v>671</c:v>
                </c:pt>
                <c:pt idx="2561">
                  <c:v>672</c:v>
                </c:pt>
                <c:pt idx="2562">
                  <c:v>673</c:v>
                </c:pt>
                <c:pt idx="2563">
                  <c:v>674</c:v>
                </c:pt>
                <c:pt idx="2564">
                  <c:v>675</c:v>
                </c:pt>
                <c:pt idx="2565">
                  <c:v>676</c:v>
                </c:pt>
                <c:pt idx="2566">
                  <c:v>676</c:v>
                </c:pt>
                <c:pt idx="2567">
                  <c:v>677</c:v>
                </c:pt>
                <c:pt idx="2568">
                  <c:v>678</c:v>
                </c:pt>
                <c:pt idx="2569">
                  <c:v>679</c:v>
                </c:pt>
                <c:pt idx="2570">
                  <c:v>679</c:v>
                </c:pt>
                <c:pt idx="2571">
                  <c:v>679</c:v>
                </c:pt>
                <c:pt idx="2572">
                  <c:v>680</c:v>
                </c:pt>
                <c:pt idx="2573">
                  <c:v>680</c:v>
                </c:pt>
                <c:pt idx="2574">
                  <c:v>681</c:v>
                </c:pt>
                <c:pt idx="2575">
                  <c:v>681</c:v>
                </c:pt>
                <c:pt idx="2576">
                  <c:v>681</c:v>
                </c:pt>
                <c:pt idx="2577">
                  <c:v>681</c:v>
                </c:pt>
                <c:pt idx="2578">
                  <c:v>681</c:v>
                </c:pt>
                <c:pt idx="2579">
                  <c:v>681</c:v>
                </c:pt>
                <c:pt idx="2580">
                  <c:v>681</c:v>
                </c:pt>
                <c:pt idx="2581">
                  <c:v>681</c:v>
                </c:pt>
                <c:pt idx="2582">
                  <c:v>681</c:v>
                </c:pt>
                <c:pt idx="2583">
                  <c:v>681</c:v>
                </c:pt>
                <c:pt idx="2584">
                  <c:v>681</c:v>
                </c:pt>
                <c:pt idx="2585">
                  <c:v>681</c:v>
                </c:pt>
                <c:pt idx="2586">
                  <c:v>681</c:v>
                </c:pt>
                <c:pt idx="2587">
                  <c:v>681</c:v>
                </c:pt>
                <c:pt idx="2588">
                  <c:v>682</c:v>
                </c:pt>
                <c:pt idx="2589">
                  <c:v>683</c:v>
                </c:pt>
                <c:pt idx="2590">
                  <c:v>683</c:v>
                </c:pt>
                <c:pt idx="2591">
                  <c:v>684</c:v>
                </c:pt>
                <c:pt idx="2592">
                  <c:v>685</c:v>
                </c:pt>
                <c:pt idx="2593">
                  <c:v>686</c:v>
                </c:pt>
                <c:pt idx="2594">
                  <c:v>687</c:v>
                </c:pt>
                <c:pt idx="2595">
                  <c:v>687</c:v>
                </c:pt>
                <c:pt idx="2596">
                  <c:v>688</c:v>
                </c:pt>
                <c:pt idx="2597">
                  <c:v>688</c:v>
                </c:pt>
                <c:pt idx="2598">
                  <c:v>688</c:v>
                </c:pt>
                <c:pt idx="2599">
                  <c:v>688</c:v>
                </c:pt>
                <c:pt idx="2600">
                  <c:v>688</c:v>
                </c:pt>
                <c:pt idx="2601">
                  <c:v>688</c:v>
                </c:pt>
                <c:pt idx="2602">
                  <c:v>688</c:v>
                </c:pt>
                <c:pt idx="2603">
                  <c:v>688</c:v>
                </c:pt>
                <c:pt idx="2604">
                  <c:v>689</c:v>
                </c:pt>
                <c:pt idx="2605">
                  <c:v>690</c:v>
                </c:pt>
                <c:pt idx="2606">
                  <c:v>690</c:v>
                </c:pt>
                <c:pt idx="2607">
                  <c:v>690</c:v>
                </c:pt>
                <c:pt idx="2608">
                  <c:v>690</c:v>
                </c:pt>
                <c:pt idx="2609">
                  <c:v>690</c:v>
                </c:pt>
                <c:pt idx="2610">
                  <c:v>691</c:v>
                </c:pt>
                <c:pt idx="2611">
                  <c:v>691</c:v>
                </c:pt>
                <c:pt idx="2612">
                  <c:v>691</c:v>
                </c:pt>
                <c:pt idx="2613">
                  <c:v>692</c:v>
                </c:pt>
                <c:pt idx="2614">
                  <c:v>692</c:v>
                </c:pt>
                <c:pt idx="2615">
                  <c:v>692</c:v>
                </c:pt>
                <c:pt idx="2616">
                  <c:v>692</c:v>
                </c:pt>
                <c:pt idx="2617">
                  <c:v>692</c:v>
                </c:pt>
                <c:pt idx="2618">
                  <c:v>692</c:v>
                </c:pt>
                <c:pt idx="2619">
                  <c:v>692</c:v>
                </c:pt>
                <c:pt idx="2620">
                  <c:v>692</c:v>
                </c:pt>
                <c:pt idx="2621">
                  <c:v>692</c:v>
                </c:pt>
                <c:pt idx="2622">
                  <c:v>692</c:v>
                </c:pt>
                <c:pt idx="2623">
                  <c:v>693</c:v>
                </c:pt>
                <c:pt idx="2624">
                  <c:v>694</c:v>
                </c:pt>
                <c:pt idx="2625">
                  <c:v>694</c:v>
                </c:pt>
                <c:pt idx="2626">
                  <c:v>694</c:v>
                </c:pt>
                <c:pt idx="2627">
                  <c:v>694</c:v>
                </c:pt>
                <c:pt idx="2628">
                  <c:v>694</c:v>
                </c:pt>
                <c:pt idx="2629">
                  <c:v>694</c:v>
                </c:pt>
                <c:pt idx="2630">
                  <c:v>694</c:v>
                </c:pt>
                <c:pt idx="2631">
                  <c:v>694</c:v>
                </c:pt>
                <c:pt idx="2632">
                  <c:v>694</c:v>
                </c:pt>
                <c:pt idx="2633">
                  <c:v>694</c:v>
                </c:pt>
                <c:pt idx="2634">
                  <c:v>694</c:v>
                </c:pt>
                <c:pt idx="2635">
                  <c:v>695</c:v>
                </c:pt>
                <c:pt idx="2636">
                  <c:v>696</c:v>
                </c:pt>
                <c:pt idx="2637">
                  <c:v>697</c:v>
                </c:pt>
                <c:pt idx="2638">
                  <c:v>697</c:v>
                </c:pt>
                <c:pt idx="2639">
                  <c:v>698</c:v>
                </c:pt>
                <c:pt idx="2640">
                  <c:v>698</c:v>
                </c:pt>
                <c:pt idx="2641">
                  <c:v>698</c:v>
                </c:pt>
                <c:pt idx="2642">
                  <c:v>698</c:v>
                </c:pt>
                <c:pt idx="2643">
                  <c:v>698</c:v>
                </c:pt>
                <c:pt idx="2644">
                  <c:v>698</c:v>
                </c:pt>
                <c:pt idx="2645">
                  <c:v>698</c:v>
                </c:pt>
                <c:pt idx="2646">
                  <c:v>698</c:v>
                </c:pt>
                <c:pt idx="2647">
                  <c:v>698</c:v>
                </c:pt>
                <c:pt idx="2648">
                  <c:v>698</c:v>
                </c:pt>
                <c:pt idx="2649">
                  <c:v>698</c:v>
                </c:pt>
                <c:pt idx="2650">
                  <c:v>699</c:v>
                </c:pt>
                <c:pt idx="2651">
                  <c:v>700</c:v>
                </c:pt>
                <c:pt idx="2652">
                  <c:v>701</c:v>
                </c:pt>
                <c:pt idx="2653">
                  <c:v>702</c:v>
                </c:pt>
                <c:pt idx="2654">
                  <c:v>703</c:v>
                </c:pt>
                <c:pt idx="2655">
                  <c:v>704</c:v>
                </c:pt>
                <c:pt idx="2656">
                  <c:v>705</c:v>
                </c:pt>
                <c:pt idx="2657">
                  <c:v>706</c:v>
                </c:pt>
                <c:pt idx="2658">
                  <c:v>707</c:v>
                </c:pt>
                <c:pt idx="2659">
                  <c:v>708</c:v>
                </c:pt>
                <c:pt idx="2660">
                  <c:v>709</c:v>
                </c:pt>
                <c:pt idx="2661">
                  <c:v>710</c:v>
                </c:pt>
                <c:pt idx="2662">
                  <c:v>711</c:v>
                </c:pt>
                <c:pt idx="2663">
                  <c:v>712</c:v>
                </c:pt>
                <c:pt idx="2664">
                  <c:v>713</c:v>
                </c:pt>
                <c:pt idx="2665">
                  <c:v>714</c:v>
                </c:pt>
                <c:pt idx="2666">
                  <c:v>715</c:v>
                </c:pt>
                <c:pt idx="2667">
                  <c:v>715</c:v>
                </c:pt>
                <c:pt idx="2668">
                  <c:v>715</c:v>
                </c:pt>
                <c:pt idx="2669">
                  <c:v>715</c:v>
                </c:pt>
                <c:pt idx="2670">
                  <c:v>715</c:v>
                </c:pt>
                <c:pt idx="2671">
                  <c:v>715</c:v>
                </c:pt>
                <c:pt idx="2672">
                  <c:v>715</c:v>
                </c:pt>
                <c:pt idx="2673">
                  <c:v>715</c:v>
                </c:pt>
                <c:pt idx="2674">
                  <c:v>715</c:v>
                </c:pt>
                <c:pt idx="2675">
                  <c:v>715</c:v>
                </c:pt>
                <c:pt idx="2676">
                  <c:v>715</c:v>
                </c:pt>
                <c:pt idx="2677">
                  <c:v>715</c:v>
                </c:pt>
                <c:pt idx="2678">
                  <c:v>715</c:v>
                </c:pt>
                <c:pt idx="2679">
                  <c:v>715</c:v>
                </c:pt>
                <c:pt idx="2680">
                  <c:v>715</c:v>
                </c:pt>
                <c:pt idx="2681">
                  <c:v>715</c:v>
                </c:pt>
                <c:pt idx="2682">
                  <c:v>715</c:v>
                </c:pt>
                <c:pt idx="2683">
                  <c:v>716</c:v>
                </c:pt>
                <c:pt idx="2684">
                  <c:v>717</c:v>
                </c:pt>
                <c:pt idx="2685">
                  <c:v>718</c:v>
                </c:pt>
                <c:pt idx="2686">
                  <c:v>718</c:v>
                </c:pt>
                <c:pt idx="2687">
                  <c:v>718</c:v>
                </c:pt>
                <c:pt idx="2688">
                  <c:v>719</c:v>
                </c:pt>
                <c:pt idx="2689">
                  <c:v>720</c:v>
                </c:pt>
                <c:pt idx="2690">
                  <c:v>721</c:v>
                </c:pt>
                <c:pt idx="2691">
                  <c:v>721</c:v>
                </c:pt>
                <c:pt idx="2692">
                  <c:v>721</c:v>
                </c:pt>
                <c:pt idx="2693">
                  <c:v>721</c:v>
                </c:pt>
                <c:pt idx="2694">
                  <c:v>721</c:v>
                </c:pt>
                <c:pt idx="2695">
                  <c:v>721</c:v>
                </c:pt>
                <c:pt idx="2696">
                  <c:v>721</c:v>
                </c:pt>
                <c:pt idx="2697">
                  <c:v>721</c:v>
                </c:pt>
                <c:pt idx="2698">
                  <c:v>721</c:v>
                </c:pt>
                <c:pt idx="2699">
                  <c:v>721</c:v>
                </c:pt>
                <c:pt idx="2700">
                  <c:v>722</c:v>
                </c:pt>
                <c:pt idx="2701">
                  <c:v>722</c:v>
                </c:pt>
                <c:pt idx="2702">
                  <c:v>722</c:v>
                </c:pt>
                <c:pt idx="2703">
                  <c:v>722</c:v>
                </c:pt>
                <c:pt idx="2704">
                  <c:v>722</c:v>
                </c:pt>
                <c:pt idx="2705">
                  <c:v>723</c:v>
                </c:pt>
                <c:pt idx="2706">
                  <c:v>723</c:v>
                </c:pt>
                <c:pt idx="2707">
                  <c:v>724</c:v>
                </c:pt>
                <c:pt idx="2708">
                  <c:v>724</c:v>
                </c:pt>
                <c:pt idx="2709">
                  <c:v>725</c:v>
                </c:pt>
                <c:pt idx="2710">
                  <c:v>725</c:v>
                </c:pt>
                <c:pt idx="2711">
                  <c:v>726</c:v>
                </c:pt>
                <c:pt idx="2712">
                  <c:v>726</c:v>
                </c:pt>
                <c:pt idx="2713">
                  <c:v>726</c:v>
                </c:pt>
                <c:pt idx="2714">
                  <c:v>726</c:v>
                </c:pt>
                <c:pt idx="2715">
                  <c:v>726</c:v>
                </c:pt>
                <c:pt idx="2716">
                  <c:v>726</c:v>
                </c:pt>
                <c:pt idx="2717">
                  <c:v>727</c:v>
                </c:pt>
                <c:pt idx="2718">
                  <c:v>727</c:v>
                </c:pt>
                <c:pt idx="2719">
                  <c:v>727</c:v>
                </c:pt>
                <c:pt idx="2720">
                  <c:v>728</c:v>
                </c:pt>
                <c:pt idx="2721">
                  <c:v>728</c:v>
                </c:pt>
                <c:pt idx="2722">
                  <c:v>728</c:v>
                </c:pt>
                <c:pt idx="2723">
                  <c:v>728</c:v>
                </c:pt>
                <c:pt idx="2724">
                  <c:v>728</c:v>
                </c:pt>
                <c:pt idx="2725">
                  <c:v>728</c:v>
                </c:pt>
                <c:pt idx="2726">
                  <c:v>729</c:v>
                </c:pt>
                <c:pt idx="2727">
                  <c:v>729</c:v>
                </c:pt>
                <c:pt idx="2728">
                  <c:v>729</c:v>
                </c:pt>
                <c:pt idx="2729">
                  <c:v>729</c:v>
                </c:pt>
                <c:pt idx="2730">
                  <c:v>729</c:v>
                </c:pt>
                <c:pt idx="2731">
                  <c:v>729</c:v>
                </c:pt>
                <c:pt idx="2732">
                  <c:v>729</c:v>
                </c:pt>
                <c:pt idx="2733">
                  <c:v>729</c:v>
                </c:pt>
                <c:pt idx="2734">
                  <c:v>729</c:v>
                </c:pt>
                <c:pt idx="2735">
                  <c:v>730</c:v>
                </c:pt>
                <c:pt idx="2736">
                  <c:v>731</c:v>
                </c:pt>
                <c:pt idx="2737">
                  <c:v>732</c:v>
                </c:pt>
                <c:pt idx="2738">
                  <c:v>733</c:v>
                </c:pt>
                <c:pt idx="2739">
                  <c:v>734</c:v>
                </c:pt>
                <c:pt idx="2740">
                  <c:v>734</c:v>
                </c:pt>
                <c:pt idx="2741">
                  <c:v>734</c:v>
                </c:pt>
                <c:pt idx="2742">
                  <c:v>734</c:v>
                </c:pt>
                <c:pt idx="2743">
                  <c:v>734</c:v>
                </c:pt>
                <c:pt idx="2744">
                  <c:v>734</c:v>
                </c:pt>
                <c:pt idx="2745">
                  <c:v>734</c:v>
                </c:pt>
                <c:pt idx="2746">
                  <c:v>734</c:v>
                </c:pt>
                <c:pt idx="2747">
                  <c:v>734</c:v>
                </c:pt>
                <c:pt idx="2748">
                  <c:v>734</c:v>
                </c:pt>
                <c:pt idx="2749">
                  <c:v>734</c:v>
                </c:pt>
                <c:pt idx="2750">
                  <c:v>734</c:v>
                </c:pt>
                <c:pt idx="2751">
                  <c:v>734</c:v>
                </c:pt>
                <c:pt idx="2752">
                  <c:v>734</c:v>
                </c:pt>
                <c:pt idx="2753">
                  <c:v>734</c:v>
                </c:pt>
                <c:pt idx="2754">
                  <c:v>734</c:v>
                </c:pt>
                <c:pt idx="2755">
                  <c:v>734</c:v>
                </c:pt>
                <c:pt idx="2756">
                  <c:v>734</c:v>
                </c:pt>
                <c:pt idx="2757">
                  <c:v>734</c:v>
                </c:pt>
                <c:pt idx="2758">
                  <c:v>735</c:v>
                </c:pt>
                <c:pt idx="2759">
                  <c:v>735</c:v>
                </c:pt>
                <c:pt idx="2760">
                  <c:v>735</c:v>
                </c:pt>
                <c:pt idx="2761">
                  <c:v>735</c:v>
                </c:pt>
                <c:pt idx="2762">
                  <c:v>735</c:v>
                </c:pt>
                <c:pt idx="2763">
                  <c:v>735</c:v>
                </c:pt>
                <c:pt idx="2764">
                  <c:v>735</c:v>
                </c:pt>
                <c:pt idx="2765">
                  <c:v>735</c:v>
                </c:pt>
                <c:pt idx="2766">
                  <c:v>736</c:v>
                </c:pt>
                <c:pt idx="2767">
                  <c:v>736</c:v>
                </c:pt>
                <c:pt idx="2768">
                  <c:v>736</c:v>
                </c:pt>
                <c:pt idx="2769">
                  <c:v>736</c:v>
                </c:pt>
                <c:pt idx="2770">
                  <c:v>736</c:v>
                </c:pt>
                <c:pt idx="2771">
                  <c:v>736</c:v>
                </c:pt>
                <c:pt idx="2772">
                  <c:v>737</c:v>
                </c:pt>
                <c:pt idx="2773">
                  <c:v>738</c:v>
                </c:pt>
                <c:pt idx="2774">
                  <c:v>738</c:v>
                </c:pt>
                <c:pt idx="2775">
                  <c:v>738</c:v>
                </c:pt>
                <c:pt idx="2776">
                  <c:v>739</c:v>
                </c:pt>
                <c:pt idx="2777">
                  <c:v>740</c:v>
                </c:pt>
                <c:pt idx="2778">
                  <c:v>740</c:v>
                </c:pt>
                <c:pt idx="2779">
                  <c:v>740</c:v>
                </c:pt>
                <c:pt idx="2780">
                  <c:v>741</c:v>
                </c:pt>
                <c:pt idx="2781">
                  <c:v>741</c:v>
                </c:pt>
                <c:pt idx="2782">
                  <c:v>742</c:v>
                </c:pt>
                <c:pt idx="2783">
                  <c:v>743</c:v>
                </c:pt>
                <c:pt idx="2784">
                  <c:v>743</c:v>
                </c:pt>
                <c:pt idx="2785">
                  <c:v>743</c:v>
                </c:pt>
                <c:pt idx="2786">
                  <c:v>743</c:v>
                </c:pt>
                <c:pt idx="2787">
                  <c:v>744</c:v>
                </c:pt>
                <c:pt idx="2788">
                  <c:v>745</c:v>
                </c:pt>
                <c:pt idx="2789">
                  <c:v>745</c:v>
                </c:pt>
                <c:pt idx="2790">
                  <c:v>745</c:v>
                </c:pt>
                <c:pt idx="2791">
                  <c:v>745</c:v>
                </c:pt>
                <c:pt idx="2792">
                  <c:v>745</c:v>
                </c:pt>
                <c:pt idx="2793">
                  <c:v>745</c:v>
                </c:pt>
                <c:pt idx="2794">
                  <c:v>745</c:v>
                </c:pt>
                <c:pt idx="2795">
                  <c:v>745</c:v>
                </c:pt>
                <c:pt idx="2796">
                  <c:v>746</c:v>
                </c:pt>
                <c:pt idx="2797">
                  <c:v>747</c:v>
                </c:pt>
                <c:pt idx="2798">
                  <c:v>747</c:v>
                </c:pt>
                <c:pt idx="2799">
                  <c:v>747</c:v>
                </c:pt>
                <c:pt idx="2800">
                  <c:v>747</c:v>
                </c:pt>
                <c:pt idx="2801">
                  <c:v>747</c:v>
                </c:pt>
                <c:pt idx="2802">
                  <c:v>747</c:v>
                </c:pt>
                <c:pt idx="2803">
                  <c:v>747</c:v>
                </c:pt>
                <c:pt idx="2804">
                  <c:v>747</c:v>
                </c:pt>
                <c:pt idx="2805">
                  <c:v>747</c:v>
                </c:pt>
                <c:pt idx="2806">
                  <c:v>747</c:v>
                </c:pt>
                <c:pt idx="2807">
                  <c:v>747</c:v>
                </c:pt>
                <c:pt idx="2808">
                  <c:v>747</c:v>
                </c:pt>
                <c:pt idx="2809">
                  <c:v>747</c:v>
                </c:pt>
                <c:pt idx="2810">
                  <c:v>747</c:v>
                </c:pt>
                <c:pt idx="2811">
                  <c:v>747</c:v>
                </c:pt>
                <c:pt idx="2812">
                  <c:v>747</c:v>
                </c:pt>
                <c:pt idx="2813">
                  <c:v>747</c:v>
                </c:pt>
                <c:pt idx="2814">
                  <c:v>747</c:v>
                </c:pt>
                <c:pt idx="2815">
                  <c:v>747</c:v>
                </c:pt>
                <c:pt idx="2816">
                  <c:v>747</c:v>
                </c:pt>
                <c:pt idx="2817">
                  <c:v>747</c:v>
                </c:pt>
                <c:pt idx="2818">
                  <c:v>748</c:v>
                </c:pt>
                <c:pt idx="2819">
                  <c:v>748</c:v>
                </c:pt>
                <c:pt idx="2820">
                  <c:v>748</c:v>
                </c:pt>
                <c:pt idx="2821">
                  <c:v>748</c:v>
                </c:pt>
                <c:pt idx="2822">
                  <c:v>748</c:v>
                </c:pt>
                <c:pt idx="2823">
                  <c:v>749</c:v>
                </c:pt>
                <c:pt idx="2824">
                  <c:v>750</c:v>
                </c:pt>
                <c:pt idx="2825">
                  <c:v>751</c:v>
                </c:pt>
                <c:pt idx="2826">
                  <c:v>752</c:v>
                </c:pt>
                <c:pt idx="2827">
                  <c:v>752</c:v>
                </c:pt>
                <c:pt idx="2828">
                  <c:v>752</c:v>
                </c:pt>
                <c:pt idx="2829">
                  <c:v>753</c:v>
                </c:pt>
                <c:pt idx="2830">
                  <c:v>753</c:v>
                </c:pt>
                <c:pt idx="2831">
                  <c:v>753</c:v>
                </c:pt>
                <c:pt idx="2832">
                  <c:v>753</c:v>
                </c:pt>
                <c:pt idx="2833">
                  <c:v>753</c:v>
                </c:pt>
                <c:pt idx="2834">
                  <c:v>754</c:v>
                </c:pt>
                <c:pt idx="2835">
                  <c:v>754</c:v>
                </c:pt>
                <c:pt idx="2836">
                  <c:v>754</c:v>
                </c:pt>
                <c:pt idx="2837">
                  <c:v>754</c:v>
                </c:pt>
                <c:pt idx="2838">
                  <c:v>754</c:v>
                </c:pt>
                <c:pt idx="2839">
                  <c:v>754</c:v>
                </c:pt>
                <c:pt idx="2840">
                  <c:v>754</c:v>
                </c:pt>
                <c:pt idx="2841">
                  <c:v>754</c:v>
                </c:pt>
                <c:pt idx="2842">
                  <c:v>754</c:v>
                </c:pt>
                <c:pt idx="2843">
                  <c:v>754</c:v>
                </c:pt>
                <c:pt idx="2844">
                  <c:v>754</c:v>
                </c:pt>
                <c:pt idx="2845">
                  <c:v>754</c:v>
                </c:pt>
                <c:pt idx="2846">
                  <c:v>754</c:v>
                </c:pt>
                <c:pt idx="2847">
                  <c:v>754</c:v>
                </c:pt>
                <c:pt idx="2848">
                  <c:v>754</c:v>
                </c:pt>
                <c:pt idx="2849">
                  <c:v>754</c:v>
                </c:pt>
                <c:pt idx="2850">
                  <c:v>754</c:v>
                </c:pt>
                <c:pt idx="2851">
                  <c:v>754</c:v>
                </c:pt>
                <c:pt idx="2852">
                  <c:v>754</c:v>
                </c:pt>
                <c:pt idx="2853">
                  <c:v>755</c:v>
                </c:pt>
                <c:pt idx="2854">
                  <c:v>756</c:v>
                </c:pt>
                <c:pt idx="2855">
                  <c:v>757</c:v>
                </c:pt>
                <c:pt idx="2856">
                  <c:v>758</c:v>
                </c:pt>
                <c:pt idx="2857">
                  <c:v>759</c:v>
                </c:pt>
                <c:pt idx="2858">
                  <c:v>760</c:v>
                </c:pt>
                <c:pt idx="2859">
                  <c:v>761</c:v>
                </c:pt>
                <c:pt idx="2860">
                  <c:v>762</c:v>
                </c:pt>
                <c:pt idx="2861">
                  <c:v>763</c:v>
                </c:pt>
                <c:pt idx="2862">
                  <c:v>764</c:v>
                </c:pt>
                <c:pt idx="2863">
                  <c:v>764</c:v>
                </c:pt>
                <c:pt idx="2864">
                  <c:v>765</c:v>
                </c:pt>
                <c:pt idx="2865">
                  <c:v>766</c:v>
                </c:pt>
                <c:pt idx="2866">
                  <c:v>767</c:v>
                </c:pt>
                <c:pt idx="2867">
                  <c:v>768</c:v>
                </c:pt>
                <c:pt idx="2868">
                  <c:v>769</c:v>
                </c:pt>
                <c:pt idx="2869">
                  <c:v>769</c:v>
                </c:pt>
                <c:pt idx="2870">
                  <c:v>769</c:v>
                </c:pt>
                <c:pt idx="2871">
                  <c:v>770</c:v>
                </c:pt>
                <c:pt idx="2872">
                  <c:v>770</c:v>
                </c:pt>
                <c:pt idx="2873">
                  <c:v>771</c:v>
                </c:pt>
                <c:pt idx="2874">
                  <c:v>771</c:v>
                </c:pt>
                <c:pt idx="2875">
                  <c:v>771</c:v>
                </c:pt>
                <c:pt idx="2876">
                  <c:v>771</c:v>
                </c:pt>
                <c:pt idx="2877">
                  <c:v>771</c:v>
                </c:pt>
                <c:pt idx="2878">
                  <c:v>771</c:v>
                </c:pt>
                <c:pt idx="2879">
                  <c:v>771</c:v>
                </c:pt>
                <c:pt idx="2880">
                  <c:v>771</c:v>
                </c:pt>
                <c:pt idx="2881">
                  <c:v>771</c:v>
                </c:pt>
                <c:pt idx="2882">
                  <c:v>771</c:v>
                </c:pt>
                <c:pt idx="2883">
                  <c:v>771</c:v>
                </c:pt>
                <c:pt idx="2884">
                  <c:v>772</c:v>
                </c:pt>
                <c:pt idx="2885">
                  <c:v>772</c:v>
                </c:pt>
                <c:pt idx="2886">
                  <c:v>772</c:v>
                </c:pt>
                <c:pt idx="2887">
                  <c:v>772</c:v>
                </c:pt>
                <c:pt idx="2888">
                  <c:v>772</c:v>
                </c:pt>
                <c:pt idx="2889">
                  <c:v>772</c:v>
                </c:pt>
                <c:pt idx="2890">
                  <c:v>772</c:v>
                </c:pt>
                <c:pt idx="2891">
                  <c:v>772</c:v>
                </c:pt>
                <c:pt idx="2892">
                  <c:v>773</c:v>
                </c:pt>
                <c:pt idx="2893">
                  <c:v>773</c:v>
                </c:pt>
                <c:pt idx="2894">
                  <c:v>773</c:v>
                </c:pt>
                <c:pt idx="2895">
                  <c:v>774</c:v>
                </c:pt>
                <c:pt idx="2896">
                  <c:v>774</c:v>
                </c:pt>
                <c:pt idx="2897">
                  <c:v>774</c:v>
                </c:pt>
                <c:pt idx="2898">
                  <c:v>774</c:v>
                </c:pt>
                <c:pt idx="2899">
                  <c:v>774</c:v>
                </c:pt>
                <c:pt idx="2900">
                  <c:v>774</c:v>
                </c:pt>
                <c:pt idx="2901">
                  <c:v>774</c:v>
                </c:pt>
                <c:pt idx="2902">
                  <c:v>774</c:v>
                </c:pt>
                <c:pt idx="2903">
                  <c:v>774</c:v>
                </c:pt>
                <c:pt idx="2904">
                  <c:v>774</c:v>
                </c:pt>
                <c:pt idx="2905">
                  <c:v>774</c:v>
                </c:pt>
                <c:pt idx="2906">
                  <c:v>774</c:v>
                </c:pt>
                <c:pt idx="2907">
                  <c:v>774</c:v>
                </c:pt>
                <c:pt idx="2908">
                  <c:v>774</c:v>
                </c:pt>
                <c:pt idx="2909">
                  <c:v>774</c:v>
                </c:pt>
                <c:pt idx="2910">
                  <c:v>774</c:v>
                </c:pt>
                <c:pt idx="2911">
                  <c:v>774</c:v>
                </c:pt>
                <c:pt idx="2912">
                  <c:v>775</c:v>
                </c:pt>
                <c:pt idx="2913">
                  <c:v>776</c:v>
                </c:pt>
                <c:pt idx="2914">
                  <c:v>776</c:v>
                </c:pt>
                <c:pt idx="2915">
                  <c:v>776</c:v>
                </c:pt>
                <c:pt idx="2916">
                  <c:v>776</c:v>
                </c:pt>
                <c:pt idx="2917">
                  <c:v>776</c:v>
                </c:pt>
                <c:pt idx="2918">
                  <c:v>776</c:v>
                </c:pt>
                <c:pt idx="2919">
                  <c:v>777</c:v>
                </c:pt>
                <c:pt idx="2920">
                  <c:v>777</c:v>
                </c:pt>
                <c:pt idx="2921">
                  <c:v>777</c:v>
                </c:pt>
                <c:pt idx="2922">
                  <c:v>778</c:v>
                </c:pt>
                <c:pt idx="2923">
                  <c:v>779</c:v>
                </c:pt>
                <c:pt idx="2924">
                  <c:v>780</c:v>
                </c:pt>
                <c:pt idx="2925">
                  <c:v>781</c:v>
                </c:pt>
                <c:pt idx="2926">
                  <c:v>781</c:v>
                </c:pt>
                <c:pt idx="2927">
                  <c:v>781</c:v>
                </c:pt>
                <c:pt idx="2928">
                  <c:v>781</c:v>
                </c:pt>
                <c:pt idx="2929">
                  <c:v>782</c:v>
                </c:pt>
                <c:pt idx="2930">
                  <c:v>783</c:v>
                </c:pt>
                <c:pt idx="2931">
                  <c:v>783</c:v>
                </c:pt>
                <c:pt idx="2932">
                  <c:v>783</c:v>
                </c:pt>
                <c:pt idx="2933">
                  <c:v>784</c:v>
                </c:pt>
                <c:pt idx="2934">
                  <c:v>784</c:v>
                </c:pt>
                <c:pt idx="2935">
                  <c:v>785</c:v>
                </c:pt>
                <c:pt idx="2936">
                  <c:v>785</c:v>
                </c:pt>
                <c:pt idx="2937">
                  <c:v>785</c:v>
                </c:pt>
                <c:pt idx="2938">
                  <c:v>786</c:v>
                </c:pt>
                <c:pt idx="2939">
                  <c:v>786</c:v>
                </c:pt>
                <c:pt idx="2940">
                  <c:v>786</c:v>
                </c:pt>
                <c:pt idx="2941">
                  <c:v>786</c:v>
                </c:pt>
                <c:pt idx="2942">
                  <c:v>786</c:v>
                </c:pt>
                <c:pt idx="2943">
                  <c:v>786</c:v>
                </c:pt>
                <c:pt idx="2944">
                  <c:v>786</c:v>
                </c:pt>
                <c:pt idx="2945">
                  <c:v>786</c:v>
                </c:pt>
                <c:pt idx="2946">
                  <c:v>786</c:v>
                </c:pt>
                <c:pt idx="2947">
                  <c:v>786</c:v>
                </c:pt>
                <c:pt idx="2948">
                  <c:v>786</c:v>
                </c:pt>
                <c:pt idx="2949">
                  <c:v>786</c:v>
                </c:pt>
                <c:pt idx="2950">
                  <c:v>786</c:v>
                </c:pt>
                <c:pt idx="2951">
                  <c:v>787</c:v>
                </c:pt>
                <c:pt idx="2952">
                  <c:v>787</c:v>
                </c:pt>
                <c:pt idx="2953">
                  <c:v>787</c:v>
                </c:pt>
                <c:pt idx="2954">
                  <c:v>787</c:v>
                </c:pt>
                <c:pt idx="2955">
                  <c:v>787</c:v>
                </c:pt>
                <c:pt idx="2956">
                  <c:v>787</c:v>
                </c:pt>
                <c:pt idx="2957">
                  <c:v>787</c:v>
                </c:pt>
                <c:pt idx="2958">
                  <c:v>787</c:v>
                </c:pt>
                <c:pt idx="2959">
                  <c:v>787</c:v>
                </c:pt>
                <c:pt idx="2960">
                  <c:v>787</c:v>
                </c:pt>
                <c:pt idx="2961">
                  <c:v>787</c:v>
                </c:pt>
                <c:pt idx="2962">
                  <c:v>787</c:v>
                </c:pt>
                <c:pt idx="2963">
                  <c:v>787</c:v>
                </c:pt>
                <c:pt idx="2964">
                  <c:v>787</c:v>
                </c:pt>
                <c:pt idx="2965">
                  <c:v>788</c:v>
                </c:pt>
                <c:pt idx="2966">
                  <c:v>789</c:v>
                </c:pt>
                <c:pt idx="2967">
                  <c:v>790</c:v>
                </c:pt>
                <c:pt idx="2968">
                  <c:v>790</c:v>
                </c:pt>
                <c:pt idx="2969">
                  <c:v>790</c:v>
                </c:pt>
                <c:pt idx="2970">
                  <c:v>790</c:v>
                </c:pt>
                <c:pt idx="2971">
                  <c:v>790</c:v>
                </c:pt>
                <c:pt idx="2972">
                  <c:v>791</c:v>
                </c:pt>
                <c:pt idx="2973">
                  <c:v>792</c:v>
                </c:pt>
                <c:pt idx="2974">
                  <c:v>792</c:v>
                </c:pt>
                <c:pt idx="2975">
                  <c:v>793</c:v>
                </c:pt>
                <c:pt idx="2976">
                  <c:v>794</c:v>
                </c:pt>
                <c:pt idx="2977">
                  <c:v>795</c:v>
                </c:pt>
                <c:pt idx="2978">
                  <c:v>796</c:v>
                </c:pt>
                <c:pt idx="2979">
                  <c:v>797</c:v>
                </c:pt>
                <c:pt idx="2980">
                  <c:v>798</c:v>
                </c:pt>
                <c:pt idx="2981">
                  <c:v>799</c:v>
                </c:pt>
                <c:pt idx="2982">
                  <c:v>799</c:v>
                </c:pt>
                <c:pt idx="2983">
                  <c:v>799</c:v>
                </c:pt>
                <c:pt idx="2984">
                  <c:v>800</c:v>
                </c:pt>
                <c:pt idx="2985">
                  <c:v>801</c:v>
                </c:pt>
                <c:pt idx="2986">
                  <c:v>802</c:v>
                </c:pt>
                <c:pt idx="2987">
                  <c:v>803</c:v>
                </c:pt>
                <c:pt idx="2988">
                  <c:v>804</c:v>
                </c:pt>
                <c:pt idx="2989">
                  <c:v>805</c:v>
                </c:pt>
                <c:pt idx="2990">
                  <c:v>806</c:v>
                </c:pt>
                <c:pt idx="2991">
                  <c:v>807</c:v>
                </c:pt>
                <c:pt idx="2992">
                  <c:v>808</c:v>
                </c:pt>
                <c:pt idx="2993">
                  <c:v>808</c:v>
                </c:pt>
                <c:pt idx="2994">
                  <c:v>808</c:v>
                </c:pt>
                <c:pt idx="2995">
                  <c:v>809</c:v>
                </c:pt>
                <c:pt idx="2996">
                  <c:v>810</c:v>
                </c:pt>
                <c:pt idx="2997">
                  <c:v>810</c:v>
                </c:pt>
                <c:pt idx="2998">
                  <c:v>811</c:v>
                </c:pt>
                <c:pt idx="2999">
                  <c:v>811</c:v>
                </c:pt>
                <c:pt idx="3000">
                  <c:v>811</c:v>
                </c:pt>
                <c:pt idx="3001">
                  <c:v>811</c:v>
                </c:pt>
                <c:pt idx="3002">
                  <c:v>811</c:v>
                </c:pt>
                <c:pt idx="3003">
                  <c:v>811</c:v>
                </c:pt>
                <c:pt idx="3004">
                  <c:v>812</c:v>
                </c:pt>
                <c:pt idx="3005">
                  <c:v>812</c:v>
                </c:pt>
                <c:pt idx="3006">
                  <c:v>812</c:v>
                </c:pt>
                <c:pt idx="3007">
                  <c:v>812</c:v>
                </c:pt>
                <c:pt idx="3008">
                  <c:v>812</c:v>
                </c:pt>
                <c:pt idx="3009">
                  <c:v>812</c:v>
                </c:pt>
                <c:pt idx="3010">
                  <c:v>812</c:v>
                </c:pt>
                <c:pt idx="3011">
                  <c:v>812</c:v>
                </c:pt>
                <c:pt idx="3012">
                  <c:v>812</c:v>
                </c:pt>
                <c:pt idx="3013">
                  <c:v>812</c:v>
                </c:pt>
                <c:pt idx="3014">
                  <c:v>812</c:v>
                </c:pt>
                <c:pt idx="3015">
                  <c:v>812</c:v>
                </c:pt>
                <c:pt idx="3016">
                  <c:v>812</c:v>
                </c:pt>
                <c:pt idx="3017">
                  <c:v>812</c:v>
                </c:pt>
                <c:pt idx="3018">
                  <c:v>812</c:v>
                </c:pt>
                <c:pt idx="3019">
                  <c:v>812</c:v>
                </c:pt>
                <c:pt idx="3020">
                  <c:v>812</c:v>
                </c:pt>
                <c:pt idx="3021">
                  <c:v>812</c:v>
                </c:pt>
                <c:pt idx="3022">
                  <c:v>812</c:v>
                </c:pt>
                <c:pt idx="3023">
                  <c:v>812</c:v>
                </c:pt>
                <c:pt idx="3024">
                  <c:v>812</c:v>
                </c:pt>
                <c:pt idx="3025">
                  <c:v>812</c:v>
                </c:pt>
                <c:pt idx="3026">
                  <c:v>812</c:v>
                </c:pt>
                <c:pt idx="3027">
                  <c:v>812</c:v>
                </c:pt>
                <c:pt idx="3028">
                  <c:v>812</c:v>
                </c:pt>
                <c:pt idx="3029">
                  <c:v>812</c:v>
                </c:pt>
                <c:pt idx="3030">
                  <c:v>812</c:v>
                </c:pt>
                <c:pt idx="3031">
                  <c:v>812</c:v>
                </c:pt>
                <c:pt idx="3032">
                  <c:v>812</c:v>
                </c:pt>
                <c:pt idx="3033">
                  <c:v>812</c:v>
                </c:pt>
                <c:pt idx="3034">
                  <c:v>813</c:v>
                </c:pt>
                <c:pt idx="3035">
                  <c:v>813</c:v>
                </c:pt>
                <c:pt idx="3036">
                  <c:v>813</c:v>
                </c:pt>
                <c:pt idx="3037">
                  <c:v>813</c:v>
                </c:pt>
                <c:pt idx="3038">
                  <c:v>813</c:v>
                </c:pt>
                <c:pt idx="3039">
                  <c:v>813</c:v>
                </c:pt>
                <c:pt idx="3040">
                  <c:v>813</c:v>
                </c:pt>
                <c:pt idx="3041">
                  <c:v>813</c:v>
                </c:pt>
                <c:pt idx="3042">
                  <c:v>813</c:v>
                </c:pt>
                <c:pt idx="3043">
                  <c:v>813</c:v>
                </c:pt>
                <c:pt idx="3044">
                  <c:v>813</c:v>
                </c:pt>
                <c:pt idx="3045">
                  <c:v>813</c:v>
                </c:pt>
                <c:pt idx="3046">
                  <c:v>813</c:v>
                </c:pt>
                <c:pt idx="3047">
                  <c:v>813</c:v>
                </c:pt>
                <c:pt idx="3048">
                  <c:v>813</c:v>
                </c:pt>
                <c:pt idx="3049">
                  <c:v>813</c:v>
                </c:pt>
                <c:pt idx="3050">
                  <c:v>813</c:v>
                </c:pt>
                <c:pt idx="3051">
                  <c:v>813</c:v>
                </c:pt>
                <c:pt idx="3052">
                  <c:v>813</c:v>
                </c:pt>
                <c:pt idx="3053">
                  <c:v>813</c:v>
                </c:pt>
                <c:pt idx="3054">
                  <c:v>813</c:v>
                </c:pt>
                <c:pt idx="3055">
                  <c:v>813</c:v>
                </c:pt>
                <c:pt idx="3056">
                  <c:v>813</c:v>
                </c:pt>
                <c:pt idx="3057">
                  <c:v>814</c:v>
                </c:pt>
                <c:pt idx="3058">
                  <c:v>815</c:v>
                </c:pt>
                <c:pt idx="3059">
                  <c:v>816</c:v>
                </c:pt>
                <c:pt idx="3060">
                  <c:v>817</c:v>
                </c:pt>
                <c:pt idx="3061">
                  <c:v>818</c:v>
                </c:pt>
                <c:pt idx="3062">
                  <c:v>819</c:v>
                </c:pt>
                <c:pt idx="3063">
                  <c:v>820</c:v>
                </c:pt>
                <c:pt idx="3064">
                  <c:v>821</c:v>
                </c:pt>
                <c:pt idx="3065">
                  <c:v>822</c:v>
                </c:pt>
                <c:pt idx="3066">
                  <c:v>823</c:v>
                </c:pt>
                <c:pt idx="3067">
                  <c:v>824</c:v>
                </c:pt>
                <c:pt idx="3068">
                  <c:v>824</c:v>
                </c:pt>
                <c:pt idx="3069">
                  <c:v>825</c:v>
                </c:pt>
                <c:pt idx="3070">
                  <c:v>826</c:v>
                </c:pt>
                <c:pt idx="3071">
                  <c:v>826</c:v>
                </c:pt>
                <c:pt idx="3072">
                  <c:v>826</c:v>
                </c:pt>
                <c:pt idx="3073">
                  <c:v>826</c:v>
                </c:pt>
                <c:pt idx="3074">
                  <c:v>826</c:v>
                </c:pt>
                <c:pt idx="3075">
                  <c:v>826</c:v>
                </c:pt>
                <c:pt idx="3076">
                  <c:v>826</c:v>
                </c:pt>
                <c:pt idx="3077">
                  <c:v>826</c:v>
                </c:pt>
                <c:pt idx="3078">
                  <c:v>826</c:v>
                </c:pt>
                <c:pt idx="3079">
                  <c:v>826</c:v>
                </c:pt>
                <c:pt idx="3080">
                  <c:v>826</c:v>
                </c:pt>
                <c:pt idx="3081">
                  <c:v>826</c:v>
                </c:pt>
                <c:pt idx="3082">
                  <c:v>826</c:v>
                </c:pt>
                <c:pt idx="3083">
                  <c:v>826</c:v>
                </c:pt>
                <c:pt idx="3084">
                  <c:v>826</c:v>
                </c:pt>
                <c:pt idx="3085">
                  <c:v>826</c:v>
                </c:pt>
                <c:pt idx="3086">
                  <c:v>826</c:v>
                </c:pt>
                <c:pt idx="3087">
                  <c:v>827</c:v>
                </c:pt>
                <c:pt idx="3088">
                  <c:v>828</c:v>
                </c:pt>
                <c:pt idx="3089">
                  <c:v>829</c:v>
                </c:pt>
                <c:pt idx="3090">
                  <c:v>830</c:v>
                </c:pt>
                <c:pt idx="3091">
                  <c:v>831</c:v>
                </c:pt>
                <c:pt idx="3092">
                  <c:v>832</c:v>
                </c:pt>
                <c:pt idx="3093">
                  <c:v>833</c:v>
                </c:pt>
                <c:pt idx="3094">
                  <c:v>834</c:v>
                </c:pt>
                <c:pt idx="3095">
                  <c:v>834</c:v>
                </c:pt>
                <c:pt idx="3096">
                  <c:v>834</c:v>
                </c:pt>
                <c:pt idx="3097">
                  <c:v>835</c:v>
                </c:pt>
                <c:pt idx="3098">
                  <c:v>836</c:v>
                </c:pt>
                <c:pt idx="3099">
                  <c:v>836</c:v>
                </c:pt>
                <c:pt idx="3100">
                  <c:v>837</c:v>
                </c:pt>
                <c:pt idx="3101">
                  <c:v>837</c:v>
                </c:pt>
                <c:pt idx="3102">
                  <c:v>837</c:v>
                </c:pt>
                <c:pt idx="3103">
                  <c:v>837</c:v>
                </c:pt>
                <c:pt idx="3104">
                  <c:v>837</c:v>
                </c:pt>
                <c:pt idx="3105">
                  <c:v>837</c:v>
                </c:pt>
                <c:pt idx="3106">
                  <c:v>837</c:v>
                </c:pt>
                <c:pt idx="3107">
                  <c:v>837</c:v>
                </c:pt>
                <c:pt idx="3108">
                  <c:v>838</c:v>
                </c:pt>
                <c:pt idx="3109">
                  <c:v>839</c:v>
                </c:pt>
                <c:pt idx="3110">
                  <c:v>840</c:v>
                </c:pt>
                <c:pt idx="3111">
                  <c:v>840</c:v>
                </c:pt>
                <c:pt idx="3112">
                  <c:v>841</c:v>
                </c:pt>
                <c:pt idx="3113">
                  <c:v>841</c:v>
                </c:pt>
                <c:pt idx="3114">
                  <c:v>841</c:v>
                </c:pt>
                <c:pt idx="3115">
                  <c:v>841</c:v>
                </c:pt>
                <c:pt idx="3116">
                  <c:v>842</c:v>
                </c:pt>
                <c:pt idx="3117">
                  <c:v>842</c:v>
                </c:pt>
                <c:pt idx="3118">
                  <c:v>842</c:v>
                </c:pt>
                <c:pt idx="3119">
                  <c:v>842</c:v>
                </c:pt>
                <c:pt idx="3120">
                  <c:v>842</c:v>
                </c:pt>
                <c:pt idx="3121">
                  <c:v>842</c:v>
                </c:pt>
                <c:pt idx="3122">
                  <c:v>842</c:v>
                </c:pt>
                <c:pt idx="3123">
                  <c:v>842</c:v>
                </c:pt>
                <c:pt idx="3124">
                  <c:v>842</c:v>
                </c:pt>
                <c:pt idx="3125">
                  <c:v>842</c:v>
                </c:pt>
                <c:pt idx="3126">
                  <c:v>842</c:v>
                </c:pt>
                <c:pt idx="3127">
                  <c:v>842</c:v>
                </c:pt>
                <c:pt idx="3128">
                  <c:v>842</c:v>
                </c:pt>
                <c:pt idx="3129">
                  <c:v>842</c:v>
                </c:pt>
                <c:pt idx="3130">
                  <c:v>843</c:v>
                </c:pt>
                <c:pt idx="3131">
                  <c:v>843</c:v>
                </c:pt>
                <c:pt idx="3132">
                  <c:v>843</c:v>
                </c:pt>
                <c:pt idx="3133">
                  <c:v>843</c:v>
                </c:pt>
                <c:pt idx="3134">
                  <c:v>843</c:v>
                </c:pt>
                <c:pt idx="3135">
                  <c:v>843</c:v>
                </c:pt>
                <c:pt idx="3136">
                  <c:v>843</c:v>
                </c:pt>
                <c:pt idx="3137">
                  <c:v>843</c:v>
                </c:pt>
                <c:pt idx="3138">
                  <c:v>843</c:v>
                </c:pt>
                <c:pt idx="3139">
                  <c:v>843</c:v>
                </c:pt>
                <c:pt idx="3140">
                  <c:v>843</c:v>
                </c:pt>
                <c:pt idx="3141">
                  <c:v>843</c:v>
                </c:pt>
                <c:pt idx="3142">
                  <c:v>843</c:v>
                </c:pt>
                <c:pt idx="3143">
                  <c:v>843</c:v>
                </c:pt>
                <c:pt idx="3144">
                  <c:v>843</c:v>
                </c:pt>
                <c:pt idx="3145">
                  <c:v>843</c:v>
                </c:pt>
                <c:pt idx="3146">
                  <c:v>843</c:v>
                </c:pt>
                <c:pt idx="3147">
                  <c:v>843</c:v>
                </c:pt>
                <c:pt idx="3148">
                  <c:v>844</c:v>
                </c:pt>
                <c:pt idx="3149">
                  <c:v>844</c:v>
                </c:pt>
                <c:pt idx="3150">
                  <c:v>844</c:v>
                </c:pt>
                <c:pt idx="3151">
                  <c:v>844</c:v>
                </c:pt>
                <c:pt idx="3152">
                  <c:v>844</c:v>
                </c:pt>
                <c:pt idx="3153">
                  <c:v>844</c:v>
                </c:pt>
                <c:pt idx="3154">
                  <c:v>844</c:v>
                </c:pt>
                <c:pt idx="3155">
                  <c:v>844</c:v>
                </c:pt>
                <c:pt idx="3156">
                  <c:v>844</c:v>
                </c:pt>
                <c:pt idx="3157">
                  <c:v>844</c:v>
                </c:pt>
                <c:pt idx="3158">
                  <c:v>844</c:v>
                </c:pt>
                <c:pt idx="3159">
                  <c:v>844</c:v>
                </c:pt>
                <c:pt idx="3160">
                  <c:v>845</c:v>
                </c:pt>
                <c:pt idx="3161">
                  <c:v>846</c:v>
                </c:pt>
                <c:pt idx="3162">
                  <c:v>847</c:v>
                </c:pt>
                <c:pt idx="3163">
                  <c:v>848</c:v>
                </c:pt>
                <c:pt idx="3164">
                  <c:v>848</c:v>
                </c:pt>
                <c:pt idx="3165">
                  <c:v>848</c:v>
                </c:pt>
                <c:pt idx="3166">
                  <c:v>848</c:v>
                </c:pt>
                <c:pt idx="3167">
                  <c:v>849</c:v>
                </c:pt>
                <c:pt idx="3168">
                  <c:v>850</c:v>
                </c:pt>
                <c:pt idx="3169">
                  <c:v>851</c:v>
                </c:pt>
                <c:pt idx="3170">
                  <c:v>851</c:v>
                </c:pt>
                <c:pt idx="3171">
                  <c:v>852</c:v>
                </c:pt>
                <c:pt idx="3172">
                  <c:v>853</c:v>
                </c:pt>
                <c:pt idx="3173">
                  <c:v>854</c:v>
                </c:pt>
                <c:pt idx="3174">
                  <c:v>855</c:v>
                </c:pt>
                <c:pt idx="3175">
                  <c:v>856</c:v>
                </c:pt>
                <c:pt idx="3176">
                  <c:v>857</c:v>
                </c:pt>
                <c:pt idx="3177">
                  <c:v>858</c:v>
                </c:pt>
                <c:pt idx="3178">
                  <c:v>859</c:v>
                </c:pt>
                <c:pt idx="3179">
                  <c:v>860</c:v>
                </c:pt>
                <c:pt idx="3180">
                  <c:v>861</c:v>
                </c:pt>
                <c:pt idx="3181">
                  <c:v>862</c:v>
                </c:pt>
                <c:pt idx="3182">
                  <c:v>863</c:v>
                </c:pt>
                <c:pt idx="3183">
                  <c:v>863</c:v>
                </c:pt>
                <c:pt idx="3184">
                  <c:v>864</c:v>
                </c:pt>
                <c:pt idx="3185">
                  <c:v>864</c:v>
                </c:pt>
                <c:pt idx="3186">
                  <c:v>864</c:v>
                </c:pt>
                <c:pt idx="3187">
                  <c:v>865</c:v>
                </c:pt>
                <c:pt idx="3188">
                  <c:v>866</c:v>
                </c:pt>
                <c:pt idx="3189">
                  <c:v>867</c:v>
                </c:pt>
                <c:pt idx="3190">
                  <c:v>868</c:v>
                </c:pt>
                <c:pt idx="3191">
                  <c:v>869</c:v>
                </c:pt>
                <c:pt idx="3192">
                  <c:v>869</c:v>
                </c:pt>
                <c:pt idx="3193">
                  <c:v>870</c:v>
                </c:pt>
                <c:pt idx="3194">
                  <c:v>871</c:v>
                </c:pt>
                <c:pt idx="3195">
                  <c:v>871</c:v>
                </c:pt>
                <c:pt idx="3196">
                  <c:v>872</c:v>
                </c:pt>
                <c:pt idx="3197">
                  <c:v>872</c:v>
                </c:pt>
                <c:pt idx="3198">
                  <c:v>873</c:v>
                </c:pt>
                <c:pt idx="3199">
                  <c:v>873</c:v>
                </c:pt>
                <c:pt idx="3200">
                  <c:v>874</c:v>
                </c:pt>
                <c:pt idx="3201">
                  <c:v>875</c:v>
                </c:pt>
                <c:pt idx="3202">
                  <c:v>876</c:v>
                </c:pt>
                <c:pt idx="3203">
                  <c:v>877</c:v>
                </c:pt>
                <c:pt idx="3204">
                  <c:v>878</c:v>
                </c:pt>
                <c:pt idx="3205">
                  <c:v>879</c:v>
                </c:pt>
                <c:pt idx="3206">
                  <c:v>879</c:v>
                </c:pt>
                <c:pt idx="3207">
                  <c:v>879</c:v>
                </c:pt>
                <c:pt idx="3208">
                  <c:v>879</c:v>
                </c:pt>
                <c:pt idx="3209">
                  <c:v>880</c:v>
                </c:pt>
                <c:pt idx="3210">
                  <c:v>880</c:v>
                </c:pt>
                <c:pt idx="3211">
                  <c:v>880</c:v>
                </c:pt>
                <c:pt idx="3212">
                  <c:v>880</c:v>
                </c:pt>
                <c:pt idx="3213">
                  <c:v>880</c:v>
                </c:pt>
                <c:pt idx="3214">
                  <c:v>880</c:v>
                </c:pt>
                <c:pt idx="3215">
                  <c:v>880</c:v>
                </c:pt>
                <c:pt idx="3216">
                  <c:v>880</c:v>
                </c:pt>
                <c:pt idx="3217">
                  <c:v>880</c:v>
                </c:pt>
                <c:pt idx="3218">
                  <c:v>880</c:v>
                </c:pt>
                <c:pt idx="3219">
                  <c:v>880</c:v>
                </c:pt>
                <c:pt idx="3220">
                  <c:v>880</c:v>
                </c:pt>
                <c:pt idx="3221">
                  <c:v>881</c:v>
                </c:pt>
                <c:pt idx="3222">
                  <c:v>881</c:v>
                </c:pt>
                <c:pt idx="3223">
                  <c:v>881</c:v>
                </c:pt>
                <c:pt idx="3224">
                  <c:v>881</c:v>
                </c:pt>
                <c:pt idx="3225">
                  <c:v>881</c:v>
                </c:pt>
                <c:pt idx="3226">
                  <c:v>881</c:v>
                </c:pt>
                <c:pt idx="3227">
                  <c:v>881</c:v>
                </c:pt>
                <c:pt idx="3228">
                  <c:v>881</c:v>
                </c:pt>
                <c:pt idx="3229">
                  <c:v>881</c:v>
                </c:pt>
                <c:pt idx="3230">
                  <c:v>881</c:v>
                </c:pt>
                <c:pt idx="3231">
                  <c:v>881</c:v>
                </c:pt>
                <c:pt idx="3232">
                  <c:v>881</c:v>
                </c:pt>
                <c:pt idx="3233">
                  <c:v>881</c:v>
                </c:pt>
                <c:pt idx="3234">
                  <c:v>881</c:v>
                </c:pt>
                <c:pt idx="3235">
                  <c:v>882</c:v>
                </c:pt>
                <c:pt idx="3236">
                  <c:v>882</c:v>
                </c:pt>
                <c:pt idx="3237">
                  <c:v>882</c:v>
                </c:pt>
                <c:pt idx="3238">
                  <c:v>882</c:v>
                </c:pt>
                <c:pt idx="3239">
                  <c:v>883</c:v>
                </c:pt>
                <c:pt idx="3240">
                  <c:v>883</c:v>
                </c:pt>
                <c:pt idx="3241">
                  <c:v>883</c:v>
                </c:pt>
                <c:pt idx="3242">
                  <c:v>883</c:v>
                </c:pt>
                <c:pt idx="3243">
                  <c:v>883</c:v>
                </c:pt>
                <c:pt idx="3244">
                  <c:v>883</c:v>
                </c:pt>
                <c:pt idx="3245">
                  <c:v>883</c:v>
                </c:pt>
                <c:pt idx="3246">
                  <c:v>883</c:v>
                </c:pt>
                <c:pt idx="3247">
                  <c:v>883</c:v>
                </c:pt>
                <c:pt idx="3248">
                  <c:v>883</c:v>
                </c:pt>
                <c:pt idx="3249">
                  <c:v>883</c:v>
                </c:pt>
                <c:pt idx="3250">
                  <c:v>883</c:v>
                </c:pt>
                <c:pt idx="3251">
                  <c:v>883</c:v>
                </c:pt>
                <c:pt idx="3252">
                  <c:v>883</c:v>
                </c:pt>
                <c:pt idx="3253">
                  <c:v>883</c:v>
                </c:pt>
                <c:pt idx="3254">
                  <c:v>883</c:v>
                </c:pt>
                <c:pt idx="3255">
                  <c:v>883</c:v>
                </c:pt>
                <c:pt idx="3256">
                  <c:v>883</c:v>
                </c:pt>
                <c:pt idx="3257">
                  <c:v>884</c:v>
                </c:pt>
                <c:pt idx="3258">
                  <c:v>885</c:v>
                </c:pt>
                <c:pt idx="3259">
                  <c:v>885</c:v>
                </c:pt>
                <c:pt idx="3260">
                  <c:v>885</c:v>
                </c:pt>
                <c:pt idx="3261">
                  <c:v>885</c:v>
                </c:pt>
                <c:pt idx="3262">
                  <c:v>885</c:v>
                </c:pt>
                <c:pt idx="3263">
                  <c:v>885</c:v>
                </c:pt>
                <c:pt idx="3264">
                  <c:v>885</c:v>
                </c:pt>
                <c:pt idx="3265">
                  <c:v>886</c:v>
                </c:pt>
                <c:pt idx="3266">
                  <c:v>886</c:v>
                </c:pt>
                <c:pt idx="3267">
                  <c:v>886</c:v>
                </c:pt>
                <c:pt idx="3268">
                  <c:v>886</c:v>
                </c:pt>
                <c:pt idx="3269">
                  <c:v>886</c:v>
                </c:pt>
                <c:pt idx="3270">
                  <c:v>886</c:v>
                </c:pt>
                <c:pt idx="3271">
                  <c:v>886</c:v>
                </c:pt>
                <c:pt idx="3272">
                  <c:v>886</c:v>
                </c:pt>
                <c:pt idx="3273">
                  <c:v>887</c:v>
                </c:pt>
                <c:pt idx="3274">
                  <c:v>887</c:v>
                </c:pt>
                <c:pt idx="3275">
                  <c:v>887</c:v>
                </c:pt>
                <c:pt idx="3276">
                  <c:v>887</c:v>
                </c:pt>
                <c:pt idx="3277">
                  <c:v>887</c:v>
                </c:pt>
                <c:pt idx="3278">
                  <c:v>887</c:v>
                </c:pt>
                <c:pt idx="3279">
                  <c:v>887</c:v>
                </c:pt>
                <c:pt idx="3280">
                  <c:v>887</c:v>
                </c:pt>
                <c:pt idx="3281">
                  <c:v>887</c:v>
                </c:pt>
                <c:pt idx="3282">
                  <c:v>887</c:v>
                </c:pt>
                <c:pt idx="3283">
                  <c:v>887</c:v>
                </c:pt>
                <c:pt idx="3284">
                  <c:v>887</c:v>
                </c:pt>
                <c:pt idx="3285">
                  <c:v>887</c:v>
                </c:pt>
                <c:pt idx="3286">
                  <c:v>887</c:v>
                </c:pt>
                <c:pt idx="3287">
                  <c:v>887</c:v>
                </c:pt>
                <c:pt idx="3288">
                  <c:v>887</c:v>
                </c:pt>
                <c:pt idx="3289">
                  <c:v>887</c:v>
                </c:pt>
                <c:pt idx="3290">
                  <c:v>887</c:v>
                </c:pt>
                <c:pt idx="3291">
                  <c:v>887</c:v>
                </c:pt>
                <c:pt idx="3292">
                  <c:v>887</c:v>
                </c:pt>
                <c:pt idx="3293">
                  <c:v>887</c:v>
                </c:pt>
                <c:pt idx="3294">
                  <c:v>887</c:v>
                </c:pt>
                <c:pt idx="3295">
                  <c:v>887</c:v>
                </c:pt>
                <c:pt idx="3296">
                  <c:v>887</c:v>
                </c:pt>
                <c:pt idx="3297">
                  <c:v>887</c:v>
                </c:pt>
                <c:pt idx="3298">
                  <c:v>887</c:v>
                </c:pt>
                <c:pt idx="3299">
                  <c:v>887</c:v>
                </c:pt>
                <c:pt idx="3300">
                  <c:v>888</c:v>
                </c:pt>
                <c:pt idx="3301">
                  <c:v>888</c:v>
                </c:pt>
                <c:pt idx="3302">
                  <c:v>888</c:v>
                </c:pt>
                <c:pt idx="3303">
                  <c:v>888</c:v>
                </c:pt>
                <c:pt idx="3304">
                  <c:v>888</c:v>
                </c:pt>
                <c:pt idx="3305">
                  <c:v>888</c:v>
                </c:pt>
                <c:pt idx="3306">
                  <c:v>888</c:v>
                </c:pt>
                <c:pt idx="3307">
                  <c:v>888</c:v>
                </c:pt>
                <c:pt idx="3308">
                  <c:v>888</c:v>
                </c:pt>
                <c:pt idx="3309">
                  <c:v>888</c:v>
                </c:pt>
                <c:pt idx="3310">
                  <c:v>889</c:v>
                </c:pt>
                <c:pt idx="3311">
                  <c:v>890</c:v>
                </c:pt>
                <c:pt idx="3312">
                  <c:v>891</c:v>
                </c:pt>
                <c:pt idx="3313">
                  <c:v>892</c:v>
                </c:pt>
                <c:pt idx="3314">
                  <c:v>893</c:v>
                </c:pt>
                <c:pt idx="3315">
                  <c:v>894</c:v>
                </c:pt>
                <c:pt idx="3316">
                  <c:v>894</c:v>
                </c:pt>
                <c:pt idx="3317">
                  <c:v>894</c:v>
                </c:pt>
                <c:pt idx="3318">
                  <c:v>894</c:v>
                </c:pt>
                <c:pt idx="3319">
                  <c:v>894</c:v>
                </c:pt>
                <c:pt idx="3320">
                  <c:v>894</c:v>
                </c:pt>
                <c:pt idx="3321">
                  <c:v>894</c:v>
                </c:pt>
                <c:pt idx="3322">
                  <c:v>894</c:v>
                </c:pt>
                <c:pt idx="3323">
                  <c:v>894</c:v>
                </c:pt>
                <c:pt idx="3324">
                  <c:v>894</c:v>
                </c:pt>
                <c:pt idx="3325">
                  <c:v>894</c:v>
                </c:pt>
                <c:pt idx="3326">
                  <c:v>894</c:v>
                </c:pt>
                <c:pt idx="3327">
                  <c:v>894</c:v>
                </c:pt>
                <c:pt idx="3328">
                  <c:v>894</c:v>
                </c:pt>
                <c:pt idx="3329">
                  <c:v>894</c:v>
                </c:pt>
                <c:pt idx="3330">
                  <c:v>894</c:v>
                </c:pt>
                <c:pt idx="3331">
                  <c:v>894</c:v>
                </c:pt>
                <c:pt idx="3332">
                  <c:v>895</c:v>
                </c:pt>
                <c:pt idx="3333">
                  <c:v>895</c:v>
                </c:pt>
                <c:pt idx="3334">
                  <c:v>896</c:v>
                </c:pt>
                <c:pt idx="3335">
                  <c:v>897</c:v>
                </c:pt>
                <c:pt idx="3336">
                  <c:v>898</c:v>
                </c:pt>
                <c:pt idx="3337">
                  <c:v>899</c:v>
                </c:pt>
                <c:pt idx="3338">
                  <c:v>899</c:v>
                </c:pt>
                <c:pt idx="3339">
                  <c:v>899</c:v>
                </c:pt>
                <c:pt idx="3340">
                  <c:v>900</c:v>
                </c:pt>
                <c:pt idx="3341">
                  <c:v>901</c:v>
                </c:pt>
                <c:pt idx="3342">
                  <c:v>902</c:v>
                </c:pt>
                <c:pt idx="3343">
                  <c:v>902</c:v>
                </c:pt>
                <c:pt idx="3344">
                  <c:v>903</c:v>
                </c:pt>
                <c:pt idx="3345">
                  <c:v>903</c:v>
                </c:pt>
                <c:pt idx="3346">
                  <c:v>904</c:v>
                </c:pt>
                <c:pt idx="3347">
                  <c:v>905</c:v>
                </c:pt>
                <c:pt idx="3348">
                  <c:v>906</c:v>
                </c:pt>
                <c:pt idx="3349">
                  <c:v>906</c:v>
                </c:pt>
                <c:pt idx="3350">
                  <c:v>906</c:v>
                </c:pt>
                <c:pt idx="3351">
                  <c:v>906</c:v>
                </c:pt>
                <c:pt idx="3352">
                  <c:v>907</c:v>
                </c:pt>
                <c:pt idx="3353">
                  <c:v>908</c:v>
                </c:pt>
                <c:pt idx="3354">
                  <c:v>909</c:v>
                </c:pt>
                <c:pt idx="3355">
                  <c:v>909</c:v>
                </c:pt>
                <c:pt idx="3356">
                  <c:v>909</c:v>
                </c:pt>
                <c:pt idx="3357">
                  <c:v>910</c:v>
                </c:pt>
                <c:pt idx="3358">
                  <c:v>911</c:v>
                </c:pt>
                <c:pt idx="3359">
                  <c:v>912</c:v>
                </c:pt>
                <c:pt idx="3360">
                  <c:v>912</c:v>
                </c:pt>
                <c:pt idx="3361">
                  <c:v>912</c:v>
                </c:pt>
                <c:pt idx="3362">
                  <c:v>913</c:v>
                </c:pt>
                <c:pt idx="3363">
                  <c:v>913</c:v>
                </c:pt>
                <c:pt idx="3364">
                  <c:v>914</c:v>
                </c:pt>
                <c:pt idx="3365">
                  <c:v>915</c:v>
                </c:pt>
                <c:pt idx="3366">
                  <c:v>916</c:v>
                </c:pt>
                <c:pt idx="3367">
                  <c:v>917</c:v>
                </c:pt>
                <c:pt idx="3368">
                  <c:v>918</c:v>
                </c:pt>
                <c:pt idx="3369">
                  <c:v>919</c:v>
                </c:pt>
                <c:pt idx="3370">
                  <c:v>920</c:v>
                </c:pt>
                <c:pt idx="3371">
                  <c:v>921</c:v>
                </c:pt>
                <c:pt idx="3372">
                  <c:v>921</c:v>
                </c:pt>
                <c:pt idx="3373">
                  <c:v>921</c:v>
                </c:pt>
                <c:pt idx="3374">
                  <c:v>922</c:v>
                </c:pt>
                <c:pt idx="3375">
                  <c:v>922</c:v>
                </c:pt>
                <c:pt idx="3376">
                  <c:v>922</c:v>
                </c:pt>
                <c:pt idx="3377">
                  <c:v>922</c:v>
                </c:pt>
                <c:pt idx="3378">
                  <c:v>922</c:v>
                </c:pt>
                <c:pt idx="3379">
                  <c:v>923</c:v>
                </c:pt>
                <c:pt idx="3380">
                  <c:v>924</c:v>
                </c:pt>
                <c:pt idx="3381">
                  <c:v>924</c:v>
                </c:pt>
                <c:pt idx="3382">
                  <c:v>924</c:v>
                </c:pt>
                <c:pt idx="3383">
                  <c:v>925</c:v>
                </c:pt>
                <c:pt idx="3384">
                  <c:v>926</c:v>
                </c:pt>
                <c:pt idx="3385">
                  <c:v>927</c:v>
                </c:pt>
                <c:pt idx="3386">
                  <c:v>928</c:v>
                </c:pt>
                <c:pt idx="3387">
                  <c:v>929</c:v>
                </c:pt>
                <c:pt idx="3388">
                  <c:v>930</c:v>
                </c:pt>
                <c:pt idx="3389">
                  <c:v>931</c:v>
                </c:pt>
                <c:pt idx="3390">
                  <c:v>932</c:v>
                </c:pt>
                <c:pt idx="3391">
                  <c:v>933</c:v>
                </c:pt>
                <c:pt idx="3392">
                  <c:v>934</c:v>
                </c:pt>
                <c:pt idx="3393">
                  <c:v>934</c:v>
                </c:pt>
                <c:pt idx="3394">
                  <c:v>934</c:v>
                </c:pt>
                <c:pt idx="3395">
                  <c:v>934</c:v>
                </c:pt>
                <c:pt idx="3396">
                  <c:v>934</c:v>
                </c:pt>
                <c:pt idx="3397">
                  <c:v>934</c:v>
                </c:pt>
                <c:pt idx="3398">
                  <c:v>934</c:v>
                </c:pt>
                <c:pt idx="3399">
                  <c:v>935</c:v>
                </c:pt>
                <c:pt idx="3400">
                  <c:v>936</c:v>
                </c:pt>
                <c:pt idx="3401">
                  <c:v>936</c:v>
                </c:pt>
                <c:pt idx="3402">
                  <c:v>936</c:v>
                </c:pt>
                <c:pt idx="3403">
                  <c:v>936</c:v>
                </c:pt>
                <c:pt idx="3404">
                  <c:v>936</c:v>
                </c:pt>
                <c:pt idx="3405">
                  <c:v>936</c:v>
                </c:pt>
                <c:pt idx="3406">
                  <c:v>937</c:v>
                </c:pt>
                <c:pt idx="3407">
                  <c:v>938</c:v>
                </c:pt>
                <c:pt idx="3408">
                  <c:v>939</c:v>
                </c:pt>
                <c:pt idx="3409">
                  <c:v>939</c:v>
                </c:pt>
                <c:pt idx="3410">
                  <c:v>939</c:v>
                </c:pt>
                <c:pt idx="3411">
                  <c:v>939</c:v>
                </c:pt>
                <c:pt idx="3412">
                  <c:v>939</c:v>
                </c:pt>
                <c:pt idx="3413">
                  <c:v>939</c:v>
                </c:pt>
                <c:pt idx="3414">
                  <c:v>940</c:v>
                </c:pt>
                <c:pt idx="3415">
                  <c:v>941</c:v>
                </c:pt>
                <c:pt idx="3416">
                  <c:v>941</c:v>
                </c:pt>
                <c:pt idx="3417">
                  <c:v>942</c:v>
                </c:pt>
                <c:pt idx="3418">
                  <c:v>943</c:v>
                </c:pt>
                <c:pt idx="3419">
                  <c:v>944</c:v>
                </c:pt>
                <c:pt idx="3420">
                  <c:v>944</c:v>
                </c:pt>
                <c:pt idx="3421">
                  <c:v>945</c:v>
                </c:pt>
                <c:pt idx="3422">
                  <c:v>946</c:v>
                </c:pt>
                <c:pt idx="3423">
                  <c:v>947</c:v>
                </c:pt>
                <c:pt idx="3424">
                  <c:v>948</c:v>
                </c:pt>
                <c:pt idx="3425">
                  <c:v>949</c:v>
                </c:pt>
                <c:pt idx="3426">
                  <c:v>949</c:v>
                </c:pt>
                <c:pt idx="3427">
                  <c:v>949</c:v>
                </c:pt>
                <c:pt idx="3428">
                  <c:v>949</c:v>
                </c:pt>
                <c:pt idx="3429">
                  <c:v>950</c:v>
                </c:pt>
                <c:pt idx="3430">
                  <c:v>950</c:v>
                </c:pt>
                <c:pt idx="3431">
                  <c:v>950</c:v>
                </c:pt>
                <c:pt idx="3432">
                  <c:v>950</c:v>
                </c:pt>
                <c:pt idx="3433">
                  <c:v>950</c:v>
                </c:pt>
                <c:pt idx="3434">
                  <c:v>950</c:v>
                </c:pt>
                <c:pt idx="3435">
                  <c:v>950</c:v>
                </c:pt>
                <c:pt idx="3436">
                  <c:v>950</c:v>
                </c:pt>
                <c:pt idx="3437">
                  <c:v>950</c:v>
                </c:pt>
                <c:pt idx="3438">
                  <c:v>950</c:v>
                </c:pt>
                <c:pt idx="3439">
                  <c:v>950</c:v>
                </c:pt>
                <c:pt idx="3440">
                  <c:v>950</c:v>
                </c:pt>
                <c:pt idx="3441">
                  <c:v>950</c:v>
                </c:pt>
                <c:pt idx="3442">
                  <c:v>951</c:v>
                </c:pt>
                <c:pt idx="3443">
                  <c:v>951</c:v>
                </c:pt>
                <c:pt idx="3444">
                  <c:v>951</c:v>
                </c:pt>
                <c:pt idx="3445">
                  <c:v>951</c:v>
                </c:pt>
                <c:pt idx="3446">
                  <c:v>951</c:v>
                </c:pt>
                <c:pt idx="3447">
                  <c:v>952</c:v>
                </c:pt>
                <c:pt idx="3448">
                  <c:v>952</c:v>
                </c:pt>
                <c:pt idx="3449">
                  <c:v>952</c:v>
                </c:pt>
                <c:pt idx="3450">
                  <c:v>952</c:v>
                </c:pt>
                <c:pt idx="3451">
                  <c:v>952</c:v>
                </c:pt>
                <c:pt idx="3452">
                  <c:v>952</c:v>
                </c:pt>
                <c:pt idx="3453">
                  <c:v>952</c:v>
                </c:pt>
                <c:pt idx="3454">
                  <c:v>952</c:v>
                </c:pt>
                <c:pt idx="3455">
                  <c:v>952</c:v>
                </c:pt>
                <c:pt idx="3456">
                  <c:v>952</c:v>
                </c:pt>
                <c:pt idx="3457">
                  <c:v>952</c:v>
                </c:pt>
                <c:pt idx="3458">
                  <c:v>952</c:v>
                </c:pt>
                <c:pt idx="3459">
                  <c:v>952</c:v>
                </c:pt>
                <c:pt idx="3460">
                  <c:v>952</c:v>
                </c:pt>
                <c:pt idx="3461">
                  <c:v>952</c:v>
                </c:pt>
                <c:pt idx="3462">
                  <c:v>952</c:v>
                </c:pt>
                <c:pt idx="3463">
                  <c:v>952</c:v>
                </c:pt>
                <c:pt idx="3464">
                  <c:v>952</c:v>
                </c:pt>
                <c:pt idx="3465">
                  <c:v>952</c:v>
                </c:pt>
                <c:pt idx="3466">
                  <c:v>953</c:v>
                </c:pt>
                <c:pt idx="3467">
                  <c:v>954</c:v>
                </c:pt>
                <c:pt idx="3468">
                  <c:v>955</c:v>
                </c:pt>
                <c:pt idx="3469">
                  <c:v>956</c:v>
                </c:pt>
                <c:pt idx="3470">
                  <c:v>956</c:v>
                </c:pt>
                <c:pt idx="3471">
                  <c:v>956</c:v>
                </c:pt>
                <c:pt idx="3472">
                  <c:v>957</c:v>
                </c:pt>
                <c:pt idx="3473">
                  <c:v>958</c:v>
                </c:pt>
                <c:pt idx="3474">
                  <c:v>959</c:v>
                </c:pt>
                <c:pt idx="3475">
                  <c:v>959</c:v>
                </c:pt>
                <c:pt idx="3476">
                  <c:v>959</c:v>
                </c:pt>
                <c:pt idx="3477">
                  <c:v>960</c:v>
                </c:pt>
                <c:pt idx="3478">
                  <c:v>960</c:v>
                </c:pt>
                <c:pt idx="3479">
                  <c:v>960</c:v>
                </c:pt>
                <c:pt idx="3480">
                  <c:v>960</c:v>
                </c:pt>
                <c:pt idx="3481">
                  <c:v>960</c:v>
                </c:pt>
                <c:pt idx="3482">
                  <c:v>960</c:v>
                </c:pt>
                <c:pt idx="3483">
                  <c:v>960</c:v>
                </c:pt>
                <c:pt idx="3484">
                  <c:v>960</c:v>
                </c:pt>
                <c:pt idx="3485">
                  <c:v>960</c:v>
                </c:pt>
                <c:pt idx="3486">
                  <c:v>960</c:v>
                </c:pt>
                <c:pt idx="3487">
                  <c:v>960</c:v>
                </c:pt>
                <c:pt idx="3488">
                  <c:v>960</c:v>
                </c:pt>
                <c:pt idx="3489">
                  <c:v>960</c:v>
                </c:pt>
                <c:pt idx="3490">
                  <c:v>960</c:v>
                </c:pt>
                <c:pt idx="3491">
                  <c:v>960</c:v>
                </c:pt>
                <c:pt idx="3492">
                  <c:v>961</c:v>
                </c:pt>
                <c:pt idx="3493">
                  <c:v>961</c:v>
                </c:pt>
                <c:pt idx="3494">
                  <c:v>961</c:v>
                </c:pt>
                <c:pt idx="3495">
                  <c:v>961</c:v>
                </c:pt>
                <c:pt idx="3496">
                  <c:v>961</c:v>
                </c:pt>
                <c:pt idx="3497">
                  <c:v>961</c:v>
                </c:pt>
                <c:pt idx="3498">
                  <c:v>962</c:v>
                </c:pt>
                <c:pt idx="3499">
                  <c:v>963</c:v>
                </c:pt>
                <c:pt idx="3500">
                  <c:v>964</c:v>
                </c:pt>
                <c:pt idx="3501">
                  <c:v>965</c:v>
                </c:pt>
                <c:pt idx="3502">
                  <c:v>966</c:v>
                </c:pt>
                <c:pt idx="3503">
                  <c:v>967</c:v>
                </c:pt>
                <c:pt idx="3504">
                  <c:v>968</c:v>
                </c:pt>
                <c:pt idx="3505">
                  <c:v>968</c:v>
                </c:pt>
                <c:pt idx="3506">
                  <c:v>968</c:v>
                </c:pt>
                <c:pt idx="3507">
                  <c:v>968</c:v>
                </c:pt>
                <c:pt idx="3508">
                  <c:v>968</c:v>
                </c:pt>
                <c:pt idx="3509">
                  <c:v>968</c:v>
                </c:pt>
                <c:pt idx="3510">
                  <c:v>968</c:v>
                </c:pt>
                <c:pt idx="3511">
                  <c:v>968</c:v>
                </c:pt>
                <c:pt idx="3512">
                  <c:v>968</c:v>
                </c:pt>
                <c:pt idx="3513">
                  <c:v>969</c:v>
                </c:pt>
                <c:pt idx="3514">
                  <c:v>970</c:v>
                </c:pt>
                <c:pt idx="3515">
                  <c:v>971</c:v>
                </c:pt>
                <c:pt idx="3516">
                  <c:v>972</c:v>
                </c:pt>
                <c:pt idx="3517">
                  <c:v>973</c:v>
                </c:pt>
                <c:pt idx="3518">
                  <c:v>974</c:v>
                </c:pt>
                <c:pt idx="3519">
                  <c:v>974</c:v>
                </c:pt>
                <c:pt idx="3520">
                  <c:v>974</c:v>
                </c:pt>
                <c:pt idx="3521">
                  <c:v>974</c:v>
                </c:pt>
                <c:pt idx="3522">
                  <c:v>974</c:v>
                </c:pt>
                <c:pt idx="3523">
                  <c:v>974</c:v>
                </c:pt>
                <c:pt idx="3524">
                  <c:v>974</c:v>
                </c:pt>
                <c:pt idx="3525">
                  <c:v>974</c:v>
                </c:pt>
                <c:pt idx="3526">
                  <c:v>974</c:v>
                </c:pt>
                <c:pt idx="3527">
                  <c:v>974</c:v>
                </c:pt>
                <c:pt idx="3528">
                  <c:v>974</c:v>
                </c:pt>
                <c:pt idx="3529">
                  <c:v>974</c:v>
                </c:pt>
                <c:pt idx="3530">
                  <c:v>974</c:v>
                </c:pt>
                <c:pt idx="3531">
                  <c:v>974</c:v>
                </c:pt>
                <c:pt idx="3532">
                  <c:v>974</c:v>
                </c:pt>
                <c:pt idx="3533">
                  <c:v>974</c:v>
                </c:pt>
                <c:pt idx="3534">
                  <c:v>974</c:v>
                </c:pt>
                <c:pt idx="3535">
                  <c:v>974</c:v>
                </c:pt>
                <c:pt idx="3536">
                  <c:v>975</c:v>
                </c:pt>
                <c:pt idx="3537">
                  <c:v>975</c:v>
                </c:pt>
                <c:pt idx="3538">
                  <c:v>975</c:v>
                </c:pt>
                <c:pt idx="3539">
                  <c:v>975</c:v>
                </c:pt>
                <c:pt idx="3540">
                  <c:v>975</c:v>
                </c:pt>
                <c:pt idx="3541">
                  <c:v>975</c:v>
                </c:pt>
                <c:pt idx="3542">
                  <c:v>975</c:v>
                </c:pt>
                <c:pt idx="3543">
                  <c:v>975</c:v>
                </c:pt>
                <c:pt idx="3544">
                  <c:v>976</c:v>
                </c:pt>
                <c:pt idx="3545">
                  <c:v>977</c:v>
                </c:pt>
                <c:pt idx="3546">
                  <c:v>978</c:v>
                </c:pt>
                <c:pt idx="3547">
                  <c:v>979</c:v>
                </c:pt>
                <c:pt idx="3548">
                  <c:v>979</c:v>
                </c:pt>
                <c:pt idx="3549">
                  <c:v>979</c:v>
                </c:pt>
                <c:pt idx="3550">
                  <c:v>980</c:v>
                </c:pt>
                <c:pt idx="3551">
                  <c:v>981</c:v>
                </c:pt>
                <c:pt idx="3552">
                  <c:v>981</c:v>
                </c:pt>
                <c:pt idx="3553">
                  <c:v>981</c:v>
                </c:pt>
                <c:pt idx="3554">
                  <c:v>981</c:v>
                </c:pt>
                <c:pt idx="3555">
                  <c:v>982</c:v>
                </c:pt>
                <c:pt idx="3556">
                  <c:v>983</c:v>
                </c:pt>
                <c:pt idx="3557">
                  <c:v>984</c:v>
                </c:pt>
                <c:pt idx="3558">
                  <c:v>985</c:v>
                </c:pt>
                <c:pt idx="3559">
                  <c:v>985</c:v>
                </c:pt>
                <c:pt idx="3560">
                  <c:v>985</c:v>
                </c:pt>
                <c:pt idx="3561">
                  <c:v>985</c:v>
                </c:pt>
                <c:pt idx="3562">
                  <c:v>985</c:v>
                </c:pt>
                <c:pt idx="3563">
                  <c:v>985</c:v>
                </c:pt>
                <c:pt idx="3564">
                  <c:v>985</c:v>
                </c:pt>
                <c:pt idx="3565">
                  <c:v>985</c:v>
                </c:pt>
                <c:pt idx="3566">
                  <c:v>986</c:v>
                </c:pt>
                <c:pt idx="3567">
                  <c:v>987</c:v>
                </c:pt>
                <c:pt idx="3568">
                  <c:v>988</c:v>
                </c:pt>
                <c:pt idx="3569">
                  <c:v>988</c:v>
                </c:pt>
                <c:pt idx="3570">
                  <c:v>988</c:v>
                </c:pt>
                <c:pt idx="3571">
                  <c:v>988</c:v>
                </c:pt>
                <c:pt idx="3572">
                  <c:v>988</c:v>
                </c:pt>
                <c:pt idx="3573">
                  <c:v>988</c:v>
                </c:pt>
                <c:pt idx="3574">
                  <c:v>988</c:v>
                </c:pt>
                <c:pt idx="3575">
                  <c:v>988</c:v>
                </c:pt>
                <c:pt idx="3576">
                  <c:v>988</c:v>
                </c:pt>
                <c:pt idx="3577">
                  <c:v>988</c:v>
                </c:pt>
                <c:pt idx="3578">
                  <c:v>988</c:v>
                </c:pt>
                <c:pt idx="3579">
                  <c:v>988</c:v>
                </c:pt>
                <c:pt idx="3580">
                  <c:v>988</c:v>
                </c:pt>
                <c:pt idx="3581">
                  <c:v>988</c:v>
                </c:pt>
                <c:pt idx="3582">
                  <c:v>988</c:v>
                </c:pt>
                <c:pt idx="3583">
                  <c:v>988</c:v>
                </c:pt>
                <c:pt idx="3584">
                  <c:v>988</c:v>
                </c:pt>
                <c:pt idx="3585">
                  <c:v>988</c:v>
                </c:pt>
                <c:pt idx="3586">
                  <c:v>988</c:v>
                </c:pt>
                <c:pt idx="3587">
                  <c:v>988</c:v>
                </c:pt>
                <c:pt idx="3588">
                  <c:v>988</c:v>
                </c:pt>
                <c:pt idx="3589">
                  <c:v>988</c:v>
                </c:pt>
                <c:pt idx="3590">
                  <c:v>988</c:v>
                </c:pt>
                <c:pt idx="3591">
                  <c:v>988</c:v>
                </c:pt>
                <c:pt idx="3592">
                  <c:v>988</c:v>
                </c:pt>
                <c:pt idx="3593">
                  <c:v>988</c:v>
                </c:pt>
                <c:pt idx="3594">
                  <c:v>988</c:v>
                </c:pt>
                <c:pt idx="3595">
                  <c:v>988</c:v>
                </c:pt>
                <c:pt idx="3596">
                  <c:v>989</c:v>
                </c:pt>
                <c:pt idx="3597">
                  <c:v>990</c:v>
                </c:pt>
                <c:pt idx="3598">
                  <c:v>991</c:v>
                </c:pt>
                <c:pt idx="3599">
                  <c:v>991</c:v>
                </c:pt>
                <c:pt idx="3600">
                  <c:v>991</c:v>
                </c:pt>
                <c:pt idx="3601">
                  <c:v>991</c:v>
                </c:pt>
                <c:pt idx="3602">
                  <c:v>992</c:v>
                </c:pt>
                <c:pt idx="3603">
                  <c:v>993</c:v>
                </c:pt>
                <c:pt idx="3604">
                  <c:v>994</c:v>
                </c:pt>
                <c:pt idx="3605">
                  <c:v>995</c:v>
                </c:pt>
                <c:pt idx="3606">
                  <c:v>996</c:v>
                </c:pt>
                <c:pt idx="3607">
                  <c:v>997</c:v>
                </c:pt>
                <c:pt idx="3608">
                  <c:v>997</c:v>
                </c:pt>
                <c:pt idx="3609">
                  <c:v>997</c:v>
                </c:pt>
                <c:pt idx="3610">
                  <c:v>997</c:v>
                </c:pt>
                <c:pt idx="3611">
                  <c:v>997</c:v>
                </c:pt>
                <c:pt idx="3612">
                  <c:v>997</c:v>
                </c:pt>
                <c:pt idx="3613">
                  <c:v>997</c:v>
                </c:pt>
                <c:pt idx="3614">
                  <c:v>997</c:v>
                </c:pt>
                <c:pt idx="3615">
                  <c:v>998</c:v>
                </c:pt>
                <c:pt idx="3616">
                  <c:v>999</c:v>
                </c:pt>
                <c:pt idx="3617">
                  <c:v>1000</c:v>
                </c:pt>
                <c:pt idx="3618">
                  <c:v>1001</c:v>
                </c:pt>
                <c:pt idx="3619">
                  <c:v>1001</c:v>
                </c:pt>
                <c:pt idx="3620">
                  <c:v>1002</c:v>
                </c:pt>
                <c:pt idx="3621">
                  <c:v>1002</c:v>
                </c:pt>
                <c:pt idx="3622">
                  <c:v>1002</c:v>
                </c:pt>
                <c:pt idx="3623">
                  <c:v>1002</c:v>
                </c:pt>
                <c:pt idx="3624">
                  <c:v>1002</c:v>
                </c:pt>
                <c:pt idx="3625">
                  <c:v>1002</c:v>
                </c:pt>
                <c:pt idx="3626">
                  <c:v>1002</c:v>
                </c:pt>
                <c:pt idx="3627">
                  <c:v>1002</c:v>
                </c:pt>
                <c:pt idx="3628">
                  <c:v>1002</c:v>
                </c:pt>
                <c:pt idx="3629">
                  <c:v>1002</c:v>
                </c:pt>
                <c:pt idx="3630">
                  <c:v>1002</c:v>
                </c:pt>
                <c:pt idx="3631">
                  <c:v>1002</c:v>
                </c:pt>
                <c:pt idx="3632">
                  <c:v>1003</c:v>
                </c:pt>
                <c:pt idx="3633">
                  <c:v>1004</c:v>
                </c:pt>
                <c:pt idx="3634">
                  <c:v>1005</c:v>
                </c:pt>
                <c:pt idx="3635">
                  <c:v>1005</c:v>
                </c:pt>
                <c:pt idx="3636">
                  <c:v>1005</c:v>
                </c:pt>
                <c:pt idx="3637">
                  <c:v>1005</c:v>
                </c:pt>
                <c:pt idx="3638">
                  <c:v>1005</c:v>
                </c:pt>
                <c:pt idx="3639">
                  <c:v>1005</c:v>
                </c:pt>
                <c:pt idx="3640">
                  <c:v>1005</c:v>
                </c:pt>
                <c:pt idx="3641">
                  <c:v>1005</c:v>
                </c:pt>
                <c:pt idx="3642">
                  <c:v>1005</c:v>
                </c:pt>
                <c:pt idx="3643">
                  <c:v>1005</c:v>
                </c:pt>
                <c:pt idx="3644">
                  <c:v>1005</c:v>
                </c:pt>
                <c:pt idx="3645">
                  <c:v>1005</c:v>
                </c:pt>
                <c:pt idx="3646">
                  <c:v>1005</c:v>
                </c:pt>
                <c:pt idx="3647">
                  <c:v>1005</c:v>
                </c:pt>
                <c:pt idx="3648">
                  <c:v>1005</c:v>
                </c:pt>
                <c:pt idx="3649">
                  <c:v>1005</c:v>
                </c:pt>
                <c:pt idx="3650">
                  <c:v>1005</c:v>
                </c:pt>
                <c:pt idx="3651">
                  <c:v>1006</c:v>
                </c:pt>
                <c:pt idx="3652">
                  <c:v>1006</c:v>
                </c:pt>
                <c:pt idx="3653">
                  <c:v>1006</c:v>
                </c:pt>
                <c:pt idx="3654">
                  <c:v>1006</c:v>
                </c:pt>
                <c:pt idx="3655">
                  <c:v>1006</c:v>
                </c:pt>
                <c:pt idx="3656">
                  <c:v>1006</c:v>
                </c:pt>
                <c:pt idx="3657">
                  <c:v>1006</c:v>
                </c:pt>
                <c:pt idx="3658">
                  <c:v>1006</c:v>
                </c:pt>
                <c:pt idx="3659">
                  <c:v>1006</c:v>
                </c:pt>
                <c:pt idx="3660">
                  <c:v>1006</c:v>
                </c:pt>
                <c:pt idx="3661">
                  <c:v>1006</c:v>
                </c:pt>
                <c:pt idx="3662">
                  <c:v>1006</c:v>
                </c:pt>
                <c:pt idx="3663">
                  <c:v>1007</c:v>
                </c:pt>
                <c:pt idx="3664">
                  <c:v>1007</c:v>
                </c:pt>
                <c:pt idx="3665">
                  <c:v>1007</c:v>
                </c:pt>
                <c:pt idx="3666">
                  <c:v>1007</c:v>
                </c:pt>
                <c:pt idx="3667">
                  <c:v>1007</c:v>
                </c:pt>
                <c:pt idx="3668">
                  <c:v>1007</c:v>
                </c:pt>
                <c:pt idx="3669">
                  <c:v>1007</c:v>
                </c:pt>
                <c:pt idx="3670">
                  <c:v>1007</c:v>
                </c:pt>
                <c:pt idx="3671">
                  <c:v>1007</c:v>
                </c:pt>
                <c:pt idx="3672">
                  <c:v>1007</c:v>
                </c:pt>
                <c:pt idx="3673">
                  <c:v>1007</c:v>
                </c:pt>
                <c:pt idx="3674">
                  <c:v>1008</c:v>
                </c:pt>
                <c:pt idx="3675">
                  <c:v>1008</c:v>
                </c:pt>
                <c:pt idx="3676">
                  <c:v>1009</c:v>
                </c:pt>
                <c:pt idx="3677">
                  <c:v>1010</c:v>
                </c:pt>
                <c:pt idx="3678">
                  <c:v>1010</c:v>
                </c:pt>
                <c:pt idx="3679">
                  <c:v>1010</c:v>
                </c:pt>
                <c:pt idx="3680">
                  <c:v>1010</c:v>
                </c:pt>
                <c:pt idx="3681">
                  <c:v>1010</c:v>
                </c:pt>
                <c:pt idx="3682">
                  <c:v>1010</c:v>
                </c:pt>
                <c:pt idx="3683">
                  <c:v>1010</c:v>
                </c:pt>
                <c:pt idx="3684">
                  <c:v>1010</c:v>
                </c:pt>
                <c:pt idx="3685">
                  <c:v>1010</c:v>
                </c:pt>
                <c:pt idx="3686">
                  <c:v>1010</c:v>
                </c:pt>
                <c:pt idx="3687">
                  <c:v>1011</c:v>
                </c:pt>
                <c:pt idx="3688">
                  <c:v>1012</c:v>
                </c:pt>
                <c:pt idx="3689">
                  <c:v>1013</c:v>
                </c:pt>
                <c:pt idx="3690">
                  <c:v>1014</c:v>
                </c:pt>
                <c:pt idx="3691">
                  <c:v>1014</c:v>
                </c:pt>
                <c:pt idx="3692">
                  <c:v>1014</c:v>
                </c:pt>
                <c:pt idx="3693">
                  <c:v>1014</c:v>
                </c:pt>
                <c:pt idx="3694">
                  <c:v>1014</c:v>
                </c:pt>
                <c:pt idx="3695">
                  <c:v>1014</c:v>
                </c:pt>
                <c:pt idx="3696">
                  <c:v>1015</c:v>
                </c:pt>
                <c:pt idx="3697">
                  <c:v>1016</c:v>
                </c:pt>
                <c:pt idx="3698">
                  <c:v>1016</c:v>
                </c:pt>
                <c:pt idx="3699">
                  <c:v>1016</c:v>
                </c:pt>
                <c:pt idx="3700">
                  <c:v>1017</c:v>
                </c:pt>
                <c:pt idx="3701">
                  <c:v>1018</c:v>
                </c:pt>
                <c:pt idx="3702">
                  <c:v>1018</c:v>
                </c:pt>
                <c:pt idx="3703">
                  <c:v>1018</c:v>
                </c:pt>
                <c:pt idx="3704">
                  <c:v>1018</c:v>
                </c:pt>
                <c:pt idx="3705">
                  <c:v>1018</c:v>
                </c:pt>
                <c:pt idx="3706">
                  <c:v>1019</c:v>
                </c:pt>
                <c:pt idx="3707">
                  <c:v>1020</c:v>
                </c:pt>
                <c:pt idx="3708">
                  <c:v>1021</c:v>
                </c:pt>
                <c:pt idx="3709">
                  <c:v>1021</c:v>
                </c:pt>
                <c:pt idx="3710">
                  <c:v>1021</c:v>
                </c:pt>
                <c:pt idx="3711">
                  <c:v>1021</c:v>
                </c:pt>
                <c:pt idx="3712">
                  <c:v>1021</c:v>
                </c:pt>
                <c:pt idx="3713">
                  <c:v>1021</c:v>
                </c:pt>
                <c:pt idx="3714">
                  <c:v>1021</c:v>
                </c:pt>
                <c:pt idx="3715">
                  <c:v>1021</c:v>
                </c:pt>
                <c:pt idx="3716">
                  <c:v>1021</c:v>
                </c:pt>
                <c:pt idx="3717">
                  <c:v>1021</c:v>
                </c:pt>
                <c:pt idx="3718">
                  <c:v>1021</c:v>
                </c:pt>
                <c:pt idx="3719">
                  <c:v>1021</c:v>
                </c:pt>
                <c:pt idx="3720">
                  <c:v>1021</c:v>
                </c:pt>
                <c:pt idx="3721">
                  <c:v>1021</c:v>
                </c:pt>
                <c:pt idx="3722">
                  <c:v>1021</c:v>
                </c:pt>
                <c:pt idx="3723">
                  <c:v>1021</c:v>
                </c:pt>
                <c:pt idx="3724">
                  <c:v>1021</c:v>
                </c:pt>
                <c:pt idx="3725">
                  <c:v>1022</c:v>
                </c:pt>
                <c:pt idx="3726">
                  <c:v>1023</c:v>
                </c:pt>
                <c:pt idx="3727">
                  <c:v>1024</c:v>
                </c:pt>
                <c:pt idx="3728">
                  <c:v>1025</c:v>
                </c:pt>
                <c:pt idx="3729">
                  <c:v>1026</c:v>
                </c:pt>
                <c:pt idx="3730">
                  <c:v>1026</c:v>
                </c:pt>
                <c:pt idx="3731">
                  <c:v>1027</c:v>
                </c:pt>
                <c:pt idx="3732">
                  <c:v>1028</c:v>
                </c:pt>
                <c:pt idx="3733">
                  <c:v>1028</c:v>
                </c:pt>
                <c:pt idx="3734">
                  <c:v>1028</c:v>
                </c:pt>
                <c:pt idx="3735">
                  <c:v>1028</c:v>
                </c:pt>
                <c:pt idx="3736">
                  <c:v>1028</c:v>
                </c:pt>
                <c:pt idx="3737">
                  <c:v>1028</c:v>
                </c:pt>
                <c:pt idx="3738">
                  <c:v>1028</c:v>
                </c:pt>
                <c:pt idx="3739">
                  <c:v>1028</c:v>
                </c:pt>
                <c:pt idx="3740">
                  <c:v>1029</c:v>
                </c:pt>
                <c:pt idx="3741">
                  <c:v>1030</c:v>
                </c:pt>
                <c:pt idx="3742">
                  <c:v>1031</c:v>
                </c:pt>
                <c:pt idx="3743">
                  <c:v>1031</c:v>
                </c:pt>
                <c:pt idx="3744">
                  <c:v>1031</c:v>
                </c:pt>
                <c:pt idx="3745">
                  <c:v>1031</c:v>
                </c:pt>
                <c:pt idx="3746">
                  <c:v>1031</c:v>
                </c:pt>
                <c:pt idx="3747">
                  <c:v>1032</c:v>
                </c:pt>
                <c:pt idx="3748">
                  <c:v>1033</c:v>
                </c:pt>
                <c:pt idx="3749">
                  <c:v>1033</c:v>
                </c:pt>
                <c:pt idx="3750">
                  <c:v>1034</c:v>
                </c:pt>
                <c:pt idx="3751">
                  <c:v>1035</c:v>
                </c:pt>
                <c:pt idx="3752">
                  <c:v>1035</c:v>
                </c:pt>
                <c:pt idx="3753">
                  <c:v>1036</c:v>
                </c:pt>
                <c:pt idx="3754">
                  <c:v>1037</c:v>
                </c:pt>
                <c:pt idx="3755">
                  <c:v>1037</c:v>
                </c:pt>
                <c:pt idx="3756">
                  <c:v>1038</c:v>
                </c:pt>
                <c:pt idx="3757">
                  <c:v>1038</c:v>
                </c:pt>
                <c:pt idx="3758">
                  <c:v>1038</c:v>
                </c:pt>
                <c:pt idx="3759">
                  <c:v>1038</c:v>
                </c:pt>
                <c:pt idx="3760">
                  <c:v>1038</c:v>
                </c:pt>
                <c:pt idx="3761">
                  <c:v>1038</c:v>
                </c:pt>
                <c:pt idx="3762">
                  <c:v>1038</c:v>
                </c:pt>
                <c:pt idx="3763">
                  <c:v>1038</c:v>
                </c:pt>
                <c:pt idx="3764">
                  <c:v>1038</c:v>
                </c:pt>
                <c:pt idx="3765">
                  <c:v>1038</c:v>
                </c:pt>
                <c:pt idx="3766">
                  <c:v>1038</c:v>
                </c:pt>
                <c:pt idx="3767">
                  <c:v>1038</c:v>
                </c:pt>
                <c:pt idx="3768">
                  <c:v>1038</c:v>
                </c:pt>
                <c:pt idx="3769">
                  <c:v>1038</c:v>
                </c:pt>
                <c:pt idx="3770">
                  <c:v>1038</c:v>
                </c:pt>
                <c:pt idx="3771">
                  <c:v>1039</c:v>
                </c:pt>
                <c:pt idx="3772">
                  <c:v>1039</c:v>
                </c:pt>
                <c:pt idx="3773">
                  <c:v>1039</c:v>
                </c:pt>
                <c:pt idx="3774">
                  <c:v>1039</c:v>
                </c:pt>
                <c:pt idx="3775">
                  <c:v>1039</c:v>
                </c:pt>
                <c:pt idx="3776">
                  <c:v>1039</c:v>
                </c:pt>
                <c:pt idx="3777">
                  <c:v>1039</c:v>
                </c:pt>
                <c:pt idx="3778">
                  <c:v>1039</c:v>
                </c:pt>
                <c:pt idx="3779">
                  <c:v>1039</c:v>
                </c:pt>
                <c:pt idx="3780">
                  <c:v>1039</c:v>
                </c:pt>
                <c:pt idx="3781">
                  <c:v>1039</c:v>
                </c:pt>
                <c:pt idx="3782">
                  <c:v>1039</c:v>
                </c:pt>
                <c:pt idx="3783">
                  <c:v>1039</c:v>
                </c:pt>
                <c:pt idx="3784">
                  <c:v>1039</c:v>
                </c:pt>
                <c:pt idx="3785">
                  <c:v>1039</c:v>
                </c:pt>
                <c:pt idx="3786">
                  <c:v>1039</c:v>
                </c:pt>
                <c:pt idx="3787">
                  <c:v>1039</c:v>
                </c:pt>
                <c:pt idx="3788">
                  <c:v>1039</c:v>
                </c:pt>
                <c:pt idx="3789">
                  <c:v>1039</c:v>
                </c:pt>
                <c:pt idx="3790">
                  <c:v>1039</c:v>
                </c:pt>
                <c:pt idx="3791">
                  <c:v>1039</c:v>
                </c:pt>
                <c:pt idx="3792">
                  <c:v>1039</c:v>
                </c:pt>
                <c:pt idx="3793">
                  <c:v>1039</c:v>
                </c:pt>
                <c:pt idx="3794">
                  <c:v>1039</c:v>
                </c:pt>
                <c:pt idx="3795">
                  <c:v>1039</c:v>
                </c:pt>
                <c:pt idx="3796">
                  <c:v>1039</c:v>
                </c:pt>
                <c:pt idx="3797">
                  <c:v>1039</c:v>
                </c:pt>
                <c:pt idx="3798">
                  <c:v>1039</c:v>
                </c:pt>
                <c:pt idx="3799">
                  <c:v>1039</c:v>
                </c:pt>
                <c:pt idx="3800">
                  <c:v>1039</c:v>
                </c:pt>
                <c:pt idx="3801">
                  <c:v>1039</c:v>
                </c:pt>
                <c:pt idx="3802">
                  <c:v>1039</c:v>
                </c:pt>
                <c:pt idx="3803">
                  <c:v>1040</c:v>
                </c:pt>
                <c:pt idx="3804">
                  <c:v>1040</c:v>
                </c:pt>
                <c:pt idx="3805">
                  <c:v>1041</c:v>
                </c:pt>
                <c:pt idx="3806">
                  <c:v>1042</c:v>
                </c:pt>
                <c:pt idx="3807">
                  <c:v>1042</c:v>
                </c:pt>
                <c:pt idx="3808">
                  <c:v>1042</c:v>
                </c:pt>
                <c:pt idx="3809">
                  <c:v>1042</c:v>
                </c:pt>
                <c:pt idx="3810">
                  <c:v>1042</c:v>
                </c:pt>
                <c:pt idx="3811">
                  <c:v>1042</c:v>
                </c:pt>
                <c:pt idx="3812">
                  <c:v>1042</c:v>
                </c:pt>
                <c:pt idx="3813">
                  <c:v>1042</c:v>
                </c:pt>
                <c:pt idx="3814">
                  <c:v>1042</c:v>
                </c:pt>
                <c:pt idx="3815">
                  <c:v>1042</c:v>
                </c:pt>
                <c:pt idx="3816">
                  <c:v>1042</c:v>
                </c:pt>
                <c:pt idx="3817">
                  <c:v>1042</c:v>
                </c:pt>
                <c:pt idx="3818">
                  <c:v>1042</c:v>
                </c:pt>
                <c:pt idx="3819">
                  <c:v>1042</c:v>
                </c:pt>
                <c:pt idx="3820">
                  <c:v>1042</c:v>
                </c:pt>
                <c:pt idx="3821">
                  <c:v>1042</c:v>
                </c:pt>
                <c:pt idx="3822">
                  <c:v>1042</c:v>
                </c:pt>
                <c:pt idx="3823">
                  <c:v>1042</c:v>
                </c:pt>
                <c:pt idx="3824">
                  <c:v>1042</c:v>
                </c:pt>
                <c:pt idx="3825">
                  <c:v>1042</c:v>
                </c:pt>
                <c:pt idx="3826">
                  <c:v>1042</c:v>
                </c:pt>
                <c:pt idx="3827">
                  <c:v>1042</c:v>
                </c:pt>
                <c:pt idx="3828">
                  <c:v>1042</c:v>
                </c:pt>
                <c:pt idx="3829">
                  <c:v>1042</c:v>
                </c:pt>
                <c:pt idx="3830">
                  <c:v>1042</c:v>
                </c:pt>
                <c:pt idx="3831">
                  <c:v>1042</c:v>
                </c:pt>
                <c:pt idx="3832">
                  <c:v>1042</c:v>
                </c:pt>
                <c:pt idx="3833">
                  <c:v>1042</c:v>
                </c:pt>
                <c:pt idx="3834">
                  <c:v>1042</c:v>
                </c:pt>
                <c:pt idx="3835">
                  <c:v>1042</c:v>
                </c:pt>
                <c:pt idx="3836">
                  <c:v>1042</c:v>
                </c:pt>
                <c:pt idx="3837">
                  <c:v>1043</c:v>
                </c:pt>
                <c:pt idx="3838">
                  <c:v>1043</c:v>
                </c:pt>
                <c:pt idx="3839">
                  <c:v>1043</c:v>
                </c:pt>
                <c:pt idx="3840">
                  <c:v>1043</c:v>
                </c:pt>
                <c:pt idx="3841">
                  <c:v>1043</c:v>
                </c:pt>
                <c:pt idx="3842">
                  <c:v>1043</c:v>
                </c:pt>
                <c:pt idx="3843">
                  <c:v>1043</c:v>
                </c:pt>
                <c:pt idx="3844">
                  <c:v>1043</c:v>
                </c:pt>
                <c:pt idx="3845">
                  <c:v>1043</c:v>
                </c:pt>
                <c:pt idx="3846">
                  <c:v>1043</c:v>
                </c:pt>
                <c:pt idx="3847">
                  <c:v>1043</c:v>
                </c:pt>
                <c:pt idx="3848">
                  <c:v>1043</c:v>
                </c:pt>
                <c:pt idx="3849">
                  <c:v>1043</c:v>
                </c:pt>
                <c:pt idx="3850">
                  <c:v>1044</c:v>
                </c:pt>
                <c:pt idx="3851">
                  <c:v>1044</c:v>
                </c:pt>
                <c:pt idx="3852">
                  <c:v>1044</c:v>
                </c:pt>
                <c:pt idx="3853">
                  <c:v>1044</c:v>
                </c:pt>
                <c:pt idx="3854">
                  <c:v>1044</c:v>
                </c:pt>
                <c:pt idx="3855">
                  <c:v>1044</c:v>
                </c:pt>
                <c:pt idx="3856">
                  <c:v>1045</c:v>
                </c:pt>
                <c:pt idx="3857">
                  <c:v>1045</c:v>
                </c:pt>
                <c:pt idx="3858">
                  <c:v>1045</c:v>
                </c:pt>
                <c:pt idx="3859">
                  <c:v>1045</c:v>
                </c:pt>
                <c:pt idx="3860">
                  <c:v>1045</c:v>
                </c:pt>
                <c:pt idx="3861">
                  <c:v>1046</c:v>
                </c:pt>
                <c:pt idx="3862">
                  <c:v>1046</c:v>
                </c:pt>
                <c:pt idx="3863">
                  <c:v>1046</c:v>
                </c:pt>
                <c:pt idx="3864">
                  <c:v>1046</c:v>
                </c:pt>
                <c:pt idx="3865">
                  <c:v>1046</c:v>
                </c:pt>
                <c:pt idx="3866">
                  <c:v>1046</c:v>
                </c:pt>
                <c:pt idx="3867">
                  <c:v>1046</c:v>
                </c:pt>
                <c:pt idx="3868">
                  <c:v>1046</c:v>
                </c:pt>
                <c:pt idx="3869">
                  <c:v>1046</c:v>
                </c:pt>
                <c:pt idx="3870">
                  <c:v>1046</c:v>
                </c:pt>
                <c:pt idx="3871">
                  <c:v>1046</c:v>
                </c:pt>
                <c:pt idx="3872">
                  <c:v>1046</c:v>
                </c:pt>
                <c:pt idx="3873">
                  <c:v>1046</c:v>
                </c:pt>
                <c:pt idx="3874">
                  <c:v>1046</c:v>
                </c:pt>
                <c:pt idx="3875">
                  <c:v>1046</c:v>
                </c:pt>
                <c:pt idx="3876">
                  <c:v>1046</c:v>
                </c:pt>
                <c:pt idx="3877">
                  <c:v>1046</c:v>
                </c:pt>
                <c:pt idx="3878">
                  <c:v>1046</c:v>
                </c:pt>
                <c:pt idx="3879">
                  <c:v>1046</c:v>
                </c:pt>
                <c:pt idx="3880">
                  <c:v>1046</c:v>
                </c:pt>
                <c:pt idx="3881">
                  <c:v>1046</c:v>
                </c:pt>
                <c:pt idx="3882">
                  <c:v>1046</c:v>
                </c:pt>
                <c:pt idx="3883">
                  <c:v>1046</c:v>
                </c:pt>
                <c:pt idx="3884">
                  <c:v>1046</c:v>
                </c:pt>
                <c:pt idx="3885">
                  <c:v>1047</c:v>
                </c:pt>
                <c:pt idx="3886">
                  <c:v>1048</c:v>
                </c:pt>
                <c:pt idx="3887">
                  <c:v>1049</c:v>
                </c:pt>
                <c:pt idx="3888">
                  <c:v>1050</c:v>
                </c:pt>
                <c:pt idx="3889">
                  <c:v>1050</c:v>
                </c:pt>
                <c:pt idx="3890">
                  <c:v>1051</c:v>
                </c:pt>
                <c:pt idx="3891">
                  <c:v>1052</c:v>
                </c:pt>
                <c:pt idx="3892">
                  <c:v>1052</c:v>
                </c:pt>
                <c:pt idx="3893">
                  <c:v>1053</c:v>
                </c:pt>
                <c:pt idx="3894">
                  <c:v>1053</c:v>
                </c:pt>
                <c:pt idx="3895">
                  <c:v>1054</c:v>
                </c:pt>
                <c:pt idx="3896">
                  <c:v>1055</c:v>
                </c:pt>
                <c:pt idx="3897">
                  <c:v>1056</c:v>
                </c:pt>
                <c:pt idx="3898">
                  <c:v>1057</c:v>
                </c:pt>
                <c:pt idx="3899">
                  <c:v>1058</c:v>
                </c:pt>
                <c:pt idx="3900">
                  <c:v>1059</c:v>
                </c:pt>
                <c:pt idx="3901">
                  <c:v>1059</c:v>
                </c:pt>
                <c:pt idx="3902">
                  <c:v>1060</c:v>
                </c:pt>
                <c:pt idx="3903">
                  <c:v>1061</c:v>
                </c:pt>
                <c:pt idx="3904">
                  <c:v>1062</c:v>
                </c:pt>
                <c:pt idx="3905">
                  <c:v>1063</c:v>
                </c:pt>
                <c:pt idx="3906">
                  <c:v>1064</c:v>
                </c:pt>
                <c:pt idx="3907">
                  <c:v>1064</c:v>
                </c:pt>
                <c:pt idx="3908">
                  <c:v>1065</c:v>
                </c:pt>
                <c:pt idx="3909">
                  <c:v>1066</c:v>
                </c:pt>
                <c:pt idx="3910">
                  <c:v>1067</c:v>
                </c:pt>
                <c:pt idx="3911">
                  <c:v>1067</c:v>
                </c:pt>
                <c:pt idx="3912">
                  <c:v>1067</c:v>
                </c:pt>
                <c:pt idx="3913">
                  <c:v>1067</c:v>
                </c:pt>
                <c:pt idx="3914">
                  <c:v>1067</c:v>
                </c:pt>
                <c:pt idx="3915">
                  <c:v>1067</c:v>
                </c:pt>
                <c:pt idx="3916">
                  <c:v>1067</c:v>
                </c:pt>
                <c:pt idx="3917">
                  <c:v>1067</c:v>
                </c:pt>
                <c:pt idx="3918">
                  <c:v>1067</c:v>
                </c:pt>
                <c:pt idx="3919">
                  <c:v>1067</c:v>
                </c:pt>
                <c:pt idx="3920">
                  <c:v>1067</c:v>
                </c:pt>
                <c:pt idx="3921">
                  <c:v>1067</c:v>
                </c:pt>
                <c:pt idx="3922">
                  <c:v>1067</c:v>
                </c:pt>
                <c:pt idx="3923">
                  <c:v>1067</c:v>
                </c:pt>
                <c:pt idx="3924">
                  <c:v>1067</c:v>
                </c:pt>
                <c:pt idx="3925">
                  <c:v>1067</c:v>
                </c:pt>
                <c:pt idx="3926">
                  <c:v>1067</c:v>
                </c:pt>
                <c:pt idx="3927">
                  <c:v>1067</c:v>
                </c:pt>
                <c:pt idx="3928">
                  <c:v>1068</c:v>
                </c:pt>
                <c:pt idx="3929">
                  <c:v>1069</c:v>
                </c:pt>
                <c:pt idx="3930">
                  <c:v>1070</c:v>
                </c:pt>
                <c:pt idx="3931">
                  <c:v>1071</c:v>
                </c:pt>
                <c:pt idx="3932">
                  <c:v>1072</c:v>
                </c:pt>
                <c:pt idx="3933">
                  <c:v>1073</c:v>
                </c:pt>
                <c:pt idx="3934">
                  <c:v>1074</c:v>
                </c:pt>
                <c:pt idx="3935">
                  <c:v>1075</c:v>
                </c:pt>
                <c:pt idx="3936">
                  <c:v>1076</c:v>
                </c:pt>
                <c:pt idx="3937">
                  <c:v>1077</c:v>
                </c:pt>
                <c:pt idx="3938">
                  <c:v>1078</c:v>
                </c:pt>
                <c:pt idx="3939">
                  <c:v>1079</c:v>
                </c:pt>
                <c:pt idx="3940">
                  <c:v>1080</c:v>
                </c:pt>
                <c:pt idx="3941">
                  <c:v>1081</c:v>
                </c:pt>
                <c:pt idx="3942">
                  <c:v>1082</c:v>
                </c:pt>
                <c:pt idx="3943">
                  <c:v>1083</c:v>
                </c:pt>
                <c:pt idx="3944">
                  <c:v>1084</c:v>
                </c:pt>
                <c:pt idx="3945">
                  <c:v>1085</c:v>
                </c:pt>
                <c:pt idx="3946">
                  <c:v>1086</c:v>
                </c:pt>
                <c:pt idx="3947">
                  <c:v>1087</c:v>
                </c:pt>
                <c:pt idx="3948">
                  <c:v>1087</c:v>
                </c:pt>
                <c:pt idx="3949">
                  <c:v>1087</c:v>
                </c:pt>
                <c:pt idx="3950">
                  <c:v>1087</c:v>
                </c:pt>
                <c:pt idx="3951">
                  <c:v>1087</c:v>
                </c:pt>
                <c:pt idx="3952">
                  <c:v>1087</c:v>
                </c:pt>
                <c:pt idx="3953">
                  <c:v>1088</c:v>
                </c:pt>
                <c:pt idx="3954">
                  <c:v>1088</c:v>
                </c:pt>
                <c:pt idx="3955">
                  <c:v>1088</c:v>
                </c:pt>
                <c:pt idx="3956">
                  <c:v>1088</c:v>
                </c:pt>
                <c:pt idx="3957">
                  <c:v>1088</c:v>
                </c:pt>
                <c:pt idx="3958">
                  <c:v>1088</c:v>
                </c:pt>
                <c:pt idx="3959">
                  <c:v>1088</c:v>
                </c:pt>
                <c:pt idx="3960">
                  <c:v>1088</c:v>
                </c:pt>
                <c:pt idx="3961">
                  <c:v>1088</c:v>
                </c:pt>
                <c:pt idx="3962">
                  <c:v>1089</c:v>
                </c:pt>
                <c:pt idx="3963">
                  <c:v>1089</c:v>
                </c:pt>
                <c:pt idx="3964">
                  <c:v>1089</c:v>
                </c:pt>
                <c:pt idx="3965">
                  <c:v>1089</c:v>
                </c:pt>
                <c:pt idx="3966">
                  <c:v>1089</c:v>
                </c:pt>
                <c:pt idx="3967">
                  <c:v>1089</c:v>
                </c:pt>
                <c:pt idx="3968">
                  <c:v>1089</c:v>
                </c:pt>
                <c:pt idx="3969">
                  <c:v>1089</c:v>
                </c:pt>
                <c:pt idx="3970">
                  <c:v>1089</c:v>
                </c:pt>
                <c:pt idx="3971">
                  <c:v>1089</c:v>
                </c:pt>
                <c:pt idx="3972">
                  <c:v>1089</c:v>
                </c:pt>
                <c:pt idx="3973">
                  <c:v>1089</c:v>
                </c:pt>
                <c:pt idx="3974">
                  <c:v>1089</c:v>
                </c:pt>
                <c:pt idx="3975">
                  <c:v>1089</c:v>
                </c:pt>
                <c:pt idx="3976">
                  <c:v>1089</c:v>
                </c:pt>
                <c:pt idx="3977">
                  <c:v>1089</c:v>
                </c:pt>
                <c:pt idx="3978">
                  <c:v>1089</c:v>
                </c:pt>
                <c:pt idx="3979">
                  <c:v>1089</c:v>
                </c:pt>
                <c:pt idx="3980">
                  <c:v>1089</c:v>
                </c:pt>
                <c:pt idx="3981">
                  <c:v>1089</c:v>
                </c:pt>
                <c:pt idx="3982">
                  <c:v>1089</c:v>
                </c:pt>
                <c:pt idx="3983">
                  <c:v>1089</c:v>
                </c:pt>
                <c:pt idx="3984">
                  <c:v>1089</c:v>
                </c:pt>
                <c:pt idx="3985">
                  <c:v>1089</c:v>
                </c:pt>
                <c:pt idx="3986">
                  <c:v>1090</c:v>
                </c:pt>
                <c:pt idx="3987">
                  <c:v>1091</c:v>
                </c:pt>
                <c:pt idx="3988">
                  <c:v>1091</c:v>
                </c:pt>
                <c:pt idx="3989">
                  <c:v>1091</c:v>
                </c:pt>
                <c:pt idx="3990">
                  <c:v>1092</c:v>
                </c:pt>
                <c:pt idx="3991">
                  <c:v>1093</c:v>
                </c:pt>
                <c:pt idx="3992">
                  <c:v>1094</c:v>
                </c:pt>
                <c:pt idx="3993">
                  <c:v>1095</c:v>
                </c:pt>
                <c:pt idx="3994">
                  <c:v>1096</c:v>
                </c:pt>
                <c:pt idx="3995">
                  <c:v>1097</c:v>
                </c:pt>
                <c:pt idx="3996">
                  <c:v>1098</c:v>
                </c:pt>
                <c:pt idx="3997">
                  <c:v>1099</c:v>
                </c:pt>
                <c:pt idx="3998">
                  <c:v>1100</c:v>
                </c:pt>
                <c:pt idx="3999">
                  <c:v>1101</c:v>
                </c:pt>
                <c:pt idx="4000">
                  <c:v>1102</c:v>
                </c:pt>
                <c:pt idx="4001">
                  <c:v>1103</c:v>
                </c:pt>
                <c:pt idx="4002">
                  <c:v>1104</c:v>
                </c:pt>
                <c:pt idx="4003">
                  <c:v>1105</c:v>
                </c:pt>
                <c:pt idx="4004">
                  <c:v>1106</c:v>
                </c:pt>
                <c:pt idx="4005">
                  <c:v>1107</c:v>
                </c:pt>
                <c:pt idx="4006">
                  <c:v>1108</c:v>
                </c:pt>
                <c:pt idx="4007">
                  <c:v>1109</c:v>
                </c:pt>
                <c:pt idx="4008">
                  <c:v>1110</c:v>
                </c:pt>
                <c:pt idx="4009">
                  <c:v>1111</c:v>
                </c:pt>
                <c:pt idx="4010">
                  <c:v>1111</c:v>
                </c:pt>
                <c:pt idx="4011">
                  <c:v>1111</c:v>
                </c:pt>
                <c:pt idx="4012">
                  <c:v>1111</c:v>
                </c:pt>
                <c:pt idx="4013">
                  <c:v>1111</c:v>
                </c:pt>
                <c:pt idx="4014">
                  <c:v>1111</c:v>
                </c:pt>
                <c:pt idx="4015">
                  <c:v>1112</c:v>
                </c:pt>
                <c:pt idx="4016">
                  <c:v>1113</c:v>
                </c:pt>
                <c:pt idx="4017">
                  <c:v>1114</c:v>
                </c:pt>
                <c:pt idx="4018">
                  <c:v>1114</c:v>
                </c:pt>
                <c:pt idx="4019">
                  <c:v>1114</c:v>
                </c:pt>
                <c:pt idx="4020">
                  <c:v>1114</c:v>
                </c:pt>
                <c:pt idx="4021">
                  <c:v>1115</c:v>
                </c:pt>
                <c:pt idx="4022">
                  <c:v>1115</c:v>
                </c:pt>
                <c:pt idx="4023">
                  <c:v>1115</c:v>
                </c:pt>
                <c:pt idx="4024">
                  <c:v>1116</c:v>
                </c:pt>
                <c:pt idx="4025">
                  <c:v>1116</c:v>
                </c:pt>
                <c:pt idx="4026">
                  <c:v>1116</c:v>
                </c:pt>
                <c:pt idx="4027">
                  <c:v>1116</c:v>
                </c:pt>
                <c:pt idx="4028">
                  <c:v>1116</c:v>
                </c:pt>
                <c:pt idx="4029">
                  <c:v>1116</c:v>
                </c:pt>
                <c:pt idx="4030">
                  <c:v>1116</c:v>
                </c:pt>
                <c:pt idx="4031">
                  <c:v>1117</c:v>
                </c:pt>
                <c:pt idx="4032">
                  <c:v>1118</c:v>
                </c:pt>
                <c:pt idx="4033">
                  <c:v>1118</c:v>
                </c:pt>
                <c:pt idx="4034">
                  <c:v>1118</c:v>
                </c:pt>
                <c:pt idx="4035">
                  <c:v>1118</c:v>
                </c:pt>
                <c:pt idx="4036">
                  <c:v>1118</c:v>
                </c:pt>
                <c:pt idx="4037">
                  <c:v>1119</c:v>
                </c:pt>
                <c:pt idx="4038">
                  <c:v>1119</c:v>
                </c:pt>
                <c:pt idx="4039">
                  <c:v>1120</c:v>
                </c:pt>
                <c:pt idx="4040">
                  <c:v>1121</c:v>
                </c:pt>
                <c:pt idx="4041">
                  <c:v>1122</c:v>
                </c:pt>
                <c:pt idx="4042">
                  <c:v>1123</c:v>
                </c:pt>
                <c:pt idx="4043">
                  <c:v>1123</c:v>
                </c:pt>
                <c:pt idx="4044">
                  <c:v>1123</c:v>
                </c:pt>
                <c:pt idx="4045">
                  <c:v>1123</c:v>
                </c:pt>
                <c:pt idx="4046">
                  <c:v>1123</c:v>
                </c:pt>
                <c:pt idx="4047">
                  <c:v>1124</c:v>
                </c:pt>
                <c:pt idx="4048">
                  <c:v>1125</c:v>
                </c:pt>
                <c:pt idx="4049">
                  <c:v>1126</c:v>
                </c:pt>
                <c:pt idx="4050">
                  <c:v>1127</c:v>
                </c:pt>
                <c:pt idx="4051">
                  <c:v>1127</c:v>
                </c:pt>
                <c:pt idx="4052">
                  <c:v>1128</c:v>
                </c:pt>
                <c:pt idx="4053">
                  <c:v>1129</c:v>
                </c:pt>
                <c:pt idx="4054">
                  <c:v>1130</c:v>
                </c:pt>
                <c:pt idx="4055">
                  <c:v>1131</c:v>
                </c:pt>
                <c:pt idx="4056">
                  <c:v>1132</c:v>
                </c:pt>
                <c:pt idx="4057">
                  <c:v>1133</c:v>
                </c:pt>
                <c:pt idx="4058">
                  <c:v>1134</c:v>
                </c:pt>
                <c:pt idx="4059">
                  <c:v>1134</c:v>
                </c:pt>
                <c:pt idx="4060">
                  <c:v>1135</c:v>
                </c:pt>
                <c:pt idx="4061">
                  <c:v>1136</c:v>
                </c:pt>
                <c:pt idx="4062">
                  <c:v>1136</c:v>
                </c:pt>
                <c:pt idx="4063">
                  <c:v>1136</c:v>
                </c:pt>
                <c:pt idx="4064">
                  <c:v>1136</c:v>
                </c:pt>
                <c:pt idx="4065">
                  <c:v>1136</c:v>
                </c:pt>
                <c:pt idx="4066">
                  <c:v>1137</c:v>
                </c:pt>
                <c:pt idx="4067">
                  <c:v>1137</c:v>
                </c:pt>
                <c:pt idx="4068">
                  <c:v>1137</c:v>
                </c:pt>
                <c:pt idx="4069">
                  <c:v>1137</c:v>
                </c:pt>
                <c:pt idx="4070">
                  <c:v>1138</c:v>
                </c:pt>
                <c:pt idx="4071">
                  <c:v>1138</c:v>
                </c:pt>
                <c:pt idx="4072">
                  <c:v>1138</c:v>
                </c:pt>
                <c:pt idx="4073">
                  <c:v>1138</c:v>
                </c:pt>
                <c:pt idx="4074">
                  <c:v>1138</c:v>
                </c:pt>
                <c:pt idx="4075">
                  <c:v>1138</c:v>
                </c:pt>
                <c:pt idx="4076">
                  <c:v>1138</c:v>
                </c:pt>
                <c:pt idx="4077">
                  <c:v>1139</c:v>
                </c:pt>
                <c:pt idx="4078">
                  <c:v>1139</c:v>
                </c:pt>
                <c:pt idx="4079">
                  <c:v>1139</c:v>
                </c:pt>
                <c:pt idx="4080">
                  <c:v>1139</c:v>
                </c:pt>
                <c:pt idx="4081">
                  <c:v>1139</c:v>
                </c:pt>
                <c:pt idx="4082">
                  <c:v>1139</c:v>
                </c:pt>
                <c:pt idx="4083">
                  <c:v>1139</c:v>
                </c:pt>
                <c:pt idx="4084">
                  <c:v>1139</c:v>
                </c:pt>
                <c:pt idx="4085">
                  <c:v>1139</c:v>
                </c:pt>
                <c:pt idx="4086">
                  <c:v>1139</c:v>
                </c:pt>
                <c:pt idx="4087">
                  <c:v>1139</c:v>
                </c:pt>
                <c:pt idx="4088">
                  <c:v>1139</c:v>
                </c:pt>
                <c:pt idx="4089">
                  <c:v>1139</c:v>
                </c:pt>
                <c:pt idx="4090">
                  <c:v>1139</c:v>
                </c:pt>
                <c:pt idx="4091">
                  <c:v>1139</c:v>
                </c:pt>
                <c:pt idx="4092">
                  <c:v>1139</c:v>
                </c:pt>
                <c:pt idx="4093">
                  <c:v>1139</c:v>
                </c:pt>
                <c:pt idx="4094">
                  <c:v>1139</c:v>
                </c:pt>
                <c:pt idx="4095">
                  <c:v>1139</c:v>
                </c:pt>
                <c:pt idx="4096">
                  <c:v>1140</c:v>
                </c:pt>
                <c:pt idx="4097">
                  <c:v>1140</c:v>
                </c:pt>
                <c:pt idx="4098">
                  <c:v>1140</c:v>
                </c:pt>
                <c:pt idx="4099">
                  <c:v>1140</c:v>
                </c:pt>
                <c:pt idx="4100">
                  <c:v>1140</c:v>
                </c:pt>
                <c:pt idx="4101">
                  <c:v>1140</c:v>
                </c:pt>
                <c:pt idx="4102">
                  <c:v>1140</c:v>
                </c:pt>
                <c:pt idx="4103">
                  <c:v>1140</c:v>
                </c:pt>
                <c:pt idx="4104">
                  <c:v>1140</c:v>
                </c:pt>
                <c:pt idx="4105">
                  <c:v>1140</c:v>
                </c:pt>
                <c:pt idx="4106">
                  <c:v>1140</c:v>
                </c:pt>
                <c:pt idx="4107">
                  <c:v>1140</c:v>
                </c:pt>
                <c:pt idx="4108">
                  <c:v>1140</c:v>
                </c:pt>
                <c:pt idx="4109">
                  <c:v>1140</c:v>
                </c:pt>
                <c:pt idx="4110">
                  <c:v>1140</c:v>
                </c:pt>
                <c:pt idx="4111">
                  <c:v>1140</c:v>
                </c:pt>
                <c:pt idx="4112">
                  <c:v>1141</c:v>
                </c:pt>
                <c:pt idx="4113">
                  <c:v>1142</c:v>
                </c:pt>
                <c:pt idx="4114">
                  <c:v>1142</c:v>
                </c:pt>
                <c:pt idx="4115">
                  <c:v>1143</c:v>
                </c:pt>
                <c:pt idx="4116">
                  <c:v>1144</c:v>
                </c:pt>
                <c:pt idx="4117">
                  <c:v>1145</c:v>
                </c:pt>
                <c:pt idx="4118">
                  <c:v>1146</c:v>
                </c:pt>
                <c:pt idx="4119">
                  <c:v>1147</c:v>
                </c:pt>
                <c:pt idx="4120">
                  <c:v>1148</c:v>
                </c:pt>
                <c:pt idx="4121">
                  <c:v>1149</c:v>
                </c:pt>
                <c:pt idx="4122">
                  <c:v>1150</c:v>
                </c:pt>
                <c:pt idx="4123">
                  <c:v>1151</c:v>
                </c:pt>
                <c:pt idx="4124">
                  <c:v>1152</c:v>
                </c:pt>
                <c:pt idx="4125">
                  <c:v>1153</c:v>
                </c:pt>
                <c:pt idx="4126">
                  <c:v>1154</c:v>
                </c:pt>
                <c:pt idx="4127">
                  <c:v>1155</c:v>
                </c:pt>
                <c:pt idx="4128">
                  <c:v>1156</c:v>
                </c:pt>
                <c:pt idx="4129">
                  <c:v>1156</c:v>
                </c:pt>
                <c:pt idx="4130">
                  <c:v>1156</c:v>
                </c:pt>
                <c:pt idx="4131">
                  <c:v>1156</c:v>
                </c:pt>
                <c:pt idx="4132">
                  <c:v>1156</c:v>
                </c:pt>
                <c:pt idx="4133">
                  <c:v>1157</c:v>
                </c:pt>
                <c:pt idx="4134">
                  <c:v>1158</c:v>
                </c:pt>
                <c:pt idx="4135">
                  <c:v>1158</c:v>
                </c:pt>
                <c:pt idx="4136">
                  <c:v>1158</c:v>
                </c:pt>
                <c:pt idx="4137">
                  <c:v>1158</c:v>
                </c:pt>
                <c:pt idx="4138">
                  <c:v>1158</c:v>
                </c:pt>
                <c:pt idx="4139">
                  <c:v>1158</c:v>
                </c:pt>
                <c:pt idx="4140">
                  <c:v>1158</c:v>
                </c:pt>
                <c:pt idx="4141">
                  <c:v>1158</c:v>
                </c:pt>
                <c:pt idx="4142">
                  <c:v>1158</c:v>
                </c:pt>
                <c:pt idx="4143">
                  <c:v>1158</c:v>
                </c:pt>
                <c:pt idx="4144">
                  <c:v>1158</c:v>
                </c:pt>
                <c:pt idx="4145">
                  <c:v>1158</c:v>
                </c:pt>
                <c:pt idx="4146">
                  <c:v>1158</c:v>
                </c:pt>
                <c:pt idx="4147">
                  <c:v>1158</c:v>
                </c:pt>
                <c:pt idx="4148">
                  <c:v>1159</c:v>
                </c:pt>
                <c:pt idx="4149">
                  <c:v>1159</c:v>
                </c:pt>
                <c:pt idx="4150">
                  <c:v>1159</c:v>
                </c:pt>
                <c:pt idx="4151">
                  <c:v>1159</c:v>
                </c:pt>
                <c:pt idx="4152">
                  <c:v>1159</c:v>
                </c:pt>
                <c:pt idx="4153">
                  <c:v>1159</c:v>
                </c:pt>
                <c:pt idx="4154">
                  <c:v>1159</c:v>
                </c:pt>
                <c:pt idx="4155">
                  <c:v>1159</c:v>
                </c:pt>
                <c:pt idx="4156">
                  <c:v>1159</c:v>
                </c:pt>
                <c:pt idx="4157">
                  <c:v>1159</c:v>
                </c:pt>
                <c:pt idx="4158">
                  <c:v>1160</c:v>
                </c:pt>
                <c:pt idx="4159">
                  <c:v>1160</c:v>
                </c:pt>
                <c:pt idx="4160">
                  <c:v>1160</c:v>
                </c:pt>
                <c:pt idx="4161">
                  <c:v>1160</c:v>
                </c:pt>
                <c:pt idx="4162">
                  <c:v>1160</c:v>
                </c:pt>
                <c:pt idx="4163">
                  <c:v>1160</c:v>
                </c:pt>
                <c:pt idx="4164">
                  <c:v>1160</c:v>
                </c:pt>
                <c:pt idx="4165">
                  <c:v>1160</c:v>
                </c:pt>
                <c:pt idx="4166">
                  <c:v>1160</c:v>
                </c:pt>
                <c:pt idx="4167">
                  <c:v>1161</c:v>
                </c:pt>
                <c:pt idx="4168">
                  <c:v>1161</c:v>
                </c:pt>
                <c:pt idx="4169">
                  <c:v>1161</c:v>
                </c:pt>
                <c:pt idx="4170">
                  <c:v>1162</c:v>
                </c:pt>
                <c:pt idx="4171">
                  <c:v>1163</c:v>
                </c:pt>
                <c:pt idx="4172">
                  <c:v>1164</c:v>
                </c:pt>
                <c:pt idx="4173">
                  <c:v>1165</c:v>
                </c:pt>
                <c:pt idx="4174">
                  <c:v>1166</c:v>
                </c:pt>
                <c:pt idx="4175">
                  <c:v>1167</c:v>
                </c:pt>
                <c:pt idx="4176">
                  <c:v>1168</c:v>
                </c:pt>
                <c:pt idx="4177">
                  <c:v>1169</c:v>
                </c:pt>
                <c:pt idx="4178">
                  <c:v>1169</c:v>
                </c:pt>
                <c:pt idx="4179">
                  <c:v>1169</c:v>
                </c:pt>
                <c:pt idx="4180">
                  <c:v>1169</c:v>
                </c:pt>
                <c:pt idx="4181">
                  <c:v>1169</c:v>
                </c:pt>
                <c:pt idx="4182">
                  <c:v>1169</c:v>
                </c:pt>
                <c:pt idx="4183">
                  <c:v>1169</c:v>
                </c:pt>
                <c:pt idx="4184">
                  <c:v>1169</c:v>
                </c:pt>
                <c:pt idx="4185">
                  <c:v>1170</c:v>
                </c:pt>
                <c:pt idx="4186">
                  <c:v>1170</c:v>
                </c:pt>
                <c:pt idx="4187">
                  <c:v>1170</c:v>
                </c:pt>
                <c:pt idx="4188">
                  <c:v>1170</c:v>
                </c:pt>
                <c:pt idx="4189">
                  <c:v>1170</c:v>
                </c:pt>
                <c:pt idx="4190">
                  <c:v>1170</c:v>
                </c:pt>
                <c:pt idx="4191">
                  <c:v>1171</c:v>
                </c:pt>
                <c:pt idx="4192">
                  <c:v>1171</c:v>
                </c:pt>
                <c:pt idx="4193">
                  <c:v>1172</c:v>
                </c:pt>
                <c:pt idx="4194">
                  <c:v>1173</c:v>
                </c:pt>
                <c:pt idx="4195">
                  <c:v>1174</c:v>
                </c:pt>
                <c:pt idx="4196">
                  <c:v>1175</c:v>
                </c:pt>
                <c:pt idx="4197">
                  <c:v>1176</c:v>
                </c:pt>
                <c:pt idx="4198">
                  <c:v>1177</c:v>
                </c:pt>
                <c:pt idx="4199">
                  <c:v>1178</c:v>
                </c:pt>
                <c:pt idx="4200">
                  <c:v>1179</c:v>
                </c:pt>
                <c:pt idx="4201">
                  <c:v>1180</c:v>
                </c:pt>
                <c:pt idx="4202">
                  <c:v>1181</c:v>
                </c:pt>
                <c:pt idx="4203">
                  <c:v>1182</c:v>
                </c:pt>
                <c:pt idx="4204">
                  <c:v>1183</c:v>
                </c:pt>
                <c:pt idx="4205">
                  <c:v>1184</c:v>
                </c:pt>
                <c:pt idx="4206">
                  <c:v>1184</c:v>
                </c:pt>
                <c:pt idx="4207">
                  <c:v>1184</c:v>
                </c:pt>
                <c:pt idx="4208">
                  <c:v>1185</c:v>
                </c:pt>
                <c:pt idx="4209">
                  <c:v>1185</c:v>
                </c:pt>
                <c:pt idx="4210">
                  <c:v>1185</c:v>
                </c:pt>
                <c:pt idx="4211">
                  <c:v>1185</c:v>
                </c:pt>
                <c:pt idx="4212">
                  <c:v>1185</c:v>
                </c:pt>
                <c:pt idx="4213">
                  <c:v>1186</c:v>
                </c:pt>
                <c:pt idx="4214">
                  <c:v>1187</c:v>
                </c:pt>
                <c:pt idx="4215">
                  <c:v>1188</c:v>
                </c:pt>
                <c:pt idx="4216">
                  <c:v>1188</c:v>
                </c:pt>
                <c:pt idx="4217">
                  <c:v>1189</c:v>
                </c:pt>
                <c:pt idx="4218">
                  <c:v>1190</c:v>
                </c:pt>
                <c:pt idx="4219">
                  <c:v>1191</c:v>
                </c:pt>
                <c:pt idx="4220">
                  <c:v>1191</c:v>
                </c:pt>
                <c:pt idx="4221">
                  <c:v>1191</c:v>
                </c:pt>
                <c:pt idx="4222">
                  <c:v>1192</c:v>
                </c:pt>
                <c:pt idx="4223">
                  <c:v>1193</c:v>
                </c:pt>
                <c:pt idx="4224">
                  <c:v>1194</c:v>
                </c:pt>
                <c:pt idx="4225">
                  <c:v>1195</c:v>
                </c:pt>
                <c:pt idx="4226">
                  <c:v>1196</c:v>
                </c:pt>
                <c:pt idx="4227">
                  <c:v>1197</c:v>
                </c:pt>
                <c:pt idx="4228">
                  <c:v>1198</c:v>
                </c:pt>
                <c:pt idx="4229">
                  <c:v>1199</c:v>
                </c:pt>
                <c:pt idx="4230">
                  <c:v>1200</c:v>
                </c:pt>
                <c:pt idx="4231">
                  <c:v>1201</c:v>
                </c:pt>
                <c:pt idx="4232">
                  <c:v>1202</c:v>
                </c:pt>
                <c:pt idx="4233">
                  <c:v>1203</c:v>
                </c:pt>
                <c:pt idx="4234">
                  <c:v>1203</c:v>
                </c:pt>
                <c:pt idx="4235">
                  <c:v>1204</c:v>
                </c:pt>
                <c:pt idx="4236">
                  <c:v>1205</c:v>
                </c:pt>
                <c:pt idx="4237">
                  <c:v>1206</c:v>
                </c:pt>
                <c:pt idx="4238">
                  <c:v>1207</c:v>
                </c:pt>
                <c:pt idx="4239">
                  <c:v>1208</c:v>
                </c:pt>
                <c:pt idx="4240">
                  <c:v>1209</c:v>
                </c:pt>
                <c:pt idx="4241">
                  <c:v>1210</c:v>
                </c:pt>
                <c:pt idx="4242">
                  <c:v>1211</c:v>
                </c:pt>
                <c:pt idx="4243">
                  <c:v>1212</c:v>
                </c:pt>
                <c:pt idx="4244">
                  <c:v>1213</c:v>
                </c:pt>
                <c:pt idx="4245">
                  <c:v>1214</c:v>
                </c:pt>
                <c:pt idx="4246">
                  <c:v>1215</c:v>
                </c:pt>
                <c:pt idx="4247">
                  <c:v>1215</c:v>
                </c:pt>
                <c:pt idx="4248">
                  <c:v>1215</c:v>
                </c:pt>
                <c:pt idx="4249">
                  <c:v>1215</c:v>
                </c:pt>
                <c:pt idx="4250">
                  <c:v>1215</c:v>
                </c:pt>
                <c:pt idx="4251">
                  <c:v>1215</c:v>
                </c:pt>
                <c:pt idx="4252">
                  <c:v>1215</c:v>
                </c:pt>
                <c:pt idx="4253">
                  <c:v>1216</c:v>
                </c:pt>
                <c:pt idx="4254">
                  <c:v>1217</c:v>
                </c:pt>
                <c:pt idx="4255">
                  <c:v>1217</c:v>
                </c:pt>
                <c:pt idx="4256">
                  <c:v>1217</c:v>
                </c:pt>
                <c:pt idx="4257">
                  <c:v>1217</c:v>
                </c:pt>
                <c:pt idx="4258">
                  <c:v>1217</c:v>
                </c:pt>
                <c:pt idx="4259">
                  <c:v>1217</c:v>
                </c:pt>
                <c:pt idx="4260">
                  <c:v>1217</c:v>
                </c:pt>
                <c:pt idx="4261">
                  <c:v>1217</c:v>
                </c:pt>
                <c:pt idx="4262">
                  <c:v>1217</c:v>
                </c:pt>
                <c:pt idx="4263">
                  <c:v>1217</c:v>
                </c:pt>
                <c:pt idx="4264">
                  <c:v>1217</c:v>
                </c:pt>
                <c:pt idx="4265">
                  <c:v>1217</c:v>
                </c:pt>
                <c:pt idx="4266">
                  <c:v>1217</c:v>
                </c:pt>
                <c:pt idx="4267">
                  <c:v>1218</c:v>
                </c:pt>
                <c:pt idx="4268">
                  <c:v>1218</c:v>
                </c:pt>
                <c:pt idx="4269">
                  <c:v>1218</c:v>
                </c:pt>
                <c:pt idx="4270">
                  <c:v>1218</c:v>
                </c:pt>
                <c:pt idx="4271">
                  <c:v>1218</c:v>
                </c:pt>
                <c:pt idx="4272">
                  <c:v>1218</c:v>
                </c:pt>
                <c:pt idx="4273">
                  <c:v>1219</c:v>
                </c:pt>
                <c:pt idx="4274">
                  <c:v>1219</c:v>
                </c:pt>
                <c:pt idx="4275">
                  <c:v>1219</c:v>
                </c:pt>
                <c:pt idx="4276">
                  <c:v>1219</c:v>
                </c:pt>
                <c:pt idx="4277">
                  <c:v>1219</c:v>
                </c:pt>
                <c:pt idx="4278">
                  <c:v>1219</c:v>
                </c:pt>
                <c:pt idx="4279">
                  <c:v>1219</c:v>
                </c:pt>
                <c:pt idx="4280">
                  <c:v>1219</c:v>
                </c:pt>
                <c:pt idx="4281">
                  <c:v>1220</c:v>
                </c:pt>
                <c:pt idx="4282">
                  <c:v>1221</c:v>
                </c:pt>
                <c:pt idx="4283">
                  <c:v>1222</c:v>
                </c:pt>
                <c:pt idx="4284">
                  <c:v>1222</c:v>
                </c:pt>
                <c:pt idx="4285">
                  <c:v>1223</c:v>
                </c:pt>
                <c:pt idx="4286">
                  <c:v>1224</c:v>
                </c:pt>
                <c:pt idx="4287">
                  <c:v>1225</c:v>
                </c:pt>
                <c:pt idx="4288">
                  <c:v>1226</c:v>
                </c:pt>
                <c:pt idx="4289">
                  <c:v>1227</c:v>
                </c:pt>
                <c:pt idx="4290">
                  <c:v>1228</c:v>
                </c:pt>
                <c:pt idx="4291">
                  <c:v>1229</c:v>
                </c:pt>
                <c:pt idx="4292">
                  <c:v>1230</c:v>
                </c:pt>
                <c:pt idx="4293">
                  <c:v>1230</c:v>
                </c:pt>
                <c:pt idx="4294">
                  <c:v>1231</c:v>
                </c:pt>
                <c:pt idx="4295">
                  <c:v>1232</c:v>
                </c:pt>
                <c:pt idx="4296">
                  <c:v>1233</c:v>
                </c:pt>
                <c:pt idx="4297">
                  <c:v>1233</c:v>
                </c:pt>
                <c:pt idx="4298">
                  <c:v>1233</c:v>
                </c:pt>
                <c:pt idx="4299">
                  <c:v>1233</c:v>
                </c:pt>
                <c:pt idx="4300">
                  <c:v>1233</c:v>
                </c:pt>
                <c:pt idx="4301">
                  <c:v>1233</c:v>
                </c:pt>
                <c:pt idx="4302">
                  <c:v>1233</c:v>
                </c:pt>
                <c:pt idx="4303">
                  <c:v>1233</c:v>
                </c:pt>
                <c:pt idx="4304">
                  <c:v>1233</c:v>
                </c:pt>
                <c:pt idx="4305">
                  <c:v>1233</c:v>
                </c:pt>
                <c:pt idx="4306">
                  <c:v>1233</c:v>
                </c:pt>
                <c:pt idx="4307">
                  <c:v>1233</c:v>
                </c:pt>
                <c:pt idx="4308">
                  <c:v>1233</c:v>
                </c:pt>
                <c:pt idx="4309">
                  <c:v>1233</c:v>
                </c:pt>
                <c:pt idx="4310">
                  <c:v>1233</c:v>
                </c:pt>
                <c:pt idx="4311">
                  <c:v>1233</c:v>
                </c:pt>
                <c:pt idx="4312">
                  <c:v>1233</c:v>
                </c:pt>
                <c:pt idx="4313">
                  <c:v>1233</c:v>
                </c:pt>
                <c:pt idx="4314">
                  <c:v>1233</c:v>
                </c:pt>
                <c:pt idx="4315">
                  <c:v>1233</c:v>
                </c:pt>
                <c:pt idx="4316">
                  <c:v>1234</c:v>
                </c:pt>
                <c:pt idx="4317">
                  <c:v>1235</c:v>
                </c:pt>
                <c:pt idx="4318">
                  <c:v>1236</c:v>
                </c:pt>
                <c:pt idx="4319">
                  <c:v>1237</c:v>
                </c:pt>
                <c:pt idx="4320">
                  <c:v>1238</c:v>
                </c:pt>
                <c:pt idx="4321">
                  <c:v>1239</c:v>
                </c:pt>
                <c:pt idx="4322">
                  <c:v>1240</c:v>
                </c:pt>
                <c:pt idx="4323">
                  <c:v>1240</c:v>
                </c:pt>
                <c:pt idx="4324">
                  <c:v>1240</c:v>
                </c:pt>
                <c:pt idx="4325">
                  <c:v>1241</c:v>
                </c:pt>
                <c:pt idx="4326">
                  <c:v>1241</c:v>
                </c:pt>
                <c:pt idx="4327">
                  <c:v>1241</c:v>
                </c:pt>
                <c:pt idx="4328">
                  <c:v>1242</c:v>
                </c:pt>
                <c:pt idx="4329">
                  <c:v>1242</c:v>
                </c:pt>
                <c:pt idx="4330">
                  <c:v>1242</c:v>
                </c:pt>
                <c:pt idx="4331">
                  <c:v>1242</c:v>
                </c:pt>
                <c:pt idx="4332">
                  <c:v>1242</c:v>
                </c:pt>
                <c:pt idx="4333">
                  <c:v>1242</c:v>
                </c:pt>
                <c:pt idx="4334">
                  <c:v>1243</c:v>
                </c:pt>
                <c:pt idx="4335">
                  <c:v>1244</c:v>
                </c:pt>
                <c:pt idx="4336">
                  <c:v>1245</c:v>
                </c:pt>
                <c:pt idx="4337">
                  <c:v>1246</c:v>
                </c:pt>
                <c:pt idx="4338">
                  <c:v>1247</c:v>
                </c:pt>
                <c:pt idx="4339">
                  <c:v>1247</c:v>
                </c:pt>
                <c:pt idx="4340">
                  <c:v>1248</c:v>
                </c:pt>
                <c:pt idx="4341">
                  <c:v>1249</c:v>
                </c:pt>
                <c:pt idx="4342">
                  <c:v>1249</c:v>
                </c:pt>
                <c:pt idx="4343">
                  <c:v>1249</c:v>
                </c:pt>
                <c:pt idx="4344">
                  <c:v>1249</c:v>
                </c:pt>
                <c:pt idx="4345">
                  <c:v>1249</c:v>
                </c:pt>
                <c:pt idx="4346">
                  <c:v>1249</c:v>
                </c:pt>
                <c:pt idx="4347">
                  <c:v>1249</c:v>
                </c:pt>
                <c:pt idx="4348">
                  <c:v>1249</c:v>
                </c:pt>
                <c:pt idx="4349">
                  <c:v>1249</c:v>
                </c:pt>
                <c:pt idx="4350">
                  <c:v>1249</c:v>
                </c:pt>
                <c:pt idx="4351">
                  <c:v>1249</c:v>
                </c:pt>
                <c:pt idx="4352">
                  <c:v>1249</c:v>
                </c:pt>
                <c:pt idx="4353">
                  <c:v>1249</c:v>
                </c:pt>
                <c:pt idx="4354">
                  <c:v>1250</c:v>
                </c:pt>
                <c:pt idx="4355">
                  <c:v>1250</c:v>
                </c:pt>
                <c:pt idx="4356">
                  <c:v>1250</c:v>
                </c:pt>
                <c:pt idx="4357">
                  <c:v>1250</c:v>
                </c:pt>
                <c:pt idx="4358">
                  <c:v>1250</c:v>
                </c:pt>
                <c:pt idx="4359">
                  <c:v>1250</c:v>
                </c:pt>
                <c:pt idx="4360">
                  <c:v>1250</c:v>
                </c:pt>
                <c:pt idx="4361">
                  <c:v>1251</c:v>
                </c:pt>
                <c:pt idx="4362">
                  <c:v>1252</c:v>
                </c:pt>
                <c:pt idx="4363">
                  <c:v>1253</c:v>
                </c:pt>
                <c:pt idx="4364">
                  <c:v>1253</c:v>
                </c:pt>
                <c:pt idx="4365">
                  <c:v>1254</c:v>
                </c:pt>
                <c:pt idx="4366">
                  <c:v>1255</c:v>
                </c:pt>
                <c:pt idx="4367">
                  <c:v>1255</c:v>
                </c:pt>
                <c:pt idx="4368">
                  <c:v>1255</c:v>
                </c:pt>
                <c:pt idx="4369">
                  <c:v>1255</c:v>
                </c:pt>
                <c:pt idx="4370">
                  <c:v>1255</c:v>
                </c:pt>
                <c:pt idx="4371">
                  <c:v>1255</c:v>
                </c:pt>
                <c:pt idx="4372">
                  <c:v>1255</c:v>
                </c:pt>
                <c:pt idx="4373">
                  <c:v>1255</c:v>
                </c:pt>
                <c:pt idx="4374">
                  <c:v>1255</c:v>
                </c:pt>
                <c:pt idx="4375">
                  <c:v>1255</c:v>
                </c:pt>
                <c:pt idx="4376">
                  <c:v>1255</c:v>
                </c:pt>
                <c:pt idx="4377">
                  <c:v>1255</c:v>
                </c:pt>
                <c:pt idx="4378">
                  <c:v>1255</c:v>
                </c:pt>
                <c:pt idx="4379">
                  <c:v>1255</c:v>
                </c:pt>
                <c:pt idx="4380">
                  <c:v>1255</c:v>
                </c:pt>
                <c:pt idx="4381">
                  <c:v>1255</c:v>
                </c:pt>
                <c:pt idx="4382">
                  <c:v>1255</c:v>
                </c:pt>
                <c:pt idx="4383">
                  <c:v>1255</c:v>
                </c:pt>
                <c:pt idx="4384">
                  <c:v>1255</c:v>
                </c:pt>
                <c:pt idx="4385">
                  <c:v>1255</c:v>
                </c:pt>
                <c:pt idx="4386">
                  <c:v>1255</c:v>
                </c:pt>
                <c:pt idx="4387">
                  <c:v>1255</c:v>
                </c:pt>
                <c:pt idx="4388">
                  <c:v>1255</c:v>
                </c:pt>
                <c:pt idx="4389">
                  <c:v>1255</c:v>
                </c:pt>
                <c:pt idx="4390">
                  <c:v>1255</c:v>
                </c:pt>
                <c:pt idx="4391">
                  <c:v>1255</c:v>
                </c:pt>
                <c:pt idx="4392">
                  <c:v>1255</c:v>
                </c:pt>
                <c:pt idx="4393">
                  <c:v>1255</c:v>
                </c:pt>
                <c:pt idx="4394">
                  <c:v>1255</c:v>
                </c:pt>
                <c:pt idx="4395">
                  <c:v>1255</c:v>
                </c:pt>
                <c:pt idx="4396">
                  <c:v>1255</c:v>
                </c:pt>
                <c:pt idx="4397">
                  <c:v>1255</c:v>
                </c:pt>
                <c:pt idx="4398">
                  <c:v>1255</c:v>
                </c:pt>
                <c:pt idx="4399">
                  <c:v>1255</c:v>
                </c:pt>
                <c:pt idx="4400">
                  <c:v>1255</c:v>
                </c:pt>
                <c:pt idx="4401">
                  <c:v>1255</c:v>
                </c:pt>
                <c:pt idx="4402">
                  <c:v>1255</c:v>
                </c:pt>
                <c:pt idx="4403">
                  <c:v>1255</c:v>
                </c:pt>
                <c:pt idx="4404">
                  <c:v>1255</c:v>
                </c:pt>
                <c:pt idx="4405">
                  <c:v>1255</c:v>
                </c:pt>
                <c:pt idx="4406">
                  <c:v>1255</c:v>
                </c:pt>
                <c:pt idx="4407">
                  <c:v>1255</c:v>
                </c:pt>
                <c:pt idx="4408">
                  <c:v>1255</c:v>
                </c:pt>
                <c:pt idx="4409">
                  <c:v>1255</c:v>
                </c:pt>
                <c:pt idx="4410">
                  <c:v>1255</c:v>
                </c:pt>
                <c:pt idx="4411">
                  <c:v>1255</c:v>
                </c:pt>
                <c:pt idx="4412">
                  <c:v>1255</c:v>
                </c:pt>
                <c:pt idx="4413">
                  <c:v>1255</c:v>
                </c:pt>
                <c:pt idx="4414">
                  <c:v>1255</c:v>
                </c:pt>
                <c:pt idx="4415">
                  <c:v>1255</c:v>
                </c:pt>
                <c:pt idx="4416">
                  <c:v>1255</c:v>
                </c:pt>
                <c:pt idx="4417">
                  <c:v>1255</c:v>
                </c:pt>
                <c:pt idx="4418">
                  <c:v>1255</c:v>
                </c:pt>
                <c:pt idx="4419">
                  <c:v>1255</c:v>
                </c:pt>
                <c:pt idx="4420">
                  <c:v>1255</c:v>
                </c:pt>
                <c:pt idx="4421">
                  <c:v>1255</c:v>
                </c:pt>
                <c:pt idx="4422">
                  <c:v>1255</c:v>
                </c:pt>
                <c:pt idx="4423">
                  <c:v>1255</c:v>
                </c:pt>
                <c:pt idx="4424">
                  <c:v>1255</c:v>
                </c:pt>
                <c:pt idx="4425">
                  <c:v>1255</c:v>
                </c:pt>
                <c:pt idx="4426">
                  <c:v>1256</c:v>
                </c:pt>
                <c:pt idx="4427">
                  <c:v>1256</c:v>
                </c:pt>
                <c:pt idx="4428">
                  <c:v>1256</c:v>
                </c:pt>
                <c:pt idx="4429">
                  <c:v>1256</c:v>
                </c:pt>
                <c:pt idx="4430">
                  <c:v>1256</c:v>
                </c:pt>
                <c:pt idx="4431">
                  <c:v>1256</c:v>
                </c:pt>
                <c:pt idx="4432">
                  <c:v>1257</c:v>
                </c:pt>
                <c:pt idx="4433">
                  <c:v>1258</c:v>
                </c:pt>
                <c:pt idx="4434">
                  <c:v>1259</c:v>
                </c:pt>
                <c:pt idx="4435">
                  <c:v>1260</c:v>
                </c:pt>
                <c:pt idx="4436">
                  <c:v>1261</c:v>
                </c:pt>
                <c:pt idx="4437">
                  <c:v>1262</c:v>
                </c:pt>
                <c:pt idx="4438">
                  <c:v>1263</c:v>
                </c:pt>
                <c:pt idx="4439">
                  <c:v>1264</c:v>
                </c:pt>
                <c:pt idx="4440">
                  <c:v>1265</c:v>
                </c:pt>
                <c:pt idx="4441">
                  <c:v>1266</c:v>
                </c:pt>
                <c:pt idx="4442">
                  <c:v>1267</c:v>
                </c:pt>
                <c:pt idx="4443">
                  <c:v>1268</c:v>
                </c:pt>
                <c:pt idx="4444">
                  <c:v>1269</c:v>
                </c:pt>
                <c:pt idx="4445">
                  <c:v>1270</c:v>
                </c:pt>
                <c:pt idx="4446">
                  <c:v>1271</c:v>
                </c:pt>
                <c:pt idx="4447">
                  <c:v>1272</c:v>
                </c:pt>
                <c:pt idx="4448">
                  <c:v>1273</c:v>
                </c:pt>
                <c:pt idx="4449">
                  <c:v>1274</c:v>
                </c:pt>
                <c:pt idx="4450">
                  <c:v>1275</c:v>
                </c:pt>
                <c:pt idx="4451">
                  <c:v>1275</c:v>
                </c:pt>
                <c:pt idx="4452">
                  <c:v>1276</c:v>
                </c:pt>
                <c:pt idx="4453">
                  <c:v>1277</c:v>
                </c:pt>
                <c:pt idx="4454">
                  <c:v>1278</c:v>
                </c:pt>
                <c:pt idx="4455">
                  <c:v>1279</c:v>
                </c:pt>
                <c:pt idx="4456">
                  <c:v>1280</c:v>
                </c:pt>
                <c:pt idx="4457">
                  <c:v>1281</c:v>
                </c:pt>
                <c:pt idx="4458">
                  <c:v>1282</c:v>
                </c:pt>
                <c:pt idx="4459">
                  <c:v>1283</c:v>
                </c:pt>
                <c:pt idx="4460">
                  <c:v>1284</c:v>
                </c:pt>
                <c:pt idx="4461">
                  <c:v>1285</c:v>
                </c:pt>
                <c:pt idx="4462">
                  <c:v>1285</c:v>
                </c:pt>
                <c:pt idx="4463">
                  <c:v>1285</c:v>
                </c:pt>
                <c:pt idx="4464">
                  <c:v>1285</c:v>
                </c:pt>
                <c:pt idx="4465">
                  <c:v>1285</c:v>
                </c:pt>
                <c:pt idx="4466">
                  <c:v>1285</c:v>
                </c:pt>
                <c:pt idx="4467">
                  <c:v>1285</c:v>
                </c:pt>
                <c:pt idx="4468">
                  <c:v>1285</c:v>
                </c:pt>
                <c:pt idx="4469">
                  <c:v>1285</c:v>
                </c:pt>
                <c:pt idx="4470">
                  <c:v>1286</c:v>
                </c:pt>
                <c:pt idx="4471">
                  <c:v>1286</c:v>
                </c:pt>
                <c:pt idx="4472">
                  <c:v>1286</c:v>
                </c:pt>
                <c:pt idx="4473">
                  <c:v>1287</c:v>
                </c:pt>
                <c:pt idx="4474">
                  <c:v>1287</c:v>
                </c:pt>
                <c:pt idx="4475">
                  <c:v>1287</c:v>
                </c:pt>
                <c:pt idx="4476">
                  <c:v>1287</c:v>
                </c:pt>
                <c:pt idx="4477">
                  <c:v>1287</c:v>
                </c:pt>
                <c:pt idx="4478">
                  <c:v>1287</c:v>
                </c:pt>
                <c:pt idx="4479">
                  <c:v>1287</c:v>
                </c:pt>
                <c:pt idx="4480">
                  <c:v>1287</c:v>
                </c:pt>
                <c:pt idx="4481">
                  <c:v>1287</c:v>
                </c:pt>
                <c:pt idx="4482">
                  <c:v>1287</c:v>
                </c:pt>
                <c:pt idx="4483">
                  <c:v>1287</c:v>
                </c:pt>
                <c:pt idx="4484">
                  <c:v>1288</c:v>
                </c:pt>
                <c:pt idx="4485">
                  <c:v>1288</c:v>
                </c:pt>
                <c:pt idx="4486">
                  <c:v>1288</c:v>
                </c:pt>
                <c:pt idx="4487">
                  <c:v>1288</c:v>
                </c:pt>
                <c:pt idx="4488">
                  <c:v>1288</c:v>
                </c:pt>
                <c:pt idx="4489">
                  <c:v>1288</c:v>
                </c:pt>
                <c:pt idx="4490">
                  <c:v>1288</c:v>
                </c:pt>
                <c:pt idx="4491">
                  <c:v>1288</c:v>
                </c:pt>
                <c:pt idx="4492">
                  <c:v>1288</c:v>
                </c:pt>
                <c:pt idx="4493">
                  <c:v>1288</c:v>
                </c:pt>
                <c:pt idx="4494">
                  <c:v>1288</c:v>
                </c:pt>
                <c:pt idx="4495">
                  <c:v>1288</c:v>
                </c:pt>
                <c:pt idx="4496">
                  <c:v>1288</c:v>
                </c:pt>
                <c:pt idx="4497">
                  <c:v>1288</c:v>
                </c:pt>
                <c:pt idx="4498">
                  <c:v>1288</c:v>
                </c:pt>
                <c:pt idx="4499">
                  <c:v>1289</c:v>
                </c:pt>
                <c:pt idx="4500">
                  <c:v>1290</c:v>
                </c:pt>
                <c:pt idx="4501">
                  <c:v>1291</c:v>
                </c:pt>
                <c:pt idx="4502">
                  <c:v>1291</c:v>
                </c:pt>
                <c:pt idx="4503">
                  <c:v>1291</c:v>
                </c:pt>
                <c:pt idx="4504">
                  <c:v>1291</c:v>
                </c:pt>
                <c:pt idx="4505">
                  <c:v>1291</c:v>
                </c:pt>
                <c:pt idx="4506">
                  <c:v>1291</c:v>
                </c:pt>
                <c:pt idx="4507">
                  <c:v>1291</c:v>
                </c:pt>
                <c:pt idx="4508">
                  <c:v>1291</c:v>
                </c:pt>
                <c:pt idx="4509">
                  <c:v>1291</c:v>
                </c:pt>
                <c:pt idx="4510">
                  <c:v>1291</c:v>
                </c:pt>
                <c:pt idx="4511">
                  <c:v>1291</c:v>
                </c:pt>
                <c:pt idx="4512">
                  <c:v>1291</c:v>
                </c:pt>
                <c:pt idx="4513">
                  <c:v>1292</c:v>
                </c:pt>
                <c:pt idx="4514">
                  <c:v>1292</c:v>
                </c:pt>
                <c:pt idx="4515">
                  <c:v>1292</c:v>
                </c:pt>
                <c:pt idx="4516">
                  <c:v>1293</c:v>
                </c:pt>
                <c:pt idx="4517">
                  <c:v>1293</c:v>
                </c:pt>
                <c:pt idx="4518">
                  <c:v>1293</c:v>
                </c:pt>
                <c:pt idx="4519">
                  <c:v>1293</c:v>
                </c:pt>
                <c:pt idx="4520">
                  <c:v>1293</c:v>
                </c:pt>
                <c:pt idx="4521">
                  <c:v>1293</c:v>
                </c:pt>
                <c:pt idx="4522">
                  <c:v>1293</c:v>
                </c:pt>
                <c:pt idx="4523">
                  <c:v>1293</c:v>
                </c:pt>
                <c:pt idx="4524">
                  <c:v>1294</c:v>
                </c:pt>
                <c:pt idx="4525">
                  <c:v>1294</c:v>
                </c:pt>
                <c:pt idx="4526">
                  <c:v>1294</c:v>
                </c:pt>
                <c:pt idx="4527">
                  <c:v>1294</c:v>
                </c:pt>
                <c:pt idx="4528">
                  <c:v>1294</c:v>
                </c:pt>
                <c:pt idx="4529">
                  <c:v>1295</c:v>
                </c:pt>
                <c:pt idx="4530">
                  <c:v>1296</c:v>
                </c:pt>
                <c:pt idx="4531">
                  <c:v>1297</c:v>
                </c:pt>
                <c:pt idx="4532">
                  <c:v>1298</c:v>
                </c:pt>
                <c:pt idx="4533">
                  <c:v>1298</c:v>
                </c:pt>
                <c:pt idx="4534">
                  <c:v>1298</c:v>
                </c:pt>
                <c:pt idx="4535">
                  <c:v>1299</c:v>
                </c:pt>
                <c:pt idx="4536">
                  <c:v>1299</c:v>
                </c:pt>
                <c:pt idx="4537">
                  <c:v>1299</c:v>
                </c:pt>
                <c:pt idx="4538">
                  <c:v>1299</c:v>
                </c:pt>
                <c:pt idx="4539">
                  <c:v>1299</c:v>
                </c:pt>
                <c:pt idx="4540">
                  <c:v>1299</c:v>
                </c:pt>
                <c:pt idx="4541">
                  <c:v>1299</c:v>
                </c:pt>
                <c:pt idx="4542">
                  <c:v>1299</c:v>
                </c:pt>
                <c:pt idx="4543">
                  <c:v>1299</c:v>
                </c:pt>
                <c:pt idx="4544">
                  <c:v>1299</c:v>
                </c:pt>
                <c:pt idx="4545">
                  <c:v>1300</c:v>
                </c:pt>
                <c:pt idx="4546">
                  <c:v>1300</c:v>
                </c:pt>
                <c:pt idx="4547">
                  <c:v>1300</c:v>
                </c:pt>
                <c:pt idx="4548">
                  <c:v>1300</c:v>
                </c:pt>
                <c:pt idx="4549">
                  <c:v>1300</c:v>
                </c:pt>
                <c:pt idx="4550">
                  <c:v>1300</c:v>
                </c:pt>
                <c:pt idx="4551">
                  <c:v>1301</c:v>
                </c:pt>
                <c:pt idx="4552">
                  <c:v>1302</c:v>
                </c:pt>
                <c:pt idx="4553">
                  <c:v>1302</c:v>
                </c:pt>
                <c:pt idx="4554">
                  <c:v>1302</c:v>
                </c:pt>
                <c:pt idx="4555">
                  <c:v>1303</c:v>
                </c:pt>
                <c:pt idx="4556">
                  <c:v>1303</c:v>
                </c:pt>
                <c:pt idx="4557">
                  <c:v>1303</c:v>
                </c:pt>
                <c:pt idx="4558">
                  <c:v>1304</c:v>
                </c:pt>
                <c:pt idx="4559">
                  <c:v>1305</c:v>
                </c:pt>
                <c:pt idx="4560">
                  <c:v>1305</c:v>
                </c:pt>
                <c:pt idx="4561">
                  <c:v>1305</c:v>
                </c:pt>
                <c:pt idx="4562">
                  <c:v>1305</c:v>
                </c:pt>
                <c:pt idx="4563">
                  <c:v>1306</c:v>
                </c:pt>
                <c:pt idx="4564">
                  <c:v>1306</c:v>
                </c:pt>
                <c:pt idx="4565">
                  <c:v>1306</c:v>
                </c:pt>
                <c:pt idx="4566">
                  <c:v>1306</c:v>
                </c:pt>
                <c:pt idx="4567">
                  <c:v>1306</c:v>
                </c:pt>
                <c:pt idx="4568">
                  <c:v>1306</c:v>
                </c:pt>
                <c:pt idx="4569">
                  <c:v>1306</c:v>
                </c:pt>
                <c:pt idx="4570">
                  <c:v>1306</c:v>
                </c:pt>
                <c:pt idx="4571">
                  <c:v>1306</c:v>
                </c:pt>
                <c:pt idx="4572">
                  <c:v>1306</c:v>
                </c:pt>
                <c:pt idx="4573">
                  <c:v>1306</c:v>
                </c:pt>
                <c:pt idx="4574">
                  <c:v>1306</c:v>
                </c:pt>
                <c:pt idx="4575">
                  <c:v>1306</c:v>
                </c:pt>
                <c:pt idx="4576">
                  <c:v>1306</c:v>
                </c:pt>
                <c:pt idx="4577">
                  <c:v>1306</c:v>
                </c:pt>
                <c:pt idx="4578">
                  <c:v>1306</c:v>
                </c:pt>
                <c:pt idx="4579">
                  <c:v>1306</c:v>
                </c:pt>
                <c:pt idx="4580">
                  <c:v>1306</c:v>
                </c:pt>
                <c:pt idx="4581">
                  <c:v>1307</c:v>
                </c:pt>
                <c:pt idx="4582">
                  <c:v>1307</c:v>
                </c:pt>
                <c:pt idx="4583">
                  <c:v>1307</c:v>
                </c:pt>
                <c:pt idx="4584">
                  <c:v>1307</c:v>
                </c:pt>
                <c:pt idx="4585">
                  <c:v>1307</c:v>
                </c:pt>
                <c:pt idx="4586">
                  <c:v>1308</c:v>
                </c:pt>
                <c:pt idx="4587">
                  <c:v>1309</c:v>
                </c:pt>
                <c:pt idx="4588">
                  <c:v>1309</c:v>
                </c:pt>
                <c:pt idx="4589">
                  <c:v>1310</c:v>
                </c:pt>
                <c:pt idx="4590">
                  <c:v>1311</c:v>
                </c:pt>
                <c:pt idx="4591">
                  <c:v>1312</c:v>
                </c:pt>
                <c:pt idx="4592">
                  <c:v>1313</c:v>
                </c:pt>
                <c:pt idx="4593">
                  <c:v>1314</c:v>
                </c:pt>
                <c:pt idx="4594">
                  <c:v>1314</c:v>
                </c:pt>
                <c:pt idx="4595">
                  <c:v>1314</c:v>
                </c:pt>
                <c:pt idx="4596">
                  <c:v>1314</c:v>
                </c:pt>
                <c:pt idx="4597">
                  <c:v>1314</c:v>
                </c:pt>
                <c:pt idx="4598">
                  <c:v>1314</c:v>
                </c:pt>
                <c:pt idx="4599">
                  <c:v>1314</c:v>
                </c:pt>
                <c:pt idx="4600">
                  <c:v>1314</c:v>
                </c:pt>
                <c:pt idx="4601">
                  <c:v>1314</c:v>
                </c:pt>
                <c:pt idx="4602">
                  <c:v>1314</c:v>
                </c:pt>
                <c:pt idx="4603">
                  <c:v>1314</c:v>
                </c:pt>
                <c:pt idx="4604">
                  <c:v>1314</c:v>
                </c:pt>
                <c:pt idx="4605">
                  <c:v>1314</c:v>
                </c:pt>
                <c:pt idx="4606">
                  <c:v>1314</c:v>
                </c:pt>
                <c:pt idx="4607">
                  <c:v>1314</c:v>
                </c:pt>
                <c:pt idx="4608">
                  <c:v>1315</c:v>
                </c:pt>
                <c:pt idx="4609">
                  <c:v>1315</c:v>
                </c:pt>
                <c:pt idx="4610">
                  <c:v>1315</c:v>
                </c:pt>
                <c:pt idx="4611">
                  <c:v>1315</c:v>
                </c:pt>
                <c:pt idx="4612">
                  <c:v>1315</c:v>
                </c:pt>
                <c:pt idx="4613">
                  <c:v>1315</c:v>
                </c:pt>
                <c:pt idx="4614">
                  <c:v>1315</c:v>
                </c:pt>
                <c:pt idx="4615">
                  <c:v>1315</c:v>
                </c:pt>
                <c:pt idx="4616">
                  <c:v>1316</c:v>
                </c:pt>
                <c:pt idx="4617">
                  <c:v>1316</c:v>
                </c:pt>
                <c:pt idx="4618">
                  <c:v>1316</c:v>
                </c:pt>
                <c:pt idx="4619">
                  <c:v>1316</c:v>
                </c:pt>
                <c:pt idx="4620">
                  <c:v>1317</c:v>
                </c:pt>
                <c:pt idx="4621">
                  <c:v>1317</c:v>
                </c:pt>
                <c:pt idx="4622">
                  <c:v>1317</c:v>
                </c:pt>
                <c:pt idx="4623">
                  <c:v>1317</c:v>
                </c:pt>
                <c:pt idx="4624">
                  <c:v>1317</c:v>
                </c:pt>
                <c:pt idx="4625">
                  <c:v>1318</c:v>
                </c:pt>
                <c:pt idx="4626">
                  <c:v>1318</c:v>
                </c:pt>
                <c:pt idx="4627">
                  <c:v>1318</c:v>
                </c:pt>
                <c:pt idx="4628">
                  <c:v>1319</c:v>
                </c:pt>
                <c:pt idx="4629">
                  <c:v>1319</c:v>
                </c:pt>
                <c:pt idx="4630">
                  <c:v>1319</c:v>
                </c:pt>
                <c:pt idx="4631">
                  <c:v>1319</c:v>
                </c:pt>
                <c:pt idx="4632">
                  <c:v>1319</c:v>
                </c:pt>
                <c:pt idx="4633">
                  <c:v>1319</c:v>
                </c:pt>
                <c:pt idx="4634">
                  <c:v>1320</c:v>
                </c:pt>
                <c:pt idx="4635">
                  <c:v>1320</c:v>
                </c:pt>
                <c:pt idx="4636">
                  <c:v>1320</c:v>
                </c:pt>
                <c:pt idx="4637">
                  <c:v>1321</c:v>
                </c:pt>
                <c:pt idx="4638">
                  <c:v>1322</c:v>
                </c:pt>
                <c:pt idx="4639">
                  <c:v>1323</c:v>
                </c:pt>
                <c:pt idx="4640">
                  <c:v>1324</c:v>
                </c:pt>
                <c:pt idx="4641">
                  <c:v>1325</c:v>
                </c:pt>
                <c:pt idx="4642">
                  <c:v>1325</c:v>
                </c:pt>
                <c:pt idx="4643">
                  <c:v>1326</c:v>
                </c:pt>
                <c:pt idx="4644">
                  <c:v>1327</c:v>
                </c:pt>
                <c:pt idx="4645">
                  <c:v>1328</c:v>
                </c:pt>
                <c:pt idx="4646">
                  <c:v>1329</c:v>
                </c:pt>
                <c:pt idx="4647">
                  <c:v>1330</c:v>
                </c:pt>
                <c:pt idx="4648">
                  <c:v>1331</c:v>
                </c:pt>
                <c:pt idx="4649">
                  <c:v>1332</c:v>
                </c:pt>
                <c:pt idx="4650">
                  <c:v>1333</c:v>
                </c:pt>
                <c:pt idx="4651">
                  <c:v>1333</c:v>
                </c:pt>
                <c:pt idx="4652">
                  <c:v>1334</c:v>
                </c:pt>
                <c:pt idx="4653">
                  <c:v>1335</c:v>
                </c:pt>
                <c:pt idx="4654">
                  <c:v>1336</c:v>
                </c:pt>
                <c:pt idx="4655">
                  <c:v>1337</c:v>
                </c:pt>
                <c:pt idx="4656">
                  <c:v>1337</c:v>
                </c:pt>
                <c:pt idx="4657">
                  <c:v>1337</c:v>
                </c:pt>
                <c:pt idx="4658">
                  <c:v>1338</c:v>
                </c:pt>
                <c:pt idx="4659">
                  <c:v>1339</c:v>
                </c:pt>
                <c:pt idx="4660">
                  <c:v>1340</c:v>
                </c:pt>
                <c:pt idx="4661">
                  <c:v>1341</c:v>
                </c:pt>
                <c:pt idx="4662">
                  <c:v>1342</c:v>
                </c:pt>
                <c:pt idx="4663">
                  <c:v>1343</c:v>
                </c:pt>
                <c:pt idx="4664">
                  <c:v>1344</c:v>
                </c:pt>
                <c:pt idx="4665">
                  <c:v>1344</c:v>
                </c:pt>
                <c:pt idx="4666">
                  <c:v>1345</c:v>
                </c:pt>
                <c:pt idx="4667">
                  <c:v>1346</c:v>
                </c:pt>
                <c:pt idx="4668">
                  <c:v>1346</c:v>
                </c:pt>
                <c:pt idx="4669">
                  <c:v>1347</c:v>
                </c:pt>
                <c:pt idx="4670">
                  <c:v>1348</c:v>
                </c:pt>
                <c:pt idx="4671">
                  <c:v>1348</c:v>
                </c:pt>
                <c:pt idx="4672">
                  <c:v>1349</c:v>
                </c:pt>
                <c:pt idx="4673">
                  <c:v>1350</c:v>
                </c:pt>
                <c:pt idx="4674">
                  <c:v>1351</c:v>
                </c:pt>
                <c:pt idx="4675">
                  <c:v>1351</c:v>
                </c:pt>
                <c:pt idx="4676">
                  <c:v>1352</c:v>
                </c:pt>
                <c:pt idx="4677">
                  <c:v>1353</c:v>
                </c:pt>
                <c:pt idx="4678">
                  <c:v>1354</c:v>
                </c:pt>
                <c:pt idx="4679">
                  <c:v>1355</c:v>
                </c:pt>
                <c:pt idx="4680">
                  <c:v>1356</c:v>
                </c:pt>
                <c:pt idx="4681">
                  <c:v>1357</c:v>
                </c:pt>
                <c:pt idx="4682">
                  <c:v>1358</c:v>
                </c:pt>
                <c:pt idx="4683">
                  <c:v>1359</c:v>
                </c:pt>
                <c:pt idx="4684">
                  <c:v>1360</c:v>
                </c:pt>
                <c:pt idx="4685">
                  <c:v>1361</c:v>
                </c:pt>
                <c:pt idx="4686">
                  <c:v>1362</c:v>
                </c:pt>
                <c:pt idx="4687">
                  <c:v>1363</c:v>
                </c:pt>
                <c:pt idx="4688">
                  <c:v>1364</c:v>
                </c:pt>
                <c:pt idx="4689">
                  <c:v>1365</c:v>
                </c:pt>
                <c:pt idx="4690">
                  <c:v>1366</c:v>
                </c:pt>
                <c:pt idx="4691">
                  <c:v>1367</c:v>
                </c:pt>
                <c:pt idx="4692">
                  <c:v>1368</c:v>
                </c:pt>
                <c:pt idx="4693">
                  <c:v>1369</c:v>
                </c:pt>
                <c:pt idx="4694">
                  <c:v>1369</c:v>
                </c:pt>
                <c:pt idx="4695">
                  <c:v>1370</c:v>
                </c:pt>
                <c:pt idx="4696">
                  <c:v>1371</c:v>
                </c:pt>
                <c:pt idx="4697">
                  <c:v>1372</c:v>
                </c:pt>
                <c:pt idx="4698">
                  <c:v>1372</c:v>
                </c:pt>
                <c:pt idx="4699">
                  <c:v>1373</c:v>
                </c:pt>
                <c:pt idx="4700">
                  <c:v>1374</c:v>
                </c:pt>
                <c:pt idx="4701">
                  <c:v>1375</c:v>
                </c:pt>
                <c:pt idx="4702">
                  <c:v>1376</c:v>
                </c:pt>
                <c:pt idx="4703">
                  <c:v>1377</c:v>
                </c:pt>
                <c:pt idx="4704">
                  <c:v>1378</c:v>
                </c:pt>
                <c:pt idx="4705">
                  <c:v>1378</c:v>
                </c:pt>
                <c:pt idx="4706">
                  <c:v>1378</c:v>
                </c:pt>
                <c:pt idx="4707">
                  <c:v>1378</c:v>
                </c:pt>
                <c:pt idx="4708">
                  <c:v>1378</c:v>
                </c:pt>
                <c:pt idx="4709">
                  <c:v>1378</c:v>
                </c:pt>
                <c:pt idx="4710">
                  <c:v>1378</c:v>
                </c:pt>
                <c:pt idx="4711">
                  <c:v>1378</c:v>
                </c:pt>
                <c:pt idx="4712">
                  <c:v>1378</c:v>
                </c:pt>
                <c:pt idx="4713">
                  <c:v>1378</c:v>
                </c:pt>
                <c:pt idx="4714">
                  <c:v>1378</c:v>
                </c:pt>
                <c:pt idx="4715">
                  <c:v>1378</c:v>
                </c:pt>
                <c:pt idx="4716">
                  <c:v>1378</c:v>
                </c:pt>
                <c:pt idx="4717">
                  <c:v>1378</c:v>
                </c:pt>
                <c:pt idx="4718">
                  <c:v>1378</c:v>
                </c:pt>
                <c:pt idx="4719">
                  <c:v>1378</c:v>
                </c:pt>
                <c:pt idx="4720">
                  <c:v>1378</c:v>
                </c:pt>
                <c:pt idx="4721">
                  <c:v>1378</c:v>
                </c:pt>
                <c:pt idx="4722">
                  <c:v>1378</c:v>
                </c:pt>
                <c:pt idx="4723">
                  <c:v>1378</c:v>
                </c:pt>
                <c:pt idx="4724">
                  <c:v>1378</c:v>
                </c:pt>
                <c:pt idx="4725">
                  <c:v>1378</c:v>
                </c:pt>
                <c:pt idx="4726">
                  <c:v>1378</c:v>
                </c:pt>
                <c:pt idx="4727">
                  <c:v>1378</c:v>
                </c:pt>
                <c:pt idx="4728">
                  <c:v>1379</c:v>
                </c:pt>
                <c:pt idx="4729">
                  <c:v>1379</c:v>
                </c:pt>
                <c:pt idx="4730">
                  <c:v>1379</c:v>
                </c:pt>
                <c:pt idx="4731">
                  <c:v>1379</c:v>
                </c:pt>
                <c:pt idx="4732">
                  <c:v>1379</c:v>
                </c:pt>
                <c:pt idx="4733">
                  <c:v>1379</c:v>
                </c:pt>
                <c:pt idx="4734">
                  <c:v>1379</c:v>
                </c:pt>
                <c:pt idx="4735">
                  <c:v>1379</c:v>
                </c:pt>
                <c:pt idx="4736">
                  <c:v>1379</c:v>
                </c:pt>
                <c:pt idx="4737">
                  <c:v>1379</c:v>
                </c:pt>
                <c:pt idx="4738">
                  <c:v>1379</c:v>
                </c:pt>
                <c:pt idx="4739">
                  <c:v>1379</c:v>
                </c:pt>
                <c:pt idx="4740">
                  <c:v>1379</c:v>
                </c:pt>
                <c:pt idx="4741">
                  <c:v>1379</c:v>
                </c:pt>
                <c:pt idx="4742">
                  <c:v>1379</c:v>
                </c:pt>
                <c:pt idx="4743">
                  <c:v>1379</c:v>
                </c:pt>
                <c:pt idx="4744">
                  <c:v>1379</c:v>
                </c:pt>
                <c:pt idx="4745">
                  <c:v>1379</c:v>
                </c:pt>
                <c:pt idx="4746">
                  <c:v>1379</c:v>
                </c:pt>
                <c:pt idx="4747">
                  <c:v>1379</c:v>
                </c:pt>
                <c:pt idx="4748">
                  <c:v>1379</c:v>
                </c:pt>
                <c:pt idx="4749">
                  <c:v>1379</c:v>
                </c:pt>
                <c:pt idx="4750">
                  <c:v>1379</c:v>
                </c:pt>
                <c:pt idx="4751">
                  <c:v>1379</c:v>
                </c:pt>
                <c:pt idx="4752">
                  <c:v>1379</c:v>
                </c:pt>
                <c:pt idx="4753">
                  <c:v>1379</c:v>
                </c:pt>
                <c:pt idx="4754">
                  <c:v>1379</c:v>
                </c:pt>
                <c:pt idx="4755">
                  <c:v>1379</c:v>
                </c:pt>
                <c:pt idx="4756">
                  <c:v>1379</c:v>
                </c:pt>
                <c:pt idx="4757">
                  <c:v>1379</c:v>
                </c:pt>
                <c:pt idx="4758">
                  <c:v>1379</c:v>
                </c:pt>
                <c:pt idx="4759">
                  <c:v>1379</c:v>
                </c:pt>
                <c:pt idx="4760">
                  <c:v>1379</c:v>
                </c:pt>
                <c:pt idx="4761">
                  <c:v>1379</c:v>
                </c:pt>
                <c:pt idx="4762">
                  <c:v>1379</c:v>
                </c:pt>
                <c:pt idx="4763">
                  <c:v>1380</c:v>
                </c:pt>
                <c:pt idx="4764">
                  <c:v>1380</c:v>
                </c:pt>
                <c:pt idx="4765">
                  <c:v>1380</c:v>
                </c:pt>
                <c:pt idx="4766">
                  <c:v>1381</c:v>
                </c:pt>
                <c:pt idx="4767">
                  <c:v>1381</c:v>
                </c:pt>
                <c:pt idx="4768">
                  <c:v>1381</c:v>
                </c:pt>
                <c:pt idx="4769">
                  <c:v>1381</c:v>
                </c:pt>
                <c:pt idx="4770">
                  <c:v>1381</c:v>
                </c:pt>
                <c:pt idx="4771">
                  <c:v>1381</c:v>
                </c:pt>
                <c:pt idx="4772">
                  <c:v>1381</c:v>
                </c:pt>
                <c:pt idx="4773">
                  <c:v>1381</c:v>
                </c:pt>
                <c:pt idx="4774">
                  <c:v>1381</c:v>
                </c:pt>
                <c:pt idx="4775">
                  <c:v>1381</c:v>
                </c:pt>
                <c:pt idx="4776">
                  <c:v>1381</c:v>
                </c:pt>
                <c:pt idx="4777">
                  <c:v>1381</c:v>
                </c:pt>
                <c:pt idx="4778">
                  <c:v>1381</c:v>
                </c:pt>
                <c:pt idx="4779">
                  <c:v>1381</c:v>
                </c:pt>
                <c:pt idx="4780">
                  <c:v>1381</c:v>
                </c:pt>
                <c:pt idx="4781">
                  <c:v>1381</c:v>
                </c:pt>
                <c:pt idx="4782">
                  <c:v>1381</c:v>
                </c:pt>
                <c:pt idx="4783">
                  <c:v>1381</c:v>
                </c:pt>
                <c:pt idx="4784">
                  <c:v>1381</c:v>
                </c:pt>
                <c:pt idx="4785">
                  <c:v>1381</c:v>
                </c:pt>
                <c:pt idx="4786">
                  <c:v>1381</c:v>
                </c:pt>
                <c:pt idx="4787">
                  <c:v>1381</c:v>
                </c:pt>
                <c:pt idx="4788">
                  <c:v>1381</c:v>
                </c:pt>
                <c:pt idx="4789">
                  <c:v>1381</c:v>
                </c:pt>
                <c:pt idx="4790">
                  <c:v>1381</c:v>
                </c:pt>
                <c:pt idx="4791">
                  <c:v>1381</c:v>
                </c:pt>
                <c:pt idx="4792">
                  <c:v>1382</c:v>
                </c:pt>
                <c:pt idx="4793">
                  <c:v>1383</c:v>
                </c:pt>
                <c:pt idx="4794">
                  <c:v>1384</c:v>
                </c:pt>
                <c:pt idx="4795">
                  <c:v>1385</c:v>
                </c:pt>
                <c:pt idx="4796">
                  <c:v>1386</c:v>
                </c:pt>
                <c:pt idx="4797">
                  <c:v>1387</c:v>
                </c:pt>
                <c:pt idx="4798">
                  <c:v>1388</c:v>
                </c:pt>
                <c:pt idx="4799">
                  <c:v>1389</c:v>
                </c:pt>
                <c:pt idx="4800">
                  <c:v>1390</c:v>
                </c:pt>
                <c:pt idx="4801">
                  <c:v>1391</c:v>
                </c:pt>
                <c:pt idx="4802">
                  <c:v>1392</c:v>
                </c:pt>
                <c:pt idx="4803">
                  <c:v>1393</c:v>
                </c:pt>
                <c:pt idx="4804">
                  <c:v>1393</c:v>
                </c:pt>
                <c:pt idx="4805">
                  <c:v>1393</c:v>
                </c:pt>
                <c:pt idx="4806">
                  <c:v>1393</c:v>
                </c:pt>
                <c:pt idx="4807">
                  <c:v>1393</c:v>
                </c:pt>
                <c:pt idx="4808">
                  <c:v>1393</c:v>
                </c:pt>
                <c:pt idx="4809">
                  <c:v>1393</c:v>
                </c:pt>
                <c:pt idx="4810">
                  <c:v>1393</c:v>
                </c:pt>
                <c:pt idx="4811">
                  <c:v>1393</c:v>
                </c:pt>
                <c:pt idx="4812">
                  <c:v>1393</c:v>
                </c:pt>
                <c:pt idx="4813">
                  <c:v>1393</c:v>
                </c:pt>
                <c:pt idx="4814">
                  <c:v>1394</c:v>
                </c:pt>
                <c:pt idx="4815">
                  <c:v>1394</c:v>
                </c:pt>
                <c:pt idx="4816">
                  <c:v>1394</c:v>
                </c:pt>
                <c:pt idx="4817">
                  <c:v>1394</c:v>
                </c:pt>
                <c:pt idx="4818">
                  <c:v>1394</c:v>
                </c:pt>
                <c:pt idx="4819">
                  <c:v>1395</c:v>
                </c:pt>
                <c:pt idx="4820">
                  <c:v>1395</c:v>
                </c:pt>
                <c:pt idx="4821">
                  <c:v>1395</c:v>
                </c:pt>
                <c:pt idx="4822">
                  <c:v>1395</c:v>
                </c:pt>
                <c:pt idx="4823">
                  <c:v>1395</c:v>
                </c:pt>
                <c:pt idx="4824">
                  <c:v>1396</c:v>
                </c:pt>
                <c:pt idx="4825">
                  <c:v>1397</c:v>
                </c:pt>
                <c:pt idx="4826">
                  <c:v>1398</c:v>
                </c:pt>
                <c:pt idx="4827">
                  <c:v>1399</c:v>
                </c:pt>
                <c:pt idx="4828">
                  <c:v>1400</c:v>
                </c:pt>
                <c:pt idx="4829">
                  <c:v>1401</c:v>
                </c:pt>
                <c:pt idx="4830">
                  <c:v>1402</c:v>
                </c:pt>
                <c:pt idx="4831">
                  <c:v>1403</c:v>
                </c:pt>
                <c:pt idx="4832">
                  <c:v>1404</c:v>
                </c:pt>
                <c:pt idx="4833">
                  <c:v>1404</c:v>
                </c:pt>
                <c:pt idx="4834">
                  <c:v>1404</c:v>
                </c:pt>
                <c:pt idx="4835">
                  <c:v>1405</c:v>
                </c:pt>
                <c:pt idx="4836">
                  <c:v>1405</c:v>
                </c:pt>
                <c:pt idx="4837">
                  <c:v>1405</c:v>
                </c:pt>
                <c:pt idx="4838">
                  <c:v>1405</c:v>
                </c:pt>
                <c:pt idx="4839">
                  <c:v>1405</c:v>
                </c:pt>
                <c:pt idx="4840">
                  <c:v>1405</c:v>
                </c:pt>
                <c:pt idx="4841">
                  <c:v>1406</c:v>
                </c:pt>
                <c:pt idx="4842">
                  <c:v>1407</c:v>
                </c:pt>
                <c:pt idx="4843">
                  <c:v>1408</c:v>
                </c:pt>
                <c:pt idx="4844">
                  <c:v>1409</c:v>
                </c:pt>
                <c:pt idx="4845">
                  <c:v>1410</c:v>
                </c:pt>
                <c:pt idx="4846">
                  <c:v>1410</c:v>
                </c:pt>
                <c:pt idx="4847">
                  <c:v>1411</c:v>
                </c:pt>
                <c:pt idx="4848">
                  <c:v>1412</c:v>
                </c:pt>
                <c:pt idx="4849">
                  <c:v>1412</c:v>
                </c:pt>
                <c:pt idx="4850">
                  <c:v>1413</c:v>
                </c:pt>
                <c:pt idx="4851">
                  <c:v>1414</c:v>
                </c:pt>
                <c:pt idx="4852">
                  <c:v>1415</c:v>
                </c:pt>
                <c:pt idx="4853">
                  <c:v>1416</c:v>
                </c:pt>
                <c:pt idx="4854">
                  <c:v>1417</c:v>
                </c:pt>
                <c:pt idx="4855">
                  <c:v>1418</c:v>
                </c:pt>
                <c:pt idx="4856">
                  <c:v>1418</c:v>
                </c:pt>
                <c:pt idx="4857">
                  <c:v>1418</c:v>
                </c:pt>
                <c:pt idx="4858">
                  <c:v>1418</c:v>
                </c:pt>
                <c:pt idx="4859">
                  <c:v>1418</c:v>
                </c:pt>
                <c:pt idx="4860">
                  <c:v>1418</c:v>
                </c:pt>
                <c:pt idx="4861">
                  <c:v>1418</c:v>
                </c:pt>
                <c:pt idx="4862">
                  <c:v>1418</c:v>
                </c:pt>
                <c:pt idx="4863">
                  <c:v>1418</c:v>
                </c:pt>
                <c:pt idx="4864">
                  <c:v>1418</c:v>
                </c:pt>
                <c:pt idx="4865">
                  <c:v>1418</c:v>
                </c:pt>
                <c:pt idx="4866">
                  <c:v>1418</c:v>
                </c:pt>
                <c:pt idx="4867">
                  <c:v>1418</c:v>
                </c:pt>
                <c:pt idx="4868">
                  <c:v>1418</c:v>
                </c:pt>
                <c:pt idx="4869">
                  <c:v>1418</c:v>
                </c:pt>
                <c:pt idx="4870">
                  <c:v>1418</c:v>
                </c:pt>
                <c:pt idx="4871">
                  <c:v>1418</c:v>
                </c:pt>
                <c:pt idx="4872">
                  <c:v>1418</c:v>
                </c:pt>
                <c:pt idx="4873">
                  <c:v>1418</c:v>
                </c:pt>
                <c:pt idx="4874">
                  <c:v>1418</c:v>
                </c:pt>
                <c:pt idx="4875">
                  <c:v>1418</c:v>
                </c:pt>
                <c:pt idx="4876">
                  <c:v>1418</c:v>
                </c:pt>
                <c:pt idx="4877">
                  <c:v>1418</c:v>
                </c:pt>
                <c:pt idx="4878">
                  <c:v>1418</c:v>
                </c:pt>
                <c:pt idx="4879">
                  <c:v>1418</c:v>
                </c:pt>
                <c:pt idx="4880">
                  <c:v>1418</c:v>
                </c:pt>
                <c:pt idx="4881">
                  <c:v>1418</c:v>
                </c:pt>
                <c:pt idx="4882">
                  <c:v>1418</c:v>
                </c:pt>
                <c:pt idx="4883">
                  <c:v>1418</c:v>
                </c:pt>
                <c:pt idx="4884">
                  <c:v>1419</c:v>
                </c:pt>
                <c:pt idx="4885">
                  <c:v>1419</c:v>
                </c:pt>
                <c:pt idx="4886">
                  <c:v>1419</c:v>
                </c:pt>
                <c:pt idx="4887">
                  <c:v>1419</c:v>
                </c:pt>
                <c:pt idx="4888">
                  <c:v>1420</c:v>
                </c:pt>
                <c:pt idx="4889">
                  <c:v>1421</c:v>
                </c:pt>
                <c:pt idx="4890">
                  <c:v>1421</c:v>
                </c:pt>
                <c:pt idx="4891">
                  <c:v>1422</c:v>
                </c:pt>
                <c:pt idx="4892">
                  <c:v>1422</c:v>
                </c:pt>
                <c:pt idx="4893">
                  <c:v>1422</c:v>
                </c:pt>
                <c:pt idx="4894">
                  <c:v>1422</c:v>
                </c:pt>
                <c:pt idx="4895">
                  <c:v>1422</c:v>
                </c:pt>
                <c:pt idx="4896">
                  <c:v>1422</c:v>
                </c:pt>
                <c:pt idx="4897">
                  <c:v>1423</c:v>
                </c:pt>
                <c:pt idx="4898">
                  <c:v>1424</c:v>
                </c:pt>
                <c:pt idx="4899">
                  <c:v>1425</c:v>
                </c:pt>
                <c:pt idx="4900">
                  <c:v>1425</c:v>
                </c:pt>
                <c:pt idx="4901">
                  <c:v>1425</c:v>
                </c:pt>
                <c:pt idx="4902">
                  <c:v>1425</c:v>
                </c:pt>
                <c:pt idx="4903">
                  <c:v>1425</c:v>
                </c:pt>
                <c:pt idx="4904">
                  <c:v>1425</c:v>
                </c:pt>
                <c:pt idx="4905">
                  <c:v>1426</c:v>
                </c:pt>
                <c:pt idx="4906">
                  <c:v>1427</c:v>
                </c:pt>
                <c:pt idx="4907">
                  <c:v>1428</c:v>
                </c:pt>
                <c:pt idx="4908">
                  <c:v>1429</c:v>
                </c:pt>
                <c:pt idx="4909">
                  <c:v>1430</c:v>
                </c:pt>
                <c:pt idx="4910">
                  <c:v>1431</c:v>
                </c:pt>
                <c:pt idx="4911">
                  <c:v>1432</c:v>
                </c:pt>
                <c:pt idx="4912">
                  <c:v>1433</c:v>
                </c:pt>
                <c:pt idx="4913">
                  <c:v>1434</c:v>
                </c:pt>
                <c:pt idx="4914">
                  <c:v>1435</c:v>
                </c:pt>
                <c:pt idx="4915">
                  <c:v>1436</c:v>
                </c:pt>
                <c:pt idx="4916">
                  <c:v>1437</c:v>
                </c:pt>
                <c:pt idx="4917">
                  <c:v>1438</c:v>
                </c:pt>
                <c:pt idx="4918">
                  <c:v>1438</c:v>
                </c:pt>
                <c:pt idx="4919">
                  <c:v>1439</c:v>
                </c:pt>
                <c:pt idx="4920">
                  <c:v>1440</c:v>
                </c:pt>
                <c:pt idx="4921">
                  <c:v>1441</c:v>
                </c:pt>
                <c:pt idx="4922">
                  <c:v>1442</c:v>
                </c:pt>
                <c:pt idx="4923">
                  <c:v>1443</c:v>
                </c:pt>
                <c:pt idx="4924">
                  <c:v>1444</c:v>
                </c:pt>
                <c:pt idx="4925">
                  <c:v>1445</c:v>
                </c:pt>
                <c:pt idx="4926">
                  <c:v>1446</c:v>
                </c:pt>
                <c:pt idx="4927">
                  <c:v>1447</c:v>
                </c:pt>
                <c:pt idx="4928">
                  <c:v>1448</c:v>
                </c:pt>
                <c:pt idx="4929">
                  <c:v>1449</c:v>
                </c:pt>
                <c:pt idx="4930">
                  <c:v>1449</c:v>
                </c:pt>
                <c:pt idx="4931">
                  <c:v>1450</c:v>
                </c:pt>
                <c:pt idx="4932">
                  <c:v>1451</c:v>
                </c:pt>
                <c:pt idx="4933">
                  <c:v>1452</c:v>
                </c:pt>
                <c:pt idx="4934">
                  <c:v>1453</c:v>
                </c:pt>
                <c:pt idx="4935">
                  <c:v>1454</c:v>
                </c:pt>
                <c:pt idx="4936">
                  <c:v>1454</c:v>
                </c:pt>
                <c:pt idx="4937">
                  <c:v>1454</c:v>
                </c:pt>
                <c:pt idx="4938">
                  <c:v>1455</c:v>
                </c:pt>
                <c:pt idx="4939">
                  <c:v>1456</c:v>
                </c:pt>
                <c:pt idx="4940">
                  <c:v>1457</c:v>
                </c:pt>
                <c:pt idx="4941">
                  <c:v>1458</c:v>
                </c:pt>
                <c:pt idx="4942">
                  <c:v>1459</c:v>
                </c:pt>
                <c:pt idx="4943">
                  <c:v>1460</c:v>
                </c:pt>
                <c:pt idx="4944">
                  <c:v>1461</c:v>
                </c:pt>
                <c:pt idx="4945">
                  <c:v>1462</c:v>
                </c:pt>
                <c:pt idx="4946">
                  <c:v>1463</c:v>
                </c:pt>
                <c:pt idx="4947">
                  <c:v>1464</c:v>
                </c:pt>
                <c:pt idx="4948">
                  <c:v>1465</c:v>
                </c:pt>
                <c:pt idx="4949">
                  <c:v>1466</c:v>
                </c:pt>
                <c:pt idx="4950">
                  <c:v>1467</c:v>
                </c:pt>
                <c:pt idx="4951">
                  <c:v>1467</c:v>
                </c:pt>
                <c:pt idx="4952">
                  <c:v>1467</c:v>
                </c:pt>
                <c:pt idx="4953">
                  <c:v>1468</c:v>
                </c:pt>
                <c:pt idx="4954">
                  <c:v>1468</c:v>
                </c:pt>
                <c:pt idx="4955">
                  <c:v>1468</c:v>
                </c:pt>
                <c:pt idx="4956">
                  <c:v>1469</c:v>
                </c:pt>
                <c:pt idx="4957">
                  <c:v>1470</c:v>
                </c:pt>
                <c:pt idx="4958">
                  <c:v>1471</c:v>
                </c:pt>
                <c:pt idx="4959">
                  <c:v>1472</c:v>
                </c:pt>
                <c:pt idx="4960">
                  <c:v>1473</c:v>
                </c:pt>
                <c:pt idx="4961">
                  <c:v>1474</c:v>
                </c:pt>
                <c:pt idx="4962">
                  <c:v>1475</c:v>
                </c:pt>
                <c:pt idx="4963">
                  <c:v>1476</c:v>
                </c:pt>
                <c:pt idx="4964">
                  <c:v>1477</c:v>
                </c:pt>
                <c:pt idx="4965">
                  <c:v>1478</c:v>
                </c:pt>
                <c:pt idx="4966">
                  <c:v>1479</c:v>
                </c:pt>
                <c:pt idx="4967">
                  <c:v>1480</c:v>
                </c:pt>
                <c:pt idx="4968">
                  <c:v>1481</c:v>
                </c:pt>
                <c:pt idx="4969">
                  <c:v>1482</c:v>
                </c:pt>
                <c:pt idx="4970">
                  <c:v>1483</c:v>
                </c:pt>
                <c:pt idx="4971">
                  <c:v>1484</c:v>
                </c:pt>
                <c:pt idx="4972">
                  <c:v>1485</c:v>
                </c:pt>
                <c:pt idx="4973">
                  <c:v>1486</c:v>
                </c:pt>
                <c:pt idx="4974">
                  <c:v>1487</c:v>
                </c:pt>
                <c:pt idx="4975">
                  <c:v>1488</c:v>
                </c:pt>
                <c:pt idx="4976">
                  <c:v>1489</c:v>
                </c:pt>
                <c:pt idx="4977">
                  <c:v>1489</c:v>
                </c:pt>
                <c:pt idx="4978">
                  <c:v>1489</c:v>
                </c:pt>
                <c:pt idx="4979">
                  <c:v>1489</c:v>
                </c:pt>
                <c:pt idx="4980">
                  <c:v>1489</c:v>
                </c:pt>
                <c:pt idx="4981">
                  <c:v>1489</c:v>
                </c:pt>
                <c:pt idx="4982">
                  <c:v>1489</c:v>
                </c:pt>
                <c:pt idx="4983">
                  <c:v>1489</c:v>
                </c:pt>
                <c:pt idx="4984">
                  <c:v>1489</c:v>
                </c:pt>
                <c:pt idx="4985">
                  <c:v>1489</c:v>
                </c:pt>
                <c:pt idx="4986">
                  <c:v>1489</c:v>
                </c:pt>
                <c:pt idx="4987">
                  <c:v>1489</c:v>
                </c:pt>
                <c:pt idx="4988">
                  <c:v>1489</c:v>
                </c:pt>
                <c:pt idx="4989">
                  <c:v>1489</c:v>
                </c:pt>
                <c:pt idx="4990">
                  <c:v>1489</c:v>
                </c:pt>
                <c:pt idx="4991">
                  <c:v>1490</c:v>
                </c:pt>
                <c:pt idx="4992">
                  <c:v>1491</c:v>
                </c:pt>
                <c:pt idx="4993">
                  <c:v>1492</c:v>
                </c:pt>
                <c:pt idx="4994">
                  <c:v>1492</c:v>
                </c:pt>
                <c:pt idx="4995">
                  <c:v>1492</c:v>
                </c:pt>
                <c:pt idx="4996">
                  <c:v>1492</c:v>
                </c:pt>
                <c:pt idx="4997">
                  <c:v>1492</c:v>
                </c:pt>
                <c:pt idx="4998">
                  <c:v>1493</c:v>
                </c:pt>
                <c:pt idx="4999">
                  <c:v>1493</c:v>
                </c:pt>
                <c:pt idx="5000">
                  <c:v>1494</c:v>
                </c:pt>
                <c:pt idx="5001">
                  <c:v>1495</c:v>
                </c:pt>
                <c:pt idx="5002">
                  <c:v>1496</c:v>
                </c:pt>
                <c:pt idx="5003">
                  <c:v>1497</c:v>
                </c:pt>
                <c:pt idx="5004">
                  <c:v>1498</c:v>
                </c:pt>
                <c:pt idx="5005">
                  <c:v>1498</c:v>
                </c:pt>
                <c:pt idx="5006">
                  <c:v>1498</c:v>
                </c:pt>
                <c:pt idx="5007">
                  <c:v>1499</c:v>
                </c:pt>
                <c:pt idx="5008">
                  <c:v>1500</c:v>
                </c:pt>
                <c:pt idx="5009">
                  <c:v>1500</c:v>
                </c:pt>
                <c:pt idx="5010">
                  <c:v>1500</c:v>
                </c:pt>
                <c:pt idx="5011">
                  <c:v>1500</c:v>
                </c:pt>
                <c:pt idx="5012">
                  <c:v>1500</c:v>
                </c:pt>
                <c:pt idx="5013">
                  <c:v>1501</c:v>
                </c:pt>
                <c:pt idx="5014">
                  <c:v>1502</c:v>
                </c:pt>
                <c:pt idx="5015">
                  <c:v>1503</c:v>
                </c:pt>
                <c:pt idx="5016">
                  <c:v>1503</c:v>
                </c:pt>
                <c:pt idx="5017">
                  <c:v>1503</c:v>
                </c:pt>
                <c:pt idx="5018">
                  <c:v>1503</c:v>
                </c:pt>
                <c:pt idx="5019">
                  <c:v>1503</c:v>
                </c:pt>
                <c:pt idx="5020">
                  <c:v>1503</c:v>
                </c:pt>
                <c:pt idx="5021">
                  <c:v>1503</c:v>
                </c:pt>
                <c:pt idx="5022">
                  <c:v>1503</c:v>
                </c:pt>
                <c:pt idx="5023">
                  <c:v>1503</c:v>
                </c:pt>
                <c:pt idx="5024">
                  <c:v>1503</c:v>
                </c:pt>
                <c:pt idx="5025">
                  <c:v>1503</c:v>
                </c:pt>
                <c:pt idx="5026">
                  <c:v>1503</c:v>
                </c:pt>
                <c:pt idx="5027">
                  <c:v>1504</c:v>
                </c:pt>
                <c:pt idx="5028">
                  <c:v>1505</c:v>
                </c:pt>
                <c:pt idx="5029">
                  <c:v>1506</c:v>
                </c:pt>
                <c:pt idx="5030">
                  <c:v>1507</c:v>
                </c:pt>
                <c:pt idx="5031">
                  <c:v>1508</c:v>
                </c:pt>
                <c:pt idx="5032">
                  <c:v>1509</c:v>
                </c:pt>
                <c:pt idx="5033">
                  <c:v>1510</c:v>
                </c:pt>
                <c:pt idx="5034">
                  <c:v>1511</c:v>
                </c:pt>
                <c:pt idx="5035">
                  <c:v>1512</c:v>
                </c:pt>
                <c:pt idx="5036">
                  <c:v>1513</c:v>
                </c:pt>
                <c:pt idx="5037">
                  <c:v>1514</c:v>
                </c:pt>
                <c:pt idx="5038">
                  <c:v>1514</c:v>
                </c:pt>
                <c:pt idx="5039">
                  <c:v>1514</c:v>
                </c:pt>
                <c:pt idx="5040">
                  <c:v>1514</c:v>
                </c:pt>
                <c:pt idx="5041">
                  <c:v>1514</c:v>
                </c:pt>
                <c:pt idx="5042">
                  <c:v>1514</c:v>
                </c:pt>
                <c:pt idx="5043">
                  <c:v>1514</c:v>
                </c:pt>
                <c:pt idx="5044">
                  <c:v>1514</c:v>
                </c:pt>
                <c:pt idx="5045">
                  <c:v>1514</c:v>
                </c:pt>
                <c:pt idx="5046">
                  <c:v>1514</c:v>
                </c:pt>
                <c:pt idx="5047">
                  <c:v>1514</c:v>
                </c:pt>
                <c:pt idx="5048">
                  <c:v>1514</c:v>
                </c:pt>
                <c:pt idx="5049">
                  <c:v>1515</c:v>
                </c:pt>
                <c:pt idx="5050">
                  <c:v>1516</c:v>
                </c:pt>
                <c:pt idx="5051">
                  <c:v>1517</c:v>
                </c:pt>
                <c:pt idx="5052">
                  <c:v>1518</c:v>
                </c:pt>
                <c:pt idx="5053">
                  <c:v>1519</c:v>
                </c:pt>
                <c:pt idx="5054">
                  <c:v>1519</c:v>
                </c:pt>
                <c:pt idx="5055">
                  <c:v>1519</c:v>
                </c:pt>
                <c:pt idx="5056">
                  <c:v>1520</c:v>
                </c:pt>
                <c:pt idx="5057">
                  <c:v>1520</c:v>
                </c:pt>
                <c:pt idx="5058">
                  <c:v>1520</c:v>
                </c:pt>
                <c:pt idx="5059">
                  <c:v>1520</c:v>
                </c:pt>
                <c:pt idx="5060">
                  <c:v>1520</c:v>
                </c:pt>
                <c:pt idx="5061">
                  <c:v>1520</c:v>
                </c:pt>
                <c:pt idx="5062">
                  <c:v>1520</c:v>
                </c:pt>
                <c:pt idx="5063">
                  <c:v>1520</c:v>
                </c:pt>
                <c:pt idx="5064">
                  <c:v>1520</c:v>
                </c:pt>
                <c:pt idx="5065">
                  <c:v>1520</c:v>
                </c:pt>
                <c:pt idx="5066">
                  <c:v>1521</c:v>
                </c:pt>
                <c:pt idx="5067">
                  <c:v>1521</c:v>
                </c:pt>
                <c:pt idx="5068">
                  <c:v>1521</c:v>
                </c:pt>
                <c:pt idx="5069">
                  <c:v>1521</c:v>
                </c:pt>
                <c:pt idx="5070">
                  <c:v>1521</c:v>
                </c:pt>
                <c:pt idx="5071">
                  <c:v>1521</c:v>
                </c:pt>
                <c:pt idx="5072">
                  <c:v>1521</c:v>
                </c:pt>
                <c:pt idx="5073">
                  <c:v>1521</c:v>
                </c:pt>
                <c:pt idx="5074">
                  <c:v>1521</c:v>
                </c:pt>
                <c:pt idx="5075">
                  <c:v>1521</c:v>
                </c:pt>
                <c:pt idx="5076">
                  <c:v>1521</c:v>
                </c:pt>
                <c:pt idx="5077">
                  <c:v>1522</c:v>
                </c:pt>
                <c:pt idx="5078">
                  <c:v>1523</c:v>
                </c:pt>
                <c:pt idx="5079">
                  <c:v>1523</c:v>
                </c:pt>
                <c:pt idx="5080">
                  <c:v>1523</c:v>
                </c:pt>
                <c:pt idx="5081">
                  <c:v>1523</c:v>
                </c:pt>
                <c:pt idx="5082">
                  <c:v>1523</c:v>
                </c:pt>
                <c:pt idx="5083">
                  <c:v>1523</c:v>
                </c:pt>
                <c:pt idx="5084">
                  <c:v>1523</c:v>
                </c:pt>
                <c:pt idx="5085">
                  <c:v>1523</c:v>
                </c:pt>
                <c:pt idx="5086">
                  <c:v>1523</c:v>
                </c:pt>
                <c:pt idx="5087">
                  <c:v>1523</c:v>
                </c:pt>
                <c:pt idx="5088">
                  <c:v>1523</c:v>
                </c:pt>
                <c:pt idx="5089">
                  <c:v>1523</c:v>
                </c:pt>
                <c:pt idx="5090">
                  <c:v>1523</c:v>
                </c:pt>
                <c:pt idx="5091">
                  <c:v>1523</c:v>
                </c:pt>
                <c:pt idx="5092">
                  <c:v>1523</c:v>
                </c:pt>
                <c:pt idx="5093">
                  <c:v>1523</c:v>
                </c:pt>
                <c:pt idx="5094">
                  <c:v>1523</c:v>
                </c:pt>
                <c:pt idx="5095">
                  <c:v>1523</c:v>
                </c:pt>
                <c:pt idx="5096">
                  <c:v>1523</c:v>
                </c:pt>
                <c:pt idx="5097">
                  <c:v>1523</c:v>
                </c:pt>
                <c:pt idx="5098">
                  <c:v>1523</c:v>
                </c:pt>
                <c:pt idx="5099">
                  <c:v>1523</c:v>
                </c:pt>
                <c:pt idx="5100">
                  <c:v>1524</c:v>
                </c:pt>
                <c:pt idx="5101">
                  <c:v>1524</c:v>
                </c:pt>
                <c:pt idx="5102">
                  <c:v>1524</c:v>
                </c:pt>
                <c:pt idx="5103">
                  <c:v>1524</c:v>
                </c:pt>
                <c:pt idx="5104">
                  <c:v>1524</c:v>
                </c:pt>
                <c:pt idx="5105">
                  <c:v>1525</c:v>
                </c:pt>
                <c:pt idx="5106">
                  <c:v>1525</c:v>
                </c:pt>
                <c:pt idx="5107">
                  <c:v>1525</c:v>
                </c:pt>
                <c:pt idx="5108">
                  <c:v>1525</c:v>
                </c:pt>
                <c:pt idx="5109">
                  <c:v>1525</c:v>
                </c:pt>
                <c:pt idx="5110">
                  <c:v>1525</c:v>
                </c:pt>
                <c:pt idx="5111">
                  <c:v>1525</c:v>
                </c:pt>
                <c:pt idx="5112">
                  <c:v>1525</c:v>
                </c:pt>
                <c:pt idx="5113">
                  <c:v>1525</c:v>
                </c:pt>
                <c:pt idx="5114">
                  <c:v>1525</c:v>
                </c:pt>
                <c:pt idx="5115">
                  <c:v>1525</c:v>
                </c:pt>
                <c:pt idx="5116">
                  <c:v>1525</c:v>
                </c:pt>
                <c:pt idx="5117">
                  <c:v>1525</c:v>
                </c:pt>
                <c:pt idx="5118">
                  <c:v>1525</c:v>
                </c:pt>
                <c:pt idx="5119">
                  <c:v>1525</c:v>
                </c:pt>
                <c:pt idx="5120">
                  <c:v>1525</c:v>
                </c:pt>
                <c:pt idx="5121">
                  <c:v>1526</c:v>
                </c:pt>
                <c:pt idx="5122">
                  <c:v>1527</c:v>
                </c:pt>
                <c:pt idx="5123">
                  <c:v>1528</c:v>
                </c:pt>
                <c:pt idx="5124">
                  <c:v>1528</c:v>
                </c:pt>
                <c:pt idx="5125">
                  <c:v>1528</c:v>
                </c:pt>
                <c:pt idx="5126">
                  <c:v>1529</c:v>
                </c:pt>
                <c:pt idx="5127">
                  <c:v>1530</c:v>
                </c:pt>
                <c:pt idx="5128">
                  <c:v>1531</c:v>
                </c:pt>
                <c:pt idx="5129">
                  <c:v>1532</c:v>
                </c:pt>
                <c:pt idx="5130">
                  <c:v>1533</c:v>
                </c:pt>
                <c:pt idx="5131">
                  <c:v>1534</c:v>
                </c:pt>
                <c:pt idx="5132">
                  <c:v>1535</c:v>
                </c:pt>
                <c:pt idx="5133">
                  <c:v>1536</c:v>
                </c:pt>
                <c:pt idx="5134">
                  <c:v>1537</c:v>
                </c:pt>
                <c:pt idx="5135">
                  <c:v>1538</c:v>
                </c:pt>
                <c:pt idx="5136">
                  <c:v>1539</c:v>
                </c:pt>
                <c:pt idx="5137">
                  <c:v>1540</c:v>
                </c:pt>
                <c:pt idx="5138">
                  <c:v>1541</c:v>
                </c:pt>
                <c:pt idx="5139">
                  <c:v>1542</c:v>
                </c:pt>
                <c:pt idx="5140">
                  <c:v>1543</c:v>
                </c:pt>
                <c:pt idx="5141">
                  <c:v>1544</c:v>
                </c:pt>
                <c:pt idx="5142">
                  <c:v>1545</c:v>
                </c:pt>
                <c:pt idx="5143">
                  <c:v>1546</c:v>
                </c:pt>
                <c:pt idx="5144">
                  <c:v>1547</c:v>
                </c:pt>
                <c:pt idx="5145">
                  <c:v>1548</c:v>
                </c:pt>
                <c:pt idx="5146">
                  <c:v>1549</c:v>
                </c:pt>
                <c:pt idx="5147">
                  <c:v>1550</c:v>
                </c:pt>
                <c:pt idx="5148">
                  <c:v>1551</c:v>
                </c:pt>
                <c:pt idx="5149">
                  <c:v>1552</c:v>
                </c:pt>
                <c:pt idx="5150">
                  <c:v>1553</c:v>
                </c:pt>
                <c:pt idx="5151">
                  <c:v>1554</c:v>
                </c:pt>
                <c:pt idx="5152">
                  <c:v>1555</c:v>
                </c:pt>
                <c:pt idx="5153">
                  <c:v>1555</c:v>
                </c:pt>
                <c:pt idx="5154">
                  <c:v>1555</c:v>
                </c:pt>
                <c:pt idx="5155">
                  <c:v>1555</c:v>
                </c:pt>
                <c:pt idx="5156">
                  <c:v>1556</c:v>
                </c:pt>
                <c:pt idx="5157">
                  <c:v>1557</c:v>
                </c:pt>
                <c:pt idx="5158">
                  <c:v>1558</c:v>
                </c:pt>
                <c:pt idx="5159">
                  <c:v>1559</c:v>
                </c:pt>
                <c:pt idx="5160">
                  <c:v>1560</c:v>
                </c:pt>
                <c:pt idx="5161">
                  <c:v>1560</c:v>
                </c:pt>
                <c:pt idx="5162">
                  <c:v>1561</c:v>
                </c:pt>
                <c:pt idx="5163">
                  <c:v>1562</c:v>
                </c:pt>
                <c:pt idx="5164">
                  <c:v>1563</c:v>
                </c:pt>
                <c:pt idx="5165">
                  <c:v>1564</c:v>
                </c:pt>
                <c:pt idx="5166">
                  <c:v>1565</c:v>
                </c:pt>
                <c:pt idx="5167">
                  <c:v>1565</c:v>
                </c:pt>
                <c:pt idx="5168">
                  <c:v>1566</c:v>
                </c:pt>
                <c:pt idx="5169">
                  <c:v>1567</c:v>
                </c:pt>
                <c:pt idx="5170">
                  <c:v>1568</c:v>
                </c:pt>
                <c:pt idx="5171">
                  <c:v>1569</c:v>
                </c:pt>
                <c:pt idx="5172">
                  <c:v>1569</c:v>
                </c:pt>
                <c:pt idx="5173">
                  <c:v>1570</c:v>
                </c:pt>
                <c:pt idx="5174">
                  <c:v>1571</c:v>
                </c:pt>
                <c:pt idx="5175">
                  <c:v>1571</c:v>
                </c:pt>
                <c:pt idx="5176">
                  <c:v>1572</c:v>
                </c:pt>
                <c:pt idx="5177">
                  <c:v>1573</c:v>
                </c:pt>
                <c:pt idx="5178">
                  <c:v>1574</c:v>
                </c:pt>
                <c:pt idx="5179">
                  <c:v>1575</c:v>
                </c:pt>
                <c:pt idx="5180">
                  <c:v>1576</c:v>
                </c:pt>
                <c:pt idx="5181">
                  <c:v>1577</c:v>
                </c:pt>
                <c:pt idx="5182">
                  <c:v>1578</c:v>
                </c:pt>
                <c:pt idx="5183">
                  <c:v>1579</c:v>
                </c:pt>
                <c:pt idx="5184">
                  <c:v>1580</c:v>
                </c:pt>
                <c:pt idx="5185">
                  <c:v>1581</c:v>
                </c:pt>
                <c:pt idx="5186">
                  <c:v>1582</c:v>
                </c:pt>
                <c:pt idx="5187">
                  <c:v>1583</c:v>
                </c:pt>
                <c:pt idx="5188">
                  <c:v>1583</c:v>
                </c:pt>
                <c:pt idx="5189">
                  <c:v>1584</c:v>
                </c:pt>
                <c:pt idx="5190">
                  <c:v>1585</c:v>
                </c:pt>
                <c:pt idx="5191">
                  <c:v>1586</c:v>
                </c:pt>
                <c:pt idx="5192">
                  <c:v>1587</c:v>
                </c:pt>
                <c:pt idx="5193">
                  <c:v>1587</c:v>
                </c:pt>
                <c:pt idx="5194">
                  <c:v>1587</c:v>
                </c:pt>
                <c:pt idx="5195">
                  <c:v>1587</c:v>
                </c:pt>
                <c:pt idx="5196">
                  <c:v>1587</c:v>
                </c:pt>
                <c:pt idx="5197">
                  <c:v>1588</c:v>
                </c:pt>
                <c:pt idx="5198">
                  <c:v>1588</c:v>
                </c:pt>
                <c:pt idx="5199">
                  <c:v>1588</c:v>
                </c:pt>
                <c:pt idx="5200">
                  <c:v>1588</c:v>
                </c:pt>
                <c:pt idx="5201">
                  <c:v>1589</c:v>
                </c:pt>
                <c:pt idx="5202">
                  <c:v>1590</c:v>
                </c:pt>
                <c:pt idx="5203">
                  <c:v>1590</c:v>
                </c:pt>
                <c:pt idx="5204">
                  <c:v>1590</c:v>
                </c:pt>
                <c:pt idx="5205">
                  <c:v>1590</c:v>
                </c:pt>
                <c:pt idx="5206">
                  <c:v>1591</c:v>
                </c:pt>
                <c:pt idx="5207">
                  <c:v>1591</c:v>
                </c:pt>
                <c:pt idx="5208">
                  <c:v>1591</c:v>
                </c:pt>
                <c:pt idx="5209">
                  <c:v>1592</c:v>
                </c:pt>
                <c:pt idx="5210">
                  <c:v>1592</c:v>
                </c:pt>
                <c:pt idx="5211">
                  <c:v>1593</c:v>
                </c:pt>
                <c:pt idx="5212">
                  <c:v>1594</c:v>
                </c:pt>
                <c:pt idx="5213">
                  <c:v>1594</c:v>
                </c:pt>
                <c:pt idx="5214">
                  <c:v>1594</c:v>
                </c:pt>
                <c:pt idx="5215">
                  <c:v>1594</c:v>
                </c:pt>
                <c:pt idx="5216">
                  <c:v>1594</c:v>
                </c:pt>
                <c:pt idx="5217">
                  <c:v>1594</c:v>
                </c:pt>
                <c:pt idx="5218">
                  <c:v>1594</c:v>
                </c:pt>
                <c:pt idx="5219">
                  <c:v>1594</c:v>
                </c:pt>
                <c:pt idx="5220">
                  <c:v>1594</c:v>
                </c:pt>
                <c:pt idx="5221">
                  <c:v>1594</c:v>
                </c:pt>
                <c:pt idx="5222">
                  <c:v>1594</c:v>
                </c:pt>
                <c:pt idx="5223">
                  <c:v>1594</c:v>
                </c:pt>
                <c:pt idx="5224">
                  <c:v>1594</c:v>
                </c:pt>
                <c:pt idx="5225">
                  <c:v>1594</c:v>
                </c:pt>
                <c:pt idx="5226">
                  <c:v>1594</c:v>
                </c:pt>
                <c:pt idx="5227">
                  <c:v>1594</c:v>
                </c:pt>
                <c:pt idx="5228">
                  <c:v>1594</c:v>
                </c:pt>
                <c:pt idx="5229">
                  <c:v>1594</c:v>
                </c:pt>
                <c:pt idx="5230">
                  <c:v>1594</c:v>
                </c:pt>
                <c:pt idx="5231">
                  <c:v>1594</c:v>
                </c:pt>
                <c:pt idx="5232">
                  <c:v>1594</c:v>
                </c:pt>
                <c:pt idx="5233">
                  <c:v>1594</c:v>
                </c:pt>
                <c:pt idx="5234">
                  <c:v>1594</c:v>
                </c:pt>
                <c:pt idx="5235">
                  <c:v>1594</c:v>
                </c:pt>
                <c:pt idx="5236">
                  <c:v>1594</c:v>
                </c:pt>
                <c:pt idx="5237">
                  <c:v>1594</c:v>
                </c:pt>
                <c:pt idx="5238">
                  <c:v>1594</c:v>
                </c:pt>
                <c:pt idx="5239">
                  <c:v>1594</c:v>
                </c:pt>
                <c:pt idx="5240">
                  <c:v>1594</c:v>
                </c:pt>
                <c:pt idx="5241">
                  <c:v>1594</c:v>
                </c:pt>
                <c:pt idx="5242">
                  <c:v>1594</c:v>
                </c:pt>
                <c:pt idx="5243">
                  <c:v>1595</c:v>
                </c:pt>
                <c:pt idx="5244">
                  <c:v>1595</c:v>
                </c:pt>
                <c:pt idx="5245">
                  <c:v>1595</c:v>
                </c:pt>
                <c:pt idx="5246">
                  <c:v>1596</c:v>
                </c:pt>
                <c:pt idx="5247">
                  <c:v>1597</c:v>
                </c:pt>
                <c:pt idx="5248">
                  <c:v>1597</c:v>
                </c:pt>
                <c:pt idx="5249">
                  <c:v>1597</c:v>
                </c:pt>
                <c:pt idx="5250">
                  <c:v>1597</c:v>
                </c:pt>
                <c:pt idx="5251">
                  <c:v>1597</c:v>
                </c:pt>
                <c:pt idx="5252">
                  <c:v>1597</c:v>
                </c:pt>
                <c:pt idx="5253">
                  <c:v>1597</c:v>
                </c:pt>
                <c:pt idx="5254">
                  <c:v>1597</c:v>
                </c:pt>
                <c:pt idx="5255">
                  <c:v>1597</c:v>
                </c:pt>
                <c:pt idx="5256">
                  <c:v>1597</c:v>
                </c:pt>
                <c:pt idx="5257">
                  <c:v>1597</c:v>
                </c:pt>
                <c:pt idx="5258">
                  <c:v>1597</c:v>
                </c:pt>
                <c:pt idx="5259">
                  <c:v>1598</c:v>
                </c:pt>
                <c:pt idx="5260">
                  <c:v>1599</c:v>
                </c:pt>
                <c:pt idx="5261">
                  <c:v>1599</c:v>
                </c:pt>
                <c:pt idx="5262">
                  <c:v>1599</c:v>
                </c:pt>
                <c:pt idx="5263">
                  <c:v>1600</c:v>
                </c:pt>
                <c:pt idx="5264">
                  <c:v>1600</c:v>
                </c:pt>
                <c:pt idx="5265">
                  <c:v>1600</c:v>
                </c:pt>
                <c:pt idx="5266">
                  <c:v>1600</c:v>
                </c:pt>
                <c:pt idx="5267">
                  <c:v>1601</c:v>
                </c:pt>
                <c:pt idx="5268">
                  <c:v>1601</c:v>
                </c:pt>
                <c:pt idx="5269">
                  <c:v>1601</c:v>
                </c:pt>
                <c:pt idx="5270">
                  <c:v>1601</c:v>
                </c:pt>
                <c:pt idx="5271">
                  <c:v>1601</c:v>
                </c:pt>
                <c:pt idx="5272">
                  <c:v>1601</c:v>
                </c:pt>
                <c:pt idx="5273">
                  <c:v>1601</c:v>
                </c:pt>
                <c:pt idx="5274">
                  <c:v>1601</c:v>
                </c:pt>
                <c:pt idx="5275">
                  <c:v>1601</c:v>
                </c:pt>
                <c:pt idx="5276">
                  <c:v>1601</c:v>
                </c:pt>
                <c:pt idx="5277">
                  <c:v>1601</c:v>
                </c:pt>
                <c:pt idx="5278">
                  <c:v>1601</c:v>
                </c:pt>
                <c:pt idx="5279">
                  <c:v>1601</c:v>
                </c:pt>
                <c:pt idx="5280">
                  <c:v>1602</c:v>
                </c:pt>
                <c:pt idx="5281">
                  <c:v>1603</c:v>
                </c:pt>
                <c:pt idx="5282">
                  <c:v>1603</c:v>
                </c:pt>
                <c:pt idx="5283">
                  <c:v>1603</c:v>
                </c:pt>
                <c:pt idx="5284">
                  <c:v>1603</c:v>
                </c:pt>
                <c:pt idx="5285">
                  <c:v>1603</c:v>
                </c:pt>
                <c:pt idx="5286">
                  <c:v>1604</c:v>
                </c:pt>
                <c:pt idx="5287">
                  <c:v>1604</c:v>
                </c:pt>
                <c:pt idx="5288">
                  <c:v>1605</c:v>
                </c:pt>
                <c:pt idx="5289">
                  <c:v>1605</c:v>
                </c:pt>
                <c:pt idx="5290">
                  <c:v>1605</c:v>
                </c:pt>
                <c:pt idx="5291">
                  <c:v>1605</c:v>
                </c:pt>
                <c:pt idx="5292">
                  <c:v>1606</c:v>
                </c:pt>
                <c:pt idx="5293">
                  <c:v>1607</c:v>
                </c:pt>
                <c:pt idx="5294">
                  <c:v>1607</c:v>
                </c:pt>
                <c:pt idx="5295">
                  <c:v>1607</c:v>
                </c:pt>
                <c:pt idx="5296">
                  <c:v>1607</c:v>
                </c:pt>
                <c:pt idx="5297">
                  <c:v>1607</c:v>
                </c:pt>
                <c:pt idx="5298">
                  <c:v>1607</c:v>
                </c:pt>
                <c:pt idx="5299">
                  <c:v>1607</c:v>
                </c:pt>
                <c:pt idx="5300">
                  <c:v>1607</c:v>
                </c:pt>
                <c:pt idx="5301">
                  <c:v>1607</c:v>
                </c:pt>
                <c:pt idx="5302">
                  <c:v>1607</c:v>
                </c:pt>
                <c:pt idx="5303">
                  <c:v>1607</c:v>
                </c:pt>
                <c:pt idx="5304">
                  <c:v>1607</c:v>
                </c:pt>
                <c:pt idx="5305">
                  <c:v>1607</c:v>
                </c:pt>
                <c:pt idx="5306">
                  <c:v>1607</c:v>
                </c:pt>
                <c:pt idx="5307">
                  <c:v>1607</c:v>
                </c:pt>
                <c:pt idx="5308">
                  <c:v>1607</c:v>
                </c:pt>
                <c:pt idx="5309">
                  <c:v>1607</c:v>
                </c:pt>
                <c:pt idx="5310">
                  <c:v>1607</c:v>
                </c:pt>
                <c:pt idx="5311">
                  <c:v>1607</c:v>
                </c:pt>
                <c:pt idx="5312">
                  <c:v>1607</c:v>
                </c:pt>
                <c:pt idx="5313">
                  <c:v>1607</c:v>
                </c:pt>
                <c:pt idx="5314">
                  <c:v>1607</c:v>
                </c:pt>
                <c:pt idx="5315">
                  <c:v>1607</c:v>
                </c:pt>
                <c:pt idx="5316">
                  <c:v>1607</c:v>
                </c:pt>
                <c:pt idx="5317">
                  <c:v>1607</c:v>
                </c:pt>
                <c:pt idx="5318">
                  <c:v>1607</c:v>
                </c:pt>
                <c:pt idx="5319">
                  <c:v>1607</c:v>
                </c:pt>
                <c:pt idx="5320">
                  <c:v>1607</c:v>
                </c:pt>
                <c:pt idx="5321">
                  <c:v>1608</c:v>
                </c:pt>
                <c:pt idx="5322">
                  <c:v>1608</c:v>
                </c:pt>
                <c:pt idx="5323">
                  <c:v>1608</c:v>
                </c:pt>
                <c:pt idx="5324">
                  <c:v>1608</c:v>
                </c:pt>
                <c:pt idx="5325">
                  <c:v>1608</c:v>
                </c:pt>
                <c:pt idx="5326">
                  <c:v>1608</c:v>
                </c:pt>
                <c:pt idx="5327">
                  <c:v>1609</c:v>
                </c:pt>
                <c:pt idx="5328">
                  <c:v>1610</c:v>
                </c:pt>
                <c:pt idx="5329">
                  <c:v>1611</c:v>
                </c:pt>
                <c:pt idx="5330">
                  <c:v>1612</c:v>
                </c:pt>
                <c:pt idx="5331">
                  <c:v>1613</c:v>
                </c:pt>
                <c:pt idx="5332">
                  <c:v>1614</c:v>
                </c:pt>
                <c:pt idx="5333">
                  <c:v>1615</c:v>
                </c:pt>
                <c:pt idx="5334">
                  <c:v>1616</c:v>
                </c:pt>
                <c:pt idx="5335">
                  <c:v>1616</c:v>
                </c:pt>
                <c:pt idx="5336">
                  <c:v>1616</c:v>
                </c:pt>
                <c:pt idx="5337">
                  <c:v>1617</c:v>
                </c:pt>
                <c:pt idx="5338">
                  <c:v>1618</c:v>
                </c:pt>
                <c:pt idx="5339">
                  <c:v>1619</c:v>
                </c:pt>
                <c:pt idx="5340">
                  <c:v>1620</c:v>
                </c:pt>
                <c:pt idx="5341">
                  <c:v>1620</c:v>
                </c:pt>
                <c:pt idx="5342">
                  <c:v>1620</c:v>
                </c:pt>
                <c:pt idx="5343">
                  <c:v>1620</c:v>
                </c:pt>
                <c:pt idx="5344">
                  <c:v>1620</c:v>
                </c:pt>
                <c:pt idx="5345">
                  <c:v>1620</c:v>
                </c:pt>
                <c:pt idx="5346">
                  <c:v>1620</c:v>
                </c:pt>
                <c:pt idx="5347">
                  <c:v>1620</c:v>
                </c:pt>
                <c:pt idx="5348">
                  <c:v>1620</c:v>
                </c:pt>
                <c:pt idx="5349">
                  <c:v>1620</c:v>
                </c:pt>
                <c:pt idx="5350">
                  <c:v>1620</c:v>
                </c:pt>
                <c:pt idx="5351">
                  <c:v>1620</c:v>
                </c:pt>
                <c:pt idx="5352">
                  <c:v>1620</c:v>
                </c:pt>
                <c:pt idx="5353">
                  <c:v>1620</c:v>
                </c:pt>
                <c:pt idx="5354">
                  <c:v>1620</c:v>
                </c:pt>
                <c:pt idx="5355">
                  <c:v>1620</c:v>
                </c:pt>
                <c:pt idx="5356">
                  <c:v>1620</c:v>
                </c:pt>
                <c:pt idx="5357">
                  <c:v>1620</c:v>
                </c:pt>
                <c:pt idx="5358">
                  <c:v>1620</c:v>
                </c:pt>
                <c:pt idx="5359">
                  <c:v>1620</c:v>
                </c:pt>
                <c:pt idx="5360">
                  <c:v>1620</c:v>
                </c:pt>
                <c:pt idx="5361">
                  <c:v>1620</c:v>
                </c:pt>
                <c:pt idx="5362">
                  <c:v>1620</c:v>
                </c:pt>
                <c:pt idx="5363">
                  <c:v>1620</c:v>
                </c:pt>
                <c:pt idx="5364">
                  <c:v>1620</c:v>
                </c:pt>
                <c:pt idx="5365">
                  <c:v>1620</c:v>
                </c:pt>
                <c:pt idx="5366">
                  <c:v>1620</c:v>
                </c:pt>
                <c:pt idx="5367">
                  <c:v>1620</c:v>
                </c:pt>
                <c:pt idx="5368">
                  <c:v>1620</c:v>
                </c:pt>
                <c:pt idx="5369">
                  <c:v>1620</c:v>
                </c:pt>
                <c:pt idx="5370">
                  <c:v>1620</c:v>
                </c:pt>
                <c:pt idx="5371">
                  <c:v>1620</c:v>
                </c:pt>
                <c:pt idx="5372">
                  <c:v>1620</c:v>
                </c:pt>
                <c:pt idx="5373">
                  <c:v>1620</c:v>
                </c:pt>
                <c:pt idx="5374">
                  <c:v>1620</c:v>
                </c:pt>
                <c:pt idx="5375">
                  <c:v>1620</c:v>
                </c:pt>
                <c:pt idx="5376">
                  <c:v>1620</c:v>
                </c:pt>
                <c:pt idx="5377">
                  <c:v>1620</c:v>
                </c:pt>
                <c:pt idx="5378">
                  <c:v>1621</c:v>
                </c:pt>
                <c:pt idx="5379">
                  <c:v>1622</c:v>
                </c:pt>
                <c:pt idx="5380">
                  <c:v>1623</c:v>
                </c:pt>
                <c:pt idx="5381">
                  <c:v>1624</c:v>
                </c:pt>
                <c:pt idx="5382">
                  <c:v>1625</c:v>
                </c:pt>
                <c:pt idx="5383">
                  <c:v>1626</c:v>
                </c:pt>
                <c:pt idx="5384">
                  <c:v>1627</c:v>
                </c:pt>
                <c:pt idx="5385">
                  <c:v>1627</c:v>
                </c:pt>
                <c:pt idx="5386">
                  <c:v>1627</c:v>
                </c:pt>
                <c:pt idx="5387">
                  <c:v>1628</c:v>
                </c:pt>
                <c:pt idx="5388">
                  <c:v>1628</c:v>
                </c:pt>
                <c:pt idx="5389">
                  <c:v>1628</c:v>
                </c:pt>
                <c:pt idx="5390">
                  <c:v>1628</c:v>
                </c:pt>
                <c:pt idx="5391">
                  <c:v>1628</c:v>
                </c:pt>
                <c:pt idx="5392">
                  <c:v>1628</c:v>
                </c:pt>
                <c:pt idx="5393">
                  <c:v>1628</c:v>
                </c:pt>
                <c:pt idx="5394">
                  <c:v>1629</c:v>
                </c:pt>
                <c:pt idx="5395">
                  <c:v>1630</c:v>
                </c:pt>
                <c:pt idx="5396">
                  <c:v>1631</c:v>
                </c:pt>
                <c:pt idx="5397">
                  <c:v>1632</c:v>
                </c:pt>
                <c:pt idx="5398">
                  <c:v>1633</c:v>
                </c:pt>
                <c:pt idx="5399">
                  <c:v>1633</c:v>
                </c:pt>
                <c:pt idx="5400">
                  <c:v>1634</c:v>
                </c:pt>
                <c:pt idx="5401">
                  <c:v>1634</c:v>
                </c:pt>
                <c:pt idx="5402">
                  <c:v>1634</c:v>
                </c:pt>
                <c:pt idx="5403">
                  <c:v>1635</c:v>
                </c:pt>
                <c:pt idx="5404">
                  <c:v>1636</c:v>
                </c:pt>
                <c:pt idx="5405">
                  <c:v>1637</c:v>
                </c:pt>
                <c:pt idx="5406">
                  <c:v>1638</c:v>
                </c:pt>
                <c:pt idx="5407">
                  <c:v>1639</c:v>
                </c:pt>
                <c:pt idx="5408">
                  <c:v>1640</c:v>
                </c:pt>
                <c:pt idx="5409">
                  <c:v>1641</c:v>
                </c:pt>
                <c:pt idx="5410">
                  <c:v>1642</c:v>
                </c:pt>
                <c:pt idx="5411">
                  <c:v>1643</c:v>
                </c:pt>
                <c:pt idx="5412">
                  <c:v>1644</c:v>
                </c:pt>
                <c:pt idx="5413">
                  <c:v>1645</c:v>
                </c:pt>
                <c:pt idx="5414">
                  <c:v>1646</c:v>
                </c:pt>
                <c:pt idx="5415">
                  <c:v>1647</c:v>
                </c:pt>
                <c:pt idx="5416">
                  <c:v>1647</c:v>
                </c:pt>
                <c:pt idx="5417">
                  <c:v>1648</c:v>
                </c:pt>
                <c:pt idx="5418">
                  <c:v>1649</c:v>
                </c:pt>
                <c:pt idx="5419">
                  <c:v>1650</c:v>
                </c:pt>
                <c:pt idx="5420">
                  <c:v>1650</c:v>
                </c:pt>
                <c:pt idx="5421">
                  <c:v>1650</c:v>
                </c:pt>
                <c:pt idx="5422">
                  <c:v>1650</c:v>
                </c:pt>
                <c:pt idx="5423">
                  <c:v>1650</c:v>
                </c:pt>
                <c:pt idx="5424">
                  <c:v>1650</c:v>
                </c:pt>
                <c:pt idx="5425">
                  <c:v>1650</c:v>
                </c:pt>
                <c:pt idx="5426">
                  <c:v>1650</c:v>
                </c:pt>
                <c:pt idx="5427">
                  <c:v>1650</c:v>
                </c:pt>
                <c:pt idx="5428">
                  <c:v>1650</c:v>
                </c:pt>
                <c:pt idx="5429">
                  <c:v>1650</c:v>
                </c:pt>
                <c:pt idx="5430">
                  <c:v>1650</c:v>
                </c:pt>
                <c:pt idx="5431">
                  <c:v>1650</c:v>
                </c:pt>
                <c:pt idx="5432">
                  <c:v>1650</c:v>
                </c:pt>
                <c:pt idx="5433">
                  <c:v>1650</c:v>
                </c:pt>
                <c:pt idx="5434">
                  <c:v>1650</c:v>
                </c:pt>
                <c:pt idx="5435">
                  <c:v>1650</c:v>
                </c:pt>
                <c:pt idx="5436">
                  <c:v>1650</c:v>
                </c:pt>
                <c:pt idx="5437">
                  <c:v>1650</c:v>
                </c:pt>
                <c:pt idx="5438">
                  <c:v>1650</c:v>
                </c:pt>
                <c:pt idx="5439">
                  <c:v>1650</c:v>
                </c:pt>
                <c:pt idx="5440">
                  <c:v>1650</c:v>
                </c:pt>
                <c:pt idx="5441">
                  <c:v>1650</c:v>
                </c:pt>
                <c:pt idx="5442">
                  <c:v>1650</c:v>
                </c:pt>
                <c:pt idx="5443">
                  <c:v>1650</c:v>
                </c:pt>
                <c:pt idx="5444">
                  <c:v>1651</c:v>
                </c:pt>
                <c:pt idx="5445">
                  <c:v>1651</c:v>
                </c:pt>
                <c:pt idx="5446">
                  <c:v>1652</c:v>
                </c:pt>
                <c:pt idx="5447">
                  <c:v>1653</c:v>
                </c:pt>
                <c:pt idx="5448">
                  <c:v>1653</c:v>
                </c:pt>
                <c:pt idx="5449">
                  <c:v>1654</c:v>
                </c:pt>
                <c:pt idx="5450">
                  <c:v>1655</c:v>
                </c:pt>
                <c:pt idx="5451">
                  <c:v>1655</c:v>
                </c:pt>
                <c:pt idx="5452">
                  <c:v>1656</c:v>
                </c:pt>
                <c:pt idx="5453">
                  <c:v>1656</c:v>
                </c:pt>
                <c:pt idx="5454">
                  <c:v>1656</c:v>
                </c:pt>
                <c:pt idx="5455">
                  <c:v>1657</c:v>
                </c:pt>
                <c:pt idx="5456">
                  <c:v>1658</c:v>
                </c:pt>
                <c:pt idx="5457">
                  <c:v>1659</c:v>
                </c:pt>
                <c:pt idx="5458">
                  <c:v>1659</c:v>
                </c:pt>
                <c:pt idx="5459">
                  <c:v>1659</c:v>
                </c:pt>
                <c:pt idx="5460">
                  <c:v>1659</c:v>
                </c:pt>
                <c:pt idx="5461">
                  <c:v>1660</c:v>
                </c:pt>
                <c:pt idx="5462">
                  <c:v>1661</c:v>
                </c:pt>
                <c:pt idx="5463">
                  <c:v>1662</c:v>
                </c:pt>
                <c:pt idx="5464">
                  <c:v>1663</c:v>
                </c:pt>
                <c:pt idx="5465">
                  <c:v>1664</c:v>
                </c:pt>
                <c:pt idx="5466">
                  <c:v>1665</c:v>
                </c:pt>
                <c:pt idx="5467">
                  <c:v>1666</c:v>
                </c:pt>
                <c:pt idx="5468">
                  <c:v>1667</c:v>
                </c:pt>
                <c:pt idx="5469">
                  <c:v>1668</c:v>
                </c:pt>
                <c:pt idx="5470">
                  <c:v>1669</c:v>
                </c:pt>
                <c:pt idx="5471">
                  <c:v>1670</c:v>
                </c:pt>
                <c:pt idx="5472">
                  <c:v>1671</c:v>
                </c:pt>
                <c:pt idx="5473">
                  <c:v>1671</c:v>
                </c:pt>
                <c:pt idx="5474">
                  <c:v>1672</c:v>
                </c:pt>
                <c:pt idx="5475">
                  <c:v>1673</c:v>
                </c:pt>
                <c:pt idx="5476">
                  <c:v>1674</c:v>
                </c:pt>
                <c:pt idx="5477">
                  <c:v>1675</c:v>
                </c:pt>
                <c:pt idx="5478">
                  <c:v>1676</c:v>
                </c:pt>
                <c:pt idx="5479">
                  <c:v>1677</c:v>
                </c:pt>
                <c:pt idx="5480">
                  <c:v>1678</c:v>
                </c:pt>
                <c:pt idx="5481">
                  <c:v>1679</c:v>
                </c:pt>
                <c:pt idx="5482">
                  <c:v>1680</c:v>
                </c:pt>
                <c:pt idx="5483">
                  <c:v>1681</c:v>
                </c:pt>
                <c:pt idx="5484">
                  <c:v>1682</c:v>
                </c:pt>
                <c:pt idx="5485">
                  <c:v>1683</c:v>
                </c:pt>
                <c:pt idx="5486">
                  <c:v>1683</c:v>
                </c:pt>
                <c:pt idx="5487">
                  <c:v>1683</c:v>
                </c:pt>
                <c:pt idx="5488">
                  <c:v>1684</c:v>
                </c:pt>
                <c:pt idx="5489">
                  <c:v>1685</c:v>
                </c:pt>
                <c:pt idx="5490">
                  <c:v>1686</c:v>
                </c:pt>
                <c:pt idx="5491">
                  <c:v>1686</c:v>
                </c:pt>
                <c:pt idx="5492">
                  <c:v>1687</c:v>
                </c:pt>
                <c:pt idx="5493">
                  <c:v>1688</c:v>
                </c:pt>
                <c:pt idx="5494">
                  <c:v>1689</c:v>
                </c:pt>
                <c:pt idx="5495">
                  <c:v>1690</c:v>
                </c:pt>
                <c:pt idx="5496">
                  <c:v>1691</c:v>
                </c:pt>
                <c:pt idx="5497">
                  <c:v>1691</c:v>
                </c:pt>
                <c:pt idx="5498">
                  <c:v>1691</c:v>
                </c:pt>
                <c:pt idx="5499">
                  <c:v>1692</c:v>
                </c:pt>
                <c:pt idx="5500">
                  <c:v>1693</c:v>
                </c:pt>
                <c:pt idx="5501">
                  <c:v>1694</c:v>
                </c:pt>
                <c:pt idx="5502">
                  <c:v>1694</c:v>
                </c:pt>
                <c:pt idx="5503">
                  <c:v>1695</c:v>
                </c:pt>
                <c:pt idx="5504">
                  <c:v>1695</c:v>
                </c:pt>
                <c:pt idx="5505">
                  <c:v>1696</c:v>
                </c:pt>
                <c:pt idx="5506">
                  <c:v>1696</c:v>
                </c:pt>
                <c:pt idx="5507">
                  <c:v>1696</c:v>
                </c:pt>
                <c:pt idx="5508">
                  <c:v>1697</c:v>
                </c:pt>
                <c:pt idx="5509">
                  <c:v>1698</c:v>
                </c:pt>
                <c:pt idx="5510">
                  <c:v>1698</c:v>
                </c:pt>
                <c:pt idx="5511">
                  <c:v>1699</c:v>
                </c:pt>
                <c:pt idx="5512">
                  <c:v>1700</c:v>
                </c:pt>
                <c:pt idx="5513">
                  <c:v>1701</c:v>
                </c:pt>
                <c:pt idx="5514">
                  <c:v>1702</c:v>
                </c:pt>
                <c:pt idx="5515">
                  <c:v>1703</c:v>
                </c:pt>
                <c:pt idx="5516">
                  <c:v>1704</c:v>
                </c:pt>
                <c:pt idx="5517">
                  <c:v>1705</c:v>
                </c:pt>
                <c:pt idx="5518">
                  <c:v>1706</c:v>
                </c:pt>
                <c:pt idx="5519">
                  <c:v>1707</c:v>
                </c:pt>
                <c:pt idx="5520">
                  <c:v>1708</c:v>
                </c:pt>
                <c:pt idx="5521">
                  <c:v>1709</c:v>
                </c:pt>
                <c:pt idx="5522">
                  <c:v>1710</c:v>
                </c:pt>
                <c:pt idx="5523">
                  <c:v>1711</c:v>
                </c:pt>
                <c:pt idx="5524">
                  <c:v>1712</c:v>
                </c:pt>
                <c:pt idx="5525">
                  <c:v>1713</c:v>
                </c:pt>
                <c:pt idx="5526">
                  <c:v>1714</c:v>
                </c:pt>
                <c:pt idx="5527">
                  <c:v>1714</c:v>
                </c:pt>
                <c:pt idx="5528">
                  <c:v>1714</c:v>
                </c:pt>
                <c:pt idx="5529">
                  <c:v>1715</c:v>
                </c:pt>
                <c:pt idx="5530">
                  <c:v>1716</c:v>
                </c:pt>
                <c:pt idx="5531">
                  <c:v>1717</c:v>
                </c:pt>
                <c:pt idx="5532">
                  <c:v>1718</c:v>
                </c:pt>
                <c:pt idx="5533">
                  <c:v>1718</c:v>
                </c:pt>
                <c:pt idx="5534">
                  <c:v>1718</c:v>
                </c:pt>
                <c:pt idx="5535">
                  <c:v>1718</c:v>
                </c:pt>
                <c:pt idx="5536">
                  <c:v>1718</c:v>
                </c:pt>
                <c:pt idx="5537">
                  <c:v>1718</c:v>
                </c:pt>
                <c:pt idx="5538">
                  <c:v>1718</c:v>
                </c:pt>
                <c:pt idx="5539">
                  <c:v>1718</c:v>
                </c:pt>
                <c:pt idx="5540">
                  <c:v>1718</c:v>
                </c:pt>
                <c:pt idx="5541">
                  <c:v>1718</c:v>
                </c:pt>
                <c:pt idx="5542">
                  <c:v>1718</c:v>
                </c:pt>
                <c:pt idx="5543">
                  <c:v>1718</c:v>
                </c:pt>
                <c:pt idx="5544">
                  <c:v>1718</c:v>
                </c:pt>
                <c:pt idx="5545">
                  <c:v>1718</c:v>
                </c:pt>
                <c:pt idx="5546">
                  <c:v>1718</c:v>
                </c:pt>
                <c:pt idx="5547">
                  <c:v>1719</c:v>
                </c:pt>
                <c:pt idx="5548">
                  <c:v>1719</c:v>
                </c:pt>
                <c:pt idx="5549">
                  <c:v>1719</c:v>
                </c:pt>
                <c:pt idx="5550">
                  <c:v>1719</c:v>
                </c:pt>
                <c:pt idx="5551">
                  <c:v>1719</c:v>
                </c:pt>
                <c:pt idx="5552">
                  <c:v>1720</c:v>
                </c:pt>
                <c:pt idx="5553">
                  <c:v>1721</c:v>
                </c:pt>
                <c:pt idx="5554">
                  <c:v>1722</c:v>
                </c:pt>
                <c:pt idx="5555">
                  <c:v>1722</c:v>
                </c:pt>
                <c:pt idx="5556">
                  <c:v>1722</c:v>
                </c:pt>
                <c:pt idx="5557">
                  <c:v>1723</c:v>
                </c:pt>
                <c:pt idx="5558">
                  <c:v>1724</c:v>
                </c:pt>
                <c:pt idx="5559">
                  <c:v>1725</c:v>
                </c:pt>
                <c:pt idx="5560">
                  <c:v>1725</c:v>
                </c:pt>
                <c:pt idx="5561">
                  <c:v>1725</c:v>
                </c:pt>
                <c:pt idx="5562">
                  <c:v>1726</c:v>
                </c:pt>
                <c:pt idx="5563">
                  <c:v>1726</c:v>
                </c:pt>
                <c:pt idx="5564">
                  <c:v>1727</c:v>
                </c:pt>
                <c:pt idx="5565">
                  <c:v>1727</c:v>
                </c:pt>
                <c:pt idx="5566">
                  <c:v>1728</c:v>
                </c:pt>
                <c:pt idx="5567">
                  <c:v>1729</c:v>
                </c:pt>
                <c:pt idx="5568">
                  <c:v>1730</c:v>
                </c:pt>
                <c:pt idx="5569">
                  <c:v>1731</c:v>
                </c:pt>
                <c:pt idx="5570">
                  <c:v>1731</c:v>
                </c:pt>
                <c:pt idx="5571">
                  <c:v>1732</c:v>
                </c:pt>
                <c:pt idx="5572">
                  <c:v>1732</c:v>
                </c:pt>
                <c:pt idx="5573">
                  <c:v>1732</c:v>
                </c:pt>
                <c:pt idx="5574">
                  <c:v>1732</c:v>
                </c:pt>
                <c:pt idx="5575">
                  <c:v>1732</c:v>
                </c:pt>
                <c:pt idx="5576">
                  <c:v>1732</c:v>
                </c:pt>
                <c:pt idx="5577">
                  <c:v>1733</c:v>
                </c:pt>
                <c:pt idx="5578">
                  <c:v>1734</c:v>
                </c:pt>
                <c:pt idx="5579">
                  <c:v>1734</c:v>
                </c:pt>
                <c:pt idx="5580">
                  <c:v>1734</c:v>
                </c:pt>
                <c:pt idx="5581">
                  <c:v>1734</c:v>
                </c:pt>
                <c:pt idx="5582">
                  <c:v>1734</c:v>
                </c:pt>
                <c:pt idx="5583">
                  <c:v>1734</c:v>
                </c:pt>
                <c:pt idx="5584">
                  <c:v>1734</c:v>
                </c:pt>
                <c:pt idx="5585">
                  <c:v>1734</c:v>
                </c:pt>
                <c:pt idx="5586">
                  <c:v>1735</c:v>
                </c:pt>
                <c:pt idx="5587">
                  <c:v>1735</c:v>
                </c:pt>
                <c:pt idx="5588">
                  <c:v>1735</c:v>
                </c:pt>
                <c:pt idx="5589">
                  <c:v>1735</c:v>
                </c:pt>
                <c:pt idx="5590">
                  <c:v>1735</c:v>
                </c:pt>
                <c:pt idx="5591">
                  <c:v>1736</c:v>
                </c:pt>
                <c:pt idx="5592">
                  <c:v>1737</c:v>
                </c:pt>
                <c:pt idx="5593">
                  <c:v>1738</c:v>
                </c:pt>
                <c:pt idx="5594">
                  <c:v>1739</c:v>
                </c:pt>
                <c:pt idx="5595">
                  <c:v>1740</c:v>
                </c:pt>
                <c:pt idx="5596">
                  <c:v>1741</c:v>
                </c:pt>
                <c:pt idx="5597">
                  <c:v>1742</c:v>
                </c:pt>
                <c:pt idx="5598">
                  <c:v>1743</c:v>
                </c:pt>
                <c:pt idx="5599">
                  <c:v>1744</c:v>
                </c:pt>
                <c:pt idx="5600">
                  <c:v>1745</c:v>
                </c:pt>
                <c:pt idx="5601">
                  <c:v>1746</c:v>
                </c:pt>
                <c:pt idx="5602">
                  <c:v>1747</c:v>
                </c:pt>
                <c:pt idx="5603">
                  <c:v>1748</c:v>
                </c:pt>
                <c:pt idx="5604">
                  <c:v>1749</c:v>
                </c:pt>
                <c:pt idx="5605">
                  <c:v>1750</c:v>
                </c:pt>
                <c:pt idx="5606">
                  <c:v>1750</c:v>
                </c:pt>
                <c:pt idx="5607">
                  <c:v>1751</c:v>
                </c:pt>
                <c:pt idx="5608">
                  <c:v>1751</c:v>
                </c:pt>
                <c:pt idx="5609">
                  <c:v>1751</c:v>
                </c:pt>
                <c:pt idx="5610">
                  <c:v>1751</c:v>
                </c:pt>
                <c:pt idx="5611">
                  <c:v>1751</c:v>
                </c:pt>
                <c:pt idx="5612">
                  <c:v>1751</c:v>
                </c:pt>
                <c:pt idx="5613">
                  <c:v>1751</c:v>
                </c:pt>
                <c:pt idx="5614">
                  <c:v>1751</c:v>
                </c:pt>
                <c:pt idx="5615">
                  <c:v>1751</c:v>
                </c:pt>
                <c:pt idx="5616">
                  <c:v>1751</c:v>
                </c:pt>
                <c:pt idx="5617">
                  <c:v>1751</c:v>
                </c:pt>
                <c:pt idx="5618">
                  <c:v>1751</c:v>
                </c:pt>
                <c:pt idx="5619">
                  <c:v>1751</c:v>
                </c:pt>
                <c:pt idx="5620">
                  <c:v>1751</c:v>
                </c:pt>
                <c:pt idx="5621">
                  <c:v>1751</c:v>
                </c:pt>
                <c:pt idx="5622">
                  <c:v>1751</c:v>
                </c:pt>
                <c:pt idx="5623">
                  <c:v>1751</c:v>
                </c:pt>
                <c:pt idx="5624">
                  <c:v>1751</c:v>
                </c:pt>
                <c:pt idx="5625">
                  <c:v>1751</c:v>
                </c:pt>
                <c:pt idx="5626">
                  <c:v>1751</c:v>
                </c:pt>
                <c:pt idx="5627">
                  <c:v>1751</c:v>
                </c:pt>
                <c:pt idx="5628">
                  <c:v>1751</c:v>
                </c:pt>
                <c:pt idx="5629">
                  <c:v>1751</c:v>
                </c:pt>
                <c:pt idx="5630">
                  <c:v>1751</c:v>
                </c:pt>
                <c:pt idx="5631">
                  <c:v>1751</c:v>
                </c:pt>
                <c:pt idx="5632">
                  <c:v>1751</c:v>
                </c:pt>
                <c:pt idx="5633">
                  <c:v>1751</c:v>
                </c:pt>
                <c:pt idx="5634">
                  <c:v>1751</c:v>
                </c:pt>
                <c:pt idx="5635">
                  <c:v>1751</c:v>
                </c:pt>
                <c:pt idx="5636">
                  <c:v>1751</c:v>
                </c:pt>
                <c:pt idx="5637">
                  <c:v>1752</c:v>
                </c:pt>
                <c:pt idx="5638">
                  <c:v>1752</c:v>
                </c:pt>
                <c:pt idx="5639">
                  <c:v>1752</c:v>
                </c:pt>
                <c:pt idx="5640">
                  <c:v>1752</c:v>
                </c:pt>
                <c:pt idx="5641">
                  <c:v>1752</c:v>
                </c:pt>
                <c:pt idx="5642">
                  <c:v>1752</c:v>
                </c:pt>
                <c:pt idx="5643">
                  <c:v>1752</c:v>
                </c:pt>
                <c:pt idx="5644">
                  <c:v>1752</c:v>
                </c:pt>
                <c:pt idx="5645">
                  <c:v>1752</c:v>
                </c:pt>
                <c:pt idx="5646">
                  <c:v>1752</c:v>
                </c:pt>
                <c:pt idx="5647">
                  <c:v>1752</c:v>
                </c:pt>
                <c:pt idx="5648">
                  <c:v>1752</c:v>
                </c:pt>
                <c:pt idx="5649">
                  <c:v>1752</c:v>
                </c:pt>
                <c:pt idx="5650">
                  <c:v>1752</c:v>
                </c:pt>
                <c:pt idx="5651">
                  <c:v>1752</c:v>
                </c:pt>
                <c:pt idx="5652">
                  <c:v>1752</c:v>
                </c:pt>
                <c:pt idx="5653">
                  <c:v>1753</c:v>
                </c:pt>
                <c:pt idx="5654">
                  <c:v>1753</c:v>
                </c:pt>
                <c:pt idx="5655">
                  <c:v>1753</c:v>
                </c:pt>
                <c:pt idx="5656">
                  <c:v>1753</c:v>
                </c:pt>
                <c:pt idx="5657">
                  <c:v>1753</c:v>
                </c:pt>
                <c:pt idx="5658">
                  <c:v>1753</c:v>
                </c:pt>
                <c:pt idx="5659">
                  <c:v>1753</c:v>
                </c:pt>
                <c:pt idx="5660">
                  <c:v>1753</c:v>
                </c:pt>
                <c:pt idx="5661">
                  <c:v>1754</c:v>
                </c:pt>
                <c:pt idx="5662">
                  <c:v>1755</c:v>
                </c:pt>
                <c:pt idx="5663">
                  <c:v>1755</c:v>
                </c:pt>
                <c:pt idx="5664">
                  <c:v>1755</c:v>
                </c:pt>
                <c:pt idx="5665">
                  <c:v>1755</c:v>
                </c:pt>
                <c:pt idx="5666">
                  <c:v>1755</c:v>
                </c:pt>
                <c:pt idx="5667">
                  <c:v>1755</c:v>
                </c:pt>
                <c:pt idx="5668">
                  <c:v>1755</c:v>
                </c:pt>
                <c:pt idx="5669">
                  <c:v>1756</c:v>
                </c:pt>
                <c:pt idx="5670">
                  <c:v>1756</c:v>
                </c:pt>
                <c:pt idx="5671">
                  <c:v>1757</c:v>
                </c:pt>
                <c:pt idx="5672">
                  <c:v>1758</c:v>
                </c:pt>
                <c:pt idx="5673">
                  <c:v>1759</c:v>
                </c:pt>
                <c:pt idx="5674">
                  <c:v>1760</c:v>
                </c:pt>
                <c:pt idx="5675">
                  <c:v>1760</c:v>
                </c:pt>
                <c:pt idx="5676">
                  <c:v>1761</c:v>
                </c:pt>
                <c:pt idx="5677">
                  <c:v>1762</c:v>
                </c:pt>
                <c:pt idx="5678">
                  <c:v>1762</c:v>
                </c:pt>
                <c:pt idx="5679">
                  <c:v>1763</c:v>
                </c:pt>
                <c:pt idx="5680">
                  <c:v>1763</c:v>
                </c:pt>
                <c:pt idx="5681">
                  <c:v>1763</c:v>
                </c:pt>
                <c:pt idx="5682">
                  <c:v>1763</c:v>
                </c:pt>
                <c:pt idx="5683">
                  <c:v>1763</c:v>
                </c:pt>
                <c:pt idx="5684">
                  <c:v>1763</c:v>
                </c:pt>
                <c:pt idx="5685">
                  <c:v>1763</c:v>
                </c:pt>
                <c:pt idx="5686">
                  <c:v>1763</c:v>
                </c:pt>
                <c:pt idx="5687">
                  <c:v>1763</c:v>
                </c:pt>
                <c:pt idx="5688">
                  <c:v>1763</c:v>
                </c:pt>
                <c:pt idx="5689">
                  <c:v>1763</c:v>
                </c:pt>
                <c:pt idx="5690">
                  <c:v>1763</c:v>
                </c:pt>
                <c:pt idx="5691">
                  <c:v>1763</c:v>
                </c:pt>
                <c:pt idx="5692">
                  <c:v>1763</c:v>
                </c:pt>
                <c:pt idx="5693">
                  <c:v>1763</c:v>
                </c:pt>
                <c:pt idx="5694">
                  <c:v>1763</c:v>
                </c:pt>
                <c:pt idx="5695">
                  <c:v>1763</c:v>
                </c:pt>
                <c:pt idx="5696">
                  <c:v>1763</c:v>
                </c:pt>
                <c:pt idx="5697">
                  <c:v>1763</c:v>
                </c:pt>
                <c:pt idx="5698">
                  <c:v>1763</c:v>
                </c:pt>
                <c:pt idx="5699">
                  <c:v>1763</c:v>
                </c:pt>
                <c:pt idx="5700">
                  <c:v>1764</c:v>
                </c:pt>
                <c:pt idx="5701">
                  <c:v>1764</c:v>
                </c:pt>
                <c:pt idx="5702">
                  <c:v>1765</c:v>
                </c:pt>
                <c:pt idx="5703">
                  <c:v>1765</c:v>
                </c:pt>
                <c:pt idx="5704">
                  <c:v>1765</c:v>
                </c:pt>
                <c:pt idx="5705">
                  <c:v>1765</c:v>
                </c:pt>
                <c:pt idx="5706">
                  <c:v>1765</c:v>
                </c:pt>
                <c:pt idx="5707">
                  <c:v>1765</c:v>
                </c:pt>
                <c:pt idx="5708">
                  <c:v>1765</c:v>
                </c:pt>
                <c:pt idx="5709">
                  <c:v>1765</c:v>
                </c:pt>
                <c:pt idx="5710">
                  <c:v>1765</c:v>
                </c:pt>
                <c:pt idx="5711">
                  <c:v>1765</c:v>
                </c:pt>
                <c:pt idx="5712">
                  <c:v>1765</c:v>
                </c:pt>
                <c:pt idx="5713">
                  <c:v>1765</c:v>
                </c:pt>
                <c:pt idx="5714">
                  <c:v>1766</c:v>
                </c:pt>
                <c:pt idx="5715">
                  <c:v>1767</c:v>
                </c:pt>
                <c:pt idx="5716">
                  <c:v>1767</c:v>
                </c:pt>
                <c:pt idx="5717">
                  <c:v>1767</c:v>
                </c:pt>
                <c:pt idx="5718">
                  <c:v>1767</c:v>
                </c:pt>
                <c:pt idx="5719">
                  <c:v>1767</c:v>
                </c:pt>
                <c:pt idx="5720">
                  <c:v>1767</c:v>
                </c:pt>
                <c:pt idx="5721">
                  <c:v>1767</c:v>
                </c:pt>
                <c:pt idx="5722">
                  <c:v>1767</c:v>
                </c:pt>
                <c:pt idx="5723">
                  <c:v>1767</c:v>
                </c:pt>
                <c:pt idx="5724">
                  <c:v>1767</c:v>
                </c:pt>
                <c:pt idx="5725">
                  <c:v>1767</c:v>
                </c:pt>
                <c:pt idx="5726">
                  <c:v>1767</c:v>
                </c:pt>
                <c:pt idx="5727">
                  <c:v>1767</c:v>
                </c:pt>
                <c:pt idx="5728">
                  <c:v>1767</c:v>
                </c:pt>
                <c:pt idx="5729">
                  <c:v>1767</c:v>
                </c:pt>
                <c:pt idx="5730">
                  <c:v>1767</c:v>
                </c:pt>
                <c:pt idx="5731">
                  <c:v>1767</c:v>
                </c:pt>
                <c:pt idx="5732">
                  <c:v>1767</c:v>
                </c:pt>
                <c:pt idx="5733">
                  <c:v>1767</c:v>
                </c:pt>
                <c:pt idx="5734">
                  <c:v>1767</c:v>
                </c:pt>
                <c:pt idx="5735">
                  <c:v>1767</c:v>
                </c:pt>
                <c:pt idx="5736">
                  <c:v>1767</c:v>
                </c:pt>
                <c:pt idx="5737">
                  <c:v>1767</c:v>
                </c:pt>
                <c:pt idx="5738">
                  <c:v>1767</c:v>
                </c:pt>
                <c:pt idx="5739">
                  <c:v>1767</c:v>
                </c:pt>
                <c:pt idx="5740">
                  <c:v>1767</c:v>
                </c:pt>
                <c:pt idx="5741">
                  <c:v>1767</c:v>
                </c:pt>
                <c:pt idx="5742">
                  <c:v>1767</c:v>
                </c:pt>
                <c:pt idx="5743">
                  <c:v>1767</c:v>
                </c:pt>
                <c:pt idx="5744">
                  <c:v>1767</c:v>
                </c:pt>
                <c:pt idx="5745">
                  <c:v>1767</c:v>
                </c:pt>
                <c:pt idx="5746">
                  <c:v>1767</c:v>
                </c:pt>
                <c:pt idx="5747">
                  <c:v>1767</c:v>
                </c:pt>
                <c:pt idx="5748">
                  <c:v>1767</c:v>
                </c:pt>
                <c:pt idx="5749">
                  <c:v>1768</c:v>
                </c:pt>
                <c:pt idx="5750">
                  <c:v>1769</c:v>
                </c:pt>
                <c:pt idx="5751">
                  <c:v>1769</c:v>
                </c:pt>
                <c:pt idx="5752">
                  <c:v>1770</c:v>
                </c:pt>
                <c:pt idx="5753">
                  <c:v>1770</c:v>
                </c:pt>
                <c:pt idx="5754">
                  <c:v>1771</c:v>
                </c:pt>
                <c:pt idx="5755">
                  <c:v>1772</c:v>
                </c:pt>
                <c:pt idx="5756">
                  <c:v>1772</c:v>
                </c:pt>
                <c:pt idx="5757">
                  <c:v>1773</c:v>
                </c:pt>
                <c:pt idx="5758">
                  <c:v>1773</c:v>
                </c:pt>
                <c:pt idx="5759">
                  <c:v>1773</c:v>
                </c:pt>
                <c:pt idx="5760">
                  <c:v>1773</c:v>
                </c:pt>
                <c:pt idx="5761">
                  <c:v>1773</c:v>
                </c:pt>
                <c:pt idx="5762">
                  <c:v>1773</c:v>
                </c:pt>
                <c:pt idx="5763">
                  <c:v>1773</c:v>
                </c:pt>
                <c:pt idx="5764">
                  <c:v>1773</c:v>
                </c:pt>
                <c:pt idx="5765">
                  <c:v>1773</c:v>
                </c:pt>
                <c:pt idx="5766">
                  <c:v>1773</c:v>
                </c:pt>
                <c:pt idx="5767">
                  <c:v>1773</c:v>
                </c:pt>
                <c:pt idx="5768">
                  <c:v>1773</c:v>
                </c:pt>
                <c:pt idx="5769">
                  <c:v>1773</c:v>
                </c:pt>
                <c:pt idx="5770">
                  <c:v>1773</c:v>
                </c:pt>
                <c:pt idx="5771">
                  <c:v>1773</c:v>
                </c:pt>
                <c:pt idx="5772">
                  <c:v>1773</c:v>
                </c:pt>
                <c:pt idx="5773">
                  <c:v>1773</c:v>
                </c:pt>
                <c:pt idx="5774">
                  <c:v>1773</c:v>
                </c:pt>
                <c:pt idx="5775">
                  <c:v>1773</c:v>
                </c:pt>
                <c:pt idx="5776">
                  <c:v>1773</c:v>
                </c:pt>
                <c:pt idx="5777">
                  <c:v>1773</c:v>
                </c:pt>
                <c:pt idx="5778">
                  <c:v>1773</c:v>
                </c:pt>
                <c:pt idx="5779">
                  <c:v>1774</c:v>
                </c:pt>
                <c:pt idx="5780">
                  <c:v>1775</c:v>
                </c:pt>
                <c:pt idx="5781">
                  <c:v>1775</c:v>
                </c:pt>
                <c:pt idx="5782">
                  <c:v>1775</c:v>
                </c:pt>
                <c:pt idx="5783">
                  <c:v>1775</c:v>
                </c:pt>
                <c:pt idx="5784">
                  <c:v>1775</c:v>
                </c:pt>
                <c:pt idx="5785">
                  <c:v>1775</c:v>
                </c:pt>
                <c:pt idx="5786">
                  <c:v>1776</c:v>
                </c:pt>
                <c:pt idx="5787">
                  <c:v>1777</c:v>
                </c:pt>
                <c:pt idx="5788">
                  <c:v>1778</c:v>
                </c:pt>
                <c:pt idx="5789">
                  <c:v>1779</c:v>
                </c:pt>
                <c:pt idx="5790">
                  <c:v>1780</c:v>
                </c:pt>
                <c:pt idx="5791">
                  <c:v>1781</c:v>
                </c:pt>
                <c:pt idx="5792">
                  <c:v>1782</c:v>
                </c:pt>
                <c:pt idx="5793">
                  <c:v>1782</c:v>
                </c:pt>
                <c:pt idx="5794">
                  <c:v>1783</c:v>
                </c:pt>
                <c:pt idx="5795">
                  <c:v>1783</c:v>
                </c:pt>
                <c:pt idx="5796">
                  <c:v>1783</c:v>
                </c:pt>
                <c:pt idx="5797">
                  <c:v>1783</c:v>
                </c:pt>
                <c:pt idx="5798">
                  <c:v>1783</c:v>
                </c:pt>
                <c:pt idx="5799">
                  <c:v>1783</c:v>
                </c:pt>
                <c:pt idx="5800">
                  <c:v>1783</c:v>
                </c:pt>
                <c:pt idx="5801">
                  <c:v>1783</c:v>
                </c:pt>
                <c:pt idx="5802">
                  <c:v>1784</c:v>
                </c:pt>
                <c:pt idx="5803">
                  <c:v>1784</c:v>
                </c:pt>
                <c:pt idx="5804">
                  <c:v>1784</c:v>
                </c:pt>
                <c:pt idx="5805">
                  <c:v>1784</c:v>
                </c:pt>
                <c:pt idx="5806">
                  <c:v>1784</c:v>
                </c:pt>
                <c:pt idx="5807">
                  <c:v>1784</c:v>
                </c:pt>
                <c:pt idx="5808">
                  <c:v>1784</c:v>
                </c:pt>
                <c:pt idx="5809">
                  <c:v>1784</c:v>
                </c:pt>
                <c:pt idx="5810">
                  <c:v>1784</c:v>
                </c:pt>
                <c:pt idx="5811">
                  <c:v>1784</c:v>
                </c:pt>
                <c:pt idx="5812">
                  <c:v>1784</c:v>
                </c:pt>
                <c:pt idx="5813">
                  <c:v>1784</c:v>
                </c:pt>
                <c:pt idx="5814">
                  <c:v>1784</c:v>
                </c:pt>
                <c:pt idx="5815">
                  <c:v>1784</c:v>
                </c:pt>
                <c:pt idx="5816">
                  <c:v>1784</c:v>
                </c:pt>
                <c:pt idx="5817">
                  <c:v>1784</c:v>
                </c:pt>
                <c:pt idx="5818">
                  <c:v>1784</c:v>
                </c:pt>
                <c:pt idx="5819">
                  <c:v>1784</c:v>
                </c:pt>
                <c:pt idx="5820">
                  <c:v>1784</c:v>
                </c:pt>
                <c:pt idx="5821">
                  <c:v>1784</c:v>
                </c:pt>
                <c:pt idx="5822">
                  <c:v>1784</c:v>
                </c:pt>
                <c:pt idx="5823">
                  <c:v>1784</c:v>
                </c:pt>
                <c:pt idx="5824">
                  <c:v>1784</c:v>
                </c:pt>
                <c:pt idx="5825">
                  <c:v>1784</c:v>
                </c:pt>
                <c:pt idx="5826">
                  <c:v>1784</c:v>
                </c:pt>
                <c:pt idx="5827">
                  <c:v>1784</c:v>
                </c:pt>
                <c:pt idx="5828">
                  <c:v>1784</c:v>
                </c:pt>
                <c:pt idx="5829">
                  <c:v>1784</c:v>
                </c:pt>
                <c:pt idx="5830">
                  <c:v>1784</c:v>
                </c:pt>
                <c:pt idx="5831">
                  <c:v>1784</c:v>
                </c:pt>
                <c:pt idx="5832">
                  <c:v>1784</c:v>
                </c:pt>
                <c:pt idx="5833">
                  <c:v>1784</c:v>
                </c:pt>
                <c:pt idx="5834">
                  <c:v>1784</c:v>
                </c:pt>
                <c:pt idx="5835">
                  <c:v>1784</c:v>
                </c:pt>
                <c:pt idx="5836">
                  <c:v>1784</c:v>
                </c:pt>
                <c:pt idx="5837">
                  <c:v>1784</c:v>
                </c:pt>
                <c:pt idx="5838">
                  <c:v>1784</c:v>
                </c:pt>
                <c:pt idx="5839">
                  <c:v>1784</c:v>
                </c:pt>
                <c:pt idx="5840">
                  <c:v>1784</c:v>
                </c:pt>
                <c:pt idx="5841">
                  <c:v>1784</c:v>
                </c:pt>
                <c:pt idx="5842">
                  <c:v>1784</c:v>
                </c:pt>
                <c:pt idx="5843">
                  <c:v>1784</c:v>
                </c:pt>
                <c:pt idx="5844">
                  <c:v>1784</c:v>
                </c:pt>
                <c:pt idx="5845">
                  <c:v>1784</c:v>
                </c:pt>
                <c:pt idx="5846">
                  <c:v>1784</c:v>
                </c:pt>
                <c:pt idx="5847">
                  <c:v>1784</c:v>
                </c:pt>
                <c:pt idx="5848">
                  <c:v>1784</c:v>
                </c:pt>
                <c:pt idx="5849">
                  <c:v>1784</c:v>
                </c:pt>
                <c:pt idx="5850">
                  <c:v>1784</c:v>
                </c:pt>
                <c:pt idx="5851">
                  <c:v>1784</c:v>
                </c:pt>
                <c:pt idx="5852">
                  <c:v>1784</c:v>
                </c:pt>
                <c:pt idx="5853">
                  <c:v>1784</c:v>
                </c:pt>
                <c:pt idx="5854">
                  <c:v>1784</c:v>
                </c:pt>
                <c:pt idx="5855">
                  <c:v>1784</c:v>
                </c:pt>
                <c:pt idx="5856">
                  <c:v>1784</c:v>
                </c:pt>
                <c:pt idx="5857">
                  <c:v>1785</c:v>
                </c:pt>
                <c:pt idx="5858">
                  <c:v>1785</c:v>
                </c:pt>
                <c:pt idx="5859">
                  <c:v>1785</c:v>
                </c:pt>
                <c:pt idx="5860">
                  <c:v>1785</c:v>
                </c:pt>
                <c:pt idx="5861">
                  <c:v>1785</c:v>
                </c:pt>
                <c:pt idx="5862">
                  <c:v>1785</c:v>
                </c:pt>
                <c:pt idx="5863">
                  <c:v>1785</c:v>
                </c:pt>
                <c:pt idx="5864">
                  <c:v>1785</c:v>
                </c:pt>
                <c:pt idx="5865">
                  <c:v>1785</c:v>
                </c:pt>
                <c:pt idx="5866">
                  <c:v>1785</c:v>
                </c:pt>
                <c:pt idx="5867">
                  <c:v>1785</c:v>
                </c:pt>
                <c:pt idx="5868">
                  <c:v>1785</c:v>
                </c:pt>
                <c:pt idx="5869">
                  <c:v>1785</c:v>
                </c:pt>
                <c:pt idx="5870">
                  <c:v>1785</c:v>
                </c:pt>
                <c:pt idx="5871">
                  <c:v>1786</c:v>
                </c:pt>
                <c:pt idx="5872">
                  <c:v>1786</c:v>
                </c:pt>
                <c:pt idx="5873">
                  <c:v>1786</c:v>
                </c:pt>
                <c:pt idx="5874">
                  <c:v>1786</c:v>
                </c:pt>
                <c:pt idx="5875">
                  <c:v>1786</c:v>
                </c:pt>
                <c:pt idx="5876">
                  <c:v>1786</c:v>
                </c:pt>
                <c:pt idx="5877">
                  <c:v>1786</c:v>
                </c:pt>
                <c:pt idx="5878">
                  <c:v>1786</c:v>
                </c:pt>
                <c:pt idx="5879">
                  <c:v>1786</c:v>
                </c:pt>
                <c:pt idx="5880">
                  <c:v>1786</c:v>
                </c:pt>
                <c:pt idx="5881">
                  <c:v>1787</c:v>
                </c:pt>
                <c:pt idx="5882">
                  <c:v>1787</c:v>
                </c:pt>
                <c:pt idx="5883">
                  <c:v>1787</c:v>
                </c:pt>
                <c:pt idx="5884">
                  <c:v>1788</c:v>
                </c:pt>
                <c:pt idx="5885">
                  <c:v>1788</c:v>
                </c:pt>
                <c:pt idx="5886">
                  <c:v>1788</c:v>
                </c:pt>
                <c:pt idx="5887">
                  <c:v>1788</c:v>
                </c:pt>
                <c:pt idx="5888">
                  <c:v>1788</c:v>
                </c:pt>
                <c:pt idx="5889">
                  <c:v>1788</c:v>
                </c:pt>
                <c:pt idx="5890">
                  <c:v>1788</c:v>
                </c:pt>
                <c:pt idx="5891">
                  <c:v>1788</c:v>
                </c:pt>
                <c:pt idx="5892">
                  <c:v>1788</c:v>
                </c:pt>
                <c:pt idx="5893">
                  <c:v>1788</c:v>
                </c:pt>
                <c:pt idx="5894">
                  <c:v>1788</c:v>
                </c:pt>
                <c:pt idx="5895">
                  <c:v>1788</c:v>
                </c:pt>
                <c:pt idx="5896">
                  <c:v>1788</c:v>
                </c:pt>
                <c:pt idx="5897">
                  <c:v>1788</c:v>
                </c:pt>
                <c:pt idx="5898">
                  <c:v>1788</c:v>
                </c:pt>
                <c:pt idx="5899">
                  <c:v>1788</c:v>
                </c:pt>
                <c:pt idx="5900">
                  <c:v>1788</c:v>
                </c:pt>
                <c:pt idx="5901">
                  <c:v>1788</c:v>
                </c:pt>
                <c:pt idx="5902">
                  <c:v>1788</c:v>
                </c:pt>
                <c:pt idx="5903">
                  <c:v>1788</c:v>
                </c:pt>
                <c:pt idx="5904">
                  <c:v>1789</c:v>
                </c:pt>
                <c:pt idx="5905">
                  <c:v>1789</c:v>
                </c:pt>
                <c:pt idx="5906">
                  <c:v>1789</c:v>
                </c:pt>
                <c:pt idx="5907">
                  <c:v>1789</c:v>
                </c:pt>
                <c:pt idx="5908">
                  <c:v>1789</c:v>
                </c:pt>
                <c:pt idx="5909">
                  <c:v>1789</c:v>
                </c:pt>
                <c:pt idx="5910">
                  <c:v>1789</c:v>
                </c:pt>
                <c:pt idx="5911">
                  <c:v>1789</c:v>
                </c:pt>
                <c:pt idx="5912">
                  <c:v>1789</c:v>
                </c:pt>
                <c:pt idx="5913">
                  <c:v>1790</c:v>
                </c:pt>
                <c:pt idx="5914">
                  <c:v>1791</c:v>
                </c:pt>
                <c:pt idx="5915">
                  <c:v>1792</c:v>
                </c:pt>
                <c:pt idx="5916">
                  <c:v>1793</c:v>
                </c:pt>
                <c:pt idx="5917">
                  <c:v>1794</c:v>
                </c:pt>
                <c:pt idx="5918">
                  <c:v>1795</c:v>
                </c:pt>
                <c:pt idx="5919">
                  <c:v>1795</c:v>
                </c:pt>
                <c:pt idx="5920">
                  <c:v>1796</c:v>
                </c:pt>
                <c:pt idx="5921">
                  <c:v>1797</c:v>
                </c:pt>
                <c:pt idx="5922">
                  <c:v>1798</c:v>
                </c:pt>
                <c:pt idx="5923">
                  <c:v>1799</c:v>
                </c:pt>
                <c:pt idx="5924">
                  <c:v>1800</c:v>
                </c:pt>
                <c:pt idx="5925">
                  <c:v>1801</c:v>
                </c:pt>
                <c:pt idx="5926">
                  <c:v>1801</c:v>
                </c:pt>
                <c:pt idx="5927">
                  <c:v>1801</c:v>
                </c:pt>
                <c:pt idx="5928">
                  <c:v>1802</c:v>
                </c:pt>
                <c:pt idx="5929">
                  <c:v>1803</c:v>
                </c:pt>
                <c:pt idx="5930">
                  <c:v>1803</c:v>
                </c:pt>
                <c:pt idx="5931">
                  <c:v>1803</c:v>
                </c:pt>
                <c:pt idx="5932">
                  <c:v>1803</c:v>
                </c:pt>
                <c:pt idx="5933">
                  <c:v>1803</c:v>
                </c:pt>
                <c:pt idx="5934">
                  <c:v>1803</c:v>
                </c:pt>
                <c:pt idx="5935">
                  <c:v>1803</c:v>
                </c:pt>
                <c:pt idx="5936">
                  <c:v>1803</c:v>
                </c:pt>
                <c:pt idx="5937">
                  <c:v>1803</c:v>
                </c:pt>
                <c:pt idx="5938">
                  <c:v>1803</c:v>
                </c:pt>
                <c:pt idx="5939">
                  <c:v>1803</c:v>
                </c:pt>
                <c:pt idx="5940">
                  <c:v>1803</c:v>
                </c:pt>
                <c:pt idx="5941">
                  <c:v>1803</c:v>
                </c:pt>
                <c:pt idx="5942">
                  <c:v>1803</c:v>
                </c:pt>
                <c:pt idx="5943">
                  <c:v>1803</c:v>
                </c:pt>
                <c:pt idx="5944">
                  <c:v>1803</c:v>
                </c:pt>
                <c:pt idx="5945">
                  <c:v>1803</c:v>
                </c:pt>
                <c:pt idx="5946">
                  <c:v>1803</c:v>
                </c:pt>
                <c:pt idx="5947">
                  <c:v>1804</c:v>
                </c:pt>
                <c:pt idx="5948">
                  <c:v>1804</c:v>
                </c:pt>
                <c:pt idx="5949">
                  <c:v>1805</c:v>
                </c:pt>
                <c:pt idx="5950">
                  <c:v>1806</c:v>
                </c:pt>
                <c:pt idx="5951">
                  <c:v>1806</c:v>
                </c:pt>
                <c:pt idx="5952">
                  <c:v>1806</c:v>
                </c:pt>
                <c:pt idx="5953">
                  <c:v>1807</c:v>
                </c:pt>
                <c:pt idx="5954">
                  <c:v>1807</c:v>
                </c:pt>
                <c:pt idx="5955">
                  <c:v>1808</c:v>
                </c:pt>
                <c:pt idx="5956">
                  <c:v>1809</c:v>
                </c:pt>
                <c:pt idx="5957">
                  <c:v>1809</c:v>
                </c:pt>
                <c:pt idx="5958">
                  <c:v>1809</c:v>
                </c:pt>
                <c:pt idx="5959">
                  <c:v>1809</c:v>
                </c:pt>
                <c:pt idx="5960">
                  <c:v>1809</c:v>
                </c:pt>
                <c:pt idx="5961">
                  <c:v>1809</c:v>
                </c:pt>
                <c:pt idx="5962">
                  <c:v>1809</c:v>
                </c:pt>
                <c:pt idx="5963">
                  <c:v>1809</c:v>
                </c:pt>
                <c:pt idx="5964">
                  <c:v>1809</c:v>
                </c:pt>
                <c:pt idx="5965">
                  <c:v>1809</c:v>
                </c:pt>
                <c:pt idx="5966">
                  <c:v>1809</c:v>
                </c:pt>
                <c:pt idx="5967">
                  <c:v>1809</c:v>
                </c:pt>
                <c:pt idx="5968">
                  <c:v>1809</c:v>
                </c:pt>
                <c:pt idx="5969">
                  <c:v>1810</c:v>
                </c:pt>
                <c:pt idx="5970">
                  <c:v>1810</c:v>
                </c:pt>
                <c:pt idx="5971">
                  <c:v>1810</c:v>
                </c:pt>
                <c:pt idx="5972">
                  <c:v>1811</c:v>
                </c:pt>
                <c:pt idx="5973">
                  <c:v>1812</c:v>
                </c:pt>
                <c:pt idx="5974">
                  <c:v>1813</c:v>
                </c:pt>
                <c:pt idx="5975">
                  <c:v>1813</c:v>
                </c:pt>
                <c:pt idx="5976">
                  <c:v>1814</c:v>
                </c:pt>
                <c:pt idx="5977">
                  <c:v>1815</c:v>
                </c:pt>
                <c:pt idx="5978">
                  <c:v>1815</c:v>
                </c:pt>
                <c:pt idx="5979">
                  <c:v>1816</c:v>
                </c:pt>
                <c:pt idx="5980">
                  <c:v>1816</c:v>
                </c:pt>
                <c:pt idx="5981">
                  <c:v>1817</c:v>
                </c:pt>
                <c:pt idx="5982">
                  <c:v>1817</c:v>
                </c:pt>
                <c:pt idx="5983">
                  <c:v>1817</c:v>
                </c:pt>
                <c:pt idx="5984">
                  <c:v>1817</c:v>
                </c:pt>
                <c:pt idx="5985">
                  <c:v>1817</c:v>
                </c:pt>
                <c:pt idx="5986">
                  <c:v>1817</c:v>
                </c:pt>
                <c:pt idx="5987">
                  <c:v>1817</c:v>
                </c:pt>
                <c:pt idx="5988">
                  <c:v>1817</c:v>
                </c:pt>
                <c:pt idx="5989">
                  <c:v>1817</c:v>
                </c:pt>
                <c:pt idx="5990">
                  <c:v>1818</c:v>
                </c:pt>
                <c:pt idx="5991">
                  <c:v>1818</c:v>
                </c:pt>
                <c:pt idx="5992">
                  <c:v>1818</c:v>
                </c:pt>
                <c:pt idx="5993">
                  <c:v>1818</c:v>
                </c:pt>
                <c:pt idx="5994">
                  <c:v>1818</c:v>
                </c:pt>
                <c:pt idx="5995">
                  <c:v>1818</c:v>
                </c:pt>
                <c:pt idx="5996">
                  <c:v>1818</c:v>
                </c:pt>
                <c:pt idx="5997">
                  <c:v>1819</c:v>
                </c:pt>
                <c:pt idx="5998">
                  <c:v>1819</c:v>
                </c:pt>
                <c:pt idx="5999">
                  <c:v>1819</c:v>
                </c:pt>
                <c:pt idx="6000">
                  <c:v>1819</c:v>
                </c:pt>
                <c:pt idx="6001">
                  <c:v>1819</c:v>
                </c:pt>
                <c:pt idx="6002">
                  <c:v>1819</c:v>
                </c:pt>
                <c:pt idx="6003">
                  <c:v>1819</c:v>
                </c:pt>
                <c:pt idx="6004">
                  <c:v>1819</c:v>
                </c:pt>
                <c:pt idx="6005">
                  <c:v>1819</c:v>
                </c:pt>
                <c:pt idx="6006">
                  <c:v>1819</c:v>
                </c:pt>
                <c:pt idx="6007">
                  <c:v>1820</c:v>
                </c:pt>
                <c:pt idx="6008">
                  <c:v>1821</c:v>
                </c:pt>
                <c:pt idx="6009">
                  <c:v>1821</c:v>
                </c:pt>
                <c:pt idx="6010">
                  <c:v>1821</c:v>
                </c:pt>
                <c:pt idx="6011">
                  <c:v>1821</c:v>
                </c:pt>
                <c:pt idx="6012">
                  <c:v>1821</c:v>
                </c:pt>
                <c:pt idx="6013">
                  <c:v>1821</c:v>
                </c:pt>
                <c:pt idx="6014">
                  <c:v>1821</c:v>
                </c:pt>
                <c:pt idx="6015">
                  <c:v>1821</c:v>
                </c:pt>
                <c:pt idx="6016">
                  <c:v>1821</c:v>
                </c:pt>
                <c:pt idx="6017">
                  <c:v>1821</c:v>
                </c:pt>
                <c:pt idx="6018">
                  <c:v>1821</c:v>
                </c:pt>
                <c:pt idx="6019">
                  <c:v>1821</c:v>
                </c:pt>
                <c:pt idx="6020">
                  <c:v>1821</c:v>
                </c:pt>
                <c:pt idx="6021">
                  <c:v>1821</c:v>
                </c:pt>
                <c:pt idx="6022">
                  <c:v>1822</c:v>
                </c:pt>
                <c:pt idx="6023">
                  <c:v>1822</c:v>
                </c:pt>
                <c:pt idx="6024">
                  <c:v>1823</c:v>
                </c:pt>
                <c:pt idx="6025">
                  <c:v>1824</c:v>
                </c:pt>
                <c:pt idx="6026">
                  <c:v>1825</c:v>
                </c:pt>
                <c:pt idx="6027">
                  <c:v>1826</c:v>
                </c:pt>
                <c:pt idx="6028">
                  <c:v>1826</c:v>
                </c:pt>
                <c:pt idx="6029">
                  <c:v>1826</c:v>
                </c:pt>
                <c:pt idx="6030">
                  <c:v>1826</c:v>
                </c:pt>
                <c:pt idx="6031">
                  <c:v>1826</c:v>
                </c:pt>
                <c:pt idx="6032">
                  <c:v>1826</c:v>
                </c:pt>
                <c:pt idx="6033">
                  <c:v>1826</c:v>
                </c:pt>
                <c:pt idx="6034">
                  <c:v>1826</c:v>
                </c:pt>
                <c:pt idx="6035">
                  <c:v>1826</c:v>
                </c:pt>
                <c:pt idx="6036">
                  <c:v>1826</c:v>
                </c:pt>
                <c:pt idx="6037">
                  <c:v>1827</c:v>
                </c:pt>
                <c:pt idx="6038">
                  <c:v>1827</c:v>
                </c:pt>
                <c:pt idx="6039">
                  <c:v>1828</c:v>
                </c:pt>
                <c:pt idx="6040">
                  <c:v>1828</c:v>
                </c:pt>
                <c:pt idx="6041">
                  <c:v>1828</c:v>
                </c:pt>
                <c:pt idx="6042">
                  <c:v>1828</c:v>
                </c:pt>
                <c:pt idx="6043">
                  <c:v>1828</c:v>
                </c:pt>
                <c:pt idx="6044">
                  <c:v>1828</c:v>
                </c:pt>
                <c:pt idx="6045">
                  <c:v>1828</c:v>
                </c:pt>
                <c:pt idx="6046">
                  <c:v>1828</c:v>
                </c:pt>
                <c:pt idx="6047">
                  <c:v>1829</c:v>
                </c:pt>
                <c:pt idx="6048">
                  <c:v>1829</c:v>
                </c:pt>
                <c:pt idx="6049">
                  <c:v>1829</c:v>
                </c:pt>
                <c:pt idx="6050">
                  <c:v>1829</c:v>
                </c:pt>
                <c:pt idx="6051">
                  <c:v>1829</c:v>
                </c:pt>
                <c:pt idx="6052">
                  <c:v>1829</c:v>
                </c:pt>
                <c:pt idx="6053">
                  <c:v>1829</c:v>
                </c:pt>
                <c:pt idx="6054">
                  <c:v>1830</c:v>
                </c:pt>
                <c:pt idx="6055">
                  <c:v>1830</c:v>
                </c:pt>
                <c:pt idx="6056">
                  <c:v>1830</c:v>
                </c:pt>
                <c:pt idx="6057">
                  <c:v>1830</c:v>
                </c:pt>
                <c:pt idx="6058">
                  <c:v>1830</c:v>
                </c:pt>
                <c:pt idx="6059">
                  <c:v>1831</c:v>
                </c:pt>
                <c:pt idx="6060">
                  <c:v>1831</c:v>
                </c:pt>
                <c:pt idx="6061">
                  <c:v>1832</c:v>
                </c:pt>
                <c:pt idx="6062">
                  <c:v>1832</c:v>
                </c:pt>
                <c:pt idx="6063">
                  <c:v>1833</c:v>
                </c:pt>
                <c:pt idx="6064">
                  <c:v>1833</c:v>
                </c:pt>
                <c:pt idx="6065">
                  <c:v>1834</c:v>
                </c:pt>
                <c:pt idx="6066">
                  <c:v>1835</c:v>
                </c:pt>
                <c:pt idx="6067">
                  <c:v>1835</c:v>
                </c:pt>
                <c:pt idx="6068">
                  <c:v>1835</c:v>
                </c:pt>
                <c:pt idx="6069">
                  <c:v>1835</c:v>
                </c:pt>
                <c:pt idx="6070">
                  <c:v>1835</c:v>
                </c:pt>
                <c:pt idx="6071">
                  <c:v>1835</c:v>
                </c:pt>
                <c:pt idx="6072">
                  <c:v>1835</c:v>
                </c:pt>
                <c:pt idx="6073">
                  <c:v>1836</c:v>
                </c:pt>
                <c:pt idx="6074">
                  <c:v>1836</c:v>
                </c:pt>
                <c:pt idx="6075">
                  <c:v>1836</c:v>
                </c:pt>
                <c:pt idx="6076">
                  <c:v>1836</c:v>
                </c:pt>
                <c:pt idx="6077">
                  <c:v>1836</c:v>
                </c:pt>
                <c:pt idx="6078">
                  <c:v>1836</c:v>
                </c:pt>
                <c:pt idx="6079">
                  <c:v>1836</c:v>
                </c:pt>
                <c:pt idx="6080">
                  <c:v>1836</c:v>
                </c:pt>
                <c:pt idx="6081">
                  <c:v>1836</c:v>
                </c:pt>
                <c:pt idx="6082">
                  <c:v>1836</c:v>
                </c:pt>
                <c:pt idx="6083">
                  <c:v>1836</c:v>
                </c:pt>
                <c:pt idx="6084">
                  <c:v>1836</c:v>
                </c:pt>
                <c:pt idx="6085">
                  <c:v>1836</c:v>
                </c:pt>
                <c:pt idx="6086">
                  <c:v>1836</c:v>
                </c:pt>
                <c:pt idx="6087">
                  <c:v>1836</c:v>
                </c:pt>
                <c:pt idx="6088">
                  <c:v>1836</c:v>
                </c:pt>
                <c:pt idx="6089">
                  <c:v>1836</c:v>
                </c:pt>
                <c:pt idx="6090">
                  <c:v>1836</c:v>
                </c:pt>
                <c:pt idx="6091">
                  <c:v>1836</c:v>
                </c:pt>
                <c:pt idx="6092">
                  <c:v>1836</c:v>
                </c:pt>
                <c:pt idx="6093">
                  <c:v>1836</c:v>
                </c:pt>
                <c:pt idx="6094">
                  <c:v>1836</c:v>
                </c:pt>
                <c:pt idx="6095">
                  <c:v>1836</c:v>
                </c:pt>
                <c:pt idx="6096">
                  <c:v>1836</c:v>
                </c:pt>
                <c:pt idx="6097">
                  <c:v>1836</c:v>
                </c:pt>
                <c:pt idx="6098">
                  <c:v>1836</c:v>
                </c:pt>
                <c:pt idx="6099">
                  <c:v>1836</c:v>
                </c:pt>
                <c:pt idx="6100">
                  <c:v>1836</c:v>
                </c:pt>
                <c:pt idx="6101">
                  <c:v>1836</c:v>
                </c:pt>
                <c:pt idx="6102">
                  <c:v>1836</c:v>
                </c:pt>
                <c:pt idx="6103">
                  <c:v>1836</c:v>
                </c:pt>
                <c:pt idx="6104">
                  <c:v>1836</c:v>
                </c:pt>
                <c:pt idx="6105">
                  <c:v>1836</c:v>
                </c:pt>
                <c:pt idx="6106">
                  <c:v>1836</c:v>
                </c:pt>
                <c:pt idx="6107">
                  <c:v>1837</c:v>
                </c:pt>
                <c:pt idx="6108">
                  <c:v>1837</c:v>
                </c:pt>
                <c:pt idx="6109">
                  <c:v>1837</c:v>
                </c:pt>
                <c:pt idx="6110">
                  <c:v>1837</c:v>
                </c:pt>
                <c:pt idx="6111">
                  <c:v>1837</c:v>
                </c:pt>
                <c:pt idx="6112">
                  <c:v>1837</c:v>
                </c:pt>
                <c:pt idx="6113">
                  <c:v>1837</c:v>
                </c:pt>
                <c:pt idx="6114">
                  <c:v>1837</c:v>
                </c:pt>
                <c:pt idx="6115">
                  <c:v>1837</c:v>
                </c:pt>
                <c:pt idx="6116">
                  <c:v>1837</c:v>
                </c:pt>
                <c:pt idx="6117">
                  <c:v>1837</c:v>
                </c:pt>
                <c:pt idx="6118">
                  <c:v>1837</c:v>
                </c:pt>
                <c:pt idx="6119">
                  <c:v>1838</c:v>
                </c:pt>
                <c:pt idx="6120">
                  <c:v>1838</c:v>
                </c:pt>
                <c:pt idx="6121">
                  <c:v>1838</c:v>
                </c:pt>
                <c:pt idx="6122">
                  <c:v>1838</c:v>
                </c:pt>
                <c:pt idx="6123">
                  <c:v>1838</c:v>
                </c:pt>
                <c:pt idx="6124">
                  <c:v>1838</c:v>
                </c:pt>
                <c:pt idx="6125">
                  <c:v>1838</c:v>
                </c:pt>
                <c:pt idx="6126">
                  <c:v>1838</c:v>
                </c:pt>
                <c:pt idx="6127">
                  <c:v>1838</c:v>
                </c:pt>
                <c:pt idx="6128">
                  <c:v>1838</c:v>
                </c:pt>
                <c:pt idx="6129">
                  <c:v>1838</c:v>
                </c:pt>
                <c:pt idx="6130">
                  <c:v>1838</c:v>
                </c:pt>
                <c:pt idx="6131">
                  <c:v>1838</c:v>
                </c:pt>
                <c:pt idx="6132">
                  <c:v>1838</c:v>
                </c:pt>
                <c:pt idx="6133">
                  <c:v>1839</c:v>
                </c:pt>
                <c:pt idx="6134">
                  <c:v>1839</c:v>
                </c:pt>
                <c:pt idx="6135">
                  <c:v>1839</c:v>
                </c:pt>
                <c:pt idx="6136">
                  <c:v>1839</c:v>
                </c:pt>
                <c:pt idx="6137">
                  <c:v>1839</c:v>
                </c:pt>
                <c:pt idx="6138">
                  <c:v>1839</c:v>
                </c:pt>
                <c:pt idx="6139">
                  <c:v>1839</c:v>
                </c:pt>
                <c:pt idx="6140">
                  <c:v>1839</c:v>
                </c:pt>
                <c:pt idx="6141">
                  <c:v>1839</c:v>
                </c:pt>
                <c:pt idx="6142">
                  <c:v>1839</c:v>
                </c:pt>
                <c:pt idx="6143">
                  <c:v>1839</c:v>
                </c:pt>
                <c:pt idx="6144">
                  <c:v>1839</c:v>
                </c:pt>
                <c:pt idx="6145">
                  <c:v>1839</c:v>
                </c:pt>
                <c:pt idx="6146">
                  <c:v>1839</c:v>
                </c:pt>
                <c:pt idx="6147">
                  <c:v>1839</c:v>
                </c:pt>
                <c:pt idx="6148">
                  <c:v>1839</c:v>
                </c:pt>
                <c:pt idx="6149">
                  <c:v>1839</c:v>
                </c:pt>
                <c:pt idx="6150">
                  <c:v>1839</c:v>
                </c:pt>
                <c:pt idx="6151">
                  <c:v>1839</c:v>
                </c:pt>
                <c:pt idx="6152">
                  <c:v>1839</c:v>
                </c:pt>
                <c:pt idx="6153">
                  <c:v>1839</c:v>
                </c:pt>
                <c:pt idx="6154">
                  <c:v>1839</c:v>
                </c:pt>
                <c:pt idx="6155">
                  <c:v>1839</c:v>
                </c:pt>
                <c:pt idx="6156">
                  <c:v>1839</c:v>
                </c:pt>
                <c:pt idx="6157">
                  <c:v>1839</c:v>
                </c:pt>
                <c:pt idx="6158">
                  <c:v>1840</c:v>
                </c:pt>
                <c:pt idx="6159">
                  <c:v>1840</c:v>
                </c:pt>
                <c:pt idx="6160">
                  <c:v>1840</c:v>
                </c:pt>
                <c:pt idx="6161">
                  <c:v>1841</c:v>
                </c:pt>
                <c:pt idx="6162">
                  <c:v>1842</c:v>
                </c:pt>
                <c:pt idx="6163">
                  <c:v>1842</c:v>
                </c:pt>
                <c:pt idx="6164">
                  <c:v>1842</c:v>
                </c:pt>
                <c:pt idx="6165">
                  <c:v>1842</c:v>
                </c:pt>
                <c:pt idx="6166">
                  <c:v>1842</c:v>
                </c:pt>
                <c:pt idx="6167">
                  <c:v>1842</c:v>
                </c:pt>
                <c:pt idx="6168">
                  <c:v>1843</c:v>
                </c:pt>
                <c:pt idx="6169">
                  <c:v>1844</c:v>
                </c:pt>
                <c:pt idx="6170">
                  <c:v>1845</c:v>
                </c:pt>
                <c:pt idx="6171">
                  <c:v>1845</c:v>
                </c:pt>
                <c:pt idx="6172">
                  <c:v>1845</c:v>
                </c:pt>
                <c:pt idx="6173">
                  <c:v>1845</c:v>
                </c:pt>
                <c:pt idx="6174">
                  <c:v>1845</c:v>
                </c:pt>
                <c:pt idx="6175">
                  <c:v>1845</c:v>
                </c:pt>
                <c:pt idx="6176">
                  <c:v>1845</c:v>
                </c:pt>
                <c:pt idx="6177">
                  <c:v>1845</c:v>
                </c:pt>
                <c:pt idx="6178">
                  <c:v>1845</c:v>
                </c:pt>
                <c:pt idx="6179">
                  <c:v>1846</c:v>
                </c:pt>
                <c:pt idx="6180">
                  <c:v>1846</c:v>
                </c:pt>
                <c:pt idx="6181">
                  <c:v>1847</c:v>
                </c:pt>
                <c:pt idx="6182">
                  <c:v>1847</c:v>
                </c:pt>
                <c:pt idx="6183">
                  <c:v>1847</c:v>
                </c:pt>
                <c:pt idx="6184">
                  <c:v>1847</c:v>
                </c:pt>
                <c:pt idx="6185">
                  <c:v>1847</c:v>
                </c:pt>
                <c:pt idx="6186">
                  <c:v>1847</c:v>
                </c:pt>
                <c:pt idx="6187">
                  <c:v>1847</c:v>
                </c:pt>
                <c:pt idx="6188">
                  <c:v>1847</c:v>
                </c:pt>
                <c:pt idx="6189">
                  <c:v>1847</c:v>
                </c:pt>
                <c:pt idx="6190">
                  <c:v>1847</c:v>
                </c:pt>
                <c:pt idx="6191">
                  <c:v>1847</c:v>
                </c:pt>
                <c:pt idx="6192">
                  <c:v>1847</c:v>
                </c:pt>
                <c:pt idx="6193">
                  <c:v>1848</c:v>
                </c:pt>
                <c:pt idx="6194">
                  <c:v>1848</c:v>
                </c:pt>
                <c:pt idx="6195">
                  <c:v>1848</c:v>
                </c:pt>
                <c:pt idx="6196">
                  <c:v>1849</c:v>
                </c:pt>
                <c:pt idx="6197">
                  <c:v>1849</c:v>
                </c:pt>
                <c:pt idx="6198">
                  <c:v>1849</c:v>
                </c:pt>
                <c:pt idx="6199">
                  <c:v>1850</c:v>
                </c:pt>
                <c:pt idx="6200">
                  <c:v>1851</c:v>
                </c:pt>
                <c:pt idx="6201">
                  <c:v>1852</c:v>
                </c:pt>
                <c:pt idx="6202">
                  <c:v>1853</c:v>
                </c:pt>
                <c:pt idx="6203">
                  <c:v>1854</c:v>
                </c:pt>
                <c:pt idx="6204">
                  <c:v>1855</c:v>
                </c:pt>
                <c:pt idx="6205">
                  <c:v>1855</c:v>
                </c:pt>
                <c:pt idx="6206">
                  <c:v>1855</c:v>
                </c:pt>
                <c:pt idx="6207">
                  <c:v>1856</c:v>
                </c:pt>
                <c:pt idx="6208">
                  <c:v>1857</c:v>
                </c:pt>
                <c:pt idx="6209">
                  <c:v>1857</c:v>
                </c:pt>
                <c:pt idx="6210">
                  <c:v>1858</c:v>
                </c:pt>
                <c:pt idx="6211">
                  <c:v>1858</c:v>
                </c:pt>
                <c:pt idx="6212">
                  <c:v>1859</c:v>
                </c:pt>
                <c:pt idx="6213">
                  <c:v>1860</c:v>
                </c:pt>
                <c:pt idx="6214">
                  <c:v>1861</c:v>
                </c:pt>
                <c:pt idx="6215">
                  <c:v>1862</c:v>
                </c:pt>
                <c:pt idx="6216">
                  <c:v>1862</c:v>
                </c:pt>
                <c:pt idx="6217">
                  <c:v>1863</c:v>
                </c:pt>
                <c:pt idx="6218">
                  <c:v>1864</c:v>
                </c:pt>
                <c:pt idx="6219">
                  <c:v>1865</c:v>
                </c:pt>
                <c:pt idx="6220">
                  <c:v>1865</c:v>
                </c:pt>
                <c:pt idx="6221">
                  <c:v>1865</c:v>
                </c:pt>
                <c:pt idx="6222">
                  <c:v>1865</c:v>
                </c:pt>
                <c:pt idx="6223">
                  <c:v>1865</c:v>
                </c:pt>
                <c:pt idx="6224">
                  <c:v>1865</c:v>
                </c:pt>
                <c:pt idx="6225">
                  <c:v>1865</c:v>
                </c:pt>
                <c:pt idx="6226">
                  <c:v>1865</c:v>
                </c:pt>
                <c:pt idx="6227">
                  <c:v>1865</c:v>
                </c:pt>
                <c:pt idx="6228">
                  <c:v>1865</c:v>
                </c:pt>
                <c:pt idx="6229">
                  <c:v>1865</c:v>
                </c:pt>
                <c:pt idx="6230">
                  <c:v>1865</c:v>
                </c:pt>
                <c:pt idx="6231">
                  <c:v>1865</c:v>
                </c:pt>
                <c:pt idx="6232">
                  <c:v>1866</c:v>
                </c:pt>
                <c:pt idx="6233">
                  <c:v>1866</c:v>
                </c:pt>
                <c:pt idx="6234">
                  <c:v>1866</c:v>
                </c:pt>
                <c:pt idx="6235">
                  <c:v>1866</c:v>
                </c:pt>
                <c:pt idx="6236">
                  <c:v>1866</c:v>
                </c:pt>
                <c:pt idx="6237">
                  <c:v>1866</c:v>
                </c:pt>
                <c:pt idx="6238">
                  <c:v>1867</c:v>
                </c:pt>
                <c:pt idx="6239">
                  <c:v>1867</c:v>
                </c:pt>
                <c:pt idx="6240">
                  <c:v>1867</c:v>
                </c:pt>
                <c:pt idx="6241">
                  <c:v>1868</c:v>
                </c:pt>
                <c:pt idx="6242">
                  <c:v>1869</c:v>
                </c:pt>
                <c:pt idx="6243">
                  <c:v>1869</c:v>
                </c:pt>
                <c:pt idx="6244">
                  <c:v>1869</c:v>
                </c:pt>
                <c:pt idx="6245">
                  <c:v>1870</c:v>
                </c:pt>
                <c:pt idx="6246">
                  <c:v>1871</c:v>
                </c:pt>
                <c:pt idx="6247">
                  <c:v>1872</c:v>
                </c:pt>
                <c:pt idx="6248">
                  <c:v>1873</c:v>
                </c:pt>
                <c:pt idx="6249">
                  <c:v>1873</c:v>
                </c:pt>
                <c:pt idx="6250">
                  <c:v>1873</c:v>
                </c:pt>
                <c:pt idx="6251">
                  <c:v>1874</c:v>
                </c:pt>
                <c:pt idx="6252">
                  <c:v>1874</c:v>
                </c:pt>
                <c:pt idx="6253">
                  <c:v>1875</c:v>
                </c:pt>
                <c:pt idx="6254">
                  <c:v>1875</c:v>
                </c:pt>
                <c:pt idx="6255">
                  <c:v>1876</c:v>
                </c:pt>
                <c:pt idx="6256">
                  <c:v>1876</c:v>
                </c:pt>
                <c:pt idx="6257">
                  <c:v>1876</c:v>
                </c:pt>
                <c:pt idx="6258">
                  <c:v>1877</c:v>
                </c:pt>
                <c:pt idx="6259">
                  <c:v>1878</c:v>
                </c:pt>
                <c:pt idx="6260">
                  <c:v>1879</c:v>
                </c:pt>
                <c:pt idx="6261">
                  <c:v>1880</c:v>
                </c:pt>
                <c:pt idx="6262">
                  <c:v>1881</c:v>
                </c:pt>
                <c:pt idx="6263">
                  <c:v>1882</c:v>
                </c:pt>
                <c:pt idx="6264">
                  <c:v>1882</c:v>
                </c:pt>
                <c:pt idx="6265">
                  <c:v>1882</c:v>
                </c:pt>
                <c:pt idx="6266">
                  <c:v>1882</c:v>
                </c:pt>
                <c:pt idx="6267">
                  <c:v>1882</c:v>
                </c:pt>
                <c:pt idx="6268">
                  <c:v>1883</c:v>
                </c:pt>
                <c:pt idx="6269">
                  <c:v>1884</c:v>
                </c:pt>
                <c:pt idx="6270">
                  <c:v>1885</c:v>
                </c:pt>
                <c:pt idx="6271">
                  <c:v>1886</c:v>
                </c:pt>
                <c:pt idx="6272">
                  <c:v>1886</c:v>
                </c:pt>
                <c:pt idx="6273">
                  <c:v>1887</c:v>
                </c:pt>
                <c:pt idx="6274">
                  <c:v>1888</c:v>
                </c:pt>
                <c:pt idx="6275">
                  <c:v>1888</c:v>
                </c:pt>
                <c:pt idx="6276">
                  <c:v>1889</c:v>
                </c:pt>
                <c:pt idx="6277">
                  <c:v>1890</c:v>
                </c:pt>
                <c:pt idx="6278">
                  <c:v>1891</c:v>
                </c:pt>
                <c:pt idx="6279">
                  <c:v>1892</c:v>
                </c:pt>
                <c:pt idx="6280">
                  <c:v>1893</c:v>
                </c:pt>
                <c:pt idx="6281">
                  <c:v>1894</c:v>
                </c:pt>
                <c:pt idx="6282">
                  <c:v>1895</c:v>
                </c:pt>
                <c:pt idx="6283">
                  <c:v>1895</c:v>
                </c:pt>
                <c:pt idx="6284">
                  <c:v>1896</c:v>
                </c:pt>
                <c:pt idx="6285">
                  <c:v>1897</c:v>
                </c:pt>
                <c:pt idx="6286">
                  <c:v>1898</c:v>
                </c:pt>
                <c:pt idx="6287">
                  <c:v>1899</c:v>
                </c:pt>
                <c:pt idx="6288">
                  <c:v>1900</c:v>
                </c:pt>
                <c:pt idx="6289">
                  <c:v>1901</c:v>
                </c:pt>
                <c:pt idx="6290">
                  <c:v>1902</c:v>
                </c:pt>
                <c:pt idx="6291">
                  <c:v>1903</c:v>
                </c:pt>
                <c:pt idx="6292">
                  <c:v>1903</c:v>
                </c:pt>
                <c:pt idx="6293">
                  <c:v>1904</c:v>
                </c:pt>
                <c:pt idx="6294">
                  <c:v>1905</c:v>
                </c:pt>
                <c:pt idx="6295">
                  <c:v>1906</c:v>
                </c:pt>
                <c:pt idx="6296">
                  <c:v>1907</c:v>
                </c:pt>
                <c:pt idx="6297">
                  <c:v>1908</c:v>
                </c:pt>
                <c:pt idx="6298">
                  <c:v>1909</c:v>
                </c:pt>
                <c:pt idx="6299">
                  <c:v>1910</c:v>
                </c:pt>
                <c:pt idx="6300">
                  <c:v>1911</c:v>
                </c:pt>
                <c:pt idx="6301">
                  <c:v>1912</c:v>
                </c:pt>
                <c:pt idx="6302">
                  <c:v>1913</c:v>
                </c:pt>
                <c:pt idx="6303">
                  <c:v>1914</c:v>
                </c:pt>
                <c:pt idx="6304">
                  <c:v>1914</c:v>
                </c:pt>
                <c:pt idx="6305">
                  <c:v>1915</c:v>
                </c:pt>
                <c:pt idx="6306">
                  <c:v>1916</c:v>
                </c:pt>
                <c:pt idx="6307">
                  <c:v>1917</c:v>
                </c:pt>
                <c:pt idx="6308">
                  <c:v>1918</c:v>
                </c:pt>
                <c:pt idx="6309">
                  <c:v>1918</c:v>
                </c:pt>
                <c:pt idx="6310">
                  <c:v>1919</c:v>
                </c:pt>
                <c:pt idx="6311">
                  <c:v>1919</c:v>
                </c:pt>
                <c:pt idx="6312">
                  <c:v>1919</c:v>
                </c:pt>
                <c:pt idx="6313">
                  <c:v>1920</c:v>
                </c:pt>
                <c:pt idx="6314">
                  <c:v>1920</c:v>
                </c:pt>
                <c:pt idx="6315">
                  <c:v>1921</c:v>
                </c:pt>
                <c:pt idx="6316">
                  <c:v>1922</c:v>
                </c:pt>
                <c:pt idx="6317">
                  <c:v>1922</c:v>
                </c:pt>
                <c:pt idx="6318">
                  <c:v>1923</c:v>
                </c:pt>
                <c:pt idx="6319">
                  <c:v>1923</c:v>
                </c:pt>
                <c:pt idx="6320">
                  <c:v>1923</c:v>
                </c:pt>
                <c:pt idx="6321">
                  <c:v>1923</c:v>
                </c:pt>
                <c:pt idx="6322">
                  <c:v>1924</c:v>
                </c:pt>
                <c:pt idx="6323">
                  <c:v>1925</c:v>
                </c:pt>
                <c:pt idx="6324">
                  <c:v>1925</c:v>
                </c:pt>
                <c:pt idx="6325">
                  <c:v>1925</c:v>
                </c:pt>
                <c:pt idx="6326">
                  <c:v>1925</c:v>
                </c:pt>
                <c:pt idx="6327">
                  <c:v>1925</c:v>
                </c:pt>
                <c:pt idx="6328">
                  <c:v>1925</c:v>
                </c:pt>
                <c:pt idx="6329">
                  <c:v>1925</c:v>
                </c:pt>
                <c:pt idx="6330">
                  <c:v>1925</c:v>
                </c:pt>
                <c:pt idx="6331">
                  <c:v>1926</c:v>
                </c:pt>
                <c:pt idx="6332">
                  <c:v>1926</c:v>
                </c:pt>
                <c:pt idx="6333">
                  <c:v>1926</c:v>
                </c:pt>
                <c:pt idx="6334">
                  <c:v>1926</c:v>
                </c:pt>
                <c:pt idx="6335">
                  <c:v>1926</c:v>
                </c:pt>
                <c:pt idx="6336">
                  <c:v>1926</c:v>
                </c:pt>
                <c:pt idx="6337">
                  <c:v>1927</c:v>
                </c:pt>
                <c:pt idx="6338">
                  <c:v>1927</c:v>
                </c:pt>
                <c:pt idx="6339">
                  <c:v>1927</c:v>
                </c:pt>
                <c:pt idx="6340">
                  <c:v>1928</c:v>
                </c:pt>
                <c:pt idx="6341">
                  <c:v>1929</c:v>
                </c:pt>
                <c:pt idx="6342">
                  <c:v>1929</c:v>
                </c:pt>
                <c:pt idx="6343">
                  <c:v>1929</c:v>
                </c:pt>
                <c:pt idx="6344">
                  <c:v>1929</c:v>
                </c:pt>
                <c:pt idx="6345">
                  <c:v>1930</c:v>
                </c:pt>
                <c:pt idx="6346">
                  <c:v>1930</c:v>
                </c:pt>
                <c:pt idx="6347">
                  <c:v>1931</c:v>
                </c:pt>
                <c:pt idx="6348">
                  <c:v>1932</c:v>
                </c:pt>
                <c:pt idx="6349">
                  <c:v>1932</c:v>
                </c:pt>
                <c:pt idx="6350">
                  <c:v>1933</c:v>
                </c:pt>
                <c:pt idx="6351">
                  <c:v>1933</c:v>
                </c:pt>
                <c:pt idx="6352">
                  <c:v>1933</c:v>
                </c:pt>
                <c:pt idx="6353">
                  <c:v>1933</c:v>
                </c:pt>
                <c:pt idx="6354">
                  <c:v>1933</c:v>
                </c:pt>
                <c:pt idx="6355">
                  <c:v>1933</c:v>
                </c:pt>
                <c:pt idx="6356">
                  <c:v>1933</c:v>
                </c:pt>
                <c:pt idx="6357">
                  <c:v>1934</c:v>
                </c:pt>
                <c:pt idx="6358">
                  <c:v>1934</c:v>
                </c:pt>
                <c:pt idx="6359">
                  <c:v>1934</c:v>
                </c:pt>
                <c:pt idx="6360">
                  <c:v>1934</c:v>
                </c:pt>
                <c:pt idx="6361">
                  <c:v>1934</c:v>
                </c:pt>
                <c:pt idx="6362">
                  <c:v>1935</c:v>
                </c:pt>
                <c:pt idx="6363">
                  <c:v>1936</c:v>
                </c:pt>
                <c:pt idx="6364">
                  <c:v>1936</c:v>
                </c:pt>
                <c:pt idx="6365">
                  <c:v>1936</c:v>
                </c:pt>
                <c:pt idx="6366">
                  <c:v>1936</c:v>
                </c:pt>
                <c:pt idx="6367">
                  <c:v>1936</c:v>
                </c:pt>
                <c:pt idx="6368">
                  <c:v>1937</c:v>
                </c:pt>
                <c:pt idx="6369">
                  <c:v>1937</c:v>
                </c:pt>
                <c:pt idx="6370">
                  <c:v>1937</c:v>
                </c:pt>
                <c:pt idx="6371">
                  <c:v>1937</c:v>
                </c:pt>
                <c:pt idx="6372">
                  <c:v>1937</c:v>
                </c:pt>
                <c:pt idx="6373">
                  <c:v>1937</c:v>
                </c:pt>
                <c:pt idx="6374">
                  <c:v>1937</c:v>
                </c:pt>
                <c:pt idx="6375">
                  <c:v>1937</c:v>
                </c:pt>
                <c:pt idx="6376">
                  <c:v>1937</c:v>
                </c:pt>
                <c:pt idx="6377">
                  <c:v>1937</c:v>
                </c:pt>
                <c:pt idx="6378">
                  <c:v>1937</c:v>
                </c:pt>
                <c:pt idx="6379">
                  <c:v>1938</c:v>
                </c:pt>
                <c:pt idx="6380">
                  <c:v>1938</c:v>
                </c:pt>
                <c:pt idx="6381">
                  <c:v>1939</c:v>
                </c:pt>
                <c:pt idx="6382">
                  <c:v>1940</c:v>
                </c:pt>
                <c:pt idx="6383">
                  <c:v>1941</c:v>
                </c:pt>
                <c:pt idx="6384">
                  <c:v>1942</c:v>
                </c:pt>
                <c:pt idx="6385">
                  <c:v>1942</c:v>
                </c:pt>
                <c:pt idx="6386">
                  <c:v>1942</c:v>
                </c:pt>
                <c:pt idx="6387">
                  <c:v>1942</c:v>
                </c:pt>
                <c:pt idx="6388">
                  <c:v>1942</c:v>
                </c:pt>
                <c:pt idx="6389">
                  <c:v>1943</c:v>
                </c:pt>
                <c:pt idx="6390">
                  <c:v>1943</c:v>
                </c:pt>
                <c:pt idx="6391">
                  <c:v>1943</c:v>
                </c:pt>
                <c:pt idx="6392">
                  <c:v>1943</c:v>
                </c:pt>
                <c:pt idx="6393">
                  <c:v>1944</c:v>
                </c:pt>
                <c:pt idx="6394">
                  <c:v>1944</c:v>
                </c:pt>
                <c:pt idx="6395">
                  <c:v>1944</c:v>
                </c:pt>
                <c:pt idx="6396">
                  <c:v>1944</c:v>
                </c:pt>
                <c:pt idx="6397">
                  <c:v>1944</c:v>
                </c:pt>
                <c:pt idx="6398">
                  <c:v>1944</c:v>
                </c:pt>
                <c:pt idx="6399">
                  <c:v>1944</c:v>
                </c:pt>
                <c:pt idx="6400">
                  <c:v>1944</c:v>
                </c:pt>
                <c:pt idx="6401">
                  <c:v>1944</c:v>
                </c:pt>
                <c:pt idx="6402">
                  <c:v>1945</c:v>
                </c:pt>
                <c:pt idx="6403">
                  <c:v>1945</c:v>
                </c:pt>
                <c:pt idx="6404">
                  <c:v>1945</c:v>
                </c:pt>
                <c:pt idx="6405">
                  <c:v>1945</c:v>
                </c:pt>
                <c:pt idx="6406">
                  <c:v>1945</c:v>
                </c:pt>
                <c:pt idx="6407">
                  <c:v>1945</c:v>
                </c:pt>
                <c:pt idx="6408">
                  <c:v>1945</c:v>
                </c:pt>
                <c:pt idx="6409">
                  <c:v>1945</c:v>
                </c:pt>
                <c:pt idx="6410">
                  <c:v>1945</c:v>
                </c:pt>
                <c:pt idx="6411">
                  <c:v>1946</c:v>
                </c:pt>
                <c:pt idx="6412">
                  <c:v>1946</c:v>
                </c:pt>
                <c:pt idx="6413">
                  <c:v>1946</c:v>
                </c:pt>
                <c:pt idx="6414">
                  <c:v>1946</c:v>
                </c:pt>
                <c:pt idx="6415">
                  <c:v>1946</c:v>
                </c:pt>
                <c:pt idx="6416">
                  <c:v>1946</c:v>
                </c:pt>
                <c:pt idx="6417">
                  <c:v>1946</c:v>
                </c:pt>
                <c:pt idx="6418">
                  <c:v>1946</c:v>
                </c:pt>
                <c:pt idx="6419">
                  <c:v>1946</c:v>
                </c:pt>
                <c:pt idx="6420">
                  <c:v>1947</c:v>
                </c:pt>
                <c:pt idx="6421">
                  <c:v>1947</c:v>
                </c:pt>
                <c:pt idx="6422">
                  <c:v>1947</c:v>
                </c:pt>
                <c:pt idx="6423">
                  <c:v>1947</c:v>
                </c:pt>
                <c:pt idx="6424">
                  <c:v>1947</c:v>
                </c:pt>
                <c:pt idx="6425">
                  <c:v>1947</c:v>
                </c:pt>
                <c:pt idx="6426">
                  <c:v>1947</c:v>
                </c:pt>
                <c:pt idx="6427">
                  <c:v>1947</c:v>
                </c:pt>
                <c:pt idx="6428">
                  <c:v>1947</c:v>
                </c:pt>
                <c:pt idx="6429">
                  <c:v>1947</c:v>
                </c:pt>
                <c:pt idx="6430">
                  <c:v>1947</c:v>
                </c:pt>
                <c:pt idx="6431">
                  <c:v>1947</c:v>
                </c:pt>
                <c:pt idx="6432">
                  <c:v>1947</c:v>
                </c:pt>
                <c:pt idx="6433">
                  <c:v>1948</c:v>
                </c:pt>
                <c:pt idx="6434">
                  <c:v>1948</c:v>
                </c:pt>
                <c:pt idx="6435">
                  <c:v>1948</c:v>
                </c:pt>
                <c:pt idx="6436">
                  <c:v>1949</c:v>
                </c:pt>
                <c:pt idx="6437">
                  <c:v>1949</c:v>
                </c:pt>
                <c:pt idx="6438">
                  <c:v>1949</c:v>
                </c:pt>
                <c:pt idx="6439">
                  <c:v>1949</c:v>
                </c:pt>
                <c:pt idx="6440">
                  <c:v>1950</c:v>
                </c:pt>
                <c:pt idx="6441">
                  <c:v>1951</c:v>
                </c:pt>
                <c:pt idx="6442">
                  <c:v>1952</c:v>
                </c:pt>
                <c:pt idx="6443">
                  <c:v>1953</c:v>
                </c:pt>
                <c:pt idx="6444">
                  <c:v>1953</c:v>
                </c:pt>
                <c:pt idx="6445">
                  <c:v>1953</c:v>
                </c:pt>
                <c:pt idx="6446">
                  <c:v>1954</c:v>
                </c:pt>
                <c:pt idx="6447">
                  <c:v>1955</c:v>
                </c:pt>
                <c:pt idx="6448">
                  <c:v>1956</c:v>
                </c:pt>
                <c:pt idx="6449">
                  <c:v>1956</c:v>
                </c:pt>
                <c:pt idx="6450">
                  <c:v>1957</c:v>
                </c:pt>
                <c:pt idx="6451">
                  <c:v>1957</c:v>
                </c:pt>
                <c:pt idx="6452">
                  <c:v>1957</c:v>
                </c:pt>
                <c:pt idx="6453">
                  <c:v>1957</c:v>
                </c:pt>
                <c:pt idx="6454">
                  <c:v>1957</c:v>
                </c:pt>
                <c:pt idx="6455">
                  <c:v>1957</c:v>
                </c:pt>
                <c:pt idx="6456">
                  <c:v>1957</c:v>
                </c:pt>
                <c:pt idx="6457">
                  <c:v>1958</c:v>
                </c:pt>
                <c:pt idx="6458">
                  <c:v>1959</c:v>
                </c:pt>
                <c:pt idx="6459">
                  <c:v>1960</c:v>
                </c:pt>
                <c:pt idx="6460">
                  <c:v>1960</c:v>
                </c:pt>
                <c:pt idx="6461">
                  <c:v>1961</c:v>
                </c:pt>
                <c:pt idx="6462">
                  <c:v>1961</c:v>
                </c:pt>
                <c:pt idx="6463">
                  <c:v>1962</c:v>
                </c:pt>
                <c:pt idx="6464">
                  <c:v>1962</c:v>
                </c:pt>
                <c:pt idx="6465">
                  <c:v>1963</c:v>
                </c:pt>
                <c:pt idx="6466">
                  <c:v>1963</c:v>
                </c:pt>
                <c:pt idx="6467">
                  <c:v>1963</c:v>
                </c:pt>
                <c:pt idx="6468">
                  <c:v>1963</c:v>
                </c:pt>
                <c:pt idx="6469">
                  <c:v>1963</c:v>
                </c:pt>
                <c:pt idx="6470">
                  <c:v>1963</c:v>
                </c:pt>
                <c:pt idx="6471">
                  <c:v>1963</c:v>
                </c:pt>
                <c:pt idx="6472">
                  <c:v>1963</c:v>
                </c:pt>
                <c:pt idx="6473">
                  <c:v>1964</c:v>
                </c:pt>
                <c:pt idx="6474">
                  <c:v>1964</c:v>
                </c:pt>
                <c:pt idx="6475">
                  <c:v>1964</c:v>
                </c:pt>
                <c:pt idx="6476">
                  <c:v>1964</c:v>
                </c:pt>
                <c:pt idx="6477">
                  <c:v>1964</c:v>
                </c:pt>
                <c:pt idx="6478">
                  <c:v>1964</c:v>
                </c:pt>
                <c:pt idx="6479">
                  <c:v>1964</c:v>
                </c:pt>
                <c:pt idx="6480">
                  <c:v>1964</c:v>
                </c:pt>
                <c:pt idx="6481">
                  <c:v>1964</c:v>
                </c:pt>
                <c:pt idx="6482">
                  <c:v>1964</c:v>
                </c:pt>
                <c:pt idx="6483">
                  <c:v>1964</c:v>
                </c:pt>
                <c:pt idx="6484">
                  <c:v>1964</c:v>
                </c:pt>
                <c:pt idx="6485">
                  <c:v>1964</c:v>
                </c:pt>
                <c:pt idx="6486">
                  <c:v>1964</c:v>
                </c:pt>
                <c:pt idx="6487">
                  <c:v>1964</c:v>
                </c:pt>
                <c:pt idx="6488">
                  <c:v>1964</c:v>
                </c:pt>
                <c:pt idx="6489">
                  <c:v>1964</c:v>
                </c:pt>
                <c:pt idx="6490">
                  <c:v>1964</c:v>
                </c:pt>
                <c:pt idx="6491">
                  <c:v>1964</c:v>
                </c:pt>
                <c:pt idx="6492">
                  <c:v>1964</c:v>
                </c:pt>
                <c:pt idx="6493">
                  <c:v>1965</c:v>
                </c:pt>
                <c:pt idx="6494">
                  <c:v>1965</c:v>
                </c:pt>
                <c:pt idx="6495">
                  <c:v>1966</c:v>
                </c:pt>
                <c:pt idx="6496">
                  <c:v>1967</c:v>
                </c:pt>
                <c:pt idx="6497">
                  <c:v>1967</c:v>
                </c:pt>
                <c:pt idx="6498">
                  <c:v>1968</c:v>
                </c:pt>
                <c:pt idx="6499">
                  <c:v>1968</c:v>
                </c:pt>
                <c:pt idx="6500">
                  <c:v>1968</c:v>
                </c:pt>
                <c:pt idx="6501">
                  <c:v>1968</c:v>
                </c:pt>
                <c:pt idx="6502">
                  <c:v>1968</c:v>
                </c:pt>
                <c:pt idx="6503">
                  <c:v>1968</c:v>
                </c:pt>
                <c:pt idx="6504">
                  <c:v>1968</c:v>
                </c:pt>
                <c:pt idx="6505">
                  <c:v>1968</c:v>
                </c:pt>
                <c:pt idx="6506">
                  <c:v>1968</c:v>
                </c:pt>
                <c:pt idx="6507">
                  <c:v>1968</c:v>
                </c:pt>
                <c:pt idx="6508">
                  <c:v>1968</c:v>
                </c:pt>
                <c:pt idx="6509">
                  <c:v>1968</c:v>
                </c:pt>
                <c:pt idx="6510">
                  <c:v>1969</c:v>
                </c:pt>
                <c:pt idx="6511">
                  <c:v>1970</c:v>
                </c:pt>
                <c:pt idx="6512">
                  <c:v>1970</c:v>
                </c:pt>
                <c:pt idx="6513">
                  <c:v>1971</c:v>
                </c:pt>
                <c:pt idx="6514">
                  <c:v>1971</c:v>
                </c:pt>
                <c:pt idx="6515">
                  <c:v>1972</c:v>
                </c:pt>
                <c:pt idx="6516">
                  <c:v>1972</c:v>
                </c:pt>
                <c:pt idx="6517">
                  <c:v>1973</c:v>
                </c:pt>
                <c:pt idx="6518">
                  <c:v>1973</c:v>
                </c:pt>
                <c:pt idx="6519">
                  <c:v>1973</c:v>
                </c:pt>
                <c:pt idx="6520">
                  <c:v>1974</c:v>
                </c:pt>
                <c:pt idx="6521">
                  <c:v>1975</c:v>
                </c:pt>
                <c:pt idx="6522">
                  <c:v>1976</c:v>
                </c:pt>
                <c:pt idx="6523">
                  <c:v>1977</c:v>
                </c:pt>
                <c:pt idx="6524">
                  <c:v>1977</c:v>
                </c:pt>
                <c:pt idx="6525">
                  <c:v>1977</c:v>
                </c:pt>
                <c:pt idx="6526">
                  <c:v>1977</c:v>
                </c:pt>
                <c:pt idx="6527">
                  <c:v>1977</c:v>
                </c:pt>
                <c:pt idx="6528">
                  <c:v>1977</c:v>
                </c:pt>
                <c:pt idx="6529">
                  <c:v>1977</c:v>
                </c:pt>
                <c:pt idx="6530">
                  <c:v>1978</c:v>
                </c:pt>
                <c:pt idx="6531">
                  <c:v>1978</c:v>
                </c:pt>
                <c:pt idx="6532">
                  <c:v>1978</c:v>
                </c:pt>
                <c:pt idx="6533">
                  <c:v>1979</c:v>
                </c:pt>
                <c:pt idx="6534">
                  <c:v>1979</c:v>
                </c:pt>
                <c:pt idx="6535">
                  <c:v>1979</c:v>
                </c:pt>
                <c:pt idx="6536">
                  <c:v>1979</c:v>
                </c:pt>
                <c:pt idx="6537">
                  <c:v>1979</c:v>
                </c:pt>
                <c:pt idx="6538">
                  <c:v>1980</c:v>
                </c:pt>
                <c:pt idx="6539">
                  <c:v>1980</c:v>
                </c:pt>
                <c:pt idx="6540">
                  <c:v>1980</c:v>
                </c:pt>
                <c:pt idx="6541">
                  <c:v>1981</c:v>
                </c:pt>
                <c:pt idx="6542">
                  <c:v>1981</c:v>
                </c:pt>
                <c:pt idx="6543">
                  <c:v>1981</c:v>
                </c:pt>
                <c:pt idx="6544">
                  <c:v>1981</c:v>
                </c:pt>
                <c:pt idx="6545">
                  <c:v>1981</c:v>
                </c:pt>
                <c:pt idx="6546">
                  <c:v>1982</c:v>
                </c:pt>
                <c:pt idx="6547">
                  <c:v>1982</c:v>
                </c:pt>
                <c:pt idx="6548">
                  <c:v>1982</c:v>
                </c:pt>
                <c:pt idx="6549">
                  <c:v>1983</c:v>
                </c:pt>
                <c:pt idx="6550">
                  <c:v>1983</c:v>
                </c:pt>
                <c:pt idx="6551">
                  <c:v>1983</c:v>
                </c:pt>
                <c:pt idx="6552">
                  <c:v>1983</c:v>
                </c:pt>
                <c:pt idx="6553">
                  <c:v>1983</c:v>
                </c:pt>
                <c:pt idx="6554">
                  <c:v>1983</c:v>
                </c:pt>
                <c:pt idx="6555">
                  <c:v>1983</c:v>
                </c:pt>
                <c:pt idx="6556">
                  <c:v>1983</c:v>
                </c:pt>
                <c:pt idx="6557">
                  <c:v>1983</c:v>
                </c:pt>
                <c:pt idx="6558">
                  <c:v>1983</c:v>
                </c:pt>
                <c:pt idx="6559">
                  <c:v>1983</c:v>
                </c:pt>
                <c:pt idx="6560">
                  <c:v>1983</c:v>
                </c:pt>
                <c:pt idx="6561">
                  <c:v>1983</c:v>
                </c:pt>
                <c:pt idx="6562">
                  <c:v>1983</c:v>
                </c:pt>
                <c:pt idx="6563">
                  <c:v>1983</c:v>
                </c:pt>
                <c:pt idx="6564">
                  <c:v>1983</c:v>
                </c:pt>
                <c:pt idx="6565">
                  <c:v>1984</c:v>
                </c:pt>
                <c:pt idx="6566">
                  <c:v>1984</c:v>
                </c:pt>
                <c:pt idx="6567">
                  <c:v>1984</c:v>
                </c:pt>
                <c:pt idx="6568">
                  <c:v>1984</c:v>
                </c:pt>
                <c:pt idx="6569">
                  <c:v>1984</c:v>
                </c:pt>
                <c:pt idx="6570">
                  <c:v>1984</c:v>
                </c:pt>
                <c:pt idx="6571">
                  <c:v>1984</c:v>
                </c:pt>
                <c:pt idx="6572">
                  <c:v>1984</c:v>
                </c:pt>
                <c:pt idx="6573">
                  <c:v>1984</c:v>
                </c:pt>
                <c:pt idx="6574">
                  <c:v>1984</c:v>
                </c:pt>
                <c:pt idx="6575">
                  <c:v>1984</c:v>
                </c:pt>
                <c:pt idx="6576">
                  <c:v>1984</c:v>
                </c:pt>
                <c:pt idx="6577">
                  <c:v>1984</c:v>
                </c:pt>
                <c:pt idx="6578">
                  <c:v>1984</c:v>
                </c:pt>
                <c:pt idx="6579">
                  <c:v>1984</c:v>
                </c:pt>
                <c:pt idx="6580">
                  <c:v>1984</c:v>
                </c:pt>
                <c:pt idx="6581">
                  <c:v>1984</c:v>
                </c:pt>
                <c:pt idx="6582">
                  <c:v>1984</c:v>
                </c:pt>
                <c:pt idx="6583">
                  <c:v>1984</c:v>
                </c:pt>
                <c:pt idx="6584">
                  <c:v>1984</c:v>
                </c:pt>
                <c:pt idx="6585">
                  <c:v>1984</c:v>
                </c:pt>
                <c:pt idx="6586">
                  <c:v>1985</c:v>
                </c:pt>
                <c:pt idx="6587">
                  <c:v>1985</c:v>
                </c:pt>
                <c:pt idx="6588">
                  <c:v>1985</c:v>
                </c:pt>
                <c:pt idx="6589">
                  <c:v>1985</c:v>
                </c:pt>
                <c:pt idx="6590">
                  <c:v>1985</c:v>
                </c:pt>
                <c:pt idx="6591">
                  <c:v>1985</c:v>
                </c:pt>
                <c:pt idx="6592">
                  <c:v>1985</c:v>
                </c:pt>
                <c:pt idx="6593">
                  <c:v>1985</c:v>
                </c:pt>
                <c:pt idx="6594">
                  <c:v>1986</c:v>
                </c:pt>
                <c:pt idx="6595">
                  <c:v>1986</c:v>
                </c:pt>
                <c:pt idx="6596">
                  <c:v>1986</c:v>
                </c:pt>
                <c:pt idx="6597">
                  <c:v>1987</c:v>
                </c:pt>
                <c:pt idx="6598">
                  <c:v>1988</c:v>
                </c:pt>
                <c:pt idx="6599">
                  <c:v>1989</c:v>
                </c:pt>
                <c:pt idx="6600">
                  <c:v>1989</c:v>
                </c:pt>
                <c:pt idx="6601">
                  <c:v>1989</c:v>
                </c:pt>
                <c:pt idx="6602">
                  <c:v>1989</c:v>
                </c:pt>
                <c:pt idx="6603">
                  <c:v>1989</c:v>
                </c:pt>
                <c:pt idx="6604">
                  <c:v>1989</c:v>
                </c:pt>
                <c:pt idx="6605">
                  <c:v>1989</c:v>
                </c:pt>
                <c:pt idx="6606">
                  <c:v>1989</c:v>
                </c:pt>
                <c:pt idx="6607">
                  <c:v>1989</c:v>
                </c:pt>
                <c:pt idx="6608">
                  <c:v>1989</c:v>
                </c:pt>
                <c:pt idx="6609">
                  <c:v>1989</c:v>
                </c:pt>
                <c:pt idx="6610">
                  <c:v>1989</c:v>
                </c:pt>
                <c:pt idx="6611">
                  <c:v>1989</c:v>
                </c:pt>
                <c:pt idx="6612">
                  <c:v>1989</c:v>
                </c:pt>
                <c:pt idx="6613">
                  <c:v>1989</c:v>
                </c:pt>
                <c:pt idx="6614">
                  <c:v>1989</c:v>
                </c:pt>
                <c:pt idx="6615">
                  <c:v>1989</c:v>
                </c:pt>
                <c:pt idx="6616">
                  <c:v>1989</c:v>
                </c:pt>
                <c:pt idx="6617">
                  <c:v>1989</c:v>
                </c:pt>
                <c:pt idx="6618">
                  <c:v>1989</c:v>
                </c:pt>
                <c:pt idx="6619">
                  <c:v>1989</c:v>
                </c:pt>
                <c:pt idx="6620">
                  <c:v>1989</c:v>
                </c:pt>
                <c:pt idx="6621">
                  <c:v>1989</c:v>
                </c:pt>
                <c:pt idx="6622">
                  <c:v>1989</c:v>
                </c:pt>
                <c:pt idx="6623">
                  <c:v>1989</c:v>
                </c:pt>
                <c:pt idx="6624">
                  <c:v>1989</c:v>
                </c:pt>
                <c:pt idx="6625">
                  <c:v>1989</c:v>
                </c:pt>
                <c:pt idx="6626">
                  <c:v>1989</c:v>
                </c:pt>
                <c:pt idx="6627">
                  <c:v>1989</c:v>
                </c:pt>
                <c:pt idx="6628">
                  <c:v>1989</c:v>
                </c:pt>
                <c:pt idx="6629">
                  <c:v>1990</c:v>
                </c:pt>
                <c:pt idx="6630">
                  <c:v>1991</c:v>
                </c:pt>
                <c:pt idx="6631">
                  <c:v>1992</c:v>
                </c:pt>
                <c:pt idx="6632">
                  <c:v>1993</c:v>
                </c:pt>
                <c:pt idx="6633">
                  <c:v>1994</c:v>
                </c:pt>
                <c:pt idx="6634">
                  <c:v>1995</c:v>
                </c:pt>
                <c:pt idx="6635">
                  <c:v>1996</c:v>
                </c:pt>
                <c:pt idx="6636">
                  <c:v>1997</c:v>
                </c:pt>
                <c:pt idx="6637">
                  <c:v>1998</c:v>
                </c:pt>
                <c:pt idx="6638">
                  <c:v>1999</c:v>
                </c:pt>
                <c:pt idx="6639">
                  <c:v>2000</c:v>
                </c:pt>
                <c:pt idx="6640">
                  <c:v>2001</c:v>
                </c:pt>
                <c:pt idx="6641">
                  <c:v>2002</c:v>
                </c:pt>
                <c:pt idx="6642">
                  <c:v>2002</c:v>
                </c:pt>
                <c:pt idx="6643">
                  <c:v>2002</c:v>
                </c:pt>
                <c:pt idx="6644">
                  <c:v>2002</c:v>
                </c:pt>
                <c:pt idx="6645">
                  <c:v>2002</c:v>
                </c:pt>
                <c:pt idx="6646">
                  <c:v>2002</c:v>
                </c:pt>
                <c:pt idx="6647">
                  <c:v>2002</c:v>
                </c:pt>
                <c:pt idx="6648">
                  <c:v>2002</c:v>
                </c:pt>
                <c:pt idx="6649">
                  <c:v>2002</c:v>
                </c:pt>
                <c:pt idx="6650">
                  <c:v>2002</c:v>
                </c:pt>
                <c:pt idx="6651">
                  <c:v>2002</c:v>
                </c:pt>
                <c:pt idx="6652">
                  <c:v>2002</c:v>
                </c:pt>
                <c:pt idx="6653">
                  <c:v>2002</c:v>
                </c:pt>
                <c:pt idx="6654">
                  <c:v>2002</c:v>
                </c:pt>
                <c:pt idx="6655">
                  <c:v>2002</c:v>
                </c:pt>
                <c:pt idx="6656">
                  <c:v>2002</c:v>
                </c:pt>
                <c:pt idx="6657">
                  <c:v>2002</c:v>
                </c:pt>
                <c:pt idx="6658">
                  <c:v>2002</c:v>
                </c:pt>
                <c:pt idx="6659">
                  <c:v>2003</c:v>
                </c:pt>
                <c:pt idx="6660">
                  <c:v>2003</c:v>
                </c:pt>
                <c:pt idx="6661">
                  <c:v>2003</c:v>
                </c:pt>
                <c:pt idx="6662">
                  <c:v>2003</c:v>
                </c:pt>
                <c:pt idx="6663">
                  <c:v>2003</c:v>
                </c:pt>
                <c:pt idx="6664">
                  <c:v>2003</c:v>
                </c:pt>
                <c:pt idx="6665">
                  <c:v>2003</c:v>
                </c:pt>
                <c:pt idx="6666">
                  <c:v>2004</c:v>
                </c:pt>
                <c:pt idx="6667">
                  <c:v>2005</c:v>
                </c:pt>
                <c:pt idx="6668">
                  <c:v>2006</c:v>
                </c:pt>
                <c:pt idx="6669">
                  <c:v>2006</c:v>
                </c:pt>
                <c:pt idx="6670">
                  <c:v>2006</c:v>
                </c:pt>
                <c:pt idx="6671">
                  <c:v>2006</c:v>
                </c:pt>
                <c:pt idx="6672">
                  <c:v>2007</c:v>
                </c:pt>
                <c:pt idx="6673">
                  <c:v>2007</c:v>
                </c:pt>
                <c:pt idx="6674">
                  <c:v>2008</c:v>
                </c:pt>
                <c:pt idx="6675">
                  <c:v>2008</c:v>
                </c:pt>
                <c:pt idx="6676">
                  <c:v>2008</c:v>
                </c:pt>
                <c:pt idx="6677">
                  <c:v>2008</c:v>
                </c:pt>
                <c:pt idx="6678">
                  <c:v>2008</c:v>
                </c:pt>
                <c:pt idx="6679">
                  <c:v>2008</c:v>
                </c:pt>
                <c:pt idx="6680">
                  <c:v>2008</c:v>
                </c:pt>
                <c:pt idx="6681">
                  <c:v>2008</c:v>
                </c:pt>
                <c:pt idx="6682">
                  <c:v>2008</c:v>
                </c:pt>
                <c:pt idx="6683">
                  <c:v>2008</c:v>
                </c:pt>
                <c:pt idx="6684">
                  <c:v>2009</c:v>
                </c:pt>
                <c:pt idx="6685">
                  <c:v>2009</c:v>
                </c:pt>
                <c:pt idx="6686">
                  <c:v>2009</c:v>
                </c:pt>
                <c:pt idx="6687">
                  <c:v>2009</c:v>
                </c:pt>
                <c:pt idx="6688">
                  <c:v>2009</c:v>
                </c:pt>
                <c:pt idx="6689">
                  <c:v>2009</c:v>
                </c:pt>
                <c:pt idx="6690">
                  <c:v>2009</c:v>
                </c:pt>
                <c:pt idx="6691">
                  <c:v>2009</c:v>
                </c:pt>
                <c:pt idx="6692">
                  <c:v>2009</c:v>
                </c:pt>
                <c:pt idx="6693">
                  <c:v>2009</c:v>
                </c:pt>
                <c:pt idx="6694">
                  <c:v>2009</c:v>
                </c:pt>
                <c:pt idx="6695">
                  <c:v>2009</c:v>
                </c:pt>
                <c:pt idx="6696">
                  <c:v>2009</c:v>
                </c:pt>
                <c:pt idx="6697">
                  <c:v>2009</c:v>
                </c:pt>
                <c:pt idx="6698">
                  <c:v>2009</c:v>
                </c:pt>
                <c:pt idx="6699">
                  <c:v>2009</c:v>
                </c:pt>
                <c:pt idx="6700">
                  <c:v>2009</c:v>
                </c:pt>
                <c:pt idx="6701">
                  <c:v>2009</c:v>
                </c:pt>
                <c:pt idx="6702">
                  <c:v>2009</c:v>
                </c:pt>
                <c:pt idx="6703">
                  <c:v>2010</c:v>
                </c:pt>
                <c:pt idx="6704">
                  <c:v>2011</c:v>
                </c:pt>
                <c:pt idx="6705">
                  <c:v>2011</c:v>
                </c:pt>
                <c:pt idx="6706">
                  <c:v>2011</c:v>
                </c:pt>
                <c:pt idx="6707">
                  <c:v>2011</c:v>
                </c:pt>
                <c:pt idx="6708">
                  <c:v>2012</c:v>
                </c:pt>
                <c:pt idx="6709">
                  <c:v>2012</c:v>
                </c:pt>
                <c:pt idx="6710">
                  <c:v>2012</c:v>
                </c:pt>
                <c:pt idx="6711">
                  <c:v>2012</c:v>
                </c:pt>
                <c:pt idx="6712">
                  <c:v>2013</c:v>
                </c:pt>
                <c:pt idx="6713">
                  <c:v>2014</c:v>
                </c:pt>
                <c:pt idx="6714">
                  <c:v>2015</c:v>
                </c:pt>
                <c:pt idx="6715">
                  <c:v>2015</c:v>
                </c:pt>
                <c:pt idx="6716">
                  <c:v>2016</c:v>
                </c:pt>
                <c:pt idx="6717">
                  <c:v>2017</c:v>
                </c:pt>
                <c:pt idx="6718">
                  <c:v>2018</c:v>
                </c:pt>
                <c:pt idx="6719">
                  <c:v>2019</c:v>
                </c:pt>
                <c:pt idx="6720">
                  <c:v>2020</c:v>
                </c:pt>
                <c:pt idx="6721">
                  <c:v>2021</c:v>
                </c:pt>
                <c:pt idx="6722">
                  <c:v>2021</c:v>
                </c:pt>
                <c:pt idx="6723">
                  <c:v>2021</c:v>
                </c:pt>
                <c:pt idx="6724">
                  <c:v>2021</c:v>
                </c:pt>
                <c:pt idx="6725">
                  <c:v>2021</c:v>
                </c:pt>
                <c:pt idx="6726">
                  <c:v>2021</c:v>
                </c:pt>
                <c:pt idx="6727">
                  <c:v>2021</c:v>
                </c:pt>
                <c:pt idx="6728">
                  <c:v>2021</c:v>
                </c:pt>
                <c:pt idx="6729">
                  <c:v>2022</c:v>
                </c:pt>
                <c:pt idx="6730">
                  <c:v>2023</c:v>
                </c:pt>
                <c:pt idx="6731">
                  <c:v>2024</c:v>
                </c:pt>
                <c:pt idx="6732">
                  <c:v>2025</c:v>
                </c:pt>
                <c:pt idx="6733">
                  <c:v>2026</c:v>
                </c:pt>
                <c:pt idx="6734">
                  <c:v>2026</c:v>
                </c:pt>
                <c:pt idx="6735">
                  <c:v>2026</c:v>
                </c:pt>
                <c:pt idx="6736">
                  <c:v>2026</c:v>
                </c:pt>
                <c:pt idx="6737">
                  <c:v>2027</c:v>
                </c:pt>
                <c:pt idx="6738">
                  <c:v>2028</c:v>
                </c:pt>
                <c:pt idx="6739">
                  <c:v>2029</c:v>
                </c:pt>
                <c:pt idx="6740">
                  <c:v>2030</c:v>
                </c:pt>
                <c:pt idx="6741">
                  <c:v>2031</c:v>
                </c:pt>
                <c:pt idx="6742">
                  <c:v>2032</c:v>
                </c:pt>
                <c:pt idx="6743">
                  <c:v>2033</c:v>
                </c:pt>
                <c:pt idx="6744">
                  <c:v>2034</c:v>
                </c:pt>
                <c:pt idx="6745">
                  <c:v>2034</c:v>
                </c:pt>
                <c:pt idx="6746">
                  <c:v>2035</c:v>
                </c:pt>
                <c:pt idx="6747">
                  <c:v>2036</c:v>
                </c:pt>
                <c:pt idx="6748">
                  <c:v>2037</c:v>
                </c:pt>
                <c:pt idx="6749">
                  <c:v>2038</c:v>
                </c:pt>
                <c:pt idx="6750">
                  <c:v>2039</c:v>
                </c:pt>
                <c:pt idx="6751">
                  <c:v>2040</c:v>
                </c:pt>
                <c:pt idx="6752">
                  <c:v>2041</c:v>
                </c:pt>
                <c:pt idx="6753">
                  <c:v>2041</c:v>
                </c:pt>
                <c:pt idx="6754">
                  <c:v>2042</c:v>
                </c:pt>
                <c:pt idx="6755">
                  <c:v>2043</c:v>
                </c:pt>
                <c:pt idx="6756">
                  <c:v>2044</c:v>
                </c:pt>
                <c:pt idx="6757">
                  <c:v>2044</c:v>
                </c:pt>
                <c:pt idx="6758">
                  <c:v>2044</c:v>
                </c:pt>
                <c:pt idx="6759">
                  <c:v>2044</c:v>
                </c:pt>
                <c:pt idx="6760">
                  <c:v>2044</c:v>
                </c:pt>
                <c:pt idx="6761">
                  <c:v>2044</c:v>
                </c:pt>
                <c:pt idx="6762">
                  <c:v>2045</c:v>
                </c:pt>
                <c:pt idx="6763">
                  <c:v>2046</c:v>
                </c:pt>
                <c:pt idx="6764">
                  <c:v>2047</c:v>
                </c:pt>
                <c:pt idx="6765">
                  <c:v>2048</c:v>
                </c:pt>
                <c:pt idx="6766">
                  <c:v>2048</c:v>
                </c:pt>
                <c:pt idx="6767">
                  <c:v>2048</c:v>
                </c:pt>
                <c:pt idx="6768">
                  <c:v>2049</c:v>
                </c:pt>
                <c:pt idx="6769">
                  <c:v>2050</c:v>
                </c:pt>
                <c:pt idx="6770">
                  <c:v>2050</c:v>
                </c:pt>
                <c:pt idx="6771">
                  <c:v>2050</c:v>
                </c:pt>
                <c:pt idx="6772">
                  <c:v>2050</c:v>
                </c:pt>
                <c:pt idx="6773">
                  <c:v>2050</c:v>
                </c:pt>
                <c:pt idx="6774">
                  <c:v>2051</c:v>
                </c:pt>
                <c:pt idx="6775">
                  <c:v>2051</c:v>
                </c:pt>
                <c:pt idx="6776">
                  <c:v>2051</c:v>
                </c:pt>
                <c:pt idx="6777">
                  <c:v>2052</c:v>
                </c:pt>
                <c:pt idx="6778">
                  <c:v>2052</c:v>
                </c:pt>
                <c:pt idx="6779">
                  <c:v>2052</c:v>
                </c:pt>
                <c:pt idx="6780">
                  <c:v>2052</c:v>
                </c:pt>
                <c:pt idx="6781">
                  <c:v>2052</c:v>
                </c:pt>
                <c:pt idx="6782">
                  <c:v>2053</c:v>
                </c:pt>
                <c:pt idx="6783">
                  <c:v>2053</c:v>
                </c:pt>
                <c:pt idx="6784">
                  <c:v>2053</c:v>
                </c:pt>
                <c:pt idx="6785">
                  <c:v>2054</c:v>
                </c:pt>
                <c:pt idx="6786">
                  <c:v>2055</c:v>
                </c:pt>
                <c:pt idx="6787">
                  <c:v>2055</c:v>
                </c:pt>
                <c:pt idx="6788">
                  <c:v>2055</c:v>
                </c:pt>
                <c:pt idx="6789">
                  <c:v>2055</c:v>
                </c:pt>
                <c:pt idx="6790">
                  <c:v>2055</c:v>
                </c:pt>
                <c:pt idx="6791">
                  <c:v>2055</c:v>
                </c:pt>
                <c:pt idx="6792">
                  <c:v>2055</c:v>
                </c:pt>
                <c:pt idx="6793">
                  <c:v>2055</c:v>
                </c:pt>
                <c:pt idx="6794">
                  <c:v>2055</c:v>
                </c:pt>
                <c:pt idx="6795">
                  <c:v>2055</c:v>
                </c:pt>
                <c:pt idx="6796">
                  <c:v>2055</c:v>
                </c:pt>
                <c:pt idx="6797">
                  <c:v>2055</c:v>
                </c:pt>
                <c:pt idx="6798">
                  <c:v>2055</c:v>
                </c:pt>
                <c:pt idx="6799">
                  <c:v>2055</c:v>
                </c:pt>
                <c:pt idx="6800">
                  <c:v>2055</c:v>
                </c:pt>
                <c:pt idx="6801">
                  <c:v>2055</c:v>
                </c:pt>
                <c:pt idx="6802">
                  <c:v>2055</c:v>
                </c:pt>
                <c:pt idx="6803">
                  <c:v>2055</c:v>
                </c:pt>
                <c:pt idx="6804">
                  <c:v>2056</c:v>
                </c:pt>
                <c:pt idx="6805">
                  <c:v>2056</c:v>
                </c:pt>
                <c:pt idx="6806">
                  <c:v>2057</c:v>
                </c:pt>
                <c:pt idx="6807">
                  <c:v>2058</c:v>
                </c:pt>
                <c:pt idx="6808">
                  <c:v>2058</c:v>
                </c:pt>
                <c:pt idx="6809">
                  <c:v>2058</c:v>
                </c:pt>
                <c:pt idx="6810">
                  <c:v>2059</c:v>
                </c:pt>
                <c:pt idx="6811">
                  <c:v>2060</c:v>
                </c:pt>
                <c:pt idx="6812">
                  <c:v>2061</c:v>
                </c:pt>
                <c:pt idx="6813">
                  <c:v>2062</c:v>
                </c:pt>
                <c:pt idx="6814">
                  <c:v>2063</c:v>
                </c:pt>
                <c:pt idx="6815">
                  <c:v>2064</c:v>
                </c:pt>
                <c:pt idx="6816">
                  <c:v>2064</c:v>
                </c:pt>
                <c:pt idx="6817">
                  <c:v>2065</c:v>
                </c:pt>
                <c:pt idx="6818">
                  <c:v>2066</c:v>
                </c:pt>
                <c:pt idx="6819">
                  <c:v>2066</c:v>
                </c:pt>
                <c:pt idx="6820">
                  <c:v>2066</c:v>
                </c:pt>
                <c:pt idx="6821">
                  <c:v>2067</c:v>
                </c:pt>
                <c:pt idx="6822">
                  <c:v>2067</c:v>
                </c:pt>
                <c:pt idx="6823">
                  <c:v>2067</c:v>
                </c:pt>
                <c:pt idx="6824">
                  <c:v>2067</c:v>
                </c:pt>
                <c:pt idx="6825">
                  <c:v>2067</c:v>
                </c:pt>
                <c:pt idx="6826">
                  <c:v>2067</c:v>
                </c:pt>
                <c:pt idx="6827">
                  <c:v>2067</c:v>
                </c:pt>
                <c:pt idx="6828">
                  <c:v>2067</c:v>
                </c:pt>
                <c:pt idx="6829">
                  <c:v>2067</c:v>
                </c:pt>
                <c:pt idx="6830">
                  <c:v>2067</c:v>
                </c:pt>
                <c:pt idx="6831">
                  <c:v>2067</c:v>
                </c:pt>
                <c:pt idx="6832">
                  <c:v>2067</c:v>
                </c:pt>
                <c:pt idx="6833">
                  <c:v>2067</c:v>
                </c:pt>
                <c:pt idx="6834">
                  <c:v>2067</c:v>
                </c:pt>
                <c:pt idx="6835">
                  <c:v>2067</c:v>
                </c:pt>
                <c:pt idx="6836">
                  <c:v>2067</c:v>
                </c:pt>
                <c:pt idx="6837">
                  <c:v>2068</c:v>
                </c:pt>
                <c:pt idx="6838">
                  <c:v>2069</c:v>
                </c:pt>
                <c:pt idx="6839">
                  <c:v>2069</c:v>
                </c:pt>
                <c:pt idx="6840">
                  <c:v>2069</c:v>
                </c:pt>
                <c:pt idx="6841">
                  <c:v>2069</c:v>
                </c:pt>
                <c:pt idx="6842">
                  <c:v>2069</c:v>
                </c:pt>
                <c:pt idx="6843">
                  <c:v>2069</c:v>
                </c:pt>
                <c:pt idx="6844">
                  <c:v>2069</c:v>
                </c:pt>
                <c:pt idx="6845">
                  <c:v>2069</c:v>
                </c:pt>
                <c:pt idx="6846">
                  <c:v>2069</c:v>
                </c:pt>
                <c:pt idx="6847">
                  <c:v>2069</c:v>
                </c:pt>
                <c:pt idx="6848">
                  <c:v>2069</c:v>
                </c:pt>
                <c:pt idx="6849">
                  <c:v>2069</c:v>
                </c:pt>
                <c:pt idx="6850">
                  <c:v>2070</c:v>
                </c:pt>
                <c:pt idx="6851">
                  <c:v>2071</c:v>
                </c:pt>
                <c:pt idx="6852">
                  <c:v>2072</c:v>
                </c:pt>
                <c:pt idx="6853">
                  <c:v>2073</c:v>
                </c:pt>
                <c:pt idx="6854">
                  <c:v>2073</c:v>
                </c:pt>
                <c:pt idx="6855">
                  <c:v>2073</c:v>
                </c:pt>
                <c:pt idx="6856">
                  <c:v>2074</c:v>
                </c:pt>
                <c:pt idx="6857">
                  <c:v>2074</c:v>
                </c:pt>
                <c:pt idx="6858">
                  <c:v>2074</c:v>
                </c:pt>
                <c:pt idx="6859">
                  <c:v>2074</c:v>
                </c:pt>
                <c:pt idx="6860">
                  <c:v>2074</c:v>
                </c:pt>
                <c:pt idx="6861">
                  <c:v>2075</c:v>
                </c:pt>
                <c:pt idx="6862">
                  <c:v>2075</c:v>
                </c:pt>
                <c:pt idx="6863">
                  <c:v>2076</c:v>
                </c:pt>
                <c:pt idx="6864">
                  <c:v>2077</c:v>
                </c:pt>
                <c:pt idx="6865">
                  <c:v>2077</c:v>
                </c:pt>
                <c:pt idx="6866">
                  <c:v>2077</c:v>
                </c:pt>
                <c:pt idx="6867">
                  <c:v>2077</c:v>
                </c:pt>
                <c:pt idx="6868">
                  <c:v>2077</c:v>
                </c:pt>
                <c:pt idx="6869">
                  <c:v>2077</c:v>
                </c:pt>
                <c:pt idx="6870">
                  <c:v>2077</c:v>
                </c:pt>
                <c:pt idx="6871">
                  <c:v>2077</c:v>
                </c:pt>
                <c:pt idx="6872">
                  <c:v>2077</c:v>
                </c:pt>
                <c:pt idx="6873">
                  <c:v>2077</c:v>
                </c:pt>
                <c:pt idx="6874">
                  <c:v>2077</c:v>
                </c:pt>
                <c:pt idx="6875">
                  <c:v>2077</c:v>
                </c:pt>
                <c:pt idx="6876">
                  <c:v>2077</c:v>
                </c:pt>
                <c:pt idx="6877">
                  <c:v>2077</c:v>
                </c:pt>
                <c:pt idx="6878">
                  <c:v>2077</c:v>
                </c:pt>
                <c:pt idx="6879">
                  <c:v>2077</c:v>
                </c:pt>
                <c:pt idx="6880">
                  <c:v>2078</c:v>
                </c:pt>
                <c:pt idx="6881">
                  <c:v>2078</c:v>
                </c:pt>
                <c:pt idx="6882">
                  <c:v>2078</c:v>
                </c:pt>
                <c:pt idx="6883">
                  <c:v>2078</c:v>
                </c:pt>
                <c:pt idx="6884">
                  <c:v>2078</c:v>
                </c:pt>
                <c:pt idx="6885">
                  <c:v>2079</c:v>
                </c:pt>
                <c:pt idx="6886">
                  <c:v>2080</c:v>
                </c:pt>
                <c:pt idx="6887">
                  <c:v>2080</c:v>
                </c:pt>
                <c:pt idx="6888">
                  <c:v>2080</c:v>
                </c:pt>
                <c:pt idx="6889">
                  <c:v>2080</c:v>
                </c:pt>
                <c:pt idx="6890">
                  <c:v>2080</c:v>
                </c:pt>
                <c:pt idx="6891">
                  <c:v>2080</c:v>
                </c:pt>
                <c:pt idx="6892">
                  <c:v>2080</c:v>
                </c:pt>
                <c:pt idx="6893">
                  <c:v>2080</c:v>
                </c:pt>
                <c:pt idx="6894">
                  <c:v>2080</c:v>
                </c:pt>
                <c:pt idx="6895">
                  <c:v>2080</c:v>
                </c:pt>
                <c:pt idx="6896">
                  <c:v>2080</c:v>
                </c:pt>
                <c:pt idx="6897">
                  <c:v>2080</c:v>
                </c:pt>
                <c:pt idx="6898">
                  <c:v>2080</c:v>
                </c:pt>
                <c:pt idx="6899">
                  <c:v>2080</c:v>
                </c:pt>
                <c:pt idx="6900">
                  <c:v>2080</c:v>
                </c:pt>
                <c:pt idx="6901">
                  <c:v>2080</c:v>
                </c:pt>
                <c:pt idx="6902">
                  <c:v>2080</c:v>
                </c:pt>
                <c:pt idx="6903">
                  <c:v>2080</c:v>
                </c:pt>
                <c:pt idx="6904">
                  <c:v>2080</c:v>
                </c:pt>
                <c:pt idx="6905">
                  <c:v>2080</c:v>
                </c:pt>
                <c:pt idx="6906">
                  <c:v>2080</c:v>
                </c:pt>
                <c:pt idx="6907">
                  <c:v>2080</c:v>
                </c:pt>
                <c:pt idx="6908">
                  <c:v>2080</c:v>
                </c:pt>
                <c:pt idx="6909">
                  <c:v>2080</c:v>
                </c:pt>
                <c:pt idx="6910">
                  <c:v>2080</c:v>
                </c:pt>
                <c:pt idx="6911">
                  <c:v>2080</c:v>
                </c:pt>
                <c:pt idx="6912">
                  <c:v>2080</c:v>
                </c:pt>
                <c:pt idx="6913">
                  <c:v>2080</c:v>
                </c:pt>
                <c:pt idx="6914">
                  <c:v>2080</c:v>
                </c:pt>
                <c:pt idx="6915">
                  <c:v>2080</c:v>
                </c:pt>
                <c:pt idx="6916">
                  <c:v>2080</c:v>
                </c:pt>
                <c:pt idx="6917">
                  <c:v>2080</c:v>
                </c:pt>
                <c:pt idx="6918">
                  <c:v>2080</c:v>
                </c:pt>
                <c:pt idx="6919">
                  <c:v>2080</c:v>
                </c:pt>
                <c:pt idx="6920">
                  <c:v>2080</c:v>
                </c:pt>
                <c:pt idx="6921">
                  <c:v>2081</c:v>
                </c:pt>
                <c:pt idx="6922">
                  <c:v>2081</c:v>
                </c:pt>
                <c:pt idx="6923">
                  <c:v>2081</c:v>
                </c:pt>
                <c:pt idx="6924">
                  <c:v>2082</c:v>
                </c:pt>
                <c:pt idx="6925">
                  <c:v>2082</c:v>
                </c:pt>
                <c:pt idx="6926">
                  <c:v>2082</c:v>
                </c:pt>
                <c:pt idx="6927">
                  <c:v>2082</c:v>
                </c:pt>
                <c:pt idx="6928">
                  <c:v>2082</c:v>
                </c:pt>
                <c:pt idx="6929">
                  <c:v>2082</c:v>
                </c:pt>
                <c:pt idx="6930">
                  <c:v>2082</c:v>
                </c:pt>
                <c:pt idx="6931">
                  <c:v>2082</c:v>
                </c:pt>
                <c:pt idx="6932">
                  <c:v>2082</c:v>
                </c:pt>
                <c:pt idx="6933">
                  <c:v>2082</c:v>
                </c:pt>
                <c:pt idx="6934">
                  <c:v>2082</c:v>
                </c:pt>
                <c:pt idx="6935">
                  <c:v>2083</c:v>
                </c:pt>
                <c:pt idx="6936">
                  <c:v>2084</c:v>
                </c:pt>
                <c:pt idx="6937">
                  <c:v>2085</c:v>
                </c:pt>
                <c:pt idx="6938">
                  <c:v>2086</c:v>
                </c:pt>
                <c:pt idx="6939">
                  <c:v>2087</c:v>
                </c:pt>
                <c:pt idx="6940">
                  <c:v>2088</c:v>
                </c:pt>
                <c:pt idx="6941">
                  <c:v>2089</c:v>
                </c:pt>
                <c:pt idx="6942">
                  <c:v>2090</c:v>
                </c:pt>
                <c:pt idx="6943">
                  <c:v>2091</c:v>
                </c:pt>
                <c:pt idx="6944">
                  <c:v>2092</c:v>
                </c:pt>
                <c:pt idx="6945">
                  <c:v>2093</c:v>
                </c:pt>
                <c:pt idx="6946">
                  <c:v>2094</c:v>
                </c:pt>
                <c:pt idx="6947">
                  <c:v>2094</c:v>
                </c:pt>
                <c:pt idx="6948">
                  <c:v>2094</c:v>
                </c:pt>
                <c:pt idx="6949">
                  <c:v>2094</c:v>
                </c:pt>
                <c:pt idx="6950">
                  <c:v>2095</c:v>
                </c:pt>
                <c:pt idx="6951">
                  <c:v>2096</c:v>
                </c:pt>
                <c:pt idx="6952">
                  <c:v>2097</c:v>
                </c:pt>
                <c:pt idx="6953">
                  <c:v>2097</c:v>
                </c:pt>
                <c:pt idx="6954">
                  <c:v>2098</c:v>
                </c:pt>
                <c:pt idx="6955">
                  <c:v>2098</c:v>
                </c:pt>
                <c:pt idx="6956">
                  <c:v>2098</c:v>
                </c:pt>
                <c:pt idx="6957">
                  <c:v>2099</c:v>
                </c:pt>
                <c:pt idx="6958">
                  <c:v>2100</c:v>
                </c:pt>
                <c:pt idx="6959">
                  <c:v>2101</c:v>
                </c:pt>
                <c:pt idx="6960">
                  <c:v>2101</c:v>
                </c:pt>
                <c:pt idx="6961">
                  <c:v>2101</c:v>
                </c:pt>
                <c:pt idx="6962">
                  <c:v>2102</c:v>
                </c:pt>
                <c:pt idx="6963">
                  <c:v>2102</c:v>
                </c:pt>
                <c:pt idx="6964">
                  <c:v>2102</c:v>
                </c:pt>
                <c:pt idx="6965">
                  <c:v>2102</c:v>
                </c:pt>
                <c:pt idx="6966">
                  <c:v>2102</c:v>
                </c:pt>
                <c:pt idx="6967">
                  <c:v>2102</c:v>
                </c:pt>
                <c:pt idx="6968">
                  <c:v>2102</c:v>
                </c:pt>
                <c:pt idx="6969">
                  <c:v>2102</c:v>
                </c:pt>
                <c:pt idx="6970">
                  <c:v>2102</c:v>
                </c:pt>
                <c:pt idx="6971">
                  <c:v>2102</c:v>
                </c:pt>
                <c:pt idx="6972">
                  <c:v>2102</c:v>
                </c:pt>
                <c:pt idx="6973">
                  <c:v>2102</c:v>
                </c:pt>
                <c:pt idx="6974">
                  <c:v>2102</c:v>
                </c:pt>
                <c:pt idx="6975">
                  <c:v>2102</c:v>
                </c:pt>
                <c:pt idx="6976">
                  <c:v>2102</c:v>
                </c:pt>
                <c:pt idx="6977">
                  <c:v>2102</c:v>
                </c:pt>
                <c:pt idx="6978">
                  <c:v>2102</c:v>
                </c:pt>
                <c:pt idx="6979">
                  <c:v>2102</c:v>
                </c:pt>
                <c:pt idx="6980">
                  <c:v>2102</c:v>
                </c:pt>
                <c:pt idx="6981">
                  <c:v>2102</c:v>
                </c:pt>
                <c:pt idx="6982">
                  <c:v>2102</c:v>
                </c:pt>
                <c:pt idx="6983">
                  <c:v>2102</c:v>
                </c:pt>
                <c:pt idx="6984">
                  <c:v>2102</c:v>
                </c:pt>
                <c:pt idx="6985">
                  <c:v>2102</c:v>
                </c:pt>
                <c:pt idx="6986">
                  <c:v>2102</c:v>
                </c:pt>
                <c:pt idx="6987">
                  <c:v>2102</c:v>
                </c:pt>
                <c:pt idx="6988">
                  <c:v>2102</c:v>
                </c:pt>
                <c:pt idx="6989">
                  <c:v>2102</c:v>
                </c:pt>
                <c:pt idx="6990">
                  <c:v>2102</c:v>
                </c:pt>
                <c:pt idx="6991">
                  <c:v>2102</c:v>
                </c:pt>
                <c:pt idx="6992">
                  <c:v>2102</c:v>
                </c:pt>
                <c:pt idx="6993">
                  <c:v>2102</c:v>
                </c:pt>
                <c:pt idx="6994">
                  <c:v>2102</c:v>
                </c:pt>
                <c:pt idx="6995">
                  <c:v>2102</c:v>
                </c:pt>
                <c:pt idx="6996">
                  <c:v>2102</c:v>
                </c:pt>
                <c:pt idx="6997">
                  <c:v>2102</c:v>
                </c:pt>
                <c:pt idx="6998">
                  <c:v>2102</c:v>
                </c:pt>
                <c:pt idx="6999">
                  <c:v>2102</c:v>
                </c:pt>
                <c:pt idx="7000">
                  <c:v>2103</c:v>
                </c:pt>
                <c:pt idx="7001">
                  <c:v>2103</c:v>
                </c:pt>
                <c:pt idx="7002">
                  <c:v>2103</c:v>
                </c:pt>
                <c:pt idx="7003">
                  <c:v>2103</c:v>
                </c:pt>
                <c:pt idx="7004">
                  <c:v>2103</c:v>
                </c:pt>
                <c:pt idx="7005">
                  <c:v>2103</c:v>
                </c:pt>
                <c:pt idx="7006">
                  <c:v>2103</c:v>
                </c:pt>
                <c:pt idx="7007">
                  <c:v>2104</c:v>
                </c:pt>
                <c:pt idx="7008">
                  <c:v>2104</c:v>
                </c:pt>
                <c:pt idx="7009">
                  <c:v>2104</c:v>
                </c:pt>
                <c:pt idx="7010">
                  <c:v>2104</c:v>
                </c:pt>
                <c:pt idx="7011">
                  <c:v>2104</c:v>
                </c:pt>
                <c:pt idx="7012">
                  <c:v>2104</c:v>
                </c:pt>
                <c:pt idx="7013">
                  <c:v>2104</c:v>
                </c:pt>
                <c:pt idx="7014">
                  <c:v>2104</c:v>
                </c:pt>
                <c:pt idx="7015">
                  <c:v>2104</c:v>
                </c:pt>
                <c:pt idx="7016">
                  <c:v>2104</c:v>
                </c:pt>
                <c:pt idx="7017">
                  <c:v>2104</c:v>
                </c:pt>
                <c:pt idx="7018">
                  <c:v>2104</c:v>
                </c:pt>
                <c:pt idx="7019">
                  <c:v>2104</c:v>
                </c:pt>
                <c:pt idx="7020">
                  <c:v>2104</c:v>
                </c:pt>
                <c:pt idx="7021">
                  <c:v>2104</c:v>
                </c:pt>
                <c:pt idx="7022">
                  <c:v>2104</c:v>
                </c:pt>
                <c:pt idx="7023">
                  <c:v>2104</c:v>
                </c:pt>
                <c:pt idx="7024">
                  <c:v>2104</c:v>
                </c:pt>
                <c:pt idx="7025">
                  <c:v>2105</c:v>
                </c:pt>
                <c:pt idx="7026">
                  <c:v>2106</c:v>
                </c:pt>
                <c:pt idx="7027">
                  <c:v>2106</c:v>
                </c:pt>
                <c:pt idx="7028">
                  <c:v>2106</c:v>
                </c:pt>
                <c:pt idx="7029">
                  <c:v>2106</c:v>
                </c:pt>
                <c:pt idx="7030">
                  <c:v>2106</c:v>
                </c:pt>
                <c:pt idx="7031">
                  <c:v>2106</c:v>
                </c:pt>
                <c:pt idx="7032">
                  <c:v>2106</c:v>
                </c:pt>
                <c:pt idx="7033">
                  <c:v>2106</c:v>
                </c:pt>
                <c:pt idx="7034">
                  <c:v>2107</c:v>
                </c:pt>
                <c:pt idx="7035">
                  <c:v>2108</c:v>
                </c:pt>
                <c:pt idx="7036">
                  <c:v>2108</c:v>
                </c:pt>
                <c:pt idx="7037">
                  <c:v>2108</c:v>
                </c:pt>
                <c:pt idx="7038">
                  <c:v>2108</c:v>
                </c:pt>
                <c:pt idx="7039">
                  <c:v>2108</c:v>
                </c:pt>
                <c:pt idx="7040">
                  <c:v>2108</c:v>
                </c:pt>
                <c:pt idx="7041">
                  <c:v>2108</c:v>
                </c:pt>
                <c:pt idx="7042">
                  <c:v>2109</c:v>
                </c:pt>
                <c:pt idx="7043">
                  <c:v>2109</c:v>
                </c:pt>
                <c:pt idx="7044">
                  <c:v>2110</c:v>
                </c:pt>
                <c:pt idx="7045">
                  <c:v>2110</c:v>
                </c:pt>
                <c:pt idx="7046">
                  <c:v>2111</c:v>
                </c:pt>
                <c:pt idx="7047">
                  <c:v>2111</c:v>
                </c:pt>
                <c:pt idx="7048">
                  <c:v>2111</c:v>
                </c:pt>
                <c:pt idx="7049">
                  <c:v>2111</c:v>
                </c:pt>
                <c:pt idx="7050">
                  <c:v>2111</c:v>
                </c:pt>
                <c:pt idx="7051">
                  <c:v>2111</c:v>
                </c:pt>
                <c:pt idx="7052">
                  <c:v>2111</c:v>
                </c:pt>
                <c:pt idx="7053">
                  <c:v>2111</c:v>
                </c:pt>
                <c:pt idx="7054">
                  <c:v>2111</c:v>
                </c:pt>
                <c:pt idx="7055">
                  <c:v>2112</c:v>
                </c:pt>
                <c:pt idx="7056">
                  <c:v>2113</c:v>
                </c:pt>
                <c:pt idx="7057">
                  <c:v>2114</c:v>
                </c:pt>
                <c:pt idx="7058">
                  <c:v>2115</c:v>
                </c:pt>
                <c:pt idx="7059">
                  <c:v>2116</c:v>
                </c:pt>
                <c:pt idx="7060">
                  <c:v>2116</c:v>
                </c:pt>
                <c:pt idx="7061">
                  <c:v>2117</c:v>
                </c:pt>
                <c:pt idx="7062">
                  <c:v>2117</c:v>
                </c:pt>
                <c:pt idx="7063">
                  <c:v>2118</c:v>
                </c:pt>
                <c:pt idx="7064">
                  <c:v>2119</c:v>
                </c:pt>
                <c:pt idx="7065">
                  <c:v>2119</c:v>
                </c:pt>
                <c:pt idx="7066">
                  <c:v>2119</c:v>
                </c:pt>
                <c:pt idx="7067">
                  <c:v>2119</c:v>
                </c:pt>
                <c:pt idx="7068">
                  <c:v>2119</c:v>
                </c:pt>
                <c:pt idx="7069">
                  <c:v>2119</c:v>
                </c:pt>
                <c:pt idx="7070">
                  <c:v>2119</c:v>
                </c:pt>
                <c:pt idx="7071">
                  <c:v>2119</c:v>
                </c:pt>
                <c:pt idx="7072">
                  <c:v>2119</c:v>
                </c:pt>
                <c:pt idx="7073">
                  <c:v>2119</c:v>
                </c:pt>
                <c:pt idx="7074">
                  <c:v>2119</c:v>
                </c:pt>
                <c:pt idx="7075">
                  <c:v>2119</c:v>
                </c:pt>
                <c:pt idx="7076">
                  <c:v>2119</c:v>
                </c:pt>
                <c:pt idx="7077">
                  <c:v>2119</c:v>
                </c:pt>
                <c:pt idx="7078">
                  <c:v>2120</c:v>
                </c:pt>
                <c:pt idx="7079">
                  <c:v>2120</c:v>
                </c:pt>
                <c:pt idx="7080">
                  <c:v>2120</c:v>
                </c:pt>
                <c:pt idx="7081">
                  <c:v>2121</c:v>
                </c:pt>
                <c:pt idx="7082">
                  <c:v>2121</c:v>
                </c:pt>
                <c:pt idx="7083">
                  <c:v>2121</c:v>
                </c:pt>
                <c:pt idx="7084">
                  <c:v>2121</c:v>
                </c:pt>
                <c:pt idx="7085">
                  <c:v>2121</c:v>
                </c:pt>
                <c:pt idx="7086">
                  <c:v>2121</c:v>
                </c:pt>
                <c:pt idx="7087">
                  <c:v>2122</c:v>
                </c:pt>
                <c:pt idx="7088">
                  <c:v>2123</c:v>
                </c:pt>
                <c:pt idx="7089">
                  <c:v>2123</c:v>
                </c:pt>
                <c:pt idx="7090">
                  <c:v>2123</c:v>
                </c:pt>
                <c:pt idx="7091">
                  <c:v>2124</c:v>
                </c:pt>
                <c:pt idx="7092">
                  <c:v>2124</c:v>
                </c:pt>
                <c:pt idx="7093">
                  <c:v>2124</c:v>
                </c:pt>
                <c:pt idx="7094">
                  <c:v>2125</c:v>
                </c:pt>
                <c:pt idx="7095">
                  <c:v>2125</c:v>
                </c:pt>
                <c:pt idx="7096">
                  <c:v>2125</c:v>
                </c:pt>
                <c:pt idx="7097">
                  <c:v>2126</c:v>
                </c:pt>
                <c:pt idx="7098">
                  <c:v>2126</c:v>
                </c:pt>
                <c:pt idx="7099">
                  <c:v>2126</c:v>
                </c:pt>
                <c:pt idx="7100">
                  <c:v>2126</c:v>
                </c:pt>
                <c:pt idx="7101">
                  <c:v>2127</c:v>
                </c:pt>
                <c:pt idx="7102">
                  <c:v>2128</c:v>
                </c:pt>
                <c:pt idx="7103">
                  <c:v>2129</c:v>
                </c:pt>
                <c:pt idx="7104">
                  <c:v>2130</c:v>
                </c:pt>
                <c:pt idx="7105">
                  <c:v>2130</c:v>
                </c:pt>
                <c:pt idx="7106">
                  <c:v>2130</c:v>
                </c:pt>
                <c:pt idx="7107">
                  <c:v>2130</c:v>
                </c:pt>
                <c:pt idx="7108">
                  <c:v>2130</c:v>
                </c:pt>
                <c:pt idx="7109">
                  <c:v>2130</c:v>
                </c:pt>
                <c:pt idx="7110">
                  <c:v>2130</c:v>
                </c:pt>
                <c:pt idx="7111">
                  <c:v>2130</c:v>
                </c:pt>
                <c:pt idx="7112">
                  <c:v>2130</c:v>
                </c:pt>
                <c:pt idx="7113">
                  <c:v>2130</c:v>
                </c:pt>
                <c:pt idx="7114">
                  <c:v>2130</c:v>
                </c:pt>
                <c:pt idx="7115">
                  <c:v>2130</c:v>
                </c:pt>
                <c:pt idx="7116">
                  <c:v>2130</c:v>
                </c:pt>
                <c:pt idx="7117">
                  <c:v>2130</c:v>
                </c:pt>
                <c:pt idx="7118">
                  <c:v>2130</c:v>
                </c:pt>
                <c:pt idx="7119">
                  <c:v>2130</c:v>
                </c:pt>
                <c:pt idx="7120">
                  <c:v>2130</c:v>
                </c:pt>
                <c:pt idx="7121">
                  <c:v>2131</c:v>
                </c:pt>
                <c:pt idx="7122">
                  <c:v>2131</c:v>
                </c:pt>
                <c:pt idx="7123">
                  <c:v>2131</c:v>
                </c:pt>
                <c:pt idx="7124">
                  <c:v>2131</c:v>
                </c:pt>
                <c:pt idx="7125">
                  <c:v>2132</c:v>
                </c:pt>
                <c:pt idx="7126">
                  <c:v>2132</c:v>
                </c:pt>
                <c:pt idx="7127">
                  <c:v>2132</c:v>
                </c:pt>
                <c:pt idx="7128">
                  <c:v>2132</c:v>
                </c:pt>
                <c:pt idx="7129">
                  <c:v>2132</c:v>
                </c:pt>
                <c:pt idx="7130">
                  <c:v>2133</c:v>
                </c:pt>
                <c:pt idx="7131">
                  <c:v>2133</c:v>
                </c:pt>
                <c:pt idx="7132">
                  <c:v>2133</c:v>
                </c:pt>
                <c:pt idx="7133">
                  <c:v>2133</c:v>
                </c:pt>
                <c:pt idx="7134">
                  <c:v>2133</c:v>
                </c:pt>
                <c:pt idx="7135">
                  <c:v>2133</c:v>
                </c:pt>
                <c:pt idx="7136">
                  <c:v>2133</c:v>
                </c:pt>
                <c:pt idx="7137">
                  <c:v>2133</c:v>
                </c:pt>
                <c:pt idx="7138">
                  <c:v>2133</c:v>
                </c:pt>
                <c:pt idx="7139">
                  <c:v>2133</c:v>
                </c:pt>
                <c:pt idx="7140">
                  <c:v>2133</c:v>
                </c:pt>
                <c:pt idx="7141">
                  <c:v>2133</c:v>
                </c:pt>
                <c:pt idx="7142">
                  <c:v>2133</c:v>
                </c:pt>
                <c:pt idx="7143">
                  <c:v>2133</c:v>
                </c:pt>
                <c:pt idx="7144">
                  <c:v>2133</c:v>
                </c:pt>
                <c:pt idx="7145">
                  <c:v>2133</c:v>
                </c:pt>
                <c:pt idx="7146">
                  <c:v>2133</c:v>
                </c:pt>
                <c:pt idx="7147">
                  <c:v>2133</c:v>
                </c:pt>
                <c:pt idx="7148">
                  <c:v>2133</c:v>
                </c:pt>
                <c:pt idx="7149">
                  <c:v>2133</c:v>
                </c:pt>
                <c:pt idx="7150">
                  <c:v>2133</c:v>
                </c:pt>
                <c:pt idx="7151">
                  <c:v>2133</c:v>
                </c:pt>
                <c:pt idx="7152">
                  <c:v>2133</c:v>
                </c:pt>
                <c:pt idx="7153">
                  <c:v>2133</c:v>
                </c:pt>
                <c:pt idx="7154">
                  <c:v>2133</c:v>
                </c:pt>
                <c:pt idx="7155">
                  <c:v>2133</c:v>
                </c:pt>
                <c:pt idx="7156">
                  <c:v>2133</c:v>
                </c:pt>
                <c:pt idx="7157">
                  <c:v>2133</c:v>
                </c:pt>
                <c:pt idx="7158">
                  <c:v>2133</c:v>
                </c:pt>
                <c:pt idx="7159">
                  <c:v>2133</c:v>
                </c:pt>
                <c:pt idx="7160">
                  <c:v>2133</c:v>
                </c:pt>
                <c:pt idx="7161">
                  <c:v>2133</c:v>
                </c:pt>
                <c:pt idx="7162">
                  <c:v>2133</c:v>
                </c:pt>
                <c:pt idx="7163">
                  <c:v>2133</c:v>
                </c:pt>
                <c:pt idx="7164">
                  <c:v>2133</c:v>
                </c:pt>
                <c:pt idx="7165">
                  <c:v>2133</c:v>
                </c:pt>
                <c:pt idx="7166">
                  <c:v>2133</c:v>
                </c:pt>
                <c:pt idx="7167">
                  <c:v>2133</c:v>
                </c:pt>
                <c:pt idx="7168">
                  <c:v>2133</c:v>
                </c:pt>
                <c:pt idx="7169">
                  <c:v>2133</c:v>
                </c:pt>
                <c:pt idx="7170">
                  <c:v>2133</c:v>
                </c:pt>
                <c:pt idx="7171">
                  <c:v>2133</c:v>
                </c:pt>
                <c:pt idx="7172">
                  <c:v>2133</c:v>
                </c:pt>
                <c:pt idx="7173">
                  <c:v>2133</c:v>
                </c:pt>
                <c:pt idx="7174">
                  <c:v>2133</c:v>
                </c:pt>
                <c:pt idx="7175">
                  <c:v>2133</c:v>
                </c:pt>
                <c:pt idx="7176">
                  <c:v>2133</c:v>
                </c:pt>
                <c:pt idx="7177">
                  <c:v>2133</c:v>
                </c:pt>
                <c:pt idx="7178">
                  <c:v>2133</c:v>
                </c:pt>
                <c:pt idx="7179">
                  <c:v>2133</c:v>
                </c:pt>
                <c:pt idx="7180">
                  <c:v>2133</c:v>
                </c:pt>
                <c:pt idx="7181">
                  <c:v>2133</c:v>
                </c:pt>
                <c:pt idx="7182">
                  <c:v>2133</c:v>
                </c:pt>
                <c:pt idx="7183">
                  <c:v>2133</c:v>
                </c:pt>
                <c:pt idx="7184">
                  <c:v>2133</c:v>
                </c:pt>
                <c:pt idx="7185">
                  <c:v>2133</c:v>
                </c:pt>
                <c:pt idx="7186">
                  <c:v>2133</c:v>
                </c:pt>
                <c:pt idx="7187">
                  <c:v>2133</c:v>
                </c:pt>
                <c:pt idx="7188">
                  <c:v>2133</c:v>
                </c:pt>
                <c:pt idx="7189">
                  <c:v>2133</c:v>
                </c:pt>
                <c:pt idx="7190">
                  <c:v>2133</c:v>
                </c:pt>
                <c:pt idx="7191">
                  <c:v>2133</c:v>
                </c:pt>
                <c:pt idx="7192">
                  <c:v>2133</c:v>
                </c:pt>
                <c:pt idx="7193">
                  <c:v>2133</c:v>
                </c:pt>
                <c:pt idx="7194">
                  <c:v>2133</c:v>
                </c:pt>
                <c:pt idx="7195">
                  <c:v>2133</c:v>
                </c:pt>
                <c:pt idx="7196">
                  <c:v>2133</c:v>
                </c:pt>
                <c:pt idx="7197">
                  <c:v>2133</c:v>
                </c:pt>
                <c:pt idx="7198">
                  <c:v>2133</c:v>
                </c:pt>
                <c:pt idx="7199">
                  <c:v>2133</c:v>
                </c:pt>
                <c:pt idx="7200">
                  <c:v>2133</c:v>
                </c:pt>
                <c:pt idx="7201">
                  <c:v>2133</c:v>
                </c:pt>
                <c:pt idx="7202">
                  <c:v>2134</c:v>
                </c:pt>
                <c:pt idx="7203">
                  <c:v>2134</c:v>
                </c:pt>
                <c:pt idx="7204">
                  <c:v>2134</c:v>
                </c:pt>
                <c:pt idx="7205">
                  <c:v>2134</c:v>
                </c:pt>
                <c:pt idx="7206">
                  <c:v>2134</c:v>
                </c:pt>
                <c:pt idx="7207">
                  <c:v>2134</c:v>
                </c:pt>
                <c:pt idx="7208">
                  <c:v>2134</c:v>
                </c:pt>
                <c:pt idx="7209">
                  <c:v>2134</c:v>
                </c:pt>
                <c:pt idx="7210">
                  <c:v>2134</c:v>
                </c:pt>
                <c:pt idx="7211">
                  <c:v>2134</c:v>
                </c:pt>
                <c:pt idx="7212">
                  <c:v>2134</c:v>
                </c:pt>
                <c:pt idx="7213">
                  <c:v>2134</c:v>
                </c:pt>
                <c:pt idx="7214">
                  <c:v>2135</c:v>
                </c:pt>
                <c:pt idx="7215">
                  <c:v>2135</c:v>
                </c:pt>
                <c:pt idx="7216">
                  <c:v>2135</c:v>
                </c:pt>
                <c:pt idx="7217">
                  <c:v>2135</c:v>
                </c:pt>
                <c:pt idx="7218">
                  <c:v>2135</c:v>
                </c:pt>
                <c:pt idx="7219">
                  <c:v>2135</c:v>
                </c:pt>
                <c:pt idx="7220">
                  <c:v>2135</c:v>
                </c:pt>
                <c:pt idx="7221">
                  <c:v>2135</c:v>
                </c:pt>
                <c:pt idx="7222">
                  <c:v>2136</c:v>
                </c:pt>
                <c:pt idx="7223">
                  <c:v>2136</c:v>
                </c:pt>
                <c:pt idx="7224">
                  <c:v>2136</c:v>
                </c:pt>
                <c:pt idx="7225">
                  <c:v>2136</c:v>
                </c:pt>
                <c:pt idx="7226">
                  <c:v>2136</c:v>
                </c:pt>
                <c:pt idx="7227">
                  <c:v>2136</c:v>
                </c:pt>
                <c:pt idx="7228">
                  <c:v>2136</c:v>
                </c:pt>
                <c:pt idx="7229">
                  <c:v>2136</c:v>
                </c:pt>
                <c:pt idx="7230">
                  <c:v>2136</c:v>
                </c:pt>
                <c:pt idx="7231">
                  <c:v>2136</c:v>
                </c:pt>
                <c:pt idx="7232">
                  <c:v>2136</c:v>
                </c:pt>
                <c:pt idx="7233">
                  <c:v>2136</c:v>
                </c:pt>
                <c:pt idx="7234">
                  <c:v>2136</c:v>
                </c:pt>
                <c:pt idx="7235">
                  <c:v>2136</c:v>
                </c:pt>
                <c:pt idx="7236">
                  <c:v>2136</c:v>
                </c:pt>
                <c:pt idx="7237">
                  <c:v>2136</c:v>
                </c:pt>
                <c:pt idx="7238">
                  <c:v>2136</c:v>
                </c:pt>
                <c:pt idx="7239">
                  <c:v>2136</c:v>
                </c:pt>
                <c:pt idx="7240">
                  <c:v>2137</c:v>
                </c:pt>
                <c:pt idx="7241">
                  <c:v>2138</c:v>
                </c:pt>
                <c:pt idx="7242">
                  <c:v>2139</c:v>
                </c:pt>
                <c:pt idx="7243">
                  <c:v>2140</c:v>
                </c:pt>
                <c:pt idx="7244">
                  <c:v>2141</c:v>
                </c:pt>
                <c:pt idx="7245">
                  <c:v>2142</c:v>
                </c:pt>
                <c:pt idx="7246">
                  <c:v>2142</c:v>
                </c:pt>
                <c:pt idx="7247">
                  <c:v>2142</c:v>
                </c:pt>
                <c:pt idx="7248">
                  <c:v>2142</c:v>
                </c:pt>
                <c:pt idx="7249">
                  <c:v>2142</c:v>
                </c:pt>
                <c:pt idx="7250">
                  <c:v>2143</c:v>
                </c:pt>
                <c:pt idx="7251">
                  <c:v>2143</c:v>
                </c:pt>
                <c:pt idx="7252">
                  <c:v>2144</c:v>
                </c:pt>
                <c:pt idx="7253">
                  <c:v>2145</c:v>
                </c:pt>
                <c:pt idx="7254">
                  <c:v>2146</c:v>
                </c:pt>
                <c:pt idx="7255">
                  <c:v>2147</c:v>
                </c:pt>
                <c:pt idx="7256">
                  <c:v>2147</c:v>
                </c:pt>
                <c:pt idx="7257">
                  <c:v>2148</c:v>
                </c:pt>
                <c:pt idx="7258">
                  <c:v>2148</c:v>
                </c:pt>
                <c:pt idx="7259">
                  <c:v>2148</c:v>
                </c:pt>
                <c:pt idx="7260">
                  <c:v>2148</c:v>
                </c:pt>
                <c:pt idx="7261">
                  <c:v>2148</c:v>
                </c:pt>
                <c:pt idx="7262">
                  <c:v>2149</c:v>
                </c:pt>
                <c:pt idx="7263">
                  <c:v>2150</c:v>
                </c:pt>
                <c:pt idx="7264">
                  <c:v>2150</c:v>
                </c:pt>
                <c:pt idx="7265">
                  <c:v>2151</c:v>
                </c:pt>
                <c:pt idx="7266">
                  <c:v>2152</c:v>
                </c:pt>
                <c:pt idx="7267">
                  <c:v>2152</c:v>
                </c:pt>
                <c:pt idx="7268">
                  <c:v>2152</c:v>
                </c:pt>
                <c:pt idx="7269">
                  <c:v>2152</c:v>
                </c:pt>
                <c:pt idx="7270">
                  <c:v>2153</c:v>
                </c:pt>
                <c:pt idx="7271">
                  <c:v>2153</c:v>
                </c:pt>
                <c:pt idx="7272">
                  <c:v>2154</c:v>
                </c:pt>
                <c:pt idx="7273">
                  <c:v>2155</c:v>
                </c:pt>
                <c:pt idx="7274">
                  <c:v>2155</c:v>
                </c:pt>
                <c:pt idx="7275">
                  <c:v>2156</c:v>
                </c:pt>
                <c:pt idx="7276">
                  <c:v>2156</c:v>
                </c:pt>
                <c:pt idx="7277">
                  <c:v>2156</c:v>
                </c:pt>
                <c:pt idx="7278">
                  <c:v>2156</c:v>
                </c:pt>
                <c:pt idx="7279">
                  <c:v>2156</c:v>
                </c:pt>
                <c:pt idx="7280">
                  <c:v>2156</c:v>
                </c:pt>
                <c:pt idx="7281">
                  <c:v>2156</c:v>
                </c:pt>
                <c:pt idx="7282">
                  <c:v>2157</c:v>
                </c:pt>
                <c:pt idx="7283">
                  <c:v>2158</c:v>
                </c:pt>
                <c:pt idx="7284">
                  <c:v>2159</c:v>
                </c:pt>
                <c:pt idx="7285">
                  <c:v>2159</c:v>
                </c:pt>
                <c:pt idx="7286">
                  <c:v>2159</c:v>
                </c:pt>
                <c:pt idx="7287">
                  <c:v>2159</c:v>
                </c:pt>
                <c:pt idx="7288">
                  <c:v>2160</c:v>
                </c:pt>
                <c:pt idx="7289">
                  <c:v>2160</c:v>
                </c:pt>
                <c:pt idx="7290">
                  <c:v>2160</c:v>
                </c:pt>
                <c:pt idx="7291">
                  <c:v>2160</c:v>
                </c:pt>
                <c:pt idx="7292">
                  <c:v>2160</c:v>
                </c:pt>
                <c:pt idx="7293">
                  <c:v>2160</c:v>
                </c:pt>
                <c:pt idx="7294">
                  <c:v>2160</c:v>
                </c:pt>
                <c:pt idx="7295">
                  <c:v>2161</c:v>
                </c:pt>
                <c:pt idx="7296">
                  <c:v>2161</c:v>
                </c:pt>
                <c:pt idx="7297">
                  <c:v>2161</c:v>
                </c:pt>
                <c:pt idx="7298">
                  <c:v>2161</c:v>
                </c:pt>
                <c:pt idx="7299">
                  <c:v>2161</c:v>
                </c:pt>
                <c:pt idx="7300">
                  <c:v>2161</c:v>
                </c:pt>
                <c:pt idx="7301">
                  <c:v>2162</c:v>
                </c:pt>
                <c:pt idx="7302">
                  <c:v>2163</c:v>
                </c:pt>
                <c:pt idx="7303">
                  <c:v>2164</c:v>
                </c:pt>
                <c:pt idx="7304">
                  <c:v>2165</c:v>
                </c:pt>
                <c:pt idx="7305">
                  <c:v>2165</c:v>
                </c:pt>
                <c:pt idx="7306">
                  <c:v>2166</c:v>
                </c:pt>
                <c:pt idx="7307">
                  <c:v>2167</c:v>
                </c:pt>
                <c:pt idx="7308">
                  <c:v>2168</c:v>
                </c:pt>
                <c:pt idx="7309">
                  <c:v>2169</c:v>
                </c:pt>
                <c:pt idx="7310">
                  <c:v>2170</c:v>
                </c:pt>
                <c:pt idx="7311">
                  <c:v>2171</c:v>
                </c:pt>
                <c:pt idx="7312">
                  <c:v>2172</c:v>
                </c:pt>
                <c:pt idx="7313">
                  <c:v>2172</c:v>
                </c:pt>
                <c:pt idx="7314">
                  <c:v>2172</c:v>
                </c:pt>
                <c:pt idx="7315">
                  <c:v>2172</c:v>
                </c:pt>
                <c:pt idx="7316">
                  <c:v>2172</c:v>
                </c:pt>
                <c:pt idx="7317">
                  <c:v>2172</c:v>
                </c:pt>
                <c:pt idx="7318">
                  <c:v>2173</c:v>
                </c:pt>
                <c:pt idx="7319">
                  <c:v>2174</c:v>
                </c:pt>
                <c:pt idx="7320">
                  <c:v>2174</c:v>
                </c:pt>
                <c:pt idx="7321">
                  <c:v>2175</c:v>
                </c:pt>
                <c:pt idx="7322">
                  <c:v>2176</c:v>
                </c:pt>
                <c:pt idx="7323">
                  <c:v>2177</c:v>
                </c:pt>
                <c:pt idx="7324">
                  <c:v>2177</c:v>
                </c:pt>
                <c:pt idx="7325">
                  <c:v>2177</c:v>
                </c:pt>
                <c:pt idx="7326">
                  <c:v>2177</c:v>
                </c:pt>
                <c:pt idx="7327">
                  <c:v>2177</c:v>
                </c:pt>
                <c:pt idx="7328">
                  <c:v>2177</c:v>
                </c:pt>
                <c:pt idx="7329">
                  <c:v>2177</c:v>
                </c:pt>
                <c:pt idx="7330">
                  <c:v>2177</c:v>
                </c:pt>
                <c:pt idx="7331">
                  <c:v>2177</c:v>
                </c:pt>
                <c:pt idx="7332">
                  <c:v>2177</c:v>
                </c:pt>
                <c:pt idx="7333">
                  <c:v>2178</c:v>
                </c:pt>
                <c:pt idx="7334">
                  <c:v>2179</c:v>
                </c:pt>
                <c:pt idx="7335">
                  <c:v>2180</c:v>
                </c:pt>
                <c:pt idx="7336">
                  <c:v>2180</c:v>
                </c:pt>
                <c:pt idx="7337">
                  <c:v>2181</c:v>
                </c:pt>
                <c:pt idx="7338">
                  <c:v>2181</c:v>
                </c:pt>
                <c:pt idx="7339">
                  <c:v>2181</c:v>
                </c:pt>
                <c:pt idx="7340">
                  <c:v>2181</c:v>
                </c:pt>
                <c:pt idx="7341">
                  <c:v>2182</c:v>
                </c:pt>
                <c:pt idx="7342">
                  <c:v>2182</c:v>
                </c:pt>
                <c:pt idx="7343">
                  <c:v>2182</c:v>
                </c:pt>
                <c:pt idx="7344">
                  <c:v>2182</c:v>
                </c:pt>
                <c:pt idx="7345">
                  <c:v>2182</c:v>
                </c:pt>
                <c:pt idx="7346">
                  <c:v>2183</c:v>
                </c:pt>
                <c:pt idx="7347">
                  <c:v>2183</c:v>
                </c:pt>
                <c:pt idx="7348">
                  <c:v>2184</c:v>
                </c:pt>
                <c:pt idx="7349">
                  <c:v>2184</c:v>
                </c:pt>
                <c:pt idx="7350">
                  <c:v>2184</c:v>
                </c:pt>
                <c:pt idx="7351">
                  <c:v>2184</c:v>
                </c:pt>
                <c:pt idx="7352">
                  <c:v>2184</c:v>
                </c:pt>
                <c:pt idx="7353">
                  <c:v>2184</c:v>
                </c:pt>
                <c:pt idx="7354">
                  <c:v>2184</c:v>
                </c:pt>
                <c:pt idx="7355">
                  <c:v>2184</c:v>
                </c:pt>
                <c:pt idx="7356">
                  <c:v>2184</c:v>
                </c:pt>
                <c:pt idx="7357">
                  <c:v>2184</c:v>
                </c:pt>
                <c:pt idx="7358">
                  <c:v>2184</c:v>
                </c:pt>
                <c:pt idx="7359">
                  <c:v>2184</c:v>
                </c:pt>
                <c:pt idx="7360">
                  <c:v>2184</c:v>
                </c:pt>
                <c:pt idx="7361">
                  <c:v>2184</c:v>
                </c:pt>
                <c:pt idx="7362">
                  <c:v>2184</c:v>
                </c:pt>
                <c:pt idx="7363">
                  <c:v>2184</c:v>
                </c:pt>
                <c:pt idx="7364">
                  <c:v>2184</c:v>
                </c:pt>
                <c:pt idx="7365">
                  <c:v>2184</c:v>
                </c:pt>
                <c:pt idx="7366">
                  <c:v>2184</c:v>
                </c:pt>
                <c:pt idx="7367">
                  <c:v>2184</c:v>
                </c:pt>
                <c:pt idx="7368">
                  <c:v>2184</c:v>
                </c:pt>
                <c:pt idx="7369">
                  <c:v>2184</c:v>
                </c:pt>
                <c:pt idx="7370">
                  <c:v>2184</c:v>
                </c:pt>
                <c:pt idx="7371">
                  <c:v>2184</c:v>
                </c:pt>
                <c:pt idx="7372">
                  <c:v>2184</c:v>
                </c:pt>
                <c:pt idx="7373">
                  <c:v>2185</c:v>
                </c:pt>
                <c:pt idx="7374">
                  <c:v>2185</c:v>
                </c:pt>
                <c:pt idx="7375">
                  <c:v>2185</c:v>
                </c:pt>
                <c:pt idx="7376">
                  <c:v>2185</c:v>
                </c:pt>
                <c:pt idx="7377">
                  <c:v>2185</c:v>
                </c:pt>
                <c:pt idx="7378">
                  <c:v>2185</c:v>
                </c:pt>
                <c:pt idx="7379">
                  <c:v>2185</c:v>
                </c:pt>
                <c:pt idx="7380">
                  <c:v>2185</c:v>
                </c:pt>
                <c:pt idx="7381">
                  <c:v>2185</c:v>
                </c:pt>
                <c:pt idx="7382">
                  <c:v>2185</c:v>
                </c:pt>
                <c:pt idx="7383">
                  <c:v>2185</c:v>
                </c:pt>
                <c:pt idx="7384">
                  <c:v>2185</c:v>
                </c:pt>
                <c:pt idx="7385">
                  <c:v>2185</c:v>
                </c:pt>
                <c:pt idx="7386">
                  <c:v>2185</c:v>
                </c:pt>
                <c:pt idx="7387">
                  <c:v>2185</c:v>
                </c:pt>
                <c:pt idx="7388">
                  <c:v>2185</c:v>
                </c:pt>
                <c:pt idx="7389">
                  <c:v>2185</c:v>
                </c:pt>
                <c:pt idx="7390">
                  <c:v>2185</c:v>
                </c:pt>
                <c:pt idx="7391">
                  <c:v>2185</c:v>
                </c:pt>
                <c:pt idx="7392">
                  <c:v>2185</c:v>
                </c:pt>
                <c:pt idx="7393">
                  <c:v>2185</c:v>
                </c:pt>
                <c:pt idx="7394">
                  <c:v>2186</c:v>
                </c:pt>
                <c:pt idx="7395">
                  <c:v>2186</c:v>
                </c:pt>
                <c:pt idx="7396">
                  <c:v>2186</c:v>
                </c:pt>
                <c:pt idx="7397">
                  <c:v>2186</c:v>
                </c:pt>
                <c:pt idx="7398">
                  <c:v>2187</c:v>
                </c:pt>
                <c:pt idx="7399">
                  <c:v>2187</c:v>
                </c:pt>
                <c:pt idx="7400">
                  <c:v>2188</c:v>
                </c:pt>
                <c:pt idx="7401">
                  <c:v>2188</c:v>
                </c:pt>
                <c:pt idx="7402">
                  <c:v>2188</c:v>
                </c:pt>
                <c:pt idx="7403">
                  <c:v>2188</c:v>
                </c:pt>
                <c:pt idx="7404">
                  <c:v>2188</c:v>
                </c:pt>
                <c:pt idx="7405">
                  <c:v>2189</c:v>
                </c:pt>
                <c:pt idx="7406">
                  <c:v>2190</c:v>
                </c:pt>
                <c:pt idx="7407">
                  <c:v>2190</c:v>
                </c:pt>
                <c:pt idx="7408">
                  <c:v>2190</c:v>
                </c:pt>
                <c:pt idx="7409">
                  <c:v>2190</c:v>
                </c:pt>
                <c:pt idx="7410">
                  <c:v>2190</c:v>
                </c:pt>
                <c:pt idx="7411">
                  <c:v>2190</c:v>
                </c:pt>
                <c:pt idx="7412">
                  <c:v>2190</c:v>
                </c:pt>
                <c:pt idx="7413">
                  <c:v>2190</c:v>
                </c:pt>
                <c:pt idx="7414">
                  <c:v>2190</c:v>
                </c:pt>
                <c:pt idx="7415">
                  <c:v>2191</c:v>
                </c:pt>
                <c:pt idx="7416">
                  <c:v>2191</c:v>
                </c:pt>
                <c:pt idx="7417">
                  <c:v>2191</c:v>
                </c:pt>
                <c:pt idx="7418">
                  <c:v>2191</c:v>
                </c:pt>
                <c:pt idx="7419">
                  <c:v>2191</c:v>
                </c:pt>
                <c:pt idx="7420">
                  <c:v>2191</c:v>
                </c:pt>
                <c:pt idx="7421">
                  <c:v>2191</c:v>
                </c:pt>
                <c:pt idx="7422">
                  <c:v>2192</c:v>
                </c:pt>
                <c:pt idx="7423">
                  <c:v>2192</c:v>
                </c:pt>
                <c:pt idx="7424">
                  <c:v>2192</c:v>
                </c:pt>
                <c:pt idx="7425">
                  <c:v>2192</c:v>
                </c:pt>
                <c:pt idx="7426">
                  <c:v>2192</c:v>
                </c:pt>
                <c:pt idx="7427">
                  <c:v>2192</c:v>
                </c:pt>
                <c:pt idx="7428">
                  <c:v>2192</c:v>
                </c:pt>
                <c:pt idx="7429">
                  <c:v>2193</c:v>
                </c:pt>
                <c:pt idx="7430">
                  <c:v>2194</c:v>
                </c:pt>
                <c:pt idx="7431">
                  <c:v>2194</c:v>
                </c:pt>
                <c:pt idx="7432">
                  <c:v>2194</c:v>
                </c:pt>
                <c:pt idx="7433">
                  <c:v>2194</c:v>
                </c:pt>
                <c:pt idx="7434">
                  <c:v>2194</c:v>
                </c:pt>
                <c:pt idx="7435">
                  <c:v>2194</c:v>
                </c:pt>
                <c:pt idx="7436">
                  <c:v>2194</c:v>
                </c:pt>
                <c:pt idx="7437">
                  <c:v>2194</c:v>
                </c:pt>
                <c:pt idx="7438">
                  <c:v>2194</c:v>
                </c:pt>
                <c:pt idx="7439">
                  <c:v>2194</c:v>
                </c:pt>
                <c:pt idx="7440">
                  <c:v>2194</c:v>
                </c:pt>
                <c:pt idx="7441">
                  <c:v>2194</c:v>
                </c:pt>
                <c:pt idx="7442">
                  <c:v>2194</c:v>
                </c:pt>
                <c:pt idx="7443">
                  <c:v>2194</c:v>
                </c:pt>
                <c:pt idx="7444">
                  <c:v>2194</c:v>
                </c:pt>
                <c:pt idx="7445">
                  <c:v>2194</c:v>
                </c:pt>
                <c:pt idx="7446">
                  <c:v>2195</c:v>
                </c:pt>
                <c:pt idx="7447">
                  <c:v>2196</c:v>
                </c:pt>
                <c:pt idx="7448">
                  <c:v>2197</c:v>
                </c:pt>
                <c:pt idx="7449">
                  <c:v>2198</c:v>
                </c:pt>
                <c:pt idx="7450">
                  <c:v>2199</c:v>
                </c:pt>
                <c:pt idx="7451">
                  <c:v>2200</c:v>
                </c:pt>
                <c:pt idx="7452">
                  <c:v>2201</c:v>
                </c:pt>
                <c:pt idx="7453">
                  <c:v>2202</c:v>
                </c:pt>
                <c:pt idx="7454">
                  <c:v>2202</c:v>
                </c:pt>
                <c:pt idx="7455">
                  <c:v>2203</c:v>
                </c:pt>
                <c:pt idx="7456">
                  <c:v>2203</c:v>
                </c:pt>
                <c:pt idx="7457">
                  <c:v>2203</c:v>
                </c:pt>
                <c:pt idx="7458">
                  <c:v>2203</c:v>
                </c:pt>
                <c:pt idx="7459">
                  <c:v>2204</c:v>
                </c:pt>
                <c:pt idx="7460">
                  <c:v>2204</c:v>
                </c:pt>
                <c:pt idx="7461">
                  <c:v>2204</c:v>
                </c:pt>
                <c:pt idx="7462">
                  <c:v>2204</c:v>
                </c:pt>
                <c:pt idx="7463">
                  <c:v>2204</c:v>
                </c:pt>
                <c:pt idx="7464">
                  <c:v>2204</c:v>
                </c:pt>
                <c:pt idx="7465">
                  <c:v>2204</c:v>
                </c:pt>
                <c:pt idx="7466">
                  <c:v>2204</c:v>
                </c:pt>
                <c:pt idx="7467">
                  <c:v>2204</c:v>
                </c:pt>
                <c:pt idx="7468">
                  <c:v>2204</c:v>
                </c:pt>
                <c:pt idx="7469">
                  <c:v>2204</c:v>
                </c:pt>
                <c:pt idx="7470">
                  <c:v>2205</c:v>
                </c:pt>
                <c:pt idx="7471">
                  <c:v>2206</c:v>
                </c:pt>
                <c:pt idx="7472">
                  <c:v>2207</c:v>
                </c:pt>
                <c:pt idx="7473">
                  <c:v>2207</c:v>
                </c:pt>
                <c:pt idx="7474">
                  <c:v>2207</c:v>
                </c:pt>
                <c:pt idx="7475">
                  <c:v>2207</c:v>
                </c:pt>
                <c:pt idx="7476">
                  <c:v>2207</c:v>
                </c:pt>
                <c:pt idx="7477">
                  <c:v>2208</c:v>
                </c:pt>
                <c:pt idx="7478">
                  <c:v>2208</c:v>
                </c:pt>
                <c:pt idx="7479">
                  <c:v>2209</c:v>
                </c:pt>
                <c:pt idx="7480">
                  <c:v>2209</c:v>
                </c:pt>
                <c:pt idx="7481">
                  <c:v>2209</c:v>
                </c:pt>
                <c:pt idx="7482">
                  <c:v>2210</c:v>
                </c:pt>
                <c:pt idx="7483">
                  <c:v>2211</c:v>
                </c:pt>
                <c:pt idx="7484">
                  <c:v>2211</c:v>
                </c:pt>
                <c:pt idx="7485">
                  <c:v>2211</c:v>
                </c:pt>
                <c:pt idx="7486">
                  <c:v>2211</c:v>
                </c:pt>
                <c:pt idx="7487">
                  <c:v>2211</c:v>
                </c:pt>
                <c:pt idx="7488">
                  <c:v>2211</c:v>
                </c:pt>
                <c:pt idx="7489">
                  <c:v>2212</c:v>
                </c:pt>
                <c:pt idx="7490">
                  <c:v>2212</c:v>
                </c:pt>
                <c:pt idx="7491">
                  <c:v>2212</c:v>
                </c:pt>
                <c:pt idx="7492">
                  <c:v>2212</c:v>
                </c:pt>
                <c:pt idx="7493">
                  <c:v>2213</c:v>
                </c:pt>
                <c:pt idx="7494">
                  <c:v>2213</c:v>
                </c:pt>
                <c:pt idx="7495">
                  <c:v>2213</c:v>
                </c:pt>
                <c:pt idx="7496">
                  <c:v>2213</c:v>
                </c:pt>
                <c:pt idx="7497">
                  <c:v>2213</c:v>
                </c:pt>
                <c:pt idx="7498">
                  <c:v>2213</c:v>
                </c:pt>
                <c:pt idx="7499">
                  <c:v>2213</c:v>
                </c:pt>
                <c:pt idx="7500">
                  <c:v>2213</c:v>
                </c:pt>
                <c:pt idx="7501">
                  <c:v>2213</c:v>
                </c:pt>
                <c:pt idx="7502">
                  <c:v>2213</c:v>
                </c:pt>
                <c:pt idx="7503">
                  <c:v>2214</c:v>
                </c:pt>
                <c:pt idx="7504">
                  <c:v>2214</c:v>
                </c:pt>
                <c:pt idx="7505">
                  <c:v>2214</c:v>
                </c:pt>
                <c:pt idx="7506">
                  <c:v>2214</c:v>
                </c:pt>
                <c:pt idx="7507">
                  <c:v>2214</c:v>
                </c:pt>
                <c:pt idx="7508">
                  <c:v>2215</c:v>
                </c:pt>
                <c:pt idx="7509">
                  <c:v>2215</c:v>
                </c:pt>
                <c:pt idx="7510">
                  <c:v>2216</c:v>
                </c:pt>
                <c:pt idx="7511">
                  <c:v>2216</c:v>
                </c:pt>
                <c:pt idx="7512">
                  <c:v>2217</c:v>
                </c:pt>
                <c:pt idx="7513">
                  <c:v>2217</c:v>
                </c:pt>
                <c:pt idx="7514">
                  <c:v>2217</c:v>
                </c:pt>
                <c:pt idx="7515">
                  <c:v>2217</c:v>
                </c:pt>
                <c:pt idx="7516">
                  <c:v>2217</c:v>
                </c:pt>
                <c:pt idx="7517">
                  <c:v>2217</c:v>
                </c:pt>
                <c:pt idx="7518">
                  <c:v>2217</c:v>
                </c:pt>
                <c:pt idx="7519">
                  <c:v>2217</c:v>
                </c:pt>
                <c:pt idx="7520">
                  <c:v>2217</c:v>
                </c:pt>
                <c:pt idx="7521">
                  <c:v>2217</c:v>
                </c:pt>
                <c:pt idx="7522">
                  <c:v>2217</c:v>
                </c:pt>
                <c:pt idx="7523">
                  <c:v>2217</c:v>
                </c:pt>
                <c:pt idx="7524">
                  <c:v>2217</c:v>
                </c:pt>
                <c:pt idx="7525">
                  <c:v>2218</c:v>
                </c:pt>
                <c:pt idx="7526">
                  <c:v>2218</c:v>
                </c:pt>
                <c:pt idx="7527">
                  <c:v>2218</c:v>
                </c:pt>
                <c:pt idx="7528">
                  <c:v>2218</c:v>
                </c:pt>
                <c:pt idx="7529">
                  <c:v>2218</c:v>
                </c:pt>
                <c:pt idx="7530">
                  <c:v>2218</c:v>
                </c:pt>
                <c:pt idx="7531">
                  <c:v>2219</c:v>
                </c:pt>
                <c:pt idx="7532">
                  <c:v>2219</c:v>
                </c:pt>
                <c:pt idx="7533">
                  <c:v>2219</c:v>
                </c:pt>
                <c:pt idx="7534">
                  <c:v>2219</c:v>
                </c:pt>
                <c:pt idx="7535">
                  <c:v>2219</c:v>
                </c:pt>
                <c:pt idx="7536">
                  <c:v>2219</c:v>
                </c:pt>
                <c:pt idx="7537">
                  <c:v>2219</c:v>
                </c:pt>
                <c:pt idx="7538">
                  <c:v>2219</c:v>
                </c:pt>
                <c:pt idx="7539">
                  <c:v>2220</c:v>
                </c:pt>
                <c:pt idx="7540">
                  <c:v>2220</c:v>
                </c:pt>
                <c:pt idx="7541">
                  <c:v>2220</c:v>
                </c:pt>
                <c:pt idx="7542">
                  <c:v>2220</c:v>
                </c:pt>
                <c:pt idx="7543">
                  <c:v>2220</c:v>
                </c:pt>
                <c:pt idx="7544">
                  <c:v>2220</c:v>
                </c:pt>
                <c:pt idx="7545">
                  <c:v>2220</c:v>
                </c:pt>
                <c:pt idx="7546">
                  <c:v>2220</c:v>
                </c:pt>
                <c:pt idx="7547">
                  <c:v>2220</c:v>
                </c:pt>
                <c:pt idx="7548">
                  <c:v>2220</c:v>
                </c:pt>
                <c:pt idx="7549">
                  <c:v>2220</c:v>
                </c:pt>
                <c:pt idx="7550">
                  <c:v>2220</c:v>
                </c:pt>
                <c:pt idx="7551">
                  <c:v>2220</c:v>
                </c:pt>
                <c:pt idx="7552">
                  <c:v>2220</c:v>
                </c:pt>
                <c:pt idx="7553">
                  <c:v>2220</c:v>
                </c:pt>
                <c:pt idx="7554">
                  <c:v>2220</c:v>
                </c:pt>
                <c:pt idx="7555">
                  <c:v>2220</c:v>
                </c:pt>
                <c:pt idx="7556">
                  <c:v>2220</c:v>
                </c:pt>
                <c:pt idx="7557">
                  <c:v>2220</c:v>
                </c:pt>
                <c:pt idx="7558">
                  <c:v>2220</c:v>
                </c:pt>
                <c:pt idx="7559">
                  <c:v>2220</c:v>
                </c:pt>
                <c:pt idx="7560">
                  <c:v>2221</c:v>
                </c:pt>
                <c:pt idx="7561">
                  <c:v>2222</c:v>
                </c:pt>
                <c:pt idx="7562">
                  <c:v>2222</c:v>
                </c:pt>
                <c:pt idx="7563">
                  <c:v>2222</c:v>
                </c:pt>
                <c:pt idx="7564">
                  <c:v>2223</c:v>
                </c:pt>
                <c:pt idx="7565">
                  <c:v>2223</c:v>
                </c:pt>
                <c:pt idx="7566">
                  <c:v>2223</c:v>
                </c:pt>
                <c:pt idx="7567">
                  <c:v>2223</c:v>
                </c:pt>
                <c:pt idx="7568">
                  <c:v>2223</c:v>
                </c:pt>
                <c:pt idx="7569">
                  <c:v>2223</c:v>
                </c:pt>
                <c:pt idx="7570">
                  <c:v>2223</c:v>
                </c:pt>
                <c:pt idx="7571">
                  <c:v>2224</c:v>
                </c:pt>
                <c:pt idx="7572">
                  <c:v>2224</c:v>
                </c:pt>
                <c:pt idx="7573">
                  <c:v>2224</c:v>
                </c:pt>
                <c:pt idx="7574">
                  <c:v>2224</c:v>
                </c:pt>
                <c:pt idx="7575">
                  <c:v>2224</c:v>
                </c:pt>
                <c:pt idx="7576">
                  <c:v>2224</c:v>
                </c:pt>
                <c:pt idx="7577">
                  <c:v>2224</c:v>
                </c:pt>
                <c:pt idx="7578">
                  <c:v>2224</c:v>
                </c:pt>
                <c:pt idx="7579">
                  <c:v>2224</c:v>
                </c:pt>
                <c:pt idx="7580">
                  <c:v>2224</c:v>
                </c:pt>
                <c:pt idx="7581">
                  <c:v>2224</c:v>
                </c:pt>
                <c:pt idx="7582">
                  <c:v>2224</c:v>
                </c:pt>
                <c:pt idx="7583">
                  <c:v>2224</c:v>
                </c:pt>
                <c:pt idx="7584">
                  <c:v>2225</c:v>
                </c:pt>
                <c:pt idx="7585">
                  <c:v>2226</c:v>
                </c:pt>
                <c:pt idx="7586">
                  <c:v>2226</c:v>
                </c:pt>
                <c:pt idx="7587">
                  <c:v>2227</c:v>
                </c:pt>
                <c:pt idx="7588">
                  <c:v>2227</c:v>
                </c:pt>
                <c:pt idx="7589">
                  <c:v>2228</c:v>
                </c:pt>
                <c:pt idx="7590">
                  <c:v>2229</c:v>
                </c:pt>
                <c:pt idx="7591">
                  <c:v>2229</c:v>
                </c:pt>
                <c:pt idx="7592">
                  <c:v>2230</c:v>
                </c:pt>
                <c:pt idx="7593">
                  <c:v>2231</c:v>
                </c:pt>
                <c:pt idx="7594">
                  <c:v>2232</c:v>
                </c:pt>
                <c:pt idx="7595">
                  <c:v>2232</c:v>
                </c:pt>
                <c:pt idx="7596">
                  <c:v>2232</c:v>
                </c:pt>
                <c:pt idx="7597">
                  <c:v>2232</c:v>
                </c:pt>
                <c:pt idx="7598">
                  <c:v>2233</c:v>
                </c:pt>
                <c:pt idx="7599">
                  <c:v>2233</c:v>
                </c:pt>
                <c:pt idx="7600">
                  <c:v>2234</c:v>
                </c:pt>
                <c:pt idx="7601">
                  <c:v>2234</c:v>
                </c:pt>
                <c:pt idx="7602">
                  <c:v>2234</c:v>
                </c:pt>
                <c:pt idx="7603">
                  <c:v>2234</c:v>
                </c:pt>
                <c:pt idx="7604">
                  <c:v>2235</c:v>
                </c:pt>
                <c:pt idx="7605">
                  <c:v>2235</c:v>
                </c:pt>
                <c:pt idx="7606">
                  <c:v>2235</c:v>
                </c:pt>
                <c:pt idx="7607">
                  <c:v>2236</c:v>
                </c:pt>
                <c:pt idx="7608">
                  <c:v>2236</c:v>
                </c:pt>
                <c:pt idx="7609">
                  <c:v>2236</c:v>
                </c:pt>
                <c:pt idx="7610">
                  <c:v>2236</c:v>
                </c:pt>
                <c:pt idx="7611">
                  <c:v>2236</c:v>
                </c:pt>
                <c:pt idx="7612">
                  <c:v>2236</c:v>
                </c:pt>
                <c:pt idx="7613">
                  <c:v>2236</c:v>
                </c:pt>
                <c:pt idx="7614">
                  <c:v>2236</c:v>
                </c:pt>
                <c:pt idx="7615">
                  <c:v>2236</c:v>
                </c:pt>
                <c:pt idx="7616">
                  <c:v>2236</c:v>
                </c:pt>
                <c:pt idx="7617">
                  <c:v>2236</c:v>
                </c:pt>
                <c:pt idx="7618">
                  <c:v>2236</c:v>
                </c:pt>
                <c:pt idx="7619">
                  <c:v>2236</c:v>
                </c:pt>
                <c:pt idx="7620">
                  <c:v>2236</c:v>
                </c:pt>
                <c:pt idx="7621">
                  <c:v>2236</c:v>
                </c:pt>
                <c:pt idx="7622">
                  <c:v>2236</c:v>
                </c:pt>
                <c:pt idx="7623">
                  <c:v>2237</c:v>
                </c:pt>
                <c:pt idx="7624">
                  <c:v>2238</c:v>
                </c:pt>
                <c:pt idx="7625">
                  <c:v>2238</c:v>
                </c:pt>
                <c:pt idx="7626">
                  <c:v>2238</c:v>
                </c:pt>
                <c:pt idx="7627">
                  <c:v>2239</c:v>
                </c:pt>
                <c:pt idx="7628">
                  <c:v>2240</c:v>
                </c:pt>
                <c:pt idx="7629">
                  <c:v>2241</c:v>
                </c:pt>
                <c:pt idx="7630">
                  <c:v>2241</c:v>
                </c:pt>
                <c:pt idx="7631">
                  <c:v>2241</c:v>
                </c:pt>
                <c:pt idx="7632">
                  <c:v>2241</c:v>
                </c:pt>
                <c:pt idx="7633">
                  <c:v>2241</c:v>
                </c:pt>
                <c:pt idx="7634">
                  <c:v>2242</c:v>
                </c:pt>
                <c:pt idx="7635">
                  <c:v>2242</c:v>
                </c:pt>
                <c:pt idx="7636">
                  <c:v>2242</c:v>
                </c:pt>
                <c:pt idx="7637">
                  <c:v>2242</c:v>
                </c:pt>
                <c:pt idx="7638">
                  <c:v>2242</c:v>
                </c:pt>
                <c:pt idx="7639">
                  <c:v>2242</c:v>
                </c:pt>
                <c:pt idx="7640">
                  <c:v>2243</c:v>
                </c:pt>
                <c:pt idx="7641">
                  <c:v>2243</c:v>
                </c:pt>
                <c:pt idx="7642">
                  <c:v>2243</c:v>
                </c:pt>
                <c:pt idx="7643">
                  <c:v>2243</c:v>
                </c:pt>
                <c:pt idx="7644">
                  <c:v>2244</c:v>
                </c:pt>
                <c:pt idx="7645">
                  <c:v>2244</c:v>
                </c:pt>
                <c:pt idx="7646">
                  <c:v>2244</c:v>
                </c:pt>
                <c:pt idx="7647">
                  <c:v>2245</c:v>
                </c:pt>
                <c:pt idx="7648">
                  <c:v>2245</c:v>
                </c:pt>
                <c:pt idx="7649">
                  <c:v>2245</c:v>
                </c:pt>
                <c:pt idx="7650">
                  <c:v>2245</c:v>
                </c:pt>
                <c:pt idx="7651">
                  <c:v>2245</c:v>
                </c:pt>
                <c:pt idx="7652">
                  <c:v>2245</c:v>
                </c:pt>
                <c:pt idx="7653">
                  <c:v>2245</c:v>
                </c:pt>
                <c:pt idx="7654">
                  <c:v>2245</c:v>
                </c:pt>
                <c:pt idx="7655">
                  <c:v>2245</c:v>
                </c:pt>
                <c:pt idx="7656">
                  <c:v>2245</c:v>
                </c:pt>
                <c:pt idx="7657">
                  <c:v>2245</c:v>
                </c:pt>
                <c:pt idx="7658">
                  <c:v>2246</c:v>
                </c:pt>
                <c:pt idx="7659">
                  <c:v>2247</c:v>
                </c:pt>
                <c:pt idx="7660">
                  <c:v>2248</c:v>
                </c:pt>
                <c:pt idx="7661">
                  <c:v>2248</c:v>
                </c:pt>
                <c:pt idx="7662">
                  <c:v>2249</c:v>
                </c:pt>
                <c:pt idx="7663">
                  <c:v>2250</c:v>
                </c:pt>
                <c:pt idx="7664">
                  <c:v>2251</c:v>
                </c:pt>
                <c:pt idx="7665">
                  <c:v>2251</c:v>
                </c:pt>
                <c:pt idx="7666">
                  <c:v>2251</c:v>
                </c:pt>
                <c:pt idx="7667">
                  <c:v>2252</c:v>
                </c:pt>
                <c:pt idx="7668">
                  <c:v>2252</c:v>
                </c:pt>
                <c:pt idx="7669">
                  <c:v>2252</c:v>
                </c:pt>
                <c:pt idx="7670">
                  <c:v>2253</c:v>
                </c:pt>
                <c:pt idx="7671">
                  <c:v>2254</c:v>
                </c:pt>
                <c:pt idx="7672">
                  <c:v>2255</c:v>
                </c:pt>
                <c:pt idx="7673">
                  <c:v>2256</c:v>
                </c:pt>
                <c:pt idx="7674">
                  <c:v>2257</c:v>
                </c:pt>
                <c:pt idx="7675">
                  <c:v>2258</c:v>
                </c:pt>
                <c:pt idx="7676">
                  <c:v>2259</c:v>
                </c:pt>
                <c:pt idx="7677">
                  <c:v>2260</c:v>
                </c:pt>
                <c:pt idx="7678">
                  <c:v>2261</c:v>
                </c:pt>
                <c:pt idx="7679">
                  <c:v>2262</c:v>
                </c:pt>
                <c:pt idx="7680">
                  <c:v>2263</c:v>
                </c:pt>
                <c:pt idx="7681">
                  <c:v>2264</c:v>
                </c:pt>
                <c:pt idx="7682">
                  <c:v>2265</c:v>
                </c:pt>
                <c:pt idx="7683">
                  <c:v>2265</c:v>
                </c:pt>
                <c:pt idx="7684">
                  <c:v>2266</c:v>
                </c:pt>
                <c:pt idx="7685">
                  <c:v>2267</c:v>
                </c:pt>
                <c:pt idx="7686">
                  <c:v>2268</c:v>
                </c:pt>
                <c:pt idx="7687">
                  <c:v>2269</c:v>
                </c:pt>
                <c:pt idx="7688">
                  <c:v>2270</c:v>
                </c:pt>
                <c:pt idx="7689">
                  <c:v>2270</c:v>
                </c:pt>
                <c:pt idx="7690">
                  <c:v>2271</c:v>
                </c:pt>
                <c:pt idx="7691">
                  <c:v>2272</c:v>
                </c:pt>
                <c:pt idx="7692">
                  <c:v>2273</c:v>
                </c:pt>
                <c:pt idx="7693">
                  <c:v>2273</c:v>
                </c:pt>
                <c:pt idx="7694">
                  <c:v>2273</c:v>
                </c:pt>
                <c:pt idx="7695">
                  <c:v>2274</c:v>
                </c:pt>
                <c:pt idx="7696">
                  <c:v>2275</c:v>
                </c:pt>
                <c:pt idx="7697">
                  <c:v>2276</c:v>
                </c:pt>
                <c:pt idx="7698">
                  <c:v>2277</c:v>
                </c:pt>
                <c:pt idx="7699">
                  <c:v>2278</c:v>
                </c:pt>
                <c:pt idx="7700">
                  <c:v>2279</c:v>
                </c:pt>
                <c:pt idx="7701">
                  <c:v>2280</c:v>
                </c:pt>
                <c:pt idx="7702">
                  <c:v>2281</c:v>
                </c:pt>
                <c:pt idx="7703">
                  <c:v>2281</c:v>
                </c:pt>
                <c:pt idx="7704">
                  <c:v>2282</c:v>
                </c:pt>
                <c:pt idx="7705">
                  <c:v>2282</c:v>
                </c:pt>
                <c:pt idx="7706">
                  <c:v>2282</c:v>
                </c:pt>
                <c:pt idx="7707">
                  <c:v>2282</c:v>
                </c:pt>
                <c:pt idx="7708">
                  <c:v>2282</c:v>
                </c:pt>
                <c:pt idx="7709">
                  <c:v>2282</c:v>
                </c:pt>
                <c:pt idx="7710">
                  <c:v>2282</c:v>
                </c:pt>
                <c:pt idx="7711">
                  <c:v>2282</c:v>
                </c:pt>
                <c:pt idx="7712">
                  <c:v>2283</c:v>
                </c:pt>
                <c:pt idx="7713">
                  <c:v>2284</c:v>
                </c:pt>
                <c:pt idx="7714">
                  <c:v>2284</c:v>
                </c:pt>
                <c:pt idx="7715">
                  <c:v>2284</c:v>
                </c:pt>
                <c:pt idx="7716">
                  <c:v>2284</c:v>
                </c:pt>
                <c:pt idx="7717">
                  <c:v>2284</c:v>
                </c:pt>
                <c:pt idx="7718">
                  <c:v>2284</c:v>
                </c:pt>
                <c:pt idx="7719">
                  <c:v>2285</c:v>
                </c:pt>
                <c:pt idx="7720">
                  <c:v>2285</c:v>
                </c:pt>
                <c:pt idx="7721">
                  <c:v>2285</c:v>
                </c:pt>
                <c:pt idx="7722">
                  <c:v>2285</c:v>
                </c:pt>
                <c:pt idx="7723">
                  <c:v>2285</c:v>
                </c:pt>
                <c:pt idx="7724">
                  <c:v>2286</c:v>
                </c:pt>
                <c:pt idx="7725">
                  <c:v>2286</c:v>
                </c:pt>
                <c:pt idx="7726">
                  <c:v>2286</c:v>
                </c:pt>
                <c:pt idx="7727">
                  <c:v>2286</c:v>
                </c:pt>
                <c:pt idx="7728">
                  <c:v>2286</c:v>
                </c:pt>
                <c:pt idx="7729">
                  <c:v>2286</c:v>
                </c:pt>
                <c:pt idx="7730">
                  <c:v>2286</c:v>
                </c:pt>
                <c:pt idx="7731">
                  <c:v>2286</c:v>
                </c:pt>
                <c:pt idx="7732">
                  <c:v>2286</c:v>
                </c:pt>
                <c:pt idx="7733">
                  <c:v>2286</c:v>
                </c:pt>
                <c:pt idx="7734">
                  <c:v>2286</c:v>
                </c:pt>
                <c:pt idx="7735">
                  <c:v>2286</c:v>
                </c:pt>
                <c:pt idx="7736">
                  <c:v>2286</c:v>
                </c:pt>
                <c:pt idx="7737">
                  <c:v>2286</c:v>
                </c:pt>
                <c:pt idx="7738">
                  <c:v>2286</c:v>
                </c:pt>
                <c:pt idx="7739">
                  <c:v>2286</c:v>
                </c:pt>
                <c:pt idx="7740">
                  <c:v>2286</c:v>
                </c:pt>
                <c:pt idx="7741">
                  <c:v>2286</c:v>
                </c:pt>
                <c:pt idx="7742">
                  <c:v>2286</c:v>
                </c:pt>
                <c:pt idx="7743">
                  <c:v>2286</c:v>
                </c:pt>
                <c:pt idx="7744">
                  <c:v>2286</c:v>
                </c:pt>
                <c:pt idx="7745">
                  <c:v>2286</c:v>
                </c:pt>
                <c:pt idx="7746">
                  <c:v>2286</c:v>
                </c:pt>
                <c:pt idx="7747">
                  <c:v>2286</c:v>
                </c:pt>
                <c:pt idx="7748">
                  <c:v>2286</c:v>
                </c:pt>
                <c:pt idx="7749">
                  <c:v>2286</c:v>
                </c:pt>
                <c:pt idx="7750">
                  <c:v>2286</c:v>
                </c:pt>
                <c:pt idx="7751">
                  <c:v>2286</c:v>
                </c:pt>
                <c:pt idx="7752">
                  <c:v>2286</c:v>
                </c:pt>
                <c:pt idx="7753">
                  <c:v>2286</c:v>
                </c:pt>
                <c:pt idx="7754">
                  <c:v>2286</c:v>
                </c:pt>
                <c:pt idx="7755">
                  <c:v>2286</c:v>
                </c:pt>
                <c:pt idx="7756">
                  <c:v>2286</c:v>
                </c:pt>
                <c:pt idx="7757">
                  <c:v>2286</c:v>
                </c:pt>
                <c:pt idx="7758">
                  <c:v>2286</c:v>
                </c:pt>
                <c:pt idx="7759">
                  <c:v>2286</c:v>
                </c:pt>
                <c:pt idx="7760">
                  <c:v>2286</c:v>
                </c:pt>
                <c:pt idx="7761">
                  <c:v>2286</c:v>
                </c:pt>
                <c:pt idx="7762">
                  <c:v>2286</c:v>
                </c:pt>
                <c:pt idx="7763">
                  <c:v>2286</c:v>
                </c:pt>
                <c:pt idx="7764">
                  <c:v>2286</c:v>
                </c:pt>
                <c:pt idx="7765">
                  <c:v>2286</c:v>
                </c:pt>
                <c:pt idx="7766">
                  <c:v>2286</c:v>
                </c:pt>
                <c:pt idx="7767">
                  <c:v>2286</c:v>
                </c:pt>
                <c:pt idx="7768">
                  <c:v>2286</c:v>
                </c:pt>
                <c:pt idx="7769">
                  <c:v>2286</c:v>
                </c:pt>
                <c:pt idx="7770">
                  <c:v>2286</c:v>
                </c:pt>
                <c:pt idx="7771">
                  <c:v>2286</c:v>
                </c:pt>
                <c:pt idx="7772">
                  <c:v>2286</c:v>
                </c:pt>
                <c:pt idx="7773">
                  <c:v>2286</c:v>
                </c:pt>
                <c:pt idx="7774">
                  <c:v>2287</c:v>
                </c:pt>
                <c:pt idx="7775">
                  <c:v>2288</c:v>
                </c:pt>
                <c:pt idx="7776">
                  <c:v>2289</c:v>
                </c:pt>
                <c:pt idx="7777">
                  <c:v>2289</c:v>
                </c:pt>
                <c:pt idx="7778">
                  <c:v>2289</c:v>
                </c:pt>
                <c:pt idx="7779">
                  <c:v>2289</c:v>
                </c:pt>
                <c:pt idx="7780">
                  <c:v>2289</c:v>
                </c:pt>
                <c:pt idx="7781">
                  <c:v>2289</c:v>
                </c:pt>
                <c:pt idx="7782">
                  <c:v>2289</c:v>
                </c:pt>
                <c:pt idx="7783">
                  <c:v>2289</c:v>
                </c:pt>
                <c:pt idx="7784">
                  <c:v>2289</c:v>
                </c:pt>
                <c:pt idx="7785">
                  <c:v>2289</c:v>
                </c:pt>
                <c:pt idx="7786">
                  <c:v>2289</c:v>
                </c:pt>
                <c:pt idx="7787">
                  <c:v>2289</c:v>
                </c:pt>
                <c:pt idx="7788">
                  <c:v>2289</c:v>
                </c:pt>
                <c:pt idx="7789">
                  <c:v>2289</c:v>
                </c:pt>
                <c:pt idx="7790">
                  <c:v>2290</c:v>
                </c:pt>
                <c:pt idx="7791">
                  <c:v>2290</c:v>
                </c:pt>
                <c:pt idx="7792">
                  <c:v>2290</c:v>
                </c:pt>
                <c:pt idx="7793">
                  <c:v>2291</c:v>
                </c:pt>
                <c:pt idx="7794">
                  <c:v>2291</c:v>
                </c:pt>
                <c:pt idx="7795">
                  <c:v>2291</c:v>
                </c:pt>
                <c:pt idx="7796">
                  <c:v>2292</c:v>
                </c:pt>
                <c:pt idx="7797">
                  <c:v>2292</c:v>
                </c:pt>
                <c:pt idx="7798">
                  <c:v>2292</c:v>
                </c:pt>
                <c:pt idx="7799">
                  <c:v>2293</c:v>
                </c:pt>
                <c:pt idx="7800">
                  <c:v>2293</c:v>
                </c:pt>
                <c:pt idx="7801">
                  <c:v>2293</c:v>
                </c:pt>
                <c:pt idx="7802">
                  <c:v>2293</c:v>
                </c:pt>
                <c:pt idx="7803">
                  <c:v>2293</c:v>
                </c:pt>
                <c:pt idx="7804">
                  <c:v>2293</c:v>
                </c:pt>
                <c:pt idx="7805">
                  <c:v>2293</c:v>
                </c:pt>
                <c:pt idx="7806">
                  <c:v>2293</c:v>
                </c:pt>
                <c:pt idx="7807">
                  <c:v>2293</c:v>
                </c:pt>
                <c:pt idx="7808">
                  <c:v>2293</c:v>
                </c:pt>
                <c:pt idx="7809">
                  <c:v>2293</c:v>
                </c:pt>
                <c:pt idx="7810">
                  <c:v>2293</c:v>
                </c:pt>
                <c:pt idx="7811">
                  <c:v>2293</c:v>
                </c:pt>
                <c:pt idx="7812">
                  <c:v>2293</c:v>
                </c:pt>
                <c:pt idx="7813">
                  <c:v>2293</c:v>
                </c:pt>
                <c:pt idx="7814">
                  <c:v>2294</c:v>
                </c:pt>
                <c:pt idx="7815">
                  <c:v>2295</c:v>
                </c:pt>
                <c:pt idx="7816">
                  <c:v>2296</c:v>
                </c:pt>
                <c:pt idx="7817">
                  <c:v>2297</c:v>
                </c:pt>
                <c:pt idx="7818">
                  <c:v>2297</c:v>
                </c:pt>
                <c:pt idx="7819">
                  <c:v>2297</c:v>
                </c:pt>
                <c:pt idx="7820">
                  <c:v>2298</c:v>
                </c:pt>
                <c:pt idx="7821">
                  <c:v>2298</c:v>
                </c:pt>
                <c:pt idx="7822">
                  <c:v>2299</c:v>
                </c:pt>
                <c:pt idx="7823">
                  <c:v>2299</c:v>
                </c:pt>
                <c:pt idx="7824">
                  <c:v>2299</c:v>
                </c:pt>
                <c:pt idx="7825">
                  <c:v>2300</c:v>
                </c:pt>
                <c:pt idx="7826">
                  <c:v>2300</c:v>
                </c:pt>
                <c:pt idx="7827">
                  <c:v>2301</c:v>
                </c:pt>
                <c:pt idx="7828">
                  <c:v>2301</c:v>
                </c:pt>
                <c:pt idx="7829">
                  <c:v>2301</c:v>
                </c:pt>
                <c:pt idx="7830">
                  <c:v>2301</c:v>
                </c:pt>
                <c:pt idx="7831">
                  <c:v>2301</c:v>
                </c:pt>
                <c:pt idx="7832">
                  <c:v>2301</c:v>
                </c:pt>
                <c:pt idx="7833">
                  <c:v>2301</c:v>
                </c:pt>
                <c:pt idx="7834">
                  <c:v>2301</c:v>
                </c:pt>
                <c:pt idx="7835">
                  <c:v>2301</c:v>
                </c:pt>
                <c:pt idx="7836">
                  <c:v>2301</c:v>
                </c:pt>
                <c:pt idx="7837">
                  <c:v>2301</c:v>
                </c:pt>
                <c:pt idx="7838">
                  <c:v>2301</c:v>
                </c:pt>
                <c:pt idx="7839">
                  <c:v>2301</c:v>
                </c:pt>
                <c:pt idx="7840">
                  <c:v>2301</c:v>
                </c:pt>
                <c:pt idx="7841">
                  <c:v>2301</c:v>
                </c:pt>
                <c:pt idx="7842">
                  <c:v>2301</c:v>
                </c:pt>
                <c:pt idx="7843">
                  <c:v>2301</c:v>
                </c:pt>
                <c:pt idx="7844">
                  <c:v>2301</c:v>
                </c:pt>
                <c:pt idx="7845">
                  <c:v>2301</c:v>
                </c:pt>
                <c:pt idx="7846">
                  <c:v>2301</c:v>
                </c:pt>
                <c:pt idx="7847">
                  <c:v>2301</c:v>
                </c:pt>
                <c:pt idx="7848">
                  <c:v>2301</c:v>
                </c:pt>
                <c:pt idx="7849">
                  <c:v>2301</c:v>
                </c:pt>
                <c:pt idx="7850">
                  <c:v>2301</c:v>
                </c:pt>
                <c:pt idx="7851">
                  <c:v>2301</c:v>
                </c:pt>
                <c:pt idx="7852">
                  <c:v>2301</c:v>
                </c:pt>
                <c:pt idx="7853">
                  <c:v>2301</c:v>
                </c:pt>
                <c:pt idx="7854">
                  <c:v>2302</c:v>
                </c:pt>
                <c:pt idx="7855">
                  <c:v>2303</c:v>
                </c:pt>
                <c:pt idx="7856">
                  <c:v>2304</c:v>
                </c:pt>
                <c:pt idx="7857">
                  <c:v>2304</c:v>
                </c:pt>
                <c:pt idx="7858">
                  <c:v>2304</c:v>
                </c:pt>
                <c:pt idx="7859">
                  <c:v>2304</c:v>
                </c:pt>
                <c:pt idx="7860">
                  <c:v>2304</c:v>
                </c:pt>
                <c:pt idx="7861">
                  <c:v>2305</c:v>
                </c:pt>
                <c:pt idx="7862">
                  <c:v>2306</c:v>
                </c:pt>
                <c:pt idx="7863">
                  <c:v>2307</c:v>
                </c:pt>
                <c:pt idx="7864">
                  <c:v>2308</c:v>
                </c:pt>
                <c:pt idx="7865">
                  <c:v>2309</c:v>
                </c:pt>
                <c:pt idx="7866">
                  <c:v>2309</c:v>
                </c:pt>
                <c:pt idx="7867">
                  <c:v>2310</c:v>
                </c:pt>
                <c:pt idx="7868">
                  <c:v>2310</c:v>
                </c:pt>
                <c:pt idx="7869">
                  <c:v>2310</c:v>
                </c:pt>
                <c:pt idx="7870">
                  <c:v>2311</c:v>
                </c:pt>
                <c:pt idx="7871">
                  <c:v>2312</c:v>
                </c:pt>
                <c:pt idx="7872">
                  <c:v>2312</c:v>
                </c:pt>
                <c:pt idx="7873">
                  <c:v>2313</c:v>
                </c:pt>
                <c:pt idx="7874">
                  <c:v>2313</c:v>
                </c:pt>
                <c:pt idx="7875">
                  <c:v>2314</c:v>
                </c:pt>
                <c:pt idx="7876">
                  <c:v>2314</c:v>
                </c:pt>
                <c:pt idx="7877">
                  <c:v>2315</c:v>
                </c:pt>
                <c:pt idx="7878">
                  <c:v>2316</c:v>
                </c:pt>
                <c:pt idx="7879">
                  <c:v>2316</c:v>
                </c:pt>
                <c:pt idx="7880">
                  <c:v>2316</c:v>
                </c:pt>
                <c:pt idx="7881">
                  <c:v>2317</c:v>
                </c:pt>
                <c:pt idx="7882">
                  <c:v>2318</c:v>
                </c:pt>
                <c:pt idx="7883">
                  <c:v>2318</c:v>
                </c:pt>
                <c:pt idx="7884">
                  <c:v>2319</c:v>
                </c:pt>
                <c:pt idx="7885">
                  <c:v>2319</c:v>
                </c:pt>
                <c:pt idx="7886">
                  <c:v>2319</c:v>
                </c:pt>
                <c:pt idx="7887">
                  <c:v>2320</c:v>
                </c:pt>
                <c:pt idx="7888">
                  <c:v>2321</c:v>
                </c:pt>
                <c:pt idx="7889">
                  <c:v>2322</c:v>
                </c:pt>
                <c:pt idx="7890">
                  <c:v>2323</c:v>
                </c:pt>
                <c:pt idx="7891">
                  <c:v>2324</c:v>
                </c:pt>
                <c:pt idx="7892">
                  <c:v>2325</c:v>
                </c:pt>
                <c:pt idx="7893">
                  <c:v>2326</c:v>
                </c:pt>
                <c:pt idx="7894">
                  <c:v>2327</c:v>
                </c:pt>
                <c:pt idx="7895">
                  <c:v>2328</c:v>
                </c:pt>
                <c:pt idx="7896">
                  <c:v>2329</c:v>
                </c:pt>
                <c:pt idx="7897">
                  <c:v>2329</c:v>
                </c:pt>
                <c:pt idx="7898">
                  <c:v>2329</c:v>
                </c:pt>
                <c:pt idx="7899">
                  <c:v>2329</c:v>
                </c:pt>
                <c:pt idx="7900">
                  <c:v>2330</c:v>
                </c:pt>
                <c:pt idx="7901">
                  <c:v>2331</c:v>
                </c:pt>
                <c:pt idx="7902">
                  <c:v>2331</c:v>
                </c:pt>
                <c:pt idx="7903">
                  <c:v>2331</c:v>
                </c:pt>
                <c:pt idx="7904">
                  <c:v>2331</c:v>
                </c:pt>
                <c:pt idx="7905">
                  <c:v>2332</c:v>
                </c:pt>
                <c:pt idx="7906">
                  <c:v>2332</c:v>
                </c:pt>
                <c:pt idx="7907">
                  <c:v>2332</c:v>
                </c:pt>
                <c:pt idx="7908">
                  <c:v>2332</c:v>
                </c:pt>
                <c:pt idx="7909">
                  <c:v>2332</c:v>
                </c:pt>
                <c:pt idx="7910">
                  <c:v>2332</c:v>
                </c:pt>
                <c:pt idx="7911">
                  <c:v>2332</c:v>
                </c:pt>
                <c:pt idx="7912">
                  <c:v>2333</c:v>
                </c:pt>
                <c:pt idx="7913">
                  <c:v>2333</c:v>
                </c:pt>
                <c:pt idx="7914">
                  <c:v>2334</c:v>
                </c:pt>
                <c:pt idx="7915">
                  <c:v>2335</c:v>
                </c:pt>
                <c:pt idx="7916">
                  <c:v>2335</c:v>
                </c:pt>
                <c:pt idx="7917">
                  <c:v>2335</c:v>
                </c:pt>
                <c:pt idx="7918">
                  <c:v>2335</c:v>
                </c:pt>
                <c:pt idx="7919">
                  <c:v>2335</c:v>
                </c:pt>
                <c:pt idx="7920">
                  <c:v>2335</c:v>
                </c:pt>
                <c:pt idx="7921">
                  <c:v>2335</c:v>
                </c:pt>
                <c:pt idx="7922">
                  <c:v>2335</c:v>
                </c:pt>
                <c:pt idx="7923">
                  <c:v>2335</c:v>
                </c:pt>
                <c:pt idx="7924">
                  <c:v>2335</c:v>
                </c:pt>
                <c:pt idx="7925">
                  <c:v>2335</c:v>
                </c:pt>
                <c:pt idx="7926">
                  <c:v>2335</c:v>
                </c:pt>
                <c:pt idx="7927">
                  <c:v>2335</c:v>
                </c:pt>
                <c:pt idx="7928">
                  <c:v>2336</c:v>
                </c:pt>
                <c:pt idx="7929">
                  <c:v>2337</c:v>
                </c:pt>
                <c:pt idx="7930">
                  <c:v>2338</c:v>
                </c:pt>
                <c:pt idx="7931">
                  <c:v>2339</c:v>
                </c:pt>
                <c:pt idx="7932">
                  <c:v>2339</c:v>
                </c:pt>
                <c:pt idx="7933">
                  <c:v>2339</c:v>
                </c:pt>
                <c:pt idx="7934">
                  <c:v>2340</c:v>
                </c:pt>
                <c:pt idx="7935">
                  <c:v>2341</c:v>
                </c:pt>
                <c:pt idx="7936">
                  <c:v>2342</c:v>
                </c:pt>
                <c:pt idx="7937">
                  <c:v>2343</c:v>
                </c:pt>
                <c:pt idx="7938">
                  <c:v>2344</c:v>
                </c:pt>
                <c:pt idx="7939">
                  <c:v>2345</c:v>
                </c:pt>
                <c:pt idx="7940">
                  <c:v>2346</c:v>
                </c:pt>
                <c:pt idx="7941">
                  <c:v>2347</c:v>
                </c:pt>
                <c:pt idx="7942">
                  <c:v>2347</c:v>
                </c:pt>
                <c:pt idx="7943">
                  <c:v>2347</c:v>
                </c:pt>
                <c:pt idx="7944">
                  <c:v>2347</c:v>
                </c:pt>
                <c:pt idx="7945">
                  <c:v>2347</c:v>
                </c:pt>
                <c:pt idx="7946">
                  <c:v>2347</c:v>
                </c:pt>
                <c:pt idx="7947">
                  <c:v>2347</c:v>
                </c:pt>
                <c:pt idx="7948">
                  <c:v>2347</c:v>
                </c:pt>
                <c:pt idx="7949">
                  <c:v>2348</c:v>
                </c:pt>
                <c:pt idx="7950">
                  <c:v>2348</c:v>
                </c:pt>
                <c:pt idx="7951">
                  <c:v>2348</c:v>
                </c:pt>
                <c:pt idx="7952">
                  <c:v>2349</c:v>
                </c:pt>
                <c:pt idx="7953">
                  <c:v>2349</c:v>
                </c:pt>
                <c:pt idx="7954">
                  <c:v>2349</c:v>
                </c:pt>
                <c:pt idx="7955">
                  <c:v>2349</c:v>
                </c:pt>
                <c:pt idx="7956">
                  <c:v>2349</c:v>
                </c:pt>
                <c:pt idx="7957">
                  <c:v>2349</c:v>
                </c:pt>
                <c:pt idx="7958">
                  <c:v>2349</c:v>
                </c:pt>
                <c:pt idx="7959">
                  <c:v>2350</c:v>
                </c:pt>
                <c:pt idx="7960">
                  <c:v>2350</c:v>
                </c:pt>
                <c:pt idx="7961">
                  <c:v>2350</c:v>
                </c:pt>
                <c:pt idx="7962">
                  <c:v>2351</c:v>
                </c:pt>
                <c:pt idx="7963">
                  <c:v>2352</c:v>
                </c:pt>
                <c:pt idx="7964">
                  <c:v>2352</c:v>
                </c:pt>
                <c:pt idx="7965">
                  <c:v>2352</c:v>
                </c:pt>
                <c:pt idx="7966">
                  <c:v>2352</c:v>
                </c:pt>
                <c:pt idx="7967">
                  <c:v>2353</c:v>
                </c:pt>
                <c:pt idx="7968">
                  <c:v>2354</c:v>
                </c:pt>
                <c:pt idx="7969">
                  <c:v>2355</c:v>
                </c:pt>
                <c:pt idx="7970">
                  <c:v>2356</c:v>
                </c:pt>
                <c:pt idx="7971">
                  <c:v>2357</c:v>
                </c:pt>
                <c:pt idx="7972">
                  <c:v>2357</c:v>
                </c:pt>
                <c:pt idx="7973">
                  <c:v>2357</c:v>
                </c:pt>
                <c:pt idx="7974">
                  <c:v>2357</c:v>
                </c:pt>
                <c:pt idx="7975">
                  <c:v>2357</c:v>
                </c:pt>
                <c:pt idx="7976">
                  <c:v>2358</c:v>
                </c:pt>
                <c:pt idx="7977">
                  <c:v>2358</c:v>
                </c:pt>
                <c:pt idx="7978">
                  <c:v>2358</c:v>
                </c:pt>
                <c:pt idx="7979">
                  <c:v>2358</c:v>
                </c:pt>
                <c:pt idx="7980">
                  <c:v>2358</c:v>
                </c:pt>
                <c:pt idx="7981">
                  <c:v>2358</c:v>
                </c:pt>
                <c:pt idx="7982">
                  <c:v>2358</c:v>
                </c:pt>
                <c:pt idx="7983">
                  <c:v>2358</c:v>
                </c:pt>
                <c:pt idx="7984">
                  <c:v>2358</c:v>
                </c:pt>
                <c:pt idx="7985">
                  <c:v>2358</c:v>
                </c:pt>
                <c:pt idx="7986">
                  <c:v>2358</c:v>
                </c:pt>
                <c:pt idx="7987">
                  <c:v>2358</c:v>
                </c:pt>
                <c:pt idx="7988">
                  <c:v>2358</c:v>
                </c:pt>
                <c:pt idx="7989">
                  <c:v>2358</c:v>
                </c:pt>
                <c:pt idx="7990">
                  <c:v>2358</c:v>
                </c:pt>
                <c:pt idx="7991">
                  <c:v>2358</c:v>
                </c:pt>
                <c:pt idx="7992">
                  <c:v>2358</c:v>
                </c:pt>
                <c:pt idx="7993">
                  <c:v>2358</c:v>
                </c:pt>
                <c:pt idx="7994">
                  <c:v>2358</c:v>
                </c:pt>
                <c:pt idx="7995">
                  <c:v>2358</c:v>
                </c:pt>
                <c:pt idx="7996">
                  <c:v>2358</c:v>
                </c:pt>
                <c:pt idx="7997">
                  <c:v>2358</c:v>
                </c:pt>
                <c:pt idx="7998">
                  <c:v>2358</c:v>
                </c:pt>
                <c:pt idx="7999">
                  <c:v>2358</c:v>
                </c:pt>
                <c:pt idx="8000">
                  <c:v>2358</c:v>
                </c:pt>
                <c:pt idx="8001">
                  <c:v>2358</c:v>
                </c:pt>
                <c:pt idx="8002">
                  <c:v>2358</c:v>
                </c:pt>
                <c:pt idx="8003">
                  <c:v>2359</c:v>
                </c:pt>
                <c:pt idx="8004">
                  <c:v>2360</c:v>
                </c:pt>
                <c:pt idx="8005">
                  <c:v>2360</c:v>
                </c:pt>
                <c:pt idx="8006">
                  <c:v>2360</c:v>
                </c:pt>
                <c:pt idx="8007">
                  <c:v>2361</c:v>
                </c:pt>
                <c:pt idx="8008">
                  <c:v>2362</c:v>
                </c:pt>
                <c:pt idx="8009">
                  <c:v>2362</c:v>
                </c:pt>
                <c:pt idx="8010">
                  <c:v>2362</c:v>
                </c:pt>
                <c:pt idx="8011">
                  <c:v>2363</c:v>
                </c:pt>
                <c:pt idx="8012">
                  <c:v>2364</c:v>
                </c:pt>
                <c:pt idx="8013">
                  <c:v>2365</c:v>
                </c:pt>
                <c:pt idx="8014">
                  <c:v>2365</c:v>
                </c:pt>
                <c:pt idx="8015">
                  <c:v>2366</c:v>
                </c:pt>
                <c:pt idx="8016">
                  <c:v>2367</c:v>
                </c:pt>
                <c:pt idx="8017">
                  <c:v>2367</c:v>
                </c:pt>
                <c:pt idx="8018">
                  <c:v>2368</c:v>
                </c:pt>
                <c:pt idx="8019">
                  <c:v>2368</c:v>
                </c:pt>
                <c:pt idx="8020">
                  <c:v>2368</c:v>
                </c:pt>
                <c:pt idx="8021">
                  <c:v>2368</c:v>
                </c:pt>
                <c:pt idx="8022">
                  <c:v>2368</c:v>
                </c:pt>
                <c:pt idx="8023">
                  <c:v>2368</c:v>
                </c:pt>
                <c:pt idx="8024">
                  <c:v>2369</c:v>
                </c:pt>
                <c:pt idx="8025">
                  <c:v>2369</c:v>
                </c:pt>
                <c:pt idx="8026">
                  <c:v>2369</c:v>
                </c:pt>
                <c:pt idx="8027">
                  <c:v>2369</c:v>
                </c:pt>
                <c:pt idx="8028">
                  <c:v>2369</c:v>
                </c:pt>
                <c:pt idx="8029">
                  <c:v>2369</c:v>
                </c:pt>
                <c:pt idx="8030">
                  <c:v>2369</c:v>
                </c:pt>
                <c:pt idx="8031">
                  <c:v>2369</c:v>
                </c:pt>
                <c:pt idx="8032">
                  <c:v>2369</c:v>
                </c:pt>
                <c:pt idx="8033">
                  <c:v>2369</c:v>
                </c:pt>
                <c:pt idx="8034">
                  <c:v>2369</c:v>
                </c:pt>
                <c:pt idx="8035">
                  <c:v>2369</c:v>
                </c:pt>
                <c:pt idx="8036">
                  <c:v>2369</c:v>
                </c:pt>
                <c:pt idx="8037">
                  <c:v>2369</c:v>
                </c:pt>
                <c:pt idx="8038">
                  <c:v>2369</c:v>
                </c:pt>
                <c:pt idx="8039">
                  <c:v>2369</c:v>
                </c:pt>
                <c:pt idx="8040">
                  <c:v>2369</c:v>
                </c:pt>
                <c:pt idx="8041">
                  <c:v>2369</c:v>
                </c:pt>
                <c:pt idx="8042">
                  <c:v>2370</c:v>
                </c:pt>
                <c:pt idx="8043">
                  <c:v>2370</c:v>
                </c:pt>
                <c:pt idx="8044">
                  <c:v>2370</c:v>
                </c:pt>
                <c:pt idx="8045">
                  <c:v>2370</c:v>
                </c:pt>
                <c:pt idx="8046">
                  <c:v>2370</c:v>
                </c:pt>
                <c:pt idx="8047">
                  <c:v>2371</c:v>
                </c:pt>
                <c:pt idx="8048">
                  <c:v>2372</c:v>
                </c:pt>
                <c:pt idx="8049">
                  <c:v>2372</c:v>
                </c:pt>
                <c:pt idx="8050">
                  <c:v>2373</c:v>
                </c:pt>
                <c:pt idx="8051">
                  <c:v>2373</c:v>
                </c:pt>
                <c:pt idx="8052">
                  <c:v>2373</c:v>
                </c:pt>
                <c:pt idx="8053">
                  <c:v>2373</c:v>
                </c:pt>
                <c:pt idx="8054">
                  <c:v>2373</c:v>
                </c:pt>
                <c:pt idx="8055">
                  <c:v>2373</c:v>
                </c:pt>
                <c:pt idx="8056">
                  <c:v>2373</c:v>
                </c:pt>
                <c:pt idx="8057">
                  <c:v>2373</c:v>
                </c:pt>
                <c:pt idx="8058">
                  <c:v>2373</c:v>
                </c:pt>
                <c:pt idx="8059">
                  <c:v>2373</c:v>
                </c:pt>
                <c:pt idx="8060">
                  <c:v>2373</c:v>
                </c:pt>
                <c:pt idx="8061">
                  <c:v>2373</c:v>
                </c:pt>
                <c:pt idx="8062">
                  <c:v>2373</c:v>
                </c:pt>
                <c:pt idx="8063">
                  <c:v>2373</c:v>
                </c:pt>
                <c:pt idx="8064">
                  <c:v>2373</c:v>
                </c:pt>
                <c:pt idx="8065">
                  <c:v>2373</c:v>
                </c:pt>
                <c:pt idx="8066">
                  <c:v>2373</c:v>
                </c:pt>
                <c:pt idx="8067">
                  <c:v>2374</c:v>
                </c:pt>
                <c:pt idx="8068">
                  <c:v>2375</c:v>
                </c:pt>
                <c:pt idx="8069">
                  <c:v>2376</c:v>
                </c:pt>
                <c:pt idx="8070">
                  <c:v>2377</c:v>
                </c:pt>
                <c:pt idx="8071">
                  <c:v>2378</c:v>
                </c:pt>
                <c:pt idx="8072">
                  <c:v>2379</c:v>
                </c:pt>
                <c:pt idx="8073">
                  <c:v>2380</c:v>
                </c:pt>
                <c:pt idx="8074">
                  <c:v>2381</c:v>
                </c:pt>
                <c:pt idx="8075">
                  <c:v>2382</c:v>
                </c:pt>
                <c:pt idx="8076">
                  <c:v>2383</c:v>
                </c:pt>
                <c:pt idx="8077">
                  <c:v>2384</c:v>
                </c:pt>
                <c:pt idx="8078">
                  <c:v>2385</c:v>
                </c:pt>
                <c:pt idx="8079">
                  <c:v>2386</c:v>
                </c:pt>
                <c:pt idx="8080">
                  <c:v>2387</c:v>
                </c:pt>
                <c:pt idx="8081">
                  <c:v>2388</c:v>
                </c:pt>
                <c:pt idx="8082">
                  <c:v>2389</c:v>
                </c:pt>
                <c:pt idx="8083">
                  <c:v>2390</c:v>
                </c:pt>
                <c:pt idx="8084">
                  <c:v>2391</c:v>
                </c:pt>
                <c:pt idx="8085">
                  <c:v>2392</c:v>
                </c:pt>
                <c:pt idx="8086">
                  <c:v>2393</c:v>
                </c:pt>
                <c:pt idx="8087">
                  <c:v>2394</c:v>
                </c:pt>
                <c:pt idx="8088">
                  <c:v>2395</c:v>
                </c:pt>
                <c:pt idx="8089">
                  <c:v>2396</c:v>
                </c:pt>
                <c:pt idx="8090">
                  <c:v>2397</c:v>
                </c:pt>
                <c:pt idx="8091">
                  <c:v>2398</c:v>
                </c:pt>
                <c:pt idx="8092">
                  <c:v>2399</c:v>
                </c:pt>
                <c:pt idx="8093">
                  <c:v>2400</c:v>
                </c:pt>
                <c:pt idx="8094">
                  <c:v>2401</c:v>
                </c:pt>
                <c:pt idx="8095">
                  <c:v>2402</c:v>
                </c:pt>
                <c:pt idx="8096">
                  <c:v>2403</c:v>
                </c:pt>
                <c:pt idx="8097">
                  <c:v>2404</c:v>
                </c:pt>
                <c:pt idx="8098">
                  <c:v>2405</c:v>
                </c:pt>
                <c:pt idx="8099">
                  <c:v>2405</c:v>
                </c:pt>
                <c:pt idx="8100">
                  <c:v>2405</c:v>
                </c:pt>
                <c:pt idx="8101">
                  <c:v>2406</c:v>
                </c:pt>
                <c:pt idx="8102">
                  <c:v>2407</c:v>
                </c:pt>
                <c:pt idx="8103">
                  <c:v>2408</c:v>
                </c:pt>
                <c:pt idx="8104">
                  <c:v>2409</c:v>
                </c:pt>
                <c:pt idx="8105">
                  <c:v>2410</c:v>
                </c:pt>
                <c:pt idx="8106">
                  <c:v>2411</c:v>
                </c:pt>
                <c:pt idx="8107">
                  <c:v>2412</c:v>
                </c:pt>
                <c:pt idx="8108">
                  <c:v>2412</c:v>
                </c:pt>
                <c:pt idx="8109">
                  <c:v>2412</c:v>
                </c:pt>
                <c:pt idx="8110">
                  <c:v>2413</c:v>
                </c:pt>
                <c:pt idx="8111">
                  <c:v>2414</c:v>
                </c:pt>
                <c:pt idx="8112">
                  <c:v>2415</c:v>
                </c:pt>
                <c:pt idx="8113">
                  <c:v>2416</c:v>
                </c:pt>
                <c:pt idx="8114">
                  <c:v>2417</c:v>
                </c:pt>
                <c:pt idx="8115">
                  <c:v>2417</c:v>
                </c:pt>
                <c:pt idx="8116">
                  <c:v>2418</c:v>
                </c:pt>
                <c:pt idx="8117">
                  <c:v>2419</c:v>
                </c:pt>
                <c:pt idx="8118">
                  <c:v>2420</c:v>
                </c:pt>
                <c:pt idx="8119">
                  <c:v>2421</c:v>
                </c:pt>
                <c:pt idx="8120">
                  <c:v>2421</c:v>
                </c:pt>
                <c:pt idx="8121">
                  <c:v>2422</c:v>
                </c:pt>
                <c:pt idx="8122">
                  <c:v>2423</c:v>
                </c:pt>
                <c:pt idx="8123">
                  <c:v>2424</c:v>
                </c:pt>
                <c:pt idx="8124">
                  <c:v>2425</c:v>
                </c:pt>
                <c:pt idx="8125">
                  <c:v>2426</c:v>
                </c:pt>
                <c:pt idx="8126">
                  <c:v>2427</c:v>
                </c:pt>
                <c:pt idx="8127">
                  <c:v>2428</c:v>
                </c:pt>
                <c:pt idx="8128">
                  <c:v>2429</c:v>
                </c:pt>
                <c:pt idx="8129">
                  <c:v>2430</c:v>
                </c:pt>
                <c:pt idx="8130">
                  <c:v>2431</c:v>
                </c:pt>
                <c:pt idx="8131">
                  <c:v>2432</c:v>
                </c:pt>
                <c:pt idx="8132">
                  <c:v>2433</c:v>
                </c:pt>
                <c:pt idx="8133">
                  <c:v>2434</c:v>
                </c:pt>
                <c:pt idx="8134">
                  <c:v>2435</c:v>
                </c:pt>
                <c:pt idx="8135">
                  <c:v>2436</c:v>
                </c:pt>
                <c:pt idx="8136">
                  <c:v>2437</c:v>
                </c:pt>
                <c:pt idx="8137">
                  <c:v>2438</c:v>
                </c:pt>
                <c:pt idx="8138">
                  <c:v>2439</c:v>
                </c:pt>
                <c:pt idx="8139">
                  <c:v>2440</c:v>
                </c:pt>
                <c:pt idx="8140">
                  <c:v>2441</c:v>
                </c:pt>
                <c:pt idx="8141">
                  <c:v>2442</c:v>
                </c:pt>
                <c:pt idx="8142">
                  <c:v>2443</c:v>
                </c:pt>
                <c:pt idx="8143">
                  <c:v>2444</c:v>
                </c:pt>
                <c:pt idx="8144">
                  <c:v>2445</c:v>
                </c:pt>
                <c:pt idx="8145">
                  <c:v>2446</c:v>
                </c:pt>
                <c:pt idx="8146">
                  <c:v>2447</c:v>
                </c:pt>
                <c:pt idx="8147">
                  <c:v>2447</c:v>
                </c:pt>
                <c:pt idx="8148">
                  <c:v>2447</c:v>
                </c:pt>
                <c:pt idx="8149">
                  <c:v>2448</c:v>
                </c:pt>
                <c:pt idx="8150">
                  <c:v>2449</c:v>
                </c:pt>
                <c:pt idx="8151">
                  <c:v>2450</c:v>
                </c:pt>
                <c:pt idx="8152">
                  <c:v>2451</c:v>
                </c:pt>
                <c:pt idx="8153">
                  <c:v>2452</c:v>
                </c:pt>
                <c:pt idx="8154">
                  <c:v>2453</c:v>
                </c:pt>
                <c:pt idx="8155">
                  <c:v>2454</c:v>
                </c:pt>
                <c:pt idx="8156">
                  <c:v>2455</c:v>
                </c:pt>
                <c:pt idx="8157">
                  <c:v>2456</c:v>
                </c:pt>
                <c:pt idx="8158">
                  <c:v>2457</c:v>
                </c:pt>
                <c:pt idx="8159">
                  <c:v>2457</c:v>
                </c:pt>
                <c:pt idx="8160">
                  <c:v>2457</c:v>
                </c:pt>
                <c:pt idx="8161">
                  <c:v>2458</c:v>
                </c:pt>
                <c:pt idx="8162">
                  <c:v>2458</c:v>
                </c:pt>
                <c:pt idx="8163">
                  <c:v>2458</c:v>
                </c:pt>
                <c:pt idx="8164">
                  <c:v>2458</c:v>
                </c:pt>
                <c:pt idx="8165">
                  <c:v>2458</c:v>
                </c:pt>
                <c:pt idx="8166">
                  <c:v>2458</c:v>
                </c:pt>
                <c:pt idx="8167">
                  <c:v>2458</c:v>
                </c:pt>
                <c:pt idx="8168">
                  <c:v>2458</c:v>
                </c:pt>
                <c:pt idx="8169">
                  <c:v>2458</c:v>
                </c:pt>
                <c:pt idx="8170">
                  <c:v>2459</c:v>
                </c:pt>
                <c:pt idx="8171">
                  <c:v>2460</c:v>
                </c:pt>
                <c:pt idx="8172">
                  <c:v>2461</c:v>
                </c:pt>
                <c:pt idx="8173">
                  <c:v>2461</c:v>
                </c:pt>
                <c:pt idx="8174">
                  <c:v>2462</c:v>
                </c:pt>
                <c:pt idx="8175">
                  <c:v>2463</c:v>
                </c:pt>
                <c:pt idx="8176">
                  <c:v>2464</c:v>
                </c:pt>
                <c:pt idx="8177">
                  <c:v>2464</c:v>
                </c:pt>
                <c:pt idx="8178">
                  <c:v>2465</c:v>
                </c:pt>
                <c:pt idx="8179">
                  <c:v>2466</c:v>
                </c:pt>
                <c:pt idx="8180">
                  <c:v>2466</c:v>
                </c:pt>
                <c:pt idx="8181">
                  <c:v>2466</c:v>
                </c:pt>
                <c:pt idx="8182">
                  <c:v>2467</c:v>
                </c:pt>
                <c:pt idx="8183">
                  <c:v>2467</c:v>
                </c:pt>
                <c:pt idx="8184">
                  <c:v>2467</c:v>
                </c:pt>
                <c:pt idx="8185">
                  <c:v>2467</c:v>
                </c:pt>
                <c:pt idx="8186">
                  <c:v>2467</c:v>
                </c:pt>
                <c:pt idx="8187">
                  <c:v>2467</c:v>
                </c:pt>
                <c:pt idx="8188">
                  <c:v>2468</c:v>
                </c:pt>
                <c:pt idx="8189">
                  <c:v>2468</c:v>
                </c:pt>
                <c:pt idx="8190">
                  <c:v>2469</c:v>
                </c:pt>
                <c:pt idx="8191">
                  <c:v>2469</c:v>
                </c:pt>
                <c:pt idx="8192">
                  <c:v>2469</c:v>
                </c:pt>
                <c:pt idx="8193">
                  <c:v>2469</c:v>
                </c:pt>
                <c:pt idx="8194">
                  <c:v>2470</c:v>
                </c:pt>
                <c:pt idx="8195">
                  <c:v>2471</c:v>
                </c:pt>
                <c:pt idx="8196">
                  <c:v>2471</c:v>
                </c:pt>
                <c:pt idx="8197">
                  <c:v>2471</c:v>
                </c:pt>
                <c:pt idx="8198">
                  <c:v>2471</c:v>
                </c:pt>
                <c:pt idx="8199">
                  <c:v>2471</c:v>
                </c:pt>
                <c:pt idx="8200">
                  <c:v>2471</c:v>
                </c:pt>
                <c:pt idx="8201">
                  <c:v>2471</c:v>
                </c:pt>
                <c:pt idx="8202">
                  <c:v>2471</c:v>
                </c:pt>
                <c:pt idx="8203">
                  <c:v>2471</c:v>
                </c:pt>
                <c:pt idx="8204">
                  <c:v>2472</c:v>
                </c:pt>
                <c:pt idx="8205">
                  <c:v>2472</c:v>
                </c:pt>
                <c:pt idx="8206">
                  <c:v>2472</c:v>
                </c:pt>
                <c:pt idx="8207">
                  <c:v>2472</c:v>
                </c:pt>
                <c:pt idx="8208">
                  <c:v>2472</c:v>
                </c:pt>
                <c:pt idx="8209">
                  <c:v>2472</c:v>
                </c:pt>
                <c:pt idx="8210">
                  <c:v>2473</c:v>
                </c:pt>
                <c:pt idx="8211">
                  <c:v>2474</c:v>
                </c:pt>
                <c:pt idx="8212">
                  <c:v>2475</c:v>
                </c:pt>
                <c:pt idx="8213">
                  <c:v>2475</c:v>
                </c:pt>
                <c:pt idx="8214">
                  <c:v>2476</c:v>
                </c:pt>
                <c:pt idx="8215">
                  <c:v>2477</c:v>
                </c:pt>
                <c:pt idx="8216">
                  <c:v>2477</c:v>
                </c:pt>
                <c:pt idx="8217">
                  <c:v>2477</c:v>
                </c:pt>
                <c:pt idx="8218">
                  <c:v>2477</c:v>
                </c:pt>
                <c:pt idx="8219">
                  <c:v>2478</c:v>
                </c:pt>
                <c:pt idx="8220">
                  <c:v>2478</c:v>
                </c:pt>
                <c:pt idx="8221">
                  <c:v>2478</c:v>
                </c:pt>
                <c:pt idx="8222">
                  <c:v>2479</c:v>
                </c:pt>
                <c:pt idx="8223">
                  <c:v>2480</c:v>
                </c:pt>
                <c:pt idx="8224">
                  <c:v>2481</c:v>
                </c:pt>
                <c:pt idx="8225">
                  <c:v>2482</c:v>
                </c:pt>
                <c:pt idx="8226">
                  <c:v>2482</c:v>
                </c:pt>
                <c:pt idx="8227">
                  <c:v>2482</c:v>
                </c:pt>
                <c:pt idx="8228">
                  <c:v>2483</c:v>
                </c:pt>
                <c:pt idx="8229">
                  <c:v>2483</c:v>
                </c:pt>
                <c:pt idx="8230">
                  <c:v>2484</c:v>
                </c:pt>
                <c:pt idx="8231">
                  <c:v>2484</c:v>
                </c:pt>
                <c:pt idx="8232">
                  <c:v>2484</c:v>
                </c:pt>
                <c:pt idx="8233">
                  <c:v>2485</c:v>
                </c:pt>
                <c:pt idx="8234">
                  <c:v>2485</c:v>
                </c:pt>
                <c:pt idx="8235">
                  <c:v>2486</c:v>
                </c:pt>
                <c:pt idx="8236">
                  <c:v>2487</c:v>
                </c:pt>
                <c:pt idx="8237">
                  <c:v>2488</c:v>
                </c:pt>
                <c:pt idx="8238">
                  <c:v>2489</c:v>
                </c:pt>
                <c:pt idx="8239">
                  <c:v>2490</c:v>
                </c:pt>
                <c:pt idx="8240">
                  <c:v>2491</c:v>
                </c:pt>
                <c:pt idx="8241">
                  <c:v>2491</c:v>
                </c:pt>
                <c:pt idx="8242">
                  <c:v>2491</c:v>
                </c:pt>
                <c:pt idx="8243">
                  <c:v>2492</c:v>
                </c:pt>
                <c:pt idx="8244">
                  <c:v>2493</c:v>
                </c:pt>
                <c:pt idx="8245">
                  <c:v>2493</c:v>
                </c:pt>
                <c:pt idx="8246">
                  <c:v>2493</c:v>
                </c:pt>
                <c:pt idx="8247">
                  <c:v>2493</c:v>
                </c:pt>
                <c:pt idx="8248">
                  <c:v>2493</c:v>
                </c:pt>
                <c:pt idx="8249">
                  <c:v>2493</c:v>
                </c:pt>
                <c:pt idx="8250">
                  <c:v>2493</c:v>
                </c:pt>
                <c:pt idx="8251">
                  <c:v>2493</c:v>
                </c:pt>
                <c:pt idx="8252">
                  <c:v>2494</c:v>
                </c:pt>
                <c:pt idx="8253">
                  <c:v>2495</c:v>
                </c:pt>
                <c:pt idx="8254">
                  <c:v>2496</c:v>
                </c:pt>
                <c:pt idx="8255">
                  <c:v>2496</c:v>
                </c:pt>
                <c:pt idx="8256">
                  <c:v>2496</c:v>
                </c:pt>
                <c:pt idx="8257">
                  <c:v>2497</c:v>
                </c:pt>
                <c:pt idx="8258">
                  <c:v>2498</c:v>
                </c:pt>
                <c:pt idx="8259">
                  <c:v>2498</c:v>
                </c:pt>
                <c:pt idx="8260">
                  <c:v>2498</c:v>
                </c:pt>
                <c:pt idx="8261">
                  <c:v>2498</c:v>
                </c:pt>
                <c:pt idx="8262">
                  <c:v>2498</c:v>
                </c:pt>
                <c:pt idx="8263">
                  <c:v>2498</c:v>
                </c:pt>
                <c:pt idx="8264">
                  <c:v>2498</c:v>
                </c:pt>
                <c:pt idx="8265">
                  <c:v>2498</c:v>
                </c:pt>
                <c:pt idx="8266">
                  <c:v>2498</c:v>
                </c:pt>
                <c:pt idx="8267">
                  <c:v>2498</c:v>
                </c:pt>
                <c:pt idx="8268">
                  <c:v>2498</c:v>
                </c:pt>
                <c:pt idx="8269">
                  <c:v>2498</c:v>
                </c:pt>
                <c:pt idx="8270">
                  <c:v>2498</c:v>
                </c:pt>
                <c:pt idx="8271">
                  <c:v>2498</c:v>
                </c:pt>
                <c:pt idx="8272">
                  <c:v>2498</c:v>
                </c:pt>
                <c:pt idx="8273">
                  <c:v>2498</c:v>
                </c:pt>
                <c:pt idx="8274">
                  <c:v>2499</c:v>
                </c:pt>
                <c:pt idx="8275">
                  <c:v>2499</c:v>
                </c:pt>
                <c:pt idx="8276">
                  <c:v>2499</c:v>
                </c:pt>
                <c:pt idx="8277">
                  <c:v>2499</c:v>
                </c:pt>
                <c:pt idx="8278">
                  <c:v>2499</c:v>
                </c:pt>
                <c:pt idx="8279">
                  <c:v>2499</c:v>
                </c:pt>
                <c:pt idx="8280">
                  <c:v>2499</c:v>
                </c:pt>
                <c:pt idx="8281">
                  <c:v>2499</c:v>
                </c:pt>
                <c:pt idx="8282">
                  <c:v>2499</c:v>
                </c:pt>
                <c:pt idx="8283">
                  <c:v>2499</c:v>
                </c:pt>
                <c:pt idx="8284">
                  <c:v>2499</c:v>
                </c:pt>
                <c:pt idx="8285">
                  <c:v>2499</c:v>
                </c:pt>
                <c:pt idx="8286">
                  <c:v>2499</c:v>
                </c:pt>
                <c:pt idx="8287">
                  <c:v>2499</c:v>
                </c:pt>
                <c:pt idx="8288">
                  <c:v>2499</c:v>
                </c:pt>
                <c:pt idx="8289">
                  <c:v>2499</c:v>
                </c:pt>
                <c:pt idx="8290">
                  <c:v>2499</c:v>
                </c:pt>
                <c:pt idx="8291">
                  <c:v>2499</c:v>
                </c:pt>
                <c:pt idx="8292">
                  <c:v>2499</c:v>
                </c:pt>
                <c:pt idx="8293">
                  <c:v>2499</c:v>
                </c:pt>
                <c:pt idx="8294">
                  <c:v>2499</c:v>
                </c:pt>
                <c:pt idx="8295">
                  <c:v>2499</c:v>
                </c:pt>
                <c:pt idx="8296">
                  <c:v>2499</c:v>
                </c:pt>
                <c:pt idx="8297">
                  <c:v>2499</c:v>
                </c:pt>
                <c:pt idx="8298">
                  <c:v>2499</c:v>
                </c:pt>
                <c:pt idx="8299">
                  <c:v>2499</c:v>
                </c:pt>
                <c:pt idx="8300">
                  <c:v>2499</c:v>
                </c:pt>
                <c:pt idx="8301">
                  <c:v>2499</c:v>
                </c:pt>
                <c:pt idx="8302">
                  <c:v>2499</c:v>
                </c:pt>
                <c:pt idx="8303">
                  <c:v>2499</c:v>
                </c:pt>
                <c:pt idx="8304">
                  <c:v>2499</c:v>
                </c:pt>
                <c:pt idx="8305">
                  <c:v>2499</c:v>
                </c:pt>
                <c:pt idx="8306">
                  <c:v>2499</c:v>
                </c:pt>
                <c:pt idx="8307">
                  <c:v>2499</c:v>
                </c:pt>
                <c:pt idx="8308">
                  <c:v>2499</c:v>
                </c:pt>
                <c:pt idx="8309">
                  <c:v>2499</c:v>
                </c:pt>
                <c:pt idx="8310">
                  <c:v>2499</c:v>
                </c:pt>
                <c:pt idx="8311">
                  <c:v>2499</c:v>
                </c:pt>
                <c:pt idx="8312">
                  <c:v>2499</c:v>
                </c:pt>
                <c:pt idx="8313">
                  <c:v>2499</c:v>
                </c:pt>
                <c:pt idx="8314">
                  <c:v>2499</c:v>
                </c:pt>
                <c:pt idx="8315">
                  <c:v>2499</c:v>
                </c:pt>
                <c:pt idx="8316">
                  <c:v>2499</c:v>
                </c:pt>
                <c:pt idx="8317">
                  <c:v>2499</c:v>
                </c:pt>
                <c:pt idx="8318">
                  <c:v>2499</c:v>
                </c:pt>
                <c:pt idx="8319">
                  <c:v>2499</c:v>
                </c:pt>
                <c:pt idx="8320">
                  <c:v>2499</c:v>
                </c:pt>
                <c:pt idx="8321">
                  <c:v>2499</c:v>
                </c:pt>
                <c:pt idx="8322">
                  <c:v>2499</c:v>
                </c:pt>
                <c:pt idx="8323">
                  <c:v>2499</c:v>
                </c:pt>
                <c:pt idx="8324">
                  <c:v>2500</c:v>
                </c:pt>
                <c:pt idx="8325">
                  <c:v>2501</c:v>
                </c:pt>
                <c:pt idx="8326">
                  <c:v>2501</c:v>
                </c:pt>
                <c:pt idx="8327">
                  <c:v>2501</c:v>
                </c:pt>
                <c:pt idx="8328">
                  <c:v>2501</c:v>
                </c:pt>
                <c:pt idx="8329">
                  <c:v>2501</c:v>
                </c:pt>
                <c:pt idx="8330">
                  <c:v>2501</c:v>
                </c:pt>
                <c:pt idx="8331">
                  <c:v>2501</c:v>
                </c:pt>
                <c:pt idx="8332">
                  <c:v>2501</c:v>
                </c:pt>
                <c:pt idx="8333">
                  <c:v>2501</c:v>
                </c:pt>
                <c:pt idx="8334">
                  <c:v>2501</c:v>
                </c:pt>
                <c:pt idx="8335">
                  <c:v>2501</c:v>
                </c:pt>
                <c:pt idx="8336">
                  <c:v>2501</c:v>
                </c:pt>
                <c:pt idx="8337">
                  <c:v>2501</c:v>
                </c:pt>
                <c:pt idx="8338">
                  <c:v>2501</c:v>
                </c:pt>
                <c:pt idx="8339">
                  <c:v>2501</c:v>
                </c:pt>
                <c:pt idx="8340">
                  <c:v>2501</c:v>
                </c:pt>
                <c:pt idx="8341">
                  <c:v>2501</c:v>
                </c:pt>
                <c:pt idx="8342">
                  <c:v>2501</c:v>
                </c:pt>
                <c:pt idx="8343">
                  <c:v>2501</c:v>
                </c:pt>
                <c:pt idx="8344">
                  <c:v>2501</c:v>
                </c:pt>
                <c:pt idx="8345">
                  <c:v>2501</c:v>
                </c:pt>
                <c:pt idx="8346">
                  <c:v>2502</c:v>
                </c:pt>
                <c:pt idx="8347">
                  <c:v>2502</c:v>
                </c:pt>
                <c:pt idx="8348">
                  <c:v>2502</c:v>
                </c:pt>
                <c:pt idx="8349">
                  <c:v>2502</c:v>
                </c:pt>
                <c:pt idx="8350">
                  <c:v>2502</c:v>
                </c:pt>
                <c:pt idx="8351">
                  <c:v>2502</c:v>
                </c:pt>
                <c:pt idx="8352">
                  <c:v>2502</c:v>
                </c:pt>
                <c:pt idx="8353">
                  <c:v>2503</c:v>
                </c:pt>
                <c:pt idx="8354">
                  <c:v>2503</c:v>
                </c:pt>
                <c:pt idx="8355">
                  <c:v>2503</c:v>
                </c:pt>
                <c:pt idx="8356">
                  <c:v>2503</c:v>
                </c:pt>
                <c:pt idx="8357">
                  <c:v>2503</c:v>
                </c:pt>
                <c:pt idx="8358">
                  <c:v>2503</c:v>
                </c:pt>
                <c:pt idx="8359">
                  <c:v>2503</c:v>
                </c:pt>
                <c:pt idx="8360">
                  <c:v>2503</c:v>
                </c:pt>
                <c:pt idx="8361">
                  <c:v>2503</c:v>
                </c:pt>
                <c:pt idx="8362">
                  <c:v>2503</c:v>
                </c:pt>
                <c:pt idx="8363">
                  <c:v>2503</c:v>
                </c:pt>
                <c:pt idx="8364">
                  <c:v>2503</c:v>
                </c:pt>
                <c:pt idx="8365">
                  <c:v>2503</c:v>
                </c:pt>
                <c:pt idx="8366">
                  <c:v>2503</c:v>
                </c:pt>
                <c:pt idx="8367">
                  <c:v>2503</c:v>
                </c:pt>
                <c:pt idx="8368">
                  <c:v>2503</c:v>
                </c:pt>
                <c:pt idx="8369">
                  <c:v>2504</c:v>
                </c:pt>
                <c:pt idx="8370">
                  <c:v>2505</c:v>
                </c:pt>
                <c:pt idx="8371">
                  <c:v>2505</c:v>
                </c:pt>
                <c:pt idx="8372">
                  <c:v>2506</c:v>
                </c:pt>
                <c:pt idx="8373">
                  <c:v>2507</c:v>
                </c:pt>
                <c:pt idx="8374">
                  <c:v>2507</c:v>
                </c:pt>
                <c:pt idx="8375">
                  <c:v>2508</c:v>
                </c:pt>
                <c:pt idx="8376">
                  <c:v>2508</c:v>
                </c:pt>
                <c:pt idx="8377">
                  <c:v>2509</c:v>
                </c:pt>
                <c:pt idx="8378">
                  <c:v>2510</c:v>
                </c:pt>
                <c:pt idx="8379">
                  <c:v>2511</c:v>
                </c:pt>
                <c:pt idx="8380">
                  <c:v>2512</c:v>
                </c:pt>
                <c:pt idx="8381">
                  <c:v>2512</c:v>
                </c:pt>
                <c:pt idx="8382">
                  <c:v>2512</c:v>
                </c:pt>
                <c:pt idx="8383">
                  <c:v>2513</c:v>
                </c:pt>
                <c:pt idx="8384">
                  <c:v>2514</c:v>
                </c:pt>
                <c:pt idx="8385">
                  <c:v>2515</c:v>
                </c:pt>
                <c:pt idx="8386">
                  <c:v>2516</c:v>
                </c:pt>
                <c:pt idx="8387">
                  <c:v>2517</c:v>
                </c:pt>
                <c:pt idx="8388">
                  <c:v>2518</c:v>
                </c:pt>
                <c:pt idx="8389">
                  <c:v>2519</c:v>
                </c:pt>
                <c:pt idx="8390">
                  <c:v>2520</c:v>
                </c:pt>
                <c:pt idx="8391">
                  <c:v>2521</c:v>
                </c:pt>
                <c:pt idx="8392">
                  <c:v>2522</c:v>
                </c:pt>
                <c:pt idx="8393">
                  <c:v>2523</c:v>
                </c:pt>
                <c:pt idx="8394">
                  <c:v>2524</c:v>
                </c:pt>
                <c:pt idx="8395">
                  <c:v>2525</c:v>
                </c:pt>
                <c:pt idx="8396">
                  <c:v>2525</c:v>
                </c:pt>
                <c:pt idx="8397">
                  <c:v>2526</c:v>
                </c:pt>
                <c:pt idx="8398">
                  <c:v>2527</c:v>
                </c:pt>
                <c:pt idx="8399">
                  <c:v>2528</c:v>
                </c:pt>
                <c:pt idx="8400">
                  <c:v>2529</c:v>
                </c:pt>
                <c:pt idx="8401">
                  <c:v>2530</c:v>
                </c:pt>
                <c:pt idx="8402">
                  <c:v>2531</c:v>
                </c:pt>
                <c:pt idx="8403">
                  <c:v>2532</c:v>
                </c:pt>
                <c:pt idx="8404">
                  <c:v>2533</c:v>
                </c:pt>
                <c:pt idx="8405">
                  <c:v>2534</c:v>
                </c:pt>
                <c:pt idx="8406">
                  <c:v>2534</c:v>
                </c:pt>
                <c:pt idx="8407">
                  <c:v>2534</c:v>
                </c:pt>
                <c:pt idx="8408">
                  <c:v>2534</c:v>
                </c:pt>
                <c:pt idx="8409">
                  <c:v>2534</c:v>
                </c:pt>
                <c:pt idx="8410">
                  <c:v>2534</c:v>
                </c:pt>
                <c:pt idx="8411">
                  <c:v>2534</c:v>
                </c:pt>
                <c:pt idx="8412">
                  <c:v>2534</c:v>
                </c:pt>
                <c:pt idx="8413">
                  <c:v>2534</c:v>
                </c:pt>
                <c:pt idx="8414">
                  <c:v>2534</c:v>
                </c:pt>
                <c:pt idx="8415">
                  <c:v>2534</c:v>
                </c:pt>
                <c:pt idx="8416">
                  <c:v>2534</c:v>
                </c:pt>
                <c:pt idx="8417">
                  <c:v>2534</c:v>
                </c:pt>
                <c:pt idx="8418">
                  <c:v>2534</c:v>
                </c:pt>
                <c:pt idx="8419">
                  <c:v>2534</c:v>
                </c:pt>
                <c:pt idx="8420">
                  <c:v>2535</c:v>
                </c:pt>
                <c:pt idx="8421">
                  <c:v>2536</c:v>
                </c:pt>
                <c:pt idx="8422">
                  <c:v>2537</c:v>
                </c:pt>
                <c:pt idx="8423">
                  <c:v>2537</c:v>
                </c:pt>
                <c:pt idx="8424">
                  <c:v>2538</c:v>
                </c:pt>
                <c:pt idx="8425">
                  <c:v>2539</c:v>
                </c:pt>
                <c:pt idx="8426">
                  <c:v>2539</c:v>
                </c:pt>
                <c:pt idx="8427">
                  <c:v>2539</c:v>
                </c:pt>
                <c:pt idx="8428">
                  <c:v>2539</c:v>
                </c:pt>
                <c:pt idx="8429">
                  <c:v>2540</c:v>
                </c:pt>
                <c:pt idx="8430">
                  <c:v>2540</c:v>
                </c:pt>
                <c:pt idx="8431">
                  <c:v>2540</c:v>
                </c:pt>
                <c:pt idx="8432">
                  <c:v>2540</c:v>
                </c:pt>
                <c:pt idx="8433">
                  <c:v>2540</c:v>
                </c:pt>
                <c:pt idx="8434">
                  <c:v>2540</c:v>
                </c:pt>
                <c:pt idx="8435">
                  <c:v>2540</c:v>
                </c:pt>
                <c:pt idx="8436">
                  <c:v>2540</c:v>
                </c:pt>
                <c:pt idx="8437">
                  <c:v>2540</c:v>
                </c:pt>
                <c:pt idx="8438">
                  <c:v>2540</c:v>
                </c:pt>
                <c:pt idx="8439">
                  <c:v>2540</c:v>
                </c:pt>
                <c:pt idx="8440">
                  <c:v>2540</c:v>
                </c:pt>
                <c:pt idx="8441">
                  <c:v>2540</c:v>
                </c:pt>
                <c:pt idx="8442">
                  <c:v>2540</c:v>
                </c:pt>
                <c:pt idx="8443">
                  <c:v>2540</c:v>
                </c:pt>
                <c:pt idx="8444">
                  <c:v>2540</c:v>
                </c:pt>
                <c:pt idx="8445">
                  <c:v>2540</c:v>
                </c:pt>
                <c:pt idx="8446">
                  <c:v>2540</c:v>
                </c:pt>
                <c:pt idx="8447">
                  <c:v>2540</c:v>
                </c:pt>
                <c:pt idx="8448">
                  <c:v>2540</c:v>
                </c:pt>
                <c:pt idx="8449">
                  <c:v>2540</c:v>
                </c:pt>
                <c:pt idx="8450">
                  <c:v>2540</c:v>
                </c:pt>
                <c:pt idx="8451">
                  <c:v>2540</c:v>
                </c:pt>
                <c:pt idx="8452">
                  <c:v>2540</c:v>
                </c:pt>
                <c:pt idx="8453">
                  <c:v>2540</c:v>
                </c:pt>
                <c:pt idx="8454">
                  <c:v>2541</c:v>
                </c:pt>
                <c:pt idx="8455">
                  <c:v>2541</c:v>
                </c:pt>
                <c:pt idx="8456">
                  <c:v>2541</c:v>
                </c:pt>
                <c:pt idx="8457">
                  <c:v>2541</c:v>
                </c:pt>
                <c:pt idx="8458">
                  <c:v>2541</c:v>
                </c:pt>
                <c:pt idx="8459">
                  <c:v>2541</c:v>
                </c:pt>
                <c:pt idx="8460">
                  <c:v>2541</c:v>
                </c:pt>
                <c:pt idx="8461">
                  <c:v>2541</c:v>
                </c:pt>
                <c:pt idx="8462">
                  <c:v>2541</c:v>
                </c:pt>
                <c:pt idx="8463">
                  <c:v>2541</c:v>
                </c:pt>
                <c:pt idx="8464">
                  <c:v>2541</c:v>
                </c:pt>
                <c:pt idx="8465">
                  <c:v>2542</c:v>
                </c:pt>
                <c:pt idx="8466">
                  <c:v>2543</c:v>
                </c:pt>
                <c:pt idx="8467">
                  <c:v>2544</c:v>
                </c:pt>
                <c:pt idx="8468">
                  <c:v>2544</c:v>
                </c:pt>
                <c:pt idx="8469">
                  <c:v>2544</c:v>
                </c:pt>
                <c:pt idx="8470">
                  <c:v>2544</c:v>
                </c:pt>
                <c:pt idx="8471">
                  <c:v>2544</c:v>
                </c:pt>
                <c:pt idx="8472">
                  <c:v>2544</c:v>
                </c:pt>
                <c:pt idx="8473">
                  <c:v>2545</c:v>
                </c:pt>
                <c:pt idx="8474">
                  <c:v>2545</c:v>
                </c:pt>
                <c:pt idx="8475">
                  <c:v>2546</c:v>
                </c:pt>
                <c:pt idx="8476">
                  <c:v>2546</c:v>
                </c:pt>
                <c:pt idx="8477">
                  <c:v>2546</c:v>
                </c:pt>
                <c:pt idx="8478">
                  <c:v>2546</c:v>
                </c:pt>
                <c:pt idx="8479">
                  <c:v>2547</c:v>
                </c:pt>
                <c:pt idx="8480">
                  <c:v>2548</c:v>
                </c:pt>
                <c:pt idx="8481">
                  <c:v>2549</c:v>
                </c:pt>
                <c:pt idx="8482">
                  <c:v>2550</c:v>
                </c:pt>
                <c:pt idx="8483">
                  <c:v>2551</c:v>
                </c:pt>
                <c:pt idx="8484">
                  <c:v>2552</c:v>
                </c:pt>
                <c:pt idx="8485">
                  <c:v>2553</c:v>
                </c:pt>
                <c:pt idx="8486">
                  <c:v>2554</c:v>
                </c:pt>
                <c:pt idx="8487">
                  <c:v>2555</c:v>
                </c:pt>
                <c:pt idx="8488">
                  <c:v>2556</c:v>
                </c:pt>
                <c:pt idx="8489">
                  <c:v>2557</c:v>
                </c:pt>
                <c:pt idx="8490">
                  <c:v>2558</c:v>
                </c:pt>
                <c:pt idx="8491">
                  <c:v>2559</c:v>
                </c:pt>
                <c:pt idx="8492">
                  <c:v>2560</c:v>
                </c:pt>
                <c:pt idx="8493">
                  <c:v>2561</c:v>
                </c:pt>
                <c:pt idx="8494">
                  <c:v>2562</c:v>
                </c:pt>
                <c:pt idx="8495">
                  <c:v>2563</c:v>
                </c:pt>
                <c:pt idx="8496">
                  <c:v>2564</c:v>
                </c:pt>
                <c:pt idx="8497">
                  <c:v>2565</c:v>
                </c:pt>
                <c:pt idx="8498">
                  <c:v>2566</c:v>
                </c:pt>
                <c:pt idx="8499">
                  <c:v>2567</c:v>
                </c:pt>
                <c:pt idx="8500">
                  <c:v>2568</c:v>
                </c:pt>
                <c:pt idx="8501">
                  <c:v>2569</c:v>
                </c:pt>
                <c:pt idx="8502">
                  <c:v>2570</c:v>
                </c:pt>
                <c:pt idx="8503">
                  <c:v>2570</c:v>
                </c:pt>
                <c:pt idx="8504">
                  <c:v>2570</c:v>
                </c:pt>
                <c:pt idx="8505">
                  <c:v>2570</c:v>
                </c:pt>
                <c:pt idx="8506">
                  <c:v>2571</c:v>
                </c:pt>
                <c:pt idx="8507">
                  <c:v>2572</c:v>
                </c:pt>
                <c:pt idx="8508">
                  <c:v>2573</c:v>
                </c:pt>
                <c:pt idx="8509">
                  <c:v>2574</c:v>
                </c:pt>
                <c:pt idx="8510">
                  <c:v>2575</c:v>
                </c:pt>
                <c:pt idx="8511">
                  <c:v>2576</c:v>
                </c:pt>
                <c:pt idx="8512">
                  <c:v>2577</c:v>
                </c:pt>
                <c:pt idx="8513">
                  <c:v>2578</c:v>
                </c:pt>
                <c:pt idx="8514">
                  <c:v>2579</c:v>
                </c:pt>
                <c:pt idx="8515">
                  <c:v>2580</c:v>
                </c:pt>
                <c:pt idx="8516">
                  <c:v>2581</c:v>
                </c:pt>
                <c:pt idx="8517">
                  <c:v>2582</c:v>
                </c:pt>
                <c:pt idx="8518">
                  <c:v>2583</c:v>
                </c:pt>
                <c:pt idx="8519">
                  <c:v>2584</c:v>
                </c:pt>
                <c:pt idx="8520">
                  <c:v>2585</c:v>
                </c:pt>
                <c:pt idx="8521">
                  <c:v>2586</c:v>
                </c:pt>
                <c:pt idx="8522">
                  <c:v>2587</c:v>
                </c:pt>
                <c:pt idx="8523">
                  <c:v>2588</c:v>
                </c:pt>
                <c:pt idx="8524">
                  <c:v>2589</c:v>
                </c:pt>
                <c:pt idx="8525">
                  <c:v>2589</c:v>
                </c:pt>
                <c:pt idx="8526">
                  <c:v>2589</c:v>
                </c:pt>
                <c:pt idx="8527">
                  <c:v>2590</c:v>
                </c:pt>
                <c:pt idx="8528">
                  <c:v>2591</c:v>
                </c:pt>
                <c:pt idx="8529">
                  <c:v>2592</c:v>
                </c:pt>
                <c:pt idx="8530">
                  <c:v>2593</c:v>
                </c:pt>
                <c:pt idx="8531">
                  <c:v>2593</c:v>
                </c:pt>
                <c:pt idx="8532">
                  <c:v>2594</c:v>
                </c:pt>
                <c:pt idx="8533">
                  <c:v>2595</c:v>
                </c:pt>
                <c:pt idx="8534">
                  <c:v>2595</c:v>
                </c:pt>
                <c:pt idx="8535">
                  <c:v>2596</c:v>
                </c:pt>
                <c:pt idx="8536">
                  <c:v>2597</c:v>
                </c:pt>
                <c:pt idx="8537">
                  <c:v>2598</c:v>
                </c:pt>
                <c:pt idx="8538">
                  <c:v>2599</c:v>
                </c:pt>
                <c:pt idx="8539">
                  <c:v>2599</c:v>
                </c:pt>
                <c:pt idx="8540">
                  <c:v>2599</c:v>
                </c:pt>
                <c:pt idx="8541">
                  <c:v>2600</c:v>
                </c:pt>
                <c:pt idx="8542">
                  <c:v>2600</c:v>
                </c:pt>
                <c:pt idx="8543">
                  <c:v>2600</c:v>
                </c:pt>
                <c:pt idx="8544">
                  <c:v>2600</c:v>
                </c:pt>
                <c:pt idx="8545">
                  <c:v>2601</c:v>
                </c:pt>
                <c:pt idx="8546">
                  <c:v>2602</c:v>
                </c:pt>
                <c:pt idx="8547">
                  <c:v>2603</c:v>
                </c:pt>
                <c:pt idx="8548">
                  <c:v>2604</c:v>
                </c:pt>
                <c:pt idx="8549">
                  <c:v>2604</c:v>
                </c:pt>
                <c:pt idx="8550">
                  <c:v>2605</c:v>
                </c:pt>
                <c:pt idx="8551">
                  <c:v>2606</c:v>
                </c:pt>
                <c:pt idx="8552">
                  <c:v>2607</c:v>
                </c:pt>
                <c:pt idx="8553">
                  <c:v>2608</c:v>
                </c:pt>
                <c:pt idx="8554">
                  <c:v>2609</c:v>
                </c:pt>
                <c:pt idx="8555">
                  <c:v>2610</c:v>
                </c:pt>
                <c:pt idx="8556">
                  <c:v>2611</c:v>
                </c:pt>
                <c:pt idx="8557">
                  <c:v>2612</c:v>
                </c:pt>
                <c:pt idx="8558">
                  <c:v>2613</c:v>
                </c:pt>
                <c:pt idx="8559">
                  <c:v>2614</c:v>
                </c:pt>
                <c:pt idx="8560">
                  <c:v>2615</c:v>
                </c:pt>
                <c:pt idx="8561">
                  <c:v>2616</c:v>
                </c:pt>
                <c:pt idx="8562">
                  <c:v>2617</c:v>
                </c:pt>
                <c:pt idx="8563">
                  <c:v>2618</c:v>
                </c:pt>
                <c:pt idx="8564">
                  <c:v>2619</c:v>
                </c:pt>
                <c:pt idx="8565">
                  <c:v>2620</c:v>
                </c:pt>
                <c:pt idx="8566">
                  <c:v>2621</c:v>
                </c:pt>
                <c:pt idx="8567">
                  <c:v>2621</c:v>
                </c:pt>
                <c:pt idx="8568">
                  <c:v>2621</c:v>
                </c:pt>
                <c:pt idx="8569">
                  <c:v>2621</c:v>
                </c:pt>
                <c:pt idx="8570">
                  <c:v>2622</c:v>
                </c:pt>
                <c:pt idx="8571">
                  <c:v>2623</c:v>
                </c:pt>
                <c:pt idx="8572">
                  <c:v>2624</c:v>
                </c:pt>
                <c:pt idx="8573">
                  <c:v>2624</c:v>
                </c:pt>
                <c:pt idx="8574">
                  <c:v>2624</c:v>
                </c:pt>
                <c:pt idx="8575">
                  <c:v>2624</c:v>
                </c:pt>
                <c:pt idx="8576">
                  <c:v>2625</c:v>
                </c:pt>
                <c:pt idx="8577">
                  <c:v>2625</c:v>
                </c:pt>
                <c:pt idx="8578">
                  <c:v>2625</c:v>
                </c:pt>
                <c:pt idx="8579">
                  <c:v>2625</c:v>
                </c:pt>
                <c:pt idx="8580">
                  <c:v>2625</c:v>
                </c:pt>
                <c:pt idx="8581">
                  <c:v>2625</c:v>
                </c:pt>
                <c:pt idx="8582">
                  <c:v>2625</c:v>
                </c:pt>
                <c:pt idx="8583">
                  <c:v>2626</c:v>
                </c:pt>
                <c:pt idx="8584">
                  <c:v>2627</c:v>
                </c:pt>
                <c:pt idx="8585">
                  <c:v>2628</c:v>
                </c:pt>
                <c:pt idx="8586">
                  <c:v>2629</c:v>
                </c:pt>
                <c:pt idx="8587">
                  <c:v>2630</c:v>
                </c:pt>
                <c:pt idx="8588">
                  <c:v>2631</c:v>
                </c:pt>
                <c:pt idx="8589">
                  <c:v>2632</c:v>
                </c:pt>
                <c:pt idx="8590">
                  <c:v>2633</c:v>
                </c:pt>
                <c:pt idx="8591">
                  <c:v>2633</c:v>
                </c:pt>
                <c:pt idx="8592">
                  <c:v>2633</c:v>
                </c:pt>
                <c:pt idx="8593">
                  <c:v>2633</c:v>
                </c:pt>
                <c:pt idx="8594">
                  <c:v>2633</c:v>
                </c:pt>
                <c:pt idx="8595">
                  <c:v>2634</c:v>
                </c:pt>
                <c:pt idx="8596">
                  <c:v>2634</c:v>
                </c:pt>
                <c:pt idx="8597">
                  <c:v>2634</c:v>
                </c:pt>
                <c:pt idx="8598">
                  <c:v>2634</c:v>
                </c:pt>
                <c:pt idx="8599">
                  <c:v>2635</c:v>
                </c:pt>
                <c:pt idx="8600">
                  <c:v>2636</c:v>
                </c:pt>
                <c:pt idx="8601">
                  <c:v>2636</c:v>
                </c:pt>
                <c:pt idx="8602">
                  <c:v>2636</c:v>
                </c:pt>
                <c:pt idx="8603">
                  <c:v>2636</c:v>
                </c:pt>
                <c:pt idx="8604">
                  <c:v>2636</c:v>
                </c:pt>
                <c:pt idx="8605">
                  <c:v>2636</c:v>
                </c:pt>
                <c:pt idx="8606">
                  <c:v>2636</c:v>
                </c:pt>
                <c:pt idx="8607">
                  <c:v>2636</c:v>
                </c:pt>
                <c:pt idx="8608">
                  <c:v>2636</c:v>
                </c:pt>
                <c:pt idx="8609">
                  <c:v>2636</c:v>
                </c:pt>
                <c:pt idx="8610">
                  <c:v>2636</c:v>
                </c:pt>
                <c:pt idx="8611">
                  <c:v>2636</c:v>
                </c:pt>
                <c:pt idx="8612">
                  <c:v>2637</c:v>
                </c:pt>
                <c:pt idx="8613">
                  <c:v>2638</c:v>
                </c:pt>
                <c:pt idx="8614">
                  <c:v>2638</c:v>
                </c:pt>
                <c:pt idx="8615">
                  <c:v>2638</c:v>
                </c:pt>
                <c:pt idx="8616">
                  <c:v>2639</c:v>
                </c:pt>
                <c:pt idx="8617">
                  <c:v>2639</c:v>
                </c:pt>
                <c:pt idx="8618">
                  <c:v>2639</c:v>
                </c:pt>
                <c:pt idx="8619">
                  <c:v>2639</c:v>
                </c:pt>
                <c:pt idx="8620">
                  <c:v>2639</c:v>
                </c:pt>
                <c:pt idx="8621">
                  <c:v>2640</c:v>
                </c:pt>
                <c:pt idx="8622">
                  <c:v>2640</c:v>
                </c:pt>
                <c:pt idx="8623">
                  <c:v>2640</c:v>
                </c:pt>
                <c:pt idx="8624">
                  <c:v>2640</c:v>
                </c:pt>
                <c:pt idx="8625">
                  <c:v>2640</c:v>
                </c:pt>
                <c:pt idx="8626">
                  <c:v>2640</c:v>
                </c:pt>
                <c:pt idx="8627">
                  <c:v>2640</c:v>
                </c:pt>
                <c:pt idx="8628">
                  <c:v>2640</c:v>
                </c:pt>
                <c:pt idx="8629">
                  <c:v>2640</c:v>
                </c:pt>
                <c:pt idx="8630">
                  <c:v>2640</c:v>
                </c:pt>
                <c:pt idx="8631">
                  <c:v>2640</c:v>
                </c:pt>
                <c:pt idx="8632">
                  <c:v>2640</c:v>
                </c:pt>
                <c:pt idx="8633">
                  <c:v>2640</c:v>
                </c:pt>
                <c:pt idx="8634">
                  <c:v>2640</c:v>
                </c:pt>
                <c:pt idx="8635">
                  <c:v>2640</c:v>
                </c:pt>
                <c:pt idx="8636">
                  <c:v>2640</c:v>
                </c:pt>
                <c:pt idx="8637">
                  <c:v>2640</c:v>
                </c:pt>
                <c:pt idx="8638">
                  <c:v>2640</c:v>
                </c:pt>
                <c:pt idx="8639">
                  <c:v>2640</c:v>
                </c:pt>
                <c:pt idx="8640">
                  <c:v>2640</c:v>
                </c:pt>
                <c:pt idx="8641">
                  <c:v>2640</c:v>
                </c:pt>
                <c:pt idx="8642">
                  <c:v>2640</c:v>
                </c:pt>
                <c:pt idx="8643">
                  <c:v>2641</c:v>
                </c:pt>
                <c:pt idx="8644">
                  <c:v>2642</c:v>
                </c:pt>
                <c:pt idx="8645">
                  <c:v>2642</c:v>
                </c:pt>
                <c:pt idx="8646">
                  <c:v>2642</c:v>
                </c:pt>
                <c:pt idx="8647">
                  <c:v>2642</c:v>
                </c:pt>
                <c:pt idx="8648">
                  <c:v>2642</c:v>
                </c:pt>
                <c:pt idx="8649">
                  <c:v>2642</c:v>
                </c:pt>
                <c:pt idx="8650">
                  <c:v>2642</c:v>
                </c:pt>
                <c:pt idx="8651">
                  <c:v>2642</c:v>
                </c:pt>
                <c:pt idx="8652">
                  <c:v>2642</c:v>
                </c:pt>
                <c:pt idx="8653">
                  <c:v>2643</c:v>
                </c:pt>
                <c:pt idx="8654">
                  <c:v>2644</c:v>
                </c:pt>
                <c:pt idx="8655">
                  <c:v>2644</c:v>
                </c:pt>
                <c:pt idx="8656">
                  <c:v>2644</c:v>
                </c:pt>
                <c:pt idx="8657">
                  <c:v>2644</c:v>
                </c:pt>
                <c:pt idx="8658">
                  <c:v>2644</c:v>
                </c:pt>
                <c:pt idx="8659">
                  <c:v>2644</c:v>
                </c:pt>
                <c:pt idx="8660">
                  <c:v>2644</c:v>
                </c:pt>
                <c:pt idx="8661">
                  <c:v>2645</c:v>
                </c:pt>
                <c:pt idx="8662">
                  <c:v>2645</c:v>
                </c:pt>
                <c:pt idx="8663">
                  <c:v>2645</c:v>
                </c:pt>
                <c:pt idx="8664">
                  <c:v>2645</c:v>
                </c:pt>
                <c:pt idx="8665">
                  <c:v>2645</c:v>
                </c:pt>
                <c:pt idx="8666">
                  <c:v>2645</c:v>
                </c:pt>
                <c:pt idx="8667">
                  <c:v>2645</c:v>
                </c:pt>
                <c:pt idx="8668">
                  <c:v>2646</c:v>
                </c:pt>
                <c:pt idx="8669">
                  <c:v>2646</c:v>
                </c:pt>
                <c:pt idx="8670">
                  <c:v>2646</c:v>
                </c:pt>
                <c:pt idx="8671">
                  <c:v>2647</c:v>
                </c:pt>
                <c:pt idx="8672">
                  <c:v>2647</c:v>
                </c:pt>
                <c:pt idx="8673">
                  <c:v>2647</c:v>
                </c:pt>
                <c:pt idx="8674">
                  <c:v>2647</c:v>
                </c:pt>
                <c:pt idx="8675">
                  <c:v>2647</c:v>
                </c:pt>
                <c:pt idx="8676">
                  <c:v>2647</c:v>
                </c:pt>
                <c:pt idx="8677">
                  <c:v>2647</c:v>
                </c:pt>
                <c:pt idx="8678">
                  <c:v>2647</c:v>
                </c:pt>
                <c:pt idx="8679">
                  <c:v>2648</c:v>
                </c:pt>
                <c:pt idx="8680">
                  <c:v>2648</c:v>
                </c:pt>
                <c:pt idx="8681">
                  <c:v>2648</c:v>
                </c:pt>
                <c:pt idx="8682">
                  <c:v>2649</c:v>
                </c:pt>
                <c:pt idx="8683">
                  <c:v>2650</c:v>
                </c:pt>
                <c:pt idx="8684">
                  <c:v>2650</c:v>
                </c:pt>
                <c:pt idx="8685">
                  <c:v>2650</c:v>
                </c:pt>
                <c:pt idx="8686">
                  <c:v>2651</c:v>
                </c:pt>
                <c:pt idx="8687">
                  <c:v>2652</c:v>
                </c:pt>
                <c:pt idx="8688">
                  <c:v>2652</c:v>
                </c:pt>
                <c:pt idx="8689">
                  <c:v>2652</c:v>
                </c:pt>
                <c:pt idx="8690">
                  <c:v>2652</c:v>
                </c:pt>
                <c:pt idx="8691">
                  <c:v>2652</c:v>
                </c:pt>
                <c:pt idx="8692">
                  <c:v>2652</c:v>
                </c:pt>
                <c:pt idx="8693">
                  <c:v>2653</c:v>
                </c:pt>
                <c:pt idx="8694">
                  <c:v>2653</c:v>
                </c:pt>
                <c:pt idx="8695">
                  <c:v>2653</c:v>
                </c:pt>
                <c:pt idx="8696">
                  <c:v>2654</c:v>
                </c:pt>
                <c:pt idx="8697">
                  <c:v>2654</c:v>
                </c:pt>
                <c:pt idx="8698">
                  <c:v>2654</c:v>
                </c:pt>
                <c:pt idx="8699">
                  <c:v>2654</c:v>
                </c:pt>
                <c:pt idx="8700">
                  <c:v>2655</c:v>
                </c:pt>
                <c:pt idx="8701">
                  <c:v>2656</c:v>
                </c:pt>
                <c:pt idx="8702">
                  <c:v>2656</c:v>
                </c:pt>
                <c:pt idx="8703">
                  <c:v>2656</c:v>
                </c:pt>
                <c:pt idx="8704">
                  <c:v>2657</c:v>
                </c:pt>
                <c:pt idx="8705">
                  <c:v>2658</c:v>
                </c:pt>
                <c:pt idx="8706">
                  <c:v>2659</c:v>
                </c:pt>
                <c:pt idx="8707">
                  <c:v>2660</c:v>
                </c:pt>
                <c:pt idx="8708">
                  <c:v>2661</c:v>
                </c:pt>
                <c:pt idx="8709">
                  <c:v>2662</c:v>
                </c:pt>
                <c:pt idx="8710">
                  <c:v>2663</c:v>
                </c:pt>
                <c:pt idx="8711">
                  <c:v>2664</c:v>
                </c:pt>
                <c:pt idx="8712">
                  <c:v>2665</c:v>
                </c:pt>
                <c:pt idx="8713">
                  <c:v>2666</c:v>
                </c:pt>
                <c:pt idx="8714">
                  <c:v>2667</c:v>
                </c:pt>
                <c:pt idx="8715">
                  <c:v>2668</c:v>
                </c:pt>
                <c:pt idx="8716">
                  <c:v>2669</c:v>
                </c:pt>
                <c:pt idx="8717">
                  <c:v>2670</c:v>
                </c:pt>
                <c:pt idx="8718">
                  <c:v>2670</c:v>
                </c:pt>
                <c:pt idx="8719">
                  <c:v>2670</c:v>
                </c:pt>
                <c:pt idx="8720">
                  <c:v>2671</c:v>
                </c:pt>
                <c:pt idx="8721">
                  <c:v>2672</c:v>
                </c:pt>
                <c:pt idx="8722">
                  <c:v>2673</c:v>
                </c:pt>
                <c:pt idx="8723">
                  <c:v>2674</c:v>
                </c:pt>
                <c:pt idx="8724">
                  <c:v>2675</c:v>
                </c:pt>
                <c:pt idx="8725">
                  <c:v>2675</c:v>
                </c:pt>
                <c:pt idx="8726">
                  <c:v>2675</c:v>
                </c:pt>
                <c:pt idx="8727">
                  <c:v>2676</c:v>
                </c:pt>
                <c:pt idx="8728">
                  <c:v>2677</c:v>
                </c:pt>
                <c:pt idx="8729">
                  <c:v>2678</c:v>
                </c:pt>
                <c:pt idx="8730">
                  <c:v>2679</c:v>
                </c:pt>
                <c:pt idx="8731">
                  <c:v>2680</c:v>
                </c:pt>
                <c:pt idx="8732">
                  <c:v>2681</c:v>
                </c:pt>
                <c:pt idx="8733">
                  <c:v>2682</c:v>
                </c:pt>
                <c:pt idx="8734">
                  <c:v>2683</c:v>
                </c:pt>
                <c:pt idx="8735">
                  <c:v>2683</c:v>
                </c:pt>
                <c:pt idx="8736">
                  <c:v>2684</c:v>
                </c:pt>
                <c:pt idx="8737">
                  <c:v>2685</c:v>
                </c:pt>
                <c:pt idx="8738">
                  <c:v>2686</c:v>
                </c:pt>
                <c:pt idx="8739">
                  <c:v>2687</c:v>
                </c:pt>
                <c:pt idx="8740">
                  <c:v>2687</c:v>
                </c:pt>
                <c:pt idx="8741">
                  <c:v>2688</c:v>
                </c:pt>
                <c:pt idx="8742">
                  <c:v>2689</c:v>
                </c:pt>
                <c:pt idx="8743">
                  <c:v>2690</c:v>
                </c:pt>
                <c:pt idx="8744">
                  <c:v>2691</c:v>
                </c:pt>
                <c:pt idx="8745">
                  <c:v>2692</c:v>
                </c:pt>
                <c:pt idx="8746">
                  <c:v>2693</c:v>
                </c:pt>
                <c:pt idx="8747">
                  <c:v>2694</c:v>
                </c:pt>
                <c:pt idx="8748">
                  <c:v>2694</c:v>
                </c:pt>
                <c:pt idx="8749">
                  <c:v>2695</c:v>
                </c:pt>
                <c:pt idx="8750">
                  <c:v>2696</c:v>
                </c:pt>
                <c:pt idx="8751">
                  <c:v>2697</c:v>
                </c:pt>
                <c:pt idx="8752">
                  <c:v>2698</c:v>
                </c:pt>
                <c:pt idx="8753">
                  <c:v>2699</c:v>
                </c:pt>
                <c:pt idx="8754">
                  <c:v>2699</c:v>
                </c:pt>
                <c:pt idx="8755">
                  <c:v>2699</c:v>
                </c:pt>
                <c:pt idx="8756">
                  <c:v>2700</c:v>
                </c:pt>
                <c:pt idx="8757">
                  <c:v>2700</c:v>
                </c:pt>
                <c:pt idx="8758">
                  <c:v>2700</c:v>
                </c:pt>
                <c:pt idx="8759">
                  <c:v>2700</c:v>
                </c:pt>
                <c:pt idx="8760">
                  <c:v>2701</c:v>
                </c:pt>
                <c:pt idx="8761">
                  <c:v>2702</c:v>
                </c:pt>
                <c:pt idx="8762">
                  <c:v>2703</c:v>
                </c:pt>
                <c:pt idx="8763">
                  <c:v>2704</c:v>
                </c:pt>
                <c:pt idx="8764">
                  <c:v>2705</c:v>
                </c:pt>
                <c:pt idx="8765">
                  <c:v>2706</c:v>
                </c:pt>
                <c:pt idx="8766">
                  <c:v>2707</c:v>
                </c:pt>
                <c:pt idx="8767">
                  <c:v>2708</c:v>
                </c:pt>
                <c:pt idx="8768">
                  <c:v>2708</c:v>
                </c:pt>
                <c:pt idx="8769">
                  <c:v>2708</c:v>
                </c:pt>
                <c:pt idx="8770">
                  <c:v>2709</c:v>
                </c:pt>
                <c:pt idx="8771">
                  <c:v>2709</c:v>
                </c:pt>
                <c:pt idx="8772">
                  <c:v>2709</c:v>
                </c:pt>
                <c:pt idx="8773">
                  <c:v>2709</c:v>
                </c:pt>
                <c:pt idx="8774">
                  <c:v>2709</c:v>
                </c:pt>
                <c:pt idx="8775">
                  <c:v>2710</c:v>
                </c:pt>
                <c:pt idx="8776">
                  <c:v>2710</c:v>
                </c:pt>
                <c:pt idx="8777">
                  <c:v>2710</c:v>
                </c:pt>
                <c:pt idx="8778">
                  <c:v>2710</c:v>
                </c:pt>
                <c:pt idx="8779">
                  <c:v>2710</c:v>
                </c:pt>
                <c:pt idx="8780">
                  <c:v>2711</c:v>
                </c:pt>
                <c:pt idx="8781">
                  <c:v>2711</c:v>
                </c:pt>
                <c:pt idx="8782">
                  <c:v>2711</c:v>
                </c:pt>
                <c:pt idx="8783">
                  <c:v>2711</c:v>
                </c:pt>
                <c:pt idx="8784">
                  <c:v>2711</c:v>
                </c:pt>
                <c:pt idx="8785">
                  <c:v>2711</c:v>
                </c:pt>
                <c:pt idx="8786">
                  <c:v>2711</c:v>
                </c:pt>
                <c:pt idx="8787">
                  <c:v>2711</c:v>
                </c:pt>
                <c:pt idx="8788">
                  <c:v>2712</c:v>
                </c:pt>
                <c:pt idx="8789">
                  <c:v>2712</c:v>
                </c:pt>
                <c:pt idx="8790">
                  <c:v>2712</c:v>
                </c:pt>
                <c:pt idx="8791">
                  <c:v>2712</c:v>
                </c:pt>
                <c:pt idx="8792">
                  <c:v>2712</c:v>
                </c:pt>
                <c:pt idx="8793">
                  <c:v>2712</c:v>
                </c:pt>
                <c:pt idx="8794">
                  <c:v>2712</c:v>
                </c:pt>
                <c:pt idx="8795">
                  <c:v>2712</c:v>
                </c:pt>
                <c:pt idx="8796">
                  <c:v>2712</c:v>
                </c:pt>
                <c:pt idx="8797">
                  <c:v>2712</c:v>
                </c:pt>
                <c:pt idx="8798">
                  <c:v>2712</c:v>
                </c:pt>
                <c:pt idx="8799">
                  <c:v>2712</c:v>
                </c:pt>
                <c:pt idx="8800">
                  <c:v>2712</c:v>
                </c:pt>
                <c:pt idx="8801">
                  <c:v>2712</c:v>
                </c:pt>
                <c:pt idx="8802">
                  <c:v>2712</c:v>
                </c:pt>
                <c:pt idx="8803">
                  <c:v>2712</c:v>
                </c:pt>
                <c:pt idx="8804">
                  <c:v>2712</c:v>
                </c:pt>
                <c:pt idx="8805">
                  <c:v>2712</c:v>
                </c:pt>
                <c:pt idx="8806">
                  <c:v>2712</c:v>
                </c:pt>
                <c:pt idx="8807">
                  <c:v>2712</c:v>
                </c:pt>
                <c:pt idx="8808">
                  <c:v>2712</c:v>
                </c:pt>
                <c:pt idx="8809">
                  <c:v>2712</c:v>
                </c:pt>
                <c:pt idx="8810">
                  <c:v>2712</c:v>
                </c:pt>
                <c:pt idx="8811">
                  <c:v>2712</c:v>
                </c:pt>
                <c:pt idx="8812">
                  <c:v>2713</c:v>
                </c:pt>
                <c:pt idx="8813">
                  <c:v>2713</c:v>
                </c:pt>
                <c:pt idx="8814">
                  <c:v>2713</c:v>
                </c:pt>
                <c:pt idx="8815">
                  <c:v>2713</c:v>
                </c:pt>
                <c:pt idx="8816">
                  <c:v>2713</c:v>
                </c:pt>
                <c:pt idx="8817">
                  <c:v>2714</c:v>
                </c:pt>
                <c:pt idx="8818">
                  <c:v>2714</c:v>
                </c:pt>
                <c:pt idx="8819">
                  <c:v>2714</c:v>
                </c:pt>
                <c:pt idx="8820">
                  <c:v>2714</c:v>
                </c:pt>
                <c:pt idx="8821">
                  <c:v>2714</c:v>
                </c:pt>
                <c:pt idx="8822">
                  <c:v>2714</c:v>
                </c:pt>
                <c:pt idx="8823">
                  <c:v>2714</c:v>
                </c:pt>
                <c:pt idx="8824">
                  <c:v>2714</c:v>
                </c:pt>
                <c:pt idx="8825">
                  <c:v>2714</c:v>
                </c:pt>
                <c:pt idx="8826">
                  <c:v>2714</c:v>
                </c:pt>
                <c:pt idx="8827">
                  <c:v>2715</c:v>
                </c:pt>
                <c:pt idx="8828">
                  <c:v>2715</c:v>
                </c:pt>
                <c:pt idx="8829">
                  <c:v>2716</c:v>
                </c:pt>
                <c:pt idx="8830">
                  <c:v>2716</c:v>
                </c:pt>
                <c:pt idx="8831">
                  <c:v>2716</c:v>
                </c:pt>
                <c:pt idx="8832">
                  <c:v>2716</c:v>
                </c:pt>
                <c:pt idx="8833">
                  <c:v>2716</c:v>
                </c:pt>
                <c:pt idx="8834">
                  <c:v>2716</c:v>
                </c:pt>
                <c:pt idx="8835">
                  <c:v>2716</c:v>
                </c:pt>
                <c:pt idx="8836">
                  <c:v>2716</c:v>
                </c:pt>
                <c:pt idx="8837">
                  <c:v>2716</c:v>
                </c:pt>
                <c:pt idx="8838">
                  <c:v>2716</c:v>
                </c:pt>
                <c:pt idx="8839">
                  <c:v>2716</c:v>
                </c:pt>
                <c:pt idx="8840">
                  <c:v>2716</c:v>
                </c:pt>
                <c:pt idx="8841">
                  <c:v>2716</c:v>
                </c:pt>
                <c:pt idx="8842">
                  <c:v>2716</c:v>
                </c:pt>
                <c:pt idx="8843">
                  <c:v>2716</c:v>
                </c:pt>
                <c:pt idx="8844">
                  <c:v>2716</c:v>
                </c:pt>
                <c:pt idx="8845">
                  <c:v>2716</c:v>
                </c:pt>
                <c:pt idx="8846">
                  <c:v>2716</c:v>
                </c:pt>
                <c:pt idx="8847">
                  <c:v>2716</c:v>
                </c:pt>
                <c:pt idx="8848">
                  <c:v>2716</c:v>
                </c:pt>
                <c:pt idx="8849">
                  <c:v>2716</c:v>
                </c:pt>
                <c:pt idx="8850">
                  <c:v>2716</c:v>
                </c:pt>
                <c:pt idx="8851">
                  <c:v>2716</c:v>
                </c:pt>
                <c:pt idx="8852">
                  <c:v>2716</c:v>
                </c:pt>
                <c:pt idx="8853">
                  <c:v>2716</c:v>
                </c:pt>
                <c:pt idx="8854">
                  <c:v>2716</c:v>
                </c:pt>
                <c:pt idx="8855">
                  <c:v>2716</c:v>
                </c:pt>
                <c:pt idx="8856">
                  <c:v>2716</c:v>
                </c:pt>
                <c:pt idx="8857">
                  <c:v>2716</c:v>
                </c:pt>
                <c:pt idx="8858">
                  <c:v>2717</c:v>
                </c:pt>
                <c:pt idx="8859">
                  <c:v>2717</c:v>
                </c:pt>
                <c:pt idx="8860">
                  <c:v>2717</c:v>
                </c:pt>
                <c:pt idx="8861">
                  <c:v>2717</c:v>
                </c:pt>
                <c:pt idx="8862">
                  <c:v>2717</c:v>
                </c:pt>
                <c:pt idx="8863">
                  <c:v>2717</c:v>
                </c:pt>
                <c:pt idx="8864">
                  <c:v>2717</c:v>
                </c:pt>
                <c:pt idx="8865">
                  <c:v>2717</c:v>
                </c:pt>
                <c:pt idx="8866">
                  <c:v>2717</c:v>
                </c:pt>
                <c:pt idx="8867">
                  <c:v>2717</c:v>
                </c:pt>
                <c:pt idx="8868">
                  <c:v>2717</c:v>
                </c:pt>
                <c:pt idx="8869">
                  <c:v>2717</c:v>
                </c:pt>
                <c:pt idx="8870">
                  <c:v>2717</c:v>
                </c:pt>
                <c:pt idx="8871">
                  <c:v>2717</c:v>
                </c:pt>
                <c:pt idx="8872">
                  <c:v>2717</c:v>
                </c:pt>
                <c:pt idx="8873">
                  <c:v>2717</c:v>
                </c:pt>
                <c:pt idx="8874">
                  <c:v>2717</c:v>
                </c:pt>
                <c:pt idx="8875">
                  <c:v>2718</c:v>
                </c:pt>
                <c:pt idx="8876">
                  <c:v>2718</c:v>
                </c:pt>
                <c:pt idx="8877">
                  <c:v>2718</c:v>
                </c:pt>
                <c:pt idx="8878">
                  <c:v>2719</c:v>
                </c:pt>
                <c:pt idx="8879">
                  <c:v>2719</c:v>
                </c:pt>
                <c:pt idx="8880">
                  <c:v>2719</c:v>
                </c:pt>
                <c:pt idx="8881">
                  <c:v>2719</c:v>
                </c:pt>
                <c:pt idx="8882">
                  <c:v>2719</c:v>
                </c:pt>
                <c:pt idx="8883">
                  <c:v>2720</c:v>
                </c:pt>
                <c:pt idx="8884">
                  <c:v>2721</c:v>
                </c:pt>
                <c:pt idx="8885">
                  <c:v>2722</c:v>
                </c:pt>
                <c:pt idx="8886">
                  <c:v>2722</c:v>
                </c:pt>
                <c:pt idx="8887">
                  <c:v>2722</c:v>
                </c:pt>
                <c:pt idx="8888">
                  <c:v>2722</c:v>
                </c:pt>
                <c:pt idx="8889">
                  <c:v>2722</c:v>
                </c:pt>
                <c:pt idx="8890">
                  <c:v>2722</c:v>
                </c:pt>
                <c:pt idx="8891">
                  <c:v>2722</c:v>
                </c:pt>
                <c:pt idx="8892">
                  <c:v>2722</c:v>
                </c:pt>
                <c:pt idx="8893">
                  <c:v>2722</c:v>
                </c:pt>
                <c:pt idx="8894">
                  <c:v>2722</c:v>
                </c:pt>
                <c:pt idx="8895">
                  <c:v>2723</c:v>
                </c:pt>
                <c:pt idx="8896">
                  <c:v>2723</c:v>
                </c:pt>
                <c:pt idx="8897">
                  <c:v>2723</c:v>
                </c:pt>
                <c:pt idx="8898">
                  <c:v>2723</c:v>
                </c:pt>
                <c:pt idx="8899">
                  <c:v>2723</c:v>
                </c:pt>
                <c:pt idx="8900">
                  <c:v>2723</c:v>
                </c:pt>
                <c:pt idx="8901">
                  <c:v>2723</c:v>
                </c:pt>
                <c:pt idx="8902">
                  <c:v>2724</c:v>
                </c:pt>
                <c:pt idx="8903">
                  <c:v>2724</c:v>
                </c:pt>
                <c:pt idx="8904">
                  <c:v>2724</c:v>
                </c:pt>
                <c:pt idx="8905">
                  <c:v>2725</c:v>
                </c:pt>
                <c:pt idx="8906">
                  <c:v>2726</c:v>
                </c:pt>
                <c:pt idx="8907">
                  <c:v>2726</c:v>
                </c:pt>
                <c:pt idx="8908">
                  <c:v>2726</c:v>
                </c:pt>
                <c:pt idx="8909">
                  <c:v>2726</c:v>
                </c:pt>
                <c:pt idx="8910">
                  <c:v>2727</c:v>
                </c:pt>
                <c:pt idx="8911">
                  <c:v>2727</c:v>
                </c:pt>
                <c:pt idx="8912">
                  <c:v>2728</c:v>
                </c:pt>
                <c:pt idx="8913">
                  <c:v>2729</c:v>
                </c:pt>
                <c:pt idx="8914">
                  <c:v>2730</c:v>
                </c:pt>
                <c:pt idx="8915">
                  <c:v>2731</c:v>
                </c:pt>
                <c:pt idx="8916">
                  <c:v>2732</c:v>
                </c:pt>
                <c:pt idx="8917">
                  <c:v>2733</c:v>
                </c:pt>
                <c:pt idx="8918">
                  <c:v>2734</c:v>
                </c:pt>
                <c:pt idx="8919">
                  <c:v>2735</c:v>
                </c:pt>
                <c:pt idx="8920">
                  <c:v>2735</c:v>
                </c:pt>
                <c:pt idx="8921">
                  <c:v>2736</c:v>
                </c:pt>
                <c:pt idx="8922">
                  <c:v>2737</c:v>
                </c:pt>
                <c:pt idx="8923">
                  <c:v>2738</c:v>
                </c:pt>
                <c:pt idx="8924">
                  <c:v>2739</c:v>
                </c:pt>
                <c:pt idx="8925">
                  <c:v>2739</c:v>
                </c:pt>
                <c:pt idx="8926">
                  <c:v>2739</c:v>
                </c:pt>
                <c:pt idx="8927">
                  <c:v>2740</c:v>
                </c:pt>
                <c:pt idx="8928">
                  <c:v>2740</c:v>
                </c:pt>
                <c:pt idx="8929">
                  <c:v>2740</c:v>
                </c:pt>
                <c:pt idx="8930">
                  <c:v>2740</c:v>
                </c:pt>
                <c:pt idx="8931">
                  <c:v>2740</c:v>
                </c:pt>
                <c:pt idx="8932">
                  <c:v>2740</c:v>
                </c:pt>
                <c:pt idx="8933">
                  <c:v>2740</c:v>
                </c:pt>
                <c:pt idx="8934">
                  <c:v>2740</c:v>
                </c:pt>
                <c:pt idx="8935">
                  <c:v>2740</c:v>
                </c:pt>
                <c:pt idx="8936">
                  <c:v>2740</c:v>
                </c:pt>
                <c:pt idx="8937">
                  <c:v>2740</c:v>
                </c:pt>
                <c:pt idx="8938">
                  <c:v>2741</c:v>
                </c:pt>
                <c:pt idx="8939">
                  <c:v>2741</c:v>
                </c:pt>
                <c:pt idx="8940">
                  <c:v>2741</c:v>
                </c:pt>
                <c:pt idx="8941">
                  <c:v>2741</c:v>
                </c:pt>
                <c:pt idx="8942">
                  <c:v>2741</c:v>
                </c:pt>
                <c:pt idx="8943">
                  <c:v>2741</c:v>
                </c:pt>
                <c:pt idx="8944">
                  <c:v>2741</c:v>
                </c:pt>
                <c:pt idx="8945">
                  <c:v>2741</c:v>
                </c:pt>
                <c:pt idx="8946">
                  <c:v>2741</c:v>
                </c:pt>
                <c:pt idx="8947">
                  <c:v>2741</c:v>
                </c:pt>
                <c:pt idx="8948">
                  <c:v>2741</c:v>
                </c:pt>
                <c:pt idx="8949">
                  <c:v>2741</c:v>
                </c:pt>
                <c:pt idx="8950">
                  <c:v>2741</c:v>
                </c:pt>
                <c:pt idx="8951">
                  <c:v>2741</c:v>
                </c:pt>
                <c:pt idx="8952">
                  <c:v>2741</c:v>
                </c:pt>
                <c:pt idx="8953">
                  <c:v>2741</c:v>
                </c:pt>
                <c:pt idx="8954">
                  <c:v>2741</c:v>
                </c:pt>
                <c:pt idx="8955">
                  <c:v>2741</c:v>
                </c:pt>
                <c:pt idx="8956">
                  <c:v>2741</c:v>
                </c:pt>
                <c:pt idx="8957">
                  <c:v>2741</c:v>
                </c:pt>
                <c:pt idx="8958">
                  <c:v>2741</c:v>
                </c:pt>
                <c:pt idx="8959">
                  <c:v>2742</c:v>
                </c:pt>
                <c:pt idx="8960">
                  <c:v>2743</c:v>
                </c:pt>
                <c:pt idx="8961">
                  <c:v>2743</c:v>
                </c:pt>
                <c:pt idx="8962">
                  <c:v>2743</c:v>
                </c:pt>
                <c:pt idx="8963">
                  <c:v>2743</c:v>
                </c:pt>
                <c:pt idx="8964">
                  <c:v>2743</c:v>
                </c:pt>
                <c:pt idx="8965">
                  <c:v>2743</c:v>
                </c:pt>
                <c:pt idx="8966">
                  <c:v>2743</c:v>
                </c:pt>
                <c:pt idx="8967">
                  <c:v>2744</c:v>
                </c:pt>
                <c:pt idx="8968">
                  <c:v>2745</c:v>
                </c:pt>
                <c:pt idx="8969">
                  <c:v>2745</c:v>
                </c:pt>
                <c:pt idx="8970">
                  <c:v>2745</c:v>
                </c:pt>
                <c:pt idx="8971">
                  <c:v>2745</c:v>
                </c:pt>
                <c:pt idx="8972">
                  <c:v>2745</c:v>
                </c:pt>
                <c:pt idx="8973">
                  <c:v>2745</c:v>
                </c:pt>
                <c:pt idx="8974">
                  <c:v>2745</c:v>
                </c:pt>
                <c:pt idx="8975">
                  <c:v>2745</c:v>
                </c:pt>
                <c:pt idx="8976">
                  <c:v>2745</c:v>
                </c:pt>
                <c:pt idx="8977">
                  <c:v>2745</c:v>
                </c:pt>
                <c:pt idx="8978">
                  <c:v>2745</c:v>
                </c:pt>
                <c:pt idx="8979">
                  <c:v>2745</c:v>
                </c:pt>
                <c:pt idx="8980">
                  <c:v>2745</c:v>
                </c:pt>
                <c:pt idx="8981">
                  <c:v>2745</c:v>
                </c:pt>
                <c:pt idx="8982">
                  <c:v>2745</c:v>
                </c:pt>
                <c:pt idx="8983">
                  <c:v>2745</c:v>
                </c:pt>
                <c:pt idx="8984">
                  <c:v>2745</c:v>
                </c:pt>
                <c:pt idx="8985">
                  <c:v>2745</c:v>
                </c:pt>
                <c:pt idx="8986">
                  <c:v>2745</c:v>
                </c:pt>
                <c:pt idx="8987">
                  <c:v>2745</c:v>
                </c:pt>
                <c:pt idx="8988">
                  <c:v>2745</c:v>
                </c:pt>
                <c:pt idx="8989">
                  <c:v>2745</c:v>
                </c:pt>
                <c:pt idx="8990">
                  <c:v>2745</c:v>
                </c:pt>
                <c:pt idx="8991">
                  <c:v>2746</c:v>
                </c:pt>
                <c:pt idx="8992">
                  <c:v>2746</c:v>
                </c:pt>
                <c:pt idx="8993">
                  <c:v>2746</c:v>
                </c:pt>
                <c:pt idx="8994">
                  <c:v>2746</c:v>
                </c:pt>
                <c:pt idx="8995">
                  <c:v>2746</c:v>
                </c:pt>
                <c:pt idx="8996">
                  <c:v>2746</c:v>
                </c:pt>
                <c:pt idx="8997">
                  <c:v>2747</c:v>
                </c:pt>
                <c:pt idx="8998">
                  <c:v>2747</c:v>
                </c:pt>
                <c:pt idx="8999">
                  <c:v>2747</c:v>
                </c:pt>
                <c:pt idx="9000">
                  <c:v>2747</c:v>
                </c:pt>
                <c:pt idx="9001">
                  <c:v>2747</c:v>
                </c:pt>
                <c:pt idx="9002">
                  <c:v>2747</c:v>
                </c:pt>
                <c:pt idx="9003">
                  <c:v>2747</c:v>
                </c:pt>
                <c:pt idx="9004">
                  <c:v>2747</c:v>
                </c:pt>
                <c:pt idx="9005">
                  <c:v>2747</c:v>
                </c:pt>
                <c:pt idx="9006">
                  <c:v>2747</c:v>
                </c:pt>
                <c:pt idx="9007">
                  <c:v>2747</c:v>
                </c:pt>
                <c:pt idx="9008">
                  <c:v>2747</c:v>
                </c:pt>
                <c:pt idx="9009">
                  <c:v>2748</c:v>
                </c:pt>
                <c:pt idx="9010">
                  <c:v>2748</c:v>
                </c:pt>
                <c:pt idx="9011">
                  <c:v>2748</c:v>
                </c:pt>
                <c:pt idx="9012">
                  <c:v>2749</c:v>
                </c:pt>
                <c:pt idx="9013">
                  <c:v>2749</c:v>
                </c:pt>
                <c:pt idx="9014">
                  <c:v>2750</c:v>
                </c:pt>
                <c:pt idx="9015">
                  <c:v>2750</c:v>
                </c:pt>
                <c:pt idx="9016">
                  <c:v>2751</c:v>
                </c:pt>
                <c:pt idx="9017">
                  <c:v>2751</c:v>
                </c:pt>
                <c:pt idx="9018">
                  <c:v>2751</c:v>
                </c:pt>
                <c:pt idx="9019">
                  <c:v>2751</c:v>
                </c:pt>
                <c:pt idx="9020">
                  <c:v>2751</c:v>
                </c:pt>
                <c:pt idx="9021">
                  <c:v>2752</c:v>
                </c:pt>
                <c:pt idx="9022">
                  <c:v>2752</c:v>
                </c:pt>
                <c:pt idx="9023">
                  <c:v>2752</c:v>
                </c:pt>
                <c:pt idx="9024">
                  <c:v>2752</c:v>
                </c:pt>
                <c:pt idx="9025">
                  <c:v>2752</c:v>
                </c:pt>
                <c:pt idx="9026">
                  <c:v>2752</c:v>
                </c:pt>
                <c:pt idx="9027">
                  <c:v>2752</c:v>
                </c:pt>
                <c:pt idx="9028">
                  <c:v>2752</c:v>
                </c:pt>
                <c:pt idx="9029">
                  <c:v>2753</c:v>
                </c:pt>
                <c:pt idx="9030">
                  <c:v>2753</c:v>
                </c:pt>
                <c:pt idx="9031">
                  <c:v>2753</c:v>
                </c:pt>
                <c:pt idx="9032">
                  <c:v>2754</c:v>
                </c:pt>
                <c:pt idx="9033">
                  <c:v>2754</c:v>
                </c:pt>
                <c:pt idx="9034">
                  <c:v>2754</c:v>
                </c:pt>
                <c:pt idx="9035">
                  <c:v>2754</c:v>
                </c:pt>
                <c:pt idx="9036">
                  <c:v>2754</c:v>
                </c:pt>
                <c:pt idx="9037">
                  <c:v>2754</c:v>
                </c:pt>
                <c:pt idx="9038">
                  <c:v>2754</c:v>
                </c:pt>
                <c:pt idx="9039">
                  <c:v>2754</c:v>
                </c:pt>
                <c:pt idx="9040">
                  <c:v>2754</c:v>
                </c:pt>
                <c:pt idx="9041">
                  <c:v>2754</c:v>
                </c:pt>
                <c:pt idx="9042">
                  <c:v>2754</c:v>
                </c:pt>
                <c:pt idx="9043">
                  <c:v>2754</c:v>
                </c:pt>
                <c:pt idx="9044">
                  <c:v>2754</c:v>
                </c:pt>
                <c:pt idx="9045">
                  <c:v>2754</c:v>
                </c:pt>
                <c:pt idx="9046">
                  <c:v>2754</c:v>
                </c:pt>
                <c:pt idx="9047">
                  <c:v>2754</c:v>
                </c:pt>
                <c:pt idx="9048">
                  <c:v>2754</c:v>
                </c:pt>
                <c:pt idx="9049">
                  <c:v>2754</c:v>
                </c:pt>
                <c:pt idx="9050">
                  <c:v>2754</c:v>
                </c:pt>
                <c:pt idx="9051">
                  <c:v>2754</c:v>
                </c:pt>
                <c:pt idx="9052">
                  <c:v>2754</c:v>
                </c:pt>
                <c:pt idx="9053">
                  <c:v>2754</c:v>
                </c:pt>
                <c:pt idx="9054">
                  <c:v>2755</c:v>
                </c:pt>
                <c:pt idx="9055">
                  <c:v>2756</c:v>
                </c:pt>
                <c:pt idx="9056">
                  <c:v>2756</c:v>
                </c:pt>
                <c:pt idx="9057">
                  <c:v>2756</c:v>
                </c:pt>
                <c:pt idx="9058">
                  <c:v>2756</c:v>
                </c:pt>
                <c:pt idx="9059">
                  <c:v>2756</c:v>
                </c:pt>
                <c:pt idx="9060">
                  <c:v>2756</c:v>
                </c:pt>
                <c:pt idx="9061">
                  <c:v>2756</c:v>
                </c:pt>
                <c:pt idx="9062">
                  <c:v>2756</c:v>
                </c:pt>
                <c:pt idx="9063">
                  <c:v>2756</c:v>
                </c:pt>
                <c:pt idx="9064">
                  <c:v>2756</c:v>
                </c:pt>
                <c:pt idx="9065">
                  <c:v>2756</c:v>
                </c:pt>
                <c:pt idx="9066">
                  <c:v>2757</c:v>
                </c:pt>
                <c:pt idx="9067">
                  <c:v>2758</c:v>
                </c:pt>
                <c:pt idx="9068">
                  <c:v>2759</c:v>
                </c:pt>
                <c:pt idx="9069">
                  <c:v>2759</c:v>
                </c:pt>
                <c:pt idx="9070">
                  <c:v>2760</c:v>
                </c:pt>
                <c:pt idx="9071">
                  <c:v>2761</c:v>
                </c:pt>
                <c:pt idx="9072">
                  <c:v>2761</c:v>
                </c:pt>
                <c:pt idx="9073">
                  <c:v>2761</c:v>
                </c:pt>
                <c:pt idx="9074">
                  <c:v>2761</c:v>
                </c:pt>
                <c:pt idx="9075">
                  <c:v>2762</c:v>
                </c:pt>
                <c:pt idx="9076">
                  <c:v>2763</c:v>
                </c:pt>
                <c:pt idx="9077">
                  <c:v>2763</c:v>
                </c:pt>
                <c:pt idx="9078">
                  <c:v>2763</c:v>
                </c:pt>
                <c:pt idx="9079">
                  <c:v>2763</c:v>
                </c:pt>
                <c:pt idx="9080">
                  <c:v>2763</c:v>
                </c:pt>
                <c:pt idx="9081">
                  <c:v>2763</c:v>
                </c:pt>
                <c:pt idx="9082">
                  <c:v>2763</c:v>
                </c:pt>
                <c:pt idx="9083">
                  <c:v>2763</c:v>
                </c:pt>
                <c:pt idx="9084">
                  <c:v>2763</c:v>
                </c:pt>
                <c:pt idx="9085">
                  <c:v>2763</c:v>
                </c:pt>
                <c:pt idx="9086">
                  <c:v>2763</c:v>
                </c:pt>
                <c:pt idx="9087">
                  <c:v>2763</c:v>
                </c:pt>
                <c:pt idx="9088">
                  <c:v>2763</c:v>
                </c:pt>
                <c:pt idx="9089">
                  <c:v>2763</c:v>
                </c:pt>
                <c:pt idx="9090">
                  <c:v>2763</c:v>
                </c:pt>
                <c:pt idx="9091">
                  <c:v>2764</c:v>
                </c:pt>
                <c:pt idx="9092">
                  <c:v>2765</c:v>
                </c:pt>
                <c:pt idx="9093">
                  <c:v>2766</c:v>
                </c:pt>
                <c:pt idx="9094">
                  <c:v>2767</c:v>
                </c:pt>
                <c:pt idx="9095">
                  <c:v>2768</c:v>
                </c:pt>
                <c:pt idx="9096">
                  <c:v>2769</c:v>
                </c:pt>
                <c:pt idx="9097">
                  <c:v>2769</c:v>
                </c:pt>
                <c:pt idx="9098">
                  <c:v>2769</c:v>
                </c:pt>
                <c:pt idx="9099">
                  <c:v>2770</c:v>
                </c:pt>
                <c:pt idx="9100">
                  <c:v>2770</c:v>
                </c:pt>
                <c:pt idx="9101">
                  <c:v>2770</c:v>
                </c:pt>
                <c:pt idx="9102">
                  <c:v>2771</c:v>
                </c:pt>
                <c:pt idx="9103">
                  <c:v>2771</c:v>
                </c:pt>
                <c:pt idx="9104">
                  <c:v>2771</c:v>
                </c:pt>
                <c:pt idx="9105">
                  <c:v>2771</c:v>
                </c:pt>
                <c:pt idx="9106">
                  <c:v>2771</c:v>
                </c:pt>
                <c:pt idx="9107">
                  <c:v>2772</c:v>
                </c:pt>
                <c:pt idx="9108">
                  <c:v>2772</c:v>
                </c:pt>
                <c:pt idx="9109">
                  <c:v>2772</c:v>
                </c:pt>
                <c:pt idx="9110">
                  <c:v>2772</c:v>
                </c:pt>
                <c:pt idx="9111">
                  <c:v>2772</c:v>
                </c:pt>
                <c:pt idx="9112">
                  <c:v>2772</c:v>
                </c:pt>
                <c:pt idx="9113">
                  <c:v>2773</c:v>
                </c:pt>
                <c:pt idx="9114">
                  <c:v>2774</c:v>
                </c:pt>
                <c:pt idx="9115">
                  <c:v>2774</c:v>
                </c:pt>
                <c:pt idx="9116">
                  <c:v>2775</c:v>
                </c:pt>
                <c:pt idx="9117">
                  <c:v>2775</c:v>
                </c:pt>
                <c:pt idx="9118">
                  <c:v>2776</c:v>
                </c:pt>
                <c:pt idx="9119">
                  <c:v>2776</c:v>
                </c:pt>
                <c:pt idx="9120">
                  <c:v>2776</c:v>
                </c:pt>
                <c:pt idx="9121">
                  <c:v>2776</c:v>
                </c:pt>
                <c:pt idx="9122">
                  <c:v>2776</c:v>
                </c:pt>
                <c:pt idx="9123">
                  <c:v>2776</c:v>
                </c:pt>
                <c:pt idx="9124">
                  <c:v>2776</c:v>
                </c:pt>
                <c:pt idx="9125">
                  <c:v>2776</c:v>
                </c:pt>
                <c:pt idx="9126">
                  <c:v>2776</c:v>
                </c:pt>
                <c:pt idx="9127">
                  <c:v>2777</c:v>
                </c:pt>
                <c:pt idx="9128">
                  <c:v>2777</c:v>
                </c:pt>
                <c:pt idx="9129">
                  <c:v>2777</c:v>
                </c:pt>
                <c:pt idx="9130">
                  <c:v>2777</c:v>
                </c:pt>
                <c:pt idx="9131">
                  <c:v>2777</c:v>
                </c:pt>
                <c:pt idx="9132">
                  <c:v>2778</c:v>
                </c:pt>
                <c:pt idx="9133">
                  <c:v>2778</c:v>
                </c:pt>
                <c:pt idx="9134">
                  <c:v>2778</c:v>
                </c:pt>
                <c:pt idx="9135">
                  <c:v>2778</c:v>
                </c:pt>
                <c:pt idx="9136">
                  <c:v>2778</c:v>
                </c:pt>
                <c:pt idx="9137">
                  <c:v>2778</c:v>
                </c:pt>
                <c:pt idx="9138">
                  <c:v>2778</c:v>
                </c:pt>
                <c:pt idx="9139">
                  <c:v>2778</c:v>
                </c:pt>
                <c:pt idx="9140">
                  <c:v>2779</c:v>
                </c:pt>
                <c:pt idx="9141">
                  <c:v>2779</c:v>
                </c:pt>
                <c:pt idx="9142">
                  <c:v>2779</c:v>
                </c:pt>
                <c:pt idx="9143">
                  <c:v>2779</c:v>
                </c:pt>
                <c:pt idx="9144">
                  <c:v>2779</c:v>
                </c:pt>
                <c:pt idx="9145">
                  <c:v>2779</c:v>
                </c:pt>
                <c:pt idx="9146">
                  <c:v>2779</c:v>
                </c:pt>
                <c:pt idx="9147">
                  <c:v>2779</c:v>
                </c:pt>
                <c:pt idx="9148">
                  <c:v>2779</c:v>
                </c:pt>
                <c:pt idx="9149">
                  <c:v>2779</c:v>
                </c:pt>
                <c:pt idx="9150">
                  <c:v>2779</c:v>
                </c:pt>
                <c:pt idx="9151">
                  <c:v>2779</c:v>
                </c:pt>
                <c:pt idx="9152">
                  <c:v>2779</c:v>
                </c:pt>
                <c:pt idx="9153">
                  <c:v>2779</c:v>
                </c:pt>
                <c:pt idx="9154">
                  <c:v>2779</c:v>
                </c:pt>
                <c:pt idx="9155">
                  <c:v>2779</c:v>
                </c:pt>
                <c:pt idx="9156">
                  <c:v>2779</c:v>
                </c:pt>
                <c:pt idx="9157">
                  <c:v>2779</c:v>
                </c:pt>
                <c:pt idx="9158">
                  <c:v>2779</c:v>
                </c:pt>
                <c:pt idx="9159">
                  <c:v>2780</c:v>
                </c:pt>
                <c:pt idx="9160">
                  <c:v>2780</c:v>
                </c:pt>
                <c:pt idx="9161">
                  <c:v>2780</c:v>
                </c:pt>
                <c:pt idx="9162">
                  <c:v>2780</c:v>
                </c:pt>
                <c:pt idx="9163">
                  <c:v>2781</c:v>
                </c:pt>
                <c:pt idx="9164">
                  <c:v>2781</c:v>
                </c:pt>
                <c:pt idx="9165">
                  <c:v>2781</c:v>
                </c:pt>
                <c:pt idx="9166">
                  <c:v>2782</c:v>
                </c:pt>
                <c:pt idx="9167">
                  <c:v>2783</c:v>
                </c:pt>
                <c:pt idx="9168">
                  <c:v>2783</c:v>
                </c:pt>
                <c:pt idx="9169">
                  <c:v>2783</c:v>
                </c:pt>
                <c:pt idx="9170">
                  <c:v>2783</c:v>
                </c:pt>
                <c:pt idx="9171">
                  <c:v>2783</c:v>
                </c:pt>
                <c:pt idx="9172">
                  <c:v>2783</c:v>
                </c:pt>
                <c:pt idx="9173">
                  <c:v>2783</c:v>
                </c:pt>
                <c:pt idx="9174">
                  <c:v>2783</c:v>
                </c:pt>
                <c:pt idx="9175">
                  <c:v>2783</c:v>
                </c:pt>
                <c:pt idx="9176">
                  <c:v>2783</c:v>
                </c:pt>
                <c:pt idx="9177">
                  <c:v>2783</c:v>
                </c:pt>
                <c:pt idx="9178">
                  <c:v>2783</c:v>
                </c:pt>
                <c:pt idx="9179">
                  <c:v>2783</c:v>
                </c:pt>
                <c:pt idx="9180">
                  <c:v>2783</c:v>
                </c:pt>
                <c:pt idx="9181">
                  <c:v>2783</c:v>
                </c:pt>
                <c:pt idx="9182">
                  <c:v>2783</c:v>
                </c:pt>
                <c:pt idx="9183">
                  <c:v>2783</c:v>
                </c:pt>
                <c:pt idx="9184">
                  <c:v>2783</c:v>
                </c:pt>
                <c:pt idx="9185">
                  <c:v>2783</c:v>
                </c:pt>
                <c:pt idx="9186">
                  <c:v>2783</c:v>
                </c:pt>
                <c:pt idx="9187">
                  <c:v>2783</c:v>
                </c:pt>
                <c:pt idx="9188">
                  <c:v>2783</c:v>
                </c:pt>
                <c:pt idx="9189">
                  <c:v>2783</c:v>
                </c:pt>
                <c:pt idx="9190">
                  <c:v>2783</c:v>
                </c:pt>
                <c:pt idx="9191">
                  <c:v>2783</c:v>
                </c:pt>
                <c:pt idx="9192">
                  <c:v>2783</c:v>
                </c:pt>
                <c:pt idx="9193">
                  <c:v>2784</c:v>
                </c:pt>
                <c:pt idx="9194">
                  <c:v>2784</c:v>
                </c:pt>
                <c:pt idx="9195">
                  <c:v>2785</c:v>
                </c:pt>
                <c:pt idx="9196">
                  <c:v>2785</c:v>
                </c:pt>
                <c:pt idx="9197">
                  <c:v>2785</c:v>
                </c:pt>
                <c:pt idx="9198">
                  <c:v>2786</c:v>
                </c:pt>
                <c:pt idx="9199">
                  <c:v>2787</c:v>
                </c:pt>
                <c:pt idx="9200">
                  <c:v>2787</c:v>
                </c:pt>
                <c:pt idx="9201">
                  <c:v>2787</c:v>
                </c:pt>
                <c:pt idx="9202">
                  <c:v>2787</c:v>
                </c:pt>
                <c:pt idx="9203">
                  <c:v>2787</c:v>
                </c:pt>
                <c:pt idx="9204">
                  <c:v>2787</c:v>
                </c:pt>
                <c:pt idx="9205">
                  <c:v>2787</c:v>
                </c:pt>
                <c:pt idx="9206">
                  <c:v>2787</c:v>
                </c:pt>
                <c:pt idx="9207">
                  <c:v>2787</c:v>
                </c:pt>
                <c:pt idx="9208">
                  <c:v>2787</c:v>
                </c:pt>
                <c:pt idx="9209">
                  <c:v>2787</c:v>
                </c:pt>
                <c:pt idx="9210">
                  <c:v>2787</c:v>
                </c:pt>
                <c:pt idx="9211">
                  <c:v>2787</c:v>
                </c:pt>
                <c:pt idx="9212">
                  <c:v>2787</c:v>
                </c:pt>
                <c:pt idx="9213">
                  <c:v>2787</c:v>
                </c:pt>
                <c:pt idx="9214">
                  <c:v>2787</c:v>
                </c:pt>
                <c:pt idx="9215">
                  <c:v>2787</c:v>
                </c:pt>
                <c:pt idx="9216">
                  <c:v>2787</c:v>
                </c:pt>
                <c:pt idx="9217">
                  <c:v>2787</c:v>
                </c:pt>
                <c:pt idx="9218">
                  <c:v>2787</c:v>
                </c:pt>
                <c:pt idx="9219">
                  <c:v>2787</c:v>
                </c:pt>
                <c:pt idx="9220">
                  <c:v>2787</c:v>
                </c:pt>
                <c:pt idx="9221">
                  <c:v>2787</c:v>
                </c:pt>
                <c:pt idx="9222">
                  <c:v>2787</c:v>
                </c:pt>
                <c:pt idx="9223">
                  <c:v>2787</c:v>
                </c:pt>
                <c:pt idx="9224">
                  <c:v>2787</c:v>
                </c:pt>
                <c:pt idx="9225">
                  <c:v>2787</c:v>
                </c:pt>
                <c:pt idx="9226">
                  <c:v>2787</c:v>
                </c:pt>
                <c:pt idx="9227">
                  <c:v>2787</c:v>
                </c:pt>
                <c:pt idx="9228">
                  <c:v>2787</c:v>
                </c:pt>
                <c:pt idx="9229">
                  <c:v>2787</c:v>
                </c:pt>
              </c:numCache>
            </c:numRef>
          </c:val>
          <c:smooth val="0"/>
        </c:ser>
        <c:ser>
          <c:idx val="4"/>
          <c:order val="4"/>
          <c:tx>
            <c:strRef>
              <c:f>Sheet2!$AD$1</c:f>
              <c:strCache>
                <c:ptCount val="1"/>
                <c:pt idx="0">
                  <c:v>Partial B</c:v>
                </c:pt>
              </c:strCache>
            </c:strRef>
          </c:tx>
          <c:marker>
            <c:symbol val="none"/>
          </c:marker>
          <c:val>
            <c:numRef>
              <c:f>Sheet2!$AD$2:$AD$9604</c:f>
              <c:numCache>
                <c:formatCode>General</c:formatCode>
                <c:ptCount val="960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1</c:v>
                </c:pt>
                <c:pt idx="18">
                  <c:v>1</c:v>
                </c:pt>
                <c:pt idx="19">
                  <c:v>1</c:v>
                </c:pt>
                <c:pt idx="20">
                  <c:v>1</c:v>
                </c:pt>
                <c:pt idx="21">
                  <c:v>1</c:v>
                </c:pt>
                <c:pt idx="22">
                  <c:v>1</c:v>
                </c:pt>
                <c:pt idx="23">
                  <c:v>1</c:v>
                </c:pt>
                <c:pt idx="24">
                  <c:v>1</c:v>
                </c:pt>
                <c:pt idx="25">
                  <c:v>1</c:v>
                </c:pt>
                <c:pt idx="26">
                  <c:v>2</c:v>
                </c:pt>
                <c:pt idx="27">
                  <c:v>3</c:v>
                </c:pt>
                <c:pt idx="28">
                  <c:v>3</c:v>
                </c:pt>
                <c:pt idx="29">
                  <c:v>3</c:v>
                </c:pt>
                <c:pt idx="30">
                  <c:v>3</c:v>
                </c:pt>
                <c:pt idx="31">
                  <c:v>3</c:v>
                </c:pt>
                <c:pt idx="32">
                  <c:v>4</c:v>
                </c:pt>
                <c:pt idx="33">
                  <c:v>4</c:v>
                </c:pt>
                <c:pt idx="34">
                  <c:v>5</c:v>
                </c:pt>
                <c:pt idx="35">
                  <c:v>5</c:v>
                </c:pt>
                <c:pt idx="36">
                  <c:v>5</c:v>
                </c:pt>
                <c:pt idx="37">
                  <c:v>5</c:v>
                </c:pt>
                <c:pt idx="38">
                  <c:v>5</c:v>
                </c:pt>
                <c:pt idx="39">
                  <c:v>6</c:v>
                </c:pt>
                <c:pt idx="40">
                  <c:v>6</c:v>
                </c:pt>
                <c:pt idx="41">
                  <c:v>6</c:v>
                </c:pt>
                <c:pt idx="42">
                  <c:v>7</c:v>
                </c:pt>
                <c:pt idx="43">
                  <c:v>7</c:v>
                </c:pt>
                <c:pt idx="44">
                  <c:v>8</c:v>
                </c:pt>
                <c:pt idx="45">
                  <c:v>8</c:v>
                </c:pt>
                <c:pt idx="46">
                  <c:v>8</c:v>
                </c:pt>
                <c:pt idx="47">
                  <c:v>8</c:v>
                </c:pt>
                <c:pt idx="48">
                  <c:v>8</c:v>
                </c:pt>
                <c:pt idx="49">
                  <c:v>8</c:v>
                </c:pt>
                <c:pt idx="50">
                  <c:v>8</c:v>
                </c:pt>
                <c:pt idx="51">
                  <c:v>8</c:v>
                </c:pt>
                <c:pt idx="52">
                  <c:v>9</c:v>
                </c:pt>
                <c:pt idx="53">
                  <c:v>10</c:v>
                </c:pt>
                <c:pt idx="54">
                  <c:v>10</c:v>
                </c:pt>
                <c:pt idx="55">
                  <c:v>10</c:v>
                </c:pt>
                <c:pt idx="56">
                  <c:v>10</c:v>
                </c:pt>
                <c:pt idx="57">
                  <c:v>10</c:v>
                </c:pt>
                <c:pt idx="58">
                  <c:v>10</c:v>
                </c:pt>
                <c:pt idx="59">
                  <c:v>10</c:v>
                </c:pt>
                <c:pt idx="60">
                  <c:v>11</c:v>
                </c:pt>
                <c:pt idx="61">
                  <c:v>11</c:v>
                </c:pt>
                <c:pt idx="62">
                  <c:v>11</c:v>
                </c:pt>
                <c:pt idx="63">
                  <c:v>11</c:v>
                </c:pt>
                <c:pt idx="64">
                  <c:v>12</c:v>
                </c:pt>
                <c:pt idx="65">
                  <c:v>12</c:v>
                </c:pt>
                <c:pt idx="66">
                  <c:v>12</c:v>
                </c:pt>
                <c:pt idx="67">
                  <c:v>12</c:v>
                </c:pt>
                <c:pt idx="68">
                  <c:v>12</c:v>
                </c:pt>
                <c:pt idx="69">
                  <c:v>13</c:v>
                </c:pt>
                <c:pt idx="70">
                  <c:v>13</c:v>
                </c:pt>
                <c:pt idx="71">
                  <c:v>14</c:v>
                </c:pt>
                <c:pt idx="72">
                  <c:v>14</c:v>
                </c:pt>
                <c:pt idx="73">
                  <c:v>14</c:v>
                </c:pt>
                <c:pt idx="74">
                  <c:v>14</c:v>
                </c:pt>
                <c:pt idx="75">
                  <c:v>15</c:v>
                </c:pt>
                <c:pt idx="76">
                  <c:v>15</c:v>
                </c:pt>
                <c:pt idx="77">
                  <c:v>15</c:v>
                </c:pt>
                <c:pt idx="78">
                  <c:v>15</c:v>
                </c:pt>
                <c:pt idx="79">
                  <c:v>16</c:v>
                </c:pt>
                <c:pt idx="80">
                  <c:v>16</c:v>
                </c:pt>
                <c:pt idx="81">
                  <c:v>16</c:v>
                </c:pt>
                <c:pt idx="82">
                  <c:v>16</c:v>
                </c:pt>
                <c:pt idx="83">
                  <c:v>16</c:v>
                </c:pt>
                <c:pt idx="84">
                  <c:v>16</c:v>
                </c:pt>
                <c:pt idx="85">
                  <c:v>16</c:v>
                </c:pt>
                <c:pt idx="86">
                  <c:v>16</c:v>
                </c:pt>
                <c:pt idx="87">
                  <c:v>16</c:v>
                </c:pt>
                <c:pt idx="88">
                  <c:v>17</c:v>
                </c:pt>
                <c:pt idx="89">
                  <c:v>17</c:v>
                </c:pt>
                <c:pt idx="90">
                  <c:v>17</c:v>
                </c:pt>
                <c:pt idx="91">
                  <c:v>17</c:v>
                </c:pt>
                <c:pt idx="92">
                  <c:v>17</c:v>
                </c:pt>
                <c:pt idx="93">
                  <c:v>17</c:v>
                </c:pt>
                <c:pt idx="94">
                  <c:v>17</c:v>
                </c:pt>
                <c:pt idx="95">
                  <c:v>18</c:v>
                </c:pt>
                <c:pt idx="96">
                  <c:v>19</c:v>
                </c:pt>
                <c:pt idx="97">
                  <c:v>19</c:v>
                </c:pt>
                <c:pt idx="98">
                  <c:v>19</c:v>
                </c:pt>
                <c:pt idx="99">
                  <c:v>20</c:v>
                </c:pt>
                <c:pt idx="100">
                  <c:v>20</c:v>
                </c:pt>
                <c:pt idx="101">
                  <c:v>21</c:v>
                </c:pt>
                <c:pt idx="102">
                  <c:v>22</c:v>
                </c:pt>
                <c:pt idx="103">
                  <c:v>23</c:v>
                </c:pt>
                <c:pt idx="104">
                  <c:v>23</c:v>
                </c:pt>
                <c:pt idx="105">
                  <c:v>23</c:v>
                </c:pt>
                <c:pt idx="106">
                  <c:v>24</c:v>
                </c:pt>
                <c:pt idx="107">
                  <c:v>24</c:v>
                </c:pt>
                <c:pt idx="108">
                  <c:v>24</c:v>
                </c:pt>
                <c:pt idx="109">
                  <c:v>24</c:v>
                </c:pt>
                <c:pt idx="110">
                  <c:v>24</c:v>
                </c:pt>
                <c:pt idx="111">
                  <c:v>25</c:v>
                </c:pt>
                <c:pt idx="112">
                  <c:v>25</c:v>
                </c:pt>
                <c:pt idx="113">
                  <c:v>25</c:v>
                </c:pt>
                <c:pt idx="114">
                  <c:v>26</c:v>
                </c:pt>
                <c:pt idx="115">
                  <c:v>26</c:v>
                </c:pt>
                <c:pt idx="116">
                  <c:v>26</c:v>
                </c:pt>
                <c:pt idx="117">
                  <c:v>26</c:v>
                </c:pt>
                <c:pt idx="118">
                  <c:v>26</c:v>
                </c:pt>
                <c:pt idx="119">
                  <c:v>26</c:v>
                </c:pt>
                <c:pt idx="120">
                  <c:v>26</c:v>
                </c:pt>
                <c:pt idx="121">
                  <c:v>27</c:v>
                </c:pt>
                <c:pt idx="122">
                  <c:v>27</c:v>
                </c:pt>
                <c:pt idx="123">
                  <c:v>28</c:v>
                </c:pt>
                <c:pt idx="124">
                  <c:v>28</c:v>
                </c:pt>
                <c:pt idx="125">
                  <c:v>28</c:v>
                </c:pt>
                <c:pt idx="126">
                  <c:v>29</c:v>
                </c:pt>
                <c:pt idx="127">
                  <c:v>29</c:v>
                </c:pt>
                <c:pt idx="128">
                  <c:v>30</c:v>
                </c:pt>
                <c:pt idx="129">
                  <c:v>30</c:v>
                </c:pt>
                <c:pt idx="130">
                  <c:v>30</c:v>
                </c:pt>
                <c:pt idx="131">
                  <c:v>30</c:v>
                </c:pt>
                <c:pt idx="132">
                  <c:v>30</c:v>
                </c:pt>
                <c:pt idx="133">
                  <c:v>31</c:v>
                </c:pt>
                <c:pt idx="134">
                  <c:v>31</c:v>
                </c:pt>
                <c:pt idx="135">
                  <c:v>31</c:v>
                </c:pt>
                <c:pt idx="136">
                  <c:v>31</c:v>
                </c:pt>
                <c:pt idx="137">
                  <c:v>32</c:v>
                </c:pt>
                <c:pt idx="138">
                  <c:v>33</c:v>
                </c:pt>
                <c:pt idx="139">
                  <c:v>33</c:v>
                </c:pt>
                <c:pt idx="140">
                  <c:v>34</c:v>
                </c:pt>
                <c:pt idx="141">
                  <c:v>35</c:v>
                </c:pt>
                <c:pt idx="142">
                  <c:v>36</c:v>
                </c:pt>
                <c:pt idx="143">
                  <c:v>37</c:v>
                </c:pt>
                <c:pt idx="144">
                  <c:v>37</c:v>
                </c:pt>
                <c:pt idx="145">
                  <c:v>37</c:v>
                </c:pt>
                <c:pt idx="146">
                  <c:v>37</c:v>
                </c:pt>
                <c:pt idx="147">
                  <c:v>37</c:v>
                </c:pt>
                <c:pt idx="148">
                  <c:v>37</c:v>
                </c:pt>
                <c:pt idx="149">
                  <c:v>37</c:v>
                </c:pt>
                <c:pt idx="150">
                  <c:v>38</c:v>
                </c:pt>
                <c:pt idx="151">
                  <c:v>39</c:v>
                </c:pt>
                <c:pt idx="152">
                  <c:v>39</c:v>
                </c:pt>
                <c:pt idx="153">
                  <c:v>39</c:v>
                </c:pt>
                <c:pt idx="154">
                  <c:v>40</c:v>
                </c:pt>
                <c:pt idx="155">
                  <c:v>41</c:v>
                </c:pt>
                <c:pt idx="156">
                  <c:v>42</c:v>
                </c:pt>
                <c:pt idx="157">
                  <c:v>42</c:v>
                </c:pt>
                <c:pt idx="158">
                  <c:v>43</c:v>
                </c:pt>
                <c:pt idx="159">
                  <c:v>43</c:v>
                </c:pt>
                <c:pt idx="160">
                  <c:v>44</c:v>
                </c:pt>
                <c:pt idx="161">
                  <c:v>44</c:v>
                </c:pt>
                <c:pt idx="162">
                  <c:v>44</c:v>
                </c:pt>
                <c:pt idx="163">
                  <c:v>44</c:v>
                </c:pt>
                <c:pt idx="164">
                  <c:v>44</c:v>
                </c:pt>
                <c:pt idx="165">
                  <c:v>44</c:v>
                </c:pt>
                <c:pt idx="166">
                  <c:v>45</c:v>
                </c:pt>
                <c:pt idx="167">
                  <c:v>46</c:v>
                </c:pt>
                <c:pt idx="168">
                  <c:v>47</c:v>
                </c:pt>
                <c:pt idx="169">
                  <c:v>48</c:v>
                </c:pt>
                <c:pt idx="170">
                  <c:v>49</c:v>
                </c:pt>
                <c:pt idx="171">
                  <c:v>49</c:v>
                </c:pt>
                <c:pt idx="172">
                  <c:v>49</c:v>
                </c:pt>
                <c:pt idx="173">
                  <c:v>49</c:v>
                </c:pt>
                <c:pt idx="174">
                  <c:v>49</c:v>
                </c:pt>
                <c:pt idx="175">
                  <c:v>49</c:v>
                </c:pt>
                <c:pt idx="176">
                  <c:v>49</c:v>
                </c:pt>
                <c:pt idx="177">
                  <c:v>49</c:v>
                </c:pt>
                <c:pt idx="178">
                  <c:v>50</c:v>
                </c:pt>
                <c:pt idx="179">
                  <c:v>50</c:v>
                </c:pt>
                <c:pt idx="180">
                  <c:v>51</c:v>
                </c:pt>
                <c:pt idx="181">
                  <c:v>51</c:v>
                </c:pt>
                <c:pt idx="182">
                  <c:v>51</c:v>
                </c:pt>
                <c:pt idx="183">
                  <c:v>52</c:v>
                </c:pt>
                <c:pt idx="184">
                  <c:v>53</c:v>
                </c:pt>
                <c:pt idx="185">
                  <c:v>53</c:v>
                </c:pt>
                <c:pt idx="186">
                  <c:v>53</c:v>
                </c:pt>
                <c:pt idx="187">
                  <c:v>53</c:v>
                </c:pt>
                <c:pt idx="188">
                  <c:v>53</c:v>
                </c:pt>
                <c:pt idx="189">
                  <c:v>54</c:v>
                </c:pt>
                <c:pt idx="190">
                  <c:v>54</c:v>
                </c:pt>
                <c:pt idx="191">
                  <c:v>55</c:v>
                </c:pt>
                <c:pt idx="192">
                  <c:v>55</c:v>
                </c:pt>
                <c:pt idx="193">
                  <c:v>55</c:v>
                </c:pt>
                <c:pt idx="194">
                  <c:v>56</c:v>
                </c:pt>
                <c:pt idx="195">
                  <c:v>56</c:v>
                </c:pt>
                <c:pt idx="196">
                  <c:v>56</c:v>
                </c:pt>
                <c:pt idx="197">
                  <c:v>56</c:v>
                </c:pt>
                <c:pt idx="198">
                  <c:v>57</c:v>
                </c:pt>
                <c:pt idx="199">
                  <c:v>58</c:v>
                </c:pt>
                <c:pt idx="200">
                  <c:v>58</c:v>
                </c:pt>
                <c:pt idx="201">
                  <c:v>58</c:v>
                </c:pt>
                <c:pt idx="202">
                  <c:v>59</c:v>
                </c:pt>
                <c:pt idx="203">
                  <c:v>60</c:v>
                </c:pt>
                <c:pt idx="204">
                  <c:v>61</c:v>
                </c:pt>
                <c:pt idx="205">
                  <c:v>62</c:v>
                </c:pt>
                <c:pt idx="206">
                  <c:v>62</c:v>
                </c:pt>
                <c:pt idx="207">
                  <c:v>63</c:v>
                </c:pt>
                <c:pt idx="208">
                  <c:v>64</c:v>
                </c:pt>
                <c:pt idx="209">
                  <c:v>64</c:v>
                </c:pt>
                <c:pt idx="210">
                  <c:v>65</c:v>
                </c:pt>
                <c:pt idx="211">
                  <c:v>65</c:v>
                </c:pt>
                <c:pt idx="212">
                  <c:v>65</c:v>
                </c:pt>
                <c:pt idx="213">
                  <c:v>65</c:v>
                </c:pt>
                <c:pt idx="214">
                  <c:v>65</c:v>
                </c:pt>
                <c:pt idx="215">
                  <c:v>65</c:v>
                </c:pt>
                <c:pt idx="216">
                  <c:v>65</c:v>
                </c:pt>
                <c:pt idx="217">
                  <c:v>66</c:v>
                </c:pt>
                <c:pt idx="218">
                  <c:v>66</c:v>
                </c:pt>
                <c:pt idx="219">
                  <c:v>67</c:v>
                </c:pt>
                <c:pt idx="220">
                  <c:v>67</c:v>
                </c:pt>
                <c:pt idx="221">
                  <c:v>67</c:v>
                </c:pt>
                <c:pt idx="222">
                  <c:v>68</c:v>
                </c:pt>
                <c:pt idx="223">
                  <c:v>68</c:v>
                </c:pt>
                <c:pt idx="224">
                  <c:v>68</c:v>
                </c:pt>
                <c:pt idx="225">
                  <c:v>69</c:v>
                </c:pt>
                <c:pt idx="226">
                  <c:v>70</c:v>
                </c:pt>
                <c:pt idx="227">
                  <c:v>71</c:v>
                </c:pt>
                <c:pt idx="228">
                  <c:v>71</c:v>
                </c:pt>
                <c:pt idx="229">
                  <c:v>71</c:v>
                </c:pt>
                <c:pt idx="230">
                  <c:v>72</c:v>
                </c:pt>
                <c:pt idx="231">
                  <c:v>72</c:v>
                </c:pt>
                <c:pt idx="232">
                  <c:v>72</c:v>
                </c:pt>
                <c:pt idx="233">
                  <c:v>72</c:v>
                </c:pt>
                <c:pt idx="234">
                  <c:v>72</c:v>
                </c:pt>
                <c:pt idx="235">
                  <c:v>73</c:v>
                </c:pt>
                <c:pt idx="236">
                  <c:v>73</c:v>
                </c:pt>
                <c:pt idx="237">
                  <c:v>73</c:v>
                </c:pt>
                <c:pt idx="238">
                  <c:v>74</c:v>
                </c:pt>
                <c:pt idx="239">
                  <c:v>75</c:v>
                </c:pt>
                <c:pt idx="240">
                  <c:v>75</c:v>
                </c:pt>
                <c:pt idx="241">
                  <c:v>76</c:v>
                </c:pt>
                <c:pt idx="242">
                  <c:v>76</c:v>
                </c:pt>
                <c:pt idx="243">
                  <c:v>76</c:v>
                </c:pt>
                <c:pt idx="244">
                  <c:v>77</c:v>
                </c:pt>
                <c:pt idx="245">
                  <c:v>78</c:v>
                </c:pt>
                <c:pt idx="246">
                  <c:v>79</c:v>
                </c:pt>
                <c:pt idx="247">
                  <c:v>80</c:v>
                </c:pt>
                <c:pt idx="248">
                  <c:v>80</c:v>
                </c:pt>
                <c:pt idx="249">
                  <c:v>80</c:v>
                </c:pt>
                <c:pt idx="250">
                  <c:v>81</c:v>
                </c:pt>
                <c:pt idx="251">
                  <c:v>81</c:v>
                </c:pt>
                <c:pt idx="252">
                  <c:v>82</c:v>
                </c:pt>
                <c:pt idx="253">
                  <c:v>82</c:v>
                </c:pt>
                <c:pt idx="254">
                  <c:v>82</c:v>
                </c:pt>
                <c:pt idx="255">
                  <c:v>83</c:v>
                </c:pt>
                <c:pt idx="256">
                  <c:v>83</c:v>
                </c:pt>
                <c:pt idx="257">
                  <c:v>83</c:v>
                </c:pt>
                <c:pt idx="258">
                  <c:v>84</c:v>
                </c:pt>
                <c:pt idx="259">
                  <c:v>85</c:v>
                </c:pt>
                <c:pt idx="260">
                  <c:v>85</c:v>
                </c:pt>
                <c:pt idx="261">
                  <c:v>85</c:v>
                </c:pt>
                <c:pt idx="262">
                  <c:v>85</c:v>
                </c:pt>
                <c:pt idx="263">
                  <c:v>85</c:v>
                </c:pt>
                <c:pt idx="264">
                  <c:v>86</c:v>
                </c:pt>
                <c:pt idx="265">
                  <c:v>87</c:v>
                </c:pt>
                <c:pt idx="266">
                  <c:v>87</c:v>
                </c:pt>
                <c:pt idx="267">
                  <c:v>88</c:v>
                </c:pt>
                <c:pt idx="268">
                  <c:v>88</c:v>
                </c:pt>
                <c:pt idx="269">
                  <c:v>88</c:v>
                </c:pt>
                <c:pt idx="270">
                  <c:v>89</c:v>
                </c:pt>
                <c:pt idx="271">
                  <c:v>90</c:v>
                </c:pt>
                <c:pt idx="272">
                  <c:v>91</c:v>
                </c:pt>
                <c:pt idx="273">
                  <c:v>92</c:v>
                </c:pt>
                <c:pt idx="274">
                  <c:v>93</c:v>
                </c:pt>
                <c:pt idx="275">
                  <c:v>94</c:v>
                </c:pt>
                <c:pt idx="276">
                  <c:v>94</c:v>
                </c:pt>
                <c:pt idx="277">
                  <c:v>94</c:v>
                </c:pt>
                <c:pt idx="278">
                  <c:v>95</c:v>
                </c:pt>
                <c:pt idx="279">
                  <c:v>95</c:v>
                </c:pt>
                <c:pt idx="280">
                  <c:v>95</c:v>
                </c:pt>
                <c:pt idx="281">
                  <c:v>96</c:v>
                </c:pt>
                <c:pt idx="282">
                  <c:v>97</c:v>
                </c:pt>
                <c:pt idx="283">
                  <c:v>97</c:v>
                </c:pt>
                <c:pt idx="284">
                  <c:v>98</c:v>
                </c:pt>
                <c:pt idx="285">
                  <c:v>99</c:v>
                </c:pt>
                <c:pt idx="286">
                  <c:v>99</c:v>
                </c:pt>
                <c:pt idx="287">
                  <c:v>100</c:v>
                </c:pt>
                <c:pt idx="288">
                  <c:v>100</c:v>
                </c:pt>
                <c:pt idx="289">
                  <c:v>101</c:v>
                </c:pt>
                <c:pt idx="290">
                  <c:v>101</c:v>
                </c:pt>
                <c:pt idx="291">
                  <c:v>102</c:v>
                </c:pt>
                <c:pt idx="292">
                  <c:v>102</c:v>
                </c:pt>
                <c:pt idx="293">
                  <c:v>102</c:v>
                </c:pt>
                <c:pt idx="294">
                  <c:v>103</c:v>
                </c:pt>
                <c:pt idx="295">
                  <c:v>104</c:v>
                </c:pt>
                <c:pt idx="296">
                  <c:v>105</c:v>
                </c:pt>
                <c:pt idx="297">
                  <c:v>106</c:v>
                </c:pt>
                <c:pt idx="298">
                  <c:v>106</c:v>
                </c:pt>
                <c:pt idx="299">
                  <c:v>106</c:v>
                </c:pt>
                <c:pt idx="300">
                  <c:v>106</c:v>
                </c:pt>
                <c:pt idx="301">
                  <c:v>106</c:v>
                </c:pt>
                <c:pt idx="302">
                  <c:v>106</c:v>
                </c:pt>
                <c:pt idx="303">
                  <c:v>106</c:v>
                </c:pt>
                <c:pt idx="304">
                  <c:v>107</c:v>
                </c:pt>
                <c:pt idx="305">
                  <c:v>108</c:v>
                </c:pt>
                <c:pt idx="306">
                  <c:v>108</c:v>
                </c:pt>
                <c:pt idx="307">
                  <c:v>108</c:v>
                </c:pt>
                <c:pt idx="308">
                  <c:v>108</c:v>
                </c:pt>
                <c:pt idx="309">
                  <c:v>108</c:v>
                </c:pt>
                <c:pt idx="310">
                  <c:v>108</c:v>
                </c:pt>
                <c:pt idx="311">
                  <c:v>108</c:v>
                </c:pt>
                <c:pt idx="312">
                  <c:v>108</c:v>
                </c:pt>
                <c:pt idx="313">
                  <c:v>108</c:v>
                </c:pt>
                <c:pt idx="314">
                  <c:v>108</c:v>
                </c:pt>
                <c:pt idx="315">
                  <c:v>108</c:v>
                </c:pt>
                <c:pt idx="316">
                  <c:v>108</c:v>
                </c:pt>
                <c:pt idx="317">
                  <c:v>109</c:v>
                </c:pt>
                <c:pt idx="318">
                  <c:v>109</c:v>
                </c:pt>
                <c:pt idx="319">
                  <c:v>109</c:v>
                </c:pt>
                <c:pt idx="320">
                  <c:v>109</c:v>
                </c:pt>
                <c:pt idx="321">
                  <c:v>109</c:v>
                </c:pt>
                <c:pt idx="322">
                  <c:v>109</c:v>
                </c:pt>
                <c:pt idx="323">
                  <c:v>109</c:v>
                </c:pt>
                <c:pt idx="324">
                  <c:v>109</c:v>
                </c:pt>
                <c:pt idx="325">
                  <c:v>109</c:v>
                </c:pt>
                <c:pt idx="326">
                  <c:v>109</c:v>
                </c:pt>
                <c:pt idx="327">
                  <c:v>109</c:v>
                </c:pt>
                <c:pt idx="328">
                  <c:v>109</c:v>
                </c:pt>
                <c:pt idx="329">
                  <c:v>109</c:v>
                </c:pt>
                <c:pt idx="330">
                  <c:v>109</c:v>
                </c:pt>
                <c:pt idx="331">
                  <c:v>109</c:v>
                </c:pt>
                <c:pt idx="332">
                  <c:v>110</c:v>
                </c:pt>
                <c:pt idx="333">
                  <c:v>110</c:v>
                </c:pt>
                <c:pt idx="334">
                  <c:v>110</c:v>
                </c:pt>
                <c:pt idx="335">
                  <c:v>110</c:v>
                </c:pt>
                <c:pt idx="336">
                  <c:v>110</c:v>
                </c:pt>
                <c:pt idx="337">
                  <c:v>110</c:v>
                </c:pt>
                <c:pt idx="338">
                  <c:v>111</c:v>
                </c:pt>
                <c:pt idx="339">
                  <c:v>111</c:v>
                </c:pt>
                <c:pt idx="340">
                  <c:v>112</c:v>
                </c:pt>
                <c:pt idx="341">
                  <c:v>112</c:v>
                </c:pt>
                <c:pt idx="342">
                  <c:v>113</c:v>
                </c:pt>
                <c:pt idx="343">
                  <c:v>114</c:v>
                </c:pt>
                <c:pt idx="344">
                  <c:v>114</c:v>
                </c:pt>
                <c:pt idx="345">
                  <c:v>115</c:v>
                </c:pt>
                <c:pt idx="346">
                  <c:v>116</c:v>
                </c:pt>
                <c:pt idx="347">
                  <c:v>116</c:v>
                </c:pt>
                <c:pt idx="348">
                  <c:v>116</c:v>
                </c:pt>
                <c:pt idx="349">
                  <c:v>116</c:v>
                </c:pt>
                <c:pt idx="350">
                  <c:v>116</c:v>
                </c:pt>
                <c:pt idx="351">
                  <c:v>116</c:v>
                </c:pt>
                <c:pt idx="352">
                  <c:v>117</c:v>
                </c:pt>
                <c:pt idx="353">
                  <c:v>117</c:v>
                </c:pt>
                <c:pt idx="354">
                  <c:v>117</c:v>
                </c:pt>
                <c:pt idx="355">
                  <c:v>117</c:v>
                </c:pt>
                <c:pt idx="356">
                  <c:v>117</c:v>
                </c:pt>
                <c:pt idx="357">
                  <c:v>118</c:v>
                </c:pt>
                <c:pt idx="358">
                  <c:v>118</c:v>
                </c:pt>
                <c:pt idx="359">
                  <c:v>118</c:v>
                </c:pt>
                <c:pt idx="360">
                  <c:v>119</c:v>
                </c:pt>
                <c:pt idx="361">
                  <c:v>120</c:v>
                </c:pt>
                <c:pt idx="362">
                  <c:v>121</c:v>
                </c:pt>
                <c:pt idx="363">
                  <c:v>121</c:v>
                </c:pt>
                <c:pt idx="364">
                  <c:v>122</c:v>
                </c:pt>
                <c:pt idx="365">
                  <c:v>123</c:v>
                </c:pt>
                <c:pt idx="366">
                  <c:v>124</c:v>
                </c:pt>
                <c:pt idx="367">
                  <c:v>124</c:v>
                </c:pt>
                <c:pt idx="368">
                  <c:v>124</c:v>
                </c:pt>
                <c:pt idx="369">
                  <c:v>124</c:v>
                </c:pt>
                <c:pt idx="370">
                  <c:v>125</c:v>
                </c:pt>
                <c:pt idx="371">
                  <c:v>125</c:v>
                </c:pt>
                <c:pt idx="372">
                  <c:v>125</c:v>
                </c:pt>
                <c:pt idx="373">
                  <c:v>126</c:v>
                </c:pt>
                <c:pt idx="374">
                  <c:v>126</c:v>
                </c:pt>
                <c:pt idx="375">
                  <c:v>126</c:v>
                </c:pt>
                <c:pt idx="376">
                  <c:v>126</c:v>
                </c:pt>
                <c:pt idx="377">
                  <c:v>126</c:v>
                </c:pt>
                <c:pt idx="378">
                  <c:v>127</c:v>
                </c:pt>
                <c:pt idx="379">
                  <c:v>128</c:v>
                </c:pt>
                <c:pt idx="380">
                  <c:v>128</c:v>
                </c:pt>
                <c:pt idx="381">
                  <c:v>128</c:v>
                </c:pt>
                <c:pt idx="382">
                  <c:v>128</c:v>
                </c:pt>
                <c:pt idx="383">
                  <c:v>128</c:v>
                </c:pt>
                <c:pt idx="384">
                  <c:v>128</c:v>
                </c:pt>
                <c:pt idx="385">
                  <c:v>129</c:v>
                </c:pt>
                <c:pt idx="386">
                  <c:v>130</c:v>
                </c:pt>
                <c:pt idx="387">
                  <c:v>130</c:v>
                </c:pt>
                <c:pt idx="388">
                  <c:v>130</c:v>
                </c:pt>
                <c:pt idx="389">
                  <c:v>131</c:v>
                </c:pt>
                <c:pt idx="390">
                  <c:v>132</c:v>
                </c:pt>
                <c:pt idx="391">
                  <c:v>132</c:v>
                </c:pt>
                <c:pt idx="392">
                  <c:v>132</c:v>
                </c:pt>
                <c:pt idx="393">
                  <c:v>132</c:v>
                </c:pt>
                <c:pt idx="394">
                  <c:v>132</c:v>
                </c:pt>
                <c:pt idx="395">
                  <c:v>132</c:v>
                </c:pt>
                <c:pt idx="396">
                  <c:v>132</c:v>
                </c:pt>
                <c:pt idx="397">
                  <c:v>132</c:v>
                </c:pt>
                <c:pt idx="398">
                  <c:v>132</c:v>
                </c:pt>
                <c:pt idx="399">
                  <c:v>133</c:v>
                </c:pt>
                <c:pt idx="400">
                  <c:v>133</c:v>
                </c:pt>
                <c:pt idx="401">
                  <c:v>134</c:v>
                </c:pt>
                <c:pt idx="402">
                  <c:v>134</c:v>
                </c:pt>
                <c:pt idx="403">
                  <c:v>135</c:v>
                </c:pt>
                <c:pt idx="404">
                  <c:v>136</c:v>
                </c:pt>
                <c:pt idx="405">
                  <c:v>137</c:v>
                </c:pt>
                <c:pt idx="406">
                  <c:v>137</c:v>
                </c:pt>
                <c:pt idx="407">
                  <c:v>137</c:v>
                </c:pt>
                <c:pt idx="408">
                  <c:v>137</c:v>
                </c:pt>
                <c:pt idx="409">
                  <c:v>137</c:v>
                </c:pt>
                <c:pt idx="410">
                  <c:v>137</c:v>
                </c:pt>
                <c:pt idx="411">
                  <c:v>137</c:v>
                </c:pt>
                <c:pt idx="412">
                  <c:v>137</c:v>
                </c:pt>
                <c:pt idx="413">
                  <c:v>137</c:v>
                </c:pt>
                <c:pt idx="414">
                  <c:v>137</c:v>
                </c:pt>
                <c:pt idx="415">
                  <c:v>138</c:v>
                </c:pt>
                <c:pt idx="416">
                  <c:v>138</c:v>
                </c:pt>
                <c:pt idx="417">
                  <c:v>138</c:v>
                </c:pt>
                <c:pt idx="418">
                  <c:v>138</c:v>
                </c:pt>
                <c:pt idx="419">
                  <c:v>138</c:v>
                </c:pt>
                <c:pt idx="420">
                  <c:v>138</c:v>
                </c:pt>
                <c:pt idx="421">
                  <c:v>139</c:v>
                </c:pt>
                <c:pt idx="422">
                  <c:v>139</c:v>
                </c:pt>
                <c:pt idx="423">
                  <c:v>139</c:v>
                </c:pt>
                <c:pt idx="424">
                  <c:v>139</c:v>
                </c:pt>
                <c:pt idx="425">
                  <c:v>140</c:v>
                </c:pt>
                <c:pt idx="426">
                  <c:v>141</c:v>
                </c:pt>
                <c:pt idx="427">
                  <c:v>142</c:v>
                </c:pt>
                <c:pt idx="428">
                  <c:v>143</c:v>
                </c:pt>
                <c:pt idx="429">
                  <c:v>143</c:v>
                </c:pt>
                <c:pt idx="430">
                  <c:v>143</c:v>
                </c:pt>
                <c:pt idx="431">
                  <c:v>143</c:v>
                </c:pt>
                <c:pt idx="432">
                  <c:v>143</c:v>
                </c:pt>
                <c:pt idx="433">
                  <c:v>143</c:v>
                </c:pt>
                <c:pt idx="434">
                  <c:v>143</c:v>
                </c:pt>
                <c:pt idx="435">
                  <c:v>143</c:v>
                </c:pt>
                <c:pt idx="436">
                  <c:v>143</c:v>
                </c:pt>
                <c:pt idx="437">
                  <c:v>144</c:v>
                </c:pt>
                <c:pt idx="438">
                  <c:v>145</c:v>
                </c:pt>
                <c:pt idx="439">
                  <c:v>145</c:v>
                </c:pt>
                <c:pt idx="440">
                  <c:v>145</c:v>
                </c:pt>
                <c:pt idx="441">
                  <c:v>146</c:v>
                </c:pt>
                <c:pt idx="442">
                  <c:v>147</c:v>
                </c:pt>
                <c:pt idx="443">
                  <c:v>147</c:v>
                </c:pt>
                <c:pt idx="444">
                  <c:v>147</c:v>
                </c:pt>
                <c:pt idx="445">
                  <c:v>147</c:v>
                </c:pt>
                <c:pt idx="446">
                  <c:v>148</c:v>
                </c:pt>
                <c:pt idx="447">
                  <c:v>148</c:v>
                </c:pt>
                <c:pt idx="448">
                  <c:v>148</c:v>
                </c:pt>
                <c:pt idx="449">
                  <c:v>148</c:v>
                </c:pt>
                <c:pt idx="450">
                  <c:v>149</c:v>
                </c:pt>
                <c:pt idx="451">
                  <c:v>149</c:v>
                </c:pt>
                <c:pt idx="452">
                  <c:v>149</c:v>
                </c:pt>
                <c:pt idx="453">
                  <c:v>149</c:v>
                </c:pt>
                <c:pt idx="454">
                  <c:v>150</c:v>
                </c:pt>
                <c:pt idx="455">
                  <c:v>151</c:v>
                </c:pt>
                <c:pt idx="456">
                  <c:v>151</c:v>
                </c:pt>
                <c:pt idx="457">
                  <c:v>151</c:v>
                </c:pt>
                <c:pt idx="458">
                  <c:v>151</c:v>
                </c:pt>
                <c:pt idx="459">
                  <c:v>152</c:v>
                </c:pt>
                <c:pt idx="460">
                  <c:v>153</c:v>
                </c:pt>
                <c:pt idx="461">
                  <c:v>154</c:v>
                </c:pt>
                <c:pt idx="462">
                  <c:v>155</c:v>
                </c:pt>
                <c:pt idx="463">
                  <c:v>156</c:v>
                </c:pt>
                <c:pt idx="464">
                  <c:v>156</c:v>
                </c:pt>
                <c:pt idx="465">
                  <c:v>157</c:v>
                </c:pt>
                <c:pt idx="466">
                  <c:v>157</c:v>
                </c:pt>
                <c:pt idx="467">
                  <c:v>157</c:v>
                </c:pt>
                <c:pt idx="468">
                  <c:v>158</c:v>
                </c:pt>
                <c:pt idx="469">
                  <c:v>159</c:v>
                </c:pt>
                <c:pt idx="470">
                  <c:v>160</c:v>
                </c:pt>
                <c:pt idx="471">
                  <c:v>161</c:v>
                </c:pt>
                <c:pt idx="472">
                  <c:v>161</c:v>
                </c:pt>
                <c:pt idx="473">
                  <c:v>162</c:v>
                </c:pt>
                <c:pt idx="474">
                  <c:v>163</c:v>
                </c:pt>
                <c:pt idx="475">
                  <c:v>164</c:v>
                </c:pt>
                <c:pt idx="476">
                  <c:v>164</c:v>
                </c:pt>
                <c:pt idx="477">
                  <c:v>165</c:v>
                </c:pt>
                <c:pt idx="478">
                  <c:v>165</c:v>
                </c:pt>
                <c:pt idx="479">
                  <c:v>166</c:v>
                </c:pt>
                <c:pt idx="480">
                  <c:v>167</c:v>
                </c:pt>
                <c:pt idx="481">
                  <c:v>168</c:v>
                </c:pt>
                <c:pt idx="482">
                  <c:v>169</c:v>
                </c:pt>
                <c:pt idx="483">
                  <c:v>169</c:v>
                </c:pt>
                <c:pt idx="484">
                  <c:v>169</c:v>
                </c:pt>
                <c:pt idx="485">
                  <c:v>170</c:v>
                </c:pt>
                <c:pt idx="486">
                  <c:v>171</c:v>
                </c:pt>
                <c:pt idx="487">
                  <c:v>171</c:v>
                </c:pt>
                <c:pt idx="488">
                  <c:v>171</c:v>
                </c:pt>
                <c:pt idx="489">
                  <c:v>171</c:v>
                </c:pt>
                <c:pt idx="490">
                  <c:v>172</c:v>
                </c:pt>
                <c:pt idx="491">
                  <c:v>173</c:v>
                </c:pt>
                <c:pt idx="492">
                  <c:v>174</c:v>
                </c:pt>
                <c:pt idx="493">
                  <c:v>175</c:v>
                </c:pt>
                <c:pt idx="494">
                  <c:v>175</c:v>
                </c:pt>
                <c:pt idx="495">
                  <c:v>176</c:v>
                </c:pt>
                <c:pt idx="496">
                  <c:v>177</c:v>
                </c:pt>
                <c:pt idx="497">
                  <c:v>177</c:v>
                </c:pt>
                <c:pt idx="498">
                  <c:v>177</c:v>
                </c:pt>
                <c:pt idx="499">
                  <c:v>178</c:v>
                </c:pt>
                <c:pt idx="500">
                  <c:v>178</c:v>
                </c:pt>
                <c:pt idx="501">
                  <c:v>178</c:v>
                </c:pt>
                <c:pt idx="502">
                  <c:v>179</c:v>
                </c:pt>
                <c:pt idx="503">
                  <c:v>180</c:v>
                </c:pt>
                <c:pt idx="504">
                  <c:v>180</c:v>
                </c:pt>
                <c:pt idx="505">
                  <c:v>180</c:v>
                </c:pt>
                <c:pt idx="506">
                  <c:v>180</c:v>
                </c:pt>
                <c:pt idx="507">
                  <c:v>180</c:v>
                </c:pt>
                <c:pt idx="508">
                  <c:v>180</c:v>
                </c:pt>
                <c:pt idx="509">
                  <c:v>181</c:v>
                </c:pt>
                <c:pt idx="510">
                  <c:v>181</c:v>
                </c:pt>
                <c:pt idx="511">
                  <c:v>181</c:v>
                </c:pt>
                <c:pt idx="512">
                  <c:v>182</c:v>
                </c:pt>
                <c:pt idx="513">
                  <c:v>182</c:v>
                </c:pt>
                <c:pt idx="514">
                  <c:v>183</c:v>
                </c:pt>
                <c:pt idx="515">
                  <c:v>184</c:v>
                </c:pt>
                <c:pt idx="516">
                  <c:v>185</c:v>
                </c:pt>
                <c:pt idx="517">
                  <c:v>186</c:v>
                </c:pt>
                <c:pt idx="518">
                  <c:v>186</c:v>
                </c:pt>
                <c:pt idx="519">
                  <c:v>187</c:v>
                </c:pt>
                <c:pt idx="520">
                  <c:v>187</c:v>
                </c:pt>
                <c:pt idx="521">
                  <c:v>188</c:v>
                </c:pt>
                <c:pt idx="522">
                  <c:v>189</c:v>
                </c:pt>
                <c:pt idx="523">
                  <c:v>189</c:v>
                </c:pt>
                <c:pt idx="524">
                  <c:v>189</c:v>
                </c:pt>
                <c:pt idx="525">
                  <c:v>189</c:v>
                </c:pt>
                <c:pt idx="526">
                  <c:v>189</c:v>
                </c:pt>
                <c:pt idx="527">
                  <c:v>189</c:v>
                </c:pt>
                <c:pt idx="528">
                  <c:v>189</c:v>
                </c:pt>
                <c:pt idx="529">
                  <c:v>189</c:v>
                </c:pt>
                <c:pt idx="530">
                  <c:v>189</c:v>
                </c:pt>
                <c:pt idx="531">
                  <c:v>189</c:v>
                </c:pt>
                <c:pt idx="532">
                  <c:v>189</c:v>
                </c:pt>
                <c:pt idx="533">
                  <c:v>189</c:v>
                </c:pt>
                <c:pt idx="534">
                  <c:v>189</c:v>
                </c:pt>
                <c:pt idx="535">
                  <c:v>189</c:v>
                </c:pt>
                <c:pt idx="536">
                  <c:v>190</c:v>
                </c:pt>
                <c:pt idx="537">
                  <c:v>191</c:v>
                </c:pt>
                <c:pt idx="538">
                  <c:v>192</c:v>
                </c:pt>
                <c:pt idx="539">
                  <c:v>192</c:v>
                </c:pt>
                <c:pt idx="540">
                  <c:v>192</c:v>
                </c:pt>
                <c:pt idx="541">
                  <c:v>192</c:v>
                </c:pt>
                <c:pt idx="542">
                  <c:v>193</c:v>
                </c:pt>
                <c:pt idx="543">
                  <c:v>194</c:v>
                </c:pt>
                <c:pt idx="544">
                  <c:v>194</c:v>
                </c:pt>
                <c:pt idx="545">
                  <c:v>195</c:v>
                </c:pt>
                <c:pt idx="546">
                  <c:v>195</c:v>
                </c:pt>
                <c:pt idx="547">
                  <c:v>195</c:v>
                </c:pt>
                <c:pt idx="548">
                  <c:v>195</c:v>
                </c:pt>
                <c:pt idx="549">
                  <c:v>195</c:v>
                </c:pt>
                <c:pt idx="550">
                  <c:v>196</c:v>
                </c:pt>
                <c:pt idx="551">
                  <c:v>196</c:v>
                </c:pt>
                <c:pt idx="552">
                  <c:v>196</c:v>
                </c:pt>
                <c:pt idx="553">
                  <c:v>197</c:v>
                </c:pt>
                <c:pt idx="554">
                  <c:v>197</c:v>
                </c:pt>
                <c:pt idx="555">
                  <c:v>197</c:v>
                </c:pt>
                <c:pt idx="556">
                  <c:v>198</c:v>
                </c:pt>
                <c:pt idx="557">
                  <c:v>199</c:v>
                </c:pt>
                <c:pt idx="558">
                  <c:v>200</c:v>
                </c:pt>
                <c:pt idx="559">
                  <c:v>201</c:v>
                </c:pt>
                <c:pt idx="560">
                  <c:v>202</c:v>
                </c:pt>
                <c:pt idx="561">
                  <c:v>202</c:v>
                </c:pt>
                <c:pt idx="562">
                  <c:v>202</c:v>
                </c:pt>
                <c:pt idx="563">
                  <c:v>202</c:v>
                </c:pt>
                <c:pt idx="564">
                  <c:v>203</c:v>
                </c:pt>
                <c:pt idx="565">
                  <c:v>203</c:v>
                </c:pt>
                <c:pt idx="566">
                  <c:v>203</c:v>
                </c:pt>
                <c:pt idx="567">
                  <c:v>204</c:v>
                </c:pt>
                <c:pt idx="568">
                  <c:v>204</c:v>
                </c:pt>
                <c:pt idx="569">
                  <c:v>205</c:v>
                </c:pt>
                <c:pt idx="570">
                  <c:v>205</c:v>
                </c:pt>
                <c:pt idx="571">
                  <c:v>205</c:v>
                </c:pt>
                <c:pt idx="572">
                  <c:v>206</c:v>
                </c:pt>
                <c:pt idx="573">
                  <c:v>207</c:v>
                </c:pt>
                <c:pt idx="574">
                  <c:v>208</c:v>
                </c:pt>
                <c:pt idx="575">
                  <c:v>209</c:v>
                </c:pt>
                <c:pt idx="576">
                  <c:v>209</c:v>
                </c:pt>
                <c:pt idx="577">
                  <c:v>210</c:v>
                </c:pt>
                <c:pt idx="578">
                  <c:v>211</c:v>
                </c:pt>
                <c:pt idx="579">
                  <c:v>212</c:v>
                </c:pt>
                <c:pt idx="580">
                  <c:v>212</c:v>
                </c:pt>
                <c:pt idx="581">
                  <c:v>212</c:v>
                </c:pt>
                <c:pt idx="582">
                  <c:v>212</c:v>
                </c:pt>
                <c:pt idx="583">
                  <c:v>212</c:v>
                </c:pt>
                <c:pt idx="584">
                  <c:v>213</c:v>
                </c:pt>
                <c:pt idx="585">
                  <c:v>214</c:v>
                </c:pt>
                <c:pt idx="586">
                  <c:v>215</c:v>
                </c:pt>
                <c:pt idx="587">
                  <c:v>216</c:v>
                </c:pt>
                <c:pt idx="588">
                  <c:v>216</c:v>
                </c:pt>
                <c:pt idx="589">
                  <c:v>216</c:v>
                </c:pt>
                <c:pt idx="590">
                  <c:v>217</c:v>
                </c:pt>
                <c:pt idx="591">
                  <c:v>218</c:v>
                </c:pt>
                <c:pt idx="592">
                  <c:v>219</c:v>
                </c:pt>
                <c:pt idx="593">
                  <c:v>219</c:v>
                </c:pt>
                <c:pt idx="594">
                  <c:v>219</c:v>
                </c:pt>
                <c:pt idx="595">
                  <c:v>219</c:v>
                </c:pt>
                <c:pt idx="596">
                  <c:v>219</c:v>
                </c:pt>
                <c:pt idx="597">
                  <c:v>219</c:v>
                </c:pt>
                <c:pt idx="598">
                  <c:v>220</c:v>
                </c:pt>
                <c:pt idx="599">
                  <c:v>221</c:v>
                </c:pt>
                <c:pt idx="600">
                  <c:v>222</c:v>
                </c:pt>
                <c:pt idx="601">
                  <c:v>222</c:v>
                </c:pt>
                <c:pt idx="602">
                  <c:v>222</c:v>
                </c:pt>
                <c:pt idx="603">
                  <c:v>222</c:v>
                </c:pt>
                <c:pt idx="604">
                  <c:v>222</c:v>
                </c:pt>
                <c:pt idx="605">
                  <c:v>223</c:v>
                </c:pt>
                <c:pt idx="606">
                  <c:v>224</c:v>
                </c:pt>
                <c:pt idx="607">
                  <c:v>224</c:v>
                </c:pt>
                <c:pt idx="608">
                  <c:v>224</c:v>
                </c:pt>
                <c:pt idx="609">
                  <c:v>224</c:v>
                </c:pt>
                <c:pt idx="610">
                  <c:v>224</c:v>
                </c:pt>
                <c:pt idx="611">
                  <c:v>224</c:v>
                </c:pt>
                <c:pt idx="612">
                  <c:v>224</c:v>
                </c:pt>
                <c:pt idx="613">
                  <c:v>225</c:v>
                </c:pt>
                <c:pt idx="614">
                  <c:v>225</c:v>
                </c:pt>
                <c:pt idx="615">
                  <c:v>225</c:v>
                </c:pt>
                <c:pt idx="616">
                  <c:v>226</c:v>
                </c:pt>
                <c:pt idx="617">
                  <c:v>227</c:v>
                </c:pt>
                <c:pt idx="618">
                  <c:v>227</c:v>
                </c:pt>
                <c:pt idx="619">
                  <c:v>227</c:v>
                </c:pt>
                <c:pt idx="620">
                  <c:v>227</c:v>
                </c:pt>
                <c:pt idx="621">
                  <c:v>227</c:v>
                </c:pt>
                <c:pt idx="622">
                  <c:v>227</c:v>
                </c:pt>
                <c:pt idx="623">
                  <c:v>228</c:v>
                </c:pt>
                <c:pt idx="624">
                  <c:v>229</c:v>
                </c:pt>
                <c:pt idx="625">
                  <c:v>229</c:v>
                </c:pt>
                <c:pt idx="626">
                  <c:v>229</c:v>
                </c:pt>
                <c:pt idx="627">
                  <c:v>229</c:v>
                </c:pt>
                <c:pt idx="628">
                  <c:v>229</c:v>
                </c:pt>
                <c:pt idx="629">
                  <c:v>230</c:v>
                </c:pt>
                <c:pt idx="630">
                  <c:v>230</c:v>
                </c:pt>
                <c:pt idx="631">
                  <c:v>230</c:v>
                </c:pt>
                <c:pt idx="632">
                  <c:v>230</c:v>
                </c:pt>
                <c:pt idx="633">
                  <c:v>231</c:v>
                </c:pt>
                <c:pt idx="634">
                  <c:v>232</c:v>
                </c:pt>
                <c:pt idx="635">
                  <c:v>233</c:v>
                </c:pt>
                <c:pt idx="636">
                  <c:v>233</c:v>
                </c:pt>
                <c:pt idx="637">
                  <c:v>233</c:v>
                </c:pt>
                <c:pt idx="638">
                  <c:v>234</c:v>
                </c:pt>
                <c:pt idx="639">
                  <c:v>235</c:v>
                </c:pt>
                <c:pt idx="640">
                  <c:v>236</c:v>
                </c:pt>
                <c:pt idx="641">
                  <c:v>237</c:v>
                </c:pt>
                <c:pt idx="642">
                  <c:v>238</c:v>
                </c:pt>
                <c:pt idx="643">
                  <c:v>239</c:v>
                </c:pt>
                <c:pt idx="644">
                  <c:v>240</c:v>
                </c:pt>
                <c:pt idx="645">
                  <c:v>241</c:v>
                </c:pt>
                <c:pt idx="646">
                  <c:v>242</c:v>
                </c:pt>
                <c:pt idx="647">
                  <c:v>243</c:v>
                </c:pt>
                <c:pt idx="648">
                  <c:v>244</c:v>
                </c:pt>
                <c:pt idx="649">
                  <c:v>244</c:v>
                </c:pt>
                <c:pt idx="650">
                  <c:v>245</c:v>
                </c:pt>
                <c:pt idx="651">
                  <c:v>246</c:v>
                </c:pt>
                <c:pt idx="652">
                  <c:v>246</c:v>
                </c:pt>
                <c:pt idx="653">
                  <c:v>247</c:v>
                </c:pt>
                <c:pt idx="654">
                  <c:v>248</c:v>
                </c:pt>
                <c:pt idx="655">
                  <c:v>249</c:v>
                </c:pt>
                <c:pt idx="656">
                  <c:v>249</c:v>
                </c:pt>
                <c:pt idx="657">
                  <c:v>249</c:v>
                </c:pt>
                <c:pt idx="658">
                  <c:v>249</c:v>
                </c:pt>
                <c:pt idx="659">
                  <c:v>250</c:v>
                </c:pt>
                <c:pt idx="660">
                  <c:v>250</c:v>
                </c:pt>
                <c:pt idx="661">
                  <c:v>251</c:v>
                </c:pt>
                <c:pt idx="662">
                  <c:v>252</c:v>
                </c:pt>
                <c:pt idx="663">
                  <c:v>253</c:v>
                </c:pt>
                <c:pt idx="664">
                  <c:v>253</c:v>
                </c:pt>
                <c:pt idx="665">
                  <c:v>253</c:v>
                </c:pt>
                <c:pt idx="666">
                  <c:v>253</c:v>
                </c:pt>
                <c:pt idx="667">
                  <c:v>253</c:v>
                </c:pt>
                <c:pt idx="668">
                  <c:v>254</c:v>
                </c:pt>
                <c:pt idx="669">
                  <c:v>254</c:v>
                </c:pt>
                <c:pt idx="670">
                  <c:v>254</c:v>
                </c:pt>
                <c:pt idx="671">
                  <c:v>255</c:v>
                </c:pt>
                <c:pt idx="672">
                  <c:v>256</c:v>
                </c:pt>
                <c:pt idx="673">
                  <c:v>256</c:v>
                </c:pt>
                <c:pt idx="674">
                  <c:v>256</c:v>
                </c:pt>
                <c:pt idx="675">
                  <c:v>256</c:v>
                </c:pt>
                <c:pt idx="676">
                  <c:v>256</c:v>
                </c:pt>
                <c:pt idx="677">
                  <c:v>256</c:v>
                </c:pt>
                <c:pt idx="678">
                  <c:v>256</c:v>
                </c:pt>
                <c:pt idx="679">
                  <c:v>256</c:v>
                </c:pt>
                <c:pt idx="680">
                  <c:v>256</c:v>
                </c:pt>
                <c:pt idx="681">
                  <c:v>256</c:v>
                </c:pt>
                <c:pt idx="682">
                  <c:v>256</c:v>
                </c:pt>
                <c:pt idx="683">
                  <c:v>256</c:v>
                </c:pt>
                <c:pt idx="684">
                  <c:v>256</c:v>
                </c:pt>
                <c:pt idx="685">
                  <c:v>256</c:v>
                </c:pt>
                <c:pt idx="686">
                  <c:v>256</c:v>
                </c:pt>
                <c:pt idx="687">
                  <c:v>256</c:v>
                </c:pt>
                <c:pt idx="688">
                  <c:v>256</c:v>
                </c:pt>
                <c:pt idx="689">
                  <c:v>256</c:v>
                </c:pt>
                <c:pt idx="690">
                  <c:v>256</c:v>
                </c:pt>
                <c:pt idx="691">
                  <c:v>256</c:v>
                </c:pt>
                <c:pt idx="692">
                  <c:v>256</c:v>
                </c:pt>
                <c:pt idx="693">
                  <c:v>256</c:v>
                </c:pt>
                <c:pt idx="694">
                  <c:v>257</c:v>
                </c:pt>
                <c:pt idx="695">
                  <c:v>257</c:v>
                </c:pt>
                <c:pt idx="696">
                  <c:v>258</c:v>
                </c:pt>
                <c:pt idx="697">
                  <c:v>259</c:v>
                </c:pt>
                <c:pt idx="698">
                  <c:v>260</c:v>
                </c:pt>
                <c:pt idx="699">
                  <c:v>261</c:v>
                </c:pt>
                <c:pt idx="700">
                  <c:v>262</c:v>
                </c:pt>
                <c:pt idx="701">
                  <c:v>262</c:v>
                </c:pt>
                <c:pt idx="702">
                  <c:v>263</c:v>
                </c:pt>
                <c:pt idx="703">
                  <c:v>263</c:v>
                </c:pt>
                <c:pt idx="704">
                  <c:v>264</c:v>
                </c:pt>
                <c:pt idx="705">
                  <c:v>265</c:v>
                </c:pt>
                <c:pt idx="706">
                  <c:v>265</c:v>
                </c:pt>
                <c:pt idx="707">
                  <c:v>266</c:v>
                </c:pt>
                <c:pt idx="708">
                  <c:v>267</c:v>
                </c:pt>
                <c:pt idx="709">
                  <c:v>268</c:v>
                </c:pt>
                <c:pt idx="710">
                  <c:v>269</c:v>
                </c:pt>
                <c:pt idx="711">
                  <c:v>270</c:v>
                </c:pt>
                <c:pt idx="712">
                  <c:v>270</c:v>
                </c:pt>
                <c:pt idx="713">
                  <c:v>270</c:v>
                </c:pt>
                <c:pt idx="714">
                  <c:v>271</c:v>
                </c:pt>
                <c:pt idx="715">
                  <c:v>271</c:v>
                </c:pt>
                <c:pt idx="716">
                  <c:v>271</c:v>
                </c:pt>
                <c:pt idx="717">
                  <c:v>271</c:v>
                </c:pt>
                <c:pt idx="718">
                  <c:v>271</c:v>
                </c:pt>
                <c:pt idx="719">
                  <c:v>272</c:v>
                </c:pt>
                <c:pt idx="720">
                  <c:v>272</c:v>
                </c:pt>
                <c:pt idx="721">
                  <c:v>272</c:v>
                </c:pt>
                <c:pt idx="722">
                  <c:v>272</c:v>
                </c:pt>
                <c:pt idx="723">
                  <c:v>272</c:v>
                </c:pt>
                <c:pt idx="724">
                  <c:v>272</c:v>
                </c:pt>
                <c:pt idx="725">
                  <c:v>273</c:v>
                </c:pt>
                <c:pt idx="726">
                  <c:v>273</c:v>
                </c:pt>
                <c:pt idx="727">
                  <c:v>273</c:v>
                </c:pt>
                <c:pt idx="728">
                  <c:v>273</c:v>
                </c:pt>
                <c:pt idx="729">
                  <c:v>274</c:v>
                </c:pt>
                <c:pt idx="730">
                  <c:v>274</c:v>
                </c:pt>
                <c:pt idx="731">
                  <c:v>274</c:v>
                </c:pt>
                <c:pt idx="732">
                  <c:v>275</c:v>
                </c:pt>
                <c:pt idx="733">
                  <c:v>276</c:v>
                </c:pt>
                <c:pt idx="734">
                  <c:v>277</c:v>
                </c:pt>
                <c:pt idx="735">
                  <c:v>277</c:v>
                </c:pt>
                <c:pt idx="736">
                  <c:v>277</c:v>
                </c:pt>
                <c:pt idx="737">
                  <c:v>277</c:v>
                </c:pt>
                <c:pt idx="738">
                  <c:v>277</c:v>
                </c:pt>
                <c:pt idx="739">
                  <c:v>278</c:v>
                </c:pt>
                <c:pt idx="740">
                  <c:v>279</c:v>
                </c:pt>
                <c:pt idx="741">
                  <c:v>279</c:v>
                </c:pt>
                <c:pt idx="742">
                  <c:v>279</c:v>
                </c:pt>
                <c:pt idx="743">
                  <c:v>280</c:v>
                </c:pt>
                <c:pt idx="744">
                  <c:v>280</c:v>
                </c:pt>
                <c:pt idx="745">
                  <c:v>280</c:v>
                </c:pt>
                <c:pt idx="746">
                  <c:v>280</c:v>
                </c:pt>
                <c:pt idx="747">
                  <c:v>280</c:v>
                </c:pt>
                <c:pt idx="748">
                  <c:v>280</c:v>
                </c:pt>
                <c:pt idx="749">
                  <c:v>280</c:v>
                </c:pt>
                <c:pt idx="750">
                  <c:v>280</c:v>
                </c:pt>
                <c:pt idx="751">
                  <c:v>280</c:v>
                </c:pt>
                <c:pt idx="752">
                  <c:v>280</c:v>
                </c:pt>
                <c:pt idx="753">
                  <c:v>280</c:v>
                </c:pt>
                <c:pt idx="754">
                  <c:v>280</c:v>
                </c:pt>
                <c:pt idx="755">
                  <c:v>281</c:v>
                </c:pt>
                <c:pt idx="756">
                  <c:v>281</c:v>
                </c:pt>
                <c:pt idx="757">
                  <c:v>281</c:v>
                </c:pt>
                <c:pt idx="758">
                  <c:v>281</c:v>
                </c:pt>
                <c:pt idx="759">
                  <c:v>281</c:v>
                </c:pt>
                <c:pt idx="760">
                  <c:v>281</c:v>
                </c:pt>
                <c:pt idx="761">
                  <c:v>281</c:v>
                </c:pt>
                <c:pt idx="762">
                  <c:v>281</c:v>
                </c:pt>
                <c:pt idx="763">
                  <c:v>282</c:v>
                </c:pt>
                <c:pt idx="764">
                  <c:v>283</c:v>
                </c:pt>
                <c:pt idx="765">
                  <c:v>283</c:v>
                </c:pt>
                <c:pt idx="766">
                  <c:v>283</c:v>
                </c:pt>
                <c:pt idx="767">
                  <c:v>283</c:v>
                </c:pt>
                <c:pt idx="768">
                  <c:v>283</c:v>
                </c:pt>
                <c:pt idx="769">
                  <c:v>284</c:v>
                </c:pt>
                <c:pt idx="770">
                  <c:v>285</c:v>
                </c:pt>
                <c:pt idx="771">
                  <c:v>285</c:v>
                </c:pt>
                <c:pt idx="772">
                  <c:v>286</c:v>
                </c:pt>
                <c:pt idx="773">
                  <c:v>286</c:v>
                </c:pt>
                <c:pt idx="774">
                  <c:v>286</c:v>
                </c:pt>
                <c:pt idx="775">
                  <c:v>287</c:v>
                </c:pt>
                <c:pt idx="776">
                  <c:v>287</c:v>
                </c:pt>
                <c:pt idx="777">
                  <c:v>287</c:v>
                </c:pt>
                <c:pt idx="778">
                  <c:v>288</c:v>
                </c:pt>
                <c:pt idx="779">
                  <c:v>289</c:v>
                </c:pt>
                <c:pt idx="780">
                  <c:v>290</c:v>
                </c:pt>
                <c:pt idx="781">
                  <c:v>291</c:v>
                </c:pt>
                <c:pt idx="782">
                  <c:v>291</c:v>
                </c:pt>
                <c:pt idx="783">
                  <c:v>291</c:v>
                </c:pt>
                <c:pt idx="784">
                  <c:v>291</c:v>
                </c:pt>
                <c:pt idx="785">
                  <c:v>292</c:v>
                </c:pt>
                <c:pt idx="786">
                  <c:v>292</c:v>
                </c:pt>
                <c:pt idx="787">
                  <c:v>292</c:v>
                </c:pt>
                <c:pt idx="788">
                  <c:v>292</c:v>
                </c:pt>
                <c:pt idx="789">
                  <c:v>293</c:v>
                </c:pt>
                <c:pt idx="790">
                  <c:v>293</c:v>
                </c:pt>
                <c:pt idx="791">
                  <c:v>293</c:v>
                </c:pt>
                <c:pt idx="792">
                  <c:v>294</c:v>
                </c:pt>
                <c:pt idx="793">
                  <c:v>294</c:v>
                </c:pt>
                <c:pt idx="794">
                  <c:v>295</c:v>
                </c:pt>
                <c:pt idx="795">
                  <c:v>295</c:v>
                </c:pt>
                <c:pt idx="796">
                  <c:v>295</c:v>
                </c:pt>
                <c:pt idx="797">
                  <c:v>295</c:v>
                </c:pt>
                <c:pt idx="798">
                  <c:v>296</c:v>
                </c:pt>
                <c:pt idx="799">
                  <c:v>297</c:v>
                </c:pt>
                <c:pt idx="800">
                  <c:v>298</c:v>
                </c:pt>
                <c:pt idx="801">
                  <c:v>299</c:v>
                </c:pt>
                <c:pt idx="802">
                  <c:v>299</c:v>
                </c:pt>
                <c:pt idx="803">
                  <c:v>299</c:v>
                </c:pt>
                <c:pt idx="804">
                  <c:v>300</c:v>
                </c:pt>
                <c:pt idx="805">
                  <c:v>300</c:v>
                </c:pt>
                <c:pt idx="806">
                  <c:v>301</c:v>
                </c:pt>
                <c:pt idx="807">
                  <c:v>302</c:v>
                </c:pt>
                <c:pt idx="808">
                  <c:v>303</c:v>
                </c:pt>
                <c:pt idx="809">
                  <c:v>303</c:v>
                </c:pt>
                <c:pt idx="810">
                  <c:v>303</c:v>
                </c:pt>
                <c:pt idx="811">
                  <c:v>303</c:v>
                </c:pt>
                <c:pt idx="812">
                  <c:v>304</c:v>
                </c:pt>
                <c:pt idx="813">
                  <c:v>304</c:v>
                </c:pt>
                <c:pt idx="814">
                  <c:v>304</c:v>
                </c:pt>
                <c:pt idx="815">
                  <c:v>304</c:v>
                </c:pt>
                <c:pt idx="816">
                  <c:v>304</c:v>
                </c:pt>
                <c:pt idx="817">
                  <c:v>305</c:v>
                </c:pt>
                <c:pt idx="818">
                  <c:v>305</c:v>
                </c:pt>
                <c:pt idx="819">
                  <c:v>305</c:v>
                </c:pt>
                <c:pt idx="820">
                  <c:v>305</c:v>
                </c:pt>
                <c:pt idx="821">
                  <c:v>306</c:v>
                </c:pt>
                <c:pt idx="822">
                  <c:v>307</c:v>
                </c:pt>
                <c:pt idx="823">
                  <c:v>307</c:v>
                </c:pt>
                <c:pt idx="824">
                  <c:v>308</c:v>
                </c:pt>
                <c:pt idx="825">
                  <c:v>308</c:v>
                </c:pt>
                <c:pt idx="826">
                  <c:v>309</c:v>
                </c:pt>
                <c:pt idx="827">
                  <c:v>309</c:v>
                </c:pt>
                <c:pt idx="828">
                  <c:v>309</c:v>
                </c:pt>
                <c:pt idx="829">
                  <c:v>310</c:v>
                </c:pt>
                <c:pt idx="830">
                  <c:v>311</c:v>
                </c:pt>
                <c:pt idx="831">
                  <c:v>311</c:v>
                </c:pt>
                <c:pt idx="832">
                  <c:v>311</c:v>
                </c:pt>
                <c:pt idx="833">
                  <c:v>312</c:v>
                </c:pt>
                <c:pt idx="834">
                  <c:v>313</c:v>
                </c:pt>
                <c:pt idx="835">
                  <c:v>313</c:v>
                </c:pt>
                <c:pt idx="836">
                  <c:v>314</c:v>
                </c:pt>
                <c:pt idx="837">
                  <c:v>314</c:v>
                </c:pt>
                <c:pt idx="838">
                  <c:v>314</c:v>
                </c:pt>
                <c:pt idx="839">
                  <c:v>314</c:v>
                </c:pt>
                <c:pt idx="840">
                  <c:v>315</c:v>
                </c:pt>
                <c:pt idx="841">
                  <c:v>316</c:v>
                </c:pt>
                <c:pt idx="842">
                  <c:v>316</c:v>
                </c:pt>
                <c:pt idx="843">
                  <c:v>316</c:v>
                </c:pt>
                <c:pt idx="844">
                  <c:v>317</c:v>
                </c:pt>
                <c:pt idx="845">
                  <c:v>318</c:v>
                </c:pt>
                <c:pt idx="846">
                  <c:v>319</c:v>
                </c:pt>
                <c:pt idx="847">
                  <c:v>320</c:v>
                </c:pt>
                <c:pt idx="848">
                  <c:v>321</c:v>
                </c:pt>
                <c:pt idx="849">
                  <c:v>322</c:v>
                </c:pt>
                <c:pt idx="850">
                  <c:v>322</c:v>
                </c:pt>
                <c:pt idx="851">
                  <c:v>322</c:v>
                </c:pt>
                <c:pt idx="852">
                  <c:v>322</c:v>
                </c:pt>
                <c:pt idx="853">
                  <c:v>322</c:v>
                </c:pt>
                <c:pt idx="854">
                  <c:v>323</c:v>
                </c:pt>
                <c:pt idx="855">
                  <c:v>323</c:v>
                </c:pt>
                <c:pt idx="856">
                  <c:v>324</c:v>
                </c:pt>
                <c:pt idx="857">
                  <c:v>325</c:v>
                </c:pt>
                <c:pt idx="858">
                  <c:v>326</c:v>
                </c:pt>
                <c:pt idx="859">
                  <c:v>327</c:v>
                </c:pt>
                <c:pt idx="860">
                  <c:v>327</c:v>
                </c:pt>
                <c:pt idx="861">
                  <c:v>328</c:v>
                </c:pt>
                <c:pt idx="862">
                  <c:v>328</c:v>
                </c:pt>
                <c:pt idx="863">
                  <c:v>329</c:v>
                </c:pt>
                <c:pt idx="864">
                  <c:v>329</c:v>
                </c:pt>
                <c:pt idx="865">
                  <c:v>329</c:v>
                </c:pt>
                <c:pt idx="866">
                  <c:v>329</c:v>
                </c:pt>
                <c:pt idx="867">
                  <c:v>329</c:v>
                </c:pt>
                <c:pt idx="868">
                  <c:v>329</c:v>
                </c:pt>
                <c:pt idx="869">
                  <c:v>330</c:v>
                </c:pt>
                <c:pt idx="870">
                  <c:v>330</c:v>
                </c:pt>
                <c:pt idx="871">
                  <c:v>330</c:v>
                </c:pt>
                <c:pt idx="872">
                  <c:v>331</c:v>
                </c:pt>
                <c:pt idx="873">
                  <c:v>332</c:v>
                </c:pt>
                <c:pt idx="874">
                  <c:v>332</c:v>
                </c:pt>
                <c:pt idx="875">
                  <c:v>332</c:v>
                </c:pt>
                <c:pt idx="876">
                  <c:v>332</c:v>
                </c:pt>
                <c:pt idx="877">
                  <c:v>333</c:v>
                </c:pt>
                <c:pt idx="878">
                  <c:v>333</c:v>
                </c:pt>
                <c:pt idx="879">
                  <c:v>333</c:v>
                </c:pt>
                <c:pt idx="880">
                  <c:v>333</c:v>
                </c:pt>
                <c:pt idx="881">
                  <c:v>334</c:v>
                </c:pt>
                <c:pt idx="882">
                  <c:v>334</c:v>
                </c:pt>
                <c:pt idx="883">
                  <c:v>334</c:v>
                </c:pt>
                <c:pt idx="884">
                  <c:v>334</c:v>
                </c:pt>
                <c:pt idx="885">
                  <c:v>334</c:v>
                </c:pt>
                <c:pt idx="886">
                  <c:v>334</c:v>
                </c:pt>
                <c:pt idx="887">
                  <c:v>335</c:v>
                </c:pt>
                <c:pt idx="888">
                  <c:v>336</c:v>
                </c:pt>
                <c:pt idx="889">
                  <c:v>337</c:v>
                </c:pt>
                <c:pt idx="890">
                  <c:v>338</c:v>
                </c:pt>
                <c:pt idx="891">
                  <c:v>339</c:v>
                </c:pt>
                <c:pt idx="892">
                  <c:v>339</c:v>
                </c:pt>
                <c:pt idx="893">
                  <c:v>339</c:v>
                </c:pt>
                <c:pt idx="894">
                  <c:v>339</c:v>
                </c:pt>
                <c:pt idx="895">
                  <c:v>340</c:v>
                </c:pt>
                <c:pt idx="896">
                  <c:v>341</c:v>
                </c:pt>
                <c:pt idx="897">
                  <c:v>342</c:v>
                </c:pt>
                <c:pt idx="898">
                  <c:v>343</c:v>
                </c:pt>
                <c:pt idx="899">
                  <c:v>344</c:v>
                </c:pt>
                <c:pt idx="900">
                  <c:v>345</c:v>
                </c:pt>
                <c:pt idx="901">
                  <c:v>346</c:v>
                </c:pt>
                <c:pt idx="902">
                  <c:v>346</c:v>
                </c:pt>
                <c:pt idx="903">
                  <c:v>346</c:v>
                </c:pt>
                <c:pt idx="904">
                  <c:v>346</c:v>
                </c:pt>
                <c:pt idx="905">
                  <c:v>347</c:v>
                </c:pt>
                <c:pt idx="906">
                  <c:v>348</c:v>
                </c:pt>
                <c:pt idx="907">
                  <c:v>348</c:v>
                </c:pt>
                <c:pt idx="908">
                  <c:v>349</c:v>
                </c:pt>
                <c:pt idx="909">
                  <c:v>349</c:v>
                </c:pt>
                <c:pt idx="910">
                  <c:v>350</c:v>
                </c:pt>
                <c:pt idx="911">
                  <c:v>351</c:v>
                </c:pt>
                <c:pt idx="912">
                  <c:v>352</c:v>
                </c:pt>
                <c:pt idx="913">
                  <c:v>352</c:v>
                </c:pt>
                <c:pt idx="914">
                  <c:v>353</c:v>
                </c:pt>
                <c:pt idx="915">
                  <c:v>353</c:v>
                </c:pt>
                <c:pt idx="916">
                  <c:v>353</c:v>
                </c:pt>
                <c:pt idx="917">
                  <c:v>354</c:v>
                </c:pt>
                <c:pt idx="918">
                  <c:v>354</c:v>
                </c:pt>
                <c:pt idx="919">
                  <c:v>355</c:v>
                </c:pt>
                <c:pt idx="920">
                  <c:v>355</c:v>
                </c:pt>
                <c:pt idx="921">
                  <c:v>355</c:v>
                </c:pt>
                <c:pt idx="922">
                  <c:v>355</c:v>
                </c:pt>
                <c:pt idx="923">
                  <c:v>355</c:v>
                </c:pt>
                <c:pt idx="924">
                  <c:v>355</c:v>
                </c:pt>
                <c:pt idx="925">
                  <c:v>356</c:v>
                </c:pt>
                <c:pt idx="926">
                  <c:v>357</c:v>
                </c:pt>
                <c:pt idx="927">
                  <c:v>358</c:v>
                </c:pt>
                <c:pt idx="928">
                  <c:v>358</c:v>
                </c:pt>
                <c:pt idx="929">
                  <c:v>359</c:v>
                </c:pt>
                <c:pt idx="930">
                  <c:v>360</c:v>
                </c:pt>
                <c:pt idx="931">
                  <c:v>360</c:v>
                </c:pt>
                <c:pt idx="932">
                  <c:v>361</c:v>
                </c:pt>
                <c:pt idx="933">
                  <c:v>362</c:v>
                </c:pt>
                <c:pt idx="934">
                  <c:v>363</c:v>
                </c:pt>
                <c:pt idx="935">
                  <c:v>364</c:v>
                </c:pt>
                <c:pt idx="936">
                  <c:v>364</c:v>
                </c:pt>
                <c:pt idx="937">
                  <c:v>364</c:v>
                </c:pt>
                <c:pt idx="938">
                  <c:v>364</c:v>
                </c:pt>
                <c:pt idx="939">
                  <c:v>365</c:v>
                </c:pt>
                <c:pt idx="940">
                  <c:v>366</c:v>
                </c:pt>
                <c:pt idx="941">
                  <c:v>367</c:v>
                </c:pt>
                <c:pt idx="942">
                  <c:v>368</c:v>
                </c:pt>
                <c:pt idx="943">
                  <c:v>369</c:v>
                </c:pt>
                <c:pt idx="944">
                  <c:v>370</c:v>
                </c:pt>
                <c:pt idx="945">
                  <c:v>370</c:v>
                </c:pt>
                <c:pt idx="946">
                  <c:v>370</c:v>
                </c:pt>
                <c:pt idx="947">
                  <c:v>371</c:v>
                </c:pt>
                <c:pt idx="948">
                  <c:v>371</c:v>
                </c:pt>
                <c:pt idx="949">
                  <c:v>372</c:v>
                </c:pt>
                <c:pt idx="950">
                  <c:v>373</c:v>
                </c:pt>
                <c:pt idx="951">
                  <c:v>374</c:v>
                </c:pt>
                <c:pt idx="952">
                  <c:v>375</c:v>
                </c:pt>
                <c:pt idx="953">
                  <c:v>375</c:v>
                </c:pt>
                <c:pt idx="954">
                  <c:v>375</c:v>
                </c:pt>
                <c:pt idx="955">
                  <c:v>375</c:v>
                </c:pt>
                <c:pt idx="956">
                  <c:v>376</c:v>
                </c:pt>
                <c:pt idx="957">
                  <c:v>376</c:v>
                </c:pt>
                <c:pt idx="958">
                  <c:v>376</c:v>
                </c:pt>
                <c:pt idx="959">
                  <c:v>377</c:v>
                </c:pt>
                <c:pt idx="960">
                  <c:v>378</c:v>
                </c:pt>
                <c:pt idx="961">
                  <c:v>378</c:v>
                </c:pt>
                <c:pt idx="962">
                  <c:v>378</c:v>
                </c:pt>
                <c:pt idx="963">
                  <c:v>378</c:v>
                </c:pt>
                <c:pt idx="964">
                  <c:v>378</c:v>
                </c:pt>
                <c:pt idx="965">
                  <c:v>378</c:v>
                </c:pt>
                <c:pt idx="966">
                  <c:v>378</c:v>
                </c:pt>
                <c:pt idx="967">
                  <c:v>378</c:v>
                </c:pt>
                <c:pt idx="968">
                  <c:v>379</c:v>
                </c:pt>
                <c:pt idx="969">
                  <c:v>379</c:v>
                </c:pt>
                <c:pt idx="970">
                  <c:v>379</c:v>
                </c:pt>
                <c:pt idx="971">
                  <c:v>379</c:v>
                </c:pt>
                <c:pt idx="972">
                  <c:v>379</c:v>
                </c:pt>
                <c:pt idx="973">
                  <c:v>379</c:v>
                </c:pt>
                <c:pt idx="974">
                  <c:v>379</c:v>
                </c:pt>
                <c:pt idx="975">
                  <c:v>380</c:v>
                </c:pt>
                <c:pt idx="976">
                  <c:v>380</c:v>
                </c:pt>
                <c:pt idx="977">
                  <c:v>381</c:v>
                </c:pt>
                <c:pt idx="978">
                  <c:v>382</c:v>
                </c:pt>
                <c:pt idx="979">
                  <c:v>383</c:v>
                </c:pt>
                <c:pt idx="980">
                  <c:v>384</c:v>
                </c:pt>
                <c:pt idx="981">
                  <c:v>385</c:v>
                </c:pt>
                <c:pt idx="982">
                  <c:v>386</c:v>
                </c:pt>
                <c:pt idx="983">
                  <c:v>387</c:v>
                </c:pt>
                <c:pt idx="984">
                  <c:v>387</c:v>
                </c:pt>
                <c:pt idx="985">
                  <c:v>387</c:v>
                </c:pt>
                <c:pt idx="986">
                  <c:v>387</c:v>
                </c:pt>
                <c:pt idx="987">
                  <c:v>387</c:v>
                </c:pt>
                <c:pt idx="988">
                  <c:v>387</c:v>
                </c:pt>
                <c:pt idx="989">
                  <c:v>387</c:v>
                </c:pt>
                <c:pt idx="990">
                  <c:v>388</c:v>
                </c:pt>
                <c:pt idx="991">
                  <c:v>388</c:v>
                </c:pt>
                <c:pt idx="992">
                  <c:v>388</c:v>
                </c:pt>
                <c:pt idx="993">
                  <c:v>389</c:v>
                </c:pt>
                <c:pt idx="994">
                  <c:v>390</c:v>
                </c:pt>
                <c:pt idx="995">
                  <c:v>390</c:v>
                </c:pt>
                <c:pt idx="996">
                  <c:v>390</c:v>
                </c:pt>
                <c:pt idx="997">
                  <c:v>391</c:v>
                </c:pt>
                <c:pt idx="998">
                  <c:v>392</c:v>
                </c:pt>
                <c:pt idx="999">
                  <c:v>393</c:v>
                </c:pt>
                <c:pt idx="1000">
                  <c:v>394</c:v>
                </c:pt>
                <c:pt idx="1001">
                  <c:v>395</c:v>
                </c:pt>
                <c:pt idx="1002">
                  <c:v>396</c:v>
                </c:pt>
                <c:pt idx="1003">
                  <c:v>397</c:v>
                </c:pt>
                <c:pt idx="1004">
                  <c:v>398</c:v>
                </c:pt>
                <c:pt idx="1005">
                  <c:v>399</c:v>
                </c:pt>
                <c:pt idx="1006">
                  <c:v>399</c:v>
                </c:pt>
                <c:pt idx="1007">
                  <c:v>400</c:v>
                </c:pt>
                <c:pt idx="1008">
                  <c:v>400</c:v>
                </c:pt>
                <c:pt idx="1009">
                  <c:v>401</c:v>
                </c:pt>
                <c:pt idx="1010">
                  <c:v>402</c:v>
                </c:pt>
                <c:pt idx="1011">
                  <c:v>403</c:v>
                </c:pt>
                <c:pt idx="1012">
                  <c:v>404</c:v>
                </c:pt>
                <c:pt idx="1013">
                  <c:v>405</c:v>
                </c:pt>
                <c:pt idx="1014">
                  <c:v>406</c:v>
                </c:pt>
                <c:pt idx="1015">
                  <c:v>407</c:v>
                </c:pt>
                <c:pt idx="1016">
                  <c:v>408</c:v>
                </c:pt>
                <c:pt idx="1017">
                  <c:v>409</c:v>
                </c:pt>
                <c:pt idx="1018">
                  <c:v>410</c:v>
                </c:pt>
                <c:pt idx="1019">
                  <c:v>411</c:v>
                </c:pt>
                <c:pt idx="1020">
                  <c:v>412</c:v>
                </c:pt>
                <c:pt idx="1021">
                  <c:v>413</c:v>
                </c:pt>
                <c:pt idx="1022">
                  <c:v>414</c:v>
                </c:pt>
                <c:pt idx="1023">
                  <c:v>415</c:v>
                </c:pt>
                <c:pt idx="1024">
                  <c:v>416</c:v>
                </c:pt>
                <c:pt idx="1025">
                  <c:v>416</c:v>
                </c:pt>
                <c:pt idx="1026">
                  <c:v>417</c:v>
                </c:pt>
                <c:pt idx="1027">
                  <c:v>418</c:v>
                </c:pt>
                <c:pt idx="1028">
                  <c:v>419</c:v>
                </c:pt>
                <c:pt idx="1029">
                  <c:v>419</c:v>
                </c:pt>
                <c:pt idx="1030">
                  <c:v>419</c:v>
                </c:pt>
                <c:pt idx="1031">
                  <c:v>420</c:v>
                </c:pt>
                <c:pt idx="1032">
                  <c:v>420</c:v>
                </c:pt>
                <c:pt idx="1033">
                  <c:v>420</c:v>
                </c:pt>
                <c:pt idx="1034">
                  <c:v>420</c:v>
                </c:pt>
                <c:pt idx="1035">
                  <c:v>420</c:v>
                </c:pt>
                <c:pt idx="1036">
                  <c:v>420</c:v>
                </c:pt>
                <c:pt idx="1037">
                  <c:v>420</c:v>
                </c:pt>
                <c:pt idx="1038">
                  <c:v>421</c:v>
                </c:pt>
                <c:pt idx="1039">
                  <c:v>421</c:v>
                </c:pt>
                <c:pt idx="1040">
                  <c:v>421</c:v>
                </c:pt>
                <c:pt idx="1041">
                  <c:v>422</c:v>
                </c:pt>
                <c:pt idx="1042">
                  <c:v>423</c:v>
                </c:pt>
                <c:pt idx="1043">
                  <c:v>423</c:v>
                </c:pt>
                <c:pt idx="1044">
                  <c:v>423</c:v>
                </c:pt>
                <c:pt idx="1045">
                  <c:v>423</c:v>
                </c:pt>
                <c:pt idx="1046">
                  <c:v>423</c:v>
                </c:pt>
                <c:pt idx="1047">
                  <c:v>423</c:v>
                </c:pt>
                <c:pt idx="1048">
                  <c:v>423</c:v>
                </c:pt>
                <c:pt idx="1049">
                  <c:v>423</c:v>
                </c:pt>
                <c:pt idx="1050">
                  <c:v>423</c:v>
                </c:pt>
                <c:pt idx="1051">
                  <c:v>423</c:v>
                </c:pt>
                <c:pt idx="1052">
                  <c:v>423</c:v>
                </c:pt>
                <c:pt idx="1053">
                  <c:v>423</c:v>
                </c:pt>
                <c:pt idx="1054">
                  <c:v>423</c:v>
                </c:pt>
                <c:pt idx="1055">
                  <c:v>424</c:v>
                </c:pt>
                <c:pt idx="1056">
                  <c:v>425</c:v>
                </c:pt>
                <c:pt idx="1057">
                  <c:v>426</c:v>
                </c:pt>
                <c:pt idx="1058">
                  <c:v>426</c:v>
                </c:pt>
                <c:pt idx="1059">
                  <c:v>427</c:v>
                </c:pt>
                <c:pt idx="1060">
                  <c:v>428</c:v>
                </c:pt>
                <c:pt idx="1061">
                  <c:v>429</c:v>
                </c:pt>
                <c:pt idx="1062">
                  <c:v>430</c:v>
                </c:pt>
                <c:pt idx="1063">
                  <c:v>430</c:v>
                </c:pt>
                <c:pt idx="1064">
                  <c:v>430</c:v>
                </c:pt>
                <c:pt idx="1065">
                  <c:v>431</c:v>
                </c:pt>
                <c:pt idx="1066">
                  <c:v>432</c:v>
                </c:pt>
                <c:pt idx="1067">
                  <c:v>432</c:v>
                </c:pt>
                <c:pt idx="1068">
                  <c:v>432</c:v>
                </c:pt>
                <c:pt idx="1069">
                  <c:v>432</c:v>
                </c:pt>
                <c:pt idx="1070">
                  <c:v>432</c:v>
                </c:pt>
                <c:pt idx="1071">
                  <c:v>432</c:v>
                </c:pt>
                <c:pt idx="1072">
                  <c:v>432</c:v>
                </c:pt>
                <c:pt idx="1073">
                  <c:v>433</c:v>
                </c:pt>
                <c:pt idx="1074">
                  <c:v>433</c:v>
                </c:pt>
                <c:pt idx="1075">
                  <c:v>433</c:v>
                </c:pt>
                <c:pt idx="1076">
                  <c:v>433</c:v>
                </c:pt>
                <c:pt idx="1077">
                  <c:v>433</c:v>
                </c:pt>
                <c:pt idx="1078">
                  <c:v>433</c:v>
                </c:pt>
                <c:pt idx="1079">
                  <c:v>433</c:v>
                </c:pt>
                <c:pt idx="1080">
                  <c:v>433</c:v>
                </c:pt>
                <c:pt idx="1081">
                  <c:v>433</c:v>
                </c:pt>
                <c:pt idx="1082">
                  <c:v>433</c:v>
                </c:pt>
                <c:pt idx="1083">
                  <c:v>433</c:v>
                </c:pt>
                <c:pt idx="1084">
                  <c:v>434</c:v>
                </c:pt>
                <c:pt idx="1085">
                  <c:v>435</c:v>
                </c:pt>
                <c:pt idx="1086">
                  <c:v>435</c:v>
                </c:pt>
                <c:pt idx="1087">
                  <c:v>436</c:v>
                </c:pt>
                <c:pt idx="1088">
                  <c:v>437</c:v>
                </c:pt>
                <c:pt idx="1089">
                  <c:v>438</c:v>
                </c:pt>
                <c:pt idx="1090">
                  <c:v>439</c:v>
                </c:pt>
                <c:pt idx="1091">
                  <c:v>440</c:v>
                </c:pt>
                <c:pt idx="1092">
                  <c:v>441</c:v>
                </c:pt>
                <c:pt idx="1093">
                  <c:v>442</c:v>
                </c:pt>
                <c:pt idx="1094">
                  <c:v>443</c:v>
                </c:pt>
                <c:pt idx="1095">
                  <c:v>444</c:v>
                </c:pt>
                <c:pt idx="1096">
                  <c:v>444</c:v>
                </c:pt>
                <c:pt idx="1097">
                  <c:v>445</c:v>
                </c:pt>
                <c:pt idx="1098">
                  <c:v>446</c:v>
                </c:pt>
                <c:pt idx="1099">
                  <c:v>446</c:v>
                </c:pt>
                <c:pt idx="1100">
                  <c:v>447</c:v>
                </c:pt>
                <c:pt idx="1101">
                  <c:v>448</c:v>
                </c:pt>
                <c:pt idx="1102">
                  <c:v>449</c:v>
                </c:pt>
                <c:pt idx="1103">
                  <c:v>449</c:v>
                </c:pt>
                <c:pt idx="1104">
                  <c:v>449</c:v>
                </c:pt>
                <c:pt idx="1105">
                  <c:v>450</c:v>
                </c:pt>
                <c:pt idx="1106">
                  <c:v>450</c:v>
                </c:pt>
                <c:pt idx="1107">
                  <c:v>451</c:v>
                </c:pt>
                <c:pt idx="1108">
                  <c:v>451</c:v>
                </c:pt>
                <c:pt idx="1109">
                  <c:v>452</c:v>
                </c:pt>
                <c:pt idx="1110">
                  <c:v>452</c:v>
                </c:pt>
                <c:pt idx="1111">
                  <c:v>453</c:v>
                </c:pt>
                <c:pt idx="1112">
                  <c:v>453</c:v>
                </c:pt>
                <c:pt idx="1113">
                  <c:v>454</c:v>
                </c:pt>
                <c:pt idx="1114">
                  <c:v>454</c:v>
                </c:pt>
                <c:pt idx="1115">
                  <c:v>454</c:v>
                </c:pt>
                <c:pt idx="1116">
                  <c:v>454</c:v>
                </c:pt>
                <c:pt idx="1117">
                  <c:v>454</c:v>
                </c:pt>
                <c:pt idx="1118">
                  <c:v>455</c:v>
                </c:pt>
                <c:pt idx="1119">
                  <c:v>456</c:v>
                </c:pt>
                <c:pt idx="1120">
                  <c:v>456</c:v>
                </c:pt>
                <c:pt idx="1121">
                  <c:v>457</c:v>
                </c:pt>
                <c:pt idx="1122">
                  <c:v>458</c:v>
                </c:pt>
                <c:pt idx="1123">
                  <c:v>459</c:v>
                </c:pt>
                <c:pt idx="1124">
                  <c:v>459</c:v>
                </c:pt>
                <c:pt idx="1125">
                  <c:v>460</c:v>
                </c:pt>
                <c:pt idx="1126">
                  <c:v>460</c:v>
                </c:pt>
                <c:pt idx="1127">
                  <c:v>460</c:v>
                </c:pt>
                <c:pt idx="1128">
                  <c:v>460</c:v>
                </c:pt>
                <c:pt idx="1129">
                  <c:v>460</c:v>
                </c:pt>
                <c:pt idx="1130">
                  <c:v>460</c:v>
                </c:pt>
                <c:pt idx="1131">
                  <c:v>461</c:v>
                </c:pt>
                <c:pt idx="1132">
                  <c:v>462</c:v>
                </c:pt>
                <c:pt idx="1133">
                  <c:v>462</c:v>
                </c:pt>
                <c:pt idx="1134">
                  <c:v>462</c:v>
                </c:pt>
                <c:pt idx="1135">
                  <c:v>463</c:v>
                </c:pt>
                <c:pt idx="1136">
                  <c:v>464</c:v>
                </c:pt>
                <c:pt idx="1137">
                  <c:v>465</c:v>
                </c:pt>
                <c:pt idx="1138">
                  <c:v>465</c:v>
                </c:pt>
                <c:pt idx="1139">
                  <c:v>465</c:v>
                </c:pt>
                <c:pt idx="1140">
                  <c:v>465</c:v>
                </c:pt>
                <c:pt idx="1141">
                  <c:v>466</c:v>
                </c:pt>
                <c:pt idx="1142">
                  <c:v>467</c:v>
                </c:pt>
                <c:pt idx="1143">
                  <c:v>467</c:v>
                </c:pt>
                <c:pt idx="1144">
                  <c:v>467</c:v>
                </c:pt>
                <c:pt idx="1145">
                  <c:v>467</c:v>
                </c:pt>
                <c:pt idx="1146">
                  <c:v>467</c:v>
                </c:pt>
                <c:pt idx="1147">
                  <c:v>467</c:v>
                </c:pt>
                <c:pt idx="1148">
                  <c:v>468</c:v>
                </c:pt>
                <c:pt idx="1149">
                  <c:v>469</c:v>
                </c:pt>
                <c:pt idx="1150">
                  <c:v>469</c:v>
                </c:pt>
                <c:pt idx="1151">
                  <c:v>469</c:v>
                </c:pt>
                <c:pt idx="1152">
                  <c:v>470</c:v>
                </c:pt>
                <c:pt idx="1153">
                  <c:v>470</c:v>
                </c:pt>
                <c:pt idx="1154">
                  <c:v>470</c:v>
                </c:pt>
                <c:pt idx="1155">
                  <c:v>471</c:v>
                </c:pt>
                <c:pt idx="1156">
                  <c:v>472</c:v>
                </c:pt>
                <c:pt idx="1157">
                  <c:v>472</c:v>
                </c:pt>
                <c:pt idx="1158">
                  <c:v>473</c:v>
                </c:pt>
                <c:pt idx="1159">
                  <c:v>474</c:v>
                </c:pt>
                <c:pt idx="1160">
                  <c:v>475</c:v>
                </c:pt>
                <c:pt idx="1161">
                  <c:v>476</c:v>
                </c:pt>
                <c:pt idx="1162">
                  <c:v>476</c:v>
                </c:pt>
                <c:pt idx="1163">
                  <c:v>477</c:v>
                </c:pt>
                <c:pt idx="1164">
                  <c:v>477</c:v>
                </c:pt>
                <c:pt idx="1165">
                  <c:v>477</c:v>
                </c:pt>
                <c:pt idx="1166">
                  <c:v>478</c:v>
                </c:pt>
                <c:pt idx="1167">
                  <c:v>479</c:v>
                </c:pt>
                <c:pt idx="1168">
                  <c:v>480</c:v>
                </c:pt>
                <c:pt idx="1169">
                  <c:v>480</c:v>
                </c:pt>
                <c:pt idx="1170">
                  <c:v>480</c:v>
                </c:pt>
                <c:pt idx="1171">
                  <c:v>480</c:v>
                </c:pt>
                <c:pt idx="1172">
                  <c:v>480</c:v>
                </c:pt>
                <c:pt idx="1173">
                  <c:v>481</c:v>
                </c:pt>
                <c:pt idx="1174">
                  <c:v>482</c:v>
                </c:pt>
                <c:pt idx="1175">
                  <c:v>482</c:v>
                </c:pt>
                <c:pt idx="1176">
                  <c:v>482</c:v>
                </c:pt>
                <c:pt idx="1177">
                  <c:v>483</c:v>
                </c:pt>
                <c:pt idx="1178">
                  <c:v>483</c:v>
                </c:pt>
                <c:pt idx="1179">
                  <c:v>483</c:v>
                </c:pt>
                <c:pt idx="1180">
                  <c:v>484</c:v>
                </c:pt>
                <c:pt idx="1181">
                  <c:v>484</c:v>
                </c:pt>
                <c:pt idx="1182">
                  <c:v>484</c:v>
                </c:pt>
                <c:pt idx="1183">
                  <c:v>484</c:v>
                </c:pt>
                <c:pt idx="1184">
                  <c:v>484</c:v>
                </c:pt>
                <c:pt idx="1185">
                  <c:v>485</c:v>
                </c:pt>
                <c:pt idx="1186">
                  <c:v>486</c:v>
                </c:pt>
                <c:pt idx="1187">
                  <c:v>486</c:v>
                </c:pt>
                <c:pt idx="1188">
                  <c:v>486</c:v>
                </c:pt>
                <c:pt idx="1189">
                  <c:v>486</c:v>
                </c:pt>
                <c:pt idx="1190">
                  <c:v>486</c:v>
                </c:pt>
                <c:pt idx="1191">
                  <c:v>486</c:v>
                </c:pt>
                <c:pt idx="1192">
                  <c:v>486</c:v>
                </c:pt>
                <c:pt idx="1193">
                  <c:v>486</c:v>
                </c:pt>
                <c:pt idx="1194">
                  <c:v>486</c:v>
                </c:pt>
                <c:pt idx="1195">
                  <c:v>486</c:v>
                </c:pt>
                <c:pt idx="1196">
                  <c:v>486</c:v>
                </c:pt>
                <c:pt idx="1197">
                  <c:v>486</c:v>
                </c:pt>
                <c:pt idx="1198">
                  <c:v>487</c:v>
                </c:pt>
                <c:pt idx="1199">
                  <c:v>487</c:v>
                </c:pt>
                <c:pt idx="1200">
                  <c:v>487</c:v>
                </c:pt>
                <c:pt idx="1201">
                  <c:v>487</c:v>
                </c:pt>
                <c:pt idx="1202">
                  <c:v>488</c:v>
                </c:pt>
                <c:pt idx="1203">
                  <c:v>488</c:v>
                </c:pt>
                <c:pt idx="1204">
                  <c:v>488</c:v>
                </c:pt>
                <c:pt idx="1205">
                  <c:v>488</c:v>
                </c:pt>
                <c:pt idx="1206">
                  <c:v>489</c:v>
                </c:pt>
                <c:pt idx="1207">
                  <c:v>490</c:v>
                </c:pt>
                <c:pt idx="1208">
                  <c:v>491</c:v>
                </c:pt>
                <c:pt idx="1209">
                  <c:v>492</c:v>
                </c:pt>
                <c:pt idx="1210">
                  <c:v>492</c:v>
                </c:pt>
                <c:pt idx="1211">
                  <c:v>493</c:v>
                </c:pt>
                <c:pt idx="1212">
                  <c:v>493</c:v>
                </c:pt>
                <c:pt idx="1213">
                  <c:v>493</c:v>
                </c:pt>
                <c:pt idx="1214">
                  <c:v>494</c:v>
                </c:pt>
                <c:pt idx="1215">
                  <c:v>495</c:v>
                </c:pt>
                <c:pt idx="1216">
                  <c:v>495</c:v>
                </c:pt>
                <c:pt idx="1217">
                  <c:v>496</c:v>
                </c:pt>
                <c:pt idx="1218">
                  <c:v>497</c:v>
                </c:pt>
                <c:pt idx="1219">
                  <c:v>497</c:v>
                </c:pt>
                <c:pt idx="1220">
                  <c:v>497</c:v>
                </c:pt>
                <c:pt idx="1221">
                  <c:v>497</c:v>
                </c:pt>
                <c:pt idx="1222">
                  <c:v>498</c:v>
                </c:pt>
                <c:pt idx="1223">
                  <c:v>499</c:v>
                </c:pt>
                <c:pt idx="1224">
                  <c:v>500</c:v>
                </c:pt>
                <c:pt idx="1225">
                  <c:v>500</c:v>
                </c:pt>
                <c:pt idx="1226">
                  <c:v>501</c:v>
                </c:pt>
                <c:pt idx="1227">
                  <c:v>501</c:v>
                </c:pt>
                <c:pt idx="1228">
                  <c:v>501</c:v>
                </c:pt>
                <c:pt idx="1229">
                  <c:v>501</c:v>
                </c:pt>
                <c:pt idx="1230">
                  <c:v>501</c:v>
                </c:pt>
                <c:pt idx="1231">
                  <c:v>501</c:v>
                </c:pt>
                <c:pt idx="1232">
                  <c:v>502</c:v>
                </c:pt>
                <c:pt idx="1233">
                  <c:v>502</c:v>
                </c:pt>
                <c:pt idx="1234">
                  <c:v>503</c:v>
                </c:pt>
                <c:pt idx="1235">
                  <c:v>504</c:v>
                </c:pt>
                <c:pt idx="1236">
                  <c:v>505</c:v>
                </c:pt>
                <c:pt idx="1237">
                  <c:v>505</c:v>
                </c:pt>
                <c:pt idx="1238">
                  <c:v>506</c:v>
                </c:pt>
                <c:pt idx="1239">
                  <c:v>507</c:v>
                </c:pt>
                <c:pt idx="1240">
                  <c:v>508</c:v>
                </c:pt>
                <c:pt idx="1241">
                  <c:v>509</c:v>
                </c:pt>
                <c:pt idx="1242">
                  <c:v>510</c:v>
                </c:pt>
                <c:pt idx="1243">
                  <c:v>511</c:v>
                </c:pt>
                <c:pt idx="1244">
                  <c:v>512</c:v>
                </c:pt>
                <c:pt idx="1245">
                  <c:v>513</c:v>
                </c:pt>
                <c:pt idx="1246">
                  <c:v>513</c:v>
                </c:pt>
                <c:pt idx="1247">
                  <c:v>514</c:v>
                </c:pt>
                <c:pt idx="1248">
                  <c:v>514</c:v>
                </c:pt>
                <c:pt idx="1249">
                  <c:v>514</c:v>
                </c:pt>
                <c:pt idx="1250">
                  <c:v>514</c:v>
                </c:pt>
                <c:pt idx="1251">
                  <c:v>514</c:v>
                </c:pt>
                <c:pt idx="1252">
                  <c:v>514</c:v>
                </c:pt>
                <c:pt idx="1253">
                  <c:v>514</c:v>
                </c:pt>
                <c:pt idx="1254">
                  <c:v>514</c:v>
                </c:pt>
                <c:pt idx="1255">
                  <c:v>514</c:v>
                </c:pt>
                <c:pt idx="1256">
                  <c:v>514</c:v>
                </c:pt>
                <c:pt idx="1257">
                  <c:v>514</c:v>
                </c:pt>
                <c:pt idx="1258">
                  <c:v>514</c:v>
                </c:pt>
                <c:pt idx="1259">
                  <c:v>514</c:v>
                </c:pt>
                <c:pt idx="1260">
                  <c:v>515</c:v>
                </c:pt>
                <c:pt idx="1261">
                  <c:v>515</c:v>
                </c:pt>
                <c:pt idx="1262">
                  <c:v>516</c:v>
                </c:pt>
                <c:pt idx="1263">
                  <c:v>517</c:v>
                </c:pt>
                <c:pt idx="1264">
                  <c:v>518</c:v>
                </c:pt>
                <c:pt idx="1265">
                  <c:v>519</c:v>
                </c:pt>
                <c:pt idx="1266">
                  <c:v>520</c:v>
                </c:pt>
                <c:pt idx="1267">
                  <c:v>520</c:v>
                </c:pt>
                <c:pt idx="1268">
                  <c:v>521</c:v>
                </c:pt>
                <c:pt idx="1269">
                  <c:v>521</c:v>
                </c:pt>
                <c:pt idx="1270">
                  <c:v>521</c:v>
                </c:pt>
                <c:pt idx="1271">
                  <c:v>521</c:v>
                </c:pt>
                <c:pt idx="1272">
                  <c:v>522</c:v>
                </c:pt>
                <c:pt idx="1273">
                  <c:v>522</c:v>
                </c:pt>
                <c:pt idx="1274">
                  <c:v>523</c:v>
                </c:pt>
                <c:pt idx="1275">
                  <c:v>524</c:v>
                </c:pt>
                <c:pt idx="1276">
                  <c:v>524</c:v>
                </c:pt>
                <c:pt idx="1277">
                  <c:v>525</c:v>
                </c:pt>
                <c:pt idx="1278">
                  <c:v>526</c:v>
                </c:pt>
                <c:pt idx="1279">
                  <c:v>527</c:v>
                </c:pt>
                <c:pt idx="1280">
                  <c:v>527</c:v>
                </c:pt>
                <c:pt idx="1281">
                  <c:v>528</c:v>
                </c:pt>
                <c:pt idx="1282">
                  <c:v>528</c:v>
                </c:pt>
                <c:pt idx="1283">
                  <c:v>529</c:v>
                </c:pt>
                <c:pt idx="1284">
                  <c:v>530</c:v>
                </c:pt>
                <c:pt idx="1285">
                  <c:v>531</c:v>
                </c:pt>
                <c:pt idx="1286">
                  <c:v>531</c:v>
                </c:pt>
                <c:pt idx="1287">
                  <c:v>532</c:v>
                </c:pt>
                <c:pt idx="1288">
                  <c:v>533</c:v>
                </c:pt>
                <c:pt idx="1289">
                  <c:v>533</c:v>
                </c:pt>
                <c:pt idx="1290">
                  <c:v>534</c:v>
                </c:pt>
                <c:pt idx="1291">
                  <c:v>535</c:v>
                </c:pt>
                <c:pt idx="1292">
                  <c:v>536</c:v>
                </c:pt>
                <c:pt idx="1293">
                  <c:v>536</c:v>
                </c:pt>
                <c:pt idx="1294">
                  <c:v>536</c:v>
                </c:pt>
                <c:pt idx="1295">
                  <c:v>536</c:v>
                </c:pt>
                <c:pt idx="1296">
                  <c:v>537</c:v>
                </c:pt>
                <c:pt idx="1297">
                  <c:v>538</c:v>
                </c:pt>
                <c:pt idx="1298">
                  <c:v>538</c:v>
                </c:pt>
                <c:pt idx="1299">
                  <c:v>538</c:v>
                </c:pt>
                <c:pt idx="1300">
                  <c:v>539</c:v>
                </c:pt>
                <c:pt idx="1301">
                  <c:v>540</c:v>
                </c:pt>
                <c:pt idx="1302">
                  <c:v>541</c:v>
                </c:pt>
                <c:pt idx="1303">
                  <c:v>541</c:v>
                </c:pt>
                <c:pt idx="1304">
                  <c:v>541</c:v>
                </c:pt>
                <c:pt idx="1305">
                  <c:v>541</c:v>
                </c:pt>
                <c:pt idx="1306">
                  <c:v>541</c:v>
                </c:pt>
                <c:pt idx="1307">
                  <c:v>542</c:v>
                </c:pt>
                <c:pt idx="1308">
                  <c:v>542</c:v>
                </c:pt>
                <c:pt idx="1309">
                  <c:v>542</c:v>
                </c:pt>
                <c:pt idx="1310">
                  <c:v>542</c:v>
                </c:pt>
                <c:pt idx="1311">
                  <c:v>542</c:v>
                </c:pt>
                <c:pt idx="1312">
                  <c:v>542</c:v>
                </c:pt>
                <c:pt idx="1313">
                  <c:v>542</c:v>
                </c:pt>
                <c:pt idx="1314">
                  <c:v>542</c:v>
                </c:pt>
                <c:pt idx="1315">
                  <c:v>542</c:v>
                </c:pt>
                <c:pt idx="1316">
                  <c:v>542</c:v>
                </c:pt>
                <c:pt idx="1317">
                  <c:v>542</c:v>
                </c:pt>
                <c:pt idx="1318">
                  <c:v>542</c:v>
                </c:pt>
                <c:pt idx="1319">
                  <c:v>542</c:v>
                </c:pt>
                <c:pt idx="1320">
                  <c:v>543</c:v>
                </c:pt>
                <c:pt idx="1321">
                  <c:v>544</c:v>
                </c:pt>
                <c:pt idx="1322">
                  <c:v>544</c:v>
                </c:pt>
                <c:pt idx="1323">
                  <c:v>545</c:v>
                </c:pt>
                <c:pt idx="1324">
                  <c:v>545</c:v>
                </c:pt>
                <c:pt idx="1325">
                  <c:v>546</c:v>
                </c:pt>
                <c:pt idx="1326">
                  <c:v>546</c:v>
                </c:pt>
                <c:pt idx="1327">
                  <c:v>546</c:v>
                </c:pt>
                <c:pt idx="1328">
                  <c:v>546</c:v>
                </c:pt>
                <c:pt idx="1329">
                  <c:v>547</c:v>
                </c:pt>
                <c:pt idx="1330">
                  <c:v>547</c:v>
                </c:pt>
                <c:pt idx="1331">
                  <c:v>548</c:v>
                </c:pt>
                <c:pt idx="1332">
                  <c:v>549</c:v>
                </c:pt>
                <c:pt idx="1333">
                  <c:v>550</c:v>
                </c:pt>
                <c:pt idx="1334">
                  <c:v>551</c:v>
                </c:pt>
                <c:pt idx="1335">
                  <c:v>552</c:v>
                </c:pt>
                <c:pt idx="1336">
                  <c:v>553</c:v>
                </c:pt>
                <c:pt idx="1337">
                  <c:v>554</c:v>
                </c:pt>
                <c:pt idx="1338">
                  <c:v>554</c:v>
                </c:pt>
                <c:pt idx="1339">
                  <c:v>554</c:v>
                </c:pt>
                <c:pt idx="1340">
                  <c:v>555</c:v>
                </c:pt>
                <c:pt idx="1341">
                  <c:v>556</c:v>
                </c:pt>
                <c:pt idx="1342">
                  <c:v>557</c:v>
                </c:pt>
                <c:pt idx="1343">
                  <c:v>557</c:v>
                </c:pt>
                <c:pt idx="1344">
                  <c:v>558</c:v>
                </c:pt>
                <c:pt idx="1345">
                  <c:v>559</c:v>
                </c:pt>
                <c:pt idx="1346">
                  <c:v>559</c:v>
                </c:pt>
                <c:pt idx="1347">
                  <c:v>559</c:v>
                </c:pt>
                <c:pt idx="1348">
                  <c:v>560</c:v>
                </c:pt>
                <c:pt idx="1349">
                  <c:v>561</c:v>
                </c:pt>
                <c:pt idx="1350">
                  <c:v>561</c:v>
                </c:pt>
                <c:pt idx="1351">
                  <c:v>561</c:v>
                </c:pt>
                <c:pt idx="1352">
                  <c:v>561</c:v>
                </c:pt>
                <c:pt idx="1353">
                  <c:v>561</c:v>
                </c:pt>
                <c:pt idx="1354">
                  <c:v>561</c:v>
                </c:pt>
                <c:pt idx="1355">
                  <c:v>561</c:v>
                </c:pt>
                <c:pt idx="1356">
                  <c:v>562</c:v>
                </c:pt>
                <c:pt idx="1357">
                  <c:v>563</c:v>
                </c:pt>
                <c:pt idx="1358">
                  <c:v>563</c:v>
                </c:pt>
                <c:pt idx="1359">
                  <c:v>564</c:v>
                </c:pt>
                <c:pt idx="1360">
                  <c:v>564</c:v>
                </c:pt>
                <c:pt idx="1361">
                  <c:v>564</c:v>
                </c:pt>
                <c:pt idx="1362">
                  <c:v>565</c:v>
                </c:pt>
                <c:pt idx="1363">
                  <c:v>565</c:v>
                </c:pt>
                <c:pt idx="1364">
                  <c:v>566</c:v>
                </c:pt>
                <c:pt idx="1365">
                  <c:v>567</c:v>
                </c:pt>
                <c:pt idx="1366">
                  <c:v>568</c:v>
                </c:pt>
                <c:pt idx="1367">
                  <c:v>568</c:v>
                </c:pt>
                <c:pt idx="1368">
                  <c:v>569</c:v>
                </c:pt>
                <c:pt idx="1369">
                  <c:v>570</c:v>
                </c:pt>
                <c:pt idx="1370">
                  <c:v>571</c:v>
                </c:pt>
                <c:pt idx="1371">
                  <c:v>571</c:v>
                </c:pt>
                <c:pt idx="1372">
                  <c:v>572</c:v>
                </c:pt>
                <c:pt idx="1373">
                  <c:v>573</c:v>
                </c:pt>
                <c:pt idx="1374">
                  <c:v>573</c:v>
                </c:pt>
                <c:pt idx="1375">
                  <c:v>574</c:v>
                </c:pt>
                <c:pt idx="1376">
                  <c:v>574</c:v>
                </c:pt>
                <c:pt idx="1377">
                  <c:v>574</c:v>
                </c:pt>
                <c:pt idx="1378">
                  <c:v>574</c:v>
                </c:pt>
                <c:pt idx="1379">
                  <c:v>574</c:v>
                </c:pt>
                <c:pt idx="1380">
                  <c:v>575</c:v>
                </c:pt>
                <c:pt idx="1381">
                  <c:v>575</c:v>
                </c:pt>
                <c:pt idx="1382">
                  <c:v>575</c:v>
                </c:pt>
                <c:pt idx="1383">
                  <c:v>575</c:v>
                </c:pt>
                <c:pt idx="1384">
                  <c:v>576</c:v>
                </c:pt>
                <c:pt idx="1385">
                  <c:v>577</c:v>
                </c:pt>
                <c:pt idx="1386">
                  <c:v>578</c:v>
                </c:pt>
                <c:pt idx="1387">
                  <c:v>578</c:v>
                </c:pt>
                <c:pt idx="1388">
                  <c:v>578</c:v>
                </c:pt>
                <c:pt idx="1389">
                  <c:v>578</c:v>
                </c:pt>
                <c:pt idx="1390">
                  <c:v>578</c:v>
                </c:pt>
                <c:pt idx="1391">
                  <c:v>579</c:v>
                </c:pt>
                <c:pt idx="1392">
                  <c:v>580</c:v>
                </c:pt>
                <c:pt idx="1393">
                  <c:v>580</c:v>
                </c:pt>
                <c:pt idx="1394">
                  <c:v>581</c:v>
                </c:pt>
                <c:pt idx="1395">
                  <c:v>582</c:v>
                </c:pt>
                <c:pt idx="1396">
                  <c:v>583</c:v>
                </c:pt>
                <c:pt idx="1397">
                  <c:v>584</c:v>
                </c:pt>
                <c:pt idx="1398">
                  <c:v>584</c:v>
                </c:pt>
                <c:pt idx="1399">
                  <c:v>585</c:v>
                </c:pt>
                <c:pt idx="1400">
                  <c:v>585</c:v>
                </c:pt>
                <c:pt idx="1401">
                  <c:v>586</c:v>
                </c:pt>
                <c:pt idx="1402">
                  <c:v>587</c:v>
                </c:pt>
                <c:pt idx="1403">
                  <c:v>587</c:v>
                </c:pt>
                <c:pt idx="1404">
                  <c:v>587</c:v>
                </c:pt>
                <c:pt idx="1405">
                  <c:v>587</c:v>
                </c:pt>
                <c:pt idx="1406">
                  <c:v>587</c:v>
                </c:pt>
                <c:pt idx="1407">
                  <c:v>587</c:v>
                </c:pt>
                <c:pt idx="1408">
                  <c:v>588</c:v>
                </c:pt>
                <c:pt idx="1409">
                  <c:v>588</c:v>
                </c:pt>
                <c:pt idx="1410">
                  <c:v>588</c:v>
                </c:pt>
                <c:pt idx="1411">
                  <c:v>588</c:v>
                </c:pt>
                <c:pt idx="1412">
                  <c:v>589</c:v>
                </c:pt>
                <c:pt idx="1413">
                  <c:v>590</c:v>
                </c:pt>
                <c:pt idx="1414">
                  <c:v>591</c:v>
                </c:pt>
                <c:pt idx="1415">
                  <c:v>592</c:v>
                </c:pt>
                <c:pt idx="1416">
                  <c:v>593</c:v>
                </c:pt>
                <c:pt idx="1417">
                  <c:v>593</c:v>
                </c:pt>
                <c:pt idx="1418">
                  <c:v>593</c:v>
                </c:pt>
                <c:pt idx="1419">
                  <c:v>593</c:v>
                </c:pt>
                <c:pt idx="1420">
                  <c:v>593</c:v>
                </c:pt>
                <c:pt idx="1421">
                  <c:v>594</c:v>
                </c:pt>
                <c:pt idx="1422">
                  <c:v>595</c:v>
                </c:pt>
                <c:pt idx="1423">
                  <c:v>596</c:v>
                </c:pt>
                <c:pt idx="1424">
                  <c:v>596</c:v>
                </c:pt>
                <c:pt idx="1425">
                  <c:v>597</c:v>
                </c:pt>
                <c:pt idx="1426">
                  <c:v>597</c:v>
                </c:pt>
                <c:pt idx="1427">
                  <c:v>597</c:v>
                </c:pt>
                <c:pt idx="1428">
                  <c:v>597</c:v>
                </c:pt>
                <c:pt idx="1429">
                  <c:v>597</c:v>
                </c:pt>
                <c:pt idx="1430">
                  <c:v>597</c:v>
                </c:pt>
                <c:pt idx="1431">
                  <c:v>597</c:v>
                </c:pt>
                <c:pt idx="1432">
                  <c:v>598</c:v>
                </c:pt>
                <c:pt idx="1433">
                  <c:v>598</c:v>
                </c:pt>
                <c:pt idx="1434">
                  <c:v>598</c:v>
                </c:pt>
                <c:pt idx="1435">
                  <c:v>598</c:v>
                </c:pt>
                <c:pt idx="1436">
                  <c:v>599</c:v>
                </c:pt>
                <c:pt idx="1437">
                  <c:v>599</c:v>
                </c:pt>
                <c:pt idx="1438">
                  <c:v>600</c:v>
                </c:pt>
                <c:pt idx="1439">
                  <c:v>601</c:v>
                </c:pt>
                <c:pt idx="1440">
                  <c:v>602</c:v>
                </c:pt>
                <c:pt idx="1441">
                  <c:v>602</c:v>
                </c:pt>
                <c:pt idx="1442">
                  <c:v>603</c:v>
                </c:pt>
                <c:pt idx="1443">
                  <c:v>603</c:v>
                </c:pt>
                <c:pt idx="1444">
                  <c:v>604</c:v>
                </c:pt>
                <c:pt idx="1445">
                  <c:v>605</c:v>
                </c:pt>
                <c:pt idx="1446">
                  <c:v>606</c:v>
                </c:pt>
                <c:pt idx="1447">
                  <c:v>607</c:v>
                </c:pt>
                <c:pt idx="1448">
                  <c:v>608</c:v>
                </c:pt>
                <c:pt idx="1449">
                  <c:v>609</c:v>
                </c:pt>
                <c:pt idx="1450">
                  <c:v>610</c:v>
                </c:pt>
                <c:pt idx="1451">
                  <c:v>611</c:v>
                </c:pt>
                <c:pt idx="1452">
                  <c:v>612</c:v>
                </c:pt>
                <c:pt idx="1453">
                  <c:v>612</c:v>
                </c:pt>
                <c:pt idx="1454">
                  <c:v>612</c:v>
                </c:pt>
                <c:pt idx="1455">
                  <c:v>612</c:v>
                </c:pt>
                <c:pt idx="1456">
                  <c:v>612</c:v>
                </c:pt>
                <c:pt idx="1457">
                  <c:v>612</c:v>
                </c:pt>
                <c:pt idx="1458">
                  <c:v>613</c:v>
                </c:pt>
                <c:pt idx="1459">
                  <c:v>614</c:v>
                </c:pt>
                <c:pt idx="1460">
                  <c:v>614</c:v>
                </c:pt>
                <c:pt idx="1461">
                  <c:v>614</c:v>
                </c:pt>
                <c:pt idx="1462">
                  <c:v>614</c:v>
                </c:pt>
                <c:pt idx="1463">
                  <c:v>614</c:v>
                </c:pt>
                <c:pt idx="1464">
                  <c:v>614</c:v>
                </c:pt>
                <c:pt idx="1465">
                  <c:v>614</c:v>
                </c:pt>
                <c:pt idx="1466">
                  <c:v>614</c:v>
                </c:pt>
                <c:pt idx="1467">
                  <c:v>614</c:v>
                </c:pt>
                <c:pt idx="1468">
                  <c:v>614</c:v>
                </c:pt>
                <c:pt idx="1469">
                  <c:v>614</c:v>
                </c:pt>
                <c:pt idx="1470">
                  <c:v>614</c:v>
                </c:pt>
                <c:pt idx="1471">
                  <c:v>615</c:v>
                </c:pt>
                <c:pt idx="1472">
                  <c:v>616</c:v>
                </c:pt>
                <c:pt idx="1473">
                  <c:v>617</c:v>
                </c:pt>
                <c:pt idx="1474">
                  <c:v>617</c:v>
                </c:pt>
                <c:pt idx="1475">
                  <c:v>618</c:v>
                </c:pt>
                <c:pt idx="1476">
                  <c:v>619</c:v>
                </c:pt>
                <c:pt idx="1477">
                  <c:v>620</c:v>
                </c:pt>
                <c:pt idx="1478">
                  <c:v>621</c:v>
                </c:pt>
                <c:pt idx="1479">
                  <c:v>622</c:v>
                </c:pt>
                <c:pt idx="1480">
                  <c:v>622</c:v>
                </c:pt>
                <c:pt idx="1481">
                  <c:v>623</c:v>
                </c:pt>
                <c:pt idx="1482">
                  <c:v>624</c:v>
                </c:pt>
                <c:pt idx="1483">
                  <c:v>625</c:v>
                </c:pt>
                <c:pt idx="1484">
                  <c:v>625</c:v>
                </c:pt>
                <c:pt idx="1485">
                  <c:v>626</c:v>
                </c:pt>
                <c:pt idx="1486">
                  <c:v>627</c:v>
                </c:pt>
                <c:pt idx="1487">
                  <c:v>627</c:v>
                </c:pt>
                <c:pt idx="1488">
                  <c:v>628</c:v>
                </c:pt>
                <c:pt idx="1489">
                  <c:v>629</c:v>
                </c:pt>
                <c:pt idx="1490">
                  <c:v>630</c:v>
                </c:pt>
                <c:pt idx="1491">
                  <c:v>631</c:v>
                </c:pt>
                <c:pt idx="1492">
                  <c:v>632</c:v>
                </c:pt>
                <c:pt idx="1493">
                  <c:v>633</c:v>
                </c:pt>
                <c:pt idx="1494">
                  <c:v>633</c:v>
                </c:pt>
                <c:pt idx="1495">
                  <c:v>634</c:v>
                </c:pt>
                <c:pt idx="1496">
                  <c:v>634</c:v>
                </c:pt>
                <c:pt idx="1497">
                  <c:v>634</c:v>
                </c:pt>
                <c:pt idx="1498">
                  <c:v>635</c:v>
                </c:pt>
                <c:pt idx="1499">
                  <c:v>636</c:v>
                </c:pt>
                <c:pt idx="1500">
                  <c:v>637</c:v>
                </c:pt>
                <c:pt idx="1501">
                  <c:v>637</c:v>
                </c:pt>
                <c:pt idx="1502">
                  <c:v>637</c:v>
                </c:pt>
                <c:pt idx="1503">
                  <c:v>637</c:v>
                </c:pt>
                <c:pt idx="1504">
                  <c:v>637</c:v>
                </c:pt>
                <c:pt idx="1505">
                  <c:v>637</c:v>
                </c:pt>
                <c:pt idx="1506">
                  <c:v>638</c:v>
                </c:pt>
                <c:pt idx="1507">
                  <c:v>638</c:v>
                </c:pt>
                <c:pt idx="1508">
                  <c:v>639</c:v>
                </c:pt>
                <c:pt idx="1509">
                  <c:v>639</c:v>
                </c:pt>
                <c:pt idx="1510">
                  <c:v>639</c:v>
                </c:pt>
                <c:pt idx="1511">
                  <c:v>640</c:v>
                </c:pt>
                <c:pt idx="1512">
                  <c:v>641</c:v>
                </c:pt>
                <c:pt idx="1513">
                  <c:v>642</c:v>
                </c:pt>
                <c:pt idx="1514">
                  <c:v>643</c:v>
                </c:pt>
                <c:pt idx="1515">
                  <c:v>643</c:v>
                </c:pt>
                <c:pt idx="1516">
                  <c:v>644</c:v>
                </c:pt>
                <c:pt idx="1517">
                  <c:v>645</c:v>
                </c:pt>
                <c:pt idx="1518">
                  <c:v>645</c:v>
                </c:pt>
                <c:pt idx="1519">
                  <c:v>646</c:v>
                </c:pt>
                <c:pt idx="1520">
                  <c:v>646</c:v>
                </c:pt>
                <c:pt idx="1521">
                  <c:v>646</c:v>
                </c:pt>
                <c:pt idx="1522">
                  <c:v>646</c:v>
                </c:pt>
                <c:pt idx="1523">
                  <c:v>646</c:v>
                </c:pt>
                <c:pt idx="1524">
                  <c:v>646</c:v>
                </c:pt>
                <c:pt idx="1525">
                  <c:v>647</c:v>
                </c:pt>
                <c:pt idx="1526">
                  <c:v>648</c:v>
                </c:pt>
                <c:pt idx="1527">
                  <c:v>649</c:v>
                </c:pt>
                <c:pt idx="1528">
                  <c:v>650</c:v>
                </c:pt>
                <c:pt idx="1529">
                  <c:v>651</c:v>
                </c:pt>
                <c:pt idx="1530">
                  <c:v>651</c:v>
                </c:pt>
                <c:pt idx="1531">
                  <c:v>652</c:v>
                </c:pt>
                <c:pt idx="1532">
                  <c:v>653</c:v>
                </c:pt>
                <c:pt idx="1533">
                  <c:v>653</c:v>
                </c:pt>
                <c:pt idx="1534">
                  <c:v>654</c:v>
                </c:pt>
                <c:pt idx="1535">
                  <c:v>654</c:v>
                </c:pt>
                <c:pt idx="1536">
                  <c:v>654</c:v>
                </c:pt>
                <c:pt idx="1537">
                  <c:v>654</c:v>
                </c:pt>
                <c:pt idx="1538">
                  <c:v>655</c:v>
                </c:pt>
                <c:pt idx="1539">
                  <c:v>656</c:v>
                </c:pt>
                <c:pt idx="1540">
                  <c:v>656</c:v>
                </c:pt>
                <c:pt idx="1541">
                  <c:v>656</c:v>
                </c:pt>
                <c:pt idx="1542">
                  <c:v>656</c:v>
                </c:pt>
                <c:pt idx="1543">
                  <c:v>656</c:v>
                </c:pt>
                <c:pt idx="1544">
                  <c:v>657</c:v>
                </c:pt>
                <c:pt idx="1545">
                  <c:v>658</c:v>
                </c:pt>
                <c:pt idx="1546">
                  <c:v>659</c:v>
                </c:pt>
                <c:pt idx="1547">
                  <c:v>660</c:v>
                </c:pt>
                <c:pt idx="1548">
                  <c:v>660</c:v>
                </c:pt>
                <c:pt idx="1549">
                  <c:v>660</c:v>
                </c:pt>
                <c:pt idx="1550">
                  <c:v>660</c:v>
                </c:pt>
                <c:pt idx="1551">
                  <c:v>660</c:v>
                </c:pt>
                <c:pt idx="1552">
                  <c:v>660</c:v>
                </c:pt>
                <c:pt idx="1553">
                  <c:v>661</c:v>
                </c:pt>
                <c:pt idx="1554">
                  <c:v>662</c:v>
                </c:pt>
                <c:pt idx="1555">
                  <c:v>663</c:v>
                </c:pt>
                <c:pt idx="1556">
                  <c:v>664</c:v>
                </c:pt>
                <c:pt idx="1557">
                  <c:v>665</c:v>
                </c:pt>
                <c:pt idx="1558">
                  <c:v>665</c:v>
                </c:pt>
                <c:pt idx="1559">
                  <c:v>665</c:v>
                </c:pt>
                <c:pt idx="1560">
                  <c:v>666</c:v>
                </c:pt>
                <c:pt idx="1561">
                  <c:v>666</c:v>
                </c:pt>
                <c:pt idx="1562">
                  <c:v>666</c:v>
                </c:pt>
                <c:pt idx="1563">
                  <c:v>666</c:v>
                </c:pt>
                <c:pt idx="1564">
                  <c:v>667</c:v>
                </c:pt>
                <c:pt idx="1565">
                  <c:v>668</c:v>
                </c:pt>
                <c:pt idx="1566">
                  <c:v>669</c:v>
                </c:pt>
                <c:pt idx="1567">
                  <c:v>670</c:v>
                </c:pt>
                <c:pt idx="1568">
                  <c:v>671</c:v>
                </c:pt>
                <c:pt idx="1569">
                  <c:v>671</c:v>
                </c:pt>
                <c:pt idx="1570">
                  <c:v>672</c:v>
                </c:pt>
                <c:pt idx="1571">
                  <c:v>672</c:v>
                </c:pt>
                <c:pt idx="1572">
                  <c:v>673</c:v>
                </c:pt>
                <c:pt idx="1573">
                  <c:v>673</c:v>
                </c:pt>
                <c:pt idx="1574">
                  <c:v>674</c:v>
                </c:pt>
                <c:pt idx="1575">
                  <c:v>674</c:v>
                </c:pt>
                <c:pt idx="1576">
                  <c:v>674</c:v>
                </c:pt>
                <c:pt idx="1577">
                  <c:v>674</c:v>
                </c:pt>
                <c:pt idx="1578">
                  <c:v>675</c:v>
                </c:pt>
                <c:pt idx="1579">
                  <c:v>675</c:v>
                </c:pt>
                <c:pt idx="1580">
                  <c:v>676</c:v>
                </c:pt>
                <c:pt idx="1581">
                  <c:v>676</c:v>
                </c:pt>
                <c:pt idx="1582">
                  <c:v>677</c:v>
                </c:pt>
                <c:pt idx="1583">
                  <c:v>678</c:v>
                </c:pt>
                <c:pt idx="1584">
                  <c:v>679</c:v>
                </c:pt>
                <c:pt idx="1585">
                  <c:v>680</c:v>
                </c:pt>
                <c:pt idx="1586">
                  <c:v>681</c:v>
                </c:pt>
                <c:pt idx="1587">
                  <c:v>682</c:v>
                </c:pt>
                <c:pt idx="1588">
                  <c:v>683</c:v>
                </c:pt>
                <c:pt idx="1589">
                  <c:v>683</c:v>
                </c:pt>
                <c:pt idx="1590">
                  <c:v>683</c:v>
                </c:pt>
                <c:pt idx="1591">
                  <c:v>683</c:v>
                </c:pt>
                <c:pt idx="1592">
                  <c:v>684</c:v>
                </c:pt>
                <c:pt idx="1593">
                  <c:v>684</c:v>
                </c:pt>
                <c:pt idx="1594">
                  <c:v>685</c:v>
                </c:pt>
                <c:pt idx="1595">
                  <c:v>685</c:v>
                </c:pt>
                <c:pt idx="1596">
                  <c:v>685</c:v>
                </c:pt>
                <c:pt idx="1597">
                  <c:v>685</c:v>
                </c:pt>
                <c:pt idx="1598">
                  <c:v>686</c:v>
                </c:pt>
                <c:pt idx="1599">
                  <c:v>686</c:v>
                </c:pt>
                <c:pt idx="1600">
                  <c:v>686</c:v>
                </c:pt>
                <c:pt idx="1601">
                  <c:v>687</c:v>
                </c:pt>
                <c:pt idx="1602">
                  <c:v>687</c:v>
                </c:pt>
                <c:pt idx="1603">
                  <c:v>688</c:v>
                </c:pt>
                <c:pt idx="1604">
                  <c:v>688</c:v>
                </c:pt>
                <c:pt idx="1605">
                  <c:v>689</c:v>
                </c:pt>
                <c:pt idx="1606">
                  <c:v>690</c:v>
                </c:pt>
                <c:pt idx="1607">
                  <c:v>690</c:v>
                </c:pt>
                <c:pt idx="1608">
                  <c:v>690</c:v>
                </c:pt>
                <c:pt idx="1609">
                  <c:v>690</c:v>
                </c:pt>
                <c:pt idx="1610">
                  <c:v>690</c:v>
                </c:pt>
                <c:pt idx="1611">
                  <c:v>690</c:v>
                </c:pt>
                <c:pt idx="1612">
                  <c:v>690</c:v>
                </c:pt>
                <c:pt idx="1613">
                  <c:v>690</c:v>
                </c:pt>
                <c:pt idx="1614">
                  <c:v>690</c:v>
                </c:pt>
                <c:pt idx="1615">
                  <c:v>691</c:v>
                </c:pt>
                <c:pt idx="1616">
                  <c:v>692</c:v>
                </c:pt>
                <c:pt idx="1617">
                  <c:v>692</c:v>
                </c:pt>
                <c:pt idx="1618">
                  <c:v>692</c:v>
                </c:pt>
                <c:pt idx="1619">
                  <c:v>692</c:v>
                </c:pt>
                <c:pt idx="1620">
                  <c:v>692</c:v>
                </c:pt>
                <c:pt idx="1621">
                  <c:v>692</c:v>
                </c:pt>
                <c:pt idx="1622">
                  <c:v>692</c:v>
                </c:pt>
                <c:pt idx="1623">
                  <c:v>692</c:v>
                </c:pt>
                <c:pt idx="1624">
                  <c:v>692</c:v>
                </c:pt>
                <c:pt idx="1625">
                  <c:v>692</c:v>
                </c:pt>
                <c:pt idx="1626">
                  <c:v>693</c:v>
                </c:pt>
                <c:pt idx="1627">
                  <c:v>694</c:v>
                </c:pt>
                <c:pt idx="1628">
                  <c:v>694</c:v>
                </c:pt>
                <c:pt idx="1629">
                  <c:v>694</c:v>
                </c:pt>
                <c:pt idx="1630">
                  <c:v>694</c:v>
                </c:pt>
                <c:pt idx="1631">
                  <c:v>695</c:v>
                </c:pt>
                <c:pt idx="1632">
                  <c:v>695</c:v>
                </c:pt>
                <c:pt idx="1633">
                  <c:v>696</c:v>
                </c:pt>
                <c:pt idx="1634">
                  <c:v>697</c:v>
                </c:pt>
                <c:pt idx="1635">
                  <c:v>698</c:v>
                </c:pt>
                <c:pt idx="1636">
                  <c:v>698</c:v>
                </c:pt>
                <c:pt idx="1637">
                  <c:v>698</c:v>
                </c:pt>
                <c:pt idx="1638">
                  <c:v>699</c:v>
                </c:pt>
                <c:pt idx="1639">
                  <c:v>700</c:v>
                </c:pt>
                <c:pt idx="1640">
                  <c:v>701</c:v>
                </c:pt>
                <c:pt idx="1641">
                  <c:v>701</c:v>
                </c:pt>
                <c:pt idx="1642">
                  <c:v>701</c:v>
                </c:pt>
                <c:pt idx="1643">
                  <c:v>702</c:v>
                </c:pt>
                <c:pt idx="1644">
                  <c:v>702</c:v>
                </c:pt>
                <c:pt idx="1645">
                  <c:v>702</c:v>
                </c:pt>
                <c:pt idx="1646">
                  <c:v>702</c:v>
                </c:pt>
                <c:pt idx="1647">
                  <c:v>702</c:v>
                </c:pt>
                <c:pt idx="1648">
                  <c:v>702</c:v>
                </c:pt>
                <c:pt idx="1649">
                  <c:v>703</c:v>
                </c:pt>
                <c:pt idx="1650">
                  <c:v>703</c:v>
                </c:pt>
                <c:pt idx="1651">
                  <c:v>704</c:v>
                </c:pt>
                <c:pt idx="1652">
                  <c:v>705</c:v>
                </c:pt>
                <c:pt idx="1653">
                  <c:v>705</c:v>
                </c:pt>
                <c:pt idx="1654">
                  <c:v>706</c:v>
                </c:pt>
                <c:pt idx="1655">
                  <c:v>706</c:v>
                </c:pt>
                <c:pt idx="1656">
                  <c:v>706</c:v>
                </c:pt>
                <c:pt idx="1657">
                  <c:v>706</c:v>
                </c:pt>
                <c:pt idx="1658">
                  <c:v>707</c:v>
                </c:pt>
                <c:pt idx="1659">
                  <c:v>707</c:v>
                </c:pt>
                <c:pt idx="1660">
                  <c:v>708</c:v>
                </c:pt>
                <c:pt idx="1661">
                  <c:v>709</c:v>
                </c:pt>
                <c:pt idx="1662">
                  <c:v>710</c:v>
                </c:pt>
                <c:pt idx="1663">
                  <c:v>711</c:v>
                </c:pt>
                <c:pt idx="1664">
                  <c:v>711</c:v>
                </c:pt>
                <c:pt idx="1665">
                  <c:v>711</c:v>
                </c:pt>
                <c:pt idx="1666">
                  <c:v>712</c:v>
                </c:pt>
                <c:pt idx="1667">
                  <c:v>712</c:v>
                </c:pt>
                <c:pt idx="1668">
                  <c:v>713</c:v>
                </c:pt>
                <c:pt idx="1669">
                  <c:v>713</c:v>
                </c:pt>
                <c:pt idx="1670">
                  <c:v>713</c:v>
                </c:pt>
                <c:pt idx="1671">
                  <c:v>713</c:v>
                </c:pt>
                <c:pt idx="1672">
                  <c:v>713</c:v>
                </c:pt>
                <c:pt idx="1673">
                  <c:v>713</c:v>
                </c:pt>
                <c:pt idx="1674">
                  <c:v>713</c:v>
                </c:pt>
                <c:pt idx="1675">
                  <c:v>713</c:v>
                </c:pt>
                <c:pt idx="1676">
                  <c:v>713</c:v>
                </c:pt>
                <c:pt idx="1677">
                  <c:v>713</c:v>
                </c:pt>
                <c:pt idx="1678">
                  <c:v>713</c:v>
                </c:pt>
                <c:pt idx="1679">
                  <c:v>713</c:v>
                </c:pt>
                <c:pt idx="1680">
                  <c:v>713</c:v>
                </c:pt>
                <c:pt idx="1681">
                  <c:v>713</c:v>
                </c:pt>
                <c:pt idx="1682">
                  <c:v>713</c:v>
                </c:pt>
                <c:pt idx="1683">
                  <c:v>713</c:v>
                </c:pt>
                <c:pt idx="1684">
                  <c:v>714</c:v>
                </c:pt>
                <c:pt idx="1685">
                  <c:v>714</c:v>
                </c:pt>
                <c:pt idx="1686">
                  <c:v>715</c:v>
                </c:pt>
                <c:pt idx="1687">
                  <c:v>715</c:v>
                </c:pt>
                <c:pt idx="1688">
                  <c:v>715</c:v>
                </c:pt>
                <c:pt idx="1689">
                  <c:v>715</c:v>
                </c:pt>
                <c:pt idx="1690">
                  <c:v>716</c:v>
                </c:pt>
                <c:pt idx="1691">
                  <c:v>716</c:v>
                </c:pt>
                <c:pt idx="1692">
                  <c:v>717</c:v>
                </c:pt>
                <c:pt idx="1693">
                  <c:v>718</c:v>
                </c:pt>
                <c:pt idx="1694">
                  <c:v>719</c:v>
                </c:pt>
                <c:pt idx="1695">
                  <c:v>719</c:v>
                </c:pt>
                <c:pt idx="1696">
                  <c:v>719</c:v>
                </c:pt>
                <c:pt idx="1697">
                  <c:v>720</c:v>
                </c:pt>
                <c:pt idx="1698">
                  <c:v>721</c:v>
                </c:pt>
                <c:pt idx="1699">
                  <c:v>722</c:v>
                </c:pt>
                <c:pt idx="1700">
                  <c:v>722</c:v>
                </c:pt>
                <c:pt idx="1701">
                  <c:v>723</c:v>
                </c:pt>
                <c:pt idx="1702">
                  <c:v>724</c:v>
                </c:pt>
                <c:pt idx="1703">
                  <c:v>725</c:v>
                </c:pt>
                <c:pt idx="1704">
                  <c:v>725</c:v>
                </c:pt>
                <c:pt idx="1705">
                  <c:v>726</c:v>
                </c:pt>
                <c:pt idx="1706">
                  <c:v>726</c:v>
                </c:pt>
                <c:pt idx="1707">
                  <c:v>726</c:v>
                </c:pt>
                <c:pt idx="1708">
                  <c:v>726</c:v>
                </c:pt>
                <c:pt idx="1709">
                  <c:v>726</c:v>
                </c:pt>
                <c:pt idx="1710">
                  <c:v>726</c:v>
                </c:pt>
                <c:pt idx="1711">
                  <c:v>726</c:v>
                </c:pt>
                <c:pt idx="1712">
                  <c:v>727</c:v>
                </c:pt>
                <c:pt idx="1713">
                  <c:v>728</c:v>
                </c:pt>
                <c:pt idx="1714">
                  <c:v>729</c:v>
                </c:pt>
                <c:pt idx="1715">
                  <c:v>729</c:v>
                </c:pt>
                <c:pt idx="1716">
                  <c:v>730</c:v>
                </c:pt>
                <c:pt idx="1717">
                  <c:v>730</c:v>
                </c:pt>
                <c:pt idx="1718">
                  <c:v>730</c:v>
                </c:pt>
                <c:pt idx="1719">
                  <c:v>731</c:v>
                </c:pt>
                <c:pt idx="1720">
                  <c:v>732</c:v>
                </c:pt>
                <c:pt idx="1721">
                  <c:v>733</c:v>
                </c:pt>
                <c:pt idx="1722">
                  <c:v>734</c:v>
                </c:pt>
                <c:pt idx="1723">
                  <c:v>735</c:v>
                </c:pt>
                <c:pt idx="1724">
                  <c:v>736</c:v>
                </c:pt>
                <c:pt idx="1725">
                  <c:v>736</c:v>
                </c:pt>
                <c:pt idx="1726">
                  <c:v>737</c:v>
                </c:pt>
                <c:pt idx="1727">
                  <c:v>737</c:v>
                </c:pt>
                <c:pt idx="1728">
                  <c:v>738</c:v>
                </c:pt>
                <c:pt idx="1729">
                  <c:v>739</c:v>
                </c:pt>
                <c:pt idx="1730">
                  <c:v>740</c:v>
                </c:pt>
                <c:pt idx="1731">
                  <c:v>740</c:v>
                </c:pt>
                <c:pt idx="1732">
                  <c:v>741</c:v>
                </c:pt>
                <c:pt idx="1733">
                  <c:v>741</c:v>
                </c:pt>
                <c:pt idx="1734">
                  <c:v>741</c:v>
                </c:pt>
                <c:pt idx="1735">
                  <c:v>741</c:v>
                </c:pt>
                <c:pt idx="1736">
                  <c:v>741</c:v>
                </c:pt>
                <c:pt idx="1737">
                  <c:v>741</c:v>
                </c:pt>
                <c:pt idx="1738">
                  <c:v>742</c:v>
                </c:pt>
                <c:pt idx="1739">
                  <c:v>742</c:v>
                </c:pt>
                <c:pt idx="1740">
                  <c:v>742</c:v>
                </c:pt>
                <c:pt idx="1741">
                  <c:v>742</c:v>
                </c:pt>
                <c:pt idx="1742">
                  <c:v>742</c:v>
                </c:pt>
                <c:pt idx="1743">
                  <c:v>742</c:v>
                </c:pt>
                <c:pt idx="1744">
                  <c:v>742</c:v>
                </c:pt>
                <c:pt idx="1745">
                  <c:v>742</c:v>
                </c:pt>
                <c:pt idx="1746">
                  <c:v>742</c:v>
                </c:pt>
                <c:pt idx="1747">
                  <c:v>743</c:v>
                </c:pt>
                <c:pt idx="1748">
                  <c:v>743</c:v>
                </c:pt>
                <c:pt idx="1749">
                  <c:v>743</c:v>
                </c:pt>
                <c:pt idx="1750">
                  <c:v>743</c:v>
                </c:pt>
                <c:pt idx="1751">
                  <c:v>744</c:v>
                </c:pt>
                <c:pt idx="1752">
                  <c:v>745</c:v>
                </c:pt>
                <c:pt idx="1753">
                  <c:v>746</c:v>
                </c:pt>
                <c:pt idx="1754">
                  <c:v>747</c:v>
                </c:pt>
                <c:pt idx="1755">
                  <c:v>748</c:v>
                </c:pt>
                <c:pt idx="1756">
                  <c:v>749</c:v>
                </c:pt>
                <c:pt idx="1757">
                  <c:v>749</c:v>
                </c:pt>
                <c:pt idx="1758">
                  <c:v>750</c:v>
                </c:pt>
                <c:pt idx="1759">
                  <c:v>750</c:v>
                </c:pt>
                <c:pt idx="1760">
                  <c:v>750</c:v>
                </c:pt>
                <c:pt idx="1761">
                  <c:v>751</c:v>
                </c:pt>
                <c:pt idx="1762">
                  <c:v>751</c:v>
                </c:pt>
                <c:pt idx="1763">
                  <c:v>752</c:v>
                </c:pt>
                <c:pt idx="1764">
                  <c:v>753</c:v>
                </c:pt>
                <c:pt idx="1765">
                  <c:v>754</c:v>
                </c:pt>
                <c:pt idx="1766">
                  <c:v>755</c:v>
                </c:pt>
                <c:pt idx="1767">
                  <c:v>755</c:v>
                </c:pt>
                <c:pt idx="1768">
                  <c:v>755</c:v>
                </c:pt>
                <c:pt idx="1769">
                  <c:v>755</c:v>
                </c:pt>
                <c:pt idx="1770">
                  <c:v>755</c:v>
                </c:pt>
                <c:pt idx="1771">
                  <c:v>755</c:v>
                </c:pt>
                <c:pt idx="1772">
                  <c:v>755</c:v>
                </c:pt>
                <c:pt idx="1773">
                  <c:v>756</c:v>
                </c:pt>
                <c:pt idx="1774">
                  <c:v>757</c:v>
                </c:pt>
                <c:pt idx="1775">
                  <c:v>757</c:v>
                </c:pt>
                <c:pt idx="1776">
                  <c:v>757</c:v>
                </c:pt>
                <c:pt idx="1777">
                  <c:v>757</c:v>
                </c:pt>
                <c:pt idx="1778">
                  <c:v>757</c:v>
                </c:pt>
                <c:pt idx="1779">
                  <c:v>757</c:v>
                </c:pt>
                <c:pt idx="1780">
                  <c:v>758</c:v>
                </c:pt>
                <c:pt idx="1781">
                  <c:v>759</c:v>
                </c:pt>
                <c:pt idx="1782">
                  <c:v>759</c:v>
                </c:pt>
                <c:pt idx="1783">
                  <c:v>759</c:v>
                </c:pt>
                <c:pt idx="1784">
                  <c:v>759</c:v>
                </c:pt>
                <c:pt idx="1785">
                  <c:v>759</c:v>
                </c:pt>
                <c:pt idx="1786">
                  <c:v>759</c:v>
                </c:pt>
                <c:pt idx="1787">
                  <c:v>760</c:v>
                </c:pt>
                <c:pt idx="1788">
                  <c:v>761</c:v>
                </c:pt>
                <c:pt idx="1789">
                  <c:v>762</c:v>
                </c:pt>
                <c:pt idx="1790">
                  <c:v>763</c:v>
                </c:pt>
                <c:pt idx="1791">
                  <c:v>763</c:v>
                </c:pt>
                <c:pt idx="1792">
                  <c:v>764</c:v>
                </c:pt>
                <c:pt idx="1793">
                  <c:v>765</c:v>
                </c:pt>
                <c:pt idx="1794">
                  <c:v>765</c:v>
                </c:pt>
                <c:pt idx="1795">
                  <c:v>765</c:v>
                </c:pt>
                <c:pt idx="1796">
                  <c:v>766</c:v>
                </c:pt>
                <c:pt idx="1797">
                  <c:v>766</c:v>
                </c:pt>
                <c:pt idx="1798">
                  <c:v>766</c:v>
                </c:pt>
                <c:pt idx="1799">
                  <c:v>766</c:v>
                </c:pt>
                <c:pt idx="1800">
                  <c:v>766</c:v>
                </c:pt>
                <c:pt idx="1801">
                  <c:v>767</c:v>
                </c:pt>
                <c:pt idx="1802">
                  <c:v>767</c:v>
                </c:pt>
                <c:pt idx="1803">
                  <c:v>768</c:v>
                </c:pt>
                <c:pt idx="1804">
                  <c:v>768</c:v>
                </c:pt>
                <c:pt idx="1805">
                  <c:v>768</c:v>
                </c:pt>
                <c:pt idx="1806">
                  <c:v>768</c:v>
                </c:pt>
                <c:pt idx="1807">
                  <c:v>768</c:v>
                </c:pt>
                <c:pt idx="1808">
                  <c:v>768</c:v>
                </c:pt>
                <c:pt idx="1809">
                  <c:v>768</c:v>
                </c:pt>
                <c:pt idx="1810">
                  <c:v>768</c:v>
                </c:pt>
                <c:pt idx="1811">
                  <c:v>768</c:v>
                </c:pt>
                <c:pt idx="1812">
                  <c:v>769</c:v>
                </c:pt>
                <c:pt idx="1813">
                  <c:v>769</c:v>
                </c:pt>
                <c:pt idx="1814">
                  <c:v>770</c:v>
                </c:pt>
                <c:pt idx="1815">
                  <c:v>771</c:v>
                </c:pt>
                <c:pt idx="1816">
                  <c:v>772</c:v>
                </c:pt>
                <c:pt idx="1817">
                  <c:v>773</c:v>
                </c:pt>
                <c:pt idx="1818">
                  <c:v>774</c:v>
                </c:pt>
                <c:pt idx="1819">
                  <c:v>774</c:v>
                </c:pt>
                <c:pt idx="1820">
                  <c:v>775</c:v>
                </c:pt>
                <c:pt idx="1821">
                  <c:v>776</c:v>
                </c:pt>
                <c:pt idx="1822">
                  <c:v>776</c:v>
                </c:pt>
                <c:pt idx="1823">
                  <c:v>777</c:v>
                </c:pt>
                <c:pt idx="1824">
                  <c:v>778</c:v>
                </c:pt>
                <c:pt idx="1825">
                  <c:v>779</c:v>
                </c:pt>
                <c:pt idx="1826">
                  <c:v>780</c:v>
                </c:pt>
                <c:pt idx="1827">
                  <c:v>781</c:v>
                </c:pt>
                <c:pt idx="1828">
                  <c:v>782</c:v>
                </c:pt>
                <c:pt idx="1829">
                  <c:v>783</c:v>
                </c:pt>
                <c:pt idx="1830">
                  <c:v>784</c:v>
                </c:pt>
                <c:pt idx="1831">
                  <c:v>785</c:v>
                </c:pt>
                <c:pt idx="1832">
                  <c:v>786</c:v>
                </c:pt>
                <c:pt idx="1833">
                  <c:v>787</c:v>
                </c:pt>
                <c:pt idx="1834">
                  <c:v>787</c:v>
                </c:pt>
                <c:pt idx="1835">
                  <c:v>788</c:v>
                </c:pt>
                <c:pt idx="1836">
                  <c:v>789</c:v>
                </c:pt>
                <c:pt idx="1837">
                  <c:v>790</c:v>
                </c:pt>
                <c:pt idx="1838">
                  <c:v>791</c:v>
                </c:pt>
                <c:pt idx="1839">
                  <c:v>792</c:v>
                </c:pt>
                <c:pt idx="1840">
                  <c:v>793</c:v>
                </c:pt>
                <c:pt idx="1841">
                  <c:v>793</c:v>
                </c:pt>
                <c:pt idx="1842">
                  <c:v>794</c:v>
                </c:pt>
                <c:pt idx="1843">
                  <c:v>795</c:v>
                </c:pt>
                <c:pt idx="1844">
                  <c:v>796</c:v>
                </c:pt>
                <c:pt idx="1845">
                  <c:v>797</c:v>
                </c:pt>
                <c:pt idx="1846">
                  <c:v>797</c:v>
                </c:pt>
                <c:pt idx="1847">
                  <c:v>797</c:v>
                </c:pt>
                <c:pt idx="1848">
                  <c:v>798</c:v>
                </c:pt>
                <c:pt idx="1849">
                  <c:v>798</c:v>
                </c:pt>
                <c:pt idx="1850">
                  <c:v>799</c:v>
                </c:pt>
                <c:pt idx="1851">
                  <c:v>800</c:v>
                </c:pt>
                <c:pt idx="1852">
                  <c:v>801</c:v>
                </c:pt>
                <c:pt idx="1853">
                  <c:v>801</c:v>
                </c:pt>
                <c:pt idx="1854">
                  <c:v>801</c:v>
                </c:pt>
                <c:pt idx="1855">
                  <c:v>801</c:v>
                </c:pt>
                <c:pt idx="1856">
                  <c:v>801</c:v>
                </c:pt>
                <c:pt idx="1857">
                  <c:v>801</c:v>
                </c:pt>
                <c:pt idx="1858">
                  <c:v>801</c:v>
                </c:pt>
                <c:pt idx="1859">
                  <c:v>802</c:v>
                </c:pt>
                <c:pt idx="1860">
                  <c:v>802</c:v>
                </c:pt>
                <c:pt idx="1861">
                  <c:v>803</c:v>
                </c:pt>
                <c:pt idx="1862">
                  <c:v>804</c:v>
                </c:pt>
                <c:pt idx="1863">
                  <c:v>804</c:v>
                </c:pt>
                <c:pt idx="1864">
                  <c:v>804</c:v>
                </c:pt>
                <c:pt idx="1865">
                  <c:v>805</c:v>
                </c:pt>
                <c:pt idx="1866">
                  <c:v>806</c:v>
                </c:pt>
                <c:pt idx="1867">
                  <c:v>806</c:v>
                </c:pt>
                <c:pt idx="1868">
                  <c:v>806</c:v>
                </c:pt>
                <c:pt idx="1869">
                  <c:v>807</c:v>
                </c:pt>
                <c:pt idx="1870">
                  <c:v>808</c:v>
                </c:pt>
                <c:pt idx="1871">
                  <c:v>808</c:v>
                </c:pt>
                <c:pt idx="1872">
                  <c:v>808</c:v>
                </c:pt>
                <c:pt idx="1873">
                  <c:v>809</c:v>
                </c:pt>
                <c:pt idx="1874">
                  <c:v>809</c:v>
                </c:pt>
                <c:pt idx="1875">
                  <c:v>810</c:v>
                </c:pt>
                <c:pt idx="1876">
                  <c:v>810</c:v>
                </c:pt>
                <c:pt idx="1877">
                  <c:v>810</c:v>
                </c:pt>
                <c:pt idx="1878">
                  <c:v>810</c:v>
                </c:pt>
                <c:pt idx="1879">
                  <c:v>810</c:v>
                </c:pt>
                <c:pt idx="1880">
                  <c:v>810</c:v>
                </c:pt>
                <c:pt idx="1881">
                  <c:v>810</c:v>
                </c:pt>
                <c:pt idx="1882">
                  <c:v>811</c:v>
                </c:pt>
                <c:pt idx="1883">
                  <c:v>811</c:v>
                </c:pt>
                <c:pt idx="1884">
                  <c:v>811</c:v>
                </c:pt>
                <c:pt idx="1885">
                  <c:v>811</c:v>
                </c:pt>
                <c:pt idx="1886">
                  <c:v>811</c:v>
                </c:pt>
                <c:pt idx="1887">
                  <c:v>811</c:v>
                </c:pt>
                <c:pt idx="1888">
                  <c:v>811</c:v>
                </c:pt>
                <c:pt idx="1889">
                  <c:v>811</c:v>
                </c:pt>
                <c:pt idx="1890">
                  <c:v>811</c:v>
                </c:pt>
                <c:pt idx="1891">
                  <c:v>811</c:v>
                </c:pt>
                <c:pt idx="1892">
                  <c:v>812</c:v>
                </c:pt>
                <c:pt idx="1893">
                  <c:v>812</c:v>
                </c:pt>
                <c:pt idx="1894">
                  <c:v>812</c:v>
                </c:pt>
                <c:pt idx="1895">
                  <c:v>812</c:v>
                </c:pt>
                <c:pt idx="1896">
                  <c:v>812</c:v>
                </c:pt>
                <c:pt idx="1897">
                  <c:v>812</c:v>
                </c:pt>
                <c:pt idx="1898">
                  <c:v>812</c:v>
                </c:pt>
                <c:pt idx="1899">
                  <c:v>813</c:v>
                </c:pt>
                <c:pt idx="1900">
                  <c:v>814</c:v>
                </c:pt>
                <c:pt idx="1901">
                  <c:v>815</c:v>
                </c:pt>
                <c:pt idx="1902">
                  <c:v>816</c:v>
                </c:pt>
                <c:pt idx="1903">
                  <c:v>817</c:v>
                </c:pt>
                <c:pt idx="1904">
                  <c:v>818</c:v>
                </c:pt>
                <c:pt idx="1905">
                  <c:v>818</c:v>
                </c:pt>
                <c:pt idx="1906">
                  <c:v>819</c:v>
                </c:pt>
                <c:pt idx="1907">
                  <c:v>820</c:v>
                </c:pt>
                <c:pt idx="1908">
                  <c:v>820</c:v>
                </c:pt>
                <c:pt idx="1909">
                  <c:v>821</c:v>
                </c:pt>
                <c:pt idx="1910">
                  <c:v>821</c:v>
                </c:pt>
                <c:pt idx="1911">
                  <c:v>822</c:v>
                </c:pt>
                <c:pt idx="1912">
                  <c:v>822</c:v>
                </c:pt>
                <c:pt idx="1913">
                  <c:v>823</c:v>
                </c:pt>
                <c:pt idx="1914">
                  <c:v>824</c:v>
                </c:pt>
                <c:pt idx="1915">
                  <c:v>824</c:v>
                </c:pt>
                <c:pt idx="1916">
                  <c:v>824</c:v>
                </c:pt>
                <c:pt idx="1917">
                  <c:v>825</c:v>
                </c:pt>
                <c:pt idx="1918">
                  <c:v>826</c:v>
                </c:pt>
                <c:pt idx="1919">
                  <c:v>827</c:v>
                </c:pt>
                <c:pt idx="1920">
                  <c:v>827</c:v>
                </c:pt>
                <c:pt idx="1921">
                  <c:v>827</c:v>
                </c:pt>
                <c:pt idx="1922">
                  <c:v>828</c:v>
                </c:pt>
                <c:pt idx="1923">
                  <c:v>829</c:v>
                </c:pt>
                <c:pt idx="1924">
                  <c:v>830</c:v>
                </c:pt>
                <c:pt idx="1925">
                  <c:v>831</c:v>
                </c:pt>
                <c:pt idx="1926">
                  <c:v>832</c:v>
                </c:pt>
                <c:pt idx="1927">
                  <c:v>832</c:v>
                </c:pt>
                <c:pt idx="1928">
                  <c:v>832</c:v>
                </c:pt>
                <c:pt idx="1929">
                  <c:v>832</c:v>
                </c:pt>
                <c:pt idx="1930">
                  <c:v>833</c:v>
                </c:pt>
                <c:pt idx="1931">
                  <c:v>834</c:v>
                </c:pt>
                <c:pt idx="1932">
                  <c:v>834</c:v>
                </c:pt>
                <c:pt idx="1933">
                  <c:v>834</c:v>
                </c:pt>
                <c:pt idx="1934">
                  <c:v>835</c:v>
                </c:pt>
                <c:pt idx="1935">
                  <c:v>836</c:v>
                </c:pt>
                <c:pt idx="1936">
                  <c:v>837</c:v>
                </c:pt>
                <c:pt idx="1937">
                  <c:v>837</c:v>
                </c:pt>
                <c:pt idx="1938">
                  <c:v>837</c:v>
                </c:pt>
                <c:pt idx="1939">
                  <c:v>837</c:v>
                </c:pt>
                <c:pt idx="1940">
                  <c:v>838</c:v>
                </c:pt>
                <c:pt idx="1941">
                  <c:v>839</c:v>
                </c:pt>
                <c:pt idx="1942">
                  <c:v>839</c:v>
                </c:pt>
                <c:pt idx="1943">
                  <c:v>839</c:v>
                </c:pt>
                <c:pt idx="1944">
                  <c:v>839</c:v>
                </c:pt>
                <c:pt idx="1945">
                  <c:v>840</c:v>
                </c:pt>
                <c:pt idx="1946">
                  <c:v>840</c:v>
                </c:pt>
                <c:pt idx="1947">
                  <c:v>840</c:v>
                </c:pt>
                <c:pt idx="1948">
                  <c:v>840</c:v>
                </c:pt>
                <c:pt idx="1949">
                  <c:v>841</c:v>
                </c:pt>
                <c:pt idx="1950">
                  <c:v>842</c:v>
                </c:pt>
                <c:pt idx="1951">
                  <c:v>843</c:v>
                </c:pt>
                <c:pt idx="1952">
                  <c:v>844</c:v>
                </c:pt>
                <c:pt idx="1953">
                  <c:v>845</c:v>
                </c:pt>
                <c:pt idx="1954">
                  <c:v>846</c:v>
                </c:pt>
                <c:pt idx="1955">
                  <c:v>846</c:v>
                </c:pt>
                <c:pt idx="1956">
                  <c:v>846</c:v>
                </c:pt>
                <c:pt idx="1957">
                  <c:v>847</c:v>
                </c:pt>
                <c:pt idx="1958">
                  <c:v>848</c:v>
                </c:pt>
                <c:pt idx="1959">
                  <c:v>849</c:v>
                </c:pt>
                <c:pt idx="1960">
                  <c:v>850</c:v>
                </c:pt>
                <c:pt idx="1961">
                  <c:v>851</c:v>
                </c:pt>
                <c:pt idx="1962">
                  <c:v>852</c:v>
                </c:pt>
                <c:pt idx="1963">
                  <c:v>852</c:v>
                </c:pt>
                <c:pt idx="1964">
                  <c:v>852</c:v>
                </c:pt>
                <c:pt idx="1965">
                  <c:v>853</c:v>
                </c:pt>
                <c:pt idx="1966">
                  <c:v>853</c:v>
                </c:pt>
                <c:pt idx="1967">
                  <c:v>853</c:v>
                </c:pt>
                <c:pt idx="1968">
                  <c:v>853</c:v>
                </c:pt>
                <c:pt idx="1969">
                  <c:v>853</c:v>
                </c:pt>
                <c:pt idx="1970">
                  <c:v>853</c:v>
                </c:pt>
                <c:pt idx="1971">
                  <c:v>853</c:v>
                </c:pt>
                <c:pt idx="1972">
                  <c:v>853</c:v>
                </c:pt>
                <c:pt idx="1973">
                  <c:v>853</c:v>
                </c:pt>
                <c:pt idx="1974">
                  <c:v>853</c:v>
                </c:pt>
                <c:pt idx="1975">
                  <c:v>854</c:v>
                </c:pt>
                <c:pt idx="1976">
                  <c:v>854</c:v>
                </c:pt>
                <c:pt idx="1977">
                  <c:v>854</c:v>
                </c:pt>
                <c:pt idx="1978">
                  <c:v>854</c:v>
                </c:pt>
                <c:pt idx="1979">
                  <c:v>854</c:v>
                </c:pt>
                <c:pt idx="1980">
                  <c:v>854</c:v>
                </c:pt>
                <c:pt idx="1981">
                  <c:v>855</c:v>
                </c:pt>
                <c:pt idx="1982">
                  <c:v>856</c:v>
                </c:pt>
                <c:pt idx="1983">
                  <c:v>856</c:v>
                </c:pt>
                <c:pt idx="1984">
                  <c:v>856</c:v>
                </c:pt>
                <c:pt idx="1985">
                  <c:v>856</c:v>
                </c:pt>
                <c:pt idx="1986">
                  <c:v>856</c:v>
                </c:pt>
                <c:pt idx="1987">
                  <c:v>856</c:v>
                </c:pt>
                <c:pt idx="1988">
                  <c:v>856</c:v>
                </c:pt>
                <c:pt idx="1989">
                  <c:v>856</c:v>
                </c:pt>
                <c:pt idx="1990">
                  <c:v>857</c:v>
                </c:pt>
                <c:pt idx="1991">
                  <c:v>858</c:v>
                </c:pt>
                <c:pt idx="1992">
                  <c:v>858</c:v>
                </c:pt>
                <c:pt idx="1993">
                  <c:v>858</c:v>
                </c:pt>
                <c:pt idx="1994">
                  <c:v>858</c:v>
                </c:pt>
                <c:pt idx="1995">
                  <c:v>858</c:v>
                </c:pt>
                <c:pt idx="1996">
                  <c:v>859</c:v>
                </c:pt>
                <c:pt idx="1997">
                  <c:v>860</c:v>
                </c:pt>
                <c:pt idx="1998">
                  <c:v>861</c:v>
                </c:pt>
                <c:pt idx="1999">
                  <c:v>862</c:v>
                </c:pt>
                <c:pt idx="2000">
                  <c:v>863</c:v>
                </c:pt>
                <c:pt idx="2001">
                  <c:v>863</c:v>
                </c:pt>
                <c:pt idx="2002">
                  <c:v>863</c:v>
                </c:pt>
                <c:pt idx="2003">
                  <c:v>864</c:v>
                </c:pt>
                <c:pt idx="2004">
                  <c:v>864</c:v>
                </c:pt>
                <c:pt idx="2005">
                  <c:v>865</c:v>
                </c:pt>
                <c:pt idx="2006">
                  <c:v>866</c:v>
                </c:pt>
                <c:pt idx="2007">
                  <c:v>867</c:v>
                </c:pt>
                <c:pt idx="2008">
                  <c:v>867</c:v>
                </c:pt>
                <c:pt idx="2009">
                  <c:v>868</c:v>
                </c:pt>
                <c:pt idx="2010">
                  <c:v>868</c:v>
                </c:pt>
                <c:pt idx="2011">
                  <c:v>868</c:v>
                </c:pt>
                <c:pt idx="2012">
                  <c:v>869</c:v>
                </c:pt>
                <c:pt idx="2013">
                  <c:v>870</c:v>
                </c:pt>
                <c:pt idx="2014">
                  <c:v>871</c:v>
                </c:pt>
                <c:pt idx="2015">
                  <c:v>871</c:v>
                </c:pt>
                <c:pt idx="2016">
                  <c:v>872</c:v>
                </c:pt>
                <c:pt idx="2017">
                  <c:v>873</c:v>
                </c:pt>
                <c:pt idx="2018">
                  <c:v>874</c:v>
                </c:pt>
                <c:pt idx="2019">
                  <c:v>875</c:v>
                </c:pt>
                <c:pt idx="2020">
                  <c:v>875</c:v>
                </c:pt>
                <c:pt idx="2021">
                  <c:v>876</c:v>
                </c:pt>
                <c:pt idx="2022">
                  <c:v>877</c:v>
                </c:pt>
                <c:pt idx="2023">
                  <c:v>878</c:v>
                </c:pt>
                <c:pt idx="2024">
                  <c:v>879</c:v>
                </c:pt>
                <c:pt idx="2025">
                  <c:v>880</c:v>
                </c:pt>
                <c:pt idx="2026">
                  <c:v>880</c:v>
                </c:pt>
                <c:pt idx="2027">
                  <c:v>881</c:v>
                </c:pt>
                <c:pt idx="2028">
                  <c:v>881</c:v>
                </c:pt>
                <c:pt idx="2029">
                  <c:v>881</c:v>
                </c:pt>
                <c:pt idx="2030">
                  <c:v>882</c:v>
                </c:pt>
                <c:pt idx="2031">
                  <c:v>883</c:v>
                </c:pt>
                <c:pt idx="2032">
                  <c:v>883</c:v>
                </c:pt>
                <c:pt idx="2033">
                  <c:v>884</c:v>
                </c:pt>
                <c:pt idx="2034">
                  <c:v>884</c:v>
                </c:pt>
                <c:pt idx="2035">
                  <c:v>884</c:v>
                </c:pt>
                <c:pt idx="2036">
                  <c:v>885</c:v>
                </c:pt>
                <c:pt idx="2037">
                  <c:v>886</c:v>
                </c:pt>
                <c:pt idx="2038">
                  <c:v>886</c:v>
                </c:pt>
                <c:pt idx="2039">
                  <c:v>887</c:v>
                </c:pt>
                <c:pt idx="2040">
                  <c:v>888</c:v>
                </c:pt>
                <c:pt idx="2041">
                  <c:v>888</c:v>
                </c:pt>
                <c:pt idx="2042">
                  <c:v>888</c:v>
                </c:pt>
                <c:pt idx="2043">
                  <c:v>888</c:v>
                </c:pt>
                <c:pt idx="2044">
                  <c:v>888</c:v>
                </c:pt>
                <c:pt idx="2045">
                  <c:v>888</c:v>
                </c:pt>
                <c:pt idx="2046">
                  <c:v>888</c:v>
                </c:pt>
                <c:pt idx="2047">
                  <c:v>888</c:v>
                </c:pt>
                <c:pt idx="2048">
                  <c:v>888</c:v>
                </c:pt>
                <c:pt idx="2049">
                  <c:v>888</c:v>
                </c:pt>
                <c:pt idx="2050">
                  <c:v>888</c:v>
                </c:pt>
                <c:pt idx="2051">
                  <c:v>888</c:v>
                </c:pt>
                <c:pt idx="2052">
                  <c:v>888</c:v>
                </c:pt>
                <c:pt idx="2053">
                  <c:v>888</c:v>
                </c:pt>
                <c:pt idx="2054">
                  <c:v>888</c:v>
                </c:pt>
                <c:pt idx="2055">
                  <c:v>888</c:v>
                </c:pt>
                <c:pt idx="2056">
                  <c:v>888</c:v>
                </c:pt>
                <c:pt idx="2057">
                  <c:v>889</c:v>
                </c:pt>
                <c:pt idx="2058">
                  <c:v>890</c:v>
                </c:pt>
                <c:pt idx="2059">
                  <c:v>891</c:v>
                </c:pt>
                <c:pt idx="2060">
                  <c:v>892</c:v>
                </c:pt>
                <c:pt idx="2061">
                  <c:v>893</c:v>
                </c:pt>
                <c:pt idx="2062">
                  <c:v>893</c:v>
                </c:pt>
                <c:pt idx="2063">
                  <c:v>894</c:v>
                </c:pt>
                <c:pt idx="2064">
                  <c:v>894</c:v>
                </c:pt>
                <c:pt idx="2065">
                  <c:v>894</c:v>
                </c:pt>
                <c:pt idx="2066">
                  <c:v>894</c:v>
                </c:pt>
                <c:pt idx="2067">
                  <c:v>894</c:v>
                </c:pt>
                <c:pt idx="2068">
                  <c:v>895</c:v>
                </c:pt>
                <c:pt idx="2069">
                  <c:v>895</c:v>
                </c:pt>
                <c:pt idx="2070">
                  <c:v>896</c:v>
                </c:pt>
                <c:pt idx="2071">
                  <c:v>897</c:v>
                </c:pt>
                <c:pt idx="2072">
                  <c:v>898</c:v>
                </c:pt>
                <c:pt idx="2073">
                  <c:v>898</c:v>
                </c:pt>
                <c:pt idx="2074">
                  <c:v>898</c:v>
                </c:pt>
                <c:pt idx="2075">
                  <c:v>898</c:v>
                </c:pt>
                <c:pt idx="2076">
                  <c:v>898</c:v>
                </c:pt>
                <c:pt idx="2077">
                  <c:v>899</c:v>
                </c:pt>
                <c:pt idx="2078">
                  <c:v>899</c:v>
                </c:pt>
                <c:pt idx="2079">
                  <c:v>899</c:v>
                </c:pt>
                <c:pt idx="2080">
                  <c:v>900</c:v>
                </c:pt>
                <c:pt idx="2081">
                  <c:v>901</c:v>
                </c:pt>
                <c:pt idx="2082">
                  <c:v>901</c:v>
                </c:pt>
                <c:pt idx="2083">
                  <c:v>901</c:v>
                </c:pt>
                <c:pt idx="2084">
                  <c:v>901</c:v>
                </c:pt>
                <c:pt idx="2085">
                  <c:v>901</c:v>
                </c:pt>
                <c:pt idx="2086">
                  <c:v>902</c:v>
                </c:pt>
                <c:pt idx="2087">
                  <c:v>903</c:v>
                </c:pt>
                <c:pt idx="2088">
                  <c:v>903</c:v>
                </c:pt>
                <c:pt idx="2089">
                  <c:v>904</c:v>
                </c:pt>
                <c:pt idx="2090">
                  <c:v>904</c:v>
                </c:pt>
                <c:pt idx="2091">
                  <c:v>904</c:v>
                </c:pt>
                <c:pt idx="2092">
                  <c:v>905</c:v>
                </c:pt>
                <c:pt idx="2093">
                  <c:v>906</c:v>
                </c:pt>
                <c:pt idx="2094">
                  <c:v>907</c:v>
                </c:pt>
                <c:pt idx="2095">
                  <c:v>908</c:v>
                </c:pt>
                <c:pt idx="2096">
                  <c:v>909</c:v>
                </c:pt>
                <c:pt idx="2097">
                  <c:v>909</c:v>
                </c:pt>
                <c:pt idx="2098">
                  <c:v>909</c:v>
                </c:pt>
                <c:pt idx="2099">
                  <c:v>909</c:v>
                </c:pt>
                <c:pt idx="2100">
                  <c:v>909</c:v>
                </c:pt>
                <c:pt idx="2101">
                  <c:v>909</c:v>
                </c:pt>
                <c:pt idx="2102">
                  <c:v>910</c:v>
                </c:pt>
                <c:pt idx="2103">
                  <c:v>910</c:v>
                </c:pt>
                <c:pt idx="2104">
                  <c:v>910</c:v>
                </c:pt>
                <c:pt idx="2105">
                  <c:v>910</c:v>
                </c:pt>
                <c:pt idx="2106">
                  <c:v>911</c:v>
                </c:pt>
                <c:pt idx="2107">
                  <c:v>912</c:v>
                </c:pt>
                <c:pt idx="2108">
                  <c:v>913</c:v>
                </c:pt>
                <c:pt idx="2109">
                  <c:v>914</c:v>
                </c:pt>
                <c:pt idx="2110">
                  <c:v>915</c:v>
                </c:pt>
                <c:pt idx="2111">
                  <c:v>915</c:v>
                </c:pt>
                <c:pt idx="2112">
                  <c:v>916</c:v>
                </c:pt>
                <c:pt idx="2113">
                  <c:v>917</c:v>
                </c:pt>
                <c:pt idx="2114">
                  <c:v>917</c:v>
                </c:pt>
                <c:pt idx="2115">
                  <c:v>918</c:v>
                </c:pt>
                <c:pt idx="2116">
                  <c:v>918</c:v>
                </c:pt>
                <c:pt idx="2117">
                  <c:v>919</c:v>
                </c:pt>
                <c:pt idx="2118">
                  <c:v>919</c:v>
                </c:pt>
                <c:pt idx="2119">
                  <c:v>919</c:v>
                </c:pt>
                <c:pt idx="2120">
                  <c:v>919</c:v>
                </c:pt>
                <c:pt idx="2121">
                  <c:v>919</c:v>
                </c:pt>
                <c:pt idx="2122">
                  <c:v>920</c:v>
                </c:pt>
                <c:pt idx="2123">
                  <c:v>920</c:v>
                </c:pt>
                <c:pt idx="2124">
                  <c:v>921</c:v>
                </c:pt>
                <c:pt idx="2125">
                  <c:v>921</c:v>
                </c:pt>
                <c:pt idx="2126">
                  <c:v>922</c:v>
                </c:pt>
                <c:pt idx="2127">
                  <c:v>922</c:v>
                </c:pt>
                <c:pt idx="2128">
                  <c:v>922</c:v>
                </c:pt>
                <c:pt idx="2129">
                  <c:v>923</c:v>
                </c:pt>
                <c:pt idx="2130">
                  <c:v>924</c:v>
                </c:pt>
                <c:pt idx="2131">
                  <c:v>924</c:v>
                </c:pt>
                <c:pt idx="2132">
                  <c:v>924</c:v>
                </c:pt>
                <c:pt idx="2133">
                  <c:v>924</c:v>
                </c:pt>
                <c:pt idx="2134">
                  <c:v>925</c:v>
                </c:pt>
                <c:pt idx="2135">
                  <c:v>925</c:v>
                </c:pt>
                <c:pt idx="2136">
                  <c:v>926</c:v>
                </c:pt>
                <c:pt idx="2137">
                  <c:v>926</c:v>
                </c:pt>
                <c:pt idx="2138">
                  <c:v>926</c:v>
                </c:pt>
                <c:pt idx="2139">
                  <c:v>927</c:v>
                </c:pt>
                <c:pt idx="2140">
                  <c:v>927</c:v>
                </c:pt>
                <c:pt idx="2141">
                  <c:v>928</c:v>
                </c:pt>
                <c:pt idx="2142">
                  <c:v>928</c:v>
                </c:pt>
                <c:pt idx="2143">
                  <c:v>928</c:v>
                </c:pt>
                <c:pt idx="2144">
                  <c:v>928</c:v>
                </c:pt>
                <c:pt idx="2145">
                  <c:v>928</c:v>
                </c:pt>
                <c:pt idx="2146">
                  <c:v>928</c:v>
                </c:pt>
                <c:pt idx="2147">
                  <c:v>928</c:v>
                </c:pt>
                <c:pt idx="2148">
                  <c:v>929</c:v>
                </c:pt>
                <c:pt idx="2149">
                  <c:v>929</c:v>
                </c:pt>
                <c:pt idx="2150">
                  <c:v>930</c:v>
                </c:pt>
                <c:pt idx="2151">
                  <c:v>931</c:v>
                </c:pt>
                <c:pt idx="2152">
                  <c:v>932</c:v>
                </c:pt>
                <c:pt idx="2153">
                  <c:v>933</c:v>
                </c:pt>
                <c:pt idx="2154">
                  <c:v>934</c:v>
                </c:pt>
                <c:pt idx="2155">
                  <c:v>935</c:v>
                </c:pt>
                <c:pt idx="2156">
                  <c:v>936</c:v>
                </c:pt>
                <c:pt idx="2157">
                  <c:v>936</c:v>
                </c:pt>
                <c:pt idx="2158">
                  <c:v>936</c:v>
                </c:pt>
                <c:pt idx="2159">
                  <c:v>936</c:v>
                </c:pt>
                <c:pt idx="2160">
                  <c:v>937</c:v>
                </c:pt>
                <c:pt idx="2161">
                  <c:v>938</c:v>
                </c:pt>
                <c:pt idx="2162">
                  <c:v>939</c:v>
                </c:pt>
                <c:pt idx="2163">
                  <c:v>940</c:v>
                </c:pt>
                <c:pt idx="2164">
                  <c:v>940</c:v>
                </c:pt>
                <c:pt idx="2165">
                  <c:v>940</c:v>
                </c:pt>
                <c:pt idx="2166">
                  <c:v>940</c:v>
                </c:pt>
                <c:pt idx="2167">
                  <c:v>940</c:v>
                </c:pt>
                <c:pt idx="2168">
                  <c:v>940</c:v>
                </c:pt>
                <c:pt idx="2169">
                  <c:v>940</c:v>
                </c:pt>
                <c:pt idx="2170">
                  <c:v>940</c:v>
                </c:pt>
                <c:pt idx="2171">
                  <c:v>940</c:v>
                </c:pt>
                <c:pt idx="2172">
                  <c:v>941</c:v>
                </c:pt>
                <c:pt idx="2173">
                  <c:v>941</c:v>
                </c:pt>
                <c:pt idx="2174">
                  <c:v>941</c:v>
                </c:pt>
                <c:pt idx="2175">
                  <c:v>941</c:v>
                </c:pt>
                <c:pt idx="2176">
                  <c:v>941</c:v>
                </c:pt>
                <c:pt idx="2177">
                  <c:v>941</c:v>
                </c:pt>
                <c:pt idx="2178">
                  <c:v>942</c:v>
                </c:pt>
                <c:pt idx="2179">
                  <c:v>942</c:v>
                </c:pt>
                <c:pt idx="2180">
                  <c:v>943</c:v>
                </c:pt>
                <c:pt idx="2181">
                  <c:v>944</c:v>
                </c:pt>
                <c:pt idx="2182">
                  <c:v>944</c:v>
                </c:pt>
                <c:pt idx="2183">
                  <c:v>945</c:v>
                </c:pt>
                <c:pt idx="2184">
                  <c:v>946</c:v>
                </c:pt>
                <c:pt idx="2185">
                  <c:v>946</c:v>
                </c:pt>
                <c:pt idx="2186">
                  <c:v>947</c:v>
                </c:pt>
                <c:pt idx="2187">
                  <c:v>948</c:v>
                </c:pt>
                <c:pt idx="2188">
                  <c:v>949</c:v>
                </c:pt>
                <c:pt idx="2189">
                  <c:v>949</c:v>
                </c:pt>
                <c:pt idx="2190">
                  <c:v>950</c:v>
                </c:pt>
                <c:pt idx="2191">
                  <c:v>951</c:v>
                </c:pt>
                <c:pt idx="2192">
                  <c:v>951</c:v>
                </c:pt>
                <c:pt idx="2193">
                  <c:v>951</c:v>
                </c:pt>
                <c:pt idx="2194">
                  <c:v>951</c:v>
                </c:pt>
                <c:pt idx="2195">
                  <c:v>951</c:v>
                </c:pt>
                <c:pt idx="2196">
                  <c:v>951</c:v>
                </c:pt>
                <c:pt idx="2197">
                  <c:v>951</c:v>
                </c:pt>
                <c:pt idx="2198">
                  <c:v>951</c:v>
                </c:pt>
                <c:pt idx="2199">
                  <c:v>951</c:v>
                </c:pt>
                <c:pt idx="2200">
                  <c:v>951</c:v>
                </c:pt>
                <c:pt idx="2201">
                  <c:v>952</c:v>
                </c:pt>
                <c:pt idx="2202">
                  <c:v>952</c:v>
                </c:pt>
                <c:pt idx="2203">
                  <c:v>953</c:v>
                </c:pt>
                <c:pt idx="2204">
                  <c:v>953</c:v>
                </c:pt>
                <c:pt idx="2205">
                  <c:v>954</c:v>
                </c:pt>
                <c:pt idx="2206">
                  <c:v>955</c:v>
                </c:pt>
                <c:pt idx="2207">
                  <c:v>956</c:v>
                </c:pt>
                <c:pt idx="2208">
                  <c:v>956</c:v>
                </c:pt>
                <c:pt idx="2209">
                  <c:v>957</c:v>
                </c:pt>
                <c:pt idx="2210">
                  <c:v>957</c:v>
                </c:pt>
                <c:pt idx="2211">
                  <c:v>958</c:v>
                </c:pt>
                <c:pt idx="2212">
                  <c:v>959</c:v>
                </c:pt>
                <c:pt idx="2213">
                  <c:v>959</c:v>
                </c:pt>
                <c:pt idx="2214">
                  <c:v>960</c:v>
                </c:pt>
                <c:pt idx="2215">
                  <c:v>960</c:v>
                </c:pt>
                <c:pt idx="2216">
                  <c:v>961</c:v>
                </c:pt>
                <c:pt idx="2217">
                  <c:v>962</c:v>
                </c:pt>
                <c:pt idx="2218">
                  <c:v>962</c:v>
                </c:pt>
                <c:pt idx="2219">
                  <c:v>963</c:v>
                </c:pt>
                <c:pt idx="2220">
                  <c:v>963</c:v>
                </c:pt>
                <c:pt idx="2221">
                  <c:v>964</c:v>
                </c:pt>
                <c:pt idx="2222">
                  <c:v>965</c:v>
                </c:pt>
                <c:pt idx="2223">
                  <c:v>965</c:v>
                </c:pt>
                <c:pt idx="2224">
                  <c:v>966</c:v>
                </c:pt>
                <c:pt idx="2225">
                  <c:v>966</c:v>
                </c:pt>
                <c:pt idx="2226">
                  <c:v>966</c:v>
                </c:pt>
                <c:pt idx="2227">
                  <c:v>967</c:v>
                </c:pt>
                <c:pt idx="2228">
                  <c:v>968</c:v>
                </c:pt>
                <c:pt idx="2229">
                  <c:v>968</c:v>
                </c:pt>
                <c:pt idx="2230">
                  <c:v>969</c:v>
                </c:pt>
                <c:pt idx="2231">
                  <c:v>970</c:v>
                </c:pt>
                <c:pt idx="2232">
                  <c:v>971</c:v>
                </c:pt>
                <c:pt idx="2233">
                  <c:v>971</c:v>
                </c:pt>
                <c:pt idx="2234">
                  <c:v>972</c:v>
                </c:pt>
                <c:pt idx="2235">
                  <c:v>973</c:v>
                </c:pt>
                <c:pt idx="2236">
                  <c:v>973</c:v>
                </c:pt>
                <c:pt idx="2237">
                  <c:v>973</c:v>
                </c:pt>
                <c:pt idx="2238">
                  <c:v>973</c:v>
                </c:pt>
                <c:pt idx="2239">
                  <c:v>974</c:v>
                </c:pt>
                <c:pt idx="2240">
                  <c:v>974</c:v>
                </c:pt>
                <c:pt idx="2241">
                  <c:v>975</c:v>
                </c:pt>
                <c:pt idx="2242">
                  <c:v>976</c:v>
                </c:pt>
                <c:pt idx="2243">
                  <c:v>977</c:v>
                </c:pt>
                <c:pt idx="2244">
                  <c:v>978</c:v>
                </c:pt>
                <c:pt idx="2245">
                  <c:v>979</c:v>
                </c:pt>
                <c:pt idx="2246">
                  <c:v>980</c:v>
                </c:pt>
                <c:pt idx="2247">
                  <c:v>980</c:v>
                </c:pt>
                <c:pt idx="2248">
                  <c:v>980</c:v>
                </c:pt>
                <c:pt idx="2249">
                  <c:v>981</c:v>
                </c:pt>
                <c:pt idx="2250">
                  <c:v>982</c:v>
                </c:pt>
                <c:pt idx="2251">
                  <c:v>983</c:v>
                </c:pt>
                <c:pt idx="2252">
                  <c:v>983</c:v>
                </c:pt>
                <c:pt idx="2253">
                  <c:v>984</c:v>
                </c:pt>
                <c:pt idx="2254">
                  <c:v>984</c:v>
                </c:pt>
                <c:pt idx="2255">
                  <c:v>984</c:v>
                </c:pt>
                <c:pt idx="2256">
                  <c:v>985</c:v>
                </c:pt>
                <c:pt idx="2257">
                  <c:v>986</c:v>
                </c:pt>
                <c:pt idx="2258">
                  <c:v>986</c:v>
                </c:pt>
                <c:pt idx="2259">
                  <c:v>987</c:v>
                </c:pt>
                <c:pt idx="2260">
                  <c:v>987</c:v>
                </c:pt>
                <c:pt idx="2261">
                  <c:v>988</c:v>
                </c:pt>
                <c:pt idx="2262">
                  <c:v>989</c:v>
                </c:pt>
                <c:pt idx="2263">
                  <c:v>989</c:v>
                </c:pt>
                <c:pt idx="2264">
                  <c:v>989</c:v>
                </c:pt>
                <c:pt idx="2265">
                  <c:v>990</c:v>
                </c:pt>
                <c:pt idx="2266">
                  <c:v>991</c:v>
                </c:pt>
                <c:pt idx="2267">
                  <c:v>992</c:v>
                </c:pt>
                <c:pt idx="2268">
                  <c:v>993</c:v>
                </c:pt>
                <c:pt idx="2269">
                  <c:v>993</c:v>
                </c:pt>
                <c:pt idx="2270">
                  <c:v>994</c:v>
                </c:pt>
                <c:pt idx="2271">
                  <c:v>994</c:v>
                </c:pt>
                <c:pt idx="2272">
                  <c:v>994</c:v>
                </c:pt>
                <c:pt idx="2273">
                  <c:v>994</c:v>
                </c:pt>
                <c:pt idx="2274">
                  <c:v>994</c:v>
                </c:pt>
                <c:pt idx="2275">
                  <c:v>995</c:v>
                </c:pt>
                <c:pt idx="2276">
                  <c:v>995</c:v>
                </c:pt>
                <c:pt idx="2277">
                  <c:v>995</c:v>
                </c:pt>
                <c:pt idx="2278">
                  <c:v>995</c:v>
                </c:pt>
                <c:pt idx="2279">
                  <c:v>995</c:v>
                </c:pt>
                <c:pt idx="2280">
                  <c:v>995</c:v>
                </c:pt>
                <c:pt idx="2281">
                  <c:v>996</c:v>
                </c:pt>
                <c:pt idx="2282">
                  <c:v>996</c:v>
                </c:pt>
                <c:pt idx="2283">
                  <c:v>996</c:v>
                </c:pt>
                <c:pt idx="2284">
                  <c:v>996</c:v>
                </c:pt>
                <c:pt idx="2285">
                  <c:v>997</c:v>
                </c:pt>
                <c:pt idx="2286">
                  <c:v>998</c:v>
                </c:pt>
                <c:pt idx="2287">
                  <c:v>999</c:v>
                </c:pt>
                <c:pt idx="2288">
                  <c:v>999</c:v>
                </c:pt>
                <c:pt idx="2289">
                  <c:v>1000</c:v>
                </c:pt>
                <c:pt idx="2290">
                  <c:v>1001</c:v>
                </c:pt>
                <c:pt idx="2291">
                  <c:v>1001</c:v>
                </c:pt>
                <c:pt idx="2292">
                  <c:v>1002</c:v>
                </c:pt>
                <c:pt idx="2293">
                  <c:v>1002</c:v>
                </c:pt>
                <c:pt idx="2294">
                  <c:v>1002</c:v>
                </c:pt>
                <c:pt idx="2295">
                  <c:v>1002</c:v>
                </c:pt>
                <c:pt idx="2296">
                  <c:v>1003</c:v>
                </c:pt>
                <c:pt idx="2297">
                  <c:v>1004</c:v>
                </c:pt>
                <c:pt idx="2298">
                  <c:v>1004</c:v>
                </c:pt>
                <c:pt idx="2299">
                  <c:v>1004</c:v>
                </c:pt>
                <c:pt idx="2300">
                  <c:v>1004</c:v>
                </c:pt>
                <c:pt idx="2301">
                  <c:v>1005</c:v>
                </c:pt>
                <c:pt idx="2302">
                  <c:v>1006</c:v>
                </c:pt>
                <c:pt idx="2303">
                  <c:v>1007</c:v>
                </c:pt>
                <c:pt idx="2304">
                  <c:v>1007</c:v>
                </c:pt>
                <c:pt idx="2305">
                  <c:v>1007</c:v>
                </c:pt>
                <c:pt idx="2306">
                  <c:v>1007</c:v>
                </c:pt>
                <c:pt idx="2307">
                  <c:v>1007</c:v>
                </c:pt>
                <c:pt idx="2308">
                  <c:v>1007</c:v>
                </c:pt>
                <c:pt idx="2309">
                  <c:v>1007</c:v>
                </c:pt>
                <c:pt idx="2310">
                  <c:v>1008</c:v>
                </c:pt>
                <c:pt idx="2311">
                  <c:v>1008</c:v>
                </c:pt>
                <c:pt idx="2312">
                  <c:v>1008</c:v>
                </c:pt>
                <c:pt idx="2313">
                  <c:v>1008</c:v>
                </c:pt>
                <c:pt idx="2314">
                  <c:v>1008</c:v>
                </c:pt>
                <c:pt idx="2315">
                  <c:v>1008</c:v>
                </c:pt>
                <c:pt idx="2316">
                  <c:v>1009</c:v>
                </c:pt>
                <c:pt idx="2317">
                  <c:v>1010</c:v>
                </c:pt>
                <c:pt idx="2318">
                  <c:v>1010</c:v>
                </c:pt>
                <c:pt idx="2319">
                  <c:v>1010</c:v>
                </c:pt>
                <c:pt idx="2320">
                  <c:v>1010</c:v>
                </c:pt>
                <c:pt idx="2321">
                  <c:v>1010</c:v>
                </c:pt>
                <c:pt idx="2322">
                  <c:v>1010</c:v>
                </c:pt>
                <c:pt idx="2323">
                  <c:v>1010</c:v>
                </c:pt>
                <c:pt idx="2324">
                  <c:v>1011</c:v>
                </c:pt>
                <c:pt idx="2325">
                  <c:v>1012</c:v>
                </c:pt>
                <c:pt idx="2326">
                  <c:v>1012</c:v>
                </c:pt>
                <c:pt idx="2327">
                  <c:v>1012</c:v>
                </c:pt>
                <c:pt idx="2328">
                  <c:v>1013</c:v>
                </c:pt>
                <c:pt idx="2329">
                  <c:v>1014</c:v>
                </c:pt>
                <c:pt idx="2330">
                  <c:v>1015</c:v>
                </c:pt>
                <c:pt idx="2331">
                  <c:v>1015</c:v>
                </c:pt>
                <c:pt idx="2332">
                  <c:v>1016</c:v>
                </c:pt>
                <c:pt idx="2333">
                  <c:v>1017</c:v>
                </c:pt>
                <c:pt idx="2334">
                  <c:v>1018</c:v>
                </c:pt>
                <c:pt idx="2335">
                  <c:v>1018</c:v>
                </c:pt>
                <c:pt idx="2336">
                  <c:v>1018</c:v>
                </c:pt>
                <c:pt idx="2337">
                  <c:v>1019</c:v>
                </c:pt>
                <c:pt idx="2338">
                  <c:v>1020</c:v>
                </c:pt>
                <c:pt idx="2339">
                  <c:v>1020</c:v>
                </c:pt>
                <c:pt idx="2340">
                  <c:v>1020</c:v>
                </c:pt>
                <c:pt idx="2341">
                  <c:v>1021</c:v>
                </c:pt>
                <c:pt idx="2342">
                  <c:v>1022</c:v>
                </c:pt>
                <c:pt idx="2343">
                  <c:v>1023</c:v>
                </c:pt>
                <c:pt idx="2344">
                  <c:v>1024</c:v>
                </c:pt>
                <c:pt idx="2345">
                  <c:v>1025</c:v>
                </c:pt>
                <c:pt idx="2346">
                  <c:v>1025</c:v>
                </c:pt>
                <c:pt idx="2347">
                  <c:v>1026</c:v>
                </c:pt>
                <c:pt idx="2348">
                  <c:v>1026</c:v>
                </c:pt>
                <c:pt idx="2349">
                  <c:v>1026</c:v>
                </c:pt>
                <c:pt idx="2350">
                  <c:v>1027</c:v>
                </c:pt>
                <c:pt idx="2351">
                  <c:v>1027</c:v>
                </c:pt>
                <c:pt idx="2352">
                  <c:v>1028</c:v>
                </c:pt>
                <c:pt idx="2353">
                  <c:v>1029</c:v>
                </c:pt>
                <c:pt idx="2354">
                  <c:v>1029</c:v>
                </c:pt>
                <c:pt idx="2355">
                  <c:v>1029</c:v>
                </c:pt>
                <c:pt idx="2356">
                  <c:v>1029</c:v>
                </c:pt>
                <c:pt idx="2357">
                  <c:v>1030</c:v>
                </c:pt>
                <c:pt idx="2358">
                  <c:v>1031</c:v>
                </c:pt>
                <c:pt idx="2359">
                  <c:v>1031</c:v>
                </c:pt>
                <c:pt idx="2360">
                  <c:v>1031</c:v>
                </c:pt>
                <c:pt idx="2361">
                  <c:v>1032</c:v>
                </c:pt>
                <c:pt idx="2362">
                  <c:v>1033</c:v>
                </c:pt>
                <c:pt idx="2363">
                  <c:v>1033</c:v>
                </c:pt>
                <c:pt idx="2364">
                  <c:v>1033</c:v>
                </c:pt>
                <c:pt idx="2365">
                  <c:v>1034</c:v>
                </c:pt>
                <c:pt idx="2366">
                  <c:v>1034</c:v>
                </c:pt>
                <c:pt idx="2367">
                  <c:v>1034</c:v>
                </c:pt>
                <c:pt idx="2368">
                  <c:v>1034</c:v>
                </c:pt>
                <c:pt idx="2369">
                  <c:v>1035</c:v>
                </c:pt>
                <c:pt idx="2370">
                  <c:v>1036</c:v>
                </c:pt>
                <c:pt idx="2371">
                  <c:v>1037</c:v>
                </c:pt>
                <c:pt idx="2372">
                  <c:v>1038</c:v>
                </c:pt>
                <c:pt idx="2373">
                  <c:v>1038</c:v>
                </c:pt>
                <c:pt idx="2374">
                  <c:v>1038</c:v>
                </c:pt>
                <c:pt idx="2375">
                  <c:v>1038</c:v>
                </c:pt>
                <c:pt idx="2376">
                  <c:v>1039</c:v>
                </c:pt>
                <c:pt idx="2377">
                  <c:v>1040</c:v>
                </c:pt>
                <c:pt idx="2378">
                  <c:v>1041</c:v>
                </c:pt>
                <c:pt idx="2379">
                  <c:v>1042</c:v>
                </c:pt>
                <c:pt idx="2380">
                  <c:v>1043</c:v>
                </c:pt>
                <c:pt idx="2381">
                  <c:v>1043</c:v>
                </c:pt>
                <c:pt idx="2382">
                  <c:v>1044</c:v>
                </c:pt>
                <c:pt idx="2383">
                  <c:v>1045</c:v>
                </c:pt>
                <c:pt idx="2384">
                  <c:v>1046</c:v>
                </c:pt>
                <c:pt idx="2385">
                  <c:v>1047</c:v>
                </c:pt>
                <c:pt idx="2386">
                  <c:v>1048</c:v>
                </c:pt>
                <c:pt idx="2387">
                  <c:v>1049</c:v>
                </c:pt>
                <c:pt idx="2388">
                  <c:v>1050</c:v>
                </c:pt>
                <c:pt idx="2389">
                  <c:v>1050</c:v>
                </c:pt>
                <c:pt idx="2390">
                  <c:v>1050</c:v>
                </c:pt>
                <c:pt idx="2391">
                  <c:v>1050</c:v>
                </c:pt>
                <c:pt idx="2392">
                  <c:v>1050</c:v>
                </c:pt>
                <c:pt idx="2393">
                  <c:v>1051</c:v>
                </c:pt>
                <c:pt idx="2394">
                  <c:v>1051</c:v>
                </c:pt>
                <c:pt idx="2395">
                  <c:v>1051</c:v>
                </c:pt>
                <c:pt idx="2396">
                  <c:v>1052</c:v>
                </c:pt>
                <c:pt idx="2397">
                  <c:v>1053</c:v>
                </c:pt>
                <c:pt idx="2398">
                  <c:v>1053</c:v>
                </c:pt>
                <c:pt idx="2399">
                  <c:v>1054</c:v>
                </c:pt>
                <c:pt idx="2400">
                  <c:v>1054</c:v>
                </c:pt>
                <c:pt idx="2401">
                  <c:v>1055</c:v>
                </c:pt>
                <c:pt idx="2402">
                  <c:v>1055</c:v>
                </c:pt>
                <c:pt idx="2403">
                  <c:v>1056</c:v>
                </c:pt>
                <c:pt idx="2404">
                  <c:v>1056</c:v>
                </c:pt>
                <c:pt idx="2405">
                  <c:v>1057</c:v>
                </c:pt>
                <c:pt idx="2406">
                  <c:v>1057</c:v>
                </c:pt>
                <c:pt idx="2407">
                  <c:v>1057</c:v>
                </c:pt>
                <c:pt idx="2408">
                  <c:v>1058</c:v>
                </c:pt>
                <c:pt idx="2409">
                  <c:v>1058</c:v>
                </c:pt>
                <c:pt idx="2410">
                  <c:v>1058</c:v>
                </c:pt>
                <c:pt idx="2411">
                  <c:v>1059</c:v>
                </c:pt>
                <c:pt idx="2412">
                  <c:v>1059</c:v>
                </c:pt>
                <c:pt idx="2413">
                  <c:v>1060</c:v>
                </c:pt>
                <c:pt idx="2414">
                  <c:v>1061</c:v>
                </c:pt>
                <c:pt idx="2415">
                  <c:v>1062</c:v>
                </c:pt>
                <c:pt idx="2416">
                  <c:v>1063</c:v>
                </c:pt>
                <c:pt idx="2417">
                  <c:v>1064</c:v>
                </c:pt>
                <c:pt idx="2418">
                  <c:v>1064</c:v>
                </c:pt>
                <c:pt idx="2419">
                  <c:v>1065</c:v>
                </c:pt>
                <c:pt idx="2420">
                  <c:v>1066</c:v>
                </c:pt>
                <c:pt idx="2421">
                  <c:v>1067</c:v>
                </c:pt>
                <c:pt idx="2422">
                  <c:v>1068</c:v>
                </c:pt>
                <c:pt idx="2423">
                  <c:v>1069</c:v>
                </c:pt>
                <c:pt idx="2424">
                  <c:v>1070</c:v>
                </c:pt>
                <c:pt idx="2425">
                  <c:v>1071</c:v>
                </c:pt>
                <c:pt idx="2426">
                  <c:v>1072</c:v>
                </c:pt>
                <c:pt idx="2427">
                  <c:v>1073</c:v>
                </c:pt>
                <c:pt idx="2428">
                  <c:v>1074</c:v>
                </c:pt>
                <c:pt idx="2429">
                  <c:v>1075</c:v>
                </c:pt>
                <c:pt idx="2430">
                  <c:v>1076</c:v>
                </c:pt>
                <c:pt idx="2431">
                  <c:v>1077</c:v>
                </c:pt>
                <c:pt idx="2432">
                  <c:v>1077</c:v>
                </c:pt>
                <c:pt idx="2433">
                  <c:v>1077</c:v>
                </c:pt>
                <c:pt idx="2434">
                  <c:v>1077</c:v>
                </c:pt>
                <c:pt idx="2435">
                  <c:v>1078</c:v>
                </c:pt>
                <c:pt idx="2436">
                  <c:v>1078</c:v>
                </c:pt>
                <c:pt idx="2437">
                  <c:v>1079</c:v>
                </c:pt>
                <c:pt idx="2438">
                  <c:v>1080</c:v>
                </c:pt>
                <c:pt idx="2439">
                  <c:v>1081</c:v>
                </c:pt>
                <c:pt idx="2440">
                  <c:v>1081</c:v>
                </c:pt>
                <c:pt idx="2441">
                  <c:v>1082</c:v>
                </c:pt>
                <c:pt idx="2442">
                  <c:v>1083</c:v>
                </c:pt>
                <c:pt idx="2443">
                  <c:v>1083</c:v>
                </c:pt>
                <c:pt idx="2444">
                  <c:v>1083</c:v>
                </c:pt>
                <c:pt idx="2445">
                  <c:v>1083</c:v>
                </c:pt>
                <c:pt idx="2446">
                  <c:v>1083</c:v>
                </c:pt>
                <c:pt idx="2447">
                  <c:v>1084</c:v>
                </c:pt>
                <c:pt idx="2448">
                  <c:v>1084</c:v>
                </c:pt>
                <c:pt idx="2449">
                  <c:v>1084</c:v>
                </c:pt>
                <c:pt idx="2450">
                  <c:v>1084</c:v>
                </c:pt>
                <c:pt idx="2451">
                  <c:v>1085</c:v>
                </c:pt>
                <c:pt idx="2452">
                  <c:v>1086</c:v>
                </c:pt>
                <c:pt idx="2453">
                  <c:v>1086</c:v>
                </c:pt>
                <c:pt idx="2454">
                  <c:v>1087</c:v>
                </c:pt>
                <c:pt idx="2455">
                  <c:v>1088</c:v>
                </c:pt>
                <c:pt idx="2456">
                  <c:v>1089</c:v>
                </c:pt>
                <c:pt idx="2457">
                  <c:v>1089</c:v>
                </c:pt>
                <c:pt idx="2458">
                  <c:v>1090</c:v>
                </c:pt>
                <c:pt idx="2459">
                  <c:v>1091</c:v>
                </c:pt>
                <c:pt idx="2460">
                  <c:v>1092</c:v>
                </c:pt>
                <c:pt idx="2461">
                  <c:v>1092</c:v>
                </c:pt>
                <c:pt idx="2462">
                  <c:v>1092</c:v>
                </c:pt>
                <c:pt idx="2463">
                  <c:v>1092</c:v>
                </c:pt>
                <c:pt idx="2464">
                  <c:v>1092</c:v>
                </c:pt>
                <c:pt idx="2465">
                  <c:v>1092</c:v>
                </c:pt>
                <c:pt idx="2466">
                  <c:v>1093</c:v>
                </c:pt>
                <c:pt idx="2467">
                  <c:v>1094</c:v>
                </c:pt>
                <c:pt idx="2468">
                  <c:v>1094</c:v>
                </c:pt>
                <c:pt idx="2469">
                  <c:v>1094</c:v>
                </c:pt>
                <c:pt idx="2470">
                  <c:v>1094</c:v>
                </c:pt>
                <c:pt idx="2471">
                  <c:v>1094</c:v>
                </c:pt>
                <c:pt idx="2472">
                  <c:v>1094</c:v>
                </c:pt>
                <c:pt idx="2473">
                  <c:v>1094</c:v>
                </c:pt>
                <c:pt idx="2474">
                  <c:v>1094</c:v>
                </c:pt>
                <c:pt idx="2475">
                  <c:v>1094</c:v>
                </c:pt>
                <c:pt idx="2476">
                  <c:v>1094</c:v>
                </c:pt>
                <c:pt idx="2477">
                  <c:v>1094</c:v>
                </c:pt>
                <c:pt idx="2478">
                  <c:v>1094</c:v>
                </c:pt>
                <c:pt idx="2479">
                  <c:v>1094</c:v>
                </c:pt>
                <c:pt idx="2480">
                  <c:v>1095</c:v>
                </c:pt>
                <c:pt idx="2481">
                  <c:v>1096</c:v>
                </c:pt>
                <c:pt idx="2482">
                  <c:v>1096</c:v>
                </c:pt>
                <c:pt idx="2483">
                  <c:v>1096</c:v>
                </c:pt>
                <c:pt idx="2484">
                  <c:v>1097</c:v>
                </c:pt>
                <c:pt idx="2485">
                  <c:v>1097</c:v>
                </c:pt>
                <c:pt idx="2486">
                  <c:v>1097</c:v>
                </c:pt>
                <c:pt idx="2487">
                  <c:v>1098</c:v>
                </c:pt>
                <c:pt idx="2488">
                  <c:v>1099</c:v>
                </c:pt>
                <c:pt idx="2489">
                  <c:v>1099</c:v>
                </c:pt>
                <c:pt idx="2490">
                  <c:v>1099</c:v>
                </c:pt>
                <c:pt idx="2491">
                  <c:v>1099</c:v>
                </c:pt>
                <c:pt idx="2492">
                  <c:v>1099</c:v>
                </c:pt>
                <c:pt idx="2493">
                  <c:v>1099</c:v>
                </c:pt>
                <c:pt idx="2494">
                  <c:v>1099</c:v>
                </c:pt>
                <c:pt idx="2495">
                  <c:v>1099</c:v>
                </c:pt>
                <c:pt idx="2496">
                  <c:v>1100</c:v>
                </c:pt>
                <c:pt idx="2497">
                  <c:v>1100</c:v>
                </c:pt>
                <c:pt idx="2498">
                  <c:v>1100</c:v>
                </c:pt>
                <c:pt idx="2499">
                  <c:v>1101</c:v>
                </c:pt>
                <c:pt idx="2500">
                  <c:v>1101</c:v>
                </c:pt>
                <c:pt idx="2501">
                  <c:v>1102</c:v>
                </c:pt>
                <c:pt idx="2502">
                  <c:v>1103</c:v>
                </c:pt>
                <c:pt idx="2503">
                  <c:v>1104</c:v>
                </c:pt>
                <c:pt idx="2504">
                  <c:v>1104</c:v>
                </c:pt>
                <c:pt idx="2505">
                  <c:v>1104</c:v>
                </c:pt>
                <c:pt idx="2506">
                  <c:v>1104</c:v>
                </c:pt>
                <c:pt idx="2507">
                  <c:v>1104</c:v>
                </c:pt>
                <c:pt idx="2508">
                  <c:v>1105</c:v>
                </c:pt>
                <c:pt idx="2509">
                  <c:v>1106</c:v>
                </c:pt>
                <c:pt idx="2510">
                  <c:v>1107</c:v>
                </c:pt>
                <c:pt idx="2511">
                  <c:v>1108</c:v>
                </c:pt>
                <c:pt idx="2512">
                  <c:v>1109</c:v>
                </c:pt>
                <c:pt idx="2513">
                  <c:v>1110</c:v>
                </c:pt>
                <c:pt idx="2514">
                  <c:v>1111</c:v>
                </c:pt>
                <c:pt idx="2515">
                  <c:v>1112</c:v>
                </c:pt>
                <c:pt idx="2516">
                  <c:v>1113</c:v>
                </c:pt>
                <c:pt idx="2517">
                  <c:v>1113</c:v>
                </c:pt>
                <c:pt idx="2518">
                  <c:v>1114</c:v>
                </c:pt>
                <c:pt idx="2519">
                  <c:v>1115</c:v>
                </c:pt>
                <c:pt idx="2520">
                  <c:v>1116</c:v>
                </c:pt>
                <c:pt idx="2521">
                  <c:v>1117</c:v>
                </c:pt>
                <c:pt idx="2522">
                  <c:v>1118</c:v>
                </c:pt>
                <c:pt idx="2523">
                  <c:v>1119</c:v>
                </c:pt>
                <c:pt idx="2524">
                  <c:v>1120</c:v>
                </c:pt>
                <c:pt idx="2525">
                  <c:v>1121</c:v>
                </c:pt>
                <c:pt idx="2526">
                  <c:v>1121</c:v>
                </c:pt>
                <c:pt idx="2527">
                  <c:v>1121</c:v>
                </c:pt>
                <c:pt idx="2528">
                  <c:v>1121</c:v>
                </c:pt>
                <c:pt idx="2529">
                  <c:v>1121</c:v>
                </c:pt>
                <c:pt idx="2530">
                  <c:v>1121</c:v>
                </c:pt>
                <c:pt idx="2531">
                  <c:v>1121</c:v>
                </c:pt>
                <c:pt idx="2532">
                  <c:v>1121</c:v>
                </c:pt>
                <c:pt idx="2533">
                  <c:v>1121</c:v>
                </c:pt>
                <c:pt idx="2534">
                  <c:v>1122</c:v>
                </c:pt>
                <c:pt idx="2535">
                  <c:v>1123</c:v>
                </c:pt>
                <c:pt idx="2536">
                  <c:v>1124</c:v>
                </c:pt>
                <c:pt idx="2537">
                  <c:v>1125</c:v>
                </c:pt>
                <c:pt idx="2538">
                  <c:v>1125</c:v>
                </c:pt>
                <c:pt idx="2539">
                  <c:v>1126</c:v>
                </c:pt>
                <c:pt idx="2540">
                  <c:v>1127</c:v>
                </c:pt>
                <c:pt idx="2541">
                  <c:v>1128</c:v>
                </c:pt>
                <c:pt idx="2542">
                  <c:v>1129</c:v>
                </c:pt>
                <c:pt idx="2543">
                  <c:v>1130</c:v>
                </c:pt>
                <c:pt idx="2544">
                  <c:v>1131</c:v>
                </c:pt>
                <c:pt idx="2545">
                  <c:v>1131</c:v>
                </c:pt>
                <c:pt idx="2546">
                  <c:v>1131</c:v>
                </c:pt>
                <c:pt idx="2547">
                  <c:v>1131</c:v>
                </c:pt>
                <c:pt idx="2548">
                  <c:v>1132</c:v>
                </c:pt>
                <c:pt idx="2549">
                  <c:v>1132</c:v>
                </c:pt>
                <c:pt idx="2550">
                  <c:v>1132</c:v>
                </c:pt>
                <c:pt idx="2551">
                  <c:v>1132</c:v>
                </c:pt>
                <c:pt idx="2552">
                  <c:v>1133</c:v>
                </c:pt>
                <c:pt idx="2553">
                  <c:v>1133</c:v>
                </c:pt>
                <c:pt idx="2554">
                  <c:v>1133</c:v>
                </c:pt>
                <c:pt idx="2555">
                  <c:v>1134</c:v>
                </c:pt>
                <c:pt idx="2556">
                  <c:v>1134</c:v>
                </c:pt>
                <c:pt idx="2557">
                  <c:v>1134</c:v>
                </c:pt>
                <c:pt idx="2558">
                  <c:v>1134</c:v>
                </c:pt>
                <c:pt idx="2559">
                  <c:v>1134</c:v>
                </c:pt>
                <c:pt idx="2560">
                  <c:v>1134</c:v>
                </c:pt>
                <c:pt idx="2561">
                  <c:v>1134</c:v>
                </c:pt>
                <c:pt idx="2562">
                  <c:v>1134</c:v>
                </c:pt>
                <c:pt idx="2563">
                  <c:v>1134</c:v>
                </c:pt>
                <c:pt idx="2564">
                  <c:v>1134</c:v>
                </c:pt>
                <c:pt idx="2565">
                  <c:v>1134</c:v>
                </c:pt>
                <c:pt idx="2566">
                  <c:v>1134</c:v>
                </c:pt>
                <c:pt idx="2567">
                  <c:v>1134</c:v>
                </c:pt>
                <c:pt idx="2568">
                  <c:v>1134</c:v>
                </c:pt>
                <c:pt idx="2569">
                  <c:v>1134</c:v>
                </c:pt>
                <c:pt idx="2570">
                  <c:v>1135</c:v>
                </c:pt>
                <c:pt idx="2571">
                  <c:v>1136</c:v>
                </c:pt>
                <c:pt idx="2572">
                  <c:v>1136</c:v>
                </c:pt>
                <c:pt idx="2573">
                  <c:v>1137</c:v>
                </c:pt>
                <c:pt idx="2574">
                  <c:v>1137</c:v>
                </c:pt>
                <c:pt idx="2575">
                  <c:v>1137</c:v>
                </c:pt>
                <c:pt idx="2576">
                  <c:v>1138</c:v>
                </c:pt>
                <c:pt idx="2577">
                  <c:v>1139</c:v>
                </c:pt>
                <c:pt idx="2578">
                  <c:v>1139</c:v>
                </c:pt>
                <c:pt idx="2579">
                  <c:v>1139</c:v>
                </c:pt>
                <c:pt idx="2580">
                  <c:v>1139</c:v>
                </c:pt>
                <c:pt idx="2581">
                  <c:v>1140</c:v>
                </c:pt>
                <c:pt idx="2582">
                  <c:v>1140</c:v>
                </c:pt>
                <c:pt idx="2583">
                  <c:v>1141</c:v>
                </c:pt>
                <c:pt idx="2584">
                  <c:v>1142</c:v>
                </c:pt>
                <c:pt idx="2585">
                  <c:v>1142</c:v>
                </c:pt>
                <c:pt idx="2586">
                  <c:v>1142</c:v>
                </c:pt>
                <c:pt idx="2587">
                  <c:v>1142</c:v>
                </c:pt>
                <c:pt idx="2588">
                  <c:v>1142</c:v>
                </c:pt>
                <c:pt idx="2589">
                  <c:v>1142</c:v>
                </c:pt>
                <c:pt idx="2590">
                  <c:v>1142</c:v>
                </c:pt>
                <c:pt idx="2591">
                  <c:v>1142</c:v>
                </c:pt>
                <c:pt idx="2592">
                  <c:v>1142</c:v>
                </c:pt>
                <c:pt idx="2593">
                  <c:v>1142</c:v>
                </c:pt>
                <c:pt idx="2594">
                  <c:v>1142</c:v>
                </c:pt>
                <c:pt idx="2595">
                  <c:v>1142</c:v>
                </c:pt>
                <c:pt idx="2596">
                  <c:v>1142</c:v>
                </c:pt>
                <c:pt idx="2597">
                  <c:v>1142</c:v>
                </c:pt>
                <c:pt idx="2598">
                  <c:v>1142</c:v>
                </c:pt>
                <c:pt idx="2599">
                  <c:v>1143</c:v>
                </c:pt>
                <c:pt idx="2600">
                  <c:v>1144</c:v>
                </c:pt>
                <c:pt idx="2601">
                  <c:v>1145</c:v>
                </c:pt>
                <c:pt idx="2602">
                  <c:v>1145</c:v>
                </c:pt>
                <c:pt idx="2603">
                  <c:v>1145</c:v>
                </c:pt>
                <c:pt idx="2604">
                  <c:v>1145</c:v>
                </c:pt>
                <c:pt idx="2605">
                  <c:v>1145</c:v>
                </c:pt>
                <c:pt idx="2606">
                  <c:v>1146</c:v>
                </c:pt>
                <c:pt idx="2607">
                  <c:v>1146</c:v>
                </c:pt>
                <c:pt idx="2608">
                  <c:v>1147</c:v>
                </c:pt>
                <c:pt idx="2609">
                  <c:v>1147</c:v>
                </c:pt>
                <c:pt idx="2610">
                  <c:v>1147</c:v>
                </c:pt>
                <c:pt idx="2611">
                  <c:v>1148</c:v>
                </c:pt>
                <c:pt idx="2612">
                  <c:v>1149</c:v>
                </c:pt>
                <c:pt idx="2613">
                  <c:v>1149</c:v>
                </c:pt>
                <c:pt idx="2614">
                  <c:v>1150</c:v>
                </c:pt>
                <c:pt idx="2615">
                  <c:v>1151</c:v>
                </c:pt>
                <c:pt idx="2616">
                  <c:v>1152</c:v>
                </c:pt>
                <c:pt idx="2617">
                  <c:v>1152</c:v>
                </c:pt>
                <c:pt idx="2618">
                  <c:v>1153</c:v>
                </c:pt>
                <c:pt idx="2619">
                  <c:v>1153</c:v>
                </c:pt>
                <c:pt idx="2620">
                  <c:v>1153</c:v>
                </c:pt>
                <c:pt idx="2621">
                  <c:v>1154</c:v>
                </c:pt>
                <c:pt idx="2622">
                  <c:v>1155</c:v>
                </c:pt>
                <c:pt idx="2623">
                  <c:v>1155</c:v>
                </c:pt>
                <c:pt idx="2624">
                  <c:v>1155</c:v>
                </c:pt>
                <c:pt idx="2625">
                  <c:v>1156</c:v>
                </c:pt>
                <c:pt idx="2626">
                  <c:v>1156</c:v>
                </c:pt>
                <c:pt idx="2627">
                  <c:v>1156</c:v>
                </c:pt>
                <c:pt idx="2628">
                  <c:v>1156</c:v>
                </c:pt>
                <c:pt idx="2629">
                  <c:v>1157</c:v>
                </c:pt>
                <c:pt idx="2630">
                  <c:v>1158</c:v>
                </c:pt>
                <c:pt idx="2631">
                  <c:v>1158</c:v>
                </c:pt>
                <c:pt idx="2632">
                  <c:v>1158</c:v>
                </c:pt>
                <c:pt idx="2633">
                  <c:v>1158</c:v>
                </c:pt>
                <c:pt idx="2634">
                  <c:v>1159</c:v>
                </c:pt>
                <c:pt idx="2635">
                  <c:v>1159</c:v>
                </c:pt>
                <c:pt idx="2636">
                  <c:v>1159</c:v>
                </c:pt>
                <c:pt idx="2637">
                  <c:v>1159</c:v>
                </c:pt>
                <c:pt idx="2638">
                  <c:v>1159</c:v>
                </c:pt>
                <c:pt idx="2639">
                  <c:v>1159</c:v>
                </c:pt>
                <c:pt idx="2640">
                  <c:v>1159</c:v>
                </c:pt>
                <c:pt idx="2641">
                  <c:v>1160</c:v>
                </c:pt>
                <c:pt idx="2642">
                  <c:v>1161</c:v>
                </c:pt>
                <c:pt idx="2643">
                  <c:v>1161</c:v>
                </c:pt>
                <c:pt idx="2644">
                  <c:v>1161</c:v>
                </c:pt>
                <c:pt idx="2645">
                  <c:v>1161</c:v>
                </c:pt>
                <c:pt idx="2646">
                  <c:v>1162</c:v>
                </c:pt>
                <c:pt idx="2647">
                  <c:v>1163</c:v>
                </c:pt>
                <c:pt idx="2648">
                  <c:v>1164</c:v>
                </c:pt>
                <c:pt idx="2649">
                  <c:v>1165</c:v>
                </c:pt>
                <c:pt idx="2650">
                  <c:v>1165</c:v>
                </c:pt>
                <c:pt idx="2651">
                  <c:v>1165</c:v>
                </c:pt>
                <c:pt idx="2652">
                  <c:v>1165</c:v>
                </c:pt>
                <c:pt idx="2653">
                  <c:v>1165</c:v>
                </c:pt>
                <c:pt idx="2654">
                  <c:v>1165</c:v>
                </c:pt>
                <c:pt idx="2655">
                  <c:v>1165</c:v>
                </c:pt>
                <c:pt idx="2656">
                  <c:v>1165</c:v>
                </c:pt>
                <c:pt idx="2657">
                  <c:v>1165</c:v>
                </c:pt>
                <c:pt idx="2658">
                  <c:v>1165</c:v>
                </c:pt>
                <c:pt idx="2659">
                  <c:v>1165</c:v>
                </c:pt>
                <c:pt idx="2660">
                  <c:v>1165</c:v>
                </c:pt>
                <c:pt idx="2661">
                  <c:v>1165</c:v>
                </c:pt>
                <c:pt idx="2662">
                  <c:v>1165</c:v>
                </c:pt>
                <c:pt idx="2663">
                  <c:v>1165</c:v>
                </c:pt>
                <c:pt idx="2664">
                  <c:v>1165</c:v>
                </c:pt>
                <c:pt idx="2665">
                  <c:v>1165</c:v>
                </c:pt>
                <c:pt idx="2666">
                  <c:v>1165</c:v>
                </c:pt>
                <c:pt idx="2667">
                  <c:v>1165</c:v>
                </c:pt>
                <c:pt idx="2668">
                  <c:v>1165</c:v>
                </c:pt>
                <c:pt idx="2669">
                  <c:v>1165</c:v>
                </c:pt>
                <c:pt idx="2670">
                  <c:v>1166</c:v>
                </c:pt>
                <c:pt idx="2671">
                  <c:v>1167</c:v>
                </c:pt>
                <c:pt idx="2672">
                  <c:v>1168</c:v>
                </c:pt>
                <c:pt idx="2673">
                  <c:v>1169</c:v>
                </c:pt>
                <c:pt idx="2674">
                  <c:v>1169</c:v>
                </c:pt>
                <c:pt idx="2675">
                  <c:v>1170</c:v>
                </c:pt>
                <c:pt idx="2676">
                  <c:v>1170</c:v>
                </c:pt>
                <c:pt idx="2677">
                  <c:v>1170</c:v>
                </c:pt>
                <c:pt idx="2678">
                  <c:v>1170</c:v>
                </c:pt>
                <c:pt idx="2679">
                  <c:v>1171</c:v>
                </c:pt>
                <c:pt idx="2680">
                  <c:v>1171</c:v>
                </c:pt>
                <c:pt idx="2681">
                  <c:v>1172</c:v>
                </c:pt>
                <c:pt idx="2682">
                  <c:v>1173</c:v>
                </c:pt>
                <c:pt idx="2683">
                  <c:v>1173</c:v>
                </c:pt>
                <c:pt idx="2684">
                  <c:v>1173</c:v>
                </c:pt>
                <c:pt idx="2685">
                  <c:v>1173</c:v>
                </c:pt>
                <c:pt idx="2686">
                  <c:v>1173</c:v>
                </c:pt>
                <c:pt idx="2687">
                  <c:v>1173</c:v>
                </c:pt>
                <c:pt idx="2688">
                  <c:v>1173</c:v>
                </c:pt>
                <c:pt idx="2689">
                  <c:v>1173</c:v>
                </c:pt>
                <c:pt idx="2690">
                  <c:v>1173</c:v>
                </c:pt>
                <c:pt idx="2691">
                  <c:v>1173</c:v>
                </c:pt>
                <c:pt idx="2692">
                  <c:v>1173</c:v>
                </c:pt>
                <c:pt idx="2693">
                  <c:v>1173</c:v>
                </c:pt>
                <c:pt idx="2694">
                  <c:v>1173</c:v>
                </c:pt>
                <c:pt idx="2695">
                  <c:v>1173</c:v>
                </c:pt>
                <c:pt idx="2696">
                  <c:v>1173</c:v>
                </c:pt>
                <c:pt idx="2697">
                  <c:v>1173</c:v>
                </c:pt>
                <c:pt idx="2698">
                  <c:v>1173</c:v>
                </c:pt>
                <c:pt idx="2699">
                  <c:v>1173</c:v>
                </c:pt>
                <c:pt idx="2700">
                  <c:v>1173</c:v>
                </c:pt>
                <c:pt idx="2701">
                  <c:v>1173</c:v>
                </c:pt>
                <c:pt idx="2702">
                  <c:v>1173</c:v>
                </c:pt>
                <c:pt idx="2703">
                  <c:v>1173</c:v>
                </c:pt>
                <c:pt idx="2704">
                  <c:v>1173</c:v>
                </c:pt>
                <c:pt idx="2705">
                  <c:v>1173</c:v>
                </c:pt>
                <c:pt idx="2706">
                  <c:v>1173</c:v>
                </c:pt>
                <c:pt idx="2707">
                  <c:v>1173</c:v>
                </c:pt>
                <c:pt idx="2708">
                  <c:v>1174</c:v>
                </c:pt>
                <c:pt idx="2709">
                  <c:v>1174</c:v>
                </c:pt>
                <c:pt idx="2710">
                  <c:v>1175</c:v>
                </c:pt>
                <c:pt idx="2711">
                  <c:v>1175</c:v>
                </c:pt>
                <c:pt idx="2712">
                  <c:v>1176</c:v>
                </c:pt>
                <c:pt idx="2713">
                  <c:v>1176</c:v>
                </c:pt>
                <c:pt idx="2714">
                  <c:v>1176</c:v>
                </c:pt>
                <c:pt idx="2715">
                  <c:v>1176</c:v>
                </c:pt>
                <c:pt idx="2716">
                  <c:v>1176</c:v>
                </c:pt>
                <c:pt idx="2717">
                  <c:v>1176</c:v>
                </c:pt>
                <c:pt idx="2718">
                  <c:v>1177</c:v>
                </c:pt>
                <c:pt idx="2719">
                  <c:v>1178</c:v>
                </c:pt>
                <c:pt idx="2720">
                  <c:v>1178</c:v>
                </c:pt>
                <c:pt idx="2721">
                  <c:v>1179</c:v>
                </c:pt>
                <c:pt idx="2722">
                  <c:v>1180</c:v>
                </c:pt>
                <c:pt idx="2723">
                  <c:v>1180</c:v>
                </c:pt>
                <c:pt idx="2724">
                  <c:v>1180</c:v>
                </c:pt>
                <c:pt idx="2725">
                  <c:v>1180</c:v>
                </c:pt>
                <c:pt idx="2726">
                  <c:v>1180</c:v>
                </c:pt>
                <c:pt idx="2727">
                  <c:v>1181</c:v>
                </c:pt>
                <c:pt idx="2728">
                  <c:v>1181</c:v>
                </c:pt>
                <c:pt idx="2729">
                  <c:v>1181</c:v>
                </c:pt>
                <c:pt idx="2730">
                  <c:v>1182</c:v>
                </c:pt>
                <c:pt idx="2731">
                  <c:v>1183</c:v>
                </c:pt>
                <c:pt idx="2732">
                  <c:v>1184</c:v>
                </c:pt>
                <c:pt idx="2733">
                  <c:v>1184</c:v>
                </c:pt>
                <c:pt idx="2734">
                  <c:v>1184</c:v>
                </c:pt>
                <c:pt idx="2735">
                  <c:v>1184</c:v>
                </c:pt>
                <c:pt idx="2736">
                  <c:v>1184</c:v>
                </c:pt>
                <c:pt idx="2737">
                  <c:v>1184</c:v>
                </c:pt>
                <c:pt idx="2738">
                  <c:v>1184</c:v>
                </c:pt>
                <c:pt idx="2739">
                  <c:v>1184</c:v>
                </c:pt>
                <c:pt idx="2740">
                  <c:v>1184</c:v>
                </c:pt>
                <c:pt idx="2741">
                  <c:v>1185</c:v>
                </c:pt>
                <c:pt idx="2742">
                  <c:v>1185</c:v>
                </c:pt>
                <c:pt idx="2743">
                  <c:v>1186</c:v>
                </c:pt>
                <c:pt idx="2744">
                  <c:v>1186</c:v>
                </c:pt>
                <c:pt idx="2745">
                  <c:v>1186</c:v>
                </c:pt>
                <c:pt idx="2746">
                  <c:v>1186</c:v>
                </c:pt>
                <c:pt idx="2747">
                  <c:v>1187</c:v>
                </c:pt>
                <c:pt idx="2748">
                  <c:v>1188</c:v>
                </c:pt>
                <c:pt idx="2749">
                  <c:v>1189</c:v>
                </c:pt>
                <c:pt idx="2750">
                  <c:v>1190</c:v>
                </c:pt>
                <c:pt idx="2751">
                  <c:v>1191</c:v>
                </c:pt>
                <c:pt idx="2752">
                  <c:v>1191</c:v>
                </c:pt>
                <c:pt idx="2753">
                  <c:v>1192</c:v>
                </c:pt>
                <c:pt idx="2754">
                  <c:v>1193</c:v>
                </c:pt>
                <c:pt idx="2755">
                  <c:v>1193</c:v>
                </c:pt>
                <c:pt idx="2756">
                  <c:v>1193</c:v>
                </c:pt>
                <c:pt idx="2757">
                  <c:v>1193</c:v>
                </c:pt>
                <c:pt idx="2758">
                  <c:v>1193</c:v>
                </c:pt>
                <c:pt idx="2759">
                  <c:v>1193</c:v>
                </c:pt>
                <c:pt idx="2760">
                  <c:v>1194</c:v>
                </c:pt>
                <c:pt idx="2761">
                  <c:v>1195</c:v>
                </c:pt>
                <c:pt idx="2762">
                  <c:v>1196</c:v>
                </c:pt>
                <c:pt idx="2763">
                  <c:v>1197</c:v>
                </c:pt>
                <c:pt idx="2764">
                  <c:v>1197</c:v>
                </c:pt>
                <c:pt idx="2765">
                  <c:v>1198</c:v>
                </c:pt>
                <c:pt idx="2766">
                  <c:v>1198</c:v>
                </c:pt>
                <c:pt idx="2767">
                  <c:v>1198</c:v>
                </c:pt>
                <c:pt idx="2768">
                  <c:v>1198</c:v>
                </c:pt>
                <c:pt idx="2769">
                  <c:v>1198</c:v>
                </c:pt>
                <c:pt idx="2770">
                  <c:v>1198</c:v>
                </c:pt>
                <c:pt idx="2771">
                  <c:v>1198</c:v>
                </c:pt>
                <c:pt idx="2772">
                  <c:v>1198</c:v>
                </c:pt>
                <c:pt idx="2773">
                  <c:v>1198</c:v>
                </c:pt>
                <c:pt idx="2774">
                  <c:v>1198</c:v>
                </c:pt>
                <c:pt idx="2775">
                  <c:v>1199</c:v>
                </c:pt>
                <c:pt idx="2776">
                  <c:v>1199</c:v>
                </c:pt>
                <c:pt idx="2777">
                  <c:v>1199</c:v>
                </c:pt>
                <c:pt idx="2778">
                  <c:v>1200</c:v>
                </c:pt>
                <c:pt idx="2779">
                  <c:v>1201</c:v>
                </c:pt>
                <c:pt idx="2780">
                  <c:v>1201</c:v>
                </c:pt>
                <c:pt idx="2781">
                  <c:v>1202</c:v>
                </c:pt>
                <c:pt idx="2782">
                  <c:v>1202</c:v>
                </c:pt>
                <c:pt idx="2783">
                  <c:v>1202</c:v>
                </c:pt>
                <c:pt idx="2784">
                  <c:v>1203</c:v>
                </c:pt>
                <c:pt idx="2785">
                  <c:v>1204</c:v>
                </c:pt>
                <c:pt idx="2786">
                  <c:v>1205</c:v>
                </c:pt>
                <c:pt idx="2787">
                  <c:v>1205</c:v>
                </c:pt>
                <c:pt idx="2788">
                  <c:v>1205</c:v>
                </c:pt>
                <c:pt idx="2789">
                  <c:v>1206</c:v>
                </c:pt>
                <c:pt idx="2790">
                  <c:v>1206</c:v>
                </c:pt>
                <c:pt idx="2791">
                  <c:v>1207</c:v>
                </c:pt>
                <c:pt idx="2792">
                  <c:v>1208</c:v>
                </c:pt>
                <c:pt idx="2793">
                  <c:v>1208</c:v>
                </c:pt>
                <c:pt idx="2794">
                  <c:v>1208</c:v>
                </c:pt>
                <c:pt idx="2795">
                  <c:v>1208</c:v>
                </c:pt>
                <c:pt idx="2796">
                  <c:v>1208</c:v>
                </c:pt>
                <c:pt idx="2797">
                  <c:v>1208</c:v>
                </c:pt>
                <c:pt idx="2798">
                  <c:v>1209</c:v>
                </c:pt>
                <c:pt idx="2799">
                  <c:v>1210</c:v>
                </c:pt>
                <c:pt idx="2800">
                  <c:v>1211</c:v>
                </c:pt>
                <c:pt idx="2801">
                  <c:v>1212</c:v>
                </c:pt>
                <c:pt idx="2802">
                  <c:v>1213</c:v>
                </c:pt>
                <c:pt idx="2803">
                  <c:v>1214</c:v>
                </c:pt>
                <c:pt idx="2804">
                  <c:v>1215</c:v>
                </c:pt>
                <c:pt idx="2805">
                  <c:v>1216</c:v>
                </c:pt>
                <c:pt idx="2806">
                  <c:v>1217</c:v>
                </c:pt>
                <c:pt idx="2807">
                  <c:v>1217</c:v>
                </c:pt>
                <c:pt idx="2808">
                  <c:v>1218</c:v>
                </c:pt>
                <c:pt idx="2809">
                  <c:v>1219</c:v>
                </c:pt>
                <c:pt idx="2810">
                  <c:v>1220</c:v>
                </c:pt>
                <c:pt idx="2811">
                  <c:v>1221</c:v>
                </c:pt>
                <c:pt idx="2812">
                  <c:v>1222</c:v>
                </c:pt>
                <c:pt idx="2813">
                  <c:v>1223</c:v>
                </c:pt>
                <c:pt idx="2814">
                  <c:v>1224</c:v>
                </c:pt>
                <c:pt idx="2815">
                  <c:v>1224</c:v>
                </c:pt>
                <c:pt idx="2816">
                  <c:v>1225</c:v>
                </c:pt>
                <c:pt idx="2817">
                  <c:v>1226</c:v>
                </c:pt>
                <c:pt idx="2818">
                  <c:v>1226</c:v>
                </c:pt>
                <c:pt idx="2819">
                  <c:v>1226</c:v>
                </c:pt>
                <c:pt idx="2820">
                  <c:v>1226</c:v>
                </c:pt>
                <c:pt idx="2821">
                  <c:v>1227</c:v>
                </c:pt>
                <c:pt idx="2822">
                  <c:v>1228</c:v>
                </c:pt>
                <c:pt idx="2823">
                  <c:v>1228</c:v>
                </c:pt>
                <c:pt idx="2824">
                  <c:v>1228</c:v>
                </c:pt>
                <c:pt idx="2825">
                  <c:v>1228</c:v>
                </c:pt>
                <c:pt idx="2826">
                  <c:v>1228</c:v>
                </c:pt>
                <c:pt idx="2827">
                  <c:v>1229</c:v>
                </c:pt>
                <c:pt idx="2828">
                  <c:v>1230</c:v>
                </c:pt>
                <c:pt idx="2829">
                  <c:v>1230</c:v>
                </c:pt>
                <c:pt idx="2830">
                  <c:v>1231</c:v>
                </c:pt>
                <c:pt idx="2831">
                  <c:v>1232</c:v>
                </c:pt>
                <c:pt idx="2832">
                  <c:v>1233</c:v>
                </c:pt>
                <c:pt idx="2833">
                  <c:v>1234</c:v>
                </c:pt>
                <c:pt idx="2834">
                  <c:v>1234</c:v>
                </c:pt>
                <c:pt idx="2835">
                  <c:v>1234</c:v>
                </c:pt>
                <c:pt idx="2836">
                  <c:v>1235</c:v>
                </c:pt>
                <c:pt idx="2837">
                  <c:v>1235</c:v>
                </c:pt>
                <c:pt idx="2838">
                  <c:v>1236</c:v>
                </c:pt>
                <c:pt idx="2839">
                  <c:v>1237</c:v>
                </c:pt>
                <c:pt idx="2840">
                  <c:v>1238</c:v>
                </c:pt>
                <c:pt idx="2841">
                  <c:v>1239</c:v>
                </c:pt>
                <c:pt idx="2842">
                  <c:v>1240</c:v>
                </c:pt>
                <c:pt idx="2843">
                  <c:v>1241</c:v>
                </c:pt>
                <c:pt idx="2844">
                  <c:v>1241</c:v>
                </c:pt>
                <c:pt idx="2845">
                  <c:v>1241</c:v>
                </c:pt>
                <c:pt idx="2846">
                  <c:v>1242</c:v>
                </c:pt>
                <c:pt idx="2847">
                  <c:v>1243</c:v>
                </c:pt>
                <c:pt idx="2848">
                  <c:v>1243</c:v>
                </c:pt>
                <c:pt idx="2849">
                  <c:v>1243</c:v>
                </c:pt>
                <c:pt idx="2850">
                  <c:v>1244</c:v>
                </c:pt>
                <c:pt idx="2851">
                  <c:v>1245</c:v>
                </c:pt>
                <c:pt idx="2852">
                  <c:v>1246</c:v>
                </c:pt>
                <c:pt idx="2853">
                  <c:v>1246</c:v>
                </c:pt>
                <c:pt idx="2854">
                  <c:v>1246</c:v>
                </c:pt>
                <c:pt idx="2855">
                  <c:v>1246</c:v>
                </c:pt>
                <c:pt idx="2856">
                  <c:v>1246</c:v>
                </c:pt>
                <c:pt idx="2857">
                  <c:v>1246</c:v>
                </c:pt>
                <c:pt idx="2858">
                  <c:v>1246</c:v>
                </c:pt>
                <c:pt idx="2859">
                  <c:v>1246</c:v>
                </c:pt>
                <c:pt idx="2860">
                  <c:v>1246</c:v>
                </c:pt>
                <c:pt idx="2861">
                  <c:v>1246</c:v>
                </c:pt>
                <c:pt idx="2862">
                  <c:v>1246</c:v>
                </c:pt>
                <c:pt idx="2863">
                  <c:v>1247</c:v>
                </c:pt>
                <c:pt idx="2864">
                  <c:v>1247</c:v>
                </c:pt>
                <c:pt idx="2865">
                  <c:v>1247</c:v>
                </c:pt>
                <c:pt idx="2866">
                  <c:v>1247</c:v>
                </c:pt>
                <c:pt idx="2867">
                  <c:v>1247</c:v>
                </c:pt>
                <c:pt idx="2868">
                  <c:v>1247</c:v>
                </c:pt>
                <c:pt idx="2869">
                  <c:v>1247</c:v>
                </c:pt>
                <c:pt idx="2870">
                  <c:v>1247</c:v>
                </c:pt>
                <c:pt idx="2871">
                  <c:v>1247</c:v>
                </c:pt>
                <c:pt idx="2872">
                  <c:v>1247</c:v>
                </c:pt>
                <c:pt idx="2873">
                  <c:v>1247</c:v>
                </c:pt>
                <c:pt idx="2874">
                  <c:v>1248</c:v>
                </c:pt>
                <c:pt idx="2875">
                  <c:v>1249</c:v>
                </c:pt>
                <c:pt idx="2876">
                  <c:v>1250</c:v>
                </c:pt>
                <c:pt idx="2877">
                  <c:v>1250</c:v>
                </c:pt>
                <c:pt idx="2878">
                  <c:v>1250</c:v>
                </c:pt>
                <c:pt idx="2879">
                  <c:v>1250</c:v>
                </c:pt>
                <c:pt idx="2880">
                  <c:v>1250</c:v>
                </c:pt>
                <c:pt idx="2881">
                  <c:v>1250</c:v>
                </c:pt>
                <c:pt idx="2882">
                  <c:v>1250</c:v>
                </c:pt>
                <c:pt idx="2883">
                  <c:v>1250</c:v>
                </c:pt>
                <c:pt idx="2884">
                  <c:v>1250</c:v>
                </c:pt>
                <c:pt idx="2885">
                  <c:v>1251</c:v>
                </c:pt>
                <c:pt idx="2886">
                  <c:v>1251</c:v>
                </c:pt>
                <c:pt idx="2887">
                  <c:v>1251</c:v>
                </c:pt>
                <c:pt idx="2888">
                  <c:v>1251</c:v>
                </c:pt>
                <c:pt idx="2889">
                  <c:v>1251</c:v>
                </c:pt>
                <c:pt idx="2890">
                  <c:v>1251</c:v>
                </c:pt>
                <c:pt idx="2891">
                  <c:v>1251</c:v>
                </c:pt>
                <c:pt idx="2892">
                  <c:v>1251</c:v>
                </c:pt>
                <c:pt idx="2893">
                  <c:v>1252</c:v>
                </c:pt>
                <c:pt idx="2894">
                  <c:v>1253</c:v>
                </c:pt>
                <c:pt idx="2895">
                  <c:v>1253</c:v>
                </c:pt>
                <c:pt idx="2896">
                  <c:v>1254</c:v>
                </c:pt>
                <c:pt idx="2897">
                  <c:v>1255</c:v>
                </c:pt>
                <c:pt idx="2898">
                  <c:v>1255</c:v>
                </c:pt>
                <c:pt idx="2899">
                  <c:v>1256</c:v>
                </c:pt>
                <c:pt idx="2900">
                  <c:v>1257</c:v>
                </c:pt>
                <c:pt idx="2901">
                  <c:v>1258</c:v>
                </c:pt>
                <c:pt idx="2902">
                  <c:v>1259</c:v>
                </c:pt>
                <c:pt idx="2903">
                  <c:v>1260</c:v>
                </c:pt>
                <c:pt idx="2904">
                  <c:v>1261</c:v>
                </c:pt>
                <c:pt idx="2905">
                  <c:v>1262</c:v>
                </c:pt>
                <c:pt idx="2906">
                  <c:v>1263</c:v>
                </c:pt>
                <c:pt idx="2907">
                  <c:v>1264</c:v>
                </c:pt>
                <c:pt idx="2908">
                  <c:v>1265</c:v>
                </c:pt>
                <c:pt idx="2909">
                  <c:v>1265</c:v>
                </c:pt>
                <c:pt idx="2910">
                  <c:v>1266</c:v>
                </c:pt>
                <c:pt idx="2911">
                  <c:v>1267</c:v>
                </c:pt>
                <c:pt idx="2912">
                  <c:v>1267</c:v>
                </c:pt>
                <c:pt idx="2913">
                  <c:v>1267</c:v>
                </c:pt>
                <c:pt idx="2914">
                  <c:v>1267</c:v>
                </c:pt>
                <c:pt idx="2915">
                  <c:v>1267</c:v>
                </c:pt>
                <c:pt idx="2916">
                  <c:v>1268</c:v>
                </c:pt>
                <c:pt idx="2917">
                  <c:v>1269</c:v>
                </c:pt>
                <c:pt idx="2918">
                  <c:v>1270</c:v>
                </c:pt>
                <c:pt idx="2919">
                  <c:v>1270</c:v>
                </c:pt>
                <c:pt idx="2920">
                  <c:v>1270</c:v>
                </c:pt>
                <c:pt idx="2921">
                  <c:v>1270</c:v>
                </c:pt>
                <c:pt idx="2922">
                  <c:v>1270</c:v>
                </c:pt>
                <c:pt idx="2923">
                  <c:v>1270</c:v>
                </c:pt>
                <c:pt idx="2924">
                  <c:v>1270</c:v>
                </c:pt>
                <c:pt idx="2925">
                  <c:v>1270</c:v>
                </c:pt>
                <c:pt idx="2926">
                  <c:v>1271</c:v>
                </c:pt>
                <c:pt idx="2927">
                  <c:v>1272</c:v>
                </c:pt>
                <c:pt idx="2928">
                  <c:v>1273</c:v>
                </c:pt>
                <c:pt idx="2929">
                  <c:v>1273</c:v>
                </c:pt>
                <c:pt idx="2930">
                  <c:v>1273</c:v>
                </c:pt>
                <c:pt idx="2931">
                  <c:v>1273</c:v>
                </c:pt>
                <c:pt idx="2932">
                  <c:v>1274</c:v>
                </c:pt>
                <c:pt idx="2933">
                  <c:v>1274</c:v>
                </c:pt>
                <c:pt idx="2934">
                  <c:v>1274</c:v>
                </c:pt>
                <c:pt idx="2935">
                  <c:v>1274</c:v>
                </c:pt>
                <c:pt idx="2936">
                  <c:v>1275</c:v>
                </c:pt>
                <c:pt idx="2937">
                  <c:v>1276</c:v>
                </c:pt>
                <c:pt idx="2938">
                  <c:v>1276</c:v>
                </c:pt>
                <c:pt idx="2939">
                  <c:v>1277</c:v>
                </c:pt>
                <c:pt idx="2940">
                  <c:v>1278</c:v>
                </c:pt>
                <c:pt idx="2941">
                  <c:v>1279</c:v>
                </c:pt>
                <c:pt idx="2942">
                  <c:v>1279</c:v>
                </c:pt>
                <c:pt idx="2943">
                  <c:v>1279</c:v>
                </c:pt>
                <c:pt idx="2944">
                  <c:v>1280</c:v>
                </c:pt>
                <c:pt idx="2945">
                  <c:v>1280</c:v>
                </c:pt>
                <c:pt idx="2946">
                  <c:v>1281</c:v>
                </c:pt>
                <c:pt idx="2947">
                  <c:v>1281</c:v>
                </c:pt>
                <c:pt idx="2948">
                  <c:v>1281</c:v>
                </c:pt>
                <c:pt idx="2949">
                  <c:v>1281</c:v>
                </c:pt>
                <c:pt idx="2950">
                  <c:v>1281</c:v>
                </c:pt>
                <c:pt idx="2951">
                  <c:v>1281</c:v>
                </c:pt>
                <c:pt idx="2952">
                  <c:v>1282</c:v>
                </c:pt>
                <c:pt idx="2953">
                  <c:v>1283</c:v>
                </c:pt>
                <c:pt idx="2954">
                  <c:v>1284</c:v>
                </c:pt>
                <c:pt idx="2955">
                  <c:v>1285</c:v>
                </c:pt>
                <c:pt idx="2956">
                  <c:v>1286</c:v>
                </c:pt>
                <c:pt idx="2957">
                  <c:v>1286</c:v>
                </c:pt>
                <c:pt idx="2958">
                  <c:v>1287</c:v>
                </c:pt>
                <c:pt idx="2959">
                  <c:v>1287</c:v>
                </c:pt>
                <c:pt idx="2960">
                  <c:v>1287</c:v>
                </c:pt>
                <c:pt idx="2961">
                  <c:v>1287</c:v>
                </c:pt>
                <c:pt idx="2962">
                  <c:v>1287</c:v>
                </c:pt>
                <c:pt idx="2963">
                  <c:v>1287</c:v>
                </c:pt>
                <c:pt idx="2964">
                  <c:v>1288</c:v>
                </c:pt>
                <c:pt idx="2965">
                  <c:v>1288</c:v>
                </c:pt>
                <c:pt idx="2966">
                  <c:v>1288</c:v>
                </c:pt>
                <c:pt idx="2967">
                  <c:v>1288</c:v>
                </c:pt>
                <c:pt idx="2968">
                  <c:v>1288</c:v>
                </c:pt>
                <c:pt idx="2969">
                  <c:v>1289</c:v>
                </c:pt>
                <c:pt idx="2970">
                  <c:v>1289</c:v>
                </c:pt>
                <c:pt idx="2971">
                  <c:v>1290</c:v>
                </c:pt>
                <c:pt idx="2972">
                  <c:v>1290</c:v>
                </c:pt>
                <c:pt idx="2973">
                  <c:v>1290</c:v>
                </c:pt>
                <c:pt idx="2974">
                  <c:v>1290</c:v>
                </c:pt>
                <c:pt idx="2975">
                  <c:v>1290</c:v>
                </c:pt>
                <c:pt idx="2976">
                  <c:v>1290</c:v>
                </c:pt>
                <c:pt idx="2977">
                  <c:v>1290</c:v>
                </c:pt>
                <c:pt idx="2978">
                  <c:v>1290</c:v>
                </c:pt>
                <c:pt idx="2979">
                  <c:v>1290</c:v>
                </c:pt>
                <c:pt idx="2980">
                  <c:v>1290</c:v>
                </c:pt>
                <c:pt idx="2981">
                  <c:v>1290</c:v>
                </c:pt>
                <c:pt idx="2982">
                  <c:v>1291</c:v>
                </c:pt>
                <c:pt idx="2983">
                  <c:v>1291</c:v>
                </c:pt>
                <c:pt idx="2984">
                  <c:v>1291</c:v>
                </c:pt>
                <c:pt idx="2985">
                  <c:v>1291</c:v>
                </c:pt>
                <c:pt idx="2986">
                  <c:v>1291</c:v>
                </c:pt>
                <c:pt idx="2987">
                  <c:v>1291</c:v>
                </c:pt>
                <c:pt idx="2988">
                  <c:v>1291</c:v>
                </c:pt>
                <c:pt idx="2989">
                  <c:v>1291</c:v>
                </c:pt>
                <c:pt idx="2990">
                  <c:v>1291</c:v>
                </c:pt>
                <c:pt idx="2991">
                  <c:v>1291</c:v>
                </c:pt>
                <c:pt idx="2992">
                  <c:v>1291</c:v>
                </c:pt>
                <c:pt idx="2993">
                  <c:v>1292</c:v>
                </c:pt>
                <c:pt idx="2994">
                  <c:v>1293</c:v>
                </c:pt>
                <c:pt idx="2995">
                  <c:v>1293</c:v>
                </c:pt>
                <c:pt idx="2996">
                  <c:v>1293</c:v>
                </c:pt>
                <c:pt idx="2997">
                  <c:v>1294</c:v>
                </c:pt>
                <c:pt idx="2998">
                  <c:v>1294</c:v>
                </c:pt>
                <c:pt idx="2999">
                  <c:v>1294</c:v>
                </c:pt>
                <c:pt idx="3000">
                  <c:v>1295</c:v>
                </c:pt>
                <c:pt idx="3001">
                  <c:v>1296</c:v>
                </c:pt>
                <c:pt idx="3002">
                  <c:v>1296</c:v>
                </c:pt>
                <c:pt idx="3003">
                  <c:v>1297</c:v>
                </c:pt>
                <c:pt idx="3004">
                  <c:v>1297</c:v>
                </c:pt>
                <c:pt idx="3005">
                  <c:v>1298</c:v>
                </c:pt>
                <c:pt idx="3006">
                  <c:v>1299</c:v>
                </c:pt>
                <c:pt idx="3007">
                  <c:v>1300</c:v>
                </c:pt>
                <c:pt idx="3008">
                  <c:v>1301</c:v>
                </c:pt>
                <c:pt idx="3009">
                  <c:v>1302</c:v>
                </c:pt>
                <c:pt idx="3010">
                  <c:v>1303</c:v>
                </c:pt>
                <c:pt idx="3011">
                  <c:v>1304</c:v>
                </c:pt>
                <c:pt idx="3012">
                  <c:v>1305</c:v>
                </c:pt>
                <c:pt idx="3013">
                  <c:v>1306</c:v>
                </c:pt>
                <c:pt idx="3014">
                  <c:v>1306</c:v>
                </c:pt>
                <c:pt idx="3015">
                  <c:v>1306</c:v>
                </c:pt>
                <c:pt idx="3016">
                  <c:v>1307</c:v>
                </c:pt>
                <c:pt idx="3017">
                  <c:v>1308</c:v>
                </c:pt>
                <c:pt idx="3018">
                  <c:v>1309</c:v>
                </c:pt>
                <c:pt idx="3019">
                  <c:v>1309</c:v>
                </c:pt>
                <c:pt idx="3020">
                  <c:v>1309</c:v>
                </c:pt>
                <c:pt idx="3021">
                  <c:v>1310</c:v>
                </c:pt>
                <c:pt idx="3022">
                  <c:v>1311</c:v>
                </c:pt>
                <c:pt idx="3023">
                  <c:v>1311</c:v>
                </c:pt>
                <c:pt idx="3024">
                  <c:v>1312</c:v>
                </c:pt>
                <c:pt idx="3025">
                  <c:v>1313</c:v>
                </c:pt>
                <c:pt idx="3026">
                  <c:v>1314</c:v>
                </c:pt>
                <c:pt idx="3027">
                  <c:v>1315</c:v>
                </c:pt>
                <c:pt idx="3028">
                  <c:v>1316</c:v>
                </c:pt>
                <c:pt idx="3029">
                  <c:v>1317</c:v>
                </c:pt>
                <c:pt idx="3030">
                  <c:v>1317</c:v>
                </c:pt>
                <c:pt idx="3031">
                  <c:v>1318</c:v>
                </c:pt>
                <c:pt idx="3032">
                  <c:v>1319</c:v>
                </c:pt>
                <c:pt idx="3033">
                  <c:v>1319</c:v>
                </c:pt>
                <c:pt idx="3034">
                  <c:v>1319</c:v>
                </c:pt>
                <c:pt idx="3035">
                  <c:v>1320</c:v>
                </c:pt>
                <c:pt idx="3036">
                  <c:v>1321</c:v>
                </c:pt>
                <c:pt idx="3037">
                  <c:v>1322</c:v>
                </c:pt>
                <c:pt idx="3038">
                  <c:v>1323</c:v>
                </c:pt>
                <c:pt idx="3039">
                  <c:v>1324</c:v>
                </c:pt>
                <c:pt idx="3040">
                  <c:v>1325</c:v>
                </c:pt>
                <c:pt idx="3041">
                  <c:v>1326</c:v>
                </c:pt>
                <c:pt idx="3042">
                  <c:v>1327</c:v>
                </c:pt>
                <c:pt idx="3043">
                  <c:v>1328</c:v>
                </c:pt>
                <c:pt idx="3044">
                  <c:v>1329</c:v>
                </c:pt>
                <c:pt idx="3045">
                  <c:v>1329</c:v>
                </c:pt>
                <c:pt idx="3046">
                  <c:v>1329</c:v>
                </c:pt>
                <c:pt idx="3047">
                  <c:v>1329</c:v>
                </c:pt>
                <c:pt idx="3048">
                  <c:v>1330</c:v>
                </c:pt>
                <c:pt idx="3049">
                  <c:v>1330</c:v>
                </c:pt>
                <c:pt idx="3050">
                  <c:v>1331</c:v>
                </c:pt>
                <c:pt idx="3051">
                  <c:v>1331</c:v>
                </c:pt>
                <c:pt idx="3052">
                  <c:v>1332</c:v>
                </c:pt>
                <c:pt idx="3053">
                  <c:v>1333</c:v>
                </c:pt>
                <c:pt idx="3054">
                  <c:v>1334</c:v>
                </c:pt>
                <c:pt idx="3055">
                  <c:v>1335</c:v>
                </c:pt>
                <c:pt idx="3056">
                  <c:v>1336</c:v>
                </c:pt>
                <c:pt idx="3057">
                  <c:v>1336</c:v>
                </c:pt>
                <c:pt idx="3058">
                  <c:v>1336</c:v>
                </c:pt>
                <c:pt idx="3059">
                  <c:v>1336</c:v>
                </c:pt>
                <c:pt idx="3060">
                  <c:v>1336</c:v>
                </c:pt>
                <c:pt idx="3061">
                  <c:v>1336</c:v>
                </c:pt>
                <c:pt idx="3062">
                  <c:v>1336</c:v>
                </c:pt>
                <c:pt idx="3063">
                  <c:v>1336</c:v>
                </c:pt>
                <c:pt idx="3064">
                  <c:v>1336</c:v>
                </c:pt>
                <c:pt idx="3065">
                  <c:v>1336</c:v>
                </c:pt>
                <c:pt idx="3066">
                  <c:v>1336</c:v>
                </c:pt>
                <c:pt idx="3067">
                  <c:v>1336</c:v>
                </c:pt>
                <c:pt idx="3068">
                  <c:v>1337</c:v>
                </c:pt>
                <c:pt idx="3069">
                  <c:v>1337</c:v>
                </c:pt>
                <c:pt idx="3070">
                  <c:v>1337</c:v>
                </c:pt>
                <c:pt idx="3071">
                  <c:v>1338</c:v>
                </c:pt>
                <c:pt idx="3072">
                  <c:v>1338</c:v>
                </c:pt>
                <c:pt idx="3073">
                  <c:v>1339</c:v>
                </c:pt>
                <c:pt idx="3074">
                  <c:v>1340</c:v>
                </c:pt>
                <c:pt idx="3075">
                  <c:v>1340</c:v>
                </c:pt>
                <c:pt idx="3076">
                  <c:v>1341</c:v>
                </c:pt>
                <c:pt idx="3077">
                  <c:v>1342</c:v>
                </c:pt>
                <c:pt idx="3078">
                  <c:v>1343</c:v>
                </c:pt>
                <c:pt idx="3079">
                  <c:v>1344</c:v>
                </c:pt>
                <c:pt idx="3080">
                  <c:v>1345</c:v>
                </c:pt>
                <c:pt idx="3081">
                  <c:v>1345</c:v>
                </c:pt>
                <c:pt idx="3082">
                  <c:v>1346</c:v>
                </c:pt>
                <c:pt idx="3083">
                  <c:v>1346</c:v>
                </c:pt>
                <c:pt idx="3084">
                  <c:v>1346</c:v>
                </c:pt>
                <c:pt idx="3085">
                  <c:v>1347</c:v>
                </c:pt>
                <c:pt idx="3086">
                  <c:v>1348</c:v>
                </c:pt>
                <c:pt idx="3087">
                  <c:v>1348</c:v>
                </c:pt>
                <c:pt idx="3088">
                  <c:v>1348</c:v>
                </c:pt>
                <c:pt idx="3089">
                  <c:v>1348</c:v>
                </c:pt>
                <c:pt idx="3090">
                  <c:v>1348</c:v>
                </c:pt>
                <c:pt idx="3091">
                  <c:v>1348</c:v>
                </c:pt>
                <c:pt idx="3092">
                  <c:v>1348</c:v>
                </c:pt>
                <c:pt idx="3093">
                  <c:v>1348</c:v>
                </c:pt>
                <c:pt idx="3094">
                  <c:v>1348</c:v>
                </c:pt>
                <c:pt idx="3095">
                  <c:v>1348</c:v>
                </c:pt>
                <c:pt idx="3096">
                  <c:v>1348</c:v>
                </c:pt>
                <c:pt idx="3097">
                  <c:v>1348</c:v>
                </c:pt>
                <c:pt idx="3098">
                  <c:v>1348</c:v>
                </c:pt>
                <c:pt idx="3099">
                  <c:v>1349</c:v>
                </c:pt>
                <c:pt idx="3100">
                  <c:v>1349</c:v>
                </c:pt>
                <c:pt idx="3101">
                  <c:v>1349</c:v>
                </c:pt>
                <c:pt idx="3102">
                  <c:v>1350</c:v>
                </c:pt>
                <c:pt idx="3103">
                  <c:v>1351</c:v>
                </c:pt>
                <c:pt idx="3104">
                  <c:v>1352</c:v>
                </c:pt>
                <c:pt idx="3105">
                  <c:v>1353</c:v>
                </c:pt>
                <c:pt idx="3106">
                  <c:v>1353</c:v>
                </c:pt>
                <c:pt idx="3107">
                  <c:v>1354</c:v>
                </c:pt>
                <c:pt idx="3108">
                  <c:v>1354</c:v>
                </c:pt>
                <c:pt idx="3109">
                  <c:v>1354</c:v>
                </c:pt>
                <c:pt idx="3110">
                  <c:v>1354</c:v>
                </c:pt>
                <c:pt idx="3111">
                  <c:v>1355</c:v>
                </c:pt>
                <c:pt idx="3112">
                  <c:v>1355</c:v>
                </c:pt>
                <c:pt idx="3113">
                  <c:v>1355</c:v>
                </c:pt>
                <c:pt idx="3114">
                  <c:v>1355</c:v>
                </c:pt>
                <c:pt idx="3115">
                  <c:v>1355</c:v>
                </c:pt>
                <c:pt idx="3116">
                  <c:v>1355</c:v>
                </c:pt>
                <c:pt idx="3117">
                  <c:v>1356</c:v>
                </c:pt>
                <c:pt idx="3118">
                  <c:v>1356</c:v>
                </c:pt>
                <c:pt idx="3119">
                  <c:v>1356</c:v>
                </c:pt>
                <c:pt idx="3120">
                  <c:v>1356</c:v>
                </c:pt>
                <c:pt idx="3121">
                  <c:v>1356</c:v>
                </c:pt>
                <c:pt idx="3122">
                  <c:v>1356</c:v>
                </c:pt>
                <c:pt idx="3123">
                  <c:v>1356</c:v>
                </c:pt>
                <c:pt idx="3124">
                  <c:v>1356</c:v>
                </c:pt>
                <c:pt idx="3125">
                  <c:v>1357</c:v>
                </c:pt>
                <c:pt idx="3126">
                  <c:v>1358</c:v>
                </c:pt>
                <c:pt idx="3127">
                  <c:v>1358</c:v>
                </c:pt>
                <c:pt idx="3128">
                  <c:v>1359</c:v>
                </c:pt>
                <c:pt idx="3129">
                  <c:v>1359</c:v>
                </c:pt>
                <c:pt idx="3130">
                  <c:v>1359</c:v>
                </c:pt>
                <c:pt idx="3131">
                  <c:v>1360</c:v>
                </c:pt>
                <c:pt idx="3132">
                  <c:v>1361</c:v>
                </c:pt>
                <c:pt idx="3133">
                  <c:v>1362</c:v>
                </c:pt>
                <c:pt idx="3134">
                  <c:v>1362</c:v>
                </c:pt>
                <c:pt idx="3135">
                  <c:v>1363</c:v>
                </c:pt>
                <c:pt idx="3136">
                  <c:v>1364</c:v>
                </c:pt>
                <c:pt idx="3137">
                  <c:v>1365</c:v>
                </c:pt>
                <c:pt idx="3138">
                  <c:v>1366</c:v>
                </c:pt>
                <c:pt idx="3139">
                  <c:v>1367</c:v>
                </c:pt>
                <c:pt idx="3140">
                  <c:v>1368</c:v>
                </c:pt>
                <c:pt idx="3141">
                  <c:v>1369</c:v>
                </c:pt>
                <c:pt idx="3142">
                  <c:v>1370</c:v>
                </c:pt>
                <c:pt idx="3143">
                  <c:v>1370</c:v>
                </c:pt>
                <c:pt idx="3144">
                  <c:v>1371</c:v>
                </c:pt>
                <c:pt idx="3145">
                  <c:v>1372</c:v>
                </c:pt>
                <c:pt idx="3146">
                  <c:v>1372</c:v>
                </c:pt>
                <c:pt idx="3147">
                  <c:v>1373</c:v>
                </c:pt>
                <c:pt idx="3148">
                  <c:v>1373</c:v>
                </c:pt>
                <c:pt idx="3149">
                  <c:v>1374</c:v>
                </c:pt>
                <c:pt idx="3150">
                  <c:v>1375</c:v>
                </c:pt>
                <c:pt idx="3151">
                  <c:v>1376</c:v>
                </c:pt>
                <c:pt idx="3152">
                  <c:v>1377</c:v>
                </c:pt>
                <c:pt idx="3153">
                  <c:v>1378</c:v>
                </c:pt>
                <c:pt idx="3154">
                  <c:v>1378</c:v>
                </c:pt>
                <c:pt idx="3155">
                  <c:v>1378</c:v>
                </c:pt>
                <c:pt idx="3156">
                  <c:v>1379</c:v>
                </c:pt>
                <c:pt idx="3157">
                  <c:v>1379</c:v>
                </c:pt>
                <c:pt idx="3158">
                  <c:v>1379</c:v>
                </c:pt>
                <c:pt idx="3159">
                  <c:v>1380</c:v>
                </c:pt>
                <c:pt idx="3160">
                  <c:v>1380</c:v>
                </c:pt>
                <c:pt idx="3161">
                  <c:v>1380</c:v>
                </c:pt>
                <c:pt idx="3162">
                  <c:v>1380</c:v>
                </c:pt>
                <c:pt idx="3163">
                  <c:v>1380</c:v>
                </c:pt>
                <c:pt idx="3164">
                  <c:v>1381</c:v>
                </c:pt>
                <c:pt idx="3165">
                  <c:v>1381</c:v>
                </c:pt>
                <c:pt idx="3166">
                  <c:v>1382</c:v>
                </c:pt>
                <c:pt idx="3167">
                  <c:v>1382</c:v>
                </c:pt>
                <c:pt idx="3168">
                  <c:v>1382</c:v>
                </c:pt>
                <c:pt idx="3169">
                  <c:v>1382</c:v>
                </c:pt>
                <c:pt idx="3170">
                  <c:v>1382</c:v>
                </c:pt>
                <c:pt idx="3171">
                  <c:v>1382</c:v>
                </c:pt>
                <c:pt idx="3172">
                  <c:v>1382</c:v>
                </c:pt>
                <c:pt idx="3173">
                  <c:v>1382</c:v>
                </c:pt>
                <c:pt idx="3174">
                  <c:v>1382</c:v>
                </c:pt>
                <c:pt idx="3175">
                  <c:v>1382</c:v>
                </c:pt>
                <c:pt idx="3176">
                  <c:v>1382</c:v>
                </c:pt>
                <c:pt idx="3177">
                  <c:v>1382</c:v>
                </c:pt>
                <c:pt idx="3178">
                  <c:v>1382</c:v>
                </c:pt>
                <c:pt idx="3179">
                  <c:v>1382</c:v>
                </c:pt>
                <c:pt idx="3180">
                  <c:v>1382</c:v>
                </c:pt>
                <c:pt idx="3181">
                  <c:v>1382</c:v>
                </c:pt>
                <c:pt idx="3182">
                  <c:v>1382</c:v>
                </c:pt>
                <c:pt idx="3183">
                  <c:v>1383</c:v>
                </c:pt>
                <c:pt idx="3184">
                  <c:v>1383</c:v>
                </c:pt>
                <c:pt idx="3185">
                  <c:v>1384</c:v>
                </c:pt>
                <c:pt idx="3186">
                  <c:v>1385</c:v>
                </c:pt>
                <c:pt idx="3187">
                  <c:v>1385</c:v>
                </c:pt>
                <c:pt idx="3188">
                  <c:v>1385</c:v>
                </c:pt>
                <c:pt idx="3189">
                  <c:v>1385</c:v>
                </c:pt>
                <c:pt idx="3190">
                  <c:v>1385</c:v>
                </c:pt>
                <c:pt idx="3191">
                  <c:v>1385</c:v>
                </c:pt>
                <c:pt idx="3192">
                  <c:v>1385</c:v>
                </c:pt>
                <c:pt idx="3193">
                  <c:v>1385</c:v>
                </c:pt>
                <c:pt idx="3194">
                  <c:v>1385</c:v>
                </c:pt>
                <c:pt idx="3195">
                  <c:v>1385</c:v>
                </c:pt>
                <c:pt idx="3196">
                  <c:v>1385</c:v>
                </c:pt>
                <c:pt idx="3197">
                  <c:v>1385</c:v>
                </c:pt>
                <c:pt idx="3198">
                  <c:v>1385</c:v>
                </c:pt>
                <c:pt idx="3199">
                  <c:v>1385</c:v>
                </c:pt>
                <c:pt idx="3200">
                  <c:v>1385</c:v>
                </c:pt>
                <c:pt idx="3201">
                  <c:v>1385</c:v>
                </c:pt>
                <c:pt idx="3202">
                  <c:v>1385</c:v>
                </c:pt>
                <c:pt idx="3203">
                  <c:v>1385</c:v>
                </c:pt>
                <c:pt idx="3204">
                  <c:v>1385</c:v>
                </c:pt>
                <c:pt idx="3205">
                  <c:v>1385</c:v>
                </c:pt>
                <c:pt idx="3206">
                  <c:v>1385</c:v>
                </c:pt>
                <c:pt idx="3207">
                  <c:v>1385</c:v>
                </c:pt>
                <c:pt idx="3208">
                  <c:v>1385</c:v>
                </c:pt>
                <c:pt idx="3209">
                  <c:v>1385</c:v>
                </c:pt>
                <c:pt idx="3210">
                  <c:v>1385</c:v>
                </c:pt>
                <c:pt idx="3211">
                  <c:v>1385</c:v>
                </c:pt>
                <c:pt idx="3212">
                  <c:v>1385</c:v>
                </c:pt>
                <c:pt idx="3213">
                  <c:v>1385</c:v>
                </c:pt>
                <c:pt idx="3214">
                  <c:v>1385</c:v>
                </c:pt>
                <c:pt idx="3215">
                  <c:v>1386</c:v>
                </c:pt>
                <c:pt idx="3216">
                  <c:v>1387</c:v>
                </c:pt>
                <c:pt idx="3217">
                  <c:v>1388</c:v>
                </c:pt>
                <c:pt idx="3218">
                  <c:v>1389</c:v>
                </c:pt>
                <c:pt idx="3219">
                  <c:v>1389</c:v>
                </c:pt>
                <c:pt idx="3220">
                  <c:v>1390</c:v>
                </c:pt>
                <c:pt idx="3221">
                  <c:v>1390</c:v>
                </c:pt>
                <c:pt idx="3222">
                  <c:v>1391</c:v>
                </c:pt>
                <c:pt idx="3223">
                  <c:v>1391</c:v>
                </c:pt>
                <c:pt idx="3224">
                  <c:v>1392</c:v>
                </c:pt>
                <c:pt idx="3225">
                  <c:v>1393</c:v>
                </c:pt>
                <c:pt idx="3226">
                  <c:v>1394</c:v>
                </c:pt>
                <c:pt idx="3227">
                  <c:v>1395</c:v>
                </c:pt>
                <c:pt idx="3228">
                  <c:v>1396</c:v>
                </c:pt>
                <c:pt idx="3229">
                  <c:v>1396</c:v>
                </c:pt>
                <c:pt idx="3230">
                  <c:v>1396</c:v>
                </c:pt>
                <c:pt idx="3231">
                  <c:v>1397</c:v>
                </c:pt>
                <c:pt idx="3232">
                  <c:v>1398</c:v>
                </c:pt>
                <c:pt idx="3233">
                  <c:v>1399</c:v>
                </c:pt>
                <c:pt idx="3234">
                  <c:v>1400</c:v>
                </c:pt>
                <c:pt idx="3235">
                  <c:v>1400</c:v>
                </c:pt>
                <c:pt idx="3236">
                  <c:v>1401</c:v>
                </c:pt>
                <c:pt idx="3237">
                  <c:v>1401</c:v>
                </c:pt>
                <c:pt idx="3238">
                  <c:v>1401</c:v>
                </c:pt>
                <c:pt idx="3239">
                  <c:v>1401</c:v>
                </c:pt>
                <c:pt idx="3240">
                  <c:v>1402</c:v>
                </c:pt>
                <c:pt idx="3241">
                  <c:v>1403</c:v>
                </c:pt>
                <c:pt idx="3242">
                  <c:v>1404</c:v>
                </c:pt>
                <c:pt idx="3243">
                  <c:v>1405</c:v>
                </c:pt>
                <c:pt idx="3244">
                  <c:v>1406</c:v>
                </c:pt>
                <c:pt idx="3245">
                  <c:v>1406</c:v>
                </c:pt>
                <c:pt idx="3246">
                  <c:v>1407</c:v>
                </c:pt>
                <c:pt idx="3247">
                  <c:v>1408</c:v>
                </c:pt>
                <c:pt idx="3248">
                  <c:v>1408</c:v>
                </c:pt>
                <c:pt idx="3249">
                  <c:v>1409</c:v>
                </c:pt>
                <c:pt idx="3250">
                  <c:v>1409</c:v>
                </c:pt>
                <c:pt idx="3251">
                  <c:v>1410</c:v>
                </c:pt>
                <c:pt idx="3252">
                  <c:v>1410</c:v>
                </c:pt>
                <c:pt idx="3253">
                  <c:v>1410</c:v>
                </c:pt>
                <c:pt idx="3254">
                  <c:v>1411</c:v>
                </c:pt>
                <c:pt idx="3255">
                  <c:v>1412</c:v>
                </c:pt>
                <c:pt idx="3256">
                  <c:v>1413</c:v>
                </c:pt>
                <c:pt idx="3257">
                  <c:v>1413</c:v>
                </c:pt>
                <c:pt idx="3258">
                  <c:v>1413</c:v>
                </c:pt>
                <c:pt idx="3259">
                  <c:v>1414</c:v>
                </c:pt>
                <c:pt idx="3260">
                  <c:v>1415</c:v>
                </c:pt>
                <c:pt idx="3261">
                  <c:v>1416</c:v>
                </c:pt>
                <c:pt idx="3262">
                  <c:v>1417</c:v>
                </c:pt>
                <c:pt idx="3263">
                  <c:v>1418</c:v>
                </c:pt>
                <c:pt idx="3264">
                  <c:v>1419</c:v>
                </c:pt>
                <c:pt idx="3265">
                  <c:v>1419</c:v>
                </c:pt>
                <c:pt idx="3266">
                  <c:v>1420</c:v>
                </c:pt>
                <c:pt idx="3267">
                  <c:v>1421</c:v>
                </c:pt>
                <c:pt idx="3268">
                  <c:v>1422</c:v>
                </c:pt>
                <c:pt idx="3269">
                  <c:v>1423</c:v>
                </c:pt>
                <c:pt idx="3270">
                  <c:v>1424</c:v>
                </c:pt>
                <c:pt idx="3271">
                  <c:v>1425</c:v>
                </c:pt>
                <c:pt idx="3272">
                  <c:v>1426</c:v>
                </c:pt>
                <c:pt idx="3273">
                  <c:v>1426</c:v>
                </c:pt>
                <c:pt idx="3274">
                  <c:v>1427</c:v>
                </c:pt>
                <c:pt idx="3275">
                  <c:v>1428</c:v>
                </c:pt>
                <c:pt idx="3276">
                  <c:v>1429</c:v>
                </c:pt>
                <c:pt idx="3277">
                  <c:v>1430</c:v>
                </c:pt>
                <c:pt idx="3278">
                  <c:v>1431</c:v>
                </c:pt>
                <c:pt idx="3279">
                  <c:v>1432</c:v>
                </c:pt>
                <c:pt idx="3280">
                  <c:v>1433</c:v>
                </c:pt>
                <c:pt idx="3281">
                  <c:v>1433</c:v>
                </c:pt>
                <c:pt idx="3282">
                  <c:v>1434</c:v>
                </c:pt>
                <c:pt idx="3283">
                  <c:v>1435</c:v>
                </c:pt>
                <c:pt idx="3284">
                  <c:v>1436</c:v>
                </c:pt>
                <c:pt idx="3285">
                  <c:v>1437</c:v>
                </c:pt>
                <c:pt idx="3286">
                  <c:v>1438</c:v>
                </c:pt>
                <c:pt idx="3287">
                  <c:v>1439</c:v>
                </c:pt>
                <c:pt idx="3288">
                  <c:v>1440</c:v>
                </c:pt>
                <c:pt idx="3289">
                  <c:v>1441</c:v>
                </c:pt>
                <c:pt idx="3290">
                  <c:v>1442</c:v>
                </c:pt>
                <c:pt idx="3291">
                  <c:v>1442</c:v>
                </c:pt>
                <c:pt idx="3292">
                  <c:v>1442</c:v>
                </c:pt>
                <c:pt idx="3293">
                  <c:v>1442</c:v>
                </c:pt>
                <c:pt idx="3294">
                  <c:v>1442</c:v>
                </c:pt>
                <c:pt idx="3295">
                  <c:v>1442</c:v>
                </c:pt>
                <c:pt idx="3296">
                  <c:v>1442</c:v>
                </c:pt>
                <c:pt idx="3297">
                  <c:v>1442</c:v>
                </c:pt>
                <c:pt idx="3298">
                  <c:v>1442</c:v>
                </c:pt>
                <c:pt idx="3299">
                  <c:v>1442</c:v>
                </c:pt>
                <c:pt idx="3300">
                  <c:v>1442</c:v>
                </c:pt>
                <c:pt idx="3301">
                  <c:v>1442</c:v>
                </c:pt>
                <c:pt idx="3302">
                  <c:v>1442</c:v>
                </c:pt>
                <c:pt idx="3303">
                  <c:v>1442</c:v>
                </c:pt>
                <c:pt idx="3304">
                  <c:v>1442</c:v>
                </c:pt>
                <c:pt idx="3305">
                  <c:v>1442</c:v>
                </c:pt>
                <c:pt idx="3306">
                  <c:v>1442</c:v>
                </c:pt>
                <c:pt idx="3307">
                  <c:v>1442</c:v>
                </c:pt>
                <c:pt idx="3308">
                  <c:v>1442</c:v>
                </c:pt>
                <c:pt idx="3309">
                  <c:v>1442</c:v>
                </c:pt>
                <c:pt idx="3310">
                  <c:v>1442</c:v>
                </c:pt>
                <c:pt idx="3311">
                  <c:v>1442</c:v>
                </c:pt>
                <c:pt idx="3312">
                  <c:v>1442</c:v>
                </c:pt>
                <c:pt idx="3313">
                  <c:v>1442</c:v>
                </c:pt>
                <c:pt idx="3314">
                  <c:v>1442</c:v>
                </c:pt>
                <c:pt idx="3315">
                  <c:v>1442</c:v>
                </c:pt>
                <c:pt idx="3316">
                  <c:v>1443</c:v>
                </c:pt>
                <c:pt idx="3317">
                  <c:v>1443</c:v>
                </c:pt>
                <c:pt idx="3318">
                  <c:v>1444</c:v>
                </c:pt>
                <c:pt idx="3319">
                  <c:v>1444</c:v>
                </c:pt>
                <c:pt idx="3320">
                  <c:v>1444</c:v>
                </c:pt>
                <c:pt idx="3321">
                  <c:v>1444</c:v>
                </c:pt>
                <c:pt idx="3322">
                  <c:v>1444</c:v>
                </c:pt>
                <c:pt idx="3323">
                  <c:v>1445</c:v>
                </c:pt>
                <c:pt idx="3324">
                  <c:v>1446</c:v>
                </c:pt>
                <c:pt idx="3325">
                  <c:v>1447</c:v>
                </c:pt>
                <c:pt idx="3326">
                  <c:v>1447</c:v>
                </c:pt>
                <c:pt idx="3327">
                  <c:v>1448</c:v>
                </c:pt>
                <c:pt idx="3328">
                  <c:v>1449</c:v>
                </c:pt>
                <c:pt idx="3329">
                  <c:v>1450</c:v>
                </c:pt>
                <c:pt idx="3330">
                  <c:v>1450</c:v>
                </c:pt>
                <c:pt idx="3331">
                  <c:v>1450</c:v>
                </c:pt>
                <c:pt idx="3332">
                  <c:v>1450</c:v>
                </c:pt>
                <c:pt idx="3333">
                  <c:v>1451</c:v>
                </c:pt>
                <c:pt idx="3334">
                  <c:v>1451</c:v>
                </c:pt>
                <c:pt idx="3335">
                  <c:v>1451</c:v>
                </c:pt>
                <c:pt idx="3336">
                  <c:v>1451</c:v>
                </c:pt>
                <c:pt idx="3337">
                  <c:v>1451</c:v>
                </c:pt>
                <c:pt idx="3338">
                  <c:v>1451</c:v>
                </c:pt>
                <c:pt idx="3339">
                  <c:v>1451</c:v>
                </c:pt>
                <c:pt idx="3340">
                  <c:v>1451</c:v>
                </c:pt>
                <c:pt idx="3341">
                  <c:v>1451</c:v>
                </c:pt>
                <c:pt idx="3342">
                  <c:v>1451</c:v>
                </c:pt>
                <c:pt idx="3343">
                  <c:v>1451</c:v>
                </c:pt>
                <c:pt idx="3344">
                  <c:v>1451</c:v>
                </c:pt>
                <c:pt idx="3345">
                  <c:v>1451</c:v>
                </c:pt>
                <c:pt idx="3346">
                  <c:v>1451</c:v>
                </c:pt>
                <c:pt idx="3347">
                  <c:v>1451</c:v>
                </c:pt>
                <c:pt idx="3348">
                  <c:v>1451</c:v>
                </c:pt>
                <c:pt idx="3349">
                  <c:v>1451</c:v>
                </c:pt>
                <c:pt idx="3350">
                  <c:v>1451</c:v>
                </c:pt>
                <c:pt idx="3351">
                  <c:v>1452</c:v>
                </c:pt>
                <c:pt idx="3352">
                  <c:v>1452</c:v>
                </c:pt>
                <c:pt idx="3353">
                  <c:v>1452</c:v>
                </c:pt>
                <c:pt idx="3354">
                  <c:v>1452</c:v>
                </c:pt>
                <c:pt idx="3355">
                  <c:v>1453</c:v>
                </c:pt>
                <c:pt idx="3356">
                  <c:v>1454</c:v>
                </c:pt>
                <c:pt idx="3357">
                  <c:v>1454</c:v>
                </c:pt>
                <c:pt idx="3358">
                  <c:v>1454</c:v>
                </c:pt>
                <c:pt idx="3359">
                  <c:v>1454</c:v>
                </c:pt>
                <c:pt idx="3360">
                  <c:v>1455</c:v>
                </c:pt>
                <c:pt idx="3361">
                  <c:v>1456</c:v>
                </c:pt>
                <c:pt idx="3362">
                  <c:v>1456</c:v>
                </c:pt>
                <c:pt idx="3363">
                  <c:v>1457</c:v>
                </c:pt>
                <c:pt idx="3364">
                  <c:v>1457</c:v>
                </c:pt>
                <c:pt idx="3365">
                  <c:v>1457</c:v>
                </c:pt>
                <c:pt idx="3366">
                  <c:v>1457</c:v>
                </c:pt>
                <c:pt idx="3367">
                  <c:v>1457</c:v>
                </c:pt>
                <c:pt idx="3368">
                  <c:v>1457</c:v>
                </c:pt>
                <c:pt idx="3369">
                  <c:v>1457</c:v>
                </c:pt>
                <c:pt idx="3370">
                  <c:v>1457</c:v>
                </c:pt>
                <c:pt idx="3371">
                  <c:v>1457</c:v>
                </c:pt>
                <c:pt idx="3372">
                  <c:v>1458</c:v>
                </c:pt>
                <c:pt idx="3373">
                  <c:v>1459</c:v>
                </c:pt>
                <c:pt idx="3374">
                  <c:v>1459</c:v>
                </c:pt>
                <c:pt idx="3375">
                  <c:v>1459</c:v>
                </c:pt>
                <c:pt idx="3376">
                  <c:v>1459</c:v>
                </c:pt>
                <c:pt idx="3377">
                  <c:v>1459</c:v>
                </c:pt>
                <c:pt idx="3378">
                  <c:v>1460</c:v>
                </c:pt>
                <c:pt idx="3379">
                  <c:v>1460</c:v>
                </c:pt>
                <c:pt idx="3380">
                  <c:v>1460</c:v>
                </c:pt>
                <c:pt idx="3381">
                  <c:v>1460</c:v>
                </c:pt>
                <c:pt idx="3382">
                  <c:v>1461</c:v>
                </c:pt>
                <c:pt idx="3383">
                  <c:v>1461</c:v>
                </c:pt>
                <c:pt idx="3384">
                  <c:v>1461</c:v>
                </c:pt>
                <c:pt idx="3385">
                  <c:v>1461</c:v>
                </c:pt>
                <c:pt idx="3386">
                  <c:v>1461</c:v>
                </c:pt>
                <c:pt idx="3387">
                  <c:v>1461</c:v>
                </c:pt>
                <c:pt idx="3388">
                  <c:v>1461</c:v>
                </c:pt>
                <c:pt idx="3389">
                  <c:v>1461</c:v>
                </c:pt>
                <c:pt idx="3390">
                  <c:v>1461</c:v>
                </c:pt>
                <c:pt idx="3391">
                  <c:v>1461</c:v>
                </c:pt>
                <c:pt idx="3392">
                  <c:v>1461</c:v>
                </c:pt>
                <c:pt idx="3393">
                  <c:v>1462</c:v>
                </c:pt>
                <c:pt idx="3394">
                  <c:v>1462</c:v>
                </c:pt>
                <c:pt idx="3395">
                  <c:v>1462</c:v>
                </c:pt>
                <c:pt idx="3396">
                  <c:v>1463</c:v>
                </c:pt>
                <c:pt idx="3397">
                  <c:v>1464</c:v>
                </c:pt>
                <c:pt idx="3398">
                  <c:v>1465</c:v>
                </c:pt>
                <c:pt idx="3399">
                  <c:v>1465</c:v>
                </c:pt>
                <c:pt idx="3400">
                  <c:v>1465</c:v>
                </c:pt>
                <c:pt idx="3401">
                  <c:v>1465</c:v>
                </c:pt>
                <c:pt idx="3402">
                  <c:v>1465</c:v>
                </c:pt>
                <c:pt idx="3403">
                  <c:v>1465</c:v>
                </c:pt>
                <c:pt idx="3404">
                  <c:v>1466</c:v>
                </c:pt>
                <c:pt idx="3405">
                  <c:v>1467</c:v>
                </c:pt>
                <c:pt idx="3406">
                  <c:v>1467</c:v>
                </c:pt>
                <c:pt idx="3407">
                  <c:v>1467</c:v>
                </c:pt>
                <c:pt idx="3408">
                  <c:v>1467</c:v>
                </c:pt>
                <c:pt idx="3409">
                  <c:v>1468</c:v>
                </c:pt>
                <c:pt idx="3410">
                  <c:v>1469</c:v>
                </c:pt>
                <c:pt idx="3411">
                  <c:v>1470</c:v>
                </c:pt>
                <c:pt idx="3412">
                  <c:v>1471</c:v>
                </c:pt>
                <c:pt idx="3413">
                  <c:v>1472</c:v>
                </c:pt>
                <c:pt idx="3414">
                  <c:v>1472</c:v>
                </c:pt>
                <c:pt idx="3415">
                  <c:v>1472</c:v>
                </c:pt>
                <c:pt idx="3416">
                  <c:v>1473</c:v>
                </c:pt>
                <c:pt idx="3417">
                  <c:v>1473</c:v>
                </c:pt>
                <c:pt idx="3418">
                  <c:v>1473</c:v>
                </c:pt>
                <c:pt idx="3419">
                  <c:v>1473</c:v>
                </c:pt>
                <c:pt idx="3420">
                  <c:v>1474</c:v>
                </c:pt>
                <c:pt idx="3421">
                  <c:v>1474</c:v>
                </c:pt>
                <c:pt idx="3422">
                  <c:v>1474</c:v>
                </c:pt>
                <c:pt idx="3423">
                  <c:v>1474</c:v>
                </c:pt>
                <c:pt idx="3424">
                  <c:v>1474</c:v>
                </c:pt>
                <c:pt idx="3425">
                  <c:v>1474</c:v>
                </c:pt>
                <c:pt idx="3426">
                  <c:v>1475</c:v>
                </c:pt>
                <c:pt idx="3427">
                  <c:v>1476</c:v>
                </c:pt>
                <c:pt idx="3428">
                  <c:v>1477</c:v>
                </c:pt>
                <c:pt idx="3429">
                  <c:v>1477</c:v>
                </c:pt>
                <c:pt idx="3430">
                  <c:v>1478</c:v>
                </c:pt>
                <c:pt idx="3431">
                  <c:v>1479</c:v>
                </c:pt>
                <c:pt idx="3432">
                  <c:v>1479</c:v>
                </c:pt>
                <c:pt idx="3433">
                  <c:v>1479</c:v>
                </c:pt>
                <c:pt idx="3434">
                  <c:v>1479</c:v>
                </c:pt>
                <c:pt idx="3435">
                  <c:v>1479</c:v>
                </c:pt>
                <c:pt idx="3436">
                  <c:v>1480</c:v>
                </c:pt>
                <c:pt idx="3437">
                  <c:v>1480</c:v>
                </c:pt>
                <c:pt idx="3438">
                  <c:v>1480</c:v>
                </c:pt>
                <c:pt idx="3439">
                  <c:v>1481</c:v>
                </c:pt>
                <c:pt idx="3440">
                  <c:v>1482</c:v>
                </c:pt>
                <c:pt idx="3441">
                  <c:v>1482</c:v>
                </c:pt>
                <c:pt idx="3442">
                  <c:v>1482</c:v>
                </c:pt>
                <c:pt idx="3443">
                  <c:v>1483</c:v>
                </c:pt>
                <c:pt idx="3444">
                  <c:v>1484</c:v>
                </c:pt>
                <c:pt idx="3445">
                  <c:v>1485</c:v>
                </c:pt>
                <c:pt idx="3446">
                  <c:v>1486</c:v>
                </c:pt>
                <c:pt idx="3447">
                  <c:v>1486</c:v>
                </c:pt>
                <c:pt idx="3448">
                  <c:v>1486</c:v>
                </c:pt>
                <c:pt idx="3449">
                  <c:v>1487</c:v>
                </c:pt>
                <c:pt idx="3450">
                  <c:v>1488</c:v>
                </c:pt>
                <c:pt idx="3451">
                  <c:v>1489</c:v>
                </c:pt>
                <c:pt idx="3452">
                  <c:v>1490</c:v>
                </c:pt>
                <c:pt idx="3453">
                  <c:v>1491</c:v>
                </c:pt>
                <c:pt idx="3454">
                  <c:v>1491</c:v>
                </c:pt>
                <c:pt idx="3455">
                  <c:v>1491</c:v>
                </c:pt>
                <c:pt idx="3456">
                  <c:v>1491</c:v>
                </c:pt>
                <c:pt idx="3457">
                  <c:v>1491</c:v>
                </c:pt>
                <c:pt idx="3458">
                  <c:v>1491</c:v>
                </c:pt>
                <c:pt idx="3459">
                  <c:v>1491</c:v>
                </c:pt>
                <c:pt idx="3460">
                  <c:v>1491</c:v>
                </c:pt>
                <c:pt idx="3461">
                  <c:v>1492</c:v>
                </c:pt>
                <c:pt idx="3462">
                  <c:v>1492</c:v>
                </c:pt>
                <c:pt idx="3463">
                  <c:v>1493</c:v>
                </c:pt>
                <c:pt idx="3464">
                  <c:v>1493</c:v>
                </c:pt>
                <c:pt idx="3465">
                  <c:v>1493</c:v>
                </c:pt>
                <c:pt idx="3466">
                  <c:v>1493</c:v>
                </c:pt>
                <c:pt idx="3467">
                  <c:v>1493</c:v>
                </c:pt>
                <c:pt idx="3468">
                  <c:v>1493</c:v>
                </c:pt>
                <c:pt idx="3469">
                  <c:v>1493</c:v>
                </c:pt>
                <c:pt idx="3470">
                  <c:v>1493</c:v>
                </c:pt>
                <c:pt idx="3471">
                  <c:v>1493</c:v>
                </c:pt>
                <c:pt idx="3472">
                  <c:v>1493</c:v>
                </c:pt>
                <c:pt idx="3473">
                  <c:v>1493</c:v>
                </c:pt>
                <c:pt idx="3474">
                  <c:v>1493</c:v>
                </c:pt>
                <c:pt idx="3475">
                  <c:v>1494</c:v>
                </c:pt>
                <c:pt idx="3476">
                  <c:v>1495</c:v>
                </c:pt>
                <c:pt idx="3477">
                  <c:v>1495</c:v>
                </c:pt>
                <c:pt idx="3478">
                  <c:v>1496</c:v>
                </c:pt>
                <c:pt idx="3479">
                  <c:v>1497</c:v>
                </c:pt>
                <c:pt idx="3480">
                  <c:v>1497</c:v>
                </c:pt>
                <c:pt idx="3481">
                  <c:v>1497</c:v>
                </c:pt>
                <c:pt idx="3482">
                  <c:v>1497</c:v>
                </c:pt>
                <c:pt idx="3483">
                  <c:v>1498</c:v>
                </c:pt>
                <c:pt idx="3484">
                  <c:v>1498</c:v>
                </c:pt>
                <c:pt idx="3485">
                  <c:v>1498</c:v>
                </c:pt>
                <c:pt idx="3486">
                  <c:v>1499</c:v>
                </c:pt>
                <c:pt idx="3487">
                  <c:v>1500</c:v>
                </c:pt>
                <c:pt idx="3488">
                  <c:v>1501</c:v>
                </c:pt>
                <c:pt idx="3489">
                  <c:v>1501</c:v>
                </c:pt>
                <c:pt idx="3490">
                  <c:v>1501</c:v>
                </c:pt>
                <c:pt idx="3491">
                  <c:v>1502</c:v>
                </c:pt>
                <c:pt idx="3492">
                  <c:v>1502</c:v>
                </c:pt>
                <c:pt idx="3493">
                  <c:v>1503</c:v>
                </c:pt>
                <c:pt idx="3494">
                  <c:v>1504</c:v>
                </c:pt>
                <c:pt idx="3495">
                  <c:v>1505</c:v>
                </c:pt>
                <c:pt idx="3496">
                  <c:v>1506</c:v>
                </c:pt>
                <c:pt idx="3497">
                  <c:v>1506</c:v>
                </c:pt>
                <c:pt idx="3498">
                  <c:v>1506</c:v>
                </c:pt>
                <c:pt idx="3499">
                  <c:v>1506</c:v>
                </c:pt>
                <c:pt idx="3500">
                  <c:v>1506</c:v>
                </c:pt>
                <c:pt idx="3501">
                  <c:v>1506</c:v>
                </c:pt>
                <c:pt idx="3502">
                  <c:v>1506</c:v>
                </c:pt>
                <c:pt idx="3503">
                  <c:v>1506</c:v>
                </c:pt>
                <c:pt idx="3504">
                  <c:v>1506</c:v>
                </c:pt>
                <c:pt idx="3505">
                  <c:v>1507</c:v>
                </c:pt>
                <c:pt idx="3506">
                  <c:v>1508</c:v>
                </c:pt>
                <c:pt idx="3507">
                  <c:v>1508</c:v>
                </c:pt>
                <c:pt idx="3508">
                  <c:v>1509</c:v>
                </c:pt>
                <c:pt idx="3509">
                  <c:v>1510</c:v>
                </c:pt>
                <c:pt idx="3510">
                  <c:v>1510</c:v>
                </c:pt>
                <c:pt idx="3511">
                  <c:v>1511</c:v>
                </c:pt>
                <c:pt idx="3512">
                  <c:v>1512</c:v>
                </c:pt>
                <c:pt idx="3513">
                  <c:v>1512</c:v>
                </c:pt>
                <c:pt idx="3514">
                  <c:v>1512</c:v>
                </c:pt>
                <c:pt idx="3515">
                  <c:v>1512</c:v>
                </c:pt>
                <c:pt idx="3516">
                  <c:v>1512</c:v>
                </c:pt>
                <c:pt idx="3517">
                  <c:v>1512</c:v>
                </c:pt>
                <c:pt idx="3518">
                  <c:v>1512</c:v>
                </c:pt>
                <c:pt idx="3519">
                  <c:v>1513</c:v>
                </c:pt>
                <c:pt idx="3520">
                  <c:v>1514</c:v>
                </c:pt>
                <c:pt idx="3521">
                  <c:v>1515</c:v>
                </c:pt>
                <c:pt idx="3522">
                  <c:v>1516</c:v>
                </c:pt>
                <c:pt idx="3523">
                  <c:v>1517</c:v>
                </c:pt>
                <c:pt idx="3524">
                  <c:v>1517</c:v>
                </c:pt>
                <c:pt idx="3525">
                  <c:v>1517</c:v>
                </c:pt>
                <c:pt idx="3526">
                  <c:v>1518</c:v>
                </c:pt>
                <c:pt idx="3527">
                  <c:v>1519</c:v>
                </c:pt>
                <c:pt idx="3528">
                  <c:v>1520</c:v>
                </c:pt>
                <c:pt idx="3529">
                  <c:v>1521</c:v>
                </c:pt>
                <c:pt idx="3530">
                  <c:v>1522</c:v>
                </c:pt>
                <c:pt idx="3531">
                  <c:v>1523</c:v>
                </c:pt>
                <c:pt idx="3532">
                  <c:v>1524</c:v>
                </c:pt>
                <c:pt idx="3533">
                  <c:v>1524</c:v>
                </c:pt>
                <c:pt idx="3534">
                  <c:v>1524</c:v>
                </c:pt>
                <c:pt idx="3535">
                  <c:v>1525</c:v>
                </c:pt>
                <c:pt idx="3536">
                  <c:v>1525</c:v>
                </c:pt>
                <c:pt idx="3537">
                  <c:v>1526</c:v>
                </c:pt>
                <c:pt idx="3538">
                  <c:v>1526</c:v>
                </c:pt>
                <c:pt idx="3539">
                  <c:v>1527</c:v>
                </c:pt>
                <c:pt idx="3540">
                  <c:v>1528</c:v>
                </c:pt>
                <c:pt idx="3541">
                  <c:v>1529</c:v>
                </c:pt>
                <c:pt idx="3542">
                  <c:v>1529</c:v>
                </c:pt>
                <c:pt idx="3543">
                  <c:v>1529</c:v>
                </c:pt>
                <c:pt idx="3544">
                  <c:v>1529</c:v>
                </c:pt>
                <c:pt idx="3545">
                  <c:v>1529</c:v>
                </c:pt>
                <c:pt idx="3546">
                  <c:v>1529</c:v>
                </c:pt>
                <c:pt idx="3547">
                  <c:v>1529</c:v>
                </c:pt>
                <c:pt idx="3548">
                  <c:v>1530</c:v>
                </c:pt>
                <c:pt idx="3549">
                  <c:v>1530</c:v>
                </c:pt>
                <c:pt idx="3550">
                  <c:v>1530</c:v>
                </c:pt>
                <c:pt idx="3551">
                  <c:v>1530</c:v>
                </c:pt>
                <c:pt idx="3552">
                  <c:v>1530</c:v>
                </c:pt>
                <c:pt idx="3553">
                  <c:v>1531</c:v>
                </c:pt>
                <c:pt idx="3554">
                  <c:v>1532</c:v>
                </c:pt>
                <c:pt idx="3555">
                  <c:v>1532</c:v>
                </c:pt>
                <c:pt idx="3556">
                  <c:v>1532</c:v>
                </c:pt>
                <c:pt idx="3557">
                  <c:v>1532</c:v>
                </c:pt>
                <c:pt idx="3558">
                  <c:v>1532</c:v>
                </c:pt>
                <c:pt idx="3559">
                  <c:v>1533</c:v>
                </c:pt>
                <c:pt idx="3560">
                  <c:v>1534</c:v>
                </c:pt>
                <c:pt idx="3561">
                  <c:v>1535</c:v>
                </c:pt>
                <c:pt idx="3562">
                  <c:v>1535</c:v>
                </c:pt>
                <c:pt idx="3563">
                  <c:v>1536</c:v>
                </c:pt>
                <c:pt idx="3564">
                  <c:v>1537</c:v>
                </c:pt>
                <c:pt idx="3565">
                  <c:v>1538</c:v>
                </c:pt>
                <c:pt idx="3566">
                  <c:v>1538</c:v>
                </c:pt>
                <c:pt idx="3567">
                  <c:v>1538</c:v>
                </c:pt>
                <c:pt idx="3568">
                  <c:v>1538</c:v>
                </c:pt>
                <c:pt idx="3569">
                  <c:v>1539</c:v>
                </c:pt>
                <c:pt idx="3570">
                  <c:v>1540</c:v>
                </c:pt>
                <c:pt idx="3571">
                  <c:v>1540</c:v>
                </c:pt>
                <c:pt idx="3572">
                  <c:v>1541</c:v>
                </c:pt>
                <c:pt idx="3573">
                  <c:v>1541</c:v>
                </c:pt>
                <c:pt idx="3574">
                  <c:v>1542</c:v>
                </c:pt>
                <c:pt idx="3575">
                  <c:v>1542</c:v>
                </c:pt>
                <c:pt idx="3576">
                  <c:v>1542</c:v>
                </c:pt>
                <c:pt idx="3577">
                  <c:v>1542</c:v>
                </c:pt>
                <c:pt idx="3578">
                  <c:v>1543</c:v>
                </c:pt>
                <c:pt idx="3579">
                  <c:v>1544</c:v>
                </c:pt>
                <c:pt idx="3580">
                  <c:v>1544</c:v>
                </c:pt>
                <c:pt idx="3581">
                  <c:v>1545</c:v>
                </c:pt>
                <c:pt idx="3582">
                  <c:v>1545</c:v>
                </c:pt>
                <c:pt idx="3583">
                  <c:v>1546</c:v>
                </c:pt>
                <c:pt idx="3584">
                  <c:v>1546</c:v>
                </c:pt>
                <c:pt idx="3585">
                  <c:v>1546</c:v>
                </c:pt>
                <c:pt idx="3586">
                  <c:v>1547</c:v>
                </c:pt>
                <c:pt idx="3587">
                  <c:v>1548</c:v>
                </c:pt>
                <c:pt idx="3588">
                  <c:v>1549</c:v>
                </c:pt>
                <c:pt idx="3589">
                  <c:v>1550</c:v>
                </c:pt>
                <c:pt idx="3590">
                  <c:v>1551</c:v>
                </c:pt>
                <c:pt idx="3591">
                  <c:v>1552</c:v>
                </c:pt>
                <c:pt idx="3592">
                  <c:v>1553</c:v>
                </c:pt>
                <c:pt idx="3593">
                  <c:v>1554</c:v>
                </c:pt>
                <c:pt idx="3594">
                  <c:v>1554</c:v>
                </c:pt>
                <c:pt idx="3595">
                  <c:v>1555</c:v>
                </c:pt>
                <c:pt idx="3596">
                  <c:v>1555</c:v>
                </c:pt>
                <c:pt idx="3597">
                  <c:v>1555</c:v>
                </c:pt>
                <c:pt idx="3598">
                  <c:v>1555</c:v>
                </c:pt>
                <c:pt idx="3599">
                  <c:v>1556</c:v>
                </c:pt>
                <c:pt idx="3600">
                  <c:v>1557</c:v>
                </c:pt>
                <c:pt idx="3601">
                  <c:v>1557</c:v>
                </c:pt>
                <c:pt idx="3602">
                  <c:v>1557</c:v>
                </c:pt>
                <c:pt idx="3603">
                  <c:v>1557</c:v>
                </c:pt>
                <c:pt idx="3604">
                  <c:v>1557</c:v>
                </c:pt>
                <c:pt idx="3605">
                  <c:v>1557</c:v>
                </c:pt>
                <c:pt idx="3606">
                  <c:v>1557</c:v>
                </c:pt>
                <c:pt idx="3607">
                  <c:v>1557</c:v>
                </c:pt>
                <c:pt idx="3608">
                  <c:v>1558</c:v>
                </c:pt>
                <c:pt idx="3609">
                  <c:v>1559</c:v>
                </c:pt>
                <c:pt idx="3610">
                  <c:v>1560</c:v>
                </c:pt>
                <c:pt idx="3611">
                  <c:v>1561</c:v>
                </c:pt>
                <c:pt idx="3612">
                  <c:v>1562</c:v>
                </c:pt>
                <c:pt idx="3613">
                  <c:v>1563</c:v>
                </c:pt>
                <c:pt idx="3614">
                  <c:v>1564</c:v>
                </c:pt>
                <c:pt idx="3615">
                  <c:v>1564</c:v>
                </c:pt>
                <c:pt idx="3616">
                  <c:v>1564</c:v>
                </c:pt>
                <c:pt idx="3617">
                  <c:v>1564</c:v>
                </c:pt>
                <c:pt idx="3618">
                  <c:v>1564</c:v>
                </c:pt>
                <c:pt idx="3619">
                  <c:v>1565</c:v>
                </c:pt>
                <c:pt idx="3620">
                  <c:v>1565</c:v>
                </c:pt>
                <c:pt idx="3621">
                  <c:v>1566</c:v>
                </c:pt>
                <c:pt idx="3622">
                  <c:v>1567</c:v>
                </c:pt>
                <c:pt idx="3623">
                  <c:v>1568</c:v>
                </c:pt>
                <c:pt idx="3624">
                  <c:v>1569</c:v>
                </c:pt>
                <c:pt idx="3625">
                  <c:v>1570</c:v>
                </c:pt>
                <c:pt idx="3626">
                  <c:v>1571</c:v>
                </c:pt>
                <c:pt idx="3627">
                  <c:v>1572</c:v>
                </c:pt>
                <c:pt idx="3628">
                  <c:v>1573</c:v>
                </c:pt>
                <c:pt idx="3629">
                  <c:v>1573</c:v>
                </c:pt>
                <c:pt idx="3630">
                  <c:v>1574</c:v>
                </c:pt>
                <c:pt idx="3631">
                  <c:v>1575</c:v>
                </c:pt>
                <c:pt idx="3632">
                  <c:v>1575</c:v>
                </c:pt>
                <c:pt idx="3633">
                  <c:v>1575</c:v>
                </c:pt>
                <c:pt idx="3634">
                  <c:v>1575</c:v>
                </c:pt>
                <c:pt idx="3635">
                  <c:v>1576</c:v>
                </c:pt>
                <c:pt idx="3636">
                  <c:v>1576</c:v>
                </c:pt>
                <c:pt idx="3637">
                  <c:v>1576</c:v>
                </c:pt>
                <c:pt idx="3638">
                  <c:v>1576</c:v>
                </c:pt>
                <c:pt idx="3639">
                  <c:v>1576</c:v>
                </c:pt>
                <c:pt idx="3640">
                  <c:v>1576</c:v>
                </c:pt>
                <c:pt idx="3641">
                  <c:v>1576</c:v>
                </c:pt>
                <c:pt idx="3642">
                  <c:v>1577</c:v>
                </c:pt>
                <c:pt idx="3643">
                  <c:v>1578</c:v>
                </c:pt>
                <c:pt idx="3644">
                  <c:v>1579</c:v>
                </c:pt>
                <c:pt idx="3645">
                  <c:v>1579</c:v>
                </c:pt>
                <c:pt idx="3646">
                  <c:v>1579</c:v>
                </c:pt>
                <c:pt idx="3647">
                  <c:v>1579</c:v>
                </c:pt>
                <c:pt idx="3648">
                  <c:v>1580</c:v>
                </c:pt>
                <c:pt idx="3649">
                  <c:v>1580</c:v>
                </c:pt>
                <c:pt idx="3650">
                  <c:v>1580</c:v>
                </c:pt>
                <c:pt idx="3651">
                  <c:v>1580</c:v>
                </c:pt>
                <c:pt idx="3652">
                  <c:v>1581</c:v>
                </c:pt>
                <c:pt idx="3653">
                  <c:v>1582</c:v>
                </c:pt>
                <c:pt idx="3654">
                  <c:v>1583</c:v>
                </c:pt>
                <c:pt idx="3655">
                  <c:v>1584</c:v>
                </c:pt>
                <c:pt idx="3656">
                  <c:v>1585</c:v>
                </c:pt>
                <c:pt idx="3657">
                  <c:v>1586</c:v>
                </c:pt>
                <c:pt idx="3658">
                  <c:v>1586</c:v>
                </c:pt>
                <c:pt idx="3659">
                  <c:v>1587</c:v>
                </c:pt>
                <c:pt idx="3660">
                  <c:v>1588</c:v>
                </c:pt>
                <c:pt idx="3661">
                  <c:v>1589</c:v>
                </c:pt>
                <c:pt idx="3662">
                  <c:v>1590</c:v>
                </c:pt>
                <c:pt idx="3663">
                  <c:v>1590</c:v>
                </c:pt>
                <c:pt idx="3664">
                  <c:v>1591</c:v>
                </c:pt>
                <c:pt idx="3665">
                  <c:v>1592</c:v>
                </c:pt>
                <c:pt idx="3666">
                  <c:v>1593</c:v>
                </c:pt>
                <c:pt idx="3667">
                  <c:v>1594</c:v>
                </c:pt>
                <c:pt idx="3668">
                  <c:v>1594</c:v>
                </c:pt>
                <c:pt idx="3669">
                  <c:v>1594</c:v>
                </c:pt>
                <c:pt idx="3670">
                  <c:v>1595</c:v>
                </c:pt>
                <c:pt idx="3671">
                  <c:v>1596</c:v>
                </c:pt>
                <c:pt idx="3672">
                  <c:v>1597</c:v>
                </c:pt>
                <c:pt idx="3673">
                  <c:v>1597</c:v>
                </c:pt>
                <c:pt idx="3674">
                  <c:v>1597</c:v>
                </c:pt>
                <c:pt idx="3675">
                  <c:v>1598</c:v>
                </c:pt>
                <c:pt idx="3676">
                  <c:v>1598</c:v>
                </c:pt>
                <c:pt idx="3677">
                  <c:v>1598</c:v>
                </c:pt>
                <c:pt idx="3678">
                  <c:v>1599</c:v>
                </c:pt>
                <c:pt idx="3679">
                  <c:v>1600</c:v>
                </c:pt>
                <c:pt idx="3680">
                  <c:v>1601</c:v>
                </c:pt>
                <c:pt idx="3681">
                  <c:v>1602</c:v>
                </c:pt>
                <c:pt idx="3682">
                  <c:v>1603</c:v>
                </c:pt>
                <c:pt idx="3683">
                  <c:v>1604</c:v>
                </c:pt>
                <c:pt idx="3684">
                  <c:v>1605</c:v>
                </c:pt>
                <c:pt idx="3685">
                  <c:v>1606</c:v>
                </c:pt>
                <c:pt idx="3686">
                  <c:v>1607</c:v>
                </c:pt>
                <c:pt idx="3687">
                  <c:v>1607</c:v>
                </c:pt>
                <c:pt idx="3688">
                  <c:v>1607</c:v>
                </c:pt>
                <c:pt idx="3689">
                  <c:v>1607</c:v>
                </c:pt>
                <c:pt idx="3690">
                  <c:v>1607</c:v>
                </c:pt>
                <c:pt idx="3691">
                  <c:v>1608</c:v>
                </c:pt>
                <c:pt idx="3692">
                  <c:v>1609</c:v>
                </c:pt>
                <c:pt idx="3693">
                  <c:v>1609</c:v>
                </c:pt>
                <c:pt idx="3694">
                  <c:v>1610</c:v>
                </c:pt>
                <c:pt idx="3695">
                  <c:v>1610</c:v>
                </c:pt>
                <c:pt idx="3696">
                  <c:v>1610</c:v>
                </c:pt>
                <c:pt idx="3697">
                  <c:v>1610</c:v>
                </c:pt>
                <c:pt idx="3698">
                  <c:v>1611</c:v>
                </c:pt>
                <c:pt idx="3699">
                  <c:v>1611</c:v>
                </c:pt>
                <c:pt idx="3700">
                  <c:v>1611</c:v>
                </c:pt>
                <c:pt idx="3701">
                  <c:v>1611</c:v>
                </c:pt>
                <c:pt idx="3702">
                  <c:v>1612</c:v>
                </c:pt>
                <c:pt idx="3703">
                  <c:v>1612</c:v>
                </c:pt>
                <c:pt idx="3704">
                  <c:v>1613</c:v>
                </c:pt>
                <c:pt idx="3705">
                  <c:v>1614</c:v>
                </c:pt>
                <c:pt idx="3706">
                  <c:v>1614</c:v>
                </c:pt>
                <c:pt idx="3707">
                  <c:v>1614</c:v>
                </c:pt>
                <c:pt idx="3708">
                  <c:v>1614</c:v>
                </c:pt>
                <c:pt idx="3709">
                  <c:v>1614</c:v>
                </c:pt>
                <c:pt idx="3710">
                  <c:v>1614</c:v>
                </c:pt>
                <c:pt idx="3711">
                  <c:v>1615</c:v>
                </c:pt>
                <c:pt idx="3712">
                  <c:v>1616</c:v>
                </c:pt>
                <c:pt idx="3713">
                  <c:v>1617</c:v>
                </c:pt>
                <c:pt idx="3714">
                  <c:v>1618</c:v>
                </c:pt>
                <c:pt idx="3715">
                  <c:v>1619</c:v>
                </c:pt>
                <c:pt idx="3716">
                  <c:v>1620</c:v>
                </c:pt>
                <c:pt idx="3717">
                  <c:v>1620</c:v>
                </c:pt>
                <c:pt idx="3718">
                  <c:v>1620</c:v>
                </c:pt>
                <c:pt idx="3719">
                  <c:v>1620</c:v>
                </c:pt>
                <c:pt idx="3720">
                  <c:v>1621</c:v>
                </c:pt>
                <c:pt idx="3721">
                  <c:v>1621</c:v>
                </c:pt>
                <c:pt idx="3722">
                  <c:v>1622</c:v>
                </c:pt>
                <c:pt idx="3723">
                  <c:v>1623</c:v>
                </c:pt>
                <c:pt idx="3724">
                  <c:v>1623</c:v>
                </c:pt>
                <c:pt idx="3725">
                  <c:v>1623</c:v>
                </c:pt>
                <c:pt idx="3726">
                  <c:v>1623</c:v>
                </c:pt>
                <c:pt idx="3727">
                  <c:v>1623</c:v>
                </c:pt>
                <c:pt idx="3728">
                  <c:v>1623</c:v>
                </c:pt>
                <c:pt idx="3729">
                  <c:v>1623</c:v>
                </c:pt>
                <c:pt idx="3730">
                  <c:v>1624</c:v>
                </c:pt>
                <c:pt idx="3731">
                  <c:v>1624</c:v>
                </c:pt>
                <c:pt idx="3732">
                  <c:v>1624</c:v>
                </c:pt>
                <c:pt idx="3733">
                  <c:v>1624</c:v>
                </c:pt>
                <c:pt idx="3734">
                  <c:v>1625</c:v>
                </c:pt>
                <c:pt idx="3735">
                  <c:v>1626</c:v>
                </c:pt>
                <c:pt idx="3736">
                  <c:v>1626</c:v>
                </c:pt>
                <c:pt idx="3737">
                  <c:v>1626</c:v>
                </c:pt>
                <c:pt idx="3738">
                  <c:v>1626</c:v>
                </c:pt>
                <c:pt idx="3739">
                  <c:v>1626</c:v>
                </c:pt>
                <c:pt idx="3740">
                  <c:v>1626</c:v>
                </c:pt>
                <c:pt idx="3741">
                  <c:v>1626</c:v>
                </c:pt>
                <c:pt idx="3742">
                  <c:v>1626</c:v>
                </c:pt>
                <c:pt idx="3743">
                  <c:v>1626</c:v>
                </c:pt>
                <c:pt idx="3744">
                  <c:v>1627</c:v>
                </c:pt>
                <c:pt idx="3745">
                  <c:v>1628</c:v>
                </c:pt>
                <c:pt idx="3746">
                  <c:v>1628</c:v>
                </c:pt>
                <c:pt idx="3747">
                  <c:v>1628</c:v>
                </c:pt>
                <c:pt idx="3748">
                  <c:v>1628</c:v>
                </c:pt>
                <c:pt idx="3749">
                  <c:v>1629</c:v>
                </c:pt>
                <c:pt idx="3750">
                  <c:v>1629</c:v>
                </c:pt>
                <c:pt idx="3751">
                  <c:v>1629</c:v>
                </c:pt>
                <c:pt idx="3752">
                  <c:v>1629</c:v>
                </c:pt>
                <c:pt idx="3753">
                  <c:v>1629</c:v>
                </c:pt>
                <c:pt idx="3754">
                  <c:v>1629</c:v>
                </c:pt>
                <c:pt idx="3755">
                  <c:v>1629</c:v>
                </c:pt>
                <c:pt idx="3756">
                  <c:v>1629</c:v>
                </c:pt>
                <c:pt idx="3757">
                  <c:v>1630</c:v>
                </c:pt>
                <c:pt idx="3758">
                  <c:v>1631</c:v>
                </c:pt>
                <c:pt idx="3759">
                  <c:v>1632</c:v>
                </c:pt>
                <c:pt idx="3760">
                  <c:v>1633</c:v>
                </c:pt>
                <c:pt idx="3761">
                  <c:v>1634</c:v>
                </c:pt>
                <c:pt idx="3762">
                  <c:v>1635</c:v>
                </c:pt>
                <c:pt idx="3763">
                  <c:v>1636</c:v>
                </c:pt>
                <c:pt idx="3764">
                  <c:v>1637</c:v>
                </c:pt>
                <c:pt idx="3765">
                  <c:v>1638</c:v>
                </c:pt>
                <c:pt idx="3766">
                  <c:v>1639</c:v>
                </c:pt>
                <c:pt idx="3767">
                  <c:v>1639</c:v>
                </c:pt>
                <c:pt idx="3768">
                  <c:v>1640</c:v>
                </c:pt>
                <c:pt idx="3769">
                  <c:v>1641</c:v>
                </c:pt>
                <c:pt idx="3770">
                  <c:v>1642</c:v>
                </c:pt>
                <c:pt idx="3771">
                  <c:v>1642</c:v>
                </c:pt>
                <c:pt idx="3772">
                  <c:v>1642</c:v>
                </c:pt>
                <c:pt idx="3773">
                  <c:v>1643</c:v>
                </c:pt>
                <c:pt idx="3774">
                  <c:v>1644</c:v>
                </c:pt>
                <c:pt idx="3775">
                  <c:v>1645</c:v>
                </c:pt>
                <c:pt idx="3776">
                  <c:v>1646</c:v>
                </c:pt>
                <c:pt idx="3777">
                  <c:v>1647</c:v>
                </c:pt>
                <c:pt idx="3778">
                  <c:v>1648</c:v>
                </c:pt>
                <c:pt idx="3779">
                  <c:v>1649</c:v>
                </c:pt>
                <c:pt idx="3780">
                  <c:v>1650</c:v>
                </c:pt>
                <c:pt idx="3781">
                  <c:v>1651</c:v>
                </c:pt>
                <c:pt idx="3782">
                  <c:v>1652</c:v>
                </c:pt>
                <c:pt idx="3783">
                  <c:v>1653</c:v>
                </c:pt>
                <c:pt idx="3784">
                  <c:v>1654</c:v>
                </c:pt>
                <c:pt idx="3785">
                  <c:v>1654</c:v>
                </c:pt>
                <c:pt idx="3786">
                  <c:v>1655</c:v>
                </c:pt>
                <c:pt idx="3787">
                  <c:v>1656</c:v>
                </c:pt>
                <c:pt idx="3788">
                  <c:v>1657</c:v>
                </c:pt>
                <c:pt idx="3789">
                  <c:v>1658</c:v>
                </c:pt>
                <c:pt idx="3790">
                  <c:v>1659</c:v>
                </c:pt>
                <c:pt idx="3791">
                  <c:v>1660</c:v>
                </c:pt>
                <c:pt idx="3792">
                  <c:v>1661</c:v>
                </c:pt>
                <c:pt idx="3793">
                  <c:v>1661</c:v>
                </c:pt>
                <c:pt idx="3794">
                  <c:v>1662</c:v>
                </c:pt>
                <c:pt idx="3795">
                  <c:v>1663</c:v>
                </c:pt>
                <c:pt idx="3796">
                  <c:v>1664</c:v>
                </c:pt>
                <c:pt idx="3797">
                  <c:v>1665</c:v>
                </c:pt>
                <c:pt idx="3798">
                  <c:v>1666</c:v>
                </c:pt>
                <c:pt idx="3799">
                  <c:v>1667</c:v>
                </c:pt>
                <c:pt idx="3800">
                  <c:v>1667</c:v>
                </c:pt>
                <c:pt idx="3801">
                  <c:v>1667</c:v>
                </c:pt>
                <c:pt idx="3802">
                  <c:v>1668</c:v>
                </c:pt>
                <c:pt idx="3803">
                  <c:v>1668</c:v>
                </c:pt>
                <c:pt idx="3804">
                  <c:v>1669</c:v>
                </c:pt>
                <c:pt idx="3805">
                  <c:v>1669</c:v>
                </c:pt>
                <c:pt idx="3806">
                  <c:v>1669</c:v>
                </c:pt>
                <c:pt idx="3807">
                  <c:v>1670</c:v>
                </c:pt>
                <c:pt idx="3808">
                  <c:v>1670</c:v>
                </c:pt>
                <c:pt idx="3809">
                  <c:v>1670</c:v>
                </c:pt>
                <c:pt idx="3810">
                  <c:v>1670</c:v>
                </c:pt>
                <c:pt idx="3811">
                  <c:v>1670</c:v>
                </c:pt>
                <c:pt idx="3812">
                  <c:v>1670</c:v>
                </c:pt>
                <c:pt idx="3813">
                  <c:v>1671</c:v>
                </c:pt>
                <c:pt idx="3814">
                  <c:v>1672</c:v>
                </c:pt>
                <c:pt idx="3815">
                  <c:v>1672</c:v>
                </c:pt>
                <c:pt idx="3816">
                  <c:v>1673</c:v>
                </c:pt>
                <c:pt idx="3817">
                  <c:v>1673</c:v>
                </c:pt>
                <c:pt idx="3818">
                  <c:v>1674</c:v>
                </c:pt>
                <c:pt idx="3819">
                  <c:v>1675</c:v>
                </c:pt>
                <c:pt idx="3820">
                  <c:v>1675</c:v>
                </c:pt>
                <c:pt idx="3821">
                  <c:v>1676</c:v>
                </c:pt>
                <c:pt idx="3822">
                  <c:v>1677</c:v>
                </c:pt>
                <c:pt idx="3823">
                  <c:v>1678</c:v>
                </c:pt>
                <c:pt idx="3824">
                  <c:v>1679</c:v>
                </c:pt>
                <c:pt idx="3825">
                  <c:v>1680</c:v>
                </c:pt>
                <c:pt idx="3826">
                  <c:v>1681</c:v>
                </c:pt>
                <c:pt idx="3827">
                  <c:v>1682</c:v>
                </c:pt>
                <c:pt idx="3828">
                  <c:v>1683</c:v>
                </c:pt>
                <c:pt idx="3829">
                  <c:v>1684</c:v>
                </c:pt>
                <c:pt idx="3830">
                  <c:v>1685</c:v>
                </c:pt>
                <c:pt idx="3831">
                  <c:v>1686</c:v>
                </c:pt>
                <c:pt idx="3832">
                  <c:v>1687</c:v>
                </c:pt>
                <c:pt idx="3833">
                  <c:v>1688</c:v>
                </c:pt>
                <c:pt idx="3834">
                  <c:v>1689</c:v>
                </c:pt>
                <c:pt idx="3835">
                  <c:v>1690</c:v>
                </c:pt>
                <c:pt idx="3836">
                  <c:v>1691</c:v>
                </c:pt>
                <c:pt idx="3837">
                  <c:v>1691</c:v>
                </c:pt>
                <c:pt idx="3838">
                  <c:v>1692</c:v>
                </c:pt>
                <c:pt idx="3839">
                  <c:v>1693</c:v>
                </c:pt>
                <c:pt idx="3840">
                  <c:v>1694</c:v>
                </c:pt>
                <c:pt idx="3841">
                  <c:v>1695</c:v>
                </c:pt>
                <c:pt idx="3842">
                  <c:v>1696</c:v>
                </c:pt>
                <c:pt idx="3843">
                  <c:v>1697</c:v>
                </c:pt>
                <c:pt idx="3844">
                  <c:v>1698</c:v>
                </c:pt>
                <c:pt idx="3845">
                  <c:v>1698</c:v>
                </c:pt>
                <c:pt idx="3846">
                  <c:v>1698</c:v>
                </c:pt>
                <c:pt idx="3847">
                  <c:v>1699</c:v>
                </c:pt>
                <c:pt idx="3848">
                  <c:v>1700</c:v>
                </c:pt>
                <c:pt idx="3849">
                  <c:v>1701</c:v>
                </c:pt>
                <c:pt idx="3850">
                  <c:v>1701</c:v>
                </c:pt>
                <c:pt idx="3851">
                  <c:v>1702</c:v>
                </c:pt>
                <c:pt idx="3852">
                  <c:v>1702</c:v>
                </c:pt>
                <c:pt idx="3853">
                  <c:v>1703</c:v>
                </c:pt>
                <c:pt idx="3854">
                  <c:v>1704</c:v>
                </c:pt>
                <c:pt idx="3855">
                  <c:v>1705</c:v>
                </c:pt>
                <c:pt idx="3856">
                  <c:v>1705</c:v>
                </c:pt>
                <c:pt idx="3857">
                  <c:v>1706</c:v>
                </c:pt>
                <c:pt idx="3858">
                  <c:v>1707</c:v>
                </c:pt>
                <c:pt idx="3859">
                  <c:v>1708</c:v>
                </c:pt>
                <c:pt idx="3860">
                  <c:v>1709</c:v>
                </c:pt>
                <c:pt idx="3861">
                  <c:v>1709</c:v>
                </c:pt>
                <c:pt idx="3862">
                  <c:v>1710</c:v>
                </c:pt>
                <c:pt idx="3863">
                  <c:v>1711</c:v>
                </c:pt>
                <c:pt idx="3864">
                  <c:v>1711</c:v>
                </c:pt>
                <c:pt idx="3865">
                  <c:v>1712</c:v>
                </c:pt>
                <c:pt idx="3866">
                  <c:v>1713</c:v>
                </c:pt>
                <c:pt idx="3867">
                  <c:v>1713</c:v>
                </c:pt>
                <c:pt idx="3868">
                  <c:v>1714</c:v>
                </c:pt>
                <c:pt idx="3869">
                  <c:v>1714</c:v>
                </c:pt>
                <c:pt idx="3870">
                  <c:v>1715</c:v>
                </c:pt>
                <c:pt idx="3871">
                  <c:v>1716</c:v>
                </c:pt>
                <c:pt idx="3872">
                  <c:v>1717</c:v>
                </c:pt>
                <c:pt idx="3873">
                  <c:v>1718</c:v>
                </c:pt>
                <c:pt idx="3874">
                  <c:v>1719</c:v>
                </c:pt>
                <c:pt idx="3875">
                  <c:v>1720</c:v>
                </c:pt>
                <c:pt idx="3876">
                  <c:v>1721</c:v>
                </c:pt>
                <c:pt idx="3877">
                  <c:v>1722</c:v>
                </c:pt>
                <c:pt idx="3878">
                  <c:v>1723</c:v>
                </c:pt>
                <c:pt idx="3879">
                  <c:v>1723</c:v>
                </c:pt>
                <c:pt idx="3880">
                  <c:v>1723</c:v>
                </c:pt>
                <c:pt idx="3881">
                  <c:v>1724</c:v>
                </c:pt>
                <c:pt idx="3882">
                  <c:v>1725</c:v>
                </c:pt>
                <c:pt idx="3883">
                  <c:v>1725</c:v>
                </c:pt>
                <c:pt idx="3884">
                  <c:v>1726</c:v>
                </c:pt>
                <c:pt idx="3885">
                  <c:v>1726</c:v>
                </c:pt>
                <c:pt idx="3886">
                  <c:v>1726</c:v>
                </c:pt>
                <c:pt idx="3887">
                  <c:v>1726</c:v>
                </c:pt>
                <c:pt idx="3888">
                  <c:v>1726</c:v>
                </c:pt>
                <c:pt idx="3889">
                  <c:v>1726</c:v>
                </c:pt>
                <c:pt idx="3890">
                  <c:v>1726</c:v>
                </c:pt>
                <c:pt idx="3891">
                  <c:v>1726</c:v>
                </c:pt>
                <c:pt idx="3892">
                  <c:v>1726</c:v>
                </c:pt>
                <c:pt idx="3893">
                  <c:v>1726</c:v>
                </c:pt>
                <c:pt idx="3894">
                  <c:v>1726</c:v>
                </c:pt>
                <c:pt idx="3895">
                  <c:v>1726</c:v>
                </c:pt>
                <c:pt idx="3896">
                  <c:v>1726</c:v>
                </c:pt>
                <c:pt idx="3897">
                  <c:v>1726</c:v>
                </c:pt>
                <c:pt idx="3898">
                  <c:v>1726</c:v>
                </c:pt>
                <c:pt idx="3899">
                  <c:v>1726</c:v>
                </c:pt>
                <c:pt idx="3900">
                  <c:v>1726</c:v>
                </c:pt>
                <c:pt idx="3901">
                  <c:v>1726</c:v>
                </c:pt>
                <c:pt idx="3902">
                  <c:v>1726</c:v>
                </c:pt>
                <c:pt idx="3903">
                  <c:v>1726</c:v>
                </c:pt>
                <c:pt idx="3904">
                  <c:v>1726</c:v>
                </c:pt>
                <c:pt idx="3905">
                  <c:v>1726</c:v>
                </c:pt>
                <c:pt idx="3906">
                  <c:v>1726</c:v>
                </c:pt>
                <c:pt idx="3907">
                  <c:v>1726</c:v>
                </c:pt>
                <c:pt idx="3908">
                  <c:v>1726</c:v>
                </c:pt>
                <c:pt idx="3909">
                  <c:v>1726</c:v>
                </c:pt>
                <c:pt idx="3910">
                  <c:v>1726</c:v>
                </c:pt>
                <c:pt idx="3911">
                  <c:v>1727</c:v>
                </c:pt>
                <c:pt idx="3912">
                  <c:v>1727</c:v>
                </c:pt>
                <c:pt idx="3913">
                  <c:v>1728</c:v>
                </c:pt>
                <c:pt idx="3914">
                  <c:v>1729</c:v>
                </c:pt>
                <c:pt idx="3915">
                  <c:v>1730</c:v>
                </c:pt>
                <c:pt idx="3916">
                  <c:v>1731</c:v>
                </c:pt>
                <c:pt idx="3917">
                  <c:v>1732</c:v>
                </c:pt>
                <c:pt idx="3918">
                  <c:v>1733</c:v>
                </c:pt>
                <c:pt idx="3919">
                  <c:v>1733</c:v>
                </c:pt>
                <c:pt idx="3920">
                  <c:v>1733</c:v>
                </c:pt>
                <c:pt idx="3921">
                  <c:v>1734</c:v>
                </c:pt>
                <c:pt idx="3922">
                  <c:v>1735</c:v>
                </c:pt>
                <c:pt idx="3923">
                  <c:v>1735</c:v>
                </c:pt>
                <c:pt idx="3924">
                  <c:v>1736</c:v>
                </c:pt>
                <c:pt idx="3925">
                  <c:v>1736</c:v>
                </c:pt>
                <c:pt idx="3926">
                  <c:v>1737</c:v>
                </c:pt>
                <c:pt idx="3927">
                  <c:v>1737</c:v>
                </c:pt>
                <c:pt idx="3928">
                  <c:v>1737</c:v>
                </c:pt>
                <c:pt idx="3929">
                  <c:v>1737</c:v>
                </c:pt>
                <c:pt idx="3930">
                  <c:v>1737</c:v>
                </c:pt>
                <c:pt idx="3931">
                  <c:v>1737</c:v>
                </c:pt>
                <c:pt idx="3932">
                  <c:v>1737</c:v>
                </c:pt>
                <c:pt idx="3933">
                  <c:v>1737</c:v>
                </c:pt>
                <c:pt idx="3934">
                  <c:v>1737</c:v>
                </c:pt>
                <c:pt idx="3935">
                  <c:v>1737</c:v>
                </c:pt>
                <c:pt idx="3936">
                  <c:v>1737</c:v>
                </c:pt>
                <c:pt idx="3937">
                  <c:v>1737</c:v>
                </c:pt>
                <c:pt idx="3938">
                  <c:v>1737</c:v>
                </c:pt>
                <c:pt idx="3939">
                  <c:v>1737</c:v>
                </c:pt>
                <c:pt idx="3940">
                  <c:v>1737</c:v>
                </c:pt>
                <c:pt idx="3941">
                  <c:v>1737</c:v>
                </c:pt>
                <c:pt idx="3942">
                  <c:v>1737</c:v>
                </c:pt>
                <c:pt idx="3943">
                  <c:v>1737</c:v>
                </c:pt>
                <c:pt idx="3944">
                  <c:v>1737</c:v>
                </c:pt>
                <c:pt idx="3945">
                  <c:v>1737</c:v>
                </c:pt>
                <c:pt idx="3946">
                  <c:v>1737</c:v>
                </c:pt>
                <c:pt idx="3947">
                  <c:v>1737</c:v>
                </c:pt>
                <c:pt idx="3948">
                  <c:v>1738</c:v>
                </c:pt>
                <c:pt idx="3949">
                  <c:v>1739</c:v>
                </c:pt>
                <c:pt idx="3950">
                  <c:v>1740</c:v>
                </c:pt>
                <c:pt idx="3951">
                  <c:v>1740</c:v>
                </c:pt>
                <c:pt idx="3952">
                  <c:v>1740</c:v>
                </c:pt>
                <c:pt idx="3953">
                  <c:v>1740</c:v>
                </c:pt>
                <c:pt idx="3954">
                  <c:v>1740</c:v>
                </c:pt>
                <c:pt idx="3955">
                  <c:v>1741</c:v>
                </c:pt>
                <c:pt idx="3956">
                  <c:v>1741</c:v>
                </c:pt>
                <c:pt idx="3957">
                  <c:v>1741</c:v>
                </c:pt>
                <c:pt idx="3958">
                  <c:v>1742</c:v>
                </c:pt>
                <c:pt idx="3959">
                  <c:v>1743</c:v>
                </c:pt>
                <c:pt idx="3960">
                  <c:v>1744</c:v>
                </c:pt>
                <c:pt idx="3961">
                  <c:v>1745</c:v>
                </c:pt>
                <c:pt idx="3962">
                  <c:v>1745</c:v>
                </c:pt>
                <c:pt idx="3963">
                  <c:v>1746</c:v>
                </c:pt>
                <c:pt idx="3964">
                  <c:v>1747</c:v>
                </c:pt>
                <c:pt idx="3965">
                  <c:v>1748</c:v>
                </c:pt>
                <c:pt idx="3966">
                  <c:v>1748</c:v>
                </c:pt>
                <c:pt idx="3967">
                  <c:v>1749</c:v>
                </c:pt>
                <c:pt idx="3968">
                  <c:v>1750</c:v>
                </c:pt>
                <c:pt idx="3969">
                  <c:v>1751</c:v>
                </c:pt>
                <c:pt idx="3970">
                  <c:v>1752</c:v>
                </c:pt>
                <c:pt idx="3971">
                  <c:v>1753</c:v>
                </c:pt>
                <c:pt idx="3972">
                  <c:v>1754</c:v>
                </c:pt>
                <c:pt idx="3973">
                  <c:v>1755</c:v>
                </c:pt>
                <c:pt idx="3974">
                  <c:v>1756</c:v>
                </c:pt>
                <c:pt idx="3975">
                  <c:v>1756</c:v>
                </c:pt>
                <c:pt idx="3976">
                  <c:v>1757</c:v>
                </c:pt>
                <c:pt idx="3977">
                  <c:v>1757</c:v>
                </c:pt>
                <c:pt idx="3978">
                  <c:v>1757</c:v>
                </c:pt>
                <c:pt idx="3979">
                  <c:v>1758</c:v>
                </c:pt>
                <c:pt idx="3980">
                  <c:v>1759</c:v>
                </c:pt>
                <c:pt idx="3981">
                  <c:v>1760</c:v>
                </c:pt>
                <c:pt idx="3982">
                  <c:v>1761</c:v>
                </c:pt>
                <c:pt idx="3983">
                  <c:v>1761</c:v>
                </c:pt>
                <c:pt idx="3984">
                  <c:v>1761</c:v>
                </c:pt>
                <c:pt idx="3985">
                  <c:v>1762</c:v>
                </c:pt>
                <c:pt idx="3986">
                  <c:v>1762</c:v>
                </c:pt>
                <c:pt idx="3987">
                  <c:v>1762</c:v>
                </c:pt>
                <c:pt idx="3988">
                  <c:v>1762</c:v>
                </c:pt>
                <c:pt idx="3989">
                  <c:v>1762</c:v>
                </c:pt>
                <c:pt idx="3990">
                  <c:v>1762</c:v>
                </c:pt>
                <c:pt idx="3991">
                  <c:v>1762</c:v>
                </c:pt>
                <c:pt idx="3992">
                  <c:v>1762</c:v>
                </c:pt>
                <c:pt idx="3993">
                  <c:v>1762</c:v>
                </c:pt>
                <c:pt idx="3994">
                  <c:v>1762</c:v>
                </c:pt>
                <c:pt idx="3995">
                  <c:v>1762</c:v>
                </c:pt>
                <c:pt idx="3996">
                  <c:v>1762</c:v>
                </c:pt>
                <c:pt idx="3997">
                  <c:v>1762</c:v>
                </c:pt>
                <c:pt idx="3998">
                  <c:v>1762</c:v>
                </c:pt>
                <c:pt idx="3999">
                  <c:v>1762</c:v>
                </c:pt>
                <c:pt idx="4000">
                  <c:v>1762</c:v>
                </c:pt>
                <c:pt idx="4001">
                  <c:v>1762</c:v>
                </c:pt>
                <c:pt idx="4002">
                  <c:v>1762</c:v>
                </c:pt>
                <c:pt idx="4003">
                  <c:v>1762</c:v>
                </c:pt>
                <c:pt idx="4004">
                  <c:v>1762</c:v>
                </c:pt>
                <c:pt idx="4005">
                  <c:v>1762</c:v>
                </c:pt>
                <c:pt idx="4006">
                  <c:v>1762</c:v>
                </c:pt>
                <c:pt idx="4007">
                  <c:v>1762</c:v>
                </c:pt>
                <c:pt idx="4008">
                  <c:v>1762</c:v>
                </c:pt>
                <c:pt idx="4009">
                  <c:v>1762</c:v>
                </c:pt>
                <c:pt idx="4010">
                  <c:v>1763</c:v>
                </c:pt>
                <c:pt idx="4011">
                  <c:v>1764</c:v>
                </c:pt>
                <c:pt idx="4012">
                  <c:v>1765</c:v>
                </c:pt>
                <c:pt idx="4013">
                  <c:v>1766</c:v>
                </c:pt>
                <c:pt idx="4014">
                  <c:v>1766</c:v>
                </c:pt>
                <c:pt idx="4015">
                  <c:v>1766</c:v>
                </c:pt>
                <c:pt idx="4016">
                  <c:v>1766</c:v>
                </c:pt>
                <c:pt idx="4017">
                  <c:v>1766</c:v>
                </c:pt>
                <c:pt idx="4018">
                  <c:v>1766</c:v>
                </c:pt>
                <c:pt idx="4019">
                  <c:v>1766</c:v>
                </c:pt>
                <c:pt idx="4020">
                  <c:v>1766</c:v>
                </c:pt>
                <c:pt idx="4021">
                  <c:v>1766</c:v>
                </c:pt>
                <c:pt idx="4022">
                  <c:v>1767</c:v>
                </c:pt>
                <c:pt idx="4023">
                  <c:v>1768</c:v>
                </c:pt>
                <c:pt idx="4024">
                  <c:v>1768</c:v>
                </c:pt>
                <c:pt idx="4025">
                  <c:v>1769</c:v>
                </c:pt>
                <c:pt idx="4026">
                  <c:v>1769</c:v>
                </c:pt>
                <c:pt idx="4027">
                  <c:v>1769</c:v>
                </c:pt>
                <c:pt idx="4028">
                  <c:v>1769</c:v>
                </c:pt>
                <c:pt idx="4029">
                  <c:v>1770</c:v>
                </c:pt>
                <c:pt idx="4030">
                  <c:v>1771</c:v>
                </c:pt>
                <c:pt idx="4031">
                  <c:v>1771</c:v>
                </c:pt>
                <c:pt idx="4032">
                  <c:v>1771</c:v>
                </c:pt>
                <c:pt idx="4033">
                  <c:v>1771</c:v>
                </c:pt>
                <c:pt idx="4034">
                  <c:v>1771</c:v>
                </c:pt>
                <c:pt idx="4035">
                  <c:v>1772</c:v>
                </c:pt>
                <c:pt idx="4036">
                  <c:v>1772</c:v>
                </c:pt>
                <c:pt idx="4037">
                  <c:v>1772</c:v>
                </c:pt>
                <c:pt idx="4038">
                  <c:v>1773</c:v>
                </c:pt>
                <c:pt idx="4039">
                  <c:v>1773</c:v>
                </c:pt>
                <c:pt idx="4040">
                  <c:v>1773</c:v>
                </c:pt>
                <c:pt idx="4041">
                  <c:v>1773</c:v>
                </c:pt>
                <c:pt idx="4042">
                  <c:v>1773</c:v>
                </c:pt>
                <c:pt idx="4043">
                  <c:v>1774</c:v>
                </c:pt>
                <c:pt idx="4044">
                  <c:v>1775</c:v>
                </c:pt>
                <c:pt idx="4045">
                  <c:v>1776</c:v>
                </c:pt>
                <c:pt idx="4046">
                  <c:v>1777</c:v>
                </c:pt>
                <c:pt idx="4047">
                  <c:v>1777</c:v>
                </c:pt>
                <c:pt idx="4048">
                  <c:v>1777</c:v>
                </c:pt>
                <c:pt idx="4049">
                  <c:v>1777</c:v>
                </c:pt>
                <c:pt idx="4050">
                  <c:v>1777</c:v>
                </c:pt>
                <c:pt idx="4051">
                  <c:v>1777</c:v>
                </c:pt>
                <c:pt idx="4052">
                  <c:v>1777</c:v>
                </c:pt>
                <c:pt idx="4053">
                  <c:v>1777</c:v>
                </c:pt>
                <c:pt idx="4054">
                  <c:v>1777</c:v>
                </c:pt>
                <c:pt idx="4055">
                  <c:v>1777</c:v>
                </c:pt>
                <c:pt idx="4056">
                  <c:v>1777</c:v>
                </c:pt>
                <c:pt idx="4057">
                  <c:v>1777</c:v>
                </c:pt>
                <c:pt idx="4058">
                  <c:v>1777</c:v>
                </c:pt>
                <c:pt idx="4059">
                  <c:v>1778</c:v>
                </c:pt>
                <c:pt idx="4060">
                  <c:v>1778</c:v>
                </c:pt>
                <c:pt idx="4061">
                  <c:v>1778</c:v>
                </c:pt>
                <c:pt idx="4062">
                  <c:v>1778</c:v>
                </c:pt>
                <c:pt idx="4063">
                  <c:v>1778</c:v>
                </c:pt>
                <c:pt idx="4064">
                  <c:v>1778</c:v>
                </c:pt>
                <c:pt idx="4065">
                  <c:v>1779</c:v>
                </c:pt>
                <c:pt idx="4066">
                  <c:v>1779</c:v>
                </c:pt>
                <c:pt idx="4067">
                  <c:v>1780</c:v>
                </c:pt>
                <c:pt idx="4068">
                  <c:v>1780</c:v>
                </c:pt>
                <c:pt idx="4069">
                  <c:v>1781</c:v>
                </c:pt>
                <c:pt idx="4070">
                  <c:v>1781</c:v>
                </c:pt>
                <c:pt idx="4071">
                  <c:v>1782</c:v>
                </c:pt>
                <c:pt idx="4072">
                  <c:v>1783</c:v>
                </c:pt>
                <c:pt idx="4073">
                  <c:v>1784</c:v>
                </c:pt>
                <c:pt idx="4074">
                  <c:v>1785</c:v>
                </c:pt>
                <c:pt idx="4075">
                  <c:v>1786</c:v>
                </c:pt>
                <c:pt idx="4076">
                  <c:v>1787</c:v>
                </c:pt>
                <c:pt idx="4077">
                  <c:v>1787</c:v>
                </c:pt>
                <c:pt idx="4078">
                  <c:v>1788</c:v>
                </c:pt>
                <c:pt idx="4079">
                  <c:v>1788</c:v>
                </c:pt>
                <c:pt idx="4080">
                  <c:v>1788</c:v>
                </c:pt>
                <c:pt idx="4081">
                  <c:v>1789</c:v>
                </c:pt>
                <c:pt idx="4082">
                  <c:v>1790</c:v>
                </c:pt>
                <c:pt idx="4083">
                  <c:v>1790</c:v>
                </c:pt>
                <c:pt idx="4084">
                  <c:v>1790</c:v>
                </c:pt>
                <c:pt idx="4085">
                  <c:v>1790</c:v>
                </c:pt>
                <c:pt idx="4086">
                  <c:v>1790</c:v>
                </c:pt>
                <c:pt idx="4087">
                  <c:v>1790</c:v>
                </c:pt>
                <c:pt idx="4088">
                  <c:v>1790</c:v>
                </c:pt>
                <c:pt idx="4089">
                  <c:v>1790</c:v>
                </c:pt>
                <c:pt idx="4090">
                  <c:v>1790</c:v>
                </c:pt>
                <c:pt idx="4091">
                  <c:v>1790</c:v>
                </c:pt>
                <c:pt idx="4092">
                  <c:v>1790</c:v>
                </c:pt>
                <c:pt idx="4093">
                  <c:v>1790</c:v>
                </c:pt>
                <c:pt idx="4094">
                  <c:v>1790</c:v>
                </c:pt>
                <c:pt idx="4095">
                  <c:v>1790</c:v>
                </c:pt>
                <c:pt idx="4096">
                  <c:v>1790</c:v>
                </c:pt>
                <c:pt idx="4097">
                  <c:v>1790</c:v>
                </c:pt>
                <c:pt idx="4098">
                  <c:v>1790</c:v>
                </c:pt>
                <c:pt idx="4099">
                  <c:v>1790</c:v>
                </c:pt>
                <c:pt idx="4100">
                  <c:v>1790</c:v>
                </c:pt>
                <c:pt idx="4101">
                  <c:v>1790</c:v>
                </c:pt>
                <c:pt idx="4102">
                  <c:v>1790</c:v>
                </c:pt>
                <c:pt idx="4103">
                  <c:v>1790</c:v>
                </c:pt>
                <c:pt idx="4104">
                  <c:v>1790</c:v>
                </c:pt>
                <c:pt idx="4105">
                  <c:v>1790</c:v>
                </c:pt>
                <c:pt idx="4106">
                  <c:v>1790</c:v>
                </c:pt>
                <c:pt idx="4107">
                  <c:v>1790</c:v>
                </c:pt>
                <c:pt idx="4108">
                  <c:v>1790</c:v>
                </c:pt>
                <c:pt idx="4109">
                  <c:v>1790</c:v>
                </c:pt>
                <c:pt idx="4110">
                  <c:v>1790</c:v>
                </c:pt>
                <c:pt idx="4111">
                  <c:v>1790</c:v>
                </c:pt>
                <c:pt idx="4112">
                  <c:v>1790</c:v>
                </c:pt>
                <c:pt idx="4113">
                  <c:v>1790</c:v>
                </c:pt>
                <c:pt idx="4114">
                  <c:v>1790</c:v>
                </c:pt>
                <c:pt idx="4115">
                  <c:v>1790</c:v>
                </c:pt>
                <c:pt idx="4116">
                  <c:v>1790</c:v>
                </c:pt>
                <c:pt idx="4117">
                  <c:v>1790</c:v>
                </c:pt>
                <c:pt idx="4118">
                  <c:v>1790</c:v>
                </c:pt>
                <c:pt idx="4119">
                  <c:v>1790</c:v>
                </c:pt>
                <c:pt idx="4120">
                  <c:v>1790</c:v>
                </c:pt>
                <c:pt idx="4121">
                  <c:v>1790</c:v>
                </c:pt>
                <c:pt idx="4122">
                  <c:v>1790</c:v>
                </c:pt>
                <c:pt idx="4123">
                  <c:v>1790</c:v>
                </c:pt>
                <c:pt idx="4124">
                  <c:v>1790</c:v>
                </c:pt>
                <c:pt idx="4125">
                  <c:v>1790</c:v>
                </c:pt>
                <c:pt idx="4126">
                  <c:v>1790</c:v>
                </c:pt>
                <c:pt idx="4127">
                  <c:v>1790</c:v>
                </c:pt>
                <c:pt idx="4128">
                  <c:v>1790</c:v>
                </c:pt>
                <c:pt idx="4129">
                  <c:v>1791</c:v>
                </c:pt>
                <c:pt idx="4130">
                  <c:v>1792</c:v>
                </c:pt>
                <c:pt idx="4131">
                  <c:v>1793</c:v>
                </c:pt>
                <c:pt idx="4132">
                  <c:v>1794</c:v>
                </c:pt>
                <c:pt idx="4133">
                  <c:v>1794</c:v>
                </c:pt>
                <c:pt idx="4134">
                  <c:v>1794</c:v>
                </c:pt>
                <c:pt idx="4135">
                  <c:v>1794</c:v>
                </c:pt>
                <c:pt idx="4136">
                  <c:v>1795</c:v>
                </c:pt>
                <c:pt idx="4137">
                  <c:v>1796</c:v>
                </c:pt>
                <c:pt idx="4138">
                  <c:v>1796</c:v>
                </c:pt>
                <c:pt idx="4139">
                  <c:v>1797</c:v>
                </c:pt>
                <c:pt idx="4140">
                  <c:v>1798</c:v>
                </c:pt>
                <c:pt idx="4141">
                  <c:v>1798</c:v>
                </c:pt>
                <c:pt idx="4142">
                  <c:v>1798</c:v>
                </c:pt>
                <c:pt idx="4143">
                  <c:v>1798</c:v>
                </c:pt>
                <c:pt idx="4144">
                  <c:v>1799</c:v>
                </c:pt>
                <c:pt idx="4145">
                  <c:v>1800</c:v>
                </c:pt>
                <c:pt idx="4146">
                  <c:v>1800</c:v>
                </c:pt>
                <c:pt idx="4147">
                  <c:v>1801</c:v>
                </c:pt>
                <c:pt idx="4148">
                  <c:v>1801</c:v>
                </c:pt>
                <c:pt idx="4149">
                  <c:v>1801</c:v>
                </c:pt>
                <c:pt idx="4150">
                  <c:v>1802</c:v>
                </c:pt>
                <c:pt idx="4151">
                  <c:v>1803</c:v>
                </c:pt>
                <c:pt idx="4152">
                  <c:v>1804</c:v>
                </c:pt>
                <c:pt idx="4153">
                  <c:v>1805</c:v>
                </c:pt>
                <c:pt idx="4154">
                  <c:v>1806</c:v>
                </c:pt>
                <c:pt idx="4155">
                  <c:v>1807</c:v>
                </c:pt>
                <c:pt idx="4156">
                  <c:v>1808</c:v>
                </c:pt>
                <c:pt idx="4157">
                  <c:v>1809</c:v>
                </c:pt>
                <c:pt idx="4158">
                  <c:v>1809</c:v>
                </c:pt>
                <c:pt idx="4159">
                  <c:v>1809</c:v>
                </c:pt>
                <c:pt idx="4160">
                  <c:v>1809</c:v>
                </c:pt>
                <c:pt idx="4161">
                  <c:v>1809</c:v>
                </c:pt>
                <c:pt idx="4162">
                  <c:v>1810</c:v>
                </c:pt>
                <c:pt idx="4163">
                  <c:v>1811</c:v>
                </c:pt>
                <c:pt idx="4164">
                  <c:v>1811</c:v>
                </c:pt>
                <c:pt idx="4165">
                  <c:v>1811</c:v>
                </c:pt>
                <c:pt idx="4166">
                  <c:v>1811</c:v>
                </c:pt>
                <c:pt idx="4167">
                  <c:v>1811</c:v>
                </c:pt>
                <c:pt idx="4168">
                  <c:v>1811</c:v>
                </c:pt>
                <c:pt idx="4169">
                  <c:v>1811</c:v>
                </c:pt>
                <c:pt idx="4170">
                  <c:v>1811</c:v>
                </c:pt>
                <c:pt idx="4171">
                  <c:v>1811</c:v>
                </c:pt>
                <c:pt idx="4172">
                  <c:v>1811</c:v>
                </c:pt>
                <c:pt idx="4173">
                  <c:v>1811</c:v>
                </c:pt>
                <c:pt idx="4174">
                  <c:v>1811</c:v>
                </c:pt>
                <c:pt idx="4175">
                  <c:v>1811</c:v>
                </c:pt>
                <c:pt idx="4176">
                  <c:v>1811</c:v>
                </c:pt>
                <c:pt idx="4177">
                  <c:v>1811</c:v>
                </c:pt>
                <c:pt idx="4178">
                  <c:v>1811</c:v>
                </c:pt>
                <c:pt idx="4179">
                  <c:v>1812</c:v>
                </c:pt>
                <c:pt idx="4180">
                  <c:v>1813</c:v>
                </c:pt>
                <c:pt idx="4181">
                  <c:v>1813</c:v>
                </c:pt>
                <c:pt idx="4182">
                  <c:v>1814</c:v>
                </c:pt>
                <c:pt idx="4183">
                  <c:v>1814</c:v>
                </c:pt>
                <c:pt idx="4184">
                  <c:v>1814</c:v>
                </c:pt>
                <c:pt idx="4185">
                  <c:v>1814</c:v>
                </c:pt>
                <c:pt idx="4186">
                  <c:v>1814</c:v>
                </c:pt>
                <c:pt idx="4187">
                  <c:v>1814</c:v>
                </c:pt>
                <c:pt idx="4188">
                  <c:v>1814</c:v>
                </c:pt>
                <c:pt idx="4189">
                  <c:v>1815</c:v>
                </c:pt>
                <c:pt idx="4190">
                  <c:v>1816</c:v>
                </c:pt>
                <c:pt idx="4191">
                  <c:v>1816</c:v>
                </c:pt>
                <c:pt idx="4192">
                  <c:v>1817</c:v>
                </c:pt>
                <c:pt idx="4193">
                  <c:v>1817</c:v>
                </c:pt>
                <c:pt idx="4194">
                  <c:v>1817</c:v>
                </c:pt>
                <c:pt idx="4195">
                  <c:v>1817</c:v>
                </c:pt>
                <c:pt idx="4196">
                  <c:v>1817</c:v>
                </c:pt>
                <c:pt idx="4197">
                  <c:v>1817</c:v>
                </c:pt>
                <c:pt idx="4198">
                  <c:v>1817</c:v>
                </c:pt>
                <c:pt idx="4199">
                  <c:v>1817</c:v>
                </c:pt>
                <c:pt idx="4200">
                  <c:v>1817</c:v>
                </c:pt>
                <c:pt idx="4201">
                  <c:v>1817</c:v>
                </c:pt>
                <c:pt idx="4202">
                  <c:v>1817</c:v>
                </c:pt>
                <c:pt idx="4203">
                  <c:v>1817</c:v>
                </c:pt>
                <c:pt idx="4204">
                  <c:v>1817</c:v>
                </c:pt>
                <c:pt idx="4205">
                  <c:v>1817</c:v>
                </c:pt>
                <c:pt idx="4206">
                  <c:v>1818</c:v>
                </c:pt>
                <c:pt idx="4207">
                  <c:v>1819</c:v>
                </c:pt>
                <c:pt idx="4208">
                  <c:v>1819</c:v>
                </c:pt>
                <c:pt idx="4209">
                  <c:v>1820</c:v>
                </c:pt>
                <c:pt idx="4210">
                  <c:v>1821</c:v>
                </c:pt>
                <c:pt idx="4211">
                  <c:v>1822</c:v>
                </c:pt>
                <c:pt idx="4212">
                  <c:v>1822</c:v>
                </c:pt>
                <c:pt idx="4213">
                  <c:v>1822</c:v>
                </c:pt>
                <c:pt idx="4214">
                  <c:v>1822</c:v>
                </c:pt>
                <c:pt idx="4215">
                  <c:v>1822</c:v>
                </c:pt>
                <c:pt idx="4216">
                  <c:v>1823</c:v>
                </c:pt>
                <c:pt idx="4217">
                  <c:v>1823</c:v>
                </c:pt>
                <c:pt idx="4218">
                  <c:v>1823</c:v>
                </c:pt>
                <c:pt idx="4219">
                  <c:v>1823</c:v>
                </c:pt>
                <c:pt idx="4220">
                  <c:v>1823</c:v>
                </c:pt>
                <c:pt idx="4221">
                  <c:v>1824</c:v>
                </c:pt>
                <c:pt idx="4222">
                  <c:v>1824</c:v>
                </c:pt>
                <c:pt idx="4223">
                  <c:v>1824</c:v>
                </c:pt>
                <c:pt idx="4224">
                  <c:v>1824</c:v>
                </c:pt>
                <c:pt idx="4225">
                  <c:v>1824</c:v>
                </c:pt>
                <c:pt idx="4226">
                  <c:v>1824</c:v>
                </c:pt>
                <c:pt idx="4227">
                  <c:v>1824</c:v>
                </c:pt>
                <c:pt idx="4228">
                  <c:v>1824</c:v>
                </c:pt>
                <c:pt idx="4229">
                  <c:v>1824</c:v>
                </c:pt>
                <c:pt idx="4230">
                  <c:v>1824</c:v>
                </c:pt>
                <c:pt idx="4231">
                  <c:v>1824</c:v>
                </c:pt>
                <c:pt idx="4232">
                  <c:v>1824</c:v>
                </c:pt>
                <c:pt idx="4233">
                  <c:v>1824</c:v>
                </c:pt>
                <c:pt idx="4234">
                  <c:v>1824</c:v>
                </c:pt>
                <c:pt idx="4235">
                  <c:v>1824</c:v>
                </c:pt>
                <c:pt idx="4236">
                  <c:v>1824</c:v>
                </c:pt>
                <c:pt idx="4237">
                  <c:v>1824</c:v>
                </c:pt>
                <c:pt idx="4238">
                  <c:v>1824</c:v>
                </c:pt>
                <c:pt idx="4239">
                  <c:v>1824</c:v>
                </c:pt>
                <c:pt idx="4240">
                  <c:v>1824</c:v>
                </c:pt>
                <c:pt idx="4241">
                  <c:v>1824</c:v>
                </c:pt>
                <c:pt idx="4242">
                  <c:v>1824</c:v>
                </c:pt>
                <c:pt idx="4243">
                  <c:v>1824</c:v>
                </c:pt>
                <c:pt idx="4244">
                  <c:v>1824</c:v>
                </c:pt>
                <c:pt idx="4245">
                  <c:v>1824</c:v>
                </c:pt>
                <c:pt idx="4246">
                  <c:v>1824</c:v>
                </c:pt>
                <c:pt idx="4247">
                  <c:v>1824</c:v>
                </c:pt>
                <c:pt idx="4248">
                  <c:v>1824</c:v>
                </c:pt>
                <c:pt idx="4249">
                  <c:v>1825</c:v>
                </c:pt>
                <c:pt idx="4250">
                  <c:v>1825</c:v>
                </c:pt>
                <c:pt idx="4251">
                  <c:v>1826</c:v>
                </c:pt>
                <c:pt idx="4252">
                  <c:v>1826</c:v>
                </c:pt>
                <c:pt idx="4253">
                  <c:v>1826</c:v>
                </c:pt>
                <c:pt idx="4254">
                  <c:v>1826</c:v>
                </c:pt>
                <c:pt idx="4255">
                  <c:v>1827</c:v>
                </c:pt>
                <c:pt idx="4256">
                  <c:v>1828</c:v>
                </c:pt>
                <c:pt idx="4257">
                  <c:v>1829</c:v>
                </c:pt>
                <c:pt idx="4258">
                  <c:v>1829</c:v>
                </c:pt>
                <c:pt idx="4259">
                  <c:v>1830</c:v>
                </c:pt>
                <c:pt idx="4260">
                  <c:v>1831</c:v>
                </c:pt>
                <c:pt idx="4261">
                  <c:v>1832</c:v>
                </c:pt>
                <c:pt idx="4262">
                  <c:v>1832</c:v>
                </c:pt>
                <c:pt idx="4263">
                  <c:v>1833</c:v>
                </c:pt>
                <c:pt idx="4264">
                  <c:v>1833</c:v>
                </c:pt>
                <c:pt idx="4265">
                  <c:v>1833</c:v>
                </c:pt>
                <c:pt idx="4266">
                  <c:v>1833</c:v>
                </c:pt>
                <c:pt idx="4267">
                  <c:v>1833</c:v>
                </c:pt>
                <c:pt idx="4268">
                  <c:v>1834</c:v>
                </c:pt>
                <c:pt idx="4269">
                  <c:v>1835</c:v>
                </c:pt>
                <c:pt idx="4270">
                  <c:v>1836</c:v>
                </c:pt>
                <c:pt idx="4271">
                  <c:v>1837</c:v>
                </c:pt>
                <c:pt idx="4272">
                  <c:v>1838</c:v>
                </c:pt>
                <c:pt idx="4273">
                  <c:v>1838</c:v>
                </c:pt>
                <c:pt idx="4274">
                  <c:v>1838</c:v>
                </c:pt>
                <c:pt idx="4275">
                  <c:v>1839</c:v>
                </c:pt>
                <c:pt idx="4276">
                  <c:v>1840</c:v>
                </c:pt>
                <c:pt idx="4277">
                  <c:v>1841</c:v>
                </c:pt>
                <c:pt idx="4278">
                  <c:v>1841</c:v>
                </c:pt>
                <c:pt idx="4279">
                  <c:v>1842</c:v>
                </c:pt>
                <c:pt idx="4280">
                  <c:v>1842</c:v>
                </c:pt>
                <c:pt idx="4281">
                  <c:v>1842</c:v>
                </c:pt>
                <c:pt idx="4282">
                  <c:v>1842</c:v>
                </c:pt>
                <c:pt idx="4283">
                  <c:v>1842</c:v>
                </c:pt>
                <c:pt idx="4284">
                  <c:v>1842</c:v>
                </c:pt>
                <c:pt idx="4285">
                  <c:v>1842</c:v>
                </c:pt>
                <c:pt idx="4286">
                  <c:v>1842</c:v>
                </c:pt>
                <c:pt idx="4287">
                  <c:v>1842</c:v>
                </c:pt>
                <c:pt idx="4288">
                  <c:v>1842</c:v>
                </c:pt>
                <c:pt idx="4289">
                  <c:v>1842</c:v>
                </c:pt>
                <c:pt idx="4290">
                  <c:v>1842</c:v>
                </c:pt>
                <c:pt idx="4291">
                  <c:v>1842</c:v>
                </c:pt>
                <c:pt idx="4292">
                  <c:v>1842</c:v>
                </c:pt>
                <c:pt idx="4293">
                  <c:v>1842</c:v>
                </c:pt>
                <c:pt idx="4294">
                  <c:v>1842</c:v>
                </c:pt>
                <c:pt idx="4295">
                  <c:v>1842</c:v>
                </c:pt>
                <c:pt idx="4296">
                  <c:v>1842</c:v>
                </c:pt>
                <c:pt idx="4297">
                  <c:v>1842</c:v>
                </c:pt>
                <c:pt idx="4298">
                  <c:v>1843</c:v>
                </c:pt>
                <c:pt idx="4299">
                  <c:v>1844</c:v>
                </c:pt>
                <c:pt idx="4300">
                  <c:v>1844</c:v>
                </c:pt>
                <c:pt idx="4301">
                  <c:v>1845</c:v>
                </c:pt>
                <c:pt idx="4302">
                  <c:v>1845</c:v>
                </c:pt>
                <c:pt idx="4303">
                  <c:v>1845</c:v>
                </c:pt>
                <c:pt idx="4304">
                  <c:v>1845</c:v>
                </c:pt>
                <c:pt idx="4305">
                  <c:v>1845</c:v>
                </c:pt>
                <c:pt idx="4306">
                  <c:v>1846</c:v>
                </c:pt>
                <c:pt idx="4307">
                  <c:v>1847</c:v>
                </c:pt>
                <c:pt idx="4308">
                  <c:v>1848</c:v>
                </c:pt>
                <c:pt idx="4309">
                  <c:v>1849</c:v>
                </c:pt>
                <c:pt idx="4310">
                  <c:v>1850</c:v>
                </c:pt>
                <c:pt idx="4311">
                  <c:v>1851</c:v>
                </c:pt>
                <c:pt idx="4312">
                  <c:v>1851</c:v>
                </c:pt>
                <c:pt idx="4313">
                  <c:v>1851</c:v>
                </c:pt>
                <c:pt idx="4314">
                  <c:v>1851</c:v>
                </c:pt>
                <c:pt idx="4315">
                  <c:v>1852</c:v>
                </c:pt>
                <c:pt idx="4316">
                  <c:v>1852</c:v>
                </c:pt>
                <c:pt idx="4317">
                  <c:v>1852</c:v>
                </c:pt>
                <c:pt idx="4318">
                  <c:v>1852</c:v>
                </c:pt>
                <c:pt idx="4319">
                  <c:v>1852</c:v>
                </c:pt>
                <c:pt idx="4320">
                  <c:v>1852</c:v>
                </c:pt>
                <c:pt idx="4321">
                  <c:v>1852</c:v>
                </c:pt>
                <c:pt idx="4322">
                  <c:v>1852</c:v>
                </c:pt>
                <c:pt idx="4323">
                  <c:v>1853</c:v>
                </c:pt>
                <c:pt idx="4324">
                  <c:v>1854</c:v>
                </c:pt>
                <c:pt idx="4325">
                  <c:v>1854</c:v>
                </c:pt>
                <c:pt idx="4326">
                  <c:v>1855</c:v>
                </c:pt>
                <c:pt idx="4327">
                  <c:v>1855</c:v>
                </c:pt>
                <c:pt idx="4328">
                  <c:v>1855</c:v>
                </c:pt>
                <c:pt idx="4329">
                  <c:v>1855</c:v>
                </c:pt>
                <c:pt idx="4330">
                  <c:v>1855</c:v>
                </c:pt>
                <c:pt idx="4331">
                  <c:v>1855</c:v>
                </c:pt>
                <c:pt idx="4332">
                  <c:v>1855</c:v>
                </c:pt>
                <c:pt idx="4333">
                  <c:v>1856</c:v>
                </c:pt>
                <c:pt idx="4334">
                  <c:v>1856</c:v>
                </c:pt>
                <c:pt idx="4335">
                  <c:v>1856</c:v>
                </c:pt>
                <c:pt idx="4336">
                  <c:v>1856</c:v>
                </c:pt>
                <c:pt idx="4337">
                  <c:v>1856</c:v>
                </c:pt>
                <c:pt idx="4338">
                  <c:v>1856</c:v>
                </c:pt>
                <c:pt idx="4339">
                  <c:v>1857</c:v>
                </c:pt>
                <c:pt idx="4340">
                  <c:v>1857</c:v>
                </c:pt>
                <c:pt idx="4341">
                  <c:v>1857</c:v>
                </c:pt>
                <c:pt idx="4342">
                  <c:v>1857</c:v>
                </c:pt>
                <c:pt idx="4343">
                  <c:v>1857</c:v>
                </c:pt>
                <c:pt idx="4344">
                  <c:v>1857</c:v>
                </c:pt>
                <c:pt idx="4345">
                  <c:v>1857</c:v>
                </c:pt>
                <c:pt idx="4346">
                  <c:v>1857</c:v>
                </c:pt>
                <c:pt idx="4347">
                  <c:v>1857</c:v>
                </c:pt>
                <c:pt idx="4348">
                  <c:v>1858</c:v>
                </c:pt>
                <c:pt idx="4349">
                  <c:v>1858</c:v>
                </c:pt>
                <c:pt idx="4350">
                  <c:v>1858</c:v>
                </c:pt>
                <c:pt idx="4351">
                  <c:v>1858</c:v>
                </c:pt>
                <c:pt idx="4352">
                  <c:v>1859</c:v>
                </c:pt>
                <c:pt idx="4353">
                  <c:v>1859</c:v>
                </c:pt>
                <c:pt idx="4354">
                  <c:v>1859</c:v>
                </c:pt>
                <c:pt idx="4355">
                  <c:v>1860</c:v>
                </c:pt>
                <c:pt idx="4356">
                  <c:v>1861</c:v>
                </c:pt>
                <c:pt idx="4357">
                  <c:v>1862</c:v>
                </c:pt>
                <c:pt idx="4358">
                  <c:v>1863</c:v>
                </c:pt>
                <c:pt idx="4359">
                  <c:v>1863</c:v>
                </c:pt>
                <c:pt idx="4360">
                  <c:v>1864</c:v>
                </c:pt>
                <c:pt idx="4361">
                  <c:v>1864</c:v>
                </c:pt>
                <c:pt idx="4362">
                  <c:v>1864</c:v>
                </c:pt>
                <c:pt idx="4363">
                  <c:v>1864</c:v>
                </c:pt>
                <c:pt idx="4364">
                  <c:v>1865</c:v>
                </c:pt>
                <c:pt idx="4365">
                  <c:v>1865</c:v>
                </c:pt>
                <c:pt idx="4366">
                  <c:v>1865</c:v>
                </c:pt>
                <c:pt idx="4367">
                  <c:v>1866</c:v>
                </c:pt>
                <c:pt idx="4368">
                  <c:v>1867</c:v>
                </c:pt>
                <c:pt idx="4369">
                  <c:v>1868</c:v>
                </c:pt>
                <c:pt idx="4370">
                  <c:v>1869</c:v>
                </c:pt>
                <c:pt idx="4371">
                  <c:v>1870</c:v>
                </c:pt>
                <c:pt idx="4372">
                  <c:v>1871</c:v>
                </c:pt>
                <c:pt idx="4373">
                  <c:v>1872</c:v>
                </c:pt>
                <c:pt idx="4374">
                  <c:v>1873</c:v>
                </c:pt>
                <c:pt idx="4375">
                  <c:v>1874</c:v>
                </c:pt>
                <c:pt idx="4376">
                  <c:v>1875</c:v>
                </c:pt>
                <c:pt idx="4377">
                  <c:v>1876</c:v>
                </c:pt>
                <c:pt idx="4378">
                  <c:v>1877</c:v>
                </c:pt>
                <c:pt idx="4379">
                  <c:v>1878</c:v>
                </c:pt>
                <c:pt idx="4380">
                  <c:v>1878</c:v>
                </c:pt>
                <c:pt idx="4381">
                  <c:v>1879</c:v>
                </c:pt>
                <c:pt idx="4382">
                  <c:v>1880</c:v>
                </c:pt>
                <c:pt idx="4383">
                  <c:v>1881</c:v>
                </c:pt>
                <c:pt idx="4384">
                  <c:v>1882</c:v>
                </c:pt>
                <c:pt idx="4385">
                  <c:v>1883</c:v>
                </c:pt>
                <c:pt idx="4386">
                  <c:v>1884</c:v>
                </c:pt>
                <c:pt idx="4387">
                  <c:v>1885</c:v>
                </c:pt>
                <c:pt idx="4388">
                  <c:v>1886</c:v>
                </c:pt>
                <c:pt idx="4389">
                  <c:v>1887</c:v>
                </c:pt>
                <c:pt idx="4390">
                  <c:v>1888</c:v>
                </c:pt>
                <c:pt idx="4391">
                  <c:v>1889</c:v>
                </c:pt>
                <c:pt idx="4392">
                  <c:v>1890</c:v>
                </c:pt>
                <c:pt idx="4393">
                  <c:v>1891</c:v>
                </c:pt>
                <c:pt idx="4394">
                  <c:v>1892</c:v>
                </c:pt>
                <c:pt idx="4395">
                  <c:v>1893</c:v>
                </c:pt>
                <c:pt idx="4396">
                  <c:v>1894</c:v>
                </c:pt>
                <c:pt idx="4397">
                  <c:v>1895</c:v>
                </c:pt>
                <c:pt idx="4398">
                  <c:v>1896</c:v>
                </c:pt>
                <c:pt idx="4399">
                  <c:v>1897</c:v>
                </c:pt>
                <c:pt idx="4400">
                  <c:v>1898</c:v>
                </c:pt>
                <c:pt idx="4401">
                  <c:v>1899</c:v>
                </c:pt>
                <c:pt idx="4402">
                  <c:v>1900</c:v>
                </c:pt>
                <c:pt idx="4403">
                  <c:v>1900</c:v>
                </c:pt>
                <c:pt idx="4404">
                  <c:v>1900</c:v>
                </c:pt>
                <c:pt idx="4405">
                  <c:v>1900</c:v>
                </c:pt>
                <c:pt idx="4406">
                  <c:v>1900</c:v>
                </c:pt>
                <c:pt idx="4407">
                  <c:v>1900</c:v>
                </c:pt>
                <c:pt idx="4408">
                  <c:v>1900</c:v>
                </c:pt>
                <c:pt idx="4409">
                  <c:v>1900</c:v>
                </c:pt>
                <c:pt idx="4410">
                  <c:v>1901</c:v>
                </c:pt>
                <c:pt idx="4411">
                  <c:v>1902</c:v>
                </c:pt>
                <c:pt idx="4412">
                  <c:v>1902</c:v>
                </c:pt>
                <c:pt idx="4413">
                  <c:v>1903</c:v>
                </c:pt>
                <c:pt idx="4414">
                  <c:v>1903</c:v>
                </c:pt>
                <c:pt idx="4415">
                  <c:v>1903</c:v>
                </c:pt>
                <c:pt idx="4416">
                  <c:v>1903</c:v>
                </c:pt>
                <c:pt idx="4417">
                  <c:v>1904</c:v>
                </c:pt>
                <c:pt idx="4418">
                  <c:v>1904</c:v>
                </c:pt>
                <c:pt idx="4419">
                  <c:v>1905</c:v>
                </c:pt>
                <c:pt idx="4420">
                  <c:v>1906</c:v>
                </c:pt>
                <c:pt idx="4421">
                  <c:v>1907</c:v>
                </c:pt>
                <c:pt idx="4422">
                  <c:v>1908</c:v>
                </c:pt>
                <c:pt idx="4423">
                  <c:v>1908</c:v>
                </c:pt>
                <c:pt idx="4424">
                  <c:v>1909</c:v>
                </c:pt>
                <c:pt idx="4425">
                  <c:v>1909</c:v>
                </c:pt>
                <c:pt idx="4426">
                  <c:v>1909</c:v>
                </c:pt>
                <c:pt idx="4427">
                  <c:v>1910</c:v>
                </c:pt>
                <c:pt idx="4428">
                  <c:v>1911</c:v>
                </c:pt>
                <c:pt idx="4429">
                  <c:v>1912</c:v>
                </c:pt>
                <c:pt idx="4430">
                  <c:v>1913</c:v>
                </c:pt>
                <c:pt idx="4431">
                  <c:v>1913</c:v>
                </c:pt>
                <c:pt idx="4432">
                  <c:v>1913</c:v>
                </c:pt>
                <c:pt idx="4433">
                  <c:v>1913</c:v>
                </c:pt>
                <c:pt idx="4434">
                  <c:v>1913</c:v>
                </c:pt>
                <c:pt idx="4435">
                  <c:v>1913</c:v>
                </c:pt>
                <c:pt idx="4436">
                  <c:v>1913</c:v>
                </c:pt>
                <c:pt idx="4437">
                  <c:v>1913</c:v>
                </c:pt>
                <c:pt idx="4438">
                  <c:v>1913</c:v>
                </c:pt>
                <c:pt idx="4439">
                  <c:v>1913</c:v>
                </c:pt>
                <c:pt idx="4440">
                  <c:v>1913</c:v>
                </c:pt>
                <c:pt idx="4441">
                  <c:v>1913</c:v>
                </c:pt>
                <c:pt idx="4442">
                  <c:v>1913</c:v>
                </c:pt>
                <c:pt idx="4443">
                  <c:v>1913</c:v>
                </c:pt>
                <c:pt idx="4444">
                  <c:v>1913</c:v>
                </c:pt>
                <c:pt idx="4445">
                  <c:v>1913</c:v>
                </c:pt>
                <c:pt idx="4446">
                  <c:v>1913</c:v>
                </c:pt>
                <c:pt idx="4447">
                  <c:v>1913</c:v>
                </c:pt>
                <c:pt idx="4448">
                  <c:v>1913</c:v>
                </c:pt>
                <c:pt idx="4449">
                  <c:v>1913</c:v>
                </c:pt>
                <c:pt idx="4450">
                  <c:v>1913</c:v>
                </c:pt>
                <c:pt idx="4451">
                  <c:v>1913</c:v>
                </c:pt>
                <c:pt idx="4452">
                  <c:v>1913</c:v>
                </c:pt>
                <c:pt idx="4453">
                  <c:v>1913</c:v>
                </c:pt>
                <c:pt idx="4454">
                  <c:v>1913</c:v>
                </c:pt>
                <c:pt idx="4455">
                  <c:v>1913</c:v>
                </c:pt>
                <c:pt idx="4456">
                  <c:v>1913</c:v>
                </c:pt>
                <c:pt idx="4457">
                  <c:v>1913</c:v>
                </c:pt>
                <c:pt idx="4458">
                  <c:v>1913</c:v>
                </c:pt>
                <c:pt idx="4459">
                  <c:v>1913</c:v>
                </c:pt>
                <c:pt idx="4460">
                  <c:v>1913</c:v>
                </c:pt>
                <c:pt idx="4461">
                  <c:v>1913</c:v>
                </c:pt>
                <c:pt idx="4462">
                  <c:v>1914</c:v>
                </c:pt>
                <c:pt idx="4463">
                  <c:v>1915</c:v>
                </c:pt>
                <c:pt idx="4464">
                  <c:v>1915</c:v>
                </c:pt>
                <c:pt idx="4465">
                  <c:v>1916</c:v>
                </c:pt>
                <c:pt idx="4466">
                  <c:v>1916</c:v>
                </c:pt>
                <c:pt idx="4467">
                  <c:v>1917</c:v>
                </c:pt>
                <c:pt idx="4468">
                  <c:v>1917</c:v>
                </c:pt>
                <c:pt idx="4469">
                  <c:v>1918</c:v>
                </c:pt>
                <c:pt idx="4470">
                  <c:v>1918</c:v>
                </c:pt>
                <c:pt idx="4471">
                  <c:v>1919</c:v>
                </c:pt>
                <c:pt idx="4472">
                  <c:v>1920</c:v>
                </c:pt>
                <c:pt idx="4473">
                  <c:v>1920</c:v>
                </c:pt>
                <c:pt idx="4474">
                  <c:v>1921</c:v>
                </c:pt>
                <c:pt idx="4475">
                  <c:v>1922</c:v>
                </c:pt>
                <c:pt idx="4476">
                  <c:v>1923</c:v>
                </c:pt>
                <c:pt idx="4477">
                  <c:v>1924</c:v>
                </c:pt>
                <c:pt idx="4478">
                  <c:v>1924</c:v>
                </c:pt>
                <c:pt idx="4479">
                  <c:v>1925</c:v>
                </c:pt>
                <c:pt idx="4480">
                  <c:v>1926</c:v>
                </c:pt>
                <c:pt idx="4481">
                  <c:v>1927</c:v>
                </c:pt>
                <c:pt idx="4482">
                  <c:v>1928</c:v>
                </c:pt>
                <c:pt idx="4483">
                  <c:v>1929</c:v>
                </c:pt>
                <c:pt idx="4484">
                  <c:v>1929</c:v>
                </c:pt>
                <c:pt idx="4485">
                  <c:v>1930</c:v>
                </c:pt>
                <c:pt idx="4486">
                  <c:v>1930</c:v>
                </c:pt>
                <c:pt idx="4487">
                  <c:v>1930</c:v>
                </c:pt>
                <c:pt idx="4488">
                  <c:v>1930</c:v>
                </c:pt>
                <c:pt idx="4489">
                  <c:v>1930</c:v>
                </c:pt>
                <c:pt idx="4490">
                  <c:v>1930</c:v>
                </c:pt>
                <c:pt idx="4491">
                  <c:v>1930</c:v>
                </c:pt>
                <c:pt idx="4492">
                  <c:v>1930</c:v>
                </c:pt>
                <c:pt idx="4493">
                  <c:v>1930</c:v>
                </c:pt>
                <c:pt idx="4494">
                  <c:v>1930</c:v>
                </c:pt>
                <c:pt idx="4495">
                  <c:v>1930</c:v>
                </c:pt>
                <c:pt idx="4496">
                  <c:v>1930</c:v>
                </c:pt>
                <c:pt idx="4497">
                  <c:v>1930</c:v>
                </c:pt>
                <c:pt idx="4498">
                  <c:v>1930</c:v>
                </c:pt>
                <c:pt idx="4499">
                  <c:v>1930</c:v>
                </c:pt>
                <c:pt idx="4500">
                  <c:v>1930</c:v>
                </c:pt>
                <c:pt idx="4501">
                  <c:v>1930</c:v>
                </c:pt>
                <c:pt idx="4502">
                  <c:v>1930</c:v>
                </c:pt>
                <c:pt idx="4503">
                  <c:v>1931</c:v>
                </c:pt>
                <c:pt idx="4504">
                  <c:v>1931</c:v>
                </c:pt>
                <c:pt idx="4505">
                  <c:v>1931</c:v>
                </c:pt>
                <c:pt idx="4506">
                  <c:v>1931</c:v>
                </c:pt>
                <c:pt idx="4507">
                  <c:v>1932</c:v>
                </c:pt>
                <c:pt idx="4508">
                  <c:v>1933</c:v>
                </c:pt>
                <c:pt idx="4509">
                  <c:v>1933</c:v>
                </c:pt>
                <c:pt idx="4510">
                  <c:v>1934</c:v>
                </c:pt>
                <c:pt idx="4511">
                  <c:v>1935</c:v>
                </c:pt>
                <c:pt idx="4512">
                  <c:v>1935</c:v>
                </c:pt>
                <c:pt idx="4513">
                  <c:v>1935</c:v>
                </c:pt>
                <c:pt idx="4514">
                  <c:v>1936</c:v>
                </c:pt>
                <c:pt idx="4515">
                  <c:v>1937</c:v>
                </c:pt>
                <c:pt idx="4516">
                  <c:v>1937</c:v>
                </c:pt>
                <c:pt idx="4517">
                  <c:v>1938</c:v>
                </c:pt>
                <c:pt idx="4518">
                  <c:v>1939</c:v>
                </c:pt>
                <c:pt idx="4519">
                  <c:v>1939</c:v>
                </c:pt>
                <c:pt idx="4520">
                  <c:v>1939</c:v>
                </c:pt>
                <c:pt idx="4521">
                  <c:v>1939</c:v>
                </c:pt>
                <c:pt idx="4522">
                  <c:v>1939</c:v>
                </c:pt>
                <c:pt idx="4523">
                  <c:v>1939</c:v>
                </c:pt>
                <c:pt idx="4524">
                  <c:v>1939</c:v>
                </c:pt>
                <c:pt idx="4525">
                  <c:v>1939</c:v>
                </c:pt>
                <c:pt idx="4526">
                  <c:v>1940</c:v>
                </c:pt>
                <c:pt idx="4527">
                  <c:v>1940</c:v>
                </c:pt>
                <c:pt idx="4528">
                  <c:v>1941</c:v>
                </c:pt>
                <c:pt idx="4529">
                  <c:v>1941</c:v>
                </c:pt>
                <c:pt idx="4530">
                  <c:v>1941</c:v>
                </c:pt>
                <c:pt idx="4531">
                  <c:v>1941</c:v>
                </c:pt>
                <c:pt idx="4532">
                  <c:v>1941</c:v>
                </c:pt>
                <c:pt idx="4533">
                  <c:v>1941</c:v>
                </c:pt>
                <c:pt idx="4534">
                  <c:v>1942</c:v>
                </c:pt>
                <c:pt idx="4535">
                  <c:v>1942</c:v>
                </c:pt>
                <c:pt idx="4536">
                  <c:v>1943</c:v>
                </c:pt>
                <c:pt idx="4537">
                  <c:v>1944</c:v>
                </c:pt>
                <c:pt idx="4538">
                  <c:v>1945</c:v>
                </c:pt>
                <c:pt idx="4539">
                  <c:v>1945</c:v>
                </c:pt>
                <c:pt idx="4540">
                  <c:v>1945</c:v>
                </c:pt>
                <c:pt idx="4541">
                  <c:v>1945</c:v>
                </c:pt>
                <c:pt idx="4542">
                  <c:v>1945</c:v>
                </c:pt>
                <c:pt idx="4543">
                  <c:v>1946</c:v>
                </c:pt>
                <c:pt idx="4544">
                  <c:v>1947</c:v>
                </c:pt>
                <c:pt idx="4545">
                  <c:v>1947</c:v>
                </c:pt>
                <c:pt idx="4546">
                  <c:v>1947</c:v>
                </c:pt>
                <c:pt idx="4547">
                  <c:v>1948</c:v>
                </c:pt>
                <c:pt idx="4548">
                  <c:v>1949</c:v>
                </c:pt>
                <c:pt idx="4549">
                  <c:v>1950</c:v>
                </c:pt>
                <c:pt idx="4550">
                  <c:v>1951</c:v>
                </c:pt>
                <c:pt idx="4551">
                  <c:v>1951</c:v>
                </c:pt>
                <c:pt idx="4552">
                  <c:v>1951</c:v>
                </c:pt>
                <c:pt idx="4553">
                  <c:v>1952</c:v>
                </c:pt>
                <c:pt idx="4554">
                  <c:v>1952</c:v>
                </c:pt>
                <c:pt idx="4555">
                  <c:v>1952</c:v>
                </c:pt>
                <c:pt idx="4556">
                  <c:v>1953</c:v>
                </c:pt>
                <c:pt idx="4557">
                  <c:v>1954</c:v>
                </c:pt>
                <c:pt idx="4558">
                  <c:v>1954</c:v>
                </c:pt>
                <c:pt idx="4559">
                  <c:v>1954</c:v>
                </c:pt>
                <c:pt idx="4560">
                  <c:v>1954</c:v>
                </c:pt>
                <c:pt idx="4561">
                  <c:v>1955</c:v>
                </c:pt>
                <c:pt idx="4562">
                  <c:v>1955</c:v>
                </c:pt>
                <c:pt idx="4563">
                  <c:v>1955</c:v>
                </c:pt>
                <c:pt idx="4564">
                  <c:v>1956</c:v>
                </c:pt>
                <c:pt idx="4565">
                  <c:v>1957</c:v>
                </c:pt>
                <c:pt idx="4566">
                  <c:v>1958</c:v>
                </c:pt>
                <c:pt idx="4567">
                  <c:v>1959</c:v>
                </c:pt>
                <c:pt idx="4568">
                  <c:v>1960</c:v>
                </c:pt>
                <c:pt idx="4569">
                  <c:v>1961</c:v>
                </c:pt>
                <c:pt idx="4570">
                  <c:v>1962</c:v>
                </c:pt>
                <c:pt idx="4571">
                  <c:v>1963</c:v>
                </c:pt>
                <c:pt idx="4572">
                  <c:v>1964</c:v>
                </c:pt>
                <c:pt idx="4573">
                  <c:v>1965</c:v>
                </c:pt>
                <c:pt idx="4574">
                  <c:v>1966</c:v>
                </c:pt>
                <c:pt idx="4575">
                  <c:v>1967</c:v>
                </c:pt>
                <c:pt idx="4576">
                  <c:v>1968</c:v>
                </c:pt>
                <c:pt idx="4577">
                  <c:v>1969</c:v>
                </c:pt>
                <c:pt idx="4578">
                  <c:v>1970</c:v>
                </c:pt>
                <c:pt idx="4579">
                  <c:v>1971</c:v>
                </c:pt>
                <c:pt idx="4580">
                  <c:v>1972</c:v>
                </c:pt>
                <c:pt idx="4581">
                  <c:v>1972</c:v>
                </c:pt>
                <c:pt idx="4582">
                  <c:v>1972</c:v>
                </c:pt>
                <c:pt idx="4583">
                  <c:v>1973</c:v>
                </c:pt>
                <c:pt idx="4584">
                  <c:v>1974</c:v>
                </c:pt>
                <c:pt idx="4585">
                  <c:v>1975</c:v>
                </c:pt>
                <c:pt idx="4586">
                  <c:v>1975</c:v>
                </c:pt>
                <c:pt idx="4587">
                  <c:v>1975</c:v>
                </c:pt>
                <c:pt idx="4588">
                  <c:v>1976</c:v>
                </c:pt>
                <c:pt idx="4589">
                  <c:v>1976</c:v>
                </c:pt>
                <c:pt idx="4590">
                  <c:v>1976</c:v>
                </c:pt>
                <c:pt idx="4591">
                  <c:v>1976</c:v>
                </c:pt>
                <c:pt idx="4592">
                  <c:v>1976</c:v>
                </c:pt>
                <c:pt idx="4593">
                  <c:v>1976</c:v>
                </c:pt>
                <c:pt idx="4594">
                  <c:v>1976</c:v>
                </c:pt>
                <c:pt idx="4595">
                  <c:v>1977</c:v>
                </c:pt>
                <c:pt idx="4596">
                  <c:v>1978</c:v>
                </c:pt>
                <c:pt idx="4597">
                  <c:v>1978</c:v>
                </c:pt>
                <c:pt idx="4598">
                  <c:v>1978</c:v>
                </c:pt>
                <c:pt idx="4599">
                  <c:v>1979</c:v>
                </c:pt>
                <c:pt idx="4600">
                  <c:v>1979</c:v>
                </c:pt>
                <c:pt idx="4601">
                  <c:v>1979</c:v>
                </c:pt>
                <c:pt idx="4602">
                  <c:v>1980</c:v>
                </c:pt>
                <c:pt idx="4603">
                  <c:v>1981</c:v>
                </c:pt>
                <c:pt idx="4604">
                  <c:v>1981</c:v>
                </c:pt>
                <c:pt idx="4605">
                  <c:v>1982</c:v>
                </c:pt>
                <c:pt idx="4606">
                  <c:v>1983</c:v>
                </c:pt>
                <c:pt idx="4607">
                  <c:v>1983</c:v>
                </c:pt>
                <c:pt idx="4608">
                  <c:v>1983</c:v>
                </c:pt>
                <c:pt idx="4609">
                  <c:v>1984</c:v>
                </c:pt>
                <c:pt idx="4610">
                  <c:v>1985</c:v>
                </c:pt>
                <c:pt idx="4611">
                  <c:v>1986</c:v>
                </c:pt>
                <c:pt idx="4612">
                  <c:v>1986</c:v>
                </c:pt>
                <c:pt idx="4613">
                  <c:v>1986</c:v>
                </c:pt>
                <c:pt idx="4614">
                  <c:v>1986</c:v>
                </c:pt>
                <c:pt idx="4615">
                  <c:v>1987</c:v>
                </c:pt>
                <c:pt idx="4616">
                  <c:v>1987</c:v>
                </c:pt>
                <c:pt idx="4617">
                  <c:v>1988</c:v>
                </c:pt>
                <c:pt idx="4618">
                  <c:v>1988</c:v>
                </c:pt>
                <c:pt idx="4619">
                  <c:v>1989</c:v>
                </c:pt>
                <c:pt idx="4620">
                  <c:v>1989</c:v>
                </c:pt>
                <c:pt idx="4621">
                  <c:v>1989</c:v>
                </c:pt>
                <c:pt idx="4622">
                  <c:v>1989</c:v>
                </c:pt>
                <c:pt idx="4623">
                  <c:v>1990</c:v>
                </c:pt>
                <c:pt idx="4624">
                  <c:v>1991</c:v>
                </c:pt>
                <c:pt idx="4625">
                  <c:v>1991</c:v>
                </c:pt>
                <c:pt idx="4626">
                  <c:v>1992</c:v>
                </c:pt>
                <c:pt idx="4627">
                  <c:v>1993</c:v>
                </c:pt>
                <c:pt idx="4628">
                  <c:v>1993</c:v>
                </c:pt>
                <c:pt idx="4629">
                  <c:v>1993</c:v>
                </c:pt>
                <c:pt idx="4630">
                  <c:v>1994</c:v>
                </c:pt>
                <c:pt idx="4631">
                  <c:v>1995</c:v>
                </c:pt>
                <c:pt idx="4632">
                  <c:v>1996</c:v>
                </c:pt>
                <c:pt idx="4633">
                  <c:v>1997</c:v>
                </c:pt>
                <c:pt idx="4634">
                  <c:v>1997</c:v>
                </c:pt>
                <c:pt idx="4635">
                  <c:v>1997</c:v>
                </c:pt>
                <c:pt idx="4636">
                  <c:v>1998</c:v>
                </c:pt>
                <c:pt idx="4637">
                  <c:v>1998</c:v>
                </c:pt>
                <c:pt idx="4638">
                  <c:v>1998</c:v>
                </c:pt>
                <c:pt idx="4639">
                  <c:v>1998</c:v>
                </c:pt>
                <c:pt idx="4640">
                  <c:v>1998</c:v>
                </c:pt>
                <c:pt idx="4641">
                  <c:v>1998</c:v>
                </c:pt>
                <c:pt idx="4642">
                  <c:v>1998</c:v>
                </c:pt>
                <c:pt idx="4643">
                  <c:v>1998</c:v>
                </c:pt>
                <c:pt idx="4644">
                  <c:v>1998</c:v>
                </c:pt>
                <c:pt idx="4645">
                  <c:v>1998</c:v>
                </c:pt>
                <c:pt idx="4646">
                  <c:v>1998</c:v>
                </c:pt>
                <c:pt idx="4647">
                  <c:v>1998</c:v>
                </c:pt>
                <c:pt idx="4648">
                  <c:v>1998</c:v>
                </c:pt>
                <c:pt idx="4649">
                  <c:v>1998</c:v>
                </c:pt>
                <c:pt idx="4650">
                  <c:v>1998</c:v>
                </c:pt>
                <c:pt idx="4651">
                  <c:v>1998</c:v>
                </c:pt>
                <c:pt idx="4652">
                  <c:v>1998</c:v>
                </c:pt>
                <c:pt idx="4653">
                  <c:v>1998</c:v>
                </c:pt>
                <c:pt idx="4654">
                  <c:v>1998</c:v>
                </c:pt>
                <c:pt idx="4655">
                  <c:v>1998</c:v>
                </c:pt>
                <c:pt idx="4656">
                  <c:v>1999</c:v>
                </c:pt>
                <c:pt idx="4657">
                  <c:v>1999</c:v>
                </c:pt>
                <c:pt idx="4658">
                  <c:v>1999</c:v>
                </c:pt>
                <c:pt idx="4659">
                  <c:v>1999</c:v>
                </c:pt>
                <c:pt idx="4660">
                  <c:v>1999</c:v>
                </c:pt>
                <c:pt idx="4661">
                  <c:v>1999</c:v>
                </c:pt>
                <c:pt idx="4662">
                  <c:v>1999</c:v>
                </c:pt>
                <c:pt idx="4663">
                  <c:v>1999</c:v>
                </c:pt>
                <c:pt idx="4664">
                  <c:v>1999</c:v>
                </c:pt>
                <c:pt idx="4665">
                  <c:v>2000</c:v>
                </c:pt>
                <c:pt idx="4666">
                  <c:v>2000</c:v>
                </c:pt>
                <c:pt idx="4667">
                  <c:v>2000</c:v>
                </c:pt>
                <c:pt idx="4668">
                  <c:v>2001</c:v>
                </c:pt>
                <c:pt idx="4669">
                  <c:v>2001</c:v>
                </c:pt>
                <c:pt idx="4670">
                  <c:v>2001</c:v>
                </c:pt>
                <c:pt idx="4671">
                  <c:v>2001</c:v>
                </c:pt>
                <c:pt idx="4672">
                  <c:v>2001</c:v>
                </c:pt>
                <c:pt idx="4673">
                  <c:v>2001</c:v>
                </c:pt>
                <c:pt idx="4674">
                  <c:v>2001</c:v>
                </c:pt>
                <c:pt idx="4675">
                  <c:v>2001</c:v>
                </c:pt>
                <c:pt idx="4676">
                  <c:v>2001</c:v>
                </c:pt>
                <c:pt idx="4677">
                  <c:v>2001</c:v>
                </c:pt>
                <c:pt idx="4678">
                  <c:v>2001</c:v>
                </c:pt>
                <c:pt idx="4679">
                  <c:v>2001</c:v>
                </c:pt>
                <c:pt idx="4680">
                  <c:v>2001</c:v>
                </c:pt>
                <c:pt idx="4681">
                  <c:v>2001</c:v>
                </c:pt>
                <c:pt idx="4682">
                  <c:v>2001</c:v>
                </c:pt>
                <c:pt idx="4683">
                  <c:v>2001</c:v>
                </c:pt>
                <c:pt idx="4684">
                  <c:v>2001</c:v>
                </c:pt>
                <c:pt idx="4685">
                  <c:v>2001</c:v>
                </c:pt>
                <c:pt idx="4686">
                  <c:v>2001</c:v>
                </c:pt>
                <c:pt idx="4687">
                  <c:v>2001</c:v>
                </c:pt>
                <c:pt idx="4688">
                  <c:v>2001</c:v>
                </c:pt>
                <c:pt idx="4689">
                  <c:v>2001</c:v>
                </c:pt>
                <c:pt idx="4690">
                  <c:v>2001</c:v>
                </c:pt>
                <c:pt idx="4691">
                  <c:v>2001</c:v>
                </c:pt>
                <c:pt idx="4692">
                  <c:v>2001</c:v>
                </c:pt>
                <c:pt idx="4693">
                  <c:v>2001</c:v>
                </c:pt>
                <c:pt idx="4694">
                  <c:v>2002</c:v>
                </c:pt>
                <c:pt idx="4695">
                  <c:v>2002</c:v>
                </c:pt>
                <c:pt idx="4696">
                  <c:v>2002</c:v>
                </c:pt>
                <c:pt idx="4697">
                  <c:v>2002</c:v>
                </c:pt>
                <c:pt idx="4698">
                  <c:v>2002</c:v>
                </c:pt>
                <c:pt idx="4699">
                  <c:v>2002</c:v>
                </c:pt>
                <c:pt idx="4700">
                  <c:v>2002</c:v>
                </c:pt>
                <c:pt idx="4701">
                  <c:v>2002</c:v>
                </c:pt>
                <c:pt idx="4702">
                  <c:v>2002</c:v>
                </c:pt>
                <c:pt idx="4703">
                  <c:v>2002</c:v>
                </c:pt>
                <c:pt idx="4704">
                  <c:v>2002</c:v>
                </c:pt>
                <c:pt idx="4705">
                  <c:v>2003</c:v>
                </c:pt>
                <c:pt idx="4706">
                  <c:v>2004</c:v>
                </c:pt>
                <c:pt idx="4707">
                  <c:v>2005</c:v>
                </c:pt>
                <c:pt idx="4708">
                  <c:v>2006</c:v>
                </c:pt>
                <c:pt idx="4709">
                  <c:v>2007</c:v>
                </c:pt>
                <c:pt idx="4710">
                  <c:v>2008</c:v>
                </c:pt>
                <c:pt idx="4711">
                  <c:v>2008</c:v>
                </c:pt>
                <c:pt idx="4712">
                  <c:v>2009</c:v>
                </c:pt>
                <c:pt idx="4713">
                  <c:v>2009</c:v>
                </c:pt>
                <c:pt idx="4714">
                  <c:v>2009</c:v>
                </c:pt>
                <c:pt idx="4715">
                  <c:v>2009</c:v>
                </c:pt>
                <c:pt idx="4716">
                  <c:v>2009</c:v>
                </c:pt>
                <c:pt idx="4717">
                  <c:v>2010</c:v>
                </c:pt>
                <c:pt idx="4718">
                  <c:v>2011</c:v>
                </c:pt>
                <c:pt idx="4719">
                  <c:v>2011</c:v>
                </c:pt>
                <c:pt idx="4720">
                  <c:v>2012</c:v>
                </c:pt>
                <c:pt idx="4721">
                  <c:v>2013</c:v>
                </c:pt>
                <c:pt idx="4722">
                  <c:v>2014</c:v>
                </c:pt>
                <c:pt idx="4723">
                  <c:v>2015</c:v>
                </c:pt>
                <c:pt idx="4724">
                  <c:v>2016</c:v>
                </c:pt>
                <c:pt idx="4725">
                  <c:v>2017</c:v>
                </c:pt>
                <c:pt idx="4726">
                  <c:v>2017</c:v>
                </c:pt>
                <c:pt idx="4727">
                  <c:v>2018</c:v>
                </c:pt>
                <c:pt idx="4728">
                  <c:v>2018</c:v>
                </c:pt>
                <c:pt idx="4729">
                  <c:v>2018</c:v>
                </c:pt>
                <c:pt idx="4730">
                  <c:v>2019</c:v>
                </c:pt>
                <c:pt idx="4731">
                  <c:v>2020</c:v>
                </c:pt>
                <c:pt idx="4732">
                  <c:v>2021</c:v>
                </c:pt>
                <c:pt idx="4733">
                  <c:v>2021</c:v>
                </c:pt>
                <c:pt idx="4734">
                  <c:v>2022</c:v>
                </c:pt>
                <c:pt idx="4735">
                  <c:v>2023</c:v>
                </c:pt>
                <c:pt idx="4736">
                  <c:v>2024</c:v>
                </c:pt>
                <c:pt idx="4737">
                  <c:v>2025</c:v>
                </c:pt>
                <c:pt idx="4738">
                  <c:v>2026</c:v>
                </c:pt>
                <c:pt idx="4739">
                  <c:v>2027</c:v>
                </c:pt>
                <c:pt idx="4740">
                  <c:v>2027</c:v>
                </c:pt>
                <c:pt idx="4741">
                  <c:v>2027</c:v>
                </c:pt>
                <c:pt idx="4742">
                  <c:v>2028</c:v>
                </c:pt>
                <c:pt idx="4743">
                  <c:v>2029</c:v>
                </c:pt>
                <c:pt idx="4744">
                  <c:v>2030</c:v>
                </c:pt>
                <c:pt idx="4745">
                  <c:v>2031</c:v>
                </c:pt>
                <c:pt idx="4746">
                  <c:v>2032</c:v>
                </c:pt>
                <c:pt idx="4747">
                  <c:v>2032</c:v>
                </c:pt>
                <c:pt idx="4748">
                  <c:v>2033</c:v>
                </c:pt>
                <c:pt idx="4749">
                  <c:v>2034</c:v>
                </c:pt>
                <c:pt idx="4750">
                  <c:v>2035</c:v>
                </c:pt>
                <c:pt idx="4751">
                  <c:v>2035</c:v>
                </c:pt>
                <c:pt idx="4752">
                  <c:v>2036</c:v>
                </c:pt>
                <c:pt idx="4753">
                  <c:v>2037</c:v>
                </c:pt>
                <c:pt idx="4754">
                  <c:v>2038</c:v>
                </c:pt>
                <c:pt idx="4755">
                  <c:v>2039</c:v>
                </c:pt>
                <c:pt idx="4756">
                  <c:v>2039</c:v>
                </c:pt>
                <c:pt idx="4757">
                  <c:v>2040</c:v>
                </c:pt>
                <c:pt idx="4758">
                  <c:v>2041</c:v>
                </c:pt>
                <c:pt idx="4759">
                  <c:v>2042</c:v>
                </c:pt>
                <c:pt idx="4760">
                  <c:v>2042</c:v>
                </c:pt>
                <c:pt idx="4761">
                  <c:v>2042</c:v>
                </c:pt>
                <c:pt idx="4762">
                  <c:v>2043</c:v>
                </c:pt>
                <c:pt idx="4763">
                  <c:v>2043</c:v>
                </c:pt>
                <c:pt idx="4764">
                  <c:v>2044</c:v>
                </c:pt>
                <c:pt idx="4765">
                  <c:v>2045</c:v>
                </c:pt>
                <c:pt idx="4766">
                  <c:v>2045</c:v>
                </c:pt>
                <c:pt idx="4767">
                  <c:v>2046</c:v>
                </c:pt>
                <c:pt idx="4768">
                  <c:v>2047</c:v>
                </c:pt>
                <c:pt idx="4769">
                  <c:v>2048</c:v>
                </c:pt>
                <c:pt idx="4770">
                  <c:v>2049</c:v>
                </c:pt>
                <c:pt idx="4771">
                  <c:v>2050</c:v>
                </c:pt>
                <c:pt idx="4772">
                  <c:v>2051</c:v>
                </c:pt>
                <c:pt idx="4773">
                  <c:v>2052</c:v>
                </c:pt>
                <c:pt idx="4774">
                  <c:v>2053</c:v>
                </c:pt>
                <c:pt idx="4775">
                  <c:v>2054</c:v>
                </c:pt>
                <c:pt idx="4776">
                  <c:v>2055</c:v>
                </c:pt>
                <c:pt idx="4777">
                  <c:v>2055</c:v>
                </c:pt>
                <c:pt idx="4778">
                  <c:v>2056</c:v>
                </c:pt>
                <c:pt idx="4779">
                  <c:v>2057</c:v>
                </c:pt>
                <c:pt idx="4780">
                  <c:v>2058</c:v>
                </c:pt>
                <c:pt idx="4781">
                  <c:v>2059</c:v>
                </c:pt>
                <c:pt idx="4782">
                  <c:v>2060</c:v>
                </c:pt>
                <c:pt idx="4783">
                  <c:v>2061</c:v>
                </c:pt>
                <c:pt idx="4784">
                  <c:v>2062</c:v>
                </c:pt>
                <c:pt idx="4785">
                  <c:v>2063</c:v>
                </c:pt>
                <c:pt idx="4786">
                  <c:v>2064</c:v>
                </c:pt>
                <c:pt idx="4787">
                  <c:v>2065</c:v>
                </c:pt>
                <c:pt idx="4788">
                  <c:v>2066</c:v>
                </c:pt>
                <c:pt idx="4789">
                  <c:v>2067</c:v>
                </c:pt>
                <c:pt idx="4790">
                  <c:v>2068</c:v>
                </c:pt>
                <c:pt idx="4791">
                  <c:v>2069</c:v>
                </c:pt>
                <c:pt idx="4792">
                  <c:v>2069</c:v>
                </c:pt>
                <c:pt idx="4793">
                  <c:v>2069</c:v>
                </c:pt>
                <c:pt idx="4794">
                  <c:v>2069</c:v>
                </c:pt>
                <c:pt idx="4795">
                  <c:v>2069</c:v>
                </c:pt>
                <c:pt idx="4796">
                  <c:v>2069</c:v>
                </c:pt>
                <c:pt idx="4797">
                  <c:v>2069</c:v>
                </c:pt>
                <c:pt idx="4798">
                  <c:v>2069</c:v>
                </c:pt>
                <c:pt idx="4799">
                  <c:v>2069</c:v>
                </c:pt>
                <c:pt idx="4800">
                  <c:v>2069</c:v>
                </c:pt>
                <c:pt idx="4801">
                  <c:v>2069</c:v>
                </c:pt>
                <c:pt idx="4802">
                  <c:v>2069</c:v>
                </c:pt>
                <c:pt idx="4803">
                  <c:v>2069</c:v>
                </c:pt>
                <c:pt idx="4804">
                  <c:v>2070</c:v>
                </c:pt>
                <c:pt idx="4805">
                  <c:v>2070</c:v>
                </c:pt>
                <c:pt idx="4806">
                  <c:v>2071</c:v>
                </c:pt>
                <c:pt idx="4807">
                  <c:v>2072</c:v>
                </c:pt>
                <c:pt idx="4808">
                  <c:v>2073</c:v>
                </c:pt>
                <c:pt idx="4809">
                  <c:v>2074</c:v>
                </c:pt>
                <c:pt idx="4810">
                  <c:v>2075</c:v>
                </c:pt>
                <c:pt idx="4811">
                  <c:v>2075</c:v>
                </c:pt>
                <c:pt idx="4812">
                  <c:v>2075</c:v>
                </c:pt>
                <c:pt idx="4813">
                  <c:v>2075</c:v>
                </c:pt>
                <c:pt idx="4814">
                  <c:v>2075</c:v>
                </c:pt>
                <c:pt idx="4815">
                  <c:v>2075</c:v>
                </c:pt>
                <c:pt idx="4816">
                  <c:v>2076</c:v>
                </c:pt>
                <c:pt idx="4817">
                  <c:v>2076</c:v>
                </c:pt>
                <c:pt idx="4818">
                  <c:v>2077</c:v>
                </c:pt>
                <c:pt idx="4819">
                  <c:v>2077</c:v>
                </c:pt>
                <c:pt idx="4820">
                  <c:v>2078</c:v>
                </c:pt>
                <c:pt idx="4821">
                  <c:v>2078</c:v>
                </c:pt>
                <c:pt idx="4822">
                  <c:v>2078</c:v>
                </c:pt>
                <c:pt idx="4823">
                  <c:v>2079</c:v>
                </c:pt>
                <c:pt idx="4824">
                  <c:v>2079</c:v>
                </c:pt>
                <c:pt idx="4825">
                  <c:v>2079</c:v>
                </c:pt>
                <c:pt idx="4826">
                  <c:v>2079</c:v>
                </c:pt>
                <c:pt idx="4827">
                  <c:v>2079</c:v>
                </c:pt>
                <c:pt idx="4828">
                  <c:v>2079</c:v>
                </c:pt>
                <c:pt idx="4829">
                  <c:v>2079</c:v>
                </c:pt>
                <c:pt idx="4830">
                  <c:v>2079</c:v>
                </c:pt>
                <c:pt idx="4831">
                  <c:v>2079</c:v>
                </c:pt>
                <c:pt idx="4832">
                  <c:v>2079</c:v>
                </c:pt>
                <c:pt idx="4833">
                  <c:v>2080</c:v>
                </c:pt>
                <c:pt idx="4834">
                  <c:v>2081</c:v>
                </c:pt>
                <c:pt idx="4835">
                  <c:v>2081</c:v>
                </c:pt>
                <c:pt idx="4836">
                  <c:v>2082</c:v>
                </c:pt>
                <c:pt idx="4837">
                  <c:v>2082</c:v>
                </c:pt>
                <c:pt idx="4838">
                  <c:v>2082</c:v>
                </c:pt>
                <c:pt idx="4839">
                  <c:v>2083</c:v>
                </c:pt>
                <c:pt idx="4840">
                  <c:v>2084</c:v>
                </c:pt>
                <c:pt idx="4841">
                  <c:v>2084</c:v>
                </c:pt>
                <c:pt idx="4842">
                  <c:v>2084</c:v>
                </c:pt>
                <c:pt idx="4843">
                  <c:v>2084</c:v>
                </c:pt>
                <c:pt idx="4844">
                  <c:v>2084</c:v>
                </c:pt>
                <c:pt idx="4845">
                  <c:v>2084</c:v>
                </c:pt>
                <c:pt idx="4846">
                  <c:v>2084</c:v>
                </c:pt>
                <c:pt idx="4847">
                  <c:v>2084</c:v>
                </c:pt>
                <c:pt idx="4848">
                  <c:v>2084</c:v>
                </c:pt>
                <c:pt idx="4849">
                  <c:v>2085</c:v>
                </c:pt>
                <c:pt idx="4850">
                  <c:v>2085</c:v>
                </c:pt>
                <c:pt idx="4851">
                  <c:v>2085</c:v>
                </c:pt>
                <c:pt idx="4852">
                  <c:v>2085</c:v>
                </c:pt>
                <c:pt idx="4853">
                  <c:v>2085</c:v>
                </c:pt>
                <c:pt idx="4854">
                  <c:v>2085</c:v>
                </c:pt>
                <c:pt idx="4855">
                  <c:v>2085</c:v>
                </c:pt>
                <c:pt idx="4856">
                  <c:v>2086</c:v>
                </c:pt>
                <c:pt idx="4857">
                  <c:v>2086</c:v>
                </c:pt>
                <c:pt idx="4858">
                  <c:v>2086</c:v>
                </c:pt>
                <c:pt idx="4859">
                  <c:v>2086</c:v>
                </c:pt>
                <c:pt idx="4860">
                  <c:v>2086</c:v>
                </c:pt>
                <c:pt idx="4861">
                  <c:v>2087</c:v>
                </c:pt>
                <c:pt idx="4862">
                  <c:v>2087</c:v>
                </c:pt>
                <c:pt idx="4863">
                  <c:v>2087</c:v>
                </c:pt>
                <c:pt idx="4864">
                  <c:v>2087</c:v>
                </c:pt>
                <c:pt idx="4865">
                  <c:v>2087</c:v>
                </c:pt>
                <c:pt idx="4866">
                  <c:v>2088</c:v>
                </c:pt>
                <c:pt idx="4867">
                  <c:v>2089</c:v>
                </c:pt>
                <c:pt idx="4868">
                  <c:v>2089</c:v>
                </c:pt>
                <c:pt idx="4869">
                  <c:v>2090</c:v>
                </c:pt>
                <c:pt idx="4870">
                  <c:v>2090</c:v>
                </c:pt>
                <c:pt idx="4871">
                  <c:v>2090</c:v>
                </c:pt>
                <c:pt idx="4872">
                  <c:v>2090</c:v>
                </c:pt>
                <c:pt idx="4873">
                  <c:v>2090</c:v>
                </c:pt>
                <c:pt idx="4874">
                  <c:v>2090</c:v>
                </c:pt>
                <c:pt idx="4875">
                  <c:v>2091</c:v>
                </c:pt>
                <c:pt idx="4876">
                  <c:v>2091</c:v>
                </c:pt>
                <c:pt idx="4877">
                  <c:v>2092</c:v>
                </c:pt>
                <c:pt idx="4878">
                  <c:v>2093</c:v>
                </c:pt>
                <c:pt idx="4879">
                  <c:v>2093</c:v>
                </c:pt>
                <c:pt idx="4880">
                  <c:v>2094</c:v>
                </c:pt>
                <c:pt idx="4881">
                  <c:v>2095</c:v>
                </c:pt>
                <c:pt idx="4882">
                  <c:v>2096</c:v>
                </c:pt>
                <c:pt idx="4883">
                  <c:v>2096</c:v>
                </c:pt>
                <c:pt idx="4884">
                  <c:v>2096</c:v>
                </c:pt>
                <c:pt idx="4885">
                  <c:v>2096</c:v>
                </c:pt>
                <c:pt idx="4886">
                  <c:v>2097</c:v>
                </c:pt>
                <c:pt idx="4887">
                  <c:v>2098</c:v>
                </c:pt>
                <c:pt idx="4888">
                  <c:v>2098</c:v>
                </c:pt>
                <c:pt idx="4889">
                  <c:v>2098</c:v>
                </c:pt>
                <c:pt idx="4890">
                  <c:v>2098</c:v>
                </c:pt>
                <c:pt idx="4891">
                  <c:v>2098</c:v>
                </c:pt>
                <c:pt idx="4892">
                  <c:v>2099</c:v>
                </c:pt>
                <c:pt idx="4893">
                  <c:v>2100</c:v>
                </c:pt>
                <c:pt idx="4894">
                  <c:v>2101</c:v>
                </c:pt>
                <c:pt idx="4895">
                  <c:v>2102</c:v>
                </c:pt>
                <c:pt idx="4896">
                  <c:v>2103</c:v>
                </c:pt>
                <c:pt idx="4897">
                  <c:v>2103</c:v>
                </c:pt>
                <c:pt idx="4898">
                  <c:v>2103</c:v>
                </c:pt>
                <c:pt idx="4899">
                  <c:v>2103</c:v>
                </c:pt>
                <c:pt idx="4900">
                  <c:v>2104</c:v>
                </c:pt>
                <c:pt idx="4901">
                  <c:v>2105</c:v>
                </c:pt>
                <c:pt idx="4902">
                  <c:v>2106</c:v>
                </c:pt>
                <c:pt idx="4903">
                  <c:v>2107</c:v>
                </c:pt>
                <c:pt idx="4904">
                  <c:v>2108</c:v>
                </c:pt>
                <c:pt idx="4905">
                  <c:v>2108</c:v>
                </c:pt>
                <c:pt idx="4906">
                  <c:v>2108</c:v>
                </c:pt>
                <c:pt idx="4907">
                  <c:v>2108</c:v>
                </c:pt>
                <c:pt idx="4908">
                  <c:v>2108</c:v>
                </c:pt>
                <c:pt idx="4909">
                  <c:v>2108</c:v>
                </c:pt>
                <c:pt idx="4910">
                  <c:v>2108</c:v>
                </c:pt>
                <c:pt idx="4911">
                  <c:v>2108</c:v>
                </c:pt>
                <c:pt idx="4912">
                  <c:v>2108</c:v>
                </c:pt>
                <c:pt idx="4913">
                  <c:v>2108</c:v>
                </c:pt>
                <c:pt idx="4914">
                  <c:v>2108</c:v>
                </c:pt>
                <c:pt idx="4915">
                  <c:v>2108</c:v>
                </c:pt>
                <c:pt idx="4916">
                  <c:v>2108</c:v>
                </c:pt>
                <c:pt idx="4917">
                  <c:v>2108</c:v>
                </c:pt>
                <c:pt idx="4918">
                  <c:v>2109</c:v>
                </c:pt>
                <c:pt idx="4919">
                  <c:v>2109</c:v>
                </c:pt>
                <c:pt idx="4920">
                  <c:v>2109</c:v>
                </c:pt>
                <c:pt idx="4921">
                  <c:v>2109</c:v>
                </c:pt>
                <c:pt idx="4922">
                  <c:v>2109</c:v>
                </c:pt>
                <c:pt idx="4923">
                  <c:v>2109</c:v>
                </c:pt>
                <c:pt idx="4924">
                  <c:v>2109</c:v>
                </c:pt>
                <c:pt idx="4925">
                  <c:v>2109</c:v>
                </c:pt>
                <c:pt idx="4926">
                  <c:v>2109</c:v>
                </c:pt>
                <c:pt idx="4927">
                  <c:v>2109</c:v>
                </c:pt>
                <c:pt idx="4928">
                  <c:v>2109</c:v>
                </c:pt>
                <c:pt idx="4929">
                  <c:v>2109</c:v>
                </c:pt>
                <c:pt idx="4930">
                  <c:v>2110</c:v>
                </c:pt>
                <c:pt idx="4931">
                  <c:v>2110</c:v>
                </c:pt>
                <c:pt idx="4932">
                  <c:v>2110</c:v>
                </c:pt>
                <c:pt idx="4933">
                  <c:v>2110</c:v>
                </c:pt>
                <c:pt idx="4934">
                  <c:v>2110</c:v>
                </c:pt>
                <c:pt idx="4935">
                  <c:v>2110</c:v>
                </c:pt>
                <c:pt idx="4936">
                  <c:v>2110</c:v>
                </c:pt>
                <c:pt idx="4937">
                  <c:v>2111</c:v>
                </c:pt>
                <c:pt idx="4938">
                  <c:v>2111</c:v>
                </c:pt>
                <c:pt idx="4939">
                  <c:v>2111</c:v>
                </c:pt>
                <c:pt idx="4940">
                  <c:v>2111</c:v>
                </c:pt>
                <c:pt idx="4941">
                  <c:v>2111</c:v>
                </c:pt>
                <c:pt idx="4942">
                  <c:v>2111</c:v>
                </c:pt>
                <c:pt idx="4943">
                  <c:v>2111</c:v>
                </c:pt>
                <c:pt idx="4944">
                  <c:v>2111</c:v>
                </c:pt>
                <c:pt idx="4945">
                  <c:v>2111</c:v>
                </c:pt>
                <c:pt idx="4946">
                  <c:v>2111</c:v>
                </c:pt>
                <c:pt idx="4947">
                  <c:v>2111</c:v>
                </c:pt>
                <c:pt idx="4948">
                  <c:v>2111</c:v>
                </c:pt>
                <c:pt idx="4949">
                  <c:v>2111</c:v>
                </c:pt>
                <c:pt idx="4950">
                  <c:v>2111</c:v>
                </c:pt>
                <c:pt idx="4951">
                  <c:v>2112</c:v>
                </c:pt>
                <c:pt idx="4952">
                  <c:v>2112</c:v>
                </c:pt>
                <c:pt idx="4953">
                  <c:v>2112</c:v>
                </c:pt>
                <c:pt idx="4954">
                  <c:v>2113</c:v>
                </c:pt>
                <c:pt idx="4955">
                  <c:v>2114</c:v>
                </c:pt>
                <c:pt idx="4956">
                  <c:v>2114</c:v>
                </c:pt>
                <c:pt idx="4957">
                  <c:v>2114</c:v>
                </c:pt>
                <c:pt idx="4958">
                  <c:v>2114</c:v>
                </c:pt>
                <c:pt idx="4959">
                  <c:v>2114</c:v>
                </c:pt>
                <c:pt idx="4960">
                  <c:v>2114</c:v>
                </c:pt>
                <c:pt idx="4961">
                  <c:v>2114</c:v>
                </c:pt>
                <c:pt idx="4962">
                  <c:v>2114</c:v>
                </c:pt>
                <c:pt idx="4963">
                  <c:v>2114</c:v>
                </c:pt>
                <c:pt idx="4964">
                  <c:v>2114</c:v>
                </c:pt>
                <c:pt idx="4965">
                  <c:v>2114</c:v>
                </c:pt>
                <c:pt idx="4966">
                  <c:v>2114</c:v>
                </c:pt>
                <c:pt idx="4967">
                  <c:v>2114</c:v>
                </c:pt>
                <c:pt idx="4968">
                  <c:v>2114</c:v>
                </c:pt>
                <c:pt idx="4969">
                  <c:v>2114</c:v>
                </c:pt>
                <c:pt idx="4970">
                  <c:v>2114</c:v>
                </c:pt>
                <c:pt idx="4971">
                  <c:v>2114</c:v>
                </c:pt>
                <c:pt idx="4972">
                  <c:v>2114</c:v>
                </c:pt>
                <c:pt idx="4973">
                  <c:v>2114</c:v>
                </c:pt>
                <c:pt idx="4974">
                  <c:v>2114</c:v>
                </c:pt>
                <c:pt idx="4975">
                  <c:v>2114</c:v>
                </c:pt>
                <c:pt idx="4976">
                  <c:v>2114</c:v>
                </c:pt>
                <c:pt idx="4977">
                  <c:v>2115</c:v>
                </c:pt>
                <c:pt idx="4978">
                  <c:v>2116</c:v>
                </c:pt>
                <c:pt idx="4979">
                  <c:v>2116</c:v>
                </c:pt>
                <c:pt idx="4980">
                  <c:v>2117</c:v>
                </c:pt>
                <c:pt idx="4981">
                  <c:v>2117</c:v>
                </c:pt>
                <c:pt idx="4982">
                  <c:v>2117</c:v>
                </c:pt>
                <c:pt idx="4983">
                  <c:v>2117</c:v>
                </c:pt>
                <c:pt idx="4984">
                  <c:v>2118</c:v>
                </c:pt>
                <c:pt idx="4985">
                  <c:v>2119</c:v>
                </c:pt>
                <c:pt idx="4986">
                  <c:v>2119</c:v>
                </c:pt>
                <c:pt idx="4987">
                  <c:v>2119</c:v>
                </c:pt>
                <c:pt idx="4988">
                  <c:v>2120</c:v>
                </c:pt>
                <c:pt idx="4989">
                  <c:v>2120</c:v>
                </c:pt>
                <c:pt idx="4990">
                  <c:v>2121</c:v>
                </c:pt>
                <c:pt idx="4991">
                  <c:v>2121</c:v>
                </c:pt>
                <c:pt idx="4992">
                  <c:v>2121</c:v>
                </c:pt>
                <c:pt idx="4993">
                  <c:v>2121</c:v>
                </c:pt>
                <c:pt idx="4994">
                  <c:v>2121</c:v>
                </c:pt>
                <c:pt idx="4995">
                  <c:v>2122</c:v>
                </c:pt>
                <c:pt idx="4996">
                  <c:v>2123</c:v>
                </c:pt>
                <c:pt idx="4997">
                  <c:v>2124</c:v>
                </c:pt>
                <c:pt idx="4998">
                  <c:v>2124</c:v>
                </c:pt>
                <c:pt idx="4999">
                  <c:v>2125</c:v>
                </c:pt>
                <c:pt idx="5000">
                  <c:v>2125</c:v>
                </c:pt>
                <c:pt idx="5001">
                  <c:v>2125</c:v>
                </c:pt>
                <c:pt idx="5002">
                  <c:v>2125</c:v>
                </c:pt>
                <c:pt idx="5003">
                  <c:v>2125</c:v>
                </c:pt>
                <c:pt idx="5004">
                  <c:v>2125</c:v>
                </c:pt>
                <c:pt idx="5005">
                  <c:v>2126</c:v>
                </c:pt>
                <c:pt idx="5006">
                  <c:v>2127</c:v>
                </c:pt>
                <c:pt idx="5007">
                  <c:v>2127</c:v>
                </c:pt>
                <c:pt idx="5008">
                  <c:v>2127</c:v>
                </c:pt>
                <c:pt idx="5009">
                  <c:v>2128</c:v>
                </c:pt>
                <c:pt idx="5010">
                  <c:v>2128</c:v>
                </c:pt>
                <c:pt idx="5011">
                  <c:v>2128</c:v>
                </c:pt>
                <c:pt idx="5012">
                  <c:v>2128</c:v>
                </c:pt>
                <c:pt idx="5013">
                  <c:v>2128</c:v>
                </c:pt>
                <c:pt idx="5014">
                  <c:v>2128</c:v>
                </c:pt>
                <c:pt idx="5015">
                  <c:v>2128</c:v>
                </c:pt>
                <c:pt idx="5016">
                  <c:v>2128</c:v>
                </c:pt>
                <c:pt idx="5017">
                  <c:v>2128</c:v>
                </c:pt>
                <c:pt idx="5018">
                  <c:v>2129</c:v>
                </c:pt>
                <c:pt idx="5019">
                  <c:v>2130</c:v>
                </c:pt>
                <c:pt idx="5020">
                  <c:v>2131</c:v>
                </c:pt>
                <c:pt idx="5021">
                  <c:v>2131</c:v>
                </c:pt>
                <c:pt idx="5022">
                  <c:v>2131</c:v>
                </c:pt>
                <c:pt idx="5023">
                  <c:v>2131</c:v>
                </c:pt>
                <c:pt idx="5024">
                  <c:v>2132</c:v>
                </c:pt>
                <c:pt idx="5025">
                  <c:v>2132</c:v>
                </c:pt>
                <c:pt idx="5026">
                  <c:v>2132</c:v>
                </c:pt>
                <c:pt idx="5027">
                  <c:v>2132</c:v>
                </c:pt>
                <c:pt idx="5028">
                  <c:v>2132</c:v>
                </c:pt>
                <c:pt idx="5029">
                  <c:v>2132</c:v>
                </c:pt>
                <c:pt idx="5030">
                  <c:v>2132</c:v>
                </c:pt>
                <c:pt idx="5031">
                  <c:v>2132</c:v>
                </c:pt>
                <c:pt idx="5032">
                  <c:v>2132</c:v>
                </c:pt>
                <c:pt idx="5033">
                  <c:v>2132</c:v>
                </c:pt>
                <c:pt idx="5034">
                  <c:v>2132</c:v>
                </c:pt>
                <c:pt idx="5035">
                  <c:v>2132</c:v>
                </c:pt>
                <c:pt idx="5036">
                  <c:v>2132</c:v>
                </c:pt>
                <c:pt idx="5037">
                  <c:v>2132</c:v>
                </c:pt>
                <c:pt idx="5038">
                  <c:v>2132</c:v>
                </c:pt>
                <c:pt idx="5039">
                  <c:v>2132</c:v>
                </c:pt>
                <c:pt idx="5040">
                  <c:v>2132</c:v>
                </c:pt>
                <c:pt idx="5041">
                  <c:v>2132</c:v>
                </c:pt>
                <c:pt idx="5042">
                  <c:v>2132</c:v>
                </c:pt>
                <c:pt idx="5043">
                  <c:v>2133</c:v>
                </c:pt>
                <c:pt idx="5044">
                  <c:v>2134</c:v>
                </c:pt>
                <c:pt idx="5045">
                  <c:v>2135</c:v>
                </c:pt>
                <c:pt idx="5046">
                  <c:v>2136</c:v>
                </c:pt>
                <c:pt idx="5047">
                  <c:v>2137</c:v>
                </c:pt>
                <c:pt idx="5048">
                  <c:v>2137</c:v>
                </c:pt>
                <c:pt idx="5049">
                  <c:v>2137</c:v>
                </c:pt>
                <c:pt idx="5050">
                  <c:v>2137</c:v>
                </c:pt>
                <c:pt idx="5051">
                  <c:v>2137</c:v>
                </c:pt>
                <c:pt idx="5052">
                  <c:v>2137</c:v>
                </c:pt>
                <c:pt idx="5053">
                  <c:v>2137</c:v>
                </c:pt>
                <c:pt idx="5054">
                  <c:v>2137</c:v>
                </c:pt>
                <c:pt idx="5055">
                  <c:v>2138</c:v>
                </c:pt>
                <c:pt idx="5056">
                  <c:v>2138</c:v>
                </c:pt>
                <c:pt idx="5057">
                  <c:v>2139</c:v>
                </c:pt>
                <c:pt idx="5058">
                  <c:v>2140</c:v>
                </c:pt>
                <c:pt idx="5059">
                  <c:v>2140</c:v>
                </c:pt>
                <c:pt idx="5060">
                  <c:v>2140</c:v>
                </c:pt>
                <c:pt idx="5061">
                  <c:v>2141</c:v>
                </c:pt>
                <c:pt idx="5062">
                  <c:v>2142</c:v>
                </c:pt>
                <c:pt idx="5063">
                  <c:v>2143</c:v>
                </c:pt>
                <c:pt idx="5064">
                  <c:v>2143</c:v>
                </c:pt>
                <c:pt idx="5065">
                  <c:v>2143</c:v>
                </c:pt>
                <c:pt idx="5066">
                  <c:v>2143</c:v>
                </c:pt>
                <c:pt idx="5067">
                  <c:v>2143</c:v>
                </c:pt>
                <c:pt idx="5068">
                  <c:v>2144</c:v>
                </c:pt>
                <c:pt idx="5069">
                  <c:v>2145</c:v>
                </c:pt>
                <c:pt idx="5070">
                  <c:v>2146</c:v>
                </c:pt>
                <c:pt idx="5071">
                  <c:v>2147</c:v>
                </c:pt>
                <c:pt idx="5072">
                  <c:v>2148</c:v>
                </c:pt>
                <c:pt idx="5073">
                  <c:v>2149</c:v>
                </c:pt>
                <c:pt idx="5074">
                  <c:v>2150</c:v>
                </c:pt>
                <c:pt idx="5075">
                  <c:v>2150</c:v>
                </c:pt>
                <c:pt idx="5076">
                  <c:v>2151</c:v>
                </c:pt>
                <c:pt idx="5077">
                  <c:v>2151</c:v>
                </c:pt>
                <c:pt idx="5078">
                  <c:v>2151</c:v>
                </c:pt>
                <c:pt idx="5079">
                  <c:v>2152</c:v>
                </c:pt>
                <c:pt idx="5080">
                  <c:v>2152</c:v>
                </c:pt>
                <c:pt idx="5081">
                  <c:v>2153</c:v>
                </c:pt>
                <c:pt idx="5082">
                  <c:v>2154</c:v>
                </c:pt>
                <c:pt idx="5083">
                  <c:v>2154</c:v>
                </c:pt>
                <c:pt idx="5084">
                  <c:v>2154</c:v>
                </c:pt>
                <c:pt idx="5085">
                  <c:v>2154</c:v>
                </c:pt>
                <c:pt idx="5086">
                  <c:v>2154</c:v>
                </c:pt>
                <c:pt idx="5087">
                  <c:v>2154</c:v>
                </c:pt>
                <c:pt idx="5088">
                  <c:v>2154</c:v>
                </c:pt>
                <c:pt idx="5089">
                  <c:v>2154</c:v>
                </c:pt>
                <c:pt idx="5090">
                  <c:v>2154</c:v>
                </c:pt>
                <c:pt idx="5091">
                  <c:v>2154</c:v>
                </c:pt>
                <c:pt idx="5092">
                  <c:v>2154</c:v>
                </c:pt>
                <c:pt idx="5093">
                  <c:v>2154</c:v>
                </c:pt>
                <c:pt idx="5094">
                  <c:v>2155</c:v>
                </c:pt>
                <c:pt idx="5095">
                  <c:v>2156</c:v>
                </c:pt>
                <c:pt idx="5096">
                  <c:v>2156</c:v>
                </c:pt>
                <c:pt idx="5097">
                  <c:v>2157</c:v>
                </c:pt>
                <c:pt idx="5098">
                  <c:v>2157</c:v>
                </c:pt>
                <c:pt idx="5099">
                  <c:v>2158</c:v>
                </c:pt>
                <c:pt idx="5100">
                  <c:v>2158</c:v>
                </c:pt>
                <c:pt idx="5101">
                  <c:v>2158</c:v>
                </c:pt>
                <c:pt idx="5102">
                  <c:v>2158</c:v>
                </c:pt>
                <c:pt idx="5103">
                  <c:v>2159</c:v>
                </c:pt>
                <c:pt idx="5104">
                  <c:v>2160</c:v>
                </c:pt>
                <c:pt idx="5105">
                  <c:v>2160</c:v>
                </c:pt>
                <c:pt idx="5106">
                  <c:v>2160</c:v>
                </c:pt>
                <c:pt idx="5107">
                  <c:v>2160</c:v>
                </c:pt>
                <c:pt idx="5108">
                  <c:v>2160</c:v>
                </c:pt>
                <c:pt idx="5109">
                  <c:v>2161</c:v>
                </c:pt>
                <c:pt idx="5110">
                  <c:v>2162</c:v>
                </c:pt>
                <c:pt idx="5111">
                  <c:v>2162</c:v>
                </c:pt>
                <c:pt idx="5112">
                  <c:v>2162</c:v>
                </c:pt>
                <c:pt idx="5113">
                  <c:v>2162</c:v>
                </c:pt>
                <c:pt idx="5114">
                  <c:v>2163</c:v>
                </c:pt>
                <c:pt idx="5115">
                  <c:v>2164</c:v>
                </c:pt>
                <c:pt idx="5116">
                  <c:v>2164</c:v>
                </c:pt>
                <c:pt idx="5117">
                  <c:v>2165</c:v>
                </c:pt>
                <c:pt idx="5118">
                  <c:v>2165</c:v>
                </c:pt>
                <c:pt idx="5119">
                  <c:v>2165</c:v>
                </c:pt>
                <c:pt idx="5120">
                  <c:v>2165</c:v>
                </c:pt>
                <c:pt idx="5121">
                  <c:v>2165</c:v>
                </c:pt>
                <c:pt idx="5122">
                  <c:v>2165</c:v>
                </c:pt>
                <c:pt idx="5123">
                  <c:v>2165</c:v>
                </c:pt>
                <c:pt idx="5124">
                  <c:v>2165</c:v>
                </c:pt>
                <c:pt idx="5125">
                  <c:v>2166</c:v>
                </c:pt>
                <c:pt idx="5126">
                  <c:v>2166</c:v>
                </c:pt>
                <c:pt idx="5127">
                  <c:v>2166</c:v>
                </c:pt>
                <c:pt idx="5128">
                  <c:v>2166</c:v>
                </c:pt>
                <c:pt idx="5129">
                  <c:v>2166</c:v>
                </c:pt>
                <c:pt idx="5130">
                  <c:v>2166</c:v>
                </c:pt>
                <c:pt idx="5131">
                  <c:v>2166</c:v>
                </c:pt>
                <c:pt idx="5132">
                  <c:v>2166</c:v>
                </c:pt>
                <c:pt idx="5133">
                  <c:v>2166</c:v>
                </c:pt>
                <c:pt idx="5134">
                  <c:v>2166</c:v>
                </c:pt>
                <c:pt idx="5135">
                  <c:v>2166</c:v>
                </c:pt>
                <c:pt idx="5136">
                  <c:v>2166</c:v>
                </c:pt>
                <c:pt idx="5137">
                  <c:v>2166</c:v>
                </c:pt>
                <c:pt idx="5138">
                  <c:v>2166</c:v>
                </c:pt>
                <c:pt idx="5139">
                  <c:v>2166</c:v>
                </c:pt>
                <c:pt idx="5140">
                  <c:v>2166</c:v>
                </c:pt>
                <c:pt idx="5141">
                  <c:v>2166</c:v>
                </c:pt>
                <c:pt idx="5142">
                  <c:v>2166</c:v>
                </c:pt>
                <c:pt idx="5143">
                  <c:v>2166</c:v>
                </c:pt>
                <c:pt idx="5144">
                  <c:v>2166</c:v>
                </c:pt>
                <c:pt idx="5145">
                  <c:v>2166</c:v>
                </c:pt>
                <c:pt idx="5146">
                  <c:v>2166</c:v>
                </c:pt>
                <c:pt idx="5147">
                  <c:v>2166</c:v>
                </c:pt>
                <c:pt idx="5148">
                  <c:v>2166</c:v>
                </c:pt>
                <c:pt idx="5149">
                  <c:v>2166</c:v>
                </c:pt>
                <c:pt idx="5150">
                  <c:v>2166</c:v>
                </c:pt>
                <c:pt idx="5151">
                  <c:v>2166</c:v>
                </c:pt>
                <c:pt idx="5152">
                  <c:v>2166</c:v>
                </c:pt>
                <c:pt idx="5153">
                  <c:v>2166</c:v>
                </c:pt>
                <c:pt idx="5154">
                  <c:v>2166</c:v>
                </c:pt>
                <c:pt idx="5155">
                  <c:v>2166</c:v>
                </c:pt>
                <c:pt idx="5156">
                  <c:v>2166</c:v>
                </c:pt>
                <c:pt idx="5157">
                  <c:v>2166</c:v>
                </c:pt>
                <c:pt idx="5158">
                  <c:v>2166</c:v>
                </c:pt>
                <c:pt idx="5159">
                  <c:v>2166</c:v>
                </c:pt>
                <c:pt idx="5160">
                  <c:v>2166</c:v>
                </c:pt>
                <c:pt idx="5161">
                  <c:v>2166</c:v>
                </c:pt>
                <c:pt idx="5162">
                  <c:v>2166</c:v>
                </c:pt>
                <c:pt idx="5163">
                  <c:v>2166</c:v>
                </c:pt>
                <c:pt idx="5164">
                  <c:v>2166</c:v>
                </c:pt>
                <c:pt idx="5165">
                  <c:v>2166</c:v>
                </c:pt>
                <c:pt idx="5166">
                  <c:v>2166</c:v>
                </c:pt>
                <c:pt idx="5167">
                  <c:v>2166</c:v>
                </c:pt>
                <c:pt idx="5168">
                  <c:v>2166</c:v>
                </c:pt>
                <c:pt idx="5169">
                  <c:v>2166</c:v>
                </c:pt>
                <c:pt idx="5170">
                  <c:v>2166</c:v>
                </c:pt>
                <c:pt idx="5171">
                  <c:v>2166</c:v>
                </c:pt>
                <c:pt idx="5172">
                  <c:v>2167</c:v>
                </c:pt>
                <c:pt idx="5173">
                  <c:v>2167</c:v>
                </c:pt>
                <c:pt idx="5174">
                  <c:v>2167</c:v>
                </c:pt>
                <c:pt idx="5175">
                  <c:v>2167</c:v>
                </c:pt>
                <c:pt idx="5176">
                  <c:v>2167</c:v>
                </c:pt>
                <c:pt idx="5177">
                  <c:v>2167</c:v>
                </c:pt>
                <c:pt idx="5178">
                  <c:v>2167</c:v>
                </c:pt>
                <c:pt idx="5179">
                  <c:v>2167</c:v>
                </c:pt>
                <c:pt idx="5180">
                  <c:v>2167</c:v>
                </c:pt>
                <c:pt idx="5181">
                  <c:v>2167</c:v>
                </c:pt>
                <c:pt idx="5182">
                  <c:v>2167</c:v>
                </c:pt>
                <c:pt idx="5183">
                  <c:v>2167</c:v>
                </c:pt>
                <c:pt idx="5184">
                  <c:v>2167</c:v>
                </c:pt>
                <c:pt idx="5185">
                  <c:v>2167</c:v>
                </c:pt>
                <c:pt idx="5186">
                  <c:v>2167</c:v>
                </c:pt>
                <c:pt idx="5187">
                  <c:v>2167</c:v>
                </c:pt>
                <c:pt idx="5188">
                  <c:v>2167</c:v>
                </c:pt>
                <c:pt idx="5189">
                  <c:v>2167</c:v>
                </c:pt>
                <c:pt idx="5190">
                  <c:v>2167</c:v>
                </c:pt>
                <c:pt idx="5191">
                  <c:v>2167</c:v>
                </c:pt>
                <c:pt idx="5192">
                  <c:v>2167</c:v>
                </c:pt>
                <c:pt idx="5193">
                  <c:v>2168</c:v>
                </c:pt>
                <c:pt idx="5194">
                  <c:v>2168</c:v>
                </c:pt>
                <c:pt idx="5195">
                  <c:v>2168</c:v>
                </c:pt>
                <c:pt idx="5196">
                  <c:v>2169</c:v>
                </c:pt>
                <c:pt idx="5197">
                  <c:v>2169</c:v>
                </c:pt>
                <c:pt idx="5198">
                  <c:v>2170</c:v>
                </c:pt>
                <c:pt idx="5199">
                  <c:v>2170</c:v>
                </c:pt>
                <c:pt idx="5200">
                  <c:v>2170</c:v>
                </c:pt>
                <c:pt idx="5201">
                  <c:v>2170</c:v>
                </c:pt>
                <c:pt idx="5202">
                  <c:v>2170</c:v>
                </c:pt>
                <c:pt idx="5203">
                  <c:v>2170</c:v>
                </c:pt>
                <c:pt idx="5204">
                  <c:v>2171</c:v>
                </c:pt>
                <c:pt idx="5205">
                  <c:v>2171</c:v>
                </c:pt>
                <c:pt idx="5206">
                  <c:v>2171</c:v>
                </c:pt>
                <c:pt idx="5207">
                  <c:v>2171</c:v>
                </c:pt>
                <c:pt idx="5208">
                  <c:v>2172</c:v>
                </c:pt>
                <c:pt idx="5209">
                  <c:v>2172</c:v>
                </c:pt>
                <c:pt idx="5210">
                  <c:v>2173</c:v>
                </c:pt>
                <c:pt idx="5211">
                  <c:v>2173</c:v>
                </c:pt>
                <c:pt idx="5212">
                  <c:v>2173</c:v>
                </c:pt>
                <c:pt idx="5213">
                  <c:v>2173</c:v>
                </c:pt>
                <c:pt idx="5214">
                  <c:v>2173</c:v>
                </c:pt>
                <c:pt idx="5215">
                  <c:v>2174</c:v>
                </c:pt>
                <c:pt idx="5216">
                  <c:v>2175</c:v>
                </c:pt>
                <c:pt idx="5217">
                  <c:v>2176</c:v>
                </c:pt>
                <c:pt idx="5218">
                  <c:v>2177</c:v>
                </c:pt>
                <c:pt idx="5219">
                  <c:v>2178</c:v>
                </c:pt>
                <c:pt idx="5220">
                  <c:v>2179</c:v>
                </c:pt>
                <c:pt idx="5221">
                  <c:v>2180</c:v>
                </c:pt>
                <c:pt idx="5222">
                  <c:v>2181</c:v>
                </c:pt>
                <c:pt idx="5223">
                  <c:v>2182</c:v>
                </c:pt>
                <c:pt idx="5224">
                  <c:v>2182</c:v>
                </c:pt>
                <c:pt idx="5225">
                  <c:v>2183</c:v>
                </c:pt>
                <c:pt idx="5226">
                  <c:v>2184</c:v>
                </c:pt>
                <c:pt idx="5227">
                  <c:v>2185</c:v>
                </c:pt>
                <c:pt idx="5228">
                  <c:v>2186</c:v>
                </c:pt>
                <c:pt idx="5229">
                  <c:v>2186</c:v>
                </c:pt>
                <c:pt idx="5230">
                  <c:v>2186</c:v>
                </c:pt>
                <c:pt idx="5231">
                  <c:v>2186</c:v>
                </c:pt>
                <c:pt idx="5232">
                  <c:v>2186</c:v>
                </c:pt>
                <c:pt idx="5233">
                  <c:v>2186</c:v>
                </c:pt>
                <c:pt idx="5234">
                  <c:v>2186</c:v>
                </c:pt>
                <c:pt idx="5235">
                  <c:v>2186</c:v>
                </c:pt>
                <c:pt idx="5236">
                  <c:v>2186</c:v>
                </c:pt>
                <c:pt idx="5237">
                  <c:v>2187</c:v>
                </c:pt>
                <c:pt idx="5238">
                  <c:v>2187</c:v>
                </c:pt>
                <c:pt idx="5239">
                  <c:v>2188</c:v>
                </c:pt>
                <c:pt idx="5240">
                  <c:v>2189</c:v>
                </c:pt>
                <c:pt idx="5241">
                  <c:v>2190</c:v>
                </c:pt>
                <c:pt idx="5242">
                  <c:v>2190</c:v>
                </c:pt>
                <c:pt idx="5243">
                  <c:v>2190</c:v>
                </c:pt>
                <c:pt idx="5244">
                  <c:v>2191</c:v>
                </c:pt>
                <c:pt idx="5245">
                  <c:v>2192</c:v>
                </c:pt>
                <c:pt idx="5246">
                  <c:v>2192</c:v>
                </c:pt>
                <c:pt idx="5247">
                  <c:v>2192</c:v>
                </c:pt>
                <c:pt idx="5248">
                  <c:v>2192</c:v>
                </c:pt>
                <c:pt idx="5249">
                  <c:v>2193</c:v>
                </c:pt>
                <c:pt idx="5250">
                  <c:v>2193</c:v>
                </c:pt>
                <c:pt idx="5251">
                  <c:v>2193</c:v>
                </c:pt>
                <c:pt idx="5252">
                  <c:v>2193</c:v>
                </c:pt>
                <c:pt idx="5253">
                  <c:v>2193</c:v>
                </c:pt>
                <c:pt idx="5254">
                  <c:v>2194</c:v>
                </c:pt>
                <c:pt idx="5255">
                  <c:v>2194</c:v>
                </c:pt>
                <c:pt idx="5256">
                  <c:v>2195</c:v>
                </c:pt>
                <c:pt idx="5257">
                  <c:v>2196</c:v>
                </c:pt>
                <c:pt idx="5258">
                  <c:v>2196</c:v>
                </c:pt>
                <c:pt idx="5259">
                  <c:v>2196</c:v>
                </c:pt>
                <c:pt idx="5260">
                  <c:v>2196</c:v>
                </c:pt>
                <c:pt idx="5261">
                  <c:v>2197</c:v>
                </c:pt>
                <c:pt idx="5262">
                  <c:v>2198</c:v>
                </c:pt>
                <c:pt idx="5263">
                  <c:v>2198</c:v>
                </c:pt>
                <c:pt idx="5264">
                  <c:v>2198</c:v>
                </c:pt>
                <c:pt idx="5265">
                  <c:v>2198</c:v>
                </c:pt>
                <c:pt idx="5266">
                  <c:v>2198</c:v>
                </c:pt>
                <c:pt idx="5267">
                  <c:v>2198</c:v>
                </c:pt>
                <c:pt idx="5268">
                  <c:v>2198</c:v>
                </c:pt>
                <c:pt idx="5269">
                  <c:v>2198</c:v>
                </c:pt>
                <c:pt idx="5270">
                  <c:v>2198</c:v>
                </c:pt>
                <c:pt idx="5271">
                  <c:v>2198</c:v>
                </c:pt>
                <c:pt idx="5272">
                  <c:v>2199</c:v>
                </c:pt>
                <c:pt idx="5273">
                  <c:v>2200</c:v>
                </c:pt>
                <c:pt idx="5274">
                  <c:v>2201</c:v>
                </c:pt>
                <c:pt idx="5275">
                  <c:v>2201</c:v>
                </c:pt>
                <c:pt idx="5276">
                  <c:v>2202</c:v>
                </c:pt>
                <c:pt idx="5277">
                  <c:v>2202</c:v>
                </c:pt>
                <c:pt idx="5278">
                  <c:v>2203</c:v>
                </c:pt>
                <c:pt idx="5279">
                  <c:v>2203</c:v>
                </c:pt>
                <c:pt idx="5280">
                  <c:v>2203</c:v>
                </c:pt>
                <c:pt idx="5281">
                  <c:v>2203</c:v>
                </c:pt>
                <c:pt idx="5282">
                  <c:v>2203</c:v>
                </c:pt>
                <c:pt idx="5283">
                  <c:v>2203</c:v>
                </c:pt>
                <c:pt idx="5284">
                  <c:v>2203</c:v>
                </c:pt>
                <c:pt idx="5285">
                  <c:v>2204</c:v>
                </c:pt>
                <c:pt idx="5286">
                  <c:v>2204</c:v>
                </c:pt>
                <c:pt idx="5287">
                  <c:v>2205</c:v>
                </c:pt>
                <c:pt idx="5288">
                  <c:v>2205</c:v>
                </c:pt>
                <c:pt idx="5289">
                  <c:v>2205</c:v>
                </c:pt>
                <c:pt idx="5290">
                  <c:v>2205</c:v>
                </c:pt>
                <c:pt idx="5291">
                  <c:v>2205</c:v>
                </c:pt>
                <c:pt idx="5292">
                  <c:v>2205</c:v>
                </c:pt>
                <c:pt idx="5293">
                  <c:v>2205</c:v>
                </c:pt>
                <c:pt idx="5294">
                  <c:v>2205</c:v>
                </c:pt>
                <c:pt idx="5295">
                  <c:v>2205</c:v>
                </c:pt>
                <c:pt idx="5296">
                  <c:v>2205</c:v>
                </c:pt>
                <c:pt idx="5297">
                  <c:v>2206</c:v>
                </c:pt>
                <c:pt idx="5298">
                  <c:v>2207</c:v>
                </c:pt>
                <c:pt idx="5299">
                  <c:v>2208</c:v>
                </c:pt>
                <c:pt idx="5300">
                  <c:v>2209</c:v>
                </c:pt>
                <c:pt idx="5301">
                  <c:v>2209</c:v>
                </c:pt>
                <c:pt idx="5302">
                  <c:v>2209</c:v>
                </c:pt>
                <c:pt idx="5303">
                  <c:v>2210</c:v>
                </c:pt>
                <c:pt idx="5304">
                  <c:v>2211</c:v>
                </c:pt>
                <c:pt idx="5305">
                  <c:v>2212</c:v>
                </c:pt>
                <c:pt idx="5306">
                  <c:v>2213</c:v>
                </c:pt>
                <c:pt idx="5307">
                  <c:v>2214</c:v>
                </c:pt>
                <c:pt idx="5308">
                  <c:v>2215</c:v>
                </c:pt>
                <c:pt idx="5309">
                  <c:v>2216</c:v>
                </c:pt>
                <c:pt idx="5310">
                  <c:v>2217</c:v>
                </c:pt>
                <c:pt idx="5311">
                  <c:v>2218</c:v>
                </c:pt>
                <c:pt idx="5312">
                  <c:v>2219</c:v>
                </c:pt>
                <c:pt idx="5313">
                  <c:v>2220</c:v>
                </c:pt>
                <c:pt idx="5314">
                  <c:v>2221</c:v>
                </c:pt>
                <c:pt idx="5315">
                  <c:v>2222</c:v>
                </c:pt>
                <c:pt idx="5316">
                  <c:v>2223</c:v>
                </c:pt>
                <c:pt idx="5317">
                  <c:v>2224</c:v>
                </c:pt>
                <c:pt idx="5318">
                  <c:v>2225</c:v>
                </c:pt>
                <c:pt idx="5319">
                  <c:v>2226</c:v>
                </c:pt>
                <c:pt idx="5320">
                  <c:v>2227</c:v>
                </c:pt>
                <c:pt idx="5321">
                  <c:v>2227</c:v>
                </c:pt>
                <c:pt idx="5322">
                  <c:v>2228</c:v>
                </c:pt>
                <c:pt idx="5323">
                  <c:v>2229</c:v>
                </c:pt>
                <c:pt idx="5324">
                  <c:v>2229</c:v>
                </c:pt>
                <c:pt idx="5325">
                  <c:v>2230</c:v>
                </c:pt>
                <c:pt idx="5326">
                  <c:v>2231</c:v>
                </c:pt>
                <c:pt idx="5327">
                  <c:v>2231</c:v>
                </c:pt>
                <c:pt idx="5328">
                  <c:v>2231</c:v>
                </c:pt>
                <c:pt idx="5329">
                  <c:v>2231</c:v>
                </c:pt>
                <c:pt idx="5330">
                  <c:v>2231</c:v>
                </c:pt>
                <c:pt idx="5331">
                  <c:v>2231</c:v>
                </c:pt>
                <c:pt idx="5332">
                  <c:v>2231</c:v>
                </c:pt>
                <c:pt idx="5333">
                  <c:v>2231</c:v>
                </c:pt>
                <c:pt idx="5334">
                  <c:v>2231</c:v>
                </c:pt>
                <c:pt idx="5335">
                  <c:v>2231</c:v>
                </c:pt>
                <c:pt idx="5336">
                  <c:v>2232</c:v>
                </c:pt>
                <c:pt idx="5337">
                  <c:v>2232</c:v>
                </c:pt>
                <c:pt idx="5338">
                  <c:v>2232</c:v>
                </c:pt>
                <c:pt idx="5339">
                  <c:v>2232</c:v>
                </c:pt>
                <c:pt idx="5340">
                  <c:v>2232</c:v>
                </c:pt>
                <c:pt idx="5341">
                  <c:v>2233</c:v>
                </c:pt>
                <c:pt idx="5342">
                  <c:v>2234</c:v>
                </c:pt>
                <c:pt idx="5343">
                  <c:v>2235</c:v>
                </c:pt>
                <c:pt idx="5344">
                  <c:v>2236</c:v>
                </c:pt>
                <c:pt idx="5345">
                  <c:v>2237</c:v>
                </c:pt>
                <c:pt idx="5346">
                  <c:v>2237</c:v>
                </c:pt>
                <c:pt idx="5347">
                  <c:v>2237</c:v>
                </c:pt>
                <c:pt idx="5348">
                  <c:v>2237</c:v>
                </c:pt>
                <c:pt idx="5349">
                  <c:v>2238</c:v>
                </c:pt>
                <c:pt idx="5350">
                  <c:v>2238</c:v>
                </c:pt>
                <c:pt idx="5351">
                  <c:v>2238</c:v>
                </c:pt>
                <c:pt idx="5352">
                  <c:v>2238</c:v>
                </c:pt>
                <c:pt idx="5353">
                  <c:v>2238</c:v>
                </c:pt>
                <c:pt idx="5354">
                  <c:v>2238</c:v>
                </c:pt>
                <c:pt idx="5355">
                  <c:v>2239</c:v>
                </c:pt>
                <c:pt idx="5356">
                  <c:v>2240</c:v>
                </c:pt>
                <c:pt idx="5357">
                  <c:v>2240</c:v>
                </c:pt>
                <c:pt idx="5358">
                  <c:v>2241</c:v>
                </c:pt>
                <c:pt idx="5359">
                  <c:v>2241</c:v>
                </c:pt>
                <c:pt idx="5360">
                  <c:v>2241</c:v>
                </c:pt>
                <c:pt idx="5361">
                  <c:v>2241</c:v>
                </c:pt>
                <c:pt idx="5362">
                  <c:v>2242</c:v>
                </c:pt>
                <c:pt idx="5363">
                  <c:v>2242</c:v>
                </c:pt>
                <c:pt idx="5364">
                  <c:v>2242</c:v>
                </c:pt>
                <c:pt idx="5365">
                  <c:v>2243</c:v>
                </c:pt>
                <c:pt idx="5366">
                  <c:v>2243</c:v>
                </c:pt>
                <c:pt idx="5367">
                  <c:v>2244</c:v>
                </c:pt>
                <c:pt idx="5368">
                  <c:v>2245</c:v>
                </c:pt>
                <c:pt idx="5369">
                  <c:v>2246</c:v>
                </c:pt>
                <c:pt idx="5370">
                  <c:v>2247</c:v>
                </c:pt>
                <c:pt idx="5371">
                  <c:v>2248</c:v>
                </c:pt>
                <c:pt idx="5372">
                  <c:v>2249</c:v>
                </c:pt>
                <c:pt idx="5373">
                  <c:v>2250</c:v>
                </c:pt>
                <c:pt idx="5374">
                  <c:v>2251</c:v>
                </c:pt>
                <c:pt idx="5375">
                  <c:v>2252</c:v>
                </c:pt>
                <c:pt idx="5376">
                  <c:v>2253</c:v>
                </c:pt>
                <c:pt idx="5377">
                  <c:v>2254</c:v>
                </c:pt>
                <c:pt idx="5378">
                  <c:v>2254</c:v>
                </c:pt>
                <c:pt idx="5379">
                  <c:v>2254</c:v>
                </c:pt>
                <c:pt idx="5380">
                  <c:v>2254</c:v>
                </c:pt>
                <c:pt idx="5381">
                  <c:v>2254</c:v>
                </c:pt>
                <c:pt idx="5382">
                  <c:v>2254</c:v>
                </c:pt>
                <c:pt idx="5383">
                  <c:v>2254</c:v>
                </c:pt>
                <c:pt idx="5384">
                  <c:v>2254</c:v>
                </c:pt>
                <c:pt idx="5385">
                  <c:v>2255</c:v>
                </c:pt>
                <c:pt idx="5386">
                  <c:v>2256</c:v>
                </c:pt>
                <c:pt idx="5387">
                  <c:v>2256</c:v>
                </c:pt>
                <c:pt idx="5388">
                  <c:v>2257</c:v>
                </c:pt>
                <c:pt idx="5389">
                  <c:v>2257</c:v>
                </c:pt>
                <c:pt idx="5390">
                  <c:v>2257</c:v>
                </c:pt>
                <c:pt idx="5391">
                  <c:v>2258</c:v>
                </c:pt>
                <c:pt idx="5392">
                  <c:v>2259</c:v>
                </c:pt>
                <c:pt idx="5393">
                  <c:v>2260</c:v>
                </c:pt>
                <c:pt idx="5394">
                  <c:v>2260</c:v>
                </c:pt>
                <c:pt idx="5395">
                  <c:v>2260</c:v>
                </c:pt>
                <c:pt idx="5396">
                  <c:v>2260</c:v>
                </c:pt>
                <c:pt idx="5397">
                  <c:v>2260</c:v>
                </c:pt>
                <c:pt idx="5398">
                  <c:v>2260</c:v>
                </c:pt>
                <c:pt idx="5399">
                  <c:v>2260</c:v>
                </c:pt>
                <c:pt idx="5400">
                  <c:v>2260</c:v>
                </c:pt>
                <c:pt idx="5401">
                  <c:v>2260</c:v>
                </c:pt>
                <c:pt idx="5402">
                  <c:v>2260</c:v>
                </c:pt>
                <c:pt idx="5403">
                  <c:v>2260</c:v>
                </c:pt>
                <c:pt idx="5404">
                  <c:v>2260</c:v>
                </c:pt>
                <c:pt idx="5405">
                  <c:v>2260</c:v>
                </c:pt>
                <c:pt idx="5406">
                  <c:v>2260</c:v>
                </c:pt>
                <c:pt idx="5407">
                  <c:v>2260</c:v>
                </c:pt>
                <c:pt idx="5408">
                  <c:v>2260</c:v>
                </c:pt>
                <c:pt idx="5409">
                  <c:v>2260</c:v>
                </c:pt>
                <c:pt idx="5410">
                  <c:v>2260</c:v>
                </c:pt>
                <c:pt idx="5411">
                  <c:v>2260</c:v>
                </c:pt>
                <c:pt idx="5412">
                  <c:v>2260</c:v>
                </c:pt>
                <c:pt idx="5413">
                  <c:v>2260</c:v>
                </c:pt>
                <c:pt idx="5414">
                  <c:v>2260</c:v>
                </c:pt>
                <c:pt idx="5415">
                  <c:v>2260</c:v>
                </c:pt>
                <c:pt idx="5416">
                  <c:v>2260</c:v>
                </c:pt>
                <c:pt idx="5417">
                  <c:v>2260</c:v>
                </c:pt>
                <c:pt idx="5418">
                  <c:v>2260</c:v>
                </c:pt>
                <c:pt idx="5419">
                  <c:v>2260</c:v>
                </c:pt>
                <c:pt idx="5420">
                  <c:v>2261</c:v>
                </c:pt>
                <c:pt idx="5421">
                  <c:v>2262</c:v>
                </c:pt>
                <c:pt idx="5422">
                  <c:v>2262</c:v>
                </c:pt>
                <c:pt idx="5423">
                  <c:v>2263</c:v>
                </c:pt>
                <c:pt idx="5424">
                  <c:v>2263</c:v>
                </c:pt>
                <c:pt idx="5425">
                  <c:v>2264</c:v>
                </c:pt>
                <c:pt idx="5426">
                  <c:v>2265</c:v>
                </c:pt>
                <c:pt idx="5427">
                  <c:v>2266</c:v>
                </c:pt>
                <c:pt idx="5428">
                  <c:v>2267</c:v>
                </c:pt>
                <c:pt idx="5429">
                  <c:v>2267</c:v>
                </c:pt>
                <c:pt idx="5430">
                  <c:v>2267</c:v>
                </c:pt>
                <c:pt idx="5431">
                  <c:v>2268</c:v>
                </c:pt>
                <c:pt idx="5432">
                  <c:v>2269</c:v>
                </c:pt>
                <c:pt idx="5433">
                  <c:v>2269</c:v>
                </c:pt>
                <c:pt idx="5434">
                  <c:v>2270</c:v>
                </c:pt>
                <c:pt idx="5435">
                  <c:v>2270</c:v>
                </c:pt>
                <c:pt idx="5436">
                  <c:v>2270</c:v>
                </c:pt>
                <c:pt idx="5437">
                  <c:v>2270</c:v>
                </c:pt>
                <c:pt idx="5438">
                  <c:v>2271</c:v>
                </c:pt>
                <c:pt idx="5439">
                  <c:v>2272</c:v>
                </c:pt>
                <c:pt idx="5440">
                  <c:v>2273</c:v>
                </c:pt>
                <c:pt idx="5441">
                  <c:v>2273</c:v>
                </c:pt>
                <c:pt idx="5442">
                  <c:v>2274</c:v>
                </c:pt>
                <c:pt idx="5443">
                  <c:v>2274</c:v>
                </c:pt>
                <c:pt idx="5444">
                  <c:v>2274</c:v>
                </c:pt>
                <c:pt idx="5445">
                  <c:v>2274</c:v>
                </c:pt>
                <c:pt idx="5446">
                  <c:v>2274</c:v>
                </c:pt>
                <c:pt idx="5447">
                  <c:v>2274</c:v>
                </c:pt>
                <c:pt idx="5448">
                  <c:v>2274</c:v>
                </c:pt>
                <c:pt idx="5449">
                  <c:v>2274</c:v>
                </c:pt>
                <c:pt idx="5450">
                  <c:v>2274</c:v>
                </c:pt>
                <c:pt idx="5451">
                  <c:v>2274</c:v>
                </c:pt>
                <c:pt idx="5452">
                  <c:v>2274</c:v>
                </c:pt>
                <c:pt idx="5453">
                  <c:v>2274</c:v>
                </c:pt>
                <c:pt idx="5454">
                  <c:v>2274</c:v>
                </c:pt>
                <c:pt idx="5455">
                  <c:v>2274</c:v>
                </c:pt>
                <c:pt idx="5456">
                  <c:v>2274</c:v>
                </c:pt>
                <c:pt idx="5457">
                  <c:v>2274</c:v>
                </c:pt>
                <c:pt idx="5458">
                  <c:v>2274</c:v>
                </c:pt>
                <c:pt idx="5459">
                  <c:v>2274</c:v>
                </c:pt>
                <c:pt idx="5460">
                  <c:v>2274</c:v>
                </c:pt>
                <c:pt idx="5461">
                  <c:v>2274</c:v>
                </c:pt>
                <c:pt idx="5462">
                  <c:v>2274</c:v>
                </c:pt>
                <c:pt idx="5463">
                  <c:v>2274</c:v>
                </c:pt>
                <c:pt idx="5464">
                  <c:v>2274</c:v>
                </c:pt>
                <c:pt idx="5465">
                  <c:v>2274</c:v>
                </c:pt>
                <c:pt idx="5466">
                  <c:v>2274</c:v>
                </c:pt>
                <c:pt idx="5467">
                  <c:v>2274</c:v>
                </c:pt>
                <c:pt idx="5468">
                  <c:v>2274</c:v>
                </c:pt>
                <c:pt idx="5469">
                  <c:v>2274</c:v>
                </c:pt>
                <c:pt idx="5470">
                  <c:v>2274</c:v>
                </c:pt>
                <c:pt idx="5471">
                  <c:v>2274</c:v>
                </c:pt>
                <c:pt idx="5472">
                  <c:v>2274</c:v>
                </c:pt>
                <c:pt idx="5473">
                  <c:v>2274</c:v>
                </c:pt>
                <c:pt idx="5474">
                  <c:v>2274</c:v>
                </c:pt>
                <c:pt idx="5475">
                  <c:v>2274</c:v>
                </c:pt>
                <c:pt idx="5476">
                  <c:v>2274</c:v>
                </c:pt>
                <c:pt idx="5477">
                  <c:v>2274</c:v>
                </c:pt>
                <c:pt idx="5478">
                  <c:v>2274</c:v>
                </c:pt>
                <c:pt idx="5479">
                  <c:v>2274</c:v>
                </c:pt>
                <c:pt idx="5480">
                  <c:v>2274</c:v>
                </c:pt>
                <c:pt idx="5481">
                  <c:v>2274</c:v>
                </c:pt>
                <c:pt idx="5482">
                  <c:v>2274</c:v>
                </c:pt>
                <c:pt idx="5483">
                  <c:v>2274</c:v>
                </c:pt>
                <c:pt idx="5484">
                  <c:v>2274</c:v>
                </c:pt>
                <c:pt idx="5485">
                  <c:v>2274</c:v>
                </c:pt>
                <c:pt idx="5486">
                  <c:v>2274</c:v>
                </c:pt>
                <c:pt idx="5487">
                  <c:v>2274</c:v>
                </c:pt>
                <c:pt idx="5488">
                  <c:v>2274</c:v>
                </c:pt>
                <c:pt idx="5489">
                  <c:v>2274</c:v>
                </c:pt>
                <c:pt idx="5490">
                  <c:v>2274</c:v>
                </c:pt>
                <c:pt idx="5491">
                  <c:v>2274</c:v>
                </c:pt>
                <c:pt idx="5492">
                  <c:v>2274</c:v>
                </c:pt>
                <c:pt idx="5493">
                  <c:v>2274</c:v>
                </c:pt>
                <c:pt idx="5494">
                  <c:v>2274</c:v>
                </c:pt>
                <c:pt idx="5495">
                  <c:v>2274</c:v>
                </c:pt>
                <c:pt idx="5496">
                  <c:v>2274</c:v>
                </c:pt>
                <c:pt idx="5497">
                  <c:v>2275</c:v>
                </c:pt>
                <c:pt idx="5498">
                  <c:v>2276</c:v>
                </c:pt>
                <c:pt idx="5499">
                  <c:v>2276</c:v>
                </c:pt>
                <c:pt idx="5500">
                  <c:v>2276</c:v>
                </c:pt>
                <c:pt idx="5501">
                  <c:v>2276</c:v>
                </c:pt>
                <c:pt idx="5502">
                  <c:v>2276</c:v>
                </c:pt>
                <c:pt idx="5503">
                  <c:v>2276</c:v>
                </c:pt>
                <c:pt idx="5504">
                  <c:v>2277</c:v>
                </c:pt>
                <c:pt idx="5505">
                  <c:v>2277</c:v>
                </c:pt>
                <c:pt idx="5506">
                  <c:v>2277</c:v>
                </c:pt>
                <c:pt idx="5507">
                  <c:v>2277</c:v>
                </c:pt>
                <c:pt idx="5508">
                  <c:v>2277</c:v>
                </c:pt>
                <c:pt idx="5509">
                  <c:v>2277</c:v>
                </c:pt>
                <c:pt idx="5510">
                  <c:v>2278</c:v>
                </c:pt>
                <c:pt idx="5511">
                  <c:v>2278</c:v>
                </c:pt>
                <c:pt idx="5512">
                  <c:v>2278</c:v>
                </c:pt>
                <c:pt idx="5513">
                  <c:v>2278</c:v>
                </c:pt>
                <c:pt idx="5514">
                  <c:v>2278</c:v>
                </c:pt>
                <c:pt idx="5515">
                  <c:v>2278</c:v>
                </c:pt>
                <c:pt idx="5516">
                  <c:v>2278</c:v>
                </c:pt>
                <c:pt idx="5517">
                  <c:v>2278</c:v>
                </c:pt>
                <c:pt idx="5518">
                  <c:v>2278</c:v>
                </c:pt>
                <c:pt idx="5519">
                  <c:v>2278</c:v>
                </c:pt>
                <c:pt idx="5520">
                  <c:v>2278</c:v>
                </c:pt>
                <c:pt idx="5521">
                  <c:v>2278</c:v>
                </c:pt>
                <c:pt idx="5522">
                  <c:v>2278</c:v>
                </c:pt>
                <c:pt idx="5523">
                  <c:v>2278</c:v>
                </c:pt>
                <c:pt idx="5524">
                  <c:v>2278</c:v>
                </c:pt>
                <c:pt idx="5525">
                  <c:v>2278</c:v>
                </c:pt>
                <c:pt idx="5526">
                  <c:v>2278</c:v>
                </c:pt>
                <c:pt idx="5527">
                  <c:v>2278</c:v>
                </c:pt>
                <c:pt idx="5528">
                  <c:v>2279</c:v>
                </c:pt>
                <c:pt idx="5529">
                  <c:v>2279</c:v>
                </c:pt>
                <c:pt idx="5530">
                  <c:v>2279</c:v>
                </c:pt>
                <c:pt idx="5531">
                  <c:v>2279</c:v>
                </c:pt>
                <c:pt idx="5532">
                  <c:v>2279</c:v>
                </c:pt>
                <c:pt idx="5533">
                  <c:v>2280</c:v>
                </c:pt>
                <c:pt idx="5534">
                  <c:v>2280</c:v>
                </c:pt>
                <c:pt idx="5535">
                  <c:v>2281</c:v>
                </c:pt>
                <c:pt idx="5536">
                  <c:v>2281</c:v>
                </c:pt>
                <c:pt idx="5537">
                  <c:v>2282</c:v>
                </c:pt>
                <c:pt idx="5538">
                  <c:v>2283</c:v>
                </c:pt>
                <c:pt idx="5539">
                  <c:v>2284</c:v>
                </c:pt>
                <c:pt idx="5540">
                  <c:v>2284</c:v>
                </c:pt>
                <c:pt idx="5541">
                  <c:v>2285</c:v>
                </c:pt>
                <c:pt idx="5542">
                  <c:v>2285</c:v>
                </c:pt>
                <c:pt idx="5543">
                  <c:v>2285</c:v>
                </c:pt>
                <c:pt idx="5544">
                  <c:v>2286</c:v>
                </c:pt>
                <c:pt idx="5545">
                  <c:v>2286</c:v>
                </c:pt>
                <c:pt idx="5546">
                  <c:v>2286</c:v>
                </c:pt>
                <c:pt idx="5547">
                  <c:v>2286</c:v>
                </c:pt>
                <c:pt idx="5548">
                  <c:v>2287</c:v>
                </c:pt>
                <c:pt idx="5549">
                  <c:v>2287</c:v>
                </c:pt>
                <c:pt idx="5550">
                  <c:v>2288</c:v>
                </c:pt>
                <c:pt idx="5551">
                  <c:v>2289</c:v>
                </c:pt>
                <c:pt idx="5552">
                  <c:v>2289</c:v>
                </c:pt>
                <c:pt idx="5553">
                  <c:v>2289</c:v>
                </c:pt>
                <c:pt idx="5554">
                  <c:v>2289</c:v>
                </c:pt>
                <c:pt idx="5555">
                  <c:v>2290</c:v>
                </c:pt>
                <c:pt idx="5556">
                  <c:v>2291</c:v>
                </c:pt>
                <c:pt idx="5557">
                  <c:v>2291</c:v>
                </c:pt>
                <c:pt idx="5558">
                  <c:v>2291</c:v>
                </c:pt>
                <c:pt idx="5559">
                  <c:v>2291</c:v>
                </c:pt>
                <c:pt idx="5560">
                  <c:v>2292</c:v>
                </c:pt>
                <c:pt idx="5561">
                  <c:v>2292</c:v>
                </c:pt>
                <c:pt idx="5562">
                  <c:v>2292</c:v>
                </c:pt>
                <c:pt idx="5563">
                  <c:v>2293</c:v>
                </c:pt>
                <c:pt idx="5564">
                  <c:v>2293</c:v>
                </c:pt>
                <c:pt idx="5565">
                  <c:v>2294</c:v>
                </c:pt>
                <c:pt idx="5566">
                  <c:v>2294</c:v>
                </c:pt>
                <c:pt idx="5567">
                  <c:v>2294</c:v>
                </c:pt>
                <c:pt idx="5568">
                  <c:v>2294</c:v>
                </c:pt>
                <c:pt idx="5569">
                  <c:v>2294</c:v>
                </c:pt>
                <c:pt idx="5570">
                  <c:v>2295</c:v>
                </c:pt>
                <c:pt idx="5571">
                  <c:v>2295</c:v>
                </c:pt>
                <c:pt idx="5572">
                  <c:v>2296</c:v>
                </c:pt>
                <c:pt idx="5573">
                  <c:v>2296</c:v>
                </c:pt>
                <c:pt idx="5574">
                  <c:v>2297</c:v>
                </c:pt>
                <c:pt idx="5575">
                  <c:v>2297</c:v>
                </c:pt>
                <c:pt idx="5576">
                  <c:v>2297</c:v>
                </c:pt>
                <c:pt idx="5577">
                  <c:v>2297</c:v>
                </c:pt>
                <c:pt idx="5578">
                  <c:v>2297</c:v>
                </c:pt>
                <c:pt idx="5579">
                  <c:v>2297</c:v>
                </c:pt>
                <c:pt idx="5580">
                  <c:v>2298</c:v>
                </c:pt>
                <c:pt idx="5581">
                  <c:v>2299</c:v>
                </c:pt>
                <c:pt idx="5582">
                  <c:v>2300</c:v>
                </c:pt>
                <c:pt idx="5583">
                  <c:v>2301</c:v>
                </c:pt>
                <c:pt idx="5584">
                  <c:v>2302</c:v>
                </c:pt>
                <c:pt idx="5585">
                  <c:v>2302</c:v>
                </c:pt>
                <c:pt idx="5586">
                  <c:v>2302</c:v>
                </c:pt>
                <c:pt idx="5587">
                  <c:v>2303</c:v>
                </c:pt>
                <c:pt idx="5588">
                  <c:v>2304</c:v>
                </c:pt>
                <c:pt idx="5589">
                  <c:v>2305</c:v>
                </c:pt>
                <c:pt idx="5590">
                  <c:v>2306</c:v>
                </c:pt>
                <c:pt idx="5591">
                  <c:v>2306</c:v>
                </c:pt>
                <c:pt idx="5592">
                  <c:v>2306</c:v>
                </c:pt>
                <c:pt idx="5593">
                  <c:v>2306</c:v>
                </c:pt>
                <c:pt idx="5594">
                  <c:v>2306</c:v>
                </c:pt>
                <c:pt idx="5595">
                  <c:v>2306</c:v>
                </c:pt>
                <c:pt idx="5596">
                  <c:v>2306</c:v>
                </c:pt>
                <c:pt idx="5597">
                  <c:v>2306</c:v>
                </c:pt>
                <c:pt idx="5598">
                  <c:v>2306</c:v>
                </c:pt>
                <c:pt idx="5599">
                  <c:v>2306</c:v>
                </c:pt>
                <c:pt idx="5600">
                  <c:v>2306</c:v>
                </c:pt>
                <c:pt idx="5601">
                  <c:v>2306</c:v>
                </c:pt>
                <c:pt idx="5602">
                  <c:v>2306</c:v>
                </c:pt>
                <c:pt idx="5603">
                  <c:v>2306</c:v>
                </c:pt>
                <c:pt idx="5604">
                  <c:v>2306</c:v>
                </c:pt>
                <c:pt idx="5605">
                  <c:v>2306</c:v>
                </c:pt>
                <c:pt idx="5606">
                  <c:v>2307</c:v>
                </c:pt>
                <c:pt idx="5607">
                  <c:v>2307</c:v>
                </c:pt>
                <c:pt idx="5608">
                  <c:v>2308</c:v>
                </c:pt>
                <c:pt idx="5609">
                  <c:v>2308</c:v>
                </c:pt>
                <c:pt idx="5610">
                  <c:v>2308</c:v>
                </c:pt>
                <c:pt idx="5611">
                  <c:v>2308</c:v>
                </c:pt>
                <c:pt idx="5612">
                  <c:v>2308</c:v>
                </c:pt>
                <c:pt idx="5613">
                  <c:v>2308</c:v>
                </c:pt>
                <c:pt idx="5614">
                  <c:v>2308</c:v>
                </c:pt>
                <c:pt idx="5615">
                  <c:v>2308</c:v>
                </c:pt>
                <c:pt idx="5616">
                  <c:v>2308</c:v>
                </c:pt>
                <c:pt idx="5617">
                  <c:v>2308</c:v>
                </c:pt>
                <c:pt idx="5618">
                  <c:v>2308</c:v>
                </c:pt>
                <c:pt idx="5619">
                  <c:v>2308</c:v>
                </c:pt>
                <c:pt idx="5620">
                  <c:v>2308</c:v>
                </c:pt>
                <c:pt idx="5621">
                  <c:v>2309</c:v>
                </c:pt>
                <c:pt idx="5622">
                  <c:v>2309</c:v>
                </c:pt>
                <c:pt idx="5623">
                  <c:v>2310</c:v>
                </c:pt>
                <c:pt idx="5624">
                  <c:v>2311</c:v>
                </c:pt>
                <c:pt idx="5625">
                  <c:v>2312</c:v>
                </c:pt>
                <c:pt idx="5626">
                  <c:v>2313</c:v>
                </c:pt>
                <c:pt idx="5627">
                  <c:v>2314</c:v>
                </c:pt>
                <c:pt idx="5628">
                  <c:v>2315</c:v>
                </c:pt>
                <c:pt idx="5629">
                  <c:v>2316</c:v>
                </c:pt>
                <c:pt idx="5630">
                  <c:v>2317</c:v>
                </c:pt>
                <c:pt idx="5631">
                  <c:v>2317</c:v>
                </c:pt>
                <c:pt idx="5632">
                  <c:v>2318</c:v>
                </c:pt>
                <c:pt idx="5633">
                  <c:v>2318</c:v>
                </c:pt>
                <c:pt idx="5634">
                  <c:v>2319</c:v>
                </c:pt>
                <c:pt idx="5635">
                  <c:v>2319</c:v>
                </c:pt>
                <c:pt idx="5636">
                  <c:v>2319</c:v>
                </c:pt>
                <c:pt idx="5637">
                  <c:v>2319</c:v>
                </c:pt>
                <c:pt idx="5638">
                  <c:v>2319</c:v>
                </c:pt>
                <c:pt idx="5639">
                  <c:v>2320</c:v>
                </c:pt>
                <c:pt idx="5640">
                  <c:v>2321</c:v>
                </c:pt>
                <c:pt idx="5641">
                  <c:v>2321</c:v>
                </c:pt>
                <c:pt idx="5642">
                  <c:v>2321</c:v>
                </c:pt>
                <c:pt idx="5643">
                  <c:v>2321</c:v>
                </c:pt>
                <c:pt idx="5644">
                  <c:v>2322</c:v>
                </c:pt>
                <c:pt idx="5645">
                  <c:v>2322</c:v>
                </c:pt>
                <c:pt idx="5646">
                  <c:v>2322</c:v>
                </c:pt>
                <c:pt idx="5647">
                  <c:v>2323</c:v>
                </c:pt>
                <c:pt idx="5648">
                  <c:v>2323</c:v>
                </c:pt>
                <c:pt idx="5649">
                  <c:v>2323</c:v>
                </c:pt>
                <c:pt idx="5650">
                  <c:v>2323</c:v>
                </c:pt>
                <c:pt idx="5651">
                  <c:v>2323</c:v>
                </c:pt>
                <c:pt idx="5652">
                  <c:v>2323</c:v>
                </c:pt>
                <c:pt idx="5653">
                  <c:v>2323</c:v>
                </c:pt>
                <c:pt idx="5654">
                  <c:v>2323</c:v>
                </c:pt>
                <c:pt idx="5655">
                  <c:v>2323</c:v>
                </c:pt>
                <c:pt idx="5656">
                  <c:v>2324</c:v>
                </c:pt>
                <c:pt idx="5657">
                  <c:v>2325</c:v>
                </c:pt>
                <c:pt idx="5658">
                  <c:v>2325</c:v>
                </c:pt>
                <c:pt idx="5659">
                  <c:v>2326</c:v>
                </c:pt>
                <c:pt idx="5660">
                  <c:v>2327</c:v>
                </c:pt>
                <c:pt idx="5661">
                  <c:v>2327</c:v>
                </c:pt>
                <c:pt idx="5662">
                  <c:v>2327</c:v>
                </c:pt>
                <c:pt idx="5663">
                  <c:v>2327</c:v>
                </c:pt>
                <c:pt idx="5664">
                  <c:v>2328</c:v>
                </c:pt>
                <c:pt idx="5665">
                  <c:v>2328</c:v>
                </c:pt>
                <c:pt idx="5666">
                  <c:v>2329</c:v>
                </c:pt>
                <c:pt idx="5667">
                  <c:v>2330</c:v>
                </c:pt>
                <c:pt idx="5668">
                  <c:v>2331</c:v>
                </c:pt>
                <c:pt idx="5669">
                  <c:v>2331</c:v>
                </c:pt>
                <c:pt idx="5670">
                  <c:v>2332</c:v>
                </c:pt>
                <c:pt idx="5671">
                  <c:v>2332</c:v>
                </c:pt>
                <c:pt idx="5672">
                  <c:v>2332</c:v>
                </c:pt>
                <c:pt idx="5673">
                  <c:v>2332</c:v>
                </c:pt>
                <c:pt idx="5674">
                  <c:v>2332</c:v>
                </c:pt>
                <c:pt idx="5675">
                  <c:v>2333</c:v>
                </c:pt>
                <c:pt idx="5676">
                  <c:v>2333</c:v>
                </c:pt>
                <c:pt idx="5677">
                  <c:v>2333</c:v>
                </c:pt>
                <c:pt idx="5678">
                  <c:v>2334</c:v>
                </c:pt>
                <c:pt idx="5679">
                  <c:v>2334</c:v>
                </c:pt>
                <c:pt idx="5680">
                  <c:v>2334</c:v>
                </c:pt>
                <c:pt idx="5681">
                  <c:v>2334</c:v>
                </c:pt>
                <c:pt idx="5682">
                  <c:v>2335</c:v>
                </c:pt>
                <c:pt idx="5683">
                  <c:v>2335</c:v>
                </c:pt>
                <c:pt idx="5684">
                  <c:v>2335</c:v>
                </c:pt>
                <c:pt idx="5685">
                  <c:v>2336</c:v>
                </c:pt>
                <c:pt idx="5686">
                  <c:v>2337</c:v>
                </c:pt>
                <c:pt idx="5687">
                  <c:v>2338</c:v>
                </c:pt>
                <c:pt idx="5688">
                  <c:v>2338</c:v>
                </c:pt>
                <c:pt idx="5689">
                  <c:v>2338</c:v>
                </c:pt>
                <c:pt idx="5690">
                  <c:v>2339</c:v>
                </c:pt>
                <c:pt idx="5691">
                  <c:v>2339</c:v>
                </c:pt>
                <c:pt idx="5692">
                  <c:v>2339</c:v>
                </c:pt>
                <c:pt idx="5693">
                  <c:v>2340</c:v>
                </c:pt>
                <c:pt idx="5694">
                  <c:v>2341</c:v>
                </c:pt>
                <c:pt idx="5695">
                  <c:v>2341</c:v>
                </c:pt>
                <c:pt idx="5696">
                  <c:v>2341</c:v>
                </c:pt>
                <c:pt idx="5697">
                  <c:v>2341</c:v>
                </c:pt>
                <c:pt idx="5698">
                  <c:v>2342</c:v>
                </c:pt>
                <c:pt idx="5699">
                  <c:v>2342</c:v>
                </c:pt>
                <c:pt idx="5700">
                  <c:v>2342</c:v>
                </c:pt>
                <c:pt idx="5701">
                  <c:v>2342</c:v>
                </c:pt>
                <c:pt idx="5702">
                  <c:v>2342</c:v>
                </c:pt>
                <c:pt idx="5703">
                  <c:v>2343</c:v>
                </c:pt>
                <c:pt idx="5704">
                  <c:v>2344</c:v>
                </c:pt>
                <c:pt idx="5705">
                  <c:v>2345</c:v>
                </c:pt>
                <c:pt idx="5706">
                  <c:v>2345</c:v>
                </c:pt>
                <c:pt idx="5707">
                  <c:v>2345</c:v>
                </c:pt>
                <c:pt idx="5708">
                  <c:v>2346</c:v>
                </c:pt>
                <c:pt idx="5709">
                  <c:v>2347</c:v>
                </c:pt>
                <c:pt idx="5710">
                  <c:v>2348</c:v>
                </c:pt>
                <c:pt idx="5711">
                  <c:v>2349</c:v>
                </c:pt>
                <c:pt idx="5712">
                  <c:v>2350</c:v>
                </c:pt>
                <c:pt idx="5713">
                  <c:v>2351</c:v>
                </c:pt>
                <c:pt idx="5714">
                  <c:v>2351</c:v>
                </c:pt>
                <c:pt idx="5715">
                  <c:v>2351</c:v>
                </c:pt>
                <c:pt idx="5716">
                  <c:v>2352</c:v>
                </c:pt>
                <c:pt idx="5717">
                  <c:v>2353</c:v>
                </c:pt>
                <c:pt idx="5718">
                  <c:v>2354</c:v>
                </c:pt>
                <c:pt idx="5719">
                  <c:v>2355</c:v>
                </c:pt>
                <c:pt idx="5720">
                  <c:v>2355</c:v>
                </c:pt>
                <c:pt idx="5721">
                  <c:v>2356</c:v>
                </c:pt>
                <c:pt idx="5722">
                  <c:v>2357</c:v>
                </c:pt>
                <c:pt idx="5723">
                  <c:v>2357</c:v>
                </c:pt>
                <c:pt idx="5724">
                  <c:v>2358</c:v>
                </c:pt>
                <c:pt idx="5725">
                  <c:v>2359</c:v>
                </c:pt>
                <c:pt idx="5726">
                  <c:v>2360</c:v>
                </c:pt>
                <c:pt idx="5727">
                  <c:v>2360</c:v>
                </c:pt>
                <c:pt idx="5728">
                  <c:v>2361</c:v>
                </c:pt>
                <c:pt idx="5729">
                  <c:v>2362</c:v>
                </c:pt>
                <c:pt idx="5730">
                  <c:v>2363</c:v>
                </c:pt>
                <c:pt idx="5731">
                  <c:v>2364</c:v>
                </c:pt>
                <c:pt idx="5732">
                  <c:v>2364</c:v>
                </c:pt>
                <c:pt idx="5733">
                  <c:v>2365</c:v>
                </c:pt>
                <c:pt idx="5734">
                  <c:v>2366</c:v>
                </c:pt>
                <c:pt idx="5735">
                  <c:v>2367</c:v>
                </c:pt>
                <c:pt idx="5736">
                  <c:v>2368</c:v>
                </c:pt>
                <c:pt idx="5737">
                  <c:v>2369</c:v>
                </c:pt>
                <c:pt idx="5738">
                  <c:v>2370</c:v>
                </c:pt>
                <c:pt idx="5739">
                  <c:v>2371</c:v>
                </c:pt>
                <c:pt idx="5740">
                  <c:v>2372</c:v>
                </c:pt>
                <c:pt idx="5741">
                  <c:v>2373</c:v>
                </c:pt>
                <c:pt idx="5742">
                  <c:v>2374</c:v>
                </c:pt>
                <c:pt idx="5743">
                  <c:v>2375</c:v>
                </c:pt>
                <c:pt idx="5744">
                  <c:v>2376</c:v>
                </c:pt>
                <c:pt idx="5745">
                  <c:v>2377</c:v>
                </c:pt>
                <c:pt idx="5746">
                  <c:v>2378</c:v>
                </c:pt>
                <c:pt idx="5747">
                  <c:v>2378</c:v>
                </c:pt>
                <c:pt idx="5748">
                  <c:v>2378</c:v>
                </c:pt>
                <c:pt idx="5749">
                  <c:v>2378</c:v>
                </c:pt>
                <c:pt idx="5750">
                  <c:v>2378</c:v>
                </c:pt>
                <c:pt idx="5751">
                  <c:v>2378</c:v>
                </c:pt>
                <c:pt idx="5752">
                  <c:v>2378</c:v>
                </c:pt>
                <c:pt idx="5753">
                  <c:v>2379</c:v>
                </c:pt>
                <c:pt idx="5754">
                  <c:v>2379</c:v>
                </c:pt>
                <c:pt idx="5755">
                  <c:v>2379</c:v>
                </c:pt>
                <c:pt idx="5756">
                  <c:v>2379</c:v>
                </c:pt>
                <c:pt idx="5757">
                  <c:v>2379</c:v>
                </c:pt>
                <c:pt idx="5758">
                  <c:v>2380</c:v>
                </c:pt>
                <c:pt idx="5759">
                  <c:v>2381</c:v>
                </c:pt>
                <c:pt idx="5760">
                  <c:v>2382</c:v>
                </c:pt>
                <c:pt idx="5761">
                  <c:v>2382</c:v>
                </c:pt>
                <c:pt idx="5762">
                  <c:v>2383</c:v>
                </c:pt>
                <c:pt idx="5763">
                  <c:v>2384</c:v>
                </c:pt>
                <c:pt idx="5764">
                  <c:v>2385</c:v>
                </c:pt>
                <c:pt idx="5765">
                  <c:v>2386</c:v>
                </c:pt>
                <c:pt idx="5766">
                  <c:v>2387</c:v>
                </c:pt>
                <c:pt idx="5767">
                  <c:v>2388</c:v>
                </c:pt>
                <c:pt idx="5768">
                  <c:v>2389</c:v>
                </c:pt>
                <c:pt idx="5769">
                  <c:v>2390</c:v>
                </c:pt>
                <c:pt idx="5770">
                  <c:v>2391</c:v>
                </c:pt>
                <c:pt idx="5771">
                  <c:v>2392</c:v>
                </c:pt>
                <c:pt idx="5772">
                  <c:v>2393</c:v>
                </c:pt>
                <c:pt idx="5773">
                  <c:v>2394</c:v>
                </c:pt>
                <c:pt idx="5774">
                  <c:v>2395</c:v>
                </c:pt>
                <c:pt idx="5775">
                  <c:v>2396</c:v>
                </c:pt>
                <c:pt idx="5776">
                  <c:v>2397</c:v>
                </c:pt>
                <c:pt idx="5777">
                  <c:v>2398</c:v>
                </c:pt>
                <c:pt idx="5778">
                  <c:v>2398</c:v>
                </c:pt>
                <c:pt idx="5779">
                  <c:v>2398</c:v>
                </c:pt>
                <c:pt idx="5780">
                  <c:v>2398</c:v>
                </c:pt>
                <c:pt idx="5781">
                  <c:v>2399</c:v>
                </c:pt>
                <c:pt idx="5782">
                  <c:v>2399</c:v>
                </c:pt>
                <c:pt idx="5783">
                  <c:v>2400</c:v>
                </c:pt>
                <c:pt idx="5784">
                  <c:v>2400</c:v>
                </c:pt>
                <c:pt idx="5785">
                  <c:v>2401</c:v>
                </c:pt>
                <c:pt idx="5786">
                  <c:v>2401</c:v>
                </c:pt>
                <c:pt idx="5787">
                  <c:v>2401</c:v>
                </c:pt>
                <c:pt idx="5788">
                  <c:v>2401</c:v>
                </c:pt>
                <c:pt idx="5789">
                  <c:v>2401</c:v>
                </c:pt>
                <c:pt idx="5790">
                  <c:v>2401</c:v>
                </c:pt>
                <c:pt idx="5791">
                  <c:v>2401</c:v>
                </c:pt>
                <c:pt idx="5792">
                  <c:v>2401</c:v>
                </c:pt>
                <c:pt idx="5793">
                  <c:v>2401</c:v>
                </c:pt>
                <c:pt idx="5794">
                  <c:v>2401</c:v>
                </c:pt>
                <c:pt idx="5795">
                  <c:v>2402</c:v>
                </c:pt>
                <c:pt idx="5796">
                  <c:v>2403</c:v>
                </c:pt>
                <c:pt idx="5797">
                  <c:v>2404</c:v>
                </c:pt>
                <c:pt idx="5798">
                  <c:v>2404</c:v>
                </c:pt>
                <c:pt idx="5799">
                  <c:v>2404</c:v>
                </c:pt>
                <c:pt idx="5800">
                  <c:v>2405</c:v>
                </c:pt>
                <c:pt idx="5801">
                  <c:v>2406</c:v>
                </c:pt>
                <c:pt idx="5802">
                  <c:v>2406</c:v>
                </c:pt>
                <c:pt idx="5803">
                  <c:v>2407</c:v>
                </c:pt>
                <c:pt idx="5804">
                  <c:v>2408</c:v>
                </c:pt>
                <c:pt idx="5805">
                  <c:v>2408</c:v>
                </c:pt>
                <c:pt idx="5806">
                  <c:v>2409</c:v>
                </c:pt>
                <c:pt idx="5807">
                  <c:v>2409</c:v>
                </c:pt>
                <c:pt idx="5808">
                  <c:v>2410</c:v>
                </c:pt>
                <c:pt idx="5809">
                  <c:v>2411</c:v>
                </c:pt>
                <c:pt idx="5810">
                  <c:v>2412</c:v>
                </c:pt>
                <c:pt idx="5811">
                  <c:v>2412</c:v>
                </c:pt>
                <c:pt idx="5812">
                  <c:v>2412</c:v>
                </c:pt>
                <c:pt idx="5813">
                  <c:v>2413</c:v>
                </c:pt>
                <c:pt idx="5814">
                  <c:v>2414</c:v>
                </c:pt>
                <c:pt idx="5815">
                  <c:v>2415</c:v>
                </c:pt>
                <c:pt idx="5816">
                  <c:v>2415</c:v>
                </c:pt>
                <c:pt idx="5817">
                  <c:v>2416</c:v>
                </c:pt>
                <c:pt idx="5818">
                  <c:v>2417</c:v>
                </c:pt>
                <c:pt idx="5819">
                  <c:v>2418</c:v>
                </c:pt>
                <c:pt idx="5820">
                  <c:v>2419</c:v>
                </c:pt>
                <c:pt idx="5821">
                  <c:v>2419</c:v>
                </c:pt>
                <c:pt idx="5822">
                  <c:v>2419</c:v>
                </c:pt>
                <c:pt idx="5823">
                  <c:v>2419</c:v>
                </c:pt>
                <c:pt idx="5824">
                  <c:v>2420</c:v>
                </c:pt>
                <c:pt idx="5825">
                  <c:v>2420</c:v>
                </c:pt>
                <c:pt idx="5826">
                  <c:v>2421</c:v>
                </c:pt>
                <c:pt idx="5827">
                  <c:v>2422</c:v>
                </c:pt>
                <c:pt idx="5828">
                  <c:v>2423</c:v>
                </c:pt>
                <c:pt idx="5829">
                  <c:v>2424</c:v>
                </c:pt>
                <c:pt idx="5830">
                  <c:v>2424</c:v>
                </c:pt>
                <c:pt idx="5831">
                  <c:v>2425</c:v>
                </c:pt>
                <c:pt idx="5832">
                  <c:v>2426</c:v>
                </c:pt>
                <c:pt idx="5833">
                  <c:v>2427</c:v>
                </c:pt>
                <c:pt idx="5834">
                  <c:v>2428</c:v>
                </c:pt>
                <c:pt idx="5835">
                  <c:v>2429</c:v>
                </c:pt>
                <c:pt idx="5836">
                  <c:v>2430</c:v>
                </c:pt>
                <c:pt idx="5837">
                  <c:v>2431</c:v>
                </c:pt>
                <c:pt idx="5838">
                  <c:v>2432</c:v>
                </c:pt>
                <c:pt idx="5839">
                  <c:v>2433</c:v>
                </c:pt>
                <c:pt idx="5840">
                  <c:v>2433</c:v>
                </c:pt>
                <c:pt idx="5841">
                  <c:v>2434</c:v>
                </c:pt>
                <c:pt idx="5842">
                  <c:v>2435</c:v>
                </c:pt>
                <c:pt idx="5843">
                  <c:v>2436</c:v>
                </c:pt>
                <c:pt idx="5844">
                  <c:v>2437</c:v>
                </c:pt>
                <c:pt idx="5845">
                  <c:v>2438</c:v>
                </c:pt>
                <c:pt idx="5846">
                  <c:v>2439</c:v>
                </c:pt>
                <c:pt idx="5847">
                  <c:v>2440</c:v>
                </c:pt>
                <c:pt idx="5848">
                  <c:v>2441</c:v>
                </c:pt>
                <c:pt idx="5849">
                  <c:v>2442</c:v>
                </c:pt>
                <c:pt idx="5850">
                  <c:v>2443</c:v>
                </c:pt>
                <c:pt idx="5851">
                  <c:v>2443</c:v>
                </c:pt>
                <c:pt idx="5852">
                  <c:v>2444</c:v>
                </c:pt>
                <c:pt idx="5853">
                  <c:v>2445</c:v>
                </c:pt>
                <c:pt idx="5854">
                  <c:v>2445</c:v>
                </c:pt>
                <c:pt idx="5855">
                  <c:v>2446</c:v>
                </c:pt>
                <c:pt idx="5856">
                  <c:v>2446</c:v>
                </c:pt>
                <c:pt idx="5857">
                  <c:v>2446</c:v>
                </c:pt>
                <c:pt idx="5858">
                  <c:v>2446</c:v>
                </c:pt>
                <c:pt idx="5859">
                  <c:v>2446</c:v>
                </c:pt>
                <c:pt idx="5860">
                  <c:v>2446</c:v>
                </c:pt>
                <c:pt idx="5861">
                  <c:v>2446</c:v>
                </c:pt>
                <c:pt idx="5862">
                  <c:v>2446</c:v>
                </c:pt>
                <c:pt idx="5863">
                  <c:v>2446</c:v>
                </c:pt>
                <c:pt idx="5864">
                  <c:v>2446</c:v>
                </c:pt>
                <c:pt idx="5865">
                  <c:v>2446</c:v>
                </c:pt>
                <c:pt idx="5866">
                  <c:v>2446</c:v>
                </c:pt>
                <c:pt idx="5867">
                  <c:v>2446</c:v>
                </c:pt>
                <c:pt idx="5868">
                  <c:v>2446</c:v>
                </c:pt>
                <c:pt idx="5869">
                  <c:v>2446</c:v>
                </c:pt>
                <c:pt idx="5870">
                  <c:v>2446</c:v>
                </c:pt>
                <c:pt idx="5871">
                  <c:v>2446</c:v>
                </c:pt>
                <c:pt idx="5872">
                  <c:v>2447</c:v>
                </c:pt>
                <c:pt idx="5873">
                  <c:v>2447</c:v>
                </c:pt>
                <c:pt idx="5874">
                  <c:v>2447</c:v>
                </c:pt>
                <c:pt idx="5875">
                  <c:v>2447</c:v>
                </c:pt>
                <c:pt idx="5876">
                  <c:v>2447</c:v>
                </c:pt>
                <c:pt idx="5877">
                  <c:v>2447</c:v>
                </c:pt>
                <c:pt idx="5878">
                  <c:v>2447</c:v>
                </c:pt>
                <c:pt idx="5879">
                  <c:v>2447</c:v>
                </c:pt>
                <c:pt idx="5880">
                  <c:v>2447</c:v>
                </c:pt>
                <c:pt idx="5881">
                  <c:v>2447</c:v>
                </c:pt>
                <c:pt idx="5882">
                  <c:v>2447</c:v>
                </c:pt>
                <c:pt idx="5883">
                  <c:v>2447</c:v>
                </c:pt>
                <c:pt idx="5884">
                  <c:v>2447</c:v>
                </c:pt>
                <c:pt idx="5885">
                  <c:v>2448</c:v>
                </c:pt>
                <c:pt idx="5886">
                  <c:v>2449</c:v>
                </c:pt>
                <c:pt idx="5887">
                  <c:v>2449</c:v>
                </c:pt>
                <c:pt idx="5888">
                  <c:v>2449</c:v>
                </c:pt>
                <c:pt idx="5889">
                  <c:v>2449</c:v>
                </c:pt>
                <c:pt idx="5890">
                  <c:v>2449</c:v>
                </c:pt>
                <c:pt idx="5891">
                  <c:v>2450</c:v>
                </c:pt>
                <c:pt idx="5892">
                  <c:v>2450</c:v>
                </c:pt>
                <c:pt idx="5893">
                  <c:v>2451</c:v>
                </c:pt>
                <c:pt idx="5894">
                  <c:v>2451</c:v>
                </c:pt>
                <c:pt idx="5895">
                  <c:v>2452</c:v>
                </c:pt>
                <c:pt idx="5896">
                  <c:v>2453</c:v>
                </c:pt>
                <c:pt idx="5897">
                  <c:v>2453</c:v>
                </c:pt>
                <c:pt idx="5898">
                  <c:v>2453</c:v>
                </c:pt>
                <c:pt idx="5899">
                  <c:v>2453</c:v>
                </c:pt>
                <c:pt idx="5900">
                  <c:v>2453</c:v>
                </c:pt>
                <c:pt idx="5901">
                  <c:v>2453</c:v>
                </c:pt>
                <c:pt idx="5902">
                  <c:v>2454</c:v>
                </c:pt>
                <c:pt idx="5903">
                  <c:v>2454</c:v>
                </c:pt>
                <c:pt idx="5904">
                  <c:v>2454</c:v>
                </c:pt>
                <c:pt idx="5905">
                  <c:v>2455</c:v>
                </c:pt>
                <c:pt idx="5906">
                  <c:v>2455</c:v>
                </c:pt>
                <c:pt idx="5907">
                  <c:v>2456</c:v>
                </c:pt>
                <c:pt idx="5908">
                  <c:v>2456</c:v>
                </c:pt>
                <c:pt idx="5909">
                  <c:v>2457</c:v>
                </c:pt>
                <c:pt idx="5910">
                  <c:v>2458</c:v>
                </c:pt>
                <c:pt idx="5911">
                  <c:v>2459</c:v>
                </c:pt>
                <c:pt idx="5912">
                  <c:v>2459</c:v>
                </c:pt>
                <c:pt idx="5913">
                  <c:v>2459</c:v>
                </c:pt>
                <c:pt idx="5914">
                  <c:v>2459</c:v>
                </c:pt>
                <c:pt idx="5915">
                  <c:v>2459</c:v>
                </c:pt>
                <c:pt idx="5916">
                  <c:v>2459</c:v>
                </c:pt>
                <c:pt idx="5917">
                  <c:v>2459</c:v>
                </c:pt>
                <c:pt idx="5918">
                  <c:v>2459</c:v>
                </c:pt>
                <c:pt idx="5919">
                  <c:v>2459</c:v>
                </c:pt>
                <c:pt idx="5920">
                  <c:v>2459</c:v>
                </c:pt>
                <c:pt idx="5921">
                  <c:v>2459</c:v>
                </c:pt>
                <c:pt idx="5922">
                  <c:v>2459</c:v>
                </c:pt>
                <c:pt idx="5923">
                  <c:v>2459</c:v>
                </c:pt>
                <c:pt idx="5924">
                  <c:v>2459</c:v>
                </c:pt>
                <c:pt idx="5925">
                  <c:v>2459</c:v>
                </c:pt>
                <c:pt idx="5926">
                  <c:v>2459</c:v>
                </c:pt>
                <c:pt idx="5927">
                  <c:v>2460</c:v>
                </c:pt>
                <c:pt idx="5928">
                  <c:v>2460</c:v>
                </c:pt>
                <c:pt idx="5929">
                  <c:v>2460</c:v>
                </c:pt>
                <c:pt idx="5930">
                  <c:v>2461</c:v>
                </c:pt>
                <c:pt idx="5931">
                  <c:v>2462</c:v>
                </c:pt>
                <c:pt idx="5932">
                  <c:v>2462</c:v>
                </c:pt>
                <c:pt idx="5933">
                  <c:v>2463</c:v>
                </c:pt>
                <c:pt idx="5934">
                  <c:v>2464</c:v>
                </c:pt>
                <c:pt idx="5935">
                  <c:v>2464</c:v>
                </c:pt>
                <c:pt idx="5936">
                  <c:v>2465</c:v>
                </c:pt>
                <c:pt idx="5937">
                  <c:v>2466</c:v>
                </c:pt>
                <c:pt idx="5938">
                  <c:v>2467</c:v>
                </c:pt>
                <c:pt idx="5939">
                  <c:v>2468</c:v>
                </c:pt>
                <c:pt idx="5940">
                  <c:v>2469</c:v>
                </c:pt>
                <c:pt idx="5941">
                  <c:v>2470</c:v>
                </c:pt>
                <c:pt idx="5942">
                  <c:v>2471</c:v>
                </c:pt>
                <c:pt idx="5943">
                  <c:v>2472</c:v>
                </c:pt>
                <c:pt idx="5944">
                  <c:v>2473</c:v>
                </c:pt>
                <c:pt idx="5945">
                  <c:v>2474</c:v>
                </c:pt>
                <c:pt idx="5946">
                  <c:v>2474</c:v>
                </c:pt>
                <c:pt idx="5947">
                  <c:v>2474</c:v>
                </c:pt>
                <c:pt idx="5948">
                  <c:v>2475</c:v>
                </c:pt>
                <c:pt idx="5949">
                  <c:v>2475</c:v>
                </c:pt>
                <c:pt idx="5950">
                  <c:v>2475</c:v>
                </c:pt>
                <c:pt idx="5951">
                  <c:v>2475</c:v>
                </c:pt>
                <c:pt idx="5952">
                  <c:v>2476</c:v>
                </c:pt>
                <c:pt idx="5953">
                  <c:v>2476</c:v>
                </c:pt>
                <c:pt idx="5954">
                  <c:v>2476</c:v>
                </c:pt>
                <c:pt idx="5955">
                  <c:v>2476</c:v>
                </c:pt>
                <c:pt idx="5956">
                  <c:v>2476</c:v>
                </c:pt>
                <c:pt idx="5957">
                  <c:v>2476</c:v>
                </c:pt>
                <c:pt idx="5958">
                  <c:v>2476</c:v>
                </c:pt>
                <c:pt idx="5959">
                  <c:v>2476</c:v>
                </c:pt>
                <c:pt idx="5960">
                  <c:v>2477</c:v>
                </c:pt>
                <c:pt idx="5961">
                  <c:v>2478</c:v>
                </c:pt>
                <c:pt idx="5962">
                  <c:v>2479</c:v>
                </c:pt>
                <c:pt idx="5963">
                  <c:v>2480</c:v>
                </c:pt>
                <c:pt idx="5964">
                  <c:v>2480</c:v>
                </c:pt>
                <c:pt idx="5965">
                  <c:v>2481</c:v>
                </c:pt>
                <c:pt idx="5966">
                  <c:v>2481</c:v>
                </c:pt>
                <c:pt idx="5967">
                  <c:v>2481</c:v>
                </c:pt>
                <c:pt idx="5968">
                  <c:v>2481</c:v>
                </c:pt>
                <c:pt idx="5969">
                  <c:v>2481</c:v>
                </c:pt>
                <c:pt idx="5970">
                  <c:v>2482</c:v>
                </c:pt>
                <c:pt idx="5971">
                  <c:v>2483</c:v>
                </c:pt>
                <c:pt idx="5972">
                  <c:v>2483</c:v>
                </c:pt>
                <c:pt idx="5973">
                  <c:v>2483</c:v>
                </c:pt>
                <c:pt idx="5974">
                  <c:v>2483</c:v>
                </c:pt>
                <c:pt idx="5975">
                  <c:v>2483</c:v>
                </c:pt>
                <c:pt idx="5976">
                  <c:v>2483</c:v>
                </c:pt>
                <c:pt idx="5977">
                  <c:v>2483</c:v>
                </c:pt>
                <c:pt idx="5978">
                  <c:v>2484</c:v>
                </c:pt>
                <c:pt idx="5979">
                  <c:v>2484</c:v>
                </c:pt>
                <c:pt idx="5980">
                  <c:v>2485</c:v>
                </c:pt>
                <c:pt idx="5981">
                  <c:v>2485</c:v>
                </c:pt>
                <c:pt idx="5982">
                  <c:v>2485</c:v>
                </c:pt>
                <c:pt idx="5983">
                  <c:v>2485</c:v>
                </c:pt>
                <c:pt idx="5984">
                  <c:v>2485</c:v>
                </c:pt>
                <c:pt idx="5985">
                  <c:v>2485</c:v>
                </c:pt>
                <c:pt idx="5986">
                  <c:v>2486</c:v>
                </c:pt>
                <c:pt idx="5987">
                  <c:v>2487</c:v>
                </c:pt>
                <c:pt idx="5988">
                  <c:v>2488</c:v>
                </c:pt>
                <c:pt idx="5989">
                  <c:v>2488</c:v>
                </c:pt>
                <c:pt idx="5990">
                  <c:v>2488</c:v>
                </c:pt>
                <c:pt idx="5991">
                  <c:v>2488</c:v>
                </c:pt>
                <c:pt idx="5992">
                  <c:v>2489</c:v>
                </c:pt>
                <c:pt idx="5993">
                  <c:v>2490</c:v>
                </c:pt>
                <c:pt idx="5994">
                  <c:v>2490</c:v>
                </c:pt>
                <c:pt idx="5995">
                  <c:v>2491</c:v>
                </c:pt>
                <c:pt idx="5996">
                  <c:v>2492</c:v>
                </c:pt>
                <c:pt idx="5997">
                  <c:v>2492</c:v>
                </c:pt>
                <c:pt idx="5998">
                  <c:v>2493</c:v>
                </c:pt>
                <c:pt idx="5999">
                  <c:v>2494</c:v>
                </c:pt>
                <c:pt idx="6000">
                  <c:v>2495</c:v>
                </c:pt>
                <c:pt idx="6001">
                  <c:v>2495</c:v>
                </c:pt>
                <c:pt idx="6002">
                  <c:v>2496</c:v>
                </c:pt>
                <c:pt idx="6003">
                  <c:v>2497</c:v>
                </c:pt>
                <c:pt idx="6004">
                  <c:v>2498</c:v>
                </c:pt>
                <c:pt idx="6005">
                  <c:v>2499</c:v>
                </c:pt>
                <c:pt idx="6006">
                  <c:v>2500</c:v>
                </c:pt>
                <c:pt idx="6007">
                  <c:v>2500</c:v>
                </c:pt>
                <c:pt idx="6008">
                  <c:v>2500</c:v>
                </c:pt>
                <c:pt idx="6009">
                  <c:v>2500</c:v>
                </c:pt>
                <c:pt idx="6010">
                  <c:v>2500</c:v>
                </c:pt>
                <c:pt idx="6011">
                  <c:v>2500</c:v>
                </c:pt>
                <c:pt idx="6012">
                  <c:v>2501</c:v>
                </c:pt>
                <c:pt idx="6013">
                  <c:v>2502</c:v>
                </c:pt>
                <c:pt idx="6014">
                  <c:v>2502</c:v>
                </c:pt>
                <c:pt idx="6015">
                  <c:v>2503</c:v>
                </c:pt>
                <c:pt idx="6016">
                  <c:v>2504</c:v>
                </c:pt>
                <c:pt idx="6017">
                  <c:v>2505</c:v>
                </c:pt>
                <c:pt idx="6018">
                  <c:v>2506</c:v>
                </c:pt>
                <c:pt idx="6019">
                  <c:v>2506</c:v>
                </c:pt>
                <c:pt idx="6020">
                  <c:v>2507</c:v>
                </c:pt>
                <c:pt idx="6021">
                  <c:v>2508</c:v>
                </c:pt>
                <c:pt idx="6022">
                  <c:v>2508</c:v>
                </c:pt>
                <c:pt idx="6023">
                  <c:v>2509</c:v>
                </c:pt>
                <c:pt idx="6024">
                  <c:v>2509</c:v>
                </c:pt>
                <c:pt idx="6025">
                  <c:v>2509</c:v>
                </c:pt>
                <c:pt idx="6026">
                  <c:v>2509</c:v>
                </c:pt>
                <c:pt idx="6027">
                  <c:v>2509</c:v>
                </c:pt>
                <c:pt idx="6028">
                  <c:v>2509</c:v>
                </c:pt>
                <c:pt idx="6029">
                  <c:v>2510</c:v>
                </c:pt>
                <c:pt idx="6030">
                  <c:v>2510</c:v>
                </c:pt>
                <c:pt idx="6031">
                  <c:v>2511</c:v>
                </c:pt>
                <c:pt idx="6032">
                  <c:v>2512</c:v>
                </c:pt>
                <c:pt idx="6033">
                  <c:v>2513</c:v>
                </c:pt>
                <c:pt idx="6034">
                  <c:v>2513</c:v>
                </c:pt>
                <c:pt idx="6035">
                  <c:v>2513</c:v>
                </c:pt>
                <c:pt idx="6036">
                  <c:v>2513</c:v>
                </c:pt>
                <c:pt idx="6037">
                  <c:v>2513</c:v>
                </c:pt>
                <c:pt idx="6038">
                  <c:v>2513</c:v>
                </c:pt>
                <c:pt idx="6039">
                  <c:v>2513</c:v>
                </c:pt>
                <c:pt idx="6040">
                  <c:v>2514</c:v>
                </c:pt>
                <c:pt idx="6041">
                  <c:v>2514</c:v>
                </c:pt>
                <c:pt idx="6042">
                  <c:v>2515</c:v>
                </c:pt>
                <c:pt idx="6043">
                  <c:v>2515</c:v>
                </c:pt>
                <c:pt idx="6044">
                  <c:v>2515</c:v>
                </c:pt>
                <c:pt idx="6045">
                  <c:v>2515</c:v>
                </c:pt>
                <c:pt idx="6046">
                  <c:v>2516</c:v>
                </c:pt>
                <c:pt idx="6047">
                  <c:v>2516</c:v>
                </c:pt>
                <c:pt idx="6048">
                  <c:v>2517</c:v>
                </c:pt>
                <c:pt idx="6049">
                  <c:v>2518</c:v>
                </c:pt>
                <c:pt idx="6050">
                  <c:v>2518</c:v>
                </c:pt>
                <c:pt idx="6051">
                  <c:v>2518</c:v>
                </c:pt>
                <c:pt idx="6052">
                  <c:v>2518</c:v>
                </c:pt>
                <c:pt idx="6053">
                  <c:v>2518</c:v>
                </c:pt>
                <c:pt idx="6054">
                  <c:v>2518</c:v>
                </c:pt>
                <c:pt idx="6055">
                  <c:v>2518</c:v>
                </c:pt>
                <c:pt idx="6056">
                  <c:v>2518</c:v>
                </c:pt>
                <c:pt idx="6057">
                  <c:v>2519</c:v>
                </c:pt>
                <c:pt idx="6058">
                  <c:v>2520</c:v>
                </c:pt>
                <c:pt idx="6059">
                  <c:v>2520</c:v>
                </c:pt>
                <c:pt idx="6060">
                  <c:v>2520</c:v>
                </c:pt>
                <c:pt idx="6061">
                  <c:v>2520</c:v>
                </c:pt>
                <c:pt idx="6062">
                  <c:v>2521</c:v>
                </c:pt>
                <c:pt idx="6063">
                  <c:v>2521</c:v>
                </c:pt>
                <c:pt idx="6064">
                  <c:v>2522</c:v>
                </c:pt>
                <c:pt idx="6065">
                  <c:v>2522</c:v>
                </c:pt>
                <c:pt idx="6066">
                  <c:v>2522</c:v>
                </c:pt>
                <c:pt idx="6067">
                  <c:v>2523</c:v>
                </c:pt>
                <c:pt idx="6068">
                  <c:v>2524</c:v>
                </c:pt>
                <c:pt idx="6069">
                  <c:v>2525</c:v>
                </c:pt>
                <c:pt idx="6070">
                  <c:v>2526</c:v>
                </c:pt>
                <c:pt idx="6071">
                  <c:v>2527</c:v>
                </c:pt>
                <c:pt idx="6072">
                  <c:v>2528</c:v>
                </c:pt>
                <c:pt idx="6073">
                  <c:v>2528</c:v>
                </c:pt>
                <c:pt idx="6074">
                  <c:v>2529</c:v>
                </c:pt>
                <c:pt idx="6075">
                  <c:v>2529</c:v>
                </c:pt>
                <c:pt idx="6076">
                  <c:v>2530</c:v>
                </c:pt>
                <c:pt idx="6077">
                  <c:v>2531</c:v>
                </c:pt>
                <c:pt idx="6078">
                  <c:v>2532</c:v>
                </c:pt>
                <c:pt idx="6079">
                  <c:v>2532</c:v>
                </c:pt>
                <c:pt idx="6080">
                  <c:v>2533</c:v>
                </c:pt>
                <c:pt idx="6081">
                  <c:v>2534</c:v>
                </c:pt>
                <c:pt idx="6082">
                  <c:v>2535</c:v>
                </c:pt>
                <c:pt idx="6083">
                  <c:v>2536</c:v>
                </c:pt>
                <c:pt idx="6084">
                  <c:v>2537</c:v>
                </c:pt>
                <c:pt idx="6085">
                  <c:v>2538</c:v>
                </c:pt>
                <c:pt idx="6086">
                  <c:v>2539</c:v>
                </c:pt>
                <c:pt idx="6087">
                  <c:v>2540</c:v>
                </c:pt>
                <c:pt idx="6088">
                  <c:v>2541</c:v>
                </c:pt>
                <c:pt idx="6089">
                  <c:v>2542</c:v>
                </c:pt>
                <c:pt idx="6090">
                  <c:v>2543</c:v>
                </c:pt>
                <c:pt idx="6091">
                  <c:v>2544</c:v>
                </c:pt>
                <c:pt idx="6092">
                  <c:v>2545</c:v>
                </c:pt>
                <c:pt idx="6093">
                  <c:v>2546</c:v>
                </c:pt>
                <c:pt idx="6094">
                  <c:v>2547</c:v>
                </c:pt>
                <c:pt idx="6095">
                  <c:v>2548</c:v>
                </c:pt>
                <c:pt idx="6096">
                  <c:v>2549</c:v>
                </c:pt>
                <c:pt idx="6097">
                  <c:v>2550</c:v>
                </c:pt>
                <c:pt idx="6098">
                  <c:v>2551</c:v>
                </c:pt>
                <c:pt idx="6099">
                  <c:v>2552</c:v>
                </c:pt>
                <c:pt idx="6100">
                  <c:v>2553</c:v>
                </c:pt>
                <c:pt idx="6101">
                  <c:v>2553</c:v>
                </c:pt>
                <c:pt idx="6102">
                  <c:v>2554</c:v>
                </c:pt>
                <c:pt idx="6103">
                  <c:v>2555</c:v>
                </c:pt>
                <c:pt idx="6104">
                  <c:v>2555</c:v>
                </c:pt>
                <c:pt idx="6105">
                  <c:v>2555</c:v>
                </c:pt>
                <c:pt idx="6106">
                  <c:v>2555</c:v>
                </c:pt>
                <c:pt idx="6107">
                  <c:v>2555</c:v>
                </c:pt>
                <c:pt idx="6108">
                  <c:v>2556</c:v>
                </c:pt>
                <c:pt idx="6109">
                  <c:v>2556</c:v>
                </c:pt>
                <c:pt idx="6110">
                  <c:v>2556</c:v>
                </c:pt>
                <c:pt idx="6111">
                  <c:v>2557</c:v>
                </c:pt>
                <c:pt idx="6112">
                  <c:v>2558</c:v>
                </c:pt>
                <c:pt idx="6113">
                  <c:v>2559</c:v>
                </c:pt>
                <c:pt idx="6114">
                  <c:v>2560</c:v>
                </c:pt>
                <c:pt idx="6115">
                  <c:v>2561</c:v>
                </c:pt>
                <c:pt idx="6116">
                  <c:v>2561</c:v>
                </c:pt>
                <c:pt idx="6117">
                  <c:v>2562</c:v>
                </c:pt>
                <c:pt idx="6118">
                  <c:v>2563</c:v>
                </c:pt>
                <c:pt idx="6119">
                  <c:v>2563</c:v>
                </c:pt>
                <c:pt idx="6120">
                  <c:v>2563</c:v>
                </c:pt>
                <c:pt idx="6121">
                  <c:v>2563</c:v>
                </c:pt>
                <c:pt idx="6122">
                  <c:v>2564</c:v>
                </c:pt>
                <c:pt idx="6123">
                  <c:v>2565</c:v>
                </c:pt>
                <c:pt idx="6124">
                  <c:v>2566</c:v>
                </c:pt>
                <c:pt idx="6125">
                  <c:v>2567</c:v>
                </c:pt>
                <c:pt idx="6126">
                  <c:v>2568</c:v>
                </c:pt>
                <c:pt idx="6127">
                  <c:v>2568</c:v>
                </c:pt>
                <c:pt idx="6128">
                  <c:v>2568</c:v>
                </c:pt>
                <c:pt idx="6129">
                  <c:v>2568</c:v>
                </c:pt>
                <c:pt idx="6130">
                  <c:v>2569</c:v>
                </c:pt>
                <c:pt idx="6131">
                  <c:v>2569</c:v>
                </c:pt>
                <c:pt idx="6132">
                  <c:v>2569</c:v>
                </c:pt>
                <c:pt idx="6133">
                  <c:v>2569</c:v>
                </c:pt>
                <c:pt idx="6134">
                  <c:v>2569</c:v>
                </c:pt>
                <c:pt idx="6135">
                  <c:v>2569</c:v>
                </c:pt>
                <c:pt idx="6136">
                  <c:v>2570</c:v>
                </c:pt>
                <c:pt idx="6137">
                  <c:v>2571</c:v>
                </c:pt>
                <c:pt idx="6138">
                  <c:v>2572</c:v>
                </c:pt>
                <c:pt idx="6139">
                  <c:v>2572</c:v>
                </c:pt>
                <c:pt idx="6140">
                  <c:v>2572</c:v>
                </c:pt>
                <c:pt idx="6141">
                  <c:v>2573</c:v>
                </c:pt>
                <c:pt idx="6142">
                  <c:v>2573</c:v>
                </c:pt>
                <c:pt idx="6143">
                  <c:v>2573</c:v>
                </c:pt>
                <c:pt idx="6144">
                  <c:v>2574</c:v>
                </c:pt>
                <c:pt idx="6145">
                  <c:v>2575</c:v>
                </c:pt>
                <c:pt idx="6146">
                  <c:v>2576</c:v>
                </c:pt>
                <c:pt idx="6147">
                  <c:v>2576</c:v>
                </c:pt>
                <c:pt idx="6148">
                  <c:v>2576</c:v>
                </c:pt>
                <c:pt idx="6149">
                  <c:v>2576</c:v>
                </c:pt>
                <c:pt idx="6150">
                  <c:v>2577</c:v>
                </c:pt>
                <c:pt idx="6151">
                  <c:v>2577</c:v>
                </c:pt>
                <c:pt idx="6152">
                  <c:v>2577</c:v>
                </c:pt>
                <c:pt idx="6153">
                  <c:v>2577</c:v>
                </c:pt>
                <c:pt idx="6154">
                  <c:v>2577</c:v>
                </c:pt>
                <c:pt idx="6155">
                  <c:v>2577</c:v>
                </c:pt>
                <c:pt idx="6156">
                  <c:v>2578</c:v>
                </c:pt>
                <c:pt idx="6157">
                  <c:v>2579</c:v>
                </c:pt>
                <c:pt idx="6158">
                  <c:v>2579</c:v>
                </c:pt>
                <c:pt idx="6159">
                  <c:v>2580</c:v>
                </c:pt>
                <c:pt idx="6160">
                  <c:v>2580</c:v>
                </c:pt>
                <c:pt idx="6161">
                  <c:v>2580</c:v>
                </c:pt>
                <c:pt idx="6162">
                  <c:v>2580</c:v>
                </c:pt>
                <c:pt idx="6163">
                  <c:v>2581</c:v>
                </c:pt>
                <c:pt idx="6164">
                  <c:v>2582</c:v>
                </c:pt>
                <c:pt idx="6165">
                  <c:v>2583</c:v>
                </c:pt>
                <c:pt idx="6166">
                  <c:v>2584</c:v>
                </c:pt>
                <c:pt idx="6167">
                  <c:v>2584</c:v>
                </c:pt>
                <c:pt idx="6168">
                  <c:v>2584</c:v>
                </c:pt>
                <c:pt idx="6169">
                  <c:v>2584</c:v>
                </c:pt>
                <c:pt idx="6170">
                  <c:v>2584</c:v>
                </c:pt>
                <c:pt idx="6171">
                  <c:v>2585</c:v>
                </c:pt>
                <c:pt idx="6172">
                  <c:v>2585</c:v>
                </c:pt>
                <c:pt idx="6173">
                  <c:v>2586</c:v>
                </c:pt>
                <c:pt idx="6174">
                  <c:v>2587</c:v>
                </c:pt>
                <c:pt idx="6175">
                  <c:v>2587</c:v>
                </c:pt>
                <c:pt idx="6176">
                  <c:v>2587</c:v>
                </c:pt>
                <c:pt idx="6177">
                  <c:v>2587</c:v>
                </c:pt>
                <c:pt idx="6178">
                  <c:v>2588</c:v>
                </c:pt>
                <c:pt idx="6179">
                  <c:v>2588</c:v>
                </c:pt>
                <c:pt idx="6180">
                  <c:v>2588</c:v>
                </c:pt>
                <c:pt idx="6181">
                  <c:v>2588</c:v>
                </c:pt>
                <c:pt idx="6182">
                  <c:v>2588</c:v>
                </c:pt>
                <c:pt idx="6183">
                  <c:v>2589</c:v>
                </c:pt>
                <c:pt idx="6184">
                  <c:v>2589</c:v>
                </c:pt>
                <c:pt idx="6185">
                  <c:v>2589</c:v>
                </c:pt>
                <c:pt idx="6186">
                  <c:v>2589</c:v>
                </c:pt>
                <c:pt idx="6187">
                  <c:v>2589</c:v>
                </c:pt>
                <c:pt idx="6188">
                  <c:v>2590</c:v>
                </c:pt>
                <c:pt idx="6189">
                  <c:v>2591</c:v>
                </c:pt>
                <c:pt idx="6190">
                  <c:v>2592</c:v>
                </c:pt>
                <c:pt idx="6191">
                  <c:v>2592</c:v>
                </c:pt>
                <c:pt idx="6192">
                  <c:v>2592</c:v>
                </c:pt>
                <c:pt idx="6193">
                  <c:v>2592</c:v>
                </c:pt>
                <c:pt idx="6194">
                  <c:v>2593</c:v>
                </c:pt>
                <c:pt idx="6195">
                  <c:v>2593</c:v>
                </c:pt>
                <c:pt idx="6196">
                  <c:v>2593</c:v>
                </c:pt>
                <c:pt idx="6197">
                  <c:v>2593</c:v>
                </c:pt>
                <c:pt idx="6198">
                  <c:v>2593</c:v>
                </c:pt>
                <c:pt idx="6199">
                  <c:v>2593</c:v>
                </c:pt>
                <c:pt idx="6200">
                  <c:v>2593</c:v>
                </c:pt>
                <c:pt idx="6201">
                  <c:v>2593</c:v>
                </c:pt>
                <c:pt idx="6202">
                  <c:v>2593</c:v>
                </c:pt>
                <c:pt idx="6203">
                  <c:v>2593</c:v>
                </c:pt>
                <c:pt idx="6204">
                  <c:v>2593</c:v>
                </c:pt>
                <c:pt idx="6205">
                  <c:v>2593</c:v>
                </c:pt>
                <c:pt idx="6206">
                  <c:v>2594</c:v>
                </c:pt>
                <c:pt idx="6207">
                  <c:v>2594</c:v>
                </c:pt>
                <c:pt idx="6208">
                  <c:v>2594</c:v>
                </c:pt>
                <c:pt idx="6209">
                  <c:v>2594</c:v>
                </c:pt>
                <c:pt idx="6210">
                  <c:v>2594</c:v>
                </c:pt>
                <c:pt idx="6211">
                  <c:v>2594</c:v>
                </c:pt>
                <c:pt idx="6212">
                  <c:v>2594</c:v>
                </c:pt>
                <c:pt idx="6213">
                  <c:v>2594</c:v>
                </c:pt>
                <c:pt idx="6214">
                  <c:v>2594</c:v>
                </c:pt>
                <c:pt idx="6215">
                  <c:v>2594</c:v>
                </c:pt>
                <c:pt idx="6216">
                  <c:v>2595</c:v>
                </c:pt>
                <c:pt idx="6217">
                  <c:v>2595</c:v>
                </c:pt>
                <c:pt idx="6218">
                  <c:v>2595</c:v>
                </c:pt>
                <c:pt idx="6219">
                  <c:v>2595</c:v>
                </c:pt>
                <c:pt idx="6220">
                  <c:v>2595</c:v>
                </c:pt>
                <c:pt idx="6221">
                  <c:v>2595</c:v>
                </c:pt>
                <c:pt idx="6222">
                  <c:v>2595</c:v>
                </c:pt>
                <c:pt idx="6223">
                  <c:v>2595</c:v>
                </c:pt>
                <c:pt idx="6224">
                  <c:v>2596</c:v>
                </c:pt>
                <c:pt idx="6225">
                  <c:v>2597</c:v>
                </c:pt>
                <c:pt idx="6226">
                  <c:v>2597</c:v>
                </c:pt>
                <c:pt idx="6227">
                  <c:v>2598</c:v>
                </c:pt>
                <c:pt idx="6228">
                  <c:v>2599</c:v>
                </c:pt>
                <c:pt idx="6229">
                  <c:v>2599</c:v>
                </c:pt>
                <c:pt idx="6230">
                  <c:v>2600</c:v>
                </c:pt>
                <c:pt idx="6231">
                  <c:v>2600</c:v>
                </c:pt>
                <c:pt idx="6232">
                  <c:v>2600</c:v>
                </c:pt>
                <c:pt idx="6233">
                  <c:v>2600</c:v>
                </c:pt>
                <c:pt idx="6234">
                  <c:v>2601</c:v>
                </c:pt>
                <c:pt idx="6235">
                  <c:v>2601</c:v>
                </c:pt>
                <c:pt idx="6236">
                  <c:v>2602</c:v>
                </c:pt>
                <c:pt idx="6237">
                  <c:v>2602</c:v>
                </c:pt>
                <c:pt idx="6238">
                  <c:v>2602</c:v>
                </c:pt>
                <c:pt idx="6239">
                  <c:v>2603</c:v>
                </c:pt>
                <c:pt idx="6240">
                  <c:v>2603</c:v>
                </c:pt>
                <c:pt idx="6241">
                  <c:v>2603</c:v>
                </c:pt>
                <c:pt idx="6242">
                  <c:v>2603</c:v>
                </c:pt>
                <c:pt idx="6243">
                  <c:v>2604</c:v>
                </c:pt>
                <c:pt idx="6244">
                  <c:v>2605</c:v>
                </c:pt>
                <c:pt idx="6245">
                  <c:v>2605</c:v>
                </c:pt>
                <c:pt idx="6246">
                  <c:v>2605</c:v>
                </c:pt>
                <c:pt idx="6247">
                  <c:v>2605</c:v>
                </c:pt>
                <c:pt idx="6248">
                  <c:v>2605</c:v>
                </c:pt>
                <c:pt idx="6249">
                  <c:v>2606</c:v>
                </c:pt>
                <c:pt idx="6250">
                  <c:v>2607</c:v>
                </c:pt>
                <c:pt idx="6251">
                  <c:v>2607</c:v>
                </c:pt>
                <c:pt idx="6252">
                  <c:v>2608</c:v>
                </c:pt>
                <c:pt idx="6253">
                  <c:v>2608</c:v>
                </c:pt>
                <c:pt idx="6254">
                  <c:v>2608</c:v>
                </c:pt>
                <c:pt idx="6255">
                  <c:v>2608</c:v>
                </c:pt>
                <c:pt idx="6256">
                  <c:v>2609</c:v>
                </c:pt>
                <c:pt idx="6257">
                  <c:v>2609</c:v>
                </c:pt>
                <c:pt idx="6258">
                  <c:v>2609</c:v>
                </c:pt>
                <c:pt idx="6259">
                  <c:v>2609</c:v>
                </c:pt>
                <c:pt idx="6260">
                  <c:v>2609</c:v>
                </c:pt>
                <c:pt idx="6261">
                  <c:v>2609</c:v>
                </c:pt>
                <c:pt idx="6262">
                  <c:v>2609</c:v>
                </c:pt>
                <c:pt idx="6263">
                  <c:v>2609</c:v>
                </c:pt>
                <c:pt idx="6264">
                  <c:v>2610</c:v>
                </c:pt>
                <c:pt idx="6265">
                  <c:v>2611</c:v>
                </c:pt>
                <c:pt idx="6266">
                  <c:v>2612</c:v>
                </c:pt>
                <c:pt idx="6267">
                  <c:v>2612</c:v>
                </c:pt>
                <c:pt idx="6268">
                  <c:v>2612</c:v>
                </c:pt>
                <c:pt idx="6269">
                  <c:v>2612</c:v>
                </c:pt>
                <c:pt idx="6270">
                  <c:v>2612</c:v>
                </c:pt>
                <c:pt idx="6271">
                  <c:v>2612</c:v>
                </c:pt>
                <c:pt idx="6272">
                  <c:v>2612</c:v>
                </c:pt>
                <c:pt idx="6273">
                  <c:v>2612</c:v>
                </c:pt>
                <c:pt idx="6274">
                  <c:v>2612</c:v>
                </c:pt>
                <c:pt idx="6275">
                  <c:v>2612</c:v>
                </c:pt>
                <c:pt idx="6276">
                  <c:v>2612</c:v>
                </c:pt>
                <c:pt idx="6277">
                  <c:v>2612</c:v>
                </c:pt>
                <c:pt idx="6278">
                  <c:v>2612</c:v>
                </c:pt>
                <c:pt idx="6279">
                  <c:v>2612</c:v>
                </c:pt>
                <c:pt idx="6280">
                  <c:v>2612</c:v>
                </c:pt>
                <c:pt idx="6281">
                  <c:v>2612</c:v>
                </c:pt>
                <c:pt idx="6282">
                  <c:v>2612</c:v>
                </c:pt>
                <c:pt idx="6283">
                  <c:v>2612</c:v>
                </c:pt>
                <c:pt idx="6284">
                  <c:v>2612</c:v>
                </c:pt>
                <c:pt idx="6285">
                  <c:v>2612</c:v>
                </c:pt>
                <c:pt idx="6286">
                  <c:v>2612</c:v>
                </c:pt>
                <c:pt idx="6287">
                  <c:v>2612</c:v>
                </c:pt>
                <c:pt idx="6288">
                  <c:v>2612</c:v>
                </c:pt>
                <c:pt idx="6289">
                  <c:v>2612</c:v>
                </c:pt>
                <c:pt idx="6290">
                  <c:v>2612</c:v>
                </c:pt>
                <c:pt idx="6291">
                  <c:v>2612</c:v>
                </c:pt>
                <c:pt idx="6292">
                  <c:v>2613</c:v>
                </c:pt>
                <c:pt idx="6293">
                  <c:v>2613</c:v>
                </c:pt>
                <c:pt idx="6294">
                  <c:v>2613</c:v>
                </c:pt>
                <c:pt idx="6295">
                  <c:v>2613</c:v>
                </c:pt>
                <c:pt idx="6296">
                  <c:v>2613</c:v>
                </c:pt>
                <c:pt idx="6297">
                  <c:v>2613</c:v>
                </c:pt>
                <c:pt idx="6298">
                  <c:v>2613</c:v>
                </c:pt>
                <c:pt idx="6299">
                  <c:v>2613</c:v>
                </c:pt>
                <c:pt idx="6300">
                  <c:v>2613</c:v>
                </c:pt>
                <c:pt idx="6301">
                  <c:v>2613</c:v>
                </c:pt>
                <c:pt idx="6302">
                  <c:v>2613</c:v>
                </c:pt>
                <c:pt idx="6303">
                  <c:v>2613</c:v>
                </c:pt>
                <c:pt idx="6304">
                  <c:v>2613</c:v>
                </c:pt>
                <c:pt idx="6305">
                  <c:v>2613</c:v>
                </c:pt>
                <c:pt idx="6306">
                  <c:v>2613</c:v>
                </c:pt>
                <c:pt idx="6307">
                  <c:v>2613</c:v>
                </c:pt>
                <c:pt idx="6308">
                  <c:v>2613</c:v>
                </c:pt>
                <c:pt idx="6309">
                  <c:v>2614</c:v>
                </c:pt>
                <c:pt idx="6310">
                  <c:v>2614</c:v>
                </c:pt>
                <c:pt idx="6311">
                  <c:v>2614</c:v>
                </c:pt>
                <c:pt idx="6312">
                  <c:v>2615</c:v>
                </c:pt>
                <c:pt idx="6313">
                  <c:v>2615</c:v>
                </c:pt>
                <c:pt idx="6314">
                  <c:v>2616</c:v>
                </c:pt>
                <c:pt idx="6315">
                  <c:v>2616</c:v>
                </c:pt>
                <c:pt idx="6316">
                  <c:v>2616</c:v>
                </c:pt>
                <c:pt idx="6317">
                  <c:v>2616</c:v>
                </c:pt>
                <c:pt idx="6318">
                  <c:v>2616</c:v>
                </c:pt>
                <c:pt idx="6319">
                  <c:v>2616</c:v>
                </c:pt>
                <c:pt idx="6320">
                  <c:v>2616</c:v>
                </c:pt>
                <c:pt idx="6321">
                  <c:v>2616</c:v>
                </c:pt>
                <c:pt idx="6322">
                  <c:v>2616</c:v>
                </c:pt>
                <c:pt idx="6323">
                  <c:v>2616</c:v>
                </c:pt>
                <c:pt idx="6324">
                  <c:v>2617</c:v>
                </c:pt>
                <c:pt idx="6325">
                  <c:v>2618</c:v>
                </c:pt>
                <c:pt idx="6326">
                  <c:v>2618</c:v>
                </c:pt>
                <c:pt idx="6327">
                  <c:v>2619</c:v>
                </c:pt>
                <c:pt idx="6328">
                  <c:v>2620</c:v>
                </c:pt>
                <c:pt idx="6329">
                  <c:v>2621</c:v>
                </c:pt>
                <c:pt idx="6330">
                  <c:v>2622</c:v>
                </c:pt>
                <c:pt idx="6331">
                  <c:v>2622</c:v>
                </c:pt>
                <c:pt idx="6332">
                  <c:v>2622</c:v>
                </c:pt>
                <c:pt idx="6333">
                  <c:v>2623</c:v>
                </c:pt>
                <c:pt idx="6334">
                  <c:v>2623</c:v>
                </c:pt>
                <c:pt idx="6335">
                  <c:v>2623</c:v>
                </c:pt>
                <c:pt idx="6336">
                  <c:v>2624</c:v>
                </c:pt>
                <c:pt idx="6337">
                  <c:v>2624</c:v>
                </c:pt>
                <c:pt idx="6338">
                  <c:v>2624</c:v>
                </c:pt>
                <c:pt idx="6339">
                  <c:v>2625</c:v>
                </c:pt>
                <c:pt idx="6340">
                  <c:v>2625</c:v>
                </c:pt>
                <c:pt idx="6341">
                  <c:v>2625</c:v>
                </c:pt>
                <c:pt idx="6342">
                  <c:v>2625</c:v>
                </c:pt>
                <c:pt idx="6343">
                  <c:v>2625</c:v>
                </c:pt>
                <c:pt idx="6344">
                  <c:v>2626</c:v>
                </c:pt>
                <c:pt idx="6345">
                  <c:v>2626</c:v>
                </c:pt>
                <c:pt idx="6346">
                  <c:v>2627</c:v>
                </c:pt>
                <c:pt idx="6347">
                  <c:v>2627</c:v>
                </c:pt>
                <c:pt idx="6348">
                  <c:v>2627</c:v>
                </c:pt>
                <c:pt idx="6349">
                  <c:v>2628</c:v>
                </c:pt>
                <c:pt idx="6350">
                  <c:v>2628</c:v>
                </c:pt>
                <c:pt idx="6351">
                  <c:v>2628</c:v>
                </c:pt>
                <c:pt idx="6352">
                  <c:v>2628</c:v>
                </c:pt>
                <c:pt idx="6353">
                  <c:v>2629</c:v>
                </c:pt>
                <c:pt idx="6354">
                  <c:v>2630</c:v>
                </c:pt>
                <c:pt idx="6355">
                  <c:v>2631</c:v>
                </c:pt>
                <c:pt idx="6356">
                  <c:v>2631</c:v>
                </c:pt>
                <c:pt idx="6357">
                  <c:v>2631</c:v>
                </c:pt>
                <c:pt idx="6358">
                  <c:v>2631</c:v>
                </c:pt>
                <c:pt idx="6359">
                  <c:v>2632</c:v>
                </c:pt>
                <c:pt idx="6360">
                  <c:v>2633</c:v>
                </c:pt>
                <c:pt idx="6361">
                  <c:v>2634</c:v>
                </c:pt>
                <c:pt idx="6362">
                  <c:v>2634</c:v>
                </c:pt>
                <c:pt idx="6363">
                  <c:v>2634</c:v>
                </c:pt>
                <c:pt idx="6364">
                  <c:v>2635</c:v>
                </c:pt>
                <c:pt idx="6365">
                  <c:v>2636</c:v>
                </c:pt>
                <c:pt idx="6366">
                  <c:v>2637</c:v>
                </c:pt>
                <c:pt idx="6367">
                  <c:v>2638</c:v>
                </c:pt>
                <c:pt idx="6368">
                  <c:v>2638</c:v>
                </c:pt>
                <c:pt idx="6369">
                  <c:v>2638</c:v>
                </c:pt>
                <c:pt idx="6370">
                  <c:v>2638</c:v>
                </c:pt>
                <c:pt idx="6371">
                  <c:v>2638</c:v>
                </c:pt>
                <c:pt idx="6372">
                  <c:v>2639</c:v>
                </c:pt>
                <c:pt idx="6373">
                  <c:v>2640</c:v>
                </c:pt>
                <c:pt idx="6374">
                  <c:v>2640</c:v>
                </c:pt>
                <c:pt idx="6375">
                  <c:v>2640</c:v>
                </c:pt>
                <c:pt idx="6376">
                  <c:v>2640</c:v>
                </c:pt>
                <c:pt idx="6377">
                  <c:v>2640</c:v>
                </c:pt>
                <c:pt idx="6378">
                  <c:v>2640</c:v>
                </c:pt>
                <c:pt idx="6379">
                  <c:v>2640</c:v>
                </c:pt>
                <c:pt idx="6380">
                  <c:v>2640</c:v>
                </c:pt>
                <c:pt idx="6381">
                  <c:v>2640</c:v>
                </c:pt>
                <c:pt idx="6382">
                  <c:v>2640</c:v>
                </c:pt>
                <c:pt idx="6383">
                  <c:v>2640</c:v>
                </c:pt>
                <c:pt idx="6384">
                  <c:v>2640</c:v>
                </c:pt>
                <c:pt idx="6385">
                  <c:v>2640</c:v>
                </c:pt>
                <c:pt idx="6386">
                  <c:v>2640</c:v>
                </c:pt>
                <c:pt idx="6387">
                  <c:v>2640</c:v>
                </c:pt>
                <c:pt idx="6388">
                  <c:v>2640</c:v>
                </c:pt>
                <c:pt idx="6389">
                  <c:v>2640</c:v>
                </c:pt>
                <c:pt idx="6390">
                  <c:v>2640</c:v>
                </c:pt>
                <c:pt idx="6391">
                  <c:v>2640</c:v>
                </c:pt>
                <c:pt idx="6392">
                  <c:v>2640</c:v>
                </c:pt>
                <c:pt idx="6393">
                  <c:v>2640</c:v>
                </c:pt>
                <c:pt idx="6394">
                  <c:v>2640</c:v>
                </c:pt>
                <c:pt idx="6395">
                  <c:v>2640</c:v>
                </c:pt>
                <c:pt idx="6396">
                  <c:v>2640</c:v>
                </c:pt>
                <c:pt idx="6397">
                  <c:v>2641</c:v>
                </c:pt>
                <c:pt idx="6398">
                  <c:v>2641</c:v>
                </c:pt>
                <c:pt idx="6399">
                  <c:v>2642</c:v>
                </c:pt>
                <c:pt idx="6400">
                  <c:v>2643</c:v>
                </c:pt>
                <c:pt idx="6401">
                  <c:v>2643</c:v>
                </c:pt>
                <c:pt idx="6402">
                  <c:v>2643</c:v>
                </c:pt>
                <c:pt idx="6403">
                  <c:v>2644</c:v>
                </c:pt>
                <c:pt idx="6404">
                  <c:v>2645</c:v>
                </c:pt>
                <c:pt idx="6405">
                  <c:v>2646</c:v>
                </c:pt>
                <c:pt idx="6406">
                  <c:v>2647</c:v>
                </c:pt>
                <c:pt idx="6407">
                  <c:v>2647</c:v>
                </c:pt>
                <c:pt idx="6408">
                  <c:v>2648</c:v>
                </c:pt>
                <c:pt idx="6409">
                  <c:v>2648</c:v>
                </c:pt>
                <c:pt idx="6410">
                  <c:v>2648</c:v>
                </c:pt>
                <c:pt idx="6411">
                  <c:v>2648</c:v>
                </c:pt>
                <c:pt idx="6412">
                  <c:v>2648</c:v>
                </c:pt>
                <c:pt idx="6413">
                  <c:v>2649</c:v>
                </c:pt>
                <c:pt idx="6414">
                  <c:v>2650</c:v>
                </c:pt>
                <c:pt idx="6415">
                  <c:v>2650</c:v>
                </c:pt>
                <c:pt idx="6416">
                  <c:v>2651</c:v>
                </c:pt>
                <c:pt idx="6417">
                  <c:v>2651</c:v>
                </c:pt>
                <c:pt idx="6418">
                  <c:v>2651</c:v>
                </c:pt>
                <c:pt idx="6419">
                  <c:v>2652</c:v>
                </c:pt>
                <c:pt idx="6420">
                  <c:v>2652</c:v>
                </c:pt>
                <c:pt idx="6421">
                  <c:v>2653</c:v>
                </c:pt>
                <c:pt idx="6422">
                  <c:v>2654</c:v>
                </c:pt>
                <c:pt idx="6423">
                  <c:v>2655</c:v>
                </c:pt>
                <c:pt idx="6424">
                  <c:v>2656</c:v>
                </c:pt>
                <c:pt idx="6425">
                  <c:v>2657</c:v>
                </c:pt>
                <c:pt idx="6426">
                  <c:v>2658</c:v>
                </c:pt>
                <c:pt idx="6427">
                  <c:v>2658</c:v>
                </c:pt>
                <c:pt idx="6428">
                  <c:v>2659</c:v>
                </c:pt>
                <c:pt idx="6429">
                  <c:v>2660</c:v>
                </c:pt>
                <c:pt idx="6430">
                  <c:v>2661</c:v>
                </c:pt>
                <c:pt idx="6431">
                  <c:v>2662</c:v>
                </c:pt>
                <c:pt idx="6432">
                  <c:v>2663</c:v>
                </c:pt>
                <c:pt idx="6433">
                  <c:v>2663</c:v>
                </c:pt>
                <c:pt idx="6434">
                  <c:v>2664</c:v>
                </c:pt>
                <c:pt idx="6435">
                  <c:v>2664</c:v>
                </c:pt>
                <c:pt idx="6436">
                  <c:v>2664</c:v>
                </c:pt>
                <c:pt idx="6437">
                  <c:v>2665</c:v>
                </c:pt>
                <c:pt idx="6438">
                  <c:v>2665</c:v>
                </c:pt>
                <c:pt idx="6439">
                  <c:v>2666</c:v>
                </c:pt>
                <c:pt idx="6440">
                  <c:v>2666</c:v>
                </c:pt>
                <c:pt idx="6441">
                  <c:v>2666</c:v>
                </c:pt>
                <c:pt idx="6442">
                  <c:v>2666</c:v>
                </c:pt>
                <c:pt idx="6443">
                  <c:v>2666</c:v>
                </c:pt>
                <c:pt idx="6444">
                  <c:v>2667</c:v>
                </c:pt>
                <c:pt idx="6445">
                  <c:v>2668</c:v>
                </c:pt>
                <c:pt idx="6446">
                  <c:v>2668</c:v>
                </c:pt>
                <c:pt idx="6447">
                  <c:v>2668</c:v>
                </c:pt>
                <c:pt idx="6448">
                  <c:v>2668</c:v>
                </c:pt>
                <c:pt idx="6449">
                  <c:v>2669</c:v>
                </c:pt>
                <c:pt idx="6450">
                  <c:v>2669</c:v>
                </c:pt>
                <c:pt idx="6451">
                  <c:v>2669</c:v>
                </c:pt>
                <c:pt idx="6452">
                  <c:v>2670</c:v>
                </c:pt>
                <c:pt idx="6453">
                  <c:v>2671</c:v>
                </c:pt>
                <c:pt idx="6454">
                  <c:v>2672</c:v>
                </c:pt>
                <c:pt idx="6455">
                  <c:v>2672</c:v>
                </c:pt>
                <c:pt idx="6456">
                  <c:v>2673</c:v>
                </c:pt>
                <c:pt idx="6457">
                  <c:v>2673</c:v>
                </c:pt>
                <c:pt idx="6458">
                  <c:v>2673</c:v>
                </c:pt>
                <c:pt idx="6459">
                  <c:v>2673</c:v>
                </c:pt>
                <c:pt idx="6460">
                  <c:v>2673</c:v>
                </c:pt>
                <c:pt idx="6461">
                  <c:v>2673</c:v>
                </c:pt>
                <c:pt idx="6462">
                  <c:v>2674</c:v>
                </c:pt>
                <c:pt idx="6463">
                  <c:v>2674</c:v>
                </c:pt>
                <c:pt idx="6464">
                  <c:v>2675</c:v>
                </c:pt>
                <c:pt idx="6465">
                  <c:v>2675</c:v>
                </c:pt>
                <c:pt idx="6466">
                  <c:v>2676</c:v>
                </c:pt>
                <c:pt idx="6467">
                  <c:v>2677</c:v>
                </c:pt>
                <c:pt idx="6468">
                  <c:v>2678</c:v>
                </c:pt>
                <c:pt idx="6469">
                  <c:v>2679</c:v>
                </c:pt>
                <c:pt idx="6470">
                  <c:v>2680</c:v>
                </c:pt>
                <c:pt idx="6471">
                  <c:v>2680</c:v>
                </c:pt>
                <c:pt idx="6472">
                  <c:v>2681</c:v>
                </c:pt>
                <c:pt idx="6473">
                  <c:v>2681</c:v>
                </c:pt>
                <c:pt idx="6474">
                  <c:v>2682</c:v>
                </c:pt>
                <c:pt idx="6475">
                  <c:v>2682</c:v>
                </c:pt>
                <c:pt idx="6476">
                  <c:v>2683</c:v>
                </c:pt>
                <c:pt idx="6477">
                  <c:v>2684</c:v>
                </c:pt>
                <c:pt idx="6478">
                  <c:v>2685</c:v>
                </c:pt>
                <c:pt idx="6479">
                  <c:v>2686</c:v>
                </c:pt>
                <c:pt idx="6480">
                  <c:v>2687</c:v>
                </c:pt>
                <c:pt idx="6481">
                  <c:v>2688</c:v>
                </c:pt>
                <c:pt idx="6482">
                  <c:v>2689</c:v>
                </c:pt>
                <c:pt idx="6483">
                  <c:v>2690</c:v>
                </c:pt>
                <c:pt idx="6484">
                  <c:v>2691</c:v>
                </c:pt>
                <c:pt idx="6485">
                  <c:v>2692</c:v>
                </c:pt>
                <c:pt idx="6486">
                  <c:v>2693</c:v>
                </c:pt>
                <c:pt idx="6487">
                  <c:v>2694</c:v>
                </c:pt>
                <c:pt idx="6488">
                  <c:v>2695</c:v>
                </c:pt>
                <c:pt idx="6489">
                  <c:v>2696</c:v>
                </c:pt>
                <c:pt idx="6490">
                  <c:v>2697</c:v>
                </c:pt>
                <c:pt idx="6491">
                  <c:v>2697</c:v>
                </c:pt>
                <c:pt idx="6492">
                  <c:v>2698</c:v>
                </c:pt>
                <c:pt idx="6493">
                  <c:v>2698</c:v>
                </c:pt>
                <c:pt idx="6494">
                  <c:v>2698</c:v>
                </c:pt>
                <c:pt idx="6495">
                  <c:v>2698</c:v>
                </c:pt>
                <c:pt idx="6496">
                  <c:v>2698</c:v>
                </c:pt>
                <c:pt idx="6497">
                  <c:v>2699</c:v>
                </c:pt>
                <c:pt idx="6498">
                  <c:v>2699</c:v>
                </c:pt>
                <c:pt idx="6499">
                  <c:v>2699</c:v>
                </c:pt>
                <c:pt idx="6500">
                  <c:v>2699</c:v>
                </c:pt>
                <c:pt idx="6501">
                  <c:v>2700</c:v>
                </c:pt>
                <c:pt idx="6502">
                  <c:v>2700</c:v>
                </c:pt>
                <c:pt idx="6503">
                  <c:v>2700</c:v>
                </c:pt>
                <c:pt idx="6504">
                  <c:v>2701</c:v>
                </c:pt>
                <c:pt idx="6505">
                  <c:v>2702</c:v>
                </c:pt>
                <c:pt idx="6506">
                  <c:v>2703</c:v>
                </c:pt>
                <c:pt idx="6507">
                  <c:v>2704</c:v>
                </c:pt>
                <c:pt idx="6508">
                  <c:v>2705</c:v>
                </c:pt>
                <c:pt idx="6509">
                  <c:v>2705</c:v>
                </c:pt>
                <c:pt idx="6510">
                  <c:v>2705</c:v>
                </c:pt>
                <c:pt idx="6511">
                  <c:v>2705</c:v>
                </c:pt>
                <c:pt idx="6512">
                  <c:v>2705</c:v>
                </c:pt>
                <c:pt idx="6513">
                  <c:v>2705</c:v>
                </c:pt>
                <c:pt idx="6514">
                  <c:v>2706</c:v>
                </c:pt>
                <c:pt idx="6515">
                  <c:v>2706</c:v>
                </c:pt>
                <c:pt idx="6516">
                  <c:v>2707</c:v>
                </c:pt>
                <c:pt idx="6517">
                  <c:v>2707</c:v>
                </c:pt>
                <c:pt idx="6518">
                  <c:v>2707</c:v>
                </c:pt>
                <c:pt idx="6519">
                  <c:v>2707</c:v>
                </c:pt>
                <c:pt idx="6520">
                  <c:v>2707</c:v>
                </c:pt>
                <c:pt idx="6521">
                  <c:v>2707</c:v>
                </c:pt>
                <c:pt idx="6522">
                  <c:v>2707</c:v>
                </c:pt>
                <c:pt idx="6523">
                  <c:v>2707</c:v>
                </c:pt>
                <c:pt idx="6524">
                  <c:v>2707</c:v>
                </c:pt>
                <c:pt idx="6525">
                  <c:v>2707</c:v>
                </c:pt>
                <c:pt idx="6526">
                  <c:v>2708</c:v>
                </c:pt>
                <c:pt idx="6527">
                  <c:v>2709</c:v>
                </c:pt>
                <c:pt idx="6528">
                  <c:v>2710</c:v>
                </c:pt>
                <c:pt idx="6529">
                  <c:v>2711</c:v>
                </c:pt>
                <c:pt idx="6530">
                  <c:v>2711</c:v>
                </c:pt>
                <c:pt idx="6531">
                  <c:v>2711</c:v>
                </c:pt>
                <c:pt idx="6532">
                  <c:v>2711</c:v>
                </c:pt>
                <c:pt idx="6533">
                  <c:v>2711</c:v>
                </c:pt>
                <c:pt idx="6534">
                  <c:v>2711</c:v>
                </c:pt>
                <c:pt idx="6535">
                  <c:v>2711</c:v>
                </c:pt>
                <c:pt idx="6536">
                  <c:v>2712</c:v>
                </c:pt>
                <c:pt idx="6537">
                  <c:v>2713</c:v>
                </c:pt>
                <c:pt idx="6538">
                  <c:v>2713</c:v>
                </c:pt>
                <c:pt idx="6539">
                  <c:v>2713</c:v>
                </c:pt>
                <c:pt idx="6540">
                  <c:v>2714</c:v>
                </c:pt>
                <c:pt idx="6541">
                  <c:v>2714</c:v>
                </c:pt>
                <c:pt idx="6542">
                  <c:v>2715</c:v>
                </c:pt>
                <c:pt idx="6543">
                  <c:v>2716</c:v>
                </c:pt>
                <c:pt idx="6544">
                  <c:v>2717</c:v>
                </c:pt>
                <c:pt idx="6545">
                  <c:v>2718</c:v>
                </c:pt>
                <c:pt idx="6546">
                  <c:v>2718</c:v>
                </c:pt>
                <c:pt idx="6547">
                  <c:v>2718</c:v>
                </c:pt>
                <c:pt idx="6548">
                  <c:v>2718</c:v>
                </c:pt>
                <c:pt idx="6549">
                  <c:v>2718</c:v>
                </c:pt>
                <c:pt idx="6550">
                  <c:v>2718</c:v>
                </c:pt>
                <c:pt idx="6551">
                  <c:v>2718</c:v>
                </c:pt>
                <c:pt idx="6552">
                  <c:v>2719</c:v>
                </c:pt>
                <c:pt idx="6553">
                  <c:v>2720</c:v>
                </c:pt>
                <c:pt idx="6554">
                  <c:v>2721</c:v>
                </c:pt>
                <c:pt idx="6555">
                  <c:v>2722</c:v>
                </c:pt>
                <c:pt idx="6556">
                  <c:v>2723</c:v>
                </c:pt>
                <c:pt idx="6557">
                  <c:v>2724</c:v>
                </c:pt>
                <c:pt idx="6558">
                  <c:v>2725</c:v>
                </c:pt>
                <c:pt idx="6559">
                  <c:v>2726</c:v>
                </c:pt>
                <c:pt idx="6560">
                  <c:v>2727</c:v>
                </c:pt>
                <c:pt idx="6561">
                  <c:v>2728</c:v>
                </c:pt>
                <c:pt idx="6562">
                  <c:v>2729</c:v>
                </c:pt>
                <c:pt idx="6563">
                  <c:v>2729</c:v>
                </c:pt>
                <c:pt idx="6564">
                  <c:v>2730</c:v>
                </c:pt>
                <c:pt idx="6565">
                  <c:v>2730</c:v>
                </c:pt>
                <c:pt idx="6566">
                  <c:v>2730</c:v>
                </c:pt>
                <c:pt idx="6567">
                  <c:v>2731</c:v>
                </c:pt>
                <c:pt idx="6568">
                  <c:v>2732</c:v>
                </c:pt>
                <c:pt idx="6569">
                  <c:v>2733</c:v>
                </c:pt>
                <c:pt idx="6570">
                  <c:v>2733</c:v>
                </c:pt>
                <c:pt idx="6571">
                  <c:v>2733</c:v>
                </c:pt>
                <c:pt idx="6572">
                  <c:v>2733</c:v>
                </c:pt>
                <c:pt idx="6573">
                  <c:v>2733</c:v>
                </c:pt>
                <c:pt idx="6574">
                  <c:v>2733</c:v>
                </c:pt>
                <c:pt idx="6575">
                  <c:v>2733</c:v>
                </c:pt>
                <c:pt idx="6576">
                  <c:v>2734</c:v>
                </c:pt>
                <c:pt idx="6577">
                  <c:v>2734</c:v>
                </c:pt>
                <c:pt idx="6578">
                  <c:v>2735</c:v>
                </c:pt>
                <c:pt idx="6579">
                  <c:v>2735</c:v>
                </c:pt>
                <c:pt idx="6580">
                  <c:v>2735</c:v>
                </c:pt>
                <c:pt idx="6581">
                  <c:v>2735</c:v>
                </c:pt>
                <c:pt idx="6582">
                  <c:v>2735</c:v>
                </c:pt>
                <c:pt idx="6583">
                  <c:v>2736</c:v>
                </c:pt>
                <c:pt idx="6584">
                  <c:v>2736</c:v>
                </c:pt>
                <c:pt idx="6585">
                  <c:v>2736</c:v>
                </c:pt>
                <c:pt idx="6586">
                  <c:v>2736</c:v>
                </c:pt>
                <c:pt idx="6587">
                  <c:v>2737</c:v>
                </c:pt>
                <c:pt idx="6588">
                  <c:v>2738</c:v>
                </c:pt>
                <c:pt idx="6589">
                  <c:v>2738</c:v>
                </c:pt>
                <c:pt idx="6590">
                  <c:v>2739</c:v>
                </c:pt>
                <c:pt idx="6591">
                  <c:v>2739</c:v>
                </c:pt>
                <c:pt idx="6592">
                  <c:v>2739</c:v>
                </c:pt>
                <c:pt idx="6593">
                  <c:v>2739</c:v>
                </c:pt>
                <c:pt idx="6594">
                  <c:v>2739</c:v>
                </c:pt>
                <c:pt idx="6595">
                  <c:v>2739</c:v>
                </c:pt>
                <c:pt idx="6596">
                  <c:v>2739</c:v>
                </c:pt>
                <c:pt idx="6597">
                  <c:v>2739</c:v>
                </c:pt>
                <c:pt idx="6598">
                  <c:v>2739</c:v>
                </c:pt>
                <c:pt idx="6599">
                  <c:v>2739</c:v>
                </c:pt>
                <c:pt idx="6600">
                  <c:v>2739</c:v>
                </c:pt>
                <c:pt idx="6601">
                  <c:v>2739</c:v>
                </c:pt>
                <c:pt idx="6602">
                  <c:v>2739</c:v>
                </c:pt>
                <c:pt idx="6603">
                  <c:v>2740</c:v>
                </c:pt>
                <c:pt idx="6604">
                  <c:v>2740</c:v>
                </c:pt>
                <c:pt idx="6605">
                  <c:v>2740</c:v>
                </c:pt>
                <c:pt idx="6606">
                  <c:v>2740</c:v>
                </c:pt>
                <c:pt idx="6607">
                  <c:v>2740</c:v>
                </c:pt>
                <c:pt idx="6608">
                  <c:v>2740</c:v>
                </c:pt>
                <c:pt idx="6609">
                  <c:v>2740</c:v>
                </c:pt>
                <c:pt idx="6610">
                  <c:v>2740</c:v>
                </c:pt>
                <c:pt idx="6611">
                  <c:v>2740</c:v>
                </c:pt>
                <c:pt idx="6612">
                  <c:v>2741</c:v>
                </c:pt>
                <c:pt idx="6613">
                  <c:v>2742</c:v>
                </c:pt>
                <c:pt idx="6614">
                  <c:v>2743</c:v>
                </c:pt>
                <c:pt idx="6615">
                  <c:v>2744</c:v>
                </c:pt>
                <c:pt idx="6616">
                  <c:v>2745</c:v>
                </c:pt>
                <c:pt idx="6617">
                  <c:v>2745</c:v>
                </c:pt>
                <c:pt idx="6618">
                  <c:v>2746</c:v>
                </c:pt>
                <c:pt idx="6619">
                  <c:v>2747</c:v>
                </c:pt>
                <c:pt idx="6620">
                  <c:v>2748</c:v>
                </c:pt>
                <c:pt idx="6621">
                  <c:v>2749</c:v>
                </c:pt>
                <c:pt idx="6622">
                  <c:v>2750</c:v>
                </c:pt>
                <c:pt idx="6623">
                  <c:v>2750</c:v>
                </c:pt>
                <c:pt idx="6624">
                  <c:v>2751</c:v>
                </c:pt>
                <c:pt idx="6625">
                  <c:v>2752</c:v>
                </c:pt>
                <c:pt idx="6626">
                  <c:v>2753</c:v>
                </c:pt>
                <c:pt idx="6627">
                  <c:v>2754</c:v>
                </c:pt>
                <c:pt idx="6628">
                  <c:v>2755</c:v>
                </c:pt>
                <c:pt idx="6629">
                  <c:v>2755</c:v>
                </c:pt>
                <c:pt idx="6630">
                  <c:v>2755</c:v>
                </c:pt>
                <c:pt idx="6631">
                  <c:v>2755</c:v>
                </c:pt>
                <c:pt idx="6632">
                  <c:v>2755</c:v>
                </c:pt>
                <c:pt idx="6633">
                  <c:v>2755</c:v>
                </c:pt>
                <c:pt idx="6634">
                  <c:v>2755</c:v>
                </c:pt>
                <c:pt idx="6635">
                  <c:v>2755</c:v>
                </c:pt>
                <c:pt idx="6636">
                  <c:v>2755</c:v>
                </c:pt>
                <c:pt idx="6637">
                  <c:v>2755</c:v>
                </c:pt>
                <c:pt idx="6638">
                  <c:v>2755</c:v>
                </c:pt>
                <c:pt idx="6639">
                  <c:v>2755</c:v>
                </c:pt>
                <c:pt idx="6640">
                  <c:v>2755</c:v>
                </c:pt>
                <c:pt idx="6641">
                  <c:v>2755</c:v>
                </c:pt>
                <c:pt idx="6642">
                  <c:v>2755</c:v>
                </c:pt>
                <c:pt idx="6643">
                  <c:v>2756</c:v>
                </c:pt>
                <c:pt idx="6644">
                  <c:v>2757</c:v>
                </c:pt>
                <c:pt idx="6645">
                  <c:v>2757</c:v>
                </c:pt>
                <c:pt idx="6646">
                  <c:v>2757</c:v>
                </c:pt>
                <c:pt idx="6647">
                  <c:v>2758</c:v>
                </c:pt>
                <c:pt idx="6648">
                  <c:v>2758</c:v>
                </c:pt>
                <c:pt idx="6649">
                  <c:v>2758</c:v>
                </c:pt>
                <c:pt idx="6650">
                  <c:v>2758</c:v>
                </c:pt>
                <c:pt idx="6651">
                  <c:v>2758</c:v>
                </c:pt>
                <c:pt idx="6652">
                  <c:v>2758</c:v>
                </c:pt>
                <c:pt idx="6653">
                  <c:v>2758</c:v>
                </c:pt>
                <c:pt idx="6654">
                  <c:v>2758</c:v>
                </c:pt>
                <c:pt idx="6655">
                  <c:v>2758</c:v>
                </c:pt>
                <c:pt idx="6656">
                  <c:v>2759</c:v>
                </c:pt>
                <c:pt idx="6657">
                  <c:v>2760</c:v>
                </c:pt>
                <c:pt idx="6658">
                  <c:v>2760</c:v>
                </c:pt>
                <c:pt idx="6659">
                  <c:v>2760</c:v>
                </c:pt>
                <c:pt idx="6660">
                  <c:v>2760</c:v>
                </c:pt>
                <c:pt idx="6661">
                  <c:v>2761</c:v>
                </c:pt>
                <c:pt idx="6662">
                  <c:v>2761</c:v>
                </c:pt>
                <c:pt idx="6663">
                  <c:v>2762</c:v>
                </c:pt>
                <c:pt idx="6664">
                  <c:v>2763</c:v>
                </c:pt>
                <c:pt idx="6665">
                  <c:v>2763</c:v>
                </c:pt>
                <c:pt idx="6666">
                  <c:v>2763</c:v>
                </c:pt>
                <c:pt idx="6667">
                  <c:v>2763</c:v>
                </c:pt>
                <c:pt idx="6668">
                  <c:v>2763</c:v>
                </c:pt>
                <c:pt idx="6669">
                  <c:v>2763</c:v>
                </c:pt>
                <c:pt idx="6670">
                  <c:v>2763</c:v>
                </c:pt>
                <c:pt idx="6671">
                  <c:v>2764</c:v>
                </c:pt>
                <c:pt idx="6672">
                  <c:v>2764</c:v>
                </c:pt>
                <c:pt idx="6673">
                  <c:v>2764</c:v>
                </c:pt>
                <c:pt idx="6674">
                  <c:v>2764</c:v>
                </c:pt>
                <c:pt idx="6675">
                  <c:v>2764</c:v>
                </c:pt>
                <c:pt idx="6676">
                  <c:v>2764</c:v>
                </c:pt>
                <c:pt idx="6677">
                  <c:v>2764</c:v>
                </c:pt>
                <c:pt idx="6678">
                  <c:v>2764</c:v>
                </c:pt>
                <c:pt idx="6679">
                  <c:v>2764</c:v>
                </c:pt>
                <c:pt idx="6680">
                  <c:v>2764</c:v>
                </c:pt>
                <c:pt idx="6681">
                  <c:v>2764</c:v>
                </c:pt>
                <c:pt idx="6682">
                  <c:v>2765</c:v>
                </c:pt>
                <c:pt idx="6683">
                  <c:v>2766</c:v>
                </c:pt>
                <c:pt idx="6684">
                  <c:v>2766</c:v>
                </c:pt>
                <c:pt idx="6685">
                  <c:v>2767</c:v>
                </c:pt>
                <c:pt idx="6686">
                  <c:v>2767</c:v>
                </c:pt>
                <c:pt idx="6687">
                  <c:v>2768</c:v>
                </c:pt>
                <c:pt idx="6688">
                  <c:v>2768</c:v>
                </c:pt>
                <c:pt idx="6689">
                  <c:v>2769</c:v>
                </c:pt>
                <c:pt idx="6690">
                  <c:v>2769</c:v>
                </c:pt>
                <c:pt idx="6691">
                  <c:v>2769</c:v>
                </c:pt>
                <c:pt idx="6692">
                  <c:v>2770</c:v>
                </c:pt>
                <c:pt idx="6693">
                  <c:v>2771</c:v>
                </c:pt>
                <c:pt idx="6694">
                  <c:v>2772</c:v>
                </c:pt>
                <c:pt idx="6695">
                  <c:v>2772</c:v>
                </c:pt>
                <c:pt idx="6696">
                  <c:v>2772</c:v>
                </c:pt>
                <c:pt idx="6697">
                  <c:v>2772</c:v>
                </c:pt>
                <c:pt idx="6698">
                  <c:v>2772</c:v>
                </c:pt>
                <c:pt idx="6699">
                  <c:v>2773</c:v>
                </c:pt>
                <c:pt idx="6700">
                  <c:v>2774</c:v>
                </c:pt>
                <c:pt idx="6701">
                  <c:v>2774</c:v>
                </c:pt>
                <c:pt idx="6702">
                  <c:v>2775</c:v>
                </c:pt>
                <c:pt idx="6703">
                  <c:v>2775</c:v>
                </c:pt>
                <c:pt idx="6704">
                  <c:v>2775</c:v>
                </c:pt>
                <c:pt idx="6705">
                  <c:v>2775</c:v>
                </c:pt>
                <c:pt idx="6706">
                  <c:v>2775</c:v>
                </c:pt>
                <c:pt idx="6707">
                  <c:v>2776</c:v>
                </c:pt>
                <c:pt idx="6708">
                  <c:v>2776</c:v>
                </c:pt>
                <c:pt idx="6709">
                  <c:v>2777</c:v>
                </c:pt>
                <c:pt idx="6710">
                  <c:v>2778</c:v>
                </c:pt>
                <c:pt idx="6711">
                  <c:v>2779</c:v>
                </c:pt>
                <c:pt idx="6712">
                  <c:v>2779</c:v>
                </c:pt>
                <c:pt idx="6713">
                  <c:v>2779</c:v>
                </c:pt>
                <c:pt idx="6714">
                  <c:v>2779</c:v>
                </c:pt>
                <c:pt idx="6715">
                  <c:v>2779</c:v>
                </c:pt>
                <c:pt idx="6716">
                  <c:v>2779</c:v>
                </c:pt>
                <c:pt idx="6717">
                  <c:v>2779</c:v>
                </c:pt>
                <c:pt idx="6718">
                  <c:v>2779</c:v>
                </c:pt>
                <c:pt idx="6719">
                  <c:v>2779</c:v>
                </c:pt>
                <c:pt idx="6720">
                  <c:v>2779</c:v>
                </c:pt>
                <c:pt idx="6721">
                  <c:v>2779</c:v>
                </c:pt>
                <c:pt idx="6722">
                  <c:v>2780</c:v>
                </c:pt>
                <c:pt idx="6723">
                  <c:v>2780</c:v>
                </c:pt>
                <c:pt idx="6724">
                  <c:v>2781</c:v>
                </c:pt>
                <c:pt idx="6725">
                  <c:v>2781</c:v>
                </c:pt>
                <c:pt idx="6726">
                  <c:v>2782</c:v>
                </c:pt>
                <c:pt idx="6727">
                  <c:v>2783</c:v>
                </c:pt>
                <c:pt idx="6728">
                  <c:v>2784</c:v>
                </c:pt>
                <c:pt idx="6729">
                  <c:v>2784</c:v>
                </c:pt>
                <c:pt idx="6730">
                  <c:v>2784</c:v>
                </c:pt>
                <c:pt idx="6731">
                  <c:v>2784</c:v>
                </c:pt>
                <c:pt idx="6732">
                  <c:v>2784</c:v>
                </c:pt>
                <c:pt idx="6733">
                  <c:v>2784</c:v>
                </c:pt>
                <c:pt idx="6734">
                  <c:v>2784</c:v>
                </c:pt>
                <c:pt idx="6735">
                  <c:v>2784</c:v>
                </c:pt>
                <c:pt idx="6736">
                  <c:v>2784</c:v>
                </c:pt>
                <c:pt idx="6737">
                  <c:v>2784</c:v>
                </c:pt>
                <c:pt idx="6738">
                  <c:v>2784</c:v>
                </c:pt>
                <c:pt idx="6739">
                  <c:v>2784</c:v>
                </c:pt>
                <c:pt idx="6740">
                  <c:v>2784</c:v>
                </c:pt>
                <c:pt idx="6741">
                  <c:v>2784</c:v>
                </c:pt>
                <c:pt idx="6742">
                  <c:v>2784</c:v>
                </c:pt>
                <c:pt idx="6743">
                  <c:v>2784</c:v>
                </c:pt>
                <c:pt idx="6744">
                  <c:v>2784</c:v>
                </c:pt>
                <c:pt idx="6745">
                  <c:v>2784</c:v>
                </c:pt>
                <c:pt idx="6746">
                  <c:v>2784</c:v>
                </c:pt>
                <c:pt idx="6747">
                  <c:v>2784</c:v>
                </c:pt>
                <c:pt idx="6748">
                  <c:v>2784</c:v>
                </c:pt>
                <c:pt idx="6749">
                  <c:v>2784</c:v>
                </c:pt>
                <c:pt idx="6750">
                  <c:v>2784</c:v>
                </c:pt>
                <c:pt idx="6751">
                  <c:v>2784</c:v>
                </c:pt>
                <c:pt idx="6752">
                  <c:v>2784</c:v>
                </c:pt>
                <c:pt idx="6753">
                  <c:v>2785</c:v>
                </c:pt>
                <c:pt idx="6754">
                  <c:v>2785</c:v>
                </c:pt>
                <c:pt idx="6755">
                  <c:v>2785</c:v>
                </c:pt>
                <c:pt idx="6756">
                  <c:v>2785</c:v>
                </c:pt>
                <c:pt idx="6757">
                  <c:v>2785</c:v>
                </c:pt>
                <c:pt idx="6758">
                  <c:v>2785</c:v>
                </c:pt>
                <c:pt idx="6759">
                  <c:v>2786</c:v>
                </c:pt>
                <c:pt idx="6760">
                  <c:v>2787</c:v>
                </c:pt>
                <c:pt idx="6761">
                  <c:v>2787</c:v>
                </c:pt>
                <c:pt idx="6762">
                  <c:v>2787</c:v>
                </c:pt>
                <c:pt idx="6763">
                  <c:v>2787</c:v>
                </c:pt>
                <c:pt idx="6764">
                  <c:v>2787</c:v>
                </c:pt>
                <c:pt idx="6765">
                  <c:v>2787</c:v>
                </c:pt>
                <c:pt idx="6766">
                  <c:v>2788</c:v>
                </c:pt>
                <c:pt idx="6767">
                  <c:v>2788</c:v>
                </c:pt>
                <c:pt idx="6768">
                  <c:v>2788</c:v>
                </c:pt>
                <c:pt idx="6769">
                  <c:v>2788</c:v>
                </c:pt>
                <c:pt idx="6770">
                  <c:v>2789</c:v>
                </c:pt>
                <c:pt idx="6771">
                  <c:v>2790</c:v>
                </c:pt>
                <c:pt idx="6772">
                  <c:v>2791</c:v>
                </c:pt>
                <c:pt idx="6773">
                  <c:v>2792</c:v>
                </c:pt>
                <c:pt idx="6774">
                  <c:v>2792</c:v>
                </c:pt>
                <c:pt idx="6775">
                  <c:v>2793</c:v>
                </c:pt>
                <c:pt idx="6776">
                  <c:v>2794</c:v>
                </c:pt>
                <c:pt idx="6777">
                  <c:v>2794</c:v>
                </c:pt>
                <c:pt idx="6778">
                  <c:v>2794</c:v>
                </c:pt>
                <c:pt idx="6779">
                  <c:v>2795</c:v>
                </c:pt>
                <c:pt idx="6780">
                  <c:v>2796</c:v>
                </c:pt>
                <c:pt idx="6781">
                  <c:v>2797</c:v>
                </c:pt>
                <c:pt idx="6782">
                  <c:v>2797</c:v>
                </c:pt>
                <c:pt idx="6783">
                  <c:v>2797</c:v>
                </c:pt>
                <c:pt idx="6784">
                  <c:v>2797</c:v>
                </c:pt>
                <c:pt idx="6785">
                  <c:v>2797</c:v>
                </c:pt>
                <c:pt idx="6786">
                  <c:v>2797</c:v>
                </c:pt>
                <c:pt idx="6787">
                  <c:v>2798</c:v>
                </c:pt>
                <c:pt idx="6788">
                  <c:v>2798</c:v>
                </c:pt>
                <c:pt idx="6789">
                  <c:v>2799</c:v>
                </c:pt>
                <c:pt idx="6790">
                  <c:v>2799</c:v>
                </c:pt>
                <c:pt idx="6791">
                  <c:v>2800</c:v>
                </c:pt>
                <c:pt idx="6792">
                  <c:v>2801</c:v>
                </c:pt>
                <c:pt idx="6793">
                  <c:v>2802</c:v>
                </c:pt>
                <c:pt idx="6794">
                  <c:v>2803</c:v>
                </c:pt>
                <c:pt idx="6795">
                  <c:v>2804</c:v>
                </c:pt>
                <c:pt idx="6796">
                  <c:v>2805</c:v>
                </c:pt>
                <c:pt idx="6797">
                  <c:v>2806</c:v>
                </c:pt>
                <c:pt idx="6798">
                  <c:v>2807</c:v>
                </c:pt>
                <c:pt idx="6799">
                  <c:v>2808</c:v>
                </c:pt>
                <c:pt idx="6800">
                  <c:v>2809</c:v>
                </c:pt>
                <c:pt idx="6801">
                  <c:v>2810</c:v>
                </c:pt>
                <c:pt idx="6802">
                  <c:v>2811</c:v>
                </c:pt>
                <c:pt idx="6803">
                  <c:v>2812</c:v>
                </c:pt>
                <c:pt idx="6804">
                  <c:v>2812</c:v>
                </c:pt>
                <c:pt idx="6805">
                  <c:v>2813</c:v>
                </c:pt>
                <c:pt idx="6806">
                  <c:v>2813</c:v>
                </c:pt>
                <c:pt idx="6807">
                  <c:v>2813</c:v>
                </c:pt>
                <c:pt idx="6808">
                  <c:v>2814</c:v>
                </c:pt>
                <c:pt idx="6809">
                  <c:v>2815</c:v>
                </c:pt>
                <c:pt idx="6810">
                  <c:v>2815</c:v>
                </c:pt>
                <c:pt idx="6811">
                  <c:v>2815</c:v>
                </c:pt>
                <c:pt idx="6812">
                  <c:v>2815</c:v>
                </c:pt>
                <c:pt idx="6813">
                  <c:v>2815</c:v>
                </c:pt>
                <c:pt idx="6814">
                  <c:v>2815</c:v>
                </c:pt>
                <c:pt idx="6815">
                  <c:v>2815</c:v>
                </c:pt>
                <c:pt idx="6816">
                  <c:v>2816</c:v>
                </c:pt>
                <c:pt idx="6817">
                  <c:v>2816</c:v>
                </c:pt>
                <c:pt idx="6818">
                  <c:v>2816</c:v>
                </c:pt>
                <c:pt idx="6819">
                  <c:v>2817</c:v>
                </c:pt>
                <c:pt idx="6820">
                  <c:v>2817</c:v>
                </c:pt>
                <c:pt idx="6821">
                  <c:v>2817</c:v>
                </c:pt>
                <c:pt idx="6822">
                  <c:v>2818</c:v>
                </c:pt>
                <c:pt idx="6823">
                  <c:v>2819</c:v>
                </c:pt>
                <c:pt idx="6824">
                  <c:v>2819</c:v>
                </c:pt>
                <c:pt idx="6825">
                  <c:v>2819</c:v>
                </c:pt>
                <c:pt idx="6826">
                  <c:v>2819</c:v>
                </c:pt>
                <c:pt idx="6827">
                  <c:v>2820</c:v>
                </c:pt>
                <c:pt idx="6828">
                  <c:v>2821</c:v>
                </c:pt>
                <c:pt idx="6829">
                  <c:v>2822</c:v>
                </c:pt>
                <c:pt idx="6830">
                  <c:v>2823</c:v>
                </c:pt>
                <c:pt idx="6831">
                  <c:v>2823</c:v>
                </c:pt>
                <c:pt idx="6832">
                  <c:v>2824</c:v>
                </c:pt>
                <c:pt idx="6833">
                  <c:v>2825</c:v>
                </c:pt>
                <c:pt idx="6834">
                  <c:v>2826</c:v>
                </c:pt>
                <c:pt idx="6835">
                  <c:v>2826</c:v>
                </c:pt>
                <c:pt idx="6836">
                  <c:v>2826</c:v>
                </c:pt>
                <c:pt idx="6837">
                  <c:v>2826</c:v>
                </c:pt>
                <c:pt idx="6838">
                  <c:v>2826</c:v>
                </c:pt>
                <c:pt idx="6839">
                  <c:v>2826</c:v>
                </c:pt>
                <c:pt idx="6840">
                  <c:v>2826</c:v>
                </c:pt>
                <c:pt idx="6841">
                  <c:v>2826</c:v>
                </c:pt>
                <c:pt idx="6842">
                  <c:v>2827</c:v>
                </c:pt>
                <c:pt idx="6843">
                  <c:v>2828</c:v>
                </c:pt>
                <c:pt idx="6844">
                  <c:v>2829</c:v>
                </c:pt>
                <c:pt idx="6845">
                  <c:v>2830</c:v>
                </c:pt>
                <c:pt idx="6846">
                  <c:v>2831</c:v>
                </c:pt>
                <c:pt idx="6847">
                  <c:v>2831</c:v>
                </c:pt>
                <c:pt idx="6848">
                  <c:v>2832</c:v>
                </c:pt>
                <c:pt idx="6849">
                  <c:v>2833</c:v>
                </c:pt>
                <c:pt idx="6850">
                  <c:v>2833</c:v>
                </c:pt>
                <c:pt idx="6851">
                  <c:v>2833</c:v>
                </c:pt>
                <c:pt idx="6852">
                  <c:v>2833</c:v>
                </c:pt>
                <c:pt idx="6853">
                  <c:v>2833</c:v>
                </c:pt>
                <c:pt idx="6854">
                  <c:v>2833</c:v>
                </c:pt>
                <c:pt idx="6855">
                  <c:v>2834</c:v>
                </c:pt>
                <c:pt idx="6856">
                  <c:v>2834</c:v>
                </c:pt>
                <c:pt idx="6857">
                  <c:v>2834</c:v>
                </c:pt>
                <c:pt idx="6858">
                  <c:v>2834</c:v>
                </c:pt>
                <c:pt idx="6859">
                  <c:v>2834</c:v>
                </c:pt>
                <c:pt idx="6860">
                  <c:v>2835</c:v>
                </c:pt>
                <c:pt idx="6861">
                  <c:v>2835</c:v>
                </c:pt>
                <c:pt idx="6862">
                  <c:v>2835</c:v>
                </c:pt>
                <c:pt idx="6863">
                  <c:v>2835</c:v>
                </c:pt>
                <c:pt idx="6864">
                  <c:v>2835</c:v>
                </c:pt>
                <c:pt idx="6865">
                  <c:v>2835</c:v>
                </c:pt>
                <c:pt idx="6866">
                  <c:v>2836</c:v>
                </c:pt>
                <c:pt idx="6867">
                  <c:v>2837</c:v>
                </c:pt>
                <c:pt idx="6868">
                  <c:v>2837</c:v>
                </c:pt>
                <c:pt idx="6869">
                  <c:v>2837</c:v>
                </c:pt>
                <c:pt idx="6870">
                  <c:v>2838</c:v>
                </c:pt>
                <c:pt idx="6871">
                  <c:v>2838</c:v>
                </c:pt>
                <c:pt idx="6872">
                  <c:v>2839</c:v>
                </c:pt>
                <c:pt idx="6873">
                  <c:v>2839</c:v>
                </c:pt>
                <c:pt idx="6874">
                  <c:v>2839</c:v>
                </c:pt>
                <c:pt idx="6875">
                  <c:v>2840</c:v>
                </c:pt>
                <c:pt idx="6876">
                  <c:v>2841</c:v>
                </c:pt>
                <c:pt idx="6877">
                  <c:v>2842</c:v>
                </c:pt>
                <c:pt idx="6878">
                  <c:v>2843</c:v>
                </c:pt>
                <c:pt idx="6879">
                  <c:v>2844</c:v>
                </c:pt>
                <c:pt idx="6880">
                  <c:v>2844</c:v>
                </c:pt>
                <c:pt idx="6881">
                  <c:v>2844</c:v>
                </c:pt>
                <c:pt idx="6882">
                  <c:v>2845</c:v>
                </c:pt>
                <c:pt idx="6883">
                  <c:v>2846</c:v>
                </c:pt>
                <c:pt idx="6884">
                  <c:v>2847</c:v>
                </c:pt>
                <c:pt idx="6885">
                  <c:v>2847</c:v>
                </c:pt>
                <c:pt idx="6886">
                  <c:v>2847</c:v>
                </c:pt>
                <c:pt idx="6887">
                  <c:v>2848</c:v>
                </c:pt>
                <c:pt idx="6888">
                  <c:v>2849</c:v>
                </c:pt>
                <c:pt idx="6889">
                  <c:v>2850</c:v>
                </c:pt>
                <c:pt idx="6890">
                  <c:v>2851</c:v>
                </c:pt>
                <c:pt idx="6891">
                  <c:v>2851</c:v>
                </c:pt>
                <c:pt idx="6892">
                  <c:v>2852</c:v>
                </c:pt>
                <c:pt idx="6893">
                  <c:v>2852</c:v>
                </c:pt>
                <c:pt idx="6894">
                  <c:v>2852</c:v>
                </c:pt>
                <c:pt idx="6895">
                  <c:v>2852</c:v>
                </c:pt>
                <c:pt idx="6896">
                  <c:v>2852</c:v>
                </c:pt>
                <c:pt idx="6897">
                  <c:v>2852</c:v>
                </c:pt>
                <c:pt idx="6898">
                  <c:v>2853</c:v>
                </c:pt>
                <c:pt idx="6899">
                  <c:v>2854</c:v>
                </c:pt>
                <c:pt idx="6900">
                  <c:v>2854</c:v>
                </c:pt>
                <c:pt idx="6901">
                  <c:v>2854</c:v>
                </c:pt>
                <c:pt idx="6902">
                  <c:v>2854</c:v>
                </c:pt>
                <c:pt idx="6903">
                  <c:v>2854</c:v>
                </c:pt>
                <c:pt idx="6904">
                  <c:v>2854</c:v>
                </c:pt>
                <c:pt idx="6905">
                  <c:v>2855</c:v>
                </c:pt>
                <c:pt idx="6906">
                  <c:v>2855</c:v>
                </c:pt>
                <c:pt idx="6907">
                  <c:v>2855</c:v>
                </c:pt>
                <c:pt idx="6908">
                  <c:v>2855</c:v>
                </c:pt>
                <c:pt idx="6909">
                  <c:v>2855</c:v>
                </c:pt>
                <c:pt idx="6910">
                  <c:v>2856</c:v>
                </c:pt>
                <c:pt idx="6911">
                  <c:v>2857</c:v>
                </c:pt>
                <c:pt idx="6912">
                  <c:v>2858</c:v>
                </c:pt>
                <c:pt idx="6913">
                  <c:v>2859</c:v>
                </c:pt>
                <c:pt idx="6914">
                  <c:v>2859</c:v>
                </c:pt>
                <c:pt idx="6915">
                  <c:v>2860</c:v>
                </c:pt>
                <c:pt idx="6916">
                  <c:v>2861</c:v>
                </c:pt>
                <c:pt idx="6917">
                  <c:v>2862</c:v>
                </c:pt>
                <c:pt idx="6918">
                  <c:v>2862</c:v>
                </c:pt>
                <c:pt idx="6919">
                  <c:v>2862</c:v>
                </c:pt>
                <c:pt idx="6920">
                  <c:v>2862</c:v>
                </c:pt>
                <c:pt idx="6921">
                  <c:v>2862</c:v>
                </c:pt>
                <c:pt idx="6922">
                  <c:v>2862</c:v>
                </c:pt>
                <c:pt idx="6923">
                  <c:v>2863</c:v>
                </c:pt>
                <c:pt idx="6924">
                  <c:v>2863</c:v>
                </c:pt>
                <c:pt idx="6925">
                  <c:v>2864</c:v>
                </c:pt>
                <c:pt idx="6926">
                  <c:v>2865</c:v>
                </c:pt>
                <c:pt idx="6927">
                  <c:v>2866</c:v>
                </c:pt>
                <c:pt idx="6928">
                  <c:v>2867</c:v>
                </c:pt>
                <c:pt idx="6929">
                  <c:v>2868</c:v>
                </c:pt>
                <c:pt idx="6930">
                  <c:v>2869</c:v>
                </c:pt>
                <c:pt idx="6931">
                  <c:v>2869</c:v>
                </c:pt>
                <c:pt idx="6932">
                  <c:v>2869</c:v>
                </c:pt>
                <c:pt idx="6933">
                  <c:v>2869</c:v>
                </c:pt>
                <c:pt idx="6934">
                  <c:v>2869</c:v>
                </c:pt>
                <c:pt idx="6935">
                  <c:v>2869</c:v>
                </c:pt>
                <c:pt idx="6936">
                  <c:v>2869</c:v>
                </c:pt>
                <c:pt idx="6937">
                  <c:v>2869</c:v>
                </c:pt>
                <c:pt idx="6938">
                  <c:v>2869</c:v>
                </c:pt>
                <c:pt idx="6939">
                  <c:v>2869</c:v>
                </c:pt>
                <c:pt idx="6940">
                  <c:v>2869</c:v>
                </c:pt>
                <c:pt idx="6941">
                  <c:v>2869</c:v>
                </c:pt>
                <c:pt idx="6942">
                  <c:v>2869</c:v>
                </c:pt>
                <c:pt idx="6943">
                  <c:v>2869</c:v>
                </c:pt>
                <c:pt idx="6944">
                  <c:v>2869</c:v>
                </c:pt>
                <c:pt idx="6945">
                  <c:v>2869</c:v>
                </c:pt>
                <c:pt idx="6946">
                  <c:v>2869</c:v>
                </c:pt>
                <c:pt idx="6947">
                  <c:v>2869</c:v>
                </c:pt>
                <c:pt idx="6948">
                  <c:v>2869</c:v>
                </c:pt>
                <c:pt idx="6949">
                  <c:v>2870</c:v>
                </c:pt>
                <c:pt idx="6950">
                  <c:v>2870</c:v>
                </c:pt>
                <c:pt idx="6951">
                  <c:v>2870</c:v>
                </c:pt>
                <c:pt idx="6952">
                  <c:v>2870</c:v>
                </c:pt>
                <c:pt idx="6953">
                  <c:v>2871</c:v>
                </c:pt>
                <c:pt idx="6954">
                  <c:v>2871</c:v>
                </c:pt>
                <c:pt idx="6955">
                  <c:v>2871</c:v>
                </c:pt>
                <c:pt idx="6956">
                  <c:v>2872</c:v>
                </c:pt>
                <c:pt idx="6957">
                  <c:v>2872</c:v>
                </c:pt>
                <c:pt idx="6958">
                  <c:v>2872</c:v>
                </c:pt>
                <c:pt idx="6959">
                  <c:v>2872</c:v>
                </c:pt>
                <c:pt idx="6960">
                  <c:v>2873</c:v>
                </c:pt>
                <c:pt idx="6961">
                  <c:v>2873</c:v>
                </c:pt>
                <c:pt idx="6962">
                  <c:v>2873</c:v>
                </c:pt>
                <c:pt idx="6963">
                  <c:v>2874</c:v>
                </c:pt>
                <c:pt idx="6964">
                  <c:v>2875</c:v>
                </c:pt>
                <c:pt idx="6965">
                  <c:v>2876</c:v>
                </c:pt>
                <c:pt idx="6966">
                  <c:v>2877</c:v>
                </c:pt>
                <c:pt idx="6967">
                  <c:v>2878</c:v>
                </c:pt>
                <c:pt idx="6968">
                  <c:v>2879</c:v>
                </c:pt>
                <c:pt idx="6969">
                  <c:v>2879</c:v>
                </c:pt>
                <c:pt idx="6970">
                  <c:v>2879</c:v>
                </c:pt>
                <c:pt idx="6971">
                  <c:v>2880</c:v>
                </c:pt>
                <c:pt idx="6972">
                  <c:v>2881</c:v>
                </c:pt>
                <c:pt idx="6973">
                  <c:v>2882</c:v>
                </c:pt>
                <c:pt idx="6974">
                  <c:v>2882</c:v>
                </c:pt>
                <c:pt idx="6975">
                  <c:v>2882</c:v>
                </c:pt>
                <c:pt idx="6976">
                  <c:v>2882</c:v>
                </c:pt>
                <c:pt idx="6977">
                  <c:v>2883</c:v>
                </c:pt>
                <c:pt idx="6978">
                  <c:v>2884</c:v>
                </c:pt>
                <c:pt idx="6979">
                  <c:v>2885</c:v>
                </c:pt>
                <c:pt idx="6980">
                  <c:v>2885</c:v>
                </c:pt>
                <c:pt idx="6981">
                  <c:v>2886</c:v>
                </c:pt>
                <c:pt idx="6982">
                  <c:v>2886</c:v>
                </c:pt>
                <c:pt idx="6983">
                  <c:v>2887</c:v>
                </c:pt>
                <c:pt idx="6984">
                  <c:v>2887</c:v>
                </c:pt>
                <c:pt idx="6985">
                  <c:v>2887</c:v>
                </c:pt>
                <c:pt idx="6986">
                  <c:v>2888</c:v>
                </c:pt>
                <c:pt idx="6987">
                  <c:v>2889</c:v>
                </c:pt>
                <c:pt idx="6988">
                  <c:v>2890</c:v>
                </c:pt>
                <c:pt idx="6989">
                  <c:v>2891</c:v>
                </c:pt>
                <c:pt idx="6990">
                  <c:v>2892</c:v>
                </c:pt>
                <c:pt idx="6991">
                  <c:v>2892</c:v>
                </c:pt>
                <c:pt idx="6992">
                  <c:v>2892</c:v>
                </c:pt>
                <c:pt idx="6993">
                  <c:v>2893</c:v>
                </c:pt>
                <c:pt idx="6994">
                  <c:v>2894</c:v>
                </c:pt>
                <c:pt idx="6995">
                  <c:v>2894</c:v>
                </c:pt>
                <c:pt idx="6996">
                  <c:v>2894</c:v>
                </c:pt>
                <c:pt idx="6997">
                  <c:v>2894</c:v>
                </c:pt>
                <c:pt idx="6998">
                  <c:v>2894</c:v>
                </c:pt>
                <c:pt idx="6999">
                  <c:v>2895</c:v>
                </c:pt>
                <c:pt idx="7000">
                  <c:v>2895</c:v>
                </c:pt>
                <c:pt idx="7001">
                  <c:v>2896</c:v>
                </c:pt>
                <c:pt idx="7002">
                  <c:v>2897</c:v>
                </c:pt>
                <c:pt idx="7003">
                  <c:v>2897</c:v>
                </c:pt>
                <c:pt idx="7004">
                  <c:v>2897</c:v>
                </c:pt>
                <c:pt idx="7005">
                  <c:v>2898</c:v>
                </c:pt>
                <c:pt idx="7006">
                  <c:v>2899</c:v>
                </c:pt>
                <c:pt idx="7007">
                  <c:v>2899</c:v>
                </c:pt>
                <c:pt idx="7008">
                  <c:v>2899</c:v>
                </c:pt>
                <c:pt idx="7009">
                  <c:v>2899</c:v>
                </c:pt>
                <c:pt idx="7010">
                  <c:v>2900</c:v>
                </c:pt>
                <c:pt idx="7011">
                  <c:v>2900</c:v>
                </c:pt>
                <c:pt idx="7012">
                  <c:v>2900</c:v>
                </c:pt>
                <c:pt idx="7013">
                  <c:v>2901</c:v>
                </c:pt>
                <c:pt idx="7014">
                  <c:v>2902</c:v>
                </c:pt>
                <c:pt idx="7015">
                  <c:v>2903</c:v>
                </c:pt>
                <c:pt idx="7016">
                  <c:v>2904</c:v>
                </c:pt>
                <c:pt idx="7017">
                  <c:v>2905</c:v>
                </c:pt>
                <c:pt idx="7018">
                  <c:v>2905</c:v>
                </c:pt>
                <c:pt idx="7019">
                  <c:v>2906</c:v>
                </c:pt>
                <c:pt idx="7020">
                  <c:v>2906</c:v>
                </c:pt>
                <c:pt idx="7021">
                  <c:v>2907</c:v>
                </c:pt>
                <c:pt idx="7022">
                  <c:v>2908</c:v>
                </c:pt>
                <c:pt idx="7023">
                  <c:v>2909</c:v>
                </c:pt>
                <c:pt idx="7024">
                  <c:v>2910</c:v>
                </c:pt>
                <c:pt idx="7025">
                  <c:v>2910</c:v>
                </c:pt>
                <c:pt idx="7026">
                  <c:v>2910</c:v>
                </c:pt>
                <c:pt idx="7027">
                  <c:v>2911</c:v>
                </c:pt>
                <c:pt idx="7028">
                  <c:v>2912</c:v>
                </c:pt>
                <c:pt idx="7029">
                  <c:v>2913</c:v>
                </c:pt>
                <c:pt idx="7030">
                  <c:v>2914</c:v>
                </c:pt>
                <c:pt idx="7031">
                  <c:v>2915</c:v>
                </c:pt>
                <c:pt idx="7032">
                  <c:v>2916</c:v>
                </c:pt>
                <c:pt idx="7033">
                  <c:v>2917</c:v>
                </c:pt>
                <c:pt idx="7034">
                  <c:v>2917</c:v>
                </c:pt>
                <c:pt idx="7035">
                  <c:v>2917</c:v>
                </c:pt>
                <c:pt idx="7036">
                  <c:v>2917</c:v>
                </c:pt>
                <c:pt idx="7037">
                  <c:v>2917</c:v>
                </c:pt>
                <c:pt idx="7038">
                  <c:v>2918</c:v>
                </c:pt>
                <c:pt idx="7039">
                  <c:v>2919</c:v>
                </c:pt>
                <c:pt idx="7040">
                  <c:v>2919</c:v>
                </c:pt>
                <c:pt idx="7041">
                  <c:v>2919</c:v>
                </c:pt>
                <c:pt idx="7042">
                  <c:v>2919</c:v>
                </c:pt>
                <c:pt idx="7043">
                  <c:v>2919</c:v>
                </c:pt>
                <c:pt idx="7044">
                  <c:v>2919</c:v>
                </c:pt>
                <c:pt idx="7045">
                  <c:v>2920</c:v>
                </c:pt>
                <c:pt idx="7046">
                  <c:v>2920</c:v>
                </c:pt>
                <c:pt idx="7047">
                  <c:v>2921</c:v>
                </c:pt>
                <c:pt idx="7048">
                  <c:v>2922</c:v>
                </c:pt>
                <c:pt idx="7049">
                  <c:v>2923</c:v>
                </c:pt>
                <c:pt idx="7050">
                  <c:v>2923</c:v>
                </c:pt>
                <c:pt idx="7051">
                  <c:v>2923</c:v>
                </c:pt>
                <c:pt idx="7052">
                  <c:v>2924</c:v>
                </c:pt>
                <c:pt idx="7053">
                  <c:v>2925</c:v>
                </c:pt>
                <c:pt idx="7054">
                  <c:v>2925</c:v>
                </c:pt>
                <c:pt idx="7055">
                  <c:v>2925</c:v>
                </c:pt>
                <c:pt idx="7056">
                  <c:v>2925</c:v>
                </c:pt>
                <c:pt idx="7057">
                  <c:v>2925</c:v>
                </c:pt>
                <c:pt idx="7058">
                  <c:v>2925</c:v>
                </c:pt>
                <c:pt idx="7059">
                  <c:v>2925</c:v>
                </c:pt>
                <c:pt idx="7060">
                  <c:v>2925</c:v>
                </c:pt>
                <c:pt idx="7061">
                  <c:v>2925</c:v>
                </c:pt>
                <c:pt idx="7062">
                  <c:v>2925</c:v>
                </c:pt>
                <c:pt idx="7063">
                  <c:v>2925</c:v>
                </c:pt>
                <c:pt idx="7064">
                  <c:v>2925</c:v>
                </c:pt>
                <c:pt idx="7065">
                  <c:v>2925</c:v>
                </c:pt>
                <c:pt idx="7066">
                  <c:v>2925</c:v>
                </c:pt>
                <c:pt idx="7067">
                  <c:v>2925</c:v>
                </c:pt>
                <c:pt idx="7068">
                  <c:v>2925</c:v>
                </c:pt>
                <c:pt idx="7069">
                  <c:v>2925</c:v>
                </c:pt>
                <c:pt idx="7070">
                  <c:v>2926</c:v>
                </c:pt>
                <c:pt idx="7071">
                  <c:v>2927</c:v>
                </c:pt>
                <c:pt idx="7072">
                  <c:v>2928</c:v>
                </c:pt>
                <c:pt idx="7073">
                  <c:v>2929</c:v>
                </c:pt>
                <c:pt idx="7074">
                  <c:v>2930</c:v>
                </c:pt>
                <c:pt idx="7075">
                  <c:v>2931</c:v>
                </c:pt>
                <c:pt idx="7076">
                  <c:v>2932</c:v>
                </c:pt>
                <c:pt idx="7077">
                  <c:v>2933</c:v>
                </c:pt>
                <c:pt idx="7078">
                  <c:v>2933</c:v>
                </c:pt>
                <c:pt idx="7079">
                  <c:v>2933</c:v>
                </c:pt>
                <c:pt idx="7080">
                  <c:v>2934</c:v>
                </c:pt>
                <c:pt idx="7081">
                  <c:v>2934</c:v>
                </c:pt>
                <c:pt idx="7082">
                  <c:v>2934</c:v>
                </c:pt>
                <c:pt idx="7083">
                  <c:v>2934</c:v>
                </c:pt>
                <c:pt idx="7084">
                  <c:v>2934</c:v>
                </c:pt>
                <c:pt idx="7085">
                  <c:v>2935</c:v>
                </c:pt>
                <c:pt idx="7086">
                  <c:v>2935</c:v>
                </c:pt>
                <c:pt idx="7087">
                  <c:v>2935</c:v>
                </c:pt>
                <c:pt idx="7088">
                  <c:v>2935</c:v>
                </c:pt>
                <c:pt idx="7089">
                  <c:v>2935</c:v>
                </c:pt>
                <c:pt idx="7090">
                  <c:v>2935</c:v>
                </c:pt>
                <c:pt idx="7091">
                  <c:v>2935</c:v>
                </c:pt>
                <c:pt idx="7092">
                  <c:v>2936</c:v>
                </c:pt>
                <c:pt idx="7093">
                  <c:v>2936</c:v>
                </c:pt>
                <c:pt idx="7094">
                  <c:v>2936</c:v>
                </c:pt>
                <c:pt idx="7095">
                  <c:v>2936</c:v>
                </c:pt>
                <c:pt idx="7096">
                  <c:v>2936</c:v>
                </c:pt>
                <c:pt idx="7097">
                  <c:v>2936</c:v>
                </c:pt>
                <c:pt idx="7098">
                  <c:v>2937</c:v>
                </c:pt>
                <c:pt idx="7099">
                  <c:v>2938</c:v>
                </c:pt>
                <c:pt idx="7100">
                  <c:v>2938</c:v>
                </c:pt>
                <c:pt idx="7101">
                  <c:v>2938</c:v>
                </c:pt>
                <c:pt idx="7102">
                  <c:v>2938</c:v>
                </c:pt>
                <c:pt idx="7103">
                  <c:v>2938</c:v>
                </c:pt>
                <c:pt idx="7104">
                  <c:v>2938</c:v>
                </c:pt>
                <c:pt idx="7105">
                  <c:v>2939</c:v>
                </c:pt>
                <c:pt idx="7106">
                  <c:v>2939</c:v>
                </c:pt>
                <c:pt idx="7107">
                  <c:v>2940</c:v>
                </c:pt>
                <c:pt idx="7108">
                  <c:v>2941</c:v>
                </c:pt>
                <c:pt idx="7109">
                  <c:v>2942</c:v>
                </c:pt>
                <c:pt idx="7110">
                  <c:v>2943</c:v>
                </c:pt>
                <c:pt idx="7111">
                  <c:v>2943</c:v>
                </c:pt>
                <c:pt idx="7112">
                  <c:v>2944</c:v>
                </c:pt>
                <c:pt idx="7113">
                  <c:v>2945</c:v>
                </c:pt>
                <c:pt idx="7114">
                  <c:v>2946</c:v>
                </c:pt>
                <c:pt idx="7115">
                  <c:v>2947</c:v>
                </c:pt>
                <c:pt idx="7116">
                  <c:v>2948</c:v>
                </c:pt>
                <c:pt idx="7117">
                  <c:v>2948</c:v>
                </c:pt>
                <c:pt idx="7118">
                  <c:v>2949</c:v>
                </c:pt>
                <c:pt idx="7119">
                  <c:v>2950</c:v>
                </c:pt>
                <c:pt idx="7120">
                  <c:v>2951</c:v>
                </c:pt>
                <c:pt idx="7121">
                  <c:v>2951</c:v>
                </c:pt>
                <c:pt idx="7122">
                  <c:v>2951</c:v>
                </c:pt>
                <c:pt idx="7123">
                  <c:v>2952</c:v>
                </c:pt>
                <c:pt idx="7124">
                  <c:v>2953</c:v>
                </c:pt>
                <c:pt idx="7125">
                  <c:v>2953</c:v>
                </c:pt>
                <c:pt idx="7126">
                  <c:v>2954</c:v>
                </c:pt>
                <c:pt idx="7127">
                  <c:v>2955</c:v>
                </c:pt>
                <c:pt idx="7128">
                  <c:v>2956</c:v>
                </c:pt>
                <c:pt idx="7129">
                  <c:v>2957</c:v>
                </c:pt>
                <c:pt idx="7130">
                  <c:v>2957</c:v>
                </c:pt>
                <c:pt idx="7131">
                  <c:v>2958</c:v>
                </c:pt>
                <c:pt idx="7132">
                  <c:v>2959</c:v>
                </c:pt>
                <c:pt idx="7133">
                  <c:v>2960</c:v>
                </c:pt>
                <c:pt idx="7134">
                  <c:v>2961</c:v>
                </c:pt>
                <c:pt idx="7135">
                  <c:v>2961</c:v>
                </c:pt>
                <c:pt idx="7136">
                  <c:v>2962</c:v>
                </c:pt>
                <c:pt idx="7137">
                  <c:v>2962</c:v>
                </c:pt>
                <c:pt idx="7138">
                  <c:v>2963</c:v>
                </c:pt>
                <c:pt idx="7139">
                  <c:v>2964</c:v>
                </c:pt>
                <c:pt idx="7140">
                  <c:v>2965</c:v>
                </c:pt>
                <c:pt idx="7141">
                  <c:v>2966</c:v>
                </c:pt>
                <c:pt idx="7142">
                  <c:v>2967</c:v>
                </c:pt>
                <c:pt idx="7143">
                  <c:v>2968</c:v>
                </c:pt>
                <c:pt idx="7144">
                  <c:v>2968</c:v>
                </c:pt>
                <c:pt idx="7145">
                  <c:v>2968</c:v>
                </c:pt>
                <c:pt idx="7146">
                  <c:v>2969</c:v>
                </c:pt>
                <c:pt idx="7147">
                  <c:v>2970</c:v>
                </c:pt>
                <c:pt idx="7148">
                  <c:v>2971</c:v>
                </c:pt>
                <c:pt idx="7149">
                  <c:v>2972</c:v>
                </c:pt>
                <c:pt idx="7150">
                  <c:v>2972</c:v>
                </c:pt>
                <c:pt idx="7151">
                  <c:v>2972</c:v>
                </c:pt>
                <c:pt idx="7152">
                  <c:v>2972</c:v>
                </c:pt>
                <c:pt idx="7153">
                  <c:v>2972</c:v>
                </c:pt>
                <c:pt idx="7154">
                  <c:v>2972</c:v>
                </c:pt>
                <c:pt idx="7155">
                  <c:v>2972</c:v>
                </c:pt>
                <c:pt idx="7156">
                  <c:v>2972</c:v>
                </c:pt>
                <c:pt idx="7157">
                  <c:v>2972</c:v>
                </c:pt>
                <c:pt idx="7158">
                  <c:v>2972</c:v>
                </c:pt>
                <c:pt idx="7159">
                  <c:v>2973</c:v>
                </c:pt>
                <c:pt idx="7160">
                  <c:v>2973</c:v>
                </c:pt>
                <c:pt idx="7161">
                  <c:v>2974</c:v>
                </c:pt>
                <c:pt idx="7162">
                  <c:v>2975</c:v>
                </c:pt>
                <c:pt idx="7163">
                  <c:v>2976</c:v>
                </c:pt>
                <c:pt idx="7164">
                  <c:v>2977</c:v>
                </c:pt>
                <c:pt idx="7165">
                  <c:v>2978</c:v>
                </c:pt>
                <c:pt idx="7166">
                  <c:v>2979</c:v>
                </c:pt>
                <c:pt idx="7167">
                  <c:v>2980</c:v>
                </c:pt>
                <c:pt idx="7168">
                  <c:v>2981</c:v>
                </c:pt>
                <c:pt idx="7169">
                  <c:v>2982</c:v>
                </c:pt>
                <c:pt idx="7170">
                  <c:v>2983</c:v>
                </c:pt>
                <c:pt idx="7171">
                  <c:v>2984</c:v>
                </c:pt>
                <c:pt idx="7172">
                  <c:v>2984</c:v>
                </c:pt>
                <c:pt idx="7173">
                  <c:v>2985</c:v>
                </c:pt>
                <c:pt idx="7174">
                  <c:v>2985</c:v>
                </c:pt>
                <c:pt idx="7175">
                  <c:v>2985</c:v>
                </c:pt>
                <c:pt idx="7176">
                  <c:v>2985</c:v>
                </c:pt>
                <c:pt idx="7177">
                  <c:v>2986</c:v>
                </c:pt>
                <c:pt idx="7178">
                  <c:v>2986</c:v>
                </c:pt>
                <c:pt idx="7179">
                  <c:v>2987</c:v>
                </c:pt>
                <c:pt idx="7180">
                  <c:v>2987</c:v>
                </c:pt>
                <c:pt idx="7181">
                  <c:v>2988</c:v>
                </c:pt>
                <c:pt idx="7182">
                  <c:v>2989</c:v>
                </c:pt>
                <c:pt idx="7183">
                  <c:v>2989</c:v>
                </c:pt>
                <c:pt idx="7184">
                  <c:v>2989</c:v>
                </c:pt>
                <c:pt idx="7185">
                  <c:v>2990</c:v>
                </c:pt>
                <c:pt idx="7186">
                  <c:v>2990</c:v>
                </c:pt>
                <c:pt idx="7187">
                  <c:v>2991</c:v>
                </c:pt>
                <c:pt idx="7188">
                  <c:v>2992</c:v>
                </c:pt>
                <c:pt idx="7189">
                  <c:v>2993</c:v>
                </c:pt>
                <c:pt idx="7190">
                  <c:v>2994</c:v>
                </c:pt>
                <c:pt idx="7191">
                  <c:v>2995</c:v>
                </c:pt>
                <c:pt idx="7192">
                  <c:v>2995</c:v>
                </c:pt>
                <c:pt idx="7193">
                  <c:v>2996</c:v>
                </c:pt>
                <c:pt idx="7194">
                  <c:v>2996</c:v>
                </c:pt>
                <c:pt idx="7195">
                  <c:v>2996</c:v>
                </c:pt>
                <c:pt idx="7196">
                  <c:v>2996</c:v>
                </c:pt>
                <c:pt idx="7197">
                  <c:v>2996</c:v>
                </c:pt>
                <c:pt idx="7198">
                  <c:v>2997</c:v>
                </c:pt>
                <c:pt idx="7199">
                  <c:v>2997</c:v>
                </c:pt>
                <c:pt idx="7200">
                  <c:v>2997</c:v>
                </c:pt>
                <c:pt idx="7201">
                  <c:v>2998</c:v>
                </c:pt>
                <c:pt idx="7202">
                  <c:v>2998</c:v>
                </c:pt>
                <c:pt idx="7203">
                  <c:v>2999</c:v>
                </c:pt>
                <c:pt idx="7204">
                  <c:v>3000</c:v>
                </c:pt>
                <c:pt idx="7205">
                  <c:v>3000</c:v>
                </c:pt>
                <c:pt idx="7206">
                  <c:v>3000</c:v>
                </c:pt>
                <c:pt idx="7207">
                  <c:v>3000</c:v>
                </c:pt>
                <c:pt idx="7208">
                  <c:v>3001</c:v>
                </c:pt>
                <c:pt idx="7209">
                  <c:v>3002</c:v>
                </c:pt>
                <c:pt idx="7210">
                  <c:v>3003</c:v>
                </c:pt>
                <c:pt idx="7211">
                  <c:v>3003</c:v>
                </c:pt>
                <c:pt idx="7212">
                  <c:v>3004</c:v>
                </c:pt>
                <c:pt idx="7213">
                  <c:v>3005</c:v>
                </c:pt>
                <c:pt idx="7214">
                  <c:v>3005</c:v>
                </c:pt>
                <c:pt idx="7215">
                  <c:v>3005</c:v>
                </c:pt>
                <c:pt idx="7216">
                  <c:v>3005</c:v>
                </c:pt>
                <c:pt idx="7217">
                  <c:v>3006</c:v>
                </c:pt>
                <c:pt idx="7218">
                  <c:v>3007</c:v>
                </c:pt>
                <c:pt idx="7219">
                  <c:v>3007</c:v>
                </c:pt>
                <c:pt idx="7220">
                  <c:v>3008</c:v>
                </c:pt>
                <c:pt idx="7221">
                  <c:v>3008</c:v>
                </c:pt>
                <c:pt idx="7222">
                  <c:v>3008</c:v>
                </c:pt>
                <c:pt idx="7223">
                  <c:v>3008</c:v>
                </c:pt>
                <c:pt idx="7224">
                  <c:v>3008</c:v>
                </c:pt>
                <c:pt idx="7225">
                  <c:v>3008</c:v>
                </c:pt>
                <c:pt idx="7226">
                  <c:v>3008</c:v>
                </c:pt>
                <c:pt idx="7227">
                  <c:v>3008</c:v>
                </c:pt>
                <c:pt idx="7228">
                  <c:v>3008</c:v>
                </c:pt>
                <c:pt idx="7229">
                  <c:v>3009</c:v>
                </c:pt>
                <c:pt idx="7230">
                  <c:v>3009</c:v>
                </c:pt>
                <c:pt idx="7231">
                  <c:v>3010</c:v>
                </c:pt>
                <c:pt idx="7232">
                  <c:v>3010</c:v>
                </c:pt>
                <c:pt idx="7233">
                  <c:v>3010</c:v>
                </c:pt>
                <c:pt idx="7234">
                  <c:v>3010</c:v>
                </c:pt>
                <c:pt idx="7235">
                  <c:v>3010</c:v>
                </c:pt>
                <c:pt idx="7236">
                  <c:v>3011</c:v>
                </c:pt>
                <c:pt idx="7237">
                  <c:v>3011</c:v>
                </c:pt>
                <c:pt idx="7238">
                  <c:v>3011</c:v>
                </c:pt>
                <c:pt idx="7239">
                  <c:v>3011</c:v>
                </c:pt>
                <c:pt idx="7240">
                  <c:v>3011</c:v>
                </c:pt>
                <c:pt idx="7241">
                  <c:v>3011</c:v>
                </c:pt>
                <c:pt idx="7242">
                  <c:v>3011</c:v>
                </c:pt>
                <c:pt idx="7243">
                  <c:v>3011</c:v>
                </c:pt>
                <c:pt idx="7244">
                  <c:v>3011</c:v>
                </c:pt>
                <c:pt idx="7245">
                  <c:v>3011</c:v>
                </c:pt>
                <c:pt idx="7246">
                  <c:v>3011</c:v>
                </c:pt>
                <c:pt idx="7247">
                  <c:v>3011</c:v>
                </c:pt>
                <c:pt idx="7248">
                  <c:v>3011</c:v>
                </c:pt>
                <c:pt idx="7249">
                  <c:v>3011</c:v>
                </c:pt>
                <c:pt idx="7250">
                  <c:v>3011</c:v>
                </c:pt>
                <c:pt idx="7251">
                  <c:v>3011</c:v>
                </c:pt>
                <c:pt idx="7252">
                  <c:v>3011</c:v>
                </c:pt>
                <c:pt idx="7253">
                  <c:v>3011</c:v>
                </c:pt>
                <c:pt idx="7254">
                  <c:v>3011</c:v>
                </c:pt>
                <c:pt idx="7255">
                  <c:v>3011</c:v>
                </c:pt>
                <c:pt idx="7256">
                  <c:v>3012</c:v>
                </c:pt>
                <c:pt idx="7257">
                  <c:v>3012</c:v>
                </c:pt>
                <c:pt idx="7258">
                  <c:v>3013</c:v>
                </c:pt>
                <c:pt idx="7259">
                  <c:v>3013</c:v>
                </c:pt>
                <c:pt idx="7260">
                  <c:v>3013</c:v>
                </c:pt>
                <c:pt idx="7261">
                  <c:v>3014</c:v>
                </c:pt>
                <c:pt idx="7262">
                  <c:v>3014</c:v>
                </c:pt>
                <c:pt idx="7263">
                  <c:v>3014</c:v>
                </c:pt>
                <c:pt idx="7264">
                  <c:v>3015</c:v>
                </c:pt>
                <c:pt idx="7265">
                  <c:v>3015</c:v>
                </c:pt>
                <c:pt idx="7266">
                  <c:v>3015</c:v>
                </c:pt>
                <c:pt idx="7267">
                  <c:v>3016</c:v>
                </c:pt>
                <c:pt idx="7268">
                  <c:v>3017</c:v>
                </c:pt>
                <c:pt idx="7269">
                  <c:v>3018</c:v>
                </c:pt>
                <c:pt idx="7270">
                  <c:v>3018</c:v>
                </c:pt>
                <c:pt idx="7271">
                  <c:v>3018</c:v>
                </c:pt>
                <c:pt idx="7272">
                  <c:v>3018</c:v>
                </c:pt>
                <c:pt idx="7273">
                  <c:v>3018</c:v>
                </c:pt>
                <c:pt idx="7274">
                  <c:v>3019</c:v>
                </c:pt>
                <c:pt idx="7275">
                  <c:v>3019</c:v>
                </c:pt>
                <c:pt idx="7276">
                  <c:v>3020</c:v>
                </c:pt>
                <c:pt idx="7277">
                  <c:v>3020</c:v>
                </c:pt>
                <c:pt idx="7278">
                  <c:v>3021</c:v>
                </c:pt>
                <c:pt idx="7279">
                  <c:v>3022</c:v>
                </c:pt>
                <c:pt idx="7280">
                  <c:v>3023</c:v>
                </c:pt>
                <c:pt idx="7281">
                  <c:v>3024</c:v>
                </c:pt>
                <c:pt idx="7282">
                  <c:v>3024</c:v>
                </c:pt>
                <c:pt idx="7283">
                  <c:v>3024</c:v>
                </c:pt>
                <c:pt idx="7284">
                  <c:v>3024</c:v>
                </c:pt>
                <c:pt idx="7285">
                  <c:v>3024</c:v>
                </c:pt>
                <c:pt idx="7286">
                  <c:v>3024</c:v>
                </c:pt>
                <c:pt idx="7287">
                  <c:v>3024</c:v>
                </c:pt>
                <c:pt idx="7288">
                  <c:v>3024</c:v>
                </c:pt>
                <c:pt idx="7289">
                  <c:v>3025</c:v>
                </c:pt>
                <c:pt idx="7290">
                  <c:v>3026</c:v>
                </c:pt>
                <c:pt idx="7291">
                  <c:v>3026</c:v>
                </c:pt>
                <c:pt idx="7292">
                  <c:v>3027</c:v>
                </c:pt>
                <c:pt idx="7293">
                  <c:v>3028</c:v>
                </c:pt>
                <c:pt idx="7294">
                  <c:v>3029</c:v>
                </c:pt>
                <c:pt idx="7295">
                  <c:v>3029</c:v>
                </c:pt>
                <c:pt idx="7296">
                  <c:v>3029</c:v>
                </c:pt>
                <c:pt idx="7297">
                  <c:v>3029</c:v>
                </c:pt>
                <c:pt idx="7298">
                  <c:v>3030</c:v>
                </c:pt>
                <c:pt idx="7299">
                  <c:v>3030</c:v>
                </c:pt>
                <c:pt idx="7300">
                  <c:v>3030</c:v>
                </c:pt>
                <c:pt idx="7301">
                  <c:v>3030</c:v>
                </c:pt>
                <c:pt idx="7302">
                  <c:v>3030</c:v>
                </c:pt>
                <c:pt idx="7303">
                  <c:v>3030</c:v>
                </c:pt>
                <c:pt idx="7304">
                  <c:v>3030</c:v>
                </c:pt>
                <c:pt idx="7305">
                  <c:v>3030</c:v>
                </c:pt>
                <c:pt idx="7306">
                  <c:v>3030</c:v>
                </c:pt>
                <c:pt idx="7307">
                  <c:v>3030</c:v>
                </c:pt>
                <c:pt idx="7308">
                  <c:v>3030</c:v>
                </c:pt>
                <c:pt idx="7309">
                  <c:v>3030</c:v>
                </c:pt>
                <c:pt idx="7310">
                  <c:v>3030</c:v>
                </c:pt>
                <c:pt idx="7311">
                  <c:v>3030</c:v>
                </c:pt>
                <c:pt idx="7312">
                  <c:v>3030</c:v>
                </c:pt>
                <c:pt idx="7313">
                  <c:v>3030</c:v>
                </c:pt>
                <c:pt idx="7314">
                  <c:v>3030</c:v>
                </c:pt>
                <c:pt idx="7315">
                  <c:v>3030</c:v>
                </c:pt>
                <c:pt idx="7316">
                  <c:v>3030</c:v>
                </c:pt>
                <c:pt idx="7317">
                  <c:v>3030</c:v>
                </c:pt>
                <c:pt idx="7318">
                  <c:v>3030</c:v>
                </c:pt>
                <c:pt idx="7319">
                  <c:v>3030</c:v>
                </c:pt>
                <c:pt idx="7320">
                  <c:v>3031</c:v>
                </c:pt>
                <c:pt idx="7321">
                  <c:v>3031</c:v>
                </c:pt>
                <c:pt idx="7322">
                  <c:v>3031</c:v>
                </c:pt>
                <c:pt idx="7323">
                  <c:v>3031</c:v>
                </c:pt>
                <c:pt idx="7324">
                  <c:v>3032</c:v>
                </c:pt>
                <c:pt idx="7325">
                  <c:v>3033</c:v>
                </c:pt>
                <c:pt idx="7326">
                  <c:v>3033</c:v>
                </c:pt>
                <c:pt idx="7327">
                  <c:v>3034</c:v>
                </c:pt>
                <c:pt idx="7328">
                  <c:v>3035</c:v>
                </c:pt>
                <c:pt idx="7329">
                  <c:v>3036</c:v>
                </c:pt>
                <c:pt idx="7330">
                  <c:v>3036</c:v>
                </c:pt>
                <c:pt idx="7331">
                  <c:v>3036</c:v>
                </c:pt>
                <c:pt idx="7332">
                  <c:v>3036</c:v>
                </c:pt>
                <c:pt idx="7333">
                  <c:v>3036</c:v>
                </c:pt>
                <c:pt idx="7334">
                  <c:v>3036</c:v>
                </c:pt>
                <c:pt idx="7335">
                  <c:v>3036</c:v>
                </c:pt>
                <c:pt idx="7336">
                  <c:v>3037</c:v>
                </c:pt>
                <c:pt idx="7337">
                  <c:v>3037</c:v>
                </c:pt>
                <c:pt idx="7338">
                  <c:v>3038</c:v>
                </c:pt>
                <c:pt idx="7339">
                  <c:v>3038</c:v>
                </c:pt>
                <c:pt idx="7340">
                  <c:v>3039</c:v>
                </c:pt>
                <c:pt idx="7341">
                  <c:v>3039</c:v>
                </c:pt>
                <c:pt idx="7342">
                  <c:v>3039</c:v>
                </c:pt>
                <c:pt idx="7343">
                  <c:v>3039</c:v>
                </c:pt>
                <c:pt idx="7344">
                  <c:v>3040</c:v>
                </c:pt>
                <c:pt idx="7345">
                  <c:v>3040</c:v>
                </c:pt>
                <c:pt idx="7346">
                  <c:v>3040</c:v>
                </c:pt>
                <c:pt idx="7347">
                  <c:v>3041</c:v>
                </c:pt>
                <c:pt idx="7348">
                  <c:v>3041</c:v>
                </c:pt>
                <c:pt idx="7349">
                  <c:v>3042</c:v>
                </c:pt>
                <c:pt idx="7350">
                  <c:v>3042</c:v>
                </c:pt>
                <c:pt idx="7351">
                  <c:v>3042</c:v>
                </c:pt>
                <c:pt idx="7352">
                  <c:v>3043</c:v>
                </c:pt>
                <c:pt idx="7353">
                  <c:v>3044</c:v>
                </c:pt>
                <c:pt idx="7354">
                  <c:v>3045</c:v>
                </c:pt>
                <c:pt idx="7355">
                  <c:v>3045</c:v>
                </c:pt>
                <c:pt idx="7356">
                  <c:v>3046</c:v>
                </c:pt>
                <c:pt idx="7357">
                  <c:v>3046</c:v>
                </c:pt>
                <c:pt idx="7358">
                  <c:v>3047</c:v>
                </c:pt>
                <c:pt idx="7359">
                  <c:v>3047</c:v>
                </c:pt>
                <c:pt idx="7360">
                  <c:v>3048</c:v>
                </c:pt>
                <c:pt idx="7361">
                  <c:v>3049</c:v>
                </c:pt>
                <c:pt idx="7362">
                  <c:v>3049</c:v>
                </c:pt>
                <c:pt idx="7363">
                  <c:v>3050</c:v>
                </c:pt>
                <c:pt idx="7364">
                  <c:v>3051</c:v>
                </c:pt>
                <c:pt idx="7365">
                  <c:v>3052</c:v>
                </c:pt>
                <c:pt idx="7366">
                  <c:v>3052</c:v>
                </c:pt>
                <c:pt idx="7367">
                  <c:v>3052</c:v>
                </c:pt>
                <c:pt idx="7368">
                  <c:v>3052</c:v>
                </c:pt>
                <c:pt idx="7369">
                  <c:v>3052</c:v>
                </c:pt>
                <c:pt idx="7370">
                  <c:v>3052</c:v>
                </c:pt>
                <c:pt idx="7371">
                  <c:v>3053</c:v>
                </c:pt>
                <c:pt idx="7372">
                  <c:v>3053</c:v>
                </c:pt>
                <c:pt idx="7373">
                  <c:v>3053</c:v>
                </c:pt>
                <c:pt idx="7374">
                  <c:v>3054</c:v>
                </c:pt>
                <c:pt idx="7375">
                  <c:v>3054</c:v>
                </c:pt>
                <c:pt idx="7376">
                  <c:v>3055</c:v>
                </c:pt>
                <c:pt idx="7377">
                  <c:v>3055</c:v>
                </c:pt>
                <c:pt idx="7378">
                  <c:v>3055</c:v>
                </c:pt>
                <c:pt idx="7379">
                  <c:v>3055</c:v>
                </c:pt>
                <c:pt idx="7380">
                  <c:v>3055</c:v>
                </c:pt>
                <c:pt idx="7381">
                  <c:v>3055</c:v>
                </c:pt>
                <c:pt idx="7382">
                  <c:v>3056</c:v>
                </c:pt>
                <c:pt idx="7383">
                  <c:v>3057</c:v>
                </c:pt>
                <c:pt idx="7384">
                  <c:v>3058</c:v>
                </c:pt>
                <c:pt idx="7385">
                  <c:v>3058</c:v>
                </c:pt>
                <c:pt idx="7386">
                  <c:v>3059</c:v>
                </c:pt>
                <c:pt idx="7387">
                  <c:v>3059</c:v>
                </c:pt>
                <c:pt idx="7388">
                  <c:v>3059</c:v>
                </c:pt>
                <c:pt idx="7389">
                  <c:v>3059</c:v>
                </c:pt>
                <c:pt idx="7390">
                  <c:v>3060</c:v>
                </c:pt>
                <c:pt idx="7391">
                  <c:v>3061</c:v>
                </c:pt>
                <c:pt idx="7392">
                  <c:v>3061</c:v>
                </c:pt>
                <c:pt idx="7393">
                  <c:v>3062</c:v>
                </c:pt>
                <c:pt idx="7394">
                  <c:v>3062</c:v>
                </c:pt>
                <c:pt idx="7395">
                  <c:v>3062</c:v>
                </c:pt>
                <c:pt idx="7396">
                  <c:v>3062</c:v>
                </c:pt>
                <c:pt idx="7397">
                  <c:v>3062</c:v>
                </c:pt>
                <c:pt idx="7398">
                  <c:v>3062</c:v>
                </c:pt>
                <c:pt idx="7399">
                  <c:v>3063</c:v>
                </c:pt>
                <c:pt idx="7400">
                  <c:v>3063</c:v>
                </c:pt>
                <c:pt idx="7401">
                  <c:v>3064</c:v>
                </c:pt>
                <c:pt idx="7402">
                  <c:v>3065</c:v>
                </c:pt>
                <c:pt idx="7403">
                  <c:v>3066</c:v>
                </c:pt>
                <c:pt idx="7404">
                  <c:v>3067</c:v>
                </c:pt>
                <c:pt idx="7405">
                  <c:v>3067</c:v>
                </c:pt>
                <c:pt idx="7406">
                  <c:v>3067</c:v>
                </c:pt>
                <c:pt idx="7407">
                  <c:v>3067</c:v>
                </c:pt>
                <c:pt idx="7408">
                  <c:v>3067</c:v>
                </c:pt>
                <c:pt idx="7409">
                  <c:v>3067</c:v>
                </c:pt>
                <c:pt idx="7410">
                  <c:v>3067</c:v>
                </c:pt>
                <c:pt idx="7411">
                  <c:v>3067</c:v>
                </c:pt>
                <c:pt idx="7412">
                  <c:v>3067</c:v>
                </c:pt>
                <c:pt idx="7413">
                  <c:v>3067</c:v>
                </c:pt>
                <c:pt idx="7414">
                  <c:v>3067</c:v>
                </c:pt>
                <c:pt idx="7415">
                  <c:v>3067</c:v>
                </c:pt>
                <c:pt idx="7416">
                  <c:v>3067</c:v>
                </c:pt>
                <c:pt idx="7417">
                  <c:v>3067</c:v>
                </c:pt>
                <c:pt idx="7418">
                  <c:v>3068</c:v>
                </c:pt>
                <c:pt idx="7419">
                  <c:v>3068</c:v>
                </c:pt>
                <c:pt idx="7420">
                  <c:v>3069</c:v>
                </c:pt>
                <c:pt idx="7421">
                  <c:v>3069</c:v>
                </c:pt>
                <c:pt idx="7422">
                  <c:v>3069</c:v>
                </c:pt>
                <c:pt idx="7423">
                  <c:v>3069</c:v>
                </c:pt>
                <c:pt idx="7424">
                  <c:v>3070</c:v>
                </c:pt>
                <c:pt idx="7425">
                  <c:v>3070</c:v>
                </c:pt>
                <c:pt idx="7426">
                  <c:v>3070</c:v>
                </c:pt>
                <c:pt idx="7427">
                  <c:v>3070</c:v>
                </c:pt>
                <c:pt idx="7428">
                  <c:v>3070</c:v>
                </c:pt>
                <c:pt idx="7429">
                  <c:v>3070</c:v>
                </c:pt>
                <c:pt idx="7430">
                  <c:v>3070</c:v>
                </c:pt>
                <c:pt idx="7431">
                  <c:v>3070</c:v>
                </c:pt>
                <c:pt idx="7432">
                  <c:v>3070</c:v>
                </c:pt>
                <c:pt idx="7433">
                  <c:v>3071</c:v>
                </c:pt>
                <c:pt idx="7434">
                  <c:v>3071</c:v>
                </c:pt>
                <c:pt idx="7435">
                  <c:v>3072</c:v>
                </c:pt>
                <c:pt idx="7436">
                  <c:v>3072</c:v>
                </c:pt>
                <c:pt idx="7437">
                  <c:v>3073</c:v>
                </c:pt>
                <c:pt idx="7438">
                  <c:v>3073</c:v>
                </c:pt>
                <c:pt idx="7439">
                  <c:v>3073</c:v>
                </c:pt>
                <c:pt idx="7440">
                  <c:v>3074</c:v>
                </c:pt>
                <c:pt idx="7441">
                  <c:v>3074</c:v>
                </c:pt>
                <c:pt idx="7442">
                  <c:v>3074</c:v>
                </c:pt>
                <c:pt idx="7443">
                  <c:v>3074</c:v>
                </c:pt>
                <c:pt idx="7444">
                  <c:v>3075</c:v>
                </c:pt>
                <c:pt idx="7445">
                  <c:v>3076</c:v>
                </c:pt>
                <c:pt idx="7446">
                  <c:v>3076</c:v>
                </c:pt>
                <c:pt idx="7447">
                  <c:v>3076</c:v>
                </c:pt>
                <c:pt idx="7448">
                  <c:v>3076</c:v>
                </c:pt>
                <c:pt idx="7449">
                  <c:v>3076</c:v>
                </c:pt>
                <c:pt idx="7450">
                  <c:v>3076</c:v>
                </c:pt>
                <c:pt idx="7451">
                  <c:v>3076</c:v>
                </c:pt>
                <c:pt idx="7452">
                  <c:v>3076</c:v>
                </c:pt>
                <c:pt idx="7453">
                  <c:v>3076</c:v>
                </c:pt>
                <c:pt idx="7454">
                  <c:v>3076</c:v>
                </c:pt>
                <c:pt idx="7455">
                  <c:v>3076</c:v>
                </c:pt>
                <c:pt idx="7456">
                  <c:v>3077</c:v>
                </c:pt>
                <c:pt idx="7457">
                  <c:v>3077</c:v>
                </c:pt>
                <c:pt idx="7458">
                  <c:v>3077</c:v>
                </c:pt>
                <c:pt idx="7459">
                  <c:v>3077</c:v>
                </c:pt>
                <c:pt idx="7460">
                  <c:v>3077</c:v>
                </c:pt>
                <c:pt idx="7461">
                  <c:v>3077</c:v>
                </c:pt>
                <c:pt idx="7462">
                  <c:v>3077</c:v>
                </c:pt>
                <c:pt idx="7463">
                  <c:v>3078</c:v>
                </c:pt>
                <c:pt idx="7464">
                  <c:v>3078</c:v>
                </c:pt>
                <c:pt idx="7465">
                  <c:v>3078</c:v>
                </c:pt>
                <c:pt idx="7466">
                  <c:v>3078</c:v>
                </c:pt>
                <c:pt idx="7467">
                  <c:v>3079</c:v>
                </c:pt>
                <c:pt idx="7468">
                  <c:v>3080</c:v>
                </c:pt>
                <c:pt idx="7469">
                  <c:v>3080</c:v>
                </c:pt>
                <c:pt idx="7470">
                  <c:v>3080</c:v>
                </c:pt>
                <c:pt idx="7471">
                  <c:v>3080</c:v>
                </c:pt>
                <c:pt idx="7472">
                  <c:v>3080</c:v>
                </c:pt>
                <c:pt idx="7473">
                  <c:v>3080</c:v>
                </c:pt>
                <c:pt idx="7474">
                  <c:v>3081</c:v>
                </c:pt>
                <c:pt idx="7475">
                  <c:v>3082</c:v>
                </c:pt>
                <c:pt idx="7476">
                  <c:v>3083</c:v>
                </c:pt>
                <c:pt idx="7477">
                  <c:v>3083</c:v>
                </c:pt>
                <c:pt idx="7478">
                  <c:v>3084</c:v>
                </c:pt>
                <c:pt idx="7479">
                  <c:v>3084</c:v>
                </c:pt>
                <c:pt idx="7480">
                  <c:v>3084</c:v>
                </c:pt>
                <c:pt idx="7481">
                  <c:v>3084</c:v>
                </c:pt>
                <c:pt idx="7482">
                  <c:v>3084</c:v>
                </c:pt>
                <c:pt idx="7483">
                  <c:v>3084</c:v>
                </c:pt>
                <c:pt idx="7484">
                  <c:v>3085</c:v>
                </c:pt>
                <c:pt idx="7485">
                  <c:v>3085</c:v>
                </c:pt>
                <c:pt idx="7486">
                  <c:v>3085</c:v>
                </c:pt>
                <c:pt idx="7487">
                  <c:v>3086</c:v>
                </c:pt>
                <c:pt idx="7488">
                  <c:v>3086</c:v>
                </c:pt>
                <c:pt idx="7489">
                  <c:v>3086</c:v>
                </c:pt>
                <c:pt idx="7490">
                  <c:v>3087</c:v>
                </c:pt>
                <c:pt idx="7491">
                  <c:v>3087</c:v>
                </c:pt>
                <c:pt idx="7492">
                  <c:v>3088</c:v>
                </c:pt>
                <c:pt idx="7493">
                  <c:v>3088</c:v>
                </c:pt>
                <c:pt idx="7494">
                  <c:v>3088</c:v>
                </c:pt>
                <c:pt idx="7495">
                  <c:v>3088</c:v>
                </c:pt>
                <c:pt idx="7496">
                  <c:v>3089</c:v>
                </c:pt>
                <c:pt idx="7497">
                  <c:v>3090</c:v>
                </c:pt>
                <c:pt idx="7498">
                  <c:v>3091</c:v>
                </c:pt>
                <c:pt idx="7499">
                  <c:v>3092</c:v>
                </c:pt>
                <c:pt idx="7500">
                  <c:v>3093</c:v>
                </c:pt>
                <c:pt idx="7501">
                  <c:v>3094</c:v>
                </c:pt>
                <c:pt idx="7502">
                  <c:v>3095</c:v>
                </c:pt>
                <c:pt idx="7503">
                  <c:v>3095</c:v>
                </c:pt>
                <c:pt idx="7504">
                  <c:v>3096</c:v>
                </c:pt>
                <c:pt idx="7505">
                  <c:v>3097</c:v>
                </c:pt>
                <c:pt idx="7506">
                  <c:v>3098</c:v>
                </c:pt>
                <c:pt idx="7507">
                  <c:v>3099</c:v>
                </c:pt>
                <c:pt idx="7508">
                  <c:v>3099</c:v>
                </c:pt>
                <c:pt idx="7509">
                  <c:v>3100</c:v>
                </c:pt>
                <c:pt idx="7510">
                  <c:v>3100</c:v>
                </c:pt>
                <c:pt idx="7511">
                  <c:v>3101</c:v>
                </c:pt>
                <c:pt idx="7512">
                  <c:v>3101</c:v>
                </c:pt>
                <c:pt idx="7513">
                  <c:v>3101</c:v>
                </c:pt>
                <c:pt idx="7514">
                  <c:v>3102</c:v>
                </c:pt>
                <c:pt idx="7515">
                  <c:v>3102</c:v>
                </c:pt>
                <c:pt idx="7516">
                  <c:v>3102</c:v>
                </c:pt>
                <c:pt idx="7517">
                  <c:v>3103</c:v>
                </c:pt>
                <c:pt idx="7518">
                  <c:v>3104</c:v>
                </c:pt>
                <c:pt idx="7519">
                  <c:v>3105</c:v>
                </c:pt>
                <c:pt idx="7520">
                  <c:v>3105</c:v>
                </c:pt>
                <c:pt idx="7521">
                  <c:v>3105</c:v>
                </c:pt>
                <c:pt idx="7522">
                  <c:v>3106</c:v>
                </c:pt>
                <c:pt idx="7523">
                  <c:v>3107</c:v>
                </c:pt>
                <c:pt idx="7524">
                  <c:v>3107</c:v>
                </c:pt>
                <c:pt idx="7525">
                  <c:v>3107</c:v>
                </c:pt>
                <c:pt idx="7526">
                  <c:v>3107</c:v>
                </c:pt>
                <c:pt idx="7527">
                  <c:v>3107</c:v>
                </c:pt>
                <c:pt idx="7528">
                  <c:v>3107</c:v>
                </c:pt>
                <c:pt idx="7529">
                  <c:v>3108</c:v>
                </c:pt>
                <c:pt idx="7530">
                  <c:v>3109</c:v>
                </c:pt>
                <c:pt idx="7531">
                  <c:v>3109</c:v>
                </c:pt>
                <c:pt idx="7532">
                  <c:v>3110</c:v>
                </c:pt>
                <c:pt idx="7533">
                  <c:v>3111</c:v>
                </c:pt>
                <c:pt idx="7534">
                  <c:v>3112</c:v>
                </c:pt>
                <c:pt idx="7535">
                  <c:v>3113</c:v>
                </c:pt>
                <c:pt idx="7536">
                  <c:v>3113</c:v>
                </c:pt>
                <c:pt idx="7537">
                  <c:v>3114</c:v>
                </c:pt>
                <c:pt idx="7538">
                  <c:v>3114</c:v>
                </c:pt>
                <c:pt idx="7539">
                  <c:v>3114</c:v>
                </c:pt>
                <c:pt idx="7540">
                  <c:v>3115</c:v>
                </c:pt>
                <c:pt idx="7541">
                  <c:v>3115</c:v>
                </c:pt>
                <c:pt idx="7542">
                  <c:v>3116</c:v>
                </c:pt>
                <c:pt idx="7543">
                  <c:v>3116</c:v>
                </c:pt>
                <c:pt idx="7544">
                  <c:v>3116</c:v>
                </c:pt>
                <c:pt idx="7545">
                  <c:v>3117</c:v>
                </c:pt>
                <c:pt idx="7546">
                  <c:v>3117</c:v>
                </c:pt>
                <c:pt idx="7547">
                  <c:v>3118</c:v>
                </c:pt>
                <c:pt idx="7548">
                  <c:v>3119</c:v>
                </c:pt>
                <c:pt idx="7549">
                  <c:v>3120</c:v>
                </c:pt>
                <c:pt idx="7550">
                  <c:v>3121</c:v>
                </c:pt>
                <c:pt idx="7551">
                  <c:v>3122</c:v>
                </c:pt>
                <c:pt idx="7552">
                  <c:v>3122</c:v>
                </c:pt>
                <c:pt idx="7553">
                  <c:v>3122</c:v>
                </c:pt>
                <c:pt idx="7554">
                  <c:v>3123</c:v>
                </c:pt>
                <c:pt idx="7555">
                  <c:v>3124</c:v>
                </c:pt>
                <c:pt idx="7556">
                  <c:v>3125</c:v>
                </c:pt>
                <c:pt idx="7557">
                  <c:v>3126</c:v>
                </c:pt>
                <c:pt idx="7558">
                  <c:v>3127</c:v>
                </c:pt>
                <c:pt idx="7559">
                  <c:v>3127</c:v>
                </c:pt>
                <c:pt idx="7560">
                  <c:v>3127</c:v>
                </c:pt>
                <c:pt idx="7561">
                  <c:v>3127</c:v>
                </c:pt>
                <c:pt idx="7562">
                  <c:v>3128</c:v>
                </c:pt>
                <c:pt idx="7563">
                  <c:v>3128</c:v>
                </c:pt>
                <c:pt idx="7564">
                  <c:v>3128</c:v>
                </c:pt>
                <c:pt idx="7565">
                  <c:v>3128</c:v>
                </c:pt>
                <c:pt idx="7566">
                  <c:v>3128</c:v>
                </c:pt>
                <c:pt idx="7567">
                  <c:v>3129</c:v>
                </c:pt>
                <c:pt idx="7568">
                  <c:v>3129</c:v>
                </c:pt>
                <c:pt idx="7569">
                  <c:v>3130</c:v>
                </c:pt>
                <c:pt idx="7570">
                  <c:v>3131</c:v>
                </c:pt>
                <c:pt idx="7571">
                  <c:v>3131</c:v>
                </c:pt>
                <c:pt idx="7572">
                  <c:v>3131</c:v>
                </c:pt>
                <c:pt idx="7573">
                  <c:v>3132</c:v>
                </c:pt>
                <c:pt idx="7574">
                  <c:v>3133</c:v>
                </c:pt>
                <c:pt idx="7575">
                  <c:v>3134</c:v>
                </c:pt>
                <c:pt idx="7576">
                  <c:v>3134</c:v>
                </c:pt>
                <c:pt idx="7577">
                  <c:v>3135</c:v>
                </c:pt>
                <c:pt idx="7578">
                  <c:v>3135</c:v>
                </c:pt>
                <c:pt idx="7579">
                  <c:v>3136</c:v>
                </c:pt>
                <c:pt idx="7580">
                  <c:v>3137</c:v>
                </c:pt>
                <c:pt idx="7581">
                  <c:v>3137</c:v>
                </c:pt>
                <c:pt idx="7582">
                  <c:v>3138</c:v>
                </c:pt>
                <c:pt idx="7583">
                  <c:v>3139</c:v>
                </c:pt>
                <c:pt idx="7584">
                  <c:v>3139</c:v>
                </c:pt>
                <c:pt idx="7585">
                  <c:v>3139</c:v>
                </c:pt>
                <c:pt idx="7586">
                  <c:v>3140</c:v>
                </c:pt>
                <c:pt idx="7587">
                  <c:v>3140</c:v>
                </c:pt>
                <c:pt idx="7588">
                  <c:v>3141</c:v>
                </c:pt>
                <c:pt idx="7589">
                  <c:v>3141</c:v>
                </c:pt>
                <c:pt idx="7590">
                  <c:v>3141</c:v>
                </c:pt>
                <c:pt idx="7591">
                  <c:v>3142</c:v>
                </c:pt>
                <c:pt idx="7592">
                  <c:v>3142</c:v>
                </c:pt>
                <c:pt idx="7593">
                  <c:v>3142</c:v>
                </c:pt>
                <c:pt idx="7594">
                  <c:v>3142</c:v>
                </c:pt>
                <c:pt idx="7595">
                  <c:v>3143</c:v>
                </c:pt>
                <c:pt idx="7596">
                  <c:v>3144</c:v>
                </c:pt>
                <c:pt idx="7597">
                  <c:v>3145</c:v>
                </c:pt>
                <c:pt idx="7598">
                  <c:v>3145</c:v>
                </c:pt>
                <c:pt idx="7599">
                  <c:v>3146</c:v>
                </c:pt>
                <c:pt idx="7600">
                  <c:v>3146</c:v>
                </c:pt>
                <c:pt idx="7601">
                  <c:v>3147</c:v>
                </c:pt>
                <c:pt idx="7602">
                  <c:v>3148</c:v>
                </c:pt>
                <c:pt idx="7603">
                  <c:v>3149</c:v>
                </c:pt>
                <c:pt idx="7604">
                  <c:v>3149</c:v>
                </c:pt>
                <c:pt idx="7605">
                  <c:v>3149</c:v>
                </c:pt>
                <c:pt idx="7606">
                  <c:v>3149</c:v>
                </c:pt>
                <c:pt idx="7607">
                  <c:v>3149</c:v>
                </c:pt>
                <c:pt idx="7608">
                  <c:v>3150</c:v>
                </c:pt>
                <c:pt idx="7609">
                  <c:v>3150</c:v>
                </c:pt>
                <c:pt idx="7610">
                  <c:v>3150</c:v>
                </c:pt>
                <c:pt idx="7611">
                  <c:v>3150</c:v>
                </c:pt>
                <c:pt idx="7612">
                  <c:v>3151</c:v>
                </c:pt>
                <c:pt idx="7613">
                  <c:v>3151</c:v>
                </c:pt>
                <c:pt idx="7614">
                  <c:v>3152</c:v>
                </c:pt>
                <c:pt idx="7615">
                  <c:v>3153</c:v>
                </c:pt>
                <c:pt idx="7616">
                  <c:v>3153</c:v>
                </c:pt>
                <c:pt idx="7617">
                  <c:v>3154</c:v>
                </c:pt>
                <c:pt idx="7618">
                  <c:v>3155</c:v>
                </c:pt>
                <c:pt idx="7619">
                  <c:v>3156</c:v>
                </c:pt>
                <c:pt idx="7620">
                  <c:v>3157</c:v>
                </c:pt>
                <c:pt idx="7621">
                  <c:v>3157</c:v>
                </c:pt>
                <c:pt idx="7622">
                  <c:v>3157</c:v>
                </c:pt>
                <c:pt idx="7623">
                  <c:v>3157</c:v>
                </c:pt>
                <c:pt idx="7624">
                  <c:v>3157</c:v>
                </c:pt>
                <c:pt idx="7625">
                  <c:v>3158</c:v>
                </c:pt>
                <c:pt idx="7626">
                  <c:v>3159</c:v>
                </c:pt>
                <c:pt idx="7627">
                  <c:v>3159</c:v>
                </c:pt>
                <c:pt idx="7628">
                  <c:v>3159</c:v>
                </c:pt>
                <c:pt idx="7629">
                  <c:v>3159</c:v>
                </c:pt>
                <c:pt idx="7630">
                  <c:v>3159</c:v>
                </c:pt>
                <c:pt idx="7631">
                  <c:v>3159</c:v>
                </c:pt>
                <c:pt idx="7632">
                  <c:v>3159</c:v>
                </c:pt>
                <c:pt idx="7633">
                  <c:v>3160</c:v>
                </c:pt>
                <c:pt idx="7634">
                  <c:v>3160</c:v>
                </c:pt>
                <c:pt idx="7635">
                  <c:v>3161</c:v>
                </c:pt>
                <c:pt idx="7636">
                  <c:v>3161</c:v>
                </c:pt>
                <c:pt idx="7637">
                  <c:v>3162</c:v>
                </c:pt>
                <c:pt idx="7638">
                  <c:v>3163</c:v>
                </c:pt>
                <c:pt idx="7639">
                  <c:v>3164</c:v>
                </c:pt>
                <c:pt idx="7640">
                  <c:v>3164</c:v>
                </c:pt>
                <c:pt idx="7641">
                  <c:v>3165</c:v>
                </c:pt>
                <c:pt idx="7642">
                  <c:v>3165</c:v>
                </c:pt>
                <c:pt idx="7643">
                  <c:v>3165</c:v>
                </c:pt>
                <c:pt idx="7644">
                  <c:v>3165</c:v>
                </c:pt>
                <c:pt idx="7645">
                  <c:v>3165</c:v>
                </c:pt>
                <c:pt idx="7646">
                  <c:v>3165</c:v>
                </c:pt>
                <c:pt idx="7647">
                  <c:v>3165</c:v>
                </c:pt>
                <c:pt idx="7648">
                  <c:v>3165</c:v>
                </c:pt>
                <c:pt idx="7649">
                  <c:v>3165</c:v>
                </c:pt>
                <c:pt idx="7650">
                  <c:v>3166</c:v>
                </c:pt>
                <c:pt idx="7651">
                  <c:v>3167</c:v>
                </c:pt>
                <c:pt idx="7652">
                  <c:v>3167</c:v>
                </c:pt>
                <c:pt idx="7653">
                  <c:v>3167</c:v>
                </c:pt>
                <c:pt idx="7654">
                  <c:v>3167</c:v>
                </c:pt>
                <c:pt idx="7655">
                  <c:v>3167</c:v>
                </c:pt>
                <c:pt idx="7656">
                  <c:v>3167</c:v>
                </c:pt>
                <c:pt idx="7657">
                  <c:v>3167</c:v>
                </c:pt>
                <c:pt idx="7658">
                  <c:v>3167</c:v>
                </c:pt>
                <c:pt idx="7659">
                  <c:v>3167</c:v>
                </c:pt>
                <c:pt idx="7660">
                  <c:v>3167</c:v>
                </c:pt>
                <c:pt idx="7661">
                  <c:v>3167</c:v>
                </c:pt>
                <c:pt idx="7662">
                  <c:v>3167</c:v>
                </c:pt>
                <c:pt idx="7663">
                  <c:v>3167</c:v>
                </c:pt>
                <c:pt idx="7664">
                  <c:v>3167</c:v>
                </c:pt>
                <c:pt idx="7665">
                  <c:v>3168</c:v>
                </c:pt>
                <c:pt idx="7666">
                  <c:v>3169</c:v>
                </c:pt>
                <c:pt idx="7667">
                  <c:v>3169</c:v>
                </c:pt>
                <c:pt idx="7668">
                  <c:v>3170</c:v>
                </c:pt>
                <c:pt idx="7669">
                  <c:v>3170</c:v>
                </c:pt>
                <c:pt idx="7670">
                  <c:v>3170</c:v>
                </c:pt>
                <c:pt idx="7671">
                  <c:v>3170</c:v>
                </c:pt>
                <c:pt idx="7672">
                  <c:v>3170</c:v>
                </c:pt>
                <c:pt idx="7673">
                  <c:v>3170</c:v>
                </c:pt>
                <c:pt idx="7674">
                  <c:v>3170</c:v>
                </c:pt>
                <c:pt idx="7675">
                  <c:v>3170</c:v>
                </c:pt>
                <c:pt idx="7676">
                  <c:v>3170</c:v>
                </c:pt>
                <c:pt idx="7677">
                  <c:v>3170</c:v>
                </c:pt>
                <c:pt idx="7678">
                  <c:v>3170</c:v>
                </c:pt>
                <c:pt idx="7679">
                  <c:v>3170</c:v>
                </c:pt>
                <c:pt idx="7680">
                  <c:v>3170</c:v>
                </c:pt>
                <c:pt idx="7681">
                  <c:v>3170</c:v>
                </c:pt>
                <c:pt idx="7682">
                  <c:v>3170</c:v>
                </c:pt>
                <c:pt idx="7683">
                  <c:v>3170</c:v>
                </c:pt>
                <c:pt idx="7684">
                  <c:v>3170</c:v>
                </c:pt>
                <c:pt idx="7685">
                  <c:v>3170</c:v>
                </c:pt>
                <c:pt idx="7686">
                  <c:v>3170</c:v>
                </c:pt>
                <c:pt idx="7687">
                  <c:v>3170</c:v>
                </c:pt>
                <c:pt idx="7688">
                  <c:v>3170</c:v>
                </c:pt>
                <c:pt idx="7689">
                  <c:v>3170</c:v>
                </c:pt>
                <c:pt idx="7690">
                  <c:v>3170</c:v>
                </c:pt>
                <c:pt idx="7691">
                  <c:v>3170</c:v>
                </c:pt>
                <c:pt idx="7692">
                  <c:v>3170</c:v>
                </c:pt>
                <c:pt idx="7693">
                  <c:v>3170</c:v>
                </c:pt>
                <c:pt idx="7694">
                  <c:v>3170</c:v>
                </c:pt>
                <c:pt idx="7695">
                  <c:v>3170</c:v>
                </c:pt>
                <c:pt idx="7696">
                  <c:v>3170</c:v>
                </c:pt>
                <c:pt idx="7697">
                  <c:v>3170</c:v>
                </c:pt>
                <c:pt idx="7698">
                  <c:v>3170</c:v>
                </c:pt>
                <c:pt idx="7699">
                  <c:v>3170</c:v>
                </c:pt>
                <c:pt idx="7700">
                  <c:v>3170</c:v>
                </c:pt>
                <c:pt idx="7701">
                  <c:v>3170</c:v>
                </c:pt>
                <c:pt idx="7702">
                  <c:v>3170</c:v>
                </c:pt>
                <c:pt idx="7703">
                  <c:v>3170</c:v>
                </c:pt>
                <c:pt idx="7704">
                  <c:v>3170</c:v>
                </c:pt>
                <c:pt idx="7705">
                  <c:v>3171</c:v>
                </c:pt>
                <c:pt idx="7706">
                  <c:v>3172</c:v>
                </c:pt>
                <c:pt idx="7707">
                  <c:v>3173</c:v>
                </c:pt>
                <c:pt idx="7708">
                  <c:v>3174</c:v>
                </c:pt>
                <c:pt idx="7709">
                  <c:v>3175</c:v>
                </c:pt>
                <c:pt idx="7710">
                  <c:v>3176</c:v>
                </c:pt>
                <c:pt idx="7711">
                  <c:v>3177</c:v>
                </c:pt>
                <c:pt idx="7712">
                  <c:v>3177</c:v>
                </c:pt>
                <c:pt idx="7713">
                  <c:v>3177</c:v>
                </c:pt>
                <c:pt idx="7714">
                  <c:v>3178</c:v>
                </c:pt>
                <c:pt idx="7715">
                  <c:v>3179</c:v>
                </c:pt>
                <c:pt idx="7716">
                  <c:v>3179</c:v>
                </c:pt>
                <c:pt idx="7717">
                  <c:v>3179</c:v>
                </c:pt>
                <c:pt idx="7718">
                  <c:v>3180</c:v>
                </c:pt>
                <c:pt idx="7719">
                  <c:v>3180</c:v>
                </c:pt>
                <c:pt idx="7720">
                  <c:v>3180</c:v>
                </c:pt>
                <c:pt idx="7721">
                  <c:v>3180</c:v>
                </c:pt>
                <c:pt idx="7722">
                  <c:v>3180</c:v>
                </c:pt>
                <c:pt idx="7723">
                  <c:v>3180</c:v>
                </c:pt>
                <c:pt idx="7724">
                  <c:v>3180</c:v>
                </c:pt>
                <c:pt idx="7725">
                  <c:v>3181</c:v>
                </c:pt>
                <c:pt idx="7726">
                  <c:v>3182</c:v>
                </c:pt>
                <c:pt idx="7727">
                  <c:v>3182</c:v>
                </c:pt>
                <c:pt idx="7728">
                  <c:v>3183</c:v>
                </c:pt>
                <c:pt idx="7729">
                  <c:v>3184</c:v>
                </c:pt>
                <c:pt idx="7730">
                  <c:v>3185</c:v>
                </c:pt>
                <c:pt idx="7731">
                  <c:v>3185</c:v>
                </c:pt>
                <c:pt idx="7732">
                  <c:v>3186</c:v>
                </c:pt>
                <c:pt idx="7733">
                  <c:v>3186</c:v>
                </c:pt>
                <c:pt idx="7734">
                  <c:v>3187</c:v>
                </c:pt>
                <c:pt idx="7735">
                  <c:v>3188</c:v>
                </c:pt>
                <c:pt idx="7736">
                  <c:v>3189</c:v>
                </c:pt>
                <c:pt idx="7737">
                  <c:v>3189</c:v>
                </c:pt>
                <c:pt idx="7738">
                  <c:v>3189</c:v>
                </c:pt>
                <c:pt idx="7739">
                  <c:v>3189</c:v>
                </c:pt>
                <c:pt idx="7740">
                  <c:v>3189</c:v>
                </c:pt>
                <c:pt idx="7741">
                  <c:v>3190</c:v>
                </c:pt>
                <c:pt idx="7742">
                  <c:v>3191</c:v>
                </c:pt>
                <c:pt idx="7743">
                  <c:v>3192</c:v>
                </c:pt>
                <c:pt idx="7744">
                  <c:v>3192</c:v>
                </c:pt>
                <c:pt idx="7745">
                  <c:v>3193</c:v>
                </c:pt>
                <c:pt idx="7746">
                  <c:v>3194</c:v>
                </c:pt>
                <c:pt idx="7747">
                  <c:v>3195</c:v>
                </c:pt>
                <c:pt idx="7748">
                  <c:v>3195</c:v>
                </c:pt>
                <c:pt idx="7749">
                  <c:v>3196</c:v>
                </c:pt>
                <c:pt idx="7750">
                  <c:v>3196</c:v>
                </c:pt>
                <c:pt idx="7751">
                  <c:v>3196</c:v>
                </c:pt>
                <c:pt idx="7752">
                  <c:v>3197</c:v>
                </c:pt>
                <c:pt idx="7753">
                  <c:v>3198</c:v>
                </c:pt>
                <c:pt idx="7754">
                  <c:v>3198</c:v>
                </c:pt>
                <c:pt idx="7755">
                  <c:v>3199</c:v>
                </c:pt>
                <c:pt idx="7756">
                  <c:v>3200</c:v>
                </c:pt>
                <c:pt idx="7757">
                  <c:v>3201</c:v>
                </c:pt>
                <c:pt idx="7758">
                  <c:v>3202</c:v>
                </c:pt>
                <c:pt idx="7759">
                  <c:v>3202</c:v>
                </c:pt>
                <c:pt idx="7760">
                  <c:v>3202</c:v>
                </c:pt>
                <c:pt idx="7761">
                  <c:v>3202</c:v>
                </c:pt>
                <c:pt idx="7762">
                  <c:v>3202</c:v>
                </c:pt>
                <c:pt idx="7763">
                  <c:v>3203</c:v>
                </c:pt>
                <c:pt idx="7764">
                  <c:v>3203</c:v>
                </c:pt>
                <c:pt idx="7765">
                  <c:v>3204</c:v>
                </c:pt>
                <c:pt idx="7766">
                  <c:v>3205</c:v>
                </c:pt>
                <c:pt idx="7767">
                  <c:v>3206</c:v>
                </c:pt>
                <c:pt idx="7768">
                  <c:v>3207</c:v>
                </c:pt>
                <c:pt idx="7769">
                  <c:v>3208</c:v>
                </c:pt>
                <c:pt idx="7770">
                  <c:v>3209</c:v>
                </c:pt>
                <c:pt idx="7771">
                  <c:v>3210</c:v>
                </c:pt>
                <c:pt idx="7772">
                  <c:v>3211</c:v>
                </c:pt>
                <c:pt idx="7773">
                  <c:v>3212</c:v>
                </c:pt>
                <c:pt idx="7774">
                  <c:v>3212</c:v>
                </c:pt>
                <c:pt idx="7775">
                  <c:v>3212</c:v>
                </c:pt>
                <c:pt idx="7776">
                  <c:v>3212</c:v>
                </c:pt>
                <c:pt idx="7777">
                  <c:v>3212</c:v>
                </c:pt>
                <c:pt idx="7778">
                  <c:v>3213</c:v>
                </c:pt>
                <c:pt idx="7779">
                  <c:v>3214</c:v>
                </c:pt>
                <c:pt idx="7780">
                  <c:v>3215</c:v>
                </c:pt>
                <c:pt idx="7781">
                  <c:v>3216</c:v>
                </c:pt>
                <c:pt idx="7782">
                  <c:v>3217</c:v>
                </c:pt>
                <c:pt idx="7783">
                  <c:v>3218</c:v>
                </c:pt>
                <c:pt idx="7784">
                  <c:v>3219</c:v>
                </c:pt>
                <c:pt idx="7785">
                  <c:v>3220</c:v>
                </c:pt>
                <c:pt idx="7786">
                  <c:v>3220</c:v>
                </c:pt>
                <c:pt idx="7787">
                  <c:v>3221</c:v>
                </c:pt>
                <c:pt idx="7788">
                  <c:v>3222</c:v>
                </c:pt>
                <c:pt idx="7789">
                  <c:v>3223</c:v>
                </c:pt>
                <c:pt idx="7790">
                  <c:v>3223</c:v>
                </c:pt>
                <c:pt idx="7791">
                  <c:v>3224</c:v>
                </c:pt>
                <c:pt idx="7792">
                  <c:v>3225</c:v>
                </c:pt>
                <c:pt idx="7793">
                  <c:v>3225</c:v>
                </c:pt>
                <c:pt idx="7794">
                  <c:v>3226</c:v>
                </c:pt>
                <c:pt idx="7795">
                  <c:v>3227</c:v>
                </c:pt>
                <c:pt idx="7796">
                  <c:v>3227</c:v>
                </c:pt>
                <c:pt idx="7797">
                  <c:v>3227</c:v>
                </c:pt>
                <c:pt idx="7798">
                  <c:v>3228</c:v>
                </c:pt>
                <c:pt idx="7799">
                  <c:v>3228</c:v>
                </c:pt>
                <c:pt idx="7800">
                  <c:v>3229</c:v>
                </c:pt>
                <c:pt idx="7801">
                  <c:v>3230</c:v>
                </c:pt>
                <c:pt idx="7802">
                  <c:v>3231</c:v>
                </c:pt>
                <c:pt idx="7803">
                  <c:v>3232</c:v>
                </c:pt>
                <c:pt idx="7804">
                  <c:v>3232</c:v>
                </c:pt>
                <c:pt idx="7805">
                  <c:v>3233</c:v>
                </c:pt>
                <c:pt idx="7806">
                  <c:v>3234</c:v>
                </c:pt>
                <c:pt idx="7807">
                  <c:v>3235</c:v>
                </c:pt>
                <c:pt idx="7808">
                  <c:v>3236</c:v>
                </c:pt>
                <c:pt idx="7809">
                  <c:v>3236</c:v>
                </c:pt>
                <c:pt idx="7810">
                  <c:v>3237</c:v>
                </c:pt>
                <c:pt idx="7811">
                  <c:v>3237</c:v>
                </c:pt>
                <c:pt idx="7812">
                  <c:v>3238</c:v>
                </c:pt>
                <c:pt idx="7813">
                  <c:v>3238</c:v>
                </c:pt>
                <c:pt idx="7814">
                  <c:v>3238</c:v>
                </c:pt>
                <c:pt idx="7815">
                  <c:v>3238</c:v>
                </c:pt>
                <c:pt idx="7816">
                  <c:v>3238</c:v>
                </c:pt>
                <c:pt idx="7817">
                  <c:v>3238</c:v>
                </c:pt>
                <c:pt idx="7818">
                  <c:v>3238</c:v>
                </c:pt>
                <c:pt idx="7819">
                  <c:v>3238</c:v>
                </c:pt>
                <c:pt idx="7820">
                  <c:v>3238</c:v>
                </c:pt>
                <c:pt idx="7821">
                  <c:v>3239</c:v>
                </c:pt>
                <c:pt idx="7822">
                  <c:v>3239</c:v>
                </c:pt>
                <c:pt idx="7823">
                  <c:v>3240</c:v>
                </c:pt>
                <c:pt idx="7824">
                  <c:v>3241</c:v>
                </c:pt>
                <c:pt idx="7825">
                  <c:v>3241</c:v>
                </c:pt>
                <c:pt idx="7826">
                  <c:v>3242</c:v>
                </c:pt>
                <c:pt idx="7827">
                  <c:v>3242</c:v>
                </c:pt>
                <c:pt idx="7828">
                  <c:v>3242</c:v>
                </c:pt>
                <c:pt idx="7829">
                  <c:v>3243</c:v>
                </c:pt>
                <c:pt idx="7830">
                  <c:v>3244</c:v>
                </c:pt>
                <c:pt idx="7831">
                  <c:v>3244</c:v>
                </c:pt>
                <c:pt idx="7832">
                  <c:v>3245</c:v>
                </c:pt>
                <c:pt idx="7833">
                  <c:v>3245</c:v>
                </c:pt>
                <c:pt idx="7834">
                  <c:v>3246</c:v>
                </c:pt>
                <c:pt idx="7835">
                  <c:v>3247</c:v>
                </c:pt>
                <c:pt idx="7836">
                  <c:v>3247</c:v>
                </c:pt>
                <c:pt idx="7837">
                  <c:v>3247</c:v>
                </c:pt>
                <c:pt idx="7838">
                  <c:v>3247</c:v>
                </c:pt>
                <c:pt idx="7839">
                  <c:v>3248</c:v>
                </c:pt>
                <c:pt idx="7840">
                  <c:v>3248</c:v>
                </c:pt>
                <c:pt idx="7841">
                  <c:v>3249</c:v>
                </c:pt>
                <c:pt idx="7842">
                  <c:v>3250</c:v>
                </c:pt>
                <c:pt idx="7843">
                  <c:v>3251</c:v>
                </c:pt>
                <c:pt idx="7844">
                  <c:v>3251</c:v>
                </c:pt>
                <c:pt idx="7845">
                  <c:v>3252</c:v>
                </c:pt>
                <c:pt idx="7846">
                  <c:v>3253</c:v>
                </c:pt>
                <c:pt idx="7847">
                  <c:v>3253</c:v>
                </c:pt>
                <c:pt idx="7848">
                  <c:v>3253</c:v>
                </c:pt>
                <c:pt idx="7849">
                  <c:v>3253</c:v>
                </c:pt>
                <c:pt idx="7850">
                  <c:v>3253</c:v>
                </c:pt>
                <c:pt idx="7851">
                  <c:v>3254</c:v>
                </c:pt>
                <c:pt idx="7852">
                  <c:v>3254</c:v>
                </c:pt>
                <c:pt idx="7853">
                  <c:v>3254</c:v>
                </c:pt>
                <c:pt idx="7854">
                  <c:v>3254</c:v>
                </c:pt>
                <c:pt idx="7855">
                  <c:v>3254</c:v>
                </c:pt>
                <c:pt idx="7856">
                  <c:v>3254</c:v>
                </c:pt>
                <c:pt idx="7857">
                  <c:v>3255</c:v>
                </c:pt>
                <c:pt idx="7858">
                  <c:v>3255</c:v>
                </c:pt>
                <c:pt idx="7859">
                  <c:v>3256</c:v>
                </c:pt>
                <c:pt idx="7860">
                  <c:v>3257</c:v>
                </c:pt>
                <c:pt idx="7861">
                  <c:v>3257</c:v>
                </c:pt>
                <c:pt idx="7862">
                  <c:v>3257</c:v>
                </c:pt>
                <c:pt idx="7863">
                  <c:v>3257</c:v>
                </c:pt>
                <c:pt idx="7864">
                  <c:v>3257</c:v>
                </c:pt>
                <c:pt idx="7865">
                  <c:v>3257</c:v>
                </c:pt>
                <c:pt idx="7866">
                  <c:v>3258</c:v>
                </c:pt>
                <c:pt idx="7867">
                  <c:v>3258</c:v>
                </c:pt>
                <c:pt idx="7868">
                  <c:v>3259</c:v>
                </c:pt>
                <c:pt idx="7869">
                  <c:v>3259</c:v>
                </c:pt>
                <c:pt idx="7870">
                  <c:v>3259</c:v>
                </c:pt>
                <c:pt idx="7871">
                  <c:v>3259</c:v>
                </c:pt>
                <c:pt idx="7872">
                  <c:v>3260</c:v>
                </c:pt>
                <c:pt idx="7873">
                  <c:v>3260</c:v>
                </c:pt>
                <c:pt idx="7874">
                  <c:v>3260</c:v>
                </c:pt>
                <c:pt idx="7875">
                  <c:v>3260</c:v>
                </c:pt>
                <c:pt idx="7876">
                  <c:v>3261</c:v>
                </c:pt>
                <c:pt idx="7877">
                  <c:v>3261</c:v>
                </c:pt>
                <c:pt idx="7878">
                  <c:v>3261</c:v>
                </c:pt>
                <c:pt idx="7879">
                  <c:v>3262</c:v>
                </c:pt>
                <c:pt idx="7880">
                  <c:v>3262</c:v>
                </c:pt>
                <c:pt idx="7881">
                  <c:v>3262</c:v>
                </c:pt>
                <c:pt idx="7882">
                  <c:v>3262</c:v>
                </c:pt>
                <c:pt idx="7883">
                  <c:v>3262</c:v>
                </c:pt>
                <c:pt idx="7884">
                  <c:v>3262</c:v>
                </c:pt>
                <c:pt idx="7885">
                  <c:v>3263</c:v>
                </c:pt>
                <c:pt idx="7886">
                  <c:v>3264</c:v>
                </c:pt>
                <c:pt idx="7887">
                  <c:v>3264</c:v>
                </c:pt>
                <c:pt idx="7888">
                  <c:v>3264</c:v>
                </c:pt>
                <c:pt idx="7889">
                  <c:v>3264</c:v>
                </c:pt>
                <c:pt idx="7890">
                  <c:v>3264</c:v>
                </c:pt>
                <c:pt idx="7891">
                  <c:v>3264</c:v>
                </c:pt>
                <c:pt idx="7892">
                  <c:v>3264</c:v>
                </c:pt>
                <c:pt idx="7893">
                  <c:v>3264</c:v>
                </c:pt>
                <c:pt idx="7894">
                  <c:v>3264</c:v>
                </c:pt>
                <c:pt idx="7895">
                  <c:v>3264</c:v>
                </c:pt>
                <c:pt idx="7896">
                  <c:v>3264</c:v>
                </c:pt>
                <c:pt idx="7897">
                  <c:v>3265</c:v>
                </c:pt>
                <c:pt idx="7898">
                  <c:v>3265</c:v>
                </c:pt>
                <c:pt idx="7899">
                  <c:v>3266</c:v>
                </c:pt>
                <c:pt idx="7900">
                  <c:v>3266</c:v>
                </c:pt>
                <c:pt idx="7901">
                  <c:v>3266</c:v>
                </c:pt>
                <c:pt idx="7902">
                  <c:v>3267</c:v>
                </c:pt>
                <c:pt idx="7903">
                  <c:v>3268</c:v>
                </c:pt>
                <c:pt idx="7904">
                  <c:v>3269</c:v>
                </c:pt>
                <c:pt idx="7905">
                  <c:v>3269</c:v>
                </c:pt>
                <c:pt idx="7906">
                  <c:v>3270</c:v>
                </c:pt>
                <c:pt idx="7907">
                  <c:v>3271</c:v>
                </c:pt>
                <c:pt idx="7908">
                  <c:v>3272</c:v>
                </c:pt>
                <c:pt idx="7909">
                  <c:v>3273</c:v>
                </c:pt>
                <c:pt idx="7910">
                  <c:v>3274</c:v>
                </c:pt>
                <c:pt idx="7911">
                  <c:v>3275</c:v>
                </c:pt>
                <c:pt idx="7912">
                  <c:v>3275</c:v>
                </c:pt>
                <c:pt idx="7913">
                  <c:v>3276</c:v>
                </c:pt>
                <c:pt idx="7914">
                  <c:v>3276</c:v>
                </c:pt>
                <c:pt idx="7915">
                  <c:v>3276</c:v>
                </c:pt>
                <c:pt idx="7916">
                  <c:v>3277</c:v>
                </c:pt>
                <c:pt idx="7917">
                  <c:v>3278</c:v>
                </c:pt>
                <c:pt idx="7918">
                  <c:v>3279</c:v>
                </c:pt>
                <c:pt idx="7919">
                  <c:v>3280</c:v>
                </c:pt>
                <c:pt idx="7920">
                  <c:v>3281</c:v>
                </c:pt>
                <c:pt idx="7921">
                  <c:v>3282</c:v>
                </c:pt>
                <c:pt idx="7922">
                  <c:v>3283</c:v>
                </c:pt>
                <c:pt idx="7923">
                  <c:v>3284</c:v>
                </c:pt>
                <c:pt idx="7924">
                  <c:v>3285</c:v>
                </c:pt>
                <c:pt idx="7925">
                  <c:v>3286</c:v>
                </c:pt>
                <c:pt idx="7926">
                  <c:v>3287</c:v>
                </c:pt>
                <c:pt idx="7927">
                  <c:v>3288</c:v>
                </c:pt>
                <c:pt idx="7928">
                  <c:v>3288</c:v>
                </c:pt>
                <c:pt idx="7929">
                  <c:v>3288</c:v>
                </c:pt>
                <c:pt idx="7930">
                  <c:v>3288</c:v>
                </c:pt>
                <c:pt idx="7931">
                  <c:v>3288</c:v>
                </c:pt>
                <c:pt idx="7932">
                  <c:v>3289</c:v>
                </c:pt>
                <c:pt idx="7933">
                  <c:v>3290</c:v>
                </c:pt>
                <c:pt idx="7934">
                  <c:v>3290</c:v>
                </c:pt>
                <c:pt idx="7935">
                  <c:v>3290</c:v>
                </c:pt>
                <c:pt idx="7936">
                  <c:v>3290</c:v>
                </c:pt>
                <c:pt idx="7937">
                  <c:v>3290</c:v>
                </c:pt>
                <c:pt idx="7938">
                  <c:v>3290</c:v>
                </c:pt>
                <c:pt idx="7939">
                  <c:v>3290</c:v>
                </c:pt>
                <c:pt idx="7940">
                  <c:v>3290</c:v>
                </c:pt>
                <c:pt idx="7941">
                  <c:v>3290</c:v>
                </c:pt>
                <c:pt idx="7942">
                  <c:v>3291</c:v>
                </c:pt>
                <c:pt idx="7943">
                  <c:v>3292</c:v>
                </c:pt>
                <c:pt idx="7944">
                  <c:v>3293</c:v>
                </c:pt>
                <c:pt idx="7945">
                  <c:v>3294</c:v>
                </c:pt>
                <c:pt idx="7946">
                  <c:v>3294</c:v>
                </c:pt>
                <c:pt idx="7947">
                  <c:v>3295</c:v>
                </c:pt>
                <c:pt idx="7948">
                  <c:v>3296</c:v>
                </c:pt>
                <c:pt idx="7949">
                  <c:v>3296</c:v>
                </c:pt>
                <c:pt idx="7950">
                  <c:v>3297</c:v>
                </c:pt>
                <c:pt idx="7951">
                  <c:v>3297</c:v>
                </c:pt>
                <c:pt idx="7952">
                  <c:v>3297</c:v>
                </c:pt>
                <c:pt idx="7953">
                  <c:v>3298</c:v>
                </c:pt>
                <c:pt idx="7954">
                  <c:v>3298</c:v>
                </c:pt>
                <c:pt idx="7955">
                  <c:v>3299</c:v>
                </c:pt>
                <c:pt idx="7956">
                  <c:v>3300</c:v>
                </c:pt>
                <c:pt idx="7957">
                  <c:v>3301</c:v>
                </c:pt>
                <c:pt idx="7958">
                  <c:v>3302</c:v>
                </c:pt>
                <c:pt idx="7959">
                  <c:v>3302</c:v>
                </c:pt>
                <c:pt idx="7960">
                  <c:v>3302</c:v>
                </c:pt>
                <c:pt idx="7961">
                  <c:v>3302</c:v>
                </c:pt>
                <c:pt idx="7962">
                  <c:v>3302</c:v>
                </c:pt>
                <c:pt idx="7963">
                  <c:v>3302</c:v>
                </c:pt>
                <c:pt idx="7964">
                  <c:v>3303</c:v>
                </c:pt>
                <c:pt idx="7965">
                  <c:v>3303</c:v>
                </c:pt>
                <c:pt idx="7966">
                  <c:v>3304</c:v>
                </c:pt>
                <c:pt idx="7967">
                  <c:v>3304</c:v>
                </c:pt>
                <c:pt idx="7968">
                  <c:v>3304</c:v>
                </c:pt>
                <c:pt idx="7969">
                  <c:v>3304</c:v>
                </c:pt>
                <c:pt idx="7970">
                  <c:v>3304</c:v>
                </c:pt>
                <c:pt idx="7971">
                  <c:v>3304</c:v>
                </c:pt>
                <c:pt idx="7972">
                  <c:v>3305</c:v>
                </c:pt>
                <c:pt idx="7973">
                  <c:v>3305</c:v>
                </c:pt>
                <c:pt idx="7974">
                  <c:v>3305</c:v>
                </c:pt>
                <c:pt idx="7975">
                  <c:v>3306</c:v>
                </c:pt>
                <c:pt idx="7976">
                  <c:v>3306</c:v>
                </c:pt>
                <c:pt idx="7977">
                  <c:v>3307</c:v>
                </c:pt>
                <c:pt idx="7978">
                  <c:v>3307</c:v>
                </c:pt>
                <c:pt idx="7979">
                  <c:v>3308</c:v>
                </c:pt>
                <c:pt idx="7980">
                  <c:v>3309</c:v>
                </c:pt>
                <c:pt idx="7981">
                  <c:v>3309</c:v>
                </c:pt>
                <c:pt idx="7982">
                  <c:v>3309</c:v>
                </c:pt>
                <c:pt idx="7983">
                  <c:v>3309</c:v>
                </c:pt>
                <c:pt idx="7984">
                  <c:v>3309</c:v>
                </c:pt>
                <c:pt idx="7985">
                  <c:v>3309</c:v>
                </c:pt>
                <c:pt idx="7986">
                  <c:v>3309</c:v>
                </c:pt>
                <c:pt idx="7987">
                  <c:v>3309</c:v>
                </c:pt>
                <c:pt idx="7988">
                  <c:v>3309</c:v>
                </c:pt>
                <c:pt idx="7989">
                  <c:v>3309</c:v>
                </c:pt>
                <c:pt idx="7990">
                  <c:v>3309</c:v>
                </c:pt>
                <c:pt idx="7991">
                  <c:v>3309</c:v>
                </c:pt>
                <c:pt idx="7992">
                  <c:v>3309</c:v>
                </c:pt>
                <c:pt idx="7993">
                  <c:v>3309</c:v>
                </c:pt>
                <c:pt idx="7994">
                  <c:v>3309</c:v>
                </c:pt>
                <c:pt idx="7995">
                  <c:v>3310</c:v>
                </c:pt>
                <c:pt idx="7996">
                  <c:v>3310</c:v>
                </c:pt>
                <c:pt idx="7997">
                  <c:v>3310</c:v>
                </c:pt>
                <c:pt idx="7998">
                  <c:v>3310</c:v>
                </c:pt>
                <c:pt idx="7999">
                  <c:v>3311</c:v>
                </c:pt>
                <c:pt idx="8000">
                  <c:v>3311</c:v>
                </c:pt>
                <c:pt idx="8001">
                  <c:v>3311</c:v>
                </c:pt>
                <c:pt idx="8002">
                  <c:v>3311</c:v>
                </c:pt>
                <c:pt idx="8003">
                  <c:v>3311</c:v>
                </c:pt>
                <c:pt idx="8004">
                  <c:v>3311</c:v>
                </c:pt>
                <c:pt idx="8005">
                  <c:v>3312</c:v>
                </c:pt>
                <c:pt idx="8006">
                  <c:v>3313</c:v>
                </c:pt>
                <c:pt idx="8007">
                  <c:v>3313</c:v>
                </c:pt>
                <c:pt idx="8008">
                  <c:v>3313</c:v>
                </c:pt>
                <c:pt idx="8009">
                  <c:v>3313</c:v>
                </c:pt>
                <c:pt idx="8010">
                  <c:v>3313</c:v>
                </c:pt>
                <c:pt idx="8011">
                  <c:v>3313</c:v>
                </c:pt>
                <c:pt idx="8012">
                  <c:v>3313</c:v>
                </c:pt>
                <c:pt idx="8013">
                  <c:v>3313</c:v>
                </c:pt>
                <c:pt idx="8014">
                  <c:v>3313</c:v>
                </c:pt>
                <c:pt idx="8015">
                  <c:v>3313</c:v>
                </c:pt>
                <c:pt idx="8016">
                  <c:v>3313</c:v>
                </c:pt>
                <c:pt idx="8017">
                  <c:v>3313</c:v>
                </c:pt>
                <c:pt idx="8018">
                  <c:v>3313</c:v>
                </c:pt>
                <c:pt idx="8019">
                  <c:v>3314</c:v>
                </c:pt>
                <c:pt idx="8020">
                  <c:v>3314</c:v>
                </c:pt>
                <c:pt idx="8021">
                  <c:v>3314</c:v>
                </c:pt>
                <c:pt idx="8022">
                  <c:v>3314</c:v>
                </c:pt>
                <c:pt idx="8023">
                  <c:v>3314</c:v>
                </c:pt>
                <c:pt idx="8024">
                  <c:v>3314</c:v>
                </c:pt>
                <c:pt idx="8025">
                  <c:v>3314</c:v>
                </c:pt>
                <c:pt idx="8026">
                  <c:v>3314</c:v>
                </c:pt>
                <c:pt idx="8027">
                  <c:v>3314</c:v>
                </c:pt>
                <c:pt idx="8028">
                  <c:v>3314</c:v>
                </c:pt>
                <c:pt idx="8029">
                  <c:v>3315</c:v>
                </c:pt>
                <c:pt idx="8030">
                  <c:v>3315</c:v>
                </c:pt>
                <c:pt idx="8031">
                  <c:v>3316</c:v>
                </c:pt>
                <c:pt idx="8032">
                  <c:v>3316</c:v>
                </c:pt>
                <c:pt idx="8033">
                  <c:v>3316</c:v>
                </c:pt>
                <c:pt idx="8034">
                  <c:v>3316</c:v>
                </c:pt>
                <c:pt idx="8035">
                  <c:v>3317</c:v>
                </c:pt>
                <c:pt idx="8036">
                  <c:v>3318</c:v>
                </c:pt>
                <c:pt idx="8037">
                  <c:v>3318</c:v>
                </c:pt>
                <c:pt idx="8038">
                  <c:v>3319</c:v>
                </c:pt>
                <c:pt idx="8039">
                  <c:v>3320</c:v>
                </c:pt>
                <c:pt idx="8040">
                  <c:v>3320</c:v>
                </c:pt>
                <c:pt idx="8041">
                  <c:v>3320</c:v>
                </c:pt>
                <c:pt idx="8042">
                  <c:v>3320</c:v>
                </c:pt>
                <c:pt idx="8043">
                  <c:v>3320</c:v>
                </c:pt>
                <c:pt idx="8044">
                  <c:v>3320</c:v>
                </c:pt>
                <c:pt idx="8045">
                  <c:v>3320</c:v>
                </c:pt>
                <c:pt idx="8046">
                  <c:v>3320</c:v>
                </c:pt>
                <c:pt idx="8047">
                  <c:v>3320</c:v>
                </c:pt>
                <c:pt idx="8048">
                  <c:v>3320</c:v>
                </c:pt>
                <c:pt idx="8049">
                  <c:v>3320</c:v>
                </c:pt>
                <c:pt idx="8050">
                  <c:v>3320</c:v>
                </c:pt>
                <c:pt idx="8051">
                  <c:v>3320</c:v>
                </c:pt>
                <c:pt idx="8052">
                  <c:v>3320</c:v>
                </c:pt>
                <c:pt idx="8053">
                  <c:v>3321</c:v>
                </c:pt>
                <c:pt idx="8054">
                  <c:v>3322</c:v>
                </c:pt>
                <c:pt idx="8055">
                  <c:v>3322</c:v>
                </c:pt>
                <c:pt idx="8056">
                  <c:v>3322</c:v>
                </c:pt>
                <c:pt idx="8057">
                  <c:v>3322</c:v>
                </c:pt>
                <c:pt idx="8058">
                  <c:v>3322</c:v>
                </c:pt>
                <c:pt idx="8059">
                  <c:v>3322</c:v>
                </c:pt>
                <c:pt idx="8060">
                  <c:v>3322</c:v>
                </c:pt>
                <c:pt idx="8061">
                  <c:v>3322</c:v>
                </c:pt>
                <c:pt idx="8062">
                  <c:v>3322</c:v>
                </c:pt>
                <c:pt idx="8063">
                  <c:v>3322</c:v>
                </c:pt>
                <c:pt idx="8064">
                  <c:v>3323</c:v>
                </c:pt>
                <c:pt idx="8065">
                  <c:v>3323</c:v>
                </c:pt>
                <c:pt idx="8066">
                  <c:v>3324</c:v>
                </c:pt>
                <c:pt idx="8067">
                  <c:v>3324</c:v>
                </c:pt>
                <c:pt idx="8068">
                  <c:v>3324</c:v>
                </c:pt>
                <c:pt idx="8069">
                  <c:v>3324</c:v>
                </c:pt>
                <c:pt idx="8070">
                  <c:v>3324</c:v>
                </c:pt>
                <c:pt idx="8071">
                  <c:v>3324</c:v>
                </c:pt>
                <c:pt idx="8072">
                  <c:v>3324</c:v>
                </c:pt>
                <c:pt idx="8073">
                  <c:v>3324</c:v>
                </c:pt>
                <c:pt idx="8074">
                  <c:v>3324</c:v>
                </c:pt>
                <c:pt idx="8075">
                  <c:v>3324</c:v>
                </c:pt>
                <c:pt idx="8076">
                  <c:v>3324</c:v>
                </c:pt>
                <c:pt idx="8077">
                  <c:v>3324</c:v>
                </c:pt>
                <c:pt idx="8078">
                  <c:v>3324</c:v>
                </c:pt>
                <c:pt idx="8079">
                  <c:v>3324</c:v>
                </c:pt>
                <c:pt idx="8080">
                  <c:v>3324</c:v>
                </c:pt>
                <c:pt idx="8081">
                  <c:v>3324</c:v>
                </c:pt>
                <c:pt idx="8082">
                  <c:v>3324</c:v>
                </c:pt>
                <c:pt idx="8083">
                  <c:v>3324</c:v>
                </c:pt>
                <c:pt idx="8084">
                  <c:v>3324</c:v>
                </c:pt>
                <c:pt idx="8085">
                  <c:v>3324</c:v>
                </c:pt>
                <c:pt idx="8086">
                  <c:v>3324</c:v>
                </c:pt>
                <c:pt idx="8087">
                  <c:v>3324</c:v>
                </c:pt>
                <c:pt idx="8088">
                  <c:v>3324</c:v>
                </c:pt>
                <c:pt idx="8089">
                  <c:v>3324</c:v>
                </c:pt>
                <c:pt idx="8090">
                  <c:v>3324</c:v>
                </c:pt>
                <c:pt idx="8091">
                  <c:v>3324</c:v>
                </c:pt>
                <c:pt idx="8092">
                  <c:v>3324</c:v>
                </c:pt>
                <c:pt idx="8093">
                  <c:v>3324</c:v>
                </c:pt>
                <c:pt idx="8094">
                  <c:v>3324</c:v>
                </c:pt>
                <c:pt idx="8095">
                  <c:v>3324</c:v>
                </c:pt>
                <c:pt idx="8096">
                  <c:v>3324</c:v>
                </c:pt>
                <c:pt idx="8097">
                  <c:v>3324</c:v>
                </c:pt>
                <c:pt idx="8098">
                  <c:v>3324</c:v>
                </c:pt>
                <c:pt idx="8099">
                  <c:v>3324</c:v>
                </c:pt>
                <c:pt idx="8100">
                  <c:v>3324</c:v>
                </c:pt>
                <c:pt idx="8101">
                  <c:v>3324</c:v>
                </c:pt>
                <c:pt idx="8102">
                  <c:v>3324</c:v>
                </c:pt>
                <c:pt idx="8103">
                  <c:v>3324</c:v>
                </c:pt>
                <c:pt idx="8104">
                  <c:v>3324</c:v>
                </c:pt>
                <c:pt idx="8105">
                  <c:v>3324</c:v>
                </c:pt>
                <c:pt idx="8106">
                  <c:v>3324</c:v>
                </c:pt>
                <c:pt idx="8107">
                  <c:v>3324</c:v>
                </c:pt>
                <c:pt idx="8108">
                  <c:v>3324</c:v>
                </c:pt>
                <c:pt idx="8109">
                  <c:v>3324</c:v>
                </c:pt>
                <c:pt idx="8110">
                  <c:v>3324</c:v>
                </c:pt>
                <c:pt idx="8111">
                  <c:v>3324</c:v>
                </c:pt>
                <c:pt idx="8112">
                  <c:v>3324</c:v>
                </c:pt>
                <c:pt idx="8113">
                  <c:v>3324</c:v>
                </c:pt>
                <c:pt idx="8114">
                  <c:v>3324</c:v>
                </c:pt>
                <c:pt idx="8115">
                  <c:v>3325</c:v>
                </c:pt>
                <c:pt idx="8116">
                  <c:v>3325</c:v>
                </c:pt>
                <c:pt idx="8117">
                  <c:v>3325</c:v>
                </c:pt>
                <c:pt idx="8118">
                  <c:v>3325</c:v>
                </c:pt>
                <c:pt idx="8119">
                  <c:v>3325</c:v>
                </c:pt>
                <c:pt idx="8120">
                  <c:v>3325</c:v>
                </c:pt>
                <c:pt idx="8121">
                  <c:v>3325</c:v>
                </c:pt>
                <c:pt idx="8122">
                  <c:v>3325</c:v>
                </c:pt>
                <c:pt idx="8123">
                  <c:v>3325</c:v>
                </c:pt>
                <c:pt idx="8124">
                  <c:v>3325</c:v>
                </c:pt>
                <c:pt idx="8125">
                  <c:v>3325</c:v>
                </c:pt>
                <c:pt idx="8126">
                  <c:v>3325</c:v>
                </c:pt>
                <c:pt idx="8127">
                  <c:v>3325</c:v>
                </c:pt>
                <c:pt idx="8128">
                  <c:v>3325</c:v>
                </c:pt>
                <c:pt idx="8129">
                  <c:v>3325</c:v>
                </c:pt>
                <c:pt idx="8130">
                  <c:v>3325</c:v>
                </c:pt>
                <c:pt idx="8131">
                  <c:v>3325</c:v>
                </c:pt>
                <c:pt idx="8132">
                  <c:v>3325</c:v>
                </c:pt>
                <c:pt idx="8133">
                  <c:v>3325</c:v>
                </c:pt>
                <c:pt idx="8134">
                  <c:v>3325</c:v>
                </c:pt>
                <c:pt idx="8135">
                  <c:v>3325</c:v>
                </c:pt>
                <c:pt idx="8136">
                  <c:v>3325</c:v>
                </c:pt>
                <c:pt idx="8137">
                  <c:v>3325</c:v>
                </c:pt>
                <c:pt idx="8138">
                  <c:v>3325</c:v>
                </c:pt>
                <c:pt idx="8139">
                  <c:v>3325</c:v>
                </c:pt>
                <c:pt idx="8140">
                  <c:v>3325</c:v>
                </c:pt>
                <c:pt idx="8141">
                  <c:v>3325</c:v>
                </c:pt>
                <c:pt idx="8142">
                  <c:v>3325</c:v>
                </c:pt>
                <c:pt idx="8143">
                  <c:v>3325</c:v>
                </c:pt>
                <c:pt idx="8144">
                  <c:v>3325</c:v>
                </c:pt>
                <c:pt idx="8145">
                  <c:v>3325</c:v>
                </c:pt>
                <c:pt idx="8146">
                  <c:v>3325</c:v>
                </c:pt>
                <c:pt idx="8147">
                  <c:v>3326</c:v>
                </c:pt>
                <c:pt idx="8148">
                  <c:v>3327</c:v>
                </c:pt>
                <c:pt idx="8149">
                  <c:v>3327</c:v>
                </c:pt>
                <c:pt idx="8150">
                  <c:v>3327</c:v>
                </c:pt>
                <c:pt idx="8151">
                  <c:v>3327</c:v>
                </c:pt>
                <c:pt idx="8152">
                  <c:v>3327</c:v>
                </c:pt>
                <c:pt idx="8153">
                  <c:v>3327</c:v>
                </c:pt>
                <c:pt idx="8154">
                  <c:v>3327</c:v>
                </c:pt>
                <c:pt idx="8155">
                  <c:v>3327</c:v>
                </c:pt>
                <c:pt idx="8156">
                  <c:v>3327</c:v>
                </c:pt>
                <c:pt idx="8157">
                  <c:v>3327</c:v>
                </c:pt>
                <c:pt idx="8158">
                  <c:v>3327</c:v>
                </c:pt>
                <c:pt idx="8159">
                  <c:v>3328</c:v>
                </c:pt>
                <c:pt idx="8160">
                  <c:v>3329</c:v>
                </c:pt>
                <c:pt idx="8161">
                  <c:v>3329</c:v>
                </c:pt>
                <c:pt idx="8162">
                  <c:v>3330</c:v>
                </c:pt>
                <c:pt idx="8163">
                  <c:v>3331</c:v>
                </c:pt>
                <c:pt idx="8164">
                  <c:v>3331</c:v>
                </c:pt>
                <c:pt idx="8165">
                  <c:v>3331</c:v>
                </c:pt>
                <c:pt idx="8166">
                  <c:v>3331</c:v>
                </c:pt>
                <c:pt idx="8167">
                  <c:v>3331</c:v>
                </c:pt>
                <c:pt idx="8168">
                  <c:v>3331</c:v>
                </c:pt>
                <c:pt idx="8169">
                  <c:v>3331</c:v>
                </c:pt>
                <c:pt idx="8170">
                  <c:v>3331</c:v>
                </c:pt>
                <c:pt idx="8171">
                  <c:v>3331</c:v>
                </c:pt>
                <c:pt idx="8172">
                  <c:v>3331</c:v>
                </c:pt>
                <c:pt idx="8173">
                  <c:v>3332</c:v>
                </c:pt>
                <c:pt idx="8174">
                  <c:v>3332</c:v>
                </c:pt>
                <c:pt idx="8175">
                  <c:v>3332</c:v>
                </c:pt>
                <c:pt idx="8176">
                  <c:v>3332</c:v>
                </c:pt>
                <c:pt idx="8177">
                  <c:v>3333</c:v>
                </c:pt>
                <c:pt idx="8178">
                  <c:v>3333</c:v>
                </c:pt>
                <c:pt idx="8179">
                  <c:v>3333</c:v>
                </c:pt>
                <c:pt idx="8180">
                  <c:v>3334</c:v>
                </c:pt>
                <c:pt idx="8181">
                  <c:v>3334</c:v>
                </c:pt>
                <c:pt idx="8182">
                  <c:v>3334</c:v>
                </c:pt>
                <c:pt idx="8183">
                  <c:v>3335</c:v>
                </c:pt>
                <c:pt idx="8184">
                  <c:v>3336</c:v>
                </c:pt>
                <c:pt idx="8185">
                  <c:v>3337</c:v>
                </c:pt>
                <c:pt idx="8186">
                  <c:v>3337</c:v>
                </c:pt>
                <c:pt idx="8187">
                  <c:v>3338</c:v>
                </c:pt>
                <c:pt idx="8188">
                  <c:v>3338</c:v>
                </c:pt>
                <c:pt idx="8189">
                  <c:v>3339</c:v>
                </c:pt>
                <c:pt idx="8190">
                  <c:v>3339</c:v>
                </c:pt>
                <c:pt idx="8191">
                  <c:v>3340</c:v>
                </c:pt>
                <c:pt idx="8192">
                  <c:v>3341</c:v>
                </c:pt>
                <c:pt idx="8193">
                  <c:v>3341</c:v>
                </c:pt>
                <c:pt idx="8194">
                  <c:v>3341</c:v>
                </c:pt>
                <c:pt idx="8195">
                  <c:v>3341</c:v>
                </c:pt>
                <c:pt idx="8196">
                  <c:v>3341</c:v>
                </c:pt>
                <c:pt idx="8197">
                  <c:v>3342</c:v>
                </c:pt>
                <c:pt idx="8198">
                  <c:v>3343</c:v>
                </c:pt>
                <c:pt idx="8199">
                  <c:v>3343</c:v>
                </c:pt>
                <c:pt idx="8200">
                  <c:v>3344</c:v>
                </c:pt>
                <c:pt idx="8201">
                  <c:v>3345</c:v>
                </c:pt>
                <c:pt idx="8202">
                  <c:v>3346</c:v>
                </c:pt>
                <c:pt idx="8203">
                  <c:v>3347</c:v>
                </c:pt>
                <c:pt idx="8204">
                  <c:v>3347</c:v>
                </c:pt>
                <c:pt idx="8205">
                  <c:v>3347</c:v>
                </c:pt>
                <c:pt idx="8206">
                  <c:v>3347</c:v>
                </c:pt>
                <c:pt idx="8207">
                  <c:v>3347</c:v>
                </c:pt>
                <c:pt idx="8208">
                  <c:v>3348</c:v>
                </c:pt>
                <c:pt idx="8209">
                  <c:v>3348</c:v>
                </c:pt>
                <c:pt idx="8210">
                  <c:v>3348</c:v>
                </c:pt>
                <c:pt idx="8211">
                  <c:v>3348</c:v>
                </c:pt>
                <c:pt idx="8212">
                  <c:v>3348</c:v>
                </c:pt>
                <c:pt idx="8213">
                  <c:v>3348</c:v>
                </c:pt>
                <c:pt idx="8214">
                  <c:v>3348</c:v>
                </c:pt>
                <c:pt idx="8215">
                  <c:v>3348</c:v>
                </c:pt>
                <c:pt idx="8216">
                  <c:v>3348</c:v>
                </c:pt>
                <c:pt idx="8217">
                  <c:v>3349</c:v>
                </c:pt>
                <c:pt idx="8218">
                  <c:v>3349</c:v>
                </c:pt>
                <c:pt idx="8219">
                  <c:v>3349</c:v>
                </c:pt>
                <c:pt idx="8220">
                  <c:v>3350</c:v>
                </c:pt>
                <c:pt idx="8221">
                  <c:v>3351</c:v>
                </c:pt>
                <c:pt idx="8222">
                  <c:v>3351</c:v>
                </c:pt>
                <c:pt idx="8223">
                  <c:v>3351</c:v>
                </c:pt>
                <c:pt idx="8224">
                  <c:v>3351</c:v>
                </c:pt>
                <c:pt idx="8225">
                  <c:v>3351</c:v>
                </c:pt>
                <c:pt idx="8226">
                  <c:v>3351</c:v>
                </c:pt>
                <c:pt idx="8227">
                  <c:v>3352</c:v>
                </c:pt>
                <c:pt idx="8228">
                  <c:v>3352</c:v>
                </c:pt>
                <c:pt idx="8229">
                  <c:v>3353</c:v>
                </c:pt>
                <c:pt idx="8230">
                  <c:v>3353</c:v>
                </c:pt>
                <c:pt idx="8231">
                  <c:v>3354</c:v>
                </c:pt>
                <c:pt idx="8232">
                  <c:v>3355</c:v>
                </c:pt>
                <c:pt idx="8233">
                  <c:v>3355</c:v>
                </c:pt>
                <c:pt idx="8234">
                  <c:v>3355</c:v>
                </c:pt>
                <c:pt idx="8235">
                  <c:v>3355</c:v>
                </c:pt>
                <c:pt idx="8236">
                  <c:v>3355</c:v>
                </c:pt>
                <c:pt idx="8237">
                  <c:v>3355</c:v>
                </c:pt>
                <c:pt idx="8238">
                  <c:v>3355</c:v>
                </c:pt>
                <c:pt idx="8239">
                  <c:v>3355</c:v>
                </c:pt>
                <c:pt idx="8240">
                  <c:v>3355</c:v>
                </c:pt>
                <c:pt idx="8241">
                  <c:v>3356</c:v>
                </c:pt>
                <c:pt idx="8242">
                  <c:v>3356</c:v>
                </c:pt>
                <c:pt idx="8243">
                  <c:v>3356</c:v>
                </c:pt>
                <c:pt idx="8244">
                  <c:v>3356</c:v>
                </c:pt>
                <c:pt idx="8245">
                  <c:v>3357</c:v>
                </c:pt>
                <c:pt idx="8246">
                  <c:v>3358</c:v>
                </c:pt>
                <c:pt idx="8247">
                  <c:v>3359</c:v>
                </c:pt>
                <c:pt idx="8248">
                  <c:v>3360</c:v>
                </c:pt>
                <c:pt idx="8249">
                  <c:v>3361</c:v>
                </c:pt>
                <c:pt idx="8250">
                  <c:v>3362</c:v>
                </c:pt>
                <c:pt idx="8251">
                  <c:v>3363</c:v>
                </c:pt>
                <c:pt idx="8252">
                  <c:v>3363</c:v>
                </c:pt>
                <c:pt idx="8253">
                  <c:v>3363</c:v>
                </c:pt>
                <c:pt idx="8254">
                  <c:v>3363</c:v>
                </c:pt>
                <c:pt idx="8255">
                  <c:v>3364</c:v>
                </c:pt>
                <c:pt idx="8256">
                  <c:v>3365</c:v>
                </c:pt>
                <c:pt idx="8257">
                  <c:v>3365</c:v>
                </c:pt>
                <c:pt idx="8258">
                  <c:v>3365</c:v>
                </c:pt>
                <c:pt idx="8259">
                  <c:v>3365</c:v>
                </c:pt>
                <c:pt idx="8260">
                  <c:v>3365</c:v>
                </c:pt>
                <c:pt idx="8261">
                  <c:v>3365</c:v>
                </c:pt>
                <c:pt idx="8262">
                  <c:v>3365</c:v>
                </c:pt>
                <c:pt idx="8263">
                  <c:v>3365</c:v>
                </c:pt>
                <c:pt idx="8264">
                  <c:v>3365</c:v>
                </c:pt>
                <c:pt idx="8265">
                  <c:v>3365</c:v>
                </c:pt>
                <c:pt idx="8266">
                  <c:v>3365</c:v>
                </c:pt>
                <c:pt idx="8267">
                  <c:v>3365</c:v>
                </c:pt>
                <c:pt idx="8268">
                  <c:v>3366</c:v>
                </c:pt>
                <c:pt idx="8269">
                  <c:v>3366</c:v>
                </c:pt>
                <c:pt idx="8270">
                  <c:v>3366</c:v>
                </c:pt>
                <c:pt idx="8271">
                  <c:v>3367</c:v>
                </c:pt>
                <c:pt idx="8272">
                  <c:v>3367</c:v>
                </c:pt>
                <c:pt idx="8273">
                  <c:v>3368</c:v>
                </c:pt>
                <c:pt idx="8274">
                  <c:v>3368</c:v>
                </c:pt>
                <c:pt idx="8275">
                  <c:v>3369</c:v>
                </c:pt>
                <c:pt idx="8276">
                  <c:v>3369</c:v>
                </c:pt>
                <c:pt idx="8277">
                  <c:v>3370</c:v>
                </c:pt>
                <c:pt idx="8278">
                  <c:v>3371</c:v>
                </c:pt>
                <c:pt idx="8279">
                  <c:v>3372</c:v>
                </c:pt>
                <c:pt idx="8280">
                  <c:v>3373</c:v>
                </c:pt>
                <c:pt idx="8281">
                  <c:v>3373</c:v>
                </c:pt>
                <c:pt idx="8282">
                  <c:v>3373</c:v>
                </c:pt>
                <c:pt idx="8283">
                  <c:v>3374</c:v>
                </c:pt>
                <c:pt idx="8284">
                  <c:v>3374</c:v>
                </c:pt>
                <c:pt idx="8285">
                  <c:v>3375</c:v>
                </c:pt>
                <c:pt idx="8286">
                  <c:v>3375</c:v>
                </c:pt>
                <c:pt idx="8287">
                  <c:v>3375</c:v>
                </c:pt>
                <c:pt idx="8288">
                  <c:v>3376</c:v>
                </c:pt>
                <c:pt idx="8289">
                  <c:v>3377</c:v>
                </c:pt>
                <c:pt idx="8290">
                  <c:v>3378</c:v>
                </c:pt>
                <c:pt idx="8291">
                  <c:v>3378</c:v>
                </c:pt>
                <c:pt idx="8292">
                  <c:v>3379</c:v>
                </c:pt>
                <c:pt idx="8293">
                  <c:v>3379</c:v>
                </c:pt>
                <c:pt idx="8294">
                  <c:v>3380</c:v>
                </c:pt>
                <c:pt idx="8295">
                  <c:v>3381</c:v>
                </c:pt>
                <c:pt idx="8296">
                  <c:v>3381</c:v>
                </c:pt>
                <c:pt idx="8297">
                  <c:v>3382</c:v>
                </c:pt>
                <c:pt idx="8298">
                  <c:v>3382</c:v>
                </c:pt>
                <c:pt idx="8299">
                  <c:v>3383</c:v>
                </c:pt>
                <c:pt idx="8300">
                  <c:v>3383</c:v>
                </c:pt>
                <c:pt idx="8301">
                  <c:v>3383</c:v>
                </c:pt>
                <c:pt idx="8302">
                  <c:v>3383</c:v>
                </c:pt>
                <c:pt idx="8303">
                  <c:v>3384</c:v>
                </c:pt>
                <c:pt idx="8304">
                  <c:v>3385</c:v>
                </c:pt>
                <c:pt idx="8305">
                  <c:v>3385</c:v>
                </c:pt>
                <c:pt idx="8306">
                  <c:v>3386</c:v>
                </c:pt>
                <c:pt idx="8307">
                  <c:v>3387</c:v>
                </c:pt>
                <c:pt idx="8308">
                  <c:v>3388</c:v>
                </c:pt>
                <c:pt idx="8309">
                  <c:v>3389</c:v>
                </c:pt>
                <c:pt idx="8310">
                  <c:v>3389</c:v>
                </c:pt>
                <c:pt idx="8311">
                  <c:v>3389</c:v>
                </c:pt>
                <c:pt idx="8312">
                  <c:v>3389</c:v>
                </c:pt>
                <c:pt idx="8313">
                  <c:v>3390</c:v>
                </c:pt>
                <c:pt idx="8314">
                  <c:v>3391</c:v>
                </c:pt>
                <c:pt idx="8315">
                  <c:v>3392</c:v>
                </c:pt>
                <c:pt idx="8316">
                  <c:v>3393</c:v>
                </c:pt>
                <c:pt idx="8317">
                  <c:v>3394</c:v>
                </c:pt>
                <c:pt idx="8318">
                  <c:v>3395</c:v>
                </c:pt>
                <c:pt idx="8319">
                  <c:v>3396</c:v>
                </c:pt>
                <c:pt idx="8320">
                  <c:v>3396</c:v>
                </c:pt>
                <c:pt idx="8321">
                  <c:v>3396</c:v>
                </c:pt>
                <c:pt idx="8322">
                  <c:v>3396</c:v>
                </c:pt>
                <c:pt idx="8323">
                  <c:v>3396</c:v>
                </c:pt>
                <c:pt idx="8324">
                  <c:v>3396</c:v>
                </c:pt>
                <c:pt idx="8325">
                  <c:v>3396</c:v>
                </c:pt>
                <c:pt idx="8326">
                  <c:v>3397</c:v>
                </c:pt>
                <c:pt idx="8327">
                  <c:v>3398</c:v>
                </c:pt>
                <c:pt idx="8328">
                  <c:v>3398</c:v>
                </c:pt>
                <c:pt idx="8329">
                  <c:v>3399</c:v>
                </c:pt>
                <c:pt idx="8330">
                  <c:v>3399</c:v>
                </c:pt>
                <c:pt idx="8331">
                  <c:v>3399</c:v>
                </c:pt>
                <c:pt idx="8332">
                  <c:v>3399</c:v>
                </c:pt>
                <c:pt idx="8333">
                  <c:v>3400</c:v>
                </c:pt>
                <c:pt idx="8334">
                  <c:v>3401</c:v>
                </c:pt>
                <c:pt idx="8335">
                  <c:v>3401</c:v>
                </c:pt>
                <c:pt idx="8336">
                  <c:v>3401</c:v>
                </c:pt>
                <c:pt idx="8337">
                  <c:v>3402</c:v>
                </c:pt>
                <c:pt idx="8338">
                  <c:v>3402</c:v>
                </c:pt>
                <c:pt idx="8339">
                  <c:v>3403</c:v>
                </c:pt>
                <c:pt idx="8340">
                  <c:v>3403</c:v>
                </c:pt>
                <c:pt idx="8341">
                  <c:v>3404</c:v>
                </c:pt>
                <c:pt idx="8342">
                  <c:v>3405</c:v>
                </c:pt>
                <c:pt idx="8343">
                  <c:v>3405</c:v>
                </c:pt>
                <c:pt idx="8344">
                  <c:v>3406</c:v>
                </c:pt>
                <c:pt idx="8345">
                  <c:v>3406</c:v>
                </c:pt>
                <c:pt idx="8346">
                  <c:v>3406</c:v>
                </c:pt>
                <c:pt idx="8347">
                  <c:v>3407</c:v>
                </c:pt>
                <c:pt idx="8348">
                  <c:v>3408</c:v>
                </c:pt>
                <c:pt idx="8349">
                  <c:v>3409</c:v>
                </c:pt>
                <c:pt idx="8350">
                  <c:v>3409</c:v>
                </c:pt>
                <c:pt idx="8351">
                  <c:v>3409</c:v>
                </c:pt>
                <c:pt idx="8352">
                  <c:v>3409</c:v>
                </c:pt>
                <c:pt idx="8353">
                  <c:v>3409</c:v>
                </c:pt>
                <c:pt idx="8354">
                  <c:v>3409</c:v>
                </c:pt>
                <c:pt idx="8355">
                  <c:v>3409</c:v>
                </c:pt>
                <c:pt idx="8356">
                  <c:v>3409</c:v>
                </c:pt>
                <c:pt idx="8357">
                  <c:v>3410</c:v>
                </c:pt>
                <c:pt idx="8358">
                  <c:v>3411</c:v>
                </c:pt>
                <c:pt idx="8359">
                  <c:v>3412</c:v>
                </c:pt>
                <c:pt idx="8360">
                  <c:v>3412</c:v>
                </c:pt>
                <c:pt idx="8361">
                  <c:v>3412</c:v>
                </c:pt>
                <c:pt idx="8362">
                  <c:v>3413</c:v>
                </c:pt>
                <c:pt idx="8363">
                  <c:v>3414</c:v>
                </c:pt>
                <c:pt idx="8364">
                  <c:v>3415</c:v>
                </c:pt>
                <c:pt idx="8365">
                  <c:v>3416</c:v>
                </c:pt>
                <c:pt idx="8366">
                  <c:v>3417</c:v>
                </c:pt>
                <c:pt idx="8367">
                  <c:v>3417</c:v>
                </c:pt>
                <c:pt idx="8368">
                  <c:v>3418</c:v>
                </c:pt>
                <c:pt idx="8369">
                  <c:v>3418</c:v>
                </c:pt>
                <c:pt idx="8370">
                  <c:v>3418</c:v>
                </c:pt>
                <c:pt idx="8371">
                  <c:v>3419</c:v>
                </c:pt>
                <c:pt idx="8372">
                  <c:v>3419</c:v>
                </c:pt>
                <c:pt idx="8373">
                  <c:v>3419</c:v>
                </c:pt>
                <c:pt idx="8374">
                  <c:v>3420</c:v>
                </c:pt>
                <c:pt idx="8375">
                  <c:v>3420</c:v>
                </c:pt>
                <c:pt idx="8376">
                  <c:v>3420</c:v>
                </c:pt>
                <c:pt idx="8377">
                  <c:v>3420</c:v>
                </c:pt>
                <c:pt idx="8378">
                  <c:v>3420</c:v>
                </c:pt>
                <c:pt idx="8379">
                  <c:v>3420</c:v>
                </c:pt>
                <c:pt idx="8380">
                  <c:v>3420</c:v>
                </c:pt>
                <c:pt idx="8381">
                  <c:v>3421</c:v>
                </c:pt>
                <c:pt idx="8382">
                  <c:v>3422</c:v>
                </c:pt>
                <c:pt idx="8383">
                  <c:v>3422</c:v>
                </c:pt>
                <c:pt idx="8384">
                  <c:v>3422</c:v>
                </c:pt>
                <c:pt idx="8385">
                  <c:v>3422</c:v>
                </c:pt>
                <c:pt idx="8386">
                  <c:v>3422</c:v>
                </c:pt>
                <c:pt idx="8387">
                  <c:v>3422</c:v>
                </c:pt>
                <c:pt idx="8388">
                  <c:v>3422</c:v>
                </c:pt>
                <c:pt idx="8389">
                  <c:v>3422</c:v>
                </c:pt>
                <c:pt idx="8390">
                  <c:v>3422</c:v>
                </c:pt>
                <c:pt idx="8391">
                  <c:v>3422</c:v>
                </c:pt>
                <c:pt idx="8392">
                  <c:v>3422</c:v>
                </c:pt>
                <c:pt idx="8393">
                  <c:v>3422</c:v>
                </c:pt>
                <c:pt idx="8394">
                  <c:v>3422</c:v>
                </c:pt>
                <c:pt idx="8395">
                  <c:v>3422</c:v>
                </c:pt>
                <c:pt idx="8396">
                  <c:v>3422</c:v>
                </c:pt>
                <c:pt idx="8397">
                  <c:v>3422</c:v>
                </c:pt>
                <c:pt idx="8398">
                  <c:v>3422</c:v>
                </c:pt>
                <c:pt idx="8399">
                  <c:v>3422</c:v>
                </c:pt>
                <c:pt idx="8400">
                  <c:v>3422</c:v>
                </c:pt>
                <c:pt idx="8401">
                  <c:v>3422</c:v>
                </c:pt>
                <c:pt idx="8402">
                  <c:v>3422</c:v>
                </c:pt>
                <c:pt idx="8403">
                  <c:v>3422</c:v>
                </c:pt>
                <c:pt idx="8404">
                  <c:v>3422</c:v>
                </c:pt>
                <c:pt idx="8405">
                  <c:v>3422</c:v>
                </c:pt>
                <c:pt idx="8406">
                  <c:v>3423</c:v>
                </c:pt>
                <c:pt idx="8407">
                  <c:v>3424</c:v>
                </c:pt>
                <c:pt idx="8408">
                  <c:v>3425</c:v>
                </c:pt>
                <c:pt idx="8409">
                  <c:v>3426</c:v>
                </c:pt>
                <c:pt idx="8410">
                  <c:v>3427</c:v>
                </c:pt>
                <c:pt idx="8411">
                  <c:v>3428</c:v>
                </c:pt>
                <c:pt idx="8412">
                  <c:v>3429</c:v>
                </c:pt>
                <c:pt idx="8413">
                  <c:v>3429</c:v>
                </c:pt>
                <c:pt idx="8414">
                  <c:v>3430</c:v>
                </c:pt>
                <c:pt idx="8415">
                  <c:v>3431</c:v>
                </c:pt>
                <c:pt idx="8416">
                  <c:v>3432</c:v>
                </c:pt>
                <c:pt idx="8417">
                  <c:v>3432</c:v>
                </c:pt>
                <c:pt idx="8418">
                  <c:v>3433</c:v>
                </c:pt>
                <c:pt idx="8419">
                  <c:v>3434</c:v>
                </c:pt>
                <c:pt idx="8420">
                  <c:v>3434</c:v>
                </c:pt>
                <c:pt idx="8421">
                  <c:v>3434</c:v>
                </c:pt>
                <c:pt idx="8422">
                  <c:v>3434</c:v>
                </c:pt>
                <c:pt idx="8423">
                  <c:v>3435</c:v>
                </c:pt>
                <c:pt idx="8424">
                  <c:v>3435</c:v>
                </c:pt>
                <c:pt idx="8425">
                  <c:v>3435</c:v>
                </c:pt>
                <c:pt idx="8426">
                  <c:v>3435</c:v>
                </c:pt>
                <c:pt idx="8427">
                  <c:v>3435</c:v>
                </c:pt>
                <c:pt idx="8428">
                  <c:v>3436</c:v>
                </c:pt>
                <c:pt idx="8429">
                  <c:v>3436</c:v>
                </c:pt>
                <c:pt idx="8430">
                  <c:v>3436</c:v>
                </c:pt>
                <c:pt idx="8431">
                  <c:v>3436</c:v>
                </c:pt>
                <c:pt idx="8432">
                  <c:v>3436</c:v>
                </c:pt>
                <c:pt idx="8433">
                  <c:v>3436</c:v>
                </c:pt>
                <c:pt idx="8434">
                  <c:v>3436</c:v>
                </c:pt>
                <c:pt idx="8435">
                  <c:v>3436</c:v>
                </c:pt>
                <c:pt idx="8436">
                  <c:v>3436</c:v>
                </c:pt>
                <c:pt idx="8437">
                  <c:v>3436</c:v>
                </c:pt>
                <c:pt idx="8438">
                  <c:v>3436</c:v>
                </c:pt>
                <c:pt idx="8439">
                  <c:v>3436</c:v>
                </c:pt>
                <c:pt idx="8440">
                  <c:v>3436</c:v>
                </c:pt>
                <c:pt idx="8441">
                  <c:v>3436</c:v>
                </c:pt>
                <c:pt idx="8442">
                  <c:v>3436</c:v>
                </c:pt>
                <c:pt idx="8443">
                  <c:v>3436</c:v>
                </c:pt>
                <c:pt idx="8444">
                  <c:v>3436</c:v>
                </c:pt>
                <c:pt idx="8445">
                  <c:v>3436</c:v>
                </c:pt>
                <c:pt idx="8446">
                  <c:v>3436</c:v>
                </c:pt>
                <c:pt idx="8447">
                  <c:v>3436</c:v>
                </c:pt>
                <c:pt idx="8448">
                  <c:v>3436</c:v>
                </c:pt>
                <c:pt idx="8449">
                  <c:v>3437</c:v>
                </c:pt>
                <c:pt idx="8450">
                  <c:v>3438</c:v>
                </c:pt>
                <c:pt idx="8451">
                  <c:v>3438</c:v>
                </c:pt>
                <c:pt idx="8452">
                  <c:v>3439</c:v>
                </c:pt>
                <c:pt idx="8453">
                  <c:v>3440</c:v>
                </c:pt>
                <c:pt idx="8454">
                  <c:v>3440</c:v>
                </c:pt>
                <c:pt idx="8455">
                  <c:v>3441</c:v>
                </c:pt>
                <c:pt idx="8456">
                  <c:v>3442</c:v>
                </c:pt>
                <c:pt idx="8457">
                  <c:v>3442</c:v>
                </c:pt>
                <c:pt idx="8458">
                  <c:v>3443</c:v>
                </c:pt>
                <c:pt idx="8459">
                  <c:v>3443</c:v>
                </c:pt>
                <c:pt idx="8460">
                  <c:v>3444</c:v>
                </c:pt>
                <c:pt idx="8461">
                  <c:v>3445</c:v>
                </c:pt>
                <c:pt idx="8462">
                  <c:v>3445</c:v>
                </c:pt>
                <c:pt idx="8463">
                  <c:v>3446</c:v>
                </c:pt>
                <c:pt idx="8464">
                  <c:v>3446</c:v>
                </c:pt>
                <c:pt idx="8465">
                  <c:v>3446</c:v>
                </c:pt>
                <c:pt idx="8466">
                  <c:v>3446</c:v>
                </c:pt>
                <c:pt idx="8467">
                  <c:v>3446</c:v>
                </c:pt>
                <c:pt idx="8468">
                  <c:v>3447</c:v>
                </c:pt>
                <c:pt idx="8469">
                  <c:v>3447</c:v>
                </c:pt>
                <c:pt idx="8470">
                  <c:v>3447</c:v>
                </c:pt>
                <c:pt idx="8471">
                  <c:v>3448</c:v>
                </c:pt>
                <c:pt idx="8472">
                  <c:v>3449</c:v>
                </c:pt>
                <c:pt idx="8473">
                  <c:v>3449</c:v>
                </c:pt>
                <c:pt idx="8474">
                  <c:v>3450</c:v>
                </c:pt>
                <c:pt idx="8475">
                  <c:v>3450</c:v>
                </c:pt>
                <c:pt idx="8476">
                  <c:v>3451</c:v>
                </c:pt>
                <c:pt idx="8477">
                  <c:v>3452</c:v>
                </c:pt>
                <c:pt idx="8478">
                  <c:v>3453</c:v>
                </c:pt>
                <c:pt idx="8479">
                  <c:v>3453</c:v>
                </c:pt>
                <c:pt idx="8480">
                  <c:v>3453</c:v>
                </c:pt>
                <c:pt idx="8481">
                  <c:v>3453</c:v>
                </c:pt>
                <c:pt idx="8482">
                  <c:v>3453</c:v>
                </c:pt>
                <c:pt idx="8483">
                  <c:v>3453</c:v>
                </c:pt>
                <c:pt idx="8484">
                  <c:v>3453</c:v>
                </c:pt>
                <c:pt idx="8485">
                  <c:v>3453</c:v>
                </c:pt>
                <c:pt idx="8486">
                  <c:v>3453</c:v>
                </c:pt>
                <c:pt idx="8487">
                  <c:v>3453</c:v>
                </c:pt>
                <c:pt idx="8488">
                  <c:v>3453</c:v>
                </c:pt>
                <c:pt idx="8489">
                  <c:v>3453</c:v>
                </c:pt>
                <c:pt idx="8490">
                  <c:v>3453</c:v>
                </c:pt>
                <c:pt idx="8491">
                  <c:v>3453</c:v>
                </c:pt>
                <c:pt idx="8492">
                  <c:v>3453</c:v>
                </c:pt>
                <c:pt idx="8493">
                  <c:v>3453</c:v>
                </c:pt>
                <c:pt idx="8494">
                  <c:v>3453</c:v>
                </c:pt>
                <c:pt idx="8495">
                  <c:v>3453</c:v>
                </c:pt>
                <c:pt idx="8496">
                  <c:v>3453</c:v>
                </c:pt>
                <c:pt idx="8497">
                  <c:v>3453</c:v>
                </c:pt>
                <c:pt idx="8498">
                  <c:v>3453</c:v>
                </c:pt>
                <c:pt idx="8499">
                  <c:v>3453</c:v>
                </c:pt>
                <c:pt idx="8500">
                  <c:v>3453</c:v>
                </c:pt>
                <c:pt idx="8501">
                  <c:v>3453</c:v>
                </c:pt>
                <c:pt idx="8502">
                  <c:v>3453</c:v>
                </c:pt>
                <c:pt idx="8503">
                  <c:v>3453</c:v>
                </c:pt>
                <c:pt idx="8504">
                  <c:v>3453</c:v>
                </c:pt>
                <c:pt idx="8505">
                  <c:v>3453</c:v>
                </c:pt>
                <c:pt idx="8506">
                  <c:v>3453</c:v>
                </c:pt>
                <c:pt idx="8507">
                  <c:v>3453</c:v>
                </c:pt>
                <c:pt idx="8508">
                  <c:v>3453</c:v>
                </c:pt>
                <c:pt idx="8509">
                  <c:v>3453</c:v>
                </c:pt>
                <c:pt idx="8510">
                  <c:v>3453</c:v>
                </c:pt>
                <c:pt idx="8511">
                  <c:v>3453</c:v>
                </c:pt>
                <c:pt idx="8512">
                  <c:v>3453</c:v>
                </c:pt>
                <c:pt idx="8513">
                  <c:v>3453</c:v>
                </c:pt>
                <c:pt idx="8514">
                  <c:v>3453</c:v>
                </c:pt>
                <c:pt idx="8515">
                  <c:v>3453</c:v>
                </c:pt>
                <c:pt idx="8516">
                  <c:v>3453</c:v>
                </c:pt>
                <c:pt idx="8517">
                  <c:v>3453</c:v>
                </c:pt>
                <c:pt idx="8518">
                  <c:v>3453</c:v>
                </c:pt>
                <c:pt idx="8519">
                  <c:v>3453</c:v>
                </c:pt>
                <c:pt idx="8520">
                  <c:v>3453</c:v>
                </c:pt>
                <c:pt idx="8521">
                  <c:v>3453</c:v>
                </c:pt>
                <c:pt idx="8522">
                  <c:v>3453</c:v>
                </c:pt>
                <c:pt idx="8523">
                  <c:v>3453</c:v>
                </c:pt>
                <c:pt idx="8524">
                  <c:v>3453</c:v>
                </c:pt>
                <c:pt idx="8525">
                  <c:v>3453</c:v>
                </c:pt>
                <c:pt idx="8526">
                  <c:v>3453</c:v>
                </c:pt>
                <c:pt idx="8527">
                  <c:v>3453</c:v>
                </c:pt>
                <c:pt idx="8528">
                  <c:v>3453</c:v>
                </c:pt>
                <c:pt idx="8529">
                  <c:v>3453</c:v>
                </c:pt>
                <c:pt idx="8530">
                  <c:v>3453</c:v>
                </c:pt>
                <c:pt idx="8531">
                  <c:v>3453</c:v>
                </c:pt>
                <c:pt idx="8532">
                  <c:v>3453</c:v>
                </c:pt>
                <c:pt idx="8533">
                  <c:v>3453</c:v>
                </c:pt>
                <c:pt idx="8534">
                  <c:v>3453</c:v>
                </c:pt>
                <c:pt idx="8535">
                  <c:v>3453</c:v>
                </c:pt>
                <c:pt idx="8536">
                  <c:v>3453</c:v>
                </c:pt>
                <c:pt idx="8537">
                  <c:v>3453</c:v>
                </c:pt>
                <c:pt idx="8538">
                  <c:v>3453</c:v>
                </c:pt>
                <c:pt idx="8539">
                  <c:v>3454</c:v>
                </c:pt>
                <c:pt idx="8540">
                  <c:v>3455</c:v>
                </c:pt>
                <c:pt idx="8541">
                  <c:v>3455</c:v>
                </c:pt>
                <c:pt idx="8542">
                  <c:v>3455</c:v>
                </c:pt>
                <c:pt idx="8543">
                  <c:v>3455</c:v>
                </c:pt>
                <c:pt idx="8544">
                  <c:v>3455</c:v>
                </c:pt>
                <c:pt idx="8545">
                  <c:v>3455</c:v>
                </c:pt>
                <c:pt idx="8546">
                  <c:v>3455</c:v>
                </c:pt>
                <c:pt idx="8547">
                  <c:v>3455</c:v>
                </c:pt>
                <c:pt idx="8548">
                  <c:v>3455</c:v>
                </c:pt>
                <c:pt idx="8549">
                  <c:v>3455</c:v>
                </c:pt>
                <c:pt idx="8550">
                  <c:v>3455</c:v>
                </c:pt>
                <c:pt idx="8551">
                  <c:v>3455</c:v>
                </c:pt>
                <c:pt idx="8552">
                  <c:v>3455</c:v>
                </c:pt>
                <c:pt idx="8553">
                  <c:v>3455</c:v>
                </c:pt>
                <c:pt idx="8554">
                  <c:v>3455</c:v>
                </c:pt>
                <c:pt idx="8555">
                  <c:v>3455</c:v>
                </c:pt>
                <c:pt idx="8556">
                  <c:v>3455</c:v>
                </c:pt>
                <c:pt idx="8557">
                  <c:v>3455</c:v>
                </c:pt>
                <c:pt idx="8558">
                  <c:v>3455</c:v>
                </c:pt>
                <c:pt idx="8559">
                  <c:v>3455</c:v>
                </c:pt>
                <c:pt idx="8560">
                  <c:v>3455</c:v>
                </c:pt>
                <c:pt idx="8561">
                  <c:v>3455</c:v>
                </c:pt>
                <c:pt idx="8562">
                  <c:v>3455</c:v>
                </c:pt>
                <c:pt idx="8563">
                  <c:v>3455</c:v>
                </c:pt>
                <c:pt idx="8564">
                  <c:v>3455</c:v>
                </c:pt>
                <c:pt idx="8565">
                  <c:v>3455</c:v>
                </c:pt>
                <c:pt idx="8566">
                  <c:v>3455</c:v>
                </c:pt>
                <c:pt idx="8567">
                  <c:v>3455</c:v>
                </c:pt>
                <c:pt idx="8568">
                  <c:v>3456</c:v>
                </c:pt>
                <c:pt idx="8569">
                  <c:v>3457</c:v>
                </c:pt>
                <c:pt idx="8570">
                  <c:v>3457</c:v>
                </c:pt>
                <c:pt idx="8571">
                  <c:v>3457</c:v>
                </c:pt>
                <c:pt idx="8572">
                  <c:v>3457</c:v>
                </c:pt>
                <c:pt idx="8573">
                  <c:v>3458</c:v>
                </c:pt>
                <c:pt idx="8574">
                  <c:v>3459</c:v>
                </c:pt>
                <c:pt idx="8575">
                  <c:v>3460</c:v>
                </c:pt>
                <c:pt idx="8576">
                  <c:v>3460</c:v>
                </c:pt>
                <c:pt idx="8577">
                  <c:v>3461</c:v>
                </c:pt>
                <c:pt idx="8578">
                  <c:v>3462</c:v>
                </c:pt>
                <c:pt idx="8579">
                  <c:v>3462</c:v>
                </c:pt>
                <c:pt idx="8580">
                  <c:v>3462</c:v>
                </c:pt>
                <c:pt idx="8581">
                  <c:v>3463</c:v>
                </c:pt>
                <c:pt idx="8582">
                  <c:v>3463</c:v>
                </c:pt>
                <c:pt idx="8583">
                  <c:v>3463</c:v>
                </c:pt>
                <c:pt idx="8584">
                  <c:v>3463</c:v>
                </c:pt>
                <c:pt idx="8585">
                  <c:v>3463</c:v>
                </c:pt>
                <c:pt idx="8586">
                  <c:v>3463</c:v>
                </c:pt>
                <c:pt idx="8587">
                  <c:v>3463</c:v>
                </c:pt>
                <c:pt idx="8588">
                  <c:v>3463</c:v>
                </c:pt>
                <c:pt idx="8589">
                  <c:v>3463</c:v>
                </c:pt>
                <c:pt idx="8590">
                  <c:v>3463</c:v>
                </c:pt>
                <c:pt idx="8591">
                  <c:v>3464</c:v>
                </c:pt>
                <c:pt idx="8592">
                  <c:v>3465</c:v>
                </c:pt>
                <c:pt idx="8593">
                  <c:v>3465</c:v>
                </c:pt>
                <c:pt idx="8594">
                  <c:v>3465</c:v>
                </c:pt>
                <c:pt idx="8595">
                  <c:v>3465</c:v>
                </c:pt>
                <c:pt idx="8596">
                  <c:v>3465</c:v>
                </c:pt>
                <c:pt idx="8597">
                  <c:v>3465</c:v>
                </c:pt>
                <c:pt idx="8598">
                  <c:v>3465</c:v>
                </c:pt>
                <c:pt idx="8599">
                  <c:v>3465</c:v>
                </c:pt>
                <c:pt idx="8600">
                  <c:v>3465</c:v>
                </c:pt>
                <c:pt idx="8601">
                  <c:v>3465</c:v>
                </c:pt>
                <c:pt idx="8602">
                  <c:v>3465</c:v>
                </c:pt>
                <c:pt idx="8603">
                  <c:v>3465</c:v>
                </c:pt>
                <c:pt idx="8604">
                  <c:v>3465</c:v>
                </c:pt>
                <c:pt idx="8605">
                  <c:v>3465</c:v>
                </c:pt>
                <c:pt idx="8606">
                  <c:v>3465</c:v>
                </c:pt>
                <c:pt idx="8607">
                  <c:v>3466</c:v>
                </c:pt>
                <c:pt idx="8608">
                  <c:v>3466</c:v>
                </c:pt>
                <c:pt idx="8609">
                  <c:v>3467</c:v>
                </c:pt>
                <c:pt idx="8610">
                  <c:v>3468</c:v>
                </c:pt>
                <c:pt idx="8611">
                  <c:v>3468</c:v>
                </c:pt>
                <c:pt idx="8612">
                  <c:v>3468</c:v>
                </c:pt>
                <c:pt idx="8613">
                  <c:v>3468</c:v>
                </c:pt>
                <c:pt idx="8614">
                  <c:v>3469</c:v>
                </c:pt>
                <c:pt idx="8615">
                  <c:v>3470</c:v>
                </c:pt>
                <c:pt idx="8616">
                  <c:v>3470</c:v>
                </c:pt>
                <c:pt idx="8617">
                  <c:v>3471</c:v>
                </c:pt>
                <c:pt idx="8618">
                  <c:v>3472</c:v>
                </c:pt>
                <c:pt idx="8619">
                  <c:v>3472</c:v>
                </c:pt>
                <c:pt idx="8620">
                  <c:v>3472</c:v>
                </c:pt>
                <c:pt idx="8621">
                  <c:v>3472</c:v>
                </c:pt>
                <c:pt idx="8622">
                  <c:v>3473</c:v>
                </c:pt>
                <c:pt idx="8623">
                  <c:v>3473</c:v>
                </c:pt>
                <c:pt idx="8624">
                  <c:v>3473</c:v>
                </c:pt>
                <c:pt idx="8625">
                  <c:v>3474</c:v>
                </c:pt>
                <c:pt idx="8626">
                  <c:v>3475</c:v>
                </c:pt>
                <c:pt idx="8627">
                  <c:v>3476</c:v>
                </c:pt>
                <c:pt idx="8628">
                  <c:v>3476</c:v>
                </c:pt>
                <c:pt idx="8629">
                  <c:v>3477</c:v>
                </c:pt>
                <c:pt idx="8630">
                  <c:v>3477</c:v>
                </c:pt>
                <c:pt idx="8631">
                  <c:v>3477</c:v>
                </c:pt>
                <c:pt idx="8632">
                  <c:v>3478</c:v>
                </c:pt>
                <c:pt idx="8633">
                  <c:v>3479</c:v>
                </c:pt>
                <c:pt idx="8634">
                  <c:v>3480</c:v>
                </c:pt>
                <c:pt idx="8635">
                  <c:v>3481</c:v>
                </c:pt>
                <c:pt idx="8636">
                  <c:v>3482</c:v>
                </c:pt>
                <c:pt idx="8637">
                  <c:v>3483</c:v>
                </c:pt>
                <c:pt idx="8638">
                  <c:v>3483</c:v>
                </c:pt>
                <c:pt idx="8639">
                  <c:v>3483</c:v>
                </c:pt>
                <c:pt idx="8640">
                  <c:v>3483</c:v>
                </c:pt>
                <c:pt idx="8641">
                  <c:v>3483</c:v>
                </c:pt>
                <c:pt idx="8642">
                  <c:v>3484</c:v>
                </c:pt>
                <c:pt idx="8643">
                  <c:v>3484</c:v>
                </c:pt>
                <c:pt idx="8644">
                  <c:v>3484</c:v>
                </c:pt>
                <c:pt idx="8645">
                  <c:v>3484</c:v>
                </c:pt>
                <c:pt idx="8646">
                  <c:v>3484</c:v>
                </c:pt>
                <c:pt idx="8647">
                  <c:v>3485</c:v>
                </c:pt>
                <c:pt idx="8648">
                  <c:v>3485</c:v>
                </c:pt>
                <c:pt idx="8649">
                  <c:v>3486</c:v>
                </c:pt>
                <c:pt idx="8650">
                  <c:v>3487</c:v>
                </c:pt>
                <c:pt idx="8651">
                  <c:v>3487</c:v>
                </c:pt>
                <c:pt idx="8652">
                  <c:v>3487</c:v>
                </c:pt>
                <c:pt idx="8653">
                  <c:v>3487</c:v>
                </c:pt>
                <c:pt idx="8654">
                  <c:v>3487</c:v>
                </c:pt>
                <c:pt idx="8655">
                  <c:v>3487</c:v>
                </c:pt>
                <c:pt idx="8656">
                  <c:v>3488</c:v>
                </c:pt>
                <c:pt idx="8657">
                  <c:v>3489</c:v>
                </c:pt>
                <c:pt idx="8658">
                  <c:v>3490</c:v>
                </c:pt>
                <c:pt idx="8659">
                  <c:v>3491</c:v>
                </c:pt>
                <c:pt idx="8660">
                  <c:v>3491</c:v>
                </c:pt>
                <c:pt idx="8661">
                  <c:v>3491</c:v>
                </c:pt>
                <c:pt idx="8662">
                  <c:v>3491</c:v>
                </c:pt>
                <c:pt idx="8663">
                  <c:v>3491</c:v>
                </c:pt>
                <c:pt idx="8664">
                  <c:v>3491</c:v>
                </c:pt>
                <c:pt idx="8665">
                  <c:v>3491</c:v>
                </c:pt>
                <c:pt idx="8666">
                  <c:v>3491</c:v>
                </c:pt>
                <c:pt idx="8667">
                  <c:v>3491</c:v>
                </c:pt>
                <c:pt idx="8668">
                  <c:v>3491</c:v>
                </c:pt>
                <c:pt idx="8669">
                  <c:v>3491</c:v>
                </c:pt>
                <c:pt idx="8670">
                  <c:v>3491</c:v>
                </c:pt>
                <c:pt idx="8671">
                  <c:v>3491</c:v>
                </c:pt>
                <c:pt idx="8672">
                  <c:v>3491</c:v>
                </c:pt>
                <c:pt idx="8673">
                  <c:v>3491</c:v>
                </c:pt>
                <c:pt idx="8674">
                  <c:v>3491</c:v>
                </c:pt>
                <c:pt idx="8675">
                  <c:v>3491</c:v>
                </c:pt>
                <c:pt idx="8676">
                  <c:v>3491</c:v>
                </c:pt>
                <c:pt idx="8677">
                  <c:v>3491</c:v>
                </c:pt>
                <c:pt idx="8678">
                  <c:v>3491</c:v>
                </c:pt>
                <c:pt idx="8679">
                  <c:v>3491</c:v>
                </c:pt>
                <c:pt idx="8680">
                  <c:v>3491</c:v>
                </c:pt>
                <c:pt idx="8681">
                  <c:v>3492</c:v>
                </c:pt>
                <c:pt idx="8682">
                  <c:v>3492</c:v>
                </c:pt>
                <c:pt idx="8683">
                  <c:v>3492</c:v>
                </c:pt>
                <c:pt idx="8684">
                  <c:v>3493</c:v>
                </c:pt>
                <c:pt idx="8685">
                  <c:v>3494</c:v>
                </c:pt>
                <c:pt idx="8686">
                  <c:v>3494</c:v>
                </c:pt>
                <c:pt idx="8687">
                  <c:v>3494</c:v>
                </c:pt>
                <c:pt idx="8688">
                  <c:v>3495</c:v>
                </c:pt>
                <c:pt idx="8689">
                  <c:v>3495</c:v>
                </c:pt>
                <c:pt idx="8690">
                  <c:v>3495</c:v>
                </c:pt>
                <c:pt idx="8691">
                  <c:v>3496</c:v>
                </c:pt>
                <c:pt idx="8692">
                  <c:v>3497</c:v>
                </c:pt>
                <c:pt idx="8693">
                  <c:v>3497</c:v>
                </c:pt>
                <c:pt idx="8694">
                  <c:v>3497</c:v>
                </c:pt>
                <c:pt idx="8695">
                  <c:v>3498</c:v>
                </c:pt>
                <c:pt idx="8696">
                  <c:v>3498</c:v>
                </c:pt>
                <c:pt idx="8697">
                  <c:v>3499</c:v>
                </c:pt>
                <c:pt idx="8698">
                  <c:v>3500</c:v>
                </c:pt>
                <c:pt idx="8699">
                  <c:v>3501</c:v>
                </c:pt>
                <c:pt idx="8700">
                  <c:v>3501</c:v>
                </c:pt>
                <c:pt idx="8701">
                  <c:v>3501</c:v>
                </c:pt>
                <c:pt idx="8702">
                  <c:v>3501</c:v>
                </c:pt>
                <c:pt idx="8703">
                  <c:v>3501</c:v>
                </c:pt>
                <c:pt idx="8704">
                  <c:v>3501</c:v>
                </c:pt>
                <c:pt idx="8705">
                  <c:v>3501</c:v>
                </c:pt>
                <c:pt idx="8706">
                  <c:v>3501</c:v>
                </c:pt>
                <c:pt idx="8707">
                  <c:v>3501</c:v>
                </c:pt>
                <c:pt idx="8708">
                  <c:v>3501</c:v>
                </c:pt>
                <c:pt idx="8709">
                  <c:v>3501</c:v>
                </c:pt>
                <c:pt idx="8710">
                  <c:v>3501</c:v>
                </c:pt>
                <c:pt idx="8711">
                  <c:v>3501</c:v>
                </c:pt>
                <c:pt idx="8712">
                  <c:v>3501</c:v>
                </c:pt>
                <c:pt idx="8713">
                  <c:v>3501</c:v>
                </c:pt>
                <c:pt idx="8714">
                  <c:v>3501</c:v>
                </c:pt>
                <c:pt idx="8715">
                  <c:v>3501</c:v>
                </c:pt>
                <c:pt idx="8716">
                  <c:v>3501</c:v>
                </c:pt>
                <c:pt idx="8717">
                  <c:v>3501</c:v>
                </c:pt>
                <c:pt idx="8718">
                  <c:v>3501</c:v>
                </c:pt>
                <c:pt idx="8719">
                  <c:v>3501</c:v>
                </c:pt>
                <c:pt idx="8720">
                  <c:v>3501</c:v>
                </c:pt>
                <c:pt idx="8721">
                  <c:v>3501</c:v>
                </c:pt>
                <c:pt idx="8722">
                  <c:v>3501</c:v>
                </c:pt>
                <c:pt idx="8723">
                  <c:v>3501</c:v>
                </c:pt>
                <c:pt idx="8724">
                  <c:v>3501</c:v>
                </c:pt>
                <c:pt idx="8725">
                  <c:v>3501</c:v>
                </c:pt>
                <c:pt idx="8726">
                  <c:v>3501</c:v>
                </c:pt>
                <c:pt idx="8727">
                  <c:v>3501</c:v>
                </c:pt>
                <c:pt idx="8728">
                  <c:v>3501</c:v>
                </c:pt>
                <c:pt idx="8729">
                  <c:v>3501</c:v>
                </c:pt>
                <c:pt idx="8730">
                  <c:v>3501</c:v>
                </c:pt>
                <c:pt idx="8731">
                  <c:v>3501</c:v>
                </c:pt>
                <c:pt idx="8732">
                  <c:v>3501</c:v>
                </c:pt>
                <c:pt idx="8733">
                  <c:v>3501</c:v>
                </c:pt>
                <c:pt idx="8734">
                  <c:v>3501</c:v>
                </c:pt>
                <c:pt idx="8735">
                  <c:v>3501</c:v>
                </c:pt>
                <c:pt idx="8736">
                  <c:v>3501</c:v>
                </c:pt>
                <c:pt idx="8737">
                  <c:v>3501</c:v>
                </c:pt>
                <c:pt idx="8738">
                  <c:v>3501</c:v>
                </c:pt>
                <c:pt idx="8739">
                  <c:v>3501</c:v>
                </c:pt>
                <c:pt idx="8740">
                  <c:v>3501</c:v>
                </c:pt>
                <c:pt idx="8741">
                  <c:v>3501</c:v>
                </c:pt>
                <c:pt idx="8742">
                  <c:v>3501</c:v>
                </c:pt>
                <c:pt idx="8743">
                  <c:v>3501</c:v>
                </c:pt>
                <c:pt idx="8744">
                  <c:v>3501</c:v>
                </c:pt>
                <c:pt idx="8745">
                  <c:v>3501</c:v>
                </c:pt>
                <c:pt idx="8746">
                  <c:v>3501</c:v>
                </c:pt>
                <c:pt idx="8747">
                  <c:v>3501</c:v>
                </c:pt>
                <c:pt idx="8748">
                  <c:v>3501</c:v>
                </c:pt>
                <c:pt idx="8749">
                  <c:v>3501</c:v>
                </c:pt>
                <c:pt idx="8750">
                  <c:v>3501</c:v>
                </c:pt>
                <c:pt idx="8751">
                  <c:v>3501</c:v>
                </c:pt>
                <c:pt idx="8752">
                  <c:v>3501</c:v>
                </c:pt>
                <c:pt idx="8753">
                  <c:v>3501</c:v>
                </c:pt>
                <c:pt idx="8754">
                  <c:v>3501</c:v>
                </c:pt>
                <c:pt idx="8755">
                  <c:v>3501</c:v>
                </c:pt>
                <c:pt idx="8756">
                  <c:v>3501</c:v>
                </c:pt>
                <c:pt idx="8757">
                  <c:v>3501</c:v>
                </c:pt>
                <c:pt idx="8758">
                  <c:v>3501</c:v>
                </c:pt>
                <c:pt idx="8759">
                  <c:v>3501</c:v>
                </c:pt>
                <c:pt idx="8760">
                  <c:v>3501</c:v>
                </c:pt>
                <c:pt idx="8761">
                  <c:v>3501</c:v>
                </c:pt>
                <c:pt idx="8762">
                  <c:v>3501</c:v>
                </c:pt>
                <c:pt idx="8763">
                  <c:v>3501</c:v>
                </c:pt>
                <c:pt idx="8764">
                  <c:v>3501</c:v>
                </c:pt>
                <c:pt idx="8765">
                  <c:v>3501</c:v>
                </c:pt>
                <c:pt idx="8766">
                  <c:v>3501</c:v>
                </c:pt>
                <c:pt idx="8767">
                  <c:v>3501</c:v>
                </c:pt>
                <c:pt idx="8768">
                  <c:v>3501</c:v>
                </c:pt>
                <c:pt idx="8769">
                  <c:v>3502</c:v>
                </c:pt>
                <c:pt idx="8770">
                  <c:v>3502</c:v>
                </c:pt>
                <c:pt idx="8771">
                  <c:v>3503</c:v>
                </c:pt>
                <c:pt idx="8772">
                  <c:v>3503</c:v>
                </c:pt>
                <c:pt idx="8773">
                  <c:v>3503</c:v>
                </c:pt>
                <c:pt idx="8774">
                  <c:v>3503</c:v>
                </c:pt>
                <c:pt idx="8775">
                  <c:v>3503</c:v>
                </c:pt>
                <c:pt idx="8776">
                  <c:v>3504</c:v>
                </c:pt>
                <c:pt idx="8777">
                  <c:v>3504</c:v>
                </c:pt>
                <c:pt idx="8778">
                  <c:v>3505</c:v>
                </c:pt>
                <c:pt idx="8779">
                  <c:v>3506</c:v>
                </c:pt>
                <c:pt idx="8780">
                  <c:v>3506</c:v>
                </c:pt>
                <c:pt idx="8781">
                  <c:v>3506</c:v>
                </c:pt>
                <c:pt idx="8782">
                  <c:v>3507</c:v>
                </c:pt>
                <c:pt idx="8783">
                  <c:v>3507</c:v>
                </c:pt>
                <c:pt idx="8784">
                  <c:v>3508</c:v>
                </c:pt>
                <c:pt idx="8785">
                  <c:v>3509</c:v>
                </c:pt>
                <c:pt idx="8786">
                  <c:v>3510</c:v>
                </c:pt>
                <c:pt idx="8787">
                  <c:v>3511</c:v>
                </c:pt>
                <c:pt idx="8788">
                  <c:v>3511</c:v>
                </c:pt>
                <c:pt idx="8789">
                  <c:v>3511</c:v>
                </c:pt>
                <c:pt idx="8790">
                  <c:v>3511</c:v>
                </c:pt>
                <c:pt idx="8791">
                  <c:v>3512</c:v>
                </c:pt>
                <c:pt idx="8792">
                  <c:v>3513</c:v>
                </c:pt>
                <c:pt idx="8793">
                  <c:v>3514</c:v>
                </c:pt>
                <c:pt idx="8794">
                  <c:v>3515</c:v>
                </c:pt>
                <c:pt idx="8795">
                  <c:v>3515</c:v>
                </c:pt>
                <c:pt idx="8796">
                  <c:v>3515</c:v>
                </c:pt>
                <c:pt idx="8797">
                  <c:v>3515</c:v>
                </c:pt>
                <c:pt idx="8798">
                  <c:v>3515</c:v>
                </c:pt>
                <c:pt idx="8799">
                  <c:v>3515</c:v>
                </c:pt>
                <c:pt idx="8800">
                  <c:v>3515</c:v>
                </c:pt>
                <c:pt idx="8801">
                  <c:v>3516</c:v>
                </c:pt>
                <c:pt idx="8802">
                  <c:v>3517</c:v>
                </c:pt>
                <c:pt idx="8803">
                  <c:v>3517</c:v>
                </c:pt>
                <c:pt idx="8804">
                  <c:v>3517</c:v>
                </c:pt>
                <c:pt idx="8805">
                  <c:v>3518</c:v>
                </c:pt>
                <c:pt idx="8806">
                  <c:v>3519</c:v>
                </c:pt>
                <c:pt idx="8807">
                  <c:v>3520</c:v>
                </c:pt>
                <c:pt idx="8808">
                  <c:v>3521</c:v>
                </c:pt>
                <c:pt idx="8809">
                  <c:v>3521</c:v>
                </c:pt>
                <c:pt idx="8810">
                  <c:v>3522</c:v>
                </c:pt>
                <c:pt idx="8811">
                  <c:v>3522</c:v>
                </c:pt>
                <c:pt idx="8812">
                  <c:v>3522</c:v>
                </c:pt>
                <c:pt idx="8813">
                  <c:v>3523</c:v>
                </c:pt>
                <c:pt idx="8814">
                  <c:v>3524</c:v>
                </c:pt>
                <c:pt idx="8815">
                  <c:v>3525</c:v>
                </c:pt>
                <c:pt idx="8816">
                  <c:v>3526</c:v>
                </c:pt>
                <c:pt idx="8817">
                  <c:v>3526</c:v>
                </c:pt>
                <c:pt idx="8818">
                  <c:v>3526</c:v>
                </c:pt>
                <c:pt idx="8819">
                  <c:v>3527</c:v>
                </c:pt>
                <c:pt idx="8820">
                  <c:v>3527</c:v>
                </c:pt>
                <c:pt idx="8821">
                  <c:v>3527</c:v>
                </c:pt>
                <c:pt idx="8822">
                  <c:v>3528</c:v>
                </c:pt>
                <c:pt idx="8823">
                  <c:v>3528</c:v>
                </c:pt>
                <c:pt idx="8824">
                  <c:v>3528</c:v>
                </c:pt>
                <c:pt idx="8825">
                  <c:v>3529</c:v>
                </c:pt>
                <c:pt idx="8826">
                  <c:v>3529</c:v>
                </c:pt>
                <c:pt idx="8827">
                  <c:v>3529</c:v>
                </c:pt>
                <c:pt idx="8828">
                  <c:v>3530</c:v>
                </c:pt>
                <c:pt idx="8829">
                  <c:v>3530</c:v>
                </c:pt>
                <c:pt idx="8830">
                  <c:v>3531</c:v>
                </c:pt>
                <c:pt idx="8831">
                  <c:v>3532</c:v>
                </c:pt>
                <c:pt idx="8832">
                  <c:v>3533</c:v>
                </c:pt>
                <c:pt idx="8833">
                  <c:v>3534</c:v>
                </c:pt>
                <c:pt idx="8834">
                  <c:v>3535</c:v>
                </c:pt>
                <c:pt idx="8835">
                  <c:v>3535</c:v>
                </c:pt>
                <c:pt idx="8836">
                  <c:v>3535</c:v>
                </c:pt>
                <c:pt idx="8837">
                  <c:v>3535</c:v>
                </c:pt>
                <c:pt idx="8838">
                  <c:v>3536</c:v>
                </c:pt>
                <c:pt idx="8839">
                  <c:v>3536</c:v>
                </c:pt>
                <c:pt idx="8840">
                  <c:v>3537</c:v>
                </c:pt>
                <c:pt idx="8841">
                  <c:v>3538</c:v>
                </c:pt>
                <c:pt idx="8842">
                  <c:v>3538</c:v>
                </c:pt>
                <c:pt idx="8843">
                  <c:v>3539</c:v>
                </c:pt>
                <c:pt idx="8844">
                  <c:v>3540</c:v>
                </c:pt>
                <c:pt idx="8845">
                  <c:v>3541</c:v>
                </c:pt>
                <c:pt idx="8846">
                  <c:v>3542</c:v>
                </c:pt>
                <c:pt idx="8847">
                  <c:v>3542</c:v>
                </c:pt>
                <c:pt idx="8848">
                  <c:v>3543</c:v>
                </c:pt>
                <c:pt idx="8849">
                  <c:v>3543</c:v>
                </c:pt>
                <c:pt idx="8850">
                  <c:v>3544</c:v>
                </c:pt>
                <c:pt idx="8851">
                  <c:v>3544</c:v>
                </c:pt>
                <c:pt idx="8852">
                  <c:v>3545</c:v>
                </c:pt>
                <c:pt idx="8853">
                  <c:v>3545</c:v>
                </c:pt>
                <c:pt idx="8854">
                  <c:v>3545</c:v>
                </c:pt>
                <c:pt idx="8855">
                  <c:v>3545</c:v>
                </c:pt>
                <c:pt idx="8856">
                  <c:v>3545</c:v>
                </c:pt>
                <c:pt idx="8857">
                  <c:v>3545</c:v>
                </c:pt>
                <c:pt idx="8858">
                  <c:v>3545</c:v>
                </c:pt>
                <c:pt idx="8859">
                  <c:v>3546</c:v>
                </c:pt>
                <c:pt idx="8860">
                  <c:v>3546</c:v>
                </c:pt>
                <c:pt idx="8861">
                  <c:v>3546</c:v>
                </c:pt>
                <c:pt idx="8862">
                  <c:v>3547</c:v>
                </c:pt>
                <c:pt idx="8863">
                  <c:v>3547</c:v>
                </c:pt>
                <c:pt idx="8864">
                  <c:v>3547</c:v>
                </c:pt>
                <c:pt idx="8865">
                  <c:v>3548</c:v>
                </c:pt>
                <c:pt idx="8866">
                  <c:v>3548</c:v>
                </c:pt>
                <c:pt idx="8867">
                  <c:v>3548</c:v>
                </c:pt>
                <c:pt idx="8868">
                  <c:v>3549</c:v>
                </c:pt>
                <c:pt idx="8869">
                  <c:v>3549</c:v>
                </c:pt>
                <c:pt idx="8870">
                  <c:v>3549</c:v>
                </c:pt>
                <c:pt idx="8871">
                  <c:v>3549</c:v>
                </c:pt>
                <c:pt idx="8872">
                  <c:v>3550</c:v>
                </c:pt>
                <c:pt idx="8873">
                  <c:v>3551</c:v>
                </c:pt>
                <c:pt idx="8874">
                  <c:v>3552</c:v>
                </c:pt>
                <c:pt idx="8875">
                  <c:v>3552</c:v>
                </c:pt>
                <c:pt idx="8876">
                  <c:v>3553</c:v>
                </c:pt>
                <c:pt idx="8877">
                  <c:v>3554</c:v>
                </c:pt>
                <c:pt idx="8878">
                  <c:v>3554</c:v>
                </c:pt>
                <c:pt idx="8879">
                  <c:v>3555</c:v>
                </c:pt>
                <c:pt idx="8880">
                  <c:v>3556</c:v>
                </c:pt>
                <c:pt idx="8881">
                  <c:v>3557</c:v>
                </c:pt>
                <c:pt idx="8882">
                  <c:v>3558</c:v>
                </c:pt>
                <c:pt idx="8883">
                  <c:v>3558</c:v>
                </c:pt>
                <c:pt idx="8884">
                  <c:v>3558</c:v>
                </c:pt>
                <c:pt idx="8885">
                  <c:v>3558</c:v>
                </c:pt>
                <c:pt idx="8886">
                  <c:v>3559</c:v>
                </c:pt>
                <c:pt idx="8887">
                  <c:v>3559</c:v>
                </c:pt>
                <c:pt idx="8888">
                  <c:v>3560</c:v>
                </c:pt>
                <c:pt idx="8889">
                  <c:v>3561</c:v>
                </c:pt>
                <c:pt idx="8890">
                  <c:v>3562</c:v>
                </c:pt>
                <c:pt idx="8891">
                  <c:v>3563</c:v>
                </c:pt>
                <c:pt idx="8892">
                  <c:v>3564</c:v>
                </c:pt>
                <c:pt idx="8893">
                  <c:v>3564</c:v>
                </c:pt>
                <c:pt idx="8894">
                  <c:v>3565</c:v>
                </c:pt>
                <c:pt idx="8895">
                  <c:v>3565</c:v>
                </c:pt>
                <c:pt idx="8896">
                  <c:v>3566</c:v>
                </c:pt>
                <c:pt idx="8897">
                  <c:v>3567</c:v>
                </c:pt>
                <c:pt idx="8898">
                  <c:v>3568</c:v>
                </c:pt>
                <c:pt idx="8899">
                  <c:v>3568</c:v>
                </c:pt>
                <c:pt idx="8900">
                  <c:v>3569</c:v>
                </c:pt>
                <c:pt idx="8901">
                  <c:v>3570</c:v>
                </c:pt>
                <c:pt idx="8902">
                  <c:v>3570</c:v>
                </c:pt>
                <c:pt idx="8903">
                  <c:v>3571</c:v>
                </c:pt>
                <c:pt idx="8904">
                  <c:v>3572</c:v>
                </c:pt>
                <c:pt idx="8905">
                  <c:v>3572</c:v>
                </c:pt>
                <c:pt idx="8906">
                  <c:v>3572</c:v>
                </c:pt>
                <c:pt idx="8907">
                  <c:v>3573</c:v>
                </c:pt>
                <c:pt idx="8908">
                  <c:v>3574</c:v>
                </c:pt>
                <c:pt idx="8909">
                  <c:v>3575</c:v>
                </c:pt>
                <c:pt idx="8910">
                  <c:v>3575</c:v>
                </c:pt>
                <c:pt idx="8911">
                  <c:v>3576</c:v>
                </c:pt>
                <c:pt idx="8912">
                  <c:v>3576</c:v>
                </c:pt>
                <c:pt idx="8913">
                  <c:v>3576</c:v>
                </c:pt>
                <c:pt idx="8914">
                  <c:v>3576</c:v>
                </c:pt>
                <c:pt idx="8915">
                  <c:v>3576</c:v>
                </c:pt>
                <c:pt idx="8916">
                  <c:v>3576</c:v>
                </c:pt>
                <c:pt idx="8917">
                  <c:v>3576</c:v>
                </c:pt>
                <c:pt idx="8918">
                  <c:v>3576</c:v>
                </c:pt>
                <c:pt idx="8919">
                  <c:v>3576</c:v>
                </c:pt>
                <c:pt idx="8920">
                  <c:v>3576</c:v>
                </c:pt>
                <c:pt idx="8921">
                  <c:v>3576</c:v>
                </c:pt>
                <c:pt idx="8922">
                  <c:v>3576</c:v>
                </c:pt>
                <c:pt idx="8923">
                  <c:v>3576</c:v>
                </c:pt>
                <c:pt idx="8924">
                  <c:v>3576</c:v>
                </c:pt>
                <c:pt idx="8925">
                  <c:v>3577</c:v>
                </c:pt>
                <c:pt idx="8926">
                  <c:v>3578</c:v>
                </c:pt>
                <c:pt idx="8927">
                  <c:v>3578</c:v>
                </c:pt>
                <c:pt idx="8928">
                  <c:v>3579</c:v>
                </c:pt>
                <c:pt idx="8929">
                  <c:v>3580</c:v>
                </c:pt>
                <c:pt idx="8930">
                  <c:v>3580</c:v>
                </c:pt>
                <c:pt idx="8931">
                  <c:v>3581</c:v>
                </c:pt>
                <c:pt idx="8932">
                  <c:v>3582</c:v>
                </c:pt>
                <c:pt idx="8933">
                  <c:v>3582</c:v>
                </c:pt>
                <c:pt idx="8934">
                  <c:v>3583</c:v>
                </c:pt>
                <c:pt idx="8935">
                  <c:v>3583</c:v>
                </c:pt>
                <c:pt idx="8936">
                  <c:v>3583</c:v>
                </c:pt>
                <c:pt idx="8937">
                  <c:v>3583</c:v>
                </c:pt>
                <c:pt idx="8938">
                  <c:v>3583</c:v>
                </c:pt>
                <c:pt idx="8939">
                  <c:v>3584</c:v>
                </c:pt>
                <c:pt idx="8940">
                  <c:v>3585</c:v>
                </c:pt>
                <c:pt idx="8941">
                  <c:v>3586</c:v>
                </c:pt>
                <c:pt idx="8942">
                  <c:v>3586</c:v>
                </c:pt>
                <c:pt idx="8943">
                  <c:v>3587</c:v>
                </c:pt>
                <c:pt idx="8944">
                  <c:v>3587</c:v>
                </c:pt>
                <c:pt idx="8945">
                  <c:v>3587</c:v>
                </c:pt>
                <c:pt idx="8946">
                  <c:v>3588</c:v>
                </c:pt>
                <c:pt idx="8947">
                  <c:v>3589</c:v>
                </c:pt>
                <c:pt idx="8948">
                  <c:v>3590</c:v>
                </c:pt>
                <c:pt idx="8949">
                  <c:v>3590</c:v>
                </c:pt>
                <c:pt idx="8950">
                  <c:v>3590</c:v>
                </c:pt>
                <c:pt idx="8951">
                  <c:v>3590</c:v>
                </c:pt>
                <c:pt idx="8952">
                  <c:v>3590</c:v>
                </c:pt>
                <c:pt idx="8953">
                  <c:v>3590</c:v>
                </c:pt>
                <c:pt idx="8954">
                  <c:v>3590</c:v>
                </c:pt>
                <c:pt idx="8955">
                  <c:v>3591</c:v>
                </c:pt>
                <c:pt idx="8956">
                  <c:v>3591</c:v>
                </c:pt>
                <c:pt idx="8957">
                  <c:v>3591</c:v>
                </c:pt>
                <c:pt idx="8958">
                  <c:v>3591</c:v>
                </c:pt>
                <c:pt idx="8959">
                  <c:v>3591</c:v>
                </c:pt>
                <c:pt idx="8960">
                  <c:v>3591</c:v>
                </c:pt>
                <c:pt idx="8961">
                  <c:v>3592</c:v>
                </c:pt>
                <c:pt idx="8962">
                  <c:v>3593</c:v>
                </c:pt>
                <c:pt idx="8963">
                  <c:v>3593</c:v>
                </c:pt>
                <c:pt idx="8964">
                  <c:v>3594</c:v>
                </c:pt>
                <c:pt idx="8965">
                  <c:v>3594</c:v>
                </c:pt>
                <c:pt idx="8966">
                  <c:v>3595</c:v>
                </c:pt>
                <c:pt idx="8967">
                  <c:v>3595</c:v>
                </c:pt>
                <c:pt idx="8968">
                  <c:v>3595</c:v>
                </c:pt>
                <c:pt idx="8969">
                  <c:v>3595</c:v>
                </c:pt>
                <c:pt idx="8970">
                  <c:v>3596</c:v>
                </c:pt>
                <c:pt idx="8971">
                  <c:v>3597</c:v>
                </c:pt>
                <c:pt idx="8972">
                  <c:v>3598</c:v>
                </c:pt>
                <c:pt idx="8973">
                  <c:v>3598</c:v>
                </c:pt>
                <c:pt idx="8974">
                  <c:v>3599</c:v>
                </c:pt>
                <c:pt idx="8975">
                  <c:v>3599</c:v>
                </c:pt>
                <c:pt idx="8976">
                  <c:v>3599</c:v>
                </c:pt>
                <c:pt idx="8977">
                  <c:v>3600</c:v>
                </c:pt>
                <c:pt idx="8978">
                  <c:v>3601</c:v>
                </c:pt>
                <c:pt idx="8979">
                  <c:v>3601</c:v>
                </c:pt>
                <c:pt idx="8980">
                  <c:v>3601</c:v>
                </c:pt>
                <c:pt idx="8981">
                  <c:v>3601</c:v>
                </c:pt>
                <c:pt idx="8982">
                  <c:v>3601</c:v>
                </c:pt>
                <c:pt idx="8983">
                  <c:v>3601</c:v>
                </c:pt>
                <c:pt idx="8984">
                  <c:v>3601</c:v>
                </c:pt>
                <c:pt idx="8985">
                  <c:v>3601</c:v>
                </c:pt>
                <c:pt idx="8986">
                  <c:v>3601</c:v>
                </c:pt>
                <c:pt idx="8987">
                  <c:v>3601</c:v>
                </c:pt>
                <c:pt idx="8988">
                  <c:v>3601</c:v>
                </c:pt>
                <c:pt idx="8989">
                  <c:v>3602</c:v>
                </c:pt>
                <c:pt idx="8990">
                  <c:v>3603</c:v>
                </c:pt>
                <c:pt idx="8991">
                  <c:v>3603</c:v>
                </c:pt>
                <c:pt idx="8992">
                  <c:v>3603</c:v>
                </c:pt>
                <c:pt idx="8993">
                  <c:v>3603</c:v>
                </c:pt>
                <c:pt idx="8994">
                  <c:v>3603</c:v>
                </c:pt>
                <c:pt idx="8995">
                  <c:v>3603</c:v>
                </c:pt>
                <c:pt idx="8996">
                  <c:v>3603</c:v>
                </c:pt>
                <c:pt idx="8997">
                  <c:v>3603</c:v>
                </c:pt>
                <c:pt idx="8998">
                  <c:v>3604</c:v>
                </c:pt>
                <c:pt idx="8999">
                  <c:v>3604</c:v>
                </c:pt>
                <c:pt idx="9000">
                  <c:v>3604</c:v>
                </c:pt>
                <c:pt idx="9001">
                  <c:v>3604</c:v>
                </c:pt>
                <c:pt idx="9002">
                  <c:v>3604</c:v>
                </c:pt>
                <c:pt idx="9003">
                  <c:v>3605</c:v>
                </c:pt>
                <c:pt idx="9004">
                  <c:v>3606</c:v>
                </c:pt>
                <c:pt idx="9005">
                  <c:v>3606</c:v>
                </c:pt>
                <c:pt idx="9006">
                  <c:v>3606</c:v>
                </c:pt>
                <c:pt idx="9007">
                  <c:v>3607</c:v>
                </c:pt>
                <c:pt idx="9008">
                  <c:v>3608</c:v>
                </c:pt>
                <c:pt idx="9009">
                  <c:v>3608</c:v>
                </c:pt>
                <c:pt idx="9010">
                  <c:v>3608</c:v>
                </c:pt>
                <c:pt idx="9011">
                  <c:v>3608</c:v>
                </c:pt>
                <c:pt idx="9012">
                  <c:v>3608</c:v>
                </c:pt>
                <c:pt idx="9013">
                  <c:v>3608</c:v>
                </c:pt>
                <c:pt idx="9014">
                  <c:v>3608</c:v>
                </c:pt>
                <c:pt idx="9015">
                  <c:v>3608</c:v>
                </c:pt>
                <c:pt idx="9016">
                  <c:v>3608</c:v>
                </c:pt>
                <c:pt idx="9017">
                  <c:v>3608</c:v>
                </c:pt>
                <c:pt idx="9018">
                  <c:v>3609</c:v>
                </c:pt>
                <c:pt idx="9019">
                  <c:v>3610</c:v>
                </c:pt>
                <c:pt idx="9020">
                  <c:v>3610</c:v>
                </c:pt>
                <c:pt idx="9021">
                  <c:v>3610</c:v>
                </c:pt>
                <c:pt idx="9022">
                  <c:v>3611</c:v>
                </c:pt>
                <c:pt idx="9023">
                  <c:v>3612</c:v>
                </c:pt>
                <c:pt idx="9024">
                  <c:v>3613</c:v>
                </c:pt>
                <c:pt idx="9025">
                  <c:v>3613</c:v>
                </c:pt>
                <c:pt idx="9026">
                  <c:v>3613</c:v>
                </c:pt>
                <c:pt idx="9027">
                  <c:v>3613</c:v>
                </c:pt>
                <c:pt idx="9028">
                  <c:v>3613</c:v>
                </c:pt>
                <c:pt idx="9029">
                  <c:v>3613</c:v>
                </c:pt>
                <c:pt idx="9030">
                  <c:v>3613</c:v>
                </c:pt>
                <c:pt idx="9031">
                  <c:v>3613</c:v>
                </c:pt>
                <c:pt idx="9032">
                  <c:v>3613</c:v>
                </c:pt>
                <c:pt idx="9033">
                  <c:v>3614</c:v>
                </c:pt>
                <c:pt idx="9034">
                  <c:v>3615</c:v>
                </c:pt>
                <c:pt idx="9035">
                  <c:v>3615</c:v>
                </c:pt>
                <c:pt idx="9036">
                  <c:v>3615</c:v>
                </c:pt>
                <c:pt idx="9037">
                  <c:v>3615</c:v>
                </c:pt>
                <c:pt idx="9038">
                  <c:v>3615</c:v>
                </c:pt>
                <c:pt idx="9039">
                  <c:v>3615</c:v>
                </c:pt>
                <c:pt idx="9040">
                  <c:v>3616</c:v>
                </c:pt>
                <c:pt idx="9041">
                  <c:v>3617</c:v>
                </c:pt>
                <c:pt idx="9042">
                  <c:v>3617</c:v>
                </c:pt>
                <c:pt idx="9043">
                  <c:v>3617</c:v>
                </c:pt>
                <c:pt idx="9044">
                  <c:v>3617</c:v>
                </c:pt>
                <c:pt idx="9045">
                  <c:v>3617</c:v>
                </c:pt>
                <c:pt idx="9046">
                  <c:v>3618</c:v>
                </c:pt>
                <c:pt idx="9047">
                  <c:v>3618</c:v>
                </c:pt>
                <c:pt idx="9048">
                  <c:v>3618</c:v>
                </c:pt>
                <c:pt idx="9049">
                  <c:v>3618</c:v>
                </c:pt>
                <c:pt idx="9050">
                  <c:v>3618</c:v>
                </c:pt>
                <c:pt idx="9051">
                  <c:v>3618</c:v>
                </c:pt>
                <c:pt idx="9052">
                  <c:v>3619</c:v>
                </c:pt>
                <c:pt idx="9053">
                  <c:v>3619</c:v>
                </c:pt>
                <c:pt idx="9054">
                  <c:v>3619</c:v>
                </c:pt>
                <c:pt idx="9055">
                  <c:v>3619</c:v>
                </c:pt>
                <c:pt idx="9056">
                  <c:v>3620</c:v>
                </c:pt>
                <c:pt idx="9057">
                  <c:v>3620</c:v>
                </c:pt>
                <c:pt idx="9058">
                  <c:v>3620</c:v>
                </c:pt>
                <c:pt idx="9059">
                  <c:v>3620</c:v>
                </c:pt>
                <c:pt idx="9060">
                  <c:v>3620</c:v>
                </c:pt>
                <c:pt idx="9061">
                  <c:v>3621</c:v>
                </c:pt>
                <c:pt idx="9062">
                  <c:v>3621</c:v>
                </c:pt>
                <c:pt idx="9063">
                  <c:v>3621</c:v>
                </c:pt>
                <c:pt idx="9064">
                  <c:v>3622</c:v>
                </c:pt>
                <c:pt idx="9065">
                  <c:v>3623</c:v>
                </c:pt>
                <c:pt idx="9066">
                  <c:v>3623</c:v>
                </c:pt>
                <c:pt idx="9067">
                  <c:v>3623</c:v>
                </c:pt>
                <c:pt idx="9068">
                  <c:v>3623</c:v>
                </c:pt>
                <c:pt idx="9069">
                  <c:v>3624</c:v>
                </c:pt>
                <c:pt idx="9070">
                  <c:v>3624</c:v>
                </c:pt>
                <c:pt idx="9071">
                  <c:v>3624</c:v>
                </c:pt>
                <c:pt idx="9072">
                  <c:v>3624</c:v>
                </c:pt>
                <c:pt idx="9073">
                  <c:v>3625</c:v>
                </c:pt>
                <c:pt idx="9074">
                  <c:v>3626</c:v>
                </c:pt>
                <c:pt idx="9075">
                  <c:v>3626</c:v>
                </c:pt>
                <c:pt idx="9076">
                  <c:v>3626</c:v>
                </c:pt>
                <c:pt idx="9077">
                  <c:v>3626</c:v>
                </c:pt>
                <c:pt idx="9078">
                  <c:v>3626</c:v>
                </c:pt>
                <c:pt idx="9079">
                  <c:v>3626</c:v>
                </c:pt>
                <c:pt idx="9080">
                  <c:v>3627</c:v>
                </c:pt>
                <c:pt idx="9081">
                  <c:v>3627</c:v>
                </c:pt>
                <c:pt idx="9082">
                  <c:v>3627</c:v>
                </c:pt>
                <c:pt idx="9083">
                  <c:v>3628</c:v>
                </c:pt>
                <c:pt idx="9084">
                  <c:v>3629</c:v>
                </c:pt>
                <c:pt idx="9085">
                  <c:v>3630</c:v>
                </c:pt>
                <c:pt idx="9086">
                  <c:v>3631</c:v>
                </c:pt>
                <c:pt idx="9087">
                  <c:v>3631</c:v>
                </c:pt>
                <c:pt idx="9088">
                  <c:v>3631</c:v>
                </c:pt>
                <c:pt idx="9089">
                  <c:v>3632</c:v>
                </c:pt>
                <c:pt idx="9090">
                  <c:v>3633</c:v>
                </c:pt>
                <c:pt idx="9091">
                  <c:v>3633</c:v>
                </c:pt>
                <c:pt idx="9092">
                  <c:v>3633</c:v>
                </c:pt>
                <c:pt idx="9093">
                  <c:v>3633</c:v>
                </c:pt>
                <c:pt idx="9094">
                  <c:v>3633</c:v>
                </c:pt>
                <c:pt idx="9095">
                  <c:v>3633</c:v>
                </c:pt>
                <c:pt idx="9096">
                  <c:v>3633</c:v>
                </c:pt>
                <c:pt idx="9097">
                  <c:v>3634</c:v>
                </c:pt>
                <c:pt idx="9098">
                  <c:v>3635</c:v>
                </c:pt>
                <c:pt idx="9099">
                  <c:v>3635</c:v>
                </c:pt>
                <c:pt idx="9100">
                  <c:v>3636</c:v>
                </c:pt>
                <c:pt idx="9101">
                  <c:v>3636</c:v>
                </c:pt>
                <c:pt idx="9102">
                  <c:v>3636</c:v>
                </c:pt>
                <c:pt idx="9103">
                  <c:v>3636</c:v>
                </c:pt>
                <c:pt idx="9104">
                  <c:v>3637</c:v>
                </c:pt>
                <c:pt idx="9105">
                  <c:v>3637</c:v>
                </c:pt>
                <c:pt idx="9106">
                  <c:v>3638</c:v>
                </c:pt>
                <c:pt idx="9107">
                  <c:v>3638</c:v>
                </c:pt>
                <c:pt idx="9108">
                  <c:v>3639</c:v>
                </c:pt>
                <c:pt idx="9109">
                  <c:v>3640</c:v>
                </c:pt>
                <c:pt idx="9110">
                  <c:v>3641</c:v>
                </c:pt>
                <c:pt idx="9111">
                  <c:v>3641</c:v>
                </c:pt>
                <c:pt idx="9112">
                  <c:v>3641</c:v>
                </c:pt>
                <c:pt idx="9113">
                  <c:v>3641</c:v>
                </c:pt>
                <c:pt idx="9114">
                  <c:v>3641</c:v>
                </c:pt>
                <c:pt idx="9115">
                  <c:v>3642</c:v>
                </c:pt>
                <c:pt idx="9116">
                  <c:v>3642</c:v>
                </c:pt>
                <c:pt idx="9117">
                  <c:v>3642</c:v>
                </c:pt>
                <c:pt idx="9118">
                  <c:v>3642</c:v>
                </c:pt>
                <c:pt idx="9119">
                  <c:v>3643</c:v>
                </c:pt>
                <c:pt idx="9120">
                  <c:v>3644</c:v>
                </c:pt>
                <c:pt idx="9121">
                  <c:v>3645</c:v>
                </c:pt>
                <c:pt idx="9122">
                  <c:v>3646</c:v>
                </c:pt>
                <c:pt idx="9123">
                  <c:v>3647</c:v>
                </c:pt>
                <c:pt idx="9124">
                  <c:v>3647</c:v>
                </c:pt>
                <c:pt idx="9125">
                  <c:v>3648</c:v>
                </c:pt>
                <c:pt idx="9126">
                  <c:v>3648</c:v>
                </c:pt>
                <c:pt idx="9127">
                  <c:v>3648</c:v>
                </c:pt>
                <c:pt idx="9128">
                  <c:v>3648</c:v>
                </c:pt>
                <c:pt idx="9129">
                  <c:v>3648</c:v>
                </c:pt>
                <c:pt idx="9130">
                  <c:v>3649</c:v>
                </c:pt>
                <c:pt idx="9131">
                  <c:v>3650</c:v>
                </c:pt>
                <c:pt idx="9132">
                  <c:v>3650</c:v>
                </c:pt>
                <c:pt idx="9133">
                  <c:v>3651</c:v>
                </c:pt>
                <c:pt idx="9134">
                  <c:v>3651</c:v>
                </c:pt>
                <c:pt idx="9135">
                  <c:v>3651</c:v>
                </c:pt>
                <c:pt idx="9136">
                  <c:v>3652</c:v>
                </c:pt>
                <c:pt idx="9137">
                  <c:v>3653</c:v>
                </c:pt>
                <c:pt idx="9138">
                  <c:v>3654</c:v>
                </c:pt>
                <c:pt idx="9139">
                  <c:v>3654</c:v>
                </c:pt>
                <c:pt idx="9140">
                  <c:v>3654</c:v>
                </c:pt>
                <c:pt idx="9141">
                  <c:v>3655</c:v>
                </c:pt>
                <c:pt idx="9142">
                  <c:v>3655</c:v>
                </c:pt>
                <c:pt idx="9143">
                  <c:v>3656</c:v>
                </c:pt>
                <c:pt idx="9144">
                  <c:v>3657</c:v>
                </c:pt>
                <c:pt idx="9145">
                  <c:v>3658</c:v>
                </c:pt>
                <c:pt idx="9146">
                  <c:v>3659</c:v>
                </c:pt>
                <c:pt idx="9147">
                  <c:v>3659</c:v>
                </c:pt>
                <c:pt idx="9148">
                  <c:v>3659</c:v>
                </c:pt>
                <c:pt idx="9149">
                  <c:v>3660</c:v>
                </c:pt>
                <c:pt idx="9150">
                  <c:v>3660</c:v>
                </c:pt>
                <c:pt idx="9151">
                  <c:v>3660</c:v>
                </c:pt>
                <c:pt idx="9152">
                  <c:v>3660</c:v>
                </c:pt>
                <c:pt idx="9153">
                  <c:v>3660</c:v>
                </c:pt>
                <c:pt idx="9154">
                  <c:v>3660</c:v>
                </c:pt>
                <c:pt idx="9155">
                  <c:v>3660</c:v>
                </c:pt>
                <c:pt idx="9156">
                  <c:v>3661</c:v>
                </c:pt>
                <c:pt idx="9157">
                  <c:v>3661</c:v>
                </c:pt>
                <c:pt idx="9158">
                  <c:v>3661</c:v>
                </c:pt>
                <c:pt idx="9159">
                  <c:v>3661</c:v>
                </c:pt>
                <c:pt idx="9160">
                  <c:v>3662</c:v>
                </c:pt>
                <c:pt idx="9161">
                  <c:v>3662</c:v>
                </c:pt>
                <c:pt idx="9162">
                  <c:v>3662</c:v>
                </c:pt>
                <c:pt idx="9163">
                  <c:v>3662</c:v>
                </c:pt>
                <c:pt idx="9164">
                  <c:v>3662</c:v>
                </c:pt>
                <c:pt idx="9165">
                  <c:v>3662</c:v>
                </c:pt>
                <c:pt idx="9166">
                  <c:v>3662</c:v>
                </c:pt>
                <c:pt idx="9167">
                  <c:v>3662</c:v>
                </c:pt>
                <c:pt idx="9168">
                  <c:v>3663</c:v>
                </c:pt>
                <c:pt idx="9169">
                  <c:v>3663</c:v>
                </c:pt>
                <c:pt idx="9170">
                  <c:v>3663</c:v>
                </c:pt>
                <c:pt idx="9171">
                  <c:v>3663</c:v>
                </c:pt>
                <c:pt idx="9172">
                  <c:v>3663</c:v>
                </c:pt>
                <c:pt idx="9173">
                  <c:v>3663</c:v>
                </c:pt>
                <c:pt idx="9174">
                  <c:v>3664</c:v>
                </c:pt>
                <c:pt idx="9175">
                  <c:v>3664</c:v>
                </c:pt>
                <c:pt idx="9176">
                  <c:v>3664</c:v>
                </c:pt>
                <c:pt idx="9177">
                  <c:v>3664</c:v>
                </c:pt>
                <c:pt idx="9178">
                  <c:v>3664</c:v>
                </c:pt>
                <c:pt idx="9179">
                  <c:v>3664</c:v>
                </c:pt>
                <c:pt idx="9180">
                  <c:v>3664</c:v>
                </c:pt>
                <c:pt idx="9181">
                  <c:v>3664</c:v>
                </c:pt>
                <c:pt idx="9182">
                  <c:v>3664</c:v>
                </c:pt>
                <c:pt idx="9183">
                  <c:v>3664</c:v>
                </c:pt>
                <c:pt idx="9184">
                  <c:v>3665</c:v>
                </c:pt>
                <c:pt idx="9185">
                  <c:v>3666</c:v>
                </c:pt>
                <c:pt idx="9186">
                  <c:v>3666</c:v>
                </c:pt>
                <c:pt idx="9187">
                  <c:v>3666</c:v>
                </c:pt>
                <c:pt idx="9188">
                  <c:v>3667</c:v>
                </c:pt>
                <c:pt idx="9189">
                  <c:v>3668</c:v>
                </c:pt>
                <c:pt idx="9190">
                  <c:v>3669</c:v>
                </c:pt>
                <c:pt idx="9191">
                  <c:v>3669</c:v>
                </c:pt>
                <c:pt idx="9192">
                  <c:v>3669</c:v>
                </c:pt>
                <c:pt idx="9193">
                  <c:v>3669</c:v>
                </c:pt>
                <c:pt idx="9194">
                  <c:v>3670</c:v>
                </c:pt>
                <c:pt idx="9195">
                  <c:v>3670</c:v>
                </c:pt>
                <c:pt idx="9196">
                  <c:v>3671</c:v>
                </c:pt>
                <c:pt idx="9197">
                  <c:v>3671</c:v>
                </c:pt>
                <c:pt idx="9198">
                  <c:v>3671</c:v>
                </c:pt>
                <c:pt idx="9199">
                  <c:v>3671</c:v>
                </c:pt>
                <c:pt idx="9200">
                  <c:v>3671</c:v>
                </c:pt>
                <c:pt idx="9201">
                  <c:v>3672</c:v>
                </c:pt>
                <c:pt idx="9202">
                  <c:v>3673</c:v>
                </c:pt>
                <c:pt idx="9203">
                  <c:v>3674</c:v>
                </c:pt>
                <c:pt idx="9204">
                  <c:v>3674</c:v>
                </c:pt>
                <c:pt idx="9205">
                  <c:v>3675</c:v>
                </c:pt>
                <c:pt idx="9206">
                  <c:v>3676</c:v>
                </c:pt>
                <c:pt idx="9207">
                  <c:v>3677</c:v>
                </c:pt>
                <c:pt idx="9208">
                  <c:v>3678</c:v>
                </c:pt>
                <c:pt idx="9209">
                  <c:v>3679</c:v>
                </c:pt>
                <c:pt idx="9210">
                  <c:v>3680</c:v>
                </c:pt>
                <c:pt idx="9211">
                  <c:v>3680</c:v>
                </c:pt>
                <c:pt idx="9212">
                  <c:v>3681</c:v>
                </c:pt>
                <c:pt idx="9213">
                  <c:v>3682</c:v>
                </c:pt>
                <c:pt idx="9214">
                  <c:v>3682</c:v>
                </c:pt>
                <c:pt idx="9215">
                  <c:v>3683</c:v>
                </c:pt>
                <c:pt idx="9216">
                  <c:v>3683</c:v>
                </c:pt>
                <c:pt idx="9217">
                  <c:v>3683</c:v>
                </c:pt>
                <c:pt idx="9218">
                  <c:v>3684</c:v>
                </c:pt>
                <c:pt idx="9219">
                  <c:v>3685</c:v>
                </c:pt>
                <c:pt idx="9220">
                  <c:v>3685</c:v>
                </c:pt>
                <c:pt idx="9221">
                  <c:v>3685</c:v>
                </c:pt>
                <c:pt idx="9222">
                  <c:v>3685</c:v>
                </c:pt>
                <c:pt idx="9223">
                  <c:v>3685</c:v>
                </c:pt>
                <c:pt idx="9224">
                  <c:v>3686</c:v>
                </c:pt>
                <c:pt idx="9225">
                  <c:v>3687</c:v>
                </c:pt>
                <c:pt idx="9226">
                  <c:v>3688</c:v>
                </c:pt>
                <c:pt idx="9227">
                  <c:v>3689</c:v>
                </c:pt>
                <c:pt idx="9228">
                  <c:v>3690</c:v>
                </c:pt>
                <c:pt idx="9229">
                  <c:v>3691</c:v>
                </c:pt>
              </c:numCache>
            </c:numRef>
          </c:val>
          <c:smooth val="0"/>
        </c:ser>
        <c:ser>
          <c:idx val="5"/>
          <c:order val="5"/>
          <c:tx>
            <c:strRef>
              <c:f>Sheet2!$AE$1</c:f>
              <c:strCache>
                <c:ptCount val="1"/>
                <c:pt idx="0">
                  <c:v>None B</c:v>
                </c:pt>
              </c:strCache>
            </c:strRef>
          </c:tx>
          <c:marker>
            <c:symbol val="none"/>
          </c:marker>
          <c:val>
            <c:numRef>
              <c:f>Sheet2!$AE$2:$AE$9604</c:f>
              <c:numCache>
                <c:formatCode>General</c:formatCode>
                <c:ptCount val="9603"/>
                <c:pt idx="0">
                  <c:v>1</c:v>
                </c:pt>
                <c:pt idx="1">
                  <c:v>1</c:v>
                </c:pt>
                <c:pt idx="2">
                  <c:v>1</c:v>
                </c:pt>
                <c:pt idx="3">
                  <c:v>1</c:v>
                </c:pt>
                <c:pt idx="4">
                  <c:v>1</c:v>
                </c:pt>
                <c:pt idx="5">
                  <c:v>1</c:v>
                </c:pt>
                <c:pt idx="6">
                  <c:v>2</c:v>
                </c:pt>
                <c:pt idx="7">
                  <c:v>2</c:v>
                </c:pt>
                <c:pt idx="8">
                  <c:v>2</c:v>
                </c:pt>
                <c:pt idx="9">
                  <c:v>2</c:v>
                </c:pt>
                <c:pt idx="10">
                  <c:v>2</c:v>
                </c:pt>
                <c:pt idx="11">
                  <c:v>2</c:v>
                </c:pt>
                <c:pt idx="12">
                  <c:v>2</c:v>
                </c:pt>
                <c:pt idx="13">
                  <c:v>2</c:v>
                </c:pt>
                <c:pt idx="14">
                  <c:v>2</c:v>
                </c:pt>
                <c:pt idx="15">
                  <c:v>3</c:v>
                </c:pt>
                <c:pt idx="16">
                  <c:v>3</c:v>
                </c:pt>
                <c:pt idx="17">
                  <c:v>3</c:v>
                </c:pt>
                <c:pt idx="18">
                  <c:v>4</c:v>
                </c:pt>
                <c:pt idx="19">
                  <c:v>5</c:v>
                </c:pt>
                <c:pt idx="20">
                  <c:v>6</c:v>
                </c:pt>
                <c:pt idx="21">
                  <c:v>6</c:v>
                </c:pt>
                <c:pt idx="22">
                  <c:v>7</c:v>
                </c:pt>
                <c:pt idx="23">
                  <c:v>7</c:v>
                </c:pt>
                <c:pt idx="24">
                  <c:v>7</c:v>
                </c:pt>
                <c:pt idx="25">
                  <c:v>7</c:v>
                </c:pt>
                <c:pt idx="26">
                  <c:v>7</c:v>
                </c:pt>
                <c:pt idx="27">
                  <c:v>7</c:v>
                </c:pt>
                <c:pt idx="28">
                  <c:v>7</c:v>
                </c:pt>
                <c:pt idx="29">
                  <c:v>7</c:v>
                </c:pt>
                <c:pt idx="30">
                  <c:v>8</c:v>
                </c:pt>
                <c:pt idx="31">
                  <c:v>8</c:v>
                </c:pt>
                <c:pt idx="32">
                  <c:v>8</c:v>
                </c:pt>
                <c:pt idx="33">
                  <c:v>8</c:v>
                </c:pt>
                <c:pt idx="34">
                  <c:v>8</c:v>
                </c:pt>
                <c:pt idx="35">
                  <c:v>8</c:v>
                </c:pt>
                <c:pt idx="36">
                  <c:v>8</c:v>
                </c:pt>
                <c:pt idx="37">
                  <c:v>8</c:v>
                </c:pt>
                <c:pt idx="38">
                  <c:v>8</c:v>
                </c:pt>
                <c:pt idx="39">
                  <c:v>8</c:v>
                </c:pt>
                <c:pt idx="40">
                  <c:v>8</c:v>
                </c:pt>
                <c:pt idx="41">
                  <c:v>8</c:v>
                </c:pt>
                <c:pt idx="42">
                  <c:v>8</c:v>
                </c:pt>
                <c:pt idx="43">
                  <c:v>9</c:v>
                </c:pt>
                <c:pt idx="44">
                  <c:v>9</c:v>
                </c:pt>
                <c:pt idx="45">
                  <c:v>10</c:v>
                </c:pt>
                <c:pt idx="46">
                  <c:v>11</c:v>
                </c:pt>
                <c:pt idx="47">
                  <c:v>11</c:v>
                </c:pt>
                <c:pt idx="48">
                  <c:v>11</c:v>
                </c:pt>
                <c:pt idx="49">
                  <c:v>11</c:v>
                </c:pt>
                <c:pt idx="50">
                  <c:v>11</c:v>
                </c:pt>
                <c:pt idx="51">
                  <c:v>12</c:v>
                </c:pt>
                <c:pt idx="52">
                  <c:v>12</c:v>
                </c:pt>
                <c:pt idx="53">
                  <c:v>12</c:v>
                </c:pt>
                <c:pt idx="54">
                  <c:v>12</c:v>
                </c:pt>
                <c:pt idx="55">
                  <c:v>13</c:v>
                </c:pt>
                <c:pt idx="56">
                  <c:v>13</c:v>
                </c:pt>
                <c:pt idx="57">
                  <c:v>13</c:v>
                </c:pt>
                <c:pt idx="58">
                  <c:v>14</c:v>
                </c:pt>
                <c:pt idx="59">
                  <c:v>14</c:v>
                </c:pt>
                <c:pt idx="60">
                  <c:v>14</c:v>
                </c:pt>
                <c:pt idx="61">
                  <c:v>14</c:v>
                </c:pt>
                <c:pt idx="62">
                  <c:v>14</c:v>
                </c:pt>
                <c:pt idx="63">
                  <c:v>14</c:v>
                </c:pt>
                <c:pt idx="64">
                  <c:v>14</c:v>
                </c:pt>
                <c:pt idx="65">
                  <c:v>14</c:v>
                </c:pt>
                <c:pt idx="66">
                  <c:v>14</c:v>
                </c:pt>
                <c:pt idx="67">
                  <c:v>14</c:v>
                </c:pt>
                <c:pt idx="68">
                  <c:v>14</c:v>
                </c:pt>
                <c:pt idx="69">
                  <c:v>14</c:v>
                </c:pt>
                <c:pt idx="70">
                  <c:v>14</c:v>
                </c:pt>
                <c:pt idx="71">
                  <c:v>14</c:v>
                </c:pt>
                <c:pt idx="72">
                  <c:v>15</c:v>
                </c:pt>
                <c:pt idx="73">
                  <c:v>15</c:v>
                </c:pt>
                <c:pt idx="74">
                  <c:v>15</c:v>
                </c:pt>
                <c:pt idx="75">
                  <c:v>15</c:v>
                </c:pt>
                <c:pt idx="76">
                  <c:v>16</c:v>
                </c:pt>
                <c:pt idx="77">
                  <c:v>16</c:v>
                </c:pt>
                <c:pt idx="78">
                  <c:v>17</c:v>
                </c:pt>
                <c:pt idx="79">
                  <c:v>17</c:v>
                </c:pt>
                <c:pt idx="80">
                  <c:v>17</c:v>
                </c:pt>
                <c:pt idx="81">
                  <c:v>18</c:v>
                </c:pt>
                <c:pt idx="82">
                  <c:v>18</c:v>
                </c:pt>
                <c:pt idx="83">
                  <c:v>18</c:v>
                </c:pt>
                <c:pt idx="84">
                  <c:v>18</c:v>
                </c:pt>
                <c:pt idx="85">
                  <c:v>18</c:v>
                </c:pt>
                <c:pt idx="86">
                  <c:v>18</c:v>
                </c:pt>
                <c:pt idx="87">
                  <c:v>18</c:v>
                </c:pt>
                <c:pt idx="88">
                  <c:v>18</c:v>
                </c:pt>
                <c:pt idx="89">
                  <c:v>18</c:v>
                </c:pt>
                <c:pt idx="90">
                  <c:v>18</c:v>
                </c:pt>
                <c:pt idx="91">
                  <c:v>18</c:v>
                </c:pt>
                <c:pt idx="92">
                  <c:v>18</c:v>
                </c:pt>
                <c:pt idx="93">
                  <c:v>18</c:v>
                </c:pt>
                <c:pt idx="94">
                  <c:v>18</c:v>
                </c:pt>
                <c:pt idx="95">
                  <c:v>18</c:v>
                </c:pt>
                <c:pt idx="96">
                  <c:v>18</c:v>
                </c:pt>
                <c:pt idx="97">
                  <c:v>19</c:v>
                </c:pt>
                <c:pt idx="98">
                  <c:v>20</c:v>
                </c:pt>
                <c:pt idx="99">
                  <c:v>20</c:v>
                </c:pt>
                <c:pt idx="100">
                  <c:v>21</c:v>
                </c:pt>
                <c:pt idx="101">
                  <c:v>21</c:v>
                </c:pt>
                <c:pt idx="102">
                  <c:v>21</c:v>
                </c:pt>
                <c:pt idx="103">
                  <c:v>21</c:v>
                </c:pt>
                <c:pt idx="104">
                  <c:v>22</c:v>
                </c:pt>
                <c:pt idx="105">
                  <c:v>23</c:v>
                </c:pt>
                <c:pt idx="106">
                  <c:v>23</c:v>
                </c:pt>
                <c:pt idx="107">
                  <c:v>23</c:v>
                </c:pt>
                <c:pt idx="108">
                  <c:v>23</c:v>
                </c:pt>
                <c:pt idx="109">
                  <c:v>23</c:v>
                </c:pt>
                <c:pt idx="110">
                  <c:v>23</c:v>
                </c:pt>
                <c:pt idx="111">
                  <c:v>23</c:v>
                </c:pt>
                <c:pt idx="112">
                  <c:v>23</c:v>
                </c:pt>
                <c:pt idx="113">
                  <c:v>23</c:v>
                </c:pt>
                <c:pt idx="114">
                  <c:v>23</c:v>
                </c:pt>
                <c:pt idx="115">
                  <c:v>23</c:v>
                </c:pt>
                <c:pt idx="116">
                  <c:v>24</c:v>
                </c:pt>
                <c:pt idx="117">
                  <c:v>25</c:v>
                </c:pt>
                <c:pt idx="118">
                  <c:v>25</c:v>
                </c:pt>
                <c:pt idx="119">
                  <c:v>26</c:v>
                </c:pt>
                <c:pt idx="120">
                  <c:v>27</c:v>
                </c:pt>
                <c:pt idx="121">
                  <c:v>27</c:v>
                </c:pt>
                <c:pt idx="122">
                  <c:v>27</c:v>
                </c:pt>
                <c:pt idx="123">
                  <c:v>27</c:v>
                </c:pt>
                <c:pt idx="124">
                  <c:v>27</c:v>
                </c:pt>
                <c:pt idx="125">
                  <c:v>28</c:v>
                </c:pt>
                <c:pt idx="126">
                  <c:v>28</c:v>
                </c:pt>
                <c:pt idx="127">
                  <c:v>29</c:v>
                </c:pt>
                <c:pt idx="128">
                  <c:v>29</c:v>
                </c:pt>
                <c:pt idx="129">
                  <c:v>29</c:v>
                </c:pt>
                <c:pt idx="130">
                  <c:v>29</c:v>
                </c:pt>
                <c:pt idx="131">
                  <c:v>30</c:v>
                </c:pt>
                <c:pt idx="132">
                  <c:v>31</c:v>
                </c:pt>
                <c:pt idx="133">
                  <c:v>31</c:v>
                </c:pt>
                <c:pt idx="134">
                  <c:v>31</c:v>
                </c:pt>
                <c:pt idx="135">
                  <c:v>32</c:v>
                </c:pt>
                <c:pt idx="136">
                  <c:v>33</c:v>
                </c:pt>
                <c:pt idx="137">
                  <c:v>33</c:v>
                </c:pt>
                <c:pt idx="138">
                  <c:v>33</c:v>
                </c:pt>
                <c:pt idx="139">
                  <c:v>34</c:v>
                </c:pt>
                <c:pt idx="140">
                  <c:v>34</c:v>
                </c:pt>
                <c:pt idx="141">
                  <c:v>34</c:v>
                </c:pt>
                <c:pt idx="142">
                  <c:v>34</c:v>
                </c:pt>
                <c:pt idx="143">
                  <c:v>34</c:v>
                </c:pt>
                <c:pt idx="144">
                  <c:v>34</c:v>
                </c:pt>
                <c:pt idx="145">
                  <c:v>34</c:v>
                </c:pt>
                <c:pt idx="146">
                  <c:v>34</c:v>
                </c:pt>
                <c:pt idx="147">
                  <c:v>34</c:v>
                </c:pt>
                <c:pt idx="148">
                  <c:v>34</c:v>
                </c:pt>
                <c:pt idx="149">
                  <c:v>34</c:v>
                </c:pt>
                <c:pt idx="150">
                  <c:v>34</c:v>
                </c:pt>
                <c:pt idx="151">
                  <c:v>34</c:v>
                </c:pt>
                <c:pt idx="152">
                  <c:v>34</c:v>
                </c:pt>
                <c:pt idx="153">
                  <c:v>35</c:v>
                </c:pt>
                <c:pt idx="154">
                  <c:v>35</c:v>
                </c:pt>
                <c:pt idx="155">
                  <c:v>35</c:v>
                </c:pt>
                <c:pt idx="156">
                  <c:v>35</c:v>
                </c:pt>
                <c:pt idx="157">
                  <c:v>36</c:v>
                </c:pt>
                <c:pt idx="158">
                  <c:v>36</c:v>
                </c:pt>
                <c:pt idx="159">
                  <c:v>36</c:v>
                </c:pt>
                <c:pt idx="160">
                  <c:v>36</c:v>
                </c:pt>
                <c:pt idx="161">
                  <c:v>36</c:v>
                </c:pt>
                <c:pt idx="162">
                  <c:v>36</c:v>
                </c:pt>
                <c:pt idx="163">
                  <c:v>36</c:v>
                </c:pt>
                <c:pt idx="164">
                  <c:v>36</c:v>
                </c:pt>
                <c:pt idx="165">
                  <c:v>37</c:v>
                </c:pt>
                <c:pt idx="166">
                  <c:v>37</c:v>
                </c:pt>
                <c:pt idx="167">
                  <c:v>37</c:v>
                </c:pt>
                <c:pt idx="168">
                  <c:v>37</c:v>
                </c:pt>
                <c:pt idx="169">
                  <c:v>37</c:v>
                </c:pt>
                <c:pt idx="170">
                  <c:v>37</c:v>
                </c:pt>
                <c:pt idx="171">
                  <c:v>37</c:v>
                </c:pt>
                <c:pt idx="172">
                  <c:v>37</c:v>
                </c:pt>
                <c:pt idx="173">
                  <c:v>37</c:v>
                </c:pt>
                <c:pt idx="174">
                  <c:v>38</c:v>
                </c:pt>
                <c:pt idx="175">
                  <c:v>39</c:v>
                </c:pt>
                <c:pt idx="176">
                  <c:v>39</c:v>
                </c:pt>
                <c:pt idx="177">
                  <c:v>39</c:v>
                </c:pt>
                <c:pt idx="178">
                  <c:v>39</c:v>
                </c:pt>
                <c:pt idx="179">
                  <c:v>40</c:v>
                </c:pt>
                <c:pt idx="180">
                  <c:v>40</c:v>
                </c:pt>
                <c:pt idx="181">
                  <c:v>41</c:v>
                </c:pt>
                <c:pt idx="182">
                  <c:v>41</c:v>
                </c:pt>
                <c:pt idx="183">
                  <c:v>41</c:v>
                </c:pt>
                <c:pt idx="184">
                  <c:v>41</c:v>
                </c:pt>
                <c:pt idx="185">
                  <c:v>42</c:v>
                </c:pt>
                <c:pt idx="186">
                  <c:v>42</c:v>
                </c:pt>
                <c:pt idx="187">
                  <c:v>42</c:v>
                </c:pt>
                <c:pt idx="188">
                  <c:v>42</c:v>
                </c:pt>
                <c:pt idx="189">
                  <c:v>42</c:v>
                </c:pt>
                <c:pt idx="190">
                  <c:v>42</c:v>
                </c:pt>
                <c:pt idx="191">
                  <c:v>42</c:v>
                </c:pt>
                <c:pt idx="192">
                  <c:v>43</c:v>
                </c:pt>
                <c:pt idx="193">
                  <c:v>43</c:v>
                </c:pt>
                <c:pt idx="194">
                  <c:v>43</c:v>
                </c:pt>
                <c:pt idx="195">
                  <c:v>43</c:v>
                </c:pt>
                <c:pt idx="196">
                  <c:v>44</c:v>
                </c:pt>
                <c:pt idx="197">
                  <c:v>44</c:v>
                </c:pt>
                <c:pt idx="198">
                  <c:v>44</c:v>
                </c:pt>
                <c:pt idx="199">
                  <c:v>44</c:v>
                </c:pt>
                <c:pt idx="200">
                  <c:v>44</c:v>
                </c:pt>
                <c:pt idx="201">
                  <c:v>45</c:v>
                </c:pt>
                <c:pt idx="202">
                  <c:v>45</c:v>
                </c:pt>
                <c:pt idx="203">
                  <c:v>45</c:v>
                </c:pt>
                <c:pt idx="204">
                  <c:v>45</c:v>
                </c:pt>
                <c:pt idx="205">
                  <c:v>45</c:v>
                </c:pt>
                <c:pt idx="206">
                  <c:v>46</c:v>
                </c:pt>
                <c:pt idx="207">
                  <c:v>46</c:v>
                </c:pt>
                <c:pt idx="208">
                  <c:v>46</c:v>
                </c:pt>
                <c:pt idx="209">
                  <c:v>47</c:v>
                </c:pt>
                <c:pt idx="210">
                  <c:v>47</c:v>
                </c:pt>
                <c:pt idx="211">
                  <c:v>48</c:v>
                </c:pt>
                <c:pt idx="212">
                  <c:v>49</c:v>
                </c:pt>
                <c:pt idx="213">
                  <c:v>50</c:v>
                </c:pt>
                <c:pt idx="214">
                  <c:v>50</c:v>
                </c:pt>
                <c:pt idx="215">
                  <c:v>51</c:v>
                </c:pt>
                <c:pt idx="216">
                  <c:v>51</c:v>
                </c:pt>
                <c:pt idx="217">
                  <c:v>51</c:v>
                </c:pt>
                <c:pt idx="218">
                  <c:v>51</c:v>
                </c:pt>
                <c:pt idx="219">
                  <c:v>51</c:v>
                </c:pt>
                <c:pt idx="220">
                  <c:v>51</c:v>
                </c:pt>
                <c:pt idx="221">
                  <c:v>52</c:v>
                </c:pt>
                <c:pt idx="222">
                  <c:v>52</c:v>
                </c:pt>
                <c:pt idx="223">
                  <c:v>53</c:v>
                </c:pt>
                <c:pt idx="224">
                  <c:v>54</c:v>
                </c:pt>
                <c:pt idx="225">
                  <c:v>54</c:v>
                </c:pt>
                <c:pt idx="226">
                  <c:v>54</c:v>
                </c:pt>
                <c:pt idx="227">
                  <c:v>54</c:v>
                </c:pt>
                <c:pt idx="228">
                  <c:v>54</c:v>
                </c:pt>
                <c:pt idx="229">
                  <c:v>55</c:v>
                </c:pt>
                <c:pt idx="230">
                  <c:v>55</c:v>
                </c:pt>
                <c:pt idx="231">
                  <c:v>56</c:v>
                </c:pt>
                <c:pt idx="232">
                  <c:v>56</c:v>
                </c:pt>
                <c:pt idx="233">
                  <c:v>56</c:v>
                </c:pt>
                <c:pt idx="234">
                  <c:v>56</c:v>
                </c:pt>
                <c:pt idx="235">
                  <c:v>56</c:v>
                </c:pt>
                <c:pt idx="236">
                  <c:v>57</c:v>
                </c:pt>
                <c:pt idx="237">
                  <c:v>57</c:v>
                </c:pt>
                <c:pt idx="238">
                  <c:v>57</c:v>
                </c:pt>
                <c:pt idx="239">
                  <c:v>57</c:v>
                </c:pt>
                <c:pt idx="240">
                  <c:v>58</c:v>
                </c:pt>
                <c:pt idx="241">
                  <c:v>58</c:v>
                </c:pt>
                <c:pt idx="242">
                  <c:v>59</c:v>
                </c:pt>
                <c:pt idx="243">
                  <c:v>59</c:v>
                </c:pt>
                <c:pt idx="244">
                  <c:v>59</c:v>
                </c:pt>
                <c:pt idx="245">
                  <c:v>59</c:v>
                </c:pt>
                <c:pt idx="246">
                  <c:v>59</c:v>
                </c:pt>
                <c:pt idx="247">
                  <c:v>59</c:v>
                </c:pt>
                <c:pt idx="248">
                  <c:v>59</c:v>
                </c:pt>
                <c:pt idx="249">
                  <c:v>60</c:v>
                </c:pt>
                <c:pt idx="250">
                  <c:v>60</c:v>
                </c:pt>
                <c:pt idx="251">
                  <c:v>61</c:v>
                </c:pt>
                <c:pt idx="252">
                  <c:v>61</c:v>
                </c:pt>
                <c:pt idx="253">
                  <c:v>61</c:v>
                </c:pt>
                <c:pt idx="254">
                  <c:v>61</c:v>
                </c:pt>
                <c:pt idx="255">
                  <c:v>61</c:v>
                </c:pt>
                <c:pt idx="256">
                  <c:v>61</c:v>
                </c:pt>
                <c:pt idx="257">
                  <c:v>61</c:v>
                </c:pt>
                <c:pt idx="258">
                  <c:v>61</c:v>
                </c:pt>
                <c:pt idx="259">
                  <c:v>61</c:v>
                </c:pt>
                <c:pt idx="260">
                  <c:v>61</c:v>
                </c:pt>
                <c:pt idx="261">
                  <c:v>61</c:v>
                </c:pt>
                <c:pt idx="262">
                  <c:v>61</c:v>
                </c:pt>
                <c:pt idx="263">
                  <c:v>61</c:v>
                </c:pt>
                <c:pt idx="264">
                  <c:v>61</c:v>
                </c:pt>
                <c:pt idx="265">
                  <c:v>61</c:v>
                </c:pt>
                <c:pt idx="266">
                  <c:v>62</c:v>
                </c:pt>
                <c:pt idx="267">
                  <c:v>62</c:v>
                </c:pt>
                <c:pt idx="268">
                  <c:v>63</c:v>
                </c:pt>
                <c:pt idx="269">
                  <c:v>64</c:v>
                </c:pt>
                <c:pt idx="270">
                  <c:v>64</c:v>
                </c:pt>
                <c:pt idx="271">
                  <c:v>64</c:v>
                </c:pt>
                <c:pt idx="272">
                  <c:v>64</c:v>
                </c:pt>
                <c:pt idx="273">
                  <c:v>64</c:v>
                </c:pt>
                <c:pt idx="274">
                  <c:v>64</c:v>
                </c:pt>
                <c:pt idx="275">
                  <c:v>64</c:v>
                </c:pt>
                <c:pt idx="276">
                  <c:v>65</c:v>
                </c:pt>
                <c:pt idx="277">
                  <c:v>65</c:v>
                </c:pt>
                <c:pt idx="278">
                  <c:v>65</c:v>
                </c:pt>
                <c:pt idx="279">
                  <c:v>66</c:v>
                </c:pt>
                <c:pt idx="280">
                  <c:v>67</c:v>
                </c:pt>
                <c:pt idx="281">
                  <c:v>67</c:v>
                </c:pt>
                <c:pt idx="282">
                  <c:v>67</c:v>
                </c:pt>
                <c:pt idx="283">
                  <c:v>67</c:v>
                </c:pt>
                <c:pt idx="284">
                  <c:v>67</c:v>
                </c:pt>
                <c:pt idx="285">
                  <c:v>67</c:v>
                </c:pt>
                <c:pt idx="286">
                  <c:v>68</c:v>
                </c:pt>
                <c:pt idx="287">
                  <c:v>68</c:v>
                </c:pt>
                <c:pt idx="288">
                  <c:v>69</c:v>
                </c:pt>
                <c:pt idx="289">
                  <c:v>69</c:v>
                </c:pt>
                <c:pt idx="290">
                  <c:v>70</c:v>
                </c:pt>
                <c:pt idx="291">
                  <c:v>70</c:v>
                </c:pt>
                <c:pt idx="292">
                  <c:v>71</c:v>
                </c:pt>
                <c:pt idx="293">
                  <c:v>72</c:v>
                </c:pt>
                <c:pt idx="294">
                  <c:v>72</c:v>
                </c:pt>
                <c:pt idx="295">
                  <c:v>72</c:v>
                </c:pt>
                <c:pt idx="296">
                  <c:v>72</c:v>
                </c:pt>
                <c:pt idx="297">
                  <c:v>72</c:v>
                </c:pt>
                <c:pt idx="298">
                  <c:v>73</c:v>
                </c:pt>
                <c:pt idx="299">
                  <c:v>73</c:v>
                </c:pt>
                <c:pt idx="300">
                  <c:v>74</c:v>
                </c:pt>
                <c:pt idx="301">
                  <c:v>75</c:v>
                </c:pt>
                <c:pt idx="302">
                  <c:v>76</c:v>
                </c:pt>
                <c:pt idx="303">
                  <c:v>77</c:v>
                </c:pt>
                <c:pt idx="304">
                  <c:v>77</c:v>
                </c:pt>
                <c:pt idx="305">
                  <c:v>77</c:v>
                </c:pt>
                <c:pt idx="306">
                  <c:v>77</c:v>
                </c:pt>
                <c:pt idx="307">
                  <c:v>77</c:v>
                </c:pt>
                <c:pt idx="308">
                  <c:v>77</c:v>
                </c:pt>
                <c:pt idx="309">
                  <c:v>77</c:v>
                </c:pt>
                <c:pt idx="310">
                  <c:v>77</c:v>
                </c:pt>
                <c:pt idx="311">
                  <c:v>77</c:v>
                </c:pt>
                <c:pt idx="312">
                  <c:v>77</c:v>
                </c:pt>
                <c:pt idx="313">
                  <c:v>77</c:v>
                </c:pt>
                <c:pt idx="314">
                  <c:v>77</c:v>
                </c:pt>
                <c:pt idx="315">
                  <c:v>77</c:v>
                </c:pt>
                <c:pt idx="316">
                  <c:v>78</c:v>
                </c:pt>
                <c:pt idx="317">
                  <c:v>78</c:v>
                </c:pt>
                <c:pt idx="318">
                  <c:v>79</c:v>
                </c:pt>
                <c:pt idx="319">
                  <c:v>80</c:v>
                </c:pt>
                <c:pt idx="320">
                  <c:v>80</c:v>
                </c:pt>
                <c:pt idx="321">
                  <c:v>80</c:v>
                </c:pt>
                <c:pt idx="322">
                  <c:v>80</c:v>
                </c:pt>
                <c:pt idx="323">
                  <c:v>80</c:v>
                </c:pt>
                <c:pt idx="324">
                  <c:v>80</c:v>
                </c:pt>
                <c:pt idx="325">
                  <c:v>80</c:v>
                </c:pt>
                <c:pt idx="326">
                  <c:v>80</c:v>
                </c:pt>
                <c:pt idx="327">
                  <c:v>80</c:v>
                </c:pt>
                <c:pt idx="328">
                  <c:v>80</c:v>
                </c:pt>
                <c:pt idx="329">
                  <c:v>81</c:v>
                </c:pt>
                <c:pt idx="330">
                  <c:v>81</c:v>
                </c:pt>
                <c:pt idx="331">
                  <c:v>82</c:v>
                </c:pt>
                <c:pt idx="332">
                  <c:v>82</c:v>
                </c:pt>
                <c:pt idx="333">
                  <c:v>83</c:v>
                </c:pt>
                <c:pt idx="334">
                  <c:v>84</c:v>
                </c:pt>
                <c:pt idx="335">
                  <c:v>85</c:v>
                </c:pt>
                <c:pt idx="336">
                  <c:v>86</c:v>
                </c:pt>
                <c:pt idx="337">
                  <c:v>87</c:v>
                </c:pt>
                <c:pt idx="338">
                  <c:v>87</c:v>
                </c:pt>
                <c:pt idx="339">
                  <c:v>87</c:v>
                </c:pt>
                <c:pt idx="340">
                  <c:v>87</c:v>
                </c:pt>
                <c:pt idx="341">
                  <c:v>87</c:v>
                </c:pt>
                <c:pt idx="342">
                  <c:v>87</c:v>
                </c:pt>
                <c:pt idx="343">
                  <c:v>87</c:v>
                </c:pt>
                <c:pt idx="344">
                  <c:v>87</c:v>
                </c:pt>
                <c:pt idx="345">
                  <c:v>87</c:v>
                </c:pt>
                <c:pt idx="346">
                  <c:v>87</c:v>
                </c:pt>
                <c:pt idx="347">
                  <c:v>87</c:v>
                </c:pt>
                <c:pt idx="348">
                  <c:v>87</c:v>
                </c:pt>
                <c:pt idx="349">
                  <c:v>87</c:v>
                </c:pt>
                <c:pt idx="350">
                  <c:v>88</c:v>
                </c:pt>
                <c:pt idx="351">
                  <c:v>89</c:v>
                </c:pt>
                <c:pt idx="352">
                  <c:v>89</c:v>
                </c:pt>
                <c:pt idx="353">
                  <c:v>90</c:v>
                </c:pt>
                <c:pt idx="354">
                  <c:v>91</c:v>
                </c:pt>
                <c:pt idx="355">
                  <c:v>92</c:v>
                </c:pt>
                <c:pt idx="356">
                  <c:v>93</c:v>
                </c:pt>
                <c:pt idx="357">
                  <c:v>93</c:v>
                </c:pt>
                <c:pt idx="358">
                  <c:v>94</c:v>
                </c:pt>
                <c:pt idx="359">
                  <c:v>95</c:v>
                </c:pt>
                <c:pt idx="360">
                  <c:v>95</c:v>
                </c:pt>
                <c:pt idx="361">
                  <c:v>95</c:v>
                </c:pt>
                <c:pt idx="362">
                  <c:v>95</c:v>
                </c:pt>
                <c:pt idx="363">
                  <c:v>96</c:v>
                </c:pt>
                <c:pt idx="364">
                  <c:v>96</c:v>
                </c:pt>
                <c:pt idx="365">
                  <c:v>96</c:v>
                </c:pt>
                <c:pt idx="366">
                  <c:v>96</c:v>
                </c:pt>
                <c:pt idx="367">
                  <c:v>97</c:v>
                </c:pt>
                <c:pt idx="368">
                  <c:v>98</c:v>
                </c:pt>
                <c:pt idx="369">
                  <c:v>99</c:v>
                </c:pt>
                <c:pt idx="370">
                  <c:v>99</c:v>
                </c:pt>
                <c:pt idx="371">
                  <c:v>100</c:v>
                </c:pt>
                <c:pt idx="372">
                  <c:v>101</c:v>
                </c:pt>
                <c:pt idx="373">
                  <c:v>101</c:v>
                </c:pt>
                <c:pt idx="374">
                  <c:v>102</c:v>
                </c:pt>
                <c:pt idx="375">
                  <c:v>103</c:v>
                </c:pt>
                <c:pt idx="376">
                  <c:v>103</c:v>
                </c:pt>
                <c:pt idx="377">
                  <c:v>103</c:v>
                </c:pt>
                <c:pt idx="378">
                  <c:v>103</c:v>
                </c:pt>
                <c:pt idx="379">
                  <c:v>103</c:v>
                </c:pt>
                <c:pt idx="380">
                  <c:v>104</c:v>
                </c:pt>
                <c:pt idx="381">
                  <c:v>105</c:v>
                </c:pt>
                <c:pt idx="382">
                  <c:v>106</c:v>
                </c:pt>
                <c:pt idx="383">
                  <c:v>107</c:v>
                </c:pt>
                <c:pt idx="384">
                  <c:v>107</c:v>
                </c:pt>
                <c:pt idx="385">
                  <c:v>107</c:v>
                </c:pt>
                <c:pt idx="386">
                  <c:v>107</c:v>
                </c:pt>
                <c:pt idx="387">
                  <c:v>108</c:v>
                </c:pt>
                <c:pt idx="388">
                  <c:v>108</c:v>
                </c:pt>
                <c:pt idx="389">
                  <c:v>108</c:v>
                </c:pt>
                <c:pt idx="390">
                  <c:v>108</c:v>
                </c:pt>
                <c:pt idx="391">
                  <c:v>108</c:v>
                </c:pt>
                <c:pt idx="392">
                  <c:v>108</c:v>
                </c:pt>
                <c:pt idx="393">
                  <c:v>108</c:v>
                </c:pt>
                <c:pt idx="394">
                  <c:v>108</c:v>
                </c:pt>
                <c:pt idx="395">
                  <c:v>108</c:v>
                </c:pt>
                <c:pt idx="396">
                  <c:v>108</c:v>
                </c:pt>
                <c:pt idx="397">
                  <c:v>108</c:v>
                </c:pt>
                <c:pt idx="398">
                  <c:v>109</c:v>
                </c:pt>
                <c:pt idx="399">
                  <c:v>109</c:v>
                </c:pt>
                <c:pt idx="400">
                  <c:v>110</c:v>
                </c:pt>
                <c:pt idx="401">
                  <c:v>110</c:v>
                </c:pt>
                <c:pt idx="402">
                  <c:v>110</c:v>
                </c:pt>
                <c:pt idx="403">
                  <c:v>110</c:v>
                </c:pt>
                <c:pt idx="404">
                  <c:v>110</c:v>
                </c:pt>
                <c:pt idx="405">
                  <c:v>110</c:v>
                </c:pt>
                <c:pt idx="406">
                  <c:v>111</c:v>
                </c:pt>
                <c:pt idx="407">
                  <c:v>111</c:v>
                </c:pt>
                <c:pt idx="408">
                  <c:v>111</c:v>
                </c:pt>
                <c:pt idx="409">
                  <c:v>111</c:v>
                </c:pt>
                <c:pt idx="410">
                  <c:v>111</c:v>
                </c:pt>
                <c:pt idx="411">
                  <c:v>111</c:v>
                </c:pt>
                <c:pt idx="412">
                  <c:v>111</c:v>
                </c:pt>
                <c:pt idx="413">
                  <c:v>111</c:v>
                </c:pt>
                <c:pt idx="414">
                  <c:v>111</c:v>
                </c:pt>
                <c:pt idx="415">
                  <c:v>111</c:v>
                </c:pt>
                <c:pt idx="416">
                  <c:v>111</c:v>
                </c:pt>
                <c:pt idx="417">
                  <c:v>111</c:v>
                </c:pt>
                <c:pt idx="418">
                  <c:v>111</c:v>
                </c:pt>
                <c:pt idx="419">
                  <c:v>111</c:v>
                </c:pt>
                <c:pt idx="420">
                  <c:v>111</c:v>
                </c:pt>
                <c:pt idx="421">
                  <c:v>111</c:v>
                </c:pt>
                <c:pt idx="422">
                  <c:v>112</c:v>
                </c:pt>
                <c:pt idx="423">
                  <c:v>113</c:v>
                </c:pt>
                <c:pt idx="424">
                  <c:v>114</c:v>
                </c:pt>
                <c:pt idx="425">
                  <c:v>114</c:v>
                </c:pt>
                <c:pt idx="426">
                  <c:v>114</c:v>
                </c:pt>
                <c:pt idx="427">
                  <c:v>114</c:v>
                </c:pt>
                <c:pt idx="428">
                  <c:v>114</c:v>
                </c:pt>
                <c:pt idx="429">
                  <c:v>114</c:v>
                </c:pt>
                <c:pt idx="430">
                  <c:v>114</c:v>
                </c:pt>
                <c:pt idx="431">
                  <c:v>114</c:v>
                </c:pt>
                <c:pt idx="432">
                  <c:v>114</c:v>
                </c:pt>
                <c:pt idx="433">
                  <c:v>114</c:v>
                </c:pt>
                <c:pt idx="434">
                  <c:v>114</c:v>
                </c:pt>
                <c:pt idx="435">
                  <c:v>114</c:v>
                </c:pt>
                <c:pt idx="436">
                  <c:v>114</c:v>
                </c:pt>
                <c:pt idx="437">
                  <c:v>114</c:v>
                </c:pt>
                <c:pt idx="438">
                  <c:v>114</c:v>
                </c:pt>
                <c:pt idx="439">
                  <c:v>115</c:v>
                </c:pt>
                <c:pt idx="440">
                  <c:v>115</c:v>
                </c:pt>
                <c:pt idx="441">
                  <c:v>115</c:v>
                </c:pt>
                <c:pt idx="442">
                  <c:v>115</c:v>
                </c:pt>
                <c:pt idx="443">
                  <c:v>115</c:v>
                </c:pt>
                <c:pt idx="444">
                  <c:v>115</c:v>
                </c:pt>
                <c:pt idx="445">
                  <c:v>115</c:v>
                </c:pt>
                <c:pt idx="446">
                  <c:v>115</c:v>
                </c:pt>
                <c:pt idx="447">
                  <c:v>115</c:v>
                </c:pt>
                <c:pt idx="448">
                  <c:v>116</c:v>
                </c:pt>
                <c:pt idx="449">
                  <c:v>116</c:v>
                </c:pt>
                <c:pt idx="450">
                  <c:v>116</c:v>
                </c:pt>
                <c:pt idx="451">
                  <c:v>116</c:v>
                </c:pt>
                <c:pt idx="452">
                  <c:v>117</c:v>
                </c:pt>
                <c:pt idx="453">
                  <c:v>117</c:v>
                </c:pt>
                <c:pt idx="454">
                  <c:v>117</c:v>
                </c:pt>
                <c:pt idx="455">
                  <c:v>117</c:v>
                </c:pt>
                <c:pt idx="456">
                  <c:v>117</c:v>
                </c:pt>
                <c:pt idx="457">
                  <c:v>117</c:v>
                </c:pt>
                <c:pt idx="458">
                  <c:v>117</c:v>
                </c:pt>
                <c:pt idx="459">
                  <c:v>117</c:v>
                </c:pt>
                <c:pt idx="460">
                  <c:v>117</c:v>
                </c:pt>
                <c:pt idx="461">
                  <c:v>117</c:v>
                </c:pt>
                <c:pt idx="462">
                  <c:v>117</c:v>
                </c:pt>
                <c:pt idx="463">
                  <c:v>117</c:v>
                </c:pt>
                <c:pt idx="464">
                  <c:v>118</c:v>
                </c:pt>
                <c:pt idx="465">
                  <c:v>118</c:v>
                </c:pt>
                <c:pt idx="466">
                  <c:v>119</c:v>
                </c:pt>
                <c:pt idx="467">
                  <c:v>120</c:v>
                </c:pt>
                <c:pt idx="468">
                  <c:v>120</c:v>
                </c:pt>
                <c:pt idx="469">
                  <c:v>120</c:v>
                </c:pt>
                <c:pt idx="470">
                  <c:v>120</c:v>
                </c:pt>
                <c:pt idx="471">
                  <c:v>120</c:v>
                </c:pt>
                <c:pt idx="472">
                  <c:v>121</c:v>
                </c:pt>
                <c:pt idx="473">
                  <c:v>121</c:v>
                </c:pt>
                <c:pt idx="474">
                  <c:v>121</c:v>
                </c:pt>
                <c:pt idx="475">
                  <c:v>121</c:v>
                </c:pt>
                <c:pt idx="476">
                  <c:v>122</c:v>
                </c:pt>
                <c:pt idx="477">
                  <c:v>122</c:v>
                </c:pt>
                <c:pt idx="478">
                  <c:v>123</c:v>
                </c:pt>
                <c:pt idx="479">
                  <c:v>123</c:v>
                </c:pt>
                <c:pt idx="480">
                  <c:v>123</c:v>
                </c:pt>
                <c:pt idx="481">
                  <c:v>123</c:v>
                </c:pt>
                <c:pt idx="482">
                  <c:v>123</c:v>
                </c:pt>
                <c:pt idx="483">
                  <c:v>124</c:v>
                </c:pt>
                <c:pt idx="484">
                  <c:v>124</c:v>
                </c:pt>
                <c:pt idx="485">
                  <c:v>124</c:v>
                </c:pt>
                <c:pt idx="486">
                  <c:v>124</c:v>
                </c:pt>
                <c:pt idx="487">
                  <c:v>125</c:v>
                </c:pt>
                <c:pt idx="488">
                  <c:v>126</c:v>
                </c:pt>
                <c:pt idx="489">
                  <c:v>126</c:v>
                </c:pt>
                <c:pt idx="490">
                  <c:v>126</c:v>
                </c:pt>
                <c:pt idx="491">
                  <c:v>126</c:v>
                </c:pt>
                <c:pt idx="492">
                  <c:v>126</c:v>
                </c:pt>
                <c:pt idx="493">
                  <c:v>126</c:v>
                </c:pt>
                <c:pt idx="494">
                  <c:v>127</c:v>
                </c:pt>
                <c:pt idx="495">
                  <c:v>127</c:v>
                </c:pt>
                <c:pt idx="496">
                  <c:v>127</c:v>
                </c:pt>
                <c:pt idx="497">
                  <c:v>128</c:v>
                </c:pt>
                <c:pt idx="498">
                  <c:v>129</c:v>
                </c:pt>
                <c:pt idx="499">
                  <c:v>129</c:v>
                </c:pt>
                <c:pt idx="500">
                  <c:v>129</c:v>
                </c:pt>
                <c:pt idx="501">
                  <c:v>129</c:v>
                </c:pt>
                <c:pt idx="502">
                  <c:v>129</c:v>
                </c:pt>
                <c:pt idx="503">
                  <c:v>129</c:v>
                </c:pt>
                <c:pt idx="504">
                  <c:v>129</c:v>
                </c:pt>
                <c:pt idx="505">
                  <c:v>129</c:v>
                </c:pt>
                <c:pt idx="506">
                  <c:v>130</c:v>
                </c:pt>
                <c:pt idx="507">
                  <c:v>130</c:v>
                </c:pt>
                <c:pt idx="508">
                  <c:v>130</c:v>
                </c:pt>
                <c:pt idx="509">
                  <c:v>130</c:v>
                </c:pt>
                <c:pt idx="510">
                  <c:v>131</c:v>
                </c:pt>
                <c:pt idx="511">
                  <c:v>132</c:v>
                </c:pt>
                <c:pt idx="512">
                  <c:v>132</c:v>
                </c:pt>
                <c:pt idx="513">
                  <c:v>133</c:v>
                </c:pt>
                <c:pt idx="514">
                  <c:v>133</c:v>
                </c:pt>
                <c:pt idx="515">
                  <c:v>133</c:v>
                </c:pt>
                <c:pt idx="516">
                  <c:v>133</c:v>
                </c:pt>
                <c:pt idx="517">
                  <c:v>133</c:v>
                </c:pt>
                <c:pt idx="518">
                  <c:v>134</c:v>
                </c:pt>
                <c:pt idx="519">
                  <c:v>134</c:v>
                </c:pt>
                <c:pt idx="520">
                  <c:v>135</c:v>
                </c:pt>
                <c:pt idx="521">
                  <c:v>135</c:v>
                </c:pt>
                <c:pt idx="522">
                  <c:v>135</c:v>
                </c:pt>
                <c:pt idx="523">
                  <c:v>136</c:v>
                </c:pt>
                <c:pt idx="524">
                  <c:v>137</c:v>
                </c:pt>
                <c:pt idx="525">
                  <c:v>138</c:v>
                </c:pt>
                <c:pt idx="526">
                  <c:v>139</c:v>
                </c:pt>
                <c:pt idx="527">
                  <c:v>140</c:v>
                </c:pt>
                <c:pt idx="528">
                  <c:v>141</c:v>
                </c:pt>
                <c:pt idx="529">
                  <c:v>142</c:v>
                </c:pt>
                <c:pt idx="530">
                  <c:v>143</c:v>
                </c:pt>
                <c:pt idx="531">
                  <c:v>143</c:v>
                </c:pt>
                <c:pt idx="532">
                  <c:v>143</c:v>
                </c:pt>
                <c:pt idx="533">
                  <c:v>144</c:v>
                </c:pt>
                <c:pt idx="534">
                  <c:v>144</c:v>
                </c:pt>
                <c:pt idx="535">
                  <c:v>144</c:v>
                </c:pt>
                <c:pt idx="536">
                  <c:v>144</c:v>
                </c:pt>
                <c:pt idx="537">
                  <c:v>144</c:v>
                </c:pt>
                <c:pt idx="538">
                  <c:v>144</c:v>
                </c:pt>
                <c:pt idx="539">
                  <c:v>145</c:v>
                </c:pt>
                <c:pt idx="540">
                  <c:v>146</c:v>
                </c:pt>
                <c:pt idx="541">
                  <c:v>146</c:v>
                </c:pt>
                <c:pt idx="542">
                  <c:v>146</c:v>
                </c:pt>
                <c:pt idx="543">
                  <c:v>146</c:v>
                </c:pt>
                <c:pt idx="544">
                  <c:v>147</c:v>
                </c:pt>
                <c:pt idx="545">
                  <c:v>147</c:v>
                </c:pt>
                <c:pt idx="546">
                  <c:v>147</c:v>
                </c:pt>
                <c:pt idx="547">
                  <c:v>148</c:v>
                </c:pt>
                <c:pt idx="548">
                  <c:v>148</c:v>
                </c:pt>
                <c:pt idx="549">
                  <c:v>149</c:v>
                </c:pt>
                <c:pt idx="550">
                  <c:v>149</c:v>
                </c:pt>
                <c:pt idx="551">
                  <c:v>150</c:v>
                </c:pt>
                <c:pt idx="552">
                  <c:v>151</c:v>
                </c:pt>
                <c:pt idx="553">
                  <c:v>151</c:v>
                </c:pt>
                <c:pt idx="554">
                  <c:v>152</c:v>
                </c:pt>
                <c:pt idx="555">
                  <c:v>153</c:v>
                </c:pt>
                <c:pt idx="556">
                  <c:v>153</c:v>
                </c:pt>
                <c:pt idx="557">
                  <c:v>153</c:v>
                </c:pt>
                <c:pt idx="558">
                  <c:v>153</c:v>
                </c:pt>
                <c:pt idx="559">
                  <c:v>153</c:v>
                </c:pt>
                <c:pt idx="560">
                  <c:v>153</c:v>
                </c:pt>
                <c:pt idx="561">
                  <c:v>153</c:v>
                </c:pt>
                <c:pt idx="562">
                  <c:v>153</c:v>
                </c:pt>
                <c:pt idx="563">
                  <c:v>154</c:v>
                </c:pt>
                <c:pt idx="564">
                  <c:v>154</c:v>
                </c:pt>
                <c:pt idx="565">
                  <c:v>155</c:v>
                </c:pt>
                <c:pt idx="566">
                  <c:v>155</c:v>
                </c:pt>
                <c:pt idx="567">
                  <c:v>155</c:v>
                </c:pt>
                <c:pt idx="568">
                  <c:v>155</c:v>
                </c:pt>
                <c:pt idx="569">
                  <c:v>155</c:v>
                </c:pt>
                <c:pt idx="570">
                  <c:v>156</c:v>
                </c:pt>
                <c:pt idx="571">
                  <c:v>157</c:v>
                </c:pt>
                <c:pt idx="572">
                  <c:v>157</c:v>
                </c:pt>
                <c:pt idx="573">
                  <c:v>157</c:v>
                </c:pt>
                <c:pt idx="574">
                  <c:v>157</c:v>
                </c:pt>
                <c:pt idx="575">
                  <c:v>157</c:v>
                </c:pt>
                <c:pt idx="576">
                  <c:v>158</c:v>
                </c:pt>
                <c:pt idx="577">
                  <c:v>158</c:v>
                </c:pt>
                <c:pt idx="578">
                  <c:v>158</c:v>
                </c:pt>
                <c:pt idx="579">
                  <c:v>158</c:v>
                </c:pt>
                <c:pt idx="580">
                  <c:v>158</c:v>
                </c:pt>
                <c:pt idx="581">
                  <c:v>158</c:v>
                </c:pt>
                <c:pt idx="582">
                  <c:v>159</c:v>
                </c:pt>
                <c:pt idx="583">
                  <c:v>160</c:v>
                </c:pt>
                <c:pt idx="584">
                  <c:v>160</c:v>
                </c:pt>
                <c:pt idx="585">
                  <c:v>160</c:v>
                </c:pt>
                <c:pt idx="586">
                  <c:v>160</c:v>
                </c:pt>
                <c:pt idx="587">
                  <c:v>160</c:v>
                </c:pt>
                <c:pt idx="588">
                  <c:v>160</c:v>
                </c:pt>
                <c:pt idx="589">
                  <c:v>161</c:v>
                </c:pt>
                <c:pt idx="590">
                  <c:v>161</c:v>
                </c:pt>
                <c:pt idx="591">
                  <c:v>161</c:v>
                </c:pt>
                <c:pt idx="592">
                  <c:v>161</c:v>
                </c:pt>
                <c:pt idx="593">
                  <c:v>162</c:v>
                </c:pt>
                <c:pt idx="594">
                  <c:v>163</c:v>
                </c:pt>
                <c:pt idx="595">
                  <c:v>164</c:v>
                </c:pt>
                <c:pt idx="596">
                  <c:v>164</c:v>
                </c:pt>
                <c:pt idx="597">
                  <c:v>164</c:v>
                </c:pt>
                <c:pt idx="598">
                  <c:v>164</c:v>
                </c:pt>
                <c:pt idx="599">
                  <c:v>164</c:v>
                </c:pt>
                <c:pt idx="600">
                  <c:v>164</c:v>
                </c:pt>
                <c:pt idx="601">
                  <c:v>164</c:v>
                </c:pt>
                <c:pt idx="602">
                  <c:v>165</c:v>
                </c:pt>
                <c:pt idx="603">
                  <c:v>166</c:v>
                </c:pt>
                <c:pt idx="604">
                  <c:v>167</c:v>
                </c:pt>
                <c:pt idx="605">
                  <c:v>167</c:v>
                </c:pt>
                <c:pt idx="606">
                  <c:v>167</c:v>
                </c:pt>
                <c:pt idx="607">
                  <c:v>168</c:v>
                </c:pt>
                <c:pt idx="608">
                  <c:v>169</c:v>
                </c:pt>
                <c:pt idx="609">
                  <c:v>169</c:v>
                </c:pt>
                <c:pt idx="610">
                  <c:v>169</c:v>
                </c:pt>
                <c:pt idx="611">
                  <c:v>170</c:v>
                </c:pt>
                <c:pt idx="612">
                  <c:v>170</c:v>
                </c:pt>
                <c:pt idx="613">
                  <c:v>170</c:v>
                </c:pt>
                <c:pt idx="614">
                  <c:v>170</c:v>
                </c:pt>
                <c:pt idx="615">
                  <c:v>170</c:v>
                </c:pt>
                <c:pt idx="616">
                  <c:v>170</c:v>
                </c:pt>
                <c:pt idx="617">
                  <c:v>170</c:v>
                </c:pt>
                <c:pt idx="618">
                  <c:v>170</c:v>
                </c:pt>
                <c:pt idx="619">
                  <c:v>171</c:v>
                </c:pt>
                <c:pt idx="620">
                  <c:v>172</c:v>
                </c:pt>
                <c:pt idx="621">
                  <c:v>173</c:v>
                </c:pt>
                <c:pt idx="622">
                  <c:v>174</c:v>
                </c:pt>
                <c:pt idx="623">
                  <c:v>174</c:v>
                </c:pt>
                <c:pt idx="624">
                  <c:v>174</c:v>
                </c:pt>
                <c:pt idx="625">
                  <c:v>175</c:v>
                </c:pt>
                <c:pt idx="626">
                  <c:v>176</c:v>
                </c:pt>
                <c:pt idx="627">
                  <c:v>176</c:v>
                </c:pt>
                <c:pt idx="628">
                  <c:v>177</c:v>
                </c:pt>
                <c:pt idx="629">
                  <c:v>177</c:v>
                </c:pt>
                <c:pt idx="630">
                  <c:v>178</c:v>
                </c:pt>
                <c:pt idx="631">
                  <c:v>179</c:v>
                </c:pt>
                <c:pt idx="632">
                  <c:v>180</c:v>
                </c:pt>
                <c:pt idx="633">
                  <c:v>180</c:v>
                </c:pt>
                <c:pt idx="634">
                  <c:v>180</c:v>
                </c:pt>
                <c:pt idx="635">
                  <c:v>180</c:v>
                </c:pt>
                <c:pt idx="636">
                  <c:v>181</c:v>
                </c:pt>
                <c:pt idx="637">
                  <c:v>181</c:v>
                </c:pt>
                <c:pt idx="638">
                  <c:v>181</c:v>
                </c:pt>
                <c:pt idx="639">
                  <c:v>181</c:v>
                </c:pt>
                <c:pt idx="640">
                  <c:v>181</c:v>
                </c:pt>
                <c:pt idx="641">
                  <c:v>181</c:v>
                </c:pt>
                <c:pt idx="642">
                  <c:v>181</c:v>
                </c:pt>
                <c:pt idx="643">
                  <c:v>181</c:v>
                </c:pt>
                <c:pt idx="644">
                  <c:v>181</c:v>
                </c:pt>
                <c:pt idx="645">
                  <c:v>181</c:v>
                </c:pt>
                <c:pt idx="646">
                  <c:v>181</c:v>
                </c:pt>
                <c:pt idx="647">
                  <c:v>181</c:v>
                </c:pt>
                <c:pt idx="648">
                  <c:v>181</c:v>
                </c:pt>
                <c:pt idx="649">
                  <c:v>182</c:v>
                </c:pt>
                <c:pt idx="650">
                  <c:v>182</c:v>
                </c:pt>
                <c:pt idx="651">
                  <c:v>182</c:v>
                </c:pt>
                <c:pt idx="652">
                  <c:v>183</c:v>
                </c:pt>
                <c:pt idx="653">
                  <c:v>183</c:v>
                </c:pt>
                <c:pt idx="654">
                  <c:v>183</c:v>
                </c:pt>
                <c:pt idx="655">
                  <c:v>183</c:v>
                </c:pt>
                <c:pt idx="656">
                  <c:v>184</c:v>
                </c:pt>
                <c:pt idx="657">
                  <c:v>184</c:v>
                </c:pt>
                <c:pt idx="658">
                  <c:v>185</c:v>
                </c:pt>
                <c:pt idx="659">
                  <c:v>185</c:v>
                </c:pt>
                <c:pt idx="660">
                  <c:v>186</c:v>
                </c:pt>
                <c:pt idx="661">
                  <c:v>186</c:v>
                </c:pt>
                <c:pt idx="662">
                  <c:v>186</c:v>
                </c:pt>
                <c:pt idx="663">
                  <c:v>186</c:v>
                </c:pt>
                <c:pt idx="664">
                  <c:v>187</c:v>
                </c:pt>
                <c:pt idx="665">
                  <c:v>188</c:v>
                </c:pt>
                <c:pt idx="666">
                  <c:v>188</c:v>
                </c:pt>
                <c:pt idx="667">
                  <c:v>189</c:v>
                </c:pt>
                <c:pt idx="668">
                  <c:v>189</c:v>
                </c:pt>
                <c:pt idx="669">
                  <c:v>190</c:v>
                </c:pt>
                <c:pt idx="670">
                  <c:v>190</c:v>
                </c:pt>
                <c:pt idx="671">
                  <c:v>190</c:v>
                </c:pt>
                <c:pt idx="672">
                  <c:v>190</c:v>
                </c:pt>
                <c:pt idx="673">
                  <c:v>191</c:v>
                </c:pt>
                <c:pt idx="674">
                  <c:v>192</c:v>
                </c:pt>
                <c:pt idx="675">
                  <c:v>193</c:v>
                </c:pt>
                <c:pt idx="676">
                  <c:v>193</c:v>
                </c:pt>
                <c:pt idx="677">
                  <c:v>193</c:v>
                </c:pt>
                <c:pt idx="678">
                  <c:v>193</c:v>
                </c:pt>
                <c:pt idx="679">
                  <c:v>193</c:v>
                </c:pt>
                <c:pt idx="680">
                  <c:v>193</c:v>
                </c:pt>
                <c:pt idx="681">
                  <c:v>193</c:v>
                </c:pt>
                <c:pt idx="682">
                  <c:v>193</c:v>
                </c:pt>
                <c:pt idx="683">
                  <c:v>193</c:v>
                </c:pt>
                <c:pt idx="684">
                  <c:v>193</c:v>
                </c:pt>
                <c:pt idx="685">
                  <c:v>194</c:v>
                </c:pt>
                <c:pt idx="686">
                  <c:v>194</c:v>
                </c:pt>
                <c:pt idx="687">
                  <c:v>195</c:v>
                </c:pt>
                <c:pt idx="688">
                  <c:v>195</c:v>
                </c:pt>
                <c:pt idx="689">
                  <c:v>195</c:v>
                </c:pt>
                <c:pt idx="690">
                  <c:v>195</c:v>
                </c:pt>
                <c:pt idx="691">
                  <c:v>195</c:v>
                </c:pt>
                <c:pt idx="692">
                  <c:v>195</c:v>
                </c:pt>
                <c:pt idx="693">
                  <c:v>195</c:v>
                </c:pt>
                <c:pt idx="694">
                  <c:v>195</c:v>
                </c:pt>
                <c:pt idx="695">
                  <c:v>195</c:v>
                </c:pt>
                <c:pt idx="696">
                  <c:v>195</c:v>
                </c:pt>
                <c:pt idx="697">
                  <c:v>195</c:v>
                </c:pt>
                <c:pt idx="698">
                  <c:v>195</c:v>
                </c:pt>
                <c:pt idx="699">
                  <c:v>195</c:v>
                </c:pt>
                <c:pt idx="700">
                  <c:v>195</c:v>
                </c:pt>
                <c:pt idx="701">
                  <c:v>195</c:v>
                </c:pt>
                <c:pt idx="702">
                  <c:v>195</c:v>
                </c:pt>
                <c:pt idx="703">
                  <c:v>195</c:v>
                </c:pt>
                <c:pt idx="704">
                  <c:v>195</c:v>
                </c:pt>
                <c:pt idx="705">
                  <c:v>195</c:v>
                </c:pt>
                <c:pt idx="706">
                  <c:v>195</c:v>
                </c:pt>
                <c:pt idx="707">
                  <c:v>195</c:v>
                </c:pt>
                <c:pt idx="708">
                  <c:v>195</c:v>
                </c:pt>
                <c:pt idx="709">
                  <c:v>195</c:v>
                </c:pt>
                <c:pt idx="710">
                  <c:v>195</c:v>
                </c:pt>
                <c:pt idx="711">
                  <c:v>195</c:v>
                </c:pt>
                <c:pt idx="712">
                  <c:v>195</c:v>
                </c:pt>
                <c:pt idx="713">
                  <c:v>196</c:v>
                </c:pt>
                <c:pt idx="714">
                  <c:v>196</c:v>
                </c:pt>
                <c:pt idx="715">
                  <c:v>196</c:v>
                </c:pt>
                <c:pt idx="716">
                  <c:v>197</c:v>
                </c:pt>
                <c:pt idx="717">
                  <c:v>197</c:v>
                </c:pt>
                <c:pt idx="718">
                  <c:v>197</c:v>
                </c:pt>
                <c:pt idx="719">
                  <c:v>197</c:v>
                </c:pt>
                <c:pt idx="720">
                  <c:v>197</c:v>
                </c:pt>
                <c:pt idx="721">
                  <c:v>197</c:v>
                </c:pt>
                <c:pt idx="722">
                  <c:v>197</c:v>
                </c:pt>
                <c:pt idx="723">
                  <c:v>197</c:v>
                </c:pt>
                <c:pt idx="724">
                  <c:v>197</c:v>
                </c:pt>
                <c:pt idx="725">
                  <c:v>197</c:v>
                </c:pt>
                <c:pt idx="726">
                  <c:v>197</c:v>
                </c:pt>
                <c:pt idx="727">
                  <c:v>198</c:v>
                </c:pt>
                <c:pt idx="728">
                  <c:v>199</c:v>
                </c:pt>
                <c:pt idx="729">
                  <c:v>199</c:v>
                </c:pt>
                <c:pt idx="730">
                  <c:v>200</c:v>
                </c:pt>
                <c:pt idx="731">
                  <c:v>201</c:v>
                </c:pt>
                <c:pt idx="732">
                  <c:v>201</c:v>
                </c:pt>
                <c:pt idx="733">
                  <c:v>201</c:v>
                </c:pt>
                <c:pt idx="734">
                  <c:v>201</c:v>
                </c:pt>
                <c:pt idx="735">
                  <c:v>201</c:v>
                </c:pt>
                <c:pt idx="736">
                  <c:v>201</c:v>
                </c:pt>
                <c:pt idx="737">
                  <c:v>201</c:v>
                </c:pt>
                <c:pt idx="738">
                  <c:v>201</c:v>
                </c:pt>
                <c:pt idx="739">
                  <c:v>201</c:v>
                </c:pt>
                <c:pt idx="740">
                  <c:v>201</c:v>
                </c:pt>
                <c:pt idx="741">
                  <c:v>201</c:v>
                </c:pt>
                <c:pt idx="742">
                  <c:v>201</c:v>
                </c:pt>
                <c:pt idx="743">
                  <c:v>201</c:v>
                </c:pt>
                <c:pt idx="744">
                  <c:v>201</c:v>
                </c:pt>
                <c:pt idx="745">
                  <c:v>201</c:v>
                </c:pt>
                <c:pt idx="746">
                  <c:v>201</c:v>
                </c:pt>
                <c:pt idx="747">
                  <c:v>201</c:v>
                </c:pt>
                <c:pt idx="748">
                  <c:v>201</c:v>
                </c:pt>
                <c:pt idx="749">
                  <c:v>201</c:v>
                </c:pt>
                <c:pt idx="750">
                  <c:v>201</c:v>
                </c:pt>
                <c:pt idx="751">
                  <c:v>201</c:v>
                </c:pt>
                <c:pt idx="752">
                  <c:v>201</c:v>
                </c:pt>
                <c:pt idx="753">
                  <c:v>201</c:v>
                </c:pt>
                <c:pt idx="754">
                  <c:v>201</c:v>
                </c:pt>
                <c:pt idx="755">
                  <c:v>201</c:v>
                </c:pt>
                <c:pt idx="756">
                  <c:v>201</c:v>
                </c:pt>
                <c:pt idx="757">
                  <c:v>202</c:v>
                </c:pt>
                <c:pt idx="758">
                  <c:v>203</c:v>
                </c:pt>
                <c:pt idx="759">
                  <c:v>204</c:v>
                </c:pt>
                <c:pt idx="760">
                  <c:v>205</c:v>
                </c:pt>
                <c:pt idx="761">
                  <c:v>206</c:v>
                </c:pt>
                <c:pt idx="762">
                  <c:v>207</c:v>
                </c:pt>
                <c:pt idx="763">
                  <c:v>207</c:v>
                </c:pt>
                <c:pt idx="764">
                  <c:v>207</c:v>
                </c:pt>
                <c:pt idx="765">
                  <c:v>208</c:v>
                </c:pt>
                <c:pt idx="766">
                  <c:v>209</c:v>
                </c:pt>
                <c:pt idx="767">
                  <c:v>209</c:v>
                </c:pt>
                <c:pt idx="768">
                  <c:v>210</c:v>
                </c:pt>
                <c:pt idx="769">
                  <c:v>210</c:v>
                </c:pt>
                <c:pt idx="770">
                  <c:v>210</c:v>
                </c:pt>
                <c:pt idx="771">
                  <c:v>211</c:v>
                </c:pt>
                <c:pt idx="772">
                  <c:v>211</c:v>
                </c:pt>
                <c:pt idx="773">
                  <c:v>211</c:v>
                </c:pt>
                <c:pt idx="774">
                  <c:v>211</c:v>
                </c:pt>
                <c:pt idx="775">
                  <c:v>211</c:v>
                </c:pt>
                <c:pt idx="776">
                  <c:v>212</c:v>
                </c:pt>
                <c:pt idx="777">
                  <c:v>212</c:v>
                </c:pt>
                <c:pt idx="778">
                  <c:v>212</c:v>
                </c:pt>
                <c:pt idx="779">
                  <c:v>212</c:v>
                </c:pt>
                <c:pt idx="780">
                  <c:v>212</c:v>
                </c:pt>
                <c:pt idx="781">
                  <c:v>212</c:v>
                </c:pt>
                <c:pt idx="782">
                  <c:v>212</c:v>
                </c:pt>
                <c:pt idx="783">
                  <c:v>212</c:v>
                </c:pt>
                <c:pt idx="784">
                  <c:v>212</c:v>
                </c:pt>
                <c:pt idx="785">
                  <c:v>212</c:v>
                </c:pt>
                <c:pt idx="786">
                  <c:v>213</c:v>
                </c:pt>
                <c:pt idx="787">
                  <c:v>214</c:v>
                </c:pt>
                <c:pt idx="788">
                  <c:v>214</c:v>
                </c:pt>
                <c:pt idx="789">
                  <c:v>214</c:v>
                </c:pt>
                <c:pt idx="790">
                  <c:v>214</c:v>
                </c:pt>
                <c:pt idx="791">
                  <c:v>214</c:v>
                </c:pt>
                <c:pt idx="792">
                  <c:v>214</c:v>
                </c:pt>
                <c:pt idx="793">
                  <c:v>215</c:v>
                </c:pt>
                <c:pt idx="794">
                  <c:v>215</c:v>
                </c:pt>
                <c:pt idx="795">
                  <c:v>215</c:v>
                </c:pt>
                <c:pt idx="796">
                  <c:v>215</c:v>
                </c:pt>
                <c:pt idx="797">
                  <c:v>215</c:v>
                </c:pt>
                <c:pt idx="798">
                  <c:v>215</c:v>
                </c:pt>
                <c:pt idx="799">
                  <c:v>215</c:v>
                </c:pt>
                <c:pt idx="800">
                  <c:v>215</c:v>
                </c:pt>
                <c:pt idx="801">
                  <c:v>215</c:v>
                </c:pt>
                <c:pt idx="802">
                  <c:v>216</c:v>
                </c:pt>
                <c:pt idx="803">
                  <c:v>217</c:v>
                </c:pt>
                <c:pt idx="804">
                  <c:v>217</c:v>
                </c:pt>
                <c:pt idx="805">
                  <c:v>217</c:v>
                </c:pt>
                <c:pt idx="806">
                  <c:v>217</c:v>
                </c:pt>
                <c:pt idx="807">
                  <c:v>217</c:v>
                </c:pt>
                <c:pt idx="808">
                  <c:v>217</c:v>
                </c:pt>
                <c:pt idx="809">
                  <c:v>218</c:v>
                </c:pt>
                <c:pt idx="810">
                  <c:v>218</c:v>
                </c:pt>
                <c:pt idx="811">
                  <c:v>219</c:v>
                </c:pt>
                <c:pt idx="812">
                  <c:v>219</c:v>
                </c:pt>
                <c:pt idx="813">
                  <c:v>219</c:v>
                </c:pt>
                <c:pt idx="814">
                  <c:v>220</c:v>
                </c:pt>
                <c:pt idx="815">
                  <c:v>220</c:v>
                </c:pt>
                <c:pt idx="816">
                  <c:v>220</c:v>
                </c:pt>
                <c:pt idx="817">
                  <c:v>220</c:v>
                </c:pt>
                <c:pt idx="818">
                  <c:v>220</c:v>
                </c:pt>
                <c:pt idx="819">
                  <c:v>220</c:v>
                </c:pt>
                <c:pt idx="820">
                  <c:v>221</c:v>
                </c:pt>
                <c:pt idx="821">
                  <c:v>221</c:v>
                </c:pt>
                <c:pt idx="822">
                  <c:v>221</c:v>
                </c:pt>
                <c:pt idx="823">
                  <c:v>222</c:v>
                </c:pt>
                <c:pt idx="824">
                  <c:v>222</c:v>
                </c:pt>
                <c:pt idx="825">
                  <c:v>223</c:v>
                </c:pt>
                <c:pt idx="826">
                  <c:v>223</c:v>
                </c:pt>
                <c:pt idx="827">
                  <c:v>223</c:v>
                </c:pt>
                <c:pt idx="828">
                  <c:v>223</c:v>
                </c:pt>
                <c:pt idx="829">
                  <c:v>223</c:v>
                </c:pt>
                <c:pt idx="830">
                  <c:v>223</c:v>
                </c:pt>
                <c:pt idx="831">
                  <c:v>223</c:v>
                </c:pt>
                <c:pt idx="832">
                  <c:v>224</c:v>
                </c:pt>
                <c:pt idx="833">
                  <c:v>224</c:v>
                </c:pt>
                <c:pt idx="834">
                  <c:v>224</c:v>
                </c:pt>
                <c:pt idx="835">
                  <c:v>225</c:v>
                </c:pt>
                <c:pt idx="836">
                  <c:v>225</c:v>
                </c:pt>
                <c:pt idx="837">
                  <c:v>225</c:v>
                </c:pt>
                <c:pt idx="838">
                  <c:v>225</c:v>
                </c:pt>
                <c:pt idx="839">
                  <c:v>226</c:v>
                </c:pt>
                <c:pt idx="840">
                  <c:v>226</c:v>
                </c:pt>
                <c:pt idx="841">
                  <c:v>226</c:v>
                </c:pt>
                <c:pt idx="842">
                  <c:v>227</c:v>
                </c:pt>
                <c:pt idx="843">
                  <c:v>228</c:v>
                </c:pt>
                <c:pt idx="844">
                  <c:v>228</c:v>
                </c:pt>
                <c:pt idx="845">
                  <c:v>228</c:v>
                </c:pt>
                <c:pt idx="846">
                  <c:v>228</c:v>
                </c:pt>
                <c:pt idx="847">
                  <c:v>228</c:v>
                </c:pt>
                <c:pt idx="848">
                  <c:v>228</c:v>
                </c:pt>
                <c:pt idx="849">
                  <c:v>228</c:v>
                </c:pt>
                <c:pt idx="850">
                  <c:v>229</c:v>
                </c:pt>
                <c:pt idx="851">
                  <c:v>230</c:v>
                </c:pt>
                <c:pt idx="852">
                  <c:v>231</c:v>
                </c:pt>
                <c:pt idx="853">
                  <c:v>232</c:v>
                </c:pt>
                <c:pt idx="854">
                  <c:v>232</c:v>
                </c:pt>
                <c:pt idx="855">
                  <c:v>232</c:v>
                </c:pt>
                <c:pt idx="856">
                  <c:v>232</c:v>
                </c:pt>
                <c:pt idx="857">
                  <c:v>232</c:v>
                </c:pt>
                <c:pt idx="858">
                  <c:v>232</c:v>
                </c:pt>
                <c:pt idx="859">
                  <c:v>232</c:v>
                </c:pt>
                <c:pt idx="860">
                  <c:v>232</c:v>
                </c:pt>
                <c:pt idx="861">
                  <c:v>232</c:v>
                </c:pt>
                <c:pt idx="862">
                  <c:v>232</c:v>
                </c:pt>
                <c:pt idx="863">
                  <c:v>232</c:v>
                </c:pt>
                <c:pt idx="864">
                  <c:v>232</c:v>
                </c:pt>
                <c:pt idx="865">
                  <c:v>232</c:v>
                </c:pt>
                <c:pt idx="866">
                  <c:v>232</c:v>
                </c:pt>
                <c:pt idx="867">
                  <c:v>233</c:v>
                </c:pt>
                <c:pt idx="868">
                  <c:v>233</c:v>
                </c:pt>
                <c:pt idx="869">
                  <c:v>233</c:v>
                </c:pt>
                <c:pt idx="870">
                  <c:v>234</c:v>
                </c:pt>
                <c:pt idx="871">
                  <c:v>235</c:v>
                </c:pt>
                <c:pt idx="872">
                  <c:v>235</c:v>
                </c:pt>
                <c:pt idx="873">
                  <c:v>235</c:v>
                </c:pt>
                <c:pt idx="874">
                  <c:v>236</c:v>
                </c:pt>
                <c:pt idx="875">
                  <c:v>237</c:v>
                </c:pt>
                <c:pt idx="876">
                  <c:v>238</c:v>
                </c:pt>
                <c:pt idx="877">
                  <c:v>238</c:v>
                </c:pt>
                <c:pt idx="878">
                  <c:v>238</c:v>
                </c:pt>
                <c:pt idx="879">
                  <c:v>239</c:v>
                </c:pt>
                <c:pt idx="880">
                  <c:v>240</c:v>
                </c:pt>
                <c:pt idx="881">
                  <c:v>240</c:v>
                </c:pt>
                <c:pt idx="882">
                  <c:v>240</c:v>
                </c:pt>
                <c:pt idx="883">
                  <c:v>241</c:v>
                </c:pt>
                <c:pt idx="884">
                  <c:v>241</c:v>
                </c:pt>
                <c:pt idx="885">
                  <c:v>241</c:v>
                </c:pt>
                <c:pt idx="886">
                  <c:v>241</c:v>
                </c:pt>
                <c:pt idx="887">
                  <c:v>241</c:v>
                </c:pt>
                <c:pt idx="888">
                  <c:v>241</c:v>
                </c:pt>
                <c:pt idx="889">
                  <c:v>241</c:v>
                </c:pt>
                <c:pt idx="890">
                  <c:v>241</c:v>
                </c:pt>
                <c:pt idx="891">
                  <c:v>241</c:v>
                </c:pt>
                <c:pt idx="892">
                  <c:v>242</c:v>
                </c:pt>
                <c:pt idx="893">
                  <c:v>242</c:v>
                </c:pt>
                <c:pt idx="894">
                  <c:v>242</c:v>
                </c:pt>
                <c:pt idx="895">
                  <c:v>242</c:v>
                </c:pt>
                <c:pt idx="896">
                  <c:v>242</c:v>
                </c:pt>
                <c:pt idx="897">
                  <c:v>242</c:v>
                </c:pt>
                <c:pt idx="898">
                  <c:v>242</c:v>
                </c:pt>
                <c:pt idx="899">
                  <c:v>242</c:v>
                </c:pt>
                <c:pt idx="900">
                  <c:v>242</c:v>
                </c:pt>
                <c:pt idx="901">
                  <c:v>242</c:v>
                </c:pt>
                <c:pt idx="902">
                  <c:v>243</c:v>
                </c:pt>
                <c:pt idx="903">
                  <c:v>243</c:v>
                </c:pt>
                <c:pt idx="904">
                  <c:v>244</c:v>
                </c:pt>
                <c:pt idx="905">
                  <c:v>244</c:v>
                </c:pt>
                <c:pt idx="906">
                  <c:v>244</c:v>
                </c:pt>
                <c:pt idx="907">
                  <c:v>245</c:v>
                </c:pt>
                <c:pt idx="908">
                  <c:v>245</c:v>
                </c:pt>
                <c:pt idx="909">
                  <c:v>245</c:v>
                </c:pt>
                <c:pt idx="910">
                  <c:v>245</c:v>
                </c:pt>
                <c:pt idx="911">
                  <c:v>245</c:v>
                </c:pt>
                <c:pt idx="912">
                  <c:v>245</c:v>
                </c:pt>
                <c:pt idx="913">
                  <c:v>245</c:v>
                </c:pt>
                <c:pt idx="914">
                  <c:v>245</c:v>
                </c:pt>
                <c:pt idx="915">
                  <c:v>246</c:v>
                </c:pt>
                <c:pt idx="916">
                  <c:v>247</c:v>
                </c:pt>
                <c:pt idx="917">
                  <c:v>247</c:v>
                </c:pt>
                <c:pt idx="918">
                  <c:v>247</c:v>
                </c:pt>
                <c:pt idx="919">
                  <c:v>247</c:v>
                </c:pt>
                <c:pt idx="920">
                  <c:v>248</c:v>
                </c:pt>
                <c:pt idx="921">
                  <c:v>248</c:v>
                </c:pt>
                <c:pt idx="922">
                  <c:v>248</c:v>
                </c:pt>
                <c:pt idx="923">
                  <c:v>249</c:v>
                </c:pt>
                <c:pt idx="924">
                  <c:v>250</c:v>
                </c:pt>
                <c:pt idx="925">
                  <c:v>250</c:v>
                </c:pt>
                <c:pt idx="926">
                  <c:v>250</c:v>
                </c:pt>
                <c:pt idx="927">
                  <c:v>250</c:v>
                </c:pt>
                <c:pt idx="928">
                  <c:v>251</c:v>
                </c:pt>
                <c:pt idx="929">
                  <c:v>251</c:v>
                </c:pt>
                <c:pt idx="930">
                  <c:v>251</c:v>
                </c:pt>
                <c:pt idx="931">
                  <c:v>252</c:v>
                </c:pt>
                <c:pt idx="932">
                  <c:v>252</c:v>
                </c:pt>
                <c:pt idx="933">
                  <c:v>252</c:v>
                </c:pt>
                <c:pt idx="934">
                  <c:v>252</c:v>
                </c:pt>
                <c:pt idx="935">
                  <c:v>252</c:v>
                </c:pt>
                <c:pt idx="936">
                  <c:v>253</c:v>
                </c:pt>
                <c:pt idx="937">
                  <c:v>254</c:v>
                </c:pt>
                <c:pt idx="938">
                  <c:v>255</c:v>
                </c:pt>
                <c:pt idx="939">
                  <c:v>255</c:v>
                </c:pt>
                <c:pt idx="940">
                  <c:v>255</c:v>
                </c:pt>
                <c:pt idx="941">
                  <c:v>255</c:v>
                </c:pt>
                <c:pt idx="942">
                  <c:v>255</c:v>
                </c:pt>
                <c:pt idx="943">
                  <c:v>255</c:v>
                </c:pt>
                <c:pt idx="944">
                  <c:v>255</c:v>
                </c:pt>
                <c:pt idx="945">
                  <c:v>256</c:v>
                </c:pt>
                <c:pt idx="946">
                  <c:v>256</c:v>
                </c:pt>
                <c:pt idx="947">
                  <c:v>256</c:v>
                </c:pt>
                <c:pt idx="948">
                  <c:v>257</c:v>
                </c:pt>
                <c:pt idx="949">
                  <c:v>257</c:v>
                </c:pt>
                <c:pt idx="950">
                  <c:v>257</c:v>
                </c:pt>
                <c:pt idx="951">
                  <c:v>257</c:v>
                </c:pt>
                <c:pt idx="952">
                  <c:v>257</c:v>
                </c:pt>
                <c:pt idx="953">
                  <c:v>258</c:v>
                </c:pt>
                <c:pt idx="954">
                  <c:v>259</c:v>
                </c:pt>
                <c:pt idx="955">
                  <c:v>260</c:v>
                </c:pt>
                <c:pt idx="956">
                  <c:v>260</c:v>
                </c:pt>
                <c:pt idx="957">
                  <c:v>260</c:v>
                </c:pt>
                <c:pt idx="958">
                  <c:v>260</c:v>
                </c:pt>
                <c:pt idx="959">
                  <c:v>260</c:v>
                </c:pt>
                <c:pt idx="960">
                  <c:v>260</c:v>
                </c:pt>
                <c:pt idx="961">
                  <c:v>261</c:v>
                </c:pt>
                <c:pt idx="962">
                  <c:v>262</c:v>
                </c:pt>
                <c:pt idx="963">
                  <c:v>263</c:v>
                </c:pt>
                <c:pt idx="964">
                  <c:v>264</c:v>
                </c:pt>
                <c:pt idx="965">
                  <c:v>264</c:v>
                </c:pt>
                <c:pt idx="966">
                  <c:v>265</c:v>
                </c:pt>
                <c:pt idx="967">
                  <c:v>266</c:v>
                </c:pt>
                <c:pt idx="968">
                  <c:v>266</c:v>
                </c:pt>
                <c:pt idx="969">
                  <c:v>266</c:v>
                </c:pt>
                <c:pt idx="970">
                  <c:v>266</c:v>
                </c:pt>
                <c:pt idx="971">
                  <c:v>266</c:v>
                </c:pt>
                <c:pt idx="972">
                  <c:v>266</c:v>
                </c:pt>
                <c:pt idx="973">
                  <c:v>266</c:v>
                </c:pt>
                <c:pt idx="974">
                  <c:v>266</c:v>
                </c:pt>
                <c:pt idx="975">
                  <c:v>266</c:v>
                </c:pt>
                <c:pt idx="976">
                  <c:v>266</c:v>
                </c:pt>
                <c:pt idx="977">
                  <c:v>266</c:v>
                </c:pt>
                <c:pt idx="978">
                  <c:v>266</c:v>
                </c:pt>
                <c:pt idx="979">
                  <c:v>266</c:v>
                </c:pt>
                <c:pt idx="980">
                  <c:v>266</c:v>
                </c:pt>
                <c:pt idx="981">
                  <c:v>266</c:v>
                </c:pt>
                <c:pt idx="982">
                  <c:v>266</c:v>
                </c:pt>
                <c:pt idx="983">
                  <c:v>266</c:v>
                </c:pt>
                <c:pt idx="984">
                  <c:v>267</c:v>
                </c:pt>
                <c:pt idx="985">
                  <c:v>268</c:v>
                </c:pt>
                <c:pt idx="986">
                  <c:v>269</c:v>
                </c:pt>
                <c:pt idx="987">
                  <c:v>270</c:v>
                </c:pt>
                <c:pt idx="988">
                  <c:v>271</c:v>
                </c:pt>
                <c:pt idx="989">
                  <c:v>272</c:v>
                </c:pt>
                <c:pt idx="990">
                  <c:v>272</c:v>
                </c:pt>
                <c:pt idx="991">
                  <c:v>272</c:v>
                </c:pt>
                <c:pt idx="992">
                  <c:v>273</c:v>
                </c:pt>
                <c:pt idx="993">
                  <c:v>273</c:v>
                </c:pt>
                <c:pt idx="994">
                  <c:v>273</c:v>
                </c:pt>
                <c:pt idx="995">
                  <c:v>273</c:v>
                </c:pt>
                <c:pt idx="996">
                  <c:v>274</c:v>
                </c:pt>
                <c:pt idx="997">
                  <c:v>274</c:v>
                </c:pt>
                <c:pt idx="998">
                  <c:v>274</c:v>
                </c:pt>
                <c:pt idx="999">
                  <c:v>274</c:v>
                </c:pt>
                <c:pt idx="1000">
                  <c:v>274</c:v>
                </c:pt>
                <c:pt idx="1001">
                  <c:v>274</c:v>
                </c:pt>
                <c:pt idx="1002">
                  <c:v>274</c:v>
                </c:pt>
                <c:pt idx="1003">
                  <c:v>274</c:v>
                </c:pt>
                <c:pt idx="1004">
                  <c:v>274</c:v>
                </c:pt>
                <c:pt idx="1005">
                  <c:v>274</c:v>
                </c:pt>
                <c:pt idx="1006">
                  <c:v>275</c:v>
                </c:pt>
                <c:pt idx="1007">
                  <c:v>275</c:v>
                </c:pt>
                <c:pt idx="1008">
                  <c:v>276</c:v>
                </c:pt>
                <c:pt idx="1009">
                  <c:v>276</c:v>
                </c:pt>
                <c:pt idx="1010">
                  <c:v>276</c:v>
                </c:pt>
                <c:pt idx="1011">
                  <c:v>276</c:v>
                </c:pt>
                <c:pt idx="1012">
                  <c:v>276</c:v>
                </c:pt>
                <c:pt idx="1013">
                  <c:v>276</c:v>
                </c:pt>
                <c:pt idx="1014">
                  <c:v>276</c:v>
                </c:pt>
                <c:pt idx="1015">
                  <c:v>276</c:v>
                </c:pt>
                <c:pt idx="1016">
                  <c:v>276</c:v>
                </c:pt>
                <c:pt idx="1017">
                  <c:v>276</c:v>
                </c:pt>
                <c:pt idx="1018">
                  <c:v>276</c:v>
                </c:pt>
                <c:pt idx="1019">
                  <c:v>276</c:v>
                </c:pt>
                <c:pt idx="1020">
                  <c:v>276</c:v>
                </c:pt>
                <c:pt idx="1021">
                  <c:v>276</c:v>
                </c:pt>
                <c:pt idx="1022">
                  <c:v>276</c:v>
                </c:pt>
                <c:pt idx="1023">
                  <c:v>276</c:v>
                </c:pt>
                <c:pt idx="1024">
                  <c:v>276</c:v>
                </c:pt>
                <c:pt idx="1025">
                  <c:v>277</c:v>
                </c:pt>
                <c:pt idx="1026">
                  <c:v>277</c:v>
                </c:pt>
                <c:pt idx="1027">
                  <c:v>277</c:v>
                </c:pt>
                <c:pt idx="1028">
                  <c:v>277</c:v>
                </c:pt>
                <c:pt idx="1029">
                  <c:v>277</c:v>
                </c:pt>
                <c:pt idx="1030">
                  <c:v>277</c:v>
                </c:pt>
                <c:pt idx="1031">
                  <c:v>277</c:v>
                </c:pt>
                <c:pt idx="1032">
                  <c:v>277</c:v>
                </c:pt>
                <c:pt idx="1033">
                  <c:v>278</c:v>
                </c:pt>
                <c:pt idx="1034">
                  <c:v>279</c:v>
                </c:pt>
                <c:pt idx="1035">
                  <c:v>280</c:v>
                </c:pt>
                <c:pt idx="1036">
                  <c:v>281</c:v>
                </c:pt>
                <c:pt idx="1037">
                  <c:v>282</c:v>
                </c:pt>
                <c:pt idx="1038">
                  <c:v>282</c:v>
                </c:pt>
                <c:pt idx="1039">
                  <c:v>283</c:v>
                </c:pt>
                <c:pt idx="1040">
                  <c:v>284</c:v>
                </c:pt>
                <c:pt idx="1041">
                  <c:v>284</c:v>
                </c:pt>
                <c:pt idx="1042">
                  <c:v>284</c:v>
                </c:pt>
                <c:pt idx="1043">
                  <c:v>284</c:v>
                </c:pt>
                <c:pt idx="1044">
                  <c:v>284</c:v>
                </c:pt>
                <c:pt idx="1045">
                  <c:v>284</c:v>
                </c:pt>
                <c:pt idx="1046">
                  <c:v>284</c:v>
                </c:pt>
                <c:pt idx="1047">
                  <c:v>284</c:v>
                </c:pt>
                <c:pt idx="1048">
                  <c:v>284</c:v>
                </c:pt>
                <c:pt idx="1049">
                  <c:v>284</c:v>
                </c:pt>
                <c:pt idx="1050">
                  <c:v>284</c:v>
                </c:pt>
                <c:pt idx="1051">
                  <c:v>284</c:v>
                </c:pt>
                <c:pt idx="1052">
                  <c:v>284</c:v>
                </c:pt>
                <c:pt idx="1053">
                  <c:v>284</c:v>
                </c:pt>
                <c:pt idx="1054">
                  <c:v>285</c:v>
                </c:pt>
                <c:pt idx="1055">
                  <c:v>285</c:v>
                </c:pt>
                <c:pt idx="1056">
                  <c:v>285</c:v>
                </c:pt>
                <c:pt idx="1057">
                  <c:v>285</c:v>
                </c:pt>
                <c:pt idx="1058">
                  <c:v>285</c:v>
                </c:pt>
                <c:pt idx="1059">
                  <c:v>285</c:v>
                </c:pt>
                <c:pt idx="1060">
                  <c:v>285</c:v>
                </c:pt>
                <c:pt idx="1061">
                  <c:v>285</c:v>
                </c:pt>
                <c:pt idx="1062">
                  <c:v>285</c:v>
                </c:pt>
                <c:pt idx="1063">
                  <c:v>286</c:v>
                </c:pt>
                <c:pt idx="1064">
                  <c:v>287</c:v>
                </c:pt>
                <c:pt idx="1065">
                  <c:v>287</c:v>
                </c:pt>
                <c:pt idx="1066">
                  <c:v>287</c:v>
                </c:pt>
                <c:pt idx="1067">
                  <c:v>288</c:v>
                </c:pt>
                <c:pt idx="1068">
                  <c:v>288</c:v>
                </c:pt>
                <c:pt idx="1069">
                  <c:v>288</c:v>
                </c:pt>
                <c:pt idx="1070">
                  <c:v>289</c:v>
                </c:pt>
                <c:pt idx="1071">
                  <c:v>290</c:v>
                </c:pt>
                <c:pt idx="1072">
                  <c:v>291</c:v>
                </c:pt>
                <c:pt idx="1073">
                  <c:v>291</c:v>
                </c:pt>
                <c:pt idx="1074">
                  <c:v>292</c:v>
                </c:pt>
                <c:pt idx="1075">
                  <c:v>293</c:v>
                </c:pt>
                <c:pt idx="1076">
                  <c:v>294</c:v>
                </c:pt>
                <c:pt idx="1077">
                  <c:v>295</c:v>
                </c:pt>
                <c:pt idx="1078">
                  <c:v>295</c:v>
                </c:pt>
                <c:pt idx="1079">
                  <c:v>295</c:v>
                </c:pt>
                <c:pt idx="1080">
                  <c:v>296</c:v>
                </c:pt>
                <c:pt idx="1081">
                  <c:v>296</c:v>
                </c:pt>
                <c:pt idx="1082">
                  <c:v>297</c:v>
                </c:pt>
                <c:pt idx="1083">
                  <c:v>298</c:v>
                </c:pt>
                <c:pt idx="1084">
                  <c:v>298</c:v>
                </c:pt>
                <c:pt idx="1085">
                  <c:v>298</c:v>
                </c:pt>
                <c:pt idx="1086">
                  <c:v>299</c:v>
                </c:pt>
                <c:pt idx="1087">
                  <c:v>299</c:v>
                </c:pt>
                <c:pt idx="1088">
                  <c:v>299</c:v>
                </c:pt>
                <c:pt idx="1089">
                  <c:v>299</c:v>
                </c:pt>
                <c:pt idx="1090">
                  <c:v>299</c:v>
                </c:pt>
                <c:pt idx="1091">
                  <c:v>299</c:v>
                </c:pt>
                <c:pt idx="1092">
                  <c:v>299</c:v>
                </c:pt>
                <c:pt idx="1093">
                  <c:v>299</c:v>
                </c:pt>
                <c:pt idx="1094">
                  <c:v>299</c:v>
                </c:pt>
                <c:pt idx="1095">
                  <c:v>299</c:v>
                </c:pt>
                <c:pt idx="1096">
                  <c:v>300</c:v>
                </c:pt>
                <c:pt idx="1097">
                  <c:v>300</c:v>
                </c:pt>
                <c:pt idx="1098">
                  <c:v>300</c:v>
                </c:pt>
                <c:pt idx="1099">
                  <c:v>301</c:v>
                </c:pt>
                <c:pt idx="1100">
                  <c:v>301</c:v>
                </c:pt>
                <c:pt idx="1101">
                  <c:v>301</c:v>
                </c:pt>
                <c:pt idx="1102">
                  <c:v>301</c:v>
                </c:pt>
                <c:pt idx="1103">
                  <c:v>302</c:v>
                </c:pt>
                <c:pt idx="1104">
                  <c:v>303</c:v>
                </c:pt>
                <c:pt idx="1105">
                  <c:v>303</c:v>
                </c:pt>
                <c:pt idx="1106">
                  <c:v>303</c:v>
                </c:pt>
                <c:pt idx="1107">
                  <c:v>303</c:v>
                </c:pt>
                <c:pt idx="1108">
                  <c:v>304</c:v>
                </c:pt>
                <c:pt idx="1109">
                  <c:v>304</c:v>
                </c:pt>
                <c:pt idx="1110">
                  <c:v>305</c:v>
                </c:pt>
                <c:pt idx="1111">
                  <c:v>305</c:v>
                </c:pt>
                <c:pt idx="1112">
                  <c:v>305</c:v>
                </c:pt>
                <c:pt idx="1113">
                  <c:v>305</c:v>
                </c:pt>
                <c:pt idx="1114">
                  <c:v>305</c:v>
                </c:pt>
                <c:pt idx="1115">
                  <c:v>305</c:v>
                </c:pt>
                <c:pt idx="1116">
                  <c:v>305</c:v>
                </c:pt>
                <c:pt idx="1117">
                  <c:v>306</c:v>
                </c:pt>
                <c:pt idx="1118">
                  <c:v>306</c:v>
                </c:pt>
                <c:pt idx="1119">
                  <c:v>306</c:v>
                </c:pt>
                <c:pt idx="1120">
                  <c:v>307</c:v>
                </c:pt>
                <c:pt idx="1121">
                  <c:v>307</c:v>
                </c:pt>
                <c:pt idx="1122">
                  <c:v>307</c:v>
                </c:pt>
                <c:pt idx="1123">
                  <c:v>307</c:v>
                </c:pt>
                <c:pt idx="1124">
                  <c:v>308</c:v>
                </c:pt>
                <c:pt idx="1125">
                  <c:v>308</c:v>
                </c:pt>
                <c:pt idx="1126">
                  <c:v>309</c:v>
                </c:pt>
                <c:pt idx="1127">
                  <c:v>310</c:v>
                </c:pt>
                <c:pt idx="1128">
                  <c:v>311</c:v>
                </c:pt>
                <c:pt idx="1129">
                  <c:v>312</c:v>
                </c:pt>
                <c:pt idx="1130">
                  <c:v>313</c:v>
                </c:pt>
                <c:pt idx="1131">
                  <c:v>313</c:v>
                </c:pt>
                <c:pt idx="1132">
                  <c:v>313</c:v>
                </c:pt>
                <c:pt idx="1133">
                  <c:v>314</c:v>
                </c:pt>
                <c:pt idx="1134">
                  <c:v>315</c:v>
                </c:pt>
                <c:pt idx="1135">
                  <c:v>315</c:v>
                </c:pt>
                <c:pt idx="1136">
                  <c:v>315</c:v>
                </c:pt>
                <c:pt idx="1137">
                  <c:v>315</c:v>
                </c:pt>
                <c:pt idx="1138">
                  <c:v>315</c:v>
                </c:pt>
                <c:pt idx="1139">
                  <c:v>316</c:v>
                </c:pt>
                <c:pt idx="1140">
                  <c:v>317</c:v>
                </c:pt>
                <c:pt idx="1141">
                  <c:v>317</c:v>
                </c:pt>
                <c:pt idx="1142">
                  <c:v>317</c:v>
                </c:pt>
                <c:pt idx="1143">
                  <c:v>318</c:v>
                </c:pt>
                <c:pt idx="1144">
                  <c:v>319</c:v>
                </c:pt>
                <c:pt idx="1145">
                  <c:v>319</c:v>
                </c:pt>
                <c:pt idx="1146">
                  <c:v>319</c:v>
                </c:pt>
                <c:pt idx="1147">
                  <c:v>320</c:v>
                </c:pt>
                <c:pt idx="1148">
                  <c:v>320</c:v>
                </c:pt>
                <c:pt idx="1149">
                  <c:v>320</c:v>
                </c:pt>
                <c:pt idx="1150">
                  <c:v>321</c:v>
                </c:pt>
                <c:pt idx="1151">
                  <c:v>322</c:v>
                </c:pt>
                <c:pt idx="1152">
                  <c:v>322</c:v>
                </c:pt>
                <c:pt idx="1153">
                  <c:v>322</c:v>
                </c:pt>
                <c:pt idx="1154">
                  <c:v>323</c:v>
                </c:pt>
                <c:pt idx="1155">
                  <c:v>323</c:v>
                </c:pt>
                <c:pt idx="1156">
                  <c:v>323</c:v>
                </c:pt>
                <c:pt idx="1157">
                  <c:v>323</c:v>
                </c:pt>
                <c:pt idx="1158">
                  <c:v>323</c:v>
                </c:pt>
                <c:pt idx="1159">
                  <c:v>323</c:v>
                </c:pt>
                <c:pt idx="1160">
                  <c:v>323</c:v>
                </c:pt>
                <c:pt idx="1161">
                  <c:v>323</c:v>
                </c:pt>
                <c:pt idx="1162">
                  <c:v>324</c:v>
                </c:pt>
                <c:pt idx="1163">
                  <c:v>324</c:v>
                </c:pt>
                <c:pt idx="1164">
                  <c:v>325</c:v>
                </c:pt>
                <c:pt idx="1165">
                  <c:v>326</c:v>
                </c:pt>
                <c:pt idx="1166">
                  <c:v>326</c:v>
                </c:pt>
                <c:pt idx="1167">
                  <c:v>326</c:v>
                </c:pt>
                <c:pt idx="1168">
                  <c:v>326</c:v>
                </c:pt>
                <c:pt idx="1169">
                  <c:v>326</c:v>
                </c:pt>
                <c:pt idx="1170">
                  <c:v>326</c:v>
                </c:pt>
                <c:pt idx="1171">
                  <c:v>327</c:v>
                </c:pt>
                <c:pt idx="1172">
                  <c:v>327</c:v>
                </c:pt>
                <c:pt idx="1173">
                  <c:v>327</c:v>
                </c:pt>
                <c:pt idx="1174">
                  <c:v>327</c:v>
                </c:pt>
                <c:pt idx="1175">
                  <c:v>328</c:v>
                </c:pt>
                <c:pt idx="1176">
                  <c:v>329</c:v>
                </c:pt>
                <c:pt idx="1177">
                  <c:v>329</c:v>
                </c:pt>
                <c:pt idx="1178">
                  <c:v>330</c:v>
                </c:pt>
                <c:pt idx="1179">
                  <c:v>331</c:v>
                </c:pt>
                <c:pt idx="1180">
                  <c:v>331</c:v>
                </c:pt>
                <c:pt idx="1181">
                  <c:v>332</c:v>
                </c:pt>
                <c:pt idx="1182">
                  <c:v>332</c:v>
                </c:pt>
                <c:pt idx="1183">
                  <c:v>333</c:v>
                </c:pt>
                <c:pt idx="1184">
                  <c:v>334</c:v>
                </c:pt>
                <c:pt idx="1185">
                  <c:v>334</c:v>
                </c:pt>
                <c:pt idx="1186">
                  <c:v>334</c:v>
                </c:pt>
                <c:pt idx="1187">
                  <c:v>334</c:v>
                </c:pt>
                <c:pt idx="1188">
                  <c:v>334</c:v>
                </c:pt>
                <c:pt idx="1189">
                  <c:v>334</c:v>
                </c:pt>
                <c:pt idx="1190">
                  <c:v>335</c:v>
                </c:pt>
                <c:pt idx="1191">
                  <c:v>336</c:v>
                </c:pt>
                <c:pt idx="1192">
                  <c:v>337</c:v>
                </c:pt>
                <c:pt idx="1193">
                  <c:v>338</c:v>
                </c:pt>
                <c:pt idx="1194">
                  <c:v>338</c:v>
                </c:pt>
                <c:pt idx="1195">
                  <c:v>338</c:v>
                </c:pt>
                <c:pt idx="1196">
                  <c:v>339</c:v>
                </c:pt>
                <c:pt idx="1197">
                  <c:v>339</c:v>
                </c:pt>
                <c:pt idx="1198">
                  <c:v>339</c:v>
                </c:pt>
                <c:pt idx="1199">
                  <c:v>340</c:v>
                </c:pt>
                <c:pt idx="1200">
                  <c:v>340</c:v>
                </c:pt>
                <c:pt idx="1201">
                  <c:v>340</c:v>
                </c:pt>
                <c:pt idx="1202">
                  <c:v>340</c:v>
                </c:pt>
                <c:pt idx="1203">
                  <c:v>340</c:v>
                </c:pt>
                <c:pt idx="1204">
                  <c:v>340</c:v>
                </c:pt>
                <c:pt idx="1205">
                  <c:v>340</c:v>
                </c:pt>
                <c:pt idx="1206">
                  <c:v>340</c:v>
                </c:pt>
                <c:pt idx="1207">
                  <c:v>340</c:v>
                </c:pt>
                <c:pt idx="1208">
                  <c:v>340</c:v>
                </c:pt>
                <c:pt idx="1209">
                  <c:v>340</c:v>
                </c:pt>
                <c:pt idx="1210">
                  <c:v>340</c:v>
                </c:pt>
                <c:pt idx="1211">
                  <c:v>340</c:v>
                </c:pt>
                <c:pt idx="1212">
                  <c:v>341</c:v>
                </c:pt>
                <c:pt idx="1213">
                  <c:v>341</c:v>
                </c:pt>
                <c:pt idx="1214">
                  <c:v>341</c:v>
                </c:pt>
                <c:pt idx="1215">
                  <c:v>341</c:v>
                </c:pt>
                <c:pt idx="1216">
                  <c:v>341</c:v>
                </c:pt>
                <c:pt idx="1217">
                  <c:v>341</c:v>
                </c:pt>
                <c:pt idx="1218">
                  <c:v>341</c:v>
                </c:pt>
                <c:pt idx="1219">
                  <c:v>342</c:v>
                </c:pt>
                <c:pt idx="1220">
                  <c:v>342</c:v>
                </c:pt>
                <c:pt idx="1221">
                  <c:v>342</c:v>
                </c:pt>
                <c:pt idx="1222">
                  <c:v>342</c:v>
                </c:pt>
                <c:pt idx="1223">
                  <c:v>342</c:v>
                </c:pt>
                <c:pt idx="1224">
                  <c:v>342</c:v>
                </c:pt>
                <c:pt idx="1225">
                  <c:v>343</c:v>
                </c:pt>
                <c:pt idx="1226">
                  <c:v>343</c:v>
                </c:pt>
                <c:pt idx="1227">
                  <c:v>344</c:v>
                </c:pt>
                <c:pt idx="1228">
                  <c:v>345</c:v>
                </c:pt>
                <c:pt idx="1229">
                  <c:v>346</c:v>
                </c:pt>
                <c:pt idx="1230">
                  <c:v>347</c:v>
                </c:pt>
                <c:pt idx="1231">
                  <c:v>348</c:v>
                </c:pt>
                <c:pt idx="1232">
                  <c:v>348</c:v>
                </c:pt>
                <c:pt idx="1233">
                  <c:v>349</c:v>
                </c:pt>
                <c:pt idx="1234">
                  <c:v>349</c:v>
                </c:pt>
                <c:pt idx="1235">
                  <c:v>349</c:v>
                </c:pt>
                <c:pt idx="1236">
                  <c:v>349</c:v>
                </c:pt>
                <c:pt idx="1237">
                  <c:v>350</c:v>
                </c:pt>
                <c:pt idx="1238">
                  <c:v>350</c:v>
                </c:pt>
                <c:pt idx="1239">
                  <c:v>350</c:v>
                </c:pt>
                <c:pt idx="1240">
                  <c:v>350</c:v>
                </c:pt>
                <c:pt idx="1241">
                  <c:v>350</c:v>
                </c:pt>
                <c:pt idx="1242">
                  <c:v>350</c:v>
                </c:pt>
                <c:pt idx="1243">
                  <c:v>350</c:v>
                </c:pt>
                <c:pt idx="1244">
                  <c:v>350</c:v>
                </c:pt>
                <c:pt idx="1245">
                  <c:v>350</c:v>
                </c:pt>
                <c:pt idx="1246">
                  <c:v>351</c:v>
                </c:pt>
                <c:pt idx="1247">
                  <c:v>351</c:v>
                </c:pt>
                <c:pt idx="1248">
                  <c:v>352</c:v>
                </c:pt>
                <c:pt idx="1249">
                  <c:v>352</c:v>
                </c:pt>
                <c:pt idx="1250">
                  <c:v>352</c:v>
                </c:pt>
                <c:pt idx="1251">
                  <c:v>352</c:v>
                </c:pt>
                <c:pt idx="1252">
                  <c:v>352</c:v>
                </c:pt>
                <c:pt idx="1253">
                  <c:v>352</c:v>
                </c:pt>
                <c:pt idx="1254">
                  <c:v>353</c:v>
                </c:pt>
                <c:pt idx="1255">
                  <c:v>354</c:v>
                </c:pt>
                <c:pt idx="1256">
                  <c:v>354</c:v>
                </c:pt>
                <c:pt idx="1257">
                  <c:v>355</c:v>
                </c:pt>
                <c:pt idx="1258">
                  <c:v>356</c:v>
                </c:pt>
                <c:pt idx="1259">
                  <c:v>356</c:v>
                </c:pt>
                <c:pt idx="1260">
                  <c:v>356</c:v>
                </c:pt>
                <c:pt idx="1261">
                  <c:v>357</c:v>
                </c:pt>
                <c:pt idx="1262">
                  <c:v>357</c:v>
                </c:pt>
                <c:pt idx="1263">
                  <c:v>357</c:v>
                </c:pt>
                <c:pt idx="1264">
                  <c:v>357</c:v>
                </c:pt>
                <c:pt idx="1265">
                  <c:v>357</c:v>
                </c:pt>
                <c:pt idx="1266">
                  <c:v>357</c:v>
                </c:pt>
                <c:pt idx="1267">
                  <c:v>357</c:v>
                </c:pt>
                <c:pt idx="1268">
                  <c:v>357</c:v>
                </c:pt>
                <c:pt idx="1269">
                  <c:v>358</c:v>
                </c:pt>
                <c:pt idx="1270">
                  <c:v>358</c:v>
                </c:pt>
                <c:pt idx="1271">
                  <c:v>359</c:v>
                </c:pt>
                <c:pt idx="1272">
                  <c:v>359</c:v>
                </c:pt>
                <c:pt idx="1273">
                  <c:v>360</c:v>
                </c:pt>
                <c:pt idx="1274">
                  <c:v>360</c:v>
                </c:pt>
                <c:pt idx="1275">
                  <c:v>360</c:v>
                </c:pt>
                <c:pt idx="1276">
                  <c:v>361</c:v>
                </c:pt>
                <c:pt idx="1277">
                  <c:v>361</c:v>
                </c:pt>
                <c:pt idx="1278">
                  <c:v>361</c:v>
                </c:pt>
                <c:pt idx="1279">
                  <c:v>361</c:v>
                </c:pt>
                <c:pt idx="1280">
                  <c:v>362</c:v>
                </c:pt>
                <c:pt idx="1281">
                  <c:v>362</c:v>
                </c:pt>
                <c:pt idx="1282">
                  <c:v>363</c:v>
                </c:pt>
                <c:pt idx="1283">
                  <c:v>363</c:v>
                </c:pt>
                <c:pt idx="1284">
                  <c:v>363</c:v>
                </c:pt>
                <c:pt idx="1285">
                  <c:v>363</c:v>
                </c:pt>
                <c:pt idx="1286">
                  <c:v>364</c:v>
                </c:pt>
                <c:pt idx="1287">
                  <c:v>364</c:v>
                </c:pt>
                <c:pt idx="1288">
                  <c:v>364</c:v>
                </c:pt>
                <c:pt idx="1289">
                  <c:v>364</c:v>
                </c:pt>
                <c:pt idx="1290">
                  <c:v>364</c:v>
                </c:pt>
                <c:pt idx="1291">
                  <c:v>364</c:v>
                </c:pt>
                <c:pt idx="1292">
                  <c:v>364</c:v>
                </c:pt>
                <c:pt idx="1293">
                  <c:v>365</c:v>
                </c:pt>
                <c:pt idx="1294">
                  <c:v>366</c:v>
                </c:pt>
                <c:pt idx="1295">
                  <c:v>367</c:v>
                </c:pt>
                <c:pt idx="1296">
                  <c:v>367</c:v>
                </c:pt>
                <c:pt idx="1297">
                  <c:v>367</c:v>
                </c:pt>
                <c:pt idx="1298">
                  <c:v>368</c:v>
                </c:pt>
                <c:pt idx="1299">
                  <c:v>368</c:v>
                </c:pt>
                <c:pt idx="1300">
                  <c:v>368</c:v>
                </c:pt>
                <c:pt idx="1301">
                  <c:v>368</c:v>
                </c:pt>
                <c:pt idx="1302">
                  <c:v>368</c:v>
                </c:pt>
                <c:pt idx="1303">
                  <c:v>368</c:v>
                </c:pt>
                <c:pt idx="1304">
                  <c:v>368</c:v>
                </c:pt>
                <c:pt idx="1305">
                  <c:v>369</c:v>
                </c:pt>
                <c:pt idx="1306">
                  <c:v>370</c:v>
                </c:pt>
                <c:pt idx="1307">
                  <c:v>370</c:v>
                </c:pt>
                <c:pt idx="1308">
                  <c:v>371</c:v>
                </c:pt>
                <c:pt idx="1309">
                  <c:v>372</c:v>
                </c:pt>
                <c:pt idx="1310">
                  <c:v>373</c:v>
                </c:pt>
                <c:pt idx="1311">
                  <c:v>374</c:v>
                </c:pt>
                <c:pt idx="1312">
                  <c:v>375</c:v>
                </c:pt>
                <c:pt idx="1313">
                  <c:v>376</c:v>
                </c:pt>
                <c:pt idx="1314">
                  <c:v>377</c:v>
                </c:pt>
                <c:pt idx="1315">
                  <c:v>378</c:v>
                </c:pt>
                <c:pt idx="1316">
                  <c:v>379</c:v>
                </c:pt>
                <c:pt idx="1317">
                  <c:v>380</c:v>
                </c:pt>
                <c:pt idx="1318">
                  <c:v>381</c:v>
                </c:pt>
                <c:pt idx="1319">
                  <c:v>382</c:v>
                </c:pt>
                <c:pt idx="1320">
                  <c:v>382</c:v>
                </c:pt>
                <c:pt idx="1321">
                  <c:v>382</c:v>
                </c:pt>
                <c:pt idx="1322">
                  <c:v>382</c:v>
                </c:pt>
                <c:pt idx="1323">
                  <c:v>382</c:v>
                </c:pt>
                <c:pt idx="1324">
                  <c:v>382</c:v>
                </c:pt>
                <c:pt idx="1325">
                  <c:v>382</c:v>
                </c:pt>
                <c:pt idx="1326">
                  <c:v>383</c:v>
                </c:pt>
                <c:pt idx="1327">
                  <c:v>384</c:v>
                </c:pt>
                <c:pt idx="1328">
                  <c:v>385</c:v>
                </c:pt>
                <c:pt idx="1329">
                  <c:v>385</c:v>
                </c:pt>
                <c:pt idx="1330">
                  <c:v>385</c:v>
                </c:pt>
                <c:pt idx="1331">
                  <c:v>385</c:v>
                </c:pt>
                <c:pt idx="1332">
                  <c:v>385</c:v>
                </c:pt>
                <c:pt idx="1333">
                  <c:v>385</c:v>
                </c:pt>
                <c:pt idx="1334">
                  <c:v>385</c:v>
                </c:pt>
                <c:pt idx="1335">
                  <c:v>385</c:v>
                </c:pt>
                <c:pt idx="1336">
                  <c:v>385</c:v>
                </c:pt>
                <c:pt idx="1337">
                  <c:v>385</c:v>
                </c:pt>
                <c:pt idx="1338">
                  <c:v>385</c:v>
                </c:pt>
                <c:pt idx="1339">
                  <c:v>385</c:v>
                </c:pt>
                <c:pt idx="1340">
                  <c:v>385</c:v>
                </c:pt>
                <c:pt idx="1341">
                  <c:v>385</c:v>
                </c:pt>
                <c:pt idx="1342">
                  <c:v>385</c:v>
                </c:pt>
                <c:pt idx="1343">
                  <c:v>386</c:v>
                </c:pt>
                <c:pt idx="1344">
                  <c:v>386</c:v>
                </c:pt>
                <c:pt idx="1345">
                  <c:v>386</c:v>
                </c:pt>
                <c:pt idx="1346">
                  <c:v>387</c:v>
                </c:pt>
                <c:pt idx="1347">
                  <c:v>388</c:v>
                </c:pt>
                <c:pt idx="1348">
                  <c:v>388</c:v>
                </c:pt>
                <c:pt idx="1349">
                  <c:v>388</c:v>
                </c:pt>
                <c:pt idx="1350">
                  <c:v>389</c:v>
                </c:pt>
                <c:pt idx="1351">
                  <c:v>390</c:v>
                </c:pt>
                <c:pt idx="1352">
                  <c:v>391</c:v>
                </c:pt>
                <c:pt idx="1353">
                  <c:v>392</c:v>
                </c:pt>
                <c:pt idx="1354">
                  <c:v>393</c:v>
                </c:pt>
                <c:pt idx="1355">
                  <c:v>394</c:v>
                </c:pt>
                <c:pt idx="1356">
                  <c:v>394</c:v>
                </c:pt>
                <c:pt idx="1357">
                  <c:v>394</c:v>
                </c:pt>
                <c:pt idx="1358">
                  <c:v>395</c:v>
                </c:pt>
                <c:pt idx="1359">
                  <c:v>395</c:v>
                </c:pt>
                <c:pt idx="1360">
                  <c:v>396</c:v>
                </c:pt>
                <c:pt idx="1361">
                  <c:v>396</c:v>
                </c:pt>
                <c:pt idx="1362">
                  <c:v>396</c:v>
                </c:pt>
                <c:pt idx="1363">
                  <c:v>397</c:v>
                </c:pt>
                <c:pt idx="1364">
                  <c:v>397</c:v>
                </c:pt>
                <c:pt idx="1365">
                  <c:v>397</c:v>
                </c:pt>
                <c:pt idx="1366">
                  <c:v>397</c:v>
                </c:pt>
                <c:pt idx="1367">
                  <c:v>397</c:v>
                </c:pt>
                <c:pt idx="1368">
                  <c:v>397</c:v>
                </c:pt>
                <c:pt idx="1369">
                  <c:v>397</c:v>
                </c:pt>
                <c:pt idx="1370">
                  <c:v>397</c:v>
                </c:pt>
                <c:pt idx="1371">
                  <c:v>398</c:v>
                </c:pt>
                <c:pt idx="1372">
                  <c:v>398</c:v>
                </c:pt>
                <c:pt idx="1373">
                  <c:v>398</c:v>
                </c:pt>
                <c:pt idx="1374">
                  <c:v>399</c:v>
                </c:pt>
                <c:pt idx="1375">
                  <c:v>399</c:v>
                </c:pt>
                <c:pt idx="1376">
                  <c:v>399</c:v>
                </c:pt>
                <c:pt idx="1377">
                  <c:v>400</c:v>
                </c:pt>
                <c:pt idx="1378">
                  <c:v>400</c:v>
                </c:pt>
                <c:pt idx="1379">
                  <c:v>401</c:v>
                </c:pt>
                <c:pt idx="1380">
                  <c:v>401</c:v>
                </c:pt>
                <c:pt idx="1381">
                  <c:v>402</c:v>
                </c:pt>
                <c:pt idx="1382">
                  <c:v>403</c:v>
                </c:pt>
                <c:pt idx="1383">
                  <c:v>403</c:v>
                </c:pt>
                <c:pt idx="1384">
                  <c:v>403</c:v>
                </c:pt>
                <c:pt idx="1385">
                  <c:v>403</c:v>
                </c:pt>
                <c:pt idx="1386">
                  <c:v>403</c:v>
                </c:pt>
                <c:pt idx="1387">
                  <c:v>404</c:v>
                </c:pt>
                <c:pt idx="1388">
                  <c:v>405</c:v>
                </c:pt>
                <c:pt idx="1389">
                  <c:v>406</c:v>
                </c:pt>
                <c:pt idx="1390">
                  <c:v>407</c:v>
                </c:pt>
                <c:pt idx="1391">
                  <c:v>407</c:v>
                </c:pt>
                <c:pt idx="1392">
                  <c:v>407</c:v>
                </c:pt>
                <c:pt idx="1393">
                  <c:v>407</c:v>
                </c:pt>
                <c:pt idx="1394">
                  <c:v>407</c:v>
                </c:pt>
                <c:pt idx="1395">
                  <c:v>407</c:v>
                </c:pt>
                <c:pt idx="1396">
                  <c:v>407</c:v>
                </c:pt>
                <c:pt idx="1397">
                  <c:v>407</c:v>
                </c:pt>
                <c:pt idx="1398">
                  <c:v>407</c:v>
                </c:pt>
                <c:pt idx="1399">
                  <c:v>407</c:v>
                </c:pt>
                <c:pt idx="1400">
                  <c:v>408</c:v>
                </c:pt>
                <c:pt idx="1401">
                  <c:v>408</c:v>
                </c:pt>
                <c:pt idx="1402">
                  <c:v>408</c:v>
                </c:pt>
                <c:pt idx="1403">
                  <c:v>408</c:v>
                </c:pt>
                <c:pt idx="1404">
                  <c:v>408</c:v>
                </c:pt>
                <c:pt idx="1405">
                  <c:v>409</c:v>
                </c:pt>
                <c:pt idx="1406">
                  <c:v>410</c:v>
                </c:pt>
                <c:pt idx="1407">
                  <c:v>411</c:v>
                </c:pt>
                <c:pt idx="1408">
                  <c:v>411</c:v>
                </c:pt>
                <c:pt idx="1409">
                  <c:v>412</c:v>
                </c:pt>
                <c:pt idx="1410">
                  <c:v>413</c:v>
                </c:pt>
                <c:pt idx="1411">
                  <c:v>414</c:v>
                </c:pt>
                <c:pt idx="1412">
                  <c:v>414</c:v>
                </c:pt>
                <c:pt idx="1413">
                  <c:v>414</c:v>
                </c:pt>
                <c:pt idx="1414">
                  <c:v>414</c:v>
                </c:pt>
                <c:pt idx="1415">
                  <c:v>414</c:v>
                </c:pt>
                <c:pt idx="1416">
                  <c:v>414</c:v>
                </c:pt>
                <c:pt idx="1417">
                  <c:v>414</c:v>
                </c:pt>
                <c:pt idx="1418">
                  <c:v>415</c:v>
                </c:pt>
                <c:pt idx="1419">
                  <c:v>416</c:v>
                </c:pt>
                <c:pt idx="1420">
                  <c:v>416</c:v>
                </c:pt>
                <c:pt idx="1421">
                  <c:v>416</c:v>
                </c:pt>
                <c:pt idx="1422">
                  <c:v>416</c:v>
                </c:pt>
                <c:pt idx="1423">
                  <c:v>416</c:v>
                </c:pt>
                <c:pt idx="1424">
                  <c:v>417</c:v>
                </c:pt>
                <c:pt idx="1425">
                  <c:v>417</c:v>
                </c:pt>
                <c:pt idx="1426">
                  <c:v>417</c:v>
                </c:pt>
                <c:pt idx="1427">
                  <c:v>417</c:v>
                </c:pt>
                <c:pt idx="1428">
                  <c:v>418</c:v>
                </c:pt>
                <c:pt idx="1429">
                  <c:v>419</c:v>
                </c:pt>
                <c:pt idx="1430">
                  <c:v>420</c:v>
                </c:pt>
                <c:pt idx="1431">
                  <c:v>421</c:v>
                </c:pt>
                <c:pt idx="1432">
                  <c:v>421</c:v>
                </c:pt>
                <c:pt idx="1433">
                  <c:v>422</c:v>
                </c:pt>
                <c:pt idx="1434">
                  <c:v>423</c:v>
                </c:pt>
                <c:pt idx="1435">
                  <c:v>424</c:v>
                </c:pt>
                <c:pt idx="1436">
                  <c:v>424</c:v>
                </c:pt>
                <c:pt idx="1437">
                  <c:v>424</c:v>
                </c:pt>
                <c:pt idx="1438">
                  <c:v>424</c:v>
                </c:pt>
                <c:pt idx="1439">
                  <c:v>424</c:v>
                </c:pt>
                <c:pt idx="1440">
                  <c:v>424</c:v>
                </c:pt>
                <c:pt idx="1441">
                  <c:v>424</c:v>
                </c:pt>
                <c:pt idx="1442">
                  <c:v>424</c:v>
                </c:pt>
                <c:pt idx="1443">
                  <c:v>424</c:v>
                </c:pt>
                <c:pt idx="1444">
                  <c:v>424</c:v>
                </c:pt>
                <c:pt idx="1445">
                  <c:v>424</c:v>
                </c:pt>
                <c:pt idx="1446">
                  <c:v>424</c:v>
                </c:pt>
                <c:pt idx="1447">
                  <c:v>424</c:v>
                </c:pt>
                <c:pt idx="1448">
                  <c:v>424</c:v>
                </c:pt>
                <c:pt idx="1449">
                  <c:v>424</c:v>
                </c:pt>
                <c:pt idx="1450">
                  <c:v>424</c:v>
                </c:pt>
                <c:pt idx="1451">
                  <c:v>424</c:v>
                </c:pt>
                <c:pt idx="1452">
                  <c:v>424</c:v>
                </c:pt>
                <c:pt idx="1453">
                  <c:v>424</c:v>
                </c:pt>
                <c:pt idx="1454">
                  <c:v>424</c:v>
                </c:pt>
                <c:pt idx="1455">
                  <c:v>424</c:v>
                </c:pt>
                <c:pt idx="1456">
                  <c:v>424</c:v>
                </c:pt>
                <c:pt idx="1457">
                  <c:v>424</c:v>
                </c:pt>
                <c:pt idx="1458">
                  <c:v>424</c:v>
                </c:pt>
                <c:pt idx="1459">
                  <c:v>424</c:v>
                </c:pt>
                <c:pt idx="1460">
                  <c:v>424</c:v>
                </c:pt>
                <c:pt idx="1461">
                  <c:v>424</c:v>
                </c:pt>
                <c:pt idx="1462">
                  <c:v>424</c:v>
                </c:pt>
                <c:pt idx="1463">
                  <c:v>424</c:v>
                </c:pt>
                <c:pt idx="1464">
                  <c:v>424</c:v>
                </c:pt>
                <c:pt idx="1465">
                  <c:v>424</c:v>
                </c:pt>
                <c:pt idx="1466">
                  <c:v>424</c:v>
                </c:pt>
                <c:pt idx="1467">
                  <c:v>424</c:v>
                </c:pt>
                <c:pt idx="1468">
                  <c:v>424</c:v>
                </c:pt>
                <c:pt idx="1469">
                  <c:v>424</c:v>
                </c:pt>
                <c:pt idx="1470">
                  <c:v>424</c:v>
                </c:pt>
                <c:pt idx="1471">
                  <c:v>424</c:v>
                </c:pt>
                <c:pt idx="1472">
                  <c:v>424</c:v>
                </c:pt>
                <c:pt idx="1473">
                  <c:v>424</c:v>
                </c:pt>
                <c:pt idx="1474">
                  <c:v>424</c:v>
                </c:pt>
                <c:pt idx="1475">
                  <c:v>424</c:v>
                </c:pt>
                <c:pt idx="1476">
                  <c:v>424</c:v>
                </c:pt>
                <c:pt idx="1477">
                  <c:v>424</c:v>
                </c:pt>
                <c:pt idx="1478">
                  <c:v>424</c:v>
                </c:pt>
                <c:pt idx="1479">
                  <c:v>424</c:v>
                </c:pt>
                <c:pt idx="1480">
                  <c:v>425</c:v>
                </c:pt>
                <c:pt idx="1481">
                  <c:v>425</c:v>
                </c:pt>
                <c:pt idx="1482">
                  <c:v>425</c:v>
                </c:pt>
                <c:pt idx="1483">
                  <c:v>425</c:v>
                </c:pt>
                <c:pt idx="1484">
                  <c:v>425</c:v>
                </c:pt>
                <c:pt idx="1485">
                  <c:v>425</c:v>
                </c:pt>
                <c:pt idx="1486">
                  <c:v>425</c:v>
                </c:pt>
                <c:pt idx="1487">
                  <c:v>425</c:v>
                </c:pt>
                <c:pt idx="1488">
                  <c:v>425</c:v>
                </c:pt>
                <c:pt idx="1489">
                  <c:v>425</c:v>
                </c:pt>
                <c:pt idx="1490">
                  <c:v>425</c:v>
                </c:pt>
                <c:pt idx="1491">
                  <c:v>425</c:v>
                </c:pt>
                <c:pt idx="1492">
                  <c:v>425</c:v>
                </c:pt>
                <c:pt idx="1493">
                  <c:v>425</c:v>
                </c:pt>
                <c:pt idx="1494">
                  <c:v>426</c:v>
                </c:pt>
                <c:pt idx="1495">
                  <c:v>426</c:v>
                </c:pt>
                <c:pt idx="1496">
                  <c:v>427</c:v>
                </c:pt>
                <c:pt idx="1497">
                  <c:v>428</c:v>
                </c:pt>
                <c:pt idx="1498">
                  <c:v>428</c:v>
                </c:pt>
                <c:pt idx="1499">
                  <c:v>428</c:v>
                </c:pt>
                <c:pt idx="1500">
                  <c:v>428</c:v>
                </c:pt>
                <c:pt idx="1501">
                  <c:v>428</c:v>
                </c:pt>
                <c:pt idx="1502">
                  <c:v>429</c:v>
                </c:pt>
                <c:pt idx="1503">
                  <c:v>429</c:v>
                </c:pt>
                <c:pt idx="1504">
                  <c:v>430</c:v>
                </c:pt>
                <c:pt idx="1505">
                  <c:v>431</c:v>
                </c:pt>
                <c:pt idx="1506">
                  <c:v>431</c:v>
                </c:pt>
                <c:pt idx="1507">
                  <c:v>432</c:v>
                </c:pt>
                <c:pt idx="1508">
                  <c:v>432</c:v>
                </c:pt>
                <c:pt idx="1509">
                  <c:v>433</c:v>
                </c:pt>
                <c:pt idx="1510">
                  <c:v>434</c:v>
                </c:pt>
                <c:pt idx="1511">
                  <c:v>434</c:v>
                </c:pt>
                <c:pt idx="1512">
                  <c:v>434</c:v>
                </c:pt>
                <c:pt idx="1513">
                  <c:v>434</c:v>
                </c:pt>
                <c:pt idx="1514">
                  <c:v>434</c:v>
                </c:pt>
                <c:pt idx="1515">
                  <c:v>435</c:v>
                </c:pt>
                <c:pt idx="1516">
                  <c:v>435</c:v>
                </c:pt>
                <c:pt idx="1517">
                  <c:v>435</c:v>
                </c:pt>
                <c:pt idx="1518">
                  <c:v>435</c:v>
                </c:pt>
                <c:pt idx="1519">
                  <c:v>435</c:v>
                </c:pt>
                <c:pt idx="1520">
                  <c:v>435</c:v>
                </c:pt>
                <c:pt idx="1521">
                  <c:v>436</c:v>
                </c:pt>
                <c:pt idx="1522">
                  <c:v>437</c:v>
                </c:pt>
                <c:pt idx="1523">
                  <c:v>437</c:v>
                </c:pt>
                <c:pt idx="1524">
                  <c:v>437</c:v>
                </c:pt>
                <c:pt idx="1525">
                  <c:v>437</c:v>
                </c:pt>
                <c:pt idx="1526">
                  <c:v>437</c:v>
                </c:pt>
                <c:pt idx="1527">
                  <c:v>437</c:v>
                </c:pt>
                <c:pt idx="1528">
                  <c:v>437</c:v>
                </c:pt>
                <c:pt idx="1529">
                  <c:v>437</c:v>
                </c:pt>
                <c:pt idx="1530">
                  <c:v>438</c:v>
                </c:pt>
                <c:pt idx="1531">
                  <c:v>438</c:v>
                </c:pt>
                <c:pt idx="1532">
                  <c:v>438</c:v>
                </c:pt>
                <c:pt idx="1533">
                  <c:v>439</c:v>
                </c:pt>
                <c:pt idx="1534">
                  <c:v>439</c:v>
                </c:pt>
                <c:pt idx="1535">
                  <c:v>439</c:v>
                </c:pt>
                <c:pt idx="1536">
                  <c:v>440</c:v>
                </c:pt>
                <c:pt idx="1537">
                  <c:v>440</c:v>
                </c:pt>
                <c:pt idx="1538">
                  <c:v>440</c:v>
                </c:pt>
                <c:pt idx="1539">
                  <c:v>440</c:v>
                </c:pt>
                <c:pt idx="1540">
                  <c:v>441</c:v>
                </c:pt>
                <c:pt idx="1541">
                  <c:v>442</c:v>
                </c:pt>
                <c:pt idx="1542">
                  <c:v>442</c:v>
                </c:pt>
                <c:pt idx="1543">
                  <c:v>443</c:v>
                </c:pt>
                <c:pt idx="1544">
                  <c:v>443</c:v>
                </c:pt>
                <c:pt idx="1545">
                  <c:v>443</c:v>
                </c:pt>
                <c:pt idx="1546">
                  <c:v>443</c:v>
                </c:pt>
                <c:pt idx="1547">
                  <c:v>443</c:v>
                </c:pt>
                <c:pt idx="1548">
                  <c:v>443</c:v>
                </c:pt>
                <c:pt idx="1549">
                  <c:v>444</c:v>
                </c:pt>
                <c:pt idx="1550">
                  <c:v>444</c:v>
                </c:pt>
                <c:pt idx="1551">
                  <c:v>444</c:v>
                </c:pt>
                <c:pt idx="1552">
                  <c:v>444</c:v>
                </c:pt>
                <c:pt idx="1553">
                  <c:v>444</c:v>
                </c:pt>
                <c:pt idx="1554">
                  <c:v>444</c:v>
                </c:pt>
                <c:pt idx="1555">
                  <c:v>444</c:v>
                </c:pt>
                <c:pt idx="1556">
                  <c:v>444</c:v>
                </c:pt>
                <c:pt idx="1557">
                  <c:v>444</c:v>
                </c:pt>
                <c:pt idx="1558">
                  <c:v>444</c:v>
                </c:pt>
                <c:pt idx="1559">
                  <c:v>444</c:v>
                </c:pt>
                <c:pt idx="1560">
                  <c:v>444</c:v>
                </c:pt>
                <c:pt idx="1561">
                  <c:v>445</c:v>
                </c:pt>
                <c:pt idx="1562">
                  <c:v>445</c:v>
                </c:pt>
                <c:pt idx="1563">
                  <c:v>446</c:v>
                </c:pt>
                <c:pt idx="1564">
                  <c:v>446</c:v>
                </c:pt>
                <c:pt idx="1565">
                  <c:v>446</c:v>
                </c:pt>
                <c:pt idx="1566">
                  <c:v>446</c:v>
                </c:pt>
                <c:pt idx="1567">
                  <c:v>446</c:v>
                </c:pt>
                <c:pt idx="1568">
                  <c:v>446</c:v>
                </c:pt>
                <c:pt idx="1569">
                  <c:v>447</c:v>
                </c:pt>
                <c:pt idx="1570">
                  <c:v>447</c:v>
                </c:pt>
                <c:pt idx="1571">
                  <c:v>448</c:v>
                </c:pt>
                <c:pt idx="1572">
                  <c:v>448</c:v>
                </c:pt>
                <c:pt idx="1573">
                  <c:v>449</c:v>
                </c:pt>
                <c:pt idx="1574">
                  <c:v>449</c:v>
                </c:pt>
                <c:pt idx="1575">
                  <c:v>449</c:v>
                </c:pt>
                <c:pt idx="1576">
                  <c:v>450</c:v>
                </c:pt>
                <c:pt idx="1577">
                  <c:v>451</c:v>
                </c:pt>
                <c:pt idx="1578">
                  <c:v>451</c:v>
                </c:pt>
                <c:pt idx="1579">
                  <c:v>451</c:v>
                </c:pt>
                <c:pt idx="1580">
                  <c:v>451</c:v>
                </c:pt>
                <c:pt idx="1581">
                  <c:v>451</c:v>
                </c:pt>
                <c:pt idx="1582">
                  <c:v>451</c:v>
                </c:pt>
                <c:pt idx="1583">
                  <c:v>451</c:v>
                </c:pt>
                <c:pt idx="1584">
                  <c:v>451</c:v>
                </c:pt>
                <c:pt idx="1585">
                  <c:v>451</c:v>
                </c:pt>
                <c:pt idx="1586">
                  <c:v>451</c:v>
                </c:pt>
                <c:pt idx="1587">
                  <c:v>451</c:v>
                </c:pt>
                <c:pt idx="1588">
                  <c:v>451</c:v>
                </c:pt>
                <c:pt idx="1589">
                  <c:v>451</c:v>
                </c:pt>
                <c:pt idx="1590">
                  <c:v>451</c:v>
                </c:pt>
                <c:pt idx="1591">
                  <c:v>451</c:v>
                </c:pt>
                <c:pt idx="1592">
                  <c:v>451</c:v>
                </c:pt>
                <c:pt idx="1593">
                  <c:v>452</c:v>
                </c:pt>
                <c:pt idx="1594">
                  <c:v>452</c:v>
                </c:pt>
                <c:pt idx="1595">
                  <c:v>453</c:v>
                </c:pt>
                <c:pt idx="1596">
                  <c:v>454</c:v>
                </c:pt>
                <c:pt idx="1597">
                  <c:v>455</c:v>
                </c:pt>
                <c:pt idx="1598">
                  <c:v>455</c:v>
                </c:pt>
                <c:pt idx="1599">
                  <c:v>455</c:v>
                </c:pt>
                <c:pt idx="1600">
                  <c:v>456</c:v>
                </c:pt>
                <c:pt idx="1601">
                  <c:v>456</c:v>
                </c:pt>
                <c:pt idx="1602">
                  <c:v>457</c:v>
                </c:pt>
                <c:pt idx="1603">
                  <c:v>457</c:v>
                </c:pt>
                <c:pt idx="1604">
                  <c:v>458</c:v>
                </c:pt>
                <c:pt idx="1605">
                  <c:v>458</c:v>
                </c:pt>
                <c:pt idx="1606">
                  <c:v>458</c:v>
                </c:pt>
                <c:pt idx="1607">
                  <c:v>459</c:v>
                </c:pt>
                <c:pt idx="1608">
                  <c:v>460</c:v>
                </c:pt>
                <c:pt idx="1609">
                  <c:v>461</c:v>
                </c:pt>
                <c:pt idx="1610">
                  <c:v>462</c:v>
                </c:pt>
                <c:pt idx="1611">
                  <c:v>463</c:v>
                </c:pt>
                <c:pt idx="1612">
                  <c:v>464</c:v>
                </c:pt>
                <c:pt idx="1613">
                  <c:v>465</c:v>
                </c:pt>
                <c:pt idx="1614">
                  <c:v>466</c:v>
                </c:pt>
                <c:pt idx="1615">
                  <c:v>466</c:v>
                </c:pt>
                <c:pt idx="1616">
                  <c:v>466</c:v>
                </c:pt>
                <c:pt idx="1617">
                  <c:v>466</c:v>
                </c:pt>
                <c:pt idx="1618">
                  <c:v>467</c:v>
                </c:pt>
                <c:pt idx="1619">
                  <c:v>468</c:v>
                </c:pt>
                <c:pt idx="1620">
                  <c:v>468</c:v>
                </c:pt>
                <c:pt idx="1621">
                  <c:v>468</c:v>
                </c:pt>
                <c:pt idx="1622">
                  <c:v>468</c:v>
                </c:pt>
                <c:pt idx="1623">
                  <c:v>469</c:v>
                </c:pt>
                <c:pt idx="1624">
                  <c:v>469</c:v>
                </c:pt>
                <c:pt idx="1625">
                  <c:v>469</c:v>
                </c:pt>
                <c:pt idx="1626">
                  <c:v>469</c:v>
                </c:pt>
                <c:pt idx="1627">
                  <c:v>469</c:v>
                </c:pt>
                <c:pt idx="1628">
                  <c:v>469</c:v>
                </c:pt>
                <c:pt idx="1629">
                  <c:v>469</c:v>
                </c:pt>
                <c:pt idx="1630">
                  <c:v>470</c:v>
                </c:pt>
                <c:pt idx="1631">
                  <c:v>470</c:v>
                </c:pt>
                <c:pt idx="1632">
                  <c:v>471</c:v>
                </c:pt>
                <c:pt idx="1633">
                  <c:v>471</c:v>
                </c:pt>
                <c:pt idx="1634">
                  <c:v>471</c:v>
                </c:pt>
                <c:pt idx="1635">
                  <c:v>471</c:v>
                </c:pt>
                <c:pt idx="1636">
                  <c:v>471</c:v>
                </c:pt>
                <c:pt idx="1637">
                  <c:v>472</c:v>
                </c:pt>
                <c:pt idx="1638">
                  <c:v>472</c:v>
                </c:pt>
                <c:pt idx="1639">
                  <c:v>472</c:v>
                </c:pt>
                <c:pt idx="1640">
                  <c:v>472</c:v>
                </c:pt>
                <c:pt idx="1641">
                  <c:v>473</c:v>
                </c:pt>
                <c:pt idx="1642">
                  <c:v>473</c:v>
                </c:pt>
                <c:pt idx="1643">
                  <c:v>473</c:v>
                </c:pt>
                <c:pt idx="1644">
                  <c:v>474</c:v>
                </c:pt>
                <c:pt idx="1645">
                  <c:v>474</c:v>
                </c:pt>
                <c:pt idx="1646">
                  <c:v>474</c:v>
                </c:pt>
                <c:pt idx="1647">
                  <c:v>474</c:v>
                </c:pt>
                <c:pt idx="1648">
                  <c:v>474</c:v>
                </c:pt>
                <c:pt idx="1649">
                  <c:v>474</c:v>
                </c:pt>
                <c:pt idx="1650">
                  <c:v>475</c:v>
                </c:pt>
                <c:pt idx="1651">
                  <c:v>475</c:v>
                </c:pt>
                <c:pt idx="1652">
                  <c:v>475</c:v>
                </c:pt>
                <c:pt idx="1653">
                  <c:v>475</c:v>
                </c:pt>
                <c:pt idx="1654">
                  <c:v>475</c:v>
                </c:pt>
                <c:pt idx="1655">
                  <c:v>475</c:v>
                </c:pt>
                <c:pt idx="1656">
                  <c:v>476</c:v>
                </c:pt>
                <c:pt idx="1657">
                  <c:v>477</c:v>
                </c:pt>
                <c:pt idx="1658">
                  <c:v>477</c:v>
                </c:pt>
                <c:pt idx="1659">
                  <c:v>478</c:v>
                </c:pt>
                <c:pt idx="1660">
                  <c:v>478</c:v>
                </c:pt>
                <c:pt idx="1661">
                  <c:v>478</c:v>
                </c:pt>
                <c:pt idx="1662">
                  <c:v>478</c:v>
                </c:pt>
                <c:pt idx="1663">
                  <c:v>478</c:v>
                </c:pt>
                <c:pt idx="1664">
                  <c:v>479</c:v>
                </c:pt>
                <c:pt idx="1665">
                  <c:v>479</c:v>
                </c:pt>
                <c:pt idx="1666">
                  <c:v>479</c:v>
                </c:pt>
                <c:pt idx="1667">
                  <c:v>479</c:v>
                </c:pt>
                <c:pt idx="1668">
                  <c:v>479</c:v>
                </c:pt>
                <c:pt idx="1669">
                  <c:v>479</c:v>
                </c:pt>
                <c:pt idx="1670">
                  <c:v>479</c:v>
                </c:pt>
                <c:pt idx="1671">
                  <c:v>479</c:v>
                </c:pt>
                <c:pt idx="1672">
                  <c:v>479</c:v>
                </c:pt>
                <c:pt idx="1673">
                  <c:v>479</c:v>
                </c:pt>
                <c:pt idx="1674">
                  <c:v>479</c:v>
                </c:pt>
                <c:pt idx="1675">
                  <c:v>480</c:v>
                </c:pt>
                <c:pt idx="1676">
                  <c:v>480</c:v>
                </c:pt>
                <c:pt idx="1677">
                  <c:v>480</c:v>
                </c:pt>
                <c:pt idx="1678">
                  <c:v>480</c:v>
                </c:pt>
                <c:pt idx="1679">
                  <c:v>480</c:v>
                </c:pt>
                <c:pt idx="1680">
                  <c:v>480</c:v>
                </c:pt>
                <c:pt idx="1681">
                  <c:v>480</c:v>
                </c:pt>
                <c:pt idx="1682">
                  <c:v>480</c:v>
                </c:pt>
                <c:pt idx="1683">
                  <c:v>480</c:v>
                </c:pt>
                <c:pt idx="1684">
                  <c:v>480</c:v>
                </c:pt>
                <c:pt idx="1685">
                  <c:v>480</c:v>
                </c:pt>
                <c:pt idx="1686">
                  <c:v>480</c:v>
                </c:pt>
                <c:pt idx="1687">
                  <c:v>480</c:v>
                </c:pt>
                <c:pt idx="1688">
                  <c:v>481</c:v>
                </c:pt>
                <c:pt idx="1689">
                  <c:v>482</c:v>
                </c:pt>
                <c:pt idx="1690">
                  <c:v>482</c:v>
                </c:pt>
                <c:pt idx="1691">
                  <c:v>482</c:v>
                </c:pt>
                <c:pt idx="1692">
                  <c:v>482</c:v>
                </c:pt>
                <c:pt idx="1693">
                  <c:v>482</c:v>
                </c:pt>
                <c:pt idx="1694">
                  <c:v>482</c:v>
                </c:pt>
                <c:pt idx="1695">
                  <c:v>483</c:v>
                </c:pt>
                <c:pt idx="1696">
                  <c:v>484</c:v>
                </c:pt>
                <c:pt idx="1697">
                  <c:v>484</c:v>
                </c:pt>
                <c:pt idx="1698">
                  <c:v>484</c:v>
                </c:pt>
                <c:pt idx="1699">
                  <c:v>484</c:v>
                </c:pt>
                <c:pt idx="1700">
                  <c:v>485</c:v>
                </c:pt>
                <c:pt idx="1701">
                  <c:v>485</c:v>
                </c:pt>
                <c:pt idx="1702">
                  <c:v>485</c:v>
                </c:pt>
                <c:pt idx="1703">
                  <c:v>485</c:v>
                </c:pt>
                <c:pt idx="1704">
                  <c:v>486</c:v>
                </c:pt>
                <c:pt idx="1705">
                  <c:v>486</c:v>
                </c:pt>
                <c:pt idx="1706">
                  <c:v>487</c:v>
                </c:pt>
                <c:pt idx="1707">
                  <c:v>488</c:v>
                </c:pt>
                <c:pt idx="1708">
                  <c:v>489</c:v>
                </c:pt>
                <c:pt idx="1709">
                  <c:v>490</c:v>
                </c:pt>
                <c:pt idx="1710">
                  <c:v>491</c:v>
                </c:pt>
                <c:pt idx="1711">
                  <c:v>492</c:v>
                </c:pt>
                <c:pt idx="1712">
                  <c:v>492</c:v>
                </c:pt>
                <c:pt idx="1713">
                  <c:v>492</c:v>
                </c:pt>
                <c:pt idx="1714">
                  <c:v>492</c:v>
                </c:pt>
                <c:pt idx="1715">
                  <c:v>493</c:v>
                </c:pt>
                <c:pt idx="1716">
                  <c:v>493</c:v>
                </c:pt>
                <c:pt idx="1717">
                  <c:v>494</c:v>
                </c:pt>
                <c:pt idx="1718">
                  <c:v>495</c:v>
                </c:pt>
                <c:pt idx="1719">
                  <c:v>495</c:v>
                </c:pt>
                <c:pt idx="1720">
                  <c:v>495</c:v>
                </c:pt>
                <c:pt idx="1721">
                  <c:v>495</c:v>
                </c:pt>
                <c:pt idx="1722">
                  <c:v>495</c:v>
                </c:pt>
                <c:pt idx="1723">
                  <c:v>495</c:v>
                </c:pt>
                <c:pt idx="1724">
                  <c:v>495</c:v>
                </c:pt>
                <c:pt idx="1725">
                  <c:v>496</c:v>
                </c:pt>
                <c:pt idx="1726">
                  <c:v>496</c:v>
                </c:pt>
                <c:pt idx="1727">
                  <c:v>497</c:v>
                </c:pt>
                <c:pt idx="1728">
                  <c:v>497</c:v>
                </c:pt>
                <c:pt idx="1729">
                  <c:v>497</c:v>
                </c:pt>
                <c:pt idx="1730">
                  <c:v>497</c:v>
                </c:pt>
                <c:pt idx="1731">
                  <c:v>498</c:v>
                </c:pt>
                <c:pt idx="1732">
                  <c:v>498</c:v>
                </c:pt>
                <c:pt idx="1733">
                  <c:v>499</c:v>
                </c:pt>
                <c:pt idx="1734">
                  <c:v>500</c:v>
                </c:pt>
                <c:pt idx="1735">
                  <c:v>500</c:v>
                </c:pt>
                <c:pt idx="1736">
                  <c:v>501</c:v>
                </c:pt>
                <c:pt idx="1737">
                  <c:v>502</c:v>
                </c:pt>
                <c:pt idx="1738">
                  <c:v>502</c:v>
                </c:pt>
                <c:pt idx="1739">
                  <c:v>502</c:v>
                </c:pt>
                <c:pt idx="1740">
                  <c:v>503</c:v>
                </c:pt>
                <c:pt idx="1741">
                  <c:v>504</c:v>
                </c:pt>
                <c:pt idx="1742">
                  <c:v>505</c:v>
                </c:pt>
                <c:pt idx="1743">
                  <c:v>506</c:v>
                </c:pt>
                <c:pt idx="1744">
                  <c:v>507</c:v>
                </c:pt>
                <c:pt idx="1745">
                  <c:v>508</c:v>
                </c:pt>
                <c:pt idx="1746">
                  <c:v>509</c:v>
                </c:pt>
                <c:pt idx="1747">
                  <c:v>509</c:v>
                </c:pt>
                <c:pt idx="1748">
                  <c:v>510</c:v>
                </c:pt>
                <c:pt idx="1749">
                  <c:v>511</c:v>
                </c:pt>
                <c:pt idx="1750">
                  <c:v>512</c:v>
                </c:pt>
                <c:pt idx="1751">
                  <c:v>512</c:v>
                </c:pt>
                <c:pt idx="1752">
                  <c:v>512</c:v>
                </c:pt>
                <c:pt idx="1753">
                  <c:v>512</c:v>
                </c:pt>
                <c:pt idx="1754">
                  <c:v>512</c:v>
                </c:pt>
                <c:pt idx="1755">
                  <c:v>512</c:v>
                </c:pt>
                <c:pt idx="1756">
                  <c:v>512</c:v>
                </c:pt>
                <c:pt idx="1757">
                  <c:v>512</c:v>
                </c:pt>
                <c:pt idx="1758">
                  <c:v>512</c:v>
                </c:pt>
                <c:pt idx="1759">
                  <c:v>512</c:v>
                </c:pt>
                <c:pt idx="1760">
                  <c:v>512</c:v>
                </c:pt>
                <c:pt idx="1761">
                  <c:v>512</c:v>
                </c:pt>
                <c:pt idx="1762">
                  <c:v>513</c:v>
                </c:pt>
                <c:pt idx="1763">
                  <c:v>513</c:v>
                </c:pt>
                <c:pt idx="1764">
                  <c:v>513</c:v>
                </c:pt>
                <c:pt idx="1765">
                  <c:v>513</c:v>
                </c:pt>
                <c:pt idx="1766">
                  <c:v>513</c:v>
                </c:pt>
                <c:pt idx="1767">
                  <c:v>514</c:v>
                </c:pt>
                <c:pt idx="1768">
                  <c:v>514</c:v>
                </c:pt>
                <c:pt idx="1769">
                  <c:v>515</c:v>
                </c:pt>
                <c:pt idx="1770">
                  <c:v>516</c:v>
                </c:pt>
                <c:pt idx="1771">
                  <c:v>517</c:v>
                </c:pt>
                <c:pt idx="1772">
                  <c:v>517</c:v>
                </c:pt>
                <c:pt idx="1773">
                  <c:v>517</c:v>
                </c:pt>
                <c:pt idx="1774">
                  <c:v>517</c:v>
                </c:pt>
                <c:pt idx="1775">
                  <c:v>517</c:v>
                </c:pt>
                <c:pt idx="1776">
                  <c:v>517</c:v>
                </c:pt>
                <c:pt idx="1777">
                  <c:v>517</c:v>
                </c:pt>
                <c:pt idx="1778">
                  <c:v>517</c:v>
                </c:pt>
                <c:pt idx="1779">
                  <c:v>517</c:v>
                </c:pt>
                <c:pt idx="1780">
                  <c:v>517</c:v>
                </c:pt>
                <c:pt idx="1781">
                  <c:v>517</c:v>
                </c:pt>
                <c:pt idx="1782">
                  <c:v>518</c:v>
                </c:pt>
                <c:pt idx="1783">
                  <c:v>518</c:v>
                </c:pt>
                <c:pt idx="1784">
                  <c:v>518</c:v>
                </c:pt>
                <c:pt idx="1785">
                  <c:v>518</c:v>
                </c:pt>
                <c:pt idx="1786">
                  <c:v>518</c:v>
                </c:pt>
                <c:pt idx="1787">
                  <c:v>518</c:v>
                </c:pt>
                <c:pt idx="1788">
                  <c:v>518</c:v>
                </c:pt>
                <c:pt idx="1789">
                  <c:v>518</c:v>
                </c:pt>
                <c:pt idx="1790">
                  <c:v>518</c:v>
                </c:pt>
                <c:pt idx="1791">
                  <c:v>519</c:v>
                </c:pt>
                <c:pt idx="1792">
                  <c:v>519</c:v>
                </c:pt>
                <c:pt idx="1793">
                  <c:v>519</c:v>
                </c:pt>
                <c:pt idx="1794">
                  <c:v>520</c:v>
                </c:pt>
                <c:pt idx="1795">
                  <c:v>520</c:v>
                </c:pt>
                <c:pt idx="1796">
                  <c:v>520</c:v>
                </c:pt>
                <c:pt idx="1797">
                  <c:v>521</c:v>
                </c:pt>
                <c:pt idx="1798">
                  <c:v>522</c:v>
                </c:pt>
                <c:pt idx="1799">
                  <c:v>523</c:v>
                </c:pt>
                <c:pt idx="1800">
                  <c:v>524</c:v>
                </c:pt>
                <c:pt idx="1801">
                  <c:v>524</c:v>
                </c:pt>
                <c:pt idx="1802">
                  <c:v>525</c:v>
                </c:pt>
                <c:pt idx="1803">
                  <c:v>525</c:v>
                </c:pt>
                <c:pt idx="1804">
                  <c:v>526</c:v>
                </c:pt>
                <c:pt idx="1805">
                  <c:v>527</c:v>
                </c:pt>
                <c:pt idx="1806">
                  <c:v>528</c:v>
                </c:pt>
                <c:pt idx="1807">
                  <c:v>529</c:v>
                </c:pt>
                <c:pt idx="1808">
                  <c:v>530</c:v>
                </c:pt>
                <c:pt idx="1809">
                  <c:v>531</c:v>
                </c:pt>
                <c:pt idx="1810">
                  <c:v>531</c:v>
                </c:pt>
                <c:pt idx="1811">
                  <c:v>532</c:v>
                </c:pt>
                <c:pt idx="1812">
                  <c:v>532</c:v>
                </c:pt>
                <c:pt idx="1813">
                  <c:v>533</c:v>
                </c:pt>
                <c:pt idx="1814">
                  <c:v>533</c:v>
                </c:pt>
                <c:pt idx="1815">
                  <c:v>533</c:v>
                </c:pt>
                <c:pt idx="1816">
                  <c:v>533</c:v>
                </c:pt>
                <c:pt idx="1817">
                  <c:v>533</c:v>
                </c:pt>
                <c:pt idx="1818">
                  <c:v>533</c:v>
                </c:pt>
                <c:pt idx="1819">
                  <c:v>534</c:v>
                </c:pt>
                <c:pt idx="1820">
                  <c:v>534</c:v>
                </c:pt>
                <c:pt idx="1821">
                  <c:v>534</c:v>
                </c:pt>
                <c:pt idx="1822">
                  <c:v>535</c:v>
                </c:pt>
                <c:pt idx="1823">
                  <c:v>535</c:v>
                </c:pt>
                <c:pt idx="1824">
                  <c:v>535</c:v>
                </c:pt>
                <c:pt idx="1825">
                  <c:v>535</c:v>
                </c:pt>
                <c:pt idx="1826">
                  <c:v>535</c:v>
                </c:pt>
                <c:pt idx="1827">
                  <c:v>535</c:v>
                </c:pt>
                <c:pt idx="1828">
                  <c:v>535</c:v>
                </c:pt>
                <c:pt idx="1829">
                  <c:v>535</c:v>
                </c:pt>
                <c:pt idx="1830">
                  <c:v>535</c:v>
                </c:pt>
                <c:pt idx="1831">
                  <c:v>535</c:v>
                </c:pt>
                <c:pt idx="1832">
                  <c:v>535</c:v>
                </c:pt>
                <c:pt idx="1833">
                  <c:v>535</c:v>
                </c:pt>
                <c:pt idx="1834">
                  <c:v>535</c:v>
                </c:pt>
                <c:pt idx="1835">
                  <c:v>535</c:v>
                </c:pt>
                <c:pt idx="1836">
                  <c:v>535</c:v>
                </c:pt>
                <c:pt idx="1837">
                  <c:v>535</c:v>
                </c:pt>
                <c:pt idx="1838">
                  <c:v>535</c:v>
                </c:pt>
                <c:pt idx="1839">
                  <c:v>535</c:v>
                </c:pt>
                <c:pt idx="1840">
                  <c:v>535</c:v>
                </c:pt>
                <c:pt idx="1841">
                  <c:v>536</c:v>
                </c:pt>
                <c:pt idx="1842">
                  <c:v>536</c:v>
                </c:pt>
                <c:pt idx="1843">
                  <c:v>536</c:v>
                </c:pt>
                <c:pt idx="1844">
                  <c:v>536</c:v>
                </c:pt>
                <c:pt idx="1845">
                  <c:v>536</c:v>
                </c:pt>
                <c:pt idx="1846">
                  <c:v>537</c:v>
                </c:pt>
                <c:pt idx="1847">
                  <c:v>538</c:v>
                </c:pt>
                <c:pt idx="1848">
                  <c:v>538</c:v>
                </c:pt>
                <c:pt idx="1849">
                  <c:v>539</c:v>
                </c:pt>
                <c:pt idx="1850">
                  <c:v>539</c:v>
                </c:pt>
                <c:pt idx="1851">
                  <c:v>539</c:v>
                </c:pt>
                <c:pt idx="1852">
                  <c:v>539</c:v>
                </c:pt>
                <c:pt idx="1853">
                  <c:v>540</c:v>
                </c:pt>
                <c:pt idx="1854">
                  <c:v>541</c:v>
                </c:pt>
                <c:pt idx="1855">
                  <c:v>542</c:v>
                </c:pt>
                <c:pt idx="1856">
                  <c:v>542</c:v>
                </c:pt>
                <c:pt idx="1857">
                  <c:v>542</c:v>
                </c:pt>
                <c:pt idx="1858">
                  <c:v>543</c:v>
                </c:pt>
                <c:pt idx="1859">
                  <c:v>543</c:v>
                </c:pt>
                <c:pt idx="1860">
                  <c:v>544</c:v>
                </c:pt>
                <c:pt idx="1861">
                  <c:v>544</c:v>
                </c:pt>
                <c:pt idx="1862">
                  <c:v>544</c:v>
                </c:pt>
                <c:pt idx="1863">
                  <c:v>544</c:v>
                </c:pt>
                <c:pt idx="1864">
                  <c:v>544</c:v>
                </c:pt>
                <c:pt idx="1865">
                  <c:v>544</c:v>
                </c:pt>
                <c:pt idx="1866">
                  <c:v>544</c:v>
                </c:pt>
                <c:pt idx="1867">
                  <c:v>545</c:v>
                </c:pt>
                <c:pt idx="1868">
                  <c:v>546</c:v>
                </c:pt>
                <c:pt idx="1869">
                  <c:v>546</c:v>
                </c:pt>
                <c:pt idx="1870">
                  <c:v>546</c:v>
                </c:pt>
                <c:pt idx="1871">
                  <c:v>547</c:v>
                </c:pt>
                <c:pt idx="1872">
                  <c:v>548</c:v>
                </c:pt>
                <c:pt idx="1873">
                  <c:v>548</c:v>
                </c:pt>
                <c:pt idx="1874">
                  <c:v>549</c:v>
                </c:pt>
                <c:pt idx="1875">
                  <c:v>549</c:v>
                </c:pt>
                <c:pt idx="1876">
                  <c:v>550</c:v>
                </c:pt>
                <c:pt idx="1877">
                  <c:v>551</c:v>
                </c:pt>
                <c:pt idx="1878">
                  <c:v>552</c:v>
                </c:pt>
                <c:pt idx="1879">
                  <c:v>553</c:v>
                </c:pt>
                <c:pt idx="1880">
                  <c:v>554</c:v>
                </c:pt>
                <c:pt idx="1881">
                  <c:v>555</c:v>
                </c:pt>
                <c:pt idx="1882">
                  <c:v>555</c:v>
                </c:pt>
                <c:pt idx="1883">
                  <c:v>556</c:v>
                </c:pt>
                <c:pt idx="1884">
                  <c:v>557</c:v>
                </c:pt>
                <c:pt idx="1885">
                  <c:v>557</c:v>
                </c:pt>
                <c:pt idx="1886">
                  <c:v>558</c:v>
                </c:pt>
                <c:pt idx="1887">
                  <c:v>559</c:v>
                </c:pt>
                <c:pt idx="1888">
                  <c:v>560</c:v>
                </c:pt>
                <c:pt idx="1889">
                  <c:v>561</c:v>
                </c:pt>
                <c:pt idx="1890">
                  <c:v>562</c:v>
                </c:pt>
                <c:pt idx="1891">
                  <c:v>563</c:v>
                </c:pt>
                <c:pt idx="1892">
                  <c:v>563</c:v>
                </c:pt>
                <c:pt idx="1893">
                  <c:v>564</c:v>
                </c:pt>
                <c:pt idx="1894">
                  <c:v>565</c:v>
                </c:pt>
                <c:pt idx="1895">
                  <c:v>566</c:v>
                </c:pt>
                <c:pt idx="1896">
                  <c:v>567</c:v>
                </c:pt>
                <c:pt idx="1897">
                  <c:v>568</c:v>
                </c:pt>
                <c:pt idx="1898">
                  <c:v>568</c:v>
                </c:pt>
                <c:pt idx="1899">
                  <c:v>568</c:v>
                </c:pt>
                <c:pt idx="1900">
                  <c:v>568</c:v>
                </c:pt>
                <c:pt idx="1901">
                  <c:v>568</c:v>
                </c:pt>
                <c:pt idx="1902">
                  <c:v>568</c:v>
                </c:pt>
                <c:pt idx="1903">
                  <c:v>568</c:v>
                </c:pt>
                <c:pt idx="1904">
                  <c:v>568</c:v>
                </c:pt>
                <c:pt idx="1905">
                  <c:v>569</c:v>
                </c:pt>
                <c:pt idx="1906">
                  <c:v>569</c:v>
                </c:pt>
                <c:pt idx="1907">
                  <c:v>569</c:v>
                </c:pt>
                <c:pt idx="1908">
                  <c:v>570</c:v>
                </c:pt>
                <c:pt idx="1909">
                  <c:v>570</c:v>
                </c:pt>
                <c:pt idx="1910">
                  <c:v>570</c:v>
                </c:pt>
                <c:pt idx="1911">
                  <c:v>570</c:v>
                </c:pt>
                <c:pt idx="1912">
                  <c:v>571</c:v>
                </c:pt>
                <c:pt idx="1913">
                  <c:v>571</c:v>
                </c:pt>
                <c:pt idx="1914">
                  <c:v>571</c:v>
                </c:pt>
                <c:pt idx="1915">
                  <c:v>571</c:v>
                </c:pt>
                <c:pt idx="1916">
                  <c:v>572</c:v>
                </c:pt>
                <c:pt idx="1917">
                  <c:v>572</c:v>
                </c:pt>
                <c:pt idx="1918">
                  <c:v>572</c:v>
                </c:pt>
                <c:pt idx="1919">
                  <c:v>572</c:v>
                </c:pt>
                <c:pt idx="1920">
                  <c:v>573</c:v>
                </c:pt>
                <c:pt idx="1921">
                  <c:v>573</c:v>
                </c:pt>
                <c:pt idx="1922">
                  <c:v>573</c:v>
                </c:pt>
                <c:pt idx="1923">
                  <c:v>573</c:v>
                </c:pt>
                <c:pt idx="1924">
                  <c:v>573</c:v>
                </c:pt>
                <c:pt idx="1925">
                  <c:v>573</c:v>
                </c:pt>
                <c:pt idx="1926">
                  <c:v>573</c:v>
                </c:pt>
                <c:pt idx="1927">
                  <c:v>574</c:v>
                </c:pt>
                <c:pt idx="1928">
                  <c:v>574</c:v>
                </c:pt>
                <c:pt idx="1929">
                  <c:v>575</c:v>
                </c:pt>
                <c:pt idx="1930">
                  <c:v>575</c:v>
                </c:pt>
                <c:pt idx="1931">
                  <c:v>575</c:v>
                </c:pt>
                <c:pt idx="1932">
                  <c:v>576</c:v>
                </c:pt>
                <c:pt idx="1933">
                  <c:v>577</c:v>
                </c:pt>
                <c:pt idx="1934">
                  <c:v>577</c:v>
                </c:pt>
                <c:pt idx="1935">
                  <c:v>577</c:v>
                </c:pt>
                <c:pt idx="1936">
                  <c:v>577</c:v>
                </c:pt>
                <c:pt idx="1937">
                  <c:v>578</c:v>
                </c:pt>
                <c:pt idx="1938">
                  <c:v>579</c:v>
                </c:pt>
                <c:pt idx="1939">
                  <c:v>580</c:v>
                </c:pt>
                <c:pt idx="1940">
                  <c:v>580</c:v>
                </c:pt>
                <c:pt idx="1941">
                  <c:v>580</c:v>
                </c:pt>
                <c:pt idx="1942">
                  <c:v>580</c:v>
                </c:pt>
                <c:pt idx="1943">
                  <c:v>581</c:v>
                </c:pt>
                <c:pt idx="1944">
                  <c:v>582</c:v>
                </c:pt>
                <c:pt idx="1945">
                  <c:v>582</c:v>
                </c:pt>
                <c:pt idx="1946">
                  <c:v>583</c:v>
                </c:pt>
                <c:pt idx="1947">
                  <c:v>584</c:v>
                </c:pt>
                <c:pt idx="1948">
                  <c:v>585</c:v>
                </c:pt>
                <c:pt idx="1949">
                  <c:v>585</c:v>
                </c:pt>
                <c:pt idx="1950">
                  <c:v>585</c:v>
                </c:pt>
                <c:pt idx="1951">
                  <c:v>585</c:v>
                </c:pt>
                <c:pt idx="1952">
                  <c:v>585</c:v>
                </c:pt>
                <c:pt idx="1953">
                  <c:v>585</c:v>
                </c:pt>
                <c:pt idx="1954">
                  <c:v>585</c:v>
                </c:pt>
                <c:pt idx="1955">
                  <c:v>585</c:v>
                </c:pt>
                <c:pt idx="1956">
                  <c:v>585</c:v>
                </c:pt>
                <c:pt idx="1957">
                  <c:v>585</c:v>
                </c:pt>
                <c:pt idx="1958">
                  <c:v>585</c:v>
                </c:pt>
                <c:pt idx="1959">
                  <c:v>585</c:v>
                </c:pt>
                <c:pt idx="1960">
                  <c:v>585</c:v>
                </c:pt>
                <c:pt idx="1961">
                  <c:v>585</c:v>
                </c:pt>
                <c:pt idx="1962">
                  <c:v>585</c:v>
                </c:pt>
                <c:pt idx="1963">
                  <c:v>585</c:v>
                </c:pt>
                <c:pt idx="1964">
                  <c:v>585</c:v>
                </c:pt>
                <c:pt idx="1965">
                  <c:v>585</c:v>
                </c:pt>
                <c:pt idx="1966">
                  <c:v>585</c:v>
                </c:pt>
                <c:pt idx="1967">
                  <c:v>585</c:v>
                </c:pt>
                <c:pt idx="1968">
                  <c:v>585</c:v>
                </c:pt>
                <c:pt idx="1969">
                  <c:v>585</c:v>
                </c:pt>
                <c:pt idx="1970">
                  <c:v>585</c:v>
                </c:pt>
                <c:pt idx="1971">
                  <c:v>585</c:v>
                </c:pt>
                <c:pt idx="1972">
                  <c:v>586</c:v>
                </c:pt>
                <c:pt idx="1973">
                  <c:v>586</c:v>
                </c:pt>
                <c:pt idx="1974">
                  <c:v>586</c:v>
                </c:pt>
                <c:pt idx="1975">
                  <c:v>586</c:v>
                </c:pt>
                <c:pt idx="1976">
                  <c:v>587</c:v>
                </c:pt>
                <c:pt idx="1977">
                  <c:v>587</c:v>
                </c:pt>
                <c:pt idx="1978">
                  <c:v>587</c:v>
                </c:pt>
                <c:pt idx="1979">
                  <c:v>587</c:v>
                </c:pt>
                <c:pt idx="1980">
                  <c:v>588</c:v>
                </c:pt>
                <c:pt idx="1981">
                  <c:v>588</c:v>
                </c:pt>
                <c:pt idx="1982">
                  <c:v>588</c:v>
                </c:pt>
                <c:pt idx="1983">
                  <c:v>588</c:v>
                </c:pt>
                <c:pt idx="1984">
                  <c:v>588</c:v>
                </c:pt>
                <c:pt idx="1985">
                  <c:v>588</c:v>
                </c:pt>
                <c:pt idx="1986">
                  <c:v>588</c:v>
                </c:pt>
                <c:pt idx="1987">
                  <c:v>588</c:v>
                </c:pt>
                <c:pt idx="1988">
                  <c:v>588</c:v>
                </c:pt>
                <c:pt idx="1989">
                  <c:v>588</c:v>
                </c:pt>
                <c:pt idx="1990">
                  <c:v>588</c:v>
                </c:pt>
                <c:pt idx="1991">
                  <c:v>588</c:v>
                </c:pt>
                <c:pt idx="1992">
                  <c:v>589</c:v>
                </c:pt>
                <c:pt idx="1993">
                  <c:v>590</c:v>
                </c:pt>
                <c:pt idx="1994">
                  <c:v>591</c:v>
                </c:pt>
                <c:pt idx="1995">
                  <c:v>591</c:v>
                </c:pt>
                <c:pt idx="1996">
                  <c:v>591</c:v>
                </c:pt>
                <c:pt idx="1997">
                  <c:v>591</c:v>
                </c:pt>
                <c:pt idx="1998">
                  <c:v>591</c:v>
                </c:pt>
                <c:pt idx="1999">
                  <c:v>591</c:v>
                </c:pt>
                <c:pt idx="2000">
                  <c:v>591</c:v>
                </c:pt>
                <c:pt idx="2001">
                  <c:v>592</c:v>
                </c:pt>
                <c:pt idx="2002">
                  <c:v>593</c:v>
                </c:pt>
                <c:pt idx="2003">
                  <c:v>593</c:v>
                </c:pt>
                <c:pt idx="2004">
                  <c:v>594</c:v>
                </c:pt>
                <c:pt idx="2005">
                  <c:v>594</c:v>
                </c:pt>
                <c:pt idx="2006">
                  <c:v>594</c:v>
                </c:pt>
                <c:pt idx="2007">
                  <c:v>594</c:v>
                </c:pt>
                <c:pt idx="2008">
                  <c:v>594</c:v>
                </c:pt>
                <c:pt idx="2009">
                  <c:v>594</c:v>
                </c:pt>
                <c:pt idx="2010">
                  <c:v>595</c:v>
                </c:pt>
                <c:pt idx="2011">
                  <c:v>596</c:v>
                </c:pt>
                <c:pt idx="2012">
                  <c:v>596</c:v>
                </c:pt>
                <c:pt idx="2013">
                  <c:v>596</c:v>
                </c:pt>
                <c:pt idx="2014">
                  <c:v>596</c:v>
                </c:pt>
                <c:pt idx="2015">
                  <c:v>596</c:v>
                </c:pt>
                <c:pt idx="2016">
                  <c:v>596</c:v>
                </c:pt>
                <c:pt idx="2017">
                  <c:v>596</c:v>
                </c:pt>
                <c:pt idx="2018">
                  <c:v>596</c:v>
                </c:pt>
                <c:pt idx="2019">
                  <c:v>596</c:v>
                </c:pt>
                <c:pt idx="2020">
                  <c:v>597</c:v>
                </c:pt>
                <c:pt idx="2021">
                  <c:v>597</c:v>
                </c:pt>
                <c:pt idx="2022">
                  <c:v>597</c:v>
                </c:pt>
                <c:pt idx="2023">
                  <c:v>597</c:v>
                </c:pt>
                <c:pt idx="2024">
                  <c:v>597</c:v>
                </c:pt>
                <c:pt idx="2025">
                  <c:v>597</c:v>
                </c:pt>
                <c:pt idx="2026">
                  <c:v>598</c:v>
                </c:pt>
                <c:pt idx="2027">
                  <c:v>598</c:v>
                </c:pt>
                <c:pt idx="2028">
                  <c:v>598</c:v>
                </c:pt>
                <c:pt idx="2029">
                  <c:v>599</c:v>
                </c:pt>
                <c:pt idx="2030">
                  <c:v>599</c:v>
                </c:pt>
                <c:pt idx="2031">
                  <c:v>599</c:v>
                </c:pt>
                <c:pt idx="2032">
                  <c:v>600</c:v>
                </c:pt>
                <c:pt idx="2033">
                  <c:v>600</c:v>
                </c:pt>
                <c:pt idx="2034">
                  <c:v>601</c:v>
                </c:pt>
                <c:pt idx="2035">
                  <c:v>602</c:v>
                </c:pt>
                <c:pt idx="2036">
                  <c:v>602</c:v>
                </c:pt>
                <c:pt idx="2037">
                  <c:v>602</c:v>
                </c:pt>
                <c:pt idx="2038">
                  <c:v>603</c:v>
                </c:pt>
                <c:pt idx="2039">
                  <c:v>603</c:v>
                </c:pt>
                <c:pt idx="2040">
                  <c:v>603</c:v>
                </c:pt>
                <c:pt idx="2041">
                  <c:v>603</c:v>
                </c:pt>
                <c:pt idx="2042">
                  <c:v>603</c:v>
                </c:pt>
                <c:pt idx="2043">
                  <c:v>603</c:v>
                </c:pt>
                <c:pt idx="2044">
                  <c:v>603</c:v>
                </c:pt>
                <c:pt idx="2045">
                  <c:v>603</c:v>
                </c:pt>
                <c:pt idx="2046">
                  <c:v>603</c:v>
                </c:pt>
                <c:pt idx="2047">
                  <c:v>603</c:v>
                </c:pt>
                <c:pt idx="2048">
                  <c:v>603</c:v>
                </c:pt>
                <c:pt idx="2049">
                  <c:v>603</c:v>
                </c:pt>
                <c:pt idx="2050">
                  <c:v>603</c:v>
                </c:pt>
                <c:pt idx="2051">
                  <c:v>603</c:v>
                </c:pt>
                <c:pt idx="2052">
                  <c:v>603</c:v>
                </c:pt>
                <c:pt idx="2053">
                  <c:v>603</c:v>
                </c:pt>
                <c:pt idx="2054">
                  <c:v>603</c:v>
                </c:pt>
                <c:pt idx="2055">
                  <c:v>603</c:v>
                </c:pt>
                <c:pt idx="2056">
                  <c:v>603</c:v>
                </c:pt>
                <c:pt idx="2057">
                  <c:v>603</c:v>
                </c:pt>
                <c:pt idx="2058">
                  <c:v>603</c:v>
                </c:pt>
                <c:pt idx="2059">
                  <c:v>603</c:v>
                </c:pt>
                <c:pt idx="2060">
                  <c:v>603</c:v>
                </c:pt>
                <c:pt idx="2061">
                  <c:v>603</c:v>
                </c:pt>
                <c:pt idx="2062">
                  <c:v>603</c:v>
                </c:pt>
                <c:pt idx="2063">
                  <c:v>603</c:v>
                </c:pt>
                <c:pt idx="2064">
                  <c:v>604</c:v>
                </c:pt>
                <c:pt idx="2065">
                  <c:v>605</c:v>
                </c:pt>
                <c:pt idx="2066">
                  <c:v>606</c:v>
                </c:pt>
                <c:pt idx="2067">
                  <c:v>607</c:v>
                </c:pt>
                <c:pt idx="2068">
                  <c:v>607</c:v>
                </c:pt>
                <c:pt idx="2069">
                  <c:v>608</c:v>
                </c:pt>
                <c:pt idx="2070">
                  <c:v>608</c:v>
                </c:pt>
                <c:pt idx="2071">
                  <c:v>608</c:v>
                </c:pt>
                <c:pt idx="2072">
                  <c:v>608</c:v>
                </c:pt>
                <c:pt idx="2073">
                  <c:v>609</c:v>
                </c:pt>
                <c:pt idx="2074">
                  <c:v>609</c:v>
                </c:pt>
                <c:pt idx="2075">
                  <c:v>610</c:v>
                </c:pt>
                <c:pt idx="2076">
                  <c:v>610</c:v>
                </c:pt>
                <c:pt idx="2077">
                  <c:v>610</c:v>
                </c:pt>
                <c:pt idx="2078">
                  <c:v>610</c:v>
                </c:pt>
                <c:pt idx="2079">
                  <c:v>610</c:v>
                </c:pt>
                <c:pt idx="2080">
                  <c:v>610</c:v>
                </c:pt>
                <c:pt idx="2081">
                  <c:v>610</c:v>
                </c:pt>
                <c:pt idx="2082">
                  <c:v>610</c:v>
                </c:pt>
                <c:pt idx="2083">
                  <c:v>610</c:v>
                </c:pt>
                <c:pt idx="2084">
                  <c:v>611</c:v>
                </c:pt>
                <c:pt idx="2085">
                  <c:v>612</c:v>
                </c:pt>
                <c:pt idx="2086">
                  <c:v>612</c:v>
                </c:pt>
                <c:pt idx="2087">
                  <c:v>612</c:v>
                </c:pt>
                <c:pt idx="2088">
                  <c:v>613</c:v>
                </c:pt>
                <c:pt idx="2089">
                  <c:v>613</c:v>
                </c:pt>
                <c:pt idx="2090">
                  <c:v>614</c:v>
                </c:pt>
                <c:pt idx="2091">
                  <c:v>615</c:v>
                </c:pt>
                <c:pt idx="2092">
                  <c:v>615</c:v>
                </c:pt>
                <c:pt idx="2093">
                  <c:v>615</c:v>
                </c:pt>
                <c:pt idx="2094">
                  <c:v>615</c:v>
                </c:pt>
                <c:pt idx="2095">
                  <c:v>615</c:v>
                </c:pt>
                <c:pt idx="2096">
                  <c:v>615</c:v>
                </c:pt>
                <c:pt idx="2097">
                  <c:v>616</c:v>
                </c:pt>
                <c:pt idx="2098">
                  <c:v>617</c:v>
                </c:pt>
                <c:pt idx="2099">
                  <c:v>618</c:v>
                </c:pt>
                <c:pt idx="2100">
                  <c:v>619</c:v>
                </c:pt>
                <c:pt idx="2101">
                  <c:v>620</c:v>
                </c:pt>
                <c:pt idx="2102">
                  <c:v>620</c:v>
                </c:pt>
                <c:pt idx="2103">
                  <c:v>620</c:v>
                </c:pt>
                <c:pt idx="2104">
                  <c:v>620</c:v>
                </c:pt>
                <c:pt idx="2105">
                  <c:v>620</c:v>
                </c:pt>
                <c:pt idx="2106">
                  <c:v>620</c:v>
                </c:pt>
                <c:pt idx="2107">
                  <c:v>620</c:v>
                </c:pt>
                <c:pt idx="2108">
                  <c:v>620</c:v>
                </c:pt>
                <c:pt idx="2109">
                  <c:v>620</c:v>
                </c:pt>
                <c:pt idx="2110">
                  <c:v>620</c:v>
                </c:pt>
                <c:pt idx="2111">
                  <c:v>621</c:v>
                </c:pt>
                <c:pt idx="2112">
                  <c:v>621</c:v>
                </c:pt>
                <c:pt idx="2113">
                  <c:v>621</c:v>
                </c:pt>
                <c:pt idx="2114">
                  <c:v>622</c:v>
                </c:pt>
                <c:pt idx="2115">
                  <c:v>622</c:v>
                </c:pt>
                <c:pt idx="2116">
                  <c:v>623</c:v>
                </c:pt>
                <c:pt idx="2117">
                  <c:v>623</c:v>
                </c:pt>
                <c:pt idx="2118">
                  <c:v>624</c:v>
                </c:pt>
                <c:pt idx="2119">
                  <c:v>625</c:v>
                </c:pt>
                <c:pt idx="2120">
                  <c:v>625</c:v>
                </c:pt>
                <c:pt idx="2121">
                  <c:v>626</c:v>
                </c:pt>
                <c:pt idx="2122">
                  <c:v>626</c:v>
                </c:pt>
                <c:pt idx="2123">
                  <c:v>626</c:v>
                </c:pt>
                <c:pt idx="2124">
                  <c:v>626</c:v>
                </c:pt>
                <c:pt idx="2125">
                  <c:v>627</c:v>
                </c:pt>
                <c:pt idx="2126">
                  <c:v>627</c:v>
                </c:pt>
                <c:pt idx="2127">
                  <c:v>627</c:v>
                </c:pt>
                <c:pt idx="2128">
                  <c:v>627</c:v>
                </c:pt>
                <c:pt idx="2129">
                  <c:v>627</c:v>
                </c:pt>
                <c:pt idx="2130">
                  <c:v>627</c:v>
                </c:pt>
                <c:pt idx="2131">
                  <c:v>628</c:v>
                </c:pt>
                <c:pt idx="2132">
                  <c:v>628</c:v>
                </c:pt>
                <c:pt idx="2133">
                  <c:v>628</c:v>
                </c:pt>
                <c:pt idx="2134">
                  <c:v>628</c:v>
                </c:pt>
                <c:pt idx="2135">
                  <c:v>629</c:v>
                </c:pt>
                <c:pt idx="2136">
                  <c:v>629</c:v>
                </c:pt>
                <c:pt idx="2137">
                  <c:v>630</c:v>
                </c:pt>
                <c:pt idx="2138">
                  <c:v>631</c:v>
                </c:pt>
                <c:pt idx="2139">
                  <c:v>631</c:v>
                </c:pt>
                <c:pt idx="2140">
                  <c:v>632</c:v>
                </c:pt>
                <c:pt idx="2141">
                  <c:v>632</c:v>
                </c:pt>
                <c:pt idx="2142">
                  <c:v>633</c:v>
                </c:pt>
                <c:pt idx="2143">
                  <c:v>634</c:v>
                </c:pt>
                <c:pt idx="2144">
                  <c:v>635</c:v>
                </c:pt>
                <c:pt idx="2145">
                  <c:v>636</c:v>
                </c:pt>
                <c:pt idx="2146">
                  <c:v>637</c:v>
                </c:pt>
                <c:pt idx="2147">
                  <c:v>638</c:v>
                </c:pt>
                <c:pt idx="2148">
                  <c:v>638</c:v>
                </c:pt>
                <c:pt idx="2149">
                  <c:v>639</c:v>
                </c:pt>
                <c:pt idx="2150">
                  <c:v>639</c:v>
                </c:pt>
                <c:pt idx="2151">
                  <c:v>639</c:v>
                </c:pt>
                <c:pt idx="2152">
                  <c:v>639</c:v>
                </c:pt>
                <c:pt idx="2153">
                  <c:v>639</c:v>
                </c:pt>
                <c:pt idx="2154">
                  <c:v>639</c:v>
                </c:pt>
                <c:pt idx="2155">
                  <c:v>639</c:v>
                </c:pt>
                <c:pt idx="2156">
                  <c:v>639</c:v>
                </c:pt>
                <c:pt idx="2157">
                  <c:v>639</c:v>
                </c:pt>
                <c:pt idx="2158">
                  <c:v>639</c:v>
                </c:pt>
                <c:pt idx="2159">
                  <c:v>640</c:v>
                </c:pt>
                <c:pt idx="2160">
                  <c:v>640</c:v>
                </c:pt>
                <c:pt idx="2161">
                  <c:v>640</c:v>
                </c:pt>
                <c:pt idx="2162">
                  <c:v>640</c:v>
                </c:pt>
                <c:pt idx="2163">
                  <c:v>640</c:v>
                </c:pt>
                <c:pt idx="2164">
                  <c:v>641</c:v>
                </c:pt>
                <c:pt idx="2165">
                  <c:v>641</c:v>
                </c:pt>
                <c:pt idx="2166">
                  <c:v>641</c:v>
                </c:pt>
                <c:pt idx="2167">
                  <c:v>641</c:v>
                </c:pt>
                <c:pt idx="2168">
                  <c:v>641</c:v>
                </c:pt>
                <c:pt idx="2169">
                  <c:v>641</c:v>
                </c:pt>
                <c:pt idx="2170">
                  <c:v>641</c:v>
                </c:pt>
                <c:pt idx="2171">
                  <c:v>641</c:v>
                </c:pt>
                <c:pt idx="2172">
                  <c:v>641</c:v>
                </c:pt>
                <c:pt idx="2173">
                  <c:v>641</c:v>
                </c:pt>
                <c:pt idx="2174">
                  <c:v>641</c:v>
                </c:pt>
                <c:pt idx="2175">
                  <c:v>641</c:v>
                </c:pt>
                <c:pt idx="2176">
                  <c:v>641</c:v>
                </c:pt>
                <c:pt idx="2177">
                  <c:v>641</c:v>
                </c:pt>
                <c:pt idx="2178">
                  <c:v>641</c:v>
                </c:pt>
                <c:pt idx="2179">
                  <c:v>642</c:v>
                </c:pt>
                <c:pt idx="2180">
                  <c:v>642</c:v>
                </c:pt>
                <c:pt idx="2181">
                  <c:v>642</c:v>
                </c:pt>
                <c:pt idx="2182">
                  <c:v>643</c:v>
                </c:pt>
                <c:pt idx="2183">
                  <c:v>643</c:v>
                </c:pt>
                <c:pt idx="2184">
                  <c:v>643</c:v>
                </c:pt>
                <c:pt idx="2185">
                  <c:v>643</c:v>
                </c:pt>
                <c:pt idx="2186">
                  <c:v>643</c:v>
                </c:pt>
                <c:pt idx="2187">
                  <c:v>643</c:v>
                </c:pt>
                <c:pt idx="2188">
                  <c:v>643</c:v>
                </c:pt>
                <c:pt idx="2189">
                  <c:v>644</c:v>
                </c:pt>
                <c:pt idx="2190">
                  <c:v>644</c:v>
                </c:pt>
                <c:pt idx="2191">
                  <c:v>644</c:v>
                </c:pt>
                <c:pt idx="2192">
                  <c:v>645</c:v>
                </c:pt>
                <c:pt idx="2193">
                  <c:v>646</c:v>
                </c:pt>
                <c:pt idx="2194">
                  <c:v>646</c:v>
                </c:pt>
                <c:pt idx="2195">
                  <c:v>647</c:v>
                </c:pt>
                <c:pt idx="2196">
                  <c:v>647</c:v>
                </c:pt>
                <c:pt idx="2197">
                  <c:v>648</c:v>
                </c:pt>
                <c:pt idx="2198">
                  <c:v>648</c:v>
                </c:pt>
                <c:pt idx="2199">
                  <c:v>648</c:v>
                </c:pt>
                <c:pt idx="2200">
                  <c:v>648</c:v>
                </c:pt>
                <c:pt idx="2201">
                  <c:v>648</c:v>
                </c:pt>
                <c:pt idx="2202">
                  <c:v>648</c:v>
                </c:pt>
                <c:pt idx="2203">
                  <c:v>648</c:v>
                </c:pt>
                <c:pt idx="2204">
                  <c:v>648</c:v>
                </c:pt>
                <c:pt idx="2205">
                  <c:v>648</c:v>
                </c:pt>
                <c:pt idx="2206">
                  <c:v>648</c:v>
                </c:pt>
                <c:pt idx="2207">
                  <c:v>648</c:v>
                </c:pt>
                <c:pt idx="2208">
                  <c:v>649</c:v>
                </c:pt>
                <c:pt idx="2209">
                  <c:v>649</c:v>
                </c:pt>
                <c:pt idx="2210">
                  <c:v>650</c:v>
                </c:pt>
                <c:pt idx="2211">
                  <c:v>650</c:v>
                </c:pt>
                <c:pt idx="2212">
                  <c:v>650</c:v>
                </c:pt>
                <c:pt idx="2213">
                  <c:v>651</c:v>
                </c:pt>
                <c:pt idx="2214">
                  <c:v>651</c:v>
                </c:pt>
                <c:pt idx="2215">
                  <c:v>651</c:v>
                </c:pt>
                <c:pt idx="2216">
                  <c:v>651</c:v>
                </c:pt>
                <c:pt idx="2217">
                  <c:v>651</c:v>
                </c:pt>
                <c:pt idx="2218">
                  <c:v>652</c:v>
                </c:pt>
                <c:pt idx="2219">
                  <c:v>652</c:v>
                </c:pt>
                <c:pt idx="2220">
                  <c:v>652</c:v>
                </c:pt>
                <c:pt idx="2221">
                  <c:v>652</c:v>
                </c:pt>
                <c:pt idx="2222">
                  <c:v>652</c:v>
                </c:pt>
                <c:pt idx="2223">
                  <c:v>653</c:v>
                </c:pt>
                <c:pt idx="2224">
                  <c:v>653</c:v>
                </c:pt>
                <c:pt idx="2225">
                  <c:v>654</c:v>
                </c:pt>
                <c:pt idx="2226">
                  <c:v>655</c:v>
                </c:pt>
                <c:pt idx="2227">
                  <c:v>655</c:v>
                </c:pt>
                <c:pt idx="2228">
                  <c:v>655</c:v>
                </c:pt>
                <c:pt idx="2229">
                  <c:v>656</c:v>
                </c:pt>
                <c:pt idx="2230">
                  <c:v>656</c:v>
                </c:pt>
                <c:pt idx="2231">
                  <c:v>656</c:v>
                </c:pt>
                <c:pt idx="2232">
                  <c:v>656</c:v>
                </c:pt>
                <c:pt idx="2233">
                  <c:v>656</c:v>
                </c:pt>
                <c:pt idx="2234">
                  <c:v>656</c:v>
                </c:pt>
                <c:pt idx="2235">
                  <c:v>656</c:v>
                </c:pt>
                <c:pt idx="2236">
                  <c:v>657</c:v>
                </c:pt>
                <c:pt idx="2237">
                  <c:v>658</c:v>
                </c:pt>
                <c:pt idx="2238">
                  <c:v>659</c:v>
                </c:pt>
                <c:pt idx="2239">
                  <c:v>659</c:v>
                </c:pt>
                <c:pt idx="2240">
                  <c:v>660</c:v>
                </c:pt>
                <c:pt idx="2241">
                  <c:v>660</c:v>
                </c:pt>
                <c:pt idx="2242">
                  <c:v>660</c:v>
                </c:pt>
                <c:pt idx="2243">
                  <c:v>660</c:v>
                </c:pt>
                <c:pt idx="2244">
                  <c:v>660</c:v>
                </c:pt>
                <c:pt idx="2245">
                  <c:v>660</c:v>
                </c:pt>
                <c:pt idx="2246">
                  <c:v>660</c:v>
                </c:pt>
                <c:pt idx="2247">
                  <c:v>661</c:v>
                </c:pt>
                <c:pt idx="2248">
                  <c:v>661</c:v>
                </c:pt>
                <c:pt idx="2249">
                  <c:v>661</c:v>
                </c:pt>
                <c:pt idx="2250">
                  <c:v>661</c:v>
                </c:pt>
                <c:pt idx="2251">
                  <c:v>661</c:v>
                </c:pt>
                <c:pt idx="2252">
                  <c:v>662</c:v>
                </c:pt>
                <c:pt idx="2253">
                  <c:v>662</c:v>
                </c:pt>
                <c:pt idx="2254">
                  <c:v>663</c:v>
                </c:pt>
                <c:pt idx="2255">
                  <c:v>664</c:v>
                </c:pt>
                <c:pt idx="2256">
                  <c:v>664</c:v>
                </c:pt>
                <c:pt idx="2257">
                  <c:v>664</c:v>
                </c:pt>
                <c:pt idx="2258">
                  <c:v>665</c:v>
                </c:pt>
                <c:pt idx="2259">
                  <c:v>665</c:v>
                </c:pt>
                <c:pt idx="2260">
                  <c:v>666</c:v>
                </c:pt>
                <c:pt idx="2261">
                  <c:v>666</c:v>
                </c:pt>
                <c:pt idx="2262">
                  <c:v>666</c:v>
                </c:pt>
                <c:pt idx="2263">
                  <c:v>666</c:v>
                </c:pt>
                <c:pt idx="2264">
                  <c:v>667</c:v>
                </c:pt>
                <c:pt idx="2265">
                  <c:v>667</c:v>
                </c:pt>
                <c:pt idx="2266">
                  <c:v>667</c:v>
                </c:pt>
                <c:pt idx="2267">
                  <c:v>667</c:v>
                </c:pt>
                <c:pt idx="2268">
                  <c:v>667</c:v>
                </c:pt>
                <c:pt idx="2269">
                  <c:v>668</c:v>
                </c:pt>
                <c:pt idx="2270">
                  <c:v>668</c:v>
                </c:pt>
                <c:pt idx="2271">
                  <c:v>669</c:v>
                </c:pt>
                <c:pt idx="2272">
                  <c:v>670</c:v>
                </c:pt>
                <c:pt idx="2273">
                  <c:v>671</c:v>
                </c:pt>
                <c:pt idx="2274">
                  <c:v>671</c:v>
                </c:pt>
                <c:pt idx="2275">
                  <c:v>671</c:v>
                </c:pt>
                <c:pt idx="2276">
                  <c:v>671</c:v>
                </c:pt>
                <c:pt idx="2277">
                  <c:v>671</c:v>
                </c:pt>
                <c:pt idx="2278">
                  <c:v>671</c:v>
                </c:pt>
                <c:pt idx="2279">
                  <c:v>671</c:v>
                </c:pt>
                <c:pt idx="2280">
                  <c:v>671</c:v>
                </c:pt>
                <c:pt idx="2281">
                  <c:v>671</c:v>
                </c:pt>
                <c:pt idx="2282">
                  <c:v>672</c:v>
                </c:pt>
                <c:pt idx="2283">
                  <c:v>673</c:v>
                </c:pt>
                <c:pt idx="2284">
                  <c:v>673</c:v>
                </c:pt>
                <c:pt idx="2285">
                  <c:v>673</c:v>
                </c:pt>
                <c:pt idx="2286">
                  <c:v>673</c:v>
                </c:pt>
                <c:pt idx="2287">
                  <c:v>673</c:v>
                </c:pt>
                <c:pt idx="2288">
                  <c:v>673</c:v>
                </c:pt>
                <c:pt idx="2289">
                  <c:v>673</c:v>
                </c:pt>
                <c:pt idx="2290">
                  <c:v>673</c:v>
                </c:pt>
                <c:pt idx="2291">
                  <c:v>674</c:v>
                </c:pt>
                <c:pt idx="2292">
                  <c:v>674</c:v>
                </c:pt>
                <c:pt idx="2293">
                  <c:v>675</c:v>
                </c:pt>
                <c:pt idx="2294">
                  <c:v>676</c:v>
                </c:pt>
                <c:pt idx="2295">
                  <c:v>677</c:v>
                </c:pt>
                <c:pt idx="2296">
                  <c:v>677</c:v>
                </c:pt>
                <c:pt idx="2297">
                  <c:v>677</c:v>
                </c:pt>
                <c:pt idx="2298">
                  <c:v>677</c:v>
                </c:pt>
                <c:pt idx="2299">
                  <c:v>678</c:v>
                </c:pt>
                <c:pt idx="2300">
                  <c:v>679</c:v>
                </c:pt>
                <c:pt idx="2301">
                  <c:v>679</c:v>
                </c:pt>
                <c:pt idx="2302">
                  <c:v>679</c:v>
                </c:pt>
                <c:pt idx="2303">
                  <c:v>679</c:v>
                </c:pt>
                <c:pt idx="2304">
                  <c:v>680</c:v>
                </c:pt>
                <c:pt idx="2305">
                  <c:v>681</c:v>
                </c:pt>
                <c:pt idx="2306">
                  <c:v>682</c:v>
                </c:pt>
                <c:pt idx="2307">
                  <c:v>682</c:v>
                </c:pt>
                <c:pt idx="2308">
                  <c:v>683</c:v>
                </c:pt>
                <c:pt idx="2309">
                  <c:v>684</c:v>
                </c:pt>
                <c:pt idx="2310">
                  <c:v>684</c:v>
                </c:pt>
                <c:pt idx="2311">
                  <c:v>684</c:v>
                </c:pt>
                <c:pt idx="2312">
                  <c:v>684</c:v>
                </c:pt>
                <c:pt idx="2313">
                  <c:v>684</c:v>
                </c:pt>
                <c:pt idx="2314">
                  <c:v>685</c:v>
                </c:pt>
                <c:pt idx="2315">
                  <c:v>686</c:v>
                </c:pt>
                <c:pt idx="2316">
                  <c:v>686</c:v>
                </c:pt>
                <c:pt idx="2317">
                  <c:v>686</c:v>
                </c:pt>
                <c:pt idx="2318">
                  <c:v>687</c:v>
                </c:pt>
                <c:pt idx="2319">
                  <c:v>687</c:v>
                </c:pt>
                <c:pt idx="2320">
                  <c:v>687</c:v>
                </c:pt>
                <c:pt idx="2321">
                  <c:v>687</c:v>
                </c:pt>
                <c:pt idx="2322">
                  <c:v>687</c:v>
                </c:pt>
                <c:pt idx="2323">
                  <c:v>688</c:v>
                </c:pt>
                <c:pt idx="2324">
                  <c:v>688</c:v>
                </c:pt>
                <c:pt idx="2325">
                  <c:v>688</c:v>
                </c:pt>
                <c:pt idx="2326">
                  <c:v>689</c:v>
                </c:pt>
                <c:pt idx="2327">
                  <c:v>690</c:v>
                </c:pt>
                <c:pt idx="2328">
                  <c:v>690</c:v>
                </c:pt>
                <c:pt idx="2329">
                  <c:v>690</c:v>
                </c:pt>
                <c:pt idx="2330">
                  <c:v>690</c:v>
                </c:pt>
                <c:pt idx="2331">
                  <c:v>691</c:v>
                </c:pt>
                <c:pt idx="2332">
                  <c:v>691</c:v>
                </c:pt>
                <c:pt idx="2333">
                  <c:v>691</c:v>
                </c:pt>
                <c:pt idx="2334">
                  <c:v>691</c:v>
                </c:pt>
                <c:pt idx="2335">
                  <c:v>692</c:v>
                </c:pt>
                <c:pt idx="2336">
                  <c:v>693</c:v>
                </c:pt>
                <c:pt idx="2337">
                  <c:v>693</c:v>
                </c:pt>
                <c:pt idx="2338">
                  <c:v>693</c:v>
                </c:pt>
                <c:pt idx="2339">
                  <c:v>694</c:v>
                </c:pt>
                <c:pt idx="2340">
                  <c:v>695</c:v>
                </c:pt>
                <c:pt idx="2341">
                  <c:v>695</c:v>
                </c:pt>
                <c:pt idx="2342">
                  <c:v>695</c:v>
                </c:pt>
                <c:pt idx="2343">
                  <c:v>695</c:v>
                </c:pt>
                <c:pt idx="2344">
                  <c:v>695</c:v>
                </c:pt>
                <c:pt idx="2345">
                  <c:v>695</c:v>
                </c:pt>
                <c:pt idx="2346">
                  <c:v>696</c:v>
                </c:pt>
                <c:pt idx="2347">
                  <c:v>696</c:v>
                </c:pt>
                <c:pt idx="2348">
                  <c:v>696</c:v>
                </c:pt>
                <c:pt idx="2349">
                  <c:v>696</c:v>
                </c:pt>
                <c:pt idx="2350">
                  <c:v>696</c:v>
                </c:pt>
                <c:pt idx="2351">
                  <c:v>697</c:v>
                </c:pt>
                <c:pt idx="2352">
                  <c:v>697</c:v>
                </c:pt>
                <c:pt idx="2353">
                  <c:v>697</c:v>
                </c:pt>
                <c:pt idx="2354">
                  <c:v>697</c:v>
                </c:pt>
                <c:pt idx="2355">
                  <c:v>698</c:v>
                </c:pt>
                <c:pt idx="2356">
                  <c:v>699</c:v>
                </c:pt>
                <c:pt idx="2357">
                  <c:v>699</c:v>
                </c:pt>
                <c:pt idx="2358">
                  <c:v>699</c:v>
                </c:pt>
                <c:pt idx="2359">
                  <c:v>700</c:v>
                </c:pt>
                <c:pt idx="2360">
                  <c:v>701</c:v>
                </c:pt>
                <c:pt idx="2361">
                  <c:v>701</c:v>
                </c:pt>
                <c:pt idx="2362">
                  <c:v>701</c:v>
                </c:pt>
                <c:pt idx="2363">
                  <c:v>701</c:v>
                </c:pt>
                <c:pt idx="2364">
                  <c:v>702</c:v>
                </c:pt>
                <c:pt idx="2365">
                  <c:v>702</c:v>
                </c:pt>
                <c:pt idx="2366">
                  <c:v>702</c:v>
                </c:pt>
                <c:pt idx="2367">
                  <c:v>703</c:v>
                </c:pt>
                <c:pt idx="2368">
                  <c:v>703</c:v>
                </c:pt>
                <c:pt idx="2369">
                  <c:v>703</c:v>
                </c:pt>
                <c:pt idx="2370">
                  <c:v>703</c:v>
                </c:pt>
                <c:pt idx="2371">
                  <c:v>703</c:v>
                </c:pt>
                <c:pt idx="2372">
                  <c:v>703</c:v>
                </c:pt>
                <c:pt idx="2373">
                  <c:v>704</c:v>
                </c:pt>
                <c:pt idx="2374">
                  <c:v>705</c:v>
                </c:pt>
                <c:pt idx="2375">
                  <c:v>706</c:v>
                </c:pt>
                <c:pt idx="2376">
                  <c:v>706</c:v>
                </c:pt>
                <c:pt idx="2377">
                  <c:v>706</c:v>
                </c:pt>
                <c:pt idx="2378">
                  <c:v>706</c:v>
                </c:pt>
                <c:pt idx="2379">
                  <c:v>706</c:v>
                </c:pt>
                <c:pt idx="2380">
                  <c:v>706</c:v>
                </c:pt>
                <c:pt idx="2381">
                  <c:v>707</c:v>
                </c:pt>
                <c:pt idx="2382">
                  <c:v>707</c:v>
                </c:pt>
                <c:pt idx="2383">
                  <c:v>707</c:v>
                </c:pt>
                <c:pt idx="2384">
                  <c:v>707</c:v>
                </c:pt>
                <c:pt idx="2385">
                  <c:v>707</c:v>
                </c:pt>
                <c:pt idx="2386">
                  <c:v>707</c:v>
                </c:pt>
                <c:pt idx="2387">
                  <c:v>707</c:v>
                </c:pt>
                <c:pt idx="2388">
                  <c:v>707</c:v>
                </c:pt>
                <c:pt idx="2389">
                  <c:v>708</c:v>
                </c:pt>
                <c:pt idx="2390">
                  <c:v>709</c:v>
                </c:pt>
                <c:pt idx="2391">
                  <c:v>710</c:v>
                </c:pt>
                <c:pt idx="2392">
                  <c:v>711</c:v>
                </c:pt>
                <c:pt idx="2393">
                  <c:v>711</c:v>
                </c:pt>
                <c:pt idx="2394">
                  <c:v>712</c:v>
                </c:pt>
                <c:pt idx="2395">
                  <c:v>713</c:v>
                </c:pt>
                <c:pt idx="2396">
                  <c:v>713</c:v>
                </c:pt>
                <c:pt idx="2397">
                  <c:v>713</c:v>
                </c:pt>
                <c:pt idx="2398">
                  <c:v>714</c:v>
                </c:pt>
                <c:pt idx="2399">
                  <c:v>714</c:v>
                </c:pt>
                <c:pt idx="2400">
                  <c:v>715</c:v>
                </c:pt>
                <c:pt idx="2401">
                  <c:v>715</c:v>
                </c:pt>
                <c:pt idx="2402">
                  <c:v>716</c:v>
                </c:pt>
                <c:pt idx="2403">
                  <c:v>716</c:v>
                </c:pt>
                <c:pt idx="2404">
                  <c:v>716</c:v>
                </c:pt>
                <c:pt idx="2405">
                  <c:v>716</c:v>
                </c:pt>
                <c:pt idx="2406">
                  <c:v>717</c:v>
                </c:pt>
                <c:pt idx="2407">
                  <c:v>717</c:v>
                </c:pt>
                <c:pt idx="2408">
                  <c:v>717</c:v>
                </c:pt>
                <c:pt idx="2409">
                  <c:v>718</c:v>
                </c:pt>
                <c:pt idx="2410">
                  <c:v>719</c:v>
                </c:pt>
                <c:pt idx="2411">
                  <c:v>719</c:v>
                </c:pt>
                <c:pt idx="2412">
                  <c:v>719</c:v>
                </c:pt>
                <c:pt idx="2413">
                  <c:v>719</c:v>
                </c:pt>
                <c:pt idx="2414">
                  <c:v>719</c:v>
                </c:pt>
                <c:pt idx="2415">
                  <c:v>719</c:v>
                </c:pt>
                <c:pt idx="2416">
                  <c:v>719</c:v>
                </c:pt>
                <c:pt idx="2417">
                  <c:v>719</c:v>
                </c:pt>
                <c:pt idx="2418">
                  <c:v>720</c:v>
                </c:pt>
                <c:pt idx="2419">
                  <c:v>720</c:v>
                </c:pt>
                <c:pt idx="2420">
                  <c:v>720</c:v>
                </c:pt>
                <c:pt idx="2421">
                  <c:v>720</c:v>
                </c:pt>
                <c:pt idx="2422">
                  <c:v>720</c:v>
                </c:pt>
                <c:pt idx="2423">
                  <c:v>720</c:v>
                </c:pt>
                <c:pt idx="2424">
                  <c:v>720</c:v>
                </c:pt>
                <c:pt idx="2425">
                  <c:v>720</c:v>
                </c:pt>
                <c:pt idx="2426">
                  <c:v>720</c:v>
                </c:pt>
                <c:pt idx="2427">
                  <c:v>720</c:v>
                </c:pt>
                <c:pt idx="2428">
                  <c:v>720</c:v>
                </c:pt>
                <c:pt idx="2429">
                  <c:v>720</c:v>
                </c:pt>
                <c:pt idx="2430">
                  <c:v>720</c:v>
                </c:pt>
                <c:pt idx="2431">
                  <c:v>720</c:v>
                </c:pt>
                <c:pt idx="2432">
                  <c:v>721</c:v>
                </c:pt>
                <c:pt idx="2433">
                  <c:v>722</c:v>
                </c:pt>
                <c:pt idx="2434">
                  <c:v>723</c:v>
                </c:pt>
                <c:pt idx="2435">
                  <c:v>723</c:v>
                </c:pt>
                <c:pt idx="2436">
                  <c:v>724</c:v>
                </c:pt>
                <c:pt idx="2437">
                  <c:v>724</c:v>
                </c:pt>
                <c:pt idx="2438">
                  <c:v>724</c:v>
                </c:pt>
                <c:pt idx="2439">
                  <c:v>724</c:v>
                </c:pt>
                <c:pt idx="2440">
                  <c:v>724</c:v>
                </c:pt>
                <c:pt idx="2441">
                  <c:v>724</c:v>
                </c:pt>
                <c:pt idx="2442">
                  <c:v>724</c:v>
                </c:pt>
                <c:pt idx="2443">
                  <c:v>725</c:v>
                </c:pt>
                <c:pt idx="2444">
                  <c:v>726</c:v>
                </c:pt>
                <c:pt idx="2445">
                  <c:v>727</c:v>
                </c:pt>
                <c:pt idx="2446">
                  <c:v>728</c:v>
                </c:pt>
                <c:pt idx="2447">
                  <c:v>728</c:v>
                </c:pt>
                <c:pt idx="2448">
                  <c:v>729</c:v>
                </c:pt>
                <c:pt idx="2449">
                  <c:v>729</c:v>
                </c:pt>
                <c:pt idx="2450">
                  <c:v>729</c:v>
                </c:pt>
                <c:pt idx="2451">
                  <c:v>729</c:v>
                </c:pt>
                <c:pt idx="2452">
                  <c:v>729</c:v>
                </c:pt>
                <c:pt idx="2453">
                  <c:v>730</c:v>
                </c:pt>
                <c:pt idx="2454">
                  <c:v>730</c:v>
                </c:pt>
                <c:pt idx="2455">
                  <c:v>730</c:v>
                </c:pt>
                <c:pt idx="2456">
                  <c:v>730</c:v>
                </c:pt>
                <c:pt idx="2457">
                  <c:v>731</c:v>
                </c:pt>
                <c:pt idx="2458">
                  <c:v>731</c:v>
                </c:pt>
                <c:pt idx="2459">
                  <c:v>731</c:v>
                </c:pt>
                <c:pt idx="2460">
                  <c:v>731</c:v>
                </c:pt>
                <c:pt idx="2461">
                  <c:v>732</c:v>
                </c:pt>
                <c:pt idx="2462">
                  <c:v>733</c:v>
                </c:pt>
                <c:pt idx="2463">
                  <c:v>734</c:v>
                </c:pt>
                <c:pt idx="2464">
                  <c:v>735</c:v>
                </c:pt>
                <c:pt idx="2465">
                  <c:v>735</c:v>
                </c:pt>
                <c:pt idx="2466">
                  <c:v>735</c:v>
                </c:pt>
                <c:pt idx="2467">
                  <c:v>735</c:v>
                </c:pt>
                <c:pt idx="2468">
                  <c:v>735</c:v>
                </c:pt>
                <c:pt idx="2469">
                  <c:v>736</c:v>
                </c:pt>
                <c:pt idx="2470">
                  <c:v>736</c:v>
                </c:pt>
                <c:pt idx="2471">
                  <c:v>736</c:v>
                </c:pt>
                <c:pt idx="2472">
                  <c:v>737</c:v>
                </c:pt>
                <c:pt idx="2473">
                  <c:v>737</c:v>
                </c:pt>
                <c:pt idx="2474">
                  <c:v>737</c:v>
                </c:pt>
                <c:pt idx="2475">
                  <c:v>737</c:v>
                </c:pt>
                <c:pt idx="2476">
                  <c:v>737</c:v>
                </c:pt>
                <c:pt idx="2477">
                  <c:v>737</c:v>
                </c:pt>
                <c:pt idx="2478">
                  <c:v>737</c:v>
                </c:pt>
                <c:pt idx="2479">
                  <c:v>737</c:v>
                </c:pt>
                <c:pt idx="2480">
                  <c:v>737</c:v>
                </c:pt>
                <c:pt idx="2481">
                  <c:v>737</c:v>
                </c:pt>
                <c:pt idx="2482">
                  <c:v>737</c:v>
                </c:pt>
                <c:pt idx="2483">
                  <c:v>737</c:v>
                </c:pt>
                <c:pt idx="2484">
                  <c:v>737</c:v>
                </c:pt>
                <c:pt idx="2485">
                  <c:v>737</c:v>
                </c:pt>
                <c:pt idx="2486">
                  <c:v>737</c:v>
                </c:pt>
                <c:pt idx="2487">
                  <c:v>737</c:v>
                </c:pt>
                <c:pt idx="2488">
                  <c:v>737</c:v>
                </c:pt>
                <c:pt idx="2489">
                  <c:v>737</c:v>
                </c:pt>
                <c:pt idx="2490">
                  <c:v>737</c:v>
                </c:pt>
                <c:pt idx="2491">
                  <c:v>737</c:v>
                </c:pt>
                <c:pt idx="2492">
                  <c:v>737</c:v>
                </c:pt>
                <c:pt idx="2493">
                  <c:v>738</c:v>
                </c:pt>
                <c:pt idx="2494">
                  <c:v>738</c:v>
                </c:pt>
                <c:pt idx="2495">
                  <c:v>738</c:v>
                </c:pt>
                <c:pt idx="2496">
                  <c:v>738</c:v>
                </c:pt>
                <c:pt idx="2497">
                  <c:v>739</c:v>
                </c:pt>
                <c:pt idx="2498">
                  <c:v>739</c:v>
                </c:pt>
                <c:pt idx="2499">
                  <c:v>739</c:v>
                </c:pt>
                <c:pt idx="2500">
                  <c:v>740</c:v>
                </c:pt>
                <c:pt idx="2501">
                  <c:v>740</c:v>
                </c:pt>
                <c:pt idx="2502">
                  <c:v>740</c:v>
                </c:pt>
                <c:pt idx="2503">
                  <c:v>740</c:v>
                </c:pt>
                <c:pt idx="2504">
                  <c:v>741</c:v>
                </c:pt>
                <c:pt idx="2505">
                  <c:v>742</c:v>
                </c:pt>
                <c:pt idx="2506">
                  <c:v>743</c:v>
                </c:pt>
                <c:pt idx="2507">
                  <c:v>744</c:v>
                </c:pt>
                <c:pt idx="2508">
                  <c:v>744</c:v>
                </c:pt>
                <c:pt idx="2509">
                  <c:v>744</c:v>
                </c:pt>
                <c:pt idx="2510">
                  <c:v>744</c:v>
                </c:pt>
                <c:pt idx="2511">
                  <c:v>744</c:v>
                </c:pt>
                <c:pt idx="2512">
                  <c:v>744</c:v>
                </c:pt>
                <c:pt idx="2513">
                  <c:v>744</c:v>
                </c:pt>
                <c:pt idx="2514">
                  <c:v>744</c:v>
                </c:pt>
                <c:pt idx="2515">
                  <c:v>744</c:v>
                </c:pt>
                <c:pt idx="2516">
                  <c:v>744</c:v>
                </c:pt>
                <c:pt idx="2517">
                  <c:v>745</c:v>
                </c:pt>
                <c:pt idx="2518">
                  <c:v>745</c:v>
                </c:pt>
                <c:pt idx="2519">
                  <c:v>745</c:v>
                </c:pt>
                <c:pt idx="2520">
                  <c:v>745</c:v>
                </c:pt>
                <c:pt idx="2521">
                  <c:v>745</c:v>
                </c:pt>
                <c:pt idx="2522">
                  <c:v>745</c:v>
                </c:pt>
                <c:pt idx="2523">
                  <c:v>745</c:v>
                </c:pt>
                <c:pt idx="2524">
                  <c:v>745</c:v>
                </c:pt>
                <c:pt idx="2525">
                  <c:v>745</c:v>
                </c:pt>
                <c:pt idx="2526">
                  <c:v>746</c:v>
                </c:pt>
                <c:pt idx="2527">
                  <c:v>747</c:v>
                </c:pt>
                <c:pt idx="2528">
                  <c:v>747</c:v>
                </c:pt>
                <c:pt idx="2529">
                  <c:v>748</c:v>
                </c:pt>
                <c:pt idx="2530">
                  <c:v>749</c:v>
                </c:pt>
                <c:pt idx="2531">
                  <c:v>750</c:v>
                </c:pt>
                <c:pt idx="2532">
                  <c:v>750</c:v>
                </c:pt>
                <c:pt idx="2533">
                  <c:v>751</c:v>
                </c:pt>
                <c:pt idx="2534">
                  <c:v>751</c:v>
                </c:pt>
                <c:pt idx="2535">
                  <c:v>751</c:v>
                </c:pt>
                <c:pt idx="2536">
                  <c:v>751</c:v>
                </c:pt>
                <c:pt idx="2537">
                  <c:v>751</c:v>
                </c:pt>
                <c:pt idx="2538">
                  <c:v>751</c:v>
                </c:pt>
                <c:pt idx="2539">
                  <c:v>751</c:v>
                </c:pt>
                <c:pt idx="2540">
                  <c:v>751</c:v>
                </c:pt>
                <c:pt idx="2541">
                  <c:v>751</c:v>
                </c:pt>
                <c:pt idx="2542">
                  <c:v>751</c:v>
                </c:pt>
                <c:pt idx="2543">
                  <c:v>751</c:v>
                </c:pt>
                <c:pt idx="2544">
                  <c:v>751</c:v>
                </c:pt>
                <c:pt idx="2545">
                  <c:v>752</c:v>
                </c:pt>
                <c:pt idx="2546">
                  <c:v>752</c:v>
                </c:pt>
                <c:pt idx="2547">
                  <c:v>752</c:v>
                </c:pt>
                <c:pt idx="2548">
                  <c:v>752</c:v>
                </c:pt>
                <c:pt idx="2549">
                  <c:v>753</c:v>
                </c:pt>
                <c:pt idx="2550">
                  <c:v>754</c:v>
                </c:pt>
                <c:pt idx="2551">
                  <c:v>755</c:v>
                </c:pt>
                <c:pt idx="2552">
                  <c:v>755</c:v>
                </c:pt>
                <c:pt idx="2553">
                  <c:v>755</c:v>
                </c:pt>
                <c:pt idx="2554">
                  <c:v>756</c:v>
                </c:pt>
                <c:pt idx="2555">
                  <c:v>756</c:v>
                </c:pt>
                <c:pt idx="2556">
                  <c:v>756</c:v>
                </c:pt>
                <c:pt idx="2557">
                  <c:v>756</c:v>
                </c:pt>
                <c:pt idx="2558">
                  <c:v>756</c:v>
                </c:pt>
                <c:pt idx="2559">
                  <c:v>756</c:v>
                </c:pt>
                <c:pt idx="2560">
                  <c:v>756</c:v>
                </c:pt>
                <c:pt idx="2561">
                  <c:v>756</c:v>
                </c:pt>
                <c:pt idx="2562">
                  <c:v>756</c:v>
                </c:pt>
                <c:pt idx="2563">
                  <c:v>756</c:v>
                </c:pt>
                <c:pt idx="2564">
                  <c:v>756</c:v>
                </c:pt>
                <c:pt idx="2565">
                  <c:v>756</c:v>
                </c:pt>
                <c:pt idx="2566">
                  <c:v>757</c:v>
                </c:pt>
                <c:pt idx="2567">
                  <c:v>757</c:v>
                </c:pt>
                <c:pt idx="2568">
                  <c:v>757</c:v>
                </c:pt>
                <c:pt idx="2569">
                  <c:v>757</c:v>
                </c:pt>
                <c:pt idx="2570">
                  <c:v>757</c:v>
                </c:pt>
                <c:pt idx="2571">
                  <c:v>757</c:v>
                </c:pt>
                <c:pt idx="2572">
                  <c:v>757</c:v>
                </c:pt>
                <c:pt idx="2573">
                  <c:v>757</c:v>
                </c:pt>
                <c:pt idx="2574">
                  <c:v>757</c:v>
                </c:pt>
                <c:pt idx="2575">
                  <c:v>758</c:v>
                </c:pt>
                <c:pt idx="2576">
                  <c:v>758</c:v>
                </c:pt>
                <c:pt idx="2577">
                  <c:v>758</c:v>
                </c:pt>
                <c:pt idx="2578">
                  <c:v>759</c:v>
                </c:pt>
                <c:pt idx="2579">
                  <c:v>760</c:v>
                </c:pt>
                <c:pt idx="2580">
                  <c:v>761</c:v>
                </c:pt>
                <c:pt idx="2581">
                  <c:v>761</c:v>
                </c:pt>
                <c:pt idx="2582">
                  <c:v>762</c:v>
                </c:pt>
                <c:pt idx="2583">
                  <c:v>762</c:v>
                </c:pt>
                <c:pt idx="2584">
                  <c:v>762</c:v>
                </c:pt>
                <c:pt idx="2585">
                  <c:v>763</c:v>
                </c:pt>
                <c:pt idx="2586">
                  <c:v>764</c:v>
                </c:pt>
                <c:pt idx="2587">
                  <c:v>765</c:v>
                </c:pt>
                <c:pt idx="2588">
                  <c:v>765</c:v>
                </c:pt>
                <c:pt idx="2589">
                  <c:v>765</c:v>
                </c:pt>
                <c:pt idx="2590">
                  <c:v>766</c:v>
                </c:pt>
                <c:pt idx="2591">
                  <c:v>766</c:v>
                </c:pt>
                <c:pt idx="2592">
                  <c:v>766</c:v>
                </c:pt>
                <c:pt idx="2593">
                  <c:v>766</c:v>
                </c:pt>
                <c:pt idx="2594">
                  <c:v>766</c:v>
                </c:pt>
                <c:pt idx="2595">
                  <c:v>767</c:v>
                </c:pt>
                <c:pt idx="2596">
                  <c:v>767</c:v>
                </c:pt>
                <c:pt idx="2597">
                  <c:v>768</c:v>
                </c:pt>
                <c:pt idx="2598">
                  <c:v>769</c:v>
                </c:pt>
                <c:pt idx="2599">
                  <c:v>769</c:v>
                </c:pt>
                <c:pt idx="2600">
                  <c:v>769</c:v>
                </c:pt>
                <c:pt idx="2601">
                  <c:v>769</c:v>
                </c:pt>
                <c:pt idx="2602">
                  <c:v>770</c:v>
                </c:pt>
                <c:pt idx="2603">
                  <c:v>771</c:v>
                </c:pt>
                <c:pt idx="2604">
                  <c:v>771</c:v>
                </c:pt>
                <c:pt idx="2605">
                  <c:v>771</c:v>
                </c:pt>
                <c:pt idx="2606">
                  <c:v>771</c:v>
                </c:pt>
                <c:pt idx="2607">
                  <c:v>772</c:v>
                </c:pt>
                <c:pt idx="2608">
                  <c:v>772</c:v>
                </c:pt>
                <c:pt idx="2609">
                  <c:v>773</c:v>
                </c:pt>
                <c:pt idx="2610">
                  <c:v>773</c:v>
                </c:pt>
                <c:pt idx="2611">
                  <c:v>773</c:v>
                </c:pt>
                <c:pt idx="2612">
                  <c:v>773</c:v>
                </c:pt>
                <c:pt idx="2613">
                  <c:v>773</c:v>
                </c:pt>
                <c:pt idx="2614">
                  <c:v>773</c:v>
                </c:pt>
                <c:pt idx="2615">
                  <c:v>773</c:v>
                </c:pt>
                <c:pt idx="2616">
                  <c:v>773</c:v>
                </c:pt>
                <c:pt idx="2617">
                  <c:v>774</c:v>
                </c:pt>
                <c:pt idx="2618">
                  <c:v>774</c:v>
                </c:pt>
                <c:pt idx="2619">
                  <c:v>775</c:v>
                </c:pt>
                <c:pt idx="2620">
                  <c:v>776</c:v>
                </c:pt>
                <c:pt idx="2621">
                  <c:v>776</c:v>
                </c:pt>
                <c:pt idx="2622">
                  <c:v>776</c:v>
                </c:pt>
                <c:pt idx="2623">
                  <c:v>776</c:v>
                </c:pt>
                <c:pt idx="2624">
                  <c:v>776</c:v>
                </c:pt>
                <c:pt idx="2625">
                  <c:v>776</c:v>
                </c:pt>
                <c:pt idx="2626">
                  <c:v>777</c:v>
                </c:pt>
                <c:pt idx="2627">
                  <c:v>778</c:v>
                </c:pt>
                <c:pt idx="2628">
                  <c:v>779</c:v>
                </c:pt>
                <c:pt idx="2629">
                  <c:v>779</c:v>
                </c:pt>
                <c:pt idx="2630">
                  <c:v>779</c:v>
                </c:pt>
                <c:pt idx="2631">
                  <c:v>780</c:v>
                </c:pt>
                <c:pt idx="2632">
                  <c:v>781</c:v>
                </c:pt>
                <c:pt idx="2633">
                  <c:v>782</c:v>
                </c:pt>
                <c:pt idx="2634">
                  <c:v>782</c:v>
                </c:pt>
                <c:pt idx="2635">
                  <c:v>782</c:v>
                </c:pt>
                <c:pt idx="2636">
                  <c:v>782</c:v>
                </c:pt>
                <c:pt idx="2637">
                  <c:v>782</c:v>
                </c:pt>
                <c:pt idx="2638">
                  <c:v>783</c:v>
                </c:pt>
                <c:pt idx="2639">
                  <c:v>783</c:v>
                </c:pt>
                <c:pt idx="2640">
                  <c:v>784</c:v>
                </c:pt>
                <c:pt idx="2641">
                  <c:v>784</c:v>
                </c:pt>
                <c:pt idx="2642">
                  <c:v>784</c:v>
                </c:pt>
                <c:pt idx="2643">
                  <c:v>785</c:v>
                </c:pt>
                <c:pt idx="2644">
                  <c:v>786</c:v>
                </c:pt>
                <c:pt idx="2645">
                  <c:v>787</c:v>
                </c:pt>
                <c:pt idx="2646">
                  <c:v>787</c:v>
                </c:pt>
                <c:pt idx="2647">
                  <c:v>787</c:v>
                </c:pt>
                <c:pt idx="2648">
                  <c:v>787</c:v>
                </c:pt>
                <c:pt idx="2649">
                  <c:v>787</c:v>
                </c:pt>
                <c:pt idx="2650">
                  <c:v>787</c:v>
                </c:pt>
                <c:pt idx="2651">
                  <c:v>787</c:v>
                </c:pt>
                <c:pt idx="2652">
                  <c:v>787</c:v>
                </c:pt>
                <c:pt idx="2653">
                  <c:v>787</c:v>
                </c:pt>
                <c:pt idx="2654">
                  <c:v>787</c:v>
                </c:pt>
                <c:pt idx="2655">
                  <c:v>787</c:v>
                </c:pt>
                <c:pt idx="2656">
                  <c:v>787</c:v>
                </c:pt>
                <c:pt idx="2657">
                  <c:v>787</c:v>
                </c:pt>
                <c:pt idx="2658">
                  <c:v>787</c:v>
                </c:pt>
                <c:pt idx="2659">
                  <c:v>787</c:v>
                </c:pt>
                <c:pt idx="2660">
                  <c:v>787</c:v>
                </c:pt>
                <c:pt idx="2661">
                  <c:v>787</c:v>
                </c:pt>
                <c:pt idx="2662">
                  <c:v>787</c:v>
                </c:pt>
                <c:pt idx="2663">
                  <c:v>787</c:v>
                </c:pt>
                <c:pt idx="2664">
                  <c:v>787</c:v>
                </c:pt>
                <c:pt idx="2665">
                  <c:v>787</c:v>
                </c:pt>
                <c:pt idx="2666">
                  <c:v>787</c:v>
                </c:pt>
                <c:pt idx="2667">
                  <c:v>788</c:v>
                </c:pt>
                <c:pt idx="2668">
                  <c:v>789</c:v>
                </c:pt>
                <c:pt idx="2669">
                  <c:v>790</c:v>
                </c:pt>
                <c:pt idx="2670">
                  <c:v>790</c:v>
                </c:pt>
                <c:pt idx="2671">
                  <c:v>790</c:v>
                </c:pt>
                <c:pt idx="2672">
                  <c:v>790</c:v>
                </c:pt>
                <c:pt idx="2673">
                  <c:v>790</c:v>
                </c:pt>
                <c:pt idx="2674">
                  <c:v>791</c:v>
                </c:pt>
                <c:pt idx="2675">
                  <c:v>791</c:v>
                </c:pt>
                <c:pt idx="2676">
                  <c:v>792</c:v>
                </c:pt>
                <c:pt idx="2677">
                  <c:v>793</c:v>
                </c:pt>
                <c:pt idx="2678">
                  <c:v>794</c:v>
                </c:pt>
                <c:pt idx="2679">
                  <c:v>794</c:v>
                </c:pt>
                <c:pt idx="2680">
                  <c:v>795</c:v>
                </c:pt>
                <c:pt idx="2681">
                  <c:v>795</c:v>
                </c:pt>
                <c:pt idx="2682">
                  <c:v>795</c:v>
                </c:pt>
                <c:pt idx="2683">
                  <c:v>795</c:v>
                </c:pt>
                <c:pt idx="2684">
                  <c:v>795</c:v>
                </c:pt>
                <c:pt idx="2685">
                  <c:v>795</c:v>
                </c:pt>
                <c:pt idx="2686">
                  <c:v>796</c:v>
                </c:pt>
                <c:pt idx="2687">
                  <c:v>797</c:v>
                </c:pt>
                <c:pt idx="2688">
                  <c:v>797</c:v>
                </c:pt>
                <c:pt idx="2689">
                  <c:v>797</c:v>
                </c:pt>
                <c:pt idx="2690">
                  <c:v>797</c:v>
                </c:pt>
                <c:pt idx="2691">
                  <c:v>798</c:v>
                </c:pt>
                <c:pt idx="2692">
                  <c:v>799</c:v>
                </c:pt>
                <c:pt idx="2693">
                  <c:v>800</c:v>
                </c:pt>
                <c:pt idx="2694">
                  <c:v>801</c:v>
                </c:pt>
                <c:pt idx="2695">
                  <c:v>802</c:v>
                </c:pt>
                <c:pt idx="2696">
                  <c:v>803</c:v>
                </c:pt>
                <c:pt idx="2697">
                  <c:v>804</c:v>
                </c:pt>
                <c:pt idx="2698">
                  <c:v>805</c:v>
                </c:pt>
                <c:pt idx="2699">
                  <c:v>806</c:v>
                </c:pt>
                <c:pt idx="2700">
                  <c:v>806</c:v>
                </c:pt>
                <c:pt idx="2701">
                  <c:v>807</c:v>
                </c:pt>
                <c:pt idx="2702">
                  <c:v>808</c:v>
                </c:pt>
                <c:pt idx="2703">
                  <c:v>809</c:v>
                </c:pt>
                <c:pt idx="2704">
                  <c:v>810</c:v>
                </c:pt>
                <c:pt idx="2705">
                  <c:v>810</c:v>
                </c:pt>
                <c:pt idx="2706">
                  <c:v>811</c:v>
                </c:pt>
                <c:pt idx="2707">
                  <c:v>811</c:v>
                </c:pt>
                <c:pt idx="2708">
                  <c:v>811</c:v>
                </c:pt>
                <c:pt idx="2709">
                  <c:v>811</c:v>
                </c:pt>
                <c:pt idx="2710">
                  <c:v>811</c:v>
                </c:pt>
                <c:pt idx="2711">
                  <c:v>811</c:v>
                </c:pt>
                <c:pt idx="2712">
                  <c:v>811</c:v>
                </c:pt>
                <c:pt idx="2713">
                  <c:v>812</c:v>
                </c:pt>
                <c:pt idx="2714">
                  <c:v>813</c:v>
                </c:pt>
                <c:pt idx="2715">
                  <c:v>814</c:v>
                </c:pt>
                <c:pt idx="2716">
                  <c:v>815</c:v>
                </c:pt>
                <c:pt idx="2717">
                  <c:v>815</c:v>
                </c:pt>
                <c:pt idx="2718">
                  <c:v>815</c:v>
                </c:pt>
                <c:pt idx="2719">
                  <c:v>815</c:v>
                </c:pt>
                <c:pt idx="2720">
                  <c:v>815</c:v>
                </c:pt>
                <c:pt idx="2721">
                  <c:v>815</c:v>
                </c:pt>
                <c:pt idx="2722">
                  <c:v>815</c:v>
                </c:pt>
                <c:pt idx="2723">
                  <c:v>816</c:v>
                </c:pt>
                <c:pt idx="2724">
                  <c:v>817</c:v>
                </c:pt>
                <c:pt idx="2725">
                  <c:v>818</c:v>
                </c:pt>
                <c:pt idx="2726">
                  <c:v>818</c:v>
                </c:pt>
                <c:pt idx="2727">
                  <c:v>818</c:v>
                </c:pt>
                <c:pt idx="2728">
                  <c:v>819</c:v>
                </c:pt>
                <c:pt idx="2729">
                  <c:v>820</c:v>
                </c:pt>
                <c:pt idx="2730">
                  <c:v>820</c:v>
                </c:pt>
                <c:pt idx="2731">
                  <c:v>820</c:v>
                </c:pt>
                <c:pt idx="2732">
                  <c:v>820</c:v>
                </c:pt>
                <c:pt idx="2733">
                  <c:v>821</c:v>
                </c:pt>
                <c:pt idx="2734">
                  <c:v>822</c:v>
                </c:pt>
                <c:pt idx="2735">
                  <c:v>822</c:v>
                </c:pt>
                <c:pt idx="2736">
                  <c:v>822</c:v>
                </c:pt>
                <c:pt idx="2737">
                  <c:v>822</c:v>
                </c:pt>
                <c:pt idx="2738">
                  <c:v>822</c:v>
                </c:pt>
                <c:pt idx="2739">
                  <c:v>822</c:v>
                </c:pt>
                <c:pt idx="2740">
                  <c:v>823</c:v>
                </c:pt>
                <c:pt idx="2741">
                  <c:v>823</c:v>
                </c:pt>
                <c:pt idx="2742">
                  <c:v>824</c:v>
                </c:pt>
                <c:pt idx="2743">
                  <c:v>824</c:v>
                </c:pt>
                <c:pt idx="2744">
                  <c:v>825</c:v>
                </c:pt>
                <c:pt idx="2745">
                  <c:v>826</c:v>
                </c:pt>
                <c:pt idx="2746">
                  <c:v>827</c:v>
                </c:pt>
                <c:pt idx="2747">
                  <c:v>827</c:v>
                </c:pt>
                <c:pt idx="2748">
                  <c:v>827</c:v>
                </c:pt>
                <c:pt idx="2749">
                  <c:v>827</c:v>
                </c:pt>
                <c:pt idx="2750">
                  <c:v>827</c:v>
                </c:pt>
                <c:pt idx="2751">
                  <c:v>827</c:v>
                </c:pt>
                <c:pt idx="2752">
                  <c:v>828</c:v>
                </c:pt>
                <c:pt idx="2753">
                  <c:v>828</c:v>
                </c:pt>
                <c:pt idx="2754">
                  <c:v>828</c:v>
                </c:pt>
                <c:pt idx="2755">
                  <c:v>829</c:v>
                </c:pt>
                <c:pt idx="2756">
                  <c:v>830</c:v>
                </c:pt>
                <c:pt idx="2757">
                  <c:v>831</c:v>
                </c:pt>
                <c:pt idx="2758">
                  <c:v>831</c:v>
                </c:pt>
                <c:pt idx="2759">
                  <c:v>832</c:v>
                </c:pt>
                <c:pt idx="2760">
                  <c:v>832</c:v>
                </c:pt>
                <c:pt idx="2761">
                  <c:v>832</c:v>
                </c:pt>
                <c:pt idx="2762">
                  <c:v>832</c:v>
                </c:pt>
                <c:pt idx="2763">
                  <c:v>832</c:v>
                </c:pt>
                <c:pt idx="2764">
                  <c:v>833</c:v>
                </c:pt>
                <c:pt idx="2765">
                  <c:v>833</c:v>
                </c:pt>
                <c:pt idx="2766">
                  <c:v>833</c:v>
                </c:pt>
                <c:pt idx="2767">
                  <c:v>834</c:v>
                </c:pt>
                <c:pt idx="2768">
                  <c:v>835</c:v>
                </c:pt>
                <c:pt idx="2769">
                  <c:v>836</c:v>
                </c:pt>
                <c:pt idx="2770">
                  <c:v>837</c:v>
                </c:pt>
                <c:pt idx="2771">
                  <c:v>838</c:v>
                </c:pt>
                <c:pt idx="2772">
                  <c:v>838</c:v>
                </c:pt>
                <c:pt idx="2773">
                  <c:v>838</c:v>
                </c:pt>
                <c:pt idx="2774">
                  <c:v>839</c:v>
                </c:pt>
                <c:pt idx="2775">
                  <c:v>839</c:v>
                </c:pt>
                <c:pt idx="2776">
                  <c:v>839</c:v>
                </c:pt>
                <c:pt idx="2777">
                  <c:v>839</c:v>
                </c:pt>
                <c:pt idx="2778">
                  <c:v>839</c:v>
                </c:pt>
                <c:pt idx="2779">
                  <c:v>839</c:v>
                </c:pt>
                <c:pt idx="2780">
                  <c:v>839</c:v>
                </c:pt>
                <c:pt idx="2781">
                  <c:v>839</c:v>
                </c:pt>
                <c:pt idx="2782">
                  <c:v>839</c:v>
                </c:pt>
                <c:pt idx="2783">
                  <c:v>839</c:v>
                </c:pt>
                <c:pt idx="2784">
                  <c:v>839</c:v>
                </c:pt>
                <c:pt idx="2785">
                  <c:v>839</c:v>
                </c:pt>
                <c:pt idx="2786">
                  <c:v>839</c:v>
                </c:pt>
                <c:pt idx="2787">
                  <c:v>839</c:v>
                </c:pt>
                <c:pt idx="2788">
                  <c:v>839</c:v>
                </c:pt>
                <c:pt idx="2789">
                  <c:v>839</c:v>
                </c:pt>
                <c:pt idx="2790">
                  <c:v>840</c:v>
                </c:pt>
                <c:pt idx="2791">
                  <c:v>840</c:v>
                </c:pt>
                <c:pt idx="2792">
                  <c:v>840</c:v>
                </c:pt>
                <c:pt idx="2793">
                  <c:v>841</c:v>
                </c:pt>
                <c:pt idx="2794">
                  <c:v>842</c:v>
                </c:pt>
                <c:pt idx="2795">
                  <c:v>843</c:v>
                </c:pt>
                <c:pt idx="2796">
                  <c:v>843</c:v>
                </c:pt>
                <c:pt idx="2797">
                  <c:v>843</c:v>
                </c:pt>
                <c:pt idx="2798">
                  <c:v>843</c:v>
                </c:pt>
                <c:pt idx="2799">
                  <c:v>843</c:v>
                </c:pt>
                <c:pt idx="2800">
                  <c:v>843</c:v>
                </c:pt>
                <c:pt idx="2801">
                  <c:v>843</c:v>
                </c:pt>
                <c:pt idx="2802">
                  <c:v>843</c:v>
                </c:pt>
                <c:pt idx="2803">
                  <c:v>843</c:v>
                </c:pt>
                <c:pt idx="2804">
                  <c:v>843</c:v>
                </c:pt>
                <c:pt idx="2805">
                  <c:v>843</c:v>
                </c:pt>
                <c:pt idx="2806">
                  <c:v>843</c:v>
                </c:pt>
                <c:pt idx="2807">
                  <c:v>844</c:v>
                </c:pt>
                <c:pt idx="2808">
                  <c:v>844</c:v>
                </c:pt>
                <c:pt idx="2809">
                  <c:v>844</c:v>
                </c:pt>
                <c:pt idx="2810">
                  <c:v>844</c:v>
                </c:pt>
                <c:pt idx="2811">
                  <c:v>844</c:v>
                </c:pt>
                <c:pt idx="2812">
                  <c:v>844</c:v>
                </c:pt>
                <c:pt idx="2813">
                  <c:v>844</c:v>
                </c:pt>
                <c:pt idx="2814">
                  <c:v>844</c:v>
                </c:pt>
                <c:pt idx="2815">
                  <c:v>845</c:v>
                </c:pt>
                <c:pt idx="2816">
                  <c:v>845</c:v>
                </c:pt>
                <c:pt idx="2817">
                  <c:v>845</c:v>
                </c:pt>
                <c:pt idx="2818">
                  <c:v>845</c:v>
                </c:pt>
                <c:pt idx="2819">
                  <c:v>846</c:v>
                </c:pt>
                <c:pt idx="2820">
                  <c:v>847</c:v>
                </c:pt>
                <c:pt idx="2821">
                  <c:v>847</c:v>
                </c:pt>
                <c:pt idx="2822">
                  <c:v>847</c:v>
                </c:pt>
                <c:pt idx="2823">
                  <c:v>847</c:v>
                </c:pt>
                <c:pt idx="2824">
                  <c:v>847</c:v>
                </c:pt>
                <c:pt idx="2825">
                  <c:v>847</c:v>
                </c:pt>
                <c:pt idx="2826">
                  <c:v>847</c:v>
                </c:pt>
                <c:pt idx="2827">
                  <c:v>847</c:v>
                </c:pt>
                <c:pt idx="2828">
                  <c:v>847</c:v>
                </c:pt>
                <c:pt idx="2829">
                  <c:v>847</c:v>
                </c:pt>
                <c:pt idx="2830">
                  <c:v>847</c:v>
                </c:pt>
                <c:pt idx="2831">
                  <c:v>847</c:v>
                </c:pt>
                <c:pt idx="2832">
                  <c:v>847</c:v>
                </c:pt>
                <c:pt idx="2833">
                  <c:v>847</c:v>
                </c:pt>
                <c:pt idx="2834">
                  <c:v>847</c:v>
                </c:pt>
                <c:pt idx="2835">
                  <c:v>848</c:v>
                </c:pt>
                <c:pt idx="2836">
                  <c:v>848</c:v>
                </c:pt>
                <c:pt idx="2837">
                  <c:v>849</c:v>
                </c:pt>
                <c:pt idx="2838">
                  <c:v>849</c:v>
                </c:pt>
                <c:pt idx="2839">
                  <c:v>849</c:v>
                </c:pt>
                <c:pt idx="2840">
                  <c:v>849</c:v>
                </c:pt>
                <c:pt idx="2841">
                  <c:v>849</c:v>
                </c:pt>
                <c:pt idx="2842">
                  <c:v>849</c:v>
                </c:pt>
                <c:pt idx="2843">
                  <c:v>849</c:v>
                </c:pt>
                <c:pt idx="2844">
                  <c:v>850</c:v>
                </c:pt>
                <c:pt idx="2845">
                  <c:v>851</c:v>
                </c:pt>
                <c:pt idx="2846">
                  <c:v>851</c:v>
                </c:pt>
                <c:pt idx="2847">
                  <c:v>851</c:v>
                </c:pt>
                <c:pt idx="2848">
                  <c:v>852</c:v>
                </c:pt>
                <c:pt idx="2849">
                  <c:v>853</c:v>
                </c:pt>
                <c:pt idx="2850">
                  <c:v>853</c:v>
                </c:pt>
                <c:pt idx="2851">
                  <c:v>853</c:v>
                </c:pt>
                <c:pt idx="2852">
                  <c:v>853</c:v>
                </c:pt>
                <c:pt idx="2853">
                  <c:v>853</c:v>
                </c:pt>
                <c:pt idx="2854">
                  <c:v>853</c:v>
                </c:pt>
                <c:pt idx="2855">
                  <c:v>853</c:v>
                </c:pt>
                <c:pt idx="2856">
                  <c:v>853</c:v>
                </c:pt>
                <c:pt idx="2857">
                  <c:v>853</c:v>
                </c:pt>
                <c:pt idx="2858">
                  <c:v>853</c:v>
                </c:pt>
                <c:pt idx="2859">
                  <c:v>853</c:v>
                </c:pt>
                <c:pt idx="2860">
                  <c:v>853</c:v>
                </c:pt>
                <c:pt idx="2861">
                  <c:v>853</c:v>
                </c:pt>
                <c:pt idx="2862">
                  <c:v>853</c:v>
                </c:pt>
                <c:pt idx="2863">
                  <c:v>853</c:v>
                </c:pt>
                <c:pt idx="2864">
                  <c:v>853</c:v>
                </c:pt>
                <c:pt idx="2865">
                  <c:v>853</c:v>
                </c:pt>
                <c:pt idx="2866">
                  <c:v>853</c:v>
                </c:pt>
                <c:pt idx="2867">
                  <c:v>853</c:v>
                </c:pt>
                <c:pt idx="2868">
                  <c:v>853</c:v>
                </c:pt>
                <c:pt idx="2869">
                  <c:v>854</c:v>
                </c:pt>
                <c:pt idx="2870">
                  <c:v>855</c:v>
                </c:pt>
                <c:pt idx="2871">
                  <c:v>855</c:v>
                </c:pt>
                <c:pt idx="2872">
                  <c:v>856</c:v>
                </c:pt>
                <c:pt idx="2873">
                  <c:v>856</c:v>
                </c:pt>
                <c:pt idx="2874">
                  <c:v>856</c:v>
                </c:pt>
                <c:pt idx="2875">
                  <c:v>856</c:v>
                </c:pt>
                <c:pt idx="2876">
                  <c:v>856</c:v>
                </c:pt>
                <c:pt idx="2877">
                  <c:v>857</c:v>
                </c:pt>
                <c:pt idx="2878">
                  <c:v>858</c:v>
                </c:pt>
                <c:pt idx="2879">
                  <c:v>859</c:v>
                </c:pt>
                <c:pt idx="2880">
                  <c:v>860</c:v>
                </c:pt>
                <c:pt idx="2881">
                  <c:v>861</c:v>
                </c:pt>
                <c:pt idx="2882">
                  <c:v>862</c:v>
                </c:pt>
                <c:pt idx="2883">
                  <c:v>863</c:v>
                </c:pt>
                <c:pt idx="2884">
                  <c:v>863</c:v>
                </c:pt>
                <c:pt idx="2885">
                  <c:v>863</c:v>
                </c:pt>
                <c:pt idx="2886">
                  <c:v>864</c:v>
                </c:pt>
                <c:pt idx="2887">
                  <c:v>865</c:v>
                </c:pt>
                <c:pt idx="2888">
                  <c:v>866</c:v>
                </c:pt>
                <c:pt idx="2889">
                  <c:v>867</c:v>
                </c:pt>
                <c:pt idx="2890">
                  <c:v>868</c:v>
                </c:pt>
                <c:pt idx="2891">
                  <c:v>869</c:v>
                </c:pt>
                <c:pt idx="2892">
                  <c:v>869</c:v>
                </c:pt>
                <c:pt idx="2893">
                  <c:v>869</c:v>
                </c:pt>
                <c:pt idx="2894">
                  <c:v>869</c:v>
                </c:pt>
                <c:pt idx="2895">
                  <c:v>869</c:v>
                </c:pt>
                <c:pt idx="2896">
                  <c:v>869</c:v>
                </c:pt>
                <c:pt idx="2897">
                  <c:v>869</c:v>
                </c:pt>
                <c:pt idx="2898">
                  <c:v>870</c:v>
                </c:pt>
                <c:pt idx="2899">
                  <c:v>870</c:v>
                </c:pt>
                <c:pt idx="2900">
                  <c:v>870</c:v>
                </c:pt>
                <c:pt idx="2901">
                  <c:v>870</c:v>
                </c:pt>
                <c:pt idx="2902">
                  <c:v>870</c:v>
                </c:pt>
                <c:pt idx="2903">
                  <c:v>870</c:v>
                </c:pt>
                <c:pt idx="2904">
                  <c:v>870</c:v>
                </c:pt>
                <c:pt idx="2905">
                  <c:v>870</c:v>
                </c:pt>
                <c:pt idx="2906">
                  <c:v>870</c:v>
                </c:pt>
                <c:pt idx="2907">
                  <c:v>870</c:v>
                </c:pt>
                <c:pt idx="2908">
                  <c:v>870</c:v>
                </c:pt>
                <c:pt idx="2909">
                  <c:v>871</c:v>
                </c:pt>
                <c:pt idx="2910">
                  <c:v>871</c:v>
                </c:pt>
                <c:pt idx="2911">
                  <c:v>871</c:v>
                </c:pt>
                <c:pt idx="2912">
                  <c:v>871</c:v>
                </c:pt>
                <c:pt idx="2913">
                  <c:v>871</c:v>
                </c:pt>
                <c:pt idx="2914">
                  <c:v>872</c:v>
                </c:pt>
                <c:pt idx="2915">
                  <c:v>873</c:v>
                </c:pt>
                <c:pt idx="2916">
                  <c:v>873</c:v>
                </c:pt>
                <c:pt idx="2917">
                  <c:v>873</c:v>
                </c:pt>
                <c:pt idx="2918">
                  <c:v>873</c:v>
                </c:pt>
                <c:pt idx="2919">
                  <c:v>873</c:v>
                </c:pt>
                <c:pt idx="2920">
                  <c:v>874</c:v>
                </c:pt>
                <c:pt idx="2921">
                  <c:v>875</c:v>
                </c:pt>
                <c:pt idx="2922">
                  <c:v>875</c:v>
                </c:pt>
                <c:pt idx="2923">
                  <c:v>875</c:v>
                </c:pt>
                <c:pt idx="2924">
                  <c:v>875</c:v>
                </c:pt>
                <c:pt idx="2925">
                  <c:v>875</c:v>
                </c:pt>
                <c:pt idx="2926">
                  <c:v>875</c:v>
                </c:pt>
                <c:pt idx="2927">
                  <c:v>875</c:v>
                </c:pt>
                <c:pt idx="2928">
                  <c:v>875</c:v>
                </c:pt>
                <c:pt idx="2929">
                  <c:v>875</c:v>
                </c:pt>
                <c:pt idx="2930">
                  <c:v>875</c:v>
                </c:pt>
                <c:pt idx="2931">
                  <c:v>876</c:v>
                </c:pt>
                <c:pt idx="2932">
                  <c:v>876</c:v>
                </c:pt>
                <c:pt idx="2933">
                  <c:v>876</c:v>
                </c:pt>
                <c:pt idx="2934">
                  <c:v>877</c:v>
                </c:pt>
                <c:pt idx="2935">
                  <c:v>877</c:v>
                </c:pt>
                <c:pt idx="2936">
                  <c:v>877</c:v>
                </c:pt>
                <c:pt idx="2937">
                  <c:v>877</c:v>
                </c:pt>
                <c:pt idx="2938">
                  <c:v>877</c:v>
                </c:pt>
                <c:pt idx="2939">
                  <c:v>877</c:v>
                </c:pt>
                <c:pt idx="2940">
                  <c:v>877</c:v>
                </c:pt>
                <c:pt idx="2941">
                  <c:v>877</c:v>
                </c:pt>
                <c:pt idx="2942">
                  <c:v>878</c:v>
                </c:pt>
                <c:pt idx="2943">
                  <c:v>879</c:v>
                </c:pt>
                <c:pt idx="2944">
                  <c:v>879</c:v>
                </c:pt>
                <c:pt idx="2945">
                  <c:v>880</c:v>
                </c:pt>
                <c:pt idx="2946">
                  <c:v>880</c:v>
                </c:pt>
                <c:pt idx="2947">
                  <c:v>881</c:v>
                </c:pt>
                <c:pt idx="2948">
                  <c:v>882</c:v>
                </c:pt>
                <c:pt idx="2949">
                  <c:v>883</c:v>
                </c:pt>
                <c:pt idx="2950">
                  <c:v>884</c:v>
                </c:pt>
                <c:pt idx="2951">
                  <c:v>884</c:v>
                </c:pt>
                <c:pt idx="2952">
                  <c:v>884</c:v>
                </c:pt>
                <c:pt idx="2953">
                  <c:v>884</c:v>
                </c:pt>
                <c:pt idx="2954">
                  <c:v>884</c:v>
                </c:pt>
                <c:pt idx="2955">
                  <c:v>884</c:v>
                </c:pt>
                <c:pt idx="2956">
                  <c:v>884</c:v>
                </c:pt>
                <c:pt idx="2957">
                  <c:v>885</c:v>
                </c:pt>
                <c:pt idx="2958">
                  <c:v>885</c:v>
                </c:pt>
                <c:pt idx="2959">
                  <c:v>886</c:v>
                </c:pt>
                <c:pt idx="2960">
                  <c:v>887</c:v>
                </c:pt>
                <c:pt idx="2961">
                  <c:v>888</c:v>
                </c:pt>
                <c:pt idx="2962">
                  <c:v>889</c:v>
                </c:pt>
                <c:pt idx="2963">
                  <c:v>890</c:v>
                </c:pt>
                <c:pt idx="2964">
                  <c:v>890</c:v>
                </c:pt>
                <c:pt idx="2965">
                  <c:v>890</c:v>
                </c:pt>
                <c:pt idx="2966">
                  <c:v>890</c:v>
                </c:pt>
                <c:pt idx="2967">
                  <c:v>890</c:v>
                </c:pt>
                <c:pt idx="2968">
                  <c:v>891</c:v>
                </c:pt>
                <c:pt idx="2969">
                  <c:v>891</c:v>
                </c:pt>
                <c:pt idx="2970">
                  <c:v>892</c:v>
                </c:pt>
                <c:pt idx="2971">
                  <c:v>892</c:v>
                </c:pt>
                <c:pt idx="2972">
                  <c:v>892</c:v>
                </c:pt>
                <c:pt idx="2973">
                  <c:v>892</c:v>
                </c:pt>
                <c:pt idx="2974">
                  <c:v>893</c:v>
                </c:pt>
                <c:pt idx="2975">
                  <c:v>893</c:v>
                </c:pt>
                <c:pt idx="2976">
                  <c:v>893</c:v>
                </c:pt>
                <c:pt idx="2977">
                  <c:v>893</c:v>
                </c:pt>
                <c:pt idx="2978">
                  <c:v>893</c:v>
                </c:pt>
                <c:pt idx="2979">
                  <c:v>893</c:v>
                </c:pt>
                <c:pt idx="2980">
                  <c:v>893</c:v>
                </c:pt>
                <c:pt idx="2981">
                  <c:v>893</c:v>
                </c:pt>
                <c:pt idx="2982">
                  <c:v>893</c:v>
                </c:pt>
                <c:pt idx="2983">
                  <c:v>894</c:v>
                </c:pt>
                <c:pt idx="2984">
                  <c:v>894</c:v>
                </c:pt>
                <c:pt idx="2985">
                  <c:v>894</c:v>
                </c:pt>
                <c:pt idx="2986">
                  <c:v>894</c:v>
                </c:pt>
                <c:pt idx="2987">
                  <c:v>894</c:v>
                </c:pt>
                <c:pt idx="2988">
                  <c:v>894</c:v>
                </c:pt>
                <c:pt idx="2989">
                  <c:v>894</c:v>
                </c:pt>
                <c:pt idx="2990">
                  <c:v>894</c:v>
                </c:pt>
                <c:pt idx="2991">
                  <c:v>894</c:v>
                </c:pt>
                <c:pt idx="2992">
                  <c:v>894</c:v>
                </c:pt>
                <c:pt idx="2993">
                  <c:v>894</c:v>
                </c:pt>
                <c:pt idx="2994">
                  <c:v>894</c:v>
                </c:pt>
                <c:pt idx="2995">
                  <c:v>894</c:v>
                </c:pt>
                <c:pt idx="2996">
                  <c:v>894</c:v>
                </c:pt>
                <c:pt idx="2997">
                  <c:v>894</c:v>
                </c:pt>
                <c:pt idx="2998">
                  <c:v>894</c:v>
                </c:pt>
                <c:pt idx="2999">
                  <c:v>895</c:v>
                </c:pt>
                <c:pt idx="3000">
                  <c:v>895</c:v>
                </c:pt>
                <c:pt idx="3001">
                  <c:v>895</c:v>
                </c:pt>
                <c:pt idx="3002">
                  <c:v>896</c:v>
                </c:pt>
                <c:pt idx="3003">
                  <c:v>896</c:v>
                </c:pt>
                <c:pt idx="3004">
                  <c:v>896</c:v>
                </c:pt>
                <c:pt idx="3005">
                  <c:v>896</c:v>
                </c:pt>
                <c:pt idx="3006">
                  <c:v>896</c:v>
                </c:pt>
                <c:pt idx="3007">
                  <c:v>896</c:v>
                </c:pt>
                <c:pt idx="3008">
                  <c:v>896</c:v>
                </c:pt>
                <c:pt idx="3009">
                  <c:v>896</c:v>
                </c:pt>
                <c:pt idx="3010">
                  <c:v>896</c:v>
                </c:pt>
                <c:pt idx="3011">
                  <c:v>896</c:v>
                </c:pt>
                <c:pt idx="3012">
                  <c:v>896</c:v>
                </c:pt>
                <c:pt idx="3013">
                  <c:v>896</c:v>
                </c:pt>
                <c:pt idx="3014">
                  <c:v>897</c:v>
                </c:pt>
                <c:pt idx="3015">
                  <c:v>898</c:v>
                </c:pt>
                <c:pt idx="3016">
                  <c:v>898</c:v>
                </c:pt>
                <c:pt idx="3017">
                  <c:v>898</c:v>
                </c:pt>
                <c:pt idx="3018">
                  <c:v>898</c:v>
                </c:pt>
                <c:pt idx="3019">
                  <c:v>899</c:v>
                </c:pt>
                <c:pt idx="3020">
                  <c:v>900</c:v>
                </c:pt>
                <c:pt idx="3021">
                  <c:v>900</c:v>
                </c:pt>
                <c:pt idx="3022">
                  <c:v>900</c:v>
                </c:pt>
                <c:pt idx="3023">
                  <c:v>901</c:v>
                </c:pt>
                <c:pt idx="3024">
                  <c:v>901</c:v>
                </c:pt>
                <c:pt idx="3025">
                  <c:v>901</c:v>
                </c:pt>
                <c:pt idx="3026">
                  <c:v>901</c:v>
                </c:pt>
                <c:pt idx="3027">
                  <c:v>901</c:v>
                </c:pt>
                <c:pt idx="3028">
                  <c:v>901</c:v>
                </c:pt>
                <c:pt idx="3029">
                  <c:v>901</c:v>
                </c:pt>
                <c:pt idx="3030">
                  <c:v>902</c:v>
                </c:pt>
                <c:pt idx="3031">
                  <c:v>902</c:v>
                </c:pt>
                <c:pt idx="3032">
                  <c:v>902</c:v>
                </c:pt>
                <c:pt idx="3033">
                  <c:v>903</c:v>
                </c:pt>
                <c:pt idx="3034">
                  <c:v>903</c:v>
                </c:pt>
                <c:pt idx="3035">
                  <c:v>903</c:v>
                </c:pt>
                <c:pt idx="3036">
                  <c:v>903</c:v>
                </c:pt>
                <c:pt idx="3037">
                  <c:v>903</c:v>
                </c:pt>
                <c:pt idx="3038">
                  <c:v>903</c:v>
                </c:pt>
                <c:pt idx="3039">
                  <c:v>903</c:v>
                </c:pt>
                <c:pt idx="3040">
                  <c:v>903</c:v>
                </c:pt>
                <c:pt idx="3041">
                  <c:v>903</c:v>
                </c:pt>
                <c:pt idx="3042">
                  <c:v>903</c:v>
                </c:pt>
                <c:pt idx="3043">
                  <c:v>903</c:v>
                </c:pt>
                <c:pt idx="3044">
                  <c:v>903</c:v>
                </c:pt>
                <c:pt idx="3045">
                  <c:v>904</c:v>
                </c:pt>
                <c:pt idx="3046">
                  <c:v>905</c:v>
                </c:pt>
                <c:pt idx="3047">
                  <c:v>906</c:v>
                </c:pt>
                <c:pt idx="3048">
                  <c:v>906</c:v>
                </c:pt>
                <c:pt idx="3049">
                  <c:v>907</c:v>
                </c:pt>
                <c:pt idx="3050">
                  <c:v>907</c:v>
                </c:pt>
                <c:pt idx="3051">
                  <c:v>908</c:v>
                </c:pt>
                <c:pt idx="3052">
                  <c:v>908</c:v>
                </c:pt>
                <c:pt idx="3053">
                  <c:v>908</c:v>
                </c:pt>
                <c:pt idx="3054">
                  <c:v>908</c:v>
                </c:pt>
                <c:pt idx="3055">
                  <c:v>908</c:v>
                </c:pt>
                <c:pt idx="3056">
                  <c:v>908</c:v>
                </c:pt>
                <c:pt idx="3057">
                  <c:v>908</c:v>
                </c:pt>
                <c:pt idx="3058">
                  <c:v>908</c:v>
                </c:pt>
                <c:pt idx="3059">
                  <c:v>908</c:v>
                </c:pt>
                <c:pt idx="3060">
                  <c:v>908</c:v>
                </c:pt>
                <c:pt idx="3061">
                  <c:v>908</c:v>
                </c:pt>
                <c:pt idx="3062">
                  <c:v>908</c:v>
                </c:pt>
                <c:pt idx="3063">
                  <c:v>908</c:v>
                </c:pt>
                <c:pt idx="3064">
                  <c:v>908</c:v>
                </c:pt>
                <c:pt idx="3065">
                  <c:v>908</c:v>
                </c:pt>
                <c:pt idx="3066">
                  <c:v>908</c:v>
                </c:pt>
                <c:pt idx="3067">
                  <c:v>908</c:v>
                </c:pt>
                <c:pt idx="3068">
                  <c:v>908</c:v>
                </c:pt>
                <c:pt idx="3069">
                  <c:v>908</c:v>
                </c:pt>
                <c:pt idx="3070">
                  <c:v>908</c:v>
                </c:pt>
                <c:pt idx="3071">
                  <c:v>908</c:v>
                </c:pt>
                <c:pt idx="3072">
                  <c:v>909</c:v>
                </c:pt>
                <c:pt idx="3073">
                  <c:v>909</c:v>
                </c:pt>
                <c:pt idx="3074">
                  <c:v>909</c:v>
                </c:pt>
                <c:pt idx="3075">
                  <c:v>910</c:v>
                </c:pt>
                <c:pt idx="3076">
                  <c:v>910</c:v>
                </c:pt>
                <c:pt idx="3077">
                  <c:v>910</c:v>
                </c:pt>
                <c:pt idx="3078">
                  <c:v>910</c:v>
                </c:pt>
                <c:pt idx="3079">
                  <c:v>910</c:v>
                </c:pt>
                <c:pt idx="3080">
                  <c:v>910</c:v>
                </c:pt>
                <c:pt idx="3081">
                  <c:v>911</c:v>
                </c:pt>
                <c:pt idx="3082">
                  <c:v>911</c:v>
                </c:pt>
                <c:pt idx="3083">
                  <c:v>912</c:v>
                </c:pt>
                <c:pt idx="3084">
                  <c:v>913</c:v>
                </c:pt>
                <c:pt idx="3085">
                  <c:v>913</c:v>
                </c:pt>
                <c:pt idx="3086">
                  <c:v>913</c:v>
                </c:pt>
                <c:pt idx="3087">
                  <c:v>913</c:v>
                </c:pt>
                <c:pt idx="3088">
                  <c:v>913</c:v>
                </c:pt>
                <c:pt idx="3089">
                  <c:v>913</c:v>
                </c:pt>
                <c:pt idx="3090">
                  <c:v>913</c:v>
                </c:pt>
                <c:pt idx="3091">
                  <c:v>913</c:v>
                </c:pt>
                <c:pt idx="3092">
                  <c:v>913</c:v>
                </c:pt>
                <c:pt idx="3093">
                  <c:v>913</c:v>
                </c:pt>
                <c:pt idx="3094">
                  <c:v>913</c:v>
                </c:pt>
                <c:pt idx="3095">
                  <c:v>914</c:v>
                </c:pt>
                <c:pt idx="3096">
                  <c:v>915</c:v>
                </c:pt>
                <c:pt idx="3097">
                  <c:v>915</c:v>
                </c:pt>
                <c:pt idx="3098">
                  <c:v>915</c:v>
                </c:pt>
                <c:pt idx="3099">
                  <c:v>915</c:v>
                </c:pt>
                <c:pt idx="3100">
                  <c:v>915</c:v>
                </c:pt>
                <c:pt idx="3101">
                  <c:v>916</c:v>
                </c:pt>
                <c:pt idx="3102">
                  <c:v>916</c:v>
                </c:pt>
                <c:pt idx="3103">
                  <c:v>916</c:v>
                </c:pt>
                <c:pt idx="3104">
                  <c:v>916</c:v>
                </c:pt>
                <c:pt idx="3105">
                  <c:v>916</c:v>
                </c:pt>
                <c:pt idx="3106">
                  <c:v>917</c:v>
                </c:pt>
                <c:pt idx="3107">
                  <c:v>917</c:v>
                </c:pt>
                <c:pt idx="3108">
                  <c:v>917</c:v>
                </c:pt>
                <c:pt idx="3109">
                  <c:v>917</c:v>
                </c:pt>
                <c:pt idx="3110">
                  <c:v>917</c:v>
                </c:pt>
                <c:pt idx="3111">
                  <c:v>917</c:v>
                </c:pt>
                <c:pt idx="3112">
                  <c:v>917</c:v>
                </c:pt>
                <c:pt idx="3113">
                  <c:v>918</c:v>
                </c:pt>
                <c:pt idx="3114">
                  <c:v>919</c:v>
                </c:pt>
                <c:pt idx="3115">
                  <c:v>920</c:v>
                </c:pt>
                <c:pt idx="3116">
                  <c:v>920</c:v>
                </c:pt>
                <c:pt idx="3117">
                  <c:v>920</c:v>
                </c:pt>
                <c:pt idx="3118">
                  <c:v>921</c:v>
                </c:pt>
                <c:pt idx="3119">
                  <c:v>922</c:v>
                </c:pt>
                <c:pt idx="3120">
                  <c:v>923</c:v>
                </c:pt>
                <c:pt idx="3121">
                  <c:v>924</c:v>
                </c:pt>
                <c:pt idx="3122">
                  <c:v>925</c:v>
                </c:pt>
                <c:pt idx="3123">
                  <c:v>926</c:v>
                </c:pt>
                <c:pt idx="3124">
                  <c:v>927</c:v>
                </c:pt>
                <c:pt idx="3125">
                  <c:v>927</c:v>
                </c:pt>
                <c:pt idx="3126">
                  <c:v>927</c:v>
                </c:pt>
                <c:pt idx="3127">
                  <c:v>928</c:v>
                </c:pt>
                <c:pt idx="3128">
                  <c:v>928</c:v>
                </c:pt>
                <c:pt idx="3129">
                  <c:v>929</c:v>
                </c:pt>
                <c:pt idx="3130">
                  <c:v>929</c:v>
                </c:pt>
                <c:pt idx="3131">
                  <c:v>929</c:v>
                </c:pt>
                <c:pt idx="3132">
                  <c:v>929</c:v>
                </c:pt>
                <c:pt idx="3133">
                  <c:v>929</c:v>
                </c:pt>
                <c:pt idx="3134">
                  <c:v>930</c:v>
                </c:pt>
                <c:pt idx="3135">
                  <c:v>930</c:v>
                </c:pt>
                <c:pt idx="3136">
                  <c:v>930</c:v>
                </c:pt>
                <c:pt idx="3137">
                  <c:v>930</c:v>
                </c:pt>
                <c:pt idx="3138">
                  <c:v>930</c:v>
                </c:pt>
                <c:pt idx="3139">
                  <c:v>930</c:v>
                </c:pt>
                <c:pt idx="3140">
                  <c:v>930</c:v>
                </c:pt>
                <c:pt idx="3141">
                  <c:v>930</c:v>
                </c:pt>
                <c:pt idx="3142">
                  <c:v>930</c:v>
                </c:pt>
                <c:pt idx="3143">
                  <c:v>931</c:v>
                </c:pt>
                <c:pt idx="3144">
                  <c:v>931</c:v>
                </c:pt>
                <c:pt idx="3145">
                  <c:v>931</c:v>
                </c:pt>
                <c:pt idx="3146">
                  <c:v>932</c:v>
                </c:pt>
                <c:pt idx="3147">
                  <c:v>932</c:v>
                </c:pt>
                <c:pt idx="3148">
                  <c:v>932</c:v>
                </c:pt>
                <c:pt idx="3149">
                  <c:v>932</c:v>
                </c:pt>
                <c:pt idx="3150">
                  <c:v>932</c:v>
                </c:pt>
                <c:pt idx="3151">
                  <c:v>932</c:v>
                </c:pt>
                <c:pt idx="3152">
                  <c:v>932</c:v>
                </c:pt>
                <c:pt idx="3153">
                  <c:v>932</c:v>
                </c:pt>
                <c:pt idx="3154">
                  <c:v>933</c:v>
                </c:pt>
                <c:pt idx="3155">
                  <c:v>934</c:v>
                </c:pt>
                <c:pt idx="3156">
                  <c:v>934</c:v>
                </c:pt>
                <c:pt idx="3157">
                  <c:v>935</c:v>
                </c:pt>
                <c:pt idx="3158">
                  <c:v>936</c:v>
                </c:pt>
                <c:pt idx="3159">
                  <c:v>936</c:v>
                </c:pt>
                <c:pt idx="3160">
                  <c:v>936</c:v>
                </c:pt>
                <c:pt idx="3161">
                  <c:v>936</c:v>
                </c:pt>
                <c:pt idx="3162">
                  <c:v>936</c:v>
                </c:pt>
                <c:pt idx="3163">
                  <c:v>936</c:v>
                </c:pt>
                <c:pt idx="3164">
                  <c:v>936</c:v>
                </c:pt>
                <c:pt idx="3165">
                  <c:v>937</c:v>
                </c:pt>
                <c:pt idx="3166">
                  <c:v>937</c:v>
                </c:pt>
                <c:pt idx="3167">
                  <c:v>937</c:v>
                </c:pt>
                <c:pt idx="3168">
                  <c:v>937</c:v>
                </c:pt>
                <c:pt idx="3169">
                  <c:v>937</c:v>
                </c:pt>
                <c:pt idx="3170">
                  <c:v>938</c:v>
                </c:pt>
                <c:pt idx="3171">
                  <c:v>938</c:v>
                </c:pt>
                <c:pt idx="3172">
                  <c:v>938</c:v>
                </c:pt>
                <c:pt idx="3173">
                  <c:v>938</c:v>
                </c:pt>
                <c:pt idx="3174">
                  <c:v>938</c:v>
                </c:pt>
                <c:pt idx="3175">
                  <c:v>938</c:v>
                </c:pt>
                <c:pt idx="3176">
                  <c:v>938</c:v>
                </c:pt>
                <c:pt idx="3177">
                  <c:v>938</c:v>
                </c:pt>
                <c:pt idx="3178">
                  <c:v>938</c:v>
                </c:pt>
                <c:pt idx="3179">
                  <c:v>938</c:v>
                </c:pt>
                <c:pt idx="3180">
                  <c:v>938</c:v>
                </c:pt>
                <c:pt idx="3181">
                  <c:v>938</c:v>
                </c:pt>
                <c:pt idx="3182">
                  <c:v>938</c:v>
                </c:pt>
                <c:pt idx="3183">
                  <c:v>938</c:v>
                </c:pt>
                <c:pt idx="3184">
                  <c:v>938</c:v>
                </c:pt>
                <c:pt idx="3185">
                  <c:v>938</c:v>
                </c:pt>
                <c:pt idx="3186">
                  <c:v>938</c:v>
                </c:pt>
                <c:pt idx="3187">
                  <c:v>938</c:v>
                </c:pt>
                <c:pt idx="3188">
                  <c:v>938</c:v>
                </c:pt>
                <c:pt idx="3189">
                  <c:v>938</c:v>
                </c:pt>
                <c:pt idx="3190">
                  <c:v>938</c:v>
                </c:pt>
                <c:pt idx="3191">
                  <c:v>938</c:v>
                </c:pt>
                <c:pt idx="3192">
                  <c:v>939</c:v>
                </c:pt>
                <c:pt idx="3193">
                  <c:v>939</c:v>
                </c:pt>
                <c:pt idx="3194">
                  <c:v>939</c:v>
                </c:pt>
                <c:pt idx="3195">
                  <c:v>940</c:v>
                </c:pt>
                <c:pt idx="3196">
                  <c:v>940</c:v>
                </c:pt>
                <c:pt idx="3197">
                  <c:v>941</c:v>
                </c:pt>
                <c:pt idx="3198">
                  <c:v>941</c:v>
                </c:pt>
                <c:pt idx="3199">
                  <c:v>942</c:v>
                </c:pt>
                <c:pt idx="3200">
                  <c:v>942</c:v>
                </c:pt>
                <c:pt idx="3201">
                  <c:v>942</c:v>
                </c:pt>
                <c:pt idx="3202">
                  <c:v>942</c:v>
                </c:pt>
                <c:pt idx="3203">
                  <c:v>942</c:v>
                </c:pt>
                <c:pt idx="3204">
                  <c:v>942</c:v>
                </c:pt>
                <c:pt idx="3205">
                  <c:v>942</c:v>
                </c:pt>
                <c:pt idx="3206">
                  <c:v>943</c:v>
                </c:pt>
                <c:pt idx="3207">
                  <c:v>944</c:v>
                </c:pt>
                <c:pt idx="3208">
                  <c:v>945</c:v>
                </c:pt>
                <c:pt idx="3209">
                  <c:v>945</c:v>
                </c:pt>
                <c:pt idx="3210">
                  <c:v>946</c:v>
                </c:pt>
                <c:pt idx="3211">
                  <c:v>947</c:v>
                </c:pt>
                <c:pt idx="3212">
                  <c:v>948</c:v>
                </c:pt>
                <c:pt idx="3213">
                  <c:v>949</c:v>
                </c:pt>
                <c:pt idx="3214">
                  <c:v>950</c:v>
                </c:pt>
                <c:pt idx="3215">
                  <c:v>950</c:v>
                </c:pt>
                <c:pt idx="3216">
                  <c:v>950</c:v>
                </c:pt>
                <c:pt idx="3217">
                  <c:v>950</c:v>
                </c:pt>
                <c:pt idx="3218">
                  <c:v>950</c:v>
                </c:pt>
                <c:pt idx="3219">
                  <c:v>951</c:v>
                </c:pt>
                <c:pt idx="3220">
                  <c:v>951</c:v>
                </c:pt>
                <c:pt idx="3221">
                  <c:v>951</c:v>
                </c:pt>
                <c:pt idx="3222">
                  <c:v>951</c:v>
                </c:pt>
                <c:pt idx="3223">
                  <c:v>952</c:v>
                </c:pt>
                <c:pt idx="3224">
                  <c:v>952</c:v>
                </c:pt>
                <c:pt idx="3225">
                  <c:v>952</c:v>
                </c:pt>
                <c:pt idx="3226">
                  <c:v>952</c:v>
                </c:pt>
                <c:pt idx="3227">
                  <c:v>952</c:v>
                </c:pt>
                <c:pt idx="3228">
                  <c:v>952</c:v>
                </c:pt>
                <c:pt idx="3229">
                  <c:v>953</c:v>
                </c:pt>
                <c:pt idx="3230">
                  <c:v>954</c:v>
                </c:pt>
                <c:pt idx="3231">
                  <c:v>954</c:v>
                </c:pt>
                <c:pt idx="3232">
                  <c:v>954</c:v>
                </c:pt>
                <c:pt idx="3233">
                  <c:v>954</c:v>
                </c:pt>
                <c:pt idx="3234">
                  <c:v>954</c:v>
                </c:pt>
                <c:pt idx="3235">
                  <c:v>954</c:v>
                </c:pt>
                <c:pt idx="3236">
                  <c:v>954</c:v>
                </c:pt>
                <c:pt idx="3237">
                  <c:v>955</c:v>
                </c:pt>
                <c:pt idx="3238">
                  <c:v>956</c:v>
                </c:pt>
                <c:pt idx="3239">
                  <c:v>956</c:v>
                </c:pt>
                <c:pt idx="3240">
                  <c:v>956</c:v>
                </c:pt>
                <c:pt idx="3241">
                  <c:v>956</c:v>
                </c:pt>
                <c:pt idx="3242">
                  <c:v>956</c:v>
                </c:pt>
                <c:pt idx="3243">
                  <c:v>956</c:v>
                </c:pt>
                <c:pt idx="3244">
                  <c:v>956</c:v>
                </c:pt>
                <c:pt idx="3245">
                  <c:v>957</c:v>
                </c:pt>
                <c:pt idx="3246">
                  <c:v>957</c:v>
                </c:pt>
                <c:pt idx="3247">
                  <c:v>957</c:v>
                </c:pt>
                <c:pt idx="3248">
                  <c:v>958</c:v>
                </c:pt>
                <c:pt idx="3249">
                  <c:v>958</c:v>
                </c:pt>
                <c:pt idx="3250">
                  <c:v>959</c:v>
                </c:pt>
                <c:pt idx="3251">
                  <c:v>959</c:v>
                </c:pt>
                <c:pt idx="3252">
                  <c:v>960</c:v>
                </c:pt>
                <c:pt idx="3253">
                  <c:v>961</c:v>
                </c:pt>
                <c:pt idx="3254">
                  <c:v>961</c:v>
                </c:pt>
                <c:pt idx="3255">
                  <c:v>961</c:v>
                </c:pt>
                <c:pt idx="3256">
                  <c:v>961</c:v>
                </c:pt>
                <c:pt idx="3257">
                  <c:v>961</c:v>
                </c:pt>
                <c:pt idx="3258">
                  <c:v>961</c:v>
                </c:pt>
                <c:pt idx="3259">
                  <c:v>961</c:v>
                </c:pt>
                <c:pt idx="3260">
                  <c:v>961</c:v>
                </c:pt>
                <c:pt idx="3261">
                  <c:v>961</c:v>
                </c:pt>
                <c:pt idx="3262">
                  <c:v>961</c:v>
                </c:pt>
                <c:pt idx="3263">
                  <c:v>961</c:v>
                </c:pt>
                <c:pt idx="3264">
                  <c:v>961</c:v>
                </c:pt>
                <c:pt idx="3265">
                  <c:v>961</c:v>
                </c:pt>
                <c:pt idx="3266">
                  <c:v>961</c:v>
                </c:pt>
                <c:pt idx="3267">
                  <c:v>961</c:v>
                </c:pt>
                <c:pt idx="3268">
                  <c:v>961</c:v>
                </c:pt>
                <c:pt idx="3269">
                  <c:v>961</c:v>
                </c:pt>
                <c:pt idx="3270">
                  <c:v>961</c:v>
                </c:pt>
                <c:pt idx="3271">
                  <c:v>961</c:v>
                </c:pt>
                <c:pt idx="3272">
                  <c:v>961</c:v>
                </c:pt>
                <c:pt idx="3273">
                  <c:v>961</c:v>
                </c:pt>
                <c:pt idx="3274">
                  <c:v>961</c:v>
                </c:pt>
                <c:pt idx="3275">
                  <c:v>961</c:v>
                </c:pt>
                <c:pt idx="3276">
                  <c:v>961</c:v>
                </c:pt>
                <c:pt idx="3277">
                  <c:v>961</c:v>
                </c:pt>
                <c:pt idx="3278">
                  <c:v>961</c:v>
                </c:pt>
                <c:pt idx="3279">
                  <c:v>961</c:v>
                </c:pt>
                <c:pt idx="3280">
                  <c:v>961</c:v>
                </c:pt>
                <c:pt idx="3281">
                  <c:v>962</c:v>
                </c:pt>
                <c:pt idx="3282">
                  <c:v>962</c:v>
                </c:pt>
                <c:pt idx="3283">
                  <c:v>962</c:v>
                </c:pt>
                <c:pt idx="3284">
                  <c:v>962</c:v>
                </c:pt>
                <c:pt idx="3285">
                  <c:v>962</c:v>
                </c:pt>
                <c:pt idx="3286">
                  <c:v>962</c:v>
                </c:pt>
                <c:pt idx="3287">
                  <c:v>962</c:v>
                </c:pt>
                <c:pt idx="3288">
                  <c:v>962</c:v>
                </c:pt>
                <c:pt idx="3289">
                  <c:v>962</c:v>
                </c:pt>
                <c:pt idx="3290">
                  <c:v>962</c:v>
                </c:pt>
                <c:pt idx="3291">
                  <c:v>963</c:v>
                </c:pt>
                <c:pt idx="3292">
                  <c:v>964</c:v>
                </c:pt>
                <c:pt idx="3293">
                  <c:v>965</c:v>
                </c:pt>
                <c:pt idx="3294">
                  <c:v>966</c:v>
                </c:pt>
                <c:pt idx="3295">
                  <c:v>967</c:v>
                </c:pt>
                <c:pt idx="3296">
                  <c:v>968</c:v>
                </c:pt>
                <c:pt idx="3297">
                  <c:v>969</c:v>
                </c:pt>
                <c:pt idx="3298">
                  <c:v>970</c:v>
                </c:pt>
                <c:pt idx="3299">
                  <c:v>971</c:v>
                </c:pt>
                <c:pt idx="3300">
                  <c:v>971</c:v>
                </c:pt>
                <c:pt idx="3301">
                  <c:v>972</c:v>
                </c:pt>
                <c:pt idx="3302">
                  <c:v>973</c:v>
                </c:pt>
                <c:pt idx="3303">
                  <c:v>974</c:v>
                </c:pt>
                <c:pt idx="3304">
                  <c:v>975</c:v>
                </c:pt>
                <c:pt idx="3305">
                  <c:v>976</c:v>
                </c:pt>
                <c:pt idx="3306">
                  <c:v>977</c:v>
                </c:pt>
                <c:pt idx="3307">
                  <c:v>978</c:v>
                </c:pt>
                <c:pt idx="3308">
                  <c:v>979</c:v>
                </c:pt>
                <c:pt idx="3309">
                  <c:v>980</c:v>
                </c:pt>
                <c:pt idx="3310">
                  <c:v>980</c:v>
                </c:pt>
                <c:pt idx="3311">
                  <c:v>980</c:v>
                </c:pt>
                <c:pt idx="3312">
                  <c:v>980</c:v>
                </c:pt>
                <c:pt idx="3313">
                  <c:v>980</c:v>
                </c:pt>
                <c:pt idx="3314">
                  <c:v>980</c:v>
                </c:pt>
                <c:pt idx="3315">
                  <c:v>980</c:v>
                </c:pt>
                <c:pt idx="3316">
                  <c:v>980</c:v>
                </c:pt>
                <c:pt idx="3317">
                  <c:v>981</c:v>
                </c:pt>
                <c:pt idx="3318">
                  <c:v>981</c:v>
                </c:pt>
                <c:pt idx="3319">
                  <c:v>982</c:v>
                </c:pt>
                <c:pt idx="3320">
                  <c:v>983</c:v>
                </c:pt>
                <c:pt idx="3321">
                  <c:v>984</c:v>
                </c:pt>
                <c:pt idx="3322">
                  <c:v>985</c:v>
                </c:pt>
                <c:pt idx="3323">
                  <c:v>985</c:v>
                </c:pt>
                <c:pt idx="3324">
                  <c:v>985</c:v>
                </c:pt>
                <c:pt idx="3325">
                  <c:v>985</c:v>
                </c:pt>
                <c:pt idx="3326">
                  <c:v>986</c:v>
                </c:pt>
                <c:pt idx="3327">
                  <c:v>986</c:v>
                </c:pt>
                <c:pt idx="3328">
                  <c:v>986</c:v>
                </c:pt>
                <c:pt idx="3329">
                  <c:v>986</c:v>
                </c:pt>
                <c:pt idx="3330">
                  <c:v>987</c:v>
                </c:pt>
                <c:pt idx="3331">
                  <c:v>988</c:v>
                </c:pt>
                <c:pt idx="3332">
                  <c:v>988</c:v>
                </c:pt>
                <c:pt idx="3333">
                  <c:v>988</c:v>
                </c:pt>
                <c:pt idx="3334">
                  <c:v>988</c:v>
                </c:pt>
                <c:pt idx="3335">
                  <c:v>988</c:v>
                </c:pt>
                <c:pt idx="3336">
                  <c:v>988</c:v>
                </c:pt>
                <c:pt idx="3337">
                  <c:v>988</c:v>
                </c:pt>
                <c:pt idx="3338">
                  <c:v>989</c:v>
                </c:pt>
                <c:pt idx="3339">
                  <c:v>990</c:v>
                </c:pt>
                <c:pt idx="3340">
                  <c:v>990</c:v>
                </c:pt>
                <c:pt idx="3341">
                  <c:v>990</c:v>
                </c:pt>
                <c:pt idx="3342">
                  <c:v>990</c:v>
                </c:pt>
                <c:pt idx="3343">
                  <c:v>991</c:v>
                </c:pt>
                <c:pt idx="3344">
                  <c:v>991</c:v>
                </c:pt>
                <c:pt idx="3345">
                  <c:v>992</c:v>
                </c:pt>
                <c:pt idx="3346">
                  <c:v>992</c:v>
                </c:pt>
                <c:pt idx="3347">
                  <c:v>992</c:v>
                </c:pt>
                <c:pt idx="3348">
                  <c:v>992</c:v>
                </c:pt>
                <c:pt idx="3349">
                  <c:v>993</c:v>
                </c:pt>
                <c:pt idx="3350">
                  <c:v>994</c:v>
                </c:pt>
                <c:pt idx="3351">
                  <c:v>994</c:v>
                </c:pt>
                <c:pt idx="3352">
                  <c:v>994</c:v>
                </c:pt>
                <c:pt idx="3353">
                  <c:v>994</c:v>
                </c:pt>
                <c:pt idx="3354">
                  <c:v>994</c:v>
                </c:pt>
                <c:pt idx="3355">
                  <c:v>994</c:v>
                </c:pt>
                <c:pt idx="3356">
                  <c:v>994</c:v>
                </c:pt>
                <c:pt idx="3357">
                  <c:v>994</c:v>
                </c:pt>
                <c:pt idx="3358">
                  <c:v>994</c:v>
                </c:pt>
                <c:pt idx="3359">
                  <c:v>994</c:v>
                </c:pt>
                <c:pt idx="3360">
                  <c:v>994</c:v>
                </c:pt>
                <c:pt idx="3361">
                  <c:v>994</c:v>
                </c:pt>
                <c:pt idx="3362">
                  <c:v>994</c:v>
                </c:pt>
                <c:pt idx="3363">
                  <c:v>994</c:v>
                </c:pt>
                <c:pt idx="3364">
                  <c:v>994</c:v>
                </c:pt>
                <c:pt idx="3365">
                  <c:v>994</c:v>
                </c:pt>
                <c:pt idx="3366">
                  <c:v>994</c:v>
                </c:pt>
                <c:pt idx="3367">
                  <c:v>994</c:v>
                </c:pt>
                <c:pt idx="3368">
                  <c:v>994</c:v>
                </c:pt>
                <c:pt idx="3369">
                  <c:v>994</c:v>
                </c:pt>
                <c:pt idx="3370">
                  <c:v>994</c:v>
                </c:pt>
                <c:pt idx="3371">
                  <c:v>994</c:v>
                </c:pt>
                <c:pt idx="3372">
                  <c:v>994</c:v>
                </c:pt>
                <c:pt idx="3373">
                  <c:v>994</c:v>
                </c:pt>
                <c:pt idx="3374">
                  <c:v>994</c:v>
                </c:pt>
                <c:pt idx="3375">
                  <c:v>995</c:v>
                </c:pt>
                <c:pt idx="3376">
                  <c:v>996</c:v>
                </c:pt>
                <c:pt idx="3377">
                  <c:v>997</c:v>
                </c:pt>
                <c:pt idx="3378">
                  <c:v>997</c:v>
                </c:pt>
                <c:pt idx="3379">
                  <c:v>997</c:v>
                </c:pt>
                <c:pt idx="3380">
                  <c:v>997</c:v>
                </c:pt>
                <c:pt idx="3381">
                  <c:v>998</c:v>
                </c:pt>
                <c:pt idx="3382">
                  <c:v>998</c:v>
                </c:pt>
                <c:pt idx="3383">
                  <c:v>998</c:v>
                </c:pt>
                <c:pt idx="3384">
                  <c:v>998</c:v>
                </c:pt>
                <c:pt idx="3385">
                  <c:v>998</c:v>
                </c:pt>
                <c:pt idx="3386">
                  <c:v>998</c:v>
                </c:pt>
                <c:pt idx="3387">
                  <c:v>998</c:v>
                </c:pt>
                <c:pt idx="3388">
                  <c:v>998</c:v>
                </c:pt>
                <c:pt idx="3389">
                  <c:v>998</c:v>
                </c:pt>
                <c:pt idx="3390">
                  <c:v>998</c:v>
                </c:pt>
                <c:pt idx="3391">
                  <c:v>998</c:v>
                </c:pt>
                <c:pt idx="3392">
                  <c:v>998</c:v>
                </c:pt>
                <c:pt idx="3393">
                  <c:v>998</c:v>
                </c:pt>
                <c:pt idx="3394">
                  <c:v>999</c:v>
                </c:pt>
                <c:pt idx="3395">
                  <c:v>1000</c:v>
                </c:pt>
                <c:pt idx="3396">
                  <c:v>1000</c:v>
                </c:pt>
                <c:pt idx="3397">
                  <c:v>1000</c:v>
                </c:pt>
                <c:pt idx="3398">
                  <c:v>1000</c:v>
                </c:pt>
                <c:pt idx="3399">
                  <c:v>1000</c:v>
                </c:pt>
                <c:pt idx="3400">
                  <c:v>1000</c:v>
                </c:pt>
                <c:pt idx="3401">
                  <c:v>1001</c:v>
                </c:pt>
                <c:pt idx="3402">
                  <c:v>1002</c:v>
                </c:pt>
                <c:pt idx="3403">
                  <c:v>1003</c:v>
                </c:pt>
                <c:pt idx="3404">
                  <c:v>1003</c:v>
                </c:pt>
                <c:pt idx="3405">
                  <c:v>1003</c:v>
                </c:pt>
                <c:pt idx="3406">
                  <c:v>1003</c:v>
                </c:pt>
                <c:pt idx="3407">
                  <c:v>1003</c:v>
                </c:pt>
                <c:pt idx="3408">
                  <c:v>1003</c:v>
                </c:pt>
                <c:pt idx="3409">
                  <c:v>1003</c:v>
                </c:pt>
                <c:pt idx="3410">
                  <c:v>1003</c:v>
                </c:pt>
                <c:pt idx="3411">
                  <c:v>1003</c:v>
                </c:pt>
                <c:pt idx="3412">
                  <c:v>1003</c:v>
                </c:pt>
                <c:pt idx="3413">
                  <c:v>1003</c:v>
                </c:pt>
                <c:pt idx="3414">
                  <c:v>1003</c:v>
                </c:pt>
                <c:pt idx="3415">
                  <c:v>1003</c:v>
                </c:pt>
                <c:pt idx="3416">
                  <c:v>1003</c:v>
                </c:pt>
                <c:pt idx="3417">
                  <c:v>1003</c:v>
                </c:pt>
                <c:pt idx="3418">
                  <c:v>1003</c:v>
                </c:pt>
                <c:pt idx="3419">
                  <c:v>1003</c:v>
                </c:pt>
                <c:pt idx="3420">
                  <c:v>1003</c:v>
                </c:pt>
                <c:pt idx="3421">
                  <c:v>1003</c:v>
                </c:pt>
                <c:pt idx="3422">
                  <c:v>1003</c:v>
                </c:pt>
                <c:pt idx="3423">
                  <c:v>1003</c:v>
                </c:pt>
                <c:pt idx="3424">
                  <c:v>1003</c:v>
                </c:pt>
                <c:pt idx="3425">
                  <c:v>1003</c:v>
                </c:pt>
                <c:pt idx="3426">
                  <c:v>1003</c:v>
                </c:pt>
                <c:pt idx="3427">
                  <c:v>1003</c:v>
                </c:pt>
                <c:pt idx="3428">
                  <c:v>1003</c:v>
                </c:pt>
                <c:pt idx="3429">
                  <c:v>1003</c:v>
                </c:pt>
                <c:pt idx="3430">
                  <c:v>1003</c:v>
                </c:pt>
                <c:pt idx="3431">
                  <c:v>1003</c:v>
                </c:pt>
                <c:pt idx="3432">
                  <c:v>1004</c:v>
                </c:pt>
                <c:pt idx="3433">
                  <c:v>1005</c:v>
                </c:pt>
                <c:pt idx="3434">
                  <c:v>1006</c:v>
                </c:pt>
                <c:pt idx="3435">
                  <c:v>1007</c:v>
                </c:pt>
                <c:pt idx="3436">
                  <c:v>1007</c:v>
                </c:pt>
                <c:pt idx="3437">
                  <c:v>1008</c:v>
                </c:pt>
                <c:pt idx="3438">
                  <c:v>1009</c:v>
                </c:pt>
                <c:pt idx="3439">
                  <c:v>1009</c:v>
                </c:pt>
                <c:pt idx="3440">
                  <c:v>1009</c:v>
                </c:pt>
                <c:pt idx="3441">
                  <c:v>1010</c:v>
                </c:pt>
                <c:pt idx="3442">
                  <c:v>1010</c:v>
                </c:pt>
                <c:pt idx="3443">
                  <c:v>1010</c:v>
                </c:pt>
                <c:pt idx="3444">
                  <c:v>1010</c:v>
                </c:pt>
                <c:pt idx="3445">
                  <c:v>1010</c:v>
                </c:pt>
                <c:pt idx="3446">
                  <c:v>1010</c:v>
                </c:pt>
                <c:pt idx="3447">
                  <c:v>1010</c:v>
                </c:pt>
                <c:pt idx="3448">
                  <c:v>1011</c:v>
                </c:pt>
                <c:pt idx="3449">
                  <c:v>1011</c:v>
                </c:pt>
                <c:pt idx="3450">
                  <c:v>1011</c:v>
                </c:pt>
                <c:pt idx="3451">
                  <c:v>1011</c:v>
                </c:pt>
                <c:pt idx="3452">
                  <c:v>1011</c:v>
                </c:pt>
                <c:pt idx="3453">
                  <c:v>1011</c:v>
                </c:pt>
                <c:pt idx="3454">
                  <c:v>1012</c:v>
                </c:pt>
                <c:pt idx="3455">
                  <c:v>1013</c:v>
                </c:pt>
                <c:pt idx="3456">
                  <c:v>1014</c:v>
                </c:pt>
                <c:pt idx="3457">
                  <c:v>1015</c:v>
                </c:pt>
                <c:pt idx="3458">
                  <c:v>1016</c:v>
                </c:pt>
                <c:pt idx="3459">
                  <c:v>1017</c:v>
                </c:pt>
                <c:pt idx="3460">
                  <c:v>1018</c:v>
                </c:pt>
                <c:pt idx="3461">
                  <c:v>1018</c:v>
                </c:pt>
                <c:pt idx="3462">
                  <c:v>1019</c:v>
                </c:pt>
                <c:pt idx="3463">
                  <c:v>1019</c:v>
                </c:pt>
                <c:pt idx="3464">
                  <c:v>1020</c:v>
                </c:pt>
                <c:pt idx="3465">
                  <c:v>1021</c:v>
                </c:pt>
                <c:pt idx="3466">
                  <c:v>1021</c:v>
                </c:pt>
                <c:pt idx="3467">
                  <c:v>1021</c:v>
                </c:pt>
                <c:pt idx="3468">
                  <c:v>1021</c:v>
                </c:pt>
                <c:pt idx="3469">
                  <c:v>1021</c:v>
                </c:pt>
                <c:pt idx="3470">
                  <c:v>1022</c:v>
                </c:pt>
                <c:pt idx="3471">
                  <c:v>1023</c:v>
                </c:pt>
                <c:pt idx="3472">
                  <c:v>1023</c:v>
                </c:pt>
                <c:pt idx="3473">
                  <c:v>1023</c:v>
                </c:pt>
                <c:pt idx="3474">
                  <c:v>1023</c:v>
                </c:pt>
                <c:pt idx="3475">
                  <c:v>1023</c:v>
                </c:pt>
                <c:pt idx="3476">
                  <c:v>1023</c:v>
                </c:pt>
                <c:pt idx="3477">
                  <c:v>1023</c:v>
                </c:pt>
                <c:pt idx="3478">
                  <c:v>1023</c:v>
                </c:pt>
                <c:pt idx="3479">
                  <c:v>1023</c:v>
                </c:pt>
                <c:pt idx="3480">
                  <c:v>1024</c:v>
                </c:pt>
                <c:pt idx="3481">
                  <c:v>1025</c:v>
                </c:pt>
                <c:pt idx="3482">
                  <c:v>1026</c:v>
                </c:pt>
                <c:pt idx="3483">
                  <c:v>1026</c:v>
                </c:pt>
                <c:pt idx="3484">
                  <c:v>1027</c:v>
                </c:pt>
                <c:pt idx="3485">
                  <c:v>1028</c:v>
                </c:pt>
                <c:pt idx="3486">
                  <c:v>1028</c:v>
                </c:pt>
                <c:pt idx="3487">
                  <c:v>1028</c:v>
                </c:pt>
                <c:pt idx="3488">
                  <c:v>1028</c:v>
                </c:pt>
                <c:pt idx="3489">
                  <c:v>1029</c:v>
                </c:pt>
                <c:pt idx="3490">
                  <c:v>1030</c:v>
                </c:pt>
                <c:pt idx="3491">
                  <c:v>1030</c:v>
                </c:pt>
                <c:pt idx="3492">
                  <c:v>1030</c:v>
                </c:pt>
                <c:pt idx="3493">
                  <c:v>1030</c:v>
                </c:pt>
                <c:pt idx="3494">
                  <c:v>1030</c:v>
                </c:pt>
                <c:pt idx="3495">
                  <c:v>1030</c:v>
                </c:pt>
                <c:pt idx="3496">
                  <c:v>1030</c:v>
                </c:pt>
                <c:pt idx="3497">
                  <c:v>1031</c:v>
                </c:pt>
                <c:pt idx="3498">
                  <c:v>1031</c:v>
                </c:pt>
                <c:pt idx="3499">
                  <c:v>1031</c:v>
                </c:pt>
                <c:pt idx="3500">
                  <c:v>1031</c:v>
                </c:pt>
                <c:pt idx="3501">
                  <c:v>1031</c:v>
                </c:pt>
                <c:pt idx="3502">
                  <c:v>1031</c:v>
                </c:pt>
                <c:pt idx="3503">
                  <c:v>1031</c:v>
                </c:pt>
                <c:pt idx="3504">
                  <c:v>1031</c:v>
                </c:pt>
                <c:pt idx="3505">
                  <c:v>1031</c:v>
                </c:pt>
                <c:pt idx="3506">
                  <c:v>1031</c:v>
                </c:pt>
                <c:pt idx="3507">
                  <c:v>1032</c:v>
                </c:pt>
                <c:pt idx="3508">
                  <c:v>1032</c:v>
                </c:pt>
                <c:pt idx="3509">
                  <c:v>1032</c:v>
                </c:pt>
                <c:pt idx="3510">
                  <c:v>1033</c:v>
                </c:pt>
                <c:pt idx="3511">
                  <c:v>1033</c:v>
                </c:pt>
                <c:pt idx="3512">
                  <c:v>1033</c:v>
                </c:pt>
                <c:pt idx="3513">
                  <c:v>1033</c:v>
                </c:pt>
                <c:pt idx="3514">
                  <c:v>1033</c:v>
                </c:pt>
                <c:pt idx="3515">
                  <c:v>1033</c:v>
                </c:pt>
                <c:pt idx="3516">
                  <c:v>1033</c:v>
                </c:pt>
                <c:pt idx="3517">
                  <c:v>1033</c:v>
                </c:pt>
                <c:pt idx="3518">
                  <c:v>1033</c:v>
                </c:pt>
                <c:pt idx="3519">
                  <c:v>1033</c:v>
                </c:pt>
                <c:pt idx="3520">
                  <c:v>1033</c:v>
                </c:pt>
                <c:pt idx="3521">
                  <c:v>1033</c:v>
                </c:pt>
                <c:pt idx="3522">
                  <c:v>1033</c:v>
                </c:pt>
                <c:pt idx="3523">
                  <c:v>1033</c:v>
                </c:pt>
                <c:pt idx="3524">
                  <c:v>1034</c:v>
                </c:pt>
                <c:pt idx="3525">
                  <c:v>1035</c:v>
                </c:pt>
                <c:pt idx="3526">
                  <c:v>1035</c:v>
                </c:pt>
                <c:pt idx="3527">
                  <c:v>1035</c:v>
                </c:pt>
                <c:pt idx="3528">
                  <c:v>1035</c:v>
                </c:pt>
                <c:pt idx="3529">
                  <c:v>1035</c:v>
                </c:pt>
                <c:pt idx="3530">
                  <c:v>1035</c:v>
                </c:pt>
                <c:pt idx="3531">
                  <c:v>1035</c:v>
                </c:pt>
                <c:pt idx="3532">
                  <c:v>1035</c:v>
                </c:pt>
                <c:pt idx="3533">
                  <c:v>1036</c:v>
                </c:pt>
                <c:pt idx="3534">
                  <c:v>1037</c:v>
                </c:pt>
                <c:pt idx="3535">
                  <c:v>1037</c:v>
                </c:pt>
                <c:pt idx="3536">
                  <c:v>1037</c:v>
                </c:pt>
                <c:pt idx="3537">
                  <c:v>1037</c:v>
                </c:pt>
                <c:pt idx="3538">
                  <c:v>1038</c:v>
                </c:pt>
                <c:pt idx="3539">
                  <c:v>1038</c:v>
                </c:pt>
                <c:pt idx="3540">
                  <c:v>1038</c:v>
                </c:pt>
                <c:pt idx="3541">
                  <c:v>1038</c:v>
                </c:pt>
                <c:pt idx="3542">
                  <c:v>1039</c:v>
                </c:pt>
                <c:pt idx="3543">
                  <c:v>1040</c:v>
                </c:pt>
                <c:pt idx="3544">
                  <c:v>1040</c:v>
                </c:pt>
                <c:pt idx="3545">
                  <c:v>1040</c:v>
                </c:pt>
                <c:pt idx="3546">
                  <c:v>1040</c:v>
                </c:pt>
                <c:pt idx="3547">
                  <c:v>1040</c:v>
                </c:pt>
                <c:pt idx="3548">
                  <c:v>1040</c:v>
                </c:pt>
                <c:pt idx="3549">
                  <c:v>1041</c:v>
                </c:pt>
                <c:pt idx="3550">
                  <c:v>1041</c:v>
                </c:pt>
                <c:pt idx="3551">
                  <c:v>1041</c:v>
                </c:pt>
                <c:pt idx="3552">
                  <c:v>1042</c:v>
                </c:pt>
                <c:pt idx="3553">
                  <c:v>1042</c:v>
                </c:pt>
                <c:pt idx="3554">
                  <c:v>1042</c:v>
                </c:pt>
                <c:pt idx="3555">
                  <c:v>1042</c:v>
                </c:pt>
                <c:pt idx="3556">
                  <c:v>1042</c:v>
                </c:pt>
                <c:pt idx="3557">
                  <c:v>1042</c:v>
                </c:pt>
                <c:pt idx="3558">
                  <c:v>1042</c:v>
                </c:pt>
                <c:pt idx="3559">
                  <c:v>1042</c:v>
                </c:pt>
                <c:pt idx="3560">
                  <c:v>1042</c:v>
                </c:pt>
                <c:pt idx="3561">
                  <c:v>1042</c:v>
                </c:pt>
                <c:pt idx="3562">
                  <c:v>1043</c:v>
                </c:pt>
                <c:pt idx="3563">
                  <c:v>1043</c:v>
                </c:pt>
                <c:pt idx="3564">
                  <c:v>1043</c:v>
                </c:pt>
                <c:pt idx="3565">
                  <c:v>1043</c:v>
                </c:pt>
                <c:pt idx="3566">
                  <c:v>1043</c:v>
                </c:pt>
                <c:pt idx="3567">
                  <c:v>1043</c:v>
                </c:pt>
                <c:pt idx="3568">
                  <c:v>1043</c:v>
                </c:pt>
                <c:pt idx="3569">
                  <c:v>1043</c:v>
                </c:pt>
                <c:pt idx="3570">
                  <c:v>1043</c:v>
                </c:pt>
                <c:pt idx="3571">
                  <c:v>1044</c:v>
                </c:pt>
                <c:pt idx="3572">
                  <c:v>1044</c:v>
                </c:pt>
                <c:pt idx="3573">
                  <c:v>1045</c:v>
                </c:pt>
                <c:pt idx="3574">
                  <c:v>1045</c:v>
                </c:pt>
                <c:pt idx="3575">
                  <c:v>1046</c:v>
                </c:pt>
                <c:pt idx="3576">
                  <c:v>1047</c:v>
                </c:pt>
                <c:pt idx="3577">
                  <c:v>1048</c:v>
                </c:pt>
                <c:pt idx="3578">
                  <c:v>1048</c:v>
                </c:pt>
                <c:pt idx="3579">
                  <c:v>1048</c:v>
                </c:pt>
                <c:pt idx="3580">
                  <c:v>1049</c:v>
                </c:pt>
                <c:pt idx="3581">
                  <c:v>1049</c:v>
                </c:pt>
                <c:pt idx="3582">
                  <c:v>1050</c:v>
                </c:pt>
                <c:pt idx="3583">
                  <c:v>1050</c:v>
                </c:pt>
                <c:pt idx="3584">
                  <c:v>1051</c:v>
                </c:pt>
                <c:pt idx="3585">
                  <c:v>1052</c:v>
                </c:pt>
                <c:pt idx="3586">
                  <c:v>1052</c:v>
                </c:pt>
                <c:pt idx="3587">
                  <c:v>1052</c:v>
                </c:pt>
                <c:pt idx="3588">
                  <c:v>1052</c:v>
                </c:pt>
                <c:pt idx="3589">
                  <c:v>1052</c:v>
                </c:pt>
                <c:pt idx="3590">
                  <c:v>1052</c:v>
                </c:pt>
                <c:pt idx="3591">
                  <c:v>1052</c:v>
                </c:pt>
                <c:pt idx="3592">
                  <c:v>1052</c:v>
                </c:pt>
                <c:pt idx="3593">
                  <c:v>1052</c:v>
                </c:pt>
                <c:pt idx="3594">
                  <c:v>1053</c:v>
                </c:pt>
                <c:pt idx="3595">
                  <c:v>1053</c:v>
                </c:pt>
                <c:pt idx="3596">
                  <c:v>1053</c:v>
                </c:pt>
                <c:pt idx="3597">
                  <c:v>1053</c:v>
                </c:pt>
                <c:pt idx="3598">
                  <c:v>1053</c:v>
                </c:pt>
                <c:pt idx="3599">
                  <c:v>1053</c:v>
                </c:pt>
                <c:pt idx="3600">
                  <c:v>1053</c:v>
                </c:pt>
                <c:pt idx="3601">
                  <c:v>1054</c:v>
                </c:pt>
                <c:pt idx="3602">
                  <c:v>1054</c:v>
                </c:pt>
                <c:pt idx="3603">
                  <c:v>1054</c:v>
                </c:pt>
                <c:pt idx="3604">
                  <c:v>1054</c:v>
                </c:pt>
                <c:pt idx="3605">
                  <c:v>1054</c:v>
                </c:pt>
                <c:pt idx="3606">
                  <c:v>1054</c:v>
                </c:pt>
                <c:pt idx="3607">
                  <c:v>1054</c:v>
                </c:pt>
                <c:pt idx="3608">
                  <c:v>1054</c:v>
                </c:pt>
                <c:pt idx="3609">
                  <c:v>1054</c:v>
                </c:pt>
                <c:pt idx="3610">
                  <c:v>1054</c:v>
                </c:pt>
                <c:pt idx="3611">
                  <c:v>1054</c:v>
                </c:pt>
                <c:pt idx="3612">
                  <c:v>1054</c:v>
                </c:pt>
                <c:pt idx="3613">
                  <c:v>1054</c:v>
                </c:pt>
                <c:pt idx="3614">
                  <c:v>1054</c:v>
                </c:pt>
                <c:pt idx="3615">
                  <c:v>1054</c:v>
                </c:pt>
                <c:pt idx="3616">
                  <c:v>1054</c:v>
                </c:pt>
                <c:pt idx="3617">
                  <c:v>1054</c:v>
                </c:pt>
                <c:pt idx="3618">
                  <c:v>1054</c:v>
                </c:pt>
                <c:pt idx="3619">
                  <c:v>1054</c:v>
                </c:pt>
                <c:pt idx="3620">
                  <c:v>1054</c:v>
                </c:pt>
                <c:pt idx="3621">
                  <c:v>1054</c:v>
                </c:pt>
                <c:pt idx="3622">
                  <c:v>1054</c:v>
                </c:pt>
                <c:pt idx="3623">
                  <c:v>1054</c:v>
                </c:pt>
                <c:pt idx="3624">
                  <c:v>1054</c:v>
                </c:pt>
                <c:pt idx="3625">
                  <c:v>1054</c:v>
                </c:pt>
                <c:pt idx="3626">
                  <c:v>1054</c:v>
                </c:pt>
                <c:pt idx="3627">
                  <c:v>1054</c:v>
                </c:pt>
                <c:pt idx="3628">
                  <c:v>1054</c:v>
                </c:pt>
                <c:pt idx="3629">
                  <c:v>1055</c:v>
                </c:pt>
                <c:pt idx="3630">
                  <c:v>1055</c:v>
                </c:pt>
                <c:pt idx="3631">
                  <c:v>1055</c:v>
                </c:pt>
                <c:pt idx="3632">
                  <c:v>1055</c:v>
                </c:pt>
                <c:pt idx="3633">
                  <c:v>1055</c:v>
                </c:pt>
                <c:pt idx="3634">
                  <c:v>1055</c:v>
                </c:pt>
                <c:pt idx="3635">
                  <c:v>1055</c:v>
                </c:pt>
                <c:pt idx="3636">
                  <c:v>1056</c:v>
                </c:pt>
                <c:pt idx="3637">
                  <c:v>1057</c:v>
                </c:pt>
                <c:pt idx="3638">
                  <c:v>1058</c:v>
                </c:pt>
                <c:pt idx="3639">
                  <c:v>1059</c:v>
                </c:pt>
                <c:pt idx="3640">
                  <c:v>1060</c:v>
                </c:pt>
                <c:pt idx="3641">
                  <c:v>1061</c:v>
                </c:pt>
                <c:pt idx="3642">
                  <c:v>1061</c:v>
                </c:pt>
                <c:pt idx="3643">
                  <c:v>1061</c:v>
                </c:pt>
                <c:pt idx="3644">
                  <c:v>1061</c:v>
                </c:pt>
                <c:pt idx="3645">
                  <c:v>1062</c:v>
                </c:pt>
                <c:pt idx="3646">
                  <c:v>1063</c:v>
                </c:pt>
                <c:pt idx="3647">
                  <c:v>1064</c:v>
                </c:pt>
                <c:pt idx="3648">
                  <c:v>1064</c:v>
                </c:pt>
                <c:pt idx="3649">
                  <c:v>1065</c:v>
                </c:pt>
                <c:pt idx="3650">
                  <c:v>1066</c:v>
                </c:pt>
                <c:pt idx="3651">
                  <c:v>1066</c:v>
                </c:pt>
                <c:pt idx="3652">
                  <c:v>1066</c:v>
                </c:pt>
                <c:pt idx="3653">
                  <c:v>1066</c:v>
                </c:pt>
                <c:pt idx="3654">
                  <c:v>1066</c:v>
                </c:pt>
                <c:pt idx="3655">
                  <c:v>1066</c:v>
                </c:pt>
                <c:pt idx="3656">
                  <c:v>1066</c:v>
                </c:pt>
                <c:pt idx="3657">
                  <c:v>1066</c:v>
                </c:pt>
                <c:pt idx="3658">
                  <c:v>1067</c:v>
                </c:pt>
                <c:pt idx="3659">
                  <c:v>1067</c:v>
                </c:pt>
                <c:pt idx="3660">
                  <c:v>1067</c:v>
                </c:pt>
                <c:pt idx="3661">
                  <c:v>1067</c:v>
                </c:pt>
                <c:pt idx="3662">
                  <c:v>1067</c:v>
                </c:pt>
                <c:pt idx="3663">
                  <c:v>1067</c:v>
                </c:pt>
                <c:pt idx="3664">
                  <c:v>1067</c:v>
                </c:pt>
                <c:pt idx="3665">
                  <c:v>1067</c:v>
                </c:pt>
                <c:pt idx="3666">
                  <c:v>1067</c:v>
                </c:pt>
                <c:pt idx="3667">
                  <c:v>1067</c:v>
                </c:pt>
                <c:pt idx="3668">
                  <c:v>1068</c:v>
                </c:pt>
                <c:pt idx="3669">
                  <c:v>1069</c:v>
                </c:pt>
                <c:pt idx="3670">
                  <c:v>1069</c:v>
                </c:pt>
                <c:pt idx="3671">
                  <c:v>1069</c:v>
                </c:pt>
                <c:pt idx="3672">
                  <c:v>1069</c:v>
                </c:pt>
                <c:pt idx="3673">
                  <c:v>1070</c:v>
                </c:pt>
                <c:pt idx="3674">
                  <c:v>1070</c:v>
                </c:pt>
                <c:pt idx="3675">
                  <c:v>1070</c:v>
                </c:pt>
                <c:pt idx="3676">
                  <c:v>1070</c:v>
                </c:pt>
                <c:pt idx="3677">
                  <c:v>1070</c:v>
                </c:pt>
                <c:pt idx="3678">
                  <c:v>1070</c:v>
                </c:pt>
                <c:pt idx="3679">
                  <c:v>1070</c:v>
                </c:pt>
                <c:pt idx="3680">
                  <c:v>1070</c:v>
                </c:pt>
                <c:pt idx="3681">
                  <c:v>1070</c:v>
                </c:pt>
                <c:pt idx="3682">
                  <c:v>1070</c:v>
                </c:pt>
                <c:pt idx="3683">
                  <c:v>1070</c:v>
                </c:pt>
                <c:pt idx="3684">
                  <c:v>1070</c:v>
                </c:pt>
                <c:pt idx="3685">
                  <c:v>1070</c:v>
                </c:pt>
                <c:pt idx="3686">
                  <c:v>1070</c:v>
                </c:pt>
                <c:pt idx="3687">
                  <c:v>1070</c:v>
                </c:pt>
                <c:pt idx="3688">
                  <c:v>1070</c:v>
                </c:pt>
                <c:pt idx="3689">
                  <c:v>1070</c:v>
                </c:pt>
                <c:pt idx="3690">
                  <c:v>1070</c:v>
                </c:pt>
                <c:pt idx="3691">
                  <c:v>1070</c:v>
                </c:pt>
                <c:pt idx="3692">
                  <c:v>1070</c:v>
                </c:pt>
                <c:pt idx="3693">
                  <c:v>1071</c:v>
                </c:pt>
                <c:pt idx="3694">
                  <c:v>1071</c:v>
                </c:pt>
                <c:pt idx="3695">
                  <c:v>1072</c:v>
                </c:pt>
                <c:pt idx="3696">
                  <c:v>1072</c:v>
                </c:pt>
                <c:pt idx="3697">
                  <c:v>1072</c:v>
                </c:pt>
                <c:pt idx="3698">
                  <c:v>1072</c:v>
                </c:pt>
                <c:pt idx="3699">
                  <c:v>1073</c:v>
                </c:pt>
                <c:pt idx="3700">
                  <c:v>1073</c:v>
                </c:pt>
                <c:pt idx="3701">
                  <c:v>1073</c:v>
                </c:pt>
                <c:pt idx="3702">
                  <c:v>1073</c:v>
                </c:pt>
                <c:pt idx="3703">
                  <c:v>1074</c:v>
                </c:pt>
                <c:pt idx="3704">
                  <c:v>1074</c:v>
                </c:pt>
                <c:pt idx="3705">
                  <c:v>1074</c:v>
                </c:pt>
                <c:pt idx="3706">
                  <c:v>1074</c:v>
                </c:pt>
                <c:pt idx="3707">
                  <c:v>1074</c:v>
                </c:pt>
                <c:pt idx="3708">
                  <c:v>1074</c:v>
                </c:pt>
                <c:pt idx="3709">
                  <c:v>1075</c:v>
                </c:pt>
                <c:pt idx="3710">
                  <c:v>1076</c:v>
                </c:pt>
                <c:pt idx="3711">
                  <c:v>1076</c:v>
                </c:pt>
                <c:pt idx="3712">
                  <c:v>1076</c:v>
                </c:pt>
                <c:pt idx="3713">
                  <c:v>1076</c:v>
                </c:pt>
                <c:pt idx="3714">
                  <c:v>1076</c:v>
                </c:pt>
                <c:pt idx="3715">
                  <c:v>1076</c:v>
                </c:pt>
                <c:pt idx="3716">
                  <c:v>1076</c:v>
                </c:pt>
                <c:pt idx="3717">
                  <c:v>1077</c:v>
                </c:pt>
                <c:pt idx="3718">
                  <c:v>1078</c:v>
                </c:pt>
                <c:pt idx="3719">
                  <c:v>1079</c:v>
                </c:pt>
                <c:pt idx="3720">
                  <c:v>1079</c:v>
                </c:pt>
                <c:pt idx="3721">
                  <c:v>1080</c:v>
                </c:pt>
                <c:pt idx="3722">
                  <c:v>1080</c:v>
                </c:pt>
                <c:pt idx="3723">
                  <c:v>1080</c:v>
                </c:pt>
                <c:pt idx="3724">
                  <c:v>1081</c:v>
                </c:pt>
                <c:pt idx="3725">
                  <c:v>1081</c:v>
                </c:pt>
                <c:pt idx="3726">
                  <c:v>1081</c:v>
                </c:pt>
                <c:pt idx="3727">
                  <c:v>1081</c:v>
                </c:pt>
                <c:pt idx="3728">
                  <c:v>1081</c:v>
                </c:pt>
                <c:pt idx="3729">
                  <c:v>1081</c:v>
                </c:pt>
                <c:pt idx="3730">
                  <c:v>1081</c:v>
                </c:pt>
                <c:pt idx="3731">
                  <c:v>1081</c:v>
                </c:pt>
                <c:pt idx="3732">
                  <c:v>1081</c:v>
                </c:pt>
                <c:pt idx="3733">
                  <c:v>1082</c:v>
                </c:pt>
                <c:pt idx="3734">
                  <c:v>1082</c:v>
                </c:pt>
                <c:pt idx="3735">
                  <c:v>1082</c:v>
                </c:pt>
                <c:pt idx="3736">
                  <c:v>1083</c:v>
                </c:pt>
                <c:pt idx="3737">
                  <c:v>1084</c:v>
                </c:pt>
                <c:pt idx="3738">
                  <c:v>1085</c:v>
                </c:pt>
                <c:pt idx="3739">
                  <c:v>1086</c:v>
                </c:pt>
                <c:pt idx="3740">
                  <c:v>1086</c:v>
                </c:pt>
                <c:pt idx="3741">
                  <c:v>1086</c:v>
                </c:pt>
                <c:pt idx="3742">
                  <c:v>1086</c:v>
                </c:pt>
                <c:pt idx="3743">
                  <c:v>1087</c:v>
                </c:pt>
                <c:pt idx="3744">
                  <c:v>1087</c:v>
                </c:pt>
                <c:pt idx="3745">
                  <c:v>1087</c:v>
                </c:pt>
                <c:pt idx="3746">
                  <c:v>1088</c:v>
                </c:pt>
                <c:pt idx="3747">
                  <c:v>1088</c:v>
                </c:pt>
                <c:pt idx="3748">
                  <c:v>1088</c:v>
                </c:pt>
                <c:pt idx="3749">
                  <c:v>1088</c:v>
                </c:pt>
                <c:pt idx="3750">
                  <c:v>1088</c:v>
                </c:pt>
                <c:pt idx="3751">
                  <c:v>1088</c:v>
                </c:pt>
                <c:pt idx="3752">
                  <c:v>1089</c:v>
                </c:pt>
                <c:pt idx="3753">
                  <c:v>1089</c:v>
                </c:pt>
                <c:pt idx="3754">
                  <c:v>1089</c:v>
                </c:pt>
                <c:pt idx="3755">
                  <c:v>1090</c:v>
                </c:pt>
                <c:pt idx="3756">
                  <c:v>1090</c:v>
                </c:pt>
                <c:pt idx="3757">
                  <c:v>1090</c:v>
                </c:pt>
                <c:pt idx="3758">
                  <c:v>1090</c:v>
                </c:pt>
                <c:pt idx="3759">
                  <c:v>1090</c:v>
                </c:pt>
                <c:pt idx="3760">
                  <c:v>1090</c:v>
                </c:pt>
                <c:pt idx="3761">
                  <c:v>1090</c:v>
                </c:pt>
                <c:pt idx="3762">
                  <c:v>1090</c:v>
                </c:pt>
                <c:pt idx="3763">
                  <c:v>1090</c:v>
                </c:pt>
                <c:pt idx="3764">
                  <c:v>1090</c:v>
                </c:pt>
                <c:pt idx="3765">
                  <c:v>1090</c:v>
                </c:pt>
                <c:pt idx="3766">
                  <c:v>1090</c:v>
                </c:pt>
                <c:pt idx="3767">
                  <c:v>1091</c:v>
                </c:pt>
                <c:pt idx="3768">
                  <c:v>1091</c:v>
                </c:pt>
                <c:pt idx="3769">
                  <c:v>1091</c:v>
                </c:pt>
                <c:pt idx="3770">
                  <c:v>1091</c:v>
                </c:pt>
                <c:pt idx="3771">
                  <c:v>1091</c:v>
                </c:pt>
                <c:pt idx="3772">
                  <c:v>1092</c:v>
                </c:pt>
                <c:pt idx="3773">
                  <c:v>1092</c:v>
                </c:pt>
                <c:pt idx="3774">
                  <c:v>1092</c:v>
                </c:pt>
                <c:pt idx="3775">
                  <c:v>1092</c:v>
                </c:pt>
                <c:pt idx="3776">
                  <c:v>1092</c:v>
                </c:pt>
                <c:pt idx="3777">
                  <c:v>1092</c:v>
                </c:pt>
                <c:pt idx="3778">
                  <c:v>1092</c:v>
                </c:pt>
                <c:pt idx="3779">
                  <c:v>1092</c:v>
                </c:pt>
                <c:pt idx="3780">
                  <c:v>1092</c:v>
                </c:pt>
                <c:pt idx="3781">
                  <c:v>1092</c:v>
                </c:pt>
                <c:pt idx="3782">
                  <c:v>1092</c:v>
                </c:pt>
                <c:pt idx="3783">
                  <c:v>1092</c:v>
                </c:pt>
                <c:pt idx="3784">
                  <c:v>1092</c:v>
                </c:pt>
                <c:pt idx="3785">
                  <c:v>1093</c:v>
                </c:pt>
                <c:pt idx="3786">
                  <c:v>1093</c:v>
                </c:pt>
                <c:pt idx="3787">
                  <c:v>1093</c:v>
                </c:pt>
                <c:pt idx="3788">
                  <c:v>1093</c:v>
                </c:pt>
                <c:pt idx="3789">
                  <c:v>1093</c:v>
                </c:pt>
                <c:pt idx="3790">
                  <c:v>1093</c:v>
                </c:pt>
                <c:pt idx="3791">
                  <c:v>1093</c:v>
                </c:pt>
                <c:pt idx="3792">
                  <c:v>1093</c:v>
                </c:pt>
                <c:pt idx="3793">
                  <c:v>1094</c:v>
                </c:pt>
                <c:pt idx="3794">
                  <c:v>1094</c:v>
                </c:pt>
                <c:pt idx="3795">
                  <c:v>1094</c:v>
                </c:pt>
                <c:pt idx="3796">
                  <c:v>1094</c:v>
                </c:pt>
                <c:pt idx="3797">
                  <c:v>1094</c:v>
                </c:pt>
                <c:pt idx="3798">
                  <c:v>1094</c:v>
                </c:pt>
                <c:pt idx="3799">
                  <c:v>1094</c:v>
                </c:pt>
                <c:pt idx="3800">
                  <c:v>1095</c:v>
                </c:pt>
                <c:pt idx="3801">
                  <c:v>1096</c:v>
                </c:pt>
                <c:pt idx="3802">
                  <c:v>1096</c:v>
                </c:pt>
                <c:pt idx="3803">
                  <c:v>1096</c:v>
                </c:pt>
                <c:pt idx="3804">
                  <c:v>1096</c:v>
                </c:pt>
                <c:pt idx="3805">
                  <c:v>1096</c:v>
                </c:pt>
                <c:pt idx="3806">
                  <c:v>1096</c:v>
                </c:pt>
                <c:pt idx="3807">
                  <c:v>1096</c:v>
                </c:pt>
                <c:pt idx="3808">
                  <c:v>1097</c:v>
                </c:pt>
                <c:pt idx="3809">
                  <c:v>1098</c:v>
                </c:pt>
                <c:pt idx="3810">
                  <c:v>1099</c:v>
                </c:pt>
                <c:pt idx="3811">
                  <c:v>1100</c:v>
                </c:pt>
                <c:pt idx="3812">
                  <c:v>1101</c:v>
                </c:pt>
                <c:pt idx="3813">
                  <c:v>1101</c:v>
                </c:pt>
                <c:pt idx="3814">
                  <c:v>1101</c:v>
                </c:pt>
                <c:pt idx="3815">
                  <c:v>1102</c:v>
                </c:pt>
                <c:pt idx="3816">
                  <c:v>1102</c:v>
                </c:pt>
                <c:pt idx="3817">
                  <c:v>1103</c:v>
                </c:pt>
                <c:pt idx="3818">
                  <c:v>1103</c:v>
                </c:pt>
                <c:pt idx="3819">
                  <c:v>1103</c:v>
                </c:pt>
                <c:pt idx="3820">
                  <c:v>1104</c:v>
                </c:pt>
                <c:pt idx="3821">
                  <c:v>1104</c:v>
                </c:pt>
                <c:pt idx="3822">
                  <c:v>1104</c:v>
                </c:pt>
                <c:pt idx="3823">
                  <c:v>1104</c:v>
                </c:pt>
                <c:pt idx="3824">
                  <c:v>1104</c:v>
                </c:pt>
                <c:pt idx="3825">
                  <c:v>1104</c:v>
                </c:pt>
                <c:pt idx="3826">
                  <c:v>1104</c:v>
                </c:pt>
                <c:pt idx="3827">
                  <c:v>1104</c:v>
                </c:pt>
                <c:pt idx="3828">
                  <c:v>1104</c:v>
                </c:pt>
                <c:pt idx="3829">
                  <c:v>1104</c:v>
                </c:pt>
                <c:pt idx="3830">
                  <c:v>1104</c:v>
                </c:pt>
                <c:pt idx="3831">
                  <c:v>1104</c:v>
                </c:pt>
                <c:pt idx="3832">
                  <c:v>1104</c:v>
                </c:pt>
                <c:pt idx="3833">
                  <c:v>1104</c:v>
                </c:pt>
                <c:pt idx="3834">
                  <c:v>1104</c:v>
                </c:pt>
                <c:pt idx="3835">
                  <c:v>1104</c:v>
                </c:pt>
                <c:pt idx="3836">
                  <c:v>1104</c:v>
                </c:pt>
                <c:pt idx="3837">
                  <c:v>1104</c:v>
                </c:pt>
                <c:pt idx="3838">
                  <c:v>1104</c:v>
                </c:pt>
                <c:pt idx="3839">
                  <c:v>1104</c:v>
                </c:pt>
                <c:pt idx="3840">
                  <c:v>1104</c:v>
                </c:pt>
                <c:pt idx="3841">
                  <c:v>1104</c:v>
                </c:pt>
                <c:pt idx="3842">
                  <c:v>1104</c:v>
                </c:pt>
                <c:pt idx="3843">
                  <c:v>1104</c:v>
                </c:pt>
                <c:pt idx="3844">
                  <c:v>1104</c:v>
                </c:pt>
                <c:pt idx="3845">
                  <c:v>1105</c:v>
                </c:pt>
                <c:pt idx="3846">
                  <c:v>1106</c:v>
                </c:pt>
                <c:pt idx="3847">
                  <c:v>1106</c:v>
                </c:pt>
                <c:pt idx="3848">
                  <c:v>1106</c:v>
                </c:pt>
                <c:pt idx="3849">
                  <c:v>1106</c:v>
                </c:pt>
                <c:pt idx="3850">
                  <c:v>1106</c:v>
                </c:pt>
                <c:pt idx="3851">
                  <c:v>1106</c:v>
                </c:pt>
                <c:pt idx="3852">
                  <c:v>1107</c:v>
                </c:pt>
                <c:pt idx="3853">
                  <c:v>1107</c:v>
                </c:pt>
                <c:pt idx="3854">
                  <c:v>1107</c:v>
                </c:pt>
                <c:pt idx="3855">
                  <c:v>1107</c:v>
                </c:pt>
                <c:pt idx="3856">
                  <c:v>1107</c:v>
                </c:pt>
                <c:pt idx="3857">
                  <c:v>1107</c:v>
                </c:pt>
                <c:pt idx="3858">
                  <c:v>1107</c:v>
                </c:pt>
                <c:pt idx="3859">
                  <c:v>1107</c:v>
                </c:pt>
                <c:pt idx="3860">
                  <c:v>1107</c:v>
                </c:pt>
                <c:pt idx="3861">
                  <c:v>1107</c:v>
                </c:pt>
                <c:pt idx="3862">
                  <c:v>1107</c:v>
                </c:pt>
                <c:pt idx="3863">
                  <c:v>1107</c:v>
                </c:pt>
                <c:pt idx="3864">
                  <c:v>1108</c:v>
                </c:pt>
                <c:pt idx="3865">
                  <c:v>1108</c:v>
                </c:pt>
                <c:pt idx="3866">
                  <c:v>1108</c:v>
                </c:pt>
                <c:pt idx="3867">
                  <c:v>1109</c:v>
                </c:pt>
                <c:pt idx="3868">
                  <c:v>1109</c:v>
                </c:pt>
                <c:pt idx="3869">
                  <c:v>1110</c:v>
                </c:pt>
                <c:pt idx="3870">
                  <c:v>1110</c:v>
                </c:pt>
                <c:pt idx="3871">
                  <c:v>1110</c:v>
                </c:pt>
                <c:pt idx="3872">
                  <c:v>1110</c:v>
                </c:pt>
                <c:pt idx="3873">
                  <c:v>1110</c:v>
                </c:pt>
                <c:pt idx="3874">
                  <c:v>1110</c:v>
                </c:pt>
                <c:pt idx="3875">
                  <c:v>1110</c:v>
                </c:pt>
                <c:pt idx="3876">
                  <c:v>1110</c:v>
                </c:pt>
                <c:pt idx="3877">
                  <c:v>1110</c:v>
                </c:pt>
                <c:pt idx="3878">
                  <c:v>1110</c:v>
                </c:pt>
                <c:pt idx="3879">
                  <c:v>1111</c:v>
                </c:pt>
                <c:pt idx="3880">
                  <c:v>1112</c:v>
                </c:pt>
                <c:pt idx="3881">
                  <c:v>1112</c:v>
                </c:pt>
                <c:pt idx="3882">
                  <c:v>1112</c:v>
                </c:pt>
                <c:pt idx="3883">
                  <c:v>1113</c:v>
                </c:pt>
                <c:pt idx="3884">
                  <c:v>1113</c:v>
                </c:pt>
                <c:pt idx="3885">
                  <c:v>1113</c:v>
                </c:pt>
                <c:pt idx="3886">
                  <c:v>1113</c:v>
                </c:pt>
                <c:pt idx="3887">
                  <c:v>1113</c:v>
                </c:pt>
                <c:pt idx="3888">
                  <c:v>1113</c:v>
                </c:pt>
                <c:pt idx="3889">
                  <c:v>1114</c:v>
                </c:pt>
                <c:pt idx="3890">
                  <c:v>1114</c:v>
                </c:pt>
                <c:pt idx="3891">
                  <c:v>1114</c:v>
                </c:pt>
                <c:pt idx="3892">
                  <c:v>1115</c:v>
                </c:pt>
                <c:pt idx="3893">
                  <c:v>1115</c:v>
                </c:pt>
                <c:pt idx="3894">
                  <c:v>1116</c:v>
                </c:pt>
                <c:pt idx="3895">
                  <c:v>1116</c:v>
                </c:pt>
                <c:pt idx="3896">
                  <c:v>1116</c:v>
                </c:pt>
                <c:pt idx="3897">
                  <c:v>1116</c:v>
                </c:pt>
                <c:pt idx="3898">
                  <c:v>1116</c:v>
                </c:pt>
                <c:pt idx="3899">
                  <c:v>1116</c:v>
                </c:pt>
                <c:pt idx="3900">
                  <c:v>1116</c:v>
                </c:pt>
                <c:pt idx="3901">
                  <c:v>1117</c:v>
                </c:pt>
                <c:pt idx="3902">
                  <c:v>1117</c:v>
                </c:pt>
                <c:pt idx="3903">
                  <c:v>1117</c:v>
                </c:pt>
                <c:pt idx="3904">
                  <c:v>1117</c:v>
                </c:pt>
                <c:pt idx="3905">
                  <c:v>1117</c:v>
                </c:pt>
                <c:pt idx="3906">
                  <c:v>1117</c:v>
                </c:pt>
                <c:pt idx="3907">
                  <c:v>1118</c:v>
                </c:pt>
                <c:pt idx="3908">
                  <c:v>1118</c:v>
                </c:pt>
                <c:pt idx="3909">
                  <c:v>1118</c:v>
                </c:pt>
                <c:pt idx="3910">
                  <c:v>1118</c:v>
                </c:pt>
                <c:pt idx="3911">
                  <c:v>1118</c:v>
                </c:pt>
                <c:pt idx="3912">
                  <c:v>1119</c:v>
                </c:pt>
                <c:pt idx="3913">
                  <c:v>1119</c:v>
                </c:pt>
                <c:pt idx="3914">
                  <c:v>1119</c:v>
                </c:pt>
                <c:pt idx="3915">
                  <c:v>1119</c:v>
                </c:pt>
                <c:pt idx="3916">
                  <c:v>1119</c:v>
                </c:pt>
                <c:pt idx="3917">
                  <c:v>1119</c:v>
                </c:pt>
                <c:pt idx="3918">
                  <c:v>1119</c:v>
                </c:pt>
                <c:pt idx="3919">
                  <c:v>1120</c:v>
                </c:pt>
                <c:pt idx="3920">
                  <c:v>1121</c:v>
                </c:pt>
                <c:pt idx="3921">
                  <c:v>1121</c:v>
                </c:pt>
                <c:pt idx="3922">
                  <c:v>1121</c:v>
                </c:pt>
                <c:pt idx="3923">
                  <c:v>1122</c:v>
                </c:pt>
                <c:pt idx="3924">
                  <c:v>1122</c:v>
                </c:pt>
                <c:pt idx="3925">
                  <c:v>1123</c:v>
                </c:pt>
                <c:pt idx="3926">
                  <c:v>1123</c:v>
                </c:pt>
                <c:pt idx="3927">
                  <c:v>1124</c:v>
                </c:pt>
                <c:pt idx="3928">
                  <c:v>1124</c:v>
                </c:pt>
                <c:pt idx="3929">
                  <c:v>1124</c:v>
                </c:pt>
                <c:pt idx="3930">
                  <c:v>1124</c:v>
                </c:pt>
                <c:pt idx="3931">
                  <c:v>1124</c:v>
                </c:pt>
                <c:pt idx="3932">
                  <c:v>1124</c:v>
                </c:pt>
                <c:pt idx="3933">
                  <c:v>1124</c:v>
                </c:pt>
                <c:pt idx="3934">
                  <c:v>1124</c:v>
                </c:pt>
                <c:pt idx="3935">
                  <c:v>1124</c:v>
                </c:pt>
                <c:pt idx="3936">
                  <c:v>1124</c:v>
                </c:pt>
                <c:pt idx="3937">
                  <c:v>1124</c:v>
                </c:pt>
                <c:pt idx="3938">
                  <c:v>1124</c:v>
                </c:pt>
                <c:pt idx="3939">
                  <c:v>1124</c:v>
                </c:pt>
                <c:pt idx="3940">
                  <c:v>1124</c:v>
                </c:pt>
                <c:pt idx="3941">
                  <c:v>1124</c:v>
                </c:pt>
                <c:pt idx="3942">
                  <c:v>1124</c:v>
                </c:pt>
                <c:pt idx="3943">
                  <c:v>1124</c:v>
                </c:pt>
                <c:pt idx="3944">
                  <c:v>1124</c:v>
                </c:pt>
                <c:pt idx="3945">
                  <c:v>1124</c:v>
                </c:pt>
                <c:pt idx="3946">
                  <c:v>1124</c:v>
                </c:pt>
                <c:pt idx="3947">
                  <c:v>1124</c:v>
                </c:pt>
                <c:pt idx="3948">
                  <c:v>1124</c:v>
                </c:pt>
                <c:pt idx="3949">
                  <c:v>1124</c:v>
                </c:pt>
                <c:pt idx="3950">
                  <c:v>1124</c:v>
                </c:pt>
                <c:pt idx="3951">
                  <c:v>1125</c:v>
                </c:pt>
                <c:pt idx="3952">
                  <c:v>1126</c:v>
                </c:pt>
                <c:pt idx="3953">
                  <c:v>1126</c:v>
                </c:pt>
                <c:pt idx="3954">
                  <c:v>1127</c:v>
                </c:pt>
                <c:pt idx="3955">
                  <c:v>1127</c:v>
                </c:pt>
                <c:pt idx="3956">
                  <c:v>1128</c:v>
                </c:pt>
                <c:pt idx="3957">
                  <c:v>1129</c:v>
                </c:pt>
                <c:pt idx="3958">
                  <c:v>1129</c:v>
                </c:pt>
                <c:pt idx="3959">
                  <c:v>1129</c:v>
                </c:pt>
                <c:pt idx="3960">
                  <c:v>1129</c:v>
                </c:pt>
                <c:pt idx="3961">
                  <c:v>1129</c:v>
                </c:pt>
                <c:pt idx="3962">
                  <c:v>1129</c:v>
                </c:pt>
                <c:pt idx="3963">
                  <c:v>1129</c:v>
                </c:pt>
                <c:pt idx="3964">
                  <c:v>1129</c:v>
                </c:pt>
                <c:pt idx="3965">
                  <c:v>1129</c:v>
                </c:pt>
                <c:pt idx="3966">
                  <c:v>1130</c:v>
                </c:pt>
                <c:pt idx="3967">
                  <c:v>1130</c:v>
                </c:pt>
                <c:pt idx="3968">
                  <c:v>1130</c:v>
                </c:pt>
                <c:pt idx="3969">
                  <c:v>1130</c:v>
                </c:pt>
                <c:pt idx="3970">
                  <c:v>1130</c:v>
                </c:pt>
                <c:pt idx="3971">
                  <c:v>1130</c:v>
                </c:pt>
                <c:pt idx="3972">
                  <c:v>1130</c:v>
                </c:pt>
                <c:pt idx="3973">
                  <c:v>1130</c:v>
                </c:pt>
                <c:pt idx="3974">
                  <c:v>1130</c:v>
                </c:pt>
                <c:pt idx="3975">
                  <c:v>1131</c:v>
                </c:pt>
                <c:pt idx="3976">
                  <c:v>1131</c:v>
                </c:pt>
                <c:pt idx="3977">
                  <c:v>1132</c:v>
                </c:pt>
                <c:pt idx="3978">
                  <c:v>1133</c:v>
                </c:pt>
                <c:pt idx="3979">
                  <c:v>1133</c:v>
                </c:pt>
                <c:pt idx="3980">
                  <c:v>1133</c:v>
                </c:pt>
                <c:pt idx="3981">
                  <c:v>1133</c:v>
                </c:pt>
                <c:pt idx="3982">
                  <c:v>1133</c:v>
                </c:pt>
                <c:pt idx="3983">
                  <c:v>1134</c:v>
                </c:pt>
                <c:pt idx="3984">
                  <c:v>1135</c:v>
                </c:pt>
                <c:pt idx="3985">
                  <c:v>1135</c:v>
                </c:pt>
                <c:pt idx="3986">
                  <c:v>1135</c:v>
                </c:pt>
                <c:pt idx="3987">
                  <c:v>1135</c:v>
                </c:pt>
                <c:pt idx="3988">
                  <c:v>1136</c:v>
                </c:pt>
                <c:pt idx="3989">
                  <c:v>1137</c:v>
                </c:pt>
                <c:pt idx="3990">
                  <c:v>1137</c:v>
                </c:pt>
                <c:pt idx="3991">
                  <c:v>1137</c:v>
                </c:pt>
                <c:pt idx="3992">
                  <c:v>1137</c:v>
                </c:pt>
                <c:pt idx="3993">
                  <c:v>1137</c:v>
                </c:pt>
                <c:pt idx="3994">
                  <c:v>1137</c:v>
                </c:pt>
                <c:pt idx="3995">
                  <c:v>1137</c:v>
                </c:pt>
                <c:pt idx="3996">
                  <c:v>1137</c:v>
                </c:pt>
                <c:pt idx="3997">
                  <c:v>1137</c:v>
                </c:pt>
                <c:pt idx="3998">
                  <c:v>1137</c:v>
                </c:pt>
                <c:pt idx="3999">
                  <c:v>1137</c:v>
                </c:pt>
                <c:pt idx="4000">
                  <c:v>1137</c:v>
                </c:pt>
                <c:pt idx="4001">
                  <c:v>1137</c:v>
                </c:pt>
                <c:pt idx="4002">
                  <c:v>1137</c:v>
                </c:pt>
                <c:pt idx="4003">
                  <c:v>1137</c:v>
                </c:pt>
                <c:pt idx="4004">
                  <c:v>1137</c:v>
                </c:pt>
                <c:pt idx="4005">
                  <c:v>1137</c:v>
                </c:pt>
                <c:pt idx="4006">
                  <c:v>1137</c:v>
                </c:pt>
                <c:pt idx="4007">
                  <c:v>1137</c:v>
                </c:pt>
                <c:pt idx="4008">
                  <c:v>1137</c:v>
                </c:pt>
                <c:pt idx="4009">
                  <c:v>1137</c:v>
                </c:pt>
                <c:pt idx="4010">
                  <c:v>1137</c:v>
                </c:pt>
                <c:pt idx="4011">
                  <c:v>1137</c:v>
                </c:pt>
                <c:pt idx="4012">
                  <c:v>1137</c:v>
                </c:pt>
                <c:pt idx="4013">
                  <c:v>1137</c:v>
                </c:pt>
                <c:pt idx="4014">
                  <c:v>1138</c:v>
                </c:pt>
                <c:pt idx="4015">
                  <c:v>1138</c:v>
                </c:pt>
                <c:pt idx="4016">
                  <c:v>1138</c:v>
                </c:pt>
                <c:pt idx="4017">
                  <c:v>1138</c:v>
                </c:pt>
                <c:pt idx="4018">
                  <c:v>1139</c:v>
                </c:pt>
                <c:pt idx="4019">
                  <c:v>1140</c:v>
                </c:pt>
                <c:pt idx="4020">
                  <c:v>1141</c:v>
                </c:pt>
                <c:pt idx="4021">
                  <c:v>1141</c:v>
                </c:pt>
                <c:pt idx="4022">
                  <c:v>1141</c:v>
                </c:pt>
                <c:pt idx="4023">
                  <c:v>1141</c:v>
                </c:pt>
                <c:pt idx="4024">
                  <c:v>1141</c:v>
                </c:pt>
                <c:pt idx="4025">
                  <c:v>1141</c:v>
                </c:pt>
                <c:pt idx="4026">
                  <c:v>1142</c:v>
                </c:pt>
                <c:pt idx="4027">
                  <c:v>1143</c:v>
                </c:pt>
                <c:pt idx="4028">
                  <c:v>1144</c:v>
                </c:pt>
                <c:pt idx="4029">
                  <c:v>1144</c:v>
                </c:pt>
                <c:pt idx="4030">
                  <c:v>1144</c:v>
                </c:pt>
                <c:pt idx="4031">
                  <c:v>1144</c:v>
                </c:pt>
                <c:pt idx="4032">
                  <c:v>1144</c:v>
                </c:pt>
                <c:pt idx="4033">
                  <c:v>1145</c:v>
                </c:pt>
                <c:pt idx="4034">
                  <c:v>1146</c:v>
                </c:pt>
                <c:pt idx="4035">
                  <c:v>1146</c:v>
                </c:pt>
                <c:pt idx="4036">
                  <c:v>1147</c:v>
                </c:pt>
                <c:pt idx="4037">
                  <c:v>1147</c:v>
                </c:pt>
                <c:pt idx="4038">
                  <c:v>1147</c:v>
                </c:pt>
                <c:pt idx="4039">
                  <c:v>1147</c:v>
                </c:pt>
                <c:pt idx="4040">
                  <c:v>1147</c:v>
                </c:pt>
                <c:pt idx="4041">
                  <c:v>1147</c:v>
                </c:pt>
                <c:pt idx="4042">
                  <c:v>1147</c:v>
                </c:pt>
                <c:pt idx="4043">
                  <c:v>1147</c:v>
                </c:pt>
                <c:pt idx="4044">
                  <c:v>1147</c:v>
                </c:pt>
                <c:pt idx="4045">
                  <c:v>1147</c:v>
                </c:pt>
                <c:pt idx="4046">
                  <c:v>1147</c:v>
                </c:pt>
                <c:pt idx="4047">
                  <c:v>1147</c:v>
                </c:pt>
                <c:pt idx="4048">
                  <c:v>1147</c:v>
                </c:pt>
                <c:pt idx="4049">
                  <c:v>1147</c:v>
                </c:pt>
                <c:pt idx="4050">
                  <c:v>1147</c:v>
                </c:pt>
                <c:pt idx="4051">
                  <c:v>1148</c:v>
                </c:pt>
                <c:pt idx="4052">
                  <c:v>1148</c:v>
                </c:pt>
                <c:pt idx="4053">
                  <c:v>1148</c:v>
                </c:pt>
                <c:pt idx="4054">
                  <c:v>1148</c:v>
                </c:pt>
                <c:pt idx="4055">
                  <c:v>1148</c:v>
                </c:pt>
                <c:pt idx="4056">
                  <c:v>1148</c:v>
                </c:pt>
                <c:pt idx="4057">
                  <c:v>1148</c:v>
                </c:pt>
                <c:pt idx="4058">
                  <c:v>1148</c:v>
                </c:pt>
                <c:pt idx="4059">
                  <c:v>1148</c:v>
                </c:pt>
                <c:pt idx="4060">
                  <c:v>1148</c:v>
                </c:pt>
                <c:pt idx="4061">
                  <c:v>1148</c:v>
                </c:pt>
                <c:pt idx="4062">
                  <c:v>1149</c:v>
                </c:pt>
                <c:pt idx="4063">
                  <c:v>1150</c:v>
                </c:pt>
                <c:pt idx="4064">
                  <c:v>1151</c:v>
                </c:pt>
                <c:pt idx="4065">
                  <c:v>1151</c:v>
                </c:pt>
                <c:pt idx="4066">
                  <c:v>1151</c:v>
                </c:pt>
                <c:pt idx="4067">
                  <c:v>1151</c:v>
                </c:pt>
                <c:pt idx="4068">
                  <c:v>1152</c:v>
                </c:pt>
                <c:pt idx="4069">
                  <c:v>1152</c:v>
                </c:pt>
                <c:pt idx="4070">
                  <c:v>1152</c:v>
                </c:pt>
                <c:pt idx="4071">
                  <c:v>1152</c:v>
                </c:pt>
                <c:pt idx="4072">
                  <c:v>1152</c:v>
                </c:pt>
                <c:pt idx="4073">
                  <c:v>1152</c:v>
                </c:pt>
                <c:pt idx="4074">
                  <c:v>1152</c:v>
                </c:pt>
                <c:pt idx="4075">
                  <c:v>1152</c:v>
                </c:pt>
                <c:pt idx="4076">
                  <c:v>1152</c:v>
                </c:pt>
                <c:pt idx="4077">
                  <c:v>1152</c:v>
                </c:pt>
                <c:pt idx="4078">
                  <c:v>1152</c:v>
                </c:pt>
                <c:pt idx="4079">
                  <c:v>1153</c:v>
                </c:pt>
                <c:pt idx="4080">
                  <c:v>1154</c:v>
                </c:pt>
                <c:pt idx="4081">
                  <c:v>1154</c:v>
                </c:pt>
                <c:pt idx="4082">
                  <c:v>1154</c:v>
                </c:pt>
                <c:pt idx="4083">
                  <c:v>1155</c:v>
                </c:pt>
                <c:pt idx="4084">
                  <c:v>1156</c:v>
                </c:pt>
                <c:pt idx="4085">
                  <c:v>1157</c:v>
                </c:pt>
                <c:pt idx="4086">
                  <c:v>1158</c:v>
                </c:pt>
                <c:pt idx="4087">
                  <c:v>1159</c:v>
                </c:pt>
                <c:pt idx="4088">
                  <c:v>1160</c:v>
                </c:pt>
                <c:pt idx="4089">
                  <c:v>1161</c:v>
                </c:pt>
                <c:pt idx="4090">
                  <c:v>1162</c:v>
                </c:pt>
                <c:pt idx="4091">
                  <c:v>1163</c:v>
                </c:pt>
                <c:pt idx="4092">
                  <c:v>1164</c:v>
                </c:pt>
                <c:pt idx="4093">
                  <c:v>1165</c:v>
                </c:pt>
                <c:pt idx="4094">
                  <c:v>1166</c:v>
                </c:pt>
                <c:pt idx="4095">
                  <c:v>1167</c:v>
                </c:pt>
                <c:pt idx="4096">
                  <c:v>1167</c:v>
                </c:pt>
                <c:pt idx="4097">
                  <c:v>1168</c:v>
                </c:pt>
                <c:pt idx="4098">
                  <c:v>1169</c:v>
                </c:pt>
                <c:pt idx="4099">
                  <c:v>1170</c:v>
                </c:pt>
                <c:pt idx="4100">
                  <c:v>1171</c:v>
                </c:pt>
                <c:pt idx="4101">
                  <c:v>1172</c:v>
                </c:pt>
                <c:pt idx="4102">
                  <c:v>1173</c:v>
                </c:pt>
                <c:pt idx="4103">
                  <c:v>1174</c:v>
                </c:pt>
                <c:pt idx="4104">
                  <c:v>1175</c:v>
                </c:pt>
                <c:pt idx="4105">
                  <c:v>1176</c:v>
                </c:pt>
                <c:pt idx="4106">
                  <c:v>1177</c:v>
                </c:pt>
                <c:pt idx="4107">
                  <c:v>1178</c:v>
                </c:pt>
                <c:pt idx="4108">
                  <c:v>1179</c:v>
                </c:pt>
                <c:pt idx="4109">
                  <c:v>1180</c:v>
                </c:pt>
                <c:pt idx="4110">
                  <c:v>1181</c:v>
                </c:pt>
                <c:pt idx="4111">
                  <c:v>1182</c:v>
                </c:pt>
                <c:pt idx="4112">
                  <c:v>1182</c:v>
                </c:pt>
                <c:pt idx="4113">
                  <c:v>1182</c:v>
                </c:pt>
                <c:pt idx="4114">
                  <c:v>1183</c:v>
                </c:pt>
                <c:pt idx="4115">
                  <c:v>1183</c:v>
                </c:pt>
                <c:pt idx="4116">
                  <c:v>1183</c:v>
                </c:pt>
                <c:pt idx="4117">
                  <c:v>1183</c:v>
                </c:pt>
                <c:pt idx="4118">
                  <c:v>1183</c:v>
                </c:pt>
                <c:pt idx="4119">
                  <c:v>1183</c:v>
                </c:pt>
                <c:pt idx="4120">
                  <c:v>1183</c:v>
                </c:pt>
                <c:pt idx="4121">
                  <c:v>1183</c:v>
                </c:pt>
                <c:pt idx="4122">
                  <c:v>1183</c:v>
                </c:pt>
                <c:pt idx="4123">
                  <c:v>1183</c:v>
                </c:pt>
                <c:pt idx="4124">
                  <c:v>1183</c:v>
                </c:pt>
                <c:pt idx="4125">
                  <c:v>1183</c:v>
                </c:pt>
                <c:pt idx="4126">
                  <c:v>1183</c:v>
                </c:pt>
                <c:pt idx="4127">
                  <c:v>1183</c:v>
                </c:pt>
                <c:pt idx="4128">
                  <c:v>1183</c:v>
                </c:pt>
                <c:pt idx="4129">
                  <c:v>1183</c:v>
                </c:pt>
                <c:pt idx="4130">
                  <c:v>1183</c:v>
                </c:pt>
                <c:pt idx="4131">
                  <c:v>1183</c:v>
                </c:pt>
                <c:pt idx="4132">
                  <c:v>1183</c:v>
                </c:pt>
                <c:pt idx="4133">
                  <c:v>1183</c:v>
                </c:pt>
                <c:pt idx="4134">
                  <c:v>1183</c:v>
                </c:pt>
                <c:pt idx="4135">
                  <c:v>1184</c:v>
                </c:pt>
                <c:pt idx="4136">
                  <c:v>1184</c:v>
                </c:pt>
                <c:pt idx="4137">
                  <c:v>1184</c:v>
                </c:pt>
                <c:pt idx="4138">
                  <c:v>1185</c:v>
                </c:pt>
                <c:pt idx="4139">
                  <c:v>1185</c:v>
                </c:pt>
                <c:pt idx="4140">
                  <c:v>1185</c:v>
                </c:pt>
                <c:pt idx="4141">
                  <c:v>1186</c:v>
                </c:pt>
                <c:pt idx="4142">
                  <c:v>1187</c:v>
                </c:pt>
                <c:pt idx="4143">
                  <c:v>1188</c:v>
                </c:pt>
                <c:pt idx="4144">
                  <c:v>1188</c:v>
                </c:pt>
                <c:pt idx="4145">
                  <c:v>1188</c:v>
                </c:pt>
                <c:pt idx="4146">
                  <c:v>1189</c:v>
                </c:pt>
                <c:pt idx="4147">
                  <c:v>1189</c:v>
                </c:pt>
                <c:pt idx="4148">
                  <c:v>1189</c:v>
                </c:pt>
                <c:pt idx="4149">
                  <c:v>1190</c:v>
                </c:pt>
                <c:pt idx="4150">
                  <c:v>1190</c:v>
                </c:pt>
                <c:pt idx="4151">
                  <c:v>1190</c:v>
                </c:pt>
                <c:pt idx="4152">
                  <c:v>1190</c:v>
                </c:pt>
                <c:pt idx="4153">
                  <c:v>1190</c:v>
                </c:pt>
                <c:pt idx="4154">
                  <c:v>1190</c:v>
                </c:pt>
                <c:pt idx="4155">
                  <c:v>1190</c:v>
                </c:pt>
                <c:pt idx="4156">
                  <c:v>1190</c:v>
                </c:pt>
                <c:pt idx="4157">
                  <c:v>1190</c:v>
                </c:pt>
                <c:pt idx="4158">
                  <c:v>1190</c:v>
                </c:pt>
                <c:pt idx="4159">
                  <c:v>1191</c:v>
                </c:pt>
                <c:pt idx="4160">
                  <c:v>1192</c:v>
                </c:pt>
                <c:pt idx="4161">
                  <c:v>1193</c:v>
                </c:pt>
                <c:pt idx="4162">
                  <c:v>1193</c:v>
                </c:pt>
                <c:pt idx="4163">
                  <c:v>1193</c:v>
                </c:pt>
                <c:pt idx="4164">
                  <c:v>1194</c:v>
                </c:pt>
                <c:pt idx="4165">
                  <c:v>1195</c:v>
                </c:pt>
                <c:pt idx="4166">
                  <c:v>1196</c:v>
                </c:pt>
                <c:pt idx="4167">
                  <c:v>1196</c:v>
                </c:pt>
                <c:pt idx="4168">
                  <c:v>1197</c:v>
                </c:pt>
                <c:pt idx="4169">
                  <c:v>1198</c:v>
                </c:pt>
                <c:pt idx="4170">
                  <c:v>1198</c:v>
                </c:pt>
                <c:pt idx="4171">
                  <c:v>1198</c:v>
                </c:pt>
                <c:pt idx="4172">
                  <c:v>1198</c:v>
                </c:pt>
                <c:pt idx="4173">
                  <c:v>1198</c:v>
                </c:pt>
                <c:pt idx="4174">
                  <c:v>1198</c:v>
                </c:pt>
                <c:pt idx="4175">
                  <c:v>1198</c:v>
                </c:pt>
                <c:pt idx="4176">
                  <c:v>1198</c:v>
                </c:pt>
                <c:pt idx="4177">
                  <c:v>1198</c:v>
                </c:pt>
                <c:pt idx="4178">
                  <c:v>1199</c:v>
                </c:pt>
                <c:pt idx="4179">
                  <c:v>1199</c:v>
                </c:pt>
                <c:pt idx="4180">
                  <c:v>1199</c:v>
                </c:pt>
                <c:pt idx="4181">
                  <c:v>1200</c:v>
                </c:pt>
                <c:pt idx="4182">
                  <c:v>1200</c:v>
                </c:pt>
                <c:pt idx="4183">
                  <c:v>1201</c:v>
                </c:pt>
                <c:pt idx="4184">
                  <c:v>1202</c:v>
                </c:pt>
                <c:pt idx="4185">
                  <c:v>1202</c:v>
                </c:pt>
                <c:pt idx="4186">
                  <c:v>1203</c:v>
                </c:pt>
                <c:pt idx="4187">
                  <c:v>1204</c:v>
                </c:pt>
                <c:pt idx="4188">
                  <c:v>1205</c:v>
                </c:pt>
                <c:pt idx="4189">
                  <c:v>1205</c:v>
                </c:pt>
                <c:pt idx="4190">
                  <c:v>1205</c:v>
                </c:pt>
                <c:pt idx="4191">
                  <c:v>1205</c:v>
                </c:pt>
                <c:pt idx="4192">
                  <c:v>1205</c:v>
                </c:pt>
                <c:pt idx="4193">
                  <c:v>1205</c:v>
                </c:pt>
                <c:pt idx="4194">
                  <c:v>1205</c:v>
                </c:pt>
                <c:pt idx="4195">
                  <c:v>1205</c:v>
                </c:pt>
                <c:pt idx="4196">
                  <c:v>1205</c:v>
                </c:pt>
                <c:pt idx="4197">
                  <c:v>1205</c:v>
                </c:pt>
                <c:pt idx="4198">
                  <c:v>1205</c:v>
                </c:pt>
                <c:pt idx="4199">
                  <c:v>1205</c:v>
                </c:pt>
                <c:pt idx="4200">
                  <c:v>1205</c:v>
                </c:pt>
                <c:pt idx="4201">
                  <c:v>1205</c:v>
                </c:pt>
                <c:pt idx="4202">
                  <c:v>1205</c:v>
                </c:pt>
                <c:pt idx="4203">
                  <c:v>1205</c:v>
                </c:pt>
                <c:pt idx="4204">
                  <c:v>1205</c:v>
                </c:pt>
                <c:pt idx="4205">
                  <c:v>1205</c:v>
                </c:pt>
                <c:pt idx="4206">
                  <c:v>1205</c:v>
                </c:pt>
                <c:pt idx="4207">
                  <c:v>1205</c:v>
                </c:pt>
                <c:pt idx="4208">
                  <c:v>1205</c:v>
                </c:pt>
                <c:pt idx="4209">
                  <c:v>1205</c:v>
                </c:pt>
                <c:pt idx="4210">
                  <c:v>1205</c:v>
                </c:pt>
                <c:pt idx="4211">
                  <c:v>1205</c:v>
                </c:pt>
                <c:pt idx="4212">
                  <c:v>1206</c:v>
                </c:pt>
                <c:pt idx="4213">
                  <c:v>1206</c:v>
                </c:pt>
                <c:pt idx="4214">
                  <c:v>1206</c:v>
                </c:pt>
                <c:pt idx="4215">
                  <c:v>1206</c:v>
                </c:pt>
                <c:pt idx="4216">
                  <c:v>1206</c:v>
                </c:pt>
                <c:pt idx="4217">
                  <c:v>1206</c:v>
                </c:pt>
                <c:pt idx="4218">
                  <c:v>1206</c:v>
                </c:pt>
                <c:pt idx="4219">
                  <c:v>1206</c:v>
                </c:pt>
                <c:pt idx="4220">
                  <c:v>1207</c:v>
                </c:pt>
                <c:pt idx="4221">
                  <c:v>1207</c:v>
                </c:pt>
                <c:pt idx="4222">
                  <c:v>1207</c:v>
                </c:pt>
                <c:pt idx="4223">
                  <c:v>1207</c:v>
                </c:pt>
                <c:pt idx="4224">
                  <c:v>1207</c:v>
                </c:pt>
                <c:pt idx="4225">
                  <c:v>1207</c:v>
                </c:pt>
                <c:pt idx="4226">
                  <c:v>1207</c:v>
                </c:pt>
                <c:pt idx="4227">
                  <c:v>1207</c:v>
                </c:pt>
                <c:pt idx="4228">
                  <c:v>1207</c:v>
                </c:pt>
                <c:pt idx="4229">
                  <c:v>1207</c:v>
                </c:pt>
                <c:pt idx="4230">
                  <c:v>1207</c:v>
                </c:pt>
                <c:pt idx="4231">
                  <c:v>1207</c:v>
                </c:pt>
                <c:pt idx="4232">
                  <c:v>1207</c:v>
                </c:pt>
                <c:pt idx="4233">
                  <c:v>1207</c:v>
                </c:pt>
                <c:pt idx="4234">
                  <c:v>1208</c:v>
                </c:pt>
                <c:pt idx="4235">
                  <c:v>1208</c:v>
                </c:pt>
                <c:pt idx="4236">
                  <c:v>1208</c:v>
                </c:pt>
                <c:pt idx="4237">
                  <c:v>1208</c:v>
                </c:pt>
                <c:pt idx="4238">
                  <c:v>1208</c:v>
                </c:pt>
                <c:pt idx="4239">
                  <c:v>1208</c:v>
                </c:pt>
                <c:pt idx="4240">
                  <c:v>1208</c:v>
                </c:pt>
                <c:pt idx="4241">
                  <c:v>1208</c:v>
                </c:pt>
                <c:pt idx="4242">
                  <c:v>1208</c:v>
                </c:pt>
                <c:pt idx="4243">
                  <c:v>1208</c:v>
                </c:pt>
                <c:pt idx="4244">
                  <c:v>1208</c:v>
                </c:pt>
                <c:pt idx="4245">
                  <c:v>1208</c:v>
                </c:pt>
                <c:pt idx="4246">
                  <c:v>1208</c:v>
                </c:pt>
                <c:pt idx="4247">
                  <c:v>1209</c:v>
                </c:pt>
                <c:pt idx="4248">
                  <c:v>1210</c:v>
                </c:pt>
                <c:pt idx="4249">
                  <c:v>1210</c:v>
                </c:pt>
                <c:pt idx="4250">
                  <c:v>1211</c:v>
                </c:pt>
                <c:pt idx="4251">
                  <c:v>1211</c:v>
                </c:pt>
                <c:pt idx="4252">
                  <c:v>1212</c:v>
                </c:pt>
                <c:pt idx="4253">
                  <c:v>1212</c:v>
                </c:pt>
                <c:pt idx="4254">
                  <c:v>1212</c:v>
                </c:pt>
                <c:pt idx="4255">
                  <c:v>1212</c:v>
                </c:pt>
                <c:pt idx="4256">
                  <c:v>1212</c:v>
                </c:pt>
                <c:pt idx="4257">
                  <c:v>1212</c:v>
                </c:pt>
                <c:pt idx="4258">
                  <c:v>1213</c:v>
                </c:pt>
                <c:pt idx="4259">
                  <c:v>1213</c:v>
                </c:pt>
                <c:pt idx="4260">
                  <c:v>1213</c:v>
                </c:pt>
                <c:pt idx="4261">
                  <c:v>1213</c:v>
                </c:pt>
                <c:pt idx="4262">
                  <c:v>1214</c:v>
                </c:pt>
                <c:pt idx="4263">
                  <c:v>1214</c:v>
                </c:pt>
                <c:pt idx="4264">
                  <c:v>1215</c:v>
                </c:pt>
                <c:pt idx="4265">
                  <c:v>1216</c:v>
                </c:pt>
                <c:pt idx="4266">
                  <c:v>1217</c:v>
                </c:pt>
                <c:pt idx="4267">
                  <c:v>1217</c:v>
                </c:pt>
                <c:pt idx="4268">
                  <c:v>1217</c:v>
                </c:pt>
                <c:pt idx="4269">
                  <c:v>1217</c:v>
                </c:pt>
                <c:pt idx="4270">
                  <c:v>1217</c:v>
                </c:pt>
                <c:pt idx="4271">
                  <c:v>1217</c:v>
                </c:pt>
                <c:pt idx="4272">
                  <c:v>1217</c:v>
                </c:pt>
                <c:pt idx="4273">
                  <c:v>1217</c:v>
                </c:pt>
                <c:pt idx="4274">
                  <c:v>1218</c:v>
                </c:pt>
                <c:pt idx="4275">
                  <c:v>1218</c:v>
                </c:pt>
                <c:pt idx="4276">
                  <c:v>1218</c:v>
                </c:pt>
                <c:pt idx="4277">
                  <c:v>1218</c:v>
                </c:pt>
                <c:pt idx="4278">
                  <c:v>1219</c:v>
                </c:pt>
                <c:pt idx="4279">
                  <c:v>1219</c:v>
                </c:pt>
                <c:pt idx="4280">
                  <c:v>1220</c:v>
                </c:pt>
                <c:pt idx="4281">
                  <c:v>1220</c:v>
                </c:pt>
                <c:pt idx="4282">
                  <c:v>1220</c:v>
                </c:pt>
                <c:pt idx="4283">
                  <c:v>1220</c:v>
                </c:pt>
                <c:pt idx="4284">
                  <c:v>1221</c:v>
                </c:pt>
                <c:pt idx="4285">
                  <c:v>1221</c:v>
                </c:pt>
                <c:pt idx="4286">
                  <c:v>1221</c:v>
                </c:pt>
                <c:pt idx="4287">
                  <c:v>1221</c:v>
                </c:pt>
                <c:pt idx="4288">
                  <c:v>1221</c:v>
                </c:pt>
                <c:pt idx="4289">
                  <c:v>1221</c:v>
                </c:pt>
                <c:pt idx="4290">
                  <c:v>1221</c:v>
                </c:pt>
                <c:pt idx="4291">
                  <c:v>1221</c:v>
                </c:pt>
                <c:pt idx="4292">
                  <c:v>1221</c:v>
                </c:pt>
                <c:pt idx="4293">
                  <c:v>1222</c:v>
                </c:pt>
                <c:pt idx="4294">
                  <c:v>1222</c:v>
                </c:pt>
                <c:pt idx="4295">
                  <c:v>1222</c:v>
                </c:pt>
                <c:pt idx="4296">
                  <c:v>1222</c:v>
                </c:pt>
                <c:pt idx="4297">
                  <c:v>1223</c:v>
                </c:pt>
                <c:pt idx="4298">
                  <c:v>1223</c:v>
                </c:pt>
                <c:pt idx="4299">
                  <c:v>1223</c:v>
                </c:pt>
                <c:pt idx="4300">
                  <c:v>1224</c:v>
                </c:pt>
                <c:pt idx="4301">
                  <c:v>1224</c:v>
                </c:pt>
                <c:pt idx="4302">
                  <c:v>1225</c:v>
                </c:pt>
                <c:pt idx="4303">
                  <c:v>1226</c:v>
                </c:pt>
                <c:pt idx="4304">
                  <c:v>1227</c:v>
                </c:pt>
                <c:pt idx="4305">
                  <c:v>1228</c:v>
                </c:pt>
                <c:pt idx="4306">
                  <c:v>1228</c:v>
                </c:pt>
                <c:pt idx="4307">
                  <c:v>1228</c:v>
                </c:pt>
                <c:pt idx="4308">
                  <c:v>1228</c:v>
                </c:pt>
                <c:pt idx="4309">
                  <c:v>1228</c:v>
                </c:pt>
                <c:pt idx="4310">
                  <c:v>1228</c:v>
                </c:pt>
                <c:pt idx="4311">
                  <c:v>1228</c:v>
                </c:pt>
                <c:pt idx="4312">
                  <c:v>1229</c:v>
                </c:pt>
                <c:pt idx="4313">
                  <c:v>1230</c:v>
                </c:pt>
                <c:pt idx="4314">
                  <c:v>1231</c:v>
                </c:pt>
                <c:pt idx="4315">
                  <c:v>1231</c:v>
                </c:pt>
                <c:pt idx="4316">
                  <c:v>1231</c:v>
                </c:pt>
                <c:pt idx="4317">
                  <c:v>1231</c:v>
                </c:pt>
                <c:pt idx="4318">
                  <c:v>1231</c:v>
                </c:pt>
                <c:pt idx="4319">
                  <c:v>1231</c:v>
                </c:pt>
                <c:pt idx="4320">
                  <c:v>1231</c:v>
                </c:pt>
                <c:pt idx="4321">
                  <c:v>1231</c:v>
                </c:pt>
                <c:pt idx="4322">
                  <c:v>1231</c:v>
                </c:pt>
                <c:pt idx="4323">
                  <c:v>1231</c:v>
                </c:pt>
                <c:pt idx="4324">
                  <c:v>1231</c:v>
                </c:pt>
                <c:pt idx="4325">
                  <c:v>1231</c:v>
                </c:pt>
                <c:pt idx="4326">
                  <c:v>1231</c:v>
                </c:pt>
                <c:pt idx="4327">
                  <c:v>1232</c:v>
                </c:pt>
                <c:pt idx="4328">
                  <c:v>1232</c:v>
                </c:pt>
                <c:pt idx="4329">
                  <c:v>1233</c:v>
                </c:pt>
                <c:pt idx="4330">
                  <c:v>1234</c:v>
                </c:pt>
                <c:pt idx="4331">
                  <c:v>1235</c:v>
                </c:pt>
                <c:pt idx="4332">
                  <c:v>1236</c:v>
                </c:pt>
                <c:pt idx="4333">
                  <c:v>1236</c:v>
                </c:pt>
                <c:pt idx="4334">
                  <c:v>1236</c:v>
                </c:pt>
                <c:pt idx="4335">
                  <c:v>1236</c:v>
                </c:pt>
                <c:pt idx="4336">
                  <c:v>1236</c:v>
                </c:pt>
                <c:pt idx="4337">
                  <c:v>1236</c:v>
                </c:pt>
                <c:pt idx="4338">
                  <c:v>1236</c:v>
                </c:pt>
                <c:pt idx="4339">
                  <c:v>1236</c:v>
                </c:pt>
                <c:pt idx="4340">
                  <c:v>1236</c:v>
                </c:pt>
                <c:pt idx="4341">
                  <c:v>1236</c:v>
                </c:pt>
                <c:pt idx="4342">
                  <c:v>1237</c:v>
                </c:pt>
                <c:pt idx="4343">
                  <c:v>1238</c:v>
                </c:pt>
                <c:pt idx="4344">
                  <c:v>1239</c:v>
                </c:pt>
                <c:pt idx="4345">
                  <c:v>1240</c:v>
                </c:pt>
                <c:pt idx="4346">
                  <c:v>1241</c:v>
                </c:pt>
                <c:pt idx="4347">
                  <c:v>1242</c:v>
                </c:pt>
                <c:pt idx="4348">
                  <c:v>1242</c:v>
                </c:pt>
                <c:pt idx="4349">
                  <c:v>1243</c:v>
                </c:pt>
                <c:pt idx="4350">
                  <c:v>1244</c:v>
                </c:pt>
                <c:pt idx="4351">
                  <c:v>1245</c:v>
                </c:pt>
                <c:pt idx="4352">
                  <c:v>1245</c:v>
                </c:pt>
                <c:pt idx="4353">
                  <c:v>1246</c:v>
                </c:pt>
                <c:pt idx="4354">
                  <c:v>1246</c:v>
                </c:pt>
                <c:pt idx="4355">
                  <c:v>1246</c:v>
                </c:pt>
                <c:pt idx="4356">
                  <c:v>1246</c:v>
                </c:pt>
                <c:pt idx="4357">
                  <c:v>1246</c:v>
                </c:pt>
                <c:pt idx="4358">
                  <c:v>1246</c:v>
                </c:pt>
                <c:pt idx="4359">
                  <c:v>1247</c:v>
                </c:pt>
                <c:pt idx="4360">
                  <c:v>1247</c:v>
                </c:pt>
                <c:pt idx="4361">
                  <c:v>1247</c:v>
                </c:pt>
                <c:pt idx="4362">
                  <c:v>1247</c:v>
                </c:pt>
                <c:pt idx="4363">
                  <c:v>1247</c:v>
                </c:pt>
                <c:pt idx="4364">
                  <c:v>1247</c:v>
                </c:pt>
                <c:pt idx="4365">
                  <c:v>1247</c:v>
                </c:pt>
                <c:pt idx="4366">
                  <c:v>1247</c:v>
                </c:pt>
                <c:pt idx="4367">
                  <c:v>1247</c:v>
                </c:pt>
                <c:pt idx="4368">
                  <c:v>1247</c:v>
                </c:pt>
                <c:pt idx="4369">
                  <c:v>1247</c:v>
                </c:pt>
                <c:pt idx="4370">
                  <c:v>1247</c:v>
                </c:pt>
                <c:pt idx="4371">
                  <c:v>1247</c:v>
                </c:pt>
                <c:pt idx="4372">
                  <c:v>1247</c:v>
                </c:pt>
                <c:pt idx="4373">
                  <c:v>1247</c:v>
                </c:pt>
                <c:pt idx="4374">
                  <c:v>1247</c:v>
                </c:pt>
                <c:pt idx="4375">
                  <c:v>1247</c:v>
                </c:pt>
                <c:pt idx="4376">
                  <c:v>1247</c:v>
                </c:pt>
                <c:pt idx="4377">
                  <c:v>1247</c:v>
                </c:pt>
                <c:pt idx="4378">
                  <c:v>1247</c:v>
                </c:pt>
                <c:pt idx="4379">
                  <c:v>1247</c:v>
                </c:pt>
                <c:pt idx="4380">
                  <c:v>1248</c:v>
                </c:pt>
                <c:pt idx="4381">
                  <c:v>1248</c:v>
                </c:pt>
                <c:pt idx="4382">
                  <c:v>1248</c:v>
                </c:pt>
                <c:pt idx="4383">
                  <c:v>1248</c:v>
                </c:pt>
                <c:pt idx="4384">
                  <c:v>1248</c:v>
                </c:pt>
                <c:pt idx="4385">
                  <c:v>1248</c:v>
                </c:pt>
                <c:pt idx="4386">
                  <c:v>1248</c:v>
                </c:pt>
                <c:pt idx="4387">
                  <c:v>1248</c:v>
                </c:pt>
                <c:pt idx="4388">
                  <c:v>1248</c:v>
                </c:pt>
                <c:pt idx="4389">
                  <c:v>1248</c:v>
                </c:pt>
                <c:pt idx="4390">
                  <c:v>1248</c:v>
                </c:pt>
                <c:pt idx="4391">
                  <c:v>1248</c:v>
                </c:pt>
                <c:pt idx="4392">
                  <c:v>1248</c:v>
                </c:pt>
                <c:pt idx="4393">
                  <c:v>1248</c:v>
                </c:pt>
                <c:pt idx="4394">
                  <c:v>1248</c:v>
                </c:pt>
                <c:pt idx="4395">
                  <c:v>1248</c:v>
                </c:pt>
                <c:pt idx="4396">
                  <c:v>1248</c:v>
                </c:pt>
                <c:pt idx="4397">
                  <c:v>1248</c:v>
                </c:pt>
                <c:pt idx="4398">
                  <c:v>1248</c:v>
                </c:pt>
                <c:pt idx="4399">
                  <c:v>1248</c:v>
                </c:pt>
                <c:pt idx="4400">
                  <c:v>1248</c:v>
                </c:pt>
                <c:pt idx="4401">
                  <c:v>1248</c:v>
                </c:pt>
                <c:pt idx="4402">
                  <c:v>1248</c:v>
                </c:pt>
                <c:pt idx="4403">
                  <c:v>1249</c:v>
                </c:pt>
                <c:pt idx="4404">
                  <c:v>1250</c:v>
                </c:pt>
                <c:pt idx="4405">
                  <c:v>1251</c:v>
                </c:pt>
                <c:pt idx="4406">
                  <c:v>1252</c:v>
                </c:pt>
                <c:pt idx="4407">
                  <c:v>1253</c:v>
                </c:pt>
                <c:pt idx="4408">
                  <c:v>1254</c:v>
                </c:pt>
                <c:pt idx="4409">
                  <c:v>1255</c:v>
                </c:pt>
                <c:pt idx="4410">
                  <c:v>1255</c:v>
                </c:pt>
                <c:pt idx="4411">
                  <c:v>1255</c:v>
                </c:pt>
                <c:pt idx="4412">
                  <c:v>1256</c:v>
                </c:pt>
                <c:pt idx="4413">
                  <c:v>1256</c:v>
                </c:pt>
                <c:pt idx="4414">
                  <c:v>1257</c:v>
                </c:pt>
                <c:pt idx="4415">
                  <c:v>1258</c:v>
                </c:pt>
                <c:pt idx="4416">
                  <c:v>1259</c:v>
                </c:pt>
                <c:pt idx="4417">
                  <c:v>1259</c:v>
                </c:pt>
                <c:pt idx="4418">
                  <c:v>1260</c:v>
                </c:pt>
                <c:pt idx="4419">
                  <c:v>1260</c:v>
                </c:pt>
                <c:pt idx="4420">
                  <c:v>1260</c:v>
                </c:pt>
                <c:pt idx="4421">
                  <c:v>1260</c:v>
                </c:pt>
                <c:pt idx="4422">
                  <c:v>1260</c:v>
                </c:pt>
                <c:pt idx="4423">
                  <c:v>1261</c:v>
                </c:pt>
                <c:pt idx="4424">
                  <c:v>1261</c:v>
                </c:pt>
                <c:pt idx="4425">
                  <c:v>1262</c:v>
                </c:pt>
                <c:pt idx="4426">
                  <c:v>1262</c:v>
                </c:pt>
                <c:pt idx="4427">
                  <c:v>1262</c:v>
                </c:pt>
                <c:pt idx="4428">
                  <c:v>1262</c:v>
                </c:pt>
                <c:pt idx="4429">
                  <c:v>1262</c:v>
                </c:pt>
                <c:pt idx="4430">
                  <c:v>1262</c:v>
                </c:pt>
                <c:pt idx="4431">
                  <c:v>1263</c:v>
                </c:pt>
                <c:pt idx="4432">
                  <c:v>1263</c:v>
                </c:pt>
                <c:pt idx="4433">
                  <c:v>1263</c:v>
                </c:pt>
                <c:pt idx="4434">
                  <c:v>1263</c:v>
                </c:pt>
                <c:pt idx="4435">
                  <c:v>1263</c:v>
                </c:pt>
                <c:pt idx="4436">
                  <c:v>1263</c:v>
                </c:pt>
                <c:pt idx="4437">
                  <c:v>1263</c:v>
                </c:pt>
                <c:pt idx="4438">
                  <c:v>1263</c:v>
                </c:pt>
                <c:pt idx="4439">
                  <c:v>1263</c:v>
                </c:pt>
                <c:pt idx="4440">
                  <c:v>1263</c:v>
                </c:pt>
                <c:pt idx="4441">
                  <c:v>1263</c:v>
                </c:pt>
                <c:pt idx="4442">
                  <c:v>1263</c:v>
                </c:pt>
                <c:pt idx="4443">
                  <c:v>1263</c:v>
                </c:pt>
                <c:pt idx="4444">
                  <c:v>1263</c:v>
                </c:pt>
                <c:pt idx="4445">
                  <c:v>1263</c:v>
                </c:pt>
                <c:pt idx="4446">
                  <c:v>1263</c:v>
                </c:pt>
                <c:pt idx="4447">
                  <c:v>1263</c:v>
                </c:pt>
                <c:pt idx="4448">
                  <c:v>1263</c:v>
                </c:pt>
                <c:pt idx="4449">
                  <c:v>1263</c:v>
                </c:pt>
                <c:pt idx="4450">
                  <c:v>1263</c:v>
                </c:pt>
                <c:pt idx="4451">
                  <c:v>1264</c:v>
                </c:pt>
                <c:pt idx="4452">
                  <c:v>1264</c:v>
                </c:pt>
                <c:pt idx="4453">
                  <c:v>1264</c:v>
                </c:pt>
                <c:pt idx="4454">
                  <c:v>1264</c:v>
                </c:pt>
                <c:pt idx="4455">
                  <c:v>1264</c:v>
                </c:pt>
                <c:pt idx="4456">
                  <c:v>1264</c:v>
                </c:pt>
                <c:pt idx="4457">
                  <c:v>1264</c:v>
                </c:pt>
                <c:pt idx="4458">
                  <c:v>1264</c:v>
                </c:pt>
                <c:pt idx="4459">
                  <c:v>1264</c:v>
                </c:pt>
                <c:pt idx="4460">
                  <c:v>1264</c:v>
                </c:pt>
                <c:pt idx="4461">
                  <c:v>1264</c:v>
                </c:pt>
                <c:pt idx="4462">
                  <c:v>1264</c:v>
                </c:pt>
                <c:pt idx="4463">
                  <c:v>1264</c:v>
                </c:pt>
                <c:pt idx="4464">
                  <c:v>1265</c:v>
                </c:pt>
                <c:pt idx="4465">
                  <c:v>1265</c:v>
                </c:pt>
                <c:pt idx="4466">
                  <c:v>1266</c:v>
                </c:pt>
                <c:pt idx="4467">
                  <c:v>1266</c:v>
                </c:pt>
                <c:pt idx="4468">
                  <c:v>1267</c:v>
                </c:pt>
                <c:pt idx="4469">
                  <c:v>1267</c:v>
                </c:pt>
                <c:pt idx="4470">
                  <c:v>1267</c:v>
                </c:pt>
                <c:pt idx="4471">
                  <c:v>1267</c:v>
                </c:pt>
                <c:pt idx="4472">
                  <c:v>1267</c:v>
                </c:pt>
                <c:pt idx="4473">
                  <c:v>1267</c:v>
                </c:pt>
                <c:pt idx="4474">
                  <c:v>1267</c:v>
                </c:pt>
                <c:pt idx="4475">
                  <c:v>1267</c:v>
                </c:pt>
                <c:pt idx="4476">
                  <c:v>1267</c:v>
                </c:pt>
                <c:pt idx="4477">
                  <c:v>1267</c:v>
                </c:pt>
                <c:pt idx="4478">
                  <c:v>1268</c:v>
                </c:pt>
                <c:pt idx="4479">
                  <c:v>1268</c:v>
                </c:pt>
                <c:pt idx="4480">
                  <c:v>1268</c:v>
                </c:pt>
                <c:pt idx="4481">
                  <c:v>1268</c:v>
                </c:pt>
                <c:pt idx="4482">
                  <c:v>1268</c:v>
                </c:pt>
                <c:pt idx="4483">
                  <c:v>1268</c:v>
                </c:pt>
                <c:pt idx="4484">
                  <c:v>1268</c:v>
                </c:pt>
                <c:pt idx="4485">
                  <c:v>1268</c:v>
                </c:pt>
                <c:pt idx="4486">
                  <c:v>1269</c:v>
                </c:pt>
                <c:pt idx="4487">
                  <c:v>1270</c:v>
                </c:pt>
                <c:pt idx="4488">
                  <c:v>1271</c:v>
                </c:pt>
                <c:pt idx="4489">
                  <c:v>1272</c:v>
                </c:pt>
                <c:pt idx="4490">
                  <c:v>1273</c:v>
                </c:pt>
                <c:pt idx="4491">
                  <c:v>1274</c:v>
                </c:pt>
                <c:pt idx="4492">
                  <c:v>1275</c:v>
                </c:pt>
                <c:pt idx="4493">
                  <c:v>1276</c:v>
                </c:pt>
                <c:pt idx="4494">
                  <c:v>1277</c:v>
                </c:pt>
                <c:pt idx="4495">
                  <c:v>1278</c:v>
                </c:pt>
                <c:pt idx="4496">
                  <c:v>1279</c:v>
                </c:pt>
                <c:pt idx="4497">
                  <c:v>1280</c:v>
                </c:pt>
                <c:pt idx="4498">
                  <c:v>1281</c:v>
                </c:pt>
                <c:pt idx="4499">
                  <c:v>1281</c:v>
                </c:pt>
                <c:pt idx="4500">
                  <c:v>1281</c:v>
                </c:pt>
                <c:pt idx="4501">
                  <c:v>1281</c:v>
                </c:pt>
                <c:pt idx="4502">
                  <c:v>1282</c:v>
                </c:pt>
                <c:pt idx="4503">
                  <c:v>1282</c:v>
                </c:pt>
                <c:pt idx="4504">
                  <c:v>1283</c:v>
                </c:pt>
                <c:pt idx="4505">
                  <c:v>1284</c:v>
                </c:pt>
                <c:pt idx="4506">
                  <c:v>1285</c:v>
                </c:pt>
                <c:pt idx="4507">
                  <c:v>1285</c:v>
                </c:pt>
                <c:pt idx="4508">
                  <c:v>1285</c:v>
                </c:pt>
                <c:pt idx="4509">
                  <c:v>1286</c:v>
                </c:pt>
                <c:pt idx="4510">
                  <c:v>1286</c:v>
                </c:pt>
                <c:pt idx="4511">
                  <c:v>1286</c:v>
                </c:pt>
                <c:pt idx="4512">
                  <c:v>1287</c:v>
                </c:pt>
                <c:pt idx="4513">
                  <c:v>1287</c:v>
                </c:pt>
                <c:pt idx="4514">
                  <c:v>1287</c:v>
                </c:pt>
                <c:pt idx="4515">
                  <c:v>1287</c:v>
                </c:pt>
                <c:pt idx="4516">
                  <c:v>1287</c:v>
                </c:pt>
                <c:pt idx="4517">
                  <c:v>1287</c:v>
                </c:pt>
                <c:pt idx="4518">
                  <c:v>1287</c:v>
                </c:pt>
                <c:pt idx="4519">
                  <c:v>1288</c:v>
                </c:pt>
                <c:pt idx="4520">
                  <c:v>1289</c:v>
                </c:pt>
                <c:pt idx="4521">
                  <c:v>1290</c:v>
                </c:pt>
                <c:pt idx="4522">
                  <c:v>1291</c:v>
                </c:pt>
                <c:pt idx="4523">
                  <c:v>1292</c:v>
                </c:pt>
                <c:pt idx="4524">
                  <c:v>1292</c:v>
                </c:pt>
                <c:pt idx="4525">
                  <c:v>1293</c:v>
                </c:pt>
                <c:pt idx="4526">
                  <c:v>1293</c:v>
                </c:pt>
                <c:pt idx="4527">
                  <c:v>1294</c:v>
                </c:pt>
                <c:pt idx="4528">
                  <c:v>1294</c:v>
                </c:pt>
                <c:pt idx="4529">
                  <c:v>1294</c:v>
                </c:pt>
                <c:pt idx="4530">
                  <c:v>1294</c:v>
                </c:pt>
                <c:pt idx="4531">
                  <c:v>1294</c:v>
                </c:pt>
                <c:pt idx="4532">
                  <c:v>1294</c:v>
                </c:pt>
                <c:pt idx="4533">
                  <c:v>1295</c:v>
                </c:pt>
                <c:pt idx="4534">
                  <c:v>1295</c:v>
                </c:pt>
                <c:pt idx="4535">
                  <c:v>1295</c:v>
                </c:pt>
                <c:pt idx="4536">
                  <c:v>1295</c:v>
                </c:pt>
                <c:pt idx="4537">
                  <c:v>1295</c:v>
                </c:pt>
                <c:pt idx="4538">
                  <c:v>1295</c:v>
                </c:pt>
                <c:pt idx="4539">
                  <c:v>1296</c:v>
                </c:pt>
                <c:pt idx="4540">
                  <c:v>1297</c:v>
                </c:pt>
                <c:pt idx="4541">
                  <c:v>1298</c:v>
                </c:pt>
                <c:pt idx="4542">
                  <c:v>1299</c:v>
                </c:pt>
                <c:pt idx="4543">
                  <c:v>1299</c:v>
                </c:pt>
                <c:pt idx="4544">
                  <c:v>1299</c:v>
                </c:pt>
                <c:pt idx="4545">
                  <c:v>1299</c:v>
                </c:pt>
                <c:pt idx="4546">
                  <c:v>1300</c:v>
                </c:pt>
                <c:pt idx="4547">
                  <c:v>1300</c:v>
                </c:pt>
                <c:pt idx="4548">
                  <c:v>1300</c:v>
                </c:pt>
                <c:pt idx="4549">
                  <c:v>1300</c:v>
                </c:pt>
                <c:pt idx="4550">
                  <c:v>1300</c:v>
                </c:pt>
                <c:pt idx="4551">
                  <c:v>1300</c:v>
                </c:pt>
                <c:pt idx="4552">
                  <c:v>1300</c:v>
                </c:pt>
                <c:pt idx="4553">
                  <c:v>1300</c:v>
                </c:pt>
                <c:pt idx="4554">
                  <c:v>1301</c:v>
                </c:pt>
                <c:pt idx="4555">
                  <c:v>1301</c:v>
                </c:pt>
                <c:pt idx="4556">
                  <c:v>1301</c:v>
                </c:pt>
                <c:pt idx="4557">
                  <c:v>1301</c:v>
                </c:pt>
                <c:pt idx="4558">
                  <c:v>1301</c:v>
                </c:pt>
                <c:pt idx="4559">
                  <c:v>1301</c:v>
                </c:pt>
                <c:pt idx="4560">
                  <c:v>1302</c:v>
                </c:pt>
                <c:pt idx="4561">
                  <c:v>1302</c:v>
                </c:pt>
                <c:pt idx="4562">
                  <c:v>1303</c:v>
                </c:pt>
                <c:pt idx="4563">
                  <c:v>1303</c:v>
                </c:pt>
                <c:pt idx="4564">
                  <c:v>1303</c:v>
                </c:pt>
                <c:pt idx="4565">
                  <c:v>1303</c:v>
                </c:pt>
                <c:pt idx="4566">
                  <c:v>1303</c:v>
                </c:pt>
                <c:pt idx="4567">
                  <c:v>1303</c:v>
                </c:pt>
                <c:pt idx="4568">
                  <c:v>1303</c:v>
                </c:pt>
                <c:pt idx="4569">
                  <c:v>1303</c:v>
                </c:pt>
                <c:pt idx="4570">
                  <c:v>1303</c:v>
                </c:pt>
                <c:pt idx="4571">
                  <c:v>1303</c:v>
                </c:pt>
                <c:pt idx="4572">
                  <c:v>1303</c:v>
                </c:pt>
                <c:pt idx="4573">
                  <c:v>1303</c:v>
                </c:pt>
                <c:pt idx="4574">
                  <c:v>1303</c:v>
                </c:pt>
                <c:pt idx="4575">
                  <c:v>1303</c:v>
                </c:pt>
                <c:pt idx="4576">
                  <c:v>1303</c:v>
                </c:pt>
                <c:pt idx="4577">
                  <c:v>1303</c:v>
                </c:pt>
                <c:pt idx="4578">
                  <c:v>1303</c:v>
                </c:pt>
                <c:pt idx="4579">
                  <c:v>1303</c:v>
                </c:pt>
                <c:pt idx="4580">
                  <c:v>1303</c:v>
                </c:pt>
                <c:pt idx="4581">
                  <c:v>1303</c:v>
                </c:pt>
                <c:pt idx="4582">
                  <c:v>1304</c:v>
                </c:pt>
                <c:pt idx="4583">
                  <c:v>1304</c:v>
                </c:pt>
                <c:pt idx="4584">
                  <c:v>1304</c:v>
                </c:pt>
                <c:pt idx="4585">
                  <c:v>1304</c:v>
                </c:pt>
                <c:pt idx="4586">
                  <c:v>1304</c:v>
                </c:pt>
                <c:pt idx="4587">
                  <c:v>1304</c:v>
                </c:pt>
                <c:pt idx="4588">
                  <c:v>1304</c:v>
                </c:pt>
                <c:pt idx="4589">
                  <c:v>1304</c:v>
                </c:pt>
                <c:pt idx="4590">
                  <c:v>1304</c:v>
                </c:pt>
                <c:pt idx="4591">
                  <c:v>1304</c:v>
                </c:pt>
                <c:pt idx="4592">
                  <c:v>1304</c:v>
                </c:pt>
                <c:pt idx="4593">
                  <c:v>1304</c:v>
                </c:pt>
                <c:pt idx="4594">
                  <c:v>1305</c:v>
                </c:pt>
                <c:pt idx="4595">
                  <c:v>1305</c:v>
                </c:pt>
                <c:pt idx="4596">
                  <c:v>1305</c:v>
                </c:pt>
                <c:pt idx="4597">
                  <c:v>1306</c:v>
                </c:pt>
                <c:pt idx="4598">
                  <c:v>1307</c:v>
                </c:pt>
                <c:pt idx="4599">
                  <c:v>1307</c:v>
                </c:pt>
                <c:pt idx="4600">
                  <c:v>1308</c:v>
                </c:pt>
                <c:pt idx="4601">
                  <c:v>1309</c:v>
                </c:pt>
                <c:pt idx="4602">
                  <c:v>1309</c:v>
                </c:pt>
                <c:pt idx="4603">
                  <c:v>1309</c:v>
                </c:pt>
                <c:pt idx="4604">
                  <c:v>1310</c:v>
                </c:pt>
                <c:pt idx="4605">
                  <c:v>1310</c:v>
                </c:pt>
                <c:pt idx="4606">
                  <c:v>1310</c:v>
                </c:pt>
                <c:pt idx="4607">
                  <c:v>1311</c:v>
                </c:pt>
                <c:pt idx="4608">
                  <c:v>1311</c:v>
                </c:pt>
                <c:pt idx="4609">
                  <c:v>1311</c:v>
                </c:pt>
                <c:pt idx="4610">
                  <c:v>1311</c:v>
                </c:pt>
                <c:pt idx="4611">
                  <c:v>1311</c:v>
                </c:pt>
                <c:pt idx="4612">
                  <c:v>1312</c:v>
                </c:pt>
                <c:pt idx="4613">
                  <c:v>1313</c:v>
                </c:pt>
                <c:pt idx="4614">
                  <c:v>1314</c:v>
                </c:pt>
                <c:pt idx="4615">
                  <c:v>1314</c:v>
                </c:pt>
                <c:pt idx="4616">
                  <c:v>1314</c:v>
                </c:pt>
                <c:pt idx="4617">
                  <c:v>1314</c:v>
                </c:pt>
                <c:pt idx="4618">
                  <c:v>1315</c:v>
                </c:pt>
                <c:pt idx="4619">
                  <c:v>1315</c:v>
                </c:pt>
                <c:pt idx="4620">
                  <c:v>1315</c:v>
                </c:pt>
                <c:pt idx="4621">
                  <c:v>1316</c:v>
                </c:pt>
                <c:pt idx="4622">
                  <c:v>1317</c:v>
                </c:pt>
                <c:pt idx="4623">
                  <c:v>1317</c:v>
                </c:pt>
                <c:pt idx="4624">
                  <c:v>1317</c:v>
                </c:pt>
                <c:pt idx="4625">
                  <c:v>1317</c:v>
                </c:pt>
                <c:pt idx="4626">
                  <c:v>1317</c:v>
                </c:pt>
                <c:pt idx="4627">
                  <c:v>1317</c:v>
                </c:pt>
                <c:pt idx="4628">
                  <c:v>1317</c:v>
                </c:pt>
                <c:pt idx="4629">
                  <c:v>1318</c:v>
                </c:pt>
                <c:pt idx="4630">
                  <c:v>1318</c:v>
                </c:pt>
                <c:pt idx="4631">
                  <c:v>1318</c:v>
                </c:pt>
                <c:pt idx="4632">
                  <c:v>1318</c:v>
                </c:pt>
                <c:pt idx="4633">
                  <c:v>1318</c:v>
                </c:pt>
                <c:pt idx="4634">
                  <c:v>1318</c:v>
                </c:pt>
                <c:pt idx="4635">
                  <c:v>1319</c:v>
                </c:pt>
                <c:pt idx="4636">
                  <c:v>1319</c:v>
                </c:pt>
                <c:pt idx="4637">
                  <c:v>1319</c:v>
                </c:pt>
                <c:pt idx="4638">
                  <c:v>1319</c:v>
                </c:pt>
                <c:pt idx="4639">
                  <c:v>1319</c:v>
                </c:pt>
                <c:pt idx="4640">
                  <c:v>1319</c:v>
                </c:pt>
                <c:pt idx="4641">
                  <c:v>1319</c:v>
                </c:pt>
                <c:pt idx="4642">
                  <c:v>1320</c:v>
                </c:pt>
                <c:pt idx="4643">
                  <c:v>1320</c:v>
                </c:pt>
                <c:pt idx="4644">
                  <c:v>1320</c:v>
                </c:pt>
                <c:pt idx="4645">
                  <c:v>1320</c:v>
                </c:pt>
                <c:pt idx="4646">
                  <c:v>1320</c:v>
                </c:pt>
                <c:pt idx="4647">
                  <c:v>1320</c:v>
                </c:pt>
                <c:pt idx="4648">
                  <c:v>1320</c:v>
                </c:pt>
                <c:pt idx="4649">
                  <c:v>1320</c:v>
                </c:pt>
                <c:pt idx="4650">
                  <c:v>1320</c:v>
                </c:pt>
                <c:pt idx="4651">
                  <c:v>1321</c:v>
                </c:pt>
                <c:pt idx="4652">
                  <c:v>1321</c:v>
                </c:pt>
                <c:pt idx="4653">
                  <c:v>1321</c:v>
                </c:pt>
                <c:pt idx="4654">
                  <c:v>1321</c:v>
                </c:pt>
                <c:pt idx="4655">
                  <c:v>1321</c:v>
                </c:pt>
                <c:pt idx="4656">
                  <c:v>1321</c:v>
                </c:pt>
                <c:pt idx="4657">
                  <c:v>1322</c:v>
                </c:pt>
                <c:pt idx="4658">
                  <c:v>1322</c:v>
                </c:pt>
                <c:pt idx="4659">
                  <c:v>1322</c:v>
                </c:pt>
                <c:pt idx="4660">
                  <c:v>1322</c:v>
                </c:pt>
                <c:pt idx="4661">
                  <c:v>1322</c:v>
                </c:pt>
                <c:pt idx="4662">
                  <c:v>1322</c:v>
                </c:pt>
                <c:pt idx="4663">
                  <c:v>1322</c:v>
                </c:pt>
                <c:pt idx="4664">
                  <c:v>1322</c:v>
                </c:pt>
                <c:pt idx="4665">
                  <c:v>1322</c:v>
                </c:pt>
                <c:pt idx="4666">
                  <c:v>1322</c:v>
                </c:pt>
                <c:pt idx="4667">
                  <c:v>1322</c:v>
                </c:pt>
                <c:pt idx="4668">
                  <c:v>1322</c:v>
                </c:pt>
                <c:pt idx="4669">
                  <c:v>1322</c:v>
                </c:pt>
                <c:pt idx="4670">
                  <c:v>1322</c:v>
                </c:pt>
                <c:pt idx="4671">
                  <c:v>1323</c:v>
                </c:pt>
                <c:pt idx="4672">
                  <c:v>1323</c:v>
                </c:pt>
                <c:pt idx="4673">
                  <c:v>1323</c:v>
                </c:pt>
                <c:pt idx="4674">
                  <c:v>1323</c:v>
                </c:pt>
                <c:pt idx="4675">
                  <c:v>1324</c:v>
                </c:pt>
                <c:pt idx="4676">
                  <c:v>1324</c:v>
                </c:pt>
                <c:pt idx="4677">
                  <c:v>1324</c:v>
                </c:pt>
                <c:pt idx="4678">
                  <c:v>1324</c:v>
                </c:pt>
                <c:pt idx="4679">
                  <c:v>1324</c:v>
                </c:pt>
                <c:pt idx="4680">
                  <c:v>1324</c:v>
                </c:pt>
                <c:pt idx="4681">
                  <c:v>1324</c:v>
                </c:pt>
                <c:pt idx="4682">
                  <c:v>1324</c:v>
                </c:pt>
                <c:pt idx="4683">
                  <c:v>1324</c:v>
                </c:pt>
                <c:pt idx="4684">
                  <c:v>1324</c:v>
                </c:pt>
                <c:pt idx="4685">
                  <c:v>1324</c:v>
                </c:pt>
                <c:pt idx="4686">
                  <c:v>1324</c:v>
                </c:pt>
                <c:pt idx="4687">
                  <c:v>1324</c:v>
                </c:pt>
                <c:pt idx="4688">
                  <c:v>1324</c:v>
                </c:pt>
                <c:pt idx="4689">
                  <c:v>1324</c:v>
                </c:pt>
                <c:pt idx="4690">
                  <c:v>1324</c:v>
                </c:pt>
                <c:pt idx="4691">
                  <c:v>1324</c:v>
                </c:pt>
                <c:pt idx="4692">
                  <c:v>1324</c:v>
                </c:pt>
                <c:pt idx="4693">
                  <c:v>1324</c:v>
                </c:pt>
                <c:pt idx="4694">
                  <c:v>1324</c:v>
                </c:pt>
                <c:pt idx="4695">
                  <c:v>1324</c:v>
                </c:pt>
                <c:pt idx="4696">
                  <c:v>1324</c:v>
                </c:pt>
                <c:pt idx="4697">
                  <c:v>1324</c:v>
                </c:pt>
                <c:pt idx="4698">
                  <c:v>1325</c:v>
                </c:pt>
                <c:pt idx="4699">
                  <c:v>1325</c:v>
                </c:pt>
                <c:pt idx="4700">
                  <c:v>1325</c:v>
                </c:pt>
                <c:pt idx="4701">
                  <c:v>1325</c:v>
                </c:pt>
                <c:pt idx="4702">
                  <c:v>1325</c:v>
                </c:pt>
                <c:pt idx="4703">
                  <c:v>1325</c:v>
                </c:pt>
                <c:pt idx="4704">
                  <c:v>1325</c:v>
                </c:pt>
                <c:pt idx="4705">
                  <c:v>1325</c:v>
                </c:pt>
                <c:pt idx="4706">
                  <c:v>1325</c:v>
                </c:pt>
                <c:pt idx="4707">
                  <c:v>1325</c:v>
                </c:pt>
                <c:pt idx="4708">
                  <c:v>1325</c:v>
                </c:pt>
                <c:pt idx="4709">
                  <c:v>1325</c:v>
                </c:pt>
                <c:pt idx="4710">
                  <c:v>1325</c:v>
                </c:pt>
                <c:pt idx="4711">
                  <c:v>1326</c:v>
                </c:pt>
                <c:pt idx="4712">
                  <c:v>1326</c:v>
                </c:pt>
                <c:pt idx="4713">
                  <c:v>1327</c:v>
                </c:pt>
                <c:pt idx="4714">
                  <c:v>1328</c:v>
                </c:pt>
                <c:pt idx="4715">
                  <c:v>1329</c:v>
                </c:pt>
                <c:pt idx="4716">
                  <c:v>1330</c:v>
                </c:pt>
                <c:pt idx="4717">
                  <c:v>1330</c:v>
                </c:pt>
                <c:pt idx="4718">
                  <c:v>1330</c:v>
                </c:pt>
                <c:pt idx="4719">
                  <c:v>1331</c:v>
                </c:pt>
                <c:pt idx="4720">
                  <c:v>1331</c:v>
                </c:pt>
                <c:pt idx="4721">
                  <c:v>1331</c:v>
                </c:pt>
                <c:pt idx="4722">
                  <c:v>1331</c:v>
                </c:pt>
                <c:pt idx="4723">
                  <c:v>1331</c:v>
                </c:pt>
                <c:pt idx="4724">
                  <c:v>1331</c:v>
                </c:pt>
                <c:pt idx="4725">
                  <c:v>1331</c:v>
                </c:pt>
                <c:pt idx="4726">
                  <c:v>1332</c:v>
                </c:pt>
                <c:pt idx="4727">
                  <c:v>1332</c:v>
                </c:pt>
                <c:pt idx="4728">
                  <c:v>1332</c:v>
                </c:pt>
                <c:pt idx="4729">
                  <c:v>1333</c:v>
                </c:pt>
                <c:pt idx="4730">
                  <c:v>1333</c:v>
                </c:pt>
                <c:pt idx="4731">
                  <c:v>1333</c:v>
                </c:pt>
                <c:pt idx="4732">
                  <c:v>1333</c:v>
                </c:pt>
                <c:pt idx="4733">
                  <c:v>1334</c:v>
                </c:pt>
                <c:pt idx="4734">
                  <c:v>1334</c:v>
                </c:pt>
                <c:pt idx="4735">
                  <c:v>1334</c:v>
                </c:pt>
                <c:pt idx="4736">
                  <c:v>1334</c:v>
                </c:pt>
                <c:pt idx="4737">
                  <c:v>1334</c:v>
                </c:pt>
                <c:pt idx="4738">
                  <c:v>1334</c:v>
                </c:pt>
                <c:pt idx="4739">
                  <c:v>1334</c:v>
                </c:pt>
                <c:pt idx="4740">
                  <c:v>1335</c:v>
                </c:pt>
                <c:pt idx="4741">
                  <c:v>1336</c:v>
                </c:pt>
                <c:pt idx="4742">
                  <c:v>1336</c:v>
                </c:pt>
                <c:pt idx="4743">
                  <c:v>1336</c:v>
                </c:pt>
                <c:pt idx="4744">
                  <c:v>1336</c:v>
                </c:pt>
                <c:pt idx="4745">
                  <c:v>1336</c:v>
                </c:pt>
                <c:pt idx="4746">
                  <c:v>1336</c:v>
                </c:pt>
                <c:pt idx="4747">
                  <c:v>1337</c:v>
                </c:pt>
                <c:pt idx="4748">
                  <c:v>1337</c:v>
                </c:pt>
                <c:pt idx="4749">
                  <c:v>1337</c:v>
                </c:pt>
                <c:pt idx="4750">
                  <c:v>1337</c:v>
                </c:pt>
                <c:pt idx="4751">
                  <c:v>1338</c:v>
                </c:pt>
                <c:pt idx="4752">
                  <c:v>1338</c:v>
                </c:pt>
                <c:pt idx="4753">
                  <c:v>1338</c:v>
                </c:pt>
                <c:pt idx="4754">
                  <c:v>1338</c:v>
                </c:pt>
                <c:pt idx="4755">
                  <c:v>1338</c:v>
                </c:pt>
                <c:pt idx="4756">
                  <c:v>1339</c:v>
                </c:pt>
                <c:pt idx="4757">
                  <c:v>1339</c:v>
                </c:pt>
                <c:pt idx="4758">
                  <c:v>1339</c:v>
                </c:pt>
                <c:pt idx="4759">
                  <c:v>1339</c:v>
                </c:pt>
                <c:pt idx="4760">
                  <c:v>1340</c:v>
                </c:pt>
                <c:pt idx="4761">
                  <c:v>1341</c:v>
                </c:pt>
                <c:pt idx="4762">
                  <c:v>1341</c:v>
                </c:pt>
                <c:pt idx="4763">
                  <c:v>1341</c:v>
                </c:pt>
                <c:pt idx="4764">
                  <c:v>1341</c:v>
                </c:pt>
                <c:pt idx="4765">
                  <c:v>1341</c:v>
                </c:pt>
                <c:pt idx="4766">
                  <c:v>1341</c:v>
                </c:pt>
                <c:pt idx="4767">
                  <c:v>1341</c:v>
                </c:pt>
                <c:pt idx="4768">
                  <c:v>1341</c:v>
                </c:pt>
                <c:pt idx="4769">
                  <c:v>1341</c:v>
                </c:pt>
                <c:pt idx="4770">
                  <c:v>1341</c:v>
                </c:pt>
                <c:pt idx="4771">
                  <c:v>1341</c:v>
                </c:pt>
                <c:pt idx="4772">
                  <c:v>1341</c:v>
                </c:pt>
                <c:pt idx="4773">
                  <c:v>1341</c:v>
                </c:pt>
                <c:pt idx="4774">
                  <c:v>1341</c:v>
                </c:pt>
                <c:pt idx="4775">
                  <c:v>1341</c:v>
                </c:pt>
                <c:pt idx="4776">
                  <c:v>1341</c:v>
                </c:pt>
                <c:pt idx="4777">
                  <c:v>1342</c:v>
                </c:pt>
                <c:pt idx="4778">
                  <c:v>1342</c:v>
                </c:pt>
                <c:pt idx="4779">
                  <c:v>1342</c:v>
                </c:pt>
                <c:pt idx="4780">
                  <c:v>1342</c:v>
                </c:pt>
                <c:pt idx="4781">
                  <c:v>1342</c:v>
                </c:pt>
                <c:pt idx="4782">
                  <c:v>1342</c:v>
                </c:pt>
                <c:pt idx="4783">
                  <c:v>1342</c:v>
                </c:pt>
                <c:pt idx="4784">
                  <c:v>1342</c:v>
                </c:pt>
                <c:pt idx="4785">
                  <c:v>1342</c:v>
                </c:pt>
                <c:pt idx="4786">
                  <c:v>1342</c:v>
                </c:pt>
                <c:pt idx="4787">
                  <c:v>1342</c:v>
                </c:pt>
                <c:pt idx="4788">
                  <c:v>1342</c:v>
                </c:pt>
                <c:pt idx="4789">
                  <c:v>1342</c:v>
                </c:pt>
                <c:pt idx="4790">
                  <c:v>1342</c:v>
                </c:pt>
                <c:pt idx="4791">
                  <c:v>1342</c:v>
                </c:pt>
                <c:pt idx="4792">
                  <c:v>1342</c:v>
                </c:pt>
                <c:pt idx="4793">
                  <c:v>1342</c:v>
                </c:pt>
                <c:pt idx="4794">
                  <c:v>1342</c:v>
                </c:pt>
                <c:pt idx="4795">
                  <c:v>1342</c:v>
                </c:pt>
                <c:pt idx="4796">
                  <c:v>1342</c:v>
                </c:pt>
                <c:pt idx="4797">
                  <c:v>1342</c:v>
                </c:pt>
                <c:pt idx="4798">
                  <c:v>1342</c:v>
                </c:pt>
                <c:pt idx="4799">
                  <c:v>1342</c:v>
                </c:pt>
                <c:pt idx="4800">
                  <c:v>1342</c:v>
                </c:pt>
                <c:pt idx="4801">
                  <c:v>1342</c:v>
                </c:pt>
                <c:pt idx="4802">
                  <c:v>1342</c:v>
                </c:pt>
                <c:pt idx="4803">
                  <c:v>1342</c:v>
                </c:pt>
                <c:pt idx="4804">
                  <c:v>1342</c:v>
                </c:pt>
                <c:pt idx="4805">
                  <c:v>1343</c:v>
                </c:pt>
                <c:pt idx="4806">
                  <c:v>1343</c:v>
                </c:pt>
                <c:pt idx="4807">
                  <c:v>1343</c:v>
                </c:pt>
                <c:pt idx="4808">
                  <c:v>1343</c:v>
                </c:pt>
                <c:pt idx="4809">
                  <c:v>1343</c:v>
                </c:pt>
                <c:pt idx="4810">
                  <c:v>1343</c:v>
                </c:pt>
                <c:pt idx="4811">
                  <c:v>1344</c:v>
                </c:pt>
                <c:pt idx="4812">
                  <c:v>1345</c:v>
                </c:pt>
                <c:pt idx="4813">
                  <c:v>1346</c:v>
                </c:pt>
                <c:pt idx="4814">
                  <c:v>1346</c:v>
                </c:pt>
                <c:pt idx="4815">
                  <c:v>1347</c:v>
                </c:pt>
                <c:pt idx="4816">
                  <c:v>1347</c:v>
                </c:pt>
                <c:pt idx="4817">
                  <c:v>1348</c:v>
                </c:pt>
                <c:pt idx="4818">
                  <c:v>1348</c:v>
                </c:pt>
                <c:pt idx="4819">
                  <c:v>1348</c:v>
                </c:pt>
                <c:pt idx="4820">
                  <c:v>1348</c:v>
                </c:pt>
                <c:pt idx="4821">
                  <c:v>1349</c:v>
                </c:pt>
                <c:pt idx="4822">
                  <c:v>1350</c:v>
                </c:pt>
                <c:pt idx="4823">
                  <c:v>1350</c:v>
                </c:pt>
                <c:pt idx="4824">
                  <c:v>1350</c:v>
                </c:pt>
                <c:pt idx="4825">
                  <c:v>1350</c:v>
                </c:pt>
                <c:pt idx="4826">
                  <c:v>1350</c:v>
                </c:pt>
                <c:pt idx="4827">
                  <c:v>1350</c:v>
                </c:pt>
                <c:pt idx="4828">
                  <c:v>1350</c:v>
                </c:pt>
                <c:pt idx="4829">
                  <c:v>1350</c:v>
                </c:pt>
                <c:pt idx="4830">
                  <c:v>1350</c:v>
                </c:pt>
                <c:pt idx="4831">
                  <c:v>1350</c:v>
                </c:pt>
                <c:pt idx="4832">
                  <c:v>1350</c:v>
                </c:pt>
                <c:pt idx="4833">
                  <c:v>1350</c:v>
                </c:pt>
                <c:pt idx="4834">
                  <c:v>1350</c:v>
                </c:pt>
                <c:pt idx="4835">
                  <c:v>1350</c:v>
                </c:pt>
                <c:pt idx="4836">
                  <c:v>1350</c:v>
                </c:pt>
                <c:pt idx="4837">
                  <c:v>1351</c:v>
                </c:pt>
                <c:pt idx="4838">
                  <c:v>1352</c:v>
                </c:pt>
                <c:pt idx="4839">
                  <c:v>1352</c:v>
                </c:pt>
                <c:pt idx="4840">
                  <c:v>1352</c:v>
                </c:pt>
                <c:pt idx="4841">
                  <c:v>1352</c:v>
                </c:pt>
                <c:pt idx="4842">
                  <c:v>1352</c:v>
                </c:pt>
                <c:pt idx="4843">
                  <c:v>1352</c:v>
                </c:pt>
                <c:pt idx="4844">
                  <c:v>1352</c:v>
                </c:pt>
                <c:pt idx="4845">
                  <c:v>1352</c:v>
                </c:pt>
                <c:pt idx="4846">
                  <c:v>1353</c:v>
                </c:pt>
                <c:pt idx="4847">
                  <c:v>1353</c:v>
                </c:pt>
                <c:pt idx="4848">
                  <c:v>1353</c:v>
                </c:pt>
                <c:pt idx="4849">
                  <c:v>1353</c:v>
                </c:pt>
                <c:pt idx="4850">
                  <c:v>1353</c:v>
                </c:pt>
                <c:pt idx="4851">
                  <c:v>1353</c:v>
                </c:pt>
                <c:pt idx="4852">
                  <c:v>1353</c:v>
                </c:pt>
                <c:pt idx="4853">
                  <c:v>1353</c:v>
                </c:pt>
                <c:pt idx="4854">
                  <c:v>1353</c:v>
                </c:pt>
                <c:pt idx="4855">
                  <c:v>1353</c:v>
                </c:pt>
                <c:pt idx="4856">
                  <c:v>1353</c:v>
                </c:pt>
                <c:pt idx="4857">
                  <c:v>1354</c:v>
                </c:pt>
                <c:pt idx="4858">
                  <c:v>1355</c:v>
                </c:pt>
                <c:pt idx="4859">
                  <c:v>1356</c:v>
                </c:pt>
                <c:pt idx="4860">
                  <c:v>1357</c:v>
                </c:pt>
                <c:pt idx="4861">
                  <c:v>1357</c:v>
                </c:pt>
                <c:pt idx="4862">
                  <c:v>1358</c:v>
                </c:pt>
                <c:pt idx="4863">
                  <c:v>1359</c:v>
                </c:pt>
                <c:pt idx="4864">
                  <c:v>1360</c:v>
                </c:pt>
                <c:pt idx="4865">
                  <c:v>1361</c:v>
                </c:pt>
                <c:pt idx="4866">
                  <c:v>1361</c:v>
                </c:pt>
                <c:pt idx="4867">
                  <c:v>1361</c:v>
                </c:pt>
                <c:pt idx="4868">
                  <c:v>1362</c:v>
                </c:pt>
                <c:pt idx="4869">
                  <c:v>1362</c:v>
                </c:pt>
                <c:pt idx="4870">
                  <c:v>1363</c:v>
                </c:pt>
                <c:pt idx="4871">
                  <c:v>1364</c:v>
                </c:pt>
                <c:pt idx="4872">
                  <c:v>1365</c:v>
                </c:pt>
                <c:pt idx="4873">
                  <c:v>1366</c:v>
                </c:pt>
                <c:pt idx="4874">
                  <c:v>1367</c:v>
                </c:pt>
                <c:pt idx="4875">
                  <c:v>1367</c:v>
                </c:pt>
                <c:pt idx="4876">
                  <c:v>1368</c:v>
                </c:pt>
                <c:pt idx="4877">
                  <c:v>1368</c:v>
                </c:pt>
                <c:pt idx="4878">
                  <c:v>1368</c:v>
                </c:pt>
                <c:pt idx="4879">
                  <c:v>1369</c:v>
                </c:pt>
                <c:pt idx="4880">
                  <c:v>1369</c:v>
                </c:pt>
                <c:pt idx="4881">
                  <c:v>1369</c:v>
                </c:pt>
                <c:pt idx="4882">
                  <c:v>1369</c:v>
                </c:pt>
                <c:pt idx="4883">
                  <c:v>1370</c:v>
                </c:pt>
                <c:pt idx="4884">
                  <c:v>1370</c:v>
                </c:pt>
                <c:pt idx="4885">
                  <c:v>1371</c:v>
                </c:pt>
                <c:pt idx="4886">
                  <c:v>1371</c:v>
                </c:pt>
                <c:pt idx="4887">
                  <c:v>1371</c:v>
                </c:pt>
                <c:pt idx="4888">
                  <c:v>1371</c:v>
                </c:pt>
                <c:pt idx="4889">
                  <c:v>1371</c:v>
                </c:pt>
                <c:pt idx="4890">
                  <c:v>1372</c:v>
                </c:pt>
                <c:pt idx="4891">
                  <c:v>1372</c:v>
                </c:pt>
                <c:pt idx="4892">
                  <c:v>1372</c:v>
                </c:pt>
                <c:pt idx="4893">
                  <c:v>1372</c:v>
                </c:pt>
                <c:pt idx="4894">
                  <c:v>1372</c:v>
                </c:pt>
                <c:pt idx="4895">
                  <c:v>1372</c:v>
                </c:pt>
                <c:pt idx="4896">
                  <c:v>1372</c:v>
                </c:pt>
                <c:pt idx="4897">
                  <c:v>1372</c:v>
                </c:pt>
                <c:pt idx="4898">
                  <c:v>1372</c:v>
                </c:pt>
                <c:pt idx="4899">
                  <c:v>1372</c:v>
                </c:pt>
                <c:pt idx="4900">
                  <c:v>1372</c:v>
                </c:pt>
                <c:pt idx="4901">
                  <c:v>1372</c:v>
                </c:pt>
                <c:pt idx="4902">
                  <c:v>1372</c:v>
                </c:pt>
                <c:pt idx="4903">
                  <c:v>1372</c:v>
                </c:pt>
                <c:pt idx="4904">
                  <c:v>1372</c:v>
                </c:pt>
                <c:pt idx="4905">
                  <c:v>1372</c:v>
                </c:pt>
                <c:pt idx="4906">
                  <c:v>1372</c:v>
                </c:pt>
                <c:pt idx="4907">
                  <c:v>1372</c:v>
                </c:pt>
                <c:pt idx="4908">
                  <c:v>1372</c:v>
                </c:pt>
                <c:pt idx="4909">
                  <c:v>1372</c:v>
                </c:pt>
                <c:pt idx="4910">
                  <c:v>1372</c:v>
                </c:pt>
                <c:pt idx="4911">
                  <c:v>1372</c:v>
                </c:pt>
                <c:pt idx="4912">
                  <c:v>1372</c:v>
                </c:pt>
                <c:pt idx="4913">
                  <c:v>1372</c:v>
                </c:pt>
                <c:pt idx="4914">
                  <c:v>1372</c:v>
                </c:pt>
                <c:pt idx="4915">
                  <c:v>1372</c:v>
                </c:pt>
                <c:pt idx="4916">
                  <c:v>1372</c:v>
                </c:pt>
                <c:pt idx="4917">
                  <c:v>1372</c:v>
                </c:pt>
                <c:pt idx="4918">
                  <c:v>1372</c:v>
                </c:pt>
                <c:pt idx="4919">
                  <c:v>1372</c:v>
                </c:pt>
                <c:pt idx="4920">
                  <c:v>1372</c:v>
                </c:pt>
                <c:pt idx="4921">
                  <c:v>1372</c:v>
                </c:pt>
                <c:pt idx="4922">
                  <c:v>1372</c:v>
                </c:pt>
                <c:pt idx="4923">
                  <c:v>1372</c:v>
                </c:pt>
                <c:pt idx="4924">
                  <c:v>1372</c:v>
                </c:pt>
                <c:pt idx="4925">
                  <c:v>1372</c:v>
                </c:pt>
                <c:pt idx="4926">
                  <c:v>1372</c:v>
                </c:pt>
                <c:pt idx="4927">
                  <c:v>1372</c:v>
                </c:pt>
                <c:pt idx="4928">
                  <c:v>1372</c:v>
                </c:pt>
                <c:pt idx="4929">
                  <c:v>1372</c:v>
                </c:pt>
                <c:pt idx="4930">
                  <c:v>1372</c:v>
                </c:pt>
                <c:pt idx="4931">
                  <c:v>1372</c:v>
                </c:pt>
                <c:pt idx="4932">
                  <c:v>1372</c:v>
                </c:pt>
                <c:pt idx="4933">
                  <c:v>1372</c:v>
                </c:pt>
                <c:pt idx="4934">
                  <c:v>1372</c:v>
                </c:pt>
                <c:pt idx="4935">
                  <c:v>1372</c:v>
                </c:pt>
                <c:pt idx="4936">
                  <c:v>1373</c:v>
                </c:pt>
                <c:pt idx="4937">
                  <c:v>1373</c:v>
                </c:pt>
                <c:pt idx="4938">
                  <c:v>1373</c:v>
                </c:pt>
                <c:pt idx="4939">
                  <c:v>1373</c:v>
                </c:pt>
                <c:pt idx="4940">
                  <c:v>1373</c:v>
                </c:pt>
                <c:pt idx="4941">
                  <c:v>1373</c:v>
                </c:pt>
                <c:pt idx="4942">
                  <c:v>1373</c:v>
                </c:pt>
                <c:pt idx="4943">
                  <c:v>1373</c:v>
                </c:pt>
                <c:pt idx="4944">
                  <c:v>1373</c:v>
                </c:pt>
                <c:pt idx="4945">
                  <c:v>1373</c:v>
                </c:pt>
                <c:pt idx="4946">
                  <c:v>1373</c:v>
                </c:pt>
                <c:pt idx="4947">
                  <c:v>1373</c:v>
                </c:pt>
                <c:pt idx="4948">
                  <c:v>1373</c:v>
                </c:pt>
                <c:pt idx="4949">
                  <c:v>1373</c:v>
                </c:pt>
                <c:pt idx="4950">
                  <c:v>1373</c:v>
                </c:pt>
                <c:pt idx="4951">
                  <c:v>1373</c:v>
                </c:pt>
                <c:pt idx="4952">
                  <c:v>1374</c:v>
                </c:pt>
                <c:pt idx="4953">
                  <c:v>1374</c:v>
                </c:pt>
                <c:pt idx="4954">
                  <c:v>1374</c:v>
                </c:pt>
                <c:pt idx="4955">
                  <c:v>1374</c:v>
                </c:pt>
                <c:pt idx="4956">
                  <c:v>1374</c:v>
                </c:pt>
                <c:pt idx="4957">
                  <c:v>1374</c:v>
                </c:pt>
                <c:pt idx="4958">
                  <c:v>1374</c:v>
                </c:pt>
                <c:pt idx="4959">
                  <c:v>1374</c:v>
                </c:pt>
                <c:pt idx="4960">
                  <c:v>1374</c:v>
                </c:pt>
                <c:pt idx="4961">
                  <c:v>1374</c:v>
                </c:pt>
                <c:pt idx="4962">
                  <c:v>1374</c:v>
                </c:pt>
                <c:pt idx="4963">
                  <c:v>1374</c:v>
                </c:pt>
                <c:pt idx="4964">
                  <c:v>1374</c:v>
                </c:pt>
                <c:pt idx="4965">
                  <c:v>1374</c:v>
                </c:pt>
                <c:pt idx="4966">
                  <c:v>1374</c:v>
                </c:pt>
                <c:pt idx="4967">
                  <c:v>1374</c:v>
                </c:pt>
                <c:pt idx="4968">
                  <c:v>1374</c:v>
                </c:pt>
                <c:pt idx="4969">
                  <c:v>1374</c:v>
                </c:pt>
                <c:pt idx="4970">
                  <c:v>1374</c:v>
                </c:pt>
                <c:pt idx="4971">
                  <c:v>1374</c:v>
                </c:pt>
                <c:pt idx="4972">
                  <c:v>1374</c:v>
                </c:pt>
                <c:pt idx="4973">
                  <c:v>1374</c:v>
                </c:pt>
                <c:pt idx="4974">
                  <c:v>1374</c:v>
                </c:pt>
                <c:pt idx="4975">
                  <c:v>1374</c:v>
                </c:pt>
                <c:pt idx="4976">
                  <c:v>1374</c:v>
                </c:pt>
                <c:pt idx="4977">
                  <c:v>1374</c:v>
                </c:pt>
                <c:pt idx="4978">
                  <c:v>1374</c:v>
                </c:pt>
                <c:pt idx="4979">
                  <c:v>1375</c:v>
                </c:pt>
                <c:pt idx="4980">
                  <c:v>1375</c:v>
                </c:pt>
                <c:pt idx="4981">
                  <c:v>1376</c:v>
                </c:pt>
                <c:pt idx="4982">
                  <c:v>1377</c:v>
                </c:pt>
                <c:pt idx="4983">
                  <c:v>1378</c:v>
                </c:pt>
                <c:pt idx="4984">
                  <c:v>1378</c:v>
                </c:pt>
                <c:pt idx="4985">
                  <c:v>1378</c:v>
                </c:pt>
                <c:pt idx="4986">
                  <c:v>1379</c:v>
                </c:pt>
                <c:pt idx="4987">
                  <c:v>1380</c:v>
                </c:pt>
                <c:pt idx="4988">
                  <c:v>1380</c:v>
                </c:pt>
                <c:pt idx="4989">
                  <c:v>1381</c:v>
                </c:pt>
                <c:pt idx="4990">
                  <c:v>1381</c:v>
                </c:pt>
                <c:pt idx="4991">
                  <c:v>1381</c:v>
                </c:pt>
                <c:pt idx="4992">
                  <c:v>1381</c:v>
                </c:pt>
                <c:pt idx="4993">
                  <c:v>1381</c:v>
                </c:pt>
                <c:pt idx="4994">
                  <c:v>1382</c:v>
                </c:pt>
                <c:pt idx="4995">
                  <c:v>1382</c:v>
                </c:pt>
                <c:pt idx="4996">
                  <c:v>1382</c:v>
                </c:pt>
                <c:pt idx="4997">
                  <c:v>1382</c:v>
                </c:pt>
                <c:pt idx="4998">
                  <c:v>1382</c:v>
                </c:pt>
                <c:pt idx="4999">
                  <c:v>1382</c:v>
                </c:pt>
                <c:pt idx="5000">
                  <c:v>1382</c:v>
                </c:pt>
                <c:pt idx="5001">
                  <c:v>1382</c:v>
                </c:pt>
                <c:pt idx="5002">
                  <c:v>1382</c:v>
                </c:pt>
                <c:pt idx="5003">
                  <c:v>1382</c:v>
                </c:pt>
                <c:pt idx="5004">
                  <c:v>1382</c:v>
                </c:pt>
                <c:pt idx="5005">
                  <c:v>1382</c:v>
                </c:pt>
                <c:pt idx="5006">
                  <c:v>1382</c:v>
                </c:pt>
                <c:pt idx="5007">
                  <c:v>1382</c:v>
                </c:pt>
                <c:pt idx="5008">
                  <c:v>1382</c:v>
                </c:pt>
                <c:pt idx="5009">
                  <c:v>1382</c:v>
                </c:pt>
                <c:pt idx="5010">
                  <c:v>1383</c:v>
                </c:pt>
                <c:pt idx="5011">
                  <c:v>1384</c:v>
                </c:pt>
                <c:pt idx="5012">
                  <c:v>1385</c:v>
                </c:pt>
                <c:pt idx="5013">
                  <c:v>1385</c:v>
                </c:pt>
                <c:pt idx="5014">
                  <c:v>1385</c:v>
                </c:pt>
                <c:pt idx="5015">
                  <c:v>1385</c:v>
                </c:pt>
                <c:pt idx="5016">
                  <c:v>1386</c:v>
                </c:pt>
                <c:pt idx="5017">
                  <c:v>1387</c:v>
                </c:pt>
                <c:pt idx="5018">
                  <c:v>1387</c:v>
                </c:pt>
                <c:pt idx="5019">
                  <c:v>1387</c:v>
                </c:pt>
                <c:pt idx="5020">
                  <c:v>1387</c:v>
                </c:pt>
                <c:pt idx="5021">
                  <c:v>1388</c:v>
                </c:pt>
                <c:pt idx="5022">
                  <c:v>1389</c:v>
                </c:pt>
                <c:pt idx="5023">
                  <c:v>1390</c:v>
                </c:pt>
                <c:pt idx="5024">
                  <c:v>1390</c:v>
                </c:pt>
                <c:pt idx="5025">
                  <c:v>1391</c:v>
                </c:pt>
                <c:pt idx="5026">
                  <c:v>1392</c:v>
                </c:pt>
                <c:pt idx="5027">
                  <c:v>1392</c:v>
                </c:pt>
                <c:pt idx="5028">
                  <c:v>1392</c:v>
                </c:pt>
                <c:pt idx="5029">
                  <c:v>1392</c:v>
                </c:pt>
                <c:pt idx="5030">
                  <c:v>1392</c:v>
                </c:pt>
                <c:pt idx="5031">
                  <c:v>1392</c:v>
                </c:pt>
                <c:pt idx="5032">
                  <c:v>1392</c:v>
                </c:pt>
                <c:pt idx="5033">
                  <c:v>1392</c:v>
                </c:pt>
                <c:pt idx="5034">
                  <c:v>1392</c:v>
                </c:pt>
                <c:pt idx="5035">
                  <c:v>1392</c:v>
                </c:pt>
                <c:pt idx="5036">
                  <c:v>1392</c:v>
                </c:pt>
                <c:pt idx="5037">
                  <c:v>1392</c:v>
                </c:pt>
                <c:pt idx="5038">
                  <c:v>1393</c:v>
                </c:pt>
                <c:pt idx="5039">
                  <c:v>1394</c:v>
                </c:pt>
                <c:pt idx="5040">
                  <c:v>1395</c:v>
                </c:pt>
                <c:pt idx="5041">
                  <c:v>1396</c:v>
                </c:pt>
                <c:pt idx="5042">
                  <c:v>1397</c:v>
                </c:pt>
                <c:pt idx="5043">
                  <c:v>1397</c:v>
                </c:pt>
                <c:pt idx="5044">
                  <c:v>1397</c:v>
                </c:pt>
                <c:pt idx="5045">
                  <c:v>1397</c:v>
                </c:pt>
                <c:pt idx="5046">
                  <c:v>1397</c:v>
                </c:pt>
                <c:pt idx="5047">
                  <c:v>1397</c:v>
                </c:pt>
                <c:pt idx="5048">
                  <c:v>1398</c:v>
                </c:pt>
                <c:pt idx="5049">
                  <c:v>1398</c:v>
                </c:pt>
                <c:pt idx="5050">
                  <c:v>1398</c:v>
                </c:pt>
                <c:pt idx="5051">
                  <c:v>1398</c:v>
                </c:pt>
                <c:pt idx="5052">
                  <c:v>1398</c:v>
                </c:pt>
                <c:pt idx="5053">
                  <c:v>1398</c:v>
                </c:pt>
                <c:pt idx="5054">
                  <c:v>1399</c:v>
                </c:pt>
                <c:pt idx="5055">
                  <c:v>1399</c:v>
                </c:pt>
                <c:pt idx="5056">
                  <c:v>1399</c:v>
                </c:pt>
                <c:pt idx="5057">
                  <c:v>1399</c:v>
                </c:pt>
                <c:pt idx="5058">
                  <c:v>1399</c:v>
                </c:pt>
                <c:pt idx="5059">
                  <c:v>1400</c:v>
                </c:pt>
                <c:pt idx="5060">
                  <c:v>1401</c:v>
                </c:pt>
                <c:pt idx="5061">
                  <c:v>1401</c:v>
                </c:pt>
                <c:pt idx="5062">
                  <c:v>1401</c:v>
                </c:pt>
                <c:pt idx="5063">
                  <c:v>1401</c:v>
                </c:pt>
                <c:pt idx="5064">
                  <c:v>1402</c:v>
                </c:pt>
                <c:pt idx="5065">
                  <c:v>1403</c:v>
                </c:pt>
                <c:pt idx="5066">
                  <c:v>1403</c:v>
                </c:pt>
                <c:pt idx="5067">
                  <c:v>1404</c:v>
                </c:pt>
                <c:pt idx="5068">
                  <c:v>1404</c:v>
                </c:pt>
                <c:pt idx="5069">
                  <c:v>1404</c:v>
                </c:pt>
                <c:pt idx="5070">
                  <c:v>1404</c:v>
                </c:pt>
                <c:pt idx="5071">
                  <c:v>1404</c:v>
                </c:pt>
                <c:pt idx="5072">
                  <c:v>1404</c:v>
                </c:pt>
                <c:pt idx="5073">
                  <c:v>1404</c:v>
                </c:pt>
                <c:pt idx="5074">
                  <c:v>1404</c:v>
                </c:pt>
                <c:pt idx="5075">
                  <c:v>1405</c:v>
                </c:pt>
                <c:pt idx="5076">
                  <c:v>1405</c:v>
                </c:pt>
                <c:pt idx="5077">
                  <c:v>1405</c:v>
                </c:pt>
                <c:pt idx="5078">
                  <c:v>1405</c:v>
                </c:pt>
                <c:pt idx="5079">
                  <c:v>1405</c:v>
                </c:pt>
                <c:pt idx="5080">
                  <c:v>1406</c:v>
                </c:pt>
                <c:pt idx="5081">
                  <c:v>1406</c:v>
                </c:pt>
                <c:pt idx="5082">
                  <c:v>1406</c:v>
                </c:pt>
                <c:pt idx="5083">
                  <c:v>1407</c:v>
                </c:pt>
                <c:pt idx="5084">
                  <c:v>1408</c:v>
                </c:pt>
                <c:pt idx="5085">
                  <c:v>1409</c:v>
                </c:pt>
                <c:pt idx="5086">
                  <c:v>1410</c:v>
                </c:pt>
                <c:pt idx="5087">
                  <c:v>1411</c:v>
                </c:pt>
                <c:pt idx="5088">
                  <c:v>1412</c:v>
                </c:pt>
                <c:pt idx="5089">
                  <c:v>1413</c:v>
                </c:pt>
                <c:pt idx="5090">
                  <c:v>1414</c:v>
                </c:pt>
                <c:pt idx="5091">
                  <c:v>1415</c:v>
                </c:pt>
                <c:pt idx="5092">
                  <c:v>1416</c:v>
                </c:pt>
                <c:pt idx="5093">
                  <c:v>1417</c:v>
                </c:pt>
                <c:pt idx="5094">
                  <c:v>1417</c:v>
                </c:pt>
                <c:pt idx="5095">
                  <c:v>1417</c:v>
                </c:pt>
                <c:pt idx="5096">
                  <c:v>1418</c:v>
                </c:pt>
                <c:pt idx="5097">
                  <c:v>1418</c:v>
                </c:pt>
                <c:pt idx="5098">
                  <c:v>1419</c:v>
                </c:pt>
                <c:pt idx="5099">
                  <c:v>1419</c:v>
                </c:pt>
                <c:pt idx="5100">
                  <c:v>1419</c:v>
                </c:pt>
                <c:pt idx="5101">
                  <c:v>1420</c:v>
                </c:pt>
                <c:pt idx="5102">
                  <c:v>1421</c:v>
                </c:pt>
                <c:pt idx="5103">
                  <c:v>1421</c:v>
                </c:pt>
                <c:pt idx="5104">
                  <c:v>1421</c:v>
                </c:pt>
                <c:pt idx="5105">
                  <c:v>1421</c:v>
                </c:pt>
                <c:pt idx="5106">
                  <c:v>1422</c:v>
                </c:pt>
                <c:pt idx="5107">
                  <c:v>1423</c:v>
                </c:pt>
                <c:pt idx="5108">
                  <c:v>1424</c:v>
                </c:pt>
                <c:pt idx="5109">
                  <c:v>1424</c:v>
                </c:pt>
                <c:pt idx="5110">
                  <c:v>1424</c:v>
                </c:pt>
                <c:pt idx="5111">
                  <c:v>1425</c:v>
                </c:pt>
                <c:pt idx="5112">
                  <c:v>1426</c:v>
                </c:pt>
                <c:pt idx="5113">
                  <c:v>1427</c:v>
                </c:pt>
                <c:pt idx="5114">
                  <c:v>1427</c:v>
                </c:pt>
                <c:pt idx="5115">
                  <c:v>1427</c:v>
                </c:pt>
                <c:pt idx="5116">
                  <c:v>1428</c:v>
                </c:pt>
                <c:pt idx="5117">
                  <c:v>1428</c:v>
                </c:pt>
                <c:pt idx="5118">
                  <c:v>1429</c:v>
                </c:pt>
                <c:pt idx="5119">
                  <c:v>1430</c:v>
                </c:pt>
                <c:pt idx="5120">
                  <c:v>1431</c:v>
                </c:pt>
                <c:pt idx="5121">
                  <c:v>1431</c:v>
                </c:pt>
                <c:pt idx="5122">
                  <c:v>1431</c:v>
                </c:pt>
                <c:pt idx="5123">
                  <c:v>1431</c:v>
                </c:pt>
                <c:pt idx="5124">
                  <c:v>1432</c:v>
                </c:pt>
                <c:pt idx="5125">
                  <c:v>1432</c:v>
                </c:pt>
                <c:pt idx="5126">
                  <c:v>1432</c:v>
                </c:pt>
                <c:pt idx="5127">
                  <c:v>1432</c:v>
                </c:pt>
                <c:pt idx="5128">
                  <c:v>1432</c:v>
                </c:pt>
                <c:pt idx="5129">
                  <c:v>1432</c:v>
                </c:pt>
                <c:pt idx="5130">
                  <c:v>1432</c:v>
                </c:pt>
                <c:pt idx="5131">
                  <c:v>1432</c:v>
                </c:pt>
                <c:pt idx="5132">
                  <c:v>1432</c:v>
                </c:pt>
                <c:pt idx="5133">
                  <c:v>1432</c:v>
                </c:pt>
                <c:pt idx="5134">
                  <c:v>1432</c:v>
                </c:pt>
                <c:pt idx="5135">
                  <c:v>1432</c:v>
                </c:pt>
                <c:pt idx="5136">
                  <c:v>1432</c:v>
                </c:pt>
                <c:pt idx="5137">
                  <c:v>1432</c:v>
                </c:pt>
                <c:pt idx="5138">
                  <c:v>1432</c:v>
                </c:pt>
                <c:pt idx="5139">
                  <c:v>1432</c:v>
                </c:pt>
                <c:pt idx="5140">
                  <c:v>1432</c:v>
                </c:pt>
                <c:pt idx="5141">
                  <c:v>1432</c:v>
                </c:pt>
                <c:pt idx="5142">
                  <c:v>1432</c:v>
                </c:pt>
                <c:pt idx="5143">
                  <c:v>1432</c:v>
                </c:pt>
                <c:pt idx="5144">
                  <c:v>1432</c:v>
                </c:pt>
                <c:pt idx="5145">
                  <c:v>1432</c:v>
                </c:pt>
                <c:pt idx="5146">
                  <c:v>1432</c:v>
                </c:pt>
                <c:pt idx="5147">
                  <c:v>1432</c:v>
                </c:pt>
                <c:pt idx="5148">
                  <c:v>1432</c:v>
                </c:pt>
                <c:pt idx="5149">
                  <c:v>1432</c:v>
                </c:pt>
                <c:pt idx="5150">
                  <c:v>1432</c:v>
                </c:pt>
                <c:pt idx="5151">
                  <c:v>1432</c:v>
                </c:pt>
                <c:pt idx="5152">
                  <c:v>1432</c:v>
                </c:pt>
                <c:pt idx="5153">
                  <c:v>1433</c:v>
                </c:pt>
                <c:pt idx="5154">
                  <c:v>1434</c:v>
                </c:pt>
                <c:pt idx="5155">
                  <c:v>1435</c:v>
                </c:pt>
                <c:pt idx="5156">
                  <c:v>1435</c:v>
                </c:pt>
                <c:pt idx="5157">
                  <c:v>1435</c:v>
                </c:pt>
                <c:pt idx="5158">
                  <c:v>1435</c:v>
                </c:pt>
                <c:pt idx="5159">
                  <c:v>1435</c:v>
                </c:pt>
                <c:pt idx="5160">
                  <c:v>1435</c:v>
                </c:pt>
                <c:pt idx="5161">
                  <c:v>1436</c:v>
                </c:pt>
                <c:pt idx="5162">
                  <c:v>1436</c:v>
                </c:pt>
                <c:pt idx="5163">
                  <c:v>1436</c:v>
                </c:pt>
                <c:pt idx="5164">
                  <c:v>1436</c:v>
                </c:pt>
                <c:pt idx="5165">
                  <c:v>1436</c:v>
                </c:pt>
                <c:pt idx="5166">
                  <c:v>1436</c:v>
                </c:pt>
                <c:pt idx="5167">
                  <c:v>1437</c:v>
                </c:pt>
                <c:pt idx="5168">
                  <c:v>1437</c:v>
                </c:pt>
                <c:pt idx="5169">
                  <c:v>1437</c:v>
                </c:pt>
                <c:pt idx="5170">
                  <c:v>1437</c:v>
                </c:pt>
                <c:pt idx="5171">
                  <c:v>1437</c:v>
                </c:pt>
                <c:pt idx="5172">
                  <c:v>1437</c:v>
                </c:pt>
                <c:pt idx="5173">
                  <c:v>1437</c:v>
                </c:pt>
                <c:pt idx="5174">
                  <c:v>1437</c:v>
                </c:pt>
                <c:pt idx="5175">
                  <c:v>1438</c:v>
                </c:pt>
                <c:pt idx="5176">
                  <c:v>1438</c:v>
                </c:pt>
                <c:pt idx="5177">
                  <c:v>1438</c:v>
                </c:pt>
                <c:pt idx="5178">
                  <c:v>1438</c:v>
                </c:pt>
                <c:pt idx="5179">
                  <c:v>1438</c:v>
                </c:pt>
                <c:pt idx="5180">
                  <c:v>1438</c:v>
                </c:pt>
                <c:pt idx="5181">
                  <c:v>1438</c:v>
                </c:pt>
                <c:pt idx="5182">
                  <c:v>1438</c:v>
                </c:pt>
                <c:pt idx="5183">
                  <c:v>1438</c:v>
                </c:pt>
                <c:pt idx="5184">
                  <c:v>1438</c:v>
                </c:pt>
                <c:pt idx="5185">
                  <c:v>1438</c:v>
                </c:pt>
                <c:pt idx="5186">
                  <c:v>1438</c:v>
                </c:pt>
                <c:pt idx="5187">
                  <c:v>1438</c:v>
                </c:pt>
                <c:pt idx="5188">
                  <c:v>1439</c:v>
                </c:pt>
                <c:pt idx="5189">
                  <c:v>1439</c:v>
                </c:pt>
                <c:pt idx="5190">
                  <c:v>1439</c:v>
                </c:pt>
                <c:pt idx="5191">
                  <c:v>1439</c:v>
                </c:pt>
                <c:pt idx="5192">
                  <c:v>1439</c:v>
                </c:pt>
                <c:pt idx="5193">
                  <c:v>1439</c:v>
                </c:pt>
                <c:pt idx="5194">
                  <c:v>1440</c:v>
                </c:pt>
                <c:pt idx="5195">
                  <c:v>1441</c:v>
                </c:pt>
                <c:pt idx="5196">
                  <c:v>1441</c:v>
                </c:pt>
                <c:pt idx="5197">
                  <c:v>1441</c:v>
                </c:pt>
                <c:pt idx="5198">
                  <c:v>1441</c:v>
                </c:pt>
                <c:pt idx="5199">
                  <c:v>1442</c:v>
                </c:pt>
                <c:pt idx="5200">
                  <c:v>1443</c:v>
                </c:pt>
                <c:pt idx="5201">
                  <c:v>1443</c:v>
                </c:pt>
                <c:pt idx="5202">
                  <c:v>1443</c:v>
                </c:pt>
                <c:pt idx="5203">
                  <c:v>1444</c:v>
                </c:pt>
                <c:pt idx="5204">
                  <c:v>1444</c:v>
                </c:pt>
                <c:pt idx="5205">
                  <c:v>1445</c:v>
                </c:pt>
                <c:pt idx="5206">
                  <c:v>1445</c:v>
                </c:pt>
                <c:pt idx="5207">
                  <c:v>1446</c:v>
                </c:pt>
                <c:pt idx="5208">
                  <c:v>1446</c:v>
                </c:pt>
                <c:pt idx="5209">
                  <c:v>1446</c:v>
                </c:pt>
                <c:pt idx="5210">
                  <c:v>1446</c:v>
                </c:pt>
                <c:pt idx="5211">
                  <c:v>1446</c:v>
                </c:pt>
                <c:pt idx="5212">
                  <c:v>1446</c:v>
                </c:pt>
                <c:pt idx="5213">
                  <c:v>1447</c:v>
                </c:pt>
                <c:pt idx="5214">
                  <c:v>1448</c:v>
                </c:pt>
                <c:pt idx="5215">
                  <c:v>1448</c:v>
                </c:pt>
                <c:pt idx="5216">
                  <c:v>1448</c:v>
                </c:pt>
                <c:pt idx="5217">
                  <c:v>1448</c:v>
                </c:pt>
                <c:pt idx="5218">
                  <c:v>1448</c:v>
                </c:pt>
                <c:pt idx="5219">
                  <c:v>1448</c:v>
                </c:pt>
                <c:pt idx="5220">
                  <c:v>1448</c:v>
                </c:pt>
                <c:pt idx="5221">
                  <c:v>1448</c:v>
                </c:pt>
                <c:pt idx="5222">
                  <c:v>1448</c:v>
                </c:pt>
                <c:pt idx="5223">
                  <c:v>1448</c:v>
                </c:pt>
                <c:pt idx="5224">
                  <c:v>1449</c:v>
                </c:pt>
                <c:pt idx="5225">
                  <c:v>1449</c:v>
                </c:pt>
                <c:pt idx="5226">
                  <c:v>1449</c:v>
                </c:pt>
                <c:pt idx="5227">
                  <c:v>1449</c:v>
                </c:pt>
                <c:pt idx="5228">
                  <c:v>1449</c:v>
                </c:pt>
                <c:pt idx="5229">
                  <c:v>1450</c:v>
                </c:pt>
                <c:pt idx="5230">
                  <c:v>1451</c:v>
                </c:pt>
                <c:pt idx="5231">
                  <c:v>1452</c:v>
                </c:pt>
                <c:pt idx="5232">
                  <c:v>1453</c:v>
                </c:pt>
                <c:pt idx="5233">
                  <c:v>1454</c:v>
                </c:pt>
                <c:pt idx="5234">
                  <c:v>1455</c:v>
                </c:pt>
                <c:pt idx="5235">
                  <c:v>1456</c:v>
                </c:pt>
                <c:pt idx="5236">
                  <c:v>1457</c:v>
                </c:pt>
                <c:pt idx="5237">
                  <c:v>1457</c:v>
                </c:pt>
                <c:pt idx="5238">
                  <c:v>1458</c:v>
                </c:pt>
                <c:pt idx="5239">
                  <c:v>1458</c:v>
                </c:pt>
                <c:pt idx="5240">
                  <c:v>1458</c:v>
                </c:pt>
                <c:pt idx="5241">
                  <c:v>1458</c:v>
                </c:pt>
                <c:pt idx="5242">
                  <c:v>1459</c:v>
                </c:pt>
                <c:pt idx="5243">
                  <c:v>1459</c:v>
                </c:pt>
                <c:pt idx="5244">
                  <c:v>1459</c:v>
                </c:pt>
                <c:pt idx="5245">
                  <c:v>1459</c:v>
                </c:pt>
                <c:pt idx="5246">
                  <c:v>1459</c:v>
                </c:pt>
                <c:pt idx="5247">
                  <c:v>1459</c:v>
                </c:pt>
                <c:pt idx="5248">
                  <c:v>1460</c:v>
                </c:pt>
                <c:pt idx="5249">
                  <c:v>1460</c:v>
                </c:pt>
                <c:pt idx="5250">
                  <c:v>1461</c:v>
                </c:pt>
                <c:pt idx="5251">
                  <c:v>1462</c:v>
                </c:pt>
                <c:pt idx="5252">
                  <c:v>1463</c:v>
                </c:pt>
                <c:pt idx="5253">
                  <c:v>1464</c:v>
                </c:pt>
                <c:pt idx="5254">
                  <c:v>1464</c:v>
                </c:pt>
                <c:pt idx="5255">
                  <c:v>1465</c:v>
                </c:pt>
                <c:pt idx="5256">
                  <c:v>1465</c:v>
                </c:pt>
                <c:pt idx="5257">
                  <c:v>1465</c:v>
                </c:pt>
                <c:pt idx="5258">
                  <c:v>1466</c:v>
                </c:pt>
                <c:pt idx="5259">
                  <c:v>1466</c:v>
                </c:pt>
                <c:pt idx="5260">
                  <c:v>1466</c:v>
                </c:pt>
                <c:pt idx="5261">
                  <c:v>1466</c:v>
                </c:pt>
                <c:pt idx="5262">
                  <c:v>1466</c:v>
                </c:pt>
                <c:pt idx="5263">
                  <c:v>1466</c:v>
                </c:pt>
                <c:pt idx="5264">
                  <c:v>1467</c:v>
                </c:pt>
                <c:pt idx="5265">
                  <c:v>1468</c:v>
                </c:pt>
                <c:pt idx="5266">
                  <c:v>1469</c:v>
                </c:pt>
                <c:pt idx="5267">
                  <c:v>1469</c:v>
                </c:pt>
                <c:pt idx="5268">
                  <c:v>1470</c:v>
                </c:pt>
                <c:pt idx="5269">
                  <c:v>1471</c:v>
                </c:pt>
                <c:pt idx="5270">
                  <c:v>1472</c:v>
                </c:pt>
                <c:pt idx="5271">
                  <c:v>1473</c:v>
                </c:pt>
                <c:pt idx="5272">
                  <c:v>1473</c:v>
                </c:pt>
                <c:pt idx="5273">
                  <c:v>1473</c:v>
                </c:pt>
                <c:pt idx="5274">
                  <c:v>1473</c:v>
                </c:pt>
                <c:pt idx="5275">
                  <c:v>1474</c:v>
                </c:pt>
                <c:pt idx="5276">
                  <c:v>1474</c:v>
                </c:pt>
                <c:pt idx="5277">
                  <c:v>1475</c:v>
                </c:pt>
                <c:pt idx="5278">
                  <c:v>1475</c:v>
                </c:pt>
                <c:pt idx="5279">
                  <c:v>1476</c:v>
                </c:pt>
                <c:pt idx="5280">
                  <c:v>1476</c:v>
                </c:pt>
                <c:pt idx="5281">
                  <c:v>1476</c:v>
                </c:pt>
                <c:pt idx="5282">
                  <c:v>1477</c:v>
                </c:pt>
                <c:pt idx="5283">
                  <c:v>1478</c:v>
                </c:pt>
                <c:pt idx="5284">
                  <c:v>1479</c:v>
                </c:pt>
                <c:pt idx="5285">
                  <c:v>1479</c:v>
                </c:pt>
                <c:pt idx="5286">
                  <c:v>1479</c:v>
                </c:pt>
                <c:pt idx="5287">
                  <c:v>1479</c:v>
                </c:pt>
                <c:pt idx="5288">
                  <c:v>1479</c:v>
                </c:pt>
                <c:pt idx="5289">
                  <c:v>1480</c:v>
                </c:pt>
                <c:pt idx="5290">
                  <c:v>1481</c:v>
                </c:pt>
                <c:pt idx="5291">
                  <c:v>1482</c:v>
                </c:pt>
                <c:pt idx="5292">
                  <c:v>1482</c:v>
                </c:pt>
                <c:pt idx="5293">
                  <c:v>1482</c:v>
                </c:pt>
                <c:pt idx="5294">
                  <c:v>1483</c:v>
                </c:pt>
                <c:pt idx="5295">
                  <c:v>1484</c:v>
                </c:pt>
                <c:pt idx="5296">
                  <c:v>1485</c:v>
                </c:pt>
                <c:pt idx="5297">
                  <c:v>1485</c:v>
                </c:pt>
                <c:pt idx="5298">
                  <c:v>1485</c:v>
                </c:pt>
                <c:pt idx="5299">
                  <c:v>1485</c:v>
                </c:pt>
                <c:pt idx="5300">
                  <c:v>1485</c:v>
                </c:pt>
                <c:pt idx="5301">
                  <c:v>1486</c:v>
                </c:pt>
                <c:pt idx="5302">
                  <c:v>1487</c:v>
                </c:pt>
                <c:pt idx="5303">
                  <c:v>1487</c:v>
                </c:pt>
                <c:pt idx="5304">
                  <c:v>1487</c:v>
                </c:pt>
                <c:pt idx="5305">
                  <c:v>1487</c:v>
                </c:pt>
                <c:pt idx="5306">
                  <c:v>1487</c:v>
                </c:pt>
                <c:pt idx="5307">
                  <c:v>1487</c:v>
                </c:pt>
                <c:pt idx="5308">
                  <c:v>1487</c:v>
                </c:pt>
                <c:pt idx="5309">
                  <c:v>1487</c:v>
                </c:pt>
                <c:pt idx="5310">
                  <c:v>1487</c:v>
                </c:pt>
                <c:pt idx="5311">
                  <c:v>1487</c:v>
                </c:pt>
                <c:pt idx="5312">
                  <c:v>1487</c:v>
                </c:pt>
                <c:pt idx="5313">
                  <c:v>1487</c:v>
                </c:pt>
                <c:pt idx="5314">
                  <c:v>1487</c:v>
                </c:pt>
                <c:pt idx="5315">
                  <c:v>1487</c:v>
                </c:pt>
                <c:pt idx="5316">
                  <c:v>1487</c:v>
                </c:pt>
                <c:pt idx="5317">
                  <c:v>1487</c:v>
                </c:pt>
                <c:pt idx="5318">
                  <c:v>1487</c:v>
                </c:pt>
                <c:pt idx="5319">
                  <c:v>1487</c:v>
                </c:pt>
                <c:pt idx="5320">
                  <c:v>1487</c:v>
                </c:pt>
                <c:pt idx="5321">
                  <c:v>1487</c:v>
                </c:pt>
                <c:pt idx="5322">
                  <c:v>1487</c:v>
                </c:pt>
                <c:pt idx="5323">
                  <c:v>1487</c:v>
                </c:pt>
                <c:pt idx="5324">
                  <c:v>1488</c:v>
                </c:pt>
                <c:pt idx="5325">
                  <c:v>1488</c:v>
                </c:pt>
                <c:pt idx="5326">
                  <c:v>1488</c:v>
                </c:pt>
                <c:pt idx="5327">
                  <c:v>1488</c:v>
                </c:pt>
                <c:pt idx="5328">
                  <c:v>1488</c:v>
                </c:pt>
                <c:pt idx="5329">
                  <c:v>1488</c:v>
                </c:pt>
                <c:pt idx="5330">
                  <c:v>1488</c:v>
                </c:pt>
                <c:pt idx="5331">
                  <c:v>1488</c:v>
                </c:pt>
                <c:pt idx="5332">
                  <c:v>1488</c:v>
                </c:pt>
                <c:pt idx="5333">
                  <c:v>1488</c:v>
                </c:pt>
                <c:pt idx="5334">
                  <c:v>1488</c:v>
                </c:pt>
                <c:pt idx="5335">
                  <c:v>1489</c:v>
                </c:pt>
                <c:pt idx="5336">
                  <c:v>1489</c:v>
                </c:pt>
                <c:pt idx="5337">
                  <c:v>1489</c:v>
                </c:pt>
                <c:pt idx="5338">
                  <c:v>1489</c:v>
                </c:pt>
                <c:pt idx="5339">
                  <c:v>1489</c:v>
                </c:pt>
                <c:pt idx="5340">
                  <c:v>1489</c:v>
                </c:pt>
                <c:pt idx="5341">
                  <c:v>1489</c:v>
                </c:pt>
                <c:pt idx="5342">
                  <c:v>1489</c:v>
                </c:pt>
                <c:pt idx="5343">
                  <c:v>1489</c:v>
                </c:pt>
                <c:pt idx="5344">
                  <c:v>1489</c:v>
                </c:pt>
                <c:pt idx="5345">
                  <c:v>1489</c:v>
                </c:pt>
                <c:pt idx="5346">
                  <c:v>1490</c:v>
                </c:pt>
                <c:pt idx="5347">
                  <c:v>1491</c:v>
                </c:pt>
                <c:pt idx="5348">
                  <c:v>1492</c:v>
                </c:pt>
                <c:pt idx="5349">
                  <c:v>1492</c:v>
                </c:pt>
                <c:pt idx="5350">
                  <c:v>1493</c:v>
                </c:pt>
                <c:pt idx="5351">
                  <c:v>1494</c:v>
                </c:pt>
                <c:pt idx="5352">
                  <c:v>1495</c:v>
                </c:pt>
                <c:pt idx="5353">
                  <c:v>1496</c:v>
                </c:pt>
                <c:pt idx="5354">
                  <c:v>1497</c:v>
                </c:pt>
                <c:pt idx="5355">
                  <c:v>1497</c:v>
                </c:pt>
                <c:pt idx="5356">
                  <c:v>1497</c:v>
                </c:pt>
                <c:pt idx="5357">
                  <c:v>1498</c:v>
                </c:pt>
                <c:pt idx="5358">
                  <c:v>1498</c:v>
                </c:pt>
                <c:pt idx="5359">
                  <c:v>1499</c:v>
                </c:pt>
                <c:pt idx="5360">
                  <c:v>1500</c:v>
                </c:pt>
                <c:pt idx="5361">
                  <c:v>1501</c:v>
                </c:pt>
                <c:pt idx="5362">
                  <c:v>1501</c:v>
                </c:pt>
                <c:pt idx="5363">
                  <c:v>1502</c:v>
                </c:pt>
                <c:pt idx="5364">
                  <c:v>1503</c:v>
                </c:pt>
                <c:pt idx="5365">
                  <c:v>1503</c:v>
                </c:pt>
                <c:pt idx="5366">
                  <c:v>1504</c:v>
                </c:pt>
                <c:pt idx="5367">
                  <c:v>1504</c:v>
                </c:pt>
                <c:pt idx="5368">
                  <c:v>1504</c:v>
                </c:pt>
                <c:pt idx="5369">
                  <c:v>1504</c:v>
                </c:pt>
                <c:pt idx="5370">
                  <c:v>1504</c:v>
                </c:pt>
                <c:pt idx="5371">
                  <c:v>1504</c:v>
                </c:pt>
                <c:pt idx="5372">
                  <c:v>1504</c:v>
                </c:pt>
                <c:pt idx="5373">
                  <c:v>1504</c:v>
                </c:pt>
                <c:pt idx="5374">
                  <c:v>1504</c:v>
                </c:pt>
                <c:pt idx="5375">
                  <c:v>1504</c:v>
                </c:pt>
                <c:pt idx="5376">
                  <c:v>1504</c:v>
                </c:pt>
                <c:pt idx="5377">
                  <c:v>1504</c:v>
                </c:pt>
                <c:pt idx="5378">
                  <c:v>1504</c:v>
                </c:pt>
                <c:pt idx="5379">
                  <c:v>1504</c:v>
                </c:pt>
                <c:pt idx="5380">
                  <c:v>1504</c:v>
                </c:pt>
                <c:pt idx="5381">
                  <c:v>1504</c:v>
                </c:pt>
                <c:pt idx="5382">
                  <c:v>1504</c:v>
                </c:pt>
                <c:pt idx="5383">
                  <c:v>1504</c:v>
                </c:pt>
                <c:pt idx="5384">
                  <c:v>1504</c:v>
                </c:pt>
                <c:pt idx="5385">
                  <c:v>1504</c:v>
                </c:pt>
                <c:pt idx="5386">
                  <c:v>1504</c:v>
                </c:pt>
                <c:pt idx="5387">
                  <c:v>1504</c:v>
                </c:pt>
                <c:pt idx="5388">
                  <c:v>1504</c:v>
                </c:pt>
                <c:pt idx="5389">
                  <c:v>1505</c:v>
                </c:pt>
                <c:pt idx="5390">
                  <c:v>1506</c:v>
                </c:pt>
                <c:pt idx="5391">
                  <c:v>1506</c:v>
                </c:pt>
                <c:pt idx="5392">
                  <c:v>1506</c:v>
                </c:pt>
                <c:pt idx="5393">
                  <c:v>1506</c:v>
                </c:pt>
                <c:pt idx="5394">
                  <c:v>1506</c:v>
                </c:pt>
                <c:pt idx="5395">
                  <c:v>1506</c:v>
                </c:pt>
                <c:pt idx="5396">
                  <c:v>1506</c:v>
                </c:pt>
                <c:pt idx="5397">
                  <c:v>1506</c:v>
                </c:pt>
                <c:pt idx="5398">
                  <c:v>1506</c:v>
                </c:pt>
                <c:pt idx="5399">
                  <c:v>1507</c:v>
                </c:pt>
                <c:pt idx="5400">
                  <c:v>1507</c:v>
                </c:pt>
                <c:pt idx="5401">
                  <c:v>1508</c:v>
                </c:pt>
                <c:pt idx="5402">
                  <c:v>1509</c:v>
                </c:pt>
                <c:pt idx="5403">
                  <c:v>1509</c:v>
                </c:pt>
                <c:pt idx="5404">
                  <c:v>1509</c:v>
                </c:pt>
                <c:pt idx="5405">
                  <c:v>1509</c:v>
                </c:pt>
                <c:pt idx="5406">
                  <c:v>1509</c:v>
                </c:pt>
                <c:pt idx="5407">
                  <c:v>1509</c:v>
                </c:pt>
                <c:pt idx="5408">
                  <c:v>1509</c:v>
                </c:pt>
                <c:pt idx="5409">
                  <c:v>1509</c:v>
                </c:pt>
                <c:pt idx="5410">
                  <c:v>1509</c:v>
                </c:pt>
                <c:pt idx="5411">
                  <c:v>1509</c:v>
                </c:pt>
                <c:pt idx="5412">
                  <c:v>1509</c:v>
                </c:pt>
                <c:pt idx="5413">
                  <c:v>1509</c:v>
                </c:pt>
                <c:pt idx="5414">
                  <c:v>1509</c:v>
                </c:pt>
                <c:pt idx="5415">
                  <c:v>1509</c:v>
                </c:pt>
                <c:pt idx="5416">
                  <c:v>1510</c:v>
                </c:pt>
                <c:pt idx="5417">
                  <c:v>1510</c:v>
                </c:pt>
                <c:pt idx="5418">
                  <c:v>1510</c:v>
                </c:pt>
                <c:pt idx="5419">
                  <c:v>1510</c:v>
                </c:pt>
                <c:pt idx="5420">
                  <c:v>1510</c:v>
                </c:pt>
                <c:pt idx="5421">
                  <c:v>1510</c:v>
                </c:pt>
                <c:pt idx="5422">
                  <c:v>1511</c:v>
                </c:pt>
                <c:pt idx="5423">
                  <c:v>1511</c:v>
                </c:pt>
                <c:pt idx="5424">
                  <c:v>1512</c:v>
                </c:pt>
                <c:pt idx="5425">
                  <c:v>1512</c:v>
                </c:pt>
                <c:pt idx="5426">
                  <c:v>1512</c:v>
                </c:pt>
                <c:pt idx="5427">
                  <c:v>1512</c:v>
                </c:pt>
                <c:pt idx="5428">
                  <c:v>1512</c:v>
                </c:pt>
                <c:pt idx="5429">
                  <c:v>1513</c:v>
                </c:pt>
                <c:pt idx="5430">
                  <c:v>1514</c:v>
                </c:pt>
                <c:pt idx="5431">
                  <c:v>1514</c:v>
                </c:pt>
                <c:pt idx="5432">
                  <c:v>1514</c:v>
                </c:pt>
                <c:pt idx="5433">
                  <c:v>1515</c:v>
                </c:pt>
                <c:pt idx="5434">
                  <c:v>1515</c:v>
                </c:pt>
                <c:pt idx="5435">
                  <c:v>1516</c:v>
                </c:pt>
                <c:pt idx="5436">
                  <c:v>1517</c:v>
                </c:pt>
                <c:pt idx="5437">
                  <c:v>1518</c:v>
                </c:pt>
                <c:pt idx="5438">
                  <c:v>1518</c:v>
                </c:pt>
                <c:pt idx="5439">
                  <c:v>1518</c:v>
                </c:pt>
                <c:pt idx="5440">
                  <c:v>1518</c:v>
                </c:pt>
                <c:pt idx="5441">
                  <c:v>1519</c:v>
                </c:pt>
                <c:pt idx="5442">
                  <c:v>1519</c:v>
                </c:pt>
                <c:pt idx="5443">
                  <c:v>1520</c:v>
                </c:pt>
                <c:pt idx="5444">
                  <c:v>1520</c:v>
                </c:pt>
                <c:pt idx="5445">
                  <c:v>1521</c:v>
                </c:pt>
                <c:pt idx="5446">
                  <c:v>1521</c:v>
                </c:pt>
                <c:pt idx="5447">
                  <c:v>1521</c:v>
                </c:pt>
                <c:pt idx="5448">
                  <c:v>1522</c:v>
                </c:pt>
                <c:pt idx="5449">
                  <c:v>1522</c:v>
                </c:pt>
                <c:pt idx="5450">
                  <c:v>1522</c:v>
                </c:pt>
                <c:pt idx="5451">
                  <c:v>1523</c:v>
                </c:pt>
                <c:pt idx="5452">
                  <c:v>1523</c:v>
                </c:pt>
                <c:pt idx="5453">
                  <c:v>1524</c:v>
                </c:pt>
                <c:pt idx="5454">
                  <c:v>1525</c:v>
                </c:pt>
                <c:pt idx="5455">
                  <c:v>1525</c:v>
                </c:pt>
                <c:pt idx="5456">
                  <c:v>1525</c:v>
                </c:pt>
                <c:pt idx="5457">
                  <c:v>1525</c:v>
                </c:pt>
                <c:pt idx="5458">
                  <c:v>1526</c:v>
                </c:pt>
                <c:pt idx="5459">
                  <c:v>1527</c:v>
                </c:pt>
                <c:pt idx="5460">
                  <c:v>1528</c:v>
                </c:pt>
                <c:pt idx="5461">
                  <c:v>1528</c:v>
                </c:pt>
                <c:pt idx="5462">
                  <c:v>1528</c:v>
                </c:pt>
                <c:pt idx="5463">
                  <c:v>1528</c:v>
                </c:pt>
                <c:pt idx="5464">
                  <c:v>1528</c:v>
                </c:pt>
                <c:pt idx="5465">
                  <c:v>1528</c:v>
                </c:pt>
                <c:pt idx="5466">
                  <c:v>1528</c:v>
                </c:pt>
                <c:pt idx="5467">
                  <c:v>1528</c:v>
                </c:pt>
                <c:pt idx="5468">
                  <c:v>1528</c:v>
                </c:pt>
                <c:pt idx="5469">
                  <c:v>1528</c:v>
                </c:pt>
                <c:pt idx="5470">
                  <c:v>1528</c:v>
                </c:pt>
                <c:pt idx="5471">
                  <c:v>1528</c:v>
                </c:pt>
                <c:pt idx="5472">
                  <c:v>1528</c:v>
                </c:pt>
                <c:pt idx="5473">
                  <c:v>1529</c:v>
                </c:pt>
                <c:pt idx="5474">
                  <c:v>1529</c:v>
                </c:pt>
                <c:pt idx="5475">
                  <c:v>1529</c:v>
                </c:pt>
                <c:pt idx="5476">
                  <c:v>1529</c:v>
                </c:pt>
                <c:pt idx="5477">
                  <c:v>1529</c:v>
                </c:pt>
                <c:pt idx="5478">
                  <c:v>1529</c:v>
                </c:pt>
                <c:pt idx="5479">
                  <c:v>1529</c:v>
                </c:pt>
                <c:pt idx="5480">
                  <c:v>1529</c:v>
                </c:pt>
                <c:pt idx="5481">
                  <c:v>1529</c:v>
                </c:pt>
                <c:pt idx="5482">
                  <c:v>1529</c:v>
                </c:pt>
                <c:pt idx="5483">
                  <c:v>1529</c:v>
                </c:pt>
                <c:pt idx="5484">
                  <c:v>1529</c:v>
                </c:pt>
                <c:pt idx="5485">
                  <c:v>1529</c:v>
                </c:pt>
                <c:pt idx="5486">
                  <c:v>1530</c:v>
                </c:pt>
                <c:pt idx="5487">
                  <c:v>1531</c:v>
                </c:pt>
                <c:pt idx="5488">
                  <c:v>1531</c:v>
                </c:pt>
                <c:pt idx="5489">
                  <c:v>1531</c:v>
                </c:pt>
                <c:pt idx="5490">
                  <c:v>1531</c:v>
                </c:pt>
                <c:pt idx="5491">
                  <c:v>1532</c:v>
                </c:pt>
                <c:pt idx="5492">
                  <c:v>1532</c:v>
                </c:pt>
                <c:pt idx="5493">
                  <c:v>1532</c:v>
                </c:pt>
                <c:pt idx="5494">
                  <c:v>1532</c:v>
                </c:pt>
                <c:pt idx="5495">
                  <c:v>1532</c:v>
                </c:pt>
                <c:pt idx="5496">
                  <c:v>1532</c:v>
                </c:pt>
                <c:pt idx="5497">
                  <c:v>1532</c:v>
                </c:pt>
                <c:pt idx="5498">
                  <c:v>1532</c:v>
                </c:pt>
                <c:pt idx="5499">
                  <c:v>1532</c:v>
                </c:pt>
                <c:pt idx="5500">
                  <c:v>1532</c:v>
                </c:pt>
                <c:pt idx="5501">
                  <c:v>1532</c:v>
                </c:pt>
                <c:pt idx="5502">
                  <c:v>1533</c:v>
                </c:pt>
                <c:pt idx="5503">
                  <c:v>1533</c:v>
                </c:pt>
                <c:pt idx="5504">
                  <c:v>1533</c:v>
                </c:pt>
                <c:pt idx="5505">
                  <c:v>1533</c:v>
                </c:pt>
                <c:pt idx="5506">
                  <c:v>1534</c:v>
                </c:pt>
                <c:pt idx="5507">
                  <c:v>1535</c:v>
                </c:pt>
                <c:pt idx="5508">
                  <c:v>1535</c:v>
                </c:pt>
                <c:pt idx="5509">
                  <c:v>1535</c:v>
                </c:pt>
                <c:pt idx="5510">
                  <c:v>1535</c:v>
                </c:pt>
                <c:pt idx="5511">
                  <c:v>1535</c:v>
                </c:pt>
                <c:pt idx="5512">
                  <c:v>1535</c:v>
                </c:pt>
                <c:pt idx="5513">
                  <c:v>1535</c:v>
                </c:pt>
                <c:pt idx="5514">
                  <c:v>1535</c:v>
                </c:pt>
                <c:pt idx="5515">
                  <c:v>1535</c:v>
                </c:pt>
                <c:pt idx="5516">
                  <c:v>1535</c:v>
                </c:pt>
                <c:pt idx="5517">
                  <c:v>1535</c:v>
                </c:pt>
                <c:pt idx="5518">
                  <c:v>1535</c:v>
                </c:pt>
                <c:pt idx="5519">
                  <c:v>1535</c:v>
                </c:pt>
                <c:pt idx="5520">
                  <c:v>1535</c:v>
                </c:pt>
                <c:pt idx="5521">
                  <c:v>1535</c:v>
                </c:pt>
                <c:pt idx="5522">
                  <c:v>1535</c:v>
                </c:pt>
                <c:pt idx="5523">
                  <c:v>1535</c:v>
                </c:pt>
                <c:pt idx="5524">
                  <c:v>1535</c:v>
                </c:pt>
                <c:pt idx="5525">
                  <c:v>1535</c:v>
                </c:pt>
                <c:pt idx="5526">
                  <c:v>1535</c:v>
                </c:pt>
                <c:pt idx="5527">
                  <c:v>1536</c:v>
                </c:pt>
                <c:pt idx="5528">
                  <c:v>1536</c:v>
                </c:pt>
                <c:pt idx="5529">
                  <c:v>1536</c:v>
                </c:pt>
                <c:pt idx="5530">
                  <c:v>1536</c:v>
                </c:pt>
                <c:pt idx="5531">
                  <c:v>1536</c:v>
                </c:pt>
                <c:pt idx="5532">
                  <c:v>1536</c:v>
                </c:pt>
                <c:pt idx="5533">
                  <c:v>1536</c:v>
                </c:pt>
                <c:pt idx="5534">
                  <c:v>1537</c:v>
                </c:pt>
                <c:pt idx="5535">
                  <c:v>1537</c:v>
                </c:pt>
                <c:pt idx="5536">
                  <c:v>1538</c:v>
                </c:pt>
                <c:pt idx="5537">
                  <c:v>1538</c:v>
                </c:pt>
                <c:pt idx="5538">
                  <c:v>1538</c:v>
                </c:pt>
                <c:pt idx="5539">
                  <c:v>1538</c:v>
                </c:pt>
                <c:pt idx="5540">
                  <c:v>1539</c:v>
                </c:pt>
                <c:pt idx="5541">
                  <c:v>1539</c:v>
                </c:pt>
                <c:pt idx="5542">
                  <c:v>1540</c:v>
                </c:pt>
                <c:pt idx="5543">
                  <c:v>1541</c:v>
                </c:pt>
                <c:pt idx="5544">
                  <c:v>1541</c:v>
                </c:pt>
                <c:pt idx="5545">
                  <c:v>1542</c:v>
                </c:pt>
                <c:pt idx="5546">
                  <c:v>1543</c:v>
                </c:pt>
                <c:pt idx="5547">
                  <c:v>1543</c:v>
                </c:pt>
                <c:pt idx="5548">
                  <c:v>1543</c:v>
                </c:pt>
                <c:pt idx="5549">
                  <c:v>1544</c:v>
                </c:pt>
                <c:pt idx="5550">
                  <c:v>1544</c:v>
                </c:pt>
                <c:pt idx="5551">
                  <c:v>1544</c:v>
                </c:pt>
                <c:pt idx="5552">
                  <c:v>1544</c:v>
                </c:pt>
                <c:pt idx="5553">
                  <c:v>1544</c:v>
                </c:pt>
                <c:pt idx="5554">
                  <c:v>1544</c:v>
                </c:pt>
                <c:pt idx="5555">
                  <c:v>1544</c:v>
                </c:pt>
                <c:pt idx="5556">
                  <c:v>1544</c:v>
                </c:pt>
                <c:pt idx="5557">
                  <c:v>1544</c:v>
                </c:pt>
                <c:pt idx="5558">
                  <c:v>1544</c:v>
                </c:pt>
                <c:pt idx="5559">
                  <c:v>1544</c:v>
                </c:pt>
                <c:pt idx="5560">
                  <c:v>1544</c:v>
                </c:pt>
                <c:pt idx="5561">
                  <c:v>1545</c:v>
                </c:pt>
                <c:pt idx="5562">
                  <c:v>1545</c:v>
                </c:pt>
                <c:pt idx="5563">
                  <c:v>1545</c:v>
                </c:pt>
                <c:pt idx="5564">
                  <c:v>1545</c:v>
                </c:pt>
                <c:pt idx="5565">
                  <c:v>1545</c:v>
                </c:pt>
                <c:pt idx="5566">
                  <c:v>1545</c:v>
                </c:pt>
                <c:pt idx="5567">
                  <c:v>1545</c:v>
                </c:pt>
                <c:pt idx="5568">
                  <c:v>1545</c:v>
                </c:pt>
                <c:pt idx="5569">
                  <c:v>1545</c:v>
                </c:pt>
                <c:pt idx="5570">
                  <c:v>1545</c:v>
                </c:pt>
                <c:pt idx="5571">
                  <c:v>1545</c:v>
                </c:pt>
                <c:pt idx="5572">
                  <c:v>1545</c:v>
                </c:pt>
                <c:pt idx="5573">
                  <c:v>1546</c:v>
                </c:pt>
                <c:pt idx="5574">
                  <c:v>1546</c:v>
                </c:pt>
                <c:pt idx="5575">
                  <c:v>1547</c:v>
                </c:pt>
                <c:pt idx="5576">
                  <c:v>1548</c:v>
                </c:pt>
                <c:pt idx="5577">
                  <c:v>1548</c:v>
                </c:pt>
                <c:pt idx="5578">
                  <c:v>1548</c:v>
                </c:pt>
                <c:pt idx="5579">
                  <c:v>1549</c:v>
                </c:pt>
                <c:pt idx="5580">
                  <c:v>1549</c:v>
                </c:pt>
                <c:pt idx="5581">
                  <c:v>1549</c:v>
                </c:pt>
                <c:pt idx="5582">
                  <c:v>1549</c:v>
                </c:pt>
                <c:pt idx="5583">
                  <c:v>1549</c:v>
                </c:pt>
                <c:pt idx="5584">
                  <c:v>1549</c:v>
                </c:pt>
                <c:pt idx="5585">
                  <c:v>1550</c:v>
                </c:pt>
                <c:pt idx="5586">
                  <c:v>1550</c:v>
                </c:pt>
                <c:pt idx="5587">
                  <c:v>1550</c:v>
                </c:pt>
                <c:pt idx="5588">
                  <c:v>1550</c:v>
                </c:pt>
                <c:pt idx="5589">
                  <c:v>1550</c:v>
                </c:pt>
                <c:pt idx="5590">
                  <c:v>1550</c:v>
                </c:pt>
                <c:pt idx="5591">
                  <c:v>1550</c:v>
                </c:pt>
                <c:pt idx="5592">
                  <c:v>1550</c:v>
                </c:pt>
                <c:pt idx="5593">
                  <c:v>1550</c:v>
                </c:pt>
                <c:pt idx="5594">
                  <c:v>1550</c:v>
                </c:pt>
                <c:pt idx="5595">
                  <c:v>1550</c:v>
                </c:pt>
                <c:pt idx="5596">
                  <c:v>1550</c:v>
                </c:pt>
                <c:pt idx="5597">
                  <c:v>1550</c:v>
                </c:pt>
                <c:pt idx="5598">
                  <c:v>1550</c:v>
                </c:pt>
                <c:pt idx="5599">
                  <c:v>1550</c:v>
                </c:pt>
                <c:pt idx="5600">
                  <c:v>1550</c:v>
                </c:pt>
                <c:pt idx="5601">
                  <c:v>1550</c:v>
                </c:pt>
                <c:pt idx="5602">
                  <c:v>1550</c:v>
                </c:pt>
                <c:pt idx="5603">
                  <c:v>1550</c:v>
                </c:pt>
                <c:pt idx="5604">
                  <c:v>1550</c:v>
                </c:pt>
                <c:pt idx="5605">
                  <c:v>1550</c:v>
                </c:pt>
                <c:pt idx="5606">
                  <c:v>1550</c:v>
                </c:pt>
                <c:pt idx="5607">
                  <c:v>1550</c:v>
                </c:pt>
                <c:pt idx="5608">
                  <c:v>1550</c:v>
                </c:pt>
                <c:pt idx="5609">
                  <c:v>1551</c:v>
                </c:pt>
                <c:pt idx="5610">
                  <c:v>1552</c:v>
                </c:pt>
                <c:pt idx="5611">
                  <c:v>1553</c:v>
                </c:pt>
                <c:pt idx="5612">
                  <c:v>1554</c:v>
                </c:pt>
                <c:pt idx="5613">
                  <c:v>1555</c:v>
                </c:pt>
                <c:pt idx="5614">
                  <c:v>1556</c:v>
                </c:pt>
                <c:pt idx="5615">
                  <c:v>1557</c:v>
                </c:pt>
                <c:pt idx="5616">
                  <c:v>1558</c:v>
                </c:pt>
                <c:pt idx="5617">
                  <c:v>1559</c:v>
                </c:pt>
                <c:pt idx="5618">
                  <c:v>1560</c:v>
                </c:pt>
                <c:pt idx="5619">
                  <c:v>1561</c:v>
                </c:pt>
                <c:pt idx="5620">
                  <c:v>1562</c:v>
                </c:pt>
                <c:pt idx="5621">
                  <c:v>1562</c:v>
                </c:pt>
                <c:pt idx="5622">
                  <c:v>1563</c:v>
                </c:pt>
                <c:pt idx="5623">
                  <c:v>1563</c:v>
                </c:pt>
                <c:pt idx="5624">
                  <c:v>1563</c:v>
                </c:pt>
                <c:pt idx="5625">
                  <c:v>1563</c:v>
                </c:pt>
                <c:pt idx="5626">
                  <c:v>1563</c:v>
                </c:pt>
                <c:pt idx="5627">
                  <c:v>1563</c:v>
                </c:pt>
                <c:pt idx="5628">
                  <c:v>1563</c:v>
                </c:pt>
                <c:pt idx="5629">
                  <c:v>1563</c:v>
                </c:pt>
                <c:pt idx="5630">
                  <c:v>1563</c:v>
                </c:pt>
                <c:pt idx="5631">
                  <c:v>1564</c:v>
                </c:pt>
                <c:pt idx="5632">
                  <c:v>1564</c:v>
                </c:pt>
                <c:pt idx="5633">
                  <c:v>1565</c:v>
                </c:pt>
                <c:pt idx="5634">
                  <c:v>1565</c:v>
                </c:pt>
                <c:pt idx="5635">
                  <c:v>1566</c:v>
                </c:pt>
                <c:pt idx="5636">
                  <c:v>1567</c:v>
                </c:pt>
                <c:pt idx="5637">
                  <c:v>1567</c:v>
                </c:pt>
                <c:pt idx="5638">
                  <c:v>1568</c:v>
                </c:pt>
                <c:pt idx="5639">
                  <c:v>1568</c:v>
                </c:pt>
                <c:pt idx="5640">
                  <c:v>1568</c:v>
                </c:pt>
                <c:pt idx="5641">
                  <c:v>1569</c:v>
                </c:pt>
                <c:pt idx="5642">
                  <c:v>1570</c:v>
                </c:pt>
                <c:pt idx="5643">
                  <c:v>1571</c:v>
                </c:pt>
                <c:pt idx="5644">
                  <c:v>1571</c:v>
                </c:pt>
                <c:pt idx="5645">
                  <c:v>1572</c:v>
                </c:pt>
                <c:pt idx="5646">
                  <c:v>1573</c:v>
                </c:pt>
                <c:pt idx="5647">
                  <c:v>1573</c:v>
                </c:pt>
                <c:pt idx="5648">
                  <c:v>1574</c:v>
                </c:pt>
                <c:pt idx="5649">
                  <c:v>1575</c:v>
                </c:pt>
                <c:pt idx="5650">
                  <c:v>1576</c:v>
                </c:pt>
                <c:pt idx="5651">
                  <c:v>1577</c:v>
                </c:pt>
                <c:pt idx="5652">
                  <c:v>1578</c:v>
                </c:pt>
                <c:pt idx="5653">
                  <c:v>1578</c:v>
                </c:pt>
                <c:pt idx="5654">
                  <c:v>1579</c:v>
                </c:pt>
                <c:pt idx="5655">
                  <c:v>1580</c:v>
                </c:pt>
                <c:pt idx="5656">
                  <c:v>1580</c:v>
                </c:pt>
                <c:pt idx="5657">
                  <c:v>1580</c:v>
                </c:pt>
                <c:pt idx="5658">
                  <c:v>1581</c:v>
                </c:pt>
                <c:pt idx="5659">
                  <c:v>1581</c:v>
                </c:pt>
                <c:pt idx="5660">
                  <c:v>1581</c:v>
                </c:pt>
                <c:pt idx="5661">
                  <c:v>1581</c:v>
                </c:pt>
                <c:pt idx="5662">
                  <c:v>1581</c:v>
                </c:pt>
                <c:pt idx="5663">
                  <c:v>1582</c:v>
                </c:pt>
                <c:pt idx="5664">
                  <c:v>1582</c:v>
                </c:pt>
                <c:pt idx="5665">
                  <c:v>1583</c:v>
                </c:pt>
                <c:pt idx="5666">
                  <c:v>1583</c:v>
                </c:pt>
                <c:pt idx="5667">
                  <c:v>1583</c:v>
                </c:pt>
                <c:pt idx="5668">
                  <c:v>1583</c:v>
                </c:pt>
                <c:pt idx="5669">
                  <c:v>1583</c:v>
                </c:pt>
                <c:pt idx="5670">
                  <c:v>1583</c:v>
                </c:pt>
                <c:pt idx="5671">
                  <c:v>1583</c:v>
                </c:pt>
                <c:pt idx="5672">
                  <c:v>1583</c:v>
                </c:pt>
                <c:pt idx="5673">
                  <c:v>1583</c:v>
                </c:pt>
                <c:pt idx="5674">
                  <c:v>1583</c:v>
                </c:pt>
                <c:pt idx="5675">
                  <c:v>1583</c:v>
                </c:pt>
                <c:pt idx="5676">
                  <c:v>1583</c:v>
                </c:pt>
                <c:pt idx="5677">
                  <c:v>1583</c:v>
                </c:pt>
                <c:pt idx="5678">
                  <c:v>1583</c:v>
                </c:pt>
                <c:pt idx="5679">
                  <c:v>1583</c:v>
                </c:pt>
                <c:pt idx="5680">
                  <c:v>1584</c:v>
                </c:pt>
                <c:pt idx="5681">
                  <c:v>1585</c:v>
                </c:pt>
                <c:pt idx="5682">
                  <c:v>1585</c:v>
                </c:pt>
                <c:pt idx="5683">
                  <c:v>1586</c:v>
                </c:pt>
                <c:pt idx="5684">
                  <c:v>1587</c:v>
                </c:pt>
                <c:pt idx="5685">
                  <c:v>1587</c:v>
                </c:pt>
                <c:pt idx="5686">
                  <c:v>1587</c:v>
                </c:pt>
                <c:pt idx="5687">
                  <c:v>1587</c:v>
                </c:pt>
                <c:pt idx="5688">
                  <c:v>1588</c:v>
                </c:pt>
                <c:pt idx="5689">
                  <c:v>1589</c:v>
                </c:pt>
                <c:pt idx="5690">
                  <c:v>1589</c:v>
                </c:pt>
                <c:pt idx="5691">
                  <c:v>1590</c:v>
                </c:pt>
                <c:pt idx="5692">
                  <c:v>1591</c:v>
                </c:pt>
                <c:pt idx="5693">
                  <c:v>1591</c:v>
                </c:pt>
                <c:pt idx="5694">
                  <c:v>1591</c:v>
                </c:pt>
                <c:pt idx="5695">
                  <c:v>1592</c:v>
                </c:pt>
                <c:pt idx="5696">
                  <c:v>1593</c:v>
                </c:pt>
                <c:pt idx="5697">
                  <c:v>1594</c:v>
                </c:pt>
                <c:pt idx="5698">
                  <c:v>1594</c:v>
                </c:pt>
                <c:pt idx="5699">
                  <c:v>1595</c:v>
                </c:pt>
                <c:pt idx="5700">
                  <c:v>1595</c:v>
                </c:pt>
                <c:pt idx="5701">
                  <c:v>1596</c:v>
                </c:pt>
                <c:pt idx="5702">
                  <c:v>1596</c:v>
                </c:pt>
                <c:pt idx="5703">
                  <c:v>1596</c:v>
                </c:pt>
                <c:pt idx="5704">
                  <c:v>1596</c:v>
                </c:pt>
                <c:pt idx="5705">
                  <c:v>1596</c:v>
                </c:pt>
                <c:pt idx="5706">
                  <c:v>1597</c:v>
                </c:pt>
                <c:pt idx="5707">
                  <c:v>1598</c:v>
                </c:pt>
                <c:pt idx="5708">
                  <c:v>1598</c:v>
                </c:pt>
                <c:pt idx="5709">
                  <c:v>1598</c:v>
                </c:pt>
                <c:pt idx="5710">
                  <c:v>1598</c:v>
                </c:pt>
                <c:pt idx="5711">
                  <c:v>1598</c:v>
                </c:pt>
                <c:pt idx="5712">
                  <c:v>1598</c:v>
                </c:pt>
                <c:pt idx="5713">
                  <c:v>1598</c:v>
                </c:pt>
                <c:pt idx="5714">
                  <c:v>1598</c:v>
                </c:pt>
                <c:pt idx="5715">
                  <c:v>1598</c:v>
                </c:pt>
                <c:pt idx="5716">
                  <c:v>1598</c:v>
                </c:pt>
                <c:pt idx="5717">
                  <c:v>1598</c:v>
                </c:pt>
                <c:pt idx="5718">
                  <c:v>1598</c:v>
                </c:pt>
                <c:pt idx="5719">
                  <c:v>1598</c:v>
                </c:pt>
                <c:pt idx="5720">
                  <c:v>1599</c:v>
                </c:pt>
                <c:pt idx="5721">
                  <c:v>1599</c:v>
                </c:pt>
                <c:pt idx="5722">
                  <c:v>1599</c:v>
                </c:pt>
                <c:pt idx="5723">
                  <c:v>1600</c:v>
                </c:pt>
                <c:pt idx="5724">
                  <c:v>1600</c:v>
                </c:pt>
                <c:pt idx="5725">
                  <c:v>1600</c:v>
                </c:pt>
                <c:pt idx="5726">
                  <c:v>1600</c:v>
                </c:pt>
                <c:pt idx="5727">
                  <c:v>1601</c:v>
                </c:pt>
                <c:pt idx="5728">
                  <c:v>1601</c:v>
                </c:pt>
                <c:pt idx="5729">
                  <c:v>1601</c:v>
                </c:pt>
                <c:pt idx="5730">
                  <c:v>1601</c:v>
                </c:pt>
                <c:pt idx="5731">
                  <c:v>1601</c:v>
                </c:pt>
                <c:pt idx="5732">
                  <c:v>1602</c:v>
                </c:pt>
                <c:pt idx="5733">
                  <c:v>1602</c:v>
                </c:pt>
                <c:pt idx="5734">
                  <c:v>1602</c:v>
                </c:pt>
                <c:pt idx="5735">
                  <c:v>1602</c:v>
                </c:pt>
                <c:pt idx="5736">
                  <c:v>1602</c:v>
                </c:pt>
                <c:pt idx="5737">
                  <c:v>1602</c:v>
                </c:pt>
                <c:pt idx="5738">
                  <c:v>1602</c:v>
                </c:pt>
                <c:pt idx="5739">
                  <c:v>1602</c:v>
                </c:pt>
                <c:pt idx="5740">
                  <c:v>1602</c:v>
                </c:pt>
                <c:pt idx="5741">
                  <c:v>1602</c:v>
                </c:pt>
                <c:pt idx="5742">
                  <c:v>1602</c:v>
                </c:pt>
                <c:pt idx="5743">
                  <c:v>1602</c:v>
                </c:pt>
                <c:pt idx="5744">
                  <c:v>1602</c:v>
                </c:pt>
                <c:pt idx="5745">
                  <c:v>1602</c:v>
                </c:pt>
                <c:pt idx="5746">
                  <c:v>1602</c:v>
                </c:pt>
                <c:pt idx="5747">
                  <c:v>1603</c:v>
                </c:pt>
                <c:pt idx="5748">
                  <c:v>1604</c:v>
                </c:pt>
                <c:pt idx="5749">
                  <c:v>1604</c:v>
                </c:pt>
                <c:pt idx="5750">
                  <c:v>1604</c:v>
                </c:pt>
                <c:pt idx="5751">
                  <c:v>1605</c:v>
                </c:pt>
                <c:pt idx="5752">
                  <c:v>1605</c:v>
                </c:pt>
                <c:pt idx="5753">
                  <c:v>1605</c:v>
                </c:pt>
                <c:pt idx="5754">
                  <c:v>1605</c:v>
                </c:pt>
                <c:pt idx="5755">
                  <c:v>1605</c:v>
                </c:pt>
                <c:pt idx="5756">
                  <c:v>1606</c:v>
                </c:pt>
                <c:pt idx="5757">
                  <c:v>1606</c:v>
                </c:pt>
                <c:pt idx="5758">
                  <c:v>1606</c:v>
                </c:pt>
                <c:pt idx="5759">
                  <c:v>1606</c:v>
                </c:pt>
                <c:pt idx="5760">
                  <c:v>1606</c:v>
                </c:pt>
                <c:pt idx="5761">
                  <c:v>1607</c:v>
                </c:pt>
                <c:pt idx="5762">
                  <c:v>1607</c:v>
                </c:pt>
                <c:pt idx="5763">
                  <c:v>1607</c:v>
                </c:pt>
                <c:pt idx="5764">
                  <c:v>1607</c:v>
                </c:pt>
                <c:pt idx="5765">
                  <c:v>1607</c:v>
                </c:pt>
                <c:pt idx="5766">
                  <c:v>1607</c:v>
                </c:pt>
                <c:pt idx="5767">
                  <c:v>1607</c:v>
                </c:pt>
                <c:pt idx="5768">
                  <c:v>1607</c:v>
                </c:pt>
                <c:pt idx="5769">
                  <c:v>1607</c:v>
                </c:pt>
                <c:pt idx="5770">
                  <c:v>1607</c:v>
                </c:pt>
                <c:pt idx="5771">
                  <c:v>1607</c:v>
                </c:pt>
                <c:pt idx="5772">
                  <c:v>1607</c:v>
                </c:pt>
                <c:pt idx="5773">
                  <c:v>1607</c:v>
                </c:pt>
                <c:pt idx="5774">
                  <c:v>1607</c:v>
                </c:pt>
                <c:pt idx="5775">
                  <c:v>1607</c:v>
                </c:pt>
                <c:pt idx="5776">
                  <c:v>1607</c:v>
                </c:pt>
                <c:pt idx="5777">
                  <c:v>1607</c:v>
                </c:pt>
                <c:pt idx="5778">
                  <c:v>1608</c:v>
                </c:pt>
                <c:pt idx="5779">
                  <c:v>1608</c:v>
                </c:pt>
                <c:pt idx="5780">
                  <c:v>1608</c:v>
                </c:pt>
                <c:pt idx="5781">
                  <c:v>1608</c:v>
                </c:pt>
                <c:pt idx="5782">
                  <c:v>1609</c:v>
                </c:pt>
                <c:pt idx="5783">
                  <c:v>1609</c:v>
                </c:pt>
                <c:pt idx="5784">
                  <c:v>1610</c:v>
                </c:pt>
                <c:pt idx="5785">
                  <c:v>1610</c:v>
                </c:pt>
                <c:pt idx="5786">
                  <c:v>1610</c:v>
                </c:pt>
                <c:pt idx="5787">
                  <c:v>1610</c:v>
                </c:pt>
                <c:pt idx="5788">
                  <c:v>1610</c:v>
                </c:pt>
                <c:pt idx="5789">
                  <c:v>1610</c:v>
                </c:pt>
                <c:pt idx="5790">
                  <c:v>1610</c:v>
                </c:pt>
                <c:pt idx="5791">
                  <c:v>1610</c:v>
                </c:pt>
                <c:pt idx="5792">
                  <c:v>1610</c:v>
                </c:pt>
                <c:pt idx="5793">
                  <c:v>1611</c:v>
                </c:pt>
                <c:pt idx="5794">
                  <c:v>1611</c:v>
                </c:pt>
                <c:pt idx="5795">
                  <c:v>1611</c:v>
                </c:pt>
                <c:pt idx="5796">
                  <c:v>1611</c:v>
                </c:pt>
                <c:pt idx="5797">
                  <c:v>1611</c:v>
                </c:pt>
                <c:pt idx="5798">
                  <c:v>1612</c:v>
                </c:pt>
                <c:pt idx="5799">
                  <c:v>1613</c:v>
                </c:pt>
                <c:pt idx="5800">
                  <c:v>1613</c:v>
                </c:pt>
                <c:pt idx="5801">
                  <c:v>1613</c:v>
                </c:pt>
                <c:pt idx="5802">
                  <c:v>1613</c:v>
                </c:pt>
                <c:pt idx="5803">
                  <c:v>1613</c:v>
                </c:pt>
                <c:pt idx="5804">
                  <c:v>1613</c:v>
                </c:pt>
                <c:pt idx="5805">
                  <c:v>1614</c:v>
                </c:pt>
                <c:pt idx="5806">
                  <c:v>1614</c:v>
                </c:pt>
                <c:pt idx="5807">
                  <c:v>1615</c:v>
                </c:pt>
                <c:pt idx="5808">
                  <c:v>1615</c:v>
                </c:pt>
                <c:pt idx="5809">
                  <c:v>1615</c:v>
                </c:pt>
                <c:pt idx="5810">
                  <c:v>1615</c:v>
                </c:pt>
                <c:pt idx="5811">
                  <c:v>1616</c:v>
                </c:pt>
                <c:pt idx="5812">
                  <c:v>1617</c:v>
                </c:pt>
                <c:pt idx="5813">
                  <c:v>1617</c:v>
                </c:pt>
                <c:pt idx="5814">
                  <c:v>1617</c:v>
                </c:pt>
                <c:pt idx="5815">
                  <c:v>1617</c:v>
                </c:pt>
                <c:pt idx="5816">
                  <c:v>1618</c:v>
                </c:pt>
                <c:pt idx="5817">
                  <c:v>1618</c:v>
                </c:pt>
                <c:pt idx="5818">
                  <c:v>1618</c:v>
                </c:pt>
                <c:pt idx="5819">
                  <c:v>1618</c:v>
                </c:pt>
                <c:pt idx="5820">
                  <c:v>1618</c:v>
                </c:pt>
                <c:pt idx="5821">
                  <c:v>1619</c:v>
                </c:pt>
                <c:pt idx="5822">
                  <c:v>1620</c:v>
                </c:pt>
                <c:pt idx="5823">
                  <c:v>1621</c:v>
                </c:pt>
                <c:pt idx="5824">
                  <c:v>1621</c:v>
                </c:pt>
                <c:pt idx="5825">
                  <c:v>1622</c:v>
                </c:pt>
                <c:pt idx="5826">
                  <c:v>1622</c:v>
                </c:pt>
                <c:pt idx="5827">
                  <c:v>1622</c:v>
                </c:pt>
                <c:pt idx="5828">
                  <c:v>1622</c:v>
                </c:pt>
                <c:pt idx="5829">
                  <c:v>1622</c:v>
                </c:pt>
                <c:pt idx="5830">
                  <c:v>1623</c:v>
                </c:pt>
                <c:pt idx="5831">
                  <c:v>1623</c:v>
                </c:pt>
                <c:pt idx="5832">
                  <c:v>1623</c:v>
                </c:pt>
                <c:pt idx="5833">
                  <c:v>1623</c:v>
                </c:pt>
                <c:pt idx="5834">
                  <c:v>1623</c:v>
                </c:pt>
                <c:pt idx="5835">
                  <c:v>1623</c:v>
                </c:pt>
                <c:pt idx="5836">
                  <c:v>1623</c:v>
                </c:pt>
                <c:pt idx="5837">
                  <c:v>1623</c:v>
                </c:pt>
                <c:pt idx="5838">
                  <c:v>1623</c:v>
                </c:pt>
                <c:pt idx="5839">
                  <c:v>1623</c:v>
                </c:pt>
                <c:pt idx="5840">
                  <c:v>1624</c:v>
                </c:pt>
                <c:pt idx="5841">
                  <c:v>1624</c:v>
                </c:pt>
                <c:pt idx="5842">
                  <c:v>1624</c:v>
                </c:pt>
                <c:pt idx="5843">
                  <c:v>1624</c:v>
                </c:pt>
                <c:pt idx="5844">
                  <c:v>1624</c:v>
                </c:pt>
                <c:pt idx="5845">
                  <c:v>1624</c:v>
                </c:pt>
                <c:pt idx="5846">
                  <c:v>1624</c:v>
                </c:pt>
                <c:pt idx="5847">
                  <c:v>1624</c:v>
                </c:pt>
                <c:pt idx="5848">
                  <c:v>1624</c:v>
                </c:pt>
                <c:pt idx="5849">
                  <c:v>1624</c:v>
                </c:pt>
                <c:pt idx="5850">
                  <c:v>1624</c:v>
                </c:pt>
                <c:pt idx="5851">
                  <c:v>1625</c:v>
                </c:pt>
                <c:pt idx="5852">
                  <c:v>1625</c:v>
                </c:pt>
                <c:pt idx="5853">
                  <c:v>1625</c:v>
                </c:pt>
                <c:pt idx="5854">
                  <c:v>1626</c:v>
                </c:pt>
                <c:pt idx="5855">
                  <c:v>1626</c:v>
                </c:pt>
                <c:pt idx="5856">
                  <c:v>1627</c:v>
                </c:pt>
                <c:pt idx="5857">
                  <c:v>1627</c:v>
                </c:pt>
                <c:pt idx="5858">
                  <c:v>1628</c:v>
                </c:pt>
                <c:pt idx="5859">
                  <c:v>1629</c:v>
                </c:pt>
                <c:pt idx="5860">
                  <c:v>1630</c:v>
                </c:pt>
                <c:pt idx="5861">
                  <c:v>1631</c:v>
                </c:pt>
                <c:pt idx="5862">
                  <c:v>1632</c:v>
                </c:pt>
                <c:pt idx="5863">
                  <c:v>1633</c:v>
                </c:pt>
                <c:pt idx="5864">
                  <c:v>1634</c:v>
                </c:pt>
                <c:pt idx="5865">
                  <c:v>1635</c:v>
                </c:pt>
                <c:pt idx="5866">
                  <c:v>1636</c:v>
                </c:pt>
                <c:pt idx="5867">
                  <c:v>1637</c:v>
                </c:pt>
                <c:pt idx="5868">
                  <c:v>1638</c:v>
                </c:pt>
                <c:pt idx="5869">
                  <c:v>1639</c:v>
                </c:pt>
                <c:pt idx="5870">
                  <c:v>1640</c:v>
                </c:pt>
                <c:pt idx="5871">
                  <c:v>1640</c:v>
                </c:pt>
                <c:pt idx="5872">
                  <c:v>1640</c:v>
                </c:pt>
                <c:pt idx="5873">
                  <c:v>1641</c:v>
                </c:pt>
                <c:pt idx="5874">
                  <c:v>1642</c:v>
                </c:pt>
                <c:pt idx="5875">
                  <c:v>1643</c:v>
                </c:pt>
                <c:pt idx="5876">
                  <c:v>1644</c:v>
                </c:pt>
                <c:pt idx="5877">
                  <c:v>1645</c:v>
                </c:pt>
                <c:pt idx="5878">
                  <c:v>1646</c:v>
                </c:pt>
                <c:pt idx="5879">
                  <c:v>1647</c:v>
                </c:pt>
                <c:pt idx="5880">
                  <c:v>1648</c:v>
                </c:pt>
                <c:pt idx="5881">
                  <c:v>1648</c:v>
                </c:pt>
                <c:pt idx="5882">
                  <c:v>1649</c:v>
                </c:pt>
                <c:pt idx="5883">
                  <c:v>1650</c:v>
                </c:pt>
                <c:pt idx="5884">
                  <c:v>1650</c:v>
                </c:pt>
                <c:pt idx="5885">
                  <c:v>1650</c:v>
                </c:pt>
                <c:pt idx="5886">
                  <c:v>1650</c:v>
                </c:pt>
                <c:pt idx="5887">
                  <c:v>1651</c:v>
                </c:pt>
                <c:pt idx="5888">
                  <c:v>1652</c:v>
                </c:pt>
                <c:pt idx="5889">
                  <c:v>1653</c:v>
                </c:pt>
                <c:pt idx="5890">
                  <c:v>1654</c:v>
                </c:pt>
                <c:pt idx="5891">
                  <c:v>1654</c:v>
                </c:pt>
                <c:pt idx="5892">
                  <c:v>1655</c:v>
                </c:pt>
                <c:pt idx="5893">
                  <c:v>1655</c:v>
                </c:pt>
                <c:pt idx="5894">
                  <c:v>1656</c:v>
                </c:pt>
                <c:pt idx="5895">
                  <c:v>1656</c:v>
                </c:pt>
                <c:pt idx="5896">
                  <c:v>1656</c:v>
                </c:pt>
                <c:pt idx="5897">
                  <c:v>1657</c:v>
                </c:pt>
                <c:pt idx="5898">
                  <c:v>1658</c:v>
                </c:pt>
                <c:pt idx="5899">
                  <c:v>1659</c:v>
                </c:pt>
                <c:pt idx="5900">
                  <c:v>1660</c:v>
                </c:pt>
                <c:pt idx="5901">
                  <c:v>1661</c:v>
                </c:pt>
                <c:pt idx="5902">
                  <c:v>1661</c:v>
                </c:pt>
                <c:pt idx="5903">
                  <c:v>1662</c:v>
                </c:pt>
                <c:pt idx="5904">
                  <c:v>1662</c:v>
                </c:pt>
                <c:pt idx="5905">
                  <c:v>1662</c:v>
                </c:pt>
                <c:pt idx="5906">
                  <c:v>1663</c:v>
                </c:pt>
                <c:pt idx="5907">
                  <c:v>1663</c:v>
                </c:pt>
                <c:pt idx="5908">
                  <c:v>1664</c:v>
                </c:pt>
                <c:pt idx="5909">
                  <c:v>1664</c:v>
                </c:pt>
                <c:pt idx="5910">
                  <c:v>1664</c:v>
                </c:pt>
                <c:pt idx="5911">
                  <c:v>1664</c:v>
                </c:pt>
                <c:pt idx="5912">
                  <c:v>1665</c:v>
                </c:pt>
                <c:pt idx="5913">
                  <c:v>1665</c:v>
                </c:pt>
                <c:pt idx="5914">
                  <c:v>1665</c:v>
                </c:pt>
                <c:pt idx="5915">
                  <c:v>1665</c:v>
                </c:pt>
                <c:pt idx="5916">
                  <c:v>1665</c:v>
                </c:pt>
                <c:pt idx="5917">
                  <c:v>1665</c:v>
                </c:pt>
                <c:pt idx="5918">
                  <c:v>1665</c:v>
                </c:pt>
                <c:pt idx="5919">
                  <c:v>1666</c:v>
                </c:pt>
                <c:pt idx="5920">
                  <c:v>1666</c:v>
                </c:pt>
                <c:pt idx="5921">
                  <c:v>1666</c:v>
                </c:pt>
                <c:pt idx="5922">
                  <c:v>1666</c:v>
                </c:pt>
                <c:pt idx="5923">
                  <c:v>1666</c:v>
                </c:pt>
                <c:pt idx="5924">
                  <c:v>1666</c:v>
                </c:pt>
                <c:pt idx="5925">
                  <c:v>1666</c:v>
                </c:pt>
                <c:pt idx="5926">
                  <c:v>1667</c:v>
                </c:pt>
                <c:pt idx="5927">
                  <c:v>1667</c:v>
                </c:pt>
                <c:pt idx="5928">
                  <c:v>1667</c:v>
                </c:pt>
                <c:pt idx="5929">
                  <c:v>1667</c:v>
                </c:pt>
                <c:pt idx="5930">
                  <c:v>1667</c:v>
                </c:pt>
                <c:pt idx="5931">
                  <c:v>1667</c:v>
                </c:pt>
                <c:pt idx="5932">
                  <c:v>1668</c:v>
                </c:pt>
                <c:pt idx="5933">
                  <c:v>1668</c:v>
                </c:pt>
                <c:pt idx="5934">
                  <c:v>1668</c:v>
                </c:pt>
                <c:pt idx="5935">
                  <c:v>1669</c:v>
                </c:pt>
                <c:pt idx="5936">
                  <c:v>1669</c:v>
                </c:pt>
                <c:pt idx="5937">
                  <c:v>1669</c:v>
                </c:pt>
                <c:pt idx="5938">
                  <c:v>1669</c:v>
                </c:pt>
                <c:pt idx="5939">
                  <c:v>1669</c:v>
                </c:pt>
                <c:pt idx="5940">
                  <c:v>1669</c:v>
                </c:pt>
                <c:pt idx="5941">
                  <c:v>1669</c:v>
                </c:pt>
                <c:pt idx="5942">
                  <c:v>1669</c:v>
                </c:pt>
                <c:pt idx="5943">
                  <c:v>1669</c:v>
                </c:pt>
                <c:pt idx="5944">
                  <c:v>1669</c:v>
                </c:pt>
                <c:pt idx="5945">
                  <c:v>1669</c:v>
                </c:pt>
                <c:pt idx="5946">
                  <c:v>1670</c:v>
                </c:pt>
                <c:pt idx="5947">
                  <c:v>1670</c:v>
                </c:pt>
                <c:pt idx="5948">
                  <c:v>1670</c:v>
                </c:pt>
                <c:pt idx="5949">
                  <c:v>1670</c:v>
                </c:pt>
                <c:pt idx="5950">
                  <c:v>1670</c:v>
                </c:pt>
                <c:pt idx="5951">
                  <c:v>1671</c:v>
                </c:pt>
                <c:pt idx="5952">
                  <c:v>1671</c:v>
                </c:pt>
                <c:pt idx="5953">
                  <c:v>1671</c:v>
                </c:pt>
                <c:pt idx="5954">
                  <c:v>1672</c:v>
                </c:pt>
                <c:pt idx="5955">
                  <c:v>1672</c:v>
                </c:pt>
                <c:pt idx="5956">
                  <c:v>1672</c:v>
                </c:pt>
                <c:pt idx="5957">
                  <c:v>1673</c:v>
                </c:pt>
                <c:pt idx="5958">
                  <c:v>1674</c:v>
                </c:pt>
                <c:pt idx="5959">
                  <c:v>1675</c:v>
                </c:pt>
                <c:pt idx="5960">
                  <c:v>1675</c:v>
                </c:pt>
                <c:pt idx="5961">
                  <c:v>1675</c:v>
                </c:pt>
                <c:pt idx="5962">
                  <c:v>1675</c:v>
                </c:pt>
                <c:pt idx="5963">
                  <c:v>1675</c:v>
                </c:pt>
                <c:pt idx="5964">
                  <c:v>1676</c:v>
                </c:pt>
                <c:pt idx="5965">
                  <c:v>1676</c:v>
                </c:pt>
                <c:pt idx="5966">
                  <c:v>1677</c:v>
                </c:pt>
                <c:pt idx="5967">
                  <c:v>1678</c:v>
                </c:pt>
                <c:pt idx="5968">
                  <c:v>1679</c:v>
                </c:pt>
                <c:pt idx="5969">
                  <c:v>1679</c:v>
                </c:pt>
                <c:pt idx="5970">
                  <c:v>1679</c:v>
                </c:pt>
                <c:pt idx="5971">
                  <c:v>1679</c:v>
                </c:pt>
                <c:pt idx="5972">
                  <c:v>1679</c:v>
                </c:pt>
                <c:pt idx="5973">
                  <c:v>1679</c:v>
                </c:pt>
                <c:pt idx="5974">
                  <c:v>1679</c:v>
                </c:pt>
                <c:pt idx="5975">
                  <c:v>1680</c:v>
                </c:pt>
                <c:pt idx="5976">
                  <c:v>1680</c:v>
                </c:pt>
                <c:pt idx="5977">
                  <c:v>1680</c:v>
                </c:pt>
                <c:pt idx="5978">
                  <c:v>1680</c:v>
                </c:pt>
                <c:pt idx="5979">
                  <c:v>1680</c:v>
                </c:pt>
                <c:pt idx="5980">
                  <c:v>1680</c:v>
                </c:pt>
                <c:pt idx="5981">
                  <c:v>1680</c:v>
                </c:pt>
                <c:pt idx="5982">
                  <c:v>1681</c:v>
                </c:pt>
                <c:pt idx="5983">
                  <c:v>1682</c:v>
                </c:pt>
                <c:pt idx="5984">
                  <c:v>1683</c:v>
                </c:pt>
                <c:pt idx="5985">
                  <c:v>1684</c:v>
                </c:pt>
                <c:pt idx="5986">
                  <c:v>1684</c:v>
                </c:pt>
                <c:pt idx="5987">
                  <c:v>1684</c:v>
                </c:pt>
                <c:pt idx="5988">
                  <c:v>1684</c:v>
                </c:pt>
                <c:pt idx="5989">
                  <c:v>1685</c:v>
                </c:pt>
                <c:pt idx="5990">
                  <c:v>1685</c:v>
                </c:pt>
                <c:pt idx="5991">
                  <c:v>1686</c:v>
                </c:pt>
                <c:pt idx="5992">
                  <c:v>1686</c:v>
                </c:pt>
                <c:pt idx="5993">
                  <c:v>1686</c:v>
                </c:pt>
                <c:pt idx="5994">
                  <c:v>1687</c:v>
                </c:pt>
                <c:pt idx="5995">
                  <c:v>1687</c:v>
                </c:pt>
                <c:pt idx="5996">
                  <c:v>1687</c:v>
                </c:pt>
                <c:pt idx="5997">
                  <c:v>1687</c:v>
                </c:pt>
                <c:pt idx="5998">
                  <c:v>1687</c:v>
                </c:pt>
                <c:pt idx="5999">
                  <c:v>1687</c:v>
                </c:pt>
                <c:pt idx="6000">
                  <c:v>1687</c:v>
                </c:pt>
                <c:pt idx="6001">
                  <c:v>1688</c:v>
                </c:pt>
                <c:pt idx="6002">
                  <c:v>1688</c:v>
                </c:pt>
                <c:pt idx="6003">
                  <c:v>1688</c:v>
                </c:pt>
                <c:pt idx="6004">
                  <c:v>1688</c:v>
                </c:pt>
                <c:pt idx="6005">
                  <c:v>1688</c:v>
                </c:pt>
                <c:pt idx="6006">
                  <c:v>1688</c:v>
                </c:pt>
                <c:pt idx="6007">
                  <c:v>1688</c:v>
                </c:pt>
                <c:pt idx="6008">
                  <c:v>1688</c:v>
                </c:pt>
                <c:pt idx="6009">
                  <c:v>1689</c:v>
                </c:pt>
                <c:pt idx="6010">
                  <c:v>1690</c:v>
                </c:pt>
                <c:pt idx="6011">
                  <c:v>1691</c:v>
                </c:pt>
                <c:pt idx="6012">
                  <c:v>1691</c:v>
                </c:pt>
                <c:pt idx="6013">
                  <c:v>1691</c:v>
                </c:pt>
                <c:pt idx="6014">
                  <c:v>1692</c:v>
                </c:pt>
                <c:pt idx="6015">
                  <c:v>1692</c:v>
                </c:pt>
                <c:pt idx="6016">
                  <c:v>1692</c:v>
                </c:pt>
                <c:pt idx="6017">
                  <c:v>1692</c:v>
                </c:pt>
                <c:pt idx="6018">
                  <c:v>1692</c:v>
                </c:pt>
                <c:pt idx="6019">
                  <c:v>1693</c:v>
                </c:pt>
                <c:pt idx="6020">
                  <c:v>1693</c:v>
                </c:pt>
                <c:pt idx="6021">
                  <c:v>1693</c:v>
                </c:pt>
                <c:pt idx="6022">
                  <c:v>1693</c:v>
                </c:pt>
                <c:pt idx="6023">
                  <c:v>1693</c:v>
                </c:pt>
                <c:pt idx="6024">
                  <c:v>1693</c:v>
                </c:pt>
                <c:pt idx="6025">
                  <c:v>1693</c:v>
                </c:pt>
                <c:pt idx="6026">
                  <c:v>1693</c:v>
                </c:pt>
                <c:pt idx="6027">
                  <c:v>1693</c:v>
                </c:pt>
                <c:pt idx="6028">
                  <c:v>1694</c:v>
                </c:pt>
                <c:pt idx="6029">
                  <c:v>1694</c:v>
                </c:pt>
                <c:pt idx="6030">
                  <c:v>1695</c:v>
                </c:pt>
                <c:pt idx="6031">
                  <c:v>1695</c:v>
                </c:pt>
                <c:pt idx="6032">
                  <c:v>1695</c:v>
                </c:pt>
                <c:pt idx="6033">
                  <c:v>1695</c:v>
                </c:pt>
                <c:pt idx="6034">
                  <c:v>1696</c:v>
                </c:pt>
                <c:pt idx="6035">
                  <c:v>1697</c:v>
                </c:pt>
                <c:pt idx="6036">
                  <c:v>1698</c:v>
                </c:pt>
                <c:pt idx="6037">
                  <c:v>1698</c:v>
                </c:pt>
                <c:pt idx="6038">
                  <c:v>1699</c:v>
                </c:pt>
                <c:pt idx="6039">
                  <c:v>1699</c:v>
                </c:pt>
                <c:pt idx="6040">
                  <c:v>1699</c:v>
                </c:pt>
                <c:pt idx="6041">
                  <c:v>1700</c:v>
                </c:pt>
                <c:pt idx="6042">
                  <c:v>1700</c:v>
                </c:pt>
                <c:pt idx="6043">
                  <c:v>1701</c:v>
                </c:pt>
                <c:pt idx="6044">
                  <c:v>1702</c:v>
                </c:pt>
                <c:pt idx="6045">
                  <c:v>1703</c:v>
                </c:pt>
                <c:pt idx="6046">
                  <c:v>1703</c:v>
                </c:pt>
                <c:pt idx="6047">
                  <c:v>1703</c:v>
                </c:pt>
                <c:pt idx="6048">
                  <c:v>1703</c:v>
                </c:pt>
                <c:pt idx="6049">
                  <c:v>1703</c:v>
                </c:pt>
                <c:pt idx="6050">
                  <c:v>1704</c:v>
                </c:pt>
                <c:pt idx="6051">
                  <c:v>1705</c:v>
                </c:pt>
                <c:pt idx="6052">
                  <c:v>1706</c:v>
                </c:pt>
                <c:pt idx="6053">
                  <c:v>1707</c:v>
                </c:pt>
                <c:pt idx="6054">
                  <c:v>1707</c:v>
                </c:pt>
                <c:pt idx="6055">
                  <c:v>1708</c:v>
                </c:pt>
                <c:pt idx="6056">
                  <c:v>1709</c:v>
                </c:pt>
                <c:pt idx="6057">
                  <c:v>1709</c:v>
                </c:pt>
                <c:pt idx="6058">
                  <c:v>1709</c:v>
                </c:pt>
                <c:pt idx="6059">
                  <c:v>1709</c:v>
                </c:pt>
                <c:pt idx="6060">
                  <c:v>1710</c:v>
                </c:pt>
                <c:pt idx="6061">
                  <c:v>1710</c:v>
                </c:pt>
                <c:pt idx="6062">
                  <c:v>1710</c:v>
                </c:pt>
                <c:pt idx="6063">
                  <c:v>1710</c:v>
                </c:pt>
                <c:pt idx="6064">
                  <c:v>1710</c:v>
                </c:pt>
                <c:pt idx="6065">
                  <c:v>1710</c:v>
                </c:pt>
                <c:pt idx="6066">
                  <c:v>1710</c:v>
                </c:pt>
                <c:pt idx="6067">
                  <c:v>1710</c:v>
                </c:pt>
                <c:pt idx="6068">
                  <c:v>1710</c:v>
                </c:pt>
                <c:pt idx="6069">
                  <c:v>1710</c:v>
                </c:pt>
                <c:pt idx="6070">
                  <c:v>1710</c:v>
                </c:pt>
                <c:pt idx="6071">
                  <c:v>1710</c:v>
                </c:pt>
                <c:pt idx="6072">
                  <c:v>1710</c:v>
                </c:pt>
                <c:pt idx="6073">
                  <c:v>1710</c:v>
                </c:pt>
                <c:pt idx="6074">
                  <c:v>1710</c:v>
                </c:pt>
                <c:pt idx="6075">
                  <c:v>1711</c:v>
                </c:pt>
                <c:pt idx="6076">
                  <c:v>1711</c:v>
                </c:pt>
                <c:pt idx="6077">
                  <c:v>1711</c:v>
                </c:pt>
                <c:pt idx="6078">
                  <c:v>1711</c:v>
                </c:pt>
                <c:pt idx="6079">
                  <c:v>1712</c:v>
                </c:pt>
                <c:pt idx="6080">
                  <c:v>1712</c:v>
                </c:pt>
                <c:pt idx="6081">
                  <c:v>1712</c:v>
                </c:pt>
                <c:pt idx="6082">
                  <c:v>1712</c:v>
                </c:pt>
                <c:pt idx="6083">
                  <c:v>1712</c:v>
                </c:pt>
                <c:pt idx="6084">
                  <c:v>1712</c:v>
                </c:pt>
                <c:pt idx="6085">
                  <c:v>1712</c:v>
                </c:pt>
                <c:pt idx="6086">
                  <c:v>1712</c:v>
                </c:pt>
                <c:pt idx="6087">
                  <c:v>1712</c:v>
                </c:pt>
                <c:pt idx="6088">
                  <c:v>1712</c:v>
                </c:pt>
                <c:pt idx="6089">
                  <c:v>1712</c:v>
                </c:pt>
                <c:pt idx="6090">
                  <c:v>1712</c:v>
                </c:pt>
                <c:pt idx="6091">
                  <c:v>1712</c:v>
                </c:pt>
                <c:pt idx="6092">
                  <c:v>1712</c:v>
                </c:pt>
                <c:pt idx="6093">
                  <c:v>1712</c:v>
                </c:pt>
                <c:pt idx="6094">
                  <c:v>1712</c:v>
                </c:pt>
                <c:pt idx="6095">
                  <c:v>1712</c:v>
                </c:pt>
                <c:pt idx="6096">
                  <c:v>1712</c:v>
                </c:pt>
                <c:pt idx="6097">
                  <c:v>1712</c:v>
                </c:pt>
                <c:pt idx="6098">
                  <c:v>1712</c:v>
                </c:pt>
                <c:pt idx="6099">
                  <c:v>1712</c:v>
                </c:pt>
                <c:pt idx="6100">
                  <c:v>1712</c:v>
                </c:pt>
                <c:pt idx="6101">
                  <c:v>1713</c:v>
                </c:pt>
                <c:pt idx="6102">
                  <c:v>1713</c:v>
                </c:pt>
                <c:pt idx="6103">
                  <c:v>1713</c:v>
                </c:pt>
                <c:pt idx="6104">
                  <c:v>1714</c:v>
                </c:pt>
                <c:pt idx="6105">
                  <c:v>1715</c:v>
                </c:pt>
                <c:pt idx="6106">
                  <c:v>1716</c:v>
                </c:pt>
                <c:pt idx="6107">
                  <c:v>1716</c:v>
                </c:pt>
                <c:pt idx="6108">
                  <c:v>1716</c:v>
                </c:pt>
                <c:pt idx="6109">
                  <c:v>1717</c:v>
                </c:pt>
                <c:pt idx="6110">
                  <c:v>1718</c:v>
                </c:pt>
                <c:pt idx="6111">
                  <c:v>1718</c:v>
                </c:pt>
                <c:pt idx="6112">
                  <c:v>1718</c:v>
                </c:pt>
                <c:pt idx="6113">
                  <c:v>1718</c:v>
                </c:pt>
                <c:pt idx="6114">
                  <c:v>1718</c:v>
                </c:pt>
                <c:pt idx="6115">
                  <c:v>1718</c:v>
                </c:pt>
                <c:pt idx="6116">
                  <c:v>1719</c:v>
                </c:pt>
                <c:pt idx="6117">
                  <c:v>1719</c:v>
                </c:pt>
                <c:pt idx="6118">
                  <c:v>1719</c:v>
                </c:pt>
                <c:pt idx="6119">
                  <c:v>1719</c:v>
                </c:pt>
                <c:pt idx="6120">
                  <c:v>1720</c:v>
                </c:pt>
                <c:pt idx="6121">
                  <c:v>1721</c:v>
                </c:pt>
                <c:pt idx="6122">
                  <c:v>1721</c:v>
                </c:pt>
                <c:pt idx="6123">
                  <c:v>1721</c:v>
                </c:pt>
                <c:pt idx="6124">
                  <c:v>1721</c:v>
                </c:pt>
                <c:pt idx="6125">
                  <c:v>1721</c:v>
                </c:pt>
                <c:pt idx="6126">
                  <c:v>1721</c:v>
                </c:pt>
                <c:pt idx="6127">
                  <c:v>1722</c:v>
                </c:pt>
                <c:pt idx="6128">
                  <c:v>1723</c:v>
                </c:pt>
                <c:pt idx="6129">
                  <c:v>1724</c:v>
                </c:pt>
                <c:pt idx="6130">
                  <c:v>1724</c:v>
                </c:pt>
                <c:pt idx="6131">
                  <c:v>1725</c:v>
                </c:pt>
                <c:pt idx="6132">
                  <c:v>1726</c:v>
                </c:pt>
                <c:pt idx="6133">
                  <c:v>1726</c:v>
                </c:pt>
                <c:pt idx="6134">
                  <c:v>1727</c:v>
                </c:pt>
                <c:pt idx="6135">
                  <c:v>1728</c:v>
                </c:pt>
                <c:pt idx="6136">
                  <c:v>1728</c:v>
                </c:pt>
                <c:pt idx="6137">
                  <c:v>1728</c:v>
                </c:pt>
                <c:pt idx="6138">
                  <c:v>1728</c:v>
                </c:pt>
                <c:pt idx="6139">
                  <c:v>1729</c:v>
                </c:pt>
                <c:pt idx="6140">
                  <c:v>1730</c:v>
                </c:pt>
                <c:pt idx="6141">
                  <c:v>1730</c:v>
                </c:pt>
                <c:pt idx="6142">
                  <c:v>1731</c:v>
                </c:pt>
                <c:pt idx="6143">
                  <c:v>1732</c:v>
                </c:pt>
                <c:pt idx="6144">
                  <c:v>1732</c:v>
                </c:pt>
                <c:pt idx="6145">
                  <c:v>1732</c:v>
                </c:pt>
                <c:pt idx="6146">
                  <c:v>1732</c:v>
                </c:pt>
                <c:pt idx="6147">
                  <c:v>1733</c:v>
                </c:pt>
                <c:pt idx="6148">
                  <c:v>1734</c:v>
                </c:pt>
                <c:pt idx="6149">
                  <c:v>1735</c:v>
                </c:pt>
                <c:pt idx="6150">
                  <c:v>1735</c:v>
                </c:pt>
                <c:pt idx="6151">
                  <c:v>1736</c:v>
                </c:pt>
                <c:pt idx="6152">
                  <c:v>1737</c:v>
                </c:pt>
                <c:pt idx="6153">
                  <c:v>1738</c:v>
                </c:pt>
                <c:pt idx="6154">
                  <c:v>1739</c:v>
                </c:pt>
                <c:pt idx="6155">
                  <c:v>1740</c:v>
                </c:pt>
                <c:pt idx="6156">
                  <c:v>1740</c:v>
                </c:pt>
                <c:pt idx="6157">
                  <c:v>1740</c:v>
                </c:pt>
                <c:pt idx="6158">
                  <c:v>1740</c:v>
                </c:pt>
                <c:pt idx="6159">
                  <c:v>1740</c:v>
                </c:pt>
                <c:pt idx="6160">
                  <c:v>1741</c:v>
                </c:pt>
                <c:pt idx="6161">
                  <c:v>1741</c:v>
                </c:pt>
                <c:pt idx="6162">
                  <c:v>1741</c:v>
                </c:pt>
                <c:pt idx="6163">
                  <c:v>1741</c:v>
                </c:pt>
                <c:pt idx="6164">
                  <c:v>1741</c:v>
                </c:pt>
                <c:pt idx="6165">
                  <c:v>1741</c:v>
                </c:pt>
                <c:pt idx="6166">
                  <c:v>1741</c:v>
                </c:pt>
                <c:pt idx="6167">
                  <c:v>1742</c:v>
                </c:pt>
                <c:pt idx="6168">
                  <c:v>1742</c:v>
                </c:pt>
                <c:pt idx="6169">
                  <c:v>1742</c:v>
                </c:pt>
                <c:pt idx="6170">
                  <c:v>1742</c:v>
                </c:pt>
                <c:pt idx="6171">
                  <c:v>1742</c:v>
                </c:pt>
                <c:pt idx="6172">
                  <c:v>1743</c:v>
                </c:pt>
                <c:pt idx="6173">
                  <c:v>1743</c:v>
                </c:pt>
                <c:pt idx="6174">
                  <c:v>1743</c:v>
                </c:pt>
                <c:pt idx="6175">
                  <c:v>1744</c:v>
                </c:pt>
                <c:pt idx="6176">
                  <c:v>1745</c:v>
                </c:pt>
                <c:pt idx="6177">
                  <c:v>1746</c:v>
                </c:pt>
                <c:pt idx="6178">
                  <c:v>1746</c:v>
                </c:pt>
                <c:pt idx="6179">
                  <c:v>1746</c:v>
                </c:pt>
                <c:pt idx="6180">
                  <c:v>1747</c:v>
                </c:pt>
                <c:pt idx="6181">
                  <c:v>1747</c:v>
                </c:pt>
                <c:pt idx="6182">
                  <c:v>1748</c:v>
                </c:pt>
                <c:pt idx="6183">
                  <c:v>1748</c:v>
                </c:pt>
                <c:pt idx="6184">
                  <c:v>1749</c:v>
                </c:pt>
                <c:pt idx="6185">
                  <c:v>1750</c:v>
                </c:pt>
                <c:pt idx="6186">
                  <c:v>1751</c:v>
                </c:pt>
                <c:pt idx="6187">
                  <c:v>1752</c:v>
                </c:pt>
                <c:pt idx="6188">
                  <c:v>1752</c:v>
                </c:pt>
                <c:pt idx="6189">
                  <c:v>1752</c:v>
                </c:pt>
                <c:pt idx="6190">
                  <c:v>1752</c:v>
                </c:pt>
                <c:pt idx="6191">
                  <c:v>1753</c:v>
                </c:pt>
                <c:pt idx="6192">
                  <c:v>1754</c:v>
                </c:pt>
                <c:pt idx="6193">
                  <c:v>1754</c:v>
                </c:pt>
                <c:pt idx="6194">
                  <c:v>1754</c:v>
                </c:pt>
                <c:pt idx="6195">
                  <c:v>1755</c:v>
                </c:pt>
                <c:pt idx="6196">
                  <c:v>1755</c:v>
                </c:pt>
                <c:pt idx="6197">
                  <c:v>1756</c:v>
                </c:pt>
                <c:pt idx="6198">
                  <c:v>1757</c:v>
                </c:pt>
                <c:pt idx="6199">
                  <c:v>1757</c:v>
                </c:pt>
                <c:pt idx="6200">
                  <c:v>1757</c:v>
                </c:pt>
                <c:pt idx="6201">
                  <c:v>1757</c:v>
                </c:pt>
                <c:pt idx="6202">
                  <c:v>1757</c:v>
                </c:pt>
                <c:pt idx="6203">
                  <c:v>1757</c:v>
                </c:pt>
                <c:pt idx="6204">
                  <c:v>1757</c:v>
                </c:pt>
                <c:pt idx="6205">
                  <c:v>1758</c:v>
                </c:pt>
                <c:pt idx="6206">
                  <c:v>1758</c:v>
                </c:pt>
                <c:pt idx="6207">
                  <c:v>1758</c:v>
                </c:pt>
                <c:pt idx="6208">
                  <c:v>1758</c:v>
                </c:pt>
                <c:pt idx="6209">
                  <c:v>1759</c:v>
                </c:pt>
                <c:pt idx="6210">
                  <c:v>1759</c:v>
                </c:pt>
                <c:pt idx="6211">
                  <c:v>1760</c:v>
                </c:pt>
                <c:pt idx="6212">
                  <c:v>1760</c:v>
                </c:pt>
                <c:pt idx="6213">
                  <c:v>1760</c:v>
                </c:pt>
                <c:pt idx="6214">
                  <c:v>1760</c:v>
                </c:pt>
                <c:pt idx="6215">
                  <c:v>1760</c:v>
                </c:pt>
                <c:pt idx="6216">
                  <c:v>1760</c:v>
                </c:pt>
                <c:pt idx="6217">
                  <c:v>1760</c:v>
                </c:pt>
                <c:pt idx="6218">
                  <c:v>1760</c:v>
                </c:pt>
                <c:pt idx="6219">
                  <c:v>1760</c:v>
                </c:pt>
                <c:pt idx="6220">
                  <c:v>1761</c:v>
                </c:pt>
                <c:pt idx="6221">
                  <c:v>1762</c:v>
                </c:pt>
                <c:pt idx="6222">
                  <c:v>1763</c:v>
                </c:pt>
                <c:pt idx="6223">
                  <c:v>1764</c:v>
                </c:pt>
                <c:pt idx="6224">
                  <c:v>1764</c:v>
                </c:pt>
                <c:pt idx="6225">
                  <c:v>1764</c:v>
                </c:pt>
                <c:pt idx="6226">
                  <c:v>1765</c:v>
                </c:pt>
                <c:pt idx="6227">
                  <c:v>1765</c:v>
                </c:pt>
                <c:pt idx="6228">
                  <c:v>1765</c:v>
                </c:pt>
                <c:pt idx="6229">
                  <c:v>1766</c:v>
                </c:pt>
                <c:pt idx="6230">
                  <c:v>1766</c:v>
                </c:pt>
                <c:pt idx="6231">
                  <c:v>1767</c:v>
                </c:pt>
                <c:pt idx="6232">
                  <c:v>1767</c:v>
                </c:pt>
                <c:pt idx="6233">
                  <c:v>1768</c:v>
                </c:pt>
                <c:pt idx="6234">
                  <c:v>1768</c:v>
                </c:pt>
                <c:pt idx="6235">
                  <c:v>1769</c:v>
                </c:pt>
                <c:pt idx="6236">
                  <c:v>1769</c:v>
                </c:pt>
                <c:pt idx="6237">
                  <c:v>1770</c:v>
                </c:pt>
                <c:pt idx="6238">
                  <c:v>1770</c:v>
                </c:pt>
                <c:pt idx="6239">
                  <c:v>1770</c:v>
                </c:pt>
                <c:pt idx="6240">
                  <c:v>1771</c:v>
                </c:pt>
                <c:pt idx="6241">
                  <c:v>1771</c:v>
                </c:pt>
                <c:pt idx="6242">
                  <c:v>1771</c:v>
                </c:pt>
                <c:pt idx="6243">
                  <c:v>1771</c:v>
                </c:pt>
                <c:pt idx="6244">
                  <c:v>1771</c:v>
                </c:pt>
                <c:pt idx="6245">
                  <c:v>1771</c:v>
                </c:pt>
                <c:pt idx="6246">
                  <c:v>1771</c:v>
                </c:pt>
                <c:pt idx="6247">
                  <c:v>1771</c:v>
                </c:pt>
                <c:pt idx="6248">
                  <c:v>1771</c:v>
                </c:pt>
                <c:pt idx="6249">
                  <c:v>1771</c:v>
                </c:pt>
                <c:pt idx="6250">
                  <c:v>1771</c:v>
                </c:pt>
                <c:pt idx="6251">
                  <c:v>1771</c:v>
                </c:pt>
                <c:pt idx="6252">
                  <c:v>1771</c:v>
                </c:pt>
                <c:pt idx="6253">
                  <c:v>1771</c:v>
                </c:pt>
                <c:pt idx="6254">
                  <c:v>1772</c:v>
                </c:pt>
                <c:pt idx="6255">
                  <c:v>1772</c:v>
                </c:pt>
                <c:pt idx="6256">
                  <c:v>1772</c:v>
                </c:pt>
                <c:pt idx="6257">
                  <c:v>1773</c:v>
                </c:pt>
                <c:pt idx="6258">
                  <c:v>1773</c:v>
                </c:pt>
                <c:pt idx="6259">
                  <c:v>1773</c:v>
                </c:pt>
                <c:pt idx="6260">
                  <c:v>1773</c:v>
                </c:pt>
                <c:pt idx="6261">
                  <c:v>1773</c:v>
                </c:pt>
                <c:pt idx="6262">
                  <c:v>1773</c:v>
                </c:pt>
                <c:pt idx="6263">
                  <c:v>1773</c:v>
                </c:pt>
                <c:pt idx="6264">
                  <c:v>1773</c:v>
                </c:pt>
                <c:pt idx="6265">
                  <c:v>1773</c:v>
                </c:pt>
                <c:pt idx="6266">
                  <c:v>1773</c:v>
                </c:pt>
                <c:pt idx="6267">
                  <c:v>1774</c:v>
                </c:pt>
                <c:pt idx="6268">
                  <c:v>1774</c:v>
                </c:pt>
                <c:pt idx="6269">
                  <c:v>1774</c:v>
                </c:pt>
                <c:pt idx="6270">
                  <c:v>1774</c:v>
                </c:pt>
                <c:pt idx="6271">
                  <c:v>1774</c:v>
                </c:pt>
                <c:pt idx="6272">
                  <c:v>1775</c:v>
                </c:pt>
                <c:pt idx="6273">
                  <c:v>1775</c:v>
                </c:pt>
                <c:pt idx="6274">
                  <c:v>1775</c:v>
                </c:pt>
                <c:pt idx="6275">
                  <c:v>1776</c:v>
                </c:pt>
                <c:pt idx="6276">
                  <c:v>1776</c:v>
                </c:pt>
                <c:pt idx="6277">
                  <c:v>1776</c:v>
                </c:pt>
                <c:pt idx="6278">
                  <c:v>1776</c:v>
                </c:pt>
                <c:pt idx="6279">
                  <c:v>1776</c:v>
                </c:pt>
                <c:pt idx="6280">
                  <c:v>1776</c:v>
                </c:pt>
                <c:pt idx="6281">
                  <c:v>1776</c:v>
                </c:pt>
                <c:pt idx="6282">
                  <c:v>1776</c:v>
                </c:pt>
                <c:pt idx="6283">
                  <c:v>1777</c:v>
                </c:pt>
                <c:pt idx="6284">
                  <c:v>1777</c:v>
                </c:pt>
                <c:pt idx="6285">
                  <c:v>1777</c:v>
                </c:pt>
                <c:pt idx="6286">
                  <c:v>1777</c:v>
                </c:pt>
                <c:pt idx="6287">
                  <c:v>1777</c:v>
                </c:pt>
                <c:pt idx="6288">
                  <c:v>1777</c:v>
                </c:pt>
                <c:pt idx="6289">
                  <c:v>1777</c:v>
                </c:pt>
                <c:pt idx="6290">
                  <c:v>1777</c:v>
                </c:pt>
                <c:pt idx="6291">
                  <c:v>1777</c:v>
                </c:pt>
                <c:pt idx="6292">
                  <c:v>1777</c:v>
                </c:pt>
                <c:pt idx="6293">
                  <c:v>1777</c:v>
                </c:pt>
                <c:pt idx="6294">
                  <c:v>1777</c:v>
                </c:pt>
                <c:pt idx="6295">
                  <c:v>1777</c:v>
                </c:pt>
                <c:pt idx="6296">
                  <c:v>1777</c:v>
                </c:pt>
                <c:pt idx="6297">
                  <c:v>1777</c:v>
                </c:pt>
                <c:pt idx="6298">
                  <c:v>1777</c:v>
                </c:pt>
                <c:pt idx="6299">
                  <c:v>1777</c:v>
                </c:pt>
                <c:pt idx="6300">
                  <c:v>1777</c:v>
                </c:pt>
                <c:pt idx="6301">
                  <c:v>1777</c:v>
                </c:pt>
                <c:pt idx="6302">
                  <c:v>1777</c:v>
                </c:pt>
                <c:pt idx="6303">
                  <c:v>1777</c:v>
                </c:pt>
                <c:pt idx="6304">
                  <c:v>1778</c:v>
                </c:pt>
                <c:pt idx="6305">
                  <c:v>1778</c:v>
                </c:pt>
                <c:pt idx="6306">
                  <c:v>1778</c:v>
                </c:pt>
                <c:pt idx="6307">
                  <c:v>1778</c:v>
                </c:pt>
                <c:pt idx="6308">
                  <c:v>1778</c:v>
                </c:pt>
                <c:pt idx="6309">
                  <c:v>1778</c:v>
                </c:pt>
                <c:pt idx="6310">
                  <c:v>1778</c:v>
                </c:pt>
                <c:pt idx="6311">
                  <c:v>1779</c:v>
                </c:pt>
                <c:pt idx="6312">
                  <c:v>1779</c:v>
                </c:pt>
                <c:pt idx="6313">
                  <c:v>1779</c:v>
                </c:pt>
                <c:pt idx="6314">
                  <c:v>1779</c:v>
                </c:pt>
                <c:pt idx="6315">
                  <c:v>1779</c:v>
                </c:pt>
                <c:pt idx="6316">
                  <c:v>1779</c:v>
                </c:pt>
                <c:pt idx="6317">
                  <c:v>1780</c:v>
                </c:pt>
                <c:pt idx="6318">
                  <c:v>1780</c:v>
                </c:pt>
                <c:pt idx="6319">
                  <c:v>1781</c:v>
                </c:pt>
                <c:pt idx="6320">
                  <c:v>1782</c:v>
                </c:pt>
                <c:pt idx="6321">
                  <c:v>1783</c:v>
                </c:pt>
                <c:pt idx="6322">
                  <c:v>1783</c:v>
                </c:pt>
                <c:pt idx="6323">
                  <c:v>1783</c:v>
                </c:pt>
                <c:pt idx="6324">
                  <c:v>1783</c:v>
                </c:pt>
                <c:pt idx="6325">
                  <c:v>1783</c:v>
                </c:pt>
                <c:pt idx="6326">
                  <c:v>1784</c:v>
                </c:pt>
                <c:pt idx="6327">
                  <c:v>1784</c:v>
                </c:pt>
                <c:pt idx="6328">
                  <c:v>1784</c:v>
                </c:pt>
                <c:pt idx="6329">
                  <c:v>1784</c:v>
                </c:pt>
                <c:pt idx="6330">
                  <c:v>1784</c:v>
                </c:pt>
                <c:pt idx="6331">
                  <c:v>1784</c:v>
                </c:pt>
                <c:pt idx="6332">
                  <c:v>1785</c:v>
                </c:pt>
                <c:pt idx="6333">
                  <c:v>1785</c:v>
                </c:pt>
                <c:pt idx="6334">
                  <c:v>1786</c:v>
                </c:pt>
                <c:pt idx="6335">
                  <c:v>1787</c:v>
                </c:pt>
                <c:pt idx="6336">
                  <c:v>1787</c:v>
                </c:pt>
                <c:pt idx="6337">
                  <c:v>1787</c:v>
                </c:pt>
                <c:pt idx="6338">
                  <c:v>1788</c:v>
                </c:pt>
                <c:pt idx="6339">
                  <c:v>1788</c:v>
                </c:pt>
                <c:pt idx="6340">
                  <c:v>1788</c:v>
                </c:pt>
                <c:pt idx="6341">
                  <c:v>1788</c:v>
                </c:pt>
                <c:pt idx="6342">
                  <c:v>1789</c:v>
                </c:pt>
                <c:pt idx="6343">
                  <c:v>1790</c:v>
                </c:pt>
                <c:pt idx="6344">
                  <c:v>1790</c:v>
                </c:pt>
                <c:pt idx="6345">
                  <c:v>1790</c:v>
                </c:pt>
                <c:pt idx="6346">
                  <c:v>1790</c:v>
                </c:pt>
                <c:pt idx="6347">
                  <c:v>1790</c:v>
                </c:pt>
                <c:pt idx="6348">
                  <c:v>1790</c:v>
                </c:pt>
                <c:pt idx="6349">
                  <c:v>1790</c:v>
                </c:pt>
                <c:pt idx="6350">
                  <c:v>1790</c:v>
                </c:pt>
                <c:pt idx="6351">
                  <c:v>1791</c:v>
                </c:pt>
                <c:pt idx="6352">
                  <c:v>1792</c:v>
                </c:pt>
                <c:pt idx="6353">
                  <c:v>1792</c:v>
                </c:pt>
                <c:pt idx="6354">
                  <c:v>1792</c:v>
                </c:pt>
                <c:pt idx="6355">
                  <c:v>1792</c:v>
                </c:pt>
                <c:pt idx="6356">
                  <c:v>1793</c:v>
                </c:pt>
                <c:pt idx="6357">
                  <c:v>1793</c:v>
                </c:pt>
                <c:pt idx="6358">
                  <c:v>1794</c:v>
                </c:pt>
                <c:pt idx="6359">
                  <c:v>1794</c:v>
                </c:pt>
                <c:pt idx="6360">
                  <c:v>1794</c:v>
                </c:pt>
                <c:pt idx="6361">
                  <c:v>1794</c:v>
                </c:pt>
                <c:pt idx="6362">
                  <c:v>1794</c:v>
                </c:pt>
                <c:pt idx="6363">
                  <c:v>1794</c:v>
                </c:pt>
                <c:pt idx="6364">
                  <c:v>1794</c:v>
                </c:pt>
                <c:pt idx="6365">
                  <c:v>1794</c:v>
                </c:pt>
                <c:pt idx="6366">
                  <c:v>1794</c:v>
                </c:pt>
                <c:pt idx="6367">
                  <c:v>1794</c:v>
                </c:pt>
                <c:pt idx="6368">
                  <c:v>1794</c:v>
                </c:pt>
                <c:pt idx="6369">
                  <c:v>1795</c:v>
                </c:pt>
                <c:pt idx="6370">
                  <c:v>1796</c:v>
                </c:pt>
                <c:pt idx="6371">
                  <c:v>1797</c:v>
                </c:pt>
                <c:pt idx="6372">
                  <c:v>1797</c:v>
                </c:pt>
                <c:pt idx="6373">
                  <c:v>1797</c:v>
                </c:pt>
                <c:pt idx="6374">
                  <c:v>1798</c:v>
                </c:pt>
                <c:pt idx="6375">
                  <c:v>1799</c:v>
                </c:pt>
                <c:pt idx="6376">
                  <c:v>1800</c:v>
                </c:pt>
                <c:pt idx="6377">
                  <c:v>1801</c:v>
                </c:pt>
                <c:pt idx="6378">
                  <c:v>1802</c:v>
                </c:pt>
                <c:pt idx="6379">
                  <c:v>1802</c:v>
                </c:pt>
                <c:pt idx="6380">
                  <c:v>1803</c:v>
                </c:pt>
                <c:pt idx="6381">
                  <c:v>1803</c:v>
                </c:pt>
                <c:pt idx="6382">
                  <c:v>1803</c:v>
                </c:pt>
                <c:pt idx="6383">
                  <c:v>1803</c:v>
                </c:pt>
                <c:pt idx="6384">
                  <c:v>1803</c:v>
                </c:pt>
                <c:pt idx="6385">
                  <c:v>1804</c:v>
                </c:pt>
                <c:pt idx="6386">
                  <c:v>1805</c:v>
                </c:pt>
                <c:pt idx="6387">
                  <c:v>1806</c:v>
                </c:pt>
                <c:pt idx="6388">
                  <c:v>1807</c:v>
                </c:pt>
                <c:pt idx="6389">
                  <c:v>1807</c:v>
                </c:pt>
                <c:pt idx="6390">
                  <c:v>1808</c:v>
                </c:pt>
                <c:pt idx="6391">
                  <c:v>1809</c:v>
                </c:pt>
                <c:pt idx="6392">
                  <c:v>1810</c:v>
                </c:pt>
                <c:pt idx="6393">
                  <c:v>1810</c:v>
                </c:pt>
                <c:pt idx="6394">
                  <c:v>1811</c:v>
                </c:pt>
                <c:pt idx="6395">
                  <c:v>1812</c:v>
                </c:pt>
                <c:pt idx="6396">
                  <c:v>1813</c:v>
                </c:pt>
                <c:pt idx="6397">
                  <c:v>1813</c:v>
                </c:pt>
                <c:pt idx="6398">
                  <c:v>1814</c:v>
                </c:pt>
                <c:pt idx="6399">
                  <c:v>1814</c:v>
                </c:pt>
                <c:pt idx="6400">
                  <c:v>1814</c:v>
                </c:pt>
                <c:pt idx="6401">
                  <c:v>1815</c:v>
                </c:pt>
                <c:pt idx="6402">
                  <c:v>1815</c:v>
                </c:pt>
                <c:pt idx="6403">
                  <c:v>1815</c:v>
                </c:pt>
                <c:pt idx="6404">
                  <c:v>1815</c:v>
                </c:pt>
                <c:pt idx="6405">
                  <c:v>1815</c:v>
                </c:pt>
                <c:pt idx="6406">
                  <c:v>1815</c:v>
                </c:pt>
                <c:pt idx="6407">
                  <c:v>1816</c:v>
                </c:pt>
                <c:pt idx="6408">
                  <c:v>1816</c:v>
                </c:pt>
                <c:pt idx="6409">
                  <c:v>1817</c:v>
                </c:pt>
                <c:pt idx="6410">
                  <c:v>1818</c:v>
                </c:pt>
                <c:pt idx="6411">
                  <c:v>1818</c:v>
                </c:pt>
                <c:pt idx="6412">
                  <c:v>1819</c:v>
                </c:pt>
                <c:pt idx="6413">
                  <c:v>1819</c:v>
                </c:pt>
                <c:pt idx="6414">
                  <c:v>1819</c:v>
                </c:pt>
                <c:pt idx="6415">
                  <c:v>1820</c:v>
                </c:pt>
                <c:pt idx="6416">
                  <c:v>1820</c:v>
                </c:pt>
                <c:pt idx="6417">
                  <c:v>1821</c:v>
                </c:pt>
                <c:pt idx="6418">
                  <c:v>1822</c:v>
                </c:pt>
                <c:pt idx="6419">
                  <c:v>1822</c:v>
                </c:pt>
                <c:pt idx="6420">
                  <c:v>1822</c:v>
                </c:pt>
                <c:pt idx="6421">
                  <c:v>1822</c:v>
                </c:pt>
                <c:pt idx="6422">
                  <c:v>1822</c:v>
                </c:pt>
                <c:pt idx="6423">
                  <c:v>1822</c:v>
                </c:pt>
                <c:pt idx="6424">
                  <c:v>1822</c:v>
                </c:pt>
                <c:pt idx="6425">
                  <c:v>1822</c:v>
                </c:pt>
                <c:pt idx="6426">
                  <c:v>1822</c:v>
                </c:pt>
                <c:pt idx="6427">
                  <c:v>1823</c:v>
                </c:pt>
                <c:pt idx="6428">
                  <c:v>1823</c:v>
                </c:pt>
                <c:pt idx="6429">
                  <c:v>1823</c:v>
                </c:pt>
                <c:pt idx="6430">
                  <c:v>1823</c:v>
                </c:pt>
                <c:pt idx="6431">
                  <c:v>1823</c:v>
                </c:pt>
                <c:pt idx="6432">
                  <c:v>1823</c:v>
                </c:pt>
                <c:pt idx="6433">
                  <c:v>1823</c:v>
                </c:pt>
                <c:pt idx="6434">
                  <c:v>1823</c:v>
                </c:pt>
                <c:pt idx="6435">
                  <c:v>1824</c:v>
                </c:pt>
                <c:pt idx="6436">
                  <c:v>1824</c:v>
                </c:pt>
                <c:pt idx="6437">
                  <c:v>1824</c:v>
                </c:pt>
                <c:pt idx="6438">
                  <c:v>1825</c:v>
                </c:pt>
                <c:pt idx="6439">
                  <c:v>1825</c:v>
                </c:pt>
                <c:pt idx="6440">
                  <c:v>1825</c:v>
                </c:pt>
                <c:pt idx="6441">
                  <c:v>1825</c:v>
                </c:pt>
                <c:pt idx="6442">
                  <c:v>1825</c:v>
                </c:pt>
                <c:pt idx="6443">
                  <c:v>1825</c:v>
                </c:pt>
                <c:pt idx="6444">
                  <c:v>1825</c:v>
                </c:pt>
                <c:pt idx="6445">
                  <c:v>1825</c:v>
                </c:pt>
                <c:pt idx="6446">
                  <c:v>1825</c:v>
                </c:pt>
                <c:pt idx="6447">
                  <c:v>1825</c:v>
                </c:pt>
                <c:pt idx="6448">
                  <c:v>1825</c:v>
                </c:pt>
                <c:pt idx="6449">
                  <c:v>1825</c:v>
                </c:pt>
                <c:pt idx="6450">
                  <c:v>1825</c:v>
                </c:pt>
                <c:pt idx="6451">
                  <c:v>1826</c:v>
                </c:pt>
                <c:pt idx="6452">
                  <c:v>1826</c:v>
                </c:pt>
                <c:pt idx="6453">
                  <c:v>1826</c:v>
                </c:pt>
                <c:pt idx="6454">
                  <c:v>1826</c:v>
                </c:pt>
                <c:pt idx="6455">
                  <c:v>1827</c:v>
                </c:pt>
                <c:pt idx="6456">
                  <c:v>1827</c:v>
                </c:pt>
                <c:pt idx="6457">
                  <c:v>1827</c:v>
                </c:pt>
                <c:pt idx="6458">
                  <c:v>1827</c:v>
                </c:pt>
                <c:pt idx="6459">
                  <c:v>1827</c:v>
                </c:pt>
                <c:pt idx="6460">
                  <c:v>1828</c:v>
                </c:pt>
                <c:pt idx="6461">
                  <c:v>1828</c:v>
                </c:pt>
                <c:pt idx="6462">
                  <c:v>1828</c:v>
                </c:pt>
                <c:pt idx="6463">
                  <c:v>1828</c:v>
                </c:pt>
                <c:pt idx="6464">
                  <c:v>1828</c:v>
                </c:pt>
                <c:pt idx="6465">
                  <c:v>1828</c:v>
                </c:pt>
                <c:pt idx="6466">
                  <c:v>1828</c:v>
                </c:pt>
                <c:pt idx="6467">
                  <c:v>1828</c:v>
                </c:pt>
                <c:pt idx="6468">
                  <c:v>1828</c:v>
                </c:pt>
                <c:pt idx="6469">
                  <c:v>1828</c:v>
                </c:pt>
                <c:pt idx="6470">
                  <c:v>1828</c:v>
                </c:pt>
                <c:pt idx="6471">
                  <c:v>1829</c:v>
                </c:pt>
                <c:pt idx="6472">
                  <c:v>1829</c:v>
                </c:pt>
                <c:pt idx="6473">
                  <c:v>1829</c:v>
                </c:pt>
                <c:pt idx="6474">
                  <c:v>1829</c:v>
                </c:pt>
                <c:pt idx="6475">
                  <c:v>1830</c:v>
                </c:pt>
                <c:pt idx="6476">
                  <c:v>1830</c:v>
                </c:pt>
                <c:pt idx="6477">
                  <c:v>1830</c:v>
                </c:pt>
                <c:pt idx="6478">
                  <c:v>1830</c:v>
                </c:pt>
                <c:pt idx="6479">
                  <c:v>1830</c:v>
                </c:pt>
                <c:pt idx="6480">
                  <c:v>1830</c:v>
                </c:pt>
                <c:pt idx="6481">
                  <c:v>1830</c:v>
                </c:pt>
                <c:pt idx="6482">
                  <c:v>1830</c:v>
                </c:pt>
                <c:pt idx="6483">
                  <c:v>1830</c:v>
                </c:pt>
                <c:pt idx="6484">
                  <c:v>1830</c:v>
                </c:pt>
                <c:pt idx="6485">
                  <c:v>1830</c:v>
                </c:pt>
                <c:pt idx="6486">
                  <c:v>1830</c:v>
                </c:pt>
                <c:pt idx="6487">
                  <c:v>1830</c:v>
                </c:pt>
                <c:pt idx="6488">
                  <c:v>1830</c:v>
                </c:pt>
                <c:pt idx="6489">
                  <c:v>1830</c:v>
                </c:pt>
                <c:pt idx="6490">
                  <c:v>1830</c:v>
                </c:pt>
                <c:pt idx="6491">
                  <c:v>1831</c:v>
                </c:pt>
                <c:pt idx="6492">
                  <c:v>1831</c:v>
                </c:pt>
                <c:pt idx="6493">
                  <c:v>1831</c:v>
                </c:pt>
                <c:pt idx="6494">
                  <c:v>1832</c:v>
                </c:pt>
                <c:pt idx="6495">
                  <c:v>1832</c:v>
                </c:pt>
                <c:pt idx="6496">
                  <c:v>1832</c:v>
                </c:pt>
                <c:pt idx="6497">
                  <c:v>1832</c:v>
                </c:pt>
                <c:pt idx="6498">
                  <c:v>1832</c:v>
                </c:pt>
                <c:pt idx="6499">
                  <c:v>1833</c:v>
                </c:pt>
                <c:pt idx="6500">
                  <c:v>1834</c:v>
                </c:pt>
                <c:pt idx="6501">
                  <c:v>1834</c:v>
                </c:pt>
                <c:pt idx="6502">
                  <c:v>1835</c:v>
                </c:pt>
                <c:pt idx="6503">
                  <c:v>1836</c:v>
                </c:pt>
                <c:pt idx="6504">
                  <c:v>1836</c:v>
                </c:pt>
                <c:pt idx="6505">
                  <c:v>1836</c:v>
                </c:pt>
                <c:pt idx="6506">
                  <c:v>1836</c:v>
                </c:pt>
                <c:pt idx="6507">
                  <c:v>1836</c:v>
                </c:pt>
                <c:pt idx="6508">
                  <c:v>1836</c:v>
                </c:pt>
                <c:pt idx="6509">
                  <c:v>1837</c:v>
                </c:pt>
                <c:pt idx="6510">
                  <c:v>1837</c:v>
                </c:pt>
                <c:pt idx="6511">
                  <c:v>1837</c:v>
                </c:pt>
                <c:pt idx="6512">
                  <c:v>1838</c:v>
                </c:pt>
                <c:pt idx="6513">
                  <c:v>1838</c:v>
                </c:pt>
                <c:pt idx="6514">
                  <c:v>1838</c:v>
                </c:pt>
                <c:pt idx="6515">
                  <c:v>1838</c:v>
                </c:pt>
                <c:pt idx="6516">
                  <c:v>1838</c:v>
                </c:pt>
                <c:pt idx="6517">
                  <c:v>1838</c:v>
                </c:pt>
                <c:pt idx="6518">
                  <c:v>1839</c:v>
                </c:pt>
                <c:pt idx="6519">
                  <c:v>1840</c:v>
                </c:pt>
                <c:pt idx="6520">
                  <c:v>1840</c:v>
                </c:pt>
                <c:pt idx="6521">
                  <c:v>1840</c:v>
                </c:pt>
                <c:pt idx="6522">
                  <c:v>1840</c:v>
                </c:pt>
                <c:pt idx="6523">
                  <c:v>1840</c:v>
                </c:pt>
                <c:pt idx="6524">
                  <c:v>1841</c:v>
                </c:pt>
                <c:pt idx="6525">
                  <c:v>1842</c:v>
                </c:pt>
                <c:pt idx="6526">
                  <c:v>1842</c:v>
                </c:pt>
                <c:pt idx="6527">
                  <c:v>1842</c:v>
                </c:pt>
                <c:pt idx="6528">
                  <c:v>1842</c:v>
                </c:pt>
                <c:pt idx="6529">
                  <c:v>1842</c:v>
                </c:pt>
                <c:pt idx="6530">
                  <c:v>1842</c:v>
                </c:pt>
                <c:pt idx="6531">
                  <c:v>1843</c:v>
                </c:pt>
                <c:pt idx="6532">
                  <c:v>1844</c:v>
                </c:pt>
                <c:pt idx="6533">
                  <c:v>1844</c:v>
                </c:pt>
                <c:pt idx="6534">
                  <c:v>1845</c:v>
                </c:pt>
                <c:pt idx="6535">
                  <c:v>1846</c:v>
                </c:pt>
                <c:pt idx="6536">
                  <c:v>1846</c:v>
                </c:pt>
                <c:pt idx="6537">
                  <c:v>1846</c:v>
                </c:pt>
                <c:pt idx="6538">
                  <c:v>1846</c:v>
                </c:pt>
                <c:pt idx="6539">
                  <c:v>1847</c:v>
                </c:pt>
                <c:pt idx="6540">
                  <c:v>1847</c:v>
                </c:pt>
                <c:pt idx="6541">
                  <c:v>1847</c:v>
                </c:pt>
                <c:pt idx="6542">
                  <c:v>1847</c:v>
                </c:pt>
                <c:pt idx="6543">
                  <c:v>1847</c:v>
                </c:pt>
                <c:pt idx="6544">
                  <c:v>1847</c:v>
                </c:pt>
                <c:pt idx="6545">
                  <c:v>1847</c:v>
                </c:pt>
                <c:pt idx="6546">
                  <c:v>1847</c:v>
                </c:pt>
                <c:pt idx="6547">
                  <c:v>1848</c:v>
                </c:pt>
                <c:pt idx="6548">
                  <c:v>1849</c:v>
                </c:pt>
                <c:pt idx="6549">
                  <c:v>1849</c:v>
                </c:pt>
                <c:pt idx="6550">
                  <c:v>1850</c:v>
                </c:pt>
                <c:pt idx="6551">
                  <c:v>1851</c:v>
                </c:pt>
                <c:pt idx="6552">
                  <c:v>1851</c:v>
                </c:pt>
                <c:pt idx="6553">
                  <c:v>1851</c:v>
                </c:pt>
                <c:pt idx="6554">
                  <c:v>1851</c:v>
                </c:pt>
                <c:pt idx="6555">
                  <c:v>1851</c:v>
                </c:pt>
                <c:pt idx="6556">
                  <c:v>1851</c:v>
                </c:pt>
                <c:pt idx="6557">
                  <c:v>1851</c:v>
                </c:pt>
                <c:pt idx="6558">
                  <c:v>1851</c:v>
                </c:pt>
                <c:pt idx="6559">
                  <c:v>1851</c:v>
                </c:pt>
                <c:pt idx="6560">
                  <c:v>1851</c:v>
                </c:pt>
                <c:pt idx="6561">
                  <c:v>1851</c:v>
                </c:pt>
                <c:pt idx="6562">
                  <c:v>1851</c:v>
                </c:pt>
                <c:pt idx="6563">
                  <c:v>1852</c:v>
                </c:pt>
                <c:pt idx="6564">
                  <c:v>1852</c:v>
                </c:pt>
                <c:pt idx="6565">
                  <c:v>1852</c:v>
                </c:pt>
                <c:pt idx="6566">
                  <c:v>1853</c:v>
                </c:pt>
                <c:pt idx="6567">
                  <c:v>1853</c:v>
                </c:pt>
                <c:pt idx="6568">
                  <c:v>1853</c:v>
                </c:pt>
                <c:pt idx="6569">
                  <c:v>1853</c:v>
                </c:pt>
                <c:pt idx="6570">
                  <c:v>1854</c:v>
                </c:pt>
                <c:pt idx="6571">
                  <c:v>1855</c:v>
                </c:pt>
                <c:pt idx="6572">
                  <c:v>1856</c:v>
                </c:pt>
                <c:pt idx="6573">
                  <c:v>1857</c:v>
                </c:pt>
                <c:pt idx="6574">
                  <c:v>1858</c:v>
                </c:pt>
                <c:pt idx="6575">
                  <c:v>1859</c:v>
                </c:pt>
                <c:pt idx="6576">
                  <c:v>1859</c:v>
                </c:pt>
                <c:pt idx="6577">
                  <c:v>1860</c:v>
                </c:pt>
                <c:pt idx="6578">
                  <c:v>1860</c:v>
                </c:pt>
                <c:pt idx="6579">
                  <c:v>1861</c:v>
                </c:pt>
                <c:pt idx="6580">
                  <c:v>1862</c:v>
                </c:pt>
                <c:pt idx="6581">
                  <c:v>1863</c:v>
                </c:pt>
                <c:pt idx="6582">
                  <c:v>1864</c:v>
                </c:pt>
                <c:pt idx="6583">
                  <c:v>1864</c:v>
                </c:pt>
                <c:pt idx="6584">
                  <c:v>1865</c:v>
                </c:pt>
                <c:pt idx="6585">
                  <c:v>1866</c:v>
                </c:pt>
                <c:pt idx="6586">
                  <c:v>1866</c:v>
                </c:pt>
                <c:pt idx="6587">
                  <c:v>1866</c:v>
                </c:pt>
                <c:pt idx="6588">
                  <c:v>1866</c:v>
                </c:pt>
                <c:pt idx="6589">
                  <c:v>1867</c:v>
                </c:pt>
                <c:pt idx="6590">
                  <c:v>1867</c:v>
                </c:pt>
                <c:pt idx="6591">
                  <c:v>1868</c:v>
                </c:pt>
                <c:pt idx="6592">
                  <c:v>1869</c:v>
                </c:pt>
                <c:pt idx="6593">
                  <c:v>1870</c:v>
                </c:pt>
                <c:pt idx="6594">
                  <c:v>1870</c:v>
                </c:pt>
                <c:pt idx="6595">
                  <c:v>1871</c:v>
                </c:pt>
                <c:pt idx="6596">
                  <c:v>1872</c:v>
                </c:pt>
                <c:pt idx="6597">
                  <c:v>1872</c:v>
                </c:pt>
                <c:pt idx="6598">
                  <c:v>1872</c:v>
                </c:pt>
                <c:pt idx="6599">
                  <c:v>1872</c:v>
                </c:pt>
                <c:pt idx="6600">
                  <c:v>1873</c:v>
                </c:pt>
                <c:pt idx="6601">
                  <c:v>1874</c:v>
                </c:pt>
                <c:pt idx="6602">
                  <c:v>1875</c:v>
                </c:pt>
                <c:pt idx="6603">
                  <c:v>1875</c:v>
                </c:pt>
                <c:pt idx="6604">
                  <c:v>1876</c:v>
                </c:pt>
                <c:pt idx="6605">
                  <c:v>1877</c:v>
                </c:pt>
                <c:pt idx="6606">
                  <c:v>1878</c:v>
                </c:pt>
                <c:pt idx="6607">
                  <c:v>1879</c:v>
                </c:pt>
                <c:pt idx="6608">
                  <c:v>1880</c:v>
                </c:pt>
                <c:pt idx="6609">
                  <c:v>1881</c:v>
                </c:pt>
                <c:pt idx="6610">
                  <c:v>1882</c:v>
                </c:pt>
                <c:pt idx="6611">
                  <c:v>1883</c:v>
                </c:pt>
                <c:pt idx="6612">
                  <c:v>1883</c:v>
                </c:pt>
                <c:pt idx="6613">
                  <c:v>1883</c:v>
                </c:pt>
                <c:pt idx="6614">
                  <c:v>1883</c:v>
                </c:pt>
                <c:pt idx="6615">
                  <c:v>1883</c:v>
                </c:pt>
                <c:pt idx="6616">
                  <c:v>1883</c:v>
                </c:pt>
                <c:pt idx="6617">
                  <c:v>1884</c:v>
                </c:pt>
                <c:pt idx="6618">
                  <c:v>1884</c:v>
                </c:pt>
                <c:pt idx="6619">
                  <c:v>1884</c:v>
                </c:pt>
                <c:pt idx="6620">
                  <c:v>1884</c:v>
                </c:pt>
                <c:pt idx="6621">
                  <c:v>1884</c:v>
                </c:pt>
                <c:pt idx="6622">
                  <c:v>1884</c:v>
                </c:pt>
                <c:pt idx="6623">
                  <c:v>1885</c:v>
                </c:pt>
                <c:pt idx="6624">
                  <c:v>1885</c:v>
                </c:pt>
                <c:pt idx="6625">
                  <c:v>1885</c:v>
                </c:pt>
                <c:pt idx="6626">
                  <c:v>1885</c:v>
                </c:pt>
                <c:pt idx="6627">
                  <c:v>1885</c:v>
                </c:pt>
                <c:pt idx="6628">
                  <c:v>1885</c:v>
                </c:pt>
                <c:pt idx="6629">
                  <c:v>1885</c:v>
                </c:pt>
                <c:pt idx="6630">
                  <c:v>1885</c:v>
                </c:pt>
                <c:pt idx="6631">
                  <c:v>1885</c:v>
                </c:pt>
                <c:pt idx="6632">
                  <c:v>1885</c:v>
                </c:pt>
                <c:pt idx="6633">
                  <c:v>1885</c:v>
                </c:pt>
                <c:pt idx="6634">
                  <c:v>1885</c:v>
                </c:pt>
                <c:pt idx="6635">
                  <c:v>1885</c:v>
                </c:pt>
                <c:pt idx="6636">
                  <c:v>1885</c:v>
                </c:pt>
                <c:pt idx="6637">
                  <c:v>1885</c:v>
                </c:pt>
                <c:pt idx="6638">
                  <c:v>1885</c:v>
                </c:pt>
                <c:pt idx="6639">
                  <c:v>1885</c:v>
                </c:pt>
                <c:pt idx="6640">
                  <c:v>1885</c:v>
                </c:pt>
                <c:pt idx="6641">
                  <c:v>1885</c:v>
                </c:pt>
                <c:pt idx="6642">
                  <c:v>1886</c:v>
                </c:pt>
                <c:pt idx="6643">
                  <c:v>1886</c:v>
                </c:pt>
                <c:pt idx="6644">
                  <c:v>1886</c:v>
                </c:pt>
                <c:pt idx="6645">
                  <c:v>1887</c:v>
                </c:pt>
                <c:pt idx="6646">
                  <c:v>1888</c:v>
                </c:pt>
                <c:pt idx="6647">
                  <c:v>1888</c:v>
                </c:pt>
                <c:pt idx="6648">
                  <c:v>1889</c:v>
                </c:pt>
                <c:pt idx="6649">
                  <c:v>1890</c:v>
                </c:pt>
                <c:pt idx="6650">
                  <c:v>1891</c:v>
                </c:pt>
                <c:pt idx="6651">
                  <c:v>1892</c:v>
                </c:pt>
                <c:pt idx="6652">
                  <c:v>1893</c:v>
                </c:pt>
                <c:pt idx="6653">
                  <c:v>1894</c:v>
                </c:pt>
                <c:pt idx="6654">
                  <c:v>1895</c:v>
                </c:pt>
                <c:pt idx="6655">
                  <c:v>1896</c:v>
                </c:pt>
                <c:pt idx="6656">
                  <c:v>1896</c:v>
                </c:pt>
                <c:pt idx="6657">
                  <c:v>1896</c:v>
                </c:pt>
                <c:pt idx="6658">
                  <c:v>1897</c:v>
                </c:pt>
                <c:pt idx="6659">
                  <c:v>1897</c:v>
                </c:pt>
                <c:pt idx="6660">
                  <c:v>1898</c:v>
                </c:pt>
                <c:pt idx="6661">
                  <c:v>1898</c:v>
                </c:pt>
                <c:pt idx="6662">
                  <c:v>1899</c:v>
                </c:pt>
                <c:pt idx="6663">
                  <c:v>1899</c:v>
                </c:pt>
                <c:pt idx="6664">
                  <c:v>1899</c:v>
                </c:pt>
                <c:pt idx="6665">
                  <c:v>1900</c:v>
                </c:pt>
                <c:pt idx="6666">
                  <c:v>1900</c:v>
                </c:pt>
                <c:pt idx="6667">
                  <c:v>1900</c:v>
                </c:pt>
                <c:pt idx="6668">
                  <c:v>1900</c:v>
                </c:pt>
                <c:pt idx="6669">
                  <c:v>1901</c:v>
                </c:pt>
                <c:pt idx="6670">
                  <c:v>1902</c:v>
                </c:pt>
                <c:pt idx="6671">
                  <c:v>1902</c:v>
                </c:pt>
                <c:pt idx="6672">
                  <c:v>1902</c:v>
                </c:pt>
                <c:pt idx="6673">
                  <c:v>1903</c:v>
                </c:pt>
                <c:pt idx="6674">
                  <c:v>1903</c:v>
                </c:pt>
                <c:pt idx="6675">
                  <c:v>1904</c:v>
                </c:pt>
                <c:pt idx="6676">
                  <c:v>1905</c:v>
                </c:pt>
                <c:pt idx="6677">
                  <c:v>1906</c:v>
                </c:pt>
                <c:pt idx="6678">
                  <c:v>1907</c:v>
                </c:pt>
                <c:pt idx="6679">
                  <c:v>1908</c:v>
                </c:pt>
                <c:pt idx="6680">
                  <c:v>1909</c:v>
                </c:pt>
                <c:pt idx="6681">
                  <c:v>1910</c:v>
                </c:pt>
                <c:pt idx="6682">
                  <c:v>1910</c:v>
                </c:pt>
                <c:pt idx="6683">
                  <c:v>1910</c:v>
                </c:pt>
                <c:pt idx="6684">
                  <c:v>1910</c:v>
                </c:pt>
                <c:pt idx="6685">
                  <c:v>1910</c:v>
                </c:pt>
                <c:pt idx="6686">
                  <c:v>1911</c:v>
                </c:pt>
                <c:pt idx="6687">
                  <c:v>1911</c:v>
                </c:pt>
                <c:pt idx="6688">
                  <c:v>1912</c:v>
                </c:pt>
                <c:pt idx="6689">
                  <c:v>1912</c:v>
                </c:pt>
                <c:pt idx="6690">
                  <c:v>1913</c:v>
                </c:pt>
                <c:pt idx="6691">
                  <c:v>1914</c:v>
                </c:pt>
                <c:pt idx="6692">
                  <c:v>1914</c:v>
                </c:pt>
                <c:pt idx="6693">
                  <c:v>1914</c:v>
                </c:pt>
                <c:pt idx="6694">
                  <c:v>1914</c:v>
                </c:pt>
                <c:pt idx="6695">
                  <c:v>1915</c:v>
                </c:pt>
                <c:pt idx="6696">
                  <c:v>1916</c:v>
                </c:pt>
                <c:pt idx="6697">
                  <c:v>1917</c:v>
                </c:pt>
                <c:pt idx="6698">
                  <c:v>1918</c:v>
                </c:pt>
                <c:pt idx="6699">
                  <c:v>1918</c:v>
                </c:pt>
                <c:pt idx="6700">
                  <c:v>1918</c:v>
                </c:pt>
                <c:pt idx="6701">
                  <c:v>1919</c:v>
                </c:pt>
                <c:pt idx="6702">
                  <c:v>1919</c:v>
                </c:pt>
                <c:pt idx="6703">
                  <c:v>1919</c:v>
                </c:pt>
                <c:pt idx="6704">
                  <c:v>1919</c:v>
                </c:pt>
                <c:pt idx="6705">
                  <c:v>1920</c:v>
                </c:pt>
                <c:pt idx="6706">
                  <c:v>1921</c:v>
                </c:pt>
                <c:pt idx="6707">
                  <c:v>1921</c:v>
                </c:pt>
                <c:pt idx="6708">
                  <c:v>1921</c:v>
                </c:pt>
                <c:pt idx="6709">
                  <c:v>1921</c:v>
                </c:pt>
                <c:pt idx="6710">
                  <c:v>1921</c:v>
                </c:pt>
                <c:pt idx="6711">
                  <c:v>1921</c:v>
                </c:pt>
                <c:pt idx="6712">
                  <c:v>1921</c:v>
                </c:pt>
                <c:pt idx="6713">
                  <c:v>1921</c:v>
                </c:pt>
                <c:pt idx="6714">
                  <c:v>1921</c:v>
                </c:pt>
                <c:pt idx="6715">
                  <c:v>1922</c:v>
                </c:pt>
                <c:pt idx="6716">
                  <c:v>1922</c:v>
                </c:pt>
                <c:pt idx="6717">
                  <c:v>1922</c:v>
                </c:pt>
                <c:pt idx="6718">
                  <c:v>1922</c:v>
                </c:pt>
                <c:pt idx="6719">
                  <c:v>1922</c:v>
                </c:pt>
                <c:pt idx="6720">
                  <c:v>1922</c:v>
                </c:pt>
                <c:pt idx="6721">
                  <c:v>1922</c:v>
                </c:pt>
                <c:pt idx="6722">
                  <c:v>1922</c:v>
                </c:pt>
                <c:pt idx="6723">
                  <c:v>1923</c:v>
                </c:pt>
                <c:pt idx="6724">
                  <c:v>1923</c:v>
                </c:pt>
                <c:pt idx="6725">
                  <c:v>1924</c:v>
                </c:pt>
                <c:pt idx="6726">
                  <c:v>1924</c:v>
                </c:pt>
                <c:pt idx="6727">
                  <c:v>1924</c:v>
                </c:pt>
                <c:pt idx="6728">
                  <c:v>1924</c:v>
                </c:pt>
                <c:pt idx="6729">
                  <c:v>1924</c:v>
                </c:pt>
                <c:pt idx="6730">
                  <c:v>1924</c:v>
                </c:pt>
                <c:pt idx="6731">
                  <c:v>1924</c:v>
                </c:pt>
                <c:pt idx="6732">
                  <c:v>1924</c:v>
                </c:pt>
                <c:pt idx="6733">
                  <c:v>1924</c:v>
                </c:pt>
                <c:pt idx="6734">
                  <c:v>1925</c:v>
                </c:pt>
                <c:pt idx="6735">
                  <c:v>1926</c:v>
                </c:pt>
                <c:pt idx="6736">
                  <c:v>1927</c:v>
                </c:pt>
                <c:pt idx="6737">
                  <c:v>1927</c:v>
                </c:pt>
                <c:pt idx="6738">
                  <c:v>1927</c:v>
                </c:pt>
                <c:pt idx="6739">
                  <c:v>1927</c:v>
                </c:pt>
                <c:pt idx="6740">
                  <c:v>1927</c:v>
                </c:pt>
                <c:pt idx="6741">
                  <c:v>1927</c:v>
                </c:pt>
                <c:pt idx="6742">
                  <c:v>1927</c:v>
                </c:pt>
                <c:pt idx="6743">
                  <c:v>1927</c:v>
                </c:pt>
                <c:pt idx="6744">
                  <c:v>1927</c:v>
                </c:pt>
                <c:pt idx="6745">
                  <c:v>1928</c:v>
                </c:pt>
                <c:pt idx="6746">
                  <c:v>1928</c:v>
                </c:pt>
                <c:pt idx="6747">
                  <c:v>1928</c:v>
                </c:pt>
                <c:pt idx="6748">
                  <c:v>1928</c:v>
                </c:pt>
                <c:pt idx="6749">
                  <c:v>1928</c:v>
                </c:pt>
                <c:pt idx="6750">
                  <c:v>1928</c:v>
                </c:pt>
                <c:pt idx="6751">
                  <c:v>1928</c:v>
                </c:pt>
                <c:pt idx="6752">
                  <c:v>1928</c:v>
                </c:pt>
                <c:pt idx="6753">
                  <c:v>1928</c:v>
                </c:pt>
                <c:pt idx="6754">
                  <c:v>1928</c:v>
                </c:pt>
                <c:pt idx="6755">
                  <c:v>1928</c:v>
                </c:pt>
                <c:pt idx="6756">
                  <c:v>1928</c:v>
                </c:pt>
                <c:pt idx="6757">
                  <c:v>1929</c:v>
                </c:pt>
                <c:pt idx="6758">
                  <c:v>1930</c:v>
                </c:pt>
                <c:pt idx="6759">
                  <c:v>1930</c:v>
                </c:pt>
                <c:pt idx="6760">
                  <c:v>1930</c:v>
                </c:pt>
                <c:pt idx="6761">
                  <c:v>1931</c:v>
                </c:pt>
                <c:pt idx="6762">
                  <c:v>1931</c:v>
                </c:pt>
                <c:pt idx="6763">
                  <c:v>1931</c:v>
                </c:pt>
                <c:pt idx="6764">
                  <c:v>1931</c:v>
                </c:pt>
                <c:pt idx="6765">
                  <c:v>1931</c:v>
                </c:pt>
                <c:pt idx="6766">
                  <c:v>1931</c:v>
                </c:pt>
                <c:pt idx="6767">
                  <c:v>1932</c:v>
                </c:pt>
                <c:pt idx="6768">
                  <c:v>1932</c:v>
                </c:pt>
                <c:pt idx="6769">
                  <c:v>1932</c:v>
                </c:pt>
                <c:pt idx="6770">
                  <c:v>1932</c:v>
                </c:pt>
                <c:pt idx="6771">
                  <c:v>1932</c:v>
                </c:pt>
                <c:pt idx="6772">
                  <c:v>1932</c:v>
                </c:pt>
                <c:pt idx="6773">
                  <c:v>1932</c:v>
                </c:pt>
                <c:pt idx="6774">
                  <c:v>1932</c:v>
                </c:pt>
                <c:pt idx="6775">
                  <c:v>1932</c:v>
                </c:pt>
                <c:pt idx="6776">
                  <c:v>1932</c:v>
                </c:pt>
                <c:pt idx="6777">
                  <c:v>1932</c:v>
                </c:pt>
                <c:pt idx="6778">
                  <c:v>1933</c:v>
                </c:pt>
                <c:pt idx="6779">
                  <c:v>1933</c:v>
                </c:pt>
                <c:pt idx="6780">
                  <c:v>1933</c:v>
                </c:pt>
                <c:pt idx="6781">
                  <c:v>1933</c:v>
                </c:pt>
                <c:pt idx="6782">
                  <c:v>1933</c:v>
                </c:pt>
                <c:pt idx="6783">
                  <c:v>1934</c:v>
                </c:pt>
                <c:pt idx="6784">
                  <c:v>1935</c:v>
                </c:pt>
                <c:pt idx="6785">
                  <c:v>1935</c:v>
                </c:pt>
                <c:pt idx="6786">
                  <c:v>1935</c:v>
                </c:pt>
                <c:pt idx="6787">
                  <c:v>1935</c:v>
                </c:pt>
                <c:pt idx="6788">
                  <c:v>1936</c:v>
                </c:pt>
                <c:pt idx="6789">
                  <c:v>1936</c:v>
                </c:pt>
                <c:pt idx="6790">
                  <c:v>1937</c:v>
                </c:pt>
                <c:pt idx="6791">
                  <c:v>1937</c:v>
                </c:pt>
                <c:pt idx="6792">
                  <c:v>1937</c:v>
                </c:pt>
                <c:pt idx="6793">
                  <c:v>1937</c:v>
                </c:pt>
                <c:pt idx="6794">
                  <c:v>1937</c:v>
                </c:pt>
                <c:pt idx="6795">
                  <c:v>1937</c:v>
                </c:pt>
                <c:pt idx="6796">
                  <c:v>1937</c:v>
                </c:pt>
                <c:pt idx="6797">
                  <c:v>1937</c:v>
                </c:pt>
                <c:pt idx="6798">
                  <c:v>1937</c:v>
                </c:pt>
                <c:pt idx="6799">
                  <c:v>1937</c:v>
                </c:pt>
                <c:pt idx="6800">
                  <c:v>1937</c:v>
                </c:pt>
                <c:pt idx="6801">
                  <c:v>1937</c:v>
                </c:pt>
                <c:pt idx="6802">
                  <c:v>1937</c:v>
                </c:pt>
                <c:pt idx="6803">
                  <c:v>1937</c:v>
                </c:pt>
                <c:pt idx="6804">
                  <c:v>1937</c:v>
                </c:pt>
                <c:pt idx="6805">
                  <c:v>1937</c:v>
                </c:pt>
                <c:pt idx="6806">
                  <c:v>1937</c:v>
                </c:pt>
                <c:pt idx="6807">
                  <c:v>1937</c:v>
                </c:pt>
                <c:pt idx="6808">
                  <c:v>1937</c:v>
                </c:pt>
                <c:pt idx="6809">
                  <c:v>1937</c:v>
                </c:pt>
                <c:pt idx="6810">
                  <c:v>1937</c:v>
                </c:pt>
                <c:pt idx="6811">
                  <c:v>1937</c:v>
                </c:pt>
                <c:pt idx="6812">
                  <c:v>1937</c:v>
                </c:pt>
                <c:pt idx="6813">
                  <c:v>1937</c:v>
                </c:pt>
                <c:pt idx="6814">
                  <c:v>1937</c:v>
                </c:pt>
                <c:pt idx="6815">
                  <c:v>1937</c:v>
                </c:pt>
                <c:pt idx="6816">
                  <c:v>1937</c:v>
                </c:pt>
                <c:pt idx="6817">
                  <c:v>1937</c:v>
                </c:pt>
                <c:pt idx="6818">
                  <c:v>1937</c:v>
                </c:pt>
                <c:pt idx="6819">
                  <c:v>1937</c:v>
                </c:pt>
                <c:pt idx="6820">
                  <c:v>1938</c:v>
                </c:pt>
                <c:pt idx="6821">
                  <c:v>1938</c:v>
                </c:pt>
                <c:pt idx="6822">
                  <c:v>1938</c:v>
                </c:pt>
                <c:pt idx="6823">
                  <c:v>1938</c:v>
                </c:pt>
                <c:pt idx="6824">
                  <c:v>1939</c:v>
                </c:pt>
                <c:pt idx="6825">
                  <c:v>1940</c:v>
                </c:pt>
                <c:pt idx="6826">
                  <c:v>1941</c:v>
                </c:pt>
                <c:pt idx="6827">
                  <c:v>1941</c:v>
                </c:pt>
                <c:pt idx="6828">
                  <c:v>1941</c:v>
                </c:pt>
                <c:pt idx="6829">
                  <c:v>1941</c:v>
                </c:pt>
                <c:pt idx="6830">
                  <c:v>1941</c:v>
                </c:pt>
                <c:pt idx="6831">
                  <c:v>1942</c:v>
                </c:pt>
                <c:pt idx="6832">
                  <c:v>1942</c:v>
                </c:pt>
                <c:pt idx="6833">
                  <c:v>1942</c:v>
                </c:pt>
                <c:pt idx="6834">
                  <c:v>1942</c:v>
                </c:pt>
                <c:pt idx="6835">
                  <c:v>1943</c:v>
                </c:pt>
                <c:pt idx="6836">
                  <c:v>1944</c:v>
                </c:pt>
                <c:pt idx="6837">
                  <c:v>1944</c:v>
                </c:pt>
                <c:pt idx="6838">
                  <c:v>1944</c:v>
                </c:pt>
                <c:pt idx="6839">
                  <c:v>1945</c:v>
                </c:pt>
                <c:pt idx="6840">
                  <c:v>1946</c:v>
                </c:pt>
                <c:pt idx="6841">
                  <c:v>1947</c:v>
                </c:pt>
                <c:pt idx="6842">
                  <c:v>1947</c:v>
                </c:pt>
                <c:pt idx="6843">
                  <c:v>1947</c:v>
                </c:pt>
                <c:pt idx="6844">
                  <c:v>1947</c:v>
                </c:pt>
                <c:pt idx="6845">
                  <c:v>1947</c:v>
                </c:pt>
                <c:pt idx="6846">
                  <c:v>1947</c:v>
                </c:pt>
                <c:pt idx="6847">
                  <c:v>1948</c:v>
                </c:pt>
                <c:pt idx="6848">
                  <c:v>1948</c:v>
                </c:pt>
                <c:pt idx="6849">
                  <c:v>1948</c:v>
                </c:pt>
                <c:pt idx="6850">
                  <c:v>1948</c:v>
                </c:pt>
                <c:pt idx="6851">
                  <c:v>1948</c:v>
                </c:pt>
                <c:pt idx="6852">
                  <c:v>1948</c:v>
                </c:pt>
                <c:pt idx="6853">
                  <c:v>1948</c:v>
                </c:pt>
                <c:pt idx="6854">
                  <c:v>1949</c:v>
                </c:pt>
                <c:pt idx="6855">
                  <c:v>1949</c:v>
                </c:pt>
                <c:pt idx="6856">
                  <c:v>1949</c:v>
                </c:pt>
                <c:pt idx="6857">
                  <c:v>1950</c:v>
                </c:pt>
                <c:pt idx="6858">
                  <c:v>1951</c:v>
                </c:pt>
                <c:pt idx="6859">
                  <c:v>1952</c:v>
                </c:pt>
                <c:pt idx="6860">
                  <c:v>1952</c:v>
                </c:pt>
                <c:pt idx="6861">
                  <c:v>1952</c:v>
                </c:pt>
                <c:pt idx="6862">
                  <c:v>1953</c:v>
                </c:pt>
                <c:pt idx="6863">
                  <c:v>1953</c:v>
                </c:pt>
                <c:pt idx="6864">
                  <c:v>1953</c:v>
                </c:pt>
                <c:pt idx="6865">
                  <c:v>1954</c:v>
                </c:pt>
                <c:pt idx="6866">
                  <c:v>1954</c:v>
                </c:pt>
                <c:pt idx="6867">
                  <c:v>1954</c:v>
                </c:pt>
                <c:pt idx="6868">
                  <c:v>1955</c:v>
                </c:pt>
                <c:pt idx="6869">
                  <c:v>1956</c:v>
                </c:pt>
                <c:pt idx="6870">
                  <c:v>1956</c:v>
                </c:pt>
                <c:pt idx="6871">
                  <c:v>1957</c:v>
                </c:pt>
                <c:pt idx="6872">
                  <c:v>1957</c:v>
                </c:pt>
                <c:pt idx="6873">
                  <c:v>1958</c:v>
                </c:pt>
                <c:pt idx="6874">
                  <c:v>1959</c:v>
                </c:pt>
                <c:pt idx="6875">
                  <c:v>1959</c:v>
                </c:pt>
                <c:pt idx="6876">
                  <c:v>1959</c:v>
                </c:pt>
                <c:pt idx="6877">
                  <c:v>1959</c:v>
                </c:pt>
                <c:pt idx="6878">
                  <c:v>1959</c:v>
                </c:pt>
                <c:pt idx="6879">
                  <c:v>1959</c:v>
                </c:pt>
                <c:pt idx="6880">
                  <c:v>1959</c:v>
                </c:pt>
                <c:pt idx="6881">
                  <c:v>1960</c:v>
                </c:pt>
                <c:pt idx="6882">
                  <c:v>1960</c:v>
                </c:pt>
                <c:pt idx="6883">
                  <c:v>1960</c:v>
                </c:pt>
                <c:pt idx="6884">
                  <c:v>1960</c:v>
                </c:pt>
                <c:pt idx="6885">
                  <c:v>1960</c:v>
                </c:pt>
                <c:pt idx="6886">
                  <c:v>1960</c:v>
                </c:pt>
                <c:pt idx="6887">
                  <c:v>1960</c:v>
                </c:pt>
                <c:pt idx="6888">
                  <c:v>1960</c:v>
                </c:pt>
                <c:pt idx="6889">
                  <c:v>1960</c:v>
                </c:pt>
                <c:pt idx="6890">
                  <c:v>1960</c:v>
                </c:pt>
                <c:pt idx="6891">
                  <c:v>1961</c:v>
                </c:pt>
                <c:pt idx="6892">
                  <c:v>1961</c:v>
                </c:pt>
                <c:pt idx="6893">
                  <c:v>1962</c:v>
                </c:pt>
                <c:pt idx="6894">
                  <c:v>1963</c:v>
                </c:pt>
                <c:pt idx="6895">
                  <c:v>1964</c:v>
                </c:pt>
                <c:pt idx="6896">
                  <c:v>1965</c:v>
                </c:pt>
                <c:pt idx="6897">
                  <c:v>1966</c:v>
                </c:pt>
                <c:pt idx="6898">
                  <c:v>1966</c:v>
                </c:pt>
                <c:pt idx="6899">
                  <c:v>1966</c:v>
                </c:pt>
                <c:pt idx="6900">
                  <c:v>1967</c:v>
                </c:pt>
                <c:pt idx="6901">
                  <c:v>1968</c:v>
                </c:pt>
                <c:pt idx="6902">
                  <c:v>1969</c:v>
                </c:pt>
                <c:pt idx="6903">
                  <c:v>1970</c:v>
                </c:pt>
                <c:pt idx="6904">
                  <c:v>1971</c:v>
                </c:pt>
                <c:pt idx="6905">
                  <c:v>1971</c:v>
                </c:pt>
                <c:pt idx="6906">
                  <c:v>1972</c:v>
                </c:pt>
                <c:pt idx="6907">
                  <c:v>1973</c:v>
                </c:pt>
                <c:pt idx="6908">
                  <c:v>1974</c:v>
                </c:pt>
                <c:pt idx="6909">
                  <c:v>1975</c:v>
                </c:pt>
                <c:pt idx="6910">
                  <c:v>1975</c:v>
                </c:pt>
                <c:pt idx="6911">
                  <c:v>1975</c:v>
                </c:pt>
                <c:pt idx="6912">
                  <c:v>1975</c:v>
                </c:pt>
                <c:pt idx="6913">
                  <c:v>1975</c:v>
                </c:pt>
                <c:pt idx="6914">
                  <c:v>1976</c:v>
                </c:pt>
                <c:pt idx="6915">
                  <c:v>1976</c:v>
                </c:pt>
                <c:pt idx="6916">
                  <c:v>1976</c:v>
                </c:pt>
                <c:pt idx="6917">
                  <c:v>1976</c:v>
                </c:pt>
                <c:pt idx="6918">
                  <c:v>1977</c:v>
                </c:pt>
                <c:pt idx="6919">
                  <c:v>1978</c:v>
                </c:pt>
                <c:pt idx="6920">
                  <c:v>1979</c:v>
                </c:pt>
                <c:pt idx="6921">
                  <c:v>1979</c:v>
                </c:pt>
                <c:pt idx="6922">
                  <c:v>1980</c:v>
                </c:pt>
                <c:pt idx="6923">
                  <c:v>1980</c:v>
                </c:pt>
                <c:pt idx="6924">
                  <c:v>1980</c:v>
                </c:pt>
                <c:pt idx="6925">
                  <c:v>1980</c:v>
                </c:pt>
                <c:pt idx="6926">
                  <c:v>1980</c:v>
                </c:pt>
                <c:pt idx="6927">
                  <c:v>1980</c:v>
                </c:pt>
                <c:pt idx="6928">
                  <c:v>1980</c:v>
                </c:pt>
                <c:pt idx="6929">
                  <c:v>1980</c:v>
                </c:pt>
                <c:pt idx="6930">
                  <c:v>1980</c:v>
                </c:pt>
                <c:pt idx="6931">
                  <c:v>1981</c:v>
                </c:pt>
                <c:pt idx="6932">
                  <c:v>1982</c:v>
                </c:pt>
                <c:pt idx="6933">
                  <c:v>1983</c:v>
                </c:pt>
                <c:pt idx="6934">
                  <c:v>1984</c:v>
                </c:pt>
                <c:pt idx="6935">
                  <c:v>1984</c:v>
                </c:pt>
                <c:pt idx="6936">
                  <c:v>1984</c:v>
                </c:pt>
                <c:pt idx="6937">
                  <c:v>1984</c:v>
                </c:pt>
                <c:pt idx="6938">
                  <c:v>1984</c:v>
                </c:pt>
                <c:pt idx="6939">
                  <c:v>1984</c:v>
                </c:pt>
                <c:pt idx="6940">
                  <c:v>1984</c:v>
                </c:pt>
                <c:pt idx="6941">
                  <c:v>1984</c:v>
                </c:pt>
                <c:pt idx="6942">
                  <c:v>1984</c:v>
                </c:pt>
                <c:pt idx="6943">
                  <c:v>1984</c:v>
                </c:pt>
                <c:pt idx="6944">
                  <c:v>1984</c:v>
                </c:pt>
                <c:pt idx="6945">
                  <c:v>1984</c:v>
                </c:pt>
                <c:pt idx="6946">
                  <c:v>1984</c:v>
                </c:pt>
                <c:pt idx="6947">
                  <c:v>1985</c:v>
                </c:pt>
                <c:pt idx="6948">
                  <c:v>1986</c:v>
                </c:pt>
                <c:pt idx="6949">
                  <c:v>1986</c:v>
                </c:pt>
                <c:pt idx="6950">
                  <c:v>1986</c:v>
                </c:pt>
                <c:pt idx="6951">
                  <c:v>1986</c:v>
                </c:pt>
                <c:pt idx="6952">
                  <c:v>1986</c:v>
                </c:pt>
                <c:pt idx="6953">
                  <c:v>1986</c:v>
                </c:pt>
                <c:pt idx="6954">
                  <c:v>1986</c:v>
                </c:pt>
                <c:pt idx="6955">
                  <c:v>1987</c:v>
                </c:pt>
                <c:pt idx="6956">
                  <c:v>1987</c:v>
                </c:pt>
                <c:pt idx="6957">
                  <c:v>1987</c:v>
                </c:pt>
                <c:pt idx="6958">
                  <c:v>1987</c:v>
                </c:pt>
                <c:pt idx="6959">
                  <c:v>1987</c:v>
                </c:pt>
                <c:pt idx="6960">
                  <c:v>1987</c:v>
                </c:pt>
                <c:pt idx="6961">
                  <c:v>1988</c:v>
                </c:pt>
                <c:pt idx="6962">
                  <c:v>1988</c:v>
                </c:pt>
                <c:pt idx="6963">
                  <c:v>1988</c:v>
                </c:pt>
                <c:pt idx="6964">
                  <c:v>1988</c:v>
                </c:pt>
                <c:pt idx="6965">
                  <c:v>1988</c:v>
                </c:pt>
                <c:pt idx="6966">
                  <c:v>1988</c:v>
                </c:pt>
                <c:pt idx="6967">
                  <c:v>1988</c:v>
                </c:pt>
                <c:pt idx="6968">
                  <c:v>1988</c:v>
                </c:pt>
                <c:pt idx="6969">
                  <c:v>1989</c:v>
                </c:pt>
                <c:pt idx="6970">
                  <c:v>1990</c:v>
                </c:pt>
                <c:pt idx="6971">
                  <c:v>1990</c:v>
                </c:pt>
                <c:pt idx="6972">
                  <c:v>1990</c:v>
                </c:pt>
                <c:pt idx="6973">
                  <c:v>1990</c:v>
                </c:pt>
                <c:pt idx="6974">
                  <c:v>1991</c:v>
                </c:pt>
                <c:pt idx="6975">
                  <c:v>1992</c:v>
                </c:pt>
                <c:pt idx="6976">
                  <c:v>1993</c:v>
                </c:pt>
                <c:pt idx="6977">
                  <c:v>1993</c:v>
                </c:pt>
                <c:pt idx="6978">
                  <c:v>1993</c:v>
                </c:pt>
                <c:pt idx="6979">
                  <c:v>1993</c:v>
                </c:pt>
                <c:pt idx="6980">
                  <c:v>1994</c:v>
                </c:pt>
                <c:pt idx="6981">
                  <c:v>1994</c:v>
                </c:pt>
                <c:pt idx="6982">
                  <c:v>1995</c:v>
                </c:pt>
                <c:pt idx="6983">
                  <c:v>1995</c:v>
                </c:pt>
                <c:pt idx="6984">
                  <c:v>1996</c:v>
                </c:pt>
                <c:pt idx="6985">
                  <c:v>1997</c:v>
                </c:pt>
                <c:pt idx="6986">
                  <c:v>1997</c:v>
                </c:pt>
                <c:pt idx="6987">
                  <c:v>1997</c:v>
                </c:pt>
                <c:pt idx="6988">
                  <c:v>1997</c:v>
                </c:pt>
                <c:pt idx="6989">
                  <c:v>1997</c:v>
                </c:pt>
                <c:pt idx="6990">
                  <c:v>1997</c:v>
                </c:pt>
                <c:pt idx="6991">
                  <c:v>1998</c:v>
                </c:pt>
                <c:pt idx="6992">
                  <c:v>1999</c:v>
                </c:pt>
                <c:pt idx="6993">
                  <c:v>1999</c:v>
                </c:pt>
                <c:pt idx="6994">
                  <c:v>1999</c:v>
                </c:pt>
                <c:pt idx="6995">
                  <c:v>2000</c:v>
                </c:pt>
                <c:pt idx="6996">
                  <c:v>2001</c:v>
                </c:pt>
                <c:pt idx="6997">
                  <c:v>2002</c:v>
                </c:pt>
                <c:pt idx="6998">
                  <c:v>2003</c:v>
                </c:pt>
                <c:pt idx="6999">
                  <c:v>2003</c:v>
                </c:pt>
                <c:pt idx="7000">
                  <c:v>2003</c:v>
                </c:pt>
                <c:pt idx="7001">
                  <c:v>2003</c:v>
                </c:pt>
                <c:pt idx="7002">
                  <c:v>2003</c:v>
                </c:pt>
                <c:pt idx="7003">
                  <c:v>2004</c:v>
                </c:pt>
                <c:pt idx="7004">
                  <c:v>2005</c:v>
                </c:pt>
                <c:pt idx="7005">
                  <c:v>2005</c:v>
                </c:pt>
                <c:pt idx="7006">
                  <c:v>2005</c:v>
                </c:pt>
                <c:pt idx="7007">
                  <c:v>2005</c:v>
                </c:pt>
                <c:pt idx="7008">
                  <c:v>2006</c:v>
                </c:pt>
                <c:pt idx="7009">
                  <c:v>2007</c:v>
                </c:pt>
                <c:pt idx="7010">
                  <c:v>2007</c:v>
                </c:pt>
                <c:pt idx="7011">
                  <c:v>2008</c:v>
                </c:pt>
                <c:pt idx="7012">
                  <c:v>2009</c:v>
                </c:pt>
                <c:pt idx="7013">
                  <c:v>2009</c:v>
                </c:pt>
                <c:pt idx="7014">
                  <c:v>2009</c:v>
                </c:pt>
                <c:pt idx="7015">
                  <c:v>2009</c:v>
                </c:pt>
                <c:pt idx="7016">
                  <c:v>2009</c:v>
                </c:pt>
                <c:pt idx="7017">
                  <c:v>2009</c:v>
                </c:pt>
                <c:pt idx="7018">
                  <c:v>2010</c:v>
                </c:pt>
                <c:pt idx="7019">
                  <c:v>2010</c:v>
                </c:pt>
                <c:pt idx="7020">
                  <c:v>2011</c:v>
                </c:pt>
                <c:pt idx="7021">
                  <c:v>2011</c:v>
                </c:pt>
                <c:pt idx="7022">
                  <c:v>2011</c:v>
                </c:pt>
                <c:pt idx="7023">
                  <c:v>2011</c:v>
                </c:pt>
                <c:pt idx="7024">
                  <c:v>2011</c:v>
                </c:pt>
                <c:pt idx="7025">
                  <c:v>2011</c:v>
                </c:pt>
                <c:pt idx="7026">
                  <c:v>2011</c:v>
                </c:pt>
                <c:pt idx="7027">
                  <c:v>2011</c:v>
                </c:pt>
                <c:pt idx="7028">
                  <c:v>2011</c:v>
                </c:pt>
                <c:pt idx="7029">
                  <c:v>2011</c:v>
                </c:pt>
                <c:pt idx="7030">
                  <c:v>2011</c:v>
                </c:pt>
                <c:pt idx="7031">
                  <c:v>2011</c:v>
                </c:pt>
                <c:pt idx="7032">
                  <c:v>2011</c:v>
                </c:pt>
                <c:pt idx="7033">
                  <c:v>2011</c:v>
                </c:pt>
                <c:pt idx="7034">
                  <c:v>2011</c:v>
                </c:pt>
                <c:pt idx="7035">
                  <c:v>2011</c:v>
                </c:pt>
                <c:pt idx="7036">
                  <c:v>2012</c:v>
                </c:pt>
                <c:pt idx="7037">
                  <c:v>2013</c:v>
                </c:pt>
                <c:pt idx="7038">
                  <c:v>2013</c:v>
                </c:pt>
                <c:pt idx="7039">
                  <c:v>2013</c:v>
                </c:pt>
                <c:pt idx="7040">
                  <c:v>2014</c:v>
                </c:pt>
                <c:pt idx="7041">
                  <c:v>2015</c:v>
                </c:pt>
                <c:pt idx="7042">
                  <c:v>2015</c:v>
                </c:pt>
                <c:pt idx="7043">
                  <c:v>2016</c:v>
                </c:pt>
                <c:pt idx="7044">
                  <c:v>2016</c:v>
                </c:pt>
                <c:pt idx="7045">
                  <c:v>2016</c:v>
                </c:pt>
                <c:pt idx="7046">
                  <c:v>2016</c:v>
                </c:pt>
                <c:pt idx="7047">
                  <c:v>2016</c:v>
                </c:pt>
                <c:pt idx="7048">
                  <c:v>2016</c:v>
                </c:pt>
                <c:pt idx="7049">
                  <c:v>2016</c:v>
                </c:pt>
                <c:pt idx="7050">
                  <c:v>2017</c:v>
                </c:pt>
                <c:pt idx="7051">
                  <c:v>2018</c:v>
                </c:pt>
                <c:pt idx="7052">
                  <c:v>2018</c:v>
                </c:pt>
                <c:pt idx="7053">
                  <c:v>2018</c:v>
                </c:pt>
                <c:pt idx="7054">
                  <c:v>2019</c:v>
                </c:pt>
                <c:pt idx="7055">
                  <c:v>2019</c:v>
                </c:pt>
                <c:pt idx="7056">
                  <c:v>2019</c:v>
                </c:pt>
                <c:pt idx="7057">
                  <c:v>2019</c:v>
                </c:pt>
                <c:pt idx="7058">
                  <c:v>2019</c:v>
                </c:pt>
                <c:pt idx="7059">
                  <c:v>2019</c:v>
                </c:pt>
                <c:pt idx="7060">
                  <c:v>2020</c:v>
                </c:pt>
                <c:pt idx="7061">
                  <c:v>2020</c:v>
                </c:pt>
                <c:pt idx="7062">
                  <c:v>2021</c:v>
                </c:pt>
                <c:pt idx="7063">
                  <c:v>2021</c:v>
                </c:pt>
                <c:pt idx="7064">
                  <c:v>2021</c:v>
                </c:pt>
                <c:pt idx="7065">
                  <c:v>2022</c:v>
                </c:pt>
                <c:pt idx="7066">
                  <c:v>2023</c:v>
                </c:pt>
                <c:pt idx="7067">
                  <c:v>2024</c:v>
                </c:pt>
                <c:pt idx="7068">
                  <c:v>2025</c:v>
                </c:pt>
                <c:pt idx="7069">
                  <c:v>2026</c:v>
                </c:pt>
                <c:pt idx="7070">
                  <c:v>2026</c:v>
                </c:pt>
                <c:pt idx="7071">
                  <c:v>2026</c:v>
                </c:pt>
                <c:pt idx="7072">
                  <c:v>2026</c:v>
                </c:pt>
                <c:pt idx="7073">
                  <c:v>2026</c:v>
                </c:pt>
                <c:pt idx="7074">
                  <c:v>2026</c:v>
                </c:pt>
                <c:pt idx="7075">
                  <c:v>2026</c:v>
                </c:pt>
                <c:pt idx="7076">
                  <c:v>2026</c:v>
                </c:pt>
                <c:pt idx="7077">
                  <c:v>2026</c:v>
                </c:pt>
                <c:pt idx="7078">
                  <c:v>2026</c:v>
                </c:pt>
                <c:pt idx="7079">
                  <c:v>2027</c:v>
                </c:pt>
                <c:pt idx="7080">
                  <c:v>2027</c:v>
                </c:pt>
                <c:pt idx="7081">
                  <c:v>2027</c:v>
                </c:pt>
                <c:pt idx="7082">
                  <c:v>2028</c:v>
                </c:pt>
                <c:pt idx="7083">
                  <c:v>2029</c:v>
                </c:pt>
                <c:pt idx="7084">
                  <c:v>2030</c:v>
                </c:pt>
                <c:pt idx="7085">
                  <c:v>2030</c:v>
                </c:pt>
                <c:pt idx="7086">
                  <c:v>2031</c:v>
                </c:pt>
                <c:pt idx="7087">
                  <c:v>2031</c:v>
                </c:pt>
                <c:pt idx="7088">
                  <c:v>2031</c:v>
                </c:pt>
                <c:pt idx="7089">
                  <c:v>2032</c:v>
                </c:pt>
                <c:pt idx="7090">
                  <c:v>2033</c:v>
                </c:pt>
                <c:pt idx="7091">
                  <c:v>2033</c:v>
                </c:pt>
                <c:pt idx="7092">
                  <c:v>2033</c:v>
                </c:pt>
                <c:pt idx="7093">
                  <c:v>2034</c:v>
                </c:pt>
                <c:pt idx="7094">
                  <c:v>2034</c:v>
                </c:pt>
                <c:pt idx="7095">
                  <c:v>2035</c:v>
                </c:pt>
                <c:pt idx="7096">
                  <c:v>2036</c:v>
                </c:pt>
                <c:pt idx="7097">
                  <c:v>2036</c:v>
                </c:pt>
                <c:pt idx="7098">
                  <c:v>2036</c:v>
                </c:pt>
                <c:pt idx="7099">
                  <c:v>2036</c:v>
                </c:pt>
                <c:pt idx="7100">
                  <c:v>2037</c:v>
                </c:pt>
                <c:pt idx="7101">
                  <c:v>2037</c:v>
                </c:pt>
                <c:pt idx="7102">
                  <c:v>2037</c:v>
                </c:pt>
                <c:pt idx="7103">
                  <c:v>2037</c:v>
                </c:pt>
                <c:pt idx="7104">
                  <c:v>2037</c:v>
                </c:pt>
                <c:pt idx="7105">
                  <c:v>2037</c:v>
                </c:pt>
                <c:pt idx="7106">
                  <c:v>2038</c:v>
                </c:pt>
                <c:pt idx="7107">
                  <c:v>2038</c:v>
                </c:pt>
                <c:pt idx="7108">
                  <c:v>2038</c:v>
                </c:pt>
                <c:pt idx="7109">
                  <c:v>2038</c:v>
                </c:pt>
                <c:pt idx="7110">
                  <c:v>2038</c:v>
                </c:pt>
                <c:pt idx="7111">
                  <c:v>2039</c:v>
                </c:pt>
                <c:pt idx="7112">
                  <c:v>2039</c:v>
                </c:pt>
                <c:pt idx="7113">
                  <c:v>2039</c:v>
                </c:pt>
                <c:pt idx="7114">
                  <c:v>2039</c:v>
                </c:pt>
                <c:pt idx="7115">
                  <c:v>2039</c:v>
                </c:pt>
                <c:pt idx="7116">
                  <c:v>2039</c:v>
                </c:pt>
                <c:pt idx="7117">
                  <c:v>2040</c:v>
                </c:pt>
                <c:pt idx="7118">
                  <c:v>2040</c:v>
                </c:pt>
                <c:pt idx="7119">
                  <c:v>2040</c:v>
                </c:pt>
                <c:pt idx="7120">
                  <c:v>2040</c:v>
                </c:pt>
                <c:pt idx="7121">
                  <c:v>2040</c:v>
                </c:pt>
                <c:pt idx="7122">
                  <c:v>2041</c:v>
                </c:pt>
                <c:pt idx="7123">
                  <c:v>2041</c:v>
                </c:pt>
                <c:pt idx="7124">
                  <c:v>2041</c:v>
                </c:pt>
                <c:pt idx="7125">
                  <c:v>2041</c:v>
                </c:pt>
                <c:pt idx="7126">
                  <c:v>2041</c:v>
                </c:pt>
                <c:pt idx="7127">
                  <c:v>2041</c:v>
                </c:pt>
                <c:pt idx="7128">
                  <c:v>2041</c:v>
                </c:pt>
                <c:pt idx="7129">
                  <c:v>2041</c:v>
                </c:pt>
                <c:pt idx="7130">
                  <c:v>2041</c:v>
                </c:pt>
                <c:pt idx="7131">
                  <c:v>2041</c:v>
                </c:pt>
                <c:pt idx="7132">
                  <c:v>2041</c:v>
                </c:pt>
                <c:pt idx="7133">
                  <c:v>2041</c:v>
                </c:pt>
                <c:pt idx="7134">
                  <c:v>2041</c:v>
                </c:pt>
                <c:pt idx="7135">
                  <c:v>2042</c:v>
                </c:pt>
                <c:pt idx="7136">
                  <c:v>2042</c:v>
                </c:pt>
                <c:pt idx="7137">
                  <c:v>2043</c:v>
                </c:pt>
                <c:pt idx="7138">
                  <c:v>2043</c:v>
                </c:pt>
                <c:pt idx="7139">
                  <c:v>2043</c:v>
                </c:pt>
                <c:pt idx="7140">
                  <c:v>2043</c:v>
                </c:pt>
                <c:pt idx="7141">
                  <c:v>2043</c:v>
                </c:pt>
                <c:pt idx="7142">
                  <c:v>2043</c:v>
                </c:pt>
                <c:pt idx="7143">
                  <c:v>2043</c:v>
                </c:pt>
                <c:pt idx="7144">
                  <c:v>2044</c:v>
                </c:pt>
                <c:pt idx="7145">
                  <c:v>2045</c:v>
                </c:pt>
                <c:pt idx="7146">
                  <c:v>2045</c:v>
                </c:pt>
                <c:pt idx="7147">
                  <c:v>2045</c:v>
                </c:pt>
                <c:pt idx="7148">
                  <c:v>2045</c:v>
                </c:pt>
                <c:pt idx="7149">
                  <c:v>2045</c:v>
                </c:pt>
                <c:pt idx="7150">
                  <c:v>2046</c:v>
                </c:pt>
                <c:pt idx="7151">
                  <c:v>2047</c:v>
                </c:pt>
                <c:pt idx="7152">
                  <c:v>2048</c:v>
                </c:pt>
                <c:pt idx="7153">
                  <c:v>2049</c:v>
                </c:pt>
                <c:pt idx="7154">
                  <c:v>2050</c:v>
                </c:pt>
                <c:pt idx="7155">
                  <c:v>2051</c:v>
                </c:pt>
                <c:pt idx="7156">
                  <c:v>2052</c:v>
                </c:pt>
                <c:pt idx="7157">
                  <c:v>2053</c:v>
                </c:pt>
                <c:pt idx="7158">
                  <c:v>2054</c:v>
                </c:pt>
                <c:pt idx="7159">
                  <c:v>2054</c:v>
                </c:pt>
                <c:pt idx="7160">
                  <c:v>2055</c:v>
                </c:pt>
                <c:pt idx="7161">
                  <c:v>2055</c:v>
                </c:pt>
                <c:pt idx="7162">
                  <c:v>2055</c:v>
                </c:pt>
                <c:pt idx="7163">
                  <c:v>2055</c:v>
                </c:pt>
                <c:pt idx="7164">
                  <c:v>2055</c:v>
                </c:pt>
                <c:pt idx="7165">
                  <c:v>2055</c:v>
                </c:pt>
                <c:pt idx="7166">
                  <c:v>2055</c:v>
                </c:pt>
                <c:pt idx="7167">
                  <c:v>2055</c:v>
                </c:pt>
                <c:pt idx="7168">
                  <c:v>2055</c:v>
                </c:pt>
                <c:pt idx="7169">
                  <c:v>2055</c:v>
                </c:pt>
                <c:pt idx="7170">
                  <c:v>2055</c:v>
                </c:pt>
                <c:pt idx="7171">
                  <c:v>2055</c:v>
                </c:pt>
                <c:pt idx="7172">
                  <c:v>2056</c:v>
                </c:pt>
                <c:pt idx="7173">
                  <c:v>2056</c:v>
                </c:pt>
                <c:pt idx="7174">
                  <c:v>2057</c:v>
                </c:pt>
                <c:pt idx="7175">
                  <c:v>2058</c:v>
                </c:pt>
                <c:pt idx="7176">
                  <c:v>2059</c:v>
                </c:pt>
                <c:pt idx="7177">
                  <c:v>2059</c:v>
                </c:pt>
                <c:pt idx="7178">
                  <c:v>2060</c:v>
                </c:pt>
                <c:pt idx="7179">
                  <c:v>2060</c:v>
                </c:pt>
                <c:pt idx="7180">
                  <c:v>2061</c:v>
                </c:pt>
                <c:pt idx="7181">
                  <c:v>2061</c:v>
                </c:pt>
                <c:pt idx="7182">
                  <c:v>2061</c:v>
                </c:pt>
                <c:pt idx="7183">
                  <c:v>2062</c:v>
                </c:pt>
                <c:pt idx="7184">
                  <c:v>2063</c:v>
                </c:pt>
                <c:pt idx="7185">
                  <c:v>2063</c:v>
                </c:pt>
                <c:pt idx="7186">
                  <c:v>2064</c:v>
                </c:pt>
                <c:pt idx="7187">
                  <c:v>2064</c:v>
                </c:pt>
                <c:pt idx="7188">
                  <c:v>2064</c:v>
                </c:pt>
                <c:pt idx="7189">
                  <c:v>2064</c:v>
                </c:pt>
                <c:pt idx="7190">
                  <c:v>2064</c:v>
                </c:pt>
                <c:pt idx="7191">
                  <c:v>2064</c:v>
                </c:pt>
                <c:pt idx="7192">
                  <c:v>2065</c:v>
                </c:pt>
                <c:pt idx="7193">
                  <c:v>2065</c:v>
                </c:pt>
                <c:pt idx="7194">
                  <c:v>2066</c:v>
                </c:pt>
                <c:pt idx="7195">
                  <c:v>2067</c:v>
                </c:pt>
                <c:pt idx="7196">
                  <c:v>2068</c:v>
                </c:pt>
                <c:pt idx="7197">
                  <c:v>2069</c:v>
                </c:pt>
                <c:pt idx="7198">
                  <c:v>2069</c:v>
                </c:pt>
                <c:pt idx="7199">
                  <c:v>2070</c:v>
                </c:pt>
                <c:pt idx="7200">
                  <c:v>2071</c:v>
                </c:pt>
                <c:pt idx="7201">
                  <c:v>2071</c:v>
                </c:pt>
                <c:pt idx="7202">
                  <c:v>2071</c:v>
                </c:pt>
                <c:pt idx="7203">
                  <c:v>2071</c:v>
                </c:pt>
                <c:pt idx="7204">
                  <c:v>2071</c:v>
                </c:pt>
                <c:pt idx="7205">
                  <c:v>2072</c:v>
                </c:pt>
                <c:pt idx="7206">
                  <c:v>2073</c:v>
                </c:pt>
                <c:pt idx="7207">
                  <c:v>2074</c:v>
                </c:pt>
                <c:pt idx="7208">
                  <c:v>2074</c:v>
                </c:pt>
                <c:pt idx="7209">
                  <c:v>2074</c:v>
                </c:pt>
                <c:pt idx="7210">
                  <c:v>2074</c:v>
                </c:pt>
                <c:pt idx="7211">
                  <c:v>2075</c:v>
                </c:pt>
                <c:pt idx="7212">
                  <c:v>2075</c:v>
                </c:pt>
                <c:pt idx="7213">
                  <c:v>2075</c:v>
                </c:pt>
                <c:pt idx="7214">
                  <c:v>2075</c:v>
                </c:pt>
                <c:pt idx="7215">
                  <c:v>2076</c:v>
                </c:pt>
                <c:pt idx="7216">
                  <c:v>2077</c:v>
                </c:pt>
                <c:pt idx="7217">
                  <c:v>2077</c:v>
                </c:pt>
                <c:pt idx="7218">
                  <c:v>2077</c:v>
                </c:pt>
                <c:pt idx="7219">
                  <c:v>2078</c:v>
                </c:pt>
                <c:pt idx="7220">
                  <c:v>2078</c:v>
                </c:pt>
                <c:pt idx="7221">
                  <c:v>2079</c:v>
                </c:pt>
                <c:pt idx="7222">
                  <c:v>2079</c:v>
                </c:pt>
                <c:pt idx="7223">
                  <c:v>2080</c:v>
                </c:pt>
                <c:pt idx="7224">
                  <c:v>2081</c:v>
                </c:pt>
                <c:pt idx="7225">
                  <c:v>2082</c:v>
                </c:pt>
                <c:pt idx="7226">
                  <c:v>2083</c:v>
                </c:pt>
                <c:pt idx="7227">
                  <c:v>2084</c:v>
                </c:pt>
                <c:pt idx="7228">
                  <c:v>2085</c:v>
                </c:pt>
                <c:pt idx="7229">
                  <c:v>2085</c:v>
                </c:pt>
                <c:pt idx="7230">
                  <c:v>2086</c:v>
                </c:pt>
                <c:pt idx="7231">
                  <c:v>2086</c:v>
                </c:pt>
                <c:pt idx="7232">
                  <c:v>2087</c:v>
                </c:pt>
                <c:pt idx="7233">
                  <c:v>2088</c:v>
                </c:pt>
                <c:pt idx="7234">
                  <c:v>2089</c:v>
                </c:pt>
                <c:pt idx="7235">
                  <c:v>2090</c:v>
                </c:pt>
                <c:pt idx="7236">
                  <c:v>2090</c:v>
                </c:pt>
                <c:pt idx="7237">
                  <c:v>2091</c:v>
                </c:pt>
                <c:pt idx="7238">
                  <c:v>2092</c:v>
                </c:pt>
                <c:pt idx="7239">
                  <c:v>2093</c:v>
                </c:pt>
                <c:pt idx="7240">
                  <c:v>2093</c:v>
                </c:pt>
                <c:pt idx="7241">
                  <c:v>2093</c:v>
                </c:pt>
                <c:pt idx="7242">
                  <c:v>2093</c:v>
                </c:pt>
                <c:pt idx="7243">
                  <c:v>2093</c:v>
                </c:pt>
                <c:pt idx="7244">
                  <c:v>2093</c:v>
                </c:pt>
                <c:pt idx="7245">
                  <c:v>2093</c:v>
                </c:pt>
                <c:pt idx="7246">
                  <c:v>2094</c:v>
                </c:pt>
                <c:pt idx="7247">
                  <c:v>2095</c:v>
                </c:pt>
                <c:pt idx="7248">
                  <c:v>2096</c:v>
                </c:pt>
                <c:pt idx="7249">
                  <c:v>2097</c:v>
                </c:pt>
                <c:pt idx="7250">
                  <c:v>2097</c:v>
                </c:pt>
                <c:pt idx="7251">
                  <c:v>2098</c:v>
                </c:pt>
                <c:pt idx="7252">
                  <c:v>2098</c:v>
                </c:pt>
                <c:pt idx="7253">
                  <c:v>2098</c:v>
                </c:pt>
                <c:pt idx="7254">
                  <c:v>2098</c:v>
                </c:pt>
                <c:pt idx="7255">
                  <c:v>2098</c:v>
                </c:pt>
                <c:pt idx="7256">
                  <c:v>2098</c:v>
                </c:pt>
                <c:pt idx="7257">
                  <c:v>2098</c:v>
                </c:pt>
                <c:pt idx="7258">
                  <c:v>2098</c:v>
                </c:pt>
                <c:pt idx="7259">
                  <c:v>2099</c:v>
                </c:pt>
                <c:pt idx="7260">
                  <c:v>2100</c:v>
                </c:pt>
                <c:pt idx="7261">
                  <c:v>2100</c:v>
                </c:pt>
                <c:pt idx="7262">
                  <c:v>2100</c:v>
                </c:pt>
                <c:pt idx="7263">
                  <c:v>2100</c:v>
                </c:pt>
                <c:pt idx="7264">
                  <c:v>2100</c:v>
                </c:pt>
                <c:pt idx="7265">
                  <c:v>2100</c:v>
                </c:pt>
                <c:pt idx="7266">
                  <c:v>2100</c:v>
                </c:pt>
                <c:pt idx="7267">
                  <c:v>2100</c:v>
                </c:pt>
                <c:pt idx="7268">
                  <c:v>2100</c:v>
                </c:pt>
                <c:pt idx="7269">
                  <c:v>2100</c:v>
                </c:pt>
                <c:pt idx="7270">
                  <c:v>2100</c:v>
                </c:pt>
                <c:pt idx="7271">
                  <c:v>2101</c:v>
                </c:pt>
                <c:pt idx="7272">
                  <c:v>2101</c:v>
                </c:pt>
                <c:pt idx="7273">
                  <c:v>2101</c:v>
                </c:pt>
                <c:pt idx="7274">
                  <c:v>2101</c:v>
                </c:pt>
                <c:pt idx="7275">
                  <c:v>2101</c:v>
                </c:pt>
                <c:pt idx="7276">
                  <c:v>2101</c:v>
                </c:pt>
                <c:pt idx="7277">
                  <c:v>2102</c:v>
                </c:pt>
                <c:pt idx="7278">
                  <c:v>2102</c:v>
                </c:pt>
                <c:pt idx="7279">
                  <c:v>2102</c:v>
                </c:pt>
                <c:pt idx="7280">
                  <c:v>2102</c:v>
                </c:pt>
                <c:pt idx="7281">
                  <c:v>2102</c:v>
                </c:pt>
                <c:pt idx="7282">
                  <c:v>2102</c:v>
                </c:pt>
                <c:pt idx="7283">
                  <c:v>2102</c:v>
                </c:pt>
                <c:pt idx="7284">
                  <c:v>2102</c:v>
                </c:pt>
                <c:pt idx="7285">
                  <c:v>2103</c:v>
                </c:pt>
                <c:pt idx="7286">
                  <c:v>2104</c:v>
                </c:pt>
                <c:pt idx="7287">
                  <c:v>2105</c:v>
                </c:pt>
                <c:pt idx="7288">
                  <c:v>2105</c:v>
                </c:pt>
                <c:pt idx="7289">
                  <c:v>2105</c:v>
                </c:pt>
                <c:pt idx="7290">
                  <c:v>2105</c:v>
                </c:pt>
                <c:pt idx="7291">
                  <c:v>2106</c:v>
                </c:pt>
                <c:pt idx="7292">
                  <c:v>2106</c:v>
                </c:pt>
                <c:pt idx="7293">
                  <c:v>2106</c:v>
                </c:pt>
                <c:pt idx="7294">
                  <c:v>2106</c:v>
                </c:pt>
                <c:pt idx="7295">
                  <c:v>2106</c:v>
                </c:pt>
                <c:pt idx="7296">
                  <c:v>2107</c:v>
                </c:pt>
                <c:pt idx="7297">
                  <c:v>2108</c:v>
                </c:pt>
                <c:pt idx="7298">
                  <c:v>2108</c:v>
                </c:pt>
                <c:pt idx="7299">
                  <c:v>2109</c:v>
                </c:pt>
                <c:pt idx="7300">
                  <c:v>2110</c:v>
                </c:pt>
                <c:pt idx="7301">
                  <c:v>2110</c:v>
                </c:pt>
                <c:pt idx="7302">
                  <c:v>2110</c:v>
                </c:pt>
                <c:pt idx="7303">
                  <c:v>2110</c:v>
                </c:pt>
                <c:pt idx="7304">
                  <c:v>2110</c:v>
                </c:pt>
                <c:pt idx="7305">
                  <c:v>2111</c:v>
                </c:pt>
                <c:pt idx="7306">
                  <c:v>2111</c:v>
                </c:pt>
                <c:pt idx="7307">
                  <c:v>2111</c:v>
                </c:pt>
                <c:pt idx="7308">
                  <c:v>2111</c:v>
                </c:pt>
                <c:pt idx="7309">
                  <c:v>2111</c:v>
                </c:pt>
                <c:pt idx="7310">
                  <c:v>2111</c:v>
                </c:pt>
                <c:pt idx="7311">
                  <c:v>2111</c:v>
                </c:pt>
                <c:pt idx="7312">
                  <c:v>2111</c:v>
                </c:pt>
                <c:pt idx="7313">
                  <c:v>2112</c:v>
                </c:pt>
                <c:pt idx="7314">
                  <c:v>2113</c:v>
                </c:pt>
                <c:pt idx="7315">
                  <c:v>2114</c:v>
                </c:pt>
                <c:pt idx="7316">
                  <c:v>2115</c:v>
                </c:pt>
                <c:pt idx="7317">
                  <c:v>2116</c:v>
                </c:pt>
                <c:pt idx="7318">
                  <c:v>2116</c:v>
                </c:pt>
                <c:pt idx="7319">
                  <c:v>2116</c:v>
                </c:pt>
                <c:pt idx="7320">
                  <c:v>2116</c:v>
                </c:pt>
                <c:pt idx="7321">
                  <c:v>2116</c:v>
                </c:pt>
                <c:pt idx="7322">
                  <c:v>2116</c:v>
                </c:pt>
                <c:pt idx="7323">
                  <c:v>2116</c:v>
                </c:pt>
                <c:pt idx="7324">
                  <c:v>2116</c:v>
                </c:pt>
                <c:pt idx="7325">
                  <c:v>2116</c:v>
                </c:pt>
                <c:pt idx="7326">
                  <c:v>2117</c:v>
                </c:pt>
                <c:pt idx="7327">
                  <c:v>2117</c:v>
                </c:pt>
                <c:pt idx="7328">
                  <c:v>2117</c:v>
                </c:pt>
                <c:pt idx="7329">
                  <c:v>2117</c:v>
                </c:pt>
                <c:pt idx="7330">
                  <c:v>2118</c:v>
                </c:pt>
                <c:pt idx="7331">
                  <c:v>2119</c:v>
                </c:pt>
                <c:pt idx="7332">
                  <c:v>2120</c:v>
                </c:pt>
                <c:pt idx="7333">
                  <c:v>2120</c:v>
                </c:pt>
                <c:pt idx="7334">
                  <c:v>2120</c:v>
                </c:pt>
                <c:pt idx="7335">
                  <c:v>2120</c:v>
                </c:pt>
                <c:pt idx="7336">
                  <c:v>2120</c:v>
                </c:pt>
                <c:pt idx="7337">
                  <c:v>2120</c:v>
                </c:pt>
                <c:pt idx="7338">
                  <c:v>2120</c:v>
                </c:pt>
                <c:pt idx="7339">
                  <c:v>2121</c:v>
                </c:pt>
                <c:pt idx="7340">
                  <c:v>2121</c:v>
                </c:pt>
                <c:pt idx="7341">
                  <c:v>2121</c:v>
                </c:pt>
                <c:pt idx="7342">
                  <c:v>2122</c:v>
                </c:pt>
                <c:pt idx="7343">
                  <c:v>2123</c:v>
                </c:pt>
                <c:pt idx="7344">
                  <c:v>2123</c:v>
                </c:pt>
                <c:pt idx="7345">
                  <c:v>2124</c:v>
                </c:pt>
                <c:pt idx="7346">
                  <c:v>2124</c:v>
                </c:pt>
                <c:pt idx="7347">
                  <c:v>2124</c:v>
                </c:pt>
                <c:pt idx="7348">
                  <c:v>2124</c:v>
                </c:pt>
                <c:pt idx="7349">
                  <c:v>2124</c:v>
                </c:pt>
                <c:pt idx="7350">
                  <c:v>2125</c:v>
                </c:pt>
                <c:pt idx="7351">
                  <c:v>2126</c:v>
                </c:pt>
                <c:pt idx="7352">
                  <c:v>2126</c:v>
                </c:pt>
                <c:pt idx="7353">
                  <c:v>2126</c:v>
                </c:pt>
                <c:pt idx="7354">
                  <c:v>2126</c:v>
                </c:pt>
                <c:pt idx="7355">
                  <c:v>2127</c:v>
                </c:pt>
                <c:pt idx="7356">
                  <c:v>2127</c:v>
                </c:pt>
                <c:pt idx="7357">
                  <c:v>2128</c:v>
                </c:pt>
                <c:pt idx="7358">
                  <c:v>2128</c:v>
                </c:pt>
                <c:pt idx="7359">
                  <c:v>2129</c:v>
                </c:pt>
                <c:pt idx="7360">
                  <c:v>2129</c:v>
                </c:pt>
                <c:pt idx="7361">
                  <c:v>2129</c:v>
                </c:pt>
                <c:pt idx="7362">
                  <c:v>2130</c:v>
                </c:pt>
                <c:pt idx="7363">
                  <c:v>2130</c:v>
                </c:pt>
                <c:pt idx="7364">
                  <c:v>2130</c:v>
                </c:pt>
                <c:pt idx="7365">
                  <c:v>2130</c:v>
                </c:pt>
                <c:pt idx="7366">
                  <c:v>2131</c:v>
                </c:pt>
                <c:pt idx="7367">
                  <c:v>2132</c:v>
                </c:pt>
                <c:pt idx="7368">
                  <c:v>2133</c:v>
                </c:pt>
                <c:pt idx="7369">
                  <c:v>2134</c:v>
                </c:pt>
                <c:pt idx="7370">
                  <c:v>2135</c:v>
                </c:pt>
                <c:pt idx="7371">
                  <c:v>2135</c:v>
                </c:pt>
                <c:pt idx="7372">
                  <c:v>2136</c:v>
                </c:pt>
                <c:pt idx="7373">
                  <c:v>2136</c:v>
                </c:pt>
                <c:pt idx="7374">
                  <c:v>2136</c:v>
                </c:pt>
                <c:pt idx="7375">
                  <c:v>2137</c:v>
                </c:pt>
                <c:pt idx="7376">
                  <c:v>2137</c:v>
                </c:pt>
                <c:pt idx="7377">
                  <c:v>2138</c:v>
                </c:pt>
                <c:pt idx="7378">
                  <c:v>2139</c:v>
                </c:pt>
                <c:pt idx="7379">
                  <c:v>2140</c:v>
                </c:pt>
                <c:pt idx="7380">
                  <c:v>2141</c:v>
                </c:pt>
                <c:pt idx="7381">
                  <c:v>2142</c:v>
                </c:pt>
                <c:pt idx="7382">
                  <c:v>2142</c:v>
                </c:pt>
                <c:pt idx="7383">
                  <c:v>2142</c:v>
                </c:pt>
                <c:pt idx="7384">
                  <c:v>2142</c:v>
                </c:pt>
                <c:pt idx="7385">
                  <c:v>2143</c:v>
                </c:pt>
                <c:pt idx="7386">
                  <c:v>2143</c:v>
                </c:pt>
                <c:pt idx="7387">
                  <c:v>2144</c:v>
                </c:pt>
                <c:pt idx="7388">
                  <c:v>2145</c:v>
                </c:pt>
                <c:pt idx="7389">
                  <c:v>2146</c:v>
                </c:pt>
                <c:pt idx="7390">
                  <c:v>2146</c:v>
                </c:pt>
                <c:pt idx="7391">
                  <c:v>2146</c:v>
                </c:pt>
                <c:pt idx="7392">
                  <c:v>2147</c:v>
                </c:pt>
                <c:pt idx="7393">
                  <c:v>2147</c:v>
                </c:pt>
                <c:pt idx="7394">
                  <c:v>2147</c:v>
                </c:pt>
                <c:pt idx="7395">
                  <c:v>2148</c:v>
                </c:pt>
                <c:pt idx="7396">
                  <c:v>2149</c:v>
                </c:pt>
                <c:pt idx="7397">
                  <c:v>2150</c:v>
                </c:pt>
                <c:pt idx="7398">
                  <c:v>2150</c:v>
                </c:pt>
                <c:pt idx="7399">
                  <c:v>2150</c:v>
                </c:pt>
                <c:pt idx="7400">
                  <c:v>2150</c:v>
                </c:pt>
                <c:pt idx="7401">
                  <c:v>2150</c:v>
                </c:pt>
                <c:pt idx="7402">
                  <c:v>2150</c:v>
                </c:pt>
                <c:pt idx="7403">
                  <c:v>2150</c:v>
                </c:pt>
                <c:pt idx="7404">
                  <c:v>2150</c:v>
                </c:pt>
                <c:pt idx="7405">
                  <c:v>2150</c:v>
                </c:pt>
                <c:pt idx="7406">
                  <c:v>2150</c:v>
                </c:pt>
                <c:pt idx="7407">
                  <c:v>2151</c:v>
                </c:pt>
                <c:pt idx="7408">
                  <c:v>2152</c:v>
                </c:pt>
                <c:pt idx="7409">
                  <c:v>2153</c:v>
                </c:pt>
                <c:pt idx="7410">
                  <c:v>2154</c:v>
                </c:pt>
                <c:pt idx="7411">
                  <c:v>2155</c:v>
                </c:pt>
                <c:pt idx="7412">
                  <c:v>2156</c:v>
                </c:pt>
                <c:pt idx="7413">
                  <c:v>2157</c:v>
                </c:pt>
                <c:pt idx="7414">
                  <c:v>2158</c:v>
                </c:pt>
                <c:pt idx="7415">
                  <c:v>2158</c:v>
                </c:pt>
                <c:pt idx="7416">
                  <c:v>2159</c:v>
                </c:pt>
                <c:pt idx="7417">
                  <c:v>2160</c:v>
                </c:pt>
                <c:pt idx="7418">
                  <c:v>2160</c:v>
                </c:pt>
                <c:pt idx="7419">
                  <c:v>2161</c:v>
                </c:pt>
                <c:pt idx="7420">
                  <c:v>2161</c:v>
                </c:pt>
                <c:pt idx="7421">
                  <c:v>2162</c:v>
                </c:pt>
                <c:pt idx="7422">
                  <c:v>2162</c:v>
                </c:pt>
                <c:pt idx="7423">
                  <c:v>2163</c:v>
                </c:pt>
                <c:pt idx="7424">
                  <c:v>2163</c:v>
                </c:pt>
                <c:pt idx="7425">
                  <c:v>2164</c:v>
                </c:pt>
                <c:pt idx="7426">
                  <c:v>2165</c:v>
                </c:pt>
                <c:pt idx="7427">
                  <c:v>2166</c:v>
                </c:pt>
                <c:pt idx="7428">
                  <c:v>2167</c:v>
                </c:pt>
                <c:pt idx="7429">
                  <c:v>2167</c:v>
                </c:pt>
                <c:pt idx="7430">
                  <c:v>2167</c:v>
                </c:pt>
                <c:pt idx="7431">
                  <c:v>2168</c:v>
                </c:pt>
                <c:pt idx="7432">
                  <c:v>2169</c:v>
                </c:pt>
                <c:pt idx="7433">
                  <c:v>2169</c:v>
                </c:pt>
                <c:pt idx="7434">
                  <c:v>2170</c:v>
                </c:pt>
                <c:pt idx="7435">
                  <c:v>2170</c:v>
                </c:pt>
                <c:pt idx="7436">
                  <c:v>2171</c:v>
                </c:pt>
                <c:pt idx="7437">
                  <c:v>2171</c:v>
                </c:pt>
                <c:pt idx="7438">
                  <c:v>2172</c:v>
                </c:pt>
                <c:pt idx="7439">
                  <c:v>2173</c:v>
                </c:pt>
                <c:pt idx="7440">
                  <c:v>2173</c:v>
                </c:pt>
                <c:pt idx="7441">
                  <c:v>2174</c:v>
                </c:pt>
                <c:pt idx="7442">
                  <c:v>2175</c:v>
                </c:pt>
                <c:pt idx="7443">
                  <c:v>2176</c:v>
                </c:pt>
                <c:pt idx="7444">
                  <c:v>2176</c:v>
                </c:pt>
                <c:pt idx="7445">
                  <c:v>2176</c:v>
                </c:pt>
                <c:pt idx="7446">
                  <c:v>2176</c:v>
                </c:pt>
                <c:pt idx="7447">
                  <c:v>2176</c:v>
                </c:pt>
                <c:pt idx="7448">
                  <c:v>2176</c:v>
                </c:pt>
                <c:pt idx="7449">
                  <c:v>2176</c:v>
                </c:pt>
                <c:pt idx="7450">
                  <c:v>2176</c:v>
                </c:pt>
                <c:pt idx="7451">
                  <c:v>2176</c:v>
                </c:pt>
                <c:pt idx="7452">
                  <c:v>2176</c:v>
                </c:pt>
                <c:pt idx="7453">
                  <c:v>2176</c:v>
                </c:pt>
                <c:pt idx="7454">
                  <c:v>2177</c:v>
                </c:pt>
                <c:pt idx="7455">
                  <c:v>2177</c:v>
                </c:pt>
                <c:pt idx="7456">
                  <c:v>2177</c:v>
                </c:pt>
                <c:pt idx="7457">
                  <c:v>2178</c:v>
                </c:pt>
                <c:pt idx="7458">
                  <c:v>2179</c:v>
                </c:pt>
                <c:pt idx="7459">
                  <c:v>2179</c:v>
                </c:pt>
                <c:pt idx="7460">
                  <c:v>2180</c:v>
                </c:pt>
                <c:pt idx="7461">
                  <c:v>2181</c:v>
                </c:pt>
                <c:pt idx="7462">
                  <c:v>2182</c:v>
                </c:pt>
                <c:pt idx="7463">
                  <c:v>2182</c:v>
                </c:pt>
                <c:pt idx="7464">
                  <c:v>2183</c:v>
                </c:pt>
                <c:pt idx="7465">
                  <c:v>2184</c:v>
                </c:pt>
                <c:pt idx="7466">
                  <c:v>2185</c:v>
                </c:pt>
                <c:pt idx="7467">
                  <c:v>2185</c:v>
                </c:pt>
                <c:pt idx="7468">
                  <c:v>2185</c:v>
                </c:pt>
                <c:pt idx="7469">
                  <c:v>2186</c:v>
                </c:pt>
                <c:pt idx="7470">
                  <c:v>2186</c:v>
                </c:pt>
                <c:pt idx="7471">
                  <c:v>2186</c:v>
                </c:pt>
                <c:pt idx="7472">
                  <c:v>2186</c:v>
                </c:pt>
                <c:pt idx="7473">
                  <c:v>2187</c:v>
                </c:pt>
                <c:pt idx="7474">
                  <c:v>2187</c:v>
                </c:pt>
                <c:pt idx="7475">
                  <c:v>2187</c:v>
                </c:pt>
                <c:pt idx="7476">
                  <c:v>2187</c:v>
                </c:pt>
                <c:pt idx="7477">
                  <c:v>2187</c:v>
                </c:pt>
                <c:pt idx="7478">
                  <c:v>2187</c:v>
                </c:pt>
                <c:pt idx="7479">
                  <c:v>2187</c:v>
                </c:pt>
                <c:pt idx="7480">
                  <c:v>2188</c:v>
                </c:pt>
                <c:pt idx="7481">
                  <c:v>2189</c:v>
                </c:pt>
                <c:pt idx="7482">
                  <c:v>2189</c:v>
                </c:pt>
                <c:pt idx="7483">
                  <c:v>2189</c:v>
                </c:pt>
                <c:pt idx="7484">
                  <c:v>2189</c:v>
                </c:pt>
                <c:pt idx="7485">
                  <c:v>2190</c:v>
                </c:pt>
                <c:pt idx="7486">
                  <c:v>2191</c:v>
                </c:pt>
                <c:pt idx="7487">
                  <c:v>2191</c:v>
                </c:pt>
                <c:pt idx="7488">
                  <c:v>2192</c:v>
                </c:pt>
                <c:pt idx="7489">
                  <c:v>2192</c:v>
                </c:pt>
                <c:pt idx="7490">
                  <c:v>2192</c:v>
                </c:pt>
                <c:pt idx="7491">
                  <c:v>2193</c:v>
                </c:pt>
                <c:pt idx="7492">
                  <c:v>2193</c:v>
                </c:pt>
                <c:pt idx="7493">
                  <c:v>2193</c:v>
                </c:pt>
                <c:pt idx="7494">
                  <c:v>2194</c:v>
                </c:pt>
                <c:pt idx="7495">
                  <c:v>2195</c:v>
                </c:pt>
                <c:pt idx="7496">
                  <c:v>2195</c:v>
                </c:pt>
                <c:pt idx="7497">
                  <c:v>2195</c:v>
                </c:pt>
                <c:pt idx="7498">
                  <c:v>2195</c:v>
                </c:pt>
                <c:pt idx="7499">
                  <c:v>2195</c:v>
                </c:pt>
                <c:pt idx="7500">
                  <c:v>2195</c:v>
                </c:pt>
                <c:pt idx="7501">
                  <c:v>2195</c:v>
                </c:pt>
                <c:pt idx="7502">
                  <c:v>2195</c:v>
                </c:pt>
                <c:pt idx="7503">
                  <c:v>2195</c:v>
                </c:pt>
                <c:pt idx="7504">
                  <c:v>2195</c:v>
                </c:pt>
                <c:pt idx="7505">
                  <c:v>2195</c:v>
                </c:pt>
                <c:pt idx="7506">
                  <c:v>2195</c:v>
                </c:pt>
                <c:pt idx="7507">
                  <c:v>2195</c:v>
                </c:pt>
                <c:pt idx="7508">
                  <c:v>2195</c:v>
                </c:pt>
                <c:pt idx="7509">
                  <c:v>2195</c:v>
                </c:pt>
                <c:pt idx="7510">
                  <c:v>2195</c:v>
                </c:pt>
                <c:pt idx="7511">
                  <c:v>2195</c:v>
                </c:pt>
                <c:pt idx="7512">
                  <c:v>2195</c:v>
                </c:pt>
                <c:pt idx="7513">
                  <c:v>2196</c:v>
                </c:pt>
                <c:pt idx="7514">
                  <c:v>2196</c:v>
                </c:pt>
                <c:pt idx="7515">
                  <c:v>2197</c:v>
                </c:pt>
                <c:pt idx="7516">
                  <c:v>2198</c:v>
                </c:pt>
                <c:pt idx="7517">
                  <c:v>2198</c:v>
                </c:pt>
                <c:pt idx="7518">
                  <c:v>2198</c:v>
                </c:pt>
                <c:pt idx="7519">
                  <c:v>2198</c:v>
                </c:pt>
                <c:pt idx="7520">
                  <c:v>2199</c:v>
                </c:pt>
                <c:pt idx="7521">
                  <c:v>2200</c:v>
                </c:pt>
                <c:pt idx="7522">
                  <c:v>2200</c:v>
                </c:pt>
                <c:pt idx="7523">
                  <c:v>2200</c:v>
                </c:pt>
                <c:pt idx="7524">
                  <c:v>2201</c:v>
                </c:pt>
                <c:pt idx="7525">
                  <c:v>2201</c:v>
                </c:pt>
                <c:pt idx="7526">
                  <c:v>2202</c:v>
                </c:pt>
                <c:pt idx="7527">
                  <c:v>2203</c:v>
                </c:pt>
                <c:pt idx="7528">
                  <c:v>2204</c:v>
                </c:pt>
                <c:pt idx="7529">
                  <c:v>2204</c:v>
                </c:pt>
                <c:pt idx="7530">
                  <c:v>2204</c:v>
                </c:pt>
                <c:pt idx="7531">
                  <c:v>2204</c:v>
                </c:pt>
                <c:pt idx="7532">
                  <c:v>2204</c:v>
                </c:pt>
                <c:pt idx="7533">
                  <c:v>2204</c:v>
                </c:pt>
                <c:pt idx="7534">
                  <c:v>2204</c:v>
                </c:pt>
                <c:pt idx="7535">
                  <c:v>2204</c:v>
                </c:pt>
                <c:pt idx="7536">
                  <c:v>2205</c:v>
                </c:pt>
                <c:pt idx="7537">
                  <c:v>2205</c:v>
                </c:pt>
                <c:pt idx="7538">
                  <c:v>2206</c:v>
                </c:pt>
                <c:pt idx="7539">
                  <c:v>2206</c:v>
                </c:pt>
                <c:pt idx="7540">
                  <c:v>2206</c:v>
                </c:pt>
                <c:pt idx="7541">
                  <c:v>2207</c:v>
                </c:pt>
                <c:pt idx="7542">
                  <c:v>2207</c:v>
                </c:pt>
                <c:pt idx="7543">
                  <c:v>2208</c:v>
                </c:pt>
                <c:pt idx="7544">
                  <c:v>2209</c:v>
                </c:pt>
                <c:pt idx="7545">
                  <c:v>2209</c:v>
                </c:pt>
                <c:pt idx="7546">
                  <c:v>2210</c:v>
                </c:pt>
                <c:pt idx="7547">
                  <c:v>2210</c:v>
                </c:pt>
                <c:pt idx="7548">
                  <c:v>2210</c:v>
                </c:pt>
                <c:pt idx="7549">
                  <c:v>2210</c:v>
                </c:pt>
                <c:pt idx="7550">
                  <c:v>2210</c:v>
                </c:pt>
                <c:pt idx="7551">
                  <c:v>2210</c:v>
                </c:pt>
                <c:pt idx="7552">
                  <c:v>2211</c:v>
                </c:pt>
                <c:pt idx="7553">
                  <c:v>2212</c:v>
                </c:pt>
                <c:pt idx="7554">
                  <c:v>2212</c:v>
                </c:pt>
                <c:pt idx="7555">
                  <c:v>2212</c:v>
                </c:pt>
                <c:pt idx="7556">
                  <c:v>2212</c:v>
                </c:pt>
                <c:pt idx="7557">
                  <c:v>2212</c:v>
                </c:pt>
                <c:pt idx="7558">
                  <c:v>2212</c:v>
                </c:pt>
                <c:pt idx="7559">
                  <c:v>2213</c:v>
                </c:pt>
                <c:pt idx="7560">
                  <c:v>2213</c:v>
                </c:pt>
                <c:pt idx="7561">
                  <c:v>2213</c:v>
                </c:pt>
                <c:pt idx="7562">
                  <c:v>2213</c:v>
                </c:pt>
                <c:pt idx="7563">
                  <c:v>2214</c:v>
                </c:pt>
                <c:pt idx="7564">
                  <c:v>2214</c:v>
                </c:pt>
                <c:pt idx="7565">
                  <c:v>2215</c:v>
                </c:pt>
                <c:pt idx="7566">
                  <c:v>2216</c:v>
                </c:pt>
                <c:pt idx="7567">
                  <c:v>2216</c:v>
                </c:pt>
                <c:pt idx="7568">
                  <c:v>2217</c:v>
                </c:pt>
                <c:pt idx="7569">
                  <c:v>2217</c:v>
                </c:pt>
                <c:pt idx="7570">
                  <c:v>2217</c:v>
                </c:pt>
                <c:pt idx="7571">
                  <c:v>2217</c:v>
                </c:pt>
                <c:pt idx="7572">
                  <c:v>2218</c:v>
                </c:pt>
                <c:pt idx="7573">
                  <c:v>2218</c:v>
                </c:pt>
                <c:pt idx="7574">
                  <c:v>2218</c:v>
                </c:pt>
                <c:pt idx="7575">
                  <c:v>2218</c:v>
                </c:pt>
                <c:pt idx="7576">
                  <c:v>2219</c:v>
                </c:pt>
                <c:pt idx="7577">
                  <c:v>2219</c:v>
                </c:pt>
                <c:pt idx="7578">
                  <c:v>2220</c:v>
                </c:pt>
                <c:pt idx="7579">
                  <c:v>2220</c:v>
                </c:pt>
                <c:pt idx="7580">
                  <c:v>2220</c:v>
                </c:pt>
                <c:pt idx="7581">
                  <c:v>2221</c:v>
                </c:pt>
                <c:pt idx="7582">
                  <c:v>2221</c:v>
                </c:pt>
                <c:pt idx="7583">
                  <c:v>2221</c:v>
                </c:pt>
                <c:pt idx="7584">
                  <c:v>2221</c:v>
                </c:pt>
                <c:pt idx="7585">
                  <c:v>2221</c:v>
                </c:pt>
                <c:pt idx="7586">
                  <c:v>2221</c:v>
                </c:pt>
                <c:pt idx="7587">
                  <c:v>2221</c:v>
                </c:pt>
                <c:pt idx="7588">
                  <c:v>2221</c:v>
                </c:pt>
                <c:pt idx="7589">
                  <c:v>2221</c:v>
                </c:pt>
                <c:pt idx="7590">
                  <c:v>2221</c:v>
                </c:pt>
                <c:pt idx="7591">
                  <c:v>2221</c:v>
                </c:pt>
                <c:pt idx="7592">
                  <c:v>2221</c:v>
                </c:pt>
                <c:pt idx="7593">
                  <c:v>2221</c:v>
                </c:pt>
                <c:pt idx="7594">
                  <c:v>2221</c:v>
                </c:pt>
                <c:pt idx="7595">
                  <c:v>2221</c:v>
                </c:pt>
                <c:pt idx="7596">
                  <c:v>2221</c:v>
                </c:pt>
                <c:pt idx="7597">
                  <c:v>2221</c:v>
                </c:pt>
                <c:pt idx="7598">
                  <c:v>2221</c:v>
                </c:pt>
                <c:pt idx="7599">
                  <c:v>2221</c:v>
                </c:pt>
                <c:pt idx="7600">
                  <c:v>2221</c:v>
                </c:pt>
                <c:pt idx="7601">
                  <c:v>2221</c:v>
                </c:pt>
                <c:pt idx="7602">
                  <c:v>2221</c:v>
                </c:pt>
                <c:pt idx="7603">
                  <c:v>2221</c:v>
                </c:pt>
                <c:pt idx="7604">
                  <c:v>2221</c:v>
                </c:pt>
                <c:pt idx="7605">
                  <c:v>2222</c:v>
                </c:pt>
                <c:pt idx="7606">
                  <c:v>2223</c:v>
                </c:pt>
                <c:pt idx="7607">
                  <c:v>2223</c:v>
                </c:pt>
                <c:pt idx="7608">
                  <c:v>2223</c:v>
                </c:pt>
                <c:pt idx="7609">
                  <c:v>2224</c:v>
                </c:pt>
                <c:pt idx="7610">
                  <c:v>2225</c:v>
                </c:pt>
                <c:pt idx="7611">
                  <c:v>2226</c:v>
                </c:pt>
                <c:pt idx="7612">
                  <c:v>2226</c:v>
                </c:pt>
                <c:pt idx="7613">
                  <c:v>2227</c:v>
                </c:pt>
                <c:pt idx="7614">
                  <c:v>2227</c:v>
                </c:pt>
                <c:pt idx="7615">
                  <c:v>2227</c:v>
                </c:pt>
                <c:pt idx="7616">
                  <c:v>2228</c:v>
                </c:pt>
                <c:pt idx="7617">
                  <c:v>2228</c:v>
                </c:pt>
                <c:pt idx="7618">
                  <c:v>2228</c:v>
                </c:pt>
                <c:pt idx="7619">
                  <c:v>2228</c:v>
                </c:pt>
                <c:pt idx="7620">
                  <c:v>2228</c:v>
                </c:pt>
                <c:pt idx="7621">
                  <c:v>2229</c:v>
                </c:pt>
                <c:pt idx="7622">
                  <c:v>2230</c:v>
                </c:pt>
                <c:pt idx="7623">
                  <c:v>2230</c:v>
                </c:pt>
                <c:pt idx="7624">
                  <c:v>2230</c:v>
                </c:pt>
                <c:pt idx="7625">
                  <c:v>2230</c:v>
                </c:pt>
                <c:pt idx="7626">
                  <c:v>2230</c:v>
                </c:pt>
                <c:pt idx="7627">
                  <c:v>2230</c:v>
                </c:pt>
                <c:pt idx="7628">
                  <c:v>2230</c:v>
                </c:pt>
                <c:pt idx="7629">
                  <c:v>2230</c:v>
                </c:pt>
                <c:pt idx="7630">
                  <c:v>2231</c:v>
                </c:pt>
                <c:pt idx="7631">
                  <c:v>2232</c:v>
                </c:pt>
                <c:pt idx="7632">
                  <c:v>2233</c:v>
                </c:pt>
                <c:pt idx="7633">
                  <c:v>2233</c:v>
                </c:pt>
                <c:pt idx="7634">
                  <c:v>2233</c:v>
                </c:pt>
                <c:pt idx="7635">
                  <c:v>2233</c:v>
                </c:pt>
                <c:pt idx="7636">
                  <c:v>2234</c:v>
                </c:pt>
                <c:pt idx="7637">
                  <c:v>2234</c:v>
                </c:pt>
                <c:pt idx="7638">
                  <c:v>2234</c:v>
                </c:pt>
                <c:pt idx="7639">
                  <c:v>2234</c:v>
                </c:pt>
                <c:pt idx="7640">
                  <c:v>2234</c:v>
                </c:pt>
                <c:pt idx="7641">
                  <c:v>2234</c:v>
                </c:pt>
                <c:pt idx="7642">
                  <c:v>2235</c:v>
                </c:pt>
                <c:pt idx="7643">
                  <c:v>2236</c:v>
                </c:pt>
                <c:pt idx="7644">
                  <c:v>2236</c:v>
                </c:pt>
                <c:pt idx="7645">
                  <c:v>2237</c:v>
                </c:pt>
                <c:pt idx="7646">
                  <c:v>2238</c:v>
                </c:pt>
                <c:pt idx="7647">
                  <c:v>2238</c:v>
                </c:pt>
                <c:pt idx="7648">
                  <c:v>2239</c:v>
                </c:pt>
                <c:pt idx="7649">
                  <c:v>2240</c:v>
                </c:pt>
                <c:pt idx="7650">
                  <c:v>2240</c:v>
                </c:pt>
                <c:pt idx="7651">
                  <c:v>2240</c:v>
                </c:pt>
                <c:pt idx="7652">
                  <c:v>2241</c:v>
                </c:pt>
                <c:pt idx="7653">
                  <c:v>2242</c:v>
                </c:pt>
                <c:pt idx="7654">
                  <c:v>2243</c:v>
                </c:pt>
                <c:pt idx="7655">
                  <c:v>2244</c:v>
                </c:pt>
                <c:pt idx="7656">
                  <c:v>2245</c:v>
                </c:pt>
                <c:pt idx="7657">
                  <c:v>2246</c:v>
                </c:pt>
                <c:pt idx="7658">
                  <c:v>2246</c:v>
                </c:pt>
                <c:pt idx="7659">
                  <c:v>2246</c:v>
                </c:pt>
                <c:pt idx="7660">
                  <c:v>2246</c:v>
                </c:pt>
                <c:pt idx="7661">
                  <c:v>2247</c:v>
                </c:pt>
                <c:pt idx="7662">
                  <c:v>2247</c:v>
                </c:pt>
                <c:pt idx="7663">
                  <c:v>2247</c:v>
                </c:pt>
                <c:pt idx="7664">
                  <c:v>2247</c:v>
                </c:pt>
                <c:pt idx="7665">
                  <c:v>2247</c:v>
                </c:pt>
                <c:pt idx="7666">
                  <c:v>2247</c:v>
                </c:pt>
                <c:pt idx="7667">
                  <c:v>2247</c:v>
                </c:pt>
                <c:pt idx="7668">
                  <c:v>2247</c:v>
                </c:pt>
                <c:pt idx="7669">
                  <c:v>2248</c:v>
                </c:pt>
                <c:pt idx="7670">
                  <c:v>2248</c:v>
                </c:pt>
                <c:pt idx="7671">
                  <c:v>2248</c:v>
                </c:pt>
                <c:pt idx="7672">
                  <c:v>2248</c:v>
                </c:pt>
                <c:pt idx="7673">
                  <c:v>2248</c:v>
                </c:pt>
                <c:pt idx="7674">
                  <c:v>2248</c:v>
                </c:pt>
                <c:pt idx="7675">
                  <c:v>2248</c:v>
                </c:pt>
                <c:pt idx="7676">
                  <c:v>2248</c:v>
                </c:pt>
                <c:pt idx="7677">
                  <c:v>2248</c:v>
                </c:pt>
                <c:pt idx="7678">
                  <c:v>2248</c:v>
                </c:pt>
                <c:pt idx="7679">
                  <c:v>2248</c:v>
                </c:pt>
                <c:pt idx="7680">
                  <c:v>2248</c:v>
                </c:pt>
                <c:pt idx="7681">
                  <c:v>2248</c:v>
                </c:pt>
                <c:pt idx="7682">
                  <c:v>2248</c:v>
                </c:pt>
                <c:pt idx="7683">
                  <c:v>2249</c:v>
                </c:pt>
                <c:pt idx="7684">
                  <c:v>2249</c:v>
                </c:pt>
                <c:pt idx="7685">
                  <c:v>2249</c:v>
                </c:pt>
                <c:pt idx="7686">
                  <c:v>2249</c:v>
                </c:pt>
                <c:pt idx="7687">
                  <c:v>2249</c:v>
                </c:pt>
                <c:pt idx="7688">
                  <c:v>2249</c:v>
                </c:pt>
                <c:pt idx="7689">
                  <c:v>2250</c:v>
                </c:pt>
                <c:pt idx="7690">
                  <c:v>2250</c:v>
                </c:pt>
                <c:pt idx="7691">
                  <c:v>2250</c:v>
                </c:pt>
                <c:pt idx="7692">
                  <c:v>2250</c:v>
                </c:pt>
                <c:pt idx="7693">
                  <c:v>2251</c:v>
                </c:pt>
                <c:pt idx="7694">
                  <c:v>2252</c:v>
                </c:pt>
                <c:pt idx="7695">
                  <c:v>2252</c:v>
                </c:pt>
                <c:pt idx="7696">
                  <c:v>2252</c:v>
                </c:pt>
                <c:pt idx="7697">
                  <c:v>2252</c:v>
                </c:pt>
                <c:pt idx="7698">
                  <c:v>2252</c:v>
                </c:pt>
                <c:pt idx="7699">
                  <c:v>2252</c:v>
                </c:pt>
                <c:pt idx="7700">
                  <c:v>2252</c:v>
                </c:pt>
                <c:pt idx="7701">
                  <c:v>2252</c:v>
                </c:pt>
                <c:pt idx="7702">
                  <c:v>2252</c:v>
                </c:pt>
                <c:pt idx="7703">
                  <c:v>2253</c:v>
                </c:pt>
                <c:pt idx="7704">
                  <c:v>2253</c:v>
                </c:pt>
                <c:pt idx="7705">
                  <c:v>2253</c:v>
                </c:pt>
                <c:pt idx="7706">
                  <c:v>2253</c:v>
                </c:pt>
                <c:pt idx="7707">
                  <c:v>2253</c:v>
                </c:pt>
                <c:pt idx="7708">
                  <c:v>2253</c:v>
                </c:pt>
                <c:pt idx="7709">
                  <c:v>2253</c:v>
                </c:pt>
                <c:pt idx="7710">
                  <c:v>2253</c:v>
                </c:pt>
                <c:pt idx="7711">
                  <c:v>2253</c:v>
                </c:pt>
                <c:pt idx="7712">
                  <c:v>2253</c:v>
                </c:pt>
                <c:pt idx="7713">
                  <c:v>2253</c:v>
                </c:pt>
                <c:pt idx="7714">
                  <c:v>2253</c:v>
                </c:pt>
                <c:pt idx="7715">
                  <c:v>2253</c:v>
                </c:pt>
                <c:pt idx="7716">
                  <c:v>2254</c:v>
                </c:pt>
                <c:pt idx="7717">
                  <c:v>2255</c:v>
                </c:pt>
                <c:pt idx="7718">
                  <c:v>2255</c:v>
                </c:pt>
                <c:pt idx="7719">
                  <c:v>2255</c:v>
                </c:pt>
                <c:pt idx="7720">
                  <c:v>2256</c:v>
                </c:pt>
                <c:pt idx="7721">
                  <c:v>2257</c:v>
                </c:pt>
                <c:pt idx="7722">
                  <c:v>2258</c:v>
                </c:pt>
                <c:pt idx="7723">
                  <c:v>2259</c:v>
                </c:pt>
                <c:pt idx="7724">
                  <c:v>2259</c:v>
                </c:pt>
                <c:pt idx="7725">
                  <c:v>2259</c:v>
                </c:pt>
                <c:pt idx="7726">
                  <c:v>2259</c:v>
                </c:pt>
                <c:pt idx="7727">
                  <c:v>2260</c:v>
                </c:pt>
                <c:pt idx="7728">
                  <c:v>2260</c:v>
                </c:pt>
                <c:pt idx="7729">
                  <c:v>2260</c:v>
                </c:pt>
                <c:pt idx="7730">
                  <c:v>2260</c:v>
                </c:pt>
                <c:pt idx="7731">
                  <c:v>2261</c:v>
                </c:pt>
                <c:pt idx="7732">
                  <c:v>2261</c:v>
                </c:pt>
                <c:pt idx="7733">
                  <c:v>2262</c:v>
                </c:pt>
                <c:pt idx="7734">
                  <c:v>2262</c:v>
                </c:pt>
                <c:pt idx="7735">
                  <c:v>2262</c:v>
                </c:pt>
                <c:pt idx="7736">
                  <c:v>2262</c:v>
                </c:pt>
                <c:pt idx="7737">
                  <c:v>2263</c:v>
                </c:pt>
                <c:pt idx="7738">
                  <c:v>2264</c:v>
                </c:pt>
                <c:pt idx="7739">
                  <c:v>2265</c:v>
                </c:pt>
                <c:pt idx="7740">
                  <c:v>2266</c:v>
                </c:pt>
                <c:pt idx="7741">
                  <c:v>2266</c:v>
                </c:pt>
                <c:pt idx="7742">
                  <c:v>2266</c:v>
                </c:pt>
                <c:pt idx="7743">
                  <c:v>2266</c:v>
                </c:pt>
                <c:pt idx="7744">
                  <c:v>2267</c:v>
                </c:pt>
                <c:pt idx="7745">
                  <c:v>2267</c:v>
                </c:pt>
                <c:pt idx="7746">
                  <c:v>2267</c:v>
                </c:pt>
                <c:pt idx="7747">
                  <c:v>2267</c:v>
                </c:pt>
                <c:pt idx="7748">
                  <c:v>2268</c:v>
                </c:pt>
                <c:pt idx="7749">
                  <c:v>2268</c:v>
                </c:pt>
                <c:pt idx="7750">
                  <c:v>2269</c:v>
                </c:pt>
                <c:pt idx="7751">
                  <c:v>2270</c:v>
                </c:pt>
                <c:pt idx="7752">
                  <c:v>2270</c:v>
                </c:pt>
                <c:pt idx="7753">
                  <c:v>2270</c:v>
                </c:pt>
                <c:pt idx="7754">
                  <c:v>2271</c:v>
                </c:pt>
                <c:pt idx="7755">
                  <c:v>2271</c:v>
                </c:pt>
                <c:pt idx="7756">
                  <c:v>2271</c:v>
                </c:pt>
                <c:pt idx="7757">
                  <c:v>2271</c:v>
                </c:pt>
                <c:pt idx="7758">
                  <c:v>2271</c:v>
                </c:pt>
                <c:pt idx="7759">
                  <c:v>2272</c:v>
                </c:pt>
                <c:pt idx="7760">
                  <c:v>2273</c:v>
                </c:pt>
                <c:pt idx="7761">
                  <c:v>2274</c:v>
                </c:pt>
                <c:pt idx="7762">
                  <c:v>2275</c:v>
                </c:pt>
                <c:pt idx="7763">
                  <c:v>2275</c:v>
                </c:pt>
                <c:pt idx="7764">
                  <c:v>2276</c:v>
                </c:pt>
                <c:pt idx="7765">
                  <c:v>2276</c:v>
                </c:pt>
                <c:pt idx="7766">
                  <c:v>2276</c:v>
                </c:pt>
                <c:pt idx="7767">
                  <c:v>2276</c:v>
                </c:pt>
                <c:pt idx="7768">
                  <c:v>2276</c:v>
                </c:pt>
                <c:pt idx="7769">
                  <c:v>2276</c:v>
                </c:pt>
                <c:pt idx="7770">
                  <c:v>2276</c:v>
                </c:pt>
                <c:pt idx="7771">
                  <c:v>2276</c:v>
                </c:pt>
                <c:pt idx="7772">
                  <c:v>2276</c:v>
                </c:pt>
                <c:pt idx="7773">
                  <c:v>2276</c:v>
                </c:pt>
                <c:pt idx="7774">
                  <c:v>2276</c:v>
                </c:pt>
                <c:pt idx="7775">
                  <c:v>2276</c:v>
                </c:pt>
                <c:pt idx="7776">
                  <c:v>2276</c:v>
                </c:pt>
                <c:pt idx="7777">
                  <c:v>2277</c:v>
                </c:pt>
                <c:pt idx="7778">
                  <c:v>2277</c:v>
                </c:pt>
                <c:pt idx="7779">
                  <c:v>2277</c:v>
                </c:pt>
                <c:pt idx="7780">
                  <c:v>2277</c:v>
                </c:pt>
                <c:pt idx="7781">
                  <c:v>2277</c:v>
                </c:pt>
                <c:pt idx="7782">
                  <c:v>2277</c:v>
                </c:pt>
                <c:pt idx="7783">
                  <c:v>2277</c:v>
                </c:pt>
                <c:pt idx="7784">
                  <c:v>2277</c:v>
                </c:pt>
                <c:pt idx="7785">
                  <c:v>2277</c:v>
                </c:pt>
                <c:pt idx="7786">
                  <c:v>2278</c:v>
                </c:pt>
                <c:pt idx="7787">
                  <c:v>2278</c:v>
                </c:pt>
                <c:pt idx="7788">
                  <c:v>2278</c:v>
                </c:pt>
                <c:pt idx="7789">
                  <c:v>2278</c:v>
                </c:pt>
                <c:pt idx="7790">
                  <c:v>2278</c:v>
                </c:pt>
                <c:pt idx="7791">
                  <c:v>2278</c:v>
                </c:pt>
                <c:pt idx="7792">
                  <c:v>2278</c:v>
                </c:pt>
                <c:pt idx="7793">
                  <c:v>2278</c:v>
                </c:pt>
                <c:pt idx="7794">
                  <c:v>2278</c:v>
                </c:pt>
                <c:pt idx="7795">
                  <c:v>2278</c:v>
                </c:pt>
                <c:pt idx="7796">
                  <c:v>2278</c:v>
                </c:pt>
                <c:pt idx="7797">
                  <c:v>2279</c:v>
                </c:pt>
                <c:pt idx="7798">
                  <c:v>2279</c:v>
                </c:pt>
                <c:pt idx="7799">
                  <c:v>2279</c:v>
                </c:pt>
                <c:pt idx="7800">
                  <c:v>2279</c:v>
                </c:pt>
                <c:pt idx="7801">
                  <c:v>2279</c:v>
                </c:pt>
                <c:pt idx="7802">
                  <c:v>2279</c:v>
                </c:pt>
                <c:pt idx="7803">
                  <c:v>2279</c:v>
                </c:pt>
                <c:pt idx="7804">
                  <c:v>2280</c:v>
                </c:pt>
                <c:pt idx="7805">
                  <c:v>2280</c:v>
                </c:pt>
                <c:pt idx="7806">
                  <c:v>2280</c:v>
                </c:pt>
                <c:pt idx="7807">
                  <c:v>2280</c:v>
                </c:pt>
                <c:pt idx="7808">
                  <c:v>2280</c:v>
                </c:pt>
                <c:pt idx="7809">
                  <c:v>2281</c:v>
                </c:pt>
                <c:pt idx="7810">
                  <c:v>2281</c:v>
                </c:pt>
                <c:pt idx="7811">
                  <c:v>2282</c:v>
                </c:pt>
                <c:pt idx="7812">
                  <c:v>2282</c:v>
                </c:pt>
                <c:pt idx="7813">
                  <c:v>2283</c:v>
                </c:pt>
                <c:pt idx="7814">
                  <c:v>2283</c:v>
                </c:pt>
                <c:pt idx="7815">
                  <c:v>2283</c:v>
                </c:pt>
                <c:pt idx="7816">
                  <c:v>2283</c:v>
                </c:pt>
                <c:pt idx="7817">
                  <c:v>2283</c:v>
                </c:pt>
                <c:pt idx="7818">
                  <c:v>2284</c:v>
                </c:pt>
                <c:pt idx="7819">
                  <c:v>2285</c:v>
                </c:pt>
                <c:pt idx="7820">
                  <c:v>2285</c:v>
                </c:pt>
                <c:pt idx="7821">
                  <c:v>2285</c:v>
                </c:pt>
                <c:pt idx="7822">
                  <c:v>2285</c:v>
                </c:pt>
                <c:pt idx="7823">
                  <c:v>2285</c:v>
                </c:pt>
                <c:pt idx="7824">
                  <c:v>2285</c:v>
                </c:pt>
                <c:pt idx="7825">
                  <c:v>2285</c:v>
                </c:pt>
                <c:pt idx="7826">
                  <c:v>2285</c:v>
                </c:pt>
                <c:pt idx="7827">
                  <c:v>2285</c:v>
                </c:pt>
                <c:pt idx="7828">
                  <c:v>2286</c:v>
                </c:pt>
                <c:pt idx="7829">
                  <c:v>2286</c:v>
                </c:pt>
                <c:pt idx="7830">
                  <c:v>2286</c:v>
                </c:pt>
                <c:pt idx="7831">
                  <c:v>2287</c:v>
                </c:pt>
                <c:pt idx="7832">
                  <c:v>2287</c:v>
                </c:pt>
                <c:pt idx="7833">
                  <c:v>2288</c:v>
                </c:pt>
                <c:pt idx="7834">
                  <c:v>2288</c:v>
                </c:pt>
                <c:pt idx="7835">
                  <c:v>2288</c:v>
                </c:pt>
                <c:pt idx="7836">
                  <c:v>2289</c:v>
                </c:pt>
                <c:pt idx="7837">
                  <c:v>2290</c:v>
                </c:pt>
                <c:pt idx="7838">
                  <c:v>2291</c:v>
                </c:pt>
                <c:pt idx="7839">
                  <c:v>2291</c:v>
                </c:pt>
                <c:pt idx="7840">
                  <c:v>2292</c:v>
                </c:pt>
                <c:pt idx="7841">
                  <c:v>2292</c:v>
                </c:pt>
                <c:pt idx="7842">
                  <c:v>2292</c:v>
                </c:pt>
                <c:pt idx="7843">
                  <c:v>2292</c:v>
                </c:pt>
                <c:pt idx="7844">
                  <c:v>2293</c:v>
                </c:pt>
                <c:pt idx="7845">
                  <c:v>2293</c:v>
                </c:pt>
                <c:pt idx="7846">
                  <c:v>2293</c:v>
                </c:pt>
                <c:pt idx="7847">
                  <c:v>2294</c:v>
                </c:pt>
                <c:pt idx="7848">
                  <c:v>2295</c:v>
                </c:pt>
                <c:pt idx="7849">
                  <c:v>2296</c:v>
                </c:pt>
                <c:pt idx="7850">
                  <c:v>2297</c:v>
                </c:pt>
                <c:pt idx="7851">
                  <c:v>2297</c:v>
                </c:pt>
                <c:pt idx="7852">
                  <c:v>2298</c:v>
                </c:pt>
                <c:pt idx="7853">
                  <c:v>2299</c:v>
                </c:pt>
                <c:pt idx="7854">
                  <c:v>2299</c:v>
                </c:pt>
                <c:pt idx="7855">
                  <c:v>2299</c:v>
                </c:pt>
                <c:pt idx="7856">
                  <c:v>2299</c:v>
                </c:pt>
                <c:pt idx="7857">
                  <c:v>2299</c:v>
                </c:pt>
                <c:pt idx="7858">
                  <c:v>2300</c:v>
                </c:pt>
                <c:pt idx="7859">
                  <c:v>2300</c:v>
                </c:pt>
                <c:pt idx="7860">
                  <c:v>2300</c:v>
                </c:pt>
                <c:pt idx="7861">
                  <c:v>2300</c:v>
                </c:pt>
                <c:pt idx="7862">
                  <c:v>2300</c:v>
                </c:pt>
                <c:pt idx="7863">
                  <c:v>2300</c:v>
                </c:pt>
                <c:pt idx="7864">
                  <c:v>2300</c:v>
                </c:pt>
                <c:pt idx="7865">
                  <c:v>2300</c:v>
                </c:pt>
                <c:pt idx="7866">
                  <c:v>2300</c:v>
                </c:pt>
                <c:pt idx="7867">
                  <c:v>2300</c:v>
                </c:pt>
                <c:pt idx="7868">
                  <c:v>2300</c:v>
                </c:pt>
                <c:pt idx="7869">
                  <c:v>2301</c:v>
                </c:pt>
                <c:pt idx="7870">
                  <c:v>2301</c:v>
                </c:pt>
                <c:pt idx="7871">
                  <c:v>2301</c:v>
                </c:pt>
                <c:pt idx="7872">
                  <c:v>2301</c:v>
                </c:pt>
                <c:pt idx="7873">
                  <c:v>2301</c:v>
                </c:pt>
                <c:pt idx="7874">
                  <c:v>2302</c:v>
                </c:pt>
                <c:pt idx="7875">
                  <c:v>2302</c:v>
                </c:pt>
                <c:pt idx="7876">
                  <c:v>2302</c:v>
                </c:pt>
                <c:pt idx="7877">
                  <c:v>2302</c:v>
                </c:pt>
                <c:pt idx="7878">
                  <c:v>2302</c:v>
                </c:pt>
                <c:pt idx="7879">
                  <c:v>2302</c:v>
                </c:pt>
                <c:pt idx="7880">
                  <c:v>2303</c:v>
                </c:pt>
                <c:pt idx="7881">
                  <c:v>2303</c:v>
                </c:pt>
                <c:pt idx="7882">
                  <c:v>2303</c:v>
                </c:pt>
                <c:pt idx="7883">
                  <c:v>2304</c:v>
                </c:pt>
                <c:pt idx="7884">
                  <c:v>2304</c:v>
                </c:pt>
                <c:pt idx="7885">
                  <c:v>2304</c:v>
                </c:pt>
                <c:pt idx="7886">
                  <c:v>2304</c:v>
                </c:pt>
                <c:pt idx="7887">
                  <c:v>2304</c:v>
                </c:pt>
                <c:pt idx="7888">
                  <c:v>2304</c:v>
                </c:pt>
                <c:pt idx="7889">
                  <c:v>2304</c:v>
                </c:pt>
                <c:pt idx="7890">
                  <c:v>2304</c:v>
                </c:pt>
                <c:pt idx="7891">
                  <c:v>2304</c:v>
                </c:pt>
                <c:pt idx="7892">
                  <c:v>2304</c:v>
                </c:pt>
                <c:pt idx="7893">
                  <c:v>2304</c:v>
                </c:pt>
                <c:pt idx="7894">
                  <c:v>2304</c:v>
                </c:pt>
                <c:pt idx="7895">
                  <c:v>2304</c:v>
                </c:pt>
                <c:pt idx="7896">
                  <c:v>2304</c:v>
                </c:pt>
                <c:pt idx="7897">
                  <c:v>2304</c:v>
                </c:pt>
                <c:pt idx="7898">
                  <c:v>2305</c:v>
                </c:pt>
                <c:pt idx="7899">
                  <c:v>2305</c:v>
                </c:pt>
                <c:pt idx="7900">
                  <c:v>2305</c:v>
                </c:pt>
                <c:pt idx="7901">
                  <c:v>2305</c:v>
                </c:pt>
                <c:pt idx="7902">
                  <c:v>2305</c:v>
                </c:pt>
                <c:pt idx="7903">
                  <c:v>2305</c:v>
                </c:pt>
                <c:pt idx="7904">
                  <c:v>2305</c:v>
                </c:pt>
                <c:pt idx="7905">
                  <c:v>2305</c:v>
                </c:pt>
                <c:pt idx="7906">
                  <c:v>2305</c:v>
                </c:pt>
                <c:pt idx="7907">
                  <c:v>2305</c:v>
                </c:pt>
                <c:pt idx="7908">
                  <c:v>2305</c:v>
                </c:pt>
                <c:pt idx="7909">
                  <c:v>2305</c:v>
                </c:pt>
                <c:pt idx="7910">
                  <c:v>2305</c:v>
                </c:pt>
                <c:pt idx="7911">
                  <c:v>2305</c:v>
                </c:pt>
                <c:pt idx="7912">
                  <c:v>2305</c:v>
                </c:pt>
                <c:pt idx="7913">
                  <c:v>2305</c:v>
                </c:pt>
                <c:pt idx="7914">
                  <c:v>2305</c:v>
                </c:pt>
                <c:pt idx="7915">
                  <c:v>2305</c:v>
                </c:pt>
                <c:pt idx="7916">
                  <c:v>2305</c:v>
                </c:pt>
                <c:pt idx="7917">
                  <c:v>2305</c:v>
                </c:pt>
                <c:pt idx="7918">
                  <c:v>2305</c:v>
                </c:pt>
                <c:pt idx="7919">
                  <c:v>2305</c:v>
                </c:pt>
                <c:pt idx="7920">
                  <c:v>2305</c:v>
                </c:pt>
                <c:pt idx="7921">
                  <c:v>2305</c:v>
                </c:pt>
                <c:pt idx="7922">
                  <c:v>2305</c:v>
                </c:pt>
                <c:pt idx="7923">
                  <c:v>2305</c:v>
                </c:pt>
                <c:pt idx="7924">
                  <c:v>2305</c:v>
                </c:pt>
                <c:pt idx="7925">
                  <c:v>2305</c:v>
                </c:pt>
                <c:pt idx="7926">
                  <c:v>2305</c:v>
                </c:pt>
                <c:pt idx="7927">
                  <c:v>2305</c:v>
                </c:pt>
                <c:pt idx="7928">
                  <c:v>2305</c:v>
                </c:pt>
                <c:pt idx="7929">
                  <c:v>2305</c:v>
                </c:pt>
                <c:pt idx="7930">
                  <c:v>2305</c:v>
                </c:pt>
                <c:pt idx="7931">
                  <c:v>2305</c:v>
                </c:pt>
                <c:pt idx="7932">
                  <c:v>2305</c:v>
                </c:pt>
                <c:pt idx="7933">
                  <c:v>2305</c:v>
                </c:pt>
                <c:pt idx="7934">
                  <c:v>2305</c:v>
                </c:pt>
                <c:pt idx="7935">
                  <c:v>2305</c:v>
                </c:pt>
                <c:pt idx="7936">
                  <c:v>2305</c:v>
                </c:pt>
                <c:pt idx="7937">
                  <c:v>2305</c:v>
                </c:pt>
                <c:pt idx="7938">
                  <c:v>2305</c:v>
                </c:pt>
                <c:pt idx="7939">
                  <c:v>2305</c:v>
                </c:pt>
                <c:pt idx="7940">
                  <c:v>2305</c:v>
                </c:pt>
                <c:pt idx="7941">
                  <c:v>2305</c:v>
                </c:pt>
                <c:pt idx="7942">
                  <c:v>2305</c:v>
                </c:pt>
                <c:pt idx="7943">
                  <c:v>2305</c:v>
                </c:pt>
                <c:pt idx="7944">
                  <c:v>2305</c:v>
                </c:pt>
                <c:pt idx="7945">
                  <c:v>2305</c:v>
                </c:pt>
                <c:pt idx="7946">
                  <c:v>2306</c:v>
                </c:pt>
                <c:pt idx="7947">
                  <c:v>2306</c:v>
                </c:pt>
                <c:pt idx="7948">
                  <c:v>2306</c:v>
                </c:pt>
                <c:pt idx="7949">
                  <c:v>2306</c:v>
                </c:pt>
                <c:pt idx="7950">
                  <c:v>2306</c:v>
                </c:pt>
                <c:pt idx="7951">
                  <c:v>2307</c:v>
                </c:pt>
                <c:pt idx="7952">
                  <c:v>2307</c:v>
                </c:pt>
                <c:pt idx="7953">
                  <c:v>2307</c:v>
                </c:pt>
                <c:pt idx="7954">
                  <c:v>2308</c:v>
                </c:pt>
                <c:pt idx="7955">
                  <c:v>2308</c:v>
                </c:pt>
                <c:pt idx="7956">
                  <c:v>2308</c:v>
                </c:pt>
                <c:pt idx="7957">
                  <c:v>2308</c:v>
                </c:pt>
                <c:pt idx="7958">
                  <c:v>2308</c:v>
                </c:pt>
                <c:pt idx="7959">
                  <c:v>2308</c:v>
                </c:pt>
                <c:pt idx="7960">
                  <c:v>2309</c:v>
                </c:pt>
                <c:pt idx="7961">
                  <c:v>2310</c:v>
                </c:pt>
                <c:pt idx="7962">
                  <c:v>2310</c:v>
                </c:pt>
                <c:pt idx="7963">
                  <c:v>2310</c:v>
                </c:pt>
                <c:pt idx="7964">
                  <c:v>2310</c:v>
                </c:pt>
                <c:pt idx="7965">
                  <c:v>2311</c:v>
                </c:pt>
                <c:pt idx="7966">
                  <c:v>2311</c:v>
                </c:pt>
                <c:pt idx="7967">
                  <c:v>2311</c:v>
                </c:pt>
                <c:pt idx="7968">
                  <c:v>2311</c:v>
                </c:pt>
                <c:pt idx="7969">
                  <c:v>2311</c:v>
                </c:pt>
                <c:pt idx="7970">
                  <c:v>2311</c:v>
                </c:pt>
                <c:pt idx="7971">
                  <c:v>2311</c:v>
                </c:pt>
                <c:pt idx="7972">
                  <c:v>2311</c:v>
                </c:pt>
                <c:pt idx="7973">
                  <c:v>2312</c:v>
                </c:pt>
                <c:pt idx="7974">
                  <c:v>2313</c:v>
                </c:pt>
                <c:pt idx="7975">
                  <c:v>2313</c:v>
                </c:pt>
                <c:pt idx="7976">
                  <c:v>2313</c:v>
                </c:pt>
                <c:pt idx="7977">
                  <c:v>2313</c:v>
                </c:pt>
                <c:pt idx="7978">
                  <c:v>2314</c:v>
                </c:pt>
                <c:pt idx="7979">
                  <c:v>2314</c:v>
                </c:pt>
                <c:pt idx="7980">
                  <c:v>2314</c:v>
                </c:pt>
                <c:pt idx="7981">
                  <c:v>2315</c:v>
                </c:pt>
                <c:pt idx="7982">
                  <c:v>2316</c:v>
                </c:pt>
                <c:pt idx="7983">
                  <c:v>2317</c:v>
                </c:pt>
                <c:pt idx="7984">
                  <c:v>2318</c:v>
                </c:pt>
                <c:pt idx="7985">
                  <c:v>2319</c:v>
                </c:pt>
                <c:pt idx="7986">
                  <c:v>2320</c:v>
                </c:pt>
                <c:pt idx="7987">
                  <c:v>2321</c:v>
                </c:pt>
                <c:pt idx="7988">
                  <c:v>2322</c:v>
                </c:pt>
                <c:pt idx="7989">
                  <c:v>2323</c:v>
                </c:pt>
                <c:pt idx="7990">
                  <c:v>2324</c:v>
                </c:pt>
                <c:pt idx="7991">
                  <c:v>2325</c:v>
                </c:pt>
                <c:pt idx="7992">
                  <c:v>2326</c:v>
                </c:pt>
                <c:pt idx="7993">
                  <c:v>2327</c:v>
                </c:pt>
                <c:pt idx="7994">
                  <c:v>2328</c:v>
                </c:pt>
                <c:pt idx="7995">
                  <c:v>2328</c:v>
                </c:pt>
                <c:pt idx="7996">
                  <c:v>2329</c:v>
                </c:pt>
                <c:pt idx="7997">
                  <c:v>2330</c:v>
                </c:pt>
                <c:pt idx="7998">
                  <c:v>2331</c:v>
                </c:pt>
                <c:pt idx="7999">
                  <c:v>2331</c:v>
                </c:pt>
                <c:pt idx="8000">
                  <c:v>2332</c:v>
                </c:pt>
                <c:pt idx="8001">
                  <c:v>2333</c:v>
                </c:pt>
                <c:pt idx="8002">
                  <c:v>2334</c:v>
                </c:pt>
                <c:pt idx="8003">
                  <c:v>2334</c:v>
                </c:pt>
                <c:pt idx="8004">
                  <c:v>2334</c:v>
                </c:pt>
                <c:pt idx="8005">
                  <c:v>2334</c:v>
                </c:pt>
                <c:pt idx="8006">
                  <c:v>2334</c:v>
                </c:pt>
                <c:pt idx="8007">
                  <c:v>2334</c:v>
                </c:pt>
                <c:pt idx="8008">
                  <c:v>2334</c:v>
                </c:pt>
                <c:pt idx="8009">
                  <c:v>2335</c:v>
                </c:pt>
                <c:pt idx="8010">
                  <c:v>2336</c:v>
                </c:pt>
                <c:pt idx="8011">
                  <c:v>2336</c:v>
                </c:pt>
                <c:pt idx="8012">
                  <c:v>2336</c:v>
                </c:pt>
                <c:pt idx="8013">
                  <c:v>2336</c:v>
                </c:pt>
                <c:pt idx="8014">
                  <c:v>2337</c:v>
                </c:pt>
                <c:pt idx="8015">
                  <c:v>2337</c:v>
                </c:pt>
                <c:pt idx="8016">
                  <c:v>2337</c:v>
                </c:pt>
                <c:pt idx="8017">
                  <c:v>2338</c:v>
                </c:pt>
                <c:pt idx="8018">
                  <c:v>2338</c:v>
                </c:pt>
                <c:pt idx="8019">
                  <c:v>2338</c:v>
                </c:pt>
                <c:pt idx="8020">
                  <c:v>2339</c:v>
                </c:pt>
                <c:pt idx="8021">
                  <c:v>2340</c:v>
                </c:pt>
                <c:pt idx="8022">
                  <c:v>2341</c:v>
                </c:pt>
                <c:pt idx="8023">
                  <c:v>2342</c:v>
                </c:pt>
                <c:pt idx="8024">
                  <c:v>2342</c:v>
                </c:pt>
                <c:pt idx="8025">
                  <c:v>2343</c:v>
                </c:pt>
                <c:pt idx="8026">
                  <c:v>2344</c:v>
                </c:pt>
                <c:pt idx="8027">
                  <c:v>2345</c:v>
                </c:pt>
                <c:pt idx="8028">
                  <c:v>2346</c:v>
                </c:pt>
                <c:pt idx="8029">
                  <c:v>2346</c:v>
                </c:pt>
                <c:pt idx="8030">
                  <c:v>2347</c:v>
                </c:pt>
                <c:pt idx="8031">
                  <c:v>2347</c:v>
                </c:pt>
                <c:pt idx="8032">
                  <c:v>2348</c:v>
                </c:pt>
                <c:pt idx="8033">
                  <c:v>2349</c:v>
                </c:pt>
                <c:pt idx="8034">
                  <c:v>2350</c:v>
                </c:pt>
                <c:pt idx="8035">
                  <c:v>2350</c:v>
                </c:pt>
                <c:pt idx="8036">
                  <c:v>2350</c:v>
                </c:pt>
                <c:pt idx="8037">
                  <c:v>2351</c:v>
                </c:pt>
                <c:pt idx="8038">
                  <c:v>2351</c:v>
                </c:pt>
                <c:pt idx="8039">
                  <c:v>2351</c:v>
                </c:pt>
                <c:pt idx="8040">
                  <c:v>2352</c:v>
                </c:pt>
                <c:pt idx="8041">
                  <c:v>2353</c:v>
                </c:pt>
                <c:pt idx="8042">
                  <c:v>2353</c:v>
                </c:pt>
                <c:pt idx="8043">
                  <c:v>2354</c:v>
                </c:pt>
                <c:pt idx="8044">
                  <c:v>2355</c:v>
                </c:pt>
                <c:pt idx="8045">
                  <c:v>2356</c:v>
                </c:pt>
                <c:pt idx="8046">
                  <c:v>2357</c:v>
                </c:pt>
                <c:pt idx="8047">
                  <c:v>2357</c:v>
                </c:pt>
                <c:pt idx="8048">
                  <c:v>2357</c:v>
                </c:pt>
                <c:pt idx="8049">
                  <c:v>2358</c:v>
                </c:pt>
                <c:pt idx="8050">
                  <c:v>2358</c:v>
                </c:pt>
                <c:pt idx="8051">
                  <c:v>2359</c:v>
                </c:pt>
                <c:pt idx="8052">
                  <c:v>2360</c:v>
                </c:pt>
                <c:pt idx="8053">
                  <c:v>2360</c:v>
                </c:pt>
                <c:pt idx="8054">
                  <c:v>2360</c:v>
                </c:pt>
                <c:pt idx="8055">
                  <c:v>2361</c:v>
                </c:pt>
                <c:pt idx="8056">
                  <c:v>2362</c:v>
                </c:pt>
                <c:pt idx="8057">
                  <c:v>2363</c:v>
                </c:pt>
                <c:pt idx="8058">
                  <c:v>2364</c:v>
                </c:pt>
                <c:pt idx="8059">
                  <c:v>2365</c:v>
                </c:pt>
                <c:pt idx="8060">
                  <c:v>2366</c:v>
                </c:pt>
                <c:pt idx="8061">
                  <c:v>2367</c:v>
                </c:pt>
                <c:pt idx="8062">
                  <c:v>2368</c:v>
                </c:pt>
                <c:pt idx="8063">
                  <c:v>2369</c:v>
                </c:pt>
                <c:pt idx="8064">
                  <c:v>2369</c:v>
                </c:pt>
                <c:pt idx="8065">
                  <c:v>2370</c:v>
                </c:pt>
                <c:pt idx="8066">
                  <c:v>2370</c:v>
                </c:pt>
                <c:pt idx="8067">
                  <c:v>2370</c:v>
                </c:pt>
                <c:pt idx="8068">
                  <c:v>2370</c:v>
                </c:pt>
                <c:pt idx="8069">
                  <c:v>2370</c:v>
                </c:pt>
                <c:pt idx="8070">
                  <c:v>2370</c:v>
                </c:pt>
                <c:pt idx="8071">
                  <c:v>2370</c:v>
                </c:pt>
                <c:pt idx="8072">
                  <c:v>2370</c:v>
                </c:pt>
                <c:pt idx="8073">
                  <c:v>2370</c:v>
                </c:pt>
                <c:pt idx="8074">
                  <c:v>2370</c:v>
                </c:pt>
                <c:pt idx="8075">
                  <c:v>2370</c:v>
                </c:pt>
                <c:pt idx="8076">
                  <c:v>2370</c:v>
                </c:pt>
                <c:pt idx="8077">
                  <c:v>2370</c:v>
                </c:pt>
                <c:pt idx="8078">
                  <c:v>2370</c:v>
                </c:pt>
                <c:pt idx="8079">
                  <c:v>2370</c:v>
                </c:pt>
                <c:pt idx="8080">
                  <c:v>2370</c:v>
                </c:pt>
                <c:pt idx="8081">
                  <c:v>2370</c:v>
                </c:pt>
                <c:pt idx="8082">
                  <c:v>2370</c:v>
                </c:pt>
                <c:pt idx="8083">
                  <c:v>2370</c:v>
                </c:pt>
                <c:pt idx="8084">
                  <c:v>2370</c:v>
                </c:pt>
                <c:pt idx="8085">
                  <c:v>2370</c:v>
                </c:pt>
                <c:pt idx="8086">
                  <c:v>2370</c:v>
                </c:pt>
                <c:pt idx="8087">
                  <c:v>2370</c:v>
                </c:pt>
                <c:pt idx="8088">
                  <c:v>2370</c:v>
                </c:pt>
                <c:pt idx="8089">
                  <c:v>2370</c:v>
                </c:pt>
                <c:pt idx="8090">
                  <c:v>2370</c:v>
                </c:pt>
                <c:pt idx="8091">
                  <c:v>2370</c:v>
                </c:pt>
                <c:pt idx="8092">
                  <c:v>2370</c:v>
                </c:pt>
                <c:pt idx="8093">
                  <c:v>2370</c:v>
                </c:pt>
                <c:pt idx="8094">
                  <c:v>2370</c:v>
                </c:pt>
                <c:pt idx="8095">
                  <c:v>2370</c:v>
                </c:pt>
                <c:pt idx="8096">
                  <c:v>2370</c:v>
                </c:pt>
                <c:pt idx="8097">
                  <c:v>2370</c:v>
                </c:pt>
                <c:pt idx="8098">
                  <c:v>2370</c:v>
                </c:pt>
                <c:pt idx="8099">
                  <c:v>2371</c:v>
                </c:pt>
                <c:pt idx="8100">
                  <c:v>2372</c:v>
                </c:pt>
                <c:pt idx="8101">
                  <c:v>2372</c:v>
                </c:pt>
                <c:pt idx="8102">
                  <c:v>2372</c:v>
                </c:pt>
                <c:pt idx="8103">
                  <c:v>2372</c:v>
                </c:pt>
                <c:pt idx="8104">
                  <c:v>2372</c:v>
                </c:pt>
                <c:pt idx="8105">
                  <c:v>2372</c:v>
                </c:pt>
                <c:pt idx="8106">
                  <c:v>2372</c:v>
                </c:pt>
                <c:pt idx="8107">
                  <c:v>2372</c:v>
                </c:pt>
                <c:pt idx="8108">
                  <c:v>2373</c:v>
                </c:pt>
                <c:pt idx="8109">
                  <c:v>2374</c:v>
                </c:pt>
                <c:pt idx="8110">
                  <c:v>2374</c:v>
                </c:pt>
                <c:pt idx="8111">
                  <c:v>2374</c:v>
                </c:pt>
                <c:pt idx="8112">
                  <c:v>2374</c:v>
                </c:pt>
                <c:pt idx="8113">
                  <c:v>2374</c:v>
                </c:pt>
                <c:pt idx="8114">
                  <c:v>2374</c:v>
                </c:pt>
                <c:pt idx="8115">
                  <c:v>2374</c:v>
                </c:pt>
                <c:pt idx="8116">
                  <c:v>2374</c:v>
                </c:pt>
                <c:pt idx="8117">
                  <c:v>2374</c:v>
                </c:pt>
                <c:pt idx="8118">
                  <c:v>2374</c:v>
                </c:pt>
                <c:pt idx="8119">
                  <c:v>2374</c:v>
                </c:pt>
                <c:pt idx="8120">
                  <c:v>2375</c:v>
                </c:pt>
                <c:pt idx="8121">
                  <c:v>2375</c:v>
                </c:pt>
                <c:pt idx="8122">
                  <c:v>2375</c:v>
                </c:pt>
                <c:pt idx="8123">
                  <c:v>2375</c:v>
                </c:pt>
                <c:pt idx="8124">
                  <c:v>2375</c:v>
                </c:pt>
                <c:pt idx="8125">
                  <c:v>2375</c:v>
                </c:pt>
                <c:pt idx="8126">
                  <c:v>2375</c:v>
                </c:pt>
                <c:pt idx="8127">
                  <c:v>2375</c:v>
                </c:pt>
                <c:pt idx="8128">
                  <c:v>2375</c:v>
                </c:pt>
                <c:pt idx="8129">
                  <c:v>2375</c:v>
                </c:pt>
                <c:pt idx="8130">
                  <c:v>2375</c:v>
                </c:pt>
                <c:pt idx="8131">
                  <c:v>2375</c:v>
                </c:pt>
                <c:pt idx="8132">
                  <c:v>2375</c:v>
                </c:pt>
                <c:pt idx="8133">
                  <c:v>2375</c:v>
                </c:pt>
                <c:pt idx="8134">
                  <c:v>2375</c:v>
                </c:pt>
                <c:pt idx="8135">
                  <c:v>2375</c:v>
                </c:pt>
                <c:pt idx="8136">
                  <c:v>2375</c:v>
                </c:pt>
                <c:pt idx="8137">
                  <c:v>2375</c:v>
                </c:pt>
                <c:pt idx="8138">
                  <c:v>2375</c:v>
                </c:pt>
                <c:pt idx="8139">
                  <c:v>2375</c:v>
                </c:pt>
                <c:pt idx="8140">
                  <c:v>2375</c:v>
                </c:pt>
                <c:pt idx="8141">
                  <c:v>2375</c:v>
                </c:pt>
                <c:pt idx="8142">
                  <c:v>2375</c:v>
                </c:pt>
                <c:pt idx="8143">
                  <c:v>2375</c:v>
                </c:pt>
                <c:pt idx="8144">
                  <c:v>2375</c:v>
                </c:pt>
                <c:pt idx="8145">
                  <c:v>2375</c:v>
                </c:pt>
                <c:pt idx="8146">
                  <c:v>2375</c:v>
                </c:pt>
                <c:pt idx="8147">
                  <c:v>2375</c:v>
                </c:pt>
                <c:pt idx="8148">
                  <c:v>2375</c:v>
                </c:pt>
                <c:pt idx="8149">
                  <c:v>2375</c:v>
                </c:pt>
                <c:pt idx="8150">
                  <c:v>2375</c:v>
                </c:pt>
                <c:pt idx="8151">
                  <c:v>2375</c:v>
                </c:pt>
                <c:pt idx="8152">
                  <c:v>2375</c:v>
                </c:pt>
                <c:pt idx="8153">
                  <c:v>2375</c:v>
                </c:pt>
                <c:pt idx="8154">
                  <c:v>2375</c:v>
                </c:pt>
                <c:pt idx="8155">
                  <c:v>2375</c:v>
                </c:pt>
                <c:pt idx="8156">
                  <c:v>2375</c:v>
                </c:pt>
                <c:pt idx="8157">
                  <c:v>2375</c:v>
                </c:pt>
                <c:pt idx="8158">
                  <c:v>2375</c:v>
                </c:pt>
                <c:pt idx="8159">
                  <c:v>2375</c:v>
                </c:pt>
                <c:pt idx="8160">
                  <c:v>2375</c:v>
                </c:pt>
                <c:pt idx="8161">
                  <c:v>2375</c:v>
                </c:pt>
                <c:pt idx="8162">
                  <c:v>2375</c:v>
                </c:pt>
                <c:pt idx="8163">
                  <c:v>2375</c:v>
                </c:pt>
                <c:pt idx="8164">
                  <c:v>2376</c:v>
                </c:pt>
                <c:pt idx="8165">
                  <c:v>2377</c:v>
                </c:pt>
                <c:pt idx="8166">
                  <c:v>2378</c:v>
                </c:pt>
                <c:pt idx="8167">
                  <c:v>2379</c:v>
                </c:pt>
                <c:pt idx="8168">
                  <c:v>2380</c:v>
                </c:pt>
                <c:pt idx="8169">
                  <c:v>2381</c:v>
                </c:pt>
                <c:pt idx="8170">
                  <c:v>2381</c:v>
                </c:pt>
                <c:pt idx="8171">
                  <c:v>2381</c:v>
                </c:pt>
                <c:pt idx="8172">
                  <c:v>2381</c:v>
                </c:pt>
                <c:pt idx="8173">
                  <c:v>2381</c:v>
                </c:pt>
                <c:pt idx="8174">
                  <c:v>2381</c:v>
                </c:pt>
                <c:pt idx="8175">
                  <c:v>2381</c:v>
                </c:pt>
                <c:pt idx="8176">
                  <c:v>2381</c:v>
                </c:pt>
                <c:pt idx="8177">
                  <c:v>2381</c:v>
                </c:pt>
                <c:pt idx="8178">
                  <c:v>2381</c:v>
                </c:pt>
                <c:pt idx="8179">
                  <c:v>2381</c:v>
                </c:pt>
                <c:pt idx="8180">
                  <c:v>2381</c:v>
                </c:pt>
                <c:pt idx="8181">
                  <c:v>2382</c:v>
                </c:pt>
                <c:pt idx="8182">
                  <c:v>2382</c:v>
                </c:pt>
                <c:pt idx="8183">
                  <c:v>2382</c:v>
                </c:pt>
                <c:pt idx="8184">
                  <c:v>2382</c:v>
                </c:pt>
                <c:pt idx="8185">
                  <c:v>2382</c:v>
                </c:pt>
                <c:pt idx="8186">
                  <c:v>2383</c:v>
                </c:pt>
                <c:pt idx="8187">
                  <c:v>2383</c:v>
                </c:pt>
                <c:pt idx="8188">
                  <c:v>2383</c:v>
                </c:pt>
                <c:pt idx="8189">
                  <c:v>2383</c:v>
                </c:pt>
                <c:pt idx="8190">
                  <c:v>2383</c:v>
                </c:pt>
                <c:pt idx="8191">
                  <c:v>2383</c:v>
                </c:pt>
                <c:pt idx="8192">
                  <c:v>2383</c:v>
                </c:pt>
                <c:pt idx="8193">
                  <c:v>2384</c:v>
                </c:pt>
                <c:pt idx="8194">
                  <c:v>2384</c:v>
                </c:pt>
                <c:pt idx="8195">
                  <c:v>2384</c:v>
                </c:pt>
                <c:pt idx="8196">
                  <c:v>2385</c:v>
                </c:pt>
                <c:pt idx="8197">
                  <c:v>2385</c:v>
                </c:pt>
                <c:pt idx="8198">
                  <c:v>2385</c:v>
                </c:pt>
                <c:pt idx="8199">
                  <c:v>2386</c:v>
                </c:pt>
                <c:pt idx="8200">
                  <c:v>2386</c:v>
                </c:pt>
                <c:pt idx="8201">
                  <c:v>2386</c:v>
                </c:pt>
                <c:pt idx="8202">
                  <c:v>2386</c:v>
                </c:pt>
                <c:pt idx="8203">
                  <c:v>2386</c:v>
                </c:pt>
                <c:pt idx="8204">
                  <c:v>2386</c:v>
                </c:pt>
                <c:pt idx="8205">
                  <c:v>2387</c:v>
                </c:pt>
                <c:pt idx="8206">
                  <c:v>2388</c:v>
                </c:pt>
                <c:pt idx="8207">
                  <c:v>2389</c:v>
                </c:pt>
                <c:pt idx="8208">
                  <c:v>2389</c:v>
                </c:pt>
                <c:pt idx="8209">
                  <c:v>2390</c:v>
                </c:pt>
                <c:pt idx="8210">
                  <c:v>2390</c:v>
                </c:pt>
                <c:pt idx="8211">
                  <c:v>2390</c:v>
                </c:pt>
                <c:pt idx="8212">
                  <c:v>2390</c:v>
                </c:pt>
                <c:pt idx="8213">
                  <c:v>2391</c:v>
                </c:pt>
                <c:pt idx="8214">
                  <c:v>2391</c:v>
                </c:pt>
                <c:pt idx="8215">
                  <c:v>2391</c:v>
                </c:pt>
                <c:pt idx="8216">
                  <c:v>2392</c:v>
                </c:pt>
                <c:pt idx="8217">
                  <c:v>2392</c:v>
                </c:pt>
                <c:pt idx="8218">
                  <c:v>2393</c:v>
                </c:pt>
                <c:pt idx="8219">
                  <c:v>2393</c:v>
                </c:pt>
                <c:pt idx="8220">
                  <c:v>2393</c:v>
                </c:pt>
                <c:pt idx="8221">
                  <c:v>2393</c:v>
                </c:pt>
                <c:pt idx="8222">
                  <c:v>2393</c:v>
                </c:pt>
                <c:pt idx="8223">
                  <c:v>2393</c:v>
                </c:pt>
                <c:pt idx="8224">
                  <c:v>2393</c:v>
                </c:pt>
                <c:pt idx="8225">
                  <c:v>2393</c:v>
                </c:pt>
                <c:pt idx="8226">
                  <c:v>2394</c:v>
                </c:pt>
                <c:pt idx="8227">
                  <c:v>2394</c:v>
                </c:pt>
                <c:pt idx="8228">
                  <c:v>2394</c:v>
                </c:pt>
                <c:pt idx="8229">
                  <c:v>2394</c:v>
                </c:pt>
                <c:pt idx="8230">
                  <c:v>2394</c:v>
                </c:pt>
                <c:pt idx="8231">
                  <c:v>2394</c:v>
                </c:pt>
                <c:pt idx="8232">
                  <c:v>2394</c:v>
                </c:pt>
                <c:pt idx="8233">
                  <c:v>2394</c:v>
                </c:pt>
                <c:pt idx="8234">
                  <c:v>2395</c:v>
                </c:pt>
                <c:pt idx="8235">
                  <c:v>2395</c:v>
                </c:pt>
                <c:pt idx="8236">
                  <c:v>2395</c:v>
                </c:pt>
                <c:pt idx="8237">
                  <c:v>2395</c:v>
                </c:pt>
                <c:pt idx="8238">
                  <c:v>2395</c:v>
                </c:pt>
                <c:pt idx="8239">
                  <c:v>2395</c:v>
                </c:pt>
                <c:pt idx="8240">
                  <c:v>2395</c:v>
                </c:pt>
                <c:pt idx="8241">
                  <c:v>2395</c:v>
                </c:pt>
                <c:pt idx="8242">
                  <c:v>2396</c:v>
                </c:pt>
                <c:pt idx="8243">
                  <c:v>2396</c:v>
                </c:pt>
                <c:pt idx="8244">
                  <c:v>2396</c:v>
                </c:pt>
                <c:pt idx="8245">
                  <c:v>2396</c:v>
                </c:pt>
                <c:pt idx="8246">
                  <c:v>2396</c:v>
                </c:pt>
                <c:pt idx="8247">
                  <c:v>2396</c:v>
                </c:pt>
                <c:pt idx="8248">
                  <c:v>2396</c:v>
                </c:pt>
                <c:pt idx="8249">
                  <c:v>2396</c:v>
                </c:pt>
                <c:pt idx="8250">
                  <c:v>2396</c:v>
                </c:pt>
                <c:pt idx="8251">
                  <c:v>2396</c:v>
                </c:pt>
                <c:pt idx="8252">
                  <c:v>2396</c:v>
                </c:pt>
                <c:pt idx="8253">
                  <c:v>2396</c:v>
                </c:pt>
                <c:pt idx="8254">
                  <c:v>2396</c:v>
                </c:pt>
                <c:pt idx="8255">
                  <c:v>2396</c:v>
                </c:pt>
                <c:pt idx="8256">
                  <c:v>2396</c:v>
                </c:pt>
                <c:pt idx="8257">
                  <c:v>2396</c:v>
                </c:pt>
                <c:pt idx="8258">
                  <c:v>2396</c:v>
                </c:pt>
                <c:pt idx="8259">
                  <c:v>2397</c:v>
                </c:pt>
                <c:pt idx="8260">
                  <c:v>2398</c:v>
                </c:pt>
                <c:pt idx="8261">
                  <c:v>2399</c:v>
                </c:pt>
                <c:pt idx="8262">
                  <c:v>2400</c:v>
                </c:pt>
                <c:pt idx="8263">
                  <c:v>2401</c:v>
                </c:pt>
                <c:pt idx="8264">
                  <c:v>2402</c:v>
                </c:pt>
                <c:pt idx="8265">
                  <c:v>2403</c:v>
                </c:pt>
                <c:pt idx="8266">
                  <c:v>2404</c:v>
                </c:pt>
                <c:pt idx="8267">
                  <c:v>2405</c:v>
                </c:pt>
                <c:pt idx="8268">
                  <c:v>2405</c:v>
                </c:pt>
                <c:pt idx="8269">
                  <c:v>2406</c:v>
                </c:pt>
                <c:pt idx="8270">
                  <c:v>2407</c:v>
                </c:pt>
                <c:pt idx="8271">
                  <c:v>2407</c:v>
                </c:pt>
                <c:pt idx="8272">
                  <c:v>2408</c:v>
                </c:pt>
                <c:pt idx="8273">
                  <c:v>2408</c:v>
                </c:pt>
                <c:pt idx="8274">
                  <c:v>2408</c:v>
                </c:pt>
                <c:pt idx="8275">
                  <c:v>2408</c:v>
                </c:pt>
                <c:pt idx="8276">
                  <c:v>2409</c:v>
                </c:pt>
                <c:pt idx="8277">
                  <c:v>2409</c:v>
                </c:pt>
                <c:pt idx="8278">
                  <c:v>2409</c:v>
                </c:pt>
                <c:pt idx="8279">
                  <c:v>2409</c:v>
                </c:pt>
                <c:pt idx="8280">
                  <c:v>2409</c:v>
                </c:pt>
                <c:pt idx="8281">
                  <c:v>2410</c:v>
                </c:pt>
                <c:pt idx="8282">
                  <c:v>2411</c:v>
                </c:pt>
                <c:pt idx="8283">
                  <c:v>2411</c:v>
                </c:pt>
                <c:pt idx="8284">
                  <c:v>2412</c:v>
                </c:pt>
                <c:pt idx="8285">
                  <c:v>2412</c:v>
                </c:pt>
                <c:pt idx="8286">
                  <c:v>2413</c:v>
                </c:pt>
                <c:pt idx="8287">
                  <c:v>2414</c:v>
                </c:pt>
                <c:pt idx="8288">
                  <c:v>2414</c:v>
                </c:pt>
                <c:pt idx="8289">
                  <c:v>2414</c:v>
                </c:pt>
                <c:pt idx="8290">
                  <c:v>2414</c:v>
                </c:pt>
                <c:pt idx="8291">
                  <c:v>2415</c:v>
                </c:pt>
                <c:pt idx="8292">
                  <c:v>2415</c:v>
                </c:pt>
                <c:pt idx="8293">
                  <c:v>2416</c:v>
                </c:pt>
                <c:pt idx="8294">
                  <c:v>2416</c:v>
                </c:pt>
                <c:pt idx="8295">
                  <c:v>2416</c:v>
                </c:pt>
                <c:pt idx="8296">
                  <c:v>2417</c:v>
                </c:pt>
                <c:pt idx="8297">
                  <c:v>2417</c:v>
                </c:pt>
                <c:pt idx="8298">
                  <c:v>2418</c:v>
                </c:pt>
                <c:pt idx="8299">
                  <c:v>2418</c:v>
                </c:pt>
                <c:pt idx="8300">
                  <c:v>2419</c:v>
                </c:pt>
                <c:pt idx="8301">
                  <c:v>2420</c:v>
                </c:pt>
                <c:pt idx="8302">
                  <c:v>2421</c:v>
                </c:pt>
                <c:pt idx="8303">
                  <c:v>2421</c:v>
                </c:pt>
                <c:pt idx="8304">
                  <c:v>2421</c:v>
                </c:pt>
                <c:pt idx="8305">
                  <c:v>2422</c:v>
                </c:pt>
                <c:pt idx="8306">
                  <c:v>2422</c:v>
                </c:pt>
                <c:pt idx="8307">
                  <c:v>2422</c:v>
                </c:pt>
                <c:pt idx="8308">
                  <c:v>2422</c:v>
                </c:pt>
                <c:pt idx="8309">
                  <c:v>2422</c:v>
                </c:pt>
                <c:pt idx="8310">
                  <c:v>2423</c:v>
                </c:pt>
                <c:pt idx="8311">
                  <c:v>2424</c:v>
                </c:pt>
                <c:pt idx="8312">
                  <c:v>2425</c:v>
                </c:pt>
                <c:pt idx="8313">
                  <c:v>2425</c:v>
                </c:pt>
                <c:pt idx="8314">
                  <c:v>2425</c:v>
                </c:pt>
                <c:pt idx="8315">
                  <c:v>2425</c:v>
                </c:pt>
                <c:pt idx="8316">
                  <c:v>2425</c:v>
                </c:pt>
                <c:pt idx="8317">
                  <c:v>2425</c:v>
                </c:pt>
                <c:pt idx="8318">
                  <c:v>2425</c:v>
                </c:pt>
                <c:pt idx="8319">
                  <c:v>2425</c:v>
                </c:pt>
                <c:pt idx="8320">
                  <c:v>2426</c:v>
                </c:pt>
                <c:pt idx="8321">
                  <c:v>2427</c:v>
                </c:pt>
                <c:pt idx="8322">
                  <c:v>2428</c:v>
                </c:pt>
                <c:pt idx="8323">
                  <c:v>2429</c:v>
                </c:pt>
                <c:pt idx="8324">
                  <c:v>2429</c:v>
                </c:pt>
                <c:pt idx="8325">
                  <c:v>2429</c:v>
                </c:pt>
                <c:pt idx="8326">
                  <c:v>2429</c:v>
                </c:pt>
                <c:pt idx="8327">
                  <c:v>2429</c:v>
                </c:pt>
                <c:pt idx="8328">
                  <c:v>2430</c:v>
                </c:pt>
                <c:pt idx="8329">
                  <c:v>2430</c:v>
                </c:pt>
                <c:pt idx="8330">
                  <c:v>2431</c:v>
                </c:pt>
                <c:pt idx="8331">
                  <c:v>2432</c:v>
                </c:pt>
                <c:pt idx="8332">
                  <c:v>2433</c:v>
                </c:pt>
                <c:pt idx="8333">
                  <c:v>2433</c:v>
                </c:pt>
                <c:pt idx="8334">
                  <c:v>2433</c:v>
                </c:pt>
                <c:pt idx="8335">
                  <c:v>2434</c:v>
                </c:pt>
                <c:pt idx="8336">
                  <c:v>2435</c:v>
                </c:pt>
                <c:pt idx="8337">
                  <c:v>2435</c:v>
                </c:pt>
                <c:pt idx="8338">
                  <c:v>2436</c:v>
                </c:pt>
                <c:pt idx="8339">
                  <c:v>2436</c:v>
                </c:pt>
                <c:pt idx="8340">
                  <c:v>2437</c:v>
                </c:pt>
                <c:pt idx="8341">
                  <c:v>2437</c:v>
                </c:pt>
                <c:pt idx="8342">
                  <c:v>2437</c:v>
                </c:pt>
                <c:pt idx="8343">
                  <c:v>2438</c:v>
                </c:pt>
                <c:pt idx="8344">
                  <c:v>2438</c:v>
                </c:pt>
                <c:pt idx="8345">
                  <c:v>2439</c:v>
                </c:pt>
                <c:pt idx="8346">
                  <c:v>2439</c:v>
                </c:pt>
                <c:pt idx="8347">
                  <c:v>2439</c:v>
                </c:pt>
                <c:pt idx="8348">
                  <c:v>2439</c:v>
                </c:pt>
                <c:pt idx="8349">
                  <c:v>2439</c:v>
                </c:pt>
                <c:pt idx="8350">
                  <c:v>2440</c:v>
                </c:pt>
                <c:pt idx="8351">
                  <c:v>2441</c:v>
                </c:pt>
                <c:pt idx="8352">
                  <c:v>2442</c:v>
                </c:pt>
                <c:pt idx="8353">
                  <c:v>2442</c:v>
                </c:pt>
                <c:pt idx="8354">
                  <c:v>2443</c:v>
                </c:pt>
                <c:pt idx="8355">
                  <c:v>2444</c:v>
                </c:pt>
                <c:pt idx="8356">
                  <c:v>2445</c:v>
                </c:pt>
                <c:pt idx="8357">
                  <c:v>2445</c:v>
                </c:pt>
                <c:pt idx="8358">
                  <c:v>2445</c:v>
                </c:pt>
                <c:pt idx="8359">
                  <c:v>2445</c:v>
                </c:pt>
                <c:pt idx="8360">
                  <c:v>2446</c:v>
                </c:pt>
                <c:pt idx="8361">
                  <c:v>2447</c:v>
                </c:pt>
                <c:pt idx="8362">
                  <c:v>2447</c:v>
                </c:pt>
                <c:pt idx="8363">
                  <c:v>2447</c:v>
                </c:pt>
                <c:pt idx="8364">
                  <c:v>2447</c:v>
                </c:pt>
                <c:pt idx="8365">
                  <c:v>2447</c:v>
                </c:pt>
                <c:pt idx="8366">
                  <c:v>2447</c:v>
                </c:pt>
                <c:pt idx="8367">
                  <c:v>2448</c:v>
                </c:pt>
                <c:pt idx="8368">
                  <c:v>2448</c:v>
                </c:pt>
                <c:pt idx="8369">
                  <c:v>2448</c:v>
                </c:pt>
                <c:pt idx="8370">
                  <c:v>2448</c:v>
                </c:pt>
                <c:pt idx="8371">
                  <c:v>2448</c:v>
                </c:pt>
                <c:pt idx="8372">
                  <c:v>2448</c:v>
                </c:pt>
                <c:pt idx="8373">
                  <c:v>2448</c:v>
                </c:pt>
                <c:pt idx="8374">
                  <c:v>2448</c:v>
                </c:pt>
                <c:pt idx="8375">
                  <c:v>2448</c:v>
                </c:pt>
                <c:pt idx="8376">
                  <c:v>2449</c:v>
                </c:pt>
                <c:pt idx="8377">
                  <c:v>2449</c:v>
                </c:pt>
                <c:pt idx="8378">
                  <c:v>2449</c:v>
                </c:pt>
                <c:pt idx="8379">
                  <c:v>2449</c:v>
                </c:pt>
                <c:pt idx="8380">
                  <c:v>2449</c:v>
                </c:pt>
                <c:pt idx="8381">
                  <c:v>2449</c:v>
                </c:pt>
                <c:pt idx="8382">
                  <c:v>2449</c:v>
                </c:pt>
                <c:pt idx="8383">
                  <c:v>2449</c:v>
                </c:pt>
                <c:pt idx="8384">
                  <c:v>2449</c:v>
                </c:pt>
                <c:pt idx="8385">
                  <c:v>2449</c:v>
                </c:pt>
                <c:pt idx="8386">
                  <c:v>2449</c:v>
                </c:pt>
                <c:pt idx="8387">
                  <c:v>2449</c:v>
                </c:pt>
                <c:pt idx="8388">
                  <c:v>2449</c:v>
                </c:pt>
                <c:pt idx="8389">
                  <c:v>2449</c:v>
                </c:pt>
                <c:pt idx="8390">
                  <c:v>2449</c:v>
                </c:pt>
                <c:pt idx="8391">
                  <c:v>2449</c:v>
                </c:pt>
                <c:pt idx="8392">
                  <c:v>2449</c:v>
                </c:pt>
                <c:pt idx="8393">
                  <c:v>2449</c:v>
                </c:pt>
                <c:pt idx="8394">
                  <c:v>2449</c:v>
                </c:pt>
                <c:pt idx="8395">
                  <c:v>2449</c:v>
                </c:pt>
                <c:pt idx="8396">
                  <c:v>2450</c:v>
                </c:pt>
                <c:pt idx="8397">
                  <c:v>2450</c:v>
                </c:pt>
                <c:pt idx="8398">
                  <c:v>2450</c:v>
                </c:pt>
                <c:pt idx="8399">
                  <c:v>2450</c:v>
                </c:pt>
                <c:pt idx="8400">
                  <c:v>2450</c:v>
                </c:pt>
                <c:pt idx="8401">
                  <c:v>2450</c:v>
                </c:pt>
                <c:pt idx="8402">
                  <c:v>2450</c:v>
                </c:pt>
                <c:pt idx="8403">
                  <c:v>2450</c:v>
                </c:pt>
                <c:pt idx="8404">
                  <c:v>2450</c:v>
                </c:pt>
                <c:pt idx="8405">
                  <c:v>2450</c:v>
                </c:pt>
                <c:pt idx="8406">
                  <c:v>2450</c:v>
                </c:pt>
                <c:pt idx="8407">
                  <c:v>2450</c:v>
                </c:pt>
                <c:pt idx="8408">
                  <c:v>2450</c:v>
                </c:pt>
                <c:pt idx="8409">
                  <c:v>2450</c:v>
                </c:pt>
                <c:pt idx="8410">
                  <c:v>2450</c:v>
                </c:pt>
                <c:pt idx="8411">
                  <c:v>2450</c:v>
                </c:pt>
                <c:pt idx="8412">
                  <c:v>2450</c:v>
                </c:pt>
                <c:pt idx="8413">
                  <c:v>2451</c:v>
                </c:pt>
                <c:pt idx="8414">
                  <c:v>2451</c:v>
                </c:pt>
                <c:pt idx="8415">
                  <c:v>2451</c:v>
                </c:pt>
                <c:pt idx="8416">
                  <c:v>2451</c:v>
                </c:pt>
                <c:pt idx="8417">
                  <c:v>2452</c:v>
                </c:pt>
                <c:pt idx="8418">
                  <c:v>2452</c:v>
                </c:pt>
                <c:pt idx="8419">
                  <c:v>2452</c:v>
                </c:pt>
                <c:pt idx="8420">
                  <c:v>2452</c:v>
                </c:pt>
                <c:pt idx="8421">
                  <c:v>2452</c:v>
                </c:pt>
                <c:pt idx="8422">
                  <c:v>2452</c:v>
                </c:pt>
                <c:pt idx="8423">
                  <c:v>2452</c:v>
                </c:pt>
                <c:pt idx="8424">
                  <c:v>2452</c:v>
                </c:pt>
                <c:pt idx="8425">
                  <c:v>2452</c:v>
                </c:pt>
                <c:pt idx="8426">
                  <c:v>2453</c:v>
                </c:pt>
                <c:pt idx="8427">
                  <c:v>2454</c:v>
                </c:pt>
                <c:pt idx="8428">
                  <c:v>2454</c:v>
                </c:pt>
                <c:pt idx="8429">
                  <c:v>2454</c:v>
                </c:pt>
                <c:pt idx="8430">
                  <c:v>2455</c:v>
                </c:pt>
                <c:pt idx="8431">
                  <c:v>2456</c:v>
                </c:pt>
                <c:pt idx="8432">
                  <c:v>2457</c:v>
                </c:pt>
                <c:pt idx="8433">
                  <c:v>2458</c:v>
                </c:pt>
                <c:pt idx="8434">
                  <c:v>2459</c:v>
                </c:pt>
                <c:pt idx="8435">
                  <c:v>2460</c:v>
                </c:pt>
                <c:pt idx="8436">
                  <c:v>2461</c:v>
                </c:pt>
                <c:pt idx="8437">
                  <c:v>2462</c:v>
                </c:pt>
                <c:pt idx="8438">
                  <c:v>2463</c:v>
                </c:pt>
                <c:pt idx="8439">
                  <c:v>2464</c:v>
                </c:pt>
                <c:pt idx="8440">
                  <c:v>2465</c:v>
                </c:pt>
                <c:pt idx="8441">
                  <c:v>2466</c:v>
                </c:pt>
                <c:pt idx="8442">
                  <c:v>2467</c:v>
                </c:pt>
                <c:pt idx="8443">
                  <c:v>2468</c:v>
                </c:pt>
                <c:pt idx="8444">
                  <c:v>2469</c:v>
                </c:pt>
                <c:pt idx="8445">
                  <c:v>2470</c:v>
                </c:pt>
                <c:pt idx="8446">
                  <c:v>2471</c:v>
                </c:pt>
                <c:pt idx="8447">
                  <c:v>2472</c:v>
                </c:pt>
                <c:pt idx="8448">
                  <c:v>2473</c:v>
                </c:pt>
                <c:pt idx="8449">
                  <c:v>2473</c:v>
                </c:pt>
                <c:pt idx="8450">
                  <c:v>2473</c:v>
                </c:pt>
                <c:pt idx="8451">
                  <c:v>2474</c:v>
                </c:pt>
                <c:pt idx="8452">
                  <c:v>2474</c:v>
                </c:pt>
                <c:pt idx="8453">
                  <c:v>2474</c:v>
                </c:pt>
                <c:pt idx="8454">
                  <c:v>2474</c:v>
                </c:pt>
                <c:pt idx="8455">
                  <c:v>2474</c:v>
                </c:pt>
                <c:pt idx="8456">
                  <c:v>2474</c:v>
                </c:pt>
                <c:pt idx="8457">
                  <c:v>2475</c:v>
                </c:pt>
                <c:pt idx="8458">
                  <c:v>2475</c:v>
                </c:pt>
                <c:pt idx="8459">
                  <c:v>2476</c:v>
                </c:pt>
                <c:pt idx="8460">
                  <c:v>2476</c:v>
                </c:pt>
                <c:pt idx="8461">
                  <c:v>2476</c:v>
                </c:pt>
                <c:pt idx="8462">
                  <c:v>2477</c:v>
                </c:pt>
                <c:pt idx="8463">
                  <c:v>2477</c:v>
                </c:pt>
                <c:pt idx="8464">
                  <c:v>2478</c:v>
                </c:pt>
                <c:pt idx="8465">
                  <c:v>2478</c:v>
                </c:pt>
                <c:pt idx="8466">
                  <c:v>2478</c:v>
                </c:pt>
                <c:pt idx="8467">
                  <c:v>2478</c:v>
                </c:pt>
                <c:pt idx="8468">
                  <c:v>2478</c:v>
                </c:pt>
                <c:pt idx="8469">
                  <c:v>2479</c:v>
                </c:pt>
                <c:pt idx="8470">
                  <c:v>2480</c:v>
                </c:pt>
                <c:pt idx="8471">
                  <c:v>2480</c:v>
                </c:pt>
                <c:pt idx="8472">
                  <c:v>2480</c:v>
                </c:pt>
                <c:pt idx="8473">
                  <c:v>2480</c:v>
                </c:pt>
                <c:pt idx="8474">
                  <c:v>2480</c:v>
                </c:pt>
                <c:pt idx="8475">
                  <c:v>2480</c:v>
                </c:pt>
                <c:pt idx="8476">
                  <c:v>2480</c:v>
                </c:pt>
                <c:pt idx="8477">
                  <c:v>2480</c:v>
                </c:pt>
                <c:pt idx="8478">
                  <c:v>2480</c:v>
                </c:pt>
                <c:pt idx="8479">
                  <c:v>2480</c:v>
                </c:pt>
                <c:pt idx="8480">
                  <c:v>2480</c:v>
                </c:pt>
                <c:pt idx="8481">
                  <c:v>2480</c:v>
                </c:pt>
                <c:pt idx="8482">
                  <c:v>2480</c:v>
                </c:pt>
                <c:pt idx="8483">
                  <c:v>2480</c:v>
                </c:pt>
                <c:pt idx="8484">
                  <c:v>2480</c:v>
                </c:pt>
                <c:pt idx="8485">
                  <c:v>2480</c:v>
                </c:pt>
                <c:pt idx="8486">
                  <c:v>2480</c:v>
                </c:pt>
                <c:pt idx="8487">
                  <c:v>2480</c:v>
                </c:pt>
                <c:pt idx="8488">
                  <c:v>2480</c:v>
                </c:pt>
                <c:pt idx="8489">
                  <c:v>2480</c:v>
                </c:pt>
                <c:pt idx="8490">
                  <c:v>2480</c:v>
                </c:pt>
                <c:pt idx="8491">
                  <c:v>2480</c:v>
                </c:pt>
                <c:pt idx="8492">
                  <c:v>2480</c:v>
                </c:pt>
                <c:pt idx="8493">
                  <c:v>2480</c:v>
                </c:pt>
                <c:pt idx="8494">
                  <c:v>2480</c:v>
                </c:pt>
                <c:pt idx="8495">
                  <c:v>2480</c:v>
                </c:pt>
                <c:pt idx="8496">
                  <c:v>2480</c:v>
                </c:pt>
                <c:pt idx="8497">
                  <c:v>2480</c:v>
                </c:pt>
                <c:pt idx="8498">
                  <c:v>2480</c:v>
                </c:pt>
                <c:pt idx="8499">
                  <c:v>2480</c:v>
                </c:pt>
                <c:pt idx="8500">
                  <c:v>2480</c:v>
                </c:pt>
                <c:pt idx="8501">
                  <c:v>2480</c:v>
                </c:pt>
                <c:pt idx="8502">
                  <c:v>2480</c:v>
                </c:pt>
                <c:pt idx="8503">
                  <c:v>2481</c:v>
                </c:pt>
                <c:pt idx="8504">
                  <c:v>2482</c:v>
                </c:pt>
                <c:pt idx="8505">
                  <c:v>2483</c:v>
                </c:pt>
                <c:pt idx="8506">
                  <c:v>2483</c:v>
                </c:pt>
                <c:pt idx="8507">
                  <c:v>2483</c:v>
                </c:pt>
                <c:pt idx="8508">
                  <c:v>2483</c:v>
                </c:pt>
                <c:pt idx="8509">
                  <c:v>2483</c:v>
                </c:pt>
                <c:pt idx="8510">
                  <c:v>2483</c:v>
                </c:pt>
                <c:pt idx="8511">
                  <c:v>2483</c:v>
                </c:pt>
                <c:pt idx="8512">
                  <c:v>2483</c:v>
                </c:pt>
                <c:pt idx="8513">
                  <c:v>2483</c:v>
                </c:pt>
                <c:pt idx="8514">
                  <c:v>2483</c:v>
                </c:pt>
                <c:pt idx="8515">
                  <c:v>2483</c:v>
                </c:pt>
                <c:pt idx="8516">
                  <c:v>2483</c:v>
                </c:pt>
                <c:pt idx="8517">
                  <c:v>2483</c:v>
                </c:pt>
                <c:pt idx="8518">
                  <c:v>2483</c:v>
                </c:pt>
                <c:pt idx="8519">
                  <c:v>2483</c:v>
                </c:pt>
                <c:pt idx="8520">
                  <c:v>2483</c:v>
                </c:pt>
                <c:pt idx="8521">
                  <c:v>2483</c:v>
                </c:pt>
                <c:pt idx="8522">
                  <c:v>2483</c:v>
                </c:pt>
                <c:pt idx="8523">
                  <c:v>2483</c:v>
                </c:pt>
                <c:pt idx="8524">
                  <c:v>2483</c:v>
                </c:pt>
                <c:pt idx="8525">
                  <c:v>2484</c:v>
                </c:pt>
                <c:pt idx="8526">
                  <c:v>2485</c:v>
                </c:pt>
                <c:pt idx="8527">
                  <c:v>2485</c:v>
                </c:pt>
                <c:pt idx="8528">
                  <c:v>2485</c:v>
                </c:pt>
                <c:pt idx="8529">
                  <c:v>2485</c:v>
                </c:pt>
                <c:pt idx="8530">
                  <c:v>2485</c:v>
                </c:pt>
                <c:pt idx="8531">
                  <c:v>2486</c:v>
                </c:pt>
                <c:pt idx="8532">
                  <c:v>2486</c:v>
                </c:pt>
                <c:pt idx="8533">
                  <c:v>2486</c:v>
                </c:pt>
                <c:pt idx="8534">
                  <c:v>2487</c:v>
                </c:pt>
                <c:pt idx="8535">
                  <c:v>2487</c:v>
                </c:pt>
                <c:pt idx="8536">
                  <c:v>2487</c:v>
                </c:pt>
                <c:pt idx="8537">
                  <c:v>2487</c:v>
                </c:pt>
                <c:pt idx="8538">
                  <c:v>2487</c:v>
                </c:pt>
                <c:pt idx="8539">
                  <c:v>2487</c:v>
                </c:pt>
                <c:pt idx="8540">
                  <c:v>2487</c:v>
                </c:pt>
                <c:pt idx="8541">
                  <c:v>2487</c:v>
                </c:pt>
                <c:pt idx="8542">
                  <c:v>2488</c:v>
                </c:pt>
                <c:pt idx="8543">
                  <c:v>2489</c:v>
                </c:pt>
                <c:pt idx="8544">
                  <c:v>2490</c:v>
                </c:pt>
                <c:pt idx="8545">
                  <c:v>2490</c:v>
                </c:pt>
                <c:pt idx="8546">
                  <c:v>2490</c:v>
                </c:pt>
                <c:pt idx="8547">
                  <c:v>2490</c:v>
                </c:pt>
                <c:pt idx="8548">
                  <c:v>2490</c:v>
                </c:pt>
                <c:pt idx="8549">
                  <c:v>2491</c:v>
                </c:pt>
                <c:pt idx="8550">
                  <c:v>2491</c:v>
                </c:pt>
                <c:pt idx="8551">
                  <c:v>2491</c:v>
                </c:pt>
                <c:pt idx="8552">
                  <c:v>2491</c:v>
                </c:pt>
                <c:pt idx="8553">
                  <c:v>2491</c:v>
                </c:pt>
                <c:pt idx="8554">
                  <c:v>2491</c:v>
                </c:pt>
                <c:pt idx="8555">
                  <c:v>2491</c:v>
                </c:pt>
                <c:pt idx="8556">
                  <c:v>2491</c:v>
                </c:pt>
                <c:pt idx="8557">
                  <c:v>2491</c:v>
                </c:pt>
                <c:pt idx="8558">
                  <c:v>2491</c:v>
                </c:pt>
                <c:pt idx="8559">
                  <c:v>2491</c:v>
                </c:pt>
                <c:pt idx="8560">
                  <c:v>2491</c:v>
                </c:pt>
                <c:pt idx="8561">
                  <c:v>2491</c:v>
                </c:pt>
                <c:pt idx="8562">
                  <c:v>2491</c:v>
                </c:pt>
                <c:pt idx="8563">
                  <c:v>2491</c:v>
                </c:pt>
                <c:pt idx="8564">
                  <c:v>2491</c:v>
                </c:pt>
                <c:pt idx="8565">
                  <c:v>2491</c:v>
                </c:pt>
                <c:pt idx="8566">
                  <c:v>2491</c:v>
                </c:pt>
                <c:pt idx="8567">
                  <c:v>2492</c:v>
                </c:pt>
                <c:pt idx="8568">
                  <c:v>2492</c:v>
                </c:pt>
                <c:pt idx="8569">
                  <c:v>2492</c:v>
                </c:pt>
                <c:pt idx="8570">
                  <c:v>2492</c:v>
                </c:pt>
                <c:pt idx="8571">
                  <c:v>2492</c:v>
                </c:pt>
                <c:pt idx="8572">
                  <c:v>2492</c:v>
                </c:pt>
                <c:pt idx="8573">
                  <c:v>2492</c:v>
                </c:pt>
                <c:pt idx="8574">
                  <c:v>2492</c:v>
                </c:pt>
                <c:pt idx="8575">
                  <c:v>2492</c:v>
                </c:pt>
                <c:pt idx="8576">
                  <c:v>2492</c:v>
                </c:pt>
                <c:pt idx="8577">
                  <c:v>2492</c:v>
                </c:pt>
                <c:pt idx="8578">
                  <c:v>2492</c:v>
                </c:pt>
                <c:pt idx="8579">
                  <c:v>2493</c:v>
                </c:pt>
                <c:pt idx="8580">
                  <c:v>2494</c:v>
                </c:pt>
                <c:pt idx="8581">
                  <c:v>2494</c:v>
                </c:pt>
                <c:pt idx="8582">
                  <c:v>2495</c:v>
                </c:pt>
                <c:pt idx="8583">
                  <c:v>2495</c:v>
                </c:pt>
                <c:pt idx="8584">
                  <c:v>2495</c:v>
                </c:pt>
                <c:pt idx="8585">
                  <c:v>2495</c:v>
                </c:pt>
                <c:pt idx="8586">
                  <c:v>2495</c:v>
                </c:pt>
                <c:pt idx="8587">
                  <c:v>2495</c:v>
                </c:pt>
                <c:pt idx="8588">
                  <c:v>2495</c:v>
                </c:pt>
                <c:pt idx="8589">
                  <c:v>2495</c:v>
                </c:pt>
                <c:pt idx="8590">
                  <c:v>2495</c:v>
                </c:pt>
                <c:pt idx="8591">
                  <c:v>2495</c:v>
                </c:pt>
                <c:pt idx="8592">
                  <c:v>2495</c:v>
                </c:pt>
                <c:pt idx="8593">
                  <c:v>2496</c:v>
                </c:pt>
                <c:pt idx="8594">
                  <c:v>2497</c:v>
                </c:pt>
                <c:pt idx="8595">
                  <c:v>2497</c:v>
                </c:pt>
                <c:pt idx="8596">
                  <c:v>2498</c:v>
                </c:pt>
                <c:pt idx="8597">
                  <c:v>2499</c:v>
                </c:pt>
                <c:pt idx="8598">
                  <c:v>2500</c:v>
                </c:pt>
                <c:pt idx="8599">
                  <c:v>2500</c:v>
                </c:pt>
                <c:pt idx="8600">
                  <c:v>2500</c:v>
                </c:pt>
                <c:pt idx="8601">
                  <c:v>2501</c:v>
                </c:pt>
                <c:pt idx="8602">
                  <c:v>2502</c:v>
                </c:pt>
                <c:pt idx="8603">
                  <c:v>2503</c:v>
                </c:pt>
                <c:pt idx="8604">
                  <c:v>2504</c:v>
                </c:pt>
                <c:pt idx="8605">
                  <c:v>2505</c:v>
                </c:pt>
                <c:pt idx="8606">
                  <c:v>2506</c:v>
                </c:pt>
                <c:pt idx="8607">
                  <c:v>2506</c:v>
                </c:pt>
                <c:pt idx="8608">
                  <c:v>2507</c:v>
                </c:pt>
                <c:pt idx="8609">
                  <c:v>2507</c:v>
                </c:pt>
                <c:pt idx="8610">
                  <c:v>2507</c:v>
                </c:pt>
                <c:pt idx="8611">
                  <c:v>2508</c:v>
                </c:pt>
                <c:pt idx="8612">
                  <c:v>2508</c:v>
                </c:pt>
                <c:pt idx="8613">
                  <c:v>2508</c:v>
                </c:pt>
                <c:pt idx="8614">
                  <c:v>2508</c:v>
                </c:pt>
                <c:pt idx="8615">
                  <c:v>2508</c:v>
                </c:pt>
                <c:pt idx="8616">
                  <c:v>2508</c:v>
                </c:pt>
                <c:pt idx="8617">
                  <c:v>2508</c:v>
                </c:pt>
                <c:pt idx="8618">
                  <c:v>2508</c:v>
                </c:pt>
                <c:pt idx="8619">
                  <c:v>2509</c:v>
                </c:pt>
                <c:pt idx="8620">
                  <c:v>2510</c:v>
                </c:pt>
                <c:pt idx="8621">
                  <c:v>2510</c:v>
                </c:pt>
                <c:pt idx="8622">
                  <c:v>2510</c:v>
                </c:pt>
                <c:pt idx="8623">
                  <c:v>2511</c:v>
                </c:pt>
                <c:pt idx="8624">
                  <c:v>2512</c:v>
                </c:pt>
                <c:pt idx="8625">
                  <c:v>2512</c:v>
                </c:pt>
                <c:pt idx="8626">
                  <c:v>2512</c:v>
                </c:pt>
                <c:pt idx="8627">
                  <c:v>2512</c:v>
                </c:pt>
                <c:pt idx="8628">
                  <c:v>2513</c:v>
                </c:pt>
                <c:pt idx="8629">
                  <c:v>2513</c:v>
                </c:pt>
                <c:pt idx="8630">
                  <c:v>2514</c:v>
                </c:pt>
                <c:pt idx="8631">
                  <c:v>2515</c:v>
                </c:pt>
                <c:pt idx="8632">
                  <c:v>2515</c:v>
                </c:pt>
                <c:pt idx="8633">
                  <c:v>2515</c:v>
                </c:pt>
                <c:pt idx="8634">
                  <c:v>2515</c:v>
                </c:pt>
                <c:pt idx="8635">
                  <c:v>2515</c:v>
                </c:pt>
                <c:pt idx="8636">
                  <c:v>2515</c:v>
                </c:pt>
                <c:pt idx="8637">
                  <c:v>2515</c:v>
                </c:pt>
                <c:pt idx="8638">
                  <c:v>2516</c:v>
                </c:pt>
                <c:pt idx="8639">
                  <c:v>2517</c:v>
                </c:pt>
                <c:pt idx="8640">
                  <c:v>2518</c:v>
                </c:pt>
                <c:pt idx="8641">
                  <c:v>2519</c:v>
                </c:pt>
                <c:pt idx="8642">
                  <c:v>2519</c:v>
                </c:pt>
                <c:pt idx="8643">
                  <c:v>2519</c:v>
                </c:pt>
                <c:pt idx="8644">
                  <c:v>2519</c:v>
                </c:pt>
                <c:pt idx="8645">
                  <c:v>2520</c:v>
                </c:pt>
                <c:pt idx="8646">
                  <c:v>2521</c:v>
                </c:pt>
                <c:pt idx="8647">
                  <c:v>2521</c:v>
                </c:pt>
                <c:pt idx="8648">
                  <c:v>2522</c:v>
                </c:pt>
                <c:pt idx="8649">
                  <c:v>2522</c:v>
                </c:pt>
                <c:pt idx="8650">
                  <c:v>2522</c:v>
                </c:pt>
                <c:pt idx="8651">
                  <c:v>2523</c:v>
                </c:pt>
                <c:pt idx="8652">
                  <c:v>2524</c:v>
                </c:pt>
                <c:pt idx="8653">
                  <c:v>2524</c:v>
                </c:pt>
                <c:pt idx="8654">
                  <c:v>2524</c:v>
                </c:pt>
                <c:pt idx="8655">
                  <c:v>2525</c:v>
                </c:pt>
                <c:pt idx="8656">
                  <c:v>2525</c:v>
                </c:pt>
                <c:pt idx="8657">
                  <c:v>2525</c:v>
                </c:pt>
                <c:pt idx="8658">
                  <c:v>2525</c:v>
                </c:pt>
                <c:pt idx="8659">
                  <c:v>2525</c:v>
                </c:pt>
                <c:pt idx="8660">
                  <c:v>2526</c:v>
                </c:pt>
                <c:pt idx="8661">
                  <c:v>2526</c:v>
                </c:pt>
                <c:pt idx="8662">
                  <c:v>2527</c:v>
                </c:pt>
                <c:pt idx="8663">
                  <c:v>2528</c:v>
                </c:pt>
                <c:pt idx="8664">
                  <c:v>2529</c:v>
                </c:pt>
                <c:pt idx="8665">
                  <c:v>2530</c:v>
                </c:pt>
                <c:pt idx="8666">
                  <c:v>2531</c:v>
                </c:pt>
                <c:pt idx="8667">
                  <c:v>2532</c:v>
                </c:pt>
                <c:pt idx="8668">
                  <c:v>2532</c:v>
                </c:pt>
                <c:pt idx="8669">
                  <c:v>2533</c:v>
                </c:pt>
                <c:pt idx="8670">
                  <c:v>2534</c:v>
                </c:pt>
                <c:pt idx="8671">
                  <c:v>2534</c:v>
                </c:pt>
                <c:pt idx="8672">
                  <c:v>2535</c:v>
                </c:pt>
                <c:pt idx="8673">
                  <c:v>2536</c:v>
                </c:pt>
                <c:pt idx="8674">
                  <c:v>2537</c:v>
                </c:pt>
                <c:pt idx="8675">
                  <c:v>2538</c:v>
                </c:pt>
                <c:pt idx="8676">
                  <c:v>2539</c:v>
                </c:pt>
                <c:pt idx="8677">
                  <c:v>2540</c:v>
                </c:pt>
                <c:pt idx="8678">
                  <c:v>2541</c:v>
                </c:pt>
                <c:pt idx="8679">
                  <c:v>2541</c:v>
                </c:pt>
                <c:pt idx="8680">
                  <c:v>2542</c:v>
                </c:pt>
                <c:pt idx="8681">
                  <c:v>2542</c:v>
                </c:pt>
                <c:pt idx="8682">
                  <c:v>2542</c:v>
                </c:pt>
                <c:pt idx="8683">
                  <c:v>2542</c:v>
                </c:pt>
                <c:pt idx="8684">
                  <c:v>2542</c:v>
                </c:pt>
                <c:pt idx="8685">
                  <c:v>2542</c:v>
                </c:pt>
                <c:pt idx="8686">
                  <c:v>2542</c:v>
                </c:pt>
                <c:pt idx="8687">
                  <c:v>2542</c:v>
                </c:pt>
                <c:pt idx="8688">
                  <c:v>2542</c:v>
                </c:pt>
                <c:pt idx="8689">
                  <c:v>2543</c:v>
                </c:pt>
                <c:pt idx="8690">
                  <c:v>2544</c:v>
                </c:pt>
                <c:pt idx="8691">
                  <c:v>2544</c:v>
                </c:pt>
                <c:pt idx="8692">
                  <c:v>2544</c:v>
                </c:pt>
                <c:pt idx="8693">
                  <c:v>2544</c:v>
                </c:pt>
                <c:pt idx="8694">
                  <c:v>2545</c:v>
                </c:pt>
                <c:pt idx="8695">
                  <c:v>2545</c:v>
                </c:pt>
                <c:pt idx="8696">
                  <c:v>2545</c:v>
                </c:pt>
                <c:pt idx="8697">
                  <c:v>2545</c:v>
                </c:pt>
                <c:pt idx="8698">
                  <c:v>2545</c:v>
                </c:pt>
                <c:pt idx="8699">
                  <c:v>2545</c:v>
                </c:pt>
                <c:pt idx="8700">
                  <c:v>2545</c:v>
                </c:pt>
                <c:pt idx="8701">
                  <c:v>2545</c:v>
                </c:pt>
                <c:pt idx="8702">
                  <c:v>2546</c:v>
                </c:pt>
                <c:pt idx="8703">
                  <c:v>2547</c:v>
                </c:pt>
                <c:pt idx="8704">
                  <c:v>2547</c:v>
                </c:pt>
                <c:pt idx="8705">
                  <c:v>2547</c:v>
                </c:pt>
                <c:pt idx="8706">
                  <c:v>2547</c:v>
                </c:pt>
                <c:pt idx="8707">
                  <c:v>2547</c:v>
                </c:pt>
                <c:pt idx="8708">
                  <c:v>2547</c:v>
                </c:pt>
                <c:pt idx="8709">
                  <c:v>2547</c:v>
                </c:pt>
                <c:pt idx="8710">
                  <c:v>2547</c:v>
                </c:pt>
                <c:pt idx="8711">
                  <c:v>2547</c:v>
                </c:pt>
                <c:pt idx="8712">
                  <c:v>2547</c:v>
                </c:pt>
                <c:pt idx="8713">
                  <c:v>2547</c:v>
                </c:pt>
                <c:pt idx="8714">
                  <c:v>2547</c:v>
                </c:pt>
                <c:pt idx="8715">
                  <c:v>2547</c:v>
                </c:pt>
                <c:pt idx="8716">
                  <c:v>2547</c:v>
                </c:pt>
                <c:pt idx="8717">
                  <c:v>2547</c:v>
                </c:pt>
                <c:pt idx="8718">
                  <c:v>2548</c:v>
                </c:pt>
                <c:pt idx="8719">
                  <c:v>2549</c:v>
                </c:pt>
                <c:pt idx="8720">
                  <c:v>2549</c:v>
                </c:pt>
                <c:pt idx="8721">
                  <c:v>2549</c:v>
                </c:pt>
                <c:pt idx="8722">
                  <c:v>2549</c:v>
                </c:pt>
                <c:pt idx="8723">
                  <c:v>2549</c:v>
                </c:pt>
                <c:pt idx="8724">
                  <c:v>2549</c:v>
                </c:pt>
                <c:pt idx="8725">
                  <c:v>2550</c:v>
                </c:pt>
                <c:pt idx="8726">
                  <c:v>2551</c:v>
                </c:pt>
                <c:pt idx="8727">
                  <c:v>2551</c:v>
                </c:pt>
                <c:pt idx="8728">
                  <c:v>2551</c:v>
                </c:pt>
                <c:pt idx="8729">
                  <c:v>2551</c:v>
                </c:pt>
                <c:pt idx="8730">
                  <c:v>2551</c:v>
                </c:pt>
                <c:pt idx="8731">
                  <c:v>2551</c:v>
                </c:pt>
                <c:pt idx="8732">
                  <c:v>2551</c:v>
                </c:pt>
                <c:pt idx="8733">
                  <c:v>2551</c:v>
                </c:pt>
                <c:pt idx="8734">
                  <c:v>2551</c:v>
                </c:pt>
                <c:pt idx="8735">
                  <c:v>2552</c:v>
                </c:pt>
                <c:pt idx="8736">
                  <c:v>2552</c:v>
                </c:pt>
                <c:pt idx="8737">
                  <c:v>2552</c:v>
                </c:pt>
                <c:pt idx="8738">
                  <c:v>2552</c:v>
                </c:pt>
                <c:pt idx="8739">
                  <c:v>2552</c:v>
                </c:pt>
                <c:pt idx="8740">
                  <c:v>2553</c:v>
                </c:pt>
                <c:pt idx="8741">
                  <c:v>2553</c:v>
                </c:pt>
                <c:pt idx="8742">
                  <c:v>2553</c:v>
                </c:pt>
                <c:pt idx="8743">
                  <c:v>2553</c:v>
                </c:pt>
                <c:pt idx="8744">
                  <c:v>2553</c:v>
                </c:pt>
                <c:pt idx="8745">
                  <c:v>2553</c:v>
                </c:pt>
                <c:pt idx="8746">
                  <c:v>2553</c:v>
                </c:pt>
                <c:pt idx="8747">
                  <c:v>2553</c:v>
                </c:pt>
                <c:pt idx="8748">
                  <c:v>2554</c:v>
                </c:pt>
                <c:pt idx="8749">
                  <c:v>2554</c:v>
                </c:pt>
                <c:pt idx="8750">
                  <c:v>2554</c:v>
                </c:pt>
                <c:pt idx="8751">
                  <c:v>2554</c:v>
                </c:pt>
                <c:pt idx="8752">
                  <c:v>2554</c:v>
                </c:pt>
                <c:pt idx="8753">
                  <c:v>2554</c:v>
                </c:pt>
                <c:pt idx="8754">
                  <c:v>2555</c:v>
                </c:pt>
                <c:pt idx="8755">
                  <c:v>2556</c:v>
                </c:pt>
                <c:pt idx="8756">
                  <c:v>2556</c:v>
                </c:pt>
                <c:pt idx="8757">
                  <c:v>2557</c:v>
                </c:pt>
                <c:pt idx="8758">
                  <c:v>2558</c:v>
                </c:pt>
                <c:pt idx="8759">
                  <c:v>2559</c:v>
                </c:pt>
                <c:pt idx="8760">
                  <c:v>2559</c:v>
                </c:pt>
                <c:pt idx="8761">
                  <c:v>2559</c:v>
                </c:pt>
                <c:pt idx="8762">
                  <c:v>2559</c:v>
                </c:pt>
                <c:pt idx="8763">
                  <c:v>2559</c:v>
                </c:pt>
                <c:pt idx="8764">
                  <c:v>2559</c:v>
                </c:pt>
                <c:pt idx="8765">
                  <c:v>2559</c:v>
                </c:pt>
                <c:pt idx="8766">
                  <c:v>2559</c:v>
                </c:pt>
                <c:pt idx="8767">
                  <c:v>2559</c:v>
                </c:pt>
                <c:pt idx="8768">
                  <c:v>2560</c:v>
                </c:pt>
                <c:pt idx="8769">
                  <c:v>2560</c:v>
                </c:pt>
                <c:pt idx="8770">
                  <c:v>2560</c:v>
                </c:pt>
                <c:pt idx="8771">
                  <c:v>2560</c:v>
                </c:pt>
                <c:pt idx="8772">
                  <c:v>2561</c:v>
                </c:pt>
                <c:pt idx="8773">
                  <c:v>2562</c:v>
                </c:pt>
                <c:pt idx="8774">
                  <c:v>2563</c:v>
                </c:pt>
                <c:pt idx="8775">
                  <c:v>2563</c:v>
                </c:pt>
                <c:pt idx="8776">
                  <c:v>2563</c:v>
                </c:pt>
                <c:pt idx="8777">
                  <c:v>2564</c:v>
                </c:pt>
                <c:pt idx="8778">
                  <c:v>2564</c:v>
                </c:pt>
                <c:pt idx="8779">
                  <c:v>2564</c:v>
                </c:pt>
                <c:pt idx="8780">
                  <c:v>2564</c:v>
                </c:pt>
                <c:pt idx="8781">
                  <c:v>2565</c:v>
                </c:pt>
                <c:pt idx="8782">
                  <c:v>2565</c:v>
                </c:pt>
                <c:pt idx="8783">
                  <c:v>2566</c:v>
                </c:pt>
                <c:pt idx="8784">
                  <c:v>2566</c:v>
                </c:pt>
                <c:pt idx="8785">
                  <c:v>2566</c:v>
                </c:pt>
                <c:pt idx="8786">
                  <c:v>2566</c:v>
                </c:pt>
                <c:pt idx="8787">
                  <c:v>2566</c:v>
                </c:pt>
                <c:pt idx="8788">
                  <c:v>2566</c:v>
                </c:pt>
                <c:pt idx="8789">
                  <c:v>2567</c:v>
                </c:pt>
                <c:pt idx="8790">
                  <c:v>2568</c:v>
                </c:pt>
                <c:pt idx="8791">
                  <c:v>2568</c:v>
                </c:pt>
                <c:pt idx="8792">
                  <c:v>2568</c:v>
                </c:pt>
                <c:pt idx="8793">
                  <c:v>2568</c:v>
                </c:pt>
                <c:pt idx="8794">
                  <c:v>2568</c:v>
                </c:pt>
                <c:pt idx="8795">
                  <c:v>2569</c:v>
                </c:pt>
                <c:pt idx="8796">
                  <c:v>2570</c:v>
                </c:pt>
                <c:pt idx="8797">
                  <c:v>2571</c:v>
                </c:pt>
                <c:pt idx="8798">
                  <c:v>2572</c:v>
                </c:pt>
                <c:pt idx="8799">
                  <c:v>2573</c:v>
                </c:pt>
                <c:pt idx="8800">
                  <c:v>2574</c:v>
                </c:pt>
                <c:pt idx="8801">
                  <c:v>2574</c:v>
                </c:pt>
                <c:pt idx="8802">
                  <c:v>2574</c:v>
                </c:pt>
                <c:pt idx="8803">
                  <c:v>2575</c:v>
                </c:pt>
                <c:pt idx="8804">
                  <c:v>2576</c:v>
                </c:pt>
                <c:pt idx="8805">
                  <c:v>2576</c:v>
                </c:pt>
                <c:pt idx="8806">
                  <c:v>2576</c:v>
                </c:pt>
                <c:pt idx="8807">
                  <c:v>2576</c:v>
                </c:pt>
                <c:pt idx="8808">
                  <c:v>2576</c:v>
                </c:pt>
                <c:pt idx="8809">
                  <c:v>2577</c:v>
                </c:pt>
                <c:pt idx="8810">
                  <c:v>2577</c:v>
                </c:pt>
                <c:pt idx="8811">
                  <c:v>2578</c:v>
                </c:pt>
                <c:pt idx="8812">
                  <c:v>2578</c:v>
                </c:pt>
                <c:pt idx="8813">
                  <c:v>2578</c:v>
                </c:pt>
                <c:pt idx="8814">
                  <c:v>2578</c:v>
                </c:pt>
                <c:pt idx="8815">
                  <c:v>2578</c:v>
                </c:pt>
                <c:pt idx="8816">
                  <c:v>2578</c:v>
                </c:pt>
                <c:pt idx="8817">
                  <c:v>2578</c:v>
                </c:pt>
                <c:pt idx="8818">
                  <c:v>2579</c:v>
                </c:pt>
                <c:pt idx="8819">
                  <c:v>2579</c:v>
                </c:pt>
                <c:pt idx="8820">
                  <c:v>2580</c:v>
                </c:pt>
                <c:pt idx="8821">
                  <c:v>2581</c:v>
                </c:pt>
                <c:pt idx="8822">
                  <c:v>2581</c:v>
                </c:pt>
                <c:pt idx="8823">
                  <c:v>2582</c:v>
                </c:pt>
                <c:pt idx="8824">
                  <c:v>2583</c:v>
                </c:pt>
                <c:pt idx="8825">
                  <c:v>2583</c:v>
                </c:pt>
                <c:pt idx="8826">
                  <c:v>2584</c:v>
                </c:pt>
                <c:pt idx="8827">
                  <c:v>2584</c:v>
                </c:pt>
                <c:pt idx="8828">
                  <c:v>2584</c:v>
                </c:pt>
                <c:pt idx="8829">
                  <c:v>2584</c:v>
                </c:pt>
                <c:pt idx="8830">
                  <c:v>2584</c:v>
                </c:pt>
                <c:pt idx="8831">
                  <c:v>2584</c:v>
                </c:pt>
                <c:pt idx="8832">
                  <c:v>2584</c:v>
                </c:pt>
                <c:pt idx="8833">
                  <c:v>2584</c:v>
                </c:pt>
                <c:pt idx="8834">
                  <c:v>2584</c:v>
                </c:pt>
                <c:pt idx="8835">
                  <c:v>2585</c:v>
                </c:pt>
                <c:pt idx="8836">
                  <c:v>2586</c:v>
                </c:pt>
                <c:pt idx="8837">
                  <c:v>2587</c:v>
                </c:pt>
                <c:pt idx="8838">
                  <c:v>2587</c:v>
                </c:pt>
                <c:pt idx="8839">
                  <c:v>2588</c:v>
                </c:pt>
                <c:pt idx="8840">
                  <c:v>2588</c:v>
                </c:pt>
                <c:pt idx="8841">
                  <c:v>2588</c:v>
                </c:pt>
                <c:pt idx="8842">
                  <c:v>2589</c:v>
                </c:pt>
                <c:pt idx="8843">
                  <c:v>2589</c:v>
                </c:pt>
                <c:pt idx="8844">
                  <c:v>2589</c:v>
                </c:pt>
                <c:pt idx="8845">
                  <c:v>2589</c:v>
                </c:pt>
                <c:pt idx="8846">
                  <c:v>2589</c:v>
                </c:pt>
                <c:pt idx="8847">
                  <c:v>2590</c:v>
                </c:pt>
                <c:pt idx="8848">
                  <c:v>2590</c:v>
                </c:pt>
                <c:pt idx="8849">
                  <c:v>2591</c:v>
                </c:pt>
                <c:pt idx="8850">
                  <c:v>2591</c:v>
                </c:pt>
                <c:pt idx="8851">
                  <c:v>2592</c:v>
                </c:pt>
                <c:pt idx="8852">
                  <c:v>2592</c:v>
                </c:pt>
                <c:pt idx="8853">
                  <c:v>2593</c:v>
                </c:pt>
                <c:pt idx="8854">
                  <c:v>2594</c:v>
                </c:pt>
                <c:pt idx="8855">
                  <c:v>2595</c:v>
                </c:pt>
                <c:pt idx="8856">
                  <c:v>2596</c:v>
                </c:pt>
                <c:pt idx="8857">
                  <c:v>2597</c:v>
                </c:pt>
                <c:pt idx="8858">
                  <c:v>2597</c:v>
                </c:pt>
                <c:pt idx="8859">
                  <c:v>2597</c:v>
                </c:pt>
                <c:pt idx="8860">
                  <c:v>2598</c:v>
                </c:pt>
                <c:pt idx="8861">
                  <c:v>2599</c:v>
                </c:pt>
                <c:pt idx="8862">
                  <c:v>2599</c:v>
                </c:pt>
                <c:pt idx="8863">
                  <c:v>2600</c:v>
                </c:pt>
                <c:pt idx="8864">
                  <c:v>2601</c:v>
                </c:pt>
                <c:pt idx="8865">
                  <c:v>2601</c:v>
                </c:pt>
                <c:pt idx="8866">
                  <c:v>2602</c:v>
                </c:pt>
                <c:pt idx="8867">
                  <c:v>2603</c:v>
                </c:pt>
                <c:pt idx="8868">
                  <c:v>2603</c:v>
                </c:pt>
                <c:pt idx="8869">
                  <c:v>2604</c:v>
                </c:pt>
                <c:pt idx="8870">
                  <c:v>2605</c:v>
                </c:pt>
                <c:pt idx="8871">
                  <c:v>2606</c:v>
                </c:pt>
                <c:pt idx="8872">
                  <c:v>2606</c:v>
                </c:pt>
                <c:pt idx="8873">
                  <c:v>2606</c:v>
                </c:pt>
                <c:pt idx="8874">
                  <c:v>2606</c:v>
                </c:pt>
                <c:pt idx="8875">
                  <c:v>2606</c:v>
                </c:pt>
                <c:pt idx="8876">
                  <c:v>2606</c:v>
                </c:pt>
                <c:pt idx="8877">
                  <c:v>2606</c:v>
                </c:pt>
                <c:pt idx="8878">
                  <c:v>2606</c:v>
                </c:pt>
                <c:pt idx="8879">
                  <c:v>2606</c:v>
                </c:pt>
                <c:pt idx="8880">
                  <c:v>2606</c:v>
                </c:pt>
                <c:pt idx="8881">
                  <c:v>2606</c:v>
                </c:pt>
                <c:pt idx="8882">
                  <c:v>2606</c:v>
                </c:pt>
                <c:pt idx="8883">
                  <c:v>2606</c:v>
                </c:pt>
                <c:pt idx="8884">
                  <c:v>2606</c:v>
                </c:pt>
                <c:pt idx="8885">
                  <c:v>2606</c:v>
                </c:pt>
                <c:pt idx="8886">
                  <c:v>2606</c:v>
                </c:pt>
                <c:pt idx="8887">
                  <c:v>2607</c:v>
                </c:pt>
                <c:pt idx="8888">
                  <c:v>2607</c:v>
                </c:pt>
                <c:pt idx="8889">
                  <c:v>2607</c:v>
                </c:pt>
                <c:pt idx="8890">
                  <c:v>2607</c:v>
                </c:pt>
                <c:pt idx="8891">
                  <c:v>2607</c:v>
                </c:pt>
                <c:pt idx="8892">
                  <c:v>2607</c:v>
                </c:pt>
                <c:pt idx="8893">
                  <c:v>2608</c:v>
                </c:pt>
                <c:pt idx="8894">
                  <c:v>2608</c:v>
                </c:pt>
                <c:pt idx="8895">
                  <c:v>2608</c:v>
                </c:pt>
                <c:pt idx="8896">
                  <c:v>2608</c:v>
                </c:pt>
                <c:pt idx="8897">
                  <c:v>2608</c:v>
                </c:pt>
                <c:pt idx="8898">
                  <c:v>2608</c:v>
                </c:pt>
                <c:pt idx="8899">
                  <c:v>2609</c:v>
                </c:pt>
                <c:pt idx="8900">
                  <c:v>2609</c:v>
                </c:pt>
                <c:pt idx="8901">
                  <c:v>2609</c:v>
                </c:pt>
                <c:pt idx="8902">
                  <c:v>2609</c:v>
                </c:pt>
                <c:pt idx="8903">
                  <c:v>2609</c:v>
                </c:pt>
                <c:pt idx="8904">
                  <c:v>2609</c:v>
                </c:pt>
                <c:pt idx="8905">
                  <c:v>2609</c:v>
                </c:pt>
                <c:pt idx="8906">
                  <c:v>2609</c:v>
                </c:pt>
                <c:pt idx="8907">
                  <c:v>2609</c:v>
                </c:pt>
                <c:pt idx="8908">
                  <c:v>2609</c:v>
                </c:pt>
                <c:pt idx="8909">
                  <c:v>2609</c:v>
                </c:pt>
                <c:pt idx="8910">
                  <c:v>2609</c:v>
                </c:pt>
                <c:pt idx="8911">
                  <c:v>2609</c:v>
                </c:pt>
                <c:pt idx="8912">
                  <c:v>2609</c:v>
                </c:pt>
                <c:pt idx="8913">
                  <c:v>2609</c:v>
                </c:pt>
                <c:pt idx="8914">
                  <c:v>2609</c:v>
                </c:pt>
                <c:pt idx="8915">
                  <c:v>2609</c:v>
                </c:pt>
                <c:pt idx="8916">
                  <c:v>2609</c:v>
                </c:pt>
                <c:pt idx="8917">
                  <c:v>2609</c:v>
                </c:pt>
                <c:pt idx="8918">
                  <c:v>2609</c:v>
                </c:pt>
                <c:pt idx="8919">
                  <c:v>2609</c:v>
                </c:pt>
                <c:pt idx="8920">
                  <c:v>2610</c:v>
                </c:pt>
                <c:pt idx="8921">
                  <c:v>2610</c:v>
                </c:pt>
                <c:pt idx="8922">
                  <c:v>2610</c:v>
                </c:pt>
                <c:pt idx="8923">
                  <c:v>2610</c:v>
                </c:pt>
                <c:pt idx="8924">
                  <c:v>2610</c:v>
                </c:pt>
                <c:pt idx="8925">
                  <c:v>2610</c:v>
                </c:pt>
                <c:pt idx="8926">
                  <c:v>2610</c:v>
                </c:pt>
                <c:pt idx="8927">
                  <c:v>2610</c:v>
                </c:pt>
                <c:pt idx="8928">
                  <c:v>2610</c:v>
                </c:pt>
                <c:pt idx="8929">
                  <c:v>2610</c:v>
                </c:pt>
                <c:pt idx="8930">
                  <c:v>2611</c:v>
                </c:pt>
                <c:pt idx="8931">
                  <c:v>2611</c:v>
                </c:pt>
                <c:pt idx="8932">
                  <c:v>2611</c:v>
                </c:pt>
                <c:pt idx="8933">
                  <c:v>2612</c:v>
                </c:pt>
                <c:pt idx="8934">
                  <c:v>2612</c:v>
                </c:pt>
                <c:pt idx="8935">
                  <c:v>2613</c:v>
                </c:pt>
                <c:pt idx="8936">
                  <c:v>2614</c:v>
                </c:pt>
                <c:pt idx="8937">
                  <c:v>2615</c:v>
                </c:pt>
                <c:pt idx="8938">
                  <c:v>2615</c:v>
                </c:pt>
                <c:pt idx="8939">
                  <c:v>2615</c:v>
                </c:pt>
                <c:pt idx="8940">
                  <c:v>2615</c:v>
                </c:pt>
                <c:pt idx="8941">
                  <c:v>2615</c:v>
                </c:pt>
                <c:pt idx="8942">
                  <c:v>2616</c:v>
                </c:pt>
                <c:pt idx="8943">
                  <c:v>2616</c:v>
                </c:pt>
                <c:pt idx="8944">
                  <c:v>2617</c:v>
                </c:pt>
                <c:pt idx="8945">
                  <c:v>2618</c:v>
                </c:pt>
                <c:pt idx="8946">
                  <c:v>2618</c:v>
                </c:pt>
                <c:pt idx="8947">
                  <c:v>2618</c:v>
                </c:pt>
                <c:pt idx="8948">
                  <c:v>2618</c:v>
                </c:pt>
                <c:pt idx="8949">
                  <c:v>2619</c:v>
                </c:pt>
                <c:pt idx="8950">
                  <c:v>2620</c:v>
                </c:pt>
                <c:pt idx="8951">
                  <c:v>2621</c:v>
                </c:pt>
                <c:pt idx="8952">
                  <c:v>2622</c:v>
                </c:pt>
                <c:pt idx="8953">
                  <c:v>2623</c:v>
                </c:pt>
                <c:pt idx="8954">
                  <c:v>2624</c:v>
                </c:pt>
                <c:pt idx="8955">
                  <c:v>2624</c:v>
                </c:pt>
                <c:pt idx="8956">
                  <c:v>2625</c:v>
                </c:pt>
                <c:pt idx="8957">
                  <c:v>2626</c:v>
                </c:pt>
                <c:pt idx="8958">
                  <c:v>2627</c:v>
                </c:pt>
                <c:pt idx="8959">
                  <c:v>2627</c:v>
                </c:pt>
                <c:pt idx="8960">
                  <c:v>2627</c:v>
                </c:pt>
                <c:pt idx="8961">
                  <c:v>2627</c:v>
                </c:pt>
                <c:pt idx="8962">
                  <c:v>2627</c:v>
                </c:pt>
                <c:pt idx="8963">
                  <c:v>2628</c:v>
                </c:pt>
                <c:pt idx="8964">
                  <c:v>2628</c:v>
                </c:pt>
                <c:pt idx="8965">
                  <c:v>2629</c:v>
                </c:pt>
                <c:pt idx="8966">
                  <c:v>2629</c:v>
                </c:pt>
                <c:pt idx="8967">
                  <c:v>2629</c:v>
                </c:pt>
                <c:pt idx="8968">
                  <c:v>2629</c:v>
                </c:pt>
                <c:pt idx="8969">
                  <c:v>2630</c:v>
                </c:pt>
                <c:pt idx="8970">
                  <c:v>2630</c:v>
                </c:pt>
                <c:pt idx="8971">
                  <c:v>2630</c:v>
                </c:pt>
                <c:pt idx="8972">
                  <c:v>2630</c:v>
                </c:pt>
                <c:pt idx="8973">
                  <c:v>2631</c:v>
                </c:pt>
                <c:pt idx="8974">
                  <c:v>2631</c:v>
                </c:pt>
                <c:pt idx="8975">
                  <c:v>2632</c:v>
                </c:pt>
                <c:pt idx="8976">
                  <c:v>2633</c:v>
                </c:pt>
                <c:pt idx="8977">
                  <c:v>2633</c:v>
                </c:pt>
                <c:pt idx="8978">
                  <c:v>2633</c:v>
                </c:pt>
                <c:pt idx="8979">
                  <c:v>2634</c:v>
                </c:pt>
                <c:pt idx="8980">
                  <c:v>2635</c:v>
                </c:pt>
                <c:pt idx="8981">
                  <c:v>2636</c:v>
                </c:pt>
                <c:pt idx="8982">
                  <c:v>2637</c:v>
                </c:pt>
                <c:pt idx="8983">
                  <c:v>2638</c:v>
                </c:pt>
                <c:pt idx="8984">
                  <c:v>2639</c:v>
                </c:pt>
                <c:pt idx="8985">
                  <c:v>2640</c:v>
                </c:pt>
                <c:pt idx="8986">
                  <c:v>2641</c:v>
                </c:pt>
                <c:pt idx="8987">
                  <c:v>2642</c:v>
                </c:pt>
                <c:pt idx="8988">
                  <c:v>2643</c:v>
                </c:pt>
                <c:pt idx="8989">
                  <c:v>2643</c:v>
                </c:pt>
                <c:pt idx="8990">
                  <c:v>2643</c:v>
                </c:pt>
                <c:pt idx="8991">
                  <c:v>2643</c:v>
                </c:pt>
                <c:pt idx="8992">
                  <c:v>2644</c:v>
                </c:pt>
                <c:pt idx="8993">
                  <c:v>2645</c:v>
                </c:pt>
                <c:pt idx="8994">
                  <c:v>2646</c:v>
                </c:pt>
                <c:pt idx="8995">
                  <c:v>2647</c:v>
                </c:pt>
                <c:pt idx="8996">
                  <c:v>2648</c:v>
                </c:pt>
                <c:pt idx="8997">
                  <c:v>2648</c:v>
                </c:pt>
                <c:pt idx="8998">
                  <c:v>2648</c:v>
                </c:pt>
                <c:pt idx="8999">
                  <c:v>2649</c:v>
                </c:pt>
                <c:pt idx="9000">
                  <c:v>2650</c:v>
                </c:pt>
                <c:pt idx="9001">
                  <c:v>2651</c:v>
                </c:pt>
                <c:pt idx="9002">
                  <c:v>2652</c:v>
                </c:pt>
                <c:pt idx="9003">
                  <c:v>2652</c:v>
                </c:pt>
                <c:pt idx="9004">
                  <c:v>2652</c:v>
                </c:pt>
                <c:pt idx="9005">
                  <c:v>2653</c:v>
                </c:pt>
                <c:pt idx="9006">
                  <c:v>2654</c:v>
                </c:pt>
                <c:pt idx="9007">
                  <c:v>2654</c:v>
                </c:pt>
                <c:pt idx="9008">
                  <c:v>2654</c:v>
                </c:pt>
                <c:pt idx="9009">
                  <c:v>2654</c:v>
                </c:pt>
                <c:pt idx="9010">
                  <c:v>2655</c:v>
                </c:pt>
                <c:pt idx="9011">
                  <c:v>2656</c:v>
                </c:pt>
                <c:pt idx="9012">
                  <c:v>2656</c:v>
                </c:pt>
                <c:pt idx="9013">
                  <c:v>2657</c:v>
                </c:pt>
                <c:pt idx="9014">
                  <c:v>2657</c:v>
                </c:pt>
                <c:pt idx="9015">
                  <c:v>2658</c:v>
                </c:pt>
                <c:pt idx="9016">
                  <c:v>2658</c:v>
                </c:pt>
                <c:pt idx="9017">
                  <c:v>2659</c:v>
                </c:pt>
                <c:pt idx="9018">
                  <c:v>2659</c:v>
                </c:pt>
                <c:pt idx="9019">
                  <c:v>2659</c:v>
                </c:pt>
                <c:pt idx="9020">
                  <c:v>2660</c:v>
                </c:pt>
                <c:pt idx="9021">
                  <c:v>2660</c:v>
                </c:pt>
                <c:pt idx="9022">
                  <c:v>2660</c:v>
                </c:pt>
                <c:pt idx="9023">
                  <c:v>2660</c:v>
                </c:pt>
                <c:pt idx="9024">
                  <c:v>2660</c:v>
                </c:pt>
                <c:pt idx="9025">
                  <c:v>2661</c:v>
                </c:pt>
                <c:pt idx="9026">
                  <c:v>2662</c:v>
                </c:pt>
                <c:pt idx="9027">
                  <c:v>2663</c:v>
                </c:pt>
                <c:pt idx="9028">
                  <c:v>2664</c:v>
                </c:pt>
                <c:pt idx="9029">
                  <c:v>2664</c:v>
                </c:pt>
                <c:pt idx="9030">
                  <c:v>2665</c:v>
                </c:pt>
                <c:pt idx="9031">
                  <c:v>2666</c:v>
                </c:pt>
                <c:pt idx="9032">
                  <c:v>2666</c:v>
                </c:pt>
                <c:pt idx="9033">
                  <c:v>2666</c:v>
                </c:pt>
                <c:pt idx="9034">
                  <c:v>2666</c:v>
                </c:pt>
                <c:pt idx="9035">
                  <c:v>2667</c:v>
                </c:pt>
                <c:pt idx="9036">
                  <c:v>2668</c:v>
                </c:pt>
                <c:pt idx="9037">
                  <c:v>2669</c:v>
                </c:pt>
                <c:pt idx="9038">
                  <c:v>2670</c:v>
                </c:pt>
                <c:pt idx="9039">
                  <c:v>2671</c:v>
                </c:pt>
                <c:pt idx="9040">
                  <c:v>2671</c:v>
                </c:pt>
                <c:pt idx="9041">
                  <c:v>2671</c:v>
                </c:pt>
                <c:pt idx="9042">
                  <c:v>2672</c:v>
                </c:pt>
                <c:pt idx="9043">
                  <c:v>2673</c:v>
                </c:pt>
                <c:pt idx="9044">
                  <c:v>2674</c:v>
                </c:pt>
                <c:pt idx="9045">
                  <c:v>2675</c:v>
                </c:pt>
                <c:pt idx="9046">
                  <c:v>2675</c:v>
                </c:pt>
                <c:pt idx="9047">
                  <c:v>2676</c:v>
                </c:pt>
                <c:pt idx="9048">
                  <c:v>2677</c:v>
                </c:pt>
                <c:pt idx="9049">
                  <c:v>2678</c:v>
                </c:pt>
                <c:pt idx="9050">
                  <c:v>2679</c:v>
                </c:pt>
                <c:pt idx="9051">
                  <c:v>2680</c:v>
                </c:pt>
                <c:pt idx="9052">
                  <c:v>2680</c:v>
                </c:pt>
                <c:pt idx="9053">
                  <c:v>2681</c:v>
                </c:pt>
                <c:pt idx="9054">
                  <c:v>2681</c:v>
                </c:pt>
                <c:pt idx="9055">
                  <c:v>2681</c:v>
                </c:pt>
                <c:pt idx="9056">
                  <c:v>2681</c:v>
                </c:pt>
                <c:pt idx="9057">
                  <c:v>2682</c:v>
                </c:pt>
                <c:pt idx="9058">
                  <c:v>2683</c:v>
                </c:pt>
                <c:pt idx="9059">
                  <c:v>2684</c:v>
                </c:pt>
                <c:pt idx="9060">
                  <c:v>2685</c:v>
                </c:pt>
                <c:pt idx="9061">
                  <c:v>2685</c:v>
                </c:pt>
                <c:pt idx="9062">
                  <c:v>2686</c:v>
                </c:pt>
                <c:pt idx="9063">
                  <c:v>2687</c:v>
                </c:pt>
                <c:pt idx="9064">
                  <c:v>2687</c:v>
                </c:pt>
                <c:pt idx="9065">
                  <c:v>2687</c:v>
                </c:pt>
                <c:pt idx="9066">
                  <c:v>2687</c:v>
                </c:pt>
                <c:pt idx="9067">
                  <c:v>2687</c:v>
                </c:pt>
                <c:pt idx="9068">
                  <c:v>2687</c:v>
                </c:pt>
                <c:pt idx="9069">
                  <c:v>2687</c:v>
                </c:pt>
                <c:pt idx="9070">
                  <c:v>2687</c:v>
                </c:pt>
                <c:pt idx="9071">
                  <c:v>2687</c:v>
                </c:pt>
                <c:pt idx="9072">
                  <c:v>2688</c:v>
                </c:pt>
                <c:pt idx="9073">
                  <c:v>2688</c:v>
                </c:pt>
                <c:pt idx="9074">
                  <c:v>2688</c:v>
                </c:pt>
                <c:pt idx="9075">
                  <c:v>2688</c:v>
                </c:pt>
                <c:pt idx="9076">
                  <c:v>2688</c:v>
                </c:pt>
                <c:pt idx="9077">
                  <c:v>2689</c:v>
                </c:pt>
                <c:pt idx="9078">
                  <c:v>2690</c:v>
                </c:pt>
                <c:pt idx="9079">
                  <c:v>2691</c:v>
                </c:pt>
                <c:pt idx="9080">
                  <c:v>2691</c:v>
                </c:pt>
                <c:pt idx="9081">
                  <c:v>2692</c:v>
                </c:pt>
                <c:pt idx="9082">
                  <c:v>2693</c:v>
                </c:pt>
                <c:pt idx="9083">
                  <c:v>2693</c:v>
                </c:pt>
                <c:pt idx="9084">
                  <c:v>2693</c:v>
                </c:pt>
                <c:pt idx="9085">
                  <c:v>2693</c:v>
                </c:pt>
                <c:pt idx="9086">
                  <c:v>2693</c:v>
                </c:pt>
                <c:pt idx="9087">
                  <c:v>2694</c:v>
                </c:pt>
                <c:pt idx="9088">
                  <c:v>2695</c:v>
                </c:pt>
                <c:pt idx="9089">
                  <c:v>2695</c:v>
                </c:pt>
                <c:pt idx="9090">
                  <c:v>2695</c:v>
                </c:pt>
                <c:pt idx="9091">
                  <c:v>2695</c:v>
                </c:pt>
                <c:pt idx="9092">
                  <c:v>2695</c:v>
                </c:pt>
                <c:pt idx="9093">
                  <c:v>2695</c:v>
                </c:pt>
                <c:pt idx="9094">
                  <c:v>2695</c:v>
                </c:pt>
                <c:pt idx="9095">
                  <c:v>2695</c:v>
                </c:pt>
                <c:pt idx="9096">
                  <c:v>2695</c:v>
                </c:pt>
                <c:pt idx="9097">
                  <c:v>2695</c:v>
                </c:pt>
                <c:pt idx="9098">
                  <c:v>2695</c:v>
                </c:pt>
                <c:pt idx="9099">
                  <c:v>2695</c:v>
                </c:pt>
                <c:pt idx="9100">
                  <c:v>2695</c:v>
                </c:pt>
                <c:pt idx="9101">
                  <c:v>2696</c:v>
                </c:pt>
                <c:pt idx="9102">
                  <c:v>2696</c:v>
                </c:pt>
                <c:pt idx="9103">
                  <c:v>2697</c:v>
                </c:pt>
                <c:pt idx="9104">
                  <c:v>2697</c:v>
                </c:pt>
                <c:pt idx="9105">
                  <c:v>2698</c:v>
                </c:pt>
                <c:pt idx="9106">
                  <c:v>2698</c:v>
                </c:pt>
                <c:pt idx="9107">
                  <c:v>2698</c:v>
                </c:pt>
                <c:pt idx="9108">
                  <c:v>2698</c:v>
                </c:pt>
                <c:pt idx="9109">
                  <c:v>2698</c:v>
                </c:pt>
                <c:pt idx="9110">
                  <c:v>2698</c:v>
                </c:pt>
                <c:pt idx="9111">
                  <c:v>2699</c:v>
                </c:pt>
                <c:pt idx="9112">
                  <c:v>2700</c:v>
                </c:pt>
                <c:pt idx="9113">
                  <c:v>2700</c:v>
                </c:pt>
                <c:pt idx="9114">
                  <c:v>2700</c:v>
                </c:pt>
                <c:pt idx="9115">
                  <c:v>2700</c:v>
                </c:pt>
                <c:pt idx="9116">
                  <c:v>2700</c:v>
                </c:pt>
                <c:pt idx="9117">
                  <c:v>2701</c:v>
                </c:pt>
                <c:pt idx="9118">
                  <c:v>2701</c:v>
                </c:pt>
                <c:pt idx="9119">
                  <c:v>2701</c:v>
                </c:pt>
                <c:pt idx="9120">
                  <c:v>2701</c:v>
                </c:pt>
                <c:pt idx="9121">
                  <c:v>2701</c:v>
                </c:pt>
                <c:pt idx="9122">
                  <c:v>2701</c:v>
                </c:pt>
                <c:pt idx="9123">
                  <c:v>2701</c:v>
                </c:pt>
                <c:pt idx="9124">
                  <c:v>2702</c:v>
                </c:pt>
                <c:pt idx="9125">
                  <c:v>2702</c:v>
                </c:pt>
                <c:pt idx="9126">
                  <c:v>2703</c:v>
                </c:pt>
                <c:pt idx="9127">
                  <c:v>2703</c:v>
                </c:pt>
                <c:pt idx="9128">
                  <c:v>2704</c:v>
                </c:pt>
                <c:pt idx="9129">
                  <c:v>2705</c:v>
                </c:pt>
                <c:pt idx="9130">
                  <c:v>2705</c:v>
                </c:pt>
                <c:pt idx="9131">
                  <c:v>2705</c:v>
                </c:pt>
                <c:pt idx="9132">
                  <c:v>2705</c:v>
                </c:pt>
                <c:pt idx="9133">
                  <c:v>2705</c:v>
                </c:pt>
                <c:pt idx="9134">
                  <c:v>2706</c:v>
                </c:pt>
                <c:pt idx="9135">
                  <c:v>2707</c:v>
                </c:pt>
                <c:pt idx="9136">
                  <c:v>2707</c:v>
                </c:pt>
                <c:pt idx="9137">
                  <c:v>2707</c:v>
                </c:pt>
                <c:pt idx="9138">
                  <c:v>2707</c:v>
                </c:pt>
                <c:pt idx="9139">
                  <c:v>2708</c:v>
                </c:pt>
                <c:pt idx="9140">
                  <c:v>2708</c:v>
                </c:pt>
                <c:pt idx="9141">
                  <c:v>2708</c:v>
                </c:pt>
                <c:pt idx="9142">
                  <c:v>2709</c:v>
                </c:pt>
                <c:pt idx="9143">
                  <c:v>2709</c:v>
                </c:pt>
                <c:pt idx="9144">
                  <c:v>2709</c:v>
                </c:pt>
                <c:pt idx="9145">
                  <c:v>2709</c:v>
                </c:pt>
                <c:pt idx="9146">
                  <c:v>2709</c:v>
                </c:pt>
                <c:pt idx="9147">
                  <c:v>2710</c:v>
                </c:pt>
                <c:pt idx="9148">
                  <c:v>2711</c:v>
                </c:pt>
                <c:pt idx="9149">
                  <c:v>2711</c:v>
                </c:pt>
                <c:pt idx="9150">
                  <c:v>2712</c:v>
                </c:pt>
                <c:pt idx="9151">
                  <c:v>2713</c:v>
                </c:pt>
                <c:pt idx="9152">
                  <c:v>2714</c:v>
                </c:pt>
                <c:pt idx="9153">
                  <c:v>2715</c:v>
                </c:pt>
                <c:pt idx="9154">
                  <c:v>2716</c:v>
                </c:pt>
                <c:pt idx="9155">
                  <c:v>2717</c:v>
                </c:pt>
                <c:pt idx="9156">
                  <c:v>2717</c:v>
                </c:pt>
                <c:pt idx="9157">
                  <c:v>2718</c:v>
                </c:pt>
                <c:pt idx="9158">
                  <c:v>2719</c:v>
                </c:pt>
                <c:pt idx="9159">
                  <c:v>2719</c:v>
                </c:pt>
                <c:pt idx="9160">
                  <c:v>2719</c:v>
                </c:pt>
                <c:pt idx="9161">
                  <c:v>2720</c:v>
                </c:pt>
                <c:pt idx="9162">
                  <c:v>2721</c:v>
                </c:pt>
                <c:pt idx="9163">
                  <c:v>2721</c:v>
                </c:pt>
                <c:pt idx="9164">
                  <c:v>2722</c:v>
                </c:pt>
                <c:pt idx="9165">
                  <c:v>2723</c:v>
                </c:pt>
                <c:pt idx="9166">
                  <c:v>2723</c:v>
                </c:pt>
                <c:pt idx="9167">
                  <c:v>2723</c:v>
                </c:pt>
                <c:pt idx="9168">
                  <c:v>2723</c:v>
                </c:pt>
                <c:pt idx="9169">
                  <c:v>2724</c:v>
                </c:pt>
                <c:pt idx="9170">
                  <c:v>2725</c:v>
                </c:pt>
                <c:pt idx="9171">
                  <c:v>2726</c:v>
                </c:pt>
                <c:pt idx="9172">
                  <c:v>2727</c:v>
                </c:pt>
                <c:pt idx="9173">
                  <c:v>2728</c:v>
                </c:pt>
                <c:pt idx="9174">
                  <c:v>2728</c:v>
                </c:pt>
                <c:pt idx="9175">
                  <c:v>2729</c:v>
                </c:pt>
                <c:pt idx="9176">
                  <c:v>2730</c:v>
                </c:pt>
                <c:pt idx="9177">
                  <c:v>2731</c:v>
                </c:pt>
                <c:pt idx="9178">
                  <c:v>2732</c:v>
                </c:pt>
                <c:pt idx="9179">
                  <c:v>2733</c:v>
                </c:pt>
                <c:pt idx="9180">
                  <c:v>2734</c:v>
                </c:pt>
                <c:pt idx="9181">
                  <c:v>2735</c:v>
                </c:pt>
                <c:pt idx="9182">
                  <c:v>2736</c:v>
                </c:pt>
                <c:pt idx="9183">
                  <c:v>2737</c:v>
                </c:pt>
                <c:pt idx="9184">
                  <c:v>2737</c:v>
                </c:pt>
                <c:pt idx="9185">
                  <c:v>2737</c:v>
                </c:pt>
                <c:pt idx="9186">
                  <c:v>2738</c:v>
                </c:pt>
                <c:pt idx="9187">
                  <c:v>2739</c:v>
                </c:pt>
                <c:pt idx="9188">
                  <c:v>2739</c:v>
                </c:pt>
                <c:pt idx="9189">
                  <c:v>2739</c:v>
                </c:pt>
                <c:pt idx="9190">
                  <c:v>2739</c:v>
                </c:pt>
                <c:pt idx="9191">
                  <c:v>2740</c:v>
                </c:pt>
                <c:pt idx="9192">
                  <c:v>2741</c:v>
                </c:pt>
                <c:pt idx="9193">
                  <c:v>2741</c:v>
                </c:pt>
                <c:pt idx="9194">
                  <c:v>2741</c:v>
                </c:pt>
                <c:pt idx="9195">
                  <c:v>2741</c:v>
                </c:pt>
                <c:pt idx="9196">
                  <c:v>2741</c:v>
                </c:pt>
                <c:pt idx="9197">
                  <c:v>2742</c:v>
                </c:pt>
                <c:pt idx="9198">
                  <c:v>2742</c:v>
                </c:pt>
                <c:pt idx="9199">
                  <c:v>2742</c:v>
                </c:pt>
                <c:pt idx="9200">
                  <c:v>2743</c:v>
                </c:pt>
                <c:pt idx="9201">
                  <c:v>2743</c:v>
                </c:pt>
                <c:pt idx="9202">
                  <c:v>2743</c:v>
                </c:pt>
                <c:pt idx="9203">
                  <c:v>2743</c:v>
                </c:pt>
                <c:pt idx="9204">
                  <c:v>2744</c:v>
                </c:pt>
                <c:pt idx="9205">
                  <c:v>2744</c:v>
                </c:pt>
                <c:pt idx="9206">
                  <c:v>2744</c:v>
                </c:pt>
                <c:pt idx="9207">
                  <c:v>2744</c:v>
                </c:pt>
                <c:pt idx="9208">
                  <c:v>2744</c:v>
                </c:pt>
                <c:pt idx="9209">
                  <c:v>2744</c:v>
                </c:pt>
                <c:pt idx="9210">
                  <c:v>2744</c:v>
                </c:pt>
                <c:pt idx="9211">
                  <c:v>2745</c:v>
                </c:pt>
                <c:pt idx="9212">
                  <c:v>2745</c:v>
                </c:pt>
                <c:pt idx="9213">
                  <c:v>2745</c:v>
                </c:pt>
                <c:pt idx="9214">
                  <c:v>2746</c:v>
                </c:pt>
                <c:pt idx="9215">
                  <c:v>2746</c:v>
                </c:pt>
                <c:pt idx="9216">
                  <c:v>2747</c:v>
                </c:pt>
                <c:pt idx="9217">
                  <c:v>2748</c:v>
                </c:pt>
                <c:pt idx="9218">
                  <c:v>2748</c:v>
                </c:pt>
                <c:pt idx="9219">
                  <c:v>2748</c:v>
                </c:pt>
                <c:pt idx="9220">
                  <c:v>2749</c:v>
                </c:pt>
                <c:pt idx="9221">
                  <c:v>2750</c:v>
                </c:pt>
                <c:pt idx="9222">
                  <c:v>2751</c:v>
                </c:pt>
                <c:pt idx="9223">
                  <c:v>2752</c:v>
                </c:pt>
                <c:pt idx="9224">
                  <c:v>2752</c:v>
                </c:pt>
                <c:pt idx="9225">
                  <c:v>2752</c:v>
                </c:pt>
                <c:pt idx="9226">
                  <c:v>2752</c:v>
                </c:pt>
                <c:pt idx="9227">
                  <c:v>2752</c:v>
                </c:pt>
                <c:pt idx="9228">
                  <c:v>2752</c:v>
                </c:pt>
                <c:pt idx="9229">
                  <c:v>2752</c:v>
                </c:pt>
              </c:numCache>
            </c:numRef>
          </c:val>
          <c:smooth val="0"/>
        </c:ser>
        <c:ser>
          <c:idx val="6"/>
          <c:order val="6"/>
          <c:tx>
            <c:strRef>
              <c:f>Sheet2!$AF$1</c:f>
              <c:strCache>
                <c:ptCount val="1"/>
                <c:pt idx="0">
                  <c:v>Complete C</c:v>
                </c:pt>
              </c:strCache>
            </c:strRef>
          </c:tx>
          <c:marker>
            <c:symbol val="none"/>
          </c:marker>
          <c:val>
            <c:numRef>
              <c:f>Sheet2!$AF$2:$AF$9604</c:f>
              <c:numCache>
                <c:formatCode>General</c:formatCode>
                <c:ptCount val="9603"/>
                <c:pt idx="0">
                  <c:v>0</c:v>
                </c:pt>
                <c:pt idx="1">
                  <c:v>0</c:v>
                </c:pt>
                <c:pt idx="2">
                  <c:v>0</c:v>
                </c:pt>
                <c:pt idx="3">
                  <c:v>0</c:v>
                </c:pt>
                <c:pt idx="4">
                  <c:v>1</c:v>
                </c:pt>
                <c:pt idx="5">
                  <c:v>2</c:v>
                </c:pt>
                <c:pt idx="6">
                  <c:v>2</c:v>
                </c:pt>
                <c:pt idx="7">
                  <c:v>2</c:v>
                </c:pt>
                <c:pt idx="8">
                  <c:v>2</c:v>
                </c:pt>
                <c:pt idx="9">
                  <c:v>2</c:v>
                </c:pt>
                <c:pt idx="10">
                  <c:v>2</c:v>
                </c:pt>
                <c:pt idx="11">
                  <c:v>2</c:v>
                </c:pt>
                <c:pt idx="12">
                  <c:v>2</c:v>
                </c:pt>
                <c:pt idx="13">
                  <c:v>3</c:v>
                </c:pt>
                <c:pt idx="14">
                  <c:v>4</c:v>
                </c:pt>
                <c:pt idx="15">
                  <c:v>5</c:v>
                </c:pt>
                <c:pt idx="16">
                  <c:v>6</c:v>
                </c:pt>
                <c:pt idx="17">
                  <c:v>7</c:v>
                </c:pt>
                <c:pt idx="18">
                  <c:v>7</c:v>
                </c:pt>
                <c:pt idx="19">
                  <c:v>8</c:v>
                </c:pt>
                <c:pt idx="20">
                  <c:v>9</c:v>
                </c:pt>
                <c:pt idx="21">
                  <c:v>10</c:v>
                </c:pt>
                <c:pt idx="22">
                  <c:v>11</c:v>
                </c:pt>
                <c:pt idx="23">
                  <c:v>12</c:v>
                </c:pt>
                <c:pt idx="24">
                  <c:v>13</c:v>
                </c:pt>
                <c:pt idx="25">
                  <c:v>13</c:v>
                </c:pt>
                <c:pt idx="26">
                  <c:v>13</c:v>
                </c:pt>
                <c:pt idx="27">
                  <c:v>14</c:v>
                </c:pt>
                <c:pt idx="28">
                  <c:v>14</c:v>
                </c:pt>
                <c:pt idx="29">
                  <c:v>14</c:v>
                </c:pt>
                <c:pt idx="30">
                  <c:v>14</c:v>
                </c:pt>
                <c:pt idx="31">
                  <c:v>14</c:v>
                </c:pt>
                <c:pt idx="32">
                  <c:v>14</c:v>
                </c:pt>
                <c:pt idx="33">
                  <c:v>14</c:v>
                </c:pt>
                <c:pt idx="34">
                  <c:v>14</c:v>
                </c:pt>
                <c:pt idx="35">
                  <c:v>15</c:v>
                </c:pt>
                <c:pt idx="36">
                  <c:v>16</c:v>
                </c:pt>
                <c:pt idx="37">
                  <c:v>16</c:v>
                </c:pt>
                <c:pt idx="38">
                  <c:v>16</c:v>
                </c:pt>
                <c:pt idx="39">
                  <c:v>16</c:v>
                </c:pt>
                <c:pt idx="40">
                  <c:v>16</c:v>
                </c:pt>
                <c:pt idx="41">
                  <c:v>16</c:v>
                </c:pt>
                <c:pt idx="42">
                  <c:v>16</c:v>
                </c:pt>
                <c:pt idx="43">
                  <c:v>16</c:v>
                </c:pt>
                <c:pt idx="44">
                  <c:v>17</c:v>
                </c:pt>
                <c:pt idx="45">
                  <c:v>17</c:v>
                </c:pt>
                <c:pt idx="46">
                  <c:v>17</c:v>
                </c:pt>
                <c:pt idx="47">
                  <c:v>17</c:v>
                </c:pt>
                <c:pt idx="48">
                  <c:v>17</c:v>
                </c:pt>
                <c:pt idx="49">
                  <c:v>18</c:v>
                </c:pt>
                <c:pt idx="50">
                  <c:v>19</c:v>
                </c:pt>
                <c:pt idx="51">
                  <c:v>19</c:v>
                </c:pt>
                <c:pt idx="52">
                  <c:v>19</c:v>
                </c:pt>
                <c:pt idx="53">
                  <c:v>20</c:v>
                </c:pt>
                <c:pt idx="54">
                  <c:v>20</c:v>
                </c:pt>
                <c:pt idx="55">
                  <c:v>20</c:v>
                </c:pt>
                <c:pt idx="56">
                  <c:v>20</c:v>
                </c:pt>
                <c:pt idx="57">
                  <c:v>20</c:v>
                </c:pt>
                <c:pt idx="58">
                  <c:v>21</c:v>
                </c:pt>
                <c:pt idx="59">
                  <c:v>22</c:v>
                </c:pt>
                <c:pt idx="60">
                  <c:v>22</c:v>
                </c:pt>
                <c:pt idx="61">
                  <c:v>23</c:v>
                </c:pt>
                <c:pt idx="62">
                  <c:v>23</c:v>
                </c:pt>
                <c:pt idx="63">
                  <c:v>23</c:v>
                </c:pt>
                <c:pt idx="64">
                  <c:v>24</c:v>
                </c:pt>
                <c:pt idx="65">
                  <c:v>24</c:v>
                </c:pt>
                <c:pt idx="66">
                  <c:v>25</c:v>
                </c:pt>
                <c:pt idx="67">
                  <c:v>26</c:v>
                </c:pt>
                <c:pt idx="68">
                  <c:v>26</c:v>
                </c:pt>
                <c:pt idx="69">
                  <c:v>26</c:v>
                </c:pt>
                <c:pt idx="70">
                  <c:v>26</c:v>
                </c:pt>
                <c:pt idx="71">
                  <c:v>26</c:v>
                </c:pt>
                <c:pt idx="72">
                  <c:v>27</c:v>
                </c:pt>
                <c:pt idx="73">
                  <c:v>28</c:v>
                </c:pt>
                <c:pt idx="74">
                  <c:v>28</c:v>
                </c:pt>
                <c:pt idx="75">
                  <c:v>28</c:v>
                </c:pt>
                <c:pt idx="76">
                  <c:v>28</c:v>
                </c:pt>
                <c:pt idx="77">
                  <c:v>28</c:v>
                </c:pt>
                <c:pt idx="78">
                  <c:v>28</c:v>
                </c:pt>
                <c:pt idx="79">
                  <c:v>28</c:v>
                </c:pt>
                <c:pt idx="80">
                  <c:v>28</c:v>
                </c:pt>
                <c:pt idx="81">
                  <c:v>29</c:v>
                </c:pt>
                <c:pt idx="82">
                  <c:v>29</c:v>
                </c:pt>
                <c:pt idx="83">
                  <c:v>29</c:v>
                </c:pt>
                <c:pt idx="84">
                  <c:v>29</c:v>
                </c:pt>
                <c:pt idx="85">
                  <c:v>29</c:v>
                </c:pt>
                <c:pt idx="86">
                  <c:v>29</c:v>
                </c:pt>
                <c:pt idx="87">
                  <c:v>30</c:v>
                </c:pt>
                <c:pt idx="88">
                  <c:v>30</c:v>
                </c:pt>
                <c:pt idx="89">
                  <c:v>30</c:v>
                </c:pt>
                <c:pt idx="90">
                  <c:v>30</c:v>
                </c:pt>
                <c:pt idx="91">
                  <c:v>30</c:v>
                </c:pt>
                <c:pt idx="92">
                  <c:v>30</c:v>
                </c:pt>
                <c:pt idx="93">
                  <c:v>30</c:v>
                </c:pt>
                <c:pt idx="94">
                  <c:v>30</c:v>
                </c:pt>
                <c:pt idx="95">
                  <c:v>30</c:v>
                </c:pt>
                <c:pt idx="96">
                  <c:v>31</c:v>
                </c:pt>
                <c:pt idx="97">
                  <c:v>31</c:v>
                </c:pt>
                <c:pt idx="98">
                  <c:v>31</c:v>
                </c:pt>
                <c:pt idx="99">
                  <c:v>31</c:v>
                </c:pt>
                <c:pt idx="100">
                  <c:v>31</c:v>
                </c:pt>
                <c:pt idx="101">
                  <c:v>31</c:v>
                </c:pt>
                <c:pt idx="102">
                  <c:v>31</c:v>
                </c:pt>
                <c:pt idx="103">
                  <c:v>31</c:v>
                </c:pt>
                <c:pt idx="104">
                  <c:v>31</c:v>
                </c:pt>
                <c:pt idx="105">
                  <c:v>31</c:v>
                </c:pt>
                <c:pt idx="106">
                  <c:v>31</c:v>
                </c:pt>
                <c:pt idx="107">
                  <c:v>31</c:v>
                </c:pt>
                <c:pt idx="108">
                  <c:v>31</c:v>
                </c:pt>
                <c:pt idx="109">
                  <c:v>32</c:v>
                </c:pt>
                <c:pt idx="110">
                  <c:v>32</c:v>
                </c:pt>
                <c:pt idx="111">
                  <c:v>33</c:v>
                </c:pt>
                <c:pt idx="112">
                  <c:v>33</c:v>
                </c:pt>
                <c:pt idx="113">
                  <c:v>34</c:v>
                </c:pt>
                <c:pt idx="114">
                  <c:v>35</c:v>
                </c:pt>
                <c:pt idx="115">
                  <c:v>35</c:v>
                </c:pt>
                <c:pt idx="116">
                  <c:v>35</c:v>
                </c:pt>
                <c:pt idx="117">
                  <c:v>36</c:v>
                </c:pt>
                <c:pt idx="118">
                  <c:v>36</c:v>
                </c:pt>
                <c:pt idx="119">
                  <c:v>36</c:v>
                </c:pt>
                <c:pt idx="120">
                  <c:v>36</c:v>
                </c:pt>
                <c:pt idx="121">
                  <c:v>36</c:v>
                </c:pt>
                <c:pt idx="122">
                  <c:v>36</c:v>
                </c:pt>
                <c:pt idx="123">
                  <c:v>36</c:v>
                </c:pt>
                <c:pt idx="124">
                  <c:v>36</c:v>
                </c:pt>
                <c:pt idx="125">
                  <c:v>36</c:v>
                </c:pt>
                <c:pt idx="126">
                  <c:v>36</c:v>
                </c:pt>
                <c:pt idx="127">
                  <c:v>36</c:v>
                </c:pt>
                <c:pt idx="128">
                  <c:v>36</c:v>
                </c:pt>
                <c:pt idx="129">
                  <c:v>36</c:v>
                </c:pt>
                <c:pt idx="130">
                  <c:v>36</c:v>
                </c:pt>
                <c:pt idx="131">
                  <c:v>37</c:v>
                </c:pt>
                <c:pt idx="132">
                  <c:v>38</c:v>
                </c:pt>
                <c:pt idx="133">
                  <c:v>39</c:v>
                </c:pt>
                <c:pt idx="134">
                  <c:v>40</c:v>
                </c:pt>
                <c:pt idx="135">
                  <c:v>40</c:v>
                </c:pt>
                <c:pt idx="136">
                  <c:v>40</c:v>
                </c:pt>
                <c:pt idx="137">
                  <c:v>41</c:v>
                </c:pt>
                <c:pt idx="138">
                  <c:v>41</c:v>
                </c:pt>
                <c:pt idx="139">
                  <c:v>42</c:v>
                </c:pt>
                <c:pt idx="140">
                  <c:v>42</c:v>
                </c:pt>
                <c:pt idx="141">
                  <c:v>43</c:v>
                </c:pt>
                <c:pt idx="142">
                  <c:v>44</c:v>
                </c:pt>
                <c:pt idx="143">
                  <c:v>45</c:v>
                </c:pt>
                <c:pt idx="144">
                  <c:v>46</c:v>
                </c:pt>
                <c:pt idx="145">
                  <c:v>46</c:v>
                </c:pt>
                <c:pt idx="146">
                  <c:v>46</c:v>
                </c:pt>
                <c:pt idx="147">
                  <c:v>46</c:v>
                </c:pt>
                <c:pt idx="148">
                  <c:v>46</c:v>
                </c:pt>
                <c:pt idx="149">
                  <c:v>46</c:v>
                </c:pt>
                <c:pt idx="150">
                  <c:v>47</c:v>
                </c:pt>
                <c:pt idx="151">
                  <c:v>48</c:v>
                </c:pt>
                <c:pt idx="152">
                  <c:v>49</c:v>
                </c:pt>
                <c:pt idx="153">
                  <c:v>50</c:v>
                </c:pt>
                <c:pt idx="154">
                  <c:v>51</c:v>
                </c:pt>
                <c:pt idx="155">
                  <c:v>52</c:v>
                </c:pt>
                <c:pt idx="156">
                  <c:v>53</c:v>
                </c:pt>
                <c:pt idx="157">
                  <c:v>54</c:v>
                </c:pt>
                <c:pt idx="158">
                  <c:v>55</c:v>
                </c:pt>
                <c:pt idx="159">
                  <c:v>55</c:v>
                </c:pt>
                <c:pt idx="160">
                  <c:v>56</c:v>
                </c:pt>
                <c:pt idx="161">
                  <c:v>56</c:v>
                </c:pt>
                <c:pt idx="162">
                  <c:v>56</c:v>
                </c:pt>
                <c:pt idx="163">
                  <c:v>56</c:v>
                </c:pt>
                <c:pt idx="164">
                  <c:v>56</c:v>
                </c:pt>
                <c:pt idx="165">
                  <c:v>57</c:v>
                </c:pt>
                <c:pt idx="166">
                  <c:v>58</c:v>
                </c:pt>
                <c:pt idx="167">
                  <c:v>58</c:v>
                </c:pt>
                <c:pt idx="168">
                  <c:v>58</c:v>
                </c:pt>
                <c:pt idx="169">
                  <c:v>58</c:v>
                </c:pt>
                <c:pt idx="170">
                  <c:v>59</c:v>
                </c:pt>
                <c:pt idx="171">
                  <c:v>59</c:v>
                </c:pt>
                <c:pt idx="172">
                  <c:v>60</c:v>
                </c:pt>
                <c:pt idx="173">
                  <c:v>60</c:v>
                </c:pt>
                <c:pt idx="174">
                  <c:v>60</c:v>
                </c:pt>
                <c:pt idx="175">
                  <c:v>61</c:v>
                </c:pt>
                <c:pt idx="176">
                  <c:v>61</c:v>
                </c:pt>
                <c:pt idx="177">
                  <c:v>61</c:v>
                </c:pt>
                <c:pt idx="178">
                  <c:v>61</c:v>
                </c:pt>
                <c:pt idx="179">
                  <c:v>61</c:v>
                </c:pt>
                <c:pt idx="180">
                  <c:v>61</c:v>
                </c:pt>
                <c:pt idx="181">
                  <c:v>61</c:v>
                </c:pt>
                <c:pt idx="182">
                  <c:v>61</c:v>
                </c:pt>
                <c:pt idx="183">
                  <c:v>61</c:v>
                </c:pt>
                <c:pt idx="184">
                  <c:v>61</c:v>
                </c:pt>
                <c:pt idx="185">
                  <c:v>61</c:v>
                </c:pt>
                <c:pt idx="186">
                  <c:v>62</c:v>
                </c:pt>
                <c:pt idx="187">
                  <c:v>62</c:v>
                </c:pt>
                <c:pt idx="188">
                  <c:v>63</c:v>
                </c:pt>
                <c:pt idx="189">
                  <c:v>64</c:v>
                </c:pt>
                <c:pt idx="190">
                  <c:v>65</c:v>
                </c:pt>
                <c:pt idx="191">
                  <c:v>65</c:v>
                </c:pt>
                <c:pt idx="192">
                  <c:v>65</c:v>
                </c:pt>
                <c:pt idx="193">
                  <c:v>65</c:v>
                </c:pt>
                <c:pt idx="194">
                  <c:v>66</c:v>
                </c:pt>
                <c:pt idx="195">
                  <c:v>66</c:v>
                </c:pt>
                <c:pt idx="196">
                  <c:v>66</c:v>
                </c:pt>
                <c:pt idx="197">
                  <c:v>66</c:v>
                </c:pt>
                <c:pt idx="198">
                  <c:v>66</c:v>
                </c:pt>
                <c:pt idx="199">
                  <c:v>66</c:v>
                </c:pt>
                <c:pt idx="200">
                  <c:v>66</c:v>
                </c:pt>
                <c:pt idx="201">
                  <c:v>67</c:v>
                </c:pt>
                <c:pt idx="202">
                  <c:v>68</c:v>
                </c:pt>
                <c:pt idx="203">
                  <c:v>68</c:v>
                </c:pt>
                <c:pt idx="204">
                  <c:v>68</c:v>
                </c:pt>
                <c:pt idx="205">
                  <c:v>69</c:v>
                </c:pt>
                <c:pt idx="206">
                  <c:v>70</c:v>
                </c:pt>
                <c:pt idx="207">
                  <c:v>71</c:v>
                </c:pt>
                <c:pt idx="208">
                  <c:v>71</c:v>
                </c:pt>
                <c:pt idx="209">
                  <c:v>71</c:v>
                </c:pt>
                <c:pt idx="210">
                  <c:v>72</c:v>
                </c:pt>
                <c:pt idx="211">
                  <c:v>73</c:v>
                </c:pt>
                <c:pt idx="212">
                  <c:v>74</c:v>
                </c:pt>
                <c:pt idx="213">
                  <c:v>74</c:v>
                </c:pt>
                <c:pt idx="214">
                  <c:v>75</c:v>
                </c:pt>
                <c:pt idx="215">
                  <c:v>76</c:v>
                </c:pt>
                <c:pt idx="216">
                  <c:v>77</c:v>
                </c:pt>
                <c:pt idx="217">
                  <c:v>77</c:v>
                </c:pt>
                <c:pt idx="218">
                  <c:v>77</c:v>
                </c:pt>
                <c:pt idx="219">
                  <c:v>77</c:v>
                </c:pt>
                <c:pt idx="220">
                  <c:v>77</c:v>
                </c:pt>
                <c:pt idx="221">
                  <c:v>77</c:v>
                </c:pt>
                <c:pt idx="222">
                  <c:v>78</c:v>
                </c:pt>
                <c:pt idx="223">
                  <c:v>78</c:v>
                </c:pt>
                <c:pt idx="224">
                  <c:v>78</c:v>
                </c:pt>
                <c:pt idx="225">
                  <c:v>78</c:v>
                </c:pt>
                <c:pt idx="226">
                  <c:v>78</c:v>
                </c:pt>
                <c:pt idx="227">
                  <c:v>79</c:v>
                </c:pt>
                <c:pt idx="228">
                  <c:v>80</c:v>
                </c:pt>
                <c:pt idx="229">
                  <c:v>81</c:v>
                </c:pt>
                <c:pt idx="230">
                  <c:v>81</c:v>
                </c:pt>
                <c:pt idx="231">
                  <c:v>81</c:v>
                </c:pt>
                <c:pt idx="232">
                  <c:v>81</c:v>
                </c:pt>
                <c:pt idx="233">
                  <c:v>81</c:v>
                </c:pt>
                <c:pt idx="234">
                  <c:v>82</c:v>
                </c:pt>
                <c:pt idx="235">
                  <c:v>83</c:v>
                </c:pt>
                <c:pt idx="236">
                  <c:v>83</c:v>
                </c:pt>
                <c:pt idx="237">
                  <c:v>83</c:v>
                </c:pt>
                <c:pt idx="238">
                  <c:v>83</c:v>
                </c:pt>
                <c:pt idx="239">
                  <c:v>84</c:v>
                </c:pt>
                <c:pt idx="240">
                  <c:v>84</c:v>
                </c:pt>
                <c:pt idx="241">
                  <c:v>84</c:v>
                </c:pt>
                <c:pt idx="242">
                  <c:v>84</c:v>
                </c:pt>
                <c:pt idx="243">
                  <c:v>84</c:v>
                </c:pt>
                <c:pt idx="244">
                  <c:v>84</c:v>
                </c:pt>
                <c:pt idx="245">
                  <c:v>84</c:v>
                </c:pt>
                <c:pt idx="246">
                  <c:v>84</c:v>
                </c:pt>
                <c:pt idx="247">
                  <c:v>84</c:v>
                </c:pt>
                <c:pt idx="248">
                  <c:v>84</c:v>
                </c:pt>
                <c:pt idx="249">
                  <c:v>84</c:v>
                </c:pt>
                <c:pt idx="250">
                  <c:v>84</c:v>
                </c:pt>
                <c:pt idx="251">
                  <c:v>84</c:v>
                </c:pt>
                <c:pt idx="252">
                  <c:v>84</c:v>
                </c:pt>
                <c:pt idx="253">
                  <c:v>84</c:v>
                </c:pt>
                <c:pt idx="254">
                  <c:v>84</c:v>
                </c:pt>
                <c:pt idx="255">
                  <c:v>85</c:v>
                </c:pt>
                <c:pt idx="256">
                  <c:v>86</c:v>
                </c:pt>
                <c:pt idx="257">
                  <c:v>86</c:v>
                </c:pt>
                <c:pt idx="258">
                  <c:v>86</c:v>
                </c:pt>
                <c:pt idx="259">
                  <c:v>86</c:v>
                </c:pt>
                <c:pt idx="260">
                  <c:v>86</c:v>
                </c:pt>
                <c:pt idx="261">
                  <c:v>86</c:v>
                </c:pt>
                <c:pt idx="262">
                  <c:v>86</c:v>
                </c:pt>
                <c:pt idx="263">
                  <c:v>86</c:v>
                </c:pt>
                <c:pt idx="264">
                  <c:v>86</c:v>
                </c:pt>
                <c:pt idx="265">
                  <c:v>87</c:v>
                </c:pt>
                <c:pt idx="266">
                  <c:v>87</c:v>
                </c:pt>
                <c:pt idx="267">
                  <c:v>88</c:v>
                </c:pt>
                <c:pt idx="268">
                  <c:v>88</c:v>
                </c:pt>
                <c:pt idx="269">
                  <c:v>89</c:v>
                </c:pt>
                <c:pt idx="270">
                  <c:v>89</c:v>
                </c:pt>
                <c:pt idx="271">
                  <c:v>89</c:v>
                </c:pt>
                <c:pt idx="272">
                  <c:v>90</c:v>
                </c:pt>
                <c:pt idx="273">
                  <c:v>90</c:v>
                </c:pt>
                <c:pt idx="274">
                  <c:v>91</c:v>
                </c:pt>
                <c:pt idx="275">
                  <c:v>92</c:v>
                </c:pt>
                <c:pt idx="276">
                  <c:v>92</c:v>
                </c:pt>
                <c:pt idx="277">
                  <c:v>92</c:v>
                </c:pt>
                <c:pt idx="278">
                  <c:v>92</c:v>
                </c:pt>
                <c:pt idx="279">
                  <c:v>92</c:v>
                </c:pt>
                <c:pt idx="280">
                  <c:v>92</c:v>
                </c:pt>
                <c:pt idx="281">
                  <c:v>92</c:v>
                </c:pt>
                <c:pt idx="282">
                  <c:v>93</c:v>
                </c:pt>
                <c:pt idx="283">
                  <c:v>94</c:v>
                </c:pt>
                <c:pt idx="284">
                  <c:v>94</c:v>
                </c:pt>
                <c:pt idx="285">
                  <c:v>95</c:v>
                </c:pt>
                <c:pt idx="286">
                  <c:v>96</c:v>
                </c:pt>
                <c:pt idx="287">
                  <c:v>96</c:v>
                </c:pt>
                <c:pt idx="288">
                  <c:v>96</c:v>
                </c:pt>
                <c:pt idx="289">
                  <c:v>97</c:v>
                </c:pt>
                <c:pt idx="290">
                  <c:v>98</c:v>
                </c:pt>
                <c:pt idx="291">
                  <c:v>98</c:v>
                </c:pt>
                <c:pt idx="292">
                  <c:v>99</c:v>
                </c:pt>
                <c:pt idx="293">
                  <c:v>100</c:v>
                </c:pt>
                <c:pt idx="294">
                  <c:v>100</c:v>
                </c:pt>
                <c:pt idx="295">
                  <c:v>100</c:v>
                </c:pt>
                <c:pt idx="296">
                  <c:v>101</c:v>
                </c:pt>
                <c:pt idx="297">
                  <c:v>102</c:v>
                </c:pt>
                <c:pt idx="298">
                  <c:v>103</c:v>
                </c:pt>
                <c:pt idx="299">
                  <c:v>104</c:v>
                </c:pt>
                <c:pt idx="300">
                  <c:v>104</c:v>
                </c:pt>
                <c:pt idx="301">
                  <c:v>104</c:v>
                </c:pt>
                <c:pt idx="302">
                  <c:v>104</c:v>
                </c:pt>
                <c:pt idx="303">
                  <c:v>105</c:v>
                </c:pt>
                <c:pt idx="304">
                  <c:v>105</c:v>
                </c:pt>
                <c:pt idx="305">
                  <c:v>105</c:v>
                </c:pt>
                <c:pt idx="306">
                  <c:v>105</c:v>
                </c:pt>
                <c:pt idx="307">
                  <c:v>105</c:v>
                </c:pt>
                <c:pt idx="308">
                  <c:v>105</c:v>
                </c:pt>
                <c:pt idx="309">
                  <c:v>105</c:v>
                </c:pt>
                <c:pt idx="310">
                  <c:v>105</c:v>
                </c:pt>
                <c:pt idx="311">
                  <c:v>106</c:v>
                </c:pt>
                <c:pt idx="312">
                  <c:v>106</c:v>
                </c:pt>
                <c:pt idx="313">
                  <c:v>106</c:v>
                </c:pt>
                <c:pt idx="314">
                  <c:v>106</c:v>
                </c:pt>
                <c:pt idx="315">
                  <c:v>107</c:v>
                </c:pt>
                <c:pt idx="316">
                  <c:v>107</c:v>
                </c:pt>
                <c:pt idx="317">
                  <c:v>108</c:v>
                </c:pt>
                <c:pt idx="318">
                  <c:v>108</c:v>
                </c:pt>
                <c:pt idx="319">
                  <c:v>108</c:v>
                </c:pt>
                <c:pt idx="320">
                  <c:v>108</c:v>
                </c:pt>
                <c:pt idx="321">
                  <c:v>109</c:v>
                </c:pt>
                <c:pt idx="322">
                  <c:v>109</c:v>
                </c:pt>
                <c:pt idx="323">
                  <c:v>109</c:v>
                </c:pt>
                <c:pt idx="324">
                  <c:v>109</c:v>
                </c:pt>
                <c:pt idx="325">
                  <c:v>110</c:v>
                </c:pt>
                <c:pt idx="326">
                  <c:v>110</c:v>
                </c:pt>
                <c:pt idx="327">
                  <c:v>111</c:v>
                </c:pt>
                <c:pt idx="328">
                  <c:v>112</c:v>
                </c:pt>
                <c:pt idx="329">
                  <c:v>112</c:v>
                </c:pt>
                <c:pt idx="330">
                  <c:v>112</c:v>
                </c:pt>
                <c:pt idx="331">
                  <c:v>112</c:v>
                </c:pt>
                <c:pt idx="332">
                  <c:v>113</c:v>
                </c:pt>
                <c:pt idx="333">
                  <c:v>114</c:v>
                </c:pt>
                <c:pt idx="334">
                  <c:v>115</c:v>
                </c:pt>
                <c:pt idx="335">
                  <c:v>115</c:v>
                </c:pt>
                <c:pt idx="336">
                  <c:v>116</c:v>
                </c:pt>
                <c:pt idx="337">
                  <c:v>117</c:v>
                </c:pt>
                <c:pt idx="338">
                  <c:v>118</c:v>
                </c:pt>
                <c:pt idx="339">
                  <c:v>118</c:v>
                </c:pt>
                <c:pt idx="340">
                  <c:v>119</c:v>
                </c:pt>
                <c:pt idx="341">
                  <c:v>119</c:v>
                </c:pt>
                <c:pt idx="342">
                  <c:v>120</c:v>
                </c:pt>
                <c:pt idx="343">
                  <c:v>120</c:v>
                </c:pt>
                <c:pt idx="344">
                  <c:v>120</c:v>
                </c:pt>
                <c:pt idx="345">
                  <c:v>120</c:v>
                </c:pt>
                <c:pt idx="346">
                  <c:v>120</c:v>
                </c:pt>
                <c:pt idx="347">
                  <c:v>121</c:v>
                </c:pt>
                <c:pt idx="348">
                  <c:v>122</c:v>
                </c:pt>
                <c:pt idx="349">
                  <c:v>122</c:v>
                </c:pt>
                <c:pt idx="350">
                  <c:v>122</c:v>
                </c:pt>
                <c:pt idx="351">
                  <c:v>122</c:v>
                </c:pt>
                <c:pt idx="352">
                  <c:v>122</c:v>
                </c:pt>
                <c:pt idx="353">
                  <c:v>122</c:v>
                </c:pt>
                <c:pt idx="354">
                  <c:v>123</c:v>
                </c:pt>
                <c:pt idx="355">
                  <c:v>123</c:v>
                </c:pt>
                <c:pt idx="356">
                  <c:v>123</c:v>
                </c:pt>
                <c:pt idx="357">
                  <c:v>123</c:v>
                </c:pt>
                <c:pt idx="358">
                  <c:v>123</c:v>
                </c:pt>
                <c:pt idx="359">
                  <c:v>124</c:v>
                </c:pt>
                <c:pt idx="360">
                  <c:v>125</c:v>
                </c:pt>
                <c:pt idx="361">
                  <c:v>125</c:v>
                </c:pt>
                <c:pt idx="362">
                  <c:v>125</c:v>
                </c:pt>
                <c:pt idx="363">
                  <c:v>126</c:v>
                </c:pt>
                <c:pt idx="364">
                  <c:v>127</c:v>
                </c:pt>
                <c:pt idx="365">
                  <c:v>128</c:v>
                </c:pt>
                <c:pt idx="366">
                  <c:v>129</c:v>
                </c:pt>
                <c:pt idx="367">
                  <c:v>130</c:v>
                </c:pt>
                <c:pt idx="368">
                  <c:v>131</c:v>
                </c:pt>
                <c:pt idx="369">
                  <c:v>132</c:v>
                </c:pt>
                <c:pt idx="370">
                  <c:v>133</c:v>
                </c:pt>
                <c:pt idx="371">
                  <c:v>133</c:v>
                </c:pt>
                <c:pt idx="372">
                  <c:v>133</c:v>
                </c:pt>
                <c:pt idx="373">
                  <c:v>134</c:v>
                </c:pt>
                <c:pt idx="374">
                  <c:v>135</c:v>
                </c:pt>
                <c:pt idx="375">
                  <c:v>136</c:v>
                </c:pt>
                <c:pt idx="376">
                  <c:v>137</c:v>
                </c:pt>
                <c:pt idx="377">
                  <c:v>137</c:v>
                </c:pt>
                <c:pt idx="378">
                  <c:v>137</c:v>
                </c:pt>
                <c:pt idx="379">
                  <c:v>137</c:v>
                </c:pt>
                <c:pt idx="380">
                  <c:v>138</c:v>
                </c:pt>
                <c:pt idx="381">
                  <c:v>139</c:v>
                </c:pt>
                <c:pt idx="382">
                  <c:v>140</c:v>
                </c:pt>
                <c:pt idx="383">
                  <c:v>140</c:v>
                </c:pt>
                <c:pt idx="384">
                  <c:v>140</c:v>
                </c:pt>
                <c:pt idx="385">
                  <c:v>140</c:v>
                </c:pt>
                <c:pt idx="386">
                  <c:v>141</c:v>
                </c:pt>
                <c:pt idx="387">
                  <c:v>141</c:v>
                </c:pt>
                <c:pt idx="388">
                  <c:v>141</c:v>
                </c:pt>
                <c:pt idx="389">
                  <c:v>142</c:v>
                </c:pt>
                <c:pt idx="390">
                  <c:v>142</c:v>
                </c:pt>
                <c:pt idx="391">
                  <c:v>142</c:v>
                </c:pt>
                <c:pt idx="392">
                  <c:v>142</c:v>
                </c:pt>
                <c:pt idx="393">
                  <c:v>142</c:v>
                </c:pt>
                <c:pt idx="394">
                  <c:v>142</c:v>
                </c:pt>
                <c:pt idx="395">
                  <c:v>142</c:v>
                </c:pt>
                <c:pt idx="396">
                  <c:v>143</c:v>
                </c:pt>
                <c:pt idx="397">
                  <c:v>144</c:v>
                </c:pt>
                <c:pt idx="398">
                  <c:v>145</c:v>
                </c:pt>
                <c:pt idx="399">
                  <c:v>146</c:v>
                </c:pt>
                <c:pt idx="400">
                  <c:v>147</c:v>
                </c:pt>
                <c:pt idx="401">
                  <c:v>148</c:v>
                </c:pt>
                <c:pt idx="402">
                  <c:v>149</c:v>
                </c:pt>
                <c:pt idx="403">
                  <c:v>149</c:v>
                </c:pt>
                <c:pt idx="404">
                  <c:v>149</c:v>
                </c:pt>
                <c:pt idx="405">
                  <c:v>149</c:v>
                </c:pt>
                <c:pt idx="406">
                  <c:v>149</c:v>
                </c:pt>
                <c:pt idx="407">
                  <c:v>149</c:v>
                </c:pt>
                <c:pt idx="408">
                  <c:v>150</c:v>
                </c:pt>
                <c:pt idx="409">
                  <c:v>151</c:v>
                </c:pt>
                <c:pt idx="410">
                  <c:v>152</c:v>
                </c:pt>
                <c:pt idx="411">
                  <c:v>153</c:v>
                </c:pt>
                <c:pt idx="412">
                  <c:v>154</c:v>
                </c:pt>
                <c:pt idx="413">
                  <c:v>155</c:v>
                </c:pt>
                <c:pt idx="414">
                  <c:v>156</c:v>
                </c:pt>
                <c:pt idx="415">
                  <c:v>156</c:v>
                </c:pt>
                <c:pt idx="416">
                  <c:v>156</c:v>
                </c:pt>
                <c:pt idx="417">
                  <c:v>156</c:v>
                </c:pt>
                <c:pt idx="418">
                  <c:v>156</c:v>
                </c:pt>
                <c:pt idx="419">
                  <c:v>157</c:v>
                </c:pt>
                <c:pt idx="420">
                  <c:v>157</c:v>
                </c:pt>
                <c:pt idx="421">
                  <c:v>157</c:v>
                </c:pt>
                <c:pt idx="422">
                  <c:v>157</c:v>
                </c:pt>
                <c:pt idx="423">
                  <c:v>158</c:v>
                </c:pt>
                <c:pt idx="424">
                  <c:v>158</c:v>
                </c:pt>
                <c:pt idx="425">
                  <c:v>159</c:v>
                </c:pt>
                <c:pt idx="426">
                  <c:v>159</c:v>
                </c:pt>
                <c:pt idx="427">
                  <c:v>159</c:v>
                </c:pt>
                <c:pt idx="428">
                  <c:v>159</c:v>
                </c:pt>
                <c:pt idx="429">
                  <c:v>159</c:v>
                </c:pt>
                <c:pt idx="430">
                  <c:v>159</c:v>
                </c:pt>
                <c:pt idx="431">
                  <c:v>159</c:v>
                </c:pt>
                <c:pt idx="432">
                  <c:v>160</c:v>
                </c:pt>
                <c:pt idx="433">
                  <c:v>160</c:v>
                </c:pt>
                <c:pt idx="434">
                  <c:v>160</c:v>
                </c:pt>
                <c:pt idx="435">
                  <c:v>160</c:v>
                </c:pt>
                <c:pt idx="436">
                  <c:v>161</c:v>
                </c:pt>
                <c:pt idx="437">
                  <c:v>161</c:v>
                </c:pt>
                <c:pt idx="438">
                  <c:v>161</c:v>
                </c:pt>
                <c:pt idx="439">
                  <c:v>162</c:v>
                </c:pt>
                <c:pt idx="440">
                  <c:v>163</c:v>
                </c:pt>
                <c:pt idx="441">
                  <c:v>163</c:v>
                </c:pt>
                <c:pt idx="442">
                  <c:v>164</c:v>
                </c:pt>
                <c:pt idx="443">
                  <c:v>164</c:v>
                </c:pt>
                <c:pt idx="444">
                  <c:v>164</c:v>
                </c:pt>
                <c:pt idx="445">
                  <c:v>164</c:v>
                </c:pt>
                <c:pt idx="446">
                  <c:v>165</c:v>
                </c:pt>
                <c:pt idx="447">
                  <c:v>166</c:v>
                </c:pt>
                <c:pt idx="448">
                  <c:v>167</c:v>
                </c:pt>
                <c:pt idx="449">
                  <c:v>168</c:v>
                </c:pt>
                <c:pt idx="450">
                  <c:v>169</c:v>
                </c:pt>
                <c:pt idx="451">
                  <c:v>170</c:v>
                </c:pt>
                <c:pt idx="452">
                  <c:v>170</c:v>
                </c:pt>
                <c:pt idx="453">
                  <c:v>171</c:v>
                </c:pt>
                <c:pt idx="454">
                  <c:v>172</c:v>
                </c:pt>
                <c:pt idx="455">
                  <c:v>172</c:v>
                </c:pt>
                <c:pt idx="456">
                  <c:v>172</c:v>
                </c:pt>
                <c:pt idx="457">
                  <c:v>172</c:v>
                </c:pt>
                <c:pt idx="458">
                  <c:v>172</c:v>
                </c:pt>
                <c:pt idx="459">
                  <c:v>172</c:v>
                </c:pt>
                <c:pt idx="460">
                  <c:v>172</c:v>
                </c:pt>
                <c:pt idx="461">
                  <c:v>173</c:v>
                </c:pt>
                <c:pt idx="462">
                  <c:v>174</c:v>
                </c:pt>
                <c:pt idx="463">
                  <c:v>174</c:v>
                </c:pt>
                <c:pt idx="464">
                  <c:v>175</c:v>
                </c:pt>
                <c:pt idx="465">
                  <c:v>176</c:v>
                </c:pt>
                <c:pt idx="466">
                  <c:v>177</c:v>
                </c:pt>
                <c:pt idx="467">
                  <c:v>177</c:v>
                </c:pt>
                <c:pt idx="468">
                  <c:v>177</c:v>
                </c:pt>
                <c:pt idx="469">
                  <c:v>177</c:v>
                </c:pt>
                <c:pt idx="470">
                  <c:v>178</c:v>
                </c:pt>
                <c:pt idx="471">
                  <c:v>178</c:v>
                </c:pt>
                <c:pt idx="472">
                  <c:v>178</c:v>
                </c:pt>
                <c:pt idx="473">
                  <c:v>179</c:v>
                </c:pt>
                <c:pt idx="474">
                  <c:v>180</c:v>
                </c:pt>
                <c:pt idx="475">
                  <c:v>181</c:v>
                </c:pt>
                <c:pt idx="476">
                  <c:v>182</c:v>
                </c:pt>
                <c:pt idx="477">
                  <c:v>182</c:v>
                </c:pt>
                <c:pt idx="478">
                  <c:v>183</c:v>
                </c:pt>
                <c:pt idx="479">
                  <c:v>184</c:v>
                </c:pt>
                <c:pt idx="480">
                  <c:v>185</c:v>
                </c:pt>
                <c:pt idx="481">
                  <c:v>185</c:v>
                </c:pt>
                <c:pt idx="482">
                  <c:v>185</c:v>
                </c:pt>
                <c:pt idx="483">
                  <c:v>185</c:v>
                </c:pt>
                <c:pt idx="484">
                  <c:v>185</c:v>
                </c:pt>
                <c:pt idx="485">
                  <c:v>185</c:v>
                </c:pt>
                <c:pt idx="486">
                  <c:v>185</c:v>
                </c:pt>
                <c:pt idx="487">
                  <c:v>185</c:v>
                </c:pt>
                <c:pt idx="488">
                  <c:v>185</c:v>
                </c:pt>
                <c:pt idx="489">
                  <c:v>186</c:v>
                </c:pt>
                <c:pt idx="490">
                  <c:v>187</c:v>
                </c:pt>
                <c:pt idx="491">
                  <c:v>188</c:v>
                </c:pt>
                <c:pt idx="492">
                  <c:v>189</c:v>
                </c:pt>
                <c:pt idx="493">
                  <c:v>189</c:v>
                </c:pt>
                <c:pt idx="494">
                  <c:v>189</c:v>
                </c:pt>
                <c:pt idx="495">
                  <c:v>189</c:v>
                </c:pt>
                <c:pt idx="496">
                  <c:v>189</c:v>
                </c:pt>
                <c:pt idx="497">
                  <c:v>190</c:v>
                </c:pt>
                <c:pt idx="498">
                  <c:v>190</c:v>
                </c:pt>
                <c:pt idx="499">
                  <c:v>190</c:v>
                </c:pt>
                <c:pt idx="500">
                  <c:v>191</c:v>
                </c:pt>
                <c:pt idx="501">
                  <c:v>192</c:v>
                </c:pt>
                <c:pt idx="502">
                  <c:v>193</c:v>
                </c:pt>
                <c:pt idx="503">
                  <c:v>194</c:v>
                </c:pt>
                <c:pt idx="504">
                  <c:v>194</c:v>
                </c:pt>
                <c:pt idx="505">
                  <c:v>194</c:v>
                </c:pt>
                <c:pt idx="506">
                  <c:v>194</c:v>
                </c:pt>
                <c:pt idx="507">
                  <c:v>194</c:v>
                </c:pt>
                <c:pt idx="508">
                  <c:v>194</c:v>
                </c:pt>
                <c:pt idx="509">
                  <c:v>194</c:v>
                </c:pt>
                <c:pt idx="510">
                  <c:v>194</c:v>
                </c:pt>
                <c:pt idx="511">
                  <c:v>195</c:v>
                </c:pt>
                <c:pt idx="512">
                  <c:v>195</c:v>
                </c:pt>
                <c:pt idx="513">
                  <c:v>196</c:v>
                </c:pt>
                <c:pt idx="514">
                  <c:v>196</c:v>
                </c:pt>
                <c:pt idx="515">
                  <c:v>196</c:v>
                </c:pt>
                <c:pt idx="516">
                  <c:v>196</c:v>
                </c:pt>
                <c:pt idx="517">
                  <c:v>196</c:v>
                </c:pt>
                <c:pt idx="518">
                  <c:v>196</c:v>
                </c:pt>
                <c:pt idx="519">
                  <c:v>196</c:v>
                </c:pt>
                <c:pt idx="520">
                  <c:v>196</c:v>
                </c:pt>
                <c:pt idx="521">
                  <c:v>196</c:v>
                </c:pt>
                <c:pt idx="522">
                  <c:v>196</c:v>
                </c:pt>
                <c:pt idx="523">
                  <c:v>197</c:v>
                </c:pt>
                <c:pt idx="524">
                  <c:v>197</c:v>
                </c:pt>
                <c:pt idx="525">
                  <c:v>198</c:v>
                </c:pt>
                <c:pt idx="526">
                  <c:v>198</c:v>
                </c:pt>
                <c:pt idx="527">
                  <c:v>198</c:v>
                </c:pt>
                <c:pt idx="528">
                  <c:v>198</c:v>
                </c:pt>
                <c:pt idx="529">
                  <c:v>198</c:v>
                </c:pt>
                <c:pt idx="530">
                  <c:v>199</c:v>
                </c:pt>
                <c:pt idx="531">
                  <c:v>200</c:v>
                </c:pt>
                <c:pt idx="532">
                  <c:v>200</c:v>
                </c:pt>
                <c:pt idx="533">
                  <c:v>200</c:v>
                </c:pt>
                <c:pt idx="534">
                  <c:v>200</c:v>
                </c:pt>
                <c:pt idx="535">
                  <c:v>200</c:v>
                </c:pt>
                <c:pt idx="536">
                  <c:v>201</c:v>
                </c:pt>
                <c:pt idx="537">
                  <c:v>201</c:v>
                </c:pt>
                <c:pt idx="538">
                  <c:v>201</c:v>
                </c:pt>
                <c:pt idx="539">
                  <c:v>201</c:v>
                </c:pt>
                <c:pt idx="540">
                  <c:v>202</c:v>
                </c:pt>
                <c:pt idx="541">
                  <c:v>203</c:v>
                </c:pt>
                <c:pt idx="542">
                  <c:v>204</c:v>
                </c:pt>
                <c:pt idx="543">
                  <c:v>204</c:v>
                </c:pt>
                <c:pt idx="544">
                  <c:v>204</c:v>
                </c:pt>
                <c:pt idx="545">
                  <c:v>204</c:v>
                </c:pt>
                <c:pt idx="546">
                  <c:v>205</c:v>
                </c:pt>
                <c:pt idx="547">
                  <c:v>206</c:v>
                </c:pt>
                <c:pt idx="548">
                  <c:v>207</c:v>
                </c:pt>
                <c:pt idx="549">
                  <c:v>207</c:v>
                </c:pt>
                <c:pt idx="550">
                  <c:v>208</c:v>
                </c:pt>
                <c:pt idx="551">
                  <c:v>209</c:v>
                </c:pt>
                <c:pt idx="552">
                  <c:v>209</c:v>
                </c:pt>
                <c:pt idx="553">
                  <c:v>210</c:v>
                </c:pt>
                <c:pt idx="554">
                  <c:v>210</c:v>
                </c:pt>
                <c:pt idx="555">
                  <c:v>210</c:v>
                </c:pt>
                <c:pt idx="556">
                  <c:v>210</c:v>
                </c:pt>
                <c:pt idx="557">
                  <c:v>211</c:v>
                </c:pt>
                <c:pt idx="558">
                  <c:v>212</c:v>
                </c:pt>
                <c:pt idx="559">
                  <c:v>212</c:v>
                </c:pt>
                <c:pt idx="560">
                  <c:v>213</c:v>
                </c:pt>
                <c:pt idx="561">
                  <c:v>214</c:v>
                </c:pt>
                <c:pt idx="562">
                  <c:v>214</c:v>
                </c:pt>
                <c:pt idx="563">
                  <c:v>215</c:v>
                </c:pt>
                <c:pt idx="564">
                  <c:v>216</c:v>
                </c:pt>
                <c:pt idx="565">
                  <c:v>217</c:v>
                </c:pt>
                <c:pt idx="566">
                  <c:v>218</c:v>
                </c:pt>
                <c:pt idx="567">
                  <c:v>219</c:v>
                </c:pt>
                <c:pt idx="568">
                  <c:v>219</c:v>
                </c:pt>
                <c:pt idx="569">
                  <c:v>219</c:v>
                </c:pt>
                <c:pt idx="570">
                  <c:v>219</c:v>
                </c:pt>
                <c:pt idx="571">
                  <c:v>219</c:v>
                </c:pt>
                <c:pt idx="572">
                  <c:v>219</c:v>
                </c:pt>
                <c:pt idx="573">
                  <c:v>219</c:v>
                </c:pt>
                <c:pt idx="574">
                  <c:v>219</c:v>
                </c:pt>
                <c:pt idx="575">
                  <c:v>219</c:v>
                </c:pt>
                <c:pt idx="576">
                  <c:v>219</c:v>
                </c:pt>
                <c:pt idx="577">
                  <c:v>219</c:v>
                </c:pt>
                <c:pt idx="578">
                  <c:v>219</c:v>
                </c:pt>
                <c:pt idx="579">
                  <c:v>219</c:v>
                </c:pt>
                <c:pt idx="580">
                  <c:v>219</c:v>
                </c:pt>
                <c:pt idx="581">
                  <c:v>219</c:v>
                </c:pt>
                <c:pt idx="582">
                  <c:v>220</c:v>
                </c:pt>
                <c:pt idx="583">
                  <c:v>220</c:v>
                </c:pt>
                <c:pt idx="584">
                  <c:v>220</c:v>
                </c:pt>
                <c:pt idx="585">
                  <c:v>220</c:v>
                </c:pt>
                <c:pt idx="586">
                  <c:v>220</c:v>
                </c:pt>
                <c:pt idx="587">
                  <c:v>220</c:v>
                </c:pt>
                <c:pt idx="588">
                  <c:v>221</c:v>
                </c:pt>
                <c:pt idx="589">
                  <c:v>222</c:v>
                </c:pt>
                <c:pt idx="590">
                  <c:v>222</c:v>
                </c:pt>
                <c:pt idx="591">
                  <c:v>222</c:v>
                </c:pt>
                <c:pt idx="592">
                  <c:v>222</c:v>
                </c:pt>
                <c:pt idx="593">
                  <c:v>222</c:v>
                </c:pt>
                <c:pt idx="594">
                  <c:v>223</c:v>
                </c:pt>
                <c:pt idx="595">
                  <c:v>223</c:v>
                </c:pt>
                <c:pt idx="596">
                  <c:v>223</c:v>
                </c:pt>
                <c:pt idx="597">
                  <c:v>223</c:v>
                </c:pt>
                <c:pt idx="598">
                  <c:v>223</c:v>
                </c:pt>
                <c:pt idx="599">
                  <c:v>224</c:v>
                </c:pt>
                <c:pt idx="600">
                  <c:v>225</c:v>
                </c:pt>
                <c:pt idx="601">
                  <c:v>226</c:v>
                </c:pt>
                <c:pt idx="602">
                  <c:v>227</c:v>
                </c:pt>
                <c:pt idx="603">
                  <c:v>228</c:v>
                </c:pt>
                <c:pt idx="604">
                  <c:v>229</c:v>
                </c:pt>
                <c:pt idx="605">
                  <c:v>229</c:v>
                </c:pt>
                <c:pt idx="606">
                  <c:v>229</c:v>
                </c:pt>
                <c:pt idx="607">
                  <c:v>229</c:v>
                </c:pt>
                <c:pt idx="608">
                  <c:v>229</c:v>
                </c:pt>
                <c:pt idx="609">
                  <c:v>229</c:v>
                </c:pt>
                <c:pt idx="610">
                  <c:v>230</c:v>
                </c:pt>
                <c:pt idx="611">
                  <c:v>230</c:v>
                </c:pt>
                <c:pt idx="612">
                  <c:v>230</c:v>
                </c:pt>
                <c:pt idx="613">
                  <c:v>231</c:v>
                </c:pt>
                <c:pt idx="614">
                  <c:v>232</c:v>
                </c:pt>
                <c:pt idx="615">
                  <c:v>233</c:v>
                </c:pt>
                <c:pt idx="616">
                  <c:v>234</c:v>
                </c:pt>
                <c:pt idx="617">
                  <c:v>235</c:v>
                </c:pt>
                <c:pt idx="618">
                  <c:v>236</c:v>
                </c:pt>
                <c:pt idx="619">
                  <c:v>237</c:v>
                </c:pt>
                <c:pt idx="620">
                  <c:v>238</c:v>
                </c:pt>
                <c:pt idx="621">
                  <c:v>239</c:v>
                </c:pt>
                <c:pt idx="622">
                  <c:v>239</c:v>
                </c:pt>
                <c:pt idx="623">
                  <c:v>239</c:v>
                </c:pt>
                <c:pt idx="624">
                  <c:v>239</c:v>
                </c:pt>
                <c:pt idx="625">
                  <c:v>239</c:v>
                </c:pt>
                <c:pt idx="626">
                  <c:v>240</c:v>
                </c:pt>
                <c:pt idx="627">
                  <c:v>240</c:v>
                </c:pt>
                <c:pt idx="628">
                  <c:v>240</c:v>
                </c:pt>
                <c:pt idx="629">
                  <c:v>240</c:v>
                </c:pt>
                <c:pt idx="630">
                  <c:v>240</c:v>
                </c:pt>
                <c:pt idx="631">
                  <c:v>241</c:v>
                </c:pt>
                <c:pt idx="632">
                  <c:v>242</c:v>
                </c:pt>
                <c:pt idx="633">
                  <c:v>243</c:v>
                </c:pt>
                <c:pt idx="634">
                  <c:v>244</c:v>
                </c:pt>
                <c:pt idx="635">
                  <c:v>244</c:v>
                </c:pt>
                <c:pt idx="636">
                  <c:v>244</c:v>
                </c:pt>
                <c:pt idx="637">
                  <c:v>244</c:v>
                </c:pt>
                <c:pt idx="638">
                  <c:v>245</c:v>
                </c:pt>
                <c:pt idx="639">
                  <c:v>245</c:v>
                </c:pt>
                <c:pt idx="640">
                  <c:v>245</c:v>
                </c:pt>
                <c:pt idx="641">
                  <c:v>245</c:v>
                </c:pt>
                <c:pt idx="642">
                  <c:v>245</c:v>
                </c:pt>
                <c:pt idx="643">
                  <c:v>245</c:v>
                </c:pt>
                <c:pt idx="644">
                  <c:v>245</c:v>
                </c:pt>
                <c:pt idx="645">
                  <c:v>246</c:v>
                </c:pt>
                <c:pt idx="646">
                  <c:v>246</c:v>
                </c:pt>
                <c:pt idx="647">
                  <c:v>247</c:v>
                </c:pt>
                <c:pt idx="648">
                  <c:v>248</c:v>
                </c:pt>
                <c:pt idx="649">
                  <c:v>249</c:v>
                </c:pt>
                <c:pt idx="650">
                  <c:v>250</c:v>
                </c:pt>
                <c:pt idx="651">
                  <c:v>250</c:v>
                </c:pt>
                <c:pt idx="652">
                  <c:v>251</c:v>
                </c:pt>
                <c:pt idx="653">
                  <c:v>252</c:v>
                </c:pt>
                <c:pt idx="654">
                  <c:v>253</c:v>
                </c:pt>
                <c:pt idx="655">
                  <c:v>254</c:v>
                </c:pt>
                <c:pt idx="656">
                  <c:v>255</c:v>
                </c:pt>
                <c:pt idx="657">
                  <c:v>255</c:v>
                </c:pt>
                <c:pt idx="658">
                  <c:v>255</c:v>
                </c:pt>
                <c:pt idx="659">
                  <c:v>255</c:v>
                </c:pt>
                <c:pt idx="660">
                  <c:v>255</c:v>
                </c:pt>
                <c:pt idx="661">
                  <c:v>255</c:v>
                </c:pt>
                <c:pt idx="662">
                  <c:v>255</c:v>
                </c:pt>
                <c:pt idx="663">
                  <c:v>255</c:v>
                </c:pt>
                <c:pt idx="664">
                  <c:v>255</c:v>
                </c:pt>
                <c:pt idx="665">
                  <c:v>255</c:v>
                </c:pt>
                <c:pt idx="666">
                  <c:v>255</c:v>
                </c:pt>
                <c:pt idx="667">
                  <c:v>256</c:v>
                </c:pt>
                <c:pt idx="668">
                  <c:v>256</c:v>
                </c:pt>
                <c:pt idx="669">
                  <c:v>256</c:v>
                </c:pt>
                <c:pt idx="670">
                  <c:v>256</c:v>
                </c:pt>
                <c:pt idx="671">
                  <c:v>256</c:v>
                </c:pt>
                <c:pt idx="672">
                  <c:v>256</c:v>
                </c:pt>
                <c:pt idx="673">
                  <c:v>256</c:v>
                </c:pt>
                <c:pt idx="674">
                  <c:v>256</c:v>
                </c:pt>
                <c:pt idx="675">
                  <c:v>256</c:v>
                </c:pt>
                <c:pt idx="676">
                  <c:v>256</c:v>
                </c:pt>
                <c:pt idx="677">
                  <c:v>256</c:v>
                </c:pt>
                <c:pt idx="678">
                  <c:v>256</c:v>
                </c:pt>
                <c:pt idx="679">
                  <c:v>256</c:v>
                </c:pt>
                <c:pt idx="680">
                  <c:v>256</c:v>
                </c:pt>
                <c:pt idx="681">
                  <c:v>256</c:v>
                </c:pt>
                <c:pt idx="682">
                  <c:v>257</c:v>
                </c:pt>
                <c:pt idx="683">
                  <c:v>258</c:v>
                </c:pt>
                <c:pt idx="684">
                  <c:v>258</c:v>
                </c:pt>
                <c:pt idx="685">
                  <c:v>259</c:v>
                </c:pt>
                <c:pt idx="686">
                  <c:v>260</c:v>
                </c:pt>
                <c:pt idx="687">
                  <c:v>261</c:v>
                </c:pt>
                <c:pt idx="688">
                  <c:v>261</c:v>
                </c:pt>
                <c:pt idx="689">
                  <c:v>261</c:v>
                </c:pt>
                <c:pt idx="690">
                  <c:v>261</c:v>
                </c:pt>
                <c:pt idx="691">
                  <c:v>262</c:v>
                </c:pt>
                <c:pt idx="692">
                  <c:v>262</c:v>
                </c:pt>
                <c:pt idx="693">
                  <c:v>262</c:v>
                </c:pt>
                <c:pt idx="694">
                  <c:v>262</c:v>
                </c:pt>
                <c:pt idx="695">
                  <c:v>263</c:v>
                </c:pt>
                <c:pt idx="696">
                  <c:v>263</c:v>
                </c:pt>
                <c:pt idx="697">
                  <c:v>263</c:v>
                </c:pt>
                <c:pt idx="698">
                  <c:v>264</c:v>
                </c:pt>
                <c:pt idx="699">
                  <c:v>265</c:v>
                </c:pt>
                <c:pt idx="700">
                  <c:v>266</c:v>
                </c:pt>
                <c:pt idx="701">
                  <c:v>266</c:v>
                </c:pt>
                <c:pt idx="702">
                  <c:v>267</c:v>
                </c:pt>
                <c:pt idx="703">
                  <c:v>268</c:v>
                </c:pt>
                <c:pt idx="704">
                  <c:v>268</c:v>
                </c:pt>
                <c:pt idx="705">
                  <c:v>269</c:v>
                </c:pt>
                <c:pt idx="706">
                  <c:v>270</c:v>
                </c:pt>
                <c:pt idx="707">
                  <c:v>270</c:v>
                </c:pt>
                <c:pt idx="708">
                  <c:v>270</c:v>
                </c:pt>
                <c:pt idx="709">
                  <c:v>271</c:v>
                </c:pt>
                <c:pt idx="710">
                  <c:v>272</c:v>
                </c:pt>
                <c:pt idx="711">
                  <c:v>272</c:v>
                </c:pt>
                <c:pt idx="712">
                  <c:v>272</c:v>
                </c:pt>
                <c:pt idx="713">
                  <c:v>272</c:v>
                </c:pt>
                <c:pt idx="714">
                  <c:v>273</c:v>
                </c:pt>
                <c:pt idx="715">
                  <c:v>274</c:v>
                </c:pt>
                <c:pt idx="716">
                  <c:v>275</c:v>
                </c:pt>
                <c:pt idx="717">
                  <c:v>276</c:v>
                </c:pt>
                <c:pt idx="718">
                  <c:v>277</c:v>
                </c:pt>
                <c:pt idx="719">
                  <c:v>278</c:v>
                </c:pt>
                <c:pt idx="720">
                  <c:v>279</c:v>
                </c:pt>
                <c:pt idx="721">
                  <c:v>280</c:v>
                </c:pt>
                <c:pt idx="722">
                  <c:v>281</c:v>
                </c:pt>
                <c:pt idx="723">
                  <c:v>282</c:v>
                </c:pt>
                <c:pt idx="724">
                  <c:v>283</c:v>
                </c:pt>
                <c:pt idx="725">
                  <c:v>284</c:v>
                </c:pt>
                <c:pt idx="726">
                  <c:v>284</c:v>
                </c:pt>
                <c:pt idx="727">
                  <c:v>285</c:v>
                </c:pt>
                <c:pt idx="728">
                  <c:v>285</c:v>
                </c:pt>
                <c:pt idx="729">
                  <c:v>285</c:v>
                </c:pt>
                <c:pt idx="730">
                  <c:v>285</c:v>
                </c:pt>
                <c:pt idx="731">
                  <c:v>285</c:v>
                </c:pt>
                <c:pt idx="732">
                  <c:v>285</c:v>
                </c:pt>
                <c:pt idx="733">
                  <c:v>286</c:v>
                </c:pt>
                <c:pt idx="734">
                  <c:v>286</c:v>
                </c:pt>
                <c:pt idx="735">
                  <c:v>286</c:v>
                </c:pt>
                <c:pt idx="736">
                  <c:v>286</c:v>
                </c:pt>
                <c:pt idx="737">
                  <c:v>287</c:v>
                </c:pt>
                <c:pt idx="738">
                  <c:v>288</c:v>
                </c:pt>
                <c:pt idx="739">
                  <c:v>289</c:v>
                </c:pt>
                <c:pt idx="740">
                  <c:v>290</c:v>
                </c:pt>
                <c:pt idx="741">
                  <c:v>291</c:v>
                </c:pt>
                <c:pt idx="742">
                  <c:v>292</c:v>
                </c:pt>
                <c:pt idx="743">
                  <c:v>293</c:v>
                </c:pt>
                <c:pt idx="744">
                  <c:v>294</c:v>
                </c:pt>
                <c:pt idx="745">
                  <c:v>294</c:v>
                </c:pt>
                <c:pt idx="746">
                  <c:v>295</c:v>
                </c:pt>
                <c:pt idx="747">
                  <c:v>295</c:v>
                </c:pt>
                <c:pt idx="748">
                  <c:v>296</c:v>
                </c:pt>
                <c:pt idx="749">
                  <c:v>297</c:v>
                </c:pt>
                <c:pt idx="750">
                  <c:v>297</c:v>
                </c:pt>
                <c:pt idx="751">
                  <c:v>298</c:v>
                </c:pt>
                <c:pt idx="752">
                  <c:v>299</c:v>
                </c:pt>
                <c:pt idx="753">
                  <c:v>299</c:v>
                </c:pt>
                <c:pt idx="754">
                  <c:v>300</c:v>
                </c:pt>
                <c:pt idx="755">
                  <c:v>301</c:v>
                </c:pt>
                <c:pt idx="756">
                  <c:v>302</c:v>
                </c:pt>
                <c:pt idx="757">
                  <c:v>302</c:v>
                </c:pt>
                <c:pt idx="758">
                  <c:v>303</c:v>
                </c:pt>
                <c:pt idx="759">
                  <c:v>304</c:v>
                </c:pt>
                <c:pt idx="760">
                  <c:v>305</c:v>
                </c:pt>
                <c:pt idx="761">
                  <c:v>305</c:v>
                </c:pt>
                <c:pt idx="762">
                  <c:v>306</c:v>
                </c:pt>
                <c:pt idx="763">
                  <c:v>306</c:v>
                </c:pt>
                <c:pt idx="764">
                  <c:v>306</c:v>
                </c:pt>
                <c:pt idx="765">
                  <c:v>307</c:v>
                </c:pt>
                <c:pt idx="766">
                  <c:v>308</c:v>
                </c:pt>
                <c:pt idx="767">
                  <c:v>308</c:v>
                </c:pt>
                <c:pt idx="768">
                  <c:v>309</c:v>
                </c:pt>
                <c:pt idx="769">
                  <c:v>310</c:v>
                </c:pt>
                <c:pt idx="770">
                  <c:v>310</c:v>
                </c:pt>
                <c:pt idx="771">
                  <c:v>310</c:v>
                </c:pt>
                <c:pt idx="772">
                  <c:v>311</c:v>
                </c:pt>
                <c:pt idx="773">
                  <c:v>312</c:v>
                </c:pt>
                <c:pt idx="774">
                  <c:v>313</c:v>
                </c:pt>
                <c:pt idx="775">
                  <c:v>313</c:v>
                </c:pt>
                <c:pt idx="776">
                  <c:v>313</c:v>
                </c:pt>
                <c:pt idx="777">
                  <c:v>314</c:v>
                </c:pt>
                <c:pt idx="778">
                  <c:v>315</c:v>
                </c:pt>
                <c:pt idx="779">
                  <c:v>315</c:v>
                </c:pt>
                <c:pt idx="780">
                  <c:v>315</c:v>
                </c:pt>
                <c:pt idx="781">
                  <c:v>315</c:v>
                </c:pt>
                <c:pt idx="782">
                  <c:v>315</c:v>
                </c:pt>
                <c:pt idx="783">
                  <c:v>315</c:v>
                </c:pt>
                <c:pt idx="784">
                  <c:v>315</c:v>
                </c:pt>
                <c:pt idx="785">
                  <c:v>315</c:v>
                </c:pt>
                <c:pt idx="786">
                  <c:v>315</c:v>
                </c:pt>
                <c:pt idx="787">
                  <c:v>315</c:v>
                </c:pt>
                <c:pt idx="788">
                  <c:v>315</c:v>
                </c:pt>
                <c:pt idx="789">
                  <c:v>316</c:v>
                </c:pt>
                <c:pt idx="790">
                  <c:v>316</c:v>
                </c:pt>
                <c:pt idx="791">
                  <c:v>317</c:v>
                </c:pt>
                <c:pt idx="792">
                  <c:v>317</c:v>
                </c:pt>
                <c:pt idx="793">
                  <c:v>317</c:v>
                </c:pt>
                <c:pt idx="794">
                  <c:v>318</c:v>
                </c:pt>
                <c:pt idx="795">
                  <c:v>318</c:v>
                </c:pt>
                <c:pt idx="796">
                  <c:v>318</c:v>
                </c:pt>
                <c:pt idx="797">
                  <c:v>318</c:v>
                </c:pt>
                <c:pt idx="798">
                  <c:v>318</c:v>
                </c:pt>
                <c:pt idx="799">
                  <c:v>319</c:v>
                </c:pt>
                <c:pt idx="800">
                  <c:v>319</c:v>
                </c:pt>
                <c:pt idx="801">
                  <c:v>320</c:v>
                </c:pt>
                <c:pt idx="802">
                  <c:v>321</c:v>
                </c:pt>
                <c:pt idx="803">
                  <c:v>321</c:v>
                </c:pt>
                <c:pt idx="804">
                  <c:v>322</c:v>
                </c:pt>
                <c:pt idx="805">
                  <c:v>322</c:v>
                </c:pt>
                <c:pt idx="806">
                  <c:v>322</c:v>
                </c:pt>
                <c:pt idx="807">
                  <c:v>322</c:v>
                </c:pt>
                <c:pt idx="808">
                  <c:v>322</c:v>
                </c:pt>
                <c:pt idx="809">
                  <c:v>323</c:v>
                </c:pt>
                <c:pt idx="810">
                  <c:v>324</c:v>
                </c:pt>
                <c:pt idx="811">
                  <c:v>324</c:v>
                </c:pt>
                <c:pt idx="812">
                  <c:v>324</c:v>
                </c:pt>
                <c:pt idx="813">
                  <c:v>325</c:v>
                </c:pt>
                <c:pt idx="814">
                  <c:v>326</c:v>
                </c:pt>
                <c:pt idx="815">
                  <c:v>327</c:v>
                </c:pt>
                <c:pt idx="816">
                  <c:v>327</c:v>
                </c:pt>
                <c:pt idx="817">
                  <c:v>328</c:v>
                </c:pt>
                <c:pt idx="818">
                  <c:v>328</c:v>
                </c:pt>
                <c:pt idx="819">
                  <c:v>328</c:v>
                </c:pt>
                <c:pt idx="820">
                  <c:v>328</c:v>
                </c:pt>
                <c:pt idx="821">
                  <c:v>328</c:v>
                </c:pt>
                <c:pt idx="822">
                  <c:v>328</c:v>
                </c:pt>
                <c:pt idx="823">
                  <c:v>329</c:v>
                </c:pt>
                <c:pt idx="824">
                  <c:v>329</c:v>
                </c:pt>
                <c:pt idx="825">
                  <c:v>329</c:v>
                </c:pt>
                <c:pt idx="826">
                  <c:v>329</c:v>
                </c:pt>
                <c:pt idx="827">
                  <c:v>330</c:v>
                </c:pt>
                <c:pt idx="828">
                  <c:v>330</c:v>
                </c:pt>
                <c:pt idx="829">
                  <c:v>330</c:v>
                </c:pt>
                <c:pt idx="830">
                  <c:v>331</c:v>
                </c:pt>
                <c:pt idx="831">
                  <c:v>331</c:v>
                </c:pt>
                <c:pt idx="832">
                  <c:v>332</c:v>
                </c:pt>
                <c:pt idx="833">
                  <c:v>333</c:v>
                </c:pt>
                <c:pt idx="834">
                  <c:v>333</c:v>
                </c:pt>
                <c:pt idx="835">
                  <c:v>333</c:v>
                </c:pt>
                <c:pt idx="836">
                  <c:v>333</c:v>
                </c:pt>
                <c:pt idx="837">
                  <c:v>333</c:v>
                </c:pt>
                <c:pt idx="838">
                  <c:v>333</c:v>
                </c:pt>
                <c:pt idx="839">
                  <c:v>333</c:v>
                </c:pt>
                <c:pt idx="840">
                  <c:v>333</c:v>
                </c:pt>
                <c:pt idx="841">
                  <c:v>333</c:v>
                </c:pt>
                <c:pt idx="842">
                  <c:v>334</c:v>
                </c:pt>
                <c:pt idx="843">
                  <c:v>335</c:v>
                </c:pt>
                <c:pt idx="844">
                  <c:v>336</c:v>
                </c:pt>
                <c:pt idx="845">
                  <c:v>337</c:v>
                </c:pt>
                <c:pt idx="846">
                  <c:v>338</c:v>
                </c:pt>
                <c:pt idx="847">
                  <c:v>339</c:v>
                </c:pt>
                <c:pt idx="848">
                  <c:v>339</c:v>
                </c:pt>
                <c:pt idx="849">
                  <c:v>339</c:v>
                </c:pt>
                <c:pt idx="850">
                  <c:v>340</c:v>
                </c:pt>
                <c:pt idx="851">
                  <c:v>340</c:v>
                </c:pt>
                <c:pt idx="852">
                  <c:v>341</c:v>
                </c:pt>
                <c:pt idx="853">
                  <c:v>342</c:v>
                </c:pt>
                <c:pt idx="854">
                  <c:v>342</c:v>
                </c:pt>
                <c:pt idx="855">
                  <c:v>342</c:v>
                </c:pt>
                <c:pt idx="856">
                  <c:v>342</c:v>
                </c:pt>
                <c:pt idx="857">
                  <c:v>343</c:v>
                </c:pt>
                <c:pt idx="858">
                  <c:v>343</c:v>
                </c:pt>
                <c:pt idx="859">
                  <c:v>343</c:v>
                </c:pt>
                <c:pt idx="860">
                  <c:v>343</c:v>
                </c:pt>
                <c:pt idx="861">
                  <c:v>343</c:v>
                </c:pt>
                <c:pt idx="862">
                  <c:v>343</c:v>
                </c:pt>
                <c:pt idx="863">
                  <c:v>343</c:v>
                </c:pt>
                <c:pt idx="864">
                  <c:v>343</c:v>
                </c:pt>
                <c:pt idx="865">
                  <c:v>343</c:v>
                </c:pt>
                <c:pt idx="866">
                  <c:v>343</c:v>
                </c:pt>
                <c:pt idx="867">
                  <c:v>343</c:v>
                </c:pt>
                <c:pt idx="868">
                  <c:v>344</c:v>
                </c:pt>
                <c:pt idx="869">
                  <c:v>344</c:v>
                </c:pt>
                <c:pt idx="870">
                  <c:v>344</c:v>
                </c:pt>
                <c:pt idx="871">
                  <c:v>344</c:v>
                </c:pt>
                <c:pt idx="872">
                  <c:v>345</c:v>
                </c:pt>
                <c:pt idx="873">
                  <c:v>346</c:v>
                </c:pt>
                <c:pt idx="874">
                  <c:v>346</c:v>
                </c:pt>
                <c:pt idx="875">
                  <c:v>347</c:v>
                </c:pt>
                <c:pt idx="876">
                  <c:v>347</c:v>
                </c:pt>
                <c:pt idx="877">
                  <c:v>348</c:v>
                </c:pt>
                <c:pt idx="878">
                  <c:v>349</c:v>
                </c:pt>
                <c:pt idx="879">
                  <c:v>350</c:v>
                </c:pt>
                <c:pt idx="880">
                  <c:v>351</c:v>
                </c:pt>
                <c:pt idx="881">
                  <c:v>351</c:v>
                </c:pt>
                <c:pt idx="882">
                  <c:v>351</c:v>
                </c:pt>
                <c:pt idx="883">
                  <c:v>352</c:v>
                </c:pt>
                <c:pt idx="884">
                  <c:v>352</c:v>
                </c:pt>
                <c:pt idx="885">
                  <c:v>352</c:v>
                </c:pt>
                <c:pt idx="886">
                  <c:v>352</c:v>
                </c:pt>
                <c:pt idx="887">
                  <c:v>352</c:v>
                </c:pt>
                <c:pt idx="888">
                  <c:v>352</c:v>
                </c:pt>
                <c:pt idx="889">
                  <c:v>352</c:v>
                </c:pt>
                <c:pt idx="890">
                  <c:v>353</c:v>
                </c:pt>
                <c:pt idx="891">
                  <c:v>353</c:v>
                </c:pt>
                <c:pt idx="892">
                  <c:v>354</c:v>
                </c:pt>
                <c:pt idx="893">
                  <c:v>355</c:v>
                </c:pt>
                <c:pt idx="894">
                  <c:v>355</c:v>
                </c:pt>
                <c:pt idx="895">
                  <c:v>355</c:v>
                </c:pt>
                <c:pt idx="896">
                  <c:v>355</c:v>
                </c:pt>
                <c:pt idx="897">
                  <c:v>355</c:v>
                </c:pt>
                <c:pt idx="898">
                  <c:v>356</c:v>
                </c:pt>
                <c:pt idx="899">
                  <c:v>356</c:v>
                </c:pt>
                <c:pt idx="900">
                  <c:v>356</c:v>
                </c:pt>
                <c:pt idx="901">
                  <c:v>356</c:v>
                </c:pt>
                <c:pt idx="902">
                  <c:v>356</c:v>
                </c:pt>
                <c:pt idx="903">
                  <c:v>357</c:v>
                </c:pt>
                <c:pt idx="904">
                  <c:v>357</c:v>
                </c:pt>
                <c:pt idx="905">
                  <c:v>357</c:v>
                </c:pt>
                <c:pt idx="906">
                  <c:v>357</c:v>
                </c:pt>
                <c:pt idx="907">
                  <c:v>358</c:v>
                </c:pt>
                <c:pt idx="908">
                  <c:v>359</c:v>
                </c:pt>
                <c:pt idx="909">
                  <c:v>359</c:v>
                </c:pt>
                <c:pt idx="910">
                  <c:v>359</c:v>
                </c:pt>
                <c:pt idx="911">
                  <c:v>359</c:v>
                </c:pt>
                <c:pt idx="912">
                  <c:v>360</c:v>
                </c:pt>
                <c:pt idx="913">
                  <c:v>360</c:v>
                </c:pt>
                <c:pt idx="914">
                  <c:v>360</c:v>
                </c:pt>
                <c:pt idx="915">
                  <c:v>360</c:v>
                </c:pt>
                <c:pt idx="916">
                  <c:v>360</c:v>
                </c:pt>
                <c:pt idx="917">
                  <c:v>360</c:v>
                </c:pt>
                <c:pt idx="918">
                  <c:v>360</c:v>
                </c:pt>
                <c:pt idx="919">
                  <c:v>361</c:v>
                </c:pt>
                <c:pt idx="920">
                  <c:v>362</c:v>
                </c:pt>
                <c:pt idx="921">
                  <c:v>363</c:v>
                </c:pt>
                <c:pt idx="922">
                  <c:v>363</c:v>
                </c:pt>
                <c:pt idx="923">
                  <c:v>364</c:v>
                </c:pt>
                <c:pt idx="924">
                  <c:v>364</c:v>
                </c:pt>
                <c:pt idx="925">
                  <c:v>365</c:v>
                </c:pt>
                <c:pt idx="926">
                  <c:v>366</c:v>
                </c:pt>
                <c:pt idx="927">
                  <c:v>366</c:v>
                </c:pt>
                <c:pt idx="928">
                  <c:v>366</c:v>
                </c:pt>
                <c:pt idx="929">
                  <c:v>367</c:v>
                </c:pt>
                <c:pt idx="930">
                  <c:v>367</c:v>
                </c:pt>
                <c:pt idx="931">
                  <c:v>367</c:v>
                </c:pt>
                <c:pt idx="932">
                  <c:v>367</c:v>
                </c:pt>
                <c:pt idx="933">
                  <c:v>367</c:v>
                </c:pt>
                <c:pt idx="934">
                  <c:v>368</c:v>
                </c:pt>
                <c:pt idx="935">
                  <c:v>368</c:v>
                </c:pt>
                <c:pt idx="936">
                  <c:v>368</c:v>
                </c:pt>
                <c:pt idx="937">
                  <c:v>368</c:v>
                </c:pt>
                <c:pt idx="938">
                  <c:v>369</c:v>
                </c:pt>
                <c:pt idx="939">
                  <c:v>369</c:v>
                </c:pt>
                <c:pt idx="940">
                  <c:v>369</c:v>
                </c:pt>
                <c:pt idx="941">
                  <c:v>369</c:v>
                </c:pt>
                <c:pt idx="942">
                  <c:v>369</c:v>
                </c:pt>
                <c:pt idx="943">
                  <c:v>369</c:v>
                </c:pt>
                <c:pt idx="944">
                  <c:v>369</c:v>
                </c:pt>
                <c:pt idx="945">
                  <c:v>370</c:v>
                </c:pt>
                <c:pt idx="946">
                  <c:v>370</c:v>
                </c:pt>
                <c:pt idx="947">
                  <c:v>370</c:v>
                </c:pt>
                <c:pt idx="948">
                  <c:v>371</c:v>
                </c:pt>
                <c:pt idx="949">
                  <c:v>371</c:v>
                </c:pt>
                <c:pt idx="950">
                  <c:v>371</c:v>
                </c:pt>
                <c:pt idx="951">
                  <c:v>371</c:v>
                </c:pt>
                <c:pt idx="952">
                  <c:v>371</c:v>
                </c:pt>
                <c:pt idx="953">
                  <c:v>371</c:v>
                </c:pt>
                <c:pt idx="954">
                  <c:v>371</c:v>
                </c:pt>
                <c:pt idx="955">
                  <c:v>371</c:v>
                </c:pt>
                <c:pt idx="956">
                  <c:v>372</c:v>
                </c:pt>
                <c:pt idx="957">
                  <c:v>372</c:v>
                </c:pt>
                <c:pt idx="958">
                  <c:v>372</c:v>
                </c:pt>
                <c:pt idx="959">
                  <c:v>372</c:v>
                </c:pt>
                <c:pt idx="960">
                  <c:v>372</c:v>
                </c:pt>
                <c:pt idx="961">
                  <c:v>373</c:v>
                </c:pt>
                <c:pt idx="962">
                  <c:v>373</c:v>
                </c:pt>
                <c:pt idx="963">
                  <c:v>373</c:v>
                </c:pt>
                <c:pt idx="964">
                  <c:v>373</c:v>
                </c:pt>
                <c:pt idx="965">
                  <c:v>373</c:v>
                </c:pt>
                <c:pt idx="966">
                  <c:v>373</c:v>
                </c:pt>
                <c:pt idx="967">
                  <c:v>374</c:v>
                </c:pt>
                <c:pt idx="968">
                  <c:v>374</c:v>
                </c:pt>
                <c:pt idx="969">
                  <c:v>374</c:v>
                </c:pt>
                <c:pt idx="970">
                  <c:v>374</c:v>
                </c:pt>
                <c:pt idx="971">
                  <c:v>374</c:v>
                </c:pt>
                <c:pt idx="972">
                  <c:v>374</c:v>
                </c:pt>
                <c:pt idx="973">
                  <c:v>374</c:v>
                </c:pt>
                <c:pt idx="974">
                  <c:v>374</c:v>
                </c:pt>
                <c:pt idx="975">
                  <c:v>375</c:v>
                </c:pt>
                <c:pt idx="976">
                  <c:v>375</c:v>
                </c:pt>
                <c:pt idx="977">
                  <c:v>375</c:v>
                </c:pt>
                <c:pt idx="978">
                  <c:v>376</c:v>
                </c:pt>
                <c:pt idx="979">
                  <c:v>376</c:v>
                </c:pt>
                <c:pt idx="980">
                  <c:v>376</c:v>
                </c:pt>
                <c:pt idx="981">
                  <c:v>376</c:v>
                </c:pt>
                <c:pt idx="982">
                  <c:v>377</c:v>
                </c:pt>
                <c:pt idx="983">
                  <c:v>377</c:v>
                </c:pt>
                <c:pt idx="984">
                  <c:v>377</c:v>
                </c:pt>
                <c:pt idx="985">
                  <c:v>378</c:v>
                </c:pt>
                <c:pt idx="986">
                  <c:v>378</c:v>
                </c:pt>
                <c:pt idx="987">
                  <c:v>378</c:v>
                </c:pt>
                <c:pt idx="988">
                  <c:v>379</c:v>
                </c:pt>
                <c:pt idx="989">
                  <c:v>380</c:v>
                </c:pt>
                <c:pt idx="990">
                  <c:v>381</c:v>
                </c:pt>
                <c:pt idx="991">
                  <c:v>382</c:v>
                </c:pt>
                <c:pt idx="992">
                  <c:v>383</c:v>
                </c:pt>
                <c:pt idx="993">
                  <c:v>384</c:v>
                </c:pt>
                <c:pt idx="994">
                  <c:v>385</c:v>
                </c:pt>
                <c:pt idx="995">
                  <c:v>386</c:v>
                </c:pt>
                <c:pt idx="996">
                  <c:v>386</c:v>
                </c:pt>
                <c:pt idx="997">
                  <c:v>387</c:v>
                </c:pt>
                <c:pt idx="998">
                  <c:v>387</c:v>
                </c:pt>
                <c:pt idx="999">
                  <c:v>388</c:v>
                </c:pt>
                <c:pt idx="1000">
                  <c:v>388</c:v>
                </c:pt>
                <c:pt idx="1001">
                  <c:v>388</c:v>
                </c:pt>
                <c:pt idx="1002">
                  <c:v>389</c:v>
                </c:pt>
                <c:pt idx="1003">
                  <c:v>389</c:v>
                </c:pt>
                <c:pt idx="1004">
                  <c:v>389</c:v>
                </c:pt>
                <c:pt idx="1005">
                  <c:v>389</c:v>
                </c:pt>
                <c:pt idx="1006">
                  <c:v>390</c:v>
                </c:pt>
                <c:pt idx="1007">
                  <c:v>390</c:v>
                </c:pt>
                <c:pt idx="1008">
                  <c:v>390</c:v>
                </c:pt>
                <c:pt idx="1009">
                  <c:v>390</c:v>
                </c:pt>
                <c:pt idx="1010">
                  <c:v>391</c:v>
                </c:pt>
                <c:pt idx="1011">
                  <c:v>391</c:v>
                </c:pt>
                <c:pt idx="1012">
                  <c:v>391</c:v>
                </c:pt>
                <c:pt idx="1013">
                  <c:v>391</c:v>
                </c:pt>
                <c:pt idx="1014">
                  <c:v>392</c:v>
                </c:pt>
                <c:pt idx="1015">
                  <c:v>393</c:v>
                </c:pt>
                <c:pt idx="1016">
                  <c:v>393</c:v>
                </c:pt>
                <c:pt idx="1017">
                  <c:v>394</c:v>
                </c:pt>
                <c:pt idx="1018">
                  <c:v>394</c:v>
                </c:pt>
                <c:pt idx="1019">
                  <c:v>394</c:v>
                </c:pt>
                <c:pt idx="1020">
                  <c:v>394</c:v>
                </c:pt>
                <c:pt idx="1021">
                  <c:v>394</c:v>
                </c:pt>
                <c:pt idx="1022">
                  <c:v>394</c:v>
                </c:pt>
                <c:pt idx="1023">
                  <c:v>395</c:v>
                </c:pt>
                <c:pt idx="1024">
                  <c:v>395</c:v>
                </c:pt>
                <c:pt idx="1025">
                  <c:v>396</c:v>
                </c:pt>
                <c:pt idx="1026">
                  <c:v>397</c:v>
                </c:pt>
                <c:pt idx="1027">
                  <c:v>397</c:v>
                </c:pt>
                <c:pt idx="1028">
                  <c:v>397</c:v>
                </c:pt>
                <c:pt idx="1029">
                  <c:v>398</c:v>
                </c:pt>
                <c:pt idx="1030">
                  <c:v>399</c:v>
                </c:pt>
                <c:pt idx="1031">
                  <c:v>400</c:v>
                </c:pt>
                <c:pt idx="1032">
                  <c:v>401</c:v>
                </c:pt>
                <c:pt idx="1033">
                  <c:v>402</c:v>
                </c:pt>
                <c:pt idx="1034">
                  <c:v>403</c:v>
                </c:pt>
                <c:pt idx="1035">
                  <c:v>404</c:v>
                </c:pt>
                <c:pt idx="1036">
                  <c:v>405</c:v>
                </c:pt>
                <c:pt idx="1037">
                  <c:v>406</c:v>
                </c:pt>
                <c:pt idx="1038">
                  <c:v>406</c:v>
                </c:pt>
                <c:pt idx="1039">
                  <c:v>406</c:v>
                </c:pt>
                <c:pt idx="1040">
                  <c:v>407</c:v>
                </c:pt>
                <c:pt idx="1041">
                  <c:v>407</c:v>
                </c:pt>
                <c:pt idx="1042">
                  <c:v>407</c:v>
                </c:pt>
                <c:pt idx="1043">
                  <c:v>407</c:v>
                </c:pt>
                <c:pt idx="1044">
                  <c:v>407</c:v>
                </c:pt>
                <c:pt idx="1045">
                  <c:v>408</c:v>
                </c:pt>
                <c:pt idx="1046">
                  <c:v>409</c:v>
                </c:pt>
                <c:pt idx="1047">
                  <c:v>410</c:v>
                </c:pt>
                <c:pt idx="1048">
                  <c:v>411</c:v>
                </c:pt>
                <c:pt idx="1049">
                  <c:v>412</c:v>
                </c:pt>
                <c:pt idx="1050">
                  <c:v>413</c:v>
                </c:pt>
                <c:pt idx="1051">
                  <c:v>414</c:v>
                </c:pt>
                <c:pt idx="1052">
                  <c:v>415</c:v>
                </c:pt>
                <c:pt idx="1053">
                  <c:v>416</c:v>
                </c:pt>
                <c:pt idx="1054">
                  <c:v>417</c:v>
                </c:pt>
                <c:pt idx="1055">
                  <c:v>418</c:v>
                </c:pt>
                <c:pt idx="1056">
                  <c:v>419</c:v>
                </c:pt>
                <c:pt idx="1057">
                  <c:v>420</c:v>
                </c:pt>
                <c:pt idx="1058">
                  <c:v>421</c:v>
                </c:pt>
                <c:pt idx="1059">
                  <c:v>422</c:v>
                </c:pt>
                <c:pt idx="1060">
                  <c:v>423</c:v>
                </c:pt>
                <c:pt idx="1061">
                  <c:v>424</c:v>
                </c:pt>
                <c:pt idx="1062">
                  <c:v>425</c:v>
                </c:pt>
                <c:pt idx="1063">
                  <c:v>426</c:v>
                </c:pt>
                <c:pt idx="1064">
                  <c:v>427</c:v>
                </c:pt>
                <c:pt idx="1065">
                  <c:v>428</c:v>
                </c:pt>
                <c:pt idx="1066">
                  <c:v>429</c:v>
                </c:pt>
                <c:pt idx="1067">
                  <c:v>430</c:v>
                </c:pt>
                <c:pt idx="1068">
                  <c:v>430</c:v>
                </c:pt>
                <c:pt idx="1069">
                  <c:v>430</c:v>
                </c:pt>
                <c:pt idx="1070">
                  <c:v>430</c:v>
                </c:pt>
                <c:pt idx="1071">
                  <c:v>430</c:v>
                </c:pt>
                <c:pt idx="1072">
                  <c:v>430</c:v>
                </c:pt>
                <c:pt idx="1073">
                  <c:v>430</c:v>
                </c:pt>
                <c:pt idx="1074">
                  <c:v>430</c:v>
                </c:pt>
                <c:pt idx="1075">
                  <c:v>431</c:v>
                </c:pt>
                <c:pt idx="1076">
                  <c:v>431</c:v>
                </c:pt>
                <c:pt idx="1077">
                  <c:v>431</c:v>
                </c:pt>
                <c:pt idx="1078">
                  <c:v>431</c:v>
                </c:pt>
                <c:pt idx="1079">
                  <c:v>431</c:v>
                </c:pt>
                <c:pt idx="1080">
                  <c:v>432</c:v>
                </c:pt>
                <c:pt idx="1081">
                  <c:v>432</c:v>
                </c:pt>
                <c:pt idx="1082">
                  <c:v>433</c:v>
                </c:pt>
                <c:pt idx="1083">
                  <c:v>433</c:v>
                </c:pt>
                <c:pt idx="1084">
                  <c:v>433</c:v>
                </c:pt>
                <c:pt idx="1085">
                  <c:v>434</c:v>
                </c:pt>
                <c:pt idx="1086">
                  <c:v>434</c:v>
                </c:pt>
                <c:pt idx="1087">
                  <c:v>434</c:v>
                </c:pt>
                <c:pt idx="1088">
                  <c:v>435</c:v>
                </c:pt>
                <c:pt idx="1089">
                  <c:v>435</c:v>
                </c:pt>
                <c:pt idx="1090">
                  <c:v>435</c:v>
                </c:pt>
                <c:pt idx="1091">
                  <c:v>435</c:v>
                </c:pt>
                <c:pt idx="1092">
                  <c:v>436</c:v>
                </c:pt>
                <c:pt idx="1093">
                  <c:v>437</c:v>
                </c:pt>
                <c:pt idx="1094">
                  <c:v>438</c:v>
                </c:pt>
                <c:pt idx="1095">
                  <c:v>439</c:v>
                </c:pt>
                <c:pt idx="1096">
                  <c:v>440</c:v>
                </c:pt>
                <c:pt idx="1097">
                  <c:v>440</c:v>
                </c:pt>
                <c:pt idx="1098">
                  <c:v>440</c:v>
                </c:pt>
                <c:pt idx="1099">
                  <c:v>441</c:v>
                </c:pt>
                <c:pt idx="1100">
                  <c:v>441</c:v>
                </c:pt>
                <c:pt idx="1101">
                  <c:v>441</c:v>
                </c:pt>
                <c:pt idx="1102">
                  <c:v>442</c:v>
                </c:pt>
                <c:pt idx="1103">
                  <c:v>443</c:v>
                </c:pt>
                <c:pt idx="1104">
                  <c:v>443</c:v>
                </c:pt>
                <c:pt idx="1105">
                  <c:v>443</c:v>
                </c:pt>
                <c:pt idx="1106">
                  <c:v>444</c:v>
                </c:pt>
                <c:pt idx="1107">
                  <c:v>445</c:v>
                </c:pt>
                <c:pt idx="1108">
                  <c:v>445</c:v>
                </c:pt>
                <c:pt idx="1109">
                  <c:v>445</c:v>
                </c:pt>
                <c:pt idx="1110">
                  <c:v>446</c:v>
                </c:pt>
                <c:pt idx="1111">
                  <c:v>447</c:v>
                </c:pt>
                <c:pt idx="1112">
                  <c:v>448</c:v>
                </c:pt>
                <c:pt idx="1113">
                  <c:v>448</c:v>
                </c:pt>
                <c:pt idx="1114">
                  <c:v>448</c:v>
                </c:pt>
                <c:pt idx="1115">
                  <c:v>448</c:v>
                </c:pt>
                <c:pt idx="1116">
                  <c:v>449</c:v>
                </c:pt>
                <c:pt idx="1117">
                  <c:v>450</c:v>
                </c:pt>
                <c:pt idx="1118">
                  <c:v>451</c:v>
                </c:pt>
                <c:pt idx="1119">
                  <c:v>451</c:v>
                </c:pt>
                <c:pt idx="1120">
                  <c:v>451</c:v>
                </c:pt>
                <c:pt idx="1121">
                  <c:v>452</c:v>
                </c:pt>
                <c:pt idx="1122">
                  <c:v>452</c:v>
                </c:pt>
                <c:pt idx="1123">
                  <c:v>452</c:v>
                </c:pt>
                <c:pt idx="1124">
                  <c:v>453</c:v>
                </c:pt>
                <c:pt idx="1125">
                  <c:v>453</c:v>
                </c:pt>
                <c:pt idx="1126">
                  <c:v>453</c:v>
                </c:pt>
                <c:pt idx="1127">
                  <c:v>454</c:v>
                </c:pt>
                <c:pt idx="1128">
                  <c:v>454</c:v>
                </c:pt>
                <c:pt idx="1129">
                  <c:v>455</c:v>
                </c:pt>
                <c:pt idx="1130">
                  <c:v>456</c:v>
                </c:pt>
                <c:pt idx="1131">
                  <c:v>456</c:v>
                </c:pt>
                <c:pt idx="1132">
                  <c:v>456</c:v>
                </c:pt>
                <c:pt idx="1133">
                  <c:v>456</c:v>
                </c:pt>
                <c:pt idx="1134">
                  <c:v>456</c:v>
                </c:pt>
                <c:pt idx="1135">
                  <c:v>457</c:v>
                </c:pt>
                <c:pt idx="1136">
                  <c:v>458</c:v>
                </c:pt>
                <c:pt idx="1137">
                  <c:v>459</c:v>
                </c:pt>
                <c:pt idx="1138">
                  <c:v>460</c:v>
                </c:pt>
                <c:pt idx="1139">
                  <c:v>461</c:v>
                </c:pt>
                <c:pt idx="1140">
                  <c:v>461</c:v>
                </c:pt>
                <c:pt idx="1141">
                  <c:v>461</c:v>
                </c:pt>
                <c:pt idx="1142">
                  <c:v>462</c:v>
                </c:pt>
                <c:pt idx="1143">
                  <c:v>462</c:v>
                </c:pt>
                <c:pt idx="1144">
                  <c:v>463</c:v>
                </c:pt>
                <c:pt idx="1145">
                  <c:v>463</c:v>
                </c:pt>
                <c:pt idx="1146">
                  <c:v>463</c:v>
                </c:pt>
                <c:pt idx="1147">
                  <c:v>463</c:v>
                </c:pt>
                <c:pt idx="1148">
                  <c:v>464</c:v>
                </c:pt>
                <c:pt idx="1149">
                  <c:v>464</c:v>
                </c:pt>
                <c:pt idx="1150">
                  <c:v>464</c:v>
                </c:pt>
                <c:pt idx="1151">
                  <c:v>464</c:v>
                </c:pt>
                <c:pt idx="1152">
                  <c:v>464</c:v>
                </c:pt>
                <c:pt idx="1153">
                  <c:v>464</c:v>
                </c:pt>
                <c:pt idx="1154">
                  <c:v>464</c:v>
                </c:pt>
                <c:pt idx="1155">
                  <c:v>465</c:v>
                </c:pt>
                <c:pt idx="1156">
                  <c:v>466</c:v>
                </c:pt>
                <c:pt idx="1157">
                  <c:v>467</c:v>
                </c:pt>
                <c:pt idx="1158">
                  <c:v>468</c:v>
                </c:pt>
                <c:pt idx="1159">
                  <c:v>469</c:v>
                </c:pt>
                <c:pt idx="1160">
                  <c:v>469</c:v>
                </c:pt>
                <c:pt idx="1161">
                  <c:v>469</c:v>
                </c:pt>
                <c:pt idx="1162">
                  <c:v>469</c:v>
                </c:pt>
                <c:pt idx="1163">
                  <c:v>469</c:v>
                </c:pt>
                <c:pt idx="1164">
                  <c:v>469</c:v>
                </c:pt>
                <c:pt idx="1165">
                  <c:v>469</c:v>
                </c:pt>
                <c:pt idx="1166">
                  <c:v>470</c:v>
                </c:pt>
                <c:pt idx="1167">
                  <c:v>470</c:v>
                </c:pt>
                <c:pt idx="1168">
                  <c:v>470</c:v>
                </c:pt>
                <c:pt idx="1169">
                  <c:v>470</c:v>
                </c:pt>
                <c:pt idx="1170">
                  <c:v>470</c:v>
                </c:pt>
                <c:pt idx="1171">
                  <c:v>471</c:v>
                </c:pt>
                <c:pt idx="1172">
                  <c:v>471</c:v>
                </c:pt>
                <c:pt idx="1173">
                  <c:v>472</c:v>
                </c:pt>
                <c:pt idx="1174">
                  <c:v>473</c:v>
                </c:pt>
                <c:pt idx="1175">
                  <c:v>474</c:v>
                </c:pt>
                <c:pt idx="1176">
                  <c:v>475</c:v>
                </c:pt>
                <c:pt idx="1177">
                  <c:v>476</c:v>
                </c:pt>
                <c:pt idx="1178">
                  <c:v>476</c:v>
                </c:pt>
                <c:pt idx="1179">
                  <c:v>477</c:v>
                </c:pt>
                <c:pt idx="1180">
                  <c:v>477</c:v>
                </c:pt>
                <c:pt idx="1181">
                  <c:v>477</c:v>
                </c:pt>
                <c:pt idx="1182">
                  <c:v>477</c:v>
                </c:pt>
                <c:pt idx="1183">
                  <c:v>477</c:v>
                </c:pt>
                <c:pt idx="1184">
                  <c:v>477</c:v>
                </c:pt>
                <c:pt idx="1185">
                  <c:v>477</c:v>
                </c:pt>
                <c:pt idx="1186">
                  <c:v>477</c:v>
                </c:pt>
                <c:pt idx="1187">
                  <c:v>477</c:v>
                </c:pt>
                <c:pt idx="1188">
                  <c:v>478</c:v>
                </c:pt>
                <c:pt idx="1189">
                  <c:v>479</c:v>
                </c:pt>
                <c:pt idx="1190">
                  <c:v>479</c:v>
                </c:pt>
                <c:pt idx="1191">
                  <c:v>480</c:v>
                </c:pt>
                <c:pt idx="1192">
                  <c:v>480</c:v>
                </c:pt>
                <c:pt idx="1193">
                  <c:v>480</c:v>
                </c:pt>
                <c:pt idx="1194">
                  <c:v>480</c:v>
                </c:pt>
                <c:pt idx="1195">
                  <c:v>481</c:v>
                </c:pt>
                <c:pt idx="1196">
                  <c:v>482</c:v>
                </c:pt>
                <c:pt idx="1197">
                  <c:v>483</c:v>
                </c:pt>
                <c:pt idx="1198">
                  <c:v>483</c:v>
                </c:pt>
                <c:pt idx="1199">
                  <c:v>483</c:v>
                </c:pt>
                <c:pt idx="1200">
                  <c:v>483</c:v>
                </c:pt>
                <c:pt idx="1201">
                  <c:v>484</c:v>
                </c:pt>
                <c:pt idx="1202">
                  <c:v>485</c:v>
                </c:pt>
                <c:pt idx="1203">
                  <c:v>485</c:v>
                </c:pt>
                <c:pt idx="1204">
                  <c:v>486</c:v>
                </c:pt>
                <c:pt idx="1205">
                  <c:v>487</c:v>
                </c:pt>
                <c:pt idx="1206">
                  <c:v>487</c:v>
                </c:pt>
                <c:pt idx="1207">
                  <c:v>487</c:v>
                </c:pt>
                <c:pt idx="1208">
                  <c:v>487</c:v>
                </c:pt>
                <c:pt idx="1209">
                  <c:v>488</c:v>
                </c:pt>
                <c:pt idx="1210">
                  <c:v>489</c:v>
                </c:pt>
                <c:pt idx="1211">
                  <c:v>490</c:v>
                </c:pt>
                <c:pt idx="1212">
                  <c:v>490</c:v>
                </c:pt>
                <c:pt idx="1213">
                  <c:v>490</c:v>
                </c:pt>
                <c:pt idx="1214">
                  <c:v>490</c:v>
                </c:pt>
                <c:pt idx="1215">
                  <c:v>490</c:v>
                </c:pt>
                <c:pt idx="1216">
                  <c:v>491</c:v>
                </c:pt>
                <c:pt idx="1217">
                  <c:v>491</c:v>
                </c:pt>
                <c:pt idx="1218">
                  <c:v>491</c:v>
                </c:pt>
                <c:pt idx="1219">
                  <c:v>491</c:v>
                </c:pt>
                <c:pt idx="1220">
                  <c:v>492</c:v>
                </c:pt>
                <c:pt idx="1221">
                  <c:v>493</c:v>
                </c:pt>
                <c:pt idx="1222">
                  <c:v>494</c:v>
                </c:pt>
                <c:pt idx="1223">
                  <c:v>494</c:v>
                </c:pt>
                <c:pt idx="1224">
                  <c:v>495</c:v>
                </c:pt>
                <c:pt idx="1225">
                  <c:v>495</c:v>
                </c:pt>
                <c:pt idx="1226">
                  <c:v>495</c:v>
                </c:pt>
                <c:pt idx="1227">
                  <c:v>495</c:v>
                </c:pt>
                <c:pt idx="1228">
                  <c:v>496</c:v>
                </c:pt>
                <c:pt idx="1229">
                  <c:v>497</c:v>
                </c:pt>
                <c:pt idx="1230">
                  <c:v>497</c:v>
                </c:pt>
                <c:pt idx="1231">
                  <c:v>497</c:v>
                </c:pt>
                <c:pt idx="1232">
                  <c:v>497</c:v>
                </c:pt>
                <c:pt idx="1233">
                  <c:v>498</c:v>
                </c:pt>
                <c:pt idx="1234">
                  <c:v>498</c:v>
                </c:pt>
                <c:pt idx="1235">
                  <c:v>498</c:v>
                </c:pt>
                <c:pt idx="1236">
                  <c:v>498</c:v>
                </c:pt>
                <c:pt idx="1237">
                  <c:v>498</c:v>
                </c:pt>
                <c:pt idx="1238">
                  <c:v>498</c:v>
                </c:pt>
                <c:pt idx="1239">
                  <c:v>498</c:v>
                </c:pt>
                <c:pt idx="1240">
                  <c:v>498</c:v>
                </c:pt>
                <c:pt idx="1241">
                  <c:v>498</c:v>
                </c:pt>
                <c:pt idx="1242">
                  <c:v>498</c:v>
                </c:pt>
                <c:pt idx="1243">
                  <c:v>498</c:v>
                </c:pt>
                <c:pt idx="1244">
                  <c:v>498</c:v>
                </c:pt>
                <c:pt idx="1245">
                  <c:v>498</c:v>
                </c:pt>
                <c:pt idx="1246">
                  <c:v>498</c:v>
                </c:pt>
                <c:pt idx="1247">
                  <c:v>498</c:v>
                </c:pt>
                <c:pt idx="1248">
                  <c:v>498</c:v>
                </c:pt>
                <c:pt idx="1249">
                  <c:v>498</c:v>
                </c:pt>
                <c:pt idx="1250">
                  <c:v>499</c:v>
                </c:pt>
                <c:pt idx="1251">
                  <c:v>499</c:v>
                </c:pt>
                <c:pt idx="1252">
                  <c:v>500</c:v>
                </c:pt>
                <c:pt idx="1253">
                  <c:v>501</c:v>
                </c:pt>
                <c:pt idx="1254">
                  <c:v>501</c:v>
                </c:pt>
                <c:pt idx="1255">
                  <c:v>501</c:v>
                </c:pt>
                <c:pt idx="1256">
                  <c:v>501</c:v>
                </c:pt>
                <c:pt idx="1257">
                  <c:v>502</c:v>
                </c:pt>
                <c:pt idx="1258">
                  <c:v>502</c:v>
                </c:pt>
                <c:pt idx="1259">
                  <c:v>502</c:v>
                </c:pt>
                <c:pt idx="1260">
                  <c:v>503</c:v>
                </c:pt>
                <c:pt idx="1261">
                  <c:v>503</c:v>
                </c:pt>
                <c:pt idx="1262">
                  <c:v>503</c:v>
                </c:pt>
                <c:pt idx="1263">
                  <c:v>503</c:v>
                </c:pt>
                <c:pt idx="1264">
                  <c:v>503</c:v>
                </c:pt>
                <c:pt idx="1265">
                  <c:v>503</c:v>
                </c:pt>
                <c:pt idx="1266">
                  <c:v>503</c:v>
                </c:pt>
                <c:pt idx="1267">
                  <c:v>503</c:v>
                </c:pt>
                <c:pt idx="1268">
                  <c:v>503</c:v>
                </c:pt>
                <c:pt idx="1269">
                  <c:v>504</c:v>
                </c:pt>
                <c:pt idx="1270">
                  <c:v>505</c:v>
                </c:pt>
                <c:pt idx="1271">
                  <c:v>505</c:v>
                </c:pt>
                <c:pt idx="1272">
                  <c:v>505</c:v>
                </c:pt>
                <c:pt idx="1273">
                  <c:v>505</c:v>
                </c:pt>
                <c:pt idx="1274">
                  <c:v>505</c:v>
                </c:pt>
                <c:pt idx="1275">
                  <c:v>505</c:v>
                </c:pt>
                <c:pt idx="1276">
                  <c:v>505</c:v>
                </c:pt>
                <c:pt idx="1277">
                  <c:v>506</c:v>
                </c:pt>
                <c:pt idx="1278">
                  <c:v>506</c:v>
                </c:pt>
                <c:pt idx="1279">
                  <c:v>506</c:v>
                </c:pt>
                <c:pt idx="1280">
                  <c:v>506</c:v>
                </c:pt>
                <c:pt idx="1281">
                  <c:v>507</c:v>
                </c:pt>
                <c:pt idx="1282">
                  <c:v>508</c:v>
                </c:pt>
                <c:pt idx="1283">
                  <c:v>509</c:v>
                </c:pt>
                <c:pt idx="1284">
                  <c:v>510</c:v>
                </c:pt>
                <c:pt idx="1285">
                  <c:v>511</c:v>
                </c:pt>
                <c:pt idx="1286">
                  <c:v>512</c:v>
                </c:pt>
                <c:pt idx="1287">
                  <c:v>513</c:v>
                </c:pt>
                <c:pt idx="1288">
                  <c:v>514</c:v>
                </c:pt>
                <c:pt idx="1289">
                  <c:v>515</c:v>
                </c:pt>
                <c:pt idx="1290">
                  <c:v>516</c:v>
                </c:pt>
                <c:pt idx="1291">
                  <c:v>517</c:v>
                </c:pt>
                <c:pt idx="1292">
                  <c:v>518</c:v>
                </c:pt>
                <c:pt idx="1293">
                  <c:v>519</c:v>
                </c:pt>
                <c:pt idx="1294">
                  <c:v>519</c:v>
                </c:pt>
                <c:pt idx="1295">
                  <c:v>519</c:v>
                </c:pt>
                <c:pt idx="1296">
                  <c:v>519</c:v>
                </c:pt>
                <c:pt idx="1297">
                  <c:v>519</c:v>
                </c:pt>
                <c:pt idx="1298">
                  <c:v>519</c:v>
                </c:pt>
                <c:pt idx="1299">
                  <c:v>519</c:v>
                </c:pt>
                <c:pt idx="1300">
                  <c:v>519</c:v>
                </c:pt>
                <c:pt idx="1301">
                  <c:v>519</c:v>
                </c:pt>
                <c:pt idx="1302">
                  <c:v>519</c:v>
                </c:pt>
                <c:pt idx="1303">
                  <c:v>520</c:v>
                </c:pt>
                <c:pt idx="1304">
                  <c:v>520</c:v>
                </c:pt>
                <c:pt idx="1305">
                  <c:v>520</c:v>
                </c:pt>
                <c:pt idx="1306">
                  <c:v>520</c:v>
                </c:pt>
                <c:pt idx="1307">
                  <c:v>521</c:v>
                </c:pt>
                <c:pt idx="1308">
                  <c:v>521</c:v>
                </c:pt>
                <c:pt idx="1309">
                  <c:v>521</c:v>
                </c:pt>
                <c:pt idx="1310">
                  <c:v>521</c:v>
                </c:pt>
                <c:pt idx="1311">
                  <c:v>521</c:v>
                </c:pt>
                <c:pt idx="1312">
                  <c:v>521</c:v>
                </c:pt>
                <c:pt idx="1313">
                  <c:v>521</c:v>
                </c:pt>
                <c:pt idx="1314">
                  <c:v>521</c:v>
                </c:pt>
                <c:pt idx="1315">
                  <c:v>521</c:v>
                </c:pt>
                <c:pt idx="1316">
                  <c:v>521</c:v>
                </c:pt>
                <c:pt idx="1317">
                  <c:v>521</c:v>
                </c:pt>
                <c:pt idx="1318">
                  <c:v>521</c:v>
                </c:pt>
                <c:pt idx="1319">
                  <c:v>521</c:v>
                </c:pt>
                <c:pt idx="1320">
                  <c:v>521</c:v>
                </c:pt>
                <c:pt idx="1321">
                  <c:v>521</c:v>
                </c:pt>
                <c:pt idx="1322">
                  <c:v>521</c:v>
                </c:pt>
                <c:pt idx="1323">
                  <c:v>521</c:v>
                </c:pt>
                <c:pt idx="1324">
                  <c:v>521</c:v>
                </c:pt>
                <c:pt idx="1325">
                  <c:v>521</c:v>
                </c:pt>
                <c:pt idx="1326">
                  <c:v>521</c:v>
                </c:pt>
                <c:pt idx="1327">
                  <c:v>521</c:v>
                </c:pt>
                <c:pt idx="1328">
                  <c:v>521</c:v>
                </c:pt>
                <c:pt idx="1329">
                  <c:v>521</c:v>
                </c:pt>
                <c:pt idx="1330">
                  <c:v>521</c:v>
                </c:pt>
                <c:pt idx="1331">
                  <c:v>521</c:v>
                </c:pt>
                <c:pt idx="1332">
                  <c:v>521</c:v>
                </c:pt>
                <c:pt idx="1333">
                  <c:v>522</c:v>
                </c:pt>
                <c:pt idx="1334">
                  <c:v>523</c:v>
                </c:pt>
                <c:pt idx="1335">
                  <c:v>524</c:v>
                </c:pt>
                <c:pt idx="1336">
                  <c:v>525</c:v>
                </c:pt>
                <c:pt idx="1337">
                  <c:v>525</c:v>
                </c:pt>
                <c:pt idx="1338">
                  <c:v>525</c:v>
                </c:pt>
                <c:pt idx="1339">
                  <c:v>525</c:v>
                </c:pt>
                <c:pt idx="1340">
                  <c:v>526</c:v>
                </c:pt>
                <c:pt idx="1341">
                  <c:v>526</c:v>
                </c:pt>
                <c:pt idx="1342">
                  <c:v>526</c:v>
                </c:pt>
                <c:pt idx="1343">
                  <c:v>526</c:v>
                </c:pt>
                <c:pt idx="1344">
                  <c:v>527</c:v>
                </c:pt>
                <c:pt idx="1345">
                  <c:v>527</c:v>
                </c:pt>
                <c:pt idx="1346">
                  <c:v>527</c:v>
                </c:pt>
                <c:pt idx="1347">
                  <c:v>527</c:v>
                </c:pt>
                <c:pt idx="1348">
                  <c:v>527</c:v>
                </c:pt>
                <c:pt idx="1349">
                  <c:v>527</c:v>
                </c:pt>
                <c:pt idx="1350">
                  <c:v>527</c:v>
                </c:pt>
                <c:pt idx="1351">
                  <c:v>527</c:v>
                </c:pt>
                <c:pt idx="1352">
                  <c:v>527</c:v>
                </c:pt>
                <c:pt idx="1353">
                  <c:v>527</c:v>
                </c:pt>
                <c:pt idx="1354">
                  <c:v>527</c:v>
                </c:pt>
                <c:pt idx="1355">
                  <c:v>528</c:v>
                </c:pt>
                <c:pt idx="1356">
                  <c:v>529</c:v>
                </c:pt>
                <c:pt idx="1357">
                  <c:v>530</c:v>
                </c:pt>
                <c:pt idx="1358">
                  <c:v>531</c:v>
                </c:pt>
                <c:pt idx="1359">
                  <c:v>532</c:v>
                </c:pt>
                <c:pt idx="1360">
                  <c:v>533</c:v>
                </c:pt>
                <c:pt idx="1361">
                  <c:v>534</c:v>
                </c:pt>
                <c:pt idx="1362">
                  <c:v>535</c:v>
                </c:pt>
                <c:pt idx="1363">
                  <c:v>536</c:v>
                </c:pt>
                <c:pt idx="1364">
                  <c:v>537</c:v>
                </c:pt>
                <c:pt idx="1365">
                  <c:v>538</c:v>
                </c:pt>
                <c:pt idx="1366">
                  <c:v>538</c:v>
                </c:pt>
                <c:pt idx="1367">
                  <c:v>538</c:v>
                </c:pt>
                <c:pt idx="1368">
                  <c:v>538</c:v>
                </c:pt>
                <c:pt idx="1369">
                  <c:v>539</c:v>
                </c:pt>
                <c:pt idx="1370">
                  <c:v>540</c:v>
                </c:pt>
                <c:pt idx="1371">
                  <c:v>540</c:v>
                </c:pt>
                <c:pt idx="1372">
                  <c:v>541</c:v>
                </c:pt>
                <c:pt idx="1373">
                  <c:v>542</c:v>
                </c:pt>
                <c:pt idx="1374">
                  <c:v>543</c:v>
                </c:pt>
                <c:pt idx="1375">
                  <c:v>543</c:v>
                </c:pt>
                <c:pt idx="1376">
                  <c:v>544</c:v>
                </c:pt>
                <c:pt idx="1377">
                  <c:v>544</c:v>
                </c:pt>
                <c:pt idx="1378">
                  <c:v>545</c:v>
                </c:pt>
                <c:pt idx="1379">
                  <c:v>545</c:v>
                </c:pt>
                <c:pt idx="1380">
                  <c:v>546</c:v>
                </c:pt>
                <c:pt idx="1381">
                  <c:v>547</c:v>
                </c:pt>
                <c:pt idx="1382">
                  <c:v>547</c:v>
                </c:pt>
                <c:pt idx="1383">
                  <c:v>547</c:v>
                </c:pt>
                <c:pt idx="1384">
                  <c:v>547</c:v>
                </c:pt>
                <c:pt idx="1385">
                  <c:v>547</c:v>
                </c:pt>
                <c:pt idx="1386">
                  <c:v>547</c:v>
                </c:pt>
                <c:pt idx="1387">
                  <c:v>547</c:v>
                </c:pt>
                <c:pt idx="1388">
                  <c:v>547</c:v>
                </c:pt>
                <c:pt idx="1389">
                  <c:v>547</c:v>
                </c:pt>
                <c:pt idx="1390">
                  <c:v>548</c:v>
                </c:pt>
                <c:pt idx="1391">
                  <c:v>549</c:v>
                </c:pt>
                <c:pt idx="1392">
                  <c:v>549</c:v>
                </c:pt>
                <c:pt idx="1393">
                  <c:v>550</c:v>
                </c:pt>
                <c:pt idx="1394">
                  <c:v>550</c:v>
                </c:pt>
                <c:pt idx="1395">
                  <c:v>550</c:v>
                </c:pt>
                <c:pt idx="1396">
                  <c:v>550</c:v>
                </c:pt>
                <c:pt idx="1397">
                  <c:v>550</c:v>
                </c:pt>
                <c:pt idx="1398">
                  <c:v>550</c:v>
                </c:pt>
                <c:pt idx="1399">
                  <c:v>551</c:v>
                </c:pt>
                <c:pt idx="1400">
                  <c:v>552</c:v>
                </c:pt>
                <c:pt idx="1401">
                  <c:v>552</c:v>
                </c:pt>
                <c:pt idx="1402">
                  <c:v>553</c:v>
                </c:pt>
                <c:pt idx="1403">
                  <c:v>553</c:v>
                </c:pt>
                <c:pt idx="1404">
                  <c:v>554</c:v>
                </c:pt>
                <c:pt idx="1405">
                  <c:v>554</c:v>
                </c:pt>
                <c:pt idx="1406">
                  <c:v>554</c:v>
                </c:pt>
                <c:pt idx="1407">
                  <c:v>555</c:v>
                </c:pt>
                <c:pt idx="1408">
                  <c:v>555</c:v>
                </c:pt>
                <c:pt idx="1409">
                  <c:v>556</c:v>
                </c:pt>
                <c:pt idx="1410">
                  <c:v>556</c:v>
                </c:pt>
                <c:pt idx="1411">
                  <c:v>556</c:v>
                </c:pt>
                <c:pt idx="1412">
                  <c:v>556</c:v>
                </c:pt>
                <c:pt idx="1413">
                  <c:v>556</c:v>
                </c:pt>
                <c:pt idx="1414">
                  <c:v>556</c:v>
                </c:pt>
                <c:pt idx="1415">
                  <c:v>556</c:v>
                </c:pt>
                <c:pt idx="1416">
                  <c:v>556</c:v>
                </c:pt>
                <c:pt idx="1417">
                  <c:v>556</c:v>
                </c:pt>
                <c:pt idx="1418">
                  <c:v>556</c:v>
                </c:pt>
                <c:pt idx="1419">
                  <c:v>556</c:v>
                </c:pt>
                <c:pt idx="1420">
                  <c:v>557</c:v>
                </c:pt>
                <c:pt idx="1421">
                  <c:v>557</c:v>
                </c:pt>
                <c:pt idx="1422">
                  <c:v>557</c:v>
                </c:pt>
                <c:pt idx="1423">
                  <c:v>557</c:v>
                </c:pt>
                <c:pt idx="1424">
                  <c:v>557</c:v>
                </c:pt>
                <c:pt idx="1425">
                  <c:v>557</c:v>
                </c:pt>
                <c:pt idx="1426">
                  <c:v>558</c:v>
                </c:pt>
                <c:pt idx="1427">
                  <c:v>558</c:v>
                </c:pt>
                <c:pt idx="1428">
                  <c:v>558</c:v>
                </c:pt>
                <c:pt idx="1429">
                  <c:v>558</c:v>
                </c:pt>
                <c:pt idx="1430">
                  <c:v>558</c:v>
                </c:pt>
                <c:pt idx="1431">
                  <c:v>559</c:v>
                </c:pt>
                <c:pt idx="1432">
                  <c:v>559</c:v>
                </c:pt>
                <c:pt idx="1433">
                  <c:v>560</c:v>
                </c:pt>
                <c:pt idx="1434">
                  <c:v>561</c:v>
                </c:pt>
                <c:pt idx="1435">
                  <c:v>562</c:v>
                </c:pt>
                <c:pt idx="1436">
                  <c:v>562</c:v>
                </c:pt>
                <c:pt idx="1437">
                  <c:v>563</c:v>
                </c:pt>
                <c:pt idx="1438">
                  <c:v>564</c:v>
                </c:pt>
                <c:pt idx="1439">
                  <c:v>564</c:v>
                </c:pt>
                <c:pt idx="1440">
                  <c:v>564</c:v>
                </c:pt>
                <c:pt idx="1441">
                  <c:v>564</c:v>
                </c:pt>
                <c:pt idx="1442">
                  <c:v>564</c:v>
                </c:pt>
                <c:pt idx="1443">
                  <c:v>564</c:v>
                </c:pt>
                <c:pt idx="1444">
                  <c:v>564</c:v>
                </c:pt>
                <c:pt idx="1445">
                  <c:v>564</c:v>
                </c:pt>
                <c:pt idx="1446">
                  <c:v>564</c:v>
                </c:pt>
                <c:pt idx="1447">
                  <c:v>564</c:v>
                </c:pt>
                <c:pt idx="1448">
                  <c:v>564</c:v>
                </c:pt>
                <c:pt idx="1449">
                  <c:v>564</c:v>
                </c:pt>
                <c:pt idx="1450">
                  <c:v>565</c:v>
                </c:pt>
                <c:pt idx="1451">
                  <c:v>566</c:v>
                </c:pt>
                <c:pt idx="1452">
                  <c:v>566</c:v>
                </c:pt>
                <c:pt idx="1453">
                  <c:v>566</c:v>
                </c:pt>
                <c:pt idx="1454">
                  <c:v>567</c:v>
                </c:pt>
                <c:pt idx="1455">
                  <c:v>568</c:v>
                </c:pt>
                <c:pt idx="1456">
                  <c:v>568</c:v>
                </c:pt>
                <c:pt idx="1457">
                  <c:v>568</c:v>
                </c:pt>
                <c:pt idx="1458">
                  <c:v>569</c:v>
                </c:pt>
                <c:pt idx="1459">
                  <c:v>570</c:v>
                </c:pt>
                <c:pt idx="1460">
                  <c:v>570</c:v>
                </c:pt>
                <c:pt idx="1461">
                  <c:v>571</c:v>
                </c:pt>
                <c:pt idx="1462">
                  <c:v>572</c:v>
                </c:pt>
                <c:pt idx="1463">
                  <c:v>572</c:v>
                </c:pt>
                <c:pt idx="1464">
                  <c:v>572</c:v>
                </c:pt>
                <c:pt idx="1465">
                  <c:v>572</c:v>
                </c:pt>
                <c:pt idx="1466">
                  <c:v>573</c:v>
                </c:pt>
                <c:pt idx="1467">
                  <c:v>573</c:v>
                </c:pt>
                <c:pt idx="1468">
                  <c:v>574</c:v>
                </c:pt>
                <c:pt idx="1469">
                  <c:v>574</c:v>
                </c:pt>
                <c:pt idx="1470">
                  <c:v>574</c:v>
                </c:pt>
                <c:pt idx="1471">
                  <c:v>574</c:v>
                </c:pt>
                <c:pt idx="1472">
                  <c:v>575</c:v>
                </c:pt>
                <c:pt idx="1473">
                  <c:v>576</c:v>
                </c:pt>
                <c:pt idx="1474">
                  <c:v>577</c:v>
                </c:pt>
                <c:pt idx="1475">
                  <c:v>577</c:v>
                </c:pt>
                <c:pt idx="1476">
                  <c:v>577</c:v>
                </c:pt>
                <c:pt idx="1477">
                  <c:v>577</c:v>
                </c:pt>
                <c:pt idx="1478">
                  <c:v>577</c:v>
                </c:pt>
                <c:pt idx="1479">
                  <c:v>577</c:v>
                </c:pt>
                <c:pt idx="1480">
                  <c:v>577</c:v>
                </c:pt>
                <c:pt idx="1481">
                  <c:v>577</c:v>
                </c:pt>
                <c:pt idx="1482">
                  <c:v>578</c:v>
                </c:pt>
                <c:pt idx="1483">
                  <c:v>579</c:v>
                </c:pt>
                <c:pt idx="1484">
                  <c:v>579</c:v>
                </c:pt>
                <c:pt idx="1485">
                  <c:v>580</c:v>
                </c:pt>
                <c:pt idx="1486">
                  <c:v>580</c:v>
                </c:pt>
                <c:pt idx="1487">
                  <c:v>580</c:v>
                </c:pt>
                <c:pt idx="1488">
                  <c:v>580</c:v>
                </c:pt>
                <c:pt idx="1489">
                  <c:v>580</c:v>
                </c:pt>
                <c:pt idx="1490">
                  <c:v>580</c:v>
                </c:pt>
                <c:pt idx="1491">
                  <c:v>580</c:v>
                </c:pt>
                <c:pt idx="1492">
                  <c:v>580</c:v>
                </c:pt>
                <c:pt idx="1493">
                  <c:v>580</c:v>
                </c:pt>
                <c:pt idx="1494">
                  <c:v>580</c:v>
                </c:pt>
                <c:pt idx="1495">
                  <c:v>580</c:v>
                </c:pt>
                <c:pt idx="1496">
                  <c:v>580</c:v>
                </c:pt>
                <c:pt idx="1497">
                  <c:v>580</c:v>
                </c:pt>
                <c:pt idx="1498">
                  <c:v>580</c:v>
                </c:pt>
                <c:pt idx="1499">
                  <c:v>580</c:v>
                </c:pt>
                <c:pt idx="1500">
                  <c:v>581</c:v>
                </c:pt>
                <c:pt idx="1501">
                  <c:v>582</c:v>
                </c:pt>
                <c:pt idx="1502">
                  <c:v>583</c:v>
                </c:pt>
                <c:pt idx="1503">
                  <c:v>583</c:v>
                </c:pt>
                <c:pt idx="1504">
                  <c:v>583</c:v>
                </c:pt>
                <c:pt idx="1505">
                  <c:v>583</c:v>
                </c:pt>
                <c:pt idx="1506">
                  <c:v>583</c:v>
                </c:pt>
                <c:pt idx="1507">
                  <c:v>584</c:v>
                </c:pt>
                <c:pt idx="1508">
                  <c:v>585</c:v>
                </c:pt>
                <c:pt idx="1509">
                  <c:v>585</c:v>
                </c:pt>
                <c:pt idx="1510">
                  <c:v>586</c:v>
                </c:pt>
                <c:pt idx="1511">
                  <c:v>586</c:v>
                </c:pt>
                <c:pt idx="1512">
                  <c:v>586</c:v>
                </c:pt>
                <c:pt idx="1513">
                  <c:v>587</c:v>
                </c:pt>
                <c:pt idx="1514">
                  <c:v>588</c:v>
                </c:pt>
                <c:pt idx="1515">
                  <c:v>589</c:v>
                </c:pt>
                <c:pt idx="1516">
                  <c:v>589</c:v>
                </c:pt>
                <c:pt idx="1517">
                  <c:v>590</c:v>
                </c:pt>
                <c:pt idx="1518">
                  <c:v>591</c:v>
                </c:pt>
                <c:pt idx="1519">
                  <c:v>591</c:v>
                </c:pt>
                <c:pt idx="1520">
                  <c:v>591</c:v>
                </c:pt>
                <c:pt idx="1521">
                  <c:v>591</c:v>
                </c:pt>
                <c:pt idx="1522">
                  <c:v>592</c:v>
                </c:pt>
                <c:pt idx="1523">
                  <c:v>593</c:v>
                </c:pt>
                <c:pt idx="1524">
                  <c:v>594</c:v>
                </c:pt>
                <c:pt idx="1525">
                  <c:v>594</c:v>
                </c:pt>
                <c:pt idx="1526">
                  <c:v>595</c:v>
                </c:pt>
                <c:pt idx="1527">
                  <c:v>596</c:v>
                </c:pt>
                <c:pt idx="1528">
                  <c:v>597</c:v>
                </c:pt>
                <c:pt idx="1529">
                  <c:v>598</c:v>
                </c:pt>
                <c:pt idx="1530">
                  <c:v>598</c:v>
                </c:pt>
                <c:pt idx="1531">
                  <c:v>598</c:v>
                </c:pt>
                <c:pt idx="1532">
                  <c:v>598</c:v>
                </c:pt>
                <c:pt idx="1533">
                  <c:v>599</c:v>
                </c:pt>
                <c:pt idx="1534">
                  <c:v>600</c:v>
                </c:pt>
                <c:pt idx="1535">
                  <c:v>601</c:v>
                </c:pt>
                <c:pt idx="1536">
                  <c:v>601</c:v>
                </c:pt>
                <c:pt idx="1537">
                  <c:v>601</c:v>
                </c:pt>
                <c:pt idx="1538">
                  <c:v>601</c:v>
                </c:pt>
                <c:pt idx="1539">
                  <c:v>601</c:v>
                </c:pt>
                <c:pt idx="1540">
                  <c:v>601</c:v>
                </c:pt>
                <c:pt idx="1541">
                  <c:v>601</c:v>
                </c:pt>
                <c:pt idx="1542">
                  <c:v>601</c:v>
                </c:pt>
                <c:pt idx="1543">
                  <c:v>601</c:v>
                </c:pt>
                <c:pt idx="1544">
                  <c:v>601</c:v>
                </c:pt>
                <c:pt idx="1545">
                  <c:v>601</c:v>
                </c:pt>
                <c:pt idx="1546">
                  <c:v>601</c:v>
                </c:pt>
                <c:pt idx="1547">
                  <c:v>602</c:v>
                </c:pt>
                <c:pt idx="1548">
                  <c:v>603</c:v>
                </c:pt>
                <c:pt idx="1549">
                  <c:v>604</c:v>
                </c:pt>
                <c:pt idx="1550">
                  <c:v>604</c:v>
                </c:pt>
                <c:pt idx="1551">
                  <c:v>604</c:v>
                </c:pt>
                <c:pt idx="1552">
                  <c:v>604</c:v>
                </c:pt>
                <c:pt idx="1553">
                  <c:v>604</c:v>
                </c:pt>
                <c:pt idx="1554">
                  <c:v>604</c:v>
                </c:pt>
                <c:pt idx="1555">
                  <c:v>604</c:v>
                </c:pt>
                <c:pt idx="1556">
                  <c:v>604</c:v>
                </c:pt>
                <c:pt idx="1557">
                  <c:v>604</c:v>
                </c:pt>
                <c:pt idx="1558">
                  <c:v>605</c:v>
                </c:pt>
                <c:pt idx="1559">
                  <c:v>605</c:v>
                </c:pt>
                <c:pt idx="1560">
                  <c:v>606</c:v>
                </c:pt>
                <c:pt idx="1561">
                  <c:v>606</c:v>
                </c:pt>
                <c:pt idx="1562">
                  <c:v>607</c:v>
                </c:pt>
                <c:pt idx="1563">
                  <c:v>608</c:v>
                </c:pt>
                <c:pt idx="1564">
                  <c:v>609</c:v>
                </c:pt>
                <c:pt idx="1565">
                  <c:v>609</c:v>
                </c:pt>
                <c:pt idx="1566">
                  <c:v>610</c:v>
                </c:pt>
                <c:pt idx="1567">
                  <c:v>610</c:v>
                </c:pt>
                <c:pt idx="1568">
                  <c:v>610</c:v>
                </c:pt>
                <c:pt idx="1569">
                  <c:v>611</c:v>
                </c:pt>
                <c:pt idx="1570">
                  <c:v>611</c:v>
                </c:pt>
                <c:pt idx="1571">
                  <c:v>611</c:v>
                </c:pt>
                <c:pt idx="1572">
                  <c:v>612</c:v>
                </c:pt>
                <c:pt idx="1573">
                  <c:v>612</c:v>
                </c:pt>
                <c:pt idx="1574">
                  <c:v>612</c:v>
                </c:pt>
                <c:pt idx="1575">
                  <c:v>612</c:v>
                </c:pt>
                <c:pt idx="1576">
                  <c:v>612</c:v>
                </c:pt>
                <c:pt idx="1577">
                  <c:v>612</c:v>
                </c:pt>
                <c:pt idx="1578">
                  <c:v>613</c:v>
                </c:pt>
                <c:pt idx="1579">
                  <c:v>614</c:v>
                </c:pt>
                <c:pt idx="1580">
                  <c:v>615</c:v>
                </c:pt>
                <c:pt idx="1581">
                  <c:v>615</c:v>
                </c:pt>
                <c:pt idx="1582">
                  <c:v>615</c:v>
                </c:pt>
                <c:pt idx="1583">
                  <c:v>616</c:v>
                </c:pt>
                <c:pt idx="1584">
                  <c:v>616</c:v>
                </c:pt>
                <c:pt idx="1585">
                  <c:v>617</c:v>
                </c:pt>
                <c:pt idx="1586">
                  <c:v>618</c:v>
                </c:pt>
                <c:pt idx="1587">
                  <c:v>619</c:v>
                </c:pt>
                <c:pt idx="1588">
                  <c:v>619</c:v>
                </c:pt>
                <c:pt idx="1589">
                  <c:v>619</c:v>
                </c:pt>
                <c:pt idx="1590">
                  <c:v>620</c:v>
                </c:pt>
                <c:pt idx="1591">
                  <c:v>620</c:v>
                </c:pt>
                <c:pt idx="1592">
                  <c:v>620</c:v>
                </c:pt>
                <c:pt idx="1593">
                  <c:v>620</c:v>
                </c:pt>
                <c:pt idx="1594">
                  <c:v>620</c:v>
                </c:pt>
                <c:pt idx="1595">
                  <c:v>620</c:v>
                </c:pt>
                <c:pt idx="1596">
                  <c:v>620</c:v>
                </c:pt>
                <c:pt idx="1597">
                  <c:v>620</c:v>
                </c:pt>
                <c:pt idx="1598">
                  <c:v>621</c:v>
                </c:pt>
                <c:pt idx="1599">
                  <c:v>621</c:v>
                </c:pt>
                <c:pt idx="1600">
                  <c:v>621</c:v>
                </c:pt>
                <c:pt idx="1601">
                  <c:v>621</c:v>
                </c:pt>
                <c:pt idx="1602">
                  <c:v>622</c:v>
                </c:pt>
                <c:pt idx="1603">
                  <c:v>623</c:v>
                </c:pt>
                <c:pt idx="1604">
                  <c:v>624</c:v>
                </c:pt>
                <c:pt idx="1605">
                  <c:v>624</c:v>
                </c:pt>
                <c:pt idx="1606">
                  <c:v>624</c:v>
                </c:pt>
                <c:pt idx="1607">
                  <c:v>624</c:v>
                </c:pt>
                <c:pt idx="1608">
                  <c:v>624</c:v>
                </c:pt>
                <c:pt idx="1609">
                  <c:v>625</c:v>
                </c:pt>
                <c:pt idx="1610">
                  <c:v>626</c:v>
                </c:pt>
                <c:pt idx="1611">
                  <c:v>626</c:v>
                </c:pt>
                <c:pt idx="1612">
                  <c:v>627</c:v>
                </c:pt>
                <c:pt idx="1613">
                  <c:v>627</c:v>
                </c:pt>
                <c:pt idx="1614">
                  <c:v>627</c:v>
                </c:pt>
                <c:pt idx="1615">
                  <c:v>627</c:v>
                </c:pt>
                <c:pt idx="1616">
                  <c:v>628</c:v>
                </c:pt>
                <c:pt idx="1617">
                  <c:v>629</c:v>
                </c:pt>
                <c:pt idx="1618">
                  <c:v>629</c:v>
                </c:pt>
                <c:pt idx="1619">
                  <c:v>630</c:v>
                </c:pt>
                <c:pt idx="1620">
                  <c:v>630</c:v>
                </c:pt>
                <c:pt idx="1621">
                  <c:v>630</c:v>
                </c:pt>
                <c:pt idx="1622">
                  <c:v>630</c:v>
                </c:pt>
                <c:pt idx="1623">
                  <c:v>630</c:v>
                </c:pt>
                <c:pt idx="1624">
                  <c:v>630</c:v>
                </c:pt>
                <c:pt idx="1625">
                  <c:v>630</c:v>
                </c:pt>
                <c:pt idx="1626">
                  <c:v>630</c:v>
                </c:pt>
                <c:pt idx="1627">
                  <c:v>630</c:v>
                </c:pt>
                <c:pt idx="1628">
                  <c:v>630</c:v>
                </c:pt>
                <c:pt idx="1629">
                  <c:v>630</c:v>
                </c:pt>
                <c:pt idx="1630">
                  <c:v>630</c:v>
                </c:pt>
                <c:pt idx="1631">
                  <c:v>630</c:v>
                </c:pt>
                <c:pt idx="1632">
                  <c:v>630</c:v>
                </c:pt>
                <c:pt idx="1633">
                  <c:v>631</c:v>
                </c:pt>
                <c:pt idx="1634">
                  <c:v>632</c:v>
                </c:pt>
                <c:pt idx="1635">
                  <c:v>633</c:v>
                </c:pt>
                <c:pt idx="1636">
                  <c:v>633</c:v>
                </c:pt>
                <c:pt idx="1637">
                  <c:v>634</c:v>
                </c:pt>
                <c:pt idx="1638">
                  <c:v>634</c:v>
                </c:pt>
                <c:pt idx="1639">
                  <c:v>634</c:v>
                </c:pt>
                <c:pt idx="1640">
                  <c:v>635</c:v>
                </c:pt>
                <c:pt idx="1641">
                  <c:v>635</c:v>
                </c:pt>
                <c:pt idx="1642">
                  <c:v>635</c:v>
                </c:pt>
                <c:pt idx="1643">
                  <c:v>636</c:v>
                </c:pt>
                <c:pt idx="1644">
                  <c:v>637</c:v>
                </c:pt>
                <c:pt idx="1645">
                  <c:v>638</c:v>
                </c:pt>
                <c:pt idx="1646">
                  <c:v>639</c:v>
                </c:pt>
                <c:pt idx="1647">
                  <c:v>639</c:v>
                </c:pt>
                <c:pt idx="1648">
                  <c:v>639</c:v>
                </c:pt>
                <c:pt idx="1649">
                  <c:v>639</c:v>
                </c:pt>
                <c:pt idx="1650">
                  <c:v>639</c:v>
                </c:pt>
                <c:pt idx="1651">
                  <c:v>640</c:v>
                </c:pt>
                <c:pt idx="1652">
                  <c:v>640</c:v>
                </c:pt>
                <c:pt idx="1653">
                  <c:v>640</c:v>
                </c:pt>
                <c:pt idx="1654">
                  <c:v>640</c:v>
                </c:pt>
                <c:pt idx="1655">
                  <c:v>640</c:v>
                </c:pt>
                <c:pt idx="1656">
                  <c:v>641</c:v>
                </c:pt>
                <c:pt idx="1657">
                  <c:v>641</c:v>
                </c:pt>
                <c:pt idx="1658">
                  <c:v>641</c:v>
                </c:pt>
                <c:pt idx="1659">
                  <c:v>641</c:v>
                </c:pt>
                <c:pt idx="1660">
                  <c:v>641</c:v>
                </c:pt>
                <c:pt idx="1661">
                  <c:v>642</c:v>
                </c:pt>
                <c:pt idx="1662">
                  <c:v>642</c:v>
                </c:pt>
                <c:pt idx="1663">
                  <c:v>642</c:v>
                </c:pt>
                <c:pt idx="1664">
                  <c:v>642</c:v>
                </c:pt>
                <c:pt idx="1665">
                  <c:v>642</c:v>
                </c:pt>
                <c:pt idx="1666">
                  <c:v>642</c:v>
                </c:pt>
                <c:pt idx="1667">
                  <c:v>642</c:v>
                </c:pt>
                <c:pt idx="1668">
                  <c:v>642</c:v>
                </c:pt>
                <c:pt idx="1669">
                  <c:v>643</c:v>
                </c:pt>
                <c:pt idx="1670">
                  <c:v>643</c:v>
                </c:pt>
                <c:pt idx="1671">
                  <c:v>643</c:v>
                </c:pt>
                <c:pt idx="1672">
                  <c:v>643</c:v>
                </c:pt>
                <c:pt idx="1673">
                  <c:v>643</c:v>
                </c:pt>
                <c:pt idx="1674">
                  <c:v>644</c:v>
                </c:pt>
                <c:pt idx="1675">
                  <c:v>645</c:v>
                </c:pt>
                <c:pt idx="1676">
                  <c:v>645</c:v>
                </c:pt>
                <c:pt idx="1677">
                  <c:v>645</c:v>
                </c:pt>
                <c:pt idx="1678">
                  <c:v>645</c:v>
                </c:pt>
                <c:pt idx="1679">
                  <c:v>645</c:v>
                </c:pt>
                <c:pt idx="1680">
                  <c:v>646</c:v>
                </c:pt>
                <c:pt idx="1681">
                  <c:v>647</c:v>
                </c:pt>
                <c:pt idx="1682">
                  <c:v>647</c:v>
                </c:pt>
                <c:pt idx="1683">
                  <c:v>648</c:v>
                </c:pt>
                <c:pt idx="1684">
                  <c:v>648</c:v>
                </c:pt>
                <c:pt idx="1685">
                  <c:v>648</c:v>
                </c:pt>
                <c:pt idx="1686">
                  <c:v>649</c:v>
                </c:pt>
                <c:pt idx="1687">
                  <c:v>650</c:v>
                </c:pt>
                <c:pt idx="1688">
                  <c:v>650</c:v>
                </c:pt>
                <c:pt idx="1689">
                  <c:v>650</c:v>
                </c:pt>
                <c:pt idx="1690">
                  <c:v>650</c:v>
                </c:pt>
                <c:pt idx="1691">
                  <c:v>651</c:v>
                </c:pt>
                <c:pt idx="1692">
                  <c:v>651</c:v>
                </c:pt>
                <c:pt idx="1693">
                  <c:v>651</c:v>
                </c:pt>
                <c:pt idx="1694">
                  <c:v>651</c:v>
                </c:pt>
                <c:pt idx="1695">
                  <c:v>651</c:v>
                </c:pt>
                <c:pt idx="1696">
                  <c:v>651</c:v>
                </c:pt>
                <c:pt idx="1697">
                  <c:v>652</c:v>
                </c:pt>
                <c:pt idx="1698">
                  <c:v>653</c:v>
                </c:pt>
                <c:pt idx="1699">
                  <c:v>653</c:v>
                </c:pt>
                <c:pt idx="1700">
                  <c:v>653</c:v>
                </c:pt>
                <c:pt idx="1701">
                  <c:v>653</c:v>
                </c:pt>
                <c:pt idx="1702">
                  <c:v>653</c:v>
                </c:pt>
                <c:pt idx="1703">
                  <c:v>653</c:v>
                </c:pt>
                <c:pt idx="1704">
                  <c:v>654</c:v>
                </c:pt>
                <c:pt idx="1705">
                  <c:v>655</c:v>
                </c:pt>
                <c:pt idx="1706">
                  <c:v>655</c:v>
                </c:pt>
                <c:pt idx="1707">
                  <c:v>655</c:v>
                </c:pt>
                <c:pt idx="1708">
                  <c:v>655</c:v>
                </c:pt>
                <c:pt idx="1709">
                  <c:v>655</c:v>
                </c:pt>
                <c:pt idx="1710">
                  <c:v>656</c:v>
                </c:pt>
                <c:pt idx="1711">
                  <c:v>656</c:v>
                </c:pt>
                <c:pt idx="1712">
                  <c:v>656</c:v>
                </c:pt>
                <c:pt idx="1713">
                  <c:v>657</c:v>
                </c:pt>
                <c:pt idx="1714">
                  <c:v>658</c:v>
                </c:pt>
                <c:pt idx="1715">
                  <c:v>659</c:v>
                </c:pt>
                <c:pt idx="1716">
                  <c:v>660</c:v>
                </c:pt>
                <c:pt idx="1717">
                  <c:v>660</c:v>
                </c:pt>
                <c:pt idx="1718">
                  <c:v>660</c:v>
                </c:pt>
                <c:pt idx="1719">
                  <c:v>660</c:v>
                </c:pt>
                <c:pt idx="1720">
                  <c:v>660</c:v>
                </c:pt>
                <c:pt idx="1721">
                  <c:v>660</c:v>
                </c:pt>
                <c:pt idx="1722">
                  <c:v>660</c:v>
                </c:pt>
                <c:pt idx="1723">
                  <c:v>660</c:v>
                </c:pt>
                <c:pt idx="1724">
                  <c:v>661</c:v>
                </c:pt>
                <c:pt idx="1725">
                  <c:v>661</c:v>
                </c:pt>
                <c:pt idx="1726">
                  <c:v>661</c:v>
                </c:pt>
                <c:pt idx="1727">
                  <c:v>661</c:v>
                </c:pt>
                <c:pt idx="1728">
                  <c:v>661</c:v>
                </c:pt>
                <c:pt idx="1729">
                  <c:v>662</c:v>
                </c:pt>
                <c:pt idx="1730">
                  <c:v>662</c:v>
                </c:pt>
                <c:pt idx="1731">
                  <c:v>662</c:v>
                </c:pt>
                <c:pt idx="1732">
                  <c:v>663</c:v>
                </c:pt>
                <c:pt idx="1733">
                  <c:v>664</c:v>
                </c:pt>
                <c:pt idx="1734">
                  <c:v>665</c:v>
                </c:pt>
                <c:pt idx="1735">
                  <c:v>666</c:v>
                </c:pt>
                <c:pt idx="1736">
                  <c:v>666</c:v>
                </c:pt>
                <c:pt idx="1737">
                  <c:v>666</c:v>
                </c:pt>
                <c:pt idx="1738">
                  <c:v>667</c:v>
                </c:pt>
                <c:pt idx="1739">
                  <c:v>668</c:v>
                </c:pt>
                <c:pt idx="1740">
                  <c:v>668</c:v>
                </c:pt>
                <c:pt idx="1741">
                  <c:v>668</c:v>
                </c:pt>
                <c:pt idx="1742">
                  <c:v>668</c:v>
                </c:pt>
                <c:pt idx="1743">
                  <c:v>668</c:v>
                </c:pt>
                <c:pt idx="1744">
                  <c:v>668</c:v>
                </c:pt>
                <c:pt idx="1745">
                  <c:v>668</c:v>
                </c:pt>
                <c:pt idx="1746">
                  <c:v>668</c:v>
                </c:pt>
                <c:pt idx="1747">
                  <c:v>668</c:v>
                </c:pt>
                <c:pt idx="1748">
                  <c:v>668</c:v>
                </c:pt>
                <c:pt idx="1749">
                  <c:v>669</c:v>
                </c:pt>
                <c:pt idx="1750">
                  <c:v>670</c:v>
                </c:pt>
                <c:pt idx="1751">
                  <c:v>671</c:v>
                </c:pt>
                <c:pt idx="1752">
                  <c:v>671</c:v>
                </c:pt>
                <c:pt idx="1753">
                  <c:v>672</c:v>
                </c:pt>
                <c:pt idx="1754">
                  <c:v>673</c:v>
                </c:pt>
                <c:pt idx="1755">
                  <c:v>674</c:v>
                </c:pt>
                <c:pt idx="1756">
                  <c:v>674</c:v>
                </c:pt>
                <c:pt idx="1757">
                  <c:v>674</c:v>
                </c:pt>
                <c:pt idx="1758">
                  <c:v>674</c:v>
                </c:pt>
                <c:pt idx="1759">
                  <c:v>674</c:v>
                </c:pt>
                <c:pt idx="1760">
                  <c:v>675</c:v>
                </c:pt>
                <c:pt idx="1761">
                  <c:v>676</c:v>
                </c:pt>
                <c:pt idx="1762">
                  <c:v>676</c:v>
                </c:pt>
                <c:pt idx="1763">
                  <c:v>677</c:v>
                </c:pt>
                <c:pt idx="1764">
                  <c:v>678</c:v>
                </c:pt>
                <c:pt idx="1765">
                  <c:v>679</c:v>
                </c:pt>
                <c:pt idx="1766">
                  <c:v>680</c:v>
                </c:pt>
                <c:pt idx="1767">
                  <c:v>680</c:v>
                </c:pt>
                <c:pt idx="1768">
                  <c:v>681</c:v>
                </c:pt>
                <c:pt idx="1769">
                  <c:v>682</c:v>
                </c:pt>
                <c:pt idx="1770">
                  <c:v>682</c:v>
                </c:pt>
                <c:pt idx="1771">
                  <c:v>682</c:v>
                </c:pt>
                <c:pt idx="1772">
                  <c:v>683</c:v>
                </c:pt>
                <c:pt idx="1773">
                  <c:v>684</c:v>
                </c:pt>
                <c:pt idx="1774">
                  <c:v>685</c:v>
                </c:pt>
                <c:pt idx="1775">
                  <c:v>686</c:v>
                </c:pt>
                <c:pt idx="1776">
                  <c:v>687</c:v>
                </c:pt>
                <c:pt idx="1777">
                  <c:v>688</c:v>
                </c:pt>
                <c:pt idx="1778">
                  <c:v>689</c:v>
                </c:pt>
                <c:pt idx="1779">
                  <c:v>690</c:v>
                </c:pt>
                <c:pt idx="1780">
                  <c:v>691</c:v>
                </c:pt>
                <c:pt idx="1781">
                  <c:v>692</c:v>
                </c:pt>
                <c:pt idx="1782">
                  <c:v>693</c:v>
                </c:pt>
                <c:pt idx="1783">
                  <c:v>693</c:v>
                </c:pt>
                <c:pt idx="1784">
                  <c:v>694</c:v>
                </c:pt>
                <c:pt idx="1785">
                  <c:v>695</c:v>
                </c:pt>
                <c:pt idx="1786">
                  <c:v>696</c:v>
                </c:pt>
                <c:pt idx="1787">
                  <c:v>696</c:v>
                </c:pt>
                <c:pt idx="1788">
                  <c:v>697</c:v>
                </c:pt>
                <c:pt idx="1789">
                  <c:v>697</c:v>
                </c:pt>
                <c:pt idx="1790">
                  <c:v>698</c:v>
                </c:pt>
                <c:pt idx="1791">
                  <c:v>698</c:v>
                </c:pt>
                <c:pt idx="1792">
                  <c:v>698</c:v>
                </c:pt>
                <c:pt idx="1793">
                  <c:v>699</c:v>
                </c:pt>
                <c:pt idx="1794">
                  <c:v>699</c:v>
                </c:pt>
                <c:pt idx="1795">
                  <c:v>700</c:v>
                </c:pt>
                <c:pt idx="1796">
                  <c:v>701</c:v>
                </c:pt>
                <c:pt idx="1797">
                  <c:v>701</c:v>
                </c:pt>
                <c:pt idx="1798">
                  <c:v>702</c:v>
                </c:pt>
                <c:pt idx="1799">
                  <c:v>702</c:v>
                </c:pt>
                <c:pt idx="1800">
                  <c:v>702</c:v>
                </c:pt>
                <c:pt idx="1801">
                  <c:v>703</c:v>
                </c:pt>
                <c:pt idx="1802">
                  <c:v>704</c:v>
                </c:pt>
                <c:pt idx="1803">
                  <c:v>705</c:v>
                </c:pt>
                <c:pt idx="1804">
                  <c:v>706</c:v>
                </c:pt>
                <c:pt idx="1805">
                  <c:v>707</c:v>
                </c:pt>
                <c:pt idx="1806">
                  <c:v>707</c:v>
                </c:pt>
                <c:pt idx="1807">
                  <c:v>707</c:v>
                </c:pt>
                <c:pt idx="1808">
                  <c:v>707</c:v>
                </c:pt>
                <c:pt idx="1809">
                  <c:v>707</c:v>
                </c:pt>
                <c:pt idx="1810">
                  <c:v>708</c:v>
                </c:pt>
                <c:pt idx="1811">
                  <c:v>708</c:v>
                </c:pt>
                <c:pt idx="1812">
                  <c:v>708</c:v>
                </c:pt>
                <c:pt idx="1813">
                  <c:v>709</c:v>
                </c:pt>
                <c:pt idx="1814">
                  <c:v>709</c:v>
                </c:pt>
                <c:pt idx="1815">
                  <c:v>710</c:v>
                </c:pt>
                <c:pt idx="1816">
                  <c:v>710</c:v>
                </c:pt>
                <c:pt idx="1817">
                  <c:v>710</c:v>
                </c:pt>
                <c:pt idx="1818">
                  <c:v>710</c:v>
                </c:pt>
                <c:pt idx="1819">
                  <c:v>710</c:v>
                </c:pt>
                <c:pt idx="1820">
                  <c:v>710</c:v>
                </c:pt>
                <c:pt idx="1821">
                  <c:v>710</c:v>
                </c:pt>
                <c:pt idx="1822">
                  <c:v>710</c:v>
                </c:pt>
                <c:pt idx="1823">
                  <c:v>710</c:v>
                </c:pt>
                <c:pt idx="1824">
                  <c:v>711</c:v>
                </c:pt>
                <c:pt idx="1825">
                  <c:v>711</c:v>
                </c:pt>
                <c:pt idx="1826">
                  <c:v>711</c:v>
                </c:pt>
                <c:pt idx="1827">
                  <c:v>711</c:v>
                </c:pt>
                <c:pt idx="1828">
                  <c:v>712</c:v>
                </c:pt>
                <c:pt idx="1829">
                  <c:v>712</c:v>
                </c:pt>
                <c:pt idx="1830">
                  <c:v>712</c:v>
                </c:pt>
                <c:pt idx="1831">
                  <c:v>713</c:v>
                </c:pt>
                <c:pt idx="1832">
                  <c:v>713</c:v>
                </c:pt>
                <c:pt idx="1833">
                  <c:v>713</c:v>
                </c:pt>
                <c:pt idx="1834">
                  <c:v>714</c:v>
                </c:pt>
                <c:pt idx="1835">
                  <c:v>715</c:v>
                </c:pt>
                <c:pt idx="1836">
                  <c:v>715</c:v>
                </c:pt>
                <c:pt idx="1837">
                  <c:v>715</c:v>
                </c:pt>
                <c:pt idx="1838">
                  <c:v>716</c:v>
                </c:pt>
                <c:pt idx="1839">
                  <c:v>717</c:v>
                </c:pt>
                <c:pt idx="1840">
                  <c:v>718</c:v>
                </c:pt>
                <c:pt idx="1841">
                  <c:v>718</c:v>
                </c:pt>
                <c:pt idx="1842">
                  <c:v>718</c:v>
                </c:pt>
                <c:pt idx="1843">
                  <c:v>718</c:v>
                </c:pt>
                <c:pt idx="1844">
                  <c:v>718</c:v>
                </c:pt>
                <c:pt idx="1845">
                  <c:v>719</c:v>
                </c:pt>
                <c:pt idx="1846">
                  <c:v>720</c:v>
                </c:pt>
                <c:pt idx="1847">
                  <c:v>721</c:v>
                </c:pt>
                <c:pt idx="1848">
                  <c:v>721</c:v>
                </c:pt>
                <c:pt idx="1849">
                  <c:v>722</c:v>
                </c:pt>
                <c:pt idx="1850">
                  <c:v>723</c:v>
                </c:pt>
                <c:pt idx="1851">
                  <c:v>724</c:v>
                </c:pt>
                <c:pt idx="1852">
                  <c:v>724</c:v>
                </c:pt>
                <c:pt idx="1853">
                  <c:v>724</c:v>
                </c:pt>
                <c:pt idx="1854">
                  <c:v>724</c:v>
                </c:pt>
                <c:pt idx="1855">
                  <c:v>724</c:v>
                </c:pt>
                <c:pt idx="1856">
                  <c:v>725</c:v>
                </c:pt>
                <c:pt idx="1857">
                  <c:v>726</c:v>
                </c:pt>
                <c:pt idx="1858">
                  <c:v>727</c:v>
                </c:pt>
                <c:pt idx="1859">
                  <c:v>727</c:v>
                </c:pt>
                <c:pt idx="1860">
                  <c:v>728</c:v>
                </c:pt>
                <c:pt idx="1861">
                  <c:v>728</c:v>
                </c:pt>
                <c:pt idx="1862">
                  <c:v>729</c:v>
                </c:pt>
                <c:pt idx="1863">
                  <c:v>729</c:v>
                </c:pt>
                <c:pt idx="1864">
                  <c:v>730</c:v>
                </c:pt>
                <c:pt idx="1865">
                  <c:v>730</c:v>
                </c:pt>
                <c:pt idx="1866">
                  <c:v>730</c:v>
                </c:pt>
                <c:pt idx="1867">
                  <c:v>731</c:v>
                </c:pt>
                <c:pt idx="1868">
                  <c:v>732</c:v>
                </c:pt>
                <c:pt idx="1869">
                  <c:v>733</c:v>
                </c:pt>
                <c:pt idx="1870">
                  <c:v>734</c:v>
                </c:pt>
                <c:pt idx="1871">
                  <c:v>735</c:v>
                </c:pt>
                <c:pt idx="1872">
                  <c:v>735</c:v>
                </c:pt>
                <c:pt idx="1873">
                  <c:v>735</c:v>
                </c:pt>
                <c:pt idx="1874">
                  <c:v>736</c:v>
                </c:pt>
                <c:pt idx="1875">
                  <c:v>736</c:v>
                </c:pt>
                <c:pt idx="1876">
                  <c:v>736</c:v>
                </c:pt>
                <c:pt idx="1877">
                  <c:v>736</c:v>
                </c:pt>
                <c:pt idx="1878">
                  <c:v>736</c:v>
                </c:pt>
                <c:pt idx="1879">
                  <c:v>736</c:v>
                </c:pt>
                <c:pt idx="1880">
                  <c:v>736</c:v>
                </c:pt>
                <c:pt idx="1881">
                  <c:v>736</c:v>
                </c:pt>
                <c:pt idx="1882">
                  <c:v>736</c:v>
                </c:pt>
                <c:pt idx="1883">
                  <c:v>736</c:v>
                </c:pt>
                <c:pt idx="1884">
                  <c:v>736</c:v>
                </c:pt>
                <c:pt idx="1885">
                  <c:v>736</c:v>
                </c:pt>
                <c:pt idx="1886">
                  <c:v>736</c:v>
                </c:pt>
                <c:pt idx="1887">
                  <c:v>736</c:v>
                </c:pt>
                <c:pt idx="1888">
                  <c:v>736</c:v>
                </c:pt>
                <c:pt idx="1889">
                  <c:v>736</c:v>
                </c:pt>
                <c:pt idx="1890">
                  <c:v>736</c:v>
                </c:pt>
                <c:pt idx="1891">
                  <c:v>737</c:v>
                </c:pt>
                <c:pt idx="1892">
                  <c:v>737</c:v>
                </c:pt>
                <c:pt idx="1893">
                  <c:v>738</c:v>
                </c:pt>
                <c:pt idx="1894">
                  <c:v>739</c:v>
                </c:pt>
                <c:pt idx="1895">
                  <c:v>740</c:v>
                </c:pt>
                <c:pt idx="1896">
                  <c:v>740</c:v>
                </c:pt>
                <c:pt idx="1897">
                  <c:v>740</c:v>
                </c:pt>
                <c:pt idx="1898">
                  <c:v>740</c:v>
                </c:pt>
                <c:pt idx="1899">
                  <c:v>740</c:v>
                </c:pt>
                <c:pt idx="1900">
                  <c:v>740</c:v>
                </c:pt>
                <c:pt idx="1901">
                  <c:v>741</c:v>
                </c:pt>
                <c:pt idx="1902">
                  <c:v>742</c:v>
                </c:pt>
                <c:pt idx="1903">
                  <c:v>743</c:v>
                </c:pt>
                <c:pt idx="1904">
                  <c:v>744</c:v>
                </c:pt>
                <c:pt idx="1905">
                  <c:v>744</c:v>
                </c:pt>
                <c:pt idx="1906">
                  <c:v>745</c:v>
                </c:pt>
                <c:pt idx="1907">
                  <c:v>745</c:v>
                </c:pt>
                <c:pt idx="1908">
                  <c:v>745</c:v>
                </c:pt>
                <c:pt idx="1909">
                  <c:v>745</c:v>
                </c:pt>
                <c:pt idx="1910">
                  <c:v>745</c:v>
                </c:pt>
                <c:pt idx="1911">
                  <c:v>746</c:v>
                </c:pt>
                <c:pt idx="1912">
                  <c:v>746</c:v>
                </c:pt>
                <c:pt idx="1913">
                  <c:v>747</c:v>
                </c:pt>
                <c:pt idx="1914">
                  <c:v>747</c:v>
                </c:pt>
                <c:pt idx="1915">
                  <c:v>747</c:v>
                </c:pt>
                <c:pt idx="1916">
                  <c:v>747</c:v>
                </c:pt>
                <c:pt idx="1917">
                  <c:v>747</c:v>
                </c:pt>
                <c:pt idx="1918">
                  <c:v>747</c:v>
                </c:pt>
                <c:pt idx="1919">
                  <c:v>747</c:v>
                </c:pt>
                <c:pt idx="1920">
                  <c:v>747</c:v>
                </c:pt>
                <c:pt idx="1921">
                  <c:v>747</c:v>
                </c:pt>
                <c:pt idx="1922">
                  <c:v>747</c:v>
                </c:pt>
                <c:pt idx="1923">
                  <c:v>747</c:v>
                </c:pt>
                <c:pt idx="1924">
                  <c:v>747</c:v>
                </c:pt>
                <c:pt idx="1925">
                  <c:v>747</c:v>
                </c:pt>
                <c:pt idx="1926">
                  <c:v>747</c:v>
                </c:pt>
                <c:pt idx="1927">
                  <c:v>747</c:v>
                </c:pt>
                <c:pt idx="1928">
                  <c:v>747</c:v>
                </c:pt>
                <c:pt idx="1929">
                  <c:v>748</c:v>
                </c:pt>
                <c:pt idx="1930">
                  <c:v>748</c:v>
                </c:pt>
                <c:pt idx="1931">
                  <c:v>748</c:v>
                </c:pt>
                <c:pt idx="1932">
                  <c:v>748</c:v>
                </c:pt>
                <c:pt idx="1933">
                  <c:v>749</c:v>
                </c:pt>
                <c:pt idx="1934">
                  <c:v>750</c:v>
                </c:pt>
                <c:pt idx="1935">
                  <c:v>750</c:v>
                </c:pt>
                <c:pt idx="1936">
                  <c:v>751</c:v>
                </c:pt>
                <c:pt idx="1937">
                  <c:v>752</c:v>
                </c:pt>
                <c:pt idx="1938">
                  <c:v>752</c:v>
                </c:pt>
                <c:pt idx="1939">
                  <c:v>752</c:v>
                </c:pt>
                <c:pt idx="1940">
                  <c:v>752</c:v>
                </c:pt>
                <c:pt idx="1941">
                  <c:v>752</c:v>
                </c:pt>
                <c:pt idx="1942">
                  <c:v>752</c:v>
                </c:pt>
                <c:pt idx="1943">
                  <c:v>752</c:v>
                </c:pt>
                <c:pt idx="1944">
                  <c:v>752</c:v>
                </c:pt>
                <c:pt idx="1945">
                  <c:v>752</c:v>
                </c:pt>
                <c:pt idx="1946">
                  <c:v>752</c:v>
                </c:pt>
                <c:pt idx="1947">
                  <c:v>752</c:v>
                </c:pt>
                <c:pt idx="1948">
                  <c:v>753</c:v>
                </c:pt>
                <c:pt idx="1949">
                  <c:v>754</c:v>
                </c:pt>
                <c:pt idx="1950">
                  <c:v>755</c:v>
                </c:pt>
                <c:pt idx="1951">
                  <c:v>755</c:v>
                </c:pt>
                <c:pt idx="1952">
                  <c:v>755</c:v>
                </c:pt>
                <c:pt idx="1953">
                  <c:v>755</c:v>
                </c:pt>
                <c:pt idx="1954">
                  <c:v>756</c:v>
                </c:pt>
                <c:pt idx="1955">
                  <c:v>756</c:v>
                </c:pt>
                <c:pt idx="1956">
                  <c:v>756</c:v>
                </c:pt>
                <c:pt idx="1957">
                  <c:v>757</c:v>
                </c:pt>
                <c:pt idx="1958">
                  <c:v>758</c:v>
                </c:pt>
                <c:pt idx="1959">
                  <c:v>759</c:v>
                </c:pt>
                <c:pt idx="1960">
                  <c:v>760</c:v>
                </c:pt>
                <c:pt idx="1961">
                  <c:v>760</c:v>
                </c:pt>
                <c:pt idx="1962">
                  <c:v>760</c:v>
                </c:pt>
                <c:pt idx="1963">
                  <c:v>761</c:v>
                </c:pt>
                <c:pt idx="1964">
                  <c:v>761</c:v>
                </c:pt>
                <c:pt idx="1965">
                  <c:v>761</c:v>
                </c:pt>
                <c:pt idx="1966">
                  <c:v>761</c:v>
                </c:pt>
                <c:pt idx="1967">
                  <c:v>762</c:v>
                </c:pt>
                <c:pt idx="1968">
                  <c:v>762</c:v>
                </c:pt>
                <c:pt idx="1969">
                  <c:v>762</c:v>
                </c:pt>
                <c:pt idx="1970">
                  <c:v>762</c:v>
                </c:pt>
                <c:pt idx="1971">
                  <c:v>762</c:v>
                </c:pt>
                <c:pt idx="1972">
                  <c:v>762</c:v>
                </c:pt>
                <c:pt idx="1973">
                  <c:v>762</c:v>
                </c:pt>
                <c:pt idx="1974">
                  <c:v>762</c:v>
                </c:pt>
                <c:pt idx="1975">
                  <c:v>762</c:v>
                </c:pt>
                <c:pt idx="1976">
                  <c:v>762</c:v>
                </c:pt>
                <c:pt idx="1977">
                  <c:v>762</c:v>
                </c:pt>
                <c:pt idx="1978">
                  <c:v>763</c:v>
                </c:pt>
                <c:pt idx="1979">
                  <c:v>763</c:v>
                </c:pt>
                <c:pt idx="1980">
                  <c:v>764</c:v>
                </c:pt>
                <c:pt idx="1981">
                  <c:v>765</c:v>
                </c:pt>
                <c:pt idx="1982">
                  <c:v>766</c:v>
                </c:pt>
                <c:pt idx="1983">
                  <c:v>767</c:v>
                </c:pt>
                <c:pt idx="1984">
                  <c:v>768</c:v>
                </c:pt>
                <c:pt idx="1985">
                  <c:v>769</c:v>
                </c:pt>
                <c:pt idx="1986">
                  <c:v>770</c:v>
                </c:pt>
                <c:pt idx="1987">
                  <c:v>771</c:v>
                </c:pt>
                <c:pt idx="1988">
                  <c:v>772</c:v>
                </c:pt>
                <c:pt idx="1989">
                  <c:v>773</c:v>
                </c:pt>
                <c:pt idx="1990">
                  <c:v>774</c:v>
                </c:pt>
                <c:pt idx="1991">
                  <c:v>775</c:v>
                </c:pt>
                <c:pt idx="1992">
                  <c:v>776</c:v>
                </c:pt>
                <c:pt idx="1993">
                  <c:v>777</c:v>
                </c:pt>
                <c:pt idx="1994">
                  <c:v>778</c:v>
                </c:pt>
                <c:pt idx="1995">
                  <c:v>779</c:v>
                </c:pt>
                <c:pt idx="1996">
                  <c:v>780</c:v>
                </c:pt>
                <c:pt idx="1997">
                  <c:v>781</c:v>
                </c:pt>
                <c:pt idx="1998">
                  <c:v>782</c:v>
                </c:pt>
                <c:pt idx="1999">
                  <c:v>783</c:v>
                </c:pt>
                <c:pt idx="2000">
                  <c:v>784</c:v>
                </c:pt>
                <c:pt idx="2001">
                  <c:v>784</c:v>
                </c:pt>
                <c:pt idx="2002">
                  <c:v>784</c:v>
                </c:pt>
                <c:pt idx="2003">
                  <c:v>785</c:v>
                </c:pt>
                <c:pt idx="2004">
                  <c:v>785</c:v>
                </c:pt>
                <c:pt idx="2005">
                  <c:v>785</c:v>
                </c:pt>
                <c:pt idx="2006">
                  <c:v>786</c:v>
                </c:pt>
                <c:pt idx="2007">
                  <c:v>786</c:v>
                </c:pt>
                <c:pt idx="2008">
                  <c:v>786</c:v>
                </c:pt>
                <c:pt idx="2009">
                  <c:v>786</c:v>
                </c:pt>
                <c:pt idx="2010">
                  <c:v>787</c:v>
                </c:pt>
                <c:pt idx="2011">
                  <c:v>788</c:v>
                </c:pt>
                <c:pt idx="2012">
                  <c:v>788</c:v>
                </c:pt>
                <c:pt idx="2013">
                  <c:v>788</c:v>
                </c:pt>
                <c:pt idx="2014">
                  <c:v>789</c:v>
                </c:pt>
                <c:pt idx="2015">
                  <c:v>790</c:v>
                </c:pt>
                <c:pt idx="2016">
                  <c:v>791</c:v>
                </c:pt>
                <c:pt idx="2017">
                  <c:v>791</c:v>
                </c:pt>
                <c:pt idx="2018">
                  <c:v>791</c:v>
                </c:pt>
                <c:pt idx="2019">
                  <c:v>791</c:v>
                </c:pt>
                <c:pt idx="2020">
                  <c:v>791</c:v>
                </c:pt>
                <c:pt idx="2021">
                  <c:v>791</c:v>
                </c:pt>
                <c:pt idx="2022">
                  <c:v>791</c:v>
                </c:pt>
                <c:pt idx="2023">
                  <c:v>791</c:v>
                </c:pt>
                <c:pt idx="2024">
                  <c:v>791</c:v>
                </c:pt>
                <c:pt idx="2025">
                  <c:v>791</c:v>
                </c:pt>
                <c:pt idx="2026">
                  <c:v>791</c:v>
                </c:pt>
                <c:pt idx="2027">
                  <c:v>791</c:v>
                </c:pt>
                <c:pt idx="2028">
                  <c:v>791</c:v>
                </c:pt>
                <c:pt idx="2029">
                  <c:v>792</c:v>
                </c:pt>
                <c:pt idx="2030">
                  <c:v>792</c:v>
                </c:pt>
                <c:pt idx="2031">
                  <c:v>792</c:v>
                </c:pt>
                <c:pt idx="2032">
                  <c:v>793</c:v>
                </c:pt>
                <c:pt idx="2033">
                  <c:v>793</c:v>
                </c:pt>
                <c:pt idx="2034">
                  <c:v>794</c:v>
                </c:pt>
                <c:pt idx="2035">
                  <c:v>794</c:v>
                </c:pt>
                <c:pt idx="2036">
                  <c:v>794</c:v>
                </c:pt>
                <c:pt idx="2037">
                  <c:v>794</c:v>
                </c:pt>
                <c:pt idx="2038">
                  <c:v>794</c:v>
                </c:pt>
                <c:pt idx="2039">
                  <c:v>795</c:v>
                </c:pt>
                <c:pt idx="2040">
                  <c:v>795</c:v>
                </c:pt>
                <c:pt idx="2041">
                  <c:v>795</c:v>
                </c:pt>
                <c:pt idx="2042">
                  <c:v>795</c:v>
                </c:pt>
                <c:pt idx="2043">
                  <c:v>795</c:v>
                </c:pt>
                <c:pt idx="2044">
                  <c:v>795</c:v>
                </c:pt>
                <c:pt idx="2045">
                  <c:v>795</c:v>
                </c:pt>
                <c:pt idx="2046">
                  <c:v>795</c:v>
                </c:pt>
                <c:pt idx="2047">
                  <c:v>795</c:v>
                </c:pt>
                <c:pt idx="2048">
                  <c:v>796</c:v>
                </c:pt>
                <c:pt idx="2049">
                  <c:v>797</c:v>
                </c:pt>
                <c:pt idx="2050">
                  <c:v>797</c:v>
                </c:pt>
                <c:pt idx="2051">
                  <c:v>797</c:v>
                </c:pt>
                <c:pt idx="2052">
                  <c:v>798</c:v>
                </c:pt>
                <c:pt idx="2053">
                  <c:v>798</c:v>
                </c:pt>
                <c:pt idx="2054">
                  <c:v>798</c:v>
                </c:pt>
                <c:pt idx="2055">
                  <c:v>798</c:v>
                </c:pt>
                <c:pt idx="2056">
                  <c:v>798</c:v>
                </c:pt>
                <c:pt idx="2057">
                  <c:v>798</c:v>
                </c:pt>
                <c:pt idx="2058">
                  <c:v>798</c:v>
                </c:pt>
                <c:pt idx="2059">
                  <c:v>798</c:v>
                </c:pt>
                <c:pt idx="2060">
                  <c:v>799</c:v>
                </c:pt>
                <c:pt idx="2061">
                  <c:v>799</c:v>
                </c:pt>
                <c:pt idx="2062">
                  <c:v>799</c:v>
                </c:pt>
                <c:pt idx="2063">
                  <c:v>799</c:v>
                </c:pt>
                <c:pt idx="2064">
                  <c:v>799</c:v>
                </c:pt>
                <c:pt idx="2065">
                  <c:v>800</c:v>
                </c:pt>
                <c:pt idx="2066">
                  <c:v>800</c:v>
                </c:pt>
                <c:pt idx="2067">
                  <c:v>800</c:v>
                </c:pt>
                <c:pt idx="2068">
                  <c:v>801</c:v>
                </c:pt>
                <c:pt idx="2069">
                  <c:v>801</c:v>
                </c:pt>
                <c:pt idx="2070">
                  <c:v>802</c:v>
                </c:pt>
                <c:pt idx="2071">
                  <c:v>802</c:v>
                </c:pt>
                <c:pt idx="2072">
                  <c:v>803</c:v>
                </c:pt>
                <c:pt idx="2073">
                  <c:v>804</c:v>
                </c:pt>
                <c:pt idx="2074">
                  <c:v>804</c:v>
                </c:pt>
                <c:pt idx="2075">
                  <c:v>804</c:v>
                </c:pt>
                <c:pt idx="2076">
                  <c:v>804</c:v>
                </c:pt>
                <c:pt idx="2077">
                  <c:v>804</c:v>
                </c:pt>
                <c:pt idx="2078">
                  <c:v>804</c:v>
                </c:pt>
                <c:pt idx="2079">
                  <c:v>804</c:v>
                </c:pt>
                <c:pt idx="2080">
                  <c:v>804</c:v>
                </c:pt>
                <c:pt idx="2081">
                  <c:v>805</c:v>
                </c:pt>
                <c:pt idx="2082">
                  <c:v>805</c:v>
                </c:pt>
                <c:pt idx="2083">
                  <c:v>805</c:v>
                </c:pt>
                <c:pt idx="2084">
                  <c:v>805</c:v>
                </c:pt>
                <c:pt idx="2085">
                  <c:v>806</c:v>
                </c:pt>
                <c:pt idx="2086">
                  <c:v>806</c:v>
                </c:pt>
                <c:pt idx="2087">
                  <c:v>806</c:v>
                </c:pt>
                <c:pt idx="2088">
                  <c:v>807</c:v>
                </c:pt>
                <c:pt idx="2089">
                  <c:v>808</c:v>
                </c:pt>
                <c:pt idx="2090">
                  <c:v>809</c:v>
                </c:pt>
                <c:pt idx="2091">
                  <c:v>810</c:v>
                </c:pt>
                <c:pt idx="2092">
                  <c:v>811</c:v>
                </c:pt>
                <c:pt idx="2093">
                  <c:v>812</c:v>
                </c:pt>
                <c:pt idx="2094">
                  <c:v>813</c:v>
                </c:pt>
                <c:pt idx="2095">
                  <c:v>813</c:v>
                </c:pt>
                <c:pt idx="2096">
                  <c:v>814</c:v>
                </c:pt>
                <c:pt idx="2097">
                  <c:v>815</c:v>
                </c:pt>
                <c:pt idx="2098">
                  <c:v>816</c:v>
                </c:pt>
                <c:pt idx="2099">
                  <c:v>817</c:v>
                </c:pt>
                <c:pt idx="2100">
                  <c:v>817</c:v>
                </c:pt>
                <c:pt idx="2101">
                  <c:v>817</c:v>
                </c:pt>
                <c:pt idx="2102">
                  <c:v>817</c:v>
                </c:pt>
                <c:pt idx="2103">
                  <c:v>817</c:v>
                </c:pt>
                <c:pt idx="2104">
                  <c:v>817</c:v>
                </c:pt>
                <c:pt idx="2105">
                  <c:v>817</c:v>
                </c:pt>
                <c:pt idx="2106">
                  <c:v>818</c:v>
                </c:pt>
                <c:pt idx="2107">
                  <c:v>818</c:v>
                </c:pt>
                <c:pt idx="2108">
                  <c:v>819</c:v>
                </c:pt>
                <c:pt idx="2109">
                  <c:v>820</c:v>
                </c:pt>
                <c:pt idx="2110">
                  <c:v>820</c:v>
                </c:pt>
                <c:pt idx="2111">
                  <c:v>820</c:v>
                </c:pt>
                <c:pt idx="2112">
                  <c:v>820</c:v>
                </c:pt>
                <c:pt idx="2113">
                  <c:v>820</c:v>
                </c:pt>
                <c:pt idx="2114">
                  <c:v>821</c:v>
                </c:pt>
                <c:pt idx="2115">
                  <c:v>821</c:v>
                </c:pt>
                <c:pt idx="2116">
                  <c:v>821</c:v>
                </c:pt>
                <c:pt idx="2117">
                  <c:v>821</c:v>
                </c:pt>
                <c:pt idx="2118">
                  <c:v>821</c:v>
                </c:pt>
                <c:pt idx="2119">
                  <c:v>821</c:v>
                </c:pt>
                <c:pt idx="2120">
                  <c:v>821</c:v>
                </c:pt>
                <c:pt idx="2121">
                  <c:v>821</c:v>
                </c:pt>
                <c:pt idx="2122">
                  <c:v>822</c:v>
                </c:pt>
                <c:pt idx="2123">
                  <c:v>822</c:v>
                </c:pt>
                <c:pt idx="2124">
                  <c:v>822</c:v>
                </c:pt>
                <c:pt idx="2125">
                  <c:v>823</c:v>
                </c:pt>
                <c:pt idx="2126">
                  <c:v>823</c:v>
                </c:pt>
                <c:pt idx="2127">
                  <c:v>823</c:v>
                </c:pt>
                <c:pt idx="2128">
                  <c:v>824</c:v>
                </c:pt>
                <c:pt idx="2129">
                  <c:v>825</c:v>
                </c:pt>
                <c:pt idx="2130">
                  <c:v>826</c:v>
                </c:pt>
                <c:pt idx="2131">
                  <c:v>826</c:v>
                </c:pt>
                <c:pt idx="2132">
                  <c:v>826</c:v>
                </c:pt>
                <c:pt idx="2133">
                  <c:v>827</c:v>
                </c:pt>
                <c:pt idx="2134">
                  <c:v>827</c:v>
                </c:pt>
                <c:pt idx="2135">
                  <c:v>828</c:v>
                </c:pt>
                <c:pt idx="2136">
                  <c:v>828</c:v>
                </c:pt>
                <c:pt idx="2137">
                  <c:v>829</c:v>
                </c:pt>
                <c:pt idx="2138">
                  <c:v>829</c:v>
                </c:pt>
                <c:pt idx="2139">
                  <c:v>830</c:v>
                </c:pt>
                <c:pt idx="2140">
                  <c:v>830</c:v>
                </c:pt>
                <c:pt idx="2141">
                  <c:v>831</c:v>
                </c:pt>
                <c:pt idx="2142">
                  <c:v>832</c:v>
                </c:pt>
                <c:pt idx="2143">
                  <c:v>832</c:v>
                </c:pt>
                <c:pt idx="2144">
                  <c:v>832</c:v>
                </c:pt>
                <c:pt idx="2145">
                  <c:v>833</c:v>
                </c:pt>
                <c:pt idx="2146">
                  <c:v>834</c:v>
                </c:pt>
                <c:pt idx="2147">
                  <c:v>835</c:v>
                </c:pt>
                <c:pt idx="2148">
                  <c:v>836</c:v>
                </c:pt>
                <c:pt idx="2149">
                  <c:v>836</c:v>
                </c:pt>
                <c:pt idx="2150">
                  <c:v>836</c:v>
                </c:pt>
                <c:pt idx="2151">
                  <c:v>837</c:v>
                </c:pt>
                <c:pt idx="2152">
                  <c:v>838</c:v>
                </c:pt>
                <c:pt idx="2153">
                  <c:v>838</c:v>
                </c:pt>
                <c:pt idx="2154">
                  <c:v>839</c:v>
                </c:pt>
                <c:pt idx="2155">
                  <c:v>839</c:v>
                </c:pt>
                <c:pt idx="2156">
                  <c:v>840</c:v>
                </c:pt>
                <c:pt idx="2157">
                  <c:v>841</c:v>
                </c:pt>
                <c:pt idx="2158">
                  <c:v>841</c:v>
                </c:pt>
                <c:pt idx="2159">
                  <c:v>841</c:v>
                </c:pt>
                <c:pt idx="2160">
                  <c:v>841</c:v>
                </c:pt>
                <c:pt idx="2161">
                  <c:v>841</c:v>
                </c:pt>
                <c:pt idx="2162">
                  <c:v>841</c:v>
                </c:pt>
                <c:pt idx="2163">
                  <c:v>841</c:v>
                </c:pt>
                <c:pt idx="2164">
                  <c:v>841</c:v>
                </c:pt>
                <c:pt idx="2165">
                  <c:v>841</c:v>
                </c:pt>
                <c:pt idx="2166">
                  <c:v>841</c:v>
                </c:pt>
                <c:pt idx="2167">
                  <c:v>841</c:v>
                </c:pt>
                <c:pt idx="2168">
                  <c:v>842</c:v>
                </c:pt>
                <c:pt idx="2169">
                  <c:v>843</c:v>
                </c:pt>
                <c:pt idx="2170">
                  <c:v>843</c:v>
                </c:pt>
                <c:pt idx="2171">
                  <c:v>843</c:v>
                </c:pt>
                <c:pt idx="2172">
                  <c:v>843</c:v>
                </c:pt>
                <c:pt idx="2173">
                  <c:v>843</c:v>
                </c:pt>
                <c:pt idx="2174">
                  <c:v>843</c:v>
                </c:pt>
                <c:pt idx="2175">
                  <c:v>844</c:v>
                </c:pt>
                <c:pt idx="2176">
                  <c:v>845</c:v>
                </c:pt>
                <c:pt idx="2177">
                  <c:v>845</c:v>
                </c:pt>
                <c:pt idx="2178">
                  <c:v>845</c:v>
                </c:pt>
                <c:pt idx="2179">
                  <c:v>845</c:v>
                </c:pt>
                <c:pt idx="2180">
                  <c:v>845</c:v>
                </c:pt>
                <c:pt idx="2181">
                  <c:v>845</c:v>
                </c:pt>
                <c:pt idx="2182">
                  <c:v>846</c:v>
                </c:pt>
                <c:pt idx="2183">
                  <c:v>846</c:v>
                </c:pt>
                <c:pt idx="2184">
                  <c:v>846</c:v>
                </c:pt>
                <c:pt idx="2185">
                  <c:v>846</c:v>
                </c:pt>
                <c:pt idx="2186">
                  <c:v>846</c:v>
                </c:pt>
                <c:pt idx="2187">
                  <c:v>846</c:v>
                </c:pt>
                <c:pt idx="2188">
                  <c:v>846</c:v>
                </c:pt>
                <c:pt idx="2189">
                  <c:v>846</c:v>
                </c:pt>
                <c:pt idx="2190">
                  <c:v>846</c:v>
                </c:pt>
                <c:pt idx="2191">
                  <c:v>846</c:v>
                </c:pt>
                <c:pt idx="2192">
                  <c:v>846</c:v>
                </c:pt>
                <c:pt idx="2193">
                  <c:v>846</c:v>
                </c:pt>
                <c:pt idx="2194">
                  <c:v>846</c:v>
                </c:pt>
                <c:pt idx="2195">
                  <c:v>846</c:v>
                </c:pt>
                <c:pt idx="2196">
                  <c:v>846</c:v>
                </c:pt>
                <c:pt idx="2197">
                  <c:v>847</c:v>
                </c:pt>
                <c:pt idx="2198">
                  <c:v>847</c:v>
                </c:pt>
                <c:pt idx="2199">
                  <c:v>847</c:v>
                </c:pt>
                <c:pt idx="2200">
                  <c:v>847</c:v>
                </c:pt>
                <c:pt idx="2201">
                  <c:v>847</c:v>
                </c:pt>
                <c:pt idx="2202">
                  <c:v>847</c:v>
                </c:pt>
                <c:pt idx="2203">
                  <c:v>847</c:v>
                </c:pt>
                <c:pt idx="2204">
                  <c:v>847</c:v>
                </c:pt>
                <c:pt idx="2205">
                  <c:v>847</c:v>
                </c:pt>
                <c:pt idx="2206">
                  <c:v>847</c:v>
                </c:pt>
                <c:pt idx="2207">
                  <c:v>847</c:v>
                </c:pt>
                <c:pt idx="2208">
                  <c:v>847</c:v>
                </c:pt>
                <c:pt idx="2209">
                  <c:v>847</c:v>
                </c:pt>
                <c:pt idx="2210">
                  <c:v>847</c:v>
                </c:pt>
                <c:pt idx="2211">
                  <c:v>847</c:v>
                </c:pt>
                <c:pt idx="2212">
                  <c:v>847</c:v>
                </c:pt>
                <c:pt idx="2213">
                  <c:v>847</c:v>
                </c:pt>
                <c:pt idx="2214">
                  <c:v>847</c:v>
                </c:pt>
                <c:pt idx="2215">
                  <c:v>847</c:v>
                </c:pt>
                <c:pt idx="2216">
                  <c:v>847</c:v>
                </c:pt>
                <c:pt idx="2217">
                  <c:v>847</c:v>
                </c:pt>
                <c:pt idx="2218">
                  <c:v>847</c:v>
                </c:pt>
                <c:pt idx="2219">
                  <c:v>847</c:v>
                </c:pt>
                <c:pt idx="2220">
                  <c:v>847</c:v>
                </c:pt>
                <c:pt idx="2221">
                  <c:v>847</c:v>
                </c:pt>
                <c:pt idx="2222">
                  <c:v>847</c:v>
                </c:pt>
                <c:pt idx="2223">
                  <c:v>848</c:v>
                </c:pt>
                <c:pt idx="2224">
                  <c:v>848</c:v>
                </c:pt>
                <c:pt idx="2225">
                  <c:v>849</c:v>
                </c:pt>
                <c:pt idx="2226">
                  <c:v>849</c:v>
                </c:pt>
                <c:pt idx="2227">
                  <c:v>849</c:v>
                </c:pt>
                <c:pt idx="2228">
                  <c:v>849</c:v>
                </c:pt>
                <c:pt idx="2229">
                  <c:v>849</c:v>
                </c:pt>
                <c:pt idx="2230">
                  <c:v>850</c:v>
                </c:pt>
                <c:pt idx="2231">
                  <c:v>851</c:v>
                </c:pt>
                <c:pt idx="2232">
                  <c:v>851</c:v>
                </c:pt>
                <c:pt idx="2233">
                  <c:v>852</c:v>
                </c:pt>
                <c:pt idx="2234">
                  <c:v>852</c:v>
                </c:pt>
                <c:pt idx="2235">
                  <c:v>853</c:v>
                </c:pt>
                <c:pt idx="2236">
                  <c:v>854</c:v>
                </c:pt>
                <c:pt idx="2237">
                  <c:v>855</c:v>
                </c:pt>
                <c:pt idx="2238">
                  <c:v>856</c:v>
                </c:pt>
                <c:pt idx="2239">
                  <c:v>856</c:v>
                </c:pt>
                <c:pt idx="2240">
                  <c:v>857</c:v>
                </c:pt>
                <c:pt idx="2241">
                  <c:v>857</c:v>
                </c:pt>
                <c:pt idx="2242">
                  <c:v>857</c:v>
                </c:pt>
                <c:pt idx="2243">
                  <c:v>858</c:v>
                </c:pt>
                <c:pt idx="2244">
                  <c:v>858</c:v>
                </c:pt>
                <c:pt idx="2245">
                  <c:v>858</c:v>
                </c:pt>
                <c:pt idx="2246">
                  <c:v>859</c:v>
                </c:pt>
                <c:pt idx="2247">
                  <c:v>860</c:v>
                </c:pt>
                <c:pt idx="2248">
                  <c:v>861</c:v>
                </c:pt>
                <c:pt idx="2249">
                  <c:v>861</c:v>
                </c:pt>
                <c:pt idx="2250">
                  <c:v>861</c:v>
                </c:pt>
                <c:pt idx="2251">
                  <c:v>861</c:v>
                </c:pt>
                <c:pt idx="2252">
                  <c:v>862</c:v>
                </c:pt>
                <c:pt idx="2253">
                  <c:v>863</c:v>
                </c:pt>
                <c:pt idx="2254">
                  <c:v>864</c:v>
                </c:pt>
                <c:pt idx="2255">
                  <c:v>864</c:v>
                </c:pt>
                <c:pt idx="2256">
                  <c:v>864</c:v>
                </c:pt>
                <c:pt idx="2257">
                  <c:v>865</c:v>
                </c:pt>
                <c:pt idx="2258">
                  <c:v>865</c:v>
                </c:pt>
                <c:pt idx="2259">
                  <c:v>865</c:v>
                </c:pt>
                <c:pt idx="2260">
                  <c:v>865</c:v>
                </c:pt>
                <c:pt idx="2261">
                  <c:v>865</c:v>
                </c:pt>
                <c:pt idx="2262">
                  <c:v>865</c:v>
                </c:pt>
                <c:pt idx="2263">
                  <c:v>865</c:v>
                </c:pt>
                <c:pt idx="2264">
                  <c:v>865</c:v>
                </c:pt>
                <c:pt idx="2265">
                  <c:v>865</c:v>
                </c:pt>
                <c:pt idx="2266">
                  <c:v>865</c:v>
                </c:pt>
                <c:pt idx="2267">
                  <c:v>866</c:v>
                </c:pt>
                <c:pt idx="2268">
                  <c:v>867</c:v>
                </c:pt>
                <c:pt idx="2269">
                  <c:v>867</c:v>
                </c:pt>
                <c:pt idx="2270">
                  <c:v>867</c:v>
                </c:pt>
                <c:pt idx="2271">
                  <c:v>867</c:v>
                </c:pt>
                <c:pt idx="2272">
                  <c:v>867</c:v>
                </c:pt>
                <c:pt idx="2273">
                  <c:v>867</c:v>
                </c:pt>
                <c:pt idx="2274">
                  <c:v>867</c:v>
                </c:pt>
                <c:pt idx="2275">
                  <c:v>868</c:v>
                </c:pt>
                <c:pt idx="2276">
                  <c:v>869</c:v>
                </c:pt>
                <c:pt idx="2277">
                  <c:v>869</c:v>
                </c:pt>
                <c:pt idx="2278">
                  <c:v>870</c:v>
                </c:pt>
                <c:pt idx="2279">
                  <c:v>871</c:v>
                </c:pt>
                <c:pt idx="2280">
                  <c:v>872</c:v>
                </c:pt>
                <c:pt idx="2281">
                  <c:v>873</c:v>
                </c:pt>
                <c:pt idx="2282">
                  <c:v>874</c:v>
                </c:pt>
                <c:pt idx="2283">
                  <c:v>875</c:v>
                </c:pt>
                <c:pt idx="2284">
                  <c:v>875</c:v>
                </c:pt>
                <c:pt idx="2285">
                  <c:v>876</c:v>
                </c:pt>
                <c:pt idx="2286">
                  <c:v>877</c:v>
                </c:pt>
                <c:pt idx="2287">
                  <c:v>877</c:v>
                </c:pt>
                <c:pt idx="2288">
                  <c:v>877</c:v>
                </c:pt>
                <c:pt idx="2289">
                  <c:v>878</c:v>
                </c:pt>
                <c:pt idx="2290">
                  <c:v>879</c:v>
                </c:pt>
                <c:pt idx="2291">
                  <c:v>880</c:v>
                </c:pt>
                <c:pt idx="2292">
                  <c:v>880</c:v>
                </c:pt>
                <c:pt idx="2293">
                  <c:v>880</c:v>
                </c:pt>
                <c:pt idx="2294">
                  <c:v>881</c:v>
                </c:pt>
                <c:pt idx="2295">
                  <c:v>881</c:v>
                </c:pt>
                <c:pt idx="2296">
                  <c:v>881</c:v>
                </c:pt>
                <c:pt idx="2297">
                  <c:v>881</c:v>
                </c:pt>
                <c:pt idx="2298">
                  <c:v>882</c:v>
                </c:pt>
                <c:pt idx="2299">
                  <c:v>883</c:v>
                </c:pt>
                <c:pt idx="2300">
                  <c:v>884</c:v>
                </c:pt>
                <c:pt idx="2301">
                  <c:v>885</c:v>
                </c:pt>
                <c:pt idx="2302">
                  <c:v>885</c:v>
                </c:pt>
                <c:pt idx="2303">
                  <c:v>885</c:v>
                </c:pt>
                <c:pt idx="2304">
                  <c:v>885</c:v>
                </c:pt>
                <c:pt idx="2305">
                  <c:v>885</c:v>
                </c:pt>
                <c:pt idx="2306">
                  <c:v>885</c:v>
                </c:pt>
                <c:pt idx="2307">
                  <c:v>886</c:v>
                </c:pt>
                <c:pt idx="2308">
                  <c:v>886</c:v>
                </c:pt>
                <c:pt idx="2309">
                  <c:v>887</c:v>
                </c:pt>
                <c:pt idx="2310">
                  <c:v>888</c:v>
                </c:pt>
                <c:pt idx="2311">
                  <c:v>888</c:v>
                </c:pt>
                <c:pt idx="2312">
                  <c:v>888</c:v>
                </c:pt>
                <c:pt idx="2313">
                  <c:v>888</c:v>
                </c:pt>
                <c:pt idx="2314">
                  <c:v>888</c:v>
                </c:pt>
                <c:pt idx="2315">
                  <c:v>889</c:v>
                </c:pt>
                <c:pt idx="2316">
                  <c:v>889</c:v>
                </c:pt>
                <c:pt idx="2317">
                  <c:v>889</c:v>
                </c:pt>
                <c:pt idx="2318">
                  <c:v>890</c:v>
                </c:pt>
                <c:pt idx="2319">
                  <c:v>891</c:v>
                </c:pt>
                <c:pt idx="2320">
                  <c:v>892</c:v>
                </c:pt>
                <c:pt idx="2321">
                  <c:v>892</c:v>
                </c:pt>
                <c:pt idx="2322">
                  <c:v>892</c:v>
                </c:pt>
                <c:pt idx="2323">
                  <c:v>892</c:v>
                </c:pt>
                <c:pt idx="2324">
                  <c:v>892</c:v>
                </c:pt>
                <c:pt idx="2325">
                  <c:v>892</c:v>
                </c:pt>
                <c:pt idx="2326">
                  <c:v>893</c:v>
                </c:pt>
                <c:pt idx="2327">
                  <c:v>893</c:v>
                </c:pt>
                <c:pt idx="2328">
                  <c:v>893</c:v>
                </c:pt>
                <c:pt idx="2329">
                  <c:v>894</c:v>
                </c:pt>
                <c:pt idx="2330">
                  <c:v>894</c:v>
                </c:pt>
                <c:pt idx="2331">
                  <c:v>894</c:v>
                </c:pt>
                <c:pt idx="2332">
                  <c:v>894</c:v>
                </c:pt>
                <c:pt idx="2333">
                  <c:v>894</c:v>
                </c:pt>
                <c:pt idx="2334">
                  <c:v>895</c:v>
                </c:pt>
                <c:pt idx="2335">
                  <c:v>895</c:v>
                </c:pt>
                <c:pt idx="2336">
                  <c:v>895</c:v>
                </c:pt>
                <c:pt idx="2337">
                  <c:v>895</c:v>
                </c:pt>
                <c:pt idx="2338">
                  <c:v>896</c:v>
                </c:pt>
                <c:pt idx="2339">
                  <c:v>897</c:v>
                </c:pt>
                <c:pt idx="2340">
                  <c:v>897</c:v>
                </c:pt>
                <c:pt idx="2341">
                  <c:v>898</c:v>
                </c:pt>
                <c:pt idx="2342">
                  <c:v>899</c:v>
                </c:pt>
                <c:pt idx="2343">
                  <c:v>899</c:v>
                </c:pt>
                <c:pt idx="2344">
                  <c:v>900</c:v>
                </c:pt>
                <c:pt idx="2345">
                  <c:v>900</c:v>
                </c:pt>
                <c:pt idx="2346">
                  <c:v>900</c:v>
                </c:pt>
                <c:pt idx="2347">
                  <c:v>901</c:v>
                </c:pt>
                <c:pt idx="2348">
                  <c:v>902</c:v>
                </c:pt>
                <c:pt idx="2349">
                  <c:v>902</c:v>
                </c:pt>
                <c:pt idx="2350">
                  <c:v>902</c:v>
                </c:pt>
                <c:pt idx="2351">
                  <c:v>902</c:v>
                </c:pt>
                <c:pt idx="2352">
                  <c:v>903</c:v>
                </c:pt>
                <c:pt idx="2353">
                  <c:v>904</c:v>
                </c:pt>
                <c:pt idx="2354">
                  <c:v>905</c:v>
                </c:pt>
                <c:pt idx="2355">
                  <c:v>906</c:v>
                </c:pt>
                <c:pt idx="2356">
                  <c:v>907</c:v>
                </c:pt>
                <c:pt idx="2357">
                  <c:v>908</c:v>
                </c:pt>
                <c:pt idx="2358">
                  <c:v>909</c:v>
                </c:pt>
                <c:pt idx="2359">
                  <c:v>910</c:v>
                </c:pt>
                <c:pt idx="2360">
                  <c:v>911</c:v>
                </c:pt>
                <c:pt idx="2361">
                  <c:v>912</c:v>
                </c:pt>
                <c:pt idx="2362">
                  <c:v>913</c:v>
                </c:pt>
                <c:pt idx="2363">
                  <c:v>914</c:v>
                </c:pt>
                <c:pt idx="2364">
                  <c:v>915</c:v>
                </c:pt>
                <c:pt idx="2365">
                  <c:v>916</c:v>
                </c:pt>
                <c:pt idx="2366">
                  <c:v>917</c:v>
                </c:pt>
                <c:pt idx="2367">
                  <c:v>918</c:v>
                </c:pt>
                <c:pt idx="2368">
                  <c:v>919</c:v>
                </c:pt>
                <c:pt idx="2369">
                  <c:v>920</c:v>
                </c:pt>
                <c:pt idx="2370">
                  <c:v>920</c:v>
                </c:pt>
                <c:pt idx="2371">
                  <c:v>921</c:v>
                </c:pt>
                <c:pt idx="2372">
                  <c:v>922</c:v>
                </c:pt>
                <c:pt idx="2373">
                  <c:v>922</c:v>
                </c:pt>
                <c:pt idx="2374">
                  <c:v>923</c:v>
                </c:pt>
                <c:pt idx="2375">
                  <c:v>923</c:v>
                </c:pt>
                <c:pt idx="2376">
                  <c:v>923</c:v>
                </c:pt>
                <c:pt idx="2377">
                  <c:v>923</c:v>
                </c:pt>
                <c:pt idx="2378">
                  <c:v>923</c:v>
                </c:pt>
                <c:pt idx="2379">
                  <c:v>923</c:v>
                </c:pt>
                <c:pt idx="2380">
                  <c:v>923</c:v>
                </c:pt>
                <c:pt idx="2381">
                  <c:v>923</c:v>
                </c:pt>
                <c:pt idx="2382">
                  <c:v>924</c:v>
                </c:pt>
                <c:pt idx="2383">
                  <c:v>924</c:v>
                </c:pt>
                <c:pt idx="2384">
                  <c:v>924</c:v>
                </c:pt>
                <c:pt idx="2385">
                  <c:v>924</c:v>
                </c:pt>
                <c:pt idx="2386">
                  <c:v>924</c:v>
                </c:pt>
                <c:pt idx="2387">
                  <c:v>925</c:v>
                </c:pt>
                <c:pt idx="2388">
                  <c:v>926</c:v>
                </c:pt>
                <c:pt idx="2389">
                  <c:v>927</c:v>
                </c:pt>
                <c:pt idx="2390">
                  <c:v>928</c:v>
                </c:pt>
                <c:pt idx="2391">
                  <c:v>929</c:v>
                </c:pt>
                <c:pt idx="2392">
                  <c:v>929</c:v>
                </c:pt>
                <c:pt idx="2393">
                  <c:v>930</c:v>
                </c:pt>
                <c:pt idx="2394">
                  <c:v>931</c:v>
                </c:pt>
                <c:pt idx="2395">
                  <c:v>931</c:v>
                </c:pt>
                <c:pt idx="2396">
                  <c:v>931</c:v>
                </c:pt>
                <c:pt idx="2397">
                  <c:v>932</c:v>
                </c:pt>
                <c:pt idx="2398">
                  <c:v>933</c:v>
                </c:pt>
                <c:pt idx="2399">
                  <c:v>933</c:v>
                </c:pt>
                <c:pt idx="2400">
                  <c:v>934</c:v>
                </c:pt>
                <c:pt idx="2401">
                  <c:v>934</c:v>
                </c:pt>
                <c:pt idx="2402">
                  <c:v>934</c:v>
                </c:pt>
                <c:pt idx="2403">
                  <c:v>934</c:v>
                </c:pt>
                <c:pt idx="2404">
                  <c:v>934</c:v>
                </c:pt>
                <c:pt idx="2405">
                  <c:v>935</c:v>
                </c:pt>
                <c:pt idx="2406">
                  <c:v>936</c:v>
                </c:pt>
                <c:pt idx="2407">
                  <c:v>937</c:v>
                </c:pt>
                <c:pt idx="2408">
                  <c:v>937</c:v>
                </c:pt>
                <c:pt idx="2409">
                  <c:v>937</c:v>
                </c:pt>
                <c:pt idx="2410">
                  <c:v>937</c:v>
                </c:pt>
                <c:pt idx="2411">
                  <c:v>938</c:v>
                </c:pt>
                <c:pt idx="2412">
                  <c:v>938</c:v>
                </c:pt>
                <c:pt idx="2413">
                  <c:v>938</c:v>
                </c:pt>
                <c:pt idx="2414">
                  <c:v>939</c:v>
                </c:pt>
                <c:pt idx="2415">
                  <c:v>940</c:v>
                </c:pt>
                <c:pt idx="2416">
                  <c:v>940</c:v>
                </c:pt>
                <c:pt idx="2417">
                  <c:v>941</c:v>
                </c:pt>
                <c:pt idx="2418">
                  <c:v>942</c:v>
                </c:pt>
                <c:pt idx="2419">
                  <c:v>943</c:v>
                </c:pt>
                <c:pt idx="2420">
                  <c:v>944</c:v>
                </c:pt>
                <c:pt idx="2421">
                  <c:v>945</c:v>
                </c:pt>
                <c:pt idx="2422">
                  <c:v>946</c:v>
                </c:pt>
                <c:pt idx="2423">
                  <c:v>947</c:v>
                </c:pt>
                <c:pt idx="2424">
                  <c:v>947</c:v>
                </c:pt>
                <c:pt idx="2425">
                  <c:v>947</c:v>
                </c:pt>
                <c:pt idx="2426">
                  <c:v>947</c:v>
                </c:pt>
                <c:pt idx="2427">
                  <c:v>947</c:v>
                </c:pt>
                <c:pt idx="2428">
                  <c:v>948</c:v>
                </c:pt>
                <c:pt idx="2429">
                  <c:v>948</c:v>
                </c:pt>
                <c:pt idx="2430">
                  <c:v>949</c:v>
                </c:pt>
                <c:pt idx="2431">
                  <c:v>949</c:v>
                </c:pt>
                <c:pt idx="2432">
                  <c:v>949</c:v>
                </c:pt>
                <c:pt idx="2433">
                  <c:v>950</c:v>
                </c:pt>
                <c:pt idx="2434">
                  <c:v>950</c:v>
                </c:pt>
                <c:pt idx="2435">
                  <c:v>951</c:v>
                </c:pt>
                <c:pt idx="2436">
                  <c:v>952</c:v>
                </c:pt>
                <c:pt idx="2437">
                  <c:v>953</c:v>
                </c:pt>
                <c:pt idx="2438">
                  <c:v>953</c:v>
                </c:pt>
                <c:pt idx="2439">
                  <c:v>954</c:v>
                </c:pt>
                <c:pt idx="2440">
                  <c:v>955</c:v>
                </c:pt>
                <c:pt idx="2441">
                  <c:v>956</c:v>
                </c:pt>
                <c:pt idx="2442">
                  <c:v>956</c:v>
                </c:pt>
                <c:pt idx="2443">
                  <c:v>956</c:v>
                </c:pt>
                <c:pt idx="2444">
                  <c:v>956</c:v>
                </c:pt>
                <c:pt idx="2445">
                  <c:v>957</c:v>
                </c:pt>
                <c:pt idx="2446">
                  <c:v>958</c:v>
                </c:pt>
                <c:pt idx="2447">
                  <c:v>959</c:v>
                </c:pt>
                <c:pt idx="2448">
                  <c:v>959</c:v>
                </c:pt>
                <c:pt idx="2449">
                  <c:v>960</c:v>
                </c:pt>
                <c:pt idx="2450">
                  <c:v>961</c:v>
                </c:pt>
                <c:pt idx="2451">
                  <c:v>961</c:v>
                </c:pt>
                <c:pt idx="2452">
                  <c:v>961</c:v>
                </c:pt>
                <c:pt idx="2453">
                  <c:v>962</c:v>
                </c:pt>
                <c:pt idx="2454">
                  <c:v>962</c:v>
                </c:pt>
                <c:pt idx="2455">
                  <c:v>962</c:v>
                </c:pt>
                <c:pt idx="2456">
                  <c:v>962</c:v>
                </c:pt>
                <c:pt idx="2457">
                  <c:v>962</c:v>
                </c:pt>
                <c:pt idx="2458">
                  <c:v>962</c:v>
                </c:pt>
                <c:pt idx="2459">
                  <c:v>962</c:v>
                </c:pt>
                <c:pt idx="2460">
                  <c:v>962</c:v>
                </c:pt>
                <c:pt idx="2461">
                  <c:v>962</c:v>
                </c:pt>
                <c:pt idx="2462">
                  <c:v>963</c:v>
                </c:pt>
                <c:pt idx="2463">
                  <c:v>964</c:v>
                </c:pt>
                <c:pt idx="2464">
                  <c:v>964</c:v>
                </c:pt>
                <c:pt idx="2465">
                  <c:v>964</c:v>
                </c:pt>
                <c:pt idx="2466">
                  <c:v>964</c:v>
                </c:pt>
                <c:pt idx="2467">
                  <c:v>965</c:v>
                </c:pt>
                <c:pt idx="2468">
                  <c:v>965</c:v>
                </c:pt>
                <c:pt idx="2469">
                  <c:v>965</c:v>
                </c:pt>
                <c:pt idx="2470">
                  <c:v>966</c:v>
                </c:pt>
                <c:pt idx="2471">
                  <c:v>967</c:v>
                </c:pt>
                <c:pt idx="2472">
                  <c:v>967</c:v>
                </c:pt>
                <c:pt idx="2473">
                  <c:v>967</c:v>
                </c:pt>
                <c:pt idx="2474">
                  <c:v>968</c:v>
                </c:pt>
                <c:pt idx="2475">
                  <c:v>968</c:v>
                </c:pt>
                <c:pt idx="2476">
                  <c:v>969</c:v>
                </c:pt>
                <c:pt idx="2477">
                  <c:v>969</c:v>
                </c:pt>
                <c:pt idx="2478">
                  <c:v>969</c:v>
                </c:pt>
                <c:pt idx="2479">
                  <c:v>970</c:v>
                </c:pt>
                <c:pt idx="2480">
                  <c:v>971</c:v>
                </c:pt>
                <c:pt idx="2481">
                  <c:v>972</c:v>
                </c:pt>
                <c:pt idx="2482">
                  <c:v>973</c:v>
                </c:pt>
                <c:pt idx="2483">
                  <c:v>974</c:v>
                </c:pt>
                <c:pt idx="2484">
                  <c:v>975</c:v>
                </c:pt>
                <c:pt idx="2485">
                  <c:v>976</c:v>
                </c:pt>
                <c:pt idx="2486">
                  <c:v>977</c:v>
                </c:pt>
                <c:pt idx="2487">
                  <c:v>978</c:v>
                </c:pt>
                <c:pt idx="2488">
                  <c:v>979</c:v>
                </c:pt>
                <c:pt idx="2489">
                  <c:v>980</c:v>
                </c:pt>
                <c:pt idx="2490">
                  <c:v>981</c:v>
                </c:pt>
                <c:pt idx="2491">
                  <c:v>982</c:v>
                </c:pt>
                <c:pt idx="2492">
                  <c:v>982</c:v>
                </c:pt>
                <c:pt idx="2493">
                  <c:v>982</c:v>
                </c:pt>
                <c:pt idx="2494">
                  <c:v>983</c:v>
                </c:pt>
                <c:pt idx="2495">
                  <c:v>984</c:v>
                </c:pt>
                <c:pt idx="2496">
                  <c:v>984</c:v>
                </c:pt>
                <c:pt idx="2497">
                  <c:v>985</c:v>
                </c:pt>
                <c:pt idx="2498">
                  <c:v>985</c:v>
                </c:pt>
                <c:pt idx="2499">
                  <c:v>986</c:v>
                </c:pt>
                <c:pt idx="2500">
                  <c:v>987</c:v>
                </c:pt>
                <c:pt idx="2501">
                  <c:v>987</c:v>
                </c:pt>
                <c:pt idx="2502">
                  <c:v>987</c:v>
                </c:pt>
                <c:pt idx="2503">
                  <c:v>987</c:v>
                </c:pt>
                <c:pt idx="2504">
                  <c:v>988</c:v>
                </c:pt>
                <c:pt idx="2505">
                  <c:v>989</c:v>
                </c:pt>
                <c:pt idx="2506">
                  <c:v>989</c:v>
                </c:pt>
                <c:pt idx="2507">
                  <c:v>989</c:v>
                </c:pt>
                <c:pt idx="2508">
                  <c:v>990</c:v>
                </c:pt>
                <c:pt idx="2509">
                  <c:v>990</c:v>
                </c:pt>
                <c:pt idx="2510">
                  <c:v>991</c:v>
                </c:pt>
                <c:pt idx="2511">
                  <c:v>992</c:v>
                </c:pt>
                <c:pt idx="2512">
                  <c:v>992</c:v>
                </c:pt>
                <c:pt idx="2513">
                  <c:v>993</c:v>
                </c:pt>
                <c:pt idx="2514">
                  <c:v>994</c:v>
                </c:pt>
                <c:pt idx="2515">
                  <c:v>994</c:v>
                </c:pt>
                <c:pt idx="2516">
                  <c:v>995</c:v>
                </c:pt>
                <c:pt idx="2517">
                  <c:v>995</c:v>
                </c:pt>
                <c:pt idx="2518">
                  <c:v>995</c:v>
                </c:pt>
                <c:pt idx="2519">
                  <c:v>995</c:v>
                </c:pt>
                <c:pt idx="2520">
                  <c:v>995</c:v>
                </c:pt>
                <c:pt idx="2521">
                  <c:v>995</c:v>
                </c:pt>
                <c:pt idx="2522">
                  <c:v>995</c:v>
                </c:pt>
                <c:pt idx="2523">
                  <c:v>996</c:v>
                </c:pt>
                <c:pt idx="2524">
                  <c:v>996</c:v>
                </c:pt>
                <c:pt idx="2525">
                  <c:v>997</c:v>
                </c:pt>
                <c:pt idx="2526">
                  <c:v>997</c:v>
                </c:pt>
                <c:pt idx="2527">
                  <c:v>997</c:v>
                </c:pt>
                <c:pt idx="2528">
                  <c:v>998</c:v>
                </c:pt>
                <c:pt idx="2529">
                  <c:v>999</c:v>
                </c:pt>
                <c:pt idx="2530">
                  <c:v>999</c:v>
                </c:pt>
                <c:pt idx="2531">
                  <c:v>999</c:v>
                </c:pt>
                <c:pt idx="2532">
                  <c:v>999</c:v>
                </c:pt>
                <c:pt idx="2533">
                  <c:v>999</c:v>
                </c:pt>
                <c:pt idx="2534">
                  <c:v>1000</c:v>
                </c:pt>
                <c:pt idx="2535">
                  <c:v>1000</c:v>
                </c:pt>
                <c:pt idx="2536">
                  <c:v>1000</c:v>
                </c:pt>
                <c:pt idx="2537">
                  <c:v>1000</c:v>
                </c:pt>
                <c:pt idx="2538">
                  <c:v>1000</c:v>
                </c:pt>
                <c:pt idx="2539">
                  <c:v>1000</c:v>
                </c:pt>
                <c:pt idx="2540">
                  <c:v>1000</c:v>
                </c:pt>
                <c:pt idx="2541">
                  <c:v>1000</c:v>
                </c:pt>
                <c:pt idx="2542">
                  <c:v>1000</c:v>
                </c:pt>
                <c:pt idx="2543">
                  <c:v>1000</c:v>
                </c:pt>
                <c:pt idx="2544">
                  <c:v>1000</c:v>
                </c:pt>
                <c:pt idx="2545">
                  <c:v>1000</c:v>
                </c:pt>
                <c:pt idx="2546">
                  <c:v>1001</c:v>
                </c:pt>
                <c:pt idx="2547">
                  <c:v>1002</c:v>
                </c:pt>
                <c:pt idx="2548">
                  <c:v>1003</c:v>
                </c:pt>
                <c:pt idx="2549">
                  <c:v>1004</c:v>
                </c:pt>
                <c:pt idx="2550">
                  <c:v>1004</c:v>
                </c:pt>
                <c:pt idx="2551">
                  <c:v>1004</c:v>
                </c:pt>
                <c:pt idx="2552">
                  <c:v>1004</c:v>
                </c:pt>
                <c:pt idx="2553">
                  <c:v>1005</c:v>
                </c:pt>
                <c:pt idx="2554">
                  <c:v>1005</c:v>
                </c:pt>
                <c:pt idx="2555">
                  <c:v>1006</c:v>
                </c:pt>
                <c:pt idx="2556">
                  <c:v>1006</c:v>
                </c:pt>
                <c:pt idx="2557">
                  <c:v>1006</c:v>
                </c:pt>
                <c:pt idx="2558">
                  <c:v>1006</c:v>
                </c:pt>
                <c:pt idx="2559">
                  <c:v>1006</c:v>
                </c:pt>
                <c:pt idx="2560">
                  <c:v>1006</c:v>
                </c:pt>
                <c:pt idx="2561">
                  <c:v>1006</c:v>
                </c:pt>
                <c:pt idx="2562">
                  <c:v>1007</c:v>
                </c:pt>
                <c:pt idx="2563">
                  <c:v>1007</c:v>
                </c:pt>
                <c:pt idx="2564">
                  <c:v>1007</c:v>
                </c:pt>
                <c:pt idx="2565">
                  <c:v>1008</c:v>
                </c:pt>
                <c:pt idx="2566">
                  <c:v>1008</c:v>
                </c:pt>
                <c:pt idx="2567">
                  <c:v>1008</c:v>
                </c:pt>
                <c:pt idx="2568">
                  <c:v>1008</c:v>
                </c:pt>
                <c:pt idx="2569">
                  <c:v>1008</c:v>
                </c:pt>
                <c:pt idx="2570">
                  <c:v>1009</c:v>
                </c:pt>
                <c:pt idx="2571">
                  <c:v>1010</c:v>
                </c:pt>
                <c:pt idx="2572">
                  <c:v>1010</c:v>
                </c:pt>
                <c:pt idx="2573">
                  <c:v>1010</c:v>
                </c:pt>
                <c:pt idx="2574">
                  <c:v>1010</c:v>
                </c:pt>
                <c:pt idx="2575">
                  <c:v>1010</c:v>
                </c:pt>
                <c:pt idx="2576">
                  <c:v>1010</c:v>
                </c:pt>
                <c:pt idx="2577">
                  <c:v>1011</c:v>
                </c:pt>
                <c:pt idx="2578">
                  <c:v>1011</c:v>
                </c:pt>
                <c:pt idx="2579">
                  <c:v>1011</c:v>
                </c:pt>
                <c:pt idx="2580">
                  <c:v>1011</c:v>
                </c:pt>
                <c:pt idx="2581">
                  <c:v>1011</c:v>
                </c:pt>
                <c:pt idx="2582">
                  <c:v>1011</c:v>
                </c:pt>
                <c:pt idx="2583">
                  <c:v>1011</c:v>
                </c:pt>
                <c:pt idx="2584">
                  <c:v>1011</c:v>
                </c:pt>
                <c:pt idx="2585">
                  <c:v>1011</c:v>
                </c:pt>
                <c:pt idx="2586">
                  <c:v>1011</c:v>
                </c:pt>
                <c:pt idx="2587">
                  <c:v>1011</c:v>
                </c:pt>
                <c:pt idx="2588">
                  <c:v>1012</c:v>
                </c:pt>
                <c:pt idx="2589">
                  <c:v>1013</c:v>
                </c:pt>
                <c:pt idx="2590">
                  <c:v>1014</c:v>
                </c:pt>
                <c:pt idx="2591">
                  <c:v>1015</c:v>
                </c:pt>
                <c:pt idx="2592">
                  <c:v>1016</c:v>
                </c:pt>
                <c:pt idx="2593">
                  <c:v>1017</c:v>
                </c:pt>
                <c:pt idx="2594">
                  <c:v>1018</c:v>
                </c:pt>
                <c:pt idx="2595">
                  <c:v>1018</c:v>
                </c:pt>
                <c:pt idx="2596">
                  <c:v>1018</c:v>
                </c:pt>
                <c:pt idx="2597">
                  <c:v>1018</c:v>
                </c:pt>
                <c:pt idx="2598">
                  <c:v>1019</c:v>
                </c:pt>
                <c:pt idx="2599">
                  <c:v>1020</c:v>
                </c:pt>
                <c:pt idx="2600">
                  <c:v>1021</c:v>
                </c:pt>
                <c:pt idx="2601">
                  <c:v>1022</c:v>
                </c:pt>
                <c:pt idx="2602">
                  <c:v>1023</c:v>
                </c:pt>
                <c:pt idx="2603">
                  <c:v>1024</c:v>
                </c:pt>
                <c:pt idx="2604">
                  <c:v>1025</c:v>
                </c:pt>
                <c:pt idx="2605">
                  <c:v>1025</c:v>
                </c:pt>
                <c:pt idx="2606">
                  <c:v>1026</c:v>
                </c:pt>
                <c:pt idx="2607">
                  <c:v>1027</c:v>
                </c:pt>
                <c:pt idx="2608">
                  <c:v>1027</c:v>
                </c:pt>
                <c:pt idx="2609">
                  <c:v>1027</c:v>
                </c:pt>
                <c:pt idx="2610">
                  <c:v>1028</c:v>
                </c:pt>
                <c:pt idx="2611">
                  <c:v>1029</c:v>
                </c:pt>
                <c:pt idx="2612">
                  <c:v>1030</c:v>
                </c:pt>
                <c:pt idx="2613">
                  <c:v>1030</c:v>
                </c:pt>
                <c:pt idx="2614">
                  <c:v>1030</c:v>
                </c:pt>
                <c:pt idx="2615">
                  <c:v>1030</c:v>
                </c:pt>
                <c:pt idx="2616">
                  <c:v>1030</c:v>
                </c:pt>
                <c:pt idx="2617">
                  <c:v>1030</c:v>
                </c:pt>
                <c:pt idx="2618">
                  <c:v>1030</c:v>
                </c:pt>
                <c:pt idx="2619">
                  <c:v>1030</c:v>
                </c:pt>
                <c:pt idx="2620">
                  <c:v>1030</c:v>
                </c:pt>
                <c:pt idx="2621">
                  <c:v>1031</c:v>
                </c:pt>
                <c:pt idx="2622">
                  <c:v>1031</c:v>
                </c:pt>
                <c:pt idx="2623">
                  <c:v>1031</c:v>
                </c:pt>
                <c:pt idx="2624">
                  <c:v>1031</c:v>
                </c:pt>
                <c:pt idx="2625">
                  <c:v>1032</c:v>
                </c:pt>
                <c:pt idx="2626">
                  <c:v>1033</c:v>
                </c:pt>
                <c:pt idx="2627">
                  <c:v>1034</c:v>
                </c:pt>
                <c:pt idx="2628">
                  <c:v>1034</c:v>
                </c:pt>
                <c:pt idx="2629">
                  <c:v>1034</c:v>
                </c:pt>
                <c:pt idx="2630">
                  <c:v>1034</c:v>
                </c:pt>
                <c:pt idx="2631">
                  <c:v>1034</c:v>
                </c:pt>
                <c:pt idx="2632">
                  <c:v>1034</c:v>
                </c:pt>
                <c:pt idx="2633">
                  <c:v>1035</c:v>
                </c:pt>
                <c:pt idx="2634">
                  <c:v>1036</c:v>
                </c:pt>
                <c:pt idx="2635">
                  <c:v>1036</c:v>
                </c:pt>
                <c:pt idx="2636">
                  <c:v>1036</c:v>
                </c:pt>
                <c:pt idx="2637">
                  <c:v>1036</c:v>
                </c:pt>
                <c:pt idx="2638">
                  <c:v>1036</c:v>
                </c:pt>
                <c:pt idx="2639">
                  <c:v>1036</c:v>
                </c:pt>
                <c:pt idx="2640">
                  <c:v>1036</c:v>
                </c:pt>
                <c:pt idx="2641">
                  <c:v>1036</c:v>
                </c:pt>
                <c:pt idx="2642">
                  <c:v>1036</c:v>
                </c:pt>
                <c:pt idx="2643">
                  <c:v>1036</c:v>
                </c:pt>
                <c:pt idx="2644">
                  <c:v>1036</c:v>
                </c:pt>
                <c:pt idx="2645">
                  <c:v>1036</c:v>
                </c:pt>
                <c:pt idx="2646">
                  <c:v>1036</c:v>
                </c:pt>
                <c:pt idx="2647">
                  <c:v>1036</c:v>
                </c:pt>
                <c:pt idx="2648">
                  <c:v>1036</c:v>
                </c:pt>
                <c:pt idx="2649">
                  <c:v>1036</c:v>
                </c:pt>
                <c:pt idx="2650">
                  <c:v>1036</c:v>
                </c:pt>
                <c:pt idx="2651">
                  <c:v>1036</c:v>
                </c:pt>
                <c:pt idx="2652">
                  <c:v>1037</c:v>
                </c:pt>
                <c:pt idx="2653">
                  <c:v>1037</c:v>
                </c:pt>
                <c:pt idx="2654">
                  <c:v>1037</c:v>
                </c:pt>
                <c:pt idx="2655">
                  <c:v>1037</c:v>
                </c:pt>
                <c:pt idx="2656">
                  <c:v>1037</c:v>
                </c:pt>
                <c:pt idx="2657">
                  <c:v>1037</c:v>
                </c:pt>
                <c:pt idx="2658">
                  <c:v>1037</c:v>
                </c:pt>
                <c:pt idx="2659">
                  <c:v>1037</c:v>
                </c:pt>
                <c:pt idx="2660">
                  <c:v>1038</c:v>
                </c:pt>
                <c:pt idx="2661">
                  <c:v>1039</c:v>
                </c:pt>
                <c:pt idx="2662">
                  <c:v>1040</c:v>
                </c:pt>
                <c:pt idx="2663">
                  <c:v>1040</c:v>
                </c:pt>
                <c:pt idx="2664">
                  <c:v>1040</c:v>
                </c:pt>
                <c:pt idx="2665">
                  <c:v>1041</c:v>
                </c:pt>
                <c:pt idx="2666">
                  <c:v>1042</c:v>
                </c:pt>
                <c:pt idx="2667">
                  <c:v>1043</c:v>
                </c:pt>
                <c:pt idx="2668">
                  <c:v>1043</c:v>
                </c:pt>
                <c:pt idx="2669">
                  <c:v>1043</c:v>
                </c:pt>
                <c:pt idx="2670">
                  <c:v>1043</c:v>
                </c:pt>
                <c:pt idx="2671">
                  <c:v>1044</c:v>
                </c:pt>
                <c:pt idx="2672">
                  <c:v>1044</c:v>
                </c:pt>
                <c:pt idx="2673">
                  <c:v>1044</c:v>
                </c:pt>
                <c:pt idx="2674">
                  <c:v>1044</c:v>
                </c:pt>
                <c:pt idx="2675">
                  <c:v>1044</c:v>
                </c:pt>
                <c:pt idx="2676">
                  <c:v>1045</c:v>
                </c:pt>
                <c:pt idx="2677">
                  <c:v>1045</c:v>
                </c:pt>
                <c:pt idx="2678">
                  <c:v>1045</c:v>
                </c:pt>
                <c:pt idx="2679">
                  <c:v>1046</c:v>
                </c:pt>
                <c:pt idx="2680">
                  <c:v>1046</c:v>
                </c:pt>
                <c:pt idx="2681">
                  <c:v>1047</c:v>
                </c:pt>
                <c:pt idx="2682">
                  <c:v>1047</c:v>
                </c:pt>
                <c:pt idx="2683">
                  <c:v>1047</c:v>
                </c:pt>
                <c:pt idx="2684">
                  <c:v>1048</c:v>
                </c:pt>
                <c:pt idx="2685">
                  <c:v>1048</c:v>
                </c:pt>
                <c:pt idx="2686">
                  <c:v>1048</c:v>
                </c:pt>
                <c:pt idx="2687">
                  <c:v>1048</c:v>
                </c:pt>
                <c:pt idx="2688">
                  <c:v>1048</c:v>
                </c:pt>
                <c:pt idx="2689">
                  <c:v>1048</c:v>
                </c:pt>
                <c:pt idx="2690">
                  <c:v>1049</c:v>
                </c:pt>
                <c:pt idx="2691">
                  <c:v>1049</c:v>
                </c:pt>
                <c:pt idx="2692">
                  <c:v>1049</c:v>
                </c:pt>
                <c:pt idx="2693">
                  <c:v>1050</c:v>
                </c:pt>
                <c:pt idx="2694">
                  <c:v>1050</c:v>
                </c:pt>
                <c:pt idx="2695">
                  <c:v>1050</c:v>
                </c:pt>
                <c:pt idx="2696">
                  <c:v>1050</c:v>
                </c:pt>
                <c:pt idx="2697">
                  <c:v>1050</c:v>
                </c:pt>
                <c:pt idx="2698">
                  <c:v>1050</c:v>
                </c:pt>
                <c:pt idx="2699">
                  <c:v>1051</c:v>
                </c:pt>
                <c:pt idx="2700">
                  <c:v>1051</c:v>
                </c:pt>
                <c:pt idx="2701">
                  <c:v>1051</c:v>
                </c:pt>
                <c:pt idx="2702">
                  <c:v>1051</c:v>
                </c:pt>
                <c:pt idx="2703">
                  <c:v>1051</c:v>
                </c:pt>
                <c:pt idx="2704">
                  <c:v>1051</c:v>
                </c:pt>
                <c:pt idx="2705">
                  <c:v>1051</c:v>
                </c:pt>
                <c:pt idx="2706">
                  <c:v>1051</c:v>
                </c:pt>
                <c:pt idx="2707">
                  <c:v>1051</c:v>
                </c:pt>
                <c:pt idx="2708">
                  <c:v>1051</c:v>
                </c:pt>
                <c:pt idx="2709">
                  <c:v>1051</c:v>
                </c:pt>
                <c:pt idx="2710">
                  <c:v>1051</c:v>
                </c:pt>
                <c:pt idx="2711">
                  <c:v>1051</c:v>
                </c:pt>
                <c:pt idx="2712">
                  <c:v>1051</c:v>
                </c:pt>
                <c:pt idx="2713">
                  <c:v>1051</c:v>
                </c:pt>
                <c:pt idx="2714">
                  <c:v>1051</c:v>
                </c:pt>
                <c:pt idx="2715">
                  <c:v>1052</c:v>
                </c:pt>
                <c:pt idx="2716">
                  <c:v>1052</c:v>
                </c:pt>
                <c:pt idx="2717">
                  <c:v>1053</c:v>
                </c:pt>
                <c:pt idx="2718">
                  <c:v>1054</c:v>
                </c:pt>
                <c:pt idx="2719">
                  <c:v>1054</c:v>
                </c:pt>
                <c:pt idx="2720">
                  <c:v>1054</c:v>
                </c:pt>
                <c:pt idx="2721">
                  <c:v>1055</c:v>
                </c:pt>
                <c:pt idx="2722">
                  <c:v>1056</c:v>
                </c:pt>
                <c:pt idx="2723">
                  <c:v>1056</c:v>
                </c:pt>
                <c:pt idx="2724">
                  <c:v>1056</c:v>
                </c:pt>
                <c:pt idx="2725">
                  <c:v>1056</c:v>
                </c:pt>
                <c:pt idx="2726">
                  <c:v>1057</c:v>
                </c:pt>
                <c:pt idx="2727">
                  <c:v>1057</c:v>
                </c:pt>
                <c:pt idx="2728">
                  <c:v>1057</c:v>
                </c:pt>
                <c:pt idx="2729">
                  <c:v>1058</c:v>
                </c:pt>
                <c:pt idx="2730">
                  <c:v>1059</c:v>
                </c:pt>
                <c:pt idx="2731">
                  <c:v>1059</c:v>
                </c:pt>
                <c:pt idx="2732">
                  <c:v>1059</c:v>
                </c:pt>
                <c:pt idx="2733">
                  <c:v>1059</c:v>
                </c:pt>
                <c:pt idx="2734">
                  <c:v>1060</c:v>
                </c:pt>
                <c:pt idx="2735">
                  <c:v>1061</c:v>
                </c:pt>
                <c:pt idx="2736">
                  <c:v>1062</c:v>
                </c:pt>
                <c:pt idx="2737">
                  <c:v>1063</c:v>
                </c:pt>
                <c:pt idx="2738">
                  <c:v>1064</c:v>
                </c:pt>
                <c:pt idx="2739">
                  <c:v>1065</c:v>
                </c:pt>
                <c:pt idx="2740">
                  <c:v>1066</c:v>
                </c:pt>
                <c:pt idx="2741">
                  <c:v>1067</c:v>
                </c:pt>
                <c:pt idx="2742">
                  <c:v>1067</c:v>
                </c:pt>
                <c:pt idx="2743">
                  <c:v>1068</c:v>
                </c:pt>
                <c:pt idx="2744">
                  <c:v>1069</c:v>
                </c:pt>
                <c:pt idx="2745">
                  <c:v>1070</c:v>
                </c:pt>
                <c:pt idx="2746">
                  <c:v>1070</c:v>
                </c:pt>
                <c:pt idx="2747">
                  <c:v>1070</c:v>
                </c:pt>
                <c:pt idx="2748">
                  <c:v>1070</c:v>
                </c:pt>
                <c:pt idx="2749">
                  <c:v>1071</c:v>
                </c:pt>
                <c:pt idx="2750">
                  <c:v>1071</c:v>
                </c:pt>
                <c:pt idx="2751">
                  <c:v>1071</c:v>
                </c:pt>
                <c:pt idx="2752">
                  <c:v>1071</c:v>
                </c:pt>
                <c:pt idx="2753">
                  <c:v>1071</c:v>
                </c:pt>
                <c:pt idx="2754">
                  <c:v>1072</c:v>
                </c:pt>
                <c:pt idx="2755">
                  <c:v>1072</c:v>
                </c:pt>
                <c:pt idx="2756">
                  <c:v>1072</c:v>
                </c:pt>
                <c:pt idx="2757">
                  <c:v>1072</c:v>
                </c:pt>
                <c:pt idx="2758">
                  <c:v>1072</c:v>
                </c:pt>
                <c:pt idx="2759">
                  <c:v>1073</c:v>
                </c:pt>
                <c:pt idx="2760">
                  <c:v>1073</c:v>
                </c:pt>
                <c:pt idx="2761">
                  <c:v>1074</c:v>
                </c:pt>
                <c:pt idx="2762">
                  <c:v>1074</c:v>
                </c:pt>
                <c:pt idx="2763">
                  <c:v>1075</c:v>
                </c:pt>
                <c:pt idx="2764">
                  <c:v>1075</c:v>
                </c:pt>
                <c:pt idx="2765">
                  <c:v>1075</c:v>
                </c:pt>
                <c:pt idx="2766">
                  <c:v>1075</c:v>
                </c:pt>
                <c:pt idx="2767">
                  <c:v>1075</c:v>
                </c:pt>
                <c:pt idx="2768">
                  <c:v>1076</c:v>
                </c:pt>
                <c:pt idx="2769">
                  <c:v>1077</c:v>
                </c:pt>
                <c:pt idx="2770">
                  <c:v>1077</c:v>
                </c:pt>
                <c:pt idx="2771">
                  <c:v>1077</c:v>
                </c:pt>
                <c:pt idx="2772">
                  <c:v>1077</c:v>
                </c:pt>
                <c:pt idx="2773">
                  <c:v>1077</c:v>
                </c:pt>
                <c:pt idx="2774">
                  <c:v>1077</c:v>
                </c:pt>
                <c:pt idx="2775">
                  <c:v>1077</c:v>
                </c:pt>
                <c:pt idx="2776">
                  <c:v>1077</c:v>
                </c:pt>
                <c:pt idx="2777">
                  <c:v>1077</c:v>
                </c:pt>
                <c:pt idx="2778">
                  <c:v>1077</c:v>
                </c:pt>
                <c:pt idx="2779">
                  <c:v>1078</c:v>
                </c:pt>
                <c:pt idx="2780">
                  <c:v>1078</c:v>
                </c:pt>
                <c:pt idx="2781">
                  <c:v>1079</c:v>
                </c:pt>
                <c:pt idx="2782">
                  <c:v>1080</c:v>
                </c:pt>
                <c:pt idx="2783">
                  <c:v>1080</c:v>
                </c:pt>
                <c:pt idx="2784">
                  <c:v>1081</c:v>
                </c:pt>
                <c:pt idx="2785">
                  <c:v>1082</c:v>
                </c:pt>
                <c:pt idx="2786">
                  <c:v>1082</c:v>
                </c:pt>
                <c:pt idx="2787">
                  <c:v>1083</c:v>
                </c:pt>
                <c:pt idx="2788">
                  <c:v>1084</c:v>
                </c:pt>
                <c:pt idx="2789">
                  <c:v>1085</c:v>
                </c:pt>
                <c:pt idx="2790">
                  <c:v>1086</c:v>
                </c:pt>
                <c:pt idx="2791">
                  <c:v>1087</c:v>
                </c:pt>
                <c:pt idx="2792">
                  <c:v>1088</c:v>
                </c:pt>
                <c:pt idx="2793">
                  <c:v>1089</c:v>
                </c:pt>
                <c:pt idx="2794">
                  <c:v>1090</c:v>
                </c:pt>
                <c:pt idx="2795">
                  <c:v>1091</c:v>
                </c:pt>
                <c:pt idx="2796">
                  <c:v>1092</c:v>
                </c:pt>
                <c:pt idx="2797">
                  <c:v>1093</c:v>
                </c:pt>
                <c:pt idx="2798">
                  <c:v>1093</c:v>
                </c:pt>
                <c:pt idx="2799">
                  <c:v>1094</c:v>
                </c:pt>
                <c:pt idx="2800">
                  <c:v>1095</c:v>
                </c:pt>
                <c:pt idx="2801">
                  <c:v>1095</c:v>
                </c:pt>
                <c:pt idx="2802">
                  <c:v>1095</c:v>
                </c:pt>
                <c:pt idx="2803">
                  <c:v>1096</c:v>
                </c:pt>
                <c:pt idx="2804">
                  <c:v>1097</c:v>
                </c:pt>
                <c:pt idx="2805">
                  <c:v>1098</c:v>
                </c:pt>
                <c:pt idx="2806">
                  <c:v>1099</c:v>
                </c:pt>
                <c:pt idx="2807">
                  <c:v>1099</c:v>
                </c:pt>
                <c:pt idx="2808">
                  <c:v>1100</c:v>
                </c:pt>
                <c:pt idx="2809">
                  <c:v>1101</c:v>
                </c:pt>
                <c:pt idx="2810">
                  <c:v>1101</c:v>
                </c:pt>
                <c:pt idx="2811">
                  <c:v>1101</c:v>
                </c:pt>
                <c:pt idx="2812">
                  <c:v>1102</c:v>
                </c:pt>
                <c:pt idx="2813">
                  <c:v>1102</c:v>
                </c:pt>
                <c:pt idx="2814">
                  <c:v>1102</c:v>
                </c:pt>
                <c:pt idx="2815">
                  <c:v>1103</c:v>
                </c:pt>
                <c:pt idx="2816">
                  <c:v>1104</c:v>
                </c:pt>
                <c:pt idx="2817">
                  <c:v>1105</c:v>
                </c:pt>
                <c:pt idx="2818">
                  <c:v>1106</c:v>
                </c:pt>
                <c:pt idx="2819">
                  <c:v>1106</c:v>
                </c:pt>
                <c:pt idx="2820">
                  <c:v>1106</c:v>
                </c:pt>
                <c:pt idx="2821">
                  <c:v>1106</c:v>
                </c:pt>
                <c:pt idx="2822">
                  <c:v>1106</c:v>
                </c:pt>
                <c:pt idx="2823">
                  <c:v>1106</c:v>
                </c:pt>
                <c:pt idx="2824">
                  <c:v>1106</c:v>
                </c:pt>
                <c:pt idx="2825">
                  <c:v>1107</c:v>
                </c:pt>
                <c:pt idx="2826">
                  <c:v>1107</c:v>
                </c:pt>
                <c:pt idx="2827">
                  <c:v>1107</c:v>
                </c:pt>
                <c:pt idx="2828">
                  <c:v>1108</c:v>
                </c:pt>
                <c:pt idx="2829">
                  <c:v>1108</c:v>
                </c:pt>
                <c:pt idx="2830">
                  <c:v>1108</c:v>
                </c:pt>
                <c:pt idx="2831">
                  <c:v>1108</c:v>
                </c:pt>
                <c:pt idx="2832">
                  <c:v>1108</c:v>
                </c:pt>
                <c:pt idx="2833">
                  <c:v>1108</c:v>
                </c:pt>
                <c:pt idx="2834">
                  <c:v>1108</c:v>
                </c:pt>
                <c:pt idx="2835">
                  <c:v>1108</c:v>
                </c:pt>
                <c:pt idx="2836">
                  <c:v>1108</c:v>
                </c:pt>
                <c:pt idx="2837">
                  <c:v>1108</c:v>
                </c:pt>
                <c:pt idx="2838">
                  <c:v>1108</c:v>
                </c:pt>
                <c:pt idx="2839">
                  <c:v>1109</c:v>
                </c:pt>
                <c:pt idx="2840">
                  <c:v>1109</c:v>
                </c:pt>
                <c:pt idx="2841">
                  <c:v>1109</c:v>
                </c:pt>
                <c:pt idx="2842">
                  <c:v>1110</c:v>
                </c:pt>
                <c:pt idx="2843">
                  <c:v>1110</c:v>
                </c:pt>
                <c:pt idx="2844">
                  <c:v>1110</c:v>
                </c:pt>
                <c:pt idx="2845">
                  <c:v>1110</c:v>
                </c:pt>
                <c:pt idx="2846">
                  <c:v>1111</c:v>
                </c:pt>
                <c:pt idx="2847">
                  <c:v>1111</c:v>
                </c:pt>
                <c:pt idx="2848">
                  <c:v>1112</c:v>
                </c:pt>
                <c:pt idx="2849">
                  <c:v>1113</c:v>
                </c:pt>
                <c:pt idx="2850">
                  <c:v>1113</c:v>
                </c:pt>
                <c:pt idx="2851">
                  <c:v>1114</c:v>
                </c:pt>
                <c:pt idx="2852">
                  <c:v>1115</c:v>
                </c:pt>
                <c:pt idx="2853">
                  <c:v>1116</c:v>
                </c:pt>
                <c:pt idx="2854">
                  <c:v>1117</c:v>
                </c:pt>
                <c:pt idx="2855">
                  <c:v>1118</c:v>
                </c:pt>
                <c:pt idx="2856">
                  <c:v>1118</c:v>
                </c:pt>
                <c:pt idx="2857">
                  <c:v>1118</c:v>
                </c:pt>
                <c:pt idx="2858">
                  <c:v>1119</c:v>
                </c:pt>
                <c:pt idx="2859">
                  <c:v>1120</c:v>
                </c:pt>
                <c:pt idx="2860">
                  <c:v>1121</c:v>
                </c:pt>
                <c:pt idx="2861">
                  <c:v>1121</c:v>
                </c:pt>
                <c:pt idx="2862">
                  <c:v>1121</c:v>
                </c:pt>
                <c:pt idx="2863">
                  <c:v>1121</c:v>
                </c:pt>
                <c:pt idx="2864">
                  <c:v>1122</c:v>
                </c:pt>
                <c:pt idx="2865">
                  <c:v>1123</c:v>
                </c:pt>
                <c:pt idx="2866">
                  <c:v>1124</c:v>
                </c:pt>
                <c:pt idx="2867">
                  <c:v>1124</c:v>
                </c:pt>
                <c:pt idx="2868">
                  <c:v>1125</c:v>
                </c:pt>
                <c:pt idx="2869">
                  <c:v>1126</c:v>
                </c:pt>
                <c:pt idx="2870">
                  <c:v>1127</c:v>
                </c:pt>
                <c:pt idx="2871">
                  <c:v>1128</c:v>
                </c:pt>
                <c:pt idx="2872">
                  <c:v>1129</c:v>
                </c:pt>
                <c:pt idx="2873">
                  <c:v>1130</c:v>
                </c:pt>
                <c:pt idx="2874">
                  <c:v>1131</c:v>
                </c:pt>
                <c:pt idx="2875">
                  <c:v>1132</c:v>
                </c:pt>
                <c:pt idx="2876">
                  <c:v>1133</c:v>
                </c:pt>
                <c:pt idx="2877">
                  <c:v>1134</c:v>
                </c:pt>
                <c:pt idx="2878">
                  <c:v>1134</c:v>
                </c:pt>
                <c:pt idx="2879">
                  <c:v>1135</c:v>
                </c:pt>
                <c:pt idx="2880">
                  <c:v>1136</c:v>
                </c:pt>
                <c:pt idx="2881">
                  <c:v>1137</c:v>
                </c:pt>
                <c:pt idx="2882">
                  <c:v>1137</c:v>
                </c:pt>
                <c:pt idx="2883">
                  <c:v>1137</c:v>
                </c:pt>
                <c:pt idx="2884">
                  <c:v>1138</c:v>
                </c:pt>
                <c:pt idx="2885">
                  <c:v>1138</c:v>
                </c:pt>
                <c:pt idx="2886">
                  <c:v>1139</c:v>
                </c:pt>
                <c:pt idx="2887">
                  <c:v>1139</c:v>
                </c:pt>
                <c:pt idx="2888">
                  <c:v>1139</c:v>
                </c:pt>
                <c:pt idx="2889">
                  <c:v>1139</c:v>
                </c:pt>
                <c:pt idx="2890">
                  <c:v>1139</c:v>
                </c:pt>
                <c:pt idx="2891">
                  <c:v>1139</c:v>
                </c:pt>
                <c:pt idx="2892">
                  <c:v>1139</c:v>
                </c:pt>
                <c:pt idx="2893">
                  <c:v>1140</c:v>
                </c:pt>
                <c:pt idx="2894">
                  <c:v>1140</c:v>
                </c:pt>
                <c:pt idx="2895">
                  <c:v>1140</c:v>
                </c:pt>
                <c:pt idx="2896">
                  <c:v>1140</c:v>
                </c:pt>
                <c:pt idx="2897">
                  <c:v>1140</c:v>
                </c:pt>
                <c:pt idx="2898">
                  <c:v>1140</c:v>
                </c:pt>
                <c:pt idx="2899">
                  <c:v>1140</c:v>
                </c:pt>
                <c:pt idx="2900">
                  <c:v>1141</c:v>
                </c:pt>
                <c:pt idx="2901">
                  <c:v>1141</c:v>
                </c:pt>
                <c:pt idx="2902">
                  <c:v>1141</c:v>
                </c:pt>
                <c:pt idx="2903">
                  <c:v>1142</c:v>
                </c:pt>
                <c:pt idx="2904">
                  <c:v>1143</c:v>
                </c:pt>
                <c:pt idx="2905">
                  <c:v>1144</c:v>
                </c:pt>
                <c:pt idx="2906">
                  <c:v>1145</c:v>
                </c:pt>
                <c:pt idx="2907">
                  <c:v>1145</c:v>
                </c:pt>
                <c:pt idx="2908">
                  <c:v>1146</c:v>
                </c:pt>
                <c:pt idx="2909">
                  <c:v>1146</c:v>
                </c:pt>
                <c:pt idx="2910">
                  <c:v>1147</c:v>
                </c:pt>
                <c:pt idx="2911">
                  <c:v>1148</c:v>
                </c:pt>
                <c:pt idx="2912">
                  <c:v>1149</c:v>
                </c:pt>
                <c:pt idx="2913">
                  <c:v>1150</c:v>
                </c:pt>
                <c:pt idx="2914">
                  <c:v>1150</c:v>
                </c:pt>
                <c:pt idx="2915">
                  <c:v>1150</c:v>
                </c:pt>
                <c:pt idx="2916">
                  <c:v>1151</c:v>
                </c:pt>
                <c:pt idx="2917">
                  <c:v>1152</c:v>
                </c:pt>
                <c:pt idx="2918">
                  <c:v>1152</c:v>
                </c:pt>
                <c:pt idx="2919">
                  <c:v>1152</c:v>
                </c:pt>
                <c:pt idx="2920">
                  <c:v>1152</c:v>
                </c:pt>
                <c:pt idx="2921">
                  <c:v>1152</c:v>
                </c:pt>
                <c:pt idx="2922">
                  <c:v>1153</c:v>
                </c:pt>
                <c:pt idx="2923">
                  <c:v>1153</c:v>
                </c:pt>
                <c:pt idx="2924">
                  <c:v>1154</c:v>
                </c:pt>
                <c:pt idx="2925">
                  <c:v>1155</c:v>
                </c:pt>
                <c:pt idx="2926">
                  <c:v>1156</c:v>
                </c:pt>
                <c:pt idx="2927">
                  <c:v>1157</c:v>
                </c:pt>
                <c:pt idx="2928">
                  <c:v>1158</c:v>
                </c:pt>
                <c:pt idx="2929">
                  <c:v>1158</c:v>
                </c:pt>
                <c:pt idx="2930">
                  <c:v>1159</c:v>
                </c:pt>
                <c:pt idx="2931">
                  <c:v>1159</c:v>
                </c:pt>
                <c:pt idx="2932">
                  <c:v>1159</c:v>
                </c:pt>
                <c:pt idx="2933">
                  <c:v>1160</c:v>
                </c:pt>
                <c:pt idx="2934">
                  <c:v>1160</c:v>
                </c:pt>
                <c:pt idx="2935">
                  <c:v>1161</c:v>
                </c:pt>
                <c:pt idx="2936">
                  <c:v>1162</c:v>
                </c:pt>
                <c:pt idx="2937">
                  <c:v>1162</c:v>
                </c:pt>
                <c:pt idx="2938">
                  <c:v>1162</c:v>
                </c:pt>
                <c:pt idx="2939">
                  <c:v>1162</c:v>
                </c:pt>
                <c:pt idx="2940">
                  <c:v>1162</c:v>
                </c:pt>
                <c:pt idx="2941">
                  <c:v>1162</c:v>
                </c:pt>
                <c:pt idx="2942">
                  <c:v>1162</c:v>
                </c:pt>
                <c:pt idx="2943">
                  <c:v>1162</c:v>
                </c:pt>
                <c:pt idx="2944">
                  <c:v>1162</c:v>
                </c:pt>
                <c:pt idx="2945">
                  <c:v>1162</c:v>
                </c:pt>
                <c:pt idx="2946">
                  <c:v>1162</c:v>
                </c:pt>
                <c:pt idx="2947">
                  <c:v>1163</c:v>
                </c:pt>
                <c:pt idx="2948">
                  <c:v>1164</c:v>
                </c:pt>
                <c:pt idx="2949">
                  <c:v>1165</c:v>
                </c:pt>
                <c:pt idx="2950">
                  <c:v>1166</c:v>
                </c:pt>
                <c:pt idx="2951">
                  <c:v>1167</c:v>
                </c:pt>
                <c:pt idx="2952">
                  <c:v>1167</c:v>
                </c:pt>
                <c:pt idx="2953">
                  <c:v>1167</c:v>
                </c:pt>
                <c:pt idx="2954">
                  <c:v>1167</c:v>
                </c:pt>
                <c:pt idx="2955">
                  <c:v>1167</c:v>
                </c:pt>
                <c:pt idx="2956">
                  <c:v>1167</c:v>
                </c:pt>
                <c:pt idx="2957">
                  <c:v>1167</c:v>
                </c:pt>
                <c:pt idx="2958">
                  <c:v>1167</c:v>
                </c:pt>
                <c:pt idx="2959">
                  <c:v>1167</c:v>
                </c:pt>
                <c:pt idx="2960">
                  <c:v>1167</c:v>
                </c:pt>
                <c:pt idx="2961">
                  <c:v>1167</c:v>
                </c:pt>
                <c:pt idx="2962">
                  <c:v>1168</c:v>
                </c:pt>
                <c:pt idx="2963">
                  <c:v>1169</c:v>
                </c:pt>
                <c:pt idx="2964">
                  <c:v>1170</c:v>
                </c:pt>
                <c:pt idx="2965">
                  <c:v>1171</c:v>
                </c:pt>
                <c:pt idx="2966">
                  <c:v>1172</c:v>
                </c:pt>
                <c:pt idx="2967">
                  <c:v>1173</c:v>
                </c:pt>
                <c:pt idx="2968">
                  <c:v>1174</c:v>
                </c:pt>
                <c:pt idx="2969">
                  <c:v>1175</c:v>
                </c:pt>
                <c:pt idx="2970">
                  <c:v>1176</c:v>
                </c:pt>
                <c:pt idx="2971">
                  <c:v>1177</c:v>
                </c:pt>
                <c:pt idx="2972">
                  <c:v>1178</c:v>
                </c:pt>
                <c:pt idx="2973">
                  <c:v>1179</c:v>
                </c:pt>
                <c:pt idx="2974">
                  <c:v>1180</c:v>
                </c:pt>
                <c:pt idx="2975">
                  <c:v>1181</c:v>
                </c:pt>
                <c:pt idx="2976">
                  <c:v>1182</c:v>
                </c:pt>
                <c:pt idx="2977">
                  <c:v>1183</c:v>
                </c:pt>
                <c:pt idx="2978">
                  <c:v>1184</c:v>
                </c:pt>
                <c:pt idx="2979">
                  <c:v>1184</c:v>
                </c:pt>
                <c:pt idx="2980">
                  <c:v>1184</c:v>
                </c:pt>
                <c:pt idx="2981">
                  <c:v>1184</c:v>
                </c:pt>
                <c:pt idx="2982">
                  <c:v>1185</c:v>
                </c:pt>
                <c:pt idx="2983">
                  <c:v>1186</c:v>
                </c:pt>
                <c:pt idx="2984">
                  <c:v>1186</c:v>
                </c:pt>
                <c:pt idx="2985">
                  <c:v>1186</c:v>
                </c:pt>
                <c:pt idx="2986">
                  <c:v>1186</c:v>
                </c:pt>
                <c:pt idx="2987">
                  <c:v>1186</c:v>
                </c:pt>
                <c:pt idx="2988">
                  <c:v>1186</c:v>
                </c:pt>
                <c:pt idx="2989">
                  <c:v>1186</c:v>
                </c:pt>
                <c:pt idx="2990">
                  <c:v>1186</c:v>
                </c:pt>
                <c:pt idx="2991">
                  <c:v>1186</c:v>
                </c:pt>
                <c:pt idx="2992">
                  <c:v>1186</c:v>
                </c:pt>
                <c:pt idx="2993">
                  <c:v>1186</c:v>
                </c:pt>
                <c:pt idx="2994">
                  <c:v>1186</c:v>
                </c:pt>
                <c:pt idx="2995">
                  <c:v>1187</c:v>
                </c:pt>
                <c:pt idx="2996">
                  <c:v>1188</c:v>
                </c:pt>
                <c:pt idx="2997">
                  <c:v>1189</c:v>
                </c:pt>
                <c:pt idx="2998">
                  <c:v>1189</c:v>
                </c:pt>
                <c:pt idx="2999">
                  <c:v>1189</c:v>
                </c:pt>
                <c:pt idx="3000">
                  <c:v>1190</c:v>
                </c:pt>
                <c:pt idx="3001">
                  <c:v>1191</c:v>
                </c:pt>
                <c:pt idx="3002">
                  <c:v>1192</c:v>
                </c:pt>
                <c:pt idx="3003">
                  <c:v>1192</c:v>
                </c:pt>
                <c:pt idx="3004">
                  <c:v>1192</c:v>
                </c:pt>
                <c:pt idx="3005">
                  <c:v>1192</c:v>
                </c:pt>
                <c:pt idx="3006">
                  <c:v>1192</c:v>
                </c:pt>
                <c:pt idx="3007">
                  <c:v>1192</c:v>
                </c:pt>
                <c:pt idx="3008">
                  <c:v>1192</c:v>
                </c:pt>
                <c:pt idx="3009">
                  <c:v>1192</c:v>
                </c:pt>
                <c:pt idx="3010">
                  <c:v>1192</c:v>
                </c:pt>
                <c:pt idx="3011">
                  <c:v>1192</c:v>
                </c:pt>
                <c:pt idx="3012">
                  <c:v>1193</c:v>
                </c:pt>
                <c:pt idx="3013">
                  <c:v>1193</c:v>
                </c:pt>
                <c:pt idx="3014">
                  <c:v>1193</c:v>
                </c:pt>
                <c:pt idx="3015">
                  <c:v>1193</c:v>
                </c:pt>
                <c:pt idx="3016">
                  <c:v>1193</c:v>
                </c:pt>
                <c:pt idx="3017">
                  <c:v>1194</c:v>
                </c:pt>
                <c:pt idx="3018">
                  <c:v>1194</c:v>
                </c:pt>
                <c:pt idx="3019">
                  <c:v>1195</c:v>
                </c:pt>
                <c:pt idx="3020">
                  <c:v>1195</c:v>
                </c:pt>
                <c:pt idx="3021">
                  <c:v>1195</c:v>
                </c:pt>
                <c:pt idx="3022">
                  <c:v>1195</c:v>
                </c:pt>
                <c:pt idx="3023">
                  <c:v>1196</c:v>
                </c:pt>
                <c:pt idx="3024">
                  <c:v>1196</c:v>
                </c:pt>
                <c:pt idx="3025">
                  <c:v>1196</c:v>
                </c:pt>
                <c:pt idx="3026">
                  <c:v>1196</c:v>
                </c:pt>
                <c:pt idx="3027">
                  <c:v>1197</c:v>
                </c:pt>
                <c:pt idx="3028">
                  <c:v>1197</c:v>
                </c:pt>
                <c:pt idx="3029">
                  <c:v>1198</c:v>
                </c:pt>
                <c:pt idx="3030">
                  <c:v>1198</c:v>
                </c:pt>
                <c:pt idx="3031">
                  <c:v>1198</c:v>
                </c:pt>
                <c:pt idx="3032">
                  <c:v>1199</c:v>
                </c:pt>
                <c:pt idx="3033">
                  <c:v>1199</c:v>
                </c:pt>
                <c:pt idx="3034">
                  <c:v>1199</c:v>
                </c:pt>
                <c:pt idx="3035">
                  <c:v>1199</c:v>
                </c:pt>
                <c:pt idx="3036">
                  <c:v>1200</c:v>
                </c:pt>
                <c:pt idx="3037">
                  <c:v>1200</c:v>
                </c:pt>
                <c:pt idx="3038">
                  <c:v>1201</c:v>
                </c:pt>
                <c:pt idx="3039">
                  <c:v>1201</c:v>
                </c:pt>
                <c:pt idx="3040">
                  <c:v>1201</c:v>
                </c:pt>
                <c:pt idx="3041">
                  <c:v>1201</c:v>
                </c:pt>
                <c:pt idx="3042">
                  <c:v>1202</c:v>
                </c:pt>
                <c:pt idx="3043">
                  <c:v>1203</c:v>
                </c:pt>
                <c:pt idx="3044">
                  <c:v>1204</c:v>
                </c:pt>
                <c:pt idx="3045">
                  <c:v>1204</c:v>
                </c:pt>
                <c:pt idx="3046">
                  <c:v>1204</c:v>
                </c:pt>
                <c:pt idx="3047">
                  <c:v>1205</c:v>
                </c:pt>
                <c:pt idx="3048">
                  <c:v>1206</c:v>
                </c:pt>
                <c:pt idx="3049">
                  <c:v>1207</c:v>
                </c:pt>
                <c:pt idx="3050">
                  <c:v>1208</c:v>
                </c:pt>
                <c:pt idx="3051">
                  <c:v>1209</c:v>
                </c:pt>
                <c:pt idx="3052">
                  <c:v>1209</c:v>
                </c:pt>
                <c:pt idx="3053">
                  <c:v>1209</c:v>
                </c:pt>
                <c:pt idx="3054">
                  <c:v>1209</c:v>
                </c:pt>
                <c:pt idx="3055">
                  <c:v>1210</c:v>
                </c:pt>
                <c:pt idx="3056">
                  <c:v>1210</c:v>
                </c:pt>
                <c:pt idx="3057">
                  <c:v>1210</c:v>
                </c:pt>
                <c:pt idx="3058">
                  <c:v>1210</c:v>
                </c:pt>
                <c:pt idx="3059">
                  <c:v>1210</c:v>
                </c:pt>
                <c:pt idx="3060">
                  <c:v>1210</c:v>
                </c:pt>
                <c:pt idx="3061">
                  <c:v>1210</c:v>
                </c:pt>
                <c:pt idx="3062">
                  <c:v>1210</c:v>
                </c:pt>
                <c:pt idx="3063">
                  <c:v>1210</c:v>
                </c:pt>
                <c:pt idx="3064">
                  <c:v>1210</c:v>
                </c:pt>
                <c:pt idx="3065">
                  <c:v>1210</c:v>
                </c:pt>
                <c:pt idx="3066">
                  <c:v>1210</c:v>
                </c:pt>
                <c:pt idx="3067">
                  <c:v>1210</c:v>
                </c:pt>
                <c:pt idx="3068">
                  <c:v>1210</c:v>
                </c:pt>
                <c:pt idx="3069">
                  <c:v>1210</c:v>
                </c:pt>
                <c:pt idx="3070">
                  <c:v>1211</c:v>
                </c:pt>
                <c:pt idx="3071">
                  <c:v>1211</c:v>
                </c:pt>
                <c:pt idx="3072">
                  <c:v>1211</c:v>
                </c:pt>
                <c:pt idx="3073">
                  <c:v>1211</c:v>
                </c:pt>
                <c:pt idx="3074">
                  <c:v>1211</c:v>
                </c:pt>
                <c:pt idx="3075">
                  <c:v>1211</c:v>
                </c:pt>
                <c:pt idx="3076">
                  <c:v>1211</c:v>
                </c:pt>
                <c:pt idx="3077">
                  <c:v>1211</c:v>
                </c:pt>
                <c:pt idx="3078">
                  <c:v>1212</c:v>
                </c:pt>
                <c:pt idx="3079">
                  <c:v>1212</c:v>
                </c:pt>
                <c:pt idx="3080">
                  <c:v>1212</c:v>
                </c:pt>
                <c:pt idx="3081">
                  <c:v>1212</c:v>
                </c:pt>
                <c:pt idx="3082">
                  <c:v>1212</c:v>
                </c:pt>
                <c:pt idx="3083">
                  <c:v>1212</c:v>
                </c:pt>
                <c:pt idx="3084">
                  <c:v>1213</c:v>
                </c:pt>
                <c:pt idx="3085">
                  <c:v>1214</c:v>
                </c:pt>
                <c:pt idx="3086">
                  <c:v>1214</c:v>
                </c:pt>
                <c:pt idx="3087">
                  <c:v>1214</c:v>
                </c:pt>
                <c:pt idx="3088">
                  <c:v>1215</c:v>
                </c:pt>
                <c:pt idx="3089">
                  <c:v>1216</c:v>
                </c:pt>
                <c:pt idx="3090">
                  <c:v>1216</c:v>
                </c:pt>
                <c:pt idx="3091">
                  <c:v>1216</c:v>
                </c:pt>
                <c:pt idx="3092">
                  <c:v>1217</c:v>
                </c:pt>
                <c:pt idx="3093">
                  <c:v>1218</c:v>
                </c:pt>
                <c:pt idx="3094">
                  <c:v>1219</c:v>
                </c:pt>
                <c:pt idx="3095">
                  <c:v>1220</c:v>
                </c:pt>
                <c:pt idx="3096">
                  <c:v>1220</c:v>
                </c:pt>
                <c:pt idx="3097">
                  <c:v>1220</c:v>
                </c:pt>
                <c:pt idx="3098">
                  <c:v>1220</c:v>
                </c:pt>
                <c:pt idx="3099">
                  <c:v>1221</c:v>
                </c:pt>
                <c:pt idx="3100">
                  <c:v>1221</c:v>
                </c:pt>
                <c:pt idx="3101">
                  <c:v>1222</c:v>
                </c:pt>
                <c:pt idx="3102">
                  <c:v>1222</c:v>
                </c:pt>
                <c:pt idx="3103">
                  <c:v>1223</c:v>
                </c:pt>
                <c:pt idx="3104">
                  <c:v>1224</c:v>
                </c:pt>
                <c:pt idx="3105">
                  <c:v>1224</c:v>
                </c:pt>
                <c:pt idx="3106">
                  <c:v>1224</c:v>
                </c:pt>
                <c:pt idx="3107">
                  <c:v>1224</c:v>
                </c:pt>
                <c:pt idx="3108">
                  <c:v>1225</c:v>
                </c:pt>
                <c:pt idx="3109">
                  <c:v>1226</c:v>
                </c:pt>
                <c:pt idx="3110">
                  <c:v>1226</c:v>
                </c:pt>
                <c:pt idx="3111">
                  <c:v>1226</c:v>
                </c:pt>
                <c:pt idx="3112">
                  <c:v>1226</c:v>
                </c:pt>
                <c:pt idx="3113">
                  <c:v>1226</c:v>
                </c:pt>
                <c:pt idx="3114">
                  <c:v>1226</c:v>
                </c:pt>
                <c:pt idx="3115">
                  <c:v>1226</c:v>
                </c:pt>
                <c:pt idx="3116">
                  <c:v>1226</c:v>
                </c:pt>
                <c:pt idx="3117">
                  <c:v>1227</c:v>
                </c:pt>
                <c:pt idx="3118">
                  <c:v>1228</c:v>
                </c:pt>
                <c:pt idx="3119">
                  <c:v>1228</c:v>
                </c:pt>
                <c:pt idx="3120">
                  <c:v>1229</c:v>
                </c:pt>
                <c:pt idx="3121">
                  <c:v>1230</c:v>
                </c:pt>
                <c:pt idx="3122">
                  <c:v>1231</c:v>
                </c:pt>
                <c:pt idx="3123">
                  <c:v>1232</c:v>
                </c:pt>
                <c:pt idx="3124">
                  <c:v>1233</c:v>
                </c:pt>
                <c:pt idx="3125">
                  <c:v>1234</c:v>
                </c:pt>
                <c:pt idx="3126">
                  <c:v>1235</c:v>
                </c:pt>
                <c:pt idx="3127">
                  <c:v>1235</c:v>
                </c:pt>
                <c:pt idx="3128">
                  <c:v>1235</c:v>
                </c:pt>
                <c:pt idx="3129">
                  <c:v>1235</c:v>
                </c:pt>
                <c:pt idx="3130">
                  <c:v>1236</c:v>
                </c:pt>
                <c:pt idx="3131">
                  <c:v>1236</c:v>
                </c:pt>
                <c:pt idx="3132">
                  <c:v>1236</c:v>
                </c:pt>
                <c:pt idx="3133">
                  <c:v>1236</c:v>
                </c:pt>
                <c:pt idx="3134">
                  <c:v>1236</c:v>
                </c:pt>
                <c:pt idx="3135">
                  <c:v>1236</c:v>
                </c:pt>
                <c:pt idx="3136">
                  <c:v>1236</c:v>
                </c:pt>
                <c:pt idx="3137">
                  <c:v>1236</c:v>
                </c:pt>
                <c:pt idx="3138">
                  <c:v>1237</c:v>
                </c:pt>
                <c:pt idx="3139">
                  <c:v>1238</c:v>
                </c:pt>
                <c:pt idx="3140">
                  <c:v>1238</c:v>
                </c:pt>
                <c:pt idx="3141">
                  <c:v>1239</c:v>
                </c:pt>
                <c:pt idx="3142">
                  <c:v>1239</c:v>
                </c:pt>
                <c:pt idx="3143">
                  <c:v>1239</c:v>
                </c:pt>
                <c:pt idx="3144">
                  <c:v>1240</c:v>
                </c:pt>
                <c:pt idx="3145">
                  <c:v>1241</c:v>
                </c:pt>
                <c:pt idx="3146">
                  <c:v>1242</c:v>
                </c:pt>
                <c:pt idx="3147">
                  <c:v>1242</c:v>
                </c:pt>
                <c:pt idx="3148">
                  <c:v>1243</c:v>
                </c:pt>
                <c:pt idx="3149">
                  <c:v>1243</c:v>
                </c:pt>
                <c:pt idx="3150">
                  <c:v>1244</c:v>
                </c:pt>
                <c:pt idx="3151">
                  <c:v>1245</c:v>
                </c:pt>
                <c:pt idx="3152">
                  <c:v>1246</c:v>
                </c:pt>
                <c:pt idx="3153">
                  <c:v>1247</c:v>
                </c:pt>
                <c:pt idx="3154">
                  <c:v>1248</c:v>
                </c:pt>
                <c:pt idx="3155">
                  <c:v>1248</c:v>
                </c:pt>
                <c:pt idx="3156">
                  <c:v>1248</c:v>
                </c:pt>
                <c:pt idx="3157">
                  <c:v>1248</c:v>
                </c:pt>
                <c:pt idx="3158">
                  <c:v>1248</c:v>
                </c:pt>
                <c:pt idx="3159">
                  <c:v>1248</c:v>
                </c:pt>
                <c:pt idx="3160">
                  <c:v>1248</c:v>
                </c:pt>
                <c:pt idx="3161">
                  <c:v>1248</c:v>
                </c:pt>
                <c:pt idx="3162">
                  <c:v>1248</c:v>
                </c:pt>
                <c:pt idx="3163">
                  <c:v>1249</c:v>
                </c:pt>
                <c:pt idx="3164">
                  <c:v>1250</c:v>
                </c:pt>
                <c:pt idx="3165">
                  <c:v>1251</c:v>
                </c:pt>
                <c:pt idx="3166">
                  <c:v>1252</c:v>
                </c:pt>
                <c:pt idx="3167">
                  <c:v>1253</c:v>
                </c:pt>
                <c:pt idx="3168">
                  <c:v>1254</c:v>
                </c:pt>
                <c:pt idx="3169">
                  <c:v>1255</c:v>
                </c:pt>
                <c:pt idx="3170">
                  <c:v>1256</c:v>
                </c:pt>
                <c:pt idx="3171">
                  <c:v>1257</c:v>
                </c:pt>
                <c:pt idx="3172">
                  <c:v>1258</c:v>
                </c:pt>
                <c:pt idx="3173">
                  <c:v>1259</c:v>
                </c:pt>
                <c:pt idx="3174">
                  <c:v>1260</c:v>
                </c:pt>
                <c:pt idx="3175">
                  <c:v>1261</c:v>
                </c:pt>
                <c:pt idx="3176">
                  <c:v>1262</c:v>
                </c:pt>
                <c:pt idx="3177">
                  <c:v>1263</c:v>
                </c:pt>
                <c:pt idx="3178">
                  <c:v>1264</c:v>
                </c:pt>
                <c:pt idx="3179">
                  <c:v>1265</c:v>
                </c:pt>
                <c:pt idx="3180">
                  <c:v>1266</c:v>
                </c:pt>
                <c:pt idx="3181">
                  <c:v>1266</c:v>
                </c:pt>
                <c:pt idx="3182">
                  <c:v>1266</c:v>
                </c:pt>
                <c:pt idx="3183">
                  <c:v>1267</c:v>
                </c:pt>
                <c:pt idx="3184">
                  <c:v>1267</c:v>
                </c:pt>
                <c:pt idx="3185">
                  <c:v>1268</c:v>
                </c:pt>
                <c:pt idx="3186">
                  <c:v>1268</c:v>
                </c:pt>
                <c:pt idx="3187">
                  <c:v>1268</c:v>
                </c:pt>
                <c:pt idx="3188">
                  <c:v>1268</c:v>
                </c:pt>
                <c:pt idx="3189">
                  <c:v>1268</c:v>
                </c:pt>
                <c:pt idx="3190">
                  <c:v>1268</c:v>
                </c:pt>
                <c:pt idx="3191">
                  <c:v>1268</c:v>
                </c:pt>
                <c:pt idx="3192">
                  <c:v>1268</c:v>
                </c:pt>
                <c:pt idx="3193">
                  <c:v>1268</c:v>
                </c:pt>
                <c:pt idx="3194">
                  <c:v>1268</c:v>
                </c:pt>
                <c:pt idx="3195">
                  <c:v>1268</c:v>
                </c:pt>
                <c:pt idx="3196">
                  <c:v>1269</c:v>
                </c:pt>
                <c:pt idx="3197">
                  <c:v>1269</c:v>
                </c:pt>
                <c:pt idx="3198">
                  <c:v>1269</c:v>
                </c:pt>
                <c:pt idx="3199">
                  <c:v>1269</c:v>
                </c:pt>
                <c:pt idx="3200">
                  <c:v>1269</c:v>
                </c:pt>
                <c:pt idx="3201">
                  <c:v>1269</c:v>
                </c:pt>
                <c:pt idx="3202">
                  <c:v>1270</c:v>
                </c:pt>
                <c:pt idx="3203">
                  <c:v>1270</c:v>
                </c:pt>
                <c:pt idx="3204">
                  <c:v>1271</c:v>
                </c:pt>
                <c:pt idx="3205">
                  <c:v>1271</c:v>
                </c:pt>
                <c:pt idx="3206">
                  <c:v>1271</c:v>
                </c:pt>
                <c:pt idx="3207">
                  <c:v>1272</c:v>
                </c:pt>
                <c:pt idx="3208">
                  <c:v>1272</c:v>
                </c:pt>
                <c:pt idx="3209">
                  <c:v>1272</c:v>
                </c:pt>
                <c:pt idx="3210">
                  <c:v>1272</c:v>
                </c:pt>
                <c:pt idx="3211">
                  <c:v>1272</c:v>
                </c:pt>
                <c:pt idx="3212">
                  <c:v>1272</c:v>
                </c:pt>
                <c:pt idx="3213">
                  <c:v>1272</c:v>
                </c:pt>
                <c:pt idx="3214">
                  <c:v>1272</c:v>
                </c:pt>
                <c:pt idx="3215">
                  <c:v>1272</c:v>
                </c:pt>
                <c:pt idx="3216">
                  <c:v>1272</c:v>
                </c:pt>
                <c:pt idx="3217">
                  <c:v>1273</c:v>
                </c:pt>
                <c:pt idx="3218">
                  <c:v>1273</c:v>
                </c:pt>
                <c:pt idx="3219">
                  <c:v>1273</c:v>
                </c:pt>
                <c:pt idx="3220">
                  <c:v>1274</c:v>
                </c:pt>
                <c:pt idx="3221">
                  <c:v>1274</c:v>
                </c:pt>
                <c:pt idx="3222">
                  <c:v>1274</c:v>
                </c:pt>
                <c:pt idx="3223">
                  <c:v>1274</c:v>
                </c:pt>
                <c:pt idx="3224">
                  <c:v>1275</c:v>
                </c:pt>
                <c:pt idx="3225">
                  <c:v>1276</c:v>
                </c:pt>
                <c:pt idx="3226">
                  <c:v>1277</c:v>
                </c:pt>
                <c:pt idx="3227">
                  <c:v>1277</c:v>
                </c:pt>
                <c:pt idx="3228">
                  <c:v>1278</c:v>
                </c:pt>
                <c:pt idx="3229">
                  <c:v>1279</c:v>
                </c:pt>
                <c:pt idx="3230">
                  <c:v>1279</c:v>
                </c:pt>
                <c:pt idx="3231">
                  <c:v>1280</c:v>
                </c:pt>
                <c:pt idx="3232">
                  <c:v>1280</c:v>
                </c:pt>
                <c:pt idx="3233">
                  <c:v>1281</c:v>
                </c:pt>
                <c:pt idx="3234">
                  <c:v>1281</c:v>
                </c:pt>
                <c:pt idx="3235">
                  <c:v>1281</c:v>
                </c:pt>
                <c:pt idx="3236">
                  <c:v>1281</c:v>
                </c:pt>
                <c:pt idx="3237">
                  <c:v>1281</c:v>
                </c:pt>
                <c:pt idx="3238">
                  <c:v>1281</c:v>
                </c:pt>
                <c:pt idx="3239">
                  <c:v>1281</c:v>
                </c:pt>
                <c:pt idx="3240">
                  <c:v>1281</c:v>
                </c:pt>
                <c:pt idx="3241">
                  <c:v>1281</c:v>
                </c:pt>
                <c:pt idx="3242">
                  <c:v>1281</c:v>
                </c:pt>
                <c:pt idx="3243">
                  <c:v>1281</c:v>
                </c:pt>
                <c:pt idx="3244">
                  <c:v>1281</c:v>
                </c:pt>
                <c:pt idx="3245">
                  <c:v>1281</c:v>
                </c:pt>
                <c:pt idx="3246">
                  <c:v>1281</c:v>
                </c:pt>
                <c:pt idx="3247">
                  <c:v>1282</c:v>
                </c:pt>
                <c:pt idx="3248">
                  <c:v>1282</c:v>
                </c:pt>
                <c:pt idx="3249">
                  <c:v>1282</c:v>
                </c:pt>
                <c:pt idx="3250">
                  <c:v>1283</c:v>
                </c:pt>
                <c:pt idx="3251">
                  <c:v>1284</c:v>
                </c:pt>
                <c:pt idx="3252">
                  <c:v>1284</c:v>
                </c:pt>
                <c:pt idx="3253">
                  <c:v>1284</c:v>
                </c:pt>
                <c:pt idx="3254">
                  <c:v>1285</c:v>
                </c:pt>
                <c:pt idx="3255">
                  <c:v>1285</c:v>
                </c:pt>
                <c:pt idx="3256">
                  <c:v>1285</c:v>
                </c:pt>
                <c:pt idx="3257">
                  <c:v>1285</c:v>
                </c:pt>
                <c:pt idx="3258">
                  <c:v>1285</c:v>
                </c:pt>
                <c:pt idx="3259">
                  <c:v>1285</c:v>
                </c:pt>
                <c:pt idx="3260">
                  <c:v>1285</c:v>
                </c:pt>
                <c:pt idx="3261">
                  <c:v>1285</c:v>
                </c:pt>
                <c:pt idx="3262">
                  <c:v>1285</c:v>
                </c:pt>
                <c:pt idx="3263">
                  <c:v>1286</c:v>
                </c:pt>
                <c:pt idx="3264">
                  <c:v>1287</c:v>
                </c:pt>
                <c:pt idx="3265">
                  <c:v>1287</c:v>
                </c:pt>
                <c:pt idx="3266">
                  <c:v>1287</c:v>
                </c:pt>
                <c:pt idx="3267">
                  <c:v>1287</c:v>
                </c:pt>
                <c:pt idx="3268">
                  <c:v>1287</c:v>
                </c:pt>
                <c:pt idx="3269">
                  <c:v>1288</c:v>
                </c:pt>
                <c:pt idx="3270">
                  <c:v>1288</c:v>
                </c:pt>
                <c:pt idx="3271">
                  <c:v>1289</c:v>
                </c:pt>
                <c:pt idx="3272">
                  <c:v>1289</c:v>
                </c:pt>
                <c:pt idx="3273">
                  <c:v>1289</c:v>
                </c:pt>
                <c:pt idx="3274">
                  <c:v>1289</c:v>
                </c:pt>
                <c:pt idx="3275">
                  <c:v>1289</c:v>
                </c:pt>
                <c:pt idx="3276">
                  <c:v>1289</c:v>
                </c:pt>
                <c:pt idx="3277">
                  <c:v>1289</c:v>
                </c:pt>
                <c:pt idx="3278">
                  <c:v>1290</c:v>
                </c:pt>
                <c:pt idx="3279">
                  <c:v>1291</c:v>
                </c:pt>
                <c:pt idx="3280">
                  <c:v>1292</c:v>
                </c:pt>
                <c:pt idx="3281">
                  <c:v>1292</c:v>
                </c:pt>
                <c:pt idx="3282">
                  <c:v>1292</c:v>
                </c:pt>
                <c:pt idx="3283">
                  <c:v>1292</c:v>
                </c:pt>
                <c:pt idx="3284">
                  <c:v>1293</c:v>
                </c:pt>
                <c:pt idx="3285">
                  <c:v>1294</c:v>
                </c:pt>
                <c:pt idx="3286">
                  <c:v>1294</c:v>
                </c:pt>
                <c:pt idx="3287">
                  <c:v>1294</c:v>
                </c:pt>
                <c:pt idx="3288">
                  <c:v>1295</c:v>
                </c:pt>
                <c:pt idx="3289">
                  <c:v>1296</c:v>
                </c:pt>
                <c:pt idx="3290">
                  <c:v>1297</c:v>
                </c:pt>
                <c:pt idx="3291">
                  <c:v>1298</c:v>
                </c:pt>
                <c:pt idx="3292">
                  <c:v>1299</c:v>
                </c:pt>
                <c:pt idx="3293">
                  <c:v>1300</c:v>
                </c:pt>
                <c:pt idx="3294">
                  <c:v>1301</c:v>
                </c:pt>
                <c:pt idx="3295">
                  <c:v>1302</c:v>
                </c:pt>
                <c:pt idx="3296">
                  <c:v>1302</c:v>
                </c:pt>
                <c:pt idx="3297">
                  <c:v>1303</c:v>
                </c:pt>
                <c:pt idx="3298">
                  <c:v>1304</c:v>
                </c:pt>
                <c:pt idx="3299">
                  <c:v>1305</c:v>
                </c:pt>
                <c:pt idx="3300">
                  <c:v>1306</c:v>
                </c:pt>
                <c:pt idx="3301">
                  <c:v>1307</c:v>
                </c:pt>
                <c:pt idx="3302">
                  <c:v>1308</c:v>
                </c:pt>
                <c:pt idx="3303">
                  <c:v>1309</c:v>
                </c:pt>
                <c:pt idx="3304">
                  <c:v>1310</c:v>
                </c:pt>
                <c:pt idx="3305">
                  <c:v>1311</c:v>
                </c:pt>
                <c:pt idx="3306">
                  <c:v>1312</c:v>
                </c:pt>
                <c:pt idx="3307">
                  <c:v>1313</c:v>
                </c:pt>
                <c:pt idx="3308">
                  <c:v>1314</c:v>
                </c:pt>
                <c:pt idx="3309">
                  <c:v>1315</c:v>
                </c:pt>
                <c:pt idx="3310">
                  <c:v>1316</c:v>
                </c:pt>
                <c:pt idx="3311">
                  <c:v>1316</c:v>
                </c:pt>
                <c:pt idx="3312">
                  <c:v>1317</c:v>
                </c:pt>
                <c:pt idx="3313">
                  <c:v>1317</c:v>
                </c:pt>
                <c:pt idx="3314">
                  <c:v>1317</c:v>
                </c:pt>
                <c:pt idx="3315">
                  <c:v>1317</c:v>
                </c:pt>
                <c:pt idx="3316">
                  <c:v>1317</c:v>
                </c:pt>
                <c:pt idx="3317">
                  <c:v>1318</c:v>
                </c:pt>
                <c:pt idx="3318">
                  <c:v>1318</c:v>
                </c:pt>
                <c:pt idx="3319">
                  <c:v>1318</c:v>
                </c:pt>
                <c:pt idx="3320">
                  <c:v>1318</c:v>
                </c:pt>
                <c:pt idx="3321">
                  <c:v>1319</c:v>
                </c:pt>
                <c:pt idx="3322">
                  <c:v>1320</c:v>
                </c:pt>
                <c:pt idx="3323">
                  <c:v>1320</c:v>
                </c:pt>
                <c:pt idx="3324">
                  <c:v>1320</c:v>
                </c:pt>
                <c:pt idx="3325">
                  <c:v>1321</c:v>
                </c:pt>
                <c:pt idx="3326">
                  <c:v>1321</c:v>
                </c:pt>
                <c:pt idx="3327">
                  <c:v>1321</c:v>
                </c:pt>
                <c:pt idx="3328">
                  <c:v>1321</c:v>
                </c:pt>
                <c:pt idx="3329">
                  <c:v>1321</c:v>
                </c:pt>
                <c:pt idx="3330">
                  <c:v>1321</c:v>
                </c:pt>
                <c:pt idx="3331">
                  <c:v>1322</c:v>
                </c:pt>
                <c:pt idx="3332">
                  <c:v>1322</c:v>
                </c:pt>
                <c:pt idx="3333">
                  <c:v>1322</c:v>
                </c:pt>
                <c:pt idx="3334">
                  <c:v>1323</c:v>
                </c:pt>
                <c:pt idx="3335">
                  <c:v>1323</c:v>
                </c:pt>
                <c:pt idx="3336">
                  <c:v>1323</c:v>
                </c:pt>
                <c:pt idx="3337">
                  <c:v>1324</c:v>
                </c:pt>
                <c:pt idx="3338">
                  <c:v>1325</c:v>
                </c:pt>
                <c:pt idx="3339">
                  <c:v>1326</c:v>
                </c:pt>
                <c:pt idx="3340">
                  <c:v>1326</c:v>
                </c:pt>
                <c:pt idx="3341">
                  <c:v>1327</c:v>
                </c:pt>
                <c:pt idx="3342">
                  <c:v>1328</c:v>
                </c:pt>
                <c:pt idx="3343">
                  <c:v>1328</c:v>
                </c:pt>
                <c:pt idx="3344">
                  <c:v>1328</c:v>
                </c:pt>
                <c:pt idx="3345">
                  <c:v>1328</c:v>
                </c:pt>
                <c:pt idx="3346">
                  <c:v>1328</c:v>
                </c:pt>
                <c:pt idx="3347">
                  <c:v>1328</c:v>
                </c:pt>
                <c:pt idx="3348">
                  <c:v>1328</c:v>
                </c:pt>
                <c:pt idx="3349">
                  <c:v>1328</c:v>
                </c:pt>
                <c:pt idx="3350">
                  <c:v>1328</c:v>
                </c:pt>
                <c:pt idx="3351">
                  <c:v>1328</c:v>
                </c:pt>
                <c:pt idx="3352">
                  <c:v>1328</c:v>
                </c:pt>
                <c:pt idx="3353">
                  <c:v>1328</c:v>
                </c:pt>
                <c:pt idx="3354">
                  <c:v>1329</c:v>
                </c:pt>
                <c:pt idx="3355">
                  <c:v>1330</c:v>
                </c:pt>
                <c:pt idx="3356">
                  <c:v>1330</c:v>
                </c:pt>
                <c:pt idx="3357">
                  <c:v>1330</c:v>
                </c:pt>
                <c:pt idx="3358">
                  <c:v>1330</c:v>
                </c:pt>
                <c:pt idx="3359">
                  <c:v>1330</c:v>
                </c:pt>
                <c:pt idx="3360">
                  <c:v>1330</c:v>
                </c:pt>
                <c:pt idx="3361">
                  <c:v>1331</c:v>
                </c:pt>
                <c:pt idx="3362">
                  <c:v>1332</c:v>
                </c:pt>
                <c:pt idx="3363">
                  <c:v>1332</c:v>
                </c:pt>
                <c:pt idx="3364">
                  <c:v>1332</c:v>
                </c:pt>
                <c:pt idx="3365">
                  <c:v>1332</c:v>
                </c:pt>
                <c:pt idx="3366">
                  <c:v>1333</c:v>
                </c:pt>
                <c:pt idx="3367">
                  <c:v>1334</c:v>
                </c:pt>
                <c:pt idx="3368">
                  <c:v>1334</c:v>
                </c:pt>
                <c:pt idx="3369">
                  <c:v>1335</c:v>
                </c:pt>
                <c:pt idx="3370">
                  <c:v>1336</c:v>
                </c:pt>
                <c:pt idx="3371">
                  <c:v>1337</c:v>
                </c:pt>
                <c:pt idx="3372">
                  <c:v>1338</c:v>
                </c:pt>
                <c:pt idx="3373">
                  <c:v>1339</c:v>
                </c:pt>
                <c:pt idx="3374">
                  <c:v>1340</c:v>
                </c:pt>
                <c:pt idx="3375">
                  <c:v>1341</c:v>
                </c:pt>
                <c:pt idx="3376">
                  <c:v>1342</c:v>
                </c:pt>
                <c:pt idx="3377">
                  <c:v>1343</c:v>
                </c:pt>
                <c:pt idx="3378">
                  <c:v>1344</c:v>
                </c:pt>
                <c:pt idx="3379">
                  <c:v>1345</c:v>
                </c:pt>
                <c:pt idx="3380">
                  <c:v>1346</c:v>
                </c:pt>
                <c:pt idx="3381">
                  <c:v>1346</c:v>
                </c:pt>
                <c:pt idx="3382">
                  <c:v>1347</c:v>
                </c:pt>
                <c:pt idx="3383">
                  <c:v>1348</c:v>
                </c:pt>
                <c:pt idx="3384">
                  <c:v>1348</c:v>
                </c:pt>
                <c:pt idx="3385">
                  <c:v>1348</c:v>
                </c:pt>
                <c:pt idx="3386">
                  <c:v>1348</c:v>
                </c:pt>
                <c:pt idx="3387">
                  <c:v>1348</c:v>
                </c:pt>
                <c:pt idx="3388">
                  <c:v>1348</c:v>
                </c:pt>
                <c:pt idx="3389">
                  <c:v>1348</c:v>
                </c:pt>
                <c:pt idx="3390">
                  <c:v>1348</c:v>
                </c:pt>
                <c:pt idx="3391">
                  <c:v>1348</c:v>
                </c:pt>
                <c:pt idx="3392">
                  <c:v>1349</c:v>
                </c:pt>
                <c:pt idx="3393">
                  <c:v>1350</c:v>
                </c:pt>
                <c:pt idx="3394">
                  <c:v>1350</c:v>
                </c:pt>
                <c:pt idx="3395">
                  <c:v>1350</c:v>
                </c:pt>
                <c:pt idx="3396">
                  <c:v>1350</c:v>
                </c:pt>
                <c:pt idx="3397">
                  <c:v>1350</c:v>
                </c:pt>
                <c:pt idx="3398">
                  <c:v>1351</c:v>
                </c:pt>
                <c:pt idx="3399">
                  <c:v>1352</c:v>
                </c:pt>
                <c:pt idx="3400">
                  <c:v>1353</c:v>
                </c:pt>
                <c:pt idx="3401">
                  <c:v>1354</c:v>
                </c:pt>
                <c:pt idx="3402">
                  <c:v>1355</c:v>
                </c:pt>
                <c:pt idx="3403">
                  <c:v>1356</c:v>
                </c:pt>
                <c:pt idx="3404">
                  <c:v>1357</c:v>
                </c:pt>
                <c:pt idx="3405">
                  <c:v>1358</c:v>
                </c:pt>
                <c:pt idx="3406">
                  <c:v>1359</c:v>
                </c:pt>
                <c:pt idx="3407">
                  <c:v>1360</c:v>
                </c:pt>
                <c:pt idx="3408">
                  <c:v>1360</c:v>
                </c:pt>
                <c:pt idx="3409">
                  <c:v>1360</c:v>
                </c:pt>
                <c:pt idx="3410">
                  <c:v>1361</c:v>
                </c:pt>
                <c:pt idx="3411">
                  <c:v>1362</c:v>
                </c:pt>
                <c:pt idx="3412">
                  <c:v>1362</c:v>
                </c:pt>
                <c:pt idx="3413">
                  <c:v>1363</c:v>
                </c:pt>
                <c:pt idx="3414">
                  <c:v>1363</c:v>
                </c:pt>
                <c:pt idx="3415">
                  <c:v>1363</c:v>
                </c:pt>
                <c:pt idx="3416">
                  <c:v>1363</c:v>
                </c:pt>
                <c:pt idx="3417">
                  <c:v>1363</c:v>
                </c:pt>
                <c:pt idx="3418">
                  <c:v>1363</c:v>
                </c:pt>
                <c:pt idx="3419">
                  <c:v>1363</c:v>
                </c:pt>
                <c:pt idx="3420">
                  <c:v>1363</c:v>
                </c:pt>
                <c:pt idx="3421">
                  <c:v>1364</c:v>
                </c:pt>
                <c:pt idx="3422">
                  <c:v>1365</c:v>
                </c:pt>
                <c:pt idx="3423">
                  <c:v>1366</c:v>
                </c:pt>
                <c:pt idx="3424">
                  <c:v>1366</c:v>
                </c:pt>
                <c:pt idx="3425">
                  <c:v>1367</c:v>
                </c:pt>
                <c:pt idx="3426">
                  <c:v>1367</c:v>
                </c:pt>
                <c:pt idx="3427">
                  <c:v>1367</c:v>
                </c:pt>
                <c:pt idx="3428">
                  <c:v>1367</c:v>
                </c:pt>
                <c:pt idx="3429">
                  <c:v>1368</c:v>
                </c:pt>
                <c:pt idx="3430">
                  <c:v>1368</c:v>
                </c:pt>
                <c:pt idx="3431">
                  <c:v>1368</c:v>
                </c:pt>
                <c:pt idx="3432">
                  <c:v>1368</c:v>
                </c:pt>
                <c:pt idx="3433">
                  <c:v>1368</c:v>
                </c:pt>
                <c:pt idx="3434">
                  <c:v>1368</c:v>
                </c:pt>
                <c:pt idx="3435">
                  <c:v>1368</c:v>
                </c:pt>
                <c:pt idx="3436">
                  <c:v>1368</c:v>
                </c:pt>
                <c:pt idx="3437">
                  <c:v>1368</c:v>
                </c:pt>
                <c:pt idx="3438">
                  <c:v>1368</c:v>
                </c:pt>
                <c:pt idx="3439">
                  <c:v>1368</c:v>
                </c:pt>
                <c:pt idx="3440">
                  <c:v>1368</c:v>
                </c:pt>
                <c:pt idx="3441">
                  <c:v>1369</c:v>
                </c:pt>
                <c:pt idx="3442">
                  <c:v>1369</c:v>
                </c:pt>
                <c:pt idx="3443">
                  <c:v>1370</c:v>
                </c:pt>
                <c:pt idx="3444">
                  <c:v>1371</c:v>
                </c:pt>
                <c:pt idx="3445">
                  <c:v>1371</c:v>
                </c:pt>
                <c:pt idx="3446">
                  <c:v>1371</c:v>
                </c:pt>
                <c:pt idx="3447">
                  <c:v>1371</c:v>
                </c:pt>
                <c:pt idx="3448">
                  <c:v>1372</c:v>
                </c:pt>
                <c:pt idx="3449">
                  <c:v>1373</c:v>
                </c:pt>
                <c:pt idx="3450">
                  <c:v>1373</c:v>
                </c:pt>
                <c:pt idx="3451">
                  <c:v>1374</c:v>
                </c:pt>
                <c:pt idx="3452">
                  <c:v>1374</c:v>
                </c:pt>
                <c:pt idx="3453">
                  <c:v>1375</c:v>
                </c:pt>
                <c:pt idx="3454">
                  <c:v>1375</c:v>
                </c:pt>
                <c:pt idx="3455">
                  <c:v>1375</c:v>
                </c:pt>
                <c:pt idx="3456">
                  <c:v>1375</c:v>
                </c:pt>
                <c:pt idx="3457">
                  <c:v>1375</c:v>
                </c:pt>
                <c:pt idx="3458">
                  <c:v>1376</c:v>
                </c:pt>
                <c:pt idx="3459">
                  <c:v>1376</c:v>
                </c:pt>
                <c:pt idx="3460">
                  <c:v>1377</c:v>
                </c:pt>
                <c:pt idx="3461">
                  <c:v>1378</c:v>
                </c:pt>
                <c:pt idx="3462">
                  <c:v>1378</c:v>
                </c:pt>
                <c:pt idx="3463">
                  <c:v>1379</c:v>
                </c:pt>
                <c:pt idx="3464">
                  <c:v>1380</c:v>
                </c:pt>
                <c:pt idx="3465">
                  <c:v>1381</c:v>
                </c:pt>
                <c:pt idx="3466">
                  <c:v>1382</c:v>
                </c:pt>
                <c:pt idx="3467">
                  <c:v>1382</c:v>
                </c:pt>
                <c:pt idx="3468">
                  <c:v>1382</c:v>
                </c:pt>
                <c:pt idx="3469">
                  <c:v>1382</c:v>
                </c:pt>
                <c:pt idx="3470">
                  <c:v>1382</c:v>
                </c:pt>
                <c:pt idx="3471">
                  <c:v>1383</c:v>
                </c:pt>
                <c:pt idx="3472">
                  <c:v>1383</c:v>
                </c:pt>
                <c:pt idx="3473">
                  <c:v>1384</c:v>
                </c:pt>
                <c:pt idx="3474">
                  <c:v>1385</c:v>
                </c:pt>
                <c:pt idx="3475">
                  <c:v>1386</c:v>
                </c:pt>
                <c:pt idx="3476">
                  <c:v>1387</c:v>
                </c:pt>
                <c:pt idx="3477">
                  <c:v>1387</c:v>
                </c:pt>
                <c:pt idx="3478">
                  <c:v>1387</c:v>
                </c:pt>
                <c:pt idx="3479">
                  <c:v>1387</c:v>
                </c:pt>
                <c:pt idx="3480">
                  <c:v>1388</c:v>
                </c:pt>
                <c:pt idx="3481">
                  <c:v>1389</c:v>
                </c:pt>
                <c:pt idx="3482">
                  <c:v>1390</c:v>
                </c:pt>
                <c:pt idx="3483">
                  <c:v>1390</c:v>
                </c:pt>
                <c:pt idx="3484">
                  <c:v>1391</c:v>
                </c:pt>
                <c:pt idx="3485">
                  <c:v>1392</c:v>
                </c:pt>
                <c:pt idx="3486">
                  <c:v>1393</c:v>
                </c:pt>
                <c:pt idx="3487">
                  <c:v>1394</c:v>
                </c:pt>
                <c:pt idx="3488">
                  <c:v>1395</c:v>
                </c:pt>
                <c:pt idx="3489">
                  <c:v>1396</c:v>
                </c:pt>
                <c:pt idx="3490">
                  <c:v>1397</c:v>
                </c:pt>
                <c:pt idx="3491">
                  <c:v>1398</c:v>
                </c:pt>
                <c:pt idx="3492">
                  <c:v>1399</c:v>
                </c:pt>
                <c:pt idx="3493">
                  <c:v>1400</c:v>
                </c:pt>
                <c:pt idx="3494">
                  <c:v>1401</c:v>
                </c:pt>
                <c:pt idx="3495">
                  <c:v>1402</c:v>
                </c:pt>
                <c:pt idx="3496">
                  <c:v>1403</c:v>
                </c:pt>
                <c:pt idx="3497">
                  <c:v>1404</c:v>
                </c:pt>
                <c:pt idx="3498">
                  <c:v>1404</c:v>
                </c:pt>
                <c:pt idx="3499">
                  <c:v>1404</c:v>
                </c:pt>
                <c:pt idx="3500">
                  <c:v>1405</c:v>
                </c:pt>
                <c:pt idx="3501">
                  <c:v>1406</c:v>
                </c:pt>
                <c:pt idx="3502">
                  <c:v>1407</c:v>
                </c:pt>
                <c:pt idx="3503">
                  <c:v>1408</c:v>
                </c:pt>
                <c:pt idx="3504">
                  <c:v>1409</c:v>
                </c:pt>
                <c:pt idx="3505">
                  <c:v>1409</c:v>
                </c:pt>
                <c:pt idx="3506">
                  <c:v>1410</c:v>
                </c:pt>
                <c:pt idx="3507">
                  <c:v>1411</c:v>
                </c:pt>
                <c:pt idx="3508">
                  <c:v>1411</c:v>
                </c:pt>
                <c:pt idx="3509">
                  <c:v>1412</c:v>
                </c:pt>
                <c:pt idx="3510">
                  <c:v>1412</c:v>
                </c:pt>
                <c:pt idx="3511">
                  <c:v>1413</c:v>
                </c:pt>
                <c:pt idx="3512">
                  <c:v>1413</c:v>
                </c:pt>
                <c:pt idx="3513">
                  <c:v>1414</c:v>
                </c:pt>
                <c:pt idx="3514">
                  <c:v>1415</c:v>
                </c:pt>
                <c:pt idx="3515">
                  <c:v>1416</c:v>
                </c:pt>
                <c:pt idx="3516">
                  <c:v>1417</c:v>
                </c:pt>
                <c:pt idx="3517">
                  <c:v>1418</c:v>
                </c:pt>
                <c:pt idx="3518">
                  <c:v>1419</c:v>
                </c:pt>
                <c:pt idx="3519">
                  <c:v>1419</c:v>
                </c:pt>
                <c:pt idx="3520">
                  <c:v>1419</c:v>
                </c:pt>
                <c:pt idx="3521">
                  <c:v>1419</c:v>
                </c:pt>
                <c:pt idx="3522">
                  <c:v>1420</c:v>
                </c:pt>
                <c:pt idx="3523">
                  <c:v>1420</c:v>
                </c:pt>
                <c:pt idx="3524">
                  <c:v>1420</c:v>
                </c:pt>
                <c:pt idx="3525">
                  <c:v>1420</c:v>
                </c:pt>
                <c:pt idx="3526">
                  <c:v>1420</c:v>
                </c:pt>
                <c:pt idx="3527">
                  <c:v>1420</c:v>
                </c:pt>
                <c:pt idx="3528">
                  <c:v>1421</c:v>
                </c:pt>
                <c:pt idx="3529">
                  <c:v>1421</c:v>
                </c:pt>
                <c:pt idx="3530">
                  <c:v>1422</c:v>
                </c:pt>
                <c:pt idx="3531">
                  <c:v>1422</c:v>
                </c:pt>
                <c:pt idx="3532">
                  <c:v>1422</c:v>
                </c:pt>
                <c:pt idx="3533">
                  <c:v>1422</c:v>
                </c:pt>
                <c:pt idx="3534">
                  <c:v>1423</c:v>
                </c:pt>
                <c:pt idx="3535">
                  <c:v>1423</c:v>
                </c:pt>
                <c:pt idx="3536">
                  <c:v>1423</c:v>
                </c:pt>
                <c:pt idx="3537">
                  <c:v>1423</c:v>
                </c:pt>
                <c:pt idx="3538">
                  <c:v>1423</c:v>
                </c:pt>
                <c:pt idx="3539">
                  <c:v>1423</c:v>
                </c:pt>
                <c:pt idx="3540">
                  <c:v>1424</c:v>
                </c:pt>
                <c:pt idx="3541">
                  <c:v>1424</c:v>
                </c:pt>
                <c:pt idx="3542">
                  <c:v>1424</c:v>
                </c:pt>
                <c:pt idx="3543">
                  <c:v>1424</c:v>
                </c:pt>
                <c:pt idx="3544">
                  <c:v>1425</c:v>
                </c:pt>
                <c:pt idx="3545">
                  <c:v>1426</c:v>
                </c:pt>
                <c:pt idx="3546">
                  <c:v>1427</c:v>
                </c:pt>
                <c:pt idx="3547">
                  <c:v>1427</c:v>
                </c:pt>
                <c:pt idx="3548">
                  <c:v>1428</c:v>
                </c:pt>
                <c:pt idx="3549">
                  <c:v>1429</c:v>
                </c:pt>
                <c:pt idx="3550">
                  <c:v>1429</c:v>
                </c:pt>
                <c:pt idx="3551">
                  <c:v>1429</c:v>
                </c:pt>
                <c:pt idx="3552">
                  <c:v>1430</c:v>
                </c:pt>
                <c:pt idx="3553">
                  <c:v>1430</c:v>
                </c:pt>
                <c:pt idx="3554">
                  <c:v>1431</c:v>
                </c:pt>
                <c:pt idx="3555">
                  <c:v>1432</c:v>
                </c:pt>
                <c:pt idx="3556">
                  <c:v>1433</c:v>
                </c:pt>
                <c:pt idx="3557">
                  <c:v>1433</c:v>
                </c:pt>
                <c:pt idx="3558">
                  <c:v>1433</c:v>
                </c:pt>
                <c:pt idx="3559">
                  <c:v>1433</c:v>
                </c:pt>
                <c:pt idx="3560">
                  <c:v>1433</c:v>
                </c:pt>
                <c:pt idx="3561">
                  <c:v>1433</c:v>
                </c:pt>
                <c:pt idx="3562">
                  <c:v>1433</c:v>
                </c:pt>
                <c:pt idx="3563">
                  <c:v>1433</c:v>
                </c:pt>
                <c:pt idx="3564">
                  <c:v>1433</c:v>
                </c:pt>
                <c:pt idx="3565">
                  <c:v>1433</c:v>
                </c:pt>
                <c:pt idx="3566">
                  <c:v>1433</c:v>
                </c:pt>
                <c:pt idx="3567">
                  <c:v>1433</c:v>
                </c:pt>
                <c:pt idx="3568">
                  <c:v>1433</c:v>
                </c:pt>
                <c:pt idx="3569">
                  <c:v>1433</c:v>
                </c:pt>
                <c:pt idx="3570">
                  <c:v>1434</c:v>
                </c:pt>
                <c:pt idx="3571">
                  <c:v>1435</c:v>
                </c:pt>
                <c:pt idx="3572">
                  <c:v>1436</c:v>
                </c:pt>
                <c:pt idx="3573">
                  <c:v>1437</c:v>
                </c:pt>
                <c:pt idx="3574">
                  <c:v>1437</c:v>
                </c:pt>
                <c:pt idx="3575">
                  <c:v>1437</c:v>
                </c:pt>
                <c:pt idx="3576">
                  <c:v>1437</c:v>
                </c:pt>
                <c:pt idx="3577">
                  <c:v>1437</c:v>
                </c:pt>
                <c:pt idx="3578">
                  <c:v>1438</c:v>
                </c:pt>
                <c:pt idx="3579">
                  <c:v>1438</c:v>
                </c:pt>
                <c:pt idx="3580">
                  <c:v>1438</c:v>
                </c:pt>
                <c:pt idx="3581">
                  <c:v>1438</c:v>
                </c:pt>
                <c:pt idx="3582">
                  <c:v>1438</c:v>
                </c:pt>
                <c:pt idx="3583">
                  <c:v>1438</c:v>
                </c:pt>
                <c:pt idx="3584">
                  <c:v>1438</c:v>
                </c:pt>
                <c:pt idx="3585">
                  <c:v>1439</c:v>
                </c:pt>
                <c:pt idx="3586">
                  <c:v>1440</c:v>
                </c:pt>
                <c:pt idx="3587">
                  <c:v>1440</c:v>
                </c:pt>
                <c:pt idx="3588">
                  <c:v>1440</c:v>
                </c:pt>
                <c:pt idx="3589">
                  <c:v>1440</c:v>
                </c:pt>
                <c:pt idx="3590">
                  <c:v>1440</c:v>
                </c:pt>
                <c:pt idx="3591">
                  <c:v>1440</c:v>
                </c:pt>
                <c:pt idx="3592">
                  <c:v>1440</c:v>
                </c:pt>
                <c:pt idx="3593">
                  <c:v>1440</c:v>
                </c:pt>
                <c:pt idx="3594">
                  <c:v>1440</c:v>
                </c:pt>
                <c:pt idx="3595">
                  <c:v>1440</c:v>
                </c:pt>
                <c:pt idx="3596">
                  <c:v>1440</c:v>
                </c:pt>
                <c:pt idx="3597">
                  <c:v>1440</c:v>
                </c:pt>
                <c:pt idx="3598">
                  <c:v>1440</c:v>
                </c:pt>
                <c:pt idx="3599">
                  <c:v>1440</c:v>
                </c:pt>
                <c:pt idx="3600">
                  <c:v>1440</c:v>
                </c:pt>
                <c:pt idx="3601">
                  <c:v>1440</c:v>
                </c:pt>
                <c:pt idx="3602">
                  <c:v>1440</c:v>
                </c:pt>
                <c:pt idx="3603">
                  <c:v>1441</c:v>
                </c:pt>
                <c:pt idx="3604">
                  <c:v>1441</c:v>
                </c:pt>
                <c:pt idx="3605">
                  <c:v>1441</c:v>
                </c:pt>
                <c:pt idx="3606">
                  <c:v>1441</c:v>
                </c:pt>
                <c:pt idx="3607">
                  <c:v>1441</c:v>
                </c:pt>
                <c:pt idx="3608">
                  <c:v>1441</c:v>
                </c:pt>
                <c:pt idx="3609">
                  <c:v>1442</c:v>
                </c:pt>
                <c:pt idx="3610">
                  <c:v>1442</c:v>
                </c:pt>
                <c:pt idx="3611">
                  <c:v>1442</c:v>
                </c:pt>
                <c:pt idx="3612">
                  <c:v>1442</c:v>
                </c:pt>
                <c:pt idx="3613">
                  <c:v>1443</c:v>
                </c:pt>
                <c:pt idx="3614">
                  <c:v>1443</c:v>
                </c:pt>
                <c:pt idx="3615">
                  <c:v>1443</c:v>
                </c:pt>
                <c:pt idx="3616">
                  <c:v>1443</c:v>
                </c:pt>
                <c:pt idx="3617">
                  <c:v>1443</c:v>
                </c:pt>
                <c:pt idx="3618">
                  <c:v>1443</c:v>
                </c:pt>
                <c:pt idx="3619">
                  <c:v>1443</c:v>
                </c:pt>
                <c:pt idx="3620">
                  <c:v>1443</c:v>
                </c:pt>
                <c:pt idx="3621">
                  <c:v>1443</c:v>
                </c:pt>
                <c:pt idx="3622">
                  <c:v>1443</c:v>
                </c:pt>
                <c:pt idx="3623">
                  <c:v>1444</c:v>
                </c:pt>
                <c:pt idx="3624">
                  <c:v>1445</c:v>
                </c:pt>
                <c:pt idx="3625">
                  <c:v>1446</c:v>
                </c:pt>
                <c:pt idx="3626">
                  <c:v>1447</c:v>
                </c:pt>
                <c:pt idx="3627">
                  <c:v>1448</c:v>
                </c:pt>
                <c:pt idx="3628">
                  <c:v>1449</c:v>
                </c:pt>
                <c:pt idx="3629">
                  <c:v>1449</c:v>
                </c:pt>
                <c:pt idx="3630">
                  <c:v>1449</c:v>
                </c:pt>
                <c:pt idx="3631">
                  <c:v>1449</c:v>
                </c:pt>
                <c:pt idx="3632">
                  <c:v>1449</c:v>
                </c:pt>
                <c:pt idx="3633">
                  <c:v>1449</c:v>
                </c:pt>
                <c:pt idx="3634">
                  <c:v>1449</c:v>
                </c:pt>
                <c:pt idx="3635">
                  <c:v>1449</c:v>
                </c:pt>
                <c:pt idx="3636">
                  <c:v>1450</c:v>
                </c:pt>
                <c:pt idx="3637">
                  <c:v>1450</c:v>
                </c:pt>
                <c:pt idx="3638">
                  <c:v>1450</c:v>
                </c:pt>
                <c:pt idx="3639">
                  <c:v>1450</c:v>
                </c:pt>
                <c:pt idx="3640">
                  <c:v>1451</c:v>
                </c:pt>
                <c:pt idx="3641">
                  <c:v>1452</c:v>
                </c:pt>
                <c:pt idx="3642">
                  <c:v>1452</c:v>
                </c:pt>
                <c:pt idx="3643">
                  <c:v>1452</c:v>
                </c:pt>
                <c:pt idx="3644">
                  <c:v>1452</c:v>
                </c:pt>
                <c:pt idx="3645">
                  <c:v>1453</c:v>
                </c:pt>
                <c:pt idx="3646">
                  <c:v>1454</c:v>
                </c:pt>
                <c:pt idx="3647">
                  <c:v>1455</c:v>
                </c:pt>
                <c:pt idx="3648">
                  <c:v>1456</c:v>
                </c:pt>
                <c:pt idx="3649">
                  <c:v>1457</c:v>
                </c:pt>
                <c:pt idx="3650">
                  <c:v>1458</c:v>
                </c:pt>
                <c:pt idx="3651">
                  <c:v>1458</c:v>
                </c:pt>
                <c:pt idx="3652">
                  <c:v>1458</c:v>
                </c:pt>
                <c:pt idx="3653">
                  <c:v>1459</c:v>
                </c:pt>
                <c:pt idx="3654">
                  <c:v>1460</c:v>
                </c:pt>
                <c:pt idx="3655">
                  <c:v>1461</c:v>
                </c:pt>
                <c:pt idx="3656">
                  <c:v>1461</c:v>
                </c:pt>
                <c:pt idx="3657">
                  <c:v>1462</c:v>
                </c:pt>
                <c:pt idx="3658">
                  <c:v>1462</c:v>
                </c:pt>
                <c:pt idx="3659">
                  <c:v>1463</c:v>
                </c:pt>
                <c:pt idx="3660">
                  <c:v>1464</c:v>
                </c:pt>
                <c:pt idx="3661">
                  <c:v>1465</c:v>
                </c:pt>
                <c:pt idx="3662">
                  <c:v>1465</c:v>
                </c:pt>
                <c:pt idx="3663">
                  <c:v>1465</c:v>
                </c:pt>
                <c:pt idx="3664">
                  <c:v>1465</c:v>
                </c:pt>
                <c:pt idx="3665">
                  <c:v>1466</c:v>
                </c:pt>
                <c:pt idx="3666">
                  <c:v>1467</c:v>
                </c:pt>
                <c:pt idx="3667">
                  <c:v>1467</c:v>
                </c:pt>
                <c:pt idx="3668">
                  <c:v>1467</c:v>
                </c:pt>
                <c:pt idx="3669">
                  <c:v>1467</c:v>
                </c:pt>
                <c:pt idx="3670">
                  <c:v>1468</c:v>
                </c:pt>
                <c:pt idx="3671">
                  <c:v>1469</c:v>
                </c:pt>
                <c:pt idx="3672">
                  <c:v>1470</c:v>
                </c:pt>
                <c:pt idx="3673">
                  <c:v>1470</c:v>
                </c:pt>
                <c:pt idx="3674">
                  <c:v>1470</c:v>
                </c:pt>
                <c:pt idx="3675">
                  <c:v>1471</c:v>
                </c:pt>
                <c:pt idx="3676">
                  <c:v>1472</c:v>
                </c:pt>
                <c:pt idx="3677">
                  <c:v>1473</c:v>
                </c:pt>
                <c:pt idx="3678">
                  <c:v>1474</c:v>
                </c:pt>
                <c:pt idx="3679">
                  <c:v>1475</c:v>
                </c:pt>
                <c:pt idx="3680">
                  <c:v>1476</c:v>
                </c:pt>
                <c:pt idx="3681">
                  <c:v>1477</c:v>
                </c:pt>
                <c:pt idx="3682">
                  <c:v>1478</c:v>
                </c:pt>
                <c:pt idx="3683">
                  <c:v>1479</c:v>
                </c:pt>
                <c:pt idx="3684">
                  <c:v>1480</c:v>
                </c:pt>
                <c:pt idx="3685">
                  <c:v>1480</c:v>
                </c:pt>
                <c:pt idx="3686">
                  <c:v>1481</c:v>
                </c:pt>
                <c:pt idx="3687">
                  <c:v>1482</c:v>
                </c:pt>
                <c:pt idx="3688">
                  <c:v>1482</c:v>
                </c:pt>
                <c:pt idx="3689">
                  <c:v>1482</c:v>
                </c:pt>
                <c:pt idx="3690">
                  <c:v>1482</c:v>
                </c:pt>
                <c:pt idx="3691">
                  <c:v>1482</c:v>
                </c:pt>
                <c:pt idx="3692">
                  <c:v>1483</c:v>
                </c:pt>
                <c:pt idx="3693">
                  <c:v>1484</c:v>
                </c:pt>
                <c:pt idx="3694">
                  <c:v>1484</c:v>
                </c:pt>
                <c:pt idx="3695">
                  <c:v>1484</c:v>
                </c:pt>
                <c:pt idx="3696">
                  <c:v>1485</c:v>
                </c:pt>
                <c:pt idx="3697">
                  <c:v>1486</c:v>
                </c:pt>
                <c:pt idx="3698">
                  <c:v>1487</c:v>
                </c:pt>
                <c:pt idx="3699">
                  <c:v>1488</c:v>
                </c:pt>
                <c:pt idx="3700">
                  <c:v>1489</c:v>
                </c:pt>
                <c:pt idx="3701">
                  <c:v>1490</c:v>
                </c:pt>
                <c:pt idx="3702">
                  <c:v>1491</c:v>
                </c:pt>
                <c:pt idx="3703">
                  <c:v>1492</c:v>
                </c:pt>
                <c:pt idx="3704">
                  <c:v>1493</c:v>
                </c:pt>
                <c:pt idx="3705">
                  <c:v>1494</c:v>
                </c:pt>
                <c:pt idx="3706">
                  <c:v>1494</c:v>
                </c:pt>
                <c:pt idx="3707">
                  <c:v>1494</c:v>
                </c:pt>
                <c:pt idx="3708">
                  <c:v>1494</c:v>
                </c:pt>
                <c:pt idx="3709">
                  <c:v>1494</c:v>
                </c:pt>
                <c:pt idx="3710">
                  <c:v>1494</c:v>
                </c:pt>
                <c:pt idx="3711">
                  <c:v>1494</c:v>
                </c:pt>
                <c:pt idx="3712">
                  <c:v>1495</c:v>
                </c:pt>
                <c:pt idx="3713">
                  <c:v>1496</c:v>
                </c:pt>
                <c:pt idx="3714">
                  <c:v>1496</c:v>
                </c:pt>
                <c:pt idx="3715">
                  <c:v>1497</c:v>
                </c:pt>
                <c:pt idx="3716">
                  <c:v>1497</c:v>
                </c:pt>
                <c:pt idx="3717">
                  <c:v>1498</c:v>
                </c:pt>
                <c:pt idx="3718">
                  <c:v>1499</c:v>
                </c:pt>
                <c:pt idx="3719">
                  <c:v>1500</c:v>
                </c:pt>
                <c:pt idx="3720">
                  <c:v>1501</c:v>
                </c:pt>
                <c:pt idx="3721">
                  <c:v>1502</c:v>
                </c:pt>
                <c:pt idx="3722">
                  <c:v>1502</c:v>
                </c:pt>
                <c:pt idx="3723">
                  <c:v>1502</c:v>
                </c:pt>
                <c:pt idx="3724">
                  <c:v>1503</c:v>
                </c:pt>
                <c:pt idx="3725">
                  <c:v>1504</c:v>
                </c:pt>
                <c:pt idx="3726">
                  <c:v>1504</c:v>
                </c:pt>
                <c:pt idx="3727">
                  <c:v>1505</c:v>
                </c:pt>
                <c:pt idx="3728">
                  <c:v>1506</c:v>
                </c:pt>
                <c:pt idx="3729">
                  <c:v>1506</c:v>
                </c:pt>
                <c:pt idx="3730">
                  <c:v>1507</c:v>
                </c:pt>
                <c:pt idx="3731">
                  <c:v>1508</c:v>
                </c:pt>
                <c:pt idx="3732">
                  <c:v>1509</c:v>
                </c:pt>
                <c:pt idx="3733">
                  <c:v>1510</c:v>
                </c:pt>
                <c:pt idx="3734">
                  <c:v>1511</c:v>
                </c:pt>
                <c:pt idx="3735">
                  <c:v>1512</c:v>
                </c:pt>
                <c:pt idx="3736">
                  <c:v>1513</c:v>
                </c:pt>
                <c:pt idx="3737">
                  <c:v>1514</c:v>
                </c:pt>
                <c:pt idx="3738">
                  <c:v>1515</c:v>
                </c:pt>
                <c:pt idx="3739">
                  <c:v>1515</c:v>
                </c:pt>
                <c:pt idx="3740">
                  <c:v>1516</c:v>
                </c:pt>
                <c:pt idx="3741">
                  <c:v>1517</c:v>
                </c:pt>
                <c:pt idx="3742">
                  <c:v>1518</c:v>
                </c:pt>
                <c:pt idx="3743">
                  <c:v>1519</c:v>
                </c:pt>
                <c:pt idx="3744">
                  <c:v>1520</c:v>
                </c:pt>
                <c:pt idx="3745">
                  <c:v>1520</c:v>
                </c:pt>
                <c:pt idx="3746">
                  <c:v>1520</c:v>
                </c:pt>
                <c:pt idx="3747">
                  <c:v>1520</c:v>
                </c:pt>
                <c:pt idx="3748">
                  <c:v>1520</c:v>
                </c:pt>
                <c:pt idx="3749">
                  <c:v>1520</c:v>
                </c:pt>
                <c:pt idx="3750">
                  <c:v>1520</c:v>
                </c:pt>
                <c:pt idx="3751">
                  <c:v>1520</c:v>
                </c:pt>
                <c:pt idx="3752">
                  <c:v>1520</c:v>
                </c:pt>
                <c:pt idx="3753">
                  <c:v>1520</c:v>
                </c:pt>
                <c:pt idx="3754">
                  <c:v>1520</c:v>
                </c:pt>
                <c:pt idx="3755">
                  <c:v>1521</c:v>
                </c:pt>
                <c:pt idx="3756">
                  <c:v>1522</c:v>
                </c:pt>
                <c:pt idx="3757">
                  <c:v>1523</c:v>
                </c:pt>
                <c:pt idx="3758">
                  <c:v>1524</c:v>
                </c:pt>
                <c:pt idx="3759">
                  <c:v>1524</c:v>
                </c:pt>
                <c:pt idx="3760">
                  <c:v>1525</c:v>
                </c:pt>
                <c:pt idx="3761">
                  <c:v>1525</c:v>
                </c:pt>
                <c:pt idx="3762">
                  <c:v>1526</c:v>
                </c:pt>
                <c:pt idx="3763">
                  <c:v>1527</c:v>
                </c:pt>
                <c:pt idx="3764">
                  <c:v>1528</c:v>
                </c:pt>
                <c:pt idx="3765">
                  <c:v>1529</c:v>
                </c:pt>
                <c:pt idx="3766">
                  <c:v>1530</c:v>
                </c:pt>
                <c:pt idx="3767">
                  <c:v>1530</c:v>
                </c:pt>
                <c:pt idx="3768">
                  <c:v>1530</c:v>
                </c:pt>
                <c:pt idx="3769">
                  <c:v>1530</c:v>
                </c:pt>
                <c:pt idx="3770">
                  <c:v>1530</c:v>
                </c:pt>
                <c:pt idx="3771">
                  <c:v>1530</c:v>
                </c:pt>
                <c:pt idx="3772">
                  <c:v>1530</c:v>
                </c:pt>
                <c:pt idx="3773">
                  <c:v>1530</c:v>
                </c:pt>
                <c:pt idx="3774">
                  <c:v>1530</c:v>
                </c:pt>
                <c:pt idx="3775">
                  <c:v>1530</c:v>
                </c:pt>
                <c:pt idx="3776">
                  <c:v>1530</c:v>
                </c:pt>
                <c:pt idx="3777">
                  <c:v>1530</c:v>
                </c:pt>
                <c:pt idx="3778">
                  <c:v>1530</c:v>
                </c:pt>
                <c:pt idx="3779">
                  <c:v>1531</c:v>
                </c:pt>
                <c:pt idx="3780">
                  <c:v>1532</c:v>
                </c:pt>
                <c:pt idx="3781">
                  <c:v>1533</c:v>
                </c:pt>
                <c:pt idx="3782">
                  <c:v>1534</c:v>
                </c:pt>
                <c:pt idx="3783">
                  <c:v>1534</c:v>
                </c:pt>
                <c:pt idx="3784">
                  <c:v>1534</c:v>
                </c:pt>
                <c:pt idx="3785">
                  <c:v>1535</c:v>
                </c:pt>
                <c:pt idx="3786">
                  <c:v>1536</c:v>
                </c:pt>
                <c:pt idx="3787">
                  <c:v>1537</c:v>
                </c:pt>
                <c:pt idx="3788">
                  <c:v>1537</c:v>
                </c:pt>
                <c:pt idx="3789">
                  <c:v>1537</c:v>
                </c:pt>
                <c:pt idx="3790">
                  <c:v>1538</c:v>
                </c:pt>
                <c:pt idx="3791">
                  <c:v>1538</c:v>
                </c:pt>
                <c:pt idx="3792">
                  <c:v>1538</c:v>
                </c:pt>
                <c:pt idx="3793">
                  <c:v>1538</c:v>
                </c:pt>
                <c:pt idx="3794">
                  <c:v>1538</c:v>
                </c:pt>
                <c:pt idx="3795">
                  <c:v>1538</c:v>
                </c:pt>
                <c:pt idx="3796">
                  <c:v>1539</c:v>
                </c:pt>
                <c:pt idx="3797">
                  <c:v>1539</c:v>
                </c:pt>
                <c:pt idx="3798">
                  <c:v>1539</c:v>
                </c:pt>
                <c:pt idx="3799">
                  <c:v>1539</c:v>
                </c:pt>
                <c:pt idx="3800">
                  <c:v>1539</c:v>
                </c:pt>
                <c:pt idx="3801">
                  <c:v>1540</c:v>
                </c:pt>
                <c:pt idx="3802">
                  <c:v>1540</c:v>
                </c:pt>
                <c:pt idx="3803">
                  <c:v>1540</c:v>
                </c:pt>
                <c:pt idx="3804">
                  <c:v>1541</c:v>
                </c:pt>
                <c:pt idx="3805">
                  <c:v>1542</c:v>
                </c:pt>
                <c:pt idx="3806">
                  <c:v>1543</c:v>
                </c:pt>
                <c:pt idx="3807">
                  <c:v>1544</c:v>
                </c:pt>
                <c:pt idx="3808">
                  <c:v>1544</c:v>
                </c:pt>
                <c:pt idx="3809">
                  <c:v>1544</c:v>
                </c:pt>
                <c:pt idx="3810">
                  <c:v>1544</c:v>
                </c:pt>
                <c:pt idx="3811">
                  <c:v>1545</c:v>
                </c:pt>
                <c:pt idx="3812">
                  <c:v>1546</c:v>
                </c:pt>
                <c:pt idx="3813">
                  <c:v>1547</c:v>
                </c:pt>
                <c:pt idx="3814">
                  <c:v>1548</c:v>
                </c:pt>
                <c:pt idx="3815">
                  <c:v>1549</c:v>
                </c:pt>
                <c:pt idx="3816">
                  <c:v>1550</c:v>
                </c:pt>
                <c:pt idx="3817">
                  <c:v>1551</c:v>
                </c:pt>
                <c:pt idx="3818">
                  <c:v>1551</c:v>
                </c:pt>
                <c:pt idx="3819">
                  <c:v>1552</c:v>
                </c:pt>
                <c:pt idx="3820">
                  <c:v>1552</c:v>
                </c:pt>
                <c:pt idx="3821">
                  <c:v>1553</c:v>
                </c:pt>
                <c:pt idx="3822">
                  <c:v>1553</c:v>
                </c:pt>
                <c:pt idx="3823">
                  <c:v>1553</c:v>
                </c:pt>
                <c:pt idx="3824">
                  <c:v>1554</c:v>
                </c:pt>
                <c:pt idx="3825">
                  <c:v>1555</c:v>
                </c:pt>
                <c:pt idx="3826">
                  <c:v>1556</c:v>
                </c:pt>
                <c:pt idx="3827">
                  <c:v>1557</c:v>
                </c:pt>
                <c:pt idx="3828">
                  <c:v>1558</c:v>
                </c:pt>
                <c:pt idx="3829">
                  <c:v>1559</c:v>
                </c:pt>
                <c:pt idx="3830">
                  <c:v>1560</c:v>
                </c:pt>
                <c:pt idx="3831">
                  <c:v>1561</c:v>
                </c:pt>
                <c:pt idx="3832">
                  <c:v>1562</c:v>
                </c:pt>
                <c:pt idx="3833">
                  <c:v>1563</c:v>
                </c:pt>
                <c:pt idx="3834">
                  <c:v>1564</c:v>
                </c:pt>
                <c:pt idx="3835">
                  <c:v>1565</c:v>
                </c:pt>
                <c:pt idx="3836">
                  <c:v>1566</c:v>
                </c:pt>
                <c:pt idx="3837">
                  <c:v>1566</c:v>
                </c:pt>
                <c:pt idx="3838">
                  <c:v>1566</c:v>
                </c:pt>
                <c:pt idx="3839">
                  <c:v>1567</c:v>
                </c:pt>
                <c:pt idx="3840">
                  <c:v>1568</c:v>
                </c:pt>
                <c:pt idx="3841">
                  <c:v>1569</c:v>
                </c:pt>
                <c:pt idx="3842">
                  <c:v>1570</c:v>
                </c:pt>
                <c:pt idx="3843">
                  <c:v>1571</c:v>
                </c:pt>
                <c:pt idx="3844">
                  <c:v>1572</c:v>
                </c:pt>
                <c:pt idx="3845">
                  <c:v>1572</c:v>
                </c:pt>
                <c:pt idx="3846">
                  <c:v>1572</c:v>
                </c:pt>
                <c:pt idx="3847">
                  <c:v>1572</c:v>
                </c:pt>
                <c:pt idx="3848">
                  <c:v>1573</c:v>
                </c:pt>
                <c:pt idx="3849">
                  <c:v>1573</c:v>
                </c:pt>
                <c:pt idx="3850">
                  <c:v>1573</c:v>
                </c:pt>
                <c:pt idx="3851">
                  <c:v>1573</c:v>
                </c:pt>
                <c:pt idx="3852">
                  <c:v>1574</c:v>
                </c:pt>
                <c:pt idx="3853">
                  <c:v>1574</c:v>
                </c:pt>
                <c:pt idx="3854">
                  <c:v>1575</c:v>
                </c:pt>
                <c:pt idx="3855">
                  <c:v>1575</c:v>
                </c:pt>
                <c:pt idx="3856">
                  <c:v>1575</c:v>
                </c:pt>
                <c:pt idx="3857">
                  <c:v>1576</c:v>
                </c:pt>
                <c:pt idx="3858">
                  <c:v>1577</c:v>
                </c:pt>
                <c:pt idx="3859">
                  <c:v>1578</c:v>
                </c:pt>
                <c:pt idx="3860">
                  <c:v>1579</c:v>
                </c:pt>
                <c:pt idx="3861">
                  <c:v>1580</c:v>
                </c:pt>
                <c:pt idx="3862">
                  <c:v>1580</c:v>
                </c:pt>
                <c:pt idx="3863">
                  <c:v>1581</c:v>
                </c:pt>
                <c:pt idx="3864">
                  <c:v>1582</c:v>
                </c:pt>
                <c:pt idx="3865">
                  <c:v>1582</c:v>
                </c:pt>
                <c:pt idx="3866">
                  <c:v>1583</c:v>
                </c:pt>
                <c:pt idx="3867">
                  <c:v>1583</c:v>
                </c:pt>
                <c:pt idx="3868">
                  <c:v>1584</c:v>
                </c:pt>
                <c:pt idx="3869">
                  <c:v>1585</c:v>
                </c:pt>
                <c:pt idx="3870">
                  <c:v>1586</c:v>
                </c:pt>
                <c:pt idx="3871">
                  <c:v>1587</c:v>
                </c:pt>
                <c:pt idx="3872">
                  <c:v>1587</c:v>
                </c:pt>
                <c:pt idx="3873">
                  <c:v>1587</c:v>
                </c:pt>
                <c:pt idx="3874">
                  <c:v>1587</c:v>
                </c:pt>
                <c:pt idx="3875">
                  <c:v>1587</c:v>
                </c:pt>
                <c:pt idx="3876">
                  <c:v>1587</c:v>
                </c:pt>
                <c:pt idx="3877">
                  <c:v>1588</c:v>
                </c:pt>
                <c:pt idx="3878">
                  <c:v>1589</c:v>
                </c:pt>
                <c:pt idx="3879">
                  <c:v>1590</c:v>
                </c:pt>
                <c:pt idx="3880">
                  <c:v>1591</c:v>
                </c:pt>
                <c:pt idx="3881">
                  <c:v>1592</c:v>
                </c:pt>
                <c:pt idx="3882">
                  <c:v>1593</c:v>
                </c:pt>
                <c:pt idx="3883">
                  <c:v>1593</c:v>
                </c:pt>
                <c:pt idx="3884">
                  <c:v>1593</c:v>
                </c:pt>
                <c:pt idx="3885">
                  <c:v>1593</c:v>
                </c:pt>
                <c:pt idx="3886">
                  <c:v>1593</c:v>
                </c:pt>
                <c:pt idx="3887">
                  <c:v>1593</c:v>
                </c:pt>
                <c:pt idx="3888">
                  <c:v>1593</c:v>
                </c:pt>
                <c:pt idx="3889">
                  <c:v>1593</c:v>
                </c:pt>
                <c:pt idx="3890">
                  <c:v>1593</c:v>
                </c:pt>
                <c:pt idx="3891">
                  <c:v>1593</c:v>
                </c:pt>
                <c:pt idx="3892">
                  <c:v>1593</c:v>
                </c:pt>
                <c:pt idx="3893">
                  <c:v>1593</c:v>
                </c:pt>
                <c:pt idx="3894">
                  <c:v>1594</c:v>
                </c:pt>
                <c:pt idx="3895">
                  <c:v>1594</c:v>
                </c:pt>
                <c:pt idx="3896">
                  <c:v>1594</c:v>
                </c:pt>
                <c:pt idx="3897">
                  <c:v>1594</c:v>
                </c:pt>
                <c:pt idx="3898">
                  <c:v>1594</c:v>
                </c:pt>
                <c:pt idx="3899">
                  <c:v>1594</c:v>
                </c:pt>
                <c:pt idx="3900">
                  <c:v>1595</c:v>
                </c:pt>
                <c:pt idx="3901">
                  <c:v>1595</c:v>
                </c:pt>
                <c:pt idx="3902">
                  <c:v>1595</c:v>
                </c:pt>
                <c:pt idx="3903">
                  <c:v>1596</c:v>
                </c:pt>
                <c:pt idx="3904">
                  <c:v>1596</c:v>
                </c:pt>
                <c:pt idx="3905">
                  <c:v>1596</c:v>
                </c:pt>
                <c:pt idx="3906">
                  <c:v>1596</c:v>
                </c:pt>
                <c:pt idx="3907">
                  <c:v>1596</c:v>
                </c:pt>
                <c:pt idx="3908">
                  <c:v>1596</c:v>
                </c:pt>
                <c:pt idx="3909">
                  <c:v>1597</c:v>
                </c:pt>
                <c:pt idx="3910">
                  <c:v>1598</c:v>
                </c:pt>
                <c:pt idx="3911">
                  <c:v>1599</c:v>
                </c:pt>
                <c:pt idx="3912">
                  <c:v>1599</c:v>
                </c:pt>
                <c:pt idx="3913">
                  <c:v>1599</c:v>
                </c:pt>
                <c:pt idx="3914">
                  <c:v>1599</c:v>
                </c:pt>
                <c:pt idx="3915">
                  <c:v>1600</c:v>
                </c:pt>
                <c:pt idx="3916">
                  <c:v>1601</c:v>
                </c:pt>
                <c:pt idx="3917">
                  <c:v>1602</c:v>
                </c:pt>
                <c:pt idx="3918">
                  <c:v>1603</c:v>
                </c:pt>
                <c:pt idx="3919">
                  <c:v>1604</c:v>
                </c:pt>
                <c:pt idx="3920">
                  <c:v>1605</c:v>
                </c:pt>
                <c:pt idx="3921">
                  <c:v>1605</c:v>
                </c:pt>
                <c:pt idx="3922">
                  <c:v>1605</c:v>
                </c:pt>
                <c:pt idx="3923">
                  <c:v>1606</c:v>
                </c:pt>
                <c:pt idx="3924">
                  <c:v>1606</c:v>
                </c:pt>
                <c:pt idx="3925">
                  <c:v>1607</c:v>
                </c:pt>
                <c:pt idx="3926">
                  <c:v>1607</c:v>
                </c:pt>
                <c:pt idx="3927">
                  <c:v>1608</c:v>
                </c:pt>
                <c:pt idx="3928">
                  <c:v>1609</c:v>
                </c:pt>
                <c:pt idx="3929">
                  <c:v>1610</c:v>
                </c:pt>
                <c:pt idx="3930">
                  <c:v>1611</c:v>
                </c:pt>
                <c:pt idx="3931">
                  <c:v>1612</c:v>
                </c:pt>
                <c:pt idx="3932">
                  <c:v>1612</c:v>
                </c:pt>
                <c:pt idx="3933">
                  <c:v>1613</c:v>
                </c:pt>
                <c:pt idx="3934">
                  <c:v>1614</c:v>
                </c:pt>
                <c:pt idx="3935">
                  <c:v>1615</c:v>
                </c:pt>
                <c:pt idx="3936">
                  <c:v>1616</c:v>
                </c:pt>
                <c:pt idx="3937">
                  <c:v>1617</c:v>
                </c:pt>
                <c:pt idx="3938">
                  <c:v>1618</c:v>
                </c:pt>
                <c:pt idx="3939">
                  <c:v>1619</c:v>
                </c:pt>
                <c:pt idx="3940">
                  <c:v>1620</c:v>
                </c:pt>
                <c:pt idx="3941">
                  <c:v>1621</c:v>
                </c:pt>
                <c:pt idx="3942">
                  <c:v>1621</c:v>
                </c:pt>
                <c:pt idx="3943">
                  <c:v>1622</c:v>
                </c:pt>
                <c:pt idx="3944">
                  <c:v>1622</c:v>
                </c:pt>
                <c:pt idx="3945">
                  <c:v>1623</c:v>
                </c:pt>
                <c:pt idx="3946">
                  <c:v>1624</c:v>
                </c:pt>
                <c:pt idx="3947">
                  <c:v>1625</c:v>
                </c:pt>
                <c:pt idx="3948">
                  <c:v>1625</c:v>
                </c:pt>
                <c:pt idx="3949">
                  <c:v>1625</c:v>
                </c:pt>
                <c:pt idx="3950">
                  <c:v>1625</c:v>
                </c:pt>
                <c:pt idx="3951">
                  <c:v>1625</c:v>
                </c:pt>
                <c:pt idx="3952">
                  <c:v>1625</c:v>
                </c:pt>
                <c:pt idx="3953">
                  <c:v>1625</c:v>
                </c:pt>
                <c:pt idx="3954">
                  <c:v>1625</c:v>
                </c:pt>
                <c:pt idx="3955">
                  <c:v>1626</c:v>
                </c:pt>
                <c:pt idx="3956">
                  <c:v>1627</c:v>
                </c:pt>
                <c:pt idx="3957">
                  <c:v>1628</c:v>
                </c:pt>
                <c:pt idx="3958">
                  <c:v>1628</c:v>
                </c:pt>
                <c:pt idx="3959">
                  <c:v>1628</c:v>
                </c:pt>
                <c:pt idx="3960">
                  <c:v>1628</c:v>
                </c:pt>
                <c:pt idx="3961">
                  <c:v>1628</c:v>
                </c:pt>
                <c:pt idx="3962">
                  <c:v>1628</c:v>
                </c:pt>
                <c:pt idx="3963">
                  <c:v>1628</c:v>
                </c:pt>
                <c:pt idx="3964">
                  <c:v>1629</c:v>
                </c:pt>
                <c:pt idx="3965">
                  <c:v>1630</c:v>
                </c:pt>
                <c:pt idx="3966">
                  <c:v>1630</c:v>
                </c:pt>
                <c:pt idx="3967">
                  <c:v>1630</c:v>
                </c:pt>
                <c:pt idx="3968">
                  <c:v>1630</c:v>
                </c:pt>
                <c:pt idx="3969">
                  <c:v>1630</c:v>
                </c:pt>
                <c:pt idx="3970">
                  <c:v>1630</c:v>
                </c:pt>
                <c:pt idx="3971">
                  <c:v>1630</c:v>
                </c:pt>
                <c:pt idx="3972">
                  <c:v>1631</c:v>
                </c:pt>
                <c:pt idx="3973">
                  <c:v>1631</c:v>
                </c:pt>
                <c:pt idx="3974">
                  <c:v>1631</c:v>
                </c:pt>
                <c:pt idx="3975">
                  <c:v>1631</c:v>
                </c:pt>
                <c:pt idx="3976">
                  <c:v>1632</c:v>
                </c:pt>
                <c:pt idx="3977">
                  <c:v>1633</c:v>
                </c:pt>
                <c:pt idx="3978">
                  <c:v>1633</c:v>
                </c:pt>
                <c:pt idx="3979">
                  <c:v>1633</c:v>
                </c:pt>
                <c:pt idx="3980">
                  <c:v>1634</c:v>
                </c:pt>
                <c:pt idx="3981">
                  <c:v>1634</c:v>
                </c:pt>
                <c:pt idx="3982">
                  <c:v>1634</c:v>
                </c:pt>
                <c:pt idx="3983">
                  <c:v>1634</c:v>
                </c:pt>
                <c:pt idx="3984">
                  <c:v>1634</c:v>
                </c:pt>
                <c:pt idx="3985">
                  <c:v>1634</c:v>
                </c:pt>
                <c:pt idx="3986">
                  <c:v>1635</c:v>
                </c:pt>
                <c:pt idx="3987">
                  <c:v>1635</c:v>
                </c:pt>
                <c:pt idx="3988">
                  <c:v>1636</c:v>
                </c:pt>
                <c:pt idx="3989">
                  <c:v>1636</c:v>
                </c:pt>
                <c:pt idx="3990">
                  <c:v>1637</c:v>
                </c:pt>
                <c:pt idx="3991">
                  <c:v>1638</c:v>
                </c:pt>
                <c:pt idx="3992">
                  <c:v>1639</c:v>
                </c:pt>
                <c:pt idx="3993">
                  <c:v>1639</c:v>
                </c:pt>
                <c:pt idx="3994">
                  <c:v>1639</c:v>
                </c:pt>
                <c:pt idx="3995">
                  <c:v>1639</c:v>
                </c:pt>
                <c:pt idx="3996">
                  <c:v>1640</c:v>
                </c:pt>
                <c:pt idx="3997">
                  <c:v>1641</c:v>
                </c:pt>
                <c:pt idx="3998">
                  <c:v>1642</c:v>
                </c:pt>
                <c:pt idx="3999">
                  <c:v>1643</c:v>
                </c:pt>
                <c:pt idx="4000">
                  <c:v>1644</c:v>
                </c:pt>
                <c:pt idx="4001">
                  <c:v>1645</c:v>
                </c:pt>
                <c:pt idx="4002">
                  <c:v>1646</c:v>
                </c:pt>
                <c:pt idx="4003">
                  <c:v>1647</c:v>
                </c:pt>
                <c:pt idx="4004">
                  <c:v>1648</c:v>
                </c:pt>
                <c:pt idx="4005">
                  <c:v>1648</c:v>
                </c:pt>
                <c:pt idx="4006">
                  <c:v>1648</c:v>
                </c:pt>
                <c:pt idx="4007">
                  <c:v>1648</c:v>
                </c:pt>
                <c:pt idx="4008">
                  <c:v>1648</c:v>
                </c:pt>
                <c:pt idx="4009">
                  <c:v>1648</c:v>
                </c:pt>
                <c:pt idx="4010">
                  <c:v>1649</c:v>
                </c:pt>
                <c:pt idx="4011">
                  <c:v>1650</c:v>
                </c:pt>
                <c:pt idx="4012">
                  <c:v>1650</c:v>
                </c:pt>
                <c:pt idx="4013">
                  <c:v>1650</c:v>
                </c:pt>
                <c:pt idx="4014">
                  <c:v>1651</c:v>
                </c:pt>
                <c:pt idx="4015">
                  <c:v>1652</c:v>
                </c:pt>
                <c:pt idx="4016">
                  <c:v>1653</c:v>
                </c:pt>
                <c:pt idx="4017">
                  <c:v>1654</c:v>
                </c:pt>
                <c:pt idx="4018">
                  <c:v>1654</c:v>
                </c:pt>
                <c:pt idx="4019">
                  <c:v>1654</c:v>
                </c:pt>
                <c:pt idx="4020">
                  <c:v>1655</c:v>
                </c:pt>
                <c:pt idx="4021">
                  <c:v>1656</c:v>
                </c:pt>
                <c:pt idx="4022">
                  <c:v>1657</c:v>
                </c:pt>
                <c:pt idx="4023">
                  <c:v>1657</c:v>
                </c:pt>
                <c:pt idx="4024">
                  <c:v>1657</c:v>
                </c:pt>
                <c:pt idx="4025">
                  <c:v>1657</c:v>
                </c:pt>
                <c:pt idx="4026">
                  <c:v>1657</c:v>
                </c:pt>
                <c:pt idx="4027">
                  <c:v>1657</c:v>
                </c:pt>
                <c:pt idx="4028">
                  <c:v>1657</c:v>
                </c:pt>
                <c:pt idx="4029">
                  <c:v>1657</c:v>
                </c:pt>
                <c:pt idx="4030">
                  <c:v>1657</c:v>
                </c:pt>
                <c:pt idx="4031">
                  <c:v>1657</c:v>
                </c:pt>
                <c:pt idx="4032">
                  <c:v>1657</c:v>
                </c:pt>
                <c:pt idx="4033">
                  <c:v>1657</c:v>
                </c:pt>
                <c:pt idx="4034">
                  <c:v>1657</c:v>
                </c:pt>
                <c:pt idx="4035">
                  <c:v>1657</c:v>
                </c:pt>
                <c:pt idx="4036">
                  <c:v>1657</c:v>
                </c:pt>
                <c:pt idx="4037">
                  <c:v>1657</c:v>
                </c:pt>
                <c:pt idx="4038">
                  <c:v>1657</c:v>
                </c:pt>
                <c:pt idx="4039">
                  <c:v>1658</c:v>
                </c:pt>
                <c:pt idx="4040">
                  <c:v>1659</c:v>
                </c:pt>
                <c:pt idx="4041">
                  <c:v>1660</c:v>
                </c:pt>
                <c:pt idx="4042">
                  <c:v>1661</c:v>
                </c:pt>
                <c:pt idx="4043">
                  <c:v>1662</c:v>
                </c:pt>
                <c:pt idx="4044">
                  <c:v>1662</c:v>
                </c:pt>
                <c:pt idx="4045">
                  <c:v>1663</c:v>
                </c:pt>
                <c:pt idx="4046">
                  <c:v>1663</c:v>
                </c:pt>
                <c:pt idx="4047">
                  <c:v>1663</c:v>
                </c:pt>
                <c:pt idx="4048">
                  <c:v>1663</c:v>
                </c:pt>
                <c:pt idx="4049">
                  <c:v>1663</c:v>
                </c:pt>
                <c:pt idx="4050">
                  <c:v>1664</c:v>
                </c:pt>
                <c:pt idx="4051">
                  <c:v>1664</c:v>
                </c:pt>
                <c:pt idx="4052">
                  <c:v>1664</c:v>
                </c:pt>
                <c:pt idx="4053">
                  <c:v>1664</c:v>
                </c:pt>
                <c:pt idx="4054">
                  <c:v>1665</c:v>
                </c:pt>
                <c:pt idx="4055">
                  <c:v>1666</c:v>
                </c:pt>
                <c:pt idx="4056">
                  <c:v>1667</c:v>
                </c:pt>
                <c:pt idx="4057">
                  <c:v>1667</c:v>
                </c:pt>
                <c:pt idx="4058">
                  <c:v>1667</c:v>
                </c:pt>
                <c:pt idx="4059">
                  <c:v>1667</c:v>
                </c:pt>
                <c:pt idx="4060">
                  <c:v>1667</c:v>
                </c:pt>
                <c:pt idx="4061">
                  <c:v>1668</c:v>
                </c:pt>
                <c:pt idx="4062">
                  <c:v>1669</c:v>
                </c:pt>
                <c:pt idx="4063">
                  <c:v>1669</c:v>
                </c:pt>
                <c:pt idx="4064">
                  <c:v>1670</c:v>
                </c:pt>
                <c:pt idx="4065">
                  <c:v>1671</c:v>
                </c:pt>
                <c:pt idx="4066">
                  <c:v>1671</c:v>
                </c:pt>
                <c:pt idx="4067">
                  <c:v>1672</c:v>
                </c:pt>
                <c:pt idx="4068">
                  <c:v>1672</c:v>
                </c:pt>
                <c:pt idx="4069">
                  <c:v>1672</c:v>
                </c:pt>
                <c:pt idx="4070">
                  <c:v>1673</c:v>
                </c:pt>
                <c:pt idx="4071">
                  <c:v>1673</c:v>
                </c:pt>
                <c:pt idx="4072">
                  <c:v>1673</c:v>
                </c:pt>
                <c:pt idx="4073">
                  <c:v>1673</c:v>
                </c:pt>
                <c:pt idx="4074">
                  <c:v>1673</c:v>
                </c:pt>
                <c:pt idx="4075">
                  <c:v>1674</c:v>
                </c:pt>
                <c:pt idx="4076">
                  <c:v>1674</c:v>
                </c:pt>
                <c:pt idx="4077">
                  <c:v>1674</c:v>
                </c:pt>
                <c:pt idx="4078">
                  <c:v>1674</c:v>
                </c:pt>
                <c:pt idx="4079">
                  <c:v>1675</c:v>
                </c:pt>
                <c:pt idx="4080">
                  <c:v>1676</c:v>
                </c:pt>
                <c:pt idx="4081">
                  <c:v>1676</c:v>
                </c:pt>
                <c:pt idx="4082">
                  <c:v>1676</c:v>
                </c:pt>
                <c:pt idx="4083">
                  <c:v>1676</c:v>
                </c:pt>
                <c:pt idx="4084">
                  <c:v>1676</c:v>
                </c:pt>
                <c:pt idx="4085">
                  <c:v>1677</c:v>
                </c:pt>
                <c:pt idx="4086">
                  <c:v>1677</c:v>
                </c:pt>
                <c:pt idx="4087">
                  <c:v>1677</c:v>
                </c:pt>
                <c:pt idx="4088">
                  <c:v>1677</c:v>
                </c:pt>
                <c:pt idx="4089">
                  <c:v>1678</c:v>
                </c:pt>
                <c:pt idx="4090">
                  <c:v>1679</c:v>
                </c:pt>
                <c:pt idx="4091">
                  <c:v>1680</c:v>
                </c:pt>
                <c:pt idx="4092">
                  <c:v>1681</c:v>
                </c:pt>
                <c:pt idx="4093">
                  <c:v>1682</c:v>
                </c:pt>
                <c:pt idx="4094">
                  <c:v>1683</c:v>
                </c:pt>
                <c:pt idx="4095">
                  <c:v>1684</c:v>
                </c:pt>
                <c:pt idx="4096">
                  <c:v>1685</c:v>
                </c:pt>
                <c:pt idx="4097">
                  <c:v>1686</c:v>
                </c:pt>
                <c:pt idx="4098">
                  <c:v>1687</c:v>
                </c:pt>
                <c:pt idx="4099">
                  <c:v>1687</c:v>
                </c:pt>
                <c:pt idx="4100">
                  <c:v>1687</c:v>
                </c:pt>
                <c:pt idx="4101">
                  <c:v>1687</c:v>
                </c:pt>
                <c:pt idx="4102">
                  <c:v>1688</c:v>
                </c:pt>
                <c:pt idx="4103">
                  <c:v>1688</c:v>
                </c:pt>
                <c:pt idx="4104">
                  <c:v>1689</c:v>
                </c:pt>
                <c:pt idx="4105">
                  <c:v>1690</c:v>
                </c:pt>
                <c:pt idx="4106">
                  <c:v>1691</c:v>
                </c:pt>
                <c:pt idx="4107">
                  <c:v>1691</c:v>
                </c:pt>
                <c:pt idx="4108">
                  <c:v>1692</c:v>
                </c:pt>
                <c:pt idx="4109">
                  <c:v>1692</c:v>
                </c:pt>
                <c:pt idx="4110">
                  <c:v>1693</c:v>
                </c:pt>
                <c:pt idx="4111">
                  <c:v>1693</c:v>
                </c:pt>
                <c:pt idx="4112">
                  <c:v>1693</c:v>
                </c:pt>
                <c:pt idx="4113">
                  <c:v>1693</c:v>
                </c:pt>
                <c:pt idx="4114">
                  <c:v>1693</c:v>
                </c:pt>
                <c:pt idx="4115">
                  <c:v>1693</c:v>
                </c:pt>
                <c:pt idx="4116">
                  <c:v>1694</c:v>
                </c:pt>
                <c:pt idx="4117">
                  <c:v>1695</c:v>
                </c:pt>
                <c:pt idx="4118">
                  <c:v>1696</c:v>
                </c:pt>
                <c:pt idx="4119">
                  <c:v>1697</c:v>
                </c:pt>
                <c:pt idx="4120">
                  <c:v>1698</c:v>
                </c:pt>
                <c:pt idx="4121">
                  <c:v>1698</c:v>
                </c:pt>
                <c:pt idx="4122">
                  <c:v>1698</c:v>
                </c:pt>
                <c:pt idx="4123">
                  <c:v>1698</c:v>
                </c:pt>
                <c:pt idx="4124">
                  <c:v>1698</c:v>
                </c:pt>
                <c:pt idx="4125">
                  <c:v>1698</c:v>
                </c:pt>
                <c:pt idx="4126">
                  <c:v>1698</c:v>
                </c:pt>
                <c:pt idx="4127">
                  <c:v>1699</c:v>
                </c:pt>
                <c:pt idx="4128">
                  <c:v>1699</c:v>
                </c:pt>
                <c:pt idx="4129">
                  <c:v>1699</c:v>
                </c:pt>
                <c:pt idx="4130">
                  <c:v>1700</c:v>
                </c:pt>
                <c:pt idx="4131">
                  <c:v>1700</c:v>
                </c:pt>
                <c:pt idx="4132">
                  <c:v>1700</c:v>
                </c:pt>
                <c:pt idx="4133">
                  <c:v>1701</c:v>
                </c:pt>
                <c:pt idx="4134">
                  <c:v>1701</c:v>
                </c:pt>
                <c:pt idx="4135">
                  <c:v>1702</c:v>
                </c:pt>
                <c:pt idx="4136">
                  <c:v>1703</c:v>
                </c:pt>
                <c:pt idx="4137">
                  <c:v>1703</c:v>
                </c:pt>
                <c:pt idx="4138">
                  <c:v>1704</c:v>
                </c:pt>
                <c:pt idx="4139">
                  <c:v>1705</c:v>
                </c:pt>
                <c:pt idx="4140">
                  <c:v>1706</c:v>
                </c:pt>
                <c:pt idx="4141">
                  <c:v>1706</c:v>
                </c:pt>
                <c:pt idx="4142">
                  <c:v>1707</c:v>
                </c:pt>
                <c:pt idx="4143">
                  <c:v>1708</c:v>
                </c:pt>
                <c:pt idx="4144">
                  <c:v>1709</c:v>
                </c:pt>
                <c:pt idx="4145">
                  <c:v>1709</c:v>
                </c:pt>
                <c:pt idx="4146">
                  <c:v>1710</c:v>
                </c:pt>
                <c:pt idx="4147">
                  <c:v>1711</c:v>
                </c:pt>
                <c:pt idx="4148">
                  <c:v>1712</c:v>
                </c:pt>
                <c:pt idx="4149">
                  <c:v>1713</c:v>
                </c:pt>
                <c:pt idx="4150">
                  <c:v>1714</c:v>
                </c:pt>
                <c:pt idx="4151">
                  <c:v>1715</c:v>
                </c:pt>
                <c:pt idx="4152">
                  <c:v>1716</c:v>
                </c:pt>
                <c:pt idx="4153">
                  <c:v>1717</c:v>
                </c:pt>
                <c:pt idx="4154">
                  <c:v>1718</c:v>
                </c:pt>
                <c:pt idx="4155">
                  <c:v>1719</c:v>
                </c:pt>
                <c:pt idx="4156">
                  <c:v>1720</c:v>
                </c:pt>
                <c:pt idx="4157">
                  <c:v>1721</c:v>
                </c:pt>
                <c:pt idx="4158">
                  <c:v>1722</c:v>
                </c:pt>
                <c:pt idx="4159">
                  <c:v>1722</c:v>
                </c:pt>
                <c:pt idx="4160">
                  <c:v>1722</c:v>
                </c:pt>
                <c:pt idx="4161">
                  <c:v>1723</c:v>
                </c:pt>
                <c:pt idx="4162">
                  <c:v>1724</c:v>
                </c:pt>
                <c:pt idx="4163">
                  <c:v>1724</c:v>
                </c:pt>
                <c:pt idx="4164">
                  <c:v>1724</c:v>
                </c:pt>
                <c:pt idx="4165">
                  <c:v>1724</c:v>
                </c:pt>
                <c:pt idx="4166">
                  <c:v>1724</c:v>
                </c:pt>
                <c:pt idx="4167">
                  <c:v>1725</c:v>
                </c:pt>
                <c:pt idx="4168">
                  <c:v>1726</c:v>
                </c:pt>
                <c:pt idx="4169">
                  <c:v>1727</c:v>
                </c:pt>
                <c:pt idx="4170">
                  <c:v>1727</c:v>
                </c:pt>
                <c:pt idx="4171">
                  <c:v>1727</c:v>
                </c:pt>
                <c:pt idx="4172">
                  <c:v>1727</c:v>
                </c:pt>
                <c:pt idx="4173">
                  <c:v>1727</c:v>
                </c:pt>
                <c:pt idx="4174">
                  <c:v>1727</c:v>
                </c:pt>
                <c:pt idx="4175">
                  <c:v>1728</c:v>
                </c:pt>
                <c:pt idx="4176">
                  <c:v>1728</c:v>
                </c:pt>
                <c:pt idx="4177">
                  <c:v>1729</c:v>
                </c:pt>
                <c:pt idx="4178">
                  <c:v>1730</c:v>
                </c:pt>
                <c:pt idx="4179">
                  <c:v>1730</c:v>
                </c:pt>
                <c:pt idx="4180">
                  <c:v>1730</c:v>
                </c:pt>
                <c:pt idx="4181">
                  <c:v>1730</c:v>
                </c:pt>
                <c:pt idx="4182">
                  <c:v>1730</c:v>
                </c:pt>
                <c:pt idx="4183">
                  <c:v>1730</c:v>
                </c:pt>
                <c:pt idx="4184">
                  <c:v>1730</c:v>
                </c:pt>
                <c:pt idx="4185">
                  <c:v>1730</c:v>
                </c:pt>
                <c:pt idx="4186">
                  <c:v>1730</c:v>
                </c:pt>
                <c:pt idx="4187">
                  <c:v>1730</c:v>
                </c:pt>
                <c:pt idx="4188">
                  <c:v>1730</c:v>
                </c:pt>
                <c:pt idx="4189">
                  <c:v>1731</c:v>
                </c:pt>
                <c:pt idx="4190">
                  <c:v>1732</c:v>
                </c:pt>
                <c:pt idx="4191">
                  <c:v>1732</c:v>
                </c:pt>
                <c:pt idx="4192">
                  <c:v>1732</c:v>
                </c:pt>
                <c:pt idx="4193">
                  <c:v>1732</c:v>
                </c:pt>
                <c:pt idx="4194">
                  <c:v>1732</c:v>
                </c:pt>
                <c:pt idx="4195">
                  <c:v>1732</c:v>
                </c:pt>
                <c:pt idx="4196">
                  <c:v>1732</c:v>
                </c:pt>
                <c:pt idx="4197">
                  <c:v>1733</c:v>
                </c:pt>
                <c:pt idx="4198">
                  <c:v>1734</c:v>
                </c:pt>
                <c:pt idx="4199">
                  <c:v>1735</c:v>
                </c:pt>
                <c:pt idx="4200">
                  <c:v>1736</c:v>
                </c:pt>
                <c:pt idx="4201">
                  <c:v>1736</c:v>
                </c:pt>
                <c:pt idx="4202">
                  <c:v>1737</c:v>
                </c:pt>
                <c:pt idx="4203">
                  <c:v>1738</c:v>
                </c:pt>
                <c:pt idx="4204">
                  <c:v>1738</c:v>
                </c:pt>
                <c:pt idx="4205">
                  <c:v>1739</c:v>
                </c:pt>
                <c:pt idx="4206">
                  <c:v>1739</c:v>
                </c:pt>
                <c:pt idx="4207">
                  <c:v>1740</c:v>
                </c:pt>
                <c:pt idx="4208">
                  <c:v>1741</c:v>
                </c:pt>
                <c:pt idx="4209">
                  <c:v>1742</c:v>
                </c:pt>
                <c:pt idx="4210">
                  <c:v>1743</c:v>
                </c:pt>
                <c:pt idx="4211">
                  <c:v>1744</c:v>
                </c:pt>
                <c:pt idx="4212">
                  <c:v>1745</c:v>
                </c:pt>
                <c:pt idx="4213">
                  <c:v>1745</c:v>
                </c:pt>
                <c:pt idx="4214">
                  <c:v>1746</c:v>
                </c:pt>
                <c:pt idx="4215">
                  <c:v>1747</c:v>
                </c:pt>
                <c:pt idx="4216">
                  <c:v>1748</c:v>
                </c:pt>
                <c:pt idx="4217">
                  <c:v>1749</c:v>
                </c:pt>
                <c:pt idx="4218">
                  <c:v>1750</c:v>
                </c:pt>
                <c:pt idx="4219">
                  <c:v>1750</c:v>
                </c:pt>
                <c:pt idx="4220">
                  <c:v>1751</c:v>
                </c:pt>
                <c:pt idx="4221">
                  <c:v>1752</c:v>
                </c:pt>
                <c:pt idx="4222">
                  <c:v>1752</c:v>
                </c:pt>
                <c:pt idx="4223">
                  <c:v>1752</c:v>
                </c:pt>
                <c:pt idx="4224">
                  <c:v>1752</c:v>
                </c:pt>
                <c:pt idx="4225">
                  <c:v>1752</c:v>
                </c:pt>
                <c:pt idx="4226">
                  <c:v>1752</c:v>
                </c:pt>
                <c:pt idx="4227">
                  <c:v>1752</c:v>
                </c:pt>
                <c:pt idx="4228">
                  <c:v>1752</c:v>
                </c:pt>
                <c:pt idx="4229">
                  <c:v>1752</c:v>
                </c:pt>
                <c:pt idx="4230">
                  <c:v>1753</c:v>
                </c:pt>
                <c:pt idx="4231">
                  <c:v>1753</c:v>
                </c:pt>
                <c:pt idx="4232">
                  <c:v>1753</c:v>
                </c:pt>
                <c:pt idx="4233">
                  <c:v>1753</c:v>
                </c:pt>
                <c:pt idx="4234">
                  <c:v>1753</c:v>
                </c:pt>
                <c:pt idx="4235">
                  <c:v>1753</c:v>
                </c:pt>
                <c:pt idx="4236">
                  <c:v>1753</c:v>
                </c:pt>
                <c:pt idx="4237">
                  <c:v>1753</c:v>
                </c:pt>
                <c:pt idx="4238">
                  <c:v>1753</c:v>
                </c:pt>
                <c:pt idx="4239">
                  <c:v>1753</c:v>
                </c:pt>
                <c:pt idx="4240">
                  <c:v>1754</c:v>
                </c:pt>
                <c:pt idx="4241">
                  <c:v>1755</c:v>
                </c:pt>
                <c:pt idx="4242">
                  <c:v>1756</c:v>
                </c:pt>
                <c:pt idx="4243">
                  <c:v>1757</c:v>
                </c:pt>
                <c:pt idx="4244">
                  <c:v>1758</c:v>
                </c:pt>
                <c:pt idx="4245">
                  <c:v>1759</c:v>
                </c:pt>
                <c:pt idx="4246">
                  <c:v>1760</c:v>
                </c:pt>
                <c:pt idx="4247">
                  <c:v>1761</c:v>
                </c:pt>
                <c:pt idx="4248">
                  <c:v>1762</c:v>
                </c:pt>
                <c:pt idx="4249">
                  <c:v>1762</c:v>
                </c:pt>
                <c:pt idx="4250">
                  <c:v>1763</c:v>
                </c:pt>
                <c:pt idx="4251">
                  <c:v>1764</c:v>
                </c:pt>
                <c:pt idx="4252">
                  <c:v>1765</c:v>
                </c:pt>
                <c:pt idx="4253">
                  <c:v>1766</c:v>
                </c:pt>
                <c:pt idx="4254">
                  <c:v>1767</c:v>
                </c:pt>
                <c:pt idx="4255">
                  <c:v>1768</c:v>
                </c:pt>
                <c:pt idx="4256">
                  <c:v>1769</c:v>
                </c:pt>
                <c:pt idx="4257">
                  <c:v>1770</c:v>
                </c:pt>
                <c:pt idx="4258">
                  <c:v>1771</c:v>
                </c:pt>
                <c:pt idx="4259">
                  <c:v>1772</c:v>
                </c:pt>
                <c:pt idx="4260">
                  <c:v>1772</c:v>
                </c:pt>
                <c:pt idx="4261">
                  <c:v>1772</c:v>
                </c:pt>
                <c:pt idx="4262">
                  <c:v>1773</c:v>
                </c:pt>
                <c:pt idx="4263">
                  <c:v>1773</c:v>
                </c:pt>
                <c:pt idx="4264">
                  <c:v>1773</c:v>
                </c:pt>
                <c:pt idx="4265">
                  <c:v>1774</c:v>
                </c:pt>
                <c:pt idx="4266">
                  <c:v>1774</c:v>
                </c:pt>
                <c:pt idx="4267">
                  <c:v>1775</c:v>
                </c:pt>
                <c:pt idx="4268">
                  <c:v>1775</c:v>
                </c:pt>
                <c:pt idx="4269">
                  <c:v>1775</c:v>
                </c:pt>
                <c:pt idx="4270">
                  <c:v>1776</c:v>
                </c:pt>
                <c:pt idx="4271">
                  <c:v>1776</c:v>
                </c:pt>
                <c:pt idx="4272">
                  <c:v>1776</c:v>
                </c:pt>
                <c:pt idx="4273">
                  <c:v>1776</c:v>
                </c:pt>
                <c:pt idx="4274">
                  <c:v>1777</c:v>
                </c:pt>
                <c:pt idx="4275">
                  <c:v>1777</c:v>
                </c:pt>
                <c:pt idx="4276">
                  <c:v>1777</c:v>
                </c:pt>
                <c:pt idx="4277">
                  <c:v>1777</c:v>
                </c:pt>
                <c:pt idx="4278">
                  <c:v>1777</c:v>
                </c:pt>
                <c:pt idx="4279">
                  <c:v>1777</c:v>
                </c:pt>
                <c:pt idx="4280">
                  <c:v>1777</c:v>
                </c:pt>
                <c:pt idx="4281">
                  <c:v>1777</c:v>
                </c:pt>
                <c:pt idx="4282">
                  <c:v>1777</c:v>
                </c:pt>
                <c:pt idx="4283">
                  <c:v>1777</c:v>
                </c:pt>
                <c:pt idx="4284">
                  <c:v>1777</c:v>
                </c:pt>
                <c:pt idx="4285">
                  <c:v>1777</c:v>
                </c:pt>
                <c:pt idx="4286">
                  <c:v>1777</c:v>
                </c:pt>
                <c:pt idx="4287">
                  <c:v>1777</c:v>
                </c:pt>
                <c:pt idx="4288">
                  <c:v>1777</c:v>
                </c:pt>
                <c:pt idx="4289">
                  <c:v>1777</c:v>
                </c:pt>
                <c:pt idx="4290">
                  <c:v>1777</c:v>
                </c:pt>
                <c:pt idx="4291">
                  <c:v>1778</c:v>
                </c:pt>
                <c:pt idx="4292">
                  <c:v>1779</c:v>
                </c:pt>
                <c:pt idx="4293">
                  <c:v>1780</c:v>
                </c:pt>
                <c:pt idx="4294">
                  <c:v>1780</c:v>
                </c:pt>
                <c:pt idx="4295">
                  <c:v>1780</c:v>
                </c:pt>
                <c:pt idx="4296">
                  <c:v>1780</c:v>
                </c:pt>
                <c:pt idx="4297">
                  <c:v>1780</c:v>
                </c:pt>
                <c:pt idx="4298">
                  <c:v>1781</c:v>
                </c:pt>
                <c:pt idx="4299">
                  <c:v>1782</c:v>
                </c:pt>
                <c:pt idx="4300">
                  <c:v>1782</c:v>
                </c:pt>
                <c:pt idx="4301">
                  <c:v>1782</c:v>
                </c:pt>
                <c:pt idx="4302">
                  <c:v>1783</c:v>
                </c:pt>
                <c:pt idx="4303">
                  <c:v>1784</c:v>
                </c:pt>
                <c:pt idx="4304">
                  <c:v>1785</c:v>
                </c:pt>
                <c:pt idx="4305">
                  <c:v>1786</c:v>
                </c:pt>
                <c:pt idx="4306">
                  <c:v>1787</c:v>
                </c:pt>
                <c:pt idx="4307">
                  <c:v>1788</c:v>
                </c:pt>
                <c:pt idx="4308">
                  <c:v>1789</c:v>
                </c:pt>
                <c:pt idx="4309">
                  <c:v>1790</c:v>
                </c:pt>
                <c:pt idx="4310">
                  <c:v>1791</c:v>
                </c:pt>
                <c:pt idx="4311">
                  <c:v>1792</c:v>
                </c:pt>
                <c:pt idx="4312">
                  <c:v>1793</c:v>
                </c:pt>
                <c:pt idx="4313">
                  <c:v>1794</c:v>
                </c:pt>
                <c:pt idx="4314">
                  <c:v>1795</c:v>
                </c:pt>
                <c:pt idx="4315">
                  <c:v>1796</c:v>
                </c:pt>
                <c:pt idx="4316">
                  <c:v>1797</c:v>
                </c:pt>
                <c:pt idx="4317">
                  <c:v>1798</c:v>
                </c:pt>
                <c:pt idx="4318">
                  <c:v>1799</c:v>
                </c:pt>
                <c:pt idx="4319">
                  <c:v>1800</c:v>
                </c:pt>
                <c:pt idx="4320">
                  <c:v>1801</c:v>
                </c:pt>
                <c:pt idx="4321">
                  <c:v>1802</c:v>
                </c:pt>
                <c:pt idx="4322">
                  <c:v>1802</c:v>
                </c:pt>
                <c:pt idx="4323">
                  <c:v>1802</c:v>
                </c:pt>
                <c:pt idx="4324">
                  <c:v>1803</c:v>
                </c:pt>
                <c:pt idx="4325">
                  <c:v>1803</c:v>
                </c:pt>
                <c:pt idx="4326">
                  <c:v>1803</c:v>
                </c:pt>
                <c:pt idx="4327">
                  <c:v>1804</c:v>
                </c:pt>
                <c:pt idx="4328">
                  <c:v>1805</c:v>
                </c:pt>
                <c:pt idx="4329">
                  <c:v>1806</c:v>
                </c:pt>
                <c:pt idx="4330">
                  <c:v>1806</c:v>
                </c:pt>
                <c:pt idx="4331">
                  <c:v>1806</c:v>
                </c:pt>
                <c:pt idx="4332">
                  <c:v>1806</c:v>
                </c:pt>
                <c:pt idx="4333">
                  <c:v>1807</c:v>
                </c:pt>
                <c:pt idx="4334">
                  <c:v>1808</c:v>
                </c:pt>
                <c:pt idx="4335">
                  <c:v>1808</c:v>
                </c:pt>
                <c:pt idx="4336">
                  <c:v>1809</c:v>
                </c:pt>
                <c:pt idx="4337">
                  <c:v>1809</c:v>
                </c:pt>
                <c:pt idx="4338">
                  <c:v>1809</c:v>
                </c:pt>
                <c:pt idx="4339">
                  <c:v>1809</c:v>
                </c:pt>
                <c:pt idx="4340">
                  <c:v>1809</c:v>
                </c:pt>
                <c:pt idx="4341">
                  <c:v>1809</c:v>
                </c:pt>
                <c:pt idx="4342">
                  <c:v>1810</c:v>
                </c:pt>
                <c:pt idx="4343">
                  <c:v>1811</c:v>
                </c:pt>
                <c:pt idx="4344">
                  <c:v>1812</c:v>
                </c:pt>
                <c:pt idx="4345">
                  <c:v>1812</c:v>
                </c:pt>
                <c:pt idx="4346">
                  <c:v>1812</c:v>
                </c:pt>
                <c:pt idx="4347">
                  <c:v>1813</c:v>
                </c:pt>
                <c:pt idx="4348">
                  <c:v>1813</c:v>
                </c:pt>
                <c:pt idx="4349">
                  <c:v>1814</c:v>
                </c:pt>
                <c:pt idx="4350">
                  <c:v>1815</c:v>
                </c:pt>
                <c:pt idx="4351">
                  <c:v>1816</c:v>
                </c:pt>
                <c:pt idx="4352">
                  <c:v>1817</c:v>
                </c:pt>
                <c:pt idx="4353">
                  <c:v>1818</c:v>
                </c:pt>
                <c:pt idx="4354">
                  <c:v>1819</c:v>
                </c:pt>
                <c:pt idx="4355">
                  <c:v>1819</c:v>
                </c:pt>
                <c:pt idx="4356">
                  <c:v>1819</c:v>
                </c:pt>
                <c:pt idx="4357">
                  <c:v>1819</c:v>
                </c:pt>
                <c:pt idx="4358">
                  <c:v>1819</c:v>
                </c:pt>
                <c:pt idx="4359">
                  <c:v>1820</c:v>
                </c:pt>
                <c:pt idx="4360">
                  <c:v>1821</c:v>
                </c:pt>
                <c:pt idx="4361">
                  <c:v>1822</c:v>
                </c:pt>
                <c:pt idx="4362">
                  <c:v>1823</c:v>
                </c:pt>
                <c:pt idx="4363">
                  <c:v>1823</c:v>
                </c:pt>
                <c:pt idx="4364">
                  <c:v>1824</c:v>
                </c:pt>
                <c:pt idx="4365">
                  <c:v>1825</c:v>
                </c:pt>
                <c:pt idx="4366">
                  <c:v>1826</c:v>
                </c:pt>
                <c:pt idx="4367">
                  <c:v>1827</c:v>
                </c:pt>
                <c:pt idx="4368">
                  <c:v>1828</c:v>
                </c:pt>
                <c:pt idx="4369">
                  <c:v>1829</c:v>
                </c:pt>
                <c:pt idx="4370">
                  <c:v>1830</c:v>
                </c:pt>
                <c:pt idx="4371">
                  <c:v>1830</c:v>
                </c:pt>
                <c:pt idx="4372">
                  <c:v>1831</c:v>
                </c:pt>
                <c:pt idx="4373">
                  <c:v>1832</c:v>
                </c:pt>
                <c:pt idx="4374">
                  <c:v>1832</c:v>
                </c:pt>
                <c:pt idx="4375">
                  <c:v>1832</c:v>
                </c:pt>
                <c:pt idx="4376">
                  <c:v>1832</c:v>
                </c:pt>
                <c:pt idx="4377">
                  <c:v>1833</c:v>
                </c:pt>
                <c:pt idx="4378">
                  <c:v>1833</c:v>
                </c:pt>
                <c:pt idx="4379">
                  <c:v>1833</c:v>
                </c:pt>
                <c:pt idx="4380">
                  <c:v>1833</c:v>
                </c:pt>
                <c:pt idx="4381">
                  <c:v>1834</c:v>
                </c:pt>
                <c:pt idx="4382">
                  <c:v>1835</c:v>
                </c:pt>
                <c:pt idx="4383">
                  <c:v>1836</c:v>
                </c:pt>
                <c:pt idx="4384">
                  <c:v>1836</c:v>
                </c:pt>
                <c:pt idx="4385">
                  <c:v>1836</c:v>
                </c:pt>
                <c:pt idx="4386">
                  <c:v>1837</c:v>
                </c:pt>
                <c:pt idx="4387">
                  <c:v>1838</c:v>
                </c:pt>
                <c:pt idx="4388">
                  <c:v>1839</c:v>
                </c:pt>
                <c:pt idx="4389">
                  <c:v>1839</c:v>
                </c:pt>
                <c:pt idx="4390">
                  <c:v>1840</c:v>
                </c:pt>
                <c:pt idx="4391">
                  <c:v>1840</c:v>
                </c:pt>
                <c:pt idx="4392">
                  <c:v>1840</c:v>
                </c:pt>
                <c:pt idx="4393">
                  <c:v>1840</c:v>
                </c:pt>
                <c:pt idx="4394">
                  <c:v>1840</c:v>
                </c:pt>
                <c:pt idx="4395">
                  <c:v>1840</c:v>
                </c:pt>
                <c:pt idx="4396">
                  <c:v>1840</c:v>
                </c:pt>
                <c:pt idx="4397">
                  <c:v>1840</c:v>
                </c:pt>
                <c:pt idx="4398">
                  <c:v>1840</c:v>
                </c:pt>
                <c:pt idx="4399">
                  <c:v>1840</c:v>
                </c:pt>
                <c:pt idx="4400">
                  <c:v>1840</c:v>
                </c:pt>
                <c:pt idx="4401">
                  <c:v>1840</c:v>
                </c:pt>
                <c:pt idx="4402">
                  <c:v>1840</c:v>
                </c:pt>
                <c:pt idx="4403">
                  <c:v>1840</c:v>
                </c:pt>
                <c:pt idx="4404">
                  <c:v>1840</c:v>
                </c:pt>
                <c:pt idx="4405">
                  <c:v>1840</c:v>
                </c:pt>
                <c:pt idx="4406">
                  <c:v>1840</c:v>
                </c:pt>
                <c:pt idx="4407">
                  <c:v>1841</c:v>
                </c:pt>
                <c:pt idx="4408">
                  <c:v>1841</c:v>
                </c:pt>
                <c:pt idx="4409">
                  <c:v>1841</c:v>
                </c:pt>
                <c:pt idx="4410">
                  <c:v>1841</c:v>
                </c:pt>
                <c:pt idx="4411">
                  <c:v>1841</c:v>
                </c:pt>
                <c:pt idx="4412">
                  <c:v>1841</c:v>
                </c:pt>
                <c:pt idx="4413">
                  <c:v>1841</c:v>
                </c:pt>
                <c:pt idx="4414">
                  <c:v>1841</c:v>
                </c:pt>
                <c:pt idx="4415">
                  <c:v>1841</c:v>
                </c:pt>
                <c:pt idx="4416">
                  <c:v>1841</c:v>
                </c:pt>
                <c:pt idx="4417">
                  <c:v>1841</c:v>
                </c:pt>
                <c:pt idx="4418">
                  <c:v>1841</c:v>
                </c:pt>
                <c:pt idx="4419">
                  <c:v>1841</c:v>
                </c:pt>
                <c:pt idx="4420">
                  <c:v>1841</c:v>
                </c:pt>
                <c:pt idx="4421">
                  <c:v>1841</c:v>
                </c:pt>
                <c:pt idx="4422">
                  <c:v>1841</c:v>
                </c:pt>
                <c:pt idx="4423">
                  <c:v>1842</c:v>
                </c:pt>
                <c:pt idx="4424">
                  <c:v>1843</c:v>
                </c:pt>
                <c:pt idx="4425">
                  <c:v>1843</c:v>
                </c:pt>
                <c:pt idx="4426">
                  <c:v>1844</c:v>
                </c:pt>
                <c:pt idx="4427">
                  <c:v>1845</c:v>
                </c:pt>
                <c:pt idx="4428">
                  <c:v>1846</c:v>
                </c:pt>
                <c:pt idx="4429">
                  <c:v>1847</c:v>
                </c:pt>
                <c:pt idx="4430">
                  <c:v>1848</c:v>
                </c:pt>
                <c:pt idx="4431">
                  <c:v>1849</c:v>
                </c:pt>
                <c:pt idx="4432">
                  <c:v>1850</c:v>
                </c:pt>
                <c:pt idx="4433">
                  <c:v>1851</c:v>
                </c:pt>
                <c:pt idx="4434">
                  <c:v>1852</c:v>
                </c:pt>
                <c:pt idx="4435">
                  <c:v>1853</c:v>
                </c:pt>
                <c:pt idx="4436">
                  <c:v>1854</c:v>
                </c:pt>
                <c:pt idx="4437">
                  <c:v>1855</c:v>
                </c:pt>
                <c:pt idx="4438">
                  <c:v>1856</c:v>
                </c:pt>
                <c:pt idx="4439">
                  <c:v>1857</c:v>
                </c:pt>
                <c:pt idx="4440">
                  <c:v>1857</c:v>
                </c:pt>
                <c:pt idx="4441">
                  <c:v>1857</c:v>
                </c:pt>
                <c:pt idx="4442">
                  <c:v>1858</c:v>
                </c:pt>
                <c:pt idx="4443">
                  <c:v>1859</c:v>
                </c:pt>
                <c:pt idx="4444">
                  <c:v>1860</c:v>
                </c:pt>
                <c:pt idx="4445">
                  <c:v>1861</c:v>
                </c:pt>
                <c:pt idx="4446">
                  <c:v>1861</c:v>
                </c:pt>
                <c:pt idx="4447">
                  <c:v>1861</c:v>
                </c:pt>
                <c:pt idx="4448">
                  <c:v>1862</c:v>
                </c:pt>
                <c:pt idx="4449">
                  <c:v>1862</c:v>
                </c:pt>
                <c:pt idx="4450">
                  <c:v>1863</c:v>
                </c:pt>
                <c:pt idx="4451">
                  <c:v>1863</c:v>
                </c:pt>
                <c:pt idx="4452">
                  <c:v>1863</c:v>
                </c:pt>
                <c:pt idx="4453">
                  <c:v>1863</c:v>
                </c:pt>
                <c:pt idx="4454">
                  <c:v>1863</c:v>
                </c:pt>
                <c:pt idx="4455">
                  <c:v>1864</c:v>
                </c:pt>
                <c:pt idx="4456">
                  <c:v>1864</c:v>
                </c:pt>
                <c:pt idx="4457">
                  <c:v>1865</c:v>
                </c:pt>
                <c:pt idx="4458">
                  <c:v>1866</c:v>
                </c:pt>
                <c:pt idx="4459">
                  <c:v>1867</c:v>
                </c:pt>
                <c:pt idx="4460">
                  <c:v>1868</c:v>
                </c:pt>
                <c:pt idx="4461">
                  <c:v>1869</c:v>
                </c:pt>
                <c:pt idx="4462">
                  <c:v>1870</c:v>
                </c:pt>
                <c:pt idx="4463">
                  <c:v>1871</c:v>
                </c:pt>
                <c:pt idx="4464">
                  <c:v>1872</c:v>
                </c:pt>
                <c:pt idx="4465">
                  <c:v>1873</c:v>
                </c:pt>
                <c:pt idx="4466">
                  <c:v>1874</c:v>
                </c:pt>
                <c:pt idx="4467">
                  <c:v>1874</c:v>
                </c:pt>
                <c:pt idx="4468">
                  <c:v>1874</c:v>
                </c:pt>
                <c:pt idx="4469">
                  <c:v>1875</c:v>
                </c:pt>
                <c:pt idx="4470">
                  <c:v>1875</c:v>
                </c:pt>
                <c:pt idx="4471">
                  <c:v>1876</c:v>
                </c:pt>
                <c:pt idx="4472">
                  <c:v>1877</c:v>
                </c:pt>
                <c:pt idx="4473">
                  <c:v>1877</c:v>
                </c:pt>
                <c:pt idx="4474">
                  <c:v>1877</c:v>
                </c:pt>
                <c:pt idx="4475">
                  <c:v>1877</c:v>
                </c:pt>
                <c:pt idx="4476">
                  <c:v>1877</c:v>
                </c:pt>
                <c:pt idx="4477">
                  <c:v>1877</c:v>
                </c:pt>
                <c:pt idx="4478">
                  <c:v>1878</c:v>
                </c:pt>
                <c:pt idx="4479">
                  <c:v>1878</c:v>
                </c:pt>
                <c:pt idx="4480">
                  <c:v>1878</c:v>
                </c:pt>
                <c:pt idx="4481">
                  <c:v>1879</c:v>
                </c:pt>
                <c:pt idx="4482">
                  <c:v>1880</c:v>
                </c:pt>
                <c:pt idx="4483">
                  <c:v>1881</c:v>
                </c:pt>
                <c:pt idx="4484">
                  <c:v>1882</c:v>
                </c:pt>
                <c:pt idx="4485">
                  <c:v>1883</c:v>
                </c:pt>
                <c:pt idx="4486">
                  <c:v>1884</c:v>
                </c:pt>
                <c:pt idx="4487">
                  <c:v>1885</c:v>
                </c:pt>
                <c:pt idx="4488">
                  <c:v>1886</c:v>
                </c:pt>
                <c:pt idx="4489">
                  <c:v>1886</c:v>
                </c:pt>
                <c:pt idx="4490">
                  <c:v>1886</c:v>
                </c:pt>
                <c:pt idx="4491">
                  <c:v>1886</c:v>
                </c:pt>
                <c:pt idx="4492">
                  <c:v>1886</c:v>
                </c:pt>
                <c:pt idx="4493">
                  <c:v>1886</c:v>
                </c:pt>
                <c:pt idx="4494">
                  <c:v>1886</c:v>
                </c:pt>
                <c:pt idx="4495">
                  <c:v>1886</c:v>
                </c:pt>
                <c:pt idx="4496">
                  <c:v>1886</c:v>
                </c:pt>
                <c:pt idx="4497">
                  <c:v>1886</c:v>
                </c:pt>
                <c:pt idx="4498">
                  <c:v>1886</c:v>
                </c:pt>
                <c:pt idx="4499">
                  <c:v>1887</c:v>
                </c:pt>
                <c:pt idx="4500">
                  <c:v>1887</c:v>
                </c:pt>
                <c:pt idx="4501">
                  <c:v>1887</c:v>
                </c:pt>
                <c:pt idx="4502">
                  <c:v>1887</c:v>
                </c:pt>
                <c:pt idx="4503">
                  <c:v>1888</c:v>
                </c:pt>
                <c:pt idx="4504">
                  <c:v>1889</c:v>
                </c:pt>
                <c:pt idx="4505">
                  <c:v>1890</c:v>
                </c:pt>
                <c:pt idx="4506">
                  <c:v>1891</c:v>
                </c:pt>
                <c:pt idx="4507">
                  <c:v>1892</c:v>
                </c:pt>
                <c:pt idx="4508">
                  <c:v>1893</c:v>
                </c:pt>
                <c:pt idx="4509">
                  <c:v>1894</c:v>
                </c:pt>
                <c:pt idx="4510">
                  <c:v>1895</c:v>
                </c:pt>
                <c:pt idx="4511">
                  <c:v>1896</c:v>
                </c:pt>
                <c:pt idx="4512">
                  <c:v>1897</c:v>
                </c:pt>
                <c:pt idx="4513">
                  <c:v>1898</c:v>
                </c:pt>
                <c:pt idx="4514">
                  <c:v>1899</c:v>
                </c:pt>
                <c:pt idx="4515">
                  <c:v>1900</c:v>
                </c:pt>
                <c:pt idx="4516">
                  <c:v>1901</c:v>
                </c:pt>
                <c:pt idx="4517">
                  <c:v>1902</c:v>
                </c:pt>
                <c:pt idx="4518">
                  <c:v>1903</c:v>
                </c:pt>
                <c:pt idx="4519">
                  <c:v>1904</c:v>
                </c:pt>
                <c:pt idx="4520">
                  <c:v>1905</c:v>
                </c:pt>
                <c:pt idx="4521">
                  <c:v>1906</c:v>
                </c:pt>
                <c:pt idx="4522">
                  <c:v>1906</c:v>
                </c:pt>
                <c:pt idx="4523">
                  <c:v>1906</c:v>
                </c:pt>
                <c:pt idx="4524">
                  <c:v>1906</c:v>
                </c:pt>
                <c:pt idx="4525">
                  <c:v>1907</c:v>
                </c:pt>
                <c:pt idx="4526">
                  <c:v>1908</c:v>
                </c:pt>
                <c:pt idx="4527">
                  <c:v>1909</c:v>
                </c:pt>
                <c:pt idx="4528">
                  <c:v>1910</c:v>
                </c:pt>
                <c:pt idx="4529">
                  <c:v>1911</c:v>
                </c:pt>
                <c:pt idx="4530">
                  <c:v>1912</c:v>
                </c:pt>
                <c:pt idx="4531">
                  <c:v>1913</c:v>
                </c:pt>
                <c:pt idx="4532">
                  <c:v>1913</c:v>
                </c:pt>
                <c:pt idx="4533">
                  <c:v>1913</c:v>
                </c:pt>
                <c:pt idx="4534">
                  <c:v>1914</c:v>
                </c:pt>
                <c:pt idx="4535">
                  <c:v>1915</c:v>
                </c:pt>
                <c:pt idx="4536">
                  <c:v>1916</c:v>
                </c:pt>
                <c:pt idx="4537">
                  <c:v>1917</c:v>
                </c:pt>
                <c:pt idx="4538">
                  <c:v>1918</c:v>
                </c:pt>
                <c:pt idx="4539">
                  <c:v>1919</c:v>
                </c:pt>
                <c:pt idx="4540">
                  <c:v>1920</c:v>
                </c:pt>
                <c:pt idx="4541">
                  <c:v>1921</c:v>
                </c:pt>
                <c:pt idx="4542">
                  <c:v>1922</c:v>
                </c:pt>
                <c:pt idx="4543">
                  <c:v>1923</c:v>
                </c:pt>
                <c:pt idx="4544">
                  <c:v>1924</c:v>
                </c:pt>
                <c:pt idx="4545">
                  <c:v>1925</c:v>
                </c:pt>
                <c:pt idx="4546">
                  <c:v>1925</c:v>
                </c:pt>
                <c:pt idx="4547">
                  <c:v>1926</c:v>
                </c:pt>
                <c:pt idx="4548">
                  <c:v>1927</c:v>
                </c:pt>
                <c:pt idx="4549">
                  <c:v>1928</c:v>
                </c:pt>
                <c:pt idx="4550">
                  <c:v>1929</c:v>
                </c:pt>
                <c:pt idx="4551">
                  <c:v>1930</c:v>
                </c:pt>
                <c:pt idx="4552">
                  <c:v>1931</c:v>
                </c:pt>
                <c:pt idx="4553">
                  <c:v>1932</c:v>
                </c:pt>
                <c:pt idx="4554">
                  <c:v>1933</c:v>
                </c:pt>
                <c:pt idx="4555">
                  <c:v>1934</c:v>
                </c:pt>
                <c:pt idx="4556">
                  <c:v>1935</c:v>
                </c:pt>
                <c:pt idx="4557">
                  <c:v>1936</c:v>
                </c:pt>
                <c:pt idx="4558">
                  <c:v>1937</c:v>
                </c:pt>
                <c:pt idx="4559">
                  <c:v>1937</c:v>
                </c:pt>
                <c:pt idx="4560">
                  <c:v>1938</c:v>
                </c:pt>
                <c:pt idx="4561">
                  <c:v>1938</c:v>
                </c:pt>
                <c:pt idx="4562">
                  <c:v>1938</c:v>
                </c:pt>
                <c:pt idx="4563">
                  <c:v>1938</c:v>
                </c:pt>
                <c:pt idx="4564">
                  <c:v>1938</c:v>
                </c:pt>
                <c:pt idx="4565">
                  <c:v>1939</c:v>
                </c:pt>
                <c:pt idx="4566">
                  <c:v>1940</c:v>
                </c:pt>
                <c:pt idx="4567">
                  <c:v>1940</c:v>
                </c:pt>
                <c:pt idx="4568">
                  <c:v>1941</c:v>
                </c:pt>
                <c:pt idx="4569">
                  <c:v>1942</c:v>
                </c:pt>
                <c:pt idx="4570">
                  <c:v>1942</c:v>
                </c:pt>
                <c:pt idx="4571">
                  <c:v>1942</c:v>
                </c:pt>
                <c:pt idx="4572">
                  <c:v>1942</c:v>
                </c:pt>
                <c:pt idx="4573">
                  <c:v>1942</c:v>
                </c:pt>
                <c:pt idx="4574">
                  <c:v>1942</c:v>
                </c:pt>
                <c:pt idx="4575">
                  <c:v>1942</c:v>
                </c:pt>
                <c:pt idx="4576">
                  <c:v>1942</c:v>
                </c:pt>
                <c:pt idx="4577">
                  <c:v>1942</c:v>
                </c:pt>
                <c:pt idx="4578">
                  <c:v>1943</c:v>
                </c:pt>
                <c:pt idx="4579">
                  <c:v>1943</c:v>
                </c:pt>
                <c:pt idx="4580">
                  <c:v>1943</c:v>
                </c:pt>
                <c:pt idx="4581">
                  <c:v>1943</c:v>
                </c:pt>
                <c:pt idx="4582">
                  <c:v>1943</c:v>
                </c:pt>
                <c:pt idx="4583">
                  <c:v>1943</c:v>
                </c:pt>
                <c:pt idx="4584">
                  <c:v>1944</c:v>
                </c:pt>
                <c:pt idx="4585">
                  <c:v>1944</c:v>
                </c:pt>
                <c:pt idx="4586">
                  <c:v>1945</c:v>
                </c:pt>
                <c:pt idx="4587">
                  <c:v>1945</c:v>
                </c:pt>
                <c:pt idx="4588">
                  <c:v>1945</c:v>
                </c:pt>
                <c:pt idx="4589">
                  <c:v>1945</c:v>
                </c:pt>
                <c:pt idx="4590">
                  <c:v>1945</c:v>
                </c:pt>
                <c:pt idx="4591">
                  <c:v>1945</c:v>
                </c:pt>
                <c:pt idx="4592">
                  <c:v>1946</c:v>
                </c:pt>
                <c:pt idx="4593">
                  <c:v>1947</c:v>
                </c:pt>
                <c:pt idx="4594">
                  <c:v>1948</c:v>
                </c:pt>
                <c:pt idx="4595">
                  <c:v>1948</c:v>
                </c:pt>
                <c:pt idx="4596">
                  <c:v>1949</c:v>
                </c:pt>
                <c:pt idx="4597">
                  <c:v>1949</c:v>
                </c:pt>
                <c:pt idx="4598">
                  <c:v>1950</c:v>
                </c:pt>
                <c:pt idx="4599">
                  <c:v>1951</c:v>
                </c:pt>
                <c:pt idx="4600">
                  <c:v>1952</c:v>
                </c:pt>
                <c:pt idx="4601">
                  <c:v>1953</c:v>
                </c:pt>
                <c:pt idx="4602">
                  <c:v>1954</c:v>
                </c:pt>
                <c:pt idx="4603">
                  <c:v>1955</c:v>
                </c:pt>
                <c:pt idx="4604">
                  <c:v>1955</c:v>
                </c:pt>
                <c:pt idx="4605">
                  <c:v>1956</c:v>
                </c:pt>
                <c:pt idx="4606">
                  <c:v>1957</c:v>
                </c:pt>
                <c:pt idx="4607">
                  <c:v>1958</c:v>
                </c:pt>
                <c:pt idx="4608">
                  <c:v>1958</c:v>
                </c:pt>
                <c:pt idx="4609">
                  <c:v>1959</c:v>
                </c:pt>
                <c:pt idx="4610">
                  <c:v>1960</c:v>
                </c:pt>
                <c:pt idx="4611">
                  <c:v>1960</c:v>
                </c:pt>
                <c:pt idx="4612">
                  <c:v>1960</c:v>
                </c:pt>
                <c:pt idx="4613">
                  <c:v>1960</c:v>
                </c:pt>
                <c:pt idx="4614">
                  <c:v>1960</c:v>
                </c:pt>
                <c:pt idx="4615">
                  <c:v>1960</c:v>
                </c:pt>
                <c:pt idx="4616">
                  <c:v>1960</c:v>
                </c:pt>
                <c:pt idx="4617">
                  <c:v>1960</c:v>
                </c:pt>
                <c:pt idx="4618">
                  <c:v>1961</c:v>
                </c:pt>
                <c:pt idx="4619">
                  <c:v>1962</c:v>
                </c:pt>
                <c:pt idx="4620">
                  <c:v>1963</c:v>
                </c:pt>
                <c:pt idx="4621">
                  <c:v>1964</c:v>
                </c:pt>
                <c:pt idx="4622">
                  <c:v>1965</c:v>
                </c:pt>
                <c:pt idx="4623">
                  <c:v>1965</c:v>
                </c:pt>
                <c:pt idx="4624">
                  <c:v>1965</c:v>
                </c:pt>
                <c:pt idx="4625">
                  <c:v>1966</c:v>
                </c:pt>
                <c:pt idx="4626">
                  <c:v>1966</c:v>
                </c:pt>
                <c:pt idx="4627">
                  <c:v>1967</c:v>
                </c:pt>
                <c:pt idx="4628">
                  <c:v>1968</c:v>
                </c:pt>
                <c:pt idx="4629">
                  <c:v>1969</c:v>
                </c:pt>
                <c:pt idx="4630">
                  <c:v>1970</c:v>
                </c:pt>
                <c:pt idx="4631">
                  <c:v>1971</c:v>
                </c:pt>
                <c:pt idx="4632">
                  <c:v>1972</c:v>
                </c:pt>
                <c:pt idx="4633">
                  <c:v>1973</c:v>
                </c:pt>
                <c:pt idx="4634">
                  <c:v>1973</c:v>
                </c:pt>
                <c:pt idx="4635">
                  <c:v>1973</c:v>
                </c:pt>
                <c:pt idx="4636">
                  <c:v>1974</c:v>
                </c:pt>
                <c:pt idx="4637">
                  <c:v>1974</c:v>
                </c:pt>
                <c:pt idx="4638">
                  <c:v>1974</c:v>
                </c:pt>
                <c:pt idx="4639">
                  <c:v>1975</c:v>
                </c:pt>
                <c:pt idx="4640">
                  <c:v>1975</c:v>
                </c:pt>
                <c:pt idx="4641">
                  <c:v>1975</c:v>
                </c:pt>
                <c:pt idx="4642">
                  <c:v>1975</c:v>
                </c:pt>
                <c:pt idx="4643">
                  <c:v>1975</c:v>
                </c:pt>
                <c:pt idx="4644">
                  <c:v>1975</c:v>
                </c:pt>
                <c:pt idx="4645">
                  <c:v>1976</c:v>
                </c:pt>
                <c:pt idx="4646">
                  <c:v>1977</c:v>
                </c:pt>
                <c:pt idx="4647">
                  <c:v>1978</c:v>
                </c:pt>
                <c:pt idx="4648">
                  <c:v>1979</c:v>
                </c:pt>
                <c:pt idx="4649">
                  <c:v>1980</c:v>
                </c:pt>
                <c:pt idx="4650">
                  <c:v>1981</c:v>
                </c:pt>
                <c:pt idx="4651">
                  <c:v>1982</c:v>
                </c:pt>
                <c:pt idx="4652">
                  <c:v>1983</c:v>
                </c:pt>
                <c:pt idx="4653">
                  <c:v>1983</c:v>
                </c:pt>
                <c:pt idx="4654">
                  <c:v>1983</c:v>
                </c:pt>
                <c:pt idx="4655">
                  <c:v>1983</c:v>
                </c:pt>
                <c:pt idx="4656">
                  <c:v>1983</c:v>
                </c:pt>
                <c:pt idx="4657">
                  <c:v>1983</c:v>
                </c:pt>
                <c:pt idx="4658">
                  <c:v>1983</c:v>
                </c:pt>
                <c:pt idx="4659">
                  <c:v>1984</c:v>
                </c:pt>
                <c:pt idx="4660">
                  <c:v>1984</c:v>
                </c:pt>
                <c:pt idx="4661">
                  <c:v>1984</c:v>
                </c:pt>
                <c:pt idx="4662">
                  <c:v>1985</c:v>
                </c:pt>
                <c:pt idx="4663">
                  <c:v>1985</c:v>
                </c:pt>
                <c:pt idx="4664">
                  <c:v>1985</c:v>
                </c:pt>
                <c:pt idx="4665">
                  <c:v>1986</c:v>
                </c:pt>
                <c:pt idx="4666">
                  <c:v>1987</c:v>
                </c:pt>
                <c:pt idx="4667">
                  <c:v>1988</c:v>
                </c:pt>
                <c:pt idx="4668">
                  <c:v>1989</c:v>
                </c:pt>
                <c:pt idx="4669">
                  <c:v>1990</c:v>
                </c:pt>
                <c:pt idx="4670">
                  <c:v>1990</c:v>
                </c:pt>
                <c:pt idx="4671">
                  <c:v>1991</c:v>
                </c:pt>
                <c:pt idx="4672">
                  <c:v>1992</c:v>
                </c:pt>
                <c:pt idx="4673">
                  <c:v>1993</c:v>
                </c:pt>
                <c:pt idx="4674">
                  <c:v>1994</c:v>
                </c:pt>
                <c:pt idx="4675">
                  <c:v>1994</c:v>
                </c:pt>
                <c:pt idx="4676">
                  <c:v>1994</c:v>
                </c:pt>
                <c:pt idx="4677">
                  <c:v>1995</c:v>
                </c:pt>
                <c:pt idx="4678">
                  <c:v>1995</c:v>
                </c:pt>
                <c:pt idx="4679">
                  <c:v>1996</c:v>
                </c:pt>
                <c:pt idx="4680">
                  <c:v>1996</c:v>
                </c:pt>
                <c:pt idx="4681">
                  <c:v>1996</c:v>
                </c:pt>
                <c:pt idx="4682">
                  <c:v>1996</c:v>
                </c:pt>
                <c:pt idx="4683">
                  <c:v>1996</c:v>
                </c:pt>
                <c:pt idx="4684">
                  <c:v>1996</c:v>
                </c:pt>
                <c:pt idx="4685">
                  <c:v>1996</c:v>
                </c:pt>
                <c:pt idx="4686">
                  <c:v>1996</c:v>
                </c:pt>
                <c:pt idx="4687">
                  <c:v>1996</c:v>
                </c:pt>
                <c:pt idx="4688">
                  <c:v>1996</c:v>
                </c:pt>
                <c:pt idx="4689">
                  <c:v>1996</c:v>
                </c:pt>
                <c:pt idx="4690">
                  <c:v>1996</c:v>
                </c:pt>
                <c:pt idx="4691">
                  <c:v>1996</c:v>
                </c:pt>
                <c:pt idx="4692">
                  <c:v>1996</c:v>
                </c:pt>
                <c:pt idx="4693">
                  <c:v>1997</c:v>
                </c:pt>
                <c:pt idx="4694">
                  <c:v>1998</c:v>
                </c:pt>
                <c:pt idx="4695">
                  <c:v>1999</c:v>
                </c:pt>
                <c:pt idx="4696">
                  <c:v>2000</c:v>
                </c:pt>
                <c:pt idx="4697">
                  <c:v>2001</c:v>
                </c:pt>
                <c:pt idx="4698">
                  <c:v>2002</c:v>
                </c:pt>
                <c:pt idx="4699">
                  <c:v>2003</c:v>
                </c:pt>
                <c:pt idx="4700">
                  <c:v>2003</c:v>
                </c:pt>
                <c:pt idx="4701">
                  <c:v>2004</c:v>
                </c:pt>
                <c:pt idx="4702">
                  <c:v>2005</c:v>
                </c:pt>
                <c:pt idx="4703">
                  <c:v>2005</c:v>
                </c:pt>
                <c:pt idx="4704">
                  <c:v>2006</c:v>
                </c:pt>
                <c:pt idx="4705">
                  <c:v>2007</c:v>
                </c:pt>
                <c:pt idx="4706">
                  <c:v>2008</c:v>
                </c:pt>
                <c:pt idx="4707">
                  <c:v>2009</c:v>
                </c:pt>
                <c:pt idx="4708">
                  <c:v>2010</c:v>
                </c:pt>
                <c:pt idx="4709">
                  <c:v>2011</c:v>
                </c:pt>
                <c:pt idx="4710">
                  <c:v>2012</c:v>
                </c:pt>
                <c:pt idx="4711">
                  <c:v>2013</c:v>
                </c:pt>
                <c:pt idx="4712">
                  <c:v>2014</c:v>
                </c:pt>
                <c:pt idx="4713">
                  <c:v>2015</c:v>
                </c:pt>
                <c:pt idx="4714">
                  <c:v>2015</c:v>
                </c:pt>
                <c:pt idx="4715">
                  <c:v>2015</c:v>
                </c:pt>
                <c:pt idx="4716">
                  <c:v>2015</c:v>
                </c:pt>
                <c:pt idx="4717">
                  <c:v>2015</c:v>
                </c:pt>
                <c:pt idx="4718">
                  <c:v>2015</c:v>
                </c:pt>
                <c:pt idx="4719">
                  <c:v>2015</c:v>
                </c:pt>
                <c:pt idx="4720">
                  <c:v>2015</c:v>
                </c:pt>
                <c:pt idx="4721">
                  <c:v>2016</c:v>
                </c:pt>
                <c:pt idx="4722">
                  <c:v>2017</c:v>
                </c:pt>
                <c:pt idx="4723">
                  <c:v>2017</c:v>
                </c:pt>
                <c:pt idx="4724">
                  <c:v>2018</c:v>
                </c:pt>
                <c:pt idx="4725">
                  <c:v>2018</c:v>
                </c:pt>
                <c:pt idx="4726">
                  <c:v>2018</c:v>
                </c:pt>
                <c:pt idx="4727">
                  <c:v>2018</c:v>
                </c:pt>
                <c:pt idx="4728">
                  <c:v>2019</c:v>
                </c:pt>
                <c:pt idx="4729">
                  <c:v>2020</c:v>
                </c:pt>
                <c:pt idx="4730">
                  <c:v>2020</c:v>
                </c:pt>
                <c:pt idx="4731">
                  <c:v>2021</c:v>
                </c:pt>
                <c:pt idx="4732">
                  <c:v>2021</c:v>
                </c:pt>
                <c:pt idx="4733">
                  <c:v>2021</c:v>
                </c:pt>
                <c:pt idx="4734">
                  <c:v>2021</c:v>
                </c:pt>
                <c:pt idx="4735">
                  <c:v>2021</c:v>
                </c:pt>
                <c:pt idx="4736">
                  <c:v>2021</c:v>
                </c:pt>
                <c:pt idx="4737">
                  <c:v>2022</c:v>
                </c:pt>
                <c:pt idx="4738">
                  <c:v>2022</c:v>
                </c:pt>
                <c:pt idx="4739">
                  <c:v>2023</c:v>
                </c:pt>
                <c:pt idx="4740">
                  <c:v>2023</c:v>
                </c:pt>
                <c:pt idx="4741">
                  <c:v>2023</c:v>
                </c:pt>
                <c:pt idx="4742">
                  <c:v>2023</c:v>
                </c:pt>
                <c:pt idx="4743">
                  <c:v>2024</c:v>
                </c:pt>
                <c:pt idx="4744">
                  <c:v>2025</c:v>
                </c:pt>
                <c:pt idx="4745">
                  <c:v>2026</c:v>
                </c:pt>
                <c:pt idx="4746">
                  <c:v>2027</c:v>
                </c:pt>
                <c:pt idx="4747">
                  <c:v>2028</c:v>
                </c:pt>
                <c:pt idx="4748">
                  <c:v>2029</c:v>
                </c:pt>
                <c:pt idx="4749">
                  <c:v>2030</c:v>
                </c:pt>
                <c:pt idx="4750">
                  <c:v>2031</c:v>
                </c:pt>
                <c:pt idx="4751">
                  <c:v>2032</c:v>
                </c:pt>
                <c:pt idx="4752">
                  <c:v>2033</c:v>
                </c:pt>
                <c:pt idx="4753">
                  <c:v>2034</c:v>
                </c:pt>
                <c:pt idx="4754">
                  <c:v>2035</c:v>
                </c:pt>
                <c:pt idx="4755">
                  <c:v>2036</c:v>
                </c:pt>
                <c:pt idx="4756">
                  <c:v>2037</c:v>
                </c:pt>
                <c:pt idx="4757">
                  <c:v>2038</c:v>
                </c:pt>
                <c:pt idx="4758">
                  <c:v>2039</c:v>
                </c:pt>
                <c:pt idx="4759">
                  <c:v>2040</c:v>
                </c:pt>
                <c:pt idx="4760">
                  <c:v>2041</c:v>
                </c:pt>
                <c:pt idx="4761">
                  <c:v>2042</c:v>
                </c:pt>
                <c:pt idx="4762">
                  <c:v>2042</c:v>
                </c:pt>
                <c:pt idx="4763">
                  <c:v>2043</c:v>
                </c:pt>
                <c:pt idx="4764">
                  <c:v>2044</c:v>
                </c:pt>
                <c:pt idx="4765">
                  <c:v>2045</c:v>
                </c:pt>
                <c:pt idx="4766">
                  <c:v>2046</c:v>
                </c:pt>
                <c:pt idx="4767">
                  <c:v>2047</c:v>
                </c:pt>
                <c:pt idx="4768">
                  <c:v>2048</c:v>
                </c:pt>
                <c:pt idx="4769">
                  <c:v>2049</c:v>
                </c:pt>
                <c:pt idx="4770">
                  <c:v>2050</c:v>
                </c:pt>
                <c:pt idx="4771">
                  <c:v>2051</c:v>
                </c:pt>
                <c:pt idx="4772">
                  <c:v>2052</c:v>
                </c:pt>
                <c:pt idx="4773">
                  <c:v>2052</c:v>
                </c:pt>
                <c:pt idx="4774">
                  <c:v>2052</c:v>
                </c:pt>
                <c:pt idx="4775">
                  <c:v>2052</c:v>
                </c:pt>
                <c:pt idx="4776">
                  <c:v>2052</c:v>
                </c:pt>
                <c:pt idx="4777">
                  <c:v>2052</c:v>
                </c:pt>
                <c:pt idx="4778">
                  <c:v>2052</c:v>
                </c:pt>
                <c:pt idx="4779">
                  <c:v>2052</c:v>
                </c:pt>
                <c:pt idx="4780">
                  <c:v>2052</c:v>
                </c:pt>
                <c:pt idx="4781">
                  <c:v>2053</c:v>
                </c:pt>
                <c:pt idx="4782">
                  <c:v>2053</c:v>
                </c:pt>
                <c:pt idx="4783">
                  <c:v>2053</c:v>
                </c:pt>
                <c:pt idx="4784">
                  <c:v>2053</c:v>
                </c:pt>
                <c:pt idx="4785">
                  <c:v>2054</c:v>
                </c:pt>
                <c:pt idx="4786">
                  <c:v>2054</c:v>
                </c:pt>
                <c:pt idx="4787">
                  <c:v>2054</c:v>
                </c:pt>
                <c:pt idx="4788">
                  <c:v>2054</c:v>
                </c:pt>
                <c:pt idx="4789">
                  <c:v>2054</c:v>
                </c:pt>
                <c:pt idx="4790">
                  <c:v>2054</c:v>
                </c:pt>
                <c:pt idx="4791">
                  <c:v>2054</c:v>
                </c:pt>
                <c:pt idx="4792">
                  <c:v>2054</c:v>
                </c:pt>
                <c:pt idx="4793">
                  <c:v>2054</c:v>
                </c:pt>
                <c:pt idx="4794">
                  <c:v>2054</c:v>
                </c:pt>
                <c:pt idx="4795">
                  <c:v>2055</c:v>
                </c:pt>
                <c:pt idx="4796">
                  <c:v>2055</c:v>
                </c:pt>
                <c:pt idx="4797">
                  <c:v>2055</c:v>
                </c:pt>
                <c:pt idx="4798">
                  <c:v>2055</c:v>
                </c:pt>
                <c:pt idx="4799">
                  <c:v>2055</c:v>
                </c:pt>
                <c:pt idx="4800">
                  <c:v>2055</c:v>
                </c:pt>
                <c:pt idx="4801">
                  <c:v>2055</c:v>
                </c:pt>
                <c:pt idx="4802">
                  <c:v>2055</c:v>
                </c:pt>
                <c:pt idx="4803">
                  <c:v>2055</c:v>
                </c:pt>
                <c:pt idx="4804">
                  <c:v>2055</c:v>
                </c:pt>
                <c:pt idx="4805">
                  <c:v>2055</c:v>
                </c:pt>
                <c:pt idx="4806">
                  <c:v>2055</c:v>
                </c:pt>
                <c:pt idx="4807">
                  <c:v>2055</c:v>
                </c:pt>
                <c:pt idx="4808">
                  <c:v>2055</c:v>
                </c:pt>
                <c:pt idx="4809">
                  <c:v>2055</c:v>
                </c:pt>
                <c:pt idx="4810">
                  <c:v>2056</c:v>
                </c:pt>
                <c:pt idx="4811">
                  <c:v>2057</c:v>
                </c:pt>
                <c:pt idx="4812">
                  <c:v>2058</c:v>
                </c:pt>
                <c:pt idx="4813">
                  <c:v>2058</c:v>
                </c:pt>
                <c:pt idx="4814">
                  <c:v>2058</c:v>
                </c:pt>
                <c:pt idx="4815">
                  <c:v>2058</c:v>
                </c:pt>
                <c:pt idx="4816">
                  <c:v>2058</c:v>
                </c:pt>
                <c:pt idx="4817">
                  <c:v>2058</c:v>
                </c:pt>
                <c:pt idx="4818">
                  <c:v>2058</c:v>
                </c:pt>
                <c:pt idx="4819">
                  <c:v>2058</c:v>
                </c:pt>
                <c:pt idx="4820">
                  <c:v>2058</c:v>
                </c:pt>
                <c:pt idx="4821">
                  <c:v>2058</c:v>
                </c:pt>
                <c:pt idx="4822">
                  <c:v>2058</c:v>
                </c:pt>
                <c:pt idx="4823">
                  <c:v>2058</c:v>
                </c:pt>
                <c:pt idx="4824">
                  <c:v>2059</c:v>
                </c:pt>
                <c:pt idx="4825">
                  <c:v>2059</c:v>
                </c:pt>
                <c:pt idx="4826">
                  <c:v>2060</c:v>
                </c:pt>
                <c:pt idx="4827">
                  <c:v>2061</c:v>
                </c:pt>
                <c:pt idx="4828">
                  <c:v>2062</c:v>
                </c:pt>
                <c:pt idx="4829">
                  <c:v>2063</c:v>
                </c:pt>
                <c:pt idx="4830">
                  <c:v>2063</c:v>
                </c:pt>
                <c:pt idx="4831">
                  <c:v>2064</c:v>
                </c:pt>
                <c:pt idx="4832">
                  <c:v>2064</c:v>
                </c:pt>
                <c:pt idx="4833">
                  <c:v>2064</c:v>
                </c:pt>
                <c:pt idx="4834">
                  <c:v>2064</c:v>
                </c:pt>
                <c:pt idx="4835">
                  <c:v>2065</c:v>
                </c:pt>
                <c:pt idx="4836">
                  <c:v>2065</c:v>
                </c:pt>
                <c:pt idx="4837">
                  <c:v>2066</c:v>
                </c:pt>
                <c:pt idx="4838">
                  <c:v>2066</c:v>
                </c:pt>
                <c:pt idx="4839">
                  <c:v>2066</c:v>
                </c:pt>
                <c:pt idx="4840">
                  <c:v>2067</c:v>
                </c:pt>
                <c:pt idx="4841">
                  <c:v>2068</c:v>
                </c:pt>
                <c:pt idx="4842">
                  <c:v>2069</c:v>
                </c:pt>
                <c:pt idx="4843">
                  <c:v>2070</c:v>
                </c:pt>
                <c:pt idx="4844">
                  <c:v>2071</c:v>
                </c:pt>
                <c:pt idx="4845">
                  <c:v>2071</c:v>
                </c:pt>
                <c:pt idx="4846">
                  <c:v>2072</c:v>
                </c:pt>
                <c:pt idx="4847">
                  <c:v>2073</c:v>
                </c:pt>
                <c:pt idx="4848">
                  <c:v>2074</c:v>
                </c:pt>
                <c:pt idx="4849">
                  <c:v>2075</c:v>
                </c:pt>
                <c:pt idx="4850">
                  <c:v>2075</c:v>
                </c:pt>
                <c:pt idx="4851">
                  <c:v>2075</c:v>
                </c:pt>
                <c:pt idx="4852">
                  <c:v>2075</c:v>
                </c:pt>
                <c:pt idx="4853">
                  <c:v>2075</c:v>
                </c:pt>
                <c:pt idx="4854">
                  <c:v>2076</c:v>
                </c:pt>
                <c:pt idx="4855">
                  <c:v>2076</c:v>
                </c:pt>
                <c:pt idx="4856">
                  <c:v>2077</c:v>
                </c:pt>
                <c:pt idx="4857">
                  <c:v>2077</c:v>
                </c:pt>
                <c:pt idx="4858">
                  <c:v>2077</c:v>
                </c:pt>
                <c:pt idx="4859">
                  <c:v>2077</c:v>
                </c:pt>
                <c:pt idx="4860">
                  <c:v>2077</c:v>
                </c:pt>
                <c:pt idx="4861">
                  <c:v>2078</c:v>
                </c:pt>
                <c:pt idx="4862">
                  <c:v>2079</c:v>
                </c:pt>
                <c:pt idx="4863">
                  <c:v>2080</c:v>
                </c:pt>
                <c:pt idx="4864">
                  <c:v>2081</c:v>
                </c:pt>
                <c:pt idx="4865">
                  <c:v>2081</c:v>
                </c:pt>
                <c:pt idx="4866">
                  <c:v>2081</c:v>
                </c:pt>
                <c:pt idx="4867">
                  <c:v>2082</c:v>
                </c:pt>
                <c:pt idx="4868">
                  <c:v>2082</c:v>
                </c:pt>
                <c:pt idx="4869">
                  <c:v>2082</c:v>
                </c:pt>
                <c:pt idx="4870">
                  <c:v>2083</c:v>
                </c:pt>
                <c:pt idx="4871">
                  <c:v>2084</c:v>
                </c:pt>
                <c:pt idx="4872">
                  <c:v>2084</c:v>
                </c:pt>
                <c:pt idx="4873">
                  <c:v>2084</c:v>
                </c:pt>
                <c:pt idx="4874">
                  <c:v>2084</c:v>
                </c:pt>
                <c:pt idx="4875">
                  <c:v>2085</c:v>
                </c:pt>
                <c:pt idx="4876">
                  <c:v>2085</c:v>
                </c:pt>
                <c:pt idx="4877">
                  <c:v>2086</c:v>
                </c:pt>
                <c:pt idx="4878">
                  <c:v>2087</c:v>
                </c:pt>
                <c:pt idx="4879">
                  <c:v>2088</c:v>
                </c:pt>
                <c:pt idx="4880">
                  <c:v>2089</c:v>
                </c:pt>
                <c:pt idx="4881">
                  <c:v>2090</c:v>
                </c:pt>
                <c:pt idx="4882">
                  <c:v>2091</c:v>
                </c:pt>
                <c:pt idx="4883">
                  <c:v>2092</c:v>
                </c:pt>
                <c:pt idx="4884">
                  <c:v>2093</c:v>
                </c:pt>
                <c:pt idx="4885">
                  <c:v>2094</c:v>
                </c:pt>
                <c:pt idx="4886">
                  <c:v>2095</c:v>
                </c:pt>
                <c:pt idx="4887">
                  <c:v>2096</c:v>
                </c:pt>
                <c:pt idx="4888">
                  <c:v>2097</c:v>
                </c:pt>
                <c:pt idx="4889">
                  <c:v>2098</c:v>
                </c:pt>
                <c:pt idx="4890">
                  <c:v>2099</c:v>
                </c:pt>
                <c:pt idx="4891">
                  <c:v>2100</c:v>
                </c:pt>
                <c:pt idx="4892">
                  <c:v>2100</c:v>
                </c:pt>
                <c:pt idx="4893">
                  <c:v>2101</c:v>
                </c:pt>
                <c:pt idx="4894">
                  <c:v>2102</c:v>
                </c:pt>
                <c:pt idx="4895">
                  <c:v>2102</c:v>
                </c:pt>
                <c:pt idx="4896">
                  <c:v>2102</c:v>
                </c:pt>
                <c:pt idx="4897">
                  <c:v>2102</c:v>
                </c:pt>
                <c:pt idx="4898">
                  <c:v>2102</c:v>
                </c:pt>
                <c:pt idx="4899">
                  <c:v>2103</c:v>
                </c:pt>
                <c:pt idx="4900">
                  <c:v>2104</c:v>
                </c:pt>
                <c:pt idx="4901">
                  <c:v>2104</c:v>
                </c:pt>
                <c:pt idx="4902">
                  <c:v>2105</c:v>
                </c:pt>
                <c:pt idx="4903">
                  <c:v>2106</c:v>
                </c:pt>
                <c:pt idx="4904">
                  <c:v>2107</c:v>
                </c:pt>
                <c:pt idx="4905">
                  <c:v>2108</c:v>
                </c:pt>
                <c:pt idx="4906">
                  <c:v>2109</c:v>
                </c:pt>
                <c:pt idx="4907">
                  <c:v>2109</c:v>
                </c:pt>
                <c:pt idx="4908">
                  <c:v>2109</c:v>
                </c:pt>
                <c:pt idx="4909">
                  <c:v>2109</c:v>
                </c:pt>
                <c:pt idx="4910">
                  <c:v>2109</c:v>
                </c:pt>
                <c:pt idx="4911">
                  <c:v>2109</c:v>
                </c:pt>
                <c:pt idx="4912">
                  <c:v>2110</c:v>
                </c:pt>
                <c:pt idx="4913">
                  <c:v>2110</c:v>
                </c:pt>
                <c:pt idx="4914">
                  <c:v>2110</c:v>
                </c:pt>
                <c:pt idx="4915">
                  <c:v>2110</c:v>
                </c:pt>
                <c:pt idx="4916">
                  <c:v>2111</c:v>
                </c:pt>
                <c:pt idx="4917">
                  <c:v>2111</c:v>
                </c:pt>
                <c:pt idx="4918">
                  <c:v>2111</c:v>
                </c:pt>
                <c:pt idx="4919">
                  <c:v>2111</c:v>
                </c:pt>
                <c:pt idx="4920">
                  <c:v>2111</c:v>
                </c:pt>
                <c:pt idx="4921">
                  <c:v>2112</c:v>
                </c:pt>
                <c:pt idx="4922">
                  <c:v>2112</c:v>
                </c:pt>
                <c:pt idx="4923">
                  <c:v>2112</c:v>
                </c:pt>
                <c:pt idx="4924">
                  <c:v>2112</c:v>
                </c:pt>
                <c:pt idx="4925">
                  <c:v>2112</c:v>
                </c:pt>
                <c:pt idx="4926">
                  <c:v>2112</c:v>
                </c:pt>
                <c:pt idx="4927">
                  <c:v>2112</c:v>
                </c:pt>
                <c:pt idx="4928">
                  <c:v>2113</c:v>
                </c:pt>
                <c:pt idx="4929">
                  <c:v>2114</c:v>
                </c:pt>
                <c:pt idx="4930">
                  <c:v>2115</c:v>
                </c:pt>
                <c:pt idx="4931">
                  <c:v>2115</c:v>
                </c:pt>
                <c:pt idx="4932">
                  <c:v>2115</c:v>
                </c:pt>
                <c:pt idx="4933">
                  <c:v>2116</c:v>
                </c:pt>
                <c:pt idx="4934">
                  <c:v>2116</c:v>
                </c:pt>
                <c:pt idx="4935">
                  <c:v>2116</c:v>
                </c:pt>
                <c:pt idx="4936">
                  <c:v>2117</c:v>
                </c:pt>
                <c:pt idx="4937">
                  <c:v>2117</c:v>
                </c:pt>
                <c:pt idx="4938">
                  <c:v>2118</c:v>
                </c:pt>
                <c:pt idx="4939">
                  <c:v>2118</c:v>
                </c:pt>
                <c:pt idx="4940">
                  <c:v>2119</c:v>
                </c:pt>
                <c:pt idx="4941">
                  <c:v>2119</c:v>
                </c:pt>
                <c:pt idx="4942">
                  <c:v>2119</c:v>
                </c:pt>
                <c:pt idx="4943">
                  <c:v>2119</c:v>
                </c:pt>
                <c:pt idx="4944">
                  <c:v>2119</c:v>
                </c:pt>
                <c:pt idx="4945">
                  <c:v>2119</c:v>
                </c:pt>
                <c:pt idx="4946">
                  <c:v>2120</c:v>
                </c:pt>
                <c:pt idx="4947">
                  <c:v>2120</c:v>
                </c:pt>
                <c:pt idx="4948">
                  <c:v>2121</c:v>
                </c:pt>
                <c:pt idx="4949">
                  <c:v>2122</c:v>
                </c:pt>
                <c:pt idx="4950">
                  <c:v>2123</c:v>
                </c:pt>
                <c:pt idx="4951">
                  <c:v>2124</c:v>
                </c:pt>
                <c:pt idx="4952">
                  <c:v>2125</c:v>
                </c:pt>
                <c:pt idx="4953">
                  <c:v>2125</c:v>
                </c:pt>
                <c:pt idx="4954">
                  <c:v>2125</c:v>
                </c:pt>
                <c:pt idx="4955">
                  <c:v>2126</c:v>
                </c:pt>
                <c:pt idx="4956">
                  <c:v>2127</c:v>
                </c:pt>
                <c:pt idx="4957">
                  <c:v>2128</c:v>
                </c:pt>
                <c:pt idx="4958">
                  <c:v>2129</c:v>
                </c:pt>
                <c:pt idx="4959">
                  <c:v>2130</c:v>
                </c:pt>
                <c:pt idx="4960">
                  <c:v>2131</c:v>
                </c:pt>
                <c:pt idx="4961">
                  <c:v>2132</c:v>
                </c:pt>
                <c:pt idx="4962">
                  <c:v>2133</c:v>
                </c:pt>
                <c:pt idx="4963">
                  <c:v>2133</c:v>
                </c:pt>
                <c:pt idx="4964">
                  <c:v>2134</c:v>
                </c:pt>
                <c:pt idx="4965">
                  <c:v>2135</c:v>
                </c:pt>
                <c:pt idx="4966">
                  <c:v>2136</c:v>
                </c:pt>
                <c:pt idx="4967">
                  <c:v>2137</c:v>
                </c:pt>
                <c:pt idx="4968">
                  <c:v>2137</c:v>
                </c:pt>
                <c:pt idx="4969">
                  <c:v>2137</c:v>
                </c:pt>
                <c:pt idx="4970">
                  <c:v>2137</c:v>
                </c:pt>
                <c:pt idx="4971">
                  <c:v>2138</c:v>
                </c:pt>
                <c:pt idx="4972">
                  <c:v>2139</c:v>
                </c:pt>
                <c:pt idx="4973">
                  <c:v>2140</c:v>
                </c:pt>
                <c:pt idx="4974">
                  <c:v>2141</c:v>
                </c:pt>
                <c:pt idx="4975">
                  <c:v>2142</c:v>
                </c:pt>
                <c:pt idx="4976">
                  <c:v>2143</c:v>
                </c:pt>
                <c:pt idx="4977">
                  <c:v>2143</c:v>
                </c:pt>
                <c:pt idx="4978">
                  <c:v>2144</c:v>
                </c:pt>
                <c:pt idx="4979">
                  <c:v>2145</c:v>
                </c:pt>
                <c:pt idx="4980">
                  <c:v>2145</c:v>
                </c:pt>
                <c:pt idx="4981">
                  <c:v>2146</c:v>
                </c:pt>
                <c:pt idx="4982">
                  <c:v>2147</c:v>
                </c:pt>
                <c:pt idx="4983">
                  <c:v>2147</c:v>
                </c:pt>
                <c:pt idx="4984">
                  <c:v>2148</c:v>
                </c:pt>
                <c:pt idx="4985">
                  <c:v>2149</c:v>
                </c:pt>
                <c:pt idx="4986">
                  <c:v>2149</c:v>
                </c:pt>
                <c:pt idx="4987">
                  <c:v>2150</c:v>
                </c:pt>
                <c:pt idx="4988">
                  <c:v>2151</c:v>
                </c:pt>
                <c:pt idx="4989">
                  <c:v>2152</c:v>
                </c:pt>
                <c:pt idx="4990">
                  <c:v>2153</c:v>
                </c:pt>
                <c:pt idx="4991">
                  <c:v>2153</c:v>
                </c:pt>
                <c:pt idx="4992">
                  <c:v>2154</c:v>
                </c:pt>
                <c:pt idx="4993">
                  <c:v>2155</c:v>
                </c:pt>
                <c:pt idx="4994">
                  <c:v>2156</c:v>
                </c:pt>
                <c:pt idx="4995">
                  <c:v>2157</c:v>
                </c:pt>
                <c:pt idx="4996">
                  <c:v>2158</c:v>
                </c:pt>
                <c:pt idx="4997">
                  <c:v>2159</c:v>
                </c:pt>
                <c:pt idx="4998">
                  <c:v>2160</c:v>
                </c:pt>
                <c:pt idx="4999">
                  <c:v>2161</c:v>
                </c:pt>
                <c:pt idx="5000">
                  <c:v>2162</c:v>
                </c:pt>
                <c:pt idx="5001">
                  <c:v>2163</c:v>
                </c:pt>
                <c:pt idx="5002">
                  <c:v>2164</c:v>
                </c:pt>
                <c:pt idx="5003">
                  <c:v>2165</c:v>
                </c:pt>
                <c:pt idx="5004">
                  <c:v>2166</c:v>
                </c:pt>
                <c:pt idx="5005">
                  <c:v>2166</c:v>
                </c:pt>
                <c:pt idx="5006">
                  <c:v>2167</c:v>
                </c:pt>
                <c:pt idx="5007">
                  <c:v>2168</c:v>
                </c:pt>
                <c:pt idx="5008">
                  <c:v>2169</c:v>
                </c:pt>
                <c:pt idx="5009">
                  <c:v>2169</c:v>
                </c:pt>
                <c:pt idx="5010">
                  <c:v>2170</c:v>
                </c:pt>
                <c:pt idx="5011">
                  <c:v>2171</c:v>
                </c:pt>
                <c:pt idx="5012">
                  <c:v>2172</c:v>
                </c:pt>
                <c:pt idx="5013">
                  <c:v>2173</c:v>
                </c:pt>
                <c:pt idx="5014">
                  <c:v>2174</c:v>
                </c:pt>
                <c:pt idx="5015">
                  <c:v>2175</c:v>
                </c:pt>
                <c:pt idx="5016">
                  <c:v>2176</c:v>
                </c:pt>
                <c:pt idx="5017">
                  <c:v>2177</c:v>
                </c:pt>
                <c:pt idx="5018">
                  <c:v>2178</c:v>
                </c:pt>
                <c:pt idx="5019">
                  <c:v>2179</c:v>
                </c:pt>
                <c:pt idx="5020">
                  <c:v>2180</c:v>
                </c:pt>
                <c:pt idx="5021">
                  <c:v>2181</c:v>
                </c:pt>
                <c:pt idx="5022">
                  <c:v>2181</c:v>
                </c:pt>
                <c:pt idx="5023">
                  <c:v>2181</c:v>
                </c:pt>
                <c:pt idx="5024">
                  <c:v>2181</c:v>
                </c:pt>
                <c:pt idx="5025">
                  <c:v>2181</c:v>
                </c:pt>
                <c:pt idx="5026">
                  <c:v>2181</c:v>
                </c:pt>
                <c:pt idx="5027">
                  <c:v>2181</c:v>
                </c:pt>
                <c:pt idx="5028">
                  <c:v>2181</c:v>
                </c:pt>
                <c:pt idx="5029">
                  <c:v>2182</c:v>
                </c:pt>
                <c:pt idx="5030">
                  <c:v>2182</c:v>
                </c:pt>
                <c:pt idx="5031">
                  <c:v>2182</c:v>
                </c:pt>
                <c:pt idx="5032">
                  <c:v>2182</c:v>
                </c:pt>
                <c:pt idx="5033">
                  <c:v>2182</c:v>
                </c:pt>
                <c:pt idx="5034">
                  <c:v>2182</c:v>
                </c:pt>
                <c:pt idx="5035">
                  <c:v>2182</c:v>
                </c:pt>
                <c:pt idx="5036">
                  <c:v>2182</c:v>
                </c:pt>
                <c:pt idx="5037">
                  <c:v>2182</c:v>
                </c:pt>
                <c:pt idx="5038">
                  <c:v>2182</c:v>
                </c:pt>
                <c:pt idx="5039">
                  <c:v>2183</c:v>
                </c:pt>
                <c:pt idx="5040">
                  <c:v>2183</c:v>
                </c:pt>
                <c:pt idx="5041">
                  <c:v>2183</c:v>
                </c:pt>
                <c:pt idx="5042">
                  <c:v>2183</c:v>
                </c:pt>
                <c:pt idx="5043">
                  <c:v>2183</c:v>
                </c:pt>
                <c:pt idx="5044">
                  <c:v>2183</c:v>
                </c:pt>
                <c:pt idx="5045">
                  <c:v>2183</c:v>
                </c:pt>
                <c:pt idx="5046">
                  <c:v>2183</c:v>
                </c:pt>
                <c:pt idx="5047">
                  <c:v>2184</c:v>
                </c:pt>
                <c:pt idx="5048">
                  <c:v>2185</c:v>
                </c:pt>
                <c:pt idx="5049">
                  <c:v>2185</c:v>
                </c:pt>
                <c:pt idx="5050">
                  <c:v>2185</c:v>
                </c:pt>
                <c:pt idx="5051">
                  <c:v>2185</c:v>
                </c:pt>
                <c:pt idx="5052">
                  <c:v>2185</c:v>
                </c:pt>
                <c:pt idx="5053">
                  <c:v>2185</c:v>
                </c:pt>
                <c:pt idx="5054">
                  <c:v>2185</c:v>
                </c:pt>
                <c:pt idx="5055">
                  <c:v>2185</c:v>
                </c:pt>
                <c:pt idx="5056">
                  <c:v>2185</c:v>
                </c:pt>
                <c:pt idx="5057">
                  <c:v>2185</c:v>
                </c:pt>
                <c:pt idx="5058">
                  <c:v>2185</c:v>
                </c:pt>
                <c:pt idx="5059">
                  <c:v>2185</c:v>
                </c:pt>
                <c:pt idx="5060">
                  <c:v>2185</c:v>
                </c:pt>
                <c:pt idx="5061">
                  <c:v>2185</c:v>
                </c:pt>
                <c:pt idx="5062">
                  <c:v>2185</c:v>
                </c:pt>
                <c:pt idx="5063">
                  <c:v>2185</c:v>
                </c:pt>
                <c:pt idx="5064">
                  <c:v>2185</c:v>
                </c:pt>
                <c:pt idx="5065">
                  <c:v>2185</c:v>
                </c:pt>
                <c:pt idx="5066">
                  <c:v>2185</c:v>
                </c:pt>
                <c:pt idx="5067">
                  <c:v>2185</c:v>
                </c:pt>
                <c:pt idx="5068">
                  <c:v>2185</c:v>
                </c:pt>
                <c:pt idx="5069">
                  <c:v>2186</c:v>
                </c:pt>
                <c:pt idx="5070">
                  <c:v>2187</c:v>
                </c:pt>
                <c:pt idx="5071">
                  <c:v>2187</c:v>
                </c:pt>
                <c:pt idx="5072">
                  <c:v>2187</c:v>
                </c:pt>
                <c:pt idx="5073">
                  <c:v>2188</c:v>
                </c:pt>
                <c:pt idx="5074">
                  <c:v>2189</c:v>
                </c:pt>
                <c:pt idx="5075">
                  <c:v>2190</c:v>
                </c:pt>
                <c:pt idx="5076">
                  <c:v>2190</c:v>
                </c:pt>
                <c:pt idx="5077">
                  <c:v>2191</c:v>
                </c:pt>
                <c:pt idx="5078">
                  <c:v>2192</c:v>
                </c:pt>
                <c:pt idx="5079">
                  <c:v>2192</c:v>
                </c:pt>
                <c:pt idx="5080">
                  <c:v>2192</c:v>
                </c:pt>
                <c:pt idx="5081">
                  <c:v>2192</c:v>
                </c:pt>
                <c:pt idx="5082">
                  <c:v>2193</c:v>
                </c:pt>
                <c:pt idx="5083">
                  <c:v>2194</c:v>
                </c:pt>
                <c:pt idx="5084">
                  <c:v>2195</c:v>
                </c:pt>
                <c:pt idx="5085">
                  <c:v>2196</c:v>
                </c:pt>
                <c:pt idx="5086">
                  <c:v>2197</c:v>
                </c:pt>
                <c:pt idx="5087">
                  <c:v>2197</c:v>
                </c:pt>
                <c:pt idx="5088">
                  <c:v>2197</c:v>
                </c:pt>
                <c:pt idx="5089">
                  <c:v>2198</c:v>
                </c:pt>
                <c:pt idx="5090">
                  <c:v>2199</c:v>
                </c:pt>
                <c:pt idx="5091">
                  <c:v>2200</c:v>
                </c:pt>
                <c:pt idx="5092">
                  <c:v>2201</c:v>
                </c:pt>
                <c:pt idx="5093">
                  <c:v>2202</c:v>
                </c:pt>
                <c:pt idx="5094">
                  <c:v>2203</c:v>
                </c:pt>
                <c:pt idx="5095">
                  <c:v>2204</c:v>
                </c:pt>
                <c:pt idx="5096">
                  <c:v>2205</c:v>
                </c:pt>
                <c:pt idx="5097">
                  <c:v>2206</c:v>
                </c:pt>
                <c:pt idx="5098">
                  <c:v>2207</c:v>
                </c:pt>
                <c:pt idx="5099">
                  <c:v>2208</c:v>
                </c:pt>
                <c:pt idx="5100">
                  <c:v>2209</c:v>
                </c:pt>
                <c:pt idx="5101">
                  <c:v>2210</c:v>
                </c:pt>
                <c:pt idx="5102">
                  <c:v>2210</c:v>
                </c:pt>
                <c:pt idx="5103">
                  <c:v>2211</c:v>
                </c:pt>
                <c:pt idx="5104">
                  <c:v>2212</c:v>
                </c:pt>
                <c:pt idx="5105">
                  <c:v>2213</c:v>
                </c:pt>
                <c:pt idx="5106">
                  <c:v>2214</c:v>
                </c:pt>
                <c:pt idx="5107">
                  <c:v>2215</c:v>
                </c:pt>
                <c:pt idx="5108">
                  <c:v>2216</c:v>
                </c:pt>
                <c:pt idx="5109">
                  <c:v>2217</c:v>
                </c:pt>
                <c:pt idx="5110">
                  <c:v>2218</c:v>
                </c:pt>
                <c:pt idx="5111">
                  <c:v>2219</c:v>
                </c:pt>
                <c:pt idx="5112">
                  <c:v>2220</c:v>
                </c:pt>
                <c:pt idx="5113">
                  <c:v>2221</c:v>
                </c:pt>
                <c:pt idx="5114">
                  <c:v>2222</c:v>
                </c:pt>
                <c:pt idx="5115">
                  <c:v>2222</c:v>
                </c:pt>
                <c:pt idx="5116">
                  <c:v>2222</c:v>
                </c:pt>
                <c:pt idx="5117">
                  <c:v>2223</c:v>
                </c:pt>
                <c:pt idx="5118">
                  <c:v>2223</c:v>
                </c:pt>
                <c:pt idx="5119">
                  <c:v>2223</c:v>
                </c:pt>
                <c:pt idx="5120">
                  <c:v>2223</c:v>
                </c:pt>
                <c:pt idx="5121">
                  <c:v>2223</c:v>
                </c:pt>
                <c:pt idx="5122">
                  <c:v>2223</c:v>
                </c:pt>
                <c:pt idx="5123">
                  <c:v>2223</c:v>
                </c:pt>
                <c:pt idx="5124">
                  <c:v>2223</c:v>
                </c:pt>
                <c:pt idx="5125">
                  <c:v>2224</c:v>
                </c:pt>
                <c:pt idx="5126">
                  <c:v>2225</c:v>
                </c:pt>
                <c:pt idx="5127">
                  <c:v>2225</c:v>
                </c:pt>
                <c:pt idx="5128">
                  <c:v>2225</c:v>
                </c:pt>
                <c:pt idx="5129">
                  <c:v>2225</c:v>
                </c:pt>
                <c:pt idx="5130">
                  <c:v>2226</c:v>
                </c:pt>
                <c:pt idx="5131">
                  <c:v>2226</c:v>
                </c:pt>
                <c:pt idx="5132">
                  <c:v>2226</c:v>
                </c:pt>
                <c:pt idx="5133">
                  <c:v>2226</c:v>
                </c:pt>
                <c:pt idx="5134">
                  <c:v>2226</c:v>
                </c:pt>
                <c:pt idx="5135">
                  <c:v>2227</c:v>
                </c:pt>
                <c:pt idx="5136">
                  <c:v>2228</c:v>
                </c:pt>
                <c:pt idx="5137">
                  <c:v>2229</c:v>
                </c:pt>
                <c:pt idx="5138">
                  <c:v>2230</c:v>
                </c:pt>
                <c:pt idx="5139">
                  <c:v>2231</c:v>
                </c:pt>
                <c:pt idx="5140">
                  <c:v>2232</c:v>
                </c:pt>
                <c:pt idx="5141">
                  <c:v>2233</c:v>
                </c:pt>
                <c:pt idx="5142">
                  <c:v>2233</c:v>
                </c:pt>
                <c:pt idx="5143">
                  <c:v>2234</c:v>
                </c:pt>
                <c:pt idx="5144">
                  <c:v>2234</c:v>
                </c:pt>
                <c:pt idx="5145">
                  <c:v>2234</c:v>
                </c:pt>
                <c:pt idx="5146">
                  <c:v>2234</c:v>
                </c:pt>
                <c:pt idx="5147">
                  <c:v>2234</c:v>
                </c:pt>
                <c:pt idx="5148">
                  <c:v>2235</c:v>
                </c:pt>
                <c:pt idx="5149">
                  <c:v>2236</c:v>
                </c:pt>
                <c:pt idx="5150">
                  <c:v>2237</c:v>
                </c:pt>
                <c:pt idx="5151">
                  <c:v>2238</c:v>
                </c:pt>
                <c:pt idx="5152">
                  <c:v>2239</c:v>
                </c:pt>
                <c:pt idx="5153">
                  <c:v>2240</c:v>
                </c:pt>
                <c:pt idx="5154">
                  <c:v>2240</c:v>
                </c:pt>
                <c:pt idx="5155">
                  <c:v>2241</c:v>
                </c:pt>
                <c:pt idx="5156">
                  <c:v>2242</c:v>
                </c:pt>
                <c:pt idx="5157">
                  <c:v>2242</c:v>
                </c:pt>
                <c:pt idx="5158">
                  <c:v>2243</c:v>
                </c:pt>
                <c:pt idx="5159">
                  <c:v>2244</c:v>
                </c:pt>
                <c:pt idx="5160">
                  <c:v>2245</c:v>
                </c:pt>
                <c:pt idx="5161">
                  <c:v>2246</c:v>
                </c:pt>
                <c:pt idx="5162">
                  <c:v>2247</c:v>
                </c:pt>
                <c:pt idx="5163">
                  <c:v>2248</c:v>
                </c:pt>
                <c:pt idx="5164">
                  <c:v>2248</c:v>
                </c:pt>
                <c:pt idx="5165">
                  <c:v>2248</c:v>
                </c:pt>
                <c:pt idx="5166">
                  <c:v>2248</c:v>
                </c:pt>
                <c:pt idx="5167">
                  <c:v>2248</c:v>
                </c:pt>
                <c:pt idx="5168">
                  <c:v>2248</c:v>
                </c:pt>
                <c:pt idx="5169">
                  <c:v>2248</c:v>
                </c:pt>
                <c:pt idx="5170">
                  <c:v>2248</c:v>
                </c:pt>
                <c:pt idx="5171">
                  <c:v>2248</c:v>
                </c:pt>
                <c:pt idx="5172">
                  <c:v>2248</c:v>
                </c:pt>
                <c:pt idx="5173">
                  <c:v>2248</c:v>
                </c:pt>
                <c:pt idx="5174">
                  <c:v>2248</c:v>
                </c:pt>
                <c:pt idx="5175">
                  <c:v>2248</c:v>
                </c:pt>
                <c:pt idx="5176">
                  <c:v>2248</c:v>
                </c:pt>
                <c:pt idx="5177">
                  <c:v>2248</c:v>
                </c:pt>
                <c:pt idx="5178">
                  <c:v>2248</c:v>
                </c:pt>
                <c:pt idx="5179">
                  <c:v>2248</c:v>
                </c:pt>
                <c:pt idx="5180">
                  <c:v>2248</c:v>
                </c:pt>
                <c:pt idx="5181">
                  <c:v>2248</c:v>
                </c:pt>
                <c:pt idx="5182">
                  <c:v>2248</c:v>
                </c:pt>
                <c:pt idx="5183">
                  <c:v>2248</c:v>
                </c:pt>
                <c:pt idx="5184">
                  <c:v>2248</c:v>
                </c:pt>
                <c:pt idx="5185">
                  <c:v>2248</c:v>
                </c:pt>
                <c:pt idx="5186">
                  <c:v>2249</c:v>
                </c:pt>
                <c:pt idx="5187">
                  <c:v>2249</c:v>
                </c:pt>
                <c:pt idx="5188">
                  <c:v>2249</c:v>
                </c:pt>
                <c:pt idx="5189">
                  <c:v>2249</c:v>
                </c:pt>
                <c:pt idx="5190">
                  <c:v>2249</c:v>
                </c:pt>
                <c:pt idx="5191">
                  <c:v>2249</c:v>
                </c:pt>
                <c:pt idx="5192">
                  <c:v>2250</c:v>
                </c:pt>
                <c:pt idx="5193">
                  <c:v>2250</c:v>
                </c:pt>
                <c:pt idx="5194">
                  <c:v>2250</c:v>
                </c:pt>
                <c:pt idx="5195">
                  <c:v>2251</c:v>
                </c:pt>
                <c:pt idx="5196">
                  <c:v>2252</c:v>
                </c:pt>
                <c:pt idx="5197">
                  <c:v>2253</c:v>
                </c:pt>
                <c:pt idx="5198">
                  <c:v>2253</c:v>
                </c:pt>
                <c:pt idx="5199">
                  <c:v>2254</c:v>
                </c:pt>
                <c:pt idx="5200">
                  <c:v>2254</c:v>
                </c:pt>
                <c:pt idx="5201">
                  <c:v>2254</c:v>
                </c:pt>
                <c:pt idx="5202">
                  <c:v>2254</c:v>
                </c:pt>
                <c:pt idx="5203">
                  <c:v>2254</c:v>
                </c:pt>
                <c:pt idx="5204">
                  <c:v>2254</c:v>
                </c:pt>
                <c:pt idx="5205">
                  <c:v>2255</c:v>
                </c:pt>
                <c:pt idx="5206">
                  <c:v>2256</c:v>
                </c:pt>
                <c:pt idx="5207">
                  <c:v>2257</c:v>
                </c:pt>
                <c:pt idx="5208">
                  <c:v>2257</c:v>
                </c:pt>
                <c:pt idx="5209">
                  <c:v>2257</c:v>
                </c:pt>
                <c:pt idx="5210">
                  <c:v>2257</c:v>
                </c:pt>
                <c:pt idx="5211">
                  <c:v>2257</c:v>
                </c:pt>
                <c:pt idx="5212">
                  <c:v>2257</c:v>
                </c:pt>
                <c:pt idx="5213">
                  <c:v>2257</c:v>
                </c:pt>
                <c:pt idx="5214">
                  <c:v>2258</c:v>
                </c:pt>
                <c:pt idx="5215">
                  <c:v>2259</c:v>
                </c:pt>
                <c:pt idx="5216">
                  <c:v>2260</c:v>
                </c:pt>
                <c:pt idx="5217">
                  <c:v>2261</c:v>
                </c:pt>
                <c:pt idx="5218">
                  <c:v>2262</c:v>
                </c:pt>
                <c:pt idx="5219">
                  <c:v>2263</c:v>
                </c:pt>
                <c:pt idx="5220">
                  <c:v>2264</c:v>
                </c:pt>
                <c:pt idx="5221">
                  <c:v>2265</c:v>
                </c:pt>
                <c:pt idx="5222">
                  <c:v>2266</c:v>
                </c:pt>
                <c:pt idx="5223">
                  <c:v>2267</c:v>
                </c:pt>
                <c:pt idx="5224">
                  <c:v>2268</c:v>
                </c:pt>
                <c:pt idx="5225">
                  <c:v>2269</c:v>
                </c:pt>
                <c:pt idx="5226">
                  <c:v>2270</c:v>
                </c:pt>
                <c:pt idx="5227">
                  <c:v>2271</c:v>
                </c:pt>
                <c:pt idx="5228">
                  <c:v>2271</c:v>
                </c:pt>
                <c:pt idx="5229">
                  <c:v>2272</c:v>
                </c:pt>
                <c:pt idx="5230">
                  <c:v>2273</c:v>
                </c:pt>
                <c:pt idx="5231">
                  <c:v>2274</c:v>
                </c:pt>
                <c:pt idx="5232">
                  <c:v>2275</c:v>
                </c:pt>
                <c:pt idx="5233">
                  <c:v>2276</c:v>
                </c:pt>
                <c:pt idx="5234">
                  <c:v>2277</c:v>
                </c:pt>
                <c:pt idx="5235">
                  <c:v>2278</c:v>
                </c:pt>
                <c:pt idx="5236">
                  <c:v>2279</c:v>
                </c:pt>
                <c:pt idx="5237">
                  <c:v>2280</c:v>
                </c:pt>
                <c:pt idx="5238">
                  <c:v>2281</c:v>
                </c:pt>
                <c:pt idx="5239">
                  <c:v>2282</c:v>
                </c:pt>
                <c:pt idx="5240">
                  <c:v>2282</c:v>
                </c:pt>
                <c:pt idx="5241">
                  <c:v>2283</c:v>
                </c:pt>
                <c:pt idx="5242">
                  <c:v>2284</c:v>
                </c:pt>
                <c:pt idx="5243">
                  <c:v>2285</c:v>
                </c:pt>
                <c:pt idx="5244">
                  <c:v>2286</c:v>
                </c:pt>
                <c:pt idx="5245">
                  <c:v>2287</c:v>
                </c:pt>
                <c:pt idx="5246">
                  <c:v>2287</c:v>
                </c:pt>
                <c:pt idx="5247">
                  <c:v>2287</c:v>
                </c:pt>
                <c:pt idx="5248">
                  <c:v>2288</c:v>
                </c:pt>
                <c:pt idx="5249">
                  <c:v>2289</c:v>
                </c:pt>
                <c:pt idx="5250">
                  <c:v>2290</c:v>
                </c:pt>
                <c:pt idx="5251">
                  <c:v>2291</c:v>
                </c:pt>
                <c:pt idx="5252">
                  <c:v>2292</c:v>
                </c:pt>
                <c:pt idx="5253">
                  <c:v>2293</c:v>
                </c:pt>
                <c:pt idx="5254">
                  <c:v>2294</c:v>
                </c:pt>
                <c:pt idx="5255">
                  <c:v>2295</c:v>
                </c:pt>
                <c:pt idx="5256">
                  <c:v>2296</c:v>
                </c:pt>
                <c:pt idx="5257">
                  <c:v>2297</c:v>
                </c:pt>
                <c:pt idx="5258">
                  <c:v>2298</c:v>
                </c:pt>
                <c:pt idx="5259">
                  <c:v>2299</c:v>
                </c:pt>
                <c:pt idx="5260">
                  <c:v>2300</c:v>
                </c:pt>
                <c:pt idx="5261">
                  <c:v>2300</c:v>
                </c:pt>
                <c:pt idx="5262">
                  <c:v>2301</c:v>
                </c:pt>
                <c:pt idx="5263">
                  <c:v>2302</c:v>
                </c:pt>
                <c:pt idx="5264">
                  <c:v>2302</c:v>
                </c:pt>
                <c:pt idx="5265">
                  <c:v>2303</c:v>
                </c:pt>
                <c:pt idx="5266">
                  <c:v>2304</c:v>
                </c:pt>
                <c:pt idx="5267">
                  <c:v>2305</c:v>
                </c:pt>
                <c:pt idx="5268">
                  <c:v>2305</c:v>
                </c:pt>
                <c:pt idx="5269">
                  <c:v>2306</c:v>
                </c:pt>
                <c:pt idx="5270">
                  <c:v>2307</c:v>
                </c:pt>
                <c:pt idx="5271">
                  <c:v>2308</c:v>
                </c:pt>
                <c:pt idx="5272">
                  <c:v>2309</c:v>
                </c:pt>
                <c:pt idx="5273">
                  <c:v>2310</c:v>
                </c:pt>
                <c:pt idx="5274">
                  <c:v>2311</c:v>
                </c:pt>
                <c:pt idx="5275">
                  <c:v>2312</c:v>
                </c:pt>
                <c:pt idx="5276">
                  <c:v>2313</c:v>
                </c:pt>
                <c:pt idx="5277">
                  <c:v>2314</c:v>
                </c:pt>
                <c:pt idx="5278">
                  <c:v>2315</c:v>
                </c:pt>
                <c:pt idx="5279">
                  <c:v>2316</c:v>
                </c:pt>
                <c:pt idx="5280">
                  <c:v>2317</c:v>
                </c:pt>
                <c:pt idx="5281">
                  <c:v>2318</c:v>
                </c:pt>
                <c:pt idx="5282">
                  <c:v>2319</c:v>
                </c:pt>
                <c:pt idx="5283">
                  <c:v>2320</c:v>
                </c:pt>
                <c:pt idx="5284">
                  <c:v>2321</c:v>
                </c:pt>
                <c:pt idx="5285">
                  <c:v>2322</c:v>
                </c:pt>
                <c:pt idx="5286">
                  <c:v>2323</c:v>
                </c:pt>
                <c:pt idx="5287">
                  <c:v>2324</c:v>
                </c:pt>
                <c:pt idx="5288">
                  <c:v>2324</c:v>
                </c:pt>
                <c:pt idx="5289">
                  <c:v>2324</c:v>
                </c:pt>
                <c:pt idx="5290">
                  <c:v>2324</c:v>
                </c:pt>
                <c:pt idx="5291">
                  <c:v>2324</c:v>
                </c:pt>
                <c:pt idx="5292">
                  <c:v>2324</c:v>
                </c:pt>
                <c:pt idx="5293">
                  <c:v>2325</c:v>
                </c:pt>
                <c:pt idx="5294">
                  <c:v>2325</c:v>
                </c:pt>
                <c:pt idx="5295">
                  <c:v>2325</c:v>
                </c:pt>
                <c:pt idx="5296">
                  <c:v>2325</c:v>
                </c:pt>
                <c:pt idx="5297">
                  <c:v>2325</c:v>
                </c:pt>
                <c:pt idx="5298">
                  <c:v>2325</c:v>
                </c:pt>
                <c:pt idx="5299">
                  <c:v>2325</c:v>
                </c:pt>
                <c:pt idx="5300">
                  <c:v>2326</c:v>
                </c:pt>
                <c:pt idx="5301">
                  <c:v>2327</c:v>
                </c:pt>
                <c:pt idx="5302">
                  <c:v>2328</c:v>
                </c:pt>
                <c:pt idx="5303">
                  <c:v>2328</c:v>
                </c:pt>
                <c:pt idx="5304">
                  <c:v>2328</c:v>
                </c:pt>
                <c:pt idx="5305">
                  <c:v>2328</c:v>
                </c:pt>
                <c:pt idx="5306">
                  <c:v>2328</c:v>
                </c:pt>
                <c:pt idx="5307">
                  <c:v>2328</c:v>
                </c:pt>
                <c:pt idx="5308">
                  <c:v>2328</c:v>
                </c:pt>
                <c:pt idx="5309">
                  <c:v>2329</c:v>
                </c:pt>
                <c:pt idx="5310">
                  <c:v>2330</c:v>
                </c:pt>
                <c:pt idx="5311">
                  <c:v>2330</c:v>
                </c:pt>
                <c:pt idx="5312">
                  <c:v>2331</c:v>
                </c:pt>
                <c:pt idx="5313">
                  <c:v>2332</c:v>
                </c:pt>
                <c:pt idx="5314">
                  <c:v>2332</c:v>
                </c:pt>
                <c:pt idx="5315">
                  <c:v>2332</c:v>
                </c:pt>
                <c:pt idx="5316">
                  <c:v>2333</c:v>
                </c:pt>
                <c:pt idx="5317">
                  <c:v>2334</c:v>
                </c:pt>
                <c:pt idx="5318">
                  <c:v>2334</c:v>
                </c:pt>
                <c:pt idx="5319">
                  <c:v>2334</c:v>
                </c:pt>
                <c:pt idx="5320">
                  <c:v>2334</c:v>
                </c:pt>
                <c:pt idx="5321">
                  <c:v>2334</c:v>
                </c:pt>
                <c:pt idx="5322">
                  <c:v>2335</c:v>
                </c:pt>
                <c:pt idx="5323">
                  <c:v>2336</c:v>
                </c:pt>
                <c:pt idx="5324">
                  <c:v>2337</c:v>
                </c:pt>
                <c:pt idx="5325">
                  <c:v>2337</c:v>
                </c:pt>
                <c:pt idx="5326">
                  <c:v>2337</c:v>
                </c:pt>
                <c:pt idx="5327">
                  <c:v>2337</c:v>
                </c:pt>
                <c:pt idx="5328">
                  <c:v>2337</c:v>
                </c:pt>
                <c:pt idx="5329">
                  <c:v>2337</c:v>
                </c:pt>
                <c:pt idx="5330">
                  <c:v>2337</c:v>
                </c:pt>
                <c:pt idx="5331">
                  <c:v>2337</c:v>
                </c:pt>
                <c:pt idx="5332">
                  <c:v>2337</c:v>
                </c:pt>
                <c:pt idx="5333">
                  <c:v>2337</c:v>
                </c:pt>
                <c:pt idx="5334">
                  <c:v>2337</c:v>
                </c:pt>
                <c:pt idx="5335">
                  <c:v>2337</c:v>
                </c:pt>
                <c:pt idx="5336">
                  <c:v>2338</c:v>
                </c:pt>
                <c:pt idx="5337">
                  <c:v>2339</c:v>
                </c:pt>
                <c:pt idx="5338">
                  <c:v>2340</c:v>
                </c:pt>
                <c:pt idx="5339">
                  <c:v>2341</c:v>
                </c:pt>
                <c:pt idx="5340">
                  <c:v>2342</c:v>
                </c:pt>
                <c:pt idx="5341">
                  <c:v>2343</c:v>
                </c:pt>
                <c:pt idx="5342">
                  <c:v>2344</c:v>
                </c:pt>
                <c:pt idx="5343">
                  <c:v>2345</c:v>
                </c:pt>
                <c:pt idx="5344">
                  <c:v>2346</c:v>
                </c:pt>
                <c:pt idx="5345">
                  <c:v>2346</c:v>
                </c:pt>
                <c:pt idx="5346">
                  <c:v>2346</c:v>
                </c:pt>
                <c:pt idx="5347">
                  <c:v>2346</c:v>
                </c:pt>
                <c:pt idx="5348">
                  <c:v>2346</c:v>
                </c:pt>
                <c:pt idx="5349">
                  <c:v>2346</c:v>
                </c:pt>
                <c:pt idx="5350">
                  <c:v>2346</c:v>
                </c:pt>
                <c:pt idx="5351">
                  <c:v>2346</c:v>
                </c:pt>
                <c:pt idx="5352">
                  <c:v>2346</c:v>
                </c:pt>
                <c:pt idx="5353">
                  <c:v>2346</c:v>
                </c:pt>
                <c:pt idx="5354">
                  <c:v>2346</c:v>
                </c:pt>
                <c:pt idx="5355">
                  <c:v>2346</c:v>
                </c:pt>
                <c:pt idx="5356">
                  <c:v>2346</c:v>
                </c:pt>
                <c:pt idx="5357">
                  <c:v>2346</c:v>
                </c:pt>
                <c:pt idx="5358">
                  <c:v>2347</c:v>
                </c:pt>
                <c:pt idx="5359">
                  <c:v>2348</c:v>
                </c:pt>
                <c:pt idx="5360">
                  <c:v>2349</c:v>
                </c:pt>
                <c:pt idx="5361">
                  <c:v>2350</c:v>
                </c:pt>
                <c:pt idx="5362">
                  <c:v>2351</c:v>
                </c:pt>
                <c:pt idx="5363">
                  <c:v>2351</c:v>
                </c:pt>
                <c:pt idx="5364">
                  <c:v>2351</c:v>
                </c:pt>
                <c:pt idx="5365">
                  <c:v>2352</c:v>
                </c:pt>
                <c:pt idx="5366">
                  <c:v>2352</c:v>
                </c:pt>
                <c:pt idx="5367">
                  <c:v>2352</c:v>
                </c:pt>
                <c:pt idx="5368">
                  <c:v>2352</c:v>
                </c:pt>
                <c:pt idx="5369">
                  <c:v>2352</c:v>
                </c:pt>
                <c:pt idx="5370">
                  <c:v>2353</c:v>
                </c:pt>
                <c:pt idx="5371">
                  <c:v>2353</c:v>
                </c:pt>
                <c:pt idx="5372">
                  <c:v>2354</c:v>
                </c:pt>
                <c:pt idx="5373">
                  <c:v>2354</c:v>
                </c:pt>
                <c:pt idx="5374">
                  <c:v>2354</c:v>
                </c:pt>
                <c:pt idx="5375">
                  <c:v>2355</c:v>
                </c:pt>
                <c:pt idx="5376">
                  <c:v>2355</c:v>
                </c:pt>
                <c:pt idx="5377">
                  <c:v>2356</c:v>
                </c:pt>
                <c:pt idx="5378">
                  <c:v>2357</c:v>
                </c:pt>
                <c:pt idx="5379">
                  <c:v>2358</c:v>
                </c:pt>
                <c:pt idx="5380">
                  <c:v>2358</c:v>
                </c:pt>
                <c:pt idx="5381">
                  <c:v>2358</c:v>
                </c:pt>
                <c:pt idx="5382">
                  <c:v>2358</c:v>
                </c:pt>
                <c:pt idx="5383">
                  <c:v>2358</c:v>
                </c:pt>
                <c:pt idx="5384">
                  <c:v>2358</c:v>
                </c:pt>
                <c:pt idx="5385">
                  <c:v>2358</c:v>
                </c:pt>
                <c:pt idx="5386">
                  <c:v>2359</c:v>
                </c:pt>
                <c:pt idx="5387">
                  <c:v>2360</c:v>
                </c:pt>
                <c:pt idx="5388">
                  <c:v>2360</c:v>
                </c:pt>
                <c:pt idx="5389">
                  <c:v>2360</c:v>
                </c:pt>
                <c:pt idx="5390">
                  <c:v>2360</c:v>
                </c:pt>
                <c:pt idx="5391">
                  <c:v>2360</c:v>
                </c:pt>
                <c:pt idx="5392">
                  <c:v>2360</c:v>
                </c:pt>
                <c:pt idx="5393">
                  <c:v>2360</c:v>
                </c:pt>
                <c:pt idx="5394">
                  <c:v>2360</c:v>
                </c:pt>
                <c:pt idx="5395">
                  <c:v>2360</c:v>
                </c:pt>
                <c:pt idx="5396">
                  <c:v>2360</c:v>
                </c:pt>
                <c:pt idx="5397">
                  <c:v>2360</c:v>
                </c:pt>
                <c:pt idx="5398">
                  <c:v>2360</c:v>
                </c:pt>
                <c:pt idx="5399">
                  <c:v>2360</c:v>
                </c:pt>
                <c:pt idx="5400">
                  <c:v>2360</c:v>
                </c:pt>
                <c:pt idx="5401">
                  <c:v>2360</c:v>
                </c:pt>
                <c:pt idx="5402">
                  <c:v>2360</c:v>
                </c:pt>
                <c:pt idx="5403">
                  <c:v>2360</c:v>
                </c:pt>
                <c:pt idx="5404">
                  <c:v>2361</c:v>
                </c:pt>
                <c:pt idx="5405">
                  <c:v>2361</c:v>
                </c:pt>
                <c:pt idx="5406">
                  <c:v>2361</c:v>
                </c:pt>
                <c:pt idx="5407">
                  <c:v>2361</c:v>
                </c:pt>
                <c:pt idx="5408">
                  <c:v>2361</c:v>
                </c:pt>
                <c:pt idx="5409">
                  <c:v>2362</c:v>
                </c:pt>
                <c:pt idx="5410">
                  <c:v>2362</c:v>
                </c:pt>
                <c:pt idx="5411">
                  <c:v>2362</c:v>
                </c:pt>
                <c:pt idx="5412">
                  <c:v>2362</c:v>
                </c:pt>
                <c:pt idx="5413">
                  <c:v>2362</c:v>
                </c:pt>
                <c:pt idx="5414">
                  <c:v>2363</c:v>
                </c:pt>
                <c:pt idx="5415">
                  <c:v>2363</c:v>
                </c:pt>
                <c:pt idx="5416">
                  <c:v>2363</c:v>
                </c:pt>
                <c:pt idx="5417">
                  <c:v>2363</c:v>
                </c:pt>
                <c:pt idx="5418">
                  <c:v>2363</c:v>
                </c:pt>
                <c:pt idx="5419">
                  <c:v>2363</c:v>
                </c:pt>
                <c:pt idx="5420">
                  <c:v>2363</c:v>
                </c:pt>
                <c:pt idx="5421">
                  <c:v>2363</c:v>
                </c:pt>
                <c:pt idx="5422">
                  <c:v>2363</c:v>
                </c:pt>
                <c:pt idx="5423">
                  <c:v>2363</c:v>
                </c:pt>
                <c:pt idx="5424">
                  <c:v>2363</c:v>
                </c:pt>
                <c:pt idx="5425">
                  <c:v>2363</c:v>
                </c:pt>
                <c:pt idx="5426">
                  <c:v>2363</c:v>
                </c:pt>
                <c:pt idx="5427">
                  <c:v>2363</c:v>
                </c:pt>
                <c:pt idx="5428">
                  <c:v>2363</c:v>
                </c:pt>
                <c:pt idx="5429">
                  <c:v>2363</c:v>
                </c:pt>
                <c:pt idx="5430">
                  <c:v>2364</c:v>
                </c:pt>
                <c:pt idx="5431">
                  <c:v>2365</c:v>
                </c:pt>
                <c:pt idx="5432">
                  <c:v>2366</c:v>
                </c:pt>
                <c:pt idx="5433">
                  <c:v>2366</c:v>
                </c:pt>
                <c:pt idx="5434">
                  <c:v>2367</c:v>
                </c:pt>
                <c:pt idx="5435">
                  <c:v>2368</c:v>
                </c:pt>
                <c:pt idx="5436">
                  <c:v>2369</c:v>
                </c:pt>
                <c:pt idx="5437">
                  <c:v>2370</c:v>
                </c:pt>
                <c:pt idx="5438">
                  <c:v>2371</c:v>
                </c:pt>
                <c:pt idx="5439">
                  <c:v>2371</c:v>
                </c:pt>
                <c:pt idx="5440">
                  <c:v>2372</c:v>
                </c:pt>
                <c:pt idx="5441">
                  <c:v>2373</c:v>
                </c:pt>
                <c:pt idx="5442">
                  <c:v>2374</c:v>
                </c:pt>
                <c:pt idx="5443">
                  <c:v>2375</c:v>
                </c:pt>
                <c:pt idx="5444">
                  <c:v>2376</c:v>
                </c:pt>
                <c:pt idx="5445">
                  <c:v>2377</c:v>
                </c:pt>
                <c:pt idx="5446">
                  <c:v>2378</c:v>
                </c:pt>
                <c:pt idx="5447">
                  <c:v>2379</c:v>
                </c:pt>
                <c:pt idx="5448">
                  <c:v>2380</c:v>
                </c:pt>
                <c:pt idx="5449">
                  <c:v>2381</c:v>
                </c:pt>
                <c:pt idx="5450">
                  <c:v>2382</c:v>
                </c:pt>
                <c:pt idx="5451">
                  <c:v>2383</c:v>
                </c:pt>
                <c:pt idx="5452">
                  <c:v>2384</c:v>
                </c:pt>
                <c:pt idx="5453">
                  <c:v>2385</c:v>
                </c:pt>
                <c:pt idx="5454">
                  <c:v>2386</c:v>
                </c:pt>
                <c:pt idx="5455">
                  <c:v>2387</c:v>
                </c:pt>
                <c:pt idx="5456">
                  <c:v>2388</c:v>
                </c:pt>
                <c:pt idx="5457">
                  <c:v>2389</c:v>
                </c:pt>
                <c:pt idx="5458">
                  <c:v>2390</c:v>
                </c:pt>
                <c:pt idx="5459">
                  <c:v>2391</c:v>
                </c:pt>
                <c:pt idx="5460">
                  <c:v>2392</c:v>
                </c:pt>
                <c:pt idx="5461">
                  <c:v>2392</c:v>
                </c:pt>
                <c:pt idx="5462">
                  <c:v>2392</c:v>
                </c:pt>
                <c:pt idx="5463">
                  <c:v>2392</c:v>
                </c:pt>
                <c:pt idx="5464">
                  <c:v>2393</c:v>
                </c:pt>
                <c:pt idx="5465">
                  <c:v>2394</c:v>
                </c:pt>
                <c:pt idx="5466">
                  <c:v>2395</c:v>
                </c:pt>
                <c:pt idx="5467">
                  <c:v>2396</c:v>
                </c:pt>
                <c:pt idx="5468">
                  <c:v>2397</c:v>
                </c:pt>
                <c:pt idx="5469">
                  <c:v>2397</c:v>
                </c:pt>
                <c:pt idx="5470">
                  <c:v>2398</c:v>
                </c:pt>
                <c:pt idx="5471">
                  <c:v>2399</c:v>
                </c:pt>
                <c:pt idx="5472">
                  <c:v>2400</c:v>
                </c:pt>
                <c:pt idx="5473">
                  <c:v>2401</c:v>
                </c:pt>
                <c:pt idx="5474">
                  <c:v>2402</c:v>
                </c:pt>
                <c:pt idx="5475">
                  <c:v>2402</c:v>
                </c:pt>
                <c:pt idx="5476">
                  <c:v>2403</c:v>
                </c:pt>
                <c:pt idx="5477">
                  <c:v>2404</c:v>
                </c:pt>
                <c:pt idx="5478">
                  <c:v>2405</c:v>
                </c:pt>
                <c:pt idx="5479">
                  <c:v>2405</c:v>
                </c:pt>
                <c:pt idx="5480">
                  <c:v>2405</c:v>
                </c:pt>
                <c:pt idx="5481">
                  <c:v>2406</c:v>
                </c:pt>
                <c:pt idx="5482">
                  <c:v>2407</c:v>
                </c:pt>
                <c:pt idx="5483">
                  <c:v>2407</c:v>
                </c:pt>
                <c:pt idx="5484">
                  <c:v>2408</c:v>
                </c:pt>
                <c:pt idx="5485">
                  <c:v>2409</c:v>
                </c:pt>
                <c:pt idx="5486">
                  <c:v>2410</c:v>
                </c:pt>
                <c:pt idx="5487">
                  <c:v>2410</c:v>
                </c:pt>
                <c:pt idx="5488">
                  <c:v>2411</c:v>
                </c:pt>
                <c:pt idx="5489">
                  <c:v>2412</c:v>
                </c:pt>
                <c:pt idx="5490">
                  <c:v>2413</c:v>
                </c:pt>
                <c:pt idx="5491">
                  <c:v>2414</c:v>
                </c:pt>
                <c:pt idx="5492">
                  <c:v>2415</c:v>
                </c:pt>
                <c:pt idx="5493">
                  <c:v>2416</c:v>
                </c:pt>
                <c:pt idx="5494">
                  <c:v>2417</c:v>
                </c:pt>
                <c:pt idx="5495">
                  <c:v>2418</c:v>
                </c:pt>
                <c:pt idx="5496">
                  <c:v>2418</c:v>
                </c:pt>
                <c:pt idx="5497">
                  <c:v>2419</c:v>
                </c:pt>
                <c:pt idx="5498">
                  <c:v>2420</c:v>
                </c:pt>
                <c:pt idx="5499">
                  <c:v>2421</c:v>
                </c:pt>
                <c:pt idx="5500">
                  <c:v>2422</c:v>
                </c:pt>
                <c:pt idx="5501">
                  <c:v>2423</c:v>
                </c:pt>
                <c:pt idx="5502">
                  <c:v>2423</c:v>
                </c:pt>
                <c:pt idx="5503">
                  <c:v>2423</c:v>
                </c:pt>
                <c:pt idx="5504">
                  <c:v>2423</c:v>
                </c:pt>
                <c:pt idx="5505">
                  <c:v>2424</c:v>
                </c:pt>
                <c:pt idx="5506">
                  <c:v>2424</c:v>
                </c:pt>
                <c:pt idx="5507">
                  <c:v>2424</c:v>
                </c:pt>
                <c:pt idx="5508">
                  <c:v>2424</c:v>
                </c:pt>
                <c:pt idx="5509">
                  <c:v>2425</c:v>
                </c:pt>
                <c:pt idx="5510">
                  <c:v>2426</c:v>
                </c:pt>
                <c:pt idx="5511">
                  <c:v>2426</c:v>
                </c:pt>
                <c:pt idx="5512">
                  <c:v>2426</c:v>
                </c:pt>
                <c:pt idx="5513">
                  <c:v>2426</c:v>
                </c:pt>
                <c:pt idx="5514">
                  <c:v>2427</c:v>
                </c:pt>
                <c:pt idx="5515">
                  <c:v>2427</c:v>
                </c:pt>
                <c:pt idx="5516">
                  <c:v>2427</c:v>
                </c:pt>
                <c:pt idx="5517">
                  <c:v>2428</c:v>
                </c:pt>
                <c:pt idx="5518">
                  <c:v>2428</c:v>
                </c:pt>
                <c:pt idx="5519">
                  <c:v>2429</c:v>
                </c:pt>
                <c:pt idx="5520">
                  <c:v>2430</c:v>
                </c:pt>
                <c:pt idx="5521">
                  <c:v>2430</c:v>
                </c:pt>
                <c:pt idx="5522">
                  <c:v>2430</c:v>
                </c:pt>
                <c:pt idx="5523">
                  <c:v>2430</c:v>
                </c:pt>
                <c:pt idx="5524">
                  <c:v>2430</c:v>
                </c:pt>
                <c:pt idx="5525">
                  <c:v>2430</c:v>
                </c:pt>
                <c:pt idx="5526">
                  <c:v>2430</c:v>
                </c:pt>
                <c:pt idx="5527">
                  <c:v>2430</c:v>
                </c:pt>
                <c:pt idx="5528">
                  <c:v>2431</c:v>
                </c:pt>
                <c:pt idx="5529">
                  <c:v>2432</c:v>
                </c:pt>
                <c:pt idx="5530">
                  <c:v>2432</c:v>
                </c:pt>
                <c:pt idx="5531">
                  <c:v>2432</c:v>
                </c:pt>
                <c:pt idx="5532">
                  <c:v>2432</c:v>
                </c:pt>
                <c:pt idx="5533">
                  <c:v>2432</c:v>
                </c:pt>
                <c:pt idx="5534">
                  <c:v>2433</c:v>
                </c:pt>
                <c:pt idx="5535">
                  <c:v>2433</c:v>
                </c:pt>
                <c:pt idx="5536">
                  <c:v>2434</c:v>
                </c:pt>
                <c:pt idx="5537">
                  <c:v>2434</c:v>
                </c:pt>
                <c:pt idx="5538">
                  <c:v>2434</c:v>
                </c:pt>
                <c:pt idx="5539">
                  <c:v>2434</c:v>
                </c:pt>
                <c:pt idx="5540">
                  <c:v>2434</c:v>
                </c:pt>
                <c:pt idx="5541">
                  <c:v>2434</c:v>
                </c:pt>
                <c:pt idx="5542">
                  <c:v>2434</c:v>
                </c:pt>
                <c:pt idx="5543">
                  <c:v>2434</c:v>
                </c:pt>
                <c:pt idx="5544">
                  <c:v>2434</c:v>
                </c:pt>
                <c:pt idx="5545">
                  <c:v>2435</c:v>
                </c:pt>
                <c:pt idx="5546">
                  <c:v>2435</c:v>
                </c:pt>
                <c:pt idx="5547">
                  <c:v>2435</c:v>
                </c:pt>
                <c:pt idx="5548">
                  <c:v>2436</c:v>
                </c:pt>
                <c:pt idx="5549">
                  <c:v>2437</c:v>
                </c:pt>
                <c:pt idx="5550">
                  <c:v>2437</c:v>
                </c:pt>
                <c:pt idx="5551">
                  <c:v>2438</c:v>
                </c:pt>
                <c:pt idx="5552">
                  <c:v>2438</c:v>
                </c:pt>
                <c:pt idx="5553">
                  <c:v>2438</c:v>
                </c:pt>
                <c:pt idx="5554">
                  <c:v>2439</c:v>
                </c:pt>
                <c:pt idx="5555">
                  <c:v>2440</c:v>
                </c:pt>
                <c:pt idx="5556">
                  <c:v>2440</c:v>
                </c:pt>
                <c:pt idx="5557">
                  <c:v>2440</c:v>
                </c:pt>
                <c:pt idx="5558">
                  <c:v>2440</c:v>
                </c:pt>
                <c:pt idx="5559">
                  <c:v>2440</c:v>
                </c:pt>
                <c:pt idx="5560">
                  <c:v>2440</c:v>
                </c:pt>
                <c:pt idx="5561">
                  <c:v>2440</c:v>
                </c:pt>
                <c:pt idx="5562">
                  <c:v>2440</c:v>
                </c:pt>
                <c:pt idx="5563">
                  <c:v>2440</c:v>
                </c:pt>
                <c:pt idx="5564">
                  <c:v>2440</c:v>
                </c:pt>
                <c:pt idx="5565">
                  <c:v>2440</c:v>
                </c:pt>
                <c:pt idx="5566">
                  <c:v>2440</c:v>
                </c:pt>
                <c:pt idx="5567">
                  <c:v>2441</c:v>
                </c:pt>
                <c:pt idx="5568">
                  <c:v>2442</c:v>
                </c:pt>
                <c:pt idx="5569">
                  <c:v>2442</c:v>
                </c:pt>
                <c:pt idx="5570">
                  <c:v>2442</c:v>
                </c:pt>
                <c:pt idx="5571">
                  <c:v>2442</c:v>
                </c:pt>
                <c:pt idx="5572">
                  <c:v>2442</c:v>
                </c:pt>
                <c:pt idx="5573">
                  <c:v>2442</c:v>
                </c:pt>
                <c:pt idx="5574">
                  <c:v>2442</c:v>
                </c:pt>
                <c:pt idx="5575">
                  <c:v>2443</c:v>
                </c:pt>
                <c:pt idx="5576">
                  <c:v>2443</c:v>
                </c:pt>
                <c:pt idx="5577">
                  <c:v>2443</c:v>
                </c:pt>
                <c:pt idx="5578">
                  <c:v>2443</c:v>
                </c:pt>
                <c:pt idx="5579">
                  <c:v>2443</c:v>
                </c:pt>
                <c:pt idx="5580">
                  <c:v>2443</c:v>
                </c:pt>
                <c:pt idx="5581">
                  <c:v>2444</c:v>
                </c:pt>
                <c:pt idx="5582">
                  <c:v>2444</c:v>
                </c:pt>
                <c:pt idx="5583">
                  <c:v>2444</c:v>
                </c:pt>
                <c:pt idx="5584">
                  <c:v>2445</c:v>
                </c:pt>
                <c:pt idx="5585">
                  <c:v>2445</c:v>
                </c:pt>
                <c:pt idx="5586">
                  <c:v>2445</c:v>
                </c:pt>
                <c:pt idx="5587">
                  <c:v>2445</c:v>
                </c:pt>
                <c:pt idx="5588">
                  <c:v>2446</c:v>
                </c:pt>
                <c:pt idx="5589">
                  <c:v>2447</c:v>
                </c:pt>
                <c:pt idx="5590">
                  <c:v>2447</c:v>
                </c:pt>
                <c:pt idx="5591">
                  <c:v>2447</c:v>
                </c:pt>
                <c:pt idx="5592">
                  <c:v>2447</c:v>
                </c:pt>
                <c:pt idx="5593">
                  <c:v>2447</c:v>
                </c:pt>
                <c:pt idx="5594">
                  <c:v>2448</c:v>
                </c:pt>
                <c:pt idx="5595">
                  <c:v>2448</c:v>
                </c:pt>
                <c:pt idx="5596">
                  <c:v>2449</c:v>
                </c:pt>
                <c:pt idx="5597">
                  <c:v>2449</c:v>
                </c:pt>
                <c:pt idx="5598">
                  <c:v>2449</c:v>
                </c:pt>
                <c:pt idx="5599">
                  <c:v>2450</c:v>
                </c:pt>
                <c:pt idx="5600">
                  <c:v>2451</c:v>
                </c:pt>
                <c:pt idx="5601">
                  <c:v>2452</c:v>
                </c:pt>
                <c:pt idx="5602">
                  <c:v>2452</c:v>
                </c:pt>
                <c:pt idx="5603">
                  <c:v>2452</c:v>
                </c:pt>
                <c:pt idx="5604">
                  <c:v>2452</c:v>
                </c:pt>
                <c:pt idx="5605">
                  <c:v>2453</c:v>
                </c:pt>
                <c:pt idx="5606">
                  <c:v>2453</c:v>
                </c:pt>
                <c:pt idx="5607">
                  <c:v>2453</c:v>
                </c:pt>
                <c:pt idx="5608">
                  <c:v>2453</c:v>
                </c:pt>
                <c:pt idx="5609">
                  <c:v>2453</c:v>
                </c:pt>
                <c:pt idx="5610">
                  <c:v>2453</c:v>
                </c:pt>
                <c:pt idx="5611">
                  <c:v>2453</c:v>
                </c:pt>
                <c:pt idx="5612">
                  <c:v>2453</c:v>
                </c:pt>
                <c:pt idx="5613">
                  <c:v>2453</c:v>
                </c:pt>
                <c:pt idx="5614">
                  <c:v>2453</c:v>
                </c:pt>
                <c:pt idx="5615">
                  <c:v>2454</c:v>
                </c:pt>
                <c:pt idx="5616">
                  <c:v>2455</c:v>
                </c:pt>
                <c:pt idx="5617">
                  <c:v>2456</c:v>
                </c:pt>
                <c:pt idx="5618">
                  <c:v>2457</c:v>
                </c:pt>
                <c:pt idx="5619">
                  <c:v>2458</c:v>
                </c:pt>
                <c:pt idx="5620">
                  <c:v>2459</c:v>
                </c:pt>
                <c:pt idx="5621">
                  <c:v>2460</c:v>
                </c:pt>
                <c:pt idx="5622">
                  <c:v>2461</c:v>
                </c:pt>
                <c:pt idx="5623">
                  <c:v>2462</c:v>
                </c:pt>
                <c:pt idx="5624">
                  <c:v>2463</c:v>
                </c:pt>
                <c:pt idx="5625">
                  <c:v>2464</c:v>
                </c:pt>
                <c:pt idx="5626">
                  <c:v>2464</c:v>
                </c:pt>
                <c:pt idx="5627">
                  <c:v>2464</c:v>
                </c:pt>
                <c:pt idx="5628">
                  <c:v>2465</c:v>
                </c:pt>
                <c:pt idx="5629">
                  <c:v>2465</c:v>
                </c:pt>
                <c:pt idx="5630">
                  <c:v>2465</c:v>
                </c:pt>
                <c:pt idx="5631">
                  <c:v>2465</c:v>
                </c:pt>
                <c:pt idx="5632">
                  <c:v>2465</c:v>
                </c:pt>
                <c:pt idx="5633">
                  <c:v>2465</c:v>
                </c:pt>
                <c:pt idx="5634">
                  <c:v>2466</c:v>
                </c:pt>
                <c:pt idx="5635">
                  <c:v>2467</c:v>
                </c:pt>
                <c:pt idx="5636">
                  <c:v>2468</c:v>
                </c:pt>
                <c:pt idx="5637">
                  <c:v>2469</c:v>
                </c:pt>
                <c:pt idx="5638">
                  <c:v>2470</c:v>
                </c:pt>
                <c:pt idx="5639">
                  <c:v>2471</c:v>
                </c:pt>
                <c:pt idx="5640">
                  <c:v>2472</c:v>
                </c:pt>
                <c:pt idx="5641">
                  <c:v>2473</c:v>
                </c:pt>
                <c:pt idx="5642">
                  <c:v>2473</c:v>
                </c:pt>
                <c:pt idx="5643">
                  <c:v>2473</c:v>
                </c:pt>
                <c:pt idx="5644">
                  <c:v>2474</c:v>
                </c:pt>
                <c:pt idx="5645">
                  <c:v>2475</c:v>
                </c:pt>
                <c:pt idx="5646">
                  <c:v>2476</c:v>
                </c:pt>
                <c:pt idx="5647">
                  <c:v>2476</c:v>
                </c:pt>
                <c:pt idx="5648">
                  <c:v>2476</c:v>
                </c:pt>
                <c:pt idx="5649">
                  <c:v>2476</c:v>
                </c:pt>
                <c:pt idx="5650">
                  <c:v>2477</c:v>
                </c:pt>
                <c:pt idx="5651">
                  <c:v>2478</c:v>
                </c:pt>
                <c:pt idx="5652">
                  <c:v>2479</c:v>
                </c:pt>
                <c:pt idx="5653">
                  <c:v>2480</c:v>
                </c:pt>
                <c:pt idx="5654">
                  <c:v>2480</c:v>
                </c:pt>
                <c:pt idx="5655">
                  <c:v>2480</c:v>
                </c:pt>
                <c:pt idx="5656">
                  <c:v>2480</c:v>
                </c:pt>
                <c:pt idx="5657">
                  <c:v>2480</c:v>
                </c:pt>
                <c:pt idx="5658">
                  <c:v>2480</c:v>
                </c:pt>
                <c:pt idx="5659">
                  <c:v>2480</c:v>
                </c:pt>
                <c:pt idx="5660">
                  <c:v>2480</c:v>
                </c:pt>
                <c:pt idx="5661">
                  <c:v>2480</c:v>
                </c:pt>
                <c:pt idx="5662">
                  <c:v>2480</c:v>
                </c:pt>
                <c:pt idx="5663">
                  <c:v>2481</c:v>
                </c:pt>
                <c:pt idx="5664">
                  <c:v>2481</c:v>
                </c:pt>
                <c:pt idx="5665">
                  <c:v>2481</c:v>
                </c:pt>
                <c:pt idx="5666">
                  <c:v>2481</c:v>
                </c:pt>
                <c:pt idx="5667">
                  <c:v>2481</c:v>
                </c:pt>
                <c:pt idx="5668">
                  <c:v>2481</c:v>
                </c:pt>
                <c:pt idx="5669">
                  <c:v>2481</c:v>
                </c:pt>
                <c:pt idx="5670">
                  <c:v>2481</c:v>
                </c:pt>
                <c:pt idx="5671">
                  <c:v>2481</c:v>
                </c:pt>
                <c:pt idx="5672">
                  <c:v>2482</c:v>
                </c:pt>
                <c:pt idx="5673">
                  <c:v>2482</c:v>
                </c:pt>
                <c:pt idx="5674">
                  <c:v>2482</c:v>
                </c:pt>
                <c:pt idx="5675">
                  <c:v>2482</c:v>
                </c:pt>
                <c:pt idx="5676">
                  <c:v>2482</c:v>
                </c:pt>
                <c:pt idx="5677">
                  <c:v>2482</c:v>
                </c:pt>
                <c:pt idx="5678">
                  <c:v>2483</c:v>
                </c:pt>
                <c:pt idx="5679">
                  <c:v>2483</c:v>
                </c:pt>
                <c:pt idx="5680">
                  <c:v>2483</c:v>
                </c:pt>
                <c:pt idx="5681">
                  <c:v>2483</c:v>
                </c:pt>
                <c:pt idx="5682">
                  <c:v>2483</c:v>
                </c:pt>
                <c:pt idx="5683">
                  <c:v>2483</c:v>
                </c:pt>
                <c:pt idx="5684">
                  <c:v>2483</c:v>
                </c:pt>
                <c:pt idx="5685">
                  <c:v>2484</c:v>
                </c:pt>
                <c:pt idx="5686">
                  <c:v>2485</c:v>
                </c:pt>
                <c:pt idx="5687">
                  <c:v>2486</c:v>
                </c:pt>
                <c:pt idx="5688">
                  <c:v>2487</c:v>
                </c:pt>
                <c:pt idx="5689">
                  <c:v>2488</c:v>
                </c:pt>
                <c:pt idx="5690">
                  <c:v>2489</c:v>
                </c:pt>
                <c:pt idx="5691">
                  <c:v>2490</c:v>
                </c:pt>
                <c:pt idx="5692">
                  <c:v>2490</c:v>
                </c:pt>
                <c:pt idx="5693">
                  <c:v>2490</c:v>
                </c:pt>
                <c:pt idx="5694">
                  <c:v>2491</c:v>
                </c:pt>
                <c:pt idx="5695">
                  <c:v>2491</c:v>
                </c:pt>
                <c:pt idx="5696">
                  <c:v>2491</c:v>
                </c:pt>
                <c:pt idx="5697">
                  <c:v>2491</c:v>
                </c:pt>
                <c:pt idx="5698">
                  <c:v>2491</c:v>
                </c:pt>
                <c:pt idx="5699">
                  <c:v>2491</c:v>
                </c:pt>
                <c:pt idx="5700">
                  <c:v>2491</c:v>
                </c:pt>
                <c:pt idx="5701">
                  <c:v>2492</c:v>
                </c:pt>
                <c:pt idx="5702">
                  <c:v>2493</c:v>
                </c:pt>
                <c:pt idx="5703">
                  <c:v>2494</c:v>
                </c:pt>
                <c:pt idx="5704">
                  <c:v>2495</c:v>
                </c:pt>
                <c:pt idx="5705">
                  <c:v>2496</c:v>
                </c:pt>
                <c:pt idx="5706">
                  <c:v>2496</c:v>
                </c:pt>
                <c:pt idx="5707">
                  <c:v>2497</c:v>
                </c:pt>
                <c:pt idx="5708">
                  <c:v>2497</c:v>
                </c:pt>
                <c:pt idx="5709">
                  <c:v>2497</c:v>
                </c:pt>
                <c:pt idx="5710">
                  <c:v>2498</c:v>
                </c:pt>
                <c:pt idx="5711">
                  <c:v>2499</c:v>
                </c:pt>
                <c:pt idx="5712">
                  <c:v>2500</c:v>
                </c:pt>
                <c:pt idx="5713">
                  <c:v>2501</c:v>
                </c:pt>
                <c:pt idx="5714">
                  <c:v>2502</c:v>
                </c:pt>
                <c:pt idx="5715">
                  <c:v>2503</c:v>
                </c:pt>
                <c:pt idx="5716">
                  <c:v>2504</c:v>
                </c:pt>
                <c:pt idx="5717">
                  <c:v>2505</c:v>
                </c:pt>
                <c:pt idx="5718">
                  <c:v>2506</c:v>
                </c:pt>
                <c:pt idx="5719">
                  <c:v>2507</c:v>
                </c:pt>
                <c:pt idx="5720">
                  <c:v>2508</c:v>
                </c:pt>
                <c:pt idx="5721">
                  <c:v>2509</c:v>
                </c:pt>
                <c:pt idx="5722">
                  <c:v>2510</c:v>
                </c:pt>
                <c:pt idx="5723">
                  <c:v>2510</c:v>
                </c:pt>
                <c:pt idx="5724">
                  <c:v>2511</c:v>
                </c:pt>
                <c:pt idx="5725">
                  <c:v>2512</c:v>
                </c:pt>
                <c:pt idx="5726">
                  <c:v>2513</c:v>
                </c:pt>
                <c:pt idx="5727">
                  <c:v>2513</c:v>
                </c:pt>
                <c:pt idx="5728">
                  <c:v>2513</c:v>
                </c:pt>
                <c:pt idx="5729">
                  <c:v>2513</c:v>
                </c:pt>
                <c:pt idx="5730">
                  <c:v>2513</c:v>
                </c:pt>
                <c:pt idx="5731">
                  <c:v>2513</c:v>
                </c:pt>
                <c:pt idx="5732">
                  <c:v>2513</c:v>
                </c:pt>
                <c:pt idx="5733">
                  <c:v>2513</c:v>
                </c:pt>
                <c:pt idx="5734">
                  <c:v>2513</c:v>
                </c:pt>
                <c:pt idx="5735">
                  <c:v>2514</c:v>
                </c:pt>
                <c:pt idx="5736">
                  <c:v>2514</c:v>
                </c:pt>
                <c:pt idx="5737">
                  <c:v>2514</c:v>
                </c:pt>
                <c:pt idx="5738">
                  <c:v>2514</c:v>
                </c:pt>
                <c:pt idx="5739">
                  <c:v>2515</c:v>
                </c:pt>
                <c:pt idx="5740">
                  <c:v>2516</c:v>
                </c:pt>
                <c:pt idx="5741">
                  <c:v>2516</c:v>
                </c:pt>
                <c:pt idx="5742">
                  <c:v>2516</c:v>
                </c:pt>
                <c:pt idx="5743">
                  <c:v>2516</c:v>
                </c:pt>
                <c:pt idx="5744">
                  <c:v>2516</c:v>
                </c:pt>
                <c:pt idx="5745">
                  <c:v>2516</c:v>
                </c:pt>
                <c:pt idx="5746">
                  <c:v>2516</c:v>
                </c:pt>
                <c:pt idx="5747">
                  <c:v>2516</c:v>
                </c:pt>
                <c:pt idx="5748">
                  <c:v>2517</c:v>
                </c:pt>
                <c:pt idx="5749">
                  <c:v>2517</c:v>
                </c:pt>
                <c:pt idx="5750">
                  <c:v>2517</c:v>
                </c:pt>
                <c:pt idx="5751">
                  <c:v>2517</c:v>
                </c:pt>
                <c:pt idx="5752">
                  <c:v>2518</c:v>
                </c:pt>
                <c:pt idx="5753">
                  <c:v>2518</c:v>
                </c:pt>
                <c:pt idx="5754">
                  <c:v>2519</c:v>
                </c:pt>
                <c:pt idx="5755">
                  <c:v>2520</c:v>
                </c:pt>
                <c:pt idx="5756">
                  <c:v>2520</c:v>
                </c:pt>
                <c:pt idx="5757">
                  <c:v>2521</c:v>
                </c:pt>
                <c:pt idx="5758">
                  <c:v>2522</c:v>
                </c:pt>
                <c:pt idx="5759">
                  <c:v>2522</c:v>
                </c:pt>
                <c:pt idx="5760">
                  <c:v>2523</c:v>
                </c:pt>
                <c:pt idx="5761">
                  <c:v>2523</c:v>
                </c:pt>
                <c:pt idx="5762">
                  <c:v>2523</c:v>
                </c:pt>
                <c:pt idx="5763">
                  <c:v>2524</c:v>
                </c:pt>
                <c:pt idx="5764">
                  <c:v>2525</c:v>
                </c:pt>
                <c:pt idx="5765">
                  <c:v>2526</c:v>
                </c:pt>
                <c:pt idx="5766">
                  <c:v>2526</c:v>
                </c:pt>
                <c:pt idx="5767">
                  <c:v>2526</c:v>
                </c:pt>
                <c:pt idx="5768">
                  <c:v>2526</c:v>
                </c:pt>
                <c:pt idx="5769">
                  <c:v>2527</c:v>
                </c:pt>
                <c:pt idx="5770">
                  <c:v>2528</c:v>
                </c:pt>
                <c:pt idx="5771">
                  <c:v>2529</c:v>
                </c:pt>
                <c:pt idx="5772">
                  <c:v>2530</c:v>
                </c:pt>
                <c:pt idx="5773">
                  <c:v>2531</c:v>
                </c:pt>
                <c:pt idx="5774">
                  <c:v>2532</c:v>
                </c:pt>
                <c:pt idx="5775">
                  <c:v>2533</c:v>
                </c:pt>
                <c:pt idx="5776">
                  <c:v>2534</c:v>
                </c:pt>
                <c:pt idx="5777">
                  <c:v>2535</c:v>
                </c:pt>
                <c:pt idx="5778">
                  <c:v>2536</c:v>
                </c:pt>
                <c:pt idx="5779">
                  <c:v>2537</c:v>
                </c:pt>
                <c:pt idx="5780">
                  <c:v>2538</c:v>
                </c:pt>
                <c:pt idx="5781">
                  <c:v>2538</c:v>
                </c:pt>
                <c:pt idx="5782">
                  <c:v>2539</c:v>
                </c:pt>
                <c:pt idx="5783">
                  <c:v>2540</c:v>
                </c:pt>
                <c:pt idx="5784">
                  <c:v>2541</c:v>
                </c:pt>
                <c:pt idx="5785">
                  <c:v>2542</c:v>
                </c:pt>
                <c:pt idx="5786">
                  <c:v>2543</c:v>
                </c:pt>
                <c:pt idx="5787">
                  <c:v>2544</c:v>
                </c:pt>
                <c:pt idx="5788">
                  <c:v>2545</c:v>
                </c:pt>
                <c:pt idx="5789">
                  <c:v>2546</c:v>
                </c:pt>
                <c:pt idx="5790">
                  <c:v>2546</c:v>
                </c:pt>
                <c:pt idx="5791">
                  <c:v>2547</c:v>
                </c:pt>
                <c:pt idx="5792">
                  <c:v>2547</c:v>
                </c:pt>
                <c:pt idx="5793">
                  <c:v>2548</c:v>
                </c:pt>
                <c:pt idx="5794">
                  <c:v>2548</c:v>
                </c:pt>
                <c:pt idx="5795">
                  <c:v>2548</c:v>
                </c:pt>
                <c:pt idx="5796">
                  <c:v>2549</c:v>
                </c:pt>
                <c:pt idx="5797">
                  <c:v>2550</c:v>
                </c:pt>
                <c:pt idx="5798">
                  <c:v>2551</c:v>
                </c:pt>
                <c:pt idx="5799">
                  <c:v>2551</c:v>
                </c:pt>
                <c:pt idx="5800">
                  <c:v>2552</c:v>
                </c:pt>
                <c:pt idx="5801">
                  <c:v>2553</c:v>
                </c:pt>
                <c:pt idx="5802">
                  <c:v>2554</c:v>
                </c:pt>
                <c:pt idx="5803">
                  <c:v>2555</c:v>
                </c:pt>
                <c:pt idx="5804">
                  <c:v>2556</c:v>
                </c:pt>
                <c:pt idx="5805">
                  <c:v>2557</c:v>
                </c:pt>
                <c:pt idx="5806">
                  <c:v>2557</c:v>
                </c:pt>
                <c:pt idx="5807">
                  <c:v>2558</c:v>
                </c:pt>
                <c:pt idx="5808">
                  <c:v>2559</c:v>
                </c:pt>
                <c:pt idx="5809">
                  <c:v>2560</c:v>
                </c:pt>
                <c:pt idx="5810">
                  <c:v>2561</c:v>
                </c:pt>
                <c:pt idx="5811">
                  <c:v>2561</c:v>
                </c:pt>
                <c:pt idx="5812">
                  <c:v>2561</c:v>
                </c:pt>
                <c:pt idx="5813">
                  <c:v>2561</c:v>
                </c:pt>
                <c:pt idx="5814">
                  <c:v>2562</c:v>
                </c:pt>
                <c:pt idx="5815">
                  <c:v>2562</c:v>
                </c:pt>
                <c:pt idx="5816">
                  <c:v>2562</c:v>
                </c:pt>
                <c:pt idx="5817">
                  <c:v>2563</c:v>
                </c:pt>
                <c:pt idx="5818">
                  <c:v>2564</c:v>
                </c:pt>
                <c:pt idx="5819">
                  <c:v>2564</c:v>
                </c:pt>
                <c:pt idx="5820">
                  <c:v>2565</c:v>
                </c:pt>
                <c:pt idx="5821">
                  <c:v>2566</c:v>
                </c:pt>
                <c:pt idx="5822">
                  <c:v>2567</c:v>
                </c:pt>
                <c:pt idx="5823">
                  <c:v>2568</c:v>
                </c:pt>
                <c:pt idx="5824">
                  <c:v>2569</c:v>
                </c:pt>
                <c:pt idx="5825">
                  <c:v>2570</c:v>
                </c:pt>
                <c:pt idx="5826">
                  <c:v>2571</c:v>
                </c:pt>
                <c:pt idx="5827">
                  <c:v>2572</c:v>
                </c:pt>
                <c:pt idx="5828">
                  <c:v>2573</c:v>
                </c:pt>
                <c:pt idx="5829">
                  <c:v>2574</c:v>
                </c:pt>
                <c:pt idx="5830">
                  <c:v>2575</c:v>
                </c:pt>
                <c:pt idx="5831">
                  <c:v>2576</c:v>
                </c:pt>
                <c:pt idx="5832">
                  <c:v>2577</c:v>
                </c:pt>
                <c:pt idx="5833">
                  <c:v>2578</c:v>
                </c:pt>
                <c:pt idx="5834">
                  <c:v>2579</c:v>
                </c:pt>
                <c:pt idx="5835">
                  <c:v>2580</c:v>
                </c:pt>
                <c:pt idx="5836">
                  <c:v>2580</c:v>
                </c:pt>
                <c:pt idx="5837">
                  <c:v>2580</c:v>
                </c:pt>
                <c:pt idx="5838">
                  <c:v>2581</c:v>
                </c:pt>
                <c:pt idx="5839">
                  <c:v>2582</c:v>
                </c:pt>
                <c:pt idx="5840">
                  <c:v>2583</c:v>
                </c:pt>
                <c:pt idx="5841">
                  <c:v>2584</c:v>
                </c:pt>
                <c:pt idx="5842">
                  <c:v>2585</c:v>
                </c:pt>
                <c:pt idx="5843">
                  <c:v>2585</c:v>
                </c:pt>
                <c:pt idx="5844">
                  <c:v>2585</c:v>
                </c:pt>
                <c:pt idx="5845">
                  <c:v>2585</c:v>
                </c:pt>
                <c:pt idx="5846">
                  <c:v>2585</c:v>
                </c:pt>
                <c:pt idx="5847">
                  <c:v>2585</c:v>
                </c:pt>
                <c:pt idx="5848">
                  <c:v>2585</c:v>
                </c:pt>
                <c:pt idx="5849">
                  <c:v>2585</c:v>
                </c:pt>
                <c:pt idx="5850">
                  <c:v>2585</c:v>
                </c:pt>
                <c:pt idx="5851">
                  <c:v>2585</c:v>
                </c:pt>
                <c:pt idx="5852">
                  <c:v>2585</c:v>
                </c:pt>
                <c:pt idx="5853">
                  <c:v>2586</c:v>
                </c:pt>
                <c:pt idx="5854">
                  <c:v>2586</c:v>
                </c:pt>
                <c:pt idx="5855">
                  <c:v>2586</c:v>
                </c:pt>
                <c:pt idx="5856">
                  <c:v>2587</c:v>
                </c:pt>
                <c:pt idx="5857">
                  <c:v>2588</c:v>
                </c:pt>
                <c:pt idx="5858">
                  <c:v>2588</c:v>
                </c:pt>
                <c:pt idx="5859">
                  <c:v>2588</c:v>
                </c:pt>
                <c:pt idx="5860">
                  <c:v>2588</c:v>
                </c:pt>
                <c:pt idx="5861">
                  <c:v>2589</c:v>
                </c:pt>
                <c:pt idx="5862">
                  <c:v>2589</c:v>
                </c:pt>
                <c:pt idx="5863">
                  <c:v>2589</c:v>
                </c:pt>
                <c:pt idx="5864">
                  <c:v>2589</c:v>
                </c:pt>
                <c:pt idx="5865">
                  <c:v>2589</c:v>
                </c:pt>
                <c:pt idx="5866">
                  <c:v>2590</c:v>
                </c:pt>
                <c:pt idx="5867">
                  <c:v>2591</c:v>
                </c:pt>
                <c:pt idx="5868">
                  <c:v>2592</c:v>
                </c:pt>
                <c:pt idx="5869">
                  <c:v>2592</c:v>
                </c:pt>
                <c:pt idx="5870">
                  <c:v>2592</c:v>
                </c:pt>
                <c:pt idx="5871">
                  <c:v>2593</c:v>
                </c:pt>
                <c:pt idx="5872">
                  <c:v>2593</c:v>
                </c:pt>
                <c:pt idx="5873">
                  <c:v>2594</c:v>
                </c:pt>
                <c:pt idx="5874">
                  <c:v>2594</c:v>
                </c:pt>
                <c:pt idx="5875">
                  <c:v>2595</c:v>
                </c:pt>
                <c:pt idx="5876">
                  <c:v>2596</c:v>
                </c:pt>
                <c:pt idx="5877">
                  <c:v>2597</c:v>
                </c:pt>
                <c:pt idx="5878">
                  <c:v>2598</c:v>
                </c:pt>
                <c:pt idx="5879">
                  <c:v>2598</c:v>
                </c:pt>
                <c:pt idx="5880">
                  <c:v>2599</c:v>
                </c:pt>
                <c:pt idx="5881">
                  <c:v>2599</c:v>
                </c:pt>
                <c:pt idx="5882">
                  <c:v>2599</c:v>
                </c:pt>
                <c:pt idx="5883">
                  <c:v>2599</c:v>
                </c:pt>
                <c:pt idx="5884">
                  <c:v>2599</c:v>
                </c:pt>
                <c:pt idx="5885">
                  <c:v>2599</c:v>
                </c:pt>
                <c:pt idx="5886">
                  <c:v>2600</c:v>
                </c:pt>
                <c:pt idx="5887">
                  <c:v>2601</c:v>
                </c:pt>
                <c:pt idx="5888">
                  <c:v>2601</c:v>
                </c:pt>
                <c:pt idx="5889">
                  <c:v>2601</c:v>
                </c:pt>
                <c:pt idx="5890">
                  <c:v>2601</c:v>
                </c:pt>
                <c:pt idx="5891">
                  <c:v>2601</c:v>
                </c:pt>
                <c:pt idx="5892">
                  <c:v>2601</c:v>
                </c:pt>
                <c:pt idx="5893">
                  <c:v>2601</c:v>
                </c:pt>
                <c:pt idx="5894">
                  <c:v>2601</c:v>
                </c:pt>
                <c:pt idx="5895">
                  <c:v>2601</c:v>
                </c:pt>
                <c:pt idx="5896">
                  <c:v>2601</c:v>
                </c:pt>
                <c:pt idx="5897">
                  <c:v>2601</c:v>
                </c:pt>
                <c:pt idx="5898">
                  <c:v>2601</c:v>
                </c:pt>
                <c:pt idx="5899">
                  <c:v>2601</c:v>
                </c:pt>
                <c:pt idx="5900">
                  <c:v>2602</c:v>
                </c:pt>
                <c:pt idx="5901">
                  <c:v>2603</c:v>
                </c:pt>
                <c:pt idx="5902">
                  <c:v>2604</c:v>
                </c:pt>
                <c:pt idx="5903">
                  <c:v>2605</c:v>
                </c:pt>
                <c:pt idx="5904">
                  <c:v>2606</c:v>
                </c:pt>
                <c:pt idx="5905">
                  <c:v>2607</c:v>
                </c:pt>
                <c:pt idx="5906">
                  <c:v>2608</c:v>
                </c:pt>
                <c:pt idx="5907">
                  <c:v>2609</c:v>
                </c:pt>
                <c:pt idx="5908">
                  <c:v>2610</c:v>
                </c:pt>
                <c:pt idx="5909">
                  <c:v>2611</c:v>
                </c:pt>
                <c:pt idx="5910">
                  <c:v>2612</c:v>
                </c:pt>
                <c:pt idx="5911">
                  <c:v>2613</c:v>
                </c:pt>
                <c:pt idx="5912">
                  <c:v>2614</c:v>
                </c:pt>
                <c:pt idx="5913">
                  <c:v>2615</c:v>
                </c:pt>
                <c:pt idx="5914">
                  <c:v>2616</c:v>
                </c:pt>
                <c:pt idx="5915">
                  <c:v>2616</c:v>
                </c:pt>
                <c:pt idx="5916">
                  <c:v>2617</c:v>
                </c:pt>
                <c:pt idx="5917">
                  <c:v>2617</c:v>
                </c:pt>
                <c:pt idx="5918">
                  <c:v>2617</c:v>
                </c:pt>
                <c:pt idx="5919">
                  <c:v>2617</c:v>
                </c:pt>
                <c:pt idx="5920">
                  <c:v>2617</c:v>
                </c:pt>
                <c:pt idx="5921">
                  <c:v>2617</c:v>
                </c:pt>
                <c:pt idx="5922">
                  <c:v>2617</c:v>
                </c:pt>
                <c:pt idx="5923">
                  <c:v>2617</c:v>
                </c:pt>
                <c:pt idx="5924">
                  <c:v>2617</c:v>
                </c:pt>
                <c:pt idx="5925">
                  <c:v>2617</c:v>
                </c:pt>
                <c:pt idx="5926">
                  <c:v>2617</c:v>
                </c:pt>
                <c:pt idx="5927">
                  <c:v>2617</c:v>
                </c:pt>
                <c:pt idx="5928">
                  <c:v>2617</c:v>
                </c:pt>
                <c:pt idx="5929">
                  <c:v>2618</c:v>
                </c:pt>
                <c:pt idx="5930">
                  <c:v>2618</c:v>
                </c:pt>
                <c:pt idx="5931">
                  <c:v>2618</c:v>
                </c:pt>
                <c:pt idx="5932">
                  <c:v>2618</c:v>
                </c:pt>
                <c:pt idx="5933">
                  <c:v>2619</c:v>
                </c:pt>
                <c:pt idx="5934">
                  <c:v>2619</c:v>
                </c:pt>
                <c:pt idx="5935">
                  <c:v>2619</c:v>
                </c:pt>
                <c:pt idx="5936">
                  <c:v>2619</c:v>
                </c:pt>
                <c:pt idx="5937">
                  <c:v>2619</c:v>
                </c:pt>
                <c:pt idx="5938">
                  <c:v>2619</c:v>
                </c:pt>
                <c:pt idx="5939">
                  <c:v>2619</c:v>
                </c:pt>
                <c:pt idx="5940">
                  <c:v>2620</c:v>
                </c:pt>
                <c:pt idx="5941">
                  <c:v>2620</c:v>
                </c:pt>
                <c:pt idx="5942">
                  <c:v>2620</c:v>
                </c:pt>
                <c:pt idx="5943">
                  <c:v>2621</c:v>
                </c:pt>
                <c:pt idx="5944">
                  <c:v>2621</c:v>
                </c:pt>
                <c:pt idx="5945">
                  <c:v>2621</c:v>
                </c:pt>
                <c:pt idx="5946">
                  <c:v>2621</c:v>
                </c:pt>
                <c:pt idx="5947">
                  <c:v>2622</c:v>
                </c:pt>
                <c:pt idx="5948">
                  <c:v>2622</c:v>
                </c:pt>
                <c:pt idx="5949">
                  <c:v>2622</c:v>
                </c:pt>
                <c:pt idx="5950">
                  <c:v>2623</c:v>
                </c:pt>
                <c:pt idx="5951">
                  <c:v>2623</c:v>
                </c:pt>
                <c:pt idx="5952">
                  <c:v>2623</c:v>
                </c:pt>
                <c:pt idx="5953">
                  <c:v>2623</c:v>
                </c:pt>
                <c:pt idx="5954">
                  <c:v>2623</c:v>
                </c:pt>
                <c:pt idx="5955">
                  <c:v>2623</c:v>
                </c:pt>
                <c:pt idx="5956">
                  <c:v>2623</c:v>
                </c:pt>
                <c:pt idx="5957">
                  <c:v>2623</c:v>
                </c:pt>
                <c:pt idx="5958">
                  <c:v>2623</c:v>
                </c:pt>
                <c:pt idx="5959">
                  <c:v>2624</c:v>
                </c:pt>
                <c:pt idx="5960">
                  <c:v>2624</c:v>
                </c:pt>
                <c:pt idx="5961">
                  <c:v>2624</c:v>
                </c:pt>
                <c:pt idx="5962">
                  <c:v>2624</c:v>
                </c:pt>
                <c:pt idx="5963">
                  <c:v>2624</c:v>
                </c:pt>
                <c:pt idx="5964">
                  <c:v>2624</c:v>
                </c:pt>
                <c:pt idx="5965">
                  <c:v>2624</c:v>
                </c:pt>
                <c:pt idx="5966">
                  <c:v>2624</c:v>
                </c:pt>
                <c:pt idx="5967">
                  <c:v>2624</c:v>
                </c:pt>
                <c:pt idx="5968">
                  <c:v>2624</c:v>
                </c:pt>
                <c:pt idx="5969">
                  <c:v>2624</c:v>
                </c:pt>
                <c:pt idx="5970">
                  <c:v>2625</c:v>
                </c:pt>
                <c:pt idx="5971">
                  <c:v>2625</c:v>
                </c:pt>
                <c:pt idx="5972">
                  <c:v>2625</c:v>
                </c:pt>
                <c:pt idx="5973">
                  <c:v>2626</c:v>
                </c:pt>
                <c:pt idx="5974">
                  <c:v>2627</c:v>
                </c:pt>
                <c:pt idx="5975">
                  <c:v>2628</c:v>
                </c:pt>
                <c:pt idx="5976">
                  <c:v>2629</c:v>
                </c:pt>
                <c:pt idx="5977">
                  <c:v>2629</c:v>
                </c:pt>
                <c:pt idx="5978">
                  <c:v>2629</c:v>
                </c:pt>
                <c:pt idx="5979">
                  <c:v>2629</c:v>
                </c:pt>
                <c:pt idx="5980">
                  <c:v>2630</c:v>
                </c:pt>
                <c:pt idx="5981">
                  <c:v>2631</c:v>
                </c:pt>
                <c:pt idx="5982">
                  <c:v>2631</c:v>
                </c:pt>
                <c:pt idx="5983">
                  <c:v>2632</c:v>
                </c:pt>
                <c:pt idx="5984">
                  <c:v>2632</c:v>
                </c:pt>
                <c:pt idx="5985">
                  <c:v>2632</c:v>
                </c:pt>
                <c:pt idx="5986">
                  <c:v>2632</c:v>
                </c:pt>
                <c:pt idx="5987">
                  <c:v>2632</c:v>
                </c:pt>
                <c:pt idx="5988">
                  <c:v>2632</c:v>
                </c:pt>
                <c:pt idx="5989">
                  <c:v>2632</c:v>
                </c:pt>
                <c:pt idx="5990">
                  <c:v>2632</c:v>
                </c:pt>
                <c:pt idx="5991">
                  <c:v>2632</c:v>
                </c:pt>
                <c:pt idx="5992">
                  <c:v>2632</c:v>
                </c:pt>
                <c:pt idx="5993">
                  <c:v>2632</c:v>
                </c:pt>
                <c:pt idx="5994">
                  <c:v>2632</c:v>
                </c:pt>
                <c:pt idx="5995">
                  <c:v>2632</c:v>
                </c:pt>
                <c:pt idx="5996">
                  <c:v>2632</c:v>
                </c:pt>
                <c:pt idx="5997">
                  <c:v>2633</c:v>
                </c:pt>
                <c:pt idx="5998">
                  <c:v>2633</c:v>
                </c:pt>
                <c:pt idx="5999">
                  <c:v>2633</c:v>
                </c:pt>
                <c:pt idx="6000">
                  <c:v>2633</c:v>
                </c:pt>
                <c:pt idx="6001">
                  <c:v>2633</c:v>
                </c:pt>
                <c:pt idx="6002">
                  <c:v>2633</c:v>
                </c:pt>
                <c:pt idx="6003">
                  <c:v>2633</c:v>
                </c:pt>
                <c:pt idx="6004">
                  <c:v>2634</c:v>
                </c:pt>
                <c:pt idx="6005">
                  <c:v>2634</c:v>
                </c:pt>
                <c:pt idx="6006">
                  <c:v>2635</c:v>
                </c:pt>
                <c:pt idx="6007">
                  <c:v>2636</c:v>
                </c:pt>
                <c:pt idx="6008">
                  <c:v>2636</c:v>
                </c:pt>
                <c:pt idx="6009">
                  <c:v>2636</c:v>
                </c:pt>
                <c:pt idx="6010">
                  <c:v>2636</c:v>
                </c:pt>
                <c:pt idx="6011">
                  <c:v>2636</c:v>
                </c:pt>
                <c:pt idx="6012">
                  <c:v>2636</c:v>
                </c:pt>
                <c:pt idx="6013">
                  <c:v>2636</c:v>
                </c:pt>
                <c:pt idx="6014">
                  <c:v>2636</c:v>
                </c:pt>
                <c:pt idx="6015">
                  <c:v>2636</c:v>
                </c:pt>
                <c:pt idx="6016">
                  <c:v>2636</c:v>
                </c:pt>
                <c:pt idx="6017">
                  <c:v>2636</c:v>
                </c:pt>
                <c:pt idx="6018">
                  <c:v>2637</c:v>
                </c:pt>
                <c:pt idx="6019">
                  <c:v>2638</c:v>
                </c:pt>
                <c:pt idx="6020">
                  <c:v>2638</c:v>
                </c:pt>
                <c:pt idx="6021">
                  <c:v>2639</c:v>
                </c:pt>
                <c:pt idx="6022">
                  <c:v>2639</c:v>
                </c:pt>
                <c:pt idx="6023">
                  <c:v>2639</c:v>
                </c:pt>
                <c:pt idx="6024">
                  <c:v>2639</c:v>
                </c:pt>
                <c:pt idx="6025">
                  <c:v>2640</c:v>
                </c:pt>
                <c:pt idx="6026">
                  <c:v>2640</c:v>
                </c:pt>
                <c:pt idx="6027">
                  <c:v>2640</c:v>
                </c:pt>
                <c:pt idx="6028">
                  <c:v>2640</c:v>
                </c:pt>
                <c:pt idx="6029">
                  <c:v>2640</c:v>
                </c:pt>
                <c:pt idx="6030">
                  <c:v>2640</c:v>
                </c:pt>
                <c:pt idx="6031">
                  <c:v>2640</c:v>
                </c:pt>
                <c:pt idx="6032">
                  <c:v>2640</c:v>
                </c:pt>
                <c:pt idx="6033">
                  <c:v>2640</c:v>
                </c:pt>
                <c:pt idx="6034">
                  <c:v>2640</c:v>
                </c:pt>
                <c:pt idx="6035">
                  <c:v>2641</c:v>
                </c:pt>
                <c:pt idx="6036">
                  <c:v>2641</c:v>
                </c:pt>
                <c:pt idx="6037">
                  <c:v>2642</c:v>
                </c:pt>
                <c:pt idx="6038">
                  <c:v>2643</c:v>
                </c:pt>
                <c:pt idx="6039">
                  <c:v>2643</c:v>
                </c:pt>
                <c:pt idx="6040">
                  <c:v>2644</c:v>
                </c:pt>
                <c:pt idx="6041">
                  <c:v>2645</c:v>
                </c:pt>
                <c:pt idx="6042">
                  <c:v>2646</c:v>
                </c:pt>
                <c:pt idx="6043">
                  <c:v>2647</c:v>
                </c:pt>
                <c:pt idx="6044">
                  <c:v>2648</c:v>
                </c:pt>
                <c:pt idx="6045">
                  <c:v>2649</c:v>
                </c:pt>
                <c:pt idx="6046">
                  <c:v>2650</c:v>
                </c:pt>
                <c:pt idx="6047">
                  <c:v>2651</c:v>
                </c:pt>
                <c:pt idx="6048">
                  <c:v>2652</c:v>
                </c:pt>
                <c:pt idx="6049">
                  <c:v>2652</c:v>
                </c:pt>
                <c:pt idx="6050">
                  <c:v>2652</c:v>
                </c:pt>
                <c:pt idx="6051">
                  <c:v>2652</c:v>
                </c:pt>
                <c:pt idx="6052">
                  <c:v>2652</c:v>
                </c:pt>
                <c:pt idx="6053">
                  <c:v>2653</c:v>
                </c:pt>
                <c:pt idx="6054">
                  <c:v>2654</c:v>
                </c:pt>
                <c:pt idx="6055">
                  <c:v>2654</c:v>
                </c:pt>
                <c:pt idx="6056">
                  <c:v>2655</c:v>
                </c:pt>
                <c:pt idx="6057">
                  <c:v>2655</c:v>
                </c:pt>
                <c:pt idx="6058">
                  <c:v>2656</c:v>
                </c:pt>
                <c:pt idx="6059">
                  <c:v>2657</c:v>
                </c:pt>
                <c:pt idx="6060">
                  <c:v>2657</c:v>
                </c:pt>
                <c:pt idx="6061">
                  <c:v>2658</c:v>
                </c:pt>
                <c:pt idx="6062">
                  <c:v>2659</c:v>
                </c:pt>
                <c:pt idx="6063">
                  <c:v>2660</c:v>
                </c:pt>
                <c:pt idx="6064">
                  <c:v>2661</c:v>
                </c:pt>
                <c:pt idx="6065">
                  <c:v>2662</c:v>
                </c:pt>
                <c:pt idx="6066">
                  <c:v>2662</c:v>
                </c:pt>
                <c:pt idx="6067">
                  <c:v>2662</c:v>
                </c:pt>
                <c:pt idx="6068">
                  <c:v>2663</c:v>
                </c:pt>
                <c:pt idx="6069">
                  <c:v>2664</c:v>
                </c:pt>
                <c:pt idx="6070">
                  <c:v>2664</c:v>
                </c:pt>
                <c:pt idx="6071">
                  <c:v>2665</c:v>
                </c:pt>
                <c:pt idx="6072">
                  <c:v>2665</c:v>
                </c:pt>
                <c:pt idx="6073">
                  <c:v>2665</c:v>
                </c:pt>
                <c:pt idx="6074">
                  <c:v>2665</c:v>
                </c:pt>
                <c:pt idx="6075">
                  <c:v>2665</c:v>
                </c:pt>
                <c:pt idx="6076">
                  <c:v>2665</c:v>
                </c:pt>
                <c:pt idx="6077">
                  <c:v>2666</c:v>
                </c:pt>
                <c:pt idx="6078">
                  <c:v>2667</c:v>
                </c:pt>
                <c:pt idx="6079">
                  <c:v>2667</c:v>
                </c:pt>
                <c:pt idx="6080">
                  <c:v>2667</c:v>
                </c:pt>
                <c:pt idx="6081">
                  <c:v>2667</c:v>
                </c:pt>
                <c:pt idx="6082">
                  <c:v>2667</c:v>
                </c:pt>
                <c:pt idx="6083">
                  <c:v>2668</c:v>
                </c:pt>
                <c:pt idx="6084">
                  <c:v>2669</c:v>
                </c:pt>
                <c:pt idx="6085">
                  <c:v>2669</c:v>
                </c:pt>
                <c:pt idx="6086">
                  <c:v>2669</c:v>
                </c:pt>
                <c:pt idx="6087">
                  <c:v>2669</c:v>
                </c:pt>
                <c:pt idx="6088">
                  <c:v>2669</c:v>
                </c:pt>
                <c:pt idx="6089">
                  <c:v>2670</c:v>
                </c:pt>
                <c:pt idx="6090">
                  <c:v>2671</c:v>
                </c:pt>
                <c:pt idx="6091">
                  <c:v>2672</c:v>
                </c:pt>
                <c:pt idx="6092">
                  <c:v>2673</c:v>
                </c:pt>
                <c:pt idx="6093">
                  <c:v>2674</c:v>
                </c:pt>
                <c:pt idx="6094">
                  <c:v>2675</c:v>
                </c:pt>
                <c:pt idx="6095">
                  <c:v>2676</c:v>
                </c:pt>
                <c:pt idx="6096">
                  <c:v>2676</c:v>
                </c:pt>
                <c:pt idx="6097">
                  <c:v>2677</c:v>
                </c:pt>
                <c:pt idx="6098">
                  <c:v>2678</c:v>
                </c:pt>
                <c:pt idx="6099">
                  <c:v>2679</c:v>
                </c:pt>
                <c:pt idx="6100">
                  <c:v>2680</c:v>
                </c:pt>
                <c:pt idx="6101">
                  <c:v>2680</c:v>
                </c:pt>
                <c:pt idx="6102">
                  <c:v>2680</c:v>
                </c:pt>
                <c:pt idx="6103">
                  <c:v>2680</c:v>
                </c:pt>
                <c:pt idx="6104">
                  <c:v>2680</c:v>
                </c:pt>
                <c:pt idx="6105">
                  <c:v>2680</c:v>
                </c:pt>
                <c:pt idx="6106">
                  <c:v>2681</c:v>
                </c:pt>
                <c:pt idx="6107">
                  <c:v>2682</c:v>
                </c:pt>
                <c:pt idx="6108">
                  <c:v>2682</c:v>
                </c:pt>
                <c:pt idx="6109">
                  <c:v>2682</c:v>
                </c:pt>
                <c:pt idx="6110">
                  <c:v>2682</c:v>
                </c:pt>
                <c:pt idx="6111">
                  <c:v>2683</c:v>
                </c:pt>
                <c:pt idx="6112">
                  <c:v>2683</c:v>
                </c:pt>
                <c:pt idx="6113">
                  <c:v>2683</c:v>
                </c:pt>
                <c:pt idx="6114">
                  <c:v>2684</c:v>
                </c:pt>
                <c:pt idx="6115">
                  <c:v>2684</c:v>
                </c:pt>
                <c:pt idx="6116">
                  <c:v>2685</c:v>
                </c:pt>
                <c:pt idx="6117">
                  <c:v>2686</c:v>
                </c:pt>
                <c:pt idx="6118">
                  <c:v>2686</c:v>
                </c:pt>
                <c:pt idx="6119">
                  <c:v>2686</c:v>
                </c:pt>
                <c:pt idx="6120">
                  <c:v>2686</c:v>
                </c:pt>
                <c:pt idx="6121">
                  <c:v>2686</c:v>
                </c:pt>
                <c:pt idx="6122">
                  <c:v>2686</c:v>
                </c:pt>
                <c:pt idx="6123">
                  <c:v>2686</c:v>
                </c:pt>
                <c:pt idx="6124">
                  <c:v>2686</c:v>
                </c:pt>
                <c:pt idx="6125">
                  <c:v>2686</c:v>
                </c:pt>
                <c:pt idx="6126">
                  <c:v>2687</c:v>
                </c:pt>
                <c:pt idx="6127">
                  <c:v>2687</c:v>
                </c:pt>
                <c:pt idx="6128">
                  <c:v>2687</c:v>
                </c:pt>
                <c:pt idx="6129">
                  <c:v>2687</c:v>
                </c:pt>
                <c:pt idx="6130">
                  <c:v>2687</c:v>
                </c:pt>
                <c:pt idx="6131">
                  <c:v>2687</c:v>
                </c:pt>
                <c:pt idx="6132">
                  <c:v>2688</c:v>
                </c:pt>
                <c:pt idx="6133">
                  <c:v>2688</c:v>
                </c:pt>
                <c:pt idx="6134">
                  <c:v>2688</c:v>
                </c:pt>
                <c:pt idx="6135">
                  <c:v>2688</c:v>
                </c:pt>
                <c:pt idx="6136">
                  <c:v>2688</c:v>
                </c:pt>
                <c:pt idx="6137">
                  <c:v>2688</c:v>
                </c:pt>
                <c:pt idx="6138">
                  <c:v>2688</c:v>
                </c:pt>
                <c:pt idx="6139">
                  <c:v>2688</c:v>
                </c:pt>
                <c:pt idx="6140">
                  <c:v>2688</c:v>
                </c:pt>
                <c:pt idx="6141">
                  <c:v>2688</c:v>
                </c:pt>
                <c:pt idx="6142">
                  <c:v>2688</c:v>
                </c:pt>
                <c:pt idx="6143">
                  <c:v>2689</c:v>
                </c:pt>
                <c:pt idx="6144">
                  <c:v>2689</c:v>
                </c:pt>
                <c:pt idx="6145">
                  <c:v>2689</c:v>
                </c:pt>
                <c:pt idx="6146">
                  <c:v>2690</c:v>
                </c:pt>
                <c:pt idx="6147">
                  <c:v>2691</c:v>
                </c:pt>
                <c:pt idx="6148">
                  <c:v>2692</c:v>
                </c:pt>
                <c:pt idx="6149">
                  <c:v>2693</c:v>
                </c:pt>
                <c:pt idx="6150">
                  <c:v>2694</c:v>
                </c:pt>
                <c:pt idx="6151">
                  <c:v>2694</c:v>
                </c:pt>
                <c:pt idx="6152">
                  <c:v>2694</c:v>
                </c:pt>
                <c:pt idx="6153">
                  <c:v>2694</c:v>
                </c:pt>
                <c:pt idx="6154">
                  <c:v>2694</c:v>
                </c:pt>
                <c:pt idx="6155">
                  <c:v>2694</c:v>
                </c:pt>
                <c:pt idx="6156">
                  <c:v>2694</c:v>
                </c:pt>
                <c:pt idx="6157">
                  <c:v>2694</c:v>
                </c:pt>
                <c:pt idx="6158">
                  <c:v>2695</c:v>
                </c:pt>
                <c:pt idx="6159">
                  <c:v>2695</c:v>
                </c:pt>
                <c:pt idx="6160">
                  <c:v>2696</c:v>
                </c:pt>
                <c:pt idx="6161">
                  <c:v>2696</c:v>
                </c:pt>
                <c:pt idx="6162">
                  <c:v>2696</c:v>
                </c:pt>
                <c:pt idx="6163">
                  <c:v>2696</c:v>
                </c:pt>
                <c:pt idx="6164">
                  <c:v>2696</c:v>
                </c:pt>
                <c:pt idx="6165">
                  <c:v>2696</c:v>
                </c:pt>
                <c:pt idx="6166">
                  <c:v>2696</c:v>
                </c:pt>
                <c:pt idx="6167">
                  <c:v>2696</c:v>
                </c:pt>
                <c:pt idx="6168">
                  <c:v>2696</c:v>
                </c:pt>
                <c:pt idx="6169">
                  <c:v>2696</c:v>
                </c:pt>
                <c:pt idx="6170">
                  <c:v>2696</c:v>
                </c:pt>
                <c:pt idx="6171">
                  <c:v>2696</c:v>
                </c:pt>
                <c:pt idx="6172">
                  <c:v>2696</c:v>
                </c:pt>
                <c:pt idx="6173">
                  <c:v>2696</c:v>
                </c:pt>
                <c:pt idx="6174">
                  <c:v>2697</c:v>
                </c:pt>
                <c:pt idx="6175">
                  <c:v>2697</c:v>
                </c:pt>
                <c:pt idx="6176">
                  <c:v>2697</c:v>
                </c:pt>
                <c:pt idx="6177">
                  <c:v>2697</c:v>
                </c:pt>
                <c:pt idx="6178">
                  <c:v>2697</c:v>
                </c:pt>
                <c:pt idx="6179">
                  <c:v>2697</c:v>
                </c:pt>
                <c:pt idx="6180">
                  <c:v>2697</c:v>
                </c:pt>
                <c:pt idx="6181">
                  <c:v>2697</c:v>
                </c:pt>
                <c:pt idx="6182">
                  <c:v>2697</c:v>
                </c:pt>
                <c:pt idx="6183">
                  <c:v>2697</c:v>
                </c:pt>
                <c:pt idx="6184">
                  <c:v>2698</c:v>
                </c:pt>
                <c:pt idx="6185">
                  <c:v>2698</c:v>
                </c:pt>
                <c:pt idx="6186">
                  <c:v>2698</c:v>
                </c:pt>
                <c:pt idx="6187">
                  <c:v>2699</c:v>
                </c:pt>
                <c:pt idx="6188">
                  <c:v>2700</c:v>
                </c:pt>
                <c:pt idx="6189">
                  <c:v>2701</c:v>
                </c:pt>
                <c:pt idx="6190">
                  <c:v>2701</c:v>
                </c:pt>
                <c:pt idx="6191">
                  <c:v>2701</c:v>
                </c:pt>
                <c:pt idx="6192">
                  <c:v>2701</c:v>
                </c:pt>
                <c:pt idx="6193">
                  <c:v>2701</c:v>
                </c:pt>
                <c:pt idx="6194">
                  <c:v>2701</c:v>
                </c:pt>
                <c:pt idx="6195">
                  <c:v>2701</c:v>
                </c:pt>
                <c:pt idx="6196">
                  <c:v>2702</c:v>
                </c:pt>
                <c:pt idx="6197">
                  <c:v>2702</c:v>
                </c:pt>
                <c:pt idx="6198">
                  <c:v>2702</c:v>
                </c:pt>
                <c:pt idx="6199">
                  <c:v>2702</c:v>
                </c:pt>
                <c:pt idx="6200">
                  <c:v>2702</c:v>
                </c:pt>
                <c:pt idx="6201">
                  <c:v>2702</c:v>
                </c:pt>
                <c:pt idx="6202">
                  <c:v>2702</c:v>
                </c:pt>
                <c:pt idx="6203">
                  <c:v>2703</c:v>
                </c:pt>
                <c:pt idx="6204">
                  <c:v>2703</c:v>
                </c:pt>
                <c:pt idx="6205">
                  <c:v>2704</c:v>
                </c:pt>
                <c:pt idx="6206">
                  <c:v>2704</c:v>
                </c:pt>
                <c:pt idx="6207">
                  <c:v>2704</c:v>
                </c:pt>
                <c:pt idx="6208">
                  <c:v>2704</c:v>
                </c:pt>
                <c:pt idx="6209">
                  <c:v>2704</c:v>
                </c:pt>
                <c:pt idx="6210">
                  <c:v>2704</c:v>
                </c:pt>
                <c:pt idx="6211">
                  <c:v>2704</c:v>
                </c:pt>
                <c:pt idx="6212">
                  <c:v>2705</c:v>
                </c:pt>
                <c:pt idx="6213">
                  <c:v>2705</c:v>
                </c:pt>
                <c:pt idx="6214">
                  <c:v>2706</c:v>
                </c:pt>
                <c:pt idx="6215">
                  <c:v>2707</c:v>
                </c:pt>
                <c:pt idx="6216">
                  <c:v>2708</c:v>
                </c:pt>
                <c:pt idx="6217">
                  <c:v>2709</c:v>
                </c:pt>
                <c:pt idx="6218">
                  <c:v>2710</c:v>
                </c:pt>
                <c:pt idx="6219">
                  <c:v>2711</c:v>
                </c:pt>
                <c:pt idx="6220">
                  <c:v>2711</c:v>
                </c:pt>
                <c:pt idx="6221">
                  <c:v>2712</c:v>
                </c:pt>
                <c:pt idx="6222">
                  <c:v>2713</c:v>
                </c:pt>
                <c:pt idx="6223">
                  <c:v>2714</c:v>
                </c:pt>
                <c:pt idx="6224">
                  <c:v>2715</c:v>
                </c:pt>
                <c:pt idx="6225">
                  <c:v>2716</c:v>
                </c:pt>
                <c:pt idx="6226">
                  <c:v>2717</c:v>
                </c:pt>
                <c:pt idx="6227">
                  <c:v>2717</c:v>
                </c:pt>
                <c:pt idx="6228">
                  <c:v>2717</c:v>
                </c:pt>
                <c:pt idx="6229">
                  <c:v>2718</c:v>
                </c:pt>
                <c:pt idx="6230">
                  <c:v>2719</c:v>
                </c:pt>
                <c:pt idx="6231">
                  <c:v>2719</c:v>
                </c:pt>
                <c:pt idx="6232">
                  <c:v>2719</c:v>
                </c:pt>
                <c:pt idx="6233">
                  <c:v>2719</c:v>
                </c:pt>
                <c:pt idx="6234">
                  <c:v>2719</c:v>
                </c:pt>
                <c:pt idx="6235">
                  <c:v>2720</c:v>
                </c:pt>
                <c:pt idx="6236">
                  <c:v>2720</c:v>
                </c:pt>
                <c:pt idx="6237">
                  <c:v>2720</c:v>
                </c:pt>
                <c:pt idx="6238">
                  <c:v>2720</c:v>
                </c:pt>
                <c:pt idx="6239">
                  <c:v>2720</c:v>
                </c:pt>
                <c:pt idx="6240">
                  <c:v>2720</c:v>
                </c:pt>
                <c:pt idx="6241">
                  <c:v>2720</c:v>
                </c:pt>
                <c:pt idx="6242">
                  <c:v>2720</c:v>
                </c:pt>
                <c:pt idx="6243">
                  <c:v>2720</c:v>
                </c:pt>
                <c:pt idx="6244">
                  <c:v>2720</c:v>
                </c:pt>
                <c:pt idx="6245">
                  <c:v>2720</c:v>
                </c:pt>
                <c:pt idx="6246">
                  <c:v>2720</c:v>
                </c:pt>
                <c:pt idx="6247">
                  <c:v>2720</c:v>
                </c:pt>
                <c:pt idx="6248">
                  <c:v>2720</c:v>
                </c:pt>
                <c:pt idx="6249">
                  <c:v>2721</c:v>
                </c:pt>
                <c:pt idx="6250">
                  <c:v>2721</c:v>
                </c:pt>
                <c:pt idx="6251">
                  <c:v>2722</c:v>
                </c:pt>
                <c:pt idx="6252">
                  <c:v>2723</c:v>
                </c:pt>
                <c:pt idx="6253">
                  <c:v>2723</c:v>
                </c:pt>
                <c:pt idx="6254">
                  <c:v>2723</c:v>
                </c:pt>
                <c:pt idx="6255">
                  <c:v>2724</c:v>
                </c:pt>
                <c:pt idx="6256">
                  <c:v>2724</c:v>
                </c:pt>
                <c:pt idx="6257">
                  <c:v>2725</c:v>
                </c:pt>
                <c:pt idx="6258">
                  <c:v>2726</c:v>
                </c:pt>
                <c:pt idx="6259">
                  <c:v>2726</c:v>
                </c:pt>
                <c:pt idx="6260">
                  <c:v>2726</c:v>
                </c:pt>
                <c:pt idx="6261">
                  <c:v>2726</c:v>
                </c:pt>
                <c:pt idx="6262">
                  <c:v>2726</c:v>
                </c:pt>
                <c:pt idx="6263">
                  <c:v>2726</c:v>
                </c:pt>
                <c:pt idx="6264">
                  <c:v>2726</c:v>
                </c:pt>
                <c:pt idx="6265">
                  <c:v>2726</c:v>
                </c:pt>
                <c:pt idx="6266">
                  <c:v>2726</c:v>
                </c:pt>
                <c:pt idx="6267">
                  <c:v>2726</c:v>
                </c:pt>
                <c:pt idx="6268">
                  <c:v>2726</c:v>
                </c:pt>
                <c:pt idx="6269">
                  <c:v>2727</c:v>
                </c:pt>
                <c:pt idx="6270">
                  <c:v>2727</c:v>
                </c:pt>
                <c:pt idx="6271">
                  <c:v>2727</c:v>
                </c:pt>
                <c:pt idx="6272">
                  <c:v>2728</c:v>
                </c:pt>
                <c:pt idx="6273">
                  <c:v>2729</c:v>
                </c:pt>
                <c:pt idx="6274">
                  <c:v>2730</c:v>
                </c:pt>
                <c:pt idx="6275">
                  <c:v>2730</c:v>
                </c:pt>
                <c:pt idx="6276">
                  <c:v>2731</c:v>
                </c:pt>
                <c:pt idx="6277">
                  <c:v>2732</c:v>
                </c:pt>
                <c:pt idx="6278">
                  <c:v>2732</c:v>
                </c:pt>
                <c:pt idx="6279">
                  <c:v>2732</c:v>
                </c:pt>
                <c:pt idx="6280">
                  <c:v>2733</c:v>
                </c:pt>
                <c:pt idx="6281">
                  <c:v>2734</c:v>
                </c:pt>
                <c:pt idx="6282">
                  <c:v>2734</c:v>
                </c:pt>
                <c:pt idx="6283">
                  <c:v>2734</c:v>
                </c:pt>
                <c:pt idx="6284">
                  <c:v>2734</c:v>
                </c:pt>
                <c:pt idx="6285">
                  <c:v>2734</c:v>
                </c:pt>
                <c:pt idx="6286">
                  <c:v>2734</c:v>
                </c:pt>
                <c:pt idx="6287">
                  <c:v>2734</c:v>
                </c:pt>
                <c:pt idx="6288">
                  <c:v>2734</c:v>
                </c:pt>
                <c:pt idx="6289">
                  <c:v>2734</c:v>
                </c:pt>
                <c:pt idx="6290">
                  <c:v>2734</c:v>
                </c:pt>
                <c:pt idx="6291">
                  <c:v>2734</c:v>
                </c:pt>
                <c:pt idx="6292">
                  <c:v>2734</c:v>
                </c:pt>
                <c:pt idx="6293">
                  <c:v>2735</c:v>
                </c:pt>
                <c:pt idx="6294">
                  <c:v>2735</c:v>
                </c:pt>
                <c:pt idx="6295">
                  <c:v>2736</c:v>
                </c:pt>
                <c:pt idx="6296">
                  <c:v>2737</c:v>
                </c:pt>
                <c:pt idx="6297">
                  <c:v>2738</c:v>
                </c:pt>
                <c:pt idx="6298">
                  <c:v>2738</c:v>
                </c:pt>
                <c:pt idx="6299">
                  <c:v>2738</c:v>
                </c:pt>
                <c:pt idx="6300">
                  <c:v>2738</c:v>
                </c:pt>
                <c:pt idx="6301">
                  <c:v>2738</c:v>
                </c:pt>
                <c:pt idx="6302">
                  <c:v>2738</c:v>
                </c:pt>
                <c:pt idx="6303">
                  <c:v>2738</c:v>
                </c:pt>
                <c:pt idx="6304">
                  <c:v>2738</c:v>
                </c:pt>
                <c:pt idx="6305">
                  <c:v>2739</c:v>
                </c:pt>
                <c:pt idx="6306">
                  <c:v>2740</c:v>
                </c:pt>
                <c:pt idx="6307">
                  <c:v>2740</c:v>
                </c:pt>
                <c:pt idx="6308">
                  <c:v>2740</c:v>
                </c:pt>
                <c:pt idx="6309">
                  <c:v>2740</c:v>
                </c:pt>
                <c:pt idx="6310">
                  <c:v>2741</c:v>
                </c:pt>
                <c:pt idx="6311">
                  <c:v>2741</c:v>
                </c:pt>
                <c:pt idx="6312">
                  <c:v>2741</c:v>
                </c:pt>
                <c:pt idx="6313">
                  <c:v>2742</c:v>
                </c:pt>
                <c:pt idx="6314">
                  <c:v>2742</c:v>
                </c:pt>
                <c:pt idx="6315">
                  <c:v>2743</c:v>
                </c:pt>
                <c:pt idx="6316">
                  <c:v>2744</c:v>
                </c:pt>
                <c:pt idx="6317">
                  <c:v>2744</c:v>
                </c:pt>
                <c:pt idx="6318">
                  <c:v>2745</c:v>
                </c:pt>
                <c:pt idx="6319">
                  <c:v>2746</c:v>
                </c:pt>
                <c:pt idx="6320">
                  <c:v>2747</c:v>
                </c:pt>
                <c:pt idx="6321">
                  <c:v>2747</c:v>
                </c:pt>
                <c:pt idx="6322">
                  <c:v>2748</c:v>
                </c:pt>
                <c:pt idx="6323">
                  <c:v>2748</c:v>
                </c:pt>
                <c:pt idx="6324">
                  <c:v>2749</c:v>
                </c:pt>
                <c:pt idx="6325">
                  <c:v>2750</c:v>
                </c:pt>
                <c:pt idx="6326">
                  <c:v>2750</c:v>
                </c:pt>
                <c:pt idx="6327">
                  <c:v>2750</c:v>
                </c:pt>
                <c:pt idx="6328">
                  <c:v>2750</c:v>
                </c:pt>
                <c:pt idx="6329">
                  <c:v>2750</c:v>
                </c:pt>
                <c:pt idx="6330">
                  <c:v>2751</c:v>
                </c:pt>
                <c:pt idx="6331">
                  <c:v>2751</c:v>
                </c:pt>
                <c:pt idx="6332">
                  <c:v>2751</c:v>
                </c:pt>
                <c:pt idx="6333">
                  <c:v>2751</c:v>
                </c:pt>
                <c:pt idx="6334">
                  <c:v>2751</c:v>
                </c:pt>
                <c:pt idx="6335">
                  <c:v>2751</c:v>
                </c:pt>
                <c:pt idx="6336">
                  <c:v>2751</c:v>
                </c:pt>
                <c:pt idx="6337">
                  <c:v>2751</c:v>
                </c:pt>
                <c:pt idx="6338">
                  <c:v>2751</c:v>
                </c:pt>
                <c:pt idx="6339">
                  <c:v>2751</c:v>
                </c:pt>
                <c:pt idx="6340">
                  <c:v>2751</c:v>
                </c:pt>
                <c:pt idx="6341">
                  <c:v>2752</c:v>
                </c:pt>
                <c:pt idx="6342">
                  <c:v>2752</c:v>
                </c:pt>
                <c:pt idx="6343">
                  <c:v>2753</c:v>
                </c:pt>
                <c:pt idx="6344">
                  <c:v>2753</c:v>
                </c:pt>
                <c:pt idx="6345">
                  <c:v>2754</c:v>
                </c:pt>
                <c:pt idx="6346">
                  <c:v>2754</c:v>
                </c:pt>
                <c:pt idx="6347">
                  <c:v>2754</c:v>
                </c:pt>
                <c:pt idx="6348">
                  <c:v>2754</c:v>
                </c:pt>
                <c:pt idx="6349">
                  <c:v>2754</c:v>
                </c:pt>
                <c:pt idx="6350">
                  <c:v>2755</c:v>
                </c:pt>
                <c:pt idx="6351">
                  <c:v>2755</c:v>
                </c:pt>
                <c:pt idx="6352">
                  <c:v>2755</c:v>
                </c:pt>
                <c:pt idx="6353">
                  <c:v>2755</c:v>
                </c:pt>
                <c:pt idx="6354">
                  <c:v>2755</c:v>
                </c:pt>
                <c:pt idx="6355">
                  <c:v>2756</c:v>
                </c:pt>
                <c:pt idx="6356">
                  <c:v>2756</c:v>
                </c:pt>
                <c:pt idx="6357">
                  <c:v>2757</c:v>
                </c:pt>
                <c:pt idx="6358">
                  <c:v>2757</c:v>
                </c:pt>
                <c:pt idx="6359">
                  <c:v>2758</c:v>
                </c:pt>
                <c:pt idx="6360">
                  <c:v>2758</c:v>
                </c:pt>
                <c:pt idx="6361">
                  <c:v>2759</c:v>
                </c:pt>
                <c:pt idx="6362">
                  <c:v>2760</c:v>
                </c:pt>
                <c:pt idx="6363">
                  <c:v>2761</c:v>
                </c:pt>
                <c:pt idx="6364">
                  <c:v>2761</c:v>
                </c:pt>
                <c:pt idx="6365">
                  <c:v>2761</c:v>
                </c:pt>
                <c:pt idx="6366">
                  <c:v>2761</c:v>
                </c:pt>
                <c:pt idx="6367">
                  <c:v>2761</c:v>
                </c:pt>
                <c:pt idx="6368">
                  <c:v>2762</c:v>
                </c:pt>
                <c:pt idx="6369">
                  <c:v>2763</c:v>
                </c:pt>
                <c:pt idx="6370">
                  <c:v>2764</c:v>
                </c:pt>
                <c:pt idx="6371">
                  <c:v>2764</c:v>
                </c:pt>
                <c:pt idx="6372">
                  <c:v>2764</c:v>
                </c:pt>
                <c:pt idx="6373">
                  <c:v>2764</c:v>
                </c:pt>
                <c:pt idx="6374">
                  <c:v>2764</c:v>
                </c:pt>
                <c:pt idx="6375">
                  <c:v>2764</c:v>
                </c:pt>
                <c:pt idx="6376">
                  <c:v>2764</c:v>
                </c:pt>
                <c:pt idx="6377">
                  <c:v>2765</c:v>
                </c:pt>
                <c:pt idx="6378">
                  <c:v>2766</c:v>
                </c:pt>
                <c:pt idx="6379">
                  <c:v>2767</c:v>
                </c:pt>
                <c:pt idx="6380">
                  <c:v>2768</c:v>
                </c:pt>
                <c:pt idx="6381">
                  <c:v>2769</c:v>
                </c:pt>
                <c:pt idx="6382">
                  <c:v>2770</c:v>
                </c:pt>
                <c:pt idx="6383">
                  <c:v>2771</c:v>
                </c:pt>
                <c:pt idx="6384">
                  <c:v>2772</c:v>
                </c:pt>
                <c:pt idx="6385">
                  <c:v>2773</c:v>
                </c:pt>
                <c:pt idx="6386">
                  <c:v>2774</c:v>
                </c:pt>
                <c:pt idx="6387">
                  <c:v>2775</c:v>
                </c:pt>
                <c:pt idx="6388">
                  <c:v>2776</c:v>
                </c:pt>
                <c:pt idx="6389">
                  <c:v>2777</c:v>
                </c:pt>
                <c:pt idx="6390">
                  <c:v>2778</c:v>
                </c:pt>
                <c:pt idx="6391">
                  <c:v>2779</c:v>
                </c:pt>
                <c:pt idx="6392">
                  <c:v>2780</c:v>
                </c:pt>
                <c:pt idx="6393">
                  <c:v>2781</c:v>
                </c:pt>
                <c:pt idx="6394">
                  <c:v>2782</c:v>
                </c:pt>
                <c:pt idx="6395">
                  <c:v>2783</c:v>
                </c:pt>
                <c:pt idx="6396">
                  <c:v>2783</c:v>
                </c:pt>
                <c:pt idx="6397">
                  <c:v>2783</c:v>
                </c:pt>
                <c:pt idx="6398">
                  <c:v>2783</c:v>
                </c:pt>
                <c:pt idx="6399">
                  <c:v>2783</c:v>
                </c:pt>
                <c:pt idx="6400">
                  <c:v>2783</c:v>
                </c:pt>
                <c:pt idx="6401">
                  <c:v>2783</c:v>
                </c:pt>
                <c:pt idx="6402">
                  <c:v>2783</c:v>
                </c:pt>
                <c:pt idx="6403">
                  <c:v>2784</c:v>
                </c:pt>
                <c:pt idx="6404">
                  <c:v>2784</c:v>
                </c:pt>
                <c:pt idx="6405">
                  <c:v>2784</c:v>
                </c:pt>
                <c:pt idx="6406">
                  <c:v>2784</c:v>
                </c:pt>
                <c:pt idx="6407">
                  <c:v>2784</c:v>
                </c:pt>
                <c:pt idx="6408">
                  <c:v>2784</c:v>
                </c:pt>
                <c:pt idx="6409">
                  <c:v>2784</c:v>
                </c:pt>
                <c:pt idx="6410">
                  <c:v>2785</c:v>
                </c:pt>
                <c:pt idx="6411">
                  <c:v>2785</c:v>
                </c:pt>
                <c:pt idx="6412">
                  <c:v>2785</c:v>
                </c:pt>
                <c:pt idx="6413">
                  <c:v>2785</c:v>
                </c:pt>
                <c:pt idx="6414">
                  <c:v>2785</c:v>
                </c:pt>
                <c:pt idx="6415">
                  <c:v>2786</c:v>
                </c:pt>
                <c:pt idx="6416">
                  <c:v>2786</c:v>
                </c:pt>
                <c:pt idx="6417">
                  <c:v>2786</c:v>
                </c:pt>
                <c:pt idx="6418">
                  <c:v>2786</c:v>
                </c:pt>
                <c:pt idx="6419">
                  <c:v>2787</c:v>
                </c:pt>
                <c:pt idx="6420">
                  <c:v>2788</c:v>
                </c:pt>
                <c:pt idx="6421">
                  <c:v>2788</c:v>
                </c:pt>
                <c:pt idx="6422">
                  <c:v>2788</c:v>
                </c:pt>
                <c:pt idx="6423">
                  <c:v>2788</c:v>
                </c:pt>
                <c:pt idx="6424">
                  <c:v>2788</c:v>
                </c:pt>
                <c:pt idx="6425">
                  <c:v>2788</c:v>
                </c:pt>
                <c:pt idx="6426">
                  <c:v>2788</c:v>
                </c:pt>
                <c:pt idx="6427">
                  <c:v>2788</c:v>
                </c:pt>
                <c:pt idx="6428">
                  <c:v>2788</c:v>
                </c:pt>
                <c:pt idx="6429">
                  <c:v>2788</c:v>
                </c:pt>
                <c:pt idx="6430">
                  <c:v>2788</c:v>
                </c:pt>
                <c:pt idx="6431">
                  <c:v>2788</c:v>
                </c:pt>
                <c:pt idx="6432">
                  <c:v>2788</c:v>
                </c:pt>
                <c:pt idx="6433">
                  <c:v>2789</c:v>
                </c:pt>
                <c:pt idx="6434">
                  <c:v>2789</c:v>
                </c:pt>
                <c:pt idx="6435">
                  <c:v>2789</c:v>
                </c:pt>
                <c:pt idx="6436">
                  <c:v>2789</c:v>
                </c:pt>
                <c:pt idx="6437">
                  <c:v>2789</c:v>
                </c:pt>
                <c:pt idx="6438">
                  <c:v>2789</c:v>
                </c:pt>
                <c:pt idx="6439">
                  <c:v>2789</c:v>
                </c:pt>
                <c:pt idx="6440">
                  <c:v>2789</c:v>
                </c:pt>
                <c:pt idx="6441">
                  <c:v>2789</c:v>
                </c:pt>
                <c:pt idx="6442">
                  <c:v>2789</c:v>
                </c:pt>
                <c:pt idx="6443">
                  <c:v>2789</c:v>
                </c:pt>
                <c:pt idx="6444">
                  <c:v>2789</c:v>
                </c:pt>
                <c:pt idx="6445">
                  <c:v>2789</c:v>
                </c:pt>
                <c:pt idx="6446">
                  <c:v>2789</c:v>
                </c:pt>
                <c:pt idx="6447">
                  <c:v>2789</c:v>
                </c:pt>
                <c:pt idx="6448">
                  <c:v>2789</c:v>
                </c:pt>
                <c:pt idx="6449">
                  <c:v>2789</c:v>
                </c:pt>
                <c:pt idx="6450">
                  <c:v>2789</c:v>
                </c:pt>
                <c:pt idx="6451">
                  <c:v>2789</c:v>
                </c:pt>
                <c:pt idx="6452">
                  <c:v>2789</c:v>
                </c:pt>
                <c:pt idx="6453">
                  <c:v>2790</c:v>
                </c:pt>
                <c:pt idx="6454">
                  <c:v>2790</c:v>
                </c:pt>
                <c:pt idx="6455">
                  <c:v>2790</c:v>
                </c:pt>
                <c:pt idx="6456">
                  <c:v>2791</c:v>
                </c:pt>
                <c:pt idx="6457">
                  <c:v>2792</c:v>
                </c:pt>
                <c:pt idx="6458">
                  <c:v>2792</c:v>
                </c:pt>
                <c:pt idx="6459">
                  <c:v>2792</c:v>
                </c:pt>
                <c:pt idx="6460">
                  <c:v>2793</c:v>
                </c:pt>
                <c:pt idx="6461">
                  <c:v>2794</c:v>
                </c:pt>
                <c:pt idx="6462">
                  <c:v>2794</c:v>
                </c:pt>
                <c:pt idx="6463">
                  <c:v>2795</c:v>
                </c:pt>
                <c:pt idx="6464">
                  <c:v>2796</c:v>
                </c:pt>
                <c:pt idx="6465">
                  <c:v>2797</c:v>
                </c:pt>
                <c:pt idx="6466">
                  <c:v>2797</c:v>
                </c:pt>
                <c:pt idx="6467">
                  <c:v>2797</c:v>
                </c:pt>
                <c:pt idx="6468">
                  <c:v>2797</c:v>
                </c:pt>
                <c:pt idx="6469">
                  <c:v>2797</c:v>
                </c:pt>
                <c:pt idx="6470">
                  <c:v>2797</c:v>
                </c:pt>
                <c:pt idx="6471">
                  <c:v>2797</c:v>
                </c:pt>
                <c:pt idx="6472">
                  <c:v>2798</c:v>
                </c:pt>
                <c:pt idx="6473">
                  <c:v>2799</c:v>
                </c:pt>
                <c:pt idx="6474">
                  <c:v>2799</c:v>
                </c:pt>
                <c:pt idx="6475">
                  <c:v>2799</c:v>
                </c:pt>
                <c:pt idx="6476">
                  <c:v>2799</c:v>
                </c:pt>
                <c:pt idx="6477">
                  <c:v>2800</c:v>
                </c:pt>
                <c:pt idx="6478">
                  <c:v>2800</c:v>
                </c:pt>
                <c:pt idx="6479">
                  <c:v>2800</c:v>
                </c:pt>
                <c:pt idx="6480">
                  <c:v>2800</c:v>
                </c:pt>
                <c:pt idx="6481">
                  <c:v>2800</c:v>
                </c:pt>
                <c:pt idx="6482">
                  <c:v>2800</c:v>
                </c:pt>
                <c:pt idx="6483">
                  <c:v>2800</c:v>
                </c:pt>
                <c:pt idx="6484">
                  <c:v>2800</c:v>
                </c:pt>
                <c:pt idx="6485">
                  <c:v>2800</c:v>
                </c:pt>
                <c:pt idx="6486">
                  <c:v>2800</c:v>
                </c:pt>
                <c:pt idx="6487">
                  <c:v>2801</c:v>
                </c:pt>
                <c:pt idx="6488">
                  <c:v>2801</c:v>
                </c:pt>
                <c:pt idx="6489">
                  <c:v>2801</c:v>
                </c:pt>
                <c:pt idx="6490">
                  <c:v>2802</c:v>
                </c:pt>
                <c:pt idx="6491">
                  <c:v>2802</c:v>
                </c:pt>
                <c:pt idx="6492">
                  <c:v>2802</c:v>
                </c:pt>
                <c:pt idx="6493">
                  <c:v>2803</c:v>
                </c:pt>
                <c:pt idx="6494">
                  <c:v>2804</c:v>
                </c:pt>
                <c:pt idx="6495">
                  <c:v>2805</c:v>
                </c:pt>
                <c:pt idx="6496">
                  <c:v>2806</c:v>
                </c:pt>
                <c:pt idx="6497">
                  <c:v>2807</c:v>
                </c:pt>
                <c:pt idx="6498">
                  <c:v>2808</c:v>
                </c:pt>
                <c:pt idx="6499">
                  <c:v>2808</c:v>
                </c:pt>
                <c:pt idx="6500">
                  <c:v>2808</c:v>
                </c:pt>
                <c:pt idx="6501">
                  <c:v>2809</c:v>
                </c:pt>
                <c:pt idx="6502">
                  <c:v>2810</c:v>
                </c:pt>
                <c:pt idx="6503">
                  <c:v>2810</c:v>
                </c:pt>
                <c:pt idx="6504">
                  <c:v>2811</c:v>
                </c:pt>
                <c:pt idx="6505">
                  <c:v>2811</c:v>
                </c:pt>
                <c:pt idx="6506">
                  <c:v>2812</c:v>
                </c:pt>
                <c:pt idx="6507">
                  <c:v>2813</c:v>
                </c:pt>
                <c:pt idx="6508">
                  <c:v>2814</c:v>
                </c:pt>
                <c:pt idx="6509">
                  <c:v>2815</c:v>
                </c:pt>
                <c:pt idx="6510">
                  <c:v>2815</c:v>
                </c:pt>
                <c:pt idx="6511">
                  <c:v>2816</c:v>
                </c:pt>
                <c:pt idx="6512">
                  <c:v>2817</c:v>
                </c:pt>
                <c:pt idx="6513">
                  <c:v>2818</c:v>
                </c:pt>
                <c:pt idx="6514">
                  <c:v>2818</c:v>
                </c:pt>
                <c:pt idx="6515">
                  <c:v>2818</c:v>
                </c:pt>
                <c:pt idx="6516">
                  <c:v>2818</c:v>
                </c:pt>
                <c:pt idx="6517">
                  <c:v>2819</c:v>
                </c:pt>
                <c:pt idx="6518">
                  <c:v>2820</c:v>
                </c:pt>
                <c:pt idx="6519">
                  <c:v>2820</c:v>
                </c:pt>
                <c:pt idx="6520">
                  <c:v>2820</c:v>
                </c:pt>
                <c:pt idx="6521">
                  <c:v>2821</c:v>
                </c:pt>
                <c:pt idx="6522">
                  <c:v>2821</c:v>
                </c:pt>
                <c:pt idx="6523">
                  <c:v>2821</c:v>
                </c:pt>
                <c:pt idx="6524">
                  <c:v>2821</c:v>
                </c:pt>
                <c:pt idx="6525">
                  <c:v>2821</c:v>
                </c:pt>
                <c:pt idx="6526">
                  <c:v>2822</c:v>
                </c:pt>
                <c:pt idx="6527">
                  <c:v>2822</c:v>
                </c:pt>
                <c:pt idx="6528">
                  <c:v>2822</c:v>
                </c:pt>
                <c:pt idx="6529">
                  <c:v>2822</c:v>
                </c:pt>
                <c:pt idx="6530">
                  <c:v>2822</c:v>
                </c:pt>
                <c:pt idx="6531">
                  <c:v>2822</c:v>
                </c:pt>
                <c:pt idx="6532">
                  <c:v>2823</c:v>
                </c:pt>
                <c:pt idx="6533">
                  <c:v>2823</c:v>
                </c:pt>
                <c:pt idx="6534">
                  <c:v>2823</c:v>
                </c:pt>
                <c:pt idx="6535">
                  <c:v>2823</c:v>
                </c:pt>
                <c:pt idx="6536">
                  <c:v>2823</c:v>
                </c:pt>
                <c:pt idx="6537">
                  <c:v>2823</c:v>
                </c:pt>
                <c:pt idx="6538">
                  <c:v>2823</c:v>
                </c:pt>
                <c:pt idx="6539">
                  <c:v>2824</c:v>
                </c:pt>
                <c:pt idx="6540">
                  <c:v>2825</c:v>
                </c:pt>
                <c:pt idx="6541">
                  <c:v>2826</c:v>
                </c:pt>
                <c:pt idx="6542">
                  <c:v>2827</c:v>
                </c:pt>
                <c:pt idx="6543">
                  <c:v>2827</c:v>
                </c:pt>
                <c:pt idx="6544">
                  <c:v>2827</c:v>
                </c:pt>
                <c:pt idx="6545">
                  <c:v>2828</c:v>
                </c:pt>
                <c:pt idx="6546">
                  <c:v>2828</c:v>
                </c:pt>
                <c:pt idx="6547">
                  <c:v>2829</c:v>
                </c:pt>
                <c:pt idx="6548">
                  <c:v>2829</c:v>
                </c:pt>
                <c:pt idx="6549">
                  <c:v>2830</c:v>
                </c:pt>
                <c:pt idx="6550">
                  <c:v>2830</c:v>
                </c:pt>
                <c:pt idx="6551">
                  <c:v>2830</c:v>
                </c:pt>
                <c:pt idx="6552">
                  <c:v>2831</c:v>
                </c:pt>
                <c:pt idx="6553">
                  <c:v>2832</c:v>
                </c:pt>
                <c:pt idx="6554">
                  <c:v>2833</c:v>
                </c:pt>
                <c:pt idx="6555">
                  <c:v>2834</c:v>
                </c:pt>
                <c:pt idx="6556">
                  <c:v>2835</c:v>
                </c:pt>
                <c:pt idx="6557">
                  <c:v>2836</c:v>
                </c:pt>
                <c:pt idx="6558">
                  <c:v>2836</c:v>
                </c:pt>
                <c:pt idx="6559">
                  <c:v>2836</c:v>
                </c:pt>
                <c:pt idx="6560">
                  <c:v>2836</c:v>
                </c:pt>
                <c:pt idx="6561">
                  <c:v>2836</c:v>
                </c:pt>
                <c:pt idx="6562">
                  <c:v>2837</c:v>
                </c:pt>
                <c:pt idx="6563">
                  <c:v>2838</c:v>
                </c:pt>
                <c:pt idx="6564">
                  <c:v>2839</c:v>
                </c:pt>
                <c:pt idx="6565">
                  <c:v>2840</c:v>
                </c:pt>
                <c:pt idx="6566">
                  <c:v>2840</c:v>
                </c:pt>
                <c:pt idx="6567">
                  <c:v>2841</c:v>
                </c:pt>
                <c:pt idx="6568">
                  <c:v>2842</c:v>
                </c:pt>
                <c:pt idx="6569">
                  <c:v>2842</c:v>
                </c:pt>
                <c:pt idx="6570">
                  <c:v>2843</c:v>
                </c:pt>
                <c:pt idx="6571">
                  <c:v>2844</c:v>
                </c:pt>
                <c:pt idx="6572">
                  <c:v>2845</c:v>
                </c:pt>
                <c:pt idx="6573">
                  <c:v>2846</c:v>
                </c:pt>
                <c:pt idx="6574">
                  <c:v>2847</c:v>
                </c:pt>
                <c:pt idx="6575">
                  <c:v>2848</c:v>
                </c:pt>
                <c:pt idx="6576">
                  <c:v>2849</c:v>
                </c:pt>
                <c:pt idx="6577">
                  <c:v>2849</c:v>
                </c:pt>
                <c:pt idx="6578">
                  <c:v>2850</c:v>
                </c:pt>
                <c:pt idx="6579">
                  <c:v>2851</c:v>
                </c:pt>
                <c:pt idx="6580">
                  <c:v>2852</c:v>
                </c:pt>
                <c:pt idx="6581">
                  <c:v>2853</c:v>
                </c:pt>
                <c:pt idx="6582">
                  <c:v>2854</c:v>
                </c:pt>
                <c:pt idx="6583">
                  <c:v>2855</c:v>
                </c:pt>
                <c:pt idx="6584">
                  <c:v>2856</c:v>
                </c:pt>
                <c:pt idx="6585">
                  <c:v>2857</c:v>
                </c:pt>
                <c:pt idx="6586">
                  <c:v>2857</c:v>
                </c:pt>
                <c:pt idx="6587">
                  <c:v>2858</c:v>
                </c:pt>
                <c:pt idx="6588">
                  <c:v>2859</c:v>
                </c:pt>
                <c:pt idx="6589">
                  <c:v>2860</c:v>
                </c:pt>
                <c:pt idx="6590">
                  <c:v>2861</c:v>
                </c:pt>
                <c:pt idx="6591">
                  <c:v>2862</c:v>
                </c:pt>
                <c:pt idx="6592">
                  <c:v>2863</c:v>
                </c:pt>
                <c:pt idx="6593">
                  <c:v>2864</c:v>
                </c:pt>
                <c:pt idx="6594">
                  <c:v>2865</c:v>
                </c:pt>
                <c:pt idx="6595">
                  <c:v>2866</c:v>
                </c:pt>
                <c:pt idx="6596">
                  <c:v>2867</c:v>
                </c:pt>
                <c:pt idx="6597">
                  <c:v>2868</c:v>
                </c:pt>
                <c:pt idx="6598">
                  <c:v>2868</c:v>
                </c:pt>
                <c:pt idx="6599">
                  <c:v>2869</c:v>
                </c:pt>
                <c:pt idx="6600">
                  <c:v>2870</c:v>
                </c:pt>
                <c:pt idx="6601">
                  <c:v>2871</c:v>
                </c:pt>
                <c:pt idx="6602">
                  <c:v>2872</c:v>
                </c:pt>
                <c:pt idx="6603">
                  <c:v>2872</c:v>
                </c:pt>
                <c:pt idx="6604">
                  <c:v>2873</c:v>
                </c:pt>
                <c:pt idx="6605">
                  <c:v>2873</c:v>
                </c:pt>
                <c:pt idx="6606">
                  <c:v>2873</c:v>
                </c:pt>
                <c:pt idx="6607">
                  <c:v>2874</c:v>
                </c:pt>
                <c:pt idx="6608">
                  <c:v>2874</c:v>
                </c:pt>
                <c:pt idx="6609">
                  <c:v>2875</c:v>
                </c:pt>
                <c:pt idx="6610">
                  <c:v>2876</c:v>
                </c:pt>
                <c:pt idx="6611">
                  <c:v>2876</c:v>
                </c:pt>
                <c:pt idx="6612">
                  <c:v>2877</c:v>
                </c:pt>
                <c:pt idx="6613">
                  <c:v>2877</c:v>
                </c:pt>
                <c:pt idx="6614">
                  <c:v>2877</c:v>
                </c:pt>
                <c:pt idx="6615">
                  <c:v>2877</c:v>
                </c:pt>
                <c:pt idx="6616">
                  <c:v>2878</c:v>
                </c:pt>
                <c:pt idx="6617">
                  <c:v>2879</c:v>
                </c:pt>
                <c:pt idx="6618">
                  <c:v>2879</c:v>
                </c:pt>
                <c:pt idx="6619">
                  <c:v>2879</c:v>
                </c:pt>
                <c:pt idx="6620">
                  <c:v>2879</c:v>
                </c:pt>
                <c:pt idx="6621">
                  <c:v>2880</c:v>
                </c:pt>
                <c:pt idx="6622">
                  <c:v>2881</c:v>
                </c:pt>
                <c:pt idx="6623">
                  <c:v>2882</c:v>
                </c:pt>
                <c:pt idx="6624">
                  <c:v>2882</c:v>
                </c:pt>
                <c:pt idx="6625">
                  <c:v>2883</c:v>
                </c:pt>
                <c:pt idx="6626">
                  <c:v>2884</c:v>
                </c:pt>
                <c:pt idx="6627">
                  <c:v>2885</c:v>
                </c:pt>
                <c:pt idx="6628">
                  <c:v>2885</c:v>
                </c:pt>
                <c:pt idx="6629">
                  <c:v>2885</c:v>
                </c:pt>
                <c:pt idx="6630">
                  <c:v>2885</c:v>
                </c:pt>
                <c:pt idx="6631">
                  <c:v>2885</c:v>
                </c:pt>
                <c:pt idx="6632">
                  <c:v>2885</c:v>
                </c:pt>
                <c:pt idx="6633">
                  <c:v>2885</c:v>
                </c:pt>
                <c:pt idx="6634">
                  <c:v>2885</c:v>
                </c:pt>
                <c:pt idx="6635">
                  <c:v>2885</c:v>
                </c:pt>
                <c:pt idx="6636">
                  <c:v>2885</c:v>
                </c:pt>
                <c:pt idx="6637">
                  <c:v>2885</c:v>
                </c:pt>
                <c:pt idx="6638">
                  <c:v>2886</c:v>
                </c:pt>
                <c:pt idx="6639">
                  <c:v>2887</c:v>
                </c:pt>
                <c:pt idx="6640">
                  <c:v>2887</c:v>
                </c:pt>
                <c:pt idx="6641">
                  <c:v>2888</c:v>
                </c:pt>
                <c:pt idx="6642">
                  <c:v>2889</c:v>
                </c:pt>
                <c:pt idx="6643">
                  <c:v>2889</c:v>
                </c:pt>
                <c:pt idx="6644">
                  <c:v>2890</c:v>
                </c:pt>
                <c:pt idx="6645">
                  <c:v>2890</c:v>
                </c:pt>
                <c:pt idx="6646">
                  <c:v>2890</c:v>
                </c:pt>
                <c:pt idx="6647">
                  <c:v>2891</c:v>
                </c:pt>
                <c:pt idx="6648">
                  <c:v>2891</c:v>
                </c:pt>
                <c:pt idx="6649">
                  <c:v>2892</c:v>
                </c:pt>
                <c:pt idx="6650">
                  <c:v>2892</c:v>
                </c:pt>
                <c:pt idx="6651">
                  <c:v>2893</c:v>
                </c:pt>
                <c:pt idx="6652">
                  <c:v>2893</c:v>
                </c:pt>
                <c:pt idx="6653">
                  <c:v>2893</c:v>
                </c:pt>
                <c:pt idx="6654">
                  <c:v>2893</c:v>
                </c:pt>
                <c:pt idx="6655">
                  <c:v>2893</c:v>
                </c:pt>
                <c:pt idx="6656">
                  <c:v>2894</c:v>
                </c:pt>
                <c:pt idx="6657">
                  <c:v>2894</c:v>
                </c:pt>
                <c:pt idx="6658">
                  <c:v>2894</c:v>
                </c:pt>
                <c:pt idx="6659">
                  <c:v>2894</c:v>
                </c:pt>
                <c:pt idx="6660">
                  <c:v>2894</c:v>
                </c:pt>
                <c:pt idx="6661">
                  <c:v>2894</c:v>
                </c:pt>
                <c:pt idx="6662">
                  <c:v>2895</c:v>
                </c:pt>
                <c:pt idx="6663">
                  <c:v>2895</c:v>
                </c:pt>
                <c:pt idx="6664">
                  <c:v>2895</c:v>
                </c:pt>
                <c:pt idx="6665">
                  <c:v>2895</c:v>
                </c:pt>
                <c:pt idx="6666">
                  <c:v>2895</c:v>
                </c:pt>
                <c:pt idx="6667">
                  <c:v>2895</c:v>
                </c:pt>
                <c:pt idx="6668">
                  <c:v>2895</c:v>
                </c:pt>
                <c:pt idx="6669">
                  <c:v>2895</c:v>
                </c:pt>
                <c:pt idx="6670">
                  <c:v>2895</c:v>
                </c:pt>
                <c:pt idx="6671">
                  <c:v>2895</c:v>
                </c:pt>
                <c:pt idx="6672">
                  <c:v>2895</c:v>
                </c:pt>
                <c:pt idx="6673">
                  <c:v>2896</c:v>
                </c:pt>
                <c:pt idx="6674">
                  <c:v>2896</c:v>
                </c:pt>
                <c:pt idx="6675">
                  <c:v>2897</c:v>
                </c:pt>
                <c:pt idx="6676">
                  <c:v>2898</c:v>
                </c:pt>
                <c:pt idx="6677">
                  <c:v>2899</c:v>
                </c:pt>
                <c:pt idx="6678">
                  <c:v>2900</c:v>
                </c:pt>
                <c:pt idx="6679">
                  <c:v>2900</c:v>
                </c:pt>
                <c:pt idx="6680">
                  <c:v>2900</c:v>
                </c:pt>
                <c:pt idx="6681">
                  <c:v>2900</c:v>
                </c:pt>
                <c:pt idx="6682">
                  <c:v>2900</c:v>
                </c:pt>
                <c:pt idx="6683">
                  <c:v>2901</c:v>
                </c:pt>
                <c:pt idx="6684">
                  <c:v>2901</c:v>
                </c:pt>
                <c:pt idx="6685">
                  <c:v>2901</c:v>
                </c:pt>
                <c:pt idx="6686">
                  <c:v>2901</c:v>
                </c:pt>
                <c:pt idx="6687">
                  <c:v>2902</c:v>
                </c:pt>
                <c:pt idx="6688">
                  <c:v>2902</c:v>
                </c:pt>
                <c:pt idx="6689">
                  <c:v>2902</c:v>
                </c:pt>
                <c:pt idx="6690">
                  <c:v>2902</c:v>
                </c:pt>
                <c:pt idx="6691">
                  <c:v>2902</c:v>
                </c:pt>
                <c:pt idx="6692">
                  <c:v>2902</c:v>
                </c:pt>
                <c:pt idx="6693">
                  <c:v>2903</c:v>
                </c:pt>
                <c:pt idx="6694">
                  <c:v>2903</c:v>
                </c:pt>
                <c:pt idx="6695">
                  <c:v>2903</c:v>
                </c:pt>
                <c:pt idx="6696">
                  <c:v>2904</c:v>
                </c:pt>
                <c:pt idx="6697">
                  <c:v>2904</c:v>
                </c:pt>
                <c:pt idx="6698">
                  <c:v>2904</c:v>
                </c:pt>
                <c:pt idx="6699">
                  <c:v>2905</c:v>
                </c:pt>
                <c:pt idx="6700">
                  <c:v>2905</c:v>
                </c:pt>
                <c:pt idx="6701">
                  <c:v>2905</c:v>
                </c:pt>
                <c:pt idx="6702">
                  <c:v>2905</c:v>
                </c:pt>
                <c:pt idx="6703">
                  <c:v>2905</c:v>
                </c:pt>
                <c:pt idx="6704">
                  <c:v>2905</c:v>
                </c:pt>
                <c:pt idx="6705">
                  <c:v>2905</c:v>
                </c:pt>
                <c:pt idx="6706">
                  <c:v>2905</c:v>
                </c:pt>
                <c:pt idx="6707">
                  <c:v>2906</c:v>
                </c:pt>
                <c:pt idx="6708">
                  <c:v>2907</c:v>
                </c:pt>
                <c:pt idx="6709">
                  <c:v>2907</c:v>
                </c:pt>
                <c:pt idx="6710">
                  <c:v>2907</c:v>
                </c:pt>
                <c:pt idx="6711">
                  <c:v>2907</c:v>
                </c:pt>
                <c:pt idx="6712">
                  <c:v>2907</c:v>
                </c:pt>
                <c:pt idx="6713">
                  <c:v>2908</c:v>
                </c:pt>
                <c:pt idx="6714">
                  <c:v>2909</c:v>
                </c:pt>
                <c:pt idx="6715">
                  <c:v>2909</c:v>
                </c:pt>
                <c:pt idx="6716">
                  <c:v>2910</c:v>
                </c:pt>
                <c:pt idx="6717">
                  <c:v>2911</c:v>
                </c:pt>
                <c:pt idx="6718">
                  <c:v>2912</c:v>
                </c:pt>
                <c:pt idx="6719">
                  <c:v>2912</c:v>
                </c:pt>
                <c:pt idx="6720">
                  <c:v>2912</c:v>
                </c:pt>
                <c:pt idx="6721">
                  <c:v>2912</c:v>
                </c:pt>
                <c:pt idx="6722">
                  <c:v>2912</c:v>
                </c:pt>
                <c:pt idx="6723">
                  <c:v>2913</c:v>
                </c:pt>
                <c:pt idx="6724">
                  <c:v>2913</c:v>
                </c:pt>
                <c:pt idx="6725">
                  <c:v>2913</c:v>
                </c:pt>
                <c:pt idx="6726">
                  <c:v>2913</c:v>
                </c:pt>
                <c:pt idx="6727">
                  <c:v>2913</c:v>
                </c:pt>
                <c:pt idx="6728">
                  <c:v>2913</c:v>
                </c:pt>
                <c:pt idx="6729">
                  <c:v>2913</c:v>
                </c:pt>
                <c:pt idx="6730">
                  <c:v>2914</c:v>
                </c:pt>
                <c:pt idx="6731">
                  <c:v>2914</c:v>
                </c:pt>
                <c:pt idx="6732">
                  <c:v>2914</c:v>
                </c:pt>
                <c:pt idx="6733">
                  <c:v>2914</c:v>
                </c:pt>
                <c:pt idx="6734">
                  <c:v>2914</c:v>
                </c:pt>
                <c:pt idx="6735">
                  <c:v>2914</c:v>
                </c:pt>
                <c:pt idx="6736">
                  <c:v>2914</c:v>
                </c:pt>
                <c:pt idx="6737">
                  <c:v>2914</c:v>
                </c:pt>
                <c:pt idx="6738">
                  <c:v>2914</c:v>
                </c:pt>
                <c:pt idx="6739">
                  <c:v>2914</c:v>
                </c:pt>
                <c:pt idx="6740">
                  <c:v>2915</c:v>
                </c:pt>
                <c:pt idx="6741">
                  <c:v>2916</c:v>
                </c:pt>
                <c:pt idx="6742">
                  <c:v>2917</c:v>
                </c:pt>
                <c:pt idx="6743">
                  <c:v>2917</c:v>
                </c:pt>
                <c:pt idx="6744">
                  <c:v>2918</c:v>
                </c:pt>
                <c:pt idx="6745">
                  <c:v>2918</c:v>
                </c:pt>
                <c:pt idx="6746">
                  <c:v>2918</c:v>
                </c:pt>
                <c:pt idx="6747">
                  <c:v>2918</c:v>
                </c:pt>
                <c:pt idx="6748">
                  <c:v>2918</c:v>
                </c:pt>
                <c:pt idx="6749">
                  <c:v>2919</c:v>
                </c:pt>
                <c:pt idx="6750">
                  <c:v>2919</c:v>
                </c:pt>
                <c:pt idx="6751">
                  <c:v>2920</c:v>
                </c:pt>
                <c:pt idx="6752">
                  <c:v>2921</c:v>
                </c:pt>
                <c:pt idx="6753">
                  <c:v>2922</c:v>
                </c:pt>
                <c:pt idx="6754">
                  <c:v>2922</c:v>
                </c:pt>
                <c:pt idx="6755">
                  <c:v>2923</c:v>
                </c:pt>
                <c:pt idx="6756">
                  <c:v>2923</c:v>
                </c:pt>
                <c:pt idx="6757">
                  <c:v>2924</c:v>
                </c:pt>
                <c:pt idx="6758">
                  <c:v>2924</c:v>
                </c:pt>
                <c:pt idx="6759">
                  <c:v>2924</c:v>
                </c:pt>
                <c:pt idx="6760">
                  <c:v>2924</c:v>
                </c:pt>
                <c:pt idx="6761">
                  <c:v>2924</c:v>
                </c:pt>
                <c:pt idx="6762">
                  <c:v>2924</c:v>
                </c:pt>
                <c:pt idx="6763">
                  <c:v>2924</c:v>
                </c:pt>
                <c:pt idx="6764">
                  <c:v>2925</c:v>
                </c:pt>
                <c:pt idx="6765">
                  <c:v>2926</c:v>
                </c:pt>
                <c:pt idx="6766">
                  <c:v>2927</c:v>
                </c:pt>
                <c:pt idx="6767">
                  <c:v>2928</c:v>
                </c:pt>
                <c:pt idx="6768">
                  <c:v>2928</c:v>
                </c:pt>
                <c:pt idx="6769">
                  <c:v>2928</c:v>
                </c:pt>
                <c:pt idx="6770">
                  <c:v>2928</c:v>
                </c:pt>
                <c:pt idx="6771">
                  <c:v>2928</c:v>
                </c:pt>
                <c:pt idx="6772">
                  <c:v>2928</c:v>
                </c:pt>
                <c:pt idx="6773">
                  <c:v>2928</c:v>
                </c:pt>
                <c:pt idx="6774">
                  <c:v>2928</c:v>
                </c:pt>
                <c:pt idx="6775">
                  <c:v>2928</c:v>
                </c:pt>
                <c:pt idx="6776">
                  <c:v>2929</c:v>
                </c:pt>
                <c:pt idx="6777">
                  <c:v>2930</c:v>
                </c:pt>
                <c:pt idx="6778">
                  <c:v>2931</c:v>
                </c:pt>
                <c:pt idx="6779">
                  <c:v>2932</c:v>
                </c:pt>
                <c:pt idx="6780">
                  <c:v>2933</c:v>
                </c:pt>
                <c:pt idx="6781">
                  <c:v>2934</c:v>
                </c:pt>
                <c:pt idx="6782">
                  <c:v>2935</c:v>
                </c:pt>
                <c:pt idx="6783">
                  <c:v>2935</c:v>
                </c:pt>
                <c:pt idx="6784">
                  <c:v>2935</c:v>
                </c:pt>
                <c:pt idx="6785">
                  <c:v>2935</c:v>
                </c:pt>
                <c:pt idx="6786">
                  <c:v>2935</c:v>
                </c:pt>
                <c:pt idx="6787">
                  <c:v>2936</c:v>
                </c:pt>
                <c:pt idx="6788">
                  <c:v>2936</c:v>
                </c:pt>
                <c:pt idx="6789">
                  <c:v>2937</c:v>
                </c:pt>
                <c:pt idx="6790">
                  <c:v>2938</c:v>
                </c:pt>
                <c:pt idx="6791">
                  <c:v>2938</c:v>
                </c:pt>
                <c:pt idx="6792">
                  <c:v>2939</c:v>
                </c:pt>
                <c:pt idx="6793">
                  <c:v>2939</c:v>
                </c:pt>
                <c:pt idx="6794">
                  <c:v>2939</c:v>
                </c:pt>
                <c:pt idx="6795">
                  <c:v>2939</c:v>
                </c:pt>
                <c:pt idx="6796">
                  <c:v>2939</c:v>
                </c:pt>
                <c:pt idx="6797">
                  <c:v>2939</c:v>
                </c:pt>
                <c:pt idx="6798">
                  <c:v>2939</c:v>
                </c:pt>
                <c:pt idx="6799">
                  <c:v>2939</c:v>
                </c:pt>
                <c:pt idx="6800">
                  <c:v>2939</c:v>
                </c:pt>
                <c:pt idx="6801">
                  <c:v>2939</c:v>
                </c:pt>
                <c:pt idx="6802">
                  <c:v>2939</c:v>
                </c:pt>
                <c:pt idx="6803">
                  <c:v>2939</c:v>
                </c:pt>
                <c:pt idx="6804">
                  <c:v>2940</c:v>
                </c:pt>
                <c:pt idx="6805">
                  <c:v>2941</c:v>
                </c:pt>
                <c:pt idx="6806">
                  <c:v>2941</c:v>
                </c:pt>
                <c:pt idx="6807">
                  <c:v>2942</c:v>
                </c:pt>
                <c:pt idx="6808">
                  <c:v>2942</c:v>
                </c:pt>
                <c:pt idx="6809">
                  <c:v>2943</c:v>
                </c:pt>
                <c:pt idx="6810">
                  <c:v>2943</c:v>
                </c:pt>
                <c:pt idx="6811">
                  <c:v>2944</c:v>
                </c:pt>
                <c:pt idx="6812">
                  <c:v>2944</c:v>
                </c:pt>
                <c:pt idx="6813">
                  <c:v>2944</c:v>
                </c:pt>
                <c:pt idx="6814">
                  <c:v>2945</c:v>
                </c:pt>
                <c:pt idx="6815">
                  <c:v>2946</c:v>
                </c:pt>
                <c:pt idx="6816">
                  <c:v>2947</c:v>
                </c:pt>
                <c:pt idx="6817">
                  <c:v>2948</c:v>
                </c:pt>
                <c:pt idx="6818">
                  <c:v>2948</c:v>
                </c:pt>
                <c:pt idx="6819">
                  <c:v>2948</c:v>
                </c:pt>
                <c:pt idx="6820">
                  <c:v>2948</c:v>
                </c:pt>
                <c:pt idx="6821">
                  <c:v>2949</c:v>
                </c:pt>
                <c:pt idx="6822">
                  <c:v>2949</c:v>
                </c:pt>
                <c:pt idx="6823">
                  <c:v>2950</c:v>
                </c:pt>
                <c:pt idx="6824">
                  <c:v>2950</c:v>
                </c:pt>
                <c:pt idx="6825">
                  <c:v>2950</c:v>
                </c:pt>
                <c:pt idx="6826">
                  <c:v>2950</c:v>
                </c:pt>
                <c:pt idx="6827">
                  <c:v>2950</c:v>
                </c:pt>
                <c:pt idx="6828">
                  <c:v>2950</c:v>
                </c:pt>
                <c:pt idx="6829">
                  <c:v>2950</c:v>
                </c:pt>
                <c:pt idx="6830">
                  <c:v>2950</c:v>
                </c:pt>
                <c:pt idx="6831">
                  <c:v>2950</c:v>
                </c:pt>
                <c:pt idx="6832">
                  <c:v>2951</c:v>
                </c:pt>
                <c:pt idx="6833">
                  <c:v>2952</c:v>
                </c:pt>
                <c:pt idx="6834">
                  <c:v>2952</c:v>
                </c:pt>
                <c:pt idx="6835">
                  <c:v>2952</c:v>
                </c:pt>
                <c:pt idx="6836">
                  <c:v>2952</c:v>
                </c:pt>
                <c:pt idx="6837">
                  <c:v>2952</c:v>
                </c:pt>
                <c:pt idx="6838">
                  <c:v>2953</c:v>
                </c:pt>
                <c:pt idx="6839">
                  <c:v>2953</c:v>
                </c:pt>
                <c:pt idx="6840">
                  <c:v>2953</c:v>
                </c:pt>
                <c:pt idx="6841">
                  <c:v>2953</c:v>
                </c:pt>
                <c:pt idx="6842">
                  <c:v>2954</c:v>
                </c:pt>
                <c:pt idx="6843">
                  <c:v>2954</c:v>
                </c:pt>
                <c:pt idx="6844">
                  <c:v>2954</c:v>
                </c:pt>
                <c:pt idx="6845">
                  <c:v>2954</c:v>
                </c:pt>
                <c:pt idx="6846">
                  <c:v>2954</c:v>
                </c:pt>
                <c:pt idx="6847">
                  <c:v>2955</c:v>
                </c:pt>
                <c:pt idx="6848">
                  <c:v>2956</c:v>
                </c:pt>
                <c:pt idx="6849">
                  <c:v>2957</c:v>
                </c:pt>
                <c:pt idx="6850">
                  <c:v>2958</c:v>
                </c:pt>
                <c:pt idx="6851">
                  <c:v>2959</c:v>
                </c:pt>
                <c:pt idx="6852">
                  <c:v>2959</c:v>
                </c:pt>
                <c:pt idx="6853">
                  <c:v>2959</c:v>
                </c:pt>
                <c:pt idx="6854">
                  <c:v>2959</c:v>
                </c:pt>
                <c:pt idx="6855">
                  <c:v>2959</c:v>
                </c:pt>
                <c:pt idx="6856">
                  <c:v>2959</c:v>
                </c:pt>
                <c:pt idx="6857">
                  <c:v>2959</c:v>
                </c:pt>
                <c:pt idx="6858">
                  <c:v>2960</c:v>
                </c:pt>
                <c:pt idx="6859">
                  <c:v>2960</c:v>
                </c:pt>
                <c:pt idx="6860">
                  <c:v>2960</c:v>
                </c:pt>
                <c:pt idx="6861">
                  <c:v>2960</c:v>
                </c:pt>
                <c:pt idx="6862">
                  <c:v>2960</c:v>
                </c:pt>
                <c:pt idx="6863">
                  <c:v>2960</c:v>
                </c:pt>
                <c:pt idx="6864">
                  <c:v>2960</c:v>
                </c:pt>
                <c:pt idx="6865">
                  <c:v>2961</c:v>
                </c:pt>
                <c:pt idx="6866">
                  <c:v>2961</c:v>
                </c:pt>
                <c:pt idx="6867">
                  <c:v>2962</c:v>
                </c:pt>
                <c:pt idx="6868">
                  <c:v>2962</c:v>
                </c:pt>
                <c:pt idx="6869">
                  <c:v>2962</c:v>
                </c:pt>
                <c:pt idx="6870">
                  <c:v>2962</c:v>
                </c:pt>
                <c:pt idx="6871">
                  <c:v>2962</c:v>
                </c:pt>
                <c:pt idx="6872">
                  <c:v>2962</c:v>
                </c:pt>
                <c:pt idx="6873">
                  <c:v>2962</c:v>
                </c:pt>
                <c:pt idx="6874">
                  <c:v>2962</c:v>
                </c:pt>
                <c:pt idx="6875">
                  <c:v>2962</c:v>
                </c:pt>
                <c:pt idx="6876">
                  <c:v>2962</c:v>
                </c:pt>
                <c:pt idx="6877">
                  <c:v>2962</c:v>
                </c:pt>
                <c:pt idx="6878">
                  <c:v>2962</c:v>
                </c:pt>
                <c:pt idx="6879">
                  <c:v>2963</c:v>
                </c:pt>
                <c:pt idx="6880">
                  <c:v>2963</c:v>
                </c:pt>
                <c:pt idx="6881">
                  <c:v>2963</c:v>
                </c:pt>
                <c:pt idx="6882">
                  <c:v>2963</c:v>
                </c:pt>
                <c:pt idx="6883">
                  <c:v>2963</c:v>
                </c:pt>
                <c:pt idx="6884">
                  <c:v>2963</c:v>
                </c:pt>
                <c:pt idx="6885">
                  <c:v>2963</c:v>
                </c:pt>
                <c:pt idx="6886">
                  <c:v>2964</c:v>
                </c:pt>
                <c:pt idx="6887">
                  <c:v>2964</c:v>
                </c:pt>
                <c:pt idx="6888">
                  <c:v>2964</c:v>
                </c:pt>
                <c:pt idx="6889">
                  <c:v>2965</c:v>
                </c:pt>
                <c:pt idx="6890">
                  <c:v>2966</c:v>
                </c:pt>
                <c:pt idx="6891">
                  <c:v>2967</c:v>
                </c:pt>
                <c:pt idx="6892">
                  <c:v>2967</c:v>
                </c:pt>
                <c:pt idx="6893">
                  <c:v>2967</c:v>
                </c:pt>
                <c:pt idx="6894">
                  <c:v>2967</c:v>
                </c:pt>
                <c:pt idx="6895">
                  <c:v>2967</c:v>
                </c:pt>
                <c:pt idx="6896">
                  <c:v>2967</c:v>
                </c:pt>
                <c:pt idx="6897">
                  <c:v>2967</c:v>
                </c:pt>
                <c:pt idx="6898">
                  <c:v>2967</c:v>
                </c:pt>
                <c:pt idx="6899">
                  <c:v>2967</c:v>
                </c:pt>
                <c:pt idx="6900">
                  <c:v>2967</c:v>
                </c:pt>
                <c:pt idx="6901">
                  <c:v>2967</c:v>
                </c:pt>
                <c:pt idx="6902">
                  <c:v>2967</c:v>
                </c:pt>
                <c:pt idx="6903">
                  <c:v>2967</c:v>
                </c:pt>
                <c:pt idx="6904">
                  <c:v>2967</c:v>
                </c:pt>
                <c:pt idx="6905">
                  <c:v>2967</c:v>
                </c:pt>
                <c:pt idx="6906">
                  <c:v>2967</c:v>
                </c:pt>
                <c:pt idx="6907">
                  <c:v>2967</c:v>
                </c:pt>
                <c:pt idx="6908">
                  <c:v>2967</c:v>
                </c:pt>
                <c:pt idx="6909">
                  <c:v>2967</c:v>
                </c:pt>
                <c:pt idx="6910">
                  <c:v>2968</c:v>
                </c:pt>
                <c:pt idx="6911">
                  <c:v>2969</c:v>
                </c:pt>
                <c:pt idx="6912">
                  <c:v>2970</c:v>
                </c:pt>
                <c:pt idx="6913">
                  <c:v>2970</c:v>
                </c:pt>
                <c:pt idx="6914">
                  <c:v>2970</c:v>
                </c:pt>
                <c:pt idx="6915">
                  <c:v>2970</c:v>
                </c:pt>
                <c:pt idx="6916">
                  <c:v>2970</c:v>
                </c:pt>
                <c:pt idx="6917">
                  <c:v>2971</c:v>
                </c:pt>
                <c:pt idx="6918">
                  <c:v>2972</c:v>
                </c:pt>
                <c:pt idx="6919">
                  <c:v>2973</c:v>
                </c:pt>
                <c:pt idx="6920">
                  <c:v>2974</c:v>
                </c:pt>
                <c:pt idx="6921">
                  <c:v>2975</c:v>
                </c:pt>
                <c:pt idx="6922">
                  <c:v>2976</c:v>
                </c:pt>
                <c:pt idx="6923">
                  <c:v>2977</c:v>
                </c:pt>
                <c:pt idx="6924">
                  <c:v>2978</c:v>
                </c:pt>
                <c:pt idx="6925">
                  <c:v>2979</c:v>
                </c:pt>
                <c:pt idx="6926">
                  <c:v>2980</c:v>
                </c:pt>
                <c:pt idx="6927">
                  <c:v>2981</c:v>
                </c:pt>
                <c:pt idx="6928">
                  <c:v>2982</c:v>
                </c:pt>
                <c:pt idx="6929">
                  <c:v>2983</c:v>
                </c:pt>
                <c:pt idx="6930">
                  <c:v>2984</c:v>
                </c:pt>
                <c:pt idx="6931">
                  <c:v>2985</c:v>
                </c:pt>
                <c:pt idx="6932">
                  <c:v>2986</c:v>
                </c:pt>
                <c:pt idx="6933">
                  <c:v>2987</c:v>
                </c:pt>
                <c:pt idx="6934">
                  <c:v>2987</c:v>
                </c:pt>
                <c:pt idx="6935">
                  <c:v>2987</c:v>
                </c:pt>
                <c:pt idx="6936">
                  <c:v>2987</c:v>
                </c:pt>
                <c:pt idx="6937">
                  <c:v>2987</c:v>
                </c:pt>
                <c:pt idx="6938">
                  <c:v>2987</c:v>
                </c:pt>
                <c:pt idx="6939">
                  <c:v>2987</c:v>
                </c:pt>
                <c:pt idx="6940">
                  <c:v>2987</c:v>
                </c:pt>
                <c:pt idx="6941">
                  <c:v>2987</c:v>
                </c:pt>
                <c:pt idx="6942">
                  <c:v>2987</c:v>
                </c:pt>
                <c:pt idx="6943">
                  <c:v>2987</c:v>
                </c:pt>
                <c:pt idx="6944">
                  <c:v>2987</c:v>
                </c:pt>
                <c:pt idx="6945">
                  <c:v>2987</c:v>
                </c:pt>
                <c:pt idx="6946">
                  <c:v>2987</c:v>
                </c:pt>
                <c:pt idx="6947">
                  <c:v>2987</c:v>
                </c:pt>
                <c:pt idx="6948">
                  <c:v>2987</c:v>
                </c:pt>
                <c:pt idx="6949">
                  <c:v>2988</c:v>
                </c:pt>
                <c:pt idx="6950">
                  <c:v>2988</c:v>
                </c:pt>
                <c:pt idx="6951">
                  <c:v>2988</c:v>
                </c:pt>
                <c:pt idx="6952">
                  <c:v>2988</c:v>
                </c:pt>
                <c:pt idx="6953">
                  <c:v>2988</c:v>
                </c:pt>
                <c:pt idx="6954">
                  <c:v>2988</c:v>
                </c:pt>
                <c:pt idx="6955">
                  <c:v>2989</c:v>
                </c:pt>
                <c:pt idx="6956">
                  <c:v>2990</c:v>
                </c:pt>
                <c:pt idx="6957">
                  <c:v>2991</c:v>
                </c:pt>
                <c:pt idx="6958">
                  <c:v>2992</c:v>
                </c:pt>
                <c:pt idx="6959">
                  <c:v>2992</c:v>
                </c:pt>
                <c:pt idx="6960">
                  <c:v>2992</c:v>
                </c:pt>
                <c:pt idx="6961">
                  <c:v>2992</c:v>
                </c:pt>
                <c:pt idx="6962">
                  <c:v>2993</c:v>
                </c:pt>
                <c:pt idx="6963">
                  <c:v>2993</c:v>
                </c:pt>
                <c:pt idx="6964">
                  <c:v>2994</c:v>
                </c:pt>
                <c:pt idx="6965">
                  <c:v>2994</c:v>
                </c:pt>
                <c:pt idx="6966">
                  <c:v>2994</c:v>
                </c:pt>
                <c:pt idx="6967">
                  <c:v>2994</c:v>
                </c:pt>
                <c:pt idx="6968">
                  <c:v>2994</c:v>
                </c:pt>
                <c:pt idx="6969">
                  <c:v>2994</c:v>
                </c:pt>
                <c:pt idx="6970">
                  <c:v>2994</c:v>
                </c:pt>
                <c:pt idx="6971">
                  <c:v>2994</c:v>
                </c:pt>
                <c:pt idx="6972">
                  <c:v>2995</c:v>
                </c:pt>
                <c:pt idx="6973">
                  <c:v>2996</c:v>
                </c:pt>
                <c:pt idx="6974">
                  <c:v>2997</c:v>
                </c:pt>
                <c:pt idx="6975">
                  <c:v>2998</c:v>
                </c:pt>
                <c:pt idx="6976">
                  <c:v>2998</c:v>
                </c:pt>
                <c:pt idx="6977">
                  <c:v>2999</c:v>
                </c:pt>
                <c:pt idx="6978">
                  <c:v>2999</c:v>
                </c:pt>
                <c:pt idx="6979">
                  <c:v>3000</c:v>
                </c:pt>
                <c:pt idx="6980">
                  <c:v>3000</c:v>
                </c:pt>
                <c:pt idx="6981">
                  <c:v>3000</c:v>
                </c:pt>
                <c:pt idx="6982">
                  <c:v>3001</c:v>
                </c:pt>
                <c:pt idx="6983">
                  <c:v>3001</c:v>
                </c:pt>
                <c:pt idx="6984">
                  <c:v>3001</c:v>
                </c:pt>
                <c:pt idx="6985">
                  <c:v>3001</c:v>
                </c:pt>
                <c:pt idx="6986">
                  <c:v>3001</c:v>
                </c:pt>
                <c:pt idx="6987">
                  <c:v>3001</c:v>
                </c:pt>
                <c:pt idx="6988">
                  <c:v>3001</c:v>
                </c:pt>
                <c:pt idx="6989">
                  <c:v>3001</c:v>
                </c:pt>
                <c:pt idx="6990">
                  <c:v>3001</c:v>
                </c:pt>
                <c:pt idx="6991">
                  <c:v>3001</c:v>
                </c:pt>
                <c:pt idx="6992">
                  <c:v>3001</c:v>
                </c:pt>
                <c:pt idx="6993">
                  <c:v>3001</c:v>
                </c:pt>
                <c:pt idx="6994">
                  <c:v>3002</c:v>
                </c:pt>
                <c:pt idx="6995">
                  <c:v>3002</c:v>
                </c:pt>
                <c:pt idx="6996">
                  <c:v>3002</c:v>
                </c:pt>
                <c:pt idx="6997">
                  <c:v>3002</c:v>
                </c:pt>
                <c:pt idx="6998">
                  <c:v>3003</c:v>
                </c:pt>
                <c:pt idx="6999">
                  <c:v>3004</c:v>
                </c:pt>
                <c:pt idx="7000">
                  <c:v>3005</c:v>
                </c:pt>
                <c:pt idx="7001">
                  <c:v>3006</c:v>
                </c:pt>
                <c:pt idx="7002">
                  <c:v>3007</c:v>
                </c:pt>
                <c:pt idx="7003">
                  <c:v>3008</c:v>
                </c:pt>
                <c:pt idx="7004">
                  <c:v>3009</c:v>
                </c:pt>
                <c:pt idx="7005">
                  <c:v>3009</c:v>
                </c:pt>
                <c:pt idx="7006">
                  <c:v>3010</c:v>
                </c:pt>
                <c:pt idx="7007">
                  <c:v>3011</c:v>
                </c:pt>
                <c:pt idx="7008">
                  <c:v>3012</c:v>
                </c:pt>
                <c:pt idx="7009">
                  <c:v>3013</c:v>
                </c:pt>
                <c:pt idx="7010">
                  <c:v>3014</c:v>
                </c:pt>
                <c:pt idx="7011">
                  <c:v>3015</c:v>
                </c:pt>
                <c:pt idx="7012">
                  <c:v>3015</c:v>
                </c:pt>
                <c:pt idx="7013">
                  <c:v>3015</c:v>
                </c:pt>
                <c:pt idx="7014">
                  <c:v>3015</c:v>
                </c:pt>
                <c:pt idx="7015">
                  <c:v>3015</c:v>
                </c:pt>
                <c:pt idx="7016">
                  <c:v>3015</c:v>
                </c:pt>
                <c:pt idx="7017">
                  <c:v>3015</c:v>
                </c:pt>
                <c:pt idx="7018">
                  <c:v>3015</c:v>
                </c:pt>
                <c:pt idx="7019">
                  <c:v>3016</c:v>
                </c:pt>
                <c:pt idx="7020">
                  <c:v>3017</c:v>
                </c:pt>
                <c:pt idx="7021">
                  <c:v>3018</c:v>
                </c:pt>
                <c:pt idx="7022">
                  <c:v>3019</c:v>
                </c:pt>
                <c:pt idx="7023">
                  <c:v>3020</c:v>
                </c:pt>
                <c:pt idx="7024">
                  <c:v>3020</c:v>
                </c:pt>
                <c:pt idx="7025">
                  <c:v>3020</c:v>
                </c:pt>
                <c:pt idx="7026">
                  <c:v>3020</c:v>
                </c:pt>
                <c:pt idx="7027">
                  <c:v>3021</c:v>
                </c:pt>
                <c:pt idx="7028">
                  <c:v>3022</c:v>
                </c:pt>
                <c:pt idx="7029">
                  <c:v>3023</c:v>
                </c:pt>
                <c:pt idx="7030">
                  <c:v>3024</c:v>
                </c:pt>
                <c:pt idx="7031">
                  <c:v>3025</c:v>
                </c:pt>
                <c:pt idx="7032">
                  <c:v>3026</c:v>
                </c:pt>
                <c:pt idx="7033">
                  <c:v>3027</c:v>
                </c:pt>
                <c:pt idx="7034">
                  <c:v>3028</c:v>
                </c:pt>
                <c:pt idx="7035">
                  <c:v>3028</c:v>
                </c:pt>
                <c:pt idx="7036">
                  <c:v>3029</c:v>
                </c:pt>
                <c:pt idx="7037">
                  <c:v>3030</c:v>
                </c:pt>
                <c:pt idx="7038">
                  <c:v>3031</c:v>
                </c:pt>
                <c:pt idx="7039">
                  <c:v>3032</c:v>
                </c:pt>
                <c:pt idx="7040">
                  <c:v>3033</c:v>
                </c:pt>
                <c:pt idx="7041">
                  <c:v>3034</c:v>
                </c:pt>
                <c:pt idx="7042">
                  <c:v>3035</c:v>
                </c:pt>
                <c:pt idx="7043">
                  <c:v>3035</c:v>
                </c:pt>
                <c:pt idx="7044">
                  <c:v>3036</c:v>
                </c:pt>
                <c:pt idx="7045">
                  <c:v>3037</c:v>
                </c:pt>
                <c:pt idx="7046">
                  <c:v>3038</c:v>
                </c:pt>
                <c:pt idx="7047">
                  <c:v>3038</c:v>
                </c:pt>
                <c:pt idx="7048">
                  <c:v>3038</c:v>
                </c:pt>
                <c:pt idx="7049">
                  <c:v>3038</c:v>
                </c:pt>
                <c:pt idx="7050">
                  <c:v>3038</c:v>
                </c:pt>
                <c:pt idx="7051">
                  <c:v>3038</c:v>
                </c:pt>
                <c:pt idx="7052">
                  <c:v>3038</c:v>
                </c:pt>
                <c:pt idx="7053">
                  <c:v>3039</c:v>
                </c:pt>
                <c:pt idx="7054">
                  <c:v>3040</c:v>
                </c:pt>
                <c:pt idx="7055">
                  <c:v>3041</c:v>
                </c:pt>
                <c:pt idx="7056">
                  <c:v>3042</c:v>
                </c:pt>
                <c:pt idx="7057">
                  <c:v>3042</c:v>
                </c:pt>
                <c:pt idx="7058">
                  <c:v>3042</c:v>
                </c:pt>
                <c:pt idx="7059">
                  <c:v>3043</c:v>
                </c:pt>
                <c:pt idx="7060">
                  <c:v>3044</c:v>
                </c:pt>
                <c:pt idx="7061">
                  <c:v>3044</c:v>
                </c:pt>
                <c:pt idx="7062">
                  <c:v>3044</c:v>
                </c:pt>
                <c:pt idx="7063">
                  <c:v>3044</c:v>
                </c:pt>
                <c:pt idx="7064">
                  <c:v>3044</c:v>
                </c:pt>
                <c:pt idx="7065">
                  <c:v>3045</c:v>
                </c:pt>
                <c:pt idx="7066">
                  <c:v>3045</c:v>
                </c:pt>
                <c:pt idx="7067">
                  <c:v>3045</c:v>
                </c:pt>
                <c:pt idx="7068">
                  <c:v>3046</c:v>
                </c:pt>
                <c:pt idx="7069">
                  <c:v>3046</c:v>
                </c:pt>
                <c:pt idx="7070">
                  <c:v>3046</c:v>
                </c:pt>
                <c:pt idx="7071">
                  <c:v>3046</c:v>
                </c:pt>
                <c:pt idx="7072">
                  <c:v>3046</c:v>
                </c:pt>
                <c:pt idx="7073">
                  <c:v>3047</c:v>
                </c:pt>
                <c:pt idx="7074">
                  <c:v>3047</c:v>
                </c:pt>
                <c:pt idx="7075">
                  <c:v>3047</c:v>
                </c:pt>
                <c:pt idx="7076">
                  <c:v>3048</c:v>
                </c:pt>
                <c:pt idx="7077">
                  <c:v>3049</c:v>
                </c:pt>
                <c:pt idx="7078">
                  <c:v>3049</c:v>
                </c:pt>
                <c:pt idx="7079">
                  <c:v>3049</c:v>
                </c:pt>
                <c:pt idx="7080">
                  <c:v>3049</c:v>
                </c:pt>
                <c:pt idx="7081">
                  <c:v>3049</c:v>
                </c:pt>
                <c:pt idx="7082">
                  <c:v>3049</c:v>
                </c:pt>
                <c:pt idx="7083">
                  <c:v>3049</c:v>
                </c:pt>
                <c:pt idx="7084">
                  <c:v>3049</c:v>
                </c:pt>
                <c:pt idx="7085">
                  <c:v>3049</c:v>
                </c:pt>
                <c:pt idx="7086">
                  <c:v>3049</c:v>
                </c:pt>
                <c:pt idx="7087">
                  <c:v>3049</c:v>
                </c:pt>
                <c:pt idx="7088">
                  <c:v>3049</c:v>
                </c:pt>
                <c:pt idx="7089">
                  <c:v>3049</c:v>
                </c:pt>
                <c:pt idx="7090">
                  <c:v>3049</c:v>
                </c:pt>
                <c:pt idx="7091">
                  <c:v>3049</c:v>
                </c:pt>
                <c:pt idx="7092">
                  <c:v>3049</c:v>
                </c:pt>
                <c:pt idx="7093">
                  <c:v>3049</c:v>
                </c:pt>
                <c:pt idx="7094">
                  <c:v>3050</c:v>
                </c:pt>
                <c:pt idx="7095">
                  <c:v>3051</c:v>
                </c:pt>
                <c:pt idx="7096">
                  <c:v>3051</c:v>
                </c:pt>
                <c:pt idx="7097">
                  <c:v>3052</c:v>
                </c:pt>
                <c:pt idx="7098">
                  <c:v>3053</c:v>
                </c:pt>
                <c:pt idx="7099">
                  <c:v>3053</c:v>
                </c:pt>
                <c:pt idx="7100">
                  <c:v>3053</c:v>
                </c:pt>
                <c:pt idx="7101">
                  <c:v>3054</c:v>
                </c:pt>
                <c:pt idx="7102">
                  <c:v>3055</c:v>
                </c:pt>
                <c:pt idx="7103">
                  <c:v>3056</c:v>
                </c:pt>
                <c:pt idx="7104">
                  <c:v>3057</c:v>
                </c:pt>
                <c:pt idx="7105">
                  <c:v>3058</c:v>
                </c:pt>
                <c:pt idx="7106">
                  <c:v>3059</c:v>
                </c:pt>
                <c:pt idx="7107">
                  <c:v>3059</c:v>
                </c:pt>
                <c:pt idx="7108">
                  <c:v>3060</c:v>
                </c:pt>
                <c:pt idx="7109">
                  <c:v>3061</c:v>
                </c:pt>
                <c:pt idx="7110">
                  <c:v>3061</c:v>
                </c:pt>
                <c:pt idx="7111">
                  <c:v>3061</c:v>
                </c:pt>
                <c:pt idx="7112">
                  <c:v>3062</c:v>
                </c:pt>
                <c:pt idx="7113">
                  <c:v>3062</c:v>
                </c:pt>
                <c:pt idx="7114">
                  <c:v>3062</c:v>
                </c:pt>
                <c:pt idx="7115">
                  <c:v>3062</c:v>
                </c:pt>
                <c:pt idx="7116">
                  <c:v>3062</c:v>
                </c:pt>
                <c:pt idx="7117">
                  <c:v>3062</c:v>
                </c:pt>
                <c:pt idx="7118">
                  <c:v>3062</c:v>
                </c:pt>
                <c:pt idx="7119">
                  <c:v>3062</c:v>
                </c:pt>
                <c:pt idx="7120">
                  <c:v>3062</c:v>
                </c:pt>
                <c:pt idx="7121">
                  <c:v>3062</c:v>
                </c:pt>
                <c:pt idx="7122">
                  <c:v>3062</c:v>
                </c:pt>
                <c:pt idx="7123">
                  <c:v>3062</c:v>
                </c:pt>
                <c:pt idx="7124">
                  <c:v>3063</c:v>
                </c:pt>
                <c:pt idx="7125">
                  <c:v>3063</c:v>
                </c:pt>
                <c:pt idx="7126">
                  <c:v>3063</c:v>
                </c:pt>
                <c:pt idx="7127">
                  <c:v>3064</c:v>
                </c:pt>
                <c:pt idx="7128">
                  <c:v>3065</c:v>
                </c:pt>
                <c:pt idx="7129">
                  <c:v>3065</c:v>
                </c:pt>
                <c:pt idx="7130">
                  <c:v>3065</c:v>
                </c:pt>
                <c:pt idx="7131">
                  <c:v>3065</c:v>
                </c:pt>
                <c:pt idx="7132">
                  <c:v>3065</c:v>
                </c:pt>
                <c:pt idx="7133">
                  <c:v>3065</c:v>
                </c:pt>
                <c:pt idx="7134">
                  <c:v>3065</c:v>
                </c:pt>
                <c:pt idx="7135">
                  <c:v>3065</c:v>
                </c:pt>
                <c:pt idx="7136">
                  <c:v>3065</c:v>
                </c:pt>
                <c:pt idx="7137">
                  <c:v>3065</c:v>
                </c:pt>
                <c:pt idx="7138">
                  <c:v>3065</c:v>
                </c:pt>
                <c:pt idx="7139">
                  <c:v>3065</c:v>
                </c:pt>
                <c:pt idx="7140">
                  <c:v>3066</c:v>
                </c:pt>
                <c:pt idx="7141">
                  <c:v>3067</c:v>
                </c:pt>
                <c:pt idx="7142">
                  <c:v>3068</c:v>
                </c:pt>
                <c:pt idx="7143">
                  <c:v>3069</c:v>
                </c:pt>
                <c:pt idx="7144">
                  <c:v>3069</c:v>
                </c:pt>
                <c:pt idx="7145">
                  <c:v>3070</c:v>
                </c:pt>
                <c:pt idx="7146">
                  <c:v>3071</c:v>
                </c:pt>
                <c:pt idx="7147">
                  <c:v>3071</c:v>
                </c:pt>
                <c:pt idx="7148">
                  <c:v>3071</c:v>
                </c:pt>
                <c:pt idx="7149">
                  <c:v>3071</c:v>
                </c:pt>
                <c:pt idx="7150">
                  <c:v>3071</c:v>
                </c:pt>
                <c:pt idx="7151">
                  <c:v>3071</c:v>
                </c:pt>
                <c:pt idx="7152">
                  <c:v>3071</c:v>
                </c:pt>
                <c:pt idx="7153">
                  <c:v>3072</c:v>
                </c:pt>
                <c:pt idx="7154">
                  <c:v>3073</c:v>
                </c:pt>
                <c:pt idx="7155">
                  <c:v>3073</c:v>
                </c:pt>
                <c:pt idx="7156">
                  <c:v>3073</c:v>
                </c:pt>
                <c:pt idx="7157">
                  <c:v>3073</c:v>
                </c:pt>
                <c:pt idx="7158">
                  <c:v>3073</c:v>
                </c:pt>
                <c:pt idx="7159">
                  <c:v>3073</c:v>
                </c:pt>
                <c:pt idx="7160">
                  <c:v>3073</c:v>
                </c:pt>
                <c:pt idx="7161">
                  <c:v>3073</c:v>
                </c:pt>
                <c:pt idx="7162">
                  <c:v>3073</c:v>
                </c:pt>
                <c:pt idx="7163">
                  <c:v>3073</c:v>
                </c:pt>
                <c:pt idx="7164">
                  <c:v>3073</c:v>
                </c:pt>
                <c:pt idx="7165">
                  <c:v>3073</c:v>
                </c:pt>
                <c:pt idx="7166">
                  <c:v>3073</c:v>
                </c:pt>
                <c:pt idx="7167">
                  <c:v>3074</c:v>
                </c:pt>
                <c:pt idx="7168">
                  <c:v>3074</c:v>
                </c:pt>
                <c:pt idx="7169">
                  <c:v>3074</c:v>
                </c:pt>
                <c:pt idx="7170">
                  <c:v>3074</c:v>
                </c:pt>
                <c:pt idx="7171">
                  <c:v>3075</c:v>
                </c:pt>
                <c:pt idx="7172">
                  <c:v>3076</c:v>
                </c:pt>
                <c:pt idx="7173">
                  <c:v>3076</c:v>
                </c:pt>
                <c:pt idx="7174">
                  <c:v>3077</c:v>
                </c:pt>
                <c:pt idx="7175">
                  <c:v>3078</c:v>
                </c:pt>
                <c:pt idx="7176">
                  <c:v>3078</c:v>
                </c:pt>
                <c:pt idx="7177">
                  <c:v>3078</c:v>
                </c:pt>
                <c:pt idx="7178">
                  <c:v>3078</c:v>
                </c:pt>
                <c:pt idx="7179">
                  <c:v>3078</c:v>
                </c:pt>
                <c:pt idx="7180">
                  <c:v>3078</c:v>
                </c:pt>
                <c:pt idx="7181">
                  <c:v>3079</c:v>
                </c:pt>
                <c:pt idx="7182">
                  <c:v>3079</c:v>
                </c:pt>
                <c:pt idx="7183">
                  <c:v>3079</c:v>
                </c:pt>
                <c:pt idx="7184">
                  <c:v>3079</c:v>
                </c:pt>
                <c:pt idx="7185">
                  <c:v>3079</c:v>
                </c:pt>
                <c:pt idx="7186">
                  <c:v>3079</c:v>
                </c:pt>
                <c:pt idx="7187">
                  <c:v>3080</c:v>
                </c:pt>
                <c:pt idx="7188">
                  <c:v>3080</c:v>
                </c:pt>
                <c:pt idx="7189">
                  <c:v>3080</c:v>
                </c:pt>
                <c:pt idx="7190">
                  <c:v>3080</c:v>
                </c:pt>
                <c:pt idx="7191">
                  <c:v>3081</c:v>
                </c:pt>
                <c:pt idx="7192">
                  <c:v>3081</c:v>
                </c:pt>
                <c:pt idx="7193">
                  <c:v>3081</c:v>
                </c:pt>
                <c:pt idx="7194">
                  <c:v>3081</c:v>
                </c:pt>
                <c:pt idx="7195">
                  <c:v>3081</c:v>
                </c:pt>
                <c:pt idx="7196">
                  <c:v>3081</c:v>
                </c:pt>
                <c:pt idx="7197">
                  <c:v>3081</c:v>
                </c:pt>
                <c:pt idx="7198">
                  <c:v>3081</c:v>
                </c:pt>
                <c:pt idx="7199">
                  <c:v>3081</c:v>
                </c:pt>
                <c:pt idx="7200">
                  <c:v>3082</c:v>
                </c:pt>
                <c:pt idx="7201">
                  <c:v>3082</c:v>
                </c:pt>
                <c:pt idx="7202">
                  <c:v>3082</c:v>
                </c:pt>
                <c:pt idx="7203">
                  <c:v>3082</c:v>
                </c:pt>
                <c:pt idx="7204">
                  <c:v>3082</c:v>
                </c:pt>
                <c:pt idx="7205">
                  <c:v>3083</c:v>
                </c:pt>
                <c:pt idx="7206">
                  <c:v>3084</c:v>
                </c:pt>
                <c:pt idx="7207">
                  <c:v>3084</c:v>
                </c:pt>
                <c:pt idx="7208">
                  <c:v>3084</c:v>
                </c:pt>
                <c:pt idx="7209">
                  <c:v>3084</c:v>
                </c:pt>
                <c:pt idx="7210">
                  <c:v>3085</c:v>
                </c:pt>
                <c:pt idx="7211">
                  <c:v>3085</c:v>
                </c:pt>
                <c:pt idx="7212">
                  <c:v>3085</c:v>
                </c:pt>
                <c:pt idx="7213">
                  <c:v>3086</c:v>
                </c:pt>
                <c:pt idx="7214">
                  <c:v>3086</c:v>
                </c:pt>
                <c:pt idx="7215">
                  <c:v>3086</c:v>
                </c:pt>
                <c:pt idx="7216">
                  <c:v>3086</c:v>
                </c:pt>
                <c:pt idx="7217">
                  <c:v>3086</c:v>
                </c:pt>
                <c:pt idx="7218">
                  <c:v>3086</c:v>
                </c:pt>
                <c:pt idx="7219">
                  <c:v>3086</c:v>
                </c:pt>
                <c:pt idx="7220">
                  <c:v>3086</c:v>
                </c:pt>
                <c:pt idx="7221">
                  <c:v>3086</c:v>
                </c:pt>
                <c:pt idx="7222">
                  <c:v>3086</c:v>
                </c:pt>
                <c:pt idx="7223">
                  <c:v>3086</c:v>
                </c:pt>
                <c:pt idx="7224">
                  <c:v>3087</c:v>
                </c:pt>
                <c:pt idx="7225">
                  <c:v>3088</c:v>
                </c:pt>
                <c:pt idx="7226">
                  <c:v>3089</c:v>
                </c:pt>
                <c:pt idx="7227">
                  <c:v>3089</c:v>
                </c:pt>
                <c:pt idx="7228">
                  <c:v>3090</c:v>
                </c:pt>
                <c:pt idx="7229">
                  <c:v>3091</c:v>
                </c:pt>
                <c:pt idx="7230">
                  <c:v>3092</c:v>
                </c:pt>
                <c:pt idx="7231">
                  <c:v>3093</c:v>
                </c:pt>
                <c:pt idx="7232">
                  <c:v>3094</c:v>
                </c:pt>
                <c:pt idx="7233">
                  <c:v>3095</c:v>
                </c:pt>
                <c:pt idx="7234">
                  <c:v>3096</c:v>
                </c:pt>
                <c:pt idx="7235">
                  <c:v>3097</c:v>
                </c:pt>
                <c:pt idx="7236">
                  <c:v>3097</c:v>
                </c:pt>
                <c:pt idx="7237">
                  <c:v>3097</c:v>
                </c:pt>
                <c:pt idx="7238">
                  <c:v>3097</c:v>
                </c:pt>
                <c:pt idx="7239">
                  <c:v>3098</c:v>
                </c:pt>
                <c:pt idx="7240">
                  <c:v>3099</c:v>
                </c:pt>
                <c:pt idx="7241">
                  <c:v>3100</c:v>
                </c:pt>
                <c:pt idx="7242">
                  <c:v>3100</c:v>
                </c:pt>
                <c:pt idx="7243">
                  <c:v>3101</c:v>
                </c:pt>
                <c:pt idx="7244">
                  <c:v>3101</c:v>
                </c:pt>
                <c:pt idx="7245">
                  <c:v>3101</c:v>
                </c:pt>
                <c:pt idx="7246">
                  <c:v>3102</c:v>
                </c:pt>
                <c:pt idx="7247">
                  <c:v>3103</c:v>
                </c:pt>
                <c:pt idx="7248">
                  <c:v>3104</c:v>
                </c:pt>
                <c:pt idx="7249">
                  <c:v>3105</c:v>
                </c:pt>
                <c:pt idx="7250">
                  <c:v>3105</c:v>
                </c:pt>
                <c:pt idx="7251">
                  <c:v>3106</c:v>
                </c:pt>
                <c:pt idx="7252">
                  <c:v>3106</c:v>
                </c:pt>
                <c:pt idx="7253">
                  <c:v>3106</c:v>
                </c:pt>
                <c:pt idx="7254">
                  <c:v>3106</c:v>
                </c:pt>
                <c:pt idx="7255">
                  <c:v>3106</c:v>
                </c:pt>
                <c:pt idx="7256">
                  <c:v>3106</c:v>
                </c:pt>
                <c:pt idx="7257">
                  <c:v>3106</c:v>
                </c:pt>
                <c:pt idx="7258">
                  <c:v>3106</c:v>
                </c:pt>
                <c:pt idx="7259">
                  <c:v>3106</c:v>
                </c:pt>
                <c:pt idx="7260">
                  <c:v>3107</c:v>
                </c:pt>
                <c:pt idx="7261">
                  <c:v>3107</c:v>
                </c:pt>
                <c:pt idx="7262">
                  <c:v>3107</c:v>
                </c:pt>
                <c:pt idx="7263">
                  <c:v>3107</c:v>
                </c:pt>
                <c:pt idx="7264">
                  <c:v>3107</c:v>
                </c:pt>
                <c:pt idx="7265">
                  <c:v>3107</c:v>
                </c:pt>
                <c:pt idx="7266">
                  <c:v>3107</c:v>
                </c:pt>
                <c:pt idx="7267">
                  <c:v>3107</c:v>
                </c:pt>
                <c:pt idx="7268">
                  <c:v>3107</c:v>
                </c:pt>
                <c:pt idx="7269">
                  <c:v>3107</c:v>
                </c:pt>
                <c:pt idx="7270">
                  <c:v>3107</c:v>
                </c:pt>
                <c:pt idx="7271">
                  <c:v>3107</c:v>
                </c:pt>
                <c:pt idx="7272">
                  <c:v>3107</c:v>
                </c:pt>
                <c:pt idx="7273">
                  <c:v>3107</c:v>
                </c:pt>
                <c:pt idx="7274">
                  <c:v>3107</c:v>
                </c:pt>
                <c:pt idx="7275">
                  <c:v>3108</c:v>
                </c:pt>
                <c:pt idx="7276">
                  <c:v>3108</c:v>
                </c:pt>
                <c:pt idx="7277">
                  <c:v>3108</c:v>
                </c:pt>
                <c:pt idx="7278">
                  <c:v>3108</c:v>
                </c:pt>
                <c:pt idx="7279">
                  <c:v>3108</c:v>
                </c:pt>
                <c:pt idx="7280">
                  <c:v>3108</c:v>
                </c:pt>
                <c:pt idx="7281">
                  <c:v>3108</c:v>
                </c:pt>
                <c:pt idx="7282">
                  <c:v>3108</c:v>
                </c:pt>
                <c:pt idx="7283">
                  <c:v>3108</c:v>
                </c:pt>
                <c:pt idx="7284">
                  <c:v>3108</c:v>
                </c:pt>
                <c:pt idx="7285">
                  <c:v>3108</c:v>
                </c:pt>
                <c:pt idx="7286">
                  <c:v>3108</c:v>
                </c:pt>
                <c:pt idx="7287">
                  <c:v>3109</c:v>
                </c:pt>
                <c:pt idx="7288">
                  <c:v>3110</c:v>
                </c:pt>
                <c:pt idx="7289">
                  <c:v>3110</c:v>
                </c:pt>
                <c:pt idx="7290">
                  <c:v>3110</c:v>
                </c:pt>
                <c:pt idx="7291">
                  <c:v>3110</c:v>
                </c:pt>
                <c:pt idx="7292">
                  <c:v>3110</c:v>
                </c:pt>
                <c:pt idx="7293">
                  <c:v>3110</c:v>
                </c:pt>
                <c:pt idx="7294">
                  <c:v>3110</c:v>
                </c:pt>
                <c:pt idx="7295">
                  <c:v>3111</c:v>
                </c:pt>
                <c:pt idx="7296">
                  <c:v>3111</c:v>
                </c:pt>
                <c:pt idx="7297">
                  <c:v>3111</c:v>
                </c:pt>
                <c:pt idx="7298">
                  <c:v>3111</c:v>
                </c:pt>
                <c:pt idx="7299">
                  <c:v>3111</c:v>
                </c:pt>
                <c:pt idx="7300">
                  <c:v>3111</c:v>
                </c:pt>
                <c:pt idx="7301">
                  <c:v>3111</c:v>
                </c:pt>
                <c:pt idx="7302">
                  <c:v>3112</c:v>
                </c:pt>
                <c:pt idx="7303">
                  <c:v>3112</c:v>
                </c:pt>
                <c:pt idx="7304">
                  <c:v>3112</c:v>
                </c:pt>
                <c:pt idx="7305">
                  <c:v>3112</c:v>
                </c:pt>
                <c:pt idx="7306">
                  <c:v>3112</c:v>
                </c:pt>
                <c:pt idx="7307">
                  <c:v>3112</c:v>
                </c:pt>
                <c:pt idx="7308">
                  <c:v>3112</c:v>
                </c:pt>
                <c:pt idx="7309">
                  <c:v>3112</c:v>
                </c:pt>
                <c:pt idx="7310">
                  <c:v>3112</c:v>
                </c:pt>
                <c:pt idx="7311">
                  <c:v>3112</c:v>
                </c:pt>
                <c:pt idx="7312">
                  <c:v>3112</c:v>
                </c:pt>
                <c:pt idx="7313">
                  <c:v>3113</c:v>
                </c:pt>
                <c:pt idx="7314">
                  <c:v>3114</c:v>
                </c:pt>
                <c:pt idx="7315">
                  <c:v>3114</c:v>
                </c:pt>
                <c:pt idx="7316">
                  <c:v>3114</c:v>
                </c:pt>
                <c:pt idx="7317">
                  <c:v>3114</c:v>
                </c:pt>
                <c:pt idx="7318">
                  <c:v>3114</c:v>
                </c:pt>
                <c:pt idx="7319">
                  <c:v>3114</c:v>
                </c:pt>
                <c:pt idx="7320">
                  <c:v>3115</c:v>
                </c:pt>
                <c:pt idx="7321">
                  <c:v>3115</c:v>
                </c:pt>
                <c:pt idx="7322">
                  <c:v>3116</c:v>
                </c:pt>
                <c:pt idx="7323">
                  <c:v>3117</c:v>
                </c:pt>
                <c:pt idx="7324">
                  <c:v>3118</c:v>
                </c:pt>
                <c:pt idx="7325">
                  <c:v>3118</c:v>
                </c:pt>
                <c:pt idx="7326">
                  <c:v>3119</c:v>
                </c:pt>
                <c:pt idx="7327">
                  <c:v>3120</c:v>
                </c:pt>
                <c:pt idx="7328">
                  <c:v>3120</c:v>
                </c:pt>
                <c:pt idx="7329">
                  <c:v>3120</c:v>
                </c:pt>
                <c:pt idx="7330">
                  <c:v>3121</c:v>
                </c:pt>
                <c:pt idx="7331">
                  <c:v>3121</c:v>
                </c:pt>
                <c:pt idx="7332">
                  <c:v>3121</c:v>
                </c:pt>
                <c:pt idx="7333">
                  <c:v>3121</c:v>
                </c:pt>
                <c:pt idx="7334">
                  <c:v>3122</c:v>
                </c:pt>
                <c:pt idx="7335">
                  <c:v>3122</c:v>
                </c:pt>
                <c:pt idx="7336">
                  <c:v>3122</c:v>
                </c:pt>
                <c:pt idx="7337">
                  <c:v>3122</c:v>
                </c:pt>
                <c:pt idx="7338">
                  <c:v>3122</c:v>
                </c:pt>
                <c:pt idx="7339">
                  <c:v>3122</c:v>
                </c:pt>
                <c:pt idx="7340">
                  <c:v>3122</c:v>
                </c:pt>
                <c:pt idx="7341">
                  <c:v>3122</c:v>
                </c:pt>
                <c:pt idx="7342">
                  <c:v>3122</c:v>
                </c:pt>
                <c:pt idx="7343">
                  <c:v>3123</c:v>
                </c:pt>
                <c:pt idx="7344">
                  <c:v>3124</c:v>
                </c:pt>
                <c:pt idx="7345">
                  <c:v>3125</c:v>
                </c:pt>
                <c:pt idx="7346">
                  <c:v>3126</c:v>
                </c:pt>
                <c:pt idx="7347">
                  <c:v>3127</c:v>
                </c:pt>
                <c:pt idx="7348">
                  <c:v>3127</c:v>
                </c:pt>
                <c:pt idx="7349">
                  <c:v>3128</c:v>
                </c:pt>
                <c:pt idx="7350">
                  <c:v>3128</c:v>
                </c:pt>
                <c:pt idx="7351">
                  <c:v>3129</c:v>
                </c:pt>
                <c:pt idx="7352">
                  <c:v>3130</c:v>
                </c:pt>
                <c:pt idx="7353">
                  <c:v>3130</c:v>
                </c:pt>
                <c:pt idx="7354">
                  <c:v>3130</c:v>
                </c:pt>
                <c:pt idx="7355">
                  <c:v>3130</c:v>
                </c:pt>
                <c:pt idx="7356">
                  <c:v>3130</c:v>
                </c:pt>
                <c:pt idx="7357">
                  <c:v>3130</c:v>
                </c:pt>
                <c:pt idx="7358">
                  <c:v>3130</c:v>
                </c:pt>
                <c:pt idx="7359">
                  <c:v>3130</c:v>
                </c:pt>
                <c:pt idx="7360">
                  <c:v>3130</c:v>
                </c:pt>
                <c:pt idx="7361">
                  <c:v>3130</c:v>
                </c:pt>
                <c:pt idx="7362">
                  <c:v>3130</c:v>
                </c:pt>
                <c:pt idx="7363">
                  <c:v>3130</c:v>
                </c:pt>
                <c:pt idx="7364">
                  <c:v>3130</c:v>
                </c:pt>
                <c:pt idx="7365">
                  <c:v>3130</c:v>
                </c:pt>
                <c:pt idx="7366">
                  <c:v>3131</c:v>
                </c:pt>
                <c:pt idx="7367">
                  <c:v>3131</c:v>
                </c:pt>
                <c:pt idx="7368">
                  <c:v>3131</c:v>
                </c:pt>
                <c:pt idx="7369">
                  <c:v>3131</c:v>
                </c:pt>
                <c:pt idx="7370">
                  <c:v>3131</c:v>
                </c:pt>
                <c:pt idx="7371">
                  <c:v>3131</c:v>
                </c:pt>
                <c:pt idx="7372">
                  <c:v>3131</c:v>
                </c:pt>
                <c:pt idx="7373">
                  <c:v>3131</c:v>
                </c:pt>
                <c:pt idx="7374">
                  <c:v>3131</c:v>
                </c:pt>
                <c:pt idx="7375">
                  <c:v>3132</c:v>
                </c:pt>
                <c:pt idx="7376">
                  <c:v>3133</c:v>
                </c:pt>
                <c:pt idx="7377">
                  <c:v>3133</c:v>
                </c:pt>
                <c:pt idx="7378">
                  <c:v>3133</c:v>
                </c:pt>
                <c:pt idx="7379">
                  <c:v>3134</c:v>
                </c:pt>
                <c:pt idx="7380">
                  <c:v>3134</c:v>
                </c:pt>
                <c:pt idx="7381">
                  <c:v>3134</c:v>
                </c:pt>
                <c:pt idx="7382">
                  <c:v>3135</c:v>
                </c:pt>
                <c:pt idx="7383">
                  <c:v>3135</c:v>
                </c:pt>
                <c:pt idx="7384">
                  <c:v>3135</c:v>
                </c:pt>
                <c:pt idx="7385">
                  <c:v>3136</c:v>
                </c:pt>
                <c:pt idx="7386">
                  <c:v>3136</c:v>
                </c:pt>
                <c:pt idx="7387">
                  <c:v>3136</c:v>
                </c:pt>
                <c:pt idx="7388">
                  <c:v>3136</c:v>
                </c:pt>
                <c:pt idx="7389">
                  <c:v>3137</c:v>
                </c:pt>
                <c:pt idx="7390">
                  <c:v>3138</c:v>
                </c:pt>
                <c:pt idx="7391">
                  <c:v>3139</c:v>
                </c:pt>
                <c:pt idx="7392">
                  <c:v>3140</c:v>
                </c:pt>
                <c:pt idx="7393">
                  <c:v>3141</c:v>
                </c:pt>
                <c:pt idx="7394">
                  <c:v>3141</c:v>
                </c:pt>
                <c:pt idx="7395">
                  <c:v>3141</c:v>
                </c:pt>
                <c:pt idx="7396">
                  <c:v>3141</c:v>
                </c:pt>
                <c:pt idx="7397">
                  <c:v>3141</c:v>
                </c:pt>
                <c:pt idx="7398">
                  <c:v>3142</c:v>
                </c:pt>
                <c:pt idx="7399">
                  <c:v>3142</c:v>
                </c:pt>
                <c:pt idx="7400">
                  <c:v>3142</c:v>
                </c:pt>
                <c:pt idx="7401">
                  <c:v>3142</c:v>
                </c:pt>
                <c:pt idx="7402">
                  <c:v>3142</c:v>
                </c:pt>
                <c:pt idx="7403">
                  <c:v>3142</c:v>
                </c:pt>
                <c:pt idx="7404">
                  <c:v>3142</c:v>
                </c:pt>
                <c:pt idx="7405">
                  <c:v>3142</c:v>
                </c:pt>
                <c:pt idx="7406">
                  <c:v>3142</c:v>
                </c:pt>
                <c:pt idx="7407">
                  <c:v>3142</c:v>
                </c:pt>
                <c:pt idx="7408">
                  <c:v>3142</c:v>
                </c:pt>
                <c:pt idx="7409">
                  <c:v>3143</c:v>
                </c:pt>
                <c:pt idx="7410">
                  <c:v>3143</c:v>
                </c:pt>
                <c:pt idx="7411">
                  <c:v>3143</c:v>
                </c:pt>
                <c:pt idx="7412">
                  <c:v>3143</c:v>
                </c:pt>
                <c:pt idx="7413">
                  <c:v>3144</c:v>
                </c:pt>
                <c:pt idx="7414">
                  <c:v>3144</c:v>
                </c:pt>
                <c:pt idx="7415">
                  <c:v>3144</c:v>
                </c:pt>
                <c:pt idx="7416">
                  <c:v>3144</c:v>
                </c:pt>
                <c:pt idx="7417">
                  <c:v>3144</c:v>
                </c:pt>
                <c:pt idx="7418">
                  <c:v>3145</c:v>
                </c:pt>
                <c:pt idx="7419">
                  <c:v>3146</c:v>
                </c:pt>
                <c:pt idx="7420">
                  <c:v>3146</c:v>
                </c:pt>
                <c:pt idx="7421">
                  <c:v>3146</c:v>
                </c:pt>
                <c:pt idx="7422">
                  <c:v>3146</c:v>
                </c:pt>
                <c:pt idx="7423">
                  <c:v>3146</c:v>
                </c:pt>
                <c:pt idx="7424">
                  <c:v>3146</c:v>
                </c:pt>
                <c:pt idx="7425">
                  <c:v>3147</c:v>
                </c:pt>
                <c:pt idx="7426">
                  <c:v>3147</c:v>
                </c:pt>
                <c:pt idx="7427">
                  <c:v>3147</c:v>
                </c:pt>
                <c:pt idx="7428">
                  <c:v>3147</c:v>
                </c:pt>
                <c:pt idx="7429">
                  <c:v>3147</c:v>
                </c:pt>
                <c:pt idx="7430">
                  <c:v>3147</c:v>
                </c:pt>
                <c:pt idx="7431">
                  <c:v>3147</c:v>
                </c:pt>
                <c:pt idx="7432">
                  <c:v>3147</c:v>
                </c:pt>
                <c:pt idx="7433">
                  <c:v>3147</c:v>
                </c:pt>
                <c:pt idx="7434">
                  <c:v>3148</c:v>
                </c:pt>
                <c:pt idx="7435">
                  <c:v>3148</c:v>
                </c:pt>
                <c:pt idx="7436">
                  <c:v>3148</c:v>
                </c:pt>
                <c:pt idx="7437">
                  <c:v>3148</c:v>
                </c:pt>
                <c:pt idx="7438">
                  <c:v>3148</c:v>
                </c:pt>
                <c:pt idx="7439">
                  <c:v>3148</c:v>
                </c:pt>
                <c:pt idx="7440">
                  <c:v>3148</c:v>
                </c:pt>
                <c:pt idx="7441">
                  <c:v>3148</c:v>
                </c:pt>
                <c:pt idx="7442">
                  <c:v>3148</c:v>
                </c:pt>
                <c:pt idx="7443">
                  <c:v>3148</c:v>
                </c:pt>
                <c:pt idx="7444">
                  <c:v>3148</c:v>
                </c:pt>
                <c:pt idx="7445">
                  <c:v>3148</c:v>
                </c:pt>
                <c:pt idx="7446">
                  <c:v>3148</c:v>
                </c:pt>
                <c:pt idx="7447">
                  <c:v>3149</c:v>
                </c:pt>
                <c:pt idx="7448">
                  <c:v>3149</c:v>
                </c:pt>
                <c:pt idx="7449">
                  <c:v>3149</c:v>
                </c:pt>
                <c:pt idx="7450">
                  <c:v>3149</c:v>
                </c:pt>
                <c:pt idx="7451">
                  <c:v>3149</c:v>
                </c:pt>
                <c:pt idx="7452">
                  <c:v>3149</c:v>
                </c:pt>
                <c:pt idx="7453">
                  <c:v>3149</c:v>
                </c:pt>
                <c:pt idx="7454">
                  <c:v>3149</c:v>
                </c:pt>
                <c:pt idx="7455">
                  <c:v>3149</c:v>
                </c:pt>
                <c:pt idx="7456">
                  <c:v>3149</c:v>
                </c:pt>
                <c:pt idx="7457">
                  <c:v>3149</c:v>
                </c:pt>
                <c:pt idx="7458">
                  <c:v>3149</c:v>
                </c:pt>
                <c:pt idx="7459">
                  <c:v>3149</c:v>
                </c:pt>
                <c:pt idx="7460">
                  <c:v>3149</c:v>
                </c:pt>
                <c:pt idx="7461">
                  <c:v>3149</c:v>
                </c:pt>
                <c:pt idx="7462">
                  <c:v>3149</c:v>
                </c:pt>
                <c:pt idx="7463">
                  <c:v>3149</c:v>
                </c:pt>
                <c:pt idx="7464">
                  <c:v>3149</c:v>
                </c:pt>
                <c:pt idx="7465">
                  <c:v>3150</c:v>
                </c:pt>
                <c:pt idx="7466">
                  <c:v>3150</c:v>
                </c:pt>
                <c:pt idx="7467">
                  <c:v>3150</c:v>
                </c:pt>
                <c:pt idx="7468">
                  <c:v>3150</c:v>
                </c:pt>
                <c:pt idx="7469">
                  <c:v>3150</c:v>
                </c:pt>
                <c:pt idx="7470">
                  <c:v>3150</c:v>
                </c:pt>
                <c:pt idx="7471">
                  <c:v>3150</c:v>
                </c:pt>
                <c:pt idx="7472">
                  <c:v>3151</c:v>
                </c:pt>
                <c:pt idx="7473">
                  <c:v>3152</c:v>
                </c:pt>
                <c:pt idx="7474">
                  <c:v>3153</c:v>
                </c:pt>
                <c:pt idx="7475">
                  <c:v>3153</c:v>
                </c:pt>
                <c:pt idx="7476">
                  <c:v>3153</c:v>
                </c:pt>
                <c:pt idx="7477">
                  <c:v>3153</c:v>
                </c:pt>
                <c:pt idx="7478">
                  <c:v>3153</c:v>
                </c:pt>
                <c:pt idx="7479">
                  <c:v>3153</c:v>
                </c:pt>
                <c:pt idx="7480">
                  <c:v>3153</c:v>
                </c:pt>
                <c:pt idx="7481">
                  <c:v>3153</c:v>
                </c:pt>
                <c:pt idx="7482">
                  <c:v>3153</c:v>
                </c:pt>
                <c:pt idx="7483">
                  <c:v>3153</c:v>
                </c:pt>
                <c:pt idx="7484">
                  <c:v>3153</c:v>
                </c:pt>
                <c:pt idx="7485">
                  <c:v>3153</c:v>
                </c:pt>
                <c:pt idx="7486">
                  <c:v>3154</c:v>
                </c:pt>
                <c:pt idx="7487">
                  <c:v>3154</c:v>
                </c:pt>
                <c:pt idx="7488">
                  <c:v>3154</c:v>
                </c:pt>
                <c:pt idx="7489">
                  <c:v>3154</c:v>
                </c:pt>
                <c:pt idx="7490">
                  <c:v>3155</c:v>
                </c:pt>
                <c:pt idx="7491">
                  <c:v>3155</c:v>
                </c:pt>
                <c:pt idx="7492">
                  <c:v>3155</c:v>
                </c:pt>
                <c:pt idx="7493">
                  <c:v>3155</c:v>
                </c:pt>
                <c:pt idx="7494">
                  <c:v>3155</c:v>
                </c:pt>
                <c:pt idx="7495">
                  <c:v>3155</c:v>
                </c:pt>
                <c:pt idx="7496">
                  <c:v>3155</c:v>
                </c:pt>
                <c:pt idx="7497">
                  <c:v>3155</c:v>
                </c:pt>
                <c:pt idx="7498">
                  <c:v>3155</c:v>
                </c:pt>
                <c:pt idx="7499">
                  <c:v>3155</c:v>
                </c:pt>
                <c:pt idx="7500">
                  <c:v>3155</c:v>
                </c:pt>
                <c:pt idx="7501">
                  <c:v>3155</c:v>
                </c:pt>
                <c:pt idx="7502">
                  <c:v>3156</c:v>
                </c:pt>
                <c:pt idx="7503">
                  <c:v>3156</c:v>
                </c:pt>
                <c:pt idx="7504">
                  <c:v>3156</c:v>
                </c:pt>
                <c:pt idx="7505">
                  <c:v>3156</c:v>
                </c:pt>
                <c:pt idx="7506">
                  <c:v>3156</c:v>
                </c:pt>
                <c:pt idx="7507">
                  <c:v>3156</c:v>
                </c:pt>
                <c:pt idx="7508">
                  <c:v>3156</c:v>
                </c:pt>
                <c:pt idx="7509">
                  <c:v>3156</c:v>
                </c:pt>
                <c:pt idx="7510">
                  <c:v>3157</c:v>
                </c:pt>
                <c:pt idx="7511">
                  <c:v>3157</c:v>
                </c:pt>
                <c:pt idx="7512">
                  <c:v>3157</c:v>
                </c:pt>
                <c:pt idx="7513">
                  <c:v>3157</c:v>
                </c:pt>
                <c:pt idx="7514">
                  <c:v>3157</c:v>
                </c:pt>
                <c:pt idx="7515">
                  <c:v>3157</c:v>
                </c:pt>
                <c:pt idx="7516">
                  <c:v>3158</c:v>
                </c:pt>
                <c:pt idx="7517">
                  <c:v>3159</c:v>
                </c:pt>
                <c:pt idx="7518">
                  <c:v>3159</c:v>
                </c:pt>
                <c:pt idx="7519">
                  <c:v>3160</c:v>
                </c:pt>
                <c:pt idx="7520">
                  <c:v>3160</c:v>
                </c:pt>
                <c:pt idx="7521">
                  <c:v>3160</c:v>
                </c:pt>
                <c:pt idx="7522">
                  <c:v>3160</c:v>
                </c:pt>
                <c:pt idx="7523">
                  <c:v>3160</c:v>
                </c:pt>
                <c:pt idx="7524">
                  <c:v>3160</c:v>
                </c:pt>
                <c:pt idx="7525">
                  <c:v>3160</c:v>
                </c:pt>
                <c:pt idx="7526">
                  <c:v>3160</c:v>
                </c:pt>
                <c:pt idx="7527">
                  <c:v>3160</c:v>
                </c:pt>
                <c:pt idx="7528">
                  <c:v>3161</c:v>
                </c:pt>
                <c:pt idx="7529">
                  <c:v>3162</c:v>
                </c:pt>
                <c:pt idx="7530">
                  <c:v>3163</c:v>
                </c:pt>
                <c:pt idx="7531">
                  <c:v>3164</c:v>
                </c:pt>
                <c:pt idx="7532">
                  <c:v>3165</c:v>
                </c:pt>
                <c:pt idx="7533">
                  <c:v>3166</c:v>
                </c:pt>
                <c:pt idx="7534">
                  <c:v>3166</c:v>
                </c:pt>
                <c:pt idx="7535">
                  <c:v>3166</c:v>
                </c:pt>
                <c:pt idx="7536">
                  <c:v>3166</c:v>
                </c:pt>
                <c:pt idx="7537">
                  <c:v>3166</c:v>
                </c:pt>
                <c:pt idx="7538">
                  <c:v>3167</c:v>
                </c:pt>
                <c:pt idx="7539">
                  <c:v>3168</c:v>
                </c:pt>
                <c:pt idx="7540">
                  <c:v>3168</c:v>
                </c:pt>
                <c:pt idx="7541">
                  <c:v>3169</c:v>
                </c:pt>
                <c:pt idx="7542">
                  <c:v>3170</c:v>
                </c:pt>
                <c:pt idx="7543">
                  <c:v>3171</c:v>
                </c:pt>
                <c:pt idx="7544">
                  <c:v>3172</c:v>
                </c:pt>
                <c:pt idx="7545">
                  <c:v>3172</c:v>
                </c:pt>
                <c:pt idx="7546">
                  <c:v>3173</c:v>
                </c:pt>
                <c:pt idx="7547">
                  <c:v>3173</c:v>
                </c:pt>
                <c:pt idx="7548">
                  <c:v>3173</c:v>
                </c:pt>
                <c:pt idx="7549">
                  <c:v>3173</c:v>
                </c:pt>
                <c:pt idx="7550">
                  <c:v>3173</c:v>
                </c:pt>
                <c:pt idx="7551">
                  <c:v>3174</c:v>
                </c:pt>
                <c:pt idx="7552">
                  <c:v>3174</c:v>
                </c:pt>
                <c:pt idx="7553">
                  <c:v>3175</c:v>
                </c:pt>
                <c:pt idx="7554">
                  <c:v>3176</c:v>
                </c:pt>
                <c:pt idx="7555">
                  <c:v>3176</c:v>
                </c:pt>
                <c:pt idx="7556">
                  <c:v>3176</c:v>
                </c:pt>
                <c:pt idx="7557">
                  <c:v>3176</c:v>
                </c:pt>
                <c:pt idx="7558">
                  <c:v>3177</c:v>
                </c:pt>
                <c:pt idx="7559">
                  <c:v>3178</c:v>
                </c:pt>
                <c:pt idx="7560">
                  <c:v>3179</c:v>
                </c:pt>
                <c:pt idx="7561">
                  <c:v>3180</c:v>
                </c:pt>
                <c:pt idx="7562">
                  <c:v>3180</c:v>
                </c:pt>
                <c:pt idx="7563">
                  <c:v>3181</c:v>
                </c:pt>
                <c:pt idx="7564">
                  <c:v>3181</c:v>
                </c:pt>
                <c:pt idx="7565">
                  <c:v>3181</c:v>
                </c:pt>
                <c:pt idx="7566">
                  <c:v>3181</c:v>
                </c:pt>
                <c:pt idx="7567">
                  <c:v>3181</c:v>
                </c:pt>
                <c:pt idx="7568">
                  <c:v>3181</c:v>
                </c:pt>
                <c:pt idx="7569">
                  <c:v>3181</c:v>
                </c:pt>
                <c:pt idx="7570">
                  <c:v>3182</c:v>
                </c:pt>
                <c:pt idx="7571">
                  <c:v>3183</c:v>
                </c:pt>
                <c:pt idx="7572">
                  <c:v>3184</c:v>
                </c:pt>
                <c:pt idx="7573">
                  <c:v>3185</c:v>
                </c:pt>
                <c:pt idx="7574">
                  <c:v>3185</c:v>
                </c:pt>
                <c:pt idx="7575">
                  <c:v>3185</c:v>
                </c:pt>
                <c:pt idx="7576">
                  <c:v>3186</c:v>
                </c:pt>
                <c:pt idx="7577">
                  <c:v>3186</c:v>
                </c:pt>
                <c:pt idx="7578">
                  <c:v>3186</c:v>
                </c:pt>
                <c:pt idx="7579">
                  <c:v>3186</c:v>
                </c:pt>
                <c:pt idx="7580">
                  <c:v>3186</c:v>
                </c:pt>
                <c:pt idx="7581">
                  <c:v>3186</c:v>
                </c:pt>
                <c:pt idx="7582">
                  <c:v>3186</c:v>
                </c:pt>
                <c:pt idx="7583">
                  <c:v>3187</c:v>
                </c:pt>
                <c:pt idx="7584">
                  <c:v>3187</c:v>
                </c:pt>
                <c:pt idx="7585">
                  <c:v>3187</c:v>
                </c:pt>
                <c:pt idx="7586">
                  <c:v>3187</c:v>
                </c:pt>
                <c:pt idx="7587">
                  <c:v>3187</c:v>
                </c:pt>
                <c:pt idx="7588">
                  <c:v>3187</c:v>
                </c:pt>
                <c:pt idx="7589">
                  <c:v>3188</c:v>
                </c:pt>
                <c:pt idx="7590">
                  <c:v>3189</c:v>
                </c:pt>
                <c:pt idx="7591">
                  <c:v>3190</c:v>
                </c:pt>
                <c:pt idx="7592">
                  <c:v>3191</c:v>
                </c:pt>
                <c:pt idx="7593">
                  <c:v>3191</c:v>
                </c:pt>
                <c:pt idx="7594">
                  <c:v>3192</c:v>
                </c:pt>
                <c:pt idx="7595">
                  <c:v>3193</c:v>
                </c:pt>
                <c:pt idx="7596">
                  <c:v>3194</c:v>
                </c:pt>
                <c:pt idx="7597">
                  <c:v>3195</c:v>
                </c:pt>
                <c:pt idx="7598">
                  <c:v>3196</c:v>
                </c:pt>
                <c:pt idx="7599">
                  <c:v>3197</c:v>
                </c:pt>
                <c:pt idx="7600">
                  <c:v>3198</c:v>
                </c:pt>
                <c:pt idx="7601">
                  <c:v>3198</c:v>
                </c:pt>
                <c:pt idx="7602">
                  <c:v>3198</c:v>
                </c:pt>
                <c:pt idx="7603">
                  <c:v>3198</c:v>
                </c:pt>
                <c:pt idx="7604">
                  <c:v>3198</c:v>
                </c:pt>
                <c:pt idx="7605">
                  <c:v>3198</c:v>
                </c:pt>
                <c:pt idx="7606">
                  <c:v>3199</c:v>
                </c:pt>
                <c:pt idx="7607">
                  <c:v>3200</c:v>
                </c:pt>
                <c:pt idx="7608">
                  <c:v>3200</c:v>
                </c:pt>
                <c:pt idx="7609">
                  <c:v>3201</c:v>
                </c:pt>
                <c:pt idx="7610">
                  <c:v>3202</c:v>
                </c:pt>
                <c:pt idx="7611">
                  <c:v>3203</c:v>
                </c:pt>
                <c:pt idx="7612">
                  <c:v>3204</c:v>
                </c:pt>
                <c:pt idx="7613">
                  <c:v>3204</c:v>
                </c:pt>
                <c:pt idx="7614">
                  <c:v>3205</c:v>
                </c:pt>
                <c:pt idx="7615">
                  <c:v>3205</c:v>
                </c:pt>
                <c:pt idx="7616">
                  <c:v>3205</c:v>
                </c:pt>
                <c:pt idx="7617">
                  <c:v>3205</c:v>
                </c:pt>
                <c:pt idx="7618">
                  <c:v>3205</c:v>
                </c:pt>
                <c:pt idx="7619">
                  <c:v>3205</c:v>
                </c:pt>
                <c:pt idx="7620">
                  <c:v>3205</c:v>
                </c:pt>
                <c:pt idx="7621">
                  <c:v>3206</c:v>
                </c:pt>
                <c:pt idx="7622">
                  <c:v>3206</c:v>
                </c:pt>
                <c:pt idx="7623">
                  <c:v>3207</c:v>
                </c:pt>
                <c:pt idx="7624">
                  <c:v>3207</c:v>
                </c:pt>
                <c:pt idx="7625">
                  <c:v>3208</c:v>
                </c:pt>
                <c:pt idx="7626">
                  <c:v>3208</c:v>
                </c:pt>
                <c:pt idx="7627">
                  <c:v>3208</c:v>
                </c:pt>
                <c:pt idx="7628">
                  <c:v>3208</c:v>
                </c:pt>
                <c:pt idx="7629">
                  <c:v>3209</c:v>
                </c:pt>
                <c:pt idx="7630">
                  <c:v>3209</c:v>
                </c:pt>
                <c:pt idx="7631">
                  <c:v>3209</c:v>
                </c:pt>
                <c:pt idx="7632">
                  <c:v>3209</c:v>
                </c:pt>
                <c:pt idx="7633">
                  <c:v>3209</c:v>
                </c:pt>
                <c:pt idx="7634">
                  <c:v>3210</c:v>
                </c:pt>
                <c:pt idx="7635">
                  <c:v>3211</c:v>
                </c:pt>
                <c:pt idx="7636">
                  <c:v>3212</c:v>
                </c:pt>
                <c:pt idx="7637">
                  <c:v>3212</c:v>
                </c:pt>
                <c:pt idx="7638">
                  <c:v>3212</c:v>
                </c:pt>
                <c:pt idx="7639">
                  <c:v>3212</c:v>
                </c:pt>
                <c:pt idx="7640">
                  <c:v>3212</c:v>
                </c:pt>
                <c:pt idx="7641">
                  <c:v>3212</c:v>
                </c:pt>
                <c:pt idx="7642">
                  <c:v>3212</c:v>
                </c:pt>
                <c:pt idx="7643">
                  <c:v>3212</c:v>
                </c:pt>
                <c:pt idx="7644">
                  <c:v>3212</c:v>
                </c:pt>
                <c:pt idx="7645">
                  <c:v>3212</c:v>
                </c:pt>
                <c:pt idx="7646">
                  <c:v>3213</c:v>
                </c:pt>
                <c:pt idx="7647">
                  <c:v>3213</c:v>
                </c:pt>
                <c:pt idx="7648">
                  <c:v>3213</c:v>
                </c:pt>
                <c:pt idx="7649">
                  <c:v>3213</c:v>
                </c:pt>
                <c:pt idx="7650">
                  <c:v>3213</c:v>
                </c:pt>
                <c:pt idx="7651">
                  <c:v>3213</c:v>
                </c:pt>
                <c:pt idx="7652">
                  <c:v>3213</c:v>
                </c:pt>
                <c:pt idx="7653">
                  <c:v>3213</c:v>
                </c:pt>
                <c:pt idx="7654">
                  <c:v>3213</c:v>
                </c:pt>
                <c:pt idx="7655">
                  <c:v>3213</c:v>
                </c:pt>
                <c:pt idx="7656">
                  <c:v>3213</c:v>
                </c:pt>
                <c:pt idx="7657">
                  <c:v>3213</c:v>
                </c:pt>
                <c:pt idx="7658">
                  <c:v>3213</c:v>
                </c:pt>
                <c:pt idx="7659">
                  <c:v>3214</c:v>
                </c:pt>
                <c:pt idx="7660">
                  <c:v>3214</c:v>
                </c:pt>
                <c:pt idx="7661">
                  <c:v>3214</c:v>
                </c:pt>
                <c:pt idx="7662">
                  <c:v>3214</c:v>
                </c:pt>
                <c:pt idx="7663">
                  <c:v>3214</c:v>
                </c:pt>
                <c:pt idx="7664">
                  <c:v>3214</c:v>
                </c:pt>
                <c:pt idx="7665">
                  <c:v>3214</c:v>
                </c:pt>
                <c:pt idx="7666">
                  <c:v>3214</c:v>
                </c:pt>
                <c:pt idx="7667">
                  <c:v>3214</c:v>
                </c:pt>
                <c:pt idx="7668">
                  <c:v>3214</c:v>
                </c:pt>
                <c:pt idx="7669">
                  <c:v>3214</c:v>
                </c:pt>
                <c:pt idx="7670">
                  <c:v>3214</c:v>
                </c:pt>
                <c:pt idx="7671">
                  <c:v>3214</c:v>
                </c:pt>
                <c:pt idx="7672">
                  <c:v>3214</c:v>
                </c:pt>
                <c:pt idx="7673">
                  <c:v>3214</c:v>
                </c:pt>
                <c:pt idx="7674">
                  <c:v>3214</c:v>
                </c:pt>
                <c:pt idx="7675">
                  <c:v>3214</c:v>
                </c:pt>
                <c:pt idx="7676">
                  <c:v>3214</c:v>
                </c:pt>
                <c:pt idx="7677">
                  <c:v>3214</c:v>
                </c:pt>
                <c:pt idx="7678">
                  <c:v>3214</c:v>
                </c:pt>
                <c:pt idx="7679">
                  <c:v>3214</c:v>
                </c:pt>
                <c:pt idx="7680">
                  <c:v>3214</c:v>
                </c:pt>
                <c:pt idx="7681">
                  <c:v>3214</c:v>
                </c:pt>
                <c:pt idx="7682">
                  <c:v>3214</c:v>
                </c:pt>
                <c:pt idx="7683">
                  <c:v>3214</c:v>
                </c:pt>
                <c:pt idx="7684">
                  <c:v>3214</c:v>
                </c:pt>
                <c:pt idx="7685">
                  <c:v>3215</c:v>
                </c:pt>
                <c:pt idx="7686">
                  <c:v>3215</c:v>
                </c:pt>
                <c:pt idx="7687">
                  <c:v>3215</c:v>
                </c:pt>
                <c:pt idx="7688">
                  <c:v>3215</c:v>
                </c:pt>
                <c:pt idx="7689">
                  <c:v>3215</c:v>
                </c:pt>
                <c:pt idx="7690">
                  <c:v>3216</c:v>
                </c:pt>
                <c:pt idx="7691">
                  <c:v>3216</c:v>
                </c:pt>
                <c:pt idx="7692">
                  <c:v>3216</c:v>
                </c:pt>
                <c:pt idx="7693">
                  <c:v>3216</c:v>
                </c:pt>
                <c:pt idx="7694">
                  <c:v>3216</c:v>
                </c:pt>
                <c:pt idx="7695">
                  <c:v>3216</c:v>
                </c:pt>
                <c:pt idx="7696">
                  <c:v>3216</c:v>
                </c:pt>
                <c:pt idx="7697">
                  <c:v>3216</c:v>
                </c:pt>
                <c:pt idx="7698">
                  <c:v>3216</c:v>
                </c:pt>
                <c:pt idx="7699">
                  <c:v>3216</c:v>
                </c:pt>
                <c:pt idx="7700">
                  <c:v>3217</c:v>
                </c:pt>
                <c:pt idx="7701">
                  <c:v>3217</c:v>
                </c:pt>
                <c:pt idx="7702">
                  <c:v>3217</c:v>
                </c:pt>
                <c:pt idx="7703">
                  <c:v>3217</c:v>
                </c:pt>
                <c:pt idx="7704">
                  <c:v>3217</c:v>
                </c:pt>
                <c:pt idx="7705">
                  <c:v>3217</c:v>
                </c:pt>
                <c:pt idx="7706">
                  <c:v>3217</c:v>
                </c:pt>
                <c:pt idx="7707">
                  <c:v>3218</c:v>
                </c:pt>
                <c:pt idx="7708">
                  <c:v>3219</c:v>
                </c:pt>
                <c:pt idx="7709">
                  <c:v>3219</c:v>
                </c:pt>
                <c:pt idx="7710">
                  <c:v>3219</c:v>
                </c:pt>
                <c:pt idx="7711">
                  <c:v>3219</c:v>
                </c:pt>
                <c:pt idx="7712">
                  <c:v>3220</c:v>
                </c:pt>
                <c:pt idx="7713">
                  <c:v>3220</c:v>
                </c:pt>
                <c:pt idx="7714">
                  <c:v>3221</c:v>
                </c:pt>
                <c:pt idx="7715">
                  <c:v>3222</c:v>
                </c:pt>
                <c:pt idx="7716">
                  <c:v>3223</c:v>
                </c:pt>
                <c:pt idx="7717">
                  <c:v>3223</c:v>
                </c:pt>
                <c:pt idx="7718">
                  <c:v>3224</c:v>
                </c:pt>
                <c:pt idx="7719">
                  <c:v>3225</c:v>
                </c:pt>
                <c:pt idx="7720">
                  <c:v>3225</c:v>
                </c:pt>
                <c:pt idx="7721">
                  <c:v>3226</c:v>
                </c:pt>
                <c:pt idx="7722">
                  <c:v>3227</c:v>
                </c:pt>
                <c:pt idx="7723">
                  <c:v>3228</c:v>
                </c:pt>
                <c:pt idx="7724">
                  <c:v>3229</c:v>
                </c:pt>
                <c:pt idx="7725">
                  <c:v>3230</c:v>
                </c:pt>
                <c:pt idx="7726">
                  <c:v>3230</c:v>
                </c:pt>
                <c:pt idx="7727">
                  <c:v>3230</c:v>
                </c:pt>
                <c:pt idx="7728">
                  <c:v>3231</c:v>
                </c:pt>
                <c:pt idx="7729">
                  <c:v>3231</c:v>
                </c:pt>
                <c:pt idx="7730">
                  <c:v>3231</c:v>
                </c:pt>
                <c:pt idx="7731">
                  <c:v>3232</c:v>
                </c:pt>
                <c:pt idx="7732">
                  <c:v>3233</c:v>
                </c:pt>
                <c:pt idx="7733">
                  <c:v>3234</c:v>
                </c:pt>
                <c:pt idx="7734">
                  <c:v>3235</c:v>
                </c:pt>
                <c:pt idx="7735">
                  <c:v>3236</c:v>
                </c:pt>
                <c:pt idx="7736">
                  <c:v>3237</c:v>
                </c:pt>
                <c:pt idx="7737">
                  <c:v>3238</c:v>
                </c:pt>
                <c:pt idx="7738">
                  <c:v>3239</c:v>
                </c:pt>
                <c:pt idx="7739">
                  <c:v>3239</c:v>
                </c:pt>
                <c:pt idx="7740">
                  <c:v>3240</c:v>
                </c:pt>
                <c:pt idx="7741">
                  <c:v>3240</c:v>
                </c:pt>
                <c:pt idx="7742">
                  <c:v>3240</c:v>
                </c:pt>
                <c:pt idx="7743">
                  <c:v>3241</c:v>
                </c:pt>
                <c:pt idx="7744">
                  <c:v>3241</c:v>
                </c:pt>
                <c:pt idx="7745">
                  <c:v>3241</c:v>
                </c:pt>
                <c:pt idx="7746">
                  <c:v>3241</c:v>
                </c:pt>
                <c:pt idx="7747">
                  <c:v>3241</c:v>
                </c:pt>
                <c:pt idx="7748">
                  <c:v>3241</c:v>
                </c:pt>
                <c:pt idx="7749">
                  <c:v>3241</c:v>
                </c:pt>
                <c:pt idx="7750">
                  <c:v>3241</c:v>
                </c:pt>
                <c:pt idx="7751">
                  <c:v>3241</c:v>
                </c:pt>
                <c:pt idx="7752">
                  <c:v>3241</c:v>
                </c:pt>
                <c:pt idx="7753">
                  <c:v>3241</c:v>
                </c:pt>
                <c:pt idx="7754">
                  <c:v>3242</c:v>
                </c:pt>
                <c:pt idx="7755">
                  <c:v>3243</c:v>
                </c:pt>
                <c:pt idx="7756">
                  <c:v>3244</c:v>
                </c:pt>
                <c:pt idx="7757">
                  <c:v>3244</c:v>
                </c:pt>
                <c:pt idx="7758">
                  <c:v>3244</c:v>
                </c:pt>
                <c:pt idx="7759">
                  <c:v>3244</c:v>
                </c:pt>
                <c:pt idx="7760">
                  <c:v>3244</c:v>
                </c:pt>
                <c:pt idx="7761">
                  <c:v>3245</c:v>
                </c:pt>
                <c:pt idx="7762">
                  <c:v>3245</c:v>
                </c:pt>
                <c:pt idx="7763">
                  <c:v>3246</c:v>
                </c:pt>
                <c:pt idx="7764">
                  <c:v>3246</c:v>
                </c:pt>
                <c:pt idx="7765">
                  <c:v>3246</c:v>
                </c:pt>
                <c:pt idx="7766">
                  <c:v>3247</c:v>
                </c:pt>
                <c:pt idx="7767">
                  <c:v>3248</c:v>
                </c:pt>
                <c:pt idx="7768">
                  <c:v>3248</c:v>
                </c:pt>
                <c:pt idx="7769">
                  <c:v>3248</c:v>
                </c:pt>
                <c:pt idx="7770">
                  <c:v>3248</c:v>
                </c:pt>
                <c:pt idx="7771">
                  <c:v>3248</c:v>
                </c:pt>
                <c:pt idx="7772">
                  <c:v>3248</c:v>
                </c:pt>
                <c:pt idx="7773">
                  <c:v>3249</c:v>
                </c:pt>
                <c:pt idx="7774">
                  <c:v>3249</c:v>
                </c:pt>
                <c:pt idx="7775">
                  <c:v>3249</c:v>
                </c:pt>
                <c:pt idx="7776">
                  <c:v>3249</c:v>
                </c:pt>
                <c:pt idx="7777">
                  <c:v>3250</c:v>
                </c:pt>
                <c:pt idx="7778">
                  <c:v>3250</c:v>
                </c:pt>
                <c:pt idx="7779">
                  <c:v>3250</c:v>
                </c:pt>
                <c:pt idx="7780">
                  <c:v>3250</c:v>
                </c:pt>
                <c:pt idx="7781">
                  <c:v>3250</c:v>
                </c:pt>
                <c:pt idx="7782">
                  <c:v>3250</c:v>
                </c:pt>
                <c:pt idx="7783">
                  <c:v>3250</c:v>
                </c:pt>
                <c:pt idx="7784">
                  <c:v>3250</c:v>
                </c:pt>
                <c:pt idx="7785">
                  <c:v>3250</c:v>
                </c:pt>
                <c:pt idx="7786">
                  <c:v>3250</c:v>
                </c:pt>
                <c:pt idx="7787">
                  <c:v>3251</c:v>
                </c:pt>
                <c:pt idx="7788">
                  <c:v>3251</c:v>
                </c:pt>
                <c:pt idx="7789">
                  <c:v>3251</c:v>
                </c:pt>
                <c:pt idx="7790">
                  <c:v>3251</c:v>
                </c:pt>
                <c:pt idx="7791">
                  <c:v>3251</c:v>
                </c:pt>
                <c:pt idx="7792">
                  <c:v>3252</c:v>
                </c:pt>
                <c:pt idx="7793">
                  <c:v>3252</c:v>
                </c:pt>
                <c:pt idx="7794">
                  <c:v>3253</c:v>
                </c:pt>
                <c:pt idx="7795">
                  <c:v>3253</c:v>
                </c:pt>
                <c:pt idx="7796">
                  <c:v>3254</c:v>
                </c:pt>
                <c:pt idx="7797">
                  <c:v>3254</c:v>
                </c:pt>
                <c:pt idx="7798">
                  <c:v>3254</c:v>
                </c:pt>
                <c:pt idx="7799">
                  <c:v>3254</c:v>
                </c:pt>
                <c:pt idx="7800">
                  <c:v>3254</c:v>
                </c:pt>
                <c:pt idx="7801">
                  <c:v>3254</c:v>
                </c:pt>
                <c:pt idx="7802">
                  <c:v>3254</c:v>
                </c:pt>
                <c:pt idx="7803">
                  <c:v>3254</c:v>
                </c:pt>
                <c:pt idx="7804">
                  <c:v>3254</c:v>
                </c:pt>
                <c:pt idx="7805">
                  <c:v>3254</c:v>
                </c:pt>
                <c:pt idx="7806">
                  <c:v>3254</c:v>
                </c:pt>
                <c:pt idx="7807">
                  <c:v>3255</c:v>
                </c:pt>
                <c:pt idx="7808">
                  <c:v>3255</c:v>
                </c:pt>
                <c:pt idx="7809">
                  <c:v>3256</c:v>
                </c:pt>
                <c:pt idx="7810">
                  <c:v>3256</c:v>
                </c:pt>
                <c:pt idx="7811">
                  <c:v>3256</c:v>
                </c:pt>
                <c:pt idx="7812">
                  <c:v>3256</c:v>
                </c:pt>
                <c:pt idx="7813">
                  <c:v>3256</c:v>
                </c:pt>
                <c:pt idx="7814">
                  <c:v>3257</c:v>
                </c:pt>
                <c:pt idx="7815">
                  <c:v>3258</c:v>
                </c:pt>
                <c:pt idx="7816">
                  <c:v>3258</c:v>
                </c:pt>
                <c:pt idx="7817">
                  <c:v>3258</c:v>
                </c:pt>
                <c:pt idx="7818">
                  <c:v>3259</c:v>
                </c:pt>
                <c:pt idx="7819">
                  <c:v>3259</c:v>
                </c:pt>
                <c:pt idx="7820">
                  <c:v>3260</c:v>
                </c:pt>
                <c:pt idx="7821">
                  <c:v>3260</c:v>
                </c:pt>
                <c:pt idx="7822">
                  <c:v>3261</c:v>
                </c:pt>
                <c:pt idx="7823">
                  <c:v>3261</c:v>
                </c:pt>
                <c:pt idx="7824">
                  <c:v>3261</c:v>
                </c:pt>
                <c:pt idx="7825">
                  <c:v>3261</c:v>
                </c:pt>
                <c:pt idx="7826">
                  <c:v>3261</c:v>
                </c:pt>
                <c:pt idx="7827">
                  <c:v>3261</c:v>
                </c:pt>
                <c:pt idx="7828">
                  <c:v>3262</c:v>
                </c:pt>
                <c:pt idx="7829">
                  <c:v>3262</c:v>
                </c:pt>
                <c:pt idx="7830">
                  <c:v>3262</c:v>
                </c:pt>
                <c:pt idx="7831">
                  <c:v>3262</c:v>
                </c:pt>
                <c:pt idx="7832">
                  <c:v>3262</c:v>
                </c:pt>
                <c:pt idx="7833">
                  <c:v>3262</c:v>
                </c:pt>
                <c:pt idx="7834">
                  <c:v>3262</c:v>
                </c:pt>
                <c:pt idx="7835">
                  <c:v>3262</c:v>
                </c:pt>
                <c:pt idx="7836">
                  <c:v>3262</c:v>
                </c:pt>
                <c:pt idx="7837">
                  <c:v>3262</c:v>
                </c:pt>
                <c:pt idx="7838">
                  <c:v>3262</c:v>
                </c:pt>
                <c:pt idx="7839">
                  <c:v>3262</c:v>
                </c:pt>
                <c:pt idx="7840">
                  <c:v>3262</c:v>
                </c:pt>
                <c:pt idx="7841">
                  <c:v>3262</c:v>
                </c:pt>
                <c:pt idx="7842">
                  <c:v>3262</c:v>
                </c:pt>
                <c:pt idx="7843">
                  <c:v>3262</c:v>
                </c:pt>
                <c:pt idx="7844">
                  <c:v>3263</c:v>
                </c:pt>
                <c:pt idx="7845">
                  <c:v>3263</c:v>
                </c:pt>
                <c:pt idx="7846">
                  <c:v>3263</c:v>
                </c:pt>
                <c:pt idx="7847">
                  <c:v>3264</c:v>
                </c:pt>
                <c:pt idx="7848">
                  <c:v>3264</c:v>
                </c:pt>
                <c:pt idx="7849">
                  <c:v>3264</c:v>
                </c:pt>
                <c:pt idx="7850">
                  <c:v>3265</c:v>
                </c:pt>
                <c:pt idx="7851">
                  <c:v>3265</c:v>
                </c:pt>
                <c:pt idx="7852">
                  <c:v>3265</c:v>
                </c:pt>
                <c:pt idx="7853">
                  <c:v>3265</c:v>
                </c:pt>
                <c:pt idx="7854">
                  <c:v>3265</c:v>
                </c:pt>
                <c:pt idx="7855">
                  <c:v>3266</c:v>
                </c:pt>
                <c:pt idx="7856">
                  <c:v>3266</c:v>
                </c:pt>
                <c:pt idx="7857">
                  <c:v>3266</c:v>
                </c:pt>
                <c:pt idx="7858">
                  <c:v>3266</c:v>
                </c:pt>
                <c:pt idx="7859">
                  <c:v>3266</c:v>
                </c:pt>
                <c:pt idx="7860">
                  <c:v>3266</c:v>
                </c:pt>
                <c:pt idx="7861">
                  <c:v>3266</c:v>
                </c:pt>
                <c:pt idx="7862">
                  <c:v>3266</c:v>
                </c:pt>
                <c:pt idx="7863">
                  <c:v>3266</c:v>
                </c:pt>
                <c:pt idx="7864">
                  <c:v>3267</c:v>
                </c:pt>
                <c:pt idx="7865">
                  <c:v>3267</c:v>
                </c:pt>
                <c:pt idx="7866">
                  <c:v>3267</c:v>
                </c:pt>
                <c:pt idx="7867">
                  <c:v>3268</c:v>
                </c:pt>
                <c:pt idx="7868">
                  <c:v>3269</c:v>
                </c:pt>
                <c:pt idx="7869">
                  <c:v>3269</c:v>
                </c:pt>
                <c:pt idx="7870">
                  <c:v>3270</c:v>
                </c:pt>
                <c:pt idx="7871">
                  <c:v>3270</c:v>
                </c:pt>
                <c:pt idx="7872">
                  <c:v>3271</c:v>
                </c:pt>
                <c:pt idx="7873">
                  <c:v>3272</c:v>
                </c:pt>
                <c:pt idx="7874">
                  <c:v>3272</c:v>
                </c:pt>
                <c:pt idx="7875">
                  <c:v>3273</c:v>
                </c:pt>
                <c:pt idx="7876">
                  <c:v>3274</c:v>
                </c:pt>
                <c:pt idx="7877">
                  <c:v>3275</c:v>
                </c:pt>
                <c:pt idx="7878">
                  <c:v>3275</c:v>
                </c:pt>
                <c:pt idx="7879">
                  <c:v>3275</c:v>
                </c:pt>
                <c:pt idx="7880">
                  <c:v>3275</c:v>
                </c:pt>
                <c:pt idx="7881">
                  <c:v>3276</c:v>
                </c:pt>
                <c:pt idx="7882">
                  <c:v>3276</c:v>
                </c:pt>
                <c:pt idx="7883">
                  <c:v>3277</c:v>
                </c:pt>
                <c:pt idx="7884">
                  <c:v>3277</c:v>
                </c:pt>
                <c:pt idx="7885">
                  <c:v>3277</c:v>
                </c:pt>
                <c:pt idx="7886">
                  <c:v>3277</c:v>
                </c:pt>
                <c:pt idx="7887">
                  <c:v>3277</c:v>
                </c:pt>
                <c:pt idx="7888">
                  <c:v>3277</c:v>
                </c:pt>
                <c:pt idx="7889">
                  <c:v>3277</c:v>
                </c:pt>
                <c:pt idx="7890">
                  <c:v>3278</c:v>
                </c:pt>
                <c:pt idx="7891">
                  <c:v>3279</c:v>
                </c:pt>
                <c:pt idx="7892">
                  <c:v>3279</c:v>
                </c:pt>
                <c:pt idx="7893">
                  <c:v>3279</c:v>
                </c:pt>
                <c:pt idx="7894">
                  <c:v>3279</c:v>
                </c:pt>
                <c:pt idx="7895">
                  <c:v>3279</c:v>
                </c:pt>
                <c:pt idx="7896">
                  <c:v>3279</c:v>
                </c:pt>
                <c:pt idx="7897">
                  <c:v>3279</c:v>
                </c:pt>
                <c:pt idx="7898">
                  <c:v>3279</c:v>
                </c:pt>
                <c:pt idx="7899">
                  <c:v>3280</c:v>
                </c:pt>
                <c:pt idx="7900">
                  <c:v>3281</c:v>
                </c:pt>
                <c:pt idx="7901">
                  <c:v>3281</c:v>
                </c:pt>
                <c:pt idx="7902">
                  <c:v>3281</c:v>
                </c:pt>
                <c:pt idx="7903">
                  <c:v>3281</c:v>
                </c:pt>
                <c:pt idx="7904">
                  <c:v>3281</c:v>
                </c:pt>
                <c:pt idx="7905">
                  <c:v>3281</c:v>
                </c:pt>
                <c:pt idx="7906">
                  <c:v>3282</c:v>
                </c:pt>
                <c:pt idx="7907">
                  <c:v>3283</c:v>
                </c:pt>
                <c:pt idx="7908">
                  <c:v>3283</c:v>
                </c:pt>
                <c:pt idx="7909">
                  <c:v>3283</c:v>
                </c:pt>
                <c:pt idx="7910">
                  <c:v>3284</c:v>
                </c:pt>
                <c:pt idx="7911">
                  <c:v>3285</c:v>
                </c:pt>
                <c:pt idx="7912">
                  <c:v>3285</c:v>
                </c:pt>
                <c:pt idx="7913">
                  <c:v>3285</c:v>
                </c:pt>
                <c:pt idx="7914">
                  <c:v>3285</c:v>
                </c:pt>
                <c:pt idx="7915">
                  <c:v>3285</c:v>
                </c:pt>
                <c:pt idx="7916">
                  <c:v>3286</c:v>
                </c:pt>
                <c:pt idx="7917">
                  <c:v>3286</c:v>
                </c:pt>
                <c:pt idx="7918">
                  <c:v>3286</c:v>
                </c:pt>
                <c:pt idx="7919">
                  <c:v>3286</c:v>
                </c:pt>
                <c:pt idx="7920">
                  <c:v>3287</c:v>
                </c:pt>
                <c:pt idx="7921">
                  <c:v>3287</c:v>
                </c:pt>
                <c:pt idx="7922">
                  <c:v>3287</c:v>
                </c:pt>
                <c:pt idx="7923">
                  <c:v>3287</c:v>
                </c:pt>
                <c:pt idx="7924">
                  <c:v>3287</c:v>
                </c:pt>
                <c:pt idx="7925">
                  <c:v>3288</c:v>
                </c:pt>
                <c:pt idx="7926">
                  <c:v>3288</c:v>
                </c:pt>
                <c:pt idx="7927">
                  <c:v>3288</c:v>
                </c:pt>
                <c:pt idx="7928">
                  <c:v>3289</c:v>
                </c:pt>
                <c:pt idx="7929">
                  <c:v>3289</c:v>
                </c:pt>
                <c:pt idx="7930">
                  <c:v>3289</c:v>
                </c:pt>
                <c:pt idx="7931">
                  <c:v>3289</c:v>
                </c:pt>
                <c:pt idx="7932">
                  <c:v>3289</c:v>
                </c:pt>
                <c:pt idx="7933">
                  <c:v>3289</c:v>
                </c:pt>
                <c:pt idx="7934">
                  <c:v>3289</c:v>
                </c:pt>
                <c:pt idx="7935">
                  <c:v>3289</c:v>
                </c:pt>
                <c:pt idx="7936">
                  <c:v>3289</c:v>
                </c:pt>
                <c:pt idx="7937">
                  <c:v>3289</c:v>
                </c:pt>
                <c:pt idx="7938">
                  <c:v>3289</c:v>
                </c:pt>
                <c:pt idx="7939">
                  <c:v>3290</c:v>
                </c:pt>
                <c:pt idx="7940">
                  <c:v>3291</c:v>
                </c:pt>
                <c:pt idx="7941">
                  <c:v>3292</c:v>
                </c:pt>
                <c:pt idx="7942">
                  <c:v>3292</c:v>
                </c:pt>
                <c:pt idx="7943">
                  <c:v>3293</c:v>
                </c:pt>
                <c:pt idx="7944">
                  <c:v>3294</c:v>
                </c:pt>
                <c:pt idx="7945">
                  <c:v>3295</c:v>
                </c:pt>
                <c:pt idx="7946">
                  <c:v>3295</c:v>
                </c:pt>
                <c:pt idx="7947">
                  <c:v>3295</c:v>
                </c:pt>
                <c:pt idx="7948">
                  <c:v>3296</c:v>
                </c:pt>
                <c:pt idx="7949">
                  <c:v>3296</c:v>
                </c:pt>
                <c:pt idx="7950">
                  <c:v>3296</c:v>
                </c:pt>
                <c:pt idx="7951">
                  <c:v>3297</c:v>
                </c:pt>
                <c:pt idx="7952">
                  <c:v>3298</c:v>
                </c:pt>
                <c:pt idx="7953">
                  <c:v>3299</c:v>
                </c:pt>
                <c:pt idx="7954">
                  <c:v>3300</c:v>
                </c:pt>
                <c:pt idx="7955">
                  <c:v>3301</c:v>
                </c:pt>
                <c:pt idx="7956">
                  <c:v>3302</c:v>
                </c:pt>
                <c:pt idx="7957">
                  <c:v>3303</c:v>
                </c:pt>
                <c:pt idx="7958">
                  <c:v>3304</c:v>
                </c:pt>
                <c:pt idx="7959">
                  <c:v>3305</c:v>
                </c:pt>
                <c:pt idx="7960">
                  <c:v>3306</c:v>
                </c:pt>
                <c:pt idx="7961">
                  <c:v>3307</c:v>
                </c:pt>
                <c:pt idx="7962">
                  <c:v>3308</c:v>
                </c:pt>
                <c:pt idx="7963">
                  <c:v>3309</c:v>
                </c:pt>
                <c:pt idx="7964">
                  <c:v>3309</c:v>
                </c:pt>
                <c:pt idx="7965">
                  <c:v>3310</c:v>
                </c:pt>
                <c:pt idx="7966">
                  <c:v>3311</c:v>
                </c:pt>
                <c:pt idx="7967">
                  <c:v>3312</c:v>
                </c:pt>
                <c:pt idx="7968">
                  <c:v>3313</c:v>
                </c:pt>
                <c:pt idx="7969">
                  <c:v>3313</c:v>
                </c:pt>
                <c:pt idx="7970">
                  <c:v>3313</c:v>
                </c:pt>
                <c:pt idx="7971">
                  <c:v>3314</c:v>
                </c:pt>
                <c:pt idx="7972">
                  <c:v>3314</c:v>
                </c:pt>
                <c:pt idx="7973">
                  <c:v>3314</c:v>
                </c:pt>
                <c:pt idx="7974">
                  <c:v>3314</c:v>
                </c:pt>
                <c:pt idx="7975">
                  <c:v>3314</c:v>
                </c:pt>
                <c:pt idx="7976">
                  <c:v>3315</c:v>
                </c:pt>
                <c:pt idx="7977">
                  <c:v>3316</c:v>
                </c:pt>
                <c:pt idx="7978">
                  <c:v>3317</c:v>
                </c:pt>
                <c:pt idx="7979">
                  <c:v>3318</c:v>
                </c:pt>
                <c:pt idx="7980">
                  <c:v>3319</c:v>
                </c:pt>
                <c:pt idx="7981">
                  <c:v>3320</c:v>
                </c:pt>
                <c:pt idx="7982">
                  <c:v>3321</c:v>
                </c:pt>
                <c:pt idx="7983">
                  <c:v>3322</c:v>
                </c:pt>
                <c:pt idx="7984">
                  <c:v>3322</c:v>
                </c:pt>
                <c:pt idx="7985">
                  <c:v>3322</c:v>
                </c:pt>
                <c:pt idx="7986">
                  <c:v>3323</c:v>
                </c:pt>
                <c:pt idx="7987">
                  <c:v>3324</c:v>
                </c:pt>
                <c:pt idx="7988">
                  <c:v>3325</c:v>
                </c:pt>
                <c:pt idx="7989">
                  <c:v>3325</c:v>
                </c:pt>
                <c:pt idx="7990">
                  <c:v>3325</c:v>
                </c:pt>
                <c:pt idx="7991">
                  <c:v>3326</c:v>
                </c:pt>
                <c:pt idx="7992">
                  <c:v>3326</c:v>
                </c:pt>
                <c:pt idx="7993">
                  <c:v>3327</c:v>
                </c:pt>
                <c:pt idx="7994">
                  <c:v>3328</c:v>
                </c:pt>
                <c:pt idx="7995">
                  <c:v>3328</c:v>
                </c:pt>
                <c:pt idx="7996">
                  <c:v>3329</c:v>
                </c:pt>
                <c:pt idx="7997">
                  <c:v>3329</c:v>
                </c:pt>
                <c:pt idx="7998">
                  <c:v>3329</c:v>
                </c:pt>
                <c:pt idx="7999">
                  <c:v>3329</c:v>
                </c:pt>
                <c:pt idx="8000">
                  <c:v>3329</c:v>
                </c:pt>
                <c:pt idx="8001">
                  <c:v>3329</c:v>
                </c:pt>
                <c:pt idx="8002">
                  <c:v>3329</c:v>
                </c:pt>
                <c:pt idx="8003">
                  <c:v>3329</c:v>
                </c:pt>
                <c:pt idx="8004">
                  <c:v>3329</c:v>
                </c:pt>
                <c:pt idx="8005">
                  <c:v>3330</c:v>
                </c:pt>
                <c:pt idx="8006">
                  <c:v>3330</c:v>
                </c:pt>
                <c:pt idx="8007">
                  <c:v>3330</c:v>
                </c:pt>
                <c:pt idx="8008">
                  <c:v>3330</c:v>
                </c:pt>
                <c:pt idx="8009">
                  <c:v>3330</c:v>
                </c:pt>
                <c:pt idx="8010">
                  <c:v>3330</c:v>
                </c:pt>
                <c:pt idx="8011">
                  <c:v>3330</c:v>
                </c:pt>
                <c:pt idx="8012">
                  <c:v>3330</c:v>
                </c:pt>
                <c:pt idx="8013">
                  <c:v>3330</c:v>
                </c:pt>
                <c:pt idx="8014">
                  <c:v>3330</c:v>
                </c:pt>
                <c:pt idx="8015">
                  <c:v>3330</c:v>
                </c:pt>
                <c:pt idx="8016">
                  <c:v>3330</c:v>
                </c:pt>
                <c:pt idx="8017">
                  <c:v>3331</c:v>
                </c:pt>
                <c:pt idx="8018">
                  <c:v>3331</c:v>
                </c:pt>
                <c:pt idx="8019">
                  <c:v>3331</c:v>
                </c:pt>
                <c:pt idx="8020">
                  <c:v>3331</c:v>
                </c:pt>
                <c:pt idx="8021">
                  <c:v>3331</c:v>
                </c:pt>
                <c:pt idx="8022">
                  <c:v>3331</c:v>
                </c:pt>
                <c:pt idx="8023">
                  <c:v>3331</c:v>
                </c:pt>
                <c:pt idx="8024">
                  <c:v>3331</c:v>
                </c:pt>
                <c:pt idx="8025">
                  <c:v>3331</c:v>
                </c:pt>
                <c:pt idx="8026">
                  <c:v>3332</c:v>
                </c:pt>
                <c:pt idx="8027">
                  <c:v>3332</c:v>
                </c:pt>
                <c:pt idx="8028">
                  <c:v>3332</c:v>
                </c:pt>
                <c:pt idx="8029">
                  <c:v>3332</c:v>
                </c:pt>
                <c:pt idx="8030">
                  <c:v>3332</c:v>
                </c:pt>
                <c:pt idx="8031">
                  <c:v>3332</c:v>
                </c:pt>
                <c:pt idx="8032">
                  <c:v>3332</c:v>
                </c:pt>
                <c:pt idx="8033">
                  <c:v>3333</c:v>
                </c:pt>
                <c:pt idx="8034">
                  <c:v>3333</c:v>
                </c:pt>
                <c:pt idx="8035">
                  <c:v>3333</c:v>
                </c:pt>
                <c:pt idx="8036">
                  <c:v>3333</c:v>
                </c:pt>
                <c:pt idx="8037">
                  <c:v>3334</c:v>
                </c:pt>
                <c:pt idx="8038">
                  <c:v>3334</c:v>
                </c:pt>
                <c:pt idx="8039">
                  <c:v>3335</c:v>
                </c:pt>
                <c:pt idx="8040">
                  <c:v>3336</c:v>
                </c:pt>
                <c:pt idx="8041">
                  <c:v>3336</c:v>
                </c:pt>
                <c:pt idx="8042">
                  <c:v>3337</c:v>
                </c:pt>
                <c:pt idx="8043">
                  <c:v>3337</c:v>
                </c:pt>
                <c:pt idx="8044">
                  <c:v>3337</c:v>
                </c:pt>
                <c:pt idx="8045">
                  <c:v>3337</c:v>
                </c:pt>
                <c:pt idx="8046">
                  <c:v>3337</c:v>
                </c:pt>
                <c:pt idx="8047">
                  <c:v>3337</c:v>
                </c:pt>
                <c:pt idx="8048">
                  <c:v>3337</c:v>
                </c:pt>
                <c:pt idx="8049">
                  <c:v>3337</c:v>
                </c:pt>
                <c:pt idx="8050">
                  <c:v>3337</c:v>
                </c:pt>
                <c:pt idx="8051">
                  <c:v>3337</c:v>
                </c:pt>
                <c:pt idx="8052">
                  <c:v>3337</c:v>
                </c:pt>
                <c:pt idx="8053">
                  <c:v>3337</c:v>
                </c:pt>
                <c:pt idx="8054">
                  <c:v>3338</c:v>
                </c:pt>
                <c:pt idx="8055">
                  <c:v>3338</c:v>
                </c:pt>
                <c:pt idx="8056">
                  <c:v>3339</c:v>
                </c:pt>
                <c:pt idx="8057">
                  <c:v>3339</c:v>
                </c:pt>
                <c:pt idx="8058">
                  <c:v>3339</c:v>
                </c:pt>
                <c:pt idx="8059">
                  <c:v>3339</c:v>
                </c:pt>
                <c:pt idx="8060">
                  <c:v>3339</c:v>
                </c:pt>
                <c:pt idx="8061">
                  <c:v>3339</c:v>
                </c:pt>
                <c:pt idx="8062">
                  <c:v>3339</c:v>
                </c:pt>
                <c:pt idx="8063">
                  <c:v>3339</c:v>
                </c:pt>
                <c:pt idx="8064">
                  <c:v>3339</c:v>
                </c:pt>
                <c:pt idx="8065">
                  <c:v>3339</c:v>
                </c:pt>
                <c:pt idx="8066">
                  <c:v>3339</c:v>
                </c:pt>
                <c:pt idx="8067">
                  <c:v>3339</c:v>
                </c:pt>
                <c:pt idx="8068">
                  <c:v>3339</c:v>
                </c:pt>
                <c:pt idx="8069">
                  <c:v>3340</c:v>
                </c:pt>
                <c:pt idx="8070">
                  <c:v>3340</c:v>
                </c:pt>
                <c:pt idx="8071">
                  <c:v>3340</c:v>
                </c:pt>
                <c:pt idx="8072">
                  <c:v>3341</c:v>
                </c:pt>
                <c:pt idx="8073">
                  <c:v>3342</c:v>
                </c:pt>
                <c:pt idx="8074">
                  <c:v>3343</c:v>
                </c:pt>
                <c:pt idx="8075">
                  <c:v>3343</c:v>
                </c:pt>
                <c:pt idx="8076">
                  <c:v>3343</c:v>
                </c:pt>
                <c:pt idx="8077">
                  <c:v>3344</c:v>
                </c:pt>
                <c:pt idx="8078">
                  <c:v>3344</c:v>
                </c:pt>
                <c:pt idx="8079">
                  <c:v>3344</c:v>
                </c:pt>
                <c:pt idx="8080">
                  <c:v>3344</c:v>
                </c:pt>
                <c:pt idx="8081">
                  <c:v>3344</c:v>
                </c:pt>
                <c:pt idx="8082">
                  <c:v>3344</c:v>
                </c:pt>
                <c:pt idx="8083">
                  <c:v>3344</c:v>
                </c:pt>
                <c:pt idx="8084">
                  <c:v>3344</c:v>
                </c:pt>
                <c:pt idx="8085">
                  <c:v>3344</c:v>
                </c:pt>
                <c:pt idx="8086">
                  <c:v>3344</c:v>
                </c:pt>
                <c:pt idx="8087">
                  <c:v>3344</c:v>
                </c:pt>
                <c:pt idx="8088">
                  <c:v>3344</c:v>
                </c:pt>
                <c:pt idx="8089">
                  <c:v>3344</c:v>
                </c:pt>
                <c:pt idx="8090">
                  <c:v>3344</c:v>
                </c:pt>
                <c:pt idx="8091">
                  <c:v>3344</c:v>
                </c:pt>
                <c:pt idx="8092">
                  <c:v>3345</c:v>
                </c:pt>
                <c:pt idx="8093">
                  <c:v>3346</c:v>
                </c:pt>
                <c:pt idx="8094">
                  <c:v>3347</c:v>
                </c:pt>
                <c:pt idx="8095">
                  <c:v>3348</c:v>
                </c:pt>
                <c:pt idx="8096">
                  <c:v>3348</c:v>
                </c:pt>
                <c:pt idx="8097">
                  <c:v>3348</c:v>
                </c:pt>
                <c:pt idx="8098">
                  <c:v>3349</c:v>
                </c:pt>
                <c:pt idx="8099">
                  <c:v>3350</c:v>
                </c:pt>
                <c:pt idx="8100">
                  <c:v>3350</c:v>
                </c:pt>
                <c:pt idx="8101">
                  <c:v>3351</c:v>
                </c:pt>
                <c:pt idx="8102">
                  <c:v>3352</c:v>
                </c:pt>
                <c:pt idx="8103">
                  <c:v>3353</c:v>
                </c:pt>
                <c:pt idx="8104">
                  <c:v>3353</c:v>
                </c:pt>
                <c:pt idx="8105">
                  <c:v>3354</c:v>
                </c:pt>
                <c:pt idx="8106">
                  <c:v>3354</c:v>
                </c:pt>
                <c:pt idx="8107">
                  <c:v>3354</c:v>
                </c:pt>
                <c:pt idx="8108">
                  <c:v>3354</c:v>
                </c:pt>
                <c:pt idx="8109">
                  <c:v>3354</c:v>
                </c:pt>
                <c:pt idx="8110">
                  <c:v>3354</c:v>
                </c:pt>
                <c:pt idx="8111">
                  <c:v>3354</c:v>
                </c:pt>
                <c:pt idx="8112">
                  <c:v>3354</c:v>
                </c:pt>
                <c:pt idx="8113">
                  <c:v>3354</c:v>
                </c:pt>
                <c:pt idx="8114">
                  <c:v>3354</c:v>
                </c:pt>
                <c:pt idx="8115">
                  <c:v>3354</c:v>
                </c:pt>
                <c:pt idx="8116">
                  <c:v>3354</c:v>
                </c:pt>
                <c:pt idx="8117">
                  <c:v>3354</c:v>
                </c:pt>
                <c:pt idx="8118">
                  <c:v>3354</c:v>
                </c:pt>
                <c:pt idx="8119">
                  <c:v>3354</c:v>
                </c:pt>
                <c:pt idx="8120">
                  <c:v>3354</c:v>
                </c:pt>
                <c:pt idx="8121">
                  <c:v>3355</c:v>
                </c:pt>
                <c:pt idx="8122">
                  <c:v>3356</c:v>
                </c:pt>
                <c:pt idx="8123">
                  <c:v>3356</c:v>
                </c:pt>
                <c:pt idx="8124">
                  <c:v>3357</c:v>
                </c:pt>
                <c:pt idx="8125">
                  <c:v>3357</c:v>
                </c:pt>
                <c:pt idx="8126">
                  <c:v>3357</c:v>
                </c:pt>
                <c:pt idx="8127">
                  <c:v>3357</c:v>
                </c:pt>
                <c:pt idx="8128">
                  <c:v>3357</c:v>
                </c:pt>
                <c:pt idx="8129">
                  <c:v>3358</c:v>
                </c:pt>
                <c:pt idx="8130">
                  <c:v>3358</c:v>
                </c:pt>
                <c:pt idx="8131">
                  <c:v>3358</c:v>
                </c:pt>
                <c:pt idx="8132">
                  <c:v>3359</c:v>
                </c:pt>
                <c:pt idx="8133">
                  <c:v>3360</c:v>
                </c:pt>
                <c:pt idx="8134">
                  <c:v>3361</c:v>
                </c:pt>
                <c:pt idx="8135">
                  <c:v>3361</c:v>
                </c:pt>
                <c:pt idx="8136">
                  <c:v>3361</c:v>
                </c:pt>
                <c:pt idx="8137">
                  <c:v>3362</c:v>
                </c:pt>
                <c:pt idx="8138">
                  <c:v>3362</c:v>
                </c:pt>
                <c:pt idx="8139">
                  <c:v>3363</c:v>
                </c:pt>
                <c:pt idx="8140">
                  <c:v>3364</c:v>
                </c:pt>
                <c:pt idx="8141">
                  <c:v>3365</c:v>
                </c:pt>
                <c:pt idx="8142">
                  <c:v>3366</c:v>
                </c:pt>
                <c:pt idx="8143">
                  <c:v>3367</c:v>
                </c:pt>
                <c:pt idx="8144">
                  <c:v>3368</c:v>
                </c:pt>
                <c:pt idx="8145">
                  <c:v>3369</c:v>
                </c:pt>
                <c:pt idx="8146">
                  <c:v>3369</c:v>
                </c:pt>
                <c:pt idx="8147">
                  <c:v>3370</c:v>
                </c:pt>
                <c:pt idx="8148">
                  <c:v>3370</c:v>
                </c:pt>
                <c:pt idx="8149">
                  <c:v>3371</c:v>
                </c:pt>
                <c:pt idx="8150">
                  <c:v>3371</c:v>
                </c:pt>
                <c:pt idx="8151">
                  <c:v>3372</c:v>
                </c:pt>
                <c:pt idx="8152">
                  <c:v>3372</c:v>
                </c:pt>
                <c:pt idx="8153">
                  <c:v>3373</c:v>
                </c:pt>
                <c:pt idx="8154">
                  <c:v>3373</c:v>
                </c:pt>
                <c:pt idx="8155">
                  <c:v>3374</c:v>
                </c:pt>
                <c:pt idx="8156">
                  <c:v>3375</c:v>
                </c:pt>
                <c:pt idx="8157">
                  <c:v>3375</c:v>
                </c:pt>
                <c:pt idx="8158">
                  <c:v>3375</c:v>
                </c:pt>
                <c:pt idx="8159">
                  <c:v>3376</c:v>
                </c:pt>
                <c:pt idx="8160">
                  <c:v>3377</c:v>
                </c:pt>
                <c:pt idx="8161">
                  <c:v>3377</c:v>
                </c:pt>
                <c:pt idx="8162">
                  <c:v>3377</c:v>
                </c:pt>
                <c:pt idx="8163">
                  <c:v>3377</c:v>
                </c:pt>
                <c:pt idx="8164">
                  <c:v>3377</c:v>
                </c:pt>
                <c:pt idx="8165">
                  <c:v>3378</c:v>
                </c:pt>
                <c:pt idx="8166">
                  <c:v>3379</c:v>
                </c:pt>
                <c:pt idx="8167">
                  <c:v>3380</c:v>
                </c:pt>
                <c:pt idx="8168">
                  <c:v>3381</c:v>
                </c:pt>
                <c:pt idx="8169">
                  <c:v>3382</c:v>
                </c:pt>
                <c:pt idx="8170">
                  <c:v>3383</c:v>
                </c:pt>
                <c:pt idx="8171">
                  <c:v>3384</c:v>
                </c:pt>
                <c:pt idx="8172">
                  <c:v>3385</c:v>
                </c:pt>
                <c:pt idx="8173">
                  <c:v>3386</c:v>
                </c:pt>
                <c:pt idx="8174">
                  <c:v>3387</c:v>
                </c:pt>
                <c:pt idx="8175">
                  <c:v>3387</c:v>
                </c:pt>
                <c:pt idx="8176">
                  <c:v>3387</c:v>
                </c:pt>
                <c:pt idx="8177">
                  <c:v>3387</c:v>
                </c:pt>
                <c:pt idx="8178">
                  <c:v>3388</c:v>
                </c:pt>
                <c:pt idx="8179">
                  <c:v>3389</c:v>
                </c:pt>
                <c:pt idx="8180">
                  <c:v>3390</c:v>
                </c:pt>
                <c:pt idx="8181">
                  <c:v>3390</c:v>
                </c:pt>
                <c:pt idx="8182">
                  <c:v>3390</c:v>
                </c:pt>
                <c:pt idx="8183">
                  <c:v>3391</c:v>
                </c:pt>
                <c:pt idx="8184">
                  <c:v>3391</c:v>
                </c:pt>
                <c:pt idx="8185">
                  <c:v>3391</c:v>
                </c:pt>
                <c:pt idx="8186">
                  <c:v>3391</c:v>
                </c:pt>
                <c:pt idx="8187">
                  <c:v>3391</c:v>
                </c:pt>
                <c:pt idx="8188">
                  <c:v>3391</c:v>
                </c:pt>
                <c:pt idx="8189">
                  <c:v>3391</c:v>
                </c:pt>
                <c:pt idx="8190">
                  <c:v>3391</c:v>
                </c:pt>
                <c:pt idx="8191">
                  <c:v>3391</c:v>
                </c:pt>
                <c:pt idx="8192">
                  <c:v>3392</c:v>
                </c:pt>
                <c:pt idx="8193">
                  <c:v>3393</c:v>
                </c:pt>
                <c:pt idx="8194">
                  <c:v>3393</c:v>
                </c:pt>
                <c:pt idx="8195">
                  <c:v>3393</c:v>
                </c:pt>
                <c:pt idx="8196">
                  <c:v>3393</c:v>
                </c:pt>
                <c:pt idx="8197">
                  <c:v>3393</c:v>
                </c:pt>
                <c:pt idx="8198">
                  <c:v>3394</c:v>
                </c:pt>
                <c:pt idx="8199">
                  <c:v>3394</c:v>
                </c:pt>
                <c:pt idx="8200">
                  <c:v>3394</c:v>
                </c:pt>
                <c:pt idx="8201">
                  <c:v>3394</c:v>
                </c:pt>
                <c:pt idx="8202">
                  <c:v>3394</c:v>
                </c:pt>
                <c:pt idx="8203">
                  <c:v>3394</c:v>
                </c:pt>
                <c:pt idx="8204">
                  <c:v>3394</c:v>
                </c:pt>
                <c:pt idx="8205">
                  <c:v>3395</c:v>
                </c:pt>
                <c:pt idx="8206">
                  <c:v>3396</c:v>
                </c:pt>
                <c:pt idx="8207">
                  <c:v>3397</c:v>
                </c:pt>
                <c:pt idx="8208">
                  <c:v>3398</c:v>
                </c:pt>
                <c:pt idx="8209">
                  <c:v>3399</c:v>
                </c:pt>
                <c:pt idx="8210">
                  <c:v>3399</c:v>
                </c:pt>
                <c:pt idx="8211">
                  <c:v>3399</c:v>
                </c:pt>
                <c:pt idx="8212">
                  <c:v>3400</c:v>
                </c:pt>
                <c:pt idx="8213">
                  <c:v>3401</c:v>
                </c:pt>
                <c:pt idx="8214">
                  <c:v>3402</c:v>
                </c:pt>
                <c:pt idx="8215">
                  <c:v>3403</c:v>
                </c:pt>
                <c:pt idx="8216">
                  <c:v>3404</c:v>
                </c:pt>
                <c:pt idx="8217">
                  <c:v>3405</c:v>
                </c:pt>
                <c:pt idx="8218">
                  <c:v>3406</c:v>
                </c:pt>
                <c:pt idx="8219">
                  <c:v>3407</c:v>
                </c:pt>
                <c:pt idx="8220">
                  <c:v>3407</c:v>
                </c:pt>
                <c:pt idx="8221">
                  <c:v>3407</c:v>
                </c:pt>
                <c:pt idx="8222">
                  <c:v>3407</c:v>
                </c:pt>
                <c:pt idx="8223">
                  <c:v>3407</c:v>
                </c:pt>
                <c:pt idx="8224">
                  <c:v>3407</c:v>
                </c:pt>
                <c:pt idx="8225">
                  <c:v>3407</c:v>
                </c:pt>
                <c:pt idx="8226">
                  <c:v>3407</c:v>
                </c:pt>
                <c:pt idx="8227">
                  <c:v>3408</c:v>
                </c:pt>
                <c:pt idx="8228">
                  <c:v>3408</c:v>
                </c:pt>
                <c:pt idx="8229">
                  <c:v>3408</c:v>
                </c:pt>
                <c:pt idx="8230">
                  <c:v>3408</c:v>
                </c:pt>
                <c:pt idx="8231">
                  <c:v>3409</c:v>
                </c:pt>
                <c:pt idx="8232">
                  <c:v>3409</c:v>
                </c:pt>
                <c:pt idx="8233">
                  <c:v>3410</c:v>
                </c:pt>
                <c:pt idx="8234">
                  <c:v>3410</c:v>
                </c:pt>
                <c:pt idx="8235">
                  <c:v>3410</c:v>
                </c:pt>
                <c:pt idx="8236">
                  <c:v>3411</c:v>
                </c:pt>
                <c:pt idx="8237">
                  <c:v>3412</c:v>
                </c:pt>
                <c:pt idx="8238">
                  <c:v>3412</c:v>
                </c:pt>
                <c:pt idx="8239">
                  <c:v>3412</c:v>
                </c:pt>
                <c:pt idx="8240">
                  <c:v>3413</c:v>
                </c:pt>
                <c:pt idx="8241">
                  <c:v>3414</c:v>
                </c:pt>
                <c:pt idx="8242">
                  <c:v>3414</c:v>
                </c:pt>
                <c:pt idx="8243">
                  <c:v>3414</c:v>
                </c:pt>
                <c:pt idx="8244">
                  <c:v>3414</c:v>
                </c:pt>
                <c:pt idx="8245">
                  <c:v>3415</c:v>
                </c:pt>
                <c:pt idx="8246">
                  <c:v>3416</c:v>
                </c:pt>
                <c:pt idx="8247">
                  <c:v>3417</c:v>
                </c:pt>
                <c:pt idx="8248">
                  <c:v>3418</c:v>
                </c:pt>
                <c:pt idx="8249">
                  <c:v>3419</c:v>
                </c:pt>
                <c:pt idx="8250">
                  <c:v>3419</c:v>
                </c:pt>
                <c:pt idx="8251">
                  <c:v>3419</c:v>
                </c:pt>
                <c:pt idx="8252">
                  <c:v>3419</c:v>
                </c:pt>
                <c:pt idx="8253">
                  <c:v>3419</c:v>
                </c:pt>
                <c:pt idx="8254">
                  <c:v>3420</c:v>
                </c:pt>
                <c:pt idx="8255">
                  <c:v>3420</c:v>
                </c:pt>
                <c:pt idx="8256">
                  <c:v>3420</c:v>
                </c:pt>
                <c:pt idx="8257">
                  <c:v>3420</c:v>
                </c:pt>
                <c:pt idx="8258">
                  <c:v>3420</c:v>
                </c:pt>
                <c:pt idx="8259">
                  <c:v>3420</c:v>
                </c:pt>
                <c:pt idx="8260">
                  <c:v>3420</c:v>
                </c:pt>
                <c:pt idx="8261">
                  <c:v>3420</c:v>
                </c:pt>
                <c:pt idx="8262">
                  <c:v>3420</c:v>
                </c:pt>
                <c:pt idx="8263">
                  <c:v>3420</c:v>
                </c:pt>
                <c:pt idx="8264">
                  <c:v>3420</c:v>
                </c:pt>
                <c:pt idx="8265">
                  <c:v>3420</c:v>
                </c:pt>
                <c:pt idx="8266">
                  <c:v>3420</c:v>
                </c:pt>
                <c:pt idx="8267">
                  <c:v>3420</c:v>
                </c:pt>
                <c:pt idx="8268">
                  <c:v>3420</c:v>
                </c:pt>
                <c:pt idx="8269">
                  <c:v>3420</c:v>
                </c:pt>
                <c:pt idx="8270">
                  <c:v>3420</c:v>
                </c:pt>
                <c:pt idx="8271">
                  <c:v>3420</c:v>
                </c:pt>
                <c:pt idx="8272">
                  <c:v>3420</c:v>
                </c:pt>
                <c:pt idx="8273">
                  <c:v>3420</c:v>
                </c:pt>
                <c:pt idx="8274">
                  <c:v>3420</c:v>
                </c:pt>
                <c:pt idx="8275">
                  <c:v>3420</c:v>
                </c:pt>
                <c:pt idx="8276">
                  <c:v>3420</c:v>
                </c:pt>
                <c:pt idx="8277">
                  <c:v>3420</c:v>
                </c:pt>
                <c:pt idx="8278">
                  <c:v>3420</c:v>
                </c:pt>
                <c:pt idx="8279">
                  <c:v>3420</c:v>
                </c:pt>
                <c:pt idx="8280">
                  <c:v>3420</c:v>
                </c:pt>
                <c:pt idx="8281">
                  <c:v>3421</c:v>
                </c:pt>
                <c:pt idx="8282">
                  <c:v>3422</c:v>
                </c:pt>
                <c:pt idx="8283">
                  <c:v>3422</c:v>
                </c:pt>
                <c:pt idx="8284">
                  <c:v>3422</c:v>
                </c:pt>
                <c:pt idx="8285">
                  <c:v>3423</c:v>
                </c:pt>
                <c:pt idx="8286">
                  <c:v>3424</c:v>
                </c:pt>
                <c:pt idx="8287">
                  <c:v>3424</c:v>
                </c:pt>
                <c:pt idx="8288">
                  <c:v>3424</c:v>
                </c:pt>
                <c:pt idx="8289">
                  <c:v>3425</c:v>
                </c:pt>
                <c:pt idx="8290">
                  <c:v>3426</c:v>
                </c:pt>
                <c:pt idx="8291">
                  <c:v>3427</c:v>
                </c:pt>
                <c:pt idx="8292">
                  <c:v>3427</c:v>
                </c:pt>
                <c:pt idx="8293">
                  <c:v>3428</c:v>
                </c:pt>
                <c:pt idx="8294">
                  <c:v>3429</c:v>
                </c:pt>
                <c:pt idx="8295">
                  <c:v>3429</c:v>
                </c:pt>
                <c:pt idx="8296">
                  <c:v>3430</c:v>
                </c:pt>
                <c:pt idx="8297">
                  <c:v>3430</c:v>
                </c:pt>
                <c:pt idx="8298">
                  <c:v>3430</c:v>
                </c:pt>
                <c:pt idx="8299">
                  <c:v>3430</c:v>
                </c:pt>
                <c:pt idx="8300">
                  <c:v>3430</c:v>
                </c:pt>
                <c:pt idx="8301">
                  <c:v>3430</c:v>
                </c:pt>
                <c:pt idx="8302">
                  <c:v>3431</c:v>
                </c:pt>
                <c:pt idx="8303">
                  <c:v>3431</c:v>
                </c:pt>
                <c:pt idx="8304">
                  <c:v>3431</c:v>
                </c:pt>
                <c:pt idx="8305">
                  <c:v>3431</c:v>
                </c:pt>
                <c:pt idx="8306">
                  <c:v>3431</c:v>
                </c:pt>
                <c:pt idx="8307">
                  <c:v>3431</c:v>
                </c:pt>
                <c:pt idx="8308">
                  <c:v>3431</c:v>
                </c:pt>
                <c:pt idx="8309">
                  <c:v>3431</c:v>
                </c:pt>
                <c:pt idx="8310">
                  <c:v>3431</c:v>
                </c:pt>
                <c:pt idx="8311">
                  <c:v>3431</c:v>
                </c:pt>
                <c:pt idx="8312">
                  <c:v>3431</c:v>
                </c:pt>
                <c:pt idx="8313">
                  <c:v>3431</c:v>
                </c:pt>
                <c:pt idx="8314">
                  <c:v>3431</c:v>
                </c:pt>
                <c:pt idx="8315">
                  <c:v>3431</c:v>
                </c:pt>
                <c:pt idx="8316">
                  <c:v>3431</c:v>
                </c:pt>
                <c:pt idx="8317">
                  <c:v>3431</c:v>
                </c:pt>
                <c:pt idx="8318">
                  <c:v>3431</c:v>
                </c:pt>
                <c:pt idx="8319">
                  <c:v>3431</c:v>
                </c:pt>
                <c:pt idx="8320">
                  <c:v>3432</c:v>
                </c:pt>
                <c:pt idx="8321">
                  <c:v>3432</c:v>
                </c:pt>
                <c:pt idx="8322">
                  <c:v>3432</c:v>
                </c:pt>
                <c:pt idx="8323">
                  <c:v>3432</c:v>
                </c:pt>
                <c:pt idx="8324">
                  <c:v>3432</c:v>
                </c:pt>
                <c:pt idx="8325">
                  <c:v>3433</c:v>
                </c:pt>
                <c:pt idx="8326">
                  <c:v>3434</c:v>
                </c:pt>
                <c:pt idx="8327">
                  <c:v>3434</c:v>
                </c:pt>
                <c:pt idx="8328">
                  <c:v>3435</c:v>
                </c:pt>
                <c:pt idx="8329">
                  <c:v>3435</c:v>
                </c:pt>
                <c:pt idx="8330">
                  <c:v>3435</c:v>
                </c:pt>
                <c:pt idx="8331">
                  <c:v>3435</c:v>
                </c:pt>
                <c:pt idx="8332">
                  <c:v>3435</c:v>
                </c:pt>
                <c:pt idx="8333">
                  <c:v>3435</c:v>
                </c:pt>
                <c:pt idx="8334">
                  <c:v>3435</c:v>
                </c:pt>
                <c:pt idx="8335">
                  <c:v>3435</c:v>
                </c:pt>
                <c:pt idx="8336">
                  <c:v>3435</c:v>
                </c:pt>
                <c:pt idx="8337">
                  <c:v>3435</c:v>
                </c:pt>
                <c:pt idx="8338">
                  <c:v>3435</c:v>
                </c:pt>
                <c:pt idx="8339">
                  <c:v>3435</c:v>
                </c:pt>
                <c:pt idx="8340">
                  <c:v>3435</c:v>
                </c:pt>
                <c:pt idx="8341">
                  <c:v>3435</c:v>
                </c:pt>
                <c:pt idx="8342">
                  <c:v>3435</c:v>
                </c:pt>
                <c:pt idx="8343">
                  <c:v>3435</c:v>
                </c:pt>
                <c:pt idx="8344">
                  <c:v>3435</c:v>
                </c:pt>
                <c:pt idx="8345">
                  <c:v>3435</c:v>
                </c:pt>
                <c:pt idx="8346">
                  <c:v>3435</c:v>
                </c:pt>
                <c:pt idx="8347">
                  <c:v>3435</c:v>
                </c:pt>
                <c:pt idx="8348">
                  <c:v>3435</c:v>
                </c:pt>
                <c:pt idx="8349">
                  <c:v>3435</c:v>
                </c:pt>
                <c:pt idx="8350">
                  <c:v>3435</c:v>
                </c:pt>
                <c:pt idx="8351">
                  <c:v>3435</c:v>
                </c:pt>
                <c:pt idx="8352">
                  <c:v>3435</c:v>
                </c:pt>
                <c:pt idx="8353">
                  <c:v>3435</c:v>
                </c:pt>
                <c:pt idx="8354">
                  <c:v>3435</c:v>
                </c:pt>
                <c:pt idx="8355">
                  <c:v>3435</c:v>
                </c:pt>
                <c:pt idx="8356">
                  <c:v>3435</c:v>
                </c:pt>
                <c:pt idx="8357">
                  <c:v>3435</c:v>
                </c:pt>
                <c:pt idx="8358">
                  <c:v>3435</c:v>
                </c:pt>
                <c:pt idx="8359">
                  <c:v>3435</c:v>
                </c:pt>
                <c:pt idx="8360">
                  <c:v>3435</c:v>
                </c:pt>
                <c:pt idx="8361">
                  <c:v>3435</c:v>
                </c:pt>
                <c:pt idx="8362">
                  <c:v>3435</c:v>
                </c:pt>
                <c:pt idx="8363">
                  <c:v>3435</c:v>
                </c:pt>
                <c:pt idx="8364">
                  <c:v>3435</c:v>
                </c:pt>
                <c:pt idx="8365">
                  <c:v>3435</c:v>
                </c:pt>
                <c:pt idx="8366">
                  <c:v>3435</c:v>
                </c:pt>
                <c:pt idx="8367">
                  <c:v>3435</c:v>
                </c:pt>
                <c:pt idx="8368">
                  <c:v>3435</c:v>
                </c:pt>
                <c:pt idx="8369">
                  <c:v>3435</c:v>
                </c:pt>
                <c:pt idx="8370">
                  <c:v>3435</c:v>
                </c:pt>
                <c:pt idx="8371">
                  <c:v>3435</c:v>
                </c:pt>
                <c:pt idx="8372">
                  <c:v>3435</c:v>
                </c:pt>
                <c:pt idx="8373">
                  <c:v>3435</c:v>
                </c:pt>
                <c:pt idx="8374">
                  <c:v>3436</c:v>
                </c:pt>
                <c:pt idx="8375">
                  <c:v>3437</c:v>
                </c:pt>
                <c:pt idx="8376">
                  <c:v>3438</c:v>
                </c:pt>
                <c:pt idx="8377">
                  <c:v>3438</c:v>
                </c:pt>
                <c:pt idx="8378">
                  <c:v>3438</c:v>
                </c:pt>
                <c:pt idx="8379">
                  <c:v>3439</c:v>
                </c:pt>
                <c:pt idx="8380">
                  <c:v>3439</c:v>
                </c:pt>
                <c:pt idx="8381">
                  <c:v>3440</c:v>
                </c:pt>
                <c:pt idx="8382">
                  <c:v>3441</c:v>
                </c:pt>
                <c:pt idx="8383">
                  <c:v>3442</c:v>
                </c:pt>
                <c:pt idx="8384">
                  <c:v>3443</c:v>
                </c:pt>
                <c:pt idx="8385">
                  <c:v>3443</c:v>
                </c:pt>
                <c:pt idx="8386">
                  <c:v>3443</c:v>
                </c:pt>
                <c:pt idx="8387">
                  <c:v>3443</c:v>
                </c:pt>
                <c:pt idx="8388">
                  <c:v>3444</c:v>
                </c:pt>
                <c:pt idx="8389">
                  <c:v>3445</c:v>
                </c:pt>
                <c:pt idx="8390">
                  <c:v>3445</c:v>
                </c:pt>
                <c:pt idx="8391">
                  <c:v>3446</c:v>
                </c:pt>
                <c:pt idx="8392">
                  <c:v>3447</c:v>
                </c:pt>
                <c:pt idx="8393">
                  <c:v>3447</c:v>
                </c:pt>
                <c:pt idx="8394">
                  <c:v>3448</c:v>
                </c:pt>
                <c:pt idx="8395">
                  <c:v>3449</c:v>
                </c:pt>
                <c:pt idx="8396">
                  <c:v>3450</c:v>
                </c:pt>
                <c:pt idx="8397">
                  <c:v>3451</c:v>
                </c:pt>
                <c:pt idx="8398">
                  <c:v>3451</c:v>
                </c:pt>
                <c:pt idx="8399">
                  <c:v>3452</c:v>
                </c:pt>
                <c:pt idx="8400">
                  <c:v>3453</c:v>
                </c:pt>
                <c:pt idx="8401">
                  <c:v>3454</c:v>
                </c:pt>
                <c:pt idx="8402">
                  <c:v>3455</c:v>
                </c:pt>
                <c:pt idx="8403">
                  <c:v>3456</c:v>
                </c:pt>
                <c:pt idx="8404">
                  <c:v>3457</c:v>
                </c:pt>
                <c:pt idx="8405">
                  <c:v>3458</c:v>
                </c:pt>
                <c:pt idx="8406">
                  <c:v>3459</c:v>
                </c:pt>
                <c:pt idx="8407">
                  <c:v>3460</c:v>
                </c:pt>
                <c:pt idx="8408">
                  <c:v>3461</c:v>
                </c:pt>
                <c:pt idx="8409">
                  <c:v>3462</c:v>
                </c:pt>
                <c:pt idx="8410">
                  <c:v>3463</c:v>
                </c:pt>
                <c:pt idx="8411">
                  <c:v>3464</c:v>
                </c:pt>
                <c:pt idx="8412">
                  <c:v>3465</c:v>
                </c:pt>
                <c:pt idx="8413">
                  <c:v>3466</c:v>
                </c:pt>
                <c:pt idx="8414">
                  <c:v>3467</c:v>
                </c:pt>
                <c:pt idx="8415">
                  <c:v>3468</c:v>
                </c:pt>
                <c:pt idx="8416">
                  <c:v>3469</c:v>
                </c:pt>
                <c:pt idx="8417">
                  <c:v>3470</c:v>
                </c:pt>
                <c:pt idx="8418">
                  <c:v>3471</c:v>
                </c:pt>
                <c:pt idx="8419">
                  <c:v>3472</c:v>
                </c:pt>
                <c:pt idx="8420">
                  <c:v>3473</c:v>
                </c:pt>
                <c:pt idx="8421">
                  <c:v>3474</c:v>
                </c:pt>
                <c:pt idx="8422">
                  <c:v>3475</c:v>
                </c:pt>
                <c:pt idx="8423">
                  <c:v>3476</c:v>
                </c:pt>
                <c:pt idx="8424">
                  <c:v>3477</c:v>
                </c:pt>
                <c:pt idx="8425">
                  <c:v>3477</c:v>
                </c:pt>
                <c:pt idx="8426">
                  <c:v>3477</c:v>
                </c:pt>
                <c:pt idx="8427">
                  <c:v>3478</c:v>
                </c:pt>
                <c:pt idx="8428">
                  <c:v>3479</c:v>
                </c:pt>
                <c:pt idx="8429">
                  <c:v>3480</c:v>
                </c:pt>
                <c:pt idx="8430">
                  <c:v>3481</c:v>
                </c:pt>
                <c:pt idx="8431">
                  <c:v>3482</c:v>
                </c:pt>
                <c:pt idx="8432">
                  <c:v>3483</c:v>
                </c:pt>
                <c:pt idx="8433">
                  <c:v>3484</c:v>
                </c:pt>
                <c:pt idx="8434">
                  <c:v>3485</c:v>
                </c:pt>
                <c:pt idx="8435">
                  <c:v>3486</c:v>
                </c:pt>
                <c:pt idx="8436">
                  <c:v>3486</c:v>
                </c:pt>
                <c:pt idx="8437">
                  <c:v>3487</c:v>
                </c:pt>
                <c:pt idx="8438">
                  <c:v>3488</c:v>
                </c:pt>
                <c:pt idx="8439">
                  <c:v>3489</c:v>
                </c:pt>
                <c:pt idx="8440">
                  <c:v>3489</c:v>
                </c:pt>
                <c:pt idx="8441">
                  <c:v>3489</c:v>
                </c:pt>
                <c:pt idx="8442">
                  <c:v>3489</c:v>
                </c:pt>
                <c:pt idx="8443">
                  <c:v>3489</c:v>
                </c:pt>
                <c:pt idx="8444">
                  <c:v>3489</c:v>
                </c:pt>
                <c:pt idx="8445">
                  <c:v>3489</c:v>
                </c:pt>
                <c:pt idx="8446">
                  <c:v>3490</c:v>
                </c:pt>
                <c:pt idx="8447">
                  <c:v>3491</c:v>
                </c:pt>
                <c:pt idx="8448">
                  <c:v>3492</c:v>
                </c:pt>
                <c:pt idx="8449">
                  <c:v>3492</c:v>
                </c:pt>
                <c:pt idx="8450">
                  <c:v>3493</c:v>
                </c:pt>
                <c:pt idx="8451">
                  <c:v>3494</c:v>
                </c:pt>
                <c:pt idx="8452">
                  <c:v>3495</c:v>
                </c:pt>
                <c:pt idx="8453">
                  <c:v>3495</c:v>
                </c:pt>
                <c:pt idx="8454">
                  <c:v>3496</c:v>
                </c:pt>
                <c:pt idx="8455">
                  <c:v>3497</c:v>
                </c:pt>
                <c:pt idx="8456">
                  <c:v>3497</c:v>
                </c:pt>
                <c:pt idx="8457">
                  <c:v>3497</c:v>
                </c:pt>
                <c:pt idx="8458">
                  <c:v>3498</c:v>
                </c:pt>
                <c:pt idx="8459">
                  <c:v>3498</c:v>
                </c:pt>
                <c:pt idx="8460">
                  <c:v>3499</c:v>
                </c:pt>
                <c:pt idx="8461">
                  <c:v>3499</c:v>
                </c:pt>
                <c:pt idx="8462">
                  <c:v>3500</c:v>
                </c:pt>
                <c:pt idx="8463">
                  <c:v>3500</c:v>
                </c:pt>
                <c:pt idx="8464">
                  <c:v>3501</c:v>
                </c:pt>
                <c:pt idx="8465">
                  <c:v>3501</c:v>
                </c:pt>
                <c:pt idx="8466">
                  <c:v>3501</c:v>
                </c:pt>
                <c:pt idx="8467">
                  <c:v>3501</c:v>
                </c:pt>
                <c:pt idx="8468">
                  <c:v>3502</c:v>
                </c:pt>
                <c:pt idx="8469">
                  <c:v>3503</c:v>
                </c:pt>
                <c:pt idx="8470">
                  <c:v>3503</c:v>
                </c:pt>
                <c:pt idx="8471">
                  <c:v>3503</c:v>
                </c:pt>
                <c:pt idx="8472">
                  <c:v>3504</c:v>
                </c:pt>
                <c:pt idx="8473">
                  <c:v>3504</c:v>
                </c:pt>
                <c:pt idx="8474">
                  <c:v>3504</c:v>
                </c:pt>
                <c:pt idx="8475">
                  <c:v>3504</c:v>
                </c:pt>
                <c:pt idx="8476">
                  <c:v>3505</c:v>
                </c:pt>
                <c:pt idx="8477">
                  <c:v>3505</c:v>
                </c:pt>
                <c:pt idx="8478">
                  <c:v>3506</c:v>
                </c:pt>
                <c:pt idx="8479">
                  <c:v>3506</c:v>
                </c:pt>
                <c:pt idx="8480">
                  <c:v>3506</c:v>
                </c:pt>
                <c:pt idx="8481">
                  <c:v>3506</c:v>
                </c:pt>
                <c:pt idx="8482">
                  <c:v>3506</c:v>
                </c:pt>
                <c:pt idx="8483">
                  <c:v>3506</c:v>
                </c:pt>
                <c:pt idx="8484">
                  <c:v>3507</c:v>
                </c:pt>
                <c:pt idx="8485">
                  <c:v>3508</c:v>
                </c:pt>
                <c:pt idx="8486">
                  <c:v>3509</c:v>
                </c:pt>
                <c:pt idx="8487">
                  <c:v>3509</c:v>
                </c:pt>
                <c:pt idx="8488">
                  <c:v>3510</c:v>
                </c:pt>
                <c:pt idx="8489">
                  <c:v>3511</c:v>
                </c:pt>
                <c:pt idx="8490">
                  <c:v>3512</c:v>
                </c:pt>
                <c:pt idx="8491">
                  <c:v>3512</c:v>
                </c:pt>
                <c:pt idx="8492">
                  <c:v>3512</c:v>
                </c:pt>
                <c:pt idx="8493">
                  <c:v>3512</c:v>
                </c:pt>
                <c:pt idx="8494">
                  <c:v>3512</c:v>
                </c:pt>
                <c:pt idx="8495">
                  <c:v>3512</c:v>
                </c:pt>
                <c:pt idx="8496">
                  <c:v>3513</c:v>
                </c:pt>
                <c:pt idx="8497">
                  <c:v>3514</c:v>
                </c:pt>
                <c:pt idx="8498">
                  <c:v>3515</c:v>
                </c:pt>
                <c:pt idx="8499">
                  <c:v>3516</c:v>
                </c:pt>
                <c:pt idx="8500">
                  <c:v>3516</c:v>
                </c:pt>
                <c:pt idx="8501">
                  <c:v>3516</c:v>
                </c:pt>
                <c:pt idx="8502">
                  <c:v>3517</c:v>
                </c:pt>
                <c:pt idx="8503">
                  <c:v>3517</c:v>
                </c:pt>
                <c:pt idx="8504">
                  <c:v>3518</c:v>
                </c:pt>
                <c:pt idx="8505">
                  <c:v>3518</c:v>
                </c:pt>
                <c:pt idx="8506">
                  <c:v>3518</c:v>
                </c:pt>
                <c:pt idx="8507">
                  <c:v>3519</c:v>
                </c:pt>
                <c:pt idx="8508">
                  <c:v>3519</c:v>
                </c:pt>
                <c:pt idx="8509">
                  <c:v>3519</c:v>
                </c:pt>
                <c:pt idx="8510">
                  <c:v>3520</c:v>
                </c:pt>
                <c:pt idx="8511">
                  <c:v>3521</c:v>
                </c:pt>
                <c:pt idx="8512">
                  <c:v>3522</c:v>
                </c:pt>
                <c:pt idx="8513">
                  <c:v>3522</c:v>
                </c:pt>
                <c:pt idx="8514">
                  <c:v>3523</c:v>
                </c:pt>
                <c:pt idx="8515">
                  <c:v>3523</c:v>
                </c:pt>
                <c:pt idx="8516">
                  <c:v>3523</c:v>
                </c:pt>
                <c:pt idx="8517">
                  <c:v>3523</c:v>
                </c:pt>
                <c:pt idx="8518">
                  <c:v>3524</c:v>
                </c:pt>
                <c:pt idx="8519">
                  <c:v>3524</c:v>
                </c:pt>
                <c:pt idx="8520">
                  <c:v>3524</c:v>
                </c:pt>
                <c:pt idx="8521">
                  <c:v>3524</c:v>
                </c:pt>
                <c:pt idx="8522">
                  <c:v>3524</c:v>
                </c:pt>
                <c:pt idx="8523">
                  <c:v>3525</c:v>
                </c:pt>
                <c:pt idx="8524">
                  <c:v>3525</c:v>
                </c:pt>
                <c:pt idx="8525">
                  <c:v>3526</c:v>
                </c:pt>
                <c:pt idx="8526">
                  <c:v>3527</c:v>
                </c:pt>
                <c:pt idx="8527">
                  <c:v>3527</c:v>
                </c:pt>
                <c:pt idx="8528">
                  <c:v>3528</c:v>
                </c:pt>
                <c:pt idx="8529">
                  <c:v>3528</c:v>
                </c:pt>
                <c:pt idx="8530">
                  <c:v>3529</c:v>
                </c:pt>
                <c:pt idx="8531">
                  <c:v>3530</c:v>
                </c:pt>
                <c:pt idx="8532">
                  <c:v>3530</c:v>
                </c:pt>
                <c:pt idx="8533">
                  <c:v>3530</c:v>
                </c:pt>
                <c:pt idx="8534">
                  <c:v>3530</c:v>
                </c:pt>
                <c:pt idx="8535">
                  <c:v>3531</c:v>
                </c:pt>
                <c:pt idx="8536">
                  <c:v>3531</c:v>
                </c:pt>
                <c:pt idx="8537">
                  <c:v>3531</c:v>
                </c:pt>
                <c:pt idx="8538">
                  <c:v>3531</c:v>
                </c:pt>
                <c:pt idx="8539">
                  <c:v>3531</c:v>
                </c:pt>
                <c:pt idx="8540">
                  <c:v>3531</c:v>
                </c:pt>
                <c:pt idx="8541">
                  <c:v>3532</c:v>
                </c:pt>
                <c:pt idx="8542">
                  <c:v>3532</c:v>
                </c:pt>
                <c:pt idx="8543">
                  <c:v>3532</c:v>
                </c:pt>
                <c:pt idx="8544">
                  <c:v>3532</c:v>
                </c:pt>
                <c:pt idx="8545">
                  <c:v>3532</c:v>
                </c:pt>
                <c:pt idx="8546">
                  <c:v>3532</c:v>
                </c:pt>
                <c:pt idx="8547">
                  <c:v>3533</c:v>
                </c:pt>
                <c:pt idx="8548">
                  <c:v>3534</c:v>
                </c:pt>
                <c:pt idx="8549">
                  <c:v>3534</c:v>
                </c:pt>
                <c:pt idx="8550">
                  <c:v>3534</c:v>
                </c:pt>
                <c:pt idx="8551">
                  <c:v>3534</c:v>
                </c:pt>
                <c:pt idx="8552">
                  <c:v>3534</c:v>
                </c:pt>
                <c:pt idx="8553">
                  <c:v>3534</c:v>
                </c:pt>
                <c:pt idx="8554">
                  <c:v>3534</c:v>
                </c:pt>
                <c:pt idx="8555">
                  <c:v>3534</c:v>
                </c:pt>
                <c:pt idx="8556">
                  <c:v>3534</c:v>
                </c:pt>
                <c:pt idx="8557">
                  <c:v>3534</c:v>
                </c:pt>
                <c:pt idx="8558">
                  <c:v>3534</c:v>
                </c:pt>
                <c:pt idx="8559">
                  <c:v>3534</c:v>
                </c:pt>
                <c:pt idx="8560">
                  <c:v>3534</c:v>
                </c:pt>
                <c:pt idx="8561">
                  <c:v>3534</c:v>
                </c:pt>
                <c:pt idx="8562">
                  <c:v>3535</c:v>
                </c:pt>
                <c:pt idx="8563">
                  <c:v>3535</c:v>
                </c:pt>
                <c:pt idx="8564">
                  <c:v>3535</c:v>
                </c:pt>
                <c:pt idx="8565">
                  <c:v>3535</c:v>
                </c:pt>
                <c:pt idx="8566">
                  <c:v>3535</c:v>
                </c:pt>
                <c:pt idx="8567">
                  <c:v>3535</c:v>
                </c:pt>
                <c:pt idx="8568">
                  <c:v>3535</c:v>
                </c:pt>
                <c:pt idx="8569">
                  <c:v>3535</c:v>
                </c:pt>
                <c:pt idx="8570">
                  <c:v>3535</c:v>
                </c:pt>
                <c:pt idx="8571">
                  <c:v>3535</c:v>
                </c:pt>
                <c:pt idx="8572">
                  <c:v>3536</c:v>
                </c:pt>
                <c:pt idx="8573">
                  <c:v>3536</c:v>
                </c:pt>
                <c:pt idx="8574">
                  <c:v>3536</c:v>
                </c:pt>
                <c:pt idx="8575">
                  <c:v>3536</c:v>
                </c:pt>
                <c:pt idx="8576">
                  <c:v>3537</c:v>
                </c:pt>
                <c:pt idx="8577">
                  <c:v>3538</c:v>
                </c:pt>
                <c:pt idx="8578">
                  <c:v>3538</c:v>
                </c:pt>
                <c:pt idx="8579">
                  <c:v>3539</c:v>
                </c:pt>
                <c:pt idx="8580">
                  <c:v>3539</c:v>
                </c:pt>
                <c:pt idx="8581">
                  <c:v>3539</c:v>
                </c:pt>
                <c:pt idx="8582">
                  <c:v>3540</c:v>
                </c:pt>
                <c:pt idx="8583">
                  <c:v>3540</c:v>
                </c:pt>
                <c:pt idx="8584">
                  <c:v>3540</c:v>
                </c:pt>
                <c:pt idx="8585">
                  <c:v>3540</c:v>
                </c:pt>
                <c:pt idx="8586">
                  <c:v>3540</c:v>
                </c:pt>
                <c:pt idx="8587">
                  <c:v>3541</c:v>
                </c:pt>
                <c:pt idx="8588">
                  <c:v>3541</c:v>
                </c:pt>
                <c:pt idx="8589">
                  <c:v>3541</c:v>
                </c:pt>
                <c:pt idx="8590">
                  <c:v>3541</c:v>
                </c:pt>
                <c:pt idx="8591">
                  <c:v>3541</c:v>
                </c:pt>
                <c:pt idx="8592">
                  <c:v>3541</c:v>
                </c:pt>
                <c:pt idx="8593">
                  <c:v>3542</c:v>
                </c:pt>
                <c:pt idx="8594">
                  <c:v>3542</c:v>
                </c:pt>
                <c:pt idx="8595">
                  <c:v>3542</c:v>
                </c:pt>
                <c:pt idx="8596">
                  <c:v>3542</c:v>
                </c:pt>
                <c:pt idx="8597">
                  <c:v>3543</c:v>
                </c:pt>
                <c:pt idx="8598">
                  <c:v>3544</c:v>
                </c:pt>
                <c:pt idx="8599">
                  <c:v>3544</c:v>
                </c:pt>
                <c:pt idx="8600">
                  <c:v>3544</c:v>
                </c:pt>
                <c:pt idx="8601">
                  <c:v>3545</c:v>
                </c:pt>
                <c:pt idx="8602">
                  <c:v>3545</c:v>
                </c:pt>
                <c:pt idx="8603">
                  <c:v>3545</c:v>
                </c:pt>
                <c:pt idx="8604">
                  <c:v>3545</c:v>
                </c:pt>
                <c:pt idx="8605">
                  <c:v>3545</c:v>
                </c:pt>
                <c:pt idx="8606">
                  <c:v>3545</c:v>
                </c:pt>
                <c:pt idx="8607">
                  <c:v>3545</c:v>
                </c:pt>
                <c:pt idx="8608">
                  <c:v>3545</c:v>
                </c:pt>
                <c:pt idx="8609">
                  <c:v>3545</c:v>
                </c:pt>
                <c:pt idx="8610">
                  <c:v>3545</c:v>
                </c:pt>
                <c:pt idx="8611">
                  <c:v>3545</c:v>
                </c:pt>
                <c:pt idx="8612">
                  <c:v>3545</c:v>
                </c:pt>
                <c:pt idx="8613">
                  <c:v>3546</c:v>
                </c:pt>
                <c:pt idx="8614">
                  <c:v>3546</c:v>
                </c:pt>
                <c:pt idx="8615">
                  <c:v>3546</c:v>
                </c:pt>
                <c:pt idx="8616">
                  <c:v>3546</c:v>
                </c:pt>
                <c:pt idx="8617">
                  <c:v>3546</c:v>
                </c:pt>
                <c:pt idx="8618">
                  <c:v>3547</c:v>
                </c:pt>
                <c:pt idx="8619">
                  <c:v>3547</c:v>
                </c:pt>
                <c:pt idx="8620">
                  <c:v>3547</c:v>
                </c:pt>
                <c:pt idx="8621">
                  <c:v>3547</c:v>
                </c:pt>
                <c:pt idx="8622">
                  <c:v>3547</c:v>
                </c:pt>
                <c:pt idx="8623">
                  <c:v>3547</c:v>
                </c:pt>
                <c:pt idx="8624">
                  <c:v>3547</c:v>
                </c:pt>
                <c:pt idx="8625">
                  <c:v>3548</c:v>
                </c:pt>
                <c:pt idx="8626">
                  <c:v>3548</c:v>
                </c:pt>
                <c:pt idx="8627">
                  <c:v>3548</c:v>
                </c:pt>
                <c:pt idx="8628">
                  <c:v>3548</c:v>
                </c:pt>
                <c:pt idx="8629">
                  <c:v>3548</c:v>
                </c:pt>
                <c:pt idx="8630">
                  <c:v>3549</c:v>
                </c:pt>
                <c:pt idx="8631">
                  <c:v>3549</c:v>
                </c:pt>
                <c:pt idx="8632">
                  <c:v>3549</c:v>
                </c:pt>
                <c:pt idx="8633">
                  <c:v>3549</c:v>
                </c:pt>
                <c:pt idx="8634">
                  <c:v>3550</c:v>
                </c:pt>
                <c:pt idx="8635">
                  <c:v>3550</c:v>
                </c:pt>
                <c:pt idx="8636">
                  <c:v>3550</c:v>
                </c:pt>
                <c:pt idx="8637">
                  <c:v>3550</c:v>
                </c:pt>
                <c:pt idx="8638">
                  <c:v>3550</c:v>
                </c:pt>
                <c:pt idx="8639">
                  <c:v>3550</c:v>
                </c:pt>
                <c:pt idx="8640">
                  <c:v>3550</c:v>
                </c:pt>
                <c:pt idx="8641">
                  <c:v>3551</c:v>
                </c:pt>
                <c:pt idx="8642">
                  <c:v>3552</c:v>
                </c:pt>
                <c:pt idx="8643">
                  <c:v>3552</c:v>
                </c:pt>
                <c:pt idx="8644">
                  <c:v>3553</c:v>
                </c:pt>
                <c:pt idx="8645">
                  <c:v>3554</c:v>
                </c:pt>
                <c:pt idx="8646">
                  <c:v>3554</c:v>
                </c:pt>
                <c:pt idx="8647">
                  <c:v>3555</c:v>
                </c:pt>
                <c:pt idx="8648">
                  <c:v>3555</c:v>
                </c:pt>
                <c:pt idx="8649">
                  <c:v>3555</c:v>
                </c:pt>
                <c:pt idx="8650">
                  <c:v>3556</c:v>
                </c:pt>
                <c:pt idx="8651">
                  <c:v>3557</c:v>
                </c:pt>
                <c:pt idx="8652">
                  <c:v>3558</c:v>
                </c:pt>
                <c:pt idx="8653">
                  <c:v>3558</c:v>
                </c:pt>
                <c:pt idx="8654">
                  <c:v>3558</c:v>
                </c:pt>
                <c:pt idx="8655">
                  <c:v>3558</c:v>
                </c:pt>
                <c:pt idx="8656">
                  <c:v>3559</c:v>
                </c:pt>
                <c:pt idx="8657">
                  <c:v>3560</c:v>
                </c:pt>
                <c:pt idx="8658">
                  <c:v>3560</c:v>
                </c:pt>
                <c:pt idx="8659">
                  <c:v>3561</c:v>
                </c:pt>
                <c:pt idx="8660">
                  <c:v>3561</c:v>
                </c:pt>
                <c:pt idx="8661">
                  <c:v>3562</c:v>
                </c:pt>
                <c:pt idx="8662">
                  <c:v>3562</c:v>
                </c:pt>
                <c:pt idx="8663">
                  <c:v>3563</c:v>
                </c:pt>
                <c:pt idx="8664">
                  <c:v>3564</c:v>
                </c:pt>
                <c:pt idx="8665">
                  <c:v>3565</c:v>
                </c:pt>
                <c:pt idx="8666">
                  <c:v>3566</c:v>
                </c:pt>
                <c:pt idx="8667">
                  <c:v>3567</c:v>
                </c:pt>
                <c:pt idx="8668">
                  <c:v>3567</c:v>
                </c:pt>
                <c:pt idx="8669">
                  <c:v>3568</c:v>
                </c:pt>
                <c:pt idx="8670">
                  <c:v>3569</c:v>
                </c:pt>
                <c:pt idx="8671">
                  <c:v>3570</c:v>
                </c:pt>
                <c:pt idx="8672">
                  <c:v>3571</c:v>
                </c:pt>
                <c:pt idx="8673">
                  <c:v>3572</c:v>
                </c:pt>
                <c:pt idx="8674">
                  <c:v>3573</c:v>
                </c:pt>
                <c:pt idx="8675">
                  <c:v>3574</c:v>
                </c:pt>
                <c:pt idx="8676">
                  <c:v>3575</c:v>
                </c:pt>
                <c:pt idx="8677">
                  <c:v>3576</c:v>
                </c:pt>
                <c:pt idx="8678">
                  <c:v>3576</c:v>
                </c:pt>
                <c:pt idx="8679">
                  <c:v>3577</c:v>
                </c:pt>
                <c:pt idx="8680">
                  <c:v>3578</c:v>
                </c:pt>
                <c:pt idx="8681">
                  <c:v>3579</c:v>
                </c:pt>
                <c:pt idx="8682">
                  <c:v>3579</c:v>
                </c:pt>
                <c:pt idx="8683">
                  <c:v>3579</c:v>
                </c:pt>
                <c:pt idx="8684">
                  <c:v>3579</c:v>
                </c:pt>
                <c:pt idx="8685">
                  <c:v>3579</c:v>
                </c:pt>
                <c:pt idx="8686">
                  <c:v>3579</c:v>
                </c:pt>
                <c:pt idx="8687">
                  <c:v>3579</c:v>
                </c:pt>
                <c:pt idx="8688">
                  <c:v>3580</c:v>
                </c:pt>
                <c:pt idx="8689">
                  <c:v>3581</c:v>
                </c:pt>
                <c:pt idx="8690">
                  <c:v>3582</c:v>
                </c:pt>
                <c:pt idx="8691">
                  <c:v>3582</c:v>
                </c:pt>
                <c:pt idx="8692">
                  <c:v>3583</c:v>
                </c:pt>
                <c:pt idx="8693">
                  <c:v>3584</c:v>
                </c:pt>
                <c:pt idx="8694">
                  <c:v>3584</c:v>
                </c:pt>
                <c:pt idx="8695">
                  <c:v>3584</c:v>
                </c:pt>
                <c:pt idx="8696">
                  <c:v>3585</c:v>
                </c:pt>
                <c:pt idx="8697">
                  <c:v>3586</c:v>
                </c:pt>
                <c:pt idx="8698">
                  <c:v>3586</c:v>
                </c:pt>
                <c:pt idx="8699">
                  <c:v>3586</c:v>
                </c:pt>
                <c:pt idx="8700">
                  <c:v>3586</c:v>
                </c:pt>
                <c:pt idx="8701">
                  <c:v>3586</c:v>
                </c:pt>
                <c:pt idx="8702">
                  <c:v>3586</c:v>
                </c:pt>
                <c:pt idx="8703">
                  <c:v>3586</c:v>
                </c:pt>
                <c:pt idx="8704">
                  <c:v>3587</c:v>
                </c:pt>
                <c:pt idx="8705">
                  <c:v>3587</c:v>
                </c:pt>
                <c:pt idx="8706">
                  <c:v>3587</c:v>
                </c:pt>
                <c:pt idx="8707">
                  <c:v>3587</c:v>
                </c:pt>
                <c:pt idx="8708">
                  <c:v>3587</c:v>
                </c:pt>
                <c:pt idx="8709">
                  <c:v>3587</c:v>
                </c:pt>
                <c:pt idx="8710">
                  <c:v>3587</c:v>
                </c:pt>
                <c:pt idx="8711">
                  <c:v>3587</c:v>
                </c:pt>
                <c:pt idx="8712">
                  <c:v>3587</c:v>
                </c:pt>
                <c:pt idx="8713">
                  <c:v>3587</c:v>
                </c:pt>
                <c:pt idx="8714">
                  <c:v>3587</c:v>
                </c:pt>
                <c:pt idx="8715">
                  <c:v>3587</c:v>
                </c:pt>
                <c:pt idx="8716">
                  <c:v>3587</c:v>
                </c:pt>
                <c:pt idx="8717">
                  <c:v>3587</c:v>
                </c:pt>
                <c:pt idx="8718">
                  <c:v>3587</c:v>
                </c:pt>
                <c:pt idx="8719">
                  <c:v>3588</c:v>
                </c:pt>
                <c:pt idx="8720">
                  <c:v>3589</c:v>
                </c:pt>
                <c:pt idx="8721">
                  <c:v>3589</c:v>
                </c:pt>
                <c:pt idx="8722">
                  <c:v>3589</c:v>
                </c:pt>
                <c:pt idx="8723">
                  <c:v>3589</c:v>
                </c:pt>
                <c:pt idx="8724">
                  <c:v>3589</c:v>
                </c:pt>
                <c:pt idx="8725">
                  <c:v>3589</c:v>
                </c:pt>
                <c:pt idx="8726">
                  <c:v>3589</c:v>
                </c:pt>
                <c:pt idx="8727">
                  <c:v>3589</c:v>
                </c:pt>
                <c:pt idx="8728">
                  <c:v>3589</c:v>
                </c:pt>
                <c:pt idx="8729">
                  <c:v>3589</c:v>
                </c:pt>
                <c:pt idx="8730">
                  <c:v>3589</c:v>
                </c:pt>
                <c:pt idx="8731">
                  <c:v>3590</c:v>
                </c:pt>
                <c:pt idx="8732">
                  <c:v>3591</c:v>
                </c:pt>
                <c:pt idx="8733">
                  <c:v>3592</c:v>
                </c:pt>
                <c:pt idx="8734">
                  <c:v>3592</c:v>
                </c:pt>
                <c:pt idx="8735">
                  <c:v>3592</c:v>
                </c:pt>
                <c:pt idx="8736">
                  <c:v>3592</c:v>
                </c:pt>
                <c:pt idx="8737">
                  <c:v>3592</c:v>
                </c:pt>
                <c:pt idx="8738">
                  <c:v>3592</c:v>
                </c:pt>
                <c:pt idx="8739">
                  <c:v>3593</c:v>
                </c:pt>
                <c:pt idx="8740">
                  <c:v>3594</c:v>
                </c:pt>
                <c:pt idx="8741">
                  <c:v>3595</c:v>
                </c:pt>
                <c:pt idx="8742">
                  <c:v>3596</c:v>
                </c:pt>
                <c:pt idx="8743">
                  <c:v>3596</c:v>
                </c:pt>
                <c:pt idx="8744">
                  <c:v>3596</c:v>
                </c:pt>
                <c:pt idx="8745">
                  <c:v>3597</c:v>
                </c:pt>
                <c:pt idx="8746">
                  <c:v>3598</c:v>
                </c:pt>
                <c:pt idx="8747">
                  <c:v>3599</c:v>
                </c:pt>
                <c:pt idx="8748">
                  <c:v>3600</c:v>
                </c:pt>
                <c:pt idx="8749">
                  <c:v>3601</c:v>
                </c:pt>
                <c:pt idx="8750">
                  <c:v>3602</c:v>
                </c:pt>
                <c:pt idx="8751">
                  <c:v>3603</c:v>
                </c:pt>
                <c:pt idx="8752">
                  <c:v>3604</c:v>
                </c:pt>
                <c:pt idx="8753">
                  <c:v>3605</c:v>
                </c:pt>
                <c:pt idx="8754">
                  <c:v>3606</c:v>
                </c:pt>
                <c:pt idx="8755">
                  <c:v>3607</c:v>
                </c:pt>
                <c:pt idx="8756">
                  <c:v>3608</c:v>
                </c:pt>
                <c:pt idx="8757">
                  <c:v>3609</c:v>
                </c:pt>
                <c:pt idx="8758">
                  <c:v>3610</c:v>
                </c:pt>
                <c:pt idx="8759">
                  <c:v>3611</c:v>
                </c:pt>
                <c:pt idx="8760">
                  <c:v>3612</c:v>
                </c:pt>
                <c:pt idx="8761">
                  <c:v>3613</c:v>
                </c:pt>
                <c:pt idx="8762">
                  <c:v>3614</c:v>
                </c:pt>
                <c:pt idx="8763">
                  <c:v>3615</c:v>
                </c:pt>
                <c:pt idx="8764">
                  <c:v>3616</c:v>
                </c:pt>
                <c:pt idx="8765">
                  <c:v>3617</c:v>
                </c:pt>
                <c:pt idx="8766">
                  <c:v>3618</c:v>
                </c:pt>
                <c:pt idx="8767">
                  <c:v>3619</c:v>
                </c:pt>
                <c:pt idx="8768">
                  <c:v>3620</c:v>
                </c:pt>
                <c:pt idx="8769">
                  <c:v>3620</c:v>
                </c:pt>
                <c:pt idx="8770">
                  <c:v>3620</c:v>
                </c:pt>
                <c:pt idx="8771">
                  <c:v>3620</c:v>
                </c:pt>
                <c:pt idx="8772">
                  <c:v>3621</c:v>
                </c:pt>
                <c:pt idx="8773">
                  <c:v>3622</c:v>
                </c:pt>
                <c:pt idx="8774">
                  <c:v>3623</c:v>
                </c:pt>
                <c:pt idx="8775">
                  <c:v>3624</c:v>
                </c:pt>
                <c:pt idx="8776">
                  <c:v>3625</c:v>
                </c:pt>
                <c:pt idx="8777">
                  <c:v>3626</c:v>
                </c:pt>
                <c:pt idx="8778">
                  <c:v>3627</c:v>
                </c:pt>
                <c:pt idx="8779">
                  <c:v>3628</c:v>
                </c:pt>
                <c:pt idx="8780">
                  <c:v>3629</c:v>
                </c:pt>
                <c:pt idx="8781">
                  <c:v>3630</c:v>
                </c:pt>
                <c:pt idx="8782">
                  <c:v>3631</c:v>
                </c:pt>
                <c:pt idx="8783">
                  <c:v>3632</c:v>
                </c:pt>
                <c:pt idx="8784">
                  <c:v>3633</c:v>
                </c:pt>
                <c:pt idx="8785">
                  <c:v>3634</c:v>
                </c:pt>
                <c:pt idx="8786">
                  <c:v>3635</c:v>
                </c:pt>
                <c:pt idx="8787">
                  <c:v>3636</c:v>
                </c:pt>
                <c:pt idx="8788">
                  <c:v>3637</c:v>
                </c:pt>
                <c:pt idx="8789">
                  <c:v>3638</c:v>
                </c:pt>
                <c:pt idx="8790">
                  <c:v>3639</c:v>
                </c:pt>
                <c:pt idx="8791">
                  <c:v>3639</c:v>
                </c:pt>
                <c:pt idx="8792">
                  <c:v>3639</c:v>
                </c:pt>
                <c:pt idx="8793">
                  <c:v>3640</c:v>
                </c:pt>
                <c:pt idx="8794">
                  <c:v>3641</c:v>
                </c:pt>
                <c:pt idx="8795">
                  <c:v>3642</c:v>
                </c:pt>
                <c:pt idx="8796">
                  <c:v>3643</c:v>
                </c:pt>
                <c:pt idx="8797">
                  <c:v>3643</c:v>
                </c:pt>
                <c:pt idx="8798">
                  <c:v>3644</c:v>
                </c:pt>
                <c:pt idx="8799">
                  <c:v>3645</c:v>
                </c:pt>
                <c:pt idx="8800">
                  <c:v>3645</c:v>
                </c:pt>
                <c:pt idx="8801">
                  <c:v>3646</c:v>
                </c:pt>
                <c:pt idx="8802">
                  <c:v>3647</c:v>
                </c:pt>
                <c:pt idx="8803">
                  <c:v>3648</c:v>
                </c:pt>
                <c:pt idx="8804">
                  <c:v>3649</c:v>
                </c:pt>
                <c:pt idx="8805">
                  <c:v>3649</c:v>
                </c:pt>
                <c:pt idx="8806">
                  <c:v>3649</c:v>
                </c:pt>
                <c:pt idx="8807">
                  <c:v>3650</c:v>
                </c:pt>
                <c:pt idx="8808">
                  <c:v>3650</c:v>
                </c:pt>
                <c:pt idx="8809">
                  <c:v>3650</c:v>
                </c:pt>
                <c:pt idx="8810">
                  <c:v>3650</c:v>
                </c:pt>
                <c:pt idx="8811">
                  <c:v>3651</c:v>
                </c:pt>
                <c:pt idx="8812">
                  <c:v>3652</c:v>
                </c:pt>
                <c:pt idx="8813">
                  <c:v>3653</c:v>
                </c:pt>
                <c:pt idx="8814">
                  <c:v>3654</c:v>
                </c:pt>
                <c:pt idx="8815">
                  <c:v>3654</c:v>
                </c:pt>
                <c:pt idx="8816">
                  <c:v>3655</c:v>
                </c:pt>
                <c:pt idx="8817">
                  <c:v>3656</c:v>
                </c:pt>
                <c:pt idx="8818">
                  <c:v>3657</c:v>
                </c:pt>
                <c:pt idx="8819">
                  <c:v>3658</c:v>
                </c:pt>
                <c:pt idx="8820">
                  <c:v>3659</c:v>
                </c:pt>
                <c:pt idx="8821">
                  <c:v>3660</c:v>
                </c:pt>
                <c:pt idx="8822">
                  <c:v>3661</c:v>
                </c:pt>
                <c:pt idx="8823">
                  <c:v>3662</c:v>
                </c:pt>
                <c:pt idx="8824">
                  <c:v>3663</c:v>
                </c:pt>
                <c:pt idx="8825">
                  <c:v>3664</c:v>
                </c:pt>
                <c:pt idx="8826">
                  <c:v>3665</c:v>
                </c:pt>
                <c:pt idx="8827">
                  <c:v>3666</c:v>
                </c:pt>
                <c:pt idx="8828">
                  <c:v>3667</c:v>
                </c:pt>
                <c:pt idx="8829">
                  <c:v>3668</c:v>
                </c:pt>
                <c:pt idx="8830">
                  <c:v>3669</c:v>
                </c:pt>
                <c:pt idx="8831">
                  <c:v>3670</c:v>
                </c:pt>
                <c:pt idx="8832">
                  <c:v>3671</c:v>
                </c:pt>
                <c:pt idx="8833">
                  <c:v>3671</c:v>
                </c:pt>
                <c:pt idx="8834">
                  <c:v>3671</c:v>
                </c:pt>
                <c:pt idx="8835">
                  <c:v>3671</c:v>
                </c:pt>
                <c:pt idx="8836">
                  <c:v>3672</c:v>
                </c:pt>
                <c:pt idx="8837">
                  <c:v>3672</c:v>
                </c:pt>
                <c:pt idx="8838">
                  <c:v>3673</c:v>
                </c:pt>
                <c:pt idx="8839">
                  <c:v>3673</c:v>
                </c:pt>
                <c:pt idx="8840">
                  <c:v>3673</c:v>
                </c:pt>
                <c:pt idx="8841">
                  <c:v>3673</c:v>
                </c:pt>
                <c:pt idx="8842">
                  <c:v>3673</c:v>
                </c:pt>
                <c:pt idx="8843">
                  <c:v>3673</c:v>
                </c:pt>
                <c:pt idx="8844">
                  <c:v>3673</c:v>
                </c:pt>
                <c:pt idx="8845">
                  <c:v>3674</c:v>
                </c:pt>
                <c:pt idx="8846">
                  <c:v>3674</c:v>
                </c:pt>
                <c:pt idx="8847">
                  <c:v>3674</c:v>
                </c:pt>
                <c:pt idx="8848">
                  <c:v>3675</c:v>
                </c:pt>
                <c:pt idx="8849">
                  <c:v>3676</c:v>
                </c:pt>
                <c:pt idx="8850">
                  <c:v>3677</c:v>
                </c:pt>
                <c:pt idx="8851">
                  <c:v>3678</c:v>
                </c:pt>
                <c:pt idx="8852">
                  <c:v>3679</c:v>
                </c:pt>
                <c:pt idx="8853">
                  <c:v>3680</c:v>
                </c:pt>
                <c:pt idx="8854">
                  <c:v>3681</c:v>
                </c:pt>
                <c:pt idx="8855">
                  <c:v>3682</c:v>
                </c:pt>
                <c:pt idx="8856">
                  <c:v>3682</c:v>
                </c:pt>
                <c:pt idx="8857">
                  <c:v>3682</c:v>
                </c:pt>
                <c:pt idx="8858">
                  <c:v>3682</c:v>
                </c:pt>
                <c:pt idx="8859">
                  <c:v>3682</c:v>
                </c:pt>
                <c:pt idx="8860">
                  <c:v>3683</c:v>
                </c:pt>
                <c:pt idx="8861">
                  <c:v>3683</c:v>
                </c:pt>
                <c:pt idx="8862">
                  <c:v>3683</c:v>
                </c:pt>
                <c:pt idx="8863">
                  <c:v>3683</c:v>
                </c:pt>
                <c:pt idx="8864">
                  <c:v>3684</c:v>
                </c:pt>
                <c:pt idx="8865">
                  <c:v>3685</c:v>
                </c:pt>
                <c:pt idx="8866">
                  <c:v>3685</c:v>
                </c:pt>
                <c:pt idx="8867">
                  <c:v>3685</c:v>
                </c:pt>
                <c:pt idx="8868">
                  <c:v>3685</c:v>
                </c:pt>
                <c:pt idx="8869">
                  <c:v>3685</c:v>
                </c:pt>
                <c:pt idx="8870">
                  <c:v>3685</c:v>
                </c:pt>
                <c:pt idx="8871">
                  <c:v>3685</c:v>
                </c:pt>
                <c:pt idx="8872">
                  <c:v>3685</c:v>
                </c:pt>
                <c:pt idx="8873">
                  <c:v>3685</c:v>
                </c:pt>
                <c:pt idx="8874">
                  <c:v>3685</c:v>
                </c:pt>
                <c:pt idx="8875">
                  <c:v>3685</c:v>
                </c:pt>
                <c:pt idx="8876">
                  <c:v>3685</c:v>
                </c:pt>
                <c:pt idx="8877">
                  <c:v>3686</c:v>
                </c:pt>
                <c:pt idx="8878">
                  <c:v>3687</c:v>
                </c:pt>
                <c:pt idx="8879">
                  <c:v>3687</c:v>
                </c:pt>
                <c:pt idx="8880">
                  <c:v>3687</c:v>
                </c:pt>
                <c:pt idx="8881">
                  <c:v>3688</c:v>
                </c:pt>
                <c:pt idx="8882">
                  <c:v>3688</c:v>
                </c:pt>
                <c:pt idx="8883">
                  <c:v>3688</c:v>
                </c:pt>
                <c:pt idx="8884">
                  <c:v>3688</c:v>
                </c:pt>
                <c:pt idx="8885">
                  <c:v>3688</c:v>
                </c:pt>
                <c:pt idx="8886">
                  <c:v>3689</c:v>
                </c:pt>
                <c:pt idx="8887">
                  <c:v>3689</c:v>
                </c:pt>
                <c:pt idx="8888">
                  <c:v>3689</c:v>
                </c:pt>
                <c:pt idx="8889">
                  <c:v>3689</c:v>
                </c:pt>
                <c:pt idx="8890">
                  <c:v>3689</c:v>
                </c:pt>
                <c:pt idx="8891">
                  <c:v>3689</c:v>
                </c:pt>
                <c:pt idx="8892">
                  <c:v>3689</c:v>
                </c:pt>
                <c:pt idx="8893">
                  <c:v>3689</c:v>
                </c:pt>
                <c:pt idx="8894">
                  <c:v>3689</c:v>
                </c:pt>
                <c:pt idx="8895">
                  <c:v>3689</c:v>
                </c:pt>
                <c:pt idx="8896">
                  <c:v>3689</c:v>
                </c:pt>
                <c:pt idx="8897">
                  <c:v>3689</c:v>
                </c:pt>
                <c:pt idx="8898">
                  <c:v>3689</c:v>
                </c:pt>
                <c:pt idx="8899">
                  <c:v>3689</c:v>
                </c:pt>
                <c:pt idx="8900">
                  <c:v>3689</c:v>
                </c:pt>
                <c:pt idx="8901">
                  <c:v>3689</c:v>
                </c:pt>
                <c:pt idx="8902">
                  <c:v>3689</c:v>
                </c:pt>
                <c:pt idx="8903">
                  <c:v>3689</c:v>
                </c:pt>
                <c:pt idx="8904">
                  <c:v>3689</c:v>
                </c:pt>
                <c:pt idx="8905">
                  <c:v>3689</c:v>
                </c:pt>
                <c:pt idx="8906">
                  <c:v>3689</c:v>
                </c:pt>
                <c:pt idx="8907">
                  <c:v>3689</c:v>
                </c:pt>
                <c:pt idx="8908">
                  <c:v>3690</c:v>
                </c:pt>
                <c:pt idx="8909">
                  <c:v>3691</c:v>
                </c:pt>
                <c:pt idx="8910">
                  <c:v>3691</c:v>
                </c:pt>
                <c:pt idx="8911">
                  <c:v>3691</c:v>
                </c:pt>
                <c:pt idx="8912">
                  <c:v>3691</c:v>
                </c:pt>
                <c:pt idx="8913">
                  <c:v>3691</c:v>
                </c:pt>
                <c:pt idx="8914">
                  <c:v>3691</c:v>
                </c:pt>
                <c:pt idx="8915">
                  <c:v>3691</c:v>
                </c:pt>
                <c:pt idx="8916">
                  <c:v>3691</c:v>
                </c:pt>
                <c:pt idx="8917">
                  <c:v>3691</c:v>
                </c:pt>
                <c:pt idx="8918">
                  <c:v>3692</c:v>
                </c:pt>
                <c:pt idx="8919">
                  <c:v>3693</c:v>
                </c:pt>
                <c:pt idx="8920">
                  <c:v>3693</c:v>
                </c:pt>
                <c:pt idx="8921">
                  <c:v>3693</c:v>
                </c:pt>
                <c:pt idx="8922">
                  <c:v>3693</c:v>
                </c:pt>
                <c:pt idx="8923">
                  <c:v>3693</c:v>
                </c:pt>
                <c:pt idx="8924">
                  <c:v>3693</c:v>
                </c:pt>
                <c:pt idx="8925">
                  <c:v>3693</c:v>
                </c:pt>
                <c:pt idx="8926">
                  <c:v>3694</c:v>
                </c:pt>
                <c:pt idx="8927">
                  <c:v>3694</c:v>
                </c:pt>
                <c:pt idx="8928">
                  <c:v>3694</c:v>
                </c:pt>
                <c:pt idx="8929">
                  <c:v>3694</c:v>
                </c:pt>
                <c:pt idx="8930">
                  <c:v>3694</c:v>
                </c:pt>
                <c:pt idx="8931">
                  <c:v>3694</c:v>
                </c:pt>
                <c:pt idx="8932">
                  <c:v>3694</c:v>
                </c:pt>
                <c:pt idx="8933">
                  <c:v>3695</c:v>
                </c:pt>
                <c:pt idx="8934">
                  <c:v>3695</c:v>
                </c:pt>
                <c:pt idx="8935">
                  <c:v>3695</c:v>
                </c:pt>
                <c:pt idx="8936">
                  <c:v>3696</c:v>
                </c:pt>
                <c:pt idx="8937">
                  <c:v>3696</c:v>
                </c:pt>
                <c:pt idx="8938">
                  <c:v>3696</c:v>
                </c:pt>
                <c:pt idx="8939">
                  <c:v>3696</c:v>
                </c:pt>
                <c:pt idx="8940">
                  <c:v>3696</c:v>
                </c:pt>
                <c:pt idx="8941">
                  <c:v>3696</c:v>
                </c:pt>
                <c:pt idx="8942">
                  <c:v>3696</c:v>
                </c:pt>
                <c:pt idx="8943">
                  <c:v>3696</c:v>
                </c:pt>
                <c:pt idx="8944">
                  <c:v>3697</c:v>
                </c:pt>
                <c:pt idx="8945">
                  <c:v>3697</c:v>
                </c:pt>
                <c:pt idx="8946">
                  <c:v>3697</c:v>
                </c:pt>
                <c:pt idx="8947">
                  <c:v>3698</c:v>
                </c:pt>
                <c:pt idx="8948">
                  <c:v>3698</c:v>
                </c:pt>
                <c:pt idx="8949">
                  <c:v>3698</c:v>
                </c:pt>
                <c:pt idx="8950">
                  <c:v>3699</c:v>
                </c:pt>
                <c:pt idx="8951">
                  <c:v>3700</c:v>
                </c:pt>
                <c:pt idx="8952">
                  <c:v>3700</c:v>
                </c:pt>
                <c:pt idx="8953">
                  <c:v>3700</c:v>
                </c:pt>
                <c:pt idx="8954">
                  <c:v>3700</c:v>
                </c:pt>
                <c:pt idx="8955">
                  <c:v>3700</c:v>
                </c:pt>
                <c:pt idx="8956">
                  <c:v>3700</c:v>
                </c:pt>
                <c:pt idx="8957">
                  <c:v>3701</c:v>
                </c:pt>
                <c:pt idx="8958">
                  <c:v>3701</c:v>
                </c:pt>
                <c:pt idx="8959">
                  <c:v>3701</c:v>
                </c:pt>
                <c:pt idx="8960">
                  <c:v>3702</c:v>
                </c:pt>
                <c:pt idx="8961">
                  <c:v>3702</c:v>
                </c:pt>
                <c:pt idx="8962">
                  <c:v>3702</c:v>
                </c:pt>
                <c:pt idx="8963">
                  <c:v>3702</c:v>
                </c:pt>
                <c:pt idx="8964">
                  <c:v>3702</c:v>
                </c:pt>
                <c:pt idx="8965">
                  <c:v>3702</c:v>
                </c:pt>
                <c:pt idx="8966">
                  <c:v>3702</c:v>
                </c:pt>
                <c:pt idx="8967">
                  <c:v>3702</c:v>
                </c:pt>
                <c:pt idx="8968">
                  <c:v>3703</c:v>
                </c:pt>
                <c:pt idx="8969">
                  <c:v>3704</c:v>
                </c:pt>
                <c:pt idx="8970">
                  <c:v>3705</c:v>
                </c:pt>
                <c:pt idx="8971">
                  <c:v>3706</c:v>
                </c:pt>
                <c:pt idx="8972">
                  <c:v>3707</c:v>
                </c:pt>
                <c:pt idx="8973">
                  <c:v>3708</c:v>
                </c:pt>
                <c:pt idx="8974">
                  <c:v>3709</c:v>
                </c:pt>
                <c:pt idx="8975">
                  <c:v>3710</c:v>
                </c:pt>
                <c:pt idx="8976">
                  <c:v>3711</c:v>
                </c:pt>
                <c:pt idx="8977">
                  <c:v>3712</c:v>
                </c:pt>
                <c:pt idx="8978">
                  <c:v>3713</c:v>
                </c:pt>
                <c:pt idx="8979">
                  <c:v>3714</c:v>
                </c:pt>
                <c:pt idx="8980">
                  <c:v>3715</c:v>
                </c:pt>
                <c:pt idx="8981">
                  <c:v>3716</c:v>
                </c:pt>
                <c:pt idx="8982">
                  <c:v>3716</c:v>
                </c:pt>
                <c:pt idx="8983">
                  <c:v>3716</c:v>
                </c:pt>
                <c:pt idx="8984">
                  <c:v>3717</c:v>
                </c:pt>
                <c:pt idx="8985">
                  <c:v>3718</c:v>
                </c:pt>
                <c:pt idx="8986">
                  <c:v>3719</c:v>
                </c:pt>
                <c:pt idx="8987">
                  <c:v>3720</c:v>
                </c:pt>
                <c:pt idx="8988">
                  <c:v>3721</c:v>
                </c:pt>
                <c:pt idx="8989">
                  <c:v>3721</c:v>
                </c:pt>
                <c:pt idx="8990">
                  <c:v>3721</c:v>
                </c:pt>
                <c:pt idx="8991">
                  <c:v>3722</c:v>
                </c:pt>
                <c:pt idx="8992">
                  <c:v>3723</c:v>
                </c:pt>
                <c:pt idx="8993">
                  <c:v>3724</c:v>
                </c:pt>
                <c:pt idx="8994">
                  <c:v>3725</c:v>
                </c:pt>
                <c:pt idx="8995">
                  <c:v>3726</c:v>
                </c:pt>
                <c:pt idx="8996">
                  <c:v>3727</c:v>
                </c:pt>
                <c:pt idx="8997">
                  <c:v>3728</c:v>
                </c:pt>
                <c:pt idx="8998">
                  <c:v>3729</c:v>
                </c:pt>
                <c:pt idx="8999">
                  <c:v>3729</c:v>
                </c:pt>
                <c:pt idx="9000">
                  <c:v>3730</c:v>
                </c:pt>
                <c:pt idx="9001">
                  <c:v>3731</c:v>
                </c:pt>
                <c:pt idx="9002">
                  <c:v>3732</c:v>
                </c:pt>
                <c:pt idx="9003">
                  <c:v>3733</c:v>
                </c:pt>
                <c:pt idx="9004">
                  <c:v>3733</c:v>
                </c:pt>
                <c:pt idx="9005">
                  <c:v>3734</c:v>
                </c:pt>
                <c:pt idx="9006">
                  <c:v>3735</c:v>
                </c:pt>
                <c:pt idx="9007">
                  <c:v>3736</c:v>
                </c:pt>
                <c:pt idx="9008">
                  <c:v>3737</c:v>
                </c:pt>
                <c:pt idx="9009">
                  <c:v>3738</c:v>
                </c:pt>
                <c:pt idx="9010">
                  <c:v>3739</c:v>
                </c:pt>
                <c:pt idx="9011">
                  <c:v>3739</c:v>
                </c:pt>
                <c:pt idx="9012">
                  <c:v>3739</c:v>
                </c:pt>
                <c:pt idx="9013">
                  <c:v>3740</c:v>
                </c:pt>
                <c:pt idx="9014">
                  <c:v>3741</c:v>
                </c:pt>
                <c:pt idx="9015">
                  <c:v>3742</c:v>
                </c:pt>
                <c:pt idx="9016">
                  <c:v>3743</c:v>
                </c:pt>
                <c:pt idx="9017">
                  <c:v>3744</c:v>
                </c:pt>
                <c:pt idx="9018">
                  <c:v>3744</c:v>
                </c:pt>
                <c:pt idx="9019">
                  <c:v>3744</c:v>
                </c:pt>
                <c:pt idx="9020">
                  <c:v>3745</c:v>
                </c:pt>
                <c:pt idx="9021">
                  <c:v>3746</c:v>
                </c:pt>
                <c:pt idx="9022">
                  <c:v>3746</c:v>
                </c:pt>
                <c:pt idx="9023">
                  <c:v>3746</c:v>
                </c:pt>
                <c:pt idx="9024">
                  <c:v>3747</c:v>
                </c:pt>
                <c:pt idx="9025">
                  <c:v>3748</c:v>
                </c:pt>
                <c:pt idx="9026">
                  <c:v>3749</c:v>
                </c:pt>
                <c:pt idx="9027">
                  <c:v>3750</c:v>
                </c:pt>
                <c:pt idx="9028">
                  <c:v>3751</c:v>
                </c:pt>
                <c:pt idx="9029">
                  <c:v>3752</c:v>
                </c:pt>
                <c:pt idx="9030">
                  <c:v>3753</c:v>
                </c:pt>
                <c:pt idx="9031">
                  <c:v>3754</c:v>
                </c:pt>
                <c:pt idx="9032">
                  <c:v>3754</c:v>
                </c:pt>
                <c:pt idx="9033">
                  <c:v>3754</c:v>
                </c:pt>
                <c:pt idx="9034">
                  <c:v>3755</c:v>
                </c:pt>
                <c:pt idx="9035">
                  <c:v>3755</c:v>
                </c:pt>
                <c:pt idx="9036">
                  <c:v>3755</c:v>
                </c:pt>
                <c:pt idx="9037">
                  <c:v>3756</c:v>
                </c:pt>
                <c:pt idx="9038">
                  <c:v>3757</c:v>
                </c:pt>
                <c:pt idx="9039">
                  <c:v>3758</c:v>
                </c:pt>
                <c:pt idx="9040">
                  <c:v>3758</c:v>
                </c:pt>
                <c:pt idx="9041">
                  <c:v>3758</c:v>
                </c:pt>
                <c:pt idx="9042">
                  <c:v>3758</c:v>
                </c:pt>
                <c:pt idx="9043">
                  <c:v>3758</c:v>
                </c:pt>
                <c:pt idx="9044">
                  <c:v>3759</c:v>
                </c:pt>
                <c:pt idx="9045">
                  <c:v>3759</c:v>
                </c:pt>
                <c:pt idx="9046">
                  <c:v>3759</c:v>
                </c:pt>
                <c:pt idx="9047">
                  <c:v>3759</c:v>
                </c:pt>
                <c:pt idx="9048">
                  <c:v>3759</c:v>
                </c:pt>
                <c:pt idx="9049">
                  <c:v>3759</c:v>
                </c:pt>
                <c:pt idx="9050">
                  <c:v>3759</c:v>
                </c:pt>
                <c:pt idx="9051">
                  <c:v>3759</c:v>
                </c:pt>
                <c:pt idx="9052">
                  <c:v>3760</c:v>
                </c:pt>
                <c:pt idx="9053">
                  <c:v>3760</c:v>
                </c:pt>
                <c:pt idx="9054">
                  <c:v>3760</c:v>
                </c:pt>
                <c:pt idx="9055">
                  <c:v>3760</c:v>
                </c:pt>
                <c:pt idx="9056">
                  <c:v>3760</c:v>
                </c:pt>
                <c:pt idx="9057">
                  <c:v>3760</c:v>
                </c:pt>
                <c:pt idx="9058">
                  <c:v>3760</c:v>
                </c:pt>
                <c:pt idx="9059">
                  <c:v>3760</c:v>
                </c:pt>
                <c:pt idx="9060">
                  <c:v>3760</c:v>
                </c:pt>
                <c:pt idx="9061">
                  <c:v>3760</c:v>
                </c:pt>
                <c:pt idx="9062">
                  <c:v>3760</c:v>
                </c:pt>
                <c:pt idx="9063">
                  <c:v>3760</c:v>
                </c:pt>
                <c:pt idx="9064">
                  <c:v>3760</c:v>
                </c:pt>
                <c:pt idx="9065">
                  <c:v>3760</c:v>
                </c:pt>
                <c:pt idx="9066">
                  <c:v>3760</c:v>
                </c:pt>
                <c:pt idx="9067">
                  <c:v>3760</c:v>
                </c:pt>
                <c:pt idx="9068">
                  <c:v>3760</c:v>
                </c:pt>
                <c:pt idx="9069">
                  <c:v>3760</c:v>
                </c:pt>
                <c:pt idx="9070">
                  <c:v>3761</c:v>
                </c:pt>
                <c:pt idx="9071">
                  <c:v>3762</c:v>
                </c:pt>
                <c:pt idx="9072">
                  <c:v>3762</c:v>
                </c:pt>
                <c:pt idx="9073">
                  <c:v>3762</c:v>
                </c:pt>
                <c:pt idx="9074">
                  <c:v>3763</c:v>
                </c:pt>
                <c:pt idx="9075">
                  <c:v>3763</c:v>
                </c:pt>
                <c:pt idx="9076">
                  <c:v>3763</c:v>
                </c:pt>
                <c:pt idx="9077">
                  <c:v>3763</c:v>
                </c:pt>
                <c:pt idx="9078">
                  <c:v>3763</c:v>
                </c:pt>
                <c:pt idx="9079">
                  <c:v>3763</c:v>
                </c:pt>
                <c:pt idx="9080">
                  <c:v>3763</c:v>
                </c:pt>
                <c:pt idx="9081">
                  <c:v>3764</c:v>
                </c:pt>
                <c:pt idx="9082">
                  <c:v>3764</c:v>
                </c:pt>
                <c:pt idx="9083">
                  <c:v>3764</c:v>
                </c:pt>
                <c:pt idx="9084">
                  <c:v>3764</c:v>
                </c:pt>
                <c:pt idx="9085">
                  <c:v>3764</c:v>
                </c:pt>
                <c:pt idx="9086">
                  <c:v>3764</c:v>
                </c:pt>
                <c:pt idx="9087">
                  <c:v>3764</c:v>
                </c:pt>
                <c:pt idx="9088">
                  <c:v>3764</c:v>
                </c:pt>
                <c:pt idx="9089">
                  <c:v>3764</c:v>
                </c:pt>
                <c:pt idx="9090">
                  <c:v>3764</c:v>
                </c:pt>
                <c:pt idx="9091">
                  <c:v>3765</c:v>
                </c:pt>
                <c:pt idx="9092">
                  <c:v>3765</c:v>
                </c:pt>
                <c:pt idx="9093">
                  <c:v>3766</c:v>
                </c:pt>
                <c:pt idx="9094">
                  <c:v>3767</c:v>
                </c:pt>
                <c:pt idx="9095">
                  <c:v>3767</c:v>
                </c:pt>
                <c:pt idx="9096">
                  <c:v>3767</c:v>
                </c:pt>
                <c:pt idx="9097">
                  <c:v>3767</c:v>
                </c:pt>
                <c:pt idx="9098">
                  <c:v>3768</c:v>
                </c:pt>
                <c:pt idx="9099">
                  <c:v>3768</c:v>
                </c:pt>
                <c:pt idx="9100">
                  <c:v>3768</c:v>
                </c:pt>
                <c:pt idx="9101">
                  <c:v>3768</c:v>
                </c:pt>
                <c:pt idx="9102">
                  <c:v>3768</c:v>
                </c:pt>
                <c:pt idx="9103">
                  <c:v>3768</c:v>
                </c:pt>
                <c:pt idx="9104">
                  <c:v>3768</c:v>
                </c:pt>
                <c:pt idx="9105">
                  <c:v>3768</c:v>
                </c:pt>
                <c:pt idx="9106">
                  <c:v>3768</c:v>
                </c:pt>
                <c:pt idx="9107">
                  <c:v>3768</c:v>
                </c:pt>
                <c:pt idx="9108">
                  <c:v>3768</c:v>
                </c:pt>
                <c:pt idx="9109">
                  <c:v>3769</c:v>
                </c:pt>
                <c:pt idx="9110">
                  <c:v>3770</c:v>
                </c:pt>
                <c:pt idx="9111">
                  <c:v>3770</c:v>
                </c:pt>
                <c:pt idx="9112">
                  <c:v>3771</c:v>
                </c:pt>
                <c:pt idx="9113">
                  <c:v>3771</c:v>
                </c:pt>
                <c:pt idx="9114">
                  <c:v>3772</c:v>
                </c:pt>
                <c:pt idx="9115">
                  <c:v>3772</c:v>
                </c:pt>
                <c:pt idx="9116">
                  <c:v>3772</c:v>
                </c:pt>
                <c:pt idx="9117">
                  <c:v>3772</c:v>
                </c:pt>
                <c:pt idx="9118">
                  <c:v>3772</c:v>
                </c:pt>
                <c:pt idx="9119">
                  <c:v>3772</c:v>
                </c:pt>
                <c:pt idx="9120">
                  <c:v>3772</c:v>
                </c:pt>
                <c:pt idx="9121">
                  <c:v>3772</c:v>
                </c:pt>
                <c:pt idx="9122">
                  <c:v>3773</c:v>
                </c:pt>
                <c:pt idx="9123">
                  <c:v>3773</c:v>
                </c:pt>
                <c:pt idx="9124">
                  <c:v>3773</c:v>
                </c:pt>
                <c:pt idx="9125">
                  <c:v>3773</c:v>
                </c:pt>
                <c:pt idx="9126">
                  <c:v>3773</c:v>
                </c:pt>
                <c:pt idx="9127">
                  <c:v>3773</c:v>
                </c:pt>
                <c:pt idx="9128">
                  <c:v>3773</c:v>
                </c:pt>
                <c:pt idx="9129">
                  <c:v>3773</c:v>
                </c:pt>
                <c:pt idx="9130">
                  <c:v>3773</c:v>
                </c:pt>
                <c:pt idx="9131">
                  <c:v>3773</c:v>
                </c:pt>
                <c:pt idx="9132">
                  <c:v>3773</c:v>
                </c:pt>
                <c:pt idx="9133">
                  <c:v>3773</c:v>
                </c:pt>
                <c:pt idx="9134">
                  <c:v>3773</c:v>
                </c:pt>
                <c:pt idx="9135">
                  <c:v>3773</c:v>
                </c:pt>
                <c:pt idx="9136">
                  <c:v>3774</c:v>
                </c:pt>
                <c:pt idx="9137">
                  <c:v>3774</c:v>
                </c:pt>
                <c:pt idx="9138">
                  <c:v>3774</c:v>
                </c:pt>
                <c:pt idx="9139">
                  <c:v>3775</c:v>
                </c:pt>
                <c:pt idx="9140">
                  <c:v>3775</c:v>
                </c:pt>
                <c:pt idx="9141">
                  <c:v>3775</c:v>
                </c:pt>
                <c:pt idx="9142">
                  <c:v>3776</c:v>
                </c:pt>
                <c:pt idx="9143">
                  <c:v>3776</c:v>
                </c:pt>
                <c:pt idx="9144">
                  <c:v>3776</c:v>
                </c:pt>
                <c:pt idx="9145">
                  <c:v>3776</c:v>
                </c:pt>
                <c:pt idx="9146">
                  <c:v>3776</c:v>
                </c:pt>
                <c:pt idx="9147">
                  <c:v>3777</c:v>
                </c:pt>
                <c:pt idx="9148">
                  <c:v>3778</c:v>
                </c:pt>
                <c:pt idx="9149">
                  <c:v>3779</c:v>
                </c:pt>
                <c:pt idx="9150">
                  <c:v>3779</c:v>
                </c:pt>
                <c:pt idx="9151">
                  <c:v>3779</c:v>
                </c:pt>
                <c:pt idx="9152">
                  <c:v>3779</c:v>
                </c:pt>
                <c:pt idx="9153">
                  <c:v>3780</c:v>
                </c:pt>
                <c:pt idx="9154">
                  <c:v>3781</c:v>
                </c:pt>
                <c:pt idx="9155">
                  <c:v>3781</c:v>
                </c:pt>
                <c:pt idx="9156">
                  <c:v>3781</c:v>
                </c:pt>
                <c:pt idx="9157">
                  <c:v>3781</c:v>
                </c:pt>
                <c:pt idx="9158">
                  <c:v>3781</c:v>
                </c:pt>
                <c:pt idx="9159">
                  <c:v>3781</c:v>
                </c:pt>
                <c:pt idx="9160">
                  <c:v>3781</c:v>
                </c:pt>
                <c:pt idx="9161">
                  <c:v>3781</c:v>
                </c:pt>
                <c:pt idx="9162">
                  <c:v>3781</c:v>
                </c:pt>
                <c:pt idx="9163">
                  <c:v>3781</c:v>
                </c:pt>
                <c:pt idx="9164">
                  <c:v>3781</c:v>
                </c:pt>
                <c:pt idx="9165">
                  <c:v>3781</c:v>
                </c:pt>
                <c:pt idx="9166">
                  <c:v>3782</c:v>
                </c:pt>
                <c:pt idx="9167">
                  <c:v>3783</c:v>
                </c:pt>
                <c:pt idx="9168">
                  <c:v>3784</c:v>
                </c:pt>
                <c:pt idx="9169">
                  <c:v>3785</c:v>
                </c:pt>
                <c:pt idx="9170">
                  <c:v>3786</c:v>
                </c:pt>
                <c:pt idx="9171">
                  <c:v>3786</c:v>
                </c:pt>
                <c:pt idx="9172">
                  <c:v>3786</c:v>
                </c:pt>
                <c:pt idx="9173">
                  <c:v>3786</c:v>
                </c:pt>
                <c:pt idx="9174">
                  <c:v>3787</c:v>
                </c:pt>
                <c:pt idx="9175">
                  <c:v>3787</c:v>
                </c:pt>
                <c:pt idx="9176">
                  <c:v>3788</c:v>
                </c:pt>
                <c:pt idx="9177">
                  <c:v>3789</c:v>
                </c:pt>
                <c:pt idx="9178">
                  <c:v>3790</c:v>
                </c:pt>
                <c:pt idx="9179">
                  <c:v>3791</c:v>
                </c:pt>
                <c:pt idx="9180">
                  <c:v>3792</c:v>
                </c:pt>
                <c:pt idx="9181">
                  <c:v>3793</c:v>
                </c:pt>
                <c:pt idx="9182">
                  <c:v>3794</c:v>
                </c:pt>
                <c:pt idx="9183">
                  <c:v>3794</c:v>
                </c:pt>
                <c:pt idx="9184">
                  <c:v>3795</c:v>
                </c:pt>
                <c:pt idx="9185">
                  <c:v>3795</c:v>
                </c:pt>
                <c:pt idx="9186">
                  <c:v>3796</c:v>
                </c:pt>
                <c:pt idx="9187">
                  <c:v>3796</c:v>
                </c:pt>
                <c:pt idx="9188">
                  <c:v>3796</c:v>
                </c:pt>
                <c:pt idx="9189">
                  <c:v>3796</c:v>
                </c:pt>
                <c:pt idx="9190">
                  <c:v>3796</c:v>
                </c:pt>
                <c:pt idx="9191">
                  <c:v>3796</c:v>
                </c:pt>
                <c:pt idx="9192">
                  <c:v>3796</c:v>
                </c:pt>
                <c:pt idx="9193">
                  <c:v>3796</c:v>
                </c:pt>
                <c:pt idx="9194">
                  <c:v>3796</c:v>
                </c:pt>
                <c:pt idx="9195">
                  <c:v>3797</c:v>
                </c:pt>
                <c:pt idx="9196">
                  <c:v>3797</c:v>
                </c:pt>
                <c:pt idx="9197">
                  <c:v>3797</c:v>
                </c:pt>
                <c:pt idx="9198">
                  <c:v>3797</c:v>
                </c:pt>
                <c:pt idx="9199">
                  <c:v>3797</c:v>
                </c:pt>
                <c:pt idx="9200">
                  <c:v>3797</c:v>
                </c:pt>
                <c:pt idx="9201">
                  <c:v>3797</c:v>
                </c:pt>
                <c:pt idx="9202">
                  <c:v>3797</c:v>
                </c:pt>
                <c:pt idx="9203">
                  <c:v>3797</c:v>
                </c:pt>
                <c:pt idx="9204">
                  <c:v>3797</c:v>
                </c:pt>
                <c:pt idx="9205">
                  <c:v>3797</c:v>
                </c:pt>
                <c:pt idx="9206">
                  <c:v>3797</c:v>
                </c:pt>
                <c:pt idx="9207">
                  <c:v>3797</c:v>
                </c:pt>
                <c:pt idx="9208">
                  <c:v>3797</c:v>
                </c:pt>
                <c:pt idx="9209">
                  <c:v>3797</c:v>
                </c:pt>
                <c:pt idx="9210">
                  <c:v>3797</c:v>
                </c:pt>
                <c:pt idx="9211">
                  <c:v>3797</c:v>
                </c:pt>
                <c:pt idx="9212">
                  <c:v>3797</c:v>
                </c:pt>
                <c:pt idx="9213">
                  <c:v>3797</c:v>
                </c:pt>
                <c:pt idx="9214">
                  <c:v>3797</c:v>
                </c:pt>
                <c:pt idx="9215">
                  <c:v>3797</c:v>
                </c:pt>
                <c:pt idx="9216">
                  <c:v>3797</c:v>
                </c:pt>
                <c:pt idx="9217">
                  <c:v>3797</c:v>
                </c:pt>
                <c:pt idx="9218">
                  <c:v>3797</c:v>
                </c:pt>
                <c:pt idx="9219">
                  <c:v>3797</c:v>
                </c:pt>
                <c:pt idx="9220">
                  <c:v>3798</c:v>
                </c:pt>
                <c:pt idx="9221">
                  <c:v>3799</c:v>
                </c:pt>
                <c:pt idx="9222">
                  <c:v>3799</c:v>
                </c:pt>
                <c:pt idx="9223">
                  <c:v>3799</c:v>
                </c:pt>
                <c:pt idx="9224">
                  <c:v>3799</c:v>
                </c:pt>
                <c:pt idx="9225">
                  <c:v>3799</c:v>
                </c:pt>
                <c:pt idx="9226">
                  <c:v>3799</c:v>
                </c:pt>
                <c:pt idx="9227">
                  <c:v>3799</c:v>
                </c:pt>
                <c:pt idx="9228">
                  <c:v>3800</c:v>
                </c:pt>
                <c:pt idx="9229">
                  <c:v>3801</c:v>
                </c:pt>
                <c:pt idx="9230">
                  <c:v>3801</c:v>
                </c:pt>
                <c:pt idx="9231">
                  <c:v>3801</c:v>
                </c:pt>
                <c:pt idx="9232">
                  <c:v>3801</c:v>
                </c:pt>
                <c:pt idx="9233">
                  <c:v>3801</c:v>
                </c:pt>
                <c:pt idx="9234">
                  <c:v>3801</c:v>
                </c:pt>
                <c:pt idx="9235">
                  <c:v>3801</c:v>
                </c:pt>
                <c:pt idx="9236">
                  <c:v>3801</c:v>
                </c:pt>
                <c:pt idx="9237">
                  <c:v>3801</c:v>
                </c:pt>
                <c:pt idx="9238">
                  <c:v>3801</c:v>
                </c:pt>
                <c:pt idx="9239">
                  <c:v>3801</c:v>
                </c:pt>
                <c:pt idx="9240">
                  <c:v>3801</c:v>
                </c:pt>
                <c:pt idx="9241">
                  <c:v>3801</c:v>
                </c:pt>
                <c:pt idx="9242">
                  <c:v>3801</c:v>
                </c:pt>
                <c:pt idx="9243">
                  <c:v>3801</c:v>
                </c:pt>
                <c:pt idx="9244">
                  <c:v>3801</c:v>
                </c:pt>
                <c:pt idx="9245">
                  <c:v>3801</c:v>
                </c:pt>
                <c:pt idx="9246">
                  <c:v>3801</c:v>
                </c:pt>
                <c:pt idx="9247">
                  <c:v>3801</c:v>
                </c:pt>
                <c:pt idx="9248">
                  <c:v>3801</c:v>
                </c:pt>
                <c:pt idx="9249">
                  <c:v>3801</c:v>
                </c:pt>
                <c:pt idx="9250">
                  <c:v>3801</c:v>
                </c:pt>
                <c:pt idx="9251">
                  <c:v>3801</c:v>
                </c:pt>
                <c:pt idx="9252">
                  <c:v>3802</c:v>
                </c:pt>
                <c:pt idx="9253">
                  <c:v>3802</c:v>
                </c:pt>
                <c:pt idx="9254">
                  <c:v>3802</c:v>
                </c:pt>
                <c:pt idx="9255">
                  <c:v>3802</c:v>
                </c:pt>
                <c:pt idx="9256">
                  <c:v>3802</c:v>
                </c:pt>
                <c:pt idx="9257">
                  <c:v>3802</c:v>
                </c:pt>
                <c:pt idx="9258">
                  <c:v>3803</c:v>
                </c:pt>
                <c:pt idx="9259">
                  <c:v>3803</c:v>
                </c:pt>
                <c:pt idx="9260">
                  <c:v>3803</c:v>
                </c:pt>
                <c:pt idx="9261">
                  <c:v>3803</c:v>
                </c:pt>
                <c:pt idx="9262">
                  <c:v>3803</c:v>
                </c:pt>
                <c:pt idx="9263">
                  <c:v>3803</c:v>
                </c:pt>
                <c:pt idx="9264">
                  <c:v>3803</c:v>
                </c:pt>
                <c:pt idx="9265">
                  <c:v>3803</c:v>
                </c:pt>
                <c:pt idx="9266">
                  <c:v>3803</c:v>
                </c:pt>
                <c:pt idx="9267">
                  <c:v>3803</c:v>
                </c:pt>
                <c:pt idx="9268">
                  <c:v>3803</c:v>
                </c:pt>
                <c:pt idx="9269">
                  <c:v>3803</c:v>
                </c:pt>
                <c:pt idx="9270">
                  <c:v>3804</c:v>
                </c:pt>
                <c:pt idx="9271">
                  <c:v>3804</c:v>
                </c:pt>
                <c:pt idx="9272">
                  <c:v>3804</c:v>
                </c:pt>
                <c:pt idx="9273">
                  <c:v>3805</c:v>
                </c:pt>
                <c:pt idx="9274">
                  <c:v>3805</c:v>
                </c:pt>
                <c:pt idx="9275">
                  <c:v>3806</c:v>
                </c:pt>
                <c:pt idx="9276">
                  <c:v>3806</c:v>
                </c:pt>
                <c:pt idx="9277">
                  <c:v>3806</c:v>
                </c:pt>
                <c:pt idx="9278">
                  <c:v>3806</c:v>
                </c:pt>
                <c:pt idx="9279">
                  <c:v>3806</c:v>
                </c:pt>
                <c:pt idx="9280">
                  <c:v>3806</c:v>
                </c:pt>
                <c:pt idx="9281">
                  <c:v>3806</c:v>
                </c:pt>
                <c:pt idx="9282">
                  <c:v>3807</c:v>
                </c:pt>
                <c:pt idx="9283">
                  <c:v>3807</c:v>
                </c:pt>
                <c:pt idx="9284">
                  <c:v>3807</c:v>
                </c:pt>
                <c:pt idx="9285">
                  <c:v>3807</c:v>
                </c:pt>
                <c:pt idx="9286">
                  <c:v>3807</c:v>
                </c:pt>
                <c:pt idx="9287">
                  <c:v>3807</c:v>
                </c:pt>
                <c:pt idx="9288">
                  <c:v>3807</c:v>
                </c:pt>
                <c:pt idx="9289">
                  <c:v>3807</c:v>
                </c:pt>
                <c:pt idx="9290">
                  <c:v>3808</c:v>
                </c:pt>
                <c:pt idx="9291">
                  <c:v>3808</c:v>
                </c:pt>
                <c:pt idx="9292">
                  <c:v>3808</c:v>
                </c:pt>
                <c:pt idx="9293">
                  <c:v>3809</c:v>
                </c:pt>
                <c:pt idx="9294">
                  <c:v>3809</c:v>
                </c:pt>
                <c:pt idx="9295">
                  <c:v>3809</c:v>
                </c:pt>
                <c:pt idx="9296">
                  <c:v>3809</c:v>
                </c:pt>
                <c:pt idx="9297">
                  <c:v>3809</c:v>
                </c:pt>
                <c:pt idx="9298">
                  <c:v>3809</c:v>
                </c:pt>
                <c:pt idx="9299">
                  <c:v>3809</c:v>
                </c:pt>
                <c:pt idx="9300">
                  <c:v>3809</c:v>
                </c:pt>
                <c:pt idx="9301">
                  <c:v>3809</c:v>
                </c:pt>
                <c:pt idx="9302">
                  <c:v>3809</c:v>
                </c:pt>
                <c:pt idx="9303">
                  <c:v>3809</c:v>
                </c:pt>
                <c:pt idx="9304">
                  <c:v>3809</c:v>
                </c:pt>
                <c:pt idx="9305">
                  <c:v>3809</c:v>
                </c:pt>
                <c:pt idx="9306">
                  <c:v>3809</c:v>
                </c:pt>
                <c:pt idx="9307">
                  <c:v>3809</c:v>
                </c:pt>
                <c:pt idx="9308">
                  <c:v>3809</c:v>
                </c:pt>
                <c:pt idx="9309">
                  <c:v>3809</c:v>
                </c:pt>
                <c:pt idx="9310">
                  <c:v>3809</c:v>
                </c:pt>
                <c:pt idx="9311">
                  <c:v>3809</c:v>
                </c:pt>
                <c:pt idx="9312">
                  <c:v>3809</c:v>
                </c:pt>
                <c:pt idx="9313">
                  <c:v>3809</c:v>
                </c:pt>
                <c:pt idx="9314">
                  <c:v>3809</c:v>
                </c:pt>
                <c:pt idx="9315">
                  <c:v>3810</c:v>
                </c:pt>
                <c:pt idx="9316">
                  <c:v>3811</c:v>
                </c:pt>
                <c:pt idx="9317">
                  <c:v>3811</c:v>
                </c:pt>
                <c:pt idx="9318">
                  <c:v>3811</c:v>
                </c:pt>
                <c:pt idx="9319">
                  <c:v>3811</c:v>
                </c:pt>
                <c:pt idx="9320">
                  <c:v>3811</c:v>
                </c:pt>
                <c:pt idx="9321">
                  <c:v>3811</c:v>
                </c:pt>
                <c:pt idx="9322">
                  <c:v>3811</c:v>
                </c:pt>
                <c:pt idx="9323">
                  <c:v>3811</c:v>
                </c:pt>
                <c:pt idx="9324">
                  <c:v>3811</c:v>
                </c:pt>
                <c:pt idx="9325">
                  <c:v>3811</c:v>
                </c:pt>
                <c:pt idx="9326">
                  <c:v>3811</c:v>
                </c:pt>
                <c:pt idx="9327">
                  <c:v>3811</c:v>
                </c:pt>
                <c:pt idx="9328">
                  <c:v>3811</c:v>
                </c:pt>
                <c:pt idx="9329">
                  <c:v>3812</c:v>
                </c:pt>
                <c:pt idx="9330">
                  <c:v>3812</c:v>
                </c:pt>
                <c:pt idx="9331">
                  <c:v>3813</c:v>
                </c:pt>
                <c:pt idx="9332">
                  <c:v>3814</c:v>
                </c:pt>
                <c:pt idx="9333">
                  <c:v>3815</c:v>
                </c:pt>
                <c:pt idx="9334">
                  <c:v>3815</c:v>
                </c:pt>
                <c:pt idx="9335">
                  <c:v>3815</c:v>
                </c:pt>
                <c:pt idx="9336">
                  <c:v>3816</c:v>
                </c:pt>
                <c:pt idx="9337">
                  <c:v>3817</c:v>
                </c:pt>
                <c:pt idx="9338">
                  <c:v>3817</c:v>
                </c:pt>
                <c:pt idx="9339">
                  <c:v>3817</c:v>
                </c:pt>
                <c:pt idx="9340">
                  <c:v>3817</c:v>
                </c:pt>
                <c:pt idx="9341">
                  <c:v>3817</c:v>
                </c:pt>
                <c:pt idx="9342">
                  <c:v>3817</c:v>
                </c:pt>
                <c:pt idx="9343">
                  <c:v>3817</c:v>
                </c:pt>
                <c:pt idx="9344">
                  <c:v>3818</c:v>
                </c:pt>
                <c:pt idx="9345">
                  <c:v>3818</c:v>
                </c:pt>
                <c:pt idx="9346">
                  <c:v>3818</c:v>
                </c:pt>
                <c:pt idx="9347">
                  <c:v>3818</c:v>
                </c:pt>
                <c:pt idx="9348">
                  <c:v>3818</c:v>
                </c:pt>
                <c:pt idx="9349">
                  <c:v>3818</c:v>
                </c:pt>
                <c:pt idx="9350">
                  <c:v>3818</c:v>
                </c:pt>
                <c:pt idx="9351">
                  <c:v>3818</c:v>
                </c:pt>
                <c:pt idx="9352">
                  <c:v>3818</c:v>
                </c:pt>
                <c:pt idx="9353">
                  <c:v>3819</c:v>
                </c:pt>
                <c:pt idx="9354">
                  <c:v>3820</c:v>
                </c:pt>
                <c:pt idx="9355">
                  <c:v>3821</c:v>
                </c:pt>
                <c:pt idx="9356">
                  <c:v>3822</c:v>
                </c:pt>
                <c:pt idx="9357">
                  <c:v>3823</c:v>
                </c:pt>
                <c:pt idx="9358">
                  <c:v>3824</c:v>
                </c:pt>
                <c:pt idx="9359">
                  <c:v>3824</c:v>
                </c:pt>
                <c:pt idx="9360">
                  <c:v>3824</c:v>
                </c:pt>
                <c:pt idx="9361">
                  <c:v>3825</c:v>
                </c:pt>
                <c:pt idx="9362">
                  <c:v>3825</c:v>
                </c:pt>
                <c:pt idx="9363">
                  <c:v>3825</c:v>
                </c:pt>
                <c:pt idx="9364">
                  <c:v>3825</c:v>
                </c:pt>
                <c:pt idx="9365">
                  <c:v>3825</c:v>
                </c:pt>
                <c:pt idx="9366">
                  <c:v>3826</c:v>
                </c:pt>
                <c:pt idx="9367">
                  <c:v>3826</c:v>
                </c:pt>
                <c:pt idx="9368">
                  <c:v>3826</c:v>
                </c:pt>
                <c:pt idx="9369">
                  <c:v>3826</c:v>
                </c:pt>
                <c:pt idx="9370">
                  <c:v>3827</c:v>
                </c:pt>
                <c:pt idx="9371">
                  <c:v>3827</c:v>
                </c:pt>
                <c:pt idx="9372">
                  <c:v>3827</c:v>
                </c:pt>
                <c:pt idx="9373">
                  <c:v>3827</c:v>
                </c:pt>
                <c:pt idx="9374">
                  <c:v>3827</c:v>
                </c:pt>
                <c:pt idx="9375">
                  <c:v>3827</c:v>
                </c:pt>
                <c:pt idx="9376">
                  <c:v>3827</c:v>
                </c:pt>
                <c:pt idx="9377">
                  <c:v>3827</c:v>
                </c:pt>
                <c:pt idx="9378">
                  <c:v>3827</c:v>
                </c:pt>
                <c:pt idx="9379">
                  <c:v>3828</c:v>
                </c:pt>
                <c:pt idx="9380">
                  <c:v>3828</c:v>
                </c:pt>
                <c:pt idx="9381">
                  <c:v>3829</c:v>
                </c:pt>
                <c:pt idx="9382">
                  <c:v>3829</c:v>
                </c:pt>
                <c:pt idx="9383">
                  <c:v>3829</c:v>
                </c:pt>
                <c:pt idx="9384">
                  <c:v>3829</c:v>
                </c:pt>
                <c:pt idx="9385">
                  <c:v>3829</c:v>
                </c:pt>
                <c:pt idx="9386">
                  <c:v>3829</c:v>
                </c:pt>
                <c:pt idx="9387">
                  <c:v>3829</c:v>
                </c:pt>
                <c:pt idx="9388">
                  <c:v>3829</c:v>
                </c:pt>
                <c:pt idx="9389">
                  <c:v>3830</c:v>
                </c:pt>
                <c:pt idx="9390">
                  <c:v>3830</c:v>
                </c:pt>
                <c:pt idx="9391">
                  <c:v>3831</c:v>
                </c:pt>
                <c:pt idx="9392">
                  <c:v>3832</c:v>
                </c:pt>
                <c:pt idx="9393">
                  <c:v>3832</c:v>
                </c:pt>
                <c:pt idx="9394">
                  <c:v>3833</c:v>
                </c:pt>
                <c:pt idx="9395">
                  <c:v>3833</c:v>
                </c:pt>
                <c:pt idx="9396">
                  <c:v>3833</c:v>
                </c:pt>
                <c:pt idx="9397">
                  <c:v>3833</c:v>
                </c:pt>
                <c:pt idx="9398">
                  <c:v>3833</c:v>
                </c:pt>
                <c:pt idx="9399">
                  <c:v>3833</c:v>
                </c:pt>
                <c:pt idx="9400">
                  <c:v>3833</c:v>
                </c:pt>
                <c:pt idx="9401">
                  <c:v>3833</c:v>
                </c:pt>
                <c:pt idx="9402">
                  <c:v>3833</c:v>
                </c:pt>
                <c:pt idx="9403">
                  <c:v>3833</c:v>
                </c:pt>
                <c:pt idx="9404">
                  <c:v>3833</c:v>
                </c:pt>
                <c:pt idx="9405">
                  <c:v>3833</c:v>
                </c:pt>
                <c:pt idx="9406">
                  <c:v>3833</c:v>
                </c:pt>
                <c:pt idx="9407">
                  <c:v>3833</c:v>
                </c:pt>
                <c:pt idx="9408">
                  <c:v>3833</c:v>
                </c:pt>
                <c:pt idx="9409">
                  <c:v>3833</c:v>
                </c:pt>
                <c:pt idx="9410">
                  <c:v>3833</c:v>
                </c:pt>
                <c:pt idx="9411">
                  <c:v>3833</c:v>
                </c:pt>
                <c:pt idx="9412">
                  <c:v>3833</c:v>
                </c:pt>
                <c:pt idx="9413">
                  <c:v>3833</c:v>
                </c:pt>
                <c:pt idx="9414">
                  <c:v>3833</c:v>
                </c:pt>
                <c:pt idx="9415">
                  <c:v>3833</c:v>
                </c:pt>
                <c:pt idx="9416">
                  <c:v>3833</c:v>
                </c:pt>
                <c:pt idx="9417">
                  <c:v>3834</c:v>
                </c:pt>
                <c:pt idx="9418">
                  <c:v>3834</c:v>
                </c:pt>
                <c:pt idx="9419">
                  <c:v>3834</c:v>
                </c:pt>
                <c:pt idx="9420">
                  <c:v>3835</c:v>
                </c:pt>
                <c:pt idx="9421">
                  <c:v>3835</c:v>
                </c:pt>
                <c:pt idx="9422">
                  <c:v>3835</c:v>
                </c:pt>
                <c:pt idx="9423">
                  <c:v>3835</c:v>
                </c:pt>
                <c:pt idx="9424">
                  <c:v>3836</c:v>
                </c:pt>
                <c:pt idx="9425">
                  <c:v>3836</c:v>
                </c:pt>
                <c:pt idx="9426">
                  <c:v>3836</c:v>
                </c:pt>
                <c:pt idx="9427">
                  <c:v>3837</c:v>
                </c:pt>
                <c:pt idx="9428">
                  <c:v>3838</c:v>
                </c:pt>
                <c:pt idx="9429">
                  <c:v>3838</c:v>
                </c:pt>
                <c:pt idx="9430">
                  <c:v>3838</c:v>
                </c:pt>
                <c:pt idx="9431">
                  <c:v>3838</c:v>
                </c:pt>
                <c:pt idx="9432">
                  <c:v>3838</c:v>
                </c:pt>
                <c:pt idx="9433">
                  <c:v>3838</c:v>
                </c:pt>
                <c:pt idx="9434">
                  <c:v>3838</c:v>
                </c:pt>
                <c:pt idx="9435">
                  <c:v>3838</c:v>
                </c:pt>
                <c:pt idx="9436">
                  <c:v>3838</c:v>
                </c:pt>
                <c:pt idx="9437">
                  <c:v>3838</c:v>
                </c:pt>
                <c:pt idx="9438">
                  <c:v>3838</c:v>
                </c:pt>
                <c:pt idx="9439">
                  <c:v>3838</c:v>
                </c:pt>
                <c:pt idx="9440">
                  <c:v>3838</c:v>
                </c:pt>
                <c:pt idx="9441">
                  <c:v>3838</c:v>
                </c:pt>
                <c:pt idx="9442">
                  <c:v>3838</c:v>
                </c:pt>
                <c:pt idx="9443">
                  <c:v>3838</c:v>
                </c:pt>
                <c:pt idx="9444">
                  <c:v>3838</c:v>
                </c:pt>
                <c:pt idx="9445">
                  <c:v>3838</c:v>
                </c:pt>
                <c:pt idx="9446">
                  <c:v>3838</c:v>
                </c:pt>
                <c:pt idx="9447">
                  <c:v>3838</c:v>
                </c:pt>
                <c:pt idx="9448">
                  <c:v>3838</c:v>
                </c:pt>
                <c:pt idx="9449">
                  <c:v>3838</c:v>
                </c:pt>
                <c:pt idx="9450">
                  <c:v>3838</c:v>
                </c:pt>
                <c:pt idx="9451">
                  <c:v>3838</c:v>
                </c:pt>
                <c:pt idx="9452">
                  <c:v>3838</c:v>
                </c:pt>
                <c:pt idx="9453">
                  <c:v>3838</c:v>
                </c:pt>
                <c:pt idx="9454">
                  <c:v>3839</c:v>
                </c:pt>
                <c:pt idx="9455">
                  <c:v>3839</c:v>
                </c:pt>
                <c:pt idx="9456">
                  <c:v>3840</c:v>
                </c:pt>
                <c:pt idx="9457">
                  <c:v>3841</c:v>
                </c:pt>
                <c:pt idx="9458">
                  <c:v>3841</c:v>
                </c:pt>
                <c:pt idx="9459">
                  <c:v>3842</c:v>
                </c:pt>
                <c:pt idx="9460">
                  <c:v>3843</c:v>
                </c:pt>
                <c:pt idx="9461">
                  <c:v>3843</c:v>
                </c:pt>
                <c:pt idx="9462">
                  <c:v>3844</c:v>
                </c:pt>
                <c:pt idx="9463">
                  <c:v>3844</c:v>
                </c:pt>
                <c:pt idx="9464">
                  <c:v>3844</c:v>
                </c:pt>
                <c:pt idx="9465">
                  <c:v>3844</c:v>
                </c:pt>
                <c:pt idx="9466">
                  <c:v>3844</c:v>
                </c:pt>
                <c:pt idx="9467">
                  <c:v>3844</c:v>
                </c:pt>
                <c:pt idx="9468">
                  <c:v>3844</c:v>
                </c:pt>
                <c:pt idx="9469">
                  <c:v>3844</c:v>
                </c:pt>
                <c:pt idx="9470">
                  <c:v>3844</c:v>
                </c:pt>
                <c:pt idx="9471">
                  <c:v>3844</c:v>
                </c:pt>
                <c:pt idx="9472">
                  <c:v>3844</c:v>
                </c:pt>
                <c:pt idx="9473">
                  <c:v>3844</c:v>
                </c:pt>
                <c:pt idx="9474">
                  <c:v>3844</c:v>
                </c:pt>
                <c:pt idx="9475">
                  <c:v>3844</c:v>
                </c:pt>
                <c:pt idx="9476">
                  <c:v>3844</c:v>
                </c:pt>
                <c:pt idx="9477">
                  <c:v>3844</c:v>
                </c:pt>
                <c:pt idx="9478">
                  <c:v>3844</c:v>
                </c:pt>
                <c:pt idx="9479">
                  <c:v>3844</c:v>
                </c:pt>
                <c:pt idx="9480">
                  <c:v>3844</c:v>
                </c:pt>
                <c:pt idx="9481">
                  <c:v>3844</c:v>
                </c:pt>
                <c:pt idx="9482">
                  <c:v>3844</c:v>
                </c:pt>
                <c:pt idx="9483">
                  <c:v>3844</c:v>
                </c:pt>
                <c:pt idx="9484">
                  <c:v>3844</c:v>
                </c:pt>
                <c:pt idx="9485">
                  <c:v>3844</c:v>
                </c:pt>
                <c:pt idx="9486">
                  <c:v>3844</c:v>
                </c:pt>
                <c:pt idx="9487">
                  <c:v>3844</c:v>
                </c:pt>
                <c:pt idx="9488">
                  <c:v>3844</c:v>
                </c:pt>
                <c:pt idx="9489">
                  <c:v>3844</c:v>
                </c:pt>
                <c:pt idx="9490">
                  <c:v>3844</c:v>
                </c:pt>
              </c:numCache>
            </c:numRef>
          </c:val>
          <c:smooth val="0"/>
        </c:ser>
        <c:ser>
          <c:idx val="7"/>
          <c:order val="7"/>
          <c:tx>
            <c:strRef>
              <c:f>Sheet2!$AG$1</c:f>
              <c:strCache>
                <c:ptCount val="1"/>
                <c:pt idx="0">
                  <c:v>Partial C</c:v>
                </c:pt>
              </c:strCache>
            </c:strRef>
          </c:tx>
          <c:marker>
            <c:symbol val="none"/>
          </c:marker>
          <c:val>
            <c:numRef>
              <c:f>Sheet2!$AG$2:$AG$9604</c:f>
              <c:numCache>
                <c:formatCode>General</c:formatCode>
                <c:ptCount val="9603"/>
                <c:pt idx="0">
                  <c:v>1</c:v>
                </c:pt>
                <c:pt idx="1">
                  <c:v>2</c:v>
                </c:pt>
                <c:pt idx="2">
                  <c:v>2</c:v>
                </c:pt>
                <c:pt idx="3">
                  <c:v>2</c:v>
                </c:pt>
                <c:pt idx="4">
                  <c:v>2</c:v>
                </c:pt>
                <c:pt idx="5">
                  <c:v>2</c:v>
                </c:pt>
                <c:pt idx="6">
                  <c:v>2</c:v>
                </c:pt>
                <c:pt idx="7">
                  <c:v>3</c:v>
                </c:pt>
                <c:pt idx="8">
                  <c:v>4</c:v>
                </c:pt>
                <c:pt idx="9">
                  <c:v>5</c:v>
                </c:pt>
                <c:pt idx="10">
                  <c:v>6</c:v>
                </c:pt>
                <c:pt idx="11">
                  <c:v>6</c:v>
                </c:pt>
                <c:pt idx="12">
                  <c:v>7</c:v>
                </c:pt>
                <c:pt idx="13">
                  <c:v>7</c:v>
                </c:pt>
                <c:pt idx="14">
                  <c:v>7</c:v>
                </c:pt>
                <c:pt idx="15">
                  <c:v>7</c:v>
                </c:pt>
                <c:pt idx="16">
                  <c:v>7</c:v>
                </c:pt>
                <c:pt idx="17">
                  <c:v>7</c:v>
                </c:pt>
                <c:pt idx="18">
                  <c:v>7</c:v>
                </c:pt>
                <c:pt idx="19">
                  <c:v>7</c:v>
                </c:pt>
                <c:pt idx="20">
                  <c:v>7</c:v>
                </c:pt>
                <c:pt idx="21">
                  <c:v>7</c:v>
                </c:pt>
                <c:pt idx="22">
                  <c:v>7</c:v>
                </c:pt>
                <c:pt idx="23">
                  <c:v>7</c:v>
                </c:pt>
                <c:pt idx="24">
                  <c:v>7</c:v>
                </c:pt>
                <c:pt idx="25">
                  <c:v>7</c:v>
                </c:pt>
                <c:pt idx="26">
                  <c:v>7</c:v>
                </c:pt>
                <c:pt idx="27">
                  <c:v>7</c:v>
                </c:pt>
                <c:pt idx="28">
                  <c:v>7</c:v>
                </c:pt>
                <c:pt idx="29">
                  <c:v>8</c:v>
                </c:pt>
                <c:pt idx="30">
                  <c:v>9</c:v>
                </c:pt>
                <c:pt idx="31">
                  <c:v>10</c:v>
                </c:pt>
                <c:pt idx="32">
                  <c:v>10</c:v>
                </c:pt>
                <c:pt idx="33">
                  <c:v>10</c:v>
                </c:pt>
                <c:pt idx="34">
                  <c:v>11</c:v>
                </c:pt>
                <c:pt idx="35">
                  <c:v>11</c:v>
                </c:pt>
                <c:pt idx="36">
                  <c:v>11</c:v>
                </c:pt>
                <c:pt idx="37">
                  <c:v>11</c:v>
                </c:pt>
                <c:pt idx="38">
                  <c:v>11</c:v>
                </c:pt>
                <c:pt idx="39">
                  <c:v>11</c:v>
                </c:pt>
                <c:pt idx="40">
                  <c:v>11</c:v>
                </c:pt>
                <c:pt idx="41">
                  <c:v>11</c:v>
                </c:pt>
                <c:pt idx="42">
                  <c:v>11</c:v>
                </c:pt>
                <c:pt idx="43">
                  <c:v>12</c:v>
                </c:pt>
                <c:pt idx="44">
                  <c:v>12</c:v>
                </c:pt>
                <c:pt idx="45">
                  <c:v>12</c:v>
                </c:pt>
                <c:pt idx="46">
                  <c:v>13</c:v>
                </c:pt>
                <c:pt idx="47">
                  <c:v>13</c:v>
                </c:pt>
                <c:pt idx="48">
                  <c:v>13</c:v>
                </c:pt>
                <c:pt idx="49">
                  <c:v>13</c:v>
                </c:pt>
                <c:pt idx="50">
                  <c:v>13</c:v>
                </c:pt>
                <c:pt idx="51">
                  <c:v>13</c:v>
                </c:pt>
                <c:pt idx="52">
                  <c:v>14</c:v>
                </c:pt>
                <c:pt idx="53">
                  <c:v>14</c:v>
                </c:pt>
                <c:pt idx="54">
                  <c:v>14</c:v>
                </c:pt>
                <c:pt idx="55">
                  <c:v>15</c:v>
                </c:pt>
                <c:pt idx="56">
                  <c:v>15</c:v>
                </c:pt>
                <c:pt idx="57">
                  <c:v>16</c:v>
                </c:pt>
                <c:pt idx="58">
                  <c:v>16</c:v>
                </c:pt>
                <c:pt idx="59">
                  <c:v>16</c:v>
                </c:pt>
                <c:pt idx="60">
                  <c:v>16</c:v>
                </c:pt>
                <c:pt idx="61">
                  <c:v>16</c:v>
                </c:pt>
                <c:pt idx="62">
                  <c:v>16</c:v>
                </c:pt>
                <c:pt idx="63">
                  <c:v>17</c:v>
                </c:pt>
                <c:pt idx="64">
                  <c:v>17</c:v>
                </c:pt>
                <c:pt idx="65">
                  <c:v>18</c:v>
                </c:pt>
                <c:pt idx="66">
                  <c:v>18</c:v>
                </c:pt>
                <c:pt idx="67">
                  <c:v>18</c:v>
                </c:pt>
                <c:pt idx="68">
                  <c:v>18</c:v>
                </c:pt>
                <c:pt idx="69">
                  <c:v>19</c:v>
                </c:pt>
                <c:pt idx="70">
                  <c:v>20</c:v>
                </c:pt>
                <c:pt idx="71">
                  <c:v>20</c:v>
                </c:pt>
                <c:pt idx="72">
                  <c:v>20</c:v>
                </c:pt>
                <c:pt idx="73">
                  <c:v>20</c:v>
                </c:pt>
                <c:pt idx="74">
                  <c:v>21</c:v>
                </c:pt>
                <c:pt idx="75">
                  <c:v>21</c:v>
                </c:pt>
                <c:pt idx="76">
                  <c:v>21</c:v>
                </c:pt>
                <c:pt idx="77">
                  <c:v>22</c:v>
                </c:pt>
                <c:pt idx="78">
                  <c:v>22</c:v>
                </c:pt>
                <c:pt idx="79">
                  <c:v>22</c:v>
                </c:pt>
                <c:pt idx="80">
                  <c:v>22</c:v>
                </c:pt>
                <c:pt idx="81">
                  <c:v>22</c:v>
                </c:pt>
                <c:pt idx="82">
                  <c:v>23</c:v>
                </c:pt>
                <c:pt idx="83">
                  <c:v>23</c:v>
                </c:pt>
                <c:pt idx="84">
                  <c:v>24</c:v>
                </c:pt>
                <c:pt idx="85">
                  <c:v>25</c:v>
                </c:pt>
                <c:pt idx="86">
                  <c:v>25</c:v>
                </c:pt>
                <c:pt idx="87">
                  <c:v>25</c:v>
                </c:pt>
                <c:pt idx="88">
                  <c:v>25</c:v>
                </c:pt>
                <c:pt idx="89">
                  <c:v>25</c:v>
                </c:pt>
                <c:pt idx="90">
                  <c:v>26</c:v>
                </c:pt>
                <c:pt idx="91">
                  <c:v>27</c:v>
                </c:pt>
                <c:pt idx="92">
                  <c:v>27</c:v>
                </c:pt>
                <c:pt idx="93">
                  <c:v>27</c:v>
                </c:pt>
                <c:pt idx="94">
                  <c:v>27</c:v>
                </c:pt>
                <c:pt idx="95">
                  <c:v>28</c:v>
                </c:pt>
                <c:pt idx="96">
                  <c:v>28</c:v>
                </c:pt>
                <c:pt idx="97">
                  <c:v>28</c:v>
                </c:pt>
                <c:pt idx="98">
                  <c:v>28</c:v>
                </c:pt>
                <c:pt idx="99">
                  <c:v>29</c:v>
                </c:pt>
                <c:pt idx="100">
                  <c:v>30</c:v>
                </c:pt>
                <c:pt idx="101">
                  <c:v>31</c:v>
                </c:pt>
                <c:pt idx="102">
                  <c:v>31</c:v>
                </c:pt>
                <c:pt idx="103">
                  <c:v>31</c:v>
                </c:pt>
                <c:pt idx="104">
                  <c:v>31</c:v>
                </c:pt>
                <c:pt idx="105">
                  <c:v>32</c:v>
                </c:pt>
                <c:pt idx="106">
                  <c:v>33</c:v>
                </c:pt>
                <c:pt idx="107">
                  <c:v>33</c:v>
                </c:pt>
                <c:pt idx="108">
                  <c:v>33</c:v>
                </c:pt>
                <c:pt idx="109">
                  <c:v>33</c:v>
                </c:pt>
                <c:pt idx="110">
                  <c:v>34</c:v>
                </c:pt>
                <c:pt idx="111">
                  <c:v>34</c:v>
                </c:pt>
                <c:pt idx="112">
                  <c:v>34</c:v>
                </c:pt>
                <c:pt idx="113">
                  <c:v>34</c:v>
                </c:pt>
                <c:pt idx="114">
                  <c:v>34</c:v>
                </c:pt>
                <c:pt idx="115">
                  <c:v>35</c:v>
                </c:pt>
                <c:pt idx="116">
                  <c:v>35</c:v>
                </c:pt>
                <c:pt idx="117">
                  <c:v>35</c:v>
                </c:pt>
                <c:pt idx="118">
                  <c:v>36</c:v>
                </c:pt>
                <c:pt idx="119">
                  <c:v>36</c:v>
                </c:pt>
                <c:pt idx="120">
                  <c:v>36</c:v>
                </c:pt>
                <c:pt idx="121">
                  <c:v>36</c:v>
                </c:pt>
                <c:pt idx="122">
                  <c:v>36</c:v>
                </c:pt>
                <c:pt idx="123">
                  <c:v>36</c:v>
                </c:pt>
                <c:pt idx="124">
                  <c:v>37</c:v>
                </c:pt>
                <c:pt idx="125">
                  <c:v>38</c:v>
                </c:pt>
                <c:pt idx="126">
                  <c:v>39</c:v>
                </c:pt>
                <c:pt idx="127">
                  <c:v>40</c:v>
                </c:pt>
                <c:pt idx="128">
                  <c:v>40</c:v>
                </c:pt>
                <c:pt idx="129">
                  <c:v>40</c:v>
                </c:pt>
                <c:pt idx="130">
                  <c:v>40</c:v>
                </c:pt>
                <c:pt idx="131">
                  <c:v>40</c:v>
                </c:pt>
                <c:pt idx="132">
                  <c:v>40</c:v>
                </c:pt>
                <c:pt idx="133">
                  <c:v>40</c:v>
                </c:pt>
                <c:pt idx="134">
                  <c:v>40</c:v>
                </c:pt>
                <c:pt idx="135">
                  <c:v>40</c:v>
                </c:pt>
                <c:pt idx="136">
                  <c:v>40</c:v>
                </c:pt>
                <c:pt idx="137">
                  <c:v>40</c:v>
                </c:pt>
                <c:pt idx="138">
                  <c:v>41</c:v>
                </c:pt>
                <c:pt idx="139">
                  <c:v>41</c:v>
                </c:pt>
                <c:pt idx="140">
                  <c:v>42</c:v>
                </c:pt>
                <c:pt idx="141">
                  <c:v>42</c:v>
                </c:pt>
                <c:pt idx="142">
                  <c:v>42</c:v>
                </c:pt>
                <c:pt idx="143">
                  <c:v>42</c:v>
                </c:pt>
                <c:pt idx="144">
                  <c:v>42</c:v>
                </c:pt>
                <c:pt idx="145">
                  <c:v>43</c:v>
                </c:pt>
                <c:pt idx="146">
                  <c:v>44</c:v>
                </c:pt>
                <c:pt idx="147">
                  <c:v>44</c:v>
                </c:pt>
                <c:pt idx="148">
                  <c:v>44</c:v>
                </c:pt>
                <c:pt idx="149">
                  <c:v>45</c:v>
                </c:pt>
                <c:pt idx="150">
                  <c:v>45</c:v>
                </c:pt>
                <c:pt idx="151">
                  <c:v>45</c:v>
                </c:pt>
                <c:pt idx="152">
                  <c:v>45</c:v>
                </c:pt>
                <c:pt idx="153">
                  <c:v>45</c:v>
                </c:pt>
                <c:pt idx="154">
                  <c:v>45</c:v>
                </c:pt>
                <c:pt idx="155">
                  <c:v>45</c:v>
                </c:pt>
                <c:pt idx="156">
                  <c:v>45</c:v>
                </c:pt>
                <c:pt idx="157">
                  <c:v>45</c:v>
                </c:pt>
                <c:pt idx="158">
                  <c:v>45</c:v>
                </c:pt>
                <c:pt idx="159">
                  <c:v>45</c:v>
                </c:pt>
                <c:pt idx="160">
                  <c:v>45</c:v>
                </c:pt>
                <c:pt idx="161">
                  <c:v>46</c:v>
                </c:pt>
                <c:pt idx="162">
                  <c:v>47</c:v>
                </c:pt>
                <c:pt idx="163">
                  <c:v>48</c:v>
                </c:pt>
                <c:pt idx="164">
                  <c:v>48</c:v>
                </c:pt>
                <c:pt idx="165">
                  <c:v>48</c:v>
                </c:pt>
                <c:pt idx="166">
                  <c:v>48</c:v>
                </c:pt>
                <c:pt idx="167">
                  <c:v>49</c:v>
                </c:pt>
                <c:pt idx="168">
                  <c:v>49</c:v>
                </c:pt>
                <c:pt idx="169">
                  <c:v>50</c:v>
                </c:pt>
                <c:pt idx="170">
                  <c:v>50</c:v>
                </c:pt>
                <c:pt idx="171">
                  <c:v>50</c:v>
                </c:pt>
                <c:pt idx="172">
                  <c:v>50</c:v>
                </c:pt>
                <c:pt idx="173">
                  <c:v>51</c:v>
                </c:pt>
                <c:pt idx="174">
                  <c:v>52</c:v>
                </c:pt>
                <c:pt idx="175">
                  <c:v>52</c:v>
                </c:pt>
                <c:pt idx="176">
                  <c:v>53</c:v>
                </c:pt>
                <c:pt idx="177">
                  <c:v>54</c:v>
                </c:pt>
                <c:pt idx="178">
                  <c:v>55</c:v>
                </c:pt>
                <c:pt idx="179">
                  <c:v>56</c:v>
                </c:pt>
                <c:pt idx="180">
                  <c:v>56</c:v>
                </c:pt>
                <c:pt idx="181">
                  <c:v>57</c:v>
                </c:pt>
                <c:pt idx="182">
                  <c:v>57</c:v>
                </c:pt>
                <c:pt idx="183">
                  <c:v>57</c:v>
                </c:pt>
                <c:pt idx="184">
                  <c:v>58</c:v>
                </c:pt>
                <c:pt idx="185">
                  <c:v>58</c:v>
                </c:pt>
                <c:pt idx="186">
                  <c:v>58</c:v>
                </c:pt>
                <c:pt idx="187">
                  <c:v>59</c:v>
                </c:pt>
                <c:pt idx="188">
                  <c:v>59</c:v>
                </c:pt>
                <c:pt idx="189">
                  <c:v>59</c:v>
                </c:pt>
                <c:pt idx="190">
                  <c:v>59</c:v>
                </c:pt>
                <c:pt idx="191">
                  <c:v>60</c:v>
                </c:pt>
                <c:pt idx="192">
                  <c:v>60</c:v>
                </c:pt>
                <c:pt idx="193">
                  <c:v>60</c:v>
                </c:pt>
                <c:pt idx="194">
                  <c:v>60</c:v>
                </c:pt>
                <c:pt idx="195">
                  <c:v>61</c:v>
                </c:pt>
                <c:pt idx="196">
                  <c:v>62</c:v>
                </c:pt>
                <c:pt idx="197">
                  <c:v>63</c:v>
                </c:pt>
                <c:pt idx="198">
                  <c:v>64</c:v>
                </c:pt>
                <c:pt idx="199">
                  <c:v>65</c:v>
                </c:pt>
                <c:pt idx="200">
                  <c:v>66</c:v>
                </c:pt>
                <c:pt idx="201">
                  <c:v>66</c:v>
                </c:pt>
                <c:pt idx="202">
                  <c:v>66</c:v>
                </c:pt>
                <c:pt idx="203">
                  <c:v>67</c:v>
                </c:pt>
                <c:pt idx="204">
                  <c:v>68</c:v>
                </c:pt>
                <c:pt idx="205">
                  <c:v>68</c:v>
                </c:pt>
                <c:pt idx="206">
                  <c:v>68</c:v>
                </c:pt>
                <c:pt idx="207">
                  <c:v>68</c:v>
                </c:pt>
                <c:pt idx="208">
                  <c:v>69</c:v>
                </c:pt>
                <c:pt idx="209">
                  <c:v>70</c:v>
                </c:pt>
                <c:pt idx="210">
                  <c:v>70</c:v>
                </c:pt>
                <c:pt idx="211">
                  <c:v>70</c:v>
                </c:pt>
                <c:pt idx="212">
                  <c:v>70</c:v>
                </c:pt>
                <c:pt idx="213">
                  <c:v>71</c:v>
                </c:pt>
                <c:pt idx="214">
                  <c:v>71</c:v>
                </c:pt>
                <c:pt idx="215">
                  <c:v>71</c:v>
                </c:pt>
                <c:pt idx="216">
                  <c:v>71</c:v>
                </c:pt>
                <c:pt idx="217">
                  <c:v>72</c:v>
                </c:pt>
                <c:pt idx="218">
                  <c:v>72</c:v>
                </c:pt>
                <c:pt idx="219">
                  <c:v>72</c:v>
                </c:pt>
                <c:pt idx="220">
                  <c:v>72</c:v>
                </c:pt>
                <c:pt idx="221">
                  <c:v>73</c:v>
                </c:pt>
                <c:pt idx="222">
                  <c:v>73</c:v>
                </c:pt>
                <c:pt idx="223">
                  <c:v>73</c:v>
                </c:pt>
                <c:pt idx="224">
                  <c:v>73</c:v>
                </c:pt>
                <c:pt idx="225">
                  <c:v>73</c:v>
                </c:pt>
                <c:pt idx="226">
                  <c:v>74</c:v>
                </c:pt>
                <c:pt idx="227">
                  <c:v>74</c:v>
                </c:pt>
                <c:pt idx="228">
                  <c:v>74</c:v>
                </c:pt>
                <c:pt idx="229">
                  <c:v>74</c:v>
                </c:pt>
                <c:pt idx="230">
                  <c:v>74</c:v>
                </c:pt>
                <c:pt idx="231">
                  <c:v>75</c:v>
                </c:pt>
                <c:pt idx="232">
                  <c:v>76</c:v>
                </c:pt>
                <c:pt idx="233">
                  <c:v>77</c:v>
                </c:pt>
                <c:pt idx="234">
                  <c:v>77</c:v>
                </c:pt>
                <c:pt idx="235">
                  <c:v>77</c:v>
                </c:pt>
                <c:pt idx="236">
                  <c:v>78</c:v>
                </c:pt>
                <c:pt idx="237">
                  <c:v>79</c:v>
                </c:pt>
                <c:pt idx="238">
                  <c:v>79</c:v>
                </c:pt>
                <c:pt idx="239">
                  <c:v>79</c:v>
                </c:pt>
                <c:pt idx="240">
                  <c:v>79</c:v>
                </c:pt>
                <c:pt idx="241">
                  <c:v>80</c:v>
                </c:pt>
                <c:pt idx="242">
                  <c:v>80</c:v>
                </c:pt>
                <c:pt idx="243">
                  <c:v>80</c:v>
                </c:pt>
                <c:pt idx="244">
                  <c:v>80</c:v>
                </c:pt>
                <c:pt idx="245">
                  <c:v>80</c:v>
                </c:pt>
                <c:pt idx="246">
                  <c:v>81</c:v>
                </c:pt>
                <c:pt idx="247">
                  <c:v>82</c:v>
                </c:pt>
                <c:pt idx="248">
                  <c:v>83</c:v>
                </c:pt>
                <c:pt idx="249">
                  <c:v>83</c:v>
                </c:pt>
                <c:pt idx="250">
                  <c:v>83</c:v>
                </c:pt>
                <c:pt idx="251">
                  <c:v>83</c:v>
                </c:pt>
                <c:pt idx="252">
                  <c:v>83</c:v>
                </c:pt>
                <c:pt idx="253">
                  <c:v>83</c:v>
                </c:pt>
                <c:pt idx="254">
                  <c:v>83</c:v>
                </c:pt>
                <c:pt idx="255">
                  <c:v>83</c:v>
                </c:pt>
                <c:pt idx="256">
                  <c:v>83</c:v>
                </c:pt>
                <c:pt idx="257">
                  <c:v>84</c:v>
                </c:pt>
                <c:pt idx="258">
                  <c:v>84</c:v>
                </c:pt>
                <c:pt idx="259">
                  <c:v>84</c:v>
                </c:pt>
                <c:pt idx="260">
                  <c:v>84</c:v>
                </c:pt>
                <c:pt idx="261">
                  <c:v>84</c:v>
                </c:pt>
                <c:pt idx="262">
                  <c:v>84</c:v>
                </c:pt>
                <c:pt idx="263">
                  <c:v>84</c:v>
                </c:pt>
                <c:pt idx="264">
                  <c:v>84</c:v>
                </c:pt>
                <c:pt idx="265">
                  <c:v>84</c:v>
                </c:pt>
                <c:pt idx="266">
                  <c:v>85</c:v>
                </c:pt>
                <c:pt idx="267">
                  <c:v>85</c:v>
                </c:pt>
                <c:pt idx="268">
                  <c:v>86</c:v>
                </c:pt>
                <c:pt idx="269">
                  <c:v>86</c:v>
                </c:pt>
                <c:pt idx="270">
                  <c:v>87</c:v>
                </c:pt>
                <c:pt idx="271">
                  <c:v>87</c:v>
                </c:pt>
                <c:pt idx="272">
                  <c:v>87</c:v>
                </c:pt>
                <c:pt idx="273">
                  <c:v>88</c:v>
                </c:pt>
                <c:pt idx="274">
                  <c:v>88</c:v>
                </c:pt>
                <c:pt idx="275">
                  <c:v>88</c:v>
                </c:pt>
                <c:pt idx="276">
                  <c:v>88</c:v>
                </c:pt>
                <c:pt idx="277">
                  <c:v>88</c:v>
                </c:pt>
                <c:pt idx="278">
                  <c:v>88</c:v>
                </c:pt>
                <c:pt idx="279">
                  <c:v>89</c:v>
                </c:pt>
                <c:pt idx="280">
                  <c:v>90</c:v>
                </c:pt>
                <c:pt idx="281">
                  <c:v>91</c:v>
                </c:pt>
                <c:pt idx="282">
                  <c:v>91</c:v>
                </c:pt>
                <c:pt idx="283">
                  <c:v>91</c:v>
                </c:pt>
                <c:pt idx="284">
                  <c:v>91</c:v>
                </c:pt>
                <c:pt idx="285">
                  <c:v>91</c:v>
                </c:pt>
                <c:pt idx="286">
                  <c:v>91</c:v>
                </c:pt>
                <c:pt idx="287">
                  <c:v>91</c:v>
                </c:pt>
                <c:pt idx="288">
                  <c:v>91</c:v>
                </c:pt>
                <c:pt idx="289">
                  <c:v>91</c:v>
                </c:pt>
                <c:pt idx="290">
                  <c:v>91</c:v>
                </c:pt>
                <c:pt idx="291">
                  <c:v>92</c:v>
                </c:pt>
                <c:pt idx="292">
                  <c:v>92</c:v>
                </c:pt>
                <c:pt idx="293">
                  <c:v>92</c:v>
                </c:pt>
                <c:pt idx="294">
                  <c:v>92</c:v>
                </c:pt>
                <c:pt idx="295">
                  <c:v>92</c:v>
                </c:pt>
                <c:pt idx="296">
                  <c:v>92</c:v>
                </c:pt>
                <c:pt idx="297">
                  <c:v>92</c:v>
                </c:pt>
                <c:pt idx="298">
                  <c:v>92</c:v>
                </c:pt>
                <c:pt idx="299">
                  <c:v>92</c:v>
                </c:pt>
                <c:pt idx="300">
                  <c:v>92</c:v>
                </c:pt>
                <c:pt idx="301">
                  <c:v>93</c:v>
                </c:pt>
                <c:pt idx="302">
                  <c:v>94</c:v>
                </c:pt>
                <c:pt idx="303">
                  <c:v>94</c:v>
                </c:pt>
                <c:pt idx="304">
                  <c:v>94</c:v>
                </c:pt>
                <c:pt idx="305">
                  <c:v>94</c:v>
                </c:pt>
                <c:pt idx="306">
                  <c:v>94</c:v>
                </c:pt>
                <c:pt idx="307">
                  <c:v>94</c:v>
                </c:pt>
                <c:pt idx="308">
                  <c:v>95</c:v>
                </c:pt>
                <c:pt idx="309">
                  <c:v>96</c:v>
                </c:pt>
                <c:pt idx="310">
                  <c:v>97</c:v>
                </c:pt>
                <c:pt idx="311">
                  <c:v>97</c:v>
                </c:pt>
                <c:pt idx="312">
                  <c:v>98</c:v>
                </c:pt>
                <c:pt idx="313">
                  <c:v>99</c:v>
                </c:pt>
                <c:pt idx="314">
                  <c:v>100</c:v>
                </c:pt>
                <c:pt idx="315">
                  <c:v>100</c:v>
                </c:pt>
                <c:pt idx="316">
                  <c:v>101</c:v>
                </c:pt>
                <c:pt idx="317">
                  <c:v>101</c:v>
                </c:pt>
                <c:pt idx="318">
                  <c:v>102</c:v>
                </c:pt>
                <c:pt idx="319">
                  <c:v>102</c:v>
                </c:pt>
                <c:pt idx="320">
                  <c:v>102</c:v>
                </c:pt>
                <c:pt idx="321">
                  <c:v>102</c:v>
                </c:pt>
                <c:pt idx="322">
                  <c:v>103</c:v>
                </c:pt>
                <c:pt idx="323">
                  <c:v>104</c:v>
                </c:pt>
                <c:pt idx="324">
                  <c:v>105</c:v>
                </c:pt>
                <c:pt idx="325">
                  <c:v>105</c:v>
                </c:pt>
                <c:pt idx="326">
                  <c:v>105</c:v>
                </c:pt>
                <c:pt idx="327">
                  <c:v>105</c:v>
                </c:pt>
                <c:pt idx="328">
                  <c:v>105</c:v>
                </c:pt>
                <c:pt idx="329">
                  <c:v>106</c:v>
                </c:pt>
                <c:pt idx="330">
                  <c:v>107</c:v>
                </c:pt>
                <c:pt idx="331">
                  <c:v>108</c:v>
                </c:pt>
                <c:pt idx="332">
                  <c:v>108</c:v>
                </c:pt>
                <c:pt idx="333">
                  <c:v>108</c:v>
                </c:pt>
                <c:pt idx="334">
                  <c:v>108</c:v>
                </c:pt>
                <c:pt idx="335">
                  <c:v>109</c:v>
                </c:pt>
                <c:pt idx="336">
                  <c:v>109</c:v>
                </c:pt>
                <c:pt idx="337">
                  <c:v>109</c:v>
                </c:pt>
                <c:pt idx="338">
                  <c:v>109</c:v>
                </c:pt>
                <c:pt idx="339">
                  <c:v>110</c:v>
                </c:pt>
                <c:pt idx="340">
                  <c:v>110</c:v>
                </c:pt>
                <c:pt idx="341">
                  <c:v>111</c:v>
                </c:pt>
                <c:pt idx="342">
                  <c:v>111</c:v>
                </c:pt>
                <c:pt idx="343">
                  <c:v>112</c:v>
                </c:pt>
                <c:pt idx="344">
                  <c:v>113</c:v>
                </c:pt>
                <c:pt idx="345">
                  <c:v>114</c:v>
                </c:pt>
                <c:pt idx="346">
                  <c:v>114</c:v>
                </c:pt>
                <c:pt idx="347">
                  <c:v>114</c:v>
                </c:pt>
                <c:pt idx="348">
                  <c:v>114</c:v>
                </c:pt>
                <c:pt idx="349">
                  <c:v>115</c:v>
                </c:pt>
                <c:pt idx="350">
                  <c:v>116</c:v>
                </c:pt>
                <c:pt idx="351">
                  <c:v>117</c:v>
                </c:pt>
                <c:pt idx="352">
                  <c:v>117</c:v>
                </c:pt>
                <c:pt idx="353">
                  <c:v>118</c:v>
                </c:pt>
                <c:pt idx="354">
                  <c:v>118</c:v>
                </c:pt>
                <c:pt idx="355">
                  <c:v>119</c:v>
                </c:pt>
                <c:pt idx="356">
                  <c:v>120</c:v>
                </c:pt>
                <c:pt idx="357">
                  <c:v>120</c:v>
                </c:pt>
                <c:pt idx="358">
                  <c:v>121</c:v>
                </c:pt>
                <c:pt idx="359">
                  <c:v>121</c:v>
                </c:pt>
                <c:pt idx="360">
                  <c:v>121</c:v>
                </c:pt>
                <c:pt idx="361">
                  <c:v>122</c:v>
                </c:pt>
                <c:pt idx="362">
                  <c:v>122</c:v>
                </c:pt>
                <c:pt idx="363">
                  <c:v>122</c:v>
                </c:pt>
                <c:pt idx="364">
                  <c:v>122</c:v>
                </c:pt>
                <c:pt idx="365">
                  <c:v>122</c:v>
                </c:pt>
                <c:pt idx="366">
                  <c:v>122</c:v>
                </c:pt>
                <c:pt idx="367">
                  <c:v>122</c:v>
                </c:pt>
                <c:pt idx="368">
                  <c:v>122</c:v>
                </c:pt>
                <c:pt idx="369">
                  <c:v>122</c:v>
                </c:pt>
                <c:pt idx="370">
                  <c:v>122</c:v>
                </c:pt>
                <c:pt idx="371">
                  <c:v>123</c:v>
                </c:pt>
                <c:pt idx="372">
                  <c:v>124</c:v>
                </c:pt>
                <c:pt idx="373">
                  <c:v>124</c:v>
                </c:pt>
                <c:pt idx="374">
                  <c:v>124</c:v>
                </c:pt>
                <c:pt idx="375">
                  <c:v>124</c:v>
                </c:pt>
                <c:pt idx="376">
                  <c:v>124</c:v>
                </c:pt>
                <c:pt idx="377">
                  <c:v>125</c:v>
                </c:pt>
                <c:pt idx="378">
                  <c:v>126</c:v>
                </c:pt>
                <c:pt idx="379">
                  <c:v>127</c:v>
                </c:pt>
                <c:pt idx="380">
                  <c:v>127</c:v>
                </c:pt>
                <c:pt idx="381">
                  <c:v>127</c:v>
                </c:pt>
                <c:pt idx="382">
                  <c:v>127</c:v>
                </c:pt>
                <c:pt idx="383">
                  <c:v>128</c:v>
                </c:pt>
                <c:pt idx="384">
                  <c:v>129</c:v>
                </c:pt>
                <c:pt idx="385">
                  <c:v>129</c:v>
                </c:pt>
                <c:pt idx="386">
                  <c:v>129</c:v>
                </c:pt>
                <c:pt idx="387">
                  <c:v>129</c:v>
                </c:pt>
                <c:pt idx="388">
                  <c:v>129</c:v>
                </c:pt>
                <c:pt idx="389">
                  <c:v>129</c:v>
                </c:pt>
                <c:pt idx="390">
                  <c:v>130</c:v>
                </c:pt>
                <c:pt idx="391">
                  <c:v>130</c:v>
                </c:pt>
                <c:pt idx="392">
                  <c:v>130</c:v>
                </c:pt>
                <c:pt idx="393">
                  <c:v>131</c:v>
                </c:pt>
                <c:pt idx="394">
                  <c:v>131</c:v>
                </c:pt>
                <c:pt idx="395">
                  <c:v>132</c:v>
                </c:pt>
                <c:pt idx="396">
                  <c:v>132</c:v>
                </c:pt>
                <c:pt idx="397">
                  <c:v>132</c:v>
                </c:pt>
                <c:pt idx="398">
                  <c:v>132</c:v>
                </c:pt>
                <c:pt idx="399">
                  <c:v>132</c:v>
                </c:pt>
                <c:pt idx="400">
                  <c:v>132</c:v>
                </c:pt>
                <c:pt idx="401">
                  <c:v>132</c:v>
                </c:pt>
                <c:pt idx="402">
                  <c:v>132</c:v>
                </c:pt>
                <c:pt idx="403">
                  <c:v>132</c:v>
                </c:pt>
                <c:pt idx="404">
                  <c:v>133</c:v>
                </c:pt>
                <c:pt idx="405">
                  <c:v>133</c:v>
                </c:pt>
                <c:pt idx="406">
                  <c:v>133</c:v>
                </c:pt>
                <c:pt idx="407">
                  <c:v>134</c:v>
                </c:pt>
                <c:pt idx="408">
                  <c:v>134</c:v>
                </c:pt>
                <c:pt idx="409">
                  <c:v>134</c:v>
                </c:pt>
                <c:pt idx="410">
                  <c:v>134</c:v>
                </c:pt>
                <c:pt idx="411">
                  <c:v>134</c:v>
                </c:pt>
                <c:pt idx="412">
                  <c:v>134</c:v>
                </c:pt>
                <c:pt idx="413">
                  <c:v>134</c:v>
                </c:pt>
                <c:pt idx="414">
                  <c:v>134</c:v>
                </c:pt>
                <c:pt idx="415">
                  <c:v>135</c:v>
                </c:pt>
                <c:pt idx="416">
                  <c:v>136</c:v>
                </c:pt>
                <c:pt idx="417">
                  <c:v>136</c:v>
                </c:pt>
                <c:pt idx="418">
                  <c:v>136</c:v>
                </c:pt>
                <c:pt idx="419">
                  <c:v>136</c:v>
                </c:pt>
                <c:pt idx="420">
                  <c:v>136</c:v>
                </c:pt>
                <c:pt idx="421">
                  <c:v>136</c:v>
                </c:pt>
                <c:pt idx="422">
                  <c:v>137</c:v>
                </c:pt>
                <c:pt idx="423">
                  <c:v>137</c:v>
                </c:pt>
                <c:pt idx="424">
                  <c:v>137</c:v>
                </c:pt>
                <c:pt idx="425">
                  <c:v>137</c:v>
                </c:pt>
                <c:pt idx="426">
                  <c:v>137</c:v>
                </c:pt>
                <c:pt idx="427">
                  <c:v>138</c:v>
                </c:pt>
                <c:pt idx="428">
                  <c:v>138</c:v>
                </c:pt>
                <c:pt idx="429">
                  <c:v>139</c:v>
                </c:pt>
                <c:pt idx="430">
                  <c:v>140</c:v>
                </c:pt>
                <c:pt idx="431">
                  <c:v>141</c:v>
                </c:pt>
                <c:pt idx="432">
                  <c:v>141</c:v>
                </c:pt>
                <c:pt idx="433">
                  <c:v>141</c:v>
                </c:pt>
                <c:pt idx="434">
                  <c:v>141</c:v>
                </c:pt>
                <c:pt idx="435">
                  <c:v>142</c:v>
                </c:pt>
                <c:pt idx="436">
                  <c:v>142</c:v>
                </c:pt>
                <c:pt idx="437">
                  <c:v>142</c:v>
                </c:pt>
                <c:pt idx="438">
                  <c:v>142</c:v>
                </c:pt>
                <c:pt idx="439">
                  <c:v>142</c:v>
                </c:pt>
                <c:pt idx="440">
                  <c:v>142</c:v>
                </c:pt>
                <c:pt idx="441">
                  <c:v>142</c:v>
                </c:pt>
                <c:pt idx="442">
                  <c:v>142</c:v>
                </c:pt>
                <c:pt idx="443">
                  <c:v>143</c:v>
                </c:pt>
                <c:pt idx="444">
                  <c:v>144</c:v>
                </c:pt>
                <c:pt idx="445">
                  <c:v>145</c:v>
                </c:pt>
                <c:pt idx="446">
                  <c:v>145</c:v>
                </c:pt>
                <c:pt idx="447">
                  <c:v>145</c:v>
                </c:pt>
                <c:pt idx="448">
                  <c:v>145</c:v>
                </c:pt>
                <c:pt idx="449">
                  <c:v>145</c:v>
                </c:pt>
                <c:pt idx="450">
                  <c:v>145</c:v>
                </c:pt>
                <c:pt idx="451">
                  <c:v>145</c:v>
                </c:pt>
                <c:pt idx="452">
                  <c:v>146</c:v>
                </c:pt>
                <c:pt idx="453">
                  <c:v>146</c:v>
                </c:pt>
                <c:pt idx="454">
                  <c:v>146</c:v>
                </c:pt>
                <c:pt idx="455">
                  <c:v>146</c:v>
                </c:pt>
                <c:pt idx="456">
                  <c:v>147</c:v>
                </c:pt>
                <c:pt idx="457">
                  <c:v>148</c:v>
                </c:pt>
                <c:pt idx="458">
                  <c:v>149</c:v>
                </c:pt>
                <c:pt idx="459">
                  <c:v>149</c:v>
                </c:pt>
                <c:pt idx="460">
                  <c:v>150</c:v>
                </c:pt>
                <c:pt idx="461">
                  <c:v>150</c:v>
                </c:pt>
                <c:pt idx="462">
                  <c:v>150</c:v>
                </c:pt>
                <c:pt idx="463">
                  <c:v>151</c:v>
                </c:pt>
                <c:pt idx="464">
                  <c:v>151</c:v>
                </c:pt>
                <c:pt idx="465">
                  <c:v>151</c:v>
                </c:pt>
                <c:pt idx="466">
                  <c:v>151</c:v>
                </c:pt>
                <c:pt idx="467">
                  <c:v>151</c:v>
                </c:pt>
                <c:pt idx="468">
                  <c:v>152</c:v>
                </c:pt>
                <c:pt idx="469">
                  <c:v>153</c:v>
                </c:pt>
                <c:pt idx="470">
                  <c:v>153</c:v>
                </c:pt>
                <c:pt idx="471">
                  <c:v>154</c:v>
                </c:pt>
                <c:pt idx="472">
                  <c:v>155</c:v>
                </c:pt>
                <c:pt idx="473">
                  <c:v>155</c:v>
                </c:pt>
                <c:pt idx="474">
                  <c:v>155</c:v>
                </c:pt>
                <c:pt idx="475">
                  <c:v>155</c:v>
                </c:pt>
                <c:pt idx="476">
                  <c:v>155</c:v>
                </c:pt>
                <c:pt idx="477">
                  <c:v>155</c:v>
                </c:pt>
                <c:pt idx="478">
                  <c:v>155</c:v>
                </c:pt>
                <c:pt idx="479">
                  <c:v>155</c:v>
                </c:pt>
                <c:pt idx="480">
                  <c:v>155</c:v>
                </c:pt>
                <c:pt idx="481">
                  <c:v>155</c:v>
                </c:pt>
                <c:pt idx="482">
                  <c:v>156</c:v>
                </c:pt>
                <c:pt idx="483">
                  <c:v>156</c:v>
                </c:pt>
                <c:pt idx="484">
                  <c:v>157</c:v>
                </c:pt>
                <c:pt idx="485">
                  <c:v>158</c:v>
                </c:pt>
                <c:pt idx="486">
                  <c:v>159</c:v>
                </c:pt>
                <c:pt idx="487">
                  <c:v>159</c:v>
                </c:pt>
                <c:pt idx="488">
                  <c:v>160</c:v>
                </c:pt>
                <c:pt idx="489">
                  <c:v>160</c:v>
                </c:pt>
                <c:pt idx="490">
                  <c:v>160</c:v>
                </c:pt>
                <c:pt idx="491">
                  <c:v>160</c:v>
                </c:pt>
                <c:pt idx="492">
                  <c:v>160</c:v>
                </c:pt>
                <c:pt idx="493">
                  <c:v>161</c:v>
                </c:pt>
                <c:pt idx="494">
                  <c:v>161</c:v>
                </c:pt>
                <c:pt idx="495">
                  <c:v>162</c:v>
                </c:pt>
                <c:pt idx="496">
                  <c:v>163</c:v>
                </c:pt>
                <c:pt idx="497">
                  <c:v>163</c:v>
                </c:pt>
                <c:pt idx="498">
                  <c:v>163</c:v>
                </c:pt>
                <c:pt idx="499">
                  <c:v>164</c:v>
                </c:pt>
                <c:pt idx="500">
                  <c:v>164</c:v>
                </c:pt>
                <c:pt idx="501">
                  <c:v>164</c:v>
                </c:pt>
                <c:pt idx="502">
                  <c:v>164</c:v>
                </c:pt>
                <c:pt idx="503">
                  <c:v>164</c:v>
                </c:pt>
                <c:pt idx="504">
                  <c:v>164</c:v>
                </c:pt>
                <c:pt idx="505">
                  <c:v>165</c:v>
                </c:pt>
                <c:pt idx="506">
                  <c:v>166</c:v>
                </c:pt>
                <c:pt idx="507">
                  <c:v>166</c:v>
                </c:pt>
                <c:pt idx="508">
                  <c:v>167</c:v>
                </c:pt>
                <c:pt idx="509">
                  <c:v>167</c:v>
                </c:pt>
                <c:pt idx="510">
                  <c:v>168</c:v>
                </c:pt>
                <c:pt idx="511">
                  <c:v>168</c:v>
                </c:pt>
                <c:pt idx="512">
                  <c:v>168</c:v>
                </c:pt>
                <c:pt idx="513">
                  <c:v>168</c:v>
                </c:pt>
                <c:pt idx="514">
                  <c:v>168</c:v>
                </c:pt>
                <c:pt idx="515">
                  <c:v>168</c:v>
                </c:pt>
                <c:pt idx="516">
                  <c:v>168</c:v>
                </c:pt>
                <c:pt idx="517">
                  <c:v>169</c:v>
                </c:pt>
                <c:pt idx="518">
                  <c:v>169</c:v>
                </c:pt>
                <c:pt idx="519">
                  <c:v>170</c:v>
                </c:pt>
                <c:pt idx="520">
                  <c:v>171</c:v>
                </c:pt>
                <c:pt idx="521">
                  <c:v>172</c:v>
                </c:pt>
                <c:pt idx="522">
                  <c:v>173</c:v>
                </c:pt>
                <c:pt idx="523">
                  <c:v>173</c:v>
                </c:pt>
                <c:pt idx="524">
                  <c:v>173</c:v>
                </c:pt>
                <c:pt idx="525">
                  <c:v>173</c:v>
                </c:pt>
                <c:pt idx="526">
                  <c:v>173</c:v>
                </c:pt>
                <c:pt idx="527">
                  <c:v>173</c:v>
                </c:pt>
                <c:pt idx="528">
                  <c:v>174</c:v>
                </c:pt>
                <c:pt idx="529">
                  <c:v>175</c:v>
                </c:pt>
                <c:pt idx="530">
                  <c:v>175</c:v>
                </c:pt>
                <c:pt idx="531">
                  <c:v>175</c:v>
                </c:pt>
                <c:pt idx="532">
                  <c:v>175</c:v>
                </c:pt>
                <c:pt idx="533">
                  <c:v>175</c:v>
                </c:pt>
                <c:pt idx="534">
                  <c:v>175</c:v>
                </c:pt>
                <c:pt idx="535">
                  <c:v>176</c:v>
                </c:pt>
                <c:pt idx="536">
                  <c:v>176</c:v>
                </c:pt>
                <c:pt idx="537">
                  <c:v>177</c:v>
                </c:pt>
                <c:pt idx="538">
                  <c:v>178</c:v>
                </c:pt>
                <c:pt idx="539">
                  <c:v>178</c:v>
                </c:pt>
                <c:pt idx="540">
                  <c:v>178</c:v>
                </c:pt>
                <c:pt idx="541">
                  <c:v>178</c:v>
                </c:pt>
                <c:pt idx="542">
                  <c:v>178</c:v>
                </c:pt>
                <c:pt idx="543">
                  <c:v>178</c:v>
                </c:pt>
                <c:pt idx="544">
                  <c:v>179</c:v>
                </c:pt>
                <c:pt idx="545">
                  <c:v>179</c:v>
                </c:pt>
                <c:pt idx="546">
                  <c:v>179</c:v>
                </c:pt>
                <c:pt idx="547">
                  <c:v>179</c:v>
                </c:pt>
                <c:pt idx="548">
                  <c:v>179</c:v>
                </c:pt>
                <c:pt idx="549">
                  <c:v>180</c:v>
                </c:pt>
                <c:pt idx="550">
                  <c:v>180</c:v>
                </c:pt>
                <c:pt idx="551">
                  <c:v>180</c:v>
                </c:pt>
                <c:pt idx="552">
                  <c:v>180</c:v>
                </c:pt>
                <c:pt idx="553">
                  <c:v>180</c:v>
                </c:pt>
                <c:pt idx="554">
                  <c:v>180</c:v>
                </c:pt>
                <c:pt idx="555">
                  <c:v>181</c:v>
                </c:pt>
                <c:pt idx="556">
                  <c:v>182</c:v>
                </c:pt>
                <c:pt idx="557">
                  <c:v>182</c:v>
                </c:pt>
                <c:pt idx="558">
                  <c:v>182</c:v>
                </c:pt>
                <c:pt idx="559">
                  <c:v>183</c:v>
                </c:pt>
                <c:pt idx="560">
                  <c:v>183</c:v>
                </c:pt>
                <c:pt idx="561">
                  <c:v>183</c:v>
                </c:pt>
                <c:pt idx="562">
                  <c:v>184</c:v>
                </c:pt>
                <c:pt idx="563">
                  <c:v>184</c:v>
                </c:pt>
                <c:pt idx="564">
                  <c:v>184</c:v>
                </c:pt>
                <c:pt idx="565">
                  <c:v>184</c:v>
                </c:pt>
                <c:pt idx="566">
                  <c:v>184</c:v>
                </c:pt>
                <c:pt idx="567">
                  <c:v>184</c:v>
                </c:pt>
                <c:pt idx="568">
                  <c:v>185</c:v>
                </c:pt>
                <c:pt idx="569">
                  <c:v>185</c:v>
                </c:pt>
                <c:pt idx="570">
                  <c:v>186</c:v>
                </c:pt>
                <c:pt idx="571">
                  <c:v>186</c:v>
                </c:pt>
                <c:pt idx="572">
                  <c:v>187</c:v>
                </c:pt>
                <c:pt idx="573">
                  <c:v>187</c:v>
                </c:pt>
                <c:pt idx="574">
                  <c:v>187</c:v>
                </c:pt>
                <c:pt idx="575">
                  <c:v>187</c:v>
                </c:pt>
                <c:pt idx="576">
                  <c:v>188</c:v>
                </c:pt>
                <c:pt idx="577">
                  <c:v>189</c:v>
                </c:pt>
                <c:pt idx="578">
                  <c:v>189</c:v>
                </c:pt>
                <c:pt idx="579">
                  <c:v>190</c:v>
                </c:pt>
                <c:pt idx="580">
                  <c:v>191</c:v>
                </c:pt>
                <c:pt idx="581">
                  <c:v>192</c:v>
                </c:pt>
                <c:pt idx="582">
                  <c:v>192</c:v>
                </c:pt>
                <c:pt idx="583">
                  <c:v>193</c:v>
                </c:pt>
                <c:pt idx="584">
                  <c:v>194</c:v>
                </c:pt>
                <c:pt idx="585">
                  <c:v>195</c:v>
                </c:pt>
                <c:pt idx="586">
                  <c:v>196</c:v>
                </c:pt>
                <c:pt idx="587">
                  <c:v>197</c:v>
                </c:pt>
                <c:pt idx="588">
                  <c:v>197</c:v>
                </c:pt>
                <c:pt idx="589">
                  <c:v>197</c:v>
                </c:pt>
                <c:pt idx="590">
                  <c:v>198</c:v>
                </c:pt>
                <c:pt idx="591">
                  <c:v>198</c:v>
                </c:pt>
                <c:pt idx="592">
                  <c:v>199</c:v>
                </c:pt>
                <c:pt idx="593">
                  <c:v>199</c:v>
                </c:pt>
                <c:pt idx="594">
                  <c:v>199</c:v>
                </c:pt>
                <c:pt idx="595">
                  <c:v>199</c:v>
                </c:pt>
                <c:pt idx="596">
                  <c:v>200</c:v>
                </c:pt>
                <c:pt idx="597">
                  <c:v>200</c:v>
                </c:pt>
                <c:pt idx="598">
                  <c:v>200</c:v>
                </c:pt>
                <c:pt idx="599">
                  <c:v>200</c:v>
                </c:pt>
                <c:pt idx="600">
                  <c:v>200</c:v>
                </c:pt>
                <c:pt idx="601">
                  <c:v>200</c:v>
                </c:pt>
                <c:pt idx="602">
                  <c:v>200</c:v>
                </c:pt>
                <c:pt idx="603">
                  <c:v>200</c:v>
                </c:pt>
                <c:pt idx="604">
                  <c:v>200</c:v>
                </c:pt>
                <c:pt idx="605">
                  <c:v>200</c:v>
                </c:pt>
                <c:pt idx="606">
                  <c:v>200</c:v>
                </c:pt>
                <c:pt idx="607">
                  <c:v>200</c:v>
                </c:pt>
                <c:pt idx="608">
                  <c:v>200</c:v>
                </c:pt>
                <c:pt idx="609">
                  <c:v>201</c:v>
                </c:pt>
                <c:pt idx="610">
                  <c:v>201</c:v>
                </c:pt>
                <c:pt idx="611">
                  <c:v>202</c:v>
                </c:pt>
                <c:pt idx="612">
                  <c:v>203</c:v>
                </c:pt>
                <c:pt idx="613">
                  <c:v>203</c:v>
                </c:pt>
                <c:pt idx="614">
                  <c:v>203</c:v>
                </c:pt>
                <c:pt idx="615">
                  <c:v>203</c:v>
                </c:pt>
                <c:pt idx="616">
                  <c:v>203</c:v>
                </c:pt>
                <c:pt idx="617">
                  <c:v>203</c:v>
                </c:pt>
                <c:pt idx="618">
                  <c:v>203</c:v>
                </c:pt>
                <c:pt idx="619">
                  <c:v>203</c:v>
                </c:pt>
                <c:pt idx="620">
                  <c:v>203</c:v>
                </c:pt>
                <c:pt idx="621">
                  <c:v>203</c:v>
                </c:pt>
                <c:pt idx="622">
                  <c:v>203</c:v>
                </c:pt>
                <c:pt idx="623">
                  <c:v>204</c:v>
                </c:pt>
                <c:pt idx="624">
                  <c:v>204</c:v>
                </c:pt>
                <c:pt idx="625">
                  <c:v>204</c:v>
                </c:pt>
                <c:pt idx="626">
                  <c:v>204</c:v>
                </c:pt>
                <c:pt idx="627">
                  <c:v>204</c:v>
                </c:pt>
                <c:pt idx="628">
                  <c:v>204</c:v>
                </c:pt>
                <c:pt idx="629">
                  <c:v>205</c:v>
                </c:pt>
                <c:pt idx="630">
                  <c:v>206</c:v>
                </c:pt>
                <c:pt idx="631">
                  <c:v>206</c:v>
                </c:pt>
                <c:pt idx="632">
                  <c:v>206</c:v>
                </c:pt>
                <c:pt idx="633">
                  <c:v>206</c:v>
                </c:pt>
                <c:pt idx="634">
                  <c:v>206</c:v>
                </c:pt>
                <c:pt idx="635">
                  <c:v>207</c:v>
                </c:pt>
                <c:pt idx="636">
                  <c:v>208</c:v>
                </c:pt>
                <c:pt idx="637">
                  <c:v>208</c:v>
                </c:pt>
                <c:pt idx="638">
                  <c:v>208</c:v>
                </c:pt>
                <c:pt idx="639">
                  <c:v>208</c:v>
                </c:pt>
                <c:pt idx="640">
                  <c:v>208</c:v>
                </c:pt>
                <c:pt idx="641">
                  <c:v>208</c:v>
                </c:pt>
                <c:pt idx="642">
                  <c:v>208</c:v>
                </c:pt>
                <c:pt idx="643">
                  <c:v>208</c:v>
                </c:pt>
                <c:pt idx="644">
                  <c:v>209</c:v>
                </c:pt>
                <c:pt idx="645">
                  <c:v>209</c:v>
                </c:pt>
                <c:pt idx="646">
                  <c:v>210</c:v>
                </c:pt>
                <c:pt idx="647">
                  <c:v>210</c:v>
                </c:pt>
                <c:pt idx="648">
                  <c:v>210</c:v>
                </c:pt>
                <c:pt idx="649">
                  <c:v>210</c:v>
                </c:pt>
                <c:pt idx="650">
                  <c:v>210</c:v>
                </c:pt>
                <c:pt idx="651">
                  <c:v>211</c:v>
                </c:pt>
                <c:pt idx="652">
                  <c:v>211</c:v>
                </c:pt>
                <c:pt idx="653">
                  <c:v>211</c:v>
                </c:pt>
                <c:pt idx="654">
                  <c:v>211</c:v>
                </c:pt>
                <c:pt idx="655">
                  <c:v>211</c:v>
                </c:pt>
                <c:pt idx="656">
                  <c:v>211</c:v>
                </c:pt>
                <c:pt idx="657">
                  <c:v>211</c:v>
                </c:pt>
                <c:pt idx="658">
                  <c:v>212</c:v>
                </c:pt>
                <c:pt idx="659">
                  <c:v>212</c:v>
                </c:pt>
                <c:pt idx="660">
                  <c:v>212</c:v>
                </c:pt>
                <c:pt idx="661">
                  <c:v>212</c:v>
                </c:pt>
                <c:pt idx="662">
                  <c:v>212</c:v>
                </c:pt>
                <c:pt idx="663">
                  <c:v>213</c:v>
                </c:pt>
                <c:pt idx="664">
                  <c:v>213</c:v>
                </c:pt>
                <c:pt idx="665">
                  <c:v>213</c:v>
                </c:pt>
                <c:pt idx="666">
                  <c:v>213</c:v>
                </c:pt>
                <c:pt idx="667">
                  <c:v>213</c:v>
                </c:pt>
                <c:pt idx="668">
                  <c:v>214</c:v>
                </c:pt>
                <c:pt idx="669">
                  <c:v>214</c:v>
                </c:pt>
                <c:pt idx="670">
                  <c:v>215</c:v>
                </c:pt>
                <c:pt idx="671">
                  <c:v>216</c:v>
                </c:pt>
                <c:pt idx="672">
                  <c:v>217</c:v>
                </c:pt>
                <c:pt idx="673">
                  <c:v>217</c:v>
                </c:pt>
                <c:pt idx="674">
                  <c:v>217</c:v>
                </c:pt>
                <c:pt idx="675">
                  <c:v>217</c:v>
                </c:pt>
                <c:pt idx="676">
                  <c:v>218</c:v>
                </c:pt>
                <c:pt idx="677">
                  <c:v>218</c:v>
                </c:pt>
                <c:pt idx="678">
                  <c:v>218</c:v>
                </c:pt>
                <c:pt idx="679">
                  <c:v>219</c:v>
                </c:pt>
                <c:pt idx="680">
                  <c:v>219</c:v>
                </c:pt>
                <c:pt idx="681">
                  <c:v>219</c:v>
                </c:pt>
                <c:pt idx="682">
                  <c:v>219</c:v>
                </c:pt>
                <c:pt idx="683">
                  <c:v>219</c:v>
                </c:pt>
                <c:pt idx="684">
                  <c:v>220</c:v>
                </c:pt>
                <c:pt idx="685">
                  <c:v>220</c:v>
                </c:pt>
                <c:pt idx="686">
                  <c:v>220</c:v>
                </c:pt>
                <c:pt idx="687">
                  <c:v>220</c:v>
                </c:pt>
                <c:pt idx="688">
                  <c:v>220</c:v>
                </c:pt>
                <c:pt idx="689">
                  <c:v>220</c:v>
                </c:pt>
                <c:pt idx="690">
                  <c:v>220</c:v>
                </c:pt>
                <c:pt idx="691">
                  <c:v>220</c:v>
                </c:pt>
                <c:pt idx="692">
                  <c:v>221</c:v>
                </c:pt>
                <c:pt idx="693">
                  <c:v>222</c:v>
                </c:pt>
                <c:pt idx="694">
                  <c:v>222</c:v>
                </c:pt>
                <c:pt idx="695">
                  <c:v>222</c:v>
                </c:pt>
                <c:pt idx="696">
                  <c:v>223</c:v>
                </c:pt>
                <c:pt idx="697">
                  <c:v>224</c:v>
                </c:pt>
                <c:pt idx="698">
                  <c:v>224</c:v>
                </c:pt>
                <c:pt idx="699">
                  <c:v>224</c:v>
                </c:pt>
                <c:pt idx="700">
                  <c:v>224</c:v>
                </c:pt>
                <c:pt idx="701">
                  <c:v>225</c:v>
                </c:pt>
                <c:pt idx="702">
                  <c:v>225</c:v>
                </c:pt>
                <c:pt idx="703">
                  <c:v>225</c:v>
                </c:pt>
                <c:pt idx="704">
                  <c:v>226</c:v>
                </c:pt>
                <c:pt idx="705">
                  <c:v>226</c:v>
                </c:pt>
                <c:pt idx="706">
                  <c:v>226</c:v>
                </c:pt>
                <c:pt idx="707">
                  <c:v>226</c:v>
                </c:pt>
                <c:pt idx="708">
                  <c:v>227</c:v>
                </c:pt>
                <c:pt idx="709">
                  <c:v>227</c:v>
                </c:pt>
                <c:pt idx="710">
                  <c:v>227</c:v>
                </c:pt>
                <c:pt idx="711">
                  <c:v>227</c:v>
                </c:pt>
                <c:pt idx="712">
                  <c:v>228</c:v>
                </c:pt>
                <c:pt idx="713">
                  <c:v>228</c:v>
                </c:pt>
                <c:pt idx="714">
                  <c:v>228</c:v>
                </c:pt>
                <c:pt idx="715">
                  <c:v>228</c:v>
                </c:pt>
                <c:pt idx="716">
                  <c:v>228</c:v>
                </c:pt>
                <c:pt idx="717">
                  <c:v>228</c:v>
                </c:pt>
                <c:pt idx="718">
                  <c:v>228</c:v>
                </c:pt>
                <c:pt idx="719">
                  <c:v>228</c:v>
                </c:pt>
                <c:pt idx="720">
                  <c:v>228</c:v>
                </c:pt>
                <c:pt idx="721">
                  <c:v>228</c:v>
                </c:pt>
                <c:pt idx="722">
                  <c:v>228</c:v>
                </c:pt>
                <c:pt idx="723">
                  <c:v>228</c:v>
                </c:pt>
                <c:pt idx="724">
                  <c:v>228</c:v>
                </c:pt>
                <c:pt idx="725">
                  <c:v>228</c:v>
                </c:pt>
                <c:pt idx="726">
                  <c:v>229</c:v>
                </c:pt>
                <c:pt idx="727">
                  <c:v>229</c:v>
                </c:pt>
                <c:pt idx="728">
                  <c:v>230</c:v>
                </c:pt>
                <c:pt idx="729">
                  <c:v>231</c:v>
                </c:pt>
                <c:pt idx="730">
                  <c:v>231</c:v>
                </c:pt>
                <c:pt idx="731">
                  <c:v>231</c:v>
                </c:pt>
                <c:pt idx="732">
                  <c:v>231</c:v>
                </c:pt>
                <c:pt idx="733">
                  <c:v>231</c:v>
                </c:pt>
                <c:pt idx="734">
                  <c:v>232</c:v>
                </c:pt>
                <c:pt idx="735">
                  <c:v>233</c:v>
                </c:pt>
                <c:pt idx="736">
                  <c:v>234</c:v>
                </c:pt>
                <c:pt idx="737">
                  <c:v>234</c:v>
                </c:pt>
                <c:pt idx="738">
                  <c:v>234</c:v>
                </c:pt>
                <c:pt idx="739">
                  <c:v>234</c:v>
                </c:pt>
                <c:pt idx="740">
                  <c:v>234</c:v>
                </c:pt>
                <c:pt idx="741">
                  <c:v>234</c:v>
                </c:pt>
                <c:pt idx="742">
                  <c:v>234</c:v>
                </c:pt>
                <c:pt idx="743">
                  <c:v>234</c:v>
                </c:pt>
                <c:pt idx="744">
                  <c:v>234</c:v>
                </c:pt>
                <c:pt idx="745">
                  <c:v>235</c:v>
                </c:pt>
                <c:pt idx="746">
                  <c:v>235</c:v>
                </c:pt>
                <c:pt idx="747">
                  <c:v>236</c:v>
                </c:pt>
                <c:pt idx="748">
                  <c:v>236</c:v>
                </c:pt>
                <c:pt idx="749">
                  <c:v>236</c:v>
                </c:pt>
                <c:pt idx="750">
                  <c:v>237</c:v>
                </c:pt>
                <c:pt idx="751">
                  <c:v>237</c:v>
                </c:pt>
                <c:pt idx="752">
                  <c:v>237</c:v>
                </c:pt>
                <c:pt idx="753">
                  <c:v>238</c:v>
                </c:pt>
                <c:pt idx="754">
                  <c:v>238</c:v>
                </c:pt>
                <c:pt idx="755">
                  <c:v>238</c:v>
                </c:pt>
                <c:pt idx="756">
                  <c:v>238</c:v>
                </c:pt>
                <c:pt idx="757">
                  <c:v>238</c:v>
                </c:pt>
                <c:pt idx="758">
                  <c:v>238</c:v>
                </c:pt>
                <c:pt idx="759">
                  <c:v>238</c:v>
                </c:pt>
                <c:pt idx="760">
                  <c:v>238</c:v>
                </c:pt>
                <c:pt idx="761">
                  <c:v>239</c:v>
                </c:pt>
                <c:pt idx="762">
                  <c:v>239</c:v>
                </c:pt>
                <c:pt idx="763">
                  <c:v>240</c:v>
                </c:pt>
                <c:pt idx="764">
                  <c:v>241</c:v>
                </c:pt>
                <c:pt idx="765">
                  <c:v>241</c:v>
                </c:pt>
                <c:pt idx="766">
                  <c:v>241</c:v>
                </c:pt>
                <c:pt idx="767">
                  <c:v>242</c:v>
                </c:pt>
                <c:pt idx="768">
                  <c:v>242</c:v>
                </c:pt>
                <c:pt idx="769">
                  <c:v>242</c:v>
                </c:pt>
                <c:pt idx="770">
                  <c:v>243</c:v>
                </c:pt>
                <c:pt idx="771">
                  <c:v>244</c:v>
                </c:pt>
                <c:pt idx="772">
                  <c:v>244</c:v>
                </c:pt>
                <c:pt idx="773">
                  <c:v>244</c:v>
                </c:pt>
                <c:pt idx="774">
                  <c:v>244</c:v>
                </c:pt>
                <c:pt idx="775">
                  <c:v>244</c:v>
                </c:pt>
                <c:pt idx="776">
                  <c:v>244</c:v>
                </c:pt>
                <c:pt idx="777">
                  <c:v>244</c:v>
                </c:pt>
                <c:pt idx="778">
                  <c:v>244</c:v>
                </c:pt>
                <c:pt idx="779">
                  <c:v>245</c:v>
                </c:pt>
                <c:pt idx="780">
                  <c:v>246</c:v>
                </c:pt>
                <c:pt idx="781">
                  <c:v>246</c:v>
                </c:pt>
                <c:pt idx="782">
                  <c:v>247</c:v>
                </c:pt>
                <c:pt idx="783">
                  <c:v>248</c:v>
                </c:pt>
                <c:pt idx="784">
                  <c:v>248</c:v>
                </c:pt>
                <c:pt idx="785">
                  <c:v>249</c:v>
                </c:pt>
                <c:pt idx="786">
                  <c:v>250</c:v>
                </c:pt>
                <c:pt idx="787">
                  <c:v>251</c:v>
                </c:pt>
                <c:pt idx="788">
                  <c:v>251</c:v>
                </c:pt>
                <c:pt idx="789">
                  <c:v>251</c:v>
                </c:pt>
                <c:pt idx="790">
                  <c:v>252</c:v>
                </c:pt>
                <c:pt idx="791">
                  <c:v>252</c:v>
                </c:pt>
                <c:pt idx="792">
                  <c:v>253</c:v>
                </c:pt>
                <c:pt idx="793">
                  <c:v>253</c:v>
                </c:pt>
                <c:pt idx="794">
                  <c:v>253</c:v>
                </c:pt>
                <c:pt idx="795">
                  <c:v>254</c:v>
                </c:pt>
                <c:pt idx="796">
                  <c:v>255</c:v>
                </c:pt>
                <c:pt idx="797">
                  <c:v>255</c:v>
                </c:pt>
                <c:pt idx="798">
                  <c:v>255</c:v>
                </c:pt>
                <c:pt idx="799">
                  <c:v>255</c:v>
                </c:pt>
                <c:pt idx="800">
                  <c:v>256</c:v>
                </c:pt>
                <c:pt idx="801">
                  <c:v>256</c:v>
                </c:pt>
                <c:pt idx="802">
                  <c:v>256</c:v>
                </c:pt>
                <c:pt idx="803">
                  <c:v>257</c:v>
                </c:pt>
                <c:pt idx="804">
                  <c:v>257</c:v>
                </c:pt>
                <c:pt idx="805">
                  <c:v>258</c:v>
                </c:pt>
                <c:pt idx="806">
                  <c:v>259</c:v>
                </c:pt>
                <c:pt idx="807">
                  <c:v>259</c:v>
                </c:pt>
                <c:pt idx="808">
                  <c:v>259</c:v>
                </c:pt>
                <c:pt idx="809">
                  <c:v>259</c:v>
                </c:pt>
                <c:pt idx="810">
                  <c:v>259</c:v>
                </c:pt>
                <c:pt idx="811">
                  <c:v>260</c:v>
                </c:pt>
                <c:pt idx="812">
                  <c:v>261</c:v>
                </c:pt>
                <c:pt idx="813">
                  <c:v>261</c:v>
                </c:pt>
                <c:pt idx="814">
                  <c:v>261</c:v>
                </c:pt>
                <c:pt idx="815">
                  <c:v>261</c:v>
                </c:pt>
                <c:pt idx="816">
                  <c:v>261</c:v>
                </c:pt>
                <c:pt idx="817">
                  <c:v>261</c:v>
                </c:pt>
                <c:pt idx="818">
                  <c:v>262</c:v>
                </c:pt>
                <c:pt idx="819">
                  <c:v>263</c:v>
                </c:pt>
                <c:pt idx="820">
                  <c:v>263</c:v>
                </c:pt>
                <c:pt idx="821">
                  <c:v>263</c:v>
                </c:pt>
                <c:pt idx="822">
                  <c:v>264</c:v>
                </c:pt>
                <c:pt idx="823">
                  <c:v>264</c:v>
                </c:pt>
                <c:pt idx="824">
                  <c:v>264</c:v>
                </c:pt>
                <c:pt idx="825">
                  <c:v>265</c:v>
                </c:pt>
                <c:pt idx="826">
                  <c:v>266</c:v>
                </c:pt>
                <c:pt idx="827">
                  <c:v>266</c:v>
                </c:pt>
                <c:pt idx="828">
                  <c:v>267</c:v>
                </c:pt>
                <c:pt idx="829">
                  <c:v>267</c:v>
                </c:pt>
                <c:pt idx="830">
                  <c:v>267</c:v>
                </c:pt>
                <c:pt idx="831">
                  <c:v>267</c:v>
                </c:pt>
                <c:pt idx="832">
                  <c:v>267</c:v>
                </c:pt>
                <c:pt idx="833">
                  <c:v>267</c:v>
                </c:pt>
                <c:pt idx="834">
                  <c:v>267</c:v>
                </c:pt>
                <c:pt idx="835">
                  <c:v>267</c:v>
                </c:pt>
                <c:pt idx="836">
                  <c:v>267</c:v>
                </c:pt>
                <c:pt idx="837">
                  <c:v>267</c:v>
                </c:pt>
                <c:pt idx="838">
                  <c:v>267</c:v>
                </c:pt>
                <c:pt idx="839">
                  <c:v>267</c:v>
                </c:pt>
                <c:pt idx="840">
                  <c:v>267</c:v>
                </c:pt>
                <c:pt idx="841">
                  <c:v>267</c:v>
                </c:pt>
                <c:pt idx="842">
                  <c:v>267</c:v>
                </c:pt>
                <c:pt idx="843">
                  <c:v>267</c:v>
                </c:pt>
                <c:pt idx="844">
                  <c:v>267</c:v>
                </c:pt>
                <c:pt idx="845">
                  <c:v>267</c:v>
                </c:pt>
                <c:pt idx="846">
                  <c:v>267</c:v>
                </c:pt>
                <c:pt idx="847">
                  <c:v>267</c:v>
                </c:pt>
                <c:pt idx="848">
                  <c:v>268</c:v>
                </c:pt>
                <c:pt idx="849">
                  <c:v>269</c:v>
                </c:pt>
                <c:pt idx="850">
                  <c:v>269</c:v>
                </c:pt>
                <c:pt idx="851">
                  <c:v>269</c:v>
                </c:pt>
                <c:pt idx="852">
                  <c:v>269</c:v>
                </c:pt>
                <c:pt idx="853">
                  <c:v>269</c:v>
                </c:pt>
                <c:pt idx="854">
                  <c:v>270</c:v>
                </c:pt>
                <c:pt idx="855">
                  <c:v>270</c:v>
                </c:pt>
                <c:pt idx="856">
                  <c:v>271</c:v>
                </c:pt>
                <c:pt idx="857">
                  <c:v>271</c:v>
                </c:pt>
                <c:pt idx="858">
                  <c:v>271</c:v>
                </c:pt>
                <c:pt idx="859">
                  <c:v>271</c:v>
                </c:pt>
                <c:pt idx="860">
                  <c:v>271</c:v>
                </c:pt>
                <c:pt idx="861">
                  <c:v>272</c:v>
                </c:pt>
                <c:pt idx="862">
                  <c:v>272</c:v>
                </c:pt>
                <c:pt idx="863">
                  <c:v>272</c:v>
                </c:pt>
                <c:pt idx="864">
                  <c:v>272</c:v>
                </c:pt>
                <c:pt idx="865">
                  <c:v>272</c:v>
                </c:pt>
                <c:pt idx="866">
                  <c:v>272</c:v>
                </c:pt>
                <c:pt idx="867">
                  <c:v>273</c:v>
                </c:pt>
                <c:pt idx="868">
                  <c:v>273</c:v>
                </c:pt>
                <c:pt idx="869">
                  <c:v>274</c:v>
                </c:pt>
                <c:pt idx="870">
                  <c:v>275</c:v>
                </c:pt>
                <c:pt idx="871">
                  <c:v>276</c:v>
                </c:pt>
                <c:pt idx="872">
                  <c:v>276</c:v>
                </c:pt>
                <c:pt idx="873">
                  <c:v>276</c:v>
                </c:pt>
                <c:pt idx="874">
                  <c:v>276</c:v>
                </c:pt>
                <c:pt idx="875">
                  <c:v>276</c:v>
                </c:pt>
                <c:pt idx="876">
                  <c:v>276</c:v>
                </c:pt>
                <c:pt idx="877">
                  <c:v>276</c:v>
                </c:pt>
                <c:pt idx="878">
                  <c:v>276</c:v>
                </c:pt>
                <c:pt idx="879">
                  <c:v>276</c:v>
                </c:pt>
                <c:pt idx="880">
                  <c:v>276</c:v>
                </c:pt>
                <c:pt idx="881">
                  <c:v>276</c:v>
                </c:pt>
                <c:pt idx="882">
                  <c:v>276</c:v>
                </c:pt>
                <c:pt idx="883">
                  <c:v>276</c:v>
                </c:pt>
                <c:pt idx="884">
                  <c:v>277</c:v>
                </c:pt>
                <c:pt idx="885">
                  <c:v>278</c:v>
                </c:pt>
                <c:pt idx="886">
                  <c:v>279</c:v>
                </c:pt>
                <c:pt idx="887">
                  <c:v>279</c:v>
                </c:pt>
                <c:pt idx="888">
                  <c:v>280</c:v>
                </c:pt>
                <c:pt idx="889">
                  <c:v>281</c:v>
                </c:pt>
                <c:pt idx="890">
                  <c:v>281</c:v>
                </c:pt>
                <c:pt idx="891">
                  <c:v>282</c:v>
                </c:pt>
                <c:pt idx="892">
                  <c:v>282</c:v>
                </c:pt>
                <c:pt idx="893">
                  <c:v>282</c:v>
                </c:pt>
                <c:pt idx="894">
                  <c:v>283</c:v>
                </c:pt>
                <c:pt idx="895">
                  <c:v>283</c:v>
                </c:pt>
                <c:pt idx="896">
                  <c:v>284</c:v>
                </c:pt>
                <c:pt idx="897">
                  <c:v>285</c:v>
                </c:pt>
                <c:pt idx="898">
                  <c:v>285</c:v>
                </c:pt>
                <c:pt idx="899">
                  <c:v>286</c:v>
                </c:pt>
                <c:pt idx="900">
                  <c:v>286</c:v>
                </c:pt>
                <c:pt idx="901">
                  <c:v>287</c:v>
                </c:pt>
                <c:pt idx="902">
                  <c:v>288</c:v>
                </c:pt>
                <c:pt idx="903">
                  <c:v>288</c:v>
                </c:pt>
                <c:pt idx="904">
                  <c:v>288</c:v>
                </c:pt>
                <c:pt idx="905">
                  <c:v>288</c:v>
                </c:pt>
                <c:pt idx="906">
                  <c:v>289</c:v>
                </c:pt>
                <c:pt idx="907">
                  <c:v>289</c:v>
                </c:pt>
                <c:pt idx="908">
                  <c:v>289</c:v>
                </c:pt>
                <c:pt idx="909">
                  <c:v>290</c:v>
                </c:pt>
                <c:pt idx="910">
                  <c:v>291</c:v>
                </c:pt>
                <c:pt idx="911">
                  <c:v>292</c:v>
                </c:pt>
                <c:pt idx="912">
                  <c:v>292</c:v>
                </c:pt>
                <c:pt idx="913">
                  <c:v>293</c:v>
                </c:pt>
                <c:pt idx="914">
                  <c:v>293</c:v>
                </c:pt>
                <c:pt idx="915">
                  <c:v>293</c:v>
                </c:pt>
                <c:pt idx="916">
                  <c:v>294</c:v>
                </c:pt>
                <c:pt idx="917">
                  <c:v>295</c:v>
                </c:pt>
                <c:pt idx="918">
                  <c:v>295</c:v>
                </c:pt>
                <c:pt idx="919">
                  <c:v>295</c:v>
                </c:pt>
                <c:pt idx="920">
                  <c:v>295</c:v>
                </c:pt>
                <c:pt idx="921">
                  <c:v>295</c:v>
                </c:pt>
                <c:pt idx="922">
                  <c:v>295</c:v>
                </c:pt>
                <c:pt idx="923">
                  <c:v>295</c:v>
                </c:pt>
                <c:pt idx="924">
                  <c:v>295</c:v>
                </c:pt>
                <c:pt idx="925">
                  <c:v>295</c:v>
                </c:pt>
                <c:pt idx="926">
                  <c:v>295</c:v>
                </c:pt>
                <c:pt idx="927">
                  <c:v>296</c:v>
                </c:pt>
                <c:pt idx="928">
                  <c:v>296</c:v>
                </c:pt>
                <c:pt idx="929">
                  <c:v>296</c:v>
                </c:pt>
                <c:pt idx="930">
                  <c:v>296</c:v>
                </c:pt>
                <c:pt idx="931">
                  <c:v>296</c:v>
                </c:pt>
                <c:pt idx="932">
                  <c:v>296</c:v>
                </c:pt>
                <c:pt idx="933">
                  <c:v>296</c:v>
                </c:pt>
                <c:pt idx="934">
                  <c:v>296</c:v>
                </c:pt>
                <c:pt idx="935">
                  <c:v>297</c:v>
                </c:pt>
                <c:pt idx="936">
                  <c:v>297</c:v>
                </c:pt>
                <c:pt idx="937">
                  <c:v>298</c:v>
                </c:pt>
                <c:pt idx="938">
                  <c:v>298</c:v>
                </c:pt>
                <c:pt idx="939">
                  <c:v>298</c:v>
                </c:pt>
                <c:pt idx="940">
                  <c:v>298</c:v>
                </c:pt>
                <c:pt idx="941">
                  <c:v>298</c:v>
                </c:pt>
                <c:pt idx="942">
                  <c:v>298</c:v>
                </c:pt>
                <c:pt idx="943">
                  <c:v>298</c:v>
                </c:pt>
                <c:pt idx="944">
                  <c:v>299</c:v>
                </c:pt>
                <c:pt idx="945">
                  <c:v>299</c:v>
                </c:pt>
                <c:pt idx="946">
                  <c:v>300</c:v>
                </c:pt>
                <c:pt idx="947">
                  <c:v>300</c:v>
                </c:pt>
                <c:pt idx="948">
                  <c:v>300</c:v>
                </c:pt>
                <c:pt idx="949">
                  <c:v>301</c:v>
                </c:pt>
                <c:pt idx="950">
                  <c:v>302</c:v>
                </c:pt>
                <c:pt idx="951">
                  <c:v>303</c:v>
                </c:pt>
                <c:pt idx="952">
                  <c:v>304</c:v>
                </c:pt>
                <c:pt idx="953">
                  <c:v>305</c:v>
                </c:pt>
                <c:pt idx="954">
                  <c:v>305</c:v>
                </c:pt>
                <c:pt idx="955">
                  <c:v>306</c:v>
                </c:pt>
                <c:pt idx="956">
                  <c:v>306</c:v>
                </c:pt>
                <c:pt idx="957">
                  <c:v>307</c:v>
                </c:pt>
                <c:pt idx="958">
                  <c:v>307</c:v>
                </c:pt>
                <c:pt idx="959">
                  <c:v>307</c:v>
                </c:pt>
                <c:pt idx="960">
                  <c:v>308</c:v>
                </c:pt>
                <c:pt idx="961">
                  <c:v>308</c:v>
                </c:pt>
                <c:pt idx="962">
                  <c:v>309</c:v>
                </c:pt>
                <c:pt idx="963">
                  <c:v>310</c:v>
                </c:pt>
                <c:pt idx="964">
                  <c:v>311</c:v>
                </c:pt>
                <c:pt idx="965">
                  <c:v>312</c:v>
                </c:pt>
                <c:pt idx="966">
                  <c:v>312</c:v>
                </c:pt>
                <c:pt idx="967">
                  <c:v>312</c:v>
                </c:pt>
                <c:pt idx="968">
                  <c:v>312</c:v>
                </c:pt>
                <c:pt idx="969">
                  <c:v>313</c:v>
                </c:pt>
                <c:pt idx="970">
                  <c:v>313</c:v>
                </c:pt>
                <c:pt idx="971">
                  <c:v>313</c:v>
                </c:pt>
                <c:pt idx="972">
                  <c:v>314</c:v>
                </c:pt>
                <c:pt idx="973">
                  <c:v>315</c:v>
                </c:pt>
                <c:pt idx="974">
                  <c:v>316</c:v>
                </c:pt>
                <c:pt idx="975">
                  <c:v>316</c:v>
                </c:pt>
                <c:pt idx="976">
                  <c:v>316</c:v>
                </c:pt>
                <c:pt idx="977">
                  <c:v>316</c:v>
                </c:pt>
                <c:pt idx="978">
                  <c:v>316</c:v>
                </c:pt>
                <c:pt idx="979">
                  <c:v>317</c:v>
                </c:pt>
                <c:pt idx="980">
                  <c:v>318</c:v>
                </c:pt>
                <c:pt idx="981">
                  <c:v>319</c:v>
                </c:pt>
                <c:pt idx="982">
                  <c:v>319</c:v>
                </c:pt>
                <c:pt idx="983">
                  <c:v>320</c:v>
                </c:pt>
                <c:pt idx="984">
                  <c:v>321</c:v>
                </c:pt>
                <c:pt idx="985">
                  <c:v>321</c:v>
                </c:pt>
                <c:pt idx="986">
                  <c:v>321</c:v>
                </c:pt>
                <c:pt idx="987">
                  <c:v>321</c:v>
                </c:pt>
                <c:pt idx="988">
                  <c:v>321</c:v>
                </c:pt>
                <c:pt idx="989">
                  <c:v>321</c:v>
                </c:pt>
                <c:pt idx="990">
                  <c:v>321</c:v>
                </c:pt>
                <c:pt idx="991">
                  <c:v>321</c:v>
                </c:pt>
                <c:pt idx="992">
                  <c:v>321</c:v>
                </c:pt>
                <c:pt idx="993">
                  <c:v>321</c:v>
                </c:pt>
                <c:pt idx="994">
                  <c:v>321</c:v>
                </c:pt>
                <c:pt idx="995">
                  <c:v>321</c:v>
                </c:pt>
                <c:pt idx="996">
                  <c:v>322</c:v>
                </c:pt>
                <c:pt idx="997">
                  <c:v>322</c:v>
                </c:pt>
                <c:pt idx="998">
                  <c:v>322</c:v>
                </c:pt>
                <c:pt idx="999">
                  <c:v>322</c:v>
                </c:pt>
                <c:pt idx="1000">
                  <c:v>323</c:v>
                </c:pt>
                <c:pt idx="1001">
                  <c:v>324</c:v>
                </c:pt>
                <c:pt idx="1002">
                  <c:v>324</c:v>
                </c:pt>
                <c:pt idx="1003">
                  <c:v>325</c:v>
                </c:pt>
                <c:pt idx="1004">
                  <c:v>326</c:v>
                </c:pt>
                <c:pt idx="1005">
                  <c:v>327</c:v>
                </c:pt>
                <c:pt idx="1006">
                  <c:v>327</c:v>
                </c:pt>
                <c:pt idx="1007">
                  <c:v>328</c:v>
                </c:pt>
                <c:pt idx="1008">
                  <c:v>329</c:v>
                </c:pt>
                <c:pt idx="1009">
                  <c:v>329</c:v>
                </c:pt>
                <c:pt idx="1010">
                  <c:v>329</c:v>
                </c:pt>
                <c:pt idx="1011">
                  <c:v>330</c:v>
                </c:pt>
                <c:pt idx="1012">
                  <c:v>331</c:v>
                </c:pt>
                <c:pt idx="1013">
                  <c:v>331</c:v>
                </c:pt>
                <c:pt idx="1014">
                  <c:v>331</c:v>
                </c:pt>
                <c:pt idx="1015">
                  <c:v>331</c:v>
                </c:pt>
                <c:pt idx="1016">
                  <c:v>332</c:v>
                </c:pt>
                <c:pt idx="1017">
                  <c:v>332</c:v>
                </c:pt>
                <c:pt idx="1018">
                  <c:v>333</c:v>
                </c:pt>
                <c:pt idx="1019">
                  <c:v>334</c:v>
                </c:pt>
                <c:pt idx="1020">
                  <c:v>335</c:v>
                </c:pt>
                <c:pt idx="1021">
                  <c:v>336</c:v>
                </c:pt>
                <c:pt idx="1022">
                  <c:v>337</c:v>
                </c:pt>
                <c:pt idx="1023">
                  <c:v>337</c:v>
                </c:pt>
                <c:pt idx="1024">
                  <c:v>337</c:v>
                </c:pt>
                <c:pt idx="1025">
                  <c:v>337</c:v>
                </c:pt>
                <c:pt idx="1026">
                  <c:v>337</c:v>
                </c:pt>
                <c:pt idx="1027">
                  <c:v>337</c:v>
                </c:pt>
                <c:pt idx="1028">
                  <c:v>338</c:v>
                </c:pt>
                <c:pt idx="1029">
                  <c:v>338</c:v>
                </c:pt>
                <c:pt idx="1030">
                  <c:v>338</c:v>
                </c:pt>
                <c:pt idx="1031">
                  <c:v>338</c:v>
                </c:pt>
                <c:pt idx="1032">
                  <c:v>338</c:v>
                </c:pt>
                <c:pt idx="1033">
                  <c:v>338</c:v>
                </c:pt>
                <c:pt idx="1034">
                  <c:v>338</c:v>
                </c:pt>
                <c:pt idx="1035">
                  <c:v>338</c:v>
                </c:pt>
                <c:pt idx="1036">
                  <c:v>338</c:v>
                </c:pt>
                <c:pt idx="1037">
                  <c:v>338</c:v>
                </c:pt>
                <c:pt idx="1038">
                  <c:v>338</c:v>
                </c:pt>
                <c:pt idx="1039">
                  <c:v>338</c:v>
                </c:pt>
                <c:pt idx="1040">
                  <c:v>338</c:v>
                </c:pt>
                <c:pt idx="1041">
                  <c:v>338</c:v>
                </c:pt>
                <c:pt idx="1042">
                  <c:v>338</c:v>
                </c:pt>
                <c:pt idx="1043">
                  <c:v>339</c:v>
                </c:pt>
                <c:pt idx="1044">
                  <c:v>340</c:v>
                </c:pt>
                <c:pt idx="1045">
                  <c:v>340</c:v>
                </c:pt>
                <c:pt idx="1046">
                  <c:v>340</c:v>
                </c:pt>
                <c:pt idx="1047">
                  <c:v>340</c:v>
                </c:pt>
                <c:pt idx="1048">
                  <c:v>340</c:v>
                </c:pt>
                <c:pt idx="1049">
                  <c:v>340</c:v>
                </c:pt>
                <c:pt idx="1050">
                  <c:v>340</c:v>
                </c:pt>
                <c:pt idx="1051">
                  <c:v>340</c:v>
                </c:pt>
                <c:pt idx="1052">
                  <c:v>340</c:v>
                </c:pt>
                <c:pt idx="1053">
                  <c:v>340</c:v>
                </c:pt>
                <c:pt idx="1054">
                  <c:v>340</c:v>
                </c:pt>
                <c:pt idx="1055">
                  <c:v>340</c:v>
                </c:pt>
                <c:pt idx="1056">
                  <c:v>340</c:v>
                </c:pt>
                <c:pt idx="1057">
                  <c:v>340</c:v>
                </c:pt>
                <c:pt idx="1058">
                  <c:v>340</c:v>
                </c:pt>
                <c:pt idx="1059">
                  <c:v>340</c:v>
                </c:pt>
                <c:pt idx="1060">
                  <c:v>340</c:v>
                </c:pt>
                <c:pt idx="1061">
                  <c:v>340</c:v>
                </c:pt>
                <c:pt idx="1062">
                  <c:v>340</c:v>
                </c:pt>
                <c:pt idx="1063">
                  <c:v>340</c:v>
                </c:pt>
                <c:pt idx="1064">
                  <c:v>340</c:v>
                </c:pt>
                <c:pt idx="1065">
                  <c:v>340</c:v>
                </c:pt>
                <c:pt idx="1066">
                  <c:v>340</c:v>
                </c:pt>
                <c:pt idx="1067">
                  <c:v>340</c:v>
                </c:pt>
                <c:pt idx="1068">
                  <c:v>340</c:v>
                </c:pt>
                <c:pt idx="1069">
                  <c:v>341</c:v>
                </c:pt>
                <c:pt idx="1070">
                  <c:v>341</c:v>
                </c:pt>
                <c:pt idx="1071">
                  <c:v>342</c:v>
                </c:pt>
                <c:pt idx="1072">
                  <c:v>342</c:v>
                </c:pt>
                <c:pt idx="1073">
                  <c:v>342</c:v>
                </c:pt>
                <c:pt idx="1074">
                  <c:v>343</c:v>
                </c:pt>
                <c:pt idx="1075">
                  <c:v>343</c:v>
                </c:pt>
                <c:pt idx="1076">
                  <c:v>343</c:v>
                </c:pt>
                <c:pt idx="1077">
                  <c:v>343</c:v>
                </c:pt>
                <c:pt idx="1078">
                  <c:v>344</c:v>
                </c:pt>
                <c:pt idx="1079">
                  <c:v>345</c:v>
                </c:pt>
                <c:pt idx="1080">
                  <c:v>345</c:v>
                </c:pt>
                <c:pt idx="1081">
                  <c:v>346</c:v>
                </c:pt>
                <c:pt idx="1082">
                  <c:v>346</c:v>
                </c:pt>
                <c:pt idx="1083">
                  <c:v>347</c:v>
                </c:pt>
                <c:pt idx="1084">
                  <c:v>348</c:v>
                </c:pt>
                <c:pt idx="1085">
                  <c:v>348</c:v>
                </c:pt>
                <c:pt idx="1086">
                  <c:v>349</c:v>
                </c:pt>
                <c:pt idx="1087">
                  <c:v>350</c:v>
                </c:pt>
                <c:pt idx="1088">
                  <c:v>350</c:v>
                </c:pt>
                <c:pt idx="1089">
                  <c:v>351</c:v>
                </c:pt>
                <c:pt idx="1090">
                  <c:v>352</c:v>
                </c:pt>
                <c:pt idx="1091">
                  <c:v>353</c:v>
                </c:pt>
                <c:pt idx="1092">
                  <c:v>353</c:v>
                </c:pt>
                <c:pt idx="1093">
                  <c:v>353</c:v>
                </c:pt>
                <c:pt idx="1094">
                  <c:v>353</c:v>
                </c:pt>
                <c:pt idx="1095">
                  <c:v>353</c:v>
                </c:pt>
                <c:pt idx="1096">
                  <c:v>353</c:v>
                </c:pt>
                <c:pt idx="1097">
                  <c:v>353</c:v>
                </c:pt>
                <c:pt idx="1098">
                  <c:v>353</c:v>
                </c:pt>
                <c:pt idx="1099">
                  <c:v>353</c:v>
                </c:pt>
                <c:pt idx="1100">
                  <c:v>354</c:v>
                </c:pt>
                <c:pt idx="1101">
                  <c:v>355</c:v>
                </c:pt>
                <c:pt idx="1102">
                  <c:v>355</c:v>
                </c:pt>
                <c:pt idx="1103">
                  <c:v>355</c:v>
                </c:pt>
                <c:pt idx="1104">
                  <c:v>355</c:v>
                </c:pt>
                <c:pt idx="1105">
                  <c:v>356</c:v>
                </c:pt>
                <c:pt idx="1106">
                  <c:v>356</c:v>
                </c:pt>
                <c:pt idx="1107">
                  <c:v>356</c:v>
                </c:pt>
                <c:pt idx="1108">
                  <c:v>357</c:v>
                </c:pt>
                <c:pt idx="1109">
                  <c:v>358</c:v>
                </c:pt>
                <c:pt idx="1110">
                  <c:v>358</c:v>
                </c:pt>
                <c:pt idx="1111">
                  <c:v>358</c:v>
                </c:pt>
                <c:pt idx="1112">
                  <c:v>358</c:v>
                </c:pt>
                <c:pt idx="1113">
                  <c:v>358</c:v>
                </c:pt>
                <c:pt idx="1114">
                  <c:v>358</c:v>
                </c:pt>
                <c:pt idx="1115">
                  <c:v>359</c:v>
                </c:pt>
                <c:pt idx="1116">
                  <c:v>359</c:v>
                </c:pt>
                <c:pt idx="1117">
                  <c:v>359</c:v>
                </c:pt>
                <c:pt idx="1118">
                  <c:v>359</c:v>
                </c:pt>
                <c:pt idx="1119">
                  <c:v>360</c:v>
                </c:pt>
                <c:pt idx="1120">
                  <c:v>360</c:v>
                </c:pt>
                <c:pt idx="1121">
                  <c:v>360</c:v>
                </c:pt>
                <c:pt idx="1122">
                  <c:v>360</c:v>
                </c:pt>
                <c:pt idx="1123">
                  <c:v>360</c:v>
                </c:pt>
                <c:pt idx="1124">
                  <c:v>360</c:v>
                </c:pt>
                <c:pt idx="1125">
                  <c:v>360</c:v>
                </c:pt>
                <c:pt idx="1126">
                  <c:v>361</c:v>
                </c:pt>
                <c:pt idx="1127">
                  <c:v>361</c:v>
                </c:pt>
                <c:pt idx="1128">
                  <c:v>362</c:v>
                </c:pt>
                <c:pt idx="1129">
                  <c:v>362</c:v>
                </c:pt>
                <c:pt idx="1130">
                  <c:v>362</c:v>
                </c:pt>
                <c:pt idx="1131">
                  <c:v>363</c:v>
                </c:pt>
                <c:pt idx="1132">
                  <c:v>364</c:v>
                </c:pt>
                <c:pt idx="1133">
                  <c:v>365</c:v>
                </c:pt>
                <c:pt idx="1134">
                  <c:v>365</c:v>
                </c:pt>
                <c:pt idx="1135">
                  <c:v>365</c:v>
                </c:pt>
                <c:pt idx="1136">
                  <c:v>365</c:v>
                </c:pt>
                <c:pt idx="1137">
                  <c:v>365</c:v>
                </c:pt>
                <c:pt idx="1138">
                  <c:v>365</c:v>
                </c:pt>
                <c:pt idx="1139">
                  <c:v>365</c:v>
                </c:pt>
                <c:pt idx="1140">
                  <c:v>366</c:v>
                </c:pt>
                <c:pt idx="1141">
                  <c:v>367</c:v>
                </c:pt>
                <c:pt idx="1142">
                  <c:v>367</c:v>
                </c:pt>
                <c:pt idx="1143">
                  <c:v>367</c:v>
                </c:pt>
                <c:pt idx="1144">
                  <c:v>367</c:v>
                </c:pt>
                <c:pt idx="1145">
                  <c:v>368</c:v>
                </c:pt>
                <c:pt idx="1146">
                  <c:v>368</c:v>
                </c:pt>
                <c:pt idx="1147">
                  <c:v>369</c:v>
                </c:pt>
                <c:pt idx="1148">
                  <c:v>369</c:v>
                </c:pt>
                <c:pt idx="1149">
                  <c:v>370</c:v>
                </c:pt>
                <c:pt idx="1150">
                  <c:v>370</c:v>
                </c:pt>
                <c:pt idx="1151">
                  <c:v>370</c:v>
                </c:pt>
                <c:pt idx="1152">
                  <c:v>371</c:v>
                </c:pt>
                <c:pt idx="1153">
                  <c:v>371</c:v>
                </c:pt>
                <c:pt idx="1154">
                  <c:v>371</c:v>
                </c:pt>
                <c:pt idx="1155">
                  <c:v>371</c:v>
                </c:pt>
                <c:pt idx="1156">
                  <c:v>371</c:v>
                </c:pt>
                <c:pt idx="1157">
                  <c:v>371</c:v>
                </c:pt>
                <c:pt idx="1158">
                  <c:v>371</c:v>
                </c:pt>
                <c:pt idx="1159">
                  <c:v>371</c:v>
                </c:pt>
                <c:pt idx="1160">
                  <c:v>372</c:v>
                </c:pt>
                <c:pt idx="1161">
                  <c:v>372</c:v>
                </c:pt>
                <c:pt idx="1162">
                  <c:v>372</c:v>
                </c:pt>
                <c:pt idx="1163">
                  <c:v>372</c:v>
                </c:pt>
                <c:pt idx="1164">
                  <c:v>372</c:v>
                </c:pt>
                <c:pt idx="1165">
                  <c:v>373</c:v>
                </c:pt>
                <c:pt idx="1166">
                  <c:v>373</c:v>
                </c:pt>
                <c:pt idx="1167">
                  <c:v>374</c:v>
                </c:pt>
                <c:pt idx="1168">
                  <c:v>375</c:v>
                </c:pt>
                <c:pt idx="1169">
                  <c:v>376</c:v>
                </c:pt>
                <c:pt idx="1170">
                  <c:v>377</c:v>
                </c:pt>
                <c:pt idx="1171">
                  <c:v>377</c:v>
                </c:pt>
                <c:pt idx="1172">
                  <c:v>378</c:v>
                </c:pt>
                <c:pt idx="1173">
                  <c:v>378</c:v>
                </c:pt>
                <c:pt idx="1174">
                  <c:v>378</c:v>
                </c:pt>
                <c:pt idx="1175">
                  <c:v>378</c:v>
                </c:pt>
                <c:pt idx="1176">
                  <c:v>378</c:v>
                </c:pt>
                <c:pt idx="1177">
                  <c:v>378</c:v>
                </c:pt>
                <c:pt idx="1178">
                  <c:v>378</c:v>
                </c:pt>
                <c:pt idx="1179">
                  <c:v>378</c:v>
                </c:pt>
                <c:pt idx="1180">
                  <c:v>378</c:v>
                </c:pt>
                <c:pt idx="1181">
                  <c:v>378</c:v>
                </c:pt>
                <c:pt idx="1182">
                  <c:v>378</c:v>
                </c:pt>
                <c:pt idx="1183">
                  <c:v>379</c:v>
                </c:pt>
                <c:pt idx="1184">
                  <c:v>380</c:v>
                </c:pt>
                <c:pt idx="1185">
                  <c:v>380</c:v>
                </c:pt>
                <c:pt idx="1186">
                  <c:v>380</c:v>
                </c:pt>
                <c:pt idx="1187">
                  <c:v>380</c:v>
                </c:pt>
                <c:pt idx="1188">
                  <c:v>380</c:v>
                </c:pt>
                <c:pt idx="1189">
                  <c:v>380</c:v>
                </c:pt>
                <c:pt idx="1190">
                  <c:v>380</c:v>
                </c:pt>
                <c:pt idx="1191">
                  <c:v>380</c:v>
                </c:pt>
                <c:pt idx="1192">
                  <c:v>381</c:v>
                </c:pt>
                <c:pt idx="1193">
                  <c:v>382</c:v>
                </c:pt>
                <c:pt idx="1194">
                  <c:v>383</c:v>
                </c:pt>
                <c:pt idx="1195">
                  <c:v>383</c:v>
                </c:pt>
                <c:pt idx="1196">
                  <c:v>383</c:v>
                </c:pt>
                <c:pt idx="1197">
                  <c:v>383</c:v>
                </c:pt>
                <c:pt idx="1198">
                  <c:v>384</c:v>
                </c:pt>
                <c:pt idx="1199">
                  <c:v>385</c:v>
                </c:pt>
                <c:pt idx="1200">
                  <c:v>386</c:v>
                </c:pt>
                <c:pt idx="1201">
                  <c:v>386</c:v>
                </c:pt>
                <c:pt idx="1202">
                  <c:v>386</c:v>
                </c:pt>
                <c:pt idx="1203">
                  <c:v>386</c:v>
                </c:pt>
                <c:pt idx="1204">
                  <c:v>386</c:v>
                </c:pt>
                <c:pt idx="1205">
                  <c:v>386</c:v>
                </c:pt>
                <c:pt idx="1206">
                  <c:v>386</c:v>
                </c:pt>
                <c:pt idx="1207">
                  <c:v>387</c:v>
                </c:pt>
                <c:pt idx="1208">
                  <c:v>388</c:v>
                </c:pt>
                <c:pt idx="1209">
                  <c:v>388</c:v>
                </c:pt>
                <c:pt idx="1210">
                  <c:v>388</c:v>
                </c:pt>
                <c:pt idx="1211">
                  <c:v>388</c:v>
                </c:pt>
                <c:pt idx="1212">
                  <c:v>389</c:v>
                </c:pt>
                <c:pt idx="1213">
                  <c:v>389</c:v>
                </c:pt>
                <c:pt idx="1214">
                  <c:v>390</c:v>
                </c:pt>
                <c:pt idx="1215">
                  <c:v>390</c:v>
                </c:pt>
                <c:pt idx="1216">
                  <c:v>390</c:v>
                </c:pt>
                <c:pt idx="1217">
                  <c:v>391</c:v>
                </c:pt>
                <c:pt idx="1218">
                  <c:v>391</c:v>
                </c:pt>
                <c:pt idx="1219">
                  <c:v>392</c:v>
                </c:pt>
                <c:pt idx="1220">
                  <c:v>392</c:v>
                </c:pt>
                <c:pt idx="1221">
                  <c:v>392</c:v>
                </c:pt>
                <c:pt idx="1222">
                  <c:v>392</c:v>
                </c:pt>
                <c:pt idx="1223">
                  <c:v>393</c:v>
                </c:pt>
                <c:pt idx="1224">
                  <c:v>393</c:v>
                </c:pt>
                <c:pt idx="1225">
                  <c:v>394</c:v>
                </c:pt>
                <c:pt idx="1226">
                  <c:v>394</c:v>
                </c:pt>
                <c:pt idx="1227">
                  <c:v>394</c:v>
                </c:pt>
                <c:pt idx="1228">
                  <c:v>394</c:v>
                </c:pt>
                <c:pt idx="1229">
                  <c:v>394</c:v>
                </c:pt>
                <c:pt idx="1230">
                  <c:v>395</c:v>
                </c:pt>
                <c:pt idx="1231">
                  <c:v>395</c:v>
                </c:pt>
                <c:pt idx="1232">
                  <c:v>396</c:v>
                </c:pt>
                <c:pt idx="1233">
                  <c:v>396</c:v>
                </c:pt>
                <c:pt idx="1234">
                  <c:v>396</c:v>
                </c:pt>
                <c:pt idx="1235">
                  <c:v>396</c:v>
                </c:pt>
                <c:pt idx="1236">
                  <c:v>397</c:v>
                </c:pt>
                <c:pt idx="1237">
                  <c:v>398</c:v>
                </c:pt>
                <c:pt idx="1238">
                  <c:v>399</c:v>
                </c:pt>
                <c:pt idx="1239">
                  <c:v>399</c:v>
                </c:pt>
                <c:pt idx="1240">
                  <c:v>400</c:v>
                </c:pt>
                <c:pt idx="1241">
                  <c:v>401</c:v>
                </c:pt>
                <c:pt idx="1242">
                  <c:v>401</c:v>
                </c:pt>
                <c:pt idx="1243">
                  <c:v>402</c:v>
                </c:pt>
                <c:pt idx="1244">
                  <c:v>403</c:v>
                </c:pt>
                <c:pt idx="1245">
                  <c:v>404</c:v>
                </c:pt>
                <c:pt idx="1246">
                  <c:v>405</c:v>
                </c:pt>
                <c:pt idx="1247">
                  <c:v>406</c:v>
                </c:pt>
                <c:pt idx="1248">
                  <c:v>406</c:v>
                </c:pt>
                <c:pt idx="1249">
                  <c:v>406</c:v>
                </c:pt>
                <c:pt idx="1250">
                  <c:v>406</c:v>
                </c:pt>
                <c:pt idx="1251">
                  <c:v>407</c:v>
                </c:pt>
                <c:pt idx="1252">
                  <c:v>407</c:v>
                </c:pt>
                <c:pt idx="1253">
                  <c:v>407</c:v>
                </c:pt>
                <c:pt idx="1254">
                  <c:v>408</c:v>
                </c:pt>
                <c:pt idx="1255">
                  <c:v>409</c:v>
                </c:pt>
                <c:pt idx="1256">
                  <c:v>409</c:v>
                </c:pt>
                <c:pt idx="1257">
                  <c:v>409</c:v>
                </c:pt>
                <c:pt idx="1258">
                  <c:v>410</c:v>
                </c:pt>
                <c:pt idx="1259">
                  <c:v>411</c:v>
                </c:pt>
                <c:pt idx="1260">
                  <c:v>411</c:v>
                </c:pt>
                <c:pt idx="1261">
                  <c:v>412</c:v>
                </c:pt>
                <c:pt idx="1262">
                  <c:v>413</c:v>
                </c:pt>
                <c:pt idx="1263">
                  <c:v>414</c:v>
                </c:pt>
                <c:pt idx="1264">
                  <c:v>414</c:v>
                </c:pt>
                <c:pt idx="1265">
                  <c:v>415</c:v>
                </c:pt>
                <c:pt idx="1266">
                  <c:v>415</c:v>
                </c:pt>
                <c:pt idx="1267">
                  <c:v>415</c:v>
                </c:pt>
                <c:pt idx="1268">
                  <c:v>416</c:v>
                </c:pt>
                <c:pt idx="1269">
                  <c:v>416</c:v>
                </c:pt>
                <c:pt idx="1270">
                  <c:v>416</c:v>
                </c:pt>
                <c:pt idx="1271">
                  <c:v>417</c:v>
                </c:pt>
                <c:pt idx="1272">
                  <c:v>418</c:v>
                </c:pt>
                <c:pt idx="1273">
                  <c:v>419</c:v>
                </c:pt>
                <c:pt idx="1274">
                  <c:v>419</c:v>
                </c:pt>
                <c:pt idx="1275">
                  <c:v>419</c:v>
                </c:pt>
                <c:pt idx="1276">
                  <c:v>419</c:v>
                </c:pt>
                <c:pt idx="1277">
                  <c:v>419</c:v>
                </c:pt>
                <c:pt idx="1278">
                  <c:v>419</c:v>
                </c:pt>
                <c:pt idx="1279">
                  <c:v>419</c:v>
                </c:pt>
                <c:pt idx="1280">
                  <c:v>419</c:v>
                </c:pt>
                <c:pt idx="1281">
                  <c:v>419</c:v>
                </c:pt>
                <c:pt idx="1282">
                  <c:v>419</c:v>
                </c:pt>
                <c:pt idx="1283">
                  <c:v>419</c:v>
                </c:pt>
                <c:pt idx="1284">
                  <c:v>419</c:v>
                </c:pt>
                <c:pt idx="1285">
                  <c:v>419</c:v>
                </c:pt>
                <c:pt idx="1286">
                  <c:v>419</c:v>
                </c:pt>
                <c:pt idx="1287">
                  <c:v>419</c:v>
                </c:pt>
                <c:pt idx="1288">
                  <c:v>419</c:v>
                </c:pt>
                <c:pt idx="1289">
                  <c:v>419</c:v>
                </c:pt>
                <c:pt idx="1290">
                  <c:v>419</c:v>
                </c:pt>
                <c:pt idx="1291">
                  <c:v>419</c:v>
                </c:pt>
                <c:pt idx="1292">
                  <c:v>419</c:v>
                </c:pt>
                <c:pt idx="1293">
                  <c:v>419</c:v>
                </c:pt>
                <c:pt idx="1294">
                  <c:v>420</c:v>
                </c:pt>
                <c:pt idx="1295">
                  <c:v>421</c:v>
                </c:pt>
                <c:pt idx="1296">
                  <c:v>421</c:v>
                </c:pt>
                <c:pt idx="1297">
                  <c:v>421</c:v>
                </c:pt>
                <c:pt idx="1298">
                  <c:v>421</c:v>
                </c:pt>
                <c:pt idx="1299">
                  <c:v>421</c:v>
                </c:pt>
                <c:pt idx="1300">
                  <c:v>421</c:v>
                </c:pt>
                <c:pt idx="1301">
                  <c:v>421</c:v>
                </c:pt>
                <c:pt idx="1302">
                  <c:v>422</c:v>
                </c:pt>
                <c:pt idx="1303">
                  <c:v>422</c:v>
                </c:pt>
                <c:pt idx="1304">
                  <c:v>423</c:v>
                </c:pt>
                <c:pt idx="1305">
                  <c:v>424</c:v>
                </c:pt>
                <c:pt idx="1306">
                  <c:v>425</c:v>
                </c:pt>
                <c:pt idx="1307">
                  <c:v>425</c:v>
                </c:pt>
                <c:pt idx="1308">
                  <c:v>425</c:v>
                </c:pt>
                <c:pt idx="1309">
                  <c:v>426</c:v>
                </c:pt>
                <c:pt idx="1310">
                  <c:v>427</c:v>
                </c:pt>
                <c:pt idx="1311">
                  <c:v>428</c:v>
                </c:pt>
                <c:pt idx="1312">
                  <c:v>429</c:v>
                </c:pt>
                <c:pt idx="1313">
                  <c:v>430</c:v>
                </c:pt>
                <c:pt idx="1314">
                  <c:v>431</c:v>
                </c:pt>
                <c:pt idx="1315">
                  <c:v>432</c:v>
                </c:pt>
                <c:pt idx="1316">
                  <c:v>433</c:v>
                </c:pt>
                <c:pt idx="1317">
                  <c:v>434</c:v>
                </c:pt>
                <c:pt idx="1318">
                  <c:v>434</c:v>
                </c:pt>
                <c:pt idx="1319">
                  <c:v>435</c:v>
                </c:pt>
                <c:pt idx="1320">
                  <c:v>435</c:v>
                </c:pt>
                <c:pt idx="1321">
                  <c:v>436</c:v>
                </c:pt>
                <c:pt idx="1322">
                  <c:v>437</c:v>
                </c:pt>
                <c:pt idx="1323">
                  <c:v>438</c:v>
                </c:pt>
                <c:pt idx="1324">
                  <c:v>439</c:v>
                </c:pt>
                <c:pt idx="1325">
                  <c:v>440</c:v>
                </c:pt>
                <c:pt idx="1326">
                  <c:v>441</c:v>
                </c:pt>
                <c:pt idx="1327">
                  <c:v>442</c:v>
                </c:pt>
                <c:pt idx="1328">
                  <c:v>443</c:v>
                </c:pt>
                <c:pt idx="1329">
                  <c:v>444</c:v>
                </c:pt>
                <c:pt idx="1330">
                  <c:v>445</c:v>
                </c:pt>
                <c:pt idx="1331">
                  <c:v>446</c:v>
                </c:pt>
                <c:pt idx="1332">
                  <c:v>447</c:v>
                </c:pt>
                <c:pt idx="1333">
                  <c:v>447</c:v>
                </c:pt>
                <c:pt idx="1334">
                  <c:v>447</c:v>
                </c:pt>
                <c:pt idx="1335">
                  <c:v>447</c:v>
                </c:pt>
                <c:pt idx="1336">
                  <c:v>447</c:v>
                </c:pt>
                <c:pt idx="1337">
                  <c:v>447</c:v>
                </c:pt>
                <c:pt idx="1338">
                  <c:v>448</c:v>
                </c:pt>
                <c:pt idx="1339">
                  <c:v>449</c:v>
                </c:pt>
                <c:pt idx="1340">
                  <c:v>449</c:v>
                </c:pt>
                <c:pt idx="1341">
                  <c:v>450</c:v>
                </c:pt>
                <c:pt idx="1342">
                  <c:v>451</c:v>
                </c:pt>
                <c:pt idx="1343">
                  <c:v>452</c:v>
                </c:pt>
                <c:pt idx="1344">
                  <c:v>452</c:v>
                </c:pt>
                <c:pt idx="1345">
                  <c:v>452</c:v>
                </c:pt>
                <c:pt idx="1346">
                  <c:v>452</c:v>
                </c:pt>
                <c:pt idx="1347">
                  <c:v>452</c:v>
                </c:pt>
                <c:pt idx="1348">
                  <c:v>452</c:v>
                </c:pt>
                <c:pt idx="1349">
                  <c:v>452</c:v>
                </c:pt>
                <c:pt idx="1350">
                  <c:v>453</c:v>
                </c:pt>
                <c:pt idx="1351">
                  <c:v>454</c:v>
                </c:pt>
                <c:pt idx="1352">
                  <c:v>455</c:v>
                </c:pt>
                <c:pt idx="1353">
                  <c:v>456</c:v>
                </c:pt>
                <c:pt idx="1354">
                  <c:v>457</c:v>
                </c:pt>
                <c:pt idx="1355">
                  <c:v>457</c:v>
                </c:pt>
                <c:pt idx="1356">
                  <c:v>457</c:v>
                </c:pt>
                <c:pt idx="1357">
                  <c:v>457</c:v>
                </c:pt>
                <c:pt idx="1358">
                  <c:v>457</c:v>
                </c:pt>
                <c:pt idx="1359">
                  <c:v>457</c:v>
                </c:pt>
                <c:pt idx="1360">
                  <c:v>457</c:v>
                </c:pt>
                <c:pt idx="1361">
                  <c:v>457</c:v>
                </c:pt>
                <c:pt idx="1362">
                  <c:v>457</c:v>
                </c:pt>
                <c:pt idx="1363">
                  <c:v>457</c:v>
                </c:pt>
                <c:pt idx="1364">
                  <c:v>457</c:v>
                </c:pt>
                <c:pt idx="1365">
                  <c:v>457</c:v>
                </c:pt>
                <c:pt idx="1366">
                  <c:v>457</c:v>
                </c:pt>
                <c:pt idx="1367">
                  <c:v>458</c:v>
                </c:pt>
                <c:pt idx="1368">
                  <c:v>459</c:v>
                </c:pt>
                <c:pt idx="1369">
                  <c:v>459</c:v>
                </c:pt>
                <c:pt idx="1370">
                  <c:v>459</c:v>
                </c:pt>
                <c:pt idx="1371">
                  <c:v>460</c:v>
                </c:pt>
                <c:pt idx="1372">
                  <c:v>460</c:v>
                </c:pt>
                <c:pt idx="1373">
                  <c:v>460</c:v>
                </c:pt>
                <c:pt idx="1374">
                  <c:v>460</c:v>
                </c:pt>
                <c:pt idx="1375">
                  <c:v>460</c:v>
                </c:pt>
                <c:pt idx="1376">
                  <c:v>460</c:v>
                </c:pt>
                <c:pt idx="1377">
                  <c:v>461</c:v>
                </c:pt>
                <c:pt idx="1378">
                  <c:v>461</c:v>
                </c:pt>
                <c:pt idx="1379">
                  <c:v>461</c:v>
                </c:pt>
                <c:pt idx="1380">
                  <c:v>461</c:v>
                </c:pt>
                <c:pt idx="1381">
                  <c:v>461</c:v>
                </c:pt>
                <c:pt idx="1382">
                  <c:v>461</c:v>
                </c:pt>
                <c:pt idx="1383">
                  <c:v>461</c:v>
                </c:pt>
                <c:pt idx="1384">
                  <c:v>461</c:v>
                </c:pt>
                <c:pt idx="1385">
                  <c:v>462</c:v>
                </c:pt>
                <c:pt idx="1386">
                  <c:v>462</c:v>
                </c:pt>
                <c:pt idx="1387">
                  <c:v>462</c:v>
                </c:pt>
                <c:pt idx="1388">
                  <c:v>462</c:v>
                </c:pt>
                <c:pt idx="1389">
                  <c:v>462</c:v>
                </c:pt>
                <c:pt idx="1390">
                  <c:v>462</c:v>
                </c:pt>
                <c:pt idx="1391">
                  <c:v>462</c:v>
                </c:pt>
                <c:pt idx="1392">
                  <c:v>463</c:v>
                </c:pt>
                <c:pt idx="1393">
                  <c:v>463</c:v>
                </c:pt>
                <c:pt idx="1394">
                  <c:v>463</c:v>
                </c:pt>
                <c:pt idx="1395">
                  <c:v>463</c:v>
                </c:pt>
                <c:pt idx="1396">
                  <c:v>464</c:v>
                </c:pt>
                <c:pt idx="1397">
                  <c:v>465</c:v>
                </c:pt>
                <c:pt idx="1398">
                  <c:v>465</c:v>
                </c:pt>
                <c:pt idx="1399">
                  <c:v>465</c:v>
                </c:pt>
                <c:pt idx="1400">
                  <c:v>465</c:v>
                </c:pt>
                <c:pt idx="1401">
                  <c:v>466</c:v>
                </c:pt>
                <c:pt idx="1402">
                  <c:v>466</c:v>
                </c:pt>
                <c:pt idx="1403">
                  <c:v>467</c:v>
                </c:pt>
                <c:pt idx="1404">
                  <c:v>467</c:v>
                </c:pt>
                <c:pt idx="1405">
                  <c:v>468</c:v>
                </c:pt>
                <c:pt idx="1406">
                  <c:v>469</c:v>
                </c:pt>
                <c:pt idx="1407">
                  <c:v>469</c:v>
                </c:pt>
                <c:pt idx="1408">
                  <c:v>469</c:v>
                </c:pt>
                <c:pt idx="1409">
                  <c:v>469</c:v>
                </c:pt>
                <c:pt idx="1410">
                  <c:v>470</c:v>
                </c:pt>
                <c:pt idx="1411">
                  <c:v>470</c:v>
                </c:pt>
                <c:pt idx="1412">
                  <c:v>471</c:v>
                </c:pt>
                <c:pt idx="1413">
                  <c:v>472</c:v>
                </c:pt>
                <c:pt idx="1414">
                  <c:v>473</c:v>
                </c:pt>
                <c:pt idx="1415">
                  <c:v>473</c:v>
                </c:pt>
                <c:pt idx="1416">
                  <c:v>473</c:v>
                </c:pt>
                <c:pt idx="1417">
                  <c:v>474</c:v>
                </c:pt>
                <c:pt idx="1418">
                  <c:v>475</c:v>
                </c:pt>
                <c:pt idx="1419">
                  <c:v>476</c:v>
                </c:pt>
                <c:pt idx="1420">
                  <c:v>476</c:v>
                </c:pt>
                <c:pt idx="1421">
                  <c:v>477</c:v>
                </c:pt>
                <c:pt idx="1422">
                  <c:v>477</c:v>
                </c:pt>
                <c:pt idx="1423">
                  <c:v>478</c:v>
                </c:pt>
                <c:pt idx="1424">
                  <c:v>479</c:v>
                </c:pt>
                <c:pt idx="1425">
                  <c:v>480</c:v>
                </c:pt>
                <c:pt idx="1426">
                  <c:v>480</c:v>
                </c:pt>
                <c:pt idx="1427">
                  <c:v>481</c:v>
                </c:pt>
                <c:pt idx="1428">
                  <c:v>482</c:v>
                </c:pt>
                <c:pt idx="1429">
                  <c:v>482</c:v>
                </c:pt>
                <c:pt idx="1430">
                  <c:v>483</c:v>
                </c:pt>
                <c:pt idx="1431">
                  <c:v>483</c:v>
                </c:pt>
                <c:pt idx="1432">
                  <c:v>483</c:v>
                </c:pt>
                <c:pt idx="1433">
                  <c:v>483</c:v>
                </c:pt>
                <c:pt idx="1434">
                  <c:v>483</c:v>
                </c:pt>
                <c:pt idx="1435">
                  <c:v>483</c:v>
                </c:pt>
                <c:pt idx="1436">
                  <c:v>483</c:v>
                </c:pt>
                <c:pt idx="1437">
                  <c:v>483</c:v>
                </c:pt>
                <c:pt idx="1438">
                  <c:v>483</c:v>
                </c:pt>
                <c:pt idx="1439">
                  <c:v>483</c:v>
                </c:pt>
                <c:pt idx="1440">
                  <c:v>483</c:v>
                </c:pt>
                <c:pt idx="1441">
                  <c:v>483</c:v>
                </c:pt>
                <c:pt idx="1442">
                  <c:v>483</c:v>
                </c:pt>
                <c:pt idx="1443">
                  <c:v>484</c:v>
                </c:pt>
                <c:pt idx="1444">
                  <c:v>485</c:v>
                </c:pt>
                <c:pt idx="1445">
                  <c:v>485</c:v>
                </c:pt>
                <c:pt idx="1446">
                  <c:v>485</c:v>
                </c:pt>
                <c:pt idx="1447">
                  <c:v>486</c:v>
                </c:pt>
                <c:pt idx="1448">
                  <c:v>486</c:v>
                </c:pt>
                <c:pt idx="1449">
                  <c:v>487</c:v>
                </c:pt>
                <c:pt idx="1450">
                  <c:v>487</c:v>
                </c:pt>
                <c:pt idx="1451">
                  <c:v>487</c:v>
                </c:pt>
                <c:pt idx="1452">
                  <c:v>487</c:v>
                </c:pt>
                <c:pt idx="1453">
                  <c:v>487</c:v>
                </c:pt>
                <c:pt idx="1454">
                  <c:v>487</c:v>
                </c:pt>
                <c:pt idx="1455">
                  <c:v>487</c:v>
                </c:pt>
                <c:pt idx="1456">
                  <c:v>487</c:v>
                </c:pt>
                <c:pt idx="1457">
                  <c:v>487</c:v>
                </c:pt>
                <c:pt idx="1458">
                  <c:v>487</c:v>
                </c:pt>
                <c:pt idx="1459">
                  <c:v>487</c:v>
                </c:pt>
                <c:pt idx="1460">
                  <c:v>487</c:v>
                </c:pt>
                <c:pt idx="1461">
                  <c:v>487</c:v>
                </c:pt>
                <c:pt idx="1462">
                  <c:v>487</c:v>
                </c:pt>
                <c:pt idx="1463">
                  <c:v>487</c:v>
                </c:pt>
                <c:pt idx="1464">
                  <c:v>487</c:v>
                </c:pt>
                <c:pt idx="1465">
                  <c:v>488</c:v>
                </c:pt>
                <c:pt idx="1466">
                  <c:v>488</c:v>
                </c:pt>
                <c:pt idx="1467">
                  <c:v>488</c:v>
                </c:pt>
                <c:pt idx="1468">
                  <c:v>488</c:v>
                </c:pt>
                <c:pt idx="1469">
                  <c:v>488</c:v>
                </c:pt>
                <c:pt idx="1470">
                  <c:v>489</c:v>
                </c:pt>
                <c:pt idx="1471">
                  <c:v>490</c:v>
                </c:pt>
                <c:pt idx="1472">
                  <c:v>490</c:v>
                </c:pt>
                <c:pt idx="1473">
                  <c:v>490</c:v>
                </c:pt>
                <c:pt idx="1474">
                  <c:v>490</c:v>
                </c:pt>
                <c:pt idx="1475">
                  <c:v>490</c:v>
                </c:pt>
                <c:pt idx="1476">
                  <c:v>491</c:v>
                </c:pt>
                <c:pt idx="1477">
                  <c:v>491</c:v>
                </c:pt>
                <c:pt idx="1478">
                  <c:v>492</c:v>
                </c:pt>
                <c:pt idx="1479">
                  <c:v>492</c:v>
                </c:pt>
                <c:pt idx="1480">
                  <c:v>493</c:v>
                </c:pt>
                <c:pt idx="1481">
                  <c:v>494</c:v>
                </c:pt>
                <c:pt idx="1482">
                  <c:v>494</c:v>
                </c:pt>
                <c:pt idx="1483">
                  <c:v>494</c:v>
                </c:pt>
                <c:pt idx="1484">
                  <c:v>494</c:v>
                </c:pt>
                <c:pt idx="1485">
                  <c:v>494</c:v>
                </c:pt>
                <c:pt idx="1486">
                  <c:v>495</c:v>
                </c:pt>
                <c:pt idx="1487">
                  <c:v>495</c:v>
                </c:pt>
                <c:pt idx="1488">
                  <c:v>495</c:v>
                </c:pt>
                <c:pt idx="1489">
                  <c:v>495</c:v>
                </c:pt>
                <c:pt idx="1490">
                  <c:v>496</c:v>
                </c:pt>
                <c:pt idx="1491">
                  <c:v>497</c:v>
                </c:pt>
                <c:pt idx="1492">
                  <c:v>497</c:v>
                </c:pt>
                <c:pt idx="1493">
                  <c:v>498</c:v>
                </c:pt>
                <c:pt idx="1494">
                  <c:v>498</c:v>
                </c:pt>
                <c:pt idx="1495">
                  <c:v>499</c:v>
                </c:pt>
                <c:pt idx="1496">
                  <c:v>499</c:v>
                </c:pt>
                <c:pt idx="1497">
                  <c:v>499</c:v>
                </c:pt>
                <c:pt idx="1498">
                  <c:v>500</c:v>
                </c:pt>
                <c:pt idx="1499">
                  <c:v>501</c:v>
                </c:pt>
                <c:pt idx="1500">
                  <c:v>501</c:v>
                </c:pt>
                <c:pt idx="1501">
                  <c:v>501</c:v>
                </c:pt>
                <c:pt idx="1502">
                  <c:v>501</c:v>
                </c:pt>
                <c:pt idx="1503">
                  <c:v>501</c:v>
                </c:pt>
                <c:pt idx="1504">
                  <c:v>501</c:v>
                </c:pt>
                <c:pt idx="1505">
                  <c:v>501</c:v>
                </c:pt>
                <c:pt idx="1506">
                  <c:v>501</c:v>
                </c:pt>
                <c:pt idx="1507">
                  <c:v>501</c:v>
                </c:pt>
                <c:pt idx="1508">
                  <c:v>501</c:v>
                </c:pt>
                <c:pt idx="1509">
                  <c:v>501</c:v>
                </c:pt>
                <c:pt idx="1510">
                  <c:v>501</c:v>
                </c:pt>
                <c:pt idx="1511">
                  <c:v>502</c:v>
                </c:pt>
                <c:pt idx="1512">
                  <c:v>502</c:v>
                </c:pt>
                <c:pt idx="1513">
                  <c:v>502</c:v>
                </c:pt>
                <c:pt idx="1514">
                  <c:v>502</c:v>
                </c:pt>
                <c:pt idx="1515">
                  <c:v>502</c:v>
                </c:pt>
                <c:pt idx="1516">
                  <c:v>503</c:v>
                </c:pt>
                <c:pt idx="1517">
                  <c:v>503</c:v>
                </c:pt>
                <c:pt idx="1518">
                  <c:v>503</c:v>
                </c:pt>
                <c:pt idx="1519">
                  <c:v>504</c:v>
                </c:pt>
                <c:pt idx="1520">
                  <c:v>505</c:v>
                </c:pt>
                <c:pt idx="1521">
                  <c:v>506</c:v>
                </c:pt>
                <c:pt idx="1522">
                  <c:v>506</c:v>
                </c:pt>
                <c:pt idx="1523">
                  <c:v>506</c:v>
                </c:pt>
                <c:pt idx="1524">
                  <c:v>506</c:v>
                </c:pt>
                <c:pt idx="1525">
                  <c:v>506</c:v>
                </c:pt>
                <c:pt idx="1526">
                  <c:v>506</c:v>
                </c:pt>
                <c:pt idx="1527">
                  <c:v>506</c:v>
                </c:pt>
                <c:pt idx="1528">
                  <c:v>506</c:v>
                </c:pt>
                <c:pt idx="1529">
                  <c:v>506</c:v>
                </c:pt>
                <c:pt idx="1530">
                  <c:v>507</c:v>
                </c:pt>
                <c:pt idx="1531">
                  <c:v>508</c:v>
                </c:pt>
                <c:pt idx="1532">
                  <c:v>508</c:v>
                </c:pt>
                <c:pt idx="1533">
                  <c:v>508</c:v>
                </c:pt>
                <c:pt idx="1534">
                  <c:v>508</c:v>
                </c:pt>
                <c:pt idx="1535">
                  <c:v>508</c:v>
                </c:pt>
                <c:pt idx="1536">
                  <c:v>508</c:v>
                </c:pt>
                <c:pt idx="1537">
                  <c:v>509</c:v>
                </c:pt>
                <c:pt idx="1538">
                  <c:v>509</c:v>
                </c:pt>
                <c:pt idx="1539">
                  <c:v>510</c:v>
                </c:pt>
                <c:pt idx="1540">
                  <c:v>510</c:v>
                </c:pt>
                <c:pt idx="1541">
                  <c:v>510</c:v>
                </c:pt>
                <c:pt idx="1542">
                  <c:v>510</c:v>
                </c:pt>
                <c:pt idx="1543">
                  <c:v>510</c:v>
                </c:pt>
                <c:pt idx="1544">
                  <c:v>510</c:v>
                </c:pt>
                <c:pt idx="1545">
                  <c:v>511</c:v>
                </c:pt>
                <c:pt idx="1546">
                  <c:v>511</c:v>
                </c:pt>
                <c:pt idx="1547">
                  <c:v>511</c:v>
                </c:pt>
                <c:pt idx="1548">
                  <c:v>511</c:v>
                </c:pt>
                <c:pt idx="1549">
                  <c:v>511</c:v>
                </c:pt>
                <c:pt idx="1550">
                  <c:v>511</c:v>
                </c:pt>
                <c:pt idx="1551">
                  <c:v>512</c:v>
                </c:pt>
                <c:pt idx="1552">
                  <c:v>513</c:v>
                </c:pt>
                <c:pt idx="1553">
                  <c:v>514</c:v>
                </c:pt>
                <c:pt idx="1554">
                  <c:v>515</c:v>
                </c:pt>
                <c:pt idx="1555">
                  <c:v>516</c:v>
                </c:pt>
                <c:pt idx="1556">
                  <c:v>517</c:v>
                </c:pt>
                <c:pt idx="1557">
                  <c:v>518</c:v>
                </c:pt>
                <c:pt idx="1558">
                  <c:v>518</c:v>
                </c:pt>
                <c:pt idx="1559">
                  <c:v>518</c:v>
                </c:pt>
                <c:pt idx="1560">
                  <c:v>518</c:v>
                </c:pt>
                <c:pt idx="1561">
                  <c:v>518</c:v>
                </c:pt>
                <c:pt idx="1562">
                  <c:v>518</c:v>
                </c:pt>
                <c:pt idx="1563">
                  <c:v>518</c:v>
                </c:pt>
                <c:pt idx="1564">
                  <c:v>518</c:v>
                </c:pt>
                <c:pt idx="1565">
                  <c:v>519</c:v>
                </c:pt>
                <c:pt idx="1566">
                  <c:v>519</c:v>
                </c:pt>
                <c:pt idx="1567">
                  <c:v>519</c:v>
                </c:pt>
                <c:pt idx="1568">
                  <c:v>519</c:v>
                </c:pt>
                <c:pt idx="1569">
                  <c:v>519</c:v>
                </c:pt>
                <c:pt idx="1570">
                  <c:v>519</c:v>
                </c:pt>
                <c:pt idx="1571">
                  <c:v>519</c:v>
                </c:pt>
                <c:pt idx="1572">
                  <c:v>519</c:v>
                </c:pt>
                <c:pt idx="1573">
                  <c:v>520</c:v>
                </c:pt>
                <c:pt idx="1574">
                  <c:v>520</c:v>
                </c:pt>
                <c:pt idx="1575">
                  <c:v>521</c:v>
                </c:pt>
                <c:pt idx="1576">
                  <c:v>522</c:v>
                </c:pt>
                <c:pt idx="1577">
                  <c:v>523</c:v>
                </c:pt>
                <c:pt idx="1578">
                  <c:v>523</c:v>
                </c:pt>
                <c:pt idx="1579">
                  <c:v>523</c:v>
                </c:pt>
                <c:pt idx="1580">
                  <c:v>523</c:v>
                </c:pt>
                <c:pt idx="1581">
                  <c:v>524</c:v>
                </c:pt>
                <c:pt idx="1582">
                  <c:v>524</c:v>
                </c:pt>
                <c:pt idx="1583">
                  <c:v>524</c:v>
                </c:pt>
                <c:pt idx="1584">
                  <c:v>524</c:v>
                </c:pt>
                <c:pt idx="1585">
                  <c:v>524</c:v>
                </c:pt>
                <c:pt idx="1586">
                  <c:v>524</c:v>
                </c:pt>
                <c:pt idx="1587">
                  <c:v>524</c:v>
                </c:pt>
                <c:pt idx="1588">
                  <c:v>525</c:v>
                </c:pt>
                <c:pt idx="1589">
                  <c:v>525</c:v>
                </c:pt>
                <c:pt idx="1590">
                  <c:v>525</c:v>
                </c:pt>
                <c:pt idx="1591">
                  <c:v>526</c:v>
                </c:pt>
                <c:pt idx="1592">
                  <c:v>527</c:v>
                </c:pt>
                <c:pt idx="1593">
                  <c:v>527</c:v>
                </c:pt>
                <c:pt idx="1594">
                  <c:v>528</c:v>
                </c:pt>
                <c:pt idx="1595">
                  <c:v>528</c:v>
                </c:pt>
                <c:pt idx="1596">
                  <c:v>529</c:v>
                </c:pt>
                <c:pt idx="1597">
                  <c:v>529</c:v>
                </c:pt>
                <c:pt idx="1598">
                  <c:v>529</c:v>
                </c:pt>
                <c:pt idx="1599">
                  <c:v>529</c:v>
                </c:pt>
                <c:pt idx="1600">
                  <c:v>530</c:v>
                </c:pt>
                <c:pt idx="1601">
                  <c:v>531</c:v>
                </c:pt>
                <c:pt idx="1602">
                  <c:v>531</c:v>
                </c:pt>
                <c:pt idx="1603">
                  <c:v>531</c:v>
                </c:pt>
                <c:pt idx="1604">
                  <c:v>531</c:v>
                </c:pt>
                <c:pt idx="1605">
                  <c:v>532</c:v>
                </c:pt>
                <c:pt idx="1606">
                  <c:v>532</c:v>
                </c:pt>
                <c:pt idx="1607">
                  <c:v>532</c:v>
                </c:pt>
                <c:pt idx="1608">
                  <c:v>532</c:v>
                </c:pt>
                <c:pt idx="1609">
                  <c:v>532</c:v>
                </c:pt>
                <c:pt idx="1610">
                  <c:v>532</c:v>
                </c:pt>
                <c:pt idx="1611">
                  <c:v>532</c:v>
                </c:pt>
                <c:pt idx="1612">
                  <c:v>532</c:v>
                </c:pt>
                <c:pt idx="1613">
                  <c:v>533</c:v>
                </c:pt>
                <c:pt idx="1614">
                  <c:v>534</c:v>
                </c:pt>
                <c:pt idx="1615">
                  <c:v>534</c:v>
                </c:pt>
                <c:pt idx="1616">
                  <c:v>534</c:v>
                </c:pt>
                <c:pt idx="1617">
                  <c:v>534</c:v>
                </c:pt>
                <c:pt idx="1618">
                  <c:v>534</c:v>
                </c:pt>
                <c:pt idx="1619">
                  <c:v>534</c:v>
                </c:pt>
                <c:pt idx="1620">
                  <c:v>535</c:v>
                </c:pt>
                <c:pt idx="1621">
                  <c:v>535</c:v>
                </c:pt>
                <c:pt idx="1622">
                  <c:v>535</c:v>
                </c:pt>
                <c:pt idx="1623">
                  <c:v>535</c:v>
                </c:pt>
                <c:pt idx="1624">
                  <c:v>535</c:v>
                </c:pt>
                <c:pt idx="1625">
                  <c:v>535</c:v>
                </c:pt>
                <c:pt idx="1626">
                  <c:v>535</c:v>
                </c:pt>
                <c:pt idx="1627">
                  <c:v>535</c:v>
                </c:pt>
                <c:pt idx="1628">
                  <c:v>535</c:v>
                </c:pt>
                <c:pt idx="1629">
                  <c:v>535</c:v>
                </c:pt>
                <c:pt idx="1630">
                  <c:v>535</c:v>
                </c:pt>
                <c:pt idx="1631">
                  <c:v>535</c:v>
                </c:pt>
                <c:pt idx="1632">
                  <c:v>535</c:v>
                </c:pt>
                <c:pt idx="1633">
                  <c:v>535</c:v>
                </c:pt>
                <c:pt idx="1634">
                  <c:v>535</c:v>
                </c:pt>
                <c:pt idx="1635">
                  <c:v>535</c:v>
                </c:pt>
                <c:pt idx="1636">
                  <c:v>536</c:v>
                </c:pt>
                <c:pt idx="1637">
                  <c:v>536</c:v>
                </c:pt>
                <c:pt idx="1638">
                  <c:v>537</c:v>
                </c:pt>
                <c:pt idx="1639">
                  <c:v>537</c:v>
                </c:pt>
                <c:pt idx="1640">
                  <c:v>537</c:v>
                </c:pt>
                <c:pt idx="1641">
                  <c:v>537</c:v>
                </c:pt>
                <c:pt idx="1642">
                  <c:v>538</c:v>
                </c:pt>
                <c:pt idx="1643">
                  <c:v>538</c:v>
                </c:pt>
                <c:pt idx="1644">
                  <c:v>538</c:v>
                </c:pt>
                <c:pt idx="1645">
                  <c:v>538</c:v>
                </c:pt>
                <c:pt idx="1646">
                  <c:v>538</c:v>
                </c:pt>
                <c:pt idx="1647">
                  <c:v>539</c:v>
                </c:pt>
                <c:pt idx="1648">
                  <c:v>540</c:v>
                </c:pt>
                <c:pt idx="1649">
                  <c:v>541</c:v>
                </c:pt>
                <c:pt idx="1650">
                  <c:v>542</c:v>
                </c:pt>
                <c:pt idx="1651">
                  <c:v>542</c:v>
                </c:pt>
                <c:pt idx="1652">
                  <c:v>543</c:v>
                </c:pt>
                <c:pt idx="1653">
                  <c:v>544</c:v>
                </c:pt>
                <c:pt idx="1654">
                  <c:v>545</c:v>
                </c:pt>
                <c:pt idx="1655">
                  <c:v>546</c:v>
                </c:pt>
                <c:pt idx="1656">
                  <c:v>546</c:v>
                </c:pt>
                <c:pt idx="1657">
                  <c:v>547</c:v>
                </c:pt>
                <c:pt idx="1658">
                  <c:v>547</c:v>
                </c:pt>
                <c:pt idx="1659">
                  <c:v>547</c:v>
                </c:pt>
                <c:pt idx="1660">
                  <c:v>547</c:v>
                </c:pt>
                <c:pt idx="1661">
                  <c:v>547</c:v>
                </c:pt>
                <c:pt idx="1662">
                  <c:v>548</c:v>
                </c:pt>
                <c:pt idx="1663">
                  <c:v>548</c:v>
                </c:pt>
                <c:pt idx="1664">
                  <c:v>548</c:v>
                </c:pt>
                <c:pt idx="1665">
                  <c:v>548</c:v>
                </c:pt>
                <c:pt idx="1666">
                  <c:v>548</c:v>
                </c:pt>
                <c:pt idx="1667">
                  <c:v>548</c:v>
                </c:pt>
                <c:pt idx="1668">
                  <c:v>548</c:v>
                </c:pt>
                <c:pt idx="1669">
                  <c:v>548</c:v>
                </c:pt>
                <c:pt idx="1670">
                  <c:v>549</c:v>
                </c:pt>
                <c:pt idx="1671">
                  <c:v>549</c:v>
                </c:pt>
                <c:pt idx="1672">
                  <c:v>550</c:v>
                </c:pt>
                <c:pt idx="1673">
                  <c:v>550</c:v>
                </c:pt>
                <c:pt idx="1674">
                  <c:v>550</c:v>
                </c:pt>
                <c:pt idx="1675">
                  <c:v>550</c:v>
                </c:pt>
                <c:pt idx="1676">
                  <c:v>550</c:v>
                </c:pt>
                <c:pt idx="1677">
                  <c:v>551</c:v>
                </c:pt>
                <c:pt idx="1678">
                  <c:v>551</c:v>
                </c:pt>
                <c:pt idx="1679">
                  <c:v>552</c:v>
                </c:pt>
                <c:pt idx="1680">
                  <c:v>552</c:v>
                </c:pt>
                <c:pt idx="1681">
                  <c:v>552</c:v>
                </c:pt>
                <c:pt idx="1682">
                  <c:v>552</c:v>
                </c:pt>
                <c:pt idx="1683">
                  <c:v>552</c:v>
                </c:pt>
                <c:pt idx="1684">
                  <c:v>552</c:v>
                </c:pt>
                <c:pt idx="1685">
                  <c:v>553</c:v>
                </c:pt>
                <c:pt idx="1686">
                  <c:v>553</c:v>
                </c:pt>
                <c:pt idx="1687">
                  <c:v>553</c:v>
                </c:pt>
                <c:pt idx="1688">
                  <c:v>553</c:v>
                </c:pt>
                <c:pt idx="1689">
                  <c:v>554</c:v>
                </c:pt>
                <c:pt idx="1690">
                  <c:v>554</c:v>
                </c:pt>
                <c:pt idx="1691">
                  <c:v>554</c:v>
                </c:pt>
                <c:pt idx="1692">
                  <c:v>554</c:v>
                </c:pt>
                <c:pt idx="1693">
                  <c:v>555</c:v>
                </c:pt>
                <c:pt idx="1694">
                  <c:v>555</c:v>
                </c:pt>
                <c:pt idx="1695">
                  <c:v>555</c:v>
                </c:pt>
                <c:pt idx="1696">
                  <c:v>556</c:v>
                </c:pt>
                <c:pt idx="1697">
                  <c:v>556</c:v>
                </c:pt>
                <c:pt idx="1698">
                  <c:v>556</c:v>
                </c:pt>
                <c:pt idx="1699">
                  <c:v>557</c:v>
                </c:pt>
                <c:pt idx="1700">
                  <c:v>557</c:v>
                </c:pt>
                <c:pt idx="1701">
                  <c:v>557</c:v>
                </c:pt>
                <c:pt idx="1702">
                  <c:v>557</c:v>
                </c:pt>
                <c:pt idx="1703">
                  <c:v>557</c:v>
                </c:pt>
                <c:pt idx="1704">
                  <c:v>557</c:v>
                </c:pt>
                <c:pt idx="1705">
                  <c:v>557</c:v>
                </c:pt>
                <c:pt idx="1706">
                  <c:v>558</c:v>
                </c:pt>
                <c:pt idx="1707">
                  <c:v>559</c:v>
                </c:pt>
                <c:pt idx="1708">
                  <c:v>560</c:v>
                </c:pt>
                <c:pt idx="1709">
                  <c:v>561</c:v>
                </c:pt>
                <c:pt idx="1710">
                  <c:v>561</c:v>
                </c:pt>
                <c:pt idx="1711">
                  <c:v>562</c:v>
                </c:pt>
                <c:pt idx="1712">
                  <c:v>562</c:v>
                </c:pt>
                <c:pt idx="1713">
                  <c:v>562</c:v>
                </c:pt>
                <c:pt idx="1714">
                  <c:v>562</c:v>
                </c:pt>
                <c:pt idx="1715">
                  <c:v>562</c:v>
                </c:pt>
                <c:pt idx="1716">
                  <c:v>562</c:v>
                </c:pt>
                <c:pt idx="1717">
                  <c:v>562</c:v>
                </c:pt>
                <c:pt idx="1718">
                  <c:v>562</c:v>
                </c:pt>
                <c:pt idx="1719">
                  <c:v>562</c:v>
                </c:pt>
                <c:pt idx="1720">
                  <c:v>562</c:v>
                </c:pt>
                <c:pt idx="1721">
                  <c:v>562</c:v>
                </c:pt>
                <c:pt idx="1722">
                  <c:v>562</c:v>
                </c:pt>
                <c:pt idx="1723">
                  <c:v>562</c:v>
                </c:pt>
                <c:pt idx="1724">
                  <c:v>562</c:v>
                </c:pt>
                <c:pt idx="1725">
                  <c:v>563</c:v>
                </c:pt>
                <c:pt idx="1726">
                  <c:v>564</c:v>
                </c:pt>
                <c:pt idx="1727">
                  <c:v>565</c:v>
                </c:pt>
                <c:pt idx="1728">
                  <c:v>566</c:v>
                </c:pt>
                <c:pt idx="1729">
                  <c:v>566</c:v>
                </c:pt>
                <c:pt idx="1730">
                  <c:v>566</c:v>
                </c:pt>
                <c:pt idx="1731">
                  <c:v>566</c:v>
                </c:pt>
                <c:pt idx="1732">
                  <c:v>566</c:v>
                </c:pt>
                <c:pt idx="1733">
                  <c:v>566</c:v>
                </c:pt>
                <c:pt idx="1734">
                  <c:v>566</c:v>
                </c:pt>
                <c:pt idx="1735">
                  <c:v>566</c:v>
                </c:pt>
                <c:pt idx="1736">
                  <c:v>566</c:v>
                </c:pt>
                <c:pt idx="1737">
                  <c:v>567</c:v>
                </c:pt>
                <c:pt idx="1738">
                  <c:v>567</c:v>
                </c:pt>
                <c:pt idx="1739">
                  <c:v>567</c:v>
                </c:pt>
                <c:pt idx="1740">
                  <c:v>567</c:v>
                </c:pt>
                <c:pt idx="1741">
                  <c:v>567</c:v>
                </c:pt>
                <c:pt idx="1742">
                  <c:v>567</c:v>
                </c:pt>
                <c:pt idx="1743">
                  <c:v>567</c:v>
                </c:pt>
                <c:pt idx="1744">
                  <c:v>568</c:v>
                </c:pt>
                <c:pt idx="1745">
                  <c:v>568</c:v>
                </c:pt>
                <c:pt idx="1746">
                  <c:v>569</c:v>
                </c:pt>
                <c:pt idx="1747">
                  <c:v>569</c:v>
                </c:pt>
                <c:pt idx="1748">
                  <c:v>570</c:v>
                </c:pt>
                <c:pt idx="1749">
                  <c:v>570</c:v>
                </c:pt>
                <c:pt idx="1750">
                  <c:v>570</c:v>
                </c:pt>
                <c:pt idx="1751">
                  <c:v>570</c:v>
                </c:pt>
                <c:pt idx="1752">
                  <c:v>571</c:v>
                </c:pt>
                <c:pt idx="1753">
                  <c:v>571</c:v>
                </c:pt>
                <c:pt idx="1754">
                  <c:v>571</c:v>
                </c:pt>
                <c:pt idx="1755">
                  <c:v>571</c:v>
                </c:pt>
                <c:pt idx="1756">
                  <c:v>572</c:v>
                </c:pt>
                <c:pt idx="1757">
                  <c:v>573</c:v>
                </c:pt>
                <c:pt idx="1758">
                  <c:v>574</c:v>
                </c:pt>
                <c:pt idx="1759">
                  <c:v>575</c:v>
                </c:pt>
                <c:pt idx="1760">
                  <c:v>575</c:v>
                </c:pt>
                <c:pt idx="1761">
                  <c:v>575</c:v>
                </c:pt>
                <c:pt idx="1762">
                  <c:v>576</c:v>
                </c:pt>
                <c:pt idx="1763">
                  <c:v>576</c:v>
                </c:pt>
                <c:pt idx="1764">
                  <c:v>576</c:v>
                </c:pt>
                <c:pt idx="1765">
                  <c:v>576</c:v>
                </c:pt>
                <c:pt idx="1766">
                  <c:v>576</c:v>
                </c:pt>
                <c:pt idx="1767">
                  <c:v>577</c:v>
                </c:pt>
                <c:pt idx="1768">
                  <c:v>577</c:v>
                </c:pt>
                <c:pt idx="1769">
                  <c:v>577</c:v>
                </c:pt>
                <c:pt idx="1770">
                  <c:v>578</c:v>
                </c:pt>
                <c:pt idx="1771">
                  <c:v>579</c:v>
                </c:pt>
                <c:pt idx="1772">
                  <c:v>579</c:v>
                </c:pt>
                <c:pt idx="1773">
                  <c:v>579</c:v>
                </c:pt>
                <c:pt idx="1774">
                  <c:v>579</c:v>
                </c:pt>
                <c:pt idx="1775">
                  <c:v>579</c:v>
                </c:pt>
                <c:pt idx="1776">
                  <c:v>579</c:v>
                </c:pt>
                <c:pt idx="1777">
                  <c:v>579</c:v>
                </c:pt>
                <c:pt idx="1778">
                  <c:v>579</c:v>
                </c:pt>
                <c:pt idx="1779">
                  <c:v>579</c:v>
                </c:pt>
                <c:pt idx="1780">
                  <c:v>579</c:v>
                </c:pt>
                <c:pt idx="1781">
                  <c:v>579</c:v>
                </c:pt>
                <c:pt idx="1782">
                  <c:v>579</c:v>
                </c:pt>
                <c:pt idx="1783">
                  <c:v>580</c:v>
                </c:pt>
                <c:pt idx="1784">
                  <c:v>580</c:v>
                </c:pt>
                <c:pt idx="1785">
                  <c:v>580</c:v>
                </c:pt>
                <c:pt idx="1786">
                  <c:v>580</c:v>
                </c:pt>
                <c:pt idx="1787">
                  <c:v>581</c:v>
                </c:pt>
                <c:pt idx="1788">
                  <c:v>581</c:v>
                </c:pt>
                <c:pt idx="1789">
                  <c:v>582</c:v>
                </c:pt>
                <c:pt idx="1790">
                  <c:v>582</c:v>
                </c:pt>
                <c:pt idx="1791">
                  <c:v>583</c:v>
                </c:pt>
                <c:pt idx="1792">
                  <c:v>584</c:v>
                </c:pt>
                <c:pt idx="1793">
                  <c:v>584</c:v>
                </c:pt>
                <c:pt idx="1794">
                  <c:v>585</c:v>
                </c:pt>
                <c:pt idx="1795">
                  <c:v>585</c:v>
                </c:pt>
                <c:pt idx="1796">
                  <c:v>585</c:v>
                </c:pt>
                <c:pt idx="1797">
                  <c:v>586</c:v>
                </c:pt>
                <c:pt idx="1798">
                  <c:v>586</c:v>
                </c:pt>
                <c:pt idx="1799">
                  <c:v>587</c:v>
                </c:pt>
                <c:pt idx="1800">
                  <c:v>588</c:v>
                </c:pt>
                <c:pt idx="1801">
                  <c:v>588</c:v>
                </c:pt>
                <c:pt idx="1802">
                  <c:v>588</c:v>
                </c:pt>
                <c:pt idx="1803">
                  <c:v>588</c:v>
                </c:pt>
                <c:pt idx="1804">
                  <c:v>588</c:v>
                </c:pt>
                <c:pt idx="1805">
                  <c:v>588</c:v>
                </c:pt>
                <c:pt idx="1806">
                  <c:v>588</c:v>
                </c:pt>
                <c:pt idx="1807">
                  <c:v>589</c:v>
                </c:pt>
                <c:pt idx="1808">
                  <c:v>589</c:v>
                </c:pt>
                <c:pt idx="1809">
                  <c:v>589</c:v>
                </c:pt>
                <c:pt idx="1810">
                  <c:v>589</c:v>
                </c:pt>
                <c:pt idx="1811">
                  <c:v>590</c:v>
                </c:pt>
                <c:pt idx="1812">
                  <c:v>591</c:v>
                </c:pt>
                <c:pt idx="1813">
                  <c:v>591</c:v>
                </c:pt>
                <c:pt idx="1814">
                  <c:v>591</c:v>
                </c:pt>
                <c:pt idx="1815">
                  <c:v>591</c:v>
                </c:pt>
                <c:pt idx="1816">
                  <c:v>591</c:v>
                </c:pt>
                <c:pt idx="1817">
                  <c:v>591</c:v>
                </c:pt>
                <c:pt idx="1818">
                  <c:v>592</c:v>
                </c:pt>
                <c:pt idx="1819">
                  <c:v>592</c:v>
                </c:pt>
                <c:pt idx="1820">
                  <c:v>593</c:v>
                </c:pt>
                <c:pt idx="1821">
                  <c:v>593</c:v>
                </c:pt>
                <c:pt idx="1822">
                  <c:v>593</c:v>
                </c:pt>
                <c:pt idx="1823">
                  <c:v>594</c:v>
                </c:pt>
                <c:pt idx="1824">
                  <c:v>594</c:v>
                </c:pt>
                <c:pt idx="1825">
                  <c:v>595</c:v>
                </c:pt>
                <c:pt idx="1826">
                  <c:v>596</c:v>
                </c:pt>
                <c:pt idx="1827">
                  <c:v>596</c:v>
                </c:pt>
                <c:pt idx="1828">
                  <c:v>596</c:v>
                </c:pt>
                <c:pt idx="1829">
                  <c:v>597</c:v>
                </c:pt>
                <c:pt idx="1830">
                  <c:v>598</c:v>
                </c:pt>
                <c:pt idx="1831">
                  <c:v>598</c:v>
                </c:pt>
                <c:pt idx="1832">
                  <c:v>599</c:v>
                </c:pt>
                <c:pt idx="1833">
                  <c:v>599</c:v>
                </c:pt>
                <c:pt idx="1834">
                  <c:v>599</c:v>
                </c:pt>
                <c:pt idx="1835">
                  <c:v>599</c:v>
                </c:pt>
                <c:pt idx="1836">
                  <c:v>600</c:v>
                </c:pt>
                <c:pt idx="1837">
                  <c:v>601</c:v>
                </c:pt>
                <c:pt idx="1838">
                  <c:v>601</c:v>
                </c:pt>
                <c:pt idx="1839">
                  <c:v>601</c:v>
                </c:pt>
                <c:pt idx="1840">
                  <c:v>601</c:v>
                </c:pt>
                <c:pt idx="1841">
                  <c:v>602</c:v>
                </c:pt>
                <c:pt idx="1842">
                  <c:v>602</c:v>
                </c:pt>
                <c:pt idx="1843">
                  <c:v>602</c:v>
                </c:pt>
                <c:pt idx="1844">
                  <c:v>603</c:v>
                </c:pt>
                <c:pt idx="1845">
                  <c:v>603</c:v>
                </c:pt>
                <c:pt idx="1846">
                  <c:v>603</c:v>
                </c:pt>
                <c:pt idx="1847">
                  <c:v>603</c:v>
                </c:pt>
                <c:pt idx="1848">
                  <c:v>603</c:v>
                </c:pt>
                <c:pt idx="1849">
                  <c:v>603</c:v>
                </c:pt>
                <c:pt idx="1850">
                  <c:v>603</c:v>
                </c:pt>
                <c:pt idx="1851">
                  <c:v>603</c:v>
                </c:pt>
                <c:pt idx="1852">
                  <c:v>603</c:v>
                </c:pt>
                <c:pt idx="1853">
                  <c:v>604</c:v>
                </c:pt>
                <c:pt idx="1854">
                  <c:v>605</c:v>
                </c:pt>
                <c:pt idx="1855">
                  <c:v>605</c:v>
                </c:pt>
                <c:pt idx="1856">
                  <c:v>605</c:v>
                </c:pt>
                <c:pt idx="1857">
                  <c:v>605</c:v>
                </c:pt>
                <c:pt idx="1858">
                  <c:v>605</c:v>
                </c:pt>
                <c:pt idx="1859">
                  <c:v>606</c:v>
                </c:pt>
                <c:pt idx="1860">
                  <c:v>606</c:v>
                </c:pt>
                <c:pt idx="1861">
                  <c:v>606</c:v>
                </c:pt>
                <c:pt idx="1862">
                  <c:v>606</c:v>
                </c:pt>
                <c:pt idx="1863">
                  <c:v>607</c:v>
                </c:pt>
                <c:pt idx="1864">
                  <c:v>607</c:v>
                </c:pt>
                <c:pt idx="1865">
                  <c:v>608</c:v>
                </c:pt>
                <c:pt idx="1866">
                  <c:v>609</c:v>
                </c:pt>
                <c:pt idx="1867">
                  <c:v>609</c:v>
                </c:pt>
                <c:pt idx="1868">
                  <c:v>609</c:v>
                </c:pt>
                <c:pt idx="1869">
                  <c:v>609</c:v>
                </c:pt>
                <c:pt idx="1870">
                  <c:v>609</c:v>
                </c:pt>
                <c:pt idx="1871">
                  <c:v>609</c:v>
                </c:pt>
                <c:pt idx="1872">
                  <c:v>610</c:v>
                </c:pt>
                <c:pt idx="1873">
                  <c:v>610</c:v>
                </c:pt>
                <c:pt idx="1874">
                  <c:v>610</c:v>
                </c:pt>
                <c:pt idx="1875">
                  <c:v>610</c:v>
                </c:pt>
                <c:pt idx="1876">
                  <c:v>611</c:v>
                </c:pt>
                <c:pt idx="1877">
                  <c:v>612</c:v>
                </c:pt>
                <c:pt idx="1878">
                  <c:v>613</c:v>
                </c:pt>
                <c:pt idx="1879">
                  <c:v>614</c:v>
                </c:pt>
                <c:pt idx="1880">
                  <c:v>615</c:v>
                </c:pt>
                <c:pt idx="1881">
                  <c:v>615</c:v>
                </c:pt>
                <c:pt idx="1882">
                  <c:v>616</c:v>
                </c:pt>
                <c:pt idx="1883">
                  <c:v>616</c:v>
                </c:pt>
                <c:pt idx="1884">
                  <c:v>617</c:v>
                </c:pt>
                <c:pt idx="1885">
                  <c:v>617</c:v>
                </c:pt>
                <c:pt idx="1886">
                  <c:v>618</c:v>
                </c:pt>
                <c:pt idx="1887">
                  <c:v>619</c:v>
                </c:pt>
                <c:pt idx="1888">
                  <c:v>619</c:v>
                </c:pt>
                <c:pt idx="1889">
                  <c:v>619</c:v>
                </c:pt>
                <c:pt idx="1890">
                  <c:v>620</c:v>
                </c:pt>
                <c:pt idx="1891">
                  <c:v>620</c:v>
                </c:pt>
                <c:pt idx="1892">
                  <c:v>621</c:v>
                </c:pt>
                <c:pt idx="1893">
                  <c:v>621</c:v>
                </c:pt>
                <c:pt idx="1894">
                  <c:v>621</c:v>
                </c:pt>
                <c:pt idx="1895">
                  <c:v>621</c:v>
                </c:pt>
                <c:pt idx="1896">
                  <c:v>621</c:v>
                </c:pt>
                <c:pt idx="1897">
                  <c:v>621</c:v>
                </c:pt>
                <c:pt idx="1898">
                  <c:v>621</c:v>
                </c:pt>
                <c:pt idx="1899">
                  <c:v>622</c:v>
                </c:pt>
                <c:pt idx="1900">
                  <c:v>623</c:v>
                </c:pt>
                <c:pt idx="1901">
                  <c:v>623</c:v>
                </c:pt>
                <c:pt idx="1902">
                  <c:v>623</c:v>
                </c:pt>
                <c:pt idx="1903">
                  <c:v>623</c:v>
                </c:pt>
                <c:pt idx="1904">
                  <c:v>623</c:v>
                </c:pt>
                <c:pt idx="1905">
                  <c:v>623</c:v>
                </c:pt>
                <c:pt idx="1906">
                  <c:v>623</c:v>
                </c:pt>
                <c:pt idx="1907">
                  <c:v>623</c:v>
                </c:pt>
                <c:pt idx="1908">
                  <c:v>623</c:v>
                </c:pt>
                <c:pt idx="1909">
                  <c:v>623</c:v>
                </c:pt>
                <c:pt idx="1910">
                  <c:v>623</c:v>
                </c:pt>
                <c:pt idx="1911">
                  <c:v>623</c:v>
                </c:pt>
                <c:pt idx="1912">
                  <c:v>623</c:v>
                </c:pt>
                <c:pt idx="1913">
                  <c:v>623</c:v>
                </c:pt>
                <c:pt idx="1914">
                  <c:v>623</c:v>
                </c:pt>
                <c:pt idx="1915">
                  <c:v>624</c:v>
                </c:pt>
                <c:pt idx="1916">
                  <c:v>624</c:v>
                </c:pt>
                <c:pt idx="1917">
                  <c:v>624</c:v>
                </c:pt>
                <c:pt idx="1918">
                  <c:v>624</c:v>
                </c:pt>
                <c:pt idx="1919">
                  <c:v>624</c:v>
                </c:pt>
                <c:pt idx="1920">
                  <c:v>624</c:v>
                </c:pt>
                <c:pt idx="1921">
                  <c:v>624</c:v>
                </c:pt>
                <c:pt idx="1922">
                  <c:v>624</c:v>
                </c:pt>
                <c:pt idx="1923">
                  <c:v>624</c:v>
                </c:pt>
                <c:pt idx="1924">
                  <c:v>624</c:v>
                </c:pt>
                <c:pt idx="1925">
                  <c:v>624</c:v>
                </c:pt>
                <c:pt idx="1926">
                  <c:v>624</c:v>
                </c:pt>
                <c:pt idx="1927">
                  <c:v>625</c:v>
                </c:pt>
                <c:pt idx="1928">
                  <c:v>626</c:v>
                </c:pt>
                <c:pt idx="1929">
                  <c:v>626</c:v>
                </c:pt>
                <c:pt idx="1930">
                  <c:v>626</c:v>
                </c:pt>
                <c:pt idx="1931">
                  <c:v>626</c:v>
                </c:pt>
                <c:pt idx="1932">
                  <c:v>626</c:v>
                </c:pt>
                <c:pt idx="1933">
                  <c:v>626</c:v>
                </c:pt>
                <c:pt idx="1934">
                  <c:v>626</c:v>
                </c:pt>
                <c:pt idx="1935">
                  <c:v>627</c:v>
                </c:pt>
                <c:pt idx="1936">
                  <c:v>627</c:v>
                </c:pt>
                <c:pt idx="1937">
                  <c:v>627</c:v>
                </c:pt>
                <c:pt idx="1938">
                  <c:v>628</c:v>
                </c:pt>
                <c:pt idx="1939">
                  <c:v>629</c:v>
                </c:pt>
                <c:pt idx="1940">
                  <c:v>630</c:v>
                </c:pt>
                <c:pt idx="1941">
                  <c:v>631</c:v>
                </c:pt>
                <c:pt idx="1942">
                  <c:v>632</c:v>
                </c:pt>
                <c:pt idx="1943">
                  <c:v>633</c:v>
                </c:pt>
                <c:pt idx="1944">
                  <c:v>633</c:v>
                </c:pt>
                <c:pt idx="1945">
                  <c:v>634</c:v>
                </c:pt>
                <c:pt idx="1946">
                  <c:v>635</c:v>
                </c:pt>
                <c:pt idx="1947">
                  <c:v>636</c:v>
                </c:pt>
                <c:pt idx="1948">
                  <c:v>636</c:v>
                </c:pt>
                <c:pt idx="1949">
                  <c:v>636</c:v>
                </c:pt>
                <c:pt idx="1950">
                  <c:v>636</c:v>
                </c:pt>
                <c:pt idx="1951">
                  <c:v>637</c:v>
                </c:pt>
                <c:pt idx="1952">
                  <c:v>638</c:v>
                </c:pt>
                <c:pt idx="1953">
                  <c:v>638</c:v>
                </c:pt>
                <c:pt idx="1954">
                  <c:v>638</c:v>
                </c:pt>
                <c:pt idx="1955">
                  <c:v>639</c:v>
                </c:pt>
                <c:pt idx="1956">
                  <c:v>639</c:v>
                </c:pt>
                <c:pt idx="1957">
                  <c:v>639</c:v>
                </c:pt>
                <c:pt idx="1958">
                  <c:v>639</c:v>
                </c:pt>
                <c:pt idx="1959">
                  <c:v>639</c:v>
                </c:pt>
                <c:pt idx="1960">
                  <c:v>639</c:v>
                </c:pt>
                <c:pt idx="1961">
                  <c:v>640</c:v>
                </c:pt>
                <c:pt idx="1962">
                  <c:v>640</c:v>
                </c:pt>
                <c:pt idx="1963">
                  <c:v>640</c:v>
                </c:pt>
                <c:pt idx="1964">
                  <c:v>640</c:v>
                </c:pt>
                <c:pt idx="1965">
                  <c:v>641</c:v>
                </c:pt>
                <c:pt idx="1966">
                  <c:v>642</c:v>
                </c:pt>
                <c:pt idx="1967">
                  <c:v>642</c:v>
                </c:pt>
                <c:pt idx="1968">
                  <c:v>642</c:v>
                </c:pt>
                <c:pt idx="1969">
                  <c:v>642</c:v>
                </c:pt>
                <c:pt idx="1970">
                  <c:v>643</c:v>
                </c:pt>
                <c:pt idx="1971">
                  <c:v>643</c:v>
                </c:pt>
                <c:pt idx="1972">
                  <c:v>644</c:v>
                </c:pt>
                <c:pt idx="1973">
                  <c:v>644</c:v>
                </c:pt>
                <c:pt idx="1974">
                  <c:v>645</c:v>
                </c:pt>
                <c:pt idx="1975">
                  <c:v>646</c:v>
                </c:pt>
                <c:pt idx="1976">
                  <c:v>647</c:v>
                </c:pt>
                <c:pt idx="1977">
                  <c:v>647</c:v>
                </c:pt>
                <c:pt idx="1978">
                  <c:v>647</c:v>
                </c:pt>
                <c:pt idx="1979">
                  <c:v>648</c:v>
                </c:pt>
                <c:pt idx="1980">
                  <c:v>648</c:v>
                </c:pt>
                <c:pt idx="1981">
                  <c:v>648</c:v>
                </c:pt>
                <c:pt idx="1982">
                  <c:v>648</c:v>
                </c:pt>
                <c:pt idx="1983">
                  <c:v>648</c:v>
                </c:pt>
                <c:pt idx="1984">
                  <c:v>648</c:v>
                </c:pt>
                <c:pt idx="1985">
                  <c:v>648</c:v>
                </c:pt>
                <c:pt idx="1986">
                  <c:v>648</c:v>
                </c:pt>
                <c:pt idx="1987">
                  <c:v>648</c:v>
                </c:pt>
                <c:pt idx="1988">
                  <c:v>648</c:v>
                </c:pt>
                <c:pt idx="1989">
                  <c:v>648</c:v>
                </c:pt>
                <c:pt idx="1990">
                  <c:v>648</c:v>
                </c:pt>
                <c:pt idx="1991">
                  <c:v>648</c:v>
                </c:pt>
                <c:pt idx="1992">
                  <c:v>648</c:v>
                </c:pt>
                <c:pt idx="1993">
                  <c:v>648</c:v>
                </c:pt>
                <c:pt idx="1994">
                  <c:v>648</c:v>
                </c:pt>
                <c:pt idx="1995">
                  <c:v>648</c:v>
                </c:pt>
                <c:pt idx="1996">
                  <c:v>648</c:v>
                </c:pt>
                <c:pt idx="1997">
                  <c:v>648</c:v>
                </c:pt>
                <c:pt idx="1998">
                  <c:v>648</c:v>
                </c:pt>
                <c:pt idx="1999">
                  <c:v>648</c:v>
                </c:pt>
                <c:pt idx="2000">
                  <c:v>648</c:v>
                </c:pt>
                <c:pt idx="2001">
                  <c:v>648</c:v>
                </c:pt>
                <c:pt idx="2002">
                  <c:v>648</c:v>
                </c:pt>
                <c:pt idx="2003">
                  <c:v>648</c:v>
                </c:pt>
                <c:pt idx="2004">
                  <c:v>649</c:v>
                </c:pt>
                <c:pt idx="2005">
                  <c:v>650</c:v>
                </c:pt>
                <c:pt idx="2006">
                  <c:v>650</c:v>
                </c:pt>
                <c:pt idx="2007">
                  <c:v>651</c:v>
                </c:pt>
                <c:pt idx="2008">
                  <c:v>652</c:v>
                </c:pt>
                <c:pt idx="2009">
                  <c:v>652</c:v>
                </c:pt>
                <c:pt idx="2010">
                  <c:v>652</c:v>
                </c:pt>
                <c:pt idx="2011">
                  <c:v>652</c:v>
                </c:pt>
                <c:pt idx="2012">
                  <c:v>653</c:v>
                </c:pt>
                <c:pt idx="2013">
                  <c:v>653</c:v>
                </c:pt>
                <c:pt idx="2014">
                  <c:v>653</c:v>
                </c:pt>
                <c:pt idx="2015">
                  <c:v>653</c:v>
                </c:pt>
                <c:pt idx="2016">
                  <c:v>653</c:v>
                </c:pt>
                <c:pt idx="2017">
                  <c:v>653</c:v>
                </c:pt>
                <c:pt idx="2018">
                  <c:v>654</c:v>
                </c:pt>
                <c:pt idx="2019">
                  <c:v>654</c:v>
                </c:pt>
                <c:pt idx="2020">
                  <c:v>654</c:v>
                </c:pt>
                <c:pt idx="2021">
                  <c:v>654</c:v>
                </c:pt>
                <c:pt idx="2022">
                  <c:v>654</c:v>
                </c:pt>
                <c:pt idx="2023">
                  <c:v>654</c:v>
                </c:pt>
                <c:pt idx="2024">
                  <c:v>654</c:v>
                </c:pt>
                <c:pt idx="2025">
                  <c:v>655</c:v>
                </c:pt>
                <c:pt idx="2026">
                  <c:v>656</c:v>
                </c:pt>
                <c:pt idx="2027">
                  <c:v>656</c:v>
                </c:pt>
                <c:pt idx="2028">
                  <c:v>656</c:v>
                </c:pt>
                <c:pt idx="2029">
                  <c:v>656</c:v>
                </c:pt>
                <c:pt idx="2030">
                  <c:v>656</c:v>
                </c:pt>
                <c:pt idx="2031">
                  <c:v>656</c:v>
                </c:pt>
                <c:pt idx="2032">
                  <c:v>656</c:v>
                </c:pt>
                <c:pt idx="2033">
                  <c:v>657</c:v>
                </c:pt>
                <c:pt idx="2034">
                  <c:v>657</c:v>
                </c:pt>
                <c:pt idx="2035">
                  <c:v>658</c:v>
                </c:pt>
                <c:pt idx="2036">
                  <c:v>659</c:v>
                </c:pt>
                <c:pt idx="2037">
                  <c:v>660</c:v>
                </c:pt>
                <c:pt idx="2038">
                  <c:v>660</c:v>
                </c:pt>
                <c:pt idx="2039">
                  <c:v>660</c:v>
                </c:pt>
                <c:pt idx="2040">
                  <c:v>660</c:v>
                </c:pt>
                <c:pt idx="2041">
                  <c:v>661</c:v>
                </c:pt>
                <c:pt idx="2042">
                  <c:v>662</c:v>
                </c:pt>
                <c:pt idx="2043">
                  <c:v>663</c:v>
                </c:pt>
                <c:pt idx="2044">
                  <c:v>663</c:v>
                </c:pt>
                <c:pt idx="2045">
                  <c:v>664</c:v>
                </c:pt>
                <c:pt idx="2046">
                  <c:v>664</c:v>
                </c:pt>
                <c:pt idx="2047">
                  <c:v>664</c:v>
                </c:pt>
                <c:pt idx="2048">
                  <c:v>664</c:v>
                </c:pt>
                <c:pt idx="2049">
                  <c:v>664</c:v>
                </c:pt>
                <c:pt idx="2050">
                  <c:v>664</c:v>
                </c:pt>
                <c:pt idx="2051">
                  <c:v>665</c:v>
                </c:pt>
                <c:pt idx="2052">
                  <c:v>665</c:v>
                </c:pt>
                <c:pt idx="2053">
                  <c:v>665</c:v>
                </c:pt>
                <c:pt idx="2054">
                  <c:v>665</c:v>
                </c:pt>
                <c:pt idx="2055">
                  <c:v>665</c:v>
                </c:pt>
                <c:pt idx="2056">
                  <c:v>665</c:v>
                </c:pt>
                <c:pt idx="2057">
                  <c:v>665</c:v>
                </c:pt>
                <c:pt idx="2058">
                  <c:v>665</c:v>
                </c:pt>
                <c:pt idx="2059">
                  <c:v>665</c:v>
                </c:pt>
                <c:pt idx="2060">
                  <c:v>665</c:v>
                </c:pt>
                <c:pt idx="2061">
                  <c:v>665</c:v>
                </c:pt>
                <c:pt idx="2062">
                  <c:v>665</c:v>
                </c:pt>
                <c:pt idx="2063">
                  <c:v>665</c:v>
                </c:pt>
                <c:pt idx="2064">
                  <c:v>666</c:v>
                </c:pt>
                <c:pt idx="2065">
                  <c:v>666</c:v>
                </c:pt>
                <c:pt idx="2066">
                  <c:v>667</c:v>
                </c:pt>
                <c:pt idx="2067">
                  <c:v>668</c:v>
                </c:pt>
                <c:pt idx="2068">
                  <c:v>668</c:v>
                </c:pt>
                <c:pt idx="2069">
                  <c:v>669</c:v>
                </c:pt>
                <c:pt idx="2070">
                  <c:v>669</c:v>
                </c:pt>
                <c:pt idx="2071">
                  <c:v>670</c:v>
                </c:pt>
                <c:pt idx="2072">
                  <c:v>670</c:v>
                </c:pt>
                <c:pt idx="2073">
                  <c:v>670</c:v>
                </c:pt>
                <c:pt idx="2074">
                  <c:v>671</c:v>
                </c:pt>
                <c:pt idx="2075">
                  <c:v>671</c:v>
                </c:pt>
                <c:pt idx="2076">
                  <c:v>672</c:v>
                </c:pt>
                <c:pt idx="2077">
                  <c:v>673</c:v>
                </c:pt>
                <c:pt idx="2078">
                  <c:v>674</c:v>
                </c:pt>
                <c:pt idx="2079">
                  <c:v>675</c:v>
                </c:pt>
                <c:pt idx="2080">
                  <c:v>675</c:v>
                </c:pt>
                <c:pt idx="2081">
                  <c:v>675</c:v>
                </c:pt>
                <c:pt idx="2082">
                  <c:v>675</c:v>
                </c:pt>
                <c:pt idx="2083">
                  <c:v>675</c:v>
                </c:pt>
                <c:pt idx="2084">
                  <c:v>675</c:v>
                </c:pt>
                <c:pt idx="2085">
                  <c:v>675</c:v>
                </c:pt>
                <c:pt idx="2086">
                  <c:v>676</c:v>
                </c:pt>
                <c:pt idx="2087">
                  <c:v>677</c:v>
                </c:pt>
                <c:pt idx="2088">
                  <c:v>677</c:v>
                </c:pt>
                <c:pt idx="2089">
                  <c:v>677</c:v>
                </c:pt>
                <c:pt idx="2090">
                  <c:v>677</c:v>
                </c:pt>
                <c:pt idx="2091">
                  <c:v>677</c:v>
                </c:pt>
                <c:pt idx="2092">
                  <c:v>677</c:v>
                </c:pt>
                <c:pt idx="2093">
                  <c:v>677</c:v>
                </c:pt>
                <c:pt idx="2094">
                  <c:v>677</c:v>
                </c:pt>
                <c:pt idx="2095">
                  <c:v>677</c:v>
                </c:pt>
                <c:pt idx="2096">
                  <c:v>677</c:v>
                </c:pt>
                <c:pt idx="2097">
                  <c:v>677</c:v>
                </c:pt>
                <c:pt idx="2098">
                  <c:v>677</c:v>
                </c:pt>
                <c:pt idx="2099">
                  <c:v>677</c:v>
                </c:pt>
                <c:pt idx="2100">
                  <c:v>678</c:v>
                </c:pt>
                <c:pt idx="2101">
                  <c:v>679</c:v>
                </c:pt>
                <c:pt idx="2102">
                  <c:v>680</c:v>
                </c:pt>
                <c:pt idx="2103">
                  <c:v>681</c:v>
                </c:pt>
                <c:pt idx="2104">
                  <c:v>681</c:v>
                </c:pt>
                <c:pt idx="2105">
                  <c:v>682</c:v>
                </c:pt>
                <c:pt idx="2106">
                  <c:v>682</c:v>
                </c:pt>
                <c:pt idx="2107">
                  <c:v>682</c:v>
                </c:pt>
                <c:pt idx="2108">
                  <c:v>682</c:v>
                </c:pt>
                <c:pt idx="2109">
                  <c:v>682</c:v>
                </c:pt>
                <c:pt idx="2110">
                  <c:v>682</c:v>
                </c:pt>
                <c:pt idx="2111">
                  <c:v>682</c:v>
                </c:pt>
                <c:pt idx="2112">
                  <c:v>682</c:v>
                </c:pt>
                <c:pt idx="2113">
                  <c:v>682</c:v>
                </c:pt>
                <c:pt idx="2114">
                  <c:v>682</c:v>
                </c:pt>
                <c:pt idx="2115">
                  <c:v>682</c:v>
                </c:pt>
                <c:pt idx="2116">
                  <c:v>682</c:v>
                </c:pt>
                <c:pt idx="2117">
                  <c:v>682</c:v>
                </c:pt>
                <c:pt idx="2118">
                  <c:v>682</c:v>
                </c:pt>
                <c:pt idx="2119">
                  <c:v>682</c:v>
                </c:pt>
                <c:pt idx="2120">
                  <c:v>682</c:v>
                </c:pt>
                <c:pt idx="2121">
                  <c:v>682</c:v>
                </c:pt>
                <c:pt idx="2122">
                  <c:v>682</c:v>
                </c:pt>
                <c:pt idx="2123">
                  <c:v>682</c:v>
                </c:pt>
                <c:pt idx="2124">
                  <c:v>682</c:v>
                </c:pt>
                <c:pt idx="2125">
                  <c:v>682</c:v>
                </c:pt>
                <c:pt idx="2126">
                  <c:v>683</c:v>
                </c:pt>
                <c:pt idx="2127">
                  <c:v>684</c:v>
                </c:pt>
                <c:pt idx="2128">
                  <c:v>684</c:v>
                </c:pt>
                <c:pt idx="2129">
                  <c:v>684</c:v>
                </c:pt>
                <c:pt idx="2130">
                  <c:v>684</c:v>
                </c:pt>
                <c:pt idx="2131">
                  <c:v>684</c:v>
                </c:pt>
                <c:pt idx="2132">
                  <c:v>685</c:v>
                </c:pt>
                <c:pt idx="2133">
                  <c:v>685</c:v>
                </c:pt>
                <c:pt idx="2134">
                  <c:v>685</c:v>
                </c:pt>
                <c:pt idx="2135">
                  <c:v>685</c:v>
                </c:pt>
                <c:pt idx="2136">
                  <c:v>686</c:v>
                </c:pt>
                <c:pt idx="2137">
                  <c:v>686</c:v>
                </c:pt>
                <c:pt idx="2138">
                  <c:v>687</c:v>
                </c:pt>
                <c:pt idx="2139">
                  <c:v>687</c:v>
                </c:pt>
                <c:pt idx="2140">
                  <c:v>688</c:v>
                </c:pt>
                <c:pt idx="2141">
                  <c:v>688</c:v>
                </c:pt>
                <c:pt idx="2142">
                  <c:v>688</c:v>
                </c:pt>
                <c:pt idx="2143">
                  <c:v>688</c:v>
                </c:pt>
                <c:pt idx="2144">
                  <c:v>689</c:v>
                </c:pt>
                <c:pt idx="2145">
                  <c:v>689</c:v>
                </c:pt>
                <c:pt idx="2146">
                  <c:v>689</c:v>
                </c:pt>
                <c:pt idx="2147">
                  <c:v>689</c:v>
                </c:pt>
                <c:pt idx="2148">
                  <c:v>689</c:v>
                </c:pt>
                <c:pt idx="2149">
                  <c:v>690</c:v>
                </c:pt>
                <c:pt idx="2150">
                  <c:v>691</c:v>
                </c:pt>
                <c:pt idx="2151">
                  <c:v>691</c:v>
                </c:pt>
                <c:pt idx="2152">
                  <c:v>691</c:v>
                </c:pt>
                <c:pt idx="2153">
                  <c:v>691</c:v>
                </c:pt>
                <c:pt idx="2154">
                  <c:v>691</c:v>
                </c:pt>
                <c:pt idx="2155">
                  <c:v>692</c:v>
                </c:pt>
                <c:pt idx="2156">
                  <c:v>692</c:v>
                </c:pt>
                <c:pt idx="2157">
                  <c:v>692</c:v>
                </c:pt>
                <c:pt idx="2158">
                  <c:v>692</c:v>
                </c:pt>
                <c:pt idx="2159">
                  <c:v>692</c:v>
                </c:pt>
                <c:pt idx="2160">
                  <c:v>693</c:v>
                </c:pt>
                <c:pt idx="2161">
                  <c:v>693</c:v>
                </c:pt>
                <c:pt idx="2162">
                  <c:v>694</c:v>
                </c:pt>
                <c:pt idx="2163">
                  <c:v>695</c:v>
                </c:pt>
                <c:pt idx="2164">
                  <c:v>696</c:v>
                </c:pt>
                <c:pt idx="2165">
                  <c:v>696</c:v>
                </c:pt>
                <c:pt idx="2166">
                  <c:v>696</c:v>
                </c:pt>
                <c:pt idx="2167">
                  <c:v>696</c:v>
                </c:pt>
                <c:pt idx="2168">
                  <c:v>696</c:v>
                </c:pt>
                <c:pt idx="2169">
                  <c:v>696</c:v>
                </c:pt>
                <c:pt idx="2170">
                  <c:v>696</c:v>
                </c:pt>
                <c:pt idx="2171">
                  <c:v>697</c:v>
                </c:pt>
                <c:pt idx="2172">
                  <c:v>697</c:v>
                </c:pt>
                <c:pt idx="2173">
                  <c:v>698</c:v>
                </c:pt>
                <c:pt idx="2174">
                  <c:v>699</c:v>
                </c:pt>
                <c:pt idx="2175">
                  <c:v>699</c:v>
                </c:pt>
                <c:pt idx="2176">
                  <c:v>699</c:v>
                </c:pt>
                <c:pt idx="2177">
                  <c:v>700</c:v>
                </c:pt>
                <c:pt idx="2178">
                  <c:v>701</c:v>
                </c:pt>
                <c:pt idx="2179">
                  <c:v>701</c:v>
                </c:pt>
                <c:pt idx="2180">
                  <c:v>701</c:v>
                </c:pt>
                <c:pt idx="2181">
                  <c:v>702</c:v>
                </c:pt>
                <c:pt idx="2182">
                  <c:v>702</c:v>
                </c:pt>
                <c:pt idx="2183">
                  <c:v>702</c:v>
                </c:pt>
                <c:pt idx="2184">
                  <c:v>702</c:v>
                </c:pt>
                <c:pt idx="2185">
                  <c:v>703</c:v>
                </c:pt>
                <c:pt idx="2186">
                  <c:v>703</c:v>
                </c:pt>
                <c:pt idx="2187">
                  <c:v>704</c:v>
                </c:pt>
                <c:pt idx="2188">
                  <c:v>704</c:v>
                </c:pt>
                <c:pt idx="2189">
                  <c:v>704</c:v>
                </c:pt>
                <c:pt idx="2190">
                  <c:v>704</c:v>
                </c:pt>
                <c:pt idx="2191">
                  <c:v>704</c:v>
                </c:pt>
                <c:pt idx="2192">
                  <c:v>704</c:v>
                </c:pt>
                <c:pt idx="2193">
                  <c:v>704</c:v>
                </c:pt>
                <c:pt idx="2194">
                  <c:v>704</c:v>
                </c:pt>
                <c:pt idx="2195">
                  <c:v>705</c:v>
                </c:pt>
                <c:pt idx="2196">
                  <c:v>706</c:v>
                </c:pt>
                <c:pt idx="2197">
                  <c:v>706</c:v>
                </c:pt>
                <c:pt idx="2198">
                  <c:v>706</c:v>
                </c:pt>
                <c:pt idx="2199">
                  <c:v>706</c:v>
                </c:pt>
                <c:pt idx="2200">
                  <c:v>706</c:v>
                </c:pt>
                <c:pt idx="2201">
                  <c:v>706</c:v>
                </c:pt>
                <c:pt idx="2202">
                  <c:v>706</c:v>
                </c:pt>
                <c:pt idx="2203">
                  <c:v>706</c:v>
                </c:pt>
                <c:pt idx="2204">
                  <c:v>707</c:v>
                </c:pt>
                <c:pt idx="2205">
                  <c:v>707</c:v>
                </c:pt>
                <c:pt idx="2206">
                  <c:v>707</c:v>
                </c:pt>
                <c:pt idx="2207">
                  <c:v>707</c:v>
                </c:pt>
                <c:pt idx="2208">
                  <c:v>707</c:v>
                </c:pt>
                <c:pt idx="2209">
                  <c:v>707</c:v>
                </c:pt>
                <c:pt idx="2210">
                  <c:v>708</c:v>
                </c:pt>
                <c:pt idx="2211">
                  <c:v>709</c:v>
                </c:pt>
                <c:pt idx="2212">
                  <c:v>710</c:v>
                </c:pt>
                <c:pt idx="2213">
                  <c:v>711</c:v>
                </c:pt>
                <c:pt idx="2214">
                  <c:v>712</c:v>
                </c:pt>
                <c:pt idx="2215">
                  <c:v>713</c:v>
                </c:pt>
                <c:pt idx="2216">
                  <c:v>714</c:v>
                </c:pt>
                <c:pt idx="2217">
                  <c:v>714</c:v>
                </c:pt>
                <c:pt idx="2218">
                  <c:v>714</c:v>
                </c:pt>
                <c:pt idx="2219">
                  <c:v>714</c:v>
                </c:pt>
                <c:pt idx="2220">
                  <c:v>714</c:v>
                </c:pt>
                <c:pt idx="2221">
                  <c:v>715</c:v>
                </c:pt>
                <c:pt idx="2222">
                  <c:v>716</c:v>
                </c:pt>
                <c:pt idx="2223">
                  <c:v>716</c:v>
                </c:pt>
                <c:pt idx="2224">
                  <c:v>716</c:v>
                </c:pt>
                <c:pt idx="2225">
                  <c:v>716</c:v>
                </c:pt>
                <c:pt idx="2226">
                  <c:v>716</c:v>
                </c:pt>
                <c:pt idx="2227">
                  <c:v>717</c:v>
                </c:pt>
                <c:pt idx="2228">
                  <c:v>717</c:v>
                </c:pt>
                <c:pt idx="2229">
                  <c:v>718</c:v>
                </c:pt>
                <c:pt idx="2230">
                  <c:v>718</c:v>
                </c:pt>
                <c:pt idx="2231">
                  <c:v>718</c:v>
                </c:pt>
                <c:pt idx="2232">
                  <c:v>718</c:v>
                </c:pt>
                <c:pt idx="2233">
                  <c:v>718</c:v>
                </c:pt>
                <c:pt idx="2234">
                  <c:v>719</c:v>
                </c:pt>
                <c:pt idx="2235">
                  <c:v>719</c:v>
                </c:pt>
                <c:pt idx="2236">
                  <c:v>719</c:v>
                </c:pt>
                <c:pt idx="2237">
                  <c:v>719</c:v>
                </c:pt>
                <c:pt idx="2238">
                  <c:v>719</c:v>
                </c:pt>
                <c:pt idx="2239">
                  <c:v>719</c:v>
                </c:pt>
                <c:pt idx="2240">
                  <c:v>719</c:v>
                </c:pt>
                <c:pt idx="2241">
                  <c:v>719</c:v>
                </c:pt>
                <c:pt idx="2242">
                  <c:v>720</c:v>
                </c:pt>
                <c:pt idx="2243">
                  <c:v>720</c:v>
                </c:pt>
                <c:pt idx="2244">
                  <c:v>720</c:v>
                </c:pt>
                <c:pt idx="2245">
                  <c:v>720</c:v>
                </c:pt>
                <c:pt idx="2246">
                  <c:v>720</c:v>
                </c:pt>
                <c:pt idx="2247">
                  <c:v>720</c:v>
                </c:pt>
                <c:pt idx="2248">
                  <c:v>720</c:v>
                </c:pt>
                <c:pt idx="2249">
                  <c:v>720</c:v>
                </c:pt>
                <c:pt idx="2250">
                  <c:v>720</c:v>
                </c:pt>
                <c:pt idx="2251">
                  <c:v>720</c:v>
                </c:pt>
                <c:pt idx="2252">
                  <c:v>720</c:v>
                </c:pt>
                <c:pt idx="2253">
                  <c:v>720</c:v>
                </c:pt>
                <c:pt idx="2254">
                  <c:v>720</c:v>
                </c:pt>
                <c:pt idx="2255">
                  <c:v>720</c:v>
                </c:pt>
                <c:pt idx="2256">
                  <c:v>720</c:v>
                </c:pt>
                <c:pt idx="2257">
                  <c:v>720</c:v>
                </c:pt>
                <c:pt idx="2258">
                  <c:v>720</c:v>
                </c:pt>
                <c:pt idx="2259">
                  <c:v>720</c:v>
                </c:pt>
                <c:pt idx="2260">
                  <c:v>720</c:v>
                </c:pt>
                <c:pt idx="2261">
                  <c:v>721</c:v>
                </c:pt>
                <c:pt idx="2262">
                  <c:v>722</c:v>
                </c:pt>
                <c:pt idx="2263">
                  <c:v>723</c:v>
                </c:pt>
                <c:pt idx="2264">
                  <c:v>724</c:v>
                </c:pt>
                <c:pt idx="2265">
                  <c:v>725</c:v>
                </c:pt>
                <c:pt idx="2266">
                  <c:v>725</c:v>
                </c:pt>
                <c:pt idx="2267">
                  <c:v>725</c:v>
                </c:pt>
                <c:pt idx="2268">
                  <c:v>725</c:v>
                </c:pt>
                <c:pt idx="2269">
                  <c:v>726</c:v>
                </c:pt>
                <c:pt idx="2270">
                  <c:v>727</c:v>
                </c:pt>
                <c:pt idx="2271">
                  <c:v>728</c:v>
                </c:pt>
                <c:pt idx="2272">
                  <c:v>729</c:v>
                </c:pt>
                <c:pt idx="2273">
                  <c:v>730</c:v>
                </c:pt>
                <c:pt idx="2274">
                  <c:v>731</c:v>
                </c:pt>
                <c:pt idx="2275">
                  <c:v>731</c:v>
                </c:pt>
                <c:pt idx="2276">
                  <c:v>731</c:v>
                </c:pt>
                <c:pt idx="2277">
                  <c:v>732</c:v>
                </c:pt>
                <c:pt idx="2278">
                  <c:v>732</c:v>
                </c:pt>
                <c:pt idx="2279">
                  <c:v>732</c:v>
                </c:pt>
                <c:pt idx="2280">
                  <c:v>732</c:v>
                </c:pt>
                <c:pt idx="2281">
                  <c:v>732</c:v>
                </c:pt>
                <c:pt idx="2282">
                  <c:v>732</c:v>
                </c:pt>
                <c:pt idx="2283">
                  <c:v>732</c:v>
                </c:pt>
                <c:pt idx="2284">
                  <c:v>732</c:v>
                </c:pt>
                <c:pt idx="2285">
                  <c:v>732</c:v>
                </c:pt>
                <c:pt idx="2286">
                  <c:v>732</c:v>
                </c:pt>
                <c:pt idx="2287">
                  <c:v>733</c:v>
                </c:pt>
                <c:pt idx="2288">
                  <c:v>733</c:v>
                </c:pt>
                <c:pt idx="2289">
                  <c:v>733</c:v>
                </c:pt>
                <c:pt idx="2290">
                  <c:v>733</c:v>
                </c:pt>
                <c:pt idx="2291">
                  <c:v>733</c:v>
                </c:pt>
                <c:pt idx="2292">
                  <c:v>733</c:v>
                </c:pt>
                <c:pt idx="2293">
                  <c:v>734</c:v>
                </c:pt>
                <c:pt idx="2294">
                  <c:v>734</c:v>
                </c:pt>
                <c:pt idx="2295">
                  <c:v>735</c:v>
                </c:pt>
                <c:pt idx="2296">
                  <c:v>736</c:v>
                </c:pt>
                <c:pt idx="2297">
                  <c:v>737</c:v>
                </c:pt>
                <c:pt idx="2298">
                  <c:v>737</c:v>
                </c:pt>
                <c:pt idx="2299">
                  <c:v>737</c:v>
                </c:pt>
                <c:pt idx="2300">
                  <c:v>737</c:v>
                </c:pt>
                <c:pt idx="2301">
                  <c:v>737</c:v>
                </c:pt>
                <c:pt idx="2302">
                  <c:v>738</c:v>
                </c:pt>
                <c:pt idx="2303">
                  <c:v>739</c:v>
                </c:pt>
                <c:pt idx="2304">
                  <c:v>739</c:v>
                </c:pt>
                <c:pt idx="2305">
                  <c:v>739</c:v>
                </c:pt>
                <c:pt idx="2306">
                  <c:v>739</c:v>
                </c:pt>
                <c:pt idx="2307">
                  <c:v>739</c:v>
                </c:pt>
                <c:pt idx="2308">
                  <c:v>740</c:v>
                </c:pt>
                <c:pt idx="2309">
                  <c:v>740</c:v>
                </c:pt>
                <c:pt idx="2310">
                  <c:v>740</c:v>
                </c:pt>
                <c:pt idx="2311">
                  <c:v>741</c:v>
                </c:pt>
                <c:pt idx="2312">
                  <c:v>742</c:v>
                </c:pt>
                <c:pt idx="2313">
                  <c:v>742</c:v>
                </c:pt>
                <c:pt idx="2314">
                  <c:v>742</c:v>
                </c:pt>
                <c:pt idx="2315">
                  <c:v>742</c:v>
                </c:pt>
                <c:pt idx="2316">
                  <c:v>742</c:v>
                </c:pt>
                <c:pt idx="2317">
                  <c:v>743</c:v>
                </c:pt>
                <c:pt idx="2318">
                  <c:v>743</c:v>
                </c:pt>
                <c:pt idx="2319">
                  <c:v>743</c:v>
                </c:pt>
                <c:pt idx="2320">
                  <c:v>743</c:v>
                </c:pt>
                <c:pt idx="2321">
                  <c:v>744</c:v>
                </c:pt>
                <c:pt idx="2322">
                  <c:v>744</c:v>
                </c:pt>
                <c:pt idx="2323">
                  <c:v>744</c:v>
                </c:pt>
                <c:pt idx="2324">
                  <c:v>745</c:v>
                </c:pt>
                <c:pt idx="2325">
                  <c:v>746</c:v>
                </c:pt>
                <c:pt idx="2326">
                  <c:v>746</c:v>
                </c:pt>
                <c:pt idx="2327">
                  <c:v>747</c:v>
                </c:pt>
                <c:pt idx="2328">
                  <c:v>748</c:v>
                </c:pt>
                <c:pt idx="2329">
                  <c:v>748</c:v>
                </c:pt>
                <c:pt idx="2330">
                  <c:v>749</c:v>
                </c:pt>
                <c:pt idx="2331">
                  <c:v>749</c:v>
                </c:pt>
                <c:pt idx="2332">
                  <c:v>750</c:v>
                </c:pt>
                <c:pt idx="2333">
                  <c:v>751</c:v>
                </c:pt>
                <c:pt idx="2334">
                  <c:v>751</c:v>
                </c:pt>
                <c:pt idx="2335">
                  <c:v>752</c:v>
                </c:pt>
                <c:pt idx="2336">
                  <c:v>753</c:v>
                </c:pt>
                <c:pt idx="2337">
                  <c:v>753</c:v>
                </c:pt>
                <c:pt idx="2338">
                  <c:v>753</c:v>
                </c:pt>
                <c:pt idx="2339">
                  <c:v>753</c:v>
                </c:pt>
                <c:pt idx="2340">
                  <c:v>753</c:v>
                </c:pt>
                <c:pt idx="2341">
                  <c:v>753</c:v>
                </c:pt>
                <c:pt idx="2342">
                  <c:v>753</c:v>
                </c:pt>
                <c:pt idx="2343">
                  <c:v>753</c:v>
                </c:pt>
                <c:pt idx="2344">
                  <c:v>753</c:v>
                </c:pt>
                <c:pt idx="2345">
                  <c:v>753</c:v>
                </c:pt>
                <c:pt idx="2346">
                  <c:v>753</c:v>
                </c:pt>
                <c:pt idx="2347">
                  <c:v>753</c:v>
                </c:pt>
                <c:pt idx="2348">
                  <c:v>753</c:v>
                </c:pt>
                <c:pt idx="2349">
                  <c:v>753</c:v>
                </c:pt>
                <c:pt idx="2350">
                  <c:v>754</c:v>
                </c:pt>
                <c:pt idx="2351">
                  <c:v>755</c:v>
                </c:pt>
                <c:pt idx="2352">
                  <c:v>755</c:v>
                </c:pt>
                <c:pt idx="2353">
                  <c:v>755</c:v>
                </c:pt>
                <c:pt idx="2354">
                  <c:v>755</c:v>
                </c:pt>
                <c:pt idx="2355">
                  <c:v>755</c:v>
                </c:pt>
                <c:pt idx="2356">
                  <c:v>755</c:v>
                </c:pt>
                <c:pt idx="2357">
                  <c:v>755</c:v>
                </c:pt>
                <c:pt idx="2358">
                  <c:v>755</c:v>
                </c:pt>
                <c:pt idx="2359">
                  <c:v>755</c:v>
                </c:pt>
                <c:pt idx="2360">
                  <c:v>755</c:v>
                </c:pt>
                <c:pt idx="2361">
                  <c:v>755</c:v>
                </c:pt>
                <c:pt idx="2362">
                  <c:v>755</c:v>
                </c:pt>
                <c:pt idx="2363">
                  <c:v>755</c:v>
                </c:pt>
                <c:pt idx="2364">
                  <c:v>755</c:v>
                </c:pt>
                <c:pt idx="2365">
                  <c:v>755</c:v>
                </c:pt>
                <c:pt idx="2366">
                  <c:v>755</c:v>
                </c:pt>
                <c:pt idx="2367">
                  <c:v>755</c:v>
                </c:pt>
                <c:pt idx="2368">
                  <c:v>755</c:v>
                </c:pt>
                <c:pt idx="2369">
                  <c:v>755</c:v>
                </c:pt>
                <c:pt idx="2370">
                  <c:v>755</c:v>
                </c:pt>
                <c:pt idx="2371">
                  <c:v>755</c:v>
                </c:pt>
                <c:pt idx="2372">
                  <c:v>755</c:v>
                </c:pt>
                <c:pt idx="2373">
                  <c:v>755</c:v>
                </c:pt>
                <c:pt idx="2374">
                  <c:v>755</c:v>
                </c:pt>
                <c:pt idx="2375">
                  <c:v>755</c:v>
                </c:pt>
                <c:pt idx="2376">
                  <c:v>755</c:v>
                </c:pt>
                <c:pt idx="2377">
                  <c:v>755</c:v>
                </c:pt>
                <c:pt idx="2378">
                  <c:v>755</c:v>
                </c:pt>
                <c:pt idx="2379">
                  <c:v>756</c:v>
                </c:pt>
                <c:pt idx="2380">
                  <c:v>756</c:v>
                </c:pt>
                <c:pt idx="2381">
                  <c:v>757</c:v>
                </c:pt>
                <c:pt idx="2382">
                  <c:v>757</c:v>
                </c:pt>
                <c:pt idx="2383">
                  <c:v>758</c:v>
                </c:pt>
                <c:pt idx="2384">
                  <c:v>758</c:v>
                </c:pt>
                <c:pt idx="2385">
                  <c:v>759</c:v>
                </c:pt>
                <c:pt idx="2386">
                  <c:v>759</c:v>
                </c:pt>
                <c:pt idx="2387">
                  <c:v>759</c:v>
                </c:pt>
                <c:pt idx="2388">
                  <c:v>759</c:v>
                </c:pt>
                <c:pt idx="2389">
                  <c:v>759</c:v>
                </c:pt>
                <c:pt idx="2390">
                  <c:v>759</c:v>
                </c:pt>
                <c:pt idx="2391">
                  <c:v>759</c:v>
                </c:pt>
                <c:pt idx="2392">
                  <c:v>760</c:v>
                </c:pt>
                <c:pt idx="2393">
                  <c:v>760</c:v>
                </c:pt>
                <c:pt idx="2394">
                  <c:v>760</c:v>
                </c:pt>
                <c:pt idx="2395">
                  <c:v>760</c:v>
                </c:pt>
                <c:pt idx="2396">
                  <c:v>760</c:v>
                </c:pt>
                <c:pt idx="2397">
                  <c:v>760</c:v>
                </c:pt>
                <c:pt idx="2398">
                  <c:v>760</c:v>
                </c:pt>
                <c:pt idx="2399">
                  <c:v>760</c:v>
                </c:pt>
                <c:pt idx="2400">
                  <c:v>760</c:v>
                </c:pt>
                <c:pt idx="2401">
                  <c:v>760</c:v>
                </c:pt>
                <c:pt idx="2402">
                  <c:v>760</c:v>
                </c:pt>
                <c:pt idx="2403">
                  <c:v>761</c:v>
                </c:pt>
                <c:pt idx="2404">
                  <c:v>761</c:v>
                </c:pt>
                <c:pt idx="2405">
                  <c:v>761</c:v>
                </c:pt>
                <c:pt idx="2406">
                  <c:v>761</c:v>
                </c:pt>
                <c:pt idx="2407">
                  <c:v>761</c:v>
                </c:pt>
                <c:pt idx="2408">
                  <c:v>761</c:v>
                </c:pt>
                <c:pt idx="2409">
                  <c:v>761</c:v>
                </c:pt>
                <c:pt idx="2410">
                  <c:v>761</c:v>
                </c:pt>
                <c:pt idx="2411">
                  <c:v>761</c:v>
                </c:pt>
                <c:pt idx="2412">
                  <c:v>761</c:v>
                </c:pt>
                <c:pt idx="2413">
                  <c:v>761</c:v>
                </c:pt>
                <c:pt idx="2414">
                  <c:v>761</c:v>
                </c:pt>
                <c:pt idx="2415">
                  <c:v>761</c:v>
                </c:pt>
                <c:pt idx="2416">
                  <c:v>762</c:v>
                </c:pt>
                <c:pt idx="2417">
                  <c:v>762</c:v>
                </c:pt>
                <c:pt idx="2418">
                  <c:v>762</c:v>
                </c:pt>
                <c:pt idx="2419">
                  <c:v>762</c:v>
                </c:pt>
                <c:pt idx="2420">
                  <c:v>762</c:v>
                </c:pt>
                <c:pt idx="2421">
                  <c:v>762</c:v>
                </c:pt>
                <c:pt idx="2422">
                  <c:v>762</c:v>
                </c:pt>
                <c:pt idx="2423">
                  <c:v>762</c:v>
                </c:pt>
                <c:pt idx="2424">
                  <c:v>762</c:v>
                </c:pt>
                <c:pt idx="2425">
                  <c:v>763</c:v>
                </c:pt>
                <c:pt idx="2426">
                  <c:v>764</c:v>
                </c:pt>
                <c:pt idx="2427">
                  <c:v>764</c:v>
                </c:pt>
                <c:pt idx="2428">
                  <c:v>764</c:v>
                </c:pt>
                <c:pt idx="2429">
                  <c:v>764</c:v>
                </c:pt>
                <c:pt idx="2430">
                  <c:v>764</c:v>
                </c:pt>
                <c:pt idx="2431">
                  <c:v>764</c:v>
                </c:pt>
                <c:pt idx="2432">
                  <c:v>764</c:v>
                </c:pt>
                <c:pt idx="2433">
                  <c:v>764</c:v>
                </c:pt>
                <c:pt idx="2434">
                  <c:v>764</c:v>
                </c:pt>
                <c:pt idx="2435">
                  <c:v>764</c:v>
                </c:pt>
                <c:pt idx="2436">
                  <c:v>764</c:v>
                </c:pt>
                <c:pt idx="2437">
                  <c:v>764</c:v>
                </c:pt>
                <c:pt idx="2438">
                  <c:v>764</c:v>
                </c:pt>
                <c:pt idx="2439">
                  <c:v>764</c:v>
                </c:pt>
                <c:pt idx="2440">
                  <c:v>764</c:v>
                </c:pt>
                <c:pt idx="2441">
                  <c:v>764</c:v>
                </c:pt>
                <c:pt idx="2442">
                  <c:v>765</c:v>
                </c:pt>
                <c:pt idx="2443">
                  <c:v>765</c:v>
                </c:pt>
                <c:pt idx="2444">
                  <c:v>765</c:v>
                </c:pt>
                <c:pt idx="2445">
                  <c:v>765</c:v>
                </c:pt>
                <c:pt idx="2446">
                  <c:v>765</c:v>
                </c:pt>
                <c:pt idx="2447">
                  <c:v>765</c:v>
                </c:pt>
                <c:pt idx="2448">
                  <c:v>765</c:v>
                </c:pt>
                <c:pt idx="2449">
                  <c:v>765</c:v>
                </c:pt>
                <c:pt idx="2450">
                  <c:v>765</c:v>
                </c:pt>
                <c:pt idx="2451">
                  <c:v>765</c:v>
                </c:pt>
                <c:pt idx="2452">
                  <c:v>765</c:v>
                </c:pt>
                <c:pt idx="2453">
                  <c:v>765</c:v>
                </c:pt>
                <c:pt idx="2454">
                  <c:v>765</c:v>
                </c:pt>
                <c:pt idx="2455">
                  <c:v>766</c:v>
                </c:pt>
                <c:pt idx="2456">
                  <c:v>766</c:v>
                </c:pt>
                <c:pt idx="2457">
                  <c:v>766</c:v>
                </c:pt>
                <c:pt idx="2458">
                  <c:v>766</c:v>
                </c:pt>
                <c:pt idx="2459">
                  <c:v>766</c:v>
                </c:pt>
                <c:pt idx="2460">
                  <c:v>766</c:v>
                </c:pt>
                <c:pt idx="2461">
                  <c:v>766</c:v>
                </c:pt>
                <c:pt idx="2462">
                  <c:v>766</c:v>
                </c:pt>
                <c:pt idx="2463">
                  <c:v>766</c:v>
                </c:pt>
                <c:pt idx="2464">
                  <c:v>767</c:v>
                </c:pt>
                <c:pt idx="2465">
                  <c:v>768</c:v>
                </c:pt>
                <c:pt idx="2466">
                  <c:v>769</c:v>
                </c:pt>
                <c:pt idx="2467">
                  <c:v>769</c:v>
                </c:pt>
                <c:pt idx="2468">
                  <c:v>770</c:v>
                </c:pt>
                <c:pt idx="2469">
                  <c:v>771</c:v>
                </c:pt>
                <c:pt idx="2470">
                  <c:v>771</c:v>
                </c:pt>
                <c:pt idx="2471">
                  <c:v>771</c:v>
                </c:pt>
                <c:pt idx="2472">
                  <c:v>772</c:v>
                </c:pt>
                <c:pt idx="2473">
                  <c:v>772</c:v>
                </c:pt>
                <c:pt idx="2474">
                  <c:v>772</c:v>
                </c:pt>
                <c:pt idx="2475">
                  <c:v>773</c:v>
                </c:pt>
                <c:pt idx="2476">
                  <c:v>773</c:v>
                </c:pt>
                <c:pt idx="2477">
                  <c:v>774</c:v>
                </c:pt>
                <c:pt idx="2478">
                  <c:v>774</c:v>
                </c:pt>
                <c:pt idx="2479">
                  <c:v>774</c:v>
                </c:pt>
                <c:pt idx="2480">
                  <c:v>774</c:v>
                </c:pt>
                <c:pt idx="2481">
                  <c:v>774</c:v>
                </c:pt>
                <c:pt idx="2482">
                  <c:v>774</c:v>
                </c:pt>
                <c:pt idx="2483">
                  <c:v>774</c:v>
                </c:pt>
                <c:pt idx="2484">
                  <c:v>774</c:v>
                </c:pt>
                <c:pt idx="2485">
                  <c:v>774</c:v>
                </c:pt>
                <c:pt idx="2486">
                  <c:v>774</c:v>
                </c:pt>
                <c:pt idx="2487">
                  <c:v>774</c:v>
                </c:pt>
                <c:pt idx="2488">
                  <c:v>774</c:v>
                </c:pt>
                <c:pt idx="2489">
                  <c:v>774</c:v>
                </c:pt>
                <c:pt idx="2490">
                  <c:v>774</c:v>
                </c:pt>
                <c:pt idx="2491">
                  <c:v>774</c:v>
                </c:pt>
                <c:pt idx="2492">
                  <c:v>775</c:v>
                </c:pt>
                <c:pt idx="2493">
                  <c:v>775</c:v>
                </c:pt>
                <c:pt idx="2494">
                  <c:v>775</c:v>
                </c:pt>
                <c:pt idx="2495">
                  <c:v>775</c:v>
                </c:pt>
                <c:pt idx="2496">
                  <c:v>775</c:v>
                </c:pt>
                <c:pt idx="2497">
                  <c:v>775</c:v>
                </c:pt>
                <c:pt idx="2498">
                  <c:v>776</c:v>
                </c:pt>
                <c:pt idx="2499">
                  <c:v>776</c:v>
                </c:pt>
                <c:pt idx="2500">
                  <c:v>776</c:v>
                </c:pt>
                <c:pt idx="2501">
                  <c:v>777</c:v>
                </c:pt>
                <c:pt idx="2502">
                  <c:v>778</c:v>
                </c:pt>
                <c:pt idx="2503">
                  <c:v>778</c:v>
                </c:pt>
                <c:pt idx="2504">
                  <c:v>778</c:v>
                </c:pt>
                <c:pt idx="2505">
                  <c:v>778</c:v>
                </c:pt>
                <c:pt idx="2506">
                  <c:v>778</c:v>
                </c:pt>
                <c:pt idx="2507">
                  <c:v>778</c:v>
                </c:pt>
                <c:pt idx="2508">
                  <c:v>778</c:v>
                </c:pt>
                <c:pt idx="2509">
                  <c:v>778</c:v>
                </c:pt>
                <c:pt idx="2510">
                  <c:v>778</c:v>
                </c:pt>
                <c:pt idx="2511">
                  <c:v>778</c:v>
                </c:pt>
                <c:pt idx="2512">
                  <c:v>778</c:v>
                </c:pt>
                <c:pt idx="2513">
                  <c:v>778</c:v>
                </c:pt>
                <c:pt idx="2514">
                  <c:v>778</c:v>
                </c:pt>
                <c:pt idx="2515">
                  <c:v>779</c:v>
                </c:pt>
                <c:pt idx="2516">
                  <c:v>779</c:v>
                </c:pt>
                <c:pt idx="2517">
                  <c:v>780</c:v>
                </c:pt>
                <c:pt idx="2518">
                  <c:v>781</c:v>
                </c:pt>
                <c:pt idx="2519">
                  <c:v>782</c:v>
                </c:pt>
                <c:pt idx="2520">
                  <c:v>783</c:v>
                </c:pt>
                <c:pt idx="2521">
                  <c:v>784</c:v>
                </c:pt>
                <c:pt idx="2522">
                  <c:v>784</c:v>
                </c:pt>
                <c:pt idx="2523">
                  <c:v>784</c:v>
                </c:pt>
                <c:pt idx="2524">
                  <c:v>784</c:v>
                </c:pt>
                <c:pt idx="2525">
                  <c:v>784</c:v>
                </c:pt>
                <c:pt idx="2526">
                  <c:v>785</c:v>
                </c:pt>
                <c:pt idx="2527">
                  <c:v>785</c:v>
                </c:pt>
                <c:pt idx="2528">
                  <c:v>785</c:v>
                </c:pt>
                <c:pt idx="2529">
                  <c:v>785</c:v>
                </c:pt>
                <c:pt idx="2530">
                  <c:v>786</c:v>
                </c:pt>
                <c:pt idx="2531">
                  <c:v>787</c:v>
                </c:pt>
                <c:pt idx="2532">
                  <c:v>787</c:v>
                </c:pt>
                <c:pt idx="2533">
                  <c:v>788</c:v>
                </c:pt>
                <c:pt idx="2534">
                  <c:v>788</c:v>
                </c:pt>
                <c:pt idx="2535">
                  <c:v>789</c:v>
                </c:pt>
                <c:pt idx="2536">
                  <c:v>790</c:v>
                </c:pt>
                <c:pt idx="2537">
                  <c:v>791</c:v>
                </c:pt>
                <c:pt idx="2538">
                  <c:v>792</c:v>
                </c:pt>
                <c:pt idx="2539">
                  <c:v>792</c:v>
                </c:pt>
                <c:pt idx="2540">
                  <c:v>792</c:v>
                </c:pt>
                <c:pt idx="2541">
                  <c:v>793</c:v>
                </c:pt>
                <c:pt idx="2542">
                  <c:v>794</c:v>
                </c:pt>
                <c:pt idx="2543">
                  <c:v>794</c:v>
                </c:pt>
                <c:pt idx="2544">
                  <c:v>795</c:v>
                </c:pt>
                <c:pt idx="2545">
                  <c:v>796</c:v>
                </c:pt>
                <c:pt idx="2546">
                  <c:v>796</c:v>
                </c:pt>
                <c:pt idx="2547">
                  <c:v>796</c:v>
                </c:pt>
                <c:pt idx="2548">
                  <c:v>796</c:v>
                </c:pt>
                <c:pt idx="2549">
                  <c:v>796</c:v>
                </c:pt>
                <c:pt idx="2550">
                  <c:v>796</c:v>
                </c:pt>
                <c:pt idx="2551">
                  <c:v>796</c:v>
                </c:pt>
                <c:pt idx="2552">
                  <c:v>796</c:v>
                </c:pt>
                <c:pt idx="2553">
                  <c:v>796</c:v>
                </c:pt>
                <c:pt idx="2554">
                  <c:v>796</c:v>
                </c:pt>
                <c:pt idx="2555">
                  <c:v>796</c:v>
                </c:pt>
                <c:pt idx="2556">
                  <c:v>797</c:v>
                </c:pt>
                <c:pt idx="2557">
                  <c:v>798</c:v>
                </c:pt>
                <c:pt idx="2558">
                  <c:v>799</c:v>
                </c:pt>
                <c:pt idx="2559">
                  <c:v>800</c:v>
                </c:pt>
                <c:pt idx="2560">
                  <c:v>801</c:v>
                </c:pt>
                <c:pt idx="2561">
                  <c:v>801</c:v>
                </c:pt>
                <c:pt idx="2562">
                  <c:v>801</c:v>
                </c:pt>
                <c:pt idx="2563">
                  <c:v>802</c:v>
                </c:pt>
                <c:pt idx="2564">
                  <c:v>803</c:v>
                </c:pt>
                <c:pt idx="2565">
                  <c:v>803</c:v>
                </c:pt>
                <c:pt idx="2566">
                  <c:v>803</c:v>
                </c:pt>
                <c:pt idx="2567">
                  <c:v>804</c:v>
                </c:pt>
                <c:pt idx="2568">
                  <c:v>804</c:v>
                </c:pt>
                <c:pt idx="2569">
                  <c:v>805</c:v>
                </c:pt>
                <c:pt idx="2570">
                  <c:v>805</c:v>
                </c:pt>
                <c:pt idx="2571">
                  <c:v>805</c:v>
                </c:pt>
                <c:pt idx="2572">
                  <c:v>805</c:v>
                </c:pt>
                <c:pt idx="2573">
                  <c:v>806</c:v>
                </c:pt>
                <c:pt idx="2574">
                  <c:v>807</c:v>
                </c:pt>
                <c:pt idx="2575">
                  <c:v>808</c:v>
                </c:pt>
                <c:pt idx="2576">
                  <c:v>808</c:v>
                </c:pt>
                <c:pt idx="2577">
                  <c:v>808</c:v>
                </c:pt>
                <c:pt idx="2578">
                  <c:v>808</c:v>
                </c:pt>
                <c:pt idx="2579">
                  <c:v>808</c:v>
                </c:pt>
                <c:pt idx="2580">
                  <c:v>809</c:v>
                </c:pt>
                <c:pt idx="2581">
                  <c:v>810</c:v>
                </c:pt>
                <c:pt idx="2582">
                  <c:v>811</c:v>
                </c:pt>
                <c:pt idx="2583">
                  <c:v>811</c:v>
                </c:pt>
                <c:pt idx="2584">
                  <c:v>812</c:v>
                </c:pt>
                <c:pt idx="2585">
                  <c:v>812</c:v>
                </c:pt>
                <c:pt idx="2586">
                  <c:v>812</c:v>
                </c:pt>
                <c:pt idx="2587">
                  <c:v>812</c:v>
                </c:pt>
                <c:pt idx="2588">
                  <c:v>812</c:v>
                </c:pt>
                <c:pt idx="2589">
                  <c:v>812</c:v>
                </c:pt>
                <c:pt idx="2590">
                  <c:v>812</c:v>
                </c:pt>
                <c:pt idx="2591">
                  <c:v>812</c:v>
                </c:pt>
                <c:pt idx="2592">
                  <c:v>812</c:v>
                </c:pt>
                <c:pt idx="2593">
                  <c:v>812</c:v>
                </c:pt>
                <c:pt idx="2594">
                  <c:v>812</c:v>
                </c:pt>
                <c:pt idx="2595">
                  <c:v>813</c:v>
                </c:pt>
                <c:pt idx="2596">
                  <c:v>813</c:v>
                </c:pt>
                <c:pt idx="2597">
                  <c:v>813</c:v>
                </c:pt>
                <c:pt idx="2598">
                  <c:v>813</c:v>
                </c:pt>
                <c:pt idx="2599">
                  <c:v>813</c:v>
                </c:pt>
                <c:pt idx="2600">
                  <c:v>813</c:v>
                </c:pt>
                <c:pt idx="2601">
                  <c:v>813</c:v>
                </c:pt>
                <c:pt idx="2602">
                  <c:v>813</c:v>
                </c:pt>
                <c:pt idx="2603">
                  <c:v>813</c:v>
                </c:pt>
                <c:pt idx="2604">
                  <c:v>813</c:v>
                </c:pt>
                <c:pt idx="2605">
                  <c:v>813</c:v>
                </c:pt>
                <c:pt idx="2606">
                  <c:v>813</c:v>
                </c:pt>
                <c:pt idx="2607">
                  <c:v>813</c:v>
                </c:pt>
                <c:pt idx="2608">
                  <c:v>813</c:v>
                </c:pt>
                <c:pt idx="2609">
                  <c:v>813</c:v>
                </c:pt>
                <c:pt idx="2610">
                  <c:v>813</c:v>
                </c:pt>
                <c:pt idx="2611">
                  <c:v>813</c:v>
                </c:pt>
                <c:pt idx="2612">
                  <c:v>813</c:v>
                </c:pt>
                <c:pt idx="2613">
                  <c:v>813</c:v>
                </c:pt>
                <c:pt idx="2614">
                  <c:v>813</c:v>
                </c:pt>
                <c:pt idx="2615">
                  <c:v>814</c:v>
                </c:pt>
                <c:pt idx="2616">
                  <c:v>815</c:v>
                </c:pt>
                <c:pt idx="2617">
                  <c:v>816</c:v>
                </c:pt>
                <c:pt idx="2618">
                  <c:v>816</c:v>
                </c:pt>
                <c:pt idx="2619">
                  <c:v>816</c:v>
                </c:pt>
                <c:pt idx="2620">
                  <c:v>816</c:v>
                </c:pt>
                <c:pt idx="2621">
                  <c:v>816</c:v>
                </c:pt>
                <c:pt idx="2622">
                  <c:v>816</c:v>
                </c:pt>
                <c:pt idx="2623">
                  <c:v>816</c:v>
                </c:pt>
                <c:pt idx="2624">
                  <c:v>817</c:v>
                </c:pt>
                <c:pt idx="2625">
                  <c:v>817</c:v>
                </c:pt>
                <c:pt idx="2626">
                  <c:v>817</c:v>
                </c:pt>
                <c:pt idx="2627">
                  <c:v>817</c:v>
                </c:pt>
                <c:pt idx="2628">
                  <c:v>817</c:v>
                </c:pt>
                <c:pt idx="2629">
                  <c:v>817</c:v>
                </c:pt>
                <c:pt idx="2630">
                  <c:v>818</c:v>
                </c:pt>
                <c:pt idx="2631">
                  <c:v>819</c:v>
                </c:pt>
                <c:pt idx="2632">
                  <c:v>819</c:v>
                </c:pt>
                <c:pt idx="2633">
                  <c:v>819</c:v>
                </c:pt>
                <c:pt idx="2634">
                  <c:v>819</c:v>
                </c:pt>
                <c:pt idx="2635">
                  <c:v>819</c:v>
                </c:pt>
                <c:pt idx="2636">
                  <c:v>819</c:v>
                </c:pt>
                <c:pt idx="2637">
                  <c:v>819</c:v>
                </c:pt>
                <c:pt idx="2638">
                  <c:v>820</c:v>
                </c:pt>
                <c:pt idx="2639">
                  <c:v>820</c:v>
                </c:pt>
                <c:pt idx="2640">
                  <c:v>821</c:v>
                </c:pt>
                <c:pt idx="2641">
                  <c:v>822</c:v>
                </c:pt>
                <c:pt idx="2642">
                  <c:v>823</c:v>
                </c:pt>
                <c:pt idx="2643">
                  <c:v>824</c:v>
                </c:pt>
                <c:pt idx="2644">
                  <c:v>825</c:v>
                </c:pt>
                <c:pt idx="2645">
                  <c:v>825</c:v>
                </c:pt>
                <c:pt idx="2646">
                  <c:v>825</c:v>
                </c:pt>
                <c:pt idx="2647">
                  <c:v>826</c:v>
                </c:pt>
                <c:pt idx="2648">
                  <c:v>827</c:v>
                </c:pt>
                <c:pt idx="2649">
                  <c:v>827</c:v>
                </c:pt>
                <c:pt idx="2650">
                  <c:v>827</c:v>
                </c:pt>
                <c:pt idx="2651">
                  <c:v>828</c:v>
                </c:pt>
                <c:pt idx="2652">
                  <c:v>828</c:v>
                </c:pt>
                <c:pt idx="2653">
                  <c:v>828</c:v>
                </c:pt>
                <c:pt idx="2654">
                  <c:v>828</c:v>
                </c:pt>
                <c:pt idx="2655">
                  <c:v>829</c:v>
                </c:pt>
                <c:pt idx="2656">
                  <c:v>830</c:v>
                </c:pt>
                <c:pt idx="2657">
                  <c:v>831</c:v>
                </c:pt>
                <c:pt idx="2658">
                  <c:v>832</c:v>
                </c:pt>
                <c:pt idx="2659">
                  <c:v>832</c:v>
                </c:pt>
                <c:pt idx="2660">
                  <c:v>832</c:v>
                </c:pt>
                <c:pt idx="2661">
                  <c:v>832</c:v>
                </c:pt>
                <c:pt idx="2662">
                  <c:v>832</c:v>
                </c:pt>
                <c:pt idx="2663">
                  <c:v>833</c:v>
                </c:pt>
                <c:pt idx="2664">
                  <c:v>833</c:v>
                </c:pt>
                <c:pt idx="2665">
                  <c:v>833</c:v>
                </c:pt>
                <c:pt idx="2666">
                  <c:v>833</c:v>
                </c:pt>
                <c:pt idx="2667">
                  <c:v>833</c:v>
                </c:pt>
                <c:pt idx="2668">
                  <c:v>833</c:v>
                </c:pt>
                <c:pt idx="2669">
                  <c:v>833</c:v>
                </c:pt>
                <c:pt idx="2670">
                  <c:v>834</c:v>
                </c:pt>
                <c:pt idx="2671">
                  <c:v>834</c:v>
                </c:pt>
                <c:pt idx="2672">
                  <c:v>834</c:v>
                </c:pt>
                <c:pt idx="2673">
                  <c:v>834</c:v>
                </c:pt>
                <c:pt idx="2674">
                  <c:v>835</c:v>
                </c:pt>
                <c:pt idx="2675">
                  <c:v>836</c:v>
                </c:pt>
                <c:pt idx="2676">
                  <c:v>836</c:v>
                </c:pt>
                <c:pt idx="2677">
                  <c:v>836</c:v>
                </c:pt>
                <c:pt idx="2678">
                  <c:v>837</c:v>
                </c:pt>
                <c:pt idx="2679">
                  <c:v>837</c:v>
                </c:pt>
                <c:pt idx="2680">
                  <c:v>837</c:v>
                </c:pt>
                <c:pt idx="2681">
                  <c:v>837</c:v>
                </c:pt>
                <c:pt idx="2682">
                  <c:v>838</c:v>
                </c:pt>
                <c:pt idx="2683">
                  <c:v>839</c:v>
                </c:pt>
                <c:pt idx="2684">
                  <c:v>839</c:v>
                </c:pt>
                <c:pt idx="2685">
                  <c:v>840</c:v>
                </c:pt>
                <c:pt idx="2686">
                  <c:v>840</c:v>
                </c:pt>
                <c:pt idx="2687">
                  <c:v>840</c:v>
                </c:pt>
                <c:pt idx="2688">
                  <c:v>840</c:v>
                </c:pt>
                <c:pt idx="2689">
                  <c:v>841</c:v>
                </c:pt>
                <c:pt idx="2690">
                  <c:v>841</c:v>
                </c:pt>
                <c:pt idx="2691">
                  <c:v>842</c:v>
                </c:pt>
                <c:pt idx="2692">
                  <c:v>843</c:v>
                </c:pt>
                <c:pt idx="2693">
                  <c:v>843</c:v>
                </c:pt>
                <c:pt idx="2694">
                  <c:v>844</c:v>
                </c:pt>
                <c:pt idx="2695">
                  <c:v>844</c:v>
                </c:pt>
                <c:pt idx="2696">
                  <c:v>845</c:v>
                </c:pt>
                <c:pt idx="2697">
                  <c:v>846</c:v>
                </c:pt>
                <c:pt idx="2698">
                  <c:v>847</c:v>
                </c:pt>
                <c:pt idx="2699">
                  <c:v>847</c:v>
                </c:pt>
                <c:pt idx="2700">
                  <c:v>848</c:v>
                </c:pt>
                <c:pt idx="2701">
                  <c:v>848</c:v>
                </c:pt>
                <c:pt idx="2702">
                  <c:v>849</c:v>
                </c:pt>
                <c:pt idx="2703">
                  <c:v>849</c:v>
                </c:pt>
                <c:pt idx="2704">
                  <c:v>849</c:v>
                </c:pt>
                <c:pt idx="2705">
                  <c:v>849</c:v>
                </c:pt>
                <c:pt idx="2706">
                  <c:v>849</c:v>
                </c:pt>
                <c:pt idx="2707">
                  <c:v>850</c:v>
                </c:pt>
                <c:pt idx="2708">
                  <c:v>850</c:v>
                </c:pt>
                <c:pt idx="2709">
                  <c:v>850</c:v>
                </c:pt>
                <c:pt idx="2710">
                  <c:v>851</c:v>
                </c:pt>
                <c:pt idx="2711">
                  <c:v>852</c:v>
                </c:pt>
                <c:pt idx="2712">
                  <c:v>852</c:v>
                </c:pt>
                <c:pt idx="2713">
                  <c:v>853</c:v>
                </c:pt>
                <c:pt idx="2714">
                  <c:v>853</c:v>
                </c:pt>
                <c:pt idx="2715">
                  <c:v>853</c:v>
                </c:pt>
                <c:pt idx="2716">
                  <c:v>853</c:v>
                </c:pt>
                <c:pt idx="2717">
                  <c:v>853</c:v>
                </c:pt>
                <c:pt idx="2718">
                  <c:v>853</c:v>
                </c:pt>
                <c:pt idx="2719">
                  <c:v>854</c:v>
                </c:pt>
                <c:pt idx="2720">
                  <c:v>854</c:v>
                </c:pt>
                <c:pt idx="2721">
                  <c:v>854</c:v>
                </c:pt>
                <c:pt idx="2722">
                  <c:v>854</c:v>
                </c:pt>
                <c:pt idx="2723">
                  <c:v>854</c:v>
                </c:pt>
                <c:pt idx="2724">
                  <c:v>854</c:v>
                </c:pt>
                <c:pt idx="2725">
                  <c:v>854</c:v>
                </c:pt>
                <c:pt idx="2726">
                  <c:v>854</c:v>
                </c:pt>
                <c:pt idx="2727">
                  <c:v>855</c:v>
                </c:pt>
                <c:pt idx="2728">
                  <c:v>856</c:v>
                </c:pt>
                <c:pt idx="2729">
                  <c:v>856</c:v>
                </c:pt>
                <c:pt idx="2730">
                  <c:v>856</c:v>
                </c:pt>
                <c:pt idx="2731">
                  <c:v>857</c:v>
                </c:pt>
                <c:pt idx="2732">
                  <c:v>857</c:v>
                </c:pt>
                <c:pt idx="2733">
                  <c:v>858</c:v>
                </c:pt>
                <c:pt idx="2734">
                  <c:v>858</c:v>
                </c:pt>
                <c:pt idx="2735">
                  <c:v>858</c:v>
                </c:pt>
                <c:pt idx="2736">
                  <c:v>858</c:v>
                </c:pt>
                <c:pt idx="2737">
                  <c:v>858</c:v>
                </c:pt>
                <c:pt idx="2738">
                  <c:v>858</c:v>
                </c:pt>
                <c:pt idx="2739">
                  <c:v>858</c:v>
                </c:pt>
                <c:pt idx="2740">
                  <c:v>858</c:v>
                </c:pt>
                <c:pt idx="2741">
                  <c:v>858</c:v>
                </c:pt>
                <c:pt idx="2742">
                  <c:v>859</c:v>
                </c:pt>
                <c:pt idx="2743">
                  <c:v>859</c:v>
                </c:pt>
                <c:pt idx="2744">
                  <c:v>859</c:v>
                </c:pt>
                <c:pt idx="2745">
                  <c:v>859</c:v>
                </c:pt>
                <c:pt idx="2746">
                  <c:v>859</c:v>
                </c:pt>
                <c:pt idx="2747">
                  <c:v>859</c:v>
                </c:pt>
                <c:pt idx="2748">
                  <c:v>859</c:v>
                </c:pt>
                <c:pt idx="2749">
                  <c:v>859</c:v>
                </c:pt>
                <c:pt idx="2750">
                  <c:v>859</c:v>
                </c:pt>
                <c:pt idx="2751">
                  <c:v>859</c:v>
                </c:pt>
                <c:pt idx="2752">
                  <c:v>859</c:v>
                </c:pt>
                <c:pt idx="2753">
                  <c:v>859</c:v>
                </c:pt>
                <c:pt idx="2754">
                  <c:v>859</c:v>
                </c:pt>
                <c:pt idx="2755">
                  <c:v>859</c:v>
                </c:pt>
                <c:pt idx="2756">
                  <c:v>860</c:v>
                </c:pt>
                <c:pt idx="2757">
                  <c:v>860</c:v>
                </c:pt>
                <c:pt idx="2758">
                  <c:v>860</c:v>
                </c:pt>
                <c:pt idx="2759">
                  <c:v>860</c:v>
                </c:pt>
                <c:pt idx="2760">
                  <c:v>860</c:v>
                </c:pt>
                <c:pt idx="2761">
                  <c:v>860</c:v>
                </c:pt>
                <c:pt idx="2762">
                  <c:v>860</c:v>
                </c:pt>
                <c:pt idx="2763">
                  <c:v>860</c:v>
                </c:pt>
                <c:pt idx="2764">
                  <c:v>861</c:v>
                </c:pt>
                <c:pt idx="2765">
                  <c:v>862</c:v>
                </c:pt>
                <c:pt idx="2766">
                  <c:v>863</c:v>
                </c:pt>
                <c:pt idx="2767">
                  <c:v>863</c:v>
                </c:pt>
                <c:pt idx="2768">
                  <c:v>863</c:v>
                </c:pt>
                <c:pt idx="2769">
                  <c:v>863</c:v>
                </c:pt>
                <c:pt idx="2770">
                  <c:v>863</c:v>
                </c:pt>
                <c:pt idx="2771">
                  <c:v>863</c:v>
                </c:pt>
                <c:pt idx="2772">
                  <c:v>863</c:v>
                </c:pt>
                <c:pt idx="2773">
                  <c:v>864</c:v>
                </c:pt>
                <c:pt idx="2774">
                  <c:v>865</c:v>
                </c:pt>
                <c:pt idx="2775">
                  <c:v>865</c:v>
                </c:pt>
                <c:pt idx="2776">
                  <c:v>865</c:v>
                </c:pt>
                <c:pt idx="2777">
                  <c:v>865</c:v>
                </c:pt>
                <c:pt idx="2778">
                  <c:v>865</c:v>
                </c:pt>
                <c:pt idx="2779">
                  <c:v>865</c:v>
                </c:pt>
                <c:pt idx="2780">
                  <c:v>866</c:v>
                </c:pt>
                <c:pt idx="2781">
                  <c:v>866</c:v>
                </c:pt>
                <c:pt idx="2782">
                  <c:v>866</c:v>
                </c:pt>
                <c:pt idx="2783">
                  <c:v>866</c:v>
                </c:pt>
                <c:pt idx="2784">
                  <c:v>866</c:v>
                </c:pt>
                <c:pt idx="2785">
                  <c:v>866</c:v>
                </c:pt>
                <c:pt idx="2786">
                  <c:v>866</c:v>
                </c:pt>
                <c:pt idx="2787">
                  <c:v>866</c:v>
                </c:pt>
                <c:pt idx="2788">
                  <c:v>866</c:v>
                </c:pt>
                <c:pt idx="2789">
                  <c:v>866</c:v>
                </c:pt>
                <c:pt idx="2790">
                  <c:v>866</c:v>
                </c:pt>
                <c:pt idx="2791">
                  <c:v>866</c:v>
                </c:pt>
                <c:pt idx="2792">
                  <c:v>866</c:v>
                </c:pt>
                <c:pt idx="2793">
                  <c:v>866</c:v>
                </c:pt>
                <c:pt idx="2794">
                  <c:v>866</c:v>
                </c:pt>
                <c:pt idx="2795">
                  <c:v>866</c:v>
                </c:pt>
                <c:pt idx="2796">
                  <c:v>866</c:v>
                </c:pt>
                <c:pt idx="2797">
                  <c:v>866</c:v>
                </c:pt>
                <c:pt idx="2798">
                  <c:v>867</c:v>
                </c:pt>
                <c:pt idx="2799">
                  <c:v>867</c:v>
                </c:pt>
                <c:pt idx="2800">
                  <c:v>867</c:v>
                </c:pt>
                <c:pt idx="2801">
                  <c:v>868</c:v>
                </c:pt>
                <c:pt idx="2802">
                  <c:v>869</c:v>
                </c:pt>
                <c:pt idx="2803">
                  <c:v>869</c:v>
                </c:pt>
                <c:pt idx="2804">
                  <c:v>869</c:v>
                </c:pt>
                <c:pt idx="2805">
                  <c:v>869</c:v>
                </c:pt>
                <c:pt idx="2806">
                  <c:v>869</c:v>
                </c:pt>
                <c:pt idx="2807">
                  <c:v>869</c:v>
                </c:pt>
                <c:pt idx="2808">
                  <c:v>869</c:v>
                </c:pt>
                <c:pt idx="2809">
                  <c:v>869</c:v>
                </c:pt>
                <c:pt idx="2810">
                  <c:v>870</c:v>
                </c:pt>
                <c:pt idx="2811">
                  <c:v>870</c:v>
                </c:pt>
                <c:pt idx="2812">
                  <c:v>870</c:v>
                </c:pt>
                <c:pt idx="2813">
                  <c:v>870</c:v>
                </c:pt>
                <c:pt idx="2814">
                  <c:v>870</c:v>
                </c:pt>
                <c:pt idx="2815">
                  <c:v>870</c:v>
                </c:pt>
                <c:pt idx="2816">
                  <c:v>870</c:v>
                </c:pt>
                <c:pt idx="2817">
                  <c:v>870</c:v>
                </c:pt>
                <c:pt idx="2818">
                  <c:v>870</c:v>
                </c:pt>
                <c:pt idx="2819">
                  <c:v>871</c:v>
                </c:pt>
                <c:pt idx="2820">
                  <c:v>871</c:v>
                </c:pt>
                <c:pt idx="2821">
                  <c:v>871</c:v>
                </c:pt>
                <c:pt idx="2822">
                  <c:v>872</c:v>
                </c:pt>
                <c:pt idx="2823">
                  <c:v>872</c:v>
                </c:pt>
                <c:pt idx="2824">
                  <c:v>872</c:v>
                </c:pt>
                <c:pt idx="2825">
                  <c:v>872</c:v>
                </c:pt>
                <c:pt idx="2826">
                  <c:v>873</c:v>
                </c:pt>
                <c:pt idx="2827">
                  <c:v>874</c:v>
                </c:pt>
                <c:pt idx="2828">
                  <c:v>874</c:v>
                </c:pt>
                <c:pt idx="2829">
                  <c:v>875</c:v>
                </c:pt>
                <c:pt idx="2830">
                  <c:v>876</c:v>
                </c:pt>
                <c:pt idx="2831">
                  <c:v>876</c:v>
                </c:pt>
                <c:pt idx="2832">
                  <c:v>877</c:v>
                </c:pt>
                <c:pt idx="2833">
                  <c:v>878</c:v>
                </c:pt>
                <c:pt idx="2834">
                  <c:v>879</c:v>
                </c:pt>
                <c:pt idx="2835">
                  <c:v>880</c:v>
                </c:pt>
                <c:pt idx="2836">
                  <c:v>881</c:v>
                </c:pt>
                <c:pt idx="2837">
                  <c:v>882</c:v>
                </c:pt>
                <c:pt idx="2838">
                  <c:v>883</c:v>
                </c:pt>
                <c:pt idx="2839">
                  <c:v>883</c:v>
                </c:pt>
                <c:pt idx="2840">
                  <c:v>883</c:v>
                </c:pt>
                <c:pt idx="2841">
                  <c:v>883</c:v>
                </c:pt>
                <c:pt idx="2842">
                  <c:v>883</c:v>
                </c:pt>
                <c:pt idx="2843">
                  <c:v>884</c:v>
                </c:pt>
                <c:pt idx="2844">
                  <c:v>884</c:v>
                </c:pt>
                <c:pt idx="2845">
                  <c:v>884</c:v>
                </c:pt>
                <c:pt idx="2846">
                  <c:v>884</c:v>
                </c:pt>
                <c:pt idx="2847">
                  <c:v>884</c:v>
                </c:pt>
                <c:pt idx="2848">
                  <c:v>884</c:v>
                </c:pt>
                <c:pt idx="2849">
                  <c:v>884</c:v>
                </c:pt>
                <c:pt idx="2850">
                  <c:v>885</c:v>
                </c:pt>
                <c:pt idx="2851">
                  <c:v>885</c:v>
                </c:pt>
                <c:pt idx="2852">
                  <c:v>885</c:v>
                </c:pt>
                <c:pt idx="2853">
                  <c:v>885</c:v>
                </c:pt>
                <c:pt idx="2854">
                  <c:v>885</c:v>
                </c:pt>
                <c:pt idx="2855">
                  <c:v>885</c:v>
                </c:pt>
                <c:pt idx="2856">
                  <c:v>886</c:v>
                </c:pt>
                <c:pt idx="2857">
                  <c:v>886</c:v>
                </c:pt>
                <c:pt idx="2858">
                  <c:v>886</c:v>
                </c:pt>
                <c:pt idx="2859">
                  <c:v>886</c:v>
                </c:pt>
                <c:pt idx="2860">
                  <c:v>886</c:v>
                </c:pt>
                <c:pt idx="2861">
                  <c:v>886</c:v>
                </c:pt>
                <c:pt idx="2862">
                  <c:v>886</c:v>
                </c:pt>
                <c:pt idx="2863">
                  <c:v>886</c:v>
                </c:pt>
                <c:pt idx="2864">
                  <c:v>886</c:v>
                </c:pt>
                <c:pt idx="2865">
                  <c:v>886</c:v>
                </c:pt>
                <c:pt idx="2866">
                  <c:v>886</c:v>
                </c:pt>
                <c:pt idx="2867">
                  <c:v>887</c:v>
                </c:pt>
                <c:pt idx="2868">
                  <c:v>887</c:v>
                </c:pt>
                <c:pt idx="2869">
                  <c:v>887</c:v>
                </c:pt>
                <c:pt idx="2870">
                  <c:v>887</c:v>
                </c:pt>
                <c:pt idx="2871">
                  <c:v>887</c:v>
                </c:pt>
                <c:pt idx="2872">
                  <c:v>887</c:v>
                </c:pt>
                <c:pt idx="2873">
                  <c:v>887</c:v>
                </c:pt>
                <c:pt idx="2874">
                  <c:v>887</c:v>
                </c:pt>
                <c:pt idx="2875">
                  <c:v>887</c:v>
                </c:pt>
                <c:pt idx="2876">
                  <c:v>887</c:v>
                </c:pt>
                <c:pt idx="2877">
                  <c:v>887</c:v>
                </c:pt>
                <c:pt idx="2878">
                  <c:v>887</c:v>
                </c:pt>
                <c:pt idx="2879">
                  <c:v>887</c:v>
                </c:pt>
                <c:pt idx="2880">
                  <c:v>887</c:v>
                </c:pt>
                <c:pt idx="2881">
                  <c:v>887</c:v>
                </c:pt>
                <c:pt idx="2882">
                  <c:v>888</c:v>
                </c:pt>
                <c:pt idx="2883">
                  <c:v>889</c:v>
                </c:pt>
                <c:pt idx="2884">
                  <c:v>889</c:v>
                </c:pt>
                <c:pt idx="2885">
                  <c:v>890</c:v>
                </c:pt>
                <c:pt idx="2886">
                  <c:v>890</c:v>
                </c:pt>
                <c:pt idx="2887">
                  <c:v>891</c:v>
                </c:pt>
                <c:pt idx="2888">
                  <c:v>892</c:v>
                </c:pt>
                <c:pt idx="2889">
                  <c:v>892</c:v>
                </c:pt>
                <c:pt idx="2890">
                  <c:v>892</c:v>
                </c:pt>
                <c:pt idx="2891">
                  <c:v>892</c:v>
                </c:pt>
                <c:pt idx="2892">
                  <c:v>892</c:v>
                </c:pt>
                <c:pt idx="2893">
                  <c:v>892</c:v>
                </c:pt>
                <c:pt idx="2894">
                  <c:v>892</c:v>
                </c:pt>
                <c:pt idx="2895">
                  <c:v>893</c:v>
                </c:pt>
                <c:pt idx="2896">
                  <c:v>894</c:v>
                </c:pt>
                <c:pt idx="2897">
                  <c:v>894</c:v>
                </c:pt>
                <c:pt idx="2898">
                  <c:v>894</c:v>
                </c:pt>
                <c:pt idx="2899">
                  <c:v>894</c:v>
                </c:pt>
                <c:pt idx="2900">
                  <c:v>894</c:v>
                </c:pt>
                <c:pt idx="2901">
                  <c:v>895</c:v>
                </c:pt>
                <c:pt idx="2902">
                  <c:v>895</c:v>
                </c:pt>
                <c:pt idx="2903">
                  <c:v>895</c:v>
                </c:pt>
                <c:pt idx="2904">
                  <c:v>895</c:v>
                </c:pt>
                <c:pt idx="2905">
                  <c:v>895</c:v>
                </c:pt>
                <c:pt idx="2906">
                  <c:v>895</c:v>
                </c:pt>
                <c:pt idx="2907">
                  <c:v>895</c:v>
                </c:pt>
                <c:pt idx="2908">
                  <c:v>895</c:v>
                </c:pt>
                <c:pt idx="2909">
                  <c:v>895</c:v>
                </c:pt>
                <c:pt idx="2910">
                  <c:v>895</c:v>
                </c:pt>
                <c:pt idx="2911">
                  <c:v>895</c:v>
                </c:pt>
                <c:pt idx="2912">
                  <c:v>895</c:v>
                </c:pt>
                <c:pt idx="2913">
                  <c:v>895</c:v>
                </c:pt>
                <c:pt idx="2914">
                  <c:v>895</c:v>
                </c:pt>
                <c:pt idx="2915">
                  <c:v>895</c:v>
                </c:pt>
                <c:pt idx="2916">
                  <c:v>895</c:v>
                </c:pt>
                <c:pt idx="2917">
                  <c:v>895</c:v>
                </c:pt>
                <c:pt idx="2918">
                  <c:v>896</c:v>
                </c:pt>
                <c:pt idx="2919">
                  <c:v>896</c:v>
                </c:pt>
                <c:pt idx="2920">
                  <c:v>897</c:v>
                </c:pt>
                <c:pt idx="2921">
                  <c:v>897</c:v>
                </c:pt>
                <c:pt idx="2922">
                  <c:v>897</c:v>
                </c:pt>
                <c:pt idx="2923">
                  <c:v>898</c:v>
                </c:pt>
                <c:pt idx="2924">
                  <c:v>898</c:v>
                </c:pt>
                <c:pt idx="2925">
                  <c:v>898</c:v>
                </c:pt>
                <c:pt idx="2926">
                  <c:v>898</c:v>
                </c:pt>
                <c:pt idx="2927">
                  <c:v>898</c:v>
                </c:pt>
                <c:pt idx="2928">
                  <c:v>898</c:v>
                </c:pt>
                <c:pt idx="2929">
                  <c:v>898</c:v>
                </c:pt>
                <c:pt idx="2930">
                  <c:v>898</c:v>
                </c:pt>
                <c:pt idx="2931">
                  <c:v>898</c:v>
                </c:pt>
                <c:pt idx="2932">
                  <c:v>898</c:v>
                </c:pt>
                <c:pt idx="2933">
                  <c:v>898</c:v>
                </c:pt>
                <c:pt idx="2934">
                  <c:v>899</c:v>
                </c:pt>
                <c:pt idx="2935">
                  <c:v>899</c:v>
                </c:pt>
                <c:pt idx="2936">
                  <c:v>899</c:v>
                </c:pt>
                <c:pt idx="2937">
                  <c:v>900</c:v>
                </c:pt>
                <c:pt idx="2938">
                  <c:v>900</c:v>
                </c:pt>
                <c:pt idx="2939">
                  <c:v>900</c:v>
                </c:pt>
                <c:pt idx="2940">
                  <c:v>900</c:v>
                </c:pt>
                <c:pt idx="2941">
                  <c:v>901</c:v>
                </c:pt>
                <c:pt idx="2942">
                  <c:v>902</c:v>
                </c:pt>
                <c:pt idx="2943">
                  <c:v>902</c:v>
                </c:pt>
                <c:pt idx="2944">
                  <c:v>902</c:v>
                </c:pt>
                <c:pt idx="2945">
                  <c:v>902</c:v>
                </c:pt>
                <c:pt idx="2946">
                  <c:v>903</c:v>
                </c:pt>
                <c:pt idx="2947">
                  <c:v>903</c:v>
                </c:pt>
                <c:pt idx="2948">
                  <c:v>903</c:v>
                </c:pt>
                <c:pt idx="2949">
                  <c:v>903</c:v>
                </c:pt>
                <c:pt idx="2950">
                  <c:v>903</c:v>
                </c:pt>
                <c:pt idx="2951">
                  <c:v>903</c:v>
                </c:pt>
                <c:pt idx="2952">
                  <c:v>904</c:v>
                </c:pt>
                <c:pt idx="2953">
                  <c:v>905</c:v>
                </c:pt>
                <c:pt idx="2954">
                  <c:v>906</c:v>
                </c:pt>
                <c:pt idx="2955">
                  <c:v>906</c:v>
                </c:pt>
                <c:pt idx="2956">
                  <c:v>906</c:v>
                </c:pt>
                <c:pt idx="2957">
                  <c:v>907</c:v>
                </c:pt>
                <c:pt idx="2958">
                  <c:v>908</c:v>
                </c:pt>
                <c:pt idx="2959">
                  <c:v>909</c:v>
                </c:pt>
                <c:pt idx="2960">
                  <c:v>910</c:v>
                </c:pt>
                <c:pt idx="2961">
                  <c:v>911</c:v>
                </c:pt>
                <c:pt idx="2962">
                  <c:v>911</c:v>
                </c:pt>
                <c:pt idx="2963">
                  <c:v>911</c:v>
                </c:pt>
                <c:pt idx="2964">
                  <c:v>911</c:v>
                </c:pt>
                <c:pt idx="2965">
                  <c:v>911</c:v>
                </c:pt>
                <c:pt idx="2966">
                  <c:v>911</c:v>
                </c:pt>
                <c:pt idx="2967">
                  <c:v>911</c:v>
                </c:pt>
                <c:pt idx="2968">
                  <c:v>911</c:v>
                </c:pt>
                <c:pt idx="2969">
                  <c:v>911</c:v>
                </c:pt>
                <c:pt idx="2970">
                  <c:v>911</c:v>
                </c:pt>
                <c:pt idx="2971">
                  <c:v>911</c:v>
                </c:pt>
                <c:pt idx="2972">
                  <c:v>911</c:v>
                </c:pt>
                <c:pt idx="2973">
                  <c:v>911</c:v>
                </c:pt>
                <c:pt idx="2974">
                  <c:v>911</c:v>
                </c:pt>
                <c:pt idx="2975">
                  <c:v>911</c:v>
                </c:pt>
                <c:pt idx="2976">
                  <c:v>911</c:v>
                </c:pt>
                <c:pt idx="2977">
                  <c:v>911</c:v>
                </c:pt>
                <c:pt idx="2978">
                  <c:v>911</c:v>
                </c:pt>
                <c:pt idx="2979">
                  <c:v>911</c:v>
                </c:pt>
                <c:pt idx="2980">
                  <c:v>911</c:v>
                </c:pt>
                <c:pt idx="2981">
                  <c:v>911</c:v>
                </c:pt>
                <c:pt idx="2982">
                  <c:v>911</c:v>
                </c:pt>
                <c:pt idx="2983">
                  <c:v>911</c:v>
                </c:pt>
                <c:pt idx="2984">
                  <c:v>912</c:v>
                </c:pt>
                <c:pt idx="2985">
                  <c:v>913</c:v>
                </c:pt>
                <c:pt idx="2986">
                  <c:v>913</c:v>
                </c:pt>
                <c:pt idx="2987">
                  <c:v>914</c:v>
                </c:pt>
                <c:pt idx="2988">
                  <c:v>914</c:v>
                </c:pt>
                <c:pt idx="2989">
                  <c:v>914</c:v>
                </c:pt>
                <c:pt idx="2990">
                  <c:v>914</c:v>
                </c:pt>
                <c:pt idx="2991">
                  <c:v>915</c:v>
                </c:pt>
                <c:pt idx="2992">
                  <c:v>915</c:v>
                </c:pt>
                <c:pt idx="2993">
                  <c:v>916</c:v>
                </c:pt>
                <c:pt idx="2994">
                  <c:v>917</c:v>
                </c:pt>
                <c:pt idx="2995">
                  <c:v>917</c:v>
                </c:pt>
                <c:pt idx="2996">
                  <c:v>917</c:v>
                </c:pt>
                <c:pt idx="2997">
                  <c:v>917</c:v>
                </c:pt>
                <c:pt idx="2998">
                  <c:v>917</c:v>
                </c:pt>
                <c:pt idx="2999">
                  <c:v>917</c:v>
                </c:pt>
                <c:pt idx="3000">
                  <c:v>917</c:v>
                </c:pt>
                <c:pt idx="3001">
                  <c:v>917</c:v>
                </c:pt>
                <c:pt idx="3002">
                  <c:v>917</c:v>
                </c:pt>
                <c:pt idx="3003">
                  <c:v>917</c:v>
                </c:pt>
                <c:pt idx="3004">
                  <c:v>917</c:v>
                </c:pt>
                <c:pt idx="3005">
                  <c:v>917</c:v>
                </c:pt>
                <c:pt idx="3006">
                  <c:v>917</c:v>
                </c:pt>
                <c:pt idx="3007">
                  <c:v>917</c:v>
                </c:pt>
                <c:pt idx="3008">
                  <c:v>918</c:v>
                </c:pt>
                <c:pt idx="3009">
                  <c:v>918</c:v>
                </c:pt>
                <c:pt idx="3010">
                  <c:v>918</c:v>
                </c:pt>
                <c:pt idx="3011">
                  <c:v>918</c:v>
                </c:pt>
                <c:pt idx="3012">
                  <c:v>918</c:v>
                </c:pt>
                <c:pt idx="3013">
                  <c:v>918</c:v>
                </c:pt>
                <c:pt idx="3014">
                  <c:v>918</c:v>
                </c:pt>
                <c:pt idx="3015">
                  <c:v>918</c:v>
                </c:pt>
                <c:pt idx="3016">
                  <c:v>918</c:v>
                </c:pt>
                <c:pt idx="3017">
                  <c:v>918</c:v>
                </c:pt>
                <c:pt idx="3018">
                  <c:v>918</c:v>
                </c:pt>
                <c:pt idx="3019">
                  <c:v>918</c:v>
                </c:pt>
                <c:pt idx="3020">
                  <c:v>919</c:v>
                </c:pt>
                <c:pt idx="3021">
                  <c:v>920</c:v>
                </c:pt>
                <c:pt idx="3022">
                  <c:v>921</c:v>
                </c:pt>
                <c:pt idx="3023">
                  <c:v>921</c:v>
                </c:pt>
                <c:pt idx="3024">
                  <c:v>922</c:v>
                </c:pt>
                <c:pt idx="3025">
                  <c:v>922</c:v>
                </c:pt>
                <c:pt idx="3026">
                  <c:v>922</c:v>
                </c:pt>
                <c:pt idx="3027">
                  <c:v>922</c:v>
                </c:pt>
                <c:pt idx="3028">
                  <c:v>922</c:v>
                </c:pt>
                <c:pt idx="3029">
                  <c:v>922</c:v>
                </c:pt>
                <c:pt idx="3030">
                  <c:v>923</c:v>
                </c:pt>
                <c:pt idx="3031">
                  <c:v>924</c:v>
                </c:pt>
                <c:pt idx="3032">
                  <c:v>924</c:v>
                </c:pt>
                <c:pt idx="3033">
                  <c:v>925</c:v>
                </c:pt>
                <c:pt idx="3034">
                  <c:v>926</c:v>
                </c:pt>
                <c:pt idx="3035">
                  <c:v>926</c:v>
                </c:pt>
                <c:pt idx="3036">
                  <c:v>926</c:v>
                </c:pt>
                <c:pt idx="3037">
                  <c:v>926</c:v>
                </c:pt>
                <c:pt idx="3038">
                  <c:v>926</c:v>
                </c:pt>
                <c:pt idx="3039">
                  <c:v>927</c:v>
                </c:pt>
                <c:pt idx="3040">
                  <c:v>928</c:v>
                </c:pt>
                <c:pt idx="3041">
                  <c:v>928</c:v>
                </c:pt>
                <c:pt idx="3042">
                  <c:v>928</c:v>
                </c:pt>
                <c:pt idx="3043">
                  <c:v>928</c:v>
                </c:pt>
                <c:pt idx="3044">
                  <c:v>928</c:v>
                </c:pt>
                <c:pt idx="3045">
                  <c:v>929</c:v>
                </c:pt>
                <c:pt idx="3046">
                  <c:v>929</c:v>
                </c:pt>
                <c:pt idx="3047">
                  <c:v>929</c:v>
                </c:pt>
                <c:pt idx="3048">
                  <c:v>929</c:v>
                </c:pt>
                <c:pt idx="3049">
                  <c:v>929</c:v>
                </c:pt>
                <c:pt idx="3050">
                  <c:v>929</c:v>
                </c:pt>
                <c:pt idx="3051">
                  <c:v>929</c:v>
                </c:pt>
                <c:pt idx="3052">
                  <c:v>929</c:v>
                </c:pt>
                <c:pt idx="3053">
                  <c:v>930</c:v>
                </c:pt>
                <c:pt idx="3054">
                  <c:v>930</c:v>
                </c:pt>
                <c:pt idx="3055">
                  <c:v>930</c:v>
                </c:pt>
                <c:pt idx="3056">
                  <c:v>931</c:v>
                </c:pt>
                <c:pt idx="3057">
                  <c:v>931</c:v>
                </c:pt>
                <c:pt idx="3058">
                  <c:v>931</c:v>
                </c:pt>
                <c:pt idx="3059">
                  <c:v>932</c:v>
                </c:pt>
                <c:pt idx="3060">
                  <c:v>933</c:v>
                </c:pt>
                <c:pt idx="3061">
                  <c:v>933</c:v>
                </c:pt>
                <c:pt idx="3062">
                  <c:v>933</c:v>
                </c:pt>
                <c:pt idx="3063">
                  <c:v>933</c:v>
                </c:pt>
                <c:pt idx="3064">
                  <c:v>933</c:v>
                </c:pt>
                <c:pt idx="3065">
                  <c:v>934</c:v>
                </c:pt>
                <c:pt idx="3066">
                  <c:v>935</c:v>
                </c:pt>
                <c:pt idx="3067">
                  <c:v>935</c:v>
                </c:pt>
                <c:pt idx="3068">
                  <c:v>935</c:v>
                </c:pt>
                <c:pt idx="3069">
                  <c:v>935</c:v>
                </c:pt>
                <c:pt idx="3070">
                  <c:v>935</c:v>
                </c:pt>
                <c:pt idx="3071">
                  <c:v>935</c:v>
                </c:pt>
                <c:pt idx="3072">
                  <c:v>936</c:v>
                </c:pt>
                <c:pt idx="3073">
                  <c:v>937</c:v>
                </c:pt>
                <c:pt idx="3074">
                  <c:v>938</c:v>
                </c:pt>
                <c:pt idx="3075">
                  <c:v>939</c:v>
                </c:pt>
                <c:pt idx="3076">
                  <c:v>939</c:v>
                </c:pt>
                <c:pt idx="3077">
                  <c:v>940</c:v>
                </c:pt>
                <c:pt idx="3078">
                  <c:v>940</c:v>
                </c:pt>
                <c:pt idx="3079">
                  <c:v>940</c:v>
                </c:pt>
                <c:pt idx="3080">
                  <c:v>940</c:v>
                </c:pt>
                <c:pt idx="3081">
                  <c:v>941</c:v>
                </c:pt>
                <c:pt idx="3082">
                  <c:v>942</c:v>
                </c:pt>
                <c:pt idx="3083">
                  <c:v>942</c:v>
                </c:pt>
                <c:pt idx="3084">
                  <c:v>942</c:v>
                </c:pt>
                <c:pt idx="3085">
                  <c:v>942</c:v>
                </c:pt>
                <c:pt idx="3086">
                  <c:v>942</c:v>
                </c:pt>
                <c:pt idx="3087">
                  <c:v>943</c:v>
                </c:pt>
                <c:pt idx="3088">
                  <c:v>943</c:v>
                </c:pt>
                <c:pt idx="3089">
                  <c:v>943</c:v>
                </c:pt>
                <c:pt idx="3090">
                  <c:v>944</c:v>
                </c:pt>
                <c:pt idx="3091">
                  <c:v>945</c:v>
                </c:pt>
                <c:pt idx="3092">
                  <c:v>945</c:v>
                </c:pt>
                <c:pt idx="3093">
                  <c:v>945</c:v>
                </c:pt>
                <c:pt idx="3094">
                  <c:v>945</c:v>
                </c:pt>
                <c:pt idx="3095">
                  <c:v>945</c:v>
                </c:pt>
                <c:pt idx="3096">
                  <c:v>946</c:v>
                </c:pt>
                <c:pt idx="3097">
                  <c:v>947</c:v>
                </c:pt>
                <c:pt idx="3098">
                  <c:v>948</c:v>
                </c:pt>
                <c:pt idx="3099">
                  <c:v>948</c:v>
                </c:pt>
                <c:pt idx="3100">
                  <c:v>949</c:v>
                </c:pt>
                <c:pt idx="3101">
                  <c:v>949</c:v>
                </c:pt>
                <c:pt idx="3102">
                  <c:v>949</c:v>
                </c:pt>
                <c:pt idx="3103">
                  <c:v>949</c:v>
                </c:pt>
                <c:pt idx="3104">
                  <c:v>949</c:v>
                </c:pt>
                <c:pt idx="3105">
                  <c:v>949</c:v>
                </c:pt>
                <c:pt idx="3106">
                  <c:v>949</c:v>
                </c:pt>
                <c:pt idx="3107">
                  <c:v>949</c:v>
                </c:pt>
                <c:pt idx="3108">
                  <c:v>949</c:v>
                </c:pt>
                <c:pt idx="3109">
                  <c:v>949</c:v>
                </c:pt>
                <c:pt idx="3110">
                  <c:v>950</c:v>
                </c:pt>
                <c:pt idx="3111">
                  <c:v>951</c:v>
                </c:pt>
                <c:pt idx="3112">
                  <c:v>952</c:v>
                </c:pt>
                <c:pt idx="3113">
                  <c:v>953</c:v>
                </c:pt>
                <c:pt idx="3114">
                  <c:v>954</c:v>
                </c:pt>
                <c:pt idx="3115">
                  <c:v>955</c:v>
                </c:pt>
                <c:pt idx="3116">
                  <c:v>956</c:v>
                </c:pt>
                <c:pt idx="3117">
                  <c:v>956</c:v>
                </c:pt>
                <c:pt idx="3118">
                  <c:v>956</c:v>
                </c:pt>
                <c:pt idx="3119">
                  <c:v>956</c:v>
                </c:pt>
                <c:pt idx="3120">
                  <c:v>956</c:v>
                </c:pt>
                <c:pt idx="3121">
                  <c:v>956</c:v>
                </c:pt>
                <c:pt idx="3122">
                  <c:v>956</c:v>
                </c:pt>
                <c:pt idx="3123">
                  <c:v>956</c:v>
                </c:pt>
                <c:pt idx="3124">
                  <c:v>956</c:v>
                </c:pt>
                <c:pt idx="3125">
                  <c:v>956</c:v>
                </c:pt>
                <c:pt idx="3126">
                  <c:v>956</c:v>
                </c:pt>
                <c:pt idx="3127">
                  <c:v>956</c:v>
                </c:pt>
                <c:pt idx="3128">
                  <c:v>957</c:v>
                </c:pt>
                <c:pt idx="3129">
                  <c:v>958</c:v>
                </c:pt>
                <c:pt idx="3130">
                  <c:v>958</c:v>
                </c:pt>
                <c:pt idx="3131">
                  <c:v>958</c:v>
                </c:pt>
                <c:pt idx="3132">
                  <c:v>958</c:v>
                </c:pt>
                <c:pt idx="3133">
                  <c:v>959</c:v>
                </c:pt>
                <c:pt idx="3134">
                  <c:v>960</c:v>
                </c:pt>
                <c:pt idx="3135">
                  <c:v>961</c:v>
                </c:pt>
                <c:pt idx="3136">
                  <c:v>962</c:v>
                </c:pt>
                <c:pt idx="3137">
                  <c:v>963</c:v>
                </c:pt>
                <c:pt idx="3138">
                  <c:v>963</c:v>
                </c:pt>
                <c:pt idx="3139">
                  <c:v>963</c:v>
                </c:pt>
                <c:pt idx="3140">
                  <c:v>964</c:v>
                </c:pt>
                <c:pt idx="3141">
                  <c:v>964</c:v>
                </c:pt>
                <c:pt idx="3142">
                  <c:v>965</c:v>
                </c:pt>
                <c:pt idx="3143">
                  <c:v>966</c:v>
                </c:pt>
                <c:pt idx="3144">
                  <c:v>966</c:v>
                </c:pt>
                <c:pt idx="3145">
                  <c:v>966</c:v>
                </c:pt>
                <c:pt idx="3146">
                  <c:v>966</c:v>
                </c:pt>
                <c:pt idx="3147">
                  <c:v>966</c:v>
                </c:pt>
                <c:pt idx="3148">
                  <c:v>966</c:v>
                </c:pt>
                <c:pt idx="3149">
                  <c:v>966</c:v>
                </c:pt>
                <c:pt idx="3150">
                  <c:v>966</c:v>
                </c:pt>
                <c:pt idx="3151">
                  <c:v>966</c:v>
                </c:pt>
                <c:pt idx="3152">
                  <c:v>966</c:v>
                </c:pt>
                <c:pt idx="3153">
                  <c:v>966</c:v>
                </c:pt>
                <c:pt idx="3154">
                  <c:v>966</c:v>
                </c:pt>
                <c:pt idx="3155">
                  <c:v>967</c:v>
                </c:pt>
                <c:pt idx="3156">
                  <c:v>967</c:v>
                </c:pt>
                <c:pt idx="3157">
                  <c:v>967</c:v>
                </c:pt>
                <c:pt idx="3158">
                  <c:v>968</c:v>
                </c:pt>
                <c:pt idx="3159">
                  <c:v>969</c:v>
                </c:pt>
                <c:pt idx="3160">
                  <c:v>970</c:v>
                </c:pt>
                <c:pt idx="3161">
                  <c:v>971</c:v>
                </c:pt>
                <c:pt idx="3162">
                  <c:v>972</c:v>
                </c:pt>
                <c:pt idx="3163">
                  <c:v>972</c:v>
                </c:pt>
                <c:pt idx="3164">
                  <c:v>972</c:v>
                </c:pt>
                <c:pt idx="3165">
                  <c:v>972</c:v>
                </c:pt>
                <c:pt idx="3166">
                  <c:v>972</c:v>
                </c:pt>
                <c:pt idx="3167">
                  <c:v>972</c:v>
                </c:pt>
                <c:pt idx="3168">
                  <c:v>972</c:v>
                </c:pt>
                <c:pt idx="3169">
                  <c:v>972</c:v>
                </c:pt>
                <c:pt idx="3170">
                  <c:v>972</c:v>
                </c:pt>
                <c:pt idx="3171">
                  <c:v>972</c:v>
                </c:pt>
                <c:pt idx="3172">
                  <c:v>972</c:v>
                </c:pt>
                <c:pt idx="3173">
                  <c:v>972</c:v>
                </c:pt>
                <c:pt idx="3174">
                  <c:v>972</c:v>
                </c:pt>
                <c:pt idx="3175">
                  <c:v>972</c:v>
                </c:pt>
                <c:pt idx="3176">
                  <c:v>972</c:v>
                </c:pt>
                <c:pt idx="3177">
                  <c:v>972</c:v>
                </c:pt>
                <c:pt idx="3178">
                  <c:v>972</c:v>
                </c:pt>
                <c:pt idx="3179">
                  <c:v>972</c:v>
                </c:pt>
                <c:pt idx="3180">
                  <c:v>972</c:v>
                </c:pt>
                <c:pt idx="3181">
                  <c:v>972</c:v>
                </c:pt>
                <c:pt idx="3182">
                  <c:v>972</c:v>
                </c:pt>
                <c:pt idx="3183">
                  <c:v>972</c:v>
                </c:pt>
                <c:pt idx="3184">
                  <c:v>972</c:v>
                </c:pt>
                <c:pt idx="3185">
                  <c:v>972</c:v>
                </c:pt>
                <c:pt idx="3186">
                  <c:v>972</c:v>
                </c:pt>
                <c:pt idx="3187">
                  <c:v>973</c:v>
                </c:pt>
                <c:pt idx="3188">
                  <c:v>974</c:v>
                </c:pt>
                <c:pt idx="3189">
                  <c:v>974</c:v>
                </c:pt>
                <c:pt idx="3190">
                  <c:v>974</c:v>
                </c:pt>
                <c:pt idx="3191">
                  <c:v>974</c:v>
                </c:pt>
                <c:pt idx="3192">
                  <c:v>974</c:v>
                </c:pt>
                <c:pt idx="3193">
                  <c:v>974</c:v>
                </c:pt>
                <c:pt idx="3194">
                  <c:v>974</c:v>
                </c:pt>
                <c:pt idx="3195">
                  <c:v>974</c:v>
                </c:pt>
                <c:pt idx="3196">
                  <c:v>974</c:v>
                </c:pt>
                <c:pt idx="3197">
                  <c:v>975</c:v>
                </c:pt>
                <c:pt idx="3198">
                  <c:v>975</c:v>
                </c:pt>
                <c:pt idx="3199">
                  <c:v>975</c:v>
                </c:pt>
                <c:pt idx="3200">
                  <c:v>975</c:v>
                </c:pt>
                <c:pt idx="3201">
                  <c:v>975</c:v>
                </c:pt>
                <c:pt idx="3202">
                  <c:v>975</c:v>
                </c:pt>
                <c:pt idx="3203">
                  <c:v>975</c:v>
                </c:pt>
                <c:pt idx="3204">
                  <c:v>975</c:v>
                </c:pt>
                <c:pt idx="3205">
                  <c:v>976</c:v>
                </c:pt>
                <c:pt idx="3206">
                  <c:v>977</c:v>
                </c:pt>
                <c:pt idx="3207">
                  <c:v>977</c:v>
                </c:pt>
                <c:pt idx="3208">
                  <c:v>977</c:v>
                </c:pt>
                <c:pt idx="3209">
                  <c:v>978</c:v>
                </c:pt>
                <c:pt idx="3210">
                  <c:v>978</c:v>
                </c:pt>
                <c:pt idx="3211">
                  <c:v>979</c:v>
                </c:pt>
                <c:pt idx="3212">
                  <c:v>979</c:v>
                </c:pt>
                <c:pt idx="3213">
                  <c:v>980</c:v>
                </c:pt>
                <c:pt idx="3214">
                  <c:v>981</c:v>
                </c:pt>
                <c:pt idx="3215">
                  <c:v>982</c:v>
                </c:pt>
                <c:pt idx="3216">
                  <c:v>983</c:v>
                </c:pt>
                <c:pt idx="3217">
                  <c:v>983</c:v>
                </c:pt>
                <c:pt idx="3218">
                  <c:v>984</c:v>
                </c:pt>
                <c:pt idx="3219">
                  <c:v>985</c:v>
                </c:pt>
                <c:pt idx="3220">
                  <c:v>985</c:v>
                </c:pt>
                <c:pt idx="3221">
                  <c:v>985</c:v>
                </c:pt>
                <c:pt idx="3222">
                  <c:v>986</c:v>
                </c:pt>
                <c:pt idx="3223">
                  <c:v>987</c:v>
                </c:pt>
                <c:pt idx="3224">
                  <c:v>987</c:v>
                </c:pt>
                <c:pt idx="3225">
                  <c:v>987</c:v>
                </c:pt>
                <c:pt idx="3226">
                  <c:v>987</c:v>
                </c:pt>
                <c:pt idx="3227">
                  <c:v>987</c:v>
                </c:pt>
                <c:pt idx="3228">
                  <c:v>987</c:v>
                </c:pt>
                <c:pt idx="3229">
                  <c:v>987</c:v>
                </c:pt>
                <c:pt idx="3230">
                  <c:v>988</c:v>
                </c:pt>
                <c:pt idx="3231">
                  <c:v>988</c:v>
                </c:pt>
                <c:pt idx="3232">
                  <c:v>989</c:v>
                </c:pt>
                <c:pt idx="3233">
                  <c:v>989</c:v>
                </c:pt>
                <c:pt idx="3234">
                  <c:v>989</c:v>
                </c:pt>
                <c:pt idx="3235">
                  <c:v>989</c:v>
                </c:pt>
                <c:pt idx="3236">
                  <c:v>989</c:v>
                </c:pt>
                <c:pt idx="3237">
                  <c:v>989</c:v>
                </c:pt>
                <c:pt idx="3238">
                  <c:v>989</c:v>
                </c:pt>
                <c:pt idx="3239">
                  <c:v>989</c:v>
                </c:pt>
                <c:pt idx="3240">
                  <c:v>990</c:v>
                </c:pt>
                <c:pt idx="3241">
                  <c:v>991</c:v>
                </c:pt>
                <c:pt idx="3242">
                  <c:v>992</c:v>
                </c:pt>
                <c:pt idx="3243">
                  <c:v>993</c:v>
                </c:pt>
                <c:pt idx="3244">
                  <c:v>994</c:v>
                </c:pt>
                <c:pt idx="3245">
                  <c:v>994</c:v>
                </c:pt>
                <c:pt idx="3246">
                  <c:v>995</c:v>
                </c:pt>
                <c:pt idx="3247">
                  <c:v>995</c:v>
                </c:pt>
                <c:pt idx="3248">
                  <c:v>995</c:v>
                </c:pt>
                <c:pt idx="3249">
                  <c:v>996</c:v>
                </c:pt>
                <c:pt idx="3250">
                  <c:v>996</c:v>
                </c:pt>
                <c:pt idx="3251">
                  <c:v>996</c:v>
                </c:pt>
                <c:pt idx="3252">
                  <c:v>997</c:v>
                </c:pt>
                <c:pt idx="3253">
                  <c:v>998</c:v>
                </c:pt>
                <c:pt idx="3254">
                  <c:v>998</c:v>
                </c:pt>
                <c:pt idx="3255">
                  <c:v>998</c:v>
                </c:pt>
                <c:pt idx="3256">
                  <c:v>998</c:v>
                </c:pt>
                <c:pt idx="3257">
                  <c:v>999</c:v>
                </c:pt>
                <c:pt idx="3258">
                  <c:v>999</c:v>
                </c:pt>
                <c:pt idx="3259">
                  <c:v>999</c:v>
                </c:pt>
                <c:pt idx="3260">
                  <c:v>999</c:v>
                </c:pt>
                <c:pt idx="3261">
                  <c:v>999</c:v>
                </c:pt>
                <c:pt idx="3262">
                  <c:v>999</c:v>
                </c:pt>
                <c:pt idx="3263">
                  <c:v>999</c:v>
                </c:pt>
                <c:pt idx="3264">
                  <c:v>999</c:v>
                </c:pt>
                <c:pt idx="3265">
                  <c:v>999</c:v>
                </c:pt>
                <c:pt idx="3266">
                  <c:v>1000</c:v>
                </c:pt>
                <c:pt idx="3267">
                  <c:v>1001</c:v>
                </c:pt>
                <c:pt idx="3268">
                  <c:v>1002</c:v>
                </c:pt>
                <c:pt idx="3269">
                  <c:v>1002</c:v>
                </c:pt>
                <c:pt idx="3270">
                  <c:v>1002</c:v>
                </c:pt>
                <c:pt idx="3271">
                  <c:v>1002</c:v>
                </c:pt>
                <c:pt idx="3272">
                  <c:v>1002</c:v>
                </c:pt>
                <c:pt idx="3273">
                  <c:v>1002</c:v>
                </c:pt>
                <c:pt idx="3274">
                  <c:v>1002</c:v>
                </c:pt>
                <c:pt idx="3275">
                  <c:v>1002</c:v>
                </c:pt>
                <c:pt idx="3276">
                  <c:v>1002</c:v>
                </c:pt>
                <c:pt idx="3277">
                  <c:v>1003</c:v>
                </c:pt>
                <c:pt idx="3278">
                  <c:v>1003</c:v>
                </c:pt>
                <c:pt idx="3279">
                  <c:v>1003</c:v>
                </c:pt>
                <c:pt idx="3280">
                  <c:v>1003</c:v>
                </c:pt>
                <c:pt idx="3281">
                  <c:v>1003</c:v>
                </c:pt>
                <c:pt idx="3282">
                  <c:v>1004</c:v>
                </c:pt>
                <c:pt idx="3283">
                  <c:v>1004</c:v>
                </c:pt>
                <c:pt idx="3284">
                  <c:v>1004</c:v>
                </c:pt>
                <c:pt idx="3285">
                  <c:v>1004</c:v>
                </c:pt>
                <c:pt idx="3286">
                  <c:v>1005</c:v>
                </c:pt>
                <c:pt idx="3287">
                  <c:v>1005</c:v>
                </c:pt>
                <c:pt idx="3288">
                  <c:v>1005</c:v>
                </c:pt>
                <c:pt idx="3289">
                  <c:v>1005</c:v>
                </c:pt>
                <c:pt idx="3290">
                  <c:v>1005</c:v>
                </c:pt>
                <c:pt idx="3291">
                  <c:v>1005</c:v>
                </c:pt>
                <c:pt idx="3292">
                  <c:v>1005</c:v>
                </c:pt>
                <c:pt idx="3293">
                  <c:v>1005</c:v>
                </c:pt>
                <c:pt idx="3294">
                  <c:v>1005</c:v>
                </c:pt>
                <c:pt idx="3295">
                  <c:v>1005</c:v>
                </c:pt>
                <c:pt idx="3296">
                  <c:v>1005</c:v>
                </c:pt>
                <c:pt idx="3297">
                  <c:v>1005</c:v>
                </c:pt>
                <c:pt idx="3298">
                  <c:v>1005</c:v>
                </c:pt>
                <c:pt idx="3299">
                  <c:v>1005</c:v>
                </c:pt>
                <c:pt idx="3300">
                  <c:v>1005</c:v>
                </c:pt>
                <c:pt idx="3301">
                  <c:v>1005</c:v>
                </c:pt>
                <c:pt idx="3302">
                  <c:v>1005</c:v>
                </c:pt>
                <c:pt idx="3303">
                  <c:v>1005</c:v>
                </c:pt>
                <c:pt idx="3304">
                  <c:v>1005</c:v>
                </c:pt>
                <c:pt idx="3305">
                  <c:v>1005</c:v>
                </c:pt>
                <c:pt idx="3306">
                  <c:v>1005</c:v>
                </c:pt>
                <c:pt idx="3307">
                  <c:v>1005</c:v>
                </c:pt>
                <c:pt idx="3308">
                  <c:v>1005</c:v>
                </c:pt>
                <c:pt idx="3309">
                  <c:v>1005</c:v>
                </c:pt>
                <c:pt idx="3310">
                  <c:v>1005</c:v>
                </c:pt>
                <c:pt idx="3311">
                  <c:v>1005</c:v>
                </c:pt>
                <c:pt idx="3312">
                  <c:v>1005</c:v>
                </c:pt>
                <c:pt idx="3313">
                  <c:v>1006</c:v>
                </c:pt>
                <c:pt idx="3314">
                  <c:v>1006</c:v>
                </c:pt>
                <c:pt idx="3315">
                  <c:v>1007</c:v>
                </c:pt>
                <c:pt idx="3316">
                  <c:v>1008</c:v>
                </c:pt>
                <c:pt idx="3317">
                  <c:v>1008</c:v>
                </c:pt>
                <c:pt idx="3318">
                  <c:v>1009</c:v>
                </c:pt>
                <c:pt idx="3319">
                  <c:v>1010</c:v>
                </c:pt>
                <c:pt idx="3320">
                  <c:v>1011</c:v>
                </c:pt>
                <c:pt idx="3321">
                  <c:v>1011</c:v>
                </c:pt>
                <c:pt idx="3322">
                  <c:v>1011</c:v>
                </c:pt>
                <c:pt idx="3323">
                  <c:v>1012</c:v>
                </c:pt>
                <c:pt idx="3324">
                  <c:v>1013</c:v>
                </c:pt>
                <c:pt idx="3325">
                  <c:v>1013</c:v>
                </c:pt>
                <c:pt idx="3326">
                  <c:v>1014</c:v>
                </c:pt>
                <c:pt idx="3327">
                  <c:v>1015</c:v>
                </c:pt>
                <c:pt idx="3328">
                  <c:v>1016</c:v>
                </c:pt>
                <c:pt idx="3329">
                  <c:v>1017</c:v>
                </c:pt>
                <c:pt idx="3330">
                  <c:v>1018</c:v>
                </c:pt>
                <c:pt idx="3331">
                  <c:v>1018</c:v>
                </c:pt>
                <c:pt idx="3332">
                  <c:v>1018</c:v>
                </c:pt>
                <c:pt idx="3333">
                  <c:v>1018</c:v>
                </c:pt>
                <c:pt idx="3334">
                  <c:v>1018</c:v>
                </c:pt>
                <c:pt idx="3335">
                  <c:v>1019</c:v>
                </c:pt>
                <c:pt idx="3336">
                  <c:v>1019</c:v>
                </c:pt>
                <c:pt idx="3337">
                  <c:v>1019</c:v>
                </c:pt>
                <c:pt idx="3338">
                  <c:v>1019</c:v>
                </c:pt>
                <c:pt idx="3339">
                  <c:v>1019</c:v>
                </c:pt>
                <c:pt idx="3340">
                  <c:v>1019</c:v>
                </c:pt>
                <c:pt idx="3341">
                  <c:v>1019</c:v>
                </c:pt>
                <c:pt idx="3342">
                  <c:v>1019</c:v>
                </c:pt>
                <c:pt idx="3343">
                  <c:v>1019</c:v>
                </c:pt>
                <c:pt idx="3344">
                  <c:v>1020</c:v>
                </c:pt>
                <c:pt idx="3345">
                  <c:v>1021</c:v>
                </c:pt>
                <c:pt idx="3346">
                  <c:v>1021</c:v>
                </c:pt>
                <c:pt idx="3347">
                  <c:v>1022</c:v>
                </c:pt>
                <c:pt idx="3348">
                  <c:v>1023</c:v>
                </c:pt>
                <c:pt idx="3349">
                  <c:v>1024</c:v>
                </c:pt>
                <c:pt idx="3350">
                  <c:v>1025</c:v>
                </c:pt>
                <c:pt idx="3351">
                  <c:v>1026</c:v>
                </c:pt>
                <c:pt idx="3352">
                  <c:v>1026</c:v>
                </c:pt>
                <c:pt idx="3353">
                  <c:v>1027</c:v>
                </c:pt>
                <c:pt idx="3354">
                  <c:v>1027</c:v>
                </c:pt>
                <c:pt idx="3355">
                  <c:v>1027</c:v>
                </c:pt>
                <c:pt idx="3356">
                  <c:v>1028</c:v>
                </c:pt>
                <c:pt idx="3357">
                  <c:v>1029</c:v>
                </c:pt>
                <c:pt idx="3358">
                  <c:v>1029</c:v>
                </c:pt>
                <c:pt idx="3359">
                  <c:v>1029</c:v>
                </c:pt>
                <c:pt idx="3360">
                  <c:v>1029</c:v>
                </c:pt>
                <c:pt idx="3361">
                  <c:v>1029</c:v>
                </c:pt>
                <c:pt idx="3362">
                  <c:v>1029</c:v>
                </c:pt>
                <c:pt idx="3363">
                  <c:v>1030</c:v>
                </c:pt>
                <c:pt idx="3364">
                  <c:v>1030</c:v>
                </c:pt>
                <c:pt idx="3365">
                  <c:v>1031</c:v>
                </c:pt>
                <c:pt idx="3366">
                  <c:v>1031</c:v>
                </c:pt>
                <c:pt idx="3367">
                  <c:v>1031</c:v>
                </c:pt>
                <c:pt idx="3368">
                  <c:v>1031</c:v>
                </c:pt>
                <c:pt idx="3369">
                  <c:v>1031</c:v>
                </c:pt>
                <c:pt idx="3370">
                  <c:v>1031</c:v>
                </c:pt>
                <c:pt idx="3371">
                  <c:v>1031</c:v>
                </c:pt>
                <c:pt idx="3372">
                  <c:v>1031</c:v>
                </c:pt>
                <c:pt idx="3373">
                  <c:v>1031</c:v>
                </c:pt>
                <c:pt idx="3374">
                  <c:v>1031</c:v>
                </c:pt>
                <c:pt idx="3375">
                  <c:v>1031</c:v>
                </c:pt>
                <c:pt idx="3376">
                  <c:v>1031</c:v>
                </c:pt>
                <c:pt idx="3377">
                  <c:v>1031</c:v>
                </c:pt>
                <c:pt idx="3378">
                  <c:v>1031</c:v>
                </c:pt>
                <c:pt idx="3379">
                  <c:v>1031</c:v>
                </c:pt>
                <c:pt idx="3380">
                  <c:v>1031</c:v>
                </c:pt>
                <c:pt idx="3381">
                  <c:v>1032</c:v>
                </c:pt>
                <c:pt idx="3382">
                  <c:v>1032</c:v>
                </c:pt>
                <c:pt idx="3383">
                  <c:v>1032</c:v>
                </c:pt>
                <c:pt idx="3384">
                  <c:v>1033</c:v>
                </c:pt>
                <c:pt idx="3385">
                  <c:v>1033</c:v>
                </c:pt>
                <c:pt idx="3386">
                  <c:v>1034</c:v>
                </c:pt>
                <c:pt idx="3387">
                  <c:v>1035</c:v>
                </c:pt>
                <c:pt idx="3388">
                  <c:v>1035</c:v>
                </c:pt>
                <c:pt idx="3389">
                  <c:v>1036</c:v>
                </c:pt>
                <c:pt idx="3390">
                  <c:v>1037</c:v>
                </c:pt>
                <c:pt idx="3391">
                  <c:v>1038</c:v>
                </c:pt>
                <c:pt idx="3392">
                  <c:v>1038</c:v>
                </c:pt>
                <c:pt idx="3393">
                  <c:v>1038</c:v>
                </c:pt>
                <c:pt idx="3394">
                  <c:v>1038</c:v>
                </c:pt>
                <c:pt idx="3395">
                  <c:v>1039</c:v>
                </c:pt>
                <c:pt idx="3396">
                  <c:v>1039</c:v>
                </c:pt>
                <c:pt idx="3397">
                  <c:v>1039</c:v>
                </c:pt>
                <c:pt idx="3398">
                  <c:v>1039</c:v>
                </c:pt>
                <c:pt idx="3399">
                  <c:v>1039</c:v>
                </c:pt>
                <c:pt idx="3400">
                  <c:v>1039</c:v>
                </c:pt>
                <c:pt idx="3401">
                  <c:v>1039</c:v>
                </c:pt>
                <c:pt idx="3402">
                  <c:v>1039</c:v>
                </c:pt>
                <c:pt idx="3403">
                  <c:v>1039</c:v>
                </c:pt>
                <c:pt idx="3404">
                  <c:v>1039</c:v>
                </c:pt>
                <c:pt idx="3405">
                  <c:v>1039</c:v>
                </c:pt>
                <c:pt idx="3406">
                  <c:v>1039</c:v>
                </c:pt>
                <c:pt idx="3407">
                  <c:v>1039</c:v>
                </c:pt>
                <c:pt idx="3408">
                  <c:v>1039</c:v>
                </c:pt>
                <c:pt idx="3409">
                  <c:v>1039</c:v>
                </c:pt>
                <c:pt idx="3410">
                  <c:v>1039</c:v>
                </c:pt>
                <c:pt idx="3411">
                  <c:v>1039</c:v>
                </c:pt>
                <c:pt idx="3412">
                  <c:v>1039</c:v>
                </c:pt>
                <c:pt idx="3413">
                  <c:v>1039</c:v>
                </c:pt>
                <c:pt idx="3414">
                  <c:v>1039</c:v>
                </c:pt>
                <c:pt idx="3415">
                  <c:v>1040</c:v>
                </c:pt>
                <c:pt idx="3416">
                  <c:v>1041</c:v>
                </c:pt>
                <c:pt idx="3417">
                  <c:v>1042</c:v>
                </c:pt>
                <c:pt idx="3418">
                  <c:v>1043</c:v>
                </c:pt>
                <c:pt idx="3419">
                  <c:v>1043</c:v>
                </c:pt>
                <c:pt idx="3420">
                  <c:v>1044</c:v>
                </c:pt>
                <c:pt idx="3421">
                  <c:v>1044</c:v>
                </c:pt>
                <c:pt idx="3422">
                  <c:v>1044</c:v>
                </c:pt>
                <c:pt idx="3423">
                  <c:v>1044</c:v>
                </c:pt>
                <c:pt idx="3424">
                  <c:v>1045</c:v>
                </c:pt>
                <c:pt idx="3425">
                  <c:v>1045</c:v>
                </c:pt>
                <c:pt idx="3426">
                  <c:v>1045</c:v>
                </c:pt>
                <c:pt idx="3427">
                  <c:v>1045</c:v>
                </c:pt>
                <c:pt idx="3428">
                  <c:v>1045</c:v>
                </c:pt>
                <c:pt idx="3429">
                  <c:v>1045</c:v>
                </c:pt>
                <c:pt idx="3430">
                  <c:v>1046</c:v>
                </c:pt>
                <c:pt idx="3431">
                  <c:v>1046</c:v>
                </c:pt>
                <c:pt idx="3432">
                  <c:v>1046</c:v>
                </c:pt>
                <c:pt idx="3433">
                  <c:v>1046</c:v>
                </c:pt>
                <c:pt idx="3434">
                  <c:v>1046</c:v>
                </c:pt>
                <c:pt idx="3435">
                  <c:v>1046</c:v>
                </c:pt>
                <c:pt idx="3436">
                  <c:v>1046</c:v>
                </c:pt>
                <c:pt idx="3437">
                  <c:v>1046</c:v>
                </c:pt>
                <c:pt idx="3438">
                  <c:v>1046</c:v>
                </c:pt>
                <c:pt idx="3439">
                  <c:v>1047</c:v>
                </c:pt>
                <c:pt idx="3440">
                  <c:v>1047</c:v>
                </c:pt>
                <c:pt idx="3441">
                  <c:v>1047</c:v>
                </c:pt>
                <c:pt idx="3442">
                  <c:v>1047</c:v>
                </c:pt>
                <c:pt idx="3443">
                  <c:v>1047</c:v>
                </c:pt>
                <c:pt idx="3444">
                  <c:v>1047</c:v>
                </c:pt>
                <c:pt idx="3445">
                  <c:v>1048</c:v>
                </c:pt>
                <c:pt idx="3446">
                  <c:v>1049</c:v>
                </c:pt>
                <c:pt idx="3447">
                  <c:v>1049</c:v>
                </c:pt>
                <c:pt idx="3448">
                  <c:v>1049</c:v>
                </c:pt>
                <c:pt idx="3449">
                  <c:v>1049</c:v>
                </c:pt>
                <c:pt idx="3450">
                  <c:v>1050</c:v>
                </c:pt>
                <c:pt idx="3451">
                  <c:v>1050</c:v>
                </c:pt>
                <c:pt idx="3452">
                  <c:v>1051</c:v>
                </c:pt>
                <c:pt idx="3453">
                  <c:v>1051</c:v>
                </c:pt>
                <c:pt idx="3454">
                  <c:v>1052</c:v>
                </c:pt>
                <c:pt idx="3455">
                  <c:v>1052</c:v>
                </c:pt>
                <c:pt idx="3456">
                  <c:v>1052</c:v>
                </c:pt>
                <c:pt idx="3457">
                  <c:v>1053</c:v>
                </c:pt>
                <c:pt idx="3458">
                  <c:v>1053</c:v>
                </c:pt>
                <c:pt idx="3459">
                  <c:v>1053</c:v>
                </c:pt>
                <c:pt idx="3460">
                  <c:v>1053</c:v>
                </c:pt>
                <c:pt idx="3461">
                  <c:v>1053</c:v>
                </c:pt>
                <c:pt idx="3462">
                  <c:v>1054</c:v>
                </c:pt>
                <c:pt idx="3463">
                  <c:v>1054</c:v>
                </c:pt>
                <c:pt idx="3464">
                  <c:v>1054</c:v>
                </c:pt>
                <c:pt idx="3465">
                  <c:v>1054</c:v>
                </c:pt>
                <c:pt idx="3466">
                  <c:v>1054</c:v>
                </c:pt>
                <c:pt idx="3467">
                  <c:v>1054</c:v>
                </c:pt>
                <c:pt idx="3468">
                  <c:v>1054</c:v>
                </c:pt>
                <c:pt idx="3469">
                  <c:v>1055</c:v>
                </c:pt>
                <c:pt idx="3470">
                  <c:v>1055</c:v>
                </c:pt>
                <c:pt idx="3471">
                  <c:v>1055</c:v>
                </c:pt>
                <c:pt idx="3472">
                  <c:v>1056</c:v>
                </c:pt>
                <c:pt idx="3473">
                  <c:v>1056</c:v>
                </c:pt>
                <c:pt idx="3474">
                  <c:v>1056</c:v>
                </c:pt>
                <c:pt idx="3475">
                  <c:v>1056</c:v>
                </c:pt>
                <c:pt idx="3476">
                  <c:v>1056</c:v>
                </c:pt>
                <c:pt idx="3477">
                  <c:v>1057</c:v>
                </c:pt>
                <c:pt idx="3478">
                  <c:v>1057</c:v>
                </c:pt>
                <c:pt idx="3479">
                  <c:v>1058</c:v>
                </c:pt>
                <c:pt idx="3480">
                  <c:v>1058</c:v>
                </c:pt>
                <c:pt idx="3481">
                  <c:v>1058</c:v>
                </c:pt>
                <c:pt idx="3482">
                  <c:v>1058</c:v>
                </c:pt>
                <c:pt idx="3483">
                  <c:v>1058</c:v>
                </c:pt>
                <c:pt idx="3484">
                  <c:v>1058</c:v>
                </c:pt>
                <c:pt idx="3485">
                  <c:v>1058</c:v>
                </c:pt>
                <c:pt idx="3486">
                  <c:v>1058</c:v>
                </c:pt>
                <c:pt idx="3487">
                  <c:v>1058</c:v>
                </c:pt>
                <c:pt idx="3488">
                  <c:v>1058</c:v>
                </c:pt>
                <c:pt idx="3489">
                  <c:v>1058</c:v>
                </c:pt>
                <c:pt idx="3490">
                  <c:v>1058</c:v>
                </c:pt>
                <c:pt idx="3491">
                  <c:v>1058</c:v>
                </c:pt>
                <c:pt idx="3492">
                  <c:v>1058</c:v>
                </c:pt>
                <c:pt idx="3493">
                  <c:v>1058</c:v>
                </c:pt>
                <c:pt idx="3494">
                  <c:v>1058</c:v>
                </c:pt>
                <c:pt idx="3495">
                  <c:v>1058</c:v>
                </c:pt>
                <c:pt idx="3496">
                  <c:v>1058</c:v>
                </c:pt>
                <c:pt idx="3497">
                  <c:v>1058</c:v>
                </c:pt>
                <c:pt idx="3498">
                  <c:v>1059</c:v>
                </c:pt>
                <c:pt idx="3499">
                  <c:v>1060</c:v>
                </c:pt>
                <c:pt idx="3500">
                  <c:v>1060</c:v>
                </c:pt>
                <c:pt idx="3501">
                  <c:v>1060</c:v>
                </c:pt>
                <c:pt idx="3502">
                  <c:v>1060</c:v>
                </c:pt>
                <c:pt idx="3503">
                  <c:v>1060</c:v>
                </c:pt>
                <c:pt idx="3504">
                  <c:v>1060</c:v>
                </c:pt>
                <c:pt idx="3505">
                  <c:v>1060</c:v>
                </c:pt>
                <c:pt idx="3506">
                  <c:v>1060</c:v>
                </c:pt>
                <c:pt idx="3507">
                  <c:v>1060</c:v>
                </c:pt>
                <c:pt idx="3508">
                  <c:v>1060</c:v>
                </c:pt>
                <c:pt idx="3509">
                  <c:v>1060</c:v>
                </c:pt>
                <c:pt idx="3510">
                  <c:v>1060</c:v>
                </c:pt>
                <c:pt idx="3511">
                  <c:v>1060</c:v>
                </c:pt>
                <c:pt idx="3512">
                  <c:v>1060</c:v>
                </c:pt>
                <c:pt idx="3513">
                  <c:v>1060</c:v>
                </c:pt>
                <c:pt idx="3514">
                  <c:v>1060</c:v>
                </c:pt>
                <c:pt idx="3515">
                  <c:v>1060</c:v>
                </c:pt>
                <c:pt idx="3516">
                  <c:v>1060</c:v>
                </c:pt>
                <c:pt idx="3517">
                  <c:v>1060</c:v>
                </c:pt>
                <c:pt idx="3518">
                  <c:v>1060</c:v>
                </c:pt>
                <c:pt idx="3519">
                  <c:v>1060</c:v>
                </c:pt>
                <c:pt idx="3520">
                  <c:v>1060</c:v>
                </c:pt>
                <c:pt idx="3521">
                  <c:v>1060</c:v>
                </c:pt>
                <c:pt idx="3522">
                  <c:v>1060</c:v>
                </c:pt>
                <c:pt idx="3523">
                  <c:v>1060</c:v>
                </c:pt>
                <c:pt idx="3524">
                  <c:v>1060</c:v>
                </c:pt>
                <c:pt idx="3525">
                  <c:v>1060</c:v>
                </c:pt>
                <c:pt idx="3526">
                  <c:v>1060</c:v>
                </c:pt>
                <c:pt idx="3527">
                  <c:v>1060</c:v>
                </c:pt>
                <c:pt idx="3528">
                  <c:v>1060</c:v>
                </c:pt>
                <c:pt idx="3529">
                  <c:v>1061</c:v>
                </c:pt>
                <c:pt idx="3530">
                  <c:v>1061</c:v>
                </c:pt>
                <c:pt idx="3531">
                  <c:v>1062</c:v>
                </c:pt>
                <c:pt idx="3532">
                  <c:v>1062</c:v>
                </c:pt>
                <c:pt idx="3533">
                  <c:v>1063</c:v>
                </c:pt>
                <c:pt idx="3534">
                  <c:v>1063</c:v>
                </c:pt>
                <c:pt idx="3535">
                  <c:v>1063</c:v>
                </c:pt>
                <c:pt idx="3536">
                  <c:v>1063</c:v>
                </c:pt>
                <c:pt idx="3537">
                  <c:v>1064</c:v>
                </c:pt>
                <c:pt idx="3538">
                  <c:v>1065</c:v>
                </c:pt>
                <c:pt idx="3539">
                  <c:v>1066</c:v>
                </c:pt>
                <c:pt idx="3540">
                  <c:v>1066</c:v>
                </c:pt>
                <c:pt idx="3541">
                  <c:v>1066</c:v>
                </c:pt>
                <c:pt idx="3542">
                  <c:v>1066</c:v>
                </c:pt>
                <c:pt idx="3543">
                  <c:v>1067</c:v>
                </c:pt>
                <c:pt idx="3544">
                  <c:v>1067</c:v>
                </c:pt>
                <c:pt idx="3545">
                  <c:v>1067</c:v>
                </c:pt>
                <c:pt idx="3546">
                  <c:v>1067</c:v>
                </c:pt>
                <c:pt idx="3547">
                  <c:v>1068</c:v>
                </c:pt>
                <c:pt idx="3548">
                  <c:v>1068</c:v>
                </c:pt>
                <c:pt idx="3549">
                  <c:v>1068</c:v>
                </c:pt>
                <c:pt idx="3550">
                  <c:v>1068</c:v>
                </c:pt>
                <c:pt idx="3551">
                  <c:v>1068</c:v>
                </c:pt>
                <c:pt idx="3552">
                  <c:v>1068</c:v>
                </c:pt>
                <c:pt idx="3553">
                  <c:v>1069</c:v>
                </c:pt>
                <c:pt idx="3554">
                  <c:v>1069</c:v>
                </c:pt>
                <c:pt idx="3555">
                  <c:v>1069</c:v>
                </c:pt>
                <c:pt idx="3556">
                  <c:v>1069</c:v>
                </c:pt>
                <c:pt idx="3557">
                  <c:v>1070</c:v>
                </c:pt>
                <c:pt idx="3558">
                  <c:v>1070</c:v>
                </c:pt>
                <c:pt idx="3559">
                  <c:v>1071</c:v>
                </c:pt>
                <c:pt idx="3560">
                  <c:v>1072</c:v>
                </c:pt>
                <c:pt idx="3561">
                  <c:v>1072</c:v>
                </c:pt>
                <c:pt idx="3562">
                  <c:v>1073</c:v>
                </c:pt>
                <c:pt idx="3563">
                  <c:v>1073</c:v>
                </c:pt>
                <c:pt idx="3564">
                  <c:v>1074</c:v>
                </c:pt>
                <c:pt idx="3565">
                  <c:v>1074</c:v>
                </c:pt>
                <c:pt idx="3566">
                  <c:v>1074</c:v>
                </c:pt>
                <c:pt idx="3567">
                  <c:v>1075</c:v>
                </c:pt>
                <c:pt idx="3568">
                  <c:v>1076</c:v>
                </c:pt>
                <c:pt idx="3569">
                  <c:v>1077</c:v>
                </c:pt>
                <c:pt idx="3570">
                  <c:v>1077</c:v>
                </c:pt>
                <c:pt idx="3571">
                  <c:v>1077</c:v>
                </c:pt>
                <c:pt idx="3572">
                  <c:v>1077</c:v>
                </c:pt>
                <c:pt idx="3573">
                  <c:v>1077</c:v>
                </c:pt>
                <c:pt idx="3574">
                  <c:v>1078</c:v>
                </c:pt>
                <c:pt idx="3575">
                  <c:v>1079</c:v>
                </c:pt>
                <c:pt idx="3576">
                  <c:v>1080</c:v>
                </c:pt>
                <c:pt idx="3577">
                  <c:v>1081</c:v>
                </c:pt>
                <c:pt idx="3578">
                  <c:v>1081</c:v>
                </c:pt>
                <c:pt idx="3579">
                  <c:v>1082</c:v>
                </c:pt>
                <c:pt idx="3580">
                  <c:v>1083</c:v>
                </c:pt>
                <c:pt idx="3581">
                  <c:v>1084</c:v>
                </c:pt>
                <c:pt idx="3582">
                  <c:v>1085</c:v>
                </c:pt>
                <c:pt idx="3583">
                  <c:v>1086</c:v>
                </c:pt>
                <c:pt idx="3584">
                  <c:v>1087</c:v>
                </c:pt>
                <c:pt idx="3585">
                  <c:v>1087</c:v>
                </c:pt>
                <c:pt idx="3586">
                  <c:v>1087</c:v>
                </c:pt>
                <c:pt idx="3587">
                  <c:v>1088</c:v>
                </c:pt>
                <c:pt idx="3588">
                  <c:v>1089</c:v>
                </c:pt>
                <c:pt idx="3589">
                  <c:v>1090</c:v>
                </c:pt>
                <c:pt idx="3590">
                  <c:v>1091</c:v>
                </c:pt>
                <c:pt idx="3591">
                  <c:v>1092</c:v>
                </c:pt>
                <c:pt idx="3592">
                  <c:v>1093</c:v>
                </c:pt>
                <c:pt idx="3593">
                  <c:v>1094</c:v>
                </c:pt>
                <c:pt idx="3594">
                  <c:v>1094</c:v>
                </c:pt>
                <c:pt idx="3595">
                  <c:v>1095</c:v>
                </c:pt>
                <c:pt idx="3596">
                  <c:v>1096</c:v>
                </c:pt>
                <c:pt idx="3597">
                  <c:v>1097</c:v>
                </c:pt>
                <c:pt idx="3598">
                  <c:v>1098</c:v>
                </c:pt>
                <c:pt idx="3599">
                  <c:v>1099</c:v>
                </c:pt>
                <c:pt idx="3600">
                  <c:v>1100</c:v>
                </c:pt>
                <c:pt idx="3601">
                  <c:v>1101</c:v>
                </c:pt>
                <c:pt idx="3602">
                  <c:v>1102</c:v>
                </c:pt>
                <c:pt idx="3603">
                  <c:v>1102</c:v>
                </c:pt>
                <c:pt idx="3604">
                  <c:v>1102</c:v>
                </c:pt>
                <c:pt idx="3605">
                  <c:v>1102</c:v>
                </c:pt>
                <c:pt idx="3606">
                  <c:v>1102</c:v>
                </c:pt>
                <c:pt idx="3607">
                  <c:v>1102</c:v>
                </c:pt>
                <c:pt idx="3608">
                  <c:v>1102</c:v>
                </c:pt>
                <c:pt idx="3609">
                  <c:v>1102</c:v>
                </c:pt>
                <c:pt idx="3610">
                  <c:v>1102</c:v>
                </c:pt>
                <c:pt idx="3611">
                  <c:v>1102</c:v>
                </c:pt>
                <c:pt idx="3612">
                  <c:v>1102</c:v>
                </c:pt>
                <c:pt idx="3613">
                  <c:v>1102</c:v>
                </c:pt>
                <c:pt idx="3614">
                  <c:v>1102</c:v>
                </c:pt>
                <c:pt idx="3615">
                  <c:v>1102</c:v>
                </c:pt>
                <c:pt idx="3616">
                  <c:v>1102</c:v>
                </c:pt>
                <c:pt idx="3617">
                  <c:v>1102</c:v>
                </c:pt>
                <c:pt idx="3618">
                  <c:v>1102</c:v>
                </c:pt>
                <c:pt idx="3619">
                  <c:v>1102</c:v>
                </c:pt>
                <c:pt idx="3620">
                  <c:v>1102</c:v>
                </c:pt>
                <c:pt idx="3621">
                  <c:v>1102</c:v>
                </c:pt>
                <c:pt idx="3622">
                  <c:v>1102</c:v>
                </c:pt>
                <c:pt idx="3623">
                  <c:v>1102</c:v>
                </c:pt>
                <c:pt idx="3624">
                  <c:v>1102</c:v>
                </c:pt>
                <c:pt idx="3625">
                  <c:v>1102</c:v>
                </c:pt>
                <c:pt idx="3626">
                  <c:v>1102</c:v>
                </c:pt>
                <c:pt idx="3627">
                  <c:v>1102</c:v>
                </c:pt>
                <c:pt idx="3628">
                  <c:v>1102</c:v>
                </c:pt>
                <c:pt idx="3629">
                  <c:v>1103</c:v>
                </c:pt>
                <c:pt idx="3630">
                  <c:v>1103</c:v>
                </c:pt>
                <c:pt idx="3631">
                  <c:v>1104</c:v>
                </c:pt>
                <c:pt idx="3632">
                  <c:v>1104</c:v>
                </c:pt>
                <c:pt idx="3633">
                  <c:v>1104</c:v>
                </c:pt>
                <c:pt idx="3634">
                  <c:v>1104</c:v>
                </c:pt>
                <c:pt idx="3635">
                  <c:v>1104</c:v>
                </c:pt>
                <c:pt idx="3636">
                  <c:v>1104</c:v>
                </c:pt>
                <c:pt idx="3637">
                  <c:v>1105</c:v>
                </c:pt>
                <c:pt idx="3638">
                  <c:v>1106</c:v>
                </c:pt>
                <c:pt idx="3639">
                  <c:v>1106</c:v>
                </c:pt>
                <c:pt idx="3640">
                  <c:v>1106</c:v>
                </c:pt>
                <c:pt idx="3641">
                  <c:v>1106</c:v>
                </c:pt>
                <c:pt idx="3642">
                  <c:v>1107</c:v>
                </c:pt>
                <c:pt idx="3643">
                  <c:v>1107</c:v>
                </c:pt>
                <c:pt idx="3644">
                  <c:v>1107</c:v>
                </c:pt>
                <c:pt idx="3645">
                  <c:v>1107</c:v>
                </c:pt>
                <c:pt idx="3646">
                  <c:v>1107</c:v>
                </c:pt>
                <c:pt idx="3647">
                  <c:v>1107</c:v>
                </c:pt>
                <c:pt idx="3648">
                  <c:v>1107</c:v>
                </c:pt>
                <c:pt idx="3649">
                  <c:v>1107</c:v>
                </c:pt>
                <c:pt idx="3650">
                  <c:v>1107</c:v>
                </c:pt>
                <c:pt idx="3651">
                  <c:v>1107</c:v>
                </c:pt>
                <c:pt idx="3652">
                  <c:v>1107</c:v>
                </c:pt>
                <c:pt idx="3653">
                  <c:v>1107</c:v>
                </c:pt>
                <c:pt idx="3654">
                  <c:v>1107</c:v>
                </c:pt>
                <c:pt idx="3655">
                  <c:v>1107</c:v>
                </c:pt>
                <c:pt idx="3656">
                  <c:v>1107</c:v>
                </c:pt>
                <c:pt idx="3657">
                  <c:v>1107</c:v>
                </c:pt>
                <c:pt idx="3658">
                  <c:v>1107</c:v>
                </c:pt>
                <c:pt idx="3659">
                  <c:v>1107</c:v>
                </c:pt>
                <c:pt idx="3660">
                  <c:v>1107</c:v>
                </c:pt>
                <c:pt idx="3661">
                  <c:v>1107</c:v>
                </c:pt>
                <c:pt idx="3662">
                  <c:v>1107</c:v>
                </c:pt>
                <c:pt idx="3663">
                  <c:v>1107</c:v>
                </c:pt>
                <c:pt idx="3664">
                  <c:v>1108</c:v>
                </c:pt>
                <c:pt idx="3665">
                  <c:v>1108</c:v>
                </c:pt>
                <c:pt idx="3666">
                  <c:v>1108</c:v>
                </c:pt>
                <c:pt idx="3667">
                  <c:v>1109</c:v>
                </c:pt>
                <c:pt idx="3668">
                  <c:v>1110</c:v>
                </c:pt>
                <c:pt idx="3669">
                  <c:v>1111</c:v>
                </c:pt>
                <c:pt idx="3670">
                  <c:v>1111</c:v>
                </c:pt>
                <c:pt idx="3671">
                  <c:v>1111</c:v>
                </c:pt>
                <c:pt idx="3672">
                  <c:v>1111</c:v>
                </c:pt>
                <c:pt idx="3673">
                  <c:v>1112</c:v>
                </c:pt>
                <c:pt idx="3674">
                  <c:v>1113</c:v>
                </c:pt>
                <c:pt idx="3675">
                  <c:v>1113</c:v>
                </c:pt>
                <c:pt idx="3676">
                  <c:v>1113</c:v>
                </c:pt>
                <c:pt idx="3677">
                  <c:v>1113</c:v>
                </c:pt>
                <c:pt idx="3678">
                  <c:v>1113</c:v>
                </c:pt>
                <c:pt idx="3679">
                  <c:v>1113</c:v>
                </c:pt>
                <c:pt idx="3680">
                  <c:v>1113</c:v>
                </c:pt>
                <c:pt idx="3681">
                  <c:v>1113</c:v>
                </c:pt>
                <c:pt idx="3682">
                  <c:v>1113</c:v>
                </c:pt>
                <c:pt idx="3683">
                  <c:v>1113</c:v>
                </c:pt>
                <c:pt idx="3684">
                  <c:v>1113</c:v>
                </c:pt>
                <c:pt idx="3685">
                  <c:v>1114</c:v>
                </c:pt>
                <c:pt idx="3686">
                  <c:v>1114</c:v>
                </c:pt>
                <c:pt idx="3687">
                  <c:v>1114</c:v>
                </c:pt>
                <c:pt idx="3688">
                  <c:v>1114</c:v>
                </c:pt>
                <c:pt idx="3689">
                  <c:v>1114</c:v>
                </c:pt>
                <c:pt idx="3690">
                  <c:v>1114</c:v>
                </c:pt>
                <c:pt idx="3691">
                  <c:v>1115</c:v>
                </c:pt>
                <c:pt idx="3692">
                  <c:v>1115</c:v>
                </c:pt>
                <c:pt idx="3693">
                  <c:v>1115</c:v>
                </c:pt>
                <c:pt idx="3694">
                  <c:v>1115</c:v>
                </c:pt>
                <c:pt idx="3695">
                  <c:v>1116</c:v>
                </c:pt>
                <c:pt idx="3696">
                  <c:v>1116</c:v>
                </c:pt>
                <c:pt idx="3697">
                  <c:v>1116</c:v>
                </c:pt>
                <c:pt idx="3698">
                  <c:v>1116</c:v>
                </c:pt>
                <c:pt idx="3699">
                  <c:v>1116</c:v>
                </c:pt>
                <c:pt idx="3700">
                  <c:v>1116</c:v>
                </c:pt>
                <c:pt idx="3701">
                  <c:v>1116</c:v>
                </c:pt>
                <c:pt idx="3702">
                  <c:v>1116</c:v>
                </c:pt>
                <c:pt idx="3703">
                  <c:v>1116</c:v>
                </c:pt>
                <c:pt idx="3704">
                  <c:v>1116</c:v>
                </c:pt>
                <c:pt idx="3705">
                  <c:v>1116</c:v>
                </c:pt>
                <c:pt idx="3706">
                  <c:v>1117</c:v>
                </c:pt>
                <c:pt idx="3707">
                  <c:v>1117</c:v>
                </c:pt>
                <c:pt idx="3708">
                  <c:v>1117</c:v>
                </c:pt>
                <c:pt idx="3709">
                  <c:v>1118</c:v>
                </c:pt>
                <c:pt idx="3710">
                  <c:v>1119</c:v>
                </c:pt>
                <c:pt idx="3711">
                  <c:v>1120</c:v>
                </c:pt>
                <c:pt idx="3712">
                  <c:v>1120</c:v>
                </c:pt>
                <c:pt idx="3713">
                  <c:v>1120</c:v>
                </c:pt>
                <c:pt idx="3714">
                  <c:v>1120</c:v>
                </c:pt>
                <c:pt idx="3715">
                  <c:v>1120</c:v>
                </c:pt>
                <c:pt idx="3716">
                  <c:v>1120</c:v>
                </c:pt>
                <c:pt idx="3717">
                  <c:v>1120</c:v>
                </c:pt>
                <c:pt idx="3718">
                  <c:v>1120</c:v>
                </c:pt>
                <c:pt idx="3719">
                  <c:v>1120</c:v>
                </c:pt>
                <c:pt idx="3720">
                  <c:v>1120</c:v>
                </c:pt>
                <c:pt idx="3721">
                  <c:v>1120</c:v>
                </c:pt>
                <c:pt idx="3722">
                  <c:v>1121</c:v>
                </c:pt>
                <c:pt idx="3723">
                  <c:v>1121</c:v>
                </c:pt>
                <c:pt idx="3724">
                  <c:v>1121</c:v>
                </c:pt>
                <c:pt idx="3725">
                  <c:v>1121</c:v>
                </c:pt>
                <c:pt idx="3726">
                  <c:v>1121</c:v>
                </c:pt>
                <c:pt idx="3727">
                  <c:v>1121</c:v>
                </c:pt>
                <c:pt idx="3728">
                  <c:v>1121</c:v>
                </c:pt>
                <c:pt idx="3729">
                  <c:v>1122</c:v>
                </c:pt>
                <c:pt idx="3730">
                  <c:v>1122</c:v>
                </c:pt>
                <c:pt idx="3731">
                  <c:v>1122</c:v>
                </c:pt>
                <c:pt idx="3732">
                  <c:v>1122</c:v>
                </c:pt>
                <c:pt idx="3733">
                  <c:v>1122</c:v>
                </c:pt>
                <c:pt idx="3734">
                  <c:v>1122</c:v>
                </c:pt>
                <c:pt idx="3735">
                  <c:v>1122</c:v>
                </c:pt>
                <c:pt idx="3736">
                  <c:v>1122</c:v>
                </c:pt>
                <c:pt idx="3737">
                  <c:v>1122</c:v>
                </c:pt>
                <c:pt idx="3738">
                  <c:v>1122</c:v>
                </c:pt>
                <c:pt idx="3739">
                  <c:v>1123</c:v>
                </c:pt>
                <c:pt idx="3740">
                  <c:v>1123</c:v>
                </c:pt>
                <c:pt idx="3741">
                  <c:v>1123</c:v>
                </c:pt>
                <c:pt idx="3742">
                  <c:v>1123</c:v>
                </c:pt>
                <c:pt idx="3743">
                  <c:v>1123</c:v>
                </c:pt>
                <c:pt idx="3744">
                  <c:v>1123</c:v>
                </c:pt>
                <c:pt idx="3745">
                  <c:v>1123</c:v>
                </c:pt>
                <c:pt idx="3746">
                  <c:v>1123</c:v>
                </c:pt>
                <c:pt idx="3747">
                  <c:v>1123</c:v>
                </c:pt>
                <c:pt idx="3748">
                  <c:v>1123</c:v>
                </c:pt>
                <c:pt idx="3749">
                  <c:v>1124</c:v>
                </c:pt>
                <c:pt idx="3750">
                  <c:v>1124</c:v>
                </c:pt>
                <c:pt idx="3751">
                  <c:v>1125</c:v>
                </c:pt>
                <c:pt idx="3752">
                  <c:v>1126</c:v>
                </c:pt>
                <c:pt idx="3753">
                  <c:v>1127</c:v>
                </c:pt>
                <c:pt idx="3754">
                  <c:v>1127</c:v>
                </c:pt>
                <c:pt idx="3755">
                  <c:v>1127</c:v>
                </c:pt>
                <c:pt idx="3756">
                  <c:v>1127</c:v>
                </c:pt>
                <c:pt idx="3757">
                  <c:v>1127</c:v>
                </c:pt>
                <c:pt idx="3758">
                  <c:v>1127</c:v>
                </c:pt>
                <c:pt idx="3759">
                  <c:v>1128</c:v>
                </c:pt>
                <c:pt idx="3760">
                  <c:v>1128</c:v>
                </c:pt>
                <c:pt idx="3761">
                  <c:v>1128</c:v>
                </c:pt>
                <c:pt idx="3762">
                  <c:v>1128</c:v>
                </c:pt>
                <c:pt idx="3763">
                  <c:v>1128</c:v>
                </c:pt>
                <c:pt idx="3764">
                  <c:v>1128</c:v>
                </c:pt>
                <c:pt idx="3765">
                  <c:v>1128</c:v>
                </c:pt>
                <c:pt idx="3766">
                  <c:v>1128</c:v>
                </c:pt>
                <c:pt idx="3767">
                  <c:v>1128</c:v>
                </c:pt>
                <c:pt idx="3768">
                  <c:v>1128</c:v>
                </c:pt>
                <c:pt idx="3769">
                  <c:v>1128</c:v>
                </c:pt>
                <c:pt idx="3770">
                  <c:v>1128</c:v>
                </c:pt>
                <c:pt idx="3771">
                  <c:v>1128</c:v>
                </c:pt>
                <c:pt idx="3772">
                  <c:v>1128</c:v>
                </c:pt>
                <c:pt idx="3773">
                  <c:v>1128</c:v>
                </c:pt>
                <c:pt idx="3774">
                  <c:v>1129</c:v>
                </c:pt>
                <c:pt idx="3775">
                  <c:v>1129</c:v>
                </c:pt>
                <c:pt idx="3776">
                  <c:v>1130</c:v>
                </c:pt>
                <c:pt idx="3777">
                  <c:v>1130</c:v>
                </c:pt>
                <c:pt idx="3778">
                  <c:v>1130</c:v>
                </c:pt>
                <c:pt idx="3779">
                  <c:v>1130</c:v>
                </c:pt>
                <c:pt idx="3780">
                  <c:v>1130</c:v>
                </c:pt>
                <c:pt idx="3781">
                  <c:v>1130</c:v>
                </c:pt>
                <c:pt idx="3782">
                  <c:v>1130</c:v>
                </c:pt>
                <c:pt idx="3783">
                  <c:v>1130</c:v>
                </c:pt>
                <c:pt idx="3784">
                  <c:v>1130</c:v>
                </c:pt>
                <c:pt idx="3785">
                  <c:v>1130</c:v>
                </c:pt>
                <c:pt idx="3786">
                  <c:v>1130</c:v>
                </c:pt>
                <c:pt idx="3787">
                  <c:v>1130</c:v>
                </c:pt>
                <c:pt idx="3788">
                  <c:v>1131</c:v>
                </c:pt>
                <c:pt idx="3789">
                  <c:v>1132</c:v>
                </c:pt>
                <c:pt idx="3790">
                  <c:v>1132</c:v>
                </c:pt>
                <c:pt idx="3791">
                  <c:v>1132</c:v>
                </c:pt>
                <c:pt idx="3792">
                  <c:v>1133</c:v>
                </c:pt>
                <c:pt idx="3793">
                  <c:v>1133</c:v>
                </c:pt>
                <c:pt idx="3794">
                  <c:v>1133</c:v>
                </c:pt>
                <c:pt idx="3795">
                  <c:v>1133</c:v>
                </c:pt>
                <c:pt idx="3796">
                  <c:v>1133</c:v>
                </c:pt>
                <c:pt idx="3797">
                  <c:v>1133</c:v>
                </c:pt>
                <c:pt idx="3798">
                  <c:v>1133</c:v>
                </c:pt>
                <c:pt idx="3799">
                  <c:v>1134</c:v>
                </c:pt>
                <c:pt idx="3800">
                  <c:v>1135</c:v>
                </c:pt>
                <c:pt idx="3801">
                  <c:v>1135</c:v>
                </c:pt>
                <c:pt idx="3802">
                  <c:v>1135</c:v>
                </c:pt>
                <c:pt idx="3803">
                  <c:v>1135</c:v>
                </c:pt>
                <c:pt idx="3804">
                  <c:v>1135</c:v>
                </c:pt>
                <c:pt idx="3805">
                  <c:v>1135</c:v>
                </c:pt>
                <c:pt idx="3806">
                  <c:v>1135</c:v>
                </c:pt>
                <c:pt idx="3807">
                  <c:v>1135</c:v>
                </c:pt>
                <c:pt idx="3808">
                  <c:v>1136</c:v>
                </c:pt>
                <c:pt idx="3809">
                  <c:v>1137</c:v>
                </c:pt>
                <c:pt idx="3810">
                  <c:v>1137</c:v>
                </c:pt>
                <c:pt idx="3811">
                  <c:v>1137</c:v>
                </c:pt>
                <c:pt idx="3812">
                  <c:v>1137</c:v>
                </c:pt>
                <c:pt idx="3813">
                  <c:v>1137</c:v>
                </c:pt>
                <c:pt idx="3814">
                  <c:v>1137</c:v>
                </c:pt>
                <c:pt idx="3815">
                  <c:v>1137</c:v>
                </c:pt>
                <c:pt idx="3816">
                  <c:v>1137</c:v>
                </c:pt>
                <c:pt idx="3817">
                  <c:v>1137</c:v>
                </c:pt>
                <c:pt idx="3818">
                  <c:v>1137</c:v>
                </c:pt>
                <c:pt idx="3819">
                  <c:v>1137</c:v>
                </c:pt>
                <c:pt idx="3820">
                  <c:v>1137</c:v>
                </c:pt>
                <c:pt idx="3821">
                  <c:v>1137</c:v>
                </c:pt>
                <c:pt idx="3822">
                  <c:v>1138</c:v>
                </c:pt>
                <c:pt idx="3823">
                  <c:v>1138</c:v>
                </c:pt>
                <c:pt idx="3824">
                  <c:v>1138</c:v>
                </c:pt>
                <c:pt idx="3825">
                  <c:v>1138</c:v>
                </c:pt>
                <c:pt idx="3826">
                  <c:v>1138</c:v>
                </c:pt>
                <c:pt idx="3827">
                  <c:v>1138</c:v>
                </c:pt>
                <c:pt idx="3828">
                  <c:v>1138</c:v>
                </c:pt>
                <c:pt idx="3829">
                  <c:v>1138</c:v>
                </c:pt>
                <c:pt idx="3830">
                  <c:v>1138</c:v>
                </c:pt>
                <c:pt idx="3831">
                  <c:v>1138</c:v>
                </c:pt>
                <c:pt idx="3832">
                  <c:v>1138</c:v>
                </c:pt>
                <c:pt idx="3833">
                  <c:v>1138</c:v>
                </c:pt>
                <c:pt idx="3834">
                  <c:v>1138</c:v>
                </c:pt>
                <c:pt idx="3835">
                  <c:v>1138</c:v>
                </c:pt>
                <c:pt idx="3836">
                  <c:v>1138</c:v>
                </c:pt>
                <c:pt idx="3837">
                  <c:v>1138</c:v>
                </c:pt>
                <c:pt idx="3838">
                  <c:v>1138</c:v>
                </c:pt>
                <c:pt idx="3839">
                  <c:v>1138</c:v>
                </c:pt>
                <c:pt idx="3840">
                  <c:v>1138</c:v>
                </c:pt>
                <c:pt idx="3841">
                  <c:v>1138</c:v>
                </c:pt>
                <c:pt idx="3842">
                  <c:v>1138</c:v>
                </c:pt>
                <c:pt idx="3843">
                  <c:v>1138</c:v>
                </c:pt>
                <c:pt idx="3844">
                  <c:v>1138</c:v>
                </c:pt>
                <c:pt idx="3845">
                  <c:v>1139</c:v>
                </c:pt>
                <c:pt idx="3846">
                  <c:v>1139</c:v>
                </c:pt>
                <c:pt idx="3847">
                  <c:v>1139</c:v>
                </c:pt>
                <c:pt idx="3848">
                  <c:v>1139</c:v>
                </c:pt>
                <c:pt idx="3849">
                  <c:v>1140</c:v>
                </c:pt>
                <c:pt idx="3850">
                  <c:v>1141</c:v>
                </c:pt>
                <c:pt idx="3851">
                  <c:v>1141</c:v>
                </c:pt>
                <c:pt idx="3852">
                  <c:v>1141</c:v>
                </c:pt>
                <c:pt idx="3853">
                  <c:v>1142</c:v>
                </c:pt>
                <c:pt idx="3854">
                  <c:v>1142</c:v>
                </c:pt>
                <c:pt idx="3855">
                  <c:v>1142</c:v>
                </c:pt>
                <c:pt idx="3856">
                  <c:v>1142</c:v>
                </c:pt>
                <c:pt idx="3857">
                  <c:v>1142</c:v>
                </c:pt>
                <c:pt idx="3858">
                  <c:v>1142</c:v>
                </c:pt>
                <c:pt idx="3859">
                  <c:v>1142</c:v>
                </c:pt>
                <c:pt idx="3860">
                  <c:v>1142</c:v>
                </c:pt>
                <c:pt idx="3861">
                  <c:v>1142</c:v>
                </c:pt>
                <c:pt idx="3862">
                  <c:v>1142</c:v>
                </c:pt>
                <c:pt idx="3863">
                  <c:v>1142</c:v>
                </c:pt>
                <c:pt idx="3864">
                  <c:v>1142</c:v>
                </c:pt>
                <c:pt idx="3865">
                  <c:v>1142</c:v>
                </c:pt>
                <c:pt idx="3866">
                  <c:v>1142</c:v>
                </c:pt>
                <c:pt idx="3867">
                  <c:v>1142</c:v>
                </c:pt>
                <c:pt idx="3868">
                  <c:v>1142</c:v>
                </c:pt>
                <c:pt idx="3869">
                  <c:v>1142</c:v>
                </c:pt>
                <c:pt idx="3870">
                  <c:v>1142</c:v>
                </c:pt>
                <c:pt idx="3871">
                  <c:v>1142</c:v>
                </c:pt>
                <c:pt idx="3872">
                  <c:v>1143</c:v>
                </c:pt>
                <c:pt idx="3873">
                  <c:v>1144</c:v>
                </c:pt>
                <c:pt idx="3874">
                  <c:v>1145</c:v>
                </c:pt>
                <c:pt idx="3875">
                  <c:v>1145</c:v>
                </c:pt>
                <c:pt idx="3876">
                  <c:v>1145</c:v>
                </c:pt>
                <c:pt idx="3877">
                  <c:v>1145</c:v>
                </c:pt>
                <c:pt idx="3878">
                  <c:v>1145</c:v>
                </c:pt>
                <c:pt idx="3879">
                  <c:v>1145</c:v>
                </c:pt>
                <c:pt idx="3880">
                  <c:v>1145</c:v>
                </c:pt>
                <c:pt idx="3881">
                  <c:v>1145</c:v>
                </c:pt>
                <c:pt idx="3882">
                  <c:v>1145</c:v>
                </c:pt>
                <c:pt idx="3883">
                  <c:v>1146</c:v>
                </c:pt>
                <c:pt idx="3884">
                  <c:v>1146</c:v>
                </c:pt>
                <c:pt idx="3885">
                  <c:v>1147</c:v>
                </c:pt>
                <c:pt idx="3886">
                  <c:v>1147</c:v>
                </c:pt>
                <c:pt idx="3887">
                  <c:v>1147</c:v>
                </c:pt>
                <c:pt idx="3888">
                  <c:v>1147</c:v>
                </c:pt>
                <c:pt idx="3889">
                  <c:v>1147</c:v>
                </c:pt>
                <c:pt idx="3890">
                  <c:v>1147</c:v>
                </c:pt>
                <c:pt idx="3891">
                  <c:v>1148</c:v>
                </c:pt>
                <c:pt idx="3892">
                  <c:v>1149</c:v>
                </c:pt>
                <c:pt idx="3893">
                  <c:v>1149</c:v>
                </c:pt>
                <c:pt idx="3894">
                  <c:v>1149</c:v>
                </c:pt>
                <c:pt idx="3895">
                  <c:v>1149</c:v>
                </c:pt>
                <c:pt idx="3896">
                  <c:v>1150</c:v>
                </c:pt>
                <c:pt idx="3897">
                  <c:v>1151</c:v>
                </c:pt>
                <c:pt idx="3898">
                  <c:v>1151</c:v>
                </c:pt>
                <c:pt idx="3899">
                  <c:v>1151</c:v>
                </c:pt>
                <c:pt idx="3900">
                  <c:v>1151</c:v>
                </c:pt>
                <c:pt idx="3901">
                  <c:v>1152</c:v>
                </c:pt>
                <c:pt idx="3902">
                  <c:v>1153</c:v>
                </c:pt>
                <c:pt idx="3903">
                  <c:v>1153</c:v>
                </c:pt>
                <c:pt idx="3904">
                  <c:v>1154</c:v>
                </c:pt>
                <c:pt idx="3905">
                  <c:v>1154</c:v>
                </c:pt>
                <c:pt idx="3906">
                  <c:v>1155</c:v>
                </c:pt>
                <c:pt idx="3907">
                  <c:v>1155</c:v>
                </c:pt>
                <c:pt idx="3908">
                  <c:v>1156</c:v>
                </c:pt>
                <c:pt idx="3909">
                  <c:v>1156</c:v>
                </c:pt>
                <c:pt idx="3910">
                  <c:v>1156</c:v>
                </c:pt>
                <c:pt idx="3911">
                  <c:v>1156</c:v>
                </c:pt>
                <c:pt idx="3912">
                  <c:v>1157</c:v>
                </c:pt>
                <c:pt idx="3913">
                  <c:v>1158</c:v>
                </c:pt>
                <c:pt idx="3914">
                  <c:v>1158</c:v>
                </c:pt>
                <c:pt idx="3915">
                  <c:v>1158</c:v>
                </c:pt>
                <c:pt idx="3916">
                  <c:v>1158</c:v>
                </c:pt>
                <c:pt idx="3917">
                  <c:v>1158</c:v>
                </c:pt>
                <c:pt idx="3918">
                  <c:v>1158</c:v>
                </c:pt>
                <c:pt idx="3919">
                  <c:v>1158</c:v>
                </c:pt>
                <c:pt idx="3920">
                  <c:v>1158</c:v>
                </c:pt>
                <c:pt idx="3921">
                  <c:v>1159</c:v>
                </c:pt>
                <c:pt idx="3922">
                  <c:v>1160</c:v>
                </c:pt>
                <c:pt idx="3923">
                  <c:v>1160</c:v>
                </c:pt>
                <c:pt idx="3924">
                  <c:v>1161</c:v>
                </c:pt>
                <c:pt idx="3925">
                  <c:v>1161</c:v>
                </c:pt>
                <c:pt idx="3926">
                  <c:v>1162</c:v>
                </c:pt>
                <c:pt idx="3927">
                  <c:v>1162</c:v>
                </c:pt>
                <c:pt idx="3928">
                  <c:v>1162</c:v>
                </c:pt>
                <c:pt idx="3929">
                  <c:v>1162</c:v>
                </c:pt>
                <c:pt idx="3930">
                  <c:v>1162</c:v>
                </c:pt>
                <c:pt idx="3931">
                  <c:v>1162</c:v>
                </c:pt>
                <c:pt idx="3932">
                  <c:v>1163</c:v>
                </c:pt>
                <c:pt idx="3933">
                  <c:v>1163</c:v>
                </c:pt>
                <c:pt idx="3934">
                  <c:v>1163</c:v>
                </c:pt>
                <c:pt idx="3935">
                  <c:v>1163</c:v>
                </c:pt>
                <c:pt idx="3936">
                  <c:v>1163</c:v>
                </c:pt>
                <c:pt idx="3937">
                  <c:v>1163</c:v>
                </c:pt>
                <c:pt idx="3938">
                  <c:v>1163</c:v>
                </c:pt>
                <c:pt idx="3939">
                  <c:v>1163</c:v>
                </c:pt>
                <c:pt idx="3940">
                  <c:v>1163</c:v>
                </c:pt>
                <c:pt idx="3941">
                  <c:v>1163</c:v>
                </c:pt>
                <c:pt idx="3942">
                  <c:v>1163</c:v>
                </c:pt>
                <c:pt idx="3943">
                  <c:v>1163</c:v>
                </c:pt>
                <c:pt idx="3944">
                  <c:v>1164</c:v>
                </c:pt>
                <c:pt idx="3945">
                  <c:v>1164</c:v>
                </c:pt>
                <c:pt idx="3946">
                  <c:v>1164</c:v>
                </c:pt>
                <c:pt idx="3947">
                  <c:v>1164</c:v>
                </c:pt>
                <c:pt idx="3948">
                  <c:v>1165</c:v>
                </c:pt>
                <c:pt idx="3949">
                  <c:v>1165</c:v>
                </c:pt>
                <c:pt idx="3950">
                  <c:v>1165</c:v>
                </c:pt>
                <c:pt idx="3951">
                  <c:v>1165</c:v>
                </c:pt>
                <c:pt idx="3952">
                  <c:v>1165</c:v>
                </c:pt>
                <c:pt idx="3953">
                  <c:v>1166</c:v>
                </c:pt>
                <c:pt idx="3954">
                  <c:v>1166</c:v>
                </c:pt>
                <c:pt idx="3955">
                  <c:v>1166</c:v>
                </c:pt>
                <c:pt idx="3956">
                  <c:v>1166</c:v>
                </c:pt>
                <c:pt idx="3957">
                  <c:v>1166</c:v>
                </c:pt>
                <c:pt idx="3958">
                  <c:v>1166</c:v>
                </c:pt>
                <c:pt idx="3959">
                  <c:v>1166</c:v>
                </c:pt>
                <c:pt idx="3960">
                  <c:v>1166</c:v>
                </c:pt>
                <c:pt idx="3961">
                  <c:v>1167</c:v>
                </c:pt>
                <c:pt idx="3962">
                  <c:v>1167</c:v>
                </c:pt>
                <c:pt idx="3963">
                  <c:v>1167</c:v>
                </c:pt>
                <c:pt idx="3964">
                  <c:v>1167</c:v>
                </c:pt>
                <c:pt idx="3965">
                  <c:v>1167</c:v>
                </c:pt>
                <c:pt idx="3966">
                  <c:v>1168</c:v>
                </c:pt>
                <c:pt idx="3967">
                  <c:v>1168</c:v>
                </c:pt>
                <c:pt idx="3968">
                  <c:v>1168</c:v>
                </c:pt>
                <c:pt idx="3969">
                  <c:v>1168</c:v>
                </c:pt>
                <c:pt idx="3970">
                  <c:v>1168</c:v>
                </c:pt>
                <c:pt idx="3971">
                  <c:v>1168</c:v>
                </c:pt>
                <c:pt idx="3972">
                  <c:v>1168</c:v>
                </c:pt>
                <c:pt idx="3973">
                  <c:v>1169</c:v>
                </c:pt>
                <c:pt idx="3974">
                  <c:v>1170</c:v>
                </c:pt>
                <c:pt idx="3975">
                  <c:v>1171</c:v>
                </c:pt>
                <c:pt idx="3976">
                  <c:v>1171</c:v>
                </c:pt>
                <c:pt idx="3977">
                  <c:v>1171</c:v>
                </c:pt>
                <c:pt idx="3978">
                  <c:v>1172</c:v>
                </c:pt>
                <c:pt idx="3979">
                  <c:v>1173</c:v>
                </c:pt>
                <c:pt idx="3980">
                  <c:v>1173</c:v>
                </c:pt>
                <c:pt idx="3981">
                  <c:v>1173</c:v>
                </c:pt>
                <c:pt idx="3982">
                  <c:v>1173</c:v>
                </c:pt>
                <c:pt idx="3983">
                  <c:v>1174</c:v>
                </c:pt>
                <c:pt idx="3984">
                  <c:v>1175</c:v>
                </c:pt>
                <c:pt idx="3985">
                  <c:v>1176</c:v>
                </c:pt>
                <c:pt idx="3986">
                  <c:v>1176</c:v>
                </c:pt>
                <c:pt idx="3987">
                  <c:v>1176</c:v>
                </c:pt>
                <c:pt idx="3988">
                  <c:v>1176</c:v>
                </c:pt>
                <c:pt idx="3989">
                  <c:v>1176</c:v>
                </c:pt>
                <c:pt idx="3990">
                  <c:v>1176</c:v>
                </c:pt>
                <c:pt idx="3991">
                  <c:v>1176</c:v>
                </c:pt>
                <c:pt idx="3992">
                  <c:v>1176</c:v>
                </c:pt>
                <c:pt idx="3993">
                  <c:v>1177</c:v>
                </c:pt>
                <c:pt idx="3994">
                  <c:v>1178</c:v>
                </c:pt>
                <c:pt idx="3995">
                  <c:v>1179</c:v>
                </c:pt>
                <c:pt idx="3996">
                  <c:v>1179</c:v>
                </c:pt>
                <c:pt idx="3997">
                  <c:v>1179</c:v>
                </c:pt>
                <c:pt idx="3998">
                  <c:v>1179</c:v>
                </c:pt>
                <c:pt idx="3999">
                  <c:v>1179</c:v>
                </c:pt>
                <c:pt idx="4000">
                  <c:v>1179</c:v>
                </c:pt>
                <c:pt idx="4001">
                  <c:v>1179</c:v>
                </c:pt>
                <c:pt idx="4002">
                  <c:v>1179</c:v>
                </c:pt>
                <c:pt idx="4003">
                  <c:v>1179</c:v>
                </c:pt>
                <c:pt idx="4004">
                  <c:v>1179</c:v>
                </c:pt>
                <c:pt idx="4005">
                  <c:v>1180</c:v>
                </c:pt>
                <c:pt idx="4006">
                  <c:v>1181</c:v>
                </c:pt>
                <c:pt idx="4007">
                  <c:v>1181</c:v>
                </c:pt>
                <c:pt idx="4008">
                  <c:v>1182</c:v>
                </c:pt>
                <c:pt idx="4009">
                  <c:v>1182</c:v>
                </c:pt>
                <c:pt idx="4010">
                  <c:v>1182</c:v>
                </c:pt>
                <c:pt idx="4011">
                  <c:v>1182</c:v>
                </c:pt>
                <c:pt idx="4012">
                  <c:v>1182</c:v>
                </c:pt>
                <c:pt idx="4013">
                  <c:v>1182</c:v>
                </c:pt>
                <c:pt idx="4014">
                  <c:v>1182</c:v>
                </c:pt>
                <c:pt idx="4015">
                  <c:v>1182</c:v>
                </c:pt>
                <c:pt idx="4016">
                  <c:v>1182</c:v>
                </c:pt>
                <c:pt idx="4017">
                  <c:v>1182</c:v>
                </c:pt>
                <c:pt idx="4018">
                  <c:v>1183</c:v>
                </c:pt>
                <c:pt idx="4019">
                  <c:v>1184</c:v>
                </c:pt>
                <c:pt idx="4020">
                  <c:v>1184</c:v>
                </c:pt>
                <c:pt idx="4021">
                  <c:v>1184</c:v>
                </c:pt>
                <c:pt idx="4022">
                  <c:v>1184</c:v>
                </c:pt>
                <c:pt idx="4023">
                  <c:v>1184</c:v>
                </c:pt>
                <c:pt idx="4024">
                  <c:v>1184</c:v>
                </c:pt>
                <c:pt idx="4025">
                  <c:v>1185</c:v>
                </c:pt>
                <c:pt idx="4026">
                  <c:v>1186</c:v>
                </c:pt>
                <c:pt idx="4027">
                  <c:v>1187</c:v>
                </c:pt>
                <c:pt idx="4028">
                  <c:v>1188</c:v>
                </c:pt>
                <c:pt idx="4029">
                  <c:v>1189</c:v>
                </c:pt>
                <c:pt idx="4030">
                  <c:v>1190</c:v>
                </c:pt>
                <c:pt idx="4031">
                  <c:v>1190</c:v>
                </c:pt>
                <c:pt idx="4032">
                  <c:v>1190</c:v>
                </c:pt>
                <c:pt idx="4033">
                  <c:v>1190</c:v>
                </c:pt>
                <c:pt idx="4034">
                  <c:v>1191</c:v>
                </c:pt>
                <c:pt idx="4035">
                  <c:v>1191</c:v>
                </c:pt>
                <c:pt idx="4036">
                  <c:v>1192</c:v>
                </c:pt>
                <c:pt idx="4037">
                  <c:v>1193</c:v>
                </c:pt>
                <c:pt idx="4038">
                  <c:v>1193</c:v>
                </c:pt>
                <c:pt idx="4039">
                  <c:v>1193</c:v>
                </c:pt>
                <c:pt idx="4040">
                  <c:v>1193</c:v>
                </c:pt>
                <c:pt idx="4041">
                  <c:v>1193</c:v>
                </c:pt>
                <c:pt idx="4042">
                  <c:v>1193</c:v>
                </c:pt>
                <c:pt idx="4043">
                  <c:v>1193</c:v>
                </c:pt>
                <c:pt idx="4044">
                  <c:v>1194</c:v>
                </c:pt>
                <c:pt idx="4045">
                  <c:v>1194</c:v>
                </c:pt>
                <c:pt idx="4046">
                  <c:v>1194</c:v>
                </c:pt>
                <c:pt idx="4047">
                  <c:v>1194</c:v>
                </c:pt>
                <c:pt idx="4048">
                  <c:v>1194</c:v>
                </c:pt>
                <c:pt idx="4049">
                  <c:v>1195</c:v>
                </c:pt>
                <c:pt idx="4050">
                  <c:v>1195</c:v>
                </c:pt>
                <c:pt idx="4051">
                  <c:v>1196</c:v>
                </c:pt>
                <c:pt idx="4052">
                  <c:v>1196</c:v>
                </c:pt>
                <c:pt idx="4053">
                  <c:v>1196</c:v>
                </c:pt>
                <c:pt idx="4054">
                  <c:v>1196</c:v>
                </c:pt>
                <c:pt idx="4055">
                  <c:v>1196</c:v>
                </c:pt>
                <c:pt idx="4056">
                  <c:v>1196</c:v>
                </c:pt>
                <c:pt idx="4057">
                  <c:v>1196</c:v>
                </c:pt>
                <c:pt idx="4058">
                  <c:v>1197</c:v>
                </c:pt>
                <c:pt idx="4059">
                  <c:v>1198</c:v>
                </c:pt>
                <c:pt idx="4060">
                  <c:v>1198</c:v>
                </c:pt>
                <c:pt idx="4061">
                  <c:v>1198</c:v>
                </c:pt>
                <c:pt idx="4062">
                  <c:v>1198</c:v>
                </c:pt>
                <c:pt idx="4063">
                  <c:v>1199</c:v>
                </c:pt>
                <c:pt idx="4064">
                  <c:v>1199</c:v>
                </c:pt>
                <c:pt idx="4065">
                  <c:v>1199</c:v>
                </c:pt>
                <c:pt idx="4066">
                  <c:v>1199</c:v>
                </c:pt>
                <c:pt idx="4067">
                  <c:v>1199</c:v>
                </c:pt>
                <c:pt idx="4068">
                  <c:v>1200</c:v>
                </c:pt>
                <c:pt idx="4069">
                  <c:v>1200</c:v>
                </c:pt>
                <c:pt idx="4070">
                  <c:v>1200</c:v>
                </c:pt>
                <c:pt idx="4071">
                  <c:v>1201</c:v>
                </c:pt>
                <c:pt idx="4072">
                  <c:v>1202</c:v>
                </c:pt>
                <c:pt idx="4073">
                  <c:v>1203</c:v>
                </c:pt>
                <c:pt idx="4074">
                  <c:v>1204</c:v>
                </c:pt>
                <c:pt idx="4075">
                  <c:v>1204</c:v>
                </c:pt>
                <c:pt idx="4076">
                  <c:v>1205</c:v>
                </c:pt>
                <c:pt idx="4077">
                  <c:v>1206</c:v>
                </c:pt>
                <c:pt idx="4078">
                  <c:v>1207</c:v>
                </c:pt>
                <c:pt idx="4079">
                  <c:v>1207</c:v>
                </c:pt>
                <c:pt idx="4080">
                  <c:v>1207</c:v>
                </c:pt>
                <c:pt idx="4081">
                  <c:v>1207</c:v>
                </c:pt>
                <c:pt idx="4082">
                  <c:v>1208</c:v>
                </c:pt>
                <c:pt idx="4083">
                  <c:v>1209</c:v>
                </c:pt>
                <c:pt idx="4084">
                  <c:v>1210</c:v>
                </c:pt>
                <c:pt idx="4085">
                  <c:v>1210</c:v>
                </c:pt>
                <c:pt idx="4086">
                  <c:v>1210</c:v>
                </c:pt>
                <c:pt idx="4087">
                  <c:v>1211</c:v>
                </c:pt>
                <c:pt idx="4088">
                  <c:v>1212</c:v>
                </c:pt>
                <c:pt idx="4089">
                  <c:v>1212</c:v>
                </c:pt>
                <c:pt idx="4090">
                  <c:v>1212</c:v>
                </c:pt>
                <c:pt idx="4091">
                  <c:v>1212</c:v>
                </c:pt>
                <c:pt idx="4092">
                  <c:v>1212</c:v>
                </c:pt>
                <c:pt idx="4093">
                  <c:v>1212</c:v>
                </c:pt>
                <c:pt idx="4094">
                  <c:v>1212</c:v>
                </c:pt>
                <c:pt idx="4095">
                  <c:v>1212</c:v>
                </c:pt>
                <c:pt idx="4096">
                  <c:v>1212</c:v>
                </c:pt>
                <c:pt idx="4097">
                  <c:v>1212</c:v>
                </c:pt>
                <c:pt idx="4098">
                  <c:v>1212</c:v>
                </c:pt>
                <c:pt idx="4099">
                  <c:v>1212</c:v>
                </c:pt>
                <c:pt idx="4100">
                  <c:v>1213</c:v>
                </c:pt>
                <c:pt idx="4101">
                  <c:v>1214</c:v>
                </c:pt>
                <c:pt idx="4102">
                  <c:v>1214</c:v>
                </c:pt>
                <c:pt idx="4103">
                  <c:v>1215</c:v>
                </c:pt>
                <c:pt idx="4104">
                  <c:v>1215</c:v>
                </c:pt>
                <c:pt idx="4105">
                  <c:v>1215</c:v>
                </c:pt>
                <c:pt idx="4106">
                  <c:v>1215</c:v>
                </c:pt>
                <c:pt idx="4107">
                  <c:v>1215</c:v>
                </c:pt>
                <c:pt idx="4108">
                  <c:v>1215</c:v>
                </c:pt>
                <c:pt idx="4109">
                  <c:v>1216</c:v>
                </c:pt>
                <c:pt idx="4110">
                  <c:v>1216</c:v>
                </c:pt>
                <c:pt idx="4111">
                  <c:v>1217</c:v>
                </c:pt>
                <c:pt idx="4112">
                  <c:v>1218</c:v>
                </c:pt>
                <c:pt idx="4113">
                  <c:v>1219</c:v>
                </c:pt>
                <c:pt idx="4114">
                  <c:v>1219</c:v>
                </c:pt>
                <c:pt idx="4115">
                  <c:v>1219</c:v>
                </c:pt>
                <c:pt idx="4116">
                  <c:v>1219</c:v>
                </c:pt>
                <c:pt idx="4117">
                  <c:v>1219</c:v>
                </c:pt>
                <c:pt idx="4118">
                  <c:v>1219</c:v>
                </c:pt>
                <c:pt idx="4119">
                  <c:v>1219</c:v>
                </c:pt>
                <c:pt idx="4120">
                  <c:v>1219</c:v>
                </c:pt>
                <c:pt idx="4121">
                  <c:v>1220</c:v>
                </c:pt>
                <c:pt idx="4122">
                  <c:v>1220</c:v>
                </c:pt>
                <c:pt idx="4123">
                  <c:v>1220</c:v>
                </c:pt>
                <c:pt idx="4124">
                  <c:v>1220</c:v>
                </c:pt>
                <c:pt idx="4125">
                  <c:v>1220</c:v>
                </c:pt>
                <c:pt idx="4126">
                  <c:v>1220</c:v>
                </c:pt>
                <c:pt idx="4127">
                  <c:v>1220</c:v>
                </c:pt>
                <c:pt idx="4128">
                  <c:v>1221</c:v>
                </c:pt>
                <c:pt idx="4129">
                  <c:v>1221</c:v>
                </c:pt>
                <c:pt idx="4130">
                  <c:v>1221</c:v>
                </c:pt>
                <c:pt idx="4131">
                  <c:v>1222</c:v>
                </c:pt>
                <c:pt idx="4132">
                  <c:v>1223</c:v>
                </c:pt>
                <c:pt idx="4133">
                  <c:v>1223</c:v>
                </c:pt>
                <c:pt idx="4134">
                  <c:v>1223</c:v>
                </c:pt>
                <c:pt idx="4135">
                  <c:v>1223</c:v>
                </c:pt>
                <c:pt idx="4136">
                  <c:v>1223</c:v>
                </c:pt>
                <c:pt idx="4137">
                  <c:v>1224</c:v>
                </c:pt>
                <c:pt idx="4138">
                  <c:v>1224</c:v>
                </c:pt>
                <c:pt idx="4139">
                  <c:v>1224</c:v>
                </c:pt>
                <c:pt idx="4140">
                  <c:v>1224</c:v>
                </c:pt>
                <c:pt idx="4141">
                  <c:v>1225</c:v>
                </c:pt>
                <c:pt idx="4142">
                  <c:v>1225</c:v>
                </c:pt>
                <c:pt idx="4143">
                  <c:v>1225</c:v>
                </c:pt>
                <c:pt idx="4144">
                  <c:v>1225</c:v>
                </c:pt>
                <c:pt idx="4145">
                  <c:v>1226</c:v>
                </c:pt>
                <c:pt idx="4146">
                  <c:v>1226</c:v>
                </c:pt>
                <c:pt idx="4147">
                  <c:v>1226</c:v>
                </c:pt>
                <c:pt idx="4148">
                  <c:v>1226</c:v>
                </c:pt>
                <c:pt idx="4149">
                  <c:v>1226</c:v>
                </c:pt>
                <c:pt idx="4150">
                  <c:v>1226</c:v>
                </c:pt>
                <c:pt idx="4151">
                  <c:v>1226</c:v>
                </c:pt>
                <c:pt idx="4152">
                  <c:v>1226</c:v>
                </c:pt>
                <c:pt idx="4153">
                  <c:v>1226</c:v>
                </c:pt>
                <c:pt idx="4154">
                  <c:v>1226</c:v>
                </c:pt>
                <c:pt idx="4155">
                  <c:v>1226</c:v>
                </c:pt>
                <c:pt idx="4156">
                  <c:v>1226</c:v>
                </c:pt>
                <c:pt idx="4157">
                  <c:v>1226</c:v>
                </c:pt>
                <c:pt idx="4158">
                  <c:v>1226</c:v>
                </c:pt>
                <c:pt idx="4159">
                  <c:v>1226</c:v>
                </c:pt>
                <c:pt idx="4160">
                  <c:v>1226</c:v>
                </c:pt>
                <c:pt idx="4161">
                  <c:v>1226</c:v>
                </c:pt>
                <c:pt idx="4162">
                  <c:v>1226</c:v>
                </c:pt>
                <c:pt idx="4163">
                  <c:v>1226</c:v>
                </c:pt>
                <c:pt idx="4164">
                  <c:v>1227</c:v>
                </c:pt>
                <c:pt idx="4165">
                  <c:v>1228</c:v>
                </c:pt>
                <c:pt idx="4166">
                  <c:v>1228</c:v>
                </c:pt>
                <c:pt idx="4167">
                  <c:v>1228</c:v>
                </c:pt>
                <c:pt idx="4168">
                  <c:v>1228</c:v>
                </c:pt>
                <c:pt idx="4169">
                  <c:v>1228</c:v>
                </c:pt>
                <c:pt idx="4170">
                  <c:v>1229</c:v>
                </c:pt>
                <c:pt idx="4171">
                  <c:v>1230</c:v>
                </c:pt>
                <c:pt idx="4172">
                  <c:v>1231</c:v>
                </c:pt>
                <c:pt idx="4173">
                  <c:v>1232</c:v>
                </c:pt>
                <c:pt idx="4174">
                  <c:v>1233</c:v>
                </c:pt>
                <c:pt idx="4175">
                  <c:v>1233</c:v>
                </c:pt>
                <c:pt idx="4176">
                  <c:v>1234</c:v>
                </c:pt>
                <c:pt idx="4177">
                  <c:v>1234</c:v>
                </c:pt>
                <c:pt idx="4178">
                  <c:v>1234</c:v>
                </c:pt>
                <c:pt idx="4179">
                  <c:v>1234</c:v>
                </c:pt>
                <c:pt idx="4180">
                  <c:v>1235</c:v>
                </c:pt>
                <c:pt idx="4181">
                  <c:v>1235</c:v>
                </c:pt>
                <c:pt idx="4182">
                  <c:v>1236</c:v>
                </c:pt>
                <c:pt idx="4183">
                  <c:v>1237</c:v>
                </c:pt>
                <c:pt idx="4184">
                  <c:v>1238</c:v>
                </c:pt>
                <c:pt idx="4185">
                  <c:v>1239</c:v>
                </c:pt>
                <c:pt idx="4186">
                  <c:v>1240</c:v>
                </c:pt>
                <c:pt idx="4187">
                  <c:v>1241</c:v>
                </c:pt>
                <c:pt idx="4188">
                  <c:v>1242</c:v>
                </c:pt>
                <c:pt idx="4189">
                  <c:v>1242</c:v>
                </c:pt>
                <c:pt idx="4190">
                  <c:v>1242</c:v>
                </c:pt>
                <c:pt idx="4191">
                  <c:v>1242</c:v>
                </c:pt>
                <c:pt idx="4192">
                  <c:v>1242</c:v>
                </c:pt>
                <c:pt idx="4193">
                  <c:v>1243</c:v>
                </c:pt>
                <c:pt idx="4194">
                  <c:v>1244</c:v>
                </c:pt>
                <c:pt idx="4195">
                  <c:v>1244</c:v>
                </c:pt>
                <c:pt idx="4196">
                  <c:v>1245</c:v>
                </c:pt>
                <c:pt idx="4197">
                  <c:v>1245</c:v>
                </c:pt>
                <c:pt idx="4198">
                  <c:v>1245</c:v>
                </c:pt>
                <c:pt idx="4199">
                  <c:v>1245</c:v>
                </c:pt>
                <c:pt idx="4200">
                  <c:v>1245</c:v>
                </c:pt>
                <c:pt idx="4201">
                  <c:v>1245</c:v>
                </c:pt>
                <c:pt idx="4202">
                  <c:v>1245</c:v>
                </c:pt>
                <c:pt idx="4203">
                  <c:v>1245</c:v>
                </c:pt>
                <c:pt idx="4204">
                  <c:v>1245</c:v>
                </c:pt>
                <c:pt idx="4205">
                  <c:v>1245</c:v>
                </c:pt>
                <c:pt idx="4206">
                  <c:v>1245</c:v>
                </c:pt>
                <c:pt idx="4207">
                  <c:v>1245</c:v>
                </c:pt>
                <c:pt idx="4208">
                  <c:v>1245</c:v>
                </c:pt>
                <c:pt idx="4209">
                  <c:v>1245</c:v>
                </c:pt>
                <c:pt idx="4210">
                  <c:v>1245</c:v>
                </c:pt>
                <c:pt idx="4211">
                  <c:v>1245</c:v>
                </c:pt>
                <c:pt idx="4212">
                  <c:v>1245</c:v>
                </c:pt>
                <c:pt idx="4213">
                  <c:v>1245</c:v>
                </c:pt>
                <c:pt idx="4214">
                  <c:v>1245</c:v>
                </c:pt>
                <c:pt idx="4215">
                  <c:v>1245</c:v>
                </c:pt>
                <c:pt idx="4216">
                  <c:v>1245</c:v>
                </c:pt>
                <c:pt idx="4217">
                  <c:v>1245</c:v>
                </c:pt>
                <c:pt idx="4218">
                  <c:v>1245</c:v>
                </c:pt>
                <c:pt idx="4219">
                  <c:v>1245</c:v>
                </c:pt>
                <c:pt idx="4220">
                  <c:v>1245</c:v>
                </c:pt>
                <c:pt idx="4221">
                  <c:v>1245</c:v>
                </c:pt>
                <c:pt idx="4222">
                  <c:v>1246</c:v>
                </c:pt>
                <c:pt idx="4223">
                  <c:v>1247</c:v>
                </c:pt>
                <c:pt idx="4224">
                  <c:v>1248</c:v>
                </c:pt>
                <c:pt idx="4225">
                  <c:v>1249</c:v>
                </c:pt>
                <c:pt idx="4226">
                  <c:v>1250</c:v>
                </c:pt>
                <c:pt idx="4227">
                  <c:v>1251</c:v>
                </c:pt>
                <c:pt idx="4228">
                  <c:v>1252</c:v>
                </c:pt>
                <c:pt idx="4229">
                  <c:v>1253</c:v>
                </c:pt>
                <c:pt idx="4230">
                  <c:v>1253</c:v>
                </c:pt>
                <c:pt idx="4231">
                  <c:v>1253</c:v>
                </c:pt>
                <c:pt idx="4232">
                  <c:v>1254</c:v>
                </c:pt>
                <c:pt idx="4233">
                  <c:v>1255</c:v>
                </c:pt>
                <c:pt idx="4234">
                  <c:v>1256</c:v>
                </c:pt>
                <c:pt idx="4235">
                  <c:v>1256</c:v>
                </c:pt>
                <c:pt idx="4236">
                  <c:v>1257</c:v>
                </c:pt>
                <c:pt idx="4237">
                  <c:v>1258</c:v>
                </c:pt>
                <c:pt idx="4238">
                  <c:v>1259</c:v>
                </c:pt>
                <c:pt idx="4239">
                  <c:v>1259</c:v>
                </c:pt>
                <c:pt idx="4240">
                  <c:v>1259</c:v>
                </c:pt>
                <c:pt idx="4241">
                  <c:v>1259</c:v>
                </c:pt>
                <c:pt idx="4242">
                  <c:v>1259</c:v>
                </c:pt>
                <c:pt idx="4243">
                  <c:v>1259</c:v>
                </c:pt>
                <c:pt idx="4244">
                  <c:v>1259</c:v>
                </c:pt>
                <c:pt idx="4245">
                  <c:v>1259</c:v>
                </c:pt>
                <c:pt idx="4246">
                  <c:v>1259</c:v>
                </c:pt>
                <c:pt idx="4247">
                  <c:v>1259</c:v>
                </c:pt>
                <c:pt idx="4248">
                  <c:v>1259</c:v>
                </c:pt>
                <c:pt idx="4249">
                  <c:v>1260</c:v>
                </c:pt>
                <c:pt idx="4250">
                  <c:v>1260</c:v>
                </c:pt>
                <c:pt idx="4251">
                  <c:v>1260</c:v>
                </c:pt>
                <c:pt idx="4252">
                  <c:v>1260</c:v>
                </c:pt>
                <c:pt idx="4253">
                  <c:v>1260</c:v>
                </c:pt>
                <c:pt idx="4254">
                  <c:v>1260</c:v>
                </c:pt>
                <c:pt idx="4255">
                  <c:v>1260</c:v>
                </c:pt>
                <c:pt idx="4256">
                  <c:v>1260</c:v>
                </c:pt>
                <c:pt idx="4257">
                  <c:v>1260</c:v>
                </c:pt>
                <c:pt idx="4258">
                  <c:v>1260</c:v>
                </c:pt>
                <c:pt idx="4259">
                  <c:v>1260</c:v>
                </c:pt>
                <c:pt idx="4260">
                  <c:v>1260</c:v>
                </c:pt>
                <c:pt idx="4261">
                  <c:v>1261</c:v>
                </c:pt>
                <c:pt idx="4262">
                  <c:v>1261</c:v>
                </c:pt>
                <c:pt idx="4263">
                  <c:v>1261</c:v>
                </c:pt>
                <c:pt idx="4264">
                  <c:v>1261</c:v>
                </c:pt>
                <c:pt idx="4265">
                  <c:v>1261</c:v>
                </c:pt>
                <c:pt idx="4266">
                  <c:v>1261</c:v>
                </c:pt>
                <c:pt idx="4267">
                  <c:v>1261</c:v>
                </c:pt>
                <c:pt idx="4268">
                  <c:v>1261</c:v>
                </c:pt>
                <c:pt idx="4269">
                  <c:v>1261</c:v>
                </c:pt>
                <c:pt idx="4270">
                  <c:v>1261</c:v>
                </c:pt>
                <c:pt idx="4271">
                  <c:v>1262</c:v>
                </c:pt>
                <c:pt idx="4272">
                  <c:v>1263</c:v>
                </c:pt>
                <c:pt idx="4273">
                  <c:v>1264</c:v>
                </c:pt>
                <c:pt idx="4274">
                  <c:v>1264</c:v>
                </c:pt>
                <c:pt idx="4275">
                  <c:v>1265</c:v>
                </c:pt>
                <c:pt idx="4276">
                  <c:v>1266</c:v>
                </c:pt>
                <c:pt idx="4277">
                  <c:v>1267</c:v>
                </c:pt>
                <c:pt idx="4278">
                  <c:v>1267</c:v>
                </c:pt>
                <c:pt idx="4279">
                  <c:v>1268</c:v>
                </c:pt>
                <c:pt idx="4280">
                  <c:v>1268</c:v>
                </c:pt>
                <c:pt idx="4281">
                  <c:v>1269</c:v>
                </c:pt>
                <c:pt idx="4282">
                  <c:v>1270</c:v>
                </c:pt>
                <c:pt idx="4283">
                  <c:v>1271</c:v>
                </c:pt>
                <c:pt idx="4284">
                  <c:v>1272</c:v>
                </c:pt>
                <c:pt idx="4285">
                  <c:v>1273</c:v>
                </c:pt>
                <c:pt idx="4286">
                  <c:v>1274</c:v>
                </c:pt>
                <c:pt idx="4287">
                  <c:v>1274</c:v>
                </c:pt>
                <c:pt idx="4288">
                  <c:v>1275</c:v>
                </c:pt>
                <c:pt idx="4289">
                  <c:v>1275</c:v>
                </c:pt>
                <c:pt idx="4290">
                  <c:v>1275</c:v>
                </c:pt>
                <c:pt idx="4291">
                  <c:v>1275</c:v>
                </c:pt>
                <c:pt idx="4292">
                  <c:v>1275</c:v>
                </c:pt>
                <c:pt idx="4293">
                  <c:v>1275</c:v>
                </c:pt>
                <c:pt idx="4294">
                  <c:v>1276</c:v>
                </c:pt>
                <c:pt idx="4295">
                  <c:v>1276</c:v>
                </c:pt>
                <c:pt idx="4296">
                  <c:v>1276</c:v>
                </c:pt>
                <c:pt idx="4297">
                  <c:v>1277</c:v>
                </c:pt>
                <c:pt idx="4298">
                  <c:v>1277</c:v>
                </c:pt>
                <c:pt idx="4299">
                  <c:v>1277</c:v>
                </c:pt>
                <c:pt idx="4300">
                  <c:v>1277</c:v>
                </c:pt>
                <c:pt idx="4301">
                  <c:v>1277</c:v>
                </c:pt>
                <c:pt idx="4302">
                  <c:v>1277</c:v>
                </c:pt>
                <c:pt idx="4303">
                  <c:v>1277</c:v>
                </c:pt>
                <c:pt idx="4304">
                  <c:v>1277</c:v>
                </c:pt>
                <c:pt idx="4305">
                  <c:v>1277</c:v>
                </c:pt>
                <c:pt idx="4306">
                  <c:v>1277</c:v>
                </c:pt>
                <c:pt idx="4307">
                  <c:v>1277</c:v>
                </c:pt>
                <c:pt idx="4308">
                  <c:v>1277</c:v>
                </c:pt>
                <c:pt idx="4309">
                  <c:v>1277</c:v>
                </c:pt>
                <c:pt idx="4310">
                  <c:v>1277</c:v>
                </c:pt>
                <c:pt idx="4311">
                  <c:v>1277</c:v>
                </c:pt>
                <c:pt idx="4312">
                  <c:v>1277</c:v>
                </c:pt>
                <c:pt idx="4313">
                  <c:v>1277</c:v>
                </c:pt>
                <c:pt idx="4314">
                  <c:v>1277</c:v>
                </c:pt>
                <c:pt idx="4315">
                  <c:v>1277</c:v>
                </c:pt>
                <c:pt idx="4316">
                  <c:v>1277</c:v>
                </c:pt>
                <c:pt idx="4317">
                  <c:v>1277</c:v>
                </c:pt>
                <c:pt idx="4318">
                  <c:v>1277</c:v>
                </c:pt>
                <c:pt idx="4319">
                  <c:v>1277</c:v>
                </c:pt>
                <c:pt idx="4320">
                  <c:v>1277</c:v>
                </c:pt>
                <c:pt idx="4321">
                  <c:v>1277</c:v>
                </c:pt>
                <c:pt idx="4322">
                  <c:v>1278</c:v>
                </c:pt>
                <c:pt idx="4323">
                  <c:v>1279</c:v>
                </c:pt>
                <c:pt idx="4324">
                  <c:v>1279</c:v>
                </c:pt>
                <c:pt idx="4325">
                  <c:v>1279</c:v>
                </c:pt>
                <c:pt idx="4326">
                  <c:v>1279</c:v>
                </c:pt>
                <c:pt idx="4327">
                  <c:v>1279</c:v>
                </c:pt>
                <c:pt idx="4328">
                  <c:v>1279</c:v>
                </c:pt>
                <c:pt idx="4329">
                  <c:v>1279</c:v>
                </c:pt>
                <c:pt idx="4330">
                  <c:v>1279</c:v>
                </c:pt>
                <c:pt idx="4331">
                  <c:v>1279</c:v>
                </c:pt>
                <c:pt idx="4332">
                  <c:v>1279</c:v>
                </c:pt>
                <c:pt idx="4333">
                  <c:v>1279</c:v>
                </c:pt>
                <c:pt idx="4334">
                  <c:v>1279</c:v>
                </c:pt>
                <c:pt idx="4335">
                  <c:v>1280</c:v>
                </c:pt>
                <c:pt idx="4336">
                  <c:v>1280</c:v>
                </c:pt>
                <c:pt idx="4337">
                  <c:v>1281</c:v>
                </c:pt>
                <c:pt idx="4338">
                  <c:v>1281</c:v>
                </c:pt>
                <c:pt idx="4339">
                  <c:v>1281</c:v>
                </c:pt>
                <c:pt idx="4340">
                  <c:v>1281</c:v>
                </c:pt>
                <c:pt idx="4341">
                  <c:v>1282</c:v>
                </c:pt>
                <c:pt idx="4342">
                  <c:v>1282</c:v>
                </c:pt>
                <c:pt idx="4343">
                  <c:v>1282</c:v>
                </c:pt>
                <c:pt idx="4344">
                  <c:v>1282</c:v>
                </c:pt>
                <c:pt idx="4345">
                  <c:v>1282</c:v>
                </c:pt>
                <c:pt idx="4346">
                  <c:v>1282</c:v>
                </c:pt>
                <c:pt idx="4347">
                  <c:v>1282</c:v>
                </c:pt>
                <c:pt idx="4348">
                  <c:v>1282</c:v>
                </c:pt>
                <c:pt idx="4349">
                  <c:v>1282</c:v>
                </c:pt>
                <c:pt idx="4350">
                  <c:v>1282</c:v>
                </c:pt>
                <c:pt idx="4351">
                  <c:v>1282</c:v>
                </c:pt>
                <c:pt idx="4352">
                  <c:v>1282</c:v>
                </c:pt>
                <c:pt idx="4353">
                  <c:v>1282</c:v>
                </c:pt>
                <c:pt idx="4354">
                  <c:v>1282</c:v>
                </c:pt>
                <c:pt idx="4355">
                  <c:v>1283</c:v>
                </c:pt>
                <c:pt idx="4356">
                  <c:v>1284</c:v>
                </c:pt>
                <c:pt idx="4357">
                  <c:v>1285</c:v>
                </c:pt>
                <c:pt idx="4358">
                  <c:v>1286</c:v>
                </c:pt>
                <c:pt idx="4359">
                  <c:v>1286</c:v>
                </c:pt>
                <c:pt idx="4360">
                  <c:v>1286</c:v>
                </c:pt>
                <c:pt idx="4361">
                  <c:v>1286</c:v>
                </c:pt>
                <c:pt idx="4362">
                  <c:v>1286</c:v>
                </c:pt>
                <c:pt idx="4363">
                  <c:v>1286</c:v>
                </c:pt>
                <c:pt idx="4364">
                  <c:v>1286</c:v>
                </c:pt>
                <c:pt idx="4365">
                  <c:v>1286</c:v>
                </c:pt>
                <c:pt idx="4366">
                  <c:v>1286</c:v>
                </c:pt>
                <c:pt idx="4367">
                  <c:v>1286</c:v>
                </c:pt>
                <c:pt idx="4368">
                  <c:v>1286</c:v>
                </c:pt>
                <c:pt idx="4369">
                  <c:v>1286</c:v>
                </c:pt>
                <c:pt idx="4370">
                  <c:v>1286</c:v>
                </c:pt>
                <c:pt idx="4371">
                  <c:v>1287</c:v>
                </c:pt>
                <c:pt idx="4372">
                  <c:v>1287</c:v>
                </c:pt>
                <c:pt idx="4373">
                  <c:v>1287</c:v>
                </c:pt>
                <c:pt idx="4374">
                  <c:v>1287</c:v>
                </c:pt>
                <c:pt idx="4375">
                  <c:v>1287</c:v>
                </c:pt>
                <c:pt idx="4376">
                  <c:v>1287</c:v>
                </c:pt>
                <c:pt idx="4377">
                  <c:v>1287</c:v>
                </c:pt>
                <c:pt idx="4378">
                  <c:v>1288</c:v>
                </c:pt>
                <c:pt idx="4379">
                  <c:v>1289</c:v>
                </c:pt>
                <c:pt idx="4380">
                  <c:v>1289</c:v>
                </c:pt>
                <c:pt idx="4381">
                  <c:v>1289</c:v>
                </c:pt>
                <c:pt idx="4382">
                  <c:v>1289</c:v>
                </c:pt>
                <c:pt idx="4383">
                  <c:v>1289</c:v>
                </c:pt>
                <c:pt idx="4384">
                  <c:v>1290</c:v>
                </c:pt>
                <c:pt idx="4385">
                  <c:v>1291</c:v>
                </c:pt>
                <c:pt idx="4386">
                  <c:v>1291</c:v>
                </c:pt>
                <c:pt idx="4387">
                  <c:v>1291</c:v>
                </c:pt>
                <c:pt idx="4388">
                  <c:v>1291</c:v>
                </c:pt>
                <c:pt idx="4389">
                  <c:v>1292</c:v>
                </c:pt>
                <c:pt idx="4390">
                  <c:v>1292</c:v>
                </c:pt>
                <c:pt idx="4391">
                  <c:v>1292</c:v>
                </c:pt>
                <c:pt idx="4392">
                  <c:v>1293</c:v>
                </c:pt>
                <c:pt idx="4393">
                  <c:v>1294</c:v>
                </c:pt>
                <c:pt idx="4394">
                  <c:v>1294</c:v>
                </c:pt>
                <c:pt idx="4395">
                  <c:v>1294</c:v>
                </c:pt>
                <c:pt idx="4396">
                  <c:v>1294</c:v>
                </c:pt>
                <c:pt idx="4397">
                  <c:v>1294</c:v>
                </c:pt>
                <c:pt idx="4398">
                  <c:v>1294</c:v>
                </c:pt>
                <c:pt idx="4399">
                  <c:v>1294</c:v>
                </c:pt>
                <c:pt idx="4400">
                  <c:v>1294</c:v>
                </c:pt>
                <c:pt idx="4401">
                  <c:v>1294</c:v>
                </c:pt>
                <c:pt idx="4402">
                  <c:v>1294</c:v>
                </c:pt>
                <c:pt idx="4403">
                  <c:v>1294</c:v>
                </c:pt>
                <c:pt idx="4404">
                  <c:v>1294</c:v>
                </c:pt>
                <c:pt idx="4405">
                  <c:v>1294</c:v>
                </c:pt>
                <c:pt idx="4406">
                  <c:v>1294</c:v>
                </c:pt>
                <c:pt idx="4407">
                  <c:v>1294</c:v>
                </c:pt>
                <c:pt idx="4408">
                  <c:v>1294</c:v>
                </c:pt>
                <c:pt idx="4409">
                  <c:v>1294</c:v>
                </c:pt>
                <c:pt idx="4410">
                  <c:v>1294</c:v>
                </c:pt>
                <c:pt idx="4411">
                  <c:v>1294</c:v>
                </c:pt>
                <c:pt idx="4412">
                  <c:v>1294</c:v>
                </c:pt>
                <c:pt idx="4413">
                  <c:v>1294</c:v>
                </c:pt>
                <c:pt idx="4414">
                  <c:v>1294</c:v>
                </c:pt>
                <c:pt idx="4415">
                  <c:v>1294</c:v>
                </c:pt>
                <c:pt idx="4416">
                  <c:v>1294</c:v>
                </c:pt>
                <c:pt idx="4417">
                  <c:v>1294</c:v>
                </c:pt>
                <c:pt idx="4418">
                  <c:v>1294</c:v>
                </c:pt>
                <c:pt idx="4419">
                  <c:v>1294</c:v>
                </c:pt>
                <c:pt idx="4420">
                  <c:v>1294</c:v>
                </c:pt>
                <c:pt idx="4421">
                  <c:v>1294</c:v>
                </c:pt>
                <c:pt idx="4422">
                  <c:v>1294</c:v>
                </c:pt>
                <c:pt idx="4423">
                  <c:v>1294</c:v>
                </c:pt>
                <c:pt idx="4424">
                  <c:v>1294</c:v>
                </c:pt>
                <c:pt idx="4425">
                  <c:v>1295</c:v>
                </c:pt>
                <c:pt idx="4426">
                  <c:v>1295</c:v>
                </c:pt>
                <c:pt idx="4427">
                  <c:v>1295</c:v>
                </c:pt>
                <c:pt idx="4428">
                  <c:v>1295</c:v>
                </c:pt>
                <c:pt idx="4429">
                  <c:v>1295</c:v>
                </c:pt>
                <c:pt idx="4430">
                  <c:v>1295</c:v>
                </c:pt>
                <c:pt idx="4431">
                  <c:v>1295</c:v>
                </c:pt>
                <c:pt idx="4432">
                  <c:v>1295</c:v>
                </c:pt>
                <c:pt idx="4433">
                  <c:v>1295</c:v>
                </c:pt>
                <c:pt idx="4434">
                  <c:v>1295</c:v>
                </c:pt>
                <c:pt idx="4435">
                  <c:v>1295</c:v>
                </c:pt>
                <c:pt idx="4436">
                  <c:v>1295</c:v>
                </c:pt>
                <c:pt idx="4437">
                  <c:v>1295</c:v>
                </c:pt>
                <c:pt idx="4438">
                  <c:v>1295</c:v>
                </c:pt>
                <c:pt idx="4439">
                  <c:v>1295</c:v>
                </c:pt>
                <c:pt idx="4440">
                  <c:v>1296</c:v>
                </c:pt>
                <c:pt idx="4441">
                  <c:v>1297</c:v>
                </c:pt>
                <c:pt idx="4442">
                  <c:v>1297</c:v>
                </c:pt>
                <c:pt idx="4443">
                  <c:v>1297</c:v>
                </c:pt>
                <c:pt idx="4444">
                  <c:v>1297</c:v>
                </c:pt>
                <c:pt idx="4445">
                  <c:v>1297</c:v>
                </c:pt>
                <c:pt idx="4446">
                  <c:v>1297</c:v>
                </c:pt>
                <c:pt idx="4447">
                  <c:v>1297</c:v>
                </c:pt>
                <c:pt idx="4448">
                  <c:v>1297</c:v>
                </c:pt>
                <c:pt idx="4449">
                  <c:v>1297</c:v>
                </c:pt>
                <c:pt idx="4450">
                  <c:v>1297</c:v>
                </c:pt>
                <c:pt idx="4451">
                  <c:v>1298</c:v>
                </c:pt>
                <c:pt idx="4452">
                  <c:v>1298</c:v>
                </c:pt>
                <c:pt idx="4453">
                  <c:v>1298</c:v>
                </c:pt>
                <c:pt idx="4454">
                  <c:v>1298</c:v>
                </c:pt>
                <c:pt idx="4455">
                  <c:v>1298</c:v>
                </c:pt>
                <c:pt idx="4456">
                  <c:v>1299</c:v>
                </c:pt>
                <c:pt idx="4457">
                  <c:v>1299</c:v>
                </c:pt>
                <c:pt idx="4458">
                  <c:v>1299</c:v>
                </c:pt>
                <c:pt idx="4459">
                  <c:v>1299</c:v>
                </c:pt>
                <c:pt idx="4460">
                  <c:v>1299</c:v>
                </c:pt>
                <c:pt idx="4461">
                  <c:v>1299</c:v>
                </c:pt>
                <c:pt idx="4462">
                  <c:v>1299</c:v>
                </c:pt>
                <c:pt idx="4463">
                  <c:v>1299</c:v>
                </c:pt>
                <c:pt idx="4464">
                  <c:v>1299</c:v>
                </c:pt>
                <c:pt idx="4465">
                  <c:v>1299</c:v>
                </c:pt>
                <c:pt idx="4466">
                  <c:v>1299</c:v>
                </c:pt>
                <c:pt idx="4467">
                  <c:v>1300</c:v>
                </c:pt>
                <c:pt idx="4468">
                  <c:v>1301</c:v>
                </c:pt>
                <c:pt idx="4469">
                  <c:v>1301</c:v>
                </c:pt>
                <c:pt idx="4470">
                  <c:v>1301</c:v>
                </c:pt>
                <c:pt idx="4471">
                  <c:v>1301</c:v>
                </c:pt>
                <c:pt idx="4472">
                  <c:v>1301</c:v>
                </c:pt>
                <c:pt idx="4473">
                  <c:v>1302</c:v>
                </c:pt>
                <c:pt idx="4474">
                  <c:v>1303</c:v>
                </c:pt>
                <c:pt idx="4475">
                  <c:v>1303</c:v>
                </c:pt>
                <c:pt idx="4476">
                  <c:v>1303</c:v>
                </c:pt>
                <c:pt idx="4477">
                  <c:v>1303</c:v>
                </c:pt>
                <c:pt idx="4478">
                  <c:v>1303</c:v>
                </c:pt>
                <c:pt idx="4479">
                  <c:v>1303</c:v>
                </c:pt>
                <c:pt idx="4480">
                  <c:v>1303</c:v>
                </c:pt>
                <c:pt idx="4481">
                  <c:v>1303</c:v>
                </c:pt>
                <c:pt idx="4482">
                  <c:v>1303</c:v>
                </c:pt>
                <c:pt idx="4483">
                  <c:v>1303</c:v>
                </c:pt>
                <c:pt idx="4484">
                  <c:v>1303</c:v>
                </c:pt>
                <c:pt idx="4485">
                  <c:v>1303</c:v>
                </c:pt>
                <c:pt idx="4486">
                  <c:v>1303</c:v>
                </c:pt>
                <c:pt idx="4487">
                  <c:v>1303</c:v>
                </c:pt>
                <c:pt idx="4488">
                  <c:v>1303</c:v>
                </c:pt>
                <c:pt idx="4489">
                  <c:v>1303</c:v>
                </c:pt>
                <c:pt idx="4490">
                  <c:v>1304</c:v>
                </c:pt>
                <c:pt idx="4491">
                  <c:v>1305</c:v>
                </c:pt>
                <c:pt idx="4492">
                  <c:v>1305</c:v>
                </c:pt>
                <c:pt idx="4493">
                  <c:v>1305</c:v>
                </c:pt>
                <c:pt idx="4494">
                  <c:v>1306</c:v>
                </c:pt>
                <c:pt idx="4495">
                  <c:v>1306</c:v>
                </c:pt>
                <c:pt idx="4496">
                  <c:v>1306</c:v>
                </c:pt>
                <c:pt idx="4497">
                  <c:v>1306</c:v>
                </c:pt>
                <c:pt idx="4498">
                  <c:v>1306</c:v>
                </c:pt>
                <c:pt idx="4499">
                  <c:v>1306</c:v>
                </c:pt>
                <c:pt idx="4500">
                  <c:v>1306</c:v>
                </c:pt>
                <c:pt idx="4501">
                  <c:v>1307</c:v>
                </c:pt>
                <c:pt idx="4502">
                  <c:v>1308</c:v>
                </c:pt>
                <c:pt idx="4503">
                  <c:v>1308</c:v>
                </c:pt>
                <c:pt idx="4504">
                  <c:v>1308</c:v>
                </c:pt>
                <c:pt idx="4505">
                  <c:v>1308</c:v>
                </c:pt>
                <c:pt idx="4506">
                  <c:v>1308</c:v>
                </c:pt>
                <c:pt idx="4507">
                  <c:v>1308</c:v>
                </c:pt>
                <c:pt idx="4508">
                  <c:v>1308</c:v>
                </c:pt>
                <c:pt idx="4509">
                  <c:v>1308</c:v>
                </c:pt>
                <c:pt idx="4510">
                  <c:v>1308</c:v>
                </c:pt>
                <c:pt idx="4511">
                  <c:v>1308</c:v>
                </c:pt>
                <c:pt idx="4512">
                  <c:v>1308</c:v>
                </c:pt>
                <c:pt idx="4513">
                  <c:v>1308</c:v>
                </c:pt>
                <c:pt idx="4514">
                  <c:v>1308</c:v>
                </c:pt>
                <c:pt idx="4515">
                  <c:v>1308</c:v>
                </c:pt>
                <c:pt idx="4516">
                  <c:v>1308</c:v>
                </c:pt>
                <c:pt idx="4517">
                  <c:v>1308</c:v>
                </c:pt>
                <c:pt idx="4518">
                  <c:v>1308</c:v>
                </c:pt>
                <c:pt idx="4519">
                  <c:v>1308</c:v>
                </c:pt>
                <c:pt idx="4520">
                  <c:v>1308</c:v>
                </c:pt>
                <c:pt idx="4521">
                  <c:v>1308</c:v>
                </c:pt>
                <c:pt idx="4522">
                  <c:v>1309</c:v>
                </c:pt>
                <c:pt idx="4523">
                  <c:v>1310</c:v>
                </c:pt>
                <c:pt idx="4524">
                  <c:v>1311</c:v>
                </c:pt>
                <c:pt idx="4525">
                  <c:v>1311</c:v>
                </c:pt>
                <c:pt idx="4526">
                  <c:v>1311</c:v>
                </c:pt>
                <c:pt idx="4527">
                  <c:v>1311</c:v>
                </c:pt>
                <c:pt idx="4528">
                  <c:v>1311</c:v>
                </c:pt>
                <c:pt idx="4529">
                  <c:v>1311</c:v>
                </c:pt>
                <c:pt idx="4530">
                  <c:v>1311</c:v>
                </c:pt>
                <c:pt idx="4531">
                  <c:v>1311</c:v>
                </c:pt>
                <c:pt idx="4532">
                  <c:v>1311</c:v>
                </c:pt>
                <c:pt idx="4533">
                  <c:v>1312</c:v>
                </c:pt>
                <c:pt idx="4534">
                  <c:v>1312</c:v>
                </c:pt>
                <c:pt idx="4535">
                  <c:v>1312</c:v>
                </c:pt>
                <c:pt idx="4536">
                  <c:v>1312</c:v>
                </c:pt>
                <c:pt idx="4537">
                  <c:v>1312</c:v>
                </c:pt>
                <c:pt idx="4538">
                  <c:v>1312</c:v>
                </c:pt>
                <c:pt idx="4539">
                  <c:v>1312</c:v>
                </c:pt>
                <c:pt idx="4540">
                  <c:v>1312</c:v>
                </c:pt>
                <c:pt idx="4541">
                  <c:v>1312</c:v>
                </c:pt>
                <c:pt idx="4542">
                  <c:v>1312</c:v>
                </c:pt>
                <c:pt idx="4543">
                  <c:v>1312</c:v>
                </c:pt>
                <c:pt idx="4544">
                  <c:v>1312</c:v>
                </c:pt>
                <c:pt idx="4545">
                  <c:v>1312</c:v>
                </c:pt>
                <c:pt idx="4546">
                  <c:v>1312</c:v>
                </c:pt>
                <c:pt idx="4547">
                  <c:v>1312</c:v>
                </c:pt>
                <c:pt idx="4548">
                  <c:v>1312</c:v>
                </c:pt>
                <c:pt idx="4549">
                  <c:v>1312</c:v>
                </c:pt>
                <c:pt idx="4550">
                  <c:v>1312</c:v>
                </c:pt>
                <c:pt idx="4551">
                  <c:v>1312</c:v>
                </c:pt>
                <c:pt idx="4552">
                  <c:v>1312</c:v>
                </c:pt>
                <c:pt idx="4553">
                  <c:v>1312</c:v>
                </c:pt>
                <c:pt idx="4554">
                  <c:v>1312</c:v>
                </c:pt>
                <c:pt idx="4555">
                  <c:v>1312</c:v>
                </c:pt>
                <c:pt idx="4556">
                  <c:v>1312</c:v>
                </c:pt>
                <c:pt idx="4557">
                  <c:v>1312</c:v>
                </c:pt>
                <c:pt idx="4558">
                  <c:v>1312</c:v>
                </c:pt>
                <c:pt idx="4559">
                  <c:v>1313</c:v>
                </c:pt>
                <c:pt idx="4560">
                  <c:v>1313</c:v>
                </c:pt>
                <c:pt idx="4561">
                  <c:v>1313</c:v>
                </c:pt>
                <c:pt idx="4562">
                  <c:v>1313</c:v>
                </c:pt>
                <c:pt idx="4563">
                  <c:v>1314</c:v>
                </c:pt>
                <c:pt idx="4564">
                  <c:v>1314</c:v>
                </c:pt>
                <c:pt idx="4565">
                  <c:v>1314</c:v>
                </c:pt>
                <c:pt idx="4566">
                  <c:v>1314</c:v>
                </c:pt>
                <c:pt idx="4567">
                  <c:v>1315</c:v>
                </c:pt>
                <c:pt idx="4568">
                  <c:v>1315</c:v>
                </c:pt>
                <c:pt idx="4569">
                  <c:v>1315</c:v>
                </c:pt>
                <c:pt idx="4570">
                  <c:v>1316</c:v>
                </c:pt>
                <c:pt idx="4571">
                  <c:v>1317</c:v>
                </c:pt>
                <c:pt idx="4572">
                  <c:v>1318</c:v>
                </c:pt>
                <c:pt idx="4573">
                  <c:v>1319</c:v>
                </c:pt>
                <c:pt idx="4574">
                  <c:v>1320</c:v>
                </c:pt>
                <c:pt idx="4575">
                  <c:v>1320</c:v>
                </c:pt>
                <c:pt idx="4576">
                  <c:v>1320</c:v>
                </c:pt>
                <c:pt idx="4577">
                  <c:v>1320</c:v>
                </c:pt>
                <c:pt idx="4578">
                  <c:v>1320</c:v>
                </c:pt>
                <c:pt idx="4579">
                  <c:v>1321</c:v>
                </c:pt>
                <c:pt idx="4580">
                  <c:v>1322</c:v>
                </c:pt>
                <c:pt idx="4581">
                  <c:v>1323</c:v>
                </c:pt>
                <c:pt idx="4582">
                  <c:v>1324</c:v>
                </c:pt>
                <c:pt idx="4583">
                  <c:v>1325</c:v>
                </c:pt>
                <c:pt idx="4584">
                  <c:v>1325</c:v>
                </c:pt>
                <c:pt idx="4585">
                  <c:v>1325</c:v>
                </c:pt>
                <c:pt idx="4586">
                  <c:v>1325</c:v>
                </c:pt>
                <c:pt idx="4587">
                  <c:v>1326</c:v>
                </c:pt>
                <c:pt idx="4588">
                  <c:v>1327</c:v>
                </c:pt>
                <c:pt idx="4589">
                  <c:v>1327</c:v>
                </c:pt>
                <c:pt idx="4590">
                  <c:v>1328</c:v>
                </c:pt>
                <c:pt idx="4591">
                  <c:v>1328</c:v>
                </c:pt>
                <c:pt idx="4592">
                  <c:v>1328</c:v>
                </c:pt>
                <c:pt idx="4593">
                  <c:v>1328</c:v>
                </c:pt>
                <c:pt idx="4594">
                  <c:v>1328</c:v>
                </c:pt>
                <c:pt idx="4595">
                  <c:v>1328</c:v>
                </c:pt>
                <c:pt idx="4596">
                  <c:v>1328</c:v>
                </c:pt>
                <c:pt idx="4597">
                  <c:v>1328</c:v>
                </c:pt>
                <c:pt idx="4598">
                  <c:v>1328</c:v>
                </c:pt>
                <c:pt idx="4599">
                  <c:v>1328</c:v>
                </c:pt>
                <c:pt idx="4600">
                  <c:v>1328</c:v>
                </c:pt>
                <c:pt idx="4601">
                  <c:v>1328</c:v>
                </c:pt>
                <c:pt idx="4602">
                  <c:v>1328</c:v>
                </c:pt>
                <c:pt idx="4603">
                  <c:v>1328</c:v>
                </c:pt>
                <c:pt idx="4604">
                  <c:v>1328</c:v>
                </c:pt>
                <c:pt idx="4605">
                  <c:v>1328</c:v>
                </c:pt>
                <c:pt idx="4606">
                  <c:v>1328</c:v>
                </c:pt>
                <c:pt idx="4607">
                  <c:v>1328</c:v>
                </c:pt>
                <c:pt idx="4608">
                  <c:v>1328</c:v>
                </c:pt>
                <c:pt idx="4609">
                  <c:v>1328</c:v>
                </c:pt>
                <c:pt idx="4610">
                  <c:v>1328</c:v>
                </c:pt>
                <c:pt idx="4611">
                  <c:v>1328</c:v>
                </c:pt>
                <c:pt idx="4612">
                  <c:v>1329</c:v>
                </c:pt>
                <c:pt idx="4613">
                  <c:v>1329</c:v>
                </c:pt>
                <c:pt idx="4614">
                  <c:v>1329</c:v>
                </c:pt>
                <c:pt idx="4615">
                  <c:v>1329</c:v>
                </c:pt>
                <c:pt idx="4616">
                  <c:v>1329</c:v>
                </c:pt>
                <c:pt idx="4617">
                  <c:v>1330</c:v>
                </c:pt>
                <c:pt idx="4618">
                  <c:v>1330</c:v>
                </c:pt>
                <c:pt idx="4619">
                  <c:v>1330</c:v>
                </c:pt>
                <c:pt idx="4620">
                  <c:v>1330</c:v>
                </c:pt>
                <c:pt idx="4621">
                  <c:v>1330</c:v>
                </c:pt>
                <c:pt idx="4622">
                  <c:v>1330</c:v>
                </c:pt>
                <c:pt idx="4623">
                  <c:v>1330</c:v>
                </c:pt>
                <c:pt idx="4624">
                  <c:v>1330</c:v>
                </c:pt>
                <c:pt idx="4625">
                  <c:v>1330</c:v>
                </c:pt>
                <c:pt idx="4626">
                  <c:v>1331</c:v>
                </c:pt>
                <c:pt idx="4627">
                  <c:v>1331</c:v>
                </c:pt>
                <c:pt idx="4628">
                  <c:v>1331</c:v>
                </c:pt>
                <c:pt idx="4629">
                  <c:v>1331</c:v>
                </c:pt>
                <c:pt idx="4630">
                  <c:v>1331</c:v>
                </c:pt>
                <c:pt idx="4631">
                  <c:v>1331</c:v>
                </c:pt>
                <c:pt idx="4632">
                  <c:v>1331</c:v>
                </c:pt>
                <c:pt idx="4633">
                  <c:v>1331</c:v>
                </c:pt>
                <c:pt idx="4634">
                  <c:v>1332</c:v>
                </c:pt>
                <c:pt idx="4635">
                  <c:v>1333</c:v>
                </c:pt>
                <c:pt idx="4636">
                  <c:v>1333</c:v>
                </c:pt>
                <c:pt idx="4637">
                  <c:v>1334</c:v>
                </c:pt>
                <c:pt idx="4638">
                  <c:v>1334</c:v>
                </c:pt>
                <c:pt idx="4639">
                  <c:v>1334</c:v>
                </c:pt>
                <c:pt idx="4640">
                  <c:v>1334</c:v>
                </c:pt>
                <c:pt idx="4641">
                  <c:v>1334</c:v>
                </c:pt>
                <c:pt idx="4642">
                  <c:v>1334</c:v>
                </c:pt>
                <c:pt idx="4643">
                  <c:v>1334</c:v>
                </c:pt>
                <c:pt idx="4644">
                  <c:v>1335</c:v>
                </c:pt>
                <c:pt idx="4645">
                  <c:v>1335</c:v>
                </c:pt>
                <c:pt idx="4646">
                  <c:v>1335</c:v>
                </c:pt>
                <c:pt idx="4647">
                  <c:v>1335</c:v>
                </c:pt>
                <c:pt idx="4648">
                  <c:v>1335</c:v>
                </c:pt>
                <c:pt idx="4649">
                  <c:v>1335</c:v>
                </c:pt>
                <c:pt idx="4650">
                  <c:v>1335</c:v>
                </c:pt>
                <c:pt idx="4651">
                  <c:v>1335</c:v>
                </c:pt>
                <c:pt idx="4652">
                  <c:v>1335</c:v>
                </c:pt>
                <c:pt idx="4653">
                  <c:v>1335</c:v>
                </c:pt>
                <c:pt idx="4654">
                  <c:v>1335</c:v>
                </c:pt>
                <c:pt idx="4655">
                  <c:v>1335</c:v>
                </c:pt>
                <c:pt idx="4656">
                  <c:v>1335</c:v>
                </c:pt>
                <c:pt idx="4657">
                  <c:v>1335</c:v>
                </c:pt>
                <c:pt idx="4658">
                  <c:v>1335</c:v>
                </c:pt>
                <c:pt idx="4659">
                  <c:v>1335</c:v>
                </c:pt>
                <c:pt idx="4660">
                  <c:v>1335</c:v>
                </c:pt>
                <c:pt idx="4661">
                  <c:v>1335</c:v>
                </c:pt>
                <c:pt idx="4662">
                  <c:v>1335</c:v>
                </c:pt>
                <c:pt idx="4663">
                  <c:v>1336</c:v>
                </c:pt>
                <c:pt idx="4664">
                  <c:v>1336</c:v>
                </c:pt>
                <c:pt idx="4665">
                  <c:v>1336</c:v>
                </c:pt>
                <c:pt idx="4666">
                  <c:v>1336</c:v>
                </c:pt>
                <c:pt idx="4667">
                  <c:v>1336</c:v>
                </c:pt>
                <c:pt idx="4668">
                  <c:v>1336</c:v>
                </c:pt>
                <c:pt idx="4669">
                  <c:v>1336</c:v>
                </c:pt>
                <c:pt idx="4670">
                  <c:v>1336</c:v>
                </c:pt>
                <c:pt idx="4671">
                  <c:v>1336</c:v>
                </c:pt>
                <c:pt idx="4672">
                  <c:v>1336</c:v>
                </c:pt>
                <c:pt idx="4673">
                  <c:v>1336</c:v>
                </c:pt>
                <c:pt idx="4674">
                  <c:v>1336</c:v>
                </c:pt>
                <c:pt idx="4675">
                  <c:v>1337</c:v>
                </c:pt>
                <c:pt idx="4676">
                  <c:v>1338</c:v>
                </c:pt>
                <c:pt idx="4677">
                  <c:v>1338</c:v>
                </c:pt>
                <c:pt idx="4678">
                  <c:v>1339</c:v>
                </c:pt>
                <c:pt idx="4679">
                  <c:v>1339</c:v>
                </c:pt>
                <c:pt idx="4680">
                  <c:v>1340</c:v>
                </c:pt>
                <c:pt idx="4681">
                  <c:v>1341</c:v>
                </c:pt>
                <c:pt idx="4682">
                  <c:v>1342</c:v>
                </c:pt>
                <c:pt idx="4683">
                  <c:v>1343</c:v>
                </c:pt>
                <c:pt idx="4684">
                  <c:v>1344</c:v>
                </c:pt>
                <c:pt idx="4685">
                  <c:v>1345</c:v>
                </c:pt>
                <c:pt idx="4686">
                  <c:v>1346</c:v>
                </c:pt>
                <c:pt idx="4687">
                  <c:v>1347</c:v>
                </c:pt>
                <c:pt idx="4688">
                  <c:v>1348</c:v>
                </c:pt>
                <c:pt idx="4689">
                  <c:v>1349</c:v>
                </c:pt>
                <c:pt idx="4690">
                  <c:v>1350</c:v>
                </c:pt>
                <c:pt idx="4691">
                  <c:v>1350</c:v>
                </c:pt>
                <c:pt idx="4692">
                  <c:v>1351</c:v>
                </c:pt>
                <c:pt idx="4693">
                  <c:v>1351</c:v>
                </c:pt>
                <c:pt idx="4694">
                  <c:v>1351</c:v>
                </c:pt>
                <c:pt idx="4695">
                  <c:v>1351</c:v>
                </c:pt>
                <c:pt idx="4696">
                  <c:v>1351</c:v>
                </c:pt>
                <c:pt idx="4697">
                  <c:v>1351</c:v>
                </c:pt>
                <c:pt idx="4698">
                  <c:v>1351</c:v>
                </c:pt>
                <c:pt idx="4699">
                  <c:v>1351</c:v>
                </c:pt>
                <c:pt idx="4700">
                  <c:v>1352</c:v>
                </c:pt>
                <c:pt idx="4701">
                  <c:v>1352</c:v>
                </c:pt>
                <c:pt idx="4702">
                  <c:v>1352</c:v>
                </c:pt>
                <c:pt idx="4703">
                  <c:v>1353</c:v>
                </c:pt>
                <c:pt idx="4704">
                  <c:v>1353</c:v>
                </c:pt>
                <c:pt idx="4705">
                  <c:v>1353</c:v>
                </c:pt>
                <c:pt idx="4706">
                  <c:v>1353</c:v>
                </c:pt>
                <c:pt idx="4707">
                  <c:v>1353</c:v>
                </c:pt>
                <c:pt idx="4708">
                  <c:v>1353</c:v>
                </c:pt>
                <c:pt idx="4709">
                  <c:v>1353</c:v>
                </c:pt>
                <c:pt idx="4710">
                  <c:v>1353</c:v>
                </c:pt>
                <c:pt idx="4711">
                  <c:v>1353</c:v>
                </c:pt>
                <c:pt idx="4712">
                  <c:v>1353</c:v>
                </c:pt>
                <c:pt idx="4713">
                  <c:v>1353</c:v>
                </c:pt>
                <c:pt idx="4714">
                  <c:v>1353</c:v>
                </c:pt>
                <c:pt idx="4715">
                  <c:v>1353</c:v>
                </c:pt>
                <c:pt idx="4716">
                  <c:v>1353</c:v>
                </c:pt>
                <c:pt idx="4717">
                  <c:v>1353</c:v>
                </c:pt>
                <c:pt idx="4718">
                  <c:v>1353</c:v>
                </c:pt>
                <c:pt idx="4719">
                  <c:v>1353</c:v>
                </c:pt>
                <c:pt idx="4720">
                  <c:v>1353</c:v>
                </c:pt>
                <c:pt idx="4721">
                  <c:v>1353</c:v>
                </c:pt>
                <c:pt idx="4722">
                  <c:v>1353</c:v>
                </c:pt>
                <c:pt idx="4723">
                  <c:v>1353</c:v>
                </c:pt>
                <c:pt idx="4724">
                  <c:v>1353</c:v>
                </c:pt>
                <c:pt idx="4725">
                  <c:v>1353</c:v>
                </c:pt>
                <c:pt idx="4726">
                  <c:v>1353</c:v>
                </c:pt>
                <c:pt idx="4727">
                  <c:v>1353</c:v>
                </c:pt>
                <c:pt idx="4728">
                  <c:v>1353</c:v>
                </c:pt>
                <c:pt idx="4729">
                  <c:v>1353</c:v>
                </c:pt>
                <c:pt idx="4730">
                  <c:v>1354</c:v>
                </c:pt>
                <c:pt idx="4731">
                  <c:v>1354</c:v>
                </c:pt>
                <c:pt idx="4732">
                  <c:v>1354</c:v>
                </c:pt>
                <c:pt idx="4733">
                  <c:v>1355</c:v>
                </c:pt>
                <c:pt idx="4734">
                  <c:v>1356</c:v>
                </c:pt>
                <c:pt idx="4735">
                  <c:v>1356</c:v>
                </c:pt>
                <c:pt idx="4736">
                  <c:v>1356</c:v>
                </c:pt>
                <c:pt idx="4737">
                  <c:v>1356</c:v>
                </c:pt>
                <c:pt idx="4738">
                  <c:v>1357</c:v>
                </c:pt>
                <c:pt idx="4739">
                  <c:v>1357</c:v>
                </c:pt>
                <c:pt idx="4740">
                  <c:v>1358</c:v>
                </c:pt>
                <c:pt idx="4741">
                  <c:v>1359</c:v>
                </c:pt>
                <c:pt idx="4742">
                  <c:v>1359</c:v>
                </c:pt>
                <c:pt idx="4743">
                  <c:v>1359</c:v>
                </c:pt>
                <c:pt idx="4744">
                  <c:v>1359</c:v>
                </c:pt>
                <c:pt idx="4745">
                  <c:v>1359</c:v>
                </c:pt>
                <c:pt idx="4746">
                  <c:v>1359</c:v>
                </c:pt>
                <c:pt idx="4747">
                  <c:v>1359</c:v>
                </c:pt>
                <c:pt idx="4748">
                  <c:v>1359</c:v>
                </c:pt>
                <c:pt idx="4749">
                  <c:v>1359</c:v>
                </c:pt>
                <c:pt idx="4750">
                  <c:v>1359</c:v>
                </c:pt>
                <c:pt idx="4751">
                  <c:v>1359</c:v>
                </c:pt>
                <c:pt idx="4752">
                  <c:v>1359</c:v>
                </c:pt>
                <c:pt idx="4753">
                  <c:v>1359</c:v>
                </c:pt>
                <c:pt idx="4754">
                  <c:v>1359</c:v>
                </c:pt>
                <c:pt idx="4755">
                  <c:v>1359</c:v>
                </c:pt>
                <c:pt idx="4756">
                  <c:v>1359</c:v>
                </c:pt>
                <c:pt idx="4757">
                  <c:v>1359</c:v>
                </c:pt>
                <c:pt idx="4758">
                  <c:v>1359</c:v>
                </c:pt>
                <c:pt idx="4759">
                  <c:v>1359</c:v>
                </c:pt>
                <c:pt idx="4760">
                  <c:v>1359</c:v>
                </c:pt>
                <c:pt idx="4761">
                  <c:v>1359</c:v>
                </c:pt>
                <c:pt idx="4762">
                  <c:v>1359</c:v>
                </c:pt>
                <c:pt idx="4763">
                  <c:v>1359</c:v>
                </c:pt>
                <c:pt idx="4764">
                  <c:v>1359</c:v>
                </c:pt>
                <c:pt idx="4765">
                  <c:v>1359</c:v>
                </c:pt>
                <c:pt idx="4766">
                  <c:v>1359</c:v>
                </c:pt>
                <c:pt idx="4767">
                  <c:v>1359</c:v>
                </c:pt>
                <c:pt idx="4768">
                  <c:v>1359</c:v>
                </c:pt>
                <c:pt idx="4769">
                  <c:v>1359</c:v>
                </c:pt>
                <c:pt idx="4770">
                  <c:v>1359</c:v>
                </c:pt>
                <c:pt idx="4771">
                  <c:v>1359</c:v>
                </c:pt>
                <c:pt idx="4772">
                  <c:v>1359</c:v>
                </c:pt>
                <c:pt idx="4773">
                  <c:v>1360</c:v>
                </c:pt>
                <c:pt idx="4774">
                  <c:v>1361</c:v>
                </c:pt>
                <c:pt idx="4775">
                  <c:v>1361</c:v>
                </c:pt>
                <c:pt idx="4776">
                  <c:v>1362</c:v>
                </c:pt>
                <c:pt idx="4777">
                  <c:v>1362</c:v>
                </c:pt>
                <c:pt idx="4778">
                  <c:v>1363</c:v>
                </c:pt>
                <c:pt idx="4779">
                  <c:v>1363</c:v>
                </c:pt>
                <c:pt idx="4780">
                  <c:v>1364</c:v>
                </c:pt>
                <c:pt idx="4781">
                  <c:v>1364</c:v>
                </c:pt>
                <c:pt idx="4782">
                  <c:v>1365</c:v>
                </c:pt>
                <c:pt idx="4783">
                  <c:v>1366</c:v>
                </c:pt>
                <c:pt idx="4784">
                  <c:v>1367</c:v>
                </c:pt>
                <c:pt idx="4785">
                  <c:v>1367</c:v>
                </c:pt>
                <c:pt idx="4786">
                  <c:v>1368</c:v>
                </c:pt>
                <c:pt idx="4787">
                  <c:v>1369</c:v>
                </c:pt>
                <c:pt idx="4788">
                  <c:v>1370</c:v>
                </c:pt>
                <c:pt idx="4789">
                  <c:v>1370</c:v>
                </c:pt>
                <c:pt idx="4790">
                  <c:v>1371</c:v>
                </c:pt>
                <c:pt idx="4791">
                  <c:v>1372</c:v>
                </c:pt>
                <c:pt idx="4792">
                  <c:v>1373</c:v>
                </c:pt>
                <c:pt idx="4793">
                  <c:v>1374</c:v>
                </c:pt>
                <c:pt idx="4794">
                  <c:v>1375</c:v>
                </c:pt>
                <c:pt idx="4795">
                  <c:v>1375</c:v>
                </c:pt>
                <c:pt idx="4796">
                  <c:v>1376</c:v>
                </c:pt>
                <c:pt idx="4797">
                  <c:v>1376</c:v>
                </c:pt>
                <c:pt idx="4798">
                  <c:v>1376</c:v>
                </c:pt>
                <c:pt idx="4799">
                  <c:v>1376</c:v>
                </c:pt>
                <c:pt idx="4800">
                  <c:v>1376</c:v>
                </c:pt>
                <c:pt idx="4801">
                  <c:v>1376</c:v>
                </c:pt>
                <c:pt idx="4802">
                  <c:v>1376</c:v>
                </c:pt>
                <c:pt idx="4803">
                  <c:v>1376</c:v>
                </c:pt>
                <c:pt idx="4804">
                  <c:v>1376</c:v>
                </c:pt>
                <c:pt idx="4805">
                  <c:v>1376</c:v>
                </c:pt>
                <c:pt idx="4806">
                  <c:v>1376</c:v>
                </c:pt>
                <c:pt idx="4807">
                  <c:v>1376</c:v>
                </c:pt>
                <c:pt idx="4808">
                  <c:v>1376</c:v>
                </c:pt>
                <c:pt idx="4809">
                  <c:v>1376</c:v>
                </c:pt>
                <c:pt idx="4810">
                  <c:v>1376</c:v>
                </c:pt>
                <c:pt idx="4811">
                  <c:v>1376</c:v>
                </c:pt>
                <c:pt idx="4812">
                  <c:v>1376</c:v>
                </c:pt>
                <c:pt idx="4813">
                  <c:v>1376</c:v>
                </c:pt>
                <c:pt idx="4814">
                  <c:v>1377</c:v>
                </c:pt>
                <c:pt idx="4815">
                  <c:v>1377</c:v>
                </c:pt>
                <c:pt idx="4816">
                  <c:v>1377</c:v>
                </c:pt>
                <c:pt idx="4817">
                  <c:v>1377</c:v>
                </c:pt>
                <c:pt idx="4818">
                  <c:v>1378</c:v>
                </c:pt>
                <c:pt idx="4819">
                  <c:v>1379</c:v>
                </c:pt>
                <c:pt idx="4820">
                  <c:v>1379</c:v>
                </c:pt>
                <c:pt idx="4821">
                  <c:v>1380</c:v>
                </c:pt>
                <c:pt idx="4822">
                  <c:v>1381</c:v>
                </c:pt>
                <c:pt idx="4823">
                  <c:v>1381</c:v>
                </c:pt>
                <c:pt idx="4824">
                  <c:v>1381</c:v>
                </c:pt>
                <c:pt idx="4825">
                  <c:v>1382</c:v>
                </c:pt>
                <c:pt idx="4826">
                  <c:v>1382</c:v>
                </c:pt>
                <c:pt idx="4827">
                  <c:v>1382</c:v>
                </c:pt>
                <c:pt idx="4828">
                  <c:v>1382</c:v>
                </c:pt>
                <c:pt idx="4829">
                  <c:v>1382</c:v>
                </c:pt>
                <c:pt idx="4830">
                  <c:v>1382</c:v>
                </c:pt>
                <c:pt idx="4831">
                  <c:v>1382</c:v>
                </c:pt>
                <c:pt idx="4832">
                  <c:v>1382</c:v>
                </c:pt>
                <c:pt idx="4833">
                  <c:v>1382</c:v>
                </c:pt>
                <c:pt idx="4834">
                  <c:v>1382</c:v>
                </c:pt>
                <c:pt idx="4835">
                  <c:v>1382</c:v>
                </c:pt>
                <c:pt idx="4836">
                  <c:v>1382</c:v>
                </c:pt>
                <c:pt idx="4837">
                  <c:v>1382</c:v>
                </c:pt>
                <c:pt idx="4838">
                  <c:v>1382</c:v>
                </c:pt>
                <c:pt idx="4839">
                  <c:v>1383</c:v>
                </c:pt>
                <c:pt idx="4840">
                  <c:v>1383</c:v>
                </c:pt>
                <c:pt idx="4841">
                  <c:v>1383</c:v>
                </c:pt>
                <c:pt idx="4842">
                  <c:v>1383</c:v>
                </c:pt>
                <c:pt idx="4843">
                  <c:v>1383</c:v>
                </c:pt>
                <c:pt idx="4844">
                  <c:v>1383</c:v>
                </c:pt>
                <c:pt idx="4845">
                  <c:v>1384</c:v>
                </c:pt>
                <c:pt idx="4846">
                  <c:v>1384</c:v>
                </c:pt>
                <c:pt idx="4847">
                  <c:v>1384</c:v>
                </c:pt>
                <c:pt idx="4848">
                  <c:v>1384</c:v>
                </c:pt>
                <c:pt idx="4849">
                  <c:v>1384</c:v>
                </c:pt>
                <c:pt idx="4850">
                  <c:v>1384</c:v>
                </c:pt>
                <c:pt idx="4851">
                  <c:v>1384</c:v>
                </c:pt>
                <c:pt idx="4852">
                  <c:v>1384</c:v>
                </c:pt>
                <c:pt idx="4853">
                  <c:v>1384</c:v>
                </c:pt>
                <c:pt idx="4854">
                  <c:v>1384</c:v>
                </c:pt>
                <c:pt idx="4855">
                  <c:v>1385</c:v>
                </c:pt>
                <c:pt idx="4856">
                  <c:v>1385</c:v>
                </c:pt>
                <c:pt idx="4857">
                  <c:v>1385</c:v>
                </c:pt>
                <c:pt idx="4858">
                  <c:v>1386</c:v>
                </c:pt>
                <c:pt idx="4859">
                  <c:v>1387</c:v>
                </c:pt>
                <c:pt idx="4860">
                  <c:v>1388</c:v>
                </c:pt>
                <c:pt idx="4861">
                  <c:v>1388</c:v>
                </c:pt>
                <c:pt idx="4862">
                  <c:v>1388</c:v>
                </c:pt>
                <c:pt idx="4863">
                  <c:v>1388</c:v>
                </c:pt>
                <c:pt idx="4864">
                  <c:v>1388</c:v>
                </c:pt>
                <c:pt idx="4865">
                  <c:v>1389</c:v>
                </c:pt>
                <c:pt idx="4866">
                  <c:v>1389</c:v>
                </c:pt>
                <c:pt idx="4867">
                  <c:v>1389</c:v>
                </c:pt>
                <c:pt idx="4868">
                  <c:v>1390</c:v>
                </c:pt>
                <c:pt idx="4869">
                  <c:v>1391</c:v>
                </c:pt>
                <c:pt idx="4870">
                  <c:v>1391</c:v>
                </c:pt>
                <c:pt idx="4871">
                  <c:v>1391</c:v>
                </c:pt>
                <c:pt idx="4872">
                  <c:v>1391</c:v>
                </c:pt>
                <c:pt idx="4873">
                  <c:v>1392</c:v>
                </c:pt>
                <c:pt idx="4874">
                  <c:v>1392</c:v>
                </c:pt>
                <c:pt idx="4875">
                  <c:v>1392</c:v>
                </c:pt>
                <c:pt idx="4876">
                  <c:v>1392</c:v>
                </c:pt>
                <c:pt idx="4877">
                  <c:v>1392</c:v>
                </c:pt>
                <c:pt idx="4878">
                  <c:v>1392</c:v>
                </c:pt>
                <c:pt idx="4879">
                  <c:v>1392</c:v>
                </c:pt>
                <c:pt idx="4880">
                  <c:v>1392</c:v>
                </c:pt>
                <c:pt idx="4881">
                  <c:v>1392</c:v>
                </c:pt>
                <c:pt idx="4882">
                  <c:v>1392</c:v>
                </c:pt>
                <c:pt idx="4883">
                  <c:v>1392</c:v>
                </c:pt>
                <c:pt idx="4884">
                  <c:v>1392</c:v>
                </c:pt>
                <c:pt idx="4885">
                  <c:v>1392</c:v>
                </c:pt>
                <c:pt idx="4886">
                  <c:v>1392</c:v>
                </c:pt>
                <c:pt idx="4887">
                  <c:v>1392</c:v>
                </c:pt>
                <c:pt idx="4888">
                  <c:v>1392</c:v>
                </c:pt>
                <c:pt idx="4889">
                  <c:v>1392</c:v>
                </c:pt>
                <c:pt idx="4890">
                  <c:v>1392</c:v>
                </c:pt>
                <c:pt idx="4891">
                  <c:v>1392</c:v>
                </c:pt>
                <c:pt idx="4892">
                  <c:v>1393</c:v>
                </c:pt>
                <c:pt idx="4893">
                  <c:v>1393</c:v>
                </c:pt>
                <c:pt idx="4894">
                  <c:v>1393</c:v>
                </c:pt>
                <c:pt idx="4895">
                  <c:v>1393</c:v>
                </c:pt>
                <c:pt idx="4896">
                  <c:v>1394</c:v>
                </c:pt>
                <c:pt idx="4897">
                  <c:v>1395</c:v>
                </c:pt>
                <c:pt idx="4898">
                  <c:v>1396</c:v>
                </c:pt>
                <c:pt idx="4899">
                  <c:v>1396</c:v>
                </c:pt>
                <c:pt idx="4900">
                  <c:v>1396</c:v>
                </c:pt>
                <c:pt idx="4901">
                  <c:v>1397</c:v>
                </c:pt>
                <c:pt idx="4902">
                  <c:v>1397</c:v>
                </c:pt>
                <c:pt idx="4903">
                  <c:v>1397</c:v>
                </c:pt>
                <c:pt idx="4904">
                  <c:v>1397</c:v>
                </c:pt>
                <c:pt idx="4905">
                  <c:v>1397</c:v>
                </c:pt>
                <c:pt idx="4906">
                  <c:v>1397</c:v>
                </c:pt>
                <c:pt idx="4907">
                  <c:v>1397</c:v>
                </c:pt>
                <c:pt idx="4908">
                  <c:v>1398</c:v>
                </c:pt>
                <c:pt idx="4909">
                  <c:v>1399</c:v>
                </c:pt>
                <c:pt idx="4910">
                  <c:v>1399</c:v>
                </c:pt>
                <c:pt idx="4911">
                  <c:v>1399</c:v>
                </c:pt>
                <c:pt idx="4912">
                  <c:v>1399</c:v>
                </c:pt>
                <c:pt idx="4913">
                  <c:v>1399</c:v>
                </c:pt>
                <c:pt idx="4914">
                  <c:v>1399</c:v>
                </c:pt>
                <c:pt idx="4915">
                  <c:v>1400</c:v>
                </c:pt>
                <c:pt idx="4916">
                  <c:v>1400</c:v>
                </c:pt>
                <c:pt idx="4917">
                  <c:v>1400</c:v>
                </c:pt>
                <c:pt idx="4918">
                  <c:v>1401</c:v>
                </c:pt>
                <c:pt idx="4919">
                  <c:v>1402</c:v>
                </c:pt>
                <c:pt idx="4920">
                  <c:v>1402</c:v>
                </c:pt>
                <c:pt idx="4921">
                  <c:v>1402</c:v>
                </c:pt>
                <c:pt idx="4922">
                  <c:v>1403</c:v>
                </c:pt>
                <c:pt idx="4923">
                  <c:v>1404</c:v>
                </c:pt>
                <c:pt idx="4924">
                  <c:v>1405</c:v>
                </c:pt>
                <c:pt idx="4925">
                  <c:v>1405</c:v>
                </c:pt>
                <c:pt idx="4926">
                  <c:v>1405</c:v>
                </c:pt>
                <c:pt idx="4927">
                  <c:v>1405</c:v>
                </c:pt>
                <c:pt idx="4928">
                  <c:v>1405</c:v>
                </c:pt>
                <c:pt idx="4929">
                  <c:v>1405</c:v>
                </c:pt>
                <c:pt idx="4930">
                  <c:v>1405</c:v>
                </c:pt>
                <c:pt idx="4931">
                  <c:v>1405</c:v>
                </c:pt>
                <c:pt idx="4932">
                  <c:v>1406</c:v>
                </c:pt>
                <c:pt idx="4933">
                  <c:v>1406</c:v>
                </c:pt>
                <c:pt idx="4934">
                  <c:v>1407</c:v>
                </c:pt>
                <c:pt idx="4935">
                  <c:v>1407</c:v>
                </c:pt>
                <c:pt idx="4936">
                  <c:v>1407</c:v>
                </c:pt>
                <c:pt idx="4937">
                  <c:v>1407</c:v>
                </c:pt>
                <c:pt idx="4938">
                  <c:v>1407</c:v>
                </c:pt>
                <c:pt idx="4939">
                  <c:v>1408</c:v>
                </c:pt>
                <c:pt idx="4940">
                  <c:v>1408</c:v>
                </c:pt>
                <c:pt idx="4941">
                  <c:v>1408</c:v>
                </c:pt>
                <c:pt idx="4942">
                  <c:v>1409</c:v>
                </c:pt>
                <c:pt idx="4943">
                  <c:v>1410</c:v>
                </c:pt>
                <c:pt idx="4944">
                  <c:v>1411</c:v>
                </c:pt>
                <c:pt idx="4945">
                  <c:v>1411</c:v>
                </c:pt>
                <c:pt idx="4946">
                  <c:v>1411</c:v>
                </c:pt>
                <c:pt idx="4947">
                  <c:v>1412</c:v>
                </c:pt>
                <c:pt idx="4948">
                  <c:v>1412</c:v>
                </c:pt>
                <c:pt idx="4949">
                  <c:v>1412</c:v>
                </c:pt>
                <c:pt idx="4950">
                  <c:v>1412</c:v>
                </c:pt>
                <c:pt idx="4951">
                  <c:v>1412</c:v>
                </c:pt>
                <c:pt idx="4952">
                  <c:v>1412</c:v>
                </c:pt>
                <c:pt idx="4953">
                  <c:v>1412</c:v>
                </c:pt>
                <c:pt idx="4954">
                  <c:v>1412</c:v>
                </c:pt>
                <c:pt idx="4955">
                  <c:v>1412</c:v>
                </c:pt>
                <c:pt idx="4956">
                  <c:v>1412</c:v>
                </c:pt>
                <c:pt idx="4957">
                  <c:v>1412</c:v>
                </c:pt>
                <c:pt idx="4958">
                  <c:v>1412</c:v>
                </c:pt>
                <c:pt idx="4959">
                  <c:v>1412</c:v>
                </c:pt>
                <c:pt idx="4960">
                  <c:v>1412</c:v>
                </c:pt>
                <c:pt idx="4961">
                  <c:v>1412</c:v>
                </c:pt>
                <c:pt idx="4962">
                  <c:v>1412</c:v>
                </c:pt>
                <c:pt idx="4963">
                  <c:v>1412</c:v>
                </c:pt>
                <c:pt idx="4964">
                  <c:v>1412</c:v>
                </c:pt>
                <c:pt idx="4965">
                  <c:v>1412</c:v>
                </c:pt>
                <c:pt idx="4966">
                  <c:v>1412</c:v>
                </c:pt>
                <c:pt idx="4967">
                  <c:v>1412</c:v>
                </c:pt>
                <c:pt idx="4968">
                  <c:v>1413</c:v>
                </c:pt>
                <c:pt idx="4969">
                  <c:v>1413</c:v>
                </c:pt>
                <c:pt idx="4970">
                  <c:v>1414</c:v>
                </c:pt>
                <c:pt idx="4971">
                  <c:v>1414</c:v>
                </c:pt>
                <c:pt idx="4972">
                  <c:v>1414</c:v>
                </c:pt>
                <c:pt idx="4973">
                  <c:v>1414</c:v>
                </c:pt>
                <c:pt idx="4974">
                  <c:v>1414</c:v>
                </c:pt>
                <c:pt idx="4975">
                  <c:v>1414</c:v>
                </c:pt>
                <c:pt idx="4976">
                  <c:v>1414</c:v>
                </c:pt>
                <c:pt idx="4977">
                  <c:v>1415</c:v>
                </c:pt>
                <c:pt idx="4978">
                  <c:v>1415</c:v>
                </c:pt>
                <c:pt idx="4979">
                  <c:v>1415</c:v>
                </c:pt>
                <c:pt idx="4980">
                  <c:v>1416</c:v>
                </c:pt>
                <c:pt idx="4981">
                  <c:v>1416</c:v>
                </c:pt>
                <c:pt idx="4982">
                  <c:v>1416</c:v>
                </c:pt>
                <c:pt idx="4983">
                  <c:v>1416</c:v>
                </c:pt>
                <c:pt idx="4984">
                  <c:v>1416</c:v>
                </c:pt>
                <c:pt idx="4985">
                  <c:v>1416</c:v>
                </c:pt>
                <c:pt idx="4986">
                  <c:v>1416</c:v>
                </c:pt>
                <c:pt idx="4987">
                  <c:v>1416</c:v>
                </c:pt>
                <c:pt idx="4988">
                  <c:v>1416</c:v>
                </c:pt>
                <c:pt idx="4989">
                  <c:v>1416</c:v>
                </c:pt>
                <c:pt idx="4990">
                  <c:v>1416</c:v>
                </c:pt>
                <c:pt idx="4991">
                  <c:v>1417</c:v>
                </c:pt>
                <c:pt idx="4992">
                  <c:v>1417</c:v>
                </c:pt>
                <c:pt idx="4993">
                  <c:v>1417</c:v>
                </c:pt>
                <c:pt idx="4994">
                  <c:v>1417</c:v>
                </c:pt>
                <c:pt idx="4995">
                  <c:v>1417</c:v>
                </c:pt>
                <c:pt idx="4996">
                  <c:v>1417</c:v>
                </c:pt>
                <c:pt idx="4997">
                  <c:v>1417</c:v>
                </c:pt>
                <c:pt idx="4998">
                  <c:v>1417</c:v>
                </c:pt>
                <c:pt idx="4999">
                  <c:v>1417</c:v>
                </c:pt>
                <c:pt idx="5000">
                  <c:v>1417</c:v>
                </c:pt>
                <c:pt idx="5001">
                  <c:v>1417</c:v>
                </c:pt>
                <c:pt idx="5002">
                  <c:v>1417</c:v>
                </c:pt>
                <c:pt idx="5003">
                  <c:v>1417</c:v>
                </c:pt>
                <c:pt idx="5004">
                  <c:v>1417</c:v>
                </c:pt>
                <c:pt idx="5005">
                  <c:v>1418</c:v>
                </c:pt>
                <c:pt idx="5006">
                  <c:v>1418</c:v>
                </c:pt>
                <c:pt idx="5007">
                  <c:v>1418</c:v>
                </c:pt>
                <c:pt idx="5008">
                  <c:v>1418</c:v>
                </c:pt>
                <c:pt idx="5009">
                  <c:v>1419</c:v>
                </c:pt>
                <c:pt idx="5010">
                  <c:v>1419</c:v>
                </c:pt>
                <c:pt idx="5011">
                  <c:v>1419</c:v>
                </c:pt>
                <c:pt idx="5012">
                  <c:v>1419</c:v>
                </c:pt>
                <c:pt idx="5013">
                  <c:v>1419</c:v>
                </c:pt>
                <c:pt idx="5014">
                  <c:v>1419</c:v>
                </c:pt>
                <c:pt idx="5015">
                  <c:v>1419</c:v>
                </c:pt>
                <c:pt idx="5016">
                  <c:v>1419</c:v>
                </c:pt>
                <c:pt idx="5017">
                  <c:v>1419</c:v>
                </c:pt>
                <c:pt idx="5018">
                  <c:v>1419</c:v>
                </c:pt>
                <c:pt idx="5019">
                  <c:v>1419</c:v>
                </c:pt>
                <c:pt idx="5020">
                  <c:v>1419</c:v>
                </c:pt>
                <c:pt idx="5021">
                  <c:v>1419</c:v>
                </c:pt>
                <c:pt idx="5022">
                  <c:v>1419</c:v>
                </c:pt>
                <c:pt idx="5023">
                  <c:v>1420</c:v>
                </c:pt>
                <c:pt idx="5024">
                  <c:v>1420</c:v>
                </c:pt>
                <c:pt idx="5025">
                  <c:v>1420</c:v>
                </c:pt>
                <c:pt idx="5026">
                  <c:v>1421</c:v>
                </c:pt>
                <c:pt idx="5027">
                  <c:v>1422</c:v>
                </c:pt>
                <c:pt idx="5028">
                  <c:v>1423</c:v>
                </c:pt>
                <c:pt idx="5029">
                  <c:v>1423</c:v>
                </c:pt>
                <c:pt idx="5030">
                  <c:v>1423</c:v>
                </c:pt>
                <c:pt idx="5031">
                  <c:v>1424</c:v>
                </c:pt>
                <c:pt idx="5032">
                  <c:v>1425</c:v>
                </c:pt>
                <c:pt idx="5033">
                  <c:v>1426</c:v>
                </c:pt>
                <c:pt idx="5034">
                  <c:v>1427</c:v>
                </c:pt>
                <c:pt idx="5035">
                  <c:v>1428</c:v>
                </c:pt>
                <c:pt idx="5036">
                  <c:v>1429</c:v>
                </c:pt>
                <c:pt idx="5037">
                  <c:v>1429</c:v>
                </c:pt>
                <c:pt idx="5038">
                  <c:v>1430</c:v>
                </c:pt>
                <c:pt idx="5039">
                  <c:v>1430</c:v>
                </c:pt>
                <c:pt idx="5040">
                  <c:v>1430</c:v>
                </c:pt>
                <c:pt idx="5041">
                  <c:v>1431</c:v>
                </c:pt>
                <c:pt idx="5042">
                  <c:v>1432</c:v>
                </c:pt>
                <c:pt idx="5043">
                  <c:v>1433</c:v>
                </c:pt>
                <c:pt idx="5044">
                  <c:v>1433</c:v>
                </c:pt>
                <c:pt idx="5045">
                  <c:v>1434</c:v>
                </c:pt>
                <c:pt idx="5046">
                  <c:v>1435</c:v>
                </c:pt>
                <c:pt idx="5047">
                  <c:v>1435</c:v>
                </c:pt>
                <c:pt idx="5048">
                  <c:v>1435</c:v>
                </c:pt>
                <c:pt idx="5049">
                  <c:v>1436</c:v>
                </c:pt>
                <c:pt idx="5050">
                  <c:v>1437</c:v>
                </c:pt>
                <c:pt idx="5051">
                  <c:v>1437</c:v>
                </c:pt>
                <c:pt idx="5052">
                  <c:v>1437</c:v>
                </c:pt>
                <c:pt idx="5053">
                  <c:v>1438</c:v>
                </c:pt>
                <c:pt idx="5054">
                  <c:v>1439</c:v>
                </c:pt>
                <c:pt idx="5055">
                  <c:v>1440</c:v>
                </c:pt>
                <c:pt idx="5056">
                  <c:v>1441</c:v>
                </c:pt>
                <c:pt idx="5057">
                  <c:v>1442</c:v>
                </c:pt>
                <c:pt idx="5058">
                  <c:v>1442</c:v>
                </c:pt>
                <c:pt idx="5059">
                  <c:v>1443</c:v>
                </c:pt>
                <c:pt idx="5060">
                  <c:v>1444</c:v>
                </c:pt>
                <c:pt idx="5061">
                  <c:v>1445</c:v>
                </c:pt>
                <c:pt idx="5062">
                  <c:v>1445</c:v>
                </c:pt>
                <c:pt idx="5063">
                  <c:v>1446</c:v>
                </c:pt>
                <c:pt idx="5064">
                  <c:v>1447</c:v>
                </c:pt>
                <c:pt idx="5065">
                  <c:v>1448</c:v>
                </c:pt>
                <c:pt idx="5066">
                  <c:v>1449</c:v>
                </c:pt>
                <c:pt idx="5067">
                  <c:v>1449</c:v>
                </c:pt>
                <c:pt idx="5068">
                  <c:v>1450</c:v>
                </c:pt>
                <c:pt idx="5069">
                  <c:v>1450</c:v>
                </c:pt>
                <c:pt idx="5070">
                  <c:v>1450</c:v>
                </c:pt>
                <c:pt idx="5071">
                  <c:v>1450</c:v>
                </c:pt>
                <c:pt idx="5072">
                  <c:v>1451</c:v>
                </c:pt>
                <c:pt idx="5073">
                  <c:v>1451</c:v>
                </c:pt>
                <c:pt idx="5074">
                  <c:v>1451</c:v>
                </c:pt>
                <c:pt idx="5075">
                  <c:v>1451</c:v>
                </c:pt>
                <c:pt idx="5076">
                  <c:v>1452</c:v>
                </c:pt>
                <c:pt idx="5077">
                  <c:v>1452</c:v>
                </c:pt>
                <c:pt idx="5078">
                  <c:v>1452</c:v>
                </c:pt>
                <c:pt idx="5079">
                  <c:v>1453</c:v>
                </c:pt>
                <c:pt idx="5080">
                  <c:v>1454</c:v>
                </c:pt>
                <c:pt idx="5081">
                  <c:v>1455</c:v>
                </c:pt>
                <c:pt idx="5082">
                  <c:v>1455</c:v>
                </c:pt>
                <c:pt idx="5083">
                  <c:v>1455</c:v>
                </c:pt>
                <c:pt idx="5084">
                  <c:v>1455</c:v>
                </c:pt>
                <c:pt idx="5085">
                  <c:v>1455</c:v>
                </c:pt>
                <c:pt idx="5086">
                  <c:v>1455</c:v>
                </c:pt>
                <c:pt idx="5087">
                  <c:v>1456</c:v>
                </c:pt>
                <c:pt idx="5088">
                  <c:v>1456</c:v>
                </c:pt>
                <c:pt idx="5089">
                  <c:v>1456</c:v>
                </c:pt>
                <c:pt idx="5090">
                  <c:v>1456</c:v>
                </c:pt>
                <c:pt idx="5091">
                  <c:v>1456</c:v>
                </c:pt>
                <c:pt idx="5092">
                  <c:v>1456</c:v>
                </c:pt>
                <c:pt idx="5093">
                  <c:v>1456</c:v>
                </c:pt>
                <c:pt idx="5094">
                  <c:v>1456</c:v>
                </c:pt>
                <c:pt idx="5095">
                  <c:v>1456</c:v>
                </c:pt>
                <c:pt idx="5096">
                  <c:v>1456</c:v>
                </c:pt>
                <c:pt idx="5097">
                  <c:v>1456</c:v>
                </c:pt>
                <c:pt idx="5098">
                  <c:v>1456</c:v>
                </c:pt>
                <c:pt idx="5099">
                  <c:v>1456</c:v>
                </c:pt>
                <c:pt idx="5100">
                  <c:v>1456</c:v>
                </c:pt>
                <c:pt idx="5101">
                  <c:v>1456</c:v>
                </c:pt>
                <c:pt idx="5102">
                  <c:v>1457</c:v>
                </c:pt>
                <c:pt idx="5103">
                  <c:v>1457</c:v>
                </c:pt>
                <c:pt idx="5104">
                  <c:v>1457</c:v>
                </c:pt>
                <c:pt idx="5105">
                  <c:v>1457</c:v>
                </c:pt>
                <c:pt idx="5106">
                  <c:v>1457</c:v>
                </c:pt>
                <c:pt idx="5107">
                  <c:v>1457</c:v>
                </c:pt>
                <c:pt idx="5108">
                  <c:v>1457</c:v>
                </c:pt>
                <c:pt idx="5109">
                  <c:v>1457</c:v>
                </c:pt>
                <c:pt idx="5110">
                  <c:v>1457</c:v>
                </c:pt>
                <c:pt idx="5111">
                  <c:v>1457</c:v>
                </c:pt>
                <c:pt idx="5112">
                  <c:v>1457</c:v>
                </c:pt>
                <c:pt idx="5113">
                  <c:v>1457</c:v>
                </c:pt>
                <c:pt idx="5114">
                  <c:v>1457</c:v>
                </c:pt>
                <c:pt idx="5115">
                  <c:v>1458</c:v>
                </c:pt>
                <c:pt idx="5116">
                  <c:v>1458</c:v>
                </c:pt>
                <c:pt idx="5117">
                  <c:v>1458</c:v>
                </c:pt>
                <c:pt idx="5118">
                  <c:v>1459</c:v>
                </c:pt>
                <c:pt idx="5119">
                  <c:v>1460</c:v>
                </c:pt>
                <c:pt idx="5120">
                  <c:v>1460</c:v>
                </c:pt>
                <c:pt idx="5121">
                  <c:v>1461</c:v>
                </c:pt>
                <c:pt idx="5122">
                  <c:v>1461</c:v>
                </c:pt>
                <c:pt idx="5123">
                  <c:v>1461</c:v>
                </c:pt>
                <c:pt idx="5124">
                  <c:v>1461</c:v>
                </c:pt>
                <c:pt idx="5125">
                  <c:v>1461</c:v>
                </c:pt>
                <c:pt idx="5126">
                  <c:v>1461</c:v>
                </c:pt>
                <c:pt idx="5127">
                  <c:v>1462</c:v>
                </c:pt>
                <c:pt idx="5128">
                  <c:v>1462</c:v>
                </c:pt>
                <c:pt idx="5129">
                  <c:v>1463</c:v>
                </c:pt>
                <c:pt idx="5130">
                  <c:v>1463</c:v>
                </c:pt>
                <c:pt idx="5131">
                  <c:v>1464</c:v>
                </c:pt>
                <c:pt idx="5132">
                  <c:v>1464</c:v>
                </c:pt>
                <c:pt idx="5133">
                  <c:v>1464</c:v>
                </c:pt>
                <c:pt idx="5134">
                  <c:v>1465</c:v>
                </c:pt>
                <c:pt idx="5135">
                  <c:v>1465</c:v>
                </c:pt>
                <c:pt idx="5136">
                  <c:v>1465</c:v>
                </c:pt>
                <c:pt idx="5137">
                  <c:v>1465</c:v>
                </c:pt>
                <c:pt idx="5138">
                  <c:v>1465</c:v>
                </c:pt>
                <c:pt idx="5139">
                  <c:v>1465</c:v>
                </c:pt>
                <c:pt idx="5140">
                  <c:v>1465</c:v>
                </c:pt>
                <c:pt idx="5141">
                  <c:v>1465</c:v>
                </c:pt>
                <c:pt idx="5142">
                  <c:v>1466</c:v>
                </c:pt>
                <c:pt idx="5143">
                  <c:v>1466</c:v>
                </c:pt>
                <c:pt idx="5144">
                  <c:v>1467</c:v>
                </c:pt>
                <c:pt idx="5145">
                  <c:v>1467</c:v>
                </c:pt>
                <c:pt idx="5146">
                  <c:v>1467</c:v>
                </c:pt>
                <c:pt idx="5147">
                  <c:v>1467</c:v>
                </c:pt>
                <c:pt idx="5148">
                  <c:v>1467</c:v>
                </c:pt>
                <c:pt idx="5149">
                  <c:v>1467</c:v>
                </c:pt>
                <c:pt idx="5150">
                  <c:v>1467</c:v>
                </c:pt>
                <c:pt idx="5151">
                  <c:v>1467</c:v>
                </c:pt>
                <c:pt idx="5152">
                  <c:v>1467</c:v>
                </c:pt>
                <c:pt idx="5153">
                  <c:v>1467</c:v>
                </c:pt>
                <c:pt idx="5154">
                  <c:v>1467</c:v>
                </c:pt>
                <c:pt idx="5155">
                  <c:v>1467</c:v>
                </c:pt>
                <c:pt idx="5156">
                  <c:v>1467</c:v>
                </c:pt>
                <c:pt idx="5157">
                  <c:v>1468</c:v>
                </c:pt>
                <c:pt idx="5158">
                  <c:v>1468</c:v>
                </c:pt>
                <c:pt idx="5159">
                  <c:v>1468</c:v>
                </c:pt>
                <c:pt idx="5160">
                  <c:v>1468</c:v>
                </c:pt>
                <c:pt idx="5161">
                  <c:v>1468</c:v>
                </c:pt>
                <c:pt idx="5162">
                  <c:v>1468</c:v>
                </c:pt>
                <c:pt idx="5163">
                  <c:v>1468</c:v>
                </c:pt>
                <c:pt idx="5164">
                  <c:v>1469</c:v>
                </c:pt>
                <c:pt idx="5165">
                  <c:v>1469</c:v>
                </c:pt>
                <c:pt idx="5166">
                  <c:v>1469</c:v>
                </c:pt>
                <c:pt idx="5167">
                  <c:v>1469</c:v>
                </c:pt>
                <c:pt idx="5168">
                  <c:v>1469</c:v>
                </c:pt>
                <c:pt idx="5169">
                  <c:v>1470</c:v>
                </c:pt>
                <c:pt idx="5170">
                  <c:v>1470</c:v>
                </c:pt>
                <c:pt idx="5171">
                  <c:v>1470</c:v>
                </c:pt>
                <c:pt idx="5172">
                  <c:v>1470</c:v>
                </c:pt>
                <c:pt idx="5173">
                  <c:v>1470</c:v>
                </c:pt>
                <c:pt idx="5174">
                  <c:v>1471</c:v>
                </c:pt>
                <c:pt idx="5175">
                  <c:v>1472</c:v>
                </c:pt>
                <c:pt idx="5176">
                  <c:v>1472</c:v>
                </c:pt>
                <c:pt idx="5177">
                  <c:v>1473</c:v>
                </c:pt>
                <c:pt idx="5178">
                  <c:v>1473</c:v>
                </c:pt>
                <c:pt idx="5179">
                  <c:v>1473</c:v>
                </c:pt>
                <c:pt idx="5180">
                  <c:v>1473</c:v>
                </c:pt>
                <c:pt idx="5181">
                  <c:v>1473</c:v>
                </c:pt>
                <c:pt idx="5182">
                  <c:v>1473</c:v>
                </c:pt>
                <c:pt idx="5183">
                  <c:v>1474</c:v>
                </c:pt>
                <c:pt idx="5184">
                  <c:v>1474</c:v>
                </c:pt>
                <c:pt idx="5185">
                  <c:v>1475</c:v>
                </c:pt>
                <c:pt idx="5186">
                  <c:v>1475</c:v>
                </c:pt>
                <c:pt idx="5187">
                  <c:v>1475</c:v>
                </c:pt>
                <c:pt idx="5188">
                  <c:v>1476</c:v>
                </c:pt>
                <c:pt idx="5189">
                  <c:v>1477</c:v>
                </c:pt>
                <c:pt idx="5190">
                  <c:v>1478</c:v>
                </c:pt>
                <c:pt idx="5191">
                  <c:v>1478</c:v>
                </c:pt>
                <c:pt idx="5192">
                  <c:v>1478</c:v>
                </c:pt>
                <c:pt idx="5193">
                  <c:v>1478</c:v>
                </c:pt>
                <c:pt idx="5194">
                  <c:v>1479</c:v>
                </c:pt>
                <c:pt idx="5195">
                  <c:v>1479</c:v>
                </c:pt>
                <c:pt idx="5196">
                  <c:v>1479</c:v>
                </c:pt>
                <c:pt idx="5197">
                  <c:v>1479</c:v>
                </c:pt>
                <c:pt idx="5198">
                  <c:v>1479</c:v>
                </c:pt>
                <c:pt idx="5199">
                  <c:v>1479</c:v>
                </c:pt>
                <c:pt idx="5200">
                  <c:v>1480</c:v>
                </c:pt>
                <c:pt idx="5201">
                  <c:v>1481</c:v>
                </c:pt>
                <c:pt idx="5202">
                  <c:v>1482</c:v>
                </c:pt>
                <c:pt idx="5203">
                  <c:v>1483</c:v>
                </c:pt>
                <c:pt idx="5204">
                  <c:v>1484</c:v>
                </c:pt>
                <c:pt idx="5205">
                  <c:v>1484</c:v>
                </c:pt>
                <c:pt idx="5206">
                  <c:v>1484</c:v>
                </c:pt>
                <c:pt idx="5207">
                  <c:v>1484</c:v>
                </c:pt>
                <c:pt idx="5208">
                  <c:v>1485</c:v>
                </c:pt>
                <c:pt idx="5209">
                  <c:v>1486</c:v>
                </c:pt>
                <c:pt idx="5210">
                  <c:v>1487</c:v>
                </c:pt>
                <c:pt idx="5211">
                  <c:v>1488</c:v>
                </c:pt>
                <c:pt idx="5212">
                  <c:v>1489</c:v>
                </c:pt>
                <c:pt idx="5213">
                  <c:v>1490</c:v>
                </c:pt>
                <c:pt idx="5214">
                  <c:v>1490</c:v>
                </c:pt>
                <c:pt idx="5215">
                  <c:v>1490</c:v>
                </c:pt>
                <c:pt idx="5216">
                  <c:v>1490</c:v>
                </c:pt>
                <c:pt idx="5217">
                  <c:v>1490</c:v>
                </c:pt>
                <c:pt idx="5218">
                  <c:v>1490</c:v>
                </c:pt>
                <c:pt idx="5219">
                  <c:v>1490</c:v>
                </c:pt>
                <c:pt idx="5220">
                  <c:v>1490</c:v>
                </c:pt>
                <c:pt idx="5221">
                  <c:v>1490</c:v>
                </c:pt>
                <c:pt idx="5222">
                  <c:v>1490</c:v>
                </c:pt>
                <c:pt idx="5223">
                  <c:v>1490</c:v>
                </c:pt>
                <c:pt idx="5224">
                  <c:v>1490</c:v>
                </c:pt>
                <c:pt idx="5225">
                  <c:v>1490</c:v>
                </c:pt>
                <c:pt idx="5226">
                  <c:v>1490</c:v>
                </c:pt>
                <c:pt idx="5227">
                  <c:v>1490</c:v>
                </c:pt>
                <c:pt idx="5228">
                  <c:v>1491</c:v>
                </c:pt>
                <c:pt idx="5229">
                  <c:v>1491</c:v>
                </c:pt>
                <c:pt idx="5230">
                  <c:v>1491</c:v>
                </c:pt>
                <c:pt idx="5231">
                  <c:v>1491</c:v>
                </c:pt>
                <c:pt idx="5232">
                  <c:v>1491</c:v>
                </c:pt>
                <c:pt idx="5233">
                  <c:v>1491</c:v>
                </c:pt>
                <c:pt idx="5234">
                  <c:v>1491</c:v>
                </c:pt>
                <c:pt idx="5235">
                  <c:v>1491</c:v>
                </c:pt>
                <c:pt idx="5236">
                  <c:v>1491</c:v>
                </c:pt>
                <c:pt idx="5237">
                  <c:v>1491</c:v>
                </c:pt>
                <c:pt idx="5238">
                  <c:v>1491</c:v>
                </c:pt>
                <c:pt idx="5239">
                  <c:v>1491</c:v>
                </c:pt>
                <c:pt idx="5240">
                  <c:v>1492</c:v>
                </c:pt>
                <c:pt idx="5241">
                  <c:v>1492</c:v>
                </c:pt>
                <c:pt idx="5242">
                  <c:v>1492</c:v>
                </c:pt>
                <c:pt idx="5243">
                  <c:v>1492</c:v>
                </c:pt>
                <c:pt idx="5244">
                  <c:v>1492</c:v>
                </c:pt>
                <c:pt idx="5245">
                  <c:v>1492</c:v>
                </c:pt>
                <c:pt idx="5246">
                  <c:v>1492</c:v>
                </c:pt>
                <c:pt idx="5247">
                  <c:v>1493</c:v>
                </c:pt>
                <c:pt idx="5248">
                  <c:v>1493</c:v>
                </c:pt>
                <c:pt idx="5249">
                  <c:v>1493</c:v>
                </c:pt>
                <c:pt idx="5250">
                  <c:v>1493</c:v>
                </c:pt>
                <c:pt idx="5251">
                  <c:v>1493</c:v>
                </c:pt>
                <c:pt idx="5252">
                  <c:v>1493</c:v>
                </c:pt>
                <c:pt idx="5253">
                  <c:v>1493</c:v>
                </c:pt>
                <c:pt idx="5254">
                  <c:v>1493</c:v>
                </c:pt>
                <c:pt idx="5255">
                  <c:v>1493</c:v>
                </c:pt>
                <c:pt idx="5256">
                  <c:v>1493</c:v>
                </c:pt>
                <c:pt idx="5257">
                  <c:v>1493</c:v>
                </c:pt>
                <c:pt idx="5258">
                  <c:v>1493</c:v>
                </c:pt>
                <c:pt idx="5259">
                  <c:v>1493</c:v>
                </c:pt>
                <c:pt idx="5260">
                  <c:v>1493</c:v>
                </c:pt>
                <c:pt idx="5261">
                  <c:v>1494</c:v>
                </c:pt>
                <c:pt idx="5262">
                  <c:v>1494</c:v>
                </c:pt>
                <c:pt idx="5263">
                  <c:v>1494</c:v>
                </c:pt>
                <c:pt idx="5264">
                  <c:v>1495</c:v>
                </c:pt>
                <c:pt idx="5265">
                  <c:v>1495</c:v>
                </c:pt>
                <c:pt idx="5266">
                  <c:v>1495</c:v>
                </c:pt>
                <c:pt idx="5267">
                  <c:v>1495</c:v>
                </c:pt>
                <c:pt idx="5268">
                  <c:v>1496</c:v>
                </c:pt>
                <c:pt idx="5269">
                  <c:v>1496</c:v>
                </c:pt>
                <c:pt idx="5270">
                  <c:v>1496</c:v>
                </c:pt>
                <c:pt idx="5271">
                  <c:v>1496</c:v>
                </c:pt>
                <c:pt idx="5272">
                  <c:v>1496</c:v>
                </c:pt>
                <c:pt idx="5273">
                  <c:v>1496</c:v>
                </c:pt>
                <c:pt idx="5274">
                  <c:v>1496</c:v>
                </c:pt>
                <c:pt idx="5275">
                  <c:v>1496</c:v>
                </c:pt>
                <c:pt idx="5276">
                  <c:v>1496</c:v>
                </c:pt>
                <c:pt idx="5277">
                  <c:v>1496</c:v>
                </c:pt>
                <c:pt idx="5278">
                  <c:v>1496</c:v>
                </c:pt>
                <c:pt idx="5279">
                  <c:v>1496</c:v>
                </c:pt>
                <c:pt idx="5280">
                  <c:v>1496</c:v>
                </c:pt>
                <c:pt idx="5281">
                  <c:v>1496</c:v>
                </c:pt>
                <c:pt idx="5282">
                  <c:v>1496</c:v>
                </c:pt>
                <c:pt idx="5283">
                  <c:v>1496</c:v>
                </c:pt>
                <c:pt idx="5284">
                  <c:v>1496</c:v>
                </c:pt>
                <c:pt idx="5285">
                  <c:v>1496</c:v>
                </c:pt>
                <c:pt idx="5286">
                  <c:v>1496</c:v>
                </c:pt>
                <c:pt idx="5287">
                  <c:v>1496</c:v>
                </c:pt>
                <c:pt idx="5288">
                  <c:v>1496</c:v>
                </c:pt>
                <c:pt idx="5289">
                  <c:v>1497</c:v>
                </c:pt>
                <c:pt idx="5290">
                  <c:v>1497</c:v>
                </c:pt>
                <c:pt idx="5291">
                  <c:v>1497</c:v>
                </c:pt>
                <c:pt idx="5292">
                  <c:v>1497</c:v>
                </c:pt>
                <c:pt idx="5293">
                  <c:v>1497</c:v>
                </c:pt>
                <c:pt idx="5294">
                  <c:v>1498</c:v>
                </c:pt>
                <c:pt idx="5295">
                  <c:v>1498</c:v>
                </c:pt>
                <c:pt idx="5296">
                  <c:v>1498</c:v>
                </c:pt>
                <c:pt idx="5297">
                  <c:v>1499</c:v>
                </c:pt>
                <c:pt idx="5298">
                  <c:v>1499</c:v>
                </c:pt>
                <c:pt idx="5299">
                  <c:v>1500</c:v>
                </c:pt>
                <c:pt idx="5300">
                  <c:v>1500</c:v>
                </c:pt>
                <c:pt idx="5301">
                  <c:v>1500</c:v>
                </c:pt>
                <c:pt idx="5302">
                  <c:v>1500</c:v>
                </c:pt>
                <c:pt idx="5303">
                  <c:v>1500</c:v>
                </c:pt>
                <c:pt idx="5304">
                  <c:v>1501</c:v>
                </c:pt>
                <c:pt idx="5305">
                  <c:v>1502</c:v>
                </c:pt>
                <c:pt idx="5306">
                  <c:v>1503</c:v>
                </c:pt>
                <c:pt idx="5307">
                  <c:v>1504</c:v>
                </c:pt>
                <c:pt idx="5308">
                  <c:v>1505</c:v>
                </c:pt>
                <c:pt idx="5309">
                  <c:v>1505</c:v>
                </c:pt>
                <c:pt idx="5310">
                  <c:v>1505</c:v>
                </c:pt>
                <c:pt idx="5311">
                  <c:v>1506</c:v>
                </c:pt>
                <c:pt idx="5312">
                  <c:v>1506</c:v>
                </c:pt>
                <c:pt idx="5313">
                  <c:v>1506</c:v>
                </c:pt>
                <c:pt idx="5314">
                  <c:v>1507</c:v>
                </c:pt>
                <c:pt idx="5315">
                  <c:v>1508</c:v>
                </c:pt>
                <c:pt idx="5316">
                  <c:v>1508</c:v>
                </c:pt>
                <c:pt idx="5317">
                  <c:v>1508</c:v>
                </c:pt>
                <c:pt idx="5318">
                  <c:v>1509</c:v>
                </c:pt>
                <c:pt idx="5319">
                  <c:v>1509</c:v>
                </c:pt>
                <c:pt idx="5320">
                  <c:v>1509</c:v>
                </c:pt>
                <c:pt idx="5321">
                  <c:v>1509</c:v>
                </c:pt>
                <c:pt idx="5322">
                  <c:v>1509</c:v>
                </c:pt>
                <c:pt idx="5323">
                  <c:v>1509</c:v>
                </c:pt>
                <c:pt idx="5324">
                  <c:v>1509</c:v>
                </c:pt>
                <c:pt idx="5325">
                  <c:v>1509</c:v>
                </c:pt>
                <c:pt idx="5326">
                  <c:v>1509</c:v>
                </c:pt>
                <c:pt idx="5327">
                  <c:v>1510</c:v>
                </c:pt>
                <c:pt idx="5328">
                  <c:v>1511</c:v>
                </c:pt>
                <c:pt idx="5329">
                  <c:v>1512</c:v>
                </c:pt>
                <c:pt idx="5330">
                  <c:v>1512</c:v>
                </c:pt>
                <c:pt idx="5331">
                  <c:v>1512</c:v>
                </c:pt>
                <c:pt idx="5332">
                  <c:v>1512</c:v>
                </c:pt>
                <c:pt idx="5333">
                  <c:v>1513</c:v>
                </c:pt>
                <c:pt idx="5334">
                  <c:v>1513</c:v>
                </c:pt>
                <c:pt idx="5335">
                  <c:v>1513</c:v>
                </c:pt>
                <c:pt idx="5336">
                  <c:v>1513</c:v>
                </c:pt>
                <c:pt idx="5337">
                  <c:v>1513</c:v>
                </c:pt>
                <c:pt idx="5338">
                  <c:v>1513</c:v>
                </c:pt>
                <c:pt idx="5339">
                  <c:v>1513</c:v>
                </c:pt>
                <c:pt idx="5340">
                  <c:v>1513</c:v>
                </c:pt>
                <c:pt idx="5341">
                  <c:v>1513</c:v>
                </c:pt>
                <c:pt idx="5342">
                  <c:v>1513</c:v>
                </c:pt>
                <c:pt idx="5343">
                  <c:v>1513</c:v>
                </c:pt>
                <c:pt idx="5344">
                  <c:v>1513</c:v>
                </c:pt>
                <c:pt idx="5345">
                  <c:v>1513</c:v>
                </c:pt>
                <c:pt idx="5346">
                  <c:v>1513</c:v>
                </c:pt>
                <c:pt idx="5347">
                  <c:v>1513</c:v>
                </c:pt>
                <c:pt idx="5348">
                  <c:v>1513</c:v>
                </c:pt>
                <c:pt idx="5349">
                  <c:v>1513</c:v>
                </c:pt>
                <c:pt idx="5350">
                  <c:v>1513</c:v>
                </c:pt>
                <c:pt idx="5351">
                  <c:v>1513</c:v>
                </c:pt>
                <c:pt idx="5352">
                  <c:v>1514</c:v>
                </c:pt>
                <c:pt idx="5353">
                  <c:v>1515</c:v>
                </c:pt>
                <c:pt idx="5354">
                  <c:v>1516</c:v>
                </c:pt>
                <c:pt idx="5355">
                  <c:v>1517</c:v>
                </c:pt>
                <c:pt idx="5356">
                  <c:v>1518</c:v>
                </c:pt>
                <c:pt idx="5357">
                  <c:v>1518</c:v>
                </c:pt>
                <c:pt idx="5358">
                  <c:v>1518</c:v>
                </c:pt>
                <c:pt idx="5359">
                  <c:v>1518</c:v>
                </c:pt>
                <c:pt idx="5360">
                  <c:v>1518</c:v>
                </c:pt>
                <c:pt idx="5361">
                  <c:v>1518</c:v>
                </c:pt>
                <c:pt idx="5362">
                  <c:v>1518</c:v>
                </c:pt>
                <c:pt idx="5363">
                  <c:v>1518</c:v>
                </c:pt>
                <c:pt idx="5364">
                  <c:v>1519</c:v>
                </c:pt>
                <c:pt idx="5365">
                  <c:v>1519</c:v>
                </c:pt>
                <c:pt idx="5366">
                  <c:v>1520</c:v>
                </c:pt>
                <c:pt idx="5367">
                  <c:v>1521</c:v>
                </c:pt>
                <c:pt idx="5368">
                  <c:v>1521</c:v>
                </c:pt>
                <c:pt idx="5369">
                  <c:v>1521</c:v>
                </c:pt>
                <c:pt idx="5370">
                  <c:v>1521</c:v>
                </c:pt>
                <c:pt idx="5371">
                  <c:v>1522</c:v>
                </c:pt>
                <c:pt idx="5372">
                  <c:v>1522</c:v>
                </c:pt>
                <c:pt idx="5373">
                  <c:v>1522</c:v>
                </c:pt>
                <c:pt idx="5374">
                  <c:v>1522</c:v>
                </c:pt>
                <c:pt idx="5375">
                  <c:v>1522</c:v>
                </c:pt>
                <c:pt idx="5376">
                  <c:v>1522</c:v>
                </c:pt>
                <c:pt idx="5377">
                  <c:v>1522</c:v>
                </c:pt>
                <c:pt idx="5378">
                  <c:v>1522</c:v>
                </c:pt>
                <c:pt idx="5379">
                  <c:v>1522</c:v>
                </c:pt>
                <c:pt idx="5380">
                  <c:v>1523</c:v>
                </c:pt>
                <c:pt idx="5381">
                  <c:v>1523</c:v>
                </c:pt>
                <c:pt idx="5382">
                  <c:v>1524</c:v>
                </c:pt>
                <c:pt idx="5383">
                  <c:v>1525</c:v>
                </c:pt>
                <c:pt idx="5384">
                  <c:v>1525</c:v>
                </c:pt>
                <c:pt idx="5385">
                  <c:v>1526</c:v>
                </c:pt>
                <c:pt idx="5386">
                  <c:v>1526</c:v>
                </c:pt>
                <c:pt idx="5387">
                  <c:v>1526</c:v>
                </c:pt>
                <c:pt idx="5388">
                  <c:v>1527</c:v>
                </c:pt>
                <c:pt idx="5389">
                  <c:v>1527</c:v>
                </c:pt>
                <c:pt idx="5390">
                  <c:v>1528</c:v>
                </c:pt>
                <c:pt idx="5391">
                  <c:v>1529</c:v>
                </c:pt>
                <c:pt idx="5392">
                  <c:v>1529</c:v>
                </c:pt>
                <c:pt idx="5393">
                  <c:v>1529</c:v>
                </c:pt>
                <c:pt idx="5394">
                  <c:v>1529</c:v>
                </c:pt>
                <c:pt idx="5395">
                  <c:v>1529</c:v>
                </c:pt>
                <c:pt idx="5396">
                  <c:v>1529</c:v>
                </c:pt>
                <c:pt idx="5397">
                  <c:v>1529</c:v>
                </c:pt>
                <c:pt idx="5398">
                  <c:v>1529</c:v>
                </c:pt>
                <c:pt idx="5399">
                  <c:v>1530</c:v>
                </c:pt>
                <c:pt idx="5400">
                  <c:v>1530</c:v>
                </c:pt>
                <c:pt idx="5401">
                  <c:v>1530</c:v>
                </c:pt>
                <c:pt idx="5402">
                  <c:v>1530</c:v>
                </c:pt>
                <c:pt idx="5403">
                  <c:v>1531</c:v>
                </c:pt>
                <c:pt idx="5404">
                  <c:v>1531</c:v>
                </c:pt>
                <c:pt idx="5405">
                  <c:v>1531</c:v>
                </c:pt>
                <c:pt idx="5406">
                  <c:v>1532</c:v>
                </c:pt>
                <c:pt idx="5407">
                  <c:v>1532</c:v>
                </c:pt>
                <c:pt idx="5408">
                  <c:v>1533</c:v>
                </c:pt>
                <c:pt idx="5409">
                  <c:v>1533</c:v>
                </c:pt>
                <c:pt idx="5410">
                  <c:v>1533</c:v>
                </c:pt>
                <c:pt idx="5411">
                  <c:v>1533</c:v>
                </c:pt>
                <c:pt idx="5412">
                  <c:v>1534</c:v>
                </c:pt>
                <c:pt idx="5413">
                  <c:v>1535</c:v>
                </c:pt>
                <c:pt idx="5414">
                  <c:v>1535</c:v>
                </c:pt>
                <c:pt idx="5415">
                  <c:v>1535</c:v>
                </c:pt>
                <c:pt idx="5416">
                  <c:v>1535</c:v>
                </c:pt>
                <c:pt idx="5417">
                  <c:v>1535</c:v>
                </c:pt>
                <c:pt idx="5418">
                  <c:v>1536</c:v>
                </c:pt>
                <c:pt idx="5419">
                  <c:v>1537</c:v>
                </c:pt>
                <c:pt idx="5420">
                  <c:v>1537</c:v>
                </c:pt>
                <c:pt idx="5421">
                  <c:v>1537</c:v>
                </c:pt>
                <c:pt idx="5422">
                  <c:v>1537</c:v>
                </c:pt>
                <c:pt idx="5423">
                  <c:v>1538</c:v>
                </c:pt>
                <c:pt idx="5424">
                  <c:v>1539</c:v>
                </c:pt>
                <c:pt idx="5425">
                  <c:v>1540</c:v>
                </c:pt>
                <c:pt idx="5426">
                  <c:v>1541</c:v>
                </c:pt>
                <c:pt idx="5427">
                  <c:v>1541</c:v>
                </c:pt>
                <c:pt idx="5428">
                  <c:v>1541</c:v>
                </c:pt>
                <c:pt idx="5429">
                  <c:v>1541</c:v>
                </c:pt>
                <c:pt idx="5430">
                  <c:v>1541</c:v>
                </c:pt>
                <c:pt idx="5431">
                  <c:v>1541</c:v>
                </c:pt>
                <c:pt idx="5432">
                  <c:v>1541</c:v>
                </c:pt>
                <c:pt idx="5433">
                  <c:v>1541</c:v>
                </c:pt>
                <c:pt idx="5434">
                  <c:v>1541</c:v>
                </c:pt>
                <c:pt idx="5435">
                  <c:v>1541</c:v>
                </c:pt>
                <c:pt idx="5436">
                  <c:v>1541</c:v>
                </c:pt>
                <c:pt idx="5437">
                  <c:v>1541</c:v>
                </c:pt>
                <c:pt idx="5438">
                  <c:v>1541</c:v>
                </c:pt>
                <c:pt idx="5439">
                  <c:v>1542</c:v>
                </c:pt>
                <c:pt idx="5440">
                  <c:v>1542</c:v>
                </c:pt>
                <c:pt idx="5441">
                  <c:v>1542</c:v>
                </c:pt>
                <c:pt idx="5442">
                  <c:v>1542</c:v>
                </c:pt>
                <c:pt idx="5443">
                  <c:v>1542</c:v>
                </c:pt>
                <c:pt idx="5444">
                  <c:v>1542</c:v>
                </c:pt>
                <c:pt idx="5445">
                  <c:v>1542</c:v>
                </c:pt>
                <c:pt idx="5446">
                  <c:v>1542</c:v>
                </c:pt>
                <c:pt idx="5447">
                  <c:v>1542</c:v>
                </c:pt>
                <c:pt idx="5448">
                  <c:v>1542</c:v>
                </c:pt>
                <c:pt idx="5449">
                  <c:v>1542</c:v>
                </c:pt>
                <c:pt idx="5450">
                  <c:v>1542</c:v>
                </c:pt>
                <c:pt idx="5451">
                  <c:v>1542</c:v>
                </c:pt>
                <c:pt idx="5452">
                  <c:v>1542</c:v>
                </c:pt>
                <c:pt idx="5453">
                  <c:v>1542</c:v>
                </c:pt>
                <c:pt idx="5454">
                  <c:v>1542</c:v>
                </c:pt>
                <c:pt idx="5455">
                  <c:v>1542</c:v>
                </c:pt>
                <c:pt idx="5456">
                  <c:v>1542</c:v>
                </c:pt>
                <c:pt idx="5457">
                  <c:v>1542</c:v>
                </c:pt>
                <c:pt idx="5458">
                  <c:v>1542</c:v>
                </c:pt>
                <c:pt idx="5459">
                  <c:v>1542</c:v>
                </c:pt>
                <c:pt idx="5460">
                  <c:v>1542</c:v>
                </c:pt>
                <c:pt idx="5461">
                  <c:v>1543</c:v>
                </c:pt>
                <c:pt idx="5462">
                  <c:v>1543</c:v>
                </c:pt>
                <c:pt idx="5463">
                  <c:v>1543</c:v>
                </c:pt>
                <c:pt idx="5464">
                  <c:v>1543</c:v>
                </c:pt>
                <c:pt idx="5465">
                  <c:v>1543</c:v>
                </c:pt>
                <c:pt idx="5466">
                  <c:v>1543</c:v>
                </c:pt>
                <c:pt idx="5467">
                  <c:v>1543</c:v>
                </c:pt>
                <c:pt idx="5468">
                  <c:v>1543</c:v>
                </c:pt>
                <c:pt idx="5469">
                  <c:v>1544</c:v>
                </c:pt>
                <c:pt idx="5470">
                  <c:v>1544</c:v>
                </c:pt>
                <c:pt idx="5471">
                  <c:v>1544</c:v>
                </c:pt>
                <c:pt idx="5472">
                  <c:v>1544</c:v>
                </c:pt>
                <c:pt idx="5473">
                  <c:v>1544</c:v>
                </c:pt>
                <c:pt idx="5474">
                  <c:v>1544</c:v>
                </c:pt>
                <c:pt idx="5475">
                  <c:v>1544</c:v>
                </c:pt>
                <c:pt idx="5476">
                  <c:v>1544</c:v>
                </c:pt>
                <c:pt idx="5477">
                  <c:v>1544</c:v>
                </c:pt>
                <c:pt idx="5478">
                  <c:v>1544</c:v>
                </c:pt>
                <c:pt idx="5479">
                  <c:v>1545</c:v>
                </c:pt>
                <c:pt idx="5480">
                  <c:v>1546</c:v>
                </c:pt>
                <c:pt idx="5481">
                  <c:v>1546</c:v>
                </c:pt>
                <c:pt idx="5482">
                  <c:v>1546</c:v>
                </c:pt>
                <c:pt idx="5483">
                  <c:v>1546</c:v>
                </c:pt>
                <c:pt idx="5484">
                  <c:v>1546</c:v>
                </c:pt>
                <c:pt idx="5485">
                  <c:v>1546</c:v>
                </c:pt>
                <c:pt idx="5486">
                  <c:v>1546</c:v>
                </c:pt>
                <c:pt idx="5487">
                  <c:v>1547</c:v>
                </c:pt>
                <c:pt idx="5488">
                  <c:v>1547</c:v>
                </c:pt>
                <c:pt idx="5489">
                  <c:v>1547</c:v>
                </c:pt>
                <c:pt idx="5490">
                  <c:v>1547</c:v>
                </c:pt>
                <c:pt idx="5491">
                  <c:v>1547</c:v>
                </c:pt>
                <c:pt idx="5492">
                  <c:v>1547</c:v>
                </c:pt>
                <c:pt idx="5493">
                  <c:v>1547</c:v>
                </c:pt>
                <c:pt idx="5494">
                  <c:v>1547</c:v>
                </c:pt>
                <c:pt idx="5495">
                  <c:v>1547</c:v>
                </c:pt>
                <c:pt idx="5496">
                  <c:v>1547</c:v>
                </c:pt>
                <c:pt idx="5497">
                  <c:v>1547</c:v>
                </c:pt>
                <c:pt idx="5498">
                  <c:v>1547</c:v>
                </c:pt>
                <c:pt idx="5499">
                  <c:v>1547</c:v>
                </c:pt>
                <c:pt idx="5500">
                  <c:v>1547</c:v>
                </c:pt>
                <c:pt idx="5501">
                  <c:v>1547</c:v>
                </c:pt>
                <c:pt idx="5502">
                  <c:v>1547</c:v>
                </c:pt>
                <c:pt idx="5503">
                  <c:v>1547</c:v>
                </c:pt>
                <c:pt idx="5504">
                  <c:v>1548</c:v>
                </c:pt>
                <c:pt idx="5505">
                  <c:v>1548</c:v>
                </c:pt>
                <c:pt idx="5506">
                  <c:v>1549</c:v>
                </c:pt>
                <c:pt idx="5507">
                  <c:v>1549</c:v>
                </c:pt>
                <c:pt idx="5508">
                  <c:v>1549</c:v>
                </c:pt>
                <c:pt idx="5509">
                  <c:v>1549</c:v>
                </c:pt>
                <c:pt idx="5510">
                  <c:v>1549</c:v>
                </c:pt>
                <c:pt idx="5511">
                  <c:v>1549</c:v>
                </c:pt>
                <c:pt idx="5512">
                  <c:v>1550</c:v>
                </c:pt>
                <c:pt idx="5513">
                  <c:v>1550</c:v>
                </c:pt>
                <c:pt idx="5514">
                  <c:v>1550</c:v>
                </c:pt>
                <c:pt idx="5515">
                  <c:v>1550</c:v>
                </c:pt>
                <c:pt idx="5516">
                  <c:v>1551</c:v>
                </c:pt>
                <c:pt idx="5517">
                  <c:v>1551</c:v>
                </c:pt>
                <c:pt idx="5518">
                  <c:v>1552</c:v>
                </c:pt>
                <c:pt idx="5519">
                  <c:v>1552</c:v>
                </c:pt>
                <c:pt idx="5520">
                  <c:v>1552</c:v>
                </c:pt>
                <c:pt idx="5521">
                  <c:v>1552</c:v>
                </c:pt>
                <c:pt idx="5522">
                  <c:v>1552</c:v>
                </c:pt>
                <c:pt idx="5523">
                  <c:v>1553</c:v>
                </c:pt>
                <c:pt idx="5524">
                  <c:v>1554</c:v>
                </c:pt>
                <c:pt idx="5525">
                  <c:v>1555</c:v>
                </c:pt>
                <c:pt idx="5526">
                  <c:v>1556</c:v>
                </c:pt>
                <c:pt idx="5527">
                  <c:v>1557</c:v>
                </c:pt>
                <c:pt idx="5528">
                  <c:v>1557</c:v>
                </c:pt>
                <c:pt idx="5529">
                  <c:v>1557</c:v>
                </c:pt>
                <c:pt idx="5530">
                  <c:v>1558</c:v>
                </c:pt>
                <c:pt idx="5531">
                  <c:v>1559</c:v>
                </c:pt>
                <c:pt idx="5532">
                  <c:v>1559</c:v>
                </c:pt>
                <c:pt idx="5533">
                  <c:v>1560</c:v>
                </c:pt>
                <c:pt idx="5534">
                  <c:v>1560</c:v>
                </c:pt>
                <c:pt idx="5535">
                  <c:v>1561</c:v>
                </c:pt>
                <c:pt idx="5536">
                  <c:v>1561</c:v>
                </c:pt>
                <c:pt idx="5537">
                  <c:v>1561</c:v>
                </c:pt>
                <c:pt idx="5538">
                  <c:v>1561</c:v>
                </c:pt>
                <c:pt idx="5539">
                  <c:v>1561</c:v>
                </c:pt>
                <c:pt idx="5540">
                  <c:v>1561</c:v>
                </c:pt>
                <c:pt idx="5541">
                  <c:v>1561</c:v>
                </c:pt>
                <c:pt idx="5542">
                  <c:v>1561</c:v>
                </c:pt>
                <c:pt idx="5543">
                  <c:v>1561</c:v>
                </c:pt>
                <c:pt idx="5544">
                  <c:v>1561</c:v>
                </c:pt>
                <c:pt idx="5545">
                  <c:v>1561</c:v>
                </c:pt>
                <c:pt idx="5546">
                  <c:v>1561</c:v>
                </c:pt>
                <c:pt idx="5547">
                  <c:v>1562</c:v>
                </c:pt>
                <c:pt idx="5548">
                  <c:v>1562</c:v>
                </c:pt>
                <c:pt idx="5549">
                  <c:v>1562</c:v>
                </c:pt>
                <c:pt idx="5550">
                  <c:v>1562</c:v>
                </c:pt>
                <c:pt idx="5551">
                  <c:v>1562</c:v>
                </c:pt>
                <c:pt idx="5552">
                  <c:v>1563</c:v>
                </c:pt>
                <c:pt idx="5553">
                  <c:v>1564</c:v>
                </c:pt>
                <c:pt idx="5554">
                  <c:v>1564</c:v>
                </c:pt>
                <c:pt idx="5555">
                  <c:v>1564</c:v>
                </c:pt>
                <c:pt idx="5556">
                  <c:v>1564</c:v>
                </c:pt>
                <c:pt idx="5557">
                  <c:v>1565</c:v>
                </c:pt>
                <c:pt idx="5558">
                  <c:v>1565</c:v>
                </c:pt>
                <c:pt idx="5559">
                  <c:v>1565</c:v>
                </c:pt>
                <c:pt idx="5560">
                  <c:v>1565</c:v>
                </c:pt>
                <c:pt idx="5561">
                  <c:v>1565</c:v>
                </c:pt>
                <c:pt idx="5562">
                  <c:v>1566</c:v>
                </c:pt>
                <c:pt idx="5563">
                  <c:v>1566</c:v>
                </c:pt>
                <c:pt idx="5564">
                  <c:v>1567</c:v>
                </c:pt>
                <c:pt idx="5565">
                  <c:v>1568</c:v>
                </c:pt>
                <c:pt idx="5566">
                  <c:v>1568</c:v>
                </c:pt>
                <c:pt idx="5567">
                  <c:v>1568</c:v>
                </c:pt>
                <c:pt idx="5568">
                  <c:v>1568</c:v>
                </c:pt>
                <c:pt idx="5569">
                  <c:v>1569</c:v>
                </c:pt>
                <c:pt idx="5570">
                  <c:v>1570</c:v>
                </c:pt>
                <c:pt idx="5571">
                  <c:v>1571</c:v>
                </c:pt>
                <c:pt idx="5572">
                  <c:v>1571</c:v>
                </c:pt>
                <c:pt idx="5573">
                  <c:v>1571</c:v>
                </c:pt>
                <c:pt idx="5574">
                  <c:v>1571</c:v>
                </c:pt>
                <c:pt idx="5575">
                  <c:v>1571</c:v>
                </c:pt>
                <c:pt idx="5576">
                  <c:v>1571</c:v>
                </c:pt>
                <c:pt idx="5577">
                  <c:v>1571</c:v>
                </c:pt>
                <c:pt idx="5578">
                  <c:v>1571</c:v>
                </c:pt>
                <c:pt idx="5579">
                  <c:v>1571</c:v>
                </c:pt>
                <c:pt idx="5580">
                  <c:v>1572</c:v>
                </c:pt>
                <c:pt idx="5581">
                  <c:v>1572</c:v>
                </c:pt>
                <c:pt idx="5582">
                  <c:v>1573</c:v>
                </c:pt>
                <c:pt idx="5583">
                  <c:v>1574</c:v>
                </c:pt>
                <c:pt idx="5584">
                  <c:v>1574</c:v>
                </c:pt>
                <c:pt idx="5585">
                  <c:v>1574</c:v>
                </c:pt>
                <c:pt idx="5586">
                  <c:v>1575</c:v>
                </c:pt>
                <c:pt idx="5587">
                  <c:v>1576</c:v>
                </c:pt>
                <c:pt idx="5588">
                  <c:v>1576</c:v>
                </c:pt>
                <c:pt idx="5589">
                  <c:v>1576</c:v>
                </c:pt>
                <c:pt idx="5590">
                  <c:v>1576</c:v>
                </c:pt>
                <c:pt idx="5591">
                  <c:v>1576</c:v>
                </c:pt>
                <c:pt idx="5592">
                  <c:v>1576</c:v>
                </c:pt>
                <c:pt idx="5593">
                  <c:v>1577</c:v>
                </c:pt>
                <c:pt idx="5594">
                  <c:v>1577</c:v>
                </c:pt>
                <c:pt idx="5595">
                  <c:v>1578</c:v>
                </c:pt>
                <c:pt idx="5596">
                  <c:v>1578</c:v>
                </c:pt>
                <c:pt idx="5597">
                  <c:v>1578</c:v>
                </c:pt>
                <c:pt idx="5598">
                  <c:v>1578</c:v>
                </c:pt>
                <c:pt idx="5599">
                  <c:v>1578</c:v>
                </c:pt>
                <c:pt idx="5600">
                  <c:v>1578</c:v>
                </c:pt>
                <c:pt idx="5601">
                  <c:v>1578</c:v>
                </c:pt>
                <c:pt idx="5602">
                  <c:v>1578</c:v>
                </c:pt>
                <c:pt idx="5603">
                  <c:v>1578</c:v>
                </c:pt>
                <c:pt idx="5604">
                  <c:v>1578</c:v>
                </c:pt>
                <c:pt idx="5605">
                  <c:v>1578</c:v>
                </c:pt>
                <c:pt idx="5606">
                  <c:v>1579</c:v>
                </c:pt>
                <c:pt idx="5607">
                  <c:v>1580</c:v>
                </c:pt>
                <c:pt idx="5608">
                  <c:v>1580</c:v>
                </c:pt>
                <c:pt idx="5609">
                  <c:v>1580</c:v>
                </c:pt>
                <c:pt idx="5610">
                  <c:v>1581</c:v>
                </c:pt>
                <c:pt idx="5611">
                  <c:v>1582</c:v>
                </c:pt>
                <c:pt idx="5612">
                  <c:v>1583</c:v>
                </c:pt>
                <c:pt idx="5613">
                  <c:v>1584</c:v>
                </c:pt>
                <c:pt idx="5614">
                  <c:v>1585</c:v>
                </c:pt>
                <c:pt idx="5615">
                  <c:v>1585</c:v>
                </c:pt>
                <c:pt idx="5616">
                  <c:v>1585</c:v>
                </c:pt>
                <c:pt idx="5617">
                  <c:v>1585</c:v>
                </c:pt>
                <c:pt idx="5618">
                  <c:v>1585</c:v>
                </c:pt>
                <c:pt idx="5619">
                  <c:v>1585</c:v>
                </c:pt>
                <c:pt idx="5620">
                  <c:v>1585</c:v>
                </c:pt>
                <c:pt idx="5621">
                  <c:v>1585</c:v>
                </c:pt>
                <c:pt idx="5622">
                  <c:v>1585</c:v>
                </c:pt>
                <c:pt idx="5623">
                  <c:v>1585</c:v>
                </c:pt>
                <c:pt idx="5624">
                  <c:v>1585</c:v>
                </c:pt>
                <c:pt idx="5625">
                  <c:v>1585</c:v>
                </c:pt>
                <c:pt idx="5626">
                  <c:v>1586</c:v>
                </c:pt>
                <c:pt idx="5627">
                  <c:v>1587</c:v>
                </c:pt>
                <c:pt idx="5628">
                  <c:v>1587</c:v>
                </c:pt>
                <c:pt idx="5629">
                  <c:v>1588</c:v>
                </c:pt>
                <c:pt idx="5630">
                  <c:v>1589</c:v>
                </c:pt>
                <c:pt idx="5631">
                  <c:v>1589</c:v>
                </c:pt>
                <c:pt idx="5632">
                  <c:v>1590</c:v>
                </c:pt>
                <c:pt idx="5633">
                  <c:v>1591</c:v>
                </c:pt>
                <c:pt idx="5634">
                  <c:v>1591</c:v>
                </c:pt>
                <c:pt idx="5635">
                  <c:v>1591</c:v>
                </c:pt>
                <c:pt idx="5636">
                  <c:v>1591</c:v>
                </c:pt>
                <c:pt idx="5637">
                  <c:v>1591</c:v>
                </c:pt>
                <c:pt idx="5638">
                  <c:v>1591</c:v>
                </c:pt>
                <c:pt idx="5639">
                  <c:v>1591</c:v>
                </c:pt>
                <c:pt idx="5640">
                  <c:v>1591</c:v>
                </c:pt>
                <c:pt idx="5641">
                  <c:v>1591</c:v>
                </c:pt>
                <c:pt idx="5642">
                  <c:v>1591</c:v>
                </c:pt>
                <c:pt idx="5643">
                  <c:v>1592</c:v>
                </c:pt>
                <c:pt idx="5644">
                  <c:v>1592</c:v>
                </c:pt>
                <c:pt idx="5645">
                  <c:v>1592</c:v>
                </c:pt>
                <c:pt idx="5646">
                  <c:v>1592</c:v>
                </c:pt>
                <c:pt idx="5647">
                  <c:v>1592</c:v>
                </c:pt>
                <c:pt idx="5648">
                  <c:v>1593</c:v>
                </c:pt>
                <c:pt idx="5649">
                  <c:v>1593</c:v>
                </c:pt>
                <c:pt idx="5650">
                  <c:v>1593</c:v>
                </c:pt>
                <c:pt idx="5651">
                  <c:v>1593</c:v>
                </c:pt>
                <c:pt idx="5652">
                  <c:v>1593</c:v>
                </c:pt>
                <c:pt idx="5653">
                  <c:v>1593</c:v>
                </c:pt>
                <c:pt idx="5654">
                  <c:v>1593</c:v>
                </c:pt>
                <c:pt idx="5655">
                  <c:v>1593</c:v>
                </c:pt>
                <c:pt idx="5656">
                  <c:v>1594</c:v>
                </c:pt>
                <c:pt idx="5657">
                  <c:v>1594</c:v>
                </c:pt>
                <c:pt idx="5658">
                  <c:v>1594</c:v>
                </c:pt>
                <c:pt idx="5659">
                  <c:v>1594</c:v>
                </c:pt>
                <c:pt idx="5660">
                  <c:v>1594</c:v>
                </c:pt>
                <c:pt idx="5661">
                  <c:v>1594</c:v>
                </c:pt>
                <c:pt idx="5662">
                  <c:v>1595</c:v>
                </c:pt>
                <c:pt idx="5663">
                  <c:v>1595</c:v>
                </c:pt>
                <c:pt idx="5664">
                  <c:v>1595</c:v>
                </c:pt>
                <c:pt idx="5665">
                  <c:v>1596</c:v>
                </c:pt>
                <c:pt idx="5666">
                  <c:v>1597</c:v>
                </c:pt>
                <c:pt idx="5667">
                  <c:v>1597</c:v>
                </c:pt>
                <c:pt idx="5668">
                  <c:v>1597</c:v>
                </c:pt>
                <c:pt idx="5669">
                  <c:v>1598</c:v>
                </c:pt>
                <c:pt idx="5670">
                  <c:v>1598</c:v>
                </c:pt>
                <c:pt idx="5671">
                  <c:v>1598</c:v>
                </c:pt>
                <c:pt idx="5672">
                  <c:v>1598</c:v>
                </c:pt>
                <c:pt idx="5673">
                  <c:v>1598</c:v>
                </c:pt>
                <c:pt idx="5674">
                  <c:v>1599</c:v>
                </c:pt>
                <c:pt idx="5675">
                  <c:v>1600</c:v>
                </c:pt>
                <c:pt idx="5676">
                  <c:v>1601</c:v>
                </c:pt>
                <c:pt idx="5677">
                  <c:v>1602</c:v>
                </c:pt>
                <c:pt idx="5678">
                  <c:v>1602</c:v>
                </c:pt>
                <c:pt idx="5679">
                  <c:v>1603</c:v>
                </c:pt>
                <c:pt idx="5680">
                  <c:v>1603</c:v>
                </c:pt>
                <c:pt idx="5681">
                  <c:v>1604</c:v>
                </c:pt>
                <c:pt idx="5682">
                  <c:v>1604</c:v>
                </c:pt>
                <c:pt idx="5683">
                  <c:v>1605</c:v>
                </c:pt>
                <c:pt idx="5684">
                  <c:v>1606</c:v>
                </c:pt>
                <c:pt idx="5685">
                  <c:v>1606</c:v>
                </c:pt>
                <c:pt idx="5686">
                  <c:v>1606</c:v>
                </c:pt>
                <c:pt idx="5687">
                  <c:v>1606</c:v>
                </c:pt>
                <c:pt idx="5688">
                  <c:v>1606</c:v>
                </c:pt>
                <c:pt idx="5689">
                  <c:v>1606</c:v>
                </c:pt>
                <c:pt idx="5690">
                  <c:v>1606</c:v>
                </c:pt>
                <c:pt idx="5691">
                  <c:v>1606</c:v>
                </c:pt>
                <c:pt idx="5692">
                  <c:v>1607</c:v>
                </c:pt>
                <c:pt idx="5693">
                  <c:v>1608</c:v>
                </c:pt>
                <c:pt idx="5694">
                  <c:v>1608</c:v>
                </c:pt>
                <c:pt idx="5695">
                  <c:v>1609</c:v>
                </c:pt>
                <c:pt idx="5696">
                  <c:v>1609</c:v>
                </c:pt>
                <c:pt idx="5697">
                  <c:v>1609</c:v>
                </c:pt>
                <c:pt idx="5698">
                  <c:v>1610</c:v>
                </c:pt>
                <c:pt idx="5699">
                  <c:v>1611</c:v>
                </c:pt>
                <c:pt idx="5700">
                  <c:v>1612</c:v>
                </c:pt>
                <c:pt idx="5701">
                  <c:v>1612</c:v>
                </c:pt>
                <c:pt idx="5702">
                  <c:v>1612</c:v>
                </c:pt>
                <c:pt idx="5703">
                  <c:v>1612</c:v>
                </c:pt>
                <c:pt idx="5704">
                  <c:v>1612</c:v>
                </c:pt>
                <c:pt idx="5705">
                  <c:v>1612</c:v>
                </c:pt>
                <c:pt idx="5706">
                  <c:v>1612</c:v>
                </c:pt>
                <c:pt idx="5707">
                  <c:v>1612</c:v>
                </c:pt>
                <c:pt idx="5708">
                  <c:v>1612</c:v>
                </c:pt>
                <c:pt idx="5709">
                  <c:v>1612</c:v>
                </c:pt>
                <c:pt idx="5710">
                  <c:v>1612</c:v>
                </c:pt>
                <c:pt idx="5711">
                  <c:v>1612</c:v>
                </c:pt>
                <c:pt idx="5712">
                  <c:v>1612</c:v>
                </c:pt>
                <c:pt idx="5713">
                  <c:v>1612</c:v>
                </c:pt>
                <c:pt idx="5714">
                  <c:v>1612</c:v>
                </c:pt>
                <c:pt idx="5715">
                  <c:v>1612</c:v>
                </c:pt>
                <c:pt idx="5716">
                  <c:v>1612</c:v>
                </c:pt>
                <c:pt idx="5717">
                  <c:v>1612</c:v>
                </c:pt>
                <c:pt idx="5718">
                  <c:v>1612</c:v>
                </c:pt>
                <c:pt idx="5719">
                  <c:v>1612</c:v>
                </c:pt>
                <c:pt idx="5720">
                  <c:v>1612</c:v>
                </c:pt>
                <c:pt idx="5721">
                  <c:v>1612</c:v>
                </c:pt>
                <c:pt idx="5722">
                  <c:v>1612</c:v>
                </c:pt>
                <c:pt idx="5723">
                  <c:v>1612</c:v>
                </c:pt>
                <c:pt idx="5724">
                  <c:v>1612</c:v>
                </c:pt>
                <c:pt idx="5725">
                  <c:v>1612</c:v>
                </c:pt>
                <c:pt idx="5726">
                  <c:v>1612</c:v>
                </c:pt>
                <c:pt idx="5727">
                  <c:v>1613</c:v>
                </c:pt>
                <c:pt idx="5728">
                  <c:v>1614</c:v>
                </c:pt>
                <c:pt idx="5729">
                  <c:v>1614</c:v>
                </c:pt>
                <c:pt idx="5730">
                  <c:v>1615</c:v>
                </c:pt>
                <c:pt idx="5731">
                  <c:v>1616</c:v>
                </c:pt>
                <c:pt idx="5732">
                  <c:v>1617</c:v>
                </c:pt>
                <c:pt idx="5733">
                  <c:v>1618</c:v>
                </c:pt>
                <c:pt idx="5734">
                  <c:v>1619</c:v>
                </c:pt>
                <c:pt idx="5735">
                  <c:v>1619</c:v>
                </c:pt>
                <c:pt idx="5736">
                  <c:v>1620</c:v>
                </c:pt>
                <c:pt idx="5737">
                  <c:v>1620</c:v>
                </c:pt>
                <c:pt idx="5738">
                  <c:v>1620</c:v>
                </c:pt>
                <c:pt idx="5739">
                  <c:v>1620</c:v>
                </c:pt>
                <c:pt idx="5740">
                  <c:v>1620</c:v>
                </c:pt>
                <c:pt idx="5741">
                  <c:v>1620</c:v>
                </c:pt>
                <c:pt idx="5742">
                  <c:v>1621</c:v>
                </c:pt>
                <c:pt idx="5743">
                  <c:v>1621</c:v>
                </c:pt>
                <c:pt idx="5744">
                  <c:v>1621</c:v>
                </c:pt>
                <c:pt idx="5745">
                  <c:v>1621</c:v>
                </c:pt>
                <c:pt idx="5746">
                  <c:v>1622</c:v>
                </c:pt>
                <c:pt idx="5747">
                  <c:v>1623</c:v>
                </c:pt>
                <c:pt idx="5748">
                  <c:v>1623</c:v>
                </c:pt>
                <c:pt idx="5749">
                  <c:v>1623</c:v>
                </c:pt>
                <c:pt idx="5750">
                  <c:v>1624</c:v>
                </c:pt>
                <c:pt idx="5751">
                  <c:v>1624</c:v>
                </c:pt>
                <c:pt idx="5752">
                  <c:v>1624</c:v>
                </c:pt>
                <c:pt idx="5753">
                  <c:v>1624</c:v>
                </c:pt>
                <c:pt idx="5754">
                  <c:v>1624</c:v>
                </c:pt>
                <c:pt idx="5755">
                  <c:v>1624</c:v>
                </c:pt>
                <c:pt idx="5756">
                  <c:v>1624</c:v>
                </c:pt>
                <c:pt idx="5757">
                  <c:v>1624</c:v>
                </c:pt>
                <c:pt idx="5758">
                  <c:v>1624</c:v>
                </c:pt>
                <c:pt idx="5759">
                  <c:v>1624</c:v>
                </c:pt>
                <c:pt idx="5760">
                  <c:v>1624</c:v>
                </c:pt>
                <c:pt idx="5761">
                  <c:v>1624</c:v>
                </c:pt>
                <c:pt idx="5762">
                  <c:v>1624</c:v>
                </c:pt>
                <c:pt idx="5763">
                  <c:v>1624</c:v>
                </c:pt>
                <c:pt idx="5764">
                  <c:v>1624</c:v>
                </c:pt>
                <c:pt idx="5765">
                  <c:v>1624</c:v>
                </c:pt>
                <c:pt idx="5766">
                  <c:v>1625</c:v>
                </c:pt>
                <c:pt idx="5767">
                  <c:v>1625</c:v>
                </c:pt>
                <c:pt idx="5768">
                  <c:v>1625</c:v>
                </c:pt>
                <c:pt idx="5769">
                  <c:v>1625</c:v>
                </c:pt>
                <c:pt idx="5770">
                  <c:v>1625</c:v>
                </c:pt>
                <c:pt idx="5771">
                  <c:v>1625</c:v>
                </c:pt>
                <c:pt idx="5772">
                  <c:v>1625</c:v>
                </c:pt>
                <c:pt idx="5773">
                  <c:v>1625</c:v>
                </c:pt>
                <c:pt idx="5774">
                  <c:v>1625</c:v>
                </c:pt>
                <c:pt idx="5775">
                  <c:v>1625</c:v>
                </c:pt>
                <c:pt idx="5776">
                  <c:v>1625</c:v>
                </c:pt>
                <c:pt idx="5777">
                  <c:v>1625</c:v>
                </c:pt>
                <c:pt idx="5778">
                  <c:v>1625</c:v>
                </c:pt>
                <c:pt idx="5779">
                  <c:v>1625</c:v>
                </c:pt>
                <c:pt idx="5780">
                  <c:v>1625</c:v>
                </c:pt>
                <c:pt idx="5781">
                  <c:v>1625</c:v>
                </c:pt>
                <c:pt idx="5782">
                  <c:v>1625</c:v>
                </c:pt>
                <c:pt idx="5783">
                  <c:v>1625</c:v>
                </c:pt>
                <c:pt idx="5784">
                  <c:v>1625</c:v>
                </c:pt>
                <c:pt idx="5785">
                  <c:v>1625</c:v>
                </c:pt>
                <c:pt idx="5786">
                  <c:v>1625</c:v>
                </c:pt>
                <c:pt idx="5787">
                  <c:v>1625</c:v>
                </c:pt>
                <c:pt idx="5788">
                  <c:v>1625</c:v>
                </c:pt>
                <c:pt idx="5789">
                  <c:v>1625</c:v>
                </c:pt>
                <c:pt idx="5790">
                  <c:v>1625</c:v>
                </c:pt>
                <c:pt idx="5791">
                  <c:v>1625</c:v>
                </c:pt>
                <c:pt idx="5792">
                  <c:v>1625</c:v>
                </c:pt>
                <c:pt idx="5793">
                  <c:v>1625</c:v>
                </c:pt>
                <c:pt idx="5794">
                  <c:v>1625</c:v>
                </c:pt>
                <c:pt idx="5795">
                  <c:v>1625</c:v>
                </c:pt>
                <c:pt idx="5796">
                  <c:v>1625</c:v>
                </c:pt>
                <c:pt idx="5797">
                  <c:v>1625</c:v>
                </c:pt>
                <c:pt idx="5798">
                  <c:v>1625</c:v>
                </c:pt>
                <c:pt idx="5799">
                  <c:v>1625</c:v>
                </c:pt>
                <c:pt idx="5800">
                  <c:v>1625</c:v>
                </c:pt>
                <c:pt idx="5801">
                  <c:v>1625</c:v>
                </c:pt>
                <c:pt idx="5802">
                  <c:v>1625</c:v>
                </c:pt>
                <c:pt idx="5803">
                  <c:v>1625</c:v>
                </c:pt>
                <c:pt idx="5804">
                  <c:v>1625</c:v>
                </c:pt>
                <c:pt idx="5805">
                  <c:v>1625</c:v>
                </c:pt>
                <c:pt idx="5806">
                  <c:v>1626</c:v>
                </c:pt>
                <c:pt idx="5807">
                  <c:v>1626</c:v>
                </c:pt>
                <c:pt idx="5808">
                  <c:v>1626</c:v>
                </c:pt>
                <c:pt idx="5809">
                  <c:v>1626</c:v>
                </c:pt>
                <c:pt idx="5810">
                  <c:v>1626</c:v>
                </c:pt>
                <c:pt idx="5811">
                  <c:v>1626</c:v>
                </c:pt>
                <c:pt idx="5812">
                  <c:v>1626</c:v>
                </c:pt>
                <c:pt idx="5813">
                  <c:v>1627</c:v>
                </c:pt>
                <c:pt idx="5814">
                  <c:v>1627</c:v>
                </c:pt>
                <c:pt idx="5815">
                  <c:v>1627</c:v>
                </c:pt>
                <c:pt idx="5816">
                  <c:v>1627</c:v>
                </c:pt>
                <c:pt idx="5817">
                  <c:v>1627</c:v>
                </c:pt>
                <c:pt idx="5818">
                  <c:v>1627</c:v>
                </c:pt>
                <c:pt idx="5819">
                  <c:v>1628</c:v>
                </c:pt>
                <c:pt idx="5820">
                  <c:v>1628</c:v>
                </c:pt>
                <c:pt idx="5821">
                  <c:v>1628</c:v>
                </c:pt>
                <c:pt idx="5822">
                  <c:v>1628</c:v>
                </c:pt>
                <c:pt idx="5823">
                  <c:v>1628</c:v>
                </c:pt>
                <c:pt idx="5824">
                  <c:v>1628</c:v>
                </c:pt>
                <c:pt idx="5825">
                  <c:v>1628</c:v>
                </c:pt>
                <c:pt idx="5826">
                  <c:v>1628</c:v>
                </c:pt>
                <c:pt idx="5827">
                  <c:v>1628</c:v>
                </c:pt>
                <c:pt idx="5828">
                  <c:v>1628</c:v>
                </c:pt>
                <c:pt idx="5829">
                  <c:v>1628</c:v>
                </c:pt>
                <c:pt idx="5830">
                  <c:v>1628</c:v>
                </c:pt>
                <c:pt idx="5831">
                  <c:v>1628</c:v>
                </c:pt>
                <c:pt idx="5832">
                  <c:v>1628</c:v>
                </c:pt>
                <c:pt idx="5833">
                  <c:v>1628</c:v>
                </c:pt>
                <c:pt idx="5834">
                  <c:v>1628</c:v>
                </c:pt>
                <c:pt idx="5835">
                  <c:v>1628</c:v>
                </c:pt>
                <c:pt idx="5836">
                  <c:v>1628</c:v>
                </c:pt>
                <c:pt idx="5837">
                  <c:v>1629</c:v>
                </c:pt>
                <c:pt idx="5838">
                  <c:v>1629</c:v>
                </c:pt>
                <c:pt idx="5839">
                  <c:v>1629</c:v>
                </c:pt>
                <c:pt idx="5840">
                  <c:v>1629</c:v>
                </c:pt>
                <c:pt idx="5841">
                  <c:v>1629</c:v>
                </c:pt>
                <c:pt idx="5842">
                  <c:v>1629</c:v>
                </c:pt>
                <c:pt idx="5843">
                  <c:v>1629</c:v>
                </c:pt>
                <c:pt idx="5844">
                  <c:v>1630</c:v>
                </c:pt>
                <c:pt idx="5845">
                  <c:v>1630</c:v>
                </c:pt>
                <c:pt idx="5846">
                  <c:v>1631</c:v>
                </c:pt>
                <c:pt idx="5847">
                  <c:v>1631</c:v>
                </c:pt>
                <c:pt idx="5848">
                  <c:v>1632</c:v>
                </c:pt>
                <c:pt idx="5849">
                  <c:v>1633</c:v>
                </c:pt>
                <c:pt idx="5850">
                  <c:v>1634</c:v>
                </c:pt>
                <c:pt idx="5851">
                  <c:v>1634</c:v>
                </c:pt>
                <c:pt idx="5852">
                  <c:v>1634</c:v>
                </c:pt>
                <c:pt idx="5853">
                  <c:v>1634</c:v>
                </c:pt>
                <c:pt idx="5854">
                  <c:v>1634</c:v>
                </c:pt>
                <c:pt idx="5855">
                  <c:v>1634</c:v>
                </c:pt>
                <c:pt idx="5856">
                  <c:v>1634</c:v>
                </c:pt>
                <c:pt idx="5857">
                  <c:v>1634</c:v>
                </c:pt>
                <c:pt idx="5858">
                  <c:v>1634</c:v>
                </c:pt>
                <c:pt idx="5859">
                  <c:v>1635</c:v>
                </c:pt>
                <c:pt idx="5860">
                  <c:v>1636</c:v>
                </c:pt>
                <c:pt idx="5861">
                  <c:v>1636</c:v>
                </c:pt>
                <c:pt idx="5862">
                  <c:v>1637</c:v>
                </c:pt>
                <c:pt idx="5863">
                  <c:v>1638</c:v>
                </c:pt>
                <c:pt idx="5864">
                  <c:v>1639</c:v>
                </c:pt>
                <c:pt idx="5865">
                  <c:v>1640</c:v>
                </c:pt>
                <c:pt idx="5866">
                  <c:v>1640</c:v>
                </c:pt>
                <c:pt idx="5867">
                  <c:v>1640</c:v>
                </c:pt>
                <c:pt idx="5868">
                  <c:v>1640</c:v>
                </c:pt>
                <c:pt idx="5869">
                  <c:v>1640</c:v>
                </c:pt>
                <c:pt idx="5870">
                  <c:v>1640</c:v>
                </c:pt>
                <c:pt idx="5871">
                  <c:v>1640</c:v>
                </c:pt>
                <c:pt idx="5872">
                  <c:v>1641</c:v>
                </c:pt>
                <c:pt idx="5873">
                  <c:v>1641</c:v>
                </c:pt>
                <c:pt idx="5874">
                  <c:v>1642</c:v>
                </c:pt>
                <c:pt idx="5875">
                  <c:v>1642</c:v>
                </c:pt>
                <c:pt idx="5876">
                  <c:v>1642</c:v>
                </c:pt>
                <c:pt idx="5877">
                  <c:v>1642</c:v>
                </c:pt>
                <c:pt idx="5878">
                  <c:v>1642</c:v>
                </c:pt>
                <c:pt idx="5879">
                  <c:v>1642</c:v>
                </c:pt>
                <c:pt idx="5880">
                  <c:v>1642</c:v>
                </c:pt>
                <c:pt idx="5881">
                  <c:v>1643</c:v>
                </c:pt>
                <c:pt idx="5882">
                  <c:v>1643</c:v>
                </c:pt>
                <c:pt idx="5883">
                  <c:v>1644</c:v>
                </c:pt>
                <c:pt idx="5884">
                  <c:v>1644</c:v>
                </c:pt>
                <c:pt idx="5885">
                  <c:v>1644</c:v>
                </c:pt>
                <c:pt idx="5886">
                  <c:v>1644</c:v>
                </c:pt>
                <c:pt idx="5887">
                  <c:v>1644</c:v>
                </c:pt>
                <c:pt idx="5888">
                  <c:v>1644</c:v>
                </c:pt>
                <c:pt idx="5889">
                  <c:v>1645</c:v>
                </c:pt>
                <c:pt idx="5890">
                  <c:v>1646</c:v>
                </c:pt>
                <c:pt idx="5891">
                  <c:v>1647</c:v>
                </c:pt>
                <c:pt idx="5892">
                  <c:v>1648</c:v>
                </c:pt>
                <c:pt idx="5893">
                  <c:v>1649</c:v>
                </c:pt>
                <c:pt idx="5894">
                  <c:v>1649</c:v>
                </c:pt>
                <c:pt idx="5895">
                  <c:v>1650</c:v>
                </c:pt>
                <c:pt idx="5896">
                  <c:v>1651</c:v>
                </c:pt>
                <c:pt idx="5897">
                  <c:v>1652</c:v>
                </c:pt>
                <c:pt idx="5898">
                  <c:v>1653</c:v>
                </c:pt>
                <c:pt idx="5899">
                  <c:v>1654</c:v>
                </c:pt>
                <c:pt idx="5900">
                  <c:v>1654</c:v>
                </c:pt>
                <c:pt idx="5901">
                  <c:v>1654</c:v>
                </c:pt>
                <c:pt idx="5902">
                  <c:v>1654</c:v>
                </c:pt>
                <c:pt idx="5903">
                  <c:v>1654</c:v>
                </c:pt>
                <c:pt idx="5904">
                  <c:v>1654</c:v>
                </c:pt>
                <c:pt idx="5905">
                  <c:v>1654</c:v>
                </c:pt>
                <c:pt idx="5906">
                  <c:v>1654</c:v>
                </c:pt>
                <c:pt idx="5907">
                  <c:v>1654</c:v>
                </c:pt>
                <c:pt idx="5908">
                  <c:v>1654</c:v>
                </c:pt>
                <c:pt idx="5909">
                  <c:v>1654</c:v>
                </c:pt>
                <c:pt idx="5910">
                  <c:v>1654</c:v>
                </c:pt>
                <c:pt idx="5911">
                  <c:v>1654</c:v>
                </c:pt>
                <c:pt idx="5912">
                  <c:v>1654</c:v>
                </c:pt>
                <c:pt idx="5913">
                  <c:v>1654</c:v>
                </c:pt>
                <c:pt idx="5914">
                  <c:v>1654</c:v>
                </c:pt>
                <c:pt idx="5915">
                  <c:v>1655</c:v>
                </c:pt>
                <c:pt idx="5916">
                  <c:v>1655</c:v>
                </c:pt>
                <c:pt idx="5917">
                  <c:v>1656</c:v>
                </c:pt>
                <c:pt idx="5918">
                  <c:v>1656</c:v>
                </c:pt>
                <c:pt idx="5919">
                  <c:v>1656</c:v>
                </c:pt>
                <c:pt idx="5920">
                  <c:v>1656</c:v>
                </c:pt>
                <c:pt idx="5921">
                  <c:v>1657</c:v>
                </c:pt>
                <c:pt idx="5922">
                  <c:v>1657</c:v>
                </c:pt>
                <c:pt idx="5923">
                  <c:v>1657</c:v>
                </c:pt>
                <c:pt idx="5924">
                  <c:v>1657</c:v>
                </c:pt>
                <c:pt idx="5925">
                  <c:v>1657</c:v>
                </c:pt>
                <c:pt idx="5926">
                  <c:v>1657</c:v>
                </c:pt>
                <c:pt idx="5927">
                  <c:v>1657</c:v>
                </c:pt>
                <c:pt idx="5928">
                  <c:v>1657</c:v>
                </c:pt>
                <c:pt idx="5929">
                  <c:v>1657</c:v>
                </c:pt>
                <c:pt idx="5930">
                  <c:v>1657</c:v>
                </c:pt>
                <c:pt idx="5931">
                  <c:v>1658</c:v>
                </c:pt>
                <c:pt idx="5932">
                  <c:v>1659</c:v>
                </c:pt>
                <c:pt idx="5933">
                  <c:v>1659</c:v>
                </c:pt>
                <c:pt idx="5934">
                  <c:v>1660</c:v>
                </c:pt>
                <c:pt idx="5935">
                  <c:v>1661</c:v>
                </c:pt>
                <c:pt idx="5936">
                  <c:v>1662</c:v>
                </c:pt>
                <c:pt idx="5937">
                  <c:v>1662</c:v>
                </c:pt>
                <c:pt idx="5938">
                  <c:v>1663</c:v>
                </c:pt>
                <c:pt idx="5939">
                  <c:v>1663</c:v>
                </c:pt>
                <c:pt idx="5940">
                  <c:v>1663</c:v>
                </c:pt>
                <c:pt idx="5941">
                  <c:v>1663</c:v>
                </c:pt>
                <c:pt idx="5942">
                  <c:v>1663</c:v>
                </c:pt>
                <c:pt idx="5943">
                  <c:v>1663</c:v>
                </c:pt>
                <c:pt idx="5944">
                  <c:v>1663</c:v>
                </c:pt>
                <c:pt idx="5945">
                  <c:v>1664</c:v>
                </c:pt>
                <c:pt idx="5946">
                  <c:v>1664</c:v>
                </c:pt>
                <c:pt idx="5947">
                  <c:v>1664</c:v>
                </c:pt>
                <c:pt idx="5948">
                  <c:v>1665</c:v>
                </c:pt>
                <c:pt idx="5949">
                  <c:v>1665</c:v>
                </c:pt>
                <c:pt idx="5950">
                  <c:v>1665</c:v>
                </c:pt>
                <c:pt idx="5951">
                  <c:v>1665</c:v>
                </c:pt>
                <c:pt idx="5952">
                  <c:v>1665</c:v>
                </c:pt>
                <c:pt idx="5953">
                  <c:v>1666</c:v>
                </c:pt>
                <c:pt idx="5954">
                  <c:v>1666</c:v>
                </c:pt>
                <c:pt idx="5955">
                  <c:v>1666</c:v>
                </c:pt>
                <c:pt idx="5956">
                  <c:v>1666</c:v>
                </c:pt>
                <c:pt idx="5957">
                  <c:v>1666</c:v>
                </c:pt>
                <c:pt idx="5958">
                  <c:v>1666</c:v>
                </c:pt>
                <c:pt idx="5959">
                  <c:v>1666</c:v>
                </c:pt>
                <c:pt idx="5960">
                  <c:v>1666</c:v>
                </c:pt>
                <c:pt idx="5961">
                  <c:v>1666</c:v>
                </c:pt>
                <c:pt idx="5962">
                  <c:v>1667</c:v>
                </c:pt>
                <c:pt idx="5963">
                  <c:v>1668</c:v>
                </c:pt>
                <c:pt idx="5964">
                  <c:v>1668</c:v>
                </c:pt>
                <c:pt idx="5965">
                  <c:v>1669</c:v>
                </c:pt>
                <c:pt idx="5966">
                  <c:v>1670</c:v>
                </c:pt>
                <c:pt idx="5967">
                  <c:v>1670</c:v>
                </c:pt>
                <c:pt idx="5968">
                  <c:v>1671</c:v>
                </c:pt>
                <c:pt idx="5969">
                  <c:v>1671</c:v>
                </c:pt>
                <c:pt idx="5970">
                  <c:v>1671</c:v>
                </c:pt>
                <c:pt idx="5971">
                  <c:v>1672</c:v>
                </c:pt>
                <c:pt idx="5972">
                  <c:v>1673</c:v>
                </c:pt>
                <c:pt idx="5973">
                  <c:v>1673</c:v>
                </c:pt>
                <c:pt idx="5974">
                  <c:v>1673</c:v>
                </c:pt>
                <c:pt idx="5975">
                  <c:v>1673</c:v>
                </c:pt>
                <c:pt idx="5976">
                  <c:v>1673</c:v>
                </c:pt>
                <c:pt idx="5977">
                  <c:v>1674</c:v>
                </c:pt>
                <c:pt idx="5978">
                  <c:v>1675</c:v>
                </c:pt>
                <c:pt idx="5979">
                  <c:v>1676</c:v>
                </c:pt>
                <c:pt idx="5980">
                  <c:v>1676</c:v>
                </c:pt>
                <c:pt idx="5981">
                  <c:v>1676</c:v>
                </c:pt>
                <c:pt idx="5982">
                  <c:v>1677</c:v>
                </c:pt>
                <c:pt idx="5983">
                  <c:v>1677</c:v>
                </c:pt>
                <c:pt idx="5984">
                  <c:v>1677</c:v>
                </c:pt>
                <c:pt idx="5985">
                  <c:v>1677</c:v>
                </c:pt>
                <c:pt idx="5986">
                  <c:v>1678</c:v>
                </c:pt>
                <c:pt idx="5987">
                  <c:v>1678</c:v>
                </c:pt>
                <c:pt idx="5988">
                  <c:v>1678</c:v>
                </c:pt>
                <c:pt idx="5989">
                  <c:v>1679</c:v>
                </c:pt>
                <c:pt idx="5990">
                  <c:v>1680</c:v>
                </c:pt>
                <c:pt idx="5991">
                  <c:v>1681</c:v>
                </c:pt>
                <c:pt idx="5992">
                  <c:v>1681</c:v>
                </c:pt>
                <c:pt idx="5993">
                  <c:v>1681</c:v>
                </c:pt>
                <c:pt idx="5994">
                  <c:v>1682</c:v>
                </c:pt>
                <c:pt idx="5995">
                  <c:v>1682</c:v>
                </c:pt>
                <c:pt idx="5996">
                  <c:v>1682</c:v>
                </c:pt>
                <c:pt idx="5997">
                  <c:v>1682</c:v>
                </c:pt>
                <c:pt idx="5998">
                  <c:v>1683</c:v>
                </c:pt>
                <c:pt idx="5999">
                  <c:v>1683</c:v>
                </c:pt>
                <c:pt idx="6000">
                  <c:v>1683</c:v>
                </c:pt>
                <c:pt idx="6001">
                  <c:v>1683</c:v>
                </c:pt>
                <c:pt idx="6002">
                  <c:v>1683</c:v>
                </c:pt>
                <c:pt idx="6003">
                  <c:v>1684</c:v>
                </c:pt>
                <c:pt idx="6004">
                  <c:v>1684</c:v>
                </c:pt>
                <c:pt idx="6005">
                  <c:v>1684</c:v>
                </c:pt>
                <c:pt idx="6006">
                  <c:v>1684</c:v>
                </c:pt>
                <c:pt idx="6007">
                  <c:v>1684</c:v>
                </c:pt>
                <c:pt idx="6008">
                  <c:v>1685</c:v>
                </c:pt>
                <c:pt idx="6009">
                  <c:v>1686</c:v>
                </c:pt>
                <c:pt idx="6010">
                  <c:v>1686</c:v>
                </c:pt>
                <c:pt idx="6011">
                  <c:v>1686</c:v>
                </c:pt>
                <c:pt idx="6012">
                  <c:v>1687</c:v>
                </c:pt>
                <c:pt idx="6013">
                  <c:v>1688</c:v>
                </c:pt>
                <c:pt idx="6014">
                  <c:v>1689</c:v>
                </c:pt>
                <c:pt idx="6015">
                  <c:v>1690</c:v>
                </c:pt>
                <c:pt idx="6016">
                  <c:v>1691</c:v>
                </c:pt>
                <c:pt idx="6017">
                  <c:v>1692</c:v>
                </c:pt>
                <c:pt idx="6018">
                  <c:v>1692</c:v>
                </c:pt>
                <c:pt idx="6019">
                  <c:v>1692</c:v>
                </c:pt>
                <c:pt idx="6020">
                  <c:v>1693</c:v>
                </c:pt>
                <c:pt idx="6021">
                  <c:v>1693</c:v>
                </c:pt>
                <c:pt idx="6022">
                  <c:v>1694</c:v>
                </c:pt>
                <c:pt idx="6023">
                  <c:v>1695</c:v>
                </c:pt>
                <c:pt idx="6024">
                  <c:v>1695</c:v>
                </c:pt>
                <c:pt idx="6025">
                  <c:v>1695</c:v>
                </c:pt>
                <c:pt idx="6026">
                  <c:v>1696</c:v>
                </c:pt>
                <c:pt idx="6027">
                  <c:v>1696</c:v>
                </c:pt>
                <c:pt idx="6028">
                  <c:v>1697</c:v>
                </c:pt>
                <c:pt idx="6029">
                  <c:v>1698</c:v>
                </c:pt>
                <c:pt idx="6030">
                  <c:v>1699</c:v>
                </c:pt>
                <c:pt idx="6031">
                  <c:v>1700</c:v>
                </c:pt>
                <c:pt idx="6032">
                  <c:v>1700</c:v>
                </c:pt>
                <c:pt idx="6033">
                  <c:v>1701</c:v>
                </c:pt>
                <c:pt idx="6034">
                  <c:v>1702</c:v>
                </c:pt>
                <c:pt idx="6035">
                  <c:v>1702</c:v>
                </c:pt>
                <c:pt idx="6036">
                  <c:v>1702</c:v>
                </c:pt>
                <c:pt idx="6037">
                  <c:v>1702</c:v>
                </c:pt>
                <c:pt idx="6038">
                  <c:v>1702</c:v>
                </c:pt>
                <c:pt idx="6039">
                  <c:v>1703</c:v>
                </c:pt>
                <c:pt idx="6040">
                  <c:v>1703</c:v>
                </c:pt>
                <c:pt idx="6041">
                  <c:v>1703</c:v>
                </c:pt>
                <c:pt idx="6042">
                  <c:v>1703</c:v>
                </c:pt>
                <c:pt idx="6043">
                  <c:v>1703</c:v>
                </c:pt>
                <c:pt idx="6044">
                  <c:v>1703</c:v>
                </c:pt>
                <c:pt idx="6045">
                  <c:v>1703</c:v>
                </c:pt>
                <c:pt idx="6046">
                  <c:v>1703</c:v>
                </c:pt>
                <c:pt idx="6047">
                  <c:v>1703</c:v>
                </c:pt>
                <c:pt idx="6048">
                  <c:v>1703</c:v>
                </c:pt>
                <c:pt idx="6049">
                  <c:v>1704</c:v>
                </c:pt>
                <c:pt idx="6050">
                  <c:v>1705</c:v>
                </c:pt>
                <c:pt idx="6051">
                  <c:v>1705</c:v>
                </c:pt>
                <c:pt idx="6052">
                  <c:v>1705</c:v>
                </c:pt>
                <c:pt idx="6053">
                  <c:v>1705</c:v>
                </c:pt>
                <c:pt idx="6054">
                  <c:v>1705</c:v>
                </c:pt>
                <c:pt idx="6055">
                  <c:v>1705</c:v>
                </c:pt>
                <c:pt idx="6056">
                  <c:v>1705</c:v>
                </c:pt>
                <c:pt idx="6057">
                  <c:v>1705</c:v>
                </c:pt>
                <c:pt idx="6058">
                  <c:v>1705</c:v>
                </c:pt>
                <c:pt idx="6059">
                  <c:v>1705</c:v>
                </c:pt>
                <c:pt idx="6060">
                  <c:v>1705</c:v>
                </c:pt>
                <c:pt idx="6061">
                  <c:v>1705</c:v>
                </c:pt>
                <c:pt idx="6062">
                  <c:v>1705</c:v>
                </c:pt>
                <c:pt idx="6063">
                  <c:v>1705</c:v>
                </c:pt>
                <c:pt idx="6064">
                  <c:v>1705</c:v>
                </c:pt>
                <c:pt idx="6065">
                  <c:v>1705</c:v>
                </c:pt>
                <c:pt idx="6066">
                  <c:v>1706</c:v>
                </c:pt>
                <c:pt idx="6067">
                  <c:v>1707</c:v>
                </c:pt>
                <c:pt idx="6068">
                  <c:v>1707</c:v>
                </c:pt>
                <c:pt idx="6069">
                  <c:v>1707</c:v>
                </c:pt>
                <c:pt idx="6070">
                  <c:v>1708</c:v>
                </c:pt>
                <c:pt idx="6071">
                  <c:v>1708</c:v>
                </c:pt>
                <c:pt idx="6072">
                  <c:v>1708</c:v>
                </c:pt>
                <c:pt idx="6073">
                  <c:v>1708</c:v>
                </c:pt>
                <c:pt idx="6074">
                  <c:v>1709</c:v>
                </c:pt>
                <c:pt idx="6075">
                  <c:v>1710</c:v>
                </c:pt>
                <c:pt idx="6076">
                  <c:v>1711</c:v>
                </c:pt>
                <c:pt idx="6077">
                  <c:v>1711</c:v>
                </c:pt>
                <c:pt idx="6078">
                  <c:v>1711</c:v>
                </c:pt>
                <c:pt idx="6079">
                  <c:v>1712</c:v>
                </c:pt>
                <c:pt idx="6080">
                  <c:v>1713</c:v>
                </c:pt>
                <c:pt idx="6081">
                  <c:v>1714</c:v>
                </c:pt>
                <c:pt idx="6082">
                  <c:v>1714</c:v>
                </c:pt>
                <c:pt idx="6083">
                  <c:v>1714</c:v>
                </c:pt>
                <c:pt idx="6084">
                  <c:v>1714</c:v>
                </c:pt>
                <c:pt idx="6085">
                  <c:v>1715</c:v>
                </c:pt>
                <c:pt idx="6086">
                  <c:v>1716</c:v>
                </c:pt>
                <c:pt idx="6087">
                  <c:v>1716</c:v>
                </c:pt>
                <c:pt idx="6088">
                  <c:v>1717</c:v>
                </c:pt>
                <c:pt idx="6089">
                  <c:v>1717</c:v>
                </c:pt>
                <c:pt idx="6090">
                  <c:v>1717</c:v>
                </c:pt>
                <c:pt idx="6091">
                  <c:v>1717</c:v>
                </c:pt>
                <c:pt idx="6092">
                  <c:v>1717</c:v>
                </c:pt>
                <c:pt idx="6093">
                  <c:v>1717</c:v>
                </c:pt>
                <c:pt idx="6094">
                  <c:v>1717</c:v>
                </c:pt>
                <c:pt idx="6095">
                  <c:v>1717</c:v>
                </c:pt>
                <c:pt idx="6096">
                  <c:v>1717</c:v>
                </c:pt>
                <c:pt idx="6097">
                  <c:v>1717</c:v>
                </c:pt>
                <c:pt idx="6098">
                  <c:v>1717</c:v>
                </c:pt>
                <c:pt idx="6099">
                  <c:v>1717</c:v>
                </c:pt>
                <c:pt idx="6100">
                  <c:v>1717</c:v>
                </c:pt>
                <c:pt idx="6101">
                  <c:v>1717</c:v>
                </c:pt>
                <c:pt idx="6102">
                  <c:v>1717</c:v>
                </c:pt>
                <c:pt idx="6103">
                  <c:v>1718</c:v>
                </c:pt>
                <c:pt idx="6104">
                  <c:v>1719</c:v>
                </c:pt>
                <c:pt idx="6105">
                  <c:v>1720</c:v>
                </c:pt>
                <c:pt idx="6106">
                  <c:v>1720</c:v>
                </c:pt>
                <c:pt idx="6107">
                  <c:v>1720</c:v>
                </c:pt>
                <c:pt idx="6108">
                  <c:v>1720</c:v>
                </c:pt>
                <c:pt idx="6109">
                  <c:v>1721</c:v>
                </c:pt>
                <c:pt idx="6110">
                  <c:v>1721</c:v>
                </c:pt>
                <c:pt idx="6111">
                  <c:v>1721</c:v>
                </c:pt>
                <c:pt idx="6112">
                  <c:v>1722</c:v>
                </c:pt>
                <c:pt idx="6113">
                  <c:v>1723</c:v>
                </c:pt>
                <c:pt idx="6114">
                  <c:v>1723</c:v>
                </c:pt>
                <c:pt idx="6115">
                  <c:v>1723</c:v>
                </c:pt>
                <c:pt idx="6116">
                  <c:v>1723</c:v>
                </c:pt>
                <c:pt idx="6117">
                  <c:v>1723</c:v>
                </c:pt>
                <c:pt idx="6118">
                  <c:v>1723</c:v>
                </c:pt>
                <c:pt idx="6119">
                  <c:v>1723</c:v>
                </c:pt>
                <c:pt idx="6120">
                  <c:v>1724</c:v>
                </c:pt>
                <c:pt idx="6121">
                  <c:v>1725</c:v>
                </c:pt>
                <c:pt idx="6122">
                  <c:v>1726</c:v>
                </c:pt>
                <c:pt idx="6123">
                  <c:v>1727</c:v>
                </c:pt>
                <c:pt idx="6124">
                  <c:v>1727</c:v>
                </c:pt>
                <c:pt idx="6125">
                  <c:v>1727</c:v>
                </c:pt>
                <c:pt idx="6126">
                  <c:v>1727</c:v>
                </c:pt>
                <c:pt idx="6127">
                  <c:v>1728</c:v>
                </c:pt>
                <c:pt idx="6128">
                  <c:v>1728</c:v>
                </c:pt>
                <c:pt idx="6129">
                  <c:v>1729</c:v>
                </c:pt>
                <c:pt idx="6130">
                  <c:v>1730</c:v>
                </c:pt>
                <c:pt idx="6131">
                  <c:v>1731</c:v>
                </c:pt>
                <c:pt idx="6132">
                  <c:v>1731</c:v>
                </c:pt>
                <c:pt idx="6133">
                  <c:v>1731</c:v>
                </c:pt>
                <c:pt idx="6134">
                  <c:v>1732</c:v>
                </c:pt>
                <c:pt idx="6135">
                  <c:v>1733</c:v>
                </c:pt>
                <c:pt idx="6136">
                  <c:v>1734</c:v>
                </c:pt>
                <c:pt idx="6137">
                  <c:v>1735</c:v>
                </c:pt>
                <c:pt idx="6138">
                  <c:v>1736</c:v>
                </c:pt>
                <c:pt idx="6139">
                  <c:v>1737</c:v>
                </c:pt>
                <c:pt idx="6140">
                  <c:v>1738</c:v>
                </c:pt>
                <c:pt idx="6141">
                  <c:v>1739</c:v>
                </c:pt>
                <c:pt idx="6142">
                  <c:v>1740</c:v>
                </c:pt>
                <c:pt idx="6143">
                  <c:v>1740</c:v>
                </c:pt>
                <c:pt idx="6144">
                  <c:v>1741</c:v>
                </c:pt>
                <c:pt idx="6145">
                  <c:v>1741</c:v>
                </c:pt>
                <c:pt idx="6146">
                  <c:v>1741</c:v>
                </c:pt>
                <c:pt idx="6147">
                  <c:v>1741</c:v>
                </c:pt>
                <c:pt idx="6148">
                  <c:v>1741</c:v>
                </c:pt>
                <c:pt idx="6149">
                  <c:v>1741</c:v>
                </c:pt>
                <c:pt idx="6150">
                  <c:v>1741</c:v>
                </c:pt>
                <c:pt idx="6151">
                  <c:v>1741</c:v>
                </c:pt>
                <c:pt idx="6152">
                  <c:v>1742</c:v>
                </c:pt>
                <c:pt idx="6153">
                  <c:v>1743</c:v>
                </c:pt>
                <c:pt idx="6154">
                  <c:v>1743</c:v>
                </c:pt>
                <c:pt idx="6155">
                  <c:v>1744</c:v>
                </c:pt>
                <c:pt idx="6156">
                  <c:v>1745</c:v>
                </c:pt>
                <c:pt idx="6157">
                  <c:v>1745</c:v>
                </c:pt>
                <c:pt idx="6158">
                  <c:v>1745</c:v>
                </c:pt>
                <c:pt idx="6159">
                  <c:v>1745</c:v>
                </c:pt>
                <c:pt idx="6160">
                  <c:v>1745</c:v>
                </c:pt>
                <c:pt idx="6161">
                  <c:v>1745</c:v>
                </c:pt>
                <c:pt idx="6162">
                  <c:v>1745</c:v>
                </c:pt>
                <c:pt idx="6163">
                  <c:v>1745</c:v>
                </c:pt>
                <c:pt idx="6164">
                  <c:v>1745</c:v>
                </c:pt>
                <c:pt idx="6165">
                  <c:v>1745</c:v>
                </c:pt>
                <c:pt idx="6166">
                  <c:v>1745</c:v>
                </c:pt>
                <c:pt idx="6167">
                  <c:v>1745</c:v>
                </c:pt>
                <c:pt idx="6168">
                  <c:v>1745</c:v>
                </c:pt>
                <c:pt idx="6169">
                  <c:v>1745</c:v>
                </c:pt>
                <c:pt idx="6170">
                  <c:v>1745</c:v>
                </c:pt>
                <c:pt idx="6171">
                  <c:v>1745</c:v>
                </c:pt>
                <c:pt idx="6172">
                  <c:v>1745</c:v>
                </c:pt>
                <c:pt idx="6173">
                  <c:v>1745</c:v>
                </c:pt>
                <c:pt idx="6174">
                  <c:v>1745</c:v>
                </c:pt>
                <c:pt idx="6175">
                  <c:v>1746</c:v>
                </c:pt>
                <c:pt idx="6176">
                  <c:v>1746</c:v>
                </c:pt>
                <c:pt idx="6177">
                  <c:v>1746</c:v>
                </c:pt>
                <c:pt idx="6178">
                  <c:v>1746</c:v>
                </c:pt>
                <c:pt idx="6179">
                  <c:v>1746</c:v>
                </c:pt>
                <c:pt idx="6180">
                  <c:v>1746</c:v>
                </c:pt>
                <c:pt idx="6181">
                  <c:v>1746</c:v>
                </c:pt>
                <c:pt idx="6182">
                  <c:v>1746</c:v>
                </c:pt>
                <c:pt idx="6183">
                  <c:v>1746</c:v>
                </c:pt>
                <c:pt idx="6184">
                  <c:v>1746</c:v>
                </c:pt>
                <c:pt idx="6185">
                  <c:v>1746</c:v>
                </c:pt>
                <c:pt idx="6186">
                  <c:v>1746</c:v>
                </c:pt>
                <c:pt idx="6187">
                  <c:v>1746</c:v>
                </c:pt>
                <c:pt idx="6188">
                  <c:v>1746</c:v>
                </c:pt>
                <c:pt idx="6189">
                  <c:v>1746</c:v>
                </c:pt>
                <c:pt idx="6190">
                  <c:v>1746</c:v>
                </c:pt>
                <c:pt idx="6191">
                  <c:v>1746</c:v>
                </c:pt>
                <c:pt idx="6192">
                  <c:v>1746</c:v>
                </c:pt>
                <c:pt idx="6193">
                  <c:v>1746</c:v>
                </c:pt>
                <c:pt idx="6194">
                  <c:v>1747</c:v>
                </c:pt>
                <c:pt idx="6195">
                  <c:v>1747</c:v>
                </c:pt>
                <c:pt idx="6196">
                  <c:v>1747</c:v>
                </c:pt>
                <c:pt idx="6197">
                  <c:v>1748</c:v>
                </c:pt>
                <c:pt idx="6198">
                  <c:v>1749</c:v>
                </c:pt>
                <c:pt idx="6199">
                  <c:v>1749</c:v>
                </c:pt>
                <c:pt idx="6200">
                  <c:v>1749</c:v>
                </c:pt>
                <c:pt idx="6201">
                  <c:v>1749</c:v>
                </c:pt>
                <c:pt idx="6202">
                  <c:v>1749</c:v>
                </c:pt>
                <c:pt idx="6203">
                  <c:v>1749</c:v>
                </c:pt>
                <c:pt idx="6204">
                  <c:v>1749</c:v>
                </c:pt>
                <c:pt idx="6205">
                  <c:v>1749</c:v>
                </c:pt>
                <c:pt idx="6206">
                  <c:v>1750</c:v>
                </c:pt>
                <c:pt idx="6207">
                  <c:v>1750</c:v>
                </c:pt>
                <c:pt idx="6208">
                  <c:v>1751</c:v>
                </c:pt>
                <c:pt idx="6209">
                  <c:v>1751</c:v>
                </c:pt>
                <c:pt idx="6210">
                  <c:v>1752</c:v>
                </c:pt>
                <c:pt idx="6211">
                  <c:v>1753</c:v>
                </c:pt>
                <c:pt idx="6212">
                  <c:v>1753</c:v>
                </c:pt>
                <c:pt idx="6213">
                  <c:v>1753</c:v>
                </c:pt>
                <c:pt idx="6214">
                  <c:v>1753</c:v>
                </c:pt>
                <c:pt idx="6215">
                  <c:v>1753</c:v>
                </c:pt>
                <c:pt idx="6216">
                  <c:v>1753</c:v>
                </c:pt>
                <c:pt idx="6217">
                  <c:v>1753</c:v>
                </c:pt>
                <c:pt idx="6218">
                  <c:v>1753</c:v>
                </c:pt>
                <c:pt idx="6219">
                  <c:v>1753</c:v>
                </c:pt>
                <c:pt idx="6220">
                  <c:v>1753</c:v>
                </c:pt>
                <c:pt idx="6221">
                  <c:v>1753</c:v>
                </c:pt>
                <c:pt idx="6222">
                  <c:v>1753</c:v>
                </c:pt>
                <c:pt idx="6223">
                  <c:v>1753</c:v>
                </c:pt>
                <c:pt idx="6224">
                  <c:v>1753</c:v>
                </c:pt>
                <c:pt idx="6225">
                  <c:v>1753</c:v>
                </c:pt>
                <c:pt idx="6226">
                  <c:v>1753</c:v>
                </c:pt>
                <c:pt idx="6227">
                  <c:v>1753</c:v>
                </c:pt>
                <c:pt idx="6228">
                  <c:v>1754</c:v>
                </c:pt>
                <c:pt idx="6229">
                  <c:v>1754</c:v>
                </c:pt>
                <c:pt idx="6230">
                  <c:v>1754</c:v>
                </c:pt>
                <c:pt idx="6231">
                  <c:v>1755</c:v>
                </c:pt>
                <c:pt idx="6232">
                  <c:v>1755</c:v>
                </c:pt>
                <c:pt idx="6233">
                  <c:v>1755</c:v>
                </c:pt>
                <c:pt idx="6234">
                  <c:v>1756</c:v>
                </c:pt>
                <c:pt idx="6235">
                  <c:v>1756</c:v>
                </c:pt>
                <c:pt idx="6236">
                  <c:v>1756</c:v>
                </c:pt>
                <c:pt idx="6237">
                  <c:v>1757</c:v>
                </c:pt>
                <c:pt idx="6238">
                  <c:v>1757</c:v>
                </c:pt>
                <c:pt idx="6239">
                  <c:v>1757</c:v>
                </c:pt>
                <c:pt idx="6240">
                  <c:v>1758</c:v>
                </c:pt>
                <c:pt idx="6241">
                  <c:v>1759</c:v>
                </c:pt>
                <c:pt idx="6242">
                  <c:v>1760</c:v>
                </c:pt>
                <c:pt idx="6243">
                  <c:v>1761</c:v>
                </c:pt>
                <c:pt idx="6244">
                  <c:v>1762</c:v>
                </c:pt>
                <c:pt idx="6245">
                  <c:v>1763</c:v>
                </c:pt>
                <c:pt idx="6246">
                  <c:v>1764</c:v>
                </c:pt>
                <c:pt idx="6247">
                  <c:v>1765</c:v>
                </c:pt>
                <c:pt idx="6248">
                  <c:v>1765</c:v>
                </c:pt>
                <c:pt idx="6249">
                  <c:v>1765</c:v>
                </c:pt>
                <c:pt idx="6250">
                  <c:v>1766</c:v>
                </c:pt>
                <c:pt idx="6251">
                  <c:v>1766</c:v>
                </c:pt>
                <c:pt idx="6252">
                  <c:v>1766</c:v>
                </c:pt>
                <c:pt idx="6253">
                  <c:v>1766</c:v>
                </c:pt>
                <c:pt idx="6254">
                  <c:v>1767</c:v>
                </c:pt>
                <c:pt idx="6255">
                  <c:v>1767</c:v>
                </c:pt>
                <c:pt idx="6256">
                  <c:v>1767</c:v>
                </c:pt>
                <c:pt idx="6257">
                  <c:v>1767</c:v>
                </c:pt>
                <c:pt idx="6258">
                  <c:v>1767</c:v>
                </c:pt>
                <c:pt idx="6259">
                  <c:v>1767</c:v>
                </c:pt>
                <c:pt idx="6260">
                  <c:v>1767</c:v>
                </c:pt>
                <c:pt idx="6261">
                  <c:v>1767</c:v>
                </c:pt>
                <c:pt idx="6262">
                  <c:v>1768</c:v>
                </c:pt>
                <c:pt idx="6263">
                  <c:v>1769</c:v>
                </c:pt>
                <c:pt idx="6264">
                  <c:v>1770</c:v>
                </c:pt>
                <c:pt idx="6265">
                  <c:v>1771</c:v>
                </c:pt>
                <c:pt idx="6266">
                  <c:v>1771</c:v>
                </c:pt>
                <c:pt idx="6267">
                  <c:v>1771</c:v>
                </c:pt>
                <c:pt idx="6268">
                  <c:v>1771</c:v>
                </c:pt>
                <c:pt idx="6269">
                  <c:v>1771</c:v>
                </c:pt>
                <c:pt idx="6270">
                  <c:v>1772</c:v>
                </c:pt>
                <c:pt idx="6271">
                  <c:v>1772</c:v>
                </c:pt>
                <c:pt idx="6272">
                  <c:v>1772</c:v>
                </c:pt>
                <c:pt idx="6273">
                  <c:v>1772</c:v>
                </c:pt>
                <c:pt idx="6274">
                  <c:v>1772</c:v>
                </c:pt>
                <c:pt idx="6275">
                  <c:v>1772</c:v>
                </c:pt>
                <c:pt idx="6276">
                  <c:v>1772</c:v>
                </c:pt>
                <c:pt idx="6277">
                  <c:v>1772</c:v>
                </c:pt>
                <c:pt idx="6278">
                  <c:v>1773</c:v>
                </c:pt>
                <c:pt idx="6279">
                  <c:v>1774</c:v>
                </c:pt>
                <c:pt idx="6280">
                  <c:v>1774</c:v>
                </c:pt>
                <c:pt idx="6281">
                  <c:v>1774</c:v>
                </c:pt>
                <c:pt idx="6282">
                  <c:v>1775</c:v>
                </c:pt>
                <c:pt idx="6283">
                  <c:v>1775</c:v>
                </c:pt>
                <c:pt idx="6284">
                  <c:v>1776</c:v>
                </c:pt>
                <c:pt idx="6285">
                  <c:v>1777</c:v>
                </c:pt>
                <c:pt idx="6286">
                  <c:v>1778</c:v>
                </c:pt>
                <c:pt idx="6287">
                  <c:v>1779</c:v>
                </c:pt>
                <c:pt idx="6288">
                  <c:v>1780</c:v>
                </c:pt>
                <c:pt idx="6289">
                  <c:v>1780</c:v>
                </c:pt>
                <c:pt idx="6290">
                  <c:v>1781</c:v>
                </c:pt>
                <c:pt idx="6291">
                  <c:v>1781</c:v>
                </c:pt>
                <c:pt idx="6292">
                  <c:v>1782</c:v>
                </c:pt>
                <c:pt idx="6293">
                  <c:v>1782</c:v>
                </c:pt>
                <c:pt idx="6294">
                  <c:v>1782</c:v>
                </c:pt>
                <c:pt idx="6295">
                  <c:v>1782</c:v>
                </c:pt>
                <c:pt idx="6296">
                  <c:v>1782</c:v>
                </c:pt>
                <c:pt idx="6297">
                  <c:v>1782</c:v>
                </c:pt>
                <c:pt idx="6298">
                  <c:v>1783</c:v>
                </c:pt>
                <c:pt idx="6299">
                  <c:v>1783</c:v>
                </c:pt>
                <c:pt idx="6300">
                  <c:v>1784</c:v>
                </c:pt>
                <c:pt idx="6301">
                  <c:v>1785</c:v>
                </c:pt>
                <c:pt idx="6302">
                  <c:v>1786</c:v>
                </c:pt>
                <c:pt idx="6303">
                  <c:v>1787</c:v>
                </c:pt>
                <c:pt idx="6304">
                  <c:v>1788</c:v>
                </c:pt>
                <c:pt idx="6305">
                  <c:v>1788</c:v>
                </c:pt>
                <c:pt idx="6306">
                  <c:v>1788</c:v>
                </c:pt>
                <c:pt idx="6307">
                  <c:v>1788</c:v>
                </c:pt>
                <c:pt idx="6308">
                  <c:v>1788</c:v>
                </c:pt>
                <c:pt idx="6309">
                  <c:v>1788</c:v>
                </c:pt>
                <c:pt idx="6310">
                  <c:v>1788</c:v>
                </c:pt>
                <c:pt idx="6311">
                  <c:v>1789</c:v>
                </c:pt>
                <c:pt idx="6312">
                  <c:v>1789</c:v>
                </c:pt>
                <c:pt idx="6313">
                  <c:v>1789</c:v>
                </c:pt>
                <c:pt idx="6314">
                  <c:v>1790</c:v>
                </c:pt>
                <c:pt idx="6315">
                  <c:v>1790</c:v>
                </c:pt>
                <c:pt idx="6316">
                  <c:v>1790</c:v>
                </c:pt>
                <c:pt idx="6317">
                  <c:v>1790</c:v>
                </c:pt>
                <c:pt idx="6318">
                  <c:v>1790</c:v>
                </c:pt>
                <c:pt idx="6319">
                  <c:v>1790</c:v>
                </c:pt>
                <c:pt idx="6320">
                  <c:v>1790</c:v>
                </c:pt>
                <c:pt idx="6321">
                  <c:v>1791</c:v>
                </c:pt>
                <c:pt idx="6322">
                  <c:v>1791</c:v>
                </c:pt>
                <c:pt idx="6323">
                  <c:v>1792</c:v>
                </c:pt>
                <c:pt idx="6324">
                  <c:v>1792</c:v>
                </c:pt>
                <c:pt idx="6325">
                  <c:v>1792</c:v>
                </c:pt>
                <c:pt idx="6326">
                  <c:v>1792</c:v>
                </c:pt>
                <c:pt idx="6327">
                  <c:v>1793</c:v>
                </c:pt>
                <c:pt idx="6328">
                  <c:v>1793</c:v>
                </c:pt>
                <c:pt idx="6329">
                  <c:v>1794</c:v>
                </c:pt>
                <c:pt idx="6330">
                  <c:v>1794</c:v>
                </c:pt>
                <c:pt idx="6331">
                  <c:v>1794</c:v>
                </c:pt>
                <c:pt idx="6332">
                  <c:v>1794</c:v>
                </c:pt>
                <c:pt idx="6333">
                  <c:v>1794</c:v>
                </c:pt>
                <c:pt idx="6334">
                  <c:v>1794</c:v>
                </c:pt>
                <c:pt idx="6335">
                  <c:v>1794</c:v>
                </c:pt>
                <c:pt idx="6336">
                  <c:v>1794</c:v>
                </c:pt>
                <c:pt idx="6337">
                  <c:v>1795</c:v>
                </c:pt>
                <c:pt idx="6338">
                  <c:v>1795</c:v>
                </c:pt>
                <c:pt idx="6339">
                  <c:v>1795</c:v>
                </c:pt>
                <c:pt idx="6340">
                  <c:v>1795</c:v>
                </c:pt>
                <c:pt idx="6341">
                  <c:v>1795</c:v>
                </c:pt>
                <c:pt idx="6342">
                  <c:v>1795</c:v>
                </c:pt>
                <c:pt idx="6343">
                  <c:v>1795</c:v>
                </c:pt>
                <c:pt idx="6344">
                  <c:v>1796</c:v>
                </c:pt>
                <c:pt idx="6345">
                  <c:v>1796</c:v>
                </c:pt>
                <c:pt idx="6346">
                  <c:v>1796</c:v>
                </c:pt>
                <c:pt idx="6347">
                  <c:v>1796</c:v>
                </c:pt>
                <c:pt idx="6348">
                  <c:v>1796</c:v>
                </c:pt>
                <c:pt idx="6349">
                  <c:v>1796</c:v>
                </c:pt>
                <c:pt idx="6350">
                  <c:v>1796</c:v>
                </c:pt>
                <c:pt idx="6351">
                  <c:v>1796</c:v>
                </c:pt>
                <c:pt idx="6352">
                  <c:v>1796</c:v>
                </c:pt>
                <c:pt idx="6353">
                  <c:v>1797</c:v>
                </c:pt>
                <c:pt idx="6354">
                  <c:v>1798</c:v>
                </c:pt>
                <c:pt idx="6355">
                  <c:v>1798</c:v>
                </c:pt>
                <c:pt idx="6356">
                  <c:v>1798</c:v>
                </c:pt>
                <c:pt idx="6357">
                  <c:v>1798</c:v>
                </c:pt>
                <c:pt idx="6358">
                  <c:v>1799</c:v>
                </c:pt>
                <c:pt idx="6359">
                  <c:v>1799</c:v>
                </c:pt>
                <c:pt idx="6360">
                  <c:v>1800</c:v>
                </c:pt>
                <c:pt idx="6361">
                  <c:v>1800</c:v>
                </c:pt>
                <c:pt idx="6362">
                  <c:v>1800</c:v>
                </c:pt>
                <c:pt idx="6363">
                  <c:v>1800</c:v>
                </c:pt>
                <c:pt idx="6364">
                  <c:v>1801</c:v>
                </c:pt>
                <c:pt idx="6365">
                  <c:v>1802</c:v>
                </c:pt>
                <c:pt idx="6366">
                  <c:v>1803</c:v>
                </c:pt>
                <c:pt idx="6367">
                  <c:v>1804</c:v>
                </c:pt>
                <c:pt idx="6368">
                  <c:v>1804</c:v>
                </c:pt>
                <c:pt idx="6369">
                  <c:v>1804</c:v>
                </c:pt>
                <c:pt idx="6370">
                  <c:v>1804</c:v>
                </c:pt>
                <c:pt idx="6371">
                  <c:v>1804</c:v>
                </c:pt>
                <c:pt idx="6372">
                  <c:v>1805</c:v>
                </c:pt>
                <c:pt idx="6373">
                  <c:v>1806</c:v>
                </c:pt>
                <c:pt idx="6374">
                  <c:v>1807</c:v>
                </c:pt>
                <c:pt idx="6375">
                  <c:v>1807</c:v>
                </c:pt>
                <c:pt idx="6376">
                  <c:v>1808</c:v>
                </c:pt>
                <c:pt idx="6377">
                  <c:v>1808</c:v>
                </c:pt>
                <c:pt idx="6378">
                  <c:v>1808</c:v>
                </c:pt>
                <c:pt idx="6379">
                  <c:v>1808</c:v>
                </c:pt>
                <c:pt idx="6380">
                  <c:v>1808</c:v>
                </c:pt>
                <c:pt idx="6381">
                  <c:v>1808</c:v>
                </c:pt>
                <c:pt idx="6382">
                  <c:v>1808</c:v>
                </c:pt>
                <c:pt idx="6383">
                  <c:v>1808</c:v>
                </c:pt>
                <c:pt idx="6384">
                  <c:v>1808</c:v>
                </c:pt>
                <c:pt idx="6385">
                  <c:v>1808</c:v>
                </c:pt>
                <c:pt idx="6386">
                  <c:v>1808</c:v>
                </c:pt>
                <c:pt idx="6387">
                  <c:v>1808</c:v>
                </c:pt>
                <c:pt idx="6388">
                  <c:v>1808</c:v>
                </c:pt>
                <c:pt idx="6389">
                  <c:v>1808</c:v>
                </c:pt>
                <c:pt idx="6390">
                  <c:v>1808</c:v>
                </c:pt>
                <c:pt idx="6391">
                  <c:v>1808</c:v>
                </c:pt>
                <c:pt idx="6392">
                  <c:v>1808</c:v>
                </c:pt>
                <c:pt idx="6393">
                  <c:v>1808</c:v>
                </c:pt>
                <c:pt idx="6394">
                  <c:v>1808</c:v>
                </c:pt>
                <c:pt idx="6395">
                  <c:v>1808</c:v>
                </c:pt>
                <c:pt idx="6396">
                  <c:v>1809</c:v>
                </c:pt>
                <c:pt idx="6397">
                  <c:v>1809</c:v>
                </c:pt>
                <c:pt idx="6398">
                  <c:v>1810</c:v>
                </c:pt>
                <c:pt idx="6399">
                  <c:v>1811</c:v>
                </c:pt>
                <c:pt idx="6400">
                  <c:v>1811</c:v>
                </c:pt>
                <c:pt idx="6401">
                  <c:v>1811</c:v>
                </c:pt>
                <c:pt idx="6402">
                  <c:v>1811</c:v>
                </c:pt>
                <c:pt idx="6403">
                  <c:v>1811</c:v>
                </c:pt>
                <c:pt idx="6404">
                  <c:v>1812</c:v>
                </c:pt>
                <c:pt idx="6405">
                  <c:v>1812</c:v>
                </c:pt>
                <c:pt idx="6406">
                  <c:v>1812</c:v>
                </c:pt>
                <c:pt idx="6407">
                  <c:v>1813</c:v>
                </c:pt>
                <c:pt idx="6408">
                  <c:v>1814</c:v>
                </c:pt>
                <c:pt idx="6409">
                  <c:v>1814</c:v>
                </c:pt>
                <c:pt idx="6410">
                  <c:v>1814</c:v>
                </c:pt>
                <c:pt idx="6411">
                  <c:v>1815</c:v>
                </c:pt>
                <c:pt idx="6412">
                  <c:v>1815</c:v>
                </c:pt>
                <c:pt idx="6413">
                  <c:v>1816</c:v>
                </c:pt>
                <c:pt idx="6414">
                  <c:v>1817</c:v>
                </c:pt>
                <c:pt idx="6415">
                  <c:v>1817</c:v>
                </c:pt>
                <c:pt idx="6416">
                  <c:v>1817</c:v>
                </c:pt>
                <c:pt idx="6417">
                  <c:v>1817</c:v>
                </c:pt>
                <c:pt idx="6418">
                  <c:v>1818</c:v>
                </c:pt>
                <c:pt idx="6419">
                  <c:v>1818</c:v>
                </c:pt>
                <c:pt idx="6420">
                  <c:v>1818</c:v>
                </c:pt>
                <c:pt idx="6421">
                  <c:v>1819</c:v>
                </c:pt>
                <c:pt idx="6422">
                  <c:v>1820</c:v>
                </c:pt>
                <c:pt idx="6423">
                  <c:v>1820</c:v>
                </c:pt>
                <c:pt idx="6424">
                  <c:v>1820</c:v>
                </c:pt>
                <c:pt idx="6425">
                  <c:v>1820</c:v>
                </c:pt>
                <c:pt idx="6426">
                  <c:v>1821</c:v>
                </c:pt>
                <c:pt idx="6427">
                  <c:v>1821</c:v>
                </c:pt>
                <c:pt idx="6428">
                  <c:v>1821</c:v>
                </c:pt>
                <c:pt idx="6429">
                  <c:v>1822</c:v>
                </c:pt>
                <c:pt idx="6430">
                  <c:v>1823</c:v>
                </c:pt>
                <c:pt idx="6431">
                  <c:v>1824</c:v>
                </c:pt>
                <c:pt idx="6432">
                  <c:v>1825</c:v>
                </c:pt>
                <c:pt idx="6433">
                  <c:v>1825</c:v>
                </c:pt>
                <c:pt idx="6434">
                  <c:v>1826</c:v>
                </c:pt>
                <c:pt idx="6435">
                  <c:v>1826</c:v>
                </c:pt>
                <c:pt idx="6436">
                  <c:v>1826</c:v>
                </c:pt>
                <c:pt idx="6437">
                  <c:v>1826</c:v>
                </c:pt>
                <c:pt idx="6438">
                  <c:v>1826</c:v>
                </c:pt>
                <c:pt idx="6439">
                  <c:v>1826</c:v>
                </c:pt>
                <c:pt idx="6440">
                  <c:v>1826</c:v>
                </c:pt>
                <c:pt idx="6441">
                  <c:v>1827</c:v>
                </c:pt>
                <c:pt idx="6442">
                  <c:v>1827</c:v>
                </c:pt>
                <c:pt idx="6443">
                  <c:v>1827</c:v>
                </c:pt>
                <c:pt idx="6444">
                  <c:v>1827</c:v>
                </c:pt>
                <c:pt idx="6445">
                  <c:v>1828</c:v>
                </c:pt>
                <c:pt idx="6446">
                  <c:v>1828</c:v>
                </c:pt>
                <c:pt idx="6447">
                  <c:v>1828</c:v>
                </c:pt>
                <c:pt idx="6448">
                  <c:v>1828</c:v>
                </c:pt>
                <c:pt idx="6449">
                  <c:v>1828</c:v>
                </c:pt>
                <c:pt idx="6450">
                  <c:v>1828</c:v>
                </c:pt>
                <c:pt idx="6451">
                  <c:v>1828</c:v>
                </c:pt>
                <c:pt idx="6452">
                  <c:v>1829</c:v>
                </c:pt>
                <c:pt idx="6453">
                  <c:v>1829</c:v>
                </c:pt>
                <c:pt idx="6454">
                  <c:v>1830</c:v>
                </c:pt>
                <c:pt idx="6455">
                  <c:v>1831</c:v>
                </c:pt>
                <c:pt idx="6456">
                  <c:v>1831</c:v>
                </c:pt>
                <c:pt idx="6457">
                  <c:v>1831</c:v>
                </c:pt>
                <c:pt idx="6458">
                  <c:v>1832</c:v>
                </c:pt>
                <c:pt idx="6459">
                  <c:v>1833</c:v>
                </c:pt>
                <c:pt idx="6460">
                  <c:v>1833</c:v>
                </c:pt>
                <c:pt idx="6461">
                  <c:v>1833</c:v>
                </c:pt>
                <c:pt idx="6462">
                  <c:v>1833</c:v>
                </c:pt>
                <c:pt idx="6463">
                  <c:v>1833</c:v>
                </c:pt>
                <c:pt idx="6464">
                  <c:v>1833</c:v>
                </c:pt>
                <c:pt idx="6465">
                  <c:v>1833</c:v>
                </c:pt>
                <c:pt idx="6466">
                  <c:v>1834</c:v>
                </c:pt>
                <c:pt idx="6467">
                  <c:v>1834</c:v>
                </c:pt>
                <c:pt idx="6468">
                  <c:v>1835</c:v>
                </c:pt>
                <c:pt idx="6469">
                  <c:v>1836</c:v>
                </c:pt>
                <c:pt idx="6470">
                  <c:v>1836</c:v>
                </c:pt>
                <c:pt idx="6471">
                  <c:v>1836</c:v>
                </c:pt>
                <c:pt idx="6472">
                  <c:v>1836</c:v>
                </c:pt>
                <c:pt idx="6473">
                  <c:v>1836</c:v>
                </c:pt>
                <c:pt idx="6474">
                  <c:v>1836</c:v>
                </c:pt>
                <c:pt idx="6475">
                  <c:v>1837</c:v>
                </c:pt>
                <c:pt idx="6476">
                  <c:v>1837</c:v>
                </c:pt>
                <c:pt idx="6477">
                  <c:v>1837</c:v>
                </c:pt>
                <c:pt idx="6478">
                  <c:v>1837</c:v>
                </c:pt>
                <c:pt idx="6479">
                  <c:v>1837</c:v>
                </c:pt>
                <c:pt idx="6480">
                  <c:v>1837</c:v>
                </c:pt>
                <c:pt idx="6481">
                  <c:v>1837</c:v>
                </c:pt>
                <c:pt idx="6482">
                  <c:v>1838</c:v>
                </c:pt>
                <c:pt idx="6483">
                  <c:v>1839</c:v>
                </c:pt>
                <c:pt idx="6484">
                  <c:v>1840</c:v>
                </c:pt>
                <c:pt idx="6485">
                  <c:v>1840</c:v>
                </c:pt>
                <c:pt idx="6486">
                  <c:v>1840</c:v>
                </c:pt>
                <c:pt idx="6487">
                  <c:v>1840</c:v>
                </c:pt>
                <c:pt idx="6488">
                  <c:v>1840</c:v>
                </c:pt>
                <c:pt idx="6489">
                  <c:v>1840</c:v>
                </c:pt>
                <c:pt idx="6490">
                  <c:v>1840</c:v>
                </c:pt>
                <c:pt idx="6491">
                  <c:v>1840</c:v>
                </c:pt>
                <c:pt idx="6492">
                  <c:v>1840</c:v>
                </c:pt>
                <c:pt idx="6493">
                  <c:v>1840</c:v>
                </c:pt>
                <c:pt idx="6494">
                  <c:v>1840</c:v>
                </c:pt>
                <c:pt idx="6495">
                  <c:v>1840</c:v>
                </c:pt>
                <c:pt idx="6496">
                  <c:v>1840</c:v>
                </c:pt>
                <c:pt idx="6497">
                  <c:v>1840</c:v>
                </c:pt>
                <c:pt idx="6498">
                  <c:v>1840</c:v>
                </c:pt>
                <c:pt idx="6499">
                  <c:v>1840</c:v>
                </c:pt>
                <c:pt idx="6500">
                  <c:v>1841</c:v>
                </c:pt>
                <c:pt idx="6501">
                  <c:v>1841</c:v>
                </c:pt>
                <c:pt idx="6502">
                  <c:v>1841</c:v>
                </c:pt>
                <c:pt idx="6503">
                  <c:v>1841</c:v>
                </c:pt>
                <c:pt idx="6504">
                  <c:v>1841</c:v>
                </c:pt>
                <c:pt idx="6505">
                  <c:v>1841</c:v>
                </c:pt>
                <c:pt idx="6506">
                  <c:v>1841</c:v>
                </c:pt>
                <c:pt idx="6507">
                  <c:v>1841</c:v>
                </c:pt>
                <c:pt idx="6508">
                  <c:v>1841</c:v>
                </c:pt>
                <c:pt idx="6509">
                  <c:v>1841</c:v>
                </c:pt>
                <c:pt idx="6510">
                  <c:v>1842</c:v>
                </c:pt>
                <c:pt idx="6511">
                  <c:v>1842</c:v>
                </c:pt>
                <c:pt idx="6512">
                  <c:v>1842</c:v>
                </c:pt>
                <c:pt idx="6513">
                  <c:v>1842</c:v>
                </c:pt>
                <c:pt idx="6514">
                  <c:v>1842</c:v>
                </c:pt>
                <c:pt idx="6515">
                  <c:v>1842</c:v>
                </c:pt>
                <c:pt idx="6516">
                  <c:v>1842</c:v>
                </c:pt>
                <c:pt idx="6517">
                  <c:v>1842</c:v>
                </c:pt>
                <c:pt idx="6518">
                  <c:v>1842</c:v>
                </c:pt>
                <c:pt idx="6519">
                  <c:v>1843</c:v>
                </c:pt>
                <c:pt idx="6520">
                  <c:v>1843</c:v>
                </c:pt>
                <c:pt idx="6521">
                  <c:v>1843</c:v>
                </c:pt>
                <c:pt idx="6522">
                  <c:v>1844</c:v>
                </c:pt>
                <c:pt idx="6523">
                  <c:v>1844</c:v>
                </c:pt>
                <c:pt idx="6524">
                  <c:v>1844</c:v>
                </c:pt>
                <c:pt idx="6525">
                  <c:v>1844</c:v>
                </c:pt>
                <c:pt idx="6526">
                  <c:v>1844</c:v>
                </c:pt>
                <c:pt idx="6527">
                  <c:v>1844</c:v>
                </c:pt>
                <c:pt idx="6528">
                  <c:v>1845</c:v>
                </c:pt>
                <c:pt idx="6529">
                  <c:v>1845</c:v>
                </c:pt>
                <c:pt idx="6530">
                  <c:v>1846</c:v>
                </c:pt>
                <c:pt idx="6531">
                  <c:v>1846</c:v>
                </c:pt>
                <c:pt idx="6532">
                  <c:v>1846</c:v>
                </c:pt>
                <c:pt idx="6533">
                  <c:v>1847</c:v>
                </c:pt>
                <c:pt idx="6534">
                  <c:v>1847</c:v>
                </c:pt>
                <c:pt idx="6535">
                  <c:v>1848</c:v>
                </c:pt>
                <c:pt idx="6536">
                  <c:v>1849</c:v>
                </c:pt>
                <c:pt idx="6537">
                  <c:v>1850</c:v>
                </c:pt>
                <c:pt idx="6538">
                  <c:v>1851</c:v>
                </c:pt>
                <c:pt idx="6539">
                  <c:v>1851</c:v>
                </c:pt>
                <c:pt idx="6540">
                  <c:v>1851</c:v>
                </c:pt>
                <c:pt idx="6541">
                  <c:v>1851</c:v>
                </c:pt>
                <c:pt idx="6542">
                  <c:v>1851</c:v>
                </c:pt>
                <c:pt idx="6543">
                  <c:v>1852</c:v>
                </c:pt>
                <c:pt idx="6544">
                  <c:v>1853</c:v>
                </c:pt>
                <c:pt idx="6545">
                  <c:v>1853</c:v>
                </c:pt>
                <c:pt idx="6546">
                  <c:v>1854</c:v>
                </c:pt>
                <c:pt idx="6547">
                  <c:v>1854</c:v>
                </c:pt>
                <c:pt idx="6548">
                  <c:v>1854</c:v>
                </c:pt>
                <c:pt idx="6549">
                  <c:v>1854</c:v>
                </c:pt>
                <c:pt idx="6550">
                  <c:v>1855</c:v>
                </c:pt>
                <c:pt idx="6551">
                  <c:v>1855</c:v>
                </c:pt>
                <c:pt idx="6552">
                  <c:v>1855</c:v>
                </c:pt>
                <c:pt idx="6553">
                  <c:v>1855</c:v>
                </c:pt>
                <c:pt idx="6554">
                  <c:v>1855</c:v>
                </c:pt>
                <c:pt idx="6555">
                  <c:v>1855</c:v>
                </c:pt>
                <c:pt idx="6556">
                  <c:v>1855</c:v>
                </c:pt>
                <c:pt idx="6557">
                  <c:v>1855</c:v>
                </c:pt>
                <c:pt idx="6558">
                  <c:v>1856</c:v>
                </c:pt>
                <c:pt idx="6559">
                  <c:v>1857</c:v>
                </c:pt>
                <c:pt idx="6560">
                  <c:v>1858</c:v>
                </c:pt>
                <c:pt idx="6561">
                  <c:v>1858</c:v>
                </c:pt>
                <c:pt idx="6562">
                  <c:v>1858</c:v>
                </c:pt>
                <c:pt idx="6563">
                  <c:v>1858</c:v>
                </c:pt>
                <c:pt idx="6564">
                  <c:v>1858</c:v>
                </c:pt>
                <c:pt idx="6565">
                  <c:v>1858</c:v>
                </c:pt>
                <c:pt idx="6566">
                  <c:v>1858</c:v>
                </c:pt>
                <c:pt idx="6567">
                  <c:v>1858</c:v>
                </c:pt>
                <c:pt idx="6568">
                  <c:v>1858</c:v>
                </c:pt>
                <c:pt idx="6569">
                  <c:v>1858</c:v>
                </c:pt>
                <c:pt idx="6570">
                  <c:v>1858</c:v>
                </c:pt>
                <c:pt idx="6571">
                  <c:v>1858</c:v>
                </c:pt>
                <c:pt idx="6572">
                  <c:v>1858</c:v>
                </c:pt>
                <c:pt idx="6573">
                  <c:v>1858</c:v>
                </c:pt>
                <c:pt idx="6574">
                  <c:v>1858</c:v>
                </c:pt>
                <c:pt idx="6575">
                  <c:v>1858</c:v>
                </c:pt>
                <c:pt idx="6576">
                  <c:v>1858</c:v>
                </c:pt>
                <c:pt idx="6577">
                  <c:v>1858</c:v>
                </c:pt>
                <c:pt idx="6578">
                  <c:v>1858</c:v>
                </c:pt>
                <c:pt idx="6579">
                  <c:v>1858</c:v>
                </c:pt>
                <c:pt idx="6580">
                  <c:v>1858</c:v>
                </c:pt>
                <c:pt idx="6581">
                  <c:v>1858</c:v>
                </c:pt>
                <c:pt idx="6582">
                  <c:v>1858</c:v>
                </c:pt>
                <c:pt idx="6583">
                  <c:v>1858</c:v>
                </c:pt>
                <c:pt idx="6584">
                  <c:v>1858</c:v>
                </c:pt>
                <c:pt idx="6585">
                  <c:v>1858</c:v>
                </c:pt>
                <c:pt idx="6586">
                  <c:v>1858</c:v>
                </c:pt>
                <c:pt idx="6587">
                  <c:v>1858</c:v>
                </c:pt>
                <c:pt idx="6588">
                  <c:v>1858</c:v>
                </c:pt>
                <c:pt idx="6589">
                  <c:v>1858</c:v>
                </c:pt>
                <c:pt idx="6590">
                  <c:v>1858</c:v>
                </c:pt>
                <c:pt idx="6591">
                  <c:v>1858</c:v>
                </c:pt>
                <c:pt idx="6592">
                  <c:v>1858</c:v>
                </c:pt>
                <c:pt idx="6593">
                  <c:v>1858</c:v>
                </c:pt>
                <c:pt idx="6594">
                  <c:v>1858</c:v>
                </c:pt>
                <c:pt idx="6595">
                  <c:v>1858</c:v>
                </c:pt>
                <c:pt idx="6596">
                  <c:v>1858</c:v>
                </c:pt>
                <c:pt idx="6597">
                  <c:v>1858</c:v>
                </c:pt>
                <c:pt idx="6598">
                  <c:v>1858</c:v>
                </c:pt>
                <c:pt idx="6599">
                  <c:v>1858</c:v>
                </c:pt>
                <c:pt idx="6600">
                  <c:v>1858</c:v>
                </c:pt>
                <c:pt idx="6601">
                  <c:v>1858</c:v>
                </c:pt>
                <c:pt idx="6602">
                  <c:v>1858</c:v>
                </c:pt>
                <c:pt idx="6603">
                  <c:v>1859</c:v>
                </c:pt>
                <c:pt idx="6604">
                  <c:v>1859</c:v>
                </c:pt>
                <c:pt idx="6605">
                  <c:v>1859</c:v>
                </c:pt>
                <c:pt idx="6606">
                  <c:v>1860</c:v>
                </c:pt>
                <c:pt idx="6607">
                  <c:v>1860</c:v>
                </c:pt>
                <c:pt idx="6608">
                  <c:v>1861</c:v>
                </c:pt>
                <c:pt idx="6609">
                  <c:v>1861</c:v>
                </c:pt>
                <c:pt idx="6610">
                  <c:v>1861</c:v>
                </c:pt>
                <c:pt idx="6611">
                  <c:v>1861</c:v>
                </c:pt>
                <c:pt idx="6612">
                  <c:v>1861</c:v>
                </c:pt>
                <c:pt idx="6613">
                  <c:v>1861</c:v>
                </c:pt>
                <c:pt idx="6614">
                  <c:v>1861</c:v>
                </c:pt>
                <c:pt idx="6615">
                  <c:v>1861</c:v>
                </c:pt>
                <c:pt idx="6616">
                  <c:v>1861</c:v>
                </c:pt>
                <c:pt idx="6617">
                  <c:v>1861</c:v>
                </c:pt>
                <c:pt idx="6618">
                  <c:v>1862</c:v>
                </c:pt>
                <c:pt idx="6619">
                  <c:v>1863</c:v>
                </c:pt>
                <c:pt idx="6620">
                  <c:v>1864</c:v>
                </c:pt>
                <c:pt idx="6621">
                  <c:v>1864</c:v>
                </c:pt>
                <c:pt idx="6622">
                  <c:v>1864</c:v>
                </c:pt>
                <c:pt idx="6623">
                  <c:v>1864</c:v>
                </c:pt>
                <c:pt idx="6624">
                  <c:v>1865</c:v>
                </c:pt>
                <c:pt idx="6625">
                  <c:v>1865</c:v>
                </c:pt>
                <c:pt idx="6626">
                  <c:v>1865</c:v>
                </c:pt>
                <c:pt idx="6627">
                  <c:v>1865</c:v>
                </c:pt>
                <c:pt idx="6628">
                  <c:v>1865</c:v>
                </c:pt>
                <c:pt idx="6629">
                  <c:v>1865</c:v>
                </c:pt>
                <c:pt idx="6630">
                  <c:v>1865</c:v>
                </c:pt>
                <c:pt idx="6631">
                  <c:v>1866</c:v>
                </c:pt>
                <c:pt idx="6632">
                  <c:v>1866</c:v>
                </c:pt>
                <c:pt idx="6633">
                  <c:v>1866</c:v>
                </c:pt>
                <c:pt idx="6634">
                  <c:v>1867</c:v>
                </c:pt>
                <c:pt idx="6635">
                  <c:v>1868</c:v>
                </c:pt>
                <c:pt idx="6636">
                  <c:v>1868</c:v>
                </c:pt>
                <c:pt idx="6637">
                  <c:v>1868</c:v>
                </c:pt>
                <c:pt idx="6638">
                  <c:v>1868</c:v>
                </c:pt>
                <c:pt idx="6639">
                  <c:v>1868</c:v>
                </c:pt>
                <c:pt idx="6640">
                  <c:v>1869</c:v>
                </c:pt>
                <c:pt idx="6641">
                  <c:v>1869</c:v>
                </c:pt>
                <c:pt idx="6642">
                  <c:v>1869</c:v>
                </c:pt>
                <c:pt idx="6643">
                  <c:v>1870</c:v>
                </c:pt>
                <c:pt idx="6644">
                  <c:v>1870</c:v>
                </c:pt>
                <c:pt idx="6645">
                  <c:v>1870</c:v>
                </c:pt>
                <c:pt idx="6646">
                  <c:v>1871</c:v>
                </c:pt>
                <c:pt idx="6647">
                  <c:v>1871</c:v>
                </c:pt>
                <c:pt idx="6648">
                  <c:v>1872</c:v>
                </c:pt>
                <c:pt idx="6649">
                  <c:v>1872</c:v>
                </c:pt>
                <c:pt idx="6650">
                  <c:v>1872</c:v>
                </c:pt>
                <c:pt idx="6651">
                  <c:v>1872</c:v>
                </c:pt>
                <c:pt idx="6652">
                  <c:v>1872</c:v>
                </c:pt>
                <c:pt idx="6653">
                  <c:v>1873</c:v>
                </c:pt>
                <c:pt idx="6654">
                  <c:v>1874</c:v>
                </c:pt>
                <c:pt idx="6655">
                  <c:v>1875</c:v>
                </c:pt>
                <c:pt idx="6656">
                  <c:v>1875</c:v>
                </c:pt>
                <c:pt idx="6657">
                  <c:v>1876</c:v>
                </c:pt>
                <c:pt idx="6658">
                  <c:v>1877</c:v>
                </c:pt>
                <c:pt idx="6659">
                  <c:v>1878</c:v>
                </c:pt>
                <c:pt idx="6660">
                  <c:v>1879</c:v>
                </c:pt>
                <c:pt idx="6661">
                  <c:v>1880</c:v>
                </c:pt>
                <c:pt idx="6662">
                  <c:v>1880</c:v>
                </c:pt>
                <c:pt idx="6663">
                  <c:v>1880</c:v>
                </c:pt>
                <c:pt idx="6664">
                  <c:v>1881</c:v>
                </c:pt>
                <c:pt idx="6665">
                  <c:v>1881</c:v>
                </c:pt>
                <c:pt idx="6666">
                  <c:v>1882</c:v>
                </c:pt>
                <c:pt idx="6667">
                  <c:v>1883</c:v>
                </c:pt>
                <c:pt idx="6668">
                  <c:v>1883</c:v>
                </c:pt>
                <c:pt idx="6669">
                  <c:v>1883</c:v>
                </c:pt>
                <c:pt idx="6670">
                  <c:v>1883</c:v>
                </c:pt>
                <c:pt idx="6671">
                  <c:v>1883</c:v>
                </c:pt>
                <c:pt idx="6672">
                  <c:v>1883</c:v>
                </c:pt>
                <c:pt idx="6673">
                  <c:v>1883</c:v>
                </c:pt>
                <c:pt idx="6674">
                  <c:v>1883</c:v>
                </c:pt>
                <c:pt idx="6675">
                  <c:v>1883</c:v>
                </c:pt>
                <c:pt idx="6676">
                  <c:v>1883</c:v>
                </c:pt>
                <c:pt idx="6677">
                  <c:v>1883</c:v>
                </c:pt>
                <c:pt idx="6678">
                  <c:v>1883</c:v>
                </c:pt>
                <c:pt idx="6679">
                  <c:v>1883</c:v>
                </c:pt>
                <c:pt idx="6680">
                  <c:v>1883</c:v>
                </c:pt>
                <c:pt idx="6681">
                  <c:v>1883</c:v>
                </c:pt>
                <c:pt idx="6682">
                  <c:v>1883</c:v>
                </c:pt>
                <c:pt idx="6683">
                  <c:v>1883</c:v>
                </c:pt>
                <c:pt idx="6684">
                  <c:v>1883</c:v>
                </c:pt>
                <c:pt idx="6685">
                  <c:v>1883</c:v>
                </c:pt>
                <c:pt idx="6686">
                  <c:v>1883</c:v>
                </c:pt>
                <c:pt idx="6687">
                  <c:v>1883</c:v>
                </c:pt>
                <c:pt idx="6688">
                  <c:v>1883</c:v>
                </c:pt>
                <c:pt idx="6689">
                  <c:v>1883</c:v>
                </c:pt>
                <c:pt idx="6690">
                  <c:v>1883</c:v>
                </c:pt>
                <c:pt idx="6691">
                  <c:v>1884</c:v>
                </c:pt>
                <c:pt idx="6692">
                  <c:v>1884</c:v>
                </c:pt>
                <c:pt idx="6693">
                  <c:v>1884</c:v>
                </c:pt>
                <c:pt idx="6694">
                  <c:v>1885</c:v>
                </c:pt>
                <c:pt idx="6695">
                  <c:v>1885</c:v>
                </c:pt>
                <c:pt idx="6696">
                  <c:v>1885</c:v>
                </c:pt>
                <c:pt idx="6697">
                  <c:v>1886</c:v>
                </c:pt>
                <c:pt idx="6698">
                  <c:v>1887</c:v>
                </c:pt>
                <c:pt idx="6699">
                  <c:v>1887</c:v>
                </c:pt>
                <c:pt idx="6700">
                  <c:v>1888</c:v>
                </c:pt>
                <c:pt idx="6701">
                  <c:v>1888</c:v>
                </c:pt>
                <c:pt idx="6702">
                  <c:v>1889</c:v>
                </c:pt>
                <c:pt idx="6703">
                  <c:v>1889</c:v>
                </c:pt>
                <c:pt idx="6704">
                  <c:v>1889</c:v>
                </c:pt>
                <c:pt idx="6705">
                  <c:v>1890</c:v>
                </c:pt>
                <c:pt idx="6706">
                  <c:v>1890</c:v>
                </c:pt>
                <c:pt idx="6707">
                  <c:v>1890</c:v>
                </c:pt>
                <c:pt idx="6708">
                  <c:v>1890</c:v>
                </c:pt>
                <c:pt idx="6709">
                  <c:v>1890</c:v>
                </c:pt>
                <c:pt idx="6710">
                  <c:v>1891</c:v>
                </c:pt>
                <c:pt idx="6711">
                  <c:v>1891</c:v>
                </c:pt>
                <c:pt idx="6712">
                  <c:v>1892</c:v>
                </c:pt>
                <c:pt idx="6713">
                  <c:v>1892</c:v>
                </c:pt>
                <c:pt idx="6714">
                  <c:v>1892</c:v>
                </c:pt>
                <c:pt idx="6715">
                  <c:v>1893</c:v>
                </c:pt>
                <c:pt idx="6716">
                  <c:v>1893</c:v>
                </c:pt>
                <c:pt idx="6717">
                  <c:v>1893</c:v>
                </c:pt>
                <c:pt idx="6718">
                  <c:v>1893</c:v>
                </c:pt>
                <c:pt idx="6719">
                  <c:v>1894</c:v>
                </c:pt>
                <c:pt idx="6720">
                  <c:v>1895</c:v>
                </c:pt>
                <c:pt idx="6721">
                  <c:v>1895</c:v>
                </c:pt>
                <c:pt idx="6722">
                  <c:v>1896</c:v>
                </c:pt>
                <c:pt idx="6723">
                  <c:v>1896</c:v>
                </c:pt>
                <c:pt idx="6724">
                  <c:v>1897</c:v>
                </c:pt>
                <c:pt idx="6725">
                  <c:v>1898</c:v>
                </c:pt>
                <c:pt idx="6726">
                  <c:v>1899</c:v>
                </c:pt>
                <c:pt idx="6727">
                  <c:v>1900</c:v>
                </c:pt>
                <c:pt idx="6728">
                  <c:v>1901</c:v>
                </c:pt>
                <c:pt idx="6729">
                  <c:v>1901</c:v>
                </c:pt>
                <c:pt idx="6730">
                  <c:v>1901</c:v>
                </c:pt>
                <c:pt idx="6731">
                  <c:v>1902</c:v>
                </c:pt>
                <c:pt idx="6732">
                  <c:v>1903</c:v>
                </c:pt>
                <c:pt idx="6733">
                  <c:v>1904</c:v>
                </c:pt>
                <c:pt idx="6734">
                  <c:v>1905</c:v>
                </c:pt>
                <c:pt idx="6735">
                  <c:v>1906</c:v>
                </c:pt>
                <c:pt idx="6736">
                  <c:v>1907</c:v>
                </c:pt>
                <c:pt idx="6737">
                  <c:v>1908</c:v>
                </c:pt>
                <c:pt idx="6738">
                  <c:v>1908</c:v>
                </c:pt>
                <c:pt idx="6739">
                  <c:v>1909</c:v>
                </c:pt>
                <c:pt idx="6740">
                  <c:v>1909</c:v>
                </c:pt>
                <c:pt idx="6741">
                  <c:v>1909</c:v>
                </c:pt>
                <c:pt idx="6742">
                  <c:v>1909</c:v>
                </c:pt>
                <c:pt idx="6743">
                  <c:v>1910</c:v>
                </c:pt>
                <c:pt idx="6744">
                  <c:v>1910</c:v>
                </c:pt>
                <c:pt idx="6745">
                  <c:v>1910</c:v>
                </c:pt>
                <c:pt idx="6746">
                  <c:v>1911</c:v>
                </c:pt>
                <c:pt idx="6747">
                  <c:v>1912</c:v>
                </c:pt>
                <c:pt idx="6748">
                  <c:v>1913</c:v>
                </c:pt>
                <c:pt idx="6749">
                  <c:v>1913</c:v>
                </c:pt>
                <c:pt idx="6750">
                  <c:v>1914</c:v>
                </c:pt>
                <c:pt idx="6751">
                  <c:v>1914</c:v>
                </c:pt>
                <c:pt idx="6752">
                  <c:v>1914</c:v>
                </c:pt>
                <c:pt idx="6753">
                  <c:v>1914</c:v>
                </c:pt>
                <c:pt idx="6754">
                  <c:v>1914</c:v>
                </c:pt>
                <c:pt idx="6755">
                  <c:v>1914</c:v>
                </c:pt>
                <c:pt idx="6756">
                  <c:v>1915</c:v>
                </c:pt>
                <c:pt idx="6757">
                  <c:v>1915</c:v>
                </c:pt>
                <c:pt idx="6758">
                  <c:v>1916</c:v>
                </c:pt>
                <c:pt idx="6759">
                  <c:v>1917</c:v>
                </c:pt>
                <c:pt idx="6760">
                  <c:v>1918</c:v>
                </c:pt>
                <c:pt idx="6761">
                  <c:v>1919</c:v>
                </c:pt>
                <c:pt idx="6762">
                  <c:v>1920</c:v>
                </c:pt>
                <c:pt idx="6763">
                  <c:v>1921</c:v>
                </c:pt>
                <c:pt idx="6764">
                  <c:v>1921</c:v>
                </c:pt>
                <c:pt idx="6765">
                  <c:v>1921</c:v>
                </c:pt>
                <c:pt idx="6766">
                  <c:v>1921</c:v>
                </c:pt>
                <c:pt idx="6767">
                  <c:v>1921</c:v>
                </c:pt>
                <c:pt idx="6768">
                  <c:v>1922</c:v>
                </c:pt>
                <c:pt idx="6769">
                  <c:v>1922</c:v>
                </c:pt>
                <c:pt idx="6770">
                  <c:v>1923</c:v>
                </c:pt>
                <c:pt idx="6771">
                  <c:v>1924</c:v>
                </c:pt>
                <c:pt idx="6772">
                  <c:v>1925</c:v>
                </c:pt>
                <c:pt idx="6773">
                  <c:v>1926</c:v>
                </c:pt>
                <c:pt idx="6774">
                  <c:v>1927</c:v>
                </c:pt>
                <c:pt idx="6775">
                  <c:v>1928</c:v>
                </c:pt>
                <c:pt idx="6776">
                  <c:v>1928</c:v>
                </c:pt>
                <c:pt idx="6777">
                  <c:v>1928</c:v>
                </c:pt>
                <c:pt idx="6778">
                  <c:v>1928</c:v>
                </c:pt>
                <c:pt idx="6779">
                  <c:v>1928</c:v>
                </c:pt>
                <c:pt idx="6780">
                  <c:v>1928</c:v>
                </c:pt>
                <c:pt idx="6781">
                  <c:v>1928</c:v>
                </c:pt>
                <c:pt idx="6782">
                  <c:v>1928</c:v>
                </c:pt>
                <c:pt idx="6783">
                  <c:v>1929</c:v>
                </c:pt>
                <c:pt idx="6784">
                  <c:v>1930</c:v>
                </c:pt>
                <c:pt idx="6785">
                  <c:v>1930</c:v>
                </c:pt>
                <c:pt idx="6786">
                  <c:v>1931</c:v>
                </c:pt>
                <c:pt idx="6787">
                  <c:v>1931</c:v>
                </c:pt>
                <c:pt idx="6788">
                  <c:v>1931</c:v>
                </c:pt>
                <c:pt idx="6789">
                  <c:v>1931</c:v>
                </c:pt>
                <c:pt idx="6790">
                  <c:v>1931</c:v>
                </c:pt>
                <c:pt idx="6791">
                  <c:v>1932</c:v>
                </c:pt>
                <c:pt idx="6792">
                  <c:v>1932</c:v>
                </c:pt>
                <c:pt idx="6793">
                  <c:v>1932</c:v>
                </c:pt>
                <c:pt idx="6794">
                  <c:v>1932</c:v>
                </c:pt>
                <c:pt idx="6795">
                  <c:v>1933</c:v>
                </c:pt>
                <c:pt idx="6796">
                  <c:v>1933</c:v>
                </c:pt>
                <c:pt idx="6797">
                  <c:v>1933</c:v>
                </c:pt>
                <c:pt idx="6798">
                  <c:v>1934</c:v>
                </c:pt>
                <c:pt idx="6799">
                  <c:v>1935</c:v>
                </c:pt>
                <c:pt idx="6800">
                  <c:v>1936</c:v>
                </c:pt>
                <c:pt idx="6801">
                  <c:v>1937</c:v>
                </c:pt>
                <c:pt idx="6802">
                  <c:v>1938</c:v>
                </c:pt>
                <c:pt idx="6803">
                  <c:v>1938</c:v>
                </c:pt>
                <c:pt idx="6804">
                  <c:v>1938</c:v>
                </c:pt>
                <c:pt idx="6805">
                  <c:v>1938</c:v>
                </c:pt>
                <c:pt idx="6806">
                  <c:v>1938</c:v>
                </c:pt>
                <c:pt idx="6807">
                  <c:v>1938</c:v>
                </c:pt>
                <c:pt idx="6808">
                  <c:v>1939</c:v>
                </c:pt>
                <c:pt idx="6809">
                  <c:v>1939</c:v>
                </c:pt>
                <c:pt idx="6810">
                  <c:v>1940</c:v>
                </c:pt>
                <c:pt idx="6811">
                  <c:v>1940</c:v>
                </c:pt>
                <c:pt idx="6812">
                  <c:v>1940</c:v>
                </c:pt>
                <c:pt idx="6813">
                  <c:v>1940</c:v>
                </c:pt>
                <c:pt idx="6814">
                  <c:v>1940</c:v>
                </c:pt>
                <c:pt idx="6815">
                  <c:v>1940</c:v>
                </c:pt>
                <c:pt idx="6816">
                  <c:v>1940</c:v>
                </c:pt>
                <c:pt idx="6817">
                  <c:v>1940</c:v>
                </c:pt>
                <c:pt idx="6818">
                  <c:v>1940</c:v>
                </c:pt>
                <c:pt idx="6819">
                  <c:v>1940</c:v>
                </c:pt>
                <c:pt idx="6820">
                  <c:v>1941</c:v>
                </c:pt>
                <c:pt idx="6821">
                  <c:v>1941</c:v>
                </c:pt>
                <c:pt idx="6822">
                  <c:v>1942</c:v>
                </c:pt>
                <c:pt idx="6823">
                  <c:v>1942</c:v>
                </c:pt>
                <c:pt idx="6824">
                  <c:v>1942</c:v>
                </c:pt>
                <c:pt idx="6825">
                  <c:v>1943</c:v>
                </c:pt>
                <c:pt idx="6826">
                  <c:v>1943</c:v>
                </c:pt>
                <c:pt idx="6827">
                  <c:v>1943</c:v>
                </c:pt>
                <c:pt idx="6828">
                  <c:v>1944</c:v>
                </c:pt>
                <c:pt idx="6829">
                  <c:v>1945</c:v>
                </c:pt>
                <c:pt idx="6830">
                  <c:v>1945</c:v>
                </c:pt>
                <c:pt idx="6831">
                  <c:v>1945</c:v>
                </c:pt>
                <c:pt idx="6832">
                  <c:v>1945</c:v>
                </c:pt>
                <c:pt idx="6833">
                  <c:v>1945</c:v>
                </c:pt>
                <c:pt idx="6834">
                  <c:v>1945</c:v>
                </c:pt>
                <c:pt idx="6835">
                  <c:v>1946</c:v>
                </c:pt>
                <c:pt idx="6836">
                  <c:v>1947</c:v>
                </c:pt>
                <c:pt idx="6837">
                  <c:v>1948</c:v>
                </c:pt>
                <c:pt idx="6838">
                  <c:v>1948</c:v>
                </c:pt>
                <c:pt idx="6839">
                  <c:v>1948</c:v>
                </c:pt>
                <c:pt idx="6840">
                  <c:v>1948</c:v>
                </c:pt>
                <c:pt idx="6841">
                  <c:v>1948</c:v>
                </c:pt>
                <c:pt idx="6842">
                  <c:v>1948</c:v>
                </c:pt>
                <c:pt idx="6843">
                  <c:v>1948</c:v>
                </c:pt>
                <c:pt idx="6844">
                  <c:v>1948</c:v>
                </c:pt>
                <c:pt idx="6845">
                  <c:v>1949</c:v>
                </c:pt>
                <c:pt idx="6846">
                  <c:v>1950</c:v>
                </c:pt>
                <c:pt idx="6847">
                  <c:v>1950</c:v>
                </c:pt>
                <c:pt idx="6848">
                  <c:v>1950</c:v>
                </c:pt>
                <c:pt idx="6849">
                  <c:v>1950</c:v>
                </c:pt>
                <c:pt idx="6850">
                  <c:v>1950</c:v>
                </c:pt>
                <c:pt idx="6851">
                  <c:v>1950</c:v>
                </c:pt>
                <c:pt idx="6852">
                  <c:v>1951</c:v>
                </c:pt>
                <c:pt idx="6853">
                  <c:v>1952</c:v>
                </c:pt>
                <c:pt idx="6854">
                  <c:v>1953</c:v>
                </c:pt>
                <c:pt idx="6855">
                  <c:v>1954</c:v>
                </c:pt>
                <c:pt idx="6856">
                  <c:v>1954</c:v>
                </c:pt>
                <c:pt idx="6857">
                  <c:v>1955</c:v>
                </c:pt>
                <c:pt idx="6858">
                  <c:v>1955</c:v>
                </c:pt>
                <c:pt idx="6859">
                  <c:v>1955</c:v>
                </c:pt>
                <c:pt idx="6860">
                  <c:v>1956</c:v>
                </c:pt>
                <c:pt idx="6861">
                  <c:v>1957</c:v>
                </c:pt>
                <c:pt idx="6862">
                  <c:v>1958</c:v>
                </c:pt>
                <c:pt idx="6863">
                  <c:v>1958</c:v>
                </c:pt>
                <c:pt idx="6864">
                  <c:v>1958</c:v>
                </c:pt>
                <c:pt idx="6865">
                  <c:v>1958</c:v>
                </c:pt>
                <c:pt idx="6866">
                  <c:v>1958</c:v>
                </c:pt>
                <c:pt idx="6867">
                  <c:v>1958</c:v>
                </c:pt>
                <c:pt idx="6868">
                  <c:v>1958</c:v>
                </c:pt>
                <c:pt idx="6869">
                  <c:v>1959</c:v>
                </c:pt>
                <c:pt idx="6870">
                  <c:v>1959</c:v>
                </c:pt>
                <c:pt idx="6871">
                  <c:v>1959</c:v>
                </c:pt>
                <c:pt idx="6872">
                  <c:v>1959</c:v>
                </c:pt>
                <c:pt idx="6873">
                  <c:v>1959</c:v>
                </c:pt>
                <c:pt idx="6874">
                  <c:v>1959</c:v>
                </c:pt>
                <c:pt idx="6875">
                  <c:v>1960</c:v>
                </c:pt>
                <c:pt idx="6876">
                  <c:v>1961</c:v>
                </c:pt>
                <c:pt idx="6877">
                  <c:v>1961</c:v>
                </c:pt>
                <c:pt idx="6878">
                  <c:v>1961</c:v>
                </c:pt>
                <c:pt idx="6879">
                  <c:v>1961</c:v>
                </c:pt>
                <c:pt idx="6880">
                  <c:v>1962</c:v>
                </c:pt>
                <c:pt idx="6881">
                  <c:v>1963</c:v>
                </c:pt>
                <c:pt idx="6882">
                  <c:v>1964</c:v>
                </c:pt>
                <c:pt idx="6883">
                  <c:v>1964</c:v>
                </c:pt>
                <c:pt idx="6884">
                  <c:v>1964</c:v>
                </c:pt>
                <c:pt idx="6885">
                  <c:v>1964</c:v>
                </c:pt>
                <c:pt idx="6886">
                  <c:v>1964</c:v>
                </c:pt>
                <c:pt idx="6887">
                  <c:v>1964</c:v>
                </c:pt>
                <c:pt idx="6888">
                  <c:v>1964</c:v>
                </c:pt>
                <c:pt idx="6889">
                  <c:v>1964</c:v>
                </c:pt>
                <c:pt idx="6890">
                  <c:v>1964</c:v>
                </c:pt>
                <c:pt idx="6891">
                  <c:v>1964</c:v>
                </c:pt>
                <c:pt idx="6892">
                  <c:v>1964</c:v>
                </c:pt>
                <c:pt idx="6893">
                  <c:v>1964</c:v>
                </c:pt>
                <c:pt idx="6894">
                  <c:v>1964</c:v>
                </c:pt>
                <c:pt idx="6895">
                  <c:v>1965</c:v>
                </c:pt>
                <c:pt idx="6896">
                  <c:v>1965</c:v>
                </c:pt>
                <c:pt idx="6897">
                  <c:v>1965</c:v>
                </c:pt>
                <c:pt idx="6898">
                  <c:v>1965</c:v>
                </c:pt>
                <c:pt idx="6899">
                  <c:v>1965</c:v>
                </c:pt>
                <c:pt idx="6900">
                  <c:v>1965</c:v>
                </c:pt>
                <c:pt idx="6901">
                  <c:v>1965</c:v>
                </c:pt>
                <c:pt idx="6902">
                  <c:v>1965</c:v>
                </c:pt>
                <c:pt idx="6903">
                  <c:v>1965</c:v>
                </c:pt>
                <c:pt idx="6904">
                  <c:v>1966</c:v>
                </c:pt>
                <c:pt idx="6905">
                  <c:v>1967</c:v>
                </c:pt>
                <c:pt idx="6906">
                  <c:v>1968</c:v>
                </c:pt>
                <c:pt idx="6907">
                  <c:v>1969</c:v>
                </c:pt>
                <c:pt idx="6908">
                  <c:v>1970</c:v>
                </c:pt>
                <c:pt idx="6909">
                  <c:v>1970</c:v>
                </c:pt>
                <c:pt idx="6910">
                  <c:v>1970</c:v>
                </c:pt>
                <c:pt idx="6911">
                  <c:v>1970</c:v>
                </c:pt>
                <c:pt idx="6912">
                  <c:v>1970</c:v>
                </c:pt>
                <c:pt idx="6913">
                  <c:v>1971</c:v>
                </c:pt>
                <c:pt idx="6914">
                  <c:v>1972</c:v>
                </c:pt>
                <c:pt idx="6915">
                  <c:v>1972</c:v>
                </c:pt>
                <c:pt idx="6916">
                  <c:v>1973</c:v>
                </c:pt>
                <c:pt idx="6917">
                  <c:v>1973</c:v>
                </c:pt>
                <c:pt idx="6918">
                  <c:v>1973</c:v>
                </c:pt>
                <c:pt idx="6919">
                  <c:v>1973</c:v>
                </c:pt>
                <c:pt idx="6920">
                  <c:v>1973</c:v>
                </c:pt>
                <c:pt idx="6921">
                  <c:v>1973</c:v>
                </c:pt>
                <c:pt idx="6922">
                  <c:v>1973</c:v>
                </c:pt>
                <c:pt idx="6923">
                  <c:v>1973</c:v>
                </c:pt>
                <c:pt idx="6924">
                  <c:v>1973</c:v>
                </c:pt>
                <c:pt idx="6925">
                  <c:v>1973</c:v>
                </c:pt>
                <c:pt idx="6926">
                  <c:v>1973</c:v>
                </c:pt>
                <c:pt idx="6927">
                  <c:v>1973</c:v>
                </c:pt>
                <c:pt idx="6928">
                  <c:v>1973</c:v>
                </c:pt>
                <c:pt idx="6929">
                  <c:v>1973</c:v>
                </c:pt>
                <c:pt idx="6930">
                  <c:v>1973</c:v>
                </c:pt>
                <c:pt idx="6931">
                  <c:v>1973</c:v>
                </c:pt>
                <c:pt idx="6932">
                  <c:v>1973</c:v>
                </c:pt>
                <c:pt idx="6933">
                  <c:v>1973</c:v>
                </c:pt>
                <c:pt idx="6934">
                  <c:v>1974</c:v>
                </c:pt>
                <c:pt idx="6935">
                  <c:v>1975</c:v>
                </c:pt>
                <c:pt idx="6936">
                  <c:v>1975</c:v>
                </c:pt>
                <c:pt idx="6937">
                  <c:v>1975</c:v>
                </c:pt>
                <c:pt idx="6938">
                  <c:v>1976</c:v>
                </c:pt>
                <c:pt idx="6939">
                  <c:v>1977</c:v>
                </c:pt>
                <c:pt idx="6940">
                  <c:v>1977</c:v>
                </c:pt>
                <c:pt idx="6941">
                  <c:v>1977</c:v>
                </c:pt>
                <c:pt idx="6942">
                  <c:v>1977</c:v>
                </c:pt>
                <c:pt idx="6943">
                  <c:v>1977</c:v>
                </c:pt>
                <c:pt idx="6944">
                  <c:v>1977</c:v>
                </c:pt>
                <c:pt idx="6945">
                  <c:v>1977</c:v>
                </c:pt>
                <c:pt idx="6946">
                  <c:v>1977</c:v>
                </c:pt>
                <c:pt idx="6947">
                  <c:v>1977</c:v>
                </c:pt>
                <c:pt idx="6948">
                  <c:v>1977</c:v>
                </c:pt>
                <c:pt idx="6949">
                  <c:v>1977</c:v>
                </c:pt>
                <c:pt idx="6950">
                  <c:v>1977</c:v>
                </c:pt>
                <c:pt idx="6951">
                  <c:v>1978</c:v>
                </c:pt>
                <c:pt idx="6952">
                  <c:v>1978</c:v>
                </c:pt>
                <c:pt idx="6953">
                  <c:v>1979</c:v>
                </c:pt>
                <c:pt idx="6954">
                  <c:v>1980</c:v>
                </c:pt>
                <c:pt idx="6955">
                  <c:v>1980</c:v>
                </c:pt>
                <c:pt idx="6956">
                  <c:v>1980</c:v>
                </c:pt>
                <c:pt idx="6957">
                  <c:v>1980</c:v>
                </c:pt>
                <c:pt idx="6958">
                  <c:v>1980</c:v>
                </c:pt>
                <c:pt idx="6959">
                  <c:v>1980</c:v>
                </c:pt>
                <c:pt idx="6960">
                  <c:v>1980</c:v>
                </c:pt>
                <c:pt idx="6961">
                  <c:v>1981</c:v>
                </c:pt>
                <c:pt idx="6962">
                  <c:v>1981</c:v>
                </c:pt>
                <c:pt idx="6963">
                  <c:v>1981</c:v>
                </c:pt>
                <c:pt idx="6964">
                  <c:v>1981</c:v>
                </c:pt>
                <c:pt idx="6965">
                  <c:v>1981</c:v>
                </c:pt>
                <c:pt idx="6966">
                  <c:v>1981</c:v>
                </c:pt>
                <c:pt idx="6967">
                  <c:v>1981</c:v>
                </c:pt>
                <c:pt idx="6968">
                  <c:v>1981</c:v>
                </c:pt>
                <c:pt idx="6969">
                  <c:v>1981</c:v>
                </c:pt>
                <c:pt idx="6970">
                  <c:v>1981</c:v>
                </c:pt>
                <c:pt idx="6971">
                  <c:v>1981</c:v>
                </c:pt>
                <c:pt idx="6972">
                  <c:v>1981</c:v>
                </c:pt>
                <c:pt idx="6973">
                  <c:v>1981</c:v>
                </c:pt>
                <c:pt idx="6974">
                  <c:v>1981</c:v>
                </c:pt>
                <c:pt idx="6975">
                  <c:v>1981</c:v>
                </c:pt>
                <c:pt idx="6976">
                  <c:v>1981</c:v>
                </c:pt>
                <c:pt idx="6977">
                  <c:v>1981</c:v>
                </c:pt>
                <c:pt idx="6978">
                  <c:v>1981</c:v>
                </c:pt>
                <c:pt idx="6979">
                  <c:v>1981</c:v>
                </c:pt>
                <c:pt idx="6980">
                  <c:v>1981</c:v>
                </c:pt>
                <c:pt idx="6981">
                  <c:v>1981</c:v>
                </c:pt>
                <c:pt idx="6982">
                  <c:v>1981</c:v>
                </c:pt>
                <c:pt idx="6983">
                  <c:v>1982</c:v>
                </c:pt>
                <c:pt idx="6984">
                  <c:v>1983</c:v>
                </c:pt>
                <c:pt idx="6985">
                  <c:v>1983</c:v>
                </c:pt>
                <c:pt idx="6986">
                  <c:v>1983</c:v>
                </c:pt>
                <c:pt idx="6987">
                  <c:v>1983</c:v>
                </c:pt>
                <c:pt idx="6988">
                  <c:v>1983</c:v>
                </c:pt>
                <c:pt idx="6989">
                  <c:v>1984</c:v>
                </c:pt>
                <c:pt idx="6990">
                  <c:v>1985</c:v>
                </c:pt>
                <c:pt idx="6991">
                  <c:v>1985</c:v>
                </c:pt>
                <c:pt idx="6992">
                  <c:v>1986</c:v>
                </c:pt>
                <c:pt idx="6993">
                  <c:v>1987</c:v>
                </c:pt>
                <c:pt idx="6994">
                  <c:v>1987</c:v>
                </c:pt>
                <c:pt idx="6995">
                  <c:v>1987</c:v>
                </c:pt>
                <c:pt idx="6996">
                  <c:v>1987</c:v>
                </c:pt>
                <c:pt idx="6997">
                  <c:v>1988</c:v>
                </c:pt>
                <c:pt idx="6998">
                  <c:v>1988</c:v>
                </c:pt>
                <c:pt idx="6999">
                  <c:v>1988</c:v>
                </c:pt>
                <c:pt idx="7000">
                  <c:v>1988</c:v>
                </c:pt>
                <c:pt idx="7001">
                  <c:v>1988</c:v>
                </c:pt>
                <c:pt idx="7002">
                  <c:v>1988</c:v>
                </c:pt>
                <c:pt idx="7003">
                  <c:v>1988</c:v>
                </c:pt>
                <c:pt idx="7004">
                  <c:v>1988</c:v>
                </c:pt>
                <c:pt idx="7005">
                  <c:v>1988</c:v>
                </c:pt>
                <c:pt idx="7006">
                  <c:v>1988</c:v>
                </c:pt>
                <c:pt idx="7007">
                  <c:v>1988</c:v>
                </c:pt>
                <c:pt idx="7008">
                  <c:v>1988</c:v>
                </c:pt>
                <c:pt idx="7009">
                  <c:v>1988</c:v>
                </c:pt>
                <c:pt idx="7010">
                  <c:v>1988</c:v>
                </c:pt>
                <c:pt idx="7011">
                  <c:v>1988</c:v>
                </c:pt>
                <c:pt idx="7012">
                  <c:v>1989</c:v>
                </c:pt>
                <c:pt idx="7013">
                  <c:v>1989</c:v>
                </c:pt>
                <c:pt idx="7014">
                  <c:v>1990</c:v>
                </c:pt>
                <c:pt idx="7015">
                  <c:v>1990</c:v>
                </c:pt>
                <c:pt idx="7016">
                  <c:v>1991</c:v>
                </c:pt>
                <c:pt idx="7017">
                  <c:v>1992</c:v>
                </c:pt>
                <c:pt idx="7018">
                  <c:v>1993</c:v>
                </c:pt>
                <c:pt idx="7019">
                  <c:v>1993</c:v>
                </c:pt>
                <c:pt idx="7020">
                  <c:v>1993</c:v>
                </c:pt>
                <c:pt idx="7021">
                  <c:v>1993</c:v>
                </c:pt>
                <c:pt idx="7022">
                  <c:v>1993</c:v>
                </c:pt>
                <c:pt idx="7023">
                  <c:v>1993</c:v>
                </c:pt>
                <c:pt idx="7024">
                  <c:v>1993</c:v>
                </c:pt>
                <c:pt idx="7025">
                  <c:v>1994</c:v>
                </c:pt>
                <c:pt idx="7026">
                  <c:v>1994</c:v>
                </c:pt>
                <c:pt idx="7027">
                  <c:v>1994</c:v>
                </c:pt>
                <c:pt idx="7028">
                  <c:v>1994</c:v>
                </c:pt>
                <c:pt idx="7029">
                  <c:v>1994</c:v>
                </c:pt>
                <c:pt idx="7030">
                  <c:v>1994</c:v>
                </c:pt>
                <c:pt idx="7031">
                  <c:v>1994</c:v>
                </c:pt>
                <c:pt idx="7032">
                  <c:v>1994</c:v>
                </c:pt>
                <c:pt idx="7033">
                  <c:v>1994</c:v>
                </c:pt>
                <c:pt idx="7034">
                  <c:v>1994</c:v>
                </c:pt>
                <c:pt idx="7035">
                  <c:v>1994</c:v>
                </c:pt>
                <c:pt idx="7036">
                  <c:v>1994</c:v>
                </c:pt>
                <c:pt idx="7037">
                  <c:v>1994</c:v>
                </c:pt>
                <c:pt idx="7038">
                  <c:v>1994</c:v>
                </c:pt>
                <c:pt idx="7039">
                  <c:v>1994</c:v>
                </c:pt>
                <c:pt idx="7040">
                  <c:v>1994</c:v>
                </c:pt>
                <c:pt idx="7041">
                  <c:v>1994</c:v>
                </c:pt>
                <c:pt idx="7042">
                  <c:v>1994</c:v>
                </c:pt>
                <c:pt idx="7043">
                  <c:v>1995</c:v>
                </c:pt>
                <c:pt idx="7044">
                  <c:v>1995</c:v>
                </c:pt>
                <c:pt idx="7045">
                  <c:v>1995</c:v>
                </c:pt>
                <c:pt idx="7046">
                  <c:v>1995</c:v>
                </c:pt>
                <c:pt idx="7047">
                  <c:v>1995</c:v>
                </c:pt>
                <c:pt idx="7048">
                  <c:v>1995</c:v>
                </c:pt>
                <c:pt idx="7049">
                  <c:v>1995</c:v>
                </c:pt>
                <c:pt idx="7050">
                  <c:v>1996</c:v>
                </c:pt>
                <c:pt idx="7051">
                  <c:v>1996</c:v>
                </c:pt>
                <c:pt idx="7052">
                  <c:v>1997</c:v>
                </c:pt>
                <c:pt idx="7053">
                  <c:v>1997</c:v>
                </c:pt>
                <c:pt idx="7054">
                  <c:v>1997</c:v>
                </c:pt>
                <c:pt idx="7055">
                  <c:v>1997</c:v>
                </c:pt>
                <c:pt idx="7056">
                  <c:v>1997</c:v>
                </c:pt>
                <c:pt idx="7057">
                  <c:v>1998</c:v>
                </c:pt>
                <c:pt idx="7058">
                  <c:v>1998</c:v>
                </c:pt>
                <c:pt idx="7059">
                  <c:v>1998</c:v>
                </c:pt>
                <c:pt idx="7060">
                  <c:v>1998</c:v>
                </c:pt>
                <c:pt idx="7061">
                  <c:v>1999</c:v>
                </c:pt>
                <c:pt idx="7062">
                  <c:v>2000</c:v>
                </c:pt>
                <c:pt idx="7063">
                  <c:v>2001</c:v>
                </c:pt>
                <c:pt idx="7064">
                  <c:v>2002</c:v>
                </c:pt>
                <c:pt idx="7065">
                  <c:v>2002</c:v>
                </c:pt>
                <c:pt idx="7066">
                  <c:v>2003</c:v>
                </c:pt>
                <c:pt idx="7067">
                  <c:v>2004</c:v>
                </c:pt>
                <c:pt idx="7068">
                  <c:v>2004</c:v>
                </c:pt>
                <c:pt idx="7069">
                  <c:v>2004</c:v>
                </c:pt>
                <c:pt idx="7070">
                  <c:v>2005</c:v>
                </c:pt>
                <c:pt idx="7071">
                  <c:v>2006</c:v>
                </c:pt>
                <c:pt idx="7072">
                  <c:v>2007</c:v>
                </c:pt>
                <c:pt idx="7073">
                  <c:v>2007</c:v>
                </c:pt>
                <c:pt idx="7074">
                  <c:v>2007</c:v>
                </c:pt>
                <c:pt idx="7075">
                  <c:v>2007</c:v>
                </c:pt>
                <c:pt idx="7076">
                  <c:v>2007</c:v>
                </c:pt>
                <c:pt idx="7077">
                  <c:v>2007</c:v>
                </c:pt>
                <c:pt idx="7078">
                  <c:v>2008</c:v>
                </c:pt>
                <c:pt idx="7079">
                  <c:v>2009</c:v>
                </c:pt>
                <c:pt idx="7080">
                  <c:v>2009</c:v>
                </c:pt>
                <c:pt idx="7081">
                  <c:v>2009</c:v>
                </c:pt>
                <c:pt idx="7082">
                  <c:v>2010</c:v>
                </c:pt>
                <c:pt idx="7083">
                  <c:v>2011</c:v>
                </c:pt>
                <c:pt idx="7084">
                  <c:v>2012</c:v>
                </c:pt>
                <c:pt idx="7085">
                  <c:v>2013</c:v>
                </c:pt>
                <c:pt idx="7086">
                  <c:v>2014</c:v>
                </c:pt>
                <c:pt idx="7087">
                  <c:v>2015</c:v>
                </c:pt>
                <c:pt idx="7088">
                  <c:v>2016</c:v>
                </c:pt>
                <c:pt idx="7089">
                  <c:v>2017</c:v>
                </c:pt>
                <c:pt idx="7090">
                  <c:v>2018</c:v>
                </c:pt>
                <c:pt idx="7091">
                  <c:v>2019</c:v>
                </c:pt>
                <c:pt idx="7092">
                  <c:v>2020</c:v>
                </c:pt>
                <c:pt idx="7093">
                  <c:v>2021</c:v>
                </c:pt>
                <c:pt idx="7094">
                  <c:v>2021</c:v>
                </c:pt>
                <c:pt idx="7095">
                  <c:v>2021</c:v>
                </c:pt>
                <c:pt idx="7096">
                  <c:v>2022</c:v>
                </c:pt>
                <c:pt idx="7097">
                  <c:v>2022</c:v>
                </c:pt>
                <c:pt idx="7098">
                  <c:v>2022</c:v>
                </c:pt>
                <c:pt idx="7099">
                  <c:v>2023</c:v>
                </c:pt>
                <c:pt idx="7100">
                  <c:v>2024</c:v>
                </c:pt>
                <c:pt idx="7101">
                  <c:v>2024</c:v>
                </c:pt>
                <c:pt idx="7102">
                  <c:v>2024</c:v>
                </c:pt>
                <c:pt idx="7103">
                  <c:v>2024</c:v>
                </c:pt>
                <c:pt idx="7104">
                  <c:v>2024</c:v>
                </c:pt>
                <c:pt idx="7105">
                  <c:v>2024</c:v>
                </c:pt>
                <c:pt idx="7106">
                  <c:v>2024</c:v>
                </c:pt>
                <c:pt idx="7107">
                  <c:v>2024</c:v>
                </c:pt>
                <c:pt idx="7108">
                  <c:v>2024</c:v>
                </c:pt>
                <c:pt idx="7109">
                  <c:v>2024</c:v>
                </c:pt>
                <c:pt idx="7110">
                  <c:v>2025</c:v>
                </c:pt>
                <c:pt idx="7111">
                  <c:v>2025</c:v>
                </c:pt>
                <c:pt idx="7112">
                  <c:v>2025</c:v>
                </c:pt>
                <c:pt idx="7113">
                  <c:v>2026</c:v>
                </c:pt>
                <c:pt idx="7114">
                  <c:v>2027</c:v>
                </c:pt>
                <c:pt idx="7115">
                  <c:v>2027</c:v>
                </c:pt>
                <c:pt idx="7116">
                  <c:v>2027</c:v>
                </c:pt>
                <c:pt idx="7117">
                  <c:v>2027</c:v>
                </c:pt>
                <c:pt idx="7118">
                  <c:v>2028</c:v>
                </c:pt>
                <c:pt idx="7119">
                  <c:v>2029</c:v>
                </c:pt>
                <c:pt idx="7120">
                  <c:v>2030</c:v>
                </c:pt>
                <c:pt idx="7121">
                  <c:v>2030</c:v>
                </c:pt>
                <c:pt idx="7122">
                  <c:v>2030</c:v>
                </c:pt>
                <c:pt idx="7123">
                  <c:v>2031</c:v>
                </c:pt>
                <c:pt idx="7124">
                  <c:v>2031</c:v>
                </c:pt>
                <c:pt idx="7125">
                  <c:v>2032</c:v>
                </c:pt>
                <c:pt idx="7126">
                  <c:v>2032</c:v>
                </c:pt>
                <c:pt idx="7127">
                  <c:v>2032</c:v>
                </c:pt>
                <c:pt idx="7128">
                  <c:v>2032</c:v>
                </c:pt>
                <c:pt idx="7129">
                  <c:v>2032</c:v>
                </c:pt>
                <c:pt idx="7130">
                  <c:v>2032</c:v>
                </c:pt>
                <c:pt idx="7131">
                  <c:v>2032</c:v>
                </c:pt>
                <c:pt idx="7132">
                  <c:v>2033</c:v>
                </c:pt>
                <c:pt idx="7133">
                  <c:v>2034</c:v>
                </c:pt>
                <c:pt idx="7134">
                  <c:v>2035</c:v>
                </c:pt>
                <c:pt idx="7135">
                  <c:v>2036</c:v>
                </c:pt>
                <c:pt idx="7136">
                  <c:v>2037</c:v>
                </c:pt>
                <c:pt idx="7137">
                  <c:v>2037</c:v>
                </c:pt>
                <c:pt idx="7138">
                  <c:v>2038</c:v>
                </c:pt>
                <c:pt idx="7139">
                  <c:v>2039</c:v>
                </c:pt>
                <c:pt idx="7140">
                  <c:v>2039</c:v>
                </c:pt>
                <c:pt idx="7141">
                  <c:v>2039</c:v>
                </c:pt>
                <c:pt idx="7142">
                  <c:v>2039</c:v>
                </c:pt>
                <c:pt idx="7143">
                  <c:v>2039</c:v>
                </c:pt>
                <c:pt idx="7144">
                  <c:v>2039</c:v>
                </c:pt>
                <c:pt idx="7145">
                  <c:v>2039</c:v>
                </c:pt>
                <c:pt idx="7146">
                  <c:v>2039</c:v>
                </c:pt>
                <c:pt idx="7147">
                  <c:v>2039</c:v>
                </c:pt>
                <c:pt idx="7148">
                  <c:v>2039</c:v>
                </c:pt>
                <c:pt idx="7149">
                  <c:v>2039</c:v>
                </c:pt>
                <c:pt idx="7150">
                  <c:v>2040</c:v>
                </c:pt>
                <c:pt idx="7151">
                  <c:v>2041</c:v>
                </c:pt>
                <c:pt idx="7152">
                  <c:v>2041</c:v>
                </c:pt>
                <c:pt idx="7153">
                  <c:v>2041</c:v>
                </c:pt>
                <c:pt idx="7154">
                  <c:v>2041</c:v>
                </c:pt>
                <c:pt idx="7155">
                  <c:v>2041</c:v>
                </c:pt>
                <c:pt idx="7156">
                  <c:v>2042</c:v>
                </c:pt>
                <c:pt idx="7157">
                  <c:v>2043</c:v>
                </c:pt>
                <c:pt idx="7158">
                  <c:v>2043</c:v>
                </c:pt>
                <c:pt idx="7159">
                  <c:v>2043</c:v>
                </c:pt>
                <c:pt idx="7160">
                  <c:v>2043</c:v>
                </c:pt>
                <c:pt idx="7161">
                  <c:v>2044</c:v>
                </c:pt>
                <c:pt idx="7162">
                  <c:v>2044</c:v>
                </c:pt>
                <c:pt idx="7163">
                  <c:v>2044</c:v>
                </c:pt>
                <c:pt idx="7164">
                  <c:v>2045</c:v>
                </c:pt>
                <c:pt idx="7165">
                  <c:v>2046</c:v>
                </c:pt>
                <c:pt idx="7166">
                  <c:v>2047</c:v>
                </c:pt>
                <c:pt idx="7167">
                  <c:v>2047</c:v>
                </c:pt>
                <c:pt idx="7168">
                  <c:v>2048</c:v>
                </c:pt>
                <c:pt idx="7169">
                  <c:v>2049</c:v>
                </c:pt>
                <c:pt idx="7170">
                  <c:v>2049</c:v>
                </c:pt>
                <c:pt idx="7171">
                  <c:v>2049</c:v>
                </c:pt>
                <c:pt idx="7172">
                  <c:v>2049</c:v>
                </c:pt>
                <c:pt idx="7173">
                  <c:v>2050</c:v>
                </c:pt>
                <c:pt idx="7174">
                  <c:v>2050</c:v>
                </c:pt>
                <c:pt idx="7175">
                  <c:v>2050</c:v>
                </c:pt>
                <c:pt idx="7176">
                  <c:v>2051</c:v>
                </c:pt>
                <c:pt idx="7177">
                  <c:v>2052</c:v>
                </c:pt>
                <c:pt idx="7178">
                  <c:v>2053</c:v>
                </c:pt>
                <c:pt idx="7179">
                  <c:v>2053</c:v>
                </c:pt>
                <c:pt idx="7180">
                  <c:v>2053</c:v>
                </c:pt>
                <c:pt idx="7181">
                  <c:v>2053</c:v>
                </c:pt>
                <c:pt idx="7182">
                  <c:v>2053</c:v>
                </c:pt>
                <c:pt idx="7183">
                  <c:v>2053</c:v>
                </c:pt>
                <c:pt idx="7184">
                  <c:v>2054</c:v>
                </c:pt>
                <c:pt idx="7185">
                  <c:v>2055</c:v>
                </c:pt>
                <c:pt idx="7186">
                  <c:v>2055</c:v>
                </c:pt>
                <c:pt idx="7187">
                  <c:v>2055</c:v>
                </c:pt>
                <c:pt idx="7188">
                  <c:v>2056</c:v>
                </c:pt>
                <c:pt idx="7189">
                  <c:v>2056</c:v>
                </c:pt>
                <c:pt idx="7190">
                  <c:v>2056</c:v>
                </c:pt>
                <c:pt idx="7191">
                  <c:v>2056</c:v>
                </c:pt>
                <c:pt idx="7192">
                  <c:v>2056</c:v>
                </c:pt>
                <c:pt idx="7193">
                  <c:v>2056</c:v>
                </c:pt>
                <c:pt idx="7194">
                  <c:v>2057</c:v>
                </c:pt>
                <c:pt idx="7195">
                  <c:v>2057</c:v>
                </c:pt>
                <c:pt idx="7196">
                  <c:v>2057</c:v>
                </c:pt>
                <c:pt idx="7197">
                  <c:v>2057</c:v>
                </c:pt>
                <c:pt idx="7198">
                  <c:v>2057</c:v>
                </c:pt>
                <c:pt idx="7199">
                  <c:v>2058</c:v>
                </c:pt>
                <c:pt idx="7200">
                  <c:v>2058</c:v>
                </c:pt>
                <c:pt idx="7201">
                  <c:v>2059</c:v>
                </c:pt>
                <c:pt idx="7202">
                  <c:v>2060</c:v>
                </c:pt>
                <c:pt idx="7203">
                  <c:v>2061</c:v>
                </c:pt>
                <c:pt idx="7204">
                  <c:v>2062</c:v>
                </c:pt>
                <c:pt idx="7205">
                  <c:v>2062</c:v>
                </c:pt>
                <c:pt idx="7206">
                  <c:v>2062</c:v>
                </c:pt>
                <c:pt idx="7207">
                  <c:v>2062</c:v>
                </c:pt>
                <c:pt idx="7208">
                  <c:v>2062</c:v>
                </c:pt>
                <c:pt idx="7209">
                  <c:v>2062</c:v>
                </c:pt>
                <c:pt idx="7210">
                  <c:v>2062</c:v>
                </c:pt>
                <c:pt idx="7211">
                  <c:v>2062</c:v>
                </c:pt>
                <c:pt idx="7212">
                  <c:v>2063</c:v>
                </c:pt>
                <c:pt idx="7213">
                  <c:v>2063</c:v>
                </c:pt>
                <c:pt idx="7214">
                  <c:v>2064</c:v>
                </c:pt>
                <c:pt idx="7215">
                  <c:v>2065</c:v>
                </c:pt>
                <c:pt idx="7216">
                  <c:v>2066</c:v>
                </c:pt>
                <c:pt idx="7217">
                  <c:v>2067</c:v>
                </c:pt>
                <c:pt idx="7218">
                  <c:v>2068</c:v>
                </c:pt>
                <c:pt idx="7219">
                  <c:v>2069</c:v>
                </c:pt>
                <c:pt idx="7220">
                  <c:v>2069</c:v>
                </c:pt>
                <c:pt idx="7221">
                  <c:v>2069</c:v>
                </c:pt>
                <c:pt idx="7222">
                  <c:v>2069</c:v>
                </c:pt>
                <c:pt idx="7223">
                  <c:v>2069</c:v>
                </c:pt>
                <c:pt idx="7224">
                  <c:v>2069</c:v>
                </c:pt>
                <c:pt idx="7225">
                  <c:v>2069</c:v>
                </c:pt>
                <c:pt idx="7226">
                  <c:v>2069</c:v>
                </c:pt>
                <c:pt idx="7227">
                  <c:v>2070</c:v>
                </c:pt>
                <c:pt idx="7228">
                  <c:v>2070</c:v>
                </c:pt>
                <c:pt idx="7229">
                  <c:v>2070</c:v>
                </c:pt>
                <c:pt idx="7230">
                  <c:v>2070</c:v>
                </c:pt>
                <c:pt idx="7231">
                  <c:v>2070</c:v>
                </c:pt>
                <c:pt idx="7232">
                  <c:v>2070</c:v>
                </c:pt>
                <c:pt idx="7233">
                  <c:v>2070</c:v>
                </c:pt>
                <c:pt idx="7234">
                  <c:v>2070</c:v>
                </c:pt>
                <c:pt idx="7235">
                  <c:v>2070</c:v>
                </c:pt>
                <c:pt idx="7236">
                  <c:v>2070</c:v>
                </c:pt>
                <c:pt idx="7237">
                  <c:v>2070</c:v>
                </c:pt>
                <c:pt idx="7238">
                  <c:v>2071</c:v>
                </c:pt>
                <c:pt idx="7239">
                  <c:v>2071</c:v>
                </c:pt>
                <c:pt idx="7240">
                  <c:v>2071</c:v>
                </c:pt>
                <c:pt idx="7241">
                  <c:v>2071</c:v>
                </c:pt>
                <c:pt idx="7242">
                  <c:v>2072</c:v>
                </c:pt>
                <c:pt idx="7243">
                  <c:v>2072</c:v>
                </c:pt>
                <c:pt idx="7244">
                  <c:v>2072</c:v>
                </c:pt>
                <c:pt idx="7245">
                  <c:v>2073</c:v>
                </c:pt>
                <c:pt idx="7246">
                  <c:v>2073</c:v>
                </c:pt>
                <c:pt idx="7247">
                  <c:v>2073</c:v>
                </c:pt>
                <c:pt idx="7248">
                  <c:v>2073</c:v>
                </c:pt>
                <c:pt idx="7249">
                  <c:v>2073</c:v>
                </c:pt>
                <c:pt idx="7250">
                  <c:v>2073</c:v>
                </c:pt>
                <c:pt idx="7251">
                  <c:v>2073</c:v>
                </c:pt>
                <c:pt idx="7252">
                  <c:v>2074</c:v>
                </c:pt>
                <c:pt idx="7253">
                  <c:v>2075</c:v>
                </c:pt>
                <c:pt idx="7254">
                  <c:v>2076</c:v>
                </c:pt>
                <c:pt idx="7255">
                  <c:v>2077</c:v>
                </c:pt>
                <c:pt idx="7256">
                  <c:v>2077</c:v>
                </c:pt>
                <c:pt idx="7257">
                  <c:v>2077</c:v>
                </c:pt>
                <c:pt idx="7258">
                  <c:v>2078</c:v>
                </c:pt>
                <c:pt idx="7259">
                  <c:v>2079</c:v>
                </c:pt>
                <c:pt idx="7260">
                  <c:v>2079</c:v>
                </c:pt>
                <c:pt idx="7261">
                  <c:v>2079</c:v>
                </c:pt>
                <c:pt idx="7262">
                  <c:v>2079</c:v>
                </c:pt>
                <c:pt idx="7263">
                  <c:v>2079</c:v>
                </c:pt>
                <c:pt idx="7264">
                  <c:v>2080</c:v>
                </c:pt>
                <c:pt idx="7265">
                  <c:v>2081</c:v>
                </c:pt>
                <c:pt idx="7266">
                  <c:v>2082</c:v>
                </c:pt>
                <c:pt idx="7267">
                  <c:v>2082</c:v>
                </c:pt>
                <c:pt idx="7268">
                  <c:v>2083</c:v>
                </c:pt>
                <c:pt idx="7269">
                  <c:v>2083</c:v>
                </c:pt>
                <c:pt idx="7270">
                  <c:v>2084</c:v>
                </c:pt>
                <c:pt idx="7271">
                  <c:v>2085</c:v>
                </c:pt>
                <c:pt idx="7272">
                  <c:v>2085</c:v>
                </c:pt>
                <c:pt idx="7273">
                  <c:v>2085</c:v>
                </c:pt>
                <c:pt idx="7274">
                  <c:v>2086</c:v>
                </c:pt>
                <c:pt idx="7275">
                  <c:v>2086</c:v>
                </c:pt>
                <c:pt idx="7276">
                  <c:v>2086</c:v>
                </c:pt>
                <c:pt idx="7277">
                  <c:v>2087</c:v>
                </c:pt>
                <c:pt idx="7278">
                  <c:v>2087</c:v>
                </c:pt>
                <c:pt idx="7279">
                  <c:v>2087</c:v>
                </c:pt>
                <c:pt idx="7280">
                  <c:v>2087</c:v>
                </c:pt>
                <c:pt idx="7281">
                  <c:v>2088</c:v>
                </c:pt>
                <c:pt idx="7282">
                  <c:v>2089</c:v>
                </c:pt>
                <c:pt idx="7283">
                  <c:v>2089</c:v>
                </c:pt>
                <c:pt idx="7284">
                  <c:v>2089</c:v>
                </c:pt>
                <c:pt idx="7285">
                  <c:v>2089</c:v>
                </c:pt>
                <c:pt idx="7286">
                  <c:v>2089</c:v>
                </c:pt>
                <c:pt idx="7287">
                  <c:v>2089</c:v>
                </c:pt>
                <c:pt idx="7288">
                  <c:v>2089</c:v>
                </c:pt>
                <c:pt idx="7289">
                  <c:v>2090</c:v>
                </c:pt>
                <c:pt idx="7290">
                  <c:v>2091</c:v>
                </c:pt>
                <c:pt idx="7291">
                  <c:v>2092</c:v>
                </c:pt>
                <c:pt idx="7292">
                  <c:v>2092</c:v>
                </c:pt>
                <c:pt idx="7293">
                  <c:v>2093</c:v>
                </c:pt>
                <c:pt idx="7294">
                  <c:v>2094</c:v>
                </c:pt>
                <c:pt idx="7295">
                  <c:v>2094</c:v>
                </c:pt>
                <c:pt idx="7296">
                  <c:v>2094</c:v>
                </c:pt>
                <c:pt idx="7297">
                  <c:v>2094</c:v>
                </c:pt>
                <c:pt idx="7298">
                  <c:v>2095</c:v>
                </c:pt>
                <c:pt idx="7299">
                  <c:v>2095</c:v>
                </c:pt>
                <c:pt idx="7300">
                  <c:v>2095</c:v>
                </c:pt>
                <c:pt idx="7301">
                  <c:v>2096</c:v>
                </c:pt>
                <c:pt idx="7302">
                  <c:v>2096</c:v>
                </c:pt>
                <c:pt idx="7303">
                  <c:v>2097</c:v>
                </c:pt>
                <c:pt idx="7304">
                  <c:v>2098</c:v>
                </c:pt>
                <c:pt idx="7305">
                  <c:v>2099</c:v>
                </c:pt>
                <c:pt idx="7306">
                  <c:v>2099</c:v>
                </c:pt>
                <c:pt idx="7307">
                  <c:v>2100</c:v>
                </c:pt>
                <c:pt idx="7308">
                  <c:v>2100</c:v>
                </c:pt>
                <c:pt idx="7309">
                  <c:v>2101</c:v>
                </c:pt>
                <c:pt idx="7310">
                  <c:v>2102</c:v>
                </c:pt>
                <c:pt idx="7311">
                  <c:v>2102</c:v>
                </c:pt>
                <c:pt idx="7312">
                  <c:v>2103</c:v>
                </c:pt>
                <c:pt idx="7313">
                  <c:v>2103</c:v>
                </c:pt>
                <c:pt idx="7314">
                  <c:v>2103</c:v>
                </c:pt>
                <c:pt idx="7315">
                  <c:v>2104</c:v>
                </c:pt>
                <c:pt idx="7316">
                  <c:v>2105</c:v>
                </c:pt>
                <c:pt idx="7317">
                  <c:v>2105</c:v>
                </c:pt>
                <c:pt idx="7318">
                  <c:v>2106</c:v>
                </c:pt>
                <c:pt idx="7319">
                  <c:v>2107</c:v>
                </c:pt>
                <c:pt idx="7320">
                  <c:v>2107</c:v>
                </c:pt>
                <c:pt idx="7321">
                  <c:v>2108</c:v>
                </c:pt>
                <c:pt idx="7322">
                  <c:v>2108</c:v>
                </c:pt>
                <c:pt idx="7323">
                  <c:v>2108</c:v>
                </c:pt>
                <c:pt idx="7324">
                  <c:v>2108</c:v>
                </c:pt>
                <c:pt idx="7325">
                  <c:v>2108</c:v>
                </c:pt>
                <c:pt idx="7326">
                  <c:v>2108</c:v>
                </c:pt>
                <c:pt idx="7327">
                  <c:v>2108</c:v>
                </c:pt>
                <c:pt idx="7328">
                  <c:v>2108</c:v>
                </c:pt>
                <c:pt idx="7329">
                  <c:v>2108</c:v>
                </c:pt>
                <c:pt idx="7330">
                  <c:v>2108</c:v>
                </c:pt>
                <c:pt idx="7331">
                  <c:v>2108</c:v>
                </c:pt>
                <c:pt idx="7332">
                  <c:v>2109</c:v>
                </c:pt>
                <c:pt idx="7333">
                  <c:v>2110</c:v>
                </c:pt>
                <c:pt idx="7334">
                  <c:v>2110</c:v>
                </c:pt>
                <c:pt idx="7335">
                  <c:v>2111</c:v>
                </c:pt>
                <c:pt idx="7336">
                  <c:v>2112</c:v>
                </c:pt>
                <c:pt idx="7337">
                  <c:v>2113</c:v>
                </c:pt>
                <c:pt idx="7338">
                  <c:v>2113</c:v>
                </c:pt>
                <c:pt idx="7339">
                  <c:v>2113</c:v>
                </c:pt>
                <c:pt idx="7340">
                  <c:v>2114</c:v>
                </c:pt>
                <c:pt idx="7341">
                  <c:v>2115</c:v>
                </c:pt>
                <c:pt idx="7342">
                  <c:v>2115</c:v>
                </c:pt>
                <c:pt idx="7343">
                  <c:v>2115</c:v>
                </c:pt>
                <c:pt idx="7344">
                  <c:v>2115</c:v>
                </c:pt>
                <c:pt idx="7345">
                  <c:v>2115</c:v>
                </c:pt>
                <c:pt idx="7346">
                  <c:v>2115</c:v>
                </c:pt>
                <c:pt idx="7347">
                  <c:v>2115</c:v>
                </c:pt>
                <c:pt idx="7348">
                  <c:v>2115</c:v>
                </c:pt>
                <c:pt idx="7349">
                  <c:v>2115</c:v>
                </c:pt>
                <c:pt idx="7350">
                  <c:v>2115</c:v>
                </c:pt>
                <c:pt idx="7351">
                  <c:v>2115</c:v>
                </c:pt>
                <c:pt idx="7352">
                  <c:v>2115</c:v>
                </c:pt>
                <c:pt idx="7353">
                  <c:v>2115</c:v>
                </c:pt>
                <c:pt idx="7354">
                  <c:v>2115</c:v>
                </c:pt>
                <c:pt idx="7355">
                  <c:v>2115</c:v>
                </c:pt>
                <c:pt idx="7356">
                  <c:v>2115</c:v>
                </c:pt>
                <c:pt idx="7357">
                  <c:v>2115</c:v>
                </c:pt>
                <c:pt idx="7358">
                  <c:v>2116</c:v>
                </c:pt>
                <c:pt idx="7359">
                  <c:v>2117</c:v>
                </c:pt>
                <c:pt idx="7360">
                  <c:v>2118</c:v>
                </c:pt>
                <c:pt idx="7361">
                  <c:v>2119</c:v>
                </c:pt>
                <c:pt idx="7362">
                  <c:v>2120</c:v>
                </c:pt>
                <c:pt idx="7363">
                  <c:v>2121</c:v>
                </c:pt>
                <c:pt idx="7364">
                  <c:v>2122</c:v>
                </c:pt>
                <c:pt idx="7365">
                  <c:v>2123</c:v>
                </c:pt>
                <c:pt idx="7366">
                  <c:v>2123</c:v>
                </c:pt>
                <c:pt idx="7367">
                  <c:v>2123</c:v>
                </c:pt>
                <c:pt idx="7368">
                  <c:v>2124</c:v>
                </c:pt>
                <c:pt idx="7369">
                  <c:v>2124</c:v>
                </c:pt>
                <c:pt idx="7370">
                  <c:v>2124</c:v>
                </c:pt>
                <c:pt idx="7371">
                  <c:v>2124</c:v>
                </c:pt>
                <c:pt idx="7372">
                  <c:v>2124</c:v>
                </c:pt>
                <c:pt idx="7373">
                  <c:v>2125</c:v>
                </c:pt>
                <c:pt idx="7374">
                  <c:v>2125</c:v>
                </c:pt>
                <c:pt idx="7375">
                  <c:v>2125</c:v>
                </c:pt>
                <c:pt idx="7376">
                  <c:v>2125</c:v>
                </c:pt>
                <c:pt idx="7377">
                  <c:v>2125</c:v>
                </c:pt>
                <c:pt idx="7378">
                  <c:v>2125</c:v>
                </c:pt>
                <c:pt idx="7379">
                  <c:v>2125</c:v>
                </c:pt>
                <c:pt idx="7380">
                  <c:v>2126</c:v>
                </c:pt>
                <c:pt idx="7381">
                  <c:v>2126</c:v>
                </c:pt>
                <c:pt idx="7382">
                  <c:v>2126</c:v>
                </c:pt>
                <c:pt idx="7383">
                  <c:v>2126</c:v>
                </c:pt>
                <c:pt idx="7384">
                  <c:v>2126</c:v>
                </c:pt>
                <c:pt idx="7385">
                  <c:v>2126</c:v>
                </c:pt>
                <c:pt idx="7386">
                  <c:v>2127</c:v>
                </c:pt>
                <c:pt idx="7387">
                  <c:v>2128</c:v>
                </c:pt>
                <c:pt idx="7388">
                  <c:v>2128</c:v>
                </c:pt>
                <c:pt idx="7389">
                  <c:v>2128</c:v>
                </c:pt>
                <c:pt idx="7390">
                  <c:v>2128</c:v>
                </c:pt>
                <c:pt idx="7391">
                  <c:v>2128</c:v>
                </c:pt>
                <c:pt idx="7392">
                  <c:v>2128</c:v>
                </c:pt>
                <c:pt idx="7393">
                  <c:v>2128</c:v>
                </c:pt>
                <c:pt idx="7394">
                  <c:v>2128</c:v>
                </c:pt>
                <c:pt idx="7395">
                  <c:v>2129</c:v>
                </c:pt>
                <c:pt idx="7396">
                  <c:v>2130</c:v>
                </c:pt>
                <c:pt idx="7397">
                  <c:v>2131</c:v>
                </c:pt>
                <c:pt idx="7398">
                  <c:v>2131</c:v>
                </c:pt>
                <c:pt idx="7399">
                  <c:v>2131</c:v>
                </c:pt>
                <c:pt idx="7400">
                  <c:v>2132</c:v>
                </c:pt>
                <c:pt idx="7401">
                  <c:v>2133</c:v>
                </c:pt>
                <c:pt idx="7402">
                  <c:v>2134</c:v>
                </c:pt>
                <c:pt idx="7403">
                  <c:v>2135</c:v>
                </c:pt>
                <c:pt idx="7404">
                  <c:v>2136</c:v>
                </c:pt>
                <c:pt idx="7405">
                  <c:v>2136</c:v>
                </c:pt>
                <c:pt idx="7406">
                  <c:v>2137</c:v>
                </c:pt>
                <c:pt idx="7407">
                  <c:v>2138</c:v>
                </c:pt>
                <c:pt idx="7408">
                  <c:v>2139</c:v>
                </c:pt>
                <c:pt idx="7409">
                  <c:v>2139</c:v>
                </c:pt>
                <c:pt idx="7410">
                  <c:v>2139</c:v>
                </c:pt>
                <c:pt idx="7411">
                  <c:v>2140</c:v>
                </c:pt>
                <c:pt idx="7412">
                  <c:v>2141</c:v>
                </c:pt>
                <c:pt idx="7413">
                  <c:v>2141</c:v>
                </c:pt>
                <c:pt idx="7414">
                  <c:v>2142</c:v>
                </c:pt>
                <c:pt idx="7415">
                  <c:v>2143</c:v>
                </c:pt>
                <c:pt idx="7416">
                  <c:v>2144</c:v>
                </c:pt>
                <c:pt idx="7417">
                  <c:v>2145</c:v>
                </c:pt>
                <c:pt idx="7418">
                  <c:v>2145</c:v>
                </c:pt>
                <c:pt idx="7419">
                  <c:v>2145</c:v>
                </c:pt>
                <c:pt idx="7420">
                  <c:v>2146</c:v>
                </c:pt>
                <c:pt idx="7421">
                  <c:v>2147</c:v>
                </c:pt>
                <c:pt idx="7422">
                  <c:v>2148</c:v>
                </c:pt>
                <c:pt idx="7423">
                  <c:v>2148</c:v>
                </c:pt>
                <c:pt idx="7424">
                  <c:v>2149</c:v>
                </c:pt>
                <c:pt idx="7425">
                  <c:v>2149</c:v>
                </c:pt>
                <c:pt idx="7426">
                  <c:v>2150</c:v>
                </c:pt>
                <c:pt idx="7427">
                  <c:v>2151</c:v>
                </c:pt>
                <c:pt idx="7428">
                  <c:v>2151</c:v>
                </c:pt>
                <c:pt idx="7429">
                  <c:v>2151</c:v>
                </c:pt>
                <c:pt idx="7430">
                  <c:v>2152</c:v>
                </c:pt>
                <c:pt idx="7431">
                  <c:v>2153</c:v>
                </c:pt>
                <c:pt idx="7432">
                  <c:v>2153</c:v>
                </c:pt>
                <c:pt idx="7433">
                  <c:v>2153</c:v>
                </c:pt>
                <c:pt idx="7434">
                  <c:v>2153</c:v>
                </c:pt>
                <c:pt idx="7435">
                  <c:v>2154</c:v>
                </c:pt>
                <c:pt idx="7436">
                  <c:v>2155</c:v>
                </c:pt>
                <c:pt idx="7437">
                  <c:v>2156</c:v>
                </c:pt>
                <c:pt idx="7438">
                  <c:v>2156</c:v>
                </c:pt>
                <c:pt idx="7439">
                  <c:v>2156</c:v>
                </c:pt>
                <c:pt idx="7440">
                  <c:v>2156</c:v>
                </c:pt>
                <c:pt idx="7441">
                  <c:v>2156</c:v>
                </c:pt>
                <c:pt idx="7442">
                  <c:v>2156</c:v>
                </c:pt>
                <c:pt idx="7443">
                  <c:v>2156</c:v>
                </c:pt>
                <c:pt idx="7444">
                  <c:v>2156</c:v>
                </c:pt>
                <c:pt idx="7445">
                  <c:v>2156</c:v>
                </c:pt>
                <c:pt idx="7446">
                  <c:v>2156</c:v>
                </c:pt>
                <c:pt idx="7447">
                  <c:v>2156</c:v>
                </c:pt>
                <c:pt idx="7448">
                  <c:v>2156</c:v>
                </c:pt>
                <c:pt idx="7449">
                  <c:v>2157</c:v>
                </c:pt>
                <c:pt idx="7450">
                  <c:v>2158</c:v>
                </c:pt>
                <c:pt idx="7451">
                  <c:v>2159</c:v>
                </c:pt>
                <c:pt idx="7452">
                  <c:v>2160</c:v>
                </c:pt>
                <c:pt idx="7453">
                  <c:v>2161</c:v>
                </c:pt>
                <c:pt idx="7454">
                  <c:v>2162</c:v>
                </c:pt>
                <c:pt idx="7455">
                  <c:v>2163</c:v>
                </c:pt>
                <c:pt idx="7456">
                  <c:v>2164</c:v>
                </c:pt>
                <c:pt idx="7457">
                  <c:v>2165</c:v>
                </c:pt>
                <c:pt idx="7458">
                  <c:v>2166</c:v>
                </c:pt>
                <c:pt idx="7459">
                  <c:v>2167</c:v>
                </c:pt>
                <c:pt idx="7460">
                  <c:v>2167</c:v>
                </c:pt>
                <c:pt idx="7461">
                  <c:v>2168</c:v>
                </c:pt>
                <c:pt idx="7462">
                  <c:v>2168</c:v>
                </c:pt>
                <c:pt idx="7463">
                  <c:v>2169</c:v>
                </c:pt>
                <c:pt idx="7464">
                  <c:v>2169</c:v>
                </c:pt>
                <c:pt idx="7465">
                  <c:v>2169</c:v>
                </c:pt>
                <c:pt idx="7466">
                  <c:v>2169</c:v>
                </c:pt>
                <c:pt idx="7467">
                  <c:v>2170</c:v>
                </c:pt>
                <c:pt idx="7468">
                  <c:v>2170</c:v>
                </c:pt>
                <c:pt idx="7469">
                  <c:v>2171</c:v>
                </c:pt>
                <c:pt idx="7470">
                  <c:v>2171</c:v>
                </c:pt>
                <c:pt idx="7471">
                  <c:v>2171</c:v>
                </c:pt>
                <c:pt idx="7472">
                  <c:v>2171</c:v>
                </c:pt>
                <c:pt idx="7473">
                  <c:v>2171</c:v>
                </c:pt>
                <c:pt idx="7474">
                  <c:v>2171</c:v>
                </c:pt>
                <c:pt idx="7475">
                  <c:v>2172</c:v>
                </c:pt>
                <c:pt idx="7476">
                  <c:v>2173</c:v>
                </c:pt>
                <c:pt idx="7477">
                  <c:v>2174</c:v>
                </c:pt>
                <c:pt idx="7478">
                  <c:v>2175</c:v>
                </c:pt>
                <c:pt idx="7479">
                  <c:v>2176</c:v>
                </c:pt>
                <c:pt idx="7480">
                  <c:v>2176</c:v>
                </c:pt>
                <c:pt idx="7481">
                  <c:v>2177</c:v>
                </c:pt>
                <c:pt idx="7482">
                  <c:v>2177</c:v>
                </c:pt>
                <c:pt idx="7483">
                  <c:v>2177</c:v>
                </c:pt>
                <c:pt idx="7484">
                  <c:v>2177</c:v>
                </c:pt>
                <c:pt idx="7485">
                  <c:v>2177</c:v>
                </c:pt>
                <c:pt idx="7486">
                  <c:v>2177</c:v>
                </c:pt>
                <c:pt idx="7487">
                  <c:v>2177</c:v>
                </c:pt>
                <c:pt idx="7488">
                  <c:v>2177</c:v>
                </c:pt>
                <c:pt idx="7489">
                  <c:v>2177</c:v>
                </c:pt>
                <c:pt idx="7490">
                  <c:v>2177</c:v>
                </c:pt>
                <c:pt idx="7491">
                  <c:v>2178</c:v>
                </c:pt>
                <c:pt idx="7492">
                  <c:v>2179</c:v>
                </c:pt>
                <c:pt idx="7493">
                  <c:v>2179</c:v>
                </c:pt>
                <c:pt idx="7494">
                  <c:v>2179</c:v>
                </c:pt>
                <c:pt idx="7495">
                  <c:v>2179</c:v>
                </c:pt>
                <c:pt idx="7496">
                  <c:v>2180</c:v>
                </c:pt>
                <c:pt idx="7497">
                  <c:v>2181</c:v>
                </c:pt>
                <c:pt idx="7498">
                  <c:v>2182</c:v>
                </c:pt>
                <c:pt idx="7499">
                  <c:v>2182</c:v>
                </c:pt>
                <c:pt idx="7500">
                  <c:v>2183</c:v>
                </c:pt>
                <c:pt idx="7501">
                  <c:v>2184</c:v>
                </c:pt>
                <c:pt idx="7502">
                  <c:v>2184</c:v>
                </c:pt>
                <c:pt idx="7503">
                  <c:v>2184</c:v>
                </c:pt>
                <c:pt idx="7504">
                  <c:v>2185</c:v>
                </c:pt>
                <c:pt idx="7505">
                  <c:v>2186</c:v>
                </c:pt>
                <c:pt idx="7506">
                  <c:v>2187</c:v>
                </c:pt>
                <c:pt idx="7507">
                  <c:v>2187</c:v>
                </c:pt>
                <c:pt idx="7508">
                  <c:v>2188</c:v>
                </c:pt>
                <c:pt idx="7509">
                  <c:v>2188</c:v>
                </c:pt>
                <c:pt idx="7510">
                  <c:v>2188</c:v>
                </c:pt>
                <c:pt idx="7511">
                  <c:v>2188</c:v>
                </c:pt>
                <c:pt idx="7512">
                  <c:v>2188</c:v>
                </c:pt>
                <c:pt idx="7513">
                  <c:v>2188</c:v>
                </c:pt>
                <c:pt idx="7514">
                  <c:v>2188</c:v>
                </c:pt>
                <c:pt idx="7515">
                  <c:v>2188</c:v>
                </c:pt>
                <c:pt idx="7516">
                  <c:v>2188</c:v>
                </c:pt>
                <c:pt idx="7517">
                  <c:v>2188</c:v>
                </c:pt>
                <c:pt idx="7518">
                  <c:v>2188</c:v>
                </c:pt>
                <c:pt idx="7519">
                  <c:v>2188</c:v>
                </c:pt>
                <c:pt idx="7520">
                  <c:v>2188</c:v>
                </c:pt>
                <c:pt idx="7521">
                  <c:v>2188</c:v>
                </c:pt>
                <c:pt idx="7522">
                  <c:v>2188</c:v>
                </c:pt>
                <c:pt idx="7523">
                  <c:v>2188</c:v>
                </c:pt>
                <c:pt idx="7524">
                  <c:v>2189</c:v>
                </c:pt>
                <c:pt idx="7525">
                  <c:v>2189</c:v>
                </c:pt>
                <c:pt idx="7526">
                  <c:v>2189</c:v>
                </c:pt>
                <c:pt idx="7527">
                  <c:v>2189</c:v>
                </c:pt>
                <c:pt idx="7528">
                  <c:v>2189</c:v>
                </c:pt>
                <c:pt idx="7529">
                  <c:v>2189</c:v>
                </c:pt>
                <c:pt idx="7530">
                  <c:v>2189</c:v>
                </c:pt>
                <c:pt idx="7531">
                  <c:v>2189</c:v>
                </c:pt>
                <c:pt idx="7532">
                  <c:v>2189</c:v>
                </c:pt>
                <c:pt idx="7533">
                  <c:v>2189</c:v>
                </c:pt>
                <c:pt idx="7534">
                  <c:v>2189</c:v>
                </c:pt>
                <c:pt idx="7535">
                  <c:v>2189</c:v>
                </c:pt>
                <c:pt idx="7536">
                  <c:v>2189</c:v>
                </c:pt>
                <c:pt idx="7537">
                  <c:v>2189</c:v>
                </c:pt>
                <c:pt idx="7538">
                  <c:v>2189</c:v>
                </c:pt>
                <c:pt idx="7539">
                  <c:v>2189</c:v>
                </c:pt>
                <c:pt idx="7540">
                  <c:v>2190</c:v>
                </c:pt>
                <c:pt idx="7541">
                  <c:v>2190</c:v>
                </c:pt>
                <c:pt idx="7542">
                  <c:v>2190</c:v>
                </c:pt>
                <c:pt idx="7543">
                  <c:v>2190</c:v>
                </c:pt>
                <c:pt idx="7544">
                  <c:v>2190</c:v>
                </c:pt>
                <c:pt idx="7545">
                  <c:v>2190</c:v>
                </c:pt>
                <c:pt idx="7546">
                  <c:v>2190</c:v>
                </c:pt>
                <c:pt idx="7547">
                  <c:v>2190</c:v>
                </c:pt>
                <c:pt idx="7548">
                  <c:v>2191</c:v>
                </c:pt>
                <c:pt idx="7549">
                  <c:v>2192</c:v>
                </c:pt>
                <c:pt idx="7550">
                  <c:v>2193</c:v>
                </c:pt>
                <c:pt idx="7551">
                  <c:v>2193</c:v>
                </c:pt>
                <c:pt idx="7552">
                  <c:v>2194</c:v>
                </c:pt>
                <c:pt idx="7553">
                  <c:v>2194</c:v>
                </c:pt>
                <c:pt idx="7554">
                  <c:v>2194</c:v>
                </c:pt>
                <c:pt idx="7555">
                  <c:v>2195</c:v>
                </c:pt>
                <c:pt idx="7556">
                  <c:v>2196</c:v>
                </c:pt>
                <c:pt idx="7557">
                  <c:v>2197</c:v>
                </c:pt>
                <c:pt idx="7558">
                  <c:v>2197</c:v>
                </c:pt>
                <c:pt idx="7559">
                  <c:v>2197</c:v>
                </c:pt>
                <c:pt idx="7560">
                  <c:v>2197</c:v>
                </c:pt>
                <c:pt idx="7561">
                  <c:v>2197</c:v>
                </c:pt>
                <c:pt idx="7562">
                  <c:v>2198</c:v>
                </c:pt>
                <c:pt idx="7563">
                  <c:v>2198</c:v>
                </c:pt>
                <c:pt idx="7564">
                  <c:v>2199</c:v>
                </c:pt>
                <c:pt idx="7565">
                  <c:v>2199</c:v>
                </c:pt>
                <c:pt idx="7566">
                  <c:v>2200</c:v>
                </c:pt>
                <c:pt idx="7567">
                  <c:v>2200</c:v>
                </c:pt>
                <c:pt idx="7568">
                  <c:v>2201</c:v>
                </c:pt>
                <c:pt idx="7569">
                  <c:v>2202</c:v>
                </c:pt>
                <c:pt idx="7570">
                  <c:v>2202</c:v>
                </c:pt>
                <c:pt idx="7571">
                  <c:v>2202</c:v>
                </c:pt>
                <c:pt idx="7572">
                  <c:v>2202</c:v>
                </c:pt>
                <c:pt idx="7573">
                  <c:v>2202</c:v>
                </c:pt>
                <c:pt idx="7574">
                  <c:v>2202</c:v>
                </c:pt>
                <c:pt idx="7575">
                  <c:v>2202</c:v>
                </c:pt>
                <c:pt idx="7576">
                  <c:v>2202</c:v>
                </c:pt>
                <c:pt idx="7577">
                  <c:v>2202</c:v>
                </c:pt>
                <c:pt idx="7578">
                  <c:v>2203</c:v>
                </c:pt>
                <c:pt idx="7579">
                  <c:v>2203</c:v>
                </c:pt>
                <c:pt idx="7580">
                  <c:v>2204</c:v>
                </c:pt>
                <c:pt idx="7581">
                  <c:v>2205</c:v>
                </c:pt>
                <c:pt idx="7582">
                  <c:v>2206</c:v>
                </c:pt>
                <c:pt idx="7583">
                  <c:v>2206</c:v>
                </c:pt>
                <c:pt idx="7584">
                  <c:v>2206</c:v>
                </c:pt>
                <c:pt idx="7585">
                  <c:v>2206</c:v>
                </c:pt>
                <c:pt idx="7586">
                  <c:v>2207</c:v>
                </c:pt>
                <c:pt idx="7587">
                  <c:v>2207</c:v>
                </c:pt>
                <c:pt idx="7588">
                  <c:v>2207</c:v>
                </c:pt>
                <c:pt idx="7589">
                  <c:v>2207</c:v>
                </c:pt>
                <c:pt idx="7590">
                  <c:v>2207</c:v>
                </c:pt>
                <c:pt idx="7591">
                  <c:v>2207</c:v>
                </c:pt>
                <c:pt idx="7592">
                  <c:v>2207</c:v>
                </c:pt>
                <c:pt idx="7593">
                  <c:v>2207</c:v>
                </c:pt>
                <c:pt idx="7594">
                  <c:v>2207</c:v>
                </c:pt>
                <c:pt idx="7595">
                  <c:v>2207</c:v>
                </c:pt>
                <c:pt idx="7596">
                  <c:v>2207</c:v>
                </c:pt>
                <c:pt idx="7597">
                  <c:v>2207</c:v>
                </c:pt>
                <c:pt idx="7598">
                  <c:v>2207</c:v>
                </c:pt>
                <c:pt idx="7599">
                  <c:v>2207</c:v>
                </c:pt>
                <c:pt idx="7600">
                  <c:v>2207</c:v>
                </c:pt>
                <c:pt idx="7601">
                  <c:v>2207</c:v>
                </c:pt>
                <c:pt idx="7602">
                  <c:v>2208</c:v>
                </c:pt>
                <c:pt idx="7603">
                  <c:v>2209</c:v>
                </c:pt>
                <c:pt idx="7604">
                  <c:v>2209</c:v>
                </c:pt>
                <c:pt idx="7605">
                  <c:v>2210</c:v>
                </c:pt>
                <c:pt idx="7606">
                  <c:v>2210</c:v>
                </c:pt>
                <c:pt idx="7607">
                  <c:v>2210</c:v>
                </c:pt>
                <c:pt idx="7608">
                  <c:v>2210</c:v>
                </c:pt>
                <c:pt idx="7609">
                  <c:v>2210</c:v>
                </c:pt>
                <c:pt idx="7610">
                  <c:v>2210</c:v>
                </c:pt>
                <c:pt idx="7611">
                  <c:v>2210</c:v>
                </c:pt>
                <c:pt idx="7612">
                  <c:v>2210</c:v>
                </c:pt>
                <c:pt idx="7613">
                  <c:v>2211</c:v>
                </c:pt>
                <c:pt idx="7614">
                  <c:v>2211</c:v>
                </c:pt>
                <c:pt idx="7615">
                  <c:v>2212</c:v>
                </c:pt>
                <c:pt idx="7616">
                  <c:v>2213</c:v>
                </c:pt>
                <c:pt idx="7617">
                  <c:v>2213</c:v>
                </c:pt>
                <c:pt idx="7618">
                  <c:v>2213</c:v>
                </c:pt>
                <c:pt idx="7619">
                  <c:v>2213</c:v>
                </c:pt>
                <c:pt idx="7620">
                  <c:v>2213</c:v>
                </c:pt>
                <c:pt idx="7621">
                  <c:v>2213</c:v>
                </c:pt>
                <c:pt idx="7622">
                  <c:v>2214</c:v>
                </c:pt>
                <c:pt idx="7623">
                  <c:v>2214</c:v>
                </c:pt>
                <c:pt idx="7624">
                  <c:v>2215</c:v>
                </c:pt>
                <c:pt idx="7625">
                  <c:v>2215</c:v>
                </c:pt>
                <c:pt idx="7626">
                  <c:v>2216</c:v>
                </c:pt>
                <c:pt idx="7627">
                  <c:v>2216</c:v>
                </c:pt>
                <c:pt idx="7628">
                  <c:v>2217</c:v>
                </c:pt>
                <c:pt idx="7629">
                  <c:v>2217</c:v>
                </c:pt>
                <c:pt idx="7630">
                  <c:v>2217</c:v>
                </c:pt>
                <c:pt idx="7631">
                  <c:v>2217</c:v>
                </c:pt>
                <c:pt idx="7632">
                  <c:v>2218</c:v>
                </c:pt>
                <c:pt idx="7633">
                  <c:v>2218</c:v>
                </c:pt>
                <c:pt idx="7634">
                  <c:v>2218</c:v>
                </c:pt>
                <c:pt idx="7635">
                  <c:v>2218</c:v>
                </c:pt>
                <c:pt idx="7636">
                  <c:v>2218</c:v>
                </c:pt>
                <c:pt idx="7637">
                  <c:v>2219</c:v>
                </c:pt>
                <c:pt idx="7638">
                  <c:v>2219</c:v>
                </c:pt>
                <c:pt idx="7639">
                  <c:v>2219</c:v>
                </c:pt>
                <c:pt idx="7640">
                  <c:v>2220</c:v>
                </c:pt>
                <c:pt idx="7641">
                  <c:v>2221</c:v>
                </c:pt>
                <c:pt idx="7642">
                  <c:v>2222</c:v>
                </c:pt>
                <c:pt idx="7643">
                  <c:v>2223</c:v>
                </c:pt>
                <c:pt idx="7644">
                  <c:v>2224</c:v>
                </c:pt>
                <c:pt idx="7645">
                  <c:v>2224</c:v>
                </c:pt>
                <c:pt idx="7646">
                  <c:v>2224</c:v>
                </c:pt>
                <c:pt idx="7647">
                  <c:v>2224</c:v>
                </c:pt>
                <c:pt idx="7648">
                  <c:v>2225</c:v>
                </c:pt>
                <c:pt idx="7649">
                  <c:v>2226</c:v>
                </c:pt>
                <c:pt idx="7650">
                  <c:v>2226</c:v>
                </c:pt>
                <c:pt idx="7651">
                  <c:v>2227</c:v>
                </c:pt>
                <c:pt idx="7652">
                  <c:v>2228</c:v>
                </c:pt>
                <c:pt idx="7653">
                  <c:v>2229</c:v>
                </c:pt>
                <c:pt idx="7654">
                  <c:v>2229</c:v>
                </c:pt>
                <c:pt idx="7655">
                  <c:v>2229</c:v>
                </c:pt>
                <c:pt idx="7656">
                  <c:v>2229</c:v>
                </c:pt>
                <c:pt idx="7657">
                  <c:v>2229</c:v>
                </c:pt>
                <c:pt idx="7658">
                  <c:v>2229</c:v>
                </c:pt>
                <c:pt idx="7659">
                  <c:v>2229</c:v>
                </c:pt>
                <c:pt idx="7660">
                  <c:v>2229</c:v>
                </c:pt>
                <c:pt idx="7661">
                  <c:v>2230</c:v>
                </c:pt>
                <c:pt idx="7662">
                  <c:v>2230</c:v>
                </c:pt>
                <c:pt idx="7663">
                  <c:v>2230</c:v>
                </c:pt>
                <c:pt idx="7664">
                  <c:v>2231</c:v>
                </c:pt>
                <c:pt idx="7665">
                  <c:v>2231</c:v>
                </c:pt>
                <c:pt idx="7666">
                  <c:v>2231</c:v>
                </c:pt>
                <c:pt idx="7667">
                  <c:v>2231</c:v>
                </c:pt>
                <c:pt idx="7668">
                  <c:v>2231</c:v>
                </c:pt>
                <c:pt idx="7669">
                  <c:v>2231</c:v>
                </c:pt>
                <c:pt idx="7670">
                  <c:v>2232</c:v>
                </c:pt>
                <c:pt idx="7671">
                  <c:v>2233</c:v>
                </c:pt>
                <c:pt idx="7672">
                  <c:v>2234</c:v>
                </c:pt>
                <c:pt idx="7673">
                  <c:v>2234</c:v>
                </c:pt>
                <c:pt idx="7674">
                  <c:v>2235</c:v>
                </c:pt>
                <c:pt idx="7675">
                  <c:v>2235</c:v>
                </c:pt>
                <c:pt idx="7676">
                  <c:v>2235</c:v>
                </c:pt>
                <c:pt idx="7677">
                  <c:v>2235</c:v>
                </c:pt>
                <c:pt idx="7678">
                  <c:v>2236</c:v>
                </c:pt>
                <c:pt idx="7679">
                  <c:v>2237</c:v>
                </c:pt>
                <c:pt idx="7680">
                  <c:v>2237</c:v>
                </c:pt>
                <c:pt idx="7681">
                  <c:v>2238</c:v>
                </c:pt>
                <c:pt idx="7682">
                  <c:v>2238</c:v>
                </c:pt>
                <c:pt idx="7683">
                  <c:v>2238</c:v>
                </c:pt>
                <c:pt idx="7684">
                  <c:v>2239</c:v>
                </c:pt>
                <c:pt idx="7685">
                  <c:v>2239</c:v>
                </c:pt>
                <c:pt idx="7686">
                  <c:v>2240</c:v>
                </c:pt>
                <c:pt idx="7687">
                  <c:v>2241</c:v>
                </c:pt>
                <c:pt idx="7688">
                  <c:v>2242</c:v>
                </c:pt>
                <c:pt idx="7689">
                  <c:v>2243</c:v>
                </c:pt>
                <c:pt idx="7690">
                  <c:v>2243</c:v>
                </c:pt>
                <c:pt idx="7691">
                  <c:v>2243</c:v>
                </c:pt>
                <c:pt idx="7692">
                  <c:v>2243</c:v>
                </c:pt>
                <c:pt idx="7693">
                  <c:v>2243</c:v>
                </c:pt>
                <c:pt idx="7694">
                  <c:v>2243</c:v>
                </c:pt>
                <c:pt idx="7695">
                  <c:v>2243</c:v>
                </c:pt>
                <c:pt idx="7696">
                  <c:v>2243</c:v>
                </c:pt>
                <c:pt idx="7697">
                  <c:v>2243</c:v>
                </c:pt>
                <c:pt idx="7698">
                  <c:v>2243</c:v>
                </c:pt>
                <c:pt idx="7699">
                  <c:v>2243</c:v>
                </c:pt>
                <c:pt idx="7700">
                  <c:v>2243</c:v>
                </c:pt>
                <c:pt idx="7701">
                  <c:v>2243</c:v>
                </c:pt>
                <c:pt idx="7702">
                  <c:v>2243</c:v>
                </c:pt>
                <c:pt idx="7703">
                  <c:v>2244</c:v>
                </c:pt>
                <c:pt idx="7704">
                  <c:v>2244</c:v>
                </c:pt>
                <c:pt idx="7705">
                  <c:v>2245</c:v>
                </c:pt>
                <c:pt idx="7706">
                  <c:v>2245</c:v>
                </c:pt>
                <c:pt idx="7707">
                  <c:v>2245</c:v>
                </c:pt>
                <c:pt idx="7708">
                  <c:v>2245</c:v>
                </c:pt>
                <c:pt idx="7709">
                  <c:v>2246</c:v>
                </c:pt>
                <c:pt idx="7710">
                  <c:v>2246</c:v>
                </c:pt>
                <c:pt idx="7711">
                  <c:v>2246</c:v>
                </c:pt>
                <c:pt idx="7712">
                  <c:v>2246</c:v>
                </c:pt>
                <c:pt idx="7713">
                  <c:v>2246</c:v>
                </c:pt>
                <c:pt idx="7714">
                  <c:v>2246</c:v>
                </c:pt>
                <c:pt idx="7715">
                  <c:v>2246</c:v>
                </c:pt>
                <c:pt idx="7716">
                  <c:v>2246</c:v>
                </c:pt>
                <c:pt idx="7717">
                  <c:v>2246</c:v>
                </c:pt>
                <c:pt idx="7718">
                  <c:v>2246</c:v>
                </c:pt>
                <c:pt idx="7719">
                  <c:v>2246</c:v>
                </c:pt>
                <c:pt idx="7720">
                  <c:v>2246</c:v>
                </c:pt>
                <c:pt idx="7721">
                  <c:v>2246</c:v>
                </c:pt>
                <c:pt idx="7722">
                  <c:v>2246</c:v>
                </c:pt>
                <c:pt idx="7723">
                  <c:v>2246</c:v>
                </c:pt>
                <c:pt idx="7724">
                  <c:v>2246</c:v>
                </c:pt>
                <c:pt idx="7725">
                  <c:v>2246</c:v>
                </c:pt>
                <c:pt idx="7726">
                  <c:v>2246</c:v>
                </c:pt>
                <c:pt idx="7727">
                  <c:v>2246</c:v>
                </c:pt>
                <c:pt idx="7728">
                  <c:v>2246</c:v>
                </c:pt>
                <c:pt idx="7729">
                  <c:v>2247</c:v>
                </c:pt>
                <c:pt idx="7730">
                  <c:v>2248</c:v>
                </c:pt>
                <c:pt idx="7731">
                  <c:v>2248</c:v>
                </c:pt>
                <c:pt idx="7732">
                  <c:v>2248</c:v>
                </c:pt>
                <c:pt idx="7733">
                  <c:v>2248</c:v>
                </c:pt>
                <c:pt idx="7734">
                  <c:v>2248</c:v>
                </c:pt>
                <c:pt idx="7735">
                  <c:v>2248</c:v>
                </c:pt>
                <c:pt idx="7736">
                  <c:v>2248</c:v>
                </c:pt>
                <c:pt idx="7737">
                  <c:v>2248</c:v>
                </c:pt>
                <c:pt idx="7738">
                  <c:v>2248</c:v>
                </c:pt>
                <c:pt idx="7739">
                  <c:v>2248</c:v>
                </c:pt>
                <c:pt idx="7740">
                  <c:v>2248</c:v>
                </c:pt>
                <c:pt idx="7741">
                  <c:v>2249</c:v>
                </c:pt>
                <c:pt idx="7742">
                  <c:v>2249</c:v>
                </c:pt>
                <c:pt idx="7743">
                  <c:v>2249</c:v>
                </c:pt>
                <c:pt idx="7744">
                  <c:v>2249</c:v>
                </c:pt>
                <c:pt idx="7745">
                  <c:v>2249</c:v>
                </c:pt>
                <c:pt idx="7746">
                  <c:v>2249</c:v>
                </c:pt>
                <c:pt idx="7747">
                  <c:v>2250</c:v>
                </c:pt>
                <c:pt idx="7748">
                  <c:v>2250</c:v>
                </c:pt>
                <c:pt idx="7749">
                  <c:v>2250</c:v>
                </c:pt>
                <c:pt idx="7750">
                  <c:v>2250</c:v>
                </c:pt>
                <c:pt idx="7751">
                  <c:v>2251</c:v>
                </c:pt>
                <c:pt idx="7752">
                  <c:v>2252</c:v>
                </c:pt>
                <c:pt idx="7753">
                  <c:v>2252</c:v>
                </c:pt>
                <c:pt idx="7754">
                  <c:v>2252</c:v>
                </c:pt>
                <c:pt idx="7755">
                  <c:v>2252</c:v>
                </c:pt>
                <c:pt idx="7756">
                  <c:v>2252</c:v>
                </c:pt>
                <c:pt idx="7757">
                  <c:v>2252</c:v>
                </c:pt>
                <c:pt idx="7758">
                  <c:v>2253</c:v>
                </c:pt>
                <c:pt idx="7759">
                  <c:v>2254</c:v>
                </c:pt>
                <c:pt idx="7760">
                  <c:v>2255</c:v>
                </c:pt>
                <c:pt idx="7761">
                  <c:v>2255</c:v>
                </c:pt>
                <c:pt idx="7762">
                  <c:v>2256</c:v>
                </c:pt>
                <c:pt idx="7763">
                  <c:v>2256</c:v>
                </c:pt>
                <c:pt idx="7764">
                  <c:v>2256</c:v>
                </c:pt>
                <c:pt idx="7765">
                  <c:v>2256</c:v>
                </c:pt>
                <c:pt idx="7766">
                  <c:v>2256</c:v>
                </c:pt>
                <c:pt idx="7767">
                  <c:v>2256</c:v>
                </c:pt>
                <c:pt idx="7768">
                  <c:v>2257</c:v>
                </c:pt>
                <c:pt idx="7769">
                  <c:v>2257</c:v>
                </c:pt>
                <c:pt idx="7770">
                  <c:v>2257</c:v>
                </c:pt>
                <c:pt idx="7771">
                  <c:v>2258</c:v>
                </c:pt>
                <c:pt idx="7772">
                  <c:v>2258</c:v>
                </c:pt>
                <c:pt idx="7773">
                  <c:v>2258</c:v>
                </c:pt>
                <c:pt idx="7774">
                  <c:v>2259</c:v>
                </c:pt>
                <c:pt idx="7775">
                  <c:v>2259</c:v>
                </c:pt>
                <c:pt idx="7776">
                  <c:v>2260</c:v>
                </c:pt>
                <c:pt idx="7777">
                  <c:v>2260</c:v>
                </c:pt>
                <c:pt idx="7778">
                  <c:v>2260</c:v>
                </c:pt>
                <c:pt idx="7779">
                  <c:v>2260</c:v>
                </c:pt>
                <c:pt idx="7780">
                  <c:v>2261</c:v>
                </c:pt>
                <c:pt idx="7781">
                  <c:v>2262</c:v>
                </c:pt>
                <c:pt idx="7782">
                  <c:v>2263</c:v>
                </c:pt>
                <c:pt idx="7783">
                  <c:v>2264</c:v>
                </c:pt>
                <c:pt idx="7784">
                  <c:v>2265</c:v>
                </c:pt>
                <c:pt idx="7785">
                  <c:v>2266</c:v>
                </c:pt>
                <c:pt idx="7786">
                  <c:v>2267</c:v>
                </c:pt>
                <c:pt idx="7787">
                  <c:v>2267</c:v>
                </c:pt>
                <c:pt idx="7788">
                  <c:v>2268</c:v>
                </c:pt>
                <c:pt idx="7789">
                  <c:v>2269</c:v>
                </c:pt>
                <c:pt idx="7790">
                  <c:v>2270</c:v>
                </c:pt>
                <c:pt idx="7791">
                  <c:v>2271</c:v>
                </c:pt>
                <c:pt idx="7792">
                  <c:v>2271</c:v>
                </c:pt>
                <c:pt idx="7793">
                  <c:v>2272</c:v>
                </c:pt>
                <c:pt idx="7794">
                  <c:v>2272</c:v>
                </c:pt>
                <c:pt idx="7795">
                  <c:v>2273</c:v>
                </c:pt>
                <c:pt idx="7796">
                  <c:v>2273</c:v>
                </c:pt>
                <c:pt idx="7797">
                  <c:v>2273</c:v>
                </c:pt>
                <c:pt idx="7798">
                  <c:v>2273</c:v>
                </c:pt>
                <c:pt idx="7799">
                  <c:v>2273</c:v>
                </c:pt>
                <c:pt idx="7800">
                  <c:v>2273</c:v>
                </c:pt>
                <c:pt idx="7801">
                  <c:v>2274</c:v>
                </c:pt>
                <c:pt idx="7802">
                  <c:v>2275</c:v>
                </c:pt>
                <c:pt idx="7803">
                  <c:v>2276</c:v>
                </c:pt>
                <c:pt idx="7804">
                  <c:v>2276</c:v>
                </c:pt>
                <c:pt idx="7805">
                  <c:v>2276</c:v>
                </c:pt>
                <c:pt idx="7806">
                  <c:v>2276</c:v>
                </c:pt>
                <c:pt idx="7807">
                  <c:v>2276</c:v>
                </c:pt>
                <c:pt idx="7808">
                  <c:v>2276</c:v>
                </c:pt>
                <c:pt idx="7809">
                  <c:v>2276</c:v>
                </c:pt>
                <c:pt idx="7810">
                  <c:v>2276</c:v>
                </c:pt>
                <c:pt idx="7811">
                  <c:v>2276</c:v>
                </c:pt>
                <c:pt idx="7812">
                  <c:v>2276</c:v>
                </c:pt>
                <c:pt idx="7813">
                  <c:v>2277</c:v>
                </c:pt>
                <c:pt idx="7814">
                  <c:v>2277</c:v>
                </c:pt>
                <c:pt idx="7815">
                  <c:v>2277</c:v>
                </c:pt>
                <c:pt idx="7816">
                  <c:v>2278</c:v>
                </c:pt>
                <c:pt idx="7817">
                  <c:v>2278</c:v>
                </c:pt>
                <c:pt idx="7818">
                  <c:v>2278</c:v>
                </c:pt>
                <c:pt idx="7819">
                  <c:v>2278</c:v>
                </c:pt>
                <c:pt idx="7820">
                  <c:v>2278</c:v>
                </c:pt>
                <c:pt idx="7821">
                  <c:v>2278</c:v>
                </c:pt>
                <c:pt idx="7822">
                  <c:v>2278</c:v>
                </c:pt>
                <c:pt idx="7823">
                  <c:v>2279</c:v>
                </c:pt>
                <c:pt idx="7824">
                  <c:v>2279</c:v>
                </c:pt>
                <c:pt idx="7825">
                  <c:v>2280</c:v>
                </c:pt>
                <c:pt idx="7826">
                  <c:v>2280</c:v>
                </c:pt>
                <c:pt idx="7827">
                  <c:v>2280</c:v>
                </c:pt>
                <c:pt idx="7828">
                  <c:v>2280</c:v>
                </c:pt>
                <c:pt idx="7829">
                  <c:v>2281</c:v>
                </c:pt>
                <c:pt idx="7830">
                  <c:v>2282</c:v>
                </c:pt>
                <c:pt idx="7831">
                  <c:v>2283</c:v>
                </c:pt>
                <c:pt idx="7832">
                  <c:v>2284</c:v>
                </c:pt>
                <c:pt idx="7833">
                  <c:v>2285</c:v>
                </c:pt>
                <c:pt idx="7834">
                  <c:v>2286</c:v>
                </c:pt>
                <c:pt idx="7835">
                  <c:v>2286</c:v>
                </c:pt>
                <c:pt idx="7836">
                  <c:v>2286</c:v>
                </c:pt>
                <c:pt idx="7837">
                  <c:v>2286</c:v>
                </c:pt>
                <c:pt idx="7838">
                  <c:v>2287</c:v>
                </c:pt>
                <c:pt idx="7839">
                  <c:v>2288</c:v>
                </c:pt>
                <c:pt idx="7840">
                  <c:v>2289</c:v>
                </c:pt>
                <c:pt idx="7841">
                  <c:v>2290</c:v>
                </c:pt>
                <c:pt idx="7842">
                  <c:v>2290</c:v>
                </c:pt>
                <c:pt idx="7843">
                  <c:v>2291</c:v>
                </c:pt>
                <c:pt idx="7844">
                  <c:v>2291</c:v>
                </c:pt>
                <c:pt idx="7845">
                  <c:v>2292</c:v>
                </c:pt>
                <c:pt idx="7846">
                  <c:v>2292</c:v>
                </c:pt>
                <c:pt idx="7847">
                  <c:v>2292</c:v>
                </c:pt>
                <c:pt idx="7848">
                  <c:v>2292</c:v>
                </c:pt>
                <c:pt idx="7849">
                  <c:v>2292</c:v>
                </c:pt>
                <c:pt idx="7850">
                  <c:v>2292</c:v>
                </c:pt>
                <c:pt idx="7851">
                  <c:v>2292</c:v>
                </c:pt>
                <c:pt idx="7852">
                  <c:v>2293</c:v>
                </c:pt>
                <c:pt idx="7853">
                  <c:v>2294</c:v>
                </c:pt>
                <c:pt idx="7854">
                  <c:v>2294</c:v>
                </c:pt>
                <c:pt idx="7855">
                  <c:v>2294</c:v>
                </c:pt>
                <c:pt idx="7856">
                  <c:v>2295</c:v>
                </c:pt>
                <c:pt idx="7857">
                  <c:v>2296</c:v>
                </c:pt>
                <c:pt idx="7858">
                  <c:v>2297</c:v>
                </c:pt>
                <c:pt idx="7859">
                  <c:v>2297</c:v>
                </c:pt>
                <c:pt idx="7860">
                  <c:v>2298</c:v>
                </c:pt>
                <c:pt idx="7861">
                  <c:v>2298</c:v>
                </c:pt>
                <c:pt idx="7862">
                  <c:v>2299</c:v>
                </c:pt>
                <c:pt idx="7863">
                  <c:v>2300</c:v>
                </c:pt>
                <c:pt idx="7864">
                  <c:v>2300</c:v>
                </c:pt>
                <c:pt idx="7865">
                  <c:v>2301</c:v>
                </c:pt>
                <c:pt idx="7866">
                  <c:v>2302</c:v>
                </c:pt>
                <c:pt idx="7867">
                  <c:v>2302</c:v>
                </c:pt>
                <c:pt idx="7868">
                  <c:v>2302</c:v>
                </c:pt>
                <c:pt idx="7869">
                  <c:v>2303</c:v>
                </c:pt>
                <c:pt idx="7870">
                  <c:v>2303</c:v>
                </c:pt>
                <c:pt idx="7871">
                  <c:v>2304</c:v>
                </c:pt>
                <c:pt idx="7872">
                  <c:v>2304</c:v>
                </c:pt>
                <c:pt idx="7873">
                  <c:v>2304</c:v>
                </c:pt>
                <c:pt idx="7874">
                  <c:v>2305</c:v>
                </c:pt>
                <c:pt idx="7875">
                  <c:v>2305</c:v>
                </c:pt>
                <c:pt idx="7876">
                  <c:v>2305</c:v>
                </c:pt>
                <c:pt idx="7877">
                  <c:v>2305</c:v>
                </c:pt>
                <c:pt idx="7878">
                  <c:v>2306</c:v>
                </c:pt>
                <c:pt idx="7879">
                  <c:v>2307</c:v>
                </c:pt>
                <c:pt idx="7880">
                  <c:v>2308</c:v>
                </c:pt>
                <c:pt idx="7881">
                  <c:v>2308</c:v>
                </c:pt>
                <c:pt idx="7882">
                  <c:v>2309</c:v>
                </c:pt>
                <c:pt idx="7883">
                  <c:v>2309</c:v>
                </c:pt>
                <c:pt idx="7884">
                  <c:v>2310</c:v>
                </c:pt>
                <c:pt idx="7885">
                  <c:v>2311</c:v>
                </c:pt>
                <c:pt idx="7886">
                  <c:v>2312</c:v>
                </c:pt>
                <c:pt idx="7887">
                  <c:v>2313</c:v>
                </c:pt>
                <c:pt idx="7888">
                  <c:v>2313</c:v>
                </c:pt>
                <c:pt idx="7889">
                  <c:v>2313</c:v>
                </c:pt>
                <c:pt idx="7890">
                  <c:v>2313</c:v>
                </c:pt>
                <c:pt idx="7891">
                  <c:v>2313</c:v>
                </c:pt>
                <c:pt idx="7892">
                  <c:v>2313</c:v>
                </c:pt>
                <c:pt idx="7893">
                  <c:v>2313</c:v>
                </c:pt>
                <c:pt idx="7894">
                  <c:v>2313</c:v>
                </c:pt>
                <c:pt idx="7895">
                  <c:v>2314</c:v>
                </c:pt>
                <c:pt idx="7896">
                  <c:v>2314</c:v>
                </c:pt>
                <c:pt idx="7897">
                  <c:v>2315</c:v>
                </c:pt>
                <c:pt idx="7898">
                  <c:v>2316</c:v>
                </c:pt>
                <c:pt idx="7899">
                  <c:v>2316</c:v>
                </c:pt>
                <c:pt idx="7900">
                  <c:v>2316</c:v>
                </c:pt>
                <c:pt idx="7901">
                  <c:v>2317</c:v>
                </c:pt>
                <c:pt idx="7902">
                  <c:v>2318</c:v>
                </c:pt>
                <c:pt idx="7903">
                  <c:v>2319</c:v>
                </c:pt>
                <c:pt idx="7904">
                  <c:v>2319</c:v>
                </c:pt>
                <c:pt idx="7905">
                  <c:v>2319</c:v>
                </c:pt>
                <c:pt idx="7906">
                  <c:v>2319</c:v>
                </c:pt>
                <c:pt idx="7907">
                  <c:v>2319</c:v>
                </c:pt>
                <c:pt idx="7908">
                  <c:v>2320</c:v>
                </c:pt>
                <c:pt idx="7909">
                  <c:v>2321</c:v>
                </c:pt>
                <c:pt idx="7910">
                  <c:v>2321</c:v>
                </c:pt>
                <c:pt idx="7911">
                  <c:v>2321</c:v>
                </c:pt>
                <c:pt idx="7912">
                  <c:v>2321</c:v>
                </c:pt>
                <c:pt idx="7913">
                  <c:v>2321</c:v>
                </c:pt>
                <c:pt idx="7914">
                  <c:v>2321</c:v>
                </c:pt>
                <c:pt idx="7915">
                  <c:v>2322</c:v>
                </c:pt>
                <c:pt idx="7916">
                  <c:v>2322</c:v>
                </c:pt>
                <c:pt idx="7917">
                  <c:v>2323</c:v>
                </c:pt>
                <c:pt idx="7918">
                  <c:v>2323</c:v>
                </c:pt>
                <c:pt idx="7919">
                  <c:v>2324</c:v>
                </c:pt>
                <c:pt idx="7920">
                  <c:v>2324</c:v>
                </c:pt>
                <c:pt idx="7921">
                  <c:v>2325</c:v>
                </c:pt>
                <c:pt idx="7922">
                  <c:v>2326</c:v>
                </c:pt>
                <c:pt idx="7923">
                  <c:v>2326</c:v>
                </c:pt>
                <c:pt idx="7924">
                  <c:v>2326</c:v>
                </c:pt>
                <c:pt idx="7925">
                  <c:v>2326</c:v>
                </c:pt>
                <c:pt idx="7926">
                  <c:v>2326</c:v>
                </c:pt>
                <c:pt idx="7927">
                  <c:v>2327</c:v>
                </c:pt>
                <c:pt idx="7928">
                  <c:v>2327</c:v>
                </c:pt>
                <c:pt idx="7929">
                  <c:v>2327</c:v>
                </c:pt>
                <c:pt idx="7930">
                  <c:v>2327</c:v>
                </c:pt>
                <c:pt idx="7931">
                  <c:v>2328</c:v>
                </c:pt>
                <c:pt idx="7932">
                  <c:v>2329</c:v>
                </c:pt>
                <c:pt idx="7933">
                  <c:v>2329</c:v>
                </c:pt>
                <c:pt idx="7934">
                  <c:v>2329</c:v>
                </c:pt>
                <c:pt idx="7935">
                  <c:v>2329</c:v>
                </c:pt>
                <c:pt idx="7936">
                  <c:v>2329</c:v>
                </c:pt>
                <c:pt idx="7937">
                  <c:v>2329</c:v>
                </c:pt>
                <c:pt idx="7938">
                  <c:v>2329</c:v>
                </c:pt>
                <c:pt idx="7939">
                  <c:v>2329</c:v>
                </c:pt>
                <c:pt idx="7940">
                  <c:v>2329</c:v>
                </c:pt>
                <c:pt idx="7941">
                  <c:v>2329</c:v>
                </c:pt>
                <c:pt idx="7942">
                  <c:v>2329</c:v>
                </c:pt>
                <c:pt idx="7943">
                  <c:v>2329</c:v>
                </c:pt>
                <c:pt idx="7944">
                  <c:v>2329</c:v>
                </c:pt>
                <c:pt idx="7945">
                  <c:v>2329</c:v>
                </c:pt>
                <c:pt idx="7946">
                  <c:v>2330</c:v>
                </c:pt>
                <c:pt idx="7947">
                  <c:v>2331</c:v>
                </c:pt>
                <c:pt idx="7948">
                  <c:v>2331</c:v>
                </c:pt>
                <c:pt idx="7949">
                  <c:v>2332</c:v>
                </c:pt>
                <c:pt idx="7950">
                  <c:v>2332</c:v>
                </c:pt>
                <c:pt idx="7951">
                  <c:v>2332</c:v>
                </c:pt>
                <c:pt idx="7952">
                  <c:v>2332</c:v>
                </c:pt>
                <c:pt idx="7953">
                  <c:v>2332</c:v>
                </c:pt>
                <c:pt idx="7954">
                  <c:v>2332</c:v>
                </c:pt>
                <c:pt idx="7955">
                  <c:v>2332</c:v>
                </c:pt>
                <c:pt idx="7956">
                  <c:v>2332</c:v>
                </c:pt>
                <c:pt idx="7957">
                  <c:v>2332</c:v>
                </c:pt>
                <c:pt idx="7958">
                  <c:v>2332</c:v>
                </c:pt>
                <c:pt idx="7959">
                  <c:v>2332</c:v>
                </c:pt>
                <c:pt idx="7960">
                  <c:v>2332</c:v>
                </c:pt>
                <c:pt idx="7961">
                  <c:v>2332</c:v>
                </c:pt>
                <c:pt idx="7962">
                  <c:v>2332</c:v>
                </c:pt>
                <c:pt idx="7963">
                  <c:v>2332</c:v>
                </c:pt>
                <c:pt idx="7964">
                  <c:v>2332</c:v>
                </c:pt>
                <c:pt idx="7965">
                  <c:v>2332</c:v>
                </c:pt>
                <c:pt idx="7966">
                  <c:v>2332</c:v>
                </c:pt>
                <c:pt idx="7967">
                  <c:v>2332</c:v>
                </c:pt>
                <c:pt idx="7968">
                  <c:v>2332</c:v>
                </c:pt>
                <c:pt idx="7969">
                  <c:v>2333</c:v>
                </c:pt>
                <c:pt idx="7970">
                  <c:v>2333</c:v>
                </c:pt>
                <c:pt idx="7971">
                  <c:v>2333</c:v>
                </c:pt>
                <c:pt idx="7972">
                  <c:v>2334</c:v>
                </c:pt>
                <c:pt idx="7973">
                  <c:v>2335</c:v>
                </c:pt>
                <c:pt idx="7974">
                  <c:v>2335</c:v>
                </c:pt>
                <c:pt idx="7975">
                  <c:v>2335</c:v>
                </c:pt>
                <c:pt idx="7976">
                  <c:v>2335</c:v>
                </c:pt>
                <c:pt idx="7977">
                  <c:v>2335</c:v>
                </c:pt>
                <c:pt idx="7978">
                  <c:v>2335</c:v>
                </c:pt>
                <c:pt idx="7979">
                  <c:v>2335</c:v>
                </c:pt>
                <c:pt idx="7980">
                  <c:v>2335</c:v>
                </c:pt>
                <c:pt idx="7981">
                  <c:v>2335</c:v>
                </c:pt>
                <c:pt idx="7982">
                  <c:v>2335</c:v>
                </c:pt>
                <c:pt idx="7983">
                  <c:v>2335</c:v>
                </c:pt>
                <c:pt idx="7984">
                  <c:v>2335</c:v>
                </c:pt>
                <c:pt idx="7985">
                  <c:v>2336</c:v>
                </c:pt>
                <c:pt idx="7986">
                  <c:v>2336</c:v>
                </c:pt>
                <c:pt idx="7987">
                  <c:v>2336</c:v>
                </c:pt>
                <c:pt idx="7988">
                  <c:v>2336</c:v>
                </c:pt>
                <c:pt idx="7989">
                  <c:v>2337</c:v>
                </c:pt>
                <c:pt idx="7990">
                  <c:v>2338</c:v>
                </c:pt>
                <c:pt idx="7991">
                  <c:v>2338</c:v>
                </c:pt>
                <c:pt idx="7992">
                  <c:v>2339</c:v>
                </c:pt>
                <c:pt idx="7993">
                  <c:v>2339</c:v>
                </c:pt>
                <c:pt idx="7994">
                  <c:v>2339</c:v>
                </c:pt>
                <c:pt idx="7995">
                  <c:v>2340</c:v>
                </c:pt>
                <c:pt idx="7996">
                  <c:v>2340</c:v>
                </c:pt>
                <c:pt idx="7997">
                  <c:v>2340</c:v>
                </c:pt>
                <c:pt idx="7998">
                  <c:v>2340</c:v>
                </c:pt>
                <c:pt idx="7999">
                  <c:v>2341</c:v>
                </c:pt>
                <c:pt idx="8000">
                  <c:v>2342</c:v>
                </c:pt>
                <c:pt idx="8001">
                  <c:v>2342</c:v>
                </c:pt>
                <c:pt idx="8002">
                  <c:v>2342</c:v>
                </c:pt>
                <c:pt idx="8003">
                  <c:v>2342</c:v>
                </c:pt>
                <c:pt idx="8004">
                  <c:v>2342</c:v>
                </c:pt>
                <c:pt idx="8005">
                  <c:v>2342</c:v>
                </c:pt>
                <c:pt idx="8006">
                  <c:v>2343</c:v>
                </c:pt>
                <c:pt idx="8007">
                  <c:v>2344</c:v>
                </c:pt>
                <c:pt idx="8008">
                  <c:v>2344</c:v>
                </c:pt>
                <c:pt idx="8009">
                  <c:v>2345</c:v>
                </c:pt>
                <c:pt idx="8010">
                  <c:v>2346</c:v>
                </c:pt>
                <c:pt idx="8011">
                  <c:v>2346</c:v>
                </c:pt>
                <c:pt idx="8012">
                  <c:v>2347</c:v>
                </c:pt>
                <c:pt idx="8013">
                  <c:v>2347</c:v>
                </c:pt>
                <c:pt idx="8014">
                  <c:v>2347</c:v>
                </c:pt>
                <c:pt idx="8015">
                  <c:v>2347</c:v>
                </c:pt>
                <c:pt idx="8016">
                  <c:v>2347</c:v>
                </c:pt>
                <c:pt idx="8017">
                  <c:v>2347</c:v>
                </c:pt>
                <c:pt idx="8018">
                  <c:v>2347</c:v>
                </c:pt>
                <c:pt idx="8019">
                  <c:v>2347</c:v>
                </c:pt>
                <c:pt idx="8020">
                  <c:v>2347</c:v>
                </c:pt>
                <c:pt idx="8021">
                  <c:v>2348</c:v>
                </c:pt>
                <c:pt idx="8022">
                  <c:v>2349</c:v>
                </c:pt>
                <c:pt idx="8023">
                  <c:v>2350</c:v>
                </c:pt>
                <c:pt idx="8024">
                  <c:v>2350</c:v>
                </c:pt>
                <c:pt idx="8025">
                  <c:v>2351</c:v>
                </c:pt>
                <c:pt idx="8026">
                  <c:v>2351</c:v>
                </c:pt>
                <c:pt idx="8027">
                  <c:v>2352</c:v>
                </c:pt>
                <c:pt idx="8028">
                  <c:v>2352</c:v>
                </c:pt>
                <c:pt idx="8029">
                  <c:v>2353</c:v>
                </c:pt>
                <c:pt idx="8030">
                  <c:v>2353</c:v>
                </c:pt>
                <c:pt idx="8031">
                  <c:v>2353</c:v>
                </c:pt>
                <c:pt idx="8032">
                  <c:v>2354</c:v>
                </c:pt>
                <c:pt idx="8033">
                  <c:v>2354</c:v>
                </c:pt>
                <c:pt idx="8034">
                  <c:v>2354</c:v>
                </c:pt>
                <c:pt idx="8035">
                  <c:v>2355</c:v>
                </c:pt>
                <c:pt idx="8036">
                  <c:v>2356</c:v>
                </c:pt>
                <c:pt idx="8037">
                  <c:v>2356</c:v>
                </c:pt>
                <c:pt idx="8038">
                  <c:v>2357</c:v>
                </c:pt>
                <c:pt idx="8039">
                  <c:v>2357</c:v>
                </c:pt>
                <c:pt idx="8040">
                  <c:v>2357</c:v>
                </c:pt>
                <c:pt idx="8041">
                  <c:v>2357</c:v>
                </c:pt>
                <c:pt idx="8042">
                  <c:v>2357</c:v>
                </c:pt>
                <c:pt idx="8043">
                  <c:v>2358</c:v>
                </c:pt>
                <c:pt idx="8044">
                  <c:v>2358</c:v>
                </c:pt>
                <c:pt idx="8045">
                  <c:v>2359</c:v>
                </c:pt>
                <c:pt idx="8046">
                  <c:v>2360</c:v>
                </c:pt>
                <c:pt idx="8047">
                  <c:v>2361</c:v>
                </c:pt>
                <c:pt idx="8048">
                  <c:v>2362</c:v>
                </c:pt>
                <c:pt idx="8049">
                  <c:v>2363</c:v>
                </c:pt>
                <c:pt idx="8050">
                  <c:v>2364</c:v>
                </c:pt>
                <c:pt idx="8051">
                  <c:v>2365</c:v>
                </c:pt>
                <c:pt idx="8052">
                  <c:v>2366</c:v>
                </c:pt>
                <c:pt idx="8053">
                  <c:v>2367</c:v>
                </c:pt>
                <c:pt idx="8054">
                  <c:v>2367</c:v>
                </c:pt>
                <c:pt idx="8055">
                  <c:v>2368</c:v>
                </c:pt>
                <c:pt idx="8056">
                  <c:v>2368</c:v>
                </c:pt>
                <c:pt idx="8057">
                  <c:v>2369</c:v>
                </c:pt>
                <c:pt idx="8058">
                  <c:v>2370</c:v>
                </c:pt>
                <c:pt idx="8059">
                  <c:v>2371</c:v>
                </c:pt>
                <c:pt idx="8060">
                  <c:v>2372</c:v>
                </c:pt>
                <c:pt idx="8061">
                  <c:v>2373</c:v>
                </c:pt>
                <c:pt idx="8062">
                  <c:v>2374</c:v>
                </c:pt>
                <c:pt idx="8063">
                  <c:v>2375</c:v>
                </c:pt>
                <c:pt idx="8064">
                  <c:v>2376</c:v>
                </c:pt>
                <c:pt idx="8065">
                  <c:v>2377</c:v>
                </c:pt>
                <c:pt idx="8066">
                  <c:v>2377</c:v>
                </c:pt>
                <c:pt idx="8067">
                  <c:v>2378</c:v>
                </c:pt>
                <c:pt idx="8068">
                  <c:v>2379</c:v>
                </c:pt>
                <c:pt idx="8069">
                  <c:v>2379</c:v>
                </c:pt>
                <c:pt idx="8070">
                  <c:v>2380</c:v>
                </c:pt>
                <c:pt idx="8071">
                  <c:v>2381</c:v>
                </c:pt>
                <c:pt idx="8072">
                  <c:v>2381</c:v>
                </c:pt>
                <c:pt idx="8073">
                  <c:v>2381</c:v>
                </c:pt>
                <c:pt idx="8074">
                  <c:v>2381</c:v>
                </c:pt>
                <c:pt idx="8075">
                  <c:v>2381</c:v>
                </c:pt>
                <c:pt idx="8076">
                  <c:v>2382</c:v>
                </c:pt>
                <c:pt idx="8077">
                  <c:v>2382</c:v>
                </c:pt>
                <c:pt idx="8078">
                  <c:v>2383</c:v>
                </c:pt>
                <c:pt idx="8079">
                  <c:v>2384</c:v>
                </c:pt>
                <c:pt idx="8080">
                  <c:v>2385</c:v>
                </c:pt>
                <c:pt idx="8081">
                  <c:v>2386</c:v>
                </c:pt>
                <c:pt idx="8082">
                  <c:v>2386</c:v>
                </c:pt>
                <c:pt idx="8083">
                  <c:v>2387</c:v>
                </c:pt>
                <c:pt idx="8084">
                  <c:v>2388</c:v>
                </c:pt>
                <c:pt idx="8085">
                  <c:v>2389</c:v>
                </c:pt>
                <c:pt idx="8086">
                  <c:v>2390</c:v>
                </c:pt>
                <c:pt idx="8087">
                  <c:v>2390</c:v>
                </c:pt>
                <c:pt idx="8088">
                  <c:v>2391</c:v>
                </c:pt>
                <c:pt idx="8089">
                  <c:v>2391</c:v>
                </c:pt>
                <c:pt idx="8090">
                  <c:v>2392</c:v>
                </c:pt>
                <c:pt idx="8091">
                  <c:v>2392</c:v>
                </c:pt>
                <c:pt idx="8092">
                  <c:v>2392</c:v>
                </c:pt>
                <c:pt idx="8093">
                  <c:v>2392</c:v>
                </c:pt>
                <c:pt idx="8094">
                  <c:v>2392</c:v>
                </c:pt>
                <c:pt idx="8095">
                  <c:v>2392</c:v>
                </c:pt>
                <c:pt idx="8096">
                  <c:v>2392</c:v>
                </c:pt>
                <c:pt idx="8097">
                  <c:v>2392</c:v>
                </c:pt>
                <c:pt idx="8098">
                  <c:v>2392</c:v>
                </c:pt>
                <c:pt idx="8099">
                  <c:v>2392</c:v>
                </c:pt>
                <c:pt idx="8100">
                  <c:v>2393</c:v>
                </c:pt>
                <c:pt idx="8101">
                  <c:v>2393</c:v>
                </c:pt>
                <c:pt idx="8102">
                  <c:v>2393</c:v>
                </c:pt>
                <c:pt idx="8103">
                  <c:v>2393</c:v>
                </c:pt>
                <c:pt idx="8104">
                  <c:v>2394</c:v>
                </c:pt>
                <c:pt idx="8105">
                  <c:v>2394</c:v>
                </c:pt>
                <c:pt idx="8106">
                  <c:v>2394</c:v>
                </c:pt>
                <c:pt idx="8107">
                  <c:v>2395</c:v>
                </c:pt>
                <c:pt idx="8108">
                  <c:v>2396</c:v>
                </c:pt>
                <c:pt idx="8109">
                  <c:v>2396</c:v>
                </c:pt>
                <c:pt idx="8110">
                  <c:v>2397</c:v>
                </c:pt>
                <c:pt idx="8111">
                  <c:v>2397</c:v>
                </c:pt>
                <c:pt idx="8112">
                  <c:v>2398</c:v>
                </c:pt>
                <c:pt idx="8113">
                  <c:v>2399</c:v>
                </c:pt>
                <c:pt idx="8114">
                  <c:v>2399</c:v>
                </c:pt>
                <c:pt idx="8115">
                  <c:v>2399</c:v>
                </c:pt>
                <c:pt idx="8116">
                  <c:v>2399</c:v>
                </c:pt>
                <c:pt idx="8117">
                  <c:v>2400</c:v>
                </c:pt>
                <c:pt idx="8118">
                  <c:v>2400</c:v>
                </c:pt>
                <c:pt idx="8119">
                  <c:v>2401</c:v>
                </c:pt>
                <c:pt idx="8120">
                  <c:v>2402</c:v>
                </c:pt>
                <c:pt idx="8121">
                  <c:v>2402</c:v>
                </c:pt>
                <c:pt idx="8122">
                  <c:v>2402</c:v>
                </c:pt>
                <c:pt idx="8123">
                  <c:v>2403</c:v>
                </c:pt>
                <c:pt idx="8124">
                  <c:v>2403</c:v>
                </c:pt>
                <c:pt idx="8125">
                  <c:v>2403</c:v>
                </c:pt>
                <c:pt idx="8126">
                  <c:v>2403</c:v>
                </c:pt>
                <c:pt idx="8127">
                  <c:v>2403</c:v>
                </c:pt>
                <c:pt idx="8128">
                  <c:v>2403</c:v>
                </c:pt>
                <c:pt idx="8129">
                  <c:v>2403</c:v>
                </c:pt>
                <c:pt idx="8130">
                  <c:v>2403</c:v>
                </c:pt>
                <c:pt idx="8131">
                  <c:v>2403</c:v>
                </c:pt>
                <c:pt idx="8132">
                  <c:v>2403</c:v>
                </c:pt>
                <c:pt idx="8133">
                  <c:v>2403</c:v>
                </c:pt>
                <c:pt idx="8134">
                  <c:v>2403</c:v>
                </c:pt>
                <c:pt idx="8135">
                  <c:v>2404</c:v>
                </c:pt>
                <c:pt idx="8136">
                  <c:v>2404</c:v>
                </c:pt>
                <c:pt idx="8137">
                  <c:v>2404</c:v>
                </c:pt>
                <c:pt idx="8138">
                  <c:v>2405</c:v>
                </c:pt>
                <c:pt idx="8139">
                  <c:v>2405</c:v>
                </c:pt>
                <c:pt idx="8140">
                  <c:v>2405</c:v>
                </c:pt>
                <c:pt idx="8141">
                  <c:v>2405</c:v>
                </c:pt>
                <c:pt idx="8142">
                  <c:v>2405</c:v>
                </c:pt>
                <c:pt idx="8143">
                  <c:v>2405</c:v>
                </c:pt>
                <c:pt idx="8144">
                  <c:v>2405</c:v>
                </c:pt>
                <c:pt idx="8145">
                  <c:v>2405</c:v>
                </c:pt>
                <c:pt idx="8146">
                  <c:v>2406</c:v>
                </c:pt>
                <c:pt idx="8147">
                  <c:v>2406</c:v>
                </c:pt>
                <c:pt idx="8148">
                  <c:v>2407</c:v>
                </c:pt>
                <c:pt idx="8149">
                  <c:v>2407</c:v>
                </c:pt>
                <c:pt idx="8150">
                  <c:v>2407</c:v>
                </c:pt>
                <c:pt idx="8151">
                  <c:v>2407</c:v>
                </c:pt>
                <c:pt idx="8152">
                  <c:v>2407</c:v>
                </c:pt>
                <c:pt idx="8153">
                  <c:v>2407</c:v>
                </c:pt>
                <c:pt idx="8154">
                  <c:v>2408</c:v>
                </c:pt>
                <c:pt idx="8155">
                  <c:v>2408</c:v>
                </c:pt>
                <c:pt idx="8156">
                  <c:v>2408</c:v>
                </c:pt>
                <c:pt idx="8157">
                  <c:v>2409</c:v>
                </c:pt>
                <c:pt idx="8158">
                  <c:v>2409</c:v>
                </c:pt>
                <c:pt idx="8159">
                  <c:v>2409</c:v>
                </c:pt>
                <c:pt idx="8160">
                  <c:v>2409</c:v>
                </c:pt>
                <c:pt idx="8161">
                  <c:v>2409</c:v>
                </c:pt>
                <c:pt idx="8162">
                  <c:v>2409</c:v>
                </c:pt>
                <c:pt idx="8163">
                  <c:v>2410</c:v>
                </c:pt>
                <c:pt idx="8164">
                  <c:v>2411</c:v>
                </c:pt>
                <c:pt idx="8165">
                  <c:v>2411</c:v>
                </c:pt>
                <c:pt idx="8166">
                  <c:v>2411</c:v>
                </c:pt>
                <c:pt idx="8167">
                  <c:v>2411</c:v>
                </c:pt>
                <c:pt idx="8168">
                  <c:v>2411</c:v>
                </c:pt>
                <c:pt idx="8169">
                  <c:v>2411</c:v>
                </c:pt>
                <c:pt idx="8170">
                  <c:v>2411</c:v>
                </c:pt>
                <c:pt idx="8171">
                  <c:v>2411</c:v>
                </c:pt>
                <c:pt idx="8172">
                  <c:v>2411</c:v>
                </c:pt>
                <c:pt idx="8173">
                  <c:v>2411</c:v>
                </c:pt>
                <c:pt idx="8174">
                  <c:v>2411</c:v>
                </c:pt>
                <c:pt idx="8175">
                  <c:v>2412</c:v>
                </c:pt>
                <c:pt idx="8176">
                  <c:v>2413</c:v>
                </c:pt>
                <c:pt idx="8177">
                  <c:v>2414</c:v>
                </c:pt>
                <c:pt idx="8178">
                  <c:v>2414</c:v>
                </c:pt>
                <c:pt idx="8179">
                  <c:v>2414</c:v>
                </c:pt>
                <c:pt idx="8180">
                  <c:v>2414</c:v>
                </c:pt>
                <c:pt idx="8181">
                  <c:v>2415</c:v>
                </c:pt>
                <c:pt idx="8182">
                  <c:v>2416</c:v>
                </c:pt>
                <c:pt idx="8183">
                  <c:v>2416</c:v>
                </c:pt>
                <c:pt idx="8184">
                  <c:v>2417</c:v>
                </c:pt>
                <c:pt idx="8185">
                  <c:v>2418</c:v>
                </c:pt>
                <c:pt idx="8186">
                  <c:v>2419</c:v>
                </c:pt>
                <c:pt idx="8187">
                  <c:v>2420</c:v>
                </c:pt>
                <c:pt idx="8188">
                  <c:v>2420</c:v>
                </c:pt>
                <c:pt idx="8189">
                  <c:v>2421</c:v>
                </c:pt>
                <c:pt idx="8190">
                  <c:v>2421</c:v>
                </c:pt>
                <c:pt idx="8191">
                  <c:v>2421</c:v>
                </c:pt>
                <c:pt idx="8192">
                  <c:v>2421</c:v>
                </c:pt>
                <c:pt idx="8193">
                  <c:v>2421</c:v>
                </c:pt>
                <c:pt idx="8194">
                  <c:v>2422</c:v>
                </c:pt>
                <c:pt idx="8195">
                  <c:v>2423</c:v>
                </c:pt>
                <c:pt idx="8196">
                  <c:v>2424</c:v>
                </c:pt>
                <c:pt idx="8197">
                  <c:v>2425</c:v>
                </c:pt>
                <c:pt idx="8198">
                  <c:v>2425</c:v>
                </c:pt>
                <c:pt idx="8199">
                  <c:v>2426</c:v>
                </c:pt>
                <c:pt idx="8200">
                  <c:v>2427</c:v>
                </c:pt>
                <c:pt idx="8201">
                  <c:v>2428</c:v>
                </c:pt>
                <c:pt idx="8202">
                  <c:v>2429</c:v>
                </c:pt>
                <c:pt idx="8203">
                  <c:v>2430</c:v>
                </c:pt>
                <c:pt idx="8204">
                  <c:v>2431</c:v>
                </c:pt>
                <c:pt idx="8205">
                  <c:v>2431</c:v>
                </c:pt>
                <c:pt idx="8206">
                  <c:v>2431</c:v>
                </c:pt>
                <c:pt idx="8207">
                  <c:v>2431</c:v>
                </c:pt>
                <c:pt idx="8208">
                  <c:v>2431</c:v>
                </c:pt>
                <c:pt idx="8209">
                  <c:v>2431</c:v>
                </c:pt>
                <c:pt idx="8210">
                  <c:v>2432</c:v>
                </c:pt>
                <c:pt idx="8211">
                  <c:v>2433</c:v>
                </c:pt>
                <c:pt idx="8212">
                  <c:v>2433</c:v>
                </c:pt>
                <c:pt idx="8213">
                  <c:v>2433</c:v>
                </c:pt>
                <c:pt idx="8214">
                  <c:v>2433</c:v>
                </c:pt>
                <c:pt idx="8215">
                  <c:v>2433</c:v>
                </c:pt>
                <c:pt idx="8216">
                  <c:v>2433</c:v>
                </c:pt>
                <c:pt idx="8217">
                  <c:v>2433</c:v>
                </c:pt>
                <c:pt idx="8218">
                  <c:v>2433</c:v>
                </c:pt>
                <c:pt idx="8219">
                  <c:v>2433</c:v>
                </c:pt>
                <c:pt idx="8220">
                  <c:v>2434</c:v>
                </c:pt>
                <c:pt idx="8221">
                  <c:v>2435</c:v>
                </c:pt>
                <c:pt idx="8222">
                  <c:v>2436</c:v>
                </c:pt>
                <c:pt idx="8223">
                  <c:v>2437</c:v>
                </c:pt>
                <c:pt idx="8224">
                  <c:v>2437</c:v>
                </c:pt>
                <c:pt idx="8225">
                  <c:v>2438</c:v>
                </c:pt>
                <c:pt idx="8226">
                  <c:v>2439</c:v>
                </c:pt>
                <c:pt idx="8227">
                  <c:v>2439</c:v>
                </c:pt>
                <c:pt idx="8228">
                  <c:v>2440</c:v>
                </c:pt>
                <c:pt idx="8229">
                  <c:v>2440</c:v>
                </c:pt>
                <c:pt idx="8230">
                  <c:v>2441</c:v>
                </c:pt>
                <c:pt idx="8231">
                  <c:v>2441</c:v>
                </c:pt>
                <c:pt idx="8232">
                  <c:v>2441</c:v>
                </c:pt>
                <c:pt idx="8233">
                  <c:v>2441</c:v>
                </c:pt>
                <c:pt idx="8234">
                  <c:v>2442</c:v>
                </c:pt>
                <c:pt idx="8235">
                  <c:v>2443</c:v>
                </c:pt>
                <c:pt idx="8236">
                  <c:v>2443</c:v>
                </c:pt>
                <c:pt idx="8237">
                  <c:v>2443</c:v>
                </c:pt>
                <c:pt idx="8238">
                  <c:v>2443</c:v>
                </c:pt>
                <c:pt idx="8239">
                  <c:v>2443</c:v>
                </c:pt>
                <c:pt idx="8240">
                  <c:v>2443</c:v>
                </c:pt>
                <c:pt idx="8241">
                  <c:v>2443</c:v>
                </c:pt>
                <c:pt idx="8242">
                  <c:v>2444</c:v>
                </c:pt>
                <c:pt idx="8243">
                  <c:v>2444</c:v>
                </c:pt>
                <c:pt idx="8244">
                  <c:v>2445</c:v>
                </c:pt>
                <c:pt idx="8245">
                  <c:v>2445</c:v>
                </c:pt>
                <c:pt idx="8246">
                  <c:v>2445</c:v>
                </c:pt>
                <c:pt idx="8247">
                  <c:v>2445</c:v>
                </c:pt>
                <c:pt idx="8248">
                  <c:v>2445</c:v>
                </c:pt>
                <c:pt idx="8249">
                  <c:v>2445</c:v>
                </c:pt>
                <c:pt idx="8250">
                  <c:v>2446</c:v>
                </c:pt>
                <c:pt idx="8251">
                  <c:v>2446</c:v>
                </c:pt>
                <c:pt idx="8252">
                  <c:v>2446</c:v>
                </c:pt>
                <c:pt idx="8253">
                  <c:v>2447</c:v>
                </c:pt>
                <c:pt idx="8254">
                  <c:v>2447</c:v>
                </c:pt>
                <c:pt idx="8255">
                  <c:v>2448</c:v>
                </c:pt>
                <c:pt idx="8256">
                  <c:v>2448</c:v>
                </c:pt>
                <c:pt idx="8257">
                  <c:v>2449</c:v>
                </c:pt>
                <c:pt idx="8258">
                  <c:v>2450</c:v>
                </c:pt>
                <c:pt idx="8259">
                  <c:v>2450</c:v>
                </c:pt>
                <c:pt idx="8260">
                  <c:v>2450</c:v>
                </c:pt>
                <c:pt idx="8261">
                  <c:v>2450</c:v>
                </c:pt>
                <c:pt idx="8262">
                  <c:v>2450</c:v>
                </c:pt>
                <c:pt idx="8263">
                  <c:v>2450</c:v>
                </c:pt>
                <c:pt idx="8264">
                  <c:v>2450</c:v>
                </c:pt>
                <c:pt idx="8265">
                  <c:v>2450</c:v>
                </c:pt>
                <c:pt idx="8266">
                  <c:v>2450</c:v>
                </c:pt>
                <c:pt idx="8267">
                  <c:v>2450</c:v>
                </c:pt>
                <c:pt idx="8268">
                  <c:v>2450</c:v>
                </c:pt>
                <c:pt idx="8269">
                  <c:v>2450</c:v>
                </c:pt>
                <c:pt idx="8270">
                  <c:v>2450</c:v>
                </c:pt>
                <c:pt idx="8271">
                  <c:v>2450</c:v>
                </c:pt>
                <c:pt idx="8272">
                  <c:v>2450</c:v>
                </c:pt>
                <c:pt idx="8273">
                  <c:v>2451</c:v>
                </c:pt>
                <c:pt idx="8274">
                  <c:v>2451</c:v>
                </c:pt>
                <c:pt idx="8275">
                  <c:v>2451</c:v>
                </c:pt>
                <c:pt idx="8276">
                  <c:v>2451</c:v>
                </c:pt>
                <c:pt idx="8277">
                  <c:v>2452</c:v>
                </c:pt>
                <c:pt idx="8278">
                  <c:v>2452</c:v>
                </c:pt>
                <c:pt idx="8279">
                  <c:v>2452</c:v>
                </c:pt>
                <c:pt idx="8280">
                  <c:v>2452</c:v>
                </c:pt>
                <c:pt idx="8281">
                  <c:v>2452</c:v>
                </c:pt>
                <c:pt idx="8282">
                  <c:v>2452</c:v>
                </c:pt>
                <c:pt idx="8283">
                  <c:v>2453</c:v>
                </c:pt>
                <c:pt idx="8284">
                  <c:v>2454</c:v>
                </c:pt>
                <c:pt idx="8285">
                  <c:v>2454</c:v>
                </c:pt>
                <c:pt idx="8286">
                  <c:v>2454</c:v>
                </c:pt>
                <c:pt idx="8287">
                  <c:v>2454</c:v>
                </c:pt>
                <c:pt idx="8288">
                  <c:v>2454</c:v>
                </c:pt>
                <c:pt idx="8289">
                  <c:v>2454</c:v>
                </c:pt>
                <c:pt idx="8290">
                  <c:v>2454</c:v>
                </c:pt>
                <c:pt idx="8291">
                  <c:v>2454</c:v>
                </c:pt>
                <c:pt idx="8292">
                  <c:v>2454</c:v>
                </c:pt>
                <c:pt idx="8293">
                  <c:v>2454</c:v>
                </c:pt>
                <c:pt idx="8294">
                  <c:v>2454</c:v>
                </c:pt>
                <c:pt idx="8295">
                  <c:v>2454</c:v>
                </c:pt>
                <c:pt idx="8296">
                  <c:v>2454</c:v>
                </c:pt>
                <c:pt idx="8297">
                  <c:v>2455</c:v>
                </c:pt>
                <c:pt idx="8298">
                  <c:v>2455</c:v>
                </c:pt>
                <c:pt idx="8299">
                  <c:v>2455</c:v>
                </c:pt>
                <c:pt idx="8300">
                  <c:v>2455</c:v>
                </c:pt>
                <c:pt idx="8301">
                  <c:v>2455</c:v>
                </c:pt>
                <c:pt idx="8302">
                  <c:v>2455</c:v>
                </c:pt>
                <c:pt idx="8303">
                  <c:v>2455</c:v>
                </c:pt>
                <c:pt idx="8304">
                  <c:v>2455</c:v>
                </c:pt>
                <c:pt idx="8305">
                  <c:v>2455</c:v>
                </c:pt>
                <c:pt idx="8306">
                  <c:v>2455</c:v>
                </c:pt>
                <c:pt idx="8307">
                  <c:v>2456</c:v>
                </c:pt>
                <c:pt idx="8308">
                  <c:v>2456</c:v>
                </c:pt>
                <c:pt idx="8309">
                  <c:v>2457</c:v>
                </c:pt>
                <c:pt idx="8310">
                  <c:v>2457</c:v>
                </c:pt>
                <c:pt idx="8311">
                  <c:v>2457</c:v>
                </c:pt>
                <c:pt idx="8312">
                  <c:v>2457</c:v>
                </c:pt>
                <c:pt idx="8313">
                  <c:v>2458</c:v>
                </c:pt>
                <c:pt idx="8314">
                  <c:v>2459</c:v>
                </c:pt>
                <c:pt idx="8315">
                  <c:v>2459</c:v>
                </c:pt>
                <c:pt idx="8316">
                  <c:v>2460</c:v>
                </c:pt>
                <c:pt idx="8317">
                  <c:v>2461</c:v>
                </c:pt>
                <c:pt idx="8318">
                  <c:v>2461</c:v>
                </c:pt>
                <c:pt idx="8319">
                  <c:v>2461</c:v>
                </c:pt>
                <c:pt idx="8320">
                  <c:v>2461</c:v>
                </c:pt>
                <c:pt idx="8321">
                  <c:v>2461</c:v>
                </c:pt>
                <c:pt idx="8322">
                  <c:v>2461</c:v>
                </c:pt>
                <c:pt idx="8323">
                  <c:v>2461</c:v>
                </c:pt>
                <c:pt idx="8324">
                  <c:v>2461</c:v>
                </c:pt>
                <c:pt idx="8325">
                  <c:v>2461</c:v>
                </c:pt>
                <c:pt idx="8326">
                  <c:v>2461</c:v>
                </c:pt>
                <c:pt idx="8327">
                  <c:v>2461</c:v>
                </c:pt>
                <c:pt idx="8328">
                  <c:v>2461</c:v>
                </c:pt>
                <c:pt idx="8329">
                  <c:v>2461</c:v>
                </c:pt>
                <c:pt idx="8330">
                  <c:v>2461</c:v>
                </c:pt>
                <c:pt idx="8331">
                  <c:v>2462</c:v>
                </c:pt>
                <c:pt idx="8332">
                  <c:v>2463</c:v>
                </c:pt>
                <c:pt idx="8333">
                  <c:v>2463</c:v>
                </c:pt>
                <c:pt idx="8334">
                  <c:v>2463</c:v>
                </c:pt>
                <c:pt idx="8335">
                  <c:v>2463</c:v>
                </c:pt>
                <c:pt idx="8336">
                  <c:v>2463</c:v>
                </c:pt>
                <c:pt idx="8337">
                  <c:v>2463</c:v>
                </c:pt>
                <c:pt idx="8338">
                  <c:v>2463</c:v>
                </c:pt>
                <c:pt idx="8339">
                  <c:v>2463</c:v>
                </c:pt>
                <c:pt idx="8340">
                  <c:v>2463</c:v>
                </c:pt>
                <c:pt idx="8341">
                  <c:v>2463</c:v>
                </c:pt>
                <c:pt idx="8342">
                  <c:v>2464</c:v>
                </c:pt>
                <c:pt idx="8343">
                  <c:v>2464</c:v>
                </c:pt>
                <c:pt idx="8344">
                  <c:v>2465</c:v>
                </c:pt>
                <c:pt idx="8345">
                  <c:v>2465</c:v>
                </c:pt>
                <c:pt idx="8346">
                  <c:v>2465</c:v>
                </c:pt>
                <c:pt idx="8347">
                  <c:v>2465</c:v>
                </c:pt>
                <c:pt idx="8348">
                  <c:v>2465</c:v>
                </c:pt>
                <c:pt idx="8349">
                  <c:v>2465</c:v>
                </c:pt>
                <c:pt idx="8350">
                  <c:v>2465</c:v>
                </c:pt>
                <c:pt idx="8351">
                  <c:v>2465</c:v>
                </c:pt>
                <c:pt idx="8352">
                  <c:v>2465</c:v>
                </c:pt>
                <c:pt idx="8353">
                  <c:v>2465</c:v>
                </c:pt>
                <c:pt idx="8354">
                  <c:v>2465</c:v>
                </c:pt>
                <c:pt idx="8355">
                  <c:v>2465</c:v>
                </c:pt>
                <c:pt idx="8356">
                  <c:v>2465</c:v>
                </c:pt>
                <c:pt idx="8357">
                  <c:v>2465</c:v>
                </c:pt>
                <c:pt idx="8358">
                  <c:v>2465</c:v>
                </c:pt>
                <c:pt idx="8359">
                  <c:v>2465</c:v>
                </c:pt>
                <c:pt idx="8360">
                  <c:v>2465</c:v>
                </c:pt>
                <c:pt idx="8361">
                  <c:v>2465</c:v>
                </c:pt>
                <c:pt idx="8362">
                  <c:v>2465</c:v>
                </c:pt>
                <c:pt idx="8363">
                  <c:v>2465</c:v>
                </c:pt>
                <c:pt idx="8364">
                  <c:v>2465</c:v>
                </c:pt>
                <c:pt idx="8365">
                  <c:v>2465</c:v>
                </c:pt>
                <c:pt idx="8366">
                  <c:v>2465</c:v>
                </c:pt>
                <c:pt idx="8367">
                  <c:v>2465</c:v>
                </c:pt>
                <c:pt idx="8368">
                  <c:v>2465</c:v>
                </c:pt>
                <c:pt idx="8369">
                  <c:v>2465</c:v>
                </c:pt>
                <c:pt idx="8370">
                  <c:v>2465</c:v>
                </c:pt>
                <c:pt idx="8371">
                  <c:v>2465</c:v>
                </c:pt>
                <c:pt idx="8372">
                  <c:v>2465</c:v>
                </c:pt>
                <c:pt idx="8373">
                  <c:v>2465</c:v>
                </c:pt>
                <c:pt idx="8374">
                  <c:v>2465</c:v>
                </c:pt>
                <c:pt idx="8375">
                  <c:v>2465</c:v>
                </c:pt>
                <c:pt idx="8376">
                  <c:v>2465</c:v>
                </c:pt>
                <c:pt idx="8377">
                  <c:v>2465</c:v>
                </c:pt>
                <c:pt idx="8378">
                  <c:v>2465</c:v>
                </c:pt>
                <c:pt idx="8379">
                  <c:v>2465</c:v>
                </c:pt>
                <c:pt idx="8380">
                  <c:v>2465</c:v>
                </c:pt>
                <c:pt idx="8381">
                  <c:v>2465</c:v>
                </c:pt>
                <c:pt idx="8382">
                  <c:v>2465</c:v>
                </c:pt>
                <c:pt idx="8383">
                  <c:v>2465</c:v>
                </c:pt>
                <c:pt idx="8384">
                  <c:v>2465</c:v>
                </c:pt>
                <c:pt idx="8385">
                  <c:v>2466</c:v>
                </c:pt>
                <c:pt idx="8386">
                  <c:v>2466</c:v>
                </c:pt>
                <c:pt idx="8387">
                  <c:v>2466</c:v>
                </c:pt>
                <c:pt idx="8388">
                  <c:v>2466</c:v>
                </c:pt>
                <c:pt idx="8389">
                  <c:v>2466</c:v>
                </c:pt>
                <c:pt idx="8390">
                  <c:v>2466</c:v>
                </c:pt>
                <c:pt idx="8391">
                  <c:v>2466</c:v>
                </c:pt>
                <c:pt idx="8392">
                  <c:v>2466</c:v>
                </c:pt>
                <c:pt idx="8393">
                  <c:v>2467</c:v>
                </c:pt>
                <c:pt idx="8394">
                  <c:v>2467</c:v>
                </c:pt>
                <c:pt idx="8395">
                  <c:v>2467</c:v>
                </c:pt>
                <c:pt idx="8396">
                  <c:v>2467</c:v>
                </c:pt>
                <c:pt idx="8397">
                  <c:v>2467</c:v>
                </c:pt>
                <c:pt idx="8398">
                  <c:v>2467</c:v>
                </c:pt>
                <c:pt idx="8399">
                  <c:v>2467</c:v>
                </c:pt>
                <c:pt idx="8400">
                  <c:v>2467</c:v>
                </c:pt>
                <c:pt idx="8401">
                  <c:v>2467</c:v>
                </c:pt>
                <c:pt idx="8402">
                  <c:v>2467</c:v>
                </c:pt>
                <c:pt idx="8403">
                  <c:v>2467</c:v>
                </c:pt>
                <c:pt idx="8404">
                  <c:v>2467</c:v>
                </c:pt>
                <c:pt idx="8405">
                  <c:v>2467</c:v>
                </c:pt>
                <c:pt idx="8406">
                  <c:v>2467</c:v>
                </c:pt>
                <c:pt idx="8407">
                  <c:v>2467</c:v>
                </c:pt>
                <c:pt idx="8408">
                  <c:v>2467</c:v>
                </c:pt>
                <c:pt idx="8409">
                  <c:v>2467</c:v>
                </c:pt>
                <c:pt idx="8410">
                  <c:v>2467</c:v>
                </c:pt>
                <c:pt idx="8411">
                  <c:v>2467</c:v>
                </c:pt>
                <c:pt idx="8412">
                  <c:v>2467</c:v>
                </c:pt>
                <c:pt idx="8413">
                  <c:v>2467</c:v>
                </c:pt>
                <c:pt idx="8414">
                  <c:v>2467</c:v>
                </c:pt>
                <c:pt idx="8415">
                  <c:v>2467</c:v>
                </c:pt>
                <c:pt idx="8416">
                  <c:v>2467</c:v>
                </c:pt>
                <c:pt idx="8417">
                  <c:v>2467</c:v>
                </c:pt>
                <c:pt idx="8418">
                  <c:v>2467</c:v>
                </c:pt>
                <c:pt idx="8419">
                  <c:v>2467</c:v>
                </c:pt>
                <c:pt idx="8420">
                  <c:v>2467</c:v>
                </c:pt>
                <c:pt idx="8421">
                  <c:v>2467</c:v>
                </c:pt>
                <c:pt idx="8422">
                  <c:v>2467</c:v>
                </c:pt>
                <c:pt idx="8423">
                  <c:v>2467</c:v>
                </c:pt>
                <c:pt idx="8424">
                  <c:v>2467</c:v>
                </c:pt>
                <c:pt idx="8425">
                  <c:v>2468</c:v>
                </c:pt>
                <c:pt idx="8426">
                  <c:v>2469</c:v>
                </c:pt>
                <c:pt idx="8427">
                  <c:v>2469</c:v>
                </c:pt>
                <c:pt idx="8428">
                  <c:v>2469</c:v>
                </c:pt>
                <c:pt idx="8429">
                  <c:v>2469</c:v>
                </c:pt>
                <c:pt idx="8430">
                  <c:v>2469</c:v>
                </c:pt>
                <c:pt idx="8431">
                  <c:v>2469</c:v>
                </c:pt>
                <c:pt idx="8432">
                  <c:v>2469</c:v>
                </c:pt>
                <c:pt idx="8433">
                  <c:v>2469</c:v>
                </c:pt>
                <c:pt idx="8434">
                  <c:v>2469</c:v>
                </c:pt>
                <c:pt idx="8435">
                  <c:v>2469</c:v>
                </c:pt>
                <c:pt idx="8436">
                  <c:v>2470</c:v>
                </c:pt>
                <c:pt idx="8437">
                  <c:v>2470</c:v>
                </c:pt>
                <c:pt idx="8438">
                  <c:v>2470</c:v>
                </c:pt>
                <c:pt idx="8439">
                  <c:v>2470</c:v>
                </c:pt>
                <c:pt idx="8440">
                  <c:v>2470</c:v>
                </c:pt>
                <c:pt idx="8441">
                  <c:v>2470</c:v>
                </c:pt>
                <c:pt idx="8442">
                  <c:v>2470</c:v>
                </c:pt>
                <c:pt idx="8443">
                  <c:v>2470</c:v>
                </c:pt>
                <c:pt idx="8444">
                  <c:v>2470</c:v>
                </c:pt>
                <c:pt idx="8445">
                  <c:v>2470</c:v>
                </c:pt>
                <c:pt idx="8446">
                  <c:v>2470</c:v>
                </c:pt>
                <c:pt idx="8447">
                  <c:v>2470</c:v>
                </c:pt>
                <c:pt idx="8448">
                  <c:v>2470</c:v>
                </c:pt>
                <c:pt idx="8449">
                  <c:v>2471</c:v>
                </c:pt>
                <c:pt idx="8450">
                  <c:v>2471</c:v>
                </c:pt>
                <c:pt idx="8451">
                  <c:v>2471</c:v>
                </c:pt>
                <c:pt idx="8452">
                  <c:v>2471</c:v>
                </c:pt>
                <c:pt idx="8453">
                  <c:v>2472</c:v>
                </c:pt>
                <c:pt idx="8454">
                  <c:v>2472</c:v>
                </c:pt>
                <c:pt idx="8455">
                  <c:v>2472</c:v>
                </c:pt>
                <c:pt idx="8456">
                  <c:v>2473</c:v>
                </c:pt>
                <c:pt idx="8457">
                  <c:v>2473</c:v>
                </c:pt>
                <c:pt idx="8458">
                  <c:v>2473</c:v>
                </c:pt>
                <c:pt idx="8459">
                  <c:v>2474</c:v>
                </c:pt>
                <c:pt idx="8460">
                  <c:v>2474</c:v>
                </c:pt>
                <c:pt idx="8461">
                  <c:v>2475</c:v>
                </c:pt>
                <c:pt idx="8462">
                  <c:v>2475</c:v>
                </c:pt>
                <c:pt idx="8463">
                  <c:v>2476</c:v>
                </c:pt>
                <c:pt idx="8464">
                  <c:v>2476</c:v>
                </c:pt>
                <c:pt idx="8465">
                  <c:v>2477</c:v>
                </c:pt>
                <c:pt idx="8466">
                  <c:v>2478</c:v>
                </c:pt>
                <c:pt idx="8467">
                  <c:v>2478</c:v>
                </c:pt>
                <c:pt idx="8468">
                  <c:v>2478</c:v>
                </c:pt>
                <c:pt idx="8469">
                  <c:v>2478</c:v>
                </c:pt>
                <c:pt idx="8470">
                  <c:v>2478</c:v>
                </c:pt>
                <c:pt idx="8471">
                  <c:v>2479</c:v>
                </c:pt>
                <c:pt idx="8472">
                  <c:v>2479</c:v>
                </c:pt>
                <c:pt idx="8473">
                  <c:v>2479</c:v>
                </c:pt>
                <c:pt idx="8474">
                  <c:v>2480</c:v>
                </c:pt>
                <c:pt idx="8475">
                  <c:v>2481</c:v>
                </c:pt>
                <c:pt idx="8476">
                  <c:v>2481</c:v>
                </c:pt>
                <c:pt idx="8477">
                  <c:v>2481</c:v>
                </c:pt>
                <c:pt idx="8478">
                  <c:v>2481</c:v>
                </c:pt>
                <c:pt idx="8479">
                  <c:v>2481</c:v>
                </c:pt>
                <c:pt idx="8480">
                  <c:v>2481</c:v>
                </c:pt>
                <c:pt idx="8481">
                  <c:v>2482</c:v>
                </c:pt>
                <c:pt idx="8482">
                  <c:v>2483</c:v>
                </c:pt>
                <c:pt idx="8483">
                  <c:v>2483</c:v>
                </c:pt>
                <c:pt idx="8484">
                  <c:v>2483</c:v>
                </c:pt>
                <c:pt idx="8485">
                  <c:v>2483</c:v>
                </c:pt>
                <c:pt idx="8486">
                  <c:v>2483</c:v>
                </c:pt>
                <c:pt idx="8487">
                  <c:v>2483</c:v>
                </c:pt>
                <c:pt idx="8488">
                  <c:v>2483</c:v>
                </c:pt>
                <c:pt idx="8489">
                  <c:v>2483</c:v>
                </c:pt>
                <c:pt idx="8490">
                  <c:v>2483</c:v>
                </c:pt>
                <c:pt idx="8491">
                  <c:v>2484</c:v>
                </c:pt>
                <c:pt idx="8492">
                  <c:v>2484</c:v>
                </c:pt>
                <c:pt idx="8493">
                  <c:v>2485</c:v>
                </c:pt>
                <c:pt idx="8494">
                  <c:v>2485</c:v>
                </c:pt>
                <c:pt idx="8495">
                  <c:v>2486</c:v>
                </c:pt>
                <c:pt idx="8496">
                  <c:v>2486</c:v>
                </c:pt>
                <c:pt idx="8497">
                  <c:v>2486</c:v>
                </c:pt>
                <c:pt idx="8498">
                  <c:v>2486</c:v>
                </c:pt>
                <c:pt idx="8499">
                  <c:v>2486</c:v>
                </c:pt>
                <c:pt idx="8500">
                  <c:v>2486</c:v>
                </c:pt>
                <c:pt idx="8501">
                  <c:v>2487</c:v>
                </c:pt>
                <c:pt idx="8502">
                  <c:v>2487</c:v>
                </c:pt>
                <c:pt idx="8503">
                  <c:v>2488</c:v>
                </c:pt>
                <c:pt idx="8504">
                  <c:v>2488</c:v>
                </c:pt>
                <c:pt idx="8505">
                  <c:v>2489</c:v>
                </c:pt>
                <c:pt idx="8506">
                  <c:v>2490</c:v>
                </c:pt>
                <c:pt idx="8507">
                  <c:v>2490</c:v>
                </c:pt>
                <c:pt idx="8508">
                  <c:v>2490</c:v>
                </c:pt>
                <c:pt idx="8509">
                  <c:v>2491</c:v>
                </c:pt>
                <c:pt idx="8510">
                  <c:v>2491</c:v>
                </c:pt>
                <c:pt idx="8511">
                  <c:v>2491</c:v>
                </c:pt>
                <c:pt idx="8512">
                  <c:v>2491</c:v>
                </c:pt>
                <c:pt idx="8513">
                  <c:v>2492</c:v>
                </c:pt>
                <c:pt idx="8514">
                  <c:v>2492</c:v>
                </c:pt>
                <c:pt idx="8515">
                  <c:v>2493</c:v>
                </c:pt>
                <c:pt idx="8516">
                  <c:v>2493</c:v>
                </c:pt>
                <c:pt idx="8517">
                  <c:v>2494</c:v>
                </c:pt>
                <c:pt idx="8518">
                  <c:v>2494</c:v>
                </c:pt>
                <c:pt idx="8519">
                  <c:v>2495</c:v>
                </c:pt>
                <c:pt idx="8520">
                  <c:v>2496</c:v>
                </c:pt>
                <c:pt idx="8521">
                  <c:v>2497</c:v>
                </c:pt>
                <c:pt idx="8522">
                  <c:v>2498</c:v>
                </c:pt>
                <c:pt idx="8523">
                  <c:v>2498</c:v>
                </c:pt>
                <c:pt idx="8524">
                  <c:v>2499</c:v>
                </c:pt>
                <c:pt idx="8525">
                  <c:v>2499</c:v>
                </c:pt>
                <c:pt idx="8526">
                  <c:v>2499</c:v>
                </c:pt>
                <c:pt idx="8527">
                  <c:v>2500</c:v>
                </c:pt>
                <c:pt idx="8528">
                  <c:v>2500</c:v>
                </c:pt>
                <c:pt idx="8529">
                  <c:v>2501</c:v>
                </c:pt>
                <c:pt idx="8530">
                  <c:v>2501</c:v>
                </c:pt>
                <c:pt idx="8531">
                  <c:v>2501</c:v>
                </c:pt>
                <c:pt idx="8532">
                  <c:v>2501</c:v>
                </c:pt>
                <c:pt idx="8533">
                  <c:v>2502</c:v>
                </c:pt>
                <c:pt idx="8534">
                  <c:v>2502</c:v>
                </c:pt>
                <c:pt idx="8535">
                  <c:v>2502</c:v>
                </c:pt>
                <c:pt idx="8536">
                  <c:v>2502</c:v>
                </c:pt>
                <c:pt idx="8537">
                  <c:v>2502</c:v>
                </c:pt>
                <c:pt idx="8538">
                  <c:v>2502</c:v>
                </c:pt>
                <c:pt idx="8539">
                  <c:v>2502</c:v>
                </c:pt>
                <c:pt idx="8540">
                  <c:v>2502</c:v>
                </c:pt>
                <c:pt idx="8541">
                  <c:v>2502</c:v>
                </c:pt>
                <c:pt idx="8542">
                  <c:v>2502</c:v>
                </c:pt>
                <c:pt idx="8543">
                  <c:v>2502</c:v>
                </c:pt>
                <c:pt idx="8544">
                  <c:v>2503</c:v>
                </c:pt>
                <c:pt idx="8545">
                  <c:v>2503</c:v>
                </c:pt>
                <c:pt idx="8546">
                  <c:v>2504</c:v>
                </c:pt>
                <c:pt idx="8547">
                  <c:v>2504</c:v>
                </c:pt>
                <c:pt idx="8548">
                  <c:v>2504</c:v>
                </c:pt>
                <c:pt idx="8549">
                  <c:v>2504</c:v>
                </c:pt>
                <c:pt idx="8550">
                  <c:v>2505</c:v>
                </c:pt>
                <c:pt idx="8551">
                  <c:v>2506</c:v>
                </c:pt>
                <c:pt idx="8552">
                  <c:v>2507</c:v>
                </c:pt>
                <c:pt idx="8553">
                  <c:v>2508</c:v>
                </c:pt>
                <c:pt idx="8554">
                  <c:v>2508</c:v>
                </c:pt>
                <c:pt idx="8555">
                  <c:v>2508</c:v>
                </c:pt>
                <c:pt idx="8556">
                  <c:v>2509</c:v>
                </c:pt>
                <c:pt idx="8557">
                  <c:v>2510</c:v>
                </c:pt>
                <c:pt idx="8558">
                  <c:v>2511</c:v>
                </c:pt>
                <c:pt idx="8559">
                  <c:v>2511</c:v>
                </c:pt>
                <c:pt idx="8560">
                  <c:v>2512</c:v>
                </c:pt>
                <c:pt idx="8561">
                  <c:v>2513</c:v>
                </c:pt>
                <c:pt idx="8562">
                  <c:v>2513</c:v>
                </c:pt>
                <c:pt idx="8563">
                  <c:v>2514</c:v>
                </c:pt>
                <c:pt idx="8564">
                  <c:v>2515</c:v>
                </c:pt>
                <c:pt idx="8565">
                  <c:v>2515</c:v>
                </c:pt>
                <c:pt idx="8566">
                  <c:v>2516</c:v>
                </c:pt>
                <c:pt idx="8567">
                  <c:v>2517</c:v>
                </c:pt>
                <c:pt idx="8568">
                  <c:v>2518</c:v>
                </c:pt>
                <c:pt idx="8569">
                  <c:v>2518</c:v>
                </c:pt>
                <c:pt idx="8570">
                  <c:v>2519</c:v>
                </c:pt>
                <c:pt idx="8571">
                  <c:v>2519</c:v>
                </c:pt>
                <c:pt idx="8572">
                  <c:v>2519</c:v>
                </c:pt>
                <c:pt idx="8573">
                  <c:v>2519</c:v>
                </c:pt>
                <c:pt idx="8574">
                  <c:v>2519</c:v>
                </c:pt>
                <c:pt idx="8575">
                  <c:v>2519</c:v>
                </c:pt>
                <c:pt idx="8576">
                  <c:v>2519</c:v>
                </c:pt>
                <c:pt idx="8577">
                  <c:v>2519</c:v>
                </c:pt>
                <c:pt idx="8578">
                  <c:v>2519</c:v>
                </c:pt>
                <c:pt idx="8579">
                  <c:v>2519</c:v>
                </c:pt>
                <c:pt idx="8580">
                  <c:v>2520</c:v>
                </c:pt>
                <c:pt idx="8581">
                  <c:v>2521</c:v>
                </c:pt>
                <c:pt idx="8582">
                  <c:v>2521</c:v>
                </c:pt>
                <c:pt idx="8583">
                  <c:v>2521</c:v>
                </c:pt>
                <c:pt idx="8584">
                  <c:v>2521</c:v>
                </c:pt>
                <c:pt idx="8585">
                  <c:v>2521</c:v>
                </c:pt>
                <c:pt idx="8586">
                  <c:v>2522</c:v>
                </c:pt>
                <c:pt idx="8587">
                  <c:v>2522</c:v>
                </c:pt>
                <c:pt idx="8588">
                  <c:v>2523</c:v>
                </c:pt>
                <c:pt idx="8589">
                  <c:v>2524</c:v>
                </c:pt>
                <c:pt idx="8590">
                  <c:v>2525</c:v>
                </c:pt>
                <c:pt idx="8591">
                  <c:v>2525</c:v>
                </c:pt>
                <c:pt idx="8592">
                  <c:v>2526</c:v>
                </c:pt>
                <c:pt idx="8593">
                  <c:v>2526</c:v>
                </c:pt>
                <c:pt idx="8594">
                  <c:v>2526</c:v>
                </c:pt>
                <c:pt idx="8595">
                  <c:v>2526</c:v>
                </c:pt>
                <c:pt idx="8596">
                  <c:v>2526</c:v>
                </c:pt>
                <c:pt idx="8597">
                  <c:v>2526</c:v>
                </c:pt>
                <c:pt idx="8598">
                  <c:v>2526</c:v>
                </c:pt>
                <c:pt idx="8599">
                  <c:v>2526</c:v>
                </c:pt>
                <c:pt idx="8600">
                  <c:v>2526</c:v>
                </c:pt>
                <c:pt idx="8601">
                  <c:v>2526</c:v>
                </c:pt>
                <c:pt idx="8602">
                  <c:v>2526</c:v>
                </c:pt>
                <c:pt idx="8603">
                  <c:v>2526</c:v>
                </c:pt>
                <c:pt idx="8604">
                  <c:v>2526</c:v>
                </c:pt>
                <c:pt idx="8605">
                  <c:v>2527</c:v>
                </c:pt>
                <c:pt idx="8606">
                  <c:v>2528</c:v>
                </c:pt>
                <c:pt idx="8607">
                  <c:v>2528</c:v>
                </c:pt>
                <c:pt idx="8608">
                  <c:v>2528</c:v>
                </c:pt>
                <c:pt idx="8609">
                  <c:v>2529</c:v>
                </c:pt>
                <c:pt idx="8610">
                  <c:v>2529</c:v>
                </c:pt>
                <c:pt idx="8611">
                  <c:v>2530</c:v>
                </c:pt>
                <c:pt idx="8612">
                  <c:v>2530</c:v>
                </c:pt>
                <c:pt idx="8613">
                  <c:v>2530</c:v>
                </c:pt>
                <c:pt idx="8614">
                  <c:v>2531</c:v>
                </c:pt>
                <c:pt idx="8615">
                  <c:v>2531</c:v>
                </c:pt>
                <c:pt idx="8616">
                  <c:v>2532</c:v>
                </c:pt>
                <c:pt idx="8617">
                  <c:v>2532</c:v>
                </c:pt>
                <c:pt idx="8618">
                  <c:v>2532</c:v>
                </c:pt>
                <c:pt idx="8619">
                  <c:v>2533</c:v>
                </c:pt>
                <c:pt idx="8620">
                  <c:v>2534</c:v>
                </c:pt>
                <c:pt idx="8621">
                  <c:v>2535</c:v>
                </c:pt>
                <c:pt idx="8622">
                  <c:v>2535</c:v>
                </c:pt>
                <c:pt idx="8623">
                  <c:v>2535</c:v>
                </c:pt>
                <c:pt idx="8624">
                  <c:v>2535</c:v>
                </c:pt>
                <c:pt idx="8625">
                  <c:v>2535</c:v>
                </c:pt>
                <c:pt idx="8626">
                  <c:v>2535</c:v>
                </c:pt>
                <c:pt idx="8627">
                  <c:v>2535</c:v>
                </c:pt>
                <c:pt idx="8628">
                  <c:v>2535</c:v>
                </c:pt>
                <c:pt idx="8629">
                  <c:v>2536</c:v>
                </c:pt>
                <c:pt idx="8630">
                  <c:v>2536</c:v>
                </c:pt>
                <c:pt idx="8631">
                  <c:v>2537</c:v>
                </c:pt>
                <c:pt idx="8632">
                  <c:v>2537</c:v>
                </c:pt>
                <c:pt idx="8633">
                  <c:v>2537</c:v>
                </c:pt>
                <c:pt idx="8634">
                  <c:v>2537</c:v>
                </c:pt>
                <c:pt idx="8635">
                  <c:v>2538</c:v>
                </c:pt>
                <c:pt idx="8636">
                  <c:v>2539</c:v>
                </c:pt>
                <c:pt idx="8637">
                  <c:v>2540</c:v>
                </c:pt>
                <c:pt idx="8638">
                  <c:v>2541</c:v>
                </c:pt>
                <c:pt idx="8639">
                  <c:v>2541</c:v>
                </c:pt>
                <c:pt idx="8640">
                  <c:v>2542</c:v>
                </c:pt>
                <c:pt idx="8641">
                  <c:v>2542</c:v>
                </c:pt>
                <c:pt idx="8642">
                  <c:v>2542</c:v>
                </c:pt>
                <c:pt idx="8643">
                  <c:v>2543</c:v>
                </c:pt>
                <c:pt idx="8644">
                  <c:v>2543</c:v>
                </c:pt>
                <c:pt idx="8645">
                  <c:v>2543</c:v>
                </c:pt>
                <c:pt idx="8646">
                  <c:v>2544</c:v>
                </c:pt>
                <c:pt idx="8647">
                  <c:v>2544</c:v>
                </c:pt>
                <c:pt idx="8648">
                  <c:v>2544</c:v>
                </c:pt>
                <c:pt idx="8649">
                  <c:v>2544</c:v>
                </c:pt>
                <c:pt idx="8650">
                  <c:v>2544</c:v>
                </c:pt>
                <c:pt idx="8651">
                  <c:v>2544</c:v>
                </c:pt>
                <c:pt idx="8652">
                  <c:v>2544</c:v>
                </c:pt>
                <c:pt idx="8653">
                  <c:v>2544</c:v>
                </c:pt>
                <c:pt idx="8654">
                  <c:v>2545</c:v>
                </c:pt>
                <c:pt idx="8655">
                  <c:v>2546</c:v>
                </c:pt>
                <c:pt idx="8656">
                  <c:v>2546</c:v>
                </c:pt>
                <c:pt idx="8657">
                  <c:v>2546</c:v>
                </c:pt>
                <c:pt idx="8658">
                  <c:v>2546</c:v>
                </c:pt>
                <c:pt idx="8659">
                  <c:v>2546</c:v>
                </c:pt>
                <c:pt idx="8660">
                  <c:v>2546</c:v>
                </c:pt>
                <c:pt idx="8661">
                  <c:v>2546</c:v>
                </c:pt>
                <c:pt idx="8662">
                  <c:v>2547</c:v>
                </c:pt>
                <c:pt idx="8663">
                  <c:v>2547</c:v>
                </c:pt>
                <c:pt idx="8664">
                  <c:v>2547</c:v>
                </c:pt>
                <c:pt idx="8665">
                  <c:v>2547</c:v>
                </c:pt>
                <c:pt idx="8666">
                  <c:v>2547</c:v>
                </c:pt>
                <c:pt idx="8667">
                  <c:v>2547</c:v>
                </c:pt>
                <c:pt idx="8668">
                  <c:v>2547</c:v>
                </c:pt>
                <c:pt idx="8669">
                  <c:v>2547</c:v>
                </c:pt>
                <c:pt idx="8670">
                  <c:v>2547</c:v>
                </c:pt>
                <c:pt idx="8671">
                  <c:v>2547</c:v>
                </c:pt>
                <c:pt idx="8672">
                  <c:v>2547</c:v>
                </c:pt>
                <c:pt idx="8673">
                  <c:v>2547</c:v>
                </c:pt>
                <c:pt idx="8674">
                  <c:v>2547</c:v>
                </c:pt>
                <c:pt idx="8675">
                  <c:v>2547</c:v>
                </c:pt>
                <c:pt idx="8676">
                  <c:v>2547</c:v>
                </c:pt>
                <c:pt idx="8677">
                  <c:v>2547</c:v>
                </c:pt>
                <c:pt idx="8678">
                  <c:v>2548</c:v>
                </c:pt>
                <c:pt idx="8679">
                  <c:v>2548</c:v>
                </c:pt>
                <c:pt idx="8680">
                  <c:v>2548</c:v>
                </c:pt>
                <c:pt idx="8681">
                  <c:v>2548</c:v>
                </c:pt>
                <c:pt idx="8682">
                  <c:v>2549</c:v>
                </c:pt>
                <c:pt idx="8683">
                  <c:v>2550</c:v>
                </c:pt>
                <c:pt idx="8684">
                  <c:v>2551</c:v>
                </c:pt>
                <c:pt idx="8685">
                  <c:v>2551</c:v>
                </c:pt>
                <c:pt idx="8686">
                  <c:v>2551</c:v>
                </c:pt>
                <c:pt idx="8687">
                  <c:v>2551</c:v>
                </c:pt>
                <c:pt idx="8688">
                  <c:v>2551</c:v>
                </c:pt>
                <c:pt idx="8689">
                  <c:v>2551</c:v>
                </c:pt>
                <c:pt idx="8690">
                  <c:v>2551</c:v>
                </c:pt>
                <c:pt idx="8691">
                  <c:v>2551</c:v>
                </c:pt>
                <c:pt idx="8692">
                  <c:v>2551</c:v>
                </c:pt>
                <c:pt idx="8693">
                  <c:v>2551</c:v>
                </c:pt>
                <c:pt idx="8694">
                  <c:v>2551</c:v>
                </c:pt>
                <c:pt idx="8695">
                  <c:v>2551</c:v>
                </c:pt>
                <c:pt idx="8696">
                  <c:v>2551</c:v>
                </c:pt>
                <c:pt idx="8697">
                  <c:v>2551</c:v>
                </c:pt>
                <c:pt idx="8698">
                  <c:v>2551</c:v>
                </c:pt>
                <c:pt idx="8699">
                  <c:v>2551</c:v>
                </c:pt>
                <c:pt idx="8700">
                  <c:v>2551</c:v>
                </c:pt>
                <c:pt idx="8701">
                  <c:v>2551</c:v>
                </c:pt>
                <c:pt idx="8702">
                  <c:v>2551</c:v>
                </c:pt>
                <c:pt idx="8703">
                  <c:v>2551</c:v>
                </c:pt>
                <c:pt idx="8704">
                  <c:v>2551</c:v>
                </c:pt>
                <c:pt idx="8705">
                  <c:v>2551</c:v>
                </c:pt>
                <c:pt idx="8706">
                  <c:v>2551</c:v>
                </c:pt>
                <c:pt idx="8707">
                  <c:v>2551</c:v>
                </c:pt>
                <c:pt idx="8708">
                  <c:v>2551</c:v>
                </c:pt>
                <c:pt idx="8709">
                  <c:v>2551</c:v>
                </c:pt>
                <c:pt idx="8710">
                  <c:v>2551</c:v>
                </c:pt>
                <c:pt idx="8711">
                  <c:v>2551</c:v>
                </c:pt>
                <c:pt idx="8712">
                  <c:v>2551</c:v>
                </c:pt>
                <c:pt idx="8713">
                  <c:v>2551</c:v>
                </c:pt>
                <c:pt idx="8714">
                  <c:v>2551</c:v>
                </c:pt>
                <c:pt idx="8715">
                  <c:v>2552</c:v>
                </c:pt>
                <c:pt idx="8716">
                  <c:v>2553</c:v>
                </c:pt>
                <c:pt idx="8717">
                  <c:v>2553</c:v>
                </c:pt>
                <c:pt idx="8718">
                  <c:v>2553</c:v>
                </c:pt>
                <c:pt idx="8719">
                  <c:v>2553</c:v>
                </c:pt>
                <c:pt idx="8720">
                  <c:v>2553</c:v>
                </c:pt>
                <c:pt idx="8721">
                  <c:v>2554</c:v>
                </c:pt>
                <c:pt idx="8722">
                  <c:v>2555</c:v>
                </c:pt>
                <c:pt idx="8723">
                  <c:v>2555</c:v>
                </c:pt>
                <c:pt idx="8724">
                  <c:v>2556</c:v>
                </c:pt>
                <c:pt idx="8725">
                  <c:v>2556</c:v>
                </c:pt>
                <c:pt idx="8726">
                  <c:v>2557</c:v>
                </c:pt>
                <c:pt idx="8727">
                  <c:v>2558</c:v>
                </c:pt>
                <c:pt idx="8728">
                  <c:v>2558</c:v>
                </c:pt>
                <c:pt idx="8729">
                  <c:v>2559</c:v>
                </c:pt>
                <c:pt idx="8730">
                  <c:v>2560</c:v>
                </c:pt>
                <c:pt idx="8731">
                  <c:v>2560</c:v>
                </c:pt>
                <c:pt idx="8732">
                  <c:v>2560</c:v>
                </c:pt>
                <c:pt idx="8733">
                  <c:v>2560</c:v>
                </c:pt>
                <c:pt idx="8734">
                  <c:v>2561</c:v>
                </c:pt>
                <c:pt idx="8735">
                  <c:v>2561</c:v>
                </c:pt>
                <c:pt idx="8736">
                  <c:v>2561</c:v>
                </c:pt>
                <c:pt idx="8737">
                  <c:v>2561</c:v>
                </c:pt>
                <c:pt idx="8738">
                  <c:v>2562</c:v>
                </c:pt>
                <c:pt idx="8739">
                  <c:v>2562</c:v>
                </c:pt>
                <c:pt idx="8740">
                  <c:v>2562</c:v>
                </c:pt>
                <c:pt idx="8741">
                  <c:v>2562</c:v>
                </c:pt>
                <c:pt idx="8742">
                  <c:v>2562</c:v>
                </c:pt>
                <c:pt idx="8743">
                  <c:v>2563</c:v>
                </c:pt>
                <c:pt idx="8744">
                  <c:v>2564</c:v>
                </c:pt>
                <c:pt idx="8745">
                  <c:v>2564</c:v>
                </c:pt>
                <c:pt idx="8746">
                  <c:v>2564</c:v>
                </c:pt>
                <c:pt idx="8747">
                  <c:v>2564</c:v>
                </c:pt>
                <c:pt idx="8748">
                  <c:v>2564</c:v>
                </c:pt>
                <c:pt idx="8749">
                  <c:v>2564</c:v>
                </c:pt>
                <c:pt idx="8750">
                  <c:v>2564</c:v>
                </c:pt>
                <c:pt idx="8751">
                  <c:v>2564</c:v>
                </c:pt>
                <c:pt idx="8752">
                  <c:v>2564</c:v>
                </c:pt>
                <c:pt idx="8753">
                  <c:v>2564</c:v>
                </c:pt>
                <c:pt idx="8754">
                  <c:v>2564</c:v>
                </c:pt>
                <c:pt idx="8755">
                  <c:v>2564</c:v>
                </c:pt>
                <c:pt idx="8756">
                  <c:v>2564</c:v>
                </c:pt>
                <c:pt idx="8757">
                  <c:v>2564</c:v>
                </c:pt>
                <c:pt idx="8758">
                  <c:v>2564</c:v>
                </c:pt>
                <c:pt idx="8759">
                  <c:v>2564</c:v>
                </c:pt>
                <c:pt idx="8760">
                  <c:v>2564</c:v>
                </c:pt>
                <c:pt idx="8761">
                  <c:v>2564</c:v>
                </c:pt>
                <c:pt idx="8762">
                  <c:v>2564</c:v>
                </c:pt>
                <c:pt idx="8763">
                  <c:v>2564</c:v>
                </c:pt>
                <c:pt idx="8764">
                  <c:v>2564</c:v>
                </c:pt>
                <c:pt idx="8765">
                  <c:v>2564</c:v>
                </c:pt>
                <c:pt idx="8766">
                  <c:v>2564</c:v>
                </c:pt>
                <c:pt idx="8767">
                  <c:v>2564</c:v>
                </c:pt>
                <c:pt idx="8768">
                  <c:v>2564</c:v>
                </c:pt>
                <c:pt idx="8769">
                  <c:v>2564</c:v>
                </c:pt>
                <c:pt idx="8770">
                  <c:v>2564</c:v>
                </c:pt>
                <c:pt idx="8771">
                  <c:v>2564</c:v>
                </c:pt>
                <c:pt idx="8772">
                  <c:v>2564</c:v>
                </c:pt>
                <c:pt idx="8773">
                  <c:v>2564</c:v>
                </c:pt>
                <c:pt idx="8774">
                  <c:v>2564</c:v>
                </c:pt>
                <c:pt idx="8775">
                  <c:v>2564</c:v>
                </c:pt>
                <c:pt idx="8776">
                  <c:v>2564</c:v>
                </c:pt>
                <c:pt idx="8777">
                  <c:v>2564</c:v>
                </c:pt>
                <c:pt idx="8778">
                  <c:v>2564</c:v>
                </c:pt>
                <c:pt idx="8779">
                  <c:v>2564</c:v>
                </c:pt>
                <c:pt idx="8780">
                  <c:v>2564</c:v>
                </c:pt>
                <c:pt idx="8781">
                  <c:v>2564</c:v>
                </c:pt>
                <c:pt idx="8782">
                  <c:v>2564</c:v>
                </c:pt>
                <c:pt idx="8783">
                  <c:v>2564</c:v>
                </c:pt>
                <c:pt idx="8784">
                  <c:v>2564</c:v>
                </c:pt>
                <c:pt idx="8785">
                  <c:v>2564</c:v>
                </c:pt>
                <c:pt idx="8786">
                  <c:v>2564</c:v>
                </c:pt>
                <c:pt idx="8787">
                  <c:v>2564</c:v>
                </c:pt>
                <c:pt idx="8788">
                  <c:v>2564</c:v>
                </c:pt>
                <c:pt idx="8789">
                  <c:v>2564</c:v>
                </c:pt>
                <c:pt idx="8790">
                  <c:v>2564</c:v>
                </c:pt>
                <c:pt idx="8791">
                  <c:v>2564</c:v>
                </c:pt>
                <c:pt idx="8792">
                  <c:v>2564</c:v>
                </c:pt>
                <c:pt idx="8793">
                  <c:v>2564</c:v>
                </c:pt>
                <c:pt idx="8794">
                  <c:v>2564</c:v>
                </c:pt>
                <c:pt idx="8795">
                  <c:v>2564</c:v>
                </c:pt>
                <c:pt idx="8796">
                  <c:v>2564</c:v>
                </c:pt>
                <c:pt idx="8797">
                  <c:v>2565</c:v>
                </c:pt>
                <c:pt idx="8798">
                  <c:v>2565</c:v>
                </c:pt>
                <c:pt idx="8799">
                  <c:v>2565</c:v>
                </c:pt>
                <c:pt idx="8800">
                  <c:v>2565</c:v>
                </c:pt>
                <c:pt idx="8801">
                  <c:v>2565</c:v>
                </c:pt>
                <c:pt idx="8802">
                  <c:v>2565</c:v>
                </c:pt>
                <c:pt idx="8803">
                  <c:v>2565</c:v>
                </c:pt>
                <c:pt idx="8804">
                  <c:v>2565</c:v>
                </c:pt>
                <c:pt idx="8805">
                  <c:v>2566</c:v>
                </c:pt>
                <c:pt idx="8806">
                  <c:v>2567</c:v>
                </c:pt>
                <c:pt idx="8807">
                  <c:v>2567</c:v>
                </c:pt>
                <c:pt idx="8808">
                  <c:v>2567</c:v>
                </c:pt>
                <c:pt idx="8809">
                  <c:v>2567</c:v>
                </c:pt>
                <c:pt idx="8810">
                  <c:v>2567</c:v>
                </c:pt>
                <c:pt idx="8811">
                  <c:v>2567</c:v>
                </c:pt>
                <c:pt idx="8812">
                  <c:v>2567</c:v>
                </c:pt>
                <c:pt idx="8813">
                  <c:v>2567</c:v>
                </c:pt>
                <c:pt idx="8814">
                  <c:v>2567</c:v>
                </c:pt>
                <c:pt idx="8815">
                  <c:v>2567</c:v>
                </c:pt>
                <c:pt idx="8816">
                  <c:v>2567</c:v>
                </c:pt>
                <c:pt idx="8817">
                  <c:v>2567</c:v>
                </c:pt>
                <c:pt idx="8818">
                  <c:v>2567</c:v>
                </c:pt>
                <c:pt idx="8819">
                  <c:v>2567</c:v>
                </c:pt>
                <c:pt idx="8820">
                  <c:v>2567</c:v>
                </c:pt>
                <c:pt idx="8821">
                  <c:v>2567</c:v>
                </c:pt>
                <c:pt idx="8822">
                  <c:v>2567</c:v>
                </c:pt>
                <c:pt idx="8823">
                  <c:v>2567</c:v>
                </c:pt>
                <c:pt idx="8824">
                  <c:v>2567</c:v>
                </c:pt>
                <c:pt idx="8825">
                  <c:v>2567</c:v>
                </c:pt>
                <c:pt idx="8826">
                  <c:v>2567</c:v>
                </c:pt>
                <c:pt idx="8827">
                  <c:v>2567</c:v>
                </c:pt>
                <c:pt idx="8828">
                  <c:v>2567</c:v>
                </c:pt>
                <c:pt idx="8829">
                  <c:v>2567</c:v>
                </c:pt>
                <c:pt idx="8830">
                  <c:v>2567</c:v>
                </c:pt>
                <c:pt idx="8831">
                  <c:v>2567</c:v>
                </c:pt>
                <c:pt idx="8832">
                  <c:v>2567</c:v>
                </c:pt>
                <c:pt idx="8833">
                  <c:v>2567</c:v>
                </c:pt>
                <c:pt idx="8834">
                  <c:v>2568</c:v>
                </c:pt>
                <c:pt idx="8835">
                  <c:v>2569</c:v>
                </c:pt>
                <c:pt idx="8836">
                  <c:v>2569</c:v>
                </c:pt>
                <c:pt idx="8837">
                  <c:v>2569</c:v>
                </c:pt>
                <c:pt idx="8838">
                  <c:v>2569</c:v>
                </c:pt>
                <c:pt idx="8839">
                  <c:v>2570</c:v>
                </c:pt>
                <c:pt idx="8840">
                  <c:v>2571</c:v>
                </c:pt>
                <c:pt idx="8841">
                  <c:v>2572</c:v>
                </c:pt>
                <c:pt idx="8842">
                  <c:v>2572</c:v>
                </c:pt>
                <c:pt idx="8843">
                  <c:v>2573</c:v>
                </c:pt>
                <c:pt idx="8844">
                  <c:v>2574</c:v>
                </c:pt>
                <c:pt idx="8845">
                  <c:v>2574</c:v>
                </c:pt>
                <c:pt idx="8846">
                  <c:v>2575</c:v>
                </c:pt>
                <c:pt idx="8847">
                  <c:v>2575</c:v>
                </c:pt>
                <c:pt idx="8848">
                  <c:v>2575</c:v>
                </c:pt>
                <c:pt idx="8849">
                  <c:v>2575</c:v>
                </c:pt>
                <c:pt idx="8850">
                  <c:v>2575</c:v>
                </c:pt>
                <c:pt idx="8851">
                  <c:v>2575</c:v>
                </c:pt>
                <c:pt idx="8852">
                  <c:v>2575</c:v>
                </c:pt>
                <c:pt idx="8853">
                  <c:v>2575</c:v>
                </c:pt>
                <c:pt idx="8854">
                  <c:v>2575</c:v>
                </c:pt>
                <c:pt idx="8855">
                  <c:v>2575</c:v>
                </c:pt>
                <c:pt idx="8856">
                  <c:v>2576</c:v>
                </c:pt>
                <c:pt idx="8857">
                  <c:v>2577</c:v>
                </c:pt>
                <c:pt idx="8858">
                  <c:v>2577</c:v>
                </c:pt>
                <c:pt idx="8859">
                  <c:v>2577</c:v>
                </c:pt>
                <c:pt idx="8860">
                  <c:v>2577</c:v>
                </c:pt>
                <c:pt idx="8861">
                  <c:v>2577</c:v>
                </c:pt>
                <c:pt idx="8862">
                  <c:v>2577</c:v>
                </c:pt>
                <c:pt idx="8863">
                  <c:v>2577</c:v>
                </c:pt>
                <c:pt idx="8864">
                  <c:v>2577</c:v>
                </c:pt>
                <c:pt idx="8865">
                  <c:v>2577</c:v>
                </c:pt>
                <c:pt idx="8866">
                  <c:v>2577</c:v>
                </c:pt>
                <c:pt idx="8867">
                  <c:v>2577</c:v>
                </c:pt>
                <c:pt idx="8868">
                  <c:v>2577</c:v>
                </c:pt>
                <c:pt idx="8869">
                  <c:v>2577</c:v>
                </c:pt>
                <c:pt idx="8870">
                  <c:v>2577</c:v>
                </c:pt>
                <c:pt idx="8871">
                  <c:v>2577</c:v>
                </c:pt>
                <c:pt idx="8872">
                  <c:v>2578</c:v>
                </c:pt>
                <c:pt idx="8873">
                  <c:v>2578</c:v>
                </c:pt>
                <c:pt idx="8874">
                  <c:v>2579</c:v>
                </c:pt>
                <c:pt idx="8875">
                  <c:v>2580</c:v>
                </c:pt>
                <c:pt idx="8876">
                  <c:v>2580</c:v>
                </c:pt>
                <c:pt idx="8877">
                  <c:v>2580</c:v>
                </c:pt>
                <c:pt idx="8878">
                  <c:v>2580</c:v>
                </c:pt>
                <c:pt idx="8879">
                  <c:v>2581</c:v>
                </c:pt>
                <c:pt idx="8880">
                  <c:v>2582</c:v>
                </c:pt>
                <c:pt idx="8881">
                  <c:v>2582</c:v>
                </c:pt>
                <c:pt idx="8882">
                  <c:v>2583</c:v>
                </c:pt>
                <c:pt idx="8883">
                  <c:v>2584</c:v>
                </c:pt>
                <c:pt idx="8884">
                  <c:v>2584</c:v>
                </c:pt>
                <c:pt idx="8885">
                  <c:v>2584</c:v>
                </c:pt>
                <c:pt idx="8886">
                  <c:v>2584</c:v>
                </c:pt>
                <c:pt idx="8887">
                  <c:v>2585</c:v>
                </c:pt>
                <c:pt idx="8888">
                  <c:v>2585</c:v>
                </c:pt>
                <c:pt idx="8889">
                  <c:v>2585</c:v>
                </c:pt>
                <c:pt idx="8890">
                  <c:v>2586</c:v>
                </c:pt>
                <c:pt idx="8891">
                  <c:v>2587</c:v>
                </c:pt>
                <c:pt idx="8892">
                  <c:v>2588</c:v>
                </c:pt>
                <c:pt idx="8893">
                  <c:v>2588</c:v>
                </c:pt>
                <c:pt idx="8894">
                  <c:v>2589</c:v>
                </c:pt>
                <c:pt idx="8895">
                  <c:v>2589</c:v>
                </c:pt>
                <c:pt idx="8896">
                  <c:v>2589</c:v>
                </c:pt>
                <c:pt idx="8897">
                  <c:v>2590</c:v>
                </c:pt>
                <c:pt idx="8898">
                  <c:v>2591</c:v>
                </c:pt>
                <c:pt idx="8899">
                  <c:v>2592</c:v>
                </c:pt>
                <c:pt idx="8900">
                  <c:v>2593</c:v>
                </c:pt>
                <c:pt idx="8901">
                  <c:v>2594</c:v>
                </c:pt>
                <c:pt idx="8902">
                  <c:v>2595</c:v>
                </c:pt>
                <c:pt idx="8903">
                  <c:v>2595</c:v>
                </c:pt>
                <c:pt idx="8904">
                  <c:v>2595</c:v>
                </c:pt>
                <c:pt idx="8905">
                  <c:v>2595</c:v>
                </c:pt>
                <c:pt idx="8906">
                  <c:v>2595</c:v>
                </c:pt>
                <c:pt idx="8907">
                  <c:v>2596</c:v>
                </c:pt>
                <c:pt idx="8908">
                  <c:v>2596</c:v>
                </c:pt>
                <c:pt idx="8909">
                  <c:v>2596</c:v>
                </c:pt>
                <c:pt idx="8910">
                  <c:v>2596</c:v>
                </c:pt>
                <c:pt idx="8911">
                  <c:v>2596</c:v>
                </c:pt>
                <c:pt idx="8912">
                  <c:v>2597</c:v>
                </c:pt>
                <c:pt idx="8913">
                  <c:v>2597</c:v>
                </c:pt>
                <c:pt idx="8914">
                  <c:v>2598</c:v>
                </c:pt>
                <c:pt idx="8915">
                  <c:v>2599</c:v>
                </c:pt>
                <c:pt idx="8916">
                  <c:v>2599</c:v>
                </c:pt>
                <c:pt idx="8917">
                  <c:v>2599</c:v>
                </c:pt>
                <c:pt idx="8918">
                  <c:v>2599</c:v>
                </c:pt>
                <c:pt idx="8919">
                  <c:v>2599</c:v>
                </c:pt>
                <c:pt idx="8920">
                  <c:v>2599</c:v>
                </c:pt>
                <c:pt idx="8921">
                  <c:v>2600</c:v>
                </c:pt>
                <c:pt idx="8922">
                  <c:v>2600</c:v>
                </c:pt>
                <c:pt idx="8923">
                  <c:v>2601</c:v>
                </c:pt>
                <c:pt idx="8924">
                  <c:v>2602</c:v>
                </c:pt>
                <c:pt idx="8925">
                  <c:v>2602</c:v>
                </c:pt>
                <c:pt idx="8926">
                  <c:v>2602</c:v>
                </c:pt>
                <c:pt idx="8927">
                  <c:v>2602</c:v>
                </c:pt>
                <c:pt idx="8928">
                  <c:v>2602</c:v>
                </c:pt>
                <c:pt idx="8929">
                  <c:v>2602</c:v>
                </c:pt>
                <c:pt idx="8930">
                  <c:v>2602</c:v>
                </c:pt>
                <c:pt idx="8931">
                  <c:v>2602</c:v>
                </c:pt>
                <c:pt idx="8932">
                  <c:v>2602</c:v>
                </c:pt>
                <c:pt idx="8933">
                  <c:v>2602</c:v>
                </c:pt>
                <c:pt idx="8934">
                  <c:v>2602</c:v>
                </c:pt>
                <c:pt idx="8935">
                  <c:v>2602</c:v>
                </c:pt>
                <c:pt idx="8936">
                  <c:v>2602</c:v>
                </c:pt>
                <c:pt idx="8937">
                  <c:v>2602</c:v>
                </c:pt>
                <c:pt idx="8938">
                  <c:v>2602</c:v>
                </c:pt>
                <c:pt idx="8939">
                  <c:v>2602</c:v>
                </c:pt>
                <c:pt idx="8940">
                  <c:v>2602</c:v>
                </c:pt>
                <c:pt idx="8941">
                  <c:v>2602</c:v>
                </c:pt>
                <c:pt idx="8942">
                  <c:v>2602</c:v>
                </c:pt>
                <c:pt idx="8943">
                  <c:v>2602</c:v>
                </c:pt>
                <c:pt idx="8944">
                  <c:v>2602</c:v>
                </c:pt>
                <c:pt idx="8945">
                  <c:v>2602</c:v>
                </c:pt>
                <c:pt idx="8946">
                  <c:v>2603</c:v>
                </c:pt>
                <c:pt idx="8947">
                  <c:v>2603</c:v>
                </c:pt>
                <c:pt idx="8948">
                  <c:v>2604</c:v>
                </c:pt>
                <c:pt idx="8949">
                  <c:v>2605</c:v>
                </c:pt>
                <c:pt idx="8950">
                  <c:v>2605</c:v>
                </c:pt>
                <c:pt idx="8951">
                  <c:v>2605</c:v>
                </c:pt>
                <c:pt idx="8952">
                  <c:v>2606</c:v>
                </c:pt>
                <c:pt idx="8953">
                  <c:v>2606</c:v>
                </c:pt>
                <c:pt idx="8954">
                  <c:v>2606</c:v>
                </c:pt>
                <c:pt idx="8955">
                  <c:v>2607</c:v>
                </c:pt>
                <c:pt idx="8956">
                  <c:v>2608</c:v>
                </c:pt>
                <c:pt idx="8957">
                  <c:v>2608</c:v>
                </c:pt>
                <c:pt idx="8958">
                  <c:v>2608</c:v>
                </c:pt>
                <c:pt idx="8959">
                  <c:v>2608</c:v>
                </c:pt>
                <c:pt idx="8960">
                  <c:v>2608</c:v>
                </c:pt>
                <c:pt idx="8961">
                  <c:v>2609</c:v>
                </c:pt>
                <c:pt idx="8962">
                  <c:v>2610</c:v>
                </c:pt>
                <c:pt idx="8963">
                  <c:v>2611</c:v>
                </c:pt>
                <c:pt idx="8964">
                  <c:v>2612</c:v>
                </c:pt>
                <c:pt idx="8965">
                  <c:v>2613</c:v>
                </c:pt>
                <c:pt idx="8966">
                  <c:v>2613</c:v>
                </c:pt>
                <c:pt idx="8967">
                  <c:v>2613</c:v>
                </c:pt>
                <c:pt idx="8968">
                  <c:v>2613</c:v>
                </c:pt>
                <c:pt idx="8969">
                  <c:v>2613</c:v>
                </c:pt>
                <c:pt idx="8970">
                  <c:v>2613</c:v>
                </c:pt>
                <c:pt idx="8971">
                  <c:v>2613</c:v>
                </c:pt>
                <c:pt idx="8972">
                  <c:v>2613</c:v>
                </c:pt>
                <c:pt idx="8973">
                  <c:v>2613</c:v>
                </c:pt>
                <c:pt idx="8974">
                  <c:v>2613</c:v>
                </c:pt>
                <c:pt idx="8975">
                  <c:v>2613</c:v>
                </c:pt>
                <c:pt idx="8976">
                  <c:v>2613</c:v>
                </c:pt>
                <c:pt idx="8977">
                  <c:v>2613</c:v>
                </c:pt>
                <c:pt idx="8978">
                  <c:v>2613</c:v>
                </c:pt>
                <c:pt idx="8979">
                  <c:v>2613</c:v>
                </c:pt>
                <c:pt idx="8980">
                  <c:v>2613</c:v>
                </c:pt>
                <c:pt idx="8981">
                  <c:v>2613</c:v>
                </c:pt>
                <c:pt idx="8982">
                  <c:v>2613</c:v>
                </c:pt>
                <c:pt idx="8983">
                  <c:v>2613</c:v>
                </c:pt>
                <c:pt idx="8984">
                  <c:v>2613</c:v>
                </c:pt>
                <c:pt idx="8985">
                  <c:v>2613</c:v>
                </c:pt>
                <c:pt idx="8986">
                  <c:v>2613</c:v>
                </c:pt>
                <c:pt idx="8987">
                  <c:v>2613</c:v>
                </c:pt>
                <c:pt idx="8988">
                  <c:v>2613</c:v>
                </c:pt>
                <c:pt idx="8989">
                  <c:v>2613</c:v>
                </c:pt>
                <c:pt idx="8990">
                  <c:v>2613</c:v>
                </c:pt>
                <c:pt idx="8991">
                  <c:v>2613</c:v>
                </c:pt>
                <c:pt idx="8992">
                  <c:v>2613</c:v>
                </c:pt>
                <c:pt idx="8993">
                  <c:v>2613</c:v>
                </c:pt>
                <c:pt idx="8994">
                  <c:v>2613</c:v>
                </c:pt>
                <c:pt idx="8995">
                  <c:v>2613</c:v>
                </c:pt>
                <c:pt idx="8996">
                  <c:v>2613</c:v>
                </c:pt>
                <c:pt idx="8997">
                  <c:v>2613</c:v>
                </c:pt>
                <c:pt idx="8998">
                  <c:v>2613</c:v>
                </c:pt>
                <c:pt idx="8999">
                  <c:v>2613</c:v>
                </c:pt>
                <c:pt idx="9000">
                  <c:v>2613</c:v>
                </c:pt>
                <c:pt idx="9001">
                  <c:v>2613</c:v>
                </c:pt>
                <c:pt idx="9002">
                  <c:v>2613</c:v>
                </c:pt>
                <c:pt idx="9003">
                  <c:v>2613</c:v>
                </c:pt>
                <c:pt idx="9004">
                  <c:v>2613</c:v>
                </c:pt>
                <c:pt idx="9005">
                  <c:v>2613</c:v>
                </c:pt>
                <c:pt idx="9006">
                  <c:v>2613</c:v>
                </c:pt>
                <c:pt idx="9007">
                  <c:v>2613</c:v>
                </c:pt>
                <c:pt idx="9008">
                  <c:v>2613</c:v>
                </c:pt>
                <c:pt idx="9009">
                  <c:v>2613</c:v>
                </c:pt>
                <c:pt idx="9010">
                  <c:v>2613</c:v>
                </c:pt>
                <c:pt idx="9011">
                  <c:v>2614</c:v>
                </c:pt>
                <c:pt idx="9012">
                  <c:v>2614</c:v>
                </c:pt>
                <c:pt idx="9013">
                  <c:v>2614</c:v>
                </c:pt>
                <c:pt idx="9014">
                  <c:v>2614</c:v>
                </c:pt>
                <c:pt idx="9015">
                  <c:v>2614</c:v>
                </c:pt>
                <c:pt idx="9016">
                  <c:v>2614</c:v>
                </c:pt>
                <c:pt idx="9017">
                  <c:v>2614</c:v>
                </c:pt>
                <c:pt idx="9018">
                  <c:v>2614</c:v>
                </c:pt>
                <c:pt idx="9019">
                  <c:v>2614</c:v>
                </c:pt>
                <c:pt idx="9020">
                  <c:v>2614</c:v>
                </c:pt>
                <c:pt idx="9021">
                  <c:v>2614</c:v>
                </c:pt>
                <c:pt idx="9022">
                  <c:v>2614</c:v>
                </c:pt>
                <c:pt idx="9023">
                  <c:v>2614</c:v>
                </c:pt>
                <c:pt idx="9024">
                  <c:v>2614</c:v>
                </c:pt>
                <c:pt idx="9025">
                  <c:v>2614</c:v>
                </c:pt>
                <c:pt idx="9026">
                  <c:v>2614</c:v>
                </c:pt>
                <c:pt idx="9027">
                  <c:v>2614</c:v>
                </c:pt>
                <c:pt idx="9028">
                  <c:v>2614</c:v>
                </c:pt>
                <c:pt idx="9029">
                  <c:v>2614</c:v>
                </c:pt>
                <c:pt idx="9030">
                  <c:v>2614</c:v>
                </c:pt>
                <c:pt idx="9031">
                  <c:v>2614</c:v>
                </c:pt>
                <c:pt idx="9032">
                  <c:v>2614</c:v>
                </c:pt>
                <c:pt idx="9033">
                  <c:v>2615</c:v>
                </c:pt>
                <c:pt idx="9034">
                  <c:v>2615</c:v>
                </c:pt>
                <c:pt idx="9035">
                  <c:v>2616</c:v>
                </c:pt>
                <c:pt idx="9036">
                  <c:v>2616</c:v>
                </c:pt>
                <c:pt idx="9037">
                  <c:v>2616</c:v>
                </c:pt>
                <c:pt idx="9038">
                  <c:v>2616</c:v>
                </c:pt>
                <c:pt idx="9039">
                  <c:v>2616</c:v>
                </c:pt>
                <c:pt idx="9040">
                  <c:v>2617</c:v>
                </c:pt>
                <c:pt idx="9041">
                  <c:v>2617</c:v>
                </c:pt>
                <c:pt idx="9042">
                  <c:v>2618</c:v>
                </c:pt>
                <c:pt idx="9043">
                  <c:v>2619</c:v>
                </c:pt>
                <c:pt idx="9044">
                  <c:v>2619</c:v>
                </c:pt>
                <c:pt idx="9045">
                  <c:v>2619</c:v>
                </c:pt>
                <c:pt idx="9046">
                  <c:v>2620</c:v>
                </c:pt>
                <c:pt idx="9047">
                  <c:v>2620</c:v>
                </c:pt>
                <c:pt idx="9048">
                  <c:v>2621</c:v>
                </c:pt>
                <c:pt idx="9049">
                  <c:v>2622</c:v>
                </c:pt>
                <c:pt idx="9050">
                  <c:v>2623</c:v>
                </c:pt>
                <c:pt idx="9051">
                  <c:v>2624</c:v>
                </c:pt>
                <c:pt idx="9052">
                  <c:v>2624</c:v>
                </c:pt>
                <c:pt idx="9053">
                  <c:v>2624</c:v>
                </c:pt>
                <c:pt idx="9054">
                  <c:v>2624</c:v>
                </c:pt>
                <c:pt idx="9055">
                  <c:v>2625</c:v>
                </c:pt>
                <c:pt idx="9056">
                  <c:v>2626</c:v>
                </c:pt>
                <c:pt idx="9057">
                  <c:v>2627</c:v>
                </c:pt>
                <c:pt idx="9058">
                  <c:v>2628</c:v>
                </c:pt>
                <c:pt idx="9059">
                  <c:v>2628</c:v>
                </c:pt>
                <c:pt idx="9060">
                  <c:v>2628</c:v>
                </c:pt>
                <c:pt idx="9061">
                  <c:v>2628</c:v>
                </c:pt>
                <c:pt idx="9062">
                  <c:v>2628</c:v>
                </c:pt>
                <c:pt idx="9063">
                  <c:v>2628</c:v>
                </c:pt>
                <c:pt idx="9064">
                  <c:v>2628</c:v>
                </c:pt>
                <c:pt idx="9065">
                  <c:v>2629</c:v>
                </c:pt>
                <c:pt idx="9066">
                  <c:v>2630</c:v>
                </c:pt>
                <c:pt idx="9067">
                  <c:v>2630</c:v>
                </c:pt>
                <c:pt idx="9068">
                  <c:v>2630</c:v>
                </c:pt>
                <c:pt idx="9069">
                  <c:v>2631</c:v>
                </c:pt>
                <c:pt idx="9070">
                  <c:v>2631</c:v>
                </c:pt>
                <c:pt idx="9071">
                  <c:v>2631</c:v>
                </c:pt>
                <c:pt idx="9072">
                  <c:v>2632</c:v>
                </c:pt>
                <c:pt idx="9073">
                  <c:v>2632</c:v>
                </c:pt>
                <c:pt idx="9074">
                  <c:v>2632</c:v>
                </c:pt>
                <c:pt idx="9075">
                  <c:v>2632</c:v>
                </c:pt>
                <c:pt idx="9076">
                  <c:v>2633</c:v>
                </c:pt>
                <c:pt idx="9077">
                  <c:v>2634</c:v>
                </c:pt>
                <c:pt idx="9078">
                  <c:v>2635</c:v>
                </c:pt>
                <c:pt idx="9079">
                  <c:v>2635</c:v>
                </c:pt>
                <c:pt idx="9080">
                  <c:v>2636</c:v>
                </c:pt>
                <c:pt idx="9081">
                  <c:v>2636</c:v>
                </c:pt>
                <c:pt idx="9082">
                  <c:v>2636</c:v>
                </c:pt>
                <c:pt idx="9083">
                  <c:v>2637</c:v>
                </c:pt>
                <c:pt idx="9084">
                  <c:v>2637</c:v>
                </c:pt>
                <c:pt idx="9085">
                  <c:v>2637</c:v>
                </c:pt>
                <c:pt idx="9086">
                  <c:v>2637</c:v>
                </c:pt>
                <c:pt idx="9087">
                  <c:v>2637</c:v>
                </c:pt>
                <c:pt idx="9088">
                  <c:v>2638</c:v>
                </c:pt>
                <c:pt idx="9089">
                  <c:v>2639</c:v>
                </c:pt>
                <c:pt idx="9090">
                  <c:v>2639</c:v>
                </c:pt>
                <c:pt idx="9091">
                  <c:v>2639</c:v>
                </c:pt>
                <c:pt idx="9092">
                  <c:v>2640</c:v>
                </c:pt>
                <c:pt idx="9093">
                  <c:v>2640</c:v>
                </c:pt>
                <c:pt idx="9094">
                  <c:v>2640</c:v>
                </c:pt>
                <c:pt idx="9095">
                  <c:v>2641</c:v>
                </c:pt>
                <c:pt idx="9096">
                  <c:v>2641</c:v>
                </c:pt>
                <c:pt idx="9097">
                  <c:v>2642</c:v>
                </c:pt>
                <c:pt idx="9098">
                  <c:v>2642</c:v>
                </c:pt>
                <c:pt idx="9099">
                  <c:v>2642</c:v>
                </c:pt>
                <c:pt idx="9100">
                  <c:v>2642</c:v>
                </c:pt>
                <c:pt idx="9101">
                  <c:v>2642</c:v>
                </c:pt>
                <c:pt idx="9102">
                  <c:v>2643</c:v>
                </c:pt>
                <c:pt idx="9103">
                  <c:v>2644</c:v>
                </c:pt>
                <c:pt idx="9104">
                  <c:v>2645</c:v>
                </c:pt>
                <c:pt idx="9105">
                  <c:v>2646</c:v>
                </c:pt>
                <c:pt idx="9106">
                  <c:v>2646</c:v>
                </c:pt>
                <c:pt idx="9107">
                  <c:v>2647</c:v>
                </c:pt>
                <c:pt idx="9108">
                  <c:v>2648</c:v>
                </c:pt>
                <c:pt idx="9109">
                  <c:v>2648</c:v>
                </c:pt>
                <c:pt idx="9110">
                  <c:v>2648</c:v>
                </c:pt>
                <c:pt idx="9111">
                  <c:v>2648</c:v>
                </c:pt>
                <c:pt idx="9112">
                  <c:v>2648</c:v>
                </c:pt>
                <c:pt idx="9113">
                  <c:v>2648</c:v>
                </c:pt>
                <c:pt idx="9114">
                  <c:v>2648</c:v>
                </c:pt>
                <c:pt idx="9115">
                  <c:v>2648</c:v>
                </c:pt>
                <c:pt idx="9116">
                  <c:v>2649</c:v>
                </c:pt>
                <c:pt idx="9117">
                  <c:v>2649</c:v>
                </c:pt>
                <c:pt idx="9118">
                  <c:v>2649</c:v>
                </c:pt>
                <c:pt idx="9119">
                  <c:v>2649</c:v>
                </c:pt>
                <c:pt idx="9120">
                  <c:v>2649</c:v>
                </c:pt>
                <c:pt idx="9121">
                  <c:v>2649</c:v>
                </c:pt>
                <c:pt idx="9122">
                  <c:v>2649</c:v>
                </c:pt>
                <c:pt idx="9123">
                  <c:v>2650</c:v>
                </c:pt>
                <c:pt idx="9124">
                  <c:v>2650</c:v>
                </c:pt>
                <c:pt idx="9125">
                  <c:v>2650</c:v>
                </c:pt>
                <c:pt idx="9126">
                  <c:v>2651</c:v>
                </c:pt>
                <c:pt idx="9127">
                  <c:v>2651</c:v>
                </c:pt>
                <c:pt idx="9128">
                  <c:v>2651</c:v>
                </c:pt>
                <c:pt idx="9129">
                  <c:v>2652</c:v>
                </c:pt>
                <c:pt idx="9130">
                  <c:v>2652</c:v>
                </c:pt>
                <c:pt idx="9131">
                  <c:v>2652</c:v>
                </c:pt>
                <c:pt idx="9132">
                  <c:v>2653</c:v>
                </c:pt>
                <c:pt idx="9133">
                  <c:v>2653</c:v>
                </c:pt>
                <c:pt idx="9134">
                  <c:v>2653</c:v>
                </c:pt>
                <c:pt idx="9135">
                  <c:v>2653</c:v>
                </c:pt>
                <c:pt idx="9136">
                  <c:v>2653</c:v>
                </c:pt>
                <c:pt idx="9137">
                  <c:v>2653</c:v>
                </c:pt>
                <c:pt idx="9138">
                  <c:v>2654</c:v>
                </c:pt>
                <c:pt idx="9139">
                  <c:v>2654</c:v>
                </c:pt>
                <c:pt idx="9140">
                  <c:v>2655</c:v>
                </c:pt>
                <c:pt idx="9141">
                  <c:v>2656</c:v>
                </c:pt>
                <c:pt idx="9142">
                  <c:v>2656</c:v>
                </c:pt>
                <c:pt idx="9143">
                  <c:v>2657</c:v>
                </c:pt>
                <c:pt idx="9144">
                  <c:v>2658</c:v>
                </c:pt>
                <c:pt idx="9145">
                  <c:v>2659</c:v>
                </c:pt>
                <c:pt idx="9146">
                  <c:v>2660</c:v>
                </c:pt>
                <c:pt idx="9147">
                  <c:v>2660</c:v>
                </c:pt>
                <c:pt idx="9148">
                  <c:v>2660</c:v>
                </c:pt>
                <c:pt idx="9149">
                  <c:v>2660</c:v>
                </c:pt>
                <c:pt idx="9150">
                  <c:v>2661</c:v>
                </c:pt>
                <c:pt idx="9151">
                  <c:v>2662</c:v>
                </c:pt>
                <c:pt idx="9152">
                  <c:v>2663</c:v>
                </c:pt>
                <c:pt idx="9153">
                  <c:v>2663</c:v>
                </c:pt>
                <c:pt idx="9154">
                  <c:v>2663</c:v>
                </c:pt>
                <c:pt idx="9155">
                  <c:v>2664</c:v>
                </c:pt>
                <c:pt idx="9156">
                  <c:v>2665</c:v>
                </c:pt>
                <c:pt idx="9157">
                  <c:v>2665</c:v>
                </c:pt>
                <c:pt idx="9158">
                  <c:v>2666</c:v>
                </c:pt>
                <c:pt idx="9159">
                  <c:v>2667</c:v>
                </c:pt>
                <c:pt idx="9160">
                  <c:v>2668</c:v>
                </c:pt>
                <c:pt idx="9161">
                  <c:v>2669</c:v>
                </c:pt>
                <c:pt idx="9162">
                  <c:v>2670</c:v>
                </c:pt>
                <c:pt idx="9163">
                  <c:v>2670</c:v>
                </c:pt>
                <c:pt idx="9164">
                  <c:v>2671</c:v>
                </c:pt>
                <c:pt idx="9165">
                  <c:v>2672</c:v>
                </c:pt>
                <c:pt idx="9166">
                  <c:v>2672</c:v>
                </c:pt>
                <c:pt idx="9167">
                  <c:v>2672</c:v>
                </c:pt>
                <c:pt idx="9168">
                  <c:v>2672</c:v>
                </c:pt>
                <c:pt idx="9169">
                  <c:v>2672</c:v>
                </c:pt>
                <c:pt idx="9170">
                  <c:v>2672</c:v>
                </c:pt>
                <c:pt idx="9171">
                  <c:v>2673</c:v>
                </c:pt>
                <c:pt idx="9172">
                  <c:v>2674</c:v>
                </c:pt>
                <c:pt idx="9173">
                  <c:v>2675</c:v>
                </c:pt>
                <c:pt idx="9174">
                  <c:v>2675</c:v>
                </c:pt>
                <c:pt idx="9175">
                  <c:v>2676</c:v>
                </c:pt>
                <c:pt idx="9176">
                  <c:v>2676</c:v>
                </c:pt>
                <c:pt idx="9177">
                  <c:v>2676</c:v>
                </c:pt>
                <c:pt idx="9178">
                  <c:v>2676</c:v>
                </c:pt>
                <c:pt idx="9179">
                  <c:v>2676</c:v>
                </c:pt>
                <c:pt idx="9180">
                  <c:v>2676</c:v>
                </c:pt>
                <c:pt idx="9181">
                  <c:v>2676</c:v>
                </c:pt>
                <c:pt idx="9182">
                  <c:v>2676</c:v>
                </c:pt>
                <c:pt idx="9183">
                  <c:v>2676</c:v>
                </c:pt>
                <c:pt idx="9184">
                  <c:v>2676</c:v>
                </c:pt>
                <c:pt idx="9185">
                  <c:v>2677</c:v>
                </c:pt>
                <c:pt idx="9186">
                  <c:v>2677</c:v>
                </c:pt>
                <c:pt idx="9187">
                  <c:v>2678</c:v>
                </c:pt>
                <c:pt idx="9188">
                  <c:v>2679</c:v>
                </c:pt>
                <c:pt idx="9189">
                  <c:v>2680</c:v>
                </c:pt>
                <c:pt idx="9190">
                  <c:v>2681</c:v>
                </c:pt>
                <c:pt idx="9191">
                  <c:v>2682</c:v>
                </c:pt>
                <c:pt idx="9192">
                  <c:v>2682</c:v>
                </c:pt>
                <c:pt idx="9193">
                  <c:v>2683</c:v>
                </c:pt>
                <c:pt idx="9194">
                  <c:v>2683</c:v>
                </c:pt>
                <c:pt idx="9195">
                  <c:v>2683</c:v>
                </c:pt>
                <c:pt idx="9196">
                  <c:v>2683</c:v>
                </c:pt>
                <c:pt idx="9197">
                  <c:v>2683</c:v>
                </c:pt>
                <c:pt idx="9198">
                  <c:v>2683</c:v>
                </c:pt>
                <c:pt idx="9199">
                  <c:v>2684</c:v>
                </c:pt>
                <c:pt idx="9200">
                  <c:v>2685</c:v>
                </c:pt>
                <c:pt idx="9201">
                  <c:v>2686</c:v>
                </c:pt>
                <c:pt idx="9202">
                  <c:v>2687</c:v>
                </c:pt>
                <c:pt idx="9203">
                  <c:v>2687</c:v>
                </c:pt>
                <c:pt idx="9204">
                  <c:v>2687</c:v>
                </c:pt>
                <c:pt idx="9205">
                  <c:v>2687</c:v>
                </c:pt>
                <c:pt idx="9206">
                  <c:v>2687</c:v>
                </c:pt>
                <c:pt idx="9207">
                  <c:v>2688</c:v>
                </c:pt>
                <c:pt idx="9208">
                  <c:v>2689</c:v>
                </c:pt>
                <c:pt idx="9209">
                  <c:v>2690</c:v>
                </c:pt>
                <c:pt idx="9210">
                  <c:v>2690</c:v>
                </c:pt>
                <c:pt idx="9211">
                  <c:v>2690</c:v>
                </c:pt>
                <c:pt idx="9212">
                  <c:v>2690</c:v>
                </c:pt>
                <c:pt idx="9213">
                  <c:v>2690</c:v>
                </c:pt>
                <c:pt idx="9214">
                  <c:v>2690</c:v>
                </c:pt>
                <c:pt idx="9215">
                  <c:v>2690</c:v>
                </c:pt>
                <c:pt idx="9216">
                  <c:v>2691</c:v>
                </c:pt>
                <c:pt idx="9217">
                  <c:v>2691</c:v>
                </c:pt>
                <c:pt idx="9218">
                  <c:v>2691</c:v>
                </c:pt>
                <c:pt idx="9219">
                  <c:v>2692</c:v>
                </c:pt>
                <c:pt idx="9220">
                  <c:v>2692</c:v>
                </c:pt>
                <c:pt idx="9221">
                  <c:v>2692</c:v>
                </c:pt>
                <c:pt idx="9222">
                  <c:v>2693</c:v>
                </c:pt>
                <c:pt idx="9223">
                  <c:v>2694</c:v>
                </c:pt>
                <c:pt idx="9224">
                  <c:v>2695</c:v>
                </c:pt>
                <c:pt idx="9225">
                  <c:v>2696</c:v>
                </c:pt>
                <c:pt idx="9226">
                  <c:v>2696</c:v>
                </c:pt>
                <c:pt idx="9227">
                  <c:v>2697</c:v>
                </c:pt>
                <c:pt idx="9228">
                  <c:v>2697</c:v>
                </c:pt>
                <c:pt idx="9229">
                  <c:v>2697</c:v>
                </c:pt>
                <c:pt idx="9230">
                  <c:v>2698</c:v>
                </c:pt>
                <c:pt idx="9231">
                  <c:v>2699</c:v>
                </c:pt>
                <c:pt idx="9232">
                  <c:v>2700</c:v>
                </c:pt>
                <c:pt idx="9233">
                  <c:v>2701</c:v>
                </c:pt>
                <c:pt idx="9234">
                  <c:v>2701</c:v>
                </c:pt>
                <c:pt idx="9235">
                  <c:v>2702</c:v>
                </c:pt>
                <c:pt idx="9236">
                  <c:v>2702</c:v>
                </c:pt>
                <c:pt idx="9237">
                  <c:v>2702</c:v>
                </c:pt>
                <c:pt idx="9238">
                  <c:v>2702</c:v>
                </c:pt>
                <c:pt idx="9239">
                  <c:v>2703</c:v>
                </c:pt>
                <c:pt idx="9240">
                  <c:v>2703</c:v>
                </c:pt>
                <c:pt idx="9241">
                  <c:v>2703</c:v>
                </c:pt>
                <c:pt idx="9242">
                  <c:v>2703</c:v>
                </c:pt>
                <c:pt idx="9243">
                  <c:v>2703</c:v>
                </c:pt>
                <c:pt idx="9244">
                  <c:v>2703</c:v>
                </c:pt>
                <c:pt idx="9245">
                  <c:v>2703</c:v>
                </c:pt>
                <c:pt idx="9246">
                  <c:v>2703</c:v>
                </c:pt>
                <c:pt idx="9247">
                  <c:v>2703</c:v>
                </c:pt>
                <c:pt idx="9248">
                  <c:v>2703</c:v>
                </c:pt>
                <c:pt idx="9249">
                  <c:v>2703</c:v>
                </c:pt>
                <c:pt idx="9250">
                  <c:v>2704</c:v>
                </c:pt>
                <c:pt idx="9251">
                  <c:v>2705</c:v>
                </c:pt>
                <c:pt idx="9252">
                  <c:v>2705</c:v>
                </c:pt>
                <c:pt idx="9253">
                  <c:v>2705</c:v>
                </c:pt>
                <c:pt idx="9254">
                  <c:v>2705</c:v>
                </c:pt>
                <c:pt idx="9255">
                  <c:v>2705</c:v>
                </c:pt>
                <c:pt idx="9256">
                  <c:v>2705</c:v>
                </c:pt>
                <c:pt idx="9257">
                  <c:v>2705</c:v>
                </c:pt>
                <c:pt idx="9258">
                  <c:v>2705</c:v>
                </c:pt>
                <c:pt idx="9259">
                  <c:v>2706</c:v>
                </c:pt>
                <c:pt idx="9260">
                  <c:v>2706</c:v>
                </c:pt>
                <c:pt idx="9261">
                  <c:v>2706</c:v>
                </c:pt>
                <c:pt idx="9262">
                  <c:v>2706</c:v>
                </c:pt>
                <c:pt idx="9263">
                  <c:v>2706</c:v>
                </c:pt>
                <c:pt idx="9264">
                  <c:v>2707</c:v>
                </c:pt>
                <c:pt idx="9265">
                  <c:v>2708</c:v>
                </c:pt>
                <c:pt idx="9266">
                  <c:v>2708</c:v>
                </c:pt>
                <c:pt idx="9267">
                  <c:v>2708</c:v>
                </c:pt>
                <c:pt idx="9268">
                  <c:v>2709</c:v>
                </c:pt>
                <c:pt idx="9269">
                  <c:v>2710</c:v>
                </c:pt>
                <c:pt idx="9270">
                  <c:v>2710</c:v>
                </c:pt>
                <c:pt idx="9271">
                  <c:v>2710</c:v>
                </c:pt>
                <c:pt idx="9272">
                  <c:v>2710</c:v>
                </c:pt>
                <c:pt idx="9273">
                  <c:v>2710</c:v>
                </c:pt>
                <c:pt idx="9274">
                  <c:v>2710</c:v>
                </c:pt>
                <c:pt idx="9275">
                  <c:v>2710</c:v>
                </c:pt>
                <c:pt idx="9276">
                  <c:v>2710</c:v>
                </c:pt>
                <c:pt idx="9277">
                  <c:v>2710</c:v>
                </c:pt>
                <c:pt idx="9278">
                  <c:v>2710</c:v>
                </c:pt>
                <c:pt idx="9279">
                  <c:v>2711</c:v>
                </c:pt>
                <c:pt idx="9280">
                  <c:v>2712</c:v>
                </c:pt>
                <c:pt idx="9281">
                  <c:v>2712</c:v>
                </c:pt>
                <c:pt idx="9282">
                  <c:v>2712</c:v>
                </c:pt>
                <c:pt idx="9283">
                  <c:v>2713</c:v>
                </c:pt>
                <c:pt idx="9284">
                  <c:v>2714</c:v>
                </c:pt>
                <c:pt idx="9285">
                  <c:v>2715</c:v>
                </c:pt>
                <c:pt idx="9286">
                  <c:v>2715</c:v>
                </c:pt>
                <c:pt idx="9287">
                  <c:v>2715</c:v>
                </c:pt>
                <c:pt idx="9288">
                  <c:v>2715</c:v>
                </c:pt>
                <c:pt idx="9289">
                  <c:v>2716</c:v>
                </c:pt>
                <c:pt idx="9290">
                  <c:v>2716</c:v>
                </c:pt>
                <c:pt idx="9291">
                  <c:v>2716</c:v>
                </c:pt>
                <c:pt idx="9292">
                  <c:v>2716</c:v>
                </c:pt>
                <c:pt idx="9293">
                  <c:v>2716</c:v>
                </c:pt>
                <c:pt idx="9294">
                  <c:v>2717</c:v>
                </c:pt>
                <c:pt idx="9295">
                  <c:v>2718</c:v>
                </c:pt>
                <c:pt idx="9296">
                  <c:v>2718</c:v>
                </c:pt>
                <c:pt idx="9297">
                  <c:v>2718</c:v>
                </c:pt>
                <c:pt idx="9298">
                  <c:v>2718</c:v>
                </c:pt>
                <c:pt idx="9299">
                  <c:v>2719</c:v>
                </c:pt>
                <c:pt idx="9300">
                  <c:v>2719</c:v>
                </c:pt>
                <c:pt idx="9301">
                  <c:v>2720</c:v>
                </c:pt>
                <c:pt idx="9302">
                  <c:v>2721</c:v>
                </c:pt>
                <c:pt idx="9303">
                  <c:v>2721</c:v>
                </c:pt>
                <c:pt idx="9304">
                  <c:v>2721</c:v>
                </c:pt>
                <c:pt idx="9305">
                  <c:v>2721</c:v>
                </c:pt>
                <c:pt idx="9306">
                  <c:v>2721</c:v>
                </c:pt>
                <c:pt idx="9307">
                  <c:v>2722</c:v>
                </c:pt>
                <c:pt idx="9308">
                  <c:v>2722</c:v>
                </c:pt>
                <c:pt idx="9309">
                  <c:v>2722</c:v>
                </c:pt>
                <c:pt idx="9310">
                  <c:v>2722</c:v>
                </c:pt>
                <c:pt idx="9311">
                  <c:v>2723</c:v>
                </c:pt>
                <c:pt idx="9312">
                  <c:v>2723</c:v>
                </c:pt>
                <c:pt idx="9313">
                  <c:v>2724</c:v>
                </c:pt>
                <c:pt idx="9314">
                  <c:v>2724</c:v>
                </c:pt>
                <c:pt idx="9315">
                  <c:v>2724</c:v>
                </c:pt>
                <c:pt idx="9316">
                  <c:v>2724</c:v>
                </c:pt>
                <c:pt idx="9317">
                  <c:v>2725</c:v>
                </c:pt>
                <c:pt idx="9318">
                  <c:v>2725</c:v>
                </c:pt>
                <c:pt idx="9319">
                  <c:v>2725</c:v>
                </c:pt>
                <c:pt idx="9320">
                  <c:v>2725</c:v>
                </c:pt>
                <c:pt idx="9321">
                  <c:v>2725</c:v>
                </c:pt>
                <c:pt idx="9322">
                  <c:v>2725</c:v>
                </c:pt>
                <c:pt idx="9323">
                  <c:v>2725</c:v>
                </c:pt>
                <c:pt idx="9324">
                  <c:v>2725</c:v>
                </c:pt>
                <c:pt idx="9325">
                  <c:v>2726</c:v>
                </c:pt>
                <c:pt idx="9326">
                  <c:v>2727</c:v>
                </c:pt>
                <c:pt idx="9327">
                  <c:v>2727</c:v>
                </c:pt>
                <c:pt idx="9328">
                  <c:v>2728</c:v>
                </c:pt>
                <c:pt idx="9329">
                  <c:v>2728</c:v>
                </c:pt>
                <c:pt idx="9330">
                  <c:v>2729</c:v>
                </c:pt>
                <c:pt idx="9331">
                  <c:v>2729</c:v>
                </c:pt>
                <c:pt idx="9332">
                  <c:v>2729</c:v>
                </c:pt>
                <c:pt idx="9333">
                  <c:v>2729</c:v>
                </c:pt>
                <c:pt idx="9334">
                  <c:v>2730</c:v>
                </c:pt>
                <c:pt idx="9335">
                  <c:v>2731</c:v>
                </c:pt>
                <c:pt idx="9336">
                  <c:v>2731</c:v>
                </c:pt>
                <c:pt idx="9337">
                  <c:v>2731</c:v>
                </c:pt>
                <c:pt idx="9338">
                  <c:v>2731</c:v>
                </c:pt>
                <c:pt idx="9339">
                  <c:v>2731</c:v>
                </c:pt>
                <c:pt idx="9340">
                  <c:v>2731</c:v>
                </c:pt>
                <c:pt idx="9341">
                  <c:v>2732</c:v>
                </c:pt>
                <c:pt idx="9342">
                  <c:v>2732</c:v>
                </c:pt>
                <c:pt idx="9343">
                  <c:v>2732</c:v>
                </c:pt>
                <c:pt idx="9344">
                  <c:v>2732</c:v>
                </c:pt>
                <c:pt idx="9345">
                  <c:v>2733</c:v>
                </c:pt>
                <c:pt idx="9346">
                  <c:v>2734</c:v>
                </c:pt>
                <c:pt idx="9347">
                  <c:v>2735</c:v>
                </c:pt>
                <c:pt idx="9348">
                  <c:v>2735</c:v>
                </c:pt>
                <c:pt idx="9349">
                  <c:v>2735</c:v>
                </c:pt>
                <c:pt idx="9350">
                  <c:v>2735</c:v>
                </c:pt>
                <c:pt idx="9351">
                  <c:v>2736</c:v>
                </c:pt>
                <c:pt idx="9352">
                  <c:v>2736</c:v>
                </c:pt>
                <c:pt idx="9353">
                  <c:v>2736</c:v>
                </c:pt>
                <c:pt idx="9354">
                  <c:v>2736</c:v>
                </c:pt>
                <c:pt idx="9355">
                  <c:v>2736</c:v>
                </c:pt>
                <c:pt idx="9356">
                  <c:v>2736</c:v>
                </c:pt>
                <c:pt idx="9357">
                  <c:v>2736</c:v>
                </c:pt>
                <c:pt idx="9358">
                  <c:v>2736</c:v>
                </c:pt>
                <c:pt idx="9359">
                  <c:v>2737</c:v>
                </c:pt>
                <c:pt idx="9360">
                  <c:v>2738</c:v>
                </c:pt>
                <c:pt idx="9361">
                  <c:v>2738</c:v>
                </c:pt>
                <c:pt idx="9362">
                  <c:v>2739</c:v>
                </c:pt>
                <c:pt idx="9363">
                  <c:v>2739</c:v>
                </c:pt>
                <c:pt idx="9364">
                  <c:v>2740</c:v>
                </c:pt>
                <c:pt idx="9365">
                  <c:v>2740</c:v>
                </c:pt>
                <c:pt idx="9366">
                  <c:v>2740</c:v>
                </c:pt>
                <c:pt idx="9367">
                  <c:v>2740</c:v>
                </c:pt>
                <c:pt idx="9368">
                  <c:v>2740</c:v>
                </c:pt>
                <c:pt idx="9369">
                  <c:v>2741</c:v>
                </c:pt>
                <c:pt idx="9370">
                  <c:v>2741</c:v>
                </c:pt>
                <c:pt idx="9371">
                  <c:v>2742</c:v>
                </c:pt>
                <c:pt idx="9372">
                  <c:v>2743</c:v>
                </c:pt>
                <c:pt idx="9373">
                  <c:v>2743</c:v>
                </c:pt>
                <c:pt idx="9374">
                  <c:v>2743</c:v>
                </c:pt>
                <c:pt idx="9375">
                  <c:v>2743</c:v>
                </c:pt>
                <c:pt idx="9376">
                  <c:v>2744</c:v>
                </c:pt>
                <c:pt idx="9377">
                  <c:v>2745</c:v>
                </c:pt>
                <c:pt idx="9378">
                  <c:v>2746</c:v>
                </c:pt>
                <c:pt idx="9379">
                  <c:v>2746</c:v>
                </c:pt>
                <c:pt idx="9380">
                  <c:v>2746</c:v>
                </c:pt>
                <c:pt idx="9381">
                  <c:v>2746</c:v>
                </c:pt>
                <c:pt idx="9382">
                  <c:v>2747</c:v>
                </c:pt>
                <c:pt idx="9383">
                  <c:v>2748</c:v>
                </c:pt>
                <c:pt idx="9384">
                  <c:v>2749</c:v>
                </c:pt>
                <c:pt idx="9385">
                  <c:v>2750</c:v>
                </c:pt>
                <c:pt idx="9386">
                  <c:v>2750</c:v>
                </c:pt>
                <c:pt idx="9387">
                  <c:v>2751</c:v>
                </c:pt>
                <c:pt idx="9388">
                  <c:v>2751</c:v>
                </c:pt>
                <c:pt idx="9389">
                  <c:v>2751</c:v>
                </c:pt>
                <c:pt idx="9390">
                  <c:v>2751</c:v>
                </c:pt>
                <c:pt idx="9391">
                  <c:v>2751</c:v>
                </c:pt>
                <c:pt idx="9392">
                  <c:v>2751</c:v>
                </c:pt>
                <c:pt idx="9393">
                  <c:v>2752</c:v>
                </c:pt>
                <c:pt idx="9394">
                  <c:v>2752</c:v>
                </c:pt>
                <c:pt idx="9395">
                  <c:v>2753</c:v>
                </c:pt>
                <c:pt idx="9396">
                  <c:v>2753</c:v>
                </c:pt>
                <c:pt idx="9397">
                  <c:v>2754</c:v>
                </c:pt>
                <c:pt idx="9398">
                  <c:v>2755</c:v>
                </c:pt>
                <c:pt idx="9399">
                  <c:v>2756</c:v>
                </c:pt>
                <c:pt idx="9400">
                  <c:v>2756</c:v>
                </c:pt>
                <c:pt idx="9401">
                  <c:v>2757</c:v>
                </c:pt>
                <c:pt idx="9402">
                  <c:v>2758</c:v>
                </c:pt>
                <c:pt idx="9403">
                  <c:v>2758</c:v>
                </c:pt>
                <c:pt idx="9404">
                  <c:v>2758</c:v>
                </c:pt>
                <c:pt idx="9405">
                  <c:v>2759</c:v>
                </c:pt>
                <c:pt idx="9406">
                  <c:v>2760</c:v>
                </c:pt>
                <c:pt idx="9407">
                  <c:v>2761</c:v>
                </c:pt>
                <c:pt idx="9408">
                  <c:v>2762</c:v>
                </c:pt>
                <c:pt idx="9409">
                  <c:v>2762</c:v>
                </c:pt>
                <c:pt idx="9410">
                  <c:v>2763</c:v>
                </c:pt>
                <c:pt idx="9411">
                  <c:v>2763</c:v>
                </c:pt>
                <c:pt idx="9412">
                  <c:v>2763</c:v>
                </c:pt>
                <c:pt idx="9413">
                  <c:v>2763</c:v>
                </c:pt>
                <c:pt idx="9414">
                  <c:v>2764</c:v>
                </c:pt>
                <c:pt idx="9415">
                  <c:v>2765</c:v>
                </c:pt>
                <c:pt idx="9416">
                  <c:v>2765</c:v>
                </c:pt>
                <c:pt idx="9417">
                  <c:v>2765</c:v>
                </c:pt>
                <c:pt idx="9418">
                  <c:v>2765</c:v>
                </c:pt>
                <c:pt idx="9419">
                  <c:v>2765</c:v>
                </c:pt>
                <c:pt idx="9420">
                  <c:v>2765</c:v>
                </c:pt>
                <c:pt idx="9421">
                  <c:v>2766</c:v>
                </c:pt>
                <c:pt idx="9422">
                  <c:v>2766</c:v>
                </c:pt>
                <c:pt idx="9423">
                  <c:v>2766</c:v>
                </c:pt>
                <c:pt idx="9424">
                  <c:v>2766</c:v>
                </c:pt>
                <c:pt idx="9425">
                  <c:v>2766</c:v>
                </c:pt>
                <c:pt idx="9426">
                  <c:v>2766</c:v>
                </c:pt>
                <c:pt idx="9427">
                  <c:v>2766</c:v>
                </c:pt>
                <c:pt idx="9428">
                  <c:v>2766</c:v>
                </c:pt>
                <c:pt idx="9429">
                  <c:v>2767</c:v>
                </c:pt>
                <c:pt idx="9430">
                  <c:v>2767</c:v>
                </c:pt>
                <c:pt idx="9431">
                  <c:v>2767</c:v>
                </c:pt>
                <c:pt idx="9432">
                  <c:v>2767</c:v>
                </c:pt>
                <c:pt idx="9433">
                  <c:v>2767</c:v>
                </c:pt>
                <c:pt idx="9434">
                  <c:v>2767</c:v>
                </c:pt>
                <c:pt idx="9435">
                  <c:v>2768</c:v>
                </c:pt>
                <c:pt idx="9436">
                  <c:v>2768</c:v>
                </c:pt>
                <c:pt idx="9437">
                  <c:v>2768</c:v>
                </c:pt>
                <c:pt idx="9438">
                  <c:v>2768</c:v>
                </c:pt>
                <c:pt idx="9439">
                  <c:v>2768</c:v>
                </c:pt>
                <c:pt idx="9440">
                  <c:v>2768</c:v>
                </c:pt>
                <c:pt idx="9441">
                  <c:v>2768</c:v>
                </c:pt>
                <c:pt idx="9442">
                  <c:v>2768</c:v>
                </c:pt>
                <c:pt idx="9443">
                  <c:v>2768</c:v>
                </c:pt>
                <c:pt idx="9444">
                  <c:v>2768</c:v>
                </c:pt>
                <c:pt idx="9445">
                  <c:v>2769</c:v>
                </c:pt>
                <c:pt idx="9446">
                  <c:v>2770</c:v>
                </c:pt>
                <c:pt idx="9447">
                  <c:v>2770</c:v>
                </c:pt>
                <c:pt idx="9448">
                  <c:v>2771</c:v>
                </c:pt>
                <c:pt idx="9449">
                  <c:v>2772</c:v>
                </c:pt>
                <c:pt idx="9450">
                  <c:v>2773</c:v>
                </c:pt>
                <c:pt idx="9451">
                  <c:v>2773</c:v>
                </c:pt>
                <c:pt idx="9452">
                  <c:v>2773</c:v>
                </c:pt>
                <c:pt idx="9453">
                  <c:v>2773</c:v>
                </c:pt>
                <c:pt idx="9454">
                  <c:v>2773</c:v>
                </c:pt>
                <c:pt idx="9455">
                  <c:v>2774</c:v>
                </c:pt>
                <c:pt idx="9456">
                  <c:v>2774</c:v>
                </c:pt>
                <c:pt idx="9457">
                  <c:v>2774</c:v>
                </c:pt>
                <c:pt idx="9458">
                  <c:v>2774</c:v>
                </c:pt>
                <c:pt idx="9459">
                  <c:v>2774</c:v>
                </c:pt>
                <c:pt idx="9460">
                  <c:v>2774</c:v>
                </c:pt>
                <c:pt idx="9461">
                  <c:v>2774</c:v>
                </c:pt>
                <c:pt idx="9462">
                  <c:v>2774</c:v>
                </c:pt>
                <c:pt idx="9463">
                  <c:v>2775</c:v>
                </c:pt>
                <c:pt idx="9464">
                  <c:v>2776</c:v>
                </c:pt>
                <c:pt idx="9465">
                  <c:v>2776</c:v>
                </c:pt>
                <c:pt idx="9466">
                  <c:v>2777</c:v>
                </c:pt>
                <c:pt idx="9467">
                  <c:v>2778</c:v>
                </c:pt>
                <c:pt idx="9468">
                  <c:v>2779</c:v>
                </c:pt>
                <c:pt idx="9469">
                  <c:v>2780</c:v>
                </c:pt>
                <c:pt idx="9470">
                  <c:v>2781</c:v>
                </c:pt>
                <c:pt idx="9471">
                  <c:v>2782</c:v>
                </c:pt>
                <c:pt idx="9472">
                  <c:v>2782</c:v>
                </c:pt>
                <c:pt idx="9473">
                  <c:v>2783</c:v>
                </c:pt>
                <c:pt idx="9474">
                  <c:v>2784</c:v>
                </c:pt>
                <c:pt idx="9475">
                  <c:v>2784</c:v>
                </c:pt>
                <c:pt idx="9476">
                  <c:v>2785</c:v>
                </c:pt>
                <c:pt idx="9477">
                  <c:v>2785</c:v>
                </c:pt>
                <c:pt idx="9478">
                  <c:v>2785</c:v>
                </c:pt>
                <c:pt idx="9479">
                  <c:v>2786</c:v>
                </c:pt>
                <c:pt idx="9480">
                  <c:v>2787</c:v>
                </c:pt>
                <c:pt idx="9481">
                  <c:v>2787</c:v>
                </c:pt>
                <c:pt idx="9482">
                  <c:v>2787</c:v>
                </c:pt>
                <c:pt idx="9483">
                  <c:v>2787</c:v>
                </c:pt>
                <c:pt idx="9484">
                  <c:v>2787</c:v>
                </c:pt>
                <c:pt idx="9485">
                  <c:v>2788</c:v>
                </c:pt>
                <c:pt idx="9486">
                  <c:v>2789</c:v>
                </c:pt>
                <c:pt idx="9487">
                  <c:v>2790</c:v>
                </c:pt>
                <c:pt idx="9488">
                  <c:v>2791</c:v>
                </c:pt>
                <c:pt idx="9489">
                  <c:v>2792</c:v>
                </c:pt>
                <c:pt idx="9490">
                  <c:v>2793</c:v>
                </c:pt>
              </c:numCache>
            </c:numRef>
          </c:val>
          <c:smooth val="0"/>
        </c:ser>
        <c:ser>
          <c:idx val="8"/>
          <c:order val="8"/>
          <c:tx>
            <c:strRef>
              <c:f>Sheet2!$AH$1</c:f>
              <c:strCache>
                <c:ptCount val="1"/>
                <c:pt idx="0">
                  <c:v>None C</c:v>
                </c:pt>
              </c:strCache>
            </c:strRef>
          </c:tx>
          <c:marker>
            <c:symbol val="none"/>
          </c:marker>
          <c:val>
            <c:numRef>
              <c:f>Sheet2!$AH$2:$AH$9604</c:f>
              <c:numCache>
                <c:formatCode>General</c:formatCode>
                <c:ptCount val="9603"/>
                <c:pt idx="0">
                  <c:v>0</c:v>
                </c:pt>
                <c:pt idx="1">
                  <c:v>0</c:v>
                </c:pt>
                <c:pt idx="2">
                  <c:v>1</c:v>
                </c:pt>
                <c:pt idx="3">
                  <c:v>2</c:v>
                </c:pt>
                <c:pt idx="4">
                  <c:v>2</c:v>
                </c:pt>
                <c:pt idx="5">
                  <c:v>2</c:v>
                </c:pt>
                <c:pt idx="6">
                  <c:v>3</c:v>
                </c:pt>
                <c:pt idx="7">
                  <c:v>3</c:v>
                </c:pt>
                <c:pt idx="8">
                  <c:v>3</c:v>
                </c:pt>
                <c:pt idx="9">
                  <c:v>3</c:v>
                </c:pt>
                <c:pt idx="10">
                  <c:v>3</c:v>
                </c:pt>
                <c:pt idx="11">
                  <c:v>4</c:v>
                </c:pt>
                <c:pt idx="12">
                  <c:v>4</c:v>
                </c:pt>
                <c:pt idx="13">
                  <c:v>4</c:v>
                </c:pt>
                <c:pt idx="14">
                  <c:v>4</c:v>
                </c:pt>
                <c:pt idx="15">
                  <c:v>4</c:v>
                </c:pt>
                <c:pt idx="16">
                  <c:v>4</c:v>
                </c:pt>
                <c:pt idx="17">
                  <c:v>4</c:v>
                </c:pt>
                <c:pt idx="18">
                  <c:v>5</c:v>
                </c:pt>
                <c:pt idx="19">
                  <c:v>5</c:v>
                </c:pt>
                <c:pt idx="20">
                  <c:v>5</c:v>
                </c:pt>
                <c:pt idx="21">
                  <c:v>5</c:v>
                </c:pt>
                <c:pt idx="22">
                  <c:v>5</c:v>
                </c:pt>
                <c:pt idx="23">
                  <c:v>5</c:v>
                </c:pt>
                <c:pt idx="24">
                  <c:v>5</c:v>
                </c:pt>
                <c:pt idx="25">
                  <c:v>6</c:v>
                </c:pt>
                <c:pt idx="26">
                  <c:v>7</c:v>
                </c:pt>
                <c:pt idx="27">
                  <c:v>7</c:v>
                </c:pt>
                <c:pt idx="28">
                  <c:v>8</c:v>
                </c:pt>
                <c:pt idx="29">
                  <c:v>8</c:v>
                </c:pt>
                <c:pt idx="30">
                  <c:v>8</c:v>
                </c:pt>
                <c:pt idx="31">
                  <c:v>8</c:v>
                </c:pt>
                <c:pt idx="32">
                  <c:v>9</c:v>
                </c:pt>
                <c:pt idx="33">
                  <c:v>10</c:v>
                </c:pt>
                <c:pt idx="34">
                  <c:v>10</c:v>
                </c:pt>
                <c:pt idx="35">
                  <c:v>10</c:v>
                </c:pt>
                <c:pt idx="36">
                  <c:v>10</c:v>
                </c:pt>
                <c:pt idx="37">
                  <c:v>11</c:v>
                </c:pt>
                <c:pt idx="38">
                  <c:v>12</c:v>
                </c:pt>
                <c:pt idx="39">
                  <c:v>13</c:v>
                </c:pt>
                <c:pt idx="40">
                  <c:v>14</c:v>
                </c:pt>
                <c:pt idx="41">
                  <c:v>15</c:v>
                </c:pt>
                <c:pt idx="42">
                  <c:v>16</c:v>
                </c:pt>
                <c:pt idx="43">
                  <c:v>16</c:v>
                </c:pt>
                <c:pt idx="44">
                  <c:v>16</c:v>
                </c:pt>
                <c:pt idx="45">
                  <c:v>17</c:v>
                </c:pt>
                <c:pt idx="46">
                  <c:v>17</c:v>
                </c:pt>
                <c:pt idx="47">
                  <c:v>18</c:v>
                </c:pt>
                <c:pt idx="48">
                  <c:v>19</c:v>
                </c:pt>
                <c:pt idx="49">
                  <c:v>19</c:v>
                </c:pt>
                <c:pt idx="50">
                  <c:v>19</c:v>
                </c:pt>
                <c:pt idx="51">
                  <c:v>20</c:v>
                </c:pt>
                <c:pt idx="52">
                  <c:v>20</c:v>
                </c:pt>
                <c:pt idx="53">
                  <c:v>20</c:v>
                </c:pt>
                <c:pt idx="54">
                  <c:v>21</c:v>
                </c:pt>
                <c:pt idx="55">
                  <c:v>21</c:v>
                </c:pt>
                <c:pt idx="56">
                  <c:v>22</c:v>
                </c:pt>
                <c:pt idx="57">
                  <c:v>22</c:v>
                </c:pt>
                <c:pt idx="58">
                  <c:v>22</c:v>
                </c:pt>
                <c:pt idx="59">
                  <c:v>22</c:v>
                </c:pt>
                <c:pt idx="60">
                  <c:v>23</c:v>
                </c:pt>
                <c:pt idx="61">
                  <c:v>23</c:v>
                </c:pt>
                <c:pt idx="62">
                  <c:v>24</c:v>
                </c:pt>
                <c:pt idx="63">
                  <c:v>24</c:v>
                </c:pt>
                <c:pt idx="64">
                  <c:v>24</c:v>
                </c:pt>
                <c:pt idx="65">
                  <c:v>24</c:v>
                </c:pt>
                <c:pt idx="66">
                  <c:v>24</c:v>
                </c:pt>
                <c:pt idx="67">
                  <c:v>24</c:v>
                </c:pt>
                <c:pt idx="68">
                  <c:v>25</c:v>
                </c:pt>
                <c:pt idx="69">
                  <c:v>25</c:v>
                </c:pt>
                <c:pt idx="70">
                  <c:v>25</c:v>
                </c:pt>
                <c:pt idx="71">
                  <c:v>26</c:v>
                </c:pt>
                <c:pt idx="72">
                  <c:v>26</c:v>
                </c:pt>
                <c:pt idx="73">
                  <c:v>26</c:v>
                </c:pt>
                <c:pt idx="74">
                  <c:v>26</c:v>
                </c:pt>
                <c:pt idx="75">
                  <c:v>27</c:v>
                </c:pt>
                <c:pt idx="76">
                  <c:v>28</c:v>
                </c:pt>
                <c:pt idx="77">
                  <c:v>28</c:v>
                </c:pt>
                <c:pt idx="78">
                  <c:v>29</c:v>
                </c:pt>
                <c:pt idx="79">
                  <c:v>30</c:v>
                </c:pt>
                <c:pt idx="80">
                  <c:v>31</c:v>
                </c:pt>
                <c:pt idx="81">
                  <c:v>31</c:v>
                </c:pt>
                <c:pt idx="82">
                  <c:v>31</c:v>
                </c:pt>
                <c:pt idx="83">
                  <c:v>32</c:v>
                </c:pt>
                <c:pt idx="84">
                  <c:v>32</c:v>
                </c:pt>
                <c:pt idx="85">
                  <c:v>32</c:v>
                </c:pt>
                <c:pt idx="86">
                  <c:v>33</c:v>
                </c:pt>
                <c:pt idx="87">
                  <c:v>33</c:v>
                </c:pt>
                <c:pt idx="88">
                  <c:v>34</c:v>
                </c:pt>
                <c:pt idx="89">
                  <c:v>35</c:v>
                </c:pt>
                <c:pt idx="90">
                  <c:v>35</c:v>
                </c:pt>
                <c:pt idx="91">
                  <c:v>35</c:v>
                </c:pt>
                <c:pt idx="92">
                  <c:v>36</c:v>
                </c:pt>
                <c:pt idx="93">
                  <c:v>37</c:v>
                </c:pt>
                <c:pt idx="94">
                  <c:v>38</c:v>
                </c:pt>
                <c:pt idx="95">
                  <c:v>38</c:v>
                </c:pt>
                <c:pt idx="96">
                  <c:v>38</c:v>
                </c:pt>
                <c:pt idx="97">
                  <c:v>39</c:v>
                </c:pt>
                <c:pt idx="98">
                  <c:v>40</c:v>
                </c:pt>
                <c:pt idx="99">
                  <c:v>40</c:v>
                </c:pt>
                <c:pt idx="100">
                  <c:v>40</c:v>
                </c:pt>
                <c:pt idx="101">
                  <c:v>40</c:v>
                </c:pt>
                <c:pt idx="102">
                  <c:v>41</c:v>
                </c:pt>
                <c:pt idx="103">
                  <c:v>42</c:v>
                </c:pt>
                <c:pt idx="104">
                  <c:v>43</c:v>
                </c:pt>
                <c:pt idx="105">
                  <c:v>43</c:v>
                </c:pt>
                <c:pt idx="106">
                  <c:v>43</c:v>
                </c:pt>
                <c:pt idx="107">
                  <c:v>44</c:v>
                </c:pt>
                <c:pt idx="108">
                  <c:v>45</c:v>
                </c:pt>
                <c:pt idx="109">
                  <c:v>45</c:v>
                </c:pt>
                <c:pt idx="110">
                  <c:v>45</c:v>
                </c:pt>
                <c:pt idx="111">
                  <c:v>45</c:v>
                </c:pt>
                <c:pt idx="112">
                  <c:v>46</c:v>
                </c:pt>
                <c:pt idx="113">
                  <c:v>46</c:v>
                </c:pt>
                <c:pt idx="114">
                  <c:v>46</c:v>
                </c:pt>
                <c:pt idx="115">
                  <c:v>46</c:v>
                </c:pt>
                <c:pt idx="116">
                  <c:v>47</c:v>
                </c:pt>
                <c:pt idx="117">
                  <c:v>47</c:v>
                </c:pt>
                <c:pt idx="118">
                  <c:v>47</c:v>
                </c:pt>
                <c:pt idx="119">
                  <c:v>48</c:v>
                </c:pt>
                <c:pt idx="120">
                  <c:v>49</c:v>
                </c:pt>
                <c:pt idx="121">
                  <c:v>50</c:v>
                </c:pt>
                <c:pt idx="122">
                  <c:v>51</c:v>
                </c:pt>
                <c:pt idx="123">
                  <c:v>52</c:v>
                </c:pt>
                <c:pt idx="124">
                  <c:v>52</c:v>
                </c:pt>
                <c:pt idx="125">
                  <c:v>52</c:v>
                </c:pt>
                <c:pt idx="126">
                  <c:v>52</c:v>
                </c:pt>
                <c:pt idx="127">
                  <c:v>52</c:v>
                </c:pt>
                <c:pt idx="128">
                  <c:v>53</c:v>
                </c:pt>
                <c:pt idx="129">
                  <c:v>54</c:v>
                </c:pt>
                <c:pt idx="130">
                  <c:v>55</c:v>
                </c:pt>
                <c:pt idx="131">
                  <c:v>55</c:v>
                </c:pt>
                <c:pt idx="132">
                  <c:v>55</c:v>
                </c:pt>
                <c:pt idx="133">
                  <c:v>55</c:v>
                </c:pt>
                <c:pt idx="134">
                  <c:v>55</c:v>
                </c:pt>
                <c:pt idx="135">
                  <c:v>56</c:v>
                </c:pt>
                <c:pt idx="136">
                  <c:v>57</c:v>
                </c:pt>
                <c:pt idx="137">
                  <c:v>57</c:v>
                </c:pt>
                <c:pt idx="138">
                  <c:v>57</c:v>
                </c:pt>
                <c:pt idx="139">
                  <c:v>57</c:v>
                </c:pt>
                <c:pt idx="140">
                  <c:v>57</c:v>
                </c:pt>
                <c:pt idx="141">
                  <c:v>57</c:v>
                </c:pt>
                <c:pt idx="142">
                  <c:v>57</c:v>
                </c:pt>
                <c:pt idx="143">
                  <c:v>57</c:v>
                </c:pt>
                <c:pt idx="144">
                  <c:v>57</c:v>
                </c:pt>
                <c:pt idx="145">
                  <c:v>57</c:v>
                </c:pt>
                <c:pt idx="146">
                  <c:v>57</c:v>
                </c:pt>
                <c:pt idx="147">
                  <c:v>58</c:v>
                </c:pt>
                <c:pt idx="148">
                  <c:v>59</c:v>
                </c:pt>
                <c:pt idx="149">
                  <c:v>59</c:v>
                </c:pt>
                <c:pt idx="150">
                  <c:v>59</c:v>
                </c:pt>
                <c:pt idx="151">
                  <c:v>59</c:v>
                </c:pt>
                <c:pt idx="152">
                  <c:v>59</c:v>
                </c:pt>
                <c:pt idx="153">
                  <c:v>59</c:v>
                </c:pt>
                <c:pt idx="154">
                  <c:v>59</c:v>
                </c:pt>
                <c:pt idx="155">
                  <c:v>59</c:v>
                </c:pt>
                <c:pt idx="156">
                  <c:v>59</c:v>
                </c:pt>
                <c:pt idx="157">
                  <c:v>59</c:v>
                </c:pt>
                <c:pt idx="158">
                  <c:v>59</c:v>
                </c:pt>
                <c:pt idx="159">
                  <c:v>60</c:v>
                </c:pt>
                <c:pt idx="160">
                  <c:v>60</c:v>
                </c:pt>
                <c:pt idx="161">
                  <c:v>60</c:v>
                </c:pt>
                <c:pt idx="162">
                  <c:v>60</c:v>
                </c:pt>
                <c:pt idx="163">
                  <c:v>60</c:v>
                </c:pt>
                <c:pt idx="164">
                  <c:v>61</c:v>
                </c:pt>
                <c:pt idx="165">
                  <c:v>61</c:v>
                </c:pt>
                <c:pt idx="166">
                  <c:v>61</c:v>
                </c:pt>
                <c:pt idx="167">
                  <c:v>61</c:v>
                </c:pt>
                <c:pt idx="168">
                  <c:v>62</c:v>
                </c:pt>
                <c:pt idx="169">
                  <c:v>62</c:v>
                </c:pt>
                <c:pt idx="170">
                  <c:v>62</c:v>
                </c:pt>
                <c:pt idx="171">
                  <c:v>63</c:v>
                </c:pt>
                <c:pt idx="172">
                  <c:v>63</c:v>
                </c:pt>
                <c:pt idx="173">
                  <c:v>63</c:v>
                </c:pt>
                <c:pt idx="174">
                  <c:v>63</c:v>
                </c:pt>
                <c:pt idx="175">
                  <c:v>63</c:v>
                </c:pt>
                <c:pt idx="176">
                  <c:v>63</c:v>
                </c:pt>
                <c:pt idx="177">
                  <c:v>63</c:v>
                </c:pt>
                <c:pt idx="178">
                  <c:v>63</c:v>
                </c:pt>
                <c:pt idx="179">
                  <c:v>63</c:v>
                </c:pt>
                <c:pt idx="180">
                  <c:v>64</c:v>
                </c:pt>
                <c:pt idx="181">
                  <c:v>64</c:v>
                </c:pt>
                <c:pt idx="182">
                  <c:v>65</c:v>
                </c:pt>
                <c:pt idx="183">
                  <c:v>66</c:v>
                </c:pt>
                <c:pt idx="184">
                  <c:v>66</c:v>
                </c:pt>
                <c:pt idx="185">
                  <c:v>67</c:v>
                </c:pt>
                <c:pt idx="186">
                  <c:v>67</c:v>
                </c:pt>
                <c:pt idx="187">
                  <c:v>67</c:v>
                </c:pt>
                <c:pt idx="188">
                  <c:v>67</c:v>
                </c:pt>
                <c:pt idx="189">
                  <c:v>67</c:v>
                </c:pt>
                <c:pt idx="190">
                  <c:v>67</c:v>
                </c:pt>
                <c:pt idx="191">
                  <c:v>67</c:v>
                </c:pt>
                <c:pt idx="192">
                  <c:v>68</c:v>
                </c:pt>
                <c:pt idx="193">
                  <c:v>69</c:v>
                </c:pt>
                <c:pt idx="194">
                  <c:v>69</c:v>
                </c:pt>
                <c:pt idx="195">
                  <c:v>69</c:v>
                </c:pt>
                <c:pt idx="196">
                  <c:v>69</c:v>
                </c:pt>
                <c:pt idx="197">
                  <c:v>69</c:v>
                </c:pt>
                <c:pt idx="198">
                  <c:v>69</c:v>
                </c:pt>
                <c:pt idx="199">
                  <c:v>69</c:v>
                </c:pt>
                <c:pt idx="200">
                  <c:v>69</c:v>
                </c:pt>
                <c:pt idx="201">
                  <c:v>69</c:v>
                </c:pt>
                <c:pt idx="202">
                  <c:v>69</c:v>
                </c:pt>
                <c:pt idx="203">
                  <c:v>69</c:v>
                </c:pt>
                <c:pt idx="204">
                  <c:v>69</c:v>
                </c:pt>
                <c:pt idx="205">
                  <c:v>69</c:v>
                </c:pt>
                <c:pt idx="206">
                  <c:v>69</c:v>
                </c:pt>
                <c:pt idx="207">
                  <c:v>69</c:v>
                </c:pt>
                <c:pt idx="208">
                  <c:v>69</c:v>
                </c:pt>
                <c:pt idx="209">
                  <c:v>69</c:v>
                </c:pt>
                <c:pt idx="210">
                  <c:v>69</c:v>
                </c:pt>
                <c:pt idx="211">
                  <c:v>69</c:v>
                </c:pt>
                <c:pt idx="212">
                  <c:v>69</c:v>
                </c:pt>
                <c:pt idx="213">
                  <c:v>69</c:v>
                </c:pt>
                <c:pt idx="214">
                  <c:v>69</c:v>
                </c:pt>
                <c:pt idx="215">
                  <c:v>69</c:v>
                </c:pt>
                <c:pt idx="216">
                  <c:v>69</c:v>
                </c:pt>
                <c:pt idx="217">
                  <c:v>69</c:v>
                </c:pt>
                <c:pt idx="218">
                  <c:v>70</c:v>
                </c:pt>
                <c:pt idx="219">
                  <c:v>71</c:v>
                </c:pt>
                <c:pt idx="220">
                  <c:v>72</c:v>
                </c:pt>
                <c:pt idx="221">
                  <c:v>72</c:v>
                </c:pt>
                <c:pt idx="222">
                  <c:v>72</c:v>
                </c:pt>
                <c:pt idx="223">
                  <c:v>73</c:v>
                </c:pt>
                <c:pt idx="224">
                  <c:v>74</c:v>
                </c:pt>
                <c:pt idx="225">
                  <c:v>75</c:v>
                </c:pt>
                <c:pt idx="226">
                  <c:v>75</c:v>
                </c:pt>
                <c:pt idx="227">
                  <c:v>75</c:v>
                </c:pt>
                <c:pt idx="228">
                  <c:v>75</c:v>
                </c:pt>
                <c:pt idx="229">
                  <c:v>75</c:v>
                </c:pt>
                <c:pt idx="230">
                  <c:v>76</c:v>
                </c:pt>
                <c:pt idx="231">
                  <c:v>76</c:v>
                </c:pt>
                <c:pt idx="232">
                  <c:v>76</c:v>
                </c:pt>
                <c:pt idx="233">
                  <c:v>76</c:v>
                </c:pt>
                <c:pt idx="234">
                  <c:v>76</c:v>
                </c:pt>
                <c:pt idx="235">
                  <c:v>76</c:v>
                </c:pt>
                <c:pt idx="236">
                  <c:v>76</c:v>
                </c:pt>
                <c:pt idx="237">
                  <c:v>76</c:v>
                </c:pt>
                <c:pt idx="238">
                  <c:v>77</c:v>
                </c:pt>
                <c:pt idx="239">
                  <c:v>77</c:v>
                </c:pt>
                <c:pt idx="240">
                  <c:v>78</c:v>
                </c:pt>
                <c:pt idx="241">
                  <c:v>78</c:v>
                </c:pt>
                <c:pt idx="242">
                  <c:v>79</c:v>
                </c:pt>
                <c:pt idx="243">
                  <c:v>80</c:v>
                </c:pt>
                <c:pt idx="244">
                  <c:v>81</c:v>
                </c:pt>
                <c:pt idx="245">
                  <c:v>82</c:v>
                </c:pt>
                <c:pt idx="246">
                  <c:v>82</c:v>
                </c:pt>
                <c:pt idx="247">
                  <c:v>82</c:v>
                </c:pt>
                <c:pt idx="248">
                  <c:v>82</c:v>
                </c:pt>
                <c:pt idx="249">
                  <c:v>83</c:v>
                </c:pt>
                <c:pt idx="250">
                  <c:v>84</c:v>
                </c:pt>
                <c:pt idx="251">
                  <c:v>85</c:v>
                </c:pt>
                <c:pt idx="252">
                  <c:v>86</c:v>
                </c:pt>
                <c:pt idx="253">
                  <c:v>87</c:v>
                </c:pt>
                <c:pt idx="254">
                  <c:v>88</c:v>
                </c:pt>
                <c:pt idx="255">
                  <c:v>88</c:v>
                </c:pt>
                <c:pt idx="256">
                  <c:v>88</c:v>
                </c:pt>
                <c:pt idx="257">
                  <c:v>88</c:v>
                </c:pt>
                <c:pt idx="258">
                  <c:v>89</c:v>
                </c:pt>
                <c:pt idx="259">
                  <c:v>90</c:v>
                </c:pt>
                <c:pt idx="260">
                  <c:v>91</c:v>
                </c:pt>
                <c:pt idx="261">
                  <c:v>92</c:v>
                </c:pt>
                <c:pt idx="262">
                  <c:v>93</c:v>
                </c:pt>
                <c:pt idx="263">
                  <c:v>94</c:v>
                </c:pt>
                <c:pt idx="264">
                  <c:v>95</c:v>
                </c:pt>
                <c:pt idx="265">
                  <c:v>95</c:v>
                </c:pt>
                <c:pt idx="266">
                  <c:v>95</c:v>
                </c:pt>
                <c:pt idx="267">
                  <c:v>95</c:v>
                </c:pt>
                <c:pt idx="268">
                  <c:v>95</c:v>
                </c:pt>
                <c:pt idx="269">
                  <c:v>95</c:v>
                </c:pt>
                <c:pt idx="270">
                  <c:v>95</c:v>
                </c:pt>
                <c:pt idx="271">
                  <c:v>96</c:v>
                </c:pt>
                <c:pt idx="272">
                  <c:v>96</c:v>
                </c:pt>
                <c:pt idx="273">
                  <c:v>96</c:v>
                </c:pt>
                <c:pt idx="274">
                  <c:v>96</c:v>
                </c:pt>
                <c:pt idx="275">
                  <c:v>96</c:v>
                </c:pt>
                <c:pt idx="276">
                  <c:v>97</c:v>
                </c:pt>
                <c:pt idx="277">
                  <c:v>98</c:v>
                </c:pt>
                <c:pt idx="278">
                  <c:v>99</c:v>
                </c:pt>
                <c:pt idx="279">
                  <c:v>99</c:v>
                </c:pt>
                <c:pt idx="280">
                  <c:v>99</c:v>
                </c:pt>
                <c:pt idx="281">
                  <c:v>99</c:v>
                </c:pt>
                <c:pt idx="282">
                  <c:v>99</c:v>
                </c:pt>
                <c:pt idx="283">
                  <c:v>99</c:v>
                </c:pt>
                <c:pt idx="284">
                  <c:v>100</c:v>
                </c:pt>
                <c:pt idx="285">
                  <c:v>100</c:v>
                </c:pt>
                <c:pt idx="286">
                  <c:v>100</c:v>
                </c:pt>
                <c:pt idx="287">
                  <c:v>101</c:v>
                </c:pt>
                <c:pt idx="288">
                  <c:v>102</c:v>
                </c:pt>
                <c:pt idx="289">
                  <c:v>102</c:v>
                </c:pt>
                <c:pt idx="290">
                  <c:v>102</c:v>
                </c:pt>
                <c:pt idx="291">
                  <c:v>102</c:v>
                </c:pt>
                <c:pt idx="292">
                  <c:v>102</c:v>
                </c:pt>
                <c:pt idx="293">
                  <c:v>102</c:v>
                </c:pt>
                <c:pt idx="294">
                  <c:v>103</c:v>
                </c:pt>
                <c:pt idx="295">
                  <c:v>104</c:v>
                </c:pt>
                <c:pt idx="296">
                  <c:v>104</c:v>
                </c:pt>
                <c:pt idx="297">
                  <c:v>104</c:v>
                </c:pt>
                <c:pt idx="298">
                  <c:v>104</c:v>
                </c:pt>
                <c:pt idx="299">
                  <c:v>104</c:v>
                </c:pt>
                <c:pt idx="300">
                  <c:v>105</c:v>
                </c:pt>
                <c:pt idx="301">
                  <c:v>105</c:v>
                </c:pt>
                <c:pt idx="302">
                  <c:v>105</c:v>
                </c:pt>
                <c:pt idx="303">
                  <c:v>105</c:v>
                </c:pt>
                <c:pt idx="304">
                  <c:v>106</c:v>
                </c:pt>
                <c:pt idx="305">
                  <c:v>107</c:v>
                </c:pt>
                <c:pt idx="306">
                  <c:v>108</c:v>
                </c:pt>
                <c:pt idx="307">
                  <c:v>109</c:v>
                </c:pt>
                <c:pt idx="308">
                  <c:v>109</c:v>
                </c:pt>
                <c:pt idx="309">
                  <c:v>109</c:v>
                </c:pt>
                <c:pt idx="310">
                  <c:v>109</c:v>
                </c:pt>
                <c:pt idx="311">
                  <c:v>109</c:v>
                </c:pt>
                <c:pt idx="312">
                  <c:v>109</c:v>
                </c:pt>
                <c:pt idx="313">
                  <c:v>109</c:v>
                </c:pt>
                <c:pt idx="314">
                  <c:v>109</c:v>
                </c:pt>
                <c:pt idx="315">
                  <c:v>109</c:v>
                </c:pt>
                <c:pt idx="316">
                  <c:v>109</c:v>
                </c:pt>
                <c:pt idx="317">
                  <c:v>109</c:v>
                </c:pt>
                <c:pt idx="318">
                  <c:v>109</c:v>
                </c:pt>
                <c:pt idx="319">
                  <c:v>110</c:v>
                </c:pt>
                <c:pt idx="320">
                  <c:v>111</c:v>
                </c:pt>
                <c:pt idx="321">
                  <c:v>111</c:v>
                </c:pt>
                <c:pt idx="322">
                  <c:v>111</c:v>
                </c:pt>
                <c:pt idx="323">
                  <c:v>111</c:v>
                </c:pt>
                <c:pt idx="324">
                  <c:v>111</c:v>
                </c:pt>
                <c:pt idx="325">
                  <c:v>111</c:v>
                </c:pt>
                <c:pt idx="326">
                  <c:v>112</c:v>
                </c:pt>
                <c:pt idx="327">
                  <c:v>112</c:v>
                </c:pt>
                <c:pt idx="328">
                  <c:v>112</c:v>
                </c:pt>
                <c:pt idx="329">
                  <c:v>112</c:v>
                </c:pt>
                <c:pt idx="330">
                  <c:v>112</c:v>
                </c:pt>
                <c:pt idx="331">
                  <c:v>112</c:v>
                </c:pt>
                <c:pt idx="332">
                  <c:v>112</c:v>
                </c:pt>
                <c:pt idx="333">
                  <c:v>112</c:v>
                </c:pt>
                <c:pt idx="334">
                  <c:v>112</c:v>
                </c:pt>
                <c:pt idx="335">
                  <c:v>112</c:v>
                </c:pt>
                <c:pt idx="336">
                  <c:v>112</c:v>
                </c:pt>
                <c:pt idx="337">
                  <c:v>112</c:v>
                </c:pt>
                <c:pt idx="338">
                  <c:v>112</c:v>
                </c:pt>
                <c:pt idx="339">
                  <c:v>112</c:v>
                </c:pt>
                <c:pt idx="340">
                  <c:v>112</c:v>
                </c:pt>
                <c:pt idx="341">
                  <c:v>112</c:v>
                </c:pt>
                <c:pt idx="342">
                  <c:v>112</c:v>
                </c:pt>
                <c:pt idx="343">
                  <c:v>112</c:v>
                </c:pt>
                <c:pt idx="344">
                  <c:v>112</c:v>
                </c:pt>
                <c:pt idx="345">
                  <c:v>112</c:v>
                </c:pt>
                <c:pt idx="346">
                  <c:v>113</c:v>
                </c:pt>
                <c:pt idx="347">
                  <c:v>113</c:v>
                </c:pt>
                <c:pt idx="348">
                  <c:v>113</c:v>
                </c:pt>
                <c:pt idx="349">
                  <c:v>113</c:v>
                </c:pt>
                <c:pt idx="350">
                  <c:v>113</c:v>
                </c:pt>
                <c:pt idx="351">
                  <c:v>113</c:v>
                </c:pt>
                <c:pt idx="352">
                  <c:v>114</c:v>
                </c:pt>
                <c:pt idx="353">
                  <c:v>114</c:v>
                </c:pt>
                <c:pt idx="354">
                  <c:v>114</c:v>
                </c:pt>
                <c:pt idx="355">
                  <c:v>114</c:v>
                </c:pt>
                <c:pt idx="356">
                  <c:v>114</c:v>
                </c:pt>
                <c:pt idx="357">
                  <c:v>115</c:v>
                </c:pt>
                <c:pt idx="358">
                  <c:v>115</c:v>
                </c:pt>
                <c:pt idx="359">
                  <c:v>115</c:v>
                </c:pt>
                <c:pt idx="360">
                  <c:v>115</c:v>
                </c:pt>
                <c:pt idx="361">
                  <c:v>115</c:v>
                </c:pt>
                <c:pt idx="362">
                  <c:v>116</c:v>
                </c:pt>
                <c:pt idx="363">
                  <c:v>116</c:v>
                </c:pt>
                <c:pt idx="364">
                  <c:v>116</c:v>
                </c:pt>
                <c:pt idx="365">
                  <c:v>116</c:v>
                </c:pt>
                <c:pt idx="366">
                  <c:v>116</c:v>
                </c:pt>
                <c:pt idx="367">
                  <c:v>116</c:v>
                </c:pt>
                <c:pt idx="368">
                  <c:v>116</c:v>
                </c:pt>
                <c:pt idx="369">
                  <c:v>116</c:v>
                </c:pt>
                <c:pt idx="370">
                  <c:v>116</c:v>
                </c:pt>
                <c:pt idx="371">
                  <c:v>116</c:v>
                </c:pt>
                <c:pt idx="372">
                  <c:v>116</c:v>
                </c:pt>
                <c:pt idx="373">
                  <c:v>116</c:v>
                </c:pt>
                <c:pt idx="374">
                  <c:v>116</c:v>
                </c:pt>
                <c:pt idx="375">
                  <c:v>116</c:v>
                </c:pt>
                <c:pt idx="376">
                  <c:v>116</c:v>
                </c:pt>
                <c:pt idx="377">
                  <c:v>116</c:v>
                </c:pt>
                <c:pt idx="378">
                  <c:v>116</c:v>
                </c:pt>
                <c:pt idx="379">
                  <c:v>116</c:v>
                </c:pt>
                <c:pt idx="380">
                  <c:v>116</c:v>
                </c:pt>
                <c:pt idx="381">
                  <c:v>116</c:v>
                </c:pt>
                <c:pt idx="382">
                  <c:v>116</c:v>
                </c:pt>
                <c:pt idx="383">
                  <c:v>116</c:v>
                </c:pt>
                <c:pt idx="384">
                  <c:v>116</c:v>
                </c:pt>
                <c:pt idx="385">
                  <c:v>117</c:v>
                </c:pt>
                <c:pt idx="386">
                  <c:v>117</c:v>
                </c:pt>
                <c:pt idx="387">
                  <c:v>118</c:v>
                </c:pt>
                <c:pt idx="388">
                  <c:v>119</c:v>
                </c:pt>
                <c:pt idx="389">
                  <c:v>119</c:v>
                </c:pt>
                <c:pt idx="390">
                  <c:v>119</c:v>
                </c:pt>
                <c:pt idx="391">
                  <c:v>120</c:v>
                </c:pt>
                <c:pt idx="392">
                  <c:v>121</c:v>
                </c:pt>
                <c:pt idx="393">
                  <c:v>121</c:v>
                </c:pt>
                <c:pt idx="394">
                  <c:v>122</c:v>
                </c:pt>
                <c:pt idx="395">
                  <c:v>122</c:v>
                </c:pt>
                <c:pt idx="396">
                  <c:v>122</c:v>
                </c:pt>
                <c:pt idx="397">
                  <c:v>122</c:v>
                </c:pt>
                <c:pt idx="398">
                  <c:v>122</c:v>
                </c:pt>
                <c:pt idx="399">
                  <c:v>122</c:v>
                </c:pt>
                <c:pt idx="400">
                  <c:v>122</c:v>
                </c:pt>
                <c:pt idx="401">
                  <c:v>122</c:v>
                </c:pt>
                <c:pt idx="402">
                  <c:v>122</c:v>
                </c:pt>
                <c:pt idx="403">
                  <c:v>123</c:v>
                </c:pt>
                <c:pt idx="404">
                  <c:v>123</c:v>
                </c:pt>
                <c:pt idx="405">
                  <c:v>124</c:v>
                </c:pt>
                <c:pt idx="406">
                  <c:v>125</c:v>
                </c:pt>
                <c:pt idx="407">
                  <c:v>125</c:v>
                </c:pt>
                <c:pt idx="408">
                  <c:v>125</c:v>
                </c:pt>
                <c:pt idx="409">
                  <c:v>125</c:v>
                </c:pt>
                <c:pt idx="410">
                  <c:v>125</c:v>
                </c:pt>
                <c:pt idx="411">
                  <c:v>125</c:v>
                </c:pt>
                <c:pt idx="412">
                  <c:v>125</c:v>
                </c:pt>
                <c:pt idx="413">
                  <c:v>125</c:v>
                </c:pt>
                <c:pt idx="414">
                  <c:v>125</c:v>
                </c:pt>
                <c:pt idx="415">
                  <c:v>125</c:v>
                </c:pt>
                <c:pt idx="416">
                  <c:v>125</c:v>
                </c:pt>
                <c:pt idx="417">
                  <c:v>126</c:v>
                </c:pt>
                <c:pt idx="418">
                  <c:v>127</c:v>
                </c:pt>
                <c:pt idx="419">
                  <c:v>127</c:v>
                </c:pt>
                <c:pt idx="420">
                  <c:v>128</c:v>
                </c:pt>
                <c:pt idx="421">
                  <c:v>129</c:v>
                </c:pt>
                <c:pt idx="422">
                  <c:v>129</c:v>
                </c:pt>
                <c:pt idx="423">
                  <c:v>129</c:v>
                </c:pt>
                <c:pt idx="424">
                  <c:v>130</c:v>
                </c:pt>
                <c:pt idx="425">
                  <c:v>130</c:v>
                </c:pt>
                <c:pt idx="426">
                  <c:v>131</c:v>
                </c:pt>
                <c:pt idx="427">
                  <c:v>131</c:v>
                </c:pt>
                <c:pt idx="428">
                  <c:v>132</c:v>
                </c:pt>
                <c:pt idx="429">
                  <c:v>132</c:v>
                </c:pt>
                <c:pt idx="430">
                  <c:v>132</c:v>
                </c:pt>
                <c:pt idx="431">
                  <c:v>132</c:v>
                </c:pt>
                <c:pt idx="432">
                  <c:v>132</c:v>
                </c:pt>
                <c:pt idx="433">
                  <c:v>133</c:v>
                </c:pt>
                <c:pt idx="434">
                  <c:v>134</c:v>
                </c:pt>
                <c:pt idx="435">
                  <c:v>134</c:v>
                </c:pt>
                <c:pt idx="436">
                  <c:v>134</c:v>
                </c:pt>
                <c:pt idx="437">
                  <c:v>135</c:v>
                </c:pt>
                <c:pt idx="438">
                  <c:v>136</c:v>
                </c:pt>
                <c:pt idx="439">
                  <c:v>136</c:v>
                </c:pt>
                <c:pt idx="440">
                  <c:v>136</c:v>
                </c:pt>
                <c:pt idx="441">
                  <c:v>137</c:v>
                </c:pt>
                <c:pt idx="442">
                  <c:v>137</c:v>
                </c:pt>
                <c:pt idx="443">
                  <c:v>137</c:v>
                </c:pt>
                <c:pt idx="444">
                  <c:v>137</c:v>
                </c:pt>
                <c:pt idx="445">
                  <c:v>137</c:v>
                </c:pt>
                <c:pt idx="446">
                  <c:v>137</c:v>
                </c:pt>
                <c:pt idx="447">
                  <c:v>137</c:v>
                </c:pt>
                <c:pt idx="448">
                  <c:v>137</c:v>
                </c:pt>
                <c:pt idx="449">
                  <c:v>137</c:v>
                </c:pt>
                <c:pt idx="450">
                  <c:v>137</c:v>
                </c:pt>
                <c:pt idx="451">
                  <c:v>137</c:v>
                </c:pt>
                <c:pt idx="452">
                  <c:v>137</c:v>
                </c:pt>
                <c:pt idx="453">
                  <c:v>137</c:v>
                </c:pt>
                <c:pt idx="454">
                  <c:v>137</c:v>
                </c:pt>
                <c:pt idx="455">
                  <c:v>138</c:v>
                </c:pt>
                <c:pt idx="456">
                  <c:v>138</c:v>
                </c:pt>
                <c:pt idx="457">
                  <c:v>138</c:v>
                </c:pt>
                <c:pt idx="458">
                  <c:v>138</c:v>
                </c:pt>
                <c:pt idx="459">
                  <c:v>139</c:v>
                </c:pt>
                <c:pt idx="460">
                  <c:v>139</c:v>
                </c:pt>
                <c:pt idx="461">
                  <c:v>139</c:v>
                </c:pt>
                <c:pt idx="462">
                  <c:v>139</c:v>
                </c:pt>
                <c:pt idx="463">
                  <c:v>139</c:v>
                </c:pt>
                <c:pt idx="464">
                  <c:v>139</c:v>
                </c:pt>
                <c:pt idx="465">
                  <c:v>139</c:v>
                </c:pt>
                <c:pt idx="466">
                  <c:v>139</c:v>
                </c:pt>
                <c:pt idx="467">
                  <c:v>140</c:v>
                </c:pt>
                <c:pt idx="468">
                  <c:v>140</c:v>
                </c:pt>
                <c:pt idx="469">
                  <c:v>140</c:v>
                </c:pt>
                <c:pt idx="470">
                  <c:v>140</c:v>
                </c:pt>
                <c:pt idx="471">
                  <c:v>140</c:v>
                </c:pt>
                <c:pt idx="472">
                  <c:v>140</c:v>
                </c:pt>
                <c:pt idx="473">
                  <c:v>140</c:v>
                </c:pt>
                <c:pt idx="474">
                  <c:v>140</c:v>
                </c:pt>
                <c:pt idx="475">
                  <c:v>140</c:v>
                </c:pt>
                <c:pt idx="476">
                  <c:v>140</c:v>
                </c:pt>
                <c:pt idx="477">
                  <c:v>141</c:v>
                </c:pt>
                <c:pt idx="478">
                  <c:v>141</c:v>
                </c:pt>
                <c:pt idx="479">
                  <c:v>141</c:v>
                </c:pt>
                <c:pt idx="480">
                  <c:v>141</c:v>
                </c:pt>
                <c:pt idx="481">
                  <c:v>142</c:v>
                </c:pt>
                <c:pt idx="482">
                  <c:v>142</c:v>
                </c:pt>
                <c:pt idx="483">
                  <c:v>143</c:v>
                </c:pt>
                <c:pt idx="484">
                  <c:v>143</c:v>
                </c:pt>
                <c:pt idx="485">
                  <c:v>143</c:v>
                </c:pt>
                <c:pt idx="486">
                  <c:v>143</c:v>
                </c:pt>
                <c:pt idx="487">
                  <c:v>144</c:v>
                </c:pt>
                <c:pt idx="488">
                  <c:v>144</c:v>
                </c:pt>
                <c:pt idx="489">
                  <c:v>144</c:v>
                </c:pt>
                <c:pt idx="490">
                  <c:v>144</c:v>
                </c:pt>
                <c:pt idx="491">
                  <c:v>144</c:v>
                </c:pt>
                <c:pt idx="492">
                  <c:v>144</c:v>
                </c:pt>
                <c:pt idx="493">
                  <c:v>144</c:v>
                </c:pt>
                <c:pt idx="494">
                  <c:v>145</c:v>
                </c:pt>
                <c:pt idx="495">
                  <c:v>145</c:v>
                </c:pt>
                <c:pt idx="496">
                  <c:v>145</c:v>
                </c:pt>
                <c:pt idx="497">
                  <c:v>145</c:v>
                </c:pt>
                <c:pt idx="498">
                  <c:v>146</c:v>
                </c:pt>
                <c:pt idx="499">
                  <c:v>146</c:v>
                </c:pt>
                <c:pt idx="500">
                  <c:v>146</c:v>
                </c:pt>
                <c:pt idx="501">
                  <c:v>146</c:v>
                </c:pt>
                <c:pt idx="502">
                  <c:v>146</c:v>
                </c:pt>
                <c:pt idx="503">
                  <c:v>146</c:v>
                </c:pt>
                <c:pt idx="504">
                  <c:v>147</c:v>
                </c:pt>
                <c:pt idx="505">
                  <c:v>147</c:v>
                </c:pt>
                <c:pt idx="506">
                  <c:v>147</c:v>
                </c:pt>
                <c:pt idx="507">
                  <c:v>148</c:v>
                </c:pt>
                <c:pt idx="508">
                  <c:v>148</c:v>
                </c:pt>
                <c:pt idx="509">
                  <c:v>149</c:v>
                </c:pt>
                <c:pt idx="510">
                  <c:v>149</c:v>
                </c:pt>
                <c:pt idx="511">
                  <c:v>149</c:v>
                </c:pt>
                <c:pt idx="512">
                  <c:v>150</c:v>
                </c:pt>
                <c:pt idx="513">
                  <c:v>150</c:v>
                </c:pt>
                <c:pt idx="514">
                  <c:v>151</c:v>
                </c:pt>
                <c:pt idx="515">
                  <c:v>152</c:v>
                </c:pt>
                <c:pt idx="516">
                  <c:v>153</c:v>
                </c:pt>
                <c:pt idx="517">
                  <c:v>153</c:v>
                </c:pt>
                <c:pt idx="518">
                  <c:v>154</c:v>
                </c:pt>
                <c:pt idx="519">
                  <c:v>154</c:v>
                </c:pt>
                <c:pt idx="520">
                  <c:v>154</c:v>
                </c:pt>
                <c:pt idx="521">
                  <c:v>154</c:v>
                </c:pt>
                <c:pt idx="522">
                  <c:v>154</c:v>
                </c:pt>
                <c:pt idx="523">
                  <c:v>154</c:v>
                </c:pt>
                <c:pt idx="524">
                  <c:v>155</c:v>
                </c:pt>
                <c:pt idx="525">
                  <c:v>155</c:v>
                </c:pt>
                <c:pt idx="526">
                  <c:v>156</c:v>
                </c:pt>
                <c:pt idx="527">
                  <c:v>157</c:v>
                </c:pt>
                <c:pt idx="528">
                  <c:v>157</c:v>
                </c:pt>
                <c:pt idx="529">
                  <c:v>157</c:v>
                </c:pt>
                <c:pt idx="530">
                  <c:v>157</c:v>
                </c:pt>
                <c:pt idx="531">
                  <c:v>157</c:v>
                </c:pt>
                <c:pt idx="532">
                  <c:v>158</c:v>
                </c:pt>
                <c:pt idx="533">
                  <c:v>159</c:v>
                </c:pt>
                <c:pt idx="534">
                  <c:v>160</c:v>
                </c:pt>
                <c:pt idx="535">
                  <c:v>160</c:v>
                </c:pt>
                <c:pt idx="536">
                  <c:v>160</c:v>
                </c:pt>
                <c:pt idx="537">
                  <c:v>160</c:v>
                </c:pt>
                <c:pt idx="538">
                  <c:v>160</c:v>
                </c:pt>
                <c:pt idx="539">
                  <c:v>161</c:v>
                </c:pt>
                <c:pt idx="540">
                  <c:v>161</c:v>
                </c:pt>
                <c:pt idx="541">
                  <c:v>161</c:v>
                </c:pt>
                <c:pt idx="542">
                  <c:v>161</c:v>
                </c:pt>
                <c:pt idx="543">
                  <c:v>162</c:v>
                </c:pt>
                <c:pt idx="544">
                  <c:v>162</c:v>
                </c:pt>
                <c:pt idx="545">
                  <c:v>163</c:v>
                </c:pt>
                <c:pt idx="546">
                  <c:v>163</c:v>
                </c:pt>
                <c:pt idx="547">
                  <c:v>163</c:v>
                </c:pt>
                <c:pt idx="548">
                  <c:v>163</c:v>
                </c:pt>
                <c:pt idx="549">
                  <c:v>163</c:v>
                </c:pt>
                <c:pt idx="550">
                  <c:v>163</c:v>
                </c:pt>
                <c:pt idx="551">
                  <c:v>163</c:v>
                </c:pt>
                <c:pt idx="552">
                  <c:v>164</c:v>
                </c:pt>
                <c:pt idx="553">
                  <c:v>164</c:v>
                </c:pt>
                <c:pt idx="554">
                  <c:v>165</c:v>
                </c:pt>
                <c:pt idx="555">
                  <c:v>165</c:v>
                </c:pt>
                <c:pt idx="556">
                  <c:v>165</c:v>
                </c:pt>
                <c:pt idx="557">
                  <c:v>165</c:v>
                </c:pt>
                <c:pt idx="558">
                  <c:v>165</c:v>
                </c:pt>
                <c:pt idx="559">
                  <c:v>165</c:v>
                </c:pt>
                <c:pt idx="560">
                  <c:v>165</c:v>
                </c:pt>
                <c:pt idx="561">
                  <c:v>165</c:v>
                </c:pt>
                <c:pt idx="562">
                  <c:v>165</c:v>
                </c:pt>
                <c:pt idx="563">
                  <c:v>165</c:v>
                </c:pt>
                <c:pt idx="564">
                  <c:v>165</c:v>
                </c:pt>
                <c:pt idx="565">
                  <c:v>165</c:v>
                </c:pt>
                <c:pt idx="566">
                  <c:v>165</c:v>
                </c:pt>
                <c:pt idx="567">
                  <c:v>165</c:v>
                </c:pt>
                <c:pt idx="568">
                  <c:v>165</c:v>
                </c:pt>
                <c:pt idx="569">
                  <c:v>166</c:v>
                </c:pt>
                <c:pt idx="570">
                  <c:v>166</c:v>
                </c:pt>
                <c:pt idx="571">
                  <c:v>167</c:v>
                </c:pt>
                <c:pt idx="572">
                  <c:v>167</c:v>
                </c:pt>
                <c:pt idx="573">
                  <c:v>168</c:v>
                </c:pt>
                <c:pt idx="574">
                  <c:v>169</c:v>
                </c:pt>
                <c:pt idx="575">
                  <c:v>170</c:v>
                </c:pt>
                <c:pt idx="576">
                  <c:v>170</c:v>
                </c:pt>
                <c:pt idx="577">
                  <c:v>170</c:v>
                </c:pt>
                <c:pt idx="578">
                  <c:v>171</c:v>
                </c:pt>
                <c:pt idx="579">
                  <c:v>171</c:v>
                </c:pt>
                <c:pt idx="580">
                  <c:v>171</c:v>
                </c:pt>
                <c:pt idx="581">
                  <c:v>171</c:v>
                </c:pt>
                <c:pt idx="582">
                  <c:v>171</c:v>
                </c:pt>
                <c:pt idx="583">
                  <c:v>171</c:v>
                </c:pt>
                <c:pt idx="584">
                  <c:v>171</c:v>
                </c:pt>
                <c:pt idx="585">
                  <c:v>171</c:v>
                </c:pt>
                <c:pt idx="586">
                  <c:v>171</c:v>
                </c:pt>
                <c:pt idx="587">
                  <c:v>171</c:v>
                </c:pt>
                <c:pt idx="588">
                  <c:v>171</c:v>
                </c:pt>
                <c:pt idx="589">
                  <c:v>171</c:v>
                </c:pt>
                <c:pt idx="590">
                  <c:v>171</c:v>
                </c:pt>
                <c:pt idx="591">
                  <c:v>172</c:v>
                </c:pt>
                <c:pt idx="592">
                  <c:v>172</c:v>
                </c:pt>
                <c:pt idx="593">
                  <c:v>173</c:v>
                </c:pt>
                <c:pt idx="594">
                  <c:v>173</c:v>
                </c:pt>
                <c:pt idx="595">
                  <c:v>174</c:v>
                </c:pt>
                <c:pt idx="596">
                  <c:v>174</c:v>
                </c:pt>
                <c:pt idx="597">
                  <c:v>175</c:v>
                </c:pt>
                <c:pt idx="598">
                  <c:v>176</c:v>
                </c:pt>
                <c:pt idx="599">
                  <c:v>176</c:v>
                </c:pt>
                <c:pt idx="600">
                  <c:v>176</c:v>
                </c:pt>
                <c:pt idx="601">
                  <c:v>176</c:v>
                </c:pt>
                <c:pt idx="602">
                  <c:v>176</c:v>
                </c:pt>
                <c:pt idx="603">
                  <c:v>176</c:v>
                </c:pt>
                <c:pt idx="604">
                  <c:v>176</c:v>
                </c:pt>
                <c:pt idx="605">
                  <c:v>177</c:v>
                </c:pt>
                <c:pt idx="606">
                  <c:v>178</c:v>
                </c:pt>
                <c:pt idx="607">
                  <c:v>179</c:v>
                </c:pt>
                <c:pt idx="608">
                  <c:v>180</c:v>
                </c:pt>
                <c:pt idx="609">
                  <c:v>180</c:v>
                </c:pt>
                <c:pt idx="610">
                  <c:v>180</c:v>
                </c:pt>
                <c:pt idx="611">
                  <c:v>180</c:v>
                </c:pt>
                <c:pt idx="612">
                  <c:v>180</c:v>
                </c:pt>
                <c:pt idx="613">
                  <c:v>180</c:v>
                </c:pt>
                <c:pt idx="614">
                  <c:v>180</c:v>
                </c:pt>
                <c:pt idx="615">
                  <c:v>180</c:v>
                </c:pt>
                <c:pt idx="616">
                  <c:v>180</c:v>
                </c:pt>
                <c:pt idx="617">
                  <c:v>180</c:v>
                </c:pt>
                <c:pt idx="618">
                  <c:v>180</c:v>
                </c:pt>
                <c:pt idx="619">
                  <c:v>180</c:v>
                </c:pt>
                <c:pt idx="620">
                  <c:v>180</c:v>
                </c:pt>
                <c:pt idx="621">
                  <c:v>180</c:v>
                </c:pt>
                <c:pt idx="622">
                  <c:v>181</c:v>
                </c:pt>
                <c:pt idx="623">
                  <c:v>181</c:v>
                </c:pt>
                <c:pt idx="624">
                  <c:v>182</c:v>
                </c:pt>
                <c:pt idx="625">
                  <c:v>183</c:v>
                </c:pt>
                <c:pt idx="626">
                  <c:v>183</c:v>
                </c:pt>
                <c:pt idx="627">
                  <c:v>184</c:v>
                </c:pt>
                <c:pt idx="628">
                  <c:v>185</c:v>
                </c:pt>
                <c:pt idx="629">
                  <c:v>185</c:v>
                </c:pt>
                <c:pt idx="630">
                  <c:v>185</c:v>
                </c:pt>
                <c:pt idx="631">
                  <c:v>185</c:v>
                </c:pt>
                <c:pt idx="632">
                  <c:v>185</c:v>
                </c:pt>
                <c:pt idx="633">
                  <c:v>185</c:v>
                </c:pt>
                <c:pt idx="634">
                  <c:v>185</c:v>
                </c:pt>
                <c:pt idx="635">
                  <c:v>185</c:v>
                </c:pt>
                <c:pt idx="636">
                  <c:v>185</c:v>
                </c:pt>
                <c:pt idx="637">
                  <c:v>186</c:v>
                </c:pt>
                <c:pt idx="638">
                  <c:v>186</c:v>
                </c:pt>
                <c:pt idx="639">
                  <c:v>187</c:v>
                </c:pt>
                <c:pt idx="640">
                  <c:v>188</c:v>
                </c:pt>
                <c:pt idx="641">
                  <c:v>189</c:v>
                </c:pt>
                <c:pt idx="642">
                  <c:v>190</c:v>
                </c:pt>
                <c:pt idx="643">
                  <c:v>191</c:v>
                </c:pt>
                <c:pt idx="644">
                  <c:v>191</c:v>
                </c:pt>
                <c:pt idx="645">
                  <c:v>191</c:v>
                </c:pt>
                <c:pt idx="646">
                  <c:v>191</c:v>
                </c:pt>
                <c:pt idx="647">
                  <c:v>191</c:v>
                </c:pt>
                <c:pt idx="648">
                  <c:v>191</c:v>
                </c:pt>
                <c:pt idx="649">
                  <c:v>191</c:v>
                </c:pt>
                <c:pt idx="650">
                  <c:v>191</c:v>
                </c:pt>
                <c:pt idx="651">
                  <c:v>191</c:v>
                </c:pt>
                <c:pt idx="652">
                  <c:v>191</c:v>
                </c:pt>
                <c:pt idx="653">
                  <c:v>191</c:v>
                </c:pt>
                <c:pt idx="654">
                  <c:v>191</c:v>
                </c:pt>
                <c:pt idx="655">
                  <c:v>191</c:v>
                </c:pt>
                <c:pt idx="656">
                  <c:v>191</c:v>
                </c:pt>
                <c:pt idx="657">
                  <c:v>192</c:v>
                </c:pt>
                <c:pt idx="658">
                  <c:v>192</c:v>
                </c:pt>
                <c:pt idx="659">
                  <c:v>193</c:v>
                </c:pt>
                <c:pt idx="660">
                  <c:v>194</c:v>
                </c:pt>
                <c:pt idx="661">
                  <c:v>195</c:v>
                </c:pt>
                <c:pt idx="662">
                  <c:v>196</c:v>
                </c:pt>
                <c:pt idx="663">
                  <c:v>196</c:v>
                </c:pt>
                <c:pt idx="664">
                  <c:v>197</c:v>
                </c:pt>
                <c:pt idx="665">
                  <c:v>198</c:v>
                </c:pt>
                <c:pt idx="666">
                  <c:v>199</c:v>
                </c:pt>
                <c:pt idx="667">
                  <c:v>199</c:v>
                </c:pt>
                <c:pt idx="668">
                  <c:v>199</c:v>
                </c:pt>
                <c:pt idx="669">
                  <c:v>200</c:v>
                </c:pt>
                <c:pt idx="670">
                  <c:v>200</c:v>
                </c:pt>
                <c:pt idx="671">
                  <c:v>200</c:v>
                </c:pt>
                <c:pt idx="672">
                  <c:v>200</c:v>
                </c:pt>
                <c:pt idx="673">
                  <c:v>201</c:v>
                </c:pt>
                <c:pt idx="674">
                  <c:v>202</c:v>
                </c:pt>
                <c:pt idx="675">
                  <c:v>203</c:v>
                </c:pt>
                <c:pt idx="676">
                  <c:v>203</c:v>
                </c:pt>
                <c:pt idx="677">
                  <c:v>204</c:v>
                </c:pt>
                <c:pt idx="678">
                  <c:v>205</c:v>
                </c:pt>
                <c:pt idx="679">
                  <c:v>205</c:v>
                </c:pt>
                <c:pt idx="680">
                  <c:v>206</c:v>
                </c:pt>
                <c:pt idx="681">
                  <c:v>207</c:v>
                </c:pt>
                <c:pt idx="682">
                  <c:v>207</c:v>
                </c:pt>
                <c:pt idx="683">
                  <c:v>207</c:v>
                </c:pt>
                <c:pt idx="684">
                  <c:v>207</c:v>
                </c:pt>
                <c:pt idx="685">
                  <c:v>207</c:v>
                </c:pt>
                <c:pt idx="686">
                  <c:v>207</c:v>
                </c:pt>
                <c:pt idx="687">
                  <c:v>207</c:v>
                </c:pt>
                <c:pt idx="688">
                  <c:v>208</c:v>
                </c:pt>
                <c:pt idx="689">
                  <c:v>209</c:v>
                </c:pt>
                <c:pt idx="690">
                  <c:v>210</c:v>
                </c:pt>
                <c:pt idx="691">
                  <c:v>210</c:v>
                </c:pt>
                <c:pt idx="692">
                  <c:v>210</c:v>
                </c:pt>
                <c:pt idx="693">
                  <c:v>210</c:v>
                </c:pt>
                <c:pt idx="694">
                  <c:v>211</c:v>
                </c:pt>
                <c:pt idx="695">
                  <c:v>211</c:v>
                </c:pt>
                <c:pt idx="696">
                  <c:v>211</c:v>
                </c:pt>
                <c:pt idx="697">
                  <c:v>211</c:v>
                </c:pt>
                <c:pt idx="698">
                  <c:v>211</c:v>
                </c:pt>
                <c:pt idx="699">
                  <c:v>211</c:v>
                </c:pt>
                <c:pt idx="700">
                  <c:v>211</c:v>
                </c:pt>
                <c:pt idx="701">
                  <c:v>211</c:v>
                </c:pt>
                <c:pt idx="702">
                  <c:v>211</c:v>
                </c:pt>
                <c:pt idx="703">
                  <c:v>211</c:v>
                </c:pt>
                <c:pt idx="704">
                  <c:v>211</c:v>
                </c:pt>
                <c:pt idx="705">
                  <c:v>211</c:v>
                </c:pt>
                <c:pt idx="706">
                  <c:v>211</c:v>
                </c:pt>
                <c:pt idx="707">
                  <c:v>212</c:v>
                </c:pt>
                <c:pt idx="708">
                  <c:v>212</c:v>
                </c:pt>
                <c:pt idx="709">
                  <c:v>212</c:v>
                </c:pt>
                <c:pt idx="710">
                  <c:v>212</c:v>
                </c:pt>
                <c:pt idx="711">
                  <c:v>213</c:v>
                </c:pt>
                <c:pt idx="712">
                  <c:v>213</c:v>
                </c:pt>
                <c:pt idx="713">
                  <c:v>214</c:v>
                </c:pt>
                <c:pt idx="714">
                  <c:v>214</c:v>
                </c:pt>
                <c:pt idx="715">
                  <c:v>214</c:v>
                </c:pt>
                <c:pt idx="716">
                  <c:v>214</c:v>
                </c:pt>
                <c:pt idx="717">
                  <c:v>214</c:v>
                </c:pt>
                <c:pt idx="718">
                  <c:v>214</c:v>
                </c:pt>
                <c:pt idx="719">
                  <c:v>214</c:v>
                </c:pt>
                <c:pt idx="720">
                  <c:v>214</c:v>
                </c:pt>
                <c:pt idx="721">
                  <c:v>214</c:v>
                </c:pt>
                <c:pt idx="722">
                  <c:v>214</c:v>
                </c:pt>
                <c:pt idx="723">
                  <c:v>214</c:v>
                </c:pt>
                <c:pt idx="724">
                  <c:v>214</c:v>
                </c:pt>
                <c:pt idx="725">
                  <c:v>214</c:v>
                </c:pt>
                <c:pt idx="726">
                  <c:v>214</c:v>
                </c:pt>
                <c:pt idx="727">
                  <c:v>214</c:v>
                </c:pt>
                <c:pt idx="728">
                  <c:v>214</c:v>
                </c:pt>
                <c:pt idx="729">
                  <c:v>214</c:v>
                </c:pt>
                <c:pt idx="730">
                  <c:v>215</c:v>
                </c:pt>
                <c:pt idx="731">
                  <c:v>216</c:v>
                </c:pt>
                <c:pt idx="732">
                  <c:v>217</c:v>
                </c:pt>
                <c:pt idx="733">
                  <c:v>217</c:v>
                </c:pt>
                <c:pt idx="734">
                  <c:v>217</c:v>
                </c:pt>
                <c:pt idx="735">
                  <c:v>217</c:v>
                </c:pt>
                <c:pt idx="736">
                  <c:v>217</c:v>
                </c:pt>
                <c:pt idx="737">
                  <c:v>217</c:v>
                </c:pt>
                <c:pt idx="738">
                  <c:v>217</c:v>
                </c:pt>
                <c:pt idx="739">
                  <c:v>217</c:v>
                </c:pt>
                <c:pt idx="740">
                  <c:v>217</c:v>
                </c:pt>
                <c:pt idx="741">
                  <c:v>217</c:v>
                </c:pt>
                <c:pt idx="742">
                  <c:v>217</c:v>
                </c:pt>
                <c:pt idx="743">
                  <c:v>217</c:v>
                </c:pt>
                <c:pt idx="744">
                  <c:v>217</c:v>
                </c:pt>
                <c:pt idx="745">
                  <c:v>217</c:v>
                </c:pt>
                <c:pt idx="746">
                  <c:v>217</c:v>
                </c:pt>
                <c:pt idx="747">
                  <c:v>217</c:v>
                </c:pt>
                <c:pt idx="748">
                  <c:v>217</c:v>
                </c:pt>
                <c:pt idx="749">
                  <c:v>217</c:v>
                </c:pt>
                <c:pt idx="750">
                  <c:v>217</c:v>
                </c:pt>
                <c:pt idx="751">
                  <c:v>217</c:v>
                </c:pt>
                <c:pt idx="752">
                  <c:v>217</c:v>
                </c:pt>
                <c:pt idx="753">
                  <c:v>217</c:v>
                </c:pt>
                <c:pt idx="754">
                  <c:v>217</c:v>
                </c:pt>
                <c:pt idx="755">
                  <c:v>217</c:v>
                </c:pt>
                <c:pt idx="756">
                  <c:v>217</c:v>
                </c:pt>
                <c:pt idx="757">
                  <c:v>218</c:v>
                </c:pt>
                <c:pt idx="758">
                  <c:v>218</c:v>
                </c:pt>
                <c:pt idx="759">
                  <c:v>218</c:v>
                </c:pt>
                <c:pt idx="760">
                  <c:v>218</c:v>
                </c:pt>
                <c:pt idx="761">
                  <c:v>218</c:v>
                </c:pt>
                <c:pt idx="762">
                  <c:v>218</c:v>
                </c:pt>
                <c:pt idx="763">
                  <c:v>218</c:v>
                </c:pt>
                <c:pt idx="764">
                  <c:v>218</c:v>
                </c:pt>
                <c:pt idx="765">
                  <c:v>218</c:v>
                </c:pt>
                <c:pt idx="766">
                  <c:v>218</c:v>
                </c:pt>
                <c:pt idx="767">
                  <c:v>218</c:v>
                </c:pt>
                <c:pt idx="768">
                  <c:v>218</c:v>
                </c:pt>
                <c:pt idx="769">
                  <c:v>218</c:v>
                </c:pt>
                <c:pt idx="770">
                  <c:v>218</c:v>
                </c:pt>
                <c:pt idx="771">
                  <c:v>218</c:v>
                </c:pt>
                <c:pt idx="772">
                  <c:v>218</c:v>
                </c:pt>
                <c:pt idx="773">
                  <c:v>218</c:v>
                </c:pt>
                <c:pt idx="774">
                  <c:v>218</c:v>
                </c:pt>
                <c:pt idx="775">
                  <c:v>219</c:v>
                </c:pt>
                <c:pt idx="776">
                  <c:v>220</c:v>
                </c:pt>
                <c:pt idx="777">
                  <c:v>220</c:v>
                </c:pt>
                <c:pt idx="778">
                  <c:v>220</c:v>
                </c:pt>
                <c:pt idx="779">
                  <c:v>220</c:v>
                </c:pt>
                <c:pt idx="780">
                  <c:v>220</c:v>
                </c:pt>
                <c:pt idx="781">
                  <c:v>221</c:v>
                </c:pt>
                <c:pt idx="782">
                  <c:v>221</c:v>
                </c:pt>
                <c:pt idx="783">
                  <c:v>221</c:v>
                </c:pt>
                <c:pt idx="784">
                  <c:v>222</c:v>
                </c:pt>
                <c:pt idx="785">
                  <c:v>222</c:v>
                </c:pt>
                <c:pt idx="786">
                  <c:v>222</c:v>
                </c:pt>
                <c:pt idx="787">
                  <c:v>222</c:v>
                </c:pt>
                <c:pt idx="788">
                  <c:v>223</c:v>
                </c:pt>
                <c:pt idx="789">
                  <c:v>223</c:v>
                </c:pt>
                <c:pt idx="790">
                  <c:v>223</c:v>
                </c:pt>
                <c:pt idx="791">
                  <c:v>223</c:v>
                </c:pt>
                <c:pt idx="792">
                  <c:v>223</c:v>
                </c:pt>
                <c:pt idx="793">
                  <c:v>224</c:v>
                </c:pt>
                <c:pt idx="794">
                  <c:v>224</c:v>
                </c:pt>
                <c:pt idx="795">
                  <c:v>224</c:v>
                </c:pt>
                <c:pt idx="796">
                  <c:v>224</c:v>
                </c:pt>
                <c:pt idx="797">
                  <c:v>225</c:v>
                </c:pt>
                <c:pt idx="798">
                  <c:v>226</c:v>
                </c:pt>
                <c:pt idx="799">
                  <c:v>226</c:v>
                </c:pt>
                <c:pt idx="800">
                  <c:v>226</c:v>
                </c:pt>
                <c:pt idx="801">
                  <c:v>226</c:v>
                </c:pt>
                <c:pt idx="802">
                  <c:v>226</c:v>
                </c:pt>
                <c:pt idx="803">
                  <c:v>226</c:v>
                </c:pt>
                <c:pt idx="804">
                  <c:v>226</c:v>
                </c:pt>
                <c:pt idx="805">
                  <c:v>226</c:v>
                </c:pt>
                <c:pt idx="806">
                  <c:v>226</c:v>
                </c:pt>
                <c:pt idx="807">
                  <c:v>227</c:v>
                </c:pt>
                <c:pt idx="808">
                  <c:v>228</c:v>
                </c:pt>
                <c:pt idx="809">
                  <c:v>228</c:v>
                </c:pt>
                <c:pt idx="810">
                  <c:v>228</c:v>
                </c:pt>
                <c:pt idx="811">
                  <c:v>228</c:v>
                </c:pt>
                <c:pt idx="812">
                  <c:v>228</c:v>
                </c:pt>
                <c:pt idx="813">
                  <c:v>228</c:v>
                </c:pt>
                <c:pt idx="814">
                  <c:v>228</c:v>
                </c:pt>
                <c:pt idx="815">
                  <c:v>228</c:v>
                </c:pt>
                <c:pt idx="816">
                  <c:v>229</c:v>
                </c:pt>
                <c:pt idx="817">
                  <c:v>229</c:v>
                </c:pt>
                <c:pt idx="818">
                  <c:v>229</c:v>
                </c:pt>
                <c:pt idx="819">
                  <c:v>229</c:v>
                </c:pt>
                <c:pt idx="820">
                  <c:v>230</c:v>
                </c:pt>
                <c:pt idx="821">
                  <c:v>231</c:v>
                </c:pt>
                <c:pt idx="822">
                  <c:v>231</c:v>
                </c:pt>
                <c:pt idx="823">
                  <c:v>231</c:v>
                </c:pt>
                <c:pt idx="824">
                  <c:v>232</c:v>
                </c:pt>
                <c:pt idx="825">
                  <c:v>232</c:v>
                </c:pt>
                <c:pt idx="826">
                  <c:v>232</c:v>
                </c:pt>
                <c:pt idx="827">
                  <c:v>232</c:v>
                </c:pt>
                <c:pt idx="828">
                  <c:v>232</c:v>
                </c:pt>
                <c:pt idx="829">
                  <c:v>233</c:v>
                </c:pt>
                <c:pt idx="830">
                  <c:v>233</c:v>
                </c:pt>
                <c:pt idx="831">
                  <c:v>234</c:v>
                </c:pt>
                <c:pt idx="832">
                  <c:v>234</c:v>
                </c:pt>
                <c:pt idx="833">
                  <c:v>234</c:v>
                </c:pt>
                <c:pt idx="834">
                  <c:v>235</c:v>
                </c:pt>
                <c:pt idx="835">
                  <c:v>236</c:v>
                </c:pt>
                <c:pt idx="836">
                  <c:v>237</c:v>
                </c:pt>
                <c:pt idx="837">
                  <c:v>238</c:v>
                </c:pt>
                <c:pt idx="838">
                  <c:v>239</c:v>
                </c:pt>
                <c:pt idx="839">
                  <c:v>240</c:v>
                </c:pt>
                <c:pt idx="840">
                  <c:v>241</c:v>
                </c:pt>
                <c:pt idx="841">
                  <c:v>242</c:v>
                </c:pt>
                <c:pt idx="842">
                  <c:v>242</c:v>
                </c:pt>
                <c:pt idx="843">
                  <c:v>242</c:v>
                </c:pt>
                <c:pt idx="844">
                  <c:v>242</c:v>
                </c:pt>
                <c:pt idx="845">
                  <c:v>242</c:v>
                </c:pt>
                <c:pt idx="846">
                  <c:v>242</c:v>
                </c:pt>
                <c:pt idx="847">
                  <c:v>242</c:v>
                </c:pt>
                <c:pt idx="848">
                  <c:v>242</c:v>
                </c:pt>
                <c:pt idx="849">
                  <c:v>242</c:v>
                </c:pt>
                <c:pt idx="850">
                  <c:v>242</c:v>
                </c:pt>
                <c:pt idx="851">
                  <c:v>243</c:v>
                </c:pt>
                <c:pt idx="852">
                  <c:v>243</c:v>
                </c:pt>
                <c:pt idx="853">
                  <c:v>243</c:v>
                </c:pt>
                <c:pt idx="854">
                  <c:v>243</c:v>
                </c:pt>
                <c:pt idx="855">
                  <c:v>244</c:v>
                </c:pt>
                <c:pt idx="856">
                  <c:v>244</c:v>
                </c:pt>
                <c:pt idx="857">
                  <c:v>244</c:v>
                </c:pt>
                <c:pt idx="858">
                  <c:v>245</c:v>
                </c:pt>
                <c:pt idx="859">
                  <c:v>246</c:v>
                </c:pt>
                <c:pt idx="860">
                  <c:v>247</c:v>
                </c:pt>
                <c:pt idx="861">
                  <c:v>247</c:v>
                </c:pt>
                <c:pt idx="862">
                  <c:v>248</c:v>
                </c:pt>
                <c:pt idx="863">
                  <c:v>249</c:v>
                </c:pt>
                <c:pt idx="864">
                  <c:v>250</c:v>
                </c:pt>
                <c:pt idx="865">
                  <c:v>251</c:v>
                </c:pt>
                <c:pt idx="866">
                  <c:v>252</c:v>
                </c:pt>
                <c:pt idx="867">
                  <c:v>252</c:v>
                </c:pt>
                <c:pt idx="868">
                  <c:v>252</c:v>
                </c:pt>
                <c:pt idx="869">
                  <c:v>252</c:v>
                </c:pt>
                <c:pt idx="870">
                  <c:v>252</c:v>
                </c:pt>
                <c:pt idx="871">
                  <c:v>252</c:v>
                </c:pt>
                <c:pt idx="872">
                  <c:v>252</c:v>
                </c:pt>
                <c:pt idx="873">
                  <c:v>252</c:v>
                </c:pt>
                <c:pt idx="874">
                  <c:v>253</c:v>
                </c:pt>
                <c:pt idx="875">
                  <c:v>253</c:v>
                </c:pt>
                <c:pt idx="876">
                  <c:v>254</c:v>
                </c:pt>
                <c:pt idx="877">
                  <c:v>254</c:v>
                </c:pt>
                <c:pt idx="878">
                  <c:v>254</c:v>
                </c:pt>
                <c:pt idx="879">
                  <c:v>254</c:v>
                </c:pt>
                <c:pt idx="880">
                  <c:v>254</c:v>
                </c:pt>
                <c:pt idx="881">
                  <c:v>255</c:v>
                </c:pt>
                <c:pt idx="882">
                  <c:v>256</c:v>
                </c:pt>
                <c:pt idx="883">
                  <c:v>256</c:v>
                </c:pt>
                <c:pt idx="884">
                  <c:v>256</c:v>
                </c:pt>
                <c:pt idx="885">
                  <c:v>256</c:v>
                </c:pt>
                <c:pt idx="886">
                  <c:v>256</c:v>
                </c:pt>
                <c:pt idx="887">
                  <c:v>257</c:v>
                </c:pt>
                <c:pt idx="888">
                  <c:v>257</c:v>
                </c:pt>
                <c:pt idx="889">
                  <c:v>257</c:v>
                </c:pt>
                <c:pt idx="890">
                  <c:v>257</c:v>
                </c:pt>
                <c:pt idx="891">
                  <c:v>257</c:v>
                </c:pt>
                <c:pt idx="892">
                  <c:v>257</c:v>
                </c:pt>
                <c:pt idx="893">
                  <c:v>257</c:v>
                </c:pt>
                <c:pt idx="894">
                  <c:v>257</c:v>
                </c:pt>
                <c:pt idx="895">
                  <c:v>258</c:v>
                </c:pt>
                <c:pt idx="896">
                  <c:v>258</c:v>
                </c:pt>
                <c:pt idx="897">
                  <c:v>258</c:v>
                </c:pt>
                <c:pt idx="898">
                  <c:v>258</c:v>
                </c:pt>
                <c:pt idx="899">
                  <c:v>258</c:v>
                </c:pt>
                <c:pt idx="900">
                  <c:v>259</c:v>
                </c:pt>
                <c:pt idx="901">
                  <c:v>259</c:v>
                </c:pt>
                <c:pt idx="902">
                  <c:v>259</c:v>
                </c:pt>
                <c:pt idx="903">
                  <c:v>259</c:v>
                </c:pt>
                <c:pt idx="904">
                  <c:v>260</c:v>
                </c:pt>
                <c:pt idx="905">
                  <c:v>261</c:v>
                </c:pt>
                <c:pt idx="906">
                  <c:v>261</c:v>
                </c:pt>
                <c:pt idx="907">
                  <c:v>261</c:v>
                </c:pt>
                <c:pt idx="908">
                  <c:v>261</c:v>
                </c:pt>
                <c:pt idx="909">
                  <c:v>261</c:v>
                </c:pt>
                <c:pt idx="910">
                  <c:v>261</c:v>
                </c:pt>
                <c:pt idx="911">
                  <c:v>261</c:v>
                </c:pt>
                <c:pt idx="912">
                  <c:v>261</c:v>
                </c:pt>
                <c:pt idx="913">
                  <c:v>261</c:v>
                </c:pt>
                <c:pt idx="914">
                  <c:v>262</c:v>
                </c:pt>
                <c:pt idx="915">
                  <c:v>263</c:v>
                </c:pt>
                <c:pt idx="916">
                  <c:v>263</c:v>
                </c:pt>
                <c:pt idx="917">
                  <c:v>263</c:v>
                </c:pt>
                <c:pt idx="918">
                  <c:v>264</c:v>
                </c:pt>
                <c:pt idx="919">
                  <c:v>264</c:v>
                </c:pt>
                <c:pt idx="920">
                  <c:v>264</c:v>
                </c:pt>
                <c:pt idx="921">
                  <c:v>264</c:v>
                </c:pt>
                <c:pt idx="922">
                  <c:v>265</c:v>
                </c:pt>
                <c:pt idx="923">
                  <c:v>265</c:v>
                </c:pt>
                <c:pt idx="924">
                  <c:v>266</c:v>
                </c:pt>
                <c:pt idx="925">
                  <c:v>266</c:v>
                </c:pt>
                <c:pt idx="926">
                  <c:v>266</c:v>
                </c:pt>
                <c:pt idx="927">
                  <c:v>266</c:v>
                </c:pt>
                <c:pt idx="928">
                  <c:v>267</c:v>
                </c:pt>
                <c:pt idx="929">
                  <c:v>267</c:v>
                </c:pt>
                <c:pt idx="930">
                  <c:v>268</c:v>
                </c:pt>
                <c:pt idx="931">
                  <c:v>269</c:v>
                </c:pt>
                <c:pt idx="932">
                  <c:v>270</c:v>
                </c:pt>
                <c:pt idx="933">
                  <c:v>271</c:v>
                </c:pt>
                <c:pt idx="934">
                  <c:v>271</c:v>
                </c:pt>
                <c:pt idx="935">
                  <c:v>271</c:v>
                </c:pt>
                <c:pt idx="936">
                  <c:v>272</c:v>
                </c:pt>
                <c:pt idx="937">
                  <c:v>272</c:v>
                </c:pt>
                <c:pt idx="938">
                  <c:v>272</c:v>
                </c:pt>
                <c:pt idx="939">
                  <c:v>273</c:v>
                </c:pt>
                <c:pt idx="940">
                  <c:v>274</c:v>
                </c:pt>
                <c:pt idx="941">
                  <c:v>275</c:v>
                </c:pt>
                <c:pt idx="942">
                  <c:v>276</c:v>
                </c:pt>
                <c:pt idx="943">
                  <c:v>277</c:v>
                </c:pt>
                <c:pt idx="944">
                  <c:v>277</c:v>
                </c:pt>
                <c:pt idx="945">
                  <c:v>277</c:v>
                </c:pt>
                <c:pt idx="946">
                  <c:v>277</c:v>
                </c:pt>
                <c:pt idx="947">
                  <c:v>278</c:v>
                </c:pt>
                <c:pt idx="948">
                  <c:v>278</c:v>
                </c:pt>
                <c:pt idx="949">
                  <c:v>278</c:v>
                </c:pt>
                <c:pt idx="950">
                  <c:v>278</c:v>
                </c:pt>
                <c:pt idx="951">
                  <c:v>278</c:v>
                </c:pt>
                <c:pt idx="952">
                  <c:v>278</c:v>
                </c:pt>
                <c:pt idx="953">
                  <c:v>278</c:v>
                </c:pt>
                <c:pt idx="954">
                  <c:v>279</c:v>
                </c:pt>
                <c:pt idx="955">
                  <c:v>279</c:v>
                </c:pt>
                <c:pt idx="956">
                  <c:v>279</c:v>
                </c:pt>
                <c:pt idx="957">
                  <c:v>279</c:v>
                </c:pt>
                <c:pt idx="958">
                  <c:v>280</c:v>
                </c:pt>
                <c:pt idx="959">
                  <c:v>281</c:v>
                </c:pt>
                <c:pt idx="960">
                  <c:v>281</c:v>
                </c:pt>
                <c:pt idx="961">
                  <c:v>281</c:v>
                </c:pt>
                <c:pt idx="962">
                  <c:v>281</c:v>
                </c:pt>
                <c:pt idx="963">
                  <c:v>281</c:v>
                </c:pt>
                <c:pt idx="964">
                  <c:v>281</c:v>
                </c:pt>
                <c:pt idx="965">
                  <c:v>281</c:v>
                </c:pt>
                <c:pt idx="966">
                  <c:v>282</c:v>
                </c:pt>
                <c:pt idx="967">
                  <c:v>282</c:v>
                </c:pt>
                <c:pt idx="968">
                  <c:v>283</c:v>
                </c:pt>
                <c:pt idx="969">
                  <c:v>283</c:v>
                </c:pt>
                <c:pt idx="970">
                  <c:v>284</c:v>
                </c:pt>
                <c:pt idx="971">
                  <c:v>285</c:v>
                </c:pt>
                <c:pt idx="972">
                  <c:v>285</c:v>
                </c:pt>
                <c:pt idx="973">
                  <c:v>285</c:v>
                </c:pt>
                <c:pt idx="974">
                  <c:v>285</c:v>
                </c:pt>
                <c:pt idx="975">
                  <c:v>285</c:v>
                </c:pt>
                <c:pt idx="976">
                  <c:v>286</c:v>
                </c:pt>
                <c:pt idx="977">
                  <c:v>287</c:v>
                </c:pt>
                <c:pt idx="978">
                  <c:v>287</c:v>
                </c:pt>
                <c:pt idx="979">
                  <c:v>287</c:v>
                </c:pt>
                <c:pt idx="980">
                  <c:v>287</c:v>
                </c:pt>
                <c:pt idx="981">
                  <c:v>287</c:v>
                </c:pt>
                <c:pt idx="982">
                  <c:v>287</c:v>
                </c:pt>
                <c:pt idx="983">
                  <c:v>287</c:v>
                </c:pt>
                <c:pt idx="984">
                  <c:v>287</c:v>
                </c:pt>
                <c:pt idx="985">
                  <c:v>287</c:v>
                </c:pt>
                <c:pt idx="986">
                  <c:v>288</c:v>
                </c:pt>
                <c:pt idx="987">
                  <c:v>289</c:v>
                </c:pt>
                <c:pt idx="988">
                  <c:v>289</c:v>
                </c:pt>
                <c:pt idx="989">
                  <c:v>289</c:v>
                </c:pt>
                <c:pt idx="990">
                  <c:v>289</c:v>
                </c:pt>
                <c:pt idx="991">
                  <c:v>289</c:v>
                </c:pt>
                <c:pt idx="992">
                  <c:v>289</c:v>
                </c:pt>
                <c:pt idx="993">
                  <c:v>289</c:v>
                </c:pt>
                <c:pt idx="994">
                  <c:v>289</c:v>
                </c:pt>
                <c:pt idx="995">
                  <c:v>289</c:v>
                </c:pt>
                <c:pt idx="996">
                  <c:v>289</c:v>
                </c:pt>
                <c:pt idx="997">
                  <c:v>289</c:v>
                </c:pt>
                <c:pt idx="998">
                  <c:v>290</c:v>
                </c:pt>
                <c:pt idx="999">
                  <c:v>290</c:v>
                </c:pt>
                <c:pt idx="1000">
                  <c:v>290</c:v>
                </c:pt>
                <c:pt idx="1001">
                  <c:v>290</c:v>
                </c:pt>
                <c:pt idx="1002">
                  <c:v>290</c:v>
                </c:pt>
                <c:pt idx="1003">
                  <c:v>290</c:v>
                </c:pt>
                <c:pt idx="1004">
                  <c:v>290</c:v>
                </c:pt>
                <c:pt idx="1005">
                  <c:v>290</c:v>
                </c:pt>
                <c:pt idx="1006">
                  <c:v>290</c:v>
                </c:pt>
                <c:pt idx="1007">
                  <c:v>290</c:v>
                </c:pt>
                <c:pt idx="1008">
                  <c:v>290</c:v>
                </c:pt>
                <c:pt idx="1009">
                  <c:v>291</c:v>
                </c:pt>
                <c:pt idx="1010">
                  <c:v>291</c:v>
                </c:pt>
                <c:pt idx="1011">
                  <c:v>291</c:v>
                </c:pt>
                <c:pt idx="1012">
                  <c:v>291</c:v>
                </c:pt>
                <c:pt idx="1013">
                  <c:v>292</c:v>
                </c:pt>
                <c:pt idx="1014">
                  <c:v>292</c:v>
                </c:pt>
                <c:pt idx="1015">
                  <c:v>292</c:v>
                </c:pt>
                <c:pt idx="1016">
                  <c:v>292</c:v>
                </c:pt>
                <c:pt idx="1017">
                  <c:v>292</c:v>
                </c:pt>
                <c:pt idx="1018">
                  <c:v>292</c:v>
                </c:pt>
                <c:pt idx="1019">
                  <c:v>292</c:v>
                </c:pt>
                <c:pt idx="1020">
                  <c:v>292</c:v>
                </c:pt>
                <c:pt idx="1021">
                  <c:v>292</c:v>
                </c:pt>
                <c:pt idx="1022">
                  <c:v>292</c:v>
                </c:pt>
                <c:pt idx="1023">
                  <c:v>292</c:v>
                </c:pt>
                <c:pt idx="1024">
                  <c:v>293</c:v>
                </c:pt>
                <c:pt idx="1025">
                  <c:v>293</c:v>
                </c:pt>
                <c:pt idx="1026">
                  <c:v>293</c:v>
                </c:pt>
                <c:pt idx="1027">
                  <c:v>294</c:v>
                </c:pt>
                <c:pt idx="1028">
                  <c:v>294</c:v>
                </c:pt>
                <c:pt idx="1029">
                  <c:v>294</c:v>
                </c:pt>
                <c:pt idx="1030">
                  <c:v>294</c:v>
                </c:pt>
                <c:pt idx="1031">
                  <c:v>294</c:v>
                </c:pt>
                <c:pt idx="1032">
                  <c:v>294</c:v>
                </c:pt>
                <c:pt idx="1033">
                  <c:v>294</c:v>
                </c:pt>
                <c:pt idx="1034">
                  <c:v>294</c:v>
                </c:pt>
                <c:pt idx="1035">
                  <c:v>294</c:v>
                </c:pt>
                <c:pt idx="1036">
                  <c:v>294</c:v>
                </c:pt>
                <c:pt idx="1037">
                  <c:v>294</c:v>
                </c:pt>
                <c:pt idx="1038">
                  <c:v>295</c:v>
                </c:pt>
                <c:pt idx="1039">
                  <c:v>296</c:v>
                </c:pt>
                <c:pt idx="1040">
                  <c:v>296</c:v>
                </c:pt>
                <c:pt idx="1041">
                  <c:v>297</c:v>
                </c:pt>
                <c:pt idx="1042">
                  <c:v>298</c:v>
                </c:pt>
                <c:pt idx="1043">
                  <c:v>298</c:v>
                </c:pt>
                <c:pt idx="1044">
                  <c:v>298</c:v>
                </c:pt>
                <c:pt idx="1045">
                  <c:v>298</c:v>
                </c:pt>
                <c:pt idx="1046">
                  <c:v>298</c:v>
                </c:pt>
                <c:pt idx="1047">
                  <c:v>298</c:v>
                </c:pt>
                <c:pt idx="1048">
                  <c:v>298</c:v>
                </c:pt>
                <c:pt idx="1049">
                  <c:v>298</c:v>
                </c:pt>
                <c:pt idx="1050">
                  <c:v>298</c:v>
                </c:pt>
                <c:pt idx="1051">
                  <c:v>298</c:v>
                </c:pt>
                <c:pt idx="1052">
                  <c:v>298</c:v>
                </c:pt>
                <c:pt idx="1053">
                  <c:v>298</c:v>
                </c:pt>
                <c:pt idx="1054">
                  <c:v>298</c:v>
                </c:pt>
                <c:pt idx="1055">
                  <c:v>298</c:v>
                </c:pt>
                <c:pt idx="1056">
                  <c:v>298</c:v>
                </c:pt>
                <c:pt idx="1057">
                  <c:v>298</c:v>
                </c:pt>
                <c:pt idx="1058">
                  <c:v>298</c:v>
                </c:pt>
                <c:pt idx="1059">
                  <c:v>298</c:v>
                </c:pt>
                <c:pt idx="1060">
                  <c:v>298</c:v>
                </c:pt>
                <c:pt idx="1061">
                  <c:v>298</c:v>
                </c:pt>
                <c:pt idx="1062">
                  <c:v>298</c:v>
                </c:pt>
                <c:pt idx="1063">
                  <c:v>298</c:v>
                </c:pt>
                <c:pt idx="1064">
                  <c:v>298</c:v>
                </c:pt>
                <c:pt idx="1065">
                  <c:v>298</c:v>
                </c:pt>
                <c:pt idx="1066">
                  <c:v>298</c:v>
                </c:pt>
                <c:pt idx="1067">
                  <c:v>298</c:v>
                </c:pt>
                <c:pt idx="1068">
                  <c:v>299</c:v>
                </c:pt>
                <c:pt idx="1069">
                  <c:v>299</c:v>
                </c:pt>
                <c:pt idx="1070">
                  <c:v>300</c:v>
                </c:pt>
                <c:pt idx="1071">
                  <c:v>300</c:v>
                </c:pt>
                <c:pt idx="1072">
                  <c:v>301</c:v>
                </c:pt>
                <c:pt idx="1073">
                  <c:v>302</c:v>
                </c:pt>
                <c:pt idx="1074">
                  <c:v>302</c:v>
                </c:pt>
                <c:pt idx="1075">
                  <c:v>302</c:v>
                </c:pt>
                <c:pt idx="1076">
                  <c:v>303</c:v>
                </c:pt>
                <c:pt idx="1077">
                  <c:v>304</c:v>
                </c:pt>
                <c:pt idx="1078">
                  <c:v>304</c:v>
                </c:pt>
                <c:pt idx="1079">
                  <c:v>304</c:v>
                </c:pt>
                <c:pt idx="1080">
                  <c:v>304</c:v>
                </c:pt>
                <c:pt idx="1081">
                  <c:v>304</c:v>
                </c:pt>
                <c:pt idx="1082">
                  <c:v>304</c:v>
                </c:pt>
                <c:pt idx="1083">
                  <c:v>304</c:v>
                </c:pt>
                <c:pt idx="1084">
                  <c:v>304</c:v>
                </c:pt>
                <c:pt idx="1085">
                  <c:v>304</c:v>
                </c:pt>
                <c:pt idx="1086">
                  <c:v>304</c:v>
                </c:pt>
                <c:pt idx="1087">
                  <c:v>304</c:v>
                </c:pt>
                <c:pt idx="1088">
                  <c:v>304</c:v>
                </c:pt>
                <c:pt idx="1089">
                  <c:v>304</c:v>
                </c:pt>
                <c:pt idx="1090">
                  <c:v>304</c:v>
                </c:pt>
                <c:pt idx="1091">
                  <c:v>304</c:v>
                </c:pt>
                <c:pt idx="1092">
                  <c:v>304</c:v>
                </c:pt>
                <c:pt idx="1093">
                  <c:v>304</c:v>
                </c:pt>
                <c:pt idx="1094">
                  <c:v>304</c:v>
                </c:pt>
                <c:pt idx="1095">
                  <c:v>304</c:v>
                </c:pt>
                <c:pt idx="1096">
                  <c:v>304</c:v>
                </c:pt>
                <c:pt idx="1097">
                  <c:v>305</c:v>
                </c:pt>
                <c:pt idx="1098">
                  <c:v>306</c:v>
                </c:pt>
                <c:pt idx="1099">
                  <c:v>306</c:v>
                </c:pt>
                <c:pt idx="1100">
                  <c:v>306</c:v>
                </c:pt>
                <c:pt idx="1101">
                  <c:v>306</c:v>
                </c:pt>
                <c:pt idx="1102">
                  <c:v>306</c:v>
                </c:pt>
                <c:pt idx="1103">
                  <c:v>306</c:v>
                </c:pt>
                <c:pt idx="1104">
                  <c:v>307</c:v>
                </c:pt>
                <c:pt idx="1105">
                  <c:v>307</c:v>
                </c:pt>
                <c:pt idx="1106">
                  <c:v>307</c:v>
                </c:pt>
                <c:pt idx="1107">
                  <c:v>307</c:v>
                </c:pt>
                <c:pt idx="1108">
                  <c:v>307</c:v>
                </c:pt>
                <c:pt idx="1109">
                  <c:v>307</c:v>
                </c:pt>
                <c:pt idx="1110">
                  <c:v>307</c:v>
                </c:pt>
                <c:pt idx="1111">
                  <c:v>307</c:v>
                </c:pt>
                <c:pt idx="1112">
                  <c:v>307</c:v>
                </c:pt>
                <c:pt idx="1113">
                  <c:v>308</c:v>
                </c:pt>
                <c:pt idx="1114">
                  <c:v>309</c:v>
                </c:pt>
                <c:pt idx="1115">
                  <c:v>309</c:v>
                </c:pt>
                <c:pt idx="1116">
                  <c:v>309</c:v>
                </c:pt>
                <c:pt idx="1117">
                  <c:v>309</c:v>
                </c:pt>
                <c:pt idx="1118">
                  <c:v>309</c:v>
                </c:pt>
                <c:pt idx="1119">
                  <c:v>309</c:v>
                </c:pt>
                <c:pt idx="1120">
                  <c:v>310</c:v>
                </c:pt>
                <c:pt idx="1121">
                  <c:v>310</c:v>
                </c:pt>
                <c:pt idx="1122">
                  <c:v>311</c:v>
                </c:pt>
                <c:pt idx="1123">
                  <c:v>312</c:v>
                </c:pt>
                <c:pt idx="1124">
                  <c:v>312</c:v>
                </c:pt>
                <c:pt idx="1125">
                  <c:v>313</c:v>
                </c:pt>
                <c:pt idx="1126">
                  <c:v>313</c:v>
                </c:pt>
                <c:pt idx="1127">
                  <c:v>313</c:v>
                </c:pt>
                <c:pt idx="1128">
                  <c:v>313</c:v>
                </c:pt>
                <c:pt idx="1129">
                  <c:v>313</c:v>
                </c:pt>
                <c:pt idx="1130">
                  <c:v>313</c:v>
                </c:pt>
                <c:pt idx="1131">
                  <c:v>313</c:v>
                </c:pt>
                <c:pt idx="1132">
                  <c:v>313</c:v>
                </c:pt>
                <c:pt idx="1133">
                  <c:v>313</c:v>
                </c:pt>
                <c:pt idx="1134">
                  <c:v>314</c:v>
                </c:pt>
                <c:pt idx="1135">
                  <c:v>314</c:v>
                </c:pt>
                <c:pt idx="1136">
                  <c:v>314</c:v>
                </c:pt>
                <c:pt idx="1137">
                  <c:v>314</c:v>
                </c:pt>
                <c:pt idx="1138">
                  <c:v>314</c:v>
                </c:pt>
                <c:pt idx="1139">
                  <c:v>314</c:v>
                </c:pt>
                <c:pt idx="1140">
                  <c:v>314</c:v>
                </c:pt>
                <c:pt idx="1141">
                  <c:v>314</c:v>
                </c:pt>
                <c:pt idx="1142">
                  <c:v>314</c:v>
                </c:pt>
                <c:pt idx="1143">
                  <c:v>315</c:v>
                </c:pt>
                <c:pt idx="1144">
                  <c:v>315</c:v>
                </c:pt>
                <c:pt idx="1145">
                  <c:v>315</c:v>
                </c:pt>
                <c:pt idx="1146">
                  <c:v>316</c:v>
                </c:pt>
                <c:pt idx="1147">
                  <c:v>316</c:v>
                </c:pt>
                <c:pt idx="1148">
                  <c:v>316</c:v>
                </c:pt>
                <c:pt idx="1149">
                  <c:v>316</c:v>
                </c:pt>
                <c:pt idx="1150">
                  <c:v>317</c:v>
                </c:pt>
                <c:pt idx="1151">
                  <c:v>318</c:v>
                </c:pt>
                <c:pt idx="1152">
                  <c:v>318</c:v>
                </c:pt>
                <c:pt idx="1153">
                  <c:v>319</c:v>
                </c:pt>
                <c:pt idx="1154">
                  <c:v>320</c:v>
                </c:pt>
                <c:pt idx="1155">
                  <c:v>320</c:v>
                </c:pt>
                <c:pt idx="1156">
                  <c:v>320</c:v>
                </c:pt>
                <c:pt idx="1157">
                  <c:v>320</c:v>
                </c:pt>
                <c:pt idx="1158">
                  <c:v>320</c:v>
                </c:pt>
                <c:pt idx="1159">
                  <c:v>320</c:v>
                </c:pt>
                <c:pt idx="1160">
                  <c:v>320</c:v>
                </c:pt>
                <c:pt idx="1161">
                  <c:v>321</c:v>
                </c:pt>
                <c:pt idx="1162">
                  <c:v>322</c:v>
                </c:pt>
                <c:pt idx="1163">
                  <c:v>323</c:v>
                </c:pt>
                <c:pt idx="1164">
                  <c:v>324</c:v>
                </c:pt>
                <c:pt idx="1165">
                  <c:v>324</c:v>
                </c:pt>
                <c:pt idx="1166">
                  <c:v>324</c:v>
                </c:pt>
                <c:pt idx="1167">
                  <c:v>324</c:v>
                </c:pt>
                <c:pt idx="1168">
                  <c:v>324</c:v>
                </c:pt>
                <c:pt idx="1169">
                  <c:v>324</c:v>
                </c:pt>
                <c:pt idx="1170">
                  <c:v>324</c:v>
                </c:pt>
                <c:pt idx="1171">
                  <c:v>324</c:v>
                </c:pt>
                <c:pt idx="1172">
                  <c:v>324</c:v>
                </c:pt>
                <c:pt idx="1173">
                  <c:v>324</c:v>
                </c:pt>
                <c:pt idx="1174">
                  <c:v>324</c:v>
                </c:pt>
                <c:pt idx="1175">
                  <c:v>324</c:v>
                </c:pt>
                <c:pt idx="1176">
                  <c:v>324</c:v>
                </c:pt>
                <c:pt idx="1177">
                  <c:v>324</c:v>
                </c:pt>
                <c:pt idx="1178">
                  <c:v>325</c:v>
                </c:pt>
                <c:pt idx="1179">
                  <c:v>325</c:v>
                </c:pt>
                <c:pt idx="1180">
                  <c:v>326</c:v>
                </c:pt>
                <c:pt idx="1181">
                  <c:v>327</c:v>
                </c:pt>
                <c:pt idx="1182">
                  <c:v>328</c:v>
                </c:pt>
                <c:pt idx="1183">
                  <c:v>328</c:v>
                </c:pt>
                <c:pt idx="1184">
                  <c:v>328</c:v>
                </c:pt>
                <c:pt idx="1185">
                  <c:v>329</c:v>
                </c:pt>
                <c:pt idx="1186">
                  <c:v>330</c:v>
                </c:pt>
                <c:pt idx="1187">
                  <c:v>331</c:v>
                </c:pt>
                <c:pt idx="1188">
                  <c:v>331</c:v>
                </c:pt>
                <c:pt idx="1189">
                  <c:v>331</c:v>
                </c:pt>
                <c:pt idx="1190">
                  <c:v>332</c:v>
                </c:pt>
                <c:pt idx="1191">
                  <c:v>332</c:v>
                </c:pt>
                <c:pt idx="1192">
                  <c:v>332</c:v>
                </c:pt>
                <c:pt idx="1193">
                  <c:v>332</c:v>
                </c:pt>
                <c:pt idx="1194">
                  <c:v>332</c:v>
                </c:pt>
                <c:pt idx="1195">
                  <c:v>332</c:v>
                </c:pt>
                <c:pt idx="1196">
                  <c:v>332</c:v>
                </c:pt>
                <c:pt idx="1197">
                  <c:v>332</c:v>
                </c:pt>
                <c:pt idx="1198">
                  <c:v>332</c:v>
                </c:pt>
                <c:pt idx="1199">
                  <c:v>332</c:v>
                </c:pt>
                <c:pt idx="1200">
                  <c:v>332</c:v>
                </c:pt>
                <c:pt idx="1201">
                  <c:v>332</c:v>
                </c:pt>
                <c:pt idx="1202">
                  <c:v>332</c:v>
                </c:pt>
                <c:pt idx="1203">
                  <c:v>333</c:v>
                </c:pt>
                <c:pt idx="1204">
                  <c:v>333</c:v>
                </c:pt>
                <c:pt idx="1205">
                  <c:v>333</c:v>
                </c:pt>
                <c:pt idx="1206">
                  <c:v>334</c:v>
                </c:pt>
                <c:pt idx="1207">
                  <c:v>334</c:v>
                </c:pt>
                <c:pt idx="1208">
                  <c:v>334</c:v>
                </c:pt>
                <c:pt idx="1209">
                  <c:v>334</c:v>
                </c:pt>
                <c:pt idx="1210">
                  <c:v>334</c:v>
                </c:pt>
                <c:pt idx="1211">
                  <c:v>334</c:v>
                </c:pt>
                <c:pt idx="1212">
                  <c:v>334</c:v>
                </c:pt>
                <c:pt idx="1213">
                  <c:v>335</c:v>
                </c:pt>
                <c:pt idx="1214">
                  <c:v>335</c:v>
                </c:pt>
                <c:pt idx="1215">
                  <c:v>336</c:v>
                </c:pt>
                <c:pt idx="1216">
                  <c:v>336</c:v>
                </c:pt>
                <c:pt idx="1217">
                  <c:v>336</c:v>
                </c:pt>
                <c:pt idx="1218">
                  <c:v>337</c:v>
                </c:pt>
                <c:pt idx="1219">
                  <c:v>337</c:v>
                </c:pt>
                <c:pt idx="1220">
                  <c:v>337</c:v>
                </c:pt>
                <c:pt idx="1221">
                  <c:v>337</c:v>
                </c:pt>
                <c:pt idx="1222">
                  <c:v>337</c:v>
                </c:pt>
                <c:pt idx="1223">
                  <c:v>337</c:v>
                </c:pt>
                <c:pt idx="1224">
                  <c:v>337</c:v>
                </c:pt>
                <c:pt idx="1225">
                  <c:v>337</c:v>
                </c:pt>
                <c:pt idx="1226">
                  <c:v>338</c:v>
                </c:pt>
                <c:pt idx="1227">
                  <c:v>339</c:v>
                </c:pt>
                <c:pt idx="1228">
                  <c:v>339</c:v>
                </c:pt>
                <c:pt idx="1229">
                  <c:v>339</c:v>
                </c:pt>
                <c:pt idx="1230">
                  <c:v>339</c:v>
                </c:pt>
                <c:pt idx="1231">
                  <c:v>340</c:v>
                </c:pt>
                <c:pt idx="1232">
                  <c:v>340</c:v>
                </c:pt>
                <c:pt idx="1233">
                  <c:v>340</c:v>
                </c:pt>
                <c:pt idx="1234">
                  <c:v>341</c:v>
                </c:pt>
                <c:pt idx="1235">
                  <c:v>342</c:v>
                </c:pt>
                <c:pt idx="1236">
                  <c:v>342</c:v>
                </c:pt>
                <c:pt idx="1237">
                  <c:v>342</c:v>
                </c:pt>
                <c:pt idx="1238">
                  <c:v>342</c:v>
                </c:pt>
                <c:pt idx="1239">
                  <c:v>343</c:v>
                </c:pt>
                <c:pt idx="1240">
                  <c:v>343</c:v>
                </c:pt>
                <c:pt idx="1241">
                  <c:v>343</c:v>
                </c:pt>
                <c:pt idx="1242">
                  <c:v>344</c:v>
                </c:pt>
                <c:pt idx="1243">
                  <c:v>344</c:v>
                </c:pt>
                <c:pt idx="1244">
                  <c:v>344</c:v>
                </c:pt>
                <c:pt idx="1245">
                  <c:v>344</c:v>
                </c:pt>
                <c:pt idx="1246">
                  <c:v>344</c:v>
                </c:pt>
                <c:pt idx="1247">
                  <c:v>344</c:v>
                </c:pt>
                <c:pt idx="1248">
                  <c:v>345</c:v>
                </c:pt>
                <c:pt idx="1249">
                  <c:v>346</c:v>
                </c:pt>
                <c:pt idx="1250">
                  <c:v>346</c:v>
                </c:pt>
                <c:pt idx="1251">
                  <c:v>346</c:v>
                </c:pt>
                <c:pt idx="1252">
                  <c:v>346</c:v>
                </c:pt>
                <c:pt idx="1253">
                  <c:v>346</c:v>
                </c:pt>
                <c:pt idx="1254">
                  <c:v>346</c:v>
                </c:pt>
                <c:pt idx="1255">
                  <c:v>346</c:v>
                </c:pt>
                <c:pt idx="1256">
                  <c:v>347</c:v>
                </c:pt>
                <c:pt idx="1257">
                  <c:v>347</c:v>
                </c:pt>
                <c:pt idx="1258">
                  <c:v>347</c:v>
                </c:pt>
                <c:pt idx="1259">
                  <c:v>347</c:v>
                </c:pt>
                <c:pt idx="1260">
                  <c:v>347</c:v>
                </c:pt>
                <c:pt idx="1261">
                  <c:v>347</c:v>
                </c:pt>
                <c:pt idx="1262">
                  <c:v>347</c:v>
                </c:pt>
                <c:pt idx="1263">
                  <c:v>347</c:v>
                </c:pt>
                <c:pt idx="1264">
                  <c:v>348</c:v>
                </c:pt>
                <c:pt idx="1265">
                  <c:v>348</c:v>
                </c:pt>
                <c:pt idx="1266">
                  <c:v>349</c:v>
                </c:pt>
                <c:pt idx="1267">
                  <c:v>350</c:v>
                </c:pt>
                <c:pt idx="1268">
                  <c:v>350</c:v>
                </c:pt>
                <c:pt idx="1269">
                  <c:v>350</c:v>
                </c:pt>
                <c:pt idx="1270">
                  <c:v>350</c:v>
                </c:pt>
                <c:pt idx="1271">
                  <c:v>350</c:v>
                </c:pt>
                <c:pt idx="1272">
                  <c:v>350</c:v>
                </c:pt>
                <c:pt idx="1273">
                  <c:v>350</c:v>
                </c:pt>
                <c:pt idx="1274">
                  <c:v>351</c:v>
                </c:pt>
                <c:pt idx="1275">
                  <c:v>352</c:v>
                </c:pt>
                <c:pt idx="1276">
                  <c:v>353</c:v>
                </c:pt>
                <c:pt idx="1277">
                  <c:v>353</c:v>
                </c:pt>
                <c:pt idx="1278">
                  <c:v>354</c:v>
                </c:pt>
                <c:pt idx="1279">
                  <c:v>355</c:v>
                </c:pt>
                <c:pt idx="1280">
                  <c:v>356</c:v>
                </c:pt>
                <c:pt idx="1281">
                  <c:v>356</c:v>
                </c:pt>
                <c:pt idx="1282">
                  <c:v>356</c:v>
                </c:pt>
                <c:pt idx="1283">
                  <c:v>356</c:v>
                </c:pt>
                <c:pt idx="1284">
                  <c:v>356</c:v>
                </c:pt>
                <c:pt idx="1285">
                  <c:v>356</c:v>
                </c:pt>
                <c:pt idx="1286">
                  <c:v>356</c:v>
                </c:pt>
                <c:pt idx="1287">
                  <c:v>356</c:v>
                </c:pt>
                <c:pt idx="1288">
                  <c:v>356</c:v>
                </c:pt>
                <c:pt idx="1289">
                  <c:v>356</c:v>
                </c:pt>
                <c:pt idx="1290">
                  <c:v>356</c:v>
                </c:pt>
                <c:pt idx="1291">
                  <c:v>356</c:v>
                </c:pt>
                <c:pt idx="1292">
                  <c:v>356</c:v>
                </c:pt>
                <c:pt idx="1293">
                  <c:v>356</c:v>
                </c:pt>
                <c:pt idx="1294">
                  <c:v>356</c:v>
                </c:pt>
                <c:pt idx="1295">
                  <c:v>356</c:v>
                </c:pt>
                <c:pt idx="1296">
                  <c:v>357</c:v>
                </c:pt>
                <c:pt idx="1297">
                  <c:v>358</c:v>
                </c:pt>
                <c:pt idx="1298">
                  <c:v>359</c:v>
                </c:pt>
                <c:pt idx="1299">
                  <c:v>360</c:v>
                </c:pt>
                <c:pt idx="1300">
                  <c:v>361</c:v>
                </c:pt>
                <c:pt idx="1301">
                  <c:v>362</c:v>
                </c:pt>
                <c:pt idx="1302">
                  <c:v>362</c:v>
                </c:pt>
                <c:pt idx="1303">
                  <c:v>362</c:v>
                </c:pt>
                <c:pt idx="1304">
                  <c:v>362</c:v>
                </c:pt>
                <c:pt idx="1305">
                  <c:v>362</c:v>
                </c:pt>
                <c:pt idx="1306">
                  <c:v>362</c:v>
                </c:pt>
                <c:pt idx="1307">
                  <c:v>362</c:v>
                </c:pt>
                <c:pt idx="1308">
                  <c:v>363</c:v>
                </c:pt>
                <c:pt idx="1309">
                  <c:v>363</c:v>
                </c:pt>
                <c:pt idx="1310">
                  <c:v>363</c:v>
                </c:pt>
                <c:pt idx="1311">
                  <c:v>363</c:v>
                </c:pt>
                <c:pt idx="1312">
                  <c:v>363</c:v>
                </c:pt>
                <c:pt idx="1313">
                  <c:v>363</c:v>
                </c:pt>
                <c:pt idx="1314">
                  <c:v>363</c:v>
                </c:pt>
                <c:pt idx="1315">
                  <c:v>363</c:v>
                </c:pt>
                <c:pt idx="1316">
                  <c:v>363</c:v>
                </c:pt>
                <c:pt idx="1317">
                  <c:v>363</c:v>
                </c:pt>
                <c:pt idx="1318">
                  <c:v>364</c:v>
                </c:pt>
                <c:pt idx="1319">
                  <c:v>364</c:v>
                </c:pt>
                <c:pt idx="1320">
                  <c:v>365</c:v>
                </c:pt>
                <c:pt idx="1321">
                  <c:v>365</c:v>
                </c:pt>
                <c:pt idx="1322">
                  <c:v>365</c:v>
                </c:pt>
                <c:pt idx="1323">
                  <c:v>365</c:v>
                </c:pt>
                <c:pt idx="1324">
                  <c:v>365</c:v>
                </c:pt>
                <c:pt idx="1325">
                  <c:v>365</c:v>
                </c:pt>
                <c:pt idx="1326">
                  <c:v>365</c:v>
                </c:pt>
                <c:pt idx="1327">
                  <c:v>365</c:v>
                </c:pt>
                <c:pt idx="1328">
                  <c:v>365</c:v>
                </c:pt>
                <c:pt idx="1329">
                  <c:v>365</c:v>
                </c:pt>
                <c:pt idx="1330">
                  <c:v>365</c:v>
                </c:pt>
                <c:pt idx="1331">
                  <c:v>365</c:v>
                </c:pt>
                <c:pt idx="1332">
                  <c:v>365</c:v>
                </c:pt>
                <c:pt idx="1333">
                  <c:v>365</c:v>
                </c:pt>
                <c:pt idx="1334">
                  <c:v>365</c:v>
                </c:pt>
                <c:pt idx="1335">
                  <c:v>365</c:v>
                </c:pt>
                <c:pt idx="1336">
                  <c:v>365</c:v>
                </c:pt>
                <c:pt idx="1337">
                  <c:v>366</c:v>
                </c:pt>
                <c:pt idx="1338">
                  <c:v>366</c:v>
                </c:pt>
                <c:pt idx="1339">
                  <c:v>366</c:v>
                </c:pt>
                <c:pt idx="1340">
                  <c:v>366</c:v>
                </c:pt>
                <c:pt idx="1341">
                  <c:v>366</c:v>
                </c:pt>
                <c:pt idx="1342">
                  <c:v>366</c:v>
                </c:pt>
                <c:pt idx="1343">
                  <c:v>366</c:v>
                </c:pt>
                <c:pt idx="1344">
                  <c:v>366</c:v>
                </c:pt>
                <c:pt idx="1345">
                  <c:v>367</c:v>
                </c:pt>
                <c:pt idx="1346">
                  <c:v>368</c:v>
                </c:pt>
                <c:pt idx="1347">
                  <c:v>369</c:v>
                </c:pt>
                <c:pt idx="1348">
                  <c:v>370</c:v>
                </c:pt>
                <c:pt idx="1349">
                  <c:v>371</c:v>
                </c:pt>
                <c:pt idx="1350">
                  <c:v>371</c:v>
                </c:pt>
                <c:pt idx="1351">
                  <c:v>371</c:v>
                </c:pt>
                <c:pt idx="1352">
                  <c:v>371</c:v>
                </c:pt>
                <c:pt idx="1353">
                  <c:v>371</c:v>
                </c:pt>
                <c:pt idx="1354">
                  <c:v>371</c:v>
                </c:pt>
                <c:pt idx="1355">
                  <c:v>371</c:v>
                </c:pt>
                <c:pt idx="1356">
                  <c:v>371</c:v>
                </c:pt>
                <c:pt idx="1357">
                  <c:v>371</c:v>
                </c:pt>
                <c:pt idx="1358">
                  <c:v>371</c:v>
                </c:pt>
                <c:pt idx="1359">
                  <c:v>371</c:v>
                </c:pt>
                <c:pt idx="1360">
                  <c:v>371</c:v>
                </c:pt>
                <c:pt idx="1361">
                  <c:v>371</c:v>
                </c:pt>
                <c:pt idx="1362">
                  <c:v>371</c:v>
                </c:pt>
                <c:pt idx="1363">
                  <c:v>371</c:v>
                </c:pt>
                <c:pt idx="1364">
                  <c:v>371</c:v>
                </c:pt>
                <c:pt idx="1365">
                  <c:v>371</c:v>
                </c:pt>
                <c:pt idx="1366">
                  <c:v>372</c:v>
                </c:pt>
                <c:pt idx="1367">
                  <c:v>372</c:v>
                </c:pt>
                <c:pt idx="1368">
                  <c:v>372</c:v>
                </c:pt>
                <c:pt idx="1369">
                  <c:v>372</c:v>
                </c:pt>
                <c:pt idx="1370">
                  <c:v>372</c:v>
                </c:pt>
                <c:pt idx="1371">
                  <c:v>372</c:v>
                </c:pt>
                <c:pt idx="1372">
                  <c:v>372</c:v>
                </c:pt>
                <c:pt idx="1373">
                  <c:v>372</c:v>
                </c:pt>
                <c:pt idx="1374">
                  <c:v>372</c:v>
                </c:pt>
                <c:pt idx="1375">
                  <c:v>373</c:v>
                </c:pt>
                <c:pt idx="1376">
                  <c:v>373</c:v>
                </c:pt>
                <c:pt idx="1377">
                  <c:v>373</c:v>
                </c:pt>
                <c:pt idx="1378">
                  <c:v>373</c:v>
                </c:pt>
                <c:pt idx="1379">
                  <c:v>374</c:v>
                </c:pt>
                <c:pt idx="1380">
                  <c:v>374</c:v>
                </c:pt>
                <c:pt idx="1381">
                  <c:v>374</c:v>
                </c:pt>
                <c:pt idx="1382">
                  <c:v>375</c:v>
                </c:pt>
                <c:pt idx="1383">
                  <c:v>376</c:v>
                </c:pt>
                <c:pt idx="1384">
                  <c:v>377</c:v>
                </c:pt>
                <c:pt idx="1385">
                  <c:v>377</c:v>
                </c:pt>
                <c:pt idx="1386">
                  <c:v>378</c:v>
                </c:pt>
                <c:pt idx="1387">
                  <c:v>379</c:v>
                </c:pt>
                <c:pt idx="1388">
                  <c:v>380</c:v>
                </c:pt>
                <c:pt idx="1389">
                  <c:v>381</c:v>
                </c:pt>
                <c:pt idx="1390">
                  <c:v>381</c:v>
                </c:pt>
                <c:pt idx="1391">
                  <c:v>381</c:v>
                </c:pt>
                <c:pt idx="1392">
                  <c:v>381</c:v>
                </c:pt>
                <c:pt idx="1393">
                  <c:v>381</c:v>
                </c:pt>
                <c:pt idx="1394">
                  <c:v>382</c:v>
                </c:pt>
                <c:pt idx="1395">
                  <c:v>383</c:v>
                </c:pt>
                <c:pt idx="1396">
                  <c:v>383</c:v>
                </c:pt>
                <c:pt idx="1397">
                  <c:v>383</c:v>
                </c:pt>
                <c:pt idx="1398">
                  <c:v>384</c:v>
                </c:pt>
                <c:pt idx="1399">
                  <c:v>384</c:v>
                </c:pt>
                <c:pt idx="1400">
                  <c:v>384</c:v>
                </c:pt>
                <c:pt idx="1401">
                  <c:v>384</c:v>
                </c:pt>
                <c:pt idx="1402">
                  <c:v>384</c:v>
                </c:pt>
                <c:pt idx="1403">
                  <c:v>384</c:v>
                </c:pt>
                <c:pt idx="1404">
                  <c:v>384</c:v>
                </c:pt>
                <c:pt idx="1405">
                  <c:v>384</c:v>
                </c:pt>
                <c:pt idx="1406">
                  <c:v>384</c:v>
                </c:pt>
                <c:pt idx="1407">
                  <c:v>384</c:v>
                </c:pt>
                <c:pt idx="1408">
                  <c:v>385</c:v>
                </c:pt>
                <c:pt idx="1409">
                  <c:v>385</c:v>
                </c:pt>
                <c:pt idx="1410">
                  <c:v>385</c:v>
                </c:pt>
                <c:pt idx="1411">
                  <c:v>386</c:v>
                </c:pt>
                <c:pt idx="1412">
                  <c:v>386</c:v>
                </c:pt>
                <c:pt idx="1413">
                  <c:v>386</c:v>
                </c:pt>
                <c:pt idx="1414">
                  <c:v>386</c:v>
                </c:pt>
                <c:pt idx="1415">
                  <c:v>387</c:v>
                </c:pt>
                <c:pt idx="1416">
                  <c:v>388</c:v>
                </c:pt>
                <c:pt idx="1417">
                  <c:v>388</c:v>
                </c:pt>
                <c:pt idx="1418">
                  <c:v>388</c:v>
                </c:pt>
                <c:pt idx="1419">
                  <c:v>388</c:v>
                </c:pt>
                <c:pt idx="1420">
                  <c:v>388</c:v>
                </c:pt>
                <c:pt idx="1421">
                  <c:v>388</c:v>
                </c:pt>
                <c:pt idx="1422">
                  <c:v>389</c:v>
                </c:pt>
                <c:pt idx="1423">
                  <c:v>389</c:v>
                </c:pt>
                <c:pt idx="1424">
                  <c:v>389</c:v>
                </c:pt>
                <c:pt idx="1425">
                  <c:v>389</c:v>
                </c:pt>
                <c:pt idx="1426">
                  <c:v>389</c:v>
                </c:pt>
                <c:pt idx="1427">
                  <c:v>389</c:v>
                </c:pt>
                <c:pt idx="1428">
                  <c:v>389</c:v>
                </c:pt>
                <c:pt idx="1429">
                  <c:v>390</c:v>
                </c:pt>
                <c:pt idx="1430">
                  <c:v>390</c:v>
                </c:pt>
                <c:pt idx="1431">
                  <c:v>390</c:v>
                </c:pt>
                <c:pt idx="1432">
                  <c:v>391</c:v>
                </c:pt>
                <c:pt idx="1433">
                  <c:v>391</c:v>
                </c:pt>
                <c:pt idx="1434">
                  <c:v>391</c:v>
                </c:pt>
                <c:pt idx="1435">
                  <c:v>391</c:v>
                </c:pt>
                <c:pt idx="1436">
                  <c:v>392</c:v>
                </c:pt>
                <c:pt idx="1437">
                  <c:v>392</c:v>
                </c:pt>
                <c:pt idx="1438">
                  <c:v>392</c:v>
                </c:pt>
                <c:pt idx="1439">
                  <c:v>393</c:v>
                </c:pt>
                <c:pt idx="1440">
                  <c:v>394</c:v>
                </c:pt>
                <c:pt idx="1441">
                  <c:v>395</c:v>
                </c:pt>
                <c:pt idx="1442">
                  <c:v>396</c:v>
                </c:pt>
                <c:pt idx="1443">
                  <c:v>396</c:v>
                </c:pt>
                <c:pt idx="1444">
                  <c:v>396</c:v>
                </c:pt>
                <c:pt idx="1445">
                  <c:v>397</c:v>
                </c:pt>
                <c:pt idx="1446">
                  <c:v>398</c:v>
                </c:pt>
                <c:pt idx="1447">
                  <c:v>398</c:v>
                </c:pt>
                <c:pt idx="1448">
                  <c:v>399</c:v>
                </c:pt>
                <c:pt idx="1449">
                  <c:v>399</c:v>
                </c:pt>
                <c:pt idx="1450">
                  <c:v>399</c:v>
                </c:pt>
                <c:pt idx="1451">
                  <c:v>399</c:v>
                </c:pt>
                <c:pt idx="1452">
                  <c:v>400</c:v>
                </c:pt>
                <c:pt idx="1453">
                  <c:v>401</c:v>
                </c:pt>
                <c:pt idx="1454">
                  <c:v>401</c:v>
                </c:pt>
                <c:pt idx="1455">
                  <c:v>401</c:v>
                </c:pt>
                <c:pt idx="1456">
                  <c:v>402</c:v>
                </c:pt>
                <c:pt idx="1457">
                  <c:v>403</c:v>
                </c:pt>
                <c:pt idx="1458">
                  <c:v>403</c:v>
                </c:pt>
                <c:pt idx="1459">
                  <c:v>403</c:v>
                </c:pt>
                <c:pt idx="1460">
                  <c:v>404</c:v>
                </c:pt>
                <c:pt idx="1461">
                  <c:v>404</c:v>
                </c:pt>
                <c:pt idx="1462">
                  <c:v>404</c:v>
                </c:pt>
                <c:pt idx="1463">
                  <c:v>405</c:v>
                </c:pt>
                <c:pt idx="1464">
                  <c:v>406</c:v>
                </c:pt>
                <c:pt idx="1465">
                  <c:v>406</c:v>
                </c:pt>
                <c:pt idx="1466">
                  <c:v>406</c:v>
                </c:pt>
                <c:pt idx="1467">
                  <c:v>407</c:v>
                </c:pt>
                <c:pt idx="1468">
                  <c:v>407</c:v>
                </c:pt>
                <c:pt idx="1469">
                  <c:v>408</c:v>
                </c:pt>
                <c:pt idx="1470">
                  <c:v>408</c:v>
                </c:pt>
                <c:pt idx="1471">
                  <c:v>408</c:v>
                </c:pt>
                <c:pt idx="1472">
                  <c:v>408</c:v>
                </c:pt>
                <c:pt idx="1473">
                  <c:v>408</c:v>
                </c:pt>
                <c:pt idx="1474">
                  <c:v>408</c:v>
                </c:pt>
                <c:pt idx="1475">
                  <c:v>409</c:v>
                </c:pt>
                <c:pt idx="1476">
                  <c:v>409</c:v>
                </c:pt>
                <c:pt idx="1477">
                  <c:v>410</c:v>
                </c:pt>
                <c:pt idx="1478">
                  <c:v>410</c:v>
                </c:pt>
                <c:pt idx="1479">
                  <c:v>411</c:v>
                </c:pt>
                <c:pt idx="1480">
                  <c:v>411</c:v>
                </c:pt>
                <c:pt idx="1481">
                  <c:v>411</c:v>
                </c:pt>
                <c:pt idx="1482">
                  <c:v>411</c:v>
                </c:pt>
                <c:pt idx="1483">
                  <c:v>411</c:v>
                </c:pt>
                <c:pt idx="1484">
                  <c:v>412</c:v>
                </c:pt>
                <c:pt idx="1485">
                  <c:v>412</c:v>
                </c:pt>
                <c:pt idx="1486">
                  <c:v>412</c:v>
                </c:pt>
                <c:pt idx="1487">
                  <c:v>413</c:v>
                </c:pt>
                <c:pt idx="1488">
                  <c:v>414</c:v>
                </c:pt>
                <c:pt idx="1489">
                  <c:v>415</c:v>
                </c:pt>
                <c:pt idx="1490">
                  <c:v>415</c:v>
                </c:pt>
                <c:pt idx="1491">
                  <c:v>415</c:v>
                </c:pt>
                <c:pt idx="1492">
                  <c:v>416</c:v>
                </c:pt>
                <c:pt idx="1493">
                  <c:v>416</c:v>
                </c:pt>
                <c:pt idx="1494">
                  <c:v>417</c:v>
                </c:pt>
                <c:pt idx="1495">
                  <c:v>417</c:v>
                </c:pt>
                <c:pt idx="1496">
                  <c:v>418</c:v>
                </c:pt>
                <c:pt idx="1497">
                  <c:v>419</c:v>
                </c:pt>
                <c:pt idx="1498">
                  <c:v>419</c:v>
                </c:pt>
                <c:pt idx="1499">
                  <c:v>419</c:v>
                </c:pt>
                <c:pt idx="1500">
                  <c:v>419</c:v>
                </c:pt>
                <c:pt idx="1501">
                  <c:v>419</c:v>
                </c:pt>
                <c:pt idx="1502">
                  <c:v>419</c:v>
                </c:pt>
                <c:pt idx="1503">
                  <c:v>420</c:v>
                </c:pt>
                <c:pt idx="1504">
                  <c:v>421</c:v>
                </c:pt>
                <c:pt idx="1505">
                  <c:v>422</c:v>
                </c:pt>
                <c:pt idx="1506">
                  <c:v>423</c:v>
                </c:pt>
                <c:pt idx="1507">
                  <c:v>423</c:v>
                </c:pt>
                <c:pt idx="1508">
                  <c:v>423</c:v>
                </c:pt>
                <c:pt idx="1509">
                  <c:v>424</c:v>
                </c:pt>
                <c:pt idx="1510">
                  <c:v>424</c:v>
                </c:pt>
                <c:pt idx="1511">
                  <c:v>424</c:v>
                </c:pt>
                <c:pt idx="1512">
                  <c:v>425</c:v>
                </c:pt>
                <c:pt idx="1513">
                  <c:v>425</c:v>
                </c:pt>
                <c:pt idx="1514">
                  <c:v>425</c:v>
                </c:pt>
                <c:pt idx="1515">
                  <c:v>425</c:v>
                </c:pt>
                <c:pt idx="1516">
                  <c:v>425</c:v>
                </c:pt>
                <c:pt idx="1517">
                  <c:v>425</c:v>
                </c:pt>
                <c:pt idx="1518">
                  <c:v>425</c:v>
                </c:pt>
                <c:pt idx="1519">
                  <c:v>425</c:v>
                </c:pt>
                <c:pt idx="1520">
                  <c:v>425</c:v>
                </c:pt>
                <c:pt idx="1521">
                  <c:v>425</c:v>
                </c:pt>
                <c:pt idx="1522">
                  <c:v>425</c:v>
                </c:pt>
                <c:pt idx="1523">
                  <c:v>425</c:v>
                </c:pt>
                <c:pt idx="1524">
                  <c:v>425</c:v>
                </c:pt>
                <c:pt idx="1525">
                  <c:v>426</c:v>
                </c:pt>
                <c:pt idx="1526">
                  <c:v>426</c:v>
                </c:pt>
                <c:pt idx="1527">
                  <c:v>426</c:v>
                </c:pt>
                <c:pt idx="1528">
                  <c:v>426</c:v>
                </c:pt>
                <c:pt idx="1529">
                  <c:v>426</c:v>
                </c:pt>
                <c:pt idx="1530">
                  <c:v>426</c:v>
                </c:pt>
                <c:pt idx="1531">
                  <c:v>426</c:v>
                </c:pt>
                <c:pt idx="1532">
                  <c:v>427</c:v>
                </c:pt>
                <c:pt idx="1533">
                  <c:v>427</c:v>
                </c:pt>
                <c:pt idx="1534">
                  <c:v>427</c:v>
                </c:pt>
                <c:pt idx="1535">
                  <c:v>427</c:v>
                </c:pt>
                <c:pt idx="1536">
                  <c:v>428</c:v>
                </c:pt>
                <c:pt idx="1537">
                  <c:v>428</c:v>
                </c:pt>
                <c:pt idx="1538">
                  <c:v>429</c:v>
                </c:pt>
                <c:pt idx="1539">
                  <c:v>429</c:v>
                </c:pt>
                <c:pt idx="1540">
                  <c:v>430</c:v>
                </c:pt>
                <c:pt idx="1541">
                  <c:v>431</c:v>
                </c:pt>
                <c:pt idx="1542">
                  <c:v>432</c:v>
                </c:pt>
                <c:pt idx="1543">
                  <c:v>433</c:v>
                </c:pt>
                <c:pt idx="1544">
                  <c:v>434</c:v>
                </c:pt>
                <c:pt idx="1545">
                  <c:v>434</c:v>
                </c:pt>
                <c:pt idx="1546">
                  <c:v>435</c:v>
                </c:pt>
                <c:pt idx="1547">
                  <c:v>435</c:v>
                </c:pt>
                <c:pt idx="1548">
                  <c:v>435</c:v>
                </c:pt>
                <c:pt idx="1549">
                  <c:v>435</c:v>
                </c:pt>
                <c:pt idx="1550">
                  <c:v>436</c:v>
                </c:pt>
                <c:pt idx="1551">
                  <c:v>436</c:v>
                </c:pt>
                <c:pt idx="1552">
                  <c:v>436</c:v>
                </c:pt>
                <c:pt idx="1553">
                  <c:v>436</c:v>
                </c:pt>
                <c:pt idx="1554">
                  <c:v>436</c:v>
                </c:pt>
                <c:pt idx="1555">
                  <c:v>436</c:v>
                </c:pt>
                <c:pt idx="1556">
                  <c:v>436</c:v>
                </c:pt>
                <c:pt idx="1557">
                  <c:v>436</c:v>
                </c:pt>
                <c:pt idx="1558">
                  <c:v>436</c:v>
                </c:pt>
                <c:pt idx="1559">
                  <c:v>437</c:v>
                </c:pt>
                <c:pt idx="1560">
                  <c:v>437</c:v>
                </c:pt>
                <c:pt idx="1561">
                  <c:v>438</c:v>
                </c:pt>
                <c:pt idx="1562">
                  <c:v>438</c:v>
                </c:pt>
                <c:pt idx="1563">
                  <c:v>438</c:v>
                </c:pt>
                <c:pt idx="1564">
                  <c:v>438</c:v>
                </c:pt>
                <c:pt idx="1565">
                  <c:v>438</c:v>
                </c:pt>
                <c:pt idx="1566">
                  <c:v>438</c:v>
                </c:pt>
                <c:pt idx="1567">
                  <c:v>439</c:v>
                </c:pt>
                <c:pt idx="1568">
                  <c:v>440</c:v>
                </c:pt>
                <c:pt idx="1569">
                  <c:v>440</c:v>
                </c:pt>
                <c:pt idx="1570">
                  <c:v>441</c:v>
                </c:pt>
                <c:pt idx="1571">
                  <c:v>442</c:v>
                </c:pt>
                <c:pt idx="1572">
                  <c:v>442</c:v>
                </c:pt>
                <c:pt idx="1573">
                  <c:v>442</c:v>
                </c:pt>
                <c:pt idx="1574">
                  <c:v>443</c:v>
                </c:pt>
                <c:pt idx="1575">
                  <c:v>443</c:v>
                </c:pt>
                <c:pt idx="1576">
                  <c:v>443</c:v>
                </c:pt>
                <c:pt idx="1577">
                  <c:v>443</c:v>
                </c:pt>
                <c:pt idx="1578">
                  <c:v>443</c:v>
                </c:pt>
                <c:pt idx="1579">
                  <c:v>443</c:v>
                </c:pt>
                <c:pt idx="1580">
                  <c:v>443</c:v>
                </c:pt>
                <c:pt idx="1581">
                  <c:v>443</c:v>
                </c:pt>
                <c:pt idx="1582">
                  <c:v>444</c:v>
                </c:pt>
                <c:pt idx="1583">
                  <c:v>444</c:v>
                </c:pt>
                <c:pt idx="1584">
                  <c:v>445</c:v>
                </c:pt>
                <c:pt idx="1585">
                  <c:v>445</c:v>
                </c:pt>
                <c:pt idx="1586">
                  <c:v>445</c:v>
                </c:pt>
                <c:pt idx="1587">
                  <c:v>445</c:v>
                </c:pt>
                <c:pt idx="1588">
                  <c:v>445</c:v>
                </c:pt>
                <c:pt idx="1589">
                  <c:v>446</c:v>
                </c:pt>
                <c:pt idx="1590">
                  <c:v>446</c:v>
                </c:pt>
                <c:pt idx="1591">
                  <c:v>446</c:v>
                </c:pt>
                <c:pt idx="1592">
                  <c:v>446</c:v>
                </c:pt>
                <c:pt idx="1593">
                  <c:v>447</c:v>
                </c:pt>
                <c:pt idx="1594">
                  <c:v>447</c:v>
                </c:pt>
                <c:pt idx="1595">
                  <c:v>448</c:v>
                </c:pt>
                <c:pt idx="1596">
                  <c:v>448</c:v>
                </c:pt>
                <c:pt idx="1597">
                  <c:v>449</c:v>
                </c:pt>
                <c:pt idx="1598">
                  <c:v>449</c:v>
                </c:pt>
                <c:pt idx="1599">
                  <c:v>450</c:v>
                </c:pt>
                <c:pt idx="1600">
                  <c:v>450</c:v>
                </c:pt>
                <c:pt idx="1601">
                  <c:v>450</c:v>
                </c:pt>
                <c:pt idx="1602">
                  <c:v>450</c:v>
                </c:pt>
                <c:pt idx="1603">
                  <c:v>450</c:v>
                </c:pt>
                <c:pt idx="1604">
                  <c:v>450</c:v>
                </c:pt>
                <c:pt idx="1605">
                  <c:v>450</c:v>
                </c:pt>
                <c:pt idx="1606">
                  <c:v>451</c:v>
                </c:pt>
                <c:pt idx="1607">
                  <c:v>452</c:v>
                </c:pt>
                <c:pt idx="1608">
                  <c:v>453</c:v>
                </c:pt>
                <c:pt idx="1609">
                  <c:v>453</c:v>
                </c:pt>
                <c:pt idx="1610">
                  <c:v>453</c:v>
                </c:pt>
                <c:pt idx="1611">
                  <c:v>454</c:v>
                </c:pt>
                <c:pt idx="1612">
                  <c:v>454</c:v>
                </c:pt>
                <c:pt idx="1613">
                  <c:v>454</c:v>
                </c:pt>
                <c:pt idx="1614">
                  <c:v>454</c:v>
                </c:pt>
                <c:pt idx="1615">
                  <c:v>455</c:v>
                </c:pt>
                <c:pt idx="1616">
                  <c:v>455</c:v>
                </c:pt>
                <c:pt idx="1617">
                  <c:v>455</c:v>
                </c:pt>
                <c:pt idx="1618">
                  <c:v>456</c:v>
                </c:pt>
                <c:pt idx="1619">
                  <c:v>456</c:v>
                </c:pt>
                <c:pt idx="1620">
                  <c:v>456</c:v>
                </c:pt>
                <c:pt idx="1621">
                  <c:v>457</c:v>
                </c:pt>
                <c:pt idx="1622">
                  <c:v>458</c:v>
                </c:pt>
                <c:pt idx="1623">
                  <c:v>459</c:v>
                </c:pt>
                <c:pt idx="1624">
                  <c:v>460</c:v>
                </c:pt>
                <c:pt idx="1625">
                  <c:v>461</c:v>
                </c:pt>
                <c:pt idx="1626">
                  <c:v>462</c:v>
                </c:pt>
                <c:pt idx="1627">
                  <c:v>463</c:v>
                </c:pt>
                <c:pt idx="1628">
                  <c:v>464</c:v>
                </c:pt>
                <c:pt idx="1629">
                  <c:v>465</c:v>
                </c:pt>
                <c:pt idx="1630">
                  <c:v>466</c:v>
                </c:pt>
                <c:pt idx="1631">
                  <c:v>467</c:v>
                </c:pt>
                <c:pt idx="1632">
                  <c:v>468</c:v>
                </c:pt>
                <c:pt idx="1633">
                  <c:v>468</c:v>
                </c:pt>
                <c:pt idx="1634">
                  <c:v>468</c:v>
                </c:pt>
                <c:pt idx="1635">
                  <c:v>468</c:v>
                </c:pt>
                <c:pt idx="1636">
                  <c:v>468</c:v>
                </c:pt>
                <c:pt idx="1637">
                  <c:v>468</c:v>
                </c:pt>
                <c:pt idx="1638">
                  <c:v>468</c:v>
                </c:pt>
                <c:pt idx="1639">
                  <c:v>469</c:v>
                </c:pt>
                <c:pt idx="1640">
                  <c:v>469</c:v>
                </c:pt>
                <c:pt idx="1641">
                  <c:v>470</c:v>
                </c:pt>
                <c:pt idx="1642">
                  <c:v>470</c:v>
                </c:pt>
                <c:pt idx="1643">
                  <c:v>470</c:v>
                </c:pt>
                <c:pt idx="1644">
                  <c:v>470</c:v>
                </c:pt>
                <c:pt idx="1645">
                  <c:v>470</c:v>
                </c:pt>
                <c:pt idx="1646">
                  <c:v>470</c:v>
                </c:pt>
                <c:pt idx="1647">
                  <c:v>470</c:v>
                </c:pt>
                <c:pt idx="1648">
                  <c:v>470</c:v>
                </c:pt>
                <c:pt idx="1649">
                  <c:v>470</c:v>
                </c:pt>
                <c:pt idx="1650">
                  <c:v>470</c:v>
                </c:pt>
                <c:pt idx="1651">
                  <c:v>470</c:v>
                </c:pt>
                <c:pt idx="1652">
                  <c:v>470</c:v>
                </c:pt>
                <c:pt idx="1653">
                  <c:v>470</c:v>
                </c:pt>
                <c:pt idx="1654">
                  <c:v>470</c:v>
                </c:pt>
                <c:pt idx="1655">
                  <c:v>470</c:v>
                </c:pt>
                <c:pt idx="1656">
                  <c:v>470</c:v>
                </c:pt>
                <c:pt idx="1657">
                  <c:v>470</c:v>
                </c:pt>
                <c:pt idx="1658">
                  <c:v>471</c:v>
                </c:pt>
                <c:pt idx="1659">
                  <c:v>472</c:v>
                </c:pt>
                <c:pt idx="1660">
                  <c:v>473</c:v>
                </c:pt>
                <c:pt idx="1661">
                  <c:v>473</c:v>
                </c:pt>
                <c:pt idx="1662">
                  <c:v>473</c:v>
                </c:pt>
                <c:pt idx="1663">
                  <c:v>474</c:v>
                </c:pt>
                <c:pt idx="1664">
                  <c:v>475</c:v>
                </c:pt>
                <c:pt idx="1665">
                  <c:v>476</c:v>
                </c:pt>
                <c:pt idx="1666">
                  <c:v>477</c:v>
                </c:pt>
                <c:pt idx="1667">
                  <c:v>478</c:v>
                </c:pt>
                <c:pt idx="1668">
                  <c:v>479</c:v>
                </c:pt>
                <c:pt idx="1669">
                  <c:v>479</c:v>
                </c:pt>
                <c:pt idx="1670">
                  <c:v>479</c:v>
                </c:pt>
                <c:pt idx="1671">
                  <c:v>480</c:v>
                </c:pt>
                <c:pt idx="1672">
                  <c:v>480</c:v>
                </c:pt>
                <c:pt idx="1673">
                  <c:v>481</c:v>
                </c:pt>
                <c:pt idx="1674">
                  <c:v>481</c:v>
                </c:pt>
                <c:pt idx="1675">
                  <c:v>481</c:v>
                </c:pt>
                <c:pt idx="1676">
                  <c:v>482</c:v>
                </c:pt>
                <c:pt idx="1677">
                  <c:v>482</c:v>
                </c:pt>
                <c:pt idx="1678">
                  <c:v>483</c:v>
                </c:pt>
                <c:pt idx="1679">
                  <c:v>483</c:v>
                </c:pt>
                <c:pt idx="1680">
                  <c:v>483</c:v>
                </c:pt>
                <c:pt idx="1681">
                  <c:v>483</c:v>
                </c:pt>
                <c:pt idx="1682">
                  <c:v>484</c:v>
                </c:pt>
                <c:pt idx="1683">
                  <c:v>484</c:v>
                </c:pt>
                <c:pt idx="1684">
                  <c:v>485</c:v>
                </c:pt>
                <c:pt idx="1685">
                  <c:v>485</c:v>
                </c:pt>
                <c:pt idx="1686">
                  <c:v>485</c:v>
                </c:pt>
                <c:pt idx="1687">
                  <c:v>485</c:v>
                </c:pt>
                <c:pt idx="1688">
                  <c:v>486</c:v>
                </c:pt>
                <c:pt idx="1689">
                  <c:v>486</c:v>
                </c:pt>
                <c:pt idx="1690">
                  <c:v>487</c:v>
                </c:pt>
                <c:pt idx="1691">
                  <c:v>487</c:v>
                </c:pt>
                <c:pt idx="1692">
                  <c:v>488</c:v>
                </c:pt>
                <c:pt idx="1693">
                  <c:v>488</c:v>
                </c:pt>
                <c:pt idx="1694">
                  <c:v>489</c:v>
                </c:pt>
                <c:pt idx="1695">
                  <c:v>490</c:v>
                </c:pt>
                <c:pt idx="1696">
                  <c:v>490</c:v>
                </c:pt>
                <c:pt idx="1697">
                  <c:v>490</c:v>
                </c:pt>
                <c:pt idx="1698">
                  <c:v>490</c:v>
                </c:pt>
                <c:pt idx="1699">
                  <c:v>490</c:v>
                </c:pt>
                <c:pt idx="1700">
                  <c:v>491</c:v>
                </c:pt>
                <c:pt idx="1701">
                  <c:v>492</c:v>
                </c:pt>
                <c:pt idx="1702">
                  <c:v>493</c:v>
                </c:pt>
                <c:pt idx="1703">
                  <c:v>494</c:v>
                </c:pt>
                <c:pt idx="1704">
                  <c:v>494</c:v>
                </c:pt>
                <c:pt idx="1705">
                  <c:v>494</c:v>
                </c:pt>
                <c:pt idx="1706">
                  <c:v>494</c:v>
                </c:pt>
                <c:pt idx="1707">
                  <c:v>494</c:v>
                </c:pt>
                <c:pt idx="1708">
                  <c:v>494</c:v>
                </c:pt>
                <c:pt idx="1709">
                  <c:v>494</c:v>
                </c:pt>
                <c:pt idx="1710">
                  <c:v>494</c:v>
                </c:pt>
                <c:pt idx="1711">
                  <c:v>494</c:v>
                </c:pt>
                <c:pt idx="1712">
                  <c:v>495</c:v>
                </c:pt>
                <c:pt idx="1713">
                  <c:v>495</c:v>
                </c:pt>
                <c:pt idx="1714">
                  <c:v>495</c:v>
                </c:pt>
                <c:pt idx="1715">
                  <c:v>495</c:v>
                </c:pt>
                <c:pt idx="1716">
                  <c:v>495</c:v>
                </c:pt>
                <c:pt idx="1717">
                  <c:v>496</c:v>
                </c:pt>
                <c:pt idx="1718">
                  <c:v>497</c:v>
                </c:pt>
                <c:pt idx="1719">
                  <c:v>498</c:v>
                </c:pt>
                <c:pt idx="1720">
                  <c:v>499</c:v>
                </c:pt>
                <c:pt idx="1721">
                  <c:v>500</c:v>
                </c:pt>
                <c:pt idx="1722">
                  <c:v>501</c:v>
                </c:pt>
                <c:pt idx="1723">
                  <c:v>502</c:v>
                </c:pt>
                <c:pt idx="1724">
                  <c:v>502</c:v>
                </c:pt>
                <c:pt idx="1725">
                  <c:v>502</c:v>
                </c:pt>
                <c:pt idx="1726">
                  <c:v>502</c:v>
                </c:pt>
                <c:pt idx="1727">
                  <c:v>502</c:v>
                </c:pt>
                <c:pt idx="1728">
                  <c:v>502</c:v>
                </c:pt>
                <c:pt idx="1729">
                  <c:v>502</c:v>
                </c:pt>
                <c:pt idx="1730">
                  <c:v>503</c:v>
                </c:pt>
                <c:pt idx="1731">
                  <c:v>504</c:v>
                </c:pt>
                <c:pt idx="1732">
                  <c:v>504</c:v>
                </c:pt>
                <c:pt idx="1733">
                  <c:v>504</c:v>
                </c:pt>
                <c:pt idx="1734">
                  <c:v>504</c:v>
                </c:pt>
                <c:pt idx="1735">
                  <c:v>504</c:v>
                </c:pt>
                <c:pt idx="1736">
                  <c:v>505</c:v>
                </c:pt>
                <c:pt idx="1737">
                  <c:v>505</c:v>
                </c:pt>
                <c:pt idx="1738">
                  <c:v>505</c:v>
                </c:pt>
                <c:pt idx="1739">
                  <c:v>505</c:v>
                </c:pt>
                <c:pt idx="1740">
                  <c:v>506</c:v>
                </c:pt>
                <c:pt idx="1741">
                  <c:v>507</c:v>
                </c:pt>
                <c:pt idx="1742">
                  <c:v>508</c:v>
                </c:pt>
                <c:pt idx="1743">
                  <c:v>509</c:v>
                </c:pt>
                <c:pt idx="1744">
                  <c:v>509</c:v>
                </c:pt>
                <c:pt idx="1745">
                  <c:v>510</c:v>
                </c:pt>
                <c:pt idx="1746">
                  <c:v>510</c:v>
                </c:pt>
                <c:pt idx="1747">
                  <c:v>511</c:v>
                </c:pt>
                <c:pt idx="1748">
                  <c:v>511</c:v>
                </c:pt>
                <c:pt idx="1749">
                  <c:v>511</c:v>
                </c:pt>
                <c:pt idx="1750">
                  <c:v>511</c:v>
                </c:pt>
                <c:pt idx="1751">
                  <c:v>511</c:v>
                </c:pt>
                <c:pt idx="1752">
                  <c:v>511</c:v>
                </c:pt>
                <c:pt idx="1753">
                  <c:v>511</c:v>
                </c:pt>
                <c:pt idx="1754">
                  <c:v>511</c:v>
                </c:pt>
                <c:pt idx="1755">
                  <c:v>511</c:v>
                </c:pt>
                <c:pt idx="1756">
                  <c:v>511</c:v>
                </c:pt>
                <c:pt idx="1757">
                  <c:v>511</c:v>
                </c:pt>
                <c:pt idx="1758">
                  <c:v>511</c:v>
                </c:pt>
                <c:pt idx="1759">
                  <c:v>511</c:v>
                </c:pt>
                <c:pt idx="1760">
                  <c:v>511</c:v>
                </c:pt>
                <c:pt idx="1761">
                  <c:v>511</c:v>
                </c:pt>
                <c:pt idx="1762">
                  <c:v>511</c:v>
                </c:pt>
                <c:pt idx="1763">
                  <c:v>511</c:v>
                </c:pt>
                <c:pt idx="1764">
                  <c:v>511</c:v>
                </c:pt>
                <c:pt idx="1765">
                  <c:v>511</c:v>
                </c:pt>
                <c:pt idx="1766">
                  <c:v>511</c:v>
                </c:pt>
                <c:pt idx="1767">
                  <c:v>511</c:v>
                </c:pt>
                <c:pt idx="1768">
                  <c:v>511</c:v>
                </c:pt>
                <c:pt idx="1769">
                  <c:v>511</c:v>
                </c:pt>
                <c:pt idx="1770">
                  <c:v>511</c:v>
                </c:pt>
                <c:pt idx="1771">
                  <c:v>511</c:v>
                </c:pt>
                <c:pt idx="1772">
                  <c:v>511</c:v>
                </c:pt>
                <c:pt idx="1773">
                  <c:v>511</c:v>
                </c:pt>
                <c:pt idx="1774">
                  <c:v>511</c:v>
                </c:pt>
                <c:pt idx="1775">
                  <c:v>511</c:v>
                </c:pt>
                <c:pt idx="1776">
                  <c:v>511</c:v>
                </c:pt>
                <c:pt idx="1777">
                  <c:v>511</c:v>
                </c:pt>
                <c:pt idx="1778">
                  <c:v>511</c:v>
                </c:pt>
                <c:pt idx="1779">
                  <c:v>511</c:v>
                </c:pt>
                <c:pt idx="1780">
                  <c:v>511</c:v>
                </c:pt>
                <c:pt idx="1781">
                  <c:v>511</c:v>
                </c:pt>
                <c:pt idx="1782">
                  <c:v>511</c:v>
                </c:pt>
                <c:pt idx="1783">
                  <c:v>511</c:v>
                </c:pt>
                <c:pt idx="1784">
                  <c:v>511</c:v>
                </c:pt>
                <c:pt idx="1785">
                  <c:v>511</c:v>
                </c:pt>
                <c:pt idx="1786">
                  <c:v>511</c:v>
                </c:pt>
                <c:pt idx="1787">
                  <c:v>511</c:v>
                </c:pt>
                <c:pt idx="1788">
                  <c:v>511</c:v>
                </c:pt>
                <c:pt idx="1789">
                  <c:v>511</c:v>
                </c:pt>
                <c:pt idx="1790">
                  <c:v>511</c:v>
                </c:pt>
                <c:pt idx="1791">
                  <c:v>511</c:v>
                </c:pt>
                <c:pt idx="1792">
                  <c:v>511</c:v>
                </c:pt>
                <c:pt idx="1793">
                  <c:v>511</c:v>
                </c:pt>
                <c:pt idx="1794">
                  <c:v>511</c:v>
                </c:pt>
                <c:pt idx="1795">
                  <c:v>511</c:v>
                </c:pt>
                <c:pt idx="1796">
                  <c:v>511</c:v>
                </c:pt>
                <c:pt idx="1797">
                  <c:v>511</c:v>
                </c:pt>
                <c:pt idx="1798">
                  <c:v>511</c:v>
                </c:pt>
                <c:pt idx="1799">
                  <c:v>511</c:v>
                </c:pt>
                <c:pt idx="1800">
                  <c:v>511</c:v>
                </c:pt>
                <c:pt idx="1801">
                  <c:v>511</c:v>
                </c:pt>
                <c:pt idx="1802">
                  <c:v>511</c:v>
                </c:pt>
                <c:pt idx="1803">
                  <c:v>511</c:v>
                </c:pt>
                <c:pt idx="1804">
                  <c:v>511</c:v>
                </c:pt>
                <c:pt idx="1805">
                  <c:v>511</c:v>
                </c:pt>
                <c:pt idx="1806">
                  <c:v>512</c:v>
                </c:pt>
                <c:pt idx="1807">
                  <c:v>512</c:v>
                </c:pt>
                <c:pt idx="1808">
                  <c:v>513</c:v>
                </c:pt>
                <c:pt idx="1809">
                  <c:v>514</c:v>
                </c:pt>
                <c:pt idx="1810">
                  <c:v>514</c:v>
                </c:pt>
                <c:pt idx="1811">
                  <c:v>514</c:v>
                </c:pt>
                <c:pt idx="1812">
                  <c:v>514</c:v>
                </c:pt>
                <c:pt idx="1813">
                  <c:v>514</c:v>
                </c:pt>
                <c:pt idx="1814">
                  <c:v>515</c:v>
                </c:pt>
                <c:pt idx="1815">
                  <c:v>515</c:v>
                </c:pt>
                <c:pt idx="1816">
                  <c:v>516</c:v>
                </c:pt>
                <c:pt idx="1817">
                  <c:v>517</c:v>
                </c:pt>
                <c:pt idx="1818">
                  <c:v>517</c:v>
                </c:pt>
                <c:pt idx="1819">
                  <c:v>518</c:v>
                </c:pt>
                <c:pt idx="1820">
                  <c:v>518</c:v>
                </c:pt>
                <c:pt idx="1821">
                  <c:v>519</c:v>
                </c:pt>
                <c:pt idx="1822">
                  <c:v>520</c:v>
                </c:pt>
                <c:pt idx="1823">
                  <c:v>520</c:v>
                </c:pt>
                <c:pt idx="1824">
                  <c:v>520</c:v>
                </c:pt>
                <c:pt idx="1825">
                  <c:v>520</c:v>
                </c:pt>
                <c:pt idx="1826">
                  <c:v>520</c:v>
                </c:pt>
                <c:pt idx="1827">
                  <c:v>521</c:v>
                </c:pt>
                <c:pt idx="1828">
                  <c:v>521</c:v>
                </c:pt>
                <c:pt idx="1829">
                  <c:v>521</c:v>
                </c:pt>
                <c:pt idx="1830">
                  <c:v>521</c:v>
                </c:pt>
                <c:pt idx="1831">
                  <c:v>521</c:v>
                </c:pt>
                <c:pt idx="1832">
                  <c:v>521</c:v>
                </c:pt>
                <c:pt idx="1833">
                  <c:v>522</c:v>
                </c:pt>
                <c:pt idx="1834">
                  <c:v>522</c:v>
                </c:pt>
                <c:pt idx="1835">
                  <c:v>522</c:v>
                </c:pt>
                <c:pt idx="1836">
                  <c:v>522</c:v>
                </c:pt>
                <c:pt idx="1837">
                  <c:v>522</c:v>
                </c:pt>
                <c:pt idx="1838">
                  <c:v>522</c:v>
                </c:pt>
                <c:pt idx="1839">
                  <c:v>522</c:v>
                </c:pt>
                <c:pt idx="1840">
                  <c:v>522</c:v>
                </c:pt>
                <c:pt idx="1841">
                  <c:v>522</c:v>
                </c:pt>
                <c:pt idx="1842">
                  <c:v>523</c:v>
                </c:pt>
                <c:pt idx="1843">
                  <c:v>524</c:v>
                </c:pt>
                <c:pt idx="1844">
                  <c:v>524</c:v>
                </c:pt>
                <c:pt idx="1845">
                  <c:v>524</c:v>
                </c:pt>
                <c:pt idx="1846">
                  <c:v>524</c:v>
                </c:pt>
                <c:pt idx="1847">
                  <c:v>524</c:v>
                </c:pt>
                <c:pt idx="1848">
                  <c:v>525</c:v>
                </c:pt>
                <c:pt idx="1849">
                  <c:v>525</c:v>
                </c:pt>
                <c:pt idx="1850">
                  <c:v>525</c:v>
                </c:pt>
                <c:pt idx="1851">
                  <c:v>525</c:v>
                </c:pt>
                <c:pt idx="1852">
                  <c:v>526</c:v>
                </c:pt>
                <c:pt idx="1853">
                  <c:v>526</c:v>
                </c:pt>
                <c:pt idx="1854">
                  <c:v>526</c:v>
                </c:pt>
                <c:pt idx="1855">
                  <c:v>527</c:v>
                </c:pt>
                <c:pt idx="1856">
                  <c:v>527</c:v>
                </c:pt>
                <c:pt idx="1857">
                  <c:v>527</c:v>
                </c:pt>
                <c:pt idx="1858">
                  <c:v>527</c:v>
                </c:pt>
                <c:pt idx="1859">
                  <c:v>527</c:v>
                </c:pt>
                <c:pt idx="1860">
                  <c:v>527</c:v>
                </c:pt>
                <c:pt idx="1861">
                  <c:v>528</c:v>
                </c:pt>
                <c:pt idx="1862">
                  <c:v>528</c:v>
                </c:pt>
                <c:pt idx="1863">
                  <c:v>528</c:v>
                </c:pt>
                <c:pt idx="1864">
                  <c:v>528</c:v>
                </c:pt>
                <c:pt idx="1865">
                  <c:v>528</c:v>
                </c:pt>
                <c:pt idx="1866">
                  <c:v>528</c:v>
                </c:pt>
                <c:pt idx="1867">
                  <c:v>528</c:v>
                </c:pt>
                <c:pt idx="1868">
                  <c:v>528</c:v>
                </c:pt>
                <c:pt idx="1869">
                  <c:v>528</c:v>
                </c:pt>
                <c:pt idx="1870">
                  <c:v>528</c:v>
                </c:pt>
                <c:pt idx="1871">
                  <c:v>528</c:v>
                </c:pt>
                <c:pt idx="1872">
                  <c:v>528</c:v>
                </c:pt>
                <c:pt idx="1873">
                  <c:v>529</c:v>
                </c:pt>
                <c:pt idx="1874">
                  <c:v>529</c:v>
                </c:pt>
                <c:pt idx="1875">
                  <c:v>530</c:v>
                </c:pt>
                <c:pt idx="1876">
                  <c:v>530</c:v>
                </c:pt>
                <c:pt idx="1877">
                  <c:v>530</c:v>
                </c:pt>
                <c:pt idx="1878">
                  <c:v>530</c:v>
                </c:pt>
                <c:pt idx="1879">
                  <c:v>530</c:v>
                </c:pt>
                <c:pt idx="1880">
                  <c:v>530</c:v>
                </c:pt>
                <c:pt idx="1881">
                  <c:v>531</c:v>
                </c:pt>
                <c:pt idx="1882">
                  <c:v>531</c:v>
                </c:pt>
                <c:pt idx="1883">
                  <c:v>532</c:v>
                </c:pt>
                <c:pt idx="1884">
                  <c:v>532</c:v>
                </c:pt>
                <c:pt idx="1885">
                  <c:v>533</c:v>
                </c:pt>
                <c:pt idx="1886">
                  <c:v>533</c:v>
                </c:pt>
                <c:pt idx="1887">
                  <c:v>533</c:v>
                </c:pt>
                <c:pt idx="1888">
                  <c:v>534</c:v>
                </c:pt>
                <c:pt idx="1889">
                  <c:v>535</c:v>
                </c:pt>
                <c:pt idx="1890">
                  <c:v>535</c:v>
                </c:pt>
                <c:pt idx="1891">
                  <c:v>535</c:v>
                </c:pt>
                <c:pt idx="1892">
                  <c:v>535</c:v>
                </c:pt>
                <c:pt idx="1893">
                  <c:v>535</c:v>
                </c:pt>
                <c:pt idx="1894">
                  <c:v>535</c:v>
                </c:pt>
                <c:pt idx="1895">
                  <c:v>535</c:v>
                </c:pt>
                <c:pt idx="1896">
                  <c:v>536</c:v>
                </c:pt>
                <c:pt idx="1897">
                  <c:v>537</c:v>
                </c:pt>
                <c:pt idx="1898">
                  <c:v>538</c:v>
                </c:pt>
                <c:pt idx="1899">
                  <c:v>538</c:v>
                </c:pt>
                <c:pt idx="1900">
                  <c:v>538</c:v>
                </c:pt>
                <c:pt idx="1901">
                  <c:v>538</c:v>
                </c:pt>
                <c:pt idx="1902">
                  <c:v>538</c:v>
                </c:pt>
                <c:pt idx="1903">
                  <c:v>538</c:v>
                </c:pt>
                <c:pt idx="1904">
                  <c:v>538</c:v>
                </c:pt>
                <c:pt idx="1905">
                  <c:v>539</c:v>
                </c:pt>
                <c:pt idx="1906">
                  <c:v>539</c:v>
                </c:pt>
                <c:pt idx="1907">
                  <c:v>540</c:v>
                </c:pt>
                <c:pt idx="1908">
                  <c:v>541</c:v>
                </c:pt>
                <c:pt idx="1909">
                  <c:v>542</c:v>
                </c:pt>
                <c:pt idx="1910">
                  <c:v>543</c:v>
                </c:pt>
                <c:pt idx="1911">
                  <c:v>543</c:v>
                </c:pt>
                <c:pt idx="1912">
                  <c:v>544</c:v>
                </c:pt>
                <c:pt idx="1913">
                  <c:v>544</c:v>
                </c:pt>
                <c:pt idx="1914">
                  <c:v>545</c:v>
                </c:pt>
                <c:pt idx="1915">
                  <c:v>545</c:v>
                </c:pt>
                <c:pt idx="1916">
                  <c:v>546</c:v>
                </c:pt>
                <c:pt idx="1917">
                  <c:v>547</c:v>
                </c:pt>
                <c:pt idx="1918">
                  <c:v>548</c:v>
                </c:pt>
                <c:pt idx="1919">
                  <c:v>549</c:v>
                </c:pt>
                <c:pt idx="1920">
                  <c:v>550</c:v>
                </c:pt>
                <c:pt idx="1921">
                  <c:v>551</c:v>
                </c:pt>
                <c:pt idx="1922">
                  <c:v>552</c:v>
                </c:pt>
                <c:pt idx="1923">
                  <c:v>553</c:v>
                </c:pt>
                <c:pt idx="1924">
                  <c:v>554</c:v>
                </c:pt>
                <c:pt idx="1925">
                  <c:v>555</c:v>
                </c:pt>
                <c:pt idx="1926">
                  <c:v>556</c:v>
                </c:pt>
                <c:pt idx="1927">
                  <c:v>556</c:v>
                </c:pt>
                <c:pt idx="1928">
                  <c:v>556</c:v>
                </c:pt>
                <c:pt idx="1929">
                  <c:v>556</c:v>
                </c:pt>
                <c:pt idx="1930">
                  <c:v>557</c:v>
                </c:pt>
                <c:pt idx="1931">
                  <c:v>558</c:v>
                </c:pt>
                <c:pt idx="1932">
                  <c:v>559</c:v>
                </c:pt>
                <c:pt idx="1933">
                  <c:v>559</c:v>
                </c:pt>
                <c:pt idx="1934">
                  <c:v>559</c:v>
                </c:pt>
                <c:pt idx="1935">
                  <c:v>559</c:v>
                </c:pt>
                <c:pt idx="1936">
                  <c:v>559</c:v>
                </c:pt>
                <c:pt idx="1937">
                  <c:v>559</c:v>
                </c:pt>
                <c:pt idx="1938">
                  <c:v>559</c:v>
                </c:pt>
                <c:pt idx="1939">
                  <c:v>559</c:v>
                </c:pt>
                <c:pt idx="1940">
                  <c:v>559</c:v>
                </c:pt>
                <c:pt idx="1941">
                  <c:v>559</c:v>
                </c:pt>
                <c:pt idx="1942">
                  <c:v>559</c:v>
                </c:pt>
                <c:pt idx="1943">
                  <c:v>559</c:v>
                </c:pt>
                <c:pt idx="1944">
                  <c:v>560</c:v>
                </c:pt>
                <c:pt idx="1945">
                  <c:v>560</c:v>
                </c:pt>
                <c:pt idx="1946">
                  <c:v>560</c:v>
                </c:pt>
                <c:pt idx="1947">
                  <c:v>560</c:v>
                </c:pt>
                <c:pt idx="1948">
                  <c:v>560</c:v>
                </c:pt>
                <c:pt idx="1949">
                  <c:v>560</c:v>
                </c:pt>
                <c:pt idx="1950">
                  <c:v>560</c:v>
                </c:pt>
                <c:pt idx="1951">
                  <c:v>560</c:v>
                </c:pt>
                <c:pt idx="1952">
                  <c:v>560</c:v>
                </c:pt>
                <c:pt idx="1953">
                  <c:v>561</c:v>
                </c:pt>
                <c:pt idx="1954">
                  <c:v>561</c:v>
                </c:pt>
                <c:pt idx="1955">
                  <c:v>561</c:v>
                </c:pt>
                <c:pt idx="1956">
                  <c:v>562</c:v>
                </c:pt>
                <c:pt idx="1957">
                  <c:v>562</c:v>
                </c:pt>
                <c:pt idx="1958">
                  <c:v>562</c:v>
                </c:pt>
                <c:pt idx="1959">
                  <c:v>562</c:v>
                </c:pt>
                <c:pt idx="1960">
                  <c:v>562</c:v>
                </c:pt>
                <c:pt idx="1961">
                  <c:v>562</c:v>
                </c:pt>
                <c:pt idx="1962">
                  <c:v>563</c:v>
                </c:pt>
                <c:pt idx="1963">
                  <c:v>563</c:v>
                </c:pt>
                <c:pt idx="1964">
                  <c:v>564</c:v>
                </c:pt>
                <c:pt idx="1965">
                  <c:v>564</c:v>
                </c:pt>
                <c:pt idx="1966">
                  <c:v>564</c:v>
                </c:pt>
                <c:pt idx="1967">
                  <c:v>564</c:v>
                </c:pt>
                <c:pt idx="1968">
                  <c:v>565</c:v>
                </c:pt>
                <c:pt idx="1969">
                  <c:v>566</c:v>
                </c:pt>
                <c:pt idx="1970">
                  <c:v>566</c:v>
                </c:pt>
                <c:pt idx="1971">
                  <c:v>567</c:v>
                </c:pt>
                <c:pt idx="1972">
                  <c:v>567</c:v>
                </c:pt>
                <c:pt idx="1973">
                  <c:v>568</c:v>
                </c:pt>
                <c:pt idx="1974">
                  <c:v>568</c:v>
                </c:pt>
                <c:pt idx="1975">
                  <c:v>568</c:v>
                </c:pt>
                <c:pt idx="1976">
                  <c:v>568</c:v>
                </c:pt>
                <c:pt idx="1977">
                  <c:v>569</c:v>
                </c:pt>
                <c:pt idx="1978">
                  <c:v>569</c:v>
                </c:pt>
                <c:pt idx="1979">
                  <c:v>569</c:v>
                </c:pt>
                <c:pt idx="1980">
                  <c:v>569</c:v>
                </c:pt>
                <c:pt idx="1981">
                  <c:v>569</c:v>
                </c:pt>
                <c:pt idx="1982">
                  <c:v>569</c:v>
                </c:pt>
                <c:pt idx="1983">
                  <c:v>569</c:v>
                </c:pt>
                <c:pt idx="1984">
                  <c:v>569</c:v>
                </c:pt>
                <c:pt idx="1985">
                  <c:v>569</c:v>
                </c:pt>
                <c:pt idx="1986">
                  <c:v>569</c:v>
                </c:pt>
                <c:pt idx="1987">
                  <c:v>569</c:v>
                </c:pt>
                <c:pt idx="1988">
                  <c:v>569</c:v>
                </c:pt>
                <c:pt idx="1989">
                  <c:v>569</c:v>
                </c:pt>
                <c:pt idx="1990">
                  <c:v>569</c:v>
                </c:pt>
                <c:pt idx="1991">
                  <c:v>569</c:v>
                </c:pt>
                <c:pt idx="1992">
                  <c:v>569</c:v>
                </c:pt>
                <c:pt idx="1993">
                  <c:v>569</c:v>
                </c:pt>
                <c:pt idx="1994">
                  <c:v>569</c:v>
                </c:pt>
                <c:pt idx="1995">
                  <c:v>569</c:v>
                </c:pt>
                <c:pt idx="1996">
                  <c:v>569</c:v>
                </c:pt>
                <c:pt idx="1997">
                  <c:v>569</c:v>
                </c:pt>
                <c:pt idx="1998">
                  <c:v>569</c:v>
                </c:pt>
                <c:pt idx="1999">
                  <c:v>569</c:v>
                </c:pt>
                <c:pt idx="2000">
                  <c:v>569</c:v>
                </c:pt>
                <c:pt idx="2001">
                  <c:v>570</c:v>
                </c:pt>
                <c:pt idx="2002">
                  <c:v>571</c:v>
                </c:pt>
                <c:pt idx="2003">
                  <c:v>571</c:v>
                </c:pt>
                <c:pt idx="2004">
                  <c:v>571</c:v>
                </c:pt>
                <c:pt idx="2005">
                  <c:v>571</c:v>
                </c:pt>
                <c:pt idx="2006">
                  <c:v>571</c:v>
                </c:pt>
                <c:pt idx="2007">
                  <c:v>571</c:v>
                </c:pt>
                <c:pt idx="2008">
                  <c:v>571</c:v>
                </c:pt>
                <c:pt idx="2009">
                  <c:v>572</c:v>
                </c:pt>
                <c:pt idx="2010">
                  <c:v>572</c:v>
                </c:pt>
                <c:pt idx="2011">
                  <c:v>572</c:v>
                </c:pt>
                <c:pt idx="2012">
                  <c:v>572</c:v>
                </c:pt>
                <c:pt idx="2013">
                  <c:v>573</c:v>
                </c:pt>
                <c:pt idx="2014">
                  <c:v>573</c:v>
                </c:pt>
                <c:pt idx="2015">
                  <c:v>573</c:v>
                </c:pt>
                <c:pt idx="2016">
                  <c:v>573</c:v>
                </c:pt>
                <c:pt idx="2017">
                  <c:v>574</c:v>
                </c:pt>
                <c:pt idx="2018">
                  <c:v>574</c:v>
                </c:pt>
                <c:pt idx="2019">
                  <c:v>575</c:v>
                </c:pt>
                <c:pt idx="2020">
                  <c:v>576</c:v>
                </c:pt>
                <c:pt idx="2021">
                  <c:v>577</c:v>
                </c:pt>
                <c:pt idx="2022">
                  <c:v>578</c:v>
                </c:pt>
                <c:pt idx="2023">
                  <c:v>579</c:v>
                </c:pt>
                <c:pt idx="2024">
                  <c:v>580</c:v>
                </c:pt>
                <c:pt idx="2025">
                  <c:v>580</c:v>
                </c:pt>
                <c:pt idx="2026">
                  <c:v>580</c:v>
                </c:pt>
                <c:pt idx="2027">
                  <c:v>581</c:v>
                </c:pt>
                <c:pt idx="2028">
                  <c:v>582</c:v>
                </c:pt>
                <c:pt idx="2029">
                  <c:v>582</c:v>
                </c:pt>
                <c:pt idx="2030">
                  <c:v>583</c:v>
                </c:pt>
                <c:pt idx="2031">
                  <c:v>584</c:v>
                </c:pt>
                <c:pt idx="2032">
                  <c:v>584</c:v>
                </c:pt>
                <c:pt idx="2033">
                  <c:v>584</c:v>
                </c:pt>
                <c:pt idx="2034">
                  <c:v>584</c:v>
                </c:pt>
                <c:pt idx="2035">
                  <c:v>584</c:v>
                </c:pt>
                <c:pt idx="2036">
                  <c:v>584</c:v>
                </c:pt>
                <c:pt idx="2037">
                  <c:v>584</c:v>
                </c:pt>
                <c:pt idx="2038">
                  <c:v>585</c:v>
                </c:pt>
                <c:pt idx="2039">
                  <c:v>585</c:v>
                </c:pt>
                <c:pt idx="2040">
                  <c:v>586</c:v>
                </c:pt>
                <c:pt idx="2041">
                  <c:v>586</c:v>
                </c:pt>
                <c:pt idx="2042">
                  <c:v>586</c:v>
                </c:pt>
                <c:pt idx="2043">
                  <c:v>586</c:v>
                </c:pt>
                <c:pt idx="2044">
                  <c:v>587</c:v>
                </c:pt>
                <c:pt idx="2045">
                  <c:v>587</c:v>
                </c:pt>
                <c:pt idx="2046">
                  <c:v>588</c:v>
                </c:pt>
                <c:pt idx="2047">
                  <c:v>589</c:v>
                </c:pt>
                <c:pt idx="2048">
                  <c:v>589</c:v>
                </c:pt>
                <c:pt idx="2049">
                  <c:v>589</c:v>
                </c:pt>
                <c:pt idx="2050">
                  <c:v>590</c:v>
                </c:pt>
                <c:pt idx="2051">
                  <c:v>590</c:v>
                </c:pt>
                <c:pt idx="2052">
                  <c:v>590</c:v>
                </c:pt>
                <c:pt idx="2053">
                  <c:v>591</c:v>
                </c:pt>
                <c:pt idx="2054">
                  <c:v>592</c:v>
                </c:pt>
                <c:pt idx="2055">
                  <c:v>593</c:v>
                </c:pt>
                <c:pt idx="2056">
                  <c:v>594</c:v>
                </c:pt>
                <c:pt idx="2057">
                  <c:v>595</c:v>
                </c:pt>
                <c:pt idx="2058">
                  <c:v>596</c:v>
                </c:pt>
                <c:pt idx="2059">
                  <c:v>597</c:v>
                </c:pt>
                <c:pt idx="2060">
                  <c:v>597</c:v>
                </c:pt>
                <c:pt idx="2061">
                  <c:v>598</c:v>
                </c:pt>
                <c:pt idx="2062">
                  <c:v>599</c:v>
                </c:pt>
                <c:pt idx="2063">
                  <c:v>600</c:v>
                </c:pt>
                <c:pt idx="2064">
                  <c:v>600</c:v>
                </c:pt>
                <c:pt idx="2065">
                  <c:v>600</c:v>
                </c:pt>
                <c:pt idx="2066">
                  <c:v>600</c:v>
                </c:pt>
                <c:pt idx="2067">
                  <c:v>600</c:v>
                </c:pt>
                <c:pt idx="2068">
                  <c:v>600</c:v>
                </c:pt>
                <c:pt idx="2069">
                  <c:v>600</c:v>
                </c:pt>
                <c:pt idx="2070">
                  <c:v>600</c:v>
                </c:pt>
                <c:pt idx="2071">
                  <c:v>600</c:v>
                </c:pt>
                <c:pt idx="2072">
                  <c:v>600</c:v>
                </c:pt>
                <c:pt idx="2073">
                  <c:v>600</c:v>
                </c:pt>
                <c:pt idx="2074">
                  <c:v>600</c:v>
                </c:pt>
                <c:pt idx="2075">
                  <c:v>601</c:v>
                </c:pt>
                <c:pt idx="2076">
                  <c:v>601</c:v>
                </c:pt>
                <c:pt idx="2077">
                  <c:v>601</c:v>
                </c:pt>
                <c:pt idx="2078">
                  <c:v>601</c:v>
                </c:pt>
                <c:pt idx="2079">
                  <c:v>601</c:v>
                </c:pt>
                <c:pt idx="2080">
                  <c:v>602</c:v>
                </c:pt>
                <c:pt idx="2081">
                  <c:v>602</c:v>
                </c:pt>
                <c:pt idx="2082">
                  <c:v>603</c:v>
                </c:pt>
                <c:pt idx="2083">
                  <c:v>604</c:v>
                </c:pt>
                <c:pt idx="2084">
                  <c:v>605</c:v>
                </c:pt>
                <c:pt idx="2085">
                  <c:v>605</c:v>
                </c:pt>
                <c:pt idx="2086">
                  <c:v>605</c:v>
                </c:pt>
                <c:pt idx="2087">
                  <c:v>605</c:v>
                </c:pt>
                <c:pt idx="2088">
                  <c:v>605</c:v>
                </c:pt>
                <c:pt idx="2089">
                  <c:v>605</c:v>
                </c:pt>
                <c:pt idx="2090">
                  <c:v>605</c:v>
                </c:pt>
                <c:pt idx="2091">
                  <c:v>605</c:v>
                </c:pt>
                <c:pt idx="2092">
                  <c:v>605</c:v>
                </c:pt>
                <c:pt idx="2093">
                  <c:v>605</c:v>
                </c:pt>
                <c:pt idx="2094">
                  <c:v>605</c:v>
                </c:pt>
                <c:pt idx="2095">
                  <c:v>606</c:v>
                </c:pt>
                <c:pt idx="2096">
                  <c:v>606</c:v>
                </c:pt>
                <c:pt idx="2097">
                  <c:v>606</c:v>
                </c:pt>
                <c:pt idx="2098">
                  <c:v>606</c:v>
                </c:pt>
                <c:pt idx="2099">
                  <c:v>606</c:v>
                </c:pt>
                <c:pt idx="2100">
                  <c:v>606</c:v>
                </c:pt>
                <c:pt idx="2101">
                  <c:v>606</c:v>
                </c:pt>
                <c:pt idx="2102">
                  <c:v>606</c:v>
                </c:pt>
                <c:pt idx="2103">
                  <c:v>606</c:v>
                </c:pt>
                <c:pt idx="2104">
                  <c:v>607</c:v>
                </c:pt>
                <c:pt idx="2105">
                  <c:v>607</c:v>
                </c:pt>
                <c:pt idx="2106">
                  <c:v>607</c:v>
                </c:pt>
                <c:pt idx="2107">
                  <c:v>608</c:v>
                </c:pt>
                <c:pt idx="2108">
                  <c:v>608</c:v>
                </c:pt>
                <c:pt idx="2109">
                  <c:v>608</c:v>
                </c:pt>
                <c:pt idx="2110">
                  <c:v>609</c:v>
                </c:pt>
                <c:pt idx="2111">
                  <c:v>610</c:v>
                </c:pt>
                <c:pt idx="2112">
                  <c:v>611</c:v>
                </c:pt>
                <c:pt idx="2113">
                  <c:v>612</c:v>
                </c:pt>
                <c:pt idx="2114">
                  <c:v>612</c:v>
                </c:pt>
                <c:pt idx="2115">
                  <c:v>613</c:v>
                </c:pt>
                <c:pt idx="2116">
                  <c:v>614</c:v>
                </c:pt>
                <c:pt idx="2117">
                  <c:v>615</c:v>
                </c:pt>
                <c:pt idx="2118">
                  <c:v>616</c:v>
                </c:pt>
                <c:pt idx="2119">
                  <c:v>617</c:v>
                </c:pt>
                <c:pt idx="2120">
                  <c:v>618</c:v>
                </c:pt>
                <c:pt idx="2121">
                  <c:v>619</c:v>
                </c:pt>
                <c:pt idx="2122">
                  <c:v>619</c:v>
                </c:pt>
                <c:pt idx="2123">
                  <c:v>620</c:v>
                </c:pt>
                <c:pt idx="2124">
                  <c:v>621</c:v>
                </c:pt>
                <c:pt idx="2125">
                  <c:v>621</c:v>
                </c:pt>
                <c:pt idx="2126">
                  <c:v>621</c:v>
                </c:pt>
                <c:pt idx="2127">
                  <c:v>621</c:v>
                </c:pt>
                <c:pt idx="2128">
                  <c:v>621</c:v>
                </c:pt>
                <c:pt idx="2129">
                  <c:v>621</c:v>
                </c:pt>
                <c:pt idx="2130">
                  <c:v>621</c:v>
                </c:pt>
                <c:pt idx="2131">
                  <c:v>622</c:v>
                </c:pt>
                <c:pt idx="2132">
                  <c:v>622</c:v>
                </c:pt>
                <c:pt idx="2133">
                  <c:v>622</c:v>
                </c:pt>
                <c:pt idx="2134">
                  <c:v>623</c:v>
                </c:pt>
                <c:pt idx="2135">
                  <c:v>623</c:v>
                </c:pt>
                <c:pt idx="2136">
                  <c:v>623</c:v>
                </c:pt>
                <c:pt idx="2137">
                  <c:v>623</c:v>
                </c:pt>
                <c:pt idx="2138">
                  <c:v>623</c:v>
                </c:pt>
                <c:pt idx="2139">
                  <c:v>623</c:v>
                </c:pt>
                <c:pt idx="2140">
                  <c:v>623</c:v>
                </c:pt>
                <c:pt idx="2141">
                  <c:v>623</c:v>
                </c:pt>
                <c:pt idx="2142">
                  <c:v>623</c:v>
                </c:pt>
                <c:pt idx="2143">
                  <c:v>624</c:v>
                </c:pt>
                <c:pt idx="2144">
                  <c:v>624</c:v>
                </c:pt>
                <c:pt idx="2145">
                  <c:v>624</c:v>
                </c:pt>
                <c:pt idx="2146">
                  <c:v>624</c:v>
                </c:pt>
                <c:pt idx="2147">
                  <c:v>624</c:v>
                </c:pt>
                <c:pt idx="2148">
                  <c:v>624</c:v>
                </c:pt>
                <c:pt idx="2149">
                  <c:v>624</c:v>
                </c:pt>
                <c:pt idx="2150">
                  <c:v>624</c:v>
                </c:pt>
                <c:pt idx="2151">
                  <c:v>624</c:v>
                </c:pt>
                <c:pt idx="2152">
                  <c:v>624</c:v>
                </c:pt>
                <c:pt idx="2153">
                  <c:v>625</c:v>
                </c:pt>
                <c:pt idx="2154">
                  <c:v>625</c:v>
                </c:pt>
                <c:pt idx="2155">
                  <c:v>625</c:v>
                </c:pt>
                <c:pt idx="2156">
                  <c:v>625</c:v>
                </c:pt>
                <c:pt idx="2157">
                  <c:v>625</c:v>
                </c:pt>
                <c:pt idx="2158">
                  <c:v>626</c:v>
                </c:pt>
                <c:pt idx="2159">
                  <c:v>627</c:v>
                </c:pt>
                <c:pt idx="2160">
                  <c:v>627</c:v>
                </c:pt>
                <c:pt idx="2161">
                  <c:v>628</c:v>
                </c:pt>
                <c:pt idx="2162">
                  <c:v>628</c:v>
                </c:pt>
                <c:pt idx="2163">
                  <c:v>628</c:v>
                </c:pt>
                <c:pt idx="2164">
                  <c:v>628</c:v>
                </c:pt>
                <c:pt idx="2165">
                  <c:v>629</c:v>
                </c:pt>
                <c:pt idx="2166">
                  <c:v>630</c:v>
                </c:pt>
                <c:pt idx="2167">
                  <c:v>631</c:v>
                </c:pt>
                <c:pt idx="2168">
                  <c:v>631</c:v>
                </c:pt>
                <c:pt idx="2169">
                  <c:v>631</c:v>
                </c:pt>
                <c:pt idx="2170">
                  <c:v>632</c:v>
                </c:pt>
                <c:pt idx="2171">
                  <c:v>632</c:v>
                </c:pt>
                <c:pt idx="2172">
                  <c:v>633</c:v>
                </c:pt>
                <c:pt idx="2173">
                  <c:v>633</c:v>
                </c:pt>
                <c:pt idx="2174">
                  <c:v>633</c:v>
                </c:pt>
                <c:pt idx="2175">
                  <c:v>633</c:v>
                </c:pt>
                <c:pt idx="2176">
                  <c:v>633</c:v>
                </c:pt>
                <c:pt idx="2177">
                  <c:v>633</c:v>
                </c:pt>
                <c:pt idx="2178">
                  <c:v>633</c:v>
                </c:pt>
                <c:pt idx="2179">
                  <c:v>634</c:v>
                </c:pt>
                <c:pt idx="2180">
                  <c:v>635</c:v>
                </c:pt>
                <c:pt idx="2181">
                  <c:v>635</c:v>
                </c:pt>
                <c:pt idx="2182">
                  <c:v>635</c:v>
                </c:pt>
                <c:pt idx="2183">
                  <c:v>636</c:v>
                </c:pt>
                <c:pt idx="2184">
                  <c:v>637</c:v>
                </c:pt>
                <c:pt idx="2185">
                  <c:v>637</c:v>
                </c:pt>
                <c:pt idx="2186">
                  <c:v>638</c:v>
                </c:pt>
                <c:pt idx="2187">
                  <c:v>638</c:v>
                </c:pt>
                <c:pt idx="2188">
                  <c:v>639</c:v>
                </c:pt>
                <c:pt idx="2189">
                  <c:v>640</c:v>
                </c:pt>
                <c:pt idx="2190">
                  <c:v>641</c:v>
                </c:pt>
                <c:pt idx="2191">
                  <c:v>642</c:v>
                </c:pt>
                <c:pt idx="2192">
                  <c:v>643</c:v>
                </c:pt>
                <c:pt idx="2193">
                  <c:v>644</c:v>
                </c:pt>
                <c:pt idx="2194">
                  <c:v>645</c:v>
                </c:pt>
                <c:pt idx="2195">
                  <c:v>645</c:v>
                </c:pt>
                <c:pt idx="2196">
                  <c:v>645</c:v>
                </c:pt>
                <c:pt idx="2197">
                  <c:v>645</c:v>
                </c:pt>
                <c:pt idx="2198">
                  <c:v>646</c:v>
                </c:pt>
                <c:pt idx="2199">
                  <c:v>647</c:v>
                </c:pt>
                <c:pt idx="2200">
                  <c:v>648</c:v>
                </c:pt>
                <c:pt idx="2201">
                  <c:v>649</c:v>
                </c:pt>
                <c:pt idx="2202">
                  <c:v>650</c:v>
                </c:pt>
                <c:pt idx="2203">
                  <c:v>651</c:v>
                </c:pt>
                <c:pt idx="2204">
                  <c:v>651</c:v>
                </c:pt>
                <c:pt idx="2205">
                  <c:v>652</c:v>
                </c:pt>
                <c:pt idx="2206">
                  <c:v>653</c:v>
                </c:pt>
                <c:pt idx="2207">
                  <c:v>654</c:v>
                </c:pt>
                <c:pt idx="2208">
                  <c:v>655</c:v>
                </c:pt>
                <c:pt idx="2209">
                  <c:v>656</c:v>
                </c:pt>
                <c:pt idx="2210">
                  <c:v>656</c:v>
                </c:pt>
                <c:pt idx="2211">
                  <c:v>656</c:v>
                </c:pt>
                <c:pt idx="2212">
                  <c:v>656</c:v>
                </c:pt>
                <c:pt idx="2213">
                  <c:v>656</c:v>
                </c:pt>
                <c:pt idx="2214">
                  <c:v>656</c:v>
                </c:pt>
                <c:pt idx="2215">
                  <c:v>656</c:v>
                </c:pt>
                <c:pt idx="2216">
                  <c:v>656</c:v>
                </c:pt>
                <c:pt idx="2217">
                  <c:v>657</c:v>
                </c:pt>
                <c:pt idx="2218">
                  <c:v>658</c:v>
                </c:pt>
                <c:pt idx="2219">
                  <c:v>659</c:v>
                </c:pt>
                <c:pt idx="2220">
                  <c:v>660</c:v>
                </c:pt>
                <c:pt idx="2221">
                  <c:v>660</c:v>
                </c:pt>
                <c:pt idx="2222">
                  <c:v>660</c:v>
                </c:pt>
                <c:pt idx="2223">
                  <c:v>660</c:v>
                </c:pt>
                <c:pt idx="2224">
                  <c:v>661</c:v>
                </c:pt>
                <c:pt idx="2225">
                  <c:v>661</c:v>
                </c:pt>
                <c:pt idx="2226">
                  <c:v>662</c:v>
                </c:pt>
                <c:pt idx="2227">
                  <c:v>662</c:v>
                </c:pt>
                <c:pt idx="2228">
                  <c:v>663</c:v>
                </c:pt>
                <c:pt idx="2229">
                  <c:v>663</c:v>
                </c:pt>
                <c:pt idx="2230">
                  <c:v>663</c:v>
                </c:pt>
                <c:pt idx="2231">
                  <c:v>663</c:v>
                </c:pt>
                <c:pt idx="2232">
                  <c:v>664</c:v>
                </c:pt>
                <c:pt idx="2233">
                  <c:v>664</c:v>
                </c:pt>
                <c:pt idx="2234">
                  <c:v>664</c:v>
                </c:pt>
                <c:pt idx="2235">
                  <c:v>664</c:v>
                </c:pt>
                <c:pt idx="2236">
                  <c:v>664</c:v>
                </c:pt>
                <c:pt idx="2237">
                  <c:v>664</c:v>
                </c:pt>
                <c:pt idx="2238">
                  <c:v>664</c:v>
                </c:pt>
                <c:pt idx="2239">
                  <c:v>665</c:v>
                </c:pt>
                <c:pt idx="2240">
                  <c:v>665</c:v>
                </c:pt>
                <c:pt idx="2241">
                  <c:v>666</c:v>
                </c:pt>
                <c:pt idx="2242">
                  <c:v>666</c:v>
                </c:pt>
                <c:pt idx="2243">
                  <c:v>666</c:v>
                </c:pt>
                <c:pt idx="2244">
                  <c:v>667</c:v>
                </c:pt>
                <c:pt idx="2245">
                  <c:v>668</c:v>
                </c:pt>
                <c:pt idx="2246">
                  <c:v>668</c:v>
                </c:pt>
                <c:pt idx="2247">
                  <c:v>668</c:v>
                </c:pt>
                <c:pt idx="2248">
                  <c:v>668</c:v>
                </c:pt>
                <c:pt idx="2249">
                  <c:v>669</c:v>
                </c:pt>
                <c:pt idx="2250">
                  <c:v>670</c:v>
                </c:pt>
                <c:pt idx="2251">
                  <c:v>671</c:v>
                </c:pt>
                <c:pt idx="2252">
                  <c:v>671</c:v>
                </c:pt>
                <c:pt idx="2253">
                  <c:v>671</c:v>
                </c:pt>
                <c:pt idx="2254">
                  <c:v>671</c:v>
                </c:pt>
                <c:pt idx="2255">
                  <c:v>672</c:v>
                </c:pt>
                <c:pt idx="2256">
                  <c:v>673</c:v>
                </c:pt>
                <c:pt idx="2257">
                  <c:v>673</c:v>
                </c:pt>
                <c:pt idx="2258">
                  <c:v>674</c:v>
                </c:pt>
                <c:pt idx="2259">
                  <c:v>675</c:v>
                </c:pt>
                <c:pt idx="2260">
                  <c:v>676</c:v>
                </c:pt>
                <c:pt idx="2261">
                  <c:v>676</c:v>
                </c:pt>
                <c:pt idx="2262">
                  <c:v>676</c:v>
                </c:pt>
                <c:pt idx="2263">
                  <c:v>676</c:v>
                </c:pt>
                <c:pt idx="2264">
                  <c:v>676</c:v>
                </c:pt>
                <c:pt idx="2265">
                  <c:v>676</c:v>
                </c:pt>
                <c:pt idx="2266">
                  <c:v>677</c:v>
                </c:pt>
                <c:pt idx="2267">
                  <c:v>677</c:v>
                </c:pt>
                <c:pt idx="2268">
                  <c:v>677</c:v>
                </c:pt>
                <c:pt idx="2269">
                  <c:v>677</c:v>
                </c:pt>
                <c:pt idx="2270">
                  <c:v>677</c:v>
                </c:pt>
                <c:pt idx="2271">
                  <c:v>677</c:v>
                </c:pt>
                <c:pt idx="2272">
                  <c:v>677</c:v>
                </c:pt>
                <c:pt idx="2273">
                  <c:v>677</c:v>
                </c:pt>
                <c:pt idx="2274">
                  <c:v>677</c:v>
                </c:pt>
                <c:pt idx="2275">
                  <c:v>677</c:v>
                </c:pt>
                <c:pt idx="2276">
                  <c:v>677</c:v>
                </c:pt>
                <c:pt idx="2277">
                  <c:v>677</c:v>
                </c:pt>
                <c:pt idx="2278">
                  <c:v>677</c:v>
                </c:pt>
                <c:pt idx="2279">
                  <c:v>677</c:v>
                </c:pt>
                <c:pt idx="2280">
                  <c:v>677</c:v>
                </c:pt>
                <c:pt idx="2281">
                  <c:v>677</c:v>
                </c:pt>
                <c:pt idx="2282">
                  <c:v>677</c:v>
                </c:pt>
                <c:pt idx="2283">
                  <c:v>677</c:v>
                </c:pt>
                <c:pt idx="2284">
                  <c:v>678</c:v>
                </c:pt>
                <c:pt idx="2285">
                  <c:v>678</c:v>
                </c:pt>
                <c:pt idx="2286">
                  <c:v>678</c:v>
                </c:pt>
                <c:pt idx="2287">
                  <c:v>678</c:v>
                </c:pt>
                <c:pt idx="2288">
                  <c:v>679</c:v>
                </c:pt>
                <c:pt idx="2289">
                  <c:v>679</c:v>
                </c:pt>
                <c:pt idx="2290">
                  <c:v>679</c:v>
                </c:pt>
                <c:pt idx="2291">
                  <c:v>679</c:v>
                </c:pt>
                <c:pt idx="2292">
                  <c:v>680</c:v>
                </c:pt>
                <c:pt idx="2293">
                  <c:v>680</c:v>
                </c:pt>
                <c:pt idx="2294">
                  <c:v>680</c:v>
                </c:pt>
                <c:pt idx="2295">
                  <c:v>680</c:v>
                </c:pt>
                <c:pt idx="2296">
                  <c:v>680</c:v>
                </c:pt>
                <c:pt idx="2297">
                  <c:v>680</c:v>
                </c:pt>
                <c:pt idx="2298">
                  <c:v>680</c:v>
                </c:pt>
                <c:pt idx="2299">
                  <c:v>680</c:v>
                </c:pt>
                <c:pt idx="2300">
                  <c:v>680</c:v>
                </c:pt>
                <c:pt idx="2301">
                  <c:v>680</c:v>
                </c:pt>
                <c:pt idx="2302">
                  <c:v>680</c:v>
                </c:pt>
                <c:pt idx="2303">
                  <c:v>680</c:v>
                </c:pt>
                <c:pt idx="2304">
                  <c:v>681</c:v>
                </c:pt>
                <c:pt idx="2305">
                  <c:v>682</c:v>
                </c:pt>
                <c:pt idx="2306">
                  <c:v>683</c:v>
                </c:pt>
                <c:pt idx="2307">
                  <c:v>683</c:v>
                </c:pt>
                <c:pt idx="2308">
                  <c:v>683</c:v>
                </c:pt>
                <c:pt idx="2309">
                  <c:v>683</c:v>
                </c:pt>
                <c:pt idx="2310">
                  <c:v>683</c:v>
                </c:pt>
                <c:pt idx="2311">
                  <c:v>683</c:v>
                </c:pt>
                <c:pt idx="2312">
                  <c:v>683</c:v>
                </c:pt>
                <c:pt idx="2313">
                  <c:v>684</c:v>
                </c:pt>
                <c:pt idx="2314">
                  <c:v>685</c:v>
                </c:pt>
                <c:pt idx="2315">
                  <c:v>685</c:v>
                </c:pt>
                <c:pt idx="2316">
                  <c:v>686</c:v>
                </c:pt>
                <c:pt idx="2317">
                  <c:v>686</c:v>
                </c:pt>
                <c:pt idx="2318">
                  <c:v>686</c:v>
                </c:pt>
                <c:pt idx="2319">
                  <c:v>686</c:v>
                </c:pt>
                <c:pt idx="2320">
                  <c:v>686</c:v>
                </c:pt>
                <c:pt idx="2321">
                  <c:v>686</c:v>
                </c:pt>
                <c:pt idx="2322">
                  <c:v>687</c:v>
                </c:pt>
                <c:pt idx="2323">
                  <c:v>688</c:v>
                </c:pt>
                <c:pt idx="2324">
                  <c:v>688</c:v>
                </c:pt>
                <c:pt idx="2325">
                  <c:v>688</c:v>
                </c:pt>
                <c:pt idx="2326">
                  <c:v>688</c:v>
                </c:pt>
                <c:pt idx="2327">
                  <c:v>688</c:v>
                </c:pt>
                <c:pt idx="2328">
                  <c:v>688</c:v>
                </c:pt>
                <c:pt idx="2329">
                  <c:v>688</c:v>
                </c:pt>
                <c:pt idx="2330">
                  <c:v>688</c:v>
                </c:pt>
                <c:pt idx="2331">
                  <c:v>689</c:v>
                </c:pt>
                <c:pt idx="2332">
                  <c:v>689</c:v>
                </c:pt>
                <c:pt idx="2333">
                  <c:v>689</c:v>
                </c:pt>
                <c:pt idx="2334">
                  <c:v>689</c:v>
                </c:pt>
                <c:pt idx="2335">
                  <c:v>689</c:v>
                </c:pt>
                <c:pt idx="2336">
                  <c:v>689</c:v>
                </c:pt>
                <c:pt idx="2337">
                  <c:v>690</c:v>
                </c:pt>
                <c:pt idx="2338">
                  <c:v>690</c:v>
                </c:pt>
                <c:pt idx="2339">
                  <c:v>690</c:v>
                </c:pt>
                <c:pt idx="2340">
                  <c:v>691</c:v>
                </c:pt>
                <c:pt idx="2341">
                  <c:v>691</c:v>
                </c:pt>
                <c:pt idx="2342">
                  <c:v>691</c:v>
                </c:pt>
                <c:pt idx="2343">
                  <c:v>692</c:v>
                </c:pt>
                <c:pt idx="2344">
                  <c:v>692</c:v>
                </c:pt>
                <c:pt idx="2345">
                  <c:v>693</c:v>
                </c:pt>
                <c:pt idx="2346">
                  <c:v>694</c:v>
                </c:pt>
                <c:pt idx="2347">
                  <c:v>694</c:v>
                </c:pt>
                <c:pt idx="2348">
                  <c:v>694</c:v>
                </c:pt>
                <c:pt idx="2349">
                  <c:v>695</c:v>
                </c:pt>
                <c:pt idx="2350">
                  <c:v>695</c:v>
                </c:pt>
                <c:pt idx="2351">
                  <c:v>695</c:v>
                </c:pt>
                <c:pt idx="2352">
                  <c:v>695</c:v>
                </c:pt>
                <c:pt idx="2353">
                  <c:v>695</c:v>
                </c:pt>
                <c:pt idx="2354">
                  <c:v>695</c:v>
                </c:pt>
                <c:pt idx="2355">
                  <c:v>695</c:v>
                </c:pt>
                <c:pt idx="2356">
                  <c:v>695</c:v>
                </c:pt>
                <c:pt idx="2357">
                  <c:v>695</c:v>
                </c:pt>
                <c:pt idx="2358">
                  <c:v>695</c:v>
                </c:pt>
                <c:pt idx="2359">
                  <c:v>695</c:v>
                </c:pt>
                <c:pt idx="2360">
                  <c:v>695</c:v>
                </c:pt>
                <c:pt idx="2361">
                  <c:v>695</c:v>
                </c:pt>
                <c:pt idx="2362">
                  <c:v>695</c:v>
                </c:pt>
                <c:pt idx="2363">
                  <c:v>695</c:v>
                </c:pt>
                <c:pt idx="2364">
                  <c:v>695</c:v>
                </c:pt>
                <c:pt idx="2365">
                  <c:v>695</c:v>
                </c:pt>
                <c:pt idx="2366">
                  <c:v>695</c:v>
                </c:pt>
                <c:pt idx="2367">
                  <c:v>695</c:v>
                </c:pt>
                <c:pt idx="2368">
                  <c:v>695</c:v>
                </c:pt>
                <c:pt idx="2369">
                  <c:v>695</c:v>
                </c:pt>
                <c:pt idx="2370">
                  <c:v>696</c:v>
                </c:pt>
                <c:pt idx="2371">
                  <c:v>696</c:v>
                </c:pt>
                <c:pt idx="2372">
                  <c:v>696</c:v>
                </c:pt>
                <c:pt idx="2373">
                  <c:v>697</c:v>
                </c:pt>
                <c:pt idx="2374">
                  <c:v>697</c:v>
                </c:pt>
                <c:pt idx="2375">
                  <c:v>698</c:v>
                </c:pt>
                <c:pt idx="2376">
                  <c:v>699</c:v>
                </c:pt>
                <c:pt idx="2377">
                  <c:v>700</c:v>
                </c:pt>
                <c:pt idx="2378">
                  <c:v>701</c:v>
                </c:pt>
                <c:pt idx="2379">
                  <c:v>701</c:v>
                </c:pt>
                <c:pt idx="2380">
                  <c:v>702</c:v>
                </c:pt>
                <c:pt idx="2381">
                  <c:v>702</c:v>
                </c:pt>
                <c:pt idx="2382">
                  <c:v>702</c:v>
                </c:pt>
                <c:pt idx="2383">
                  <c:v>702</c:v>
                </c:pt>
                <c:pt idx="2384">
                  <c:v>703</c:v>
                </c:pt>
                <c:pt idx="2385">
                  <c:v>703</c:v>
                </c:pt>
                <c:pt idx="2386">
                  <c:v>704</c:v>
                </c:pt>
                <c:pt idx="2387">
                  <c:v>704</c:v>
                </c:pt>
                <c:pt idx="2388">
                  <c:v>704</c:v>
                </c:pt>
                <c:pt idx="2389">
                  <c:v>704</c:v>
                </c:pt>
                <c:pt idx="2390">
                  <c:v>704</c:v>
                </c:pt>
                <c:pt idx="2391">
                  <c:v>704</c:v>
                </c:pt>
                <c:pt idx="2392">
                  <c:v>704</c:v>
                </c:pt>
                <c:pt idx="2393">
                  <c:v>704</c:v>
                </c:pt>
                <c:pt idx="2394">
                  <c:v>704</c:v>
                </c:pt>
                <c:pt idx="2395">
                  <c:v>705</c:v>
                </c:pt>
                <c:pt idx="2396">
                  <c:v>706</c:v>
                </c:pt>
                <c:pt idx="2397">
                  <c:v>706</c:v>
                </c:pt>
                <c:pt idx="2398">
                  <c:v>706</c:v>
                </c:pt>
                <c:pt idx="2399">
                  <c:v>707</c:v>
                </c:pt>
                <c:pt idx="2400">
                  <c:v>707</c:v>
                </c:pt>
                <c:pt idx="2401">
                  <c:v>708</c:v>
                </c:pt>
                <c:pt idx="2402">
                  <c:v>709</c:v>
                </c:pt>
                <c:pt idx="2403">
                  <c:v>709</c:v>
                </c:pt>
                <c:pt idx="2404">
                  <c:v>710</c:v>
                </c:pt>
                <c:pt idx="2405">
                  <c:v>710</c:v>
                </c:pt>
                <c:pt idx="2406">
                  <c:v>710</c:v>
                </c:pt>
                <c:pt idx="2407">
                  <c:v>710</c:v>
                </c:pt>
                <c:pt idx="2408">
                  <c:v>711</c:v>
                </c:pt>
                <c:pt idx="2409">
                  <c:v>712</c:v>
                </c:pt>
                <c:pt idx="2410">
                  <c:v>713</c:v>
                </c:pt>
                <c:pt idx="2411">
                  <c:v>713</c:v>
                </c:pt>
                <c:pt idx="2412">
                  <c:v>714</c:v>
                </c:pt>
                <c:pt idx="2413">
                  <c:v>715</c:v>
                </c:pt>
                <c:pt idx="2414">
                  <c:v>715</c:v>
                </c:pt>
                <c:pt idx="2415">
                  <c:v>715</c:v>
                </c:pt>
                <c:pt idx="2416">
                  <c:v>715</c:v>
                </c:pt>
                <c:pt idx="2417">
                  <c:v>715</c:v>
                </c:pt>
                <c:pt idx="2418">
                  <c:v>715</c:v>
                </c:pt>
                <c:pt idx="2419">
                  <c:v>715</c:v>
                </c:pt>
                <c:pt idx="2420">
                  <c:v>715</c:v>
                </c:pt>
                <c:pt idx="2421">
                  <c:v>715</c:v>
                </c:pt>
                <c:pt idx="2422">
                  <c:v>715</c:v>
                </c:pt>
                <c:pt idx="2423">
                  <c:v>715</c:v>
                </c:pt>
                <c:pt idx="2424">
                  <c:v>716</c:v>
                </c:pt>
                <c:pt idx="2425">
                  <c:v>716</c:v>
                </c:pt>
                <c:pt idx="2426">
                  <c:v>716</c:v>
                </c:pt>
                <c:pt idx="2427">
                  <c:v>717</c:v>
                </c:pt>
                <c:pt idx="2428">
                  <c:v>717</c:v>
                </c:pt>
                <c:pt idx="2429">
                  <c:v>718</c:v>
                </c:pt>
                <c:pt idx="2430">
                  <c:v>718</c:v>
                </c:pt>
                <c:pt idx="2431">
                  <c:v>719</c:v>
                </c:pt>
                <c:pt idx="2432">
                  <c:v>720</c:v>
                </c:pt>
                <c:pt idx="2433">
                  <c:v>720</c:v>
                </c:pt>
                <c:pt idx="2434">
                  <c:v>721</c:v>
                </c:pt>
                <c:pt idx="2435">
                  <c:v>721</c:v>
                </c:pt>
                <c:pt idx="2436">
                  <c:v>721</c:v>
                </c:pt>
                <c:pt idx="2437">
                  <c:v>721</c:v>
                </c:pt>
                <c:pt idx="2438">
                  <c:v>722</c:v>
                </c:pt>
                <c:pt idx="2439">
                  <c:v>722</c:v>
                </c:pt>
                <c:pt idx="2440">
                  <c:v>722</c:v>
                </c:pt>
                <c:pt idx="2441">
                  <c:v>722</c:v>
                </c:pt>
                <c:pt idx="2442">
                  <c:v>722</c:v>
                </c:pt>
                <c:pt idx="2443">
                  <c:v>723</c:v>
                </c:pt>
                <c:pt idx="2444">
                  <c:v>724</c:v>
                </c:pt>
                <c:pt idx="2445">
                  <c:v>724</c:v>
                </c:pt>
                <c:pt idx="2446">
                  <c:v>724</c:v>
                </c:pt>
                <c:pt idx="2447">
                  <c:v>724</c:v>
                </c:pt>
                <c:pt idx="2448">
                  <c:v>725</c:v>
                </c:pt>
                <c:pt idx="2449">
                  <c:v>725</c:v>
                </c:pt>
                <c:pt idx="2450">
                  <c:v>725</c:v>
                </c:pt>
                <c:pt idx="2451">
                  <c:v>726</c:v>
                </c:pt>
                <c:pt idx="2452">
                  <c:v>727</c:v>
                </c:pt>
                <c:pt idx="2453">
                  <c:v>727</c:v>
                </c:pt>
                <c:pt idx="2454">
                  <c:v>728</c:v>
                </c:pt>
                <c:pt idx="2455">
                  <c:v>728</c:v>
                </c:pt>
                <c:pt idx="2456">
                  <c:v>729</c:v>
                </c:pt>
                <c:pt idx="2457">
                  <c:v>730</c:v>
                </c:pt>
                <c:pt idx="2458">
                  <c:v>731</c:v>
                </c:pt>
                <c:pt idx="2459">
                  <c:v>732</c:v>
                </c:pt>
                <c:pt idx="2460">
                  <c:v>733</c:v>
                </c:pt>
                <c:pt idx="2461">
                  <c:v>734</c:v>
                </c:pt>
                <c:pt idx="2462">
                  <c:v>734</c:v>
                </c:pt>
                <c:pt idx="2463">
                  <c:v>734</c:v>
                </c:pt>
                <c:pt idx="2464">
                  <c:v>734</c:v>
                </c:pt>
                <c:pt idx="2465">
                  <c:v>734</c:v>
                </c:pt>
                <c:pt idx="2466">
                  <c:v>734</c:v>
                </c:pt>
                <c:pt idx="2467">
                  <c:v>734</c:v>
                </c:pt>
                <c:pt idx="2468">
                  <c:v>734</c:v>
                </c:pt>
                <c:pt idx="2469">
                  <c:v>734</c:v>
                </c:pt>
                <c:pt idx="2470">
                  <c:v>734</c:v>
                </c:pt>
                <c:pt idx="2471">
                  <c:v>734</c:v>
                </c:pt>
                <c:pt idx="2472">
                  <c:v>734</c:v>
                </c:pt>
                <c:pt idx="2473">
                  <c:v>735</c:v>
                </c:pt>
                <c:pt idx="2474">
                  <c:v>735</c:v>
                </c:pt>
                <c:pt idx="2475">
                  <c:v>735</c:v>
                </c:pt>
                <c:pt idx="2476">
                  <c:v>735</c:v>
                </c:pt>
                <c:pt idx="2477">
                  <c:v>735</c:v>
                </c:pt>
                <c:pt idx="2478">
                  <c:v>736</c:v>
                </c:pt>
                <c:pt idx="2479">
                  <c:v>736</c:v>
                </c:pt>
                <c:pt idx="2480">
                  <c:v>736</c:v>
                </c:pt>
                <c:pt idx="2481">
                  <c:v>736</c:v>
                </c:pt>
                <c:pt idx="2482">
                  <c:v>736</c:v>
                </c:pt>
                <c:pt idx="2483">
                  <c:v>736</c:v>
                </c:pt>
                <c:pt idx="2484">
                  <c:v>736</c:v>
                </c:pt>
                <c:pt idx="2485">
                  <c:v>736</c:v>
                </c:pt>
                <c:pt idx="2486">
                  <c:v>736</c:v>
                </c:pt>
                <c:pt idx="2487">
                  <c:v>736</c:v>
                </c:pt>
                <c:pt idx="2488">
                  <c:v>736</c:v>
                </c:pt>
                <c:pt idx="2489">
                  <c:v>736</c:v>
                </c:pt>
                <c:pt idx="2490">
                  <c:v>736</c:v>
                </c:pt>
                <c:pt idx="2491">
                  <c:v>736</c:v>
                </c:pt>
                <c:pt idx="2492">
                  <c:v>736</c:v>
                </c:pt>
                <c:pt idx="2493">
                  <c:v>737</c:v>
                </c:pt>
                <c:pt idx="2494">
                  <c:v>737</c:v>
                </c:pt>
                <c:pt idx="2495">
                  <c:v>737</c:v>
                </c:pt>
                <c:pt idx="2496">
                  <c:v>738</c:v>
                </c:pt>
                <c:pt idx="2497">
                  <c:v>738</c:v>
                </c:pt>
                <c:pt idx="2498">
                  <c:v>738</c:v>
                </c:pt>
                <c:pt idx="2499">
                  <c:v>738</c:v>
                </c:pt>
                <c:pt idx="2500">
                  <c:v>738</c:v>
                </c:pt>
                <c:pt idx="2501">
                  <c:v>738</c:v>
                </c:pt>
                <c:pt idx="2502">
                  <c:v>738</c:v>
                </c:pt>
                <c:pt idx="2503">
                  <c:v>739</c:v>
                </c:pt>
                <c:pt idx="2504">
                  <c:v>739</c:v>
                </c:pt>
                <c:pt idx="2505">
                  <c:v>739</c:v>
                </c:pt>
                <c:pt idx="2506">
                  <c:v>740</c:v>
                </c:pt>
                <c:pt idx="2507">
                  <c:v>741</c:v>
                </c:pt>
                <c:pt idx="2508">
                  <c:v>741</c:v>
                </c:pt>
                <c:pt idx="2509">
                  <c:v>742</c:v>
                </c:pt>
                <c:pt idx="2510">
                  <c:v>742</c:v>
                </c:pt>
                <c:pt idx="2511">
                  <c:v>742</c:v>
                </c:pt>
                <c:pt idx="2512">
                  <c:v>743</c:v>
                </c:pt>
                <c:pt idx="2513">
                  <c:v>743</c:v>
                </c:pt>
                <c:pt idx="2514">
                  <c:v>743</c:v>
                </c:pt>
                <c:pt idx="2515">
                  <c:v>743</c:v>
                </c:pt>
                <c:pt idx="2516">
                  <c:v>743</c:v>
                </c:pt>
                <c:pt idx="2517">
                  <c:v>743</c:v>
                </c:pt>
                <c:pt idx="2518">
                  <c:v>743</c:v>
                </c:pt>
                <c:pt idx="2519">
                  <c:v>743</c:v>
                </c:pt>
                <c:pt idx="2520">
                  <c:v>743</c:v>
                </c:pt>
                <c:pt idx="2521">
                  <c:v>743</c:v>
                </c:pt>
                <c:pt idx="2522">
                  <c:v>744</c:v>
                </c:pt>
                <c:pt idx="2523">
                  <c:v>744</c:v>
                </c:pt>
                <c:pt idx="2524">
                  <c:v>745</c:v>
                </c:pt>
                <c:pt idx="2525">
                  <c:v>745</c:v>
                </c:pt>
                <c:pt idx="2526">
                  <c:v>745</c:v>
                </c:pt>
                <c:pt idx="2527">
                  <c:v>746</c:v>
                </c:pt>
                <c:pt idx="2528">
                  <c:v>746</c:v>
                </c:pt>
                <c:pt idx="2529">
                  <c:v>746</c:v>
                </c:pt>
                <c:pt idx="2530">
                  <c:v>746</c:v>
                </c:pt>
                <c:pt idx="2531">
                  <c:v>746</c:v>
                </c:pt>
                <c:pt idx="2532">
                  <c:v>747</c:v>
                </c:pt>
                <c:pt idx="2533">
                  <c:v>747</c:v>
                </c:pt>
                <c:pt idx="2534">
                  <c:v>747</c:v>
                </c:pt>
                <c:pt idx="2535">
                  <c:v>747</c:v>
                </c:pt>
                <c:pt idx="2536">
                  <c:v>747</c:v>
                </c:pt>
                <c:pt idx="2537">
                  <c:v>747</c:v>
                </c:pt>
                <c:pt idx="2538">
                  <c:v>747</c:v>
                </c:pt>
                <c:pt idx="2539">
                  <c:v>748</c:v>
                </c:pt>
                <c:pt idx="2540">
                  <c:v>749</c:v>
                </c:pt>
                <c:pt idx="2541">
                  <c:v>749</c:v>
                </c:pt>
                <c:pt idx="2542">
                  <c:v>749</c:v>
                </c:pt>
                <c:pt idx="2543">
                  <c:v>750</c:v>
                </c:pt>
                <c:pt idx="2544">
                  <c:v>750</c:v>
                </c:pt>
                <c:pt idx="2545">
                  <c:v>750</c:v>
                </c:pt>
                <c:pt idx="2546">
                  <c:v>750</c:v>
                </c:pt>
                <c:pt idx="2547">
                  <c:v>750</c:v>
                </c:pt>
                <c:pt idx="2548">
                  <c:v>750</c:v>
                </c:pt>
                <c:pt idx="2549">
                  <c:v>750</c:v>
                </c:pt>
                <c:pt idx="2550">
                  <c:v>751</c:v>
                </c:pt>
                <c:pt idx="2551">
                  <c:v>752</c:v>
                </c:pt>
                <c:pt idx="2552">
                  <c:v>753</c:v>
                </c:pt>
                <c:pt idx="2553">
                  <c:v>753</c:v>
                </c:pt>
                <c:pt idx="2554">
                  <c:v>754</c:v>
                </c:pt>
                <c:pt idx="2555">
                  <c:v>754</c:v>
                </c:pt>
                <c:pt idx="2556">
                  <c:v>754</c:v>
                </c:pt>
                <c:pt idx="2557">
                  <c:v>754</c:v>
                </c:pt>
                <c:pt idx="2558">
                  <c:v>754</c:v>
                </c:pt>
                <c:pt idx="2559">
                  <c:v>754</c:v>
                </c:pt>
                <c:pt idx="2560">
                  <c:v>754</c:v>
                </c:pt>
                <c:pt idx="2561">
                  <c:v>755</c:v>
                </c:pt>
                <c:pt idx="2562">
                  <c:v>755</c:v>
                </c:pt>
                <c:pt idx="2563">
                  <c:v>755</c:v>
                </c:pt>
                <c:pt idx="2564">
                  <c:v>755</c:v>
                </c:pt>
                <c:pt idx="2565">
                  <c:v>755</c:v>
                </c:pt>
                <c:pt idx="2566">
                  <c:v>756</c:v>
                </c:pt>
                <c:pt idx="2567">
                  <c:v>756</c:v>
                </c:pt>
                <c:pt idx="2568">
                  <c:v>757</c:v>
                </c:pt>
                <c:pt idx="2569">
                  <c:v>757</c:v>
                </c:pt>
                <c:pt idx="2570">
                  <c:v>757</c:v>
                </c:pt>
                <c:pt idx="2571">
                  <c:v>757</c:v>
                </c:pt>
                <c:pt idx="2572">
                  <c:v>758</c:v>
                </c:pt>
                <c:pt idx="2573">
                  <c:v>758</c:v>
                </c:pt>
                <c:pt idx="2574">
                  <c:v>758</c:v>
                </c:pt>
                <c:pt idx="2575">
                  <c:v>758</c:v>
                </c:pt>
                <c:pt idx="2576">
                  <c:v>759</c:v>
                </c:pt>
                <c:pt idx="2577">
                  <c:v>759</c:v>
                </c:pt>
                <c:pt idx="2578">
                  <c:v>760</c:v>
                </c:pt>
                <c:pt idx="2579">
                  <c:v>761</c:v>
                </c:pt>
                <c:pt idx="2580">
                  <c:v>761</c:v>
                </c:pt>
                <c:pt idx="2581">
                  <c:v>761</c:v>
                </c:pt>
                <c:pt idx="2582">
                  <c:v>761</c:v>
                </c:pt>
                <c:pt idx="2583">
                  <c:v>762</c:v>
                </c:pt>
                <c:pt idx="2584">
                  <c:v>762</c:v>
                </c:pt>
                <c:pt idx="2585">
                  <c:v>763</c:v>
                </c:pt>
                <c:pt idx="2586">
                  <c:v>764</c:v>
                </c:pt>
                <c:pt idx="2587">
                  <c:v>765</c:v>
                </c:pt>
                <c:pt idx="2588">
                  <c:v>765</c:v>
                </c:pt>
                <c:pt idx="2589">
                  <c:v>765</c:v>
                </c:pt>
                <c:pt idx="2590">
                  <c:v>765</c:v>
                </c:pt>
                <c:pt idx="2591">
                  <c:v>765</c:v>
                </c:pt>
                <c:pt idx="2592">
                  <c:v>765</c:v>
                </c:pt>
                <c:pt idx="2593">
                  <c:v>765</c:v>
                </c:pt>
                <c:pt idx="2594">
                  <c:v>765</c:v>
                </c:pt>
                <c:pt idx="2595">
                  <c:v>765</c:v>
                </c:pt>
                <c:pt idx="2596">
                  <c:v>766</c:v>
                </c:pt>
                <c:pt idx="2597">
                  <c:v>767</c:v>
                </c:pt>
                <c:pt idx="2598">
                  <c:v>767</c:v>
                </c:pt>
                <c:pt idx="2599">
                  <c:v>767</c:v>
                </c:pt>
                <c:pt idx="2600">
                  <c:v>767</c:v>
                </c:pt>
                <c:pt idx="2601">
                  <c:v>767</c:v>
                </c:pt>
                <c:pt idx="2602">
                  <c:v>767</c:v>
                </c:pt>
                <c:pt idx="2603">
                  <c:v>767</c:v>
                </c:pt>
                <c:pt idx="2604">
                  <c:v>767</c:v>
                </c:pt>
                <c:pt idx="2605">
                  <c:v>768</c:v>
                </c:pt>
                <c:pt idx="2606">
                  <c:v>768</c:v>
                </c:pt>
                <c:pt idx="2607">
                  <c:v>768</c:v>
                </c:pt>
                <c:pt idx="2608">
                  <c:v>769</c:v>
                </c:pt>
                <c:pt idx="2609">
                  <c:v>770</c:v>
                </c:pt>
                <c:pt idx="2610">
                  <c:v>770</c:v>
                </c:pt>
                <c:pt idx="2611">
                  <c:v>770</c:v>
                </c:pt>
                <c:pt idx="2612">
                  <c:v>770</c:v>
                </c:pt>
                <c:pt idx="2613">
                  <c:v>771</c:v>
                </c:pt>
                <c:pt idx="2614">
                  <c:v>772</c:v>
                </c:pt>
                <c:pt idx="2615">
                  <c:v>772</c:v>
                </c:pt>
                <c:pt idx="2616">
                  <c:v>772</c:v>
                </c:pt>
                <c:pt idx="2617">
                  <c:v>772</c:v>
                </c:pt>
                <c:pt idx="2618">
                  <c:v>773</c:v>
                </c:pt>
                <c:pt idx="2619">
                  <c:v>774</c:v>
                </c:pt>
                <c:pt idx="2620">
                  <c:v>775</c:v>
                </c:pt>
                <c:pt idx="2621">
                  <c:v>775</c:v>
                </c:pt>
                <c:pt idx="2622">
                  <c:v>776</c:v>
                </c:pt>
                <c:pt idx="2623">
                  <c:v>777</c:v>
                </c:pt>
                <c:pt idx="2624">
                  <c:v>777</c:v>
                </c:pt>
                <c:pt idx="2625">
                  <c:v>777</c:v>
                </c:pt>
                <c:pt idx="2626">
                  <c:v>777</c:v>
                </c:pt>
                <c:pt idx="2627">
                  <c:v>777</c:v>
                </c:pt>
                <c:pt idx="2628">
                  <c:v>778</c:v>
                </c:pt>
                <c:pt idx="2629">
                  <c:v>779</c:v>
                </c:pt>
                <c:pt idx="2630">
                  <c:v>779</c:v>
                </c:pt>
                <c:pt idx="2631">
                  <c:v>779</c:v>
                </c:pt>
                <c:pt idx="2632">
                  <c:v>780</c:v>
                </c:pt>
                <c:pt idx="2633">
                  <c:v>780</c:v>
                </c:pt>
                <c:pt idx="2634">
                  <c:v>780</c:v>
                </c:pt>
                <c:pt idx="2635">
                  <c:v>781</c:v>
                </c:pt>
                <c:pt idx="2636">
                  <c:v>782</c:v>
                </c:pt>
                <c:pt idx="2637">
                  <c:v>783</c:v>
                </c:pt>
                <c:pt idx="2638">
                  <c:v>783</c:v>
                </c:pt>
                <c:pt idx="2639">
                  <c:v>784</c:v>
                </c:pt>
                <c:pt idx="2640">
                  <c:v>784</c:v>
                </c:pt>
                <c:pt idx="2641">
                  <c:v>784</c:v>
                </c:pt>
                <c:pt idx="2642">
                  <c:v>784</c:v>
                </c:pt>
                <c:pt idx="2643">
                  <c:v>784</c:v>
                </c:pt>
                <c:pt idx="2644">
                  <c:v>784</c:v>
                </c:pt>
                <c:pt idx="2645">
                  <c:v>785</c:v>
                </c:pt>
                <c:pt idx="2646">
                  <c:v>786</c:v>
                </c:pt>
                <c:pt idx="2647">
                  <c:v>786</c:v>
                </c:pt>
                <c:pt idx="2648">
                  <c:v>786</c:v>
                </c:pt>
                <c:pt idx="2649">
                  <c:v>787</c:v>
                </c:pt>
                <c:pt idx="2650">
                  <c:v>788</c:v>
                </c:pt>
                <c:pt idx="2651">
                  <c:v>788</c:v>
                </c:pt>
                <c:pt idx="2652">
                  <c:v>788</c:v>
                </c:pt>
                <c:pt idx="2653">
                  <c:v>789</c:v>
                </c:pt>
                <c:pt idx="2654">
                  <c:v>790</c:v>
                </c:pt>
                <c:pt idx="2655">
                  <c:v>790</c:v>
                </c:pt>
                <c:pt idx="2656">
                  <c:v>790</c:v>
                </c:pt>
                <c:pt idx="2657">
                  <c:v>790</c:v>
                </c:pt>
                <c:pt idx="2658">
                  <c:v>790</c:v>
                </c:pt>
                <c:pt idx="2659">
                  <c:v>791</c:v>
                </c:pt>
                <c:pt idx="2660">
                  <c:v>791</c:v>
                </c:pt>
                <c:pt idx="2661">
                  <c:v>791</c:v>
                </c:pt>
                <c:pt idx="2662">
                  <c:v>791</c:v>
                </c:pt>
                <c:pt idx="2663">
                  <c:v>791</c:v>
                </c:pt>
                <c:pt idx="2664">
                  <c:v>792</c:v>
                </c:pt>
                <c:pt idx="2665">
                  <c:v>792</c:v>
                </c:pt>
                <c:pt idx="2666">
                  <c:v>792</c:v>
                </c:pt>
                <c:pt idx="2667">
                  <c:v>792</c:v>
                </c:pt>
                <c:pt idx="2668">
                  <c:v>793</c:v>
                </c:pt>
                <c:pt idx="2669">
                  <c:v>794</c:v>
                </c:pt>
                <c:pt idx="2670">
                  <c:v>794</c:v>
                </c:pt>
                <c:pt idx="2671">
                  <c:v>794</c:v>
                </c:pt>
                <c:pt idx="2672">
                  <c:v>795</c:v>
                </c:pt>
                <c:pt idx="2673">
                  <c:v>796</c:v>
                </c:pt>
                <c:pt idx="2674">
                  <c:v>796</c:v>
                </c:pt>
                <c:pt idx="2675">
                  <c:v>796</c:v>
                </c:pt>
                <c:pt idx="2676">
                  <c:v>796</c:v>
                </c:pt>
                <c:pt idx="2677">
                  <c:v>797</c:v>
                </c:pt>
                <c:pt idx="2678">
                  <c:v>797</c:v>
                </c:pt>
                <c:pt idx="2679">
                  <c:v>797</c:v>
                </c:pt>
                <c:pt idx="2680">
                  <c:v>798</c:v>
                </c:pt>
                <c:pt idx="2681">
                  <c:v>798</c:v>
                </c:pt>
                <c:pt idx="2682">
                  <c:v>798</c:v>
                </c:pt>
                <c:pt idx="2683">
                  <c:v>798</c:v>
                </c:pt>
                <c:pt idx="2684">
                  <c:v>798</c:v>
                </c:pt>
                <c:pt idx="2685">
                  <c:v>798</c:v>
                </c:pt>
                <c:pt idx="2686">
                  <c:v>799</c:v>
                </c:pt>
                <c:pt idx="2687">
                  <c:v>800</c:v>
                </c:pt>
                <c:pt idx="2688">
                  <c:v>801</c:v>
                </c:pt>
                <c:pt idx="2689">
                  <c:v>801</c:v>
                </c:pt>
                <c:pt idx="2690">
                  <c:v>801</c:v>
                </c:pt>
                <c:pt idx="2691">
                  <c:v>801</c:v>
                </c:pt>
                <c:pt idx="2692">
                  <c:v>801</c:v>
                </c:pt>
                <c:pt idx="2693">
                  <c:v>801</c:v>
                </c:pt>
                <c:pt idx="2694">
                  <c:v>801</c:v>
                </c:pt>
                <c:pt idx="2695">
                  <c:v>802</c:v>
                </c:pt>
                <c:pt idx="2696">
                  <c:v>802</c:v>
                </c:pt>
                <c:pt idx="2697">
                  <c:v>802</c:v>
                </c:pt>
                <c:pt idx="2698">
                  <c:v>802</c:v>
                </c:pt>
                <c:pt idx="2699">
                  <c:v>802</c:v>
                </c:pt>
                <c:pt idx="2700">
                  <c:v>802</c:v>
                </c:pt>
                <c:pt idx="2701">
                  <c:v>803</c:v>
                </c:pt>
                <c:pt idx="2702">
                  <c:v>803</c:v>
                </c:pt>
                <c:pt idx="2703">
                  <c:v>804</c:v>
                </c:pt>
                <c:pt idx="2704">
                  <c:v>805</c:v>
                </c:pt>
                <c:pt idx="2705">
                  <c:v>806</c:v>
                </c:pt>
                <c:pt idx="2706">
                  <c:v>807</c:v>
                </c:pt>
                <c:pt idx="2707">
                  <c:v>807</c:v>
                </c:pt>
                <c:pt idx="2708">
                  <c:v>808</c:v>
                </c:pt>
                <c:pt idx="2709">
                  <c:v>809</c:v>
                </c:pt>
                <c:pt idx="2710">
                  <c:v>809</c:v>
                </c:pt>
                <c:pt idx="2711">
                  <c:v>809</c:v>
                </c:pt>
                <c:pt idx="2712">
                  <c:v>810</c:v>
                </c:pt>
                <c:pt idx="2713">
                  <c:v>810</c:v>
                </c:pt>
                <c:pt idx="2714">
                  <c:v>811</c:v>
                </c:pt>
                <c:pt idx="2715">
                  <c:v>811</c:v>
                </c:pt>
                <c:pt idx="2716">
                  <c:v>812</c:v>
                </c:pt>
                <c:pt idx="2717">
                  <c:v>812</c:v>
                </c:pt>
                <c:pt idx="2718">
                  <c:v>812</c:v>
                </c:pt>
                <c:pt idx="2719">
                  <c:v>812</c:v>
                </c:pt>
                <c:pt idx="2720">
                  <c:v>813</c:v>
                </c:pt>
                <c:pt idx="2721">
                  <c:v>813</c:v>
                </c:pt>
                <c:pt idx="2722">
                  <c:v>813</c:v>
                </c:pt>
                <c:pt idx="2723">
                  <c:v>814</c:v>
                </c:pt>
                <c:pt idx="2724">
                  <c:v>815</c:v>
                </c:pt>
                <c:pt idx="2725">
                  <c:v>816</c:v>
                </c:pt>
                <c:pt idx="2726">
                  <c:v>816</c:v>
                </c:pt>
                <c:pt idx="2727">
                  <c:v>816</c:v>
                </c:pt>
                <c:pt idx="2728">
                  <c:v>816</c:v>
                </c:pt>
                <c:pt idx="2729">
                  <c:v>816</c:v>
                </c:pt>
                <c:pt idx="2730">
                  <c:v>816</c:v>
                </c:pt>
                <c:pt idx="2731">
                  <c:v>816</c:v>
                </c:pt>
                <c:pt idx="2732">
                  <c:v>817</c:v>
                </c:pt>
                <c:pt idx="2733">
                  <c:v>817</c:v>
                </c:pt>
                <c:pt idx="2734">
                  <c:v>817</c:v>
                </c:pt>
                <c:pt idx="2735">
                  <c:v>817</c:v>
                </c:pt>
                <c:pt idx="2736">
                  <c:v>817</c:v>
                </c:pt>
                <c:pt idx="2737">
                  <c:v>817</c:v>
                </c:pt>
                <c:pt idx="2738">
                  <c:v>817</c:v>
                </c:pt>
                <c:pt idx="2739">
                  <c:v>817</c:v>
                </c:pt>
                <c:pt idx="2740">
                  <c:v>817</c:v>
                </c:pt>
                <c:pt idx="2741">
                  <c:v>817</c:v>
                </c:pt>
                <c:pt idx="2742">
                  <c:v>817</c:v>
                </c:pt>
                <c:pt idx="2743">
                  <c:v>817</c:v>
                </c:pt>
                <c:pt idx="2744">
                  <c:v>817</c:v>
                </c:pt>
                <c:pt idx="2745">
                  <c:v>817</c:v>
                </c:pt>
                <c:pt idx="2746">
                  <c:v>818</c:v>
                </c:pt>
                <c:pt idx="2747">
                  <c:v>819</c:v>
                </c:pt>
                <c:pt idx="2748">
                  <c:v>820</c:v>
                </c:pt>
                <c:pt idx="2749">
                  <c:v>820</c:v>
                </c:pt>
                <c:pt idx="2750">
                  <c:v>821</c:v>
                </c:pt>
                <c:pt idx="2751">
                  <c:v>822</c:v>
                </c:pt>
                <c:pt idx="2752">
                  <c:v>823</c:v>
                </c:pt>
                <c:pt idx="2753">
                  <c:v>824</c:v>
                </c:pt>
                <c:pt idx="2754">
                  <c:v>824</c:v>
                </c:pt>
                <c:pt idx="2755">
                  <c:v>825</c:v>
                </c:pt>
                <c:pt idx="2756">
                  <c:v>825</c:v>
                </c:pt>
                <c:pt idx="2757">
                  <c:v>826</c:v>
                </c:pt>
                <c:pt idx="2758">
                  <c:v>827</c:v>
                </c:pt>
                <c:pt idx="2759">
                  <c:v>827</c:v>
                </c:pt>
                <c:pt idx="2760">
                  <c:v>828</c:v>
                </c:pt>
                <c:pt idx="2761">
                  <c:v>828</c:v>
                </c:pt>
                <c:pt idx="2762">
                  <c:v>829</c:v>
                </c:pt>
                <c:pt idx="2763">
                  <c:v>829</c:v>
                </c:pt>
                <c:pt idx="2764">
                  <c:v>829</c:v>
                </c:pt>
                <c:pt idx="2765">
                  <c:v>829</c:v>
                </c:pt>
                <c:pt idx="2766">
                  <c:v>829</c:v>
                </c:pt>
                <c:pt idx="2767">
                  <c:v>830</c:v>
                </c:pt>
                <c:pt idx="2768">
                  <c:v>830</c:v>
                </c:pt>
                <c:pt idx="2769">
                  <c:v>830</c:v>
                </c:pt>
                <c:pt idx="2770">
                  <c:v>831</c:v>
                </c:pt>
                <c:pt idx="2771">
                  <c:v>832</c:v>
                </c:pt>
                <c:pt idx="2772">
                  <c:v>833</c:v>
                </c:pt>
                <c:pt idx="2773">
                  <c:v>833</c:v>
                </c:pt>
                <c:pt idx="2774">
                  <c:v>833</c:v>
                </c:pt>
                <c:pt idx="2775">
                  <c:v>834</c:v>
                </c:pt>
                <c:pt idx="2776">
                  <c:v>835</c:v>
                </c:pt>
                <c:pt idx="2777">
                  <c:v>836</c:v>
                </c:pt>
                <c:pt idx="2778">
                  <c:v>837</c:v>
                </c:pt>
                <c:pt idx="2779">
                  <c:v>837</c:v>
                </c:pt>
                <c:pt idx="2780">
                  <c:v>837</c:v>
                </c:pt>
                <c:pt idx="2781">
                  <c:v>837</c:v>
                </c:pt>
                <c:pt idx="2782">
                  <c:v>837</c:v>
                </c:pt>
                <c:pt idx="2783">
                  <c:v>838</c:v>
                </c:pt>
                <c:pt idx="2784">
                  <c:v>838</c:v>
                </c:pt>
                <c:pt idx="2785">
                  <c:v>838</c:v>
                </c:pt>
                <c:pt idx="2786">
                  <c:v>839</c:v>
                </c:pt>
                <c:pt idx="2787">
                  <c:v>839</c:v>
                </c:pt>
                <c:pt idx="2788">
                  <c:v>839</c:v>
                </c:pt>
                <c:pt idx="2789">
                  <c:v>839</c:v>
                </c:pt>
                <c:pt idx="2790">
                  <c:v>839</c:v>
                </c:pt>
                <c:pt idx="2791">
                  <c:v>839</c:v>
                </c:pt>
                <c:pt idx="2792">
                  <c:v>839</c:v>
                </c:pt>
                <c:pt idx="2793">
                  <c:v>839</c:v>
                </c:pt>
                <c:pt idx="2794">
                  <c:v>839</c:v>
                </c:pt>
                <c:pt idx="2795">
                  <c:v>839</c:v>
                </c:pt>
                <c:pt idx="2796">
                  <c:v>839</c:v>
                </c:pt>
                <c:pt idx="2797">
                  <c:v>839</c:v>
                </c:pt>
                <c:pt idx="2798">
                  <c:v>839</c:v>
                </c:pt>
                <c:pt idx="2799">
                  <c:v>839</c:v>
                </c:pt>
                <c:pt idx="2800">
                  <c:v>839</c:v>
                </c:pt>
                <c:pt idx="2801">
                  <c:v>839</c:v>
                </c:pt>
                <c:pt idx="2802">
                  <c:v>839</c:v>
                </c:pt>
                <c:pt idx="2803">
                  <c:v>839</c:v>
                </c:pt>
                <c:pt idx="2804">
                  <c:v>839</c:v>
                </c:pt>
                <c:pt idx="2805">
                  <c:v>839</c:v>
                </c:pt>
                <c:pt idx="2806">
                  <c:v>839</c:v>
                </c:pt>
                <c:pt idx="2807">
                  <c:v>840</c:v>
                </c:pt>
                <c:pt idx="2808">
                  <c:v>840</c:v>
                </c:pt>
                <c:pt idx="2809">
                  <c:v>840</c:v>
                </c:pt>
                <c:pt idx="2810">
                  <c:v>840</c:v>
                </c:pt>
                <c:pt idx="2811">
                  <c:v>841</c:v>
                </c:pt>
                <c:pt idx="2812">
                  <c:v>841</c:v>
                </c:pt>
                <c:pt idx="2813">
                  <c:v>842</c:v>
                </c:pt>
                <c:pt idx="2814">
                  <c:v>843</c:v>
                </c:pt>
                <c:pt idx="2815">
                  <c:v>843</c:v>
                </c:pt>
                <c:pt idx="2816">
                  <c:v>843</c:v>
                </c:pt>
                <c:pt idx="2817">
                  <c:v>843</c:v>
                </c:pt>
                <c:pt idx="2818">
                  <c:v>843</c:v>
                </c:pt>
                <c:pt idx="2819">
                  <c:v>843</c:v>
                </c:pt>
                <c:pt idx="2820">
                  <c:v>844</c:v>
                </c:pt>
                <c:pt idx="2821">
                  <c:v>845</c:v>
                </c:pt>
                <c:pt idx="2822">
                  <c:v>845</c:v>
                </c:pt>
                <c:pt idx="2823">
                  <c:v>846</c:v>
                </c:pt>
                <c:pt idx="2824">
                  <c:v>847</c:v>
                </c:pt>
                <c:pt idx="2825">
                  <c:v>847</c:v>
                </c:pt>
                <c:pt idx="2826">
                  <c:v>847</c:v>
                </c:pt>
                <c:pt idx="2827">
                  <c:v>847</c:v>
                </c:pt>
                <c:pt idx="2828">
                  <c:v>847</c:v>
                </c:pt>
                <c:pt idx="2829">
                  <c:v>847</c:v>
                </c:pt>
                <c:pt idx="2830">
                  <c:v>847</c:v>
                </c:pt>
                <c:pt idx="2831">
                  <c:v>848</c:v>
                </c:pt>
                <c:pt idx="2832">
                  <c:v>848</c:v>
                </c:pt>
                <c:pt idx="2833">
                  <c:v>848</c:v>
                </c:pt>
                <c:pt idx="2834">
                  <c:v>848</c:v>
                </c:pt>
                <c:pt idx="2835">
                  <c:v>848</c:v>
                </c:pt>
                <c:pt idx="2836">
                  <c:v>848</c:v>
                </c:pt>
                <c:pt idx="2837">
                  <c:v>848</c:v>
                </c:pt>
                <c:pt idx="2838">
                  <c:v>848</c:v>
                </c:pt>
                <c:pt idx="2839">
                  <c:v>848</c:v>
                </c:pt>
                <c:pt idx="2840">
                  <c:v>849</c:v>
                </c:pt>
                <c:pt idx="2841">
                  <c:v>850</c:v>
                </c:pt>
                <c:pt idx="2842">
                  <c:v>850</c:v>
                </c:pt>
                <c:pt idx="2843">
                  <c:v>850</c:v>
                </c:pt>
                <c:pt idx="2844">
                  <c:v>851</c:v>
                </c:pt>
                <c:pt idx="2845">
                  <c:v>852</c:v>
                </c:pt>
                <c:pt idx="2846">
                  <c:v>852</c:v>
                </c:pt>
                <c:pt idx="2847">
                  <c:v>853</c:v>
                </c:pt>
                <c:pt idx="2848">
                  <c:v>853</c:v>
                </c:pt>
                <c:pt idx="2849">
                  <c:v>853</c:v>
                </c:pt>
                <c:pt idx="2850">
                  <c:v>853</c:v>
                </c:pt>
                <c:pt idx="2851">
                  <c:v>853</c:v>
                </c:pt>
                <c:pt idx="2852">
                  <c:v>853</c:v>
                </c:pt>
                <c:pt idx="2853">
                  <c:v>853</c:v>
                </c:pt>
                <c:pt idx="2854">
                  <c:v>853</c:v>
                </c:pt>
                <c:pt idx="2855">
                  <c:v>853</c:v>
                </c:pt>
                <c:pt idx="2856">
                  <c:v>853</c:v>
                </c:pt>
                <c:pt idx="2857">
                  <c:v>854</c:v>
                </c:pt>
                <c:pt idx="2858">
                  <c:v>854</c:v>
                </c:pt>
                <c:pt idx="2859">
                  <c:v>854</c:v>
                </c:pt>
                <c:pt idx="2860">
                  <c:v>854</c:v>
                </c:pt>
                <c:pt idx="2861">
                  <c:v>855</c:v>
                </c:pt>
                <c:pt idx="2862">
                  <c:v>856</c:v>
                </c:pt>
                <c:pt idx="2863">
                  <c:v>857</c:v>
                </c:pt>
                <c:pt idx="2864">
                  <c:v>857</c:v>
                </c:pt>
                <c:pt idx="2865">
                  <c:v>857</c:v>
                </c:pt>
                <c:pt idx="2866">
                  <c:v>857</c:v>
                </c:pt>
                <c:pt idx="2867">
                  <c:v>857</c:v>
                </c:pt>
                <c:pt idx="2868">
                  <c:v>857</c:v>
                </c:pt>
                <c:pt idx="2869">
                  <c:v>857</c:v>
                </c:pt>
                <c:pt idx="2870">
                  <c:v>857</c:v>
                </c:pt>
                <c:pt idx="2871">
                  <c:v>857</c:v>
                </c:pt>
                <c:pt idx="2872">
                  <c:v>857</c:v>
                </c:pt>
                <c:pt idx="2873">
                  <c:v>857</c:v>
                </c:pt>
                <c:pt idx="2874">
                  <c:v>857</c:v>
                </c:pt>
                <c:pt idx="2875">
                  <c:v>857</c:v>
                </c:pt>
                <c:pt idx="2876">
                  <c:v>857</c:v>
                </c:pt>
                <c:pt idx="2877">
                  <c:v>857</c:v>
                </c:pt>
                <c:pt idx="2878">
                  <c:v>858</c:v>
                </c:pt>
                <c:pt idx="2879">
                  <c:v>858</c:v>
                </c:pt>
                <c:pt idx="2880">
                  <c:v>858</c:v>
                </c:pt>
                <c:pt idx="2881">
                  <c:v>858</c:v>
                </c:pt>
                <c:pt idx="2882">
                  <c:v>858</c:v>
                </c:pt>
                <c:pt idx="2883">
                  <c:v>858</c:v>
                </c:pt>
                <c:pt idx="2884">
                  <c:v>858</c:v>
                </c:pt>
                <c:pt idx="2885">
                  <c:v>858</c:v>
                </c:pt>
                <c:pt idx="2886">
                  <c:v>858</c:v>
                </c:pt>
                <c:pt idx="2887">
                  <c:v>858</c:v>
                </c:pt>
                <c:pt idx="2888">
                  <c:v>858</c:v>
                </c:pt>
                <c:pt idx="2889">
                  <c:v>859</c:v>
                </c:pt>
                <c:pt idx="2890">
                  <c:v>860</c:v>
                </c:pt>
                <c:pt idx="2891">
                  <c:v>861</c:v>
                </c:pt>
                <c:pt idx="2892">
                  <c:v>862</c:v>
                </c:pt>
                <c:pt idx="2893">
                  <c:v>862</c:v>
                </c:pt>
                <c:pt idx="2894">
                  <c:v>863</c:v>
                </c:pt>
                <c:pt idx="2895">
                  <c:v>863</c:v>
                </c:pt>
                <c:pt idx="2896">
                  <c:v>863</c:v>
                </c:pt>
                <c:pt idx="2897">
                  <c:v>864</c:v>
                </c:pt>
                <c:pt idx="2898">
                  <c:v>865</c:v>
                </c:pt>
                <c:pt idx="2899">
                  <c:v>866</c:v>
                </c:pt>
                <c:pt idx="2900">
                  <c:v>866</c:v>
                </c:pt>
                <c:pt idx="2901">
                  <c:v>866</c:v>
                </c:pt>
                <c:pt idx="2902">
                  <c:v>867</c:v>
                </c:pt>
                <c:pt idx="2903">
                  <c:v>867</c:v>
                </c:pt>
                <c:pt idx="2904">
                  <c:v>867</c:v>
                </c:pt>
                <c:pt idx="2905">
                  <c:v>867</c:v>
                </c:pt>
                <c:pt idx="2906">
                  <c:v>867</c:v>
                </c:pt>
                <c:pt idx="2907">
                  <c:v>868</c:v>
                </c:pt>
                <c:pt idx="2908">
                  <c:v>868</c:v>
                </c:pt>
                <c:pt idx="2909">
                  <c:v>869</c:v>
                </c:pt>
                <c:pt idx="2910">
                  <c:v>869</c:v>
                </c:pt>
                <c:pt idx="2911">
                  <c:v>869</c:v>
                </c:pt>
                <c:pt idx="2912">
                  <c:v>869</c:v>
                </c:pt>
                <c:pt idx="2913">
                  <c:v>869</c:v>
                </c:pt>
                <c:pt idx="2914">
                  <c:v>870</c:v>
                </c:pt>
                <c:pt idx="2915">
                  <c:v>871</c:v>
                </c:pt>
                <c:pt idx="2916">
                  <c:v>871</c:v>
                </c:pt>
                <c:pt idx="2917">
                  <c:v>871</c:v>
                </c:pt>
                <c:pt idx="2918">
                  <c:v>871</c:v>
                </c:pt>
                <c:pt idx="2919">
                  <c:v>872</c:v>
                </c:pt>
                <c:pt idx="2920">
                  <c:v>872</c:v>
                </c:pt>
                <c:pt idx="2921">
                  <c:v>873</c:v>
                </c:pt>
                <c:pt idx="2922">
                  <c:v>873</c:v>
                </c:pt>
                <c:pt idx="2923">
                  <c:v>873</c:v>
                </c:pt>
                <c:pt idx="2924">
                  <c:v>873</c:v>
                </c:pt>
                <c:pt idx="2925">
                  <c:v>873</c:v>
                </c:pt>
                <c:pt idx="2926">
                  <c:v>873</c:v>
                </c:pt>
                <c:pt idx="2927">
                  <c:v>873</c:v>
                </c:pt>
                <c:pt idx="2928">
                  <c:v>873</c:v>
                </c:pt>
                <c:pt idx="2929">
                  <c:v>874</c:v>
                </c:pt>
                <c:pt idx="2930">
                  <c:v>874</c:v>
                </c:pt>
                <c:pt idx="2931">
                  <c:v>875</c:v>
                </c:pt>
                <c:pt idx="2932">
                  <c:v>876</c:v>
                </c:pt>
                <c:pt idx="2933">
                  <c:v>876</c:v>
                </c:pt>
                <c:pt idx="2934">
                  <c:v>876</c:v>
                </c:pt>
                <c:pt idx="2935">
                  <c:v>876</c:v>
                </c:pt>
                <c:pt idx="2936">
                  <c:v>876</c:v>
                </c:pt>
                <c:pt idx="2937">
                  <c:v>876</c:v>
                </c:pt>
                <c:pt idx="2938">
                  <c:v>877</c:v>
                </c:pt>
                <c:pt idx="2939">
                  <c:v>878</c:v>
                </c:pt>
                <c:pt idx="2940">
                  <c:v>879</c:v>
                </c:pt>
                <c:pt idx="2941">
                  <c:v>879</c:v>
                </c:pt>
                <c:pt idx="2942">
                  <c:v>879</c:v>
                </c:pt>
                <c:pt idx="2943">
                  <c:v>880</c:v>
                </c:pt>
                <c:pt idx="2944">
                  <c:v>881</c:v>
                </c:pt>
                <c:pt idx="2945">
                  <c:v>882</c:v>
                </c:pt>
                <c:pt idx="2946">
                  <c:v>882</c:v>
                </c:pt>
                <c:pt idx="2947">
                  <c:v>882</c:v>
                </c:pt>
                <c:pt idx="2948">
                  <c:v>882</c:v>
                </c:pt>
                <c:pt idx="2949">
                  <c:v>882</c:v>
                </c:pt>
                <c:pt idx="2950">
                  <c:v>882</c:v>
                </c:pt>
                <c:pt idx="2951">
                  <c:v>882</c:v>
                </c:pt>
                <c:pt idx="2952">
                  <c:v>882</c:v>
                </c:pt>
                <c:pt idx="2953">
                  <c:v>882</c:v>
                </c:pt>
                <c:pt idx="2954">
                  <c:v>882</c:v>
                </c:pt>
                <c:pt idx="2955">
                  <c:v>883</c:v>
                </c:pt>
                <c:pt idx="2956">
                  <c:v>884</c:v>
                </c:pt>
                <c:pt idx="2957">
                  <c:v>884</c:v>
                </c:pt>
                <c:pt idx="2958">
                  <c:v>884</c:v>
                </c:pt>
                <c:pt idx="2959">
                  <c:v>884</c:v>
                </c:pt>
                <c:pt idx="2960">
                  <c:v>884</c:v>
                </c:pt>
                <c:pt idx="2961">
                  <c:v>884</c:v>
                </c:pt>
                <c:pt idx="2962">
                  <c:v>884</c:v>
                </c:pt>
                <c:pt idx="2963">
                  <c:v>884</c:v>
                </c:pt>
                <c:pt idx="2964">
                  <c:v>884</c:v>
                </c:pt>
                <c:pt idx="2965">
                  <c:v>884</c:v>
                </c:pt>
                <c:pt idx="2966">
                  <c:v>884</c:v>
                </c:pt>
                <c:pt idx="2967">
                  <c:v>884</c:v>
                </c:pt>
                <c:pt idx="2968">
                  <c:v>884</c:v>
                </c:pt>
                <c:pt idx="2969">
                  <c:v>884</c:v>
                </c:pt>
                <c:pt idx="2970">
                  <c:v>884</c:v>
                </c:pt>
                <c:pt idx="2971">
                  <c:v>884</c:v>
                </c:pt>
                <c:pt idx="2972">
                  <c:v>884</c:v>
                </c:pt>
                <c:pt idx="2973">
                  <c:v>884</c:v>
                </c:pt>
                <c:pt idx="2974">
                  <c:v>884</c:v>
                </c:pt>
                <c:pt idx="2975">
                  <c:v>884</c:v>
                </c:pt>
                <c:pt idx="2976">
                  <c:v>884</c:v>
                </c:pt>
                <c:pt idx="2977">
                  <c:v>884</c:v>
                </c:pt>
                <c:pt idx="2978">
                  <c:v>884</c:v>
                </c:pt>
                <c:pt idx="2979">
                  <c:v>885</c:v>
                </c:pt>
                <c:pt idx="2980">
                  <c:v>886</c:v>
                </c:pt>
                <c:pt idx="2981">
                  <c:v>887</c:v>
                </c:pt>
                <c:pt idx="2982">
                  <c:v>887</c:v>
                </c:pt>
                <c:pt idx="2983">
                  <c:v>887</c:v>
                </c:pt>
                <c:pt idx="2984">
                  <c:v>887</c:v>
                </c:pt>
                <c:pt idx="2985">
                  <c:v>887</c:v>
                </c:pt>
                <c:pt idx="2986">
                  <c:v>888</c:v>
                </c:pt>
                <c:pt idx="2987">
                  <c:v>888</c:v>
                </c:pt>
                <c:pt idx="2988">
                  <c:v>889</c:v>
                </c:pt>
                <c:pt idx="2989">
                  <c:v>890</c:v>
                </c:pt>
                <c:pt idx="2990">
                  <c:v>891</c:v>
                </c:pt>
                <c:pt idx="2991">
                  <c:v>891</c:v>
                </c:pt>
                <c:pt idx="2992">
                  <c:v>892</c:v>
                </c:pt>
                <c:pt idx="2993">
                  <c:v>892</c:v>
                </c:pt>
                <c:pt idx="2994">
                  <c:v>892</c:v>
                </c:pt>
                <c:pt idx="2995">
                  <c:v>892</c:v>
                </c:pt>
                <c:pt idx="2996">
                  <c:v>892</c:v>
                </c:pt>
                <c:pt idx="2997">
                  <c:v>892</c:v>
                </c:pt>
                <c:pt idx="2998">
                  <c:v>893</c:v>
                </c:pt>
                <c:pt idx="2999">
                  <c:v>894</c:v>
                </c:pt>
                <c:pt idx="3000">
                  <c:v>894</c:v>
                </c:pt>
                <c:pt idx="3001">
                  <c:v>894</c:v>
                </c:pt>
                <c:pt idx="3002">
                  <c:v>894</c:v>
                </c:pt>
                <c:pt idx="3003">
                  <c:v>895</c:v>
                </c:pt>
                <c:pt idx="3004">
                  <c:v>896</c:v>
                </c:pt>
                <c:pt idx="3005">
                  <c:v>897</c:v>
                </c:pt>
                <c:pt idx="3006">
                  <c:v>898</c:v>
                </c:pt>
                <c:pt idx="3007">
                  <c:v>899</c:v>
                </c:pt>
                <c:pt idx="3008">
                  <c:v>899</c:v>
                </c:pt>
                <c:pt idx="3009">
                  <c:v>900</c:v>
                </c:pt>
                <c:pt idx="3010">
                  <c:v>901</c:v>
                </c:pt>
                <c:pt idx="3011">
                  <c:v>902</c:v>
                </c:pt>
                <c:pt idx="3012">
                  <c:v>902</c:v>
                </c:pt>
                <c:pt idx="3013">
                  <c:v>903</c:v>
                </c:pt>
                <c:pt idx="3014">
                  <c:v>904</c:v>
                </c:pt>
                <c:pt idx="3015">
                  <c:v>905</c:v>
                </c:pt>
                <c:pt idx="3016">
                  <c:v>906</c:v>
                </c:pt>
                <c:pt idx="3017">
                  <c:v>906</c:v>
                </c:pt>
                <c:pt idx="3018">
                  <c:v>907</c:v>
                </c:pt>
                <c:pt idx="3019">
                  <c:v>907</c:v>
                </c:pt>
                <c:pt idx="3020">
                  <c:v>907</c:v>
                </c:pt>
                <c:pt idx="3021">
                  <c:v>907</c:v>
                </c:pt>
                <c:pt idx="3022">
                  <c:v>907</c:v>
                </c:pt>
                <c:pt idx="3023">
                  <c:v>907</c:v>
                </c:pt>
                <c:pt idx="3024">
                  <c:v>907</c:v>
                </c:pt>
                <c:pt idx="3025">
                  <c:v>908</c:v>
                </c:pt>
                <c:pt idx="3026">
                  <c:v>909</c:v>
                </c:pt>
                <c:pt idx="3027">
                  <c:v>909</c:v>
                </c:pt>
                <c:pt idx="3028">
                  <c:v>910</c:v>
                </c:pt>
                <c:pt idx="3029">
                  <c:v>910</c:v>
                </c:pt>
                <c:pt idx="3030">
                  <c:v>910</c:v>
                </c:pt>
                <c:pt idx="3031">
                  <c:v>910</c:v>
                </c:pt>
                <c:pt idx="3032">
                  <c:v>910</c:v>
                </c:pt>
                <c:pt idx="3033">
                  <c:v>910</c:v>
                </c:pt>
                <c:pt idx="3034">
                  <c:v>910</c:v>
                </c:pt>
                <c:pt idx="3035">
                  <c:v>911</c:v>
                </c:pt>
                <c:pt idx="3036">
                  <c:v>911</c:v>
                </c:pt>
                <c:pt idx="3037">
                  <c:v>912</c:v>
                </c:pt>
                <c:pt idx="3038">
                  <c:v>912</c:v>
                </c:pt>
                <c:pt idx="3039">
                  <c:v>912</c:v>
                </c:pt>
                <c:pt idx="3040">
                  <c:v>912</c:v>
                </c:pt>
                <c:pt idx="3041">
                  <c:v>913</c:v>
                </c:pt>
                <c:pt idx="3042">
                  <c:v>913</c:v>
                </c:pt>
                <c:pt idx="3043">
                  <c:v>913</c:v>
                </c:pt>
                <c:pt idx="3044">
                  <c:v>913</c:v>
                </c:pt>
                <c:pt idx="3045">
                  <c:v>913</c:v>
                </c:pt>
                <c:pt idx="3046">
                  <c:v>914</c:v>
                </c:pt>
                <c:pt idx="3047">
                  <c:v>914</c:v>
                </c:pt>
                <c:pt idx="3048">
                  <c:v>914</c:v>
                </c:pt>
                <c:pt idx="3049">
                  <c:v>914</c:v>
                </c:pt>
                <c:pt idx="3050">
                  <c:v>914</c:v>
                </c:pt>
                <c:pt idx="3051">
                  <c:v>914</c:v>
                </c:pt>
                <c:pt idx="3052">
                  <c:v>915</c:v>
                </c:pt>
                <c:pt idx="3053">
                  <c:v>915</c:v>
                </c:pt>
                <c:pt idx="3054">
                  <c:v>916</c:v>
                </c:pt>
                <c:pt idx="3055">
                  <c:v>916</c:v>
                </c:pt>
                <c:pt idx="3056">
                  <c:v>916</c:v>
                </c:pt>
                <c:pt idx="3057">
                  <c:v>917</c:v>
                </c:pt>
                <c:pt idx="3058">
                  <c:v>918</c:v>
                </c:pt>
                <c:pt idx="3059">
                  <c:v>918</c:v>
                </c:pt>
                <c:pt idx="3060">
                  <c:v>918</c:v>
                </c:pt>
                <c:pt idx="3061">
                  <c:v>919</c:v>
                </c:pt>
                <c:pt idx="3062">
                  <c:v>920</c:v>
                </c:pt>
                <c:pt idx="3063">
                  <c:v>921</c:v>
                </c:pt>
                <c:pt idx="3064">
                  <c:v>922</c:v>
                </c:pt>
                <c:pt idx="3065">
                  <c:v>922</c:v>
                </c:pt>
                <c:pt idx="3066">
                  <c:v>922</c:v>
                </c:pt>
                <c:pt idx="3067">
                  <c:v>923</c:v>
                </c:pt>
                <c:pt idx="3068">
                  <c:v>924</c:v>
                </c:pt>
                <c:pt idx="3069">
                  <c:v>925</c:v>
                </c:pt>
                <c:pt idx="3070">
                  <c:v>925</c:v>
                </c:pt>
                <c:pt idx="3071">
                  <c:v>926</c:v>
                </c:pt>
                <c:pt idx="3072">
                  <c:v>926</c:v>
                </c:pt>
                <c:pt idx="3073">
                  <c:v>926</c:v>
                </c:pt>
                <c:pt idx="3074">
                  <c:v>926</c:v>
                </c:pt>
                <c:pt idx="3075">
                  <c:v>926</c:v>
                </c:pt>
                <c:pt idx="3076">
                  <c:v>927</c:v>
                </c:pt>
                <c:pt idx="3077">
                  <c:v>927</c:v>
                </c:pt>
                <c:pt idx="3078">
                  <c:v>927</c:v>
                </c:pt>
                <c:pt idx="3079">
                  <c:v>928</c:v>
                </c:pt>
                <c:pt idx="3080">
                  <c:v>929</c:v>
                </c:pt>
                <c:pt idx="3081">
                  <c:v>929</c:v>
                </c:pt>
                <c:pt idx="3082">
                  <c:v>929</c:v>
                </c:pt>
                <c:pt idx="3083">
                  <c:v>930</c:v>
                </c:pt>
                <c:pt idx="3084">
                  <c:v>930</c:v>
                </c:pt>
                <c:pt idx="3085">
                  <c:v>930</c:v>
                </c:pt>
                <c:pt idx="3086">
                  <c:v>931</c:v>
                </c:pt>
                <c:pt idx="3087">
                  <c:v>931</c:v>
                </c:pt>
                <c:pt idx="3088">
                  <c:v>931</c:v>
                </c:pt>
                <c:pt idx="3089">
                  <c:v>931</c:v>
                </c:pt>
                <c:pt idx="3090">
                  <c:v>931</c:v>
                </c:pt>
                <c:pt idx="3091">
                  <c:v>931</c:v>
                </c:pt>
                <c:pt idx="3092">
                  <c:v>931</c:v>
                </c:pt>
                <c:pt idx="3093">
                  <c:v>931</c:v>
                </c:pt>
                <c:pt idx="3094">
                  <c:v>931</c:v>
                </c:pt>
                <c:pt idx="3095">
                  <c:v>931</c:v>
                </c:pt>
                <c:pt idx="3096">
                  <c:v>931</c:v>
                </c:pt>
                <c:pt idx="3097">
                  <c:v>931</c:v>
                </c:pt>
                <c:pt idx="3098">
                  <c:v>931</c:v>
                </c:pt>
                <c:pt idx="3099">
                  <c:v>931</c:v>
                </c:pt>
                <c:pt idx="3100">
                  <c:v>931</c:v>
                </c:pt>
                <c:pt idx="3101">
                  <c:v>931</c:v>
                </c:pt>
                <c:pt idx="3102">
                  <c:v>932</c:v>
                </c:pt>
                <c:pt idx="3103">
                  <c:v>932</c:v>
                </c:pt>
                <c:pt idx="3104">
                  <c:v>932</c:v>
                </c:pt>
                <c:pt idx="3105">
                  <c:v>933</c:v>
                </c:pt>
                <c:pt idx="3106">
                  <c:v>934</c:v>
                </c:pt>
                <c:pt idx="3107">
                  <c:v>935</c:v>
                </c:pt>
                <c:pt idx="3108">
                  <c:v>935</c:v>
                </c:pt>
                <c:pt idx="3109">
                  <c:v>935</c:v>
                </c:pt>
                <c:pt idx="3110">
                  <c:v>935</c:v>
                </c:pt>
                <c:pt idx="3111">
                  <c:v>935</c:v>
                </c:pt>
                <c:pt idx="3112">
                  <c:v>935</c:v>
                </c:pt>
                <c:pt idx="3113">
                  <c:v>935</c:v>
                </c:pt>
                <c:pt idx="3114">
                  <c:v>935</c:v>
                </c:pt>
                <c:pt idx="3115">
                  <c:v>935</c:v>
                </c:pt>
                <c:pt idx="3116">
                  <c:v>935</c:v>
                </c:pt>
                <c:pt idx="3117">
                  <c:v>935</c:v>
                </c:pt>
                <c:pt idx="3118">
                  <c:v>935</c:v>
                </c:pt>
                <c:pt idx="3119">
                  <c:v>936</c:v>
                </c:pt>
                <c:pt idx="3120">
                  <c:v>936</c:v>
                </c:pt>
                <c:pt idx="3121">
                  <c:v>936</c:v>
                </c:pt>
                <c:pt idx="3122">
                  <c:v>936</c:v>
                </c:pt>
                <c:pt idx="3123">
                  <c:v>936</c:v>
                </c:pt>
                <c:pt idx="3124">
                  <c:v>936</c:v>
                </c:pt>
                <c:pt idx="3125">
                  <c:v>936</c:v>
                </c:pt>
                <c:pt idx="3126">
                  <c:v>936</c:v>
                </c:pt>
                <c:pt idx="3127">
                  <c:v>937</c:v>
                </c:pt>
                <c:pt idx="3128">
                  <c:v>937</c:v>
                </c:pt>
                <c:pt idx="3129">
                  <c:v>937</c:v>
                </c:pt>
                <c:pt idx="3130">
                  <c:v>937</c:v>
                </c:pt>
                <c:pt idx="3131">
                  <c:v>938</c:v>
                </c:pt>
                <c:pt idx="3132">
                  <c:v>939</c:v>
                </c:pt>
                <c:pt idx="3133">
                  <c:v>939</c:v>
                </c:pt>
                <c:pt idx="3134">
                  <c:v>939</c:v>
                </c:pt>
                <c:pt idx="3135">
                  <c:v>939</c:v>
                </c:pt>
                <c:pt idx="3136">
                  <c:v>939</c:v>
                </c:pt>
                <c:pt idx="3137">
                  <c:v>939</c:v>
                </c:pt>
                <c:pt idx="3138">
                  <c:v>939</c:v>
                </c:pt>
                <c:pt idx="3139">
                  <c:v>939</c:v>
                </c:pt>
                <c:pt idx="3140">
                  <c:v>939</c:v>
                </c:pt>
                <c:pt idx="3141">
                  <c:v>939</c:v>
                </c:pt>
                <c:pt idx="3142">
                  <c:v>939</c:v>
                </c:pt>
                <c:pt idx="3143">
                  <c:v>939</c:v>
                </c:pt>
                <c:pt idx="3144">
                  <c:v>939</c:v>
                </c:pt>
                <c:pt idx="3145">
                  <c:v>939</c:v>
                </c:pt>
                <c:pt idx="3146">
                  <c:v>939</c:v>
                </c:pt>
                <c:pt idx="3147">
                  <c:v>940</c:v>
                </c:pt>
                <c:pt idx="3148">
                  <c:v>940</c:v>
                </c:pt>
                <c:pt idx="3149">
                  <c:v>941</c:v>
                </c:pt>
                <c:pt idx="3150">
                  <c:v>941</c:v>
                </c:pt>
                <c:pt idx="3151">
                  <c:v>941</c:v>
                </c:pt>
                <c:pt idx="3152">
                  <c:v>941</c:v>
                </c:pt>
                <c:pt idx="3153">
                  <c:v>941</c:v>
                </c:pt>
                <c:pt idx="3154">
                  <c:v>941</c:v>
                </c:pt>
                <c:pt idx="3155">
                  <c:v>941</c:v>
                </c:pt>
                <c:pt idx="3156">
                  <c:v>942</c:v>
                </c:pt>
                <c:pt idx="3157">
                  <c:v>943</c:v>
                </c:pt>
                <c:pt idx="3158">
                  <c:v>943</c:v>
                </c:pt>
                <c:pt idx="3159">
                  <c:v>943</c:v>
                </c:pt>
                <c:pt idx="3160">
                  <c:v>943</c:v>
                </c:pt>
                <c:pt idx="3161">
                  <c:v>943</c:v>
                </c:pt>
                <c:pt idx="3162">
                  <c:v>943</c:v>
                </c:pt>
                <c:pt idx="3163">
                  <c:v>943</c:v>
                </c:pt>
                <c:pt idx="3164">
                  <c:v>943</c:v>
                </c:pt>
                <c:pt idx="3165">
                  <c:v>943</c:v>
                </c:pt>
                <c:pt idx="3166">
                  <c:v>943</c:v>
                </c:pt>
                <c:pt idx="3167">
                  <c:v>943</c:v>
                </c:pt>
                <c:pt idx="3168">
                  <c:v>943</c:v>
                </c:pt>
                <c:pt idx="3169">
                  <c:v>943</c:v>
                </c:pt>
                <c:pt idx="3170">
                  <c:v>943</c:v>
                </c:pt>
                <c:pt idx="3171">
                  <c:v>943</c:v>
                </c:pt>
                <c:pt idx="3172">
                  <c:v>943</c:v>
                </c:pt>
                <c:pt idx="3173">
                  <c:v>943</c:v>
                </c:pt>
                <c:pt idx="3174">
                  <c:v>943</c:v>
                </c:pt>
                <c:pt idx="3175">
                  <c:v>943</c:v>
                </c:pt>
                <c:pt idx="3176">
                  <c:v>943</c:v>
                </c:pt>
                <c:pt idx="3177">
                  <c:v>943</c:v>
                </c:pt>
                <c:pt idx="3178">
                  <c:v>943</c:v>
                </c:pt>
                <c:pt idx="3179">
                  <c:v>943</c:v>
                </c:pt>
                <c:pt idx="3180">
                  <c:v>943</c:v>
                </c:pt>
                <c:pt idx="3181">
                  <c:v>944</c:v>
                </c:pt>
                <c:pt idx="3182">
                  <c:v>945</c:v>
                </c:pt>
                <c:pt idx="3183">
                  <c:v>945</c:v>
                </c:pt>
                <c:pt idx="3184">
                  <c:v>946</c:v>
                </c:pt>
                <c:pt idx="3185">
                  <c:v>946</c:v>
                </c:pt>
                <c:pt idx="3186">
                  <c:v>947</c:v>
                </c:pt>
                <c:pt idx="3187">
                  <c:v>947</c:v>
                </c:pt>
                <c:pt idx="3188">
                  <c:v>947</c:v>
                </c:pt>
                <c:pt idx="3189">
                  <c:v>948</c:v>
                </c:pt>
                <c:pt idx="3190">
                  <c:v>949</c:v>
                </c:pt>
                <c:pt idx="3191">
                  <c:v>950</c:v>
                </c:pt>
                <c:pt idx="3192">
                  <c:v>951</c:v>
                </c:pt>
                <c:pt idx="3193">
                  <c:v>952</c:v>
                </c:pt>
                <c:pt idx="3194">
                  <c:v>953</c:v>
                </c:pt>
                <c:pt idx="3195">
                  <c:v>954</c:v>
                </c:pt>
                <c:pt idx="3196">
                  <c:v>954</c:v>
                </c:pt>
                <c:pt idx="3197">
                  <c:v>954</c:v>
                </c:pt>
                <c:pt idx="3198">
                  <c:v>955</c:v>
                </c:pt>
                <c:pt idx="3199">
                  <c:v>956</c:v>
                </c:pt>
                <c:pt idx="3200">
                  <c:v>957</c:v>
                </c:pt>
                <c:pt idx="3201">
                  <c:v>958</c:v>
                </c:pt>
                <c:pt idx="3202">
                  <c:v>958</c:v>
                </c:pt>
                <c:pt idx="3203">
                  <c:v>959</c:v>
                </c:pt>
                <c:pt idx="3204">
                  <c:v>959</c:v>
                </c:pt>
                <c:pt idx="3205">
                  <c:v>959</c:v>
                </c:pt>
                <c:pt idx="3206">
                  <c:v>959</c:v>
                </c:pt>
                <c:pt idx="3207">
                  <c:v>959</c:v>
                </c:pt>
                <c:pt idx="3208">
                  <c:v>960</c:v>
                </c:pt>
                <c:pt idx="3209">
                  <c:v>960</c:v>
                </c:pt>
                <c:pt idx="3210">
                  <c:v>961</c:v>
                </c:pt>
                <c:pt idx="3211">
                  <c:v>961</c:v>
                </c:pt>
                <c:pt idx="3212">
                  <c:v>962</c:v>
                </c:pt>
                <c:pt idx="3213">
                  <c:v>962</c:v>
                </c:pt>
                <c:pt idx="3214">
                  <c:v>962</c:v>
                </c:pt>
                <c:pt idx="3215">
                  <c:v>962</c:v>
                </c:pt>
                <c:pt idx="3216">
                  <c:v>962</c:v>
                </c:pt>
                <c:pt idx="3217">
                  <c:v>962</c:v>
                </c:pt>
                <c:pt idx="3218">
                  <c:v>962</c:v>
                </c:pt>
                <c:pt idx="3219">
                  <c:v>962</c:v>
                </c:pt>
                <c:pt idx="3220">
                  <c:v>962</c:v>
                </c:pt>
                <c:pt idx="3221">
                  <c:v>963</c:v>
                </c:pt>
                <c:pt idx="3222">
                  <c:v>963</c:v>
                </c:pt>
                <c:pt idx="3223">
                  <c:v>963</c:v>
                </c:pt>
                <c:pt idx="3224">
                  <c:v>963</c:v>
                </c:pt>
                <c:pt idx="3225">
                  <c:v>963</c:v>
                </c:pt>
                <c:pt idx="3226">
                  <c:v>963</c:v>
                </c:pt>
                <c:pt idx="3227">
                  <c:v>964</c:v>
                </c:pt>
                <c:pt idx="3228">
                  <c:v>964</c:v>
                </c:pt>
                <c:pt idx="3229">
                  <c:v>964</c:v>
                </c:pt>
                <c:pt idx="3230">
                  <c:v>964</c:v>
                </c:pt>
                <c:pt idx="3231">
                  <c:v>964</c:v>
                </c:pt>
                <c:pt idx="3232">
                  <c:v>964</c:v>
                </c:pt>
                <c:pt idx="3233">
                  <c:v>964</c:v>
                </c:pt>
                <c:pt idx="3234">
                  <c:v>965</c:v>
                </c:pt>
                <c:pt idx="3235">
                  <c:v>966</c:v>
                </c:pt>
                <c:pt idx="3236">
                  <c:v>967</c:v>
                </c:pt>
                <c:pt idx="3237">
                  <c:v>968</c:v>
                </c:pt>
                <c:pt idx="3238">
                  <c:v>969</c:v>
                </c:pt>
                <c:pt idx="3239">
                  <c:v>970</c:v>
                </c:pt>
                <c:pt idx="3240">
                  <c:v>970</c:v>
                </c:pt>
                <c:pt idx="3241">
                  <c:v>970</c:v>
                </c:pt>
                <c:pt idx="3242">
                  <c:v>970</c:v>
                </c:pt>
                <c:pt idx="3243">
                  <c:v>970</c:v>
                </c:pt>
                <c:pt idx="3244">
                  <c:v>970</c:v>
                </c:pt>
                <c:pt idx="3245">
                  <c:v>971</c:v>
                </c:pt>
                <c:pt idx="3246">
                  <c:v>971</c:v>
                </c:pt>
                <c:pt idx="3247">
                  <c:v>971</c:v>
                </c:pt>
                <c:pt idx="3248">
                  <c:v>972</c:v>
                </c:pt>
                <c:pt idx="3249">
                  <c:v>972</c:v>
                </c:pt>
                <c:pt idx="3250">
                  <c:v>972</c:v>
                </c:pt>
                <c:pt idx="3251">
                  <c:v>972</c:v>
                </c:pt>
                <c:pt idx="3252">
                  <c:v>972</c:v>
                </c:pt>
                <c:pt idx="3253">
                  <c:v>972</c:v>
                </c:pt>
                <c:pt idx="3254">
                  <c:v>972</c:v>
                </c:pt>
                <c:pt idx="3255">
                  <c:v>973</c:v>
                </c:pt>
                <c:pt idx="3256">
                  <c:v>974</c:v>
                </c:pt>
                <c:pt idx="3257">
                  <c:v>974</c:v>
                </c:pt>
                <c:pt idx="3258">
                  <c:v>975</c:v>
                </c:pt>
                <c:pt idx="3259">
                  <c:v>976</c:v>
                </c:pt>
                <c:pt idx="3260">
                  <c:v>977</c:v>
                </c:pt>
                <c:pt idx="3261">
                  <c:v>978</c:v>
                </c:pt>
                <c:pt idx="3262">
                  <c:v>979</c:v>
                </c:pt>
                <c:pt idx="3263">
                  <c:v>979</c:v>
                </c:pt>
                <c:pt idx="3264">
                  <c:v>979</c:v>
                </c:pt>
                <c:pt idx="3265">
                  <c:v>980</c:v>
                </c:pt>
                <c:pt idx="3266">
                  <c:v>980</c:v>
                </c:pt>
                <c:pt idx="3267">
                  <c:v>980</c:v>
                </c:pt>
                <c:pt idx="3268">
                  <c:v>980</c:v>
                </c:pt>
                <c:pt idx="3269">
                  <c:v>980</c:v>
                </c:pt>
                <c:pt idx="3270">
                  <c:v>981</c:v>
                </c:pt>
                <c:pt idx="3271">
                  <c:v>981</c:v>
                </c:pt>
                <c:pt idx="3272">
                  <c:v>982</c:v>
                </c:pt>
                <c:pt idx="3273">
                  <c:v>983</c:v>
                </c:pt>
                <c:pt idx="3274">
                  <c:v>984</c:v>
                </c:pt>
                <c:pt idx="3275">
                  <c:v>985</c:v>
                </c:pt>
                <c:pt idx="3276">
                  <c:v>986</c:v>
                </c:pt>
                <c:pt idx="3277">
                  <c:v>986</c:v>
                </c:pt>
                <c:pt idx="3278">
                  <c:v>986</c:v>
                </c:pt>
                <c:pt idx="3279">
                  <c:v>986</c:v>
                </c:pt>
                <c:pt idx="3280">
                  <c:v>986</c:v>
                </c:pt>
                <c:pt idx="3281">
                  <c:v>987</c:v>
                </c:pt>
                <c:pt idx="3282">
                  <c:v>987</c:v>
                </c:pt>
                <c:pt idx="3283">
                  <c:v>988</c:v>
                </c:pt>
                <c:pt idx="3284">
                  <c:v>988</c:v>
                </c:pt>
                <c:pt idx="3285">
                  <c:v>988</c:v>
                </c:pt>
                <c:pt idx="3286">
                  <c:v>988</c:v>
                </c:pt>
                <c:pt idx="3287">
                  <c:v>989</c:v>
                </c:pt>
                <c:pt idx="3288">
                  <c:v>989</c:v>
                </c:pt>
                <c:pt idx="3289">
                  <c:v>989</c:v>
                </c:pt>
                <c:pt idx="3290">
                  <c:v>989</c:v>
                </c:pt>
                <c:pt idx="3291">
                  <c:v>989</c:v>
                </c:pt>
                <c:pt idx="3292">
                  <c:v>989</c:v>
                </c:pt>
                <c:pt idx="3293">
                  <c:v>989</c:v>
                </c:pt>
                <c:pt idx="3294">
                  <c:v>989</c:v>
                </c:pt>
                <c:pt idx="3295">
                  <c:v>989</c:v>
                </c:pt>
                <c:pt idx="3296">
                  <c:v>990</c:v>
                </c:pt>
                <c:pt idx="3297">
                  <c:v>990</c:v>
                </c:pt>
                <c:pt idx="3298">
                  <c:v>990</c:v>
                </c:pt>
                <c:pt idx="3299">
                  <c:v>990</c:v>
                </c:pt>
                <c:pt idx="3300">
                  <c:v>990</c:v>
                </c:pt>
                <c:pt idx="3301">
                  <c:v>990</c:v>
                </c:pt>
                <c:pt idx="3302">
                  <c:v>990</c:v>
                </c:pt>
                <c:pt idx="3303">
                  <c:v>990</c:v>
                </c:pt>
                <c:pt idx="3304">
                  <c:v>990</c:v>
                </c:pt>
                <c:pt idx="3305">
                  <c:v>990</c:v>
                </c:pt>
                <c:pt idx="3306">
                  <c:v>990</c:v>
                </c:pt>
                <c:pt idx="3307">
                  <c:v>990</c:v>
                </c:pt>
                <c:pt idx="3308">
                  <c:v>990</c:v>
                </c:pt>
                <c:pt idx="3309">
                  <c:v>990</c:v>
                </c:pt>
                <c:pt idx="3310">
                  <c:v>990</c:v>
                </c:pt>
                <c:pt idx="3311">
                  <c:v>991</c:v>
                </c:pt>
                <c:pt idx="3312">
                  <c:v>991</c:v>
                </c:pt>
                <c:pt idx="3313">
                  <c:v>991</c:v>
                </c:pt>
                <c:pt idx="3314">
                  <c:v>992</c:v>
                </c:pt>
                <c:pt idx="3315">
                  <c:v>992</c:v>
                </c:pt>
                <c:pt idx="3316">
                  <c:v>992</c:v>
                </c:pt>
                <c:pt idx="3317">
                  <c:v>992</c:v>
                </c:pt>
                <c:pt idx="3318">
                  <c:v>992</c:v>
                </c:pt>
                <c:pt idx="3319">
                  <c:v>992</c:v>
                </c:pt>
                <c:pt idx="3320">
                  <c:v>992</c:v>
                </c:pt>
                <c:pt idx="3321">
                  <c:v>992</c:v>
                </c:pt>
                <c:pt idx="3322">
                  <c:v>992</c:v>
                </c:pt>
                <c:pt idx="3323">
                  <c:v>992</c:v>
                </c:pt>
                <c:pt idx="3324">
                  <c:v>992</c:v>
                </c:pt>
                <c:pt idx="3325">
                  <c:v>992</c:v>
                </c:pt>
                <c:pt idx="3326">
                  <c:v>992</c:v>
                </c:pt>
                <c:pt idx="3327">
                  <c:v>992</c:v>
                </c:pt>
                <c:pt idx="3328">
                  <c:v>992</c:v>
                </c:pt>
                <c:pt idx="3329">
                  <c:v>992</c:v>
                </c:pt>
                <c:pt idx="3330">
                  <c:v>992</c:v>
                </c:pt>
                <c:pt idx="3331">
                  <c:v>992</c:v>
                </c:pt>
                <c:pt idx="3332">
                  <c:v>993</c:v>
                </c:pt>
                <c:pt idx="3333">
                  <c:v>994</c:v>
                </c:pt>
                <c:pt idx="3334">
                  <c:v>994</c:v>
                </c:pt>
                <c:pt idx="3335">
                  <c:v>994</c:v>
                </c:pt>
                <c:pt idx="3336">
                  <c:v>995</c:v>
                </c:pt>
                <c:pt idx="3337">
                  <c:v>995</c:v>
                </c:pt>
                <c:pt idx="3338">
                  <c:v>995</c:v>
                </c:pt>
                <c:pt idx="3339">
                  <c:v>995</c:v>
                </c:pt>
                <c:pt idx="3340">
                  <c:v>996</c:v>
                </c:pt>
                <c:pt idx="3341">
                  <c:v>996</c:v>
                </c:pt>
                <c:pt idx="3342">
                  <c:v>996</c:v>
                </c:pt>
                <c:pt idx="3343">
                  <c:v>997</c:v>
                </c:pt>
                <c:pt idx="3344">
                  <c:v>997</c:v>
                </c:pt>
                <c:pt idx="3345">
                  <c:v>997</c:v>
                </c:pt>
                <c:pt idx="3346">
                  <c:v>998</c:v>
                </c:pt>
                <c:pt idx="3347">
                  <c:v>998</c:v>
                </c:pt>
                <c:pt idx="3348">
                  <c:v>998</c:v>
                </c:pt>
                <c:pt idx="3349">
                  <c:v>998</c:v>
                </c:pt>
                <c:pt idx="3350">
                  <c:v>998</c:v>
                </c:pt>
                <c:pt idx="3351">
                  <c:v>998</c:v>
                </c:pt>
                <c:pt idx="3352">
                  <c:v>999</c:v>
                </c:pt>
                <c:pt idx="3353">
                  <c:v>999</c:v>
                </c:pt>
                <c:pt idx="3354">
                  <c:v>999</c:v>
                </c:pt>
                <c:pt idx="3355">
                  <c:v>999</c:v>
                </c:pt>
                <c:pt idx="3356">
                  <c:v>999</c:v>
                </c:pt>
                <c:pt idx="3357">
                  <c:v>999</c:v>
                </c:pt>
                <c:pt idx="3358">
                  <c:v>1000</c:v>
                </c:pt>
                <c:pt idx="3359">
                  <c:v>1001</c:v>
                </c:pt>
                <c:pt idx="3360">
                  <c:v>1002</c:v>
                </c:pt>
                <c:pt idx="3361">
                  <c:v>1002</c:v>
                </c:pt>
                <c:pt idx="3362">
                  <c:v>1002</c:v>
                </c:pt>
                <c:pt idx="3363">
                  <c:v>1002</c:v>
                </c:pt>
                <c:pt idx="3364">
                  <c:v>1003</c:v>
                </c:pt>
                <c:pt idx="3365">
                  <c:v>1003</c:v>
                </c:pt>
                <c:pt idx="3366">
                  <c:v>1003</c:v>
                </c:pt>
                <c:pt idx="3367">
                  <c:v>1003</c:v>
                </c:pt>
                <c:pt idx="3368">
                  <c:v>1004</c:v>
                </c:pt>
                <c:pt idx="3369">
                  <c:v>1004</c:v>
                </c:pt>
                <c:pt idx="3370">
                  <c:v>1004</c:v>
                </c:pt>
                <c:pt idx="3371">
                  <c:v>1004</c:v>
                </c:pt>
                <c:pt idx="3372">
                  <c:v>1004</c:v>
                </c:pt>
                <c:pt idx="3373">
                  <c:v>1004</c:v>
                </c:pt>
                <c:pt idx="3374">
                  <c:v>1004</c:v>
                </c:pt>
                <c:pt idx="3375">
                  <c:v>1004</c:v>
                </c:pt>
                <c:pt idx="3376">
                  <c:v>1004</c:v>
                </c:pt>
                <c:pt idx="3377">
                  <c:v>1004</c:v>
                </c:pt>
                <c:pt idx="3378">
                  <c:v>1004</c:v>
                </c:pt>
                <c:pt idx="3379">
                  <c:v>1004</c:v>
                </c:pt>
                <c:pt idx="3380">
                  <c:v>1004</c:v>
                </c:pt>
                <c:pt idx="3381">
                  <c:v>1004</c:v>
                </c:pt>
                <c:pt idx="3382">
                  <c:v>1004</c:v>
                </c:pt>
                <c:pt idx="3383">
                  <c:v>1004</c:v>
                </c:pt>
                <c:pt idx="3384">
                  <c:v>1004</c:v>
                </c:pt>
                <c:pt idx="3385">
                  <c:v>1005</c:v>
                </c:pt>
                <c:pt idx="3386">
                  <c:v>1005</c:v>
                </c:pt>
                <c:pt idx="3387">
                  <c:v>1005</c:v>
                </c:pt>
                <c:pt idx="3388">
                  <c:v>1006</c:v>
                </c:pt>
                <c:pt idx="3389">
                  <c:v>1006</c:v>
                </c:pt>
                <c:pt idx="3390">
                  <c:v>1006</c:v>
                </c:pt>
                <c:pt idx="3391">
                  <c:v>1006</c:v>
                </c:pt>
                <c:pt idx="3392">
                  <c:v>1006</c:v>
                </c:pt>
                <c:pt idx="3393">
                  <c:v>1006</c:v>
                </c:pt>
                <c:pt idx="3394">
                  <c:v>1007</c:v>
                </c:pt>
                <c:pt idx="3395">
                  <c:v>1007</c:v>
                </c:pt>
                <c:pt idx="3396">
                  <c:v>1008</c:v>
                </c:pt>
                <c:pt idx="3397">
                  <c:v>1009</c:v>
                </c:pt>
                <c:pt idx="3398">
                  <c:v>1009</c:v>
                </c:pt>
                <c:pt idx="3399">
                  <c:v>1009</c:v>
                </c:pt>
                <c:pt idx="3400">
                  <c:v>1009</c:v>
                </c:pt>
                <c:pt idx="3401">
                  <c:v>1009</c:v>
                </c:pt>
                <c:pt idx="3402">
                  <c:v>1009</c:v>
                </c:pt>
                <c:pt idx="3403">
                  <c:v>1009</c:v>
                </c:pt>
                <c:pt idx="3404">
                  <c:v>1009</c:v>
                </c:pt>
                <c:pt idx="3405">
                  <c:v>1009</c:v>
                </c:pt>
                <c:pt idx="3406">
                  <c:v>1009</c:v>
                </c:pt>
                <c:pt idx="3407">
                  <c:v>1009</c:v>
                </c:pt>
                <c:pt idx="3408">
                  <c:v>1010</c:v>
                </c:pt>
                <c:pt idx="3409">
                  <c:v>1011</c:v>
                </c:pt>
                <c:pt idx="3410">
                  <c:v>1011</c:v>
                </c:pt>
                <c:pt idx="3411">
                  <c:v>1011</c:v>
                </c:pt>
                <c:pt idx="3412">
                  <c:v>1012</c:v>
                </c:pt>
                <c:pt idx="3413">
                  <c:v>1012</c:v>
                </c:pt>
                <c:pt idx="3414">
                  <c:v>1013</c:v>
                </c:pt>
                <c:pt idx="3415">
                  <c:v>1013</c:v>
                </c:pt>
                <c:pt idx="3416">
                  <c:v>1013</c:v>
                </c:pt>
                <c:pt idx="3417">
                  <c:v>1013</c:v>
                </c:pt>
                <c:pt idx="3418">
                  <c:v>1013</c:v>
                </c:pt>
                <c:pt idx="3419">
                  <c:v>1014</c:v>
                </c:pt>
                <c:pt idx="3420">
                  <c:v>1014</c:v>
                </c:pt>
                <c:pt idx="3421">
                  <c:v>1014</c:v>
                </c:pt>
                <c:pt idx="3422">
                  <c:v>1014</c:v>
                </c:pt>
                <c:pt idx="3423">
                  <c:v>1014</c:v>
                </c:pt>
                <c:pt idx="3424">
                  <c:v>1014</c:v>
                </c:pt>
                <c:pt idx="3425">
                  <c:v>1014</c:v>
                </c:pt>
                <c:pt idx="3426">
                  <c:v>1015</c:v>
                </c:pt>
                <c:pt idx="3427">
                  <c:v>1016</c:v>
                </c:pt>
                <c:pt idx="3428">
                  <c:v>1017</c:v>
                </c:pt>
                <c:pt idx="3429">
                  <c:v>1017</c:v>
                </c:pt>
                <c:pt idx="3430">
                  <c:v>1017</c:v>
                </c:pt>
                <c:pt idx="3431">
                  <c:v>1018</c:v>
                </c:pt>
                <c:pt idx="3432">
                  <c:v>1019</c:v>
                </c:pt>
                <c:pt idx="3433">
                  <c:v>1020</c:v>
                </c:pt>
                <c:pt idx="3434">
                  <c:v>1021</c:v>
                </c:pt>
                <c:pt idx="3435">
                  <c:v>1022</c:v>
                </c:pt>
                <c:pt idx="3436">
                  <c:v>1023</c:v>
                </c:pt>
                <c:pt idx="3437">
                  <c:v>1024</c:v>
                </c:pt>
                <c:pt idx="3438">
                  <c:v>1025</c:v>
                </c:pt>
                <c:pt idx="3439">
                  <c:v>1025</c:v>
                </c:pt>
                <c:pt idx="3440">
                  <c:v>1026</c:v>
                </c:pt>
                <c:pt idx="3441">
                  <c:v>1026</c:v>
                </c:pt>
                <c:pt idx="3442">
                  <c:v>1027</c:v>
                </c:pt>
                <c:pt idx="3443">
                  <c:v>1027</c:v>
                </c:pt>
                <c:pt idx="3444">
                  <c:v>1027</c:v>
                </c:pt>
                <c:pt idx="3445">
                  <c:v>1027</c:v>
                </c:pt>
                <c:pt idx="3446">
                  <c:v>1027</c:v>
                </c:pt>
                <c:pt idx="3447">
                  <c:v>1028</c:v>
                </c:pt>
                <c:pt idx="3448">
                  <c:v>1028</c:v>
                </c:pt>
                <c:pt idx="3449">
                  <c:v>1028</c:v>
                </c:pt>
                <c:pt idx="3450">
                  <c:v>1028</c:v>
                </c:pt>
                <c:pt idx="3451">
                  <c:v>1028</c:v>
                </c:pt>
                <c:pt idx="3452">
                  <c:v>1028</c:v>
                </c:pt>
                <c:pt idx="3453">
                  <c:v>1028</c:v>
                </c:pt>
                <c:pt idx="3454">
                  <c:v>1028</c:v>
                </c:pt>
                <c:pt idx="3455">
                  <c:v>1029</c:v>
                </c:pt>
                <c:pt idx="3456">
                  <c:v>1030</c:v>
                </c:pt>
                <c:pt idx="3457">
                  <c:v>1030</c:v>
                </c:pt>
                <c:pt idx="3458">
                  <c:v>1030</c:v>
                </c:pt>
                <c:pt idx="3459">
                  <c:v>1031</c:v>
                </c:pt>
                <c:pt idx="3460">
                  <c:v>1031</c:v>
                </c:pt>
                <c:pt idx="3461">
                  <c:v>1031</c:v>
                </c:pt>
                <c:pt idx="3462">
                  <c:v>1031</c:v>
                </c:pt>
                <c:pt idx="3463">
                  <c:v>1031</c:v>
                </c:pt>
                <c:pt idx="3464">
                  <c:v>1031</c:v>
                </c:pt>
                <c:pt idx="3465">
                  <c:v>1031</c:v>
                </c:pt>
                <c:pt idx="3466">
                  <c:v>1031</c:v>
                </c:pt>
                <c:pt idx="3467">
                  <c:v>1032</c:v>
                </c:pt>
                <c:pt idx="3468">
                  <c:v>1033</c:v>
                </c:pt>
                <c:pt idx="3469">
                  <c:v>1033</c:v>
                </c:pt>
                <c:pt idx="3470">
                  <c:v>1034</c:v>
                </c:pt>
                <c:pt idx="3471">
                  <c:v>1034</c:v>
                </c:pt>
                <c:pt idx="3472">
                  <c:v>1034</c:v>
                </c:pt>
                <c:pt idx="3473">
                  <c:v>1034</c:v>
                </c:pt>
                <c:pt idx="3474">
                  <c:v>1034</c:v>
                </c:pt>
                <c:pt idx="3475">
                  <c:v>1034</c:v>
                </c:pt>
                <c:pt idx="3476">
                  <c:v>1034</c:v>
                </c:pt>
                <c:pt idx="3477">
                  <c:v>1034</c:v>
                </c:pt>
                <c:pt idx="3478">
                  <c:v>1035</c:v>
                </c:pt>
                <c:pt idx="3479">
                  <c:v>1035</c:v>
                </c:pt>
                <c:pt idx="3480">
                  <c:v>1035</c:v>
                </c:pt>
                <c:pt idx="3481">
                  <c:v>1035</c:v>
                </c:pt>
                <c:pt idx="3482">
                  <c:v>1035</c:v>
                </c:pt>
                <c:pt idx="3483">
                  <c:v>1036</c:v>
                </c:pt>
                <c:pt idx="3484">
                  <c:v>1036</c:v>
                </c:pt>
                <c:pt idx="3485">
                  <c:v>1036</c:v>
                </c:pt>
                <c:pt idx="3486">
                  <c:v>1036</c:v>
                </c:pt>
                <c:pt idx="3487">
                  <c:v>1036</c:v>
                </c:pt>
                <c:pt idx="3488">
                  <c:v>1036</c:v>
                </c:pt>
                <c:pt idx="3489">
                  <c:v>1036</c:v>
                </c:pt>
                <c:pt idx="3490">
                  <c:v>1036</c:v>
                </c:pt>
                <c:pt idx="3491">
                  <c:v>1036</c:v>
                </c:pt>
                <c:pt idx="3492">
                  <c:v>1036</c:v>
                </c:pt>
                <c:pt idx="3493">
                  <c:v>1036</c:v>
                </c:pt>
                <c:pt idx="3494">
                  <c:v>1036</c:v>
                </c:pt>
                <c:pt idx="3495">
                  <c:v>1036</c:v>
                </c:pt>
                <c:pt idx="3496">
                  <c:v>1036</c:v>
                </c:pt>
                <c:pt idx="3497">
                  <c:v>1036</c:v>
                </c:pt>
                <c:pt idx="3498">
                  <c:v>1036</c:v>
                </c:pt>
                <c:pt idx="3499">
                  <c:v>1036</c:v>
                </c:pt>
                <c:pt idx="3500">
                  <c:v>1036</c:v>
                </c:pt>
                <c:pt idx="3501">
                  <c:v>1036</c:v>
                </c:pt>
                <c:pt idx="3502">
                  <c:v>1036</c:v>
                </c:pt>
                <c:pt idx="3503">
                  <c:v>1036</c:v>
                </c:pt>
                <c:pt idx="3504">
                  <c:v>1036</c:v>
                </c:pt>
                <c:pt idx="3505">
                  <c:v>1037</c:v>
                </c:pt>
                <c:pt idx="3506">
                  <c:v>1037</c:v>
                </c:pt>
                <c:pt idx="3507">
                  <c:v>1037</c:v>
                </c:pt>
                <c:pt idx="3508">
                  <c:v>1038</c:v>
                </c:pt>
                <c:pt idx="3509">
                  <c:v>1038</c:v>
                </c:pt>
                <c:pt idx="3510">
                  <c:v>1039</c:v>
                </c:pt>
                <c:pt idx="3511">
                  <c:v>1039</c:v>
                </c:pt>
                <c:pt idx="3512">
                  <c:v>1040</c:v>
                </c:pt>
                <c:pt idx="3513">
                  <c:v>1040</c:v>
                </c:pt>
                <c:pt idx="3514">
                  <c:v>1040</c:v>
                </c:pt>
                <c:pt idx="3515">
                  <c:v>1040</c:v>
                </c:pt>
                <c:pt idx="3516">
                  <c:v>1040</c:v>
                </c:pt>
                <c:pt idx="3517">
                  <c:v>1040</c:v>
                </c:pt>
                <c:pt idx="3518">
                  <c:v>1040</c:v>
                </c:pt>
                <c:pt idx="3519">
                  <c:v>1041</c:v>
                </c:pt>
                <c:pt idx="3520">
                  <c:v>1042</c:v>
                </c:pt>
                <c:pt idx="3521">
                  <c:v>1043</c:v>
                </c:pt>
                <c:pt idx="3522">
                  <c:v>1043</c:v>
                </c:pt>
                <c:pt idx="3523">
                  <c:v>1044</c:v>
                </c:pt>
                <c:pt idx="3524">
                  <c:v>1045</c:v>
                </c:pt>
                <c:pt idx="3525">
                  <c:v>1046</c:v>
                </c:pt>
                <c:pt idx="3526">
                  <c:v>1047</c:v>
                </c:pt>
                <c:pt idx="3527">
                  <c:v>1048</c:v>
                </c:pt>
                <c:pt idx="3528">
                  <c:v>1048</c:v>
                </c:pt>
                <c:pt idx="3529">
                  <c:v>1048</c:v>
                </c:pt>
                <c:pt idx="3530">
                  <c:v>1048</c:v>
                </c:pt>
                <c:pt idx="3531">
                  <c:v>1048</c:v>
                </c:pt>
                <c:pt idx="3532">
                  <c:v>1049</c:v>
                </c:pt>
                <c:pt idx="3533">
                  <c:v>1049</c:v>
                </c:pt>
                <c:pt idx="3534">
                  <c:v>1049</c:v>
                </c:pt>
                <c:pt idx="3535">
                  <c:v>1050</c:v>
                </c:pt>
                <c:pt idx="3536">
                  <c:v>1051</c:v>
                </c:pt>
                <c:pt idx="3537">
                  <c:v>1051</c:v>
                </c:pt>
                <c:pt idx="3538">
                  <c:v>1051</c:v>
                </c:pt>
                <c:pt idx="3539">
                  <c:v>1051</c:v>
                </c:pt>
                <c:pt idx="3540">
                  <c:v>1051</c:v>
                </c:pt>
                <c:pt idx="3541">
                  <c:v>1052</c:v>
                </c:pt>
                <c:pt idx="3542">
                  <c:v>1053</c:v>
                </c:pt>
                <c:pt idx="3543">
                  <c:v>1053</c:v>
                </c:pt>
                <c:pt idx="3544">
                  <c:v>1053</c:v>
                </c:pt>
                <c:pt idx="3545">
                  <c:v>1053</c:v>
                </c:pt>
                <c:pt idx="3546">
                  <c:v>1053</c:v>
                </c:pt>
                <c:pt idx="3547">
                  <c:v>1053</c:v>
                </c:pt>
                <c:pt idx="3548">
                  <c:v>1053</c:v>
                </c:pt>
                <c:pt idx="3549">
                  <c:v>1053</c:v>
                </c:pt>
                <c:pt idx="3550">
                  <c:v>1054</c:v>
                </c:pt>
                <c:pt idx="3551">
                  <c:v>1055</c:v>
                </c:pt>
                <c:pt idx="3552">
                  <c:v>1055</c:v>
                </c:pt>
                <c:pt idx="3553">
                  <c:v>1055</c:v>
                </c:pt>
                <c:pt idx="3554">
                  <c:v>1055</c:v>
                </c:pt>
                <c:pt idx="3555">
                  <c:v>1055</c:v>
                </c:pt>
                <c:pt idx="3556">
                  <c:v>1055</c:v>
                </c:pt>
                <c:pt idx="3557">
                  <c:v>1055</c:v>
                </c:pt>
                <c:pt idx="3558">
                  <c:v>1056</c:v>
                </c:pt>
                <c:pt idx="3559">
                  <c:v>1056</c:v>
                </c:pt>
                <c:pt idx="3560">
                  <c:v>1056</c:v>
                </c:pt>
                <c:pt idx="3561">
                  <c:v>1057</c:v>
                </c:pt>
                <c:pt idx="3562">
                  <c:v>1057</c:v>
                </c:pt>
                <c:pt idx="3563">
                  <c:v>1058</c:v>
                </c:pt>
                <c:pt idx="3564">
                  <c:v>1058</c:v>
                </c:pt>
                <c:pt idx="3565">
                  <c:v>1059</c:v>
                </c:pt>
                <c:pt idx="3566">
                  <c:v>1060</c:v>
                </c:pt>
                <c:pt idx="3567">
                  <c:v>1060</c:v>
                </c:pt>
                <c:pt idx="3568">
                  <c:v>1060</c:v>
                </c:pt>
                <c:pt idx="3569">
                  <c:v>1060</c:v>
                </c:pt>
                <c:pt idx="3570">
                  <c:v>1060</c:v>
                </c:pt>
                <c:pt idx="3571">
                  <c:v>1060</c:v>
                </c:pt>
                <c:pt idx="3572">
                  <c:v>1060</c:v>
                </c:pt>
                <c:pt idx="3573">
                  <c:v>1060</c:v>
                </c:pt>
                <c:pt idx="3574">
                  <c:v>1060</c:v>
                </c:pt>
                <c:pt idx="3575">
                  <c:v>1060</c:v>
                </c:pt>
                <c:pt idx="3576">
                  <c:v>1060</c:v>
                </c:pt>
                <c:pt idx="3577">
                  <c:v>1060</c:v>
                </c:pt>
                <c:pt idx="3578">
                  <c:v>1060</c:v>
                </c:pt>
                <c:pt idx="3579">
                  <c:v>1060</c:v>
                </c:pt>
                <c:pt idx="3580">
                  <c:v>1060</c:v>
                </c:pt>
                <c:pt idx="3581">
                  <c:v>1060</c:v>
                </c:pt>
                <c:pt idx="3582">
                  <c:v>1060</c:v>
                </c:pt>
                <c:pt idx="3583">
                  <c:v>1060</c:v>
                </c:pt>
                <c:pt idx="3584">
                  <c:v>1060</c:v>
                </c:pt>
                <c:pt idx="3585">
                  <c:v>1060</c:v>
                </c:pt>
                <c:pt idx="3586">
                  <c:v>1060</c:v>
                </c:pt>
                <c:pt idx="3587">
                  <c:v>1060</c:v>
                </c:pt>
                <c:pt idx="3588">
                  <c:v>1060</c:v>
                </c:pt>
                <c:pt idx="3589">
                  <c:v>1060</c:v>
                </c:pt>
                <c:pt idx="3590">
                  <c:v>1060</c:v>
                </c:pt>
                <c:pt idx="3591">
                  <c:v>1060</c:v>
                </c:pt>
                <c:pt idx="3592">
                  <c:v>1060</c:v>
                </c:pt>
                <c:pt idx="3593">
                  <c:v>1060</c:v>
                </c:pt>
                <c:pt idx="3594">
                  <c:v>1061</c:v>
                </c:pt>
                <c:pt idx="3595">
                  <c:v>1061</c:v>
                </c:pt>
                <c:pt idx="3596">
                  <c:v>1061</c:v>
                </c:pt>
                <c:pt idx="3597">
                  <c:v>1061</c:v>
                </c:pt>
                <c:pt idx="3598">
                  <c:v>1061</c:v>
                </c:pt>
                <c:pt idx="3599">
                  <c:v>1061</c:v>
                </c:pt>
                <c:pt idx="3600">
                  <c:v>1061</c:v>
                </c:pt>
                <c:pt idx="3601">
                  <c:v>1061</c:v>
                </c:pt>
                <c:pt idx="3602">
                  <c:v>1061</c:v>
                </c:pt>
                <c:pt idx="3603">
                  <c:v>1061</c:v>
                </c:pt>
                <c:pt idx="3604">
                  <c:v>1062</c:v>
                </c:pt>
                <c:pt idx="3605">
                  <c:v>1063</c:v>
                </c:pt>
                <c:pt idx="3606">
                  <c:v>1064</c:v>
                </c:pt>
                <c:pt idx="3607">
                  <c:v>1065</c:v>
                </c:pt>
                <c:pt idx="3608">
                  <c:v>1066</c:v>
                </c:pt>
                <c:pt idx="3609">
                  <c:v>1066</c:v>
                </c:pt>
                <c:pt idx="3610">
                  <c:v>1067</c:v>
                </c:pt>
                <c:pt idx="3611">
                  <c:v>1068</c:v>
                </c:pt>
                <c:pt idx="3612">
                  <c:v>1069</c:v>
                </c:pt>
                <c:pt idx="3613">
                  <c:v>1069</c:v>
                </c:pt>
                <c:pt idx="3614">
                  <c:v>1070</c:v>
                </c:pt>
                <c:pt idx="3615">
                  <c:v>1071</c:v>
                </c:pt>
                <c:pt idx="3616">
                  <c:v>1072</c:v>
                </c:pt>
                <c:pt idx="3617">
                  <c:v>1073</c:v>
                </c:pt>
                <c:pt idx="3618">
                  <c:v>1074</c:v>
                </c:pt>
                <c:pt idx="3619">
                  <c:v>1075</c:v>
                </c:pt>
                <c:pt idx="3620">
                  <c:v>1076</c:v>
                </c:pt>
                <c:pt idx="3621">
                  <c:v>1077</c:v>
                </c:pt>
                <c:pt idx="3622">
                  <c:v>1078</c:v>
                </c:pt>
                <c:pt idx="3623">
                  <c:v>1078</c:v>
                </c:pt>
                <c:pt idx="3624">
                  <c:v>1078</c:v>
                </c:pt>
                <c:pt idx="3625">
                  <c:v>1078</c:v>
                </c:pt>
                <c:pt idx="3626">
                  <c:v>1078</c:v>
                </c:pt>
                <c:pt idx="3627">
                  <c:v>1078</c:v>
                </c:pt>
                <c:pt idx="3628">
                  <c:v>1078</c:v>
                </c:pt>
                <c:pt idx="3629">
                  <c:v>1078</c:v>
                </c:pt>
                <c:pt idx="3630">
                  <c:v>1079</c:v>
                </c:pt>
                <c:pt idx="3631">
                  <c:v>1079</c:v>
                </c:pt>
                <c:pt idx="3632">
                  <c:v>1080</c:v>
                </c:pt>
                <c:pt idx="3633">
                  <c:v>1081</c:v>
                </c:pt>
                <c:pt idx="3634">
                  <c:v>1082</c:v>
                </c:pt>
                <c:pt idx="3635">
                  <c:v>1083</c:v>
                </c:pt>
                <c:pt idx="3636">
                  <c:v>1083</c:v>
                </c:pt>
                <c:pt idx="3637">
                  <c:v>1083</c:v>
                </c:pt>
                <c:pt idx="3638">
                  <c:v>1083</c:v>
                </c:pt>
                <c:pt idx="3639">
                  <c:v>1084</c:v>
                </c:pt>
                <c:pt idx="3640">
                  <c:v>1084</c:v>
                </c:pt>
                <c:pt idx="3641">
                  <c:v>1084</c:v>
                </c:pt>
                <c:pt idx="3642">
                  <c:v>1084</c:v>
                </c:pt>
                <c:pt idx="3643">
                  <c:v>1085</c:v>
                </c:pt>
                <c:pt idx="3644">
                  <c:v>1086</c:v>
                </c:pt>
                <c:pt idx="3645">
                  <c:v>1086</c:v>
                </c:pt>
                <c:pt idx="3646">
                  <c:v>1086</c:v>
                </c:pt>
                <c:pt idx="3647">
                  <c:v>1086</c:v>
                </c:pt>
                <c:pt idx="3648">
                  <c:v>1086</c:v>
                </c:pt>
                <c:pt idx="3649">
                  <c:v>1086</c:v>
                </c:pt>
                <c:pt idx="3650">
                  <c:v>1086</c:v>
                </c:pt>
                <c:pt idx="3651">
                  <c:v>1087</c:v>
                </c:pt>
                <c:pt idx="3652">
                  <c:v>1088</c:v>
                </c:pt>
                <c:pt idx="3653">
                  <c:v>1088</c:v>
                </c:pt>
                <c:pt idx="3654">
                  <c:v>1088</c:v>
                </c:pt>
                <c:pt idx="3655">
                  <c:v>1088</c:v>
                </c:pt>
                <c:pt idx="3656">
                  <c:v>1089</c:v>
                </c:pt>
                <c:pt idx="3657">
                  <c:v>1089</c:v>
                </c:pt>
                <c:pt idx="3658">
                  <c:v>1090</c:v>
                </c:pt>
                <c:pt idx="3659">
                  <c:v>1090</c:v>
                </c:pt>
                <c:pt idx="3660">
                  <c:v>1090</c:v>
                </c:pt>
                <c:pt idx="3661">
                  <c:v>1090</c:v>
                </c:pt>
                <c:pt idx="3662">
                  <c:v>1091</c:v>
                </c:pt>
                <c:pt idx="3663">
                  <c:v>1092</c:v>
                </c:pt>
                <c:pt idx="3664">
                  <c:v>1092</c:v>
                </c:pt>
                <c:pt idx="3665">
                  <c:v>1092</c:v>
                </c:pt>
                <c:pt idx="3666">
                  <c:v>1092</c:v>
                </c:pt>
                <c:pt idx="3667">
                  <c:v>1092</c:v>
                </c:pt>
                <c:pt idx="3668">
                  <c:v>1092</c:v>
                </c:pt>
                <c:pt idx="3669">
                  <c:v>1092</c:v>
                </c:pt>
                <c:pt idx="3670">
                  <c:v>1092</c:v>
                </c:pt>
                <c:pt idx="3671">
                  <c:v>1092</c:v>
                </c:pt>
                <c:pt idx="3672">
                  <c:v>1092</c:v>
                </c:pt>
                <c:pt idx="3673">
                  <c:v>1092</c:v>
                </c:pt>
                <c:pt idx="3674">
                  <c:v>1092</c:v>
                </c:pt>
                <c:pt idx="3675">
                  <c:v>1092</c:v>
                </c:pt>
                <c:pt idx="3676">
                  <c:v>1092</c:v>
                </c:pt>
                <c:pt idx="3677">
                  <c:v>1092</c:v>
                </c:pt>
                <c:pt idx="3678">
                  <c:v>1092</c:v>
                </c:pt>
                <c:pt idx="3679">
                  <c:v>1092</c:v>
                </c:pt>
                <c:pt idx="3680">
                  <c:v>1092</c:v>
                </c:pt>
                <c:pt idx="3681">
                  <c:v>1092</c:v>
                </c:pt>
                <c:pt idx="3682">
                  <c:v>1092</c:v>
                </c:pt>
                <c:pt idx="3683">
                  <c:v>1092</c:v>
                </c:pt>
                <c:pt idx="3684">
                  <c:v>1092</c:v>
                </c:pt>
                <c:pt idx="3685">
                  <c:v>1092</c:v>
                </c:pt>
                <c:pt idx="3686">
                  <c:v>1092</c:v>
                </c:pt>
                <c:pt idx="3687">
                  <c:v>1092</c:v>
                </c:pt>
                <c:pt idx="3688">
                  <c:v>1093</c:v>
                </c:pt>
                <c:pt idx="3689">
                  <c:v>1094</c:v>
                </c:pt>
                <c:pt idx="3690">
                  <c:v>1095</c:v>
                </c:pt>
                <c:pt idx="3691">
                  <c:v>1095</c:v>
                </c:pt>
                <c:pt idx="3692">
                  <c:v>1095</c:v>
                </c:pt>
                <c:pt idx="3693">
                  <c:v>1095</c:v>
                </c:pt>
                <c:pt idx="3694">
                  <c:v>1096</c:v>
                </c:pt>
                <c:pt idx="3695">
                  <c:v>1096</c:v>
                </c:pt>
                <c:pt idx="3696">
                  <c:v>1096</c:v>
                </c:pt>
                <c:pt idx="3697">
                  <c:v>1096</c:v>
                </c:pt>
                <c:pt idx="3698">
                  <c:v>1096</c:v>
                </c:pt>
                <c:pt idx="3699">
                  <c:v>1096</c:v>
                </c:pt>
                <c:pt idx="3700">
                  <c:v>1096</c:v>
                </c:pt>
                <c:pt idx="3701">
                  <c:v>1096</c:v>
                </c:pt>
                <c:pt idx="3702">
                  <c:v>1096</c:v>
                </c:pt>
                <c:pt idx="3703">
                  <c:v>1096</c:v>
                </c:pt>
                <c:pt idx="3704">
                  <c:v>1096</c:v>
                </c:pt>
                <c:pt idx="3705">
                  <c:v>1096</c:v>
                </c:pt>
                <c:pt idx="3706">
                  <c:v>1096</c:v>
                </c:pt>
                <c:pt idx="3707">
                  <c:v>1097</c:v>
                </c:pt>
                <c:pt idx="3708">
                  <c:v>1098</c:v>
                </c:pt>
                <c:pt idx="3709">
                  <c:v>1098</c:v>
                </c:pt>
                <c:pt idx="3710">
                  <c:v>1098</c:v>
                </c:pt>
                <c:pt idx="3711">
                  <c:v>1098</c:v>
                </c:pt>
                <c:pt idx="3712">
                  <c:v>1098</c:v>
                </c:pt>
                <c:pt idx="3713">
                  <c:v>1098</c:v>
                </c:pt>
                <c:pt idx="3714">
                  <c:v>1099</c:v>
                </c:pt>
                <c:pt idx="3715">
                  <c:v>1099</c:v>
                </c:pt>
                <c:pt idx="3716">
                  <c:v>1100</c:v>
                </c:pt>
                <c:pt idx="3717">
                  <c:v>1100</c:v>
                </c:pt>
                <c:pt idx="3718">
                  <c:v>1100</c:v>
                </c:pt>
                <c:pt idx="3719">
                  <c:v>1100</c:v>
                </c:pt>
                <c:pt idx="3720">
                  <c:v>1100</c:v>
                </c:pt>
                <c:pt idx="3721">
                  <c:v>1100</c:v>
                </c:pt>
                <c:pt idx="3722">
                  <c:v>1100</c:v>
                </c:pt>
                <c:pt idx="3723">
                  <c:v>1101</c:v>
                </c:pt>
                <c:pt idx="3724">
                  <c:v>1101</c:v>
                </c:pt>
                <c:pt idx="3725">
                  <c:v>1101</c:v>
                </c:pt>
                <c:pt idx="3726">
                  <c:v>1102</c:v>
                </c:pt>
                <c:pt idx="3727">
                  <c:v>1102</c:v>
                </c:pt>
                <c:pt idx="3728">
                  <c:v>1102</c:v>
                </c:pt>
                <c:pt idx="3729">
                  <c:v>1102</c:v>
                </c:pt>
                <c:pt idx="3730">
                  <c:v>1102</c:v>
                </c:pt>
                <c:pt idx="3731">
                  <c:v>1102</c:v>
                </c:pt>
                <c:pt idx="3732">
                  <c:v>1102</c:v>
                </c:pt>
                <c:pt idx="3733">
                  <c:v>1102</c:v>
                </c:pt>
                <c:pt idx="3734">
                  <c:v>1102</c:v>
                </c:pt>
                <c:pt idx="3735">
                  <c:v>1102</c:v>
                </c:pt>
                <c:pt idx="3736">
                  <c:v>1102</c:v>
                </c:pt>
                <c:pt idx="3737">
                  <c:v>1102</c:v>
                </c:pt>
                <c:pt idx="3738">
                  <c:v>1102</c:v>
                </c:pt>
                <c:pt idx="3739">
                  <c:v>1102</c:v>
                </c:pt>
                <c:pt idx="3740">
                  <c:v>1102</c:v>
                </c:pt>
                <c:pt idx="3741">
                  <c:v>1102</c:v>
                </c:pt>
                <c:pt idx="3742">
                  <c:v>1102</c:v>
                </c:pt>
                <c:pt idx="3743">
                  <c:v>1102</c:v>
                </c:pt>
                <c:pt idx="3744">
                  <c:v>1102</c:v>
                </c:pt>
                <c:pt idx="3745">
                  <c:v>1103</c:v>
                </c:pt>
                <c:pt idx="3746">
                  <c:v>1104</c:v>
                </c:pt>
                <c:pt idx="3747">
                  <c:v>1105</c:v>
                </c:pt>
                <c:pt idx="3748">
                  <c:v>1106</c:v>
                </c:pt>
                <c:pt idx="3749">
                  <c:v>1106</c:v>
                </c:pt>
                <c:pt idx="3750">
                  <c:v>1107</c:v>
                </c:pt>
                <c:pt idx="3751">
                  <c:v>1107</c:v>
                </c:pt>
                <c:pt idx="3752">
                  <c:v>1107</c:v>
                </c:pt>
                <c:pt idx="3753">
                  <c:v>1107</c:v>
                </c:pt>
                <c:pt idx="3754">
                  <c:v>1108</c:v>
                </c:pt>
                <c:pt idx="3755">
                  <c:v>1108</c:v>
                </c:pt>
                <c:pt idx="3756">
                  <c:v>1108</c:v>
                </c:pt>
                <c:pt idx="3757">
                  <c:v>1108</c:v>
                </c:pt>
                <c:pt idx="3758">
                  <c:v>1108</c:v>
                </c:pt>
                <c:pt idx="3759">
                  <c:v>1108</c:v>
                </c:pt>
                <c:pt idx="3760">
                  <c:v>1108</c:v>
                </c:pt>
                <c:pt idx="3761">
                  <c:v>1109</c:v>
                </c:pt>
                <c:pt idx="3762">
                  <c:v>1109</c:v>
                </c:pt>
                <c:pt idx="3763">
                  <c:v>1109</c:v>
                </c:pt>
                <c:pt idx="3764">
                  <c:v>1109</c:v>
                </c:pt>
                <c:pt idx="3765">
                  <c:v>1109</c:v>
                </c:pt>
                <c:pt idx="3766">
                  <c:v>1109</c:v>
                </c:pt>
                <c:pt idx="3767">
                  <c:v>1110</c:v>
                </c:pt>
                <c:pt idx="3768">
                  <c:v>1111</c:v>
                </c:pt>
                <c:pt idx="3769">
                  <c:v>1112</c:v>
                </c:pt>
                <c:pt idx="3770">
                  <c:v>1113</c:v>
                </c:pt>
                <c:pt idx="3771">
                  <c:v>1114</c:v>
                </c:pt>
                <c:pt idx="3772">
                  <c:v>1115</c:v>
                </c:pt>
                <c:pt idx="3773">
                  <c:v>1116</c:v>
                </c:pt>
                <c:pt idx="3774">
                  <c:v>1116</c:v>
                </c:pt>
                <c:pt idx="3775">
                  <c:v>1117</c:v>
                </c:pt>
                <c:pt idx="3776">
                  <c:v>1117</c:v>
                </c:pt>
                <c:pt idx="3777">
                  <c:v>1118</c:v>
                </c:pt>
                <c:pt idx="3778">
                  <c:v>1119</c:v>
                </c:pt>
                <c:pt idx="3779">
                  <c:v>1119</c:v>
                </c:pt>
                <c:pt idx="3780">
                  <c:v>1119</c:v>
                </c:pt>
                <c:pt idx="3781">
                  <c:v>1119</c:v>
                </c:pt>
                <c:pt idx="3782">
                  <c:v>1119</c:v>
                </c:pt>
                <c:pt idx="3783">
                  <c:v>1120</c:v>
                </c:pt>
                <c:pt idx="3784">
                  <c:v>1121</c:v>
                </c:pt>
                <c:pt idx="3785">
                  <c:v>1121</c:v>
                </c:pt>
                <c:pt idx="3786">
                  <c:v>1121</c:v>
                </c:pt>
                <c:pt idx="3787">
                  <c:v>1121</c:v>
                </c:pt>
                <c:pt idx="3788">
                  <c:v>1121</c:v>
                </c:pt>
                <c:pt idx="3789">
                  <c:v>1121</c:v>
                </c:pt>
                <c:pt idx="3790">
                  <c:v>1121</c:v>
                </c:pt>
                <c:pt idx="3791">
                  <c:v>1122</c:v>
                </c:pt>
                <c:pt idx="3792">
                  <c:v>1122</c:v>
                </c:pt>
                <c:pt idx="3793">
                  <c:v>1123</c:v>
                </c:pt>
                <c:pt idx="3794">
                  <c:v>1124</c:v>
                </c:pt>
                <c:pt idx="3795">
                  <c:v>1125</c:v>
                </c:pt>
                <c:pt idx="3796">
                  <c:v>1125</c:v>
                </c:pt>
                <c:pt idx="3797">
                  <c:v>1126</c:v>
                </c:pt>
                <c:pt idx="3798">
                  <c:v>1127</c:v>
                </c:pt>
                <c:pt idx="3799">
                  <c:v>1127</c:v>
                </c:pt>
                <c:pt idx="3800">
                  <c:v>1127</c:v>
                </c:pt>
                <c:pt idx="3801">
                  <c:v>1127</c:v>
                </c:pt>
                <c:pt idx="3802">
                  <c:v>1128</c:v>
                </c:pt>
                <c:pt idx="3803">
                  <c:v>1129</c:v>
                </c:pt>
                <c:pt idx="3804">
                  <c:v>1129</c:v>
                </c:pt>
                <c:pt idx="3805">
                  <c:v>1129</c:v>
                </c:pt>
                <c:pt idx="3806">
                  <c:v>1129</c:v>
                </c:pt>
                <c:pt idx="3807">
                  <c:v>1129</c:v>
                </c:pt>
                <c:pt idx="3808">
                  <c:v>1129</c:v>
                </c:pt>
                <c:pt idx="3809">
                  <c:v>1129</c:v>
                </c:pt>
                <c:pt idx="3810">
                  <c:v>1130</c:v>
                </c:pt>
                <c:pt idx="3811">
                  <c:v>1130</c:v>
                </c:pt>
                <c:pt idx="3812">
                  <c:v>1130</c:v>
                </c:pt>
                <c:pt idx="3813">
                  <c:v>1130</c:v>
                </c:pt>
                <c:pt idx="3814">
                  <c:v>1130</c:v>
                </c:pt>
                <c:pt idx="3815">
                  <c:v>1130</c:v>
                </c:pt>
                <c:pt idx="3816">
                  <c:v>1130</c:v>
                </c:pt>
                <c:pt idx="3817">
                  <c:v>1130</c:v>
                </c:pt>
                <c:pt idx="3818">
                  <c:v>1131</c:v>
                </c:pt>
                <c:pt idx="3819">
                  <c:v>1131</c:v>
                </c:pt>
                <c:pt idx="3820">
                  <c:v>1132</c:v>
                </c:pt>
                <c:pt idx="3821">
                  <c:v>1132</c:v>
                </c:pt>
                <c:pt idx="3822">
                  <c:v>1132</c:v>
                </c:pt>
                <c:pt idx="3823">
                  <c:v>1133</c:v>
                </c:pt>
                <c:pt idx="3824">
                  <c:v>1133</c:v>
                </c:pt>
                <c:pt idx="3825">
                  <c:v>1133</c:v>
                </c:pt>
                <c:pt idx="3826">
                  <c:v>1133</c:v>
                </c:pt>
                <c:pt idx="3827">
                  <c:v>1133</c:v>
                </c:pt>
                <c:pt idx="3828">
                  <c:v>1133</c:v>
                </c:pt>
                <c:pt idx="3829">
                  <c:v>1133</c:v>
                </c:pt>
                <c:pt idx="3830">
                  <c:v>1133</c:v>
                </c:pt>
                <c:pt idx="3831">
                  <c:v>1133</c:v>
                </c:pt>
                <c:pt idx="3832">
                  <c:v>1133</c:v>
                </c:pt>
                <c:pt idx="3833">
                  <c:v>1133</c:v>
                </c:pt>
                <c:pt idx="3834">
                  <c:v>1133</c:v>
                </c:pt>
                <c:pt idx="3835">
                  <c:v>1133</c:v>
                </c:pt>
                <c:pt idx="3836">
                  <c:v>1133</c:v>
                </c:pt>
                <c:pt idx="3837">
                  <c:v>1134</c:v>
                </c:pt>
                <c:pt idx="3838">
                  <c:v>1135</c:v>
                </c:pt>
                <c:pt idx="3839">
                  <c:v>1135</c:v>
                </c:pt>
                <c:pt idx="3840">
                  <c:v>1135</c:v>
                </c:pt>
                <c:pt idx="3841">
                  <c:v>1135</c:v>
                </c:pt>
                <c:pt idx="3842">
                  <c:v>1135</c:v>
                </c:pt>
                <c:pt idx="3843">
                  <c:v>1135</c:v>
                </c:pt>
                <c:pt idx="3844">
                  <c:v>1135</c:v>
                </c:pt>
                <c:pt idx="3845">
                  <c:v>1135</c:v>
                </c:pt>
                <c:pt idx="3846">
                  <c:v>1136</c:v>
                </c:pt>
                <c:pt idx="3847">
                  <c:v>1137</c:v>
                </c:pt>
                <c:pt idx="3848">
                  <c:v>1137</c:v>
                </c:pt>
                <c:pt idx="3849">
                  <c:v>1137</c:v>
                </c:pt>
                <c:pt idx="3850">
                  <c:v>1137</c:v>
                </c:pt>
                <c:pt idx="3851">
                  <c:v>1138</c:v>
                </c:pt>
                <c:pt idx="3852">
                  <c:v>1138</c:v>
                </c:pt>
                <c:pt idx="3853">
                  <c:v>1138</c:v>
                </c:pt>
                <c:pt idx="3854">
                  <c:v>1138</c:v>
                </c:pt>
                <c:pt idx="3855">
                  <c:v>1139</c:v>
                </c:pt>
                <c:pt idx="3856">
                  <c:v>1140</c:v>
                </c:pt>
                <c:pt idx="3857">
                  <c:v>1140</c:v>
                </c:pt>
                <c:pt idx="3858">
                  <c:v>1140</c:v>
                </c:pt>
                <c:pt idx="3859">
                  <c:v>1140</c:v>
                </c:pt>
                <c:pt idx="3860">
                  <c:v>1140</c:v>
                </c:pt>
                <c:pt idx="3861">
                  <c:v>1140</c:v>
                </c:pt>
                <c:pt idx="3862">
                  <c:v>1141</c:v>
                </c:pt>
                <c:pt idx="3863">
                  <c:v>1141</c:v>
                </c:pt>
                <c:pt idx="3864">
                  <c:v>1141</c:v>
                </c:pt>
                <c:pt idx="3865">
                  <c:v>1142</c:v>
                </c:pt>
                <c:pt idx="3866">
                  <c:v>1142</c:v>
                </c:pt>
                <c:pt idx="3867">
                  <c:v>1143</c:v>
                </c:pt>
                <c:pt idx="3868">
                  <c:v>1143</c:v>
                </c:pt>
                <c:pt idx="3869">
                  <c:v>1143</c:v>
                </c:pt>
                <c:pt idx="3870">
                  <c:v>1143</c:v>
                </c:pt>
                <c:pt idx="3871">
                  <c:v>1143</c:v>
                </c:pt>
                <c:pt idx="3872">
                  <c:v>1143</c:v>
                </c:pt>
                <c:pt idx="3873">
                  <c:v>1143</c:v>
                </c:pt>
                <c:pt idx="3874">
                  <c:v>1143</c:v>
                </c:pt>
                <c:pt idx="3875">
                  <c:v>1144</c:v>
                </c:pt>
                <c:pt idx="3876">
                  <c:v>1145</c:v>
                </c:pt>
                <c:pt idx="3877">
                  <c:v>1145</c:v>
                </c:pt>
                <c:pt idx="3878">
                  <c:v>1145</c:v>
                </c:pt>
                <c:pt idx="3879">
                  <c:v>1145</c:v>
                </c:pt>
                <c:pt idx="3880">
                  <c:v>1145</c:v>
                </c:pt>
                <c:pt idx="3881">
                  <c:v>1145</c:v>
                </c:pt>
                <c:pt idx="3882">
                  <c:v>1145</c:v>
                </c:pt>
                <c:pt idx="3883">
                  <c:v>1145</c:v>
                </c:pt>
                <c:pt idx="3884">
                  <c:v>1146</c:v>
                </c:pt>
                <c:pt idx="3885">
                  <c:v>1146</c:v>
                </c:pt>
                <c:pt idx="3886">
                  <c:v>1147</c:v>
                </c:pt>
                <c:pt idx="3887">
                  <c:v>1148</c:v>
                </c:pt>
                <c:pt idx="3888">
                  <c:v>1149</c:v>
                </c:pt>
                <c:pt idx="3889">
                  <c:v>1150</c:v>
                </c:pt>
                <c:pt idx="3890">
                  <c:v>1151</c:v>
                </c:pt>
                <c:pt idx="3891">
                  <c:v>1151</c:v>
                </c:pt>
                <c:pt idx="3892">
                  <c:v>1151</c:v>
                </c:pt>
                <c:pt idx="3893">
                  <c:v>1152</c:v>
                </c:pt>
                <c:pt idx="3894">
                  <c:v>1152</c:v>
                </c:pt>
                <c:pt idx="3895">
                  <c:v>1153</c:v>
                </c:pt>
                <c:pt idx="3896">
                  <c:v>1153</c:v>
                </c:pt>
                <c:pt idx="3897">
                  <c:v>1153</c:v>
                </c:pt>
                <c:pt idx="3898">
                  <c:v>1154</c:v>
                </c:pt>
                <c:pt idx="3899">
                  <c:v>1155</c:v>
                </c:pt>
                <c:pt idx="3900">
                  <c:v>1155</c:v>
                </c:pt>
                <c:pt idx="3901">
                  <c:v>1155</c:v>
                </c:pt>
                <c:pt idx="3902">
                  <c:v>1155</c:v>
                </c:pt>
                <c:pt idx="3903">
                  <c:v>1155</c:v>
                </c:pt>
                <c:pt idx="3904">
                  <c:v>1155</c:v>
                </c:pt>
                <c:pt idx="3905">
                  <c:v>1156</c:v>
                </c:pt>
                <c:pt idx="3906">
                  <c:v>1156</c:v>
                </c:pt>
                <c:pt idx="3907">
                  <c:v>1157</c:v>
                </c:pt>
                <c:pt idx="3908">
                  <c:v>1157</c:v>
                </c:pt>
                <c:pt idx="3909">
                  <c:v>1157</c:v>
                </c:pt>
                <c:pt idx="3910">
                  <c:v>1157</c:v>
                </c:pt>
                <c:pt idx="3911">
                  <c:v>1157</c:v>
                </c:pt>
                <c:pt idx="3912">
                  <c:v>1157</c:v>
                </c:pt>
                <c:pt idx="3913">
                  <c:v>1157</c:v>
                </c:pt>
                <c:pt idx="3914">
                  <c:v>1158</c:v>
                </c:pt>
                <c:pt idx="3915">
                  <c:v>1158</c:v>
                </c:pt>
                <c:pt idx="3916">
                  <c:v>1158</c:v>
                </c:pt>
                <c:pt idx="3917">
                  <c:v>1158</c:v>
                </c:pt>
                <c:pt idx="3918">
                  <c:v>1158</c:v>
                </c:pt>
                <c:pt idx="3919">
                  <c:v>1158</c:v>
                </c:pt>
                <c:pt idx="3920">
                  <c:v>1158</c:v>
                </c:pt>
                <c:pt idx="3921">
                  <c:v>1158</c:v>
                </c:pt>
                <c:pt idx="3922">
                  <c:v>1158</c:v>
                </c:pt>
                <c:pt idx="3923">
                  <c:v>1158</c:v>
                </c:pt>
                <c:pt idx="3924">
                  <c:v>1158</c:v>
                </c:pt>
                <c:pt idx="3925">
                  <c:v>1158</c:v>
                </c:pt>
                <c:pt idx="3926">
                  <c:v>1158</c:v>
                </c:pt>
                <c:pt idx="3927">
                  <c:v>1158</c:v>
                </c:pt>
                <c:pt idx="3928">
                  <c:v>1158</c:v>
                </c:pt>
                <c:pt idx="3929">
                  <c:v>1158</c:v>
                </c:pt>
                <c:pt idx="3930">
                  <c:v>1158</c:v>
                </c:pt>
                <c:pt idx="3931">
                  <c:v>1158</c:v>
                </c:pt>
                <c:pt idx="3932">
                  <c:v>1158</c:v>
                </c:pt>
                <c:pt idx="3933">
                  <c:v>1158</c:v>
                </c:pt>
                <c:pt idx="3934">
                  <c:v>1158</c:v>
                </c:pt>
                <c:pt idx="3935">
                  <c:v>1158</c:v>
                </c:pt>
                <c:pt idx="3936">
                  <c:v>1158</c:v>
                </c:pt>
                <c:pt idx="3937">
                  <c:v>1158</c:v>
                </c:pt>
                <c:pt idx="3938">
                  <c:v>1158</c:v>
                </c:pt>
                <c:pt idx="3939">
                  <c:v>1158</c:v>
                </c:pt>
                <c:pt idx="3940">
                  <c:v>1158</c:v>
                </c:pt>
                <c:pt idx="3941">
                  <c:v>1158</c:v>
                </c:pt>
                <c:pt idx="3942">
                  <c:v>1159</c:v>
                </c:pt>
                <c:pt idx="3943">
                  <c:v>1159</c:v>
                </c:pt>
                <c:pt idx="3944">
                  <c:v>1159</c:v>
                </c:pt>
                <c:pt idx="3945">
                  <c:v>1159</c:v>
                </c:pt>
                <c:pt idx="3946">
                  <c:v>1159</c:v>
                </c:pt>
                <c:pt idx="3947">
                  <c:v>1159</c:v>
                </c:pt>
                <c:pt idx="3948">
                  <c:v>1159</c:v>
                </c:pt>
                <c:pt idx="3949">
                  <c:v>1160</c:v>
                </c:pt>
                <c:pt idx="3950">
                  <c:v>1161</c:v>
                </c:pt>
                <c:pt idx="3951">
                  <c:v>1162</c:v>
                </c:pt>
                <c:pt idx="3952">
                  <c:v>1163</c:v>
                </c:pt>
                <c:pt idx="3953">
                  <c:v>1163</c:v>
                </c:pt>
                <c:pt idx="3954">
                  <c:v>1164</c:v>
                </c:pt>
                <c:pt idx="3955">
                  <c:v>1164</c:v>
                </c:pt>
                <c:pt idx="3956">
                  <c:v>1164</c:v>
                </c:pt>
                <c:pt idx="3957">
                  <c:v>1164</c:v>
                </c:pt>
                <c:pt idx="3958">
                  <c:v>1165</c:v>
                </c:pt>
                <c:pt idx="3959">
                  <c:v>1166</c:v>
                </c:pt>
                <c:pt idx="3960">
                  <c:v>1167</c:v>
                </c:pt>
                <c:pt idx="3961">
                  <c:v>1167</c:v>
                </c:pt>
                <c:pt idx="3962">
                  <c:v>1168</c:v>
                </c:pt>
                <c:pt idx="3963">
                  <c:v>1169</c:v>
                </c:pt>
                <c:pt idx="3964">
                  <c:v>1169</c:v>
                </c:pt>
                <c:pt idx="3965">
                  <c:v>1169</c:v>
                </c:pt>
                <c:pt idx="3966">
                  <c:v>1169</c:v>
                </c:pt>
                <c:pt idx="3967">
                  <c:v>1170</c:v>
                </c:pt>
                <c:pt idx="3968">
                  <c:v>1171</c:v>
                </c:pt>
                <c:pt idx="3969">
                  <c:v>1172</c:v>
                </c:pt>
                <c:pt idx="3970">
                  <c:v>1173</c:v>
                </c:pt>
                <c:pt idx="3971">
                  <c:v>1174</c:v>
                </c:pt>
                <c:pt idx="3972">
                  <c:v>1174</c:v>
                </c:pt>
                <c:pt idx="3973">
                  <c:v>1174</c:v>
                </c:pt>
                <c:pt idx="3974">
                  <c:v>1174</c:v>
                </c:pt>
                <c:pt idx="3975">
                  <c:v>1174</c:v>
                </c:pt>
                <c:pt idx="3976">
                  <c:v>1174</c:v>
                </c:pt>
                <c:pt idx="3977">
                  <c:v>1174</c:v>
                </c:pt>
                <c:pt idx="3978">
                  <c:v>1174</c:v>
                </c:pt>
                <c:pt idx="3979">
                  <c:v>1174</c:v>
                </c:pt>
                <c:pt idx="3980">
                  <c:v>1174</c:v>
                </c:pt>
                <c:pt idx="3981">
                  <c:v>1175</c:v>
                </c:pt>
                <c:pt idx="3982">
                  <c:v>1176</c:v>
                </c:pt>
                <c:pt idx="3983">
                  <c:v>1176</c:v>
                </c:pt>
                <c:pt idx="3984">
                  <c:v>1176</c:v>
                </c:pt>
                <c:pt idx="3985">
                  <c:v>1176</c:v>
                </c:pt>
                <c:pt idx="3986">
                  <c:v>1176</c:v>
                </c:pt>
                <c:pt idx="3987">
                  <c:v>1177</c:v>
                </c:pt>
                <c:pt idx="3988">
                  <c:v>1177</c:v>
                </c:pt>
                <c:pt idx="3989">
                  <c:v>1178</c:v>
                </c:pt>
                <c:pt idx="3990">
                  <c:v>1178</c:v>
                </c:pt>
                <c:pt idx="3991">
                  <c:v>1178</c:v>
                </c:pt>
                <c:pt idx="3992">
                  <c:v>1178</c:v>
                </c:pt>
                <c:pt idx="3993">
                  <c:v>1178</c:v>
                </c:pt>
                <c:pt idx="3994">
                  <c:v>1178</c:v>
                </c:pt>
                <c:pt idx="3995">
                  <c:v>1178</c:v>
                </c:pt>
                <c:pt idx="3996">
                  <c:v>1178</c:v>
                </c:pt>
                <c:pt idx="3997">
                  <c:v>1178</c:v>
                </c:pt>
                <c:pt idx="3998">
                  <c:v>1178</c:v>
                </c:pt>
                <c:pt idx="3999">
                  <c:v>1178</c:v>
                </c:pt>
                <c:pt idx="4000">
                  <c:v>1178</c:v>
                </c:pt>
                <c:pt idx="4001">
                  <c:v>1178</c:v>
                </c:pt>
                <c:pt idx="4002">
                  <c:v>1178</c:v>
                </c:pt>
                <c:pt idx="4003">
                  <c:v>1178</c:v>
                </c:pt>
                <c:pt idx="4004">
                  <c:v>1178</c:v>
                </c:pt>
                <c:pt idx="4005">
                  <c:v>1178</c:v>
                </c:pt>
                <c:pt idx="4006">
                  <c:v>1178</c:v>
                </c:pt>
                <c:pt idx="4007">
                  <c:v>1179</c:v>
                </c:pt>
                <c:pt idx="4008">
                  <c:v>1179</c:v>
                </c:pt>
                <c:pt idx="4009">
                  <c:v>1180</c:v>
                </c:pt>
                <c:pt idx="4010">
                  <c:v>1180</c:v>
                </c:pt>
                <c:pt idx="4011">
                  <c:v>1180</c:v>
                </c:pt>
                <c:pt idx="4012">
                  <c:v>1181</c:v>
                </c:pt>
                <c:pt idx="4013">
                  <c:v>1182</c:v>
                </c:pt>
                <c:pt idx="4014">
                  <c:v>1182</c:v>
                </c:pt>
                <c:pt idx="4015">
                  <c:v>1182</c:v>
                </c:pt>
                <c:pt idx="4016">
                  <c:v>1182</c:v>
                </c:pt>
                <c:pt idx="4017">
                  <c:v>1182</c:v>
                </c:pt>
                <c:pt idx="4018">
                  <c:v>1182</c:v>
                </c:pt>
                <c:pt idx="4019">
                  <c:v>1182</c:v>
                </c:pt>
                <c:pt idx="4020">
                  <c:v>1182</c:v>
                </c:pt>
                <c:pt idx="4021">
                  <c:v>1182</c:v>
                </c:pt>
                <c:pt idx="4022">
                  <c:v>1182</c:v>
                </c:pt>
                <c:pt idx="4023">
                  <c:v>1183</c:v>
                </c:pt>
                <c:pt idx="4024">
                  <c:v>1184</c:v>
                </c:pt>
                <c:pt idx="4025">
                  <c:v>1184</c:v>
                </c:pt>
                <c:pt idx="4026">
                  <c:v>1184</c:v>
                </c:pt>
                <c:pt idx="4027">
                  <c:v>1184</c:v>
                </c:pt>
                <c:pt idx="4028">
                  <c:v>1184</c:v>
                </c:pt>
                <c:pt idx="4029">
                  <c:v>1184</c:v>
                </c:pt>
                <c:pt idx="4030">
                  <c:v>1184</c:v>
                </c:pt>
                <c:pt idx="4031">
                  <c:v>1185</c:v>
                </c:pt>
                <c:pt idx="4032">
                  <c:v>1186</c:v>
                </c:pt>
                <c:pt idx="4033">
                  <c:v>1187</c:v>
                </c:pt>
                <c:pt idx="4034">
                  <c:v>1187</c:v>
                </c:pt>
                <c:pt idx="4035">
                  <c:v>1188</c:v>
                </c:pt>
                <c:pt idx="4036">
                  <c:v>1188</c:v>
                </c:pt>
                <c:pt idx="4037">
                  <c:v>1188</c:v>
                </c:pt>
                <c:pt idx="4038">
                  <c:v>1189</c:v>
                </c:pt>
                <c:pt idx="4039">
                  <c:v>1189</c:v>
                </c:pt>
                <c:pt idx="4040">
                  <c:v>1189</c:v>
                </c:pt>
                <c:pt idx="4041">
                  <c:v>1189</c:v>
                </c:pt>
                <c:pt idx="4042">
                  <c:v>1189</c:v>
                </c:pt>
                <c:pt idx="4043">
                  <c:v>1189</c:v>
                </c:pt>
                <c:pt idx="4044">
                  <c:v>1189</c:v>
                </c:pt>
                <c:pt idx="4045">
                  <c:v>1189</c:v>
                </c:pt>
                <c:pt idx="4046">
                  <c:v>1190</c:v>
                </c:pt>
                <c:pt idx="4047">
                  <c:v>1191</c:v>
                </c:pt>
                <c:pt idx="4048">
                  <c:v>1192</c:v>
                </c:pt>
                <c:pt idx="4049">
                  <c:v>1192</c:v>
                </c:pt>
                <c:pt idx="4050">
                  <c:v>1192</c:v>
                </c:pt>
                <c:pt idx="4051">
                  <c:v>1192</c:v>
                </c:pt>
                <c:pt idx="4052">
                  <c:v>1193</c:v>
                </c:pt>
                <c:pt idx="4053">
                  <c:v>1194</c:v>
                </c:pt>
                <c:pt idx="4054">
                  <c:v>1194</c:v>
                </c:pt>
                <c:pt idx="4055">
                  <c:v>1194</c:v>
                </c:pt>
                <c:pt idx="4056">
                  <c:v>1194</c:v>
                </c:pt>
                <c:pt idx="4057">
                  <c:v>1195</c:v>
                </c:pt>
                <c:pt idx="4058">
                  <c:v>1195</c:v>
                </c:pt>
                <c:pt idx="4059">
                  <c:v>1195</c:v>
                </c:pt>
                <c:pt idx="4060">
                  <c:v>1196</c:v>
                </c:pt>
                <c:pt idx="4061">
                  <c:v>1196</c:v>
                </c:pt>
                <c:pt idx="4062">
                  <c:v>1196</c:v>
                </c:pt>
                <c:pt idx="4063">
                  <c:v>1196</c:v>
                </c:pt>
                <c:pt idx="4064">
                  <c:v>1196</c:v>
                </c:pt>
                <c:pt idx="4065">
                  <c:v>1196</c:v>
                </c:pt>
                <c:pt idx="4066">
                  <c:v>1197</c:v>
                </c:pt>
                <c:pt idx="4067">
                  <c:v>1197</c:v>
                </c:pt>
                <c:pt idx="4068">
                  <c:v>1197</c:v>
                </c:pt>
                <c:pt idx="4069">
                  <c:v>1198</c:v>
                </c:pt>
                <c:pt idx="4070">
                  <c:v>1198</c:v>
                </c:pt>
                <c:pt idx="4071">
                  <c:v>1198</c:v>
                </c:pt>
                <c:pt idx="4072">
                  <c:v>1198</c:v>
                </c:pt>
                <c:pt idx="4073">
                  <c:v>1198</c:v>
                </c:pt>
                <c:pt idx="4074">
                  <c:v>1198</c:v>
                </c:pt>
                <c:pt idx="4075">
                  <c:v>1198</c:v>
                </c:pt>
                <c:pt idx="4076">
                  <c:v>1198</c:v>
                </c:pt>
                <c:pt idx="4077">
                  <c:v>1198</c:v>
                </c:pt>
                <c:pt idx="4078">
                  <c:v>1198</c:v>
                </c:pt>
                <c:pt idx="4079">
                  <c:v>1198</c:v>
                </c:pt>
                <c:pt idx="4080">
                  <c:v>1198</c:v>
                </c:pt>
                <c:pt idx="4081">
                  <c:v>1199</c:v>
                </c:pt>
                <c:pt idx="4082">
                  <c:v>1199</c:v>
                </c:pt>
                <c:pt idx="4083">
                  <c:v>1199</c:v>
                </c:pt>
                <c:pt idx="4084">
                  <c:v>1199</c:v>
                </c:pt>
                <c:pt idx="4085">
                  <c:v>1199</c:v>
                </c:pt>
                <c:pt idx="4086">
                  <c:v>1200</c:v>
                </c:pt>
                <c:pt idx="4087">
                  <c:v>1200</c:v>
                </c:pt>
                <c:pt idx="4088">
                  <c:v>1200</c:v>
                </c:pt>
                <c:pt idx="4089">
                  <c:v>1200</c:v>
                </c:pt>
                <c:pt idx="4090">
                  <c:v>1200</c:v>
                </c:pt>
                <c:pt idx="4091">
                  <c:v>1200</c:v>
                </c:pt>
                <c:pt idx="4092">
                  <c:v>1200</c:v>
                </c:pt>
                <c:pt idx="4093">
                  <c:v>1200</c:v>
                </c:pt>
                <c:pt idx="4094">
                  <c:v>1200</c:v>
                </c:pt>
                <c:pt idx="4095">
                  <c:v>1200</c:v>
                </c:pt>
                <c:pt idx="4096">
                  <c:v>1200</c:v>
                </c:pt>
                <c:pt idx="4097">
                  <c:v>1200</c:v>
                </c:pt>
                <c:pt idx="4098">
                  <c:v>1200</c:v>
                </c:pt>
                <c:pt idx="4099">
                  <c:v>1201</c:v>
                </c:pt>
                <c:pt idx="4100">
                  <c:v>1201</c:v>
                </c:pt>
                <c:pt idx="4101">
                  <c:v>1201</c:v>
                </c:pt>
                <c:pt idx="4102">
                  <c:v>1201</c:v>
                </c:pt>
                <c:pt idx="4103">
                  <c:v>1201</c:v>
                </c:pt>
                <c:pt idx="4104">
                  <c:v>1201</c:v>
                </c:pt>
                <c:pt idx="4105">
                  <c:v>1201</c:v>
                </c:pt>
                <c:pt idx="4106">
                  <c:v>1201</c:v>
                </c:pt>
                <c:pt idx="4107">
                  <c:v>1202</c:v>
                </c:pt>
                <c:pt idx="4108">
                  <c:v>1202</c:v>
                </c:pt>
                <c:pt idx="4109">
                  <c:v>1202</c:v>
                </c:pt>
                <c:pt idx="4110">
                  <c:v>1202</c:v>
                </c:pt>
                <c:pt idx="4111">
                  <c:v>1202</c:v>
                </c:pt>
                <c:pt idx="4112">
                  <c:v>1202</c:v>
                </c:pt>
                <c:pt idx="4113">
                  <c:v>1202</c:v>
                </c:pt>
                <c:pt idx="4114">
                  <c:v>1203</c:v>
                </c:pt>
                <c:pt idx="4115">
                  <c:v>1204</c:v>
                </c:pt>
                <c:pt idx="4116">
                  <c:v>1204</c:v>
                </c:pt>
                <c:pt idx="4117">
                  <c:v>1204</c:v>
                </c:pt>
                <c:pt idx="4118">
                  <c:v>1204</c:v>
                </c:pt>
                <c:pt idx="4119">
                  <c:v>1204</c:v>
                </c:pt>
                <c:pt idx="4120">
                  <c:v>1204</c:v>
                </c:pt>
                <c:pt idx="4121">
                  <c:v>1204</c:v>
                </c:pt>
                <c:pt idx="4122">
                  <c:v>1205</c:v>
                </c:pt>
                <c:pt idx="4123">
                  <c:v>1206</c:v>
                </c:pt>
                <c:pt idx="4124">
                  <c:v>1207</c:v>
                </c:pt>
                <c:pt idx="4125">
                  <c:v>1208</c:v>
                </c:pt>
                <c:pt idx="4126">
                  <c:v>1209</c:v>
                </c:pt>
                <c:pt idx="4127">
                  <c:v>1209</c:v>
                </c:pt>
                <c:pt idx="4128">
                  <c:v>1209</c:v>
                </c:pt>
                <c:pt idx="4129">
                  <c:v>1210</c:v>
                </c:pt>
                <c:pt idx="4130">
                  <c:v>1210</c:v>
                </c:pt>
                <c:pt idx="4131">
                  <c:v>1210</c:v>
                </c:pt>
                <c:pt idx="4132">
                  <c:v>1210</c:v>
                </c:pt>
                <c:pt idx="4133">
                  <c:v>1210</c:v>
                </c:pt>
                <c:pt idx="4134">
                  <c:v>1211</c:v>
                </c:pt>
                <c:pt idx="4135">
                  <c:v>1211</c:v>
                </c:pt>
                <c:pt idx="4136">
                  <c:v>1211</c:v>
                </c:pt>
                <c:pt idx="4137">
                  <c:v>1211</c:v>
                </c:pt>
                <c:pt idx="4138">
                  <c:v>1211</c:v>
                </c:pt>
                <c:pt idx="4139">
                  <c:v>1211</c:v>
                </c:pt>
                <c:pt idx="4140">
                  <c:v>1211</c:v>
                </c:pt>
                <c:pt idx="4141">
                  <c:v>1211</c:v>
                </c:pt>
                <c:pt idx="4142">
                  <c:v>1211</c:v>
                </c:pt>
                <c:pt idx="4143">
                  <c:v>1211</c:v>
                </c:pt>
                <c:pt idx="4144">
                  <c:v>1211</c:v>
                </c:pt>
                <c:pt idx="4145">
                  <c:v>1211</c:v>
                </c:pt>
                <c:pt idx="4146">
                  <c:v>1211</c:v>
                </c:pt>
                <c:pt idx="4147">
                  <c:v>1211</c:v>
                </c:pt>
                <c:pt idx="4148">
                  <c:v>1211</c:v>
                </c:pt>
                <c:pt idx="4149">
                  <c:v>1211</c:v>
                </c:pt>
                <c:pt idx="4150">
                  <c:v>1211</c:v>
                </c:pt>
                <c:pt idx="4151">
                  <c:v>1211</c:v>
                </c:pt>
                <c:pt idx="4152">
                  <c:v>1211</c:v>
                </c:pt>
                <c:pt idx="4153">
                  <c:v>1211</c:v>
                </c:pt>
                <c:pt idx="4154">
                  <c:v>1211</c:v>
                </c:pt>
                <c:pt idx="4155">
                  <c:v>1211</c:v>
                </c:pt>
                <c:pt idx="4156">
                  <c:v>1211</c:v>
                </c:pt>
                <c:pt idx="4157">
                  <c:v>1211</c:v>
                </c:pt>
                <c:pt idx="4158">
                  <c:v>1211</c:v>
                </c:pt>
                <c:pt idx="4159">
                  <c:v>1212</c:v>
                </c:pt>
                <c:pt idx="4160">
                  <c:v>1213</c:v>
                </c:pt>
                <c:pt idx="4161">
                  <c:v>1213</c:v>
                </c:pt>
                <c:pt idx="4162">
                  <c:v>1213</c:v>
                </c:pt>
                <c:pt idx="4163">
                  <c:v>1214</c:v>
                </c:pt>
                <c:pt idx="4164">
                  <c:v>1214</c:v>
                </c:pt>
                <c:pt idx="4165">
                  <c:v>1214</c:v>
                </c:pt>
                <c:pt idx="4166">
                  <c:v>1215</c:v>
                </c:pt>
                <c:pt idx="4167">
                  <c:v>1215</c:v>
                </c:pt>
                <c:pt idx="4168">
                  <c:v>1215</c:v>
                </c:pt>
                <c:pt idx="4169">
                  <c:v>1215</c:v>
                </c:pt>
                <c:pt idx="4170">
                  <c:v>1215</c:v>
                </c:pt>
                <c:pt idx="4171">
                  <c:v>1215</c:v>
                </c:pt>
                <c:pt idx="4172">
                  <c:v>1215</c:v>
                </c:pt>
                <c:pt idx="4173">
                  <c:v>1215</c:v>
                </c:pt>
                <c:pt idx="4174">
                  <c:v>1215</c:v>
                </c:pt>
                <c:pt idx="4175">
                  <c:v>1215</c:v>
                </c:pt>
                <c:pt idx="4176">
                  <c:v>1215</c:v>
                </c:pt>
                <c:pt idx="4177">
                  <c:v>1215</c:v>
                </c:pt>
                <c:pt idx="4178">
                  <c:v>1215</c:v>
                </c:pt>
                <c:pt idx="4179">
                  <c:v>1216</c:v>
                </c:pt>
                <c:pt idx="4180">
                  <c:v>1216</c:v>
                </c:pt>
                <c:pt idx="4181">
                  <c:v>1217</c:v>
                </c:pt>
                <c:pt idx="4182">
                  <c:v>1217</c:v>
                </c:pt>
                <c:pt idx="4183">
                  <c:v>1217</c:v>
                </c:pt>
                <c:pt idx="4184">
                  <c:v>1217</c:v>
                </c:pt>
                <c:pt idx="4185">
                  <c:v>1217</c:v>
                </c:pt>
                <c:pt idx="4186">
                  <c:v>1217</c:v>
                </c:pt>
                <c:pt idx="4187">
                  <c:v>1217</c:v>
                </c:pt>
                <c:pt idx="4188">
                  <c:v>1217</c:v>
                </c:pt>
                <c:pt idx="4189">
                  <c:v>1217</c:v>
                </c:pt>
                <c:pt idx="4190">
                  <c:v>1217</c:v>
                </c:pt>
                <c:pt idx="4191">
                  <c:v>1218</c:v>
                </c:pt>
                <c:pt idx="4192">
                  <c:v>1219</c:v>
                </c:pt>
                <c:pt idx="4193">
                  <c:v>1219</c:v>
                </c:pt>
                <c:pt idx="4194">
                  <c:v>1219</c:v>
                </c:pt>
                <c:pt idx="4195">
                  <c:v>1220</c:v>
                </c:pt>
                <c:pt idx="4196">
                  <c:v>1220</c:v>
                </c:pt>
                <c:pt idx="4197">
                  <c:v>1220</c:v>
                </c:pt>
                <c:pt idx="4198">
                  <c:v>1220</c:v>
                </c:pt>
                <c:pt idx="4199">
                  <c:v>1220</c:v>
                </c:pt>
                <c:pt idx="4200">
                  <c:v>1220</c:v>
                </c:pt>
                <c:pt idx="4201">
                  <c:v>1221</c:v>
                </c:pt>
                <c:pt idx="4202">
                  <c:v>1221</c:v>
                </c:pt>
                <c:pt idx="4203">
                  <c:v>1221</c:v>
                </c:pt>
                <c:pt idx="4204">
                  <c:v>1222</c:v>
                </c:pt>
                <c:pt idx="4205">
                  <c:v>1222</c:v>
                </c:pt>
                <c:pt idx="4206">
                  <c:v>1223</c:v>
                </c:pt>
                <c:pt idx="4207">
                  <c:v>1223</c:v>
                </c:pt>
                <c:pt idx="4208">
                  <c:v>1223</c:v>
                </c:pt>
                <c:pt idx="4209">
                  <c:v>1223</c:v>
                </c:pt>
                <c:pt idx="4210">
                  <c:v>1223</c:v>
                </c:pt>
                <c:pt idx="4211">
                  <c:v>1223</c:v>
                </c:pt>
                <c:pt idx="4212">
                  <c:v>1223</c:v>
                </c:pt>
                <c:pt idx="4213">
                  <c:v>1224</c:v>
                </c:pt>
                <c:pt idx="4214">
                  <c:v>1224</c:v>
                </c:pt>
                <c:pt idx="4215">
                  <c:v>1224</c:v>
                </c:pt>
                <c:pt idx="4216">
                  <c:v>1224</c:v>
                </c:pt>
                <c:pt idx="4217">
                  <c:v>1224</c:v>
                </c:pt>
                <c:pt idx="4218">
                  <c:v>1224</c:v>
                </c:pt>
                <c:pt idx="4219">
                  <c:v>1225</c:v>
                </c:pt>
                <c:pt idx="4220">
                  <c:v>1225</c:v>
                </c:pt>
                <c:pt idx="4221">
                  <c:v>1225</c:v>
                </c:pt>
                <c:pt idx="4222">
                  <c:v>1225</c:v>
                </c:pt>
                <c:pt idx="4223">
                  <c:v>1225</c:v>
                </c:pt>
                <c:pt idx="4224">
                  <c:v>1225</c:v>
                </c:pt>
                <c:pt idx="4225">
                  <c:v>1225</c:v>
                </c:pt>
                <c:pt idx="4226">
                  <c:v>1225</c:v>
                </c:pt>
                <c:pt idx="4227">
                  <c:v>1225</c:v>
                </c:pt>
                <c:pt idx="4228">
                  <c:v>1225</c:v>
                </c:pt>
                <c:pt idx="4229">
                  <c:v>1225</c:v>
                </c:pt>
                <c:pt idx="4230">
                  <c:v>1225</c:v>
                </c:pt>
                <c:pt idx="4231">
                  <c:v>1226</c:v>
                </c:pt>
                <c:pt idx="4232">
                  <c:v>1226</c:v>
                </c:pt>
                <c:pt idx="4233">
                  <c:v>1226</c:v>
                </c:pt>
                <c:pt idx="4234">
                  <c:v>1226</c:v>
                </c:pt>
                <c:pt idx="4235">
                  <c:v>1227</c:v>
                </c:pt>
                <c:pt idx="4236">
                  <c:v>1227</c:v>
                </c:pt>
                <c:pt idx="4237">
                  <c:v>1227</c:v>
                </c:pt>
                <c:pt idx="4238">
                  <c:v>1227</c:v>
                </c:pt>
                <c:pt idx="4239">
                  <c:v>1228</c:v>
                </c:pt>
                <c:pt idx="4240">
                  <c:v>1228</c:v>
                </c:pt>
                <c:pt idx="4241">
                  <c:v>1228</c:v>
                </c:pt>
                <c:pt idx="4242">
                  <c:v>1228</c:v>
                </c:pt>
                <c:pt idx="4243">
                  <c:v>1228</c:v>
                </c:pt>
                <c:pt idx="4244">
                  <c:v>1228</c:v>
                </c:pt>
                <c:pt idx="4245">
                  <c:v>1228</c:v>
                </c:pt>
                <c:pt idx="4246">
                  <c:v>1228</c:v>
                </c:pt>
                <c:pt idx="4247">
                  <c:v>1228</c:v>
                </c:pt>
                <c:pt idx="4248">
                  <c:v>1228</c:v>
                </c:pt>
                <c:pt idx="4249">
                  <c:v>1228</c:v>
                </c:pt>
                <c:pt idx="4250">
                  <c:v>1228</c:v>
                </c:pt>
                <c:pt idx="4251">
                  <c:v>1228</c:v>
                </c:pt>
                <c:pt idx="4252">
                  <c:v>1228</c:v>
                </c:pt>
                <c:pt idx="4253">
                  <c:v>1228</c:v>
                </c:pt>
                <c:pt idx="4254">
                  <c:v>1228</c:v>
                </c:pt>
                <c:pt idx="4255">
                  <c:v>1228</c:v>
                </c:pt>
                <c:pt idx="4256">
                  <c:v>1228</c:v>
                </c:pt>
                <c:pt idx="4257">
                  <c:v>1228</c:v>
                </c:pt>
                <c:pt idx="4258">
                  <c:v>1228</c:v>
                </c:pt>
                <c:pt idx="4259">
                  <c:v>1228</c:v>
                </c:pt>
                <c:pt idx="4260">
                  <c:v>1229</c:v>
                </c:pt>
                <c:pt idx="4261">
                  <c:v>1229</c:v>
                </c:pt>
                <c:pt idx="4262">
                  <c:v>1229</c:v>
                </c:pt>
                <c:pt idx="4263">
                  <c:v>1230</c:v>
                </c:pt>
                <c:pt idx="4264">
                  <c:v>1231</c:v>
                </c:pt>
                <c:pt idx="4265">
                  <c:v>1231</c:v>
                </c:pt>
                <c:pt idx="4266">
                  <c:v>1232</c:v>
                </c:pt>
                <c:pt idx="4267">
                  <c:v>1232</c:v>
                </c:pt>
                <c:pt idx="4268">
                  <c:v>1233</c:v>
                </c:pt>
                <c:pt idx="4269">
                  <c:v>1234</c:v>
                </c:pt>
                <c:pt idx="4270">
                  <c:v>1234</c:v>
                </c:pt>
                <c:pt idx="4271">
                  <c:v>1234</c:v>
                </c:pt>
                <c:pt idx="4272">
                  <c:v>1234</c:v>
                </c:pt>
                <c:pt idx="4273">
                  <c:v>1234</c:v>
                </c:pt>
                <c:pt idx="4274">
                  <c:v>1234</c:v>
                </c:pt>
                <c:pt idx="4275">
                  <c:v>1234</c:v>
                </c:pt>
                <c:pt idx="4276">
                  <c:v>1234</c:v>
                </c:pt>
                <c:pt idx="4277">
                  <c:v>1234</c:v>
                </c:pt>
                <c:pt idx="4278">
                  <c:v>1235</c:v>
                </c:pt>
                <c:pt idx="4279">
                  <c:v>1235</c:v>
                </c:pt>
                <c:pt idx="4280">
                  <c:v>1236</c:v>
                </c:pt>
                <c:pt idx="4281">
                  <c:v>1236</c:v>
                </c:pt>
                <c:pt idx="4282">
                  <c:v>1236</c:v>
                </c:pt>
                <c:pt idx="4283">
                  <c:v>1236</c:v>
                </c:pt>
                <c:pt idx="4284">
                  <c:v>1236</c:v>
                </c:pt>
                <c:pt idx="4285">
                  <c:v>1236</c:v>
                </c:pt>
                <c:pt idx="4286">
                  <c:v>1236</c:v>
                </c:pt>
                <c:pt idx="4287">
                  <c:v>1237</c:v>
                </c:pt>
                <c:pt idx="4288">
                  <c:v>1237</c:v>
                </c:pt>
                <c:pt idx="4289">
                  <c:v>1238</c:v>
                </c:pt>
                <c:pt idx="4290">
                  <c:v>1239</c:v>
                </c:pt>
                <c:pt idx="4291">
                  <c:v>1239</c:v>
                </c:pt>
                <c:pt idx="4292">
                  <c:v>1239</c:v>
                </c:pt>
                <c:pt idx="4293">
                  <c:v>1239</c:v>
                </c:pt>
                <c:pt idx="4294">
                  <c:v>1239</c:v>
                </c:pt>
                <c:pt idx="4295">
                  <c:v>1240</c:v>
                </c:pt>
                <c:pt idx="4296">
                  <c:v>1241</c:v>
                </c:pt>
                <c:pt idx="4297">
                  <c:v>1241</c:v>
                </c:pt>
                <c:pt idx="4298">
                  <c:v>1241</c:v>
                </c:pt>
                <c:pt idx="4299">
                  <c:v>1241</c:v>
                </c:pt>
                <c:pt idx="4300">
                  <c:v>1242</c:v>
                </c:pt>
                <c:pt idx="4301">
                  <c:v>1243</c:v>
                </c:pt>
                <c:pt idx="4302">
                  <c:v>1243</c:v>
                </c:pt>
                <c:pt idx="4303">
                  <c:v>1243</c:v>
                </c:pt>
                <c:pt idx="4304">
                  <c:v>1243</c:v>
                </c:pt>
                <c:pt idx="4305">
                  <c:v>1243</c:v>
                </c:pt>
                <c:pt idx="4306">
                  <c:v>1243</c:v>
                </c:pt>
                <c:pt idx="4307">
                  <c:v>1243</c:v>
                </c:pt>
                <c:pt idx="4308">
                  <c:v>1243</c:v>
                </c:pt>
                <c:pt idx="4309">
                  <c:v>1243</c:v>
                </c:pt>
                <c:pt idx="4310">
                  <c:v>1243</c:v>
                </c:pt>
                <c:pt idx="4311">
                  <c:v>1243</c:v>
                </c:pt>
                <c:pt idx="4312">
                  <c:v>1243</c:v>
                </c:pt>
                <c:pt idx="4313">
                  <c:v>1243</c:v>
                </c:pt>
                <c:pt idx="4314">
                  <c:v>1243</c:v>
                </c:pt>
                <c:pt idx="4315">
                  <c:v>1243</c:v>
                </c:pt>
                <c:pt idx="4316">
                  <c:v>1243</c:v>
                </c:pt>
                <c:pt idx="4317">
                  <c:v>1243</c:v>
                </c:pt>
                <c:pt idx="4318">
                  <c:v>1243</c:v>
                </c:pt>
                <c:pt idx="4319">
                  <c:v>1243</c:v>
                </c:pt>
                <c:pt idx="4320">
                  <c:v>1243</c:v>
                </c:pt>
                <c:pt idx="4321">
                  <c:v>1243</c:v>
                </c:pt>
                <c:pt idx="4322">
                  <c:v>1243</c:v>
                </c:pt>
                <c:pt idx="4323">
                  <c:v>1243</c:v>
                </c:pt>
                <c:pt idx="4324">
                  <c:v>1243</c:v>
                </c:pt>
                <c:pt idx="4325">
                  <c:v>1244</c:v>
                </c:pt>
                <c:pt idx="4326">
                  <c:v>1245</c:v>
                </c:pt>
                <c:pt idx="4327">
                  <c:v>1245</c:v>
                </c:pt>
                <c:pt idx="4328">
                  <c:v>1245</c:v>
                </c:pt>
                <c:pt idx="4329">
                  <c:v>1245</c:v>
                </c:pt>
                <c:pt idx="4330">
                  <c:v>1246</c:v>
                </c:pt>
                <c:pt idx="4331">
                  <c:v>1247</c:v>
                </c:pt>
                <c:pt idx="4332">
                  <c:v>1248</c:v>
                </c:pt>
                <c:pt idx="4333">
                  <c:v>1248</c:v>
                </c:pt>
                <c:pt idx="4334">
                  <c:v>1248</c:v>
                </c:pt>
                <c:pt idx="4335">
                  <c:v>1248</c:v>
                </c:pt>
                <c:pt idx="4336">
                  <c:v>1248</c:v>
                </c:pt>
                <c:pt idx="4337">
                  <c:v>1248</c:v>
                </c:pt>
                <c:pt idx="4338">
                  <c:v>1249</c:v>
                </c:pt>
                <c:pt idx="4339">
                  <c:v>1250</c:v>
                </c:pt>
                <c:pt idx="4340">
                  <c:v>1251</c:v>
                </c:pt>
                <c:pt idx="4341">
                  <c:v>1251</c:v>
                </c:pt>
                <c:pt idx="4342">
                  <c:v>1251</c:v>
                </c:pt>
                <c:pt idx="4343">
                  <c:v>1251</c:v>
                </c:pt>
                <c:pt idx="4344">
                  <c:v>1251</c:v>
                </c:pt>
                <c:pt idx="4345">
                  <c:v>1252</c:v>
                </c:pt>
                <c:pt idx="4346">
                  <c:v>1253</c:v>
                </c:pt>
                <c:pt idx="4347">
                  <c:v>1253</c:v>
                </c:pt>
                <c:pt idx="4348">
                  <c:v>1254</c:v>
                </c:pt>
                <c:pt idx="4349">
                  <c:v>1254</c:v>
                </c:pt>
                <c:pt idx="4350">
                  <c:v>1254</c:v>
                </c:pt>
                <c:pt idx="4351">
                  <c:v>1254</c:v>
                </c:pt>
                <c:pt idx="4352">
                  <c:v>1254</c:v>
                </c:pt>
                <c:pt idx="4353">
                  <c:v>1254</c:v>
                </c:pt>
                <c:pt idx="4354">
                  <c:v>1254</c:v>
                </c:pt>
                <c:pt idx="4355">
                  <c:v>1254</c:v>
                </c:pt>
                <c:pt idx="4356">
                  <c:v>1254</c:v>
                </c:pt>
                <c:pt idx="4357">
                  <c:v>1254</c:v>
                </c:pt>
                <c:pt idx="4358">
                  <c:v>1254</c:v>
                </c:pt>
                <c:pt idx="4359">
                  <c:v>1254</c:v>
                </c:pt>
                <c:pt idx="4360">
                  <c:v>1254</c:v>
                </c:pt>
                <c:pt idx="4361">
                  <c:v>1254</c:v>
                </c:pt>
                <c:pt idx="4362">
                  <c:v>1254</c:v>
                </c:pt>
                <c:pt idx="4363">
                  <c:v>1255</c:v>
                </c:pt>
                <c:pt idx="4364">
                  <c:v>1255</c:v>
                </c:pt>
                <c:pt idx="4365">
                  <c:v>1255</c:v>
                </c:pt>
                <c:pt idx="4366">
                  <c:v>1255</c:v>
                </c:pt>
                <c:pt idx="4367">
                  <c:v>1255</c:v>
                </c:pt>
                <c:pt idx="4368">
                  <c:v>1255</c:v>
                </c:pt>
                <c:pt idx="4369">
                  <c:v>1255</c:v>
                </c:pt>
                <c:pt idx="4370">
                  <c:v>1255</c:v>
                </c:pt>
                <c:pt idx="4371">
                  <c:v>1255</c:v>
                </c:pt>
                <c:pt idx="4372">
                  <c:v>1255</c:v>
                </c:pt>
                <c:pt idx="4373">
                  <c:v>1255</c:v>
                </c:pt>
                <c:pt idx="4374">
                  <c:v>1256</c:v>
                </c:pt>
                <c:pt idx="4375">
                  <c:v>1257</c:v>
                </c:pt>
                <c:pt idx="4376">
                  <c:v>1258</c:v>
                </c:pt>
                <c:pt idx="4377">
                  <c:v>1258</c:v>
                </c:pt>
                <c:pt idx="4378">
                  <c:v>1258</c:v>
                </c:pt>
                <c:pt idx="4379">
                  <c:v>1258</c:v>
                </c:pt>
                <c:pt idx="4380">
                  <c:v>1259</c:v>
                </c:pt>
                <c:pt idx="4381">
                  <c:v>1259</c:v>
                </c:pt>
                <c:pt idx="4382">
                  <c:v>1259</c:v>
                </c:pt>
                <c:pt idx="4383">
                  <c:v>1259</c:v>
                </c:pt>
                <c:pt idx="4384">
                  <c:v>1259</c:v>
                </c:pt>
                <c:pt idx="4385">
                  <c:v>1259</c:v>
                </c:pt>
                <c:pt idx="4386">
                  <c:v>1259</c:v>
                </c:pt>
                <c:pt idx="4387">
                  <c:v>1259</c:v>
                </c:pt>
                <c:pt idx="4388">
                  <c:v>1259</c:v>
                </c:pt>
                <c:pt idx="4389">
                  <c:v>1259</c:v>
                </c:pt>
                <c:pt idx="4390">
                  <c:v>1259</c:v>
                </c:pt>
                <c:pt idx="4391">
                  <c:v>1260</c:v>
                </c:pt>
                <c:pt idx="4392">
                  <c:v>1260</c:v>
                </c:pt>
                <c:pt idx="4393">
                  <c:v>1260</c:v>
                </c:pt>
                <c:pt idx="4394">
                  <c:v>1261</c:v>
                </c:pt>
                <c:pt idx="4395">
                  <c:v>1262</c:v>
                </c:pt>
                <c:pt idx="4396">
                  <c:v>1263</c:v>
                </c:pt>
                <c:pt idx="4397">
                  <c:v>1264</c:v>
                </c:pt>
                <c:pt idx="4398">
                  <c:v>1265</c:v>
                </c:pt>
                <c:pt idx="4399">
                  <c:v>1266</c:v>
                </c:pt>
                <c:pt idx="4400">
                  <c:v>1267</c:v>
                </c:pt>
                <c:pt idx="4401">
                  <c:v>1268</c:v>
                </c:pt>
                <c:pt idx="4402">
                  <c:v>1269</c:v>
                </c:pt>
                <c:pt idx="4403">
                  <c:v>1270</c:v>
                </c:pt>
                <c:pt idx="4404">
                  <c:v>1271</c:v>
                </c:pt>
                <c:pt idx="4405">
                  <c:v>1272</c:v>
                </c:pt>
                <c:pt idx="4406">
                  <c:v>1273</c:v>
                </c:pt>
                <c:pt idx="4407">
                  <c:v>1273</c:v>
                </c:pt>
                <c:pt idx="4408">
                  <c:v>1274</c:v>
                </c:pt>
                <c:pt idx="4409">
                  <c:v>1275</c:v>
                </c:pt>
                <c:pt idx="4410">
                  <c:v>1276</c:v>
                </c:pt>
                <c:pt idx="4411">
                  <c:v>1277</c:v>
                </c:pt>
                <c:pt idx="4412">
                  <c:v>1278</c:v>
                </c:pt>
                <c:pt idx="4413">
                  <c:v>1279</c:v>
                </c:pt>
                <c:pt idx="4414">
                  <c:v>1280</c:v>
                </c:pt>
                <c:pt idx="4415">
                  <c:v>1281</c:v>
                </c:pt>
                <c:pt idx="4416">
                  <c:v>1282</c:v>
                </c:pt>
                <c:pt idx="4417">
                  <c:v>1283</c:v>
                </c:pt>
                <c:pt idx="4418">
                  <c:v>1284</c:v>
                </c:pt>
                <c:pt idx="4419">
                  <c:v>1285</c:v>
                </c:pt>
                <c:pt idx="4420">
                  <c:v>1286</c:v>
                </c:pt>
                <c:pt idx="4421">
                  <c:v>1287</c:v>
                </c:pt>
                <c:pt idx="4422">
                  <c:v>1288</c:v>
                </c:pt>
                <c:pt idx="4423">
                  <c:v>1288</c:v>
                </c:pt>
                <c:pt idx="4424">
                  <c:v>1288</c:v>
                </c:pt>
                <c:pt idx="4425">
                  <c:v>1288</c:v>
                </c:pt>
                <c:pt idx="4426">
                  <c:v>1288</c:v>
                </c:pt>
                <c:pt idx="4427">
                  <c:v>1288</c:v>
                </c:pt>
                <c:pt idx="4428">
                  <c:v>1288</c:v>
                </c:pt>
                <c:pt idx="4429">
                  <c:v>1288</c:v>
                </c:pt>
                <c:pt idx="4430">
                  <c:v>1288</c:v>
                </c:pt>
                <c:pt idx="4431">
                  <c:v>1288</c:v>
                </c:pt>
                <c:pt idx="4432">
                  <c:v>1288</c:v>
                </c:pt>
                <c:pt idx="4433">
                  <c:v>1288</c:v>
                </c:pt>
                <c:pt idx="4434">
                  <c:v>1288</c:v>
                </c:pt>
                <c:pt idx="4435">
                  <c:v>1288</c:v>
                </c:pt>
                <c:pt idx="4436">
                  <c:v>1288</c:v>
                </c:pt>
                <c:pt idx="4437">
                  <c:v>1288</c:v>
                </c:pt>
                <c:pt idx="4438">
                  <c:v>1288</c:v>
                </c:pt>
                <c:pt idx="4439">
                  <c:v>1288</c:v>
                </c:pt>
                <c:pt idx="4440">
                  <c:v>1288</c:v>
                </c:pt>
                <c:pt idx="4441">
                  <c:v>1288</c:v>
                </c:pt>
                <c:pt idx="4442">
                  <c:v>1288</c:v>
                </c:pt>
                <c:pt idx="4443">
                  <c:v>1288</c:v>
                </c:pt>
                <c:pt idx="4444">
                  <c:v>1288</c:v>
                </c:pt>
                <c:pt idx="4445">
                  <c:v>1288</c:v>
                </c:pt>
                <c:pt idx="4446">
                  <c:v>1289</c:v>
                </c:pt>
                <c:pt idx="4447">
                  <c:v>1290</c:v>
                </c:pt>
                <c:pt idx="4448">
                  <c:v>1290</c:v>
                </c:pt>
                <c:pt idx="4449">
                  <c:v>1291</c:v>
                </c:pt>
                <c:pt idx="4450">
                  <c:v>1291</c:v>
                </c:pt>
                <c:pt idx="4451">
                  <c:v>1291</c:v>
                </c:pt>
                <c:pt idx="4452">
                  <c:v>1292</c:v>
                </c:pt>
                <c:pt idx="4453">
                  <c:v>1293</c:v>
                </c:pt>
                <c:pt idx="4454">
                  <c:v>1294</c:v>
                </c:pt>
                <c:pt idx="4455">
                  <c:v>1294</c:v>
                </c:pt>
                <c:pt idx="4456">
                  <c:v>1294</c:v>
                </c:pt>
                <c:pt idx="4457">
                  <c:v>1294</c:v>
                </c:pt>
                <c:pt idx="4458">
                  <c:v>1294</c:v>
                </c:pt>
                <c:pt idx="4459">
                  <c:v>1294</c:v>
                </c:pt>
                <c:pt idx="4460">
                  <c:v>1294</c:v>
                </c:pt>
                <c:pt idx="4461">
                  <c:v>1294</c:v>
                </c:pt>
                <c:pt idx="4462">
                  <c:v>1294</c:v>
                </c:pt>
                <c:pt idx="4463">
                  <c:v>1294</c:v>
                </c:pt>
                <c:pt idx="4464">
                  <c:v>1294</c:v>
                </c:pt>
                <c:pt idx="4465">
                  <c:v>1294</c:v>
                </c:pt>
                <c:pt idx="4466">
                  <c:v>1294</c:v>
                </c:pt>
                <c:pt idx="4467">
                  <c:v>1294</c:v>
                </c:pt>
                <c:pt idx="4468">
                  <c:v>1294</c:v>
                </c:pt>
                <c:pt idx="4469">
                  <c:v>1294</c:v>
                </c:pt>
                <c:pt idx="4470">
                  <c:v>1295</c:v>
                </c:pt>
                <c:pt idx="4471">
                  <c:v>1295</c:v>
                </c:pt>
                <c:pt idx="4472">
                  <c:v>1295</c:v>
                </c:pt>
                <c:pt idx="4473">
                  <c:v>1295</c:v>
                </c:pt>
                <c:pt idx="4474">
                  <c:v>1295</c:v>
                </c:pt>
                <c:pt idx="4475">
                  <c:v>1296</c:v>
                </c:pt>
                <c:pt idx="4476">
                  <c:v>1297</c:v>
                </c:pt>
                <c:pt idx="4477">
                  <c:v>1298</c:v>
                </c:pt>
                <c:pt idx="4478">
                  <c:v>1298</c:v>
                </c:pt>
                <c:pt idx="4479">
                  <c:v>1299</c:v>
                </c:pt>
                <c:pt idx="4480">
                  <c:v>1300</c:v>
                </c:pt>
                <c:pt idx="4481">
                  <c:v>1300</c:v>
                </c:pt>
                <c:pt idx="4482">
                  <c:v>1300</c:v>
                </c:pt>
                <c:pt idx="4483">
                  <c:v>1300</c:v>
                </c:pt>
                <c:pt idx="4484">
                  <c:v>1300</c:v>
                </c:pt>
                <c:pt idx="4485">
                  <c:v>1300</c:v>
                </c:pt>
                <c:pt idx="4486">
                  <c:v>1300</c:v>
                </c:pt>
                <c:pt idx="4487">
                  <c:v>1300</c:v>
                </c:pt>
                <c:pt idx="4488">
                  <c:v>1300</c:v>
                </c:pt>
                <c:pt idx="4489">
                  <c:v>1301</c:v>
                </c:pt>
                <c:pt idx="4490">
                  <c:v>1301</c:v>
                </c:pt>
                <c:pt idx="4491">
                  <c:v>1301</c:v>
                </c:pt>
                <c:pt idx="4492">
                  <c:v>1302</c:v>
                </c:pt>
                <c:pt idx="4493">
                  <c:v>1303</c:v>
                </c:pt>
                <c:pt idx="4494">
                  <c:v>1303</c:v>
                </c:pt>
                <c:pt idx="4495">
                  <c:v>1304</c:v>
                </c:pt>
                <c:pt idx="4496">
                  <c:v>1305</c:v>
                </c:pt>
                <c:pt idx="4497">
                  <c:v>1306</c:v>
                </c:pt>
                <c:pt idx="4498">
                  <c:v>1307</c:v>
                </c:pt>
                <c:pt idx="4499">
                  <c:v>1307</c:v>
                </c:pt>
                <c:pt idx="4500">
                  <c:v>1308</c:v>
                </c:pt>
                <c:pt idx="4501">
                  <c:v>1308</c:v>
                </c:pt>
                <c:pt idx="4502">
                  <c:v>1308</c:v>
                </c:pt>
                <c:pt idx="4503">
                  <c:v>1308</c:v>
                </c:pt>
                <c:pt idx="4504">
                  <c:v>1308</c:v>
                </c:pt>
                <c:pt idx="4505">
                  <c:v>1308</c:v>
                </c:pt>
                <c:pt idx="4506">
                  <c:v>1308</c:v>
                </c:pt>
                <c:pt idx="4507">
                  <c:v>1308</c:v>
                </c:pt>
                <c:pt idx="4508">
                  <c:v>1308</c:v>
                </c:pt>
                <c:pt idx="4509">
                  <c:v>1308</c:v>
                </c:pt>
                <c:pt idx="4510">
                  <c:v>1308</c:v>
                </c:pt>
                <c:pt idx="4511">
                  <c:v>1308</c:v>
                </c:pt>
                <c:pt idx="4512">
                  <c:v>1308</c:v>
                </c:pt>
                <c:pt idx="4513">
                  <c:v>1308</c:v>
                </c:pt>
                <c:pt idx="4514">
                  <c:v>1308</c:v>
                </c:pt>
                <c:pt idx="4515">
                  <c:v>1308</c:v>
                </c:pt>
                <c:pt idx="4516">
                  <c:v>1308</c:v>
                </c:pt>
                <c:pt idx="4517">
                  <c:v>1308</c:v>
                </c:pt>
                <c:pt idx="4518">
                  <c:v>1308</c:v>
                </c:pt>
                <c:pt idx="4519">
                  <c:v>1308</c:v>
                </c:pt>
                <c:pt idx="4520">
                  <c:v>1308</c:v>
                </c:pt>
                <c:pt idx="4521">
                  <c:v>1308</c:v>
                </c:pt>
                <c:pt idx="4522">
                  <c:v>1308</c:v>
                </c:pt>
                <c:pt idx="4523">
                  <c:v>1308</c:v>
                </c:pt>
                <c:pt idx="4524">
                  <c:v>1308</c:v>
                </c:pt>
                <c:pt idx="4525">
                  <c:v>1308</c:v>
                </c:pt>
                <c:pt idx="4526">
                  <c:v>1308</c:v>
                </c:pt>
                <c:pt idx="4527">
                  <c:v>1308</c:v>
                </c:pt>
                <c:pt idx="4528">
                  <c:v>1308</c:v>
                </c:pt>
                <c:pt idx="4529">
                  <c:v>1308</c:v>
                </c:pt>
                <c:pt idx="4530">
                  <c:v>1308</c:v>
                </c:pt>
                <c:pt idx="4531">
                  <c:v>1308</c:v>
                </c:pt>
                <c:pt idx="4532">
                  <c:v>1309</c:v>
                </c:pt>
                <c:pt idx="4533">
                  <c:v>1309</c:v>
                </c:pt>
                <c:pt idx="4534">
                  <c:v>1309</c:v>
                </c:pt>
                <c:pt idx="4535">
                  <c:v>1309</c:v>
                </c:pt>
                <c:pt idx="4536">
                  <c:v>1309</c:v>
                </c:pt>
                <c:pt idx="4537">
                  <c:v>1309</c:v>
                </c:pt>
                <c:pt idx="4538">
                  <c:v>1309</c:v>
                </c:pt>
                <c:pt idx="4539">
                  <c:v>1309</c:v>
                </c:pt>
                <c:pt idx="4540">
                  <c:v>1309</c:v>
                </c:pt>
                <c:pt idx="4541">
                  <c:v>1309</c:v>
                </c:pt>
                <c:pt idx="4542">
                  <c:v>1309</c:v>
                </c:pt>
                <c:pt idx="4543">
                  <c:v>1309</c:v>
                </c:pt>
                <c:pt idx="4544">
                  <c:v>1309</c:v>
                </c:pt>
                <c:pt idx="4545">
                  <c:v>1309</c:v>
                </c:pt>
                <c:pt idx="4546">
                  <c:v>1310</c:v>
                </c:pt>
                <c:pt idx="4547">
                  <c:v>1310</c:v>
                </c:pt>
                <c:pt idx="4548">
                  <c:v>1310</c:v>
                </c:pt>
                <c:pt idx="4549">
                  <c:v>1310</c:v>
                </c:pt>
                <c:pt idx="4550">
                  <c:v>1310</c:v>
                </c:pt>
                <c:pt idx="4551">
                  <c:v>1310</c:v>
                </c:pt>
                <c:pt idx="4552">
                  <c:v>1310</c:v>
                </c:pt>
                <c:pt idx="4553">
                  <c:v>1310</c:v>
                </c:pt>
                <c:pt idx="4554">
                  <c:v>1310</c:v>
                </c:pt>
                <c:pt idx="4555">
                  <c:v>1310</c:v>
                </c:pt>
                <c:pt idx="4556">
                  <c:v>1310</c:v>
                </c:pt>
                <c:pt idx="4557">
                  <c:v>1310</c:v>
                </c:pt>
                <c:pt idx="4558">
                  <c:v>1310</c:v>
                </c:pt>
                <c:pt idx="4559">
                  <c:v>1310</c:v>
                </c:pt>
                <c:pt idx="4560">
                  <c:v>1310</c:v>
                </c:pt>
                <c:pt idx="4561">
                  <c:v>1311</c:v>
                </c:pt>
                <c:pt idx="4562">
                  <c:v>1312</c:v>
                </c:pt>
                <c:pt idx="4563">
                  <c:v>1312</c:v>
                </c:pt>
                <c:pt idx="4564">
                  <c:v>1313</c:v>
                </c:pt>
                <c:pt idx="4565">
                  <c:v>1313</c:v>
                </c:pt>
                <c:pt idx="4566">
                  <c:v>1313</c:v>
                </c:pt>
                <c:pt idx="4567">
                  <c:v>1313</c:v>
                </c:pt>
                <c:pt idx="4568">
                  <c:v>1313</c:v>
                </c:pt>
                <c:pt idx="4569">
                  <c:v>1313</c:v>
                </c:pt>
                <c:pt idx="4570">
                  <c:v>1313</c:v>
                </c:pt>
                <c:pt idx="4571">
                  <c:v>1313</c:v>
                </c:pt>
                <c:pt idx="4572">
                  <c:v>1313</c:v>
                </c:pt>
                <c:pt idx="4573">
                  <c:v>1313</c:v>
                </c:pt>
                <c:pt idx="4574">
                  <c:v>1313</c:v>
                </c:pt>
                <c:pt idx="4575">
                  <c:v>1314</c:v>
                </c:pt>
                <c:pt idx="4576">
                  <c:v>1315</c:v>
                </c:pt>
                <c:pt idx="4577">
                  <c:v>1316</c:v>
                </c:pt>
                <c:pt idx="4578">
                  <c:v>1316</c:v>
                </c:pt>
                <c:pt idx="4579">
                  <c:v>1316</c:v>
                </c:pt>
                <c:pt idx="4580">
                  <c:v>1316</c:v>
                </c:pt>
                <c:pt idx="4581">
                  <c:v>1316</c:v>
                </c:pt>
                <c:pt idx="4582">
                  <c:v>1316</c:v>
                </c:pt>
                <c:pt idx="4583">
                  <c:v>1316</c:v>
                </c:pt>
                <c:pt idx="4584">
                  <c:v>1316</c:v>
                </c:pt>
                <c:pt idx="4585">
                  <c:v>1317</c:v>
                </c:pt>
                <c:pt idx="4586">
                  <c:v>1317</c:v>
                </c:pt>
                <c:pt idx="4587">
                  <c:v>1317</c:v>
                </c:pt>
                <c:pt idx="4588">
                  <c:v>1317</c:v>
                </c:pt>
                <c:pt idx="4589">
                  <c:v>1318</c:v>
                </c:pt>
                <c:pt idx="4590">
                  <c:v>1318</c:v>
                </c:pt>
                <c:pt idx="4591">
                  <c:v>1319</c:v>
                </c:pt>
                <c:pt idx="4592">
                  <c:v>1319</c:v>
                </c:pt>
                <c:pt idx="4593">
                  <c:v>1319</c:v>
                </c:pt>
                <c:pt idx="4594">
                  <c:v>1319</c:v>
                </c:pt>
                <c:pt idx="4595">
                  <c:v>1320</c:v>
                </c:pt>
                <c:pt idx="4596">
                  <c:v>1320</c:v>
                </c:pt>
                <c:pt idx="4597">
                  <c:v>1321</c:v>
                </c:pt>
                <c:pt idx="4598">
                  <c:v>1321</c:v>
                </c:pt>
                <c:pt idx="4599">
                  <c:v>1321</c:v>
                </c:pt>
                <c:pt idx="4600">
                  <c:v>1321</c:v>
                </c:pt>
                <c:pt idx="4601">
                  <c:v>1321</c:v>
                </c:pt>
                <c:pt idx="4602">
                  <c:v>1321</c:v>
                </c:pt>
                <c:pt idx="4603">
                  <c:v>1321</c:v>
                </c:pt>
                <c:pt idx="4604">
                  <c:v>1322</c:v>
                </c:pt>
                <c:pt idx="4605">
                  <c:v>1322</c:v>
                </c:pt>
                <c:pt idx="4606">
                  <c:v>1322</c:v>
                </c:pt>
                <c:pt idx="4607">
                  <c:v>1322</c:v>
                </c:pt>
                <c:pt idx="4608">
                  <c:v>1323</c:v>
                </c:pt>
                <c:pt idx="4609">
                  <c:v>1323</c:v>
                </c:pt>
                <c:pt idx="4610">
                  <c:v>1323</c:v>
                </c:pt>
                <c:pt idx="4611">
                  <c:v>1324</c:v>
                </c:pt>
                <c:pt idx="4612">
                  <c:v>1324</c:v>
                </c:pt>
                <c:pt idx="4613">
                  <c:v>1325</c:v>
                </c:pt>
                <c:pt idx="4614">
                  <c:v>1326</c:v>
                </c:pt>
                <c:pt idx="4615">
                  <c:v>1327</c:v>
                </c:pt>
                <c:pt idx="4616">
                  <c:v>1328</c:v>
                </c:pt>
                <c:pt idx="4617">
                  <c:v>1328</c:v>
                </c:pt>
                <c:pt idx="4618">
                  <c:v>1328</c:v>
                </c:pt>
                <c:pt idx="4619">
                  <c:v>1328</c:v>
                </c:pt>
                <c:pt idx="4620">
                  <c:v>1328</c:v>
                </c:pt>
                <c:pt idx="4621">
                  <c:v>1328</c:v>
                </c:pt>
                <c:pt idx="4622">
                  <c:v>1328</c:v>
                </c:pt>
                <c:pt idx="4623">
                  <c:v>1329</c:v>
                </c:pt>
                <c:pt idx="4624">
                  <c:v>1330</c:v>
                </c:pt>
                <c:pt idx="4625">
                  <c:v>1330</c:v>
                </c:pt>
                <c:pt idx="4626">
                  <c:v>1330</c:v>
                </c:pt>
                <c:pt idx="4627">
                  <c:v>1330</c:v>
                </c:pt>
                <c:pt idx="4628">
                  <c:v>1330</c:v>
                </c:pt>
                <c:pt idx="4629">
                  <c:v>1330</c:v>
                </c:pt>
                <c:pt idx="4630">
                  <c:v>1330</c:v>
                </c:pt>
                <c:pt idx="4631">
                  <c:v>1330</c:v>
                </c:pt>
                <c:pt idx="4632">
                  <c:v>1330</c:v>
                </c:pt>
                <c:pt idx="4633">
                  <c:v>1330</c:v>
                </c:pt>
                <c:pt idx="4634">
                  <c:v>1330</c:v>
                </c:pt>
                <c:pt idx="4635">
                  <c:v>1330</c:v>
                </c:pt>
                <c:pt idx="4636">
                  <c:v>1330</c:v>
                </c:pt>
                <c:pt idx="4637">
                  <c:v>1330</c:v>
                </c:pt>
                <c:pt idx="4638">
                  <c:v>1331</c:v>
                </c:pt>
                <c:pt idx="4639">
                  <c:v>1331</c:v>
                </c:pt>
                <c:pt idx="4640">
                  <c:v>1332</c:v>
                </c:pt>
                <c:pt idx="4641">
                  <c:v>1333</c:v>
                </c:pt>
                <c:pt idx="4642">
                  <c:v>1334</c:v>
                </c:pt>
                <c:pt idx="4643">
                  <c:v>1335</c:v>
                </c:pt>
                <c:pt idx="4644">
                  <c:v>1335</c:v>
                </c:pt>
                <c:pt idx="4645">
                  <c:v>1335</c:v>
                </c:pt>
                <c:pt idx="4646">
                  <c:v>1335</c:v>
                </c:pt>
                <c:pt idx="4647">
                  <c:v>1335</c:v>
                </c:pt>
                <c:pt idx="4648">
                  <c:v>1335</c:v>
                </c:pt>
                <c:pt idx="4649">
                  <c:v>1335</c:v>
                </c:pt>
                <c:pt idx="4650">
                  <c:v>1335</c:v>
                </c:pt>
                <c:pt idx="4651">
                  <c:v>1335</c:v>
                </c:pt>
                <c:pt idx="4652">
                  <c:v>1335</c:v>
                </c:pt>
                <c:pt idx="4653">
                  <c:v>1336</c:v>
                </c:pt>
                <c:pt idx="4654">
                  <c:v>1337</c:v>
                </c:pt>
                <c:pt idx="4655">
                  <c:v>1338</c:v>
                </c:pt>
                <c:pt idx="4656">
                  <c:v>1339</c:v>
                </c:pt>
                <c:pt idx="4657">
                  <c:v>1340</c:v>
                </c:pt>
                <c:pt idx="4658">
                  <c:v>1341</c:v>
                </c:pt>
                <c:pt idx="4659">
                  <c:v>1341</c:v>
                </c:pt>
                <c:pt idx="4660">
                  <c:v>1342</c:v>
                </c:pt>
                <c:pt idx="4661">
                  <c:v>1343</c:v>
                </c:pt>
                <c:pt idx="4662">
                  <c:v>1343</c:v>
                </c:pt>
                <c:pt idx="4663">
                  <c:v>1343</c:v>
                </c:pt>
                <c:pt idx="4664">
                  <c:v>1344</c:v>
                </c:pt>
                <c:pt idx="4665">
                  <c:v>1344</c:v>
                </c:pt>
                <c:pt idx="4666">
                  <c:v>1344</c:v>
                </c:pt>
                <c:pt idx="4667">
                  <c:v>1344</c:v>
                </c:pt>
                <c:pt idx="4668">
                  <c:v>1344</c:v>
                </c:pt>
                <c:pt idx="4669">
                  <c:v>1344</c:v>
                </c:pt>
                <c:pt idx="4670">
                  <c:v>1345</c:v>
                </c:pt>
                <c:pt idx="4671">
                  <c:v>1345</c:v>
                </c:pt>
                <c:pt idx="4672">
                  <c:v>1345</c:v>
                </c:pt>
                <c:pt idx="4673">
                  <c:v>1345</c:v>
                </c:pt>
                <c:pt idx="4674">
                  <c:v>1345</c:v>
                </c:pt>
                <c:pt idx="4675">
                  <c:v>1345</c:v>
                </c:pt>
                <c:pt idx="4676">
                  <c:v>1345</c:v>
                </c:pt>
                <c:pt idx="4677">
                  <c:v>1345</c:v>
                </c:pt>
                <c:pt idx="4678">
                  <c:v>1345</c:v>
                </c:pt>
                <c:pt idx="4679">
                  <c:v>1345</c:v>
                </c:pt>
                <c:pt idx="4680">
                  <c:v>1345</c:v>
                </c:pt>
                <c:pt idx="4681">
                  <c:v>1345</c:v>
                </c:pt>
                <c:pt idx="4682">
                  <c:v>1345</c:v>
                </c:pt>
                <c:pt idx="4683">
                  <c:v>1345</c:v>
                </c:pt>
                <c:pt idx="4684">
                  <c:v>1345</c:v>
                </c:pt>
                <c:pt idx="4685">
                  <c:v>1345</c:v>
                </c:pt>
                <c:pt idx="4686">
                  <c:v>1345</c:v>
                </c:pt>
                <c:pt idx="4687">
                  <c:v>1345</c:v>
                </c:pt>
                <c:pt idx="4688">
                  <c:v>1345</c:v>
                </c:pt>
                <c:pt idx="4689">
                  <c:v>1345</c:v>
                </c:pt>
                <c:pt idx="4690">
                  <c:v>1345</c:v>
                </c:pt>
                <c:pt idx="4691">
                  <c:v>1346</c:v>
                </c:pt>
                <c:pt idx="4692">
                  <c:v>1346</c:v>
                </c:pt>
                <c:pt idx="4693">
                  <c:v>1346</c:v>
                </c:pt>
                <c:pt idx="4694">
                  <c:v>1346</c:v>
                </c:pt>
                <c:pt idx="4695">
                  <c:v>1346</c:v>
                </c:pt>
                <c:pt idx="4696">
                  <c:v>1346</c:v>
                </c:pt>
                <c:pt idx="4697">
                  <c:v>1346</c:v>
                </c:pt>
                <c:pt idx="4698">
                  <c:v>1346</c:v>
                </c:pt>
                <c:pt idx="4699">
                  <c:v>1346</c:v>
                </c:pt>
                <c:pt idx="4700">
                  <c:v>1346</c:v>
                </c:pt>
                <c:pt idx="4701">
                  <c:v>1346</c:v>
                </c:pt>
                <c:pt idx="4702">
                  <c:v>1346</c:v>
                </c:pt>
                <c:pt idx="4703">
                  <c:v>1346</c:v>
                </c:pt>
                <c:pt idx="4704">
                  <c:v>1346</c:v>
                </c:pt>
                <c:pt idx="4705">
                  <c:v>1346</c:v>
                </c:pt>
                <c:pt idx="4706">
                  <c:v>1346</c:v>
                </c:pt>
                <c:pt idx="4707">
                  <c:v>1346</c:v>
                </c:pt>
                <c:pt idx="4708">
                  <c:v>1346</c:v>
                </c:pt>
                <c:pt idx="4709">
                  <c:v>1346</c:v>
                </c:pt>
                <c:pt idx="4710">
                  <c:v>1346</c:v>
                </c:pt>
                <c:pt idx="4711">
                  <c:v>1346</c:v>
                </c:pt>
                <c:pt idx="4712">
                  <c:v>1346</c:v>
                </c:pt>
                <c:pt idx="4713">
                  <c:v>1346</c:v>
                </c:pt>
                <c:pt idx="4714">
                  <c:v>1347</c:v>
                </c:pt>
                <c:pt idx="4715">
                  <c:v>1348</c:v>
                </c:pt>
                <c:pt idx="4716">
                  <c:v>1349</c:v>
                </c:pt>
                <c:pt idx="4717">
                  <c:v>1350</c:v>
                </c:pt>
                <c:pt idx="4718">
                  <c:v>1351</c:v>
                </c:pt>
                <c:pt idx="4719">
                  <c:v>1352</c:v>
                </c:pt>
                <c:pt idx="4720">
                  <c:v>1353</c:v>
                </c:pt>
                <c:pt idx="4721">
                  <c:v>1353</c:v>
                </c:pt>
                <c:pt idx="4722">
                  <c:v>1353</c:v>
                </c:pt>
                <c:pt idx="4723">
                  <c:v>1354</c:v>
                </c:pt>
                <c:pt idx="4724">
                  <c:v>1354</c:v>
                </c:pt>
                <c:pt idx="4725">
                  <c:v>1355</c:v>
                </c:pt>
                <c:pt idx="4726">
                  <c:v>1356</c:v>
                </c:pt>
                <c:pt idx="4727">
                  <c:v>1357</c:v>
                </c:pt>
                <c:pt idx="4728">
                  <c:v>1357</c:v>
                </c:pt>
                <c:pt idx="4729">
                  <c:v>1357</c:v>
                </c:pt>
                <c:pt idx="4730">
                  <c:v>1357</c:v>
                </c:pt>
                <c:pt idx="4731">
                  <c:v>1357</c:v>
                </c:pt>
                <c:pt idx="4732">
                  <c:v>1358</c:v>
                </c:pt>
                <c:pt idx="4733">
                  <c:v>1358</c:v>
                </c:pt>
                <c:pt idx="4734">
                  <c:v>1358</c:v>
                </c:pt>
                <c:pt idx="4735">
                  <c:v>1359</c:v>
                </c:pt>
                <c:pt idx="4736">
                  <c:v>1360</c:v>
                </c:pt>
                <c:pt idx="4737">
                  <c:v>1360</c:v>
                </c:pt>
                <c:pt idx="4738">
                  <c:v>1360</c:v>
                </c:pt>
                <c:pt idx="4739">
                  <c:v>1360</c:v>
                </c:pt>
                <c:pt idx="4740">
                  <c:v>1360</c:v>
                </c:pt>
                <c:pt idx="4741">
                  <c:v>1360</c:v>
                </c:pt>
                <c:pt idx="4742">
                  <c:v>1361</c:v>
                </c:pt>
                <c:pt idx="4743">
                  <c:v>1361</c:v>
                </c:pt>
                <c:pt idx="4744">
                  <c:v>1361</c:v>
                </c:pt>
                <c:pt idx="4745">
                  <c:v>1361</c:v>
                </c:pt>
                <c:pt idx="4746">
                  <c:v>1361</c:v>
                </c:pt>
                <c:pt idx="4747">
                  <c:v>1361</c:v>
                </c:pt>
                <c:pt idx="4748">
                  <c:v>1361</c:v>
                </c:pt>
                <c:pt idx="4749">
                  <c:v>1361</c:v>
                </c:pt>
                <c:pt idx="4750">
                  <c:v>1361</c:v>
                </c:pt>
                <c:pt idx="4751">
                  <c:v>1361</c:v>
                </c:pt>
                <c:pt idx="4752">
                  <c:v>1361</c:v>
                </c:pt>
                <c:pt idx="4753">
                  <c:v>1361</c:v>
                </c:pt>
                <c:pt idx="4754">
                  <c:v>1361</c:v>
                </c:pt>
                <c:pt idx="4755">
                  <c:v>1361</c:v>
                </c:pt>
                <c:pt idx="4756">
                  <c:v>1361</c:v>
                </c:pt>
                <c:pt idx="4757">
                  <c:v>1361</c:v>
                </c:pt>
                <c:pt idx="4758">
                  <c:v>1361</c:v>
                </c:pt>
                <c:pt idx="4759">
                  <c:v>1361</c:v>
                </c:pt>
                <c:pt idx="4760">
                  <c:v>1361</c:v>
                </c:pt>
                <c:pt idx="4761">
                  <c:v>1361</c:v>
                </c:pt>
                <c:pt idx="4762">
                  <c:v>1362</c:v>
                </c:pt>
                <c:pt idx="4763">
                  <c:v>1362</c:v>
                </c:pt>
                <c:pt idx="4764">
                  <c:v>1362</c:v>
                </c:pt>
                <c:pt idx="4765">
                  <c:v>1362</c:v>
                </c:pt>
                <c:pt idx="4766">
                  <c:v>1362</c:v>
                </c:pt>
                <c:pt idx="4767">
                  <c:v>1362</c:v>
                </c:pt>
                <c:pt idx="4768">
                  <c:v>1362</c:v>
                </c:pt>
                <c:pt idx="4769">
                  <c:v>1362</c:v>
                </c:pt>
                <c:pt idx="4770">
                  <c:v>1362</c:v>
                </c:pt>
                <c:pt idx="4771">
                  <c:v>1362</c:v>
                </c:pt>
                <c:pt idx="4772">
                  <c:v>1362</c:v>
                </c:pt>
                <c:pt idx="4773">
                  <c:v>1362</c:v>
                </c:pt>
                <c:pt idx="4774">
                  <c:v>1362</c:v>
                </c:pt>
                <c:pt idx="4775">
                  <c:v>1363</c:v>
                </c:pt>
                <c:pt idx="4776">
                  <c:v>1363</c:v>
                </c:pt>
                <c:pt idx="4777">
                  <c:v>1364</c:v>
                </c:pt>
                <c:pt idx="4778">
                  <c:v>1364</c:v>
                </c:pt>
                <c:pt idx="4779">
                  <c:v>1365</c:v>
                </c:pt>
                <c:pt idx="4780">
                  <c:v>1365</c:v>
                </c:pt>
                <c:pt idx="4781">
                  <c:v>1365</c:v>
                </c:pt>
                <c:pt idx="4782">
                  <c:v>1365</c:v>
                </c:pt>
                <c:pt idx="4783">
                  <c:v>1365</c:v>
                </c:pt>
                <c:pt idx="4784">
                  <c:v>1365</c:v>
                </c:pt>
                <c:pt idx="4785">
                  <c:v>1365</c:v>
                </c:pt>
                <c:pt idx="4786">
                  <c:v>1365</c:v>
                </c:pt>
                <c:pt idx="4787">
                  <c:v>1365</c:v>
                </c:pt>
                <c:pt idx="4788">
                  <c:v>1365</c:v>
                </c:pt>
                <c:pt idx="4789">
                  <c:v>1366</c:v>
                </c:pt>
                <c:pt idx="4790">
                  <c:v>1366</c:v>
                </c:pt>
                <c:pt idx="4791">
                  <c:v>1366</c:v>
                </c:pt>
                <c:pt idx="4792">
                  <c:v>1366</c:v>
                </c:pt>
                <c:pt idx="4793">
                  <c:v>1366</c:v>
                </c:pt>
                <c:pt idx="4794">
                  <c:v>1366</c:v>
                </c:pt>
                <c:pt idx="4795">
                  <c:v>1366</c:v>
                </c:pt>
                <c:pt idx="4796">
                  <c:v>1366</c:v>
                </c:pt>
                <c:pt idx="4797">
                  <c:v>1367</c:v>
                </c:pt>
                <c:pt idx="4798">
                  <c:v>1368</c:v>
                </c:pt>
                <c:pt idx="4799">
                  <c:v>1369</c:v>
                </c:pt>
                <c:pt idx="4800">
                  <c:v>1370</c:v>
                </c:pt>
                <c:pt idx="4801">
                  <c:v>1371</c:v>
                </c:pt>
                <c:pt idx="4802">
                  <c:v>1372</c:v>
                </c:pt>
                <c:pt idx="4803">
                  <c:v>1373</c:v>
                </c:pt>
                <c:pt idx="4804">
                  <c:v>1374</c:v>
                </c:pt>
                <c:pt idx="4805">
                  <c:v>1375</c:v>
                </c:pt>
                <c:pt idx="4806">
                  <c:v>1376</c:v>
                </c:pt>
                <c:pt idx="4807">
                  <c:v>1377</c:v>
                </c:pt>
                <c:pt idx="4808">
                  <c:v>1378</c:v>
                </c:pt>
                <c:pt idx="4809">
                  <c:v>1379</c:v>
                </c:pt>
                <c:pt idx="4810">
                  <c:v>1379</c:v>
                </c:pt>
                <c:pt idx="4811">
                  <c:v>1379</c:v>
                </c:pt>
                <c:pt idx="4812">
                  <c:v>1379</c:v>
                </c:pt>
                <c:pt idx="4813">
                  <c:v>1380</c:v>
                </c:pt>
                <c:pt idx="4814">
                  <c:v>1380</c:v>
                </c:pt>
                <c:pt idx="4815">
                  <c:v>1381</c:v>
                </c:pt>
                <c:pt idx="4816">
                  <c:v>1382</c:v>
                </c:pt>
                <c:pt idx="4817">
                  <c:v>1383</c:v>
                </c:pt>
                <c:pt idx="4818">
                  <c:v>1383</c:v>
                </c:pt>
                <c:pt idx="4819">
                  <c:v>1383</c:v>
                </c:pt>
                <c:pt idx="4820">
                  <c:v>1384</c:v>
                </c:pt>
                <c:pt idx="4821">
                  <c:v>1384</c:v>
                </c:pt>
                <c:pt idx="4822">
                  <c:v>1384</c:v>
                </c:pt>
                <c:pt idx="4823">
                  <c:v>1385</c:v>
                </c:pt>
                <c:pt idx="4824">
                  <c:v>1385</c:v>
                </c:pt>
                <c:pt idx="4825">
                  <c:v>1385</c:v>
                </c:pt>
                <c:pt idx="4826">
                  <c:v>1385</c:v>
                </c:pt>
                <c:pt idx="4827">
                  <c:v>1385</c:v>
                </c:pt>
                <c:pt idx="4828">
                  <c:v>1385</c:v>
                </c:pt>
                <c:pt idx="4829">
                  <c:v>1385</c:v>
                </c:pt>
                <c:pt idx="4830">
                  <c:v>1386</c:v>
                </c:pt>
                <c:pt idx="4831">
                  <c:v>1386</c:v>
                </c:pt>
                <c:pt idx="4832">
                  <c:v>1387</c:v>
                </c:pt>
                <c:pt idx="4833">
                  <c:v>1388</c:v>
                </c:pt>
                <c:pt idx="4834">
                  <c:v>1389</c:v>
                </c:pt>
                <c:pt idx="4835">
                  <c:v>1389</c:v>
                </c:pt>
                <c:pt idx="4836">
                  <c:v>1390</c:v>
                </c:pt>
                <c:pt idx="4837">
                  <c:v>1390</c:v>
                </c:pt>
                <c:pt idx="4838">
                  <c:v>1391</c:v>
                </c:pt>
                <c:pt idx="4839">
                  <c:v>1391</c:v>
                </c:pt>
                <c:pt idx="4840">
                  <c:v>1391</c:v>
                </c:pt>
                <c:pt idx="4841">
                  <c:v>1391</c:v>
                </c:pt>
                <c:pt idx="4842">
                  <c:v>1391</c:v>
                </c:pt>
                <c:pt idx="4843">
                  <c:v>1391</c:v>
                </c:pt>
                <c:pt idx="4844">
                  <c:v>1391</c:v>
                </c:pt>
                <c:pt idx="4845">
                  <c:v>1391</c:v>
                </c:pt>
                <c:pt idx="4846">
                  <c:v>1391</c:v>
                </c:pt>
                <c:pt idx="4847">
                  <c:v>1391</c:v>
                </c:pt>
                <c:pt idx="4848">
                  <c:v>1391</c:v>
                </c:pt>
                <c:pt idx="4849">
                  <c:v>1391</c:v>
                </c:pt>
                <c:pt idx="4850">
                  <c:v>1392</c:v>
                </c:pt>
                <c:pt idx="4851">
                  <c:v>1393</c:v>
                </c:pt>
                <c:pt idx="4852">
                  <c:v>1394</c:v>
                </c:pt>
                <c:pt idx="4853">
                  <c:v>1395</c:v>
                </c:pt>
                <c:pt idx="4854">
                  <c:v>1395</c:v>
                </c:pt>
                <c:pt idx="4855">
                  <c:v>1395</c:v>
                </c:pt>
                <c:pt idx="4856">
                  <c:v>1395</c:v>
                </c:pt>
                <c:pt idx="4857">
                  <c:v>1396</c:v>
                </c:pt>
                <c:pt idx="4858">
                  <c:v>1396</c:v>
                </c:pt>
                <c:pt idx="4859">
                  <c:v>1396</c:v>
                </c:pt>
                <c:pt idx="4860">
                  <c:v>1396</c:v>
                </c:pt>
                <c:pt idx="4861">
                  <c:v>1396</c:v>
                </c:pt>
                <c:pt idx="4862">
                  <c:v>1396</c:v>
                </c:pt>
                <c:pt idx="4863">
                  <c:v>1396</c:v>
                </c:pt>
                <c:pt idx="4864">
                  <c:v>1396</c:v>
                </c:pt>
                <c:pt idx="4865">
                  <c:v>1396</c:v>
                </c:pt>
                <c:pt idx="4866">
                  <c:v>1397</c:v>
                </c:pt>
                <c:pt idx="4867">
                  <c:v>1397</c:v>
                </c:pt>
                <c:pt idx="4868">
                  <c:v>1397</c:v>
                </c:pt>
                <c:pt idx="4869">
                  <c:v>1397</c:v>
                </c:pt>
                <c:pt idx="4870">
                  <c:v>1397</c:v>
                </c:pt>
                <c:pt idx="4871">
                  <c:v>1397</c:v>
                </c:pt>
                <c:pt idx="4872">
                  <c:v>1398</c:v>
                </c:pt>
                <c:pt idx="4873">
                  <c:v>1398</c:v>
                </c:pt>
                <c:pt idx="4874">
                  <c:v>1399</c:v>
                </c:pt>
                <c:pt idx="4875">
                  <c:v>1399</c:v>
                </c:pt>
                <c:pt idx="4876">
                  <c:v>1400</c:v>
                </c:pt>
                <c:pt idx="4877">
                  <c:v>1400</c:v>
                </c:pt>
                <c:pt idx="4878">
                  <c:v>1400</c:v>
                </c:pt>
                <c:pt idx="4879">
                  <c:v>1400</c:v>
                </c:pt>
                <c:pt idx="4880">
                  <c:v>1400</c:v>
                </c:pt>
                <c:pt idx="4881">
                  <c:v>1400</c:v>
                </c:pt>
                <c:pt idx="4882">
                  <c:v>1400</c:v>
                </c:pt>
                <c:pt idx="4883">
                  <c:v>1400</c:v>
                </c:pt>
                <c:pt idx="4884">
                  <c:v>1400</c:v>
                </c:pt>
                <c:pt idx="4885">
                  <c:v>1400</c:v>
                </c:pt>
                <c:pt idx="4886">
                  <c:v>1400</c:v>
                </c:pt>
                <c:pt idx="4887">
                  <c:v>1400</c:v>
                </c:pt>
                <c:pt idx="4888">
                  <c:v>1400</c:v>
                </c:pt>
                <c:pt idx="4889">
                  <c:v>1400</c:v>
                </c:pt>
                <c:pt idx="4890">
                  <c:v>1400</c:v>
                </c:pt>
                <c:pt idx="4891">
                  <c:v>1400</c:v>
                </c:pt>
                <c:pt idx="4892">
                  <c:v>1400</c:v>
                </c:pt>
                <c:pt idx="4893">
                  <c:v>1400</c:v>
                </c:pt>
                <c:pt idx="4894">
                  <c:v>1400</c:v>
                </c:pt>
                <c:pt idx="4895">
                  <c:v>1401</c:v>
                </c:pt>
                <c:pt idx="4896">
                  <c:v>1401</c:v>
                </c:pt>
                <c:pt idx="4897">
                  <c:v>1401</c:v>
                </c:pt>
                <c:pt idx="4898">
                  <c:v>1401</c:v>
                </c:pt>
                <c:pt idx="4899">
                  <c:v>1401</c:v>
                </c:pt>
                <c:pt idx="4900">
                  <c:v>1401</c:v>
                </c:pt>
                <c:pt idx="4901">
                  <c:v>1401</c:v>
                </c:pt>
                <c:pt idx="4902">
                  <c:v>1401</c:v>
                </c:pt>
                <c:pt idx="4903">
                  <c:v>1401</c:v>
                </c:pt>
                <c:pt idx="4904">
                  <c:v>1401</c:v>
                </c:pt>
                <c:pt idx="4905">
                  <c:v>1401</c:v>
                </c:pt>
                <c:pt idx="4906">
                  <c:v>1401</c:v>
                </c:pt>
                <c:pt idx="4907">
                  <c:v>1402</c:v>
                </c:pt>
                <c:pt idx="4908">
                  <c:v>1402</c:v>
                </c:pt>
                <c:pt idx="4909">
                  <c:v>1402</c:v>
                </c:pt>
                <c:pt idx="4910">
                  <c:v>1403</c:v>
                </c:pt>
                <c:pt idx="4911">
                  <c:v>1404</c:v>
                </c:pt>
                <c:pt idx="4912">
                  <c:v>1404</c:v>
                </c:pt>
                <c:pt idx="4913">
                  <c:v>1405</c:v>
                </c:pt>
                <c:pt idx="4914">
                  <c:v>1406</c:v>
                </c:pt>
                <c:pt idx="4915">
                  <c:v>1406</c:v>
                </c:pt>
                <c:pt idx="4916">
                  <c:v>1406</c:v>
                </c:pt>
                <c:pt idx="4917">
                  <c:v>1407</c:v>
                </c:pt>
                <c:pt idx="4918">
                  <c:v>1407</c:v>
                </c:pt>
                <c:pt idx="4919">
                  <c:v>1407</c:v>
                </c:pt>
                <c:pt idx="4920">
                  <c:v>1408</c:v>
                </c:pt>
                <c:pt idx="4921">
                  <c:v>1408</c:v>
                </c:pt>
                <c:pt idx="4922">
                  <c:v>1408</c:v>
                </c:pt>
                <c:pt idx="4923">
                  <c:v>1408</c:v>
                </c:pt>
                <c:pt idx="4924">
                  <c:v>1408</c:v>
                </c:pt>
                <c:pt idx="4925">
                  <c:v>1409</c:v>
                </c:pt>
                <c:pt idx="4926">
                  <c:v>1410</c:v>
                </c:pt>
                <c:pt idx="4927">
                  <c:v>1411</c:v>
                </c:pt>
                <c:pt idx="4928">
                  <c:v>1411</c:v>
                </c:pt>
                <c:pt idx="4929">
                  <c:v>1411</c:v>
                </c:pt>
                <c:pt idx="4930">
                  <c:v>1411</c:v>
                </c:pt>
                <c:pt idx="4931">
                  <c:v>1412</c:v>
                </c:pt>
                <c:pt idx="4932">
                  <c:v>1412</c:v>
                </c:pt>
                <c:pt idx="4933">
                  <c:v>1412</c:v>
                </c:pt>
                <c:pt idx="4934">
                  <c:v>1412</c:v>
                </c:pt>
                <c:pt idx="4935">
                  <c:v>1413</c:v>
                </c:pt>
                <c:pt idx="4936">
                  <c:v>1413</c:v>
                </c:pt>
                <c:pt idx="4937">
                  <c:v>1414</c:v>
                </c:pt>
                <c:pt idx="4938">
                  <c:v>1414</c:v>
                </c:pt>
                <c:pt idx="4939">
                  <c:v>1414</c:v>
                </c:pt>
                <c:pt idx="4940">
                  <c:v>1414</c:v>
                </c:pt>
                <c:pt idx="4941">
                  <c:v>1415</c:v>
                </c:pt>
                <c:pt idx="4942">
                  <c:v>1415</c:v>
                </c:pt>
                <c:pt idx="4943">
                  <c:v>1415</c:v>
                </c:pt>
                <c:pt idx="4944">
                  <c:v>1415</c:v>
                </c:pt>
                <c:pt idx="4945">
                  <c:v>1416</c:v>
                </c:pt>
                <c:pt idx="4946">
                  <c:v>1416</c:v>
                </c:pt>
                <c:pt idx="4947">
                  <c:v>1416</c:v>
                </c:pt>
                <c:pt idx="4948">
                  <c:v>1416</c:v>
                </c:pt>
                <c:pt idx="4949">
                  <c:v>1416</c:v>
                </c:pt>
                <c:pt idx="4950">
                  <c:v>1416</c:v>
                </c:pt>
                <c:pt idx="4951">
                  <c:v>1416</c:v>
                </c:pt>
                <c:pt idx="4952">
                  <c:v>1416</c:v>
                </c:pt>
                <c:pt idx="4953">
                  <c:v>1417</c:v>
                </c:pt>
                <c:pt idx="4954">
                  <c:v>1418</c:v>
                </c:pt>
                <c:pt idx="4955">
                  <c:v>1418</c:v>
                </c:pt>
                <c:pt idx="4956">
                  <c:v>1418</c:v>
                </c:pt>
                <c:pt idx="4957">
                  <c:v>1418</c:v>
                </c:pt>
                <c:pt idx="4958">
                  <c:v>1418</c:v>
                </c:pt>
                <c:pt idx="4959">
                  <c:v>1418</c:v>
                </c:pt>
                <c:pt idx="4960">
                  <c:v>1418</c:v>
                </c:pt>
                <c:pt idx="4961">
                  <c:v>1418</c:v>
                </c:pt>
                <c:pt idx="4962">
                  <c:v>1418</c:v>
                </c:pt>
                <c:pt idx="4963">
                  <c:v>1419</c:v>
                </c:pt>
                <c:pt idx="4964">
                  <c:v>1419</c:v>
                </c:pt>
                <c:pt idx="4965">
                  <c:v>1419</c:v>
                </c:pt>
                <c:pt idx="4966">
                  <c:v>1419</c:v>
                </c:pt>
                <c:pt idx="4967">
                  <c:v>1419</c:v>
                </c:pt>
                <c:pt idx="4968">
                  <c:v>1419</c:v>
                </c:pt>
                <c:pt idx="4969">
                  <c:v>1420</c:v>
                </c:pt>
                <c:pt idx="4970">
                  <c:v>1420</c:v>
                </c:pt>
                <c:pt idx="4971">
                  <c:v>1420</c:v>
                </c:pt>
                <c:pt idx="4972">
                  <c:v>1420</c:v>
                </c:pt>
                <c:pt idx="4973">
                  <c:v>1420</c:v>
                </c:pt>
                <c:pt idx="4974">
                  <c:v>1420</c:v>
                </c:pt>
                <c:pt idx="4975">
                  <c:v>1420</c:v>
                </c:pt>
                <c:pt idx="4976">
                  <c:v>1420</c:v>
                </c:pt>
                <c:pt idx="4977">
                  <c:v>1420</c:v>
                </c:pt>
                <c:pt idx="4978">
                  <c:v>1420</c:v>
                </c:pt>
                <c:pt idx="4979">
                  <c:v>1420</c:v>
                </c:pt>
                <c:pt idx="4980">
                  <c:v>1420</c:v>
                </c:pt>
                <c:pt idx="4981">
                  <c:v>1420</c:v>
                </c:pt>
                <c:pt idx="4982">
                  <c:v>1420</c:v>
                </c:pt>
                <c:pt idx="4983">
                  <c:v>1421</c:v>
                </c:pt>
                <c:pt idx="4984">
                  <c:v>1421</c:v>
                </c:pt>
                <c:pt idx="4985">
                  <c:v>1421</c:v>
                </c:pt>
                <c:pt idx="4986">
                  <c:v>1422</c:v>
                </c:pt>
                <c:pt idx="4987">
                  <c:v>1422</c:v>
                </c:pt>
                <c:pt idx="4988">
                  <c:v>1422</c:v>
                </c:pt>
                <c:pt idx="4989">
                  <c:v>1422</c:v>
                </c:pt>
                <c:pt idx="4990">
                  <c:v>1422</c:v>
                </c:pt>
                <c:pt idx="4991">
                  <c:v>1422</c:v>
                </c:pt>
                <c:pt idx="4992">
                  <c:v>1422</c:v>
                </c:pt>
                <c:pt idx="4993">
                  <c:v>1422</c:v>
                </c:pt>
                <c:pt idx="4994">
                  <c:v>1422</c:v>
                </c:pt>
                <c:pt idx="4995">
                  <c:v>1422</c:v>
                </c:pt>
                <c:pt idx="4996">
                  <c:v>1422</c:v>
                </c:pt>
                <c:pt idx="4997">
                  <c:v>1422</c:v>
                </c:pt>
                <c:pt idx="4998">
                  <c:v>1422</c:v>
                </c:pt>
                <c:pt idx="4999">
                  <c:v>1422</c:v>
                </c:pt>
                <c:pt idx="5000">
                  <c:v>1422</c:v>
                </c:pt>
                <c:pt idx="5001">
                  <c:v>1422</c:v>
                </c:pt>
                <c:pt idx="5002">
                  <c:v>1422</c:v>
                </c:pt>
                <c:pt idx="5003">
                  <c:v>1422</c:v>
                </c:pt>
                <c:pt idx="5004">
                  <c:v>1422</c:v>
                </c:pt>
                <c:pt idx="5005">
                  <c:v>1422</c:v>
                </c:pt>
                <c:pt idx="5006">
                  <c:v>1422</c:v>
                </c:pt>
                <c:pt idx="5007">
                  <c:v>1422</c:v>
                </c:pt>
                <c:pt idx="5008">
                  <c:v>1422</c:v>
                </c:pt>
                <c:pt idx="5009">
                  <c:v>1422</c:v>
                </c:pt>
                <c:pt idx="5010">
                  <c:v>1422</c:v>
                </c:pt>
                <c:pt idx="5011">
                  <c:v>1422</c:v>
                </c:pt>
                <c:pt idx="5012">
                  <c:v>1422</c:v>
                </c:pt>
                <c:pt idx="5013">
                  <c:v>1422</c:v>
                </c:pt>
                <c:pt idx="5014">
                  <c:v>1422</c:v>
                </c:pt>
                <c:pt idx="5015">
                  <c:v>1422</c:v>
                </c:pt>
                <c:pt idx="5016">
                  <c:v>1422</c:v>
                </c:pt>
                <c:pt idx="5017">
                  <c:v>1422</c:v>
                </c:pt>
                <c:pt idx="5018">
                  <c:v>1422</c:v>
                </c:pt>
                <c:pt idx="5019">
                  <c:v>1422</c:v>
                </c:pt>
                <c:pt idx="5020">
                  <c:v>1422</c:v>
                </c:pt>
                <c:pt idx="5021">
                  <c:v>1422</c:v>
                </c:pt>
                <c:pt idx="5022">
                  <c:v>1423</c:v>
                </c:pt>
                <c:pt idx="5023">
                  <c:v>1423</c:v>
                </c:pt>
                <c:pt idx="5024">
                  <c:v>1424</c:v>
                </c:pt>
                <c:pt idx="5025">
                  <c:v>1425</c:v>
                </c:pt>
                <c:pt idx="5026">
                  <c:v>1425</c:v>
                </c:pt>
                <c:pt idx="5027">
                  <c:v>1425</c:v>
                </c:pt>
                <c:pt idx="5028">
                  <c:v>1425</c:v>
                </c:pt>
                <c:pt idx="5029">
                  <c:v>1425</c:v>
                </c:pt>
                <c:pt idx="5030">
                  <c:v>1426</c:v>
                </c:pt>
                <c:pt idx="5031">
                  <c:v>1426</c:v>
                </c:pt>
                <c:pt idx="5032">
                  <c:v>1426</c:v>
                </c:pt>
                <c:pt idx="5033">
                  <c:v>1426</c:v>
                </c:pt>
                <c:pt idx="5034">
                  <c:v>1426</c:v>
                </c:pt>
                <c:pt idx="5035">
                  <c:v>1426</c:v>
                </c:pt>
                <c:pt idx="5036">
                  <c:v>1426</c:v>
                </c:pt>
                <c:pt idx="5037">
                  <c:v>1427</c:v>
                </c:pt>
                <c:pt idx="5038">
                  <c:v>1427</c:v>
                </c:pt>
                <c:pt idx="5039">
                  <c:v>1427</c:v>
                </c:pt>
                <c:pt idx="5040">
                  <c:v>1428</c:v>
                </c:pt>
                <c:pt idx="5041">
                  <c:v>1428</c:v>
                </c:pt>
                <c:pt idx="5042">
                  <c:v>1428</c:v>
                </c:pt>
                <c:pt idx="5043">
                  <c:v>1428</c:v>
                </c:pt>
                <c:pt idx="5044">
                  <c:v>1429</c:v>
                </c:pt>
                <c:pt idx="5045">
                  <c:v>1429</c:v>
                </c:pt>
                <c:pt idx="5046">
                  <c:v>1429</c:v>
                </c:pt>
                <c:pt idx="5047">
                  <c:v>1429</c:v>
                </c:pt>
                <c:pt idx="5048">
                  <c:v>1429</c:v>
                </c:pt>
                <c:pt idx="5049">
                  <c:v>1429</c:v>
                </c:pt>
                <c:pt idx="5050">
                  <c:v>1429</c:v>
                </c:pt>
                <c:pt idx="5051">
                  <c:v>1430</c:v>
                </c:pt>
                <c:pt idx="5052">
                  <c:v>1431</c:v>
                </c:pt>
                <c:pt idx="5053">
                  <c:v>1431</c:v>
                </c:pt>
                <c:pt idx="5054">
                  <c:v>1431</c:v>
                </c:pt>
                <c:pt idx="5055">
                  <c:v>1431</c:v>
                </c:pt>
                <c:pt idx="5056">
                  <c:v>1431</c:v>
                </c:pt>
                <c:pt idx="5057">
                  <c:v>1431</c:v>
                </c:pt>
                <c:pt idx="5058">
                  <c:v>1432</c:v>
                </c:pt>
                <c:pt idx="5059">
                  <c:v>1432</c:v>
                </c:pt>
                <c:pt idx="5060">
                  <c:v>1432</c:v>
                </c:pt>
                <c:pt idx="5061">
                  <c:v>1432</c:v>
                </c:pt>
                <c:pt idx="5062">
                  <c:v>1433</c:v>
                </c:pt>
                <c:pt idx="5063">
                  <c:v>1433</c:v>
                </c:pt>
                <c:pt idx="5064">
                  <c:v>1433</c:v>
                </c:pt>
                <c:pt idx="5065">
                  <c:v>1433</c:v>
                </c:pt>
                <c:pt idx="5066">
                  <c:v>1433</c:v>
                </c:pt>
                <c:pt idx="5067">
                  <c:v>1434</c:v>
                </c:pt>
                <c:pt idx="5068">
                  <c:v>1434</c:v>
                </c:pt>
                <c:pt idx="5069">
                  <c:v>1434</c:v>
                </c:pt>
                <c:pt idx="5070">
                  <c:v>1434</c:v>
                </c:pt>
                <c:pt idx="5071">
                  <c:v>1435</c:v>
                </c:pt>
                <c:pt idx="5072">
                  <c:v>1435</c:v>
                </c:pt>
                <c:pt idx="5073">
                  <c:v>1435</c:v>
                </c:pt>
                <c:pt idx="5074">
                  <c:v>1435</c:v>
                </c:pt>
                <c:pt idx="5075">
                  <c:v>1435</c:v>
                </c:pt>
                <c:pt idx="5076">
                  <c:v>1435</c:v>
                </c:pt>
                <c:pt idx="5077">
                  <c:v>1435</c:v>
                </c:pt>
                <c:pt idx="5078">
                  <c:v>1435</c:v>
                </c:pt>
                <c:pt idx="5079">
                  <c:v>1435</c:v>
                </c:pt>
                <c:pt idx="5080">
                  <c:v>1435</c:v>
                </c:pt>
                <c:pt idx="5081">
                  <c:v>1435</c:v>
                </c:pt>
                <c:pt idx="5082">
                  <c:v>1435</c:v>
                </c:pt>
                <c:pt idx="5083">
                  <c:v>1435</c:v>
                </c:pt>
                <c:pt idx="5084">
                  <c:v>1435</c:v>
                </c:pt>
                <c:pt idx="5085">
                  <c:v>1435</c:v>
                </c:pt>
                <c:pt idx="5086">
                  <c:v>1435</c:v>
                </c:pt>
                <c:pt idx="5087">
                  <c:v>1435</c:v>
                </c:pt>
                <c:pt idx="5088">
                  <c:v>1436</c:v>
                </c:pt>
                <c:pt idx="5089">
                  <c:v>1436</c:v>
                </c:pt>
                <c:pt idx="5090">
                  <c:v>1436</c:v>
                </c:pt>
                <c:pt idx="5091">
                  <c:v>1436</c:v>
                </c:pt>
                <c:pt idx="5092">
                  <c:v>1436</c:v>
                </c:pt>
                <c:pt idx="5093">
                  <c:v>1436</c:v>
                </c:pt>
                <c:pt idx="5094">
                  <c:v>1436</c:v>
                </c:pt>
                <c:pt idx="5095">
                  <c:v>1436</c:v>
                </c:pt>
                <c:pt idx="5096">
                  <c:v>1436</c:v>
                </c:pt>
                <c:pt idx="5097">
                  <c:v>1436</c:v>
                </c:pt>
                <c:pt idx="5098">
                  <c:v>1436</c:v>
                </c:pt>
                <c:pt idx="5099">
                  <c:v>1436</c:v>
                </c:pt>
                <c:pt idx="5100">
                  <c:v>1436</c:v>
                </c:pt>
                <c:pt idx="5101">
                  <c:v>1436</c:v>
                </c:pt>
                <c:pt idx="5102">
                  <c:v>1436</c:v>
                </c:pt>
                <c:pt idx="5103">
                  <c:v>1436</c:v>
                </c:pt>
                <c:pt idx="5104">
                  <c:v>1436</c:v>
                </c:pt>
                <c:pt idx="5105">
                  <c:v>1436</c:v>
                </c:pt>
                <c:pt idx="5106">
                  <c:v>1436</c:v>
                </c:pt>
                <c:pt idx="5107">
                  <c:v>1436</c:v>
                </c:pt>
                <c:pt idx="5108">
                  <c:v>1436</c:v>
                </c:pt>
                <c:pt idx="5109">
                  <c:v>1436</c:v>
                </c:pt>
                <c:pt idx="5110">
                  <c:v>1436</c:v>
                </c:pt>
                <c:pt idx="5111">
                  <c:v>1436</c:v>
                </c:pt>
                <c:pt idx="5112">
                  <c:v>1436</c:v>
                </c:pt>
                <c:pt idx="5113">
                  <c:v>1436</c:v>
                </c:pt>
                <c:pt idx="5114">
                  <c:v>1436</c:v>
                </c:pt>
                <c:pt idx="5115">
                  <c:v>1436</c:v>
                </c:pt>
                <c:pt idx="5116">
                  <c:v>1437</c:v>
                </c:pt>
                <c:pt idx="5117">
                  <c:v>1437</c:v>
                </c:pt>
                <c:pt idx="5118">
                  <c:v>1437</c:v>
                </c:pt>
                <c:pt idx="5119">
                  <c:v>1437</c:v>
                </c:pt>
                <c:pt idx="5120">
                  <c:v>1438</c:v>
                </c:pt>
                <c:pt idx="5121">
                  <c:v>1438</c:v>
                </c:pt>
                <c:pt idx="5122">
                  <c:v>1439</c:v>
                </c:pt>
                <c:pt idx="5123">
                  <c:v>1440</c:v>
                </c:pt>
                <c:pt idx="5124">
                  <c:v>1441</c:v>
                </c:pt>
                <c:pt idx="5125">
                  <c:v>1441</c:v>
                </c:pt>
                <c:pt idx="5126">
                  <c:v>1441</c:v>
                </c:pt>
                <c:pt idx="5127">
                  <c:v>1441</c:v>
                </c:pt>
                <c:pt idx="5128">
                  <c:v>1442</c:v>
                </c:pt>
                <c:pt idx="5129">
                  <c:v>1442</c:v>
                </c:pt>
                <c:pt idx="5130">
                  <c:v>1442</c:v>
                </c:pt>
                <c:pt idx="5131">
                  <c:v>1442</c:v>
                </c:pt>
                <c:pt idx="5132">
                  <c:v>1443</c:v>
                </c:pt>
                <c:pt idx="5133">
                  <c:v>1444</c:v>
                </c:pt>
                <c:pt idx="5134">
                  <c:v>1444</c:v>
                </c:pt>
                <c:pt idx="5135">
                  <c:v>1444</c:v>
                </c:pt>
                <c:pt idx="5136">
                  <c:v>1444</c:v>
                </c:pt>
                <c:pt idx="5137">
                  <c:v>1444</c:v>
                </c:pt>
                <c:pt idx="5138">
                  <c:v>1444</c:v>
                </c:pt>
                <c:pt idx="5139">
                  <c:v>1444</c:v>
                </c:pt>
                <c:pt idx="5140">
                  <c:v>1444</c:v>
                </c:pt>
                <c:pt idx="5141">
                  <c:v>1444</c:v>
                </c:pt>
                <c:pt idx="5142">
                  <c:v>1444</c:v>
                </c:pt>
                <c:pt idx="5143">
                  <c:v>1444</c:v>
                </c:pt>
                <c:pt idx="5144">
                  <c:v>1444</c:v>
                </c:pt>
                <c:pt idx="5145">
                  <c:v>1445</c:v>
                </c:pt>
                <c:pt idx="5146">
                  <c:v>1446</c:v>
                </c:pt>
                <c:pt idx="5147">
                  <c:v>1447</c:v>
                </c:pt>
                <c:pt idx="5148">
                  <c:v>1447</c:v>
                </c:pt>
                <c:pt idx="5149">
                  <c:v>1447</c:v>
                </c:pt>
                <c:pt idx="5150">
                  <c:v>1447</c:v>
                </c:pt>
                <c:pt idx="5151">
                  <c:v>1447</c:v>
                </c:pt>
                <c:pt idx="5152">
                  <c:v>1447</c:v>
                </c:pt>
                <c:pt idx="5153">
                  <c:v>1447</c:v>
                </c:pt>
                <c:pt idx="5154">
                  <c:v>1448</c:v>
                </c:pt>
                <c:pt idx="5155">
                  <c:v>1448</c:v>
                </c:pt>
                <c:pt idx="5156">
                  <c:v>1448</c:v>
                </c:pt>
                <c:pt idx="5157">
                  <c:v>1448</c:v>
                </c:pt>
                <c:pt idx="5158">
                  <c:v>1448</c:v>
                </c:pt>
                <c:pt idx="5159">
                  <c:v>1448</c:v>
                </c:pt>
                <c:pt idx="5160">
                  <c:v>1448</c:v>
                </c:pt>
                <c:pt idx="5161">
                  <c:v>1448</c:v>
                </c:pt>
                <c:pt idx="5162">
                  <c:v>1448</c:v>
                </c:pt>
                <c:pt idx="5163">
                  <c:v>1448</c:v>
                </c:pt>
                <c:pt idx="5164">
                  <c:v>1448</c:v>
                </c:pt>
                <c:pt idx="5165">
                  <c:v>1449</c:v>
                </c:pt>
                <c:pt idx="5166">
                  <c:v>1450</c:v>
                </c:pt>
                <c:pt idx="5167">
                  <c:v>1451</c:v>
                </c:pt>
                <c:pt idx="5168">
                  <c:v>1452</c:v>
                </c:pt>
                <c:pt idx="5169">
                  <c:v>1452</c:v>
                </c:pt>
                <c:pt idx="5170">
                  <c:v>1453</c:v>
                </c:pt>
                <c:pt idx="5171">
                  <c:v>1454</c:v>
                </c:pt>
                <c:pt idx="5172">
                  <c:v>1455</c:v>
                </c:pt>
                <c:pt idx="5173">
                  <c:v>1456</c:v>
                </c:pt>
                <c:pt idx="5174">
                  <c:v>1456</c:v>
                </c:pt>
                <c:pt idx="5175">
                  <c:v>1456</c:v>
                </c:pt>
                <c:pt idx="5176">
                  <c:v>1457</c:v>
                </c:pt>
                <c:pt idx="5177">
                  <c:v>1457</c:v>
                </c:pt>
                <c:pt idx="5178">
                  <c:v>1458</c:v>
                </c:pt>
                <c:pt idx="5179">
                  <c:v>1459</c:v>
                </c:pt>
                <c:pt idx="5180">
                  <c:v>1460</c:v>
                </c:pt>
                <c:pt idx="5181">
                  <c:v>1461</c:v>
                </c:pt>
                <c:pt idx="5182">
                  <c:v>1462</c:v>
                </c:pt>
                <c:pt idx="5183">
                  <c:v>1462</c:v>
                </c:pt>
                <c:pt idx="5184">
                  <c:v>1463</c:v>
                </c:pt>
                <c:pt idx="5185">
                  <c:v>1463</c:v>
                </c:pt>
                <c:pt idx="5186">
                  <c:v>1463</c:v>
                </c:pt>
                <c:pt idx="5187">
                  <c:v>1464</c:v>
                </c:pt>
                <c:pt idx="5188">
                  <c:v>1464</c:v>
                </c:pt>
                <c:pt idx="5189">
                  <c:v>1464</c:v>
                </c:pt>
                <c:pt idx="5190">
                  <c:v>1464</c:v>
                </c:pt>
                <c:pt idx="5191">
                  <c:v>1465</c:v>
                </c:pt>
                <c:pt idx="5192">
                  <c:v>1465</c:v>
                </c:pt>
                <c:pt idx="5193">
                  <c:v>1466</c:v>
                </c:pt>
                <c:pt idx="5194">
                  <c:v>1466</c:v>
                </c:pt>
                <c:pt idx="5195">
                  <c:v>1466</c:v>
                </c:pt>
                <c:pt idx="5196">
                  <c:v>1466</c:v>
                </c:pt>
                <c:pt idx="5197">
                  <c:v>1466</c:v>
                </c:pt>
                <c:pt idx="5198">
                  <c:v>1467</c:v>
                </c:pt>
                <c:pt idx="5199">
                  <c:v>1467</c:v>
                </c:pt>
                <c:pt idx="5200">
                  <c:v>1467</c:v>
                </c:pt>
                <c:pt idx="5201">
                  <c:v>1467</c:v>
                </c:pt>
                <c:pt idx="5202">
                  <c:v>1467</c:v>
                </c:pt>
                <c:pt idx="5203">
                  <c:v>1467</c:v>
                </c:pt>
                <c:pt idx="5204">
                  <c:v>1467</c:v>
                </c:pt>
                <c:pt idx="5205">
                  <c:v>1467</c:v>
                </c:pt>
                <c:pt idx="5206">
                  <c:v>1467</c:v>
                </c:pt>
                <c:pt idx="5207">
                  <c:v>1467</c:v>
                </c:pt>
                <c:pt idx="5208">
                  <c:v>1467</c:v>
                </c:pt>
                <c:pt idx="5209">
                  <c:v>1467</c:v>
                </c:pt>
                <c:pt idx="5210">
                  <c:v>1467</c:v>
                </c:pt>
                <c:pt idx="5211">
                  <c:v>1467</c:v>
                </c:pt>
                <c:pt idx="5212">
                  <c:v>1467</c:v>
                </c:pt>
                <c:pt idx="5213">
                  <c:v>1467</c:v>
                </c:pt>
                <c:pt idx="5214">
                  <c:v>1467</c:v>
                </c:pt>
                <c:pt idx="5215">
                  <c:v>1467</c:v>
                </c:pt>
                <c:pt idx="5216">
                  <c:v>1467</c:v>
                </c:pt>
                <c:pt idx="5217">
                  <c:v>1467</c:v>
                </c:pt>
                <c:pt idx="5218">
                  <c:v>1467</c:v>
                </c:pt>
                <c:pt idx="5219">
                  <c:v>1467</c:v>
                </c:pt>
                <c:pt idx="5220">
                  <c:v>1467</c:v>
                </c:pt>
                <c:pt idx="5221">
                  <c:v>1467</c:v>
                </c:pt>
                <c:pt idx="5222">
                  <c:v>1467</c:v>
                </c:pt>
                <c:pt idx="5223">
                  <c:v>1467</c:v>
                </c:pt>
                <c:pt idx="5224">
                  <c:v>1467</c:v>
                </c:pt>
                <c:pt idx="5225">
                  <c:v>1467</c:v>
                </c:pt>
                <c:pt idx="5226">
                  <c:v>1467</c:v>
                </c:pt>
                <c:pt idx="5227">
                  <c:v>1467</c:v>
                </c:pt>
                <c:pt idx="5228">
                  <c:v>1467</c:v>
                </c:pt>
                <c:pt idx="5229">
                  <c:v>1467</c:v>
                </c:pt>
                <c:pt idx="5230">
                  <c:v>1467</c:v>
                </c:pt>
                <c:pt idx="5231">
                  <c:v>1467</c:v>
                </c:pt>
                <c:pt idx="5232">
                  <c:v>1467</c:v>
                </c:pt>
                <c:pt idx="5233">
                  <c:v>1467</c:v>
                </c:pt>
                <c:pt idx="5234">
                  <c:v>1467</c:v>
                </c:pt>
                <c:pt idx="5235">
                  <c:v>1467</c:v>
                </c:pt>
                <c:pt idx="5236">
                  <c:v>1467</c:v>
                </c:pt>
                <c:pt idx="5237">
                  <c:v>1467</c:v>
                </c:pt>
                <c:pt idx="5238">
                  <c:v>1467</c:v>
                </c:pt>
                <c:pt idx="5239">
                  <c:v>1467</c:v>
                </c:pt>
                <c:pt idx="5240">
                  <c:v>1467</c:v>
                </c:pt>
                <c:pt idx="5241">
                  <c:v>1467</c:v>
                </c:pt>
                <c:pt idx="5242">
                  <c:v>1467</c:v>
                </c:pt>
                <c:pt idx="5243">
                  <c:v>1467</c:v>
                </c:pt>
                <c:pt idx="5244">
                  <c:v>1467</c:v>
                </c:pt>
                <c:pt idx="5245">
                  <c:v>1467</c:v>
                </c:pt>
                <c:pt idx="5246">
                  <c:v>1468</c:v>
                </c:pt>
                <c:pt idx="5247">
                  <c:v>1468</c:v>
                </c:pt>
                <c:pt idx="5248">
                  <c:v>1468</c:v>
                </c:pt>
                <c:pt idx="5249">
                  <c:v>1468</c:v>
                </c:pt>
                <c:pt idx="5250">
                  <c:v>1468</c:v>
                </c:pt>
                <c:pt idx="5251">
                  <c:v>1468</c:v>
                </c:pt>
                <c:pt idx="5252">
                  <c:v>1468</c:v>
                </c:pt>
                <c:pt idx="5253">
                  <c:v>1468</c:v>
                </c:pt>
                <c:pt idx="5254">
                  <c:v>1468</c:v>
                </c:pt>
                <c:pt idx="5255">
                  <c:v>1468</c:v>
                </c:pt>
                <c:pt idx="5256">
                  <c:v>1468</c:v>
                </c:pt>
                <c:pt idx="5257">
                  <c:v>1468</c:v>
                </c:pt>
                <c:pt idx="5258">
                  <c:v>1468</c:v>
                </c:pt>
                <c:pt idx="5259">
                  <c:v>1468</c:v>
                </c:pt>
                <c:pt idx="5260">
                  <c:v>1468</c:v>
                </c:pt>
                <c:pt idx="5261">
                  <c:v>1468</c:v>
                </c:pt>
                <c:pt idx="5262">
                  <c:v>1468</c:v>
                </c:pt>
                <c:pt idx="5263">
                  <c:v>1468</c:v>
                </c:pt>
                <c:pt idx="5264">
                  <c:v>1468</c:v>
                </c:pt>
                <c:pt idx="5265">
                  <c:v>1468</c:v>
                </c:pt>
                <c:pt idx="5266">
                  <c:v>1468</c:v>
                </c:pt>
                <c:pt idx="5267">
                  <c:v>1468</c:v>
                </c:pt>
                <c:pt idx="5268">
                  <c:v>1468</c:v>
                </c:pt>
                <c:pt idx="5269">
                  <c:v>1468</c:v>
                </c:pt>
                <c:pt idx="5270">
                  <c:v>1468</c:v>
                </c:pt>
                <c:pt idx="5271">
                  <c:v>1468</c:v>
                </c:pt>
                <c:pt idx="5272">
                  <c:v>1468</c:v>
                </c:pt>
                <c:pt idx="5273">
                  <c:v>1468</c:v>
                </c:pt>
                <c:pt idx="5274">
                  <c:v>1468</c:v>
                </c:pt>
                <c:pt idx="5275">
                  <c:v>1468</c:v>
                </c:pt>
                <c:pt idx="5276">
                  <c:v>1468</c:v>
                </c:pt>
                <c:pt idx="5277">
                  <c:v>1468</c:v>
                </c:pt>
                <c:pt idx="5278">
                  <c:v>1468</c:v>
                </c:pt>
                <c:pt idx="5279">
                  <c:v>1468</c:v>
                </c:pt>
                <c:pt idx="5280">
                  <c:v>1468</c:v>
                </c:pt>
                <c:pt idx="5281">
                  <c:v>1468</c:v>
                </c:pt>
                <c:pt idx="5282">
                  <c:v>1468</c:v>
                </c:pt>
                <c:pt idx="5283">
                  <c:v>1468</c:v>
                </c:pt>
                <c:pt idx="5284">
                  <c:v>1468</c:v>
                </c:pt>
                <c:pt idx="5285">
                  <c:v>1468</c:v>
                </c:pt>
                <c:pt idx="5286">
                  <c:v>1468</c:v>
                </c:pt>
                <c:pt idx="5287">
                  <c:v>1468</c:v>
                </c:pt>
                <c:pt idx="5288">
                  <c:v>1469</c:v>
                </c:pt>
                <c:pt idx="5289">
                  <c:v>1469</c:v>
                </c:pt>
                <c:pt idx="5290">
                  <c:v>1470</c:v>
                </c:pt>
                <c:pt idx="5291">
                  <c:v>1471</c:v>
                </c:pt>
                <c:pt idx="5292">
                  <c:v>1472</c:v>
                </c:pt>
                <c:pt idx="5293">
                  <c:v>1472</c:v>
                </c:pt>
                <c:pt idx="5294">
                  <c:v>1472</c:v>
                </c:pt>
                <c:pt idx="5295">
                  <c:v>1473</c:v>
                </c:pt>
                <c:pt idx="5296">
                  <c:v>1474</c:v>
                </c:pt>
                <c:pt idx="5297">
                  <c:v>1474</c:v>
                </c:pt>
                <c:pt idx="5298">
                  <c:v>1475</c:v>
                </c:pt>
                <c:pt idx="5299">
                  <c:v>1475</c:v>
                </c:pt>
                <c:pt idx="5300">
                  <c:v>1475</c:v>
                </c:pt>
                <c:pt idx="5301">
                  <c:v>1475</c:v>
                </c:pt>
                <c:pt idx="5302">
                  <c:v>1475</c:v>
                </c:pt>
                <c:pt idx="5303">
                  <c:v>1476</c:v>
                </c:pt>
                <c:pt idx="5304">
                  <c:v>1476</c:v>
                </c:pt>
                <c:pt idx="5305">
                  <c:v>1476</c:v>
                </c:pt>
                <c:pt idx="5306">
                  <c:v>1476</c:v>
                </c:pt>
                <c:pt idx="5307">
                  <c:v>1476</c:v>
                </c:pt>
                <c:pt idx="5308">
                  <c:v>1476</c:v>
                </c:pt>
                <c:pt idx="5309">
                  <c:v>1476</c:v>
                </c:pt>
                <c:pt idx="5310">
                  <c:v>1476</c:v>
                </c:pt>
                <c:pt idx="5311">
                  <c:v>1476</c:v>
                </c:pt>
                <c:pt idx="5312">
                  <c:v>1476</c:v>
                </c:pt>
                <c:pt idx="5313">
                  <c:v>1476</c:v>
                </c:pt>
                <c:pt idx="5314">
                  <c:v>1476</c:v>
                </c:pt>
                <c:pt idx="5315">
                  <c:v>1476</c:v>
                </c:pt>
                <c:pt idx="5316">
                  <c:v>1476</c:v>
                </c:pt>
                <c:pt idx="5317">
                  <c:v>1476</c:v>
                </c:pt>
                <c:pt idx="5318">
                  <c:v>1476</c:v>
                </c:pt>
                <c:pt idx="5319">
                  <c:v>1477</c:v>
                </c:pt>
                <c:pt idx="5320">
                  <c:v>1478</c:v>
                </c:pt>
                <c:pt idx="5321">
                  <c:v>1479</c:v>
                </c:pt>
                <c:pt idx="5322">
                  <c:v>1479</c:v>
                </c:pt>
                <c:pt idx="5323">
                  <c:v>1479</c:v>
                </c:pt>
                <c:pt idx="5324">
                  <c:v>1479</c:v>
                </c:pt>
                <c:pt idx="5325">
                  <c:v>1480</c:v>
                </c:pt>
                <c:pt idx="5326">
                  <c:v>1481</c:v>
                </c:pt>
                <c:pt idx="5327">
                  <c:v>1481</c:v>
                </c:pt>
                <c:pt idx="5328">
                  <c:v>1481</c:v>
                </c:pt>
                <c:pt idx="5329">
                  <c:v>1481</c:v>
                </c:pt>
                <c:pt idx="5330">
                  <c:v>1482</c:v>
                </c:pt>
                <c:pt idx="5331">
                  <c:v>1483</c:v>
                </c:pt>
                <c:pt idx="5332">
                  <c:v>1484</c:v>
                </c:pt>
                <c:pt idx="5333">
                  <c:v>1484</c:v>
                </c:pt>
                <c:pt idx="5334">
                  <c:v>1485</c:v>
                </c:pt>
                <c:pt idx="5335">
                  <c:v>1486</c:v>
                </c:pt>
                <c:pt idx="5336">
                  <c:v>1486</c:v>
                </c:pt>
                <c:pt idx="5337">
                  <c:v>1486</c:v>
                </c:pt>
                <c:pt idx="5338">
                  <c:v>1486</c:v>
                </c:pt>
                <c:pt idx="5339">
                  <c:v>1486</c:v>
                </c:pt>
                <c:pt idx="5340">
                  <c:v>1486</c:v>
                </c:pt>
                <c:pt idx="5341">
                  <c:v>1486</c:v>
                </c:pt>
                <c:pt idx="5342">
                  <c:v>1486</c:v>
                </c:pt>
                <c:pt idx="5343">
                  <c:v>1486</c:v>
                </c:pt>
                <c:pt idx="5344">
                  <c:v>1486</c:v>
                </c:pt>
                <c:pt idx="5345">
                  <c:v>1487</c:v>
                </c:pt>
                <c:pt idx="5346">
                  <c:v>1488</c:v>
                </c:pt>
                <c:pt idx="5347">
                  <c:v>1489</c:v>
                </c:pt>
                <c:pt idx="5348">
                  <c:v>1490</c:v>
                </c:pt>
                <c:pt idx="5349">
                  <c:v>1491</c:v>
                </c:pt>
                <c:pt idx="5350">
                  <c:v>1492</c:v>
                </c:pt>
                <c:pt idx="5351">
                  <c:v>1493</c:v>
                </c:pt>
                <c:pt idx="5352">
                  <c:v>1493</c:v>
                </c:pt>
                <c:pt idx="5353">
                  <c:v>1493</c:v>
                </c:pt>
                <c:pt idx="5354">
                  <c:v>1493</c:v>
                </c:pt>
                <c:pt idx="5355">
                  <c:v>1493</c:v>
                </c:pt>
                <c:pt idx="5356">
                  <c:v>1493</c:v>
                </c:pt>
                <c:pt idx="5357">
                  <c:v>1494</c:v>
                </c:pt>
                <c:pt idx="5358">
                  <c:v>1494</c:v>
                </c:pt>
                <c:pt idx="5359">
                  <c:v>1494</c:v>
                </c:pt>
                <c:pt idx="5360">
                  <c:v>1494</c:v>
                </c:pt>
                <c:pt idx="5361">
                  <c:v>1494</c:v>
                </c:pt>
                <c:pt idx="5362">
                  <c:v>1494</c:v>
                </c:pt>
                <c:pt idx="5363">
                  <c:v>1495</c:v>
                </c:pt>
                <c:pt idx="5364">
                  <c:v>1495</c:v>
                </c:pt>
                <c:pt idx="5365">
                  <c:v>1495</c:v>
                </c:pt>
                <c:pt idx="5366">
                  <c:v>1495</c:v>
                </c:pt>
                <c:pt idx="5367">
                  <c:v>1495</c:v>
                </c:pt>
                <c:pt idx="5368">
                  <c:v>1496</c:v>
                </c:pt>
                <c:pt idx="5369">
                  <c:v>1497</c:v>
                </c:pt>
                <c:pt idx="5370">
                  <c:v>1497</c:v>
                </c:pt>
                <c:pt idx="5371">
                  <c:v>1497</c:v>
                </c:pt>
                <c:pt idx="5372">
                  <c:v>1497</c:v>
                </c:pt>
                <c:pt idx="5373">
                  <c:v>1498</c:v>
                </c:pt>
                <c:pt idx="5374">
                  <c:v>1499</c:v>
                </c:pt>
                <c:pt idx="5375">
                  <c:v>1499</c:v>
                </c:pt>
                <c:pt idx="5376">
                  <c:v>1500</c:v>
                </c:pt>
                <c:pt idx="5377">
                  <c:v>1500</c:v>
                </c:pt>
                <c:pt idx="5378">
                  <c:v>1500</c:v>
                </c:pt>
                <c:pt idx="5379">
                  <c:v>1500</c:v>
                </c:pt>
                <c:pt idx="5380">
                  <c:v>1500</c:v>
                </c:pt>
                <c:pt idx="5381">
                  <c:v>1501</c:v>
                </c:pt>
                <c:pt idx="5382">
                  <c:v>1501</c:v>
                </c:pt>
                <c:pt idx="5383">
                  <c:v>1501</c:v>
                </c:pt>
                <c:pt idx="5384">
                  <c:v>1502</c:v>
                </c:pt>
                <c:pt idx="5385">
                  <c:v>1502</c:v>
                </c:pt>
                <c:pt idx="5386">
                  <c:v>1502</c:v>
                </c:pt>
                <c:pt idx="5387">
                  <c:v>1502</c:v>
                </c:pt>
                <c:pt idx="5388">
                  <c:v>1502</c:v>
                </c:pt>
                <c:pt idx="5389">
                  <c:v>1503</c:v>
                </c:pt>
                <c:pt idx="5390">
                  <c:v>1503</c:v>
                </c:pt>
                <c:pt idx="5391">
                  <c:v>1503</c:v>
                </c:pt>
                <c:pt idx="5392">
                  <c:v>1504</c:v>
                </c:pt>
                <c:pt idx="5393">
                  <c:v>1505</c:v>
                </c:pt>
                <c:pt idx="5394">
                  <c:v>1506</c:v>
                </c:pt>
                <c:pt idx="5395">
                  <c:v>1507</c:v>
                </c:pt>
                <c:pt idx="5396">
                  <c:v>1508</c:v>
                </c:pt>
                <c:pt idx="5397">
                  <c:v>1509</c:v>
                </c:pt>
                <c:pt idx="5398">
                  <c:v>1510</c:v>
                </c:pt>
                <c:pt idx="5399">
                  <c:v>1510</c:v>
                </c:pt>
                <c:pt idx="5400">
                  <c:v>1511</c:v>
                </c:pt>
                <c:pt idx="5401">
                  <c:v>1512</c:v>
                </c:pt>
                <c:pt idx="5402">
                  <c:v>1513</c:v>
                </c:pt>
                <c:pt idx="5403">
                  <c:v>1513</c:v>
                </c:pt>
                <c:pt idx="5404">
                  <c:v>1513</c:v>
                </c:pt>
                <c:pt idx="5405">
                  <c:v>1514</c:v>
                </c:pt>
                <c:pt idx="5406">
                  <c:v>1514</c:v>
                </c:pt>
                <c:pt idx="5407">
                  <c:v>1515</c:v>
                </c:pt>
                <c:pt idx="5408">
                  <c:v>1515</c:v>
                </c:pt>
                <c:pt idx="5409">
                  <c:v>1515</c:v>
                </c:pt>
                <c:pt idx="5410">
                  <c:v>1516</c:v>
                </c:pt>
                <c:pt idx="5411">
                  <c:v>1517</c:v>
                </c:pt>
                <c:pt idx="5412">
                  <c:v>1517</c:v>
                </c:pt>
                <c:pt idx="5413">
                  <c:v>1517</c:v>
                </c:pt>
                <c:pt idx="5414">
                  <c:v>1517</c:v>
                </c:pt>
                <c:pt idx="5415">
                  <c:v>1518</c:v>
                </c:pt>
                <c:pt idx="5416">
                  <c:v>1519</c:v>
                </c:pt>
                <c:pt idx="5417">
                  <c:v>1520</c:v>
                </c:pt>
                <c:pt idx="5418">
                  <c:v>1520</c:v>
                </c:pt>
                <c:pt idx="5419">
                  <c:v>1520</c:v>
                </c:pt>
                <c:pt idx="5420">
                  <c:v>1521</c:v>
                </c:pt>
                <c:pt idx="5421">
                  <c:v>1522</c:v>
                </c:pt>
                <c:pt idx="5422">
                  <c:v>1523</c:v>
                </c:pt>
                <c:pt idx="5423">
                  <c:v>1523</c:v>
                </c:pt>
                <c:pt idx="5424">
                  <c:v>1523</c:v>
                </c:pt>
                <c:pt idx="5425">
                  <c:v>1523</c:v>
                </c:pt>
                <c:pt idx="5426">
                  <c:v>1523</c:v>
                </c:pt>
                <c:pt idx="5427">
                  <c:v>1524</c:v>
                </c:pt>
                <c:pt idx="5428">
                  <c:v>1525</c:v>
                </c:pt>
                <c:pt idx="5429">
                  <c:v>1526</c:v>
                </c:pt>
                <c:pt idx="5430">
                  <c:v>1526</c:v>
                </c:pt>
                <c:pt idx="5431">
                  <c:v>1526</c:v>
                </c:pt>
                <c:pt idx="5432">
                  <c:v>1526</c:v>
                </c:pt>
                <c:pt idx="5433">
                  <c:v>1527</c:v>
                </c:pt>
                <c:pt idx="5434">
                  <c:v>1527</c:v>
                </c:pt>
                <c:pt idx="5435">
                  <c:v>1527</c:v>
                </c:pt>
                <c:pt idx="5436">
                  <c:v>1527</c:v>
                </c:pt>
                <c:pt idx="5437">
                  <c:v>1527</c:v>
                </c:pt>
                <c:pt idx="5438">
                  <c:v>1527</c:v>
                </c:pt>
                <c:pt idx="5439">
                  <c:v>1527</c:v>
                </c:pt>
                <c:pt idx="5440">
                  <c:v>1527</c:v>
                </c:pt>
                <c:pt idx="5441">
                  <c:v>1527</c:v>
                </c:pt>
                <c:pt idx="5442">
                  <c:v>1527</c:v>
                </c:pt>
                <c:pt idx="5443">
                  <c:v>1527</c:v>
                </c:pt>
                <c:pt idx="5444">
                  <c:v>1527</c:v>
                </c:pt>
                <c:pt idx="5445">
                  <c:v>1527</c:v>
                </c:pt>
                <c:pt idx="5446">
                  <c:v>1527</c:v>
                </c:pt>
                <c:pt idx="5447">
                  <c:v>1527</c:v>
                </c:pt>
                <c:pt idx="5448">
                  <c:v>1527</c:v>
                </c:pt>
                <c:pt idx="5449">
                  <c:v>1527</c:v>
                </c:pt>
                <c:pt idx="5450">
                  <c:v>1527</c:v>
                </c:pt>
                <c:pt idx="5451">
                  <c:v>1527</c:v>
                </c:pt>
                <c:pt idx="5452">
                  <c:v>1527</c:v>
                </c:pt>
                <c:pt idx="5453">
                  <c:v>1527</c:v>
                </c:pt>
                <c:pt idx="5454">
                  <c:v>1527</c:v>
                </c:pt>
                <c:pt idx="5455">
                  <c:v>1527</c:v>
                </c:pt>
                <c:pt idx="5456">
                  <c:v>1527</c:v>
                </c:pt>
                <c:pt idx="5457">
                  <c:v>1527</c:v>
                </c:pt>
                <c:pt idx="5458">
                  <c:v>1527</c:v>
                </c:pt>
                <c:pt idx="5459">
                  <c:v>1527</c:v>
                </c:pt>
                <c:pt idx="5460">
                  <c:v>1527</c:v>
                </c:pt>
                <c:pt idx="5461">
                  <c:v>1527</c:v>
                </c:pt>
                <c:pt idx="5462">
                  <c:v>1528</c:v>
                </c:pt>
                <c:pt idx="5463">
                  <c:v>1529</c:v>
                </c:pt>
                <c:pt idx="5464">
                  <c:v>1529</c:v>
                </c:pt>
                <c:pt idx="5465">
                  <c:v>1529</c:v>
                </c:pt>
                <c:pt idx="5466">
                  <c:v>1529</c:v>
                </c:pt>
                <c:pt idx="5467">
                  <c:v>1529</c:v>
                </c:pt>
                <c:pt idx="5468">
                  <c:v>1529</c:v>
                </c:pt>
                <c:pt idx="5469">
                  <c:v>1529</c:v>
                </c:pt>
                <c:pt idx="5470">
                  <c:v>1529</c:v>
                </c:pt>
                <c:pt idx="5471">
                  <c:v>1529</c:v>
                </c:pt>
                <c:pt idx="5472">
                  <c:v>1529</c:v>
                </c:pt>
                <c:pt idx="5473">
                  <c:v>1529</c:v>
                </c:pt>
                <c:pt idx="5474">
                  <c:v>1529</c:v>
                </c:pt>
                <c:pt idx="5475">
                  <c:v>1530</c:v>
                </c:pt>
                <c:pt idx="5476">
                  <c:v>1530</c:v>
                </c:pt>
                <c:pt idx="5477">
                  <c:v>1530</c:v>
                </c:pt>
                <c:pt idx="5478">
                  <c:v>1530</c:v>
                </c:pt>
                <c:pt idx="5479">
                  <c:v>1530</c:v>
                </c:pt>
                <c:pt idx="5480">
                  <c:v>1530</c:v>
                </c:pt>
                <c:pt idx="5481">
                  <c:v>1530</c:v>
                </c:pt>
                <c:pt idx="5482">
                  <c:v>1530</c:v>
                </c:pt>
                <c:pt idx="5483">
                  <c:v>1531</c:v>
                </c:pt>
                <c:pt idx="5484">
                  <c:v>1531</c:v>
                </c:pt>
                <c:pt idx="5485">
                  <c:v>1531</c:v>
                </c:pt>
                <c:pt idx="5486">
                  <c:v>1531</c:v>
                </c:pt>
                <c:pt idx="5487">
                  <c:v>1531</c:v>
                </c:pt>
                <c:pt idx="5488">
                  <c:v>1531</c:v>
                </c:pt>
                <c:pt idx="5489">
                  <c:v>1531</c:v>
                </c:pt>
                <c:pt idx="5490">
                  <c:v>1531</c:v>
                </c:pt>
                <c:pt idx="5491">
                  <c:v>1531</c:v>
                </c:pt>
                <c:pt idx="5492">
                  <c:v>1531</c:v>
                </c:pt>
                <c:pt idx="5493">
                  <c:v>1531</c:v>
                </c:pt>
                <c:pt idx="5494">
                  <c:v>1531</c:v>
                </c:pt>
                <c:pt idx="5495">
                  <c:v>1531</c:v>
                </c:pt>
                <c:pt idx="5496">
                  <c:v>1532</c:v>
                </c:pt>
                <c:pt idx="5497">
                  <c:v>1532</c:v>
                </c:pt>
                <c:pt idx="5498">
                  <c:v>1532</c:v>
                </c:pt>
                <c:pt idx="5499">
                  <c:v>1532</c:v>
                </c:pt>
                <c:pt idx="5500">
                  <c:v>1532</c:v>
                </c:pt>
                <c:pt idx="5501">
                  <c:v>1532</c:v>
                </c:pt>
                <c:pt idx="5502">
                  <c:v>1533</c:v>
                </c:pt>
                <c:pt idx="5503">
                  <c:v>1534</c:v>
                </c:pt>
                <c:pt idx="5504">
                  <c:v>1534</c:v>
                </c:pt>
                <c:pt idx="5505">
                  <c:v>1534</c:v>
                </c:pt>
                <c:pt idx="5506">
                  <c:v>1534</c:v>
                </c:pt>
                <c:pt idx="5507">
                  <c:v>1535</c:v>
                </c:pt>
                <c:pt idx="5508">
                  <c:v>1536</c:v>
                </c:pt>
                <c:pt idx="5509">
                  <c:v>1536</c:v>
                </c:pt>
                <c:pt idx="5510">
                  <c:v>1536</c:v>
                </c:pt>
                <c:pt idx="5511">
                  <c:v>1537</c:v>
                </c:pt>
                <c:pt idx="5512">
                  <c:v>1537</c:v>
                </c:pt>
                <c:pt idx="5513">
                  <c:v>1538</c:v>
                </c:pt>
                <c:pt idx="5514">
                  <c:v>1538</c:v>
                </c:pt>
                <c:pt idx="5515">
                  <c:v>1539</c:v>
                </c:pt>
                <c:pt idx="5516">
                  <c:v>1539</c:v>
                </c:pt>
                <c:pt idx="5517">
                  <c:v>1539</c:v>
                </c:pt>
                <c:pt idx="5518">
                  <c:v>1539</c:v>
                </c:pt>
                <c:pt idx="5519">
                  <c:v>1539</c:v>
                </c:pt>
                <c:pt idx="5520">
                  <c:v>1539</c:v>
                </c:pt>
                <c:pt idx="5521">
                  <c:v>1540</c:v>
                </c:pt>
                <c:pt idx="5522">
                  <c:v>1541</c:v>
                </c:pt>
                <c:pt idx="5523">
                  <c:v>1541</c:v>
                </c:pt>
                <c:pt idx="5524">
                  <c:v>1541</c:v>
                </c:pt>
                <c:pt idx="5525">
                  <c:v>1541</c:v>
                </c:pt>
                <c:pt idx="5526">
                  <c:v>1541</c:v>
                </c:pt>
                <c:pt idx="5527">
                  <c:v>1541</c:v>
                </c:pt>
                <c:pt idx="5528">
                  <c:v>1541</c:v>
                </c:pt>
                <c:pt idx="5529">
                  <c:v>1541</c:v>
                </c:pt>
                <c:pt idx="5530">
                  <c:v>1541</c:v>
                </c:pt>
                <c:pt idx="5531">
                  <c:v>1541</c:v>
                </c:pt>
                <c:pt idx="5532">
                  <c:v>1542</c:v>
                </c:pt>
                <c:pt idx="5533">
                  <c:v>1542</c:v>
                </c:pt>
                <c:pt idx="5534">
                  <c:v>1542</c:v>
                </c:pt>
                <c:pt idx="5535">
                  <c:v>1542</c:v>
                </c:pt>
                <c:pt idx="5536">
                  <c:v>1542</c:v>
                </c:pt>
                <c:pt idx="5537">
                  <c:v>1543</c:v>
                </c:pt>
                <c:pt idx="5538">
                  <c:v>1544</c:v>
                </c:pt>
                <c:pt idx="5539">
                  <c:v>1545</c:v>
                </c:pt>
                <c:pt idx="5540">
                  <c:v>1546</c:v>
                </c:pt>
                <c:pt idx="5541">
                  <c:v>1547</c:v>
                </c:pt>
                <c:pt idx="5542">
                  <c:v>1548</c:v>
                </c:pt>
                <c:pt idx="5543">
                  <c:v>1549</c:v>
                </c:pt>
                <c:pt idx="5544">
                  <c:v>1550</c:v>
                </c:pt>
                <c:pt idx="5545">
                  <c:v>1550</c:v>
                </c:pt>
                <c:pt idx="5546">
                  <c:v>1551</c:v>
                </c:pt>
                <c:pt idx="5547">
                  <c:v>1551</c:v>
                </c:pt>
                <c:pt idx="5548">
                  <c:v>1551</c:v>
                </c:pt>
                <c:pt idx="5549">
                  <c:v>1551</c:v>
                </c:pt>
                <c:pt idx="5550">
                  <c:v>1552</c:v>
                </c:pt>
                <c:pt idx="5551">
                  <c:v>1552</c:v>
                </c:pt>
                <c:pt idx="5552">
                  <c:v>1552</c:v>
                </c:pt>
                <c:pt idx="5553">
                  <c:v>1552</c:v>
                </c:pt>
                <c:pt idx="5554">
                  <c:v>1552</c:v>
                </c:pt>
                <c:pt idx="5555">
                  <c:v>1552</c:v>
                </c:pt>
                <c:pt idx="5556">
                  <c:v>1553</c:v>
                </c:pt>
                <c:pt idx="5557">
                  <c:v>1553</c:v>
                </c:pt>
                <c:pt idx="5558">
                  <c:v>1554</c:v>
                </c:pt>
                <c:pt idx="5559">
                  <c:v>1555</c:v>
                </c:pt>
                <c:pt idx="5560">
                  <c:v>1556</c:v>
                </c:pt>
                <c:pt idx="5561">
                  <c:v>1557</c:v>
                </c:pt>
                <c:pt idx="5562">
                  <c:v>1557</c:v>
                </c:pt>
                <c:pt idx="5563">
                  <c:v>1558</c:v>
                </c:pt>
                <c:pt idx="5564">
                  <c:v>1558</c:v>
                </c:pt>
                <c:pt idx="5565">
                  <c:v>1558</c:v>
                </c:pt>
                <c:pt idx="5566">
                  <c:v>1559</c:v>
                </c:pt>
                <c:pt idx="5567">
                  <c:v>1559</c:v>
                </c:pt>
                <c:pt idx="5568">
                  <c:v>1559</c:v>
                </c:pt>
                <c:pt idx="5569">
                  <c:v>1559</c:v>
                </c:pt>
                <c:pt idx="5570">
                  <c:v>1559</c:v>
                </c:pt>
                <c:pt idx="5571">
                  <c:v>1559</c:v>
                </c:pt>
                <c:pt idx="5572">
                  <c:v>1560</c:v>
                </c:pt>
                <c:pt idx="5573">
                  <c:v>1561</c:v>
                </c:pt>
                <c:pt idx="5574">
                  <c:v>1562</c:v>
                </c:pt>
                <c:pt idx="5575">
                  <c:v>1562</c:v>
                </c:pt>
                <c:pt idx="5576">
                  <c:v>1563</c:v>
                </c:pt>
                <c:pt idx="5577">
                  <c:v>1564</c:v>
                </c:pt>
                <c:pt idx="5578">
                  <c:v>1565</c:v>
                </c:pt>
                <c:pt idx="5579">
                  <c:v>1566</c:v>
                </c:pt>
                <c:pt idx="5580">
                  <c:v>1566</c:v>
                </c:pt>
                <c:pt idx="5581">
                  <c:v>1566</c:v>
                </c:pt>
                <c:pt idx="5582">
                  <c:v>1566</c:v>
                </c:pt>
                <c:pt idx="5583">
                  <c:v>1566</c:v>
                </c:pt>
                <c:pt idx="5584">
                  <c:v>1566</c:v>
                </c:pt>
                <c:pt idx="5585">
                  <c:v>1567</c:v>
                </c:pt>
                <c:pt idx="5586">
                  <c:v>1567</c:v>
                </c:pt>
                <c:pt idx="5587">
                  <c:v>1567</c:v>
                </c:pt>
                <c:pt idx="5588">
                  <c:v>1567</c:v>
                </c:pt>
                <c:pt idx="5589">
                  <c:v>1567</c:v>
                </c:pt>
                <c:pt idx="5590">
                  <c:v>1568</c:v>
                </c:pt>
                <c:pt idx="5591">
                  <c:v>1569</c:v>
                </c:pt>
                <c:pt idx="5592">
                  <c:v>1570</c:v>
                </c:pt>
                <c:pt idx="5593">
                  <c:v>1570</c:v>
                </c:pt>
                <c:pt idx="5594">
                  <c:v>1570</c:v>
                </c:pt>
                <c:pt idx="5595">
                  <c:v>1570</c:v>
                </c:pt>
                <c:pt idx="5596">
                  <c:v>1570</c:v>
                </c:pt>
                <c:pt idx="5597">
                  <c:v>1571</c:v>
                </c:pt>
                <c:pt idx="5598">
                  <c:v>1572</c:v>
                </c:pt>
                <c:pt idx="5599">
                  <c:v>1572</c:v>
                </c:pt>
                <c:pt idx="5600">
                  <c:v>1572</c:v>
                </c:pt>
                <c:pt idx="5601">
                  <c:v>1572</c:v>
                </c:pt>
                <c:pt idx="5602">
                  <c:v>1573</c:v>
                </c:pt>
                <c:pt idx="5603">
                  <c:v>1574</c:v>
                </c:pt>
                <c:pt idx="5604">
                  <c:v>1575</c:v>
                </c:pt>
                <c:pt idx="5605">
                  <c:v>1575</c:v>
                </c:pt>
                <c:pt idx="5606">
                  <c:v>1575</c:v>
                </c:pt>
                <c:pt idx="5607">
                  <c:v>1575</c:v>
                </c:pt>
                <c:pt idx="5608">
                  <c:v>1576</c:v>
                </c:pt>
                <c:pt idx="5609">
                  <c:v>1577</c:v>
                </c:pt>
                <c:pt idx="5610">
                  <c:v>1577</c:v>
                </c:pt>
                <c:pt idx="5611">
                  <c:v>1577</c:v>
                </c:pt>
                <c:pt idx="5612">
                  <c:v>1577</c:v>
                </c:pt>
                <c:pt idx="5613">
                  <c:v>1577</c:v>
                </c:pt>
                <c:pt idx="5614">
                  <c:v>1577</c:v>
                </c:pt>
                <c:pt idx="5615">
                  <c:v>1577</c:v>
                </c:pt>
                <c:pt idx="5616">
                  <c:v>1577</c:v>
                </c:pt>
                <c:pt idx="5617">
                  <c:v>1577</c:v>
                </c:pt>
                <c:pt idx="5618">
                  <c:v>1577</c:v>
                </c:pt>
                <c:pt idx="5619">
                  <c:v>1577</c:v>
                </c:pt>
                <c:pt idx="5620">
                  <c:v>1577</c:v>
                </c:pt>
                <c:pt idx="5621">
                  <c:v>1577</c:v>
                </c:pt>
                <c:pt idx="5622">
                  <c:v>1577</c:v>
                </c:pt>
                <c:pt idx="5623">
                  <c:v>1577</c:v>
                </c:pt>
                <c:pt idx="5624">
                  <c:v>1577</c:v>
                </c:pt>
                <c:pt idx="5625">
                  <c:v>1577</c:v>
                </c:pt>
                <c:pt idx="5626">
                  <c:v>1577</c:v>
                </c:pt>
                <c:pt idx="5627">
                  <c:v>1577</c:v>
                </c:pt>
                <c:pt idx="5628">
                  <c:v>1577</c:v>
                </c:pt>
                <c:pt idx="5629">
                  <c:v>1577</c:v>
                </c:pt>
                <c:pt idx="5630">
                  <c:v>1577</c:v>
                </c:pt>
                <c:pt idx="5631">
                  <c:v>1578</c:v>
                </c:pt>
                <c:pt idx="5632">
                  <c:v>1578</c:v>
                </c:pt>
                <c:pt idx="5633">
                  <c:v>1578</c:v>
                </c:pt>
                <c:pt idx="5634">
                  <c:v>1578</c:v>
                </c:pt>
                <c:pt idx="5635">
                  <c:v>1578</c:v>
                </c:pt>
                <c:pt idx="5636">
                  <c:v>1578</c:v>
                </c:pt>
                <c:pt idx="5637">
                  <c:v>1578</c:v>
                </c:pt>
                <c:pt idx="5638">
                  <c:v>1578</c:v>
                </c:pt>
                <c:pt idx="5639">
                  <c:v>1578</c:v>
                </c:pt>
                <c:pt idx="5640">
                  <c:v>1578</c:v>
                </c:pt>
                <c:pt idx="5641">
                  <c:v>1578</c:v>
                </c:pt>
                <c:pt idx="5642">
                  <c:v>1579</c:v>
                </c:pt>
                <c:pt idx="5643">
                  <c:v>1579</c:v>
                </c:pt>
                <c:pt idx="5644">
                  <c:v>1579</c:v>
                </c:pt>
                <c:pt idx="5645">
                  <c:v>1579</c:v>
                </c:pt>
                <c:pt idx="5646">
                  <c:v>1579</c:v>
                </c:pt>
                <c:pt idx="5647">
                  <c:v>1580</c:v>
                </c:pt>
                <c:pt idx="5648">
                  <c:v>1580</c:v>
                </c:pt>
                <c:pt idx="5649">
                  <c:v>1581</c:v>
                </c:pt>
                <c:pt idx="5650">
                  <c:v>1581</c:v>
                </c:pt>
                <c:pt idx="5651">
                  <c:v>1581</c:v>
                </c:pt>
                <c:pt idx="5652">
                  <c:v>1581</c:v>
                </c:pt>
                <c:pt idx="5653">
                  <c:v>1581</c:v>
                </c:pt>
                <c:pt idx="5654">
                  <c:v>1582</c:v>
                </c:pt>
                <c:pt idx="5655">
                  <c:v>1583</c:v>
                </c:pt>
                <c:pt idx="5656">
                  <c:v>1583</c:v>
                </c:pt>
                <c:pt idx="5657">
                  <c:v>1584</c:v>
                </c:pt>
                <c:pt idx="5658">
                  <c:v>1585</c:v>
                </c:pt>
                <c:pt idx="5659">
                  <c:v>1586</c:v>
                </c:pt>
                <c:pt idx="5660">
                  <c:v>1587</c:v>
                </c:pt>
                <c:pt idx="5661">
                  <c:v>1588</c:v>
                </c:pt>
                <c:pt idx="5662">
                  <c:v>1588</c:v>
                </c:pt>
                <c:pt idx="5663">
                  <c:v>1588</c:v>
                </c:pt>
                <c:pt idx="5664">
                  <c:v>1589</c:v>
                </c:pt>
                <c:pt idx="5665">
                  <c:v>1589</c:v>
                </c:pt>
                <c:pt idx="5666">
                  <c:v>1589</c:v>
                </c:pt>
                <c:pt idx="5667">
                  <c:v>1590</c:v>
                </c:pt>
                <c:pt idx="5668">
                  <c:v>1591</c:v>
                </c:pt>
                <c:pt idx="5669">
                  <c:v>1591</c:v>
                </c:pt>
                <c:pt idx="5670">
                  <c:v>1592</c:v>
                </c:pt>
                <c:pt idx="5671">
                  <c:v>1593</c:v>
                </c:pt>
                <c:pt idx="5672">
                  <c:v>1593</c:v>
                </c:pt>
                <c:pt idx="5673">
                  <c:v>1594</c:v>
                </c:pt>
                <c:pt idx="5674">
                  <c:v>1594</c:v>
                </c:pt>
                <c:pt idx="5675">
                  <c:v>1594</c:v>
                </c:pt>
                <c:pt idx="5676">
                  <c:v>1594</c:v>
                </c:pt>
                <c:pt idx="5677">
                  <c:v>1594</c:v>
                </c:pt>
                <c:pt idx="5678">
                  <c:v>1594</c:v>
                </c:pt>
                <c:pt idx="5679">
                  <c:v>1594</c:v>
                </c:pt>
                <c:pt idx="5680">
                  <c:v>1595</c:v>
                </c:pt>
                <c:pt idx="5681">
                  <c:v>1595</c:v>
                </c:pt>
                <c:pt idx="5682">
                  <c:v>1596</c:v>
                </c:pt>
                <c:pt idx="5683">
                  <c:v>1596</c:v>
                </c:pt>
                <c:pt idx="5684">
                  <c:v>1596</c:v>
                </c:pt>
                <c:pt idx="5685">
                  <c:v>1596</c:v>
                </c:pt>
                <c:pt idx="5686">
                  <c:v>1596</c:v>
                </c:pt>
                <c:pt idx="5687">
                  <c:v>1596</c:v>
                </c:pt>
                <c:pt idx="5688">
                  <c:v>1596</c:v>
                </c:pt>
                <c:pt idx="5689">
                  <c:v>1596</c:v>
                </c:pt>
                <c:pt idx="5690">
                  <c:v>1596</c:v>
                </c:pt>
                <c:pt idx="5691">
                  <c:v>1596</c:v>
                </c:pt>
                <c:pt idx="5692">
                  <c:v>1596</c:v>
                </c:pt>
                <c:pt idx="5693">
                  <c:v>1596</c:v>
                </c:pt>
                <c:pt idx="5694">
                  <c:v>1596</c:v>
                </c:pt>
                <c:pt idx="5695">
                  <c:v>1596</c:v>
                </c:pt>
                <c:pt idx="5696">
                  <c:v>1597</c:v>
                </c:pt>
                <c:pt idx="5697">
                  <c:v>1598</c:v>
                </c:pt>
                <c:pt idx="5698">
                  <c:v>1598</c:v>
                </c:pt>
                <c:pt idx="5699">
                  <c:v>1598</c:v>
                </c:pt>
                <c:pt idx="5700">
                  <c:v>1598</c:v>
                </c:pt>
                <c:pt idx="5701">
                  <c:v>1598</c:v>
                </c:pt>
                <c:pt idx="5702">
                  <c:v>1598</c:v>
                </c:pt>
                <c:pt idx="5703">
                  <c:v>1598</c:v>
                </c:pt>
                <c:pt idx="5704">
                  <c:v>1598</c:v>
                </c:pt>
                <c:pt idx="5705">
                  <c:v>1598</c:v>
                </c:pt>
                <c:pt idx="5706">
                  <c:v>1599</c:v>
                </c:pt>
                <c:pt idx="5707">
                  <c:v>1599</c:v>
                </c:pt>
                <c:pt idx="5708">
                  <c:v>1600</c:v>
                </c:pt>
                <c:pt idx="5709">
                  <c:v>1601</c:v>
                </c:pt>
                <c:pt idx="5710">
                  <c:v>1601</c:v>
                </c:pt>
                <c:pt idx="5711">
                  <c:v>1601</c:v>
                </c:pt>
                <c:pt idx="5712">
                  <c:v>1601</c:v>
                </c:pt>
                <c:pt idx="5713">
                  <c:v>1601</c:v>
                </c:pt>
                <c:pt idx="5714">
                  <c:v>1601</c:v>
                </c:pt>
                <c:pt idx="5715">
                  <c:v>1601</c:v>
                </c:pt>
                <c:pt idx="5716">
                  <c:v>1601</c:v>
                </c:pt>
                <c:pt idx="5717">
                  <c:v>1601</c:v>
                </c:pt>
                <c:pt idx="5718">
                  <c:v>1601</c:v>
                </c:pt>
                <c:pt idx="5719">
                  <c:v>1601</c:v>
                </c:pt>
                <c:pt idx="5720">
                  <c:v>1601</c:v>
                </c:pt>
                <c:pt idx="5721">
                  <c:v>1601</c:v>
                </c:pt>
                <c:pt idx="5722">
                  <c:v>1601</c:v>
                </c:pt>
                <c:pt idx="5723">
                  <c:v>1602</c:v>
                </c:pt>
                <c:pt idx="5724">
                  <c:v>1602</c:v>
                </c:pt>
                <c:pt idx="5725">
                  <c:v>1602</c:v>
                </c:pt>
                <c:pt idx="5726">
                  <c:v>1602</c:v>
                </c:pt>
                <c:pt idx="5727">
                  <c:v>1602</c:v>
                </c:pt>
                <c:pt idx="5728">
                  <c:v>1602</c:v>
                </c:pt>
                <c:pt idx="5729">
                  <c:v>1603</c:v>
                </c:pt>
                <c:pt idx="5730">
                  <c:v>1603</c:v>
                </c:pt>
                <c:pt idx="5731">
                  <c:v>1603</c:v>
                </c:pt>
                <c:pt idx="5732">
                  <c:v>1603</c:v>
                </c:pt>
                <c:pt idx="5733">
                  <c:v>1603</c:v>
                </c:pt>
                <c:pt idx="5734">
                  <c:v>1603</c:v>
                </c:pt>
                <c:pt idx="5735">
                  <c:v>1603</c:v>
                </c:pt>
                <c:pt idx="5736">
                  <c:v>1603</c:v>
                </c:pt>
                <c:pt idx="5737">
                  <c:v>1604</c:v>
                </c:pt>
                <c:pt idx="5738">
                  <c:v>1605</c:v>
                </c:pt>
                <c:pt idx="5739">
                  <c:v>1605</c:v>
                </c:pt>
                <c:pt idx="5740">
                  <c:v>1605</c:v>
                </c:pt>
                <c:pt idx="5741">
                  <c:v>1606</c:v>
                </c:pt>
                <c:pt idx="5742">
                  <c:v>1606</c:v>
                </c:pt>
                <c:pt idx="5743">
                  <c:v>1607</c:v>
                </c:pt>
                <c:pt idx="5744">
                  <c:v>1608</c:v>
                </c:pt>
                <c:pt idx="5745">
                  <c:v>1609</c:v>
                </c:pt>
                <c:pt idx="5746">
                  <c:v>1609</c:v>
                </c:pt>
                <c:pt idx="5747">
                  <c:v>1609</c:v>
                </c:pt>
                <c:pt idx="5748">
                  <c:v>1609</c:v>
                </c:pt>
                <c:pt idx="5749">
                  <c:v>1610</c:v>
                </c:pt>
                <c:pt idx="5750">
                  <c:v>1610</c:v>
                </c:pt>
                <c:pt idx="5751">
                  <c:v>1611</c:v>
                </c:pt>
                <c:pt idx="5752">
                  <c:v>1611</c:v>
                </c:pt>
                <c:pt idx="5753">
                  <c:v>1612</c:v>
                </c:pt>
                <c:pt idx="5754">
                  <c:v>1612</c:v>
                </c:pt>
                <c:pt idx="5755">
                  <c:v>1612</c:v>
                </c:pt>
                <c:pt idx="5756">
                  <c:v>1613</c:v>
                </c:pt>
                <c:pt idx="5757">
                  <c:v>1613</c:v>
                </c:pt>
                <c:pt idx="5758">
                  <c:v>1613</c:v>
                </c:pt>
                <c:pt idx="5759">
                  <c:v>1614</c:v>
                </c:pt>
                <c:pt idx="5760">
                  <c:v>1614</c:v>
                </c:pt>
                <c:pt idx="5761">
                  <c:v>1615</c:v>
                </c:pt>
                <c:pt idx="5762">
                  <c:v>1616</c:v>
                </c:pt>
                <c:pt idx="5763">
                  <c:v>1616</c:v>
                </c:pt>
                <c:pt idx="5764">
                  <c:v>1616</c:v>
                </c:pt>
                <c:pt idx="5765">
                  <c:v>1616</c:v>
                </c:pt>
                <c:pt idx="5766">
                  <c:v>1616</c:v>
                </c:pt>
                <c:pt idx="5767">
                  <c:v>1617</c:v>
                </c:pt>
                <c:pt idx="5768">
                  <c:v>1618</c:v>
                </c:pt>
                <c:pt idx="5769">
                  <c:v>1618</c:v>
                </c:pt>
                <c:pt idx="5770">
                  <c:v>1618</c:v>
                </c:pt>
                <c:pt idx="5771">
                  <c:v>1618</c:v>
                </c:pt>
                <c:pt idx="5772">
                  <c:v>1618</c:v>
                </c:pt>
                <c:pt idx="5773">
                  <c:v>1618</c:v>
                </c:pt>
                <c:pt idx="5774">
                  <c:v>1618</c:v>
                </c:pt>
                <c:pt idx="5775">
                  <c:v>1618</c:v>
                </c:pt>
                <c:pt idx="5776">
                  <c:v>1618</c:v>
                </c:pt>
                <c:pt idx="5777">
                  <c:v>1618</c:v>
                </c:pt>
                <c:pt idx="5778">
                  <c:v>1618</c:v>
                </c:pt>
                <c:pt idx="5779">
                  <c:v>1618</c:v>
                </c:pt>
                <c:pt idx="5780">
                  <c:v>1618</c:v>
                </c:pt>
                <c:pt idx="5781">
                  <c:v>1619</c:v>
                </c:pt>
                <c:pt idx="5782">
                  <c:v>1619</c:v>
                </c:pt>
                <c:pt idx="5783">
                  <c:v>1619</c:v>
                </c:pt>
                <c:pt idx="5784">
                  <c:v>1619</c:v>
                </c:pt>
                <c:pt idx="5785">
                  <c:v>1619</c:v>
                </c:pt>
                <c:pt idx="5786">
                  <c:v>1619</c:v>
                </c:pt>
                <c:pt idx="5787">
                  <c:v>1619</c:v>
                </c:pt>
                <c:pt idx="5788">
                  <c:v>1619</c:v>
                </c:pt>
                <c:pt idx="5789">
                  <c:v>1619</c:v>
                </c:pt>
                <c:pt idx="5790">
                  <c:v>1620</c:v>
                </c:pt>
                <c:pt idx="5791">
                  <c:v>1620</c:v>
                </c:pt>
                <c:pt idx="5792">
                  <c:v>1621</c:v>
                </c:pt>
                <c:pt idx="5793">
                  <c:v>1621</c:v>
                </c:pt>
                <c:pt idx="5794">
                  <c:v>1622</c:v>
                </c:pt>
                <c:pt idx="5795">
                  <c:v>1623</c:v>
                </c:pt>
                <c:pt idx="5796">
                  <c:v>1623</c:v>
                </c:pt>
                <c:pt idx="5797">
                  <c:v>1623</c:v>
                </c:pt>
                <c:pt idx="5798">
                  <c:v>1623</c:v>
                </c:pt>
                <c:pt idx="5799">
                  <c:v>1624</c:v>
                </c:pt>
                <c:pt idx="5800">
                  <c:v>1624</c:v>
                </c:pt>
                <c:pt idx="5801">
                  <c:v>1624</c:v>
                </c:pt>
                <c:pt idx="5802">
                  <c:v>1624</c:v>
                </c:pt>
                <c:pt idx="5803">
                  <c:v>1624</c:v>
                </c:pt>
                <c:pt idx="5804">
                  <c:v>1624</c:v>
                </c:pt>
                <c:pt idx="5805">
                  <c:v>1624</c:v>
                </c:pt>
                <c:pt idx="5806">
                  <c:v>1624</c:v>
                </c:pt>
                <c:pt idx="5807">
                  <c:v>1624</c:v>
                </c:pt>
                <c:pt idx="5808">
                  <c:v>1624</c:v>
                </c:pt>
                <c:pt idx="5809">
                  <c:v>1624</c:v>
                </c:pt>
                <c:pt idx="5810">
                  <c:v>1624</c:v>
                </c:pt>
                <c:pt idx="5811">
                  <c:v>1625</c:v>
                </c:pt>
                <c:pt idx="5812">
                  <c:v>1626</c:v>
                </c:pt>
                <c:pt idx="5813">
                  <c:v>1626</c:v>
                </c:pt>
                <c:pt idx="5814">
                  <c:v>1626</c:v>
                </c:pt>
                <c:pt idx="5815">
                  <c:v>1627</c:v>
                </c:pt>
                <c:pt idx="5816">
                  <c:v>1628</c:v>
                </c:pt>
                <c:pt idx="5817">
                  <c:v>1628</c:v>
                </c:pt>
                <c:pt idx="5818">
                  <c:v>1628</c:v>
                </c:pt>
                <c:pt idx="5819">
                  <c:v>1628</c:v>
                </c:pt>
                <c:pt idx="5820">
                  <c:v>1628</c:v>
                </c:pt>
                <c:pt idx="5821">
                  <c:v>1628</c:v>
                </c:pt>
                <c:pt idx="5822">
                  <c:v>1628</c:v>
                </c:pt>
                <c:pt idx="5823">
                  <c:v>1628</c:v>
                </c:pt>
                <c:pt idx="5824">
                  <c:v>1628</c:v>
                </c:pt>
                <c:pt idx="5825">
                  <c:v>1628</c:v>
                </c:pt>
                <c:pt idx="5826">
                  <c:v>1628</c:v>
                </c:pt>
                <c:pt idx="5827">
                  <c:v>1628</c:v>
                </c:pt>
                <c:pt idx="5828">
                  <c:v>1628</c:v>
                </c:pt>
                <c:pt idx="5829">
                  <c:v>1628</c:v>
                </c:pt>
                <c:pt idx="5830">
                  <c:v>1628</c:v>
                </c:pt>
                <c:pt idx="5831">
                  <c:v>1628</c:v>
                </c:pt>
                <c:pt idx="5832">
                  <c:v>1628</c:v>
                </c:pt>
                <c:pt idx="5833">
                  <c:v>1628</c:v>
                </c:pt>
                <c:pt idx="5834">
                  <c:v>1628</c:v>
                </c:pt>
                <c:pt idx="5835">
                  <c:v>1628</c:v>
                </c:pt>
                <c:pt idx="5836">
                  <c:v>1629</c:v>
                </c:pt>
                <c:pt idx="5837">
                  <c:v>1629</c:v>
                </c:pt>
                <c:pt idx="5838">
                  <c:v>1629</c:v>
                </c:pt>
                <c:pt idx="5839">
                  <c:v>1629</c:v>
                </c:pt>
                <c:pt idx="5840">
                  <c:v>1629</c:v>
                </c:pt>
                <c:pt idx="5841">
                  <c:v>1629</c:v>
                </c:pt>
                <c:pt idx="5842">
                  <c:v>1629</c:v>
                </c:pt>
                <c:pt idx="5843">
                  <c:v>1630</c:v>
                </c:pt>
                <c:pt idx="5844">
                  <c:v>1630</c:v>
                </c:pt>
                <c:pt idx="5845">
                  <c:v>1631</c:v>
                </c:pt>
                <c:pt idx="5846">
                  <c:v>1631</c:v>
                </c:pt>
                <c:pt idx="5847">
                  <c:v>1632</c:v>
                </c:pt>
                <c:pt idx="5848">
                  <c:v>1632</c:v>
                </c:pt>
                <c:pt idx="5849">
                  <c:v>1632</c:v>
                </c:pt>
                <c:pt idx="5850">
                  <c:v>1632</c:v>
                </c:pt>
                <c:pt idx="5851">
                  <c:v>1633</c:v>
                </c:pt>
                <c:pt idx="5852">
                  <c:v>1634</c:v>
                </c:pt>
                <c:pt idx="5853">
                  <c:v>1634</c:v>
                </c:pt>
                <c:pt idx="5854">
                  <c:v>1635</c:v>
                </c:pt>
                <c:pt idx="5855">
                  <c:v>1636</c:v>
                </c:pt>
                <c:pt idx="5856">
                  <c:v>1636</c:v>
                </c:pt>
                <c:pt idx="5857">
                  <c:v>1636</c:v>
                </c:pt>
                <c:pt idx="5858">
                  <c:v>1637</c:v>
                </c:pt>
                <c:pt idx="5859">
                  <c:v>1637</c:v>
                </c:pt>
                <c:pt idx="5860">
                  <c:v>1637</c:v>
                </c:pt>
                <c:pt idx="5861">
                  <c:v>1637</c:v>
                </c:pt>
                <c:pt idx="5862">
                  <c:v>1637</c:v>
                </c:pt>
                <c:pt idx="5863">
                  <c:v>1637</c:v>
                </c:pt>
                <c:pt idx="5864">
                  <c:v>1637</c:v>
                </c:pt>
                <c:pt idx="5865">
                  <c:v>1637</c:v>
                </c:pt>
                <c:pt idx="5866">
                  <c:v>1637</c:v>
                </c:pt>
                <c:pt idx="5867">
                  <c:v>1637</c:v>
                </c:pt>
                <c:pt idx="5868">
                  <c:v>1637</c:v>
                </c:pt>
                <c:pt idx="5869">
                  <c:v>1638</c:v>
                </c:pt>
                <c:pt idx="5870">
                  <c:v>1639</c:v>
                </c:pt>
                <c:pt idx="5871">
                  <c:v>1639</c:v>
                </c:pt>
                <c:pt idx="5872">
                  <c:v>1639</c:v>
                </c:pt>
                <c:pt idx="5873">
                  <c:v>1639</c:v>
                </c:pt>
                <c:pt idx="5874">
                  <c:v>1639</c:v>
                </c:pt>
                <c:pt idx="5875">
                  <c:v>1639</c:v>
                </c:pt>
                <c:pt idx="5876">
                  <c:v>1639</c:v>
                </c:pt>
                <c:pt idx="5877">
                  <c:v>1639</c:v>
                </c:pt>
                <c:pt idx="5878">
                  <c:v>1639</c:v>
                </c:pt>
                <c:pt idx="5879">
                  <c:v>1640</c:v>
                </c:pt>
                <c:pt idx="5880">
                  <c:v>1640</c:v>
                </c:pt>
                <c:pt idx="5881">
                  <c:v>1640</c:v>
                </c:pt>
                <c:pt idx="5882">
                  <c:v>1641</c:v>
                </c:pt>
                <c:pt idx="5883">
                  <c:v>1641</c:v>
                </c:pt>
                <c:pt idx="5884">
                  <c:v>1642</c:v>
                </c:pt>
                <c:pt idx="5885">
                  <c:v>1643</c:v>
                </c:pt>
                <c:pt idx="5886">
                  <c:v>1643</c:v>
                </c:pt>
                <c:pt idx="5887">
                  <c:v>1643</c:v>
                </c:pt>
                <c:pt idx="5888">
                  <c:v>1644</c:v>
                </c:pt>
                <c:pt idx="5889">
                  <c:v>1644</c:v>
                </c:pt>
                <c:pt idx="5890">
                  <c:v>1644</c:v>
                </c:pt>
                <c:pt idx="5891">
                  <c:v>1644</c:v>
                </c:pt>
                <c:pt idx="5892">
                  <c:v>1644</c:v>
                </c:pt>
                <c:pt idx="5893">
                  <c:v>1644</c:v>
                </c:pt>
                <c:pt idx="5894">
                  <c:v>1645</c:v>
                </c:pt>
                <c:pt idx="5895">
                  <c:v>1645</c:v>
                </c:pt>
                <c:pt idx="5896">
                  <c:v>1645</c:v>
                </c:pt>
                <c:pt idx="5897">
                  <c:v>1645</c:v>
                </c:pt>
                <c:pt idx="5898">
                  <c:v>1645</c:v>
                </c:pt>
                <c:pt idx="5899">
                  <c:v>1645</c:v>
                </c:pt>
                <c:pt idx="5900">
                  <c:v>1645</c:v>
                </c:pt>
                <c:pt idx="5901">
                  <c:v>1645</c:v>
                </c:pt>
                <c:pt idx="5902">
                  <c:v>1645</c:v>
                </c:pt>
                <c:pt idx="5903">
                  <c:v>1645</c:v>
                </c:pt>
                <c:pt idx="5904">
                  <c:v>1645</c:v>
                </c:pt>
                <c:pt idx="5905">
                  <c:v>1645</c:v>
                </c:pt>
                <c:pt idx="5906">
                  <c:v>1645</c:v>
                </c:pt>
                <c:pt idx="5907">
                  <c:v>1645</c:v>
                </c:pt>
                <c:pt idx="5908">
                  <c:v>1645</c:v>
                </c:pt>
                <c:pt idx="5909">
                  <c:v>1645</c:v>
                </c:pt>
                <c:pt idx="5910">
                  <c:v>1645</c:v>
                </c:pt>
                <c:pt idx="5911">
                  <c:v>1645</c:v>
                </c:pt>
                <c:pt idx="5912">
                  <c:v>1645</c:v>
                </c:pt>
                <c:pt idx="5913">
                  <c:v>1645</c:v>
                </c:pt>
                <c:pt idx="5914">
                  <c:v>1645</c:v>
                </c:pt>
                <c:pt idx="5915">
                  <c:v>1645</c:v>
                </c:pt>
                <c:pt idx="5916">
                  <c:v>1645</c:v>
                </c:pt>
                <c:pt idx="5917">
                  <c:v>1645</c:v>
                </c:pt>
                <c:pt idx="5918">
                  <c:v>1646</c:v>
                </c:pt>
                <c:pt idx="5919">
                  <c:v>1647</c:v>
                </c:pt>
                <c:pt idx="5920">
                  <c:v>1648</c:v>
                </c:pt>
                <c:pt idx="5921">
                  <c:v>1648</c:v>
                </c:pt>
                <c:pt idx="5922">
                  <c:v>1649</c:v>
                </c:pt>
                <c:pt idx="5923">
                  <c:v>1650</c:v>
                </c:pt>
                <c:pt idx="5924">
                  <c:v>1651</c:v>
                </c:pt>
                <c:pt idx="5925">
                  <c:v>1652</c:v>
                </c:pt>
                <c:pt idx="5926">
                  <c:v>1653</c:v>
                </c:pt>
                <c:pt idx="5927">
                  <c:v>1654</c:v>
                </c:pt>
                <c:pt idx="5928">
                  <c:v>1655</c:v>
                </c:pt>
                <c:pt idx="5929">
                  <c:v>1655</c:v>
                </c:pt>
                <c:pt idx="5930">
                  <c:v>1656</c:v>
                </c:pt>
                <c:pt idx="5931">
                  <c:v>1656</c:v>
                </c:pt>
                <c:pt idx="5932">
                  <c:v>1656</c:v>
                </c:pt>
                <c:pt idx="5933">
                  <c:v>1656</c:v>
                </c:pt>
                <c:pt idx="5934">
                  <c:v>1656</c:v>
                </c:pt>
                <c:pt idx="5935">
                  <c:v>1656</c:v>
                </c:pt>
                <c:pt idx="5936">
                  <c:v>1656</c:v>
                </c:pt>
                <c:pt idx="5937">
                  <c:v>1657</c:v>
                </c:pt>
                <c:pt idx="5938">
                  <c:v>1657</c:v>
                </c:pt>
                <c:pt idx="5939">
                  <c:v>1658</c:v>
                </c:pt>
                <c:pt idx="5940">
                  <c:v>1658</c:v>
                </c:pt>
                <c:pt idx="5941">
                  <c:v>1659</c:v>
                </c:pt>
                <c:pt idx="5942">
                  <c:v>1660</c:v>
                </c:pt>
                <c:pt idx="5943">
                  <c:v>1660</c:v>
                </c:pt>
                <c:pt idx="5944">
                  <c:v>1661</c:v>
                </c:pt>
                <c:pt idx="5945">
                  <c:v>1661</c:v>
                </c:pt>
                <c:pt idx="5946">
                  <c:v>1662</c:v>
                </c:pt>
                <c:pt idx="5947">
                  <c:v>1662</c:v>
                </c:pt>
                <c:pt idx="5948">
                  <c:v>1662</c:v>
                </c:pt>
                <c:pt idx="5949">
                  <c:v>1663</c:v>
                </c:pt>
                <c:pt idx="5950">
                  <c:v>1663</c:v>
                </c:pt>
                <c:pt idx="5951">
                  <c:v>1664</c:v>
                </c:pt>
                <c:pt idx="5952">
                  <c:v>1665</c:v>
                </c:pt>
                <c:pt idx="5953">
                  <c:v>1665</c:v>
                </c:pt>
                <c:pt idx="5954">
                  <c:v>1666</c:v>
                </c:pt>
                <c:pt idx="5955">
                  <c:v>1667</c:v>
                </c:pt>
                <c:pt idx="5956">
                  <c:v>1668</c:v>
                </c:pt>
                <c:pt idx="5957">
                  <c:v>1669</c:v>
                </c:pt>
                <c:pt idx="5958">
                  <c:v>1670</c:v>
                </c:pt>
                <c:pt idx="5959">
                  <c:v>1670</c:v>
                </c:pt>
                <c:pt idx="5960">
                  <c:v>1671</c:v>
                </c:pt>
                <c:pt idx="5961">
                  <c:v>1672</c:v>
                </c:pt>
                <c:pt idx="5962">
                  <c:v>1672</c:v>
                </c:pt>
                <c:pt idx="5963">
                  <c:v>1672</c:v>
                </c:pt>
                <c:pt idx="5964">
                  <c:v>1673</c:v>
                </c:pt>
                <c:pt idx="5965">
                  <c:v>1673</c:v>
                </c:pt>
                <c:pt idx="5966">
                  <c:v>1673</c:v>
                </c:pt>
                <c:pt idx="5967">
                  <c:v>1674</c:v>
                </c:pt>
                <c:pt idx="5968">
                  <c:v>1674</c:v>
                </c:pt>
                <c:pt idx="5969">
                  <c:v>1675</c:v>
                </c:pt>
                <c:pt idx="5970">
                  <c:v>1675</c:v>
                </c:pt>
                <c:pt idx="5971">
                  <c:v>1675</c:v>
                </c:pt>
                <c:pt idx="5972">
                  <c:v>1675</c:v>
                </c:pt>
                <c:pt idx="5973">
                  <c:v>1675</c:v>
                </c:pt>
                <c:pt idx="5974">
                  <c:v>1675</c:v>
                </c:pt>
                <c:pt idx="5975">
                  <c:v>1675</c:v>
                </c:pt>
                <c:pt idx="5976">
                  <c:v>1675</c:v>
                </c:pt>
                <c:pt idx="5977">
                  <c:v>1675</c:v>
                </c:pt>
                <c:pt idx="5978">
                  <c:v>1675</c:v>
                </c:pt>
                <c:pt idx="5979">
                  <c:v>1675</c:v>
                </c:pt>
                <c:pt idx="5980">
                  <c:v>1675</c:v>
                </c:pt>
                <c:pt idx="5981">
                  <c:v>1675</c:v>
                </c:pt>
                <c:pt idx="5982">
                  <c:v>1675</c:v>
                </c:pt>
                <c:pt idx="5983">
                  <c:v>1675</c:v>
                </c:pt>
                <c:pt idx="5984">
                  <c:v>1676</c:v>
                </c:pt>
                <c:pt idx="5985">
                  <c:v>1677</c:v>
                </c:pt>
                <c:pt idx="5986">
                  <c:v>1677</c:v>
                </c:pt>
                <c:pt idx="5987">
                  <c:v>1678</c:v>
                </c:pt>
                <c:pt idx="5988">
                  <c:v>1679</c:v>
                </c:pt>
                <c:pt idx="5989">
                  <c:v>1679</c:v>
                </c:pt>
                <c:pt idx="5990">
                  <c:v>1679</c:v>
                </c:pt>
                <c:pt idx="5991">
                  <c:v>1679</c:v>
                </c:pt>
                <c:pt idx="5992">
                  <c:v>1680</c:v>
                </c:pt>
                <c:pt idx="5993">
                  <c:v>1681</c:v>
                </c:pt>
                <c:pt idx="5994">
                  <c:v>1681</c:v>
                </c:pt>
                <c:pt idx="5995">
                  <c:v>1682</c:v>
                </c:pt>
                <c:pt idx="5996">
                  <c:v>1683</c:v>
                </c:pt>
                <c:pt idx="5997">
                  <c:v>1683</c:v>
                </c:pt>
                <c:pt idx="5998">
                  <c:v>1683</c:v>
                </c:pt>
                <c:pt idx="5999">
                  <c:v>1684</c:v>
                </c:pt>
                <c:pt idx="6000">
                  <c:v>1685</c:v>
                </c:pt>
                <c:pt idx="6001">
                  <c:v>1686</c:v>
                </c:pt>
                <c:pt idx="6002">
                  <c:v>1687</c:v>
                </c:pt>
                <c:pt idx="6003">
                  <c:v>1687</c:v>
                </c:pt>
                <c:pt idx="6004">
                  <c:v>1687</c:v>
                </c:pt>
                <c:pt idx="6005">
                  <c:v>1688</c:v>
                </c:pt>
                <c:pt idx="6006">
                  <c:v>1688</c:v>
                </c:pt>
                <c:pt idx="6007">
                  <c:v>1688</c:v>
                </c:pt>
                <c:pt idx="6008">
                  <c:v>1688</c:v>
                </c:pt>
                <c:pt idx="6009">
                  <c:v>1688</c:v>
                </c:pt>
                <c:pt idx="6010">
                  <c:v>1689</c:v>
                </c:pt>
                <c:pt idx="6011">
                  <c:v>1690</c:v>
                </c:pt>
                <c:pt idx="6012">
                  <c:v>1690</c:v>
                </c:pt>
                <c:pt idx="6013">
                  <c:v>1690</c:v>
                </c:pt>
                <c:pt idx="6014">
                  <c:v>1690</c:v>
                </c:pt>
                <c:pt idx="6015">
                  <c:v>1690</c:v>
                </c:pt>
                <c:pt idx="6016">
                  <c:v>1690</c:v>
                </c:pt>
                <c:pt idx="6017">
                  <c:v>1690</c:v>
                </c:pt>
                <c:pt idx="6018">
                  <c:v>1690</c:v>
                </c:pt>
                <c:pt idx="6019">
                  <c:v>1690</c:v>
                </c:pt>
                <c:pt idx="6020">
                  <c:v>1690</c:v>
                </c:pt>
                <c:pt idx="6021">
                  <c:v>1690</c:v>
                </c:pt>
                <c:pt idx="6022">
                  <c:v>1690</c:v>
                </c:pt>
                <c:pt idx="6023">
                  <c:v>1690</c:v>
                </c:pt>
                <c:pt idx="6024">
                  <c:v>1691</c:v>
                </c:pt>
                <c:pt idx="6025">
                  <c:v>1691</c:v>
                </c:pt>
                <c:pt idx="6026">
                  <c:v>1691</c:v>
                </c:pt>
                <c:pt idx="6027">
                  <c:v>1692</c:v>
                </c:pt>
                <c:pt idx="6028">
                  <c:v>1692</c:v>
                </c:pt>
                <c:pt idx="6029">
                  <c:v>1692</c:v>
                </c:pt>
                <c:pt idx="6030">
                  <c:v>1692</c:v>
                </c:pt>
                <c:pt idx="6031">
                  <c:v>1692</c:v>
                </c:pt>
                <c:pt idx="6032">
                  <c:v>1693</c:v>
                </c:pt>
                <c:pt idx="6033">
                  <c:v>1693</c:v>
                </c:pt>
                <c:pt idx="6034">
                  <c:v>1693</c:v>
                </c:pt>
                <c:pt idx="6035">
                  <c:v>1693</c:v>
                </c:pt>
                <c:pt idx="6036">
                  <c:v>1694</c:v>
                </c:pt>
                <c:pt idx="6037">
                  <c:v>1694</c:v>
                </c:pt>
                <c:pt idx="6038">
                  <c:v>1694</c:v>
                </c:pt>
                <c:pt idx="6039">
                  <c:v>1694</c:v>
                </c:pt>
                <c:pt idx="6040">
                  <c:v>1694</c:v>
                </c:pt>
                <c:pt idx="6041">
                  <c:v>1694</c:v>
                </c:pt>
                <c:pt idx="6042">
                  <c:v>1694</c:v>
                </c:pt>
                <c:pt idx="6043">
                  <c:v>1694</c:v>
                </c:pt>
                <c:pt idx="6044">
                  <c:v>1694</c:v>
                </c:pt>
                <c:pt idx="6045">
                  <c:v>1694</c:v>
                </c:pt>
                <c:pt idx="6046">
                  <c:v>1694</c:v>
                </c:pt>
                <c:pt idx="6047">
                  <c:v>1694</c:v>
                </c:pt>
                <c:pt idx="6048">
                  <c:v>1694</c:v>
                </c:pt>
                <c:pt idx="6049">
                  <c:v>1694</c:v>
                </c:pt>
                <c:pt idx="6050">
                  <c:v>1694</c:v>
                </c:pt>
                <c:pt idx="6051">
                  <c:v>1695</c:v>
                </c:pt>
                <c:pt idx="6052">
                  <c:v>1696</c:v>
                </c:pt>
                <c:pt idx="6053">
                  <c:v>1696</c:v>
                </c:pt>
                <c:pt idx="6054">
                  <c:v>1696</c:v>
                </c:pt>
                <c:pt idx="6055">
                  <c:v>1697</c:v>
                </c:pt>
                <c:pt idx="6056">
                  <c:v>1697</c:v>
                </c:pt>
                <c:pt idx="6057">
                  <c:v>1698</c:v>
                </c:pt>
                <c:pt idx="6058">
                  <c:v>1698</c:v>
                </c:pt>
                <c:pt idx="6059">
                  <c:v>1698</c:v>
                </c:pt>
                <c:pt idx="6060">
                  <c:v>1699</c:v>
                </c:pt>
                <c:pt idx="6061">
                  <c:v>1699</c:v>
                </c:pt>
                <c:pt idx="6062">
                  <c:v>1699</c:v>
                </c:pt>
                <c:pt idx="6063">
                  <c:v>1699</c:v>
                </c:pt>
                <c:pt idx="6064">
                  <c:v>1699</c:v>
                </c:pt>
                <c:pt idx="6065">
                  <c:v>1699</c:v>
                </c:pt>
                <c:pt idx="6066">
                  <c:v>1699</c:v>
                </c:pt>
                <c:pt idx="6067">
                  <c:v>1699</c:v>
                </c:pt>
                <c:pt idx="6068">
                  <c:v>1699</c:v>
                </c:pt>
                <c:pt idx="6069">
                  <c:v>1699</c:v>
                </c:pt>
                <c:pt idx="6070">
                  <c:v>1699</c:v>
                </c:pt>
                <c:pt idx="6071">
                  <c:v>1699</c:v>
                </c:pt>
                <c:pt idx="6072">
                  <c:v>1700</c:v>
                </c:pt>
                <c:pt idx="6073">
                  <c:v>1701</c:v>
                </c:pt>
                <c:pt idx="6074">
                  <c:v>1701</c:v>
                </c:pt>
                <c:pt idx="6075">
                  <c:v>1701</c:v>
                </c:pt>
                <c:pt idx="6076">
                  <c:v>1701</c:v>
                </c:pt>
                <c:pt idx="6077">
                  <c:v>1701</c:v>
                </c:pt>
                <c:pt idx="6078">
                  <c:v>1701</c:v>
                </c:pt>
                <c:pt idx="6079">
                  <c:v>1701</c:v>
                </c:pt>
                <c:pt idx="6080">
                  <c:v>1701</c:v>
                </c:pt>
                <c:pt idx="6081">
                  <c:v>1701</c:v>
                </c:pt>
                <c:pt idx="6082">
                  <c:v>1702</c:v>
                </c:pt>
                <c:pt idx="6083">
                  <c:v>1702</c:v>
                </c:pt>
                <c:pt idx="6084">
                  <c:v>1702</c:v>
                </c:pt>
                <c:pt idx="6085">
                  <c:v>1702</c:v>
                </c:pt>
                <c:pt idx="6086">
                  <c:v>1702</c:v>
                </c:pt>
                <c:pt idx="6087">
                  <c:v>1703</c:v>
                </c:pt>
                <c:pt idx="6088">
                  <c:v>1703</c:v>
                </c:pt>
                <c:pt idx="6089">
                  <c:v>1703</c:v>
                </c:pt>
                <c:pt idx="6090">
                  <c:v>1703</c:v>
                </c:pt>
                <c:pt idx="6091">
                  <c:v>1703</c:v>
                </c:pt>
                <c:pt idx="6092">
                  <c:v>1703</c:v>
                </c:pt>
                <c:pt idx="6093">
                  <c:v>1703</c:v>
                </c:pt>
                <c:pt idx="6094">
                  <c:v>1703</c:v>
                </c:pt>
                <c:pt idx="6095">
                  <c:v>1703</c:v>
                </c:pt>
                <c:pt idx="6096">
                  <c:v>1704</c:v>
                </c:pt>
                <c:pt idx="6097">
                  <c:v>1704</c:v>
                </c:pt>
                <c:pt idx="6098">
                  <c:v>1704</c:v>
                </c:pt>
                <c:pt idx="6099">
                  <c:v>1704</c:v>
                </c:pt>
                <c:pt idx="6100">
                  <c:v>1704</c:v>
                </c:pt>
                <c:pt idx="6101">
                  <c:v>1705</c:v>
                </c:pt>
                <c:pt idx="6102">
                  <c:v>1706</c:v>
                </c:pt>
                <c:pt idx="6103">
                  <c:v>1706</c:v>
                </c:pt>
                <c:pt idx="6104">
                  <c:v>1706</c:v>
                </c:pt>
                <c:pt idx="6105">
                  <c:v>1706</c:v>
                </c:pt>
                <c:pt idx="6106">
                  <c:v>1706</c:v>
                </c:pt>
                <c:pt idx="6107">
                  <c:v>1706</c:v>
                </c:pt>
                <c:pt idx="6108">
                  <c:v>1707</c:v>
                </c:pt>
                <c:pt idx="6109">
                  <c:v>1707</c:v>
                </c:pt>
                <c:pt idx="6110">
                  <c:v>1708</c:v>
                </c:pt>
                <c:pt idx="6111">
                  <c:v>1708</c:v>
                </c:pt>
                <c:pt idx="6112">
                  <c:v>1708</c:v>
                </c:pt>
                <c:pt idx="6113">
                  <c:v>1708</c:v>
                </c:pt>
                <c:pt idx="6114">
                  <c:v>1708</c:v>
                </c:pt>
                <c:pt idx="6115">
                  <c:v>1709</c:v>
                </c:pt>
                <c:pt idx="6116">
                  <c:v>1709</c:v>
                </c:pt>
                <c:pt idx="6117">
                  <c:v>1709</c:v>
                </c:pt>
                <c:pt idx="6118">
                  <c:v>1710</c:v>
                </c:pt>
                <c:pt idx="6119">
                  <c:v>1711</c:v>
                </c:pt>
                <c:pt idx="6120">
                  <c:v>1711</c:v>
                </c:pt>
                <c:pt idx="6121">
                  <c:v>1711</c:v>
                </c:pt>
                <c:pt idx="6122">
                  <c:v>1711</c:v>
                </c:pt>
                <c:pt idx="6123">
                  <c:v>1711</c:v>
                </c:pt>
                <c:pt idx="6124">
                  <c:v>1712</c:v>
                </c:pt>
                <c:pt idx="6125">
                  <c:v>1713</c:v>
                </c:pt>
                <c:pt idx="6126">
                  <c:v>1713</c:v>
                </c:pt>
                <c:pt idx="6127">
                  <c:v>1713</c:v>
                </c:pt>
                <c:pt idx="6128">
                  <c:v>1714</c:v>
                </c:pt>
                <c:pt idx="6129">
                  <c:v>1714</c:v>
                </c:pt>
                <c:pt idx="6130">
                  <c:v>1714</c:v>
                </c:pt>
                <c:pt idx="6131">
                  <c:v>1714</c:v>
                </c:pt>
                <c:pt idx="6132">
                  <c:v>1714</c:v>
                </c:pt>
                <c:pt idx="6133">
                  <c:v>1715</c:v>
                </c:pt>
                <c:pt idx="6134">
                  <c:v>1715</c:v>
                </c:pt>
                <c:pt idx="6135">
                  <c:v>1715</c:v>
                </c:pt>
                <c:pt idx="6136">
                  <c:v>1715</c:v>
                </c:pt>
                <c:pt idx="6137">
                  <c:v>1715</c:v>
                </c:pt>
                <c:pt idx="6138">
                  <c:v>1715</c:v>
                </c:pt>
                <c:pt idx="6139">
                  <c:v>1715</c:v>
                </c:pt>
                <c:pt idx="6140">
                  <c:v>1715</c:v>
                </c:pt>
                <c:pt idx="6141">
                  <c:v>1715</c:v>
                </c:pt>
                <c:pt idx="6142">
                  <c:v>1715</c:v>
                </c:pt>
                <c:pt idx="6143">
                  <c:v>1715</c:v>
                </c:pt>
                <c:pt idx="6144">
                  <c:v>1715</c:v>
                </c:pt>
                <c:pt idx="6145">
                  <c:v>1716</c:v>
                </c:pt>
                <c:pt idx="6146">
                  <c:v>1716</c:v>
                </c:pt>
                <c:pt idx="6147">
                  <c:v>1716</c:v>
                </c:pt>
                <c:pt idx="6148">
                  <c:v>1716</c:v>
                </c:pt>
                <c:pt idx="6149">
                  <c:v>1716</c:v>
                </c:pt>
                <c:pt idx="6150">
                  <c:v>1716</c:v>
                </c:pt>
                <c:pt idx="6151">
                  <c:v>1717</c:v>
                </c:pt>
                <c:pt idx="6152">
                  <c:v>1717</c:v>
                </c:pt>
                <c:pt idx="6153">
                  <c:v>1717</c:v>
                </c:pt>
                <c:pt idx="6154">
                  <c:v>1718</c:v>
                </c:pt>
                <c:pt idx="6155">
                  <c:v>1718</c:v>
                </c:pt>
                <c:pt idx="6156">
                  <c:v>1718</c:v>
                </c:pt>
                <c:pt idx="6157">
                  <c:v>1719</c:v>
                </c:pt>
                <c:pt idx="6158">
                  <c:v>1719</c:v>
                </c:pt>
                <c:pt idx="6159">
                  <c:v>1720</c:v>
                </c:pt>
                <c:pt idx="6160">
                  <c:v>1720</c:v>
                </c:pt>
                <c:pt idx="6161">
                  <c:v>1721</c:v>
                </c:pt>
                <c:pt idx="6162">
                  <c:v>1722</c:v>
                </c:pt>
                <c:pt idx="6163">
                  <c:v>1723</c:v>
                </c:pt>
                <c:pt idx="6164">
                  <c:v>1724</c:v>
                </c:pt>
                <c:pt idx="6165">
                  <c:v>1725</c:v>
                </c:pt>
                <c:pt idx="6166">
                  <c:v>1726</c:v>
                </c:pt>
                <c:pt idx="6167">
                  <c:v>1727</c:v>
                </c:pt>
                <c:pt idx="6168">
                  <c:v>1728</c:v>
                </c:pt>
                <c:pt idx="6169">
                  <c:v>1729</c:v>
                </c:pt>
                <c:pt idx="6170">
                  <c:v>1730</c:v>
                </c:pt>
                <c:pt idx="6171">
                  <c:v>1731</c:v>
                </c:pt>
                <c:pt idx="6172">
                  <c:v>1732</c:v>
                </c:pt>
                <c:pt idx="6173">
                  <c:v>1733</c:v>
                </c:pt>
                <c:pt idx="6174">
                  <c:v>1733</c:v>
                </c:pt>
                <c:pt idx="6175">
                  <c:v>1733</c:v>
                </c:pt>
                <c:pt idx="6176">
                  <c:v>1734</c:v>
                </c:pt>
                <c:pt idx="6177">
                  <c:v>1735</c:v>
                </c:pt>
                <c:pt idx="6178">
                  <c:v>1736</c:v>
                </c:pt>
                <c:pt idx="6179">
                  <c:v>1737</c:v>
                </c:pt>
                <c:pt idx="6180">
                  <c:v>1738</c:v>
                </c:pt>
                <c:pt idx="6181">
                  <c:v>1739</c:v>
                </c:pt>
                <c:pt idx="6182">
                  <c:v>1740</c:v>
                </c:pt>
                <c:pt idx="6183">
                  <c:v>1741</c:v>
                </c:pt>
                <c:pt idx="6184">
                  <c:v>1741</c:v>
                </c:pt>
                <c:pt idx="6185">
                  <c:v>1742</c:v>
                </c:pt>
                <c:pt idx="6186">
                  <c:v>1743</c:v>
                </c:pt>
                <c:pt idx="6187">
                  <c:v>1743</c:v>
                </c:pt>
                <c:pt idx="6188">
                  <c:v>1743</c:v>
                </c:pt>
                <c:pt idx="6189">
                  <c:v>1743</c:v>
                </c:pt>
                <c:pt idx="6190">
                  <c:v>1744</c:v>
                </c:pt>
                <c:pt idx="6191">
                  <c:v>1745</c:v>
                </c:pt>
                <c:pt idx="6192">
                  <c:v>1746</c:v>
                </c:pt>
                <c:pt idx="6193">
                  <c:v>1747</c:v>
                </c:pt>
                <c:pt idx="6194">
                  <c:v>1747</c:v>
                </c:pt>
                <c:pt idx="6195">
                  <c:v>1748</c:v>
                </c:pt>
                <c:pt idx="6196">
                  <c:v>1748</c:v>
                </c:pt>
                <c:pt idx="6197">
                  <c:v>1748</c:v>
                </c:pt>
                <c:pt idx="6198">
                  <c:v>1748</c:v>
                </c:pt>
                <c:pt idx="6199">
                  <c:v>1749</c:v>
                </c:pt>
                <c:pt idx="6200">
                  <c:v>1750</c:v>
                </c:pt>
                <c:pt idx="6201">
                  <c:v>1751</c:v>
                </c:pt>
                <c:pt idx="6202">
                  <c:v>1752</c:v>
                </c:pt>
                <c:pt idx="6203">
                  <c:v>1752</c:v>
                </c:pt>
                <c:pt idx="6204">
                  <c:v>1753</c:v>
                </c:pt>
                <c:pt idx="6205">
                  <c:v>1753</c:v>
                </c:pt>
                <c:pt idx="6206">
                  <c:v>1753</c:v>
                </c:pt>
                <c:pt idx="6207">
                  <c:v>1754</c:v>
                </c:pt>
                <c:pt idx="6208">
                  <c:v>1754</c:v>
                </c:pt>
                <c:pt idx="6209">
                  <c:v>1755</c:v>
                </c:pt>
                <c:pt idx="6210">
                  <c:v>1755</c:v>
                </c:pt>
                <c:pt idx="6211">
                  <c:v>1755</c:v>
                </c:pt>
                <c:pt idx="6212">
                  <c:v>1755</c:v>
                </c:pt>
                <c:pt idx="6213">
                  <c:v>1756</c:v>
                </c:pt>
                <c:pt idx="6214">
                  <c:v>1756</c:v>
                </c:pt>
                <c:pt idx="6215">
                  <c:v>1756</c:v>
                </c:pt>
                <c:pt idx="6216">
                  <c:v>1756</c:v>
                </c:pt>
                <c:pt idx="6217">
                  <c:v>1756</c:v>
                </c:pt>
                <c:pt idx="6218">
                  <c:v>1756</c:v>
                </c:pt>
                <c:pt idx="6219">
                  <c:v>1756</c:v>
                </c:pt>
                <c:pt idx="6220">
                  <c:v>1757</c:v>
                </c:pt>
                <c:pt idx="6221">
                  <c:v>1757</c:v>
                </c:pt>
                <c:pt idx="6222">
                  <c:v>1757</c:v>
                </c:pt>
                <c:pt idx="6223">
                  <c:v>1757</c:v>
                </c:pt>
                <c:pt idx="6224">
                  <c:v>1757</c:v>
                </c:pt>
                <c:pt idx="6225">
                  <c:v>1757</c:v>
                </c:pt>
                <c:pt idx="6226">
                  <c:v>1757</c:v>
                </c:pt>
                <c:pt idx="6227">
                  <c:v>1758</c:v>
                </c:pt>
                <c:pt idx="6228">
                  <c:v>1758</c:v>
                </c:pt>
                <c:pt idx="6229">
                  <c:v>1758</c:v>
                </c:pt>
                <c:pt idx="6230">
                  <c:v>1758</c:v>
                </c:pt>
                <c:pt idx="6231">
                  <c:v>1758</c:v>
                </c:pt>
                <c:pt idx="6232">
                  <c:v>1759</c:v>
                </c:pt>
                <c:pt idx="6233">
                  <c:v>1760</c:v>
                </c:pt>
                <c:pt idx="6234">
                  <c:v>1760</c:v>
                </c:pt>
                <c:pt idx="6235">
                  <c:v>1760</c:v>
                </c:pt>
                <c:pt idx="6236">
                  <c:v>1761</c:v>
                </c:pt>
                <c:pt idx="6237">
                  <c:v>1761</c:v>
                </c:pt>
                <c:pt idx="6238">
                  <c:v>1762</c:v>
                </c:pt>
                <c:pt idx="6239">
                  <c:v>1763</c:v>
                </c:pt>
                <c:pt idx="6240">
                  <c:v>1763</c:v>
                </c:pt>
                <c:pt idx="6241">
                  <c:v>1763</c:v>
                </c:pt>
                <c:pt idx="6242">
                  <c:v>1763</c:v>
                </c:pt>
                <c:pt idx="6243">
                  <c:v>1763</c:v>
                </c:pt>
                <c:pt idx="6244">
                  <c:v>1763</c:v>
                </c:pt>
                <c:pt idx="6245">
                  <c:v>1763</c:v>
                </c:pt>
                <c:pt idx="6246">
                  <c:v>1763</c:v>
                </c:pt>
                <c:pt idx="6247">
                  <c:v>1763</c:v>
                </c:pt>
                <c:pt idx="6248">
                  <c:v>1764</c:v>
                </c:pt>
                <c:pt idx="6249">
                  <c:v>1764</c:v>
                </c:pt>
                <c:pt idx="6250">
                  <c:v>1764</c:v>
                </c:pt>
                <c:pt idx="6251">
                  <c:v>1764</c:v>
                </c:pt>
                <c:pt idx="6252">
                  <c:v>1764</c:v>
                </c:pt>
                <c:pt idx="6253">
                  <c:v>1765</c:v>
                </c:pt>
                <c:pt idx="6254">
                  <c:v>1765</c:v>
                </c:pt>
                <c:pt idx="6255">
                  <c:v>1765</c:v>
                </c:pt>
                <c:pt idx="6256">
                  <c:v>1766</c:v>
                </c:pt>
                <c:pt idx="6257">
                  <c:v>1766</c:v>
                </c:pt>
                <c:pt idx="6258">
                  <c:v>1766</c:v>
                </c:pt>
                <c:pt idx="6259">
                  <c:v>1767</c:v>
                </c:pt>
                <c:pt idx="6260">
                  <c:v>1768</c:v>
                </c:pt>
                <c:pt idx="6261">
                  <c:v>1769</c:v>
                </c:pt>
                <c:pt idx="6262">
                  <c:v>1769</c:v>
                </c:pt>
                <c:pt idx="6263">
                  <c:v>1769</c:v>
                </c:pt>
                <c:pt idx="6264">
                  <c:v>1769</c:v>
                </c:pt>
                <c:pt idx="6265">
                  <c:v>1769</c:v>
                </c:pt>
                <c:pt idx="6266">
                  <c:v>1770</c:v>
                </c:pt>
                <c:pt idx="6267">
                  <c:v>1771</c:v>
                </c:pt>
                <c:pt idx="6268">
                  <c:v>1772</c:v>
                </c:pt>
                <c:pt idx="6269">
                  <c:v>1772</c:v>
                </c:pt>
                <c:pt idx="6270">
                  <c:v>1772</c:v>
                </c:pt>
                <c:pt idx="6271">
                  <c:v>1773</c:v>
                </c:pt>
                <c:pt idx="6272">
                  <c:v>1773</c:v>
                </c:pt>
                <c:pt idx="6273">
                  <c:v>1773</c:v>
                </c:pt>
                <c:pt idx="6274">
                  <c:v>1773</c:v>
                </c:pt>
                <c:pt idx="6275">
                  <c:v>1774</c:v>
                </c:pt>
                <c:pt idx="6276">
                  <c:v>1774</c:v>
                </c:pt>
                <c:pt idx="6277">
                  <c:v>1774</c:v>
                </c:pt>
                <c:pt idx="6278">
                  <c:v>1774</c:v>
                </c:pt>
                <c:pt idx="6279">
                  <c:v>1774</c:v>
                </c:pt>
                <c:pt idx="6280">
                  <c:v>1774</c:v>
                </c:pt>
                <c:pt idx="6281">
                  <c:v>1774</c:v>
                </c:pt>
                <c:pt idx="6282">
                  <c:v>1774</c:v>
                </c:pt>
                <c:pt idx="6283">
                  <c:v>1775</c:v>
                </c:pt>
                <c:pt idx="6284">
                  <c:v>1775</c:v>
                </c:pt>
                <c:pt idx="6285">
                  <c:v>1775</c:v>
                </c:pt>
                <c:pt idx="6286">
                  <c:v>1775</c:v>
                </c:pt>
                <c:pt idx="6287">
                  <c:v>1775</c:v>
                </c:pt>
                <c:pt idx="6288">
                  <c:v>1775</c:v>
                </c:pt>
                <c:pt idx="6289">
                  <c:v>1776</c:v>
                </c:pt>
                <c:pt idx="6290">
                  <c:v>1776</c:v>
                </c:pt>
                <c:pt idx="6291">
                  <c:v>1777</c:v>
                </c:pt>
                <c:pt idx="6292">
                  <c:v>1777</c:v>
                </c:pt>
                <c:pt idx="6293">
                  <c:v>1777</c:v>
                </c:pt>
                <c:pt idx="6294">
                  <c:v>1778</c:v>
                </c:pt>
                <c:pt idx="6295">
                  <c:v>1778</c:v>
                </c:pt>
                <c:pt idx="6296">
                  <c:v>1778</c:v>
                </c:pt>
                <c:pt idx="6297">
                  <c:v>1778</c:v>
                </c:pt>
                <c:pt idx="6298">
                  <c:v>1778</c:v>
                </c:pt>
                <c:pt idx="6299">
                  <c:v>1779</c:v>
                </c:pt>
                <c:pt idx="6300">
                  <c:v>1779</c:v>
                </c:pt>
                <c:pt idx="6301">
                  <c:v>1779</c:v>
                </c:pt>
                <c:pt idx="6302">
                  <c:v>1779</c:v>
                </c:pt>
                <c:pt idx="6303">
                  <c:v>1779</c:v>
                </c:pt>
                <c:pt idx="6304">
                  <c:v>1779</c:v>
                </c:pt>
                <c:pt idx="6305">
                  <c:v>1779</c:v>
                </c:pt>
                <c:pt idx="6306">
                  <c:v>1779</c:v>
                </c:pt>
                <c:pt idx="6307">
                  <c:v>1780</c:v>
                </c:pt>
                <c:pt idx="6308">
                  <c:v>1781</c:v>
                </c:pt>
                <c:pt idx="6309">
                  <c:v>1782</c:v>
                </c:pt>
                <c:pt idx="6310">
                  <c:v>1782</c:v>
                </c:pt>
                <c:pt idx="6311">
                  <c:v>1782</c:v>
                </c:pt>
                <c:pt idx="6312">
                  <c:v>1783</c:v>
                </c:pt>
                <c:pt idx="6313">
                  <c:v>1783</c:v>
                </c:pt>
                <c:pt idx="6314">
                  <c:v>1783</c:v>
                </c:pt>
                <c:pt idx="6315">
                  <c:v>1783</c:v>
                </c:pt>
                <c:pt idx="6316">
                  <c:v>1783</c:v>
                </c:pt>
                <c:pt idx="6317">
                  <c:v>1784</c:v>
                </c:pt>
                <c:pt idx="6318">
                  <c:v>1784</c:v>
                </c:pt>
                <c:pt idx="6319">
                  <c:v>1784</c:v>
                </c:pt>
                <c:pt idx="6320">
                  <c:v>1784</c:v>
                </c:pt>
                <c:pt idx="6321">
                  <c:v>1784</c:v>
                </c:pt>
                <c:pt idx="6322">
                  <c:v>1784</c:v>
                </c:pt>
                <c:pt idx="6323">
                  <c:v>1784</c:v>
                </c:pt>
                <c:pt idx="6324">
                  <c:v>1784</c:v>
                </c:pt>
                <c:pt idx="6325">
                  <c:v>1784</c:v>
                </c:pt>
                <c:pt idx="6326">
                  <c:v>1785</c:v>
                </c:pt>
                <c:pt idx="6327">
                  <c:v>1785</c:v>
                </c:pt>
                <c:pt idx="6328">
                  <c:v>1786</c:v>
                </c:pt>
                <c:pt idx="6329">
                  <c:v>1786</c:v>
                </c:pt>
                <c:pt idx="6330">
                  <c:v>1786</c:v>
                </c:pt>
                <c:pt idx="6331">
                  <c:v>1787</c:v>
                </c:pt>
                <c:pt idx="6332">
                  <c:v>1788</c:v>
                </c:pt>
                <c:pt idx="6333">
                  <c:v>1789</c:v>
                </c:pt>
                <c:pt idx="6334">
                  <c:v>1790</c:v>
                </c:pt>
                <c:pt idx="6335">
                  <c:v>1791</c:v>
                </c:pt>
                <c:pt idx="6336">
                  <c:v>1792</c:v>
                </c:pt>
                <c:pt idx="6337">
                  <c:v>1792</c:v>
                </c:pt>
                <c:pt idx="6338">
                  <c:v>1793</c:v>
                </c:pt>
                <c:pt idx="6339">
                  <c:v>1794</c:v>
                </c:pt>
                <c:pt idx="6340">
                  <c:v>1795</c:v>
                </c:pt>
                <c:pt idx="6341">
                  <c:v>1795</c:v>
                </c:pt>
                <c:pt idx="6342">
                  <c:v>1796</c:v>
                </c:pt>
                <c:pt idx="6343">
                  <c:v>1796</c:v>
                </c:pt>
                <c:pt idx="6344">
                  <c:v>1796</c:v>
                </c:pt>
                <c:pt idx="6345">
                  <c:v>1796</c:v>
                </c:pt>
                <c:pt idx="6346">
                  <c:v>1797</c:v>
                </c:pt>
                <c:pt idx="6347">
                  <c:v>1798</c:v>
                </c:pt>
                <c:pt idx="6348">
                  <c:v>1799</c:v>
                </c:pt>
                <c:pt idx="6349">
                  <c:v>1800</c:v>
                </c:pt>
                <c:pt idx="6350">
                  <c:v>1800</c:v>
                </c:pt>
                <c:pt idx="6351">
                  <c:v>1801</c:v>
                </c:pt>
                <c:pt idx="6352">
                  <c:v>1802</c:v>
                </c:pt>
                <c:pt idx="6353">
                  <c:v>1802</c:v>
                </c:pt>
                <c:pt idx="6354">
                  <c:v>1802</c:v>
                </c:pt>
                <c:pt idx="6355">
                  <c:v>1802</c:v>
                </c:pt>
                <c:pt idx="6356">
                  <c:v>1803</c:v>
                </c:pt>
                <c:pt idx="6357">
                  <c:v>1803</c:v>
                </c:pt>
                <c:pt idx="6358">
                  <c:v>1803</c:v>
                </c:pt>
                <c:pt idx="6359">
                  <c:v>1803</c:v>
                </c:pt>
                <c:pt idx="6360">
                  <c:v>1803</c:v>
                </c:pt>
                <c:pt idx="6361">
                  <c:v>1803</c:v>
                </c:pt>
                <c:pt idx="6362">
                  <c:v>1803</c:v>
                </c:pt>
                <c:pt idx="6363">
                  <c:v>1803</c:v>
                </c:pt>
                <c:pt idx="6364">
                  <c:v>1803</c:v>
                </c:pt>
                <c:pt idx="6365">
                  <c:v>1803</c:v>
                </c:pt>
                <c:pt idx="6366">
                  <c:v>1803</c:v>
                </c:pt>
                <c:pt idx="6367">
                  <c:v>1803</c:v>
                </c:pt>
                <c:pt idx="6368">
                  <c:v>1803</c:v>
                </c:pt>
                <c:pt idx="6369">
                  <c:v>1803</c:v>
                </c:pt>
                <c:pt idx="6370">
                  <c:v>1803</c:v>
                </c:pt>
                <c:pt idx="6371">
                  <c:v>1804</c:v>
                </c:pt>
                <c:pt idx="6372">
                  <c:v>1804</c:v>
                </c:pt>
                <c:pt idx="6373">
                  <c:v>1804</c:v>
                </c:pt>
                <c:pt idx="6374">
                  <c:v>1804</c:v>
                </c:pt>
                <c:pt idx="6375">
                  <c:v>1805</c:v>
                </c:pt>
                <c:pt idx="6376">
                  <c:v>1805</c:v>
                </c:pt>
                <c:pt idx="6377">
                  <c:v>1805</c:v>
                </c:pt>
                <c:pt idx="6378">
                  <c:v>1805</c:v>
                </c:pt>
                <c:pt idx="6379">
                  <c:v>1805</c:v>
                </c:pt>
                <c:pt idx="6380">
                  <c:v>1805</c:v>
                </c:pt>
                <c:pt idx="6381">
                  <c:v>1805</c:v>
                </c:pt>
                <c:pt idx="6382">
                  <c:v>1805</c:v>
                </c:pt>
                <c:pt idx="6383">
                  <c:v>1805</c:v>
                </c:pt>
                <c:pt idx="6384">
                  <c:v>1805</c:v>
                </c:pt>
                <c:pt idx="6385">
                  <c:v>1805</c:v>
                </c:pt>
                <c:pt idx="6386">
                  <c:v>1805</c:v>
                </c:pt>
                <c:pt idx="6387">
                  <c:v>1805</c:v>
                </c:pt>
                <c:pt idx="6388">
                  <c:v>1805</c:v>
                </c:pt>
                <c:pt idx="6389">
                  <c:v>1805</c:v>
                </c:pt>
                <c:pt idx="6390">
                  <c:v>1805</c:v>
                </c:pt>
                <c:pt idx="6391">
                  <c:v>1805</c:v>
                </c:pt>
                <c:pt idx="6392">
                  <c:v>1805</c:v>
                </c:pt>
                <c:pt idx="6393">
                  <c:v>1805</c:v>
                </c:pt>
                <c:pt idx="6394">
                  <c:v>1805</c:v>
                </c:pt>
                <c:pt idx="6395">
                  <c:v>1805</c:v>
                </c:pt>
                <c:pt idx="6396">
                  <c:v>1805</c:v>
                </c:pt>
                <c:pt idx="6397">
                  <c:v>1806</c:v>
                </c:pt>
                <c:pt idx="6398">
                  <c:v>1806</c:v>
                </c:pt>
                <c:pt idx="6399">
                  <c:v>1806</c:v>
                </c:pt>
                <c:pt idx="6400">
                  <c:v>1807</c:v>
                </c:pt>
                <c:pt idx="6401">
                  <c:v>1808</c:v>
                </c:pt>
                <c:pt idx="6402">
                  <c:v>1809</c:v>
                </c:pt>
                <c:pt idx="6403">
                  <c:v>1809</c:v>
                </c:pt>
                <c:pt idx="6404">
                  <c:v>1809</c:v>
                </c:pt>
                <c:pt idx="6405">
                  <c:v>1810</c:v>
                </c:pt>
                <c:pt idx="6406">
                  <c:v>1811</c:v>
                </c:pt>
                <c:pt idx="6407">
                  <c:v>1811</c:v>
                </c:pt>
                <c:pt idx="6408">
                  <c:v>1811</c:v>
                </c:pt>
                <c:pt idx="6409">
                  <c:v>1812</c:v>
                </c:pt>
                <c:pt idx="6410">
                  <c:v>1812</c:v>
                </c:pt>
                <c:pt idx="6411">
                  <c:v>1812</c:v>
                </c:pt>
                <c:pt idx="6412">
                  <c:v>1813</c:v>
                </c:pt>
                <c:pt idx="6413">
                  <c:v>1813</c:v>
                </c:pt>
                <c:pt idx="6414">
                  <c:v>1813</c:v>
                </c:pt>
                <c:pt idx="6415">
                  <c:v>1813</c:v>
                </c:pt>
                <c:pt idx="6416">
                  <c:v>1814</c:v>
                </c:pt>
                <c:pt idx="6417">
                  <c:v>1815</c:v>
                </c:pt>
                <c:pt idx="6418">
                  <c:v>1815</c:v>
                </c:pt>
                <c:pt idx="6419">
                  <c:v>1815</c:v>
                </c:pt>
                <c:pt idx="6420">
                  <c:v>1815</c:v>
                </c:pt>
                <c:pt idx="6421">
                  <c:v>1815</c:v>
                </c:pt>
                <c:pt idx="6422">
                  <c:v>1815</c:v>
                </c:pt>
                <c:pt idx="6423">
                  <c:v>1816</c:v>
                </c:pt>
                <c:pt idx="6424">
                  <c:v>1817</c:v>
                </c:pt>
                <c:pt idx="6425">
                  <c:v>1818</c:v>
                </c:pt>
                <c:pt idx="6426">
                  <c:v>1818</c:v>
                </c:pt>
                <c:pt idx="6427">
                  <c:v>1819</c:v>
                </c:pt>
                <c:pt idx="6428">
                  <c:v>1820</c:v>
                </c:pt>
                <c:pt idx="6429">
                  <c:v>1820</c:v>
                </c:pt>
                <c:pt idx="6430">
                  <c:v>1820</c:v>
                </c:pt>
                <c:pt idx="6431">
                  <c:v>1820</c:v>
                </c:pt>
                <c:pt idx="6432">
                  <c:v>1820</c:v>
                </c:pt>
                <c:pt idx="6433">
                  <c:v>1820</c:v>
                </c:pt>
                <c:pt idx="6434">
                  <c:v>1820</c:v>
                </c:pt>
                <c:pt idx="6435">
                  <c:v>1821</c:v>
                </c:pt>
                <c:pt idx="6436">
                  <c:v>1822</c:v>
                </c:pt>
                <c:pt idx="6437">
                  <c:v>1823</c:v>
                </c:pt>
                <c:pt idx="6438">
                  <c:v>1824</c:v>
                </c:pt>
                <c:pt idx="6439">
                  <c:v>1825</c:v>
                </c:pt>
                <c:pt idx="6440">
                  <c:v>1826</c:v>
                </c:pt>
                <c:pt idx="6441">
                  <c:v>1826</c:v>
                </c:pt>
                <c:pt idx="6442">
                  <c:v>1827</c:v>
                </c:pt>
                <c:pt idx="6443">
                  <c:v>1828</c:v>
                </c:pt>
                <c:pt idx="6444">
                  <c:v>1829</c:v>
                </c:pt>
                <c:pt idx="6445">
                  <c:v>1829</c:v>
                </c:pt>
                <c:pt idx="6446">
                  <c:v>1830</c:v>
                </c:pt>
                <c:pt idx="6447">
                  <c:v>1831</c:v>
                </c:pt>
                <c:pt idx="6448">
                  <c:v>1832</c:v>
                </c:pt>
                <c:pt idx="6449">
                  <c:v>1833</c:v>
                </c:pt>
                <c:pt idx="6450">
                  <c:v>1834</c:v>
                </c:pt>
                <c:pt idx="6451">
                  <c:v>1835</c:v>
                </c:pt>
                <c:pt idx="6452">
                  <c:v>1835</c:v>
                </c:pt>
                <c:pt idx="6453">
                  <c:v>1835</c:v>
                </c:pt>
                <c:pt idx="6454">
                  <c:v>1835</c:v>
                </c:pt>
                <c:pt idx="6455">
                  <c:v>1835</c:v>
                </c:pt>
                <c:pt idx="6456">
                  <c:v>1835</c:v>
                </c:pt>
                <c:pt idx="6457">
                  <c:v>1835</c:v>
                </c:pt>
                <c:pt idx="6458">
                  <c:v>1835</c:v>
                </c:pt>
                <c:pt idx="6459">
                  <c:v>1835</c:v>
                </c:pt>
                <c:pt idx="6460">
                  <c:v>1835</c:v>
                </c:pt>
                <c:pt idx="6461">
                  <c:v>1835</c:v>
                </c:pt>
                <c:pt idx="6462">
                  <c:v>1836</c:v>
                </c:pt>
                <c:pt idx="6463">
                  <c:v>1836</c:v>
                </c:pt>
                <c:pt idx="6464">
                  <c:v>1836</c:v>
                </c:pt>
                <c:pt idx="6465">
                  <c:v>1836</c:v>
                </c:pt>
                <c:pt idx="6466">
                  <c:v>1836</c:v>
                </c:pt>
                <c:pt idx="6467">
                  <c:v>1837</c:v>
                </c:pt>
                <c:pt idx="6468">
                  <c:v>1837</c:v>
                </c:pt>
                <c:pt idx="6469">
                  <c:v>1837</c:v>
                </c:pt>
                <c:pt idx="6470">
                  <c:v>1838</c:v>
                </c:pt>
                <c:pt idx="6471">
                  <c:v>1839</c:v>
                </c:pt>
                <c:pt idx="6472">
                  <c:v>1839</c:v>
                </c:pt>
                <c:pt idx="6473">
                  <c:v>1839</c:v>
                </c:pt>
                <c:pt idx="6474">
                  <c:v>1840</c:v>
                </c:pt>
                <c:pt idx="6475">
                  <c:v>1840</c:v>
                </c:pt>
                <c:pt idx="6476">
                  <c:v>1841</c:v>
                </c:pt>
                <c:pt idx="6477">
                  <c:v>1841</c:v>
                </c:pt>
                <c:pt idx="6478">
                  <c:v>1842</c:v>
                </c:pt>
                <c:pt idx="6479">
                  <c:v>1843</c:v>
                </c:pt>
                <c:pt idx="6480">
                  <c:v>1844</c:v>
                </c:pt>
                <c:pt idx="6481">
                  <c:v>1845</c:v>
                </c:pt>
                <c:pt idx="6482">
                  <c:v>1845</c:v>
                </c:pt>
                <c:pt idx="6483">
                  <c:v>1845</c:v>
                </c:pt>
                <c:pt idx="6484">
                  <c:v>1845</c:v>
                </c:pt>
                <c:pt idx="6485">
                  <c:v>1846</c:v>
                </c:pt>
                <c:pt idx="6486">
                  <c:v>1847</c:v>
                </c:pt>
                <c:pt idx="6487">
                  <c:v>1847</c:v>
                </c:pt>
                <c:pt idx="6488">
                  <c:v>1848</c:v>
                </c:pt>
                <c:pt idx="6489">
                  <c:v>1849</c:v>
                </c:pt>
                <c:pt idx="6490">
                  <c:v>1849</c:v>
                </c:pt>
                <c:pt idx="6491">
                  <c:v>1850</c:v>
                </c:pt>
                <c:pt idx="6492">
                  <c:v>1851</c:v>
                </c:pt>
                <c:pt idx="6493">
                  <c:v>1851</c:v>
                </c:pt>
                <c:pt idx="6494">
                  <c:v>1851</c:v>
                </c:pt>
                <c:pt idx="6495">
                  <c:v>1851</c:v>
                </c:pt>
                <c:pt idx="6496">
                  <c:v>1851</c:v>
                </c:pt>
                <c:pt idx="6497">
                  <c:v>1851</c:v>
                </c:pt>
                <c:pt idx="6498">
                  <c:v>1851</c:v>
                </c:pt>
                <c:pt idx="6499">
                  <c:v>1852</c:v>
                </c:pt>
                <c:pt idx="6500">
                  <c:v>1852</c:v>
                </c:pt>
                <c:pt idx="6501">
                  <c:v>1852</c:v>
                </c:pt>
                <c:pt idx="6502">
                  <c:v>1852</c:v>
                </c:pt>
                <c:pt idx="6503">
                  <c:v>1853</c:v>
                </c:pt>
                <c:pt idx="6504">
                  <c:v>1853</c:v>
                </c:pt>
                <c:pt idx="6505">
                  <c:v>1854</c:v>
                </c:pt>
                <c:pt idx="6506">
                  <c:v>1854</c:v>
                </c:pt>
                <c:pt idx="6507">
                  <c:v>1854</c:v>
                </c:pt>
                <c:pt idx="6508">
                  <c:v>1854</c:v>
                </c:pt>
                <c:pt idx="6509">
                  <c:v>1854</c:v>
                </c:pt>
                <c:pt idx="6510">
                  <c:v>1854</c:v>
                </c:pt>
                <c:pt idx="6511">
                  <c:v>1854</c:v>
                </c:pt>
                <c:pt idx="6512">
                  <c:v>1854</c:v>
                </c:pt>
                <c:pt idx="6513">
                  <c:v>1854</c:v>
                </c:pt>
                <c:pt idx="6514">
                  <c:v>1855</c:v>
                </c:pt>
                <c:pt idx="6515">
                  <c:v>1856</c:v>
                </c:pt>
                <c:pt idx="6516">
                  <c:v>1857</c:v>
                </c:pt>
                <c:pt idx="6517">
                  <c:v>1857</c:v>
                </c:pt>
                <c:pt idx="6518">
                  <c:v>1857</c:v>
                </c:pt>
                <c:pt idx="6519">
                  <c:v>1857</c:v>
                </c:pt>
                <c:pt idx="6520">
                  <c:v>1858</c:v>
                </c:pt>
                <c:pt idx="6521">
                  <c:v>1858</c:v>
                </c:pt>
                <c:pt idx="6522">
                  <c:v>1858</c:v>
                </c:pt>
                <c:pt idx="6523">
                  <c:v>1859</c:v>
                </c:pt>
                <c:pt idx="6524">
                  <c:v>1860</c:v>
                </c:pt>
                <c:pt idx="6525">
                  <c:v>1861</c:v>
                </c:pt>
                <c:pt idx="6526">
                  <c:v>1861</c:v>
                </c:pt>
                <c:pt idx="6527">
                  <c:v>1862</c:v>
                </c:pt>
                <c:pt idx="6528">
                  <c:v>1862</c:v>
                </c:pt>
                <c:pt idx="6529">
                  <c:v>1863</c:v>
                </c:pt>
                <c:pt idx="6530">
                  <c:v>1863</c:v>
                </c:pt>
                <c:pt idx="6531">
                  <c:v>1864</c:v>
                </c:pt>
                <c:pt idx="6532">
                  <c:v>1864</c:v>
                </c:pt>
                <c:pt idx="6533">
                  <c:v>1864</c:v>
                </c:pt>
                <c:pt idx="6534">
                  <c:v>1865</c:v>
                </c:pt>
                <c:pt idx="6535">
                  <c:v>1865</c:v>
                </c:pt>
                <c:pt idx="6536">
                  <c:v>1865</c:v>
                </c:pt>
                <c:pt idx="6537">
                  <c:v>1865</c:v>
                </c:pt>
                <c:pt idx="6538">
                  <c:v>1865</c:v>
                </c:pt>
                <c:pt idx="6539">
                  <c:v>1865</c:v>
                </c:pt>
                <c:pt idx="6540">
                  <c:v>1865</c:v>
                </c:pt>
                <c:pt idx="6541">
                  <c:v>1865</c:v>
                </c:pt>
                <c:pt idx="6542">
                  <c:v>1865</c:v>
                </c:pt>
                <c:pt idx="6543">
                  <c:v>1865</c:v>
                </c:pt>
                <c:pt idx="6544">
                  <c:v>1865</c:v>
                </c:pt>
                <c:pt idx="6545">
                  <c:v>1865</c:v>
                </c:pt>
                <c:pt idx="6546">
                  <c:v>1865</c:v>
                </c:pt>
                <c:pt idx="6547">
                  <c:v>1865</c:v>
                </c:pt>
                <c:pt idx="6548">
                  <c:v>1866</c:v>
                </c:pt>
                <c:pt idx="6549">
                  <c:v>1866</c:v>
                </c:pt>
                <c:pt idx="6550">
                  <c:v>1866</c:v>
                </c:pt>
                <c:pt idx="6551">
                  <c:v>1867</c:v>
                </c:pt>
                <c:pt idx="6552">
                  <c:v>1867</c:v>
                </c:pt>
                <c:pt idx="6553">
                  <c:v>1867</c:v>
                </c:pt>
                <c:pt idx="6554">
                  <c:v>1867</c:v>
                </c:pt>
                <c:pt idx="6555">
                  <c:v>1867</c:v>
                </c:pt>
                <c:pt idx="6556">
                  <c:v>1867</c:v>
                </c:pt>
                <c:pt idx="6557">
                  <c:v>1867</c:v>
                </c:pt>
                <c:pt idx="6558">
                  <c:v>1867</c:v>
                </c:pt>
                <c:pt idx="6559">
                  <c:v>1867</c:v>
                </c:pt>
                <c:pt idx="6560">
                  <c:v>1867</c:v>
                </c:pt>
                <c:pt idx="6561">
                  <c:v>1868</c:v>
                </c:pt>
                <c:pt idx="6562">
                  <c:v>1868</c:v>
                </c:pt>
                <c:pt idx="6563">
                  <c:v>1868</c:v>
                </c:pt>
                <c:pt idx="6564">
                  <c:v>1868</c:v>
                </c:pt>
                <c:pt idx="6565">
                  <c:v>1868</c:v>
                </c:pt>
                <c:pt idx="6566">
                  <c:v>1869</c:v>
                </c:pt>
                <c:pt idx="6567">
                  <c:v>1869</c:v>
                </c:pt>
                <c:pt idx="6568">
                  <c:v>1869</c:v>
                </c:pt>
                <c:pt idx="6569">
                  <c:v>1870</c:v>
                </c:pt>
                <c:pt idx="6570">
                  <c:v>1870</c:v>
                </c:pt>
                <c:pt idx="6571">
                  <c:v>1870</c:v>
                </c:pt>
                <c:pt idx="6572">
                  <c:v>1870</c:v>
                </c:pt>
                <c:pt idx="6573">
                  <c:v>1870</c:v>
                </c:pt>
                <c:pt idx="6574">
                  <c:v>1870</c:v>
                </c:pt>
                <c:pt idx="6575">
                  <c:v>1870</c:v>
                </c:pt>
                <c:pt idx="6576">
                  <c:v>1870</c:v>
                </c:pt>
                <c:pt idx="6577">
                  <c:v>1871</c:v>
                </c:pt>
                <c:pt idx="6578">
                  <c:v>1871</c:v>
                </c:pt>
                <c:pt idx="6579">
                  <c:v>1871</c:v>
                </c:pt>
                <c:pt idx="6580">
                  <c:v>1871</c:v>
                </c:pt>
                <c:pt idx="6581">
                  <c:v>1871</c:v>
                </c:pt>
                <c:pt idx="6582">
                  <c:v>1871</c:v>
                </c:pt>
                <c:pt idx="6583">
                  <c:v>1871</c:v>
                </c:pt>
                <c:pt idx="6584">
                  <c:v>1871</c:v>
                </c:pt>
                <c:pt idx="6585">
                  <c:v>1871</c:v>
                </c:pt>
                <c:pt idx="6586">
                  <c:v>1872</c:v>
                </c:pt>
                <c:pt idx="6587">
                  <c:v>1872</c:v>
                </c:pt>
                <c:pt idx="6588">
                  <c:v>1872</c:v>
                </c:pt>
                <c:pt idx="6589">
                  <c:v>1872</c:v>
                </c:pt>
                <c:pt idx="6590">
                  <c:v>1872</c:v>
                </c:pt>
                <c:pt idx="6591">
                  <c:v>1872</c:v>
                </c:pt>
                <c:pt idx="6592">
                  <c:v>1872</c:v>
                </c:pt>
                <c:pt idx="6593">
                  <c:v>1872</c:v>
                </c:pt>
                <c:pt idx="6594">
                  <c:v>1872</c:v>
                </c:pt>
                <c:pt idx="6595">
                  <c:v>1872</c:v>
                </c:pt>
                <c:pt idx="6596">
                  <c:v>1872</c:v>
                </c:pt>
                <c:pt idx="6597">
                  <c:v>1872</c:v>
                </c:pt>
                <c:pt idx="6598">
                  <c:v>1873</c:v>
                </c:pt>
                <c:pt idx="6599">
                  <c:v>1873</c:v>
                </c:pt>
                <c:pt idx="6600">
                  <c:v>1873</c:v>
                </c:pt>
                <c:pt idx="6601">
                  <c:v>1873</c:v>
                </c:pt>
                <c:pt idx="6602">
                  <c:v>1873</c:v>
                </c:pt>
                <c:pt idx="6603">
                  <c:v>1873</c:v>
                </c:pt>
                <c:pt idx="6604">
                  <c:v>1873</c:v>
                </c:pt>
                <c:pt idx="6605">
                  <c:v>1874</c:v>
                </c:pt>
                <c:pt idx="6606">
                  <c:v>1874</c:v>
                </c:pt>
                <c:pt idx="6607">
                  <c:v>1874</c:v>
                </c:pt>
                <c:pt idx="6608">
                  <c:v>1874</c:v>
                </c:pt>
                <c:pt idx="6609">
                  <c:v>1874</c:v>
                </c:pt>
                <c:pt idx="6610">
                  <c:v>1874</c:v>
                </c:pt>
                <c:pt idx="6611">
                  <c:v>1875</c:v>
                </c:pt>
                <c:pt idx="6612">
                  <c:v>1875</c:v>
                </c:pt>
                <c:pt idx="6613">
                  <c:v>1876</c:v>
                </c:pt>
                <c:pt idx="6614">
                  <c:v>1877</c:v>
                </c:pt>
                <c:pt idx="6615">
                  <c:v>1878</c:v>
                </c:pt>
                <c:pt idx="6616">
                  <c:v>1878</c:v>
                </c:pt>
                <c:pt idx="6617">
                  <c:v>1878</c:v>
                </c:pt>
                <c:pt idx="6618">
                  <c:v>1878</c:v>
                </c:pt>
                <c:pt idx="6619">
                  <c:v>1878</c:v>
                </c:pt>
                <c:pt idx="6620">
                  <c:v>1878</c:v>
                </c:pt>
                <c:pt idx="6621">
                  <c:v>1878</c:v>
                </c:pt>
                <c:pt idx="6622">
                  <c:v>1878</c:v>
                </c:pt>
                <c:pt idx="6623">
                  <c:v>1878</c:v>
                </c:pt>
                <c:pt idx="6624">
                  <c:v>1878</c:v>
                </c:pt>
                <c:pt idx="6625">
                  <c:v>1878</c:v>
                </c:pt>
                <c:pt idx="6626">
                  <c:v>1878</c:v>
                </c:pt>
                <c:pt idx="6627">
                  <c:v>1878</c:v>
                </c:pt>
                <c:pt idx="6628">
                  <c:v>1879</c:v>
                </c:pt>
                <c:pt idx="6629">
                  <c:v>1880</c:v>
                </c:pt>
                <c:pt idx="6630">
                  <c:v>1881</c:v>
                </c:pt>
                <c:pt idx="6631">
                  <c:v>1881</c:v>
                </c:pt>
                <c:pt idx="6632">
                  <c:v>1882</c:v>
                </c:pt>
                <c:pt idx="6633">
                  <c:v>1883</c:v>
                </c:pt>
                <c:pt idx="6634">
                  <c:v>1883</c:v>
                </c:pt>
                <c:pt idx="6635">
                  <c:v>1883</c:v>
                </c:pt>
                <c:pt idx="6636">
                  <c:v>1884</c:v>
                </c:pt>
                <c:pt idx="6637">
                  <c:v>1885</c:v>
                </c:pt>
                <c:pt idx="6638">
                  <c:v>1885</c:v>
                </c:pt>
                <c:pt idx="6639">
                  <c:v>1885</c:v>
                </c:pt>
                <c:pt idx="6640">
                  <c:v>1885</c:v>
                </c:pt>
                <c:pt idx="6641">
                  <c:v>1885</c:v>
                </c:pt>
                <c:pt idx="6642">
                  <c:v>1885</c:v>
                </c:pt>
                <c:pt idx="6643">
                  <c:v>1885</c:v>
                </c:pt>
                <c:pt idx="6644">
                  <c:v>1885</c:v>
                </c:pt>
                <c:pt idx="6645">
                  <c:v>1886</c:v>
                </c:pt>
                <c:pt idx="6646">
                  <c:v>1886</c:v>
                </c:pt>
                <c:pt idx="6647">
                  <c:v>1886</c:v>
                </c:pt>
                <c:pt idx="6648">
                  <c:v>1886</c:v>
                </c:pt>
                <c:pt idx="6649">
                  <c:v>1886</c:v>
                </c:pt>
                <c:pt idx="6650">
                  <c:v>1887</c:v>
                </c:pt>
                <c:pt idx="6651">
                  <c:v>1887</c:v>
                </c:pt>
                <c:pt idx="6652">
                  <c:v>1888</c:v>
                </c:pt>
                <c:pt idx="6653">
                  <c:v>1888</c:v>
                </c:pt>
                <c:pt idx="6654">
                  <c:v>1888</c:v>
                </c:pt>
                <c:pt idx="6655">
                  <c:v>1888</c:v>
                </c:pt>
                <c:pt idx="6656">
                  <c:v>1888</c:v>
                </c:pt>
                <c:pt idx="6657">
                  <c:v>1888</c:v>
                </c:pt>
                <c:pt idx="6658">
                  <c:v>1888</c:v>
                </c:pt>
                <c:pt idx="6659">
                  <c:v>1888</c:v>
                </c:pt>
                <c:pt idx="6660">
                  <c:v>1888</c:v>
                </c:pt>
                <c:pt idx="6661">
                  <c:v>1888</c:v>
                </c:pt>
                <c:pt idx="6662">
                  <c:v>1888</c:v>
                </c:pt>
                <c:pt idx="6663">
                  <c:v>1889</c:v>
                </c:pt>
                <c:pt idx="6664">
                  <c:v>1889</c:v>
                </c:pt>
                <c:pt idx="6665">
                  <c:v>1890</c:v>
                </c:pt>
                <c:pt idx="6666">
                  <c:v>1890</c:v>
                </c:pt>
                <c:pt idx="6667">
                  <c:v>1890</c:v>
                </c:pt>
                <c:pt idx="6668">
                  <c:v>1891</c:v>
                </c:pt>
                <c:pt idx="6669">
                  <c:v>1892</c:v>
                </c:pt>
                <c:pt idx="6670">
                  <c:v>1893</c:v>
                </c:pt>
                <c:pt idx="6671">
                  <c:v>1894</c:v>
                </c:pt>
                <c:pt idx="6672">
                  <c:v>1895</c:v>
                </c:pt>
                <c:pt idx="6673">
                  <c:v>1895</c:v>
                </c:pt>
                <c:pt idx="6674">
                  <c:v>1896</c:v>
                </c:pt>
                <c:pt idx="6675">
                  <c:v>1896</c:v>
                </c:pt>
                <c:pt idx="6676">
                  <c:v>1896</c:v>
                </c:pt>
                <c:pt idx="6677">
                  <c:v>1896</c:v>
                </c:pt>
                <c:pt idx="6678">
                  <c:v>1896</c:v>
                </c:pt>
                <c:pt idx="6679">
                  <c:v>1897</c:v>
                </c:pt>
                <c:pt idx="6680">
                  <c:v>1898</c:v>
                </c:pt>
                <c:pt idx="6681">
                  <c:v>1899</c:v>
                </c:pt>
                <c:pt idx="6682">
                  <c:v>1900</c:v>
                </c:pt>
                <c:pt idx="6683">
                  <c:v>1900</c:v>
                </c:pt>
                <c:pt idx="6684">
                  <c:v>1901</c:v>
                </c:pt>
                <c:pt idx="6685">
                  <c:v>1902</c:v>
                </c:pt>
                <c:pt idx="6686">
                  <c:v>1903</c:v>
                </c:pt>
                <c:pt idx="6687">
                  <c:v>1903</c:v>
                </c:pt>
                <c:pt idx="6688">
                  <c:v>1904</c:v>
                </c:pt>
                <c:pt idx="6689">
                  <c:v>1905</c:v>
                </c:pt>
                <c:pt idx="6690">
                  <c:v>1906</c:v>
                </c:pt>
                <c:pt idx="6691">
                  <c:v>1906</c:v>
                </c:pt>
                <c:pt idx="6692">
                  <c:v>1907</c:v>
                </c:pt>
                <c:pt idx="6693">
                  <c:v>1907</c:v>
                </c:pt>
                <c:pt idx="6694">
                  <c:v>1907</c:v>
                </c:pt>
                <c:pt idx="6695">
                  <c:v>1908</c:v>
                </c:pt>
                <c:pt idx="6696">
                  <c:v>1908</c:v>
                </c:pt>
                <c:pt idx="6697">
                  <c:v>1908</c:v>
                </c:pt>
                <c:pt idx="6698">
                  <c:v>1908</c:v>
                </c:pt>
                <c:pt idx="6699">
                  <c:v>1908</c:v>
                </c:pt>
                <c:pt idx="6700">
                  <c:v>1908</c:v>
                </c:pt>
                <c:pt idx="6701">
                  <c:v>1909</c:v>
                </c:pt>
                <c:pt idx="6702">
                  <c:v>1909</c:v>
                </c:pt>
                <c:pt idx="6703">
                  <c:v>1910</c:v>
                </c:pt>
                <c:pt idx="6704">
                  <c:v>1911</c:v>
                </c:pt>
                <c:pt idx="6705">
                  <c:v>1911</c:v>
                </c:pt>
                <c:pt idx="6706">
                  <c:v>1912</c:v>
                </c:pt>
                <c:pt idx="6707">
                  <c:v>1912</c:v>
                </c:pt>
                <c:pt idx="6708">
                  <c:v>1912</c:v>
                </c:pt>
                <c:pt idx="6709">
                  <c:v>1913</c:v>
                </c:pt>
                <c:pt idx="6710">
                  <c:v>1913</c:v>
                </c:pt>
                <c:pt idx="6711">
                  <c:v>1914</c:v>
                </c:pt>
                <c:pt idx="6712">
                  <c:v>1914</c:v>
                </c:pt>
                <c:pt idx="6713">
                  <c:v>1914</c:v>
                </c:pt>
                <c:pt idx="6714">
                  <c:v>1914</c:v>
                </c:pt>
                <c:pt idx="6715">
                  <c:v>1914</c:v>
                </c:pt>
                <c:pt idx="6716">
                  <c:v>1914</c:v>
                </c:pt>
                <c:pt idx="6717">
                  <c:v>1914</c:v>
                </c:pt>
                <c:pt idx="6718">
                  <c:v>1914</c:v>
                </c:pt>
                <c:pt idx="6719">
                  <c:v>1914</c:v>
                </c:pt>
                <c:pt idx="6720">
                  <c:v>1914</c:v>
                </c:pt>
                <c:pt idx="6721">
                  <c:v>1915</c:v>
                </c:pt>
                <c:pt idx="6722">
                  <c:v>1915</c:v>
                </c:pt>
                <c:pt idx="6723">
                  <c:v>1915</c:v>
                </c:pt>
                <c:pt idx="6724">
                  <c:v>1915</c:v>
                </c:pt>
                <c:pt idx="6725">
                  <c:v>1915</c:v>
                </c:pt>
                <c:pt idx="6726">
                  <c:v>1915</c:v>
                </c:pt>
                <c:pt idx="6727">
                  <c:v>1915</c:v>
                </c:pt>
                <c:pt idx="6728">
                  <c:v>1915</c:v>
                </c:pt>
                <c:pt idx="6729">
                  <c:v>1916</c:v>
                </c:pt>
                <c:pt idx="6730">
                  <c:v>1916</c:v>
                </c:pt>
                <c:pt idx="6731">
                  <c:v>1916</c:v>
                </c:pt>
                <c:pt idx="6732">
                  <c:v>1916</c:v>
                </c:pt>
                <c:pt idx="6733">
                  <c:v>1916</c:v>
                </c:pt>
                <c:pt idx="6734">
                  <c:v>1916</c:v>
                </c:pt>
                <c:pt idx="6735">
                  <c:v>1916</c:v>
                </c:pt>
                <c:pt idx="6736">
                  <c:v>1916</c:v>
                </c:pt>
                <c:pt idx="6737">
                  <c:v>1916</c:v>
                </c:pt>
                <c:pt idx="6738">
                  <c:v>1917</c:v>
                </c:pt>
                <c:pt idx="6739">
                  <c:v>1917</c:v>
                </c:pt>
                <c:pt idx="6740">
                  <c:v>1917</c:v>
                </c:pt>
                <c:pt idx="6741">
                  <c:v>1917</c:v>
                </c:pt>
                <c:pt idx="6742">
                  <c:v>1917</c:v>
                </c:pt>
                <c:pt idx="6743">
                  <c:v>1917</c:v>
                </c:pt>
                <c:pt idx="6744">
                  <c:v>1917</c:v>
                </c:pt>
                <c:pt idx="6745">
                  <c:v>1918</c:v>
                </c:pt>
                <c:pt idx="6746">
                  <c:v>1918</c:v>
                </c:pt>
                <c:pt idx="6747">
                  <c:v>1918</c:v>
                </c:pt>
                <c:pt idx="6748">
                  <c:v>1918</c:v>
                </c:pt>
                <c:pt idx="6749">
                  <c:v>1918</c:v>
                </c:pt>
                <c:pt idx="6750">
                  <c:v>1918</c:v>
                </c:pt>
                <c:pt idx="6751">
                  <c:v>1918</c:v>
                </c:pt>
                <c:pt idx="6752">
                  <c:v>1918</c:v>
                </c:pt>
                <c:pt idx="6753">
                  <c:v>1918</c:v>
                </c:pt>
                <c:pt idx="6754">
                  <c:v>1919</c:v>
                </c:pt>
                <c:pt idx="6755">
                  <c:v>1919</c:v>
                </c:pt>
                <c:pt idx="6756">
                  <c:v>1919</c:v>
                </c:pt>
                <c:pt idx="6757">
                  <c:v>1919</c:v>
                </c:pt>
                <c:pt idx="6758">
                  <c:v>1919</c:v>
                </c:pt>
                <c:pt idx="6759">
                  <c:v>1919</c:v>
                </c:pt>
                <c:pt idx="6760">
                  <c:v>1919</c:v>
                </c:pt>
                <c:pt idx="6761">
                  <c:v>1919</c:v>
                </c:pt>
                <c:pt idx="6762">
                  <c:v>1919</c:v>
                </c:pt>
                <c:pt idx="6763">
                  <c:v>1919</c:v>
                </c:pt>
                <c:pt idx="6764">
                  <c:v>1919</c:v>
                </c:pt>
                <c:pt idx="6765">
                  <c:v>1919</c:v>
                </c:pt>
                <c:pt idx="6766">
                  <c:v>1919</c:v>
                </c:pt>
                <c:pt idx="6767">
                  <c:v>1919</c:v>
                </c:pt>
                <c:pt idx="6768">
                  <c:v>1919</c:v>
                </c:pt>
                <c:pt idx="6769">
                  <c:v>1920</c:v>
                </c:pt>
                <c:pt idx="6770">
                  <c:v>1920</c:v>
                </c:pt>
                <c:pt idx="6771">
                  <c:v>1920</c:v>
                </c:pt>
                <c:pt idx="6772">
                  <c:v>1920</c:v>
                </c:pt>
                <c:pt idx="6773">
                  <c:v>1920</c:v>
                </c:pt>
                <c:pt idx="6774">
                  <c:v>1920</c:v>
                </c:pt>
                <c:pt idx="6775">
                  <c:v>1920</c:v>
                </c:pt>
                <c:pt idx="6776">
                  <c:v>1920</c:v>
                </c:pt>
                <c:pt idx="6777">
                  <c:v>1920</c:v>
                </c:pt>
                <c:pt idx="6778">
                  <c:v>1920</c:v>
                </c:pt>
                <c:pt idx="6779">
                  <c:v>1920</c:v>
                </c:pt>
                <c:pt idx="6780">
                  <c:v>1920</c:v>
                </c:pt>
                <c:pt idx="6781">
                  <c:v>1920</c:v>
                </c:pt>
                <c:pt idx="6782">
                  <c:v>1920</c:v>
                </c:pt>
                <c:pt idx="6783">
                  <c:v>1920</c:v>
                </c:pt>
                <c:pt idx="6784">
                  <c:v>1920</c:v>
                </c:pt>
                <c:pt idx="6785">
                  <c:v>1921</c:v>
                </c:pt>
                <c:pt idx="6786">
                  <c:v>1921</c:v>
                </c:pt>
                <c:pt idx="6787">
                  <c:v>1921</c:v>
                </c:pt>
                <c:pt idx="6788">
                  <c:v>1922</c:v>
                </c:pt>
                <c:pt idx="6789">
                  <c:v>1922</c:v>
                </c:pt>
                <c:pt idx="6790">
                  <c:v>1922</c:v>
                </c:pt>
                <c:pt idx="6791">
                  <c:v>1922</c:v>
                </c:pt>
                <c:pt idx="6792">
                  <c:v>1922</c:v>
                </c:pt>
                <c:pt idx="6793">
                  <c:v>1923</c:v>
                </c:pt>
                <c:pt idx="6794">
                  <c:v>1924</c:v>
                </c:pt>
                <c:pt idx="6795">
                  <c:v>1924</c:v>
                </c:pt>
                <c:pt idx="6796">
                  <c:v>1925</c:v>
                </c:pt>
                <c:pt idx="6797">
                  <c:v>1926</c:v>
                </c:pt>
                <c:pt idx="6798">
                  <c:v>1926</c:v>
                </c:pt>
                <c:pt idx="6799">
                  <c:v>1926</c:v>
                </c:pt>
                <c:pt idx="6800">
                  <c:v>1926</c:v>
                </c:pt>
                <c:pt idx="6801">
                  <c:v>1926</c:v>
                </c:pt>
                <c:pt idx="6802">
                  <c:v>1926</c:v>
                </c:pt>
                <c:pt idx="6803">
                  <c:v>1927</c:v>
                </c:pt>
                <c:pt idx="6804">
                  <c:v>1927</c:v>
                </c:pt>
                <c:pt idx="6805">
                  <c:v>1927</c:v>
                </c:pt>
                <c:pt idx="6806">
                  <c:v>1928</c:v>
                </c:pt>
                <c:pt idx="6807">
                  <c:v>1928</c:v>
                </c:pt>
                <c:pt idx="6808">
                  <c:v>1928</c:v>
                </c:pt>
                <c:pt idx="6809">
                  <c:v>1928</c:v>
                </c:pt>
                <c:pt idx="6810">
                  <c:v>1928</c:v>
                </c:pt>
                <c:pt idx="6811">
                  <c:v>1928</c:v>
                </c:pt>
                <c:pt idx="6812">
                  <c:v>1929</c:v>
                </c:pt>
                <c:pt idx="6813">
                  <c:v>1930</c:v>
                </c:pt>
                <c:pt idx="6814">
                  <c:v>1930</c:v>
                </c:pt>
                <c:pt idx="6815">
                  <c:v>1930</c:v>
                </c:pt>
                <c:pt idx="6816">
                  <c:v>1930</c:v>
                </c:pt>
                <c:pt idx="6817">
                  <c:v>1930</c:v>
                </c:pt>
                <c:pt idx="6818">
                  <c:v>1931</c:v>
                </c:pt>
                <c:pt idx="6819">
                  <c:v>1932</c:v>
                </c:pt>
                <c:pt idx="6820">
                  <c:v>1932</c:v>
                </c:pt>
                <c:pt idx="6821">
                  <c:v>1932</c:v>
                </c:pt>
                <c:pt idx="6822">
                  <c:v>1932</c:v>
                </c:pt>
                <c:pt idx="6823">
                  <c:v>1932</c:v>
                </c:pt>
                <c:pt idx="6824">
                  <c:v>1933</c:v>
                </c:pt>
                <c:pt idx="6825">
                  <c:v>1933</c:v>
                </c:pt>
                <c:pt idx="6826">
                  <c:v>1934</c:v>
                </c:pt>
                <c:pt idx="6827">
                  <c:v>1935</c:v>
                </c:pt>
                <c:pt idx="6828">
                  <c:v>1935</c:v>
                </c:pt>
                <c:pt idx="6829">
                  <c:v>1935</c:v>
                </c:pt>
                <c:pt idx="6830">
                  <c:v>1936</c:v>
                </c:pt>
                <c:pt idx="6831">
                  <c:v>1937</c:v>
                </c:pt>
                <c:pt idx="6832">
                  <c:v>1937</c:v>
                </c:pt>
                <c:pt idx="6833">
                  <c:v>1937</c:v>
                </c:pt>
                <c:pt idx="6834">
                  <c:v>1938</c:v>
                </c:pt>
                <c:pt idx="6835">
                  <c:v>1938</c:v>
                </c:pt>
                <c:pt idx="6836">
                  <c:v>1938</c:v>
                </c:pt>
                <c:pt idx="6837">
                  <c:v>1938</c:v>
                </c:pt>
                <c:pt idx="6838">
                  <c:v>1938</c:v>
                </c:pt>
                <c:pt idx="6839">
                  <c:v>1939</c:v>
                </c:pt>
                <c:pt idx="6840">
                  <c:v>1940</c:v>
                </c:pt>
                <c:pt idx="6841">
                  <c:v>1941</c:v>
                </c:pt>
                <c:pt idx="6842">
                  <c:v>1941</c:v>
                </c:pt>
                <c:pt idx="6843">
                  <c:v>1942</c:v>
                </c:pt>
                <c:pt idx="6844">
                  <c:v>1943</c:v>
                </c:pt>
                <c:pt idx="6845">
                  <c:v>1943</c:v>
                </c:pt>
                <c:pt idx="6846">
                  <c:v>1943</c:v>
                </c:pt>
                <c:pt idx="6847">
                  <c:v>1943</c:v>
                </c:pt>
                <c:pt idx="6848">
                  <c:v>1943</c:v>
                </c:pt>
                <c:pt idx="6849">
                  <c:v>1943</c:v>
                </c:pt>
                <c:pt idx="6850">
                  <c:v>1943</c:v>
                </c:pt>
                <c:pt idx="6851">
                  <c:v>1943</c:v>
                </c:pt>
                <c:pt idx="6852">
                  <c:v>1943</c:v>
                </c:pt>
                <c:pt idx="6853">
                  <c:v>1943</c:v>
                </c:pt>
                <c:pt idx="6854">
                  <c:v>1943</c:v>
                </c:pt>
                <c:pt idx="6855">
                  <c:v>1943</c:v>
                </c:pt>
                <c:pt idx="6856">
                  <c:v>1944</c:v>
                </c:pt>
                <c:pt idx="6857">
                  <c:v>1944</c:v>
                </c:pt>
                <c:pt idx="6858">
                  <c:v>1944</c:v>
                </c:pt>
                <c:pt idx="6859">
                  <c:v>1945</c:v>
                </c:pt>
                <c:pt idx="6860">
                  <c:v>1945</c:v>
                </c:pt>
                <c:pt idx="6861">
                  <c:v>1945</c:v>
                </c:pt>
                <c:pt idx="6862">
                  <c:v>1945</c:v>
                </c:pt>
                <c:pt idx="6863">
                  <c:v>1946</c:v>
                </c:pt>
                <c:pt idx="6864">
                  <c:v>1947</c:v>
                </c:pt>
                <c:pt idx="6865">
                  <c:v>1947</c:v>
                </c:pt>
                <c:pt idx="6866">
                  <c:v>1948</c:v>
                </c:pt>
                <c:pt idx="6867">
                  <c:v>1948</c:v>
                </c:pt>
                <c:pt idx="6868">
                  <c:v>1949</c:v>
                </c:pt>
                <c:pt idx="6869">
                  <c:v>1949</c:v>
                </c:pt>
                <c:pt idx="6870">
                  <c:v>1950</c:v>
                </c:pt>
                <c:pt idx="6871">
                  <c:v>1951</c:v>
                </c:pt>
                <c:pt idx="6872">
                  <c:v>1952</c:v>
                </c:pt>
                <c:pt idx="6873">
                  <c:v>1953</c:v>
                </c:pt>
                <c:pt idx="6874">
                  <c:v>1954</c:v>
                </c:pt>
                <c:pt idx="6875">
                  <c:v>1954</c:v>
                </c:pt>
                <c:pt idx="6876">
                  <c:v>1954</c:v>
                </c:pt>
                <c:pt idx="6877">
                  <c:v>1955</c:v>
                </c:pt>
                <c:pt idx="6878">
                  <c:v>1956</c:v>
                </c:pt>
                <c:pt idx="6879">
                  <c:v>1956</c:v>
                </c:pt>
                <c:pt idx="6880">
                  <c:v>1956</c:v>
                </c:pt>
                <c:pt idx="6881">
                  <c:v>1956</c:v>
                </c:pt>
                <c:pt idx="6882">
                  <c:v>1956</c:v>
                </c:pt>
                <c:pt idx="6883">
                  <c:v>1957</c:v>
                </c:pt>
                <c:pt idx="6884">
                  <c:v>1958</c:v>
                </c:pt>
                <c:pt idx="6885">
                  <c:v>1959</c:v>
                </c:pt>
                <c:pt idx="6886">
                  <c:v>1959</c:v>
                </c:pt>
                <c:pt idx="6887">
                  <c:v>1960</c:v>
                </c:pt>
                <c:pt idx="6888">
                  <c:v>1961</c:v>
                </c:pt>
                <c:pt idx="6889">
                  <c:v>1961</c:v>
                </c:pt>
                <c:pt idx="6890">
                  <c:v>1961</c:v>
                </c:pt>
                <c:pt idx="6891">
                  <c:v>1961</c:v>
                </c:pt>
                <c:pt idx="6892">
                  <c:v>1962</c:v>
                </c:pt>
                <c:pt idx="6893">
                  <c:v>1963</c:v>
                </c:pt>
                <c:pt idx="6894">
                  <c:v>1964</c:v>
                </c:pt>
                <c:pt idx="6895">
                  <c:v>1964</c:v>
                </c:pt>
                <c:pt idx="6896">
                  <c:v>1965</c:v>
                </c:pt>
                <c:pt idx="6897">
                  <c:v>1966</c:v>
                </c:pt>
                <c:pt idx="6898">
                  <c:v>1967</c:v>
                </c:pt>
                <c:pt idx="6899">
                  <c:v>1968</c:v>
                </c:pt>
                <c:pt idx="6900">
                  <c:v>1969</c:v>
                </c:pt>
                <c:pt idx="6901">
                  <c:v>1970</c:v>
                </c:pt>
                <c:pt idx="6902">
                  <c:v>1971</c:v>
                </c:pt>
                <c:pt idx="6903">
                  <c:v>1972</c:v>
                </c:pt>
                <c:pt idx="6904">
                  <c:v>1972</c:v>
                </c:pt>
                <c:pt idx="6905">
                  <c:v>1972</c:v>
                </c:pt>
                <c:pt idx="6906">
                  <c:v>1972</c:v>
                </c:pt>
                <c:pt idx="6907">
                  <c:v>1972</c:v>
                </c:pt>
                <c:pt idx="6908">
                  <c:v>1972</c:v>
                </c:pt>
                <c:pt idx="6909">
                  <c:v>1973</c:v>
                </c:pt>
                <c:pt idx="6910">
                  <c:v>1973</c:v>
                </c:pt>
                <c:pt idx="6911">
                  <c:v>1973</c:v>
                </c:pt>
                <c:pt idx="6912">
                  <c:v>1973</c:v>
                </c:pt>
                <c:pt idx="6913">
                  <c:v>1973</c:v>
                </c:pt>
                <c:pt idx="6914">
                  <c:v>1973</c:v>
                </c:pt>
                <c:pt idx="6915">
                  <c:v>1974</c:v>
                </c:pt>
                <c:pt idx="6916">
                  <c:v>1974</c:v>
                </c:pt>
                <c:pt idx="6917">
                  <c:v>1974</c:v>
                </c:pt>
                <c:pt idx="6918">
                  <c:v>1974</c:v>
                </c:pt>
                <c:pt idx="6919">
                  <c:v>1974</c:v>
                </c:pt>
                <c:pt idx="6920">
                  <c:v>1974</c:v>
                </c:pt>
                <c:pt idx="6921">
                  <c:v>1974</c:v>
                </c:pt>
                <c:pt idx="6922">
                  <c:v>1974</c:v>
                </c:pt>
                <c:pt idx="6923">
                  <c:v>1974</c:v>
                </c:pt>
                <c:pt idx="6924">
                  <c:v>1974</c:v>
                </c:pt>
                <c:pt idx="6925">
                  <c:v>1974</c:v>
                </c:pt>
                <c:pt idx="6926">
                  <c:v>1974</c:v>
                </c:pt>
                <c:pt idx="6927">
                  <c:v>1974</c:v>
                </c:pt>
                <c:pt idx="6928">
                  <c:v>1974</c:v>
                </c:pt>
                <c:pt idx="6929">
                  <c:v>1974</c:v>
                </c:pt>
                <c:pt idx="6930">
                  <c:v>1974</c:v>
                </c:pt>
                <c:pt idx="6931">
                  <c:v>1974</c:v>
                </c:pt>
                <c:pt idx="6932">
                  <c:v>1974</c:v>
                </c:pt>
                <c:pt idx="6933">
                  <c:v>1974</c:v>
                </c:pt>
                <c:pt idx="6934">
                  <c:v>1974</c:v>
                </c:pt>
                <c:pt idx="6935">
                  <c:v>1974</c:v>
                </c:pt>
                <c:pt idx="6936">
                  <c:v>1975</c:v>
                </c:pt>
                <c:pt idx="6937">
                  <c:v>1976</c:v>
                </c:pt>
                <c:pt idx="6938">
                  <c:v>1976</c:v>
                </c:pt>
                <c:pt idx="6939">
                  <c:v>1976</c:v>
                </c:pt>
                <c:pt idx="6940">
                  <c:v>1977</c:v>
                </c:pt>
                <c:pt idx="6941">
                  <c:v>1978</c:v>
                </c:pt>
                <c:pt idx="6942">
                  <c:v>1979</c:v>
                </c:pt>
                <c:pt idx="6943">
                  <c:v>1980</c:v>
                </c:pt>
                <c:pt idx="6944">
                  <c:v>1981</c:v>
                </c:pt>
                <c:pt idx="6945">
                  <c:v>1982</c:v>
                </c:pt>
                <c:pt idx="6946">
                  <c:v>1983</c:v>
                </c:pt>
                <c:pt idx="6947">
                  <c:v>1984</c:v>
                </c:pt>
                <c:pt idx="6948">
                  <c:v>1985</c:v>
                </c:pt>
                <c:pt idx="6949">
                  <c:v>1985</c:v>
                </c:pt>
                <c:pt idx="6950">
                  <c:v>1986</c:v>
                </c:pt>
                <c:pt idx="6951">
                  <c:v>1986</c:v>
                </c:pt>
                <c:pt idx="6952">
                  <c:v>1987</c:v>
                </c:pt>
                <c:pt idx="6953">
                  <c:v>1987</c:v>
                </c:pt>
                <c:pt idx="6954">
                  <c:v>1987</c:v>
                </c:pt>
                <c:pt idx="6955">
                  <c:v>1987</c:v>
                </c:pt>
                <c:pt idx="6956">
                  <c:v>1987</c:v>
                </c:pt>
                <c:pt idx="6957">
                  <c:v>1987</c:v>
                </c:pt>
                <c:pt idx="6958">
                  <c:v>1987</c:v>
                </c:pt>
                <c:pt idx="6959">
                  <c:v>1988</c:v>
                </c:pt>
                <c:pt idx="6960">
                  <c:v>1989</c:v>
                </c:pt>
                <c:pt idx="6961">
                  <c:v>1989</c:v>
                </c:pt>
                <c:pt idx="6962">
                  <c:v>1989</c:v>
                </c:pt>
                <c:pt idx="6963">
                  <c:v>1990</c:v>
                </c:pt>
                <c:pt idx="6964">
                  <c:v>1990</c:v>
                </c:pt>
                <c:pt idx="6965">
                  <c:v>1991</c:v>
                </c:pt>
                <c:pt idx="6966">
                  <c:v>1992</c:v>
                </c:pt>
                <c:pt idx="6967">
                  <c:v>1993</c:v>
                </c:pt>
                <c:pt idx="6968">
                  <c:v>1994</c:v>
                </c:pt>
                <c:pt idx="6969">
                  <c:v>1995</c:v>
                </c:pt>
                <c:pt idx="6970">
                  <c:v>1996</c:v>
                </c:pt>
                <c:pt idx="6971">
                  <c:v>1997</c:v>
                </c:pt>
                <c:pt idx="6972">
                  <c:v>1997</c:v>
                </c:pt>
                <c:pt idx="6973">
                  <c:v>1997</c:v>
                </c:pt>
                <c:pt idx="6974">
                  <c:v>1997</c:v>
                </c:pt>
                <c:pt idx="6975">
                  <c:v>1997</c:v>
                </c:pt>
                <c:pt idx="6976">
                  <c:v>1998</c:v>
                </c:pt>
                <c:pt idx="6977">
                  <c:v>1998</c:v>
                </c:pt>
                <c:pt idx="6978">
                  <c:v>1999</c:v>
                </c:pt>
                <c:pt idx="6979">
                  <c:v>1999</c:v>
                </c:pt>
                <c:pt idx="6980">
                  <c:v>2000</c:v>
                </c:pt>
                <c:pt idx="6981">
                  <c:v>2001</c:v>
                </c:pt>
                <c:pt idx="6982">
                  <c:v>2001</c:v>
                </c:pt>
                <c:pt idx="6983">
                  <c:v>2001</c:v>
                </c:pt>
                <c:pt idx="6984">
                  <c:v>2001</c:v>
                </c:pt>
                <c:pt idx="6985">
                  <c:v>2002</c:v>
                </c:pt>
                <c:pt idx="6986">
                  <c:v>2003</c:v>
                </c:pt>
                <c:pt idx="6987">
                  <c:v>2004</c:v>
                </c:pt>
                <c:pt idx="6988">
                  <c:v>2005</c:v>
                </c:pt>
                <c:pt idx="6989">
                  <c:v>2005</c:v>
                </c:pt>
                <c:pt idx="6990">
                  <c:v>2005</c:v>
                </c:pt>
                <c:pt idx="6991">
                  <c:v>2006</c:v>
                </c:pt>
                <c:pt idx="6992">
                  <c:v>2006</c:v>
                </c:pt>
                <c:pt idx="6993">
                  <c:v>2006</c:v>
                </c:pt>
                <c:pt idx="6994">
                  <c:v>2006</c:v>
                </c:pt>
                <c:pt idx="6995">
                  <c:v>2007</c:v>
                </c:pt>
                <c:pt idx="6996">
                  <c:v>2008</c:v>
                </c:pt>
                <c:pt idx="6997">
                  <c:v>2008</c:v>
                </c:pt>
                <c:pt idx="6998">
                  <c:v>2008</c:v>
                </c:pt>
                <c:pt idx="6999">
                  <c:v>2008</c:v>
                </c:pt>
                <c:pt idx="7000">
                  <c:v>2008</c:v>
                </c:pt>
                <c:pt idx="7001">
                  <c:v>2008</c:v>
                </c:pt>
                <c:pt idx="7002">
                  <c:v>2008</c:v>
                </c:pt>
                <c:pt idx="7003">
                  <c:v>2008</c:v>
                </c:pt>
                <c:pt idx="7004">
                  <c:v>2008</c:v>
                </c:pt>
                <c:pt idx="7005">
                  <c:v>2009</c:v>
                </c:pt>
                <c:pt idx="7006">
                  <c:v>2009</c:v>
                </c:pt>
                <c:pt idx="7007">
                  <c:v>2009</c:v>
                </c:pt>
                <c:pt idx="7008">
                  <c:v>2009</c:v>
                </c:pt>
                <c:pt idx="7009">
                  <c:v>2009</c:v>
                </c:pt>
                <c:pt idx="7010">
                  <c:v>2009</c:v>
                </c:pt>
                <c:pt idx="7011">
                  <c:v>2009</c:v>
                </c:pt>
                <c:pt idx="7012">
                  <c:v>2009</c:v>
                </c:pt>
                <c:pt idx="7013">
                  <c:v>2010</c:v>
                </c:pt>
                <c:pt idx="7014">
                  <c:v>2010</c:v>
                </c:pt>
                <c:pt idx="7015">
                  <c:v>2011</c:v>
                </c:pt>
                <c:pt idx="7016">
                  <c:v>2011</c:v>
                </c:pt>
                <c:pt idx="7017">
                  <c:v>2011</c:v>
                </c:pt>
                <c:pt idx="7018">
                  <c:v>2011</c:v>
                </c:pt>
                <c:pt idx="7019">
                  <c:v>2011</c:v>
                </c:pt>
                <c:pt idx="7020">
                  <c:v>2011</c:v>
                </c:pt>
                <c:pt idx="7021">
                  <c:v>2011</c:v>
                </c:pt>
                <c:pt idx="7022">
                  <c:v>2011</c:v>
                </c:pt>
                <c:pt idx="7023">
                  <c:v>2011</c:v>
                </c:pt>
                <c:pt idx="7024">
                  <c:v>2012</c:v>
                </c:pt>
                <c:pt idx="7025">
                  <c:v>2012</c:v>
                </c:pt>
                <c:pt idx="7026">
                  <c:v>2013</c:v>
                </c:pt>
                <c:pt idx="7027">
                  <c:v>2013</c:v>
                </c:pt>
                <c:pt idx="7028">
                  <c:v>2013</c:v>
                </c:pt>
                <c:pt idx="7029">
                  <c:v>2013</c:v>
                </c:pt>
                <c:pt idx="7030">
                  <c:v>2013</c:v>
                </c:pt>
                <c:pt idx="7031">
                  <c:v>2013</c:v>
                </c:pt>
                <c:pt idx="7032">
                  <c:v>2013</c:v>
                </c:pt>
                <c:pt idx="7033">
                  <c:v>2013</c:v>
                </c:pt>
                <c:pt idx="7034">
                  <c:v>2013</c:v>
                </c:pt>
                <c:pt idx="7035">
                  <c:v>2014</c:v>
                </c:pt>
                <c:pt idx="7036">
                  <c:v>2014</c:v>
                </c:pt>
                <c:pt idx="7037">
                  <c:v>2014</c:v>
                </c:pt>
                <c:pt idx="7038">
                  <c:v>2014</c:v>
                </c:pt>
                <c:pt idx="7039">
                  <c:v>2014</c:v>
                </c:pt>
                <c:pt idx="7040">
                  <c:v>2014</c:v>
                </c:pt>
                <c:pt idx="7041">
                  <c:v>2014</c:v>
                </c:pt>
                <c:pt idx="7042">
                  <c:v>2014</c:v>
                </c:pt>
                <c:pt idx="7043">
                  <c:v>2014</c:v>
                </c:pt>
                <c:pt idx="7044">
                  <c:v>2014</c:v>
                </c:pt>
                <c:pt idx="7045">
                  <c:v>2014</c:v>
                </c:pt>
                <c:pt idx="7046">
                  <c:v>2014</c:v>
                </c:pt>
                <c:pt idx="7047">
                  <c:v>2015</c:v>
                </c:pt>
                <c:pt idx="7048">
                  <c:v>2016</c:v>
                </c:pt>
                <c:pt idx="7049">
                  <c:v>2017</c:v>
                </c:pt>
                <c:pt idx="7050">
                  <c:v>2017</c:v>
                </c:pt>
                <c:pt idx="7051">
                  <c:v>2018</c:v>
                </c:pt>
                <c:pt idx="7052">
                  <c:v>2018</c:v>
                </c:pt>
                <c:pt idx="7053">
                  <c:v>2018</c:v>
                </c:pt>
                <c:pt idx="7054">
                  <c:v>2018</c:v>
                </c:pt>
                <c:pt idx="7055">
                  <c:v>2018</c:v>
                </c:pt>
                <c:pt idx="7056">
                  <c:v>2018</c:v>
                </c:pt>
                <c:pt idx="7057">
                  <c:v>2018</c:v>
                </c:pt>
                <c:pt idx="7058">
                  <c:v>2019</c:v>
                </c:pt>
                <c:pt idx="7059">
                  <c:v>2019</c:v>
                </c:pt>
                <c:pt idx="7060">
                  <c:v>2019</c:v>
                </c:pt>
                <c:pt idx="7061">
                  <c:v>2019</c:v>
                </c:pt>
                <c:pt idx="7062">
                  <c:v>2019</c:v>
                </c:pt>
                <c:pt idx="7063">
                  <c:v>2019</c:v>
                </c:pt>
                <c:pt idx="7064">
                  <c:v>2019</c:v>
                </c:pt>
                <c:pt idx="7065">
                  <c:v>2019</c:v>
                </c:pt>
                <c:pt idx="7066">
                  <c:v>2019</c:v>
                </c:pt>
                <c:pt idx="7067">
                  <c:v>2019</c:v>
                </c:pt>
                <c:pt idx="7068">
                  <c:v>2019</c:v>
                </c:pt>
                <c:pt idx="7069">
                  <c:v>2020</c:v>
                </c:pt>
                <c:pt idx="7070">
                  <c:v>2020</c:v>
                </c:pt>
                <c:pt idx="7071">
                  <c:v>2020</c:v>
                </c:pt>
                <c:pt idx="7072">
                  <c:v>2020</c:v>
                </c:pt>
                <c:pt idx="7073">
                  <c:v>2020</c:v>
                </c:pt>
                <c:pt idx="7074">
                  <c:v>2021</c:v>
                </c:pt>
                <c:pt idx="7075">
                  <c:v>2022</c:v>
                </c:pt>
                <c:pt idx="7076">
                  <c:v>2022</c:v>
                </c:pt>
                <c:pt idx="7077">
                  <c:v>2022</c:v>
                </c:pt>
                <c:pt idx="7078">
                  <c:v>2022</c:v>
                </c:pt>
                <c:pt idx="7079">
                  <c:v>2022</c:v>
                </c:pt>
                <c:pt idx="7080">
                  <c:v>2023</c:v>
                </c:pt>
                <c:pt idx="7081">
                  <c:v>2024</c:v>
                </c:pt>
                <c:pt idx="7082">
                  <c:v>2024</c:v>
                </c:pt>
                <c:pt idx="7083">
                  <c:v>2024</c:v>
                </c:pt>
                <c:pt idx="7084">
                  <c:v>2024</c:v>
                </c:pt>
                <c:pt idx="7085">
                  <c:v>2024</c:v>
                </c:pt>
                <c:pt idx="7086">
                  <c:v>2024</c:v>
                </c:pt>
                <c:pt idx="7087">
                  <c:v>2024</c:v>
                </c:pt>
                <c:pt idx="7088">
                  <c:v>2024</c:v>
                </c:pt>
                <c:pt idx="7089">
                  <c:v>2024</c:v>
                </c:pt>
                <c:pt idx="7090">
                  <c:v>2024</c:v>
                </c:pt>
                <c:pt idx="7091">
                  <c:v>2024</c:v>
                </c:pt>
                <c:pt idx="7092">
                  <c:v>2024</c:v>
                </c:pt>
                <c:pt idx="7093">
                  <c:v>2024</c:v>
                </c:pt>
                <c:pt idx="7094">
                  <c:v>2024</c:v>
                </c:pt>
                <c:pt idx="7095">
                  <c:v>2024</c:v>
                </c:pt>
                <c:pt idx="7096">
                  <c:v>2024</c:v>
                </c:pt>
                <c:pt idx="7097">
                  <c:v>2024</c:v>
                </c:pt>
                <c:pt idx="7098">
                  <c:v>2024</c:v>
                </c:pt>
                <c:pt idx="7099">
                  <c:v>2024</c:v>
                </c:pt>
                <c:pt idx="7100">
                  <c:v>2024</c:v>
                </c:pt>
                <c:pt idx="7101">
                  <c:v>2024</c:v>
                </c:pt>
                <c:pt idx="7102">
                  <c:v>2024</c:v>
                </c:pt>
                <c:pt idx="7103">
                  <c:v>2024</c:v>
                </c:pt>
                <c:pt idx="7104">
                  <c:v>2024</c:v>
                </c:pt>
                <c:pt idx="7105">
                  <c:v>2024</c:v>
                </c:pt>
                <c:pt idx="7106">
                  <c:v>2024</c:v>
                </c:pt>
                <c:pt idx="7107">
                  <c:v>2025</c:v>
                </c:pt>
                <c:pt idx="7108">
                  <c:v>2025</c:v>
                </c:pt>
                <c:pt idx="7109">
                  <c:v>2025</c:v>
                </c:pt>
                <c:pt idx="7110">
                  <c:v>2025</c:v>
                </c:pt>
                <c:pt idx="7111">
                  <c:v>2026</c:v>
                </c:pt>
                <c:pt idx="7112">
                  <c:v>2026</c:v>
                </c:pt>
                <c:pt idx="7113">
                  <c:v>2026</c:v>
                </c:pt>
                <c:pt idx="7114">
                  <c:v>2026</c:v>
                </c:pt>
                <c:pt idx="7115">
                  <c:v>2027</c:v>
                </c:pt>
                <c:pt idx="7116">
                  <c:v>2028</c:v>
                </c:pt>
                <c:pt idx="7117">
                  <c:v>2029</c:v>
                </c:pt>
                <c:pt idx="7118">
                  <c:v>2029</c:v>
                </c:pt>
                <c:pt idx="7119">
                  <c:v>2029</c:v>
                </c:pt>
                <c:pt idx="7120">
                  <c:v>2029</c:v>
                </c:pt>
                <c:pt idx="7121">
                  <c:v>2030</c:v>
                </c:pt>
                <c:pt idx="7122">
                  <c:v>2031</c:v>
                </c:pt>
                <c:pt idx="7123">
                  <c:v>2031</c:v>
                </c:pt>
                <c:pt idx="7124">
                  <c:v>2031</c:v>
                </c:pt>
                <c:pt idx="7125">
                  <c:v>2031</c:v>
                </c:pt>
                <c:pt idx="7126">
                  <c:v>2032</c:v>
                </c:pt>
                <c:pt idx="7127">
                  <c:v>2032</c:v>
                </c:pt>
                <c:pt idx="7128">
                  <c:v>2032</c:v>
                </c:pt>
                <c:pt idx="7129">
                  <c:v>2033</c:v>
                </c:pt>
                <c:pt idx="7130">
                  <c:v>2034</c:v>
                </c:pt>
                <c:pt idx="7131">
                  <c:v>2035</c:v>
                </c:pt>
                <c:pt idx="7132">
                  <c:v>2035</c:v>
                </c:pt>
                <c:pt idx="7133">
                  <c:v>2035</c:v>
                </c:pt>
                <c:pt idx="7134">
                  <c:v>2035</c:v>
                </c:pt>
                <c:pt idx="7135">
                  <c:v>2035</c:v>
                </c:pt>
                <c:pt idx="7136">
                  <c:v>2035</c:v>
                </c:pt>
                <c:pt idx="7137">
                  <c:v>2036</c:v>
                </c:pt>
                <c:pt idx="7138">
                  <c:v>2036</c:v>
                </c:pt>
                <c:pt idx="7139">
                  <c:v>2036</c:v>
                </c:pt>
                <c:pt idx="7140">
                  <c:v>2036</c:v>
                </c:pt>
                <c:pt idx="7141">
                  <c:v>2036</c:v>
                </c:pt>
                <c:pt idx="7142">
                  <c:v>2036</c:v>
                </c:pt>
                <c:pt idx="7143">
                  <c:v>2036</c:v>
                </c:pt>
                <c:pt idx="7144">
                  <c:v>2037</c:v>
                </c:pt>
                <c:pt idx="7145">
                  <c:v>2037</c:v>
                </c:pt>
                <c:pt idx="7146">
                  <c:v>2037</c:v>
                </c:pt>
                <c:pt idx="7147">
                  <c:v>2038</c:v>
                </c:pt>
                <c:pt idx="7148">
                  <c:v>2039</c:v>
                </c:pt>
                <c:pt idx="7149">
                  <c:v>2040</c:v>
                </c:pt>
                <c:pt idx="7150">
                  <c:v>2040</c:v>
                </c:pt>
                <c:pt idx="7151">
                  <c:v>2040</c:v>
                </c:pt>
                <c:pt idx="7152">
                  <c:v>2041</c:v>
                </c:pt>
                <c:pt idx="7153">
                  <c:v>2041</c:v>
                </c:pt>
                <c:pt idx="7154">
                  <c:v>2041</c:v>
                </c:pt>
                <c:pt idx="7155">
                  <c:v>2042</c:v>
                </c:pt>
                <c:pt idx="7156">
                  <c:v>2042</c:v>
                </c:pt>
                <c:pt idx="7157">
                  <c:v>2042</c:v>
                </c:pt>
                <c:pt idx="7158">
                  <c:v>2043</c:v>
                </c:pt>
                <c:pt idx="7159">
                  <c:v>2044</c:v>
                </c:pt>
                <c:pt idx="7160">
                  <c:v>2045</c:v>
                </c:pt>
                <c:pt idx="7161">
                  <c:v>2045</c:v>
                </c:pt>
                <c:pt idx="7162">
                  <c:v>2046</c:v>
                </c:pt>
                <c:pt idx="7163">
                  <c:v>2047</c:v>
                </c:pt>
                <c:pt idx="7164">
                  <c:v>2047</c:v>
                </c:pt>
                <c:pt idx="7165">
                  <c:v>2047</c:v>
                </c:pt>
                <c:pt idx="7166">
                  <c:v>2047</c:v>
                </c:pt>
                <c:pt idx="7167">
                  <c:v>2047</c:v>
                </c:pt>
                <c:pt idx="7168">
                  <c:v>2047</c:v>
                </c:pt>
                <c:pt idx="7169">
                  <c:v>2047</c:v>
                </c:pt>
                <c:pt idx="7170">
                  <c:v>2048</c:v>
                </c:pt>
                <c:pt idx="7171">
                  <c:v>2048</c:v>
                </c:pt>
                <c:pt idx="7172">
                  <c:v>2048</c:v>
                </c:pt>
                <c:pt idx="7173">
                  <c:v>2048</c:v>
                </c:pt>
                <c:pt idx="7174">
                  <c:v>2048</c:v>
                </c:pt>
                <c:pt idx="7175">
                  <c:v>2048</c:v>
                </c:pt>
                <c:pt idx="7176">
                  <c:v>2048</c:v>
                </c:pt>
                <c:pt idx="7177">
                  <c:v>2048</c:v>
                </c:pt>
                <c:pt idx="7178">
                  <c:v>2048</c:v>
                </c:pt>
                <c:pt idx="7179">
                  <c:v>2049</c:v>
                </c:pt>
                <c:pt idx="7180">
                  <c:v>2050</c:v>
                </c:pt>
                <c:pt idx="7181">
                  <c:v>2050</c:v>
                </c:pt>
                <c:pt idx="7182">
                  <c:v>2051</c:v>
                </c:pt>
                <c:pt idx="7183">
                  <c:v>2052</c:v>
                </c:pt>
                <c:pt idx="7184">
                  <c:v>2052</c:v>
                </c:pt>
                <c:pt idx="7185">
                  <c:v>2052</c:v>
                </c:pt>
                <c:pt idx="7186">
                  <c:v>2053</c:v>
                </c:pt>
                <c:pt idx="7187">
                  <c:v>2053</c:v>
                </c:pt>
                <c:pt idx="7188">
                  <c:v>2053</c:v>
                </c:pt>
                <c:pt idx="7189">
                  <c:v>2054</c:v>
                </c:pt>
                <c:pt idx="7190">
                  <c:v>2055</c:v>
                </c:pt>
                <c:pt idx="7191">
                  <c:v>2055</c:v>
                </c:pt>
                <c:pt idx="7192">
                  <c:v>2056</c:v>
                </c:pt>
                <c:pt idx="7193">
                  <c:v>2057</c:v>
                </c:pt>
                <c:pt idx="7194">
                  <c:v>2057</c:v>
                </c:pt>
                <c:pt idx="7195">
                  <c:v>2058</c:v>
                </c:pt>
                <c:pt idx="7196">
                  <c:v>2059</c:v>
                </c:pt>
                <c:pt idx="7197">
                  <c:v>2060</c:v>
                </c:pt>
                <c:pt idx="7198">
                  <c:v>2061</c:v>
                </c:pt>
                <c:pt idx="7199">
                  <c:v>2061</c:v>
                </c:pt>
                <c:pt idx="7200">
                  <c:v>2061</c:v>
                </c:pt>
                <c:pt idx="7201">
                  <c:v>2061</c:v>
                </c:pt>
                <c:pt idx="7202">
                  <c:v>2061</c:v>
                </c:pt>
                <c:pt idx="7203">
                  <c:v>2061</c:v>
                </c:pt>
                <c:pt idx="7204">
                  <c:v>2061</c:v>
                </c:pt>
                <c:pt idx="7205">
                  <c:v>2061</c:v>
                </c:pt>
                <c:pt idx="7206">
                  <c:v>2061</c:v>
                </c:pt>
                <c:pt idx="7207">
                  <c:v>2062</c:v>
                </c:pt>
                <c:pt idx="7208">
                  <c:v>2063</c:v>
                </c:pt>
                <c:pt idx="7209">
                  <c:v>2064</c:v>
                </c:pt>
                <c:pt idx="7210">
                  <c:v>2064</c:v>
                </c:pt>
                <c:pt idx="7211">
                  <c:v>2065</c:v>
                </c:pt>
                <c:pt idx="7212">
                  <c:v>2065</c:v>
                </c:pt>
                <c:pt idx="7213">
                  <c:v>2065</c:v>
                </c:pt>
                <c:pt idx="7214">
                  <c:v>2065</c:v>
                </c:pt>
                <c:pt idx="7215">
                  <c:v>2065</c:v>
                </c:pt>
                <c:pt idx="7216">
                  <c:v>2065</c:v>
                </c:pt>
                <c:pt idx="7217">
                  <c:v>2065</c:v>
                </c:pt>
                <c:pt idx="7218">
                  <c:v>2065</c:v>
                </c:pt>
                <c:pt idx="7219">
                  <c:v>2065</c:v>
                </c:pt>
                <c:pt idx="7220">
                  <c:v>2066</c:v>
                </c:pt>
                <c:pt idx="7221">
                  <c:v>2067</c:v>
                </c:pt>
                <c:pt idx="7222">
                  <c:v>2068</c:v>
                </c:pt>
                <c:pt idx="7223">
                  <c:v>2069</c:v>
                </c:pt>
                <c:pt idx="7224">
                  <c:v>2069</c:v>
                </c:pt>
                <c:pt idx="7225">
                  <c:v>2069</c:v>
                </c:pt>
                <c:pt idx="7226">
                  <c:v>2069</c:v>
                </c:pt>
                <c:pt idx="7227">
                  <c:v>2069</c:v>
                </c:pt>
                <c:pt idx="7228">
                  <c:v>2069</c:v>
                </c:pt>
                <c:pt idx="7229">
                  <c:v>2069</c:v>
                </c:pt>
                <c:pt idx="7230">
                  <c:v>2069</c:v>
                </c:pt>
                <c:pt idx="7231">
                  <c:v>2069</c:v>
                </c:pt>
                <c:pt idx="7232">
                  <c:v>2069</c:v>
                </c:pt>
                <c:pt idx="7233">
                  <c:v>2069</c:v>
                </c:pt>
                <c:pt idx="7234">
                  <c:v>2069</c:v>
                </c:pt>
                <c:pt idx="7235">
                  <c:v>2069</c:v>
                </c:pt>
                <c:pt idx="7236">
                  <c:v>2070</c:v>
                </c:pt>
                <c:pt idx="7237">
                  <c:v>2071</c:v>
                </c:pt>
                <c:pt idx="7238">
                  <c:v>2071</c:v>
                </c:pt>
                <c:pt idx="7239">
                  <c:v>2071</c:v>
                </c:pt>
                <c:pt idx="7240">
                  <c:v>2071</c:v>
                </c:pt>
                <c:pt idx="7241">
                  <c:v>2071</c:v>
                </c:pt>
                <c:pt idx="7242">
                  <c:v>2071</c:v>
                </c:pt>
                <c:pt idx="7243">
                  <c:v>2071</c:v>
                </c:pt>
                <c:pt idx="7244">
                  <c:v>2072</c:v>
                </c:pt>
                <c:pt idx="7245">
                  <c:v>2072</c:v>
                </c:pt>
                <c:pt idx="7246">
                  <c:v>2072</c:v>
                </c:pt>
                <c:pt idx="7247">
                  <c:v>2072</c:v>
                </c:pt>
                <c:pt idx="7248">
                  <c:v>2072</c:v>
                </c:pt>
                <c:pt idx="7249">
                  <c:v>2072</c:v>
                </c:pt>
                <c:pt idx="7250">
                  <c:v>2073</c:v>
                </c:pt>
                <c:pt idx="7251">
                  <c:v>2073</c:v>
                </c:pt>
                <c:pt idx="7252">
                  <c:v>2073</c:v>
                </c:pt>
                <c:pt idx="7253">
                  <c:v>2073</c:v>
                </c:pt>
                <c:pt idx="7254">
                  <c:v>2073</c:v>
                </c:pt>
                <c:pt idx="7255">
                  <c:v>2073</c:v>
                </c:pt>
                <c:pt idx="7256">
                  <c:v>2074</c:v>
                </c:pt>
                <c:pt idx="7257">
                  <c:v>2075</c:v>
                </c:pt>
                <c:pt idx="7258">
                  <c:v>2075</c:v>
                </c:pt>
                <c:pt idx="7259">
                  <c:v>2075</c:v>
                </c:pt>
                <c:pt idx="7260">
                  <c:v>2075</c:v>
                </c:pt>
                <c:pt idx="7261">
                  <c:v>2076</c:v>
                </c:pt>
                <c:pt idx="7262">
                  <c:v>2077</c:v>
                </c:pt>
                <c:pt idx="7263">
                  <c:v>2078</c:v>
                </c:pt>
                <c:pt idx="7264">
                  <c:v>2078</c:v>
                </c:pt>
                <c:pt idx="7265">
                  <c:v>2078</c:v>
                </c:pt>
                <c:pt idx="7266">
                  <c:v>2078</c:v>
                </c:pt>
                <c:pt idx="7267">
                  <c:v>2079</c:v>
                </c:pt>
                <c:pt idx="7268">
                  <c:v>2079</c:v>
                </c:pt>
                <c:pt idx="7269">
                  <c:v>2080</c:v>
                </c:pt>
                <c:pt idx="7270">
                  <c:v>2080</c:v>
                </c:pt>
                <c:pt idx="7271">
                  <c:v>2080</c:v>
                </c:pt>
                <c:pt idx="7272">
                  <c:v>2081</c:v>
                </c:pt>
                <c:pt idx="7273">
                  <c:v>2082</c:v>
                </c:pt>
                <c:pt idx="7274">
                  <c:v>2082</c:v>
                </c:pt>
                <c:pt idx="7275">
                  <c:v>2082</c:v>
                </c:pt>
                <c:pt idx="7276">
                  <c:v>2083</c:v>
                </c:pt>
                <c:pt idx="7277">
                  <c:v>2083</c:v>
                </c:pt>
                <c:pt idx="7278">
                  <c:v>2084</c:v>
                </c:pt>
                <c:pt idx="7279">
                  <c:v>2085</c:v>
                </c:pt>
                <c:pt idx="7280">
                  <c:v>2086</c:v>
                </c:pt>
                <c:pt idx="7281">
                  <c:v>2086</c:v>
                </c:pt>
                <c:pt idx="7282">
                  <c:v>2086</c:v>
                </c:pt>
                <c:pt idx="7283">
                  <c:v>2087</c:v>
                </c:pt>
                <c:pt idx="7284">
                  <c:v>2088</c:v>
                </c:pt>
                <c:pt idx="7285">
                  <c:v>2089</c:v>
                </c:pt>
                <c:pt idx="7286">
                  <c:v>2090</c:v>
                </c:pt>
                <c:pt idx="7287">
                  <c:v>2090</c:v>
                </c:pt>
                <c:pt idx="7288">
                  <c:v>2090</c:v>
                </c:pt>
                <c:pt idx="7289">
                  <c:v>2090</c:v>
                </c:pt>
                <c:pt idx="7290">
                  <c:v>2090</c:v>
                </c:pt>
                <c:pt idx="7291">
                  <c:v>2090</c:v>
                </c:pt>
                <c:pt idx="7292">
                  <c:v>2091</c:v>
                </c:pt>
                <c:pt idx="7293">
                  <c:v>2091</c:v>
                </c:pt>
                <c:pt idx="7294">
                  <c:v>2091</c:v>
                </c:pt>
                <c:pt idx="7295">
                  <c:v>2091</c:v>
                </c:pt>
                <c:pt idx="7296">
                  <c:v>2092</c:v>
                </c:pt>
                <c:pt idx="7297">
                  <c:v>2093</c:v>
                </c:pt>
                <c:pt idx="7298">
                  <c:v>2093</c:v>
                </c:pt>
                <c:pt idx="7299">
                  <c:v>2094</c:v>
                </c:pt>
                <c:pt idx="7300">
                  <c:v>2095</c:v>
                </c:pt>
                <c:pt idx="7301">
                  <c:v>2095</c:v>
                </c:pt>
                <c:pt idx="7302">
                  <c:v>2095</c:v>
                </c:pt>
                <c:pt idx="7303">
                  <c:v>2095</c:v>
                </c:pt>
                <c:pt idx="7304">
                  <c:v>2095</c:v>
                </c:pt>
                <c:pt idx="7305">
                  <c:v>2095</c:v>
                </c:pt>
                <c:pt idx="7306">
                  <c:v>2096</c:v>
                </c:pt>
                <c:pt idx="7307">
                  <c:v>2096</c:v>
                </c:pt>
                <c:pt idx="7308">
                  <c:v>2097</c:v>
                </c:pt>
                <c:pt idx="7309">
                  <c:v>2097</c:v>
                </c:pt>
                <c:pt idx="7310">
                  <c:v>2097</c:v>
                </c:pt>
                <c:pt idx="7311">
                  <c:v>2098</c:v>
                </c:pt>
                <c:pt idx="7312">
                  <c:v>2098</c:v>
                </c:pt>
                <c:pt idx="7313">
                  <c:v>2098</c:v>
                </c:pt>
                <c:pt idx="7314">
                  <c:v>2098</c:v>
                </c:pt>
                <c:pt idx="7315">
                  <c:v>2098</c:v>
                </c:pt>
                <c:pt idx="7316">
                  <c:v>2098</c:v>
                </c:pt>
                <c:pt idx="7317">
                  <c:v>2099</c:v>
                </c:pt>
                <c:pt idx="7318">
                  <c:v>2099</c:v>
                </c:pt>
                <c:pt idx="7319">
                  <c:v>2099</c:v>
                </c:pt>
                <c:pt idx="7320">
                  <c:v>2099</c:v>
                </c:pt>
                <c:pt idx="7321">
                  <c:v>2099</c:v>
                </c:pt>
                <c:pt idx="7322">
                  <c:v>2099</c:v>
                </c:pt>
                <c:pt idx="7323">
                  <c:v>2099</c:v>
                </c:pt>
                <c:pt idx="7324">
                  <c:v>2099</c:v>
                </c:pt>
                <c:pt idx="7325">
                  <c:v>2100</c:v>
                </c:pt>
                <c:pt idx="7326">
                  <c:v>2100</c:v>
                </c:pt>
                <c:pt idx="7327">
                  <c:v>2100</c:v>
                </c:pt>
                <c:pt idx="7328">
                  <c:v>2101</c:v>
                </c:pt>
                <c:pt idx="7329">
                  <c:v>2102</c:v>
                </c:pt>
                <c:pt idx="7330">
                  <c:v>2102</c:v>
                </c:pt>
                <c:pt idx="7331">
                  <c:v>2103</c:v>
                </c:pt>
                <c:pt idx="7332">
                  <c:v>2103</c:v>
                </c:pt>
                <c:pt idx="7333">
                  <c:v>2103</c:v>
                </c:pt>
                <c:pt idx="7334">
                  <c:v>2103</c:v>
                </c:pt>
                <c:pt idx="7335">
                  <c:v>2103</c:v>
                </c:pt>
                <c:pt idx="7336">
                  <c:v>2103</c:v>
                </c:pt>
                <c:pt idx="7337">
                  <c:v>2103</c:v>
                </c:pt>
                <c:pt idx="7338">
                  <c:v>2104</c:v>
                </c:pt>
                <c:pt idx="7339">
                  <c:v>2105</c:v>
                </c:pt>
                <c:pt idx="7340">
                  <c:v>2105</c:v>
                </c:pt>
                <c:pt idx="7341">
                  <c:v>2105</c:v>
                </c:pt>
                <c:pt idx="7342">
                  <c:v>2106</c:v>
                </c:pt>
                <c:pt idx="7343">
                  <c:v>2106</c:v>
                </c:pt>
                <c:pt idx="7344">
                  <c:v>2106</c:v>
                </c:pt>
                <c:pt idx="7345">
                  <c:v>2106</c:v>
                </c:pt>
                <c:pt idx="7346">
                  <c:v>2106</c:v>
                </c:pt>
                <c:pt idx="7347">
                  <c:v>2106</c:v>
                </c:pt>
                <c:pt idx="7348">
                  <c:v>2107</c:v>
                </c:pt>
                <c:pt idx="7349">
                  <c:v>2107</c:v>
                </c:pt>
                <c:pt idx="7350">
                  <c:v>2108</c:v>
                </c:pt>
                <c:pt idx="7351">
                  <c:v>2108</c:v>
                </c:pt>
                <c:pt idx="7352">
                  <c:v>2108</c:v>
                </c:pt>
                <c:pt idx="7353">
                  <c:v>2109</c:v>
                </c:pt>
                <c:pt idx="7354">
                  <c:v>2110</c:v>
                </c:pt>
                <c:pt idx="7355">
                  <c:v>2111</c:v>
                </c:pt>
                <c:pt idx="7356">
                  <c:v>2112</c:v>
                </c:pt>
                <c:pt idx="7357">
                  <c:v>2113</c:v>
                </c:pt>
                <c:pt idx="7358">
                  <c:v>2113</c:v>
                </c:pt>
                <c:pt idx="7359">
                  <c:v>2113</c:v>
                </c:pt>
                <c:pt idx="7360">
                  <c:v>2113</c:v>
                </c:pt>
                <c:pt idx="7361">
                  <c:v>2113</c:v>
                </c:pt>
                <c:pt idx="7362">
                  <c:v>2113</c:v>
                </c:pt>
                <c:pt idx="7363">
                  <c:v>2113</c:v>
                </c:pt>
                <c:pt idx="7364">
                  <c:v>2113</c:v>
                </c:pt>
                <c:pt idx="7365">
                  <c:v>2113</c:v>
                </c:pt>
                <c:pt idx="7366">
                  <c:v>2113</c:v>
                </c:pt>
                <c:pt idx="7367">
                  <c:v>2114</c:v>
                </c:pt>
                <c:pt idx="7368">
                  <c:v>2114</c:v>
                </c:pt>
                <c:pt idx="7369">
                  <c:v>2115</c:v>
                </c:pt>
                <c:pt idx="7370">
                  <c:v>2116</c:v>
                </c:pt>
                <c:pt idx="7371">
                  <c:v>2117</c:v>
                </c:pt>
                <c:pt idx="7372">
                  <c:v>2118</c:v>
                </c:pt>
                <c:pt idx="7373">
                  <c:v>2118</c:v>
                </c:pt>
                <c:pt idx="7374">
                  <c:v>2119</c:v>
                </c:pt>
                <c:pt idx="7375">
                  <c:v>2119</c:v>
                </c:pt>
                <c:pt idx="7376">
                  <c:v>2119</c:v>
                </c:pt>
                <c:pt idx="7377">
                  <c:v>2120</c:v>
                </c:pt>
                <c:pt idx="7378">
                  <c:v>2121</c:v>
                </c:pt>
                <c:pt idx="7379">
                  <c:v>2121</c:v>
                </c:pt>
                <c:pt idx="7380">
                  <c:v>2121</c:v>
                </c:pt>
                <c:pt idx="7381">
                  <c:v>2122</c:v>
                </c:pt>
                <c:pt idx="7382">
                  <c:v>2122</c:v>
                </c:pt>
                <c:pt idx="7383">
                  <c:v>2123</c:v>
                </c:pt>
                <c:pt idx="7384">
                  <c:v>2124</c:v>
                </c:pt>
                <c:pt idx="7385">
                  <c:v>2124</c:v>
                </c:pt>
                <c:pt idx="7386">
                  <c:v>2124</c:v>
                </c:pt>
                <c:pt idx="7387">
                  <c:v>2124</c:v>
                </c:pt>
                <c:pt idx="7388">
                  <c:v>2125</c:v>
                </c:pt>
                <c:pt idx="7389">
                  <c:v>2125</c:v>
                </c:pt>
                <c:pt idx="7390">
                  <c:v>2125</c:v>
                </c:pt>
                <c:pt idx="7391">
                  <c:v>2125</c:v>
                </c:pt>
                <c:pt idx="7392">
                  <c:v>2125</c:v>
                </c:pt>
                <c:pt idx="7393">
                  <c:v>2125</c:v>
                </c:pt>
                <c:pt idx="7394">
                  <c:v>2126</c:v>
                </c:pt>
                <c:pt idx="7395">
                  <c:v>2126</c:v>
                </c:pt>
                <c:pt idx="7396">
                  <c:v>2126</c:v>
                </c:pt>
                <c:pt idx="7397">
                  <c:v>2126</c:v>
                </c:pt>
                <c:pt idx="7398">
                  <c:v>2126</c:v>
                </c:pt>
                <c:pt idx="7399">
                  <c:v>2127</c:v>
                </c:pt>
                <c:pt idx="7400">
                  <c:v>2127</c:v>
                </c:pt>
                <c:pt idx="7401">
                  <c:v>2127</c:v>
                </c:pt>
                <c:pt idx="7402">
                  <c:v>2127</c:v>
                </c:pt>
                <c:pt idx="7403">
                  <c:v>2127</c:v>
                </c:pt>
                <c:pt idx="7404">
                  <c:v>2127</c:v>
                </c:pt>
                <c:pt idx="7405">
                  <c:v>2128</c:v>
                </c:pt>
                <c:pt idx="7406">
                  <c:v>2128</c:v>
                </c:pt>
                <c:pt idx="7407">
                  <c:v>2128</c:v>
                </c:pt>
                <c:pt idx="7408">
                  <c:v>2128</c:v>
                </c:pt>
                <c:pt idx="7409">
                  <c:v>2128</c:v>
                </c:pt>
                <c:pt idx="7410">
                  <c:v>2129</c:v>
                </c:pt>
                <c:pt idx="7411">
                  <c:v>2129</c:v>
                </c:pt>
                <c:pt idx="7412">
                  <c:v>2129</c:v>
                </c:pt>
                <c:pt idx="7413">
                  <c:v>2129</c:v>
                </c:pt>
                <c:pt idx="7414">
                  <c:v>2129</c:v>
                </c:pt>
                <c:pt idx="7415">
                  <c:v>2129</c:v>
                </c:pt>
                <c:pt idx="7416">
                  <c:v>2129</c:v>
                </c:pt>
                <c:pt idx="7417">
                  <c:v>2129</c:v>
                </c:pt>
                <c:pt idx="7418">
                  <c:v>2129</c:v>
                </c:pt>
                <c:pt idx="7419">
                  <c:v>2129</c:v>
                </c:pt>
                <c:pt idx="7420">
                  <c:v>2129</c:v>
                </c:pt>
                <c:pt idx="7421">
                  <c:v>2129</c:v>
                </c:pt>
                <c:pt idx="7422">
                  <c:v>2129</c:v>
                </c:pt>
                <c:pt idx="7423">
                  <c:v>2130</c:v>
                </c:pt>
                <c:pt idx="7424">
                  <c:v>2130</c:v>
                </c:pt>
                <c:pt idx="7425">
                  <c:v>2130</c:v>
                </c:pt>
                <c:pt idx="7426">
                  <c:v>2130</c:v>
                </c:pt>
                <c:pt idx="7427">
                  <c:v>2130</c:v>
                </c:pt>
                <c:pt idx="7428">
                  <c:v>2131</c:v>
                </c:pt>
                <c:pt idx="7429">
                  <c:v>2132</c:v>
                </c:pt>
                <c:pt idx="7430">
                  <c:v>2132</c:v>
                </c:pt>
                <c:pt idx="7431">
                  <c:v>2132</c:v>
                </c:pt>
                <c:pt idx="7432">
                  <c:v>2133</c:v>
                </c:pt>
                <c:pt idx="7433">
                  <c:v>2134</c:v>
                </c:pt>
                <c:pt idx="7434">
                  <c:v>2134</c:v>
                </c:pt>
                <c:pt idx="7435">
                  <c:v>2134</c:v>
                </c:pt>
                <c:pt idx="7436">
                  <c:v>2134</c:v>
                </c:pt>
                <c:pt idx="7437">
                  <c:v>2134</c:v>
                </c:pt>
                <c:pt idx="7438">
                  <c:v>2135</c:v>
                </c:pt>
                <c:pt idx="7439">
                  <c:v>2136</c:v>
                </c:pt>
                <c:pt idx="7440">
                  <c:v>2137</c:v>
                </c:pt>
                <c:pt idx="7441">
                  <c:v>2138</c:v>
                </c:pt>
                <c:pt idx="7442">
                  <c:v>2139</c:v>
                </c:pt>
                <c:pt idx="7443">
                  <c:v>2140</c:v>
                </c:pt>
                <c:pt idx="7444">
                  <c:v>2141</c:v>
                </c:pt>
                <c:pt idx="7445">
                  <c:v>2142</c:v>
                </c:pt>
                <c:pt idx="7446">
                  <c:v>2143</c:v>
                </c:pt>
                <c:pt idx="7447">
                  <c:v>2143</c:v>
                </c:pt>
                <c:pt idx="7448">
                  <c:v>2144</c:v>
                </c:pt>
                <c:pt idx="7449">
                  <c:v>2144</c:v>
                </c:pt>
                <c:pt idx="7450">
                  <c:v>2144</c:v>
                </c:pt>
                <c:pt idx="7451">
                  <c:v>2144</c:v>
                </c:pt>
                <c:pt idx="7452">
                  <c:v>2144</c:v>
                </c:pt>
                <c:pt idx="7453">
                  <c:v>2144</c:v>
                </c:pt>
                <c:pt idx="7454">
                  <c:v>2144</c:v>
                </c:pt>
                <c:pt idx="7455">
                  <c:v>2144</c:v>
                </c:pt>
                <c:pt idx="7456">
                  <c:v>2144</c:v>
                </c:pt>
                <c:pt idx="7457">
                  <c:v>2144</c:v>
                </c:pt>
                <c:pt idx="7458">
                  <c:v>2144</c:v>
                </c:pt>
                <c:pt idx="7459">
                  <c:v>2144</c:v>
                </c:pt>
                <c:pt idx="7460">
                  <c:v>2145</c:v>
                </c:pt>
                <c:pt idx="7461">
                  <c:v>2145</c:v>
                </c:pt>
                <c:pt idx="7462">
                  <c:v>2146</c:v>
                </c:pt>
                <c:pt idx="7463">
                  <c:v>2146</c:v>
                </c:pt>
                <c:pt idx="7464">
                  <c:v>2147</c:v>
                </c:pt>
                <c:pt idx="7465">
                  <c:v>2147</c:v>
                </c:pt>
                <c:pt idx="7466">
                  <c:v>2148</c:v>
                </c:pt>
                <c:pt idx="7467">
                  <c:v>2148</c:v>
                </c:pt>
                <c:pt idx="7468">
                  <c:v>2149</c:v>
                </c:pt>
                <c:pt idx="7469">
                  <c:v>2149</c:v>
                </c:pt>
                <c:pt idx="7470">
                  <c:v>2150</c:v>
                </c:pt>
                <c:pt idx="7471">
                  <c:v>2151</c:v>
                </c:pt>
                <c:pt idx="7472">
                  <c:v>2151</c:v>
                </c:pt>
                <c:pt idx="7473">
                  <c:v>2151</c:v>
                </c:pt>
                <c:pt idx="7474">
                  <c:v>2151</c:v>
                </c:pt>
                <c:pt idx="7475">
                  <c:v>2151</c:v>
                </c:pt>
                <c:pt idx="7476">
                  <c:v>2151</c:v>
                </c:pt>
                <c:pt idx="7477">
                  <c:v>2151</c:v>
                </c:pt>
                <c:pt idx="7478">
                  <c:v>2151</c:v>
                </c:pt>
                <c:pt idx="7479">
                  <c:v>2151</c:v>
                </c:pt>
                <c:pt idx="7480">
                  <c:v>2152</c:v>
                </c:pt>
                <c:pt idx="7481">
                  <c:v>2152</c:v>
                </c:pt>
                <c:pt idx="7482">
                  <c:v>2153</c:v>
                </c:pt>
                <c:pt idx="7483">
                  <c:v>2154</c:v>
                </c:pt>
                <c:pt idx="7484">
                  <c:v>2155</c:v>
                </c:pt>
                <c:pt idx="7485">
                  <c:v>2156</c:v>
                </c:pt>
                <c:pt idx="7486">
                  <c:v>2156</c:v>
                </c:pt>
                <c:pt idx="7487">
                  <c:v>2157</c:v>
                </c:pt>
                <c:pt idx="7488">
                  <c:v>2158</c:v>
                </c:pt>
                <c:pt idx="7489">
                  <c:v>2159</c:v>
                </c:pt>
                <c:pt idx="7490">
                  <c:v>2159</c:v>
                </c:pt>
                <c:pt idx="7491">
                  <c:v>2159</c:v>
                </c:pt>
                <c:pt idx="7492">
                  <c:v>2159</c:v>
                </c:pt>
                <c:pt idx="7493">
                  <c:v>2160</c:v>
                </c:pt>
                <c:pt idx="7494">
                  <c:v>2161</c:v>
                </c:pt>
                <c:pt idx="7495">
                  <c:v>2162</c:v>
                </c:pt>
                <c:pt idx="7496">
                  <c:v>2162</c:v>
                </c:pt>
                <c:pt idx="7497">
                  <c:v>2162</c:v>
                </c:pt>
                <c:pt idx="7498">
                  <c:v>2162</c:v>
                </c:pt>
                <c:pt idx="7499">
                  <c:v>2163</c:v>
                </c:pt>
                <c:pt idx="7500">
                  <c:v>2163</c:v>
                </c:pt>
                <c:pt idx="7501">
                  <c:v>2163</c:v>
                </c:pt>
                <c:pt idx="7502">
                  <c:v>2163</c:v>
                </c:pt>
                <c:pt idx="7503">
                  <c:v>2164</c:v>
                </c:pt>
                <c:pt idx="7504">
                  <c:v>2164</c:v>
                </c:pt>
                <c:pt idx="7505">
                  <c:v>2164</c:v>
                </c:pt>
                <c:pt idx="7506">
                  <c:v>2164</c:v>
                </c:pt>
                <c:pt idx="7507">
                  <c:v>2165</c:v>
                </c:pt>
                <c:pt idx="7508">
                  <c:v>2165</c:v>
                </c:pt>
                <c:pt idx="7509">
                  <c:v>2166</c:v>
                </c:pt>
                <c:pt idx="7510">
                  <c:v>2166</c:v>
                </c:pt>
                <c:pt idx="7511">
                  <c:v>2167</c:v>
                </c:pt>
                <c:pt idx="7512">
                  <c:v>2168</c:v>
                </c:pt>
                <c:pt idx="7513">
                  <c:v>2169</c:v>
                </c:pt>
                <c:pt idx="7514">
                  <c:v>2170</c:v>
                </c:pt>
                <c:pt idx="7515">
                  <c:v>2171</c:v>
                </c:pt>
                <c:pt idx="7516">
                  <c:v>2171</c:v>
                </c:pt>
                <c:pt idx="7517">
                  <c:v>2171</c:v>
                </c:pt>
                <c:pt idx="7518">
                  <c:v>2172</c:v>
                </c:pt>
                <c:pt idx="7519">
                  <c:v>2172</c:v>
                </c:pt>
                <c:pt idx="7520">
                  <c:v>2173</c:v>
                </c:pt>
                <c:pt idx="7521">
                  <c:v>2174</c:v>
                </c:pt>
                <c:pt idx="7522">
                  <c:v>2175</c:v>
                </c:pt>
                <c:pt idx="7523">
                  <c:v>2176</c:v>
                </c:pt>
                <c:pt idx="7524">
                  <c:v>2176</c:v>
                </c:pt>
                <c:pt idx="7525">
                  <c:v>2177</c:v>
                </c:pt>
                <c:pt idx="7526">
                  <c:v>2178</c:v>
                </c:pt>
                <c:pt idx="7527">
                  <c:v>2179</c:v>
                </c:pt>
                <c:pt idx="7528">
                  <c:v>2179</c:v>
                </c:pt>
                <c:pt idx="7529">
                  <c:v>2179</c:v>
                </c:pt>
                <c:pt idx="7530">
                  <c:v>2179</c:v>
                </c:pt>
                <c:pt idx="7531">
                  <c:v>2179</c:v>
                </c:pt>
                <c:pt idx="7532">
                  <c:v>2179</c:v>
                </c:pt>
                <c:pt idx="7533">
                  <c:v>2179</c:v>
                </c:pt>
                <c:pt idx="7534">
                  <c:v>2180</c:v>
                </c:pt>
                <c:pt idx="7535">
                  <c:v>2181</c:v>
                </c:pt>
                <c:pt idx="7536">
                  <c:v>2182</c:v>
                </c:pt>
                <c:pt idx="7537">
                  <c:v>2183</c:v>
                </c:pt>
                <c:pt idx="7538">
                  <c:v>2183</c:v>
                </c:pt>
                <c:pt idx="7539">
                  <c:v>2183</c:v>
                </c:pt>
                <c:pt idx="7540">
                  <c:v>2183</c:v>
                </c:pt>
                <c:pt idx="7541">
                  <c:v>2183</c:v>
                </c:pt>
                <c:pt idx="7542">
                  <c:v>2183</c:v>
                </c:pt>
                <c:pt idx="7543">
                  <c:v>2183</c:v>
                </c:pt>
                <c:pt idx="7544">
                  <c:v>2183</c:v>
                </c:pt>
                <c:pt idx="7545">
                  <c:v>2184</c:v>
                </c:pt>
                <c:pt idx="7546">
                  <c:v>2184</c:v>
                </c:pt>
                <c:pt idx="7547">
                  <c:v>2185</c:v>
                </c:pt>
                <c:pt idx="7548">
                  <c:v>2185</c:v>
                </c:pt>
                <c:pt idx="7549">
                  <c:v>2185</c:v>
                </c:pt>
                <c:pt idx="7550">
                  <c:v>2185</c:v>
                </c:pt>
                <c:pt idx="7551">
                  <c:v>2185</c:v>
                </c:pt>
                <c:pt idx="7552">
                  <c:v>2185</c:v>
                </c:pt>
                <c:pt idx="7553">
                  <c:v>2185</c:v>
                </c:pt>
                <c:pt idx="7554">
                  <c:v>2185</c:v>
                </c:pt>
                <c:pt idx="7555">
                  <c:v>2185</c:v>
                </c:pt>
                <c:pt idx="7556">
                  <c:v>2185</c:v>
                </c:pt>
                <c:pt idx="7557">
                  <c:v>2185</c:v>
                </c:pt>
                <c:pt idx="7558">
                  <c:v>2185</c:v>
                </c:pt>
                <c:pt idx="7559">
                  <c:v>2185</c:v>
                </c:pt>
                <c:pt idx="7560">
                  <c:v>2185</c:v>
                </c:pt>
                <c:pt idx="7561">
                  <c:v>2185</c:v>
                </c:pt>
                <c:pt idx="7562">
                  <c:v>2185</c:v>
                </c:pt>
                <c:pt idx="7563">
                  <c:v>2185</c:v>
                </c:pt>
                <c:pt idx="7564">
                  <c:v>2185</c:v>
                </c:pt>
                <c:pt idx="7565">
                  <c:v>2186</c:v>
                </c:pt>
                <c:pt idx="7566">
                  <c:v>2186</c:v>
                </c:pt>
                <c:pt idx="7567">
                  <c:v>2187</c:v>
                </c:pt>
                <c:pt idx="7568">
                  <c:v>2187</c:v>
                </c:pt>
                <c:pt idx="7569">
                  <c:v>2187</c:v>
                </c:pt>
                <c:pt idx="7570">
                  <c:v>2187</c:v>
                </c:pt>
                <c:pt idx="7571">
                  <c:v>2187</c:v>
                </c:pt>
                <c:pt idx="7572">
                  <c:v>2187</c:v>
                </c:pt>
                <c:pt idx="7573">
                  <c:v>2187</c:v>
                </c:pt>
                <c:pt idx="7574">
                  <c:v>2188</c:v>
                </c:pt>
                <c:pt idx="7575">
                  <c:v>2189</c:v>
                </c:pt>
                <c:pt idx="7576">
                  <c:v>2189</c:v>
                </c:pt>
                <c:pt idx="7577">
                  <c:v>2190</c:v>
                </c:pt>
                <c:pt idx="7578">
                  <c:v>2190</c:v>
                </c:pt>
                <c:pt idx="7579">
                  <c:v>2191</c:v>
                </c:pt>
                <c:pt idx="7580">
                  <c:v>2191</c:v>
                </c:pt>
                <c:pt idx="7581">
                  <c:v>2191</c:v>
                </c:pt>
                <c:pt idx="7582">
                  <c:v>2191</c:v>
                </c:pt>
                <c:pt idx="7583">
                  <c:v>2191</c:v>
                </c:pt>
                <c:pt idx="7584">
                  <c:v>2192</c:v>
                </c:pt>
                <c:pt idx="7585">
                  <c:v>2193</c:v>
                </c:pt>
                <c:pt idx="7586">
                  <c:v>2193</c:v>
                </c:pt>
                <c:pt idx="7587">
                  <c:v>2194</c:v>
                </c:pt>
                <c:pt idx="7588">
                  <c:v>2195</c:v>
                </c:pt>
                <c:pt idx="7589">
                  <c:v>2195</c:v>
                </c:pt>
                <c:pt idx="7590">
                  <c:v>2195</c:v>
                </c:pt>
                <c:pt idx="7591">
                  <c:v>2195</c:v>
                </c:pt>
                <c:pt idx="7592">
                  <c:v>2195</c:v>
                </c:pt>
                <c:pt idx="7593">
                  <c:v>2196</c:v>
                </c:pt>
                <c:pt idx="7594">
                  <c:v>2196</c:v>
                </c:pt>
                <c:pt idx="7595">
                  <c:v>2196</c:v>
                </c:pt>
                <c:pt idx="7596">
                  <c:v>2196</c:v>
                </c:pt>
                <c:pt idx="7597">
                  <c:v>2196</c:v>
                </c:pt>
                <c:pt idx="7598">
                  <c:v>2196</c:v>
                </c:pt>
                <c:pt idx="7599">
                  <c:v>2196</c:v>
                </c:pt>
                <c:pt idx="7600">
                  <c:v>2196</c:v>
                </c:pt>
                <c:pt idx="7601">
                  <c:v>2197</c:v>
                </c:pt>
                <c:pt idx="7602">
                  <c:v>2197</c:v>
                </c:pt>
                <c:pt idx="7603">
                  <c:v>2197</c:v>
                </c:pt>
                <c:pt idx="7604">
                  <c:v>2198</c:v>
                </c:pt>
                <c:pt idx="7605">
                  <c:v>2198</c:v>
                </c:pt>
                <c:pt idx="7606">
                  <c:v>2198</c:v>
                </c:pt>
                <c:pt idx="7607">
                  <c:v>2198</c:v>
                </c:pt>
                <c:pt idx="7608">
                  <c:v>2199</c:v>
                </c:pt>
                <c:pt idx="7609">
                  <c:v>2199</c:v>
                </c:pt>
                <c:pt idx="7610">
                  <c:v>2199</c:v>
                </c:pt>
                <c:pt idx="7611">
                  <c:v>2199</c:v>
                </c:pt>
                <c:pt idx="7612">
                  <c:v>2199</c:v>
                </c:pt>
                <c:pt idx="7613">
                  <c:v>2199</c:v>
                </c:pt>
                <c:pt idx="7614">
                  <c:v>2199</c:v>
                </c:pt>
                <c:pt idx="7615">
                  <c:v>2199</c:v>
                </c:pt>
                <c:pt idx="7616">
                  <c:v>2199</c:v>
                </c:pt>
                <c:pt idx="7617">
                  <c:v>2200</c:v>
                </c:pt>
                <c:pt idx="7618">
                  <c:v>2201</c:v>
                </c:pt>
                <c:pt idx="7619">
                  <c:v>2202</c:v>
                </c:pt>
                <c:pt idx="7620">
                  <c:v>2203</c:v>
                </c:pt>
                <c:pt idx="7621">
                  <c:v>2203</c:v>
                </c:pt>
                <c:pt idx="7622">
                  <c:v>2203</c:v>
                </c:pt>
                <c:pt idx="7623">
                  <c:v>2203</c:v>
                </c:pt>
                <c:pt idx="7624">
                  <c:v>2203</c:v>
                </c:pt>
                <c:pt idx="7625">
                  <c:v>2203</c:v>
                </c:pt>
                <c:pt idx="7626">
                  <c:v>2203</c:v>
                </c:pt>
                <c:pt idx="7627">
                  <c:v>2204</c:v>
                </c:pt>
                <c:pt idx="7628">
                  <c:v>2204</c:v>
                </c:pt>
                <c:pt idx="7629">
                  <c:v>2204</c:v>
                </c:pt>
                <c:pt idx="7630">
                  <c:v>2205</c:v>
                </c:pt>
                <c:pt idx="7631">
                  <c:v>2206</c:v>
                </c:pt>
                <c:pt idx="7632">
                  <c:v>2206</c:v>
                </c:pt>
                <c:pt idx="7633">
                  <c:v>2207</c:v>
                </c:pt>
                <c:pt idx="7634">
                  <c:v>2207</c:v>
                </c:pt>
                <c:pt idx="7635">
                  <c:v>2207</c:v>
                </c:pt>
                <c:pt idx="7636">
                  <c:v>2207</c:v>
                </c:pt>
                <c:pt idx="7637">
                  <c:v>2207</c:v>
                </c:pt>
                <c:pt idx="7638">
                  <c:v>2208</c:v>
                </c:pt>
                <c:pt idx="7639">
                  <c:v>2209</c:v>
                </c:pt>
                <c:pt idx="7640">
                  <c:v>2209</c:v>
                </c:pt>
                <c:pt idx="7641">
                  <c:v>2209</c:v>
                </c:pt>
                <c:pt idx="7642">
                  <c:v>2209</c:v>
                </c:pt>
                <c:pt idx="7643">
                  <c:v>2209</c:v>
                </c:pt>
                <c:pt idx="7644">
                  <c:v>2209</c:v>
                </c:pt>
                <c:pt idx="7645">
                  <c:v>2210</c:v>
                </c:pt>
                <c:pt idx="7646">
                  <c:v>2210</c:v>
                </c:pt>
                <c:pt idx="7647">
                  <c:v>2211</c:v>
                </c:pt>
                <c:pt idx="7648">
                  <c:v>2211</c:v>
                </c:pt>
                <c:pt idx="7649">
                  <c:v>2211</c:v>
                </c:pt>
                <c:pt idx="7650">
                  <c:v>2212</c:v>
                </c:pt>
                <c:pt idx="7651">
                  <c:v>2212</c:v>
                </c:pt>
                <c:pt idx="7652">
                  <c:v>2212</c:v>
                </c:pt>
                <c:pt idx="7653">
                  <c:v>2212</c:v>
                </c:pt>
                <c:pt idx="7654">
                  <c:v>2213</c:v>
                </c:pt>
                <c:pt idx="7655">
                  <c:v>2214</c:v>
                </c:pt>
                <c:pt idx="7656">
                  <c:v>2215</c:v>
                </c:pt>
                <c:pt idx="7657">
                  <c:v>2216</c:v>
                </c:pt>
                <c:pt idx="7658">
                  <c:v>2217</c:v>
                </c:pt>
                <c:pt idx="7659">
                  <c:v>2217</c:v>
                </c:pt>
                <c:pt idx="7660">
                  <c:v>2218</c:v>
                </c:pt>
                <c:pt idx="7661">
                  <c:v>2218</c:v>
                </c:pt>
                <c:pt idx="7662">
                  <c:v>2219</c:v>
                </c:pt>
                <c:pt idx="7663">
                  <c:v>2220</c:v>
                </c:pt>
                <c:pt idx="7664">
                  <c:v>2220</c:v>
                </c:pt>
                <c:pt idx="7665">
                  <c:v>2221</c:v>
                </c:pt>
                <c:pt idx="7666">
                  <c:v>2222</c:v>
                </c:pt>
                <c:pt idx="7667">
                  <c:v>2223</c:v>
                </c:pt>
                <c:pt idx="7668">
                  <c:v>2224</c:v>
                </c:pt>
                <c:pt idx="7669">
                  <c:v>2225</c:v>
                </c:pt>
                <c:pt idx="7670">
                  <c:v>2225</c:v>
                </c:pt>
                <c:pt idx="7671">
                  <c:v>2225</c:v>
                </c:pt>
                <c:pt idx="7672">
                  <c:v>2225</c:v>
                </c:pt>
                <c:pt idx="7673">
                  <c:v>2226</c:v>
                </c:pt>
                <c:pt idx="7674">
                  <c:v>2226</c:v>
                </c:pt>
                <c:pt idx="7675">
                  <c:v>2227</c:v>
                </c:pt>
                <c:pt idx="7676">
                  <c:v>2228</c:v>
                </c:pt>
                <c:pt idx="7677">
                  <c:v>2229</c:v>
                </c:pt>
                <c:pt idx="7678">
                  <c:v>2229</c:v>
                </c:pt>
                <c:pt idx="7679">
                  <c:v>2229</c:v>
                </c:pt>
                <c:pt idx="7680">
                  <c:v>2230</c:v>
                </c:pt>
                <c:pt idx="7681">
                  <c:v>2230</c:v>
                </c:pt>
                <c:pt idx="7682">
                  <c:v>2231</c:v>
                </c:pt>
                <c:pt idx="7683">
                  <c:v>2232</c:v>
                </c:pt>
                <c:pt idx="7684">
                  <c:v>2232</c:v>
                </c:pt>
                <c:pt idx="7685">
                  <c:v>2232</c:v>
                </c:pt>
                <c:pt idx="7686">
                  <c:v>2232</c:v>
                </c:pt>
                <c:pt idx="7687">
                  <c:v>2232</c:v>
                </c:pt>
                <c:pt idx="7688">
                  <c:v>2232</c:v>
                </c:pt>
                <c:pt idx="7689">
                  <c:v>2232</c:v>
                </c:pt>
                <c:pt idx="7690">
                  <c:v>2232</c:v>
                </c:pt>
                <c:pt idx="7691">
                  <c:v>2233</c:v>
                </c:pt>
                <c:pt idx="7692">
                  <c:v>2234</c:v>
                </c:pt>
                <c:pt idx="7693">
                  <c:v>2235</c:v>
                </c:pt>
                <c:pt idx="7694">
                  <c:v>2236</c:v>
                </c:pt>
                <c:pt idx="7695">
                  <c:v>2237</c:v>
                </c:pt>
                <c:pt idx="7696">
                  <c:v>2238</c:v>
                </c:pt>
                <c:pt idx="7697">
                  <c:v>2239</c:v>
                </c:pt>
                <c:pt idx="7698">
                  <c:v>2240</c:v>
                </c:pt>
                <c:pt idx="7699">
                  <c:v>2241</c:v>
                </c:pt>
                <c:pt idx="7700">
                  <c:v>2241</c:v>
                </c:pt>
                <c:pt idx="7701">
                  <c:v>2242</c:v>
                </c:pt>
                <c:pt idx="7702">
                  <c:v>2243</c:v>
                </c:pt>
                <c:pt idx="7703">
                  <c:v>2243</c:v>
                </c:pt>
                <c:pt idx="7704">
                  <c:v>2244</c:v>
                </c:pt>
                <c:pt idx="7705">
                  <c:v>2244</c:v>
                </c:pt>
                <c:pt idx="7706">
                  <c:v>2245</c:v>
                </c:pt>
                <c:pt idx="7707">
                  <c:v>2245</c:v>
                </c:pt>
                <c:pt idx="7708">
                  <c:v>2245</c:v>
                </c:pt>
                <c:pt idx="7709">
                  <c:v>2245</c:v>
                </c:pt>
                <c:pt idx="7710">
                  <c:v>2246</c:v>
                </c:pt>
                <c:pt idx="7711">
                  <c:v>2247</c:v>
                </c:pt>
                <c:pt idx="7712">
                  <c:v>2247</c:v>
                </c:pt>
                <c:pt idx="7713">
                  <c:v>2248</c:v>
                </c:pt>
                <c:pt idx="7714">
                  <c:v>2248</c:v>
                </c:pt>
                <c:pt idx="7715">
                  <c:v>2248</c:v>
                </c:pt>
                <c:pt idx="7716">
                  <c:v>2248</c:v>
                </c:pt>
                <c:pt idx="7717">
                  <c:v>2249</c:v>
                </c:pt>
                <c:pt idx="7718">
                  <c:v>2249</c:v>
                </c:pt>
                <c:pt idx="7719">
                  <c:v>2249</c:v>
                </c:pt>
                <c:pt idx="7720">
                  <c:v>2250</c:v>
                </c:pt>
                <c:pt idx="7721">
                  <c:v>2250</c:v>
                </c:pt>
                <c:pt idx="7722">
                  <c:v>2250</c:v>
                </c:pt>
                <c:pt idx="7723">
                  <c:v>2250</c:v>
                </c:pt>
                <c:pt idx="7724">
                  <c:v>2250</c:v>
                </c:pt>
                <c:pt idx="7725">
                  <c:v>2250</c:v>
                </c:pt>
                <c:pt idx="7726">
                  <c:v>2251</c:v>
                </c:pt>
                <c:pt idx="7727">
                  <c:v>2252</c:v>
                </c:pt>
                <c:pt idx="7728">
                  <c:v>2252</c:v>
                </c:pt>
                <c:pt idx="7729">
                  <c:v>2252</c:v>
                </c:pt>
                <c:pt idx="7730">
                  <c:v>2252</c:v>
                </c:pt>
                <c:pt idx="7731">
                  <c:v>2252</c:v>
                </c:pt>
                <c:pt idx="7732">
                  <c:v>2252</c:v>
                </c:pt>
                <c:pt idx="7733">
                  <c:v>2252</c:v>
                </c:pt>
                <c:pt idx="7734">
                  <c:v>2252</c:v>
                </c:pt>
                <c:pt idx="7735">
                  <c:v>2252</c:v>
                </c:pt>
                <c:pt idx="7736">
                  <c:v>2252</c:v>
                </c:pt>
                <c:pt idx="7737">
                  <c:v>2252</c:v>
                </c:pt>
                <c:pt idx="7738">
                  <c:v>2252</c:v>
                </c:pt>
                <c:pt idx="7739">
                  <c:v>2253</c:v>
                </c:pt>
                <c:pt idx="7740">
                  <c:v>2253</c:v>
                </c:pt>
                <c:pt idx="7741">
                  <c:v>2253</c:v>
                </c:pt>
                <c:pt idx="7742">
                  <c:v>2254</c:v>
                </c:pt>
                <c:pt idx="7743">
                  <c:v>2254</c:v>
                </c:pt>
                <c:pt idx="7744">
                  <c:v>2255</c:v>
                </c:pt>
                <c:pt idx="7745">
                  <c:v>2256</c:v>
                </c:pt>
                <c:pt idx="7746">
                  <c:v>2257</c:v>
                </c:pt>
                <c:pt idx="7747">
                  <c:v>2257</c:v>
                </c:pt>
                <c:pt idx="7748">
                  <c:v>2258</c:v>
                </c:pt>
                <c:pt idx="7749">
                  <c:v>2259</c:v>
                </c:pt>
                <c:pt idx="7750">
                  <c:v>2260</c:v>
                </c:pt>
                <c:pt idx="7751">
                  <c:v>2260</c:v>
                </c:pt>
                <c:pt idx="7752">
                  <c:v>2260</c:v>
                </c:pt>
                <c:pt idx="7753">
                  <c:v>2261</c:v>
                </c:pt>
                <c:pt idx="7754">
                  <c:v>2261</c:v>
                </c:pt>
                <c:pt idx="7755">
                  <c:v>2261</c:v>
                </c:pt>
                <c:pt idx="7756">
                  <c:v>2261</c:v>
                </c:pt>
                <c:pt idx="7757">
                  <c:v>2262</c:v>
                </c:pt>
                <c:pt idx="7758">
                  <c:v>2262</c:v>
                </c:pt>
                <c:pt idx="7759">
                  <c:v>2262</c:v>
                </c:pt>
                <c:pt idx="7760">
                  <c:v>2262</c:v>
                </c:pt>
                <c:pt idx="7761">
                  <c:v>2262</c:v>
                </c:pt>
                <c:pt idx="7762">
                  <c:v>2262</c:v>
                </c:pt>
                <c:pt idx="7763">
                  <c:v>2262</c:v>
                </c:pt>
                <c:pt idx="7764">
                  <c:v>2263</c:v>
                </c:pt>
                <c:pt idx="7765">
                  <c:v>2264</c:v>
                </c:pt>
                <c:pt idx="7766">
                  <c:v>2264</c:v>
                </c:pt>
                <c:pt idx="7767">
                  <c:v>2264</c:v>
                </c:pt>
                <c:pt idx="7768">
                  <c:v>2264</c:v>
                </c:pt>
                <c:pt idx="7769">
                  <c:v>2265</c:v>
                </c:pt>
                <c:pt idx="7770">
                  <c:v>2266</c:v>
                </c:pt>
                <c:pt idx="7771">
                  <c:v>2266</c:v>
                </c:pt>
                <c:pt idx="7772">
                  <c:v>2267</c:v>
                </c:pt>
                <c:pt idx="7773">
                  <c:v>2267</c:v>
                </c:pt>
                <c:pt idx="7774">
                  <c:v>2267</c:v>
                </c:pt>
                <c:pt idx="7775">
                  <c:v>2268</c:v>
                </c:pt>
                <c:pt idx="7776">
                  <c:v>2268</c:v>
                </c:pt>
                <c:pt idx="7777">
                  <c:v>2268</c:v>
                </c:pt>
                <c:pt idx="7778">
                  <c:v>2269</c:v>
                </c:pt>
                <c:pt idx="7779">
                  <c:v>2270</c:v>
                </c:pt>
                <c:pt idx="7780">
                  <c:v>2270</c:v>
                </c:pt>
                <c:pt idx="7781">
                  <c:v>2270</c:v>
                </c:pt>
                <c:pt idx="7782">
                  <c:v>2270</c:v>
                </c:pt>
                <c:pt idx="7783">
                  <c:v>2270</c:v>
                </c:pt>
                <c:pt idx="7784">
                  <c:v>2270</c:v>
                </c:pt>
                <c:pt idx="7785">
                  <c:v>2270</c:v>
                </c:pt>
                <c:pt idx="7786">
                  <c:v>2270</c:v>
                </c:pt>
                <c:pt idx="7787">
                  <c:v>2270</c:v>
                </c:pt>
                <c:pt idx="7788">
                  <c:v>2270</c:v>
                </c:pt>
                <c:pt idx="7789">
                  <c:v>2270</c:v>
                </c:pt>
                <c:pt idx="7790">
                  <c:v>2270</c:v>
                </c:pt>
                <c:pt idx="7791">
                  <c:v>2270</c:v>
                </c:pt>
                <c:pt idx="7792">
                  <c:v>2270</c:v>
                </c:pt>
                <c:pt idx="7793">
                  <c:v>2270</c:v>
                </c:pt>
                <c:pt idx="7794">
                  <c:v>2270</c:v>
                </c:pt>
                <c:pt idx="7795">
                  <c:v>2270</c:v>
                </c:pt>
                <c:pt idx="7796">
                  <c:v>2270</c:v>
                </c:pt>
                <c:pt idx="7797">
                  <c:v>2271</c:v>
                </c:pt>
                <c:pt idx="7798">
                  <c:v>2272</c:v>
                </c:pt>
                <c:pt idx="7799">
                  <c:v>2273</c:v>
                </c:pt>
                <c:pt idx="7800">
                  <c:v>2274</c:v>
                </c:pt>
                <c:pt idx="7801">
                  <c:v>2274</c:v>
                </c:pt>
                <c:pt idx="7802">
                  <c:v>2274</c:v>
                </c:pt>
                <c:pt idx="7803">
                  <c:v>2274</c:v>
                </c:pt>
                <c:pt idx="7804">
                  <c:v>2275</c:v>
                </c:pt>
                <c:pt idx="7805">
                  <c:v>2276</c:v>
                </c:pt>
                <c:pt idx="7806">
                  <c:v>2277</c:v>
                </c:pt>
                <c:pt idx="7807">
                  <c:v>2277</c:v>
                </c:pt>
                <c:pt idx="7808">
                  <c:v>2278</c:v>
                </c:pt>
                <c:pt idx="7809">
                  <c:v>2278</c:v>
                </c:pt>
                <c:pt idx="7810">
                  <c:v>2279</c:v>
                </c:pt>
                <c:pt idx="7811">
                  <c:v>2280</c:v>
                </c:pt>
                <c:pt idx="7812">
                  <c:v>2281</c:v>
                </c:pt>
                <c:pt idx="7813">
                  <c:v>2281</c:v>
                </c:pt>
                <c:pt idx="7814">
                  <c:v>2281</c:v>
                </c:pt>
                <c:pt idx="7815">
                  <c:v>2281</c:v>
                </c:pt>
                <c:pt idx="7816">
                  <c:v>2281</c:v>
                </c:pt>
                <c:pt idx="7817">
                  <c:v>2282</c:v>
                </c:pt>
                <c:pt idx="7818">
                  <c:v>2282</c:v>
                </c:pt>
                <c:pt idx="7819">
                  <c:v>2283</c:v>
                </c:pt>
                <c:pt idx="7820">
                  <c:v>2283</c:v>
                </c:pt>
                <c:pt idx="7821">
                  <c:v>2284</c:v>
                </c:pt>
                <c:pt idx="7822">
                  <c:v>2284</c:v>
                </c:pt>
                <c:pt idx="7823">
                  <c:v>2284</c:v>
                </c:pt>
                <c:pt idx="7824">
                  <c:v>2285</c:v>
                </c:pt>
                <c:pt idx="7825">
                  <c:v>2285</c:v>
                </c:pt>
                <c:pt idx="7826">
                  <c:v>2286</c:v>
                </c:pt>
                <c:pt idx="7827">
                  <c:v>2287</c:v>
                </c:pt>
                <c:pt idx="7828">
                  <c:v>2287</c:v>
                </c:pt>
                <c:pt idx="7829">
                  <c:v>2287</c:v>
                </c:pt>
                <c:pt idx="7830">
                  <c:v>2287</c:v>
                </c:pt>
                <c:pt idx="7831">
                  <c:v>2287</c:v>
                </c:pt>
                <c:pt idx="7832">
                  <c:v>2287</c:v>
                </c:pt>
                <c:pt idx="7833">
                  <c:v>2287</c:v>
                </c:pt>
                <c:pt idx="7834">
                  <c:v>2287</c:v>
                </c:pt>
                <c:pt idx="7835">
                  <c:v>2288</c:v>
                </c:pt>
                <c:pt idx="7836">
                  <c:v>2289</c:v>
                </c:pt>
                <c:pt idx="7837">
                  <c:v>2290</c:v>
                </c:pt>
                <c:pt idx="7838">
                  <c:v>2290</c:v>
                </c:pt>
                <c:pt idx="7839">
                  <c:v>2290</c:v>
                </c:pt>
                <c:pt idx="7840">
                  <c:v>2290</c:v>
                </c:pt>
                <c:pt idx="7841">
                  <c:v>2290</c:v>
                </c:pt>
                <c:pt idx="7842">
                  <c:v>2291</c:v>
                </c:pt>
                <c:pt idx="7843">
                  <c:v>2291</c:v>
                </c:pt>
                <c:pt idx="7844">
                  <c:v>2291</c:v>
                </c:pt>
                <c:pt idx="7845">
                  <c:v>2291</c:v>
                </c:pt>
                <c:pt idx="7846">
                  <c:v>2292</c:v>
                </c:pt>
                <c:pt idx="7847">
                  <c:v>2292</c:v>
                </c:pt>
                <c:pt idx="7848">
                  <c:v>2293</c:v>
                </c:pt>
                <c:pt idx="7849">
                  <c:v>2294</c:v>
                </c:pt>
                <c:pt idx="7850">
                  <c:v>2294</c:v>
                </c:pt>
                <c:pt idx="7851">
                  <c:v>2295</c:v>
                </c:pt>
                <c:pt idx="7852">
                  <c:v>2295</c:v>
                </c:pt>
                <c:pt idx="7853">
                  <c:v>2295</c:v>
                </c:pt>
                <c:pt idx="7854">
                  <c:v>2296</c:v>
                </c:pt>
                <c:pt idx="7855">
                  <c:v>2296</c:v>
                </c:pt>
                <c:pt idx="7856">
                  <c:v>2296</c:v>
                </c:pt>
                <c:pt idx="7857">
                  <c:v>2296</c:v>
                </c:pt>
                <c:pt idx="7858">
                  <c:v>2296</c:v>
                </c:pt>
                <c:pt idx="7859">
                  <c:v>2297</c:v>
                </c:pt>
                <c:pt idx="7860">
                  <c:v>2297</c:v>
                </c:pt>
                <c:pt idx="7861">
                  <c:v>2298</c:v>
                </c:pt>
                <c:pt idx="7862">
                  <c:v>2298</c:v>
                </c:pt>
                <c:pt idx="7863">
                  <c:v>2298</c:v>
                </c:pt>
                <c:pt idx="7864">
                  <c:v>2298</c:v>
                </c:pt>
                <c:pt idx="7865">
                  <c:v>2298</c:v>
                </c:pt>
                <c:pt idx="7866">
                  <c:v>2298</c:v>
                </c:pt>
                <c:pt idx="7867">
                  <c:v>2298</c:v>
                </c:pt>
                <c:pt idx="7868">
                  <c:v>2298</c:v>
                </c:pt>
                <c:pt idx="7869">
                  <c:v>2298</c:v>
                </c:pt>
                <c:pt idx="7870">
                  <c:v>2298</c:v>
                </c:pt>
                <c:pt idx="7871">
                  <c:v>2298</c:v>
                </c:pt>
                <c:pt idx="7872">
                  <c:v>2298</c:v>
                </c:pt>
                <c:pt idx="7873">
                  <c:v>2298</c:v>
                </c:pt>
                <c:pt idx="7874">
                  <c:v>2298</c:v>
                </c:pt>
                <c:pt idx="7875">
                  <c:v>2298</c:v>
                </c:pt>
                <c:pt idx="7876">
                  <c:v>2298</c:v>
                </c:pt>
                <c:pt idx="7877">
                  <c:v>2298</c:v>
                </c:pt>
                <c:pt idx="7878">
                  <c:v>2298</c:v>
                </c:pt>
                <c:pt idx="7879">
                  <c:v>2298</c:v>
                </c:pt>
                <c:pt idx="7880">
                  <c:v>2298</c:v>
                </c:pt>
                <c:pt idx="7881">
                  <c:v>2298</c:v>
                </c:pt>
                <c:pt idx="7882">
                  <c:v>2298</c:v>
                </c:pt>
                <c:pt idx="7883">
                  <c:v>2298</c:v>
                </c:pt>
                <c:pt idx="7884">
                  <c:v>2298</c:v>
                </c:pt>
                <c:pt idx="7885">
                  <c:v>2298</c:v>
                </c:pt>
                <c:pt idx="7886">
                  <c:v>2298</c:v>
                </c:pt>
                <c:pt idx="7887">
                  <c:v>2298</c:v>
                </c:pt>
                <c:pt idx="7888">
                  <c:v>2299</c:v>
                </c:pt>
                <c:pt idx="7889">
                  <c:v>2300</c:v>
                </c:pt>
                <c:pt idx="7890">
                  <c:v>2300</c:v>
                </c:pt>
                <c:pt idx="7891">
                  <c:v>2300</c:v>
                </c:pt>
                <c:pt idx="7892">
                  <c:v>2301</c:v>
                </c:pt>
                <c:pt idx="7893">
                  <c:v>2302</c:v>
                </c:pt>
                <c:pt idx="7894">
                  <c:v>2303</c:v>
                </c:pt>
                <c:pt idx="7895">
                  <c:v>2303</c:v>
                </c:pt>
                <c:pt idx="7896">
                  <c:v>2304</c:v>
                </c:pt>
                <c:pt idx="7897">
                  <c:v>2304</c:v>
                </c:pt>
                <c:pt idx="7898">
                  <c:v>2304</c:v>
                </c:pt>
                <c:pt idx="7899">
                  <c:v>2304</c:v>
                </c:pt>
                <c:pt idx="7900">
                  <c:v>2304</c:v>
                </c:pt>
                <c:pt idx="7901">
                  <c:v>2304</c:v>
                </c:pt>
                <c:pt idx="7902">
                  <c:v>2304</c:v>
                </c:pt>
                <c:pt idx="7903">
                  <c:v>2304</c:v>
                </c:pt>
                <c:pt idx="7904">
                  <c:v>2305</c:v>
                </c:pt>
                <c:pt idx="7905">
                  <c:v>2306</c:v>
                </c:pt>
                <c:pt idx="7906">
                  <c:v>2306</c:v>
                </c:pt>
                <c:pt idx="7907">
                  <c:v>2306</c:v>
                </c:pt>
                <c:pt idx="7908">
                  <c:v>2306</c:v>
                </c:pt>
                <c:pt idx="7909">
                  <c:v>2306</c:v>
                </c:pt>
                <c:pt idx="7910">
                  <c:v>2306</c:v>
                </c:pt>
                <c:pt idx="7911">
                  <c:v>2306</c:v>
                </c:pt>
                <c:pt idx="7912">
                  <c:v>2307</c:v>
                </c:pt>
                <c:pt idx="7913">
                  <c:v>2308</c:v>
                </c:pt>
                <c:pt idx="7914">
                  <c:v>2309</c:v>
                </c:pt>
                <c:pt idx="7915">
                  <c:v>2309</c:v>
                </c:pt>
                <c:pt idx="7916">
                  <c:v>2309</c:v>
                </c:pt>
                <c:pt idx="7917">
                  <c:v>2309</c:v>
                </c:pt>
                <c:pt idx="7918">
                  <c:v>2310</c:v>
                </c:pt>
                <c:pt idx="7919">
                  <c:v>2310</c:v>
                </c:pt>
                <c:pt idx="7920">
                  <c:v>2310</c:v>
                </c:pt>
                <c:pt idx="7921">
                  <c:v>2310</c:v>
                </c:pt>
                <c:pt idx="7922">
                  <c:v>2310</c:v>
                </c:pt>
                <c:pt idx="7923">
                  <c:v>2311</c:v>
                </c:pt>
                <c:pt idx="7924">
                  <c:v>2312</c:v>
                </c:pt>
                <c:pt idx="7925">
                  <c:v>2312</c:v>
                </c:pt>
                <c:pt idx="7926">
                  <c:v>2313</c:v>
                </c:pt>
                <c:pt idx="7927">
                  <c:v>2313</c:v>
                </c:pt>
                <c:pt idx="7928">
                  <c:v>2313</c:v>
                </c:pt>
                <c:pt idx="7929">
                  <c:v>2314</c:v>
                </c:pt>
                <c:pt idx="7930">
                  <c:v>2315</c:v>
                </c:pt>
                <c:pt idx="7931">
                  <c:v>2315</c:v>
                </c:pt>
                <c:pt idx="7932">
                  <c:v>2315</c:v>
                </c:pt>
                <c:pt idx="7933">
                  <c:v>2316</c:v>
                </c:pt>
                <c:pt idx="7934">
                  <c:v>2317</c:v>
                </c:pt>
                <c:pt idx="7935">
                  <c:v>2318</c:v>
                </c:pt>
                <c:pt idx="7936">
                  <c:v>2319</c:v>
                </c:pt>
                <c:pt idx="7937">
                  <c:v>2320</c:v>
                </c:pt>
                <c:pt idx="7938">
                  <c:v>2321</c:v>
                </c:pt>
                <c:pt idx="7939">
                  <c:v>2321</c:v>
                </c:pt>
                <c:pt idx="7940">
                  <c:v>2321</c:v>
                </c:pt>
                <c:pt idx="7941">
                  <c:v>2321</c:v>
                </c:pt>
                <c:pt idx="7942">
                  <c:v>2322</c:v>
                </c:pt>
                <c:pt idx="7943">
                  <c:v>2322</c:v>
                </c:pt>
                <c:pt idx="7944">
                  <c:v>2322</c:v>
                </c:pt>
                <c:pt idx="7945">
                  <c:v>2322</c:v>
                </c:pt>
                <c:pt idx="7946">
                  <c:v>2322</c:v>
                </c:pt>
                <c:pt idx="7947">
                  <c:v>2322</c:v>
                </c:pt>
                <c:pt idx="7948">
                  <c:v>2322</c:v>
                </c:pt>
                <c:pt idx="7949">
                  <c:v>2322</c:v>
                </c:pt>
                <c:pt idx="7950">
                  <c:v>2323</c:v>
                </c:pt>
                <c:pt idx="7951">
                  <c:v>2323</c:v>
                </c:pt>
                <c:pt idx="7952">
                  <c:v>2323</c:v>
                </c:pt>
                <c:pt idx="7953">
                  <c:v>2323</c:v>
                </c:pt>
                <c:pt idx="7954">
                  <c:v>2323</c:v>
                </c:pt>
                <c:pt idx="7955">
                  <c:v>2323</c:v>
                </c:pt>
                <c:pt idx="7956">
                  <c:v>2323</c:v>
                </c:pt>
                <c:pt idx="7957">
                  <c:v>2323</c:v>
                </c:pt>
                <c:pt idx="7958">
                  <c:v>2323</c:v>
                </c:pt>
                <c:pt idx="7959">
                  <c:v>2323</c:v>
                </c:pt>
                <c:pt idx="7960">
                  <c:v>2323</c:v>
                </c:pt>
                <c:pt idx="7961">
                  <c:v>2323</c:v>
                </c:pt>
                <c:pt idx="7962">
                  <c:v>2323</c:v>
                </c:pt>
                <c:pt idx="7963">
                  <c:v>2323</c:v>
                </c:pt>
                <c:pt idx="7964">
                  <c:v>2324</c:v>
                </c:pt>
                <c:pt idx="7965">
                  <c:v>2324</c:v>
                </c:pt>
                <c:pt idx="7966">
                  <c:v>2324</c:v>
                </c:pt>
                <c:pt idx="7967">
                  <c:v>2324</c:v>
                </c:pt>
                <c:pt idx="7968">
                  <c:v>2324</c:v>
                </c:pt>
                <c:pt idx="7969">
                  <c:v>2324</c:v>
                </c:pt>
                <c:pt idx="7970">
                  <c:v>2325</c:v>
                </c:pt>
                <c:pt idx="7971">
                  <c:v>2325</c:v>
                </c:pt>
                <c:pt idx="7972">
                  <c:v>2325</c:v>
                </c:pt>
                <c:pt idx="7973">
                  <c:v>2325</c:v>
                </c:pt>
                <c:pt idx="7974">
                  <c:v>2326</c:v>
                </c:pt>
                <c:pt idx="7975">
                  <c:v>2327</c:v>
                </c:pt>
                <c:pt idx="7976">
                  <c:v>2327</c:v>
                </c:pt>
                <c:pt idx="7977">
                  <c:v>2327</c:v>
                </c:pt>
                <c:pt idx="7978">
                  <c:v>2327</c:v>
                </c:pt>
                <c:pt idx="7979">
                  <c:v>2327</c:v>
                </c:pt>
                <c:pt idx="7980">
                  <c:v>2327</c:v>
                </c:pt>
                <c:pt idx="7981">
                  <c:v>2327</c:v>
                </c:pt>
                <c:pt idx="7982">
                  <c:v>2327</c:v>
                </c:pt>
                <c:pt idx="7983">
                  <c:v>2327</c:v>
                </c:pt>
                <c:pt idx="7984">
                  <c:v>2328</c:v>
                </c:pt>
                <c:pt idx="7985">
                  <c:v>2328</c:v>
                </c:pt>
                <c:pt idx="7986">
                  <c:v>2328</c:v>
                </c:pt>
                <c:pt idx="7987">
                  <c:v>2328</c:v>
                </c:pt>
                <c:pt idx="7988">
                  <c:v>2328</c:v>
                </c:pt>
                <c:pt idx="7989">
                  <c:v>2328</c:v>
                </c:pt>
                <c:pt idx="7990">
                  <c:v>2328</c:v>
                </c:pt>
                <c:pt idx="7991">
                  <c:v>2328</c:v>
                </c:pt>
                <c:pt idx="7992">
                  <c:v>2328</c:v>
                </c:pt>
                <c:pt idx="7993">
                  <c:v>2328</c:v>
                </c:pt>
                <c:pt idx="7994">
                  <c:v>2328</c:v>
                </c:pt>
                <c:pt idx="7995">
                  <c:v>2328</c:v>
                </c:pt>
                <c:pt idx="7996">
                  <c:v>2328</c:v>
                </c:pt>
                <c:pt idx="7997">
                  <c:v>2329</c:v>
                </c:pt>
                <c:pt idx="7998">
                  <c:v>2330</c:v>
                </c:pt>
                <c:pt idx="7999">
                  <c:v>2330</c:v>
                </c:pt>
                <c:pt idx="8000">
                  <c:v>2330</c:v>
                </c:pt>
                <c:pt idx="8001">
                  <c:v>2331</c:v>
                </c:pt>
                <c:pt idx="8002">
                  <c:v>2332</c:v>
                </c:pt>
                <c:pt idx="8003">
                  <c:v>2333</c:v>
                </c:pt>
                <c:pt idx="8004">
                  <c:v>2334</c:v>
                </c:pt>
                <c:pt idx="8005">
                  <c:v>2334</c:v>
                </c:pt>
                <c:pt idx="8006">
                  <c:v>2334</c:v>
                </c:pt>
                <c:pt idx="8007">
                  <c:v>2334</c:v>
                </c:pt>
                <c:pt idx="8008">
                  <c:v>2335</c:v>
                </c:pt>
                <c:pt idx="8009">
                  <c:v>2335</c:v>
                </c:pt>
                <c:pt idx="8010">
                  <c:v>2335</c:v>
                </c:pt>
                <c:pt idx="8011">
                  <c:v>2336</c:v>
                </c:pt>
                <c:pt idx="8012">
                  <c:v>2336</c:v>
                </c:pt>
                <c:pt idx="8013">
                  <c:v>2337</c:v>
                </c:pt>
                <c:pt idx="8014">
                  <c:v>2338</c:v>
                </c:pt>
                <c:pt idx="8015">
                  <c:v>2339</c:v>
                </c:pt>
                <c:pt idx="8016">
                  <c:v>2340</c:v>
                </c:pt>
                <c:pt idx="8017">
                  <c:v>2340</c:v>
                </c:pt>
                <c:pt idx="8018">
                  <c:v>2341</c:v>
                </c:pt>
                <c:pt idx="8019">
                  <c:v>2342</c:v>
                </c:pt>
                <c:pt idx="8020">
                  <c:v>2343</c:v>
                </c:pt>
                <c:pt idx="8021">
                  <c:v>2343</c:v>
                </c:pt>
                <c:pt idx="8022">
                  <c:v>2343</c:v>
                </c:pt>
                <c:pt idx="8023">
                  <c:v>2343</c:v>
                </c:pt>
                <c:pt idx="8024">
                  <c:v>2344</c:v>
                </c:pt>
                <c:pt idx="8025">
                  <c:v>2344</c:v>
                </c:pt>
                <c:pt idx="8026">
                  <c:v>2344</c:v>
                </c:pt>
                <c:pt idx="8027">
                  <c:v>2344</c:v>
                </c:pt>
                <c:pt idx="8028">
                  <c:v>2345</c:v>
                </c:pt>
                <c:pt idx="8029">
                  <c:v>2345</c:v>
                </c:pt>
                <c:pt idx="8030">
                  <c:v>2346</c:v>
                </c:pt>
                <c:pt idx="8031">
                  <c:v>2347</c:v>
                </c:pt>
                <c:pt idx="8032">
                  <c:v>2347</c:v>
                </c:pt>
                <c:pt idx="8033">
                  <c:v>2347</c:v>
                </c:pt>
                <c:pt idx="8034">
                  <c:v>2348</c:v>
                </c:pt>
                <c:pt idx="8035">
                  <c:v>2348</c:v>
                </c:pt>
                <c:pt idx="8036">
                  <c:v>2348</c:v>
                </c:pt>
                <c:pt idx="8037">
                  <c:v>2348</c:v>
                </c:pt>
                <c:pt idx="8038">
                  <c:v>2348</c:v>
                </c:pt>
                <c:pt idx="8039">
                  <c:v>2348</c:v>
                </c:pt>
                <c:pt idx="8040">
                  <c:v>2348</c:v>
                </c:pt>
                <c:pt idx="8041">
                  <c:v>2349</c:v>
                </c:pt>
                <c:pt idx="8042">
                  <c:v>2349</c:v>
                </c:pt>
                <c:pt idx="8043">
                  <c:v>2349</c:v>
                </c:pt>
                <c:pt idx="8044">
                  <c:v>2350</c:v>
                </c:pt>
                <c:pt idx="8045">
                  <c:v>2350</c:v>
                </c:pt>
                <c:pt idx="8046">
                  <c:v>2350</c:v>
                </c:pt>
                <c:pt idx="8047">
                  <c:v>2350</c:v>
                </c:pt>
                <c:pt idx="8048">
                  <c:v>2350</c:v>
                </c:pt>
                <c:pt idx="8049">
                  <c:v>2350</c:v>
                </c:pt>
                <c:pt idx="8050">
                  <c:v>2350</c:v>
                </c:pt>
                <c:pt idx="8051">
                  <c:v>2350</c:v>
                </c:pt>
                <c:pt idx="8052">
                  <c:v>2350</c:v>
                </c:pt>
                <c:pt idx="8053">
                  <c:v>2350</c:v>
                </c:pt>
                <c:pt idx="8054">
                  <c:v>2350</c:v>
                </c:pt>
                <c:pt idx="8055">
                  <c:v>2350</c:v>
                </c:pt>
                <c:pt idx="8056">
                  <c:v>2350</c:v>
                </c:pt>
                <c:pt idx="8057">
                  <c:v>2350</c:v>
                </c:pt>
                <c:pt idx="8058">
                  <c:v>2350</c:v>
                </c:pt>
                <c:pt idx="8059">
                  <c:v>2350</c:v>
                </c:pt>
                <c:pt idx="8060">
                  <c:v>2350</c:v>
                </c:pt>
                <c:pt idx="8061">
                  <c:v>2350</c:v>
                </c:pt>
                <c:pt idx="8062">
                  <c:v>2350</c:v>
                </c:pt>
                <c:pt idx="8063">
                  <c:v>2350</c:v>
                </c:pt>
                <c:pt idx="8064">
                  <c:v>2350</c:v>
                </c:pt>
                <c:pt idx="8065">
                  <c:v>2350</c:v>
                </c:pt>
                <c:pt idx="8066">
                  <c:v>2351</c:v>
                </c:pt>
                <c:pt idx="8067">
                  <c:v>2351</c:v>
                </c:pt>
                <c:pt idx="8068">
                  <c:v>2351</c:v>
                </c:pt>
                <c:pt idx="8069">
                  <c:v>2351</c:v>
                </c:pt>
                <c:pt idx="8070">
                  <c:v>2351</c:v>
                </c:pt>
                <c:pt idx="8071">
                  <c:v>2351</c:v>
                </c:pt>
                <c:pt idx="8072">
                  <c:v>2351</c:v>
                </c:pt>
                <c:pt idx="8073">
                  <c:v>2351</c:v>
                </c:pt>
                <c:pt idx="8074">
                  <c:v>2351</c:v>
                </c:pt>
                <c:pt idx="8075">
                  <c:v>2352</c:v>
                </c:pt>
                <c:pt idx="8076">
                  <c:v>2352</c:v>
                </c:pt>
                <c:pt idx="8077">
                  <c:v>2352</c:v>
                </c:pt>
                <c:pt idx="8078">
                  <c:v>2352</c:v>
                </c:pt>
                <c:pt idx="8079">
                  <c:v>2352</c:v>
                </c:pt>
                <c:pt idx="8080">
                  <c:v>2352</c:v>
                </c:pt>
                <c:pt idx="8081">
                  <c:v>2352</c:v>
                </c:pt>
                <c:pt idx="8082">
                  <c:v>2353</c:v>
                </c:pt>
                <c:pt idx="8083">
                  <c:v>2353</c:v>
                </c:pt>
                <c:pt idx="8084">
                  <c:v>2353</c:v>
                </c:pt>
                <c:pt idx="8085">
                  <c:v>2353</c:v>
                </c:pt>
                <c:pt idx="8086">
                  <c:v>2353</c:v>
                </c:pt>
                <c:pt idx="8087">
                  <c:v>2354</c:v>
                </c:pt>
                <c:pt idx="8088">
                  <c:v>2354</c:v>
                </c:pt>
                <c:pt idx="8089">
                  <c:v>2355</c:v>
                </c:pt>
                <c:pt idx="8090">
                  <c:v>2355</c:v>
                </c:pt>
                <c:pt idx="8091">
                  <c:v>2356</c:v>
                </c:pt>
                <c:pt idx="8092">
                  <c:v>2356</c:v>
                </c:pt>
                <c:pt idx="8093">
                  <c:v>2356</c:v>
                </c:pt>
                <c:pt idx="8094">
                  <c:v>2356</c:v>
                </c:pt>
                <c:pt idx="8095">
                  <c:v>2356</c:v>
                </c:pt>
                <c:pt idx="8096">
                  <c:v>2357</c:v>
                </c:pt>
                <c:pt idx="8097">
                  <c:v>2358</c:v>
                </c:pt>
                <c:pt idx="8098">
                  <c:v>2358</c:v>
                </c:pt>
                <c:pt idx="8099">
                  <c:v>2358</c:v>
                </c:pt>
                <c:pt idx="8100">
                  <c:v>2358</c:v>
                </c:pt>
                <c:pt idx="8101">
                  <c:v>2358</c:v>
                </c:pt>
                <c:pt idx="8102">
                  <c:v>2358</c:v>
                </c:pt>
                <c:pt idx="8103">
                  <c:v>2358</c:v>
                </c:pt>
                <c:pt idx="8104">
                  <c:v>2358</c:v>
                </c:pt>
                <c:pt idx="8105">
                  <c:v>2358</c:v>
                </c:pt>
                <c:pt idx="8106">
                  <c:v>2359</c:v>
                </c:pt>
                <c:pt idx="8107">
                  <c:v>2359</c:v>
                </c:pt>
                <c:pt idx="8108">
                  <c:v>2359</c:v>
                </c:pt>
                <c:pt idx="8109">
                  <c:v>2360</c:v>
                </c:pt>
                <c:pt idx="8110">
                  <c:v>2360</c:v>
                </c:pt>
                <c:pt idx="8111">
                  <c:v>2361</c:v>
                </c:pt>
                <c:pt idx="8112">
                  <c:v>2361</c:v>
                </c:pt>
                <c:pt idx="8113">
                  <c:v>2361</c:v>
                </c:pt>
                <c:pt idx="8114">
                  <c:v>2362</c:v>
                </c:pt>
                <c:pt idx="8115">
                  <c:v>2363</c:v>
                </c:pt>
                <c:pt idx="8116">
                  <c:v>2364</c:v>
                </c:pt>
                <c:pt idx="8117">
                  <c:v>2364</c:v>
                </c:pt>
                <c:pt idx="8118">
                  <c:v>2365</c:v>
                </c:pt>
                <c:pt idx="8119">
                  <c:v>2365</c:v>
                </c:pt>
                <c:pt idx="8120">
                  <c:v>2365</c:v>
                </c:pt>
                <c:pt idx="8121">
                  <c:v>2365</c:v>
                </c:pt>
                <c:pt idx="8122">
                  <c:v>2365</c:v>
                </c:pt>
                <c:pt idx="8123">
                  <c:v>2365</c:v>
                </c:pt>
                <c:pt idx="8124">
                  <c:v>2365</c:v>
                </c:pt>
                <c:pt idx="8125">
                  <c:v>2366</c:v>
                </c:pt>
                <c:pt idx="8126">
                  <c:v>2367</c:v>
                </c:pt>
                <c:pt idx="8127">
                  <c:v>2368</c:v>
                </c:pt>
                <c:pt idx="8128">
                  <c:v>2369</c:v>
                </c:pt>
                <c:pt idx="8129">
                  <c:v>2369</c:v>
                </c:pt>
                <c:pt idx="8130">
                  <c:v>2370</c:v>
                </c:pt>
                <c:pt idx="8131">
                  <c:v>2371</c:v>
                </c:pt>
                <c:pt idx="8132">
                  <c:v>2371</c:v>
                </c:pt>
                <c:pt idx="8133">
                  <c:v>2371</c:v>
                </c:pt>
                <c:pt idx="8134">
                  <c:v>2371</c:v>
                </c:pt>
                <c:pt idx="8135">
                  <c:v>2371</c:v>
                </c:pt>
                <c:pt idx="8136">
                  <c:v>2372</c:v>
                </c:pt>
                <c:pt idx="8137">
                  <c:v>2372</c:v>
                </c:pt>
                <c:pt idx="8138">
                  <c:v>2372</c:v>
                </c:pt>
                <c:pt idx="8139">
                  <c:v>2372</c:v>
                </c:pt>
                <c:pt idx="8140">
                  <c:v>2372</c:v>
                </c:pt>
                <c:pt idx="8141">
                  <c:v>2372</c:v>
                </c:pt>
                <c:pt idx="8142">
                  <c:v>2372</c:v>
                </c:pt>
                <c:pt idx="8143">
                  <c:v>2372</c:v>
                </c:pt>
                <c:pt idx="8144">
                  <c:v>2372</c:v>
                </c:pt>
                <c:pt idx="8145">
                  <c:v>2372</c:v>
                </c:pt>
                <c:pt idx="8146">
                  <c:v>2372</c:v>
                </c:pt>
                <c:pt idx="8147">
                  <c:v>2372</c:v>
                </c:pt>
                <c:pt idx="8148">
                  <c:v>2372</c:v>
                </c:pt>
                <c:pt idx="8149">
                  <c:v>2372</c:v>
                </c:pt>
                <c:pt idx="8150">
                  <c:v>2373</c:v>
                </c:pt>
                <c:pt idx="8151">
                  <c:v>2373</c:v>
                </c:pt>
                <c:pt idx="8152">
                  <c:v>2374</c:v>
                </c:pt>
                <c:pt idx="8153">
                  <c:v>2374</c:v>
                </c:pt>
                <c:pt idx="8154">
                  <c:v>2374</c:v>
                </c:pt>
                <c:pt idx="8155">
                  <c:v>2374</c:v>
                </c:pt>
                <c:pt idx="8156">
                  <c:v>2374</c:v>
                </c:pt>
                <c:pt idx="8157">
                  <c:v>2374</c:v>
                </c:pt>
                <c:pt idx="8158">
                  <c:v>2375</c:v>
                </c:pt>
                <c:pt idx="8159">
                  <c:v>2375</c:v>
                </c:pt>
                <c:pt idx="8160">
                  <c:v>2375</c:v>
                </c:pt>
                <c:pt idx="8161">
                  <c:v>2376</c:v>
                </c:pt>
                <c:pt idx="8162">
                  <c:v>2377</c:v>
                </c:pt>
                <c:pt idx="8163">
                  <c:v>2377</c:v>
                </c:pt>
                <c:pt idx="8164">
                  <c:v>2377</c:v>
                </c:pt>
                <c:pt idx="8165">
                  <c:v>2377</c:v>
                </c:pt>
                <c:pt idx="8166">
                  <c:v>2377</c:v>
                </c:pt>
                <c:pt idx="8167">
                  <c:v>2377</c:v>
                </c:pt>
                <c:pt idx="8168">
                  <c:v>2377</c:v>
                </c:pt>
                <c:pt idx="8169">
                  <c:v>2377</c:v>
                </c:pt>
                <c:pt idx="8170">
                  <c:v>2377</c:v>
                </c:pt>
                <c:pt idx="8171">
                  <c:v>2377</c:v>
                </c:pt>
                <c:pt idx="8172">
                  <c:v>2377</c:v>
                </c:pt>
                <c:pt idx="8173">
                  <c:v>2377</c:v>
                </c:pt>
                <c:pt idx="8174">
                  <c:v>2377</c:v>
                </c:pt>
                <c:pt idx="8175">
                  <c:v>2377</c:v>
                </c:pt>
                <c:pt idx="8176">
                  <c:v>2377</c:v>
                </c:pt>
                <c:pt idx="8177">
                  <c:v>2377</c:v>
                </c:pt>
                <c:pt idx="8178">
                  <c:v>2377</c:v>
                </c:pt>
                <c:pt idx="8179">
                  <c:v>2377</c:v>
                </c:pt>
                <c:pt idx="8180">
                  <c:v>2377</c:v>
                </c:pt>
                <c:pt idx="8181">
                  <c:v>2377</c:v>
                </c:pt>
                <c:pt idx="8182">
                  <c:v>2377</c:v>
                </c:pt>
                <c:pt idx="8183">
                  <c:v>2377</c:v>
                </c:pt>
                <c:pt idx="8184">
                  <c:v>2377</c:v>
                </c:pt>
                <c:pt idx="8185">
                  <c:v>2377</c:v>
                </c:pt>
                <c:pt idx="8186">
                  <c:v>2377</c:v>
                </c:pt>
                <c:pt idx="8187">
                  <c:v>2377</c:v>
                </c:pt>
                <c:pt idx="8188">
                  <c:v>2378</c:v>
                </c:pt>
                <c:pt idx="8189">
                  <c:v>2378</c:v>
                </c:pt>
                <c:pt idx="8190">
                  <c:v>2379</c:v>
                </c:pt>
                <c:pt idx="8191">
                  <c:v>2380</c:v>
                </c:pt>
                <c:pt idx="8192">
                  <c:v>2380</c:v>
                </c:pt>
                <c:pt idx="8193">
                  <c:v>2380</c:v>
                </c:pt>
                <c:pt idx="8194">
                  <c:v>2380</c:v>
                </c:pt>
                <c:pt idx="8195">
                  <c:v>2380</c:v>
                </c:pt>
                <c:pt idx="8196">
                  <c:v>2380</c:v>
                </c:pt>
                <c:pt idx="8197">
                  <c:v>2380</c:v>
                </c:pt>
                <c:pt idx="8198">
                  <c:v>2380</c:v>
                </c:pt>
                <c:pt idx="8199">
                  <c:v>2380</c:v>
                </c:pt>
                <c:pt idx="8200">
                  <c:v>2380</c:v>
                </c:pt>
                <c:pt idx="8201">
                  <c:v>2380</c:v>
                </c:pt>
                <c:pt idx="8202">
                  <c:v>2380</c:v>
                </c:pt>
                <c:pt idx="8203">
                  <c:v>2380</c:v>
                </c:pt>
                <c:pt idx="8204">
                  <c:v>2380</c:v>
                </c:pt>
                <c:pt idx="8205">
                  <c:v>2380</c:v>
                </c:pt>
                <c:pt idx="8206">
                  <c:v>2380</c:v>
                </c:pt>
                <c:pt idx="8207">
                  <c:v>2380</c:v>
                </c:pt>
                <c:pt idx="8208">
                  <c:v>2380</c:v>
                </c:pt>
                <c:pt idx="8209">
                  <c:v>2380</c:v>
                </c:pt>
                <c:pt idx="8210">
                  <c:v>2380</c:v>
                </c:pt>
                <c:pt idx="8211">
                  <c:v>2380</c:v>
                </c:pt>
                <c:pt idx="8212">
                  <c:v>2380</c:v>
                </c:pt>
                <c:pt idx="8213">
                  <c:v>2380</c:v>
                </c:pt>
                <c:pt idx="8214">
                  <c:v>2380</c:v>
                </c:pt>
                <c:pt idx="8215">
                  <c:v>2380</c:v>
                </c:pt>
                <c:pt idx="8216">
                  <c:v>2380</c:v>
                </c:pt>
                <c:pt idx="8217">
                  <c:v>2380</c:v>
                </c:pt>
                <c:pt idx="8218">
                  <c:v>2380</c:v>
                </c:pt>
                <c:pt idx="8219">
                  <c:v>2380</c:v>
                </c:pt>
                <c:pt idx="8220">
                  <c:v>2380</c:v>
                </c:pt>
                <c:pt idx="8221">
                  <c:v>2380</c:v>
                </c:pt>
                <c:pt idx="8222">
                  <c:v>2380</c:v>
                </c:pt>
                <c:pt idx="8223">
                  <c:v>2380</c:v>
                </c:pt>
                <c:pt idx="8224">
                  <c:v>2381</c:v>
                </c:pt>
                <c:pt idx="8225">
                  <c:v>2381</c:v>
                </c:pt>
                <c:pt idx="8226">
                  <c:v>2381</c:v>
                </c:pt>
                <c:pt idx="8227">
                  <c:v>2381</c:v>
                </c:pt>
                <c:pt idx="8228">
                  <c:v>2381</c:v>
                </c:pt>
                <c:pt idx="8229">
                  <c:v>2382</c:v>
                </c:pt>
                <c:pt idx="8230">
                  <c:v>2382</c:v>
                </c:pt>
                <c:pt idx="8231">
                  <c:v>2382</c:v>
                </c:pt>
                <c:pt idx="8232">
                  <c:v>2383</c:v>
                </c:pt>
                <c:pt idx="8233">
                  <c:v>2383</c:v>
                </c:pt>
                <c:pt idx="8234">
                  <c:v>2383</c:v>
                </c:pt>
                <c:pt idx="8235">
                  <c:v>2383</c:v>
                </c:pt>
                <c:pt idx="8236">
                  <c:v>2383</c:v>
                </c:pt>
                <c:pt idx="8237">
                  <c:v>2383</c:v>
                </c:pt>
                <c:pt idx="8238">
                  <c:v>2384</c:v>
                </c:pt>
                <c:pt idx="8239">
                  <c:v>2385</c:v>
                </c:pt>
                <c:pt idx="8240">
                  <c:v>2385</c:v>
                </c:pt>
                <c:pt idx="8241">
                  <c:v>2385</c:v>
                </c:pt>
                <c:pt idx="8242">
                  <c:v>2385</c:v>
                </c:pt>
                <c:pt idx="8243">
                  <c:v>2386</c:v>
                </c:pt>
                <c:pt idx="8244">
                  <c:v>2386</c:v>
                </c:pt>
                <c:pt idx="8245">
                  <c:v>2386</c:v>
                </c:pt>
                <c:pt idx="8246">
                  <c:v>2386</c:v>
                </c:pt>
                <c:pt idx="8247">
                  <c:v>2386</c:v>
                </c:pt>
                <c:pt idx="8248">
                  <c:v>2386</c:v>
                </c:pt>
                <c:pt idx="8249">
                  <c:v>2386</c:v>
                </c:pt>
                <c:pt idx="8250">
                  <c:v>2386</c:v>
                </c:pt>
                <c:pt idx="8251">
                  <c:v>2387</c:v>
                </c:pt>
                <c:pt idx="8252">
                  <c:v>2388</c:v>
                </c:pt>
                <c:pt idx="8253">
                  <c:v>2388</c:v>
                </c:pt>
                <c:pt idx="8254">
                  <c:v>2388</c:v>
                </c:pt>
                <c:pt idx="8255">
                  <c:v>2388</c:v>
                </c:pt>
                <c:pt idx="8256">
                  <c:v>2389</c:v>
                </c:pt>
                <c:pt idx="8257">
                  <c:v>2389</c:v>
                </c:pt>
                <c:pt idx="8258">
                  <c:v>2389</c:v>
                </c:pt>
                <c:pt idx="8259">
                  <c:v>2390</c:v>
                </c:pt>
                <c:pt idx="8260">
                  <c:v>2391</c:v>
                </c:pt>
                <c:pt idx="8261">
                  <c:v>2392</c:v>
                </c:pt>
                <c:pt idx="8262">
                  <c:v>2393</c:v>
                </c:pt>
                <c:pt idx="8263">
                  <c:v>2394</c:v>
                </c:pt>
                <c:pt idx="8264">
                  <c:v>2395</c:v>
                </c:pt>
                <c:pt idx="8265">
                  <c:v>2396</c:v>
                </c:pt>
                <c:pt idx="8266">
                  <c:v>2397</c:v>
                </c:pt>
                <c:pt idx="8267">
                  <c:v>2398</c:v>
                </c:pt>
                <c:pt idx="8268">
                  <c:v>2399</c:v>
                </c:pt>
                <c:pt idx="8269">
                  <c:v>2400</c:v>
                </c:pt>
                <c:pt idx="8270">
                  <c:v>2401</c:v>
                </c:pt>
                <c:pt idx="8271">
                  <c:v>2402</c:v>
                </c:pt>
                <c:pt idx="8272">
                  <c:v>2403</c:v>
                </c:pt>
                <c:pt idx="8273">
                  <c:v>2403</c:v>
                </c:pt>
                <c:pt idx="8274">
                  <c:v>2404</c:v>
                </c:pt>
                <c:pt idx="8275">
                  <c:v>2405</c:v>
                </c:pt>
                <c:pt idx="8276">
                  <c:v>2406</c:v>
                </c:pt>
                <c:pt idx="8277">
                  <c:v>2406</c:v>
                </c:pt>
                <c:pt idx="8278">
                  <c:v>2407</c:v>
                </c:pt>
                <c:pt idx="8279">
                  <c:v>2408</c:v>
                </c:pt>
                <c:pt idx="8280">
                  <c:v>2409</c:v>
                </c:pt>
                <c:pt idx="8281">
                  <c:v>2409</c:v>
                </c:pt>
                <c:pt idx="8282">
                  <c:v>2409</c:v>
                </c:pt>
                <c:pt idx="8283">
                  <c:v>2409</c:v>
                </c:pt>
                <c:pt idx="8284">
                  <c:v>2409</c:v>
                </c:pt>
                <c:pt idx="8285">
                  <c:v>2409</c:v>
                </c:pt>
                <c:pt idx="8286">
                  <c:v>2409</c:v>
                </c:pt>
                <c:pt idx="8287">
                  <c:v>2410</c:v>
                </c:pt>
                <c:pt idx="8288">
                  <c:v>2411</c:v>
                </c:pt>
                <c:pt idx="8289">
                  <c:v>2411</c:v>
                </c:pt>
                <c:pt idx="8290">
                  <c:v>2411</c:v>
                </c:pt>
                <c:pt idx="8291">
                  <c:v>2411</c:v>
                </c:pt>
                <c:pt idx="8292">
                  <c:v>2412</c:v>
                </c:pt>
                <c:pt idx="8293">
                  <c:v>2412</c:v>
                </c:pt>
                <c:pt idx="8294">
                  <c:v>2412</c:v>
                </c:pt>
                <c:pt idx="8295">
                  <c:v>2413</c:v>
                </c:pt>
                <c:pt idx="8296">
                  <c:v>2413</c:v>
                </c:pt>
                <c:pt idx="8297">
                  <c:v>2413</c:v>
                </c:pt>
                <c:pt idx="8298">
                  <c:v>2414</c:v>
                </c:pt>
                <c:pt idx="8299">
                  <c:v>2415</c:v>
                </c:pt>
                <c:pt idx="8300">
                  <c:v>2416</c:v>
                </c:pt>
                <c:pt idx="8301">
                  <c:v>2417</c:v>
                </c:pt>
                <c:pt idx="8302">
                  <c:v>2417</c:v>
                </c:pt>
                <c:pt idx="8303">
                  <c:v>2418</c:v>
                </c:pt>
                <c:pt idx="8304">
                  <c:v>2419</c:v>
                </c:pt>
                <c:pt idx="8305">
                  <c:v>2420</c:v>
                </c:pt>
                <c:pt idx="8306">
                  <c:v>2421</c:v>
                </c:pt>
                <c:pt idx="8307">
                  <c:v>2421</c:v>
                </c:pt>
                <c:pt idx="8308">
                  <c:v>2422</c:v>
                </c:pt>
                <c:pt idx="8309">
                  <c:v>2422</c:v>
                </c:pt>
                <c:pt idx="8310">
                  <c:v>2423</c:v>
                </c:pt>
                <c:pt idx="8311">
                  <c:v>2424</c:v>
                </c:pt>
                <c:pt idx="8312">
                  <c:v>2425</c:v>
                </c:pt>
                <c:pt idx="8313">
                  <c:v>2425</c:v>
                </c:pt>
                <c:pt idx="8314">
                  <c:v>2425</c:v>
                </c:pt>
                <c:pt idx="8315">
                  <c:v>2426</c:v>
                </c:pt>
                <c:pt idx="8316">
                  <c:v>2426</c:v>
                </c:pt>
                <c:pt idx="8317">
                  <c:v>2426</c:v>
                </c:pt>
                <c:pt idx="8318">
                  <c:v>2427</c:v>
                </c:pt>
                <c:pt idx="8319">
                  <c:v>2428</c:v>
                </c:pt>
                <c:pt idx="8320">
                  <c:v>2428</c:v>
                </c:pt>
                <c:pt idx="8321">
                  <c:v>2429</c:v>
                </c:pt>
                <c:pt idx="8322">
                  <c:v>2430</c:v>
                </c:pt>
                <c:pt idx="8323">
                  <c:v>2431</c:v>
                </c:pt>
                <c:pt idx="8324">
                  <c:v>2432</c:v>
                </c:pt>
                <c:pt idx="8325">
                  <c:v>2432</c:v>
                </c:pt>
                <c:pt idx="8326">
                  <c:v>2432</c:v>
                </c:pt>
                <c:pt idx="8327">
                  <c:v>2433</c:v>
                </c:pt>
                <c:pt idx="8328">
                  <c:v>2433</c:v>
                </c:pt>
                <c:pt idx="8329">
                  <c:v>2434</c:v>
                </c:pt>
                <c:pt idx="8330">
                  <c:v>2435</c:v>
                </c:pt>
                <c:pt idx="8331">
                  <c:v>2435</c:v>
                </c:pt>
                <c:pt idx="8332">
                  <c:v>2435</c:v>
                </c:pt>
                <c:pt idx="8333">
                  <c:v>2436</c:v>
                </c:pt>
                <c:pt idx="8334">
                  <c:v>2437</c:v>
                </c:pt>
                <c:pt idx="8335">
                  <c:v>2438</c:v>
                </c:pt>
                <c:pt idx="8336">
                  <c:v>2439</c:v>
                </c:pt>
                <c:pt idx="8337">
                  <c:v>2440</c:v>
                </c:pt>
                <c:pt idx="8338">
                  <c:v>2441</c:v>
                </c:pt>
                <c:pt idx="8339">
                  <c:v>2442</c:v>
                </c:pt>
                <c:pt idx="8340">
                  <c:v>2443</c:v>
                </c:pt>
                <c:pt idx="8341">
                  <c:v>2444</c:v>
                </c:pt>
                <c:pt idx="8342">
                  <c:v>2444</c:v>
                </c:pt>
                <c:pt idx="8343">
                  <c:v>2445</c:v>
                </c:pt>
                <c:pt idx="8344">
                  <c:v>2445</c:v>
                </c:pt>
                <c:pt idx="8345">
                  <c:v>2446</c:v>
                </c:pt>
                <c:pt idx="8346">
                  <c:v>2447</c:v>
                </c:pt>
                <c:pt idx="8347">
                  <c:v>2448</c:v>
                </c:pt>
                <c:pt idx="8348">
                  <c:v>2449</c:v>
                </c:pt>
                <c:pt idx="8349">
                  <c:v>2450</c:v>
                </c:pt>
                <c:pt idx="8350">
                  <c:v>2451</c:v>
                </c:pt>
                <c:pt idx="8351">
                  <c:v>2452</c:v>
                </c:pt>
                <c:pt idx="8352">
                  <c:v>2453</c:v>
                </c:pt>
                <c:pt idx="8353">
                  <c:v>2454</c:v>
                </c:pt>
                <c:pt idx="8354">
                  <c:v>2455</c:v>
                </c:pt>
                <c:pt idx="8355">
                  <c:v>2456</c:v>
                </c:pt>
                <c:pt idx="8356">
                  <c:v>2457</c:v>
                </c:pt>
                <c:pt idx="8357">
                  <c:v>2458</c:v>
                </c:pt>
                <c:pt idx="8358">
                  <c:v>2459</c:v>
                </c:pt>
                <c:pt idx="8359">
                  <c:v>2460</c:v>
                </c:pt>
                <c:pt idx="8360">
                  <c:v>2461</c:v>
                </c:pt>
                <c:pt idx="8361">
                  <c:v>2462</c:v>
                </c:pt>
                <c:pt idx="8362">
                  <c:v>2463</c:v>
                </c:pt>
                <c:pt idx="8363">
                  <c:v>2464</c:v>
                </c:pt>
                <c:pt idx="8364">
                  <c:v>2465</c:v>
                </c:pt>
                <c:pt idx="8365">
                  <c:v>2466</c:v>
                </c:pt>
                <c:pt idx="8366">
                  <c:v>2467</c:v>
                </c:pt>
                <c:pt idx="8367">
                  <c:v>2468</c:v>
                </c:pt>
                <c:pt idx="8368">
                  <c:v>2469</c:v>
                </c:pt>
                <c:pt idx="8369">
                  <c:v>2470</c:v>
                </c:pt>
                <c:pt idx="8370">
                  <c:v>2471</c:v>
                </c:pt>
                <c:pt idx="8371">
                  <c:v>2472</c:v>
                </c:pt>
                <c:pt idx="8372">
                  <c:v>2473</c:v>
                </c:pt>
                <c:pt idx="8373">
                  <c:v>2474</c:v>
                </c:pt>
                <c:pt idx="8374">
                  <c:v>2474</c:v>
                </c:pt>
                <c:pt idx="8375">
                  <c:v>2474</c:v>
                </c:pt>
                <c:pt idx="8376">
                  <c:v>2474</c:v>
                </c:pt>
                <c:pt idx="8377">
                  <c:v>2475</c:v>
                </c:pt>
                <c:pt idx="8378">
                  <c:v>2476</c:v>
                </c:pt>
                <c:pt idx="8379">
                  <c:v>2476</c:v>
                </c:pt>
                <c:pt idx="8380">
                  <c:v>2477</c:v>
                </c:pt>
                <c:pt idx="8381">
                  <c:v>2477</c:v>
                </c:pt>
                <c:pt idx="8382">
                  <c:v>2477</c:v>
                </c:pt>
                <c:pt idx="8383">
                  <c:v>2477</c:v>
                </c:pt>
                <c:pt idx="8384">
                  <c:v>2477</c:v>
                </c:pt>
                <c:pt idx="8385">
                  <c:v>2477</c:v>
                </c:pt>
                <c:pt idx="8386">
                  <c:v>2478</c:v>
                </c:pt>
                <c:pt idx="8387">
                  <c:v>2479</c:v>
                </c:pt>
                <c:pt idx="8388">
                  <c:v>2479</c:v>
                </c:pt>
                <c:pt idx="8389">
                  <c:v>2479</c:v>
                </c:pt>
                <c:pt idx="8390">
                  <c:v>2480</c:v>
                </c:pt>
                <c:pt idx="8391">
                  <c:v>2480</c:v>
                </c:pt>
                <c:pt idx="8392">
                  <c:v>2480</c:v>
                </c:pt>
                <c:pt idx="8393">
                  <c:v>2480</c:v>
                </c:pt>
                <c:pt idx="8394">
                  <c:v>2480</c:v>
                </c:pt>
                <c:pt idx="8395">
                  <c:v>2480</c:v>
                </c:pt>
                <c:pt idx="8396">
                  <c:v>2480</c:v>
                </c:pt>
                <c:pt idx="8397">
                  <c:v>2480</c:v>
                </c:pt>
                <c:pt idx="8398">
                  <c:v>2481</c:v>
                </c:pt>
                <c:pt idx="8399">
                  <c:v>2481</c:v>
                </c:pt>
                <c:pt idx="8400">
                  <c:v>2481</c:v>
                </c:pt>
                <c:pt idx="8401">
                  <c:v>2481</c:v>
                </c:pt>
                <c:pt idx="8402">
                  <c:v>2481</c:v>
                </c:pt>
                <c:pt idx="8403">
                  <c:v>2481</c:v>
                </c:pt>
                <c:pt idx="8404">
                  <c:v>2481</c:v>
                </c:pt>
                <c:pt idx="8405">
                  <c:v>2481</c:v>
                </c:pt>
                <c:pt idx="8406">
                  <c:v>2481</c:v>
                </c:pt>
                <c:pt idx="8407">
                  <c:v>2481</c:v>
                </c:pt>
                <c:pt idx="8408">
                  <c:v>2481</c:v>
                </c:pt>
                <c:pt idx="8409">
                  <c:v>2481</c:v>
                </c:pt>
                <c:pt idx="8410">
                  <c:v>2481</c:v>
                </c:pt>
                <c:pt idx="8411">
                  <c:v>2481</c:v>
                </c:pt>
                <c:pt idx="8412">
                  <c:v>2481</c:v>
                </c:pt>
                <c:pt idx="8413">
                  <c:v>2481</c:v>
                </c:pt>
                <c:pt idx="8414">
                  <c:v>2481</c:v>
                </c:pt>
                <c:pt idx="8415">
                  <c:v>2481</c:v>
                </c:pt>
                <c:pt idx="8416">
                  <c:v>2481</c:v>
                </c:pt>
                <c:pt idx="8417">
                  <c:v>2481</c:v>
                </c:pt>
                <c:pt idx="8418">
                  <c:v>2481</c:v>
                </c:pt>
                <c:pt idx="8419">
                  <c:v>2481</c:v>
                </c:pt>
                <c:pt idx="8420">
                  <c:v>2481</c:v>
                </c:pt>
                <c:pt idx="8421">
                  <c:v>2481</c:v>
                </c:pt>
                <c:pt idx="8422">
                  <c:v>2481</c:v>
                </c:pt>
                <c:pt idx="8423">
                  <c:v>2481</c:v>
                </c:pt>
                <c:pt idx="8424">
                  <c:v>2481</c:v>
                </c:pt>
                <c:pt idx="8425">
                  <c:v>2481</c:v>
                </c:pt>
                <c:pt idx="8426">
                  <c:v>2481</c:v>
                </c:pt>
                <c:pt idx="8427">
                  <c:v>2481</c:v>
                </c:pt>
                <c:pt idx="8428">
                  <c:v>2481</c:v>
                </c:pt>
                <c:pt idx="8429">
                  <c:v>2481</c:v>
                </c:pt>
                <c:pt idx="8430">
                  <c:v>2481</c:v>
                </c:pt>
                <c:pt idx="8431">
                  <c:v>2481</c:v>
                </c:pt>
                <c:pt idx="8432">
                  <c:v>2481</c:v>
                </c:pt>
                <c:pt idx="8433">
                  <c:v>2481</c:v>
                </c:pt>
                <c:pt idx="8434">
                  <c:v>2481</c:v>
                </c:pt>
                <c:pt idx="8435">
                  <c:v>2481</c:v>
                </c:pt>
                <c:pt idx="8436">
                  <c:v>2481</c:v>
                </c:pt>
                <c:pt idx="8437">
                  <c:v>2481</c:v>
                </c:pt>
                <c:pt idx="8438">
                  <c:v>2481</c:v>
                </c:pt>
                <c:pt idx="8439">
                  <c:v>2481</c:v>
                </c:pt>
                <c:pt idx="8440">
                  <c:v>2482</c:v>
                </c:pt>
                <c:pt idx="8441">
                  <c:v>2483</c:v>
                </c:pt>
                <c:pt idx="8442">
                  <c:v>2484</c:v>
                </c:pt>
                <c:pt idx="8443">
                  <c:v>2485</c:v>
                </c:pt>
                <c:pt idx="8444">
                  <c:v>2486</c:v>
                </c:pt>
                <c:pt idx="8445">
                  <c:v>2487</c:v>
                </c:pt>
                <c:pt idx="8446">
                  <c:v>2487</c:v>
                </c:pt>
                <c:pt idx="8447">
                  <c:v>2487</c:v>
                </c:pt>
                <c:pt idx="8448">
                  <c:v>2487</c:v>
                </c:pt>
                <c:pt idx="8449">
                  <c:v>2487</c:v>
                </c:pt>
                <c:pt idx="8450">
                  <c:v>2487</c:v>
                </c:pt>
                <c:pt idx="8451">
                  <c:v>2487</c:v>
                </c:pt>
                <c:pt idx="8452">
                  <c:v>2487</c:v>
                </c:pt>
                <c:pt idx="8453">
                  <c:v>2487</c:v>
                </c:pt>
                <c:pt idx="8454">
                  <c:v>2487</c:v>
                </c:pt>
                <c:pt idx="8455">
                  <c:v>2487</c:v>
                </c:pt>
                <c:pt idx="8456">
                  <c:v>2487</c:v>
                </c:pt>
                <c:pt idx="8457">
                  <c:v>2488</c:v>
                </c:pt>
                <c:pt idx="8458">
                  <c:v>2488</c:v>
                </c:pt>
                <c:pt idx="8459">
                  <c:v>2488</c:v>
                </c:pt>
                <c:pt idx="8460">
                  <c:v>2488</c:v>
                </c:pt>
                <c:pt idx="8461">
                  <c:v>2488</c:v>
                </c:pt>
                <c:pt idx="8462">
                  <c:v>2488</c:v>
                </c:pt>
                <c:pt idx="8463">
                  <c:v>2488</c:v>
                </c:pt>
                <c:pt idx="8464">
                  <c:v>2488</c:v>
                </c:pt>
                <c:pt idx="8465">
                  <c:v>2488</c:v>
                </c:pt>
                <c:pt idx="8466">
                  <c:v>2488</c:v>
                </c:pt>
                <c:pt idx="8467">
                  <c:v>2489</c:v>
                </c:pt>
                <c:pt idx="8468">
                  <c:v>2489</c:v>
                </c:pt>
                <c:pt idx="8469">
                  <c:v>2489</c:v>
                </c:pt>
                <c:pt idx="8470">
                  <c:v>2490</c:v>
                </c:pt>
                <c:pt idx="8471">
                  <c:v>2490</c:v>
                </c:pt>
                <c:pt idx="8472">
                  <c:v>2490</c:v>
                </c:pt>
                <c:pt idx="8473">
                  <c:v>2491</c:v>
                </c:pt>
                <c:pt idx="8474">
                  <c:v>2491</c:v>
                </c:pt>
                <c:pt idx="8475">
                  <c:v>2491</c:v>
                </c:pt>
                <c:pt idx="8476">
                  <c:v>2491</c:v>
                </c:pt>
                <c:pt idx="8477">
                  <c:v>2492</c:v>
                </c:pt>
                <c:pt idx="8478">
                  <c:v>2492</c:v>
                </c:pt>
                <c:pt idx="8479">
                  <c:v>2493</c:v>
                </c:pt>
                <c:pt idx="8480">
                  <c:v>2494</c:v>
                </c:pt>
                <c:pt idx="8481">
                  <c:v>2494</c:v>
                </c:pt>
                <c:pt idx="8482">
                  <c:v>2494</c:v>
                </c:pt>
                <c:pt idx="8483">
                  <c:v>2495</c:v>
                </c:pt>
                <c:pt idx="8484">
                  <c:v>2495</c:v>
                </c:pt>
                <c:pt idx="8485">
                  <c:v>2495</c:v>
                </c:pt>
                <c:pt idx="8486">
                  <c:v>2495</c:v>
                </c:pt>
                <c:pt idx="8487">
                  <c:v>2496</c:v>
                </c:pt>
                <c:pt idx="8488">
                  <c:v>2496</c:v>
                </c:pt>
                <c:pt idx="8489">
                  <c:v>2496</c:v>
                </c:pt>
                <c:pt idx="8490">
                  <c:v>2496</c:v>
                </c:pt>
                <c:pt idx="8491">
                  <c:v>2496</c:v>
                </c:pt>
                <c:pt idx="8492">
                  <c:v>2497</c:v>
                </c:pt>
                <c:pt idx="8493">
                  <c:v>2497</c:v>
                </c:pt>
                <c:pt idx="8494">
                  <c:v>2498</c:v>
                </c:pt>
                <c:pt idx="8495">
                  <c:v>2498</c:v>
                </c:pt>
                <c:pt idx="8496">
                  <c:v>2498</c:v>
                </c:pt>
                <c:pt idx="8497">
                  <c:v>2498</c:v>
                </c:pt>
                <c:pt idx="8498">
                  <c:v>2498</c:v>
                </c:pt>
                <c:pt idx="8499">
                  <c:v>2498</c:v>
                </c:pt>
                <c:pt idx="8500">
                  <c:v>2499</c:v>
                </c:pt>
                <c:pt idx="8501">
                  <c:v>2499</c:v>
                </c:pt>
                <c:pt idx="8502">
                  <c:v>2499</c:v>
                </c:pt>
                <c:pt idx="8503">
                  <c:v>2499</c:v>
                </c:pt>
                <c:pt idx="8504">
                  <c:v>2499</c:v>
                </c:pt>
                <c:pt idx="8505">
                  <c:v>2499</c:v>
                </c:pt>
                <c:pt idx="8506">
                  <c:v>2499</c:v>
                </c:pt>
                <c:pt idx="8507">
                  <c:v>2499</c:v>
                </c:pt>
                <c:pt idx="8508">
                  <c:v>2500</c:v>
                </c:pt>
                <c:pt idx="8509">
                  <c:v>2500</c:v>
                </c:pt>
                <c:pt idx="8510">
                  <c:v>2500</c:v>
                </c:pt>
                <c:pt idx="8511">
                  <c:v>2500</c:v>
                </c:pt>
                <c:pt idx="8512">
                  <c:v>2500</c:v>
                </c:pt>
                <c:pt idx="8513">
                  <c:v>2500</c:v>
                </c:pt>
                <c:pt idx="8514">
                  <c:v>2500</c:v>
                </c:pt>
                <c:pt idx="8515">
                  <c:v>2500</c:v>
                </c:pt>
                <c:pt idx="8516">
                  <c:v>2501</c:v>
                </c:pt>
                <c:pt idx="8517">
                  <c:v>2501</c:v>
                </c:pt>
                <c:pt idx="8518">
                  <c:v>2501</c:v>
                </c:pt>
                <c:pt idx="8519">
                  <c:v>2501</c:v>
                </c:pt>
                <c:pt idx="8520">
                  <c:v>2501</c:v>
                </c:pt>
                <c:pt idx="8521">
                  <c:v>2501</c:v>
                </c:pt>
                <c:pt idx="8522">
                  <c:v>2501</c:v>
                </c:pt>
                <c:pt idx="8523">
                  <c:v>2501</c:v>
                </c:pt>
                <c:pt idx="8524">
                  <c:v>2501</c:v>
                </c:pt>
                <c:pt idx="8525">
                  <c:v>2501</c:v>
                </c:pt>
                <c:pt idx="8526">
                  <c:v>2501</c:v>
                </c:pt>
                <c:pt idx="8527">
                  <c:v>2501</c:v>
                </c:pt>
                <c:pt idx="8528">
                  <c:v>2501</c:v>
                </c:pt>
                <c:pt idx="8529">
                  <c:v>2501</c:v>
                </c:pt>
                <c:pt idx="8530">
                  <c:v>2501</c:v>
                </c:pt>
                <c:pt idx="8531">
                  <c:v>2501</c:v>
                </c:pt>
                <c:pt idx="8532">
                  <c:v>2502</c:v>
                </c:pt>
                <c:pt idx="8533">
                  <c:v>2502</c:v>
                </c:pt>
                <c:pt idx="8534">
                  <c:v>2503</c:v>
                </c:pt>
                <c:pt idx="8535">
                  <c:v>2503</c:v>
                </c:pt>
                <c:pt idx="8536">
                  <c:v>2504</c:v>
                </c:pt>
                <c:pt idx="8537">
                  <c:v>2505</c:v>
                </c:pt>
                <c:pt idx="8538">
                  <c:v>2506</c:v>
                </c:pt>
                <c:pt idx="8539">
                  <c:v>2507</c:v>
                </c:pt>
                <c:pt idx="8540">
                  <c:v>2508</c:v>
                </c:pt>
                <c:pt idx="8541">
                  <c:v>2508</c:v>
                </c:pt>
                <c:pt idx="8542">
                  <c:v>2509</c:v>
                </c:pt>
                <c:pt idx="8543">
                  <c:v>2510</c:v>
                </c:pt>
                <c:pt idx="8544">
                  <c:v>2510</c:v>
                </c:pt>
                <c:pt idx="8545">
                  <c:v>2511</c:v>
                </c:pt>
                <c:pt idx="8546">
                  <c:v>2511</c:v>
                </c:pt>
                <c:pt idx="8547">
                  <c:v>2511</c:v>
                </c:pt>
                <c:pt idx="8548">
                  <c:v>2511</c:v>
                </c:pt>
                <c:pt idx="8549">
                  <c:v>2512</c:v>
                </c:pt>
                <c:pt idx="8550">
                  <c:v>2512</c:v>
                </c:pt>
                <c:pt idx="8551">
                  <c:v>2512</c:v>
                </c:pt>
                <c:pt idx="8552">
                  <c:v>2512</c:v>
                </c:pt>
                <c:pt idx="8553">
                  <c:v>2512</c:v>
                </c:pt>
                <c:pt idx="8554">
                  <c:v>2513</c:v>
                </c:pt>
                <c:pt idx="8555">
                  <c:v>2514</c:v>
                </c:pt>
                <c:pt idx="8556">
                  <c:v>2514</c:v>
                </c:pt>
                <c:pt idx="8557">
                  <c:v>2514</c:v>
                </c:pt>
                <c:pt idx="8558">
                  <c:v>2514</c:v>
                </c:pt>
                <c:pt idx="8559">
                  <c:v>2515</c:v>
                </c:pt>
                <c:pt idx="8560">
                  <c:v>2515</c:v>
                </c:pt>
                <c:pt idx="8561">
                  <c:v>2515</c:v>
                </c:pt>
                <c:pt idx="8562">
                  <c:v>2515</c:v>
                </c:pt>
                <c:pt idx="8563">
                  <c:v>2515</c:v>
                </c:pt>
                <c:pt idx="8564">
                  <c:v>2515</c:v>
                </c:pt>
                <c:pt idx="8565">
                  <c:v>2516</c:v>
                </c:pt>
                <c:pt idx="8566">
                  <c:v>2516</c:v>
                </c:pt>
                <c:pt idx="8567">
                  <c:v>2516</c:v>
                </c:pt>
                <c:pt idx="8568">
                  <c:v>2516</c:v>
                </c:pt>
                <c:pt idx="8569">
                  <c:v>2517</c:v>
                </c:pt>
                <c:pt idx="8570">
                  <c:v>2517</c:v>
                </c:pt>
                <c:pt idx="8571">
                  <c:v>2518</c:v>
                </c:pt>
                <c:pt idx="8572">
                  <c:v>2518</c:v>
                </c:pt>
                <c:pt idx="8573">
                  <c:v>2519</c:v>
                </c:pt>
                <c:pt idx="8574">
                  <c:v>2520</c:v>
                </c:pt>
                <c:pt idx="8575">
                  <c:v>2521</c:v>
                </c:pt>
                <c:pt idx="8576">
                  <c:v>2521</c:v>
                </c:pt>
                <c:pt idx="8577">
                  <c:v>2521</c:v>
                </c:pt>
                <c:pt idx="8578">
                  <c:v>2522</c:v>
                </c:pt>
                <c:pt idx="8579">
                  <c:v>2522</c:v>
                </c:pt>
                <c:pt idx="8580">
                  <c:v>2522</c:v>
                </c:pt>
                <c:pt idx="8581">
                  <c:v>2522</c:v>
                </c:pt>
                <c:pt idx="8582">
                  <c:v>2522</c:v>
                </c:pt>
                <c:pt idx="8583">
                  <c:v>2523</c:v>
                </c:pt>
                <c:pt idx="8584">
                  <c:v>2524</c:v>
                </c:pt>
                <c:pt idx="8585">
                  <c:v>2525</c:v>
                </c:pt>
                <c:pt idx="8586">
                  <c:v>2525</c:v>
                </c:pt>
                <c:pt idx="8587">
                  <c:v>2525</c:v>
                </c:pt>
                <c:pt idx="8588">
                  <c:v>2525</c:v>
                </c:pt>
                <c:pt idx="8589">
                  <c:v>2525</c:v>
                </c:pt>
                <c:pt idx="8590">
                  <c:v>2525</c:v>
                </c:pt>
                <c:pt idx="8591">
                  <c:v>2526</c:v>
                </c:pt>
                <c:pt idx="8592">
                  <c:v>2526</c:v>
                </c:pt>
                <c:pt idx="8593">
                  <c:v>2526</c:v>
                </c:pt>
                <c:pt idx="8594">
                  <c:v>2527</c:v>
                </c:pt>
                <c:pt idx="8595">
                  <c:v>2528</c:v>
                </c:pt>
                <c:pt idx="8596">
                  <c:v>2529</c:v>
                </c:pt>
                <c:pt idx="8597">
                  <c:v>2529</c:v>
                </c:pt>
                <c:pt idx="8598">
                  <c:v>2529</c:v>
                </c:pt>
                <c:pt idx="8599">
                  <c:v>2530</c:v>
                </c:pt>
                <c:pt idx="8600">
                  <c:v>2531</c:v>
                </c:pt>
                <c:pt idx="8601">
                  <c:v>2531</c:v>
                </c:pt>
                <c:pt idx="8602">
                  <c:v>2532</c:v>
                </c:pt>
                <c:pt idx="8603">
                  <c:v>2533</c:v>
                </c:pt>
                <c:pt idx="8604">
                  <c:v>2534</c:v>
                </c:pt>
                <c:pt idx="8605">
                  <c:v>2534</c:v>
                </c:pt>
                <c:pt idx="8606">
                  <c:v>2534</c:v>
                </c:pt>
                <c:pt idx="8607">
                  <c:v>2535</c:v>
                </c:pt>
                <c:pt idx="8608">
                  <c:v>2536</c:v>
                </c:pt>
                <c:pt idx="8609">
                  <c:v>2536</c:v>
                </c:pt>
                <c:pt idx="8610">
                  <c:v>2537</c:v>
                </c:pt>
                <c:pt idx="8611">
                  <c:v>2537</c:v>
                </c:pt>
                <c:pt idx="8612">
                  <c:v>2538</c:v>
                </c:pt>
                <c:pt idx="8613">
                  <c:v>2538</c:v>
                </c:pt>
                <c:pt idx="8614">
                  <c:v>2538</c:v>
                </c:pt>
                <c:pt idx="8615">
                  <c:v>2539</c:v>
                </c:pt>
                <c:pt idx="8616">
                  <c:v>2539</c:v>
                </c:pt>
                <c:pt idx="8617">
                  <c:v>2540</c:v>
                </c:pt>
                <c:pt idx="8618">
                  <c:v>2540</c:v>
                </c:pt>
                <c:pt idx="8619">
                  <c:v>2540</c:v>
                </c:pt>
                <c:pt idx="8620">
                  <c:v>2540</c:v>
                </c:pt>
                <c:pt idx="8621">
                  <c:v>2540</c:v>
                </c:pt>
                <c:pt idx="8622">
                  <c:v>2541</c:v>
                </c:pt>
                <c:pt idx="8623">
                  <c:v>2542</c:v>
                </c:pt>
                <c:pt idx="8624">
                  <c:v>2543</c:v>
                </c:pt>
                <c:pt idx="8625">
                  <c:v>2543</c:v>
                </c:pt>
                <c:pt idx="8626">
                  <c:v>2544</c:v>
                </c:pt>
                <c:pt idx="8627">
                  <c:v>2545</c:v>
                </c:pt>
                <c:pt idx="8628">
                  <c:v>2546</c:v>
                </c:pt>
                <c:pt idx="8629">
                  <c:v>2546</c:v>
                </c:pt>
                <c:pt idx="8630">
                  <c:v>2546</c:v>
                </c:pt>
                <c:pt idx="8631">
                  <c:v>2546</c:v>
                </c:pt>
                <c:pt idx="8632">
                  <c:v>2547</c:v>
                </c:pt>
                <c:pt idx="8633">
                  <c:v>2548</c:v>
                </c:pt>
                <c:pt idx="8634">
                  <c:v>2548</c:v>
                </c:pt>
                <c:pt idx="8635">
                  <c:v>2548</c:v>
                </c:pt>
                <c:pt idx="8636">
                  <c:v>2548</c:v>
                </c:pt>
                <c:pt idx="8637">
                  <c:v>2548</c:v>
                </c:pt>
                <c:pt idx="8638">
                  <c:v>2548</c:v>
                </c:pt>
                <c:pt idx="8639">
                  <c:v>2549</c:v>
                </c:pt>
                <c:pt idx="8640">
                  <c:v>2549</c:v>
                </c:pt>
                <c:pt idx="8641">
                  <c:v>2549</c:v>
                </c:pt>
                <c:pt idx="8642">
                  <c:v>2549</c:v>
                </c:pt>
                <c:pt idx="8643">
                  <c:v>2549</c:v>
                </c:pt>
                <c:pt idx="8644">
                  <c:v>2549</c:v>
                </c:pt>
                <c:pt idx="8645">
                  <c:v>2549</c:v>
                </c:pt>
                <c:pt idx="8646">
                  <c:v>2549</c:v>
                </c:pt>
                <c:pt idx="8647">
                  <c:v>2549</c:v>
                </c:pt>
                <c:pt idx="8648">
                  <c:v>2550</c:v>
                </c:pt>
                <c:pt idx="8649">
                  <c:v>2551</c:v>
                </c:pt>
                <c:pt idx="8650">
                  <c:v>2551</c:v>
                </c:pt>
                <c:pt idx="8651">
                  <c:v>2551</c:v>
                </c:pt>
                <c:pt idx="8652">
                  <c:v>2551</c:v>
                </c:pt>
                <c:pt idx="8653">
                  <c:v>2552</c:v>
                </c:pt>
                <c:pt idx="8654">
                  <c:v>2552</c:v>
                </c:pt>
                <c:pt idx="8655">
                  <c:v>2552</c:v>
                </c:pt>
                <c:pt idx="8656">
                  <c:v>2552</c:v>
                </c:pt>
                <c:pt idx="8657">
                  <c:v>2552</c:v>
                </c:pt>
                <c:pt idx="8658">
                  <c:v>2553</c:v>
                </c:pt>
                <c:pt idx="8659">
                  <c:v>2553</c:v>
                </c:pt>
                <c:pt idx="8660">
                  <c:v>2554</c:v>
                </c:pt>
                <c:pt idx="8661">
                  <c:v>2554</c:v>
                </c:pt>
                <c:pt idx="8662">
                  <c:v>2554</c:v>
                </c:pt>
                <c:pt idx="8663">
                  <c:v>2554</c:v>
                </c:pt>
                <c:pt idx="8664">
                  <c:v>2554</c:v>
                </c:pt>
                <c:pt idx="8665">
                  <c:v>2554</c:v>
                </c:pt>
                <c:pt idx="8666">
                  <c:v>2554</c:v>
                </c:pt>
                <c:pt idx="8667">
                  <c:v>2554</c:v>
                </c:pt>
                <c:pt idx="8668">
                  <c:v>2555</c:v>
                </c:pt>
                <c:pt idx="8669">
                  <c:v>2555</c:v>
                </c:pt>
                <c:pt idx="8670">
                  <c:v>2555</c:v>
                </c:pt>
                <c:pt idx="8671">
                  <c:v>2555</c:v>
                </c:pt>
                <c:pt idx="8672">
                  <c:v>2555</c:v>
                </c:pt>
                <c:pt idx="8673">
                  <c:v>2555</c:v>
                </c:pt>
                <c:pt idx="8674">
                  <c:v>2555</c:v>
                </c:pt>
                <c:pt idx="8675">
                  <c:v>2555</c:v>
                </c:pt>
                <c:pt idx="8676">
                  <c:v>2555</c:v>
                </c:pt>
                <c:pt idx="8677">
                  <c:v>2555</c:v>
                </c:pt>
                <c:pt idx="8678">
                  <c:v>2555</c:v>
                </c:pt>
                <c:pt idx="8679">
                  <c:v>2555</c:v>
                </c:pt>
                <c:pt idx="8680">
                  <c:v>2555</c:v>
                </c:pt>
                <c:pt idx="8681">
                  <c:v>2555</c:v>
                </c:pt>
                <c:pt idx="8682">
                  <c:v>2555</c:v>
                </c:pt>
                <c:pt idx="8683">
                  <c:v>2555</c:v>
                </c:pt>
                <c:pt idx="8684">
                  <c:v>2555</c:v>
                </c:pt>
                <c:pt idx="8685">
                  <c:v>2556</c:v>
                </c:pt>
                <c:pt idx="8686">
                  <c:v>2557</c:v>
                </c:pt>
                <c:pt idx="8687">
                  <c:v>2558</c:v>
                </c:pt>
                <c:pt idx="8688">
                  <c:v>2558</c:v>
                </c:pt>
                <c:pt idx="8689">
                  <c:v>2558</c:v>
                </c:pt>
                <c:pt idx="8690">
                  <c:v>2558</c:v>
                </c:pt>
                <c:pt idx="8691">
                  <c:v>2559</c:v>
                </c:pt>
                <c:pt idx="8692">
                  <c:v>2559</c:v>
                </c:pt>
                <c:pt idx="8693">
                  <c:v>2559</c:v>
                </c:pt>
                <c:pt idx="8694">
                  <c:v>2560</c:v>
                </c:pt>
                <c:pt idx="8695">
                  <c:v>2561</c:v>
                </c:pt>
                <c:pt idx="8696">
                  <c:v>2561</c:v>
                </c:pt>
                <c:pt idx="8697">
                  <c:v>2561</c:v>
                </c:pt>
                <c:pt idx="8698">
                  <c:v>2562</c:v>
                </c:pt>
                <c:pt idx="8699">
                  <c:v>2563</c:v>
                </c:pt>
                <c:pt idx="8700">
                  <c:v>2564</c:v>
                </c:pt>
                <c:pt idx="8701">
                  <c:v>2565</c:v>
                </c:pt>
                <c:pt idx="8702">
                  <c:v>2566</c:v>
                </c:pt>
                <c:pt idx="8703">
                  <c:v>2567</c:v>
                </c:pt>
                <c:pt idx="8704">
                  <c:v>2567</c:v>
                </c:pt>
                <c:pt idx="8705">
                  <c:v>2568</c:v>
                </c:pt>
                <c:pt idx="8706">
                  <c:v>2569</c:v>
                </c:pt>
                <c:pt idx="8707">
                  <c:v>2570</c:v>
                </c:pt>
                <c:pt idx="8708">
                  <c:v>2571</c:v>
                </c:pt>
                <c:pt idx="8709">
                  <c:v>2572</c:v>
                </c:pt>
                <c:pt idx="8710">
                  <c:v>2573</c:v>
                </c:pt>
                <c:pt idx="8711">
                  <c:v>2574</c:v>
                </c:pt>
                <c:pt idx="8712">
                  <c:v>2575</c:v>
                </c:pt>
                <c:pt idx="8713">
                  <c:v>2576</c:v>
                </c:pt>
                <c:pt idx="8714">
                  <c:v>2577</c:v>
                </c:pt>
                <c:pt idx="8715">
                  <c:v>2577</c:v>
                </c:pt>
                <c:pt idx="8716">
                  <c:v>2577</c:v>
                </c:pt>
                <c:pt idx="8717">
                  <c:v>2578</c:v>
                </c:pt>
                <c:pt idx="8718">
                  <c:v>2579</c:v>
                </c:pt>
                <c:pt idx="8719">
                  <c:v>2579</c:v>
                </c:pt>
                <c:pt idx="8720">
                  <c:v>2579</c:v>
                </c:pt>
                <c:pt idx="8721">
                  <c:v>2579</c:v>
                </c:pt>
                <c:pt idx="8722">
                  <c:v>2579</c:v>
                </c:pt>
                <c:pt idx="8723">
                  <c:v>2580</c:v>
                </c:pt>
                <c:pt idx="8724">
                  <c:v>2580</c:v>
                </c:pt>
                <c:pt idx="8725">
                  <c:v>2581</c:v>
                </c:pt>
                <c:pt idx="8726">
                  <c:v>2581</c:v>
                </c:pt>
                <c:pt idx="8727">
                  <c:v>2581</c:v>
                </c:pt>
                <c:pt idx="8728">
                  <c:v>2582</c:v>
                </c:pt>
                <c:pt idx="8729">
                  <c:v>2582</c:v>
                </c:pt>
                <c:pt idx="8730">
                  <c:v>2582</c:v>
                </c:pt>
                <c:pt idx="8731">
                  <c:v>2582</c:v>
                </c:pt>
                <c:pt idx="8732">
                  <c:v>2582</c:v>
                </c:pt>
                <c:pt idx="8733">
                  <c:v>2582</c:v>
                </c:pt>
                <c:pt idx="8734">
                  <c:v>2582</c:v>
                </c:pt>
                <c:pt idx="8735">
                  <c:v>2583</c:v>
                </c:pt>
                <c:pt idx="8736">
                  <c:v>2584</c:v>
                </c:pt>
                <c:pt idx="8737">
                  <c:v>2585</c:v>
                </c:pt>
                <c:pt idx="8738">
                  <c:v>2585</c:v>
                </c:pt>
                <c:pt idx="8739">
                  <c:v>2585</c:v>
                </c:pt>
                <c:pt idx="8740">
                  <c:v>2585</c:v>
                </c:pt>
                <c:pt idx="8741">
                  <c:v>2585</c:v>
                </c:pt>
                <c:pt idx="8742">
                  <c:v>2585</c:v>
                </c:pt>
                <c:pt idx="8743">
                  <c:v>2585</c:v>
                </c:pt>
                <c:pt idx="8744">
                  <c:v>2585</c:v>
                </c:pt>
                <c:pt idx="8745">
                  <c:v>2585</c:v>
                </c:pt>
                <c:pt idx="8746">
                  <c:v>2585</c:v>
                </c:pt>
                <c:pt idx="8747">
                  <c:v>2585</c:v>
                </c:pt>
                <c:pt idx="8748">
                  <c:v>2585</c:v>
                </c:pt>
                <c:pt idx="8749">
                  <c:v>2585</c:v>
                </c:pt>
                <c:pt idx="8750">
                  <c:v>2585</c:v>
                </c:pt>
                <c:pt idx="8751">
                  <c:v>2585</c:v>
                </c:pt>
                <c:pt idx="8752">
                  <c:v>2585</c:v>
                </c:pt>
                <c:pt idx="8753">
                  <c:v>2585</c:v>
                </c:pt>
                <c:pt idx="8754">
                  <c:v>2585</c:v>
                </c:pt>
                <c:pt idx="8755">
                  <c:v>2585</c:v>
                </c:pt>
                <c:pt idx="8756">
                  <c:v>2585</c:v>
                </c:pt>
                <c:pt idx="8757">
                  <c:v>2585</c:v>
                </c:pt>
                <c:pt idx="8758">
                  <c:v>2585</c:v>
                </c:pt>
                <c:pt idx="8759">
                  <c:v>2585</c:v>
                </c:pt>
                <c:pt idx="8760">
                  <c:v>2585</c:v>
                </c:pt>
                <c:pt idx="8761">
                  <c:v>2585</c:v>
                </c:pt>
                <c:pt idx="8762">
                  <c:v>2585</c:v>
                </c:pt>
                <c:pt idx="8763">
                  <c:v>2585</c:v>
                </c:pt>
                <c:pt idx="8764">
                  <c:v>2585</c:v>
                </c:pt>
                <c:pt idx="8765">
                  <c:v>2585</c:v>
                </c:pt>
                <c:pt idx="8766">
                  <c:v>2585</c:v>
                </c:pt>
                <c:pt idx="8767">
                  <c:v>2585</c:v>
                </c:pt>
                <c:pt idx="8768">
                  <c:v>2585</c:v>
                </c:pt>
                <c:pt idx="8769">
                  <c:v>2586</c:v>
                </c:pt>
                <c:pt idx="8770">
                  <c:v>2587</c:v>
                </c:pt>
                <c:pt idx="8771">
                  <c:v>2588</c:v>
                </c:pt>
                <c:pt idx="8772">
                  <c:v>2588</c:v>
                </c:pt>
                <c:pt idx="8773">
                  <c:v>2588</c:v>
                </c:pt>
                <c:pt idx="8774">
                  <c:v>2588</c:v>
                </c:pt>
                <c:pt idx="8775">
                  <c:v>2588</c:v>
                </c:pt>
                <c:pt idx="8776">
                  <c:v>2588</c:v>
                </c:pt>
                <c:pt idx="8777">
                  <c:v>2588</c:v>
                </c:pt>
                <c:pt idx="8778">
                  <c:v>2588</c:v>
                </c:pt>
                <c:pt idx="8779">
                  <c:v>2588</c:v>
                </c:pt>
                <c:pt idx="8780">
                  <c:v>2588</c:v>
                </c:pt>
                <c:pt idx="8781">
                  <c:v>2588</c:v>
                </c:pt>
                <c:pt idx="8782">
                  <c:v>2588</c:v>
                </c:pt>
                <c:pt idx="8783">
                  <c:v>2588</c:v>
                </c:pt>
                <c:pt idx="8784">
                  <c:v>2588</c:v>
                </c:pt>
                <c:pt idx="8785">
                  <c:v>2588</c:v>
                </c:pt>
                <c:pt idx="8786">
                  <c:v>2588</c:v>
                </c:pt>
                <c:pt idx="8787">
                  <c:v>2588</c:v>
                </c:pt>
                <c:pt idx="8788">
                  <c:v>2588</c:v>
                </c:pt>
                <c:pt idx="8789">
                  <c:v>2588</c:v>
                </c:pt>
                <c:pt idx="8790">
                  <c:v>2588</c:v>
                </c:pt>
                <c:pt idx="8791">
                  <c:v>2589</c:v>
                </c:pt>
                <c:pt idx="8792">
                  <c:v>2590</c:v>
                </c:pt>
                <c:pt idx="8793">
                  <c:v>2590</c:v>
                </c:pt>
                <c:pt idx="8794">
                  <c:v>2590</c:v>
                </c:pt>
                <c:pt idx="8795">
                  <c:v>2590</c:v>
                </c:pt>
                <c:pt idx="8796">
                  <c:v>2590</c:v>
                </c:pt>
                <c:pt idx="8797">
                  <c:v>2590</c:v>
                </c:pt>
                <c:pt idx="8798">
                  <c:v>2590</c:v>
                </c:pt>
                <c:pt idx="8799">
                  <c:v>2590</c:v>
                </c:pt>
                <c:pt idx="8800">
                  <c:v>2591</c:v>
                </c:pt>
                <c:pt idx="8801">
                  <c:v>2591</c:v>
                </c:pt>
                <c:pt idx="8802">
                  <c:v>2591</c:v>
                </c:pt>
                <c:pt idx="8803">
                  <c:v>2591</c:v>
                </c:pt>
                <c:pt idx="8804">
                  <c:v>2591</c:v>
                </c:pt>
                <c:pt idx="8805">
                  <c:v>2591</c:v>
                </c:pt>
                <c:pt idx="8806">
                  <c:v>2591</c:v>
                </c:pt>
                <c:pt idx="8807">
                  <c:v>2591</c:v>
                </c:pt>
                <c:pt idx="8808">
                  <c:v>2592</c:v>
                </c:pt>
                <c:pt idx="8809">
                  <c:v>2593</c:v>
                </c:pt>
                <c:pt idx="8810">
                  <c:v>2594</c:v>
                </c:pt>
                <c:pt idx="8811">
                  <c:v>2594</c:v>
                </c:pt>
                <c:pt idx="8812">
                  <c:v>2594</c:v>
                </c:pt>
                <c:pt idx="8813">
                  <c:v>2594</c:v>
                </c:pt>
                <c:pt idx="8814">
                  <c:v>2594</c:v>
                </c:pt>
                <c:pt idx="8815">
                  <c:v>2595</c:v>
                </c:pt>
                <c:pt idx="8816">
                  <c:v>2595</c:v>
                </c:pt>
                <c:pt idx="8817">
                  <c:v>2595</c:v>
                </c:pt>
                <c:pt idx="8818">
                  <c:v>2595</c:v>
                </c:pt>
                <c:pt idx="8819">
                  <c:v>2595</c:v>
                </c:pt>
                <c:pt idx="8820">
                  <c:v>2595</c:v>
                </c:pt>
                <c:pt idx="8821">
                  <c:v>2595</c:v>
                </c:pt>
                <c:pt idx="8822">
                  <c:v>2595</c:v>
                </c:pt>
                <c:pt idx="8823">
                  <c:v>2595</c:v>
                </c:pt>
                <c:pt idx="8824">
                  <c:v>2595</c:v>
                </c:pt>
                <c:pt idx="8825">
                  <c:v>2595</c:v>
                </c:pt>
                <c:pt idx="8826">
                  <c:v>2595</c:v>
                </c:pt>
                <c:pt idx="8827">
                  <c:v>2595</c:v>
                </c:pt>
                <c:pt idx="8828">
                  <c:v>2595</c:v>
                </c:pt>
                <c:pt idx="8829">
                  <c:v>2595</c:v>
                </c:pt>
                <c:pt idx="8830">
                  <c:v>2595</c:v>
                </c:pt>
                <c:pt idx="8831">
                  <c:v>2595</c:v>
                </c:pt>
                <c:pt idx="8832">
                  <c:v>2595</c:v>
                </c:pt>
                <c:pt idx="8833">
                  <c:v>2596</c:v>
                </c:pt>
                <c:pt idx="8834">
                  <c:v>2596</c:v>
                </c:pt>
                <c:pt idx="8835">
                  <c:v>2596</c:v>
                </c:pt>
                <c:pt idx="8836">
                  <c:v>2596</c:v>
                </c:pt>
                <c:pt idx="8837">
                  <c:v>2597</c:v>
                </c:pt>
                <c:pt idx="8838">
                  <c:v>2597</c:v>
                </c:pt>
                <c:pt idx="8839">
                  <c:v>2597</c:v>
                </c:pt>
                <c:pt idx="8840">
                  <c:v>2597</c:v>
                </c:pt>
                <c:pt idx="8841">
                  <c:v>2597</c:v>
                </c:pt>
                <c:pt idx="8842">
                  <c:v>2598</c:v>
                </c:pt>
                <c:pt idx="8843">
                  <c:v>2598</c:v>
                </c:pt>
                <c:pt idx="8844">
                  <c:v>2598</c:v>
                </c:pt>
                <c:pt idx="8845">
                  <c:v>2598</c:v>
                </c:pt>
                <c:pt idx="8846">
                  <c:v>2598</c:v>
                </c:pt>
                <c:pt idx="8847">
                  <c:v>2599</c:v>
                </c:pt>
                <c:pt idx="8848">
                  <c:v>2599</c:v>
                </c:pt>
                <c:pt idx="8849">
                  <c:v>2599</c:v>
                </c:pt>
                <c:pt idx="8850">
                  <c:v>2599</c:v>
                </c:pt>
                <c:pt idx="8851">
                  <c:v>2599</c:v>
                </c:pt>
                <c:pt idx="8852">
                  <c:v>2599</c:v>
                </c:pt>
                <c:pt idx="8853">
                  <c:v>2599</c:v>
                </c:pt>
                <c:pt idx="8854">
                  <c:v>2599</c:v>
                </c:pt>
                <c:pt idx="8855">
                  <c:v>2599</c:v>
                </c:pt>
                <c:pt idx="8856">
                  <c:v>2599</c:v>
                </c:pt>
                <c:pt idx="8857">
                  <c:v>2599</c:v>
                </c:pt>
                <c:pt idx="8858">
                  <c:v>2600</c:v>
                </c:pt>
                <c:pt idx="8859">
                  <c:v>2601</c:v>
                </c:pt>
                <c:pt idx="8860">
                  <c:v>2601</c:v>
                </c:pt>
                <c:pt idx="8861">
                  <c:v>2602</c:v>
                </c:pt>
                <c:pt idx="8862">
                  <c:v>2603</c:v>
                </c:pt>
                <c:pt idx="8863">
                  <c:v>2604</c:v>
                </c:pt>
                <c:pt idx="8864">
                  <c:v>2604</c:v>
                </c:pt>
                <c:pt idx="8865">
                  <c:v>2604</c:v>
                </c:pt>
                <c:pt idx="8866">
                  <c:v>2605</c:v>
                </c:pt>
                <c:pt idx="8867">
                  <c:v>2606</c:v>
                </c:pt>
                <c:pt idx="8868">
                  <c:v>2607</c:v>
                </c:pt>
                <c:pt idx="8869">
                  <c:v>2608</c:v>
                </c:pt>
                <c:pt idx="8870">
                  <c:v>2609</c:v>
                </c:pt>
                <c:pt idx="8871">
                  <c:v>2610</c:v>
                </c:pt>
                <c:pt idx="8872">
                  <c:v>2610</c:v>
                </c:pt>
                <c:pt idx="8873">
                  <c:v>2611</c:v>
                </c:pt>
                <c:pt idx="8874">
                  <c:v>2611</c:v>
                </c:pt>
                <c:pt idx="8875">
                  <c:v>2611</c:v>
                </c:pt>
                <c:pt idx="8876">
                  <c:v>2612</c:v>
                </c:pt>
                <c:pt idx="8877">
                  <c:v>2612</c:v>
                </c:pt>
                <c:pt idx="8878">
                  <c:v>2612</c:v>
                </c:pt>
                <c:pt idx="8879">
                  <c:v>2612</c:v>
                </c:pt>
                <c:pt idx="8880">
                  <c:v>2612</c:v>
                </c:pt>
                <c:pt idx="8881">
                  <c:v>2612</c:v>
                </c:pt>
                <c:pt idx="8882">
                  <c:v>2612</c:v>
                </c:pt>
                <c:pt idx="8883">
                  <c:v>2612</c:v>
                </c:pt>
                <c:pt idx="8884">
                  <c:v>2613</c:v>
                </c:pt>
                <c:pt idx="8885">
                  <c:v>2614</c:v>
                </c:pt>
                <c:pt idx="8886">
                  <c:v>2614</c:v>
                </c:pt>
                <c:pt idx="8887">
                  <c:v>2614</c:v>
                </c:pt>
                <c:pt idx="8888">
                  <c:v>2615</c:v>
                </c:pt>
                <c:pt idx="8889">
                  <c:v>2616</c:v>
                </c:pt>
                <c:pt idx="8890">
                  <c:v>2616</c:v>
                </c:pt>
                <c:pt idx="8891">
                  <c:v>2616</c:v>
                </c:pt>
                <c:pt idx="8892">
                  <c:v>2616</c:v>
                </c:pt>
                <c:pt idx="8893">
                  <c:v>2617</c:v>
                </c:pt>
                <c:pt idx="8894">
                  <c:v>2617</c:v>
                </c:pt>
                <c:pt idx="8895">
                  <c:v>2618</c:v>
                </c:pt>
                <c:pt idx="8896">
                  <c:v>2619</c:v>
                </c:pt>
                <c:pt idx="8897">
                  <c:v>2619</c:v>
                </c:pt>
                <c:pt idx="8898">
                  <c:v>2619</c:v>
                </c:pt>
                <c:pt idx="8899">
                  <c:v>2619</c:v>
                </c:pt>
                <c:pt idx="8900">
                  <c:v>2619</c:v>
                </c:pt>
                <c:pt idx="8901">
                  <c:v>2619</c:v>
                </c:pt>
                <c:pt idx="8902">
                  <c:v>2619</c:v>
                </c:pt>
                <c:pt idx="8903">
                  <c:v>2620</c:v>
                </c:pt>
                <c:pt idx="8904">
                  <c:v>2621</c:v>
                </c:pt>
                <c:pt idx="8905">
                  <c:v>2622</c:v>
                </c:pt>
                <c:pt idx="8906">
                  <c:v>2623</c:v>
                </c:pt>
                <c:pt idx="8907">
                  <c:v>2623</c:v>
                </c:pt>
                <c:pt idx="8908">
                  <c:v>2623</c:v>
                </c:pt>
                <c:pt idx="8909">
                  <c:v>2623</c:v>
                </c:pt>
                <c:pt idx="8910">
                  <c:v>2624</c:v>
                </c:pt>
                <c:pt idx="8911">
                  <c:v>2625</c:v>
                </c:pt>
                <c:pt idx="8912">
                  <c:v>2625</c:v>
                </c:pt>
                <c:pt idx="8913">
                  <c:v>2626</c:v>
                </c:pt>
                <c:pt idx="8914">
                  <c:v>2626</c:v>
                </c:pt>
                <c:pt idx="8915">
                  <c:v>2626</c:v>
                </c:pt>
                <c:pt idx="8916">
                  <c:v>2627</c:v>
                </c:pt>
                <c:pt idx="8917">
                  <c:v>2628</c:v>
                </c:pt>
                <c:pt idx="8918">
                  <c:v>2628</c:v>
                </c:pt>
                <c:pt idx="8919">
                  <c:v>2628</c:v>
                </c:pt>
                <c:pt idx="8920">
                  <c:v>2629</c:v>
                </c:pt>
                <c:pt idx="8921">
                  <c:v>2629</c:v>
                </c:pt>
                <c:pt idx="8922">
                  <c:v>2630</c:v>
                </c:pt>
                <c:pt idx="8923">
                  <c:v>2630</c:v>
                </c:pt>
                <c:pt idx="8924">
                  <c:v>2630</c:v>
                </c:pt>
                <c:pt idx="8925">
                  <c:v>2631</c:v>
                </c:pt>
                <c:pt idx="8926">
                  <c:v>2631</c:v>
                </c:pt>
                <c:pt idx="8927">
                  <c:v>2632</c:v>
                </c:pt>
                <c:pt idx="8928">
                  <c:v>2633</c:v>
                </c:pt>
                <c:pt idx="8929">
                  <c:v>2634</c:v>
                </c:pt>
                <c:pt idx="8930">
                  <c:v>2635</c:v>
                </c:pt>
                <c:pt idx="8931">
                  <c:v>2636</c:v>
                </c:pt>
                <c:pt idx="8932">
                  <c:v>2637</c:v>
                </c:pt>
                <c:pt idx="8933">
                  <c:v>2637</c:v>
                </c:pt>
                <c:pt idx="8934">
                  <c:v>2638</c:v>
                </c:pt>
                <c:pt idx="8935">
                  <c:v>2639</c:v>
                </c:pt>
                <c:pt idx="8936">
                  <c:v>2639</c:v>
                </c:pt>
                <c:pt idx="8937">
                  <c:v>2640</c:v>
                </c:pt>
                <c:pt idx="8938">
                  <c:v>2641</c:v>
                </c:pt>
                <c:pt idx="8939">
                  <c:v>2642</c:v>
                </c:pt>
                <c:pt idx="8940">
                  <c:v>2643</c:v>
                </c:pt>
                <c:pt idx="8941">
                  <c:v>2644</c:v>
                </c:pt>
                <c:pt idx="8942">
                  <c:v>2645</c:v>
                </c:pt>
                <c:pt idx="8943">
                  <c:v>2646</c:v>
                </c:pt>
                <c:pt idx="8944">
                  <c:v>2646</c:v>
                </c:pt>
                <c:pt idx="8945">
                  <c:v>2647</c:v>
                </c:pt>
                <c:pt idx="8946">
                  <c:v>2647</c:v>
                </c:pt>
                <c:pt idx="8947">
                  <c:v>2647</c:v>
                </c:pt>
                <c:pt idx="8948">
                  <c:v>2647</c:v>
                </c:pt>
                <c:pt idx="8949">
                  <c:v>2647</c:v>
                </c:pt>
                <c:pt idx="8950">
                  <c:v>2647</c:v>
                </c:pt>
                <c:pt idx="8951">
                  <c:v>2647</c:v>
                </c:pt>
                <c:pt idx="8952">
                  <c:v>2647</c:v>
                </c:pt>
                <c:pt idx="8953">
                  <c:v>2648</c:v>
                </c:pt>
                <c:pt idx="8954">
                  <c:v>2649</c:v>
                </c:pt>
                <c:pt idx="8955">
                  <c:v>2649</c:v>
                </c:pt>
                <c:pt idx="8956">
                  <c:v>2649</c:v>
                </c:pt>
                <c:pt idx="8957">
                  <c:v>2649</c:v>
                </c:pt>
                <c:pt idx="8958">
                  <c:v>2650</c:v>
                </c:pt>
                <c:pt idx="8959">
                  <c:v>2651</c:v>
                </c:pt>
                <c:pt idx="8960">
                  <c:v>2651</c:v>
                </c:pt>
                <c:pt idx="8961">
                  <c:v>2651</c:v>
                </c:pt>
                <c:pt idx="8962">
                  <c:v>2651</c:v>
                </c:pt>
                <c:pt idx="8963">
                  <c:v>2651</c:v>
                </c:pt>
                <c:pt idx="8964">
                  <c:v>2651</c:v>
                </c:pt>
                <c:pt idx="8965">
                  <c:v>2651</c:v>
                </c:pt>
                <c:pt idx="8966">
                  <c:v>2652</c:v>
                </c:pt>
                <c:pt idx="8967">
                  <c:v>2653</c:v>
                </c:pt>
                <c:pt idx="8968">
                  <c:v>2653</c:v>
                </c:pt>
                <c:pt idx="8969">
                  <c:v>2653</c:v>
                </c:pt>
                <c:pt idx="8970">
                  <c:v>2653</c:v>
                </c:pt>
                <c:pt idx="8971">
                  <c:v>2653</c:v>
                </c:pt>
                <c:pt idx="8972">
                  <c:v>2653</c:v>
                </c:pt>
                <c:pt idx="8973">
                  <c:v>2653</c:v>
                </c:pt>
                <c:pt idx="8974">
                  <c:v>2653</c:v>
                </c:pt>
                <c:pt idx="8975">
                  <c:v>2653</c:v>
                </c:pt>
                <c:pt idx="8976">
                  <c:v>2653</c:v>
                </c:pt>
                <c:pt idx="8977">
                  <c:v>2653</c:v>
                </c:pt>
                <c:pt idx="8978">
                  <c:v>2653</c:v>
                </c:pt>
                <c:pt idx="8979">
                  <c:v>2653</c:v>
                </c:pt>
                <c:pt idx="8980">
                  <c:v>2653</c:v>
                </c:pt>
                <c:pt idx="8981">
                  <c:v>2653</c:v>
                </c:pt>
                <c:pt idx="8982">
                  <c:v>2654</c:v>
                </c:pt>
                <c:pt idx="8983">
                  <c:v>2655</c:v>
                </c:pt>
                <c:pt idx="8984">
                  <c:v>2655</c:v>
                </c:pt>
                <c:pt idx="8985">
                  <c:v>2655</c:v>
                </c:pt>
                <c:pt idx="8986">
                  <c:v>2655</c:v>
                </c:pt>
                <c:pt idx="8987">
                  <c:v>2655</c:v>
                </c:pt>
                <c:pt idx="8988">
                  <c:v>2655</c:v>
                </c:pt>
                <c:pt idx="8989">
                  <c:v>2656</c:v>
                </c:pt>
                <c:pt idx="8990">
                  <c:v>2657</c:v>
                </c:pt>
                <c:pt idx="8991">
                  <c:v>2657</c:v>
                </c:pt>
                <c:pt idx="8992">
                  <c:v>2657</c:v>
                </c:pt>
                <c:pt idx="8993">
                  <c:v>2657</c:v>
                </c:pt>
                <c:pt idx="8994">
                  <c:v>2657</c:v>
                </c:pt>
                <c:pt idx="8995">
                  <c:v>2657</c:v>
                </c:pt>
                <c:pt idx="8996">
                  <c:v>2657</c:v>
                </c:pt>
                <c:pt idx="8997">
                  <c:v>2657</c:v>
                </c:pt>
                <c:pt idx="8998">
                  <c:v>2657</c:v>
                </c:pt>
                <c:pt idx="8999">
                  <c:v>2658</c:v>
                </c:pt>
                <c:pt idx="9000">
                  <c:v>2658</c:v>
                </c:pt>
                <c:pt idx="9001">
                  <c:v>2658</c:v>
                </c:pt>
                <c:pt idx="9002">
                  <c:v>2658</c:v>
                </c:pt>
                <c:pt idx="9003">
                  <c:v>2658</c:v>
                </c:pt>
                <c:pt idx="9004">
                  <c:v>2659</c:v>
                </c:pt>
                <c:pt idx="9005">
                  <c:v>2659</c:v>
                </c:pt>
                <c:pt idx="9006">
                  <c:v>2659</c:v>
                </c:pt>
                <c:pt idx="9007">
                  <c:v>2659</c:v>
                </c:pt>
                <c:pt idx="9008">
                  <c:v>2659</c:v>
                </c:pt>
                <c:pt idx="9009">
                  <c:v>2659</c:v>
                </c:pt>
                <c:pt idx="9010">
                  <c:v>2659</c:v>
                </c:pt>
                <c:pt idx="9011">
                  <c:v>2659</c:v>
                </c:pt>
                <c:pt idx="9012">
                  <c:v>2660</c:v>
                </c:pt>
                <c:pt idx="9013">
                  <c:v>2660</c:v>
                </c:pt>
                <c:pt idx="9014">
                  <c:v>2660</c:v>
                </c:pt>
                <c:pt idx="9015">
                  <c:v>2660</c:v>
                </c:pt>
                <c:pt idx="9016">
                  <c:v>2660</c:v>
                </c:pt>
                <c:pt idx="9017">
                  <c:v>2660</c:v>
                </c:pt>
                <c:pt idx="9018">
                  <c:v>2661</c:v>
                </c:pt>
                <c:pt idx="9019">
                  <c:v>2662</c:v>
                </c:pt>
                <c:pt idx="9020">
                  <c:v>2662</c:v>
                </c:pt>
                <c:pt idx="9021">
                  <c:v>2662</c:v>
                </c:pt>
                <c:pt idx="9022">
                  <c:v>2663</c:v>
                </c:pt>
                <c:pt idx="9023">
                  <c:v>2664</c:v>
                </c:pt>
                <c:pt idx="9024">
                  <c:v>2664</c:v>
                </c:pt>
                <c:pt idx="9025">
                  <c:v>2664</c:v>
                </c:pt>
                <c:pt idx="9026">
                  <c:v>2664</c:v>
                </c:pt>
                <c:pt idx="9027">
                  <c:v>2664</c:v>
                </c:pt>
                <c:pt idx="9028">
                  <c:v>2664</c:v>
                </c:pt>
                <c:pt idx="9029">
                  <c:v>2664</c:v>
                </c:pt>
                <c:pt idx="9030">
                  <c:v>2664</c:v>
                </c:pt>
                <c:pt idx="9031">
                  <c:v>2664</c:v>
                </c:pt>
                <c:pt idx="9032">
                  <c:v>2665</c:v>
                </c:pt>
                <c:pt idx="9033">
                  <c:v>2665</c:v>
                </c:pt>
                <c:pt idx="9034">
                  <c:v>2665</c:v>
                </c:pt>
                <c:pt idx="9035">
                  <c:v>2665</c:v>
                </c:pt>
                <c:pt idx="9036">
                  <c:v>2666</c:v>
                </c:pt>
                <c:pt idx="9037">
                  <c:v>2666</c:v>
                </c:pt>
                <c:pt idx="9038">
                  <c:v>2666</c:v>
                </c:pt>
                <c:pt idx="9039">
                  <c:v>2666</c:v>
                </c:pt>
                <c:pt idx="9040">
                  <c:v>2666</c:v>
                </c:pt>
                <c:pt idx="9041">
                  <c:v>2667</c:v>
                </c:pt>
                <c:pt idx="9042">
                  <c:v>2667</c:v>
                </c:pt>
                <c:pt idx="9043">
                  <c:v>2667</c:v>
                </c:pt>
                <c:pt idx="9044">
                  <c:v>2667</c:v>
                </c:pt>
                <c:pt idx="9045">
                  <c:v>2668</c:v>
                </c:pt>
                <c:pt idx="9046">
                  <c:v>2668</c:v>
                </c:pt>
                <c:pt idx="9047">
                  <c:v>2669</c:v>
                </c:pt>
                <c:pt idx="9048">
                  <c:v>2669</c:v>
                </c:pt>
                <c:pt idx="9049">
                  <c:v>2669</c:v>
                </c:pt>
                <c:pt idx="9050">
                  <c:v>2669</c:v>
                </c:pt>
                <c:pt idx="9051">
                  <c:v>2669</c:v>
                </c:pt>
                <c:pt idx="9052">
                  <c:v>2669</c:v>
                </c:pt>
                <c:pt idx="9053">
                  <c:v>2670</c:v>
                </c:pt>
                <c:pt idx="9054">
                  <c:v>2671</c:v>
                </c:pt>
                <c:pt idx="9055">
                  <c:v>2671</c:v>
                </c:pt>
                <c:pt idx="9056">
                  <c:v>2671</c:v>
                </c:pt>
                <c:pt idx="9057">
                  <c:v>2671</c:v>
                </c:pt>
                <c:pt idx="9058">
                  <c:v>2671</c:v>
                </c:pt>
                <c:pt idx="9059">
                  <c:v>2672</c:v>
                </c:pt>
                <c:pt idx="9060">
                  <c:v>2673</c:v>
                </c:pt>
                <c:pt idx="9061">
                  <c:v>2674</c:v>
                </c:pt>
                <c:pt idx="9062">
                  <c:v>2675</c:v>
                </c:pt>
                <c:pt idx="9063">
                  <c:v>2676</c:v>
                </c:pt>
                <c:pt idx="9064">
                  <c:v>2677</c:v>
                </c:pt>
                <c:pt idx="9065">
                  <c:v>2677</c:v>
                </c:pt>
                <c:pt idx="9066">
                  <c:v>2677</c:v>
                </c:pt>
                <c:pt idx="9067">
                  <c:v>2678</c:v>
                </c:pt>
                <c:pt idx="9068">
                  <c:v>2679</c:v>
                </c:pt>
                <c:pt idx="9069">
                  <c:v>2679</c:v>
                </c:pt>
                <c:pt idx="9070">
                  <c:v>2679</c:v>
                </c:pt>
                <c:pt idx="9071">
                  <c:v>2679</c:v>
                </c:pt>
                <c:pt idx="9072">
                  <c:v>2679</c:v>
                </c:pt>
                <c:pt idx="9073">
                  <c:v>2680</c:v>
                </c:pt>
                <c:pt idx="9074">
                  <c:v>2680</c:v>
                </c:pt>
                <c:pt idx="9075">
                  <c:v>2681</c:v>
                </c:pt>
                <c:pt idx="9076">
                  <c:v>2681</c:v>
                </c:pt>
                <c:pt idx="9077">
                  <c:v>2681</c:v>
                </c:pt>
                <c:pt idx="9078">
                  <c:v>2681</c:v>
                </c:pt>
                <c:pt idx="9079">
                  <c:v>2682</c:v>
                </c:pt>
                <c:pt idx="9080">
                  <c:v>2682</c:v>
                </c:pt>
                <c:pt idx="9081">
                  <c:v>2682</c:v>
                </c:pt>
                <c:pt idx="9082">
                  <c:v>2683</c:v>
                </c:pt>
                <c:pt idx="9083">
                  <c:v>2683</c:v>
                </c:pt>
                <c:pt idx="9084">
                  <c:v>2684</c:v>
                </c:pt>
                <c:pt idx="9085">
                  <c:v>2685</c:v>
                </c:pt>
                <c:pt idx="9086">
                  <c:v>2686</c:v>
                </c:pt>
                <c:pt idx="9087">
                  <c:v>2687</c:v>
                </c:pt>
                <c:pt idx="9088">
                  <c:v>2687</c:v>
                </c:pt>
                <c:pt idx="9089">
                  <c:v>2687</c:v>
                </c:pt>
                <c:pt idx="9090">
                  <c:v>2688</c:v>
                </c:pt>
                <c:pt idx="9091">
                  <c:v>2688</c:v>
                </c:pt>
                <c:pt idx="9092">
                  <c:v>2688</c:v>
                </c:pt>
                <c:pt idx="9093">
                  <c:v>2688</c:v>
                </c:pt>
                <c:pt idx="9094">
                  <c:v>2688</c:v>
                </c:pt>
                <c:pt idx="9095">
                  <c:v>2688</c:v>
                </c:pt>
                <c:pt idx="9096">
                  <c:v>2689</c:v>
                </c:pt>
                <c:pt idx="9097">
                  <c:v>2689</c:v>
                </c:pt>
                <c:pt idx="9098">
                  <c:v>2689</c:v>
                </c:pt>
                <c:pt idx="9099">
                  <c:v>2690</c:v>
                </c:pt>
                <c:pt idx="9100">
                  <c:v>2691</c:v>
                </c:pt>
                <c:pt idx="9101">
                  <c:v>2692</c:v>
                </c:pt>
                <c:pt idx="9102">
                  <c:v>2692</c:v>
                </c:pt>
                <c:pt idx="9103">
                  <c:v>2692</c:v>
                </c:pt>
                <c:pt idx="9104">
                  <c:v>2692</c:v>
                </c:pt>
                <c:pt idx="9105">
                  <c:v>2692</c:v>
                </c:pt>
                <c:pt idx="9106">
                  <c:v>2693</c:v>
                </c:pt>
                <c:pt idx="9107">
                  <c:v>2693</c:v>
                </c:pt>
                <c:pt idx="9108">
                  <c:v>2693</c:v>
                </c:pt>
                <c:pt idx="9109">
                  <c:v>2693</c:v>
                </c:pt>
                <c:pt idx="9110">
                  <c:v>2693</c:v>
                </c:pt>
                <c:pt idx="9111">
                  <c:v>2694</c:v>
                </c:pt>
                <c:pt idx="9112">
                  <c:v>2694</c:v>
                </c:pt>
                <c:pt idx="9113">
                  <c:v>2695</c:v>
                </c:pt>
                <c:pt idx="9114">
                  <c:v>2695</c:v>
                </c:pt>
                <c:pt idx="9115">
                  <c:v>2696</c:v>
                </c:pt>
                <c:pt idx="9116">
                  <c:v>2696</c:v>
                </c:pt>
                <c:pt idx="9117">
                  <c:v>2697</c:v>
                </c:pt>
                <c:pt idx="9118">
                  <c:v>2698</c:v>
                </c:pt>
                <c:pt idx="9119">
                  <c:v>2699</c:v>
                </c:pt>
                <c:pt idx="9120">
                  <c:v>2700</c:v>
                </c:pt>
                <c:pt idx="9121">
                  <c:v>2701</c:v>
                </c:pt>
                <c:pt idx="9122">
                  <c:v>2701</c:v>
                </c:pt>
                <c:pt idx="9123">
                  <c:v>2701</c:v>
                </c:pt>
                <c:pt idx="9124">
                  <c:v>2702</c:v>
                </c:pt>
                <c:pt idx="9125">
                  <c:v>2703</c:v>
                </c:pt>
                <c:pt idx="9126">
                  <c:v>2703</c:v>
                </c:pt>
                <c:pt idx="9127">
                  <c:v>2704</c:v>
                </c:pt>
                <c:pt idx="9128">
                  <c:v>2705</c:v>
                </c:pt>
                <c:pt idx="9129">
                  <c:v>2705</c:v>
                </c:pt>
                <c:pt idx="9130">
                  <c:v>2706</c:v>
                </c:pt>
                <c:pt idx="9131">
                  <c:v>2707</c:v>
                </c:pt>
                <c:pt idx="9132">
                  <c:v>2707</c:v>
                </c:pt>
                <c:pt idx="9133">
                  <c:v>2708</c:v>
                </c:pt>
                <c:pt idx="9134">
                  <c:v>2709</c:v>
                </c:pt>
                <c:pt idx="9135">
                  <c:v>2710</c:v>
                </c:pt>
                <c:pt idx="9136">
                  <c:v>2710</c:v>
                </c:pt>
                <c:pt idx="9137">
                  <c:v>2711</c:v>
                </c:pt>
                <c:pt idx="9138">
                  <c:v>2711</c:v>
                </c:pt>
                <c:pt idx="9139">
                  <c:v>2711</c:v>
                </c:pt>
                <c:pt idx="9140">
                  <c:v>2711</c:v>
                </c:pt>
                <c:pt idx="9141">
                  <c:v>2711</c:v>
                </c:pt>
                <c:pt idx="9142">
                  <c:v>2711</c:v>
                </c:pt>
                <c:pt idx="9143">
                  <c:v>2711</c:v>
                </c:pt>
                <c:pt idx="9144">
                  <c:v>2711</c:v>
                </c:pt>
                <c:pt idx="9145">
                  <c:v>2711</c:v>
                </c:pt>
                <c:pt idx="9146">
                  <c:v>2711</c:v>
                </c:pt>
                <c:pt idx="9147">
                  <c:v>2711</c:v>
                </c:pt>
                <c:pt idx="9148">
                  <c:v>2711</c:v>
                </c:pt>
                <c:pt idx="9149">
                  <c:v>2711</c:v>
                </c:pt>
                <c:pt idx="9150">
                  <c:v>2711</c:v>
                </c:pt>
                <c:pt idx="9151">
                  <c:v>2711</c:v>
                </c:pt>
                <c:pt idx="9152">
                  <c:v>2711</c:v>
                </c:pt>
                <c:pt idx="9153">
                  <c:v>2711</c:v>
                </c:pt>
                <c:pt idx="9154">
                  <c:v>2711</c:v>
                </c:pt>
                <c:pt idx="9155">
                  <c:v>2711</c:v>
                </c:pt>
                <c:pt idx="9156">
                  <c:v>2711</c:v>
                </c:pt>
                <c:pt idx="9157">
                  <c:v>2712</c:v>
                </c:pt>
                <c:pt idx="9158">
                  <c:v>2712</c:v>
                </c:pt>
                <c:pt idx="9159">
                  <c:v>2712</c:v>
                </c:pt>
                <c:pt idx="9160">
                  <c:v>2712</c:v>
                </c:pt>
                <c:pt idx="9161">
                  <c:v>2712</c:v>
                </c:pt>
                <c:pt idx="9162">
                  <c:v>2712</c:v>
                </c:pt>
                <c:pt idx="9163">
                  <c:v>2713</c:v>
                </c:pt>
                <c:pt idx="9164">
                  <c:v>2713</c:v>
                </c:pt>
                <c:pt idx="9165">
                  <c:v>2713</c:v>
                </c:pt>
                <c:pt idx="9166">
                  <c:v>2713</c:v>
                </c:pt>
                <c:pt idx="9167">
                  <c:v>2713</c:v>
                </c:pt>
                <c:pt idx="9168">
                  <c:v>2713</c:v>
                </c:pt>
                <c:pt idx="9169">
                  <c:v>2713</c:v>
                </c:pt>
                <c:pt idx="9170">
                  <c:v>2713</c:v>
                </c:pt>
                <c:pt idx="9171">
                  <c:v>2713</c:v>
                </c:pt>
                <c:pt idx="9172">
                  <c:v>2713</c:v>
                </c:pt>
                <c:pt idx="9173">
                  <c:v>2713</c:v>
                </c:pt>
                <c:pt idx="9174">
                  <c:v>2713</c:v>
                </c:pt>
                <c:pt idx="9175">
                  <c:v>2713</c:v>
                </c:pt>
                <c:pt idx="9176">
                  <c:v>2713</c:v>
                </c:pt>
                <c:pt idx="9177">
                  <c:v>2713</c:v>
                </c:pt>
                <c:pt idx="9178">
                  <c:v>2713</c:v>
                </c:pt>
                <c:pt idx="9179">
                  <c:v>2713</c:v>
                </c:pt>
                <c:pt idx="9180">
                  <c:v>2713</c:v>
                </c:pt>
                <c:pt idx="9181">
                  <c:v>2713</c:v>
                </c:pt>
                <c:pt idx="9182">
                  <c:v>2713</c:v>
                </c:pt>
                <c:pt idx="9183">
                  <c:v>2714</c:v>
                </c:pt>
                <c:pt idx="9184">
                  <c:v>2714</c:v>
                </c:pt>
                <c:pt idx="9185">
                  <c:v>2714</c:v>
                </c:pt>
                <c:pt idx="9186">
                  <c:v>2714</c:v>
                </c:pt>
                <c:pt idx="9187">
                  <c:v>2714</c:v>
                </c:pt>
                <c:pt idx="9188">
                  <c:v>2714</c:v>
                </c:pt>
                <c:pt idx="9189">
                  <c:v>2714</c:v>
                </c:pt>
                <c:pt idx="9190">
                  <c:v>2714</c:v>
                </c:pt>
                <c:pt idx="9191">
                  <c:v>2714</c:v>
                </c:pt>
                <c:pt idx="9192">
                  <c:v>2715</c:v>
                </c:pt>
                <c:pt idx="9193">
                  <c:v>2715</c:v>
                </c:pt>
                <c:pt idx="9194">
                  <c:v>2716</c:v>
                </c:pt>
                <c:pt idx="9195">
                  <c:v>2716</c:v>
                </c:pt>
                <c:pt idx="9196">
                  <c:v>2717</c:v>
                </c:pt>
                <c:pt idx="9197">
                  <c:v>2718</c:v>
                </c:pt>
                <c:pt idx="9198">
                  <c:v>2719</c:v>
                </c:pt>
                <c:pt idx="9199">
                  <c:v>2719</c:v>
                </c:pt>
                <c:pt idx="9200">
                  <c:v>2719</c:v>
                </c:pt>
                <c:pt idx="9201">
                  <c:v>2719</c:v>
                </c:pt>
                <c:pt idx="9202">
                  <c:v>2719</c:v>
                </c:pt>
                <c:pt idx="9203">
                  <c:v>2720</c:v>
                </c:pt>
                <c:pt idx="9204">
                  <c:v>2721</c:v>
                </c:pt>
                <c:pt idx="9205">
                  <c:v>2722</c:v>
                </c:pt>
                <c:pt idx="9206">
                  <c:v>2723</c:v>
                </c:pt>
                <c:pt idx="9207">
                  <c:v>2723</c:v>
                </c:pt>
                <c:pt idx="9208">
                  <c:v>2723</c:v>
                </c:pt>
                <c:pt idx="9209">
                  <c:v>2723</c:v>
                </c:pt>
                <c:pt idx="9210">
                  <c:v>2724</c:v>
                </c:pt>
                <c:pt idx="9211">
                  <c:v>2725</c:v>
                </c:pt>
                <c:pt idx="9212">
                  <c:v>2726</c:v>
                </c:pt>
                <c:pt idx="9213">
                  <c:v>2727</c:v>
                </c:pt>
                <c:pt idx="9214">
                  <c:v>2728</c:v>
                </c:pt>
                <c:pt idx="9215">
                  <c:v>2729</c:v>
                </c:pt>
                <c:pt idx="9216">
                  <c:v>2729</c:v>
                </c:pt>
                <c:pt idx="9217">
                  <c:v>2730</c:v>
                </c:pt>
                <c:pt idx="9218">
                  <c:v>2731</c:v>
                </c:pt>
                <c:pt idx="9219">
                  <c:v>2731</c:v>
                </c:pt>
                <c:pt idx="9220">
                  <c:v>2731</c:v>
                </c:pt>
                <c:pt idx="9221">
                  <c:v>2731</c:v>
                </c:pt>
                <c:pt idx="9222">
                  <c:v>2731</c:v>
                </c:pt>
                <c:pt idx="9223">
                  <c:v>2731</c:v>
                </c:pt>
                <c:pt idx="9224">
                  <c:v>2731</c:v>
                </c:pt>
                <c:pt idx="9225">
                  <c:v>2731</c:v>
                </c:pt>
                <c:pt idx="9226">
                  <c:v>2732</c:v>
                </c:pt>
                <c:pt idx="9227">
                  <c:v>2732</c:v>
                </c:pt>
                <c:pt idx="9228">
                  <c:v>2732</c:v>
                </c:pt>
                <c:pt idx="9229">
                  <c:v>2732</c:v>
                </c:pt>
                <c:pt idx="9230">
                  <c:v>2732</c:v>
                </c:pt>
                <c:pt idx="9231">
                  <c:v>2732</c:v>
                </c:pt>
                <c:pt idx="9232">
                  <c:v>2732</c:v>
                </c:pt>
                <c:pt idx="9233">
                  <c:v>2732</c:v>
                </c:pt>
                <c:pt idx="9234">
                  <c:v>2733</c:v>
                </c:pt>
                <c:pt idx="9235">
                  <c:v>2733</c:v>
                </c:pt>
                <c:pt idx="9236">
                  <c:v>2734</c:v>
                </c:pt>
                <c:pt idx="9237">
                  <c:v>2735</c:v>
                </c:pt>
                <c:pt idx="9238">
                  <c:v>2736</c:v>
                </c:pt>
                <c:pt idx="9239">
                  <c:v>2736</c:v>
                </c:pt>
                <c:pt idx="9240">
                  <c:v>2737</c:v>
                </c:pt>
                <c:pt idx="9241">
                  <c:v>2738</c:v>
                </c:pt>
                <c:pt idx="9242">
                  <c:v>2739</c:v>
                </c:pt>
                <c:pt idx="9243">
                  <c:v>2740</c:v>
                </c:pt>
                <c:pt idx="9244">
                  <c:v>2741</c:v>
                </c:pt>
                <c:pt idx="9245">
                  <c:v>2742</c:v>
                </c:pt>
                <c:pt idx="9246">
                  <c:v>2743</c:v>
                </c:pt>
                <c:pt idx="9247">
                  <c:v>2744</c:v>
                </c:pt>
                <c:pt idx="9248">
                  <c:v>2745</c:v>
                </c:pt>
                <c:pt idx="9249">
                  <c:v>2746</c:v>
                </c:pt>
                <c:pt idx="9250">
                  <c:v>2746</c:v>
                </c:pt>
                <c:pt idx="9251">
                  <c:v>2746</c:v>
                </c:pt>
                <c:pt idx="9252">
                  <c:v>2746</c:v>
                </c:pt>
                <c:pt idx="9253">
                  <c:v>2747</c:v>
                </c:pt>
                <c:pt idx="9254">
                  <c:v>2748</c:v>
                </c:pt>
                <c:pt idx="9255">
                  <c:v>2749</c:v>
                </c:pt>
                <c:pt idx="9256">
                  <c:v>2750</c:v>
                </c:pt>
                <c:pt idx="9257">
                  <c:v>2751</c:v>
                </c:pt>
                <c:pt idx="9258">
                  <c:v>2751</c:v>
                </c:pt>
                <c:pt idx="9259">
                  <c:v>2751</c:v>
                </c:pt>
                <c:pt idx="9260">
                  <c:v>2752</c:v>
                </c:pt>
                <c:pt idx="9261">
                  <c:v>2753</c:v>
                </c:pt>
                <c:pt idx="9262">
                  <c:v>2754</c:v>
                </c:pt>
                <c:pt idx="9263">
                  <c:v>2755</c:v>
                </c:pt>
                <c:pt idx="9264">
                  <c:v>2755</c:v>
                </c:pt>
                <c:pt idx="9265">
                  <c:v>2755</c:v>
                </c:pt>
                <c:pt idx="9266">
                  <c:v>2756</c:v>
                </c:pt>
                <c:pt idx="9267">
                  <c:v>2757</c:v>
                </c:pt>
                <c:pt idx="9268">
                  <c:v>2757</c:v>
                </c:pt>
                <c:pt idx="9269">
                  <c:v>2757</c:v>
                </c:pt>
                <c:pt idx="9270">
                  <c:v>2757</c:v>
                </c:pt>
                <c:pt idx="9271">
                  <c:v>2758</c:v>
                </c:pt>
                <c:pt idx="9272">
                  <c:v>2759</c:v>
                </c:pt>
                <c:pt idx="9273">
                  <c:v>2759</c:v>
                </c:pt>
                <c:pt idx="9274">
                  <c:v>2760</c:v>
                </c:pt>
                <c:pt idx="9275">
                  <c:v>2760</c:v>
                </c:pt>
                <c:pt idx="9276">
                  <c:v>2761</c:v>
                </c:pt>
                <c:pt idx="9277">
                  <c:v>2762</c:v>
                </c:pt>
                <c:pt idx="9278">
                  <c:v>2763</c:v>
                </c:pt>
                <c:pt idx="9279">
                  <c:v>2763</c:v>
                </c:pt>
                <c:pt idx="9280">
                  <c:v>2763</c:v>
                </c:pt>
                <c:pt idx="9281">
                  <c:v>2764</c:v>
                </c:pt>
                <c:pt idx="9282">
                  <c:v>2764</c:v>
                </c:pt>
                <c:pt idx="9283">
                  <c:v>2764</c:v>
                </c:pt>
                <c:pt idx="9284">
                  <c:v>2764</c:v>
                </c:pt>
                <c:pt idx="9285">
                  <c:v>2764</c:v>
                </c:pt>
                <c:pt idx="9286">
                  <c:v>2765</c:v>
                </c:pt>
                <c:pt idx="9287">
                  <c:v>2766</c:v>
                </c:pt>
                <c:pt idx="9288">
                  <c:v>2767</c:v>
                </c:pt>
                <c:pt idx="9289">
                  <c:v>2767</c:v>
                </c:pt>
                <c:pt idx="9290">
                  <c:v>2767</c:v>
                </c:pt>
                <c:pt idx="9291">
                  <c:v>2768</c:v>
                </c:pt>
                <c:pt idx="9292">
                  <c:v>2769</c:v>
                </c:pt>
                <c:pt idx="9293">
                  <c:v>2769</c:v>
                </c:pt>
                <c:pt idx="9294">
                  <c:v>2769</c:v>
                </c:pt>
                <c:pt idx="9295">
                  <c:v>2769</c:v>
                </c:pt>
                <c:pt idx="9296">
                  <c:v>2770</c:v>
                </c:pt>
                <c:pt idx="9297">
                  <c:v>2771</c:v>
                </c:pt>
                <c:pt idx="9298">
                  <c:v>2772</c:v>
                </c:pt>
                <c:pt idx="9299">
                  <c:v>2772</c:v>
                </c:pt>
                <c:pt idx="9300">
                  <c:v>2773</c:v>
                </c:pt>
                <c:pt idx="9301">
                  <c:v>2773</c:v>
                </c:pt>
                <c:pt idx="9302">
                  <c:v>2773</c:v>
                </c:pt>
                <c:pt idx="9303">
                  <c:v>2774</c:v>
                </c:pt>
                <c:pt idx="9304">
                  <c:v>2775</c:v>
                </c:pt>
                <c:pt idx="9305">
                  <c:v>2776</c:v>
                </c:pt>
                <c:pt idx="9306">
                  <c:v>2777</c:v>
                </c:pt>
                <c:pt idx="9307">
                  <c:v>2777</c:v>
                </c:pt>
                <c:pt idx="9308">
                  <c:v>2778</c:v>
                </c:pt>
                <c:pt idx="9309">
                  <c:v>2779</c:v>
                </c:pt>
                <c:pt idx="9310">
                  <c:v>2780</c:v>
                </c:pt>
                <c:pt idx="9311">
                  <c:v>2780</c:v>
                </c:pt>
                <c:pt idx="9312">
                  <c:v>2781</c:v>
                </c:pt>
                <c:pt idx="9313">
                  <c:v>2781</c:v>
                </c:pt>
                <c:pt idx="9314">
                  <c:v>2782</c:v>
                </c:pt>
                <c:pt idx="9315">
                  <c:v>2782</c:v>
                </c:pt>
                <c:pt idx="9316">
                  <c:v>2782</c:v>
                </c:pt>
                <c:pt idx="9317">
                  <c:v>2782</c:v>
                </c:pt>
                <c:pt idx="9318">
                  <c:v>2783</c:v>
                </c:pt>
                <c:pt idx="9319">
                  <c:v>2784</c:v>
                </c:pt>
                <c:pt idx="9320">
                  <c:v>2785</c:v>
                </c:pt>
                <c:pt idx="9321">
                  <c:v>2786</c:v>
                </c:pt>
                <c:pt idx="9322">
                  <c:v>2787</c:v>
                </c:pt>
                <c:pt idx="9323">
                  <c:v>2788</c:v>
                </c:pt>
                <c:pt idx="9324">
                  <c:v>2789</c:v>
                </c:pt>
                <c:pt idx="9325">
                  <c:v>2789</c:v>
                </c:pt>
                <c:pt idx="9326">
                  <c:v>2789</c:v>
                </c:pt>
                <c:pt idx="9327">
                  <c:v>2790</c:v>
                </c:pt>
                <c:pt idx="9328">
                  <c:v>2790</c:v>
                </c:pt>
                <c:pt idx="9329">
                  <c:v>2790</c:v>
                </c:pt>
                <c:pt idx="9330">
                  <c:v>2790</c:v>
                </c:pt>
                <c:pt idx="9331">
                  <c:v>2790</c:v>
                </c:pt>
                <c:pt idx="9332">
                  <c:v>2790</c:v>
                </c:pt>
                <c:pt idx="9333">
                  <c:v>2790</c:v>
                </c:pt>
                <c:pt idx="9334">
                  <c:v>2790</c:v>
                </c:pt>
                <c:pt idx="9335">
                  <c:v>2790</c:v>
                </c:pt>
                <c:pt idx="9336">
                  <c:v>2790</c:v>
                </c:pt>
                <c:pt idx="9337">
                  <c:v>2790</c:v>
                </c:pt>
                <c:pt idx="9338">
                  <c:v>2791</c:v>
                </c:pt>
                <c:pt idx="9339">
                  <c:v>2792</c:v>
                </c:pt>
                <c:pt idx="9340">
                  <c:v>2793</c:v>
                </c:pt>
                <c:pt idx="9341">
                  <c:v>2793</c:v>
                </c:pt>
                <c:pt idx="9342">
                  <c:v>2794</c:v>
                </c:pt>
                <c:pt idx="9343">
                  <c:v>2795</c:v>
                </c:pt>
                <c:pt idx="9344">
                  <c:v>2795</c:v>
                </c:pt>
                <c:pt idx="9345">
                  <c:v>2795</c:v>
                </c:pt>
                <c:pt idx="9346">
                  <c:v>2795</c:v>
                </c:pt>
                <c:pt idx="9347">
                  <c:v>2795</c:v>
                </c:pt>
                <c:pt idx="9348">
                  <c:v>2796</c:v>
                </c:pt>
                <c:pt idx="9349">
                  <c:v>2797</c:v>
                </c:pt>
                <c:pt idx="9350">
                  <c:v>2798</c:v>
                </c:pt>
                <c:pt idx="9351">
                  <c:v>2798</c:v>
                </c:pt>
                <c:pt idx="9352">
                  <c:v>2799</c:v>
                </c:pt>
                <c:pt idx="9353">
                  <c:v>2799</c:v>
                </c:pt>
                <c:pt idx="9354">
                  <c:v>2799</c:v>
                </c:pt>
                <c:pt idx="9355">
                  <c:v>2799</c:v>
                </c:pt>
                <c:pt idx="9356">
                  <c:v>2799</c:v>
                </c:pt>
                <c:pt idx="9357">
                  <c:v>2799</c:v>
                </c:pt>
                <c:pt idx="9358">
                  <c:v>2799</c:v>
                </c:pt>
                <c:pt idx="9359">
                  <c:v>2799</c:v>
                </c:pt>
                <c:pt idx="9360">
                  <c:v>2799</c:v>
                </c:pt>
                <c:pt idx="9361">
                  <c:v>2799</c:v>
                </c:pt>
                <c:pt idx="9362">
                  <c:v>2799</c:v>
                </c:pt>
                <c:pt idx="9363">
                  <c:v>2800</c:v>
                </c:pt>
                <c:pt idx="9364">
                  <c:v>2800</c:v>
                </c:pt>
                <c:pt idx="9365">
                  <c:v>2801</c:v>
                </c:pt>
                <c:pt idx="9366">
                  <c:v>2801</c:v>
                </c:pt>
                <c:pt idx="9367">
                  <c:v>2802</c:v>
                </c:pt>
                <c:pt idx="9368">
                  <c:v>2803</c:v>
                </c:pt>
                <c:pt idx="9369">
                  <c:v>2803</c:v>
                </c:pt>
                <c:pt idx="9370">
                  <c:v>2803</c:v>
                </c:pt>
                <c:pt idx="9371">
                  <c:v>2803</c:v>
                </c:pt>
                <c:pt idx="9372">
                  <c:v>2803</c:v>
                </c:pt>
                <c:pt idx="9373">
                  <c:v>2804</c:v>
                </c:pt>
                <c:pt idx="9374">
                  <c:v>2805</c:v>
                </c:pt>
                <c:pt idx="9375">
                  <c:v>2806</c:v>
                </c:pt>
                <c:pt idx="9376">
                  <c:v>2806</c:v>
                </c:pt>
                <c:pt idx="9377">
                  <c:v>2806</c:v>
                </c:pt>
                <c:pt idx="9378">
                  <c:v>2806</c:v>
                </c:pt>
                <c:pt idx="9379">
                  <c:v>2806</c:v>
                </c:pt>
                <c:pt idx="9380">
                  <c:v>2807</c:v>
                </c:pt>
                <c:pt idx="9381">
                  <c:v>2807</c:v>
                </c:pt>
                <c:pt idx="9382">
                  <c:v>2807</c:v>
                </c:pt>
                <c:pt idx="9383">
                  <c:v>2807</c:v>
                </c:pt>
                <c:pt idx="9384">
                  <c:v>2807</c:v>
                </c:pt>
                <c:pt idx="9385">
                  <c:v>2807</c:v>
                </c:pt>
                <c:pt idx="9386">
                  <c:v>2808</c:v>
                </c:pt>
                <c:pt idx="9387">
                  <c:v>2808</c:v>
                </c:pt>
                <c:pt idx="9388">
                  <c:v>2809</c:v>
                </c:pt>
                <c:pt idx="9389">
                  <c:v>2809</c:v>
                </c:pt>
                <c:pt idx="9390">
                  <c:v>2810</c:v>
                </c:pt>
                <c:pt idx="9391">
                  <c:v>2810</c:v>
                </c:pt>
                <c:pt idx="9392">
                  <c:v>2810</c:v>
                </c:pt>
                <c:pt idx="9393">
                  <c:v>2810</c:v>
                </c:pt>
                <c:pt idx="9394">
                  <c:v>2810</c:v>
                </c:pt>
                <c:pt idx="9395">
                  <c:v>2810</c:v>
                </c:pt>
                <c:pt idx="9396">
                  <c:v>2811</c:v>
                </c:pt>
                <c:pt idx="9397">
                  <c:v>2811</c:v>
                </c:pt>
                <c:pt idx="9398">
                  <c:v>2811</c:v>
                </c:pt>
                <c:pt idx="9399">
                  <c:v>2811</c:v>
                </c:pt>
                <c:pt idx="9400">
                  <c:v>2812</c:v>
                </c:pt>
                <c:pt idx="9401">
                  <c:v>2812</c:v>
                </c:pt>
                <c:pt idx="9402">
                  <c:v>2812</c:v>
                </c:pt>
                <c:pt idx="9403">
                  <c:v>2813</c:v>
                </c:pt>
                <c:pt idx="9404">
                  <c:v>2814</c:v>
                </c:pt>
                <c:pt idx="9405">
                  <c:v>2814</c:v>
                </c:pt>
                <c:pt idx="9406">
                  <c:v>2814</c:v>
                </c:pt>
                <c:pt idx="9407">
                  <c:v>2814</c:v>
                </c:pt>
                <c:pt idx="9408">
                  <c:v>2814</c:v>
                </c:pt>
                <c:pt idx="9409">
                  <c:v>2815</c:v>
                </c:pt>
                <c:pt idx="9410">
                  <c:v>2815</c:v>
                </c:pt>
                <c:pt idx="9411">
                  <c:v>2816</c:v>
                </c:pt>
                <c:pt idx="9412">
                  <c:v>2817</c:v>
                </c:pt>
                <c:pt idx="9413">
                  <c:v>2818</c:v>
                </c:pt>
                <c:pt idx="9414">
                  <c:v>2818</c:v>
                </c:pt>
                <c:pt idx="9415">
                  <c:v>2818</c:v>
                </c:pt>
                <c:pt idx="9416">
                  <c:v>2819</c:v>
                </c:pt>
                <c:pt idx="9417">
                  <c:v>2819</c:v>
                </c:pt>
                <c:pt idx="9418">
                  <c:v>2820</c:v>
                </c:pt>
                <c:pt idx="9419">
                  <c:v>2821</c:v>
                </c:pt>
                <c:pt idx="9420">
                  <c:v>2821</c:v>
                </c:pt>
                <c:pt idx="9421">
                  <c:v>2821</c:v>
                </c:pt>
                <c:pt idx="9422">
                  <c:v>2822</c:v>
                </c:pt>
                <c:pt idx="9423">
                  <c:v>2823</c:v>
                </c:pt>
                <c:pt idx="9424">
                  <c:v>2823</c:v>
                </c:pt>
                <c:pt idx="9425">
                  <c:v>2824</c:v>
                </c:pt>
                <c:pt idx="9426">
                  <c:v>2825</c:v>
                </c:pt>
                <c:pt idx="9427">
                  <c:v>2825</c:v>
                </c:pt>
                <c:pt idx="9428">
                  <c:v>2825</c:v>
                </c:pt>
                <c:pt idx="9429">
                  <c:v>2825</c:v>
                </c:pt>
                <c:pt idx="9430">
                  <c:v>2826</c:v>
                </c:pt>
                <c:pt idx="9431">
                  <c:v>2827</c:v>
                </c:pt>
                <c:pt idx="9432">
                  <c:v>2828</c:v>
                </c:pt>
                <c:pt idx="9433">
                  <c:v>2829</c:v>
                </c:pt>
                <c:pt idx="9434">
                  <c:v>2830</c:v>
                </c:pt>
                <c:pt idx="9435">
                  <c:v>2830</c:v>
                </c:pt>
                <c:pt idx="9436">
                  <c:v>2831</c:v>
                </c:pt>
                <c:pt idx="9437">
                  <c:v>2832</c:v>
                </c:pt>
                <c:pt idx="9438">
                  <c:v>2833</c:v>
                </c:pt>
                <c:pt idx="9439">
                  <c:v>2834</c:v>
                </c:pt>
                <c:pt idx="9440">
                  <c:v>2835</c:v>
                </c:pt>
                <c:pt idx="9441">
                  <c:v>2836</c:v>
                </c:pt>
                <c:pt idx="9442">
                  <c:v>2837</c:v>
                </c:pt>
                <c:pt idx="9443">
                  <c:v>2838</c:v>
                </c:pt>
                <c:pt idx="9444">
                  <c:v>2839</c:v>
                </c:pt>
                <c:pt idx="9445">
                  <c:v>2839</c:v>
                </c:pt>
                <c:pt idx="9446">
                  <c:v>2839</c:v>
                </c:pt>
                <c:pt idx="9447">
                  <c:v>2840</c:v>
                </c:pt>
                <c:pt idx="9448">
                  <c:v>2840</c:v>
                </c:pt>
                <c:pt idx="9449">
                  <c:v>2840</c:v>
                </c:pt>
                <c:pt idx="9450">
                  <c:v>2840</c:v>
                </c:pt>
                <c:pt idx="9451">
                  <c:v>2841</c:v>
                </c:pt>
                <c:pt idx="9452">
                  <c:v>2842</c:v>
                </c:pt>
                <c:pt idx="9453">
                  <c:v>2843</c:v>
                </c:pt>
                <c:pt idx="9454">
                  <c:v>2843</c:v>
                </c:pt>
                <c:pt idx="9455">
                  <c:v>2843</c:v>
                </c:pt>
                <c:pt idx="9456">
                  <c:v>2843</c:v>
                </c:pt>
                <c:pt idx="9457">
                  <c:v>2843</c:v>
                </c:pt>
                <c:pt idx="9458">
                  <c:v>2844</c:v>
                </c:pt>
                <c:pt idx="9459">
                  <c:v>2844</c:v>
                </c:pt>
                <c:pt idx="9460">
                  <c:v>2844</c:v>
                </c:pt>
                <c:pt idx="9461">
                  <c:v>2845</c:v>
                </c:pt>
                <c:pt idx="9462">
                  <c:v>2845</c:v>
                </c:pt>
                <c:pt idx="9463">
                  <c:v>2845</c:v>
                </c:pt>
                <c:pt idx="9464">
                  <c:v>2845</c:v>
                </c:pt>
                <c:pt idx="9465">
                  <c:v>2846</c:v>
                </c:pt>
                <c:pt idx="9466">
                  <c:v>2846</c:v>
                </c:pt>
                <c:pt idx="9467">
                  <c:v>2846</c:v>
                </c:pt>
                <c:pt idx="9468">
                  <c:v>2846</c:v>
                </c:pt>
                <c:pt idx="9469">
                  <c:v>2846</c:v>
                </c:pt>
                <c:pt idx="9470">
                  <c:v>2846</c:v>
                </c:pt>
                <c:pt idx="9471">
                  <c:v>2846</c:v>
                </c:pt>
                <c:pt idx="9472">
                  <c:v>2847</c:v>
                </c:pt>
                <c:pt idx="9473">
                  <c:v>2847</c:v>
                </c:pt>
                <c:pt idx="9474">
                  <c:v>2847</c:v>
                </c:pt>
                <c:pt idx="9475">
                  <c:v>2848</c:v>
                </c:pt>
                <c:pt idx="9476">
                  <c:v>2848</c:v>
                </c:pt>
                <c:pt idx="9477">
                  <c:v>2849</c:v>
                </c:pt>
                <c:pt idx="9478">
                  <c:v>2850</c:v>
                </c:pt>
                <c:pt idx="9479">
                  <c:v>2850</c:v>
                </c:pt>
                <c:pt idx="9480">
                  <c:v>2850</c:v>
                </c:pt>
                <c:pt idx="9481">
                  <c:v>2851</c:v>
                </c:pt>
                <c:pt idx="9482">
                  <c:v>2852</c:v>
                </c:pt>
                <c:pt idx="9483">
                  <c:v>2853</c:v>
                </c:pt>
                <c:pt idx="9484">
                  <c:v>2854</c:v>
                </c:pt>
                <c:pt idx="9485">
                  <c:v>2854</c:v>
                </c:pt>
                <c:pt idx="9486">
                  <c:v>2854</c:v>
                </c:pt>
                <c:pt idx="9487">
                  <c:v>2854</c:v>
                </c:pt>
                <c:pt idx="9488">
                  <c:v>2854</c:v>
                </c:pt>
                <c:pt idx="9489">
                  <c:v>2854</c:v>
                </c:pt>
                <c:pt idx="9490">
                  <c:v>2854</c:v>
                </c:pt>
              </c:numCache>
            </c:numRef>
          </c:val>
          <c:smooth val="0"/>
        </c:ser>
        <c:dLbls>
          <c:showLegendKey val="0"/>
          <c:showVal val="0"/>
          <c:showCatName val="0"/>
          <c:showSerName val="0"/>
          <c:showPercent val="0"/>
          <c:showBubbleSize val="0"/>
        </c:dLbls>
        <c:smooth val="0"/>
        <c:axId val="210377264"/>
        <c:axId val="210377656"/>
      </c:lineChart>
      <c:catAx>
        <c:axId val="210377264"/>
        <c:scaling>
          <c:orientation val="minMax"/>
        </c:scaling>
        <c:delete val="0"/>
        <c:axPos val="b"/>
        <c:title>
          <c:tx>
            <c:rich>
              <a:bodyPr/>
              <a:lstStyle/>
              <a:p>
                <a:pPr>
                  <a:defRPr/>
                </a:pPr>
                <a:r>
                  <a:rPr lang="en-GB"/>
                  <a:t>Series</a:t>
                </a:r>
                <a:r>
                  <a:rPr lang="en-GB" baseline="0"/>
                  <a:t> Order</a:t>
                </a:r>
                <a:endParaRPr lang="en-GB"/>
              </a:p>
            </c:rich>
          </c:tx>
          <c:overlay val="0"/>
        </c:title>
        <c:majorTickMark val="out"/>
        <c:minorTickMark val="none"/>
        <c:tickLblPos val="nextTo"/>
        <c:crossAx val="210377656"/>
        <c:crosses val="autoZero"/>
        <c:auto val="1"/>
        <c:lblAlgn val="ctr"/>
        <c:lblOffset val="100"/>
        <c:noMultiLvlLbl val="0"/>
      </c:catAx>
      <c:valAx>
        <c:axId val="210377656"/>
        <c:scaling>
          <c:orientation val="minMax"/>
        </c:scaling>
        <c:delete val="0"/>
        <c:axPos val="l"/>
        <c:majorGridlines/>
        <c:title>
          <c:tx>
            <c:rich>
              <a:bodyPr rot="-5400000" vert="horz"/>
              <a:lstStyle/>
              <a:p>
                <a:pPr>
                  <a:defRPr/>
                </a:pPr>
                <a:r>
                  <a:rPr lang="en-GB"/>
                  <a:t>Cumulative</a:t>
                </a:r>
                <a:r>
                  <a:rPr lang="en-GB" baseline="0"/>
                  <a:t> Incidence</a:t>
                </a:r>
                <a:endParaRPr lang="en-GB"/>
              </a:p>
            </c:rich>
          </c:tx>
          <c:overlay val="0"/>
        </c:title>
        <c:numFmt formatCode="General" sourceLinked="1"/>
        <c:majorTickMark val="out"/>
        <c:minorTickMark val="none"/>
        <c:tickLblPos val="nextTo"/>
        <c:crossAx val="210377264"/>
        <c:crosses val="autoZero"/>
        <c:crossBetween val="between"/>
      </c:valAx>
    </c:plotArea>
    <c:legend>
      <c:legendPos val="r"/>
      <c:overlay val="0"/>
    </c:legend>
    <c:plotVisOnly val="1"/>
    <c:dispBlanksAs val="gap"/>
    <c:showDLblsOverMax val="0"/>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Sheet2!$AL$1</c:f>
              <c:strCache>
                <c:ptCount val="1"/>
                <c:pt idx="0">
                  <c:v>Complete A</c:v>
                </c:pt>
              </c:strCache>
            </c:strRef>
          </c:tx>
          <c:marker>
            <c:symbol val="none"/>
          </c:marker>
          <c:val>
            <c:numRef>
              <c:f>Sheet2!$AL$2:$AL$9604</c:f>
              <c:numCache>
                <c:formatCode>General</c:formatCode>
                <c:ptCount val="9603"/>
                <c:pt idx="0">
                  <c:v>1</c:v>
                </c:pt>
                <c:pt idx="1">
                  <c:v>1</c:v>
                </c:pt>
                <c:pt idx="2">
                  <c:v>1</c:v>
                </c:pt>
                <c:pt idx="3">
                  <c:v>1</c:v>
                </c:pt>
                <c:pt idx="4">
                  <c:v>2</c:v>
                </c:pt>
                <c:pt idx="5">
                  <c:v>3</c:v>
                </c:pt>
                <c:pt idx="6">
                  <c:v>3</c:v>
                </c:pt>
                <c:pt idx="7">
                  <c:v>4</c:v>
                </c:pt>
                <c:pt idx="8">
                  <c:v>5</c:v>
                </c:pt>
                <c:pt idx="9">
                  <c:v>6</c:v>
                </c:pt>
                <c:pt idx="10">
                  <c:v>7</c:v>
                </c:pt>
                <c:pt idx="11">
                  <c:v>8</c:v>
                </c:pt>
                <c:pt idx="12">
                  <c:v>8</c:v>
                </c:pt>
                <c:pt idx="13">
                  <c:v>9</c:v>
                </c:pt>
                <c:pt idx="14">
                  <c:v>10</c:v>
                </c:pt>
                <c:pt idx="15">
                  <c:v>11</c:v>
                </c:pt>
                <c:pt idx="16">
                  <c:v>12</c:v>
                </c:pt>
                <c:pt idx="17">
                  <c:v>13</c:v>
                </c:pt>
                <c:pt idx="18">
                  <c:v>14</c:v>
                </c:pt>
                <c:pt idx="19">
                  <c:v>15</c:v>
                </c:pt>
                <c:pt idx="20">
                  <c:v>16</c:v>
                </c:pt>
                <c:pt idx="21">
                  <c:v>17</c:v>
                </c:pt>
                <c:pt idx="22">
                  <c:v>18</c:v>
                </c:pt>
                <c:pt idx="23">
                  <c:v>19</c:v>
                </c:pt>
                <c:pt idx="24">
                  <c:v>20</c:v>
                </c:pt>
                <c:pt idx="25">
                  <c:v>20</c:v>
                </c:pt>
                <c:pt idx="26">
                  <c:v>21</c:v>
                </c:pt>
                <c:pt idx="27">
                  <c:v>22</c:v>
                </c:pt>
                <c:pt idx="28">
                  <c:v>22</c:v>
                </c:pt>
                <c:pt idx="29">
                  <c:v>22</c:v>
                </c:pt>
                <c:pt idx="30">
                  <c:v>22</c:v>
                </c:pt>
                <c:pt idx="31">
                  <c:v>23</c:v>
                </c:pt>
                <c:pt idx="32">
                  <c:v>23</c:v>
                </c:pt>
                <c:pt idx="33">
                  <c:v>23</c:v>
                </c:pt>
                <c:pt idx="34">
                  <c:v>24</c:v>
                </c:pt>
                <c:pt idx="35">
                  <c:v>24</c:v>
                </c:pt>
                <c:pt idx="36">
                  <c:v>25</c:v>
                </c:pt>
                <c:pt idx="37">
                  <c:v>25</c:v>
                </c:pt>
                <c:pt idx="38">
                  <c:v>25</c:v>
                </c:pt>
                <c:pt idx="39">
                  <c:v>26</c:v>
                </c:pt>
                <c:pt idx="40">
                  <c:v>26</c:v>
                </c:pt>
                <c:pt idx="41">
                  <c:v>27</c:v>
                </c:pt>
                <c:pt idx="42">
                  <c:v>27</c:v>
                </c:pt>
                <c:pt idx="43">
                  <c:v>27</c:v>
                </c:pt>
                <c:pt idx="44">
                  <c:v>28</c:v>
                </c:pt>
                <c:pt idx="45">
                  <c:v>29</c:v>
                </c:pt>
                <c:pt idx="46">
                  <c:v>29</c:v>
                </c:pt>
                <c:pt idx="47">
                  <c:v>30</c:v>
                </c:pt>
                <c:pt idx="48">
                  <c:v>30</c:v>
                </c:pt>
                <c:pt idx="49">
                  <c:v>30</c:v>
                </c:pt>
                <c:pt idx="50">
                  <c:v>30</c:v>
                </c:pt>
                <c:pt idx="51">
                  <c:v>31</c:v>
                </c:pt>
                <c:pt idx="52">
                  <c:v>31</c:v>
                </c:pt>
                <c:pt idx="53">
                  <c:v>32</c:v>
                </c:pt>
                <c:pt idx="54">
                  <c:v>32</c:v>
                </c:pt>
                <c:pt idx="55">
                  <c:v>32</c:v>
                </c:pt>
                <c:pt idx="56">
                  <c:v>32</c:v>
                </c:pt>
                <c:pt idx="57">
                  <c:v>33</c:v>
                </c:pt>
                <c:pt idx="58">
                  <c:v>34</c:v>
                </c:pt>
                <c:pt idx="59">
                  <c:v>35</c:v>
                </c:pt>
                <c:pt idx="60">
                  <c:v>35</c:v>
                </c:pt>
                <c:pt idx="61">
                  <c:v>36</c:v>
                </c:pt>
                <c:pt idx="62">
                  <c:v>36</c:v>
                </c:pt>
                <c:pt idx="63">
                  <c:v>36</c:v>
                </c:pt>
                <c:pt idx="64">
                  <c:v>37</c:v>
                </c:pt>
                <c:pt idx="65">
                  <c:v>37</c:v>
                </c:pt>
                <c:pt idx="66">
                  <c:v>38</c:v>
                </c:pt>
                <c:pt idx="67">
                  <c:v>39</c:v>
                </c:pt>
                <c:pt idx="68">
                  <c:v>39</c:v>
                </c:pt>
                <c:pt idx="69">
                  <c:v>39</c:v>
                </c:pt>
                <c:pt idx="70">
                  <c:v>39</c:v>
                </c:pt>
                <c:pt idx="71">
                  <c:v>39</c:v>
                </c:pt>
                <c:pt idx="72">
                  <c:v>40</c:v>
                </c:pt>
                <c:pt idx="73">
                  <c:v>41</c:v>
                </c:pt>
                <c:pt idx="74">
                  <c:v>41</c:v>
                </c:pt>
                <c:pt idx="75">
                  <c:v>41</c:v>
                </c:pt>
                <c:pt idx="76">
                  <c:v>41</c:v>
                </c:pt>
                <c:pt idx="77">
                  <c:v>41</c:v>
                </c:pt>
                <c:pt idx="78">
                  <c:v>42</c:v>
                </c:pt>
                <c:pt idx="79">
                  <c:v>43</c:v>
                </c:pt>
                <c:pt idx="80">
                  <c:v>44</c:v>
                </c:pt>
                <c:pt idx="81">
                  <c:v>45</c:v>
                </c:pt>
                <c:pt idx="82">
                  <c:v>46</c:v>
                </c:pt>
                <c:pt idx="83">
                  <c:v>46</c:v>
                </c:pt>
                <c:pt idx="84">
                  <c:v>46</c:v>
                </c:pt>
                <c:pt idx="85">
                  <c:v>46</c:v>
                </c:pt>
                <c:pt idx="86">
                  <c:v>46</c:v>
                </c:pt>
                <c:pt idx="87">
                  <c:v>46</c:v>
                </c:pt>
                <c:pt idx="88">
                  <c:v>46</c:v>
                </c:pt>
                <c:pt idx="89">
                  <c:v>46</c:v>
                </c:pt>
                <c:pt idx="90">
                  <c:v>46</c:v>
                </c:pt>
                <c:pt idx="91">
                  <c:v>47</c:v>
                </c:pt>
                <c:pt idx="92">
                  <c:v>48</c:v>
                </c:pt>
                <c:pt idx="93">
                  <c:v>49</c:v>
                </c:pt>
                <c:pt idx="94">
                  <c:v>49</c:v>
                </c:pt>
                <c:pt idx="95">
                  <c:v>49</c:v>
                </c:pt>
                <c:pt idx="96">
                  <c:v>50</c:v>
                </c:pt>
                <c:pt idx="97">
                  <c:v>50</c:v>
                </c:pt>
                <c:pt idx="98">
                  <c:v>51</c:v>
                </c:pt>
                <c:pt idx="99">
                  <c:v>51</c:v>
                </c:pt>
                <c:pt idx="100">
                  <c:v>51</c:v>
                </c:pt>
                <c:pt idx="101">
                  <c:v>51</c:v>
                </c:pt>
                <c:pt idx="102">
                  <c:v>52</c:v>
                </c:pt>
                <c:pt idx="103">
                  <c:v>53</c:v>
                </c:pt>
                <c:pt idx="104">
                  <c:v>53</c:v>
                </c:pt>
                <c:pt idx="105">
                  <c:v>53</c:v>
                </c:pt>
                <c:pt idx="106">
                  <c:v>53</c:v>
                </c:pt>
                <c:pt idx="107">
                  <c:v>53</c:v>
                </c:pt>
                <c:pt idx="108">
                  <c:v>53</c:v>
                </c:pt>
                <c:pt idx="109">
                  <c:v>54</c:v>
                </c:pt>
                <c:pt idx="110">
                  <c:v>54</c:v>
                </c:pt>
                <c:pt idx="111">
                  <c:v>54</c:v>
                </c:pt>
                <c:pt idx="112">
                  <c:v>55</c:v>
                </c:pt>
                <c:pt idx="113">
                  <c:v>56</c:v>
                </c:pt>
                <c:pt idx="114">
                  <c:v>57</c:v>
                </c:pt>
                <c:pt idx="115">
                  <c:v>57</c:v>
                </c:pt>
                <c:pt idx="116">
                  <c:v>58</c:v>
                </c:pt>
                <c:pt idx="117">
                  <c:v>58</c:v>
                </c:pt>
                <c:pt idx="118">
                  <c:v>59</c:v>
                </c:pt>
                <c:pt idx="119">
                  <c:v>59</c:v>
                </c:pt>
                <c:pt idx="120">
                  <c:v>59</c:v>
                </c:pt>
                <c:pt idx="121">
                  <c:v>59</c:v>
                </c:pt>
                <c:pt idx="122">
                  <c:v>60</c:v>
                </c:pt>
                <c:pt idx="123">
                  <c:v>60</c:v>
                </c:pt>
                <c:pt idx="124">
                  <c:v>60</c:v>
                </c:pt>
                <c:pt idx="125">
                  <c:v>60</c:v>
                </c:pt>
                <c:pt idx="126">
                  <c:v>61</c:v>
                </c:pt>
                <c:pt idx="127">
                  <c:v>61</c:v>
                </c:pt>
                <c:pt idx="128">
                  <c:v>62</c:v>
                </c:pt>
                <c:pt idx="129">
                  <c:v>62</c:v>
                </c:pt>
                <c:pt idx="130">
                  <c:v>63</c:v>
                </c:pt>
                <c:pt idx="131">
                  <c:v>64</c:v>
                </c:pt>
                <c:pt idx="132">
                  <c:v>65</c:v>
                </c:pt>
                <c:pt idx="133">
                  <c:v>66</c:v>
                </c:pt>
                <c:pt idx="134">
                  <c:v>67</c:v>
                </c:pt>
                <c:pt idx="135">
                  <c:v>68</c:v>
                </c:pt>
                <c:pt idx="136">
                  <c:v>68</c:v>
                </c:pt>
                <c:pt idx="137">
                  <c:v>69</c:v>
                </c:pt>
                <c:pt idx="138">
                  <c:v>70</c:v>
                </c:pt>
                <c:pt idx="139">
                  <c:v>71</c:v>
                </c:pt>
                <c:pt idx="140">
                  <c:v>72</c:v>
                </c:pt>
                <c:pt idx="141">
                  <c:v>73</c:v>
                </c:pt>
                <c:pt idx="142">
                  <c:v>74</c:v>
                </c:pt>
                <c:pt idx="143">
                  <c:v>75</c:v>
                </c:pt>
                <c:pt idx="144">
                  <c:v>76</c:v>
                </c:pt>
                <c:pt idx="145">
                  <c:v>76</c:v>
                </c:pt>
                <c:pt idx="146">
                  <c:v>76</c:v>
                </c:pt>
                <c:pt idx="147">
                  <c:v>77</c:v>
                </c:pt>
                <c:pt idx="148">
                  <c:v>78</c:v>
                </c:pt>
                <c:pt idx="149">
                  <c:v>79</c:v>
                </c:pt>
                <c:pt idx="150">
                  <c:v>80</c:v>
                </c:pt>
                <c:pt idx="151">
                  <c:v>81</c:v>
                </c:pt>
                <c:pt idx="152">
                  <c:v>82</c:v>
                </c:pt>
                <c:pt idx="153">
                  <c:v>83</c:v>
                </c:pt>
                <c:pt idx="154">
                  <c:v>83</c:v>
                </c:pt>
                <c:pt idx="155">
                  <c:v>83</c:v>
                </c:pt>
                <c:pt idx="156">
                  <c:v>83</c:v>
                </c:pt>
                <c:pt idx="157">
                  <c:v>84</c:v>
                </c:pt>
                <c:pt idx="158">
                  <c:v>85</c:v>
                </c:pt>
                <c:pt idx="159">
                  <c:v>85</c:v>
                </c:pt>
                <c:pt idx="160">
                  <c:v>86</c:v>
                </c:pt>
                <c:pt idx="161">
                  <c:v>86</c:v>
                </c:pt>
                <c:pt idx="162">
                  <c:v>86</c:v>
                </c:pt>
                <c:pt idx="163">
                  <c:v>87</c:v>
                </c:pt>
                <c:pt idx="164">
                  <c:v>88</c:v>
                </c:pt>
                <c:pt idx="165">
                  <c:v>88</c:v>
                </c:pt>
                <c:pt idx="166">
                  <c:v>89</c:v>
                </c:pt>
                <c:pt idx="167">
                  <c:v>89</c:v>
                </c:pt>
                <c:pt idx="168">
                  <c:v>90</c:v>
                </c:pt>
                <c:pt idx="169">
                  <c:v>90</c:v>
                </c:pt>
                <c:pt idx="170">
                  <c:v>91</c:v>
                </c:pt>
                <c:pt idx="171">
                  <c:v>91</c:v>
                </c:pt>
                <c:pt idx="172">
                  <c:v>92</c:v>
                </c:pt>
                <c:pt idx="173">
                  <c:v>92</c:v>
                </c:pt>
                <c:pt idx="174">
                  <c:v>92</c:v>
                </c:pt>
                <c:pt idx="175">
                  <c:v>93</c:v>
                </c:pt>
                <c:pt idx="176">
                  <c:v>94</c:v>
                </c:pt>
                <c:pt idx="177">
                  <c:v>95</c:v>
                </c:pt>
                <c:pt idx="178">
                  <c:v>95</c:v>
                </c:pt>
                <c:pt idx="179">
                  <c:v>95</c:v>
                </c:pt>
                <c:pt idx="180">
                  <c:v>95</c:v>
                </c:pt>
                <c:pt idx="181">
                  <c:v>95</c:v>
                </c:pt>
                <c:pt idx="182">
                  <c:v>96</c:v>
                </c:pt>
                <c:pt idx="183">
                  <c:v>96</c:v>
                </c:pt>
                <c:pt idx="184">
                  <c:v>96</c:v>
                </c:pt>
                <c:pt idx="185">
                  <c:v>97</c:v>
                </c:pt>
                <c:pt idx="186">
                  <c:v>98</c:v>
                </c:pt>
                <c:pt idx="187">
                  <c:v>99</c:v>
                </c:pt>
                <c:pt idx="188">
                  <c:v>100</c:v>
                </c:pt>
                <c:pt idx="189">
                  <c:v>101</c:v>
                </c:pt>
                <c:pt idx="190">
                  <c:v>102</c:v>
                </c:pt>
                <c:pt idx="191">
                  <c:v>102</c:v>
                </c:pt>
                <c:pt idx="192">
                  <c:v>102</c:v>
                </c:pt>
                <c:pt idx="193">
                  <c:v>103</c:v>
                </c:pt>
                <c:pt idx="194">
                  <c:v>104</c:v>
                </c:pt>
                <c:pt idx="195">
                  <c:v>105</c:v>
                </c:pt>
                <c:pt idx="196">
                  <c:v>105</c:v>
                </c:pt>
                <c:pt idx="197">
                  <c:v>105</c:v>
                </c:pt>
                <c:pt idx="198">
                  <c:v>106</c:v>
                </c:pt>
                <c:pt idx="199">
                  <c:v>107</c:v>
                </c:pt>
                <c:pt idx="200">
                  <c:v>107</c:v>
                </c:pt>
                <c:pt idx="201">
                  <c:v>108</c:v>
                </c:pt>
                <c:pt idx="202">
                  <c:v>109</c:v>
                </c:pt>
                <c:pt idx="203">
                  <c:v>110</c:v>
                </c:pt>
                <c:pt idx="204">
                  <c:v>110</c:v>
                </c:pt>
                <c:pt idx="205">
                  <c:v>111</c:v>
                </c:pt>
                <c:pt idx="206">
                  <c:v>111</c:v>
                </c:pt>
                <c:pt idx="207">
                  <c:v>111</c:v>
                </c:pt>
                <c:pt idx="208">
                  <c:v>112</c:v>
                </c:pt>
                <c:pt idx="209">
                  <c:v>113</c:v>
                </c:pt>
                <c:pt idx="210">
                  <c:v>113</c:v>
                </c:pt>
                <c:pt idx="211">
                  <c:v>113</c:v>
                </c:pt>
                <c:pt idx="212">
                  <c:v>114</c:v>
                </c:pt>
                <c:pt idx="213">
                  <c:v>115</c:v>
                </c:pt>
                <c:pt idx="214">
                  <c:v>116</c:v>
                </c:pt>
                <c:pt idx="215">
                  <c:v>117</c:v>
                </c:pt>
                <c:pt idx="216">
                  <c:v>118</c:v>
                </c:pt>
                <c:pt idx="217">
                  <c:v>119</c:v>
                </c:pt>
                <c:pt idx="218">
                  <c:v>120</c:v>
                </c:pt>
                <c:pt idx="219">
                  <c:v>120</c:v>
                </c:pt>
                <c:pt idx="220">
                  <c:v>120</c:v>
                </c:pt>
                <c:pt idx="221">
                  <c:v>120</c:v>
                </c:pt>
                <c:pt idx="222">
                  <c:v>120</c:v>
                </c:pt>
                <c:pt idx="223">
                  <c:v>120</c:v>
                </c:pt>
                <c:pt idx="224">
                  <c:v>120</c:v>
                </c:pt>
                <c:pt idx="225">
                  <c:v>121</c:v>
                </c:pt>
                <c:pt idx="226">
                  <c:v>122</c:v>
                </c:pt>
                <c:pt idx="227">
                  <c:v>122</c:v>
                </c:pt>
                <c:pt idx="228">
                  <c:v>122</c:v>
                </c:pt>
                <c:pt idx="229">
                  <c:v>123</c:v>
                </c:pt>
                <c:pt idx="230">
                  <c:v>124</c:v>
                </c:pt>
                <c:pt idx="231">
                  <c:v>125</c:v>
                </c:pt>
                <c:pt idx="232">
                  <c:v>125</c:v>
                </c:pt>
                <c:pt idx="233">
                  <c:v>125</c:v>
                </c:pt>
                <c:pt idx="234">
                  <c:v>125</c:v>
                </c:pt>
                <c:pt idx="235">
                  <c:v>125</c:v>
                </c:pt>
                <c:pt idx="236">
                  <c:v>125</c:v>
                </c:pt>
                <c:pt idx="237">
                  <c:v>125</c:v>
                </c:pt>
                <c:pt idx="238">
                  <c:v>126</c:v>
                </c:pt>
                <c:pt idx="239">
                  <c:v>127</c:v>
                </c:pt>
                <c:pt idx="240">
                  <c:v>127</c:v>
                </c:pt>
                <c:pt idx="241">
                  <c:v>128</c:v>
                </c:pt>
                <c:pt idx="242">
                  <c:v>129</c:v>
                </c:pt>
                <c:pt idx="243">
                  <c:v>129</c:v>
                </c:pt>
                <c:pt idx="244">
                  <c:v>129</c:v>
                </c:pt>
                <c:pt idx="245">
                  <c:v>129</c:v>
                </c:pt>
                <c:pt idx="246">
                  <c:v>129</c:v>
                </c:pt>
                <c:pt idx="247">
                  <c:v>129</c:v>
                </c:pt>
                <c:pt idx="248">
                  <c:v>129</c:v>
                </c:pt>
                <c:pt idx="249">
                  <c:v>129</c:v>
                </c:pt>
                <c:pt idx="250">
                  <c:v>129</c:v>
                </c:pt>
                <c:pt idx="251">
                  <c:v>129</c:v>
                </c:pt>
                <c:pt idx="252">
                  <c:v>129</c:v>
                </c:pt>
                <c:pt idx="253">
                  <c:v>130</c:v>
                </c:pt>
                <c:pt idx="254">
                  <c:v>130</c:v>
                </c:pt>
                <c:pt idx="255">
                  <c:v>131</c:v>
                </c:pt>
                <c:pt idx="256">
                  <c:v>132</c:v>
                </c:pt>
                <c:pt idx="257">
                  <c:v>133</c:v>
                </c:pt>
                <c:pt idx="258">
                  <c:v>134</c:v>
                </c:pt>
                <c:pt idx="259">
                  <c:v>134</c:v>
                </c:pt>
                <c:pt idx="260">
                  <c:v>135</c:v>
                </c:pt>
                <c:pt idx="261">
                  <c:v>135</c:v>
                </c:pt>
                <c:pt idx="262">
                  <c:v>136</c:v>
                </c:pt>
                <c:pt idx="263">
                  <c:v>136</c:v>
                </c:pt>
                <c:pt idx="264">
                  <c:v>136</c:v>
                </c:pt>
                <c:pt idx="265">
                  <c:v>137</c:v>
                </c:pt>
                <c:pt idx="266">
                  <c:v>137</c:v>
                </c:pt>
                <c:pt idx="267">
                  <c:v>138</c:v>
                </c:pt>
                <c:pt idx="268">
                  <c:v>138</c:v>
                </c:pt>
                <c:pt idx="269">
                  <c:v>138</c:v>
                </c:pt>
                <c:pt idx="270">
                  <c:v>138</c:v>
                </c:pt>
                <c:pt idx="271">
                  <c:v>139</c:v>
                </c:pt>
                <c:pt idx="272">
                  <c:v>139</c:v>
                </c:pt>
                <c:pt idx="273">
                  <c:v>139</c:v>
                </c:pt>
                <c:pt idx="274">
                  <c:v>139</c:v>
                </c:pt>
                <c:pt idx="275">
                  <c:v>140</c:v>
                </c:pt>
                <c:pt idx="276">
                  <c:v>141</c:v>
                </c:pt>
                <c:pt idx="277">
                  <c:v>142</c:v>
                </c:pt>
                <c:pt idx="278">
                  <c:v>143</c:v>
                </c:pt>
                <c:pt idx="279">
                  <c:v>144</c:v>
                </c:pt>
                <c:pt idx="280">
                  <c:v>145</c:v>
                </c:pt>
                <c:pt idx="281">
                  <c:v>146</c:v>
                </c:pt>
                <c:pt idx="282">
                  <c:v>146</c:v>
                </c:pt>
                <c:pt idx="283">
                  <c:v>147</c:v>
                </c:pt>
                <c:pt idx="284">
                  <c:v>147</c:v>
                </c:pt>
                <c:pt idx="285">
                  <c:v>148</c:v>
                </c:pt>
                <c:pt idx="286">
                  <c:v>149</c:v>
                </c:pt>
                <c:pt idx="287">
                  <c:v>149</c:v>
                </c:pt>
                <c:pt idx="288">
                  <c:v>149</c:v>
                </c:pt>
                <c:pt idx="289">
                  <c:v>149</c:v>
                </c:pt>
                <c:pt idx="290">
                  <c:v>150</c:v>
                </c:pt>
                <c:pt idx="291">
                  <c:v>151</c:v>
                </c:pt>
                <c:pt idx="292">
                  <c:v>152</c:v>
                </c:pt>
                <c:pt idx="293">
                  <c:v>152</c:v>
                </c:pt>
                <c:pt idx="294">
                  <c:v>153</c:v>
                </c:pt>
                <c:pt idx="295">
                  <c:v>154</c:v>
                </c:pt>
                <c:pt idx="296">
                  <c:v>155</c:v>
                </c:pt>
                <c:pt idx="297">
                  <c:v>156</c:v>
                </c:pt>
                <c:pt idx="298">
                  <c:v>157</c:v>
                </c:pt>
                <c:pt idx="299">
                  <c:v>158</c:v>
                </c:pt>
                <c:pt idx="300">
                  <c:v>159</c:v>
                </c:pt>
                <c:pt idx="301">
                  <c:v>160</c:v>
                </c:pt>
                <c:pt idx="302">
                  <c:v>160</c:v>
                </c:pt>
                <c:pt idx="303">
                  <c:v>160</c:v>
                </c:pt>
                <c:pt idx="304">
                  <c:v>160</c:v>
                </c:pt>
                <c:pt idx="305">
                  <c:v>161</c:v>
                </c:pt>
                <c:pt idx="306">
                  <c:v>162</c:v>
                </c:pt>
                <c:pt idx="307">
                  <c:v>163</c:v>
                </c:pt>
                <c:pt idx="308">
                  <c:v>164</c:v>
                </c:pt>
                <c:pt idx="309">
                  <c:v>164</c:v>
                </c:pt>
                <c:pt idx="310">
                  <c:v>164</c:v>
                </c:pt>
                <c:pt idx="311">
                  <c:v>165</c:v>
                </c:pt>
                <c:pt idx="312">
                  <c:v>165</c:v>
                </c:pt>
                <c:pt idx="313">
                  <c:v>166</c:v>
                </c:pt>
                <c:pt idx="314">
                  <c:v>166</c:v>
                </c:pt>
                <c:pt idx="315">
                  <c:v>166</c:v>
                </c:pt>
                <c:pt idx="316">
                  <c:v>166</c:v>
                </c:pt>
                <c:pt idx="317">
                  <c:v>166</c:v>
                </c:pt>
                <c:pt idx="318">
                  <c:v>167</c:v>
                </c:pt>
                <c:pt idx="319">
                  <c:v>168</c:v>
                </c:pt>
                <c:pt idx="320">
                  <c:v>168</c:v>
                </c:pt>
                <c:pt idx="321">
                  <c:v>168</c:v>
                </c:pt>
                <c:pt idx="322">
                  <c:v>168</c:v>
                </c:pt>
                <c:pt idx="323">
                  <c:v>169</c:v>
                </c:pt>
                <c:pt idx="324">
                  <c:v>169</c:v>
                </c:pt>
                <c:pt idx="325">
                  <c:v>169</c:v>
                </c:pt>
                <c:pt idx="326">
                  <c:v>170</c:v>
                </c:pt>
                <c:pt idx="327">
                  <c:v>171</c:v>
                </c:pt>
                <c:pt idx="328">
                  <c:v>171</c:v>
                </c:pt>
                <c:pt idx="329">
                  <c:v>172</c:v>
                </c:pt>
                <c:pt idx="330">
                  <c:v>173</c:v>
                </c:pt>
                <c:pt idx="331">
                  <c:v>173</c:v>
                </c:pt>
                <c:pt idx="332">
                  <c:v>173</c:v>
                </c:pt>
                <c:pt idx="333">
                  <c:v>174</c:v>
                </c:pt>
                <c:pt idx="334">
                  <c:v>175</c:v>
                </c:pt>
                <c:pt idx="335">
                  <c:v>176</c:v>
                </c:pt>
                <c:pt idx="336">
                  <c:v>177</c:v>
                </c:pt>
                <c:pt idx="337">
                  <c:v>177</c:v>
                </c:pt>
                <c:pt idx="338">
                  <c:v>178</c:v>
                </c:pt>
                <c:pt idx="339">
                  <c:v>179</c:v>
                </c:pt>
                <c:pt idx="340">
                  <c:v>180</c:v>
                </c:pt>
                <c:pt idx="341">
                  <c:v>181</c:v>
                </c:pt>
                <c:pt idx="342">
                  <c:v>181</c:v>
                </c:pt>
                <c:pt idx="343">
                  <c:v>181</c:v>
                </c:pt>
                <c:pt idx="344">
                  <c:v>182</c:v>
                </c:pt>
                <c:pt idx="345">
                  <c:v>183</c:v>
                </c:pt>
                <c:pt idx="346">
                  <c:v>184</c:v>
                </c:pt>
                <c:pt idx="347">
                  <c:v>184</c:v>
                </c:pt>
                <c:pt idx="348">
                  <c:v>184</c:v>
                </c:pt>
                <c:pt idx="349">
                  <c:v>185</c:v>
                </c:pt>
                <c:pt idx="350">
                  <c:v>186</c:v>
                </c:pt>
                <c:pt idx="351">
                  <c:v>186</c:v>
                </c:pt>
                <c:pt idx="352">
                  <c:v>186</c:v>
                </c:pt>
                <c:pt idx="353">
                  <c:v>186</c:v>
                </c:pt>
                <c:pt idx="354">
                  <c:v>187</c:v>
                </c:pt>
                <c:pt idx="355">
                  <c:v>188</c:v>
                </c:pt>
                <c:pt idx="356">
                  <c:v>189</c:v>
                </c:pt>
                <c:pt idx="357">
                  <c:v>189</c:v>
                </c:pt>
                <c:pt idx="358">
                  <c:v>189</c:v>
                </c:pt>
                <c:pt idx="359">
                  <c:v>190</c:v>
                </c:pt>
                <c:pt idx="360">
                  <c:v>190</c:v>
                </c:pt>
                <c:pt idx="361">
                  <c:v>190</c:v>
                </c:pt>
                <c:pt idx="362">
                  <c:v>191</c:v>
                </c:pt>
                <c:pt idx="363">
                  <c:v>191</c:v>
                </c:pt>
                <c:pt idx="364">
                  <c:v>192</c:v>
                </c:pt>
                <c:pt idx="365">
                  <c:v>193</c:v>
                </c:pt>
                <c:pt idx="366">
                  <c:v>194</c:v>
                </c:pt>
                <c:pt idx="367">
                  <c:v>195</c:v>
                </c:pt>
                <c:pt idx="368">
                  <c:v>196</c:v>
                </c:pt>
                <c:pt idx="369">
                  <c:v>196</c:v>
                </c:pt>
                <c:pt idx="370">
                  <c:v>197</c:v>
                </c:pt>
                <c:pt idx="371">
                  <c:v>198</c:v>
                </c:pt>
                <c:pt idx="372">
                  <c:v>199</c:v>
                </c:pt>
                <c:pt idx="373">
                  <c:v>199</c:v>
                </c:pt>
                <c:pt idx="374">
                  <c:v>199</c:v>
                </c:pt>
                <c:pt idx="375">
                  <c:v>200</c:v>
                </c:pt>
                <c:pt idx="376">
                  <c:v>201</c:v>
                </c:pt>
                <c:pt idx="377">
                  <c:v>202</c:v>
                </c:pt>
                <c:pt idx="378">
                  <c:v>202</c:v>
                </c:pt>
                <c:pt idx="379">
                  <c:v>203</c:v>
                </c:pt>
                <c:pt idx="380">
                  <c:v>203</c:v>
                </c:pt>
                <c:pt idx="381">
                  <c:v>203</c:v>
                </c:pt>
                <c:pt idx="382">
                  <c:v>204</c:v>
                </c:pt>
                <c:pt idx="383">
                  <c:v>205</c:v>
                </c:pt>
                <c:pt idx="384">
                  <c:v>206</c:v>
                </c:pt>
                <c:pt idx="385">
                  <c:v>207</c:v>
                </c:pt>
                <c:pt idx="386">
                  <c:v>208</c:v>
                </c:pt>
                <c:pt idx="387">
                  <c:v>209</c:v>
                </c:pt>
                <c:pt idx="388">
                  <c:v>210</c:v>
                </c:pt>
                <c:pt idx="389">
                  <c:v>211</c:v>
                </c:pt>
                <c:pt idx="390">
                  <c:v>211</c:v>
                </c:pt>
                <c:pt idx="391">
                  <c:v>212</c:v>
                </c:pt>
                <c:pt idx="392">
                  <c:v>213</c:v>
                </c:pt>
                <c:pt idx="393">
                  <c:v>213</c:v>
                </c:pt>
                <c:pt idx="394">
                  <c:v>214</c:v>
                </c:pt>
                <c:pt idx="395">
                  <c:v>214</c:v>
                </c:pt>
                <c:pt idx="396">
                  <c:v>214</c:v>
                </c:pt>
                <c:pt idx="397">
                  <c:v>214</c:v>
                </c:pt>
                <c:pt idx="398">
                  <c:v>214</c:v>
                </c:pt>
                <c:pt idx="399">
                  <c:v>214</c:v>
                </c:pt>
                <c:pt idx="400">
                  <c:v>215</c:v>
                </c:pt>
                <c:pt idx="401">
                  <c:v>216</c:v>
                </c:pt>
                <c:pt idx="402">
                  <c:v>217</c:v>
                </c:pt>
                <c:pt idx="403">
                  <c:v>218</c:v>
                </c:pt>
                <c:pt idx="404">
                  <c:v>219</c:v>
                </c:pt>
                <c:pt idx="405">
                  <c:v>220</c:v>
                </c:pt>
                <c:pt idx="406">
                  <c:v>221</c:v>
                </c:pt>
                <c:pt idx="407">
                  <c:v>222</c:v>
                </c:pt>
                <c:pt idx="408">
                  <c:v>223</c:v>
                </c:pt>
                <c:pt idx="409">
                  <c:v>223</c:v>
                </c:pt>
                <c:pt idx="410">
                  <c:v>224</c:v>
                </c:pt>
                <c:pt idx="411">
                  <c:v>225</c:v>
                </c:pt>
                <c:pt idx="412">
                  <c:v>225</c:v>
                </c:pt>
                <c:pt idx="413">
                  <c:v>226</c:v>
                </c:pt>
                <c:pt idx="414">
                  <c:v>226</c:v>
                </c:pt>
                <c:pt idx="415">
                  <c:v>227</c:v>
                </c:pt>
                <c:pt idx="416">
                  <c:v>228</c:v>
                </c:pt>
                <c:pt idx="417">
                  <c:v>229</c:v>
                </c:pt>
                <c:pt idx="418">
                  <c:v>230</c:v>
                </c:pt>
                <c:pt idx="419">
                  <c:v>231</c:v>
                </c:pt>
                <c:pt idx="420">
                  <c:v>232</c:v>
                </c:pt>
                <c:pt idx="421">
                  <c:v>233</c:v>
                </c:pt>
                <c:pt idx="422">
                  <c:v>234</c:v>
                </c:pt>
                <c:pt idx="423">
                  <c:v>235</c:v>
                </c:pt>
                <c:pt idx="424">
                  <c:v>235</c:v>
                </c:pt>
                <c:pt idx="425">
                  <c:v>236</c:v>
                </c:pt>
                <c:pt idx="426">
                  <c:v>236</c:v>
                </c:pt>
                <c:pt idx="427">
                  <c:v>237</c:v>
                </c:pt>
                <c:pt idx="428">
                  <c:v>237</c:v>
                </c:pt>
                <c:pt idx="429">
                  <c:v>237</c:v>
                </c:pt>
                <c:pt idx="430">
                  <c:v>238</c:v>
                </c:pt>
                <c:pt idx="431">
                  <c:v>238</c:v>
                </c:pt>
                <c:pt idx="432">
                  <c:v>238</c:v>
                </c:pt>
                <c:pt idx="433">
                  <c:v>238</c:v>
                </c:pt>
                <c:pt idx="434">
                  <c:v>239</c:v>
                </c:pt>
                <c:pt idx="435">
                  <c:v>239</c:v>
                </c:pt>
                <c:pt idx="436">
                  <c:v>240</c:v>
                </c:pt>
                <c:pt idx="437">
                  <c:v>240</c:v>
                </c:pt>
                <c:pt idx="438">
                  <c:v>241</c:v>
                </c:pt>
                <c:pt idx="439">
                  <c:v>241</c:v>
                </c:pt>
                <c:pt idx="440">
                  <c:v>241</c:v>
                </c:pt>
                <c:pt idx="441">
                  <c:v>242</c:v>
                </c:pt>
                <c:pt idx="442">
                  <c:v>243</c:v>
                </c:pt>
                <c:pt idx="443">
                  <c:v>244</c:v>
                </c:pt>
                <c:pt idx="444">
                  <c:v>245</c:v>
                </c:pt>
                <c:pt idx="445">
                  <c:v>245</c:v>
                </c:pt>
                <c:pt idx="446">
                  <c:v>245</c:v>
                </c:pt>
                <c:pt idx="447">
                  <c:v>245</c:v>
                </c:pt>
                <c:pt idx="448">
                  <c:v>246</c:v>
                </c:pt>
                <c:pt idx="449">
                  <c:v>247</c:v>
                </c:pt>
                <c:pt idx="450">
                  <c:v>248</c:v>
                </c:pt>
                <c:pt idx="451">
                  <c:v>249</c:v>
                </c:pt>
                <c:pt idx="452">
                  <c:v>250</c:v>
                </c:pt>
                <c:pt idx="453">
                  <c:v>251</c:v>
                </c:pt>
                <c:pt idx="454">
                  <c:v>251</c:v>
                </c:pt>
                <c:pt idx="455">
                  <c:v>251</c:v>
                </c:pt>
                <c:pt idx="456">
                  <c:v>252</c:v>
                </c:pt>
                <c:pt idx="457">
                  <c:v>252</c:v>
                </c:pt>
                <c:pt idx="458">
                  <c:v>252</c:v>
                </c:pt>
                <c:pt idx="459">
                  <c:v>252</c:v>
                </c:pt>
                <c:pt idx="460">
                  <c:v>253</c:v>
                </c:pt>
                <c:pt idx="461">
                  <c:v>253</c:v>
                </c:pt>
                <c:pt idx="462">
                  <c:v>253</c:v>
                </c:pt>
                <c:pt idx="463">
                  <c:v>254</c:v>
                </c:pt>
                <c:pt idx="464">
                  <c:v>255</c:v>
                </c:pt>
                <c:pt idx="465">
                  <c:v>256</c:v>
                </c:pt>
                <c:pt idx="466">
                  <c:v>257</c:v>
                </c:pt>
                <c:pt idx="467">
                  <c:v>258</c:v>
                </c:pt>
                <c:pt idx="468">
                  <c:v>259</c:v>
                </c:pt>
                <c:pt idx="469">
                  <c:v>260</c:v>
                </c:pt>
                <c:pt idx="470">
                  <c:v>260</c:v>
                </c:pt>
                <c:pt idx="471">
                  <c:v>260</c:v>
                </c:pt>
                <c:pt idx="472">
                  <c:v>260</c:v>
                </c:pt>
                <c:pt idx="473">
                  <c:v>260</c:v>
                </c:pt>
                <c:pt idx="474">
                  <c:v>260</c:v>
                </c:pt>
                <c:pt idx="475">
                  <c:v>261</c:v>
                </c:pt>
                <c:pt idx="476">
                  <c:v>262</c:v>
                </c:pt>
                <c:pt idx="477">
                  <c:v>263</c:v>
                </c:pt>
                <c:pt idx="478">
                  <c:v>263</c:v>
                </c:pt>
                <c:pt idx="479">
                  <c:v>263</c:v>
                </c:pt>
                <c:pt idx="480">
                  <c:v>264</c:v>
                </c:pt>
                <c:pt idx="481">
                  <c:v>264</c:v>
                </c:pt>
                <c:pt idx="482">
                  <c:v>264</c:v>
                </c:pt>
                <c:pt idx="483">
                  <c:v>264</c:v>
                </c:pt>
                <c:pt idx="484">
                  <c:v>264</c:v>
                </c:pt>
                <c:pt idx="485">
                  <c:v>264</c:v>
                </c:pt>
                <c:pt idx="486">
                  <c:v>264</c:v>
                </c:pt>
                <c:pt idx="487">
                  <c:v>264</c:v>
                </c:pt>
                <c:pt idx="488">
                  <c:v>264</c:v>
                </c:pt>
                <c:pt idx="489">
                  <c:v>264</c:v>
                </c:pt>
                <c:pt idx="490">
                  <c:v>265</c:v>
                </c:pt>
                <c:pt idx="491">
                  <c:v>266</c:v>
                </c:pt>
                <c:pt idx="492">
                  <c:v>266</c:v>
                </c:pt>
                <c:pt idx="493">
                  <c:v>266</c:v>
                </c:pt>
                <c:pt idx="494">
                  <c:v>266</c:v>
                </c:pt>
                <c:pt idx="495">
                  <c:v>266</c:v>
                </c:pt>
                <c:pt idx="496">
                  <c:v>266</c:v>
                </c:pt>
                <c:pt idx="497">
                  <c:v>267</c:v>
                </c:pt>
                <c:pt idx="498">
                  <c:v>267</c:v>
                </c:pt>
                <c:pt idx="499">
                  <c:v>268</c:v>
                </c:pt>
                <c:pt idx="500">
                  <c:v>269</c:v>
                </c:pt>
                <c:pt idx="501">
                  <c:v>269</c:v>
                </c:pt>
                <c:pt idx="502">
                  <c:v>270</c:v>
                </c:pt>
                <c:pt idx="503">
                  <c:v>271</c:v>
                </c:pt>
                <c:pt idx="504">
                  <c:v>272</c:v>
                </c:pt>
                <c:pt idx="505">
                  <c:v>273</c:v>
                </c:pt>
                <c:pt idx="506">
                  <c:v>273</c:v>
                </c:pt>
                <c:pt idx="507">
                  <c:v>273</c:v>
                </c:pt>
                <c:pt idx="508">
                  <c:v>273</c:v>
                </c:pt>
                <c:pt idx="509">
                  <c:v>273</c:v>
                </c:pt>
                <c:pt idx="510">
                  <c:v>273</c:v>
                </c:pt>
                <c:pt idx="511">
                  <c:v>273</c:v>
                </c:pt>
                <c:pt idx="512">
                  <c:v>273</c:v>
                </c:pt>
                <c:pt idx="513">
                  <c:v>273</c:v>
                </c:pt>
                <c:pt idx="514">
                  <c:v>273</c:v>
                </c:pt>
                <c:pt idx="515">
                  <c:v>274</c:v>
                </c:pt>
                <c:pt idx="516">
                  <c:v>274</c:v>
                </c:pt>
                <c:pt idx="517">
                  <c:v>275</c:v>
                </c:pt>
                <c:pt idx="518">
                  <c:v>276</c:v>
                </c:pt>
                <c:pt idx="519">
                  <c:v>277</c:v>
                </c:pt>
                <c:pt idx="520">
                  <c:v>278</c:v>
                </c:pt>
                <c:pt idx="521">
                  <c:v>279</c:v>
                </c:pt>
                <c:pt idx="522">
                  <c:v>279</c:v>
                </c:pt>
                <c:pt idx="523">
                  <c:v>280</c:v>
                </c:pt>
                <c:pt idx="524">
                  <c:v>280</c:v>
                </c:pt>
                <c:pt idx="525">
                  <c:v>281</c:v>
                </c:pt>
                <c:pt idx="526">
                  <c:v>281</c:v>
                </c:pt>
                <c:pt idx="527">
                  <c:v>281</c:v>
                </c:pt>
                <c:pt idx="528">
                  <c:v>281</c:v>
                </c:pt>
                <c:pt idx="529">
                  <c:v>281</c:v>
                </c:pt>
                <c:pt idx="530">
                  <c:v>281</c:v>
                </c:pt>
                <c:pt idx="531">
                  <c:v>282</c:v>
                </c:pt>
                <c:pt idx="532">
                  <c:v>282</c:v>
                </c:pt>
                <c:pt idx="533">
                  <c:v>283</c:v>
                </c:pt>
                <c:pt idx="534">
                  <c:v>284</c:v>
                </c:pt>
                <c:pt idx="535">
                  <c:v>284</c:v>
                </c:pt>
                <c:pt idx="536">
                  <c:v>284</c:v>
                </c:pt>
                <c:pt idx="537">
                  <c:v>285</c:v>
                </c:pt>
                <c:pt idx="538">
                  <c:v>286</c:v>
                </c:pt>
                <c:pt idx="539">
                  <c:v>287</c:v>
                </c:pt>
                <c:pt idx="540">
                  <c:v>287</c:v>
                </c:pt>
                <c:pt idx="541">
                  <c:v>287</c:v>
                </c:pt>
                <c:pt idx="542">
                  <c:v>288</c:v>
                </c:pt>
                <c:pt idx="543">
                  <c:v>289</c:v>
                </c:pt>
                <c:pt idx="544">
                  <c:v>289</c:v>
                </c:pt>
                <c:pt idx="545">
                  <c:v>290</c:v>
                </c:pt>
                <c:pt idx="546">
                  <c:v>290</c:v>
                </c:pt>
                <c:pt idx="547">
                  <c:v>291</c:v>
                </c:pt>
                <c:pt idx="548">
                  <c:v>292</c:v>
                </c:pt>
                <c:pt idx="549">
                  <c:v>293</c:v>
                </c:pt>
                <c:pt idx="550">
                  <c:v>294</c:v>
                </c:pt>
                <c:pt idx="551">
                  <c:v>294</c:v>
                </c:pt>
                <c:pt idx="552">
                  <c:v>295</c:v>
                </c:pt>
                <c:pt idx="553">
                  <c:v>296</c:v>
                </c:pt>
                <c:pt idx="554">
                  <c:v>296</c:v>
                </c:pt>
                <c:pt idx="555">
                  <c:v>297</c:v>
                </c:pt>
                <c:pt idx="556">
                  <c:v>297</c:v>
                </c:pt>
                <c:pt idx="557">
                  <c:v>297</c:v>
                </c:pt>
                <c:pt idx="558">
                  <c:v>298</c:v>
                </c:pt>
                <c:pt idx="559">
                  <c:v>299</c:v>
                </c:pt>
                <c:pt idx="560">
                  <c:v>300</c:v>
                </c:pt>
                <c:pt idx="561">
                  <c:v>300</c:v>
                </c:pt>
                <c:pt idx="562">
                  <c:v>301</c:v>
                </c:pt>
                <c:pt idx="563">
                  <c:v>302</c:v>
                </c:pt>
                <c:pt idx="564">
                  <c:v>302</c:v>
                </c:pt>
                <c:pt idx="565">
                  <c:v>302</c:v>
                </c:pt>
                <c:pt idx="566">
                  <c:v>303</c:v>
                </c:pt>
                <c:pt idx="567">
                  <c:v>304</c:v>
                </c:pt>
                <c:pt idx="568">
                  <c:v>305</c:v>
                </c:pt>
                <c:pt idx="569">
                  <c:v>306</c:v>
                </c:pt>
                <c:pt idx="570">
                  <c:v>307</c:v>
                </c:pt>
                <c:pt idx="571">
                  <c:v>308</c:v>
                </c:pt>
                <c:pt idx="572">
                  <c:v>309</c:v>
                </c:pt>
                <c:pt idx="573">
                  <c:v>310</c:v>
                </c:pt>
                <c:pt idx="574">
                  <c:v>311</c:v>
                </c:pt>
                <c:pt idx="575">
                  <c:v>312</c:v>
                </c:pt>
                <c:pt idx="576">
                  <c:v>312</c:v>
                </c:pt>
                <c:pt idx="577">
                  <c:v>312</c:v>
                </c:pt>
                <c:pt idx="578">
                  <c:v>313</c:v>
                </c:pt>
                <c:pt idx="579">
                  <c:v>313</c:v>
                </c:pt>
                <c:pt idx="580">
                  <c:v>314</c:v>
                </c:pt>
                <c:pt idx="581">
                  <c:v>314</c:v>
                </c:pt>
                <c:pt idx="582">
                  <c:v>314</c:v>
                </c:pt>
                <c:pt idx="583">
                  <c:v>314</c:v>
                </c:pt>
                <c:pt idx="584">
                  <c:v>315</c:v>
                </c:pt>
                <c:pt idx="585">
                  <c:v>315</c:v>
                </c:pt>
                <c:pt idx="586">
                  <c:v>315</c:v>
                </c:pt>
                <c:pt idx="587">
                  <c:v>315</c:v>
                </c:pt>
                <c:pt idx="588">
                  <c:v>315</c:v>
                </c:pt>
                <c:pt idx="589">
                  <c:v>316</c:v>
                </c:pt>
                <c:pt idx="590">
                  <c:v>317</c:v>
                </c:pt>
                <c:pt idx="591">
                  <c:v>317</c:v>
                </c:pt>
                <c:pt idx="592">
                  <c:v>317</c:v>
                </c:pt>
                <c:pt idx="593">
                  <c:v>317</c:v>
                </c:pt>
                <c:pt idx="594">
                  <c:v>317</c:v>
                </c:pt>
                <c:pt idx="595">
                  <c:v>317</c:v>
                </c:pt>
                <c:pt idx="596">
                  <c:v>317</c:v>
                </c:pt>
                <c:pt idx="597">
                  <c:v>317</c:v>
                </c:pt>
                <c:pt idx="598">
                  <c:v>317</c:v>
                </c:pt>
                <c:pt idx="599">
                  <c:v>318</c:v>
                </c:pt>
                <c:pt idx="600">
                  <c:v>319</c:v>
                </c:pt>
                <c:pt idx="601">
                  <c:v>320</c:v>
                </c:pt>
                <c:pt idx="602">
                  <c:v>321</c:v>
                </c:pt>
                <c:pt idx="603">
                  <c:v>322</c:v>
                </c:pt>
                <c:pt idx="604">
                  <c:v>323</c:v>
                </c:pt>
                <c:pt idx="605">
                  <c:v>323</c:v>
                </c:pt>
                <c:pt idx="606">
                  <c:v>324</c:v>
                </c:pt>
                <c:pt idx="607">
                  <c:v>324</c:v>
                </c:pt>
                <c:pt idx="608">
                  <c:v>324</c:v>
                </c:pt>
                <c:pt idx="609">
                  <c:v>324</c:v>
                </c:pt>
                <c:pt idx="610">
                  <c:v>324</c:v>
                </c:pt>
                <c:pt idx="611">
                  <c:v>324</c:v>
                </c:pt>
                <c:pt idx="612">
                  <c:v>324</c:v>
                </c:pt>
                <c:pt idx="613">
                  <c:v>324</c:v>
                </c:pt>
                <c:pt idx="614">
                  <c:v>324</c:v>
                </c:pt>
                <c:pt idx="615">
                  <c:v>325</c:v>
                </c:pt>
                <c:pt idx="616">
                  <c:v>326</c:v>
                </c:pt>
                <c:pt idx="617">
                  <c:v>327</c:v>
                </c:pt>
                <c:pt idx="618">
                  <c:v>328</c:v>
                </c:pt>
                <c:pt idx="619">
                  <c:v>329</c:v>
                </c:pt>
                <c:pt idx="620">
                  <c:v>330</c:v>
                </c:pt>
                <c:pt idx="621">
                  <c:v>331</c:v>
                </c:pt>
                <c:pt idx="622">
                  <c:v>331</c:v>
                </c:pt>
                <c:pt idx="623">
                  <c:v>332</c:v>
                </c:pt>
                <c:pt idx="624">
                  <c:v>333</c:v>
                </c:pt>
                <c:pt idx="625">
                  <c:v>333</c:v>
                </c:pt>
                <c:pt idx="626">
                  <c:v>333</c:v>
                </c:pt>
                <c:pt idx="627">
                  <c:v>333</c:v>
                </c:pt>
                <c:pt idx="628">
                  <c:v>333</c:v>
                </c:pt>
                <c:pt idx="629">
                  <c:v>333</c:v>
                </c:pt>
                <c:pt idx="630">
                  <c:v>334</c:v>
                </c:pt>
                <c:pt idx="631">
                  <c:v>335</c:v>
                </c:pt>
                <c:pt idx="632">
                  <c:v>336</c:v>
                </c:pt>
                <c:pt idx="633">
                  <c:v>337</c:v>
                </c:pt>
                <c:pt idx="634">
                  <c:v>338</c:v>
                </c:pt>
                <c:pt idx="635">
                  <c:v>339</c:v>
                </c:pt>
                <c:pt idx="636">
                  <c:v>340</c:v>
                </c:pt>
                <c:pt idx="637">
                  <c:v>340</c:v>
                </c:pt>
                <c:pt idx="638">
                  <c:v>341</c:v>
                </c:pt>
                <c:pt idx="639">
                  <c:v>341</c:v>
                </c:pt>
                <c:pt idx="640">
                  <c:v>342</c:v>
                </c:pt>
                <c:pt idx="641">
                  <c:v>343</c:v>
                </c:pt>
                <c:pt idx="642">
                  <c:v>343</c:v>
                </c:pt>
                <c:pt idx="643">
                  <c:v>343</c:v>
                </c:pt>
                <c:pt idx="644">
                  <c:v>344</c:v>
                </c:pt>
                <c:pt idx="645">
                  <c:v>344</c:v>
                </c:pt>
                <c:pt idx="646">
                  <c:v>344</c:v>
                </c:pt>
                <c:pt idx="647">
                  <c:v>344</c:v>
                </c:pt>
                <c:pt idx="648">
                  <c:v>344</c:v>
                </c:pt>
                <c:pt idx="649">
                  <c:v>345</c:v>
                </c:pt>
                <c:pt idx="650">
                  <c:v>345</c:v>
                </c:pt>
                <c:pt idx="651">
                  <c:v>345</c:v>
                </c:pt>
                <c:pt idx="652">
                  <c:v>345</c:v>
                </c:pt>
                <c:pt idx="653">
                  <c:v>345</c:v>
                </c:pt>
                <c:pt idx="654">
                  <c:v>346</c:v>
                </c:pt>
                <c:pt idx="655">
                  <c:v>347</c:v>
                </c:pt>
                <c:pt idx="656">
                  <c:v>348</c:v>
                </c:pt>
                <c:pt idx="657">
                  <c:v>349</c:v>
                </c:pt>
                <c:pt idx="658">
                  <c:v>350</c:v>
                </c:pt>
                <c:pt idx="659">
                  <c:v>351</c:v>
                </c:pt>
                <c:pt idx="660">
                  <c:v>351</c:v>
                </c:pt>
                <c:pt idx="661">
                  <c:v>351</c:v>
                </c:pt>
                <c:pt idx="662">
                  <c:v>351</c:v>
                </c:pt>
                <c:pt idx="663">
                  <c:v>351</c:v>
                </c:pt>
                <c:pt idx="664">
                  <c:v>352</c:v>
                </c:pt>
                <c:pt idx="665">
                  <c:v>352</c:v>
                </c:pt>
                <c:pt idx="666">
                  <c:v>352</c:v>
                </c:pt>
                <c:pt idx="667">
                  <c:v>352</c:v>
                </c:pt>
                <c:pt idx="668">
                  <c:v>352</c:v>
                </c:pt>
                <c:pt idx="669">
                  <c:v>353</c:v>
                </c:pt>
                <c:pt idx="670">
                  <c:v>354</c:v>
                </c:pt>
                <c:pt idx="671">
                  <c:v>355</c:v>
                </c:pt>
                <c:pt idx="672">
                  <c:v>355</c:v>
                </c:pt>
                <c:pt idx="673">
                  <c:v>356</c:v>
                </c:pt>
                <c:pt idx="674">
                  <c:v>356</c:v>
                </c:pt>
                <c:pt idx="675">
                  <c:v>356</c:v>
                </c:pt>
                <c:pt idx="676">
                  <c:v>356</c:v>
                </c:pt>
                <c:pt idx="677">
                  <c:v>357</c:v>
                </c:pt>
                <c:pt idx="678">
                  <c:v>358</c:v>
                </c:pt>
                <c:pt idx="679">
                  <c:v>359</c:v>
                </c:pt>
                <c:pt idx="680">
                  <c:v>359</c:v>
                </c:pt>
                <c:pt idx="681">
                  <c:v>359</c:v>
                </c:pt>
                <c:pt idx="682">
                  <c:v>359</c:v>
                </c:pt>
                <c:pt idx="683">
                  <c:v>359</c:v>
                </c:pt>
                <c:pt idx="684">
                  <c:v>359</c:v>
                </c:pt>
                <c:pt idx="685">
                  <c:v>360</c:v>
                </c:pt>
                <c:pt idx="686">
                  <c:v>361</c:v>
                </c:pt>
                <c:pt idx="687">
                  <c:v>362</c:v>
                </c:pt>
                <c:pt idx="688">
                  <c:v>362</c:v>
                </c:pt>
                <c:pt idx="689">
                  <c:v>363</c:v>
                </c:pt>
                <c:pt idx="690">
                  <c:v>363</c:v>
                </c:pt>
                <c:pt idx="691">
                  <c:v>364</c:v>
                </c:pt>
                <c:pt idx="692">
                  <c:v>364</c:v>
                </c:pt>
                <c:pt idx="693">
                  <c:v>365</c:v>
                </c:pt>
                <c:pt idx="694">
                  <c:v>366</c:v>
                </c:pt>
                <c:pt idx="695">
                  <c:v>367</c:v>
                </c:pt>
                <c:pt idx="696">
                  <c:v>368</c:v>
                </c:pt>
                <c:pt idx="697">
                  <c:v>368</c:v>
                </c:pt>
                <c:pt idx="698">
                  <c:v>369</c:v>
                </c:pt>
                <c:pt idx="699">
                  <c:v>370</c:v>
                </c:pt>
                <c:pt idx="700">
                  <c:v>371</c:v>
                </c:pt>
                <c:pt idx="701">
                  <c:v>371</c:v>
                </c:pt>
                <c:pt idx="702">
                  <c:v>371</c:v>
                </c:pt>
                <c:pt idx="703">
                  <c:v>372</c:v>
                </c:pt>
                <c:pt idx="704">
                  <c:v>373</c:v>
                </c:pt>
                <c:pt idx="705">
                  <c:v>374</c:v>
                </c:pt>
                <c:pt idx="706">
                  <c:v>375</c:v>
                </c:pt>
                <c:pt idx="707">
                  <c:v>376</c:v>
                </c:pt>
                <c:pt idx="708">
                  <c:v>377</c:v>
                </c:pt>
                <c:pt idx="709">
                  <c:v>378</c:v>
                </c:pt>
                <c:pt idx="710">
                  <c:v>378</c:v>
                </c:pt>
                <c:pt idx="711">
                  <c:v>378</c:v>
                </c:pt>
                <c:pt idx="712">
                  <c:v>378</c:v>
                </c:pt>
                <c:pt idx="713">
                  <c:v>378</c:v>
                </c:pt>
                <c:pt idx="714">
                  <c:v>379</c:v>
                </c:pt>
                <c:pt idx="715">
                  <c:v>380</c:v>
                </c:pt>
                <c:pt idx="716">
                  <c:v>381</c:v>
                </c:pt>
                <c:pt idx="717">
                  <c:v>381</c:v>
                </c:pt>
                <c:pt idx="718">
                  <c:v>382</c:v>
                </c:pt>
                <c:pt idx="719">
                  <c:v>383</c:v>
                </c:pt>
                <c:pt idx="720">
                  <c:v>384</c:v>
                </c:pt>
                <c:pt idx="721">
                  <c:v>385</c:v>
                </c:pt>
                <c:pt idx="722">
                  <c:v>386</c:v>
                </c:pt>
                <c:pt idx="723">
                  <c:v>387</c:v>
                </c:pt>
                <c:pt idx="724">
                  <c:v>388</c:v>
                </c:pt>
                <c:pt idx="725">
                  <c:v>389</c:v>
                </c:pt>
                <c:pt idx="726">
                  <c:v>390</c:v>
                </c:pt>
                <c:pt idx="727">
                  <c:v>391</c:v>
                </c:pt>
                <c:pt idx="728">
                  <c:v>392</c:v>
                </c:pt>
                <c:pt idx="729">
                  <c:v>393</c:v>
                </c:pt>
                <c:pt idx="730">
                  <c:v>394</c:v>
                </c:pt>
                <c:pt idx="731">
                  <c:v>395</c:v>
                </c:pt>
                <c:pt idx="732">
                  <c:v>396</c:v>
                </c:pt>
                <c:pt idx="733">
                  <c:v>397</c:v>
                </c:pt>
                <c:pt idx="734">
                  <c:v>397</c:v>
                </c:pt>
                <c:pt idx="735">
                  <c:v>397</c:v>
                </c:pt>
                <c:pt idx="736">
                  <c:v>398</c:v>
                </c:pt>
                <c:pt idx="737">
                  <c:v>399</c:v>
                </c:pt>
                <c:pt idx="738">
                  <c:v>400</c:v>
                </c:pt>
                <c:pt idx="739">
                  <c:v>401</c:v>
                </c:pt>
                <c:pt idx="740">
                  <c:v>402</c:v>
                </c:pt>
                <c:pt idx="741">
                  <c:v>403</c:v>
                </c:pt>
                <c:pt idx="742">
                  <c:v>404</c:v>
                </c:pt>
                <c:pt idx="743">
                  <c:v>405</c:v>
                </c:pt>
                <c:pt idx="744">
                  <c:v>406</c:v>
                </c:pt>
                <c:pt idx="745">
                  <c:v>407</c:v>
                </c:pt>
                <c:pt idx="746">
                  <c:v>408</c:v>
                </c:pt>
                <c:pt idx="747">
                  <c:v>409</c:v>
                </c:pt>
                <c:pt idx="748">
                  <c:v>410</c:v>
                </c:pt>
                <c:pt idx="749">
                  <c:v>411</c:v>
                </c:pt>
                <c:pt idx="750">
                  <c:v>412</c:v>
                </c:pt>
                <c:pt idx="751">
                  <c:v>412</c:v>
                </c:pt>
                <c:pt idx="752">
                  <c:v>413</c:v>
                </c:pt>
                <c:pt idx="753">
                  <c:v>413</c:v>
                </c:pt>
                <c:pt idx="754">
                  <c:v>414</c:v>
                </c:pt>
                <c:pt idx="755">
                  <c:v>414</c:v>
                </c:pt>
                <c:pt idx="756">
                  <c:v>414</c:v>
                </c:pt>
                <c:pt idx="757">
                  <c:v>415</c:v>
                </c:pt>
                <c:pt idx="758">
                  <c:v>416</c:v>
                </c:pt>
                <c:pt idx="759">
                  <c:v>416</c:v>
                </c:pt>
                <c:pt idx="760">
                  <c:v>417</c:v>
                </c:pt>
                <c:pt idx="761">
                  <c:v>418</c:v>
                </c:pt>
                <c:pt idx="762">
                  <c:v>419</c:v>
                </c:pt>
                <c:pt idx="763">
                  <c:v>420</c:v>
                </c:pt>
                <c:pt idx="764">
                  <c:v>421</c:v>
                </c:pt>
                <c:pt idx="765">
                  <c:v>422</c:v>
                </c:pt>
                <c:pt idx="766">
                  <c:v>422</c:v>
                </c:pt>
                <c:pt idx="767">
                  <c:v>422</c:v>
                </c:pt>
                <c:pt idx="768">
                  <c:v>423</c:v>
                </c:pt>
                <c:pt idx="769">
                  <c:v>423</c:v>
                </c:pt>
                <c:pt idx="770">
                  <c:v>423</c:v>
                </c:pt>
                <c:pt idx="771">
                  <c:v>423</c:v>
                </c:pt>
                <c:pt idx="772">
                  <c:v>424</c:v>
                </c:pt>
                <c:pt idx="773">
                  <c:v>424</c:v>
                </c:pt>
                <c:pt idx="774">
                  <c:v>424</c:v>
                </c:pt>
                <c:pt idx="775">
                  <c:v>425</c:v>
                </c:pt>
                <c:pt idx="776">
                  <c:v>425</c:v>
                </c:pt>
                <c:pt idx="777">
                  <c:v>425</c:v>
                </c:pt>
                <c:pt idx="778">
                  <c:v>425</c:v>
                </c:pt>
                <c:pt idx="779">
                  <c:v>426</c:v>
                </c:pt>
                <c:pt idx="780">
                  <c:v>427</c:v>
                </c:pt>
                <c:pt idx="781">
                  <c:v>428</c:v>
                </c:pt>
                <c:pt idx="782">
                  <c:v>429</c:v>
                </c:pt>
                <c:pt idx="783">
                  <c:v>430</c:v>
                </c:pt>
                <c:pt idx="784">
                  <c:v>431</c:v>
                </c:pt>
                <c:pt idx="785">
                  <c:v>431</c:v>
                </c:pt>
                <c:pt idx="786">
                  <c:v>431</c:v>
                </c:pt>
                <c:pt idx="787">
                  <c:v>432</c:v>
                </c:pt>
                <c:pt idx="788">
                  <c:v>432</c:v>
                </c:pt>
                <c:pt idx="789">
                  <c:v>432</c:v>
                </c:pt>
                <c:pt idx="790">
                  <c:v>432</c:v>
                </c:pt>
                <c:pt idx="791">
                  <c:v>432</c:v>
                </c:pt>
                <c:pt idx="792">
                  <c:v>432</c:v>
                </c:pt>
                <c:pt idx="793">
                  <c:v>432</c:v>
                </c:pt>
                <c:pt idx="794">
                  <c:v>433</c:v>
                </c:pt>
                <c:pt idx="795">
                  <c:v>433</c:v>
                </c:pt>
                <c:pt idx="796">
                  <c:v>433</c:v>
                </c:pt>
                <c:pt idx="797">
                  <c:v>433</c:v>
                </c:pt>
                <c:pt idx="798">
                  <c:v>433</c:v>
                </c:pt>
                <c:pt idx="799">
                  <c:v>433</c:v>
                </c:pt>
                <c:pt idx="800">
                  <c:v>434</c:v>
                </c:pt>
                <c:pt idx="801">
                  <c:v>434</c:v>
                </c:pt>
                <c:pt idx="802">
                  <c:v>434</c:v>
                </c:pt>
                <c:pt idx="803">
                  <c:v>435</c:v>
                </c:pt>
                <c:pt idx="804">
                  <c:v>436</c:v>
                </c:pt>
                <c:pt idx="805">
                  <c:v>437</c:v>
                </c:pt>
                <c:pt idx="806">
                  <c:v>437</c:v>
                </c:pt>
                <c:pt idx="807">
                  <c:v>438</c:v>
                </c:pt>
                <c:pt idx="808">
                  <c:v>438</c:v>
                </c:pt>
                <c:pt idx="809">
                  <c:v>438</c:v>
                </c:pt>
                <c:pt idx="810">
                  <c:v>439</c:v>
                </c:pt>
                <c:pt idx="811">
                  <c:v>440</c:v>
                </c:pt>
                <c:pt idx="812">
                  <c:v>440</c:v>
                </c:pt>
                <c:pt idx="813">
                  <c:v>440</c:v>
                </c:pt>
                <c:pt idx="814">
                  <c:v>440</c:v>
                </c:pt>
                <c:pt idx="815">
                  <c:v>441</c:v>
                </c:pt>
                <c:pt idx="816">
                  <c:v>442</c:v>
                </c:pt>
                <c:pt idx="817">
                  <c:v>442</c:v>
                </c:pt>
                <c:pt idx="818">
                  <c:v>442</c:v>
                </c:pt>
                <c:pt idx="819">
                  <c:v>443</c:v>
                </c:pt>
                <c:pt idx="820">
                  <c:v>444</c:v>
                </c:pt>
                <c:pt idx="821">
                  <c:v>445</c:v>
                </c:pt>
                <c:pt idx="822">
                  <c:v>446</c:v>
                </c:pt>
                <c:pt idx="823">
                  <c:v>447</c:v>
                </c:pt>
                <c:pt idx="824">
                  <c:v>448</c:v>
                </c:pt>
                <c:pt idx="825">
                  <c:v>448</c:v>
                </c:pt>
                <c:pt idx="826">
                  <c:v>449</c:v>
                </c:pt>
                <c:pt idx="827">
                  <c:v>450</c:v>
                </c:pt>
                <c:pt idx="828">
                  <c:v>450</c:v>
                </c:pt>
                <c:pt idx="829">
                  <c:v>451</c:v>
                </c:pt>
                <c:pt idx="830">
                  <c:v>451</c:v>
                </c:pt>
                <c:pt idx="831">
                  <c:v>451</c:v>
                </c:pt>
                <c:pt idx="832">
                  <c:v>451</c:v>
                </c:pt>
                <c:pt idx="833">
                  <c:v>452</c:v>
                </c:pt>
                <c:pt idx="834">
                  <c:v>452</c:v>
                </c:pt>
                <c:pt idx="835">
                  <c:v>452</c:v>
                </c:pt>
                <c:pt idx="836">
                  <c:v>453</c:v>
                </c:pt>
                <c:pt idx="837">
                  <c:v>453</c:v>
                </c:pt>
                <c:pt idx="838">
                  <c:v>454</c:v>
                </c:pt>
                <c:pt idx="839">
                  <c:v>455</c:v>
                </c:pt>
                <c:pt idx="840">
                  <c:v>455</c:v>
                </c:pt>
                <c:pt idx="841">
                  <c:v>455</c:v>
                </c:pt>
                <c:pt idx="842">
                  <c:v>456</c:v>
                </c:pt>
                <c:pt idx="843">
                  <c:v>457</c:v>
                </c:pt>
                <c:pt idx="844">
                  <c:v>457</c:v>
                </c:pt>
                <c:pt idx="845">
                  <c:v>457</c:v>
                </c:pt>
                <c:pt idx="846">
                  <c:v>457</c:v>
                </c:pt>
                <c:pt idx="847">
                  <c:v>458</c:v>
                </c:pt>
                <c:pt idx="848">
                  <c:v>459</c:v>
                </c:pt>
                <c:pt idx="849">
                  <c:v>460</c:v>
                </c:pt>
                <c:pt idx="850">
                  <c:v>461</c:v>
                </c:pt>
                <c:pt idx="851">
                  <c:v>461</c:v>
                </c:pt>
                <c:pt idx="852">
                  <c:v>462</c:v>
                </c:pt>
                <c:pt idx="853">
                  <c:v>463</c:v>
                </c:pt>
                <c:pt idx="854">
                  <c:v>463</c:v>
                </c:pt>
                <c:pt idx="855">
                  <c:v>463</c:v>
                </c:pt>
                <c:pt idx="856">
                  <c:v>464</c:v>
                </c:pt>
                <c:pt idx="857">
                  <c:v>464</c:v>
                </c:pt>
                <c:pt idx="858">
                  <c:v>464</c:v>
                </c:pt>
                <c:pt idx="859">
                  <c:v>464</c:v>
                </c:pt>
                <c:pt idx="860">
                  <c:v>464</c:v>
                </c:pt>
                <c:pt idx="861">
                  <c:v>464</c:v>
                </c:pt>
                <c:pt idx="862">
                  <c:v>464</c:v>
                </c:pt>
                <c:pt idx="863">
                  <c:v>464</c:v>
                </c:pt>
                <c:pt idx="864">
                  <c:v>464</c:v>
                </c:pt>
                <c:pt idx="865">
                  <c:v>465</c:v>
                </c:pt>
                <c:pt idx="866">
                  <c:v>466</c:v>
                </c:pt>
                <c:pt idx="867">
                  <c:v>466</c:v>
                </c:pt>
                <c:pt idx="868">
                  <c:v>466</c:v>
                </c:pt>
                <c:pt idx="869">
                  <c:v>467</c:v>
                </c:pt>
                <c:pt idx="870">
                  <c:v>467</c:v>
                </c:pt>
                <c:pt idx="871">
                  <c:v>468</c:v>
                </c:pt>
                <c:pt idx="872">
                  <c:v>469</c:v>
                </c:pt>
                <c:pt idx="873">
                  <c:v>470</c:v>
                </c:pt>
                <c:pt idx="874">
                  <c:v>470</c:v>
                </c:pt>
                <c:pt idx="875">
                  <c:v>470</c:v>
                </c:pt>
                <c:pt idx="876">
                  <c:v>470</c:v>
                </c:pt>
                <c:pt idx="877">
                  <c:v>471</c:v>
                </c:pt>
                <c:pt idx="878">
                  <c:v>472</c:v>
                </c:pt>
                <c:pt idx="879">
                  <c:v>473</c:v>
                </c:pt>
                <c:pt idx="880">
                  <c:v>474</c:v>
                </c:pt>
                <c:pt idx="881">
                  <c:v>475</c:v>
                </c:pt>
                <c:pt idx="882">
                  <c:v>476</c:v>
                </c:pt>
                <c:pt idx="883">
                  <c:v>477</c:v>
                </c:pt>
                <c:pt idx="884">
                  <c:v>477</c:v>
                </c:pt>
                <c:pt idx="885">
                  <c:v>478</c:v>
                </c:pt>
                <c:pt idx="886">
                  <c:v>479</c:v>
                </c:pt>
                <c:pt idx="887">
                  <c:v>480</c:v>
                </c:pt>
                <c:pt idx="888">
                  <c:v>480</c:v>
                </c:pt>
                <c:pt idx="889">
                  <c:v>480</c:v>
                </c:pt>
                <c:pt idx="890">
                  <c:v>480</c:v>
                </c:pt>
                <c:pt idx="891">
                  <c:v>481</c:v>
                </c:pt>
                <c:pt idx="892">
                  <c:v>481</c:v>
                </c:pt>
                <c:pt idx="893">
                  <c:v>481</c:v>
                </c:pt>
                <c:pt idx="894">
                  <c:v>481</c:v>
                </c:pt>
                <c:pt idx="895">
                  <c:v>481</c:v>
                </c:pt>
                <c:pt idx="896">
                  <c:v>481</c:v>
                </c:pt>
                <c:pt idx="897">
                  <c:v>482</c:v>
                </c:pt>
                <c:pt idx="898">
                  <c:v>483</c:v>
                </c:pt>
                <c:pt idx="899">
                  <c:v>484</c:v>
                </c:pt>
                <c:pt idx="900">
                  <c:v>485</c:v>
                </c:pt>
                <c:pt idx="901">
                  <c:v>485</c:v>
                </c:pt>
                <c:pt idx="902">
                  <c:v>485</c:v>
                </c:pt>
                <c:pt idx="903">
                  <c:v>485</c:v>
                </c:pt>
                <c:pt idx="904">
                  <c:v>485</c:v>
                </c:pt>
                <c:pt idx="905">
                  <c:v>486</c:v>
                </c:pt>
                <c:pt idx="906">
                  <c:v>486</c:v>
                </c:pt>
                <c:pt idx="907">
                  <c:v>486</c:v>
                </c:pt>
                <c:pt idx="908">
                  <c:v>487</c:v>
                </c:pt>
                <c:pt idx="909">
                  <c:v>487</c:v>
                </c:pt>
                <c:pt idx="910">
                  <c:v>488</c:v>
                </c:pt>
                <c:pt idx="911">
                  <c:v>488</c:v>
                </c:pt>
                <c:pt idx="912">
                  <c:v>488</c:v>
                </c:pt>
                <c:pt idx="913">
                  <c:v>489</c:v>
                </c:pt>
                <c:pt idx="914">
                  <c:v>490</c:v>
                </c:pt>
                <c:pt idx="915">
                  <c:v>490</c:v>
                </c:pt>
                <c:pt idx="916">
                  <c:v>490</c:v>
                </c:pt>
                <c:pt idx="917">
                  <c:v>490</c:v>
                </c:pt>
                <c:pt idx="918">
                  <c:v>490</c:v>
                </c:pt>
                <c:pt idx="919">
                  <c:v>490</c:v>
                </c:pt>
                <c:pt idx="920">
                  <c:v>490</c:v>
                </c:pt>
                <c:pt idx="921">
                  <c:v>490</c:v>
                </c:pt>
                <c:pt idx="922">
                  <c:v>490</c:v>
                </c:pt>
                <c:pt idx="923">
                  <c:v>490</c:v>
                </c:pt>
                <c:pt idx="924">
                  <c:v>490</c:v>
                </c:pt>
                <c:pt idx="925">
                  <c:v>491</c:v>
                </c:pt>
                <c:pt idx="926">
                  <c:v>492</c:v>
                </c:pt>
                <c:pt idx="927">
                  <c:v>493</c:v>
                </c:pt>
                <c:pt idx="928">
                  <c:v>493</c:v>
                </c:pt>
                <c:pt idx="929">
                  <c:v>494</c:v>
                </c:pt>
                <c:pt idx="930">
                  <c:v>494</c:v>
                </c:pt>
                <c:pt idx="931">
                  <c:v>495</c:v>
                </c:pt>
                <c:pt idx="932">
                  <c:v>496</c:v>
                </c:pt>
                <c:pt idx="933">
                  <c:v>496</c:v>
                </c:pt>
                <c:pt idx="934">
                  <c:v>497</c:v>
                </c:pt>
                <c:pt idx="935">
                  <c:v>498</c:v>
                </c:pt>
                <c:pt idx="936">
                  <c:v>498</c:v>
                </c:pt>
                <c:pt idx="937">
                  <c:v>498</c:v>
                </c:pt>
                <c:pt idx="938">
                  <c:v>499</c:v>
                </c:pt>
                <c:pt idx="939">
                  <c:v>499</c:v>
                </c:pt>
                <c:pt idx="940">
                  <c:v>499</c:v>
                </c:pt>
                <c:pt idx="941">
                  <c:v>499</c:v>
                </c:pt>
                <c:pt idx="942">
                  <c:v>499</c:v>
                </c:pt>
                <c:pt idx="943">
                  <c:v>499</c:v>
                </c:pt>
                <c:pt idx="944">
                  <c:v>500</c:v>
                </c:pt>
                <c:pt idx="945">
                  <c:v>500</c:v>
                </c:pt>
                <c:pt idx="946">
                  <c:v>500</c:v>
                </c:pt>
                <c:pt idx="947">
                  <c:v>500</c:v>
                </c:pt>
                <c:pt idx="948">
                  <c:v>500</c:v>
                </c:pt>
                <c:pt idx="949">
                  <c:v>501</c:v>
                </c:pt>
                <c:pt idx="950">
                  <c:v>501</c:v>
                </c:pt>
                <c:pt idx="951">
                  <c:v>502</c:v>
                </c:pt>
                <c:pt idx="952">
                  <c:v>502</c:v>
                </c:pt>
                <c:pt idx="953">
                  <c:v>502</c:v>
                </c:pt>
                <c:pt idx="954">
                  <c:v>503</c:v>
                </c:pt>
                <c:pt idx="955">
                  <c:v>503</c:v>
                </c:pt>
                <c:pt idx="956">
                  <c:v>503</c:v>
                </c:pt>
                <c:pt idx="957">
                  <c:v>503</c:v>
                </c:pt>
                <c:pt idx="958">
                  <c:v>503</c:v>
                </c:pt>
                <c:pt idx="959">
                  <c:v>503</c:v>
                </c:pt>
                <c:pt idx="960">
                  <c:v>503</c:v>
                </c:pt>
                <c:pt idx="961">
                  <c:v>503</c:v>
                </c:pt>
                <c:pt idx="962">
                  <c:v>503</c:v>
                </c:pt>
                <c:pt idx="963">
                  <c:v>504</c:v>
                </c:pt>
                <c:pt idx="964">
                  <c:v>504</c:v>
                </c:pt>
                <c:pt idx="965">
                  <c:v>504</c:v>
                </c:pt>
                <c:pt idx="966">
                  <c:v>505</c:v>
                </c:pt>
                <c:pt idx="967">
                  <c:v>505</c:v>
                </c:pt>
                <c:pt idx="968">
                  <c:v>505</c:v>
                </c:pt>
                <c:pt idx="969">
                  <c:v>505</c:v>
                </c:pt>
                <c:pt idx="970">
                  <c:v>505</c:v>
                </c:pt>
                <c:pt idx="971">
                  <c:v>505</c:v>
                </c:pt>
                <c:pt idx="972">
                  <c:v>505</c:v>
                </c:pt>
                <c:pt idx="973">
                  <c:v>505</c:v>
                </c:pt>
                <c:pt idx="974">
                  <c:v>506</c:v>
                </c:pt>
                <c:pt idx="975">
                  <c:v>506</c:v>
                </c:pt>
                <c:pt idx="976">
                  <c:v>506</c:v>
                </c:pt>
                <c:pt idx="977">
                  <c:v>507</c:v>
                </c:pt>
                <c:pt idx="978">
                  <c:v>508</c:v>
                </c:pt>
                <c:pt idx="979">
                  <c:v>508</c:v>
                </c:pt>
                <c:pt idx="980">
                  <c:v>508</c:v>
                </c:pt>
                <c:pt idx="981">
                  <c:v>508</c:v>
                </c:pt>
                <c:pt idx="982">
                  <c:v>509</c:v>
                </c:pt>
                <c:pt idx="983">
                  <c:v>510</c:v>
                </c:pt>
                <c:pt idx="984">
                  <c:v>511</c:v>
                </c:pt>
                <c:pt idx="985">
                  <c:v>512</c:v>
                </c:pt>
                <c:pt idx="986">
                  <c:v>512</c:v>
                </c:pt>
                <c:pt idx="987">
                  <c:v>512</c:v>
                </c:pt>
                <c:pt idx="988">
                  <c:v>512</c:v>
                </c:pt>
                <c:pt idx="989">
                  <c:v>513</c:v>
                </c:pt>
                <c:pt idx="990">
                  <c:v>513</c:v>
                </c:pt>
                <c:pt idx="991">
                  <c:v>514</c:v>
                </c:pt>
                <c:pt idx="992">
                  <c:v>514</c:v>
                </c:pt>
                <c:pt idx="993">
                  <c:v>514</c:v>
                </c:pt>
                <c:pt idx="994">
                  <c:v>514</c:v>
                </c:pt>
                <c:pt idx="995">
                  <c:v>515</c:v>
                </c:pt>
                <c:pt idx="996">
                  <c:v>516</c:v>
                </c:pt>
                <c:pt idx="997">
                  <c:v>517</c:v>
                </c:pt>
                <c:pt idx="998">
                  <c:v>518</c:v>
                </c:pt>
                <c:pt idx="999">
                  <c:v>519</c:v>
                </c:pt>
                <c:pt idx="1000">
                  <c:v>520</c:v>
                </c:pt>
                <c:pt idx="1001">
                  <c:v>521</c:v>
                </c:pt>
                <c:pt idx="1002">
                  <c:v>522</c:v>
                </c:pt>
                <c:pt idx="1003">
                  <c:v>523</c:v>
                </c:pt>
                <c:pt idx="1004">
                  <c:v>523</c:v>
                </c:pt>
                <c:pt idx="1005">
                  <c:v>524</c:v>
                </c:pt>
                <c:pt idx="1006">
                  <c:v>525</c:v>
                </c:pt>
                <c:pt idx="1007">
                  <c:v>526</c:v>
                </c:pt>
                <c:pt idx="1008">
                  <c:v>527</c:v>
                </c:pt>
                <c:pt idx="1009">
                  <c:v>528</c:v>
                </c:pt>
                <c:pt idx="1010">
                  <c:v>529</c:v>
                </c:pt>
                <c:pt idx="1011">
                  <c:v>529</c:v>
                </c:pt>
                <c:pt idx="1012">
                  <c:v>530</c:v>
                </c:pt>
                <c:pt idx="1013">
                  <c:v>530</c:v>
                </c:pt>
                <c:pt idx="1014">
                  <c:v>531</c:v>
                </c:pt>
                <c:pt idx="1015">
                  <c:v>531</c:v>
                </c:pt>
                <c:pt idx="1016">
                  <c:v>531</c:v>
                </c:pt>
                <c:pt idx="1017">
                  <c:v>531</c:v>
                </c:pt>
                <c:pt idx="1018">
                  <c:v>532</c:v>
                </c:pt>
                <c:pt idx="1019">
                  <c:v>532</c:v>
                </c:pt>
                <c:pt idx="1020">
                  <c:v>533</c:v>
                </c:pt>
                <c:pt idx="1021">
                  <c:v>533</c:v>
                </c:pt>
                <c:pt idx="1022">
                  <c:v>534</c:v>
                </c:pt>
                <c:pt idx="1023">
                  <c:v>535</c:v>
                </c:pt>
                <c:pt idx="1024">
                  <c:v>535</c:v>
                </c:pt>
                <c:pt idx="1025">
                  <c:v>536</c:v>
                </c:pt>
                <c:pt idx="1026">
                  <c:v>537</c:v>
                </c:pt>
                <c:pt idx="1027">
                  <c:v>537</c:v>
                </c:pt>
                <c:pt idx="1028">
                  <c:v>537</c:v>
                </c:pt>
                <c:pt idx="1029">
                  <c:v>538</c:v>
                </c:pt>
                <c:pt idx="1030">
                  <c:v>538</c:v>
                </c:pt>
                <c:pt idx="1031">
                  <c:v>539</c:v>
                </c:pt>
                <c:pt idx="1032">
                  <c:v>539</c:v>
                </c:pt>
                <c:pt idx="1033">
                  <c:v>540</c:v>
                </c:pt>
                <c:pt idx="1034">
                  <c:v>541</c:v>
                </c:pt>
                <c:pt idx="1035">
                  <c:v>541</c:v>
                </c:pt>
                <c:pt idx="1036">
                  <c:v>541</c:v>
                </c:pt>
                <c:pt idx="1037">
                  <c:v>542</c:v>
                </c:pt>
                <c:pt idx="1038">
                  <c:v>542</c:v>
                </c:pt>
                <c:pt idx="1039">
                  <c:v>543</c:v>
                </c:pt>
                <c:pt idx="1040">
                  <c:v>544</c:v>
                </c:pt>
                <c:pt idx="1041">
                  <c:v>545</c:v>
                </c:pt>
                <c:pt idx="1042">
                  <c:v>546</c:v>
                </c:pt>
                <c:pt idx="1043">
                  <c:v>547</c:v>
                </c:pt>
                <c:pt idx="1044">
                  <c:v>547</c:v>
                </c:pt>
                <c:pt idx="1045">
                  <c:v>548</c:v>
                </c:pt>
                <c:pt idx="1046">
                  <c:v>549</c:v>
                </c:pt>
                <c:pt idx="1047">
                  <c:v>549</c:v>
                </c:pt>
                <c:pt idx="1048">
                  <c:v>550</c:v>
                </c:pt>
                <c:pt idx="1049">
                  <c:v>551</c:v>
                </c:pt>
                <c:pt idx="1050">
                  <c:v>552</c:v>
                </c:pt>
                <c:pt idx="1051">
                  <c:v>553</c:v>
                </c:pt>
                <c:pt idx="1052">
                  <c:v>554</c:v>
                </c:pt>
                <c:pt idx="1053">
                  <c:v>555</c:v>
                </c:pt>
                <c:pt idx="1054">
                  <c:v>556</c:v>
                </c:pt>
                <c:pt idx="1055">
                  <c:v>557</c:v>
                </c:pt>
                <c:pt idx="1056">
                  <c:v>558</c:v>
                </c:pt>
                <c:pt idx="1057">
                  <c:v>559</c:v>
                </c:pt>
                <c:pt idx="1058">
                  <c:v>560</c:v>
                </c:pt>
                <c:pt idx="1059">
                  <c:v>561</c:v>
                </c:pt>
                <c:pt idx="1060">
                  <c:v>562</c:v>
                </c:pt>
                <c:pt idx="1061">
                  <c:v>563</c:v>
                </c:pt>
                <c:pt idx="1062">
                  <c:v>564</c:v>
                </c:pt>
                <c:pt idx="1063">
                  <c:v>565</c:v>
                </c:pt>
                <c:pt idx="1064">
                  <c:v>566</c:v>
                </c:pt>
                <c:pt idx="1065">
                  <c:v>567</c:v>
                </c:pt>
                <c:pt idx="1066">
                  <c:v>568</c:v>
                </c:pt>
                <c:pt idx="1067">
                  <c:v>569</c:v>
                </c:pt>
                <c:pt idx="1068">
                  <c:v>570</c:v>
                </c:pt>
                <c:pt idx="1069">
                  <c:v>571</c:v>
                </c:pt>
                <c:pt idx="1070">
                  <c:v>572</c:v>
                </c:pt>
                <c:pt idx="1071">
                  <c:v>573</c:v>
                </c:pt>
                <c:pt idx="1072">
                  <c:v>574</c:v>
                </c:pt>
                <c:pt idx="1073">
                  <c:v>575</c:v>
                </c:pt>
                <c:pt idx="1074">
                  <c:v>576</c:v>
                </c:pt>
                <c:pt idx="1075">
                  <c:v>577</c:v>
                </c:pt>
                <c:pt idx="1076">
                  <c:v>577</c:v>
                </c:pt>
                <c:pt idx="1077">
                  <c:v>578</c:v>
                </c:pt>
                <c:pt idx="1078">
                  <c:v>578</c:v>
                </c:pt>
                <c:pt idx="1079">
                  <c:v>578</c:v>
                </c:pt>
                <c:pt idx="1080">
                  <c:v>578</c:v>
                </c:pt>
                <c:pt idx="1081">
                  <c:v>578</c:v>
                </c:pt>
                <c:pt idx="1082">
                  <c:v>578</c:v>
                </c:pt>
                <c:pt idx="1083">
                  <c:v>579</c:v>
                </c:pt>
                <c:pt idx="1084">
                  <c:v>580</c:v>
                </c:pt>
                <c:pt idx="1085">
                  <c:v>580</c:v>
                </c:pt>
                <c:pt idx="1086">
                  <c:v>581</c:v>
                </c:pt>
                <c:pt idx="1087">
                  <c:v>581</c:v>
                </c:pt>
                <c:pt idx="1088">
                  <c:v>581</c:v>
                </c:pt>
                <c:pt idx="1089">
                  <c:v>581</c:v>
                </c:pt>
                <c:pt idx="1090">
                  <c:v>581</c:v>
                </c:pt>
                <c:pt idx="1091">
                  <c:v>581</c:v>
                </c:pt>
                <c:pt idx="1092">
                  <c:v>582</c:v>
                </c:pt>
                <c:pt idx="1093">
                  <c:v>583</c:v>
                </c:pt>
                <c:pt idx="1094">
                  <c:v>583</c:v>
                </c:pt>
                <c:pt idx="1095">
                  <c:v>583</c:v>
                </c:pt>
                <c:pt idx="1096">
                  <c:v>584</c:v>
                </c:pt>
                <c:pt idx="1097">
                  <c:v>584</c:v>
                </c:pt>
                <c:pt idx="1098">
                  <c:v>584</c:v>
                </c:pt>
                <c:pt idx="1099">
                  <c:v>584</c:v>
                </c:pt>
                <c:pt idx="1100">
                  <c:v>584</c:v>
                </c:pt>
                <c:pt idx="1101">
                  <c:v>585</c:v>
                </c:pt>
                <c:pt idx="1102">
                  <c:v>586</c:v>
                </c:pt>
                <c:pt idx="1103">
                  <c:v>587</c:v>
                </c:pt>
                <c:pt idx="1104">
                  <c:v>588</c:v>
                </c:pt>
                <c:pt idx="1105">
                  <c:v>588</c:v>
                </c:pt>
                <c:pt idx="1106">
                  <c:v>589</c:v>
                </c:pt>
                <c:pt idx="1107">
                  <c:v>590</c:v>
                </c:pt>
                <c:pt idx="1108">
                  <c:v>590</c:v>
                </c:pt>
                <c:pt idx="1109">
                  <c:v>591</c:v>
                </c:pt>
                <c:pt idx="1110">
                  <c:v>592</c:v>
                </c:pt>
                <c:pt idx="1111">
                  <c:v>592</c:v>
                </c:pt>
                <c:pt idx="1112">
                  <c:v>593</c:v>
                </c:pt>
                <c:pt idx="1113">
                  <c:v>594</c:v>
                </c:pt>
                <c:pt idx="1114">
                  <c:v>595</c:v>
                </c:pt>
                <c:pt idx="1115">
                  <c:v>596</c:v>
                </c:pt>
                <c:pt idx="1116">
                  <c:v>597</c:v>
                </c:pt>
                <c:pt idx="1117">
                  <c:v>597</c:v>
                </c:pt>
                <c:pt idx="1118">
                  <c:v>597</c:v>
                </c:pt>
                <c:pt idx="1119">
                  <c:v>598</c:v>
                </c:pt>
                <c:pt idx="1120">
                  <c:v>599</c:v>
                </c:pt>
                <c:pt idx="1121">
                  <c:v>600</c:v>
                </c:pt>
                <c:pt idx="1122">
                  <c:v>601</c:v>
                </c:pt>
                <c:pt idx="1123">
                  <c:v>601</c:v>
                </c:pt>
                <c:pt idx="1124">
                  <c:v>602</c:v>
                </c:pt>
                <c:pt idx="1125">
                  <c:v>603</c:v>
                </c:pt>
                <c:pt idx="1126">
                  <c:v>604</c:v>
                </c:pt>
                <c:pt idx="1127">
                  <c:v>604</c:v>
                </c:pt>
                <c:pt idx="1128">
                  <c:v>604</c:v>
                </c:pt>
                <c:pt idx="1129">
                  <c:v>605</c:v>
                </c:pt>
                <c:pt idx="1130">
                  <c:v>606</c:v>
                </c:pt>
                <c:pt idx="1131">
                  <c:v>607</c:v>
                </c:pt>
                <c:pt idx="1132">
                  <c:v>608</c:v>
                </c:pt>
                <c:pt idx="1133">
                  <c:v>608</c:v>
                </c:pt>
                <c:pt idx="1134">
                  <c:v>609</c:v>
                </c:pt>
                <c:pt idx="1135">
                  <c:v>610</c:v>
                </c:pt>
                <c:pt idx="1136">
                  <c:v>610</c:v>
                </c:pt>
                <c:pt idx="1137">
                  <c:v>611</c:v>
                </c:pt>
                <c:pt idx="1138">
                  <c:v>612</c:v>
                </c:pt>
                <c:pt idx="1139">
                  <c:v>612</c:v>
                </c:pt>
                <c:pt idx="1140">
                  <c:v>612</c:v>
                </c:pt>
                <c:pt idx="1141">
                  <c:v>612</c:v>
                </c:pt>
                <c:pt idx="1142">
                  <c:v>612</c:v>
                </c:pt>
                <c:pt idx="1143">
                  <c:v>613</c:v>
                </c:pt>
                <c:pt idx="1144">
                  <c:v>613</c:v>
                </c:pt>
                <c:pt idx="1145">
                  <c:v>614</c:v>
                </c:pt>
                <c:pt idx="1146">
                  <c:v>615</c:v>
                </c:pt>
                <c:pt idx="1147">
                  <c:v>616</c:v>
                </c:pt>
                <c:pt idx="1148">
                  <c:v>616</c:v>
                </c:pt>
                <c:pt idx="1149">
                  <c:v>616</c:v>
                </c:pt>
                <c:pt idx="1150">
                  <c:v>616</c:v>
                </c:pt>
                <c:pt idx="1151">
                  <c:v>616</c:v>
                </c:pt>
                <c:pt idx="1152">
                  <c:v>617</c:v>
                </c:pt>
                <c:pt idx="1153">
                  <c:v>617</c:v>
                </c:pt>
                <c:pt idx="1154">
                  <c:v>617</c:v>
                </c:pt>
                <c:pt idx="1155">
                  <c:v>617</c:v>
                </c:pt>
                <c:pt idx="1156">
                  <c:v>618</c:v>
                </c:pt>
                <c:pt idx="1157">
                  <c:v>618</c:v>
                </c:pt>
                <c:pt idx="1158">
                  <c:v>618</c:v>
                </c:pt>
                <c:pt idx="1159">
                  <c:v>619</c:v>
                </c:pt>
                <c:pt idx="1160">
                  <c:v>619</c:v>
                </c:pt>
                <c:pt idx="1161">
                  <c:v>620</c:v>
                </c:pt>
                <c:pt idx="1162">
                  <c:v>621</c:v>
                </c:pt>
                <c:pt idx="1163">
                  <c:v>622</c:v>
                </c:pt>
                <c:pt idx="1164">
                  <c:v>623</c:v>
                </c:pt>
                <c:pt idx="1165">
                  <c:v>624</c:v>
                </c:pt>
                <c:pt idx="1166">
                  <c:v>625</c:v>
                </c:pt>
                <c:pt idx="1167">
                  <c:v>626</c:v>
                </c:pt>
                <c:pt idx="1168">
                  <c:v>626</c:v>
                </c:pt>
                <c:pt idx="1169">
                  <c:v>627</c:v>
                </c:pt>
                <c:pt idx="1170">
                  <c:v>628</c:v>
                </c:pt>
                <c:pt idx="1171">
                  <c:v>629</c:v>
                </c:pt>
                <c:pt idx="1172">
                  <c:v>630</c:v>
                </c:pt>
                <c:pt idx="1173">
                  <c:v>630</c:v>
                </c:pt>
                <c:pt idx="1174">
                  <c:v>631</c:v>
                </c:pt>
                <c:pt idx="1175">
                  <c:v>631</c:v>
                </c:pt>
                <c:pt idx="1176">
                  <c:v>631</c:v>
                </c:pt>
                <c:pt idx="1177">
                  <c:v>631</c:v>
                </c:pt>
                <c:pt idx="1178">
                  <c:v>631</c:v>
                </c:pt>
                <c:pt idx="1179">
                  <c:v>632</c:v>
                </c:pt>
                <c:pt idx="1180">
                  <c:v>632</c:v>
                </c:pt>
                <c:pt idx="1181">
                  <c:v>633</c:v>
                </c:pt>
                <c:pt idx="1182">
                  <c:v>633</c:v>
                </c:pt>
                <c:pt idx="1183">
                  <c:v>634</c:v>
                </c:pt>
                <c:pt idx="1184">
                  <c:v>635</c:v>
                </c:pt>
                <c:pt idx="1185">
                  <c:v>636</c:v>
                </c:pt>
                <c:pt idx="1186">
                  <c:v>636</c:v>
                </c:pt>
                <c:pt idx="1187">
                  <c:v>637</c:v>
                </c:pt>
                <c:pt idx="1188">
                  <c:v>637</c:v>
                </c:pt>
                <c:pt idx="1189">
                  <c:v>637</c:v>
                </c:pt>
                <c:pt idx="1190">
                  <c:v>637</c:v>
                </c:pt>
                <c:pt idx="1191">
                  <c:v>637</c:v>
                </c:pt>
                <c:pt idx="1192">
                  <c:v>637</c:v>
                </c:pt>
                <c:pt idx="1193">
                  <c:v>637</c:v>
                </c:pt>
                <c:pt idx="1194">
                  <c:v>637</c:v>
                </c:pt>
                <c:pt idx="1195">
                  <c:v>637</c:v>
                </c:pt>
                <c:pt idx="1196">
                  <c:v>637</c:v>
                </c:pt>
                <c:pt idx="1197">
                  <c:v>638</c:v>
                </c:pt>
                <c:pt idx="1198">
                  <c:v>638</c:v>
                </c:pt>
                <c:pt idx="1199">
                  <c:v>638</c:v>
                </c:pt>
                <c:pt idx="1200">
                  <c:v>639</c:v>
                </c:pt>
                <c:pt idx="1201">
                  <c:v>640</c:v>
                </c:pt>
                <c:pt idx="1202">
                  <c:v>640</c:v>
                </c:pt>
                <c:pt idx="1203">
                  <c:v>641</c:v>
                </c:pt>
                <c:pt idx="1204">
                  <c:v>642</c:v>
                </c:pt>
                <c:pt idx="1205">
                  <c:v>643</c:v>
                </c:pt>
                <c:pt idx="1206">
                  <c:v>643</c:v>
                </c:pt>
                <c:pt idx="1207">
                  <c:v>643</c:v>
                </c:pt>
                <c:pt idx="1208">
                  <c:v>643</c:v>
                </c:pt>
                <c:pt idx="1209">
                  <c:v>643</c:v>
                </c:pt>
                <c:pt idx="1210">
                  <c:v>644</c:v>
                </c:pt>
                <c:pt idx="1211">
                  <c:v>644</c:v>
                </c:pt>
                <c:pt idx="1212">
                  <c:v>645</c:v>
                </c:pt>
                <c:pt idx="1213">
                  <c:v>646</c:v>
                </c:pt>
                <c:pt idx="1214">
                  <c:v>646</c:v>
                </c:pt>
                <c:pt idx="1215">
                  <c:v>646</c:v>
                </c:pt>
                <c:pt idx="1216">
                  <c:v>646</c:v>
                </c:pt>
                <c:pt idx="1217">
                  <c:v>646</c:v>
                </c:pt>
                <c:pt idx="1218">
                  <c:v>646</c:v>
                </c:pt>
                <c:pt idx="1219">
                  <c:v>647</c:v>
                </c:pt>
                <c:pt idx="1220">
                  <c:v>647</c:v>
                </c:pt>
                <c:pt idx="1221">
                  <c:v>648</c:v>
                </c:pt>
                <c:pt idx="1222">
                  <c:v>648</c:v>
                </c:pt>
                <c:pt idx="1223">
                  <c:v>649</c:v>
                </c:pt>
                <c:pt idx="1224">
                  <c:v>650</c:v>
                </c:pt>
                <c:pt idx="1225">
                  <c:v>650</c:v>
                </c:pt>
                <c:pt idx="1226">
                  <c:v>651</c:v>
                </c:pt>
                <c:pt idx="1227">
                  <c:v>651</c:v>
                </c:pt>
                <c:pt idx="1228">
                  <c:v>652</c:v>
                </c:pt>
                <c:pt idx="1229">
                  <c:v>653</c:v>
                </c:pt>
                <c:pt idx="1230">
                  <c:v>653</c:v>
                </c:pt>
                <c:pt idx="1231">
                  <c:v>653</c:v>
                </c:pt>
                <c:pt idx="1232">
                  <c:v>654</c:v>
                </c:pt>
                <c:pt idx="1233">
                  <c:v>655</c:v>
                </c:pt>
                <c:pt idx="1234">
                  <c:v>655</c:v>
                </c:pt>
                <c:pt idx="1235">
                  <c:v>655</c:v>
                </c:pt>
                <c:pt idx="1236">
                  <c:v>656</c:v>
                </c:pt>
                <c:pt idx="1237">
                  <c:v>657</c:v>
                </c:pt>
                <c:pt idx="1238">
                  <c:v>657</c:v>
                </c:pt>
                <c:pt idx="1239">
                  <c:v>657</c:v>
                </c:pt>
                <c:pt idx="1240">
                  <c:v>658</c:v>
                </c:pt>
                <c:pt idx="1241">
                  <c:v>659</c:v>
                </c:pt>
                <c:pt idx="1242">
                  <c:v>659</c:v>
                </c:pt>
                <c:pt idx="1243">
                  <c:v>659</c:v>
                </c:pt>
                <c:pt idx="1244">
                  <c:v>659</c:v>
                </c:pt>
                <c:pt idx="1245">
                  <c:v>659</c:v>
                </c:pt>
                <c:pt idx="1246">
                  <c:v>659</c:v>
                </c:pt>
                <c:pt idx="1247">
                  <c:v>660</c:v>
                </c:pt>
                <c:pt idx="1248">
                  <c:v>660</c:v>
                </c:pt>
                <c:pt idx="1249">
                  <c:v>660</c:v>
                </c:pt>
                <c:pt idx="1250">
                  <c:v>660</c:v>
                </c:pt>
                <c:pt idx="1251">
                  <c:v>661</c:v>
                </c:pt>
                <c:pt idx="1252">
                  <c:v>661</c:v>
                </c:pt>
                <c:pt idx="1253">
                  <c:v>661</c:v>
                </c:pt>
                <c:pt idx="1254">
                  <c:v>661</c:v>
                </c:pt>
                <c:pt idx="1255">
                  <c:v>661</c:v>
                </c:pt>
                <c:pt idx="1256">
                  <c:v>661</c:v>
                </c:pt>
                <c:pt idx="1257">
                  <c:v>662</c:v>
                </c:pt>
                <c:pt idx="1258">
                  <c:v>662</c:v>
                </c:pt>
                <c:pt idx="1259">
                  <c:v>662</c:v>
                </c:pt>
                <c:pt idx="1260">
                  <c:v>662</c:v>
                </c:pt>
                <c:pt idx="1261">
                  <c:v>663</c:v>
                </c:pt>
                <c:pt idx="1262">
                  <c:v>664</c:v>
                </c:pt>
                <c:pt idx="1263">
                  <c:v>664</c:v>
                </c:pt>
                <c:pt idx="1264">
                  <c:v>664</c:v>
                </c:pt>
                <c:pt idx="1265">
                  <c:v>665</c:v>
                </c:pt>
                <c:pt idx="1266">
                  <c:v>665</c:v>
                </c:pt>
                <c:pt idx="1267">
                  <c:v>665</c:v>
                </c:pt>
                <c:pt idx="1268">
                  <c:v>666</c:v>
                </c:pt>
                <c:pt idx="1269">
                  <c:v>667</c:v>
                </c:pt>
                <c:pt idx="1270">
                  <c:v>668</c:v>
                </c:pt>
                <c:pt idx="1271">
                  <c:v>668</c:v>
                </c:pt>
                <c:pt idx="1272">
                  <c:v>668</c:v>
                </c:pt>
                <c:pt idx="1273">
                  <c:v>668</c:v>
                </c:pt>
                <c:pt idx="1274">
                  <c:v>668</c:v>
                </c:pt>
                <c:pt idx="1275">
                  <c:v>668</c:v>
                </c:pt>
                <c:pt idx="1276">
                  <c:v>668</c:v>
                </c:pt>
                <c:pt idx="1277">
                  <c:v>669</c:v>
                </c:pt>
                <c:pt idx="1278">
                  <c:v>670</c:v>
                </c:pt>
                <c:pt idx="1279">
                  <c:v>671</c:v>
                </c:pt>
                <c:pt idx="1280">
                  <c:v>671</c:v>
                </c:pt>
                <c:pt idx="1281">
                  <c:v>671</c:v>
                </c:pt>
                <c:pt idx="1282">
                  <c:v>671</c:v>
                </c:pt>
                <c:pt idx="1283">
                  <c:v>672</c:v>
                </c:pt>
                <c:pt idx="1284">
                  <c:v>673</c:v>
                </c:pt>
                <c:pt idx="1285">
                  <c:v>674</c:v>
                </c:pt>
                <c:pt idx="1286">
                  <c:v>674</c:v>
                </c:pt>
                <c:pt idx="1287">
                  <c:v>674</c:v>
                </c:pt>
                <c:pt idx="1288">
                  <c:v>675</c:v>
                </c:pt>
                <c:pt idx="1289">
                  <c:v>676</c:v>
                </c:pt>
                <c:pt idx="1290">
                  <c:v>677</c:v>
                </c:pt>
                <c:pt idx="1291">
                  <c:v>678</c:v>
                </c:pt>
                <c:pt idx="1292">
                  <c:v>678</c:v>
                </c:pt>
                <c:pt idx="1293">
                  <c:v>679</c:v>
                </c:pt>
                <c:pt idx="1294">
                  <c:v>680</c:v>
                </c:pt>
                <c:pt idx="1295">
                  <c:v>681</c:v>
                </c:pt>
                <c:pt idx="1296">
                  <c:v>682</c:v>
                </c:pt>
                <c:pt idx="1297">
                  <c:v>683</c:v>
                </c:pt>
                <c:pt idx="1298">
                  <c:v>684</c:v>
                </c:pt>
                <c:pt idx="1299">
                  <c:v>684</c:v>
                </c:pt>
                <c:pt idx="1300">
                  <c:v>684</c:v>
                </c:pt>
                <c:pt idx="1301">
                  <c:v>685</c:v>
                </c:pt>
                <c:pt idx="1302">
                  <c:v>685</c:v>
                </c:pt>
                <c:pt idx="1303">
                  <c:v>685</c:v>
                </c:pt>
                <c:pt idx="1304">
                  <c:v>685</c:v>
                </c:pt>
                <c:pt idx="1305">
                  <c:v>685</c:v>
                </c:pt>
                <c:pt idx="1306">
                  <c:v>685</c:v>
                </c:pt>
                <c:pt idx="1307">
                  <c:v>685</c:v>
                </c:pt>
                <c:pt idx="1308">
                  <c:v>685</c:v>
                </c:pt>
                <c:pt idx="1309">
                  <c:v>685</c:v>
                </c:pt>
                <c:pt idx="1310">
                  <c:v>685</c:v>
                </c:pt>
                <c:pt idx="1311">
                  <c:v>686</c:v>
                </c:pt>
                <c:pt idx="1312">
                  <c:v>686</c:v>
                </c:pt>
                <c:pt idx="1313">
                  <c:v>687</c:v>
                </c:pt>
                <c:pt idx="1314">
                  <c:v>687</c:v>
                </c:pt>
                <c:pt idx="1315">
                  <c:v>688</c:v>
                </c:pt>
                <c:pt idx="1316">
                  <c:v>689</c:v>
                </c:pt>
                <c:pt idx="1317">
                  <c:v>689</c:v>
                </c:pt>
                <c:pt idx="1318">
                  <c:v>689</c:v>
                </c:pt>
                <c:pt idx="1319">
                  <c:v>689</c:v>
                </c:pt>
                <c:pt idx="1320">
                  <c:v>689</c:v>
                </c:pt>
                <c:pt idx="1321">
                  <c:v>689</c:v>
                </c:pt>
                <c:pt idx="1322">
                  <c:v>689</c:v>
                </c:pt>
                <c:pt idx="1323">
                  <c:v>689</c:v>
                </c:pt>
                <c:pt idx="1324">
                  <c:v>689</c:v>
                </c:pt>
                <c:pt idx="1325">
                  <c:v>689</c:v>
                </c:pt>
                <c:pt idx="1326">
                  <c:v>689</c:v>
                </c:pt>
                <c:pt idx="1327">
                  <c:v>690</c:v>
                </c:pt>
                <c:pt idx="1328">
                  <c:v>690</c:v>
                </c:pt>
                <c:pt idx="1329">
                  <c:v>691</c:v>
                </c:pt>
                <c:pt idx="1330">
                  <c:v>692</c:v>
                </c:pt>
                <c:pt idx="1331">
                  <c:v>693</c:v>
                </c:pt>
                <c:pt idx="1332">
                  <c:v>694</c:v>
                </c:pt>
                <c:pt idx="1333">
                  <c:v>695</c:v>
                </c:pt>
                <c:pt idx="1334">
                  <c:v>696</c:v>
                </c:pt>
                <c:pt idx="1335">
                  <c:v>697</c:v>
                </c:pt>
                <c:pt idx="1336">
                  <c:v>698</c:v>
                </c:pt>
                <c:pt idx="1337">
                  <c:v>699</c:v>
                </c:pt>
                <c:pt idx="1338">
                  <c:v>700</c:v>
                </c:pt>
                <c:pt idx="1339">
                  <c:v>700</c:v>
                </c:pt>
                <c:pt idx="1340">
                  <c:v>701</c:v>
                </c:pt>
                <c:pt idx="1341">
                  <c:v>701</c:v>
                </c:pt>
                <c:pt idx="1342">
                  <c:v>701</c:v>
                </c:pt>
                <c:pt idx="1343">
                  <c:v>701</c:v>
                </c:pt>
                <c:pt idx="1344">
                  <c:v>701</c:v>
                </c:pt>
                <c:pt idx="1345">
                  <c:v>701</c:v>
                </c:pt>
                <c:pt idx="1346">
                  <c:v>701</c:v>
                </c:pt>
                <c:pt idx="1347">
                  <c:v>701</c:v>
                </c:pt>
                <c:pt idx="1348">
                  <c:v>702</c:v>
                </c:pt>
                <c:pt idx="1349">
                  <c:v>703</c:v>
                </c:pt>
                <c:pt idx="1350">
                  <c:v>703</c:v>
                </c:pt>
                <c:pt idx="1351">
                  <c:v>704</c:v>
                </c:pt>
                <c:pt idx="1352">
                  <c:v>705</c:v>
                </c:pt>
                <c:pt idx="1353">
                  <c:v>706</c:v>
                </c:pt>
                <c:pt idx="1354">
                  <c:v>707</c:v>
                </c:pt>
                <c:pt idx="1355">
                  <c:v>708</c:v>
                </c:pt>
                <c:pt idx="1356">
                  <c:v>708</c:v>
                </c:pt>
                <c:pt idx="1357">
                  <c:v>708</c:v>
                </c:pt>
                <c:pt idx="1358">
                  <c:v>708</c:v>
                </c:pt>
                <c:pt idx="1359">
                  <c:v>708</c:v>
                </c:pt>
                <c:pt idx="1360">
                  <c:v>708</c:v>
                </c:pt>
                <c:pt idx="1361">
                  <c:v>708</c:v>
                </c:pt>
                <c:pt idx="1362">
                  <c:v>708</c:v>
                </c:pt>
                <c:pt idx="1363">
                  <c:v>709</c:v>
                </c:pt>
                <c:pt idx="1364">
                  <c:v>710</c:v>
                </c:pt>
                <c:pt idx="1365">
                  <c:v>711</c:v>
                </c:pt>
                <c:pt idx="1366">
                  <c:v>712</c:v>
                </c:pt>
                <c:pt idx="1367">
                  <c:v>713</c:v>
                </c:pt>
                <c:pt idx="1368">
                  <c:v>714</c:v>
                </c:pt>
                <c:pt idx="1369">
                  <c:v>715</c:v>
                </c:pt>
                <c:pt idx="1370">
                  <c:v>716</c:v>
                </c:pt>
                <c:pt idx="1371">
                  <c:v>717</c:v>
                </c:pt>
                <c:pt idx="1372">
                  <c:v>718</c:v>
                </c:pt>
                <c:pt idx="1373">
                  <c:v>719</c:v>
                </c:pt>
                <c:pt idx="1374">
                  <c:v>720</c:v>
                </c:pt>
                <c:pt idx="1375">
                  <c:v>721</c:v>
                </c:pt>
                <c:pt idx="1376">
                  <c:v>722</c:v>
                </c:pt>
                <c:pt idx="1377">
                  <c:v>722</c:v>
                </c:pt>
                <c:pt idx="1378">
                  <c:v>723</c:v>
                </c:pt>
                <c:pt idx="1379">
                  <c:v>723</c:v>
                </c:pt>
                <c:pt idx="1380">
                  <c:v>724</c:v>
                </c:pt>
                <c:pt idx="1381">
                  <c:v>724</c:v>
                </c:pt>
                <c:pt idx="1382">
                  <c:v>724</c:v>
                </c:pt>
                <c:pt idx="1383">
                  <c:v>725</c:v>
                </c:pt>
                <c:pt idx="1384">
                  <c:v>725</c:v>
                </c:pt>
                <c:pt idx="1385">
                  <c:v>725</c:v>
                </c:pt>
                <c:pt idx="1386">
                  <c:v>725</c:v>
                </c:pt>
                <c:pt idx="1387">
                  <c:v>726</c:v>
                </c:pt>
                <c:pt idx="1388">
                  <c:v>727</c:v>
                </c:pt>
                <c:pt idx="1389">
                  <c:v>728</c:v>
                </c:pt>
                <c:pt idx="1390">
                  <c:v>729</c:v>
                </c:pt>
                <c:pt idx="1391">
                  <c:v>730</c:v>
                </c:pt>
                <c:pt idx="1392">
                  <c:v>730</c:v>
                </c:pt>
                <c:pt idx="1393">
                  <c:v>730</c:v>
                </c:pt>
                <c:pt idx="1394">
                  <c:v>730</c:v>
                </c:pt>
                <c:pt idx="1395">
                  <c:v>731</c:v>
                </c:pt>
                <c:pt idx="1396">
                  <c:v>732</c:v>
                </c:pt>
                <c:pt idx="1397">
                  <c:v>733</c:v>
                </c:pt>
                <c:pt idx="1398">
                  <c:v>734</c:v>
                </c:pt>
                <c:pt idx="1399">
                  <c:v>735</c:v>
                </c:pt>
                <c:pt idx="1400">
                  <c:v>735</c:v>
                </c:pt>
                <c:pt idx="1401">
                  <c:v>736</c:v>
                </c:pt>
                <c:pt idx="1402">
                  <c:v>737</c:v>
                </c:pt>
                <c:pt idx="1403">
                  <c:v>738</c:v>
                </c:pt>
                <c:pt idx="1404">
                  <c:v>738</c:v>
                </c:pt>
                <c:pt idx="1405">
                  <c:v>738</c:v>
                </c:pt>
                <c:pt idx="1406">
                  <c:v>738</c:v>
                </c:pt>
                <c:pt idx="1407">
                  <c:v>739</c:v>
                </c:pt>
                <c:pt idx="1408">
                  <c:v>740</c:v>
                </c:pt>
                <c:pt idx="1409">
                  <c:v>741</c:v>
                </c:pt>
                <c:pt idx="1410">
                  <c:v>742</c:v>
                </c:pt>
                <c:pt idx="1411">
                  <c:v>743</c:v>
                </c:pt>
                <c:pt idx="1412">
                  <c:v>744</c:v>
                </c:pt>
                <c:pt idx="1413">
                  <c:v>744</c:v>
                </c:pt>
                <c:pt idx="1414">
                  <c:v>745</c:v>
                </c:pt>
                <c:pt idx="1415">
                  <c:v>746</c:v>
                </c:pt>
                <c:pt idx="1416">
                  <c:v>746</c:v>
                </c:pt>
                <c:pt idx="1417">
                  <c:v>746</c:v>
                </c:pt>
                <c:pt idx="1418">
                  <c:v>747</c:v>
                </c:pt>
                <c:pt idx="1419">
                  <c:v>748</c:v>
                </c:pt>
                <c:pt idx="1420">
                  <c:v>749</c:v>
                </c:pt>
                <c:pt idx="1421">
                  <c:v>749</c:v>
                </c:pt>
                <c:pt idx="1422">
                  <c:v>749</c:v>
                </c:pt>
                <c:pt idx="1423">
                  <c:v>750</c:v>
                </c:pt>
                <c:pt idx="1424">
                  <c:v>751</c:v>
                </c:pt>
                <c:pt idx="1425">
                  <c:v>751</c:v>
                </c:pt>
                <c:pt idx="1426">
                  <c:v>752</c:v>
                </c:pt>
                <c:pt idx="1427">
                  <c:v>752</c:v>
                </c:pt>
                <c:pt idx="1428">
                  <c:v>753</c:v>
                </c:pt>
                <c:pt idx="1429">
                  <c:v>753</c:v>
                </c:pt>
                <c:pt idx="1430">
                  <c:v>753</c:v>
                </c:pt>
                <c:pt idx="1431">
                  <c:v>753</c:v>
                </c:pt>
                <c:pt idx="1432">
                  <c:v>754</c:v>
                </c:pt>
                <c:pt idx="1433">
                  <c:v>754</c:v>
                </c:pt>
                <c:pt idx="1434">
                  <c:v>755</c:v>
                </c:pt>
                <c:pt idx="1435">
                  <c:v>756</c:v>
                </c:pt>
                <c:pt idx="1436">
                  <c:v>757</c:v>
                </c:pt>
                <c:pt idx="1437">
                  <c:v>757</c:v>
                </c:pt>
                <c:pt idx="1438">
                  <c:v>757</c:v>
                </c:pt>
                <c:pt idx="1439">
                  <c:v>758</c:v>
                </c:pt>
                <c:pt idx="1440">
                  <c:v>759</c:v>
                </c:pt>
                <c:pt idx="1441">
                  <c:v>759</c:v>
                </c:pt>
                <c:pt idx="1442">
                  <c:v>760</c:v>
                </c:pt>
                <c:pt idx="1443">
                  <c:v>760</c:v>
                </c:pt>
                <c:pt idx="1444">
                  <c:v>760</c:v>
                </c:pt>
                <c:pt idx="1445">
                  <c:v>761</c:v>
                </c:pt>
                <c:pt idx="1446">
                  <c:v>761</c:v>
                </c:pt>
                <c:pt idx="1447">
                  <c:v>761</c:v>
                </c:pt>
                <c:pt idx="1448">
                  <c:v>761</c:v>
                </c:pt>
                <c:pt idx="1449">
                  <c:v>761</c:v>
                </c:pt>
                <c:pt idx="1450">
                  <c:v>761</c:v>
                </c:pt>
                <c:pt idx="1451">
                  <c:v>761</c:v>
                </c:pt>
                <c:pt idx="1452">
                  <c:v>761</c:v>
                </c:pt>
                <c:pt idx="1453">
                  <c:v>761</c:v>
                </c:pt>
                <c:pt idx="1454">
                  <c:v>761</c:v>
                </c:pt>
                <c:pt idx="1455">
                  <c:v>762</c:v>
                </c:pt>
                <c:pt idx="1456">
                  <c:v>763</c:v>
                </c:pt>
                <c:pt idx="1457">
                  <c:v>763</c:v>
                </c:pt>
                <c:pt idx="1458">
                  <c:v>764</c:v>
                </c:pt>
                <c:pt idx="1459">
                  <c:v>765</c:v>
                </c:pt>
                <c:pt idx="1460">
                  <c:v>765</c:v>
                </c:pt>
                <c:pt idx="1461">
                  <c:v>766</c:v>
                </c:pt>
                <c:pt idx="1462">
                  <c:v>766</c:v>
                </c:pt>
                <c:pt idx="1463">
                  <c:v>767</c:v>
                </c:pt>
                <c:pt idx="1464">
                  <c:v>767</c:v>
                </c:pt>
                <c:pt idx="1465">
                  <c:v>767</c:v>
                </c:pt>
                <c:pt idx="1466">
                  <c:v>768</c:v>
                </c:pt>
                <c:pt idx="1467">
                  <c:v>769</c:v>
                </c:pt>
                <c:pt idx="1468">
                  <c:v>769</c:v>
                </c:pt>
                <c:pt idx="1469">
                  <c:v>770</c:v>
                </c:pt>
                <c:pt idx="1470">
                  <c:v>770</c:v>
                </c:pt>
                <c:pt idx="1471">
                  <c:v>771</c:v>
                </c:pt>
                <c:pt idx="1472">
                  <c:v>772</c:v>
                </c:pt>
                <c:pt idx="1473">
                  <c:v>772</c:v>
                </c:pt>
                <c:pt idx="1474">
                  <c:v>772</c:v>
                </c:pt>
                <c:pt idx="1475">
                  <c:v>772</c:v>
                </c:pt>
                <c:pt idx="1476">
                  <c:v>772</c:v>
                </c:pt>
                <c:pt idx="1477">
                  <c:v>773</c:v>
                </c:pt>
                <c:pt idx="1478">
                  <c:v>774</c:v>
                </c:pt>
                <c:pt idx="1479">
                  <c:v>774</c:v>
                </c:pt>
                <c:pt idx="1480">
                  <c:v>775</c:v>
                </c:pt>
                <c:pt idx="1481">
                  <c:v>776</c:v>
                </c:pt>
                <c:pt idx="1482">
                  <c:v>777</c:v>
                </c:pt>
                <c:pt idx="1483">
                  <c:v>777</c:v>
                </c:pt>
                <c:pt idx="1484">
                  <c:v>778</c:v>
                </c:pt>
                <c:pt idx="1485">
                  <c:v>779</c:v>
                </c:pt>
                <c:pt idx="1486">
                  <c:v>779</c:v>
                </c:pt>
                <c:pt idx="1487">
                  <c:v>779</c:v>
                </c:pt>
                <c:pt idx="1488">
                  <c:v>779</c:v>
                </c:pt>
                <c:pt idx="1489">
                  <c:v>779</c:v>
                </c:pt>
                <c:pt idx="1490">
                  <c:v>780</c:v>
                </c:pt>
                <c:pt idx="1491">
                  <c:v>781</c:v>
                </c:pt>
                <c:pt idx="1492">
                  <c:v>781</c:v>
                </c:pt>
                <c:pt idx="1493">
                  <c:v>781</c:v>
                </c:pt>
                <c:pt idx="1494">
                  <c:v>781</c:v>
                </c:pt>
                <c:pt idx="1495">
                  <c:v>781</c:v>
                </c:pt>
                <c:pt idx="1496">
                  <c:v>782</c:v>
                </c:pt>
                <c:pt idx="1497">
                  <c:v>782</c:v>
                </c:pt>
                <c:pt idx="1498">
                  <c:v>782</c:v>
                </c:pt>
                <c:pt idx="1499">
                  <c:v>782</c:v>
                </c:pt>
                <c:pt idx="1500">
                  <c:v>782</c:v>
                </c:pt>
                <c:pt idx="1501">
                  <c:v>783</c:v>
                </c:pt>
                <c:pt idx="1502">
                  <c:v>783</c:v>
                </c:pt>
                <c:pt idx="1503">
                  <c:v>784</c:v>
                </c:pt>
                <c:pt idx="1504">
                  <c:v>784</c:v>
                </c:pt>
                <c:pt idx="1505">
                  <c:v>784</c:v>
                </c:pt>
                <c:pt idx="1506">
                  <c:v>785</c:v>
                </c:pt>
                <c:pt idx="1507">
                  <c:v>785</c:v>
                </c:pt>
                <c:pt idx="1508">
                  <c:v>786</c:v>
                </c:pt>
                <c:pt idx="1509">
                  <c:v>786</c:v>
                </c:pt>
                <c:pt idx="1510">
                  <c:v>787</c:v>
                </c:pt>
                <c:pt idx="1511">
                  <c:v>788</c:v>
                </c:pt>
                <c:pt idx="1512">
                  <c:v>788</c:v>
                </c:pt>
                <c:pt idx="1513">
                  <c:v>789</c:v>
                </c:pt>
                <c:pt idx="1514">
                  <c:v>790</c:v>
                </c:pt>
                <c:pt idx="1515">
                  <c:v>791</c:v>
                </c:pt>
                <c:pt idx="1516">
                  <c:v>792</c:v>
                </c:pt>
                <c:pt idx="1517">
                  <c:v>793</c:v>
                </c:pt>
                <c:pt idx="1518">
                  <c:v>794</c:v>
                </c:pt>
                <c:pt idx="1519">
                  <c:v>794</c:v>
                </c:pt>
                <c:pt idx="1520">
                  <c:v>794</c:v>
                </c:pt>
                <c:pt idx="1521">
                  <c:v>795</c:v>
                </c:pt>
                <c:pt idx="1522">
                  <c:v>796</c:v>
                </c:pt>
                <c:pt idx="1523">
                  <c:v>796</c:v>
                </c:pt>
                <c:pt idx="1524">
                  <c:v>797</c:v>
                </c:pt>
                <c:pt idx="1525">
                  <c:v>798</c:v>
                </c:pt>
                <c:pt idx="1526">
                  <c:v>799</c:v>
                </c:pt>
                <c:pt idx="1527">
                  <c:v>799</c:v>
                </c:pt>
                <c:pt idx="1528">
                  <c:v>799</c:v>
                </c:pt>
                <c:pt idx="1529">
                  <c:v>799</c:v>
                </c:pt>
                <c:pt idx="1530">
                  <c:v>800</c:v>
                </c:pt>
                <c:pt idx="1531">
                  <c:v>801</c:v>
                </c:pt>
                <c:pt idx="1532">
                  <c:v>802</c:v>
                </c:pt>
                <c:pt idx="1533">
                  <c:v>802</c:v>
                </c:pt>
                <c:pt idx="1534">
                  <c:v>803</c:v>
                </c:pt>
                <c:pt idx="1535">
                  <c:v>803</c:v>
                </c:pt>
                <c:pt idx="1536">
                  <c:v>804</c:v>
                </c:pt>
                <c:pt idx="1537">
                  <c:v>805</c:v>
                </c:pt>
                <c:pt idx="1538">
                  <c:v>805</c:v>
                </c:pt>
                <c:pt idx="1539">
                  <c:v>805</c:v>
                </c:pt>
                <c:pt idx="1540">
                  <c:v>806</c:v>
                </c:pt>
                <c:pt idx="1541">
                  <c:v>807</c:v>
                </c:pt>
                <c:pt idx="1542">
                  <c:v>808</c:v>
                </c:pt>
                <c:pt idx="1543">
                  <c:v>808</c:v>
                </c:pt>
                <c:pt idx="1544">
                  <c:v>808</c:v>
                </c:pt>
                <c:pt idx="1545">
                  <c:v>808</c:v>
                </c:pt>
                <c:pt idx="1546">
                  <c:v>809</c:v>
                </c:pt>
                <c:pt idx="1547">
                  <c:v>809</c:v>
                </c:pt>
                <c:pt idx="1548">
                  <c:v>809</c:v>
                </c:pt>
                <c:pt idx="1549">
                  <c:v>809</c:v>
                </c:pt>
                <c:pt idx="1550">
                  <c:v>809</c:v>
                </c:pt>
                <c:pt idx="1551">
                  <c:v>809</c:v>
                </c:pt>
                <c:pt idx="1552">
                  <c:v>809</c:v>
                </c:pt>
                <c:pt idx="1553">
                  <c:v>809</c:v>
                </c:pt>
                <c:pt idx="1554">
                  <c:v>809</c:v>
                </c:pt>
                <c:pt idx="1555">
                  <c:v>810</c:v>
                </c:pt>
                <c:pt idx="1556">
                  <c:v>810</c:v>
                </c:pt>
                <c:pt idx="1557">
                  <c:v>810</c:v>
                </c:pt>
                <c:pt idx="1558">
                  <c:v>810</c:v>
                </c:pt>
                <c:pt idx="1559">
                  <c:v>811</c:v>
                </c:pt>
                <c:pt idx="1560">
                  <c:v>812</c:v>
                </c:pt>
                <c:pt idx="1561">
                  <c:v>813</c:v>
                </c:pt>
                <c:pt idx="1562">
                  <c:v>814</c:v>
                </c:pt>
                <c:pt idx="1563">
                  <c:v>815</c:v>
                </c:pt>
                <c:pt idx="1564">
                  <c:v>815</c:v>
                </c:pt>
                <c:pt idx="1565">
                  <c:v>815</c:v>
                </c:pt>
                <c:pt idx="1566">
                  <c:v>816</c:v>
                </c:pt>
                <c:pt idx="1567">
                  <c:v>816</c:v>
                </c:pt>
                <c:pt idx="1568">
                  <c:v>816</c:v>
                </c:pt>
                <c:pt idx="1569">
                  <c:v>816</c:v>
                </c:pt>
                <c:pt idx="1570">
                  <c:v>817</c:v>
                </c:pt>
                <c:pt idx="1571">
                  <c:v>818</c:v>
                </c:pt>
                <c:pt idx="1572">
                  <c:v>819</c:v>
                </c:pt>
                <c:pt idx="1573">
                  <c:v>819</c:v>
                </c:pt>
                <c:pt idx="1574">
                  <c:v>820</c:v>
                </c:pt>
                <c:pt idx="1575">
                  <c:v>820</c:v>
                </c:pt>
                <c:pt idx="1576">
                  <c:v>821</c:v>
                </c:pt>
                <c:pt idx="1577">
                  <c:v>822</c:v>
                </c:pt>
                <c:pt idx="1578">
                  <c:v>822</c:v>
                </c:pt>
                <c:pt idx="1579">
                  <c:v>823</c:v>
                </c:pt>
                <c:pt idx="1580">
                  <c:v>824</c:v>
                </c:pt>
                <c:pt idx="1581">
                  <c:v>825</c:v>
                </c:pt>
                <c:pt idx="1582">
                  <c:v>825</c:v>
                </c:pt>
                <c:pt idx="1583">
                  <c:v>825</c:v>
                </c:pt>
                <c:pt idx="1584">
                  <c:v>825</c:v>
                </c:pt>
                <c:pt idx="1585">
                  <c:v>825</c:v>
                </c:pt>
                <c:pt idx="1586">
                  <c:v>825</c:v>
                </c:pt>
                <c:pt idx="1587">
                  <c:v>825</c:v>
                </c:pt>
                <c:pt idx="1588">
                  <c:v>826</c:v>
                </c:pt>
                <c:pt idx="1589">
                  <c:v>826</c:v>
                </c:pt>
                <c:pt idx="1590">
                  <c:v>827</c:v>
                </c:pt>
                <c:pt idx="1591">
                  <c:v>828</c:v>
                </c:pt>
                <c:pt idx="1592">
                  <c:v>829</c:v>
                </c:pt>
                <c:pt idx="1593">
                  <c:v>830</c:v>
                </c:pt>
                <c:pt idx="1594">
                  <c:v>830</c:v>
                </c:pt>
                <c:pt idx="1595">
                  <c:v>830</c:v>
                </c:pt>
                <c:pt idx="1596">
                  <c:v>831</c:v>
                </c:pt>
                <c:pt idx="1597">
                  <c:v>831</c:v>
                </c:pt>
                <c:pt idx="1598">
                  <c:v>832</c:v>
                </c:pt>
                <c:pt idx="1599">
                  <c:v>832</c:v>
                </c:pt>
                <c:pt idx="1600">
                  <c:v>832</c:v>
                </c:pt>
                <c:pt idx="1601">
                  <c:v>832</c:v>
                </c:pt>
                <c:pt idx="1602">
                  <c:v>832</c:v>
                </c:pt>
                <c:pt idx="1603">
                  <c:v>832</c:v>
                </c:pt>
                <c:pt idx="1604">
                  <c:v>832</c:v>
                </c:pt>
                <c:pt idx="1605">
                  <c:v>832</c:v>
                </c:pt>
                <c:pt idx="1606">
                  <c:v>832</c:v>
                </c:pt>
                <c:pt idx="1607">
                  <c:v>832</c:v>
                </c:pt>
                <c:pt idx="1608">
                  <c:v>832</c:v>
                </c:pt>
                <c:pt idx="1609">
                  <c:v>832</c:v>
                </c:pt>
                <c:pt idx="1610">
                  <c:v>833</c:v>
                </c:pt>
                <c:pt idx="1611">
                  <c:v>834</c:v>
                </c:pt>
                <c:pt idx="1612">
                  <c:v>835</c:v>
                </c:pt>
                <c:pt idx="1613">
                  <c:v>836</c:v>
                </c:pt>
                <c:pt idx="1614">
                  <c:v>836</c:v>
                </c:pt>
                <c:pt idx="1615">
                  <c:v>836</c:v>
                </c:pt>
                <c:pt idx="1616">
                  <c:v>836</c:v>
                </c:pt>
                <c:pt idx="1617">
                  <c:v>837</c:v>
                </c:pt>
                <c:pt idx="1618">
                  <c:v>838</c:v>
                </c:pt>
                <c:pt idx="1619">
                  <c:v>838</c:v>
                </c:pt>
                <c:pt idx="1620">
                  <c:v>839</c:v>
                </c:pt>
                <c:pt idx="1621">
                  <c:v>839</c:v>
                </c:pt>
                <c:pt idx="1622">
                  <c:v>839</c:v>
                </c:pt>
                <c:pt idx="1623">
                  <c:v>839</c:v>
                </c:pt>
                <c:pt idx="1624">
                  <c:v>840</c:v>
                </c:pt>
                <c:pt idx="1625">
                  <c:v>840</c:v>
                </c:pt>
                <c:pt idx="1626">
                  <c:v>841</c:v>
                </c:pt>
                <c:pt idx="1627">
                  <c:v>842</c:v>
                </c:pt>
                <c:pt idx="1628">
                  <c:v>843</c:v>
                </c:pt>
                <c:pt idx="1629">
                  <c:v>844</c:v>
                </c:pt>
                <c:pt idx="1630">
                  <c:v>845</c:v>
                </c:pt>
                <c:pt idx="1631">
                  <c:v>846</c:v>
                </c:pt>
                <c:pt idx="1632">
                  <c:v>847</c:v>
                </c:pt>
                <c:pt idx="1633">
                  <c:v>848</c:v>
                </c:pt>
                <c:pt idx="1634">
                  <c:v>849</c:v>
                </c:pt>
                <c:pt idx="1635">
                  <c:v>850</c:v>
                </c:pt>
                <c:pt idx="1636">
                  <c:v>851</c:v>
                </c:pt>
                <c:pt idx="1637">
                  <c:v>852</c:v>
                </c:pt>
                <c:pt idx="1638">
                  <c:v>853</c:v>
                </c:pt>
                <c:pt idx="1639">
                  <c:v>853</c:v>
                </c:pt>
                <c:pt idx="1640">
                  <c:v>853</c:v>
                </c:pt>
                <c:pt idx="1641">
                  <c:v>854</c:v>
                </c:pt>
                <c:pt idx="1642">
                  <c:v>855</c:v>
                </c:pt>
                <c:pt idx="1643">
                  <c:v>856</c:v>
                </c:pt>
                <c:pt idx="1644">
                  <c:v>856</c:v>
                </c:pt>
                <c:pt idx="1645">
                  <c:v>857</c:v>
                </c:pt>
                <c:pt idx="1646">
                  <c:v>857</c:v>
                </c:pt>
                <c:pt idx="1647">
                  <c:v>857</c:v>
                </c:pt>
                <c:pt idx="1648">
                  <c:v>857</c:v>
                </c:pt>
                <c:pt idx="1649">
                  <c:v>858</c:v>
                </c:pt>
                <c:pt idx="1650">
                  <c:v>858</c:v>
                </c:pt>
                <c:pt idx="1651">
                  <c:v>859</c:v>
                </c:pt>
                <c:pt idx="1652">
                  <c:v>859</c:v>
                </c:pt>
                <c:pt idx="1653">
                  <c:v>859</c:v>
                </c:pt>
                <c:pt idx="1654">
                  <c:v>859</c:v>
                </c:pt>
                <c:pt idx="1655">
                  <c:v>859</c:v>
                </c:pt>
                <c:pt idx="1656">
                  <c:v>860</c:v>
                </c:pt>
                <c:pt idx="1657">
                  <c:v>861</c:v>
                </c:pt>
                <c:pt idx="1658">
                  <c:v>862</c:v>
                </c:pt>
                <c:pt idx="1659">
                  <c:v>863</c:v>
                </c:pt>
                <c:pt idx="1660">
                  <c:v>863</c:v>
                </c:pt>
                <c:pt idx="1661">
                  <c:v>863</c:v>
                </c:pt>
                <c:pt idx="1662">
                  <c:v>863</c:v>
                </c:pt>
                <c:pt idx="1663">
                  <c:v>863</c:v>
                </c:pt>
                <c:pt idx="1664">
                  <c:v>863</c:v>
                </c:pt>
                <c:pt idx="1665">
                  <c:v>863</c:v>
                </c:pt>
                <c:pt idx="1666">
                  <c:v>863</c:v>
                </c:pt>
                <c:pt idx="1667">
                  <c:v>863</c:v>
                </c:pt>
                <c:pt idx="1668">
                  <c:v>863</c:v>
                </c:pt>
                <c:pt idx="1669">
                  <c:v>864</c:v>
                </c:pt>
                <c:pt idx="1670">
                  <c:v>864</c:v>
                </c:pt>
                <c:pt idx="1671">
                  <c:v>865</c:v>
                </c:pt>
                <c:pt idx="1672">
                  <c:v>866</c:v>
                </c:pt>
                <c:pt idx="1673">
                  <c:v>866</c:v>
                </c:pt>
                <c:pt idx="1674">
                  <c:v>866</c:v>
                </c:pt>
                <c:pt idx="1675">
                  <c:v>867</c:v>
                </c:pt>
                <c:pt idx="1676">
                  <c:v>867</c:v>
                </c:pt>
                <c:pt idx="1677">
                  <c:v>867</c:v>
                </c:pt>
                <c:pt idx="1678">
                  <c:v>867</c:v>
                </c:pt>
                <c:pt idx="1679">
                  <c:v>867</c:v>
                </c:pt>
                <c:pt idx="1680">
                  <c:v>867</c:v>
                </c:pt>
                <c:pt idx="1681">
                  <c:v>867</c:v>
                </c:pt>
                <c:pt idx="1682">
                  <c:v>868</c:v>
                </c:pt>
                <c:pt idx="1683">
                  <c:v>869</c:v>
                </c:pt>
                <c:pt idx="1684">
                  <c:v>869</c:v>
                </c:pt>
                <c:pt idx="1685">
                  <c:v>869</c:v>
                </c:pt>
                <c:pt idx="1686">
                  <c:v>869</c:v>
                </c:pt>
                <c:pt idx="1687">
                  <c:v>869</c:v>
                </c:pt>
                <c:pt idx="1688">
                  <c:v>870</c:v>
                </c:pt>
                <c:pt idx="1689">
                  <c:v>871</c:v>
                </c:pt>
                <c:pt idx="1690">
                  <c:v>872</c:v>
                </c:pt>
                <c:pt idx="1691">
                  <c:v>873</c:v>
                </c:pt>
                <c:pt idx="1692">
                  <c:v>873</c:v>
                </c:pt>
                <c:pt idx="1693">
                  <c:v>873</c:v>
                </c:pt>
                <c:pt idx="1694">
                  <c:v>874</c:v>
                </c:pt>
                <c:pt idx="1695">
                  <c:v>875</c:v>
                </c:pt>
                <c:pt idx="1696">
                  <c:v>876</c:v>
                </c:pt>
                <c:pt idx="1697">
                  <c:v>876</c:v>
                </c:pt>
                <c:pt idx="1698">
                  <c:v>877</c:v>
                </c:pt>
                <c:pt idx="1699">
                  <c:v>878</c:v>
                </c:pt>
                <c:pt idx="1700">
                  <c:v>878</c:v>
                </c:pt>
                <c:pt idx="1701">
                  <c:v>878</c:v>
                </c:pt>
                <c:pt idx="1702">
                  <c:v>878</c:v>
                </c:pt>
                <c:pt idx="1703">
                  <c:v>878</c:v>
                </c:pt>
                <c:pt idx="1704">
                  <c:v>878</c:v>
                </c:pt>
                <c:pt idx="1705">
                  <c:v>878</c:v>
                </c:pt>
                <c:pt idx="1706">
                  <c:v>878</c:v>
                </c:pt>
                <c:pt idx="1707">
                  <c:v>878</c:v>
                </c:pt>
                <c:pt idx="1708">
                  <c:v>878</c:v>
                </c:pt>
                <c:pt idx="1709">
                  <c:v>878</c:v>
                </c:pt>
                <c:pt idx="1710">
                  <c:v>878</c:v>
                </c:pt>
                <c:pt idx="1711">
                  <c:v>878</c:v>
                </c:pt>
                <c:pt idx="1712">
                  <c:v>878</c:v>
                </c:pt>
                <c:pt idx="1713">
                  <c:v>879</c:v>
                </c:pt>
                <c:pt idx="1714">
                  <c:v>879</c:v>
                </c:pt>
                <c:pt idx="1715">
                  <c:v>879</c:v>
                </c:pt>
                <c:pt idx="1716">
                  <c:v>879</c:v>
                </c:pt>
                <c:pt idx="1717">
                  <c:v>879</c:v>
                </c:pt>
                <c:pt idx="1718">
                  <c:v>879</c:v>
                </c:pt>
                <c:pt idx="1719">
                  <c:v>880</c:v>
                </c:pt>
                <c:pt idx="1720">
                  <c:v>880</c:v>
                </c:pt>
                <c:pt idx="1721">
                  <c:v>880</c:v>
                </c:pt>
                <c:pt idx="1722">
                  <c:v>880</c:v>
                </c:pt>
                <c:pt idx="1723">
                  <c:v>880</c:v>
                </c:pt>
                <c:pt idx="1724">
                  <c:v>881</c:v>
                </c:pt>
                <c:pt idx="1725">
                  <c:v>882</c:v>
                </c:pt>
                <c:pt idx="1726">
                  <c:v>883</c:v>
                </c:pt>
                <c:pt idx="1727">
                  <c:v>884</c:v>
                </c:pt>
                <c:pt idx="1728">
                  <c:v>885</c:v>
                </c:pt>
                <c:pt idx="1729">
                  <c:v>885</c:v>
                </c:pt>
                <c:pt idx="1730">
                  <c:v>886</c:v>
                </c:pt>
                <c:pt idx="1731">
                  <c:v>887</c:v>
                </c:pt>
                <c:pt idx="1732">
                  <c:v>887</c:v>
                </c:pt>
                <c:pt idx="1733">
                  <c:v>888</c:v>
                </c:pt>
                <c:pt idx="1734">
                  <c:v>888</c:v>
                </c:pt>
                <c:pt idx="1735">
                  <c:v>888</c:v>
                </c:pt>
                <c:pt idx="1736">
                  <c:v>888</c:v>
                </c:pt>
                <c:pt idx="1737">
                  <c:v>889</c:v>
                </c:pt>
                <c:pt idx="1738">
                  <c:v>890</c:v>
                </c:pt>
                <c:pt idx="1739">
                  <c:v>891</c:v>
                </c:pt>
                <c:pt idx="1740">
                  <c:v>892</c:v>
                </c:pt>
                <c:pt idx="1741">
                  <c:v>893</c:v>
                </c:pt>
                <c:pt idx="1742">
                  <c:v>894</c:v>
                </c:pt>
                <c:pt idx="1743">
                  <c:v>895</c:v>
                </c:pt>
                <c:pt idx="1744">
                  <c:v>896</c:v>
                </c:pt>
                <c:pt idx="1745">
                  <c:v>896</c:v>
                </c:pt>
                <c:pt idx="1746">
                  <c:v>896</c:v>
                </c:pt>
                <c:pt idx="1747">
                  <c:v>897</c:v>
                </c:pt>
                <c:pt idx="1748">
                  <c:v>898</c:v>
                </c:pt>
                <c:pt idx="1749">
                  <c:v>898</c:v>
                </c:pt>
                <c:pt idx="1750">
                  <c:v>898</c:v>
                </c:pt>
                <c:pt idx="1751">
                  <c:v>898</c:v>
                </c:pt>
                <c:pt idx="1752">
                  <c:v>899</c:v>
                </c:pt>
                <c:pt idx="1753">
                  <c:v>899</c:v>
                </c:pt>
                <c:pt idx="1754">
                  <c:v>900</c:v>
                </c:pt>
                <c:pt idx="1755">
                  <c:v>901</c:v>
                </c:pt>
                <c:pt idx="1756">
                  <c:v>901</c:v>
                </c:pt>
                <c:pt idx="1757">
                  <c:v>901</c:v>
                </c:pt>
                <c:pt idx="1758">
                  <c:v>902</c:v>
                </c:pt>
                <c:pt idx="1759">
                  <c:v>903</c:v>
                </c:pt>
                <c:pt idx="1760">
                  <c:v>904</c:v>
                </c:pt>
                <c:pt idx="1761">
                  <c:v>905</c:v>
                </c:pt>
                <c:pt idx="1762">
                  <c:v>906</c:v>
                </c:pt>
                <c:pt idx="1763">
                  <c:v>907</c:v>
                </c:pt>
                <c:pt idx="1764">
                  <c:v>908</c:v>
                </c:pt>
                <c:pt idx="1765">
                  <c:v>908</c:v>
                </c:pt>
                <c:pt idx="1766">
                  <c:v>908</c:v>
                </c:pt>
                <c:pt idx="1767">
                  <c:v>908</c:v>
                </c:pt>
                <c:pt idx="1768">
                  <c:v>908</c:v>
                </c:pt>
                <c:pt idx="1769">
                  <c:v>909</c:v>
                </c:pt>
                <c:pt idx="1770">
                  <c:v>909</c:v>
                </c:pt>
                <c:pt idx="1771">
                  <c:v>910</c:v>
                </c:pt>
                <c:pt idx="1772">
                  <c:v>911</c:v>
                </c:pt>
                <c:pt idx="1773">
                  <c:v>912</c:v>
                </c:pt>
                <c:pt idx="1774">
                  <c:v>913</c:v>
                </c:pt>
                <c:pt idx="1775">
                  <c:v>914</c:v>
                </c:pt>
                <c:pt idx="1776">
                  <c:v>915</c:v>
                </c:pt>
                <c:pt idx="1777">
                  <c:v>916</c:v>
                </c:pt>
                <c:pt idx="1778">
                  <c:v>917</c:v>
                </c:pt>
                <c:pt idx="1779">
                  <c:v>917</c:v>
                </c:pt>
                <c:pt idx="1780">
                  <c:v>917</c:v>
                </c:pt>
                <c:pt idx="1781">
                  <c:v>918</c:v>
                </c:pt>
                <c:pt idx="1782">
                  <c:v>919</c:v>
                </c:pt>
                <c:pt idx="1783">
                  <c:v>920</c:v>
                </c:pt>
                <c:pt idx="1784">
                  <c:v>921</c:v>
                </c:pt>
                <c:pt idx="1785">
                  <c:v>922</c:v>
                </c:pt>
                <c:pt idx="1786">
                  <c:v>923</c:v>
                </c:pt>
                <c:pt idx="1787">
                  <c:v>924</c:v>
                </c:pt>
                <c:pt idx="1788">
                  <c:v>925</c:v>
                </c:pt>
                <c:pt idx="1789">
                  <c:v>926</c:v>
                </c:pt>
                <c:pt idx="1790">
                  <c:v>927</c:v>
                </c:pt>
                <c:pt idx="1791">
                  <c:v>928</c:v>
                </c:pt>
                <c:pt idx="1792">
                  <c:v>928</c:v>
                </c:pt>
                <c:pt idx="1793">
                  <c:v>929</c:v>
                </c:pt>
                <c:pt idx="1794">
                  <c:v>930</c:v>
                </c:pt>
                <c:pt idx="1795">
                  <c:v>930</c:v>
                </c:pt>
                <c:pt idx="1796">
                  <c:v>931</c:v>
                </c:pt>
                <c:pt idx="1797">
                  <c:v>931</c:v>
                </c:pt>
                <c:pt idx="1798">
                  <c:v>931</c:v>
                </c:pt>
                <c:pt idx="1799">
                  <c:v>932</c:v>
                </c:pt>
                <c:pt idx="1800">
                  <c:v>932</c:v>
                </c:pt>
                <c:pt idx="1801">
                  <c:v>932</c:v>
                </c:pt>
                <c:pt idx="1802">
                  <c:v>933</c:v>
                </c:pt>
                <c:pt idx="1803">
                  <c:v>933</c:v>
                </c:pt>
                <c:pt idx="1804">
                  <c:v>933</c:v>
                </c:pt>
                <c:pt idx="1805">
                  <c:v>934</c:v>
                </c:pt>
                <c:pt idx="1806">
                  <c:v>934</c:v>
                </c:pt>
                <c:pt idx="1807">
                  <c:v>934</c:v>
                </c:pt>
                <c:pt idx="1808">
                  <c:v>934</c:v>
                </c:pt>
                <c:pt idx="1809">
                  <c:v>934</c:v>
                </c:pt>
                <c:pt idx="1810">
                  <c:v>935</c:v>
                </c:pt>
                <c:pt idx="1811">
                  <c:v>936</c:v>
                </c:pt>
                <c:pt idx="1812">
                  <c:v>937</c:v>
                </c:pt>
                <c:pt idx="1813">
                  <c:v>937</c:v>
                </c:pt>
                <c:pt idx="1814">
                  <c:v>937</c:v>
                </c:pt>
                <c:pt idx="1815">
                  <c:v>937</c:v>
                </c:pt>
                <c:pt idx="1816">
                  <c:v>937</c:v>
                </c:pt>
                <c:pt idx="1817">
                  <c:v>937</c:v>
                </c:pt>
                <c:pt idx="1818">
                  <c:v>937</c:v>
                </c:pt>
                <c:pt idx="1819">
                  <c:v>938</c:v>
                </c:pt>
                <c:pt idx="1820">
                  <c:v>938</c:v>
                </c:pt>
                <c:pt idx="1821">
                  <c:v>938</c:v>
                </c:pt>
                <c:pt idx="1822">
                  <c:v>939</c:v>
                </c:pt>
                <c:pt idx="1823">
                  <c:v>940</c:v>
                </c:pt>
                <c:pt idx="1824">
                  <c:v>941</c:v>
                </c:pt>
                <c:pt idx="1825">
                  <c:v>942</c:v>
                </c:pt>
                <c:pt idx="1826">
                  <c:v>943</c:v>
                </c:pt>
                <c:pt idx="1827">
                  <c:v>943</c:v>
                </c:pt>
                <c:pt idx="1828">
                  <c:v>943</c:v>
                </c:pt>
                <c:pt idx="1829">
                  <c:v>943</c:v>
                </c:pt>
                <c:pt idx="1830">
                  <c:v>943</c:v>
                </c:pt>
                <c:pt idx="1831">
                  <c:v>944</c:v>
                </c:pt>
                <c:pt idx="1832">
                  <c:v>944</c:v>
                </c:pt>
                <c:pt idx="1833">
                  <c:v>944</c:v>
                </c:pt>
                <c:pt idx="1834">
                  <c:v>944</c:v>
                </c:pt>
                <c:pt idx="1835">
                  <c:v>944</c:v>
                </c:pt>
                <c:pt idx="1836">
                  <c:v>945</c:v>
                </c:pt>
                <c:pt idx="1837">
                  <c:v>945</c:v>
                </c:pt>
                <c:pt idx="1838">
                  <c:v>945</c:v>
                </c:pt>
                <c:pt idx="1839">
                  <c:v>946</c:v>
                </c:pt>
                <c:pt idx="1840">
                  <c:v>947</c:v>
                </c:pt>
                <c:pt idx="1841">
                  <c:v>948</c:v>
                </c:pt>
                <c:pt idx="1842">
                  <c:v>948</c:v>
                </c:pt>
                <c:pt idx="1843">
                  <c:v>949</c:v>
                </c:pt>
                <c:pt idx="1844">
                  <c:v>950</c:v>
                </c:pt>
                <c:pt idx="1845">
                  <c:v>951</c:v>
                </c:pt>
                <c:pt idx="1846">
                  <c:v>951</c:v>
                </c:pt>
                <c:pt idx="1847">
                  <c:v>952</c:v>
                </c:pt>
                <c:pt idx="1848">
                  <c:v>953</c:v>
                </c:pt>
                <c:pt idx="1849">
                  <c:v>954</c:v>
                </c:pt>
                <c:pt idx="1850">
                  <c:v>954</c:v>
                </c:pt>
                <c:pt idx="1851">
                  <c:v>955</c:v>
                </c:pt>
                <c:pt idx="1852">
                  <c:v>956</c:v>
                </c:pt>
                <c:pt idx="1853">
                  <c:v>956</c:v>
                </c:pt>
                <c:pt idx="1854">
                  <c:v>956</c:v>
                </c:pt>
                <c:pt idx="1855">
                  <c:v>956</c:v>
                </c:pt>
                <c:pt idx="1856">
                  <c:v>957</c:v>
                </c:pt>
                <c:pt idx="1857">
                  <c:v>957</c:v>
                </c:pt>
                <c:pt idx="1858">
                  <c:v>958</c:v>
                </c:pt>
                <c:pt idx="1859">
                  <c:v>958</c:v>
                </c:pt>
                <c:pt idx="1860">
                  <c:v>958</c:v>
                </c:pt>
                <c:pt idx="1861">
                  <c:v>958</c:v>
                </c:pt>
                <c:pt idx="1862">
                  <c:v>958</c:v>
                </c:pt>
                <c:pt idx="1863">
                  <c:v>958</c:v>
                </c:pt>
                <c:pt idx="1864">
                  <c:v>959</c:v>
                </c:pt>
                <c:pt idx="1865">
                  <c:v>960</c:v>
                </c:pt>
                <c:pt idx="1866">
                  <c:v>960</c:v>
                </c:pt>
                <c:pt idx="1867">
                  <c:v>961</c:v>
                </c:pt>
                <c:pt idx="1868">
                  <c:v>961</c:v>
                </c:pt>
                <c:pt idx="1869">
                  <c:v>962</c:v>
                </c:pt>
                <c:pt idx="1870">
                  <c:v>962</c:v>
                </c:pt>
                <c:pt idx="1871">
                  <c:v>963</c:v>
                </c:pt>
                <c:pt idx="1872">
                  <c:v>964</c:v>
                </c:pt>
                <c:pt idx="1873">
                  <c:v>965</c:v>
                </c:pt>
                <c:pt idx="1874">
                  <c:v>966</c:v>
                </c:pt>
                <c:pt idx="1875">
                  <c:v>966</c:v>
                </c:pt>
                <c:pt idx="1876">
                  <c:v>966</c:v>
                </c:pt>
                <c:pt idx="1877">
                  <c:v>967</c:v>
                </c:pt>
                <c:pt idx="1878">
                  <c:v>967</c:v>
                </c:pt>
                <c:pt idx="1879">
                  <c:v>968</c:v>
                </c:pt>
                <c:pt idx="1880">
                  <c:v>969</c:v>
                </c:pt>
                <c:pt idx="1881">
                  <c:v>969</c:v>
                </c:pt>
                <c:pt idx="1882">
                  <c:v>969</c:v>
                </c:pt>
                <c:pt idx="1883">
                  <c:v>970</c:v>
                </c:pt>
                <c:pt idx="1884">
                  <c:v>970</c:v>
                </c:pt>
                <c:pt idx="1885">
                  <c:v>971</c:v>
                </c:pt>
                <c:pt idx="1886">
                  <c:v>971</c:v>
                </c:pt>
                <c:pt idx="1887">
                  <c:v>971</c:v>
                </c:pt>
                <c:pt idx="1888">
                  <c:v>971</c:v>
                </c:pt>
                <c:pt idx="1889">
                  <c:v>971</c:v>
                </c:pt>
                <c:pt idx="1890">
                  <c:v>971</c:v>
                </c:pt>
                <c:pt idx="1891">
                  <c:v>971</c:v>
                </c:pt>
                <c:pt idx="1892">
                  <c:v>971</c:v>
                </c:pt>
                <c:pt idx="1893">
                  <c:v>971</c:v>
                </c:pt>
                <c:pt idx="1894">
                  <c:v>971</c:v>
                </c:pt>
                <c:pt idx="1895">
                  <c:v>971</c:v>
                </c:pt>
                <c:pt idx="1896">
                  <c:v>972</c:v>
                </c:pt>
                <c:pt idx="1897">
                  <c:v>973</c:v>
                </c:pt>
                <c:pt idx="1898">
                  <c:v>974</c:v>
                </c:pt>
                <c:pt idx="1899">
                  <c:v>974</c:v>
                </c:pt>
                <c:pt idx="1900">
                  <c:v>975</c:v>
                </c:pt>
                <c:pt idx="1901">
                  <c:v>975</c:v>
                </c:pt>
                <c:pt idx="1902">
                  <c:v>976</c:v>
                </c:pt>
                <c:pt idx="1903">
                  <c:v>976</c:v>
                </c:pt>
                <c:pt idx="1904">
                  <c:v>976</c:v>
                </c:pt>
                <c:pt idx="1905">
                  <c:v>976</c:v>
                </c:pt>
                <c:pt idx="1906">
                  <c:v>976</c:v>
                </c:pt>
                <c:pt idx="1907">
                  <c:v>976</c:v>
                </c:pt>
                <c:pt idx="1908">
                  <c:v>976</c:v>
                </c:pt>
                <c:pt idx="1909">
                  <c:v>977</c:v>
                </c:pt>
                <c:pt idx="1910">
                  <c:v>978</c:v>
                </c:pt>
                <c:pt idx="1911">
                  <c:v>979</c:v>
                </c:pt>
                <c:pt idx="1912">
                  <c:v>980</c:v>
                </c:pt>
                <c:pt idx="1913">
                  <c:v>981</c:v>
                </c:pt>
                <c:pt idx="1914">
                  <c:v>982</c:v>
                </c:pt>
                <c:pt idx="1915">
                  <c:v>983</c:v>
                </c:pt>
                <c:pt idx="1916">
                  <c:v>984</c:v>
                </c:pt>
                <c:pt idx="1917">
                  <c:v>984</c:v>
                </c:pt>
                <c:pt idx="1918">
                  <c:v>985</c:v>
                </c:pt>
                <c:pt idx="1919">
                  <c:v>986</c:v>
                </c:pt>
                <c:pt idx="1920">
                  <c:v>987</c:v>
                </c:pt>
                <c:pt idx="1921">
                  <c:v>987</c:v>
                </c:pt>
                <c:pt idx="1922">
                  <c:v>988</c:v>
                </c:pt>
                <c:pt idx="1923">
                  <c:v>988</c:v>
                </c:pt>
                <c:pt idx="1924">
                  <c:v>988</c:v>
                </c:pt>
                <c:pt idx="1925">
                  <c:v>988</c:v>
                </c:pt>
                <c:pt idx="1926">
                  <c:v>988</c:v>
                </c:pt>
                <c:pt idx="1927">
                  <c:v>988</c:v>
                </c:pt>
                <c:pt idx="1928">
                  <c:v>988</c:v>
                </c:pt>
                <c:pt idx="1929">
                  <c:v>988</c:v>
                </c:pt>
                <c:pt idx="1930">
                  <c:v>989</c:v>
                </c:pt>
                <c:pt idx="1931">
                  <c:v>990</c:v>
                </c:pt>
                <c:pt idx="1932">
                  <c:v>991</c:v>
                </c:pt>
                <c:pt idx="1933">
                  <c:v>992</c:v>
                </c:pt>
                <c:pt idx="1934">
                  <c:v>992</c:v>
                </c:pt>
                <c:pt idx="1935">
                  <c:v>993</c:v>
                </c:pt>
                <c:pt idx="1936">
                  <c:v>993</c:v>
                </c:pt>
                <c:pt idx="1937">
                  <c:v>993</c:v>
                </c:pt>
                <c:pt idx="1938">
                  <c:v>994</c:v>
                </c:pt>
                <c:pt idx="1939">
                  <c:v>995</c:v>
                </c:pt>
                <c:pt idx="1940">
                  <c:v>996</c:v>
                </c:pt>
                <c:pt idx="1941">
                  <c:v>997</c:v>
                </c:pt>
                <c:pt idx="1942">
                  <c:v>998</c:v>
                </c:pt>
                <c:pt idx="1943">
                  <c:v>999</c:v>
                </c:pt>
                <c:pt idx="1944">
                  <c:v>1000</c:v>
                </c:pt>
                <c:pt idx="1945">
                  <c:v>1001</c:v>
                </c:pt>
                <c:pt idx="1946">
                  <c:v>1002</c:v>
                </c:pt>
                <c:pt idx="1947">
                  <c:v>1002</c:v>
                </c:pt>
                <c:pt idx="1948">
                  <c:v>1002</c:v>
                </c:pt>
                <c:pt idx="1949">
                  <c:v>1003</c:v>
                </c:pt>
                <c:pt idx="1950">
                  <c:v>1004</c:v>
                </c:pt>
                <c:pt idx="1951">
                  <c:v>1004</c:v>
                </c:pt>
                <c:pt idx="1952">
                  <c:v>1004</c:v>
                </c:pt>
                <c:pt idx="1953">
                  <c:v>1004</c:v>
                </c:pt>
                <c:pt idx="1954">
                  <c:v>1004</c:v>
                </c:pt>
                <c:pt idx="1955">
                  <c:v>1004</c:v>
                </c:pt>
                <c:pt idx="1956">
                  <c:v>1004</c:v>
                </c:pt>
                <c:pt idx="1957">
                  <c:v>1005</c:v>
                </c:pt>
                <c:pt idx="1958">
                  <c:v>1006</c:v>
                </c:pt>
                <c:pt idx="1959">
                  <c:v>1006</c:v>
                </c:pt>
                <c:pt idx="1960">
                  <c:v>1006</c:v>
                </c:pt>
                <c:pt idx="1961">
                  <c:v>1006</c:v>
                </c:pt>
                <c:pt idx="1962">
                  <c:v>1006</c:v>
                </c:pt>
                <c:pt idx="1963">
                  <c:v>1007</c:v>
                </c:pt>
                <c:pt idx="1964">
                  <c:v>1007</c:v>
                </c:pt>
                <c:pt idx="1965">
                  <c:v>1007</c:v>
                </c:pt>
                <c:pt idx="1966">
                  <c:v>1008</c:v>
                </c:pt>
                <c:pt idx="1967">
                  <c:v>1009</c:v>
                </c:pt>
                <c:pt idx="1968">
                  <c:v>1010</c:v>
                </c:pt>
                <c:pt idx="1969">
                  <c:v>1011</c:v>
                </c:pt>
                <c:pt idx="1970">
                  <c:v>1011</c:v>
                </c:pt>
                <c:pt idx="1971">
                  <c:v>1011</c:v>
                </c:pt>
                <c:pt idx="1972">
                  <c:v>1011</c:v>
                </c:pt>
                <c:pt idx="1973">
                  <c:v>1012</c:v>
                </c:pt>
                <c:pt idx="1974">
                  <c:v>1012</c:v>
                </c:pt>
                <c:pt idx="1975">
                  <c:v>1012</c:v>
                </c:pt>
                <c:pt idx="1976">
                  <c:v>1012</c:v>
                </c:pt>
                <c:pt idx="1977">
                  <c:v>1012</c:v>
                </c:pt>
                <c:pt idx="1978">
                  <c:v>1012</c:v>
                </c:pt>
                <c:pt idx="1979">
                  <c:v>1012</c:v>
                </c:pt>
                <c:pt idx="1980">
                  <c:v>1012</c:v>
                </c:pt>
                <c:pt idx="1981">
                  <c:v>1012</c:v>
                </c:pt>
                <c:pt idx="1982">
                  <c:v>1012</c:v>
                </c:pt>
                <c:pt idx="1983">
                  <c:v>1013</c:v>
                </c:pt>
                <c:pt idx="1984">
                  <c:v>1013</c:v>
                </c:pt>
                <c:pt idx="1985">
                  <c:v>1013</c:v>
                </c:pt>
                <c:pt idx="1986">
                  <c:v>1013</c:v>
                </c:pt>
                <c:pt idx="1987">
                  <c:v>1014</c:v>
                </c:pt>
                <c:pt idx="1988">
                  <c:v>1014</c:v>
                </c:pt>
                <c:pt idx="1989">
                  <c:v>1015</c:v>
                </c:pt>
                <c:pt idx="1990">
                  <c:v>1015</c:v>
                </c:pt>
                <c:pt idx="1991">
                  <c:v>1016</c:v>
                </c:pt>
                <c:pt idx="1992">
                  <c:v>1017</c:v>
                </c:pt>
                <c:pt idx="1993">
                  <c:v>1018</c:v>
                </c:pt>
                <c:pt idx="1994">
                  <c:v>1019</c:v>
                </c:pt>
                <c:pt idx="1995">
                  <c:v>1020</c:v>
                </c:pt>
                <c:pt idx="1996">
                  <c:v>1021</c:v>
                </c:pt>
                <c:pt idx="1997">
                  <c:v>1021</c:v>
                </c:pt>
                <c:pt idx="1998">
                  <c:v>1022</c:v>
                </c:pt>
                <c:pt idx="1999">
                  <c:v>1023</c:v>
                </c:pt>
                <c:pt idx="2000">
                  <c:v>1024</c:v>
                </c:pt>
                <c:pt idx="2001">
                  <c:v>1025</c:v>
                </c:pt>
                <c:pt idx="2002">
                  <c:v>1026</c:v>
                </c:pt>
                <c:pt idx="2003">
                  <c:v>1027</c:v>
                </c:pt>
                <c:pt idx="2004">
                  <c:v>1028</c:v>
                </c:pt>
                <c:pt idx="2005">
                  <c:v>1029</c:v>
                </c:pt>
                <c:pt idx="2006">
                  <c:v>1029</c:v>
                </c:pt>
                <c:pt idx="2007">
                  <c:v>1030</c:v>
                </c:pt>
                <c:pt idx="2008">
                  <c:v>1030</c:v>
                </c:pt>
                <c:pt idx="2009">
                  <c:v>1030</c:v>
                </c:pt>
                <c:pt idx="2010">
                  <c:v>1031</c:v>
                </c:pt>
                <c:pt idx="2011">
                  <c:v>1031</c:v>
                </c:pt>
                <c:pt idx="2012">
                  <c:v>1032</c:v>
                </c:pt>
                <c:pt idx="2013">
                  <c:v>1032</c:v>
                </c:pt>
                <c:pt idx="2014">
                  <c:v>1032</c:v>
                </c:pt>
                <c:pt idx="2015">
                  <c:v>1032</c:v>
                </c:pt>
                <c:pt idx="2016">
                  <c:v>1032</c:v>
                </c:pt>
                <c:pt idx="2017">
                  <c:v>1032</c:v>
                </c:pt>
                <c:pt idx="2018">
                  <c:v>1032</c:v>
                </c:pt>
                <c:pt idx="2019">
                  <c:v>1033</c:v>
                </c:pt>
                <c:pt idx="2020">
                  <c:v>1034</c:v>
                </c:pt>
                <c:pt idx="2021">
                  <c:v>1035</c:v>
                </c:pt>
                <c:pt idx="2022">
                  <c:v>1035</c:v>
                </c:pt>
                <c:pt idx="2023">
                  <c:v>1035</c:v>
                </c:pt>
                <c:pt idx="2024">
                  <c:v>1035</c:v>
                </c:pt>
                <c:pt idx="2025">
                  <c:v>1036</c:v>
                </c:pt>
                <c:pt idx="2026">
                  <c:v>1036</c:v>
                </c:pt>
                <c:pt idx="2027">
                  <c:v>1036</c:v>
                </c:pt>
                <c:pt idx="2028">
                  <c:v>1036</c:v>
                </c:pt>
                <c:pt idx="2029">
                  <c:v>1036</c:v>
                </c:pt>
                <c:pt idx="2030">
                  <c:v>1036</c:v>
                </c:pt>
                <c:pt idx="2031">
                  <c:v>1036</c:v>
                </c:pt>
                <c:pt idx="2032">
                  <c:v>1036</c:v>
                </c:pt>
                <c:pt idx="2033">
                  <c:v>1036</c:v>
                </c:pt>
                <c:pt idx="2034">
                  <c:v>1036</c:v>
                </c:pt>
                <c:pt idx="2035">
                  <c:v>1036</c:v>
                </c:pt>
                <c:pt idx="2036">
                  <c:v>1036</c:v>
                </c:pt>
                <c:pt idx="2037">
                  <c:v>1036</c:v>
                </c:pt>
                <c:pt idx="2038">
                  <c:v>1036</c:v>
                </c:pt>
                <c:pt idx="2039">
                  <c:v>1036</c:v>
                </c:pt>
                <c:pt idx="2040">
                  <c:v>1037</c:v>
                </c:pt>
                <c:pt idx="2041">
                  <c:v>1038</c:v>
                </c:pt>
                <c:pt idx="2042">
                  <c:v>1038</c:v>
                </c:pt>
                <c:pt idx="2043">
                  <c:v>1039</c:v>
                </c:pt>
                <c:pt idx="2044">
                  <c:v>1039</c:v>
                </c:pt>
                <c:pt idx="2045">
                  <c:v>1039</c:v>
                </c:pt>
                <c:pt idx="2046">
                  <c:v>1039</c:v>
                </c:pt>
                <c:pt idx="2047">
                  <c:v>1039</c:v>
                </c:pt>
                <c:pt idx="2048">
                  <c:v>1040</c:v>
                </c:pt>
                <c:pt idx="2049">
                  <c:v>1040</c:v>
                </c:pt>
                <c:pt idx="2050">
                  <c:v>1040</c:v>
                </c:pt>
                <c:pt idx="2051">
                  <c:v>1040</c:v>
                </c:pt>
                <c:pt idx="2052">
                  <c:v>1040</c:v>
                </c:pt>
                <c:pt idx="2053">
                  <c:v>1040</c:v>
                </c:pt>
                <c:pt idx="2054">
                  <c:v>1041</c:v>
                </c:pt>
                <c:pt idx="2055">
                  <c:v>1041</c:v>
                </c:pt>
                <c:pt idx="2056">
                  <c:v>1041</c:v>
                </c:pt>
                <c:pt idx="2057">
                  <c:v>1042</c:v>
                </c:pt>
                <c:pt idx="2058">
                  <c:v>1043</c:v>
                </c:pt>
                <c:pt idx="2059">
                  <c:v>1043</c:v>
                </c:pt>
                <c:pt idx="2060">
                  <c:v>1043</c:v>
                </c:pt>
                <c:pt idx="2061">
                  <c:v>1044</c:v>
                </c:pt>
                <c:pt idx="2062">
                  <c:v>1044</c:v>
                </c:pt>
                <c:pt idx="2063">
                  <c:v>1044</c:v>
                </c:pt>
                <c:pt idx="2064">
                  <c:v>1044</c:v>
                </c:pt>
                <c:pt idx="2065">
                  <c:v>1044</c:v>
                </c:pt>
                <c:pt idx="2066">
                  <c:v>1044</c:v>
                </c:pt>
                <c:pt idx="2067">
                  <c:v>1045</c:v>
                </c:pt>
                <c:pt idx="2068">
                  <c:v>1045</c:v>
                </c:pt>
                <c:pt idx="2069">
                  <c:v>1045</c:v>
                </c:pt>
                <c:pt idx="2070">
                  <c:v>1045</c:v>
                </c:pt>
                <c:pt idx="2071">
                  <c:v>1045</c:v>
                </c:pt>
                <c:pt idx="2072">
                  <c:v>1045</c:v>
                </c:pt>
                <c:pt idx="2073">
                  <c:v>1045</c:v>
                </c:pt>
                <c:pt idx="2074">
                  <c:v>1045</c:v>
                </c:pt>
                <c:pt idx="2075">
                  <c:v>1045</c:v>
                </c:pt>
                <c:pt idx="2076">
                  <c:v>1045</c:v>
                </c:pt>
                <c:pt idx="2077">
                  <c:v>1045</c:v>
                </c:pt>
                <c:pt idx="2078">
                  <c:v>1046</c:v>
                </c:pt>
                <c:pt idx="2079">
                  <c:v>1046</c:v>
                </c:pt>
                <c:pt idx="2080">
                  <c:v>1047</c:v>
                </c:pt>
                <c:pt idx="2081">
                  <c:v>1047</c:v>
                </c:pt>
                <c:pt idx="2082">
                  <c:v>1048</c:v>
                </c:pt>
                <c:pt idx="2083">
                  <c:v>1049</c:v>
                </c:pt>
                <c:pt idx="2084">
                  <c:v>1049</c:v>
                </c:pt>
                <c:pt idx="2085">
                  <c:v>1049</c:v>
                </c:pt>
                <c:pt idx="2086">
                  <c:v>1049</c:v>
                </c:pt>
                <c:pt idx="2087">
                  <c:v>1049</c:v>
                </c:pt>
                <c:pt idx="2088">
                  <c:v>1050</c:v>
                </c:pt>
                <c:pt idx="2089">
                  <c:v>1050</c:v>
                </c:pt>
                <c:pt idx="2090">
                  <c:v>1051</c:v>
                </c:pt>
                <c:pt idx="2091">
                  <c:v>1052</c:v>
                </c:pt>
                <c:pt idx="2092">
                  <c:v>1052</c:v>
                </c:pt>
                <c:pt idx="2093">
                  <c:v>1052</c:v>
                </c:pt>
                <c:pt idx="2094">
                  <c:v>1052</c:v>
                </c:pt>
                <c:pt idx="2095">
                  <c:v>1053</c:v>
                </c:pt>
                <c:pt idx="2096">
                  <c:v>1053</c:v>
                </c:pt>
                <c:pt idx="2097">
                  <c:v>1053</c:v>
                </c:pt>
                <c:pt idx="2098">
                  <c:v>1054</c:v>
                </c:pt>
                <c:pt idx="2099">
                  <c:v>1055</c:v>
                </c:pt>
                <c:pt idx="2100">
                  <c:v>1056</c:v>
                </c:pt>
                <c:pt idx="2101">
                  <c:v>1057</c:v>
                </c:pt>
                <c:pt idx="2102">
                  <c:v>1058</c:v>
                </c:pt>
                <c:pt idx="2103">
                  <c:v>1059</c:v>
                </c:pt>
                <c:pt idx="2104">
                  <c:v>1060</c:v>
                </c:pt>
                <c:pt idx="2105">
                  <c:v>1060</c:v>
                </c:pt>
                <c:pt idx="2106">
                  <c:v>1061</c:v>
                </c:pt>
                <c:pt idx="2107">
                  <c:v>1062</c:v>
                </c:pt>
                <c:pt idx="2108">
                  <c:v>1063</c:v>
                </c:pt>
                <c:pt idx="2109">
                  <c:v>1064</c:v>
                </c:pt>
                <c:pt idx="2110">
                  <c:v>1064</c:v>
                </c:pt>
                <c:pt idx="2111">
                  <c:v>1064</c:v>
                </c:pt>
                <c:pt idx="2112">
                  <c:v>1064</c:v>
                </c:pt>
                <c:pt idx="2113">
                  <c:v>1064</c:v>
                </c:pt>
                <c:pt idx="2114">
                  <c:v>1064</c:v>
                </c:pt>
                <c:pt idx="2115">
                  <c:v>1065</c:v>
                </c:pt>
                <c:pt idx="2116">
                  <c:v>1065</c:v>
                </c:pt>
                <c:pt idx="2117">
                  <c:v>1066</c:v>
                </c:pt>
                <c:pt idx="2118">
                  <c:v>1067</c:v>
                </c:pt>
                <c:pt idx="2119">
                  <c:v>1067</c:v>
                </c:pt>
                <c:pt idx="2120">
                  <c:v>1068</c:v>
                </c:pt>
                <c:pt idx="2121">
                  <c:v>1069</c:v>
                </c:pt>
                <c:pt idx="2122">
                  <c:v>1070</c:v>
                </c:pt>
                <c:pt idx="2123">
                  <c:v>1071</c:v>
                </c:pt>
                <c:pt idx="2124">
                  <c:v>1072</c:v>
                </c:pt>
                <c:pt idx="2125">
                  <c:v>1072</c:v>
                </c:pt>
                <c:pt idx="2126">
                  <c:v>1072</c:v>
                </c:pt>
                <c:pt idx="2127">
                  <c:v>1072</c:v>
                </c:pt>
                <c:pt idx="2128">
                  <c:v>1073</c:v>
                </c:pt>
                <c:pt idx="2129">
                  <c:v>1074</c:v>
                </c:pt>
                <c:pt idx="2130">
                  <c:v>1075</c:v>
                </c:pt>
                <c:pt idx="2131">
                  <c:v>1076</c:v>
                </c:pt>
                <c:pt idx="2132">
                  <c:v>1076</c:v>
                </c:pt>
                <c:pt idx="2133">
                  <c:v>1077</c:v>
                </c:pt>
                <c:pt idx="2134">
                  <c:v>1077</c:v>
                </c:pt>
                <c:pt idx="2135">
                  <c:v>1077</c:v>
                </c:pt>
                <c:pt idx="2136">
                  <c:v>1078</c:v>
                </c:pt>
                <c:pt idx="2137">
                  <c:v>1078</c:v>
                </c:pt>
                <c:pt idx="2138">
                  <c:v>1079</c:v>
                </c:pt>
                <c:pt idx="2139">
                  <c:v>1080</c:v>
                </c:pt>
                <c:pt idx="2140">
                  <c:v>1081</c:v>
                </c:pt>
                <c:pt idx="2141">
                  <c:v>1081</c:v>
                </c:pt>
                <c:pt idx="2142">
                  <c:v>1082</c:v>
                </c:pt>
                <c:pt idx="2143">
                  <c:v>1083</c:v>
                </c:pt>
                <c:pt idx="2144">
                  <c:v>1083</c:v>
                </c:pt>
                <c:pt idx="2145">
                  <c:v>1083</c:v>
                </c:pt>
                <c:pt idx="2146">
                  <c:v>1083</c:v>
                </c:pt>
                <c:pt idx="2147">
                  <c:v>1083</c:v>
                </c:pt>
                <c:pt idx="2148">
                  <c:v>1084</c:v>
                </c:pt>
                <c:pt idx="2149">
                  <c:v>1085</c:v>
                </c:pt>
                <c:pt idx="2150">
                  <c:v>1086</c:v>
                </c:pt>
                <c:pt idx="2151">
                  <c:v>1087</c:v>
                </c:pt>
                <c:pt idx="2152">
                  <c:v>1088</c:v>
                </c:pt>
                <c:pt idx="2153">
                  <c:v>1089</c:v>
                </c:pt>
                <c:pt idx="2154">
                  <c:v>1089</c:v>
                </c:pt>
                <c:pt idx="2155">
                  <c:v>1089</c:v>
                </c:pt>
                <c:pt idx="2156">
                  <c:v>1090</c:v>
                </c:pt>
                <c:pt idx="2157">
                  <c:v>1091</c:v>
                </c:pt>
                <c:pt idx="2158">
                  <c:v>1091</c:v>
                </c:pt>
                <c:pt idx="2159">
                  <c:v>1091</c:v>
                </c:pt>
                <c:pt idx="2160">
                  <c:v>1091</c:v>
                </c:pt>
                <c:pt idx="2161">
                  <c:v>1091</c:v>
                </c:pt>
                <c:pt idx="2162">
                  <c:v>1091</c:v>
                </c:pt>
                <c:pt idx="2163">
                  <c:v>1092</c:v>
                </c:pt>
                <c:pt idx="2164">
                  <c:v>1092</c:v>
                </c:pt>
                <c:pt idx="2165">
                  <c:v>1093</c:v>
                </c:pt>
                <c:pt idx="2166">
                  <c:v>1093</c:v>
                </c:pt>
                <c:pt idx="2167">
                  <c:v>1093</c:v>
                </c:pt>
                <c:pt idx="2168">
                  <c:v>1093</c:v>
                </c:pt>
                <c:pt idx="2169">
                  <c:v>1093</c:v>
                </c:pt>
                <c:pt idx="2170">
                  <c:v>1093</c:v>
                </c:pt>
                <c:pt idx="2171">
                  <c:v>1093</c:v>
                </c:pt>
                <c:pt idx="2172">
                  <c:v>1093</c:v>
                </c:pt>
                <c:pt idx="2173">
                  <c:v>1093</c:v>
                </c:pt>
                <c:pt idx="2174">
                  <c:v>1093</c:v>
                </c:pt>
                <c:pt idx="2175">
                  <c:v>1093</c:v>
                </c:pt>
                <c:pt idx="2176">
                  <c:v>1093</c:v>
                </c:pt>
                <c:pt idx="2177">
                  <c:v>1094</c:v>
                </c:pt>
                <c:pt idx="2178">
                  <c:v>1095</c:v>
                </c:pt>
                <c:pt idx="2179">
                  <c:v>1096</c:v>
                </c:pt>
                <c:pt idx="2180">
                  <c:v>1097</c:v>
                </c:pt>
                <c:pt idx="2181">
                  <c:v>1098</c:v>
                </c:pt>
                <c:pt idx="2182">
                  <c:v>1099</c:v>
                </c:pt>
                <c:pt idx="2183">
                  <c:v>1099</c:v>
                </c:pt>
                <c:pt idx="2184">
                  <c:v>1099</c:v>
                </c:pt>
                <c:pt idx="2185">
                  <c:v>1099</c:v>
                </c:pt>
                <c:pt idx="2186">
                  <c:v>1100</c:v>
                </c:pt>
                <c:pt idx="2187">
                  <c:v>1101</c:v>
                </c:pt>
                <c:pt idx="2188">
                  <c:v>1101</c:v>
                </c:pt>
                <c:pt idx="2189">
                  <c:v>1101</c:v>
                </c:pt>
                <c:pt idx="2190">
                  <c:v>1101</c:v>
                </c:pt>
                <c:pt idx="2191">
                  <c:v>1101</c:v>
                </c:pt>
                <c:pt idx="2192">
                  <c:v>1101</c:v>
                </c:pt>
                <c:pt idx="2193">
                  <c:v>1102</c:v>
                </c:pt>
                <c:pt idx="2194">
                  <c:v>1102</c:v>
                </c:pt>
                <c:pt idx="2195">
                  <c:v>1103</c:v>
                </c:pt>
                <c:pt idx="2196">
                  <c:v>1103</c:v>
                </c:pt>
                <c:pt idx="2197">
                  <c:v>1103</c:v>
                </c:pt>
                <c:pt idx="2198">
                  <c:v>1103</c:v>
                </c:pt>
                <c:pt idx="2199">
                  <c:v>1103</c:v>
                </c:pt>
                <c:pt idx="2200">
                  <c:v>1104</c:v>
                </c:pt>
                <c:pt idx="2201">
                  <c:v>1105</c:v>
                </c:pt>
                <c:pt idx="2202">
                  <c:v>1106</c:v>
                </c:pt>
                <c:pt idx="2203">
                  <c:v>1107</c:v>
                </c:pt>
                <c:pt idx="2204">
                  <c:v>1108</c:v>
                </c:pt>
                <c:pt idx="2205">
                  <c:v>1109</c:v>
                </c:pt>
                <c:pt idx="2206">
                  <c:v>1110</c:v>
                </c:pt>
                <c:pt idx="2207">
                  <c:v>1111</c:v>
                </c:pt>
                <c:pt idx="2208">
                  <c:v>1112</c:v>
                </c:pt>
                <c:pt idx="2209">
                  <c:v>1113</c:v>
                </c:pt>
                <c:pt idx="2210">
                  <c:v>1114</c:v>
                </c:pt>
                <c:pt idx="2211">
                  <c:v>1115</c:v>
                </c:pt>
                <c:pt idx="2212">
                  <c:v>1116</c:v>
                </c:pt>
                <c:pt idx="2213">
                  <c:v>1117</c:v>
                </c:pt>
                <c:pt idx="2214">
                  <c:v>1118</c:v>
                </c:pt>
                <c:pt idx="2215">
                  <c:v>1118</c:v>
                </c:pt>
                <c:pt idx="2216">
                  <c:v>1118</c:v>
                </c:pt>
                <c:pt idx="2217">
                  <c:v>1119</c:v>
                </c:pt>
                <c:pt idx="2218">
                  <c:v>1120</c:v>
                </c:pt>
                <c:pt idx="2219">
                  <c:v>1121</c:v>
                </c:pt>
                <c:pt idx="2220">
                  <c:v>1122</c:v>
                </c:pt>
                <c:pt idx="2221">
                  <c:v>1122</c:v>
                </c:pt>
                <c:pt idx="2222">
                  <c:v>1122</c:v>
                </c:pt>
                <c:pt idx="2223">
                  <c:v>1122</c:v>
                </c:pt>
                <c:pt idx="2224">
                  <c:v>1122</c:v>
                </c:pt>
                <c:pt idx="2225">
                  <c:v>1123</c:v>
                </c:pt>
                <c:pt idx="2226">
                  <c:v>1123</c:v>
                </c:pt>
                <c:pt idx="2227">
                  <c:v>1124</c:v>
                </c:pt>
                <c:pt idx="2228">
                  <c:v>1124</c:v>
                </c:pt>
                <c:pt idx="2229">
                  <c:v>1125</c:v>
                </c:pt>
                <c:pt idx="2230">
                  <c:v>1125</c:v>
                </c:pt>
                <c:pt idx="2231">
                  <c:v>1125</c:v>
                </c:pt>
                <c:pt idx="2232">
                  <c:v>1125</c:v>
                </c:pt>
                <c:pt idx="2233">
                  <c:v>1126</c:v>
                </c:pt>
                <c:pt idx="2234">
                  <c:v>1126</c:v>
                </c:pt>
                <c:pt idx="2235">
                  <c:v>1127</c:v>
                </c:pt>
                <c:pt idx="2236">
                  <c:v>1128</c:v>
                </c:pt>
                <c:pt idx="2237">
                  <c:v>1129</c:v>
                </c:pt>
                <c:pt idx="2238">
                  <c:v>1130</c:v>
                </c:pt>
                <c:pt idx="2239">
                  <c:v>1130</c:v>
                </c:pt>
                <c:pt idx="2240">
                  <c:v>1130</c:v>
                </c:pt>
                <c:pt idx="2241">
                  <c:v>1130</c:v>
                </c:pt>
                <c:pt idx="2242">
                  <c:v>1130</c:v>
                </c:pt>
                <c:pt idx="2243">
                  <c:v>1130</c:v>
                </c:pt>
                <c:pt idx="2244">
                  <c:v>1131</c:v>
                </c:pt>
                <c:pt idx="2245">
                  <c:v>1131</c:v>
                </c:pt>
                <c:pt idx="2246">
                  <c:v>1132</c:v>
                </c:pt>
                <c:pt idx="2247">
                  <c:v>1133</c:v>
                </c:pt>
                <c:pt idx="2248">
                  <c:v>1133</c:v>
                </c:pt>
                <c:pt idx="2249">
                  <c:v>1133</c:v>
                </c:pt>
                <c:pt idx="2250">
                  <c:v>1133</c:v>
                </c:pt>
                <c:pt idx="2251">
                  <c:v>1134</c:v>
                </c:pt>
                <c:pt idx="2252">
                  <c:v>1134</c:v>
                </c:pt>
                <c:pt idx="2253">
                  <c:v>1134</c:v>
                </c:pt>
                <c:pt idx="2254">
                  <c:v>1135</c:v>
                </c:pt>
                <c:pt idx="2255">
                  <c:v>1135</c:v>
                </c:pt>
                <c:pt idx="2256">
                  <c:v>1135</c:v>
                </c:pt>
                <c:pt idx="2257">
                  <c:v>1135</c:v>
                </c:pt>
                <c:pt idx="2258">
                  <c:v>1136</c:v>
                </c:pt>
                <c:pt idx="2259">
                  <c:v>1136</c:v>
                </c:pt>
                <c:pt idx="2260">
                  <c:v>1136</c:v>
                </c:pt>
                <c:pt idx="2261">
                  <c:v>1136</c:v>
                </c:pt>
                <c:pt idx="2262">
                  <c:v>1136</c:v>
                </c:pt>
                <c:pt idx="2263">
                  <c:v>1137</c:v>
                </c:pt>
                <c:pt idx="2264">
                  <c:v>1138</c:v>
                </c:pt>
                <c:pt idx="2265">
                  <c:v>1139</c:v>
                </c:pt>
                <c:pt idx="2266">
                  <c:v>1139</c:v>
                </c:pt>
                <c:pt idx="2267">
                  <c:v>1139</c:v>
                </c:pt>
                <c:pt idx="2268">
                  <c:v>1139</c:v>
                </c:pt>
                <c:pt idx="2269">
                  <c:v>1140</c:v>
                </c:pt>
                <c:pt idx="2270">
                  <c:v>1141</c:v>
                </c:pt>
                <c:pt idx="2271">
                  <c:v>1141</c:v>
                </c:pt>
                <c:pt idx="2272">
                  <c:v>1141</c:v>
                </c:pt>
                <c:pt idx="2273">
                  <c:v>1141</c:v>
                </c:pt>
                <c:pt idx="2274">
                  <c:v>1141</c:v>
                </c:pt>
                <c:pt idx="2275">
                  <c:v>1141</c:v>
                </c:pt>
                <c:pt idx="2276">
                  <c:v>1141</c:v>
                </c:pt>
                <c:pt idx="2277">
                  <c:v>1141</c:v>
                </c:pt>
                <c:pt idx="2278">
                  <c:v>1142</c:v>
                </c:pt>
                <c:pt idx="2279">
                  <c:v>1143</c:v>
                </c:pt>
                <c:pt idx="2280">
                  <c:v>1143</c:v>
                </c:pt>
                <c:pt idx="2281">
                  <c:v>1143</c:v>
                </c:pt>
                <c:pt idx="2282">
                  <c:v>1143</c:v>
                </c:pt>
                <c:pt idx="2283">
                  <c:v>1143</c:v>
                </c:pt>
                <c:pt idx="2284">
                  <c:v>1143</c:v>
                </c:pt>
                <c:pt idx="2285">
                  <c:v>1143</c:v>
                </c:pt>
                <c:pt idx="2286">
                  <c:v>1143</c:v>
                </c:pt>
                <c:pt idx="2287">
                  <c:v>1144</c:v>
                </c:pt>
                <c:pt idx="2288">
                  <c:v>1144</c:v>
                </c:pt>
                <c:pt idx="2289">
                  <c:v>1145</c:v>
                </c:pt>
                <c:pt idx="2290">
                  <c:v>1146</c:v>
                </c:pt>
                <c:pt idx="2291">
                  <c:v>1147</c:v>
                </c:pt>
                <c:pt idx="2292">
                  <c:v>1148</c:v>
                </c:pt>
                <c:pt idx="2293">
                  <c:v>1149</c:v>
                </c:pt>
                <c:pt idx="2294">
                  <c:v>1150</c:v>
                </c:pt>
                <c:pt idx="2295">
                  <c:v>1150</c:v>
                </c:pt>
                <c:pt idx="2296">
                  <c:v>1151</c:v>
                </c:pt>
                <c:pt idx="2297">
                  <c:v>1152</c:v>
                </c:pt>
                <c:pt idx="2298">
                  <c:v>1152</c:v>
                </c:pt>
                <c:pt idx="2299">
                  <c:v>1152</c:v>
                </c:pt>
                <c:pt idx="2300">
                  <c:v>1153</c:v>
                </c:pt>
                <c:pt idx="2301">
                  <c:v>1154</c:v>
                </c:pt>
                <c:pt idx="2302">
                  <c:v>1155</c:v>
                </c:pt>
                <c:pt idx="2303">
                  <c:v>1155</c:v>
                </c:pt>
                <c:pt idx="2304">
                  <c:v>1155</c:v>
                </c:pt>
                <c:pt idx="2305">
                  <c:v>1155</c:v>
                </c:pt>
                <c:pt idx="2306">
                  <c:v>1156</c:v>
                </c:pt>
                <c:pt idx="2307">
                  <c:v>1157</c:v>
                </c:pt>
                <c:pt idx="2308">
                  <c:v>1158</c:v>
                </c:pt>
                <c:pt idx="2309">
                  <c:v>1158</c:v>
                </c:pt>
                <c:pt idx="2310">
                  <c:v>1159</c:v>
                </c:pt>
                <c:pt idx="2311">
                  <c:v>1160</c:v>
                </c:pt>
                <c:pt idx="2312">
                  <c:v>1161</c:v>
                </c:pt>
                <c:pt idx="2313">
                  <c:v>1161</c:v>
                </c:pt>
                <c:pt idx="2314">
                  <c:v>1161</c:v>
                </c:pt>
                <c:pt idx="2315">
                  <c:v>1161</c:v>
                </c:pt>
                <c:pt idx="2316">
                  <c:v>1161</c:v>
                </c:pt>
                <c:pt idx="2317">
                  <c:v>1161</c:v>
                </c:pt>
                <c:pt idx="2318">
                  <c:v>1162</c:v>
                </c:pt>
                <c:pt idx="2319">
                  <c:v>1162</c:v>
                </c:pt>
                <c:pt idx="2320">
                  <c:v>1162</c:v>
                </c:pt>
                <c:pt idx="2321">
                  <c:v>1162</c:v>
                </c:pt>
                <c:pt idx="2322">
                  <c:v>1162</c:v>
                </c:pt>
                <c:pt idx="2323">
                  <c:v>1162</c:v>
                </c:pt>
                <c:pt idx="2324">
                  <c:v>1162</c:v>
                </c:pt>
                <c:pt idx="2325">
                  <c:v>1163</c:v>
                </c:pt>
                <c:pt idx="2326">
                  <c:v>1163</c:v>
                </c:pt>
                <c:pt idx="2327">
                  <c:v>1164</c:v>
                </c:pt>
                <c:pt idx="2328">
                  <c:v>1164</c:v>
                </c:pt>
                <c:pt idx="2329">
                  <c:v>1165</c:v>
                </c:pt>
                <c:pt idx="2330">
                  <c:v>1165</c:v>
                </c:pt>
                <c:pt idx="2331">
                  <c:v>1166</c:v>
                </c:pt>
                <c:pt idx="2332">
                  <c:v>1166</c:v>
                </c:pt>
                <c:pt idx="2333">
                  <c:v>1167</c:v>
                </c:pt>
                <c:pt idx="2334">
                  <c:v>1167</c:v>
                </c:pt>
                <c:pt idx="2335">
                  <c:v>1167</c:v>
                </c:pt>
                <c:pt idx="2336">
                  <c:v>1167</c:v>
                </c:pt>
                <c:pt idx="2337">
                  <c:v>1167</c:v>
                </c:pt>
                <c:pt idx="2338">
                  <c:v>1168</c:v>
                </c:pt>
                <c:pt idx="2339">
                  <c:v>1168</c:v>
                </c:pt>
                <c:pt idx="2340">
                  <c:v>1168</c:v>
                </c:pt>
                <c:pt idx="2341">
                  <c:v>1168</c:v>
                </c:pt>
                <c:pt idx="2342">
                  <c:v>1168</c:v>
                </c:pt>
                <c:pt idx="2343">
                  <c:v>1168</c:v>
                </c:pt>
                <c:pt idx="2344">
                  <c:v>1168</c:v>
                </c:pt>
                <c:pt idx="2345">
                  <c:v>1168</c:v>
                </c:pt>
                <c:pt idx="2346">
                  <c:v>1168</c:v>
                </c:pt>
                <c:pt idx="2347">
                  <c:v>1168</c:v>
                </c:pt>
                <c:pt idx="2348">
                  <c:v>1168</c:v>
                </c:pt>
                <c:pt idx="2349">
                  <c:v>1168</c:v>
                </c:pt>
                <c:pt idx="2350">
                  <c:v>1168</c:v>
                </c:pt>
                <c:pt idx="2351">
                  <c:v>1169</c:v>
                </c:pt>
                <c:pt idx="2352">
                  <c:v>1170</c:v>
                </c:pt>
                <c:pt idx="2353">
                  <c:v>1170</c:v>
                </c:pt>
                <c:pt idx="2354">
                  <c:v>1170</c:v>
                </c:pt>
                <c:pt idx="2355">
                  <c:v>1171</c:v>
                </c:pt>
                <c:pt idx="2356">
                  <c:v>1171</c:v>
                </c:pt>
                <c:pt idx="2357">
                  <c:v>1172</c:v>
                </c:pt>
                <c:pt idx="2358">
                  <c:v>1172</c:v>
                </c:pt>
                <c:pt idx="2359">
                  <c:v>1172</c:v>
                </c:pt>
                <c:pt idx="2360">
                  <c:v>1173</c:v>
                </c:pt>
                <c:pt idx="2361">
                  <c:v>1174</c:v>
                </c:pt>
                <c:pt idx="2362">
                  <c:v>1174</c:v>
                </c:pt>
                <c:pt idx="2363">
                  <c:v>1174</c:v>
                </c:pt>
                <c:pt idx="2364">
                  <c:v>1175</c:v>
                </c:pt>
                <c:pt idx="2365">
                  <c:v>1176</c:v>
                </c:pt>
                <c:pt idx="2366">
                  <c:v>1177</c:v>
                </c:pt>
                <c:pt idx="2367">
                  <c:v>1178</c:v>
                </c:pt>
                <c:pt idx="2368">
                  <c:v>1179</c:v>
                </c:pt>
                <c:pt idx="2369">
                  <c:v>1180</c:v>
                </c:pt>
                <c:pt idx="2370">
                  <c:v>1181</c:v>
                </c:pt>
                <c:pt idx="2371">
                  <c:v>1182</c:v>
                </c:pt>
                <c:pt idx="2372">
                  <c:v>1183</c:v>
                </c:pt>
                <c:pt idx="2373">
                  <c:v>1184</c:v>
                </c:pt>
                <c:pt idx="2374">
                  <c:v>1185</c:v>
                </c:pt>
                <c:pt idx="2375">
                  <c:v>1186</c:v>
                </c:pt>
                <c:pt idx="2376">
                  <c:v>1187</c:v>
                </c:pt>
                <c:pt idx="2377">
                  <c:v>1188</c:v>
                </c:pt>
                <c:pt idx="2378">
                  <c:v>1189</c:v>
                </c:pt>
                <c:pt idx="2379">
                  <c:v>1190</c:v>
                </c:pt>
                <c:pt idx="2380">
                  <c:v>1190</c:v>
                </c:pt>
                <c:pt idx="2381">
                  <c:v>1191</c:v>
                </c:pt>
                <c:pt idx="2382">
                  <c:v>1191</c:v>
                </c:pt>
                <c:pt idx="2383">
                  <c:v>1191</c:v>
                </c:pt>
                <c:pt idx="2384">
                  <c:v>1192</c:v>
                </c:pt>
                <c:pt idx="2385">
                  <c:v>1193</c:v>
                </c:pt>
                <c:pt idx="2386">
                  <c:v>1194</c:v>
                </c:pt>
                <c:pt idx="2387">
                  <c:v>1194</c:v>
                </c:pt>
                <c:pt idx="2388">
                  <c:v>1195</c:v>
                </c:pt>
                <c:pt idx="2389">
                  <c:v>1195</c:v>
                </c:pt>
                <c:pt idx="2390">
                  <c:v>1195</c:v>
                </c:pt>
                <c:pt idx="2391">
                  <c:v>1195</c:v>
                </c:pt>
                <c:pt idx="2392">
                  <c:v>1195</c:v>
                </c:pt>
                <c:pt idx="2393">
                  <c:v>1195</c:v>
                </c:pt>
                <c:pt idx="2394">
                  <c:v>1195</c:v>
                </c:pt>
                <c:pt idx="2395">
                  <c:v>1196</c:v>
                </c:pt>
                <c:pt idx="2396">
                  <c:v>1196</c:v>
                </c:pt>
                <c:pt idx="2397">
                  <c:v>1196</c:v>
                </c:pt>
                <c:pt idx="2398">
                  <c:v>1197</c:v>
                </c:pt>
                <c:pt idx="2399">
                  <c:v>1198</c:v>
                </c:pt>
                <c:pt idx="2400">
                  <c:v>1199</c:v>
                </c:pt>
                <c:pt idx="2401">
                  <c:v>1199</c:v>
                </c:pt>
                <c:pt idx="2402">
                  <c:v>1200</c:v>
                </c:pt>
                <c:pt idx="2403">
                  <c:v>1201</c:v>
                </c:pt>
                <c:pt idx="2404">
                  <c:v>1202</c:v>
                </c:pt>
                <c:pt idx="2405">
                  <c:v>1202</c:v>
                </c:pt>
                <c:pt idx="2406">
                  <c:v>1203</c:v>
                </c:pt>
                <c:pt idx="2407">
                  <c:v>1204</c:v>
                </c:pt>
                <c:pt idx="2408">
                  <c:v>1204</c:v>
                </c:pt>
                <c:pt idx="2409">
                  <c:v>1204</c:v>
                </c:pt>
                <c:pt idx="2410">
                  <c:v>1204</c:v>
                </c:pt>
                <c:pt idx="2411">
                  <c:v>1204</c:v>
                </c:pt>
                <c:pt idx="2412">
                  <c:v>1204</c:v>
                </c:pt>
                <c:pt idx="2413">
                  <c:v>1204</c:v>
                </c:pt>
                <c:pt idx="2414">
                  <c:v>1205</c:v>
                </c:pt>
                <c:pt idx="2415">
                  <c:v>1205</c:v>
                </c:pt>
                <c:pt idx="2416">
                  <c:v>1205</c:v>
                </c:pt>
                <c:pt idx="2417">
                  <c:v>1205</c:v>
                </c:pt>
                <c:pt idx="2418">
                  <c:v>1205</c:v>
                </c:pt>
                <c:pt idx="2419">
                  <c:v>1206</c:v>
                </c:pt>
                <c:pt idx="2420">
                  <c:v>1207</c:v>
                </c:pt>
                <c:pt idx="2421">
                  <c:v>1208</c:v>
                </c:pt>
                <c:pt idx="2422">
                  <c:v>1208</c:v>
                </c:pt>
                <c:pt idx="2423">
                  <c:v>1208</c:v>
                </c:pt>
                <c:pt idx="2424">
                  <c:v>1209</c:v>
                </c:pt>
                <c:pt idx="2425">
                  <c:v>1209</c:v>
                </c:pt>
                <c:pt idx="2426">
                  <c:v>1210</c:v>
                </c:pt>
                <c:pt idx="2427">
                  <c:v>1211</c:v>
                </c:pt>
                <c:pt idx="2428">
                  <c:v>1211</c:v>
                </c:pt>
                <c:pt idx="2429">
                  <c:v>1211</c:v>
                </c:pt>
                <c:pt idx="2430">
                  <c:v>1211</c:v>
                </c:pt>
                <c:pt idx="2431">
                  <c:v>1212</c:v>
                </c:pt>
                <c:pt idx="2432">
                  <c:v>1213</c:v>
                </c:pt>
                <c:pt idx="2433">
                  <c:v>1213</c:v>
                </c:pt>
                <c:pt idx="2434">
                  <c:v>1214</c:v>
                </c:pt>
                <c:pt idx="2435">
                  <c:v>1215</c:v>
                </c:pt>
                <c:pt idx="2436">
                  <c:v>1216</c:v>
                </c:pt>
                <c:pt idx="2437">
                  <c:v>1216</c:v>
                </c:pt>
                <c:pt idx="2438">
                  <c:v>1216</c:v>
                </c:pt>
                <c:pt idx="2439">
                  <c:v>1216</c:v>
                </c:pt>
                <c:pt idx="2440">
                  <c:v>1217</c:v>
                </c:pt>
                <c:pt idx="2441">
                  <c:v>1218</c:v>
                </c:pt>
                <c:pt idx="2442">
                  <c:v>1219</c:v>
                </c:pt>
                <c:pt idx="2443">
                  <c:v>1220</c:v>
                </c:pt>
                <c:pt idx="2444">
                  <c:v>1221</c:v>
                </c:pt>
                <c:pt idx="2445">
                  <c:v>1221</c:v>
                </c:pt>
                <c:pt idx="2446">
                  <c:v>1222</c:v>
                </c:pt>
                <c:pt idx="2447">
                  <c:v>1222</c:v>
                </c:pt>
                <c:pt idx="2448">
                  <c:v>1222</c:v>
                </c:pt>
                <c:pt idx="2449">
                  <c:v>1223</c:v>
                </c:pt>
                <c:pt idx="2450">
                  <c:v>1223</c:v>
                </c:pt>
                <c:pt idx="2451">
                  <c:v>1223</c:v>
                </c:pt>
                <c:pt idx="2452">
                  <c:v>1223</c:v>
                </c:pt>
                <c:pt idx="2453">
                  <c:v>1224</c:v>
                </c:pt>
                <c:pt idx="2454">
                  <c:v>1224</c:v>
                </c:pt>
                <c:pt idx="2455">
                  <c:v>1224</c:v>
                </c:pt>
                <c:pt idx="2456">
                  <c:v>1224</c:v>
                </c:pt>
                <c:pt idx="2457">
                  <c:v>1224</c:v>
                </c:pt>
                <c:pt idx="2458">
                  <c:v>1224</c:v>
                </c:pt>
                <c:pt idx="2459">
                  <c:v>1224</c:v>
                </c:pt>
                <c:pt idx="2460">
                  <c:v>1225</c:v>
                </c:pt>
                <c:pt idx="2461">
                  <c:v>1226</c:v>
                </c:pt>
                <c:pt idx="2462">
                  <c:v>1227</c:v>
                </c:pt>
                <c:pt idx="2463">
                  <c:v>1228</c:v>
                </c:pt>
                <c:pt idx="2464">
                  <c:v>1228</c:v>
                </c:pt>
                <c:pt idx="2465">
                  <c:v>1228</c:v>
                </c:pt>
                <c:pt idx="2466">
                  <c:v>1229</c:v>
                </c:pt>
                <c:pt idx="2467">
                  <c:v>1229</c:v>
                </c:pt>
                <c:pt idx="2468">
                  <c:v>1229</c:v>
                </c:pt>
                <c:pt idx="2469">
                  <c:v>1229</c:v>
                </c:pt>
                <c:pt idx="2470">
                  <c:v>1229</c:v>
                </c:pt>
                <c:pt idx="2471">
                  <c:v>1229</c:v>
                </c:pt>
                <c:pt idx="2472">
                  <c:v>1229</c:v>
                </c:pt>
                <c:pt idx="2473">
                  <c:v>1229</c:v>
                </c:pt>
                <c:pt idx="2474">
                  <c:v>1229</c:v>
                </c:pt>
                <c:pt idx="2475">
                  <c:v>1230</c:v>
                </c:pt>
                <c:pt idx="2476">
                  <c:v>1230</c:v>
                </c:pt>
                <c:pt idx="2477">
                  <c:v>1230</c:v>
                </c:pt>
                <c:pt idx="2478">
                  <c:v>1230</c:v>
                </c:pt>
                <c:pt idx="2479">
                  <c:v>1230</c:v>
                </c:pt>
                <c:pt idx="2480">
                  <c:v>1231</c:v>
                </c:pt>
                <c:pt idx="2481">
                  <c:v>1231</c:v>
                </c:pt>
                <c:pt idx="2482">
                  <c:v>1231</c:v>
                </c:pt>
                <c:pt idx="2483">
                  <c:v>1232</c:v>
                </c:pt>
                <c:pt idx="2484">
                  <c:v>1233</c:v>
                </c:pt>
                <c:pt idx="2485">
                  <c:v>1234</c:v>
                </c:pt>
                <c:pt idx="2486">
                  <c:v>1234</c:v>
                </c:pt>
                <c:pt idx="2487">
                  <c:v>1234</c:v>
                </c:pt>
                <c:pt idx="2488">
                  <c:v>1234</c:v>
                </c:pt>
                <c:pt idx="2489">
                  <c:v>1235</c:v>
                </c:pt>
                <c:pt idx="2490">
                  <c:v>1235</c:v>
                </c:pt>
                <c:pt idx="2491">
                  <c:v>1235</c:v>
                </c:pt>
                <c:pt idx="2492">
                  <c:v>1236</c:v>
                </c:pt>
                <c:pt idx="2493">
                  <c:v>1237</c:v>
                </c:pt>
                <c:pt idx="2494">
                  <c:v>1238</c:v>
                </c:pt>
                <c:pt idx="2495">
                  <c:v>1239</c:v>
                </c:pt>
                <c:pt idx="2496">
                  <c:v>1240</c:v>
                </c:pt>
                <c:pt idx="2497">
                  <c:v>1241</c:v>
                </c:pt>
                <c:pt idx="2498">
                  <c:v>1242</c:v>
                </c:pt>
                <c:pt idx="2499">
                  <c:v>1242</c:v>
                </c:pt>
                <c:pt idx="2500">
                  <c:v>1243</c:v>
                </c:pt>
                <c:pt idx="2501">
                  <c:v>1244</c:v>
                </c:pt>
                <c:pt idx="2502">
                  <c:v>1245</c:v>
                </c:pt>
                <c:pt idx="2503">
                  <c:v>1246</c:v>
                </c:pt>
                <c:pt idx="2504">
                  <c:v>1247</c:v>
                </c:pt>
                <c:pt idx="2505">
                  <c:v>1248</c:v>
                </c:pt>
                <c:pt idx="2506">
                  <c:v>1248</c:v>
                </c:pt>
                <c:pt idx="2507">
                  <c:v>1248</c:v>
                </c:pt>
                <c:pt idx="2508">
                  <c:v>1248</c:v>
                </c:pt>
                <c:pt idx="2509">
                  <c:v>1248</c:v>
                </c:pt>
                <c:pt idx="2510">
                  <c:v>1249</c:v>
                </c:pt>
                <c:pt idx="2511">
                  <c:v>1249</c:v>
                </c:pt>
                <c:pt idx="2512">
                  <c:v>1249</c:v>
                </c:pt>
                <c:pt idx="2513">
                  <c:v>1249</c:v>
                </c:pt>
                <c:pt idx="2514">
                  <c:v>1249</c:v>
                </c:pt>
                <c:pt idx="2515">
                  <c:v>1249</c:v>
                </c:pt>
                <c:pt idx="2516">
                  <c:v>1249</c:v>
                </c:pt>
                <c:pt idx="2517">
                  <c:v>1249</c:v>
                </c:pt>
                <c:pt idx="2518">
                  <c:v>1249</c:v>
                </c:pt>
                <c:pt idx="2519">
                  <c:v>1250</c:v>
                </c:pt>
                <c:pt idx="2520">
                  <c:v>1250</c:v>
                </c:pt>
                <c:pt idx="2521">
                  <c:v>1251</c:v>
                </c:pt>
                <c:pt idx="2522">
                  <c:v>1252</c:v>
                </c:pt>
                <c:pt idx="2523">
                  <c:v>1252</c:v>
                </c:pt>
                <c:pt idx="2524">
                  <c:v>1253</c:v>
                </c:pt>
                <c:pt idx="2525">
                  <c:v>1254</c:v>
                </c:pt>
                <c:pt idx="2526">
                  <c:v>1255</c:v>
                </c:pt>
                <c:pt idx="2527">
                  <c:v>1256</c:v>
                </c:pt>
                <c:pt idx="2528">
                  <c:v>1257</c:v>
                </c:pt>
                <c:pt idx="2529">
                  <c:v>1258</c:v>
                </c:pt>
                <c:pt idx="2530">
                  <c:v>1259</c:v>
                </c:pt>
                <c:pt idx="2531">
                  <c:v>1259</c:v>
                </c:pt>
                <c:pt idx="2532">
                  <c:v>1259</c:v>
                </c:pt>
                <c:pt idx="2533">
                  <c:v>1259</c:v>
                </c:pt>
                <c:pt idx="2534">
                  <c:v>1259</c:v>
                </c:pt>
                <c:pt idx="2535">
                  <c:v>1259</c:v>
                </c:pt>
                <c:pt idx="2536">
                  <c:v>1260</c:v>
                </c:pt>
                <c:pt idx="2537">
                  <c:v>1260</c:v>
                </c:pt>
                <c:pt idx="2538">
                  <c:v>1260</c:v>
                </c:pt>
                <c:pt idx="2539">
                  <c:v>1261</c:v>
                </c:pt>
                <c:pt idx="2540">
                  <c:v>1261</c:v>
                </c:pt>
                <c:pt idx="2541">
                  <c:v>1262</c:v>
                </c:pt>
                <c:pt idx="2542">
                  <c:v>1262</c:v>
                </c:pt>
                <c:pt idx="2543">
                  <c:v>1263</c:v>
                </c:pt>
                <c:pt idx="2544">
                  <c:v>1263</c:v>
                </c:pt>
                <c:pt idx="2545">
                  <c:v>1263</c:v>
                </c:pt>
                <c:pt idx="2546">
                  <c:v>1264</c:v>
                </c:pt>
                <c:pt idx="2547">
                  <c:v>1264</c:v>
                </c:pt>
                <c:pt idx="2548">
                  <c:v>1265</c:v>
                </c:pt>
                <c:pt idx="2549">
                  <c:v>1265</c:v>
                </c:pt>
                <c:pt idx="2550">
                  <c:v>1265</c:v>
                </c:pt>
                <c:pt idx="2551">
                  <c:v>1266</c:v>
                </c:pt>
                <c:pt idx="2552">
                  <c:v>1266</c:v>
                </c:pt>
                <c:pt idx="2553">
                  <c:v>1267</c:v>
                </c:pt>
                <c:pt idx="2554">
                  <c:v>1267</c:v>
                </c:pt>
                <c:pt idx="2555">
                  <c:v>1267</c:v>
                </c:pt>
                <c:pt idx="2556">
                  <c:v>1267</c:v>
                </c:pt>
                <c:pt idx="2557">
                  <c:v>1267</c:v>
                </c:pt>
                <c:pt idx="2558">
                  <c:v>1267</c:v>
                </c:pt>
                <c:pt idx="2559">
                  <c:v>1267</c:v>
                </c:pt>
                <c:pt idx="2560">
                  <c:v>1267</c:v>
                </c:pt>
                <c:pt idx="2561">
                  <c:v>1268</c:v>
                </c:pt>
                <c:pt idx="2562">
                  <c:v>1269</c:v>
                </c:pt>
                <c:pt idx="2563">
                  <c:v>1270</c:v>
                </c:pt>
                <c:pt idx="2564">
                  <c:v>1270</c:v>
                </c:pt>
                <c:pt idx="2565">
                  <c:v>1270</c:v>
                </c:pt>
                <c:pt idx="2566">
                  <c:v>1270</c:v>
                </c:pt>
                <c:pt idx="2567">
                  <c:v>1271</c:v>
                </c:pt>
                <c:pt idx="2568">
                  <c:v>1272</c:v>
                </c:pt>
                <c:pt idx="2569">
                  <c:v>1272</c:v>
                </c:pt>
                <c:pt idx="2570">
                  <c:v>1272</c:v>
                </c:pt>
                <c:pt idx="2571">
                  <c:v>1272</c:v>
                </c:pt>
                <c:pt idx="2572">
                  <c:v>1272</c:v>
                </c:pt>
                <c:pt idx="2573">
                  <c:v>1272</c:v>
                </c:pt>
                <c:pt idx="2574">
                  <c:v>1272</c:v>
                </c:pt>
                <c:pt idx="2575">
                  <c:v>1272</c:v>
                </c:pt>
                <c:pt idx="2576">
                  <c:v>1273</c:v>
                </c:pt>
                <c:pt idx="2577">
                  <c:v>1273</c:v>
                </c:pt>
                <c:pt idx="2578">
                  <c:v>1273</c:v>
                </c:pt>
                <c:pt idx="2579">
                  <c:v>1274</c:v>
                </c:pt>
                <c:pt idx="2580">
                  <c:v>1274</c:v>
                </c:pt>
                <c:pt idx="2581">
                  <c:v>1274</c:v>
                </c:pt>
                <c:pt idx="2582">
                  <c:v>1275</c:v>
                </c:pt>
                <c:pt idx="2583">
                  <c:v>1275</c:v>
                </c:pt>
                <c:pt idx="2584">
                  <c:v>1275</c:v>
                </c:pt>
                <c:pt idx="2585">
                  <c:v>1276</c:v>
                </c:pt>
                <c:pt idx="2586">
                  <c:v>1276</c:v>
                </c:pt>
                <c:pt idx="2587">
                  <c:v>1276</c:v>
                </c:pt>
                <c:pt idx="2588">
                  <c:v>1276</c:v>
                </c:pt>
                <c:pt idx="2589">
                  <c:v>1276</c:v>
                </c:pt>
                <c:pt idx="2590">
                  <c:v>1276</c:v>
                </c:pt>
                <c:pt idx="2591">
                  <c:v>1277</c:v>
                </c:pt>
                <c:pt idx="2592">
                  <c:v>1277</c:v>
                </c:pt>
                <c:pt idx="2593">
                  <c:v>1277</c:v>
                </c:pt>
                <c:pt idx="2594">
                  <c:v>1277</c:v>
                </c:pt>
                <c:pt idx="2595">
                  <c:v>1277</c:v>
                </c:pt>
                <c:pt idx="2596">
                  <c:v>1277</c:v>
                </c:pt>
                <c:pt idx="2597">
                  <c:v>1277</c:v>
                </c:pt>
                <c:pt idx="2598">
                  <c:v>1278</c:v>
                </c:pt>
                <c:pt idx="2599">
                  <c:v>1278</c:v>
                </c:pt>
                <c:pt idx="2600">
                  <c:v>1278</c:v>
                </c:pt>
                <c:pt idx="2601">
                  <c:v>1278</c:v>
                </c:pt>
                <c:pt idx="2602">
                  <c:v>1279</c:v>
                </c:pt>
                <c:pt idx="2603">
                  <c:v>1280</c:v>
                </c:pt>
                <c:pt idx="2604">
                  <c:v>1281</c:v>
                </c:pt>
                <c:pt idx="2605">
                  <c:v>1282</c:v>
                </c:pt>
                <c:pt idx="2606">
                  <c:v>1283</c:v>
                </c:pt>
                <c:pt idx="2607">
                  <c:v>1284</c:v>
                </c:pt>
                <c:pt idx="2608">
                  <c:v>1285</c:v>
                </c:pt>
                <c:pt idx="2609">
                  <c:v>1285</c:v>
                </c:pt>
                <c:pt idx="2610">
                  <c:v>1285</c:v>
                </c:pt>
                <c:pt idx="2611">
                  <c:v>1285</c:v>
                </c:pt>
                <c:pt idx="2612">
                  <c:v>1286</c:v>
                </c:pt>
                <c:pt idx="2613">
                  <c:v>1286</c:v>
                </c:pt>
                <c:pt idx="2614">
                  <c:v>1286</c:v>
                </c:pt>
                <c:pt idx="2615">
                  <c:v>1286</c:v>
                </c:pt>
                <c:pt idx="2616">
                  <c:v>1287</c:v>
                </c:pt>
                <c:pt idx="2617">
                  <c:v>1287</c:v>
                </c:pt>
                <c:pt idx="2618">
                  <c:v>1287</c:v>
                </c:pt>
                <c:pt idx="2619">
                  <c:v>1288</c:v>
                </c:pt>
                <c:pt idx="2620">
                  <c:v>1289</c:v>
                </c:pt>
                <c:pt idx="2621">
                  <c:v>1289</c:v>
                </c:pt>
                <c:pt idx="2622">
                  <c:v>1289</c:v>
                </c:pt>
                <c:pt idx="2623">
                  <c:v>1289</c:v>
                </c:pt>
                <c:pt idx="2624">
                  <c:v>1290</c:v>
                </c:pt>
                <c:pt idx="2625">
                  <c:v>1291</c:v>
                </c:pt>
                <c:pt idx="2626">
                  <c:v>1292</c:v>
                </c:pt>
                <c:pt idx="2627">
                  <c:v>1292</c:v>
                </c:pt>
                <c:pt idx="2628">
                  <c:v>1292</c:v>
                </c:pt>
                <c:pt idx="2629">
                  <c:v>1292</c:v>
                </c:pt>
                <c:pt idx="2630">
                  <c:v>1292</c:v>
                </c:pt>
                <c:pt idx="2631">
                  <c:v>1293</c:v>
                </c:pt>
                <c:pt idx="2632">
                  <c:v>1293</c:v>
                </c:pt>
                <c:pt idx="2633">
                  <c:v>1293</c:v>
                </c:pt>
                <c:pt idx="2634">
                  <c:v>1293</c:v>
                </c:pt>
                <c:pt idx="2635">
                  <c:v>1294</c:v>
                </c:pt>
                <c:pt idx="2636">
                  <c:v>1294</c:v>
                </c:pt>
                <c:pt idx="2637">
                  <c:v>1294</c:v>
                </c:pt>
                <c:pt idx="2638">
                  <c:v>1294</c:v>
                </c:pt>
                <c:pt idx="2639">
                  <c:v>1295</c:v>
                </c:pt>
                <c:pt idx="2640">
                  <c:v>1296</c:v>
                </c:pt>
                <c:pt idx="2641">
                  <c:v>1297</c:v>
                </c:pt>
                <c:pt idx="2642">
                  <c:v>1297</c:v>
                </c:pt>
                <c:pt idx="2643">
                  <c:v>1297</c:v>
                </c:pt>
                <c:pt idx="2644">
                  <c:v>1297</c:v>
                </c:pt>
                <c:pt idx="2645">
                  <c:v>1297</c:v>
                </c:pt>
                <c:pt idx="2646">
                  <c:v>1297</c:v>
                </c:pt>
                <c:pt idx="2647">
                  <c:v>1297</c:v>
                </c:pt>
                <c:pt idx="2648">
                  <c:v>1298</c:v>
                </c:pt>
                <c:pt idx="2649">
                  <c:v>1299</c:v>
                </c:pt>
                <c:pt idx="2650">
                  <c:v>1300</c:v>
                </c:pt>
                <c:pt idx="2651">
                  <c:v>1300</c:v>
                </c:pt>
                <c:pt idx="2652">
                  <c:v>1301</c:v>
                </c:pt>
                <c:pt idx="2653">
                  <c:v>1301</c:v>
                </c:pt>
                <c:pt idx="2654">
                  <c:v>1301</c:v>
                </c:pt>
                <c:pt idx="2655">
                  <c:v>1301</c:v>
                </c:pt>
                <c:pt idx="2656">
                  <c:v>1302</c:v>
                </c:pt>
                <c:pt idx="2657">
                  <c:v>1303</c:v>
                </c:pt>
                <c:pt idx="2658">
                  <c:v>1304</c:v>
                </c:pt>
                <c:pt idx="2659">
                  <c:v>1305</c:v>
                </c:pt>
                <c:pt idx="2660">
                  <c:v>1305</c:v>
                </c:pt>
                <c:pt idx="2661">
                  <c:v>1305</c:v>
                </c:pt>
                <c:pt idx="2662">
                  <c:v>1305</c:v>
                </c:pt>
                <c:pt idx="2663">
                  <c:v>1305</c:v>
                </c:pt>
                <c:pt idx="2664">
                  <c:v>1305</c:v>
                </c:pt>
                <c:pt idx="2665">
                  <c:v>1305</c:v>
                </c:pt>
                <c:pt idx="2666">
                  <c:v>1305</c:v>
                </c:pt>
                <c:pt idx="2667">
                  <c:v>1305</c:v>
                </c:pt>
                <c:pt idx="2668">
                  <c:v>1305</c:v>
                </c:pt>
                <c:pt idx="2669">
                  <c:v>1305</c:v>
                </c:pt>
                <c:pt idx="2670">
                  <c:v>1305</c:v>
                </c:pt>
                <c:pt idx="2671">
                  <c:v>1305</c:v>
                </c:pt>
                <c:pt idx="2672">
                  <c:v>1305</c:v>
                </c:pt>
                <c:pt idx="2673">
                  <c:v>1305</c:v>
                </c:pt>
                <c:pt idx="2674">
                  <c:v>1306</c:v>
                </c:pt>
                <c:pt idx="2675">
                  <c:v>1306</c:v>
                </c:pt>
                <c:pt idx="2676">
                  <c:v>1307</c:v>
                </c:pt>
                <c:pt idx="2677">
                  <c:v>1308</c:v>
                </c:pt>
                <c:pt idx="2678">
                  <c:v>1308</c:v>
                </c:pt>
                <c:pt idx="2679">
                  <c:v>1308</c:v>
                </c:pt>
                <c:pt idx="2680">
                  <c:v>1308</c:v>
                </c:pt>
                <c:pt idx="2681">
                  <c:v>1308</c:v>
                </c:pt>
                <c:pt idx="2682">
                  <c:v>1309</c:v>
                </c:pt>
                <c:pt idx="2683">
                  <c:v>1309</c:v>
                </c:pt>
                <c:pt idx="2684">
                  <c:v>1309</c:v>
                </c:pt>
                <c:pt idx="2685">
                  <c:v>1309</c:v>
                </c:pt>
                <c:pt idx="2686">
                  <c:v>1310</c:v>
                </c:pt>
                <c:pt idx="2687">
                  <c:v>1310</c:v>
                </c:pt>
                <c:pt idx="2688">
                  <c:v>1311</c:v>
                </c:pt>
                <c:pt idx="2689">
                  <c:v>1311</c:v>
                </c:pt>
                <c:pt idx="2690">
                  <c:v>1311</c:v>
                </c:pt>
                <c:pt idx="2691">
                  <c:v>1312</c:v>
                </c:pt>
                <c:pt idx="2692">
                  <c:v>1313</c:v>
                </c:pt>
                <c:pt idx="2693">
                  <c:v>1313</c:v>
                </c:pt>
                <c:pt idx="2694">
                  <c:v>1314</c:v>
                </c:pt>
                <c:pt idx="2695">
                  <c:v>1314</c:v>
                </c:pt>
                <c:pt idx="2696">
                  <c:v>1315</c:v>
                </c:pt>
                <c:pt idx="2697">
                  <c:v>1315</c:v>
                </c:pt>
                <c:pt idx="2698">
                  <c:v>1315</c:v>
                </c:pt>
                <c:pt idx="2699">
                  <c:v>1315</c:v>
                </c:pt>
                <c:pt idx="2700">
                  <c:v>1315</c:v>
                </c:pt>
                <c:pt idx="2701">
                  <c:v>1315</c:v>
                </c:pt>
                <c:pt idx="2702">
                  <c:v>1315</c:v>
                </c:pt>
                <c:pt idx="2703">
                  <c:v>1315</c:v>
                </c:pt>
                <c:pt idx="2704">
                  <c:v>1315</c:v>
                </c:pt>
                <c:pt idx="2705">
                  <c:v>1316</c:v>
                </c:pt>
                <c:pt idx="2706">
                  <c:v>1316</c:v>
                </c:pt>
                <c:pt idx="2707">
                  <c:v>1316</c:v>
                </c:pt>
                <c:pt idx="2708">
                  <c:v>1317</c:v>
                </c:pt>
                <c:pt idx="2709">
                  <c:v>1317</c:v>
                </c:pt>
                <c:pt idx="2710">
                  <c:v>1318</c:v>
                </c:pt>
                <c:pt idx="2711">
                  <c:v>1318</c:v>
                </c:pt>
                <c:pt idx="2712">
                  <c:v>1319</c:v>
                </c:pt>
                <c:pt idx="2713">
                  <c:v>1319</c:v>
                </c:pt>
                <c:pt idx="2714">
                  <c:v>1320</c:v>
                </c:pt>
                <c:pt idx="2715">
                  <c:v>1320</c:v>
                </c:pt>
                <c:pt idx="2716">
                  <c:v>1320</c:v>
                </c:pt>
                <c:pt idx="2717">
                  <c:v>1320</c:v>
                </c:pt>
                <c:pt idx="2718">
                  <c:v>1320</c:v>
                </c:pt>
                <c:pt idx="2719">
                  <c:v>1320</c:v>
                </c:pt>
                <c:pt idx="2720">
                  <c:v>1320</c:v>
                </c:pt>
                <c:pt idx="2721">
                  <c:v>1320</c:v>
                </c:pt>
                <c:pt idx="2722">
                  <c:v>1320</c:v>
                </c:pt>
                <c:pt idx="2723">
                  <c:v>1320</c:v>
                </c:pt>
                <c:pt idx="2724">
                  <c:v>1320</c:v>
                </c:pt>
                <c:pt idx="2725">
                  <c:v>1320</c:v>
                </c:pt>
                <c:pt idx="2726">
                  <c:v>1320</c:v>
                </c:pt>
                <c:pt idx="2727">
                  <c:v>1321</c:v>
                </c:pt>
                <c:pt idx="2728">
                  <c:v>1321</c:v>
                </c:pt>
                <c:pt idx="2729">
                  <c:v>1321</c:v>
                </c:pt>
                <c:pt idx="2730">
                  <c:v>1322</c:v>
                </c:pt>
                <c:pt idx="2731">
                  <c:v>1322</c:v>
                </c:pt>
                <c:pt idx="2732">
                  <c:v>1322</c:v>
                </c:pt>
                <c:pt idx="2733">
                  <c:v>1323</c:v>
                </c:pt>
                <c:pt idx="2734">
                  <c:v>1323</c:v>
                </c:pt>
                <c:pt idx="2735">
                  <c:v>1323</c:v>
                </c:pt>
                <c:pt idx="2736">
                  <c:v>1323</c:v>
                </c:pt>
                <c:pt idx="2737">
                  <c:v>1323</c:v>
                </c:pt>
                <c:pt idx="2738">
                  <c:v>1323</c:v>
                </c:pt>
                <c:pt idx="2739">
                  <c:v>1323</c:v>
                </c:pt>
                <c:pt idx="2740">
                  <c:v>1323</c:v>
                </c:pt>
                <c:pt idx="2741">
                  <c:v>1324</c:v>
                </c:pt>
                <c:pt idx="2742">
                  <c:v>1324</c:v>
                </c:pt>
                <c:pt idx="2743">
                  <c:v>1324</c:v>
                </c:pt>
                <c:pt idx="2744">
                  <c:v>1324</c:v>
                </c:pt>
                <c:pt idx="2745">
                  <c:v>1324</c:v>
                </c:pt>
                <c:pt idx="2746">
                  <c:v>1324</c:v>
                </c:pt>
                <c:pt idx="2747">
                  <c:v>1324</c:v>
                </c:pt>
                <c:pt idx="2748">
                  <c:v>1324</c:v>
                </c:pt>
                <c:pt idx="2749">
                  <c:v>1325</c:v>
                </c:pt>
                <c:pt idx="2750">
                  <c:v>1326</c:v>
                </c:pt>
                <c:pt idx="2751">
                  <c:v>1327</c:v>
                </c:pt>
                <c:pt idx="2752">
                  <c:v>1328</c:v>
                </c:pt>
                <c:pt idx="2753">
                  <c:v>1329</c:v>
                </c:pt>
                <c:pt idx="2754">
                  <c:v>1330</c:v>
                </c:pt>
                <c:pt idx="2755">
                  <c:v>1331</c:v>
                </c:pt>
                <c:pt idx="2756">
                  <c:v>1332</c:v>
                </c:pt>
                <c:pt idx="2757">
                  <c:v>1332</c:v>
                </c:pt>
                <c:pt idx="2758">
                  <c:v>1333</c:v>
                </c:pt>
                <c:pt idx="2759">
                  <c:v>1333</c:v>
                </c:pt>
                <c:pt idx="2760">
                  <c:v>1333</c:v>
                </c:pt>
                <c:pt idx="2761">
                  <c:v>1333</c:v>
                </c:pt>
                <c:pt idx="2762">
                  <c:v>1333</c:v>
                </c:pt>
                <c:pt idx="2763">
                  <c:v>1333</c:v>
                </c:pt>
                <c:pt idx="2764">
                  <c:v>1334</c:v>
                </c:pt>
                <c:pt idx="2765">
                  <c:v>1334</c:v>
                </c:pt>
                <c:pt idx="2766">
                  <c:v>1334</c:v>
                </c:pt>
                <c:pt idx="2767">
                  <c:v>1334</c:v>
                </c:pt>
                <c:pt idx="2768">
                  <c:v>1334</c:v>
                </c:pt>
                <c:pt idx="2769">
                  <c:v>1335</c:v>
                </c:pt>
                <c:pt idx="2770">
                  <c:v>1335</c:v>
                </c:pt>
                <c:pt idx="2771">
                  <c:v>1335</c:v>
                </c:pt>
                <c:pt idx="2772">
                  <c:v>1335</c:v>
                </c:pt>
                <c:pt idx="2773">
                  <c:v>1335</c:v>
                </c:pt>
                <c:pt idx="2774">
                  <c:v>1336</c:v>
                </c:pt>
                <c:pt idx="2775">
                  <c:v>1337</c:v>
                </c:pt>
                <c:pt idx="2776">
                  <c:v>1337</c:v>
                </c:pt>
                <c:pt idx="2777">
                  <c:v>1337</c:v>
                </c:pt>
                <c:pt idx="2778">
                  <c:v>1338</c:v>
                </c:pt>
                <c:pt idx="2779">
                  <c:v>1339</c:v>
                </c:pt>
                <c:pt idx="2780">
                  <c:v>1339</c:v>
                </c:pt>
                <c:pt idx="2781">
                  <c:v>1339</c:v>
                </c:pt>
                <c:pt idx="2782">
                  <c:v>1339</c:v>
                </c:pt>
                <c:pt idx="2783">
                  <c:v>1339</c:v>
                </c:pt>
                <c:pt idx="2784">
                  <c:v>1340</c:v>
                </c:pt>
                <c:pt idx="2785">
                  <c:v>1340</c:v>
                </c:pt>
                <c:pt idx="2786">
                  <c:v>1340</c:v>
                </c:pt>
                <c:pt idx="2787">
                  <c:v>1340</c:v>
                </c:pt>
                <c:pt idx="2788">
                  <c:v>1340</c:v>
                </c:pt>
                <c:pt idx="2789">
                  <c:v>1340</c:v>
                </c:pt>
                <c:pt idx="2790">
                  <c:v>1341</c:v>
                </c:pt>
                <c:pt idx="2791">
                  <c:v>1342</c:v>
                </c:pt>
                <c:pt idx="2792">
                  <c:v>1343</c:v>
                </c:pt>
                <c:pt idx="2793">
                  <c:v>1344</c:v>
                </c:pt>
                <c:pt idx="2794">
                  <c:v>1345</c:v>
                </c:pt>
                <c:pt idx="2795">
                  <c:v>1345</c:v>
                </c:pt>
                <c:pt idx="2796">
                  <c:v>1345</c:v>
                </c:pt>
                <c:pt idx="2797">
                  <c:v>1346</c:v>
                </c:pt>
                <c:pt idx="2798">
                  <c:v>1347</c:v>
                </c:pt>
                <c:pt idx="2799">
                  <c:v>1348</c:v>
                </c:pt>
                <c:pt idx="2800">
                  <c:v>1349</c:v>
                </c:pt>
                <c:pt idx="2801">
                  <c:v>1349</c:v>
                </c:pt>
                <c:pt idx="2802">
                  <c:v>1350</c:v>
                </c:pt>
                <c:pt idx="2803">
                  <c:v>1351</c:v>
                </c:pt>
                <c:pt idx="2804">
                  <c:v>1352</c:v>
                </c:pt>
                <c:pt idx="2805">
                  <c:v>1353</c:v>
                </c:pt>
                <c:pt idx="2806">
                  <c:v>1354</c:v>
                </c:pt>
                <c:pt idx="2807">
                  <c:v>1355</c:v>
                </c:pt>
                <c:pt idx="2808">
                  <c:v>1356</c:v>
                </c:pt>
                <c:pt idx="2809">
                  <c:v>1356</c:v>
                </c:pt>
                <c:pt idx="2810">
                  <c:v>1357</c:v>
                </c:pt>
                <c:pt idx="2811">
                  <c:v>1358</c:v>
                </c:pt>
                <c:pt idx="2812">
                  <c:v>1359</c:v>
                </c:pt>
                <c:pt idx="2813">
                  <c:v>1359</c:v>
                </c:pt>
                <c:pt idx="2814">
                  <c:v>1360</c:v>
                </c:pt>
                <c:pt idx="2815">
                  <c:v>1361</c:v>
                </c:pt>
                <c:pt idx="2816">
                  <c:v>1361</c:v>
                </c:pt>
                <c:pt idx="2817">
                  <c:v>1361</c:v>
                </c:pt>
                <c:pt idx="2818">
                  <c:v>1362</c:v>
                </c:pt>
                <c:pt idx="2819">
                  <c:v>1363</c:v>
                </c:pt>
                <c:pt idx="2820">
                  <c:v>1364</c:v>
                </c:pt>
                <c:pt idx="2821">
                  <c:v>1365</c:v>
                </c:pt>
                <c:pt idx="2822">
                  <c:v>1365</c:v>
                </c:pt>
                <c:pt idx="2823">
                  <c:v>1366</c:v>
                </c:pt>
                <c:pt idx="2824">
                  <c:v>1367</c:v>
                </c:pt>
                <c:pt idx="2825">
                  <c:v>1367</c:v>
                </c:pt>
                <c:pt idx="2826">
                  <c:v>1368</c:v>
                </c:pt>
                <c:pt idx="2827">
                  <c:v>1369</c:v>
                </c:pt>
                <c:pt idx="2828">
                  <c:v>1369</c:v>
                </c:pt>
                <c:pt idx="2829">
                  <c:v>1370</c:v>
                </c:pt>
                <c:pt idx="2830">
                  <c:v>1371</c:v>
                </c:pt>
                <c:pt idx="2831">
                  <c:v>1371</c:v>
                </c:pt>
                <c:pt idx="2832">
                  <c:v>1372</c:v>
                </c:pt>
                <c:pt idx="2833">
                  <c:v>1373</c:v>
                </c:pt>
                <c:pt idx="2834">
                  <c:v>1373</c:v>
                </c:pt>
                <c:pt idx="2835">
                  <c:v>1373</c:v>
                </c:pt>
                <c:pt idx="2836">
                  <c:v>1373</c:v>
                </c:pt>
                <c:pt idx="2837">
                  <c:v>1374</c:v>
                </c:pt>
                <c:pt idx="2838">
                  <c:v>1374</c:v>
                </c:pt>
                <c:pt idx="2839">
                  <c:v>1374</c:v>
                </c:pt>
                <c:pt idx="2840">
                  <c:v>1374</c:v>
                </c:pt>
                <c:pt idx="2841">
                  <c:v>1375</c:v>
                </c:pt>
                <c:pt idx="2842">
                  <c:v>1376</c:v>
                </c:pt>
                <c:pt idx="2843">
                  <c:v>1376</c:v>
                </c:pt>
                <c:pt idx="2844">
                  <c:v>1377</c:v>
                </c:pt>
                <c:pt idx="2845">
                  <c:v>1378</c:v>
                </c:pt>
                <c:pt idx="2846">
                  <c:v>1378</c:v>
                </c:pt>
                <c:pt idx="2847">
                  <c:v>1378</c:v>
                </c:pt>
                <c:pt idx="2848">
                  <c:v>1378</c:v>
                </c:pt>
                <c:pt idx="2849">
                  <c:v>1378</c:v>
                </c:pt>
                <c:pt idx="2850">
                  <c:v>1378</c:v>
                </c:pt>
                <c:pt idx="2851">
                  <c:v>1379</c:v>
                </c:pt>
                <c:pt idx="2852">
                  <c:v>1379</c:v>
                </c:pt>
                <c:pt idx="2853">
                  <c:v>1379</c:v>
                </c:pt>
                <c:pt idx="2854">
                  <c:v>1379</c:v>
                </c:pt>
                <c:pt idx="2855">
                  <c:v>1380</c:v>
                </c:pt>
                <c:pt idx="2856">
                  <c:v>1381</c:v>
                </c:pt>
                <c:pt idx="2857">
                  <c:v>1382</c:v>
                </c:pt>
                <c:pt idx="2858">
                  <c:v>1382</c:v>
                </c:pt>
                <c:pt idx="2859">
                  <c:v>1383</c:v>
                </c:pt>
                <c:pt idx="2860">
                  <c:v>1384</c:v>
                </c:pt>
                <c:pt idx="2861">
                  <c:v>1385</c:v>
                </c:pt>
                <c:pt idx="2862">
                  <c:v>1385</c:v>
                </c:pt>
                <c:pt idx="2863">
                  <c:v>1386</c:v>
                </c:pt>
                <c:pt idx="2864">
                  <c:v>1387</c:v>
                </c:pt>
                <c:pt idx="2865">
                  <c:v>1388</c:v>
                </c:pt>
                <c:pt idx="2866">
                  <c:v>1388</c:v>
                </c:pt>
                <c:pt idx="2867">
                  <c:v>1389</c:v>
                </c:pt>
                <c:pt idx="2868">
                  <c:v>1389</c:v>
                </c:pt>
                <c:pt idx="2869">
                  <c:v>1390</c:v>
                </c:pt>
                <c:pt idx="2870">
                  <c:v>1391</c:v>
                </c:pt>
                <c:pt idx="2871">
                  <c:v>1392</c:v>
                </c:pt>
                <c:pt idx="2872">
                  <c:v>1392</c:v>
                </c:pt>
                <c:pt idx="2873">
                  <c:v>1392</c:v>
                </c:pt>
                <c:pt idx="2874">
                  <c:v>1393</c:v>
                </c:pt>
                <c:pt idx="2875">
                  <c:v>1394</c:v>
                </c:pt>
                <c:pt idx="2876">
                  <c:v>1394</c:v>
                </c:pt>
                <c:pt idx="2877">
                  <c:v>1395</c:v>
                </c:pt>
                <c:pt idx="2878">
                  <c:v>1396</c:v>
                </c:pt>
                <c:pt idx="2879">
                  <c:v>1396</c:v>
                </c:pt>
                <c:pt idx="2880">
                  <c:v>1396</c:v>
                </c:pt>
                <c:pt idx="2881">
                  <c:v>1396</c:v>
                </c:pt>
                <c:pt idx="2882">
                  <c:v>1397</c:v>
                </c:pt>
                <c:pt idx="2883">
                  <c:v>1397</c:v>
                </c:pt>
                <c:pt idx="2884">
                  <c:v>1397</c:v>
                </c:pt>
                <c:pt idx="2885">
                  <c:v>1398</c:v>
                </c:pt>
                <c:pt idx="2886">
                  <c:v>1399</c:v>
                </c:pt>
                <c:pt idx="2887">
                  <c:v>1400</c:v>
                </c:pt>
                <c:pt idx="2888">
                  <c:v>1401</c:v>
                </c:pt>
                <c:pt idx="2889">
                  <c:v>1402</c:v>
                </c:pt>
                <c:pt idx="2890">
                  <c:v>1403</c:v>
                </c:pt>
                <c:pt idx="2891">
                  <c:v>1404</c:v>
                </c:pt>
                <c:pt idx="2892">
                  <c:v>1405</c:v>
                </c:pt>
                <c:pt idx="2893">
                  <c:v>1406</c:v>
                </c:pt>
                <c:pt idx="2894">
                  <c:v>1407</c:v>
                </c:pt>
                <c:pt idx="2895">
                  <c:v>1407</c:v>
                </c:pt>
                <c:pt idx="2896">
                  <c:v>1408</c:v>
                </c:pt>
                <c:pt idx="2897">
                  <c:v>1409</c:v>
                </c:pt>
                <c:pt idx="2898">
                  <c:v>1410</c:v>
                </c:pt>
                <c:pt idx="2899">
                  <c:v>1410</c:v>
                </c:pt>
                <c:pt idx="2900">
                  <c:v>1410</c:v>
                </c:pt>
                <c:pt idx="2901">
                  <c:v>1411</c:v>
                </c:pt>
                <c:pt idx="2902">
                  <c:v>1411</c:v>
                </c:pt>
                <c:pt idx="2903">
                  <c:v>1412</c:v>
                </c:pt>
                <c:pt idx="2904">
                  <c:v>1412</c:v>
                </c:pt>
                <c:pt idx="2905">
                  <c:v>1413</c:v>
                </c:pt>
                <c:pt idx="2906">
                  <c:v>1413</c:v>
                </c:pt>
                <c:pt idx="2907">
                  <c:v>1413</c:v>
                </c:pt>
                <c:pt idx="2908">
                  <c:v>1414</c:v>
                </c:pt>
                <c:pt idx="2909">
                  <c:v>1415</c:v>
                </c:pt>
                <c:pt idx="2910">
                  <c:v>1416</c:v>
                </c:pt>
                <c:pt idx="2911">
                  <c:v>1416</c:v>
                </c:pt>
                <c:pt idx="2912">
                  <c:v>1416</c:v>
                </c:pt>
                <c:pt idx="2913">
                  <c:v>1416</c:v>
                </c:pt>
                <c:pt idx="2914">
                  <c:v>1416</c:v>
                </c:pt>
                <c:pt idx="2915">
                  <c:v>1416</c:v>
                </c:pt>
                <c:pt idx="2916">
                  <c:v>1416</c:v>
                </c:pt>
                <c:pt idx="2917">
                  <c:v>1417</c:v>
                </c:pt>
                <c:pt idx="2918">
                  <c:v>1417</c:v>
                </c:pt>
                <c:pt idx="2919">
                  <c:v>1418</c:v>
                </c:pt>
                <c:pt idx="2920">
                  <c:v>1419</c:v>
                </c:pt>
                <c:pt idx="2921">
                  <c:v>1420</c:v>
                </c:pt>
                <c:pt idx="2922">
                  <c:v>1421</c:v>
                </c:pt>
                <c:pt idx="2923">
                  <c:v>1422</c:v>
                </c:pt>
                <c:pt idx="2924">
                  <c:v>1423</c:v>
                </c:pt>
                <c:pt idx="2925">
                  <c:v>1424</c:v>
                </c:pt>
                <c:pt idx="2926">
                  <c:v>1425</c:v>
                </c:pt>
                <c:pt idx="2927">
                  <c:v>1425</c:v>
                </c:pt>
                <c:pt idx="2928">
                  <c:v>1425</c:v>
                </c:pt>
                <c:pt idx="2929">
                  <c:v>1425</c:v>
                </c:pt>
                <c:pt idx="2930">
                  <c:v>1425</c:v>
                </c:pt>
                <c:pt idx="2931">
                  <c:v>1426</c:v>
                </c:pt>
                <c:pt idx="2932">
                  <c:v>1426</c:v>
                </c:pt>
                <c:pt idx="2933">
                  <c:v>1427</c:v>
                </c:pt>
                <c:pt idx="2934">
                  <c:v>1428</c:v>
                </c:pt>
                <c:pt idx="2935">
                  <c:v>1428</c:v>
                </c:pt>
                <c:pt idx="2936">
                  <c:v>1428</c:v>
                </c:pt>
                <c:pt idx="2937">
                  <c:v>1429</c:v>
                </c:pt>
                <c:pt idx="2938">
                  <c:v>1429</c:v>
                </c:pt>
                <c:pt idx="2939">
                  <c:v>1430</c:v>
                </c:pt>
                <c:pt idx="2940">
                  <c:v>1430</c:v>
                </c:pt>
                <c:pt idx="2941">
                  <c:v>1431</c:v>
                </c:pt>
                <c:pt idx="2942">
                  <c:v>1432</c:v>
                </c:pt>
                <c:pt idx="2943">
                  <c:v>1433</c:v>
                </c:pt>
                <c:pt idx="2944">
                  <c:v>1434</c:v>
                </c:pt>
                <c:pt idx="2945">
                  <c:v>1435</c:v>
                </c:pt>
                <c:pt idx="2946">
                  <c:v>1435</c:v>
                </c:pt>
                <c:pt idx="2947">
                  <c:v>1436</c:v>
                </c:pt>
                <c:pt idx="2948">
                  <c:v>1436</c:v>
                </c:pt>
                <c:pt idx="2949">
                  <c:v>1436</c:v>
                </c:pt>
                <c:pt idx="2950">
                  <c:v>1437</c:v>
                </c:pt>
                <c:pt idx="2951">
                  <c:v>1437</c:v>
                </c:pt>
                <c:pt idx="2952">
                  <c:v>1438</c:v>
                </c:pt>
                <c:pt idx="2953">
                  <c:v>1438</c:v>
                </c:pt>
                <c:pt idx="2954">
                  <c:v>1438</c:v>
                </c:pt>
                <c:pt idx="2955">
                  <c:v>1438</c:v>
                </c:pt>
                <c:pt idx="2956">
                  <c:v>1438</c:v>
                </c:pt>
                <c:pt idx="2957">
                  <c:v>1438</c:v>
                </c:pt>
                <c:pt idx="2958">
                  <c:v>1438</c:v>
                </c:pt>
                <c:pt idx="2959">
                  <c:v>1438</c:v>
                </c:pt>
                <c:pt idx="2960">
                  <c:v>1438</c:v>
                </c:pt>
                <c:pt idx="2961">
                  <c:v>1438</c:v>
                </c:pt>
                <c:pt idx="2962">
                  <c:v>1438</c:v>
                </c:pt>
                <c:pt idx="2963">
                  <c:v>1438</c:v>
                </c:pt>
                <c:pt idx="2964">
                  <c:v>1439</c:v>
                </c:pt>
                <c:pt idx="2965">
                  <c:v>1440</c:v>
                </c:pt>
                <c:pt idx="2966">
                  <c:v>1441</c:v>
                </c:pt>
                <c:pt idx="2967">
                  <c:v>1441</c:v>
                </c:pt>
                <c:pt idx="2968">
                  <c:v>1442</c:v>
                </c:pt>
                <c:pt idx="2969">
                  <c:v>1442</c:v>
                </c:pt>
                <c:pt idx="2970">
                  <c:v>1442</c:v>
                </c:pt>
                <c:pt idx="2971">
                  <c:v>1442</c:v>
                </c:pt>
                <c:pt idx="2972">
                  <c:v>1442</c:v>
                </c:pt>
                <c:pt idx="2973">
                  <c:v>1442</c:v>
                </c:pt>
                <c:pt idx="2974">
                  <c:v>1443</c:v>
                </c:pt>
                <c:pt idx="2975">
                  <c:v>1443</c:v>
                </c:pt>
                <c:pt idx="2976">
                  <c:v>1443</c:v>
                </c:pt>
                <c:pt idx="2977">
                  <c:v>1443</c:v>
                </c:pt>
                <c:pt idx="2978">
                  <c:v>1443</c:v>
                </c:pt>
                <c:pt idx="2979">
                  <c:v>1444</c:v>
                </c:pt>
                <c:pt idx="2980">
                  <c:v>1445</c:v>
                </c:pt>
                <c:pt idx="2981">
                  <c:v>1446</c:v>
                </c:pt>
                <c:pt idx="2982">
                  <c:v>1447</c:v>
                </c:pt>
                <c:pt idx="2983">
                  <c:v>1448</c:v>
                </c:pt>
                <c:pt idx="2984">
                  <c:v>1449</c:v>
                </c:pt>
                <c:pt idx="2985">
                  <c:v>1450</c:v>
                </c:pt>
                <c:pt idx="2986">
                  <c:v>1451</c:v>
                </c:pt>
                <c:pt idx="2987">
                  <c:v>1452</c:v>
                </c:pt>
                <c:pt idx="2988">
                  <c:v>1453</c:v>
                </c:pt>
                <c:pt idx="2989">
                  <c:v>1454</c:v>
                </c:pt>
                <c:pt idx="2990">
                  <c:v>1455</c:v>
                </c:pt>
                <c:pt idx="2991">
                  <c:v>1456</c:v>
                </c:pt>
                <c:pt idx="2992">
                  <c:v>1457</c:v>
                </c:pt>
                <c:pt idx="2993">
                  <c:v>1458</c:v>
                </c:pt>
                <c:pt idx="2994">
                  <c:v>1459</c:v>
                </c:pt>
                <c:pt idx="2995">
                  <c:v>1460</c:v>
                </c:pt>
                <c:pt idx="2996">
                  <c:v>1460</c:v>
                </c:pt>
                <c:pt idx="2997">
                  <c:v>1460</c:v>
                </c:pt>
                <c:pt idx="2998">
                  <c:v>1460</c:v>
                </c:pt>
                <c:pt idx="2999">
                  <c:v>1460</c:v>
                </c:pt>
                <c:pt idx="3000">
                  <c:v>1460</c:v>
                </c:pt>
                <c:pt idx="3001">
                  <c:v>1460</c:v>
                </c:pt>
                <c:pt idx="3002">
                  <c:v>1460</c:v>
                </c:pt>
                <c:pt idx="3003">
                  <c:v>1460</c:v>
                </c:pt>
                <c:pt idx="3004">
                  <c:v>1460</c:v>
                </c:pt>
                <c:pt idx="3005">
                  <c:v>1460</c:v>
                </c:pt>
                <c:pt idx="3006">
                  <c:v>1460</c:v>
                </c:pt>
                <c:pt idx="3007">
                  <c:v>1461</c:v>
                </c:pt>
                <c:pt idx="3008">
                  <c:v>1461</c:v>
                </c:pt>
                <c:pt idx="3009">
                  <c:v>1461</c:v>
                </c:pt>
                <c:pt idx="3010">
                  <c:v>1461</c:v>
                </c:pt>
                <c:pt idx="3011">
                  <c:v>1462</c:v>
                </c:pt>
                <c:pt idx="3012">
                  <c:v>1463</c:v>
                </c:pt>
                <c:pt idx="3013">
                  <c:v>1464</c:v>
                </c:pt>
                <c:pt idx="3014">
                  <c:v>1465</c:v>
                </c:pt>
                <c:pt idx="3015">
                  <c:v>1466</c:v>
                </c:pt>
                <c:pt idx="3016">
                  <c:v>1467</c:v>
                </c:pt>
                <c:pt idx="3017">
                  <c:v>1468</c:v>
                </c:pt>
                <c:pt idx="3018">
                  <c:v>1469</c:v>
                </c:pt>
                <c:pt idx="3019">
                  <c:v>1470</c:v>
                </c:pt>
                <c:pt idx="3020">
                  <c:v>1471</c:v>
                </c:pt>
                <c:pt idx="3021">
                  <c:v>1472</c:v>
                </c:pt>
                <c:pt idx="3022">
                  <c:v>1473</c:v>
                </c:pt>
                <c:pt idx="3023">
                  <c:v>1474</c:v>
                </c:pt>
                <c:pt idx="3024">
                  <c:v>1475</c:v>
                </c:pt>
                <c:pt idx="3025">
                  <c:v>1476</c:v>
                </c:pt>
                <c:pt idx="3026">
                  <c:v>1477</c:v>
                </c:pt>
                <c:pt idx="3027">
                  <c:v>1478</c:v>
                </c:pt>
                <c:pt idx="3028">
                  <c:v>1479</c:v>
                </c:pt>
                <c:pt idx="3029">
                  <c:v>1480</c:v>
                </c:pt>
                <c:pt idx="3030">
                  <c:v>1481</c:v>
                </c:pt>
                <c:pt idx="3031">
                  <c:v>1482</c:v>
                </c:pt>
                <c:pt idx="3032">
                  <c:v>1483</c:v>
                </c:pt>
                <c:pt idx="3033">
                  <c:v>1484</c:v>
                </c:pt>
                <c:pt idx="3034">
                  <c:v>1485</c:v>
                </c:pt>
                <c:pt idx="3035">
                  <c:v>1486</c:v>
                </c:pt>
                <c:pt idx="3036">
                  <c:v>1487</c:v>
                </c:pt>
                <c:pt idx="3037">
                  <c:v>1487</c:v>
                </c:pt>
                <c:pt idx="3038">
                  <c:v>1488</c:v>
                </c:pt>
                <c:pt idx="3039">
                  <c:v>1488</c:v>
                </c:pt>
                <c:pt idx="3040">
                  <c:v>1489</c:v>
                </c:pt>
                <c:pt idx="3041">
                  <c:v>1489</c:v>
                </c:pt>
                <c:pt idx="3042">
                  <c:v>1489</c:v>
                </c:pt>
                <c:pt idx="3043">
                  <c:v>1490</c:v>
                </c:pt>
                <c:pt idx="3044">
                  <c:v>1491</c:v>
                </c:pt>
                <c:pt idx="3045">
                  <c:v>1492</c:v>
                </c:pt>
                <c:pt idx="3046">
                  <c:v>1493</c:v>
                </c:pt>
                <c:pt idx="3047">
                  <c:v>1493</c:v>
                </c:pt>
                <c:pt idx="3048">
                  <c:v>1493</c:v>
                </c:pt>
                <c:pt idx="3049">
                  <c:v>1494</c:v>
                </c:pt>
                <c:pt idx="3050">
                  <c:v>1495</c:v>
                </c:pt>
                <c:pt idx="3051">
                  <c:v>1496</c:v>
                </c:pt>
                <c:pt idx="3052">
                  <c:v>1497</c:v>
                </c:pt>
                <c:pt idx="3053">
                  <c:v>1497</c:v>
                </c:pt>
                <c:pt idx="3054">
                  <c:v>1497</c:v>
                </c:pt>
                <c:pt idx="3055">
                  <c:v>1497</c:v>
                </c:pt>
                <c:pt idx="3056">
                  <c:v>1498</c:v>
                </c:pt>
                <c:pt idx="3057">
                  <c:v>1498</c:v>
                </c:pt>
                <c:pt idx="3058">
                  <c:v>1498</c:v>
                </c:pt>
                <c:pt idx="3059">
                  <c:v>1498</c:v>
                </c:pt>
                <c:pt idx="3060">
                  <c:v>1499</c:v>
                </c:pt>
                <c:pt idx="3061">
                  <c:v>1499</c:v>
                </c:pt>
                <c:pt idx="3062">
                  <c:v>1500</c:v>
                </c:pt>
                <c:pt idx="3063">
                  <c:v>1500</c:v>
                </c:pt>
                <c:pt idx="3064">
                  <c:v>1501</c:v>
                </c:pt>
                <c:pt idx="3065">
                  <c:v>1502</c:v>
                </c:pt>
                <c:pt idx="3066">
                  <c:v>1503</c:v>
                </c:pt>
                <c:pt idx="3067">
                  <c:v>1504</c:v>
                </c:pt>
                <c:pt idx="3068">
                  <c:v>1505</c:v>
                </c:pt>
                <c:pt idx="3069">
                  <c:v>1506</c:v>
                </c:pt>
                <c:pt idx="3070">
                  <c:v>1506</c:v>
                </c:pt>
                <c:pt idx="3071">
                  <c:v>1506</c:v>
                </c:pt>
                <c:pt idx="3072">
                  <c:v>1506</c:v>
                </c:pt>
                <c:pt idx="3073">
                  <c:v>1507</c:v>
                </c:pt>
                <c:pt idx="3074">
                  <c:v>1507</c:v>
                </c:pt>
                <c:pt idx="3075">
                  <c:v>1507</c:v>
                </c:pt>
                <c:pt idx="3076">
                  <c:v>1508</c:v>
                </c:pt>
                <c:pt idx="3077">
                  <c:v>1508</c:v>
                </c:pt>
                <c:pt idx="3078">
                  <c:v>1508</c:v>
                </c:pt>
                <c:pt idx="3079">
                  <c:v>1508</c:v>
                </c:pt>
                <c:pt idx="3080">
                  <c:v>1508</c:v>
                </c:pt>
                <c:pt idx="3081">
                  <c:v>1508</c:v>
                </c:pt>
                <c:pt idx="3082">
                  <c:v>1508</c:v>
                </c:pt>
                <c:pt idx="3083">
                  <c:v>1508</c:v>
                </c:pt>
                <c:pt idx="3084">
                  <c:v>1508</c:v>
                </c:pt>
                <c:pt idx="3085">
                  <c:v>1509</c:v>
                </c:pt>
                <c:pt idx="3086">
                  <c:v>1510</c:v>
                </c:pt>
                <c:pt idx="3087">
                  <c:v>1510</c:v>
                </c:pt>
                <c:pt idx="3088">
                  <c:v>1511</c:v>
                </c:pt>
                <c:pt idx="3089">
                  <c:v>1512</c:v>
                </c:pt>
                <c:pt idx="3090">
                  <c:v>1512</c:v>
                </c:pt>
                <c:pt idx="3091">
                  <c:v>1512</c:v>
                </c:pt>
                <c:pt idx="3092">
                  <c:v>1512</c:v>
                </c:pt>
                <c:pt idx="3093">
                  <c:v>1512</c:v>
                </c:pt>
                <c:pt idx="3094">
                  <c:v>1513</c:v>
                </c:pt>
                <c:pt idx="3095">
                  <c:v>1513</c:v>
                </c:pt>
                <c:pt idx="3096">
                  <c:v>1514</c:v>
                </c:pt>
                <c:pt idx="3097">
                  <c:v>1515</c:v>
                </c:pt>
                <c:pt idx="3098">
                  <c:v>1515</c:v>
                </c:pt>
                <c:pt idx="3099">
                  <c:v>1515</c:v>
                </c:pt>
                <c:pt idx="3100">
                  <c:v>1515</c:v>
                </c:pt>
                <c:pt idx="3101">
                  <c:v>1516</c:v>
                </c:pt>
                <c:pt idx="3102">
                  <c:v>1517</c:v>
                </c:pt>
                <c:pt idx="3103">
                  <c:v>1518</c:v>
                </c:pt>
                <c:pt idx="3104">
                  <c:v>1518</c:v>
                </c:pt>
                <c:pt idx="3105">
                  <c:v>1519</c:v>
                </c:pt>
                <c:pt idx="3106">
                  <c:v>1520</c:v>
                </c:pt>
                <c:pt idx="3107">
                  <c:v>1521</c:v>
                </c:pt>
                <c:pt idx="3108">
                  <c:v>1521</c:v>
                </c:pt>
                <c:pt idx="3109">
                  <c:v>1522</c:v>
                </c:pt>
                <c:pt idx="3110">
                  <c:v>1523</c:v>
                </c:pt>
                <c:pt idx="3111">
                  <c:v>1524</c:v>
                </c:pt>
                <c:pt idx="3112">
                  <c:v>1525</c:v>
                </c:pt>
                <c:pt idx="3113">
                  <c:v>1526</c:v>
                </c:pt>
                <c:pt idx="3114">
                  <c:v>1526</c:v>
                </c:pt>
                <c:pt idx="3115">
                  <c:v>1526</c:v>
                </c:pt>
                <c:pt idx="3116">
                  <c:v>1526</c:v>
                </c:pt>
                <c:pt idx="3117">
                  <c:v>1527</c:v>
                </c:pt>
                <c:pt idx="3118">
                  <c:v>1528</c:v>
                </c:pt>
                <c:pt idx="3119">
                  <c:v>1529</c:v>
                </c:pt>
                <c:pt idx="3120">
                  <c:v>1530</c:v>
                </c:pt>
                <c:pt idx="3121">
                  <c:v>1531</c:v>
                </c:pt>
                <c:pt idx="3122">
                  <c:v>1531</c:v>
                </c:pt>
                <c:pt idx="3123">
                  <c:v>1531</c:v>
                </c:pt>
                <c:pt idx="3124">
                  <c:v>1532</c:v>
                </c:pt>
                <c:pt idx="3125">
                  <c:v>1533</c:v>
                </c:pt>
                <c:pt idx="3126">
                  <c:v>1534</c:v>
                </c:pt>
                <c:pt idx="3127">
                  <c:v>1535</c:v>
                </c:pt>
                <c:pt idx="3128">
                  <c:v>1535</c:v>
                </c:pt>
                <c:pt idx="3129">
                  <c:v>1535</c:v>
                </c:pt>
                <c:pt idx="3130">
                  <c:v>1535</c:v>
                </c:pt>
                <c:pt idx="3131">
                  <c:v>1535</c:v>
                </c:pt>
                <c:pt idx="3132">
                  <c:v>1535</c:v>
                </c:pt>
                <c:pt idx="3133">
                  <c:v>1535</c:v>
                </c:pt>
                <c:pt idx="3134">
                  <c:v>1535</c:v>
                </c:pt>
                <c:pt idx="3135">
                  <c:v>1536</c:v>
                </c:pt>
                <c:pt idx="3136">
                  <c:v>1537</c:v>
                </c:pt>
                <c:pt idx="3137">
                  <c:v>1537</c:v>
                </c:pt>
                <c:pt idx="3138">
                  <c:v>1538</c:v>
                </c:pt>
                <c:pt idx="3139">
                  <c:v>1539</c:v>
                </c:pt>
                <c:pt idx="3140">
                  <c:v>1540</c:v>
                </c:pt>
                <c:pt idx="3141">
                  <c:v>1541</c:v>
                </c:pt>
                <c:pt idx="3142">
                  <c:v>1542</c:v>
                </c:pt>
                <c:pt idx="3143">
                  <c:v>1543</c:v>
                </c:pt>
                <c:pt idx="3144">
                  <c:v>1544</c:v>
                </c:pt>
                <c:pt idx="3145">
                  <c:v>1545</c:v>
                </c:pt>
                <c:pt idx="3146">
                  <c:v>1545</c:v>
                </c:pt>
                <c:pt idx="3147">
                  <c:v>1545</c:v>
                </c:pt>
                <c:pt idx="3148">
                  <c:v>1546</c:v>
                </c:pt>
                <c:pt idx="3149">
                  <c:v>1546</c:v>
                </c:pt>
                <c:pt idx="3150">
                  <c:v>1546</c:v>
                </c:pt>
                <c:pt idx="3151">
                  <c:v>1546</c:v>
                </c:pt>
                <c:pt idx="3152">
                  <c:v>1546</c:v>
                </c:pt>
                <c:pt idx="3153">
                  <c:v>1546</c:v>
                </c:pt>
                <c:pt idx="3154">
                  <c:v>1546</c:v>
                </c:pt>
                <c:pt idx="3155">
                  <c:v>1546</c:v>
                </c:pt>
                <c:pt idx="3156">
                  <c:v>1547</c:v>
                </c:pt>
                <c:pt idx="3157">
                  <c:v>1548</c:v>
                </c:pt>
                <c:pt idx="3158">
                  <c:v>1548</c:v>
                </c:pt>
                <c:pt idx="3159">
                  <c:v>1549</c:v>
                </c:pt>
                <c:pt idx="3160">
                  <c:v>1549</c:v>
                </c:pt>
                <c:pt idx="3161">
                  <c:v>1549</c:v>
                </c:pt>
                <c:pt idx="3162">
                  <c:v>1549</c:v>
                </c:pt>
                <c:pt idx="3163">
                  <c:v>1550</c:v>
                </c:pt>
                <c:pt idx="3164">
                  <c:v>1551</c:v>
                </c:pt>
                <c:pt idx="3165">
                  <c:v>1551</c:v>
                </c:pt>
                <c:pt idx="3166">
                  <c:v>1551</c:v>
                </c:pt>
                <c:pt idx="3167">
                  <c:v>1551</c:v>
                </c:pt>
                <c:pt idx="3168">
                  <c:v>1551</c:v>
                </c:pt>
                <c:pt idx="3169">
                  <c:v>1552</c:v>
                </c:pt>
                <c:pt idx="3170">
                  <c:v>1553</c:v>
                </c:pt>
                <c:pt idx="3171">
                  <c:v>1554</c:v>
                </c:pt>
                <c:pt idx="3172">
                  <c:v>1555</c:v>
                </c:pt>
                <c:pt idx="3173">
                  <c:v>1556</c:v>
                </c:pt>
                <c:pt idx="3174">
                  <c:v>1556</c:v>
                </c:pt>
                <c:pt idx="3175">
                  <c:v>1556</c:v>
                </c:pt>
                <c:pt idx="3176">
                  <c:v>1556</c:v>
                </c:pt>
                <c:pt idx="3177">
                  <c:v>1557</c:v>
                </c:pt>
                <c:pt idx="3178">
                  <c:v>1557</c:v>
                </c:pt>
                <c:pt idx="3179">
                  <c:v>1557</c:v>
                </c:pt>
                <c:pt idx="3180">
                  <c:v>1557</c:v>
                </c:pt>
                <c:pt idx="3181">
                  <c:v>1558</c:v>
                </c:pt>
                <c:pt idx="3182">
                  <c:v>1558</c:v>
                </c:pt>
                <c:pt idx="3183">
                  <c:v>1559</c:v>
                </c:pt>
                <c:pt idx="3184">
                  <c:v>1560</c:v>
                </c:pt>
                <c:pt idx="3185">
                  <c:v>1561</c:v>
                </c:pt>
                <c:pt idx="3186">
                  <c:v>1562</c:v>
                </c:pt>
                <c:pt idx="3187">
                  <c:v>1563</c:v>
                </c:pt>
                <c:pt idx="3188">
                  <c:v>1564</c:v>
                </c:pt>
                <c:pt idx="3189">
                  <c:v>1565</c:v>
                </c:pt>
                <c:pt idx="3190">
                  <c:v>1566</c:v>
                </c:pt>
                <c:pt idx="3191">
                  <c:v>1567</c:v>
                </c:pt>
                <c:pt idx="3192">
                  <c:v>1568</c:v>
                </c:pt>
                <c:pt idx="3193">
                  <c:v>1569</c:v>
                </c:pt>
                <c:pt idx="3194">
                  <c:v>1570</c:v>
                </c:pt>
                <c:pt idx="3195">
                  <c:v>1571</c:v>
                </c:pt>
                <c:pt idx="3196">
                  <c:v>1572</c:v>
                </c:pt>
                <c:pt idx="3197">
                  <c:v>1573</c:v>
                </c:pt>
                <c:pt idx="3198">
                  <c:v>1574</c:v>
                </c:pt>
                <c:pt idx="3199">
                  <c:v>1575</c:v>
                </c:pt>
                <c:pt idx="3200">
                  <c:v>1575</c:v>
                </c:pt>
                <c:pt idx="3201">
                  <c:v>1576</c:v>
                </c:pt>
                <c:pt idx="3202">
                  <c:v>1577</c:v>
                </c:pt>
                <c:pt idx="3203">
                  <c:v>1577</c:v>
                </c:pt>
                <c:pt idx="3204">
                  <c:v>1577</c:v>
                </c:pt>
                <c:pt idx="3205">
                  <c:v>1577</c:v>
                </c:pt>
                <c:pt idx="3206">
                  <c:v>1577</c:v>
                </c:pt>
                <c:pt idx="3207">
                  <c:v>1577</c:v>
                </c:pt>
                <c:pt idx="3208">
                  <c:v>1577</c:v>
                </c:pt>
                <c:pt idx="3209">
                  <c:v>1578</c:v>
                </c:pt>
                <c:pt idx="3210">
                  <c:v>1579</c:v>
                </c:pt>
                <c:pt idx="3211">
                  <c:v>1580</c:v>
                </c:pt>
                <c:pt idx="3212">
                  <c:v>1581</c:v>
                </c:pt>
                <c:pt idx="3213">
                  <c:v>1581</c:v>
                </c:pt>
                <c:pt idx="3214">
                  <c:v>1582</c:v>
                </c:pt>
                <c:pt idx="3215">
                  <c:v>1582</c:v>
                </c:pt>
                <c:pt idx="3216">
                  <c:v>1583</c:v>
                </c:pt>
                <c:pt idx="3217">
                  <c:v>1584</c:v>
                </c:pt>
                <c:pt idx="3218">
                  <c:v>1585</c:v>
                </c:pt>
                <c:pt idx="3219">
                  <c:v>1586</c:v>
                </c:pt>
                <c:pt idx="3220">
                  <c:v>1587</c:v>
                </c:pt>
                <c:pt idx="3221">
                  <c:v>1588</c:v>
                </c:pt>
                <c:pt idx="3222">
                  <c:v>1589</c:v>
                </c:pt>
                <c:pt idx="3223">
                  <c:v>1590</c:v>
                </c:pt>
                <c:pt idx="3224">
                  <c:v>1590</c:v>
                </c:pt>
                <c:pt idx="3225">
                  <c:v>1591</c:v>
                </c:pt>
                <c:pt idx="3226">
                  <c:v>1591</c:v>
                </c:pt>
                <c:pt idx="3227">
                  <c:v>1591</c:v>
                </c:pt>
                <c:pt idx="3228">
                  <c:v>1591</c:v>
                </c:pt>
                <c:pt idx="3229">
                  <c:v>1591</c:v>
                </c:pt>
                <c:pt idx="3230">
                  <c:v>1591</c:v>
                </c:pt>
                <c:pt idx="3231">
                  <c:v>1591</c:v>
                </c:pt>
                <c:pt idx="3232">
                  <c:v>1591</c:v>
                </c:pt>
                <c:pt idx="3233">
                  <c:v>1591</c:v>
                </c:pt>
                <c:pt idx="3234">
                  <c:v>1591</c:v>
                </c:pt>
                <c:pt idx="3235">
                  <c:v>1592</c:v>
                </c:pt>
                <c:pt idx="3236">
                  <c:v>1592</c:v>
                </c:pt>
                <c:pt idx="3237">
                  <c:v>1592</c:v>
                </c:pt>
                <c:pt idx="3238">
                  <c:v>1592</c:v>
                </c:pt>
                <c:pt idx="3239">
                  <c:v>1593</c:v>
                </c:pt>
                <c:pt idx="3240">
                  <c:v>1593</c:v>
                </c:pt>
                <c:pt idx="3241">
                  <c:v>1593</c:v>
                </c:pt>
                <c:pt idx="3242">
                  <c:v>1593</c:v>
                </c:pt>
                <c:pt idx="3243">
                  <c:v>1594</c:v>
                </c:pt>
                <c:pt idx="3244">
                  <c:v>1595</c:v>
                </c:pt>
                <c:pt idx="3245">
                  <c:v>1596</c:v>
                </c:pt>
                <c:pt idx="3246">
                  <c:v>1597</c:v>
                </c:pt>
                <c:pt idx="3247">
                  <c:v>1597</c:v>
                </c:pt>
                <c:pt idx="3248">
                  <c:v>1597</c:v>
                </c:pt>
                <c:pt idx="3249">
                  <c:v>1598</c:v>
                </c:pt>
                <c:pt idx="3250">
                  <c:v>1598</c:v>
                </c:pt>
                <c:pt idx="3251">
                  <c:v>1599</c:v>
                </c:pt>
                <c:pt idx="3252">
                  <c:v>1599</c:v>
                </c:pt>
                <c:pt idx="3253">
                  <c:v>1600</c:v>
                </c:pt>
                <c:pt idx="3254">
                  <c:v>1601</c:v>
                </c:pt>
                <c:pt idx="3255">
                  <c:v>1602</c:v>
                </c:pt>
                <c:pt idx="3256">
                  <c:v>1603</c:v>
                </c:pt>
                <c:pt idx="3257">
                  <c:v>1604</c:v>
                </c:pt>
                <c:pt idx="3258">
                  <c:v>1604</c:v>
                </c:pt>
                <c:pt idx="3259">
                  <c:v>1604</c:v>
                </c:pt>
                <c:pt idx="3260">
                  <c:v>1604</c:v>
                </c:pt>
                <c:pt idx="3261">
                  <c:v>1605</c:v>
                </c:pt>
                <c:pt idx="3262">
                  <c:v>1605</c:v>
                </c:pt>
                <c:pt idx="3263">
                  <c:v>1605</c:v>
                </c:pt>
                <c:pt idx="3264">
                  <c:v>1605</c:v>
                </c:pt>
                <c:pt idx="3265">
                  <c:v>1606</c:v>
                </c:pt>
                <c:pt idx="3266">
                  <c:v>1607</c:v>
                </c:pt>
                <c:pt idx="3267">
                  <c:v>1608</c:v>
                </c:pt>
                <c:pt idx="3268">
                  <c:v>1608</c:v>
                </c:pt>
                <c:pt idx="3269">
                  <c:v>1608</c:v>
                </c:pt>
                <c:pt idx="3270">
                  <c:v>1609</c:v>
                </c:pt>
                <c:pt idx="3271">
                  <c:v>1609</c:v>
                </c:pt>
                <c:pt idx="3272">
                  <c:v>1609</c:v>
                </c:pt>
                <c:pt idx="3273">
                  <c:v>1609</c:v>
                </c:pt>
                <c:pt idx="3274">
                  <c:v>1609</c:v>
                </c:pt>
                <c:pt idx="3275">
                  <c:v>1609</c:v>
                </c:pt>
                <c:pt idx="3276">
                  <c:v>1609</c:v>
                </c:pt>
                <c:pt idx="3277">
                  <c:v>1610</c:v>
                </c:pt>
                <c:pt idx="3278">
                  <c:v>1610</c:v>
                </c:pt>
                <c:pt idx="3279">
                  <c:v>1610</c:v>
                </c:pt>
                <c:pt idx="3280">
                  <c:v>1611</c:v>
                </c:pt>
                <c:pt idx="3281">
                  <c:v>1612</c:v>
                </c:pt>
                <c:pt idx="3282">
                  <c:v>1613</c:v>
                </c:pt>
                <c:pt idx="3283">
                  <c:v>1614</c:v>
                </c:pt>
                <c:pt idx="3284">
                  <c:v>1614</c:v>
                </c:pt>
                <c:pt idx="3285">
                  <c:v>1614</c:v>
                </c:pt>
                <c:pt idx="3286">
                  <c:v>1614</c:v>
                </c:pt>
                <c:pt idx="3287">
                  <c:v>1615</c:v>
                </c:pt>
                <c:pt idx="3288">
                  <c:v>1616</c:v>
                </c:pt>
                <c:pt idx="3289">
                  <c:v>1617</c:v>
                </c:pt>
                <c:pt idx="3290">
                  <c:v>1617</c:v>
                </c:pt>
                <c:pt idx="3291">
                  <c:v>1618</c:v>
                </c:pt>
                <c:pt idx="3292">
                  <c:v>1619</c:v>
                </c:pt>
                <c:pt idx="3293">
                  <c:v>1620</c:v>
                </c:pt>
                <c:pt idx="3294">
                  <c:v>1621</c:v>
                </c:pt>
                <c:pt idx="3295">
                  <c:v>1622</c:v>
                </c:pt>
                <c:pt idx="3296">
                  <c:v>1622</c:v>
                </c:pt>
                <c:pt idx="3297">
                  <c:v>1623</c:v>
                </c:pt>
                <c:pt idx="3298">
                  <c:v>1624</c:v>
                </c:pt>
                <c:pt idx="3299">
                  <c:v>1625</c:v>
                </c:pt>
                <c:pt idx="3300">
                  <c:v>1625</c:v>
                </c:pt>
                <c:pt idx="3301">
                  <c:v>1625</c:v>
                </c:pt>
                <c:pt idx="3302">
                  <c:v>1626</c:v>
                </c:pt>
                <c:pt idx="3303">
                  <c:v>1626</c:v>
                </c:pt>
                <c:pt idx="3304">
                  <c:v>1627</c:v>
                </c:pt>
                <c:pt idx="3305">
                  <c:v>1627</c:v>
                </c:pt>
                <c:pt idx="3306">
                  <c:v>1627</c:v>
                </c:pt>
                <c:pt idx="3307">
                  <c:v>1628</c:v>
                </c:pt>
                <c:pt idx="3308">
                  <c:v>1629</c:v>
                </c:pt>
                <c:pt idx="3309">
                  <c:v>1630</c:v>
                </c:pt>
                <c:pt idx="3310">
                  <c:v>1631</c:v>
                </c:pt>
                <c:pt idx="3311">
                  <c:v>1632</c:v>
                </c:pt>
                <c:pt idx="3312">
                  <c:v>1633</c:v>
                </c:pt>
                <c:pt idx="3313">
                  <c:v>1634</c:v>
                </c:pt>
                <c:pt idx="3314">
                  <c:v>1634</c:v>
                </c:pt>
                <c:pt idx="3315">
                  <c:v>1634</c:v>
                </c:pt>
                <c:pt idx="3316">
                  <c:v>1635</c:v>
                </c:pt>
                <c:pt idx="3317">
                  <c:v>1636</c:v>
                </c:pt>
                <c:pt idx="3318">
                  <c:v>1637</c:v>
                </c:pt>
                <c:pt idx="3319">
                  <c:v>1637</c:v>
                </c:pt>
                <c:pt idx="3320">
                  <c:v>1638</c:v>
                </c:pt>
                <c:pt idx="3321">
                  <c:v>1639</c:v>
                </c:pt>
                <c:pt idx="3322">
                  <c:v>1640</c:v>
                </c:pt>
                <c:pt idx="3323">
                  <c:v>1641</c:v>
                </c:pt>
                <c:pt idx="3324">
                  <c:v>1642</c:v>
                </c:pt>
                <c:pt idx="3325">
                  <c:v>1643</c:v>
                </c:pt>
                <c:pt idx="3326">
                  <c:v>1644</c:v>
                </c:pt>
                <c:pt idx="3327">
                  <c:v>1645</c:v>
                </c:pt>
                <c:pt idx="3328">
                  <c:v>1646</c:v>
                </c:pt>
                <c:pt idx="3329">
                  <c:v>1647</c:v>
                </c:pt>
                <c:pt idx="3330">
                  <c:v>1648</c:v>
                </c:pt>
                <c:pt idx="3331">
                  <c:v>1649</c:v>
                </c:pt>
                <c:pt idx="3332">
                  <c:v>1650</c:v>
                </c:pt>
                <c:pt idx="3333">
                  <c:v>1650</c:v>
                </c:pt>
                <c:pt idx="3334">
                  <c:v>1651</c:v>
                </c:pt>
                <c:pt idx="3335">
                  <c:v>1651</c:v>
                </c:pt>
                <c:pt idx="3336">
                  <c:v>1651</c:v>
                </c:pt>
                <c:pt idx="3337">
                  <c:v>1652</c:v>
                </c:pt>
                <c:pt idx="3338">
                  <c:v>1652</c:v>
                </c:pt>
                <c:pt idx="3339">
                  <c:v>1652</c:v>
                </c:pt>
                <c:pt idx="3340">
                  <c:v>1653</c:v>
                </c:pt>
                <c:pt idx="3341">
                  <c:v>1654</c:v>
                </c:pt>
                <c:pt idx="3342">
                  <c:v>1655</c:v>
                </c:pt>
                <c:pt idx="3343">
                  <c:v>1655</c:v>
                </c:pt>
                <c:pt idx="3344">
                  <c:v>1655</c:v>
                </c:pt>
                <c:pt idx="3345">
                  <c:v>1656</c:v>
                </c:pt>
                <c:pt idx="3346">
                  <c:v>1656</c:v>
                </c:pt>
                <c:pt idx="3347">
                  <c:v>1656</c:v>
                </c:pt>
                <c:pt idx="3348">
                  <c:v>1656</c:v>
                </c:pt>
                <c:pt idx="3349">
                  <c:v>1656</c:v>
                </c:pt>
                <c:pt idx="3350">
                  <c:v>1656</c:v>
                </c:pt>
                <c:pt idx="3351">
                  <c:v>1657</c:v>
                </c:pt>
                <c:pt idx="3352">
                  <c:v>1657</c:v>
                </c:pt>
                <c:pt idx="3353">
                  <c:v>1657</c:v>
                </c:pt>
                <c:pt idx="3354">
                  <c:v>1658</c:v>
                </c:pt>
                <c:pt idx="3355">
                  <c:v>1658</c:v>
                </c:pt>
                <c:pt idx="3356">
                  <c:v>1658</c:v>
                </c:pt>
                <c:pt idx="3357">
                  <c:v>1659</c:v>
                </c:pt>
                <c:pt idx="3358">
                  <c:v>1660</c:v>
                </c:pt>
                <c:pt idx="3359">
                  <c:v>1661</c:v>
                </c:pt>
                <c:pt idx="3360">
                  <c:v>1661</c:v>
                </c:pt>
                <c:pt idx="3361">
                  <c:v>1662</c:v>
                </c:pt>
                <c:pt idx="3362">
                  <c:v>1663</c:v>
                </c:pt>
                <c:pt idx="3363">
                  <c:v>1663</c:v>
                </c:pt>
                <c:pt idx="3364">
                  <c:v>1663</c:v>
                </c:pt>
                <c:pt idx="3365">
                  <c:v>1663</c:v>
                </c:pt>
                <c:pt idx="3366">
                  <c:v>1663</c:v>
                </c:pt>
                <c:pt idx="3367">
                  <c:v>1664</c:v>
                </c:pt>
                <c:pt idx="3368">
                  <c:v>1664</c:v>
                </c:pt>
                <c:pt idx="3369">
                  <c:v>1664</c:v>
                </c:pt>
                <c:pt idx="3370">
                  <c:v>1664</c:v>
                </c:pt>
                <c:pt idx="3371">
                  <c:v>1664</c:v>
                </c:pt>
                <c:pt idx="3372">
                  <c:v>1664</c:v>
                </c:pt>
                <c:pt idx="3373">
                  <c:v>1664</c:v>
                </c:pt>
                <c:pt idx="3374">
                  <c:v>1665</c:v>
                </c:pt>
                <c:pt idx="3375">
                  <c:v>1665</c:v>
                </c:pt>
                <c:pt idx="3376">
                  <c:v>1665</c:v>
                </c:pt>
                <c:pt idx="3377">
                  <c:v>1665</c:v>
                </c:pt>
                <c:pt idx="3378">
                  <c:v>1665</c:v>
                </c:pt>
                <c:pt idx="3379">
                  <c:v>1665</c:v>
                </c:pt>
                <c:pt idx="3380">
                  <c:v>1666</c:v>
                </c:pt>
                <c:pt idx="3381">
                  <c:v>1667</c:v>
                </c:pt>
                <c:pt idx="3382">
                  <c:v>1668</c:v>
                </c:pt>
                <c:pt idx="3383">
                  <c:v>1668</c:v>
                </c:pt>
                <c:pt idx="3384">
                  <c:v>1668</c:v>
                </c:pt>
                <c:pt idx="3385">
                  <c:v>1668</c:v>
                </c:pt>
                <c:pt idx="3386">
                  <c:v>1669</c:v>
                </c:pt>
                <c:pt idx="3387">
                  <c:v>1670</c:v>
                </c:pt>
                <c:pt idx="3388">
                  <c:v>1670</c:v>
                </c:pt>
                <c:pt idx="3389">
                  <c:v>1671</c:v>
                </c:pt>
                <c:pt idx="3390">
                  <c:v>1672</c:v>
                </c:pt>
                <c:pt idx="3391">
                  <c:v>1673</c:v>
                </c:pt>
                <c:pt idx="3392">
                  <c:v>1674</c:v>
                </c:pt>
                <c:pt idx="3393">
                  <c:v>1674</c:v>
                </c:pt>
                <c:pt idx="3394">
                  <c:v>1675</c:v>
                </c:pt>
                <c:pt idx="3395">
                  <c:v>1676</c:v>
                </c:pt>
                <c:pt idx="3396">
                  <c:v>1677</c:v>
                </c:pt>
                <c:pt idx="3397">
                  <c:v>1678</c:v>
                </c:pt>
                <c:pt idx="3398">
                  <c:v>1679</c:v>
                </c:pt>
                <c:pt idx="3399">
                  <c:v>1680</c:v>
                </c:pt>
                <c:pt idx="3400">
                  <c:v>1681</c:v>
                </c:pt>
                <c:pt idx="3401">
                  <c:v>1682</c:v>
                </c:pt>
                <c:pt idx="3402">
                  <c:v>1683</c:v>
                </c:pt>
                <c:pt idx="3403">
                  <c:v>1684</c:v>
                </c:pt>
                <c:pt idx="3404">
                  <c:v>1684</c:v>
                </c:pt>
                <c:pt idx="3405">
                  <c:v>1684</c:v>
                </c:pt>
                <c:pt idx="3406">
                  <c:v>1684</c:v>
                </c:pt>
                <c:pt idx="3407">
                  <c:v>1684</c:v>
                </c:pt>
                <c:pt idx="3408">
                  <c:v>1684</c:v>
                </c:pt>
                <c:pt idx="3409">
                  <c:v>1684</c:v>
                </c:pt>
                <c:pt idx="3410">
                  <c:v>1684</c:v>
                </c:pt>
                <c:pt idx="3411">
                  <c:v>1684</c:v>
                </c:pt>
                <c:pt idx="3412">
                  <c:v>1684</c:v>
                </c:pt>
                <c:pt idx="3413">
                  <c:v>1684</c:v>
                </c:pt>
                <c:pt idx="3414">
                  <c:v>1684</c:v>
                </c:pt>
                <c:pt idx="3415">
                  <c:v>1684</c:v>
                </c:pt>
                <c:pt idx="3416">
                  <c:v>1684</c:v>
                </c:pt>
                <c:pt idx="3417">
                  <c:v>1684</c:v>
                </c:pt>
                <c:pt idx="3418">
                  <c:v>1684</c:v>
                </c:pt>
                <c:pt idx="3419">
                  <c:v>1685</c:v>
                </c:pt>
                <c:pt idx="3420">
                  <c:v>1686</c:v>
                </c:pt>
                <c:pt idx="3421">
                  <c:v>1687</c:v>
                </c:pt>
                <c:pt idx="3422">
                  <c:v>1688</c:v>
                </c:pt>
                <c:pt idx="3423">
                  <c:v>1689</c:v>
                </c:pt>
                <c:pt idx="3424">
                  <c:v>1690</c:v>
                </c:pt>
                <c:pt idx="3425">
                  <c:v>1691</c:v>
                </c:pt>
                <c:pt idx="3426">
                  <c:v>1692</c:v>
                </c:pt>
                <c:pt idx="3427">
                  <c:v>1693</c:v>
                </c:pt>
                <c:pt idx="3428">
                  <c:v>1694</c:v>
                </c:pt>
                <c:pt idx="3429">
                  <c:v>1695</c:v>
                </c:pt>
                <c:pt idx="3430">
                  <c:v>1696</c:v>
                </c:pt>
                <c:pt idx="3431">
                  <c:v>1697</c:v>
                </c:pt>
                <c:pt idx="3432">
                  <c:v>1697</c:v>
                </c:pt>
                <c:pt idx="3433">
                  <c:v>1698</c:v>
                </c:pt>
                <c:pt idx="3434">
                  <c:v>1699</c:v>
                </c:pt>
                <c:pt idx="3435">
                  <c:v>1700</c:v>
                </c:pt>
                <c:pt idx="3436">
                  <c:v>1700</c:v>
                </c:pt>
                <c:pt idx="3437">
                  <c:v>1700</c:v>
                </c:pt>
                <c:pt idx="3438">
                  <c:v>1700</c:v>
                </c:pt>
                <c:pt idx="3439">
                  <c:v>1700</c:v>
                </c:pt>
                <c:pt idx="3440">
                  <c:v>1700</c:v>
                </c:pt>
                <c:pt idx="3441">
                  <c:v>1701</c:v>
                </c:pt>
                <c:pt idx="3442">
                  <c:v>1702</c:v>
                </c:pt>
                <c:pt idx="3443">
                  <c:v>1703</c:v>
                </c:pt>
                <c:pt idx="3444">
                  <c:v>1703</c:v>
                </c:pt>
                <c:pt idx="3445">
                  <c:v>1704</c:v>
                </c:pt>
                <c:pt idx="3446">
                  <c:v>1704</c:v>
                </c:pt>
                <c:pt idx="3447">
                  <c:v>1705</c:v>
                </c:pt>
                <c:pt idx="3448">
                  <c:v>1705</c:v>
                </c:pt>
                <c:pt idx="3449">
                  <c:v>1706</c:v>
                </c:pt>
                <c:pt idx="3450">
                  <c:v>1706</c:v>
                </c:pt>
                <c:pt idx="3451">
                  <c:v>1707</c:v>
                </c:pt>
                <c:pt idx="3452">
                  <c:v>1708</c:v>
                </c:pt>
                <c:pt idx="3453">
                  <c:v>1709</c:v>
                </c:pt>
                <c:pt idx="3454">
                  <c:v>1710</c:v>
                </c:pt>
                <c:pt idx="3455">
                  <c:v>1711</c:v>
                </c:pt>
                <c:pt idx="3456">
                  <c:v>1712</c:v>
                </c:pt>
                <c:pt idx="3457">
                  <c:v>1712</c:v>
                </c:pt>
                <c:pt idx="3458">
                  <c:v>1712</c:v>
                </c:pt>
                <c:pt idx="3459">
                  <c:v>1712</c:v>
                </c:pt>
                <c:pt idx="3460">
                  <c:v>1712</c:v>
                </c:pt>
                <c:pt idx="3461">
                  <c:v>1712</c:v>
                </c:pt>
                <c:pt idx="3462">
                  <c:v>1713</c:v>
                </c:pt>
                <c:pt idx="3463">
                  <c:v>1714</c:v>
                </c:pt>
                <c:pt idx="3464">
                  <c:v>1715</c:v>
                </c:pt>
                <c:pt idx="3465">
                  <c:v>1715</c:v>
                </c:pt>
                <c:pt idx="3466">
                  <c:v>1715</c:v>
                </c:pt>
                <c:pt idx="3467">
                  <c:v>1715</c:v>
                </c:pt>
                <c:pt idx="3468">
                  <c:v>1716</c:v>
                </c:pt>
                <c:pt idx="3469">
                  <c:v>1717</c:v>
                </c:pt>
                <c:pt idx="3470">
                  <c:v>1717</c:v>
                </c:pt>
                <c:pt idx="3471">
                  <c:v>1718</c:v>
                </c:pt>
                <c:pt idx="3472">
                  <c:v>1718</c:v>
                </c:pt>
                <c:pt idx="3473">
                  <c:v>1718</c:v>
                </c:pt>
                <c:pt idx="3474">
                  <c:v>1718</c:v>
                </c:pt>
                <c:pt idx="3475">
                  <c:v>1718</c:v>
                </c:pt>
                <c:pt idx="3476">
                  <c:v>1719</c:v>
                </c:pt>
                <c:pt idx="3477">
                  <c:v>1719</c:v>
                </c:pt>
                <c:pt idx="3478">
                  <c:v>1719</c:v>
                </c:pt>
                <c:pt idx="3479">
                  <c:v>1719</c:v>
                </c:pt>
                <c:pt idx="3480">
                  <c:v>1719</c:v>
                </c:pt>
                <c:pt idx="3481">
                  <c:v>1720</c:v>
                </c:pt>
                <c:pt idx="3482">
                  <c:v>1720</c:v>
                </c:pt>
                <c:pt idx="3483">
                  <c:v>1721</c:v>
                </c:pt>
                <c:pt idx="3484">
                  <c:v>1722</c:v>
                </c:pt>
                <c:pt idx="3485">
                  <c:v>1723</c:v>
                </c:pt>
                <c:pt idx="3486">
                  <c:v>1723</c:v>
                </c:pt>
                <c:pt idx="3487">
                  <c:v>1723</c:v>
                </c:pt>
                <c:pt idx="3488">
                  <c:v>1723</c:v>
                </c:pt>
                <c:pt idx="3489">
                  <c:v>1723</c:v>
                </c:pt>
                <c:pt idx="3490">
                  <c:v>1723</c:v>
                </c:pt>
                <c:pt idx="3491">
                  <c:v>1723</c:v>
                </c:pt>
                <c:pt idx="3492">
                  <c:v>1723</c:v>
                </c:pt>
                <c:pt idx="3493">
                  <c:v>1724</c:v>
                </c:pt>
                <c:pt idx="3494">
                  <c:v>1724</c:v>
                </c:pt>
                <c:pt idx="3495">
                  <c:v>1725</c:v>
                </c:pt>
                <c:pt idx="3496">
                  <c:v>1726</c:v>
                </c:pt>
                <c:pt idx="3497">
                  <c:v>1726</c:v>
                </c:pt>
                <c:pt idx="3498">
                  <c:v>1726</c:v>
                </c:pt>
                <c:pt idx="3499">
                  <c:v>1726</c:v>
                </c:pt>
                <c:pt idx="3500">
                  <c:v>1727</c:v>
                </c:pt>
                <c:pt idx="3501">
                  <c:v>1728</c:v>
                </c:pt>
                <c:pt idx="3502">
                  <c:v>1729</c:v>
                </c:pt>
                <c:pt idx="3503">
                  <c:v>1729</c:v>
                </c:pt>
                <c:pt idx="3504">
                  <c:v>1730</c:v>
                </c:pt>
                <c:pt idx="3505">
                  <c:v>1731</c:v>
                </c:pt>
                <c:pt idx="3506">
                  <c:v>1732</c:v>
                </c:pt>
                <c:pt idx="3507">
                  <c:v>1733</c:v>
                </c:pt>
                <c:pt idx="3508">
                  <c:v>1734</c:v>
                </c:pt>
                <c:pt idx="3509">
                  <c:v>1735</c:v>
                </c:pt>
                <c:pt idx="3510">
                  <c:v>1736</c:v>
                </c:pt>
                <c:pt idx="3511">
                  <c:v>1737</c:v>
                </c:pt>
                <c:pt idx="3512">
                  <c:v>1738</c:v>
                </c:pt>
                <c:pt idx="3513">
                  <c:v>1739</c:v>
                </c:pt>
                <c:pt idx="3514">
                  <c:v>1740</c:v>
                </c:pt>
                <c:pt idx="3515">
                  <c:v>1741</c:v>
                </c:pt>
                <c:pt idx="3516">
                  <c:v>1741</c:v>
                </c:pt>
                <c:pt idx="3517">
                  <c:v>1742</c:v>
                </c:pt>
                <c:pt idx="3518">
                  <c:v>1742</c:v>
                </c:pt>
                <c:pt idx="3519">
                  <c:v>1742</c:v>
                </c:pt>
                <c:pt idx="3520">
                  <c:v>1743</c:v>
                </c:pt>
                <c:pt idx="3521">
                  <c:v>1744</c:v>
                </c:pt>
                <c:pt idx="3522">
                  <c:v>1745</c:v>
                </c:pt>
                <c:pt idx="3523">
                  <c:v>1746</c:v>
                </c:pt>
                <c:pt idx="3524">
                  <c:v>1747</c:v>
                </c:pt>
                <c:pt idx="3525">
                  <c:v>1748</c:v>
                </c:pt>
                <c:pt idx="3526">
                  <c:v>1749</c:v>
                </c:pt>
                <c:pt idx="3527">
                  <c:v>1750</c:v>
                </c:pt>
                <c:pt idx="3528">
                  <c:v>1750</c:v>
                </c:pt>
                <c:pt idx="3529">
                  <c:v>1751</c:v>
                </c:pt>
                <c:pt idx="3530">
                  <c:v>1752</c:v>
                </c:pt>
                <c:pt idx="3531">
                  <c:v>1753</c:v>
                </c:pt>
                <c:pt idx="3532">
                  <c:v>1754</c:v>
                </c:pt>
                <c:pt idx="3533">
                  <c:v>1755</c:v>
                </c:pt>
                <c:pt idx="3534">
                  <c:v>1756</c:v>
                </c:pt>
                <c:pt idx="3535">
                  <c:v>1757</c:v>
                </c:pt>
                <c:pt idx="3536">
                  <c:v>1758</c:v>
                </c:pt>
                <c:pt idx="3537">
                  <c:v>1759</c:v>
                </c:pt>
                <c:pt idx="3538">
                  <c:v>1760</c:v>
                </c:pt>
                <c:pt idx="3539">
                  <c:v>1760</c:v>
                </c:pt>
                <c:pt idx="3540">
                  <c:v>1760</c:v>
                </c:pt>
                <c:pt idx="3541">
                  <c:v>1760</c:v>
                </c:pt>
                <c:pt idx="3542">
                  <c:v>1760</c:v>
                </c:pt>
                <c:pt idx="3543">
                  <c:v>1761</c:v>
                </c:pt>
                <c:pt idx="3544">
                  <c:v>1762</c:v>
                </c:pt>
                <c:pt idx="3545">
                  <c:v>1762</c:v>
                </c:pt>
                <c:pt idx="3546">
                  <c:v>1762</c:v>
                </c:pt>
                <c:pt idx="3547">
                  <c:v>1762</c:v>
                </c:pt>
                <c:pt idx="3548">
                  <c:v>1762</c:v>
                </c:pt>
                <c:pt idx="3549">
                  <c:v>1762</c:v>
                </c:pt>
                <c:pt idx="3550">
                  <c:v>1763</c:v>
                </c:pt>
                <c:pt idx="3551">
                  <c:v>1763</c:v>
                </c:pt>
                <c:pt idx="3552">
                  <c:v>1763</c:v>
                </c:pt>
                <c:pt idx="3553">
                  <c:v>1763</c:v>
                </c:pt>
                <c:pt idx="3554">
                  <c:v>1764</c:v>
                </c:pt>
                <c:pt idx="3555">
                  <c:v>1764</c:v>
                </c:pt>
                <c:pt idx="3556">
                  <c:v>1764</c:v>
                </c:pt>
                <c:pt idx="3557">
                  <c:v>1764</c:v>
                </c:pt>
                <c:pt idx="3558">
                  <c:v>1764</c:v>
                </c:pt>
                <c:pt idx="3559">
                  <c:v>1764</c:v>
                </c:pt>
                <c:pt idx="3560">
                  <c:v>1764</c:v>
                </c:pt>
                <c:pt idx="3561">
                  <c:v>1764</c:v>
                </c:pt>
                <c:pt idx="3562">
                  <c:v>1765</c:v>
                </c:pt>
                <c:pt idx="3563">
                  <c:v>1766</c:v>
                </c:pt>
                <c:pt idx="3564">
                  <c:v>1766</c:v>
                </c:pt>
                <c:pt idx="3565">
                  <c:v>1766</c:v>
                </c:pt>
                <c:pt idx="3566">
                  <c:v>1767</c:v>
                </c:pt>
                <c:pt idx="3567">
                  <c:v>1767</c:v>
                </c:pt>
                <c:pt idx="3568">
                  <c:v>1767</c:v>
                </c:pt>
                <c:pt idx="3569">
                  <c:v>1768</c:v>
                </c:pt>
                <c:pt idx="3570">
                  <c:v>1768</c:v>
                </c:pt>
                <c:pt idx="3571">
                  <c:v>1768</c:v>
                </c:pt>
                <c:pt idx="3572">
                  <c:v>1769</c:v>
                </c:pt>
                <c:pt idx="3573">
                  <c:v>1769</c:v>
                </c:pt>
                <c:pt idx="3574">
                  <c:v>1770</c:v>
                </c:pt>
                <c:pt idx="3575">
                  <c:v>1771</c:v>
                </c:pt>
                <c:pt idx="3576">
                  <c:v>1772</c:v>
                </c:pt>
                <c:pt idx="3577">
                  <c:v>1772</c:v>
                </c:pt>
                <c:pt idx="3578">
                  <c:v>1772</c:v>
                </c:pt>
                <c:pt idx="3579">
                  <c:v>1772</c:v>
                </c:pt>
                <c:pt idx="3580">
                  <c:v>1772</c:v>
                </c:pt>
                <c:pt idx="3581">
                  <c:v>1773</c:v>
                </c:pt>
                <c:pt idx="3582">
                  <c:v>1773</c:v>
                </c:pt>
                <c:pt idx="3583">
                  <c:v>1774</c:v>
                </c:pt>
                <c:pt idx="3584">
                  <c:v>1774</c:v>
                </c:pt>
                <c:pt idx="3585">
                  <c:v>1774</c:v>
                </c:pt>
                <c:pt idx="3586">
                  <c:v>1774</c:v>
                </c:pt>
                <c:pt idx="3587">
                  <c:v>1774</c:v>
                </c:pt>
                <c:pt idx="3588">
                  <c:v>1774</c:v>
                </c:pt>
                <c:pt idx="3589">
                  <c:v>1774</c:v>
                </c:pt>
                <c:pt idx="3590">
                  <c:v>1775</c:v>
                </c:pt>
                <c:pt idx="3591">
                  <c:v>1776</c:v>
                </c:pt>
                <c:pt idx="3592">
                  <c:v>1777</c:v>
                </c:pt>
                <c:pt idx="3593">
                  <c:v>1778</c:v>
                </c:pt>
                <c:pt idx="3594">
                  <c:v>1778</c:v>
                </c:pt>
                <c:pt idx="3595">
                  <c:v>1778</c:v>
                </c:pt>
                <c:pt idx="3596">
                  <c:v>1779</c:v>
                </c:pt>
                <c:pt idx="3597">
                  <c:v>1779</c:v>
                </c:pt>
                <c:pt idx="3598">
                  <c:v>1780</c:v>
                </c:pt>
                <c:pt idx="3599">
                  <c:v>1780</c:v>
                </c:pt>
                <c:pt idx="3600">
                  <c:v>1780</c:v>
                </c:pt>
                <c:pt idx="3601">
                  <c:v>1780</c:v>
                </c:pt>
                <c:pt idx="3602">
                  <c:v>1780</c:v>
                </c:pt>
                <c:pt idx="3603">
                  <c:v>1780</c:v>
                </c:pt>
                <c:pt idx="3604">
                  <c:v>1780</c:v>
                </c:pt>
                <c:pt idx="3605">
                  <c:v>1781</c:v>
                </c:pt>
                <c:pt idx="3606">
                  <c:v>1782</c:v>
                </c:pt>
                <c:pt idx="3607">
                  <c:v>1782</c:v>
                </c:pt>
                <c:pt idx="3608">
                  <c:v>1782</c:v>
                </c:pt>
                <c:pt idx="3609">
                  <c:v>1782</c:v>
                </c:pt>
                <c:pt idx="3610">
                  <c:v>1782</c:v>
                </c:pt>
                <c:pt idx="3611">
                  <c:v>1782</c:v>
                </c:pt>
                <c:pt idx="3612">
                  <c:v>1782</c:v>
                </c:pt>
                <c:pt idx="3613">
                  <c:v>1782</c:v>
                </c:pt>
                <c:pt idx="3614">
                  <c:v>1782</c:v>
                </c:pt>
                <c:pt idx="3615">
                  <c:v>1782</c:v>
                </c:pt>
                <c:pt idx="3616">
                  <c:v>1782</c:v>
                </c:pt>
                <c:pt idx="3617">
                  <c:v>1782</c:v>
                </c:pt>
                <c:pt idx="3618">
                  <c:v>1782</c:v>
                </c:pt>
                <c:pt idx="3619">
                  <c:v>1783</c:v>
                </c:pt>
                <c:pt idx="3620">
                  <c:v>1784</c:v>
                </c:pt>
                <c:pt idx="3621">
                  <c:v>1784</c:v>
                </c:pt>
                <c:pt idx="3622">
                  <c:v>1784</c:v>
                </c:pt>
                <c:pt idx="3623">
                  <c:v>1784</c:v>
                </c:pt>
                <c:pt idx="3624">
                  <c:v>1784</c:v>
                </c:pt>
                <c:pt idx="3625">
                  <c:v>1784</c:v>
                </c:pt>
                <c:pt idx="3626">
                  <c:v>1785</c:v>
                </c:pt>
                <c:pt idx="3627">
                  <c:v>1785</c:v>
                </c:pt>
                <c:pt idx="3628">
                  <c:v>1786</c:v>
                </c:pt>
                <c:pt idx="3629">
                  <c:v>1786</c:v>
                </c:pt>
                <c:pt idx="3630">
                  <c:v>1786</c:v>
                </c:pt>
                <c:pt idx="3631">
                  <c:v>1786</c:v>
                </c:pt>
                <c:pt idx="3632">
                  <c:v>1787</c:v>
                </c:pt>
                <c:pt idx="3633">
                  <c:v>1788</c:v>
                </c:pt>
                <c:pt idx="3634">
                  <c:v>1789</c:v>
                </c:pt>
                <c:pt idx="3635">
                  <c:v>1790</c:v>
                </c:pt>
                <c:pt idx="3636">
                  <c:v>1791</c:v>
                </c:pt>
                <c:pt idx="3637">
                  <c:v>1792</c:v>
                </c:pt>
                <c:pt idx="3638">
                  <c:v>1793</c:v>
                </c:pt>
                <c:pt idx="3639">
                  <c:v>1794</c:v>
                </c:pt>
                <c:pt idx="3640">
                  <c:v>1795</c:v>
                </c:pt>
                <c:pt idx="3641">
                  <c:v>1796</c:v>
                </c:pt>
                <c:pt idx="3642">
                  <c:v>1797</c:v>
                </c:pt>
                <c:pt idx="3643">
                  <c:v>1798</c:v>
                </c:pt>
                <c:pt idx="3644">
                  <c:v>1799</c:v>
                </c:pt>
                <c:pt idx="3645">
                  <c:v>1800</c:v>
                </c:pt>
                <c:pt idx="3646">
                  <c:v>1801</c:v>
                </c:pt>
                <c:pt idx="3647">
                  <c:v>1802</c:v>
                </c:pt>
                <c:pt idx="3648">
                  <c:v>1803</c:v>
                </c:pt>
                <c:pt idx="3649">
                  <c:v>1803</c:v>
                </c:pt>
                <c:pt idx="3650">
                  <c:v>1804</c:v>
                </c:pt>
                <c:pt idx="3651">
                  <c:v>1804</c:v>
                </c:pt>
                <c:pt idx="3652">
                  <c:v>1804</c:v>
                </c:pt>
                <c:pt idx="3653">
                  <c:v>1805</c:v>
                </c:pt>
                <c:pt idx="3654">
                  <c:v>1806</c:v>
                </c:pt>
                <c:pt idx="3655">
                  <c:v>1806</c:v>
                </c:pt>
                <c:pt idx="3656">
                  <c:v>1807</c:v>
                </c:pt>
                <c:pt idx="3657">
                  <c:v>1807</c:v>
                </c:pt>
                <c:pt idx="3658">
                  <c:v>1807</c:v>
                </c:pt>
                <c:pt idx="3659">
                  <c:v>1807</c:v>
                </c:pt>
                <c:pt idx="3660">
                  <c:v>1808</c:v>
                </c:pt>
                <c:pt idx="3661">
                  <c:v>1809</c:v>
                </c:pt>
                <c:pt idx="3662">
                  <c:v>1809</c:v>
                </c:pt>
                <c:pt idx="3663">
                  <c:v>1809</c:v>
                </c:pt>
                <c:pt idx="3664">
                  <c:v>1809</c:v>
                </c:pt>
                <c:pt idx="3665">
                  <c:v>1809</c:v>
                </c:pt>
                <c:pt idx="3666">
                  <c:v>1810</c:v>
                </c:pt>
                <c:pt idx="3667">
                  <c:v>1810</c:v>
                </c:pt>
                <c:pt idx="3668">
                  <c:v>1810</c:v>
                </c:pt>
                <c:pt idx="3669">
                  <c:v>1811</c:v>
                </c:pt>
                <c:pt idx="3670">
                  <c:v>1812</c:v>
                </c:pt>
                <c:pt idx="3671">
                  <c:v>1813</c:v>
                </c:pt>
                <c:pt idx="3672">
                  <c:v>1813</c:v>
                </c:pt>
                <c:pt idx="3673">
                  <c:v>1813</c:v>
                </c:pt>
                <c:pt idx="3674">
                  <c:v>1814</c:v>
                </c:pt>
                <c:pt idx="3675">
                  <c:v>1815</c:v>
                </c:pt>
                <c:pt idx="3676">
                  <c:v>1815</c:v>
                </c:pt>
                <c:pt idx="3677">
                  <c:v>1815</c:v>
                </c:pt>
                <c:pt idx="3678">
                  <c:v>1815</c:v>
                </c:pt>
                <c:pt idx="3679">
                  <c:v>1815</c:v>
                </c:pt>
                <c:pt idx="3680">
                  <c:v>1816</c:v>
                </c:pt>
                <c:pt idx="3681">
                  <c:v>1817</c:v>
                </c:pt>
                <c:pt idx="3682">
                  <c:v>1818</c:v>
                </c:pt>
                <c:pt idx="3683">
                  <c:v>1818</c:v>
                </c:pt>
                <c:pt idx="3684">
                  <c:v>1818</c:v>
                </c:pt>
                <c:pt idx="3685">
                  <c:v>1818</c:v>
                </c:pt>
                <c:pt idx="3686">
                  <c:v>1819</c:v>
                </c:pt>
                <c:pt idx="3687">
                  <c:v>1820</c:v>
                </c:pt>
                <c:pt idx="3688">
                  <c:v>1821</c:v>
                </c:pt>
                <c:pt idx="3689">
                  <c:v>1821</c:v>
                </c:pt>
                <c:pt idx="3690">
                  <c:v>1821</c:v>
                </c:pt>
                <c:pt idx="3691">
                  <c:v>1821</c:v>
                </c:pt>
                <c:pt idx="3692">
                  <c:v>1822</c:v>
                </c:pt>
                <c:pt idx="3693">
                  <c:v>1823</c:v>
                </c:pt>
                <c:pt idx="3694">
                  <c:v>1824</c:v>
                </c:pt>
                <c:pt idx="3695">
                  <c:v>1824</c:v>
                </c:pt>
                <c:pt idx="3696">
                  <c:v>1825</c:v>
                </c:pt>
                <c:pt idx="3697">
                  <c:v>1826</c:v>
                </c:pt>
                <c:pt idx="3698">
                  <c:v>1827</c:v>
                </c:pt>
                <c:pt idx="3699">
                  <c:v>1828</c:v>
                </c:pt>
                <c:pt idx="3700">
                  <c:v>1829</c:v>
                </c:pt>
                <c:pt idx="3701">
                  <c:v>1830</c:v>
                </c:pt>
                <c:pt idx="3702">
                  <c:v>1831</c:v>
                </c:pt>
                <c:pt idx="3703">
                  <c:v>1832</c:v>
                </c:pt>
                <c:pt idx="3704">
                  <c:v>1833</c:v>
                </c:pt>
                <c:pt idx="3705">
                  <c:v>1834</c:v>
                </c:pt>
                <c:pt idx="3706">
                  <c:v>1834</c:v>
                </c:pt>
                <c:pt idx="3707">
                  <c:v>1834</c:v>
                </c:pt>
                <c:pt idx="3708">
                  <c:v>1835</c:v>
                </c:pt>
                <c:pt idx="3709">
                  <c:v>1835</c:v>
                </c:pt>
                <c:pt idx="3710">
                  <c:v>1835</c:v>
                </c:pt>
                <c:pt idx="3711">
                  <c:v>1835</c:v>
                </c:pt>
                <c:pt idx="3712">
                  <c:v>1835</c:v>
                </c:pt>
                <c:pt idx="3713">
                  <c:v>1836</c:v>
                </c:pt>
                <c:pt idx="3714">
                  <c:v>1837</c:v>
                </c:pt>
                <c:pt idx="3715">
                  <c:v>1838</c:v>
                </c:pt>
                <c:pt idx="3716">
                  <c:v>1838</c:v>
                </c:pt>
                <c:pt idx="3717">
                  <c:v>1839</c:v>
                </c:pt>
                <c:pt idx="3718">
                  <c:v>1840</c:v>
                </c:pt>
                <c:pt idx="3719">
                  <c:v>1841</c:v>
                </c:pt>
                <c:pt idx="3720">
                  <c:v>1842</c:v>
                </c:pt>
                <c:pt idx="3721">
                  <c:v>1843</c:v>
                </c:pt>
                <c:pt idx="3722">
                  <c:v>1844</c:v>
                </c:pt>
                <c:pt idx="3723">
                  <c:v>1845</c:v>
                </c:pt>
                <c:pt idx="3724">
                  <c:v>1846</c:v>
                </c:pt>
                <c:pt idx="3725">
                  <c:v>1847</c:v>
                </c:pt>
                <c:pt idx="3726">
                  <c:v>1848</c:v>
                </c:pt>
                <c:pt idx="3727">
                  <c:v>1848</c:v>
                </c:pt>
                <c:pt idx="3728">
                  <c:v>1848</c:v>
                </c:pt>
                <c:pt idx="3729">
                  <c:v>1848</c:v>
                </c:pt>
                <c:pt idx="3730">
                  <c:v>1848</c:v>
                </c:pt>
                <c:pt idx="3731">
                  <c:v>1848</c:v>
                </c:pt>
                <c:pt idx="3732">
                  <c:v>1849</c:v>
                </c:pt>
                <c:pt idx="3733">
                  <c:v>1849</c:v>
                </c:pt>
                <c:pt idx="3734">
                  <c:v>1850</c:v>
                </c:pt>
                <c:pt idx="3735">
                  <c:v>1851</c:v>
                </c:pt>
                <c:pt idx="3736">
                  <c:v>1852</c:v>
                </c:pt>
                <c:pt idx="3737">
                  <c:v>1853</c:v>
                </c:pt>
                <c:pt idx="3738">
                  <c:v>1854</c:v>
                </c:pt>
                <c:pt idx="3739">
                  <c:v>1855</c:v>
                </c:pt>
                <c:pt idx="3740">
                  <c:v>1856</c:v>
                </c:pt>
                <c:pt idx="3741">
                  <c:v>1857</c:v>
                </c:pt>
                <c:pt idx="3742">
                  <c:v>1858</c:v>
                </c:pt>
                <c:pt idx="3743">
                  <c:v>1859</c:v>
                </c:pt>
                <c:pt idx="3744">
                  <c:v>1860</c:v>
                </c:pt>
                <c:pt idx="3745">
                  <c:v>1860</c:v>
                </c:pt>
                <c:pt idx="3746">
                  <c:v>1860</c:v>
                </c:pt>
                <c:pt idx="3747">
                  <c:v>1861</c:v>
                </c:pt>
                <c:pt idx="3748">
                  <c:v>1861</c:v>
                </c:pt>
                <c:pt idx="3749">
                  <c:v>1862</c:v>
                </c:pt>
                <c:pt idx="3750">
                  <c:v>1863</c:v>
                </c:pt>
                <c:pt idx="3751">
                  <c:v>1863</c:v>
                </c:pt>
                <c:pt idx="3752">
                  <c:v>1864</c:v>
                </c:pt>
                <c:pt idx="3753">
                  <c:v>1865</c:v>
                </c:pt>
                <c:pt idx="3754">
                  <c:v>1866</c:v>
                </c:pt>
                <c:pt idx="3755">
                  <c:v>1866</c:v>
                </c:pt>
                <c:pt idx="3756">
                  <c:v>1867</c:v>
                </c:pt>
                <c:pt idx="3757">
                  <c:v>1868</c:v>
                </c:pt>
                <c:pt idx="3758">
                  <c:v>1869</c:v>
                </c:pt>
                <c:pt idx="3759">
                  <c:v>1870</c:v>
                </c:pt>
                <c:pt idx="3760">
                  <c:v>1871</c:v>
                </c:pt>
                <c:pt idx="3761">
                  <c:v>1871</c:v>
                </c:pt>
                <c:pt idx="3762">
                  <c:v>1872</c:v>
                </c:pt>
                <c:pt idx="3763">
                  <c:v>1873</c:v>
                </c:pt>
                <c:pt idx="3764">
                  <c:v>1874</c:v>
                </c:pt>
                <c:pt idx="3765">
                  <c:v>1874</c:v>
                </c:pt>
                <c:pt idx="3766">
                  <c:v>1875</c:v>
                </c:pt>
                <c:pt idx="3767">
                  <c:v>1875</c:v>
                </c:pt>
                <c:pt idx="3768">
                  <c:v>1875</c:v>
                </c:pt>
                <c:pt idx="3769">
                  <c:v>1875</c:v>
                </c:pt>
                <c:pt idx="3770">
                  <c:v>1875</c:v>
                </c:pt>
                <c:pt idx="3771">
                  <c:v>1875</c:v>
                </c:pt>
                <c:pt idx="3772">
                  <c:v>1876</c:v>
                </c:pt>
                <c:pt idx="3773">
                  <c:v>1876</c:v>
                </c:pt>
                <c:pt idx="3774">
                  <c:v>1876</c:v>
                </c:pt>
                <c:pt idx="3775">
                  <c:v>1876</c:v>
                </c:pt>
                <c:pt idx="3776">
                  <c:v>1876</c:v>
                </c:pt>
                <c:pt idx="3777">
                  <c:v>1877</c:v>
                </c:pt>
                <c:pt idx="3778">
                  <c:v>1877</c:v>
                </c:pt>
                <c:pt idx="3779">
                  <c:v>1878</c:v>
                </c:pt>
                <c:pt idx="3780">
                  <c:v>1879</c:v>
                </c:pt>
                <c:pt idx="3781">
                  <c:v>1880</c:v>
                </c:pt>
                <c:pt idx="3782">
                  <c:v>1880</c:v>
                </c:pt>
                <c:pt idx="3783">
                  <c:v>1880</c:v>
                </c:pt>
                <c:pt idx="3784">
                  <c:v>1880</c:v>
                </c:pt>
                <c:pt idx="3785">
                  <c:v>1880</c:v>
                </c:pt>
                <c:pt idx="3786">
                  <c:v>1880</c:v>
                </c:pt>
                <c:pt idx="3787">
                  <c:v>1880</c:v>
                </c:pt>
                <c:pt idx="3788">
                  <c:v>1880</c:v>
                </c:pt>
                <c:pt idx="3789">
                  <c:v>1880</c:v>
                </c:pt>
                <c:pt idx="3790">
                  <c:v>1881</c:v>
                </c:pt>
                <c:pt idx="3791">
                  <c:v>1881</c:v>
                </c:pt>
                <c:pt idx="3792">
                  <c:v>1882</c:v>
                </c:pt>
                <c:pt idx="3793">
                  <c:v>1882</c:v>
                </c:pt>
                <c:pt idx="3794">
                  <c:v>1883</c:v>
                </c:pt>
                <c:pt idx="3795">
                  <c:v>1884</c:v>
                </c:pt>
                <c:pt idx="3796">
                  <c:v>1885</c:v>
                </c:pt>
                <c:pt idx="3797">
                  <c:v>1886</c:v>
                </c:pt>
                <c:pt idx="3798">
                  <c:v>1886</c:v>
                </c:pt>
                <c:pt idx="3799">
                  <c:v>1886</c:v>
                </c:pt>
                <c:pt idx="3800">
                  <c:v>1887</c:v>
                </c:pt>
                <c:pt idx="3801">
                  <c:v>1887</c:v>
                </c:pt>
                <c:pt idx="3802">
                  <c:v>1888</c:v>
                </c:pt>
                <c:pt idx="3803">
                  <c:v>1889</c:v>
                </c:pt>
                <c:pt idx="3804">
                  <c:v>1890</c:v>
                </c:pt>
                <c:pt idx="3805">
                  <c:v>1891</c:v>
                </c:pt>
                <c:pt idx="3806">
                  <c:v>1892</c:v>
                </c:pt>
                <c:pt idx="3807">
                  <c:v>1893</c:v>
                </c:pt>
                <c:pt idx="3808">
                  <c:v>1893</c:v>
                </c:pt>
                <c:pt idx="3809">
                  <c:v>1893</c:v>
                </c:pt>
                <c:pt idx="3810">
                  <c:v>1894</c:v>
                </c:pt>
                <c:pt idx="3811">
                  <c:v>1894</c:v>
                </c:pt>
                <c:pt idx="3812">
                  <c:v>1894</c:v>
                </c:pt>
                <c:pt idx="3813">
                  <c:v>1895</c:v>
                </c:pt>
                <c:pt idx="3814">
                  <c:v>1895</c:v>
                </c:pt>
                <c:pt idx="3815">
                  <c:v>1895</c:v>
                </c:pt>
                <c:pt idx="3816">
                  <c:v>1895</c:v>
                </c:pt>
                <c:pt idx="3817">
                  <c:v>1895</c:v>
                </c:pt>
                <c:pt idx="3818">
                  <c:v>1896</c:v>
                </c:pt>
                <c:pt idx="3819">
                  <c:v>1896</c:v>
                </c:pt>
                <c:pt idx="3820">
                  <c:v>1897</c:v>
                </c:pt>
                <c:pt idx="3821">
                  <c:v>1897</c:v>
                </c:pt>
                <c:pt idx="3822">
                  <c:v>1897</c:v>
                </c:pt>
                <c:pt idx="3823">
                  <c:v>1897</c:v>
                </c:pt>
                <c:pt idx="3824">
                  <c:v>1898</c:v>
                </c:pt>
                <c:pt idx="3825">
                  <c:v>1898</c:v>
                </c:pt>
                <c:pt idx="3826">
                  <c:v>1898</c:v>
                </c:pt>
                <c:pt idx="3827">
                  <c:v>1899</c:v>
                </c:pt>
                <c:pt idx="3828">
                  <c:v>1900</c:v>
                </c:pt>
                <c:pt idx="3829">
                  <c:v>1901</c:v>
                </c:pt>
                <c:pt idx="3830">
                  <c:v>1901</c:v>
                </c:pt>
                <c:pt idx="3831">
                  <c:v>1901</c:v>
                </c:pt>
                <c:pt idx="3832">
                  <c:v>1901</c:v>
                </c:pt>
                <c:pt idx="3833">
                  <c:v>1901</c:v>
                </c:pt>
                <c:pt idx="3834">
                  <c:v>1902</c:v>
                </c:pt>
                <c:pt idx="3835">
                  <c:v>1903</c:v>
                </c:pt>
                <c:pt idx="3836">
                  <c:v>1904</c:v>
                </c:pt>
                <c:pt idx="3837">
                  <c:v>1905</c:v>
                </c:pt>
                <c:pt idx="3838">
                  <c:v>1906</c:v>
                </c:pt>
                <c:pt idx="3839">
                  <c:v>1907</c:v>
                </c:pt>
                <c:pt idx="3840">
                  <c:v>1908</c:v>
                </c:pt>
                <c:pt idx="3841">
                  <c:v>1908</c:v>
                </c:pt>
                <c:pt idx="3842">
                  <c:v>1909</c:v>
                </c:pt>
                <c:pt idx="3843">
                  <c:v>1909</c:v>
                </c:pt>
                <c:pt idx="3844">
                  <c:v>1910</c:v>
                </c:pt>
                <c:pt idx="3845">
                  <c:v>1910</c:v>
                </c:pt>
                <c:pt idx="3846">
                  <c:v>1910</c:v>
                </c:pt>
                <c:pt idx="3847">
                  <c:v>1911</c:v>
                </c:pt>
                <c:pt idx="3848">
                  <c:v>1912</c:v>
                </c:pt>
                <c:pt idx="3849">
                  <c:v>1912</c:v>
                </c:pt>
                <c:pt idx="3850">
                  <c:v>1913</c:v>
                </c:pt>
                <c:pt idx="3851">
                  <c:v>1914</c:v>
                </c:pt>
                <c:pt idx="3852">
                  <c:v>1915</c:v>
                </c:pt>
                <c:pt idx="3853">
                  <c:v>1916</c:v>
                </c:pt>
                <c:pt idx="3854">
                  <c:v>1917</c:v>
                </c:pt>
                <c:pt idx="3855">
                  <c:v>1918</c:v>
                </c:pt>
                <c:pt idx="3856">
                  <c:v>1919</c:v>
                </c:pt>
                <c:pt idx="3857">
                  <c:v>1919</c:v>
                </c:pt>
                <c:pt idx="3858">
                  <c:v>1920</c:v>
                </c:pt>
                <c:pt idx="3859">
                  <c:v>1921</c:v>
                </c:pt>
                <c:pt idx="3860">
                  <c:v>1921</c:v>
                </c:pt>
                <c:pt idx="3861">
                  <c:v>1922</c:v>
                </c:pt>
                <c:pt idx="3862">
                  <c:v>1923</c:v>
                </c:pt>
                <c:pt idx="3863">
                  <c:v>1924</c:v>
                </c:pt>
                <c:pt idx="3864">
                  <c:v>1925</c:v>
                </c:pt>
                <c:pt idx="3865">
                  <c:v>1926</c:v>
                </c:pt>
                <c:pt idx="3866">
                  <c:v>1927</c:v>
                </c:pt>
                <c:pt idx="3867">
                  <c:v>1927</c:v>
                </c:pt>
                <c:pt idx="3868">
                  <c:v>1927</c:v>
                </c:pt>
                <c:pt idx="3869">
                  <c:v>1927</c:v>
                </c:pt>
                <c:pt idx="3870">
                  <c:v>1927</c:v>
                </c:pt>
                <c:pt idx="3871">
                  <c:v>1927</c:v>
                </c:pt>
                <c:pt idx="3872">
                  <c:v>1928</c:v>
                </c:pt>
                <c:pt idx="3873">
                  <c:v>1928</c:v>
                </c:pt>
                <c:pt idx="3874">
                  <c:v>1929</c:v>
                </c:pt>
                <c:pt idx="3875">
                  <c:v>1930</c:v>
                </c:pt>
                <c:pt idx="3876">
                  <c:v>1930</c:v>
                </c:pt>
                <c:pt idx="3877">
                  <c:v>1930</c:v>
                </c:pt>
                <c:pt idx="3878">
                  <c:v>1931</c:v>
                </c:pt>
                <c:pt idx="3879">
                  <c:v>1931</c:v>
                </c:pt>
                <c:pt idx="3880">
                  <c:v>1932</c:v>
                </c:pt>
                <c:pt idx="3881">
                  <c:v>1933</c:v>
                </c:pt>
                <c:pt idx="3882">
                  <c:v>1934</c:v>
                </c:pt>
                <c:pt idx="3883">
                  <c:v>1935</c:v>
                </c:pt>
                <c:pt idx="3884">
                  <c:v>1936</c:v>
                </c:pt>
                <c:pt idx="3885">
                  <c:v>1936</c:v>
                </c:pt>
                <c:pt idx="3886">
                  <c:v>1937</c:v>
                </c:pt>
                <c:pt idx="3887">
                  <c:v>1938</c:v>
                </c:pt>
                <c:pt idx="3888">
                  <c:v>1938</c:v>
                </c:pt>
                <c:pt idx="3889">
                  <c:v>1939</c:v>
                </c:pt>
                <c:pt idx="3890">
                  <c:v>1940</c:v>
                </c:pt>
                <c:pt idx="3891">
                  <c:v>1941</c:v>
                </c:pt>
                <c:pt idx="3892">
                  <c:v>1942</c:v>
                </c:pt>
                <c:pt idx="3893">
                  <c:v>1943</c:v>
                </c:pt>
                <c:pt idx="3894">
                  <c:v>1944</c:v>
                </c:pt>
                <c:pt idx="3895">
                  <c:v>1944</c:v>
                </c:pt>
                <c:pt idx="3896">
                  <c:v>1944</c:v>
                </c:pt>
                <c:pt idx="3897">
                  <c:v>1944</c:v>
                </c:pt>
                <c:pt idx="3898">
                  <c:v>1944</c:v>
                </c:pt>
                <c:pt idx="3899">
                  <c:v>1944</c:v>
                </c:pt>
                <c:pt idx="3900">
                  <c:v>1945</c:v>
                </c:pt>
                <c:pt idx="3901">
                  <c:v>1946</c:v>
                </c:pt>
                <c:pt idx="3902">
                  <c:v>1947</c:v>
                </c:pt>
                <c:pt idx="3903">
                  <c:v>1948</c:v>
                </c:pt>
                <c:pt idx="3904">
                  <c:v>1949</c:v>
                </c:pt>
                <c:pt idx="3905">
                  <c:v>1950</c:v>
                </c:pt>
                <c:pt idx="3906">
                  <c:v>1950</c:v>
                </c:pt>
                <c:pt idx="3907">
                  <c:v>1950</c:v>
                </c:pt>
                <c:pt idx="3908">
                  <c:v>1950</c:v>
                </c:pt>
                <c:pt idx="3909">
                  <c:v>1950</c:v>
                </c:pt>
                <c:pt idx="3910">
                  <c:v>1951</c:v>
                </c:pt>
                <c:pt idx="3911">
                  <c:v>1952</c:v>
                </c:pt>
                <c:pt idx="3912">
                  <c:v>1953</c:v>
                </c:pt>
                <c:pt idx="3913">
                  <c:v>1954</c:v>
                </c:pt>
                <c:pt idx="3914">
                  <c:v>1954</c:v>
                </c:pt>
                <c:pt idx="3915">
                  <c:v>1954</c:v>
                </c:pt>
                <c:pt idx="3916">
                  <c:v>1955</c:v>
                </c:pt>
                <c:pt idx="3917">
                  <c:v>1955</c:v>
                </c:pt>
                <c:pt idx="3918">
                  <c:v>1955</c:v>
                </c:pt>
                <c:pt idx="3919">
                  <c:v>1955</c:v>
                </c:pt>
                <c:pt idx="3920">
                  <c:v>1955</c:v>
                </c:pt>
                <c:pt idx="3921">
                  <c:v>1955</c:v>
                </c:pt>
                <c:pt idx="3922">
                  <c:v>1956</c:v>
                </c:pt>
                <c:pt idx="3923">
                  <c:v>1956</c:v>
                </c:pt>
                <c:pt idx="3924">
                  <c:v>1956</c:v>
                </c:pt>
                <c:pt idx="3925">
                  <c:v>1956</c:v>
                </c:pt>
                <c:pt idx="3926">
                  <c:v>1957</c:v>
                </c:pt>
                <c:pt idx="3927">
                  <c:v>1957</c:v>
                </c:pt>
                <c:pt idx="3928">
                  <c:v>1957</c:v>
                </c:pt>
                <c:pt idx="3929">
                  <c:v>1957</c:v>
                </c:pt>
                <c:pt idx="3930">
                  <c:v>1958</c:v>
                </c:pt>
                <c:pt idx="3931">
                  <c:v>1958</c:v>
                </c:pt>
                <c:pt idx="3932">
                  <c:v>1959</c:v>
                </c:pt>
                <c:pt idx="3933">
                  <c:v>1960</c:v>
                </c:pt>
                <c:pt idx="3934">
                  <c:v>1961</c:v>
                </c:pt>
                <c:pt idx="3935">
                  <c:v>1961</c:v>
                </c:pt>
                <c:pt idx="3936">
                  <c:v>1961</c:v>
                </c:pt>
                <c:pt idx="3937">
                  <c:v>1961</c:v>
                </c:pt>
                <c:pt idx="3938">
                  <c:v>1962</c:v>
                </c:pt>
                <c:pt idx="3939">
                  <c:v>1963</c:v>
                </c:pt>
                <c:pt idx="3940">
                  <c:v>1964</c:v>
                </c:pt>
                <c:pt idx="3941">
                  <c:v>1965</c:v>
                </c:pt>
                <c:pt idx="3942">
                  <c:v>1966</c:v>
                </c:pt>
                <c:pt idx="3943">
                  <c:v>1967</c:v>
                </c:pt>
                <c:pt idx="3944">
                  <c:v>1968</c:v>
                </c:pt>
                <c:pt idx="3945">
                  <c:v>1968</c:v>
                </c:pt>
                <c:pt idx="3946">
                  <c:v>1968</c:v>
                </c:pt>
                <c:pt idx="3947">
                  <c:v>1968</c:v>
                </c:pt>
                <c:pt idx="3948">
                  <c:v>1968</c:v>
                </c:pt>
                <c:pt idx="3949">
                  <c:v>1968</c:v>
                </c:pt>
                <c:pt idx="3950">
                  <c:v>1969</c:v>
                </c:pt>
                <c:pt idx="3951">
                  <c:v>1970</c:v>
                </c:pt>
                <c:pt idx="3952">
                  <c:v>1971</c:v>
                </c:pt>
                <c:pt idx="3953">
                  <c:v>1972</c:v>
                </c:pt>
                <c:pt idx="3954">
                  <c:v>1973</c:v>
                </c:pt>
                <c:pt idx="3955">
                  <c:v>1973</c:v>
                </c:pt>
                <c:pt idx="3956">
                  <c:v>1974</c:v>
                </c:pt>
                <c:pt idx="3957">
                  <c:v>1975</c:v>
                </c:pt>
                <c:pt idx="3958">
                  <c:v>1976</c:v>
                </c:pt>
                <c:pt idx="3959">
                  <c:v>1977</c:v>
                </c:pt>
                <c:pt idx="3960">
                  <c:v>1978</c:v>
                </c:pt>
                <c:pt idx="3961">
                  <c:v>1979</c:v>
                </c:pt>
                <c:pt idx="3962">
                  <c:v>1980</c:v>
                </c:pt>
                <c:pt idx="3963">
                  <c:v>1981</c:v>
                </c:pt>
                <c:pt idx="3964">
                  <c:v>1982</c:v>
                </c:pt>
                <c:pt idx="3965">
                  <c:v>1983</c:v>
                </c:pt>
                <c:pt idx="3966">
                  <c:v>1984</c:v>
                </c:pt>
                <c:pt idx="3967">
                  <c:v>1984</c:v>
                </c:pt>
                <c:pt idx="3968">
                  <c:v>1985</c:v>
                </c:pt>
                <c:pt idx="3969">
                  <c:v>1986</c:v>
                </c:pt>
                <c:pt idx="3970">
                  <c:v>1987</c:v>
                </c:pt>
                <c:pt idx="3971">
                  <c:v>1987</c:v>
                </c:pt>
                <c:pt idx="3972">
                  <c:v>1987</c:v>
                </c:pt>
                <c:pt idx="3973">
                  <c:v>1987</c:v>
                </c:pt>
                <c:pt idx="3974">
                  <c:v>1988</c:v>
                </c:pt>
                <c:pt idx="3975">
                  <c:v>1989</c:v>
                </c:pt>
                <c:pt idx="3976">
                  <c:v>1989</c:v>
                </c:pt>
                <c:pt idx="3977">
                  <c:v>1990</c:v>
                </c:pt>
                <c:pt idx="3978">
                  <c:v>1991</c:v>
                </c:pt>
                <c:pt idx="3979">
                  <c:v>1992</c:v>
                </c:pt>
                <c:pt idx="3980">
                  <c:v>1993</c:v>
                </c:pt>
                <c:pt idx="3981">
                  <c:v>1993</c:v>
                </c:pt>
                <c:pt idx="3982">
                  <c:v>1993</c:v>
                </c:pt>
                <c:pt idx="3983">
                  <c:v>1994</c:v>
                </c:pt>
                <c:pt idx="3984">
                  <c:v>1995</c:v>
                </c:pt>
                <c:pt idx="3985">
                  <c:v>1996</c:v>
                </c:pt>
                <c:pt idx="3986">
                  <c:v>1996</c:v>
                </c:pt>
                <c:pt idx="3987">
                  <c:v>1997</c:v>
                </c:pt>
                <c:pt idx="3988">
                  <c:v>1998</c:v>
                </c:pt>
                <c:pt idx="3989">
                  <c:v>1999</c:v>
                </c:pt>
                <c:pt idx="3990">
                  <c:v>1999</c:v>
                </c:pt>
                <c:pt idx="3991">
                  <c:v>1999</c:v>
                </c:pt>
                <c:pt idx="3992">
                  <c:v>1999</c:v>
                </c:pt>
                <c:pt idx="3993">
                  <c:v>2000</c:v>
                </c:pt>
                <c:pt idx="3994">
                  <c:v>2001</c:v>
                </c:pt>
                <c:pt idx="3995">
                  <c:v>2002</c:v>
                </c:pt>
                <c:pt idx="3996">
                  <c:v>2002</c:v>
                </c:pt>
                <c:pt idx="3997">
                  <c:v>2002</c:v>
                </c:pt>
                <c:pt idx="3998">
                  <c:v>2002</c:v>
                </c:pt>
                <c:pt idx="3999">
                  <c:v>2003</c:v>
                </c:pt>
                <c:pt idx="4000">
                  <c:v>2003</c:v>
                </c:pt>
                <c:pt idx="4001">
                  <c:v>2003</c:v>
                </c:pt>
                <c:pt idx="4002">
                  <c:v>2003</c:v>
                </c:pt>
                <c:pt idx="4003">
                  <c:v>2004</c:v>
                </c:pt>
                <c:pt idx="4004">
                  <c:v>2004</c:v>
                </c:pt>
                <c:pt idx="4005">
                  <c:v>2004</c:v>
                </c:pt>
                <c:pt idx="4006">
                  <c:v>2004</c:v>
                </c:pt>
                <c:pt idx="4007">
                  <c:v>2004</c:v>
                </c:pt>
                <c:pt idx="4008">
                  <c:v>2004</c:v>
                </c:pt>
                <c:pt idx="4009">
                  <c:v>2004</c:v>
                </c:pt>
                <c:pt idx="4010">
                  <c:v>2004</c:v>
                </c:pt>
                <c:pt idx="4011">
                  <c:v>2005</c:v>
                </c:pt>
                <c:pt idx="4012">
                  <c:v>2005</c:v>
                </c:pt>
                <c:pt idx="4013">
                  <c:v>2006</c:v>
                </c:pt>
                <c:pt idx="4014">
                  <c:v>2007</c:v>
                </c:pt>
                <c:pt idx="4015">
                  <c:v>2008</c:v>
                </c:pt>
                <c:pt idx="4016">
                  <c:v>2008</c:v>
                </c:pt>
                <c:pt idx="4017">
                  <c:v>2009</c:v>
                </c:pt>
                <c:pt idx="4018">
                  <c:v>2009</c:v>
                </c:pt>
                <c:pt idx="4019">
                  <c:v>2010</c:v>
                </c:pt>
                <c:pt idx="4020">
                  <c:v>2011</c:v>
                </c:pt>
                <c:pt idx="4021">
                  <c:v>2012</c:v>
                </c:pt>
                <c:pt idx="4022">
                  <c:v>2013</c:v>
                </c:pt>
                <c:pt idx="4023">
                  <c:v>2014</c:v>
                </c:pt>
                <c:pt idx="4024">
                  <c:v>2015</c:v>
                </c:pt>
                <c:pt idx="4025">
                  <c:v>2016</c:v>
                </c:pt>
                <c:pt idx="4026">
                  <c:v>2017</c:v>
                </c:pt>
                <c:pt idx="4027">
                  <c:v>2018</c:v>
                </c:pt>
                <c:pt idx="4028">
                  <c:v>2018</c:v>
                </c:pt>
                <c:pt idx="4029">
                  <c:v>2018</c:v>
                </c:pt>
                <c:pt idx="4030">
                  <c:v>2018</c:v>
                </c:pt>
                <c:pt idx="4031">
                  <c:v>2018</c:v>
                </c:pt>
                <c:pt idx="4032">
                  <c:v>2018</c:v>
                </c:pt>
                <c:pt idx="4033">
                  <c:v>2018</c:v>
                </c:pt>
                <c:pt idx="4034">
                  <c:v>2019</c:v>
                </c:pt>
                <c:pt idx="4035">
                  <c:v>2019</c:v>
                </c:pt>
                <c:pt idx="4036">
                  <c:v>2019</c:v>
                </c:pt>
                <c:pt idx="4037">
                  <c:v>2019</c:v>
                </c:pt>
                <c:pt idx="4038">
                  <c:v>2020</c:v>
                </c:pt>
                <c:pt idx="4039">
                  <c:v>2020</c:v>
                </c:pt>
                <c:pt idx="4040">
                  <c:v>2021</c:v>
                </c:pt>
                <c:pt idx="4041">
                  <c:v>2021</c:v>
                </c:pt>
                <c:pt idx="4042">
                  <c:v>2022</c:v>
                </c:pt>
                <c:pt idx="4043">
                  <c:v>2023</c:v>
                </c:pt>
                <c:pt idx="4044">
                  <c:v>2024</c:v>
                </c:pt>
                <c:pt idx="4045">
                  <c:v>2025</c:v>
                </c:pt>
                <c:pt idx="4046">
                  <c:v>2026</c:v>
                </c:pt>
                <c:pt idx="4047">
                  <c:v>2026</c:v>
                </c:pt>
                <c:pt idx="4048">
                  <c:v>2026</c:v>
                </c:pt>
                <c:pt idx="4049">
                  <c:v>2026</c:v>
                </c:pt>
                <c:pt idx="4050">
                  <c:v>2026</c:v>
                </c:pt>
                <c:pt idx="4051">
                  <c:v>2026</c:v>
                </c:pt>
                <c:pt idx="4052">
                  <c:v>2026</c:v>
                </c:pt>
                <c:pt idx="4053">
                  <c:v>2026</c:v>
                </c:pt>
                <c:pt idx="4054">
                  <c:v>2027</c:v>
                </c:pt>
                <c:pt idx="4055">
                  <c:v>2027</c:v>
                </c:pt>
                <c:pt idx="4056">
                  <c:v>2027</c:v>
                </c:pt>
                <c:pt idx="4057">
                  <c:v>2027</c:v>
                </c:pt>
                <c:pt idx="4058">
                  <c:v>2027</c:v>
                </c:pt>
                <c:pt idx="4059">
                  <c:v>2027</c:v>
                </c:pt>
                <c:pt idx="4060">
                  <c:v>2027</c:v>
                </c:pt>
                <c:pt idx="4061">
                  <c:v>2027</c:v>
                </c:pt>
                <c:pt idx="4062">
                  <c:v>2028</c:v>
                </c:pt>
                <c:pt idx="4063">
                  <c:v>2029</c:v>
                </c:pt>
                <c:pt idx="4064">
                  <c:v>2030</c:v>
                </c:pt>
                <c:pt idx="4065">
                  <c:v>2031</c:v>
                </c:pt>
                <c:pt idx="4066">
                  <c:v>2032</c:v>
                </c:pt>
                <c:pt idx="4067">
                  <c:v>2032</c:v>
                </c:pt>
                <c:pt idx="4068">
                  <c:v>2033</c:v>
                </c:pt>
                <c:pt idx="4069">
                  <c:v>2034</c:v>
                </c:pt>
                <c:pt idx="4070">
                  <c:v>2035</c:v>
                </c:pt>
                <c:pt idx="4071">
                  <c:v>2036</c:v>
                </c:pt>
                <c:pt idx="4072">
                  <c:v>2036</c:v>
                </c:pt>
                <c:pt idx="4073">
                  <c:v>2037</c:v>
                </c:pt>
                <c:pt idx="4074">
                  <c:v>2037</c:v>
                </c:pt>
                <c:pt idx="4075">
                  <c:v>2038</c:v>
                </c:pt>
                <c:pt idx="4076">
                  <c:v>2039</c:v>
                </c:pt>
                <c:pt idx="4077">
                  <c:v>2040</c:v>
                </c:pt>
                <c:pt idx="4078">
                  <c:v>2041</c:v>
                </c:pt>
                <c:pt idx="4079">
                  <c:v>2042</c:v>
                </c:pt>
                <c:pt idx="4080">
                  <c:v>2042</c:v>
                </c:pt>
                <c:pt idx="4081">
                  <c:v>2042</c:v>
                </c:pt>
                <c:pt idx="4082">
                  <c:v>2042</c:v>
                </c:pt>
                <c:pt idx="4083">
                  <c:v>2042</c:v>
                </c:pt>
                <c:pt idx="4084">
                  <c:v>2043</c:v>
                </c:pt>
                <c:pt idx="4085">
                  <c:v>2044</c:v>
                </c:pt>
                <c:pt idx="4086">
                  <c:v>2044</c:v>
                </c:pt>
                <c:pt idx="4087">
                  <c:v>2044</c:v>
                </c:pt>
                <c:pt idx="4088">
                  <c:v>2045</c:v>
                </c:pt>
                <c:pt idx="4089">
                  <c:v>2045</c:v>
                </c:pt>
                <c:pt idx="4090">
                  <c:v>2046</c:v>
                </c:pt>
                <c:pt idx="4091">
                  <c:v>2047</c:v>
                </c:pt>
                <c:pt idx="4092">
                  <c:v>2048</c:v>
                </c:pt>
                <c:pt idx="4093">
                  <c:v>2049</c:v>
                </c:pt>
                <c:pt idx="4094">
                  <c:v>2049</c:v>
                </c:pt>
                <c:pt idx="4095">
                  <c:v>2049</c:v>
                </c:pt>
                <c:pt idx="4096">
                  <c:v>2049</c:v>
                </c:pt>
                <c:pt idx="4097">
                  <c:v>2049</c:v>
                </c:pt>
                <c:pt idx="4098">
                  <c:v>2050</c:v>
                </c:pt>
                <c:pt idx="4099">
                  <c:v>2050</c:v>
                </c:pt>
                <c:pt idx="4100">
                  <c:v>2050</c:v>
                </c:pt>
                <c:pt idx="4101">
                  <c:v>2050</c:v>
                </c:pt>
                <c:pt idx="4102">
                  <c:v>2051</c:v>
                </c:pt>
                <c:pt idx="4103">
                  <c:v>2052</c:v>
                </c:pt>
                <c:pt idx="4104">
                  <c:v>2052</c:v>
                </c:pt>
                <c:pt idx="4105">
                  <c:v>2052</c:v>
                </c:pt>
                <c:pt idx="4106">
                  <c:v>2052</c:v>
                </c:pt>
                <c:pt idx="4107">
                  <c:v>2052</c:v>
                </c:pt>
                <c:pt idx="4108">
                  <c:v>2053</c:v>
                </c:pt>
                <c:pt idx="4109">
                  <c:v>2053</c:v>
                </c:pt>
                <c:pt idx="4110">
                  <c:v>2053</c:v>
                </c:pt>
                <c:pt idx="4111">
                  <c:v>2053</c:v>
                </c:pt>
                <c:pt idx="4112">
                  <c:v>2054</c:v>
                </c:pt>
                <c:pt idx="4113">
                  <c:v>2055</c:v>
                </c:pt>
                <c:pt idx="4114">
                  <c:v>2056</c:v>
                </c:pt>
                <c:pt idx="4115">
                  <c:v>2057</c:v>
                </c:pt>
                <c:pt idx="4116">
                  <c:v>2058</c:v>
                </c:pt>
                <c:pt idx="4117">
                  <c:v>2059</c:v>
                </c:pt>
                <c:pt idx="4118">
                  <c:v>2060</c:v>
                </c:pt>
                <c:pt idx="4119">
                  <c:v>2061</c:v>
                </c:pt>
                <c:pt idx="4120">
                  <c:v>2062</c:v>
                </c:pt>
                <c:pt idx="4121">
                  <c:v>2063</c:v>
                </c:pt>
                <c:pt idx="4122">
                  <c:v>2063</c:v>
                </c:pt>
                <c:pt idx="4123">
                  <c:v>2063</c:v>
                </c:pt>
                <c:pt idx="4124">
                  <c:v>2063</c:v>
                </c:pt>
                <c:pt idx="4125">
                  <c:v>2064</c:v>
                </c:pt>
                <c:pt idx="4126">
                  <c:v>2065</c:v>
                </c:pt>
                <c:pt idx="4127">
                  <c:v>2066</c:v>
                </c:pt>
                <c:pt idx="4128">
                  <c:v>2067</c:v>
                </c:pt>
                <c:pt idx="4129">
                  <c:v>2068</c:v>
                </c:pt>
                <c:pt idx="4130">
                  <c:v>2068</c:v>
                </c:pt>
                <c:pt idx="4131">
                  <c:v>2069</c:v>
                </c:pt>
                <c:pt idx="4132">
                  <c:v>2069</c:v>
                </c:pt>
                <c:pt idx="4133">
                  <c:v>2070</c:v>
                </c:pt>
                <c:pt idx="4134">
                  <c:v>2070</c:v>
                </c:pt>
                <c:pt idx="4135">
                  <c:v>2070</c:v>
                </c:pt>
                <c:pt idx="4136">
                  <c:v>2070</c:v>
                </c:pt>
                <c:pt idx="4137">
                  <c:v>2071</c:v>
                </c:pt>
                <c:pt idx="4138">
                  <c:v>2071</c:v>
                </c:pt>
                <c:pt idx="4139">
                  <c:v>2072</c:v>
                </c:pt>
                <c:pt idx="4140">
                  <c:v>2073</c:v>
                </c:pt>
                <c:pt idx="4141">
                  <c:v>2074</c:v>
                </c:pt>
                <c:pt idx="4142">
                  <c:v>2075</c:v>
                </c:pt>
                <c:pt idx="4143">
                  <c:v>2076</c:v>
                </c:pt>
                <c:pt idx="4144">
                  <c:v>2076</c:v>
                </c:pt>
                <c:pt idx="4145">
                  <c:v>2076</c:v>
                </c:pt>
                <c:pt idx="4146">
                  <c:v>2077</c:v>
                </c:pt>
                <c:pt idx="4147">
                  <c:v>2078</c:v>
                </c:pt>
                <c:pt idx="4148">
                  <c:v>2079</c:v>
                </c:pt>
                <c:pt idx="4149">
                  <c:v>2080</c:v>
                </c:pt>
                <c:pt idx="4150">
                  <c:v>2081</c:v>
                </c:pt>
                <c:pt idx="4151">
                  <c:v>2081</c:v>
                </c:pt>
                <c:pt idx="4152">
                  <c:v>2081</c:v>
                </c:pt>
                <c:pt idx="4153">
                  <c:v>2081</c:v>
                </c:pt>
                <c:pt idx="4154">
                  <c:v>2081</c:v>
                </c:pt>
                <c:pt idx="4155">
                  <c:v>2081</c:v>
                </c:pt>
                <c:pt idx="4156">
                  <c:v>2082</c:v>
                </c:pt>
                <c:pt idx="4157">
                  <c:v>2082</c:v>
                </c:pt>
                <c:pt idx="4158">
                  <c:v>2083</c:v>
                </c:pt>
                <c:pt idx="4159">
                  <c:v>2084</c:v>
                </c:pt>
                <c:pt idx="4160">
                  <c:v>2084</c:v>
                </c:pt>
                <c:pt idx="4161">
                  <c:v>2085</c:v>
                </c:pt>
                <c:pt idx="4162">
                  <c:v>2086</c:v>
                </c:pt>
                <c:pt idx="4163">
                  <c:v>2087</c:v>
                </c:pt>
                <c:pt idx="4164">
                  <c:v>2087</c:v>
                </c:pt>
                <c:pt idx="4165">
                  <c:v>2088</c:v>
                </c:pt>
                <c:pt idx="4166">
                  <c:v>2089</c:v>
                </c:pt>
                <c:pt idx="4167">
                  <c:v>2090</c:v>
                </c:pt>
                <c:pt idx="4168">
                  <c:v>2090</c:v>
                </c:pt>
                <c:pt idx="4169">
                  <c:v>2090</c:v>
                </c:pt>
                <c:pt idx="4170">
                  <c:v>2090</c:v>
                </c:pt>
                <c:pt idx="4171">
                  <c:v>2090</c:v>
                </c:pt>
                <c:pt idx="4172">
                  <c:v>2091</c:v>
                </c:pt>
                <c:pt idx="4173">
                  <c:v>2092</c:v>
                </c:pt>
                <c:pt idx="4174">
                  <c:v>2093</c:v>
                </c:pt>
                <c:pt idx="4175">
                  <c:v>2093</c:v>
                </c:pt>
                <c:pt idx="4176">
                  <c:v>2094</c:v>
                </c:pt>
                <c:pt idx="4177">
                  <c:v>2095</c:v>
                </c:pt>
                <c:pt idx="4178">
                  <c:v>2096</c:v>
                </c:pt>
                <c:pt idx="4179">
                  <c:v>2097</c:v>
                </c:pt>
                <c:pt idx="4180">
                  <c:v>2098</c:v>
                </c:pt>
                <c:pt idx="4181">
                  <c:v>2099</c:v>
                </c:pt>
                <c:pt idx="4182">
                  <c:v>2100</c:v>
                </c:pt>
                <c:pt idx="4183">
                  <c:v>2100</c:v>
                </c:pt>
                <c:pt idx="4184">
                  <c:v>2100</c:v>
                </c:pt>
                <c:pt idx="4185">
                  <c:v>2101</c:v>
                </c:pt>
                <c:pt idx="4186">
                  <c:v>2101</c:v>
                </c:pt>
                <c:pt idx="4187">
                  <c:v>2101</c:v>
                </c:pt>
                <c:pt idx="4188">
                  <c:v>2101</c:v>
                </c:pt>
                <c:pt idx="4189">
                  <c:v>2102</c:v>
                </c:pt>
                <c:pt idx="4190">
                  <c:v>2103</c:v>
                </c:pt>
                <c:pt idx="4191">
                  <c:v>2104</c:v>
                </c:pt>
                <c:pt idx="4192">
                  <c:v>2105</c:v>
                </c:pt>
                <c:pt idx="4193">
                  <c:v>2105</c:v>
                </c:pt>
                <c:pt idx="4194">
                  <c:v>2106</c:v>
                </c:pt>
                <c:pt idx="4195">
                  <c:v>2107</c:v>
                </c:pt>
                <c:pt idx="4196">
                  <c:v>2108</c:v>
                </c:pt>
                <c:pt idx="4197">
                  <c:v>2109</c:v>
                </c:pt>
                <c:pt idx="4198">
                  <c:v>2110</c:v>
                </c:pt>
                <c:pt idx="4199">
                  <c:v>2110</c:v>
                </c:pt>
                <c:pt idx="4200">
                  <c:v>2111</c:v>
                </c:pt>
                <c:pt idx="4201">
                  <c:v>2111</c:v>
                </c:pt>
                <c:pt idx="4202">
                  <c:v>2111</c:v>
                </c:pt>
                <c:pt idx="4203">
                  <c:v>2111</c:v>
                </c:pt>
                <c:pt idx="4204">
                  <c:v>2112</c:v>
                </c:pt>
                <c:pt idx="4205">
                  <c:v>2112</c:v>
                </c:pt>
                <c:pt idx="4206">
                  <c:v>2112</c:v>
                </c:pt>
                <c:pt idx="4207">
                  <c:v>2112</c:v>
                </c:pt>
                <c:pt idx="4208">
                  <c:v>2112</c:v>
                </c:pt>
                <c:pt idx="4209">
                  <c:v>2112</c:v>
                </c:pt>
                <c:pt idx="4210">
                  <c:v>2112</c:v>
                </c:pt>
                <c:pt idx="4211">
                  <c:v>2112</c:v>
                </c:pt>
                <c:pt idx="4212">
                  <c:v>2112</c:v>
                </c:pt>
                <c:pt idx="4213">
                  <c:v>2113</c:v>
                </c:pt>
                <c:pt idx="4214">
                  <c:v>2113</c:v>
                </c:pt>
                <c:pt idx="4215">
                  <c:v>2113</c:v>
                </c:pt>
                <c:pt idx="4216">
                  <c:v>2114</c:v>
                </c:pt>
                <c:pt idx="4217">
                  <c:v>2115</c:v>
                </c:pt>
                <c:pt idx="4218">
                  <c:v>2115</c:v>
                </c:pt>
                <c:pt idx="4219">
                  <c:v>2115</c:v>
                </c:pt>
                <c:pt idx="4220">
                  <c:v>2116</c:v>
                </c:pt>
                <c:pt idx="4221">
                  <c:v>2116</c:v>
                </c:pt>
                <c:pt idx="4222">
                  <c:v>2117</c:v>
                </c:pt>
                <c:pt idx="4223">
                  <c:v>2118</c:v>
                </c:pt>
                <c:pt idx="4224">
                  <c:v>2119</c:v>
                </c:pt>
                <c:pt idx="4225">
                  <c:v>2120</c:v>
                </c:pt>
                <c:pt idx="4226">
                  <c:v>2121</c:v>
                </c:pt>
                <c:pt idx="4227">
                  <c:v>2122</c:v>
                </c:pt>
                <c:pt idx="4228">
                  <c:v>2123</c:v>
                </c:pt>
                <c:pt idx="4229">
                  <c:v>2124</c:v>
                </c:pt>
                <c:pt idx="4230">
                  <c:v>2125</c:v>
                </c:pt>
                <c:pt idx="4231">
                  <c:v>2126</c:v>
                </c:pt>
                <c:pt idx="4232">
                  <c:v>2127</c:v>
                </c:pt>
                <c:pt idx="4233">
                  <c:v>2128</c:v>
                </c:pt>
                <c:pt idx="4234">
                  <c:v>2129</c:v>
                </c:pt>
                <c:pt idx="4235">
                  <c:v>2130</c:v>
                </c:pt>
                <c:pt idx="4236">
                  <c:v>2131</c:v>
                </c:pt>
                <c:pt idx="4237">
                  <c:v>2132</c:v>
                </c:pt>
                <c:pt idx="4238">
                  <c:v>2132</c:v>
                </c:pt>
                <c:pt idx="4239">
                  <c:v>2133</c:v>
                </c:pt>
                <c:pt idx="4240">
                  <c:v>2134</c:v>
                </c:pt>
                <c:pt idx="4241">
                  <c:v>2135</c:v>
                </c:pt>
                <c:pt idx="4242">
                  <c:v>2136</c:v>
                </c:pt>
                <c:pt idx="4243">
                  <c:v>2137</c:v>
                </c:pt>
                <c:pt idx="4244">
                  <c:v>2138</c:v>
                </c:pt>
                <c:pt idx="4245">
                  <c:v>2138</c:v>
                </c:pt>
                <c:pt idx="4246">
                  <c:v>2138</c:v>
                </c:pt>
                <c:pt idx="4247">
                  <c:v>2138</c:v>
                </c:pt>
                <c:pt idx="4248">
                  <c:v>2138</c:v>
                </c:pt>
                <c:pt idx="4249">
                  <c:v>2138</c:v>
                </c:pt>
                <c:pt idx="4250">
                  <c:v>2138</c:v>
                </c:pt>
                <c:pt idx="4251">
                  <c:v>2138</c:v>
                </c:pt>
                <c:pt idx="4252">
                  <c:v>2138</c:v>
                </c:pt>
                <c:pt idx="4253">
                  <c:v>2138</c:v>
                </c:pt>
                <c:pt idx="4254">
                  <c:v>2138</c:v>
                </c:pt>
                <c:pt idx="4255">
                  <c:v>2139</c:v>
                </c:pt>
                <c:pt idx="4256">
                  <c:v>2139</c:v>
                </c:pt>
                <c:pt idx="4257">
                  <c:v>2140</c:v>
                </c:pt>
                <c:pt idx="4258">
                  <c:v>2140</c:v>
                </c:pt>
                <c:pt idx="4259">
                  <c:v>2140</c:v>
                </c:pt>
                <c:pt idx="4260">
                  <c:v>2141</c:v>
                </c:pt>
                <c:pt idx="4261">
                  <c:v>2141</c:v>
                </c:pt>
                <c:pt idx="4262">
                  <c:v>2141</c:v>
                </c:pt>
                <c:pt idx="4263">
                  <c:v>2141</c:v>
                </c:pt>
                <c:pt idx="4264">
                  <c:v>2141</c:v>
                </c:pt>
                <c:pt idx="4265">
                  <c:v>2142</c:v>
                </c:pt>
                <c:pt idx="4266">
                  <c:v>2143</c:v>
                </c:pt>
                <c:pt idx="4267">
                  <c:v>2144</c:v>
                </c:pt>
                <c:pt idx="4268">
                  <c:v>2145</c:v>
                </c:pt>
                <c:pt idx="4269">
                  <c:v>2146</c:v>
                </c:pt>
                <c:pt idx="4270">
                  <c:v>2147</c:v>
                </c:pt>
                <c:pt idx="4271">
                  <c:v>2148</c:v>
                </c:pt>
                <c:pt idx="4272">
                  <c:v>2149</c:v>
                </c:pt>
                <c:pt idx="4273">
                  <c:v>2150</c:v>
                </c:pt>
                <c:pt idx="4274">
                  <c:v>2150</c:v>
                </c:pt>
                <c:pt idx="4275">
                  <c:v>2151</c:v>
                </c:pt>
                <c:pt idx="4276">
                  <c:v>2152</c:v>
                </c:pt>
                <c:pt idx="4277">
                  <c:v>2153</c:v>
                </c:pt>
                <c:pt idx="4278">
                  <c:v>2154</c:v>
                </c:pt>
                <c:pt idx="4279">
                  <c:v>2155</c:v>
                </c:pt>
                <c:pt idx="4280">
                  <c:v>2156</c:v>
                </c:pt>
                <c:pt idx="4281">
                  <c:v>2157</c:v>
                </c:pt>
                <c:pt idx="4282">
                  <c:v>2158</c:v>
                </c:pt>
                <c:pt idx="4283">
                  <c:v>2159</c:v>
                </c:pt>
                <c:pt idx="4284">
                  <c:v>2160</c:v>
                </c:pt>
                <c:pt idx="4285">
                  <c:v>2161</c:v>
                </c:pt>
                <c:pt idx="4286">
                  <c:v>2161</c:v>
                </c:pt>
                <c:pt idx="4287">
                  <c:v>2162</c:v>
                </c:pt>
                <c:pt idx="4288">
                  <c:v>2163</c:v>
                </c:pt>
                <c:pt idx="4289">
                  <c:v>2163</c:v>
                </c:pt>
                <c:pt idx="4290">
                  <c:v>2164</c:v>
                </c:pt>
                <c:pt idx="4291">
                  <c:v>2164</c:v>
                </c:pt>
                <c:pt idx="4292">
                  <c:v>2164</c:v>
                </c:pt>
                <c:pt idx="4293">
                  <c:v>2164</c:v>
                </c:pt>
                <c:pt idx="4294">
                  <c:v>2164</c:v>
                </c:pt>
                <c:pt idx="4295">
                  <c:v>2165</c:v>
                </c:pt>
                <c:pt idx="4296">
                  <c:v>2165</c:v>
                </c:pt>
                <c:pt idx="4297">
                  <c:v>2165</c:v>
                </c:pt>
                <c:pt idx="4298">
                  <c:v>2165</c:v>
                </c:pt>
                <c:pt idx="4299">
                  <c:v>2166</c:v>
                </c:pt>
                <c:pt idx="4300">
                  <c:v>2166</c:v>
                </c:pt>
                <c:pt idx="4301">
                  <c:v>2166</c:v>
                </c:pt>
                <c:pt idx="4302">
                  <c:v>2166</c:v>
                </c:pt>
                <c:pt idx="4303">
                  <c:v>2166</c:v>
                </c:pt>
                <c:pt idx="4304">
                  <c:v>2166</c:v>
                </c:pt>
                <c:pt idx="4305">
                  <c:v>2166</c:v>
                </c:pt>
                <c:pt idx="4306">
                  <c:v>2166</c:v>
                </c:pt>
                <c:pt idx="4307">
                  <c:v>2166</c:v>
                </c:pt>
                <c:pt idx="4308">
                  <c:v>2167</c:v>
                </c:pt>
                <c:pt idx="4309">
                  <c:v>2168</c:v>
                </c:pt>
                <c:pt idx="4310">
                  <c:v>2169</c:v>
                </c:pt>
                <c:pt idx="4311">
                  <c:v>2169</c:v>
                </c:pt>
                <c:pt idx="4312">
                  <c:v>2169</c:v>
                </c:pt>
                <c:pt idx="4313">
                  <c:v>2169</c:v>
                </c:pt>
                <c:pt idx="4314">
                  <c:v>2169</c:v>
                </c:pt>
                <c:pt idx="4315">
                  <c:v>2169</c:v>
                </c:pt>
                <c:pt idx="4316">
                  <c:v>2169</c:v>
                </c:pt>
                <c:pt idx="4317">
                  <c:v>2170</c:v>
                </c:pt>
                <c:pt idx="4318">
                  <c:v>2171</c:v>
                </c:pt>
                <c:pt idx="4319">
                  <c:v>2171</c:v>
                </c:pt>
                <c:pt idx="4320">
                  <c:v>2172</c:v>
                </c:pt>
                <c:pt idx="4321">
                  <c:v>2173</c:v>
                </c:pt>
                <c:pt idx="4322">
                  <c:v>2173</c:v>
                </c:pt>
                <c:pt idx="4323">
                  <c:v>2174</c:v>
                </c:pt>
                <c:pt idx="4324">
                  <c:v>2175</c:v>
                </c:pt>
                <c:pt idx="4325">
                  <c:v>2176</c:v>
                </c:pt>
                <c:pt idx="4326">
                  <c:v>2177</c:v>
                </c:pt>
                <c:pt idx="4327">
                  <c:v>2178</c:v>
                </c:pt>
                <c:pt idx="4328">
                  <c:v>2179</c:v>
                </c:pt>
                <c:pt idx="4329">
                  <c:v>2180</c:v>
                </c:pt>
                <c:pt idx="4330">
                  <c:v>2181</c:v>
                </c:pt>
                <c:pt idx="4331">
                  <c:v>2182</c:v>
                </c:pt>
                <c:pt idx="4332">
                  <c:v>2183</c:v>
                </c:pt>
                <c:pt idx="4333">
                  <c:v>2184</c:v>
                </c:pt>
                <c:pt idx="4334">
                  <c:v>2185</c:v>
                </c:pt>
                <c:pt idx="4335">
                  <c:v>2186</c:v>
                </c:pt>
                <c:pt idx="4336">
                  <c:v>2187</c:v>
                </c:pt>
                <c:pt idx="4337">
                  <c:v>2188</c:v>
                </c:pt>
                <c:pt idx="4338">
                  <c:v>2189</c:v>
                </c:pt>
                <c:pt idx="4339">
                  <c:v>2190</c:v>
                </c:pt>
                <c:pt idx="4340">
                  <c:v>2191</c:v>
                </c:pt>
                <c:pt idx="4341">
                  <c:v>2192</c:v>
                </c:pt>
                <c:pt idx="4342">
                  <c:v>2193</c:v>
                </c:pt>
                <c:pt idx="4343">
                  <c:v>2194</c:v>
                </c:pt>
                <c:pt idx="4344">
                  <c:v>2195</c:v>
                </c:pt>
                <c:pt idx="4345">
                  <c:v>2196</c:v>
                </c:pt>
                <c:pt idx="4346">
                  <c:v>2197</c:v>
                </c:pt>
                <c:pt idx="4347">
                  <c:v>2197</c:v>
                </c:pt>
                <c:pt idx="4348">
                  <c:v>2198</c:v>
                </c:pt>
                <c:pt idx="4349">
                  <c:v>2199</c:v>
                </c:pt>
                <c:pt idx="4350">
                  <c:v>2200</c:v>
                </c:pt>
                <c:pt idx="4351">
                  <c:v>2200</c:v>
                </c:pt>
                <c:pt idx="4352">
                  <c:v>2201</c:v>
                </c:pt>
                <c:pt idx="4353">
                  <c:v>2202</c:v>
                </c:pt>
                <c:pt idx="4354">
                  <c:v>2203</c:v>
                </c:pt>
                <c:pt idx="4355">
                  <c:v>2203</c:v>
                </c:pt>
                <c:pt idx="4356">
                  <c:v>2203</c:v>
                </c:pt>
                <c:pt idx="4357">
                  <c:v>2203</c:v>
                </c:pt>
                <c:pt idx="4358">
                  <c:v>2204</c:v>
                </c:pt>
                <c:pt idx="4359">
                  <c:v>2205</c:v>
                </c:pt>
                <c:pt idx="4360">
                  <c:v>2206</c:v>
                </c:pt>
                <c:pt idx="4361">
                  <c:v>2207</c:v>
                </c:pt>
                <c:pt idx="4362">
                  <c:v>2207</c:v>
                </c:pt>
                <c:pt idx="4363">
                  <c:v>2208</c:v>
                </c:pt>
                <c:pt idx="4364">
                  <c:v>2209</c:v>
                </c:pt>
                <c:pt idx="4365">
                  <c:v>2209</c:v>
                </c:pt>
                <c:pt idx="4366">
                  <c:v>2210</c:v>
                </c:pt>
                <c:pt idx="4367">
                  <c:v>2210</c:v>
                </c:pt>
                <c:pt idx="4368">
                  <c:v>2211</c:v>
                </c:pt>
                <c:pt idx="4369">
                  <c:v>2212</c:v>
                </c:pt>
                <c:pt idx="4370">
                  <c:v>2212</c:v>
                </c:pt>
                <c:pt idx="4371">
                  <c:v>2213</c:v>
                </c:pt>
                <c:pt idx="4372">
                  <c:v>2213</c:v>
                </c:pt>
                <c:pt idx="4373">
                  <c:v>2214</c:v>
                </c:pt>
                <c:pt idx="4374">
                  <c:v>2215</c:v>
                </c:pt>
                <c:pt idx="4375">
                  <c:v>2216</c:v>
                </c:pt>
                <c:pt idx="4376">
                  <c:v>2217</c:v>
                </c:pt>
                <c:pt idx="4377">
                  <c:v>2218</c:v>
                </c:pt>
                <c:pt idx="4378">
                  <c:v>2219</c:v>
                </c:pt>
                <c:pt idx="4379">
                  <c:v>2220</c:v>
                </c:pt>
                <c:pt idx="4380">
                  <c:v>2220</c:v>
                </c:pt>
                <c:pt idx="4381">
                  <c:v>2220</c:v>
                </c:pt>
                <c:pt idx="4382">
                  <c:v>2220</c:v>
                </c:pt>
                <c:pt idx="4383">
                  <c:v>2220</c:v>
                </c:pt>
                <c:pt idx="4384">
                  <c:v>2221</c:v>
                </c:pt>
                <c:pt idx="4385">
                  <c:v>2222</c:v>
                </c:pt>
                <c:pt idx="4386">
                  <c:v>2223</c:v>
                </c:pt>
                <c:pt idx="4387">
                  <c:v>2224</c:v>
                </c:pt>
                <c:pt idx="4388">
                  <c:v>2225</c:v>
                </c:pt>
                <c:pt idx="4389">
                  <c:v>2226</c:v>
                </c:pt>
                <c:pt idx="4390">
                  <c:v>2227</c:v>
                </c:pt>
                <c:pt idx="4391">
                  <c:v>2228</c:v>
                </c:pt>
                <c:pt idx="4392">
                  <c:v>2229</c:v>
                </c:pt>
                <c:pt idx="4393">
                  <c:v>2230</c:v>
                </c:pt>
                <c:pt idx="4394">
                  <c:v>2231</c:v>
                </c:pt>
                <c:pt idx="4395">
                  <c:v>2232</c:v>
                </c:pt>
                <c:pt idx="4396">
                  <c:v>2232</c:v>
                </c:pt>
                <c:pt idx="4397">
                  <c:v>2233</c:v>
                </c:pt>
                <c:pt idx="4398">
                  <c:v>2234</c:v>
                </c:pt>
                <c:pt idx="4399">
                  <c:v>2234</c:v>
                </c:pt>
                <c:pt idx="4400">
                  <c:v>2234</c:v>
                </c:pt>
                <c:pt idx="4401">
                  <c:v>2234</c:v>
                </c:pt>
                <c:pt idx="4402">
                  <c:v>2235</c:v>
                </c:pt>
                <c:pt idx="4403">
                  <c:v>2236</c:v>
                </c:pt>
                <c:pt idx="4404">
                  <c:v>2236</c:v>
                </c:pt>
                <c:pt idx="4405">
                  <c:v>2236</c:v>
                </c:pt>
                <c:pt idx="4406">
                  <c:v>2237</c:v>
                </c:pt>
                <c:pt idx="4407">
                  <c:v>2238</c:v>
                </c:pt>
                <c:pt idx="4408">
                  <c:v>2239</c:v>
                </c:pt>
                <c:pt idx="4409">
                  <c:v>2239</c:v>
                </c:pt>
                <c:pt idx="4410">
                  <c:v>2239</c:v>
                </c:pt>
                <c:pt idx="4411">
                  <c:v>2239</c:v>
                </c:pt>
                <c:pt idx="4412">
                  <c:v>2240</c:v>
                </c:pt>
                <c:pt idx="4413">
                  <c:v>2241</c:v>
                </c:pt>
                <c:pt idx="4414">
                  <c:v>2242</c:v>
                </c:pt>
                <c:pt idx="4415">
                  <c:v>2242</c:v>
                </c:pt>
                <c:pt idx="4416">
                  <c:v>2243</c:v>
                </c:pt>
                <c:pt idx="4417">
                  <c:v>2243</c:v>
                </c:pt>
                <c:pt idx="4418">
                  <c:v>2243</c:v>
                </c:pt>
                <c:pt idx="4419">
                  <c:v>2243</c:v>
                </c:pt>
                <c:pt idx="4420">
                  <c:v>2243</c:v>
                </c:pt>
                <c:pt idx="4421">
                  <c:v>2244</c:v>
                </c:pt>
                <c:pt idx="4422">
                  <c:v>2245</c:v>
                </c:pt>
                <c:pt idx="4423">
                  <c:v>2246</c:v>
                </c:pt>
                <c:pt idx="4424">
                  <c:v>2247</c:v>
                </c:pt>
                <c:pt idx="4425">
                  <c:v>2248</c:v>
                </c:pt>
                <c:pt idx="4426">
                  <c:v>2249</c:v>
                </c:pt>
                <c:pt idx="4427">
                  <c:v>2250</c:v>
                </c:pt>
                <c:pt idx="4428">
                  <c:v>2251</c:v>
                </c:pt>
                <c:pt idx="4429">
                  <c:v>2252</c:v>
                </c:pt>
                <c:pt idx="4430">
                  <c:v>2253</c:v>
                </c:pt>
                <c:pt idx="4431">
                  <c:v>2254</c:v>
                </c:pt>
                <c:pt idx="4432">
                  <c:v>2255</c:v>
                </c:pt>
                <c:pt idx="4433">
                  <c:v>2256</c:v>
                </c:pt>
                <c:pt idx="4434">
                  <c:v>2257</c:v>
                </c:pt>
                <c:pt idx="4435">
                  <c:v>2258</c:v>
                </c:pt>
                <c:pt idx="4436">
                  <c:v>2259</c:v>
                </c:pt>
                <c:pt idx="4437">
                  <c:v>2260</c:v>
                </c:pt>
                <c:pt idx="4438">
                  <c:v>2261</c:v>
                </c:pt>
                <c:pt idx="4439">
                  <c:v>2262</c:v>
                </c:pt>
                <c:pt idx="4440">
                  <c:v>2263</c:v>
                </c:pt>
                <c:pt idx="4441">
                  <c:v>2264</c:v>
                </c:pt>
                <c:pt idx="4442">
                  <c:v>2265</c:v>
                </c:pt>
                <c:pt idx="4443">
                  <c:v>2266</c:v>
                </c:pt>
                <c:pt idx="4444">
                  <c:v>2267</c:v>
                </c:pt>
                <c:pt idx="4445">
                  <c:v>2268</c:v>
                </c:pt>
                <c:pt idx="4446">
                  <c:v>2269</c:v>
                </c:pt>
                <c:pt idx="4447">
                  <c:v>2270</c:v>
                </c:pt>
                <c:pt idx="4448">
                  <c:v>2271</c:v>
                </c:pt>
                <c:pt idx="4449">
                  <c:v>2272</c:v>
                </c:pt>
                <c:pt idx="4450">
                  <c:v>2273</c:v>
                </c:pt>
                <c:pt idx="4451">
                  <c:v>2273</c:v>
                </c:pt>
                <c:pt idx="4452">
                  <c:v>2274</c:v>
                </c:pt>
                <c:pt idx="4453">
                  <c:v>2275</c:v>
                </c:pt>
                <c:pt idx="4454">
                  <c:v>2276</c:v>
                </c:pt>
                <c:pt idx="4455">
                  <c:v>2277</c:v>
                </c:pt>
                <c:pt idx="4456">
                  <c:v>2278</c:v>
                </c:pt>
                <c:pt idx="4457">
                  <c:v>2279</c:v>
                </c:pt>
                <c:pt idx="4458">
                  <c:v>2280</c:v>
                </c:pt>
                <c:pt idx="4459">
                  <c:v>2281</c:v>
                </c:pt>
                <c:pt idx="4460">
                  <c:v>2282</c:v>
                </c:pt>
                <c:pt idx="4461">
                  <c:v>2283</c:v>
                </c:pt>
                <c:pt idx="4462">
                  <c:v>2284</c:v>
                </c:pt>
                <c:pt idx="4463">
                  <c:v>2285</c:v>
                </c:pt>
                <c:pt idx="4464">
                  <c:v>2286</c:v>
                </c:pt>
                <c:pt idx="4465">
                  <c:v>2287</c:v>
                </c:pt>
                <c:pt idx="4466">
                  <c:v>2287</c:v>
                </c:pt>
                <c:pt idx="4467">
                  <c:v>2287</c:v>
                </c:pt>
                <c:pt idx="4468">
                  <c:v>2287</c:v>
                </c:pt>
                <c:pt idx="4469">
                  <c:v>2288</c:v>
                </c:pt>
                <c:pt idx="4470">
                  <c:v>2289</c:v>
                </c:pt>
                <c:pt idx="4471">
                  <c:v>2290</c:v>
                </c:pt>
                <c:pt idx="4472">
                  <c:v>2291</c:v>
                </c:pt>
                <c:pt idx="4473">
                  <c:v>2291</c:v>
                </c:pt>
                <c:pt idx="4474">
                  <c:v>2291</c:v>
                </c:pt>
                <c:pt idx="4475">
                  <c:v>2291</c:v>
                </c:pt>
                <c:pt idx="4476">
                  <c:v>2291</c:v>
                </c:pt>
                <c:pt idx="4477">
                  <c:v>2291</c:v>
                </c:pt>
                <c:pt idx="4478">
                  <c:v>2292</c:v>
                </c:pt>
                <c:pt idx="4479">
                  <c:v>2293</c:v>
                </c:pt>
                <c:pt idx="4480">
                  <c:v>2293</c:v>
                </c:pt>
                <c:pt idx="4481">
                  <c:v>2294</c:v>
                </c:pt>
                <c:pt idx="4482">
                  <c:v>2294</c:v>
                </c:pt>
                <c:pt idx="4483">
                  <c:v>2295</c:v>
                </c:pt>
                <c:pt idx="4484">
                  <c:v>2296</c:v>
                </c:pt>
                <c:pt idx="4485">
                  <c:v>2297</c:v>
                </c:pt>
                <c:pt idx="4486">
                  <c:v>2298</c:v>
                </c:pt>
                <c:pt idx="4487">
                  <c:v>2299</c:v>
                </c:pt>
                <c:pt idx="4488">
                  <c:v>2300</c:v>
                </c:pt>
                <c:pt idx="4489">
                  <c:v>2301</c:v>
                </c:pt>
                <c:pt idx="4490">
                  <c:v>2302</c:v>
                </c:pt>
                <c:pt idx="4491">
                  <c:v>2303</c:v>
                </c:pt>
                <c:pt idx="4492">
                  <c:v>2303</c:v>
                </c:pt>
                <c:pt idx="4493">
                  <c:v>2303</c:v>
                </c:pt>
                <c:pt idx="4494">
                  <c:v>2303</c:v>
                </c:pt>
                <c:pt idx="4495">
                  <c:v>2304</c:v>
                </c:pt>
                <c:pt idx="4496">
                  <c:v>2305</c:v>
                </c:pt>
                <c:pt idx="4497">
                  <c:v>2306</c:v>
                </c:pt>
                <c:pt idx="4498">
                  <c:v>2307</c:v>
                </c:pt>
                <c:pt idx="4499">
                  <c:v>2307</c:v>
                </c:pt>
                <c:pt idx="4500">
                  <c:v>2307</c:v>
                </c:pt>
                <c:pt idx="4501">
                  <c:v>2307</c:v>
                </c:pt>
                <c:pt idx="4502">
                  <c:v>2308</c:v>
                </c:pt>
                <c:pt idx="4503">
                  <c:v>2308</c:v>
                </c:pt>
                <c:pt idx="4504">
                  <c:v>2309</c:v>
                </c:pt>
                <c:pt idx="4505">
                  <c:v>2309</c:v>
                </c:pt>
                <c:pt idx="4506">
                  <c:v>2309</c:v>
                </c:pt>
                <c:pt idx="4507">
                  <c:v>2310</c:v>
                </c:pt>
                <c:pt idx="4508">
                  <c:v>2311</c:v>
                </c:pt>
                <c:pt idx="4509">
                  <c:v>2312</c:v>
                </c:pt>
                <c:pt idx="4510">
                  <c:v>2313</c:v>
                </c:pt>
                <c:pt idx="4511">
                  <c:v>2314</c:v>
                </c:pt>
                <c:pt idx="4512">
                  <c:v>2315</c:v>
                </c:pt>
                <c:pt idx="4513">
                  <c:v>2316</c:v>
                </c:pt>
                <c:pt idx="4514">
                  <c:v>2317</c:v>
                </c:pt>
                <c:pt idx="4515">
                  <c:v>2318</c:v>
                </c:pt>
                <c:pt idx="4516">
                  <c:v>2318</c:v>
                </c:pt>
                <c:pt idx="4517">
                  <c:v>2318</c:v>
                </c:pt>
                <c:pt idx="4518">
                  <c:v>2319</c:v>
                </c:pt>
                <c:pt idx="4519">
                  <c:v>2320</c:v>
                </c:pt>
                <c:pt idx="4520">
                  <c:v>2321</c:v>
                </c:pt>
                <c:pt idx="4521">
                  <c:v>2321</c:v>
                </c:pt>
                <c:pt idx="4522">
                  <c:v>2321</c:v>
                </c:pt>
                <c:pt idx="4523">
                  <c:v>2322</c:v>
                </c:pt>
                <c:pt idx="4524">
                  <c:v>2323</c:v>
                </c:pt>
                <c:pt idx="4525">
                  <c:v>2324</c:v>
                </c:pt>
                <c:pt idx="4526">
                  <c:v>2325</c:v>
                </c:pt>
                <c:pt idx="4527">
                  <c:v>2326</c:v>
                </c:pt>
                <c:pt idx="4528">
                  <c:v>2326</c:v>
                </c:pt>
                <c:pt idx="4529">
                  <c:v>2327</c:v>
                </c:pt>
                <c:pt idx="4530">
                  <c:v>2328</c:v>
                </c:pt>
                <c:pt idx="4531">
                  <c:v>2329</c:v>
                </c:pt>
                <c:pt idx="4532">
                  <c:v>2330</c:v>
                </c:pt>
                <c:pt idx="4533">
                  <c:v>2331</c:v>
                </c:pt>
                <c:pt idx="4534">
                  <c:v>2332</c:v>
                </c:pt>
                <c:pt idx="4535">
                  <c:v>2333</c:v>
                </c:pt>
                <c:pt idx="4536">
                  <c:v>2334</c:v>
                </c:pt>
                <c:pt idx="4537">
                  <c:v>2335</c:v>
                </c:pt>
                <c:pt idx="4538">
                  <c:v>2336</c:v>
                </c:pt>
                <c:pt idx="4539">
                  <c:v>2337</c:v>
                </c:pt>
                <c:pt idx="4540">
                  <c:v>2338</c:v>
                </c:pt>
                <c:pt idx="4541">
                  <c:v>2339</c:v>
                </c:pt>
                <c:pt idx="4542">
                  <c:v>2340</c:v>
                </c:pt>
                <c:pt idx="4543">
                  <c:v>2341</c:v>
                </c:pt>
                <c:pt idx="4544">
                  <c:v>2342</c:v>
                </c:pt>
                <c:pt idx="4545">
                  <c:v>2343</c:v>
                </c:pt>
                <c:pt idx="4546">
                  <c:v>2344</c:v>
                </c:pt>
                <c:pt idx="4547">
                  <c:v>2345</c:v>
                </c:pt>
                <c:pt idx="4548">
                  <c:v>2345</c:v>
                </c:pt>
                <c:pt idx="4549">
                  <c:v>2345</c:v>
                </c:pt>
                <c:pt idx="4550">
                  <c:v>2345</c:v>
                </c:pt>
                <c:pt idx="4551">
                  <c:v>2346</c:v>
                </c:pt>
                <c:pt idx="4552">
                  <c:v>2347</c:v>
                </c:pt>
                <c:pt idx="4553">
                  <c:v>2348</c:v>
                </c:pt>
                <c:pt idx="4554">
                  <c:v>2348</c:v>
                </c:pt>
                <c:pt idx="4555">
                  <c:v>2349</c:v>
                </c:pt>
                <c:pt idx="4556">
                  <c:v>2350</c:v>
                </c:pt>
                <c:pt idx="4557">
                  <c:v>2351</c:v>
                </c:pt>
                <c:pt idx="4558">
                  <c:v>2352</c:v>
                </c:pt>
                <c:pt idx="4559">
                  <c:v>2352</c:v>
                </c:pt>
                <c:pt idx="4560">
                  <c:v>2353</c:v>
                </c:pt>
                <c:pt idx="4561">
                  <c:v>2354</c:v>
                </c:pt>
                <c:pt idx="4562">
                  <c:v>2355</c:v>
                </c:pt>
                <c:pt idx="4563">
                  <c:v>2356</c:v>
                </c:pt>
                <c:pt idx="4564">
                  <c:v>2357</c:v>
                </c:pt>
                <c:pt idx="4565">
                  <c:v>2358</c:v>
                </c:pt>
                <c:pt idx="4566">
                  <c:v>2359</c:v>
                </c:pt>
                <c:pt idx="4567">
                  <c:v>2360</c:v>
                </c:pt>
                <c:pt idx="4568">
                  <c:v>2361</c:v>
                </c:pt>
                <c:pt idx="4569">
                  <c:v>2362</c:v>
                </c:pt>
                <c:pt idx="4570">
                  <c:v>2363</c:v>
                </c:pt>
                <c:pt idx="4571">
                  <c:v>2364</c:v>
                </c:pt>
                <c:pt idx="4572">
                  <c:v>2365</c:v>
                </c:pt>
                <c:pt idx="4573">
                  <c:v>2366</c:v>
                </c:pt>
                <c:pt idx="4574">
                  <c:v>2367</c:v>
                </c:pt>
                <c:pt idx="4575">
                  <c:v>2368</c:v>
                </c:pt>
                <c:pt idx="4576">
                  <c:v>2369</c:v>
                </c:pt>
                <c:pt idx="4577">
                  <c:v>2370</c:v>
                </c:pt>
                <c:pt idx="4578">
                  <c:v>2371</c:v>
                </c:pt>
                <c:pt idx="4579">
                  <c:v>2372</c:v>
                </c:pt>
                <c:pt idx="4580">
                  <c:v>2373</c:v>
                </c:pt>
                <c:pt idx="4581">
                  <c:v>2374</c:v>
                </c:pt>
                <c:pt idx="4582">
                  <c:v>2375</c:v>
                </c:pt>
                <c:pt idx="4583">
                  <c:v>2376</c:v>
                </c:pt>
                <c:pt idx="4584">
                  <c:v>2377</c:v>
                </c:pt>
                <c:pt idx="4585">
                  <c:v>2377</c:v>
                </c:pt>
                <c:pt idx="4586">
                  <c:v>2378</c:v>
                </c:pt>
                <c:pt idx="4587">
                  <c:v>2378</c:v>
                </c:pt>
                <c:pt idx="4588">
                  <c:v>2378</c:v>
                </c:pt>
                <c:pt idx="4589">
                  <c:v>2378</c:v>
                </c:pt>
                <c:pt idx="4590">
                  <c:v>2378</c:v>
                </c:pt>
                <c:pt idx="4591">
                  <c:v>2379</c:v>
                </c:pt>
                <c:pt idx="4592">
                  <c:v>2380</c:v>
                </c:pt>
                <c:pt idx="4593">
                  <c:v>2380</c:v>
                </c:pt>
                <c:pt idx="4594">
                  <c:v>2381</c:v>
                </c:pt>
                <c:pt idx="4595">
                  <c:v>2382</c:v>
                </c:pt>
                <c:pt idx="4596">
                  <c:v>2383</c:v>
                </c:pt>
                <c:pt idx="4597">
                  <c:v>2384</c:v>
                </c:pt>
                <c:pt idx="4598">
                  <c:v>2384</c:v>
                </c:pt>
                <c:pt idx="4599">
                  <c:v>2385</c:v>
                </c:pt>
                <c:pt idx="4600">
                  <c:v>2385</c:v>
                </c:pt>
                <c:pt idx="4601">
                  <c:v>2385</c:v>
                </c:pt>
                <c:pt idx="4602">
                  <c:v>2385</c:v>
                </c:pt>
                <c:pt idx="4603">
                  <c:v>2385</c:v>
                </c:pt>
                <c:pt idx="4604">
                  <c:v>2385</c:v>
                </c:pt>
                <c:pt idx="4605">
                  <c:v>2386</c:v>
                </c:pt>
                <c:pt idx="4606">
                  <c:v>2386</c:v>
                </c:pt>
                <c:pt idx="4607">
                  <c:v>2386</c:v>
                </c:pt>
                <c:pt idx="4608">
                  <c:v>2386</c:v>
                </c:pt>
                <c:pt idx="4609">
                  <c:v>2386</c:v>
                </c:pt>
                <c:pt idx="4610">
                  <c:v>2386</c:v>
                </c:pt>
                <c:pt idx="4611">
                  <c:v>2387</c:v>
                </c:pt>
                <c:pt idx="4612">
                  <c:v>2388</c:v>
                </c:pt>
                <c:pt idx="4613">
                  <c:v>2388</c:v>
                </c:pt>
                <c:pt idx="4614">
                  <c:v>2388</c:v>
                </c:pt>
                <c:pt idx="4615">
                  <c:v>2388</c:v>
                </c:pt>
                <c:pt idx="4616">
                  <c:v>2388</c:v>
                </c:pt>
                <c:pt idx="4617">
                  <c:v>2388</c:v>
                </c:pt>
                <c:pt idx="4618">
                  <c:v>2388</c:v>
                </c:pt>
                <c:pt idx="4619">
                  <c:v>2389</c:v>
                </c:pt>
                <c:pt idx="4620">
                  <c:v>2390</c:v>
                </c:pt>
                <c:pt idx="4621">
                  <c:v>2391</c:v>
                </c:pt>
                <c:pt idx="4622">
                  <c:v>2391</c:v>
                </c:pt>
                <c:pt idx="4623">
                  <c:v>2392</c:v>
                </c:pt>
                <c:pt idx="4624">
                  <c:v>2392</c:v>
                </c:pt>
                <c:pt idx="4625">
                  <c:v>2393</c:v>
                </c:pt>
                <c:pt idx="4626">
                  <c:v>2394</c:v>
                </c:pt>
                <c:pt idx="4627">
                  <c:v>2395</c:v>
                </c:pt>
                <c:pt idx="4628">
                  <c:v>2396</c:v>
                </c:pt>
                <c:pt idx="4629">
                  <c:v>2397</c:v>
                </c:pt>
                <c:pt idx="4630">
                  <c:v>2398</c:v>
                </c:pt>
                <c:pt idx="4631">
                  <c:v>2398</c:v>
                </c:pt>
                <c:pt idx="4632">
                  <c:v>2399</c:v>
                </c:pt>
                <c:pt idx="4633">
                  <c:v>2400</c:v>
                </c:pt>
                <c:pt idx="4634">
                  <c:v>2401</c:v>
                </c:pt>
                <c:pt idx="4635">
                  <c:v>2401</c:v>
                </c:pt>
                <c:pt idx="4636">
                  <c:v>2401</c:v>
                </c:pt>
                <c:pt idx="4637">
                  <c:v>2402</c:v>
                </c:pt>
                <c:pt idx="4638">
                  <c:v>2403</c:v>
                </c:pt>
                <c:pt idx="4639">
                  <c:v>2403</c:v>
                </c:pt>
                <c:pt idx="4640">
                  <c:v>2403</c:v>
                </c:pt>
                <c:pt idx="4641">
                  <c:v>2404</c:v>
                </c:pt>
                <c:pt idx="4642">
                  <c:v>2405</c:v>
                </c:pt>
                <c:pt idx="4643">
                  <c:v>2405</c:v>
                </c:pt>
                <c:pt idx="4644">
                  <c:v>2405</c:v>
                </c:pt>
                <c:pt idx="4645">
                  <c:v>2405</c:v>
                </c:pt>
                <c:pt idx="4646">
                  <c:v>2406</c:v>
                </c:pt>
                <c:pt idx="4647">
                  <c:v>2407</c:v>
                </c:pt>
                <c:pt idx="4648">
                  <c:v>2408</c:v>
                </c:pt>
                <c:pt idx="4649">
                  <c:v>2409</c:v>
                </c:pt>
                <c:pt idx="4650">
                  <c:v>2409</c:v>
                </c:pt>
                <c:pt idx="4651">
                  <c:v>2409</c:v>
                </c:pt>
                <c:pt idx="4652">
                  <c:v>2410</c:v>
                </c:pt>
                <c:pt idx="4653">
                  <c:v>2410</c:v>
                </c:pt>
                <c:pt idx="4654">
                  <c:v>2411</c:v>
                </c:pt>
                <c:pt idx="4655">
                  <c:v>2412</c:v>
                </c:pt>
                <c:pt idx="4656">
                  <c:v>2413</c:v>
                </c:pt>
                <c:pt idx="4657">
                  <c:v>2414</c:v>
                </c:pt>
                <c:pt idx="4658">
                  <c:v>2415</c:v>
                </c:pt>
                <c:pt idx="4659">
                  <c:v>2416</c:v>
                </c:pt>
                <c:pt idx="4660">
                  <c:v>2417</c:v>
                </c:pt>
                <c:pt idx="4661">
                  <c:v>2417</c:v>
                </c:pt>
                <c:pt idx="4662">
                  <c:v>2417</c:v>
                </c:pt>
                <c:pt idx="4663">
                  <c:v>2418</c:v>
                </c:pt>
                <c:pt idx="4664">
                  <c:v>2418</c:v>
                </c:pt>
                <c:pt idx="4665">
                  <c:v>2419</c:v>
                </c:pt>
                <c:pt idx="4666">
                  <c:v>2420</c:v>
                </c:pt>
                <c:pt idx="4667">
                  <c:v>2420</c:v>
                </c:pt>
                <c:pt idx="4668">
                  <c:v>2421</c:v>
                </c:pt>
                <c:pt idx="4669">
                  <c:v>2422</c:v>
                </c:pt>
                <c:pt idx="4670">
                  <c:v>2423</c:v>
                </c:pt>
                <c:pt idx="4671">
                  <c:v>2423</c:v>
                </c:pt>
                <c:pt idx="4672">
                  <c:v>2424</c:v>
                </c:pt>
                <c:pt idx="4673">
                  <c:v>2425</c:v>
                </c:pt>
                <c:pt idx="4674">
                  <c:v>2426</c:v>
                </c:pt>
                <c:pt idx="4675">
                  <c:v>2427</c:v>
                </c:pt>
                <c:pt idx="4676">
                  <c:v>2428</c:v>
                </c:pt>
                <c:pt idx="4677">
                  <c:v>2428</c:v>
                </c:pt>
                <c:pt idx="4678">
                  <c:v>2429</c:v>
                </c:pt>
                <c:pt idx="4679">
                  <c:v>2430</c:v>
                </c:pt>
                <c:pt idx="4680">
                  <c:v>2430</c:v>
                </c:pt>
                <c:pt idx="4681">
                  <c:v>2431</c:v>
                </c:pt>
                <c:pt idx="4682">
                  <c:v>2432</c:v>
                </c:pt>
                <c:pt idx="4683">
                  <c:v>2432</c:v>
                </c:pt>
                <c:pt idx="4684">
                  <c:v>2432</c:v>
                </c:pt>
                <c:pt idx="4685">
                  <c:v>2432</c:v>
                </c:pt>
                <c:pt idx="4686">
                  <c:v>2432</c:v>
                </c:pt>
                <c:pt idx="4687">
                  <c:v>2433</c:v>
                </c:pt>
                <c:pt idx="4688">
                  <c:v>2434</c:v>
                </c:pt>
                <c:pt idx="4689">
                  <c:v>2435</c:v>
                </c:pt>
                <c:pt idx="4690">
                  <c:v>2435</c:v>
                </c:pt>
                <c:pt idx="4691">
                  <c:v>2435</c:v>
                </c:pt>
                <c:pt idx="4692">
                  <c:v>2436</c:v>
                </c:pt>
                <c:pt idx="4693">
                  <c:v>2437</c:v>
                </c:pt>
                <c:pt idx="4694">
                  <c:v>2438</c:v>
                </c:pt>
                <c:pt idx="4695">
                  <c:v>2439</c:v>
                </c:pt>
                <c:pt idx="4696">
                  <c:v>2440</c:v>
                </c:pt>
                <c:pt idx="4697">
                  <c:v>2441</c:v>
                </c:pt>
                <c:pt idx="4698">
                  <c:v>2442</c:v>
                </c:pt>
                <c:pt idx="4699">
                  <c:v>2443</c:v>
                </c:pt>
                <c:pt idx="4700">
                  <c:v>2444</c:v>
                </c:pt>
                <c:pt idx="4701">
                  <c:v>2445</c:v>
                </c:pt>
                <c:pt idx="4702">
                  <c:v>2445</c:v>
                </c:pt>
                <c:pt idx="4703">
                  <c:v>2446</c:v>
                </c:pt>
                <c:pt idx="4704">
                  <c:v>2447</c:v>
                </c:pt>
                <c:pt idx="4705">
                  <c:v>2447</c:v>
                </c:pt>
                <c:pt idx="4706">
                  <c:v>2447</c:v>
                </c:pt>
                <c:pt idx="4707">
                  <c:v>2447</c:v>
                </c:pt>
                <c:pt idx="4708">
                  <c:v>2447</c:v>
                </c:pt>
                <c:pt idx="4709">
                  <c:v>2447</c:v>
                </c:pt>
                <c:pt idx="4710">
                  <c:v>2447</c:v>
                </c:pt>
                <c:pt idx="4711">
                  <c:v>2447</c:v>
                </c:pt>
                <c:pt idx="4712">
                  <c:v>2448</c:v>
                </c:pt>
                <c:pt idx="4713">
                  <c:v>2448</c:v>
                </c:pt>
                <c:pt idx="4714">
                  <c:v>2448</c:v>
                </c:pt>
                <c:pt idx="4715">
                  <c:v>2448</c:v>
                </c:pt>
                <c:pt idx="4716">
                  <c:v>2448</c:v>
                </c:pt>
                <c:pt idx="4717">
                  <c:v>2448</c:v>
                </c:pt>
                <c:pt idx="4718">
                  <c:v>2448</c:v>
                </c:pt>
                <c:pt idx="4719">
                  <c:v>2448</c:v>
                </c:pt>
                <c:pt idx="4720">
                  <c:v>2449</c:v>
                </c:pt>
                <c:pt idx="4721">
                  <c:v>2450</c:v>
                </c:pt>
                <c:pt idx="4722">
                  <c:v>2451</c:v>
                </c:pt>
                <c:pt idx="4723">
                  <c:v>2452</c:v>
                </c:pt>
                <c:pt idx="4724">
                  <c:v>2453</c:v>
                </c:pt>
                <c:pt idx="4725">
                  <c:v>2454</c:v>
                </c:pt>
                <c:pt idx="4726">
                  <c:v>2455</c:v>
                </c:pt>
                <c:pt idx="4727">
                  <c:v>2455</c:v>
                </c:pt>
                <c:pt idx="4728">
                  <c:v>2456</c:v>
                </c:pt>
                <c:pt idx="4729">
                  <c:v>2457</c:v>
                </c:pt>
                <c:pt idx="4730">
                  <c:v>2457</c:v>
                </c:pt>
                <c:pt idx="4731">
                  <c:v>2458</c:v>
                </c:pt>
                <c:pt idx="4732">
                  <c:v>2459</c:v>
                </c:pt>
                <c:pt idx="4733">
                  <c:v>2460</c:v>
                </c:pt>
                <c:pt idx="4734">
                  <c:v>2461</c:v>
                </c:pt>
                <c:pt idx="4735">
                  <c:v>2462</c:v>
                </c:pt>
                <c:pt idx="4736">
                  <c:v>2463</c:v>
                </c:pt>
                <c:pt idx="4737">
                  <c:v>2464</c:v>
                </c:pt>
                <c:pt idx="4738">
                  <c:v>2465</c:v>
                </c:pt>
                <c:pt idx="4739">
                  <c:v>2466</c:v>
                </c:pt>
                <c:pt idx="4740">
                  <c:v>2467</c:v>
                </c:pt>
                <c:pt idx="4741">
                  <c:v>2467</c:v>
                </c:pt>
                <c:pt idx="4742">
                  <c:v>2467</c:v>
                </c:pt>
                <c:pt idx="4743">
                  <c:v>2467</c:v>
                </c:pt>
                <c:pt idx="4744">
                  <c:v>2467</c:v>
                </c:pt>
                <c:pt idx="4745">
                  <c:v>2467</c:v>
                </c:pt>
                <c:pt idx="4746">
                  <c:v>2467</c:v>
                </c:pt>
                <c:pt idx="4747">
                  <c:v>2467</c:v>
                </c:pt>
                <c:pt idx="4748">
                  <c:v>2467</c:v>
                </c:pt>
                <c:pt idx="4749">
                  <c:v>2467</c:v>
                </c:pt>
                <c:pt idx="4750">
                  <c:v>2467</c:v>
                </c:pt>
                <c:pt idx="4751">
                  <c:v>2467</c:v>
                </c:pt>
                <c:pt idx="4752">
                  <c:v>2468</c:v>
                </c:pt>
                <c:pt idx="4753">
                  <c:v>2468</c:v>
                </c:pt>
                <c:pt idx="4754">
                  <c:v>2469</c:v>
                </c:pt>
                <c:pt idx="4755">
                  <c:v>2469</c:v>
                </c:pt>
                <c:pt idx="4756">
                  <c:v>2469</c:v>
                </c:pt>
                <c:pt idx="4757">
                  <c:v>2469</c:v>
                </c:pt>
                <c:pt idx="4758">
                  <c:v>2469</c:v>
                </c:pt>
                <c:pt idx="4759">
                  <c:v>2469</c:v>
                </c:pt>
                <c:pt idx="4760">
                  <c:v>2469</c:v>
                </c:pt>
                <c:pt idx="4761">
                  <c:v>2469</c:v>
                </c:pt>
                <c:pt idx="4762">
                  <c:v>2470</c:v>
                </c:pt>
                <c:pt idx="4763">
                  <c:v>2470</c:v>
                </c:pt>
                <c:pt idx="4764">
                  <c:v>2471</c:v>
                </c:pt>
                <c:pt idx="4765">
                  <c:v>2471</c:v>
                </c:pt>
                <c:pt idx="4766">
                  <c:v>2471</c:v>
                </c:pt>
                <c:pt idx="4767">
                  <c:v>2471</c:v>
                </c:pt>
                <c:pt idx="4768">
                  <c:v>2471</c:v>
                </c:pt>
                <c:pt idx="4769">
                  <c:v>2472</c:v>
                </c:pt>
                <c:pt idx="4770">
                  <c:v>2473</c:v>
                </c:pt>
                <c:pt idx="4771">
                  <c:v>2474</c:v>
                </c:pt>
                <c:pt idx="4772">
                  <c:v>2475</c:v>
                </c:pt>
                <c:pt idx="4773">
                  <c:v>2476</c:v>
                </c:pt>
                <c:pt idx="4774">
                  <c:v>2477</c:v>
                </c:pt>
                <c:pt idx="4775">
                  <c:v>2478</c:v>
                </c:pt>
                <c:pt idx="4776">
                  <c:v>2479</c:v>
                </c:pt>
                <c:pt idx="4777">
                  <c:v>2480</c:v>
                </c:pt>
                <c:pt idx="4778">
                  <c:v>2481</c:v>
                </c:pt>
                <c:pt idx="4779">
                  <c:v>2482</c:v>
                </c:pt>
                <c:pt idx="4780">
                  <c:v>2483</c:v>
                </c:pt>
                <c:pt idx="4781">
                  <c:v>2484</c:v>
                </c:pt>
                <c:pt idx="4782">
                  <c:v>2485</c:v>
                </c:pt>
                <c:pt idx="4783">
                  <c:v>2486</c:v>
                </c:pt>
                <c:pt idx="4784">
                  <c:v>2487</c:v>
                </c:pt>
                <c:pt idx="4785">
                  <c:v>2488</c:v>
                </c:pt>
                <c:pt idx="4786">
                  <c:v>2489</c:v>
                </c:pt>
                <c:pt idx="4787">
                  <c:v>2490</c:v>
                </c:pt>
                <c:pt idx="4788">
                  <c:v>2491</c:v>
                </c:pt>
                <c:pt idx="4789">
                  <c:v>2491</c:v>
                </c:pt>
                <c:pt idx="4790">
                  <c:v>2492</c:v>
                </c:pt>
                <c:pt idx="4791">
                  <c:v>2493</c:v>
                </c:pt>
                <c:pt idx="4792">
                  <c:v>2494</c:v>
                </c:pt>
                <c:pt idx="4793">
                  <c:v>2495</c:v>
                </c:pt>
                <c:pt idx="4794">
                  <c:v>2496</c:v>
                </c:pt>
                <c:pt idx="4795">
                  <c:v>2497</c:v>
                </c:pt>
                <c:pt idx="4796">
                  <c:v>2498</c:v>
                </c:pt>
                <c:pt idx="4797">
                  <c:v>2499</c:v>
                </c:pt>
                <c:pt idx="4798">
                  <c:v>2499</c:v>
                </c:pt>
                <c:pt idx="4799">
                  <c:v>2500</c:v>
                </c:pt>
                <c:pt idx="4800">
                  <c:v>2501</c:v>
                </c:pt>
                <c:pt idx="4801">
                  <c:v>2502</c:v>
                </c:pt>
                <c:pt idx="4802">
                  <c:v>2502</c:v>
                </c:pt>
                <c:pt idx="4803">
                  <c:v>2502</c:v>
                </c:pt>
                <c:pt idx="4804">
                  <c:v>2502</c:v>
                </c:pt>
                <c:pt idx="4805">
                  <c:v>2502</c:v>
                </c:pt>
                <c:pt idx="4806">
                  <c:v>2502</c:v>
                </c:pt>
                <c:pt idx="4807">
                  <c:v>2502</c:v>
                </c:pt>
                <c:pt idx="4808">
                  <c:v>2502</c:v>
                </c:pt>
                <c:pt idx="4809">
                  <c:v>2502</c:v>
                </c:pt>
                <c:pt idx="4810">
                  <c:v>2502</c:v>
                </c:pt>
                <c:pt idx="4811">
                  <c:v>2502</c:v>
                </c:pt>
                <c:pt idx="4812">
                  <c:v>2502</c:v>
                </c:pt>
                <c:pt idx="4813">
                  <c:v>2503</c:v>
                </c:pt>
                <c:pt idx="4814">
                  <c:v>2503</c:v>
                </c:pt>
                <c:pt idx="4815">
                  <c:v>2504</c:v>
                </c:pt>
                <c:pt idx="4816">
                  <c:v>2504</c:v>
                </c:pt>
                <c:pt idx="4817">
                  <c:v>2504</c:v>
                </c:pt>
                <c:pt idx="4818">
                  <c:v>2504</c:v>
                </c:pt>
                <c:pt idx="4819">
                  <c:v>2504</c:v>
                </c:pt>
                <c:pt idx="4820">
                  <c:v>2504</c:v>
                </c:pt>
                <c:pt idx="4821">
                  <c:v>2504</c:v>
                </c:pt>
                <c:pt idx="4822">
                  <c:v>2504</c:v>
                </c:pt>
                <c:pt idx="4823">
                  <c:v>2504</c:v>
                </c:pt>
                <c:pt idx="4824">
                  <c:v>2504</c:v>
                </c:pt>
                <c:pt idx="4825">
                  <c:v>2504</c:v>
                </c:pt>
                <c:pt idx="4826">
                  <c:v>2504</c:v>
                </c:pt>
                <c:pt idx="4827">
                  <c:v>2504</c:v>
                </c:pt>
                <c:pt idx="4828">
                  <c:v>2505</c:v>
                </c:pt>
                <c:pt idx="4829">
                  <c:v>2506</c:v>
                </c:pt>
                <c:pt idx="4830">
                  <c:v>2507</c:v>
                </c:pt>
                <c:pt idx="4831">
                  <c:v>2507</c:v>
                </c:pt>
                <c:pt idx="4832">
                  <c:v>2507</c:v>
                </c:pt>
                <c:pt idx="4833">
                  <c:v>2507</c:v>
                </c:pt>
                <c:pt idx="4834">
                  <c:v>2507</c:v>
                </c:pt>
                <c:pt idx="4835">
                  <c:v>2507</c:v>
                </c:pt>
                <c:pt idx="4836">
                  <c:v>2507</c:v>
                </c:pt>
                <c:pt idx="4837">
                  <c:v>2507</c:v>
                </c:pt>
                <c:pt idx="4838">
                  <c:v>2508</c:v>
                </c:pt>
                <c:pt idx="4839">
                  <c:v>2509</c:v>
                </c:pt>
                <c:pt idx="4840">
                  <c:v>2510</c:v>
                </c:pt>
                <c:pt idx="4841">
                  <c:v>2510</c:v>
                </c:pt>
                <c:pt idx="4842">
                  <c:v>2510</c:v>
                </c:pt>
                <c:pt idx="4843">
                  <c:v>2510</c:v>
                </c:pt>
                <c:pt idx="4844">
                  <c:v>2510</c:v>
                </c:pt>
                <c:pt idx="4845">
                  <c:v>2510</c:v>
                </c:pt>
                <c:pt idx="4846">
                  <c:v>2510</c:v>
                </c:pt>
                <c:pt idx="4847">
                  <c:v>2510</c:v>
                </c:pt>
                <c:pt idx="4848">
                  <c:v>2511</c:v>
                </c:pt>
                <c:pt idx="4849">
                  <c:v>2512</c:v>
                </c:pt>
                <c:pt idx="4850">
                  <c:v>2512</c:v>
                </c:pt>
                <c:pt idx="4851">
                  <c:v>2512</c:v>
                </c:pt>
                <c:pt idx="4852">
                  <c:v>2513</c:v>
                </c:pt>
                <c:pt idx="4853">
                  <c:v>2513</c:v>
                </c:pt>
                <c:pt idx="4854">
                  <c:v>2514</c:v>
                </c:pt>
                <c:pt idx="4855">
                  <c:v>2515</c:v>
                </c:pt>
                <c:pt idx="4856">
                  <c:v>2516</c:v>
                </c:pt>
                <c:pt idx="4857">
                  <c:v>2517</c:v>
                </c:pt>
                <c:pt idx="4858">
                  <c:v>2517</c:v>
                </c:pt>
                <c:pt idx="4859">
                  <c:v>2518</c:v>
                </c:pt>
                <c:pt idx="4860">
                  <c:v>2519</c:v>
                </c:pt>
                <c:pt idx="4861">
                  <c:v>2520</c:v>
                </c:pt>
                <c:pt idx="4862">
                  <c:v>2520</c:v>
                </c:pt>
                <c:pt idx="4863">
                  <c:v>2520</c:v>
                </c:pt>
                <c:pt idx="4864">
                  <c:v>2521</c:v>
                </c:pt>
                <c:pt idx="4865">
                  <c:v>2522</c:v>
                </c:pt>
                <c:pt idx="4866">
                  <c:v>2522</c:v>
                </c:pt>
                <c:pt idx="4867">
                  <c:v>2522</c:v>
                </c:pt>
                <c:pt idx="4868">
                  <c:v>2523</c:v>
                </c:pt>
                <c:pt idx="4869">
                  <c:v>2524</c:v>
                </c:pt>
                <c:pt idx="4870">
                  <c:v>2525</c:v>
                </c:pt>
                <c:pt idx="4871">
                  <c:v>2526</c:v>
                </c:pt>
                <c:pt idx="4872">
                  <c:v>2527</c:v>
                </c:pt>
                <c:pt idx="4873">
                  <c:v>2527</c:v>
                </c:pt>
                <c:pt idx="4874">
                  <c:v>2528</c:v>
                </c:pt>
                <c:pt idx="4875">
                  <c:v>2529</c:v>
                </c:pt>
                <c:pt idx="4876">
                  <c:v>2530</c:v>
                </c:pt>
                <c:pt idx="4877">
                  <c:v>2530</c:v>
                </c:pt>
                <c:pt idx="4878">
                  <c:v>2531</c:v>
                </c:pt>
                <c:pt idx="4879">
                  <c:v>2532</c:v>
                </c:pt>
                <c:pt idx="4880">
                  <c:v>2533</c:v>
                </c:pt>
                <c:pt idx="4881">
                  <c:v>2534</c:v>
                </c:pt>
                <c:pt idx="4882">
                  <c:v>2535</c:v>
                </c:pt>
                <c:pt idx="4883">
                  <c:v>2535</c:v>
                </c:pt>
                <c:pt idx="4884">
                  <c:v>2536</c:v>
                </c:pt>
                <c:pt idx="4885">
                  <c:v>2537</c:v>
                </c:pt>
                <c:pt idx="4886">
                  <c:v>2537</c:v>
                </c:pt>
                <c:pt idx="4887">
                  <c:v>2537</c:v>
                </c:pt>
                <c:pt idx="4888">
                  <c:v>2538</c:v>
                </c:pt>
                <c:pt idx="4889">
                  <c:v>2539</c:v>
                </c:pt>
                <c:pt idx="4890">
                  <c:v>2540</c:v>
                </c:pt>
                <c:pt idx="4891">
                  <c:v>2541</c:v>
                </c:pt>
                <c:pt idx="4892">
                  <c:v>2542</c:v>
                </c:pt>
                <c:pt idx="4893">
                  <c:v>2542</c:v>
                </c:pt>
                <c:pt idx="4894">
                  <c:v>2542</c:v>
                </c:pt>
                <c:pt idx="4895">
                  <c:v>2543</c:v>
                </c:pt>
                <c:pt idx="4896">
                  <c:v>2544</c:v>
                </c:pt>
                <c:pt idx="4897">
                  <c:v>2544</c:v>
                </c:pt>
                <c:pt idx="4898">
                  <c:v>2545</c:v>
                </c:pt>
                <c:pt idx="4899">
                  <c:v>2546</c:v>
                </c:pt>
                <c:pt idx="4900">
                  <c:v>2547</c:v>
                </c:pt>
                <c:pt idx="4901">
                  <c:v>2547</c:v>
                </c:pt>
                <c:pt idx="4902">
                  <c:v>2547</c:v>
                </c:pt>
                <c:pt idx="4903">
                  <c:v>2548</c:v>
                </c:pt>
                <c:pt idx="4904">
                  <c:v>2548</c:v>
                </c:pt>
                <c:pt idx="4905">
                  <c:v>2549</c:v>
                </c:pt>
                <c:pt idx="4906">
                  <c:v>2550</c:v>
                </c:pt>
                <c:pt idx="4907">
                  <c:v>2551</c:v>
                </c:pt>
                <c:pt idx="4908">
                  <c:v>2552</c:v>
                </c:pt>
                <c:pt idx="4909">
                  <c:v>2553</c:v>
                </c:pt>
                <c:pt idx="4910">
                  <c:v>2554</c:v>
                </c:pt>
                <c:pt idx="4911">
                  <c:v>2555</c:v>
                </c:pt>
                <c:pt idx="4912">
                  <c:v>2556</c:v>
                </c:pt>
                <c:pt idx="4913">
                  <c:v>2556</c:v>
                </c:pt>
                <c:pt idx="4914">
                  <c:v>2557</c:v>
                </c:pt>
                <c:pt idx="4915">
                  <c:v>2557</c:v>
                </c:pt>
                <c:pt idx="4916">
                  <c:v>2557</c:v>
                </c:pt>
                <c:pt idx="4917">
                  <c:v>2558</c:v>
                </c:pt>
                <c:pt idx="4918">
                  <c:v>2559</c:v>
                </c:pt>
                <c:pt idx="4919">
                  <c:v>2560</c:v>
                </c:pt>
                <c:pt idx="4920">
                  <c:v>2561</c:v>
                </c:pt>
                <c:pt idx="4921">
                  <c:v>2562</c:v>
                </c:pt>
                <c:pt idx="4922">
                  <c:v>2563</c:v>
                </c:pt>
                <c:pt idx="4923">
                  <c:v>2563</c:v>
                </c:pt>
                <c:pt idx="4924">
                  <c:v>2563</c:v>
                </c:pt>
                <c:pt idx="4925">
                  <c:v>2563</c:v>
                </c:pt>
                <c:pt idx="4926">
                  <c:v>2563</c:v>
                </c:pt>
                <c:pt idx="4927">
                  <c:v>2564</c:v>
                </c:pt>
                <c:pt idx="4928">
                  <c:v>2565</c:v>
                </c:pt>
                <c:pt idx="4929">
                  <c:v>2565</c:v>
                </c:pt>
                <c:pt idx="4930">
                  <c:v>2566</c:v>
                </c:pt>
                <c:pt idx="4931">
                  <c:v>2567</c:v>
                </c:pt>
                <c:pt idx="4932">
                  <c:v>2567</c:v>
                </c:pt>
                <c:pt idx="4933">
                  <c:v>2568</c:v>
                </c:pt>
                <c:pt idx="4934">
                  <c:v>2569</c:v>
                </c:pt>
                <c:pt idx="4935">
                  <c:v>2569</c:v>
                </c:pt>
                <c:pt idx="4936">
                  <c:v>2569</c:v>
                </c:pt>
                <c:pt idx="4937">
                  <c:v>2569</c:v>
                </c:pt>
                <c:pt idx="4938">
                  <c:v>2569</c:v>
                </c:pt>
                <c:pt idx="4939">
                  <c:v>2570</c:v>
                </c:pt>
                <c:pt idx="4940">
                  <c:v>2571</c:v>
                </c:pt>
                <c:pt idx="4941">
                  <c:v>2571</c:v>
                </c:pt>
                <c:pt idx="4942">
                  <c:v>2571</c:v>
                </c:pt>
                <c:pt idx="4943">
                  <c:v>2571</c:v>
                </c:pt>
                <c:pt idx="4944">
                  <c:v>2571</c:v>
                </c:pt>
                <c:pt idx="4945">
                  <c:v>2572</c:v>
                </c:pt>
                <c:pt idx="4946">
                  <c:v>2572</c:v>
                </c:pt>
                <c:pt idx="4947">
                  <c:v>2572</c:v>
                </c:pt>
                <c:pt idx="4948">
                  <c:v>2572</c:v>
                </c:pt>
                <c:pt idx="4949">
                  <c:v>2573</c:v>
                </c:pt>
                <c:pt idx="4950">
                  <c:v>2573</c:v>
                </c:pt>
                <c:pt idx="4951">
                  <c:v>2573</c:v>
                </c:pt>
                <c:pt idx="4952">
                  <c:v>2573</c:v>
                </c:pt>
                <c:pt idx="4953">
                  <c:v>2573</c:v>
                </c:pt>
                <c:pt idx="4954">
                  <c:v>2573</c:v>
                </c:pt>
                <c:pt idx="4955">
                  <c:v>2573</c:v>
                </c:pt>
                <c:pt idx="4956">
                  <c:v>2573</c:v>
                </c:pt>
                <c:pt idx="4957">
                  <c:v>2574</c:v>
                </c:pt>
                <c:pt idx="4958">
                  <c:v>2575</c:v>
                </c:pt>
                <c:pt idx="4959">
                  <c:v>2576</c:v>
                </c:pt>
                <c:pt idx="4960">
                  <c:v>2576</c:v>
                </c:pt>
                <c:pt idx="4961">
                  <c:v>2577</c:v>
                </c:pt>
                <c:pt idx="4962">
                  <c:v>2577</c:v>
                </c:pt>
                <c:pt idx="4963">
                  <c:v>2577</c:v>
                </c:pt>
                <c:pt idx="4964">
                  <c:v>2578</c:v>
                </c:pt>
                <c:pt idx="4965">
                  <c:v>2578</c:v>
                </c:pt>
                <c:pt idx="4966">
                  <c:v>2579</c:v>
                </c:pt>
                <c:pt idx="4967">
                  <c:v>2579</c:v>
                </c:pt>
                <c:pt idx="4968">
                  <c:v>2579</c:v>
                </c:pt>
                <c:pt idx="4969">
                  <c:v>2580</c:v>
                </c:pt>
                <c:pt idx="4970">
                  <c:v>2581</c:v>
                </c:pt>
                <c:pt idx="4971">
                  <c:v>2582</c:v>
                </c:pt>
                <c:pt idx="4972">
                  <c:v>2582</c:v>
                </c:pt>
                <c:pt idx="4973">
                  <c:v>2582</c:v>
                </c:pt>
                <c:pt idx="4974">
                  <c:v>2582</c:v>
                </c:pt>
                <c:pt idx="4975">
                  <c:v>2583</c:v>
                </c:pt>
                <c:pt idx="4976">
                  <c:v>2584</c:v>
                </c:pt>
                <c:pt idx="4977">
                  <c:v>2584</c:v>
                </c:pt>
                <c:pt idx="4978">
                  <c:v>2585</c:v>
                </c:pt>
                <c:pt idx="4979">
                  <c:v>2586</c:v>
                </c:pt>
                <c:pt idx="4980">
                  <c:v>2587</c:v>
                </c:pt>
                <c:pt idx="4981">
                  <c:v>2588</c:v>
                </c:pt>
                <c:pt idx="4982">
                  <c:v>2589</c:v>
                </c:pt>
                <c:pt idx="4983">
                  <c:v>2589</c:v>
                </c:pt>
                <c:pt idx="4984">
                  <c:v>2590</c:v>
                </c:pt>
                <c:pt idx="4985">
                  <c:v>2591</c:v>
                </c:pt>
                <c:pt idx="4986">
                  <c:v>2592</c:v>
                </c:pt>
                <c:pt idx="4987">
                  <c:v>2593</c:v>
                </c:pt>
                <c:pt idx="4988">
                  <c:v>2594</c:v>
                </c:pt>
                <c:pt idx="4989">
                  <c:v>2595</c:v>
                </c:pt>
                <c:pt idx="4990">
                  <c:v>2596</c:v>
                </c:pt>
                <c:pt idx="4991">
                  <c:v>2597</c:v>
                </c:pt>
                <c:pt idx="4992">
                  <c:v>2597</c:v>
                </c:pt>
                <c:pt idx="4993">
                  <c:v>2598</c:v>
                </c:pt>
                <c:pt idx="4994">
                  <c:v>2599</c:v>
                </c:pt>
                <c:pt idx="4995">
                  <c:v>2600</c:v>
                </c:pt>
                <c:pt idx="4996">
                  <c:v>2601</c:v>
                </c:pt>
                <c:pt idx="4997">
                  <c:v>2601</c:v>
                </c:pt>
                <c:pt idx="4998">
                  <c:v>2601</c:v>
                </c:pt>
                <c:pt idx="4999">
                  <c:v>2601</c:v>
                </c:pt>
                <c:pt idx="5000">
                  <c:v>2602</c:v>
                </c:pt>
                <c:pt idx="5001">
                  <c:v>2603</c:v>
                </c:pt>
                <c:pt idx="5002">
                  <c:v>2604</c:v>
                </c:pt>
                <c:pt idx="5003">
                  <c:v>2605</c:v>
                </c:pt>
                <c:pt idx="5004">
                  <c:v>2606</c:v>
                </c:pt>
                <c:pt idx="5005">
                  <c:v>2607</c:v>
                </c:pt>
                <c:pt idx="5006">
                  <c:v>2607</c:v>
                </c:pt>
                <c:pt idx="5007">
                  <c:v>2608</c:v>
                </c:pt>
                <c:pt idx="5008">
                  <c:v>2609</c:v>
                </c:pt>
                <c:pt idx="5009">
                  <c:v>2609</c:v>
                </c:pt>
                <c:pt idx="5010">
                  <c:v>2610</c:v>
                </c:pt>
                <c:pt idx="5011">
                  <c:v>2611</c:v>
                </c:pt>
                <c:pt idx="5012">
                  <c:v>2611</c:v>
                </c:pt>
                <c:pt idx="5013">
                  <c:v>2612</c:v>
                </c:pt>
                <c:pt idx="5014">
                  <c:v>2613</c:v>
                </c:pt>
                <c:pt idx="5015">
                  <c:v>2614</c:v>
                </c:pt>
                <c:pt idx="5016">
                  <c:v>2614</c:v>
                </c:pt>
                <c:pt idx="5017">
                  <c:v>2615</c:v>
                </c:pt>
                <c:pt idx="5018">
                  <c:v>2616</c:v>
                </c:pt>
                <c:pt idx="5019">
                  <c:v>2617</c:v>
                </c:pt>
                <c:pt idx="5020">
                  <c:v>2618</c:v>
                </c:pt>
                <c:pt idx="5021">
                  <c:v>2618</c:v>
                </c:pt>
                <c:pt idx="5022">
                  <c:v>2619</c:v>
                </c:pt>
                <c:pt idx="5023">
                  <c:v>2620</c:v>
                </c:pt>
                <c:pt idx="5024">
                  <c:v>2621</c:v>
                </c:pt>
                <c:pt idx="5025">
                  <c:v>2622</c:v>
                </c:pt>
                <c:pt idx="5026">
                  <c:v>2622</c:v>
                </c:pt>
                <c:pt idx="5027">
                  <c:v>2623</c:v>
                </c:pt>
                <c:pt idx="5028">
                  <c:v>2624</c:v>
                </c:pt>
                <c:pt idx="5029">
                  <c:v>2625</c:v>
                </c:pt>
                <c:pt idx="5030">
                  <c:v>2626</c:v>
                </c:pt>
                <c:pt idx="5031">
                  <c:v>2627</c:v>
                </c:pt>
                <c:pt idx="5032">
                  <c:v>2628</c:v>
                </c:pt>
                <c:pt idx="5033">
                  <c:v>2629</c:v>
                </c:pt>
                <c:pt idx="5034">
                  <c:v>2630</c:v>
                </c:pt>
                <c:pt idx="5035">
                  <c:v>2630</c:v>
                </c:pt>
                <c:pt idx="5036">
                  <c:v>2631</c:v>
                </c:pt>
                <c:pt idx="5037">
                  <c:v>2632</c:v>
                </c:pt>
                <c:pt idx="5038">
                  <c:v>2633</c:v>
                </c:pt>
                <c:pt idx="5039">
                  <c:v>2633</c:v>
                </c:pt>
                <c:pt idx="5040">
                  <c:v>2634</c:v>
                </c:pt>
                <c:pt idx="5041">
                  <c:v>2635</c:v>
                </c:pt>
                <c:pt idx="5042">
                  <c:v>2636</c:v>
                </c:pt>
                <c:pt idx="5043">
                  <c:v>2637</c:v>
                </c:pt>
                <c:pt idx="5044">
                  <c:v>2638</c:v>
                </c:pt>
                <c:pt idx="5045">
                  <c:v>2639</c:v>
                </c:pt>
                <c:pt idx="5046">
                  <c:v>2639</c:v>
                </c:pt>
                <c:pt idx="5047">
                  <c:v>2639</c:v>
                </c:pt>
                <c:pt idx="5048">
                  <c:v>2639</c:v>
                </c:pt>
                <c:pt idx="5049">
                  <c:v>2640</c:v>
                </c:pt>
                <c:pt idx="5050">
                  <c:v>2640</c:v>
                </c:pt>
                <c:pt idx="5051">
                  <c:v>2640</c:v>
                </c:pt>
                <c:pt idx="5052">
                  <c:v>2640</c:v>
                </c:pt>
                <c:pt idx="5053">
                  <c:v>2640</c:v>
                </c:pt>
                <c:pt idx="5054">
                  <c:v>2641</c:v>
                </c:pt>
                <c:pt idx="5055">
                  <c:v>2642</c:v>
                </c:pt>
                <c:pt idx="5056">
                  <c:v>2642</c:v>
                </c:pt>
                <c:pt idx="5057">
                  <c:v>2642</c:v>
                </c:pt>
                <c:pt idx="5058">
                  <c:v>2642</c:v>
                </c:pt>
                <c:pt idx="5059">
                  <c:v>2642</c:v>
                </c:pt>
                <c:pt idx="5060">
                  <c:v>2643</c:v>
                </c:pt>
                <c:pt idx="5061">
                  <c:v>2643</c:v>
                </c:pt>
                <c:pt idx="5062">
                  <c:v>2643</c:v>
                </c:pt>
                <c:pt idx="5063">
                  <c:v>2643</c:v>
                </c:pt>
                <c:pt idx="5064">
                  <c:v>2643</c:v>
                </c:pt>
                <c:pt idx="5065">
                  <c:v>2643</c:v>
                </c:pt>
                <c:pt idx="5066">
                  <c:v>2643</c:v>
                </c:pt>
                <c:pt idx="5067">
                  <c:v>2643</c:v>
                </c:pt>
                <c:pt idx="5068">
                  <c:v>2643</c:v>
                </c:pt>
                <c:pt idx="5069">
                  <c:v>2644</c:v>
                </c:pt>
                <c:pt idx="5070">
                  <c:v>2645</c:v>
                </c:pt>
                <c:pt idx="5071">
                  <c:v>2645</c:v>
                </c:pt>
                <c:pt idx="5072">
                  <c:v>2645</c:v>
                </c:pt>
                <c:pt idx="5073">
                  <c:v>2645</c:v>
                </c:pt>
                <c:pt idx="5074">
                  <c:v>2645</c:v>
                </c:pt>
                <c:pt idx="5075">
                  <c:v>2645</c:v>
                </c:pt>
                <c:pt idx="5076">
                  <c:v>2645</c:v>
                </c:pt>
                <c:pt idx="5077">
                  <c:v>2645</c:v>
                </c:pt>
                <c:pt idx="5078">
                  <c:v>2646</c:v>
                </c:pt>
                <c:pt idx="5079">
                  <c:v>2646</c:v>
                </c:pt>
                <c:pt idx="5080">
                  <c:v>2646</c:v>
                </c:pt>
                <c:pt idx="5081">
                  <c:v>2646</c:v>
                </c:pt>
                <c:pt idx="5082">
                  <c:v>2646</c:v>
                </c:pt>
                <c:pt idx="5083">
                  <c:v>2646</c:v>
                </c:pt>
                <c:pt idx="5084">
                  <c:v>2646</c:v>
                </c:pt>
                <c:pt idx="5085">
                  <c:v>2646</c:v>
                </c:pt>
                <c:pt idx="5086">
                  <c:v>2646</c:v>
                </c:pt>
                <c:pt idx="5087">
                  <c:v>2647</c:v>
                </c:pt>
                <c:pt idx="5088">
                  <c:v>2647</c:v>
                </c:pt>
                <c:pt idx="5089">
                  <c:v>2648</c:v>
                </c:pt>
                <c:pt idx="5090">
                  <c:v>2648</c:v>
                </c:pt>
                <c:pt idx="5091">
                  <c:v>2649</c:v>
                </c:pt>
                <c:pt idx="5092">
                  <c:v>2649</c:v>
                </c:pt>
                <c:pt idx="5093">
                  <c:v>2649</c:v>
                </c:pt>
                <c:pt idx="5094">
                  <c:v>2649</c:v>
                </c:pt>
                <c:pt idx="5095">
                  <c:v>2649</c:v>
                </c:pt>
                <c:pt idx="5096">
                  <c:v>2649</c:v>
                </c:pt>
                <c:pt idx="5097">
                  <c:v>2649</c:v>
                </c:pt>
                <c:pt idx="5098">
                  <c:v>2649</c:v>
                </c:pt>
                <c:pt idx="5099">
                  <c:v>2650</c:v>
                </c:pt>
                <c:pt idx="5100">
                  <c:v>2651</c:v>
                </c:pt>
                <c:pt idx="5101">
                  <c:v>2651</c:v>
                </c:pt>
                <c:pt idx="5102">
                  <c:v>2651</c:v>
                </c:pt>
                <c:pt idx="5103">
                  <c:v>2651</c:v>
                </c:pt>
                <c:pt idx="5104">
                  <c:v>2651</c:v>
                </c:pt>
                <c:pt idx="5105">
                  <c:v>2651</c:v>
                </c:pt>
                <c:pt idx="5106">
                  <c:v>2651</c:v>
                </c:pt>
                <c:pt idx="5107">
                  <c:v>2652</c:v>
                </c:pt>
                <c:pt idx="5108">
                  <c:v>2653</c:v>
                </c:pt>
                <c:pt idx="5109">
                  <c:v>2653</c:v>
                </c:pt>
                <c:pt idx="5110">
                  <c:v>2653</c:v>
                </c:pt>
                <c:pt idx="5111">
                  <c:v>2654</c:v>
                </c:pt>
                <c:pt idx="5112">
                  <c:v>2655</c:v>
                </c:pt>
                <c:pt idx="5113">
                  <c:v>2655</c:v>
                </c:pt>
                <c:pt idx="5114">
                  <c:v>2655</c:v>
                </c:pt>
                <c:pt idx="5115">
                  <c:v>2655</c:v>
                </c:pt>
                <c:pt idx="5116">
                  <c:v>2656</c:v>
                </c:pt>
                <c:pt idx="5117">
                  <c:v>2656</c:v>
                </c:pt>
                <c:pt idx="5118">
                  <c:v>2656</c:v>
                </c:pt>
                <c:pt idx="5119">
                  <c:v>2657</c:v>
                </c:pt>
                <c:pt idx="5120">
                  <c:v>2658</c:v>
                </c:pt>
                <c:pt idx="5121">
                  <c:v>2659</c:v>
                </c:pt>
                <c:pt idx="5122">
                  <c:v>2660</c:v>
                </c:pt>
                <c:pt idx="5123">
                  <c:v>2661</c:v>
                </c:pt>
                <c:pt idx="5124">
                  <c:v>2662</c:v>
                </c:pt>
                <c:pt idx="5125">
                  <c:v>2663</c:v>
                </c:pt>
                <c:pt idx="5126">
                  <c:v>2664</c:v>
                </c:pt>
                <c:pt idx="5127">
                  <c:v>2665</c:v>
                </c:pt>
                <c:pt idx="5128">
                  <c:v>2666</c:v>
                </c:pt>
                <c:pt idx="5129">
                  <c:v>2667</c:v>
                </c:pt>
                <c:pt idx="5130">
                  <c:v>2668</c:v>
                </c:pt>
                <c:pt idx="5131">
                  <c:v>2668</c:v>
                </c:pt>
                <c:pt idx="5132">
                  <c:v>2668</c:v>
                </c:pt>
                <c:pt idx="5133">
                  <c:v>2669</c:v>
                </c:pt>
                <c:pt idx="5134">
                  <c:v>2670</c:v>
                </c:pt>
                <c:pt idx="5135">
                  <c:v>2671</c:v>
                </c:pt>
                <c:pt idx="5136">
                  <c:v>2672</c:v>
                </c:pt>
                <c:pt idx="5137">
                  <c:v>2673</c:v>
                </c:pt>
                <c:pt idx="5138">
                  <c:v>2674</c:v>
                </c:pt>
                <c:pt idx="5139">
                  <c:v>2675</c:v>
                </c:pt>
                <c:pt idx="5140">
                  <c:v>2676</c:v>
                </c:pt>
                <c:pt idx="5141">
                  <c:v>2677</c:v>
                </c:pt>
                <c:pt idx="5142">
                  <c:v>2678</c:v>
                </c:pt>
                <c:pt idx="5143">
                  <c:v>2679</c:v>
                </c:pt>
                <c:pt idx="5144">
                  <c:v>2680</c:v>
                </c:pt>
                <c:pt idx="5145">
                  <c:v>2680</c:v>
                </c:pt>
                <c:pt idx="5146">
                  <c:v>2681</c:v>
                </c:pt>
                <c:pt idx="5147">
                  <c:v>2682</c:v>
                </c:pt>
                <c:pt idx="5148">
                  <c:v>2683</c:v>
                </c:pt>
                <c:pt idx="5149">
                  <c:v>2683</c:v>
                </c:pt>
                <c:pt idx="5150">
                  <c:v>2683</c:v>
                </c:pt>
                <c:pt idx="5151">
                  <c:v>2683</c:v>
                </c:pt>
                <c:pt idx="5152">
                  <c:v>2684</c:v>
                </c:pt>
                <c:pt idx="5153">
                  <c:v>2685</c:v>
                </c:pt>
                <c:pt idx="5154">
                  <c:v>2686</c:v>
                </c:pt>
                <c:pt idx="5155">
                  <c:v>2687</c:v>
                </c:pt>
                <c:pt idx="5156">
                  <c:v>2687</c:v>
                </c:pt>
                <c:pt idx="5157">
                  <c:v>2687</c:v>
                </c:pt>
                <c:pt idx="5158">
                  <c:v>2687</c:v>
                </c:pt>
                <c:pt idx="5159">
                  <c:v>2687</c:v>
                </c:pt>
                <c:pt idx="5160">
                  <c:v>2688</c:v>
                </c:pt>
                <c:pt idx="5161">
                  <c:v>2688</c:v>
                </c:pt>
                <c:pt idx="5162">
                  <c:v>2688</c:v>
                </c:pt>
                <c:pt idx="5163">
                  <c:v>2688</c:v>
                </c:pt>
                <c:pt idx="5164">
                  <c:v>2688</c:v>
                </c:pt>
                <c:pt idx="5165">
                  <c:v>2689</c:v>
                </c:pt>
                <c:pt idx="5166">
                  <c:v>2690</c:v>
                </c:pt>
                <c:pt idx="5167">
                  <c:v>2690</c:v>
                </c:pt>
                <c:pt idx="5168">
                  <c:v>2691</c:v>
                </c:pt>
                <c:pt idx="5169">
                  <c:v>2692</c:v>
                </c:pt>
                <c:pt idx="5170">
                  <c:v>2693</c:v>
                </c:pt>
                <c:pt idx="5171">
                  <c:v>2694</c:v>
                </c:pt>
                <c:pt idx="5172">
                  <c:v>2695</c:v>
                </c:pt>
                <c:pt idx="5173">
                  <c:v>2696</c:v>
                </c:pt>
                <c:pt idx="5174">
                  <c:v>2696</c:v>
                </c:pt>
                <c:pt idx="5175">
                  <c:v>2696</c:v>
                </c:pt>
                <c:pt idx="5176">
                  <c:v>2697</c:v>
                </c:pt>
                <c:pt idx="5177">
                  <c:v>2697</c:v>
                </c:pt>
                <c:pt idx="5178">
                  <c:v>2698</c:v>
                </c:pt>
                <c:pt idx="5179">
                  <c:v>2699</c:v>
                </c:pt>
                <c:pt idx="5180">
                  <c:v>2700</c:v>
                </c:pt>
                <c:pt idx="5181">
                  <c:v>2701</c:v>
                </c:pt>
                <c:pt idx="5182">
                  <c:v>2702</c:v>
                </c:pt>
                <c:pt idx="5183">
                  <c:v>2703</c:v>
                </c:pt>
                <c:pt idx="5184">
                  <c:v>2704</c:v>
                </c:pt>
                <c:pt idx="5185">
                  <c:v>2705</c:v>
                </c:pt>
                <c:pt idx="5186">
                  <c:v>2706</c:v>
                </c:pt>
                <c:pt idx="5187">
                  <c:v>2707</c:v>
                </c:pt>
                <c:pt idx="5188">
                  <c:v>2708</c:v>
                </c:pt>
                <c:pt idx="5189">
                  <c:v>2709</c:v>
                </c:pt>
                <c:pt idx="5190">
                  <c:v>2709</c:v>
                </c:pt>
                <c:pt idx="5191">
                  <c:v>2710</c:v>
                </c:pt>
                <c:pt idx="5192">
                  <c:v>2711</c:v>
                </c:pt>
                <c:pt idx="5193">
                  <c:v>2712</c:v>
                </c:pt>
                <c:pt idx="5194">
                  <c:v>2713</c:v>
                </c:pt>
                <c:pt idx="5195">
                  <c:v>2714</c:v>
                </c:pt>
                <c:pt idx="5196">
                  <c:v>2715</c:v>
                </c:pt>
                <c:pt idx="5197">
                  <c:v>2716</c:v>
                </c:pt>
                <c:pt idx="5198">
                  <c:v>2717</c:v>
                </c:pt>
                <c:pt idx="5199">
                  <c:v>2718</c:v>
                </c:pt>
                <c:pt idx="5200">
                  <c:v>2719</c:v>
                </c:pt>
                <c:pt idx="5201">
                  <c:v>2720</c:v>
                </c:pt>
                <c:pt idx="5202">
                  <c:v>2720</c:v>
                </c:pt>
                <c:pt idx="5203">
                  <c:v>2721</c:v>
                </c:pt>
                <c:pt idx="5204">
                  <c:v>2722</c:v>
                </c:pt>
                <c:pt idx="5205">
                  <c:v>2723</c:v>
                </c:pt>
                <c:pt idx="5206">
                  <c:v>2723</c:v>
                </c:pt>
                <c:pt idx="5207">
                  <c:v>2724</c:v>
                </c:pt>
                <c:pt idx="5208">
                  <c:v>2724</c:v>
                </c:pt>
                <c:pt idx="5209">
                  <c:v>2724</c:v>
                </c:pt>
                <c:pt idx="5210">
                  <c:v>2724</c:v>
                </c:pt>
                <c:pt idx="5211">
                  <c:v>2725</c:v>
                </c:pt>
                <c:pt idx="5212">
                  <c:v>2726</c:v>
                </c:pt>
                <c:pt idx="5213">
                  <c:v>2726</c:v>
                </c:pt>
                <c:pt idx="5214">
                  <c:v>2726</c:v>
                </c:pt>
                <c:pt idx="5215">
                  <c:v>2726</c:v>
                </c:pt>
                <c:pt idx="5216">
                  <c:v>2727</c:v>
                </c:pt>
                <c:pt idx="5217">
                  <c:v>2728</c:v>
                </c:pt>
                <c:pt idx="5218">
                  <c:v>2728</c:v>
                </c:pt>
                <c:pt idx="5219">
                  <c:v>2728</c:v>
                </c:pt>
                <c:pt idx="5220">
                  <c:v>2728</c:v>
                </c:pt>
                <c:pt idx="5221">
                  <c:v>2728</c:v>
                </c:pt>
                <c:pt idx="5222">
                  <c:v>2728</c:v>
                </c:pt>
                <c:pt idx="5223">
                  <c:v>2728</c:v>
                </c:pt>
                <c:pt idx="5224">
                  <c:v>2728</c:v>
                </c:pt>
                <c:pt idx="5225">
                  <c:v>2729</c:v>
                </c:pt>
                <c:pt idx="5226">
                  <c:v>2729</c:v>
                </c:pt>
                <c:pt idx="5227">
                  <c:v>2729</c:v>
                </c:pt>
                <c:pt idx="5228">
                  <c:v>2729</c:v>
                </c:pt>
                <c:pt idx="5229">
                  <c:v>2730</c:v>
                </c:pt>
                <c:pt idx="5230">
                  <c:v>2731</c:v>
                </c:pt>
                <c:pt idx="5231">
                  <c:v>2731</c:v>
                </c:pt>
                <c:pt idx="5232">
                  <c:v>2732</c:v>
                </c:pt>
                <c:pt idx="5233">
                  <c:v>2732</c:v>
                </c:pt>
                <c:pt idx="5234">
                  <c:v>2732</c:v>
                </c:pt>
                <c:pt idx="5235">
                  <c:v>2732</c:v>
                </c:pt>
                <c:pt idx="5236">
                  <c:v>2732</c:v>
                </c:pt>
                <c:pt idx="5237">
                  <c:v>2732</c:v>
                </c:pt>
                <c:pt idx="5238">
                  <c:v>2733</c:v>
                </c:pt>
                <c:pt idx="5239">
                  <c:v>2734</c:v>
                </c:pt>
                <c:pt idx="5240">
                  <c:v>2735</c:v>
                </c:pt>
                <c:pt idx="5241">
                  <c:v>2735</c:v>
                </c:pt>
                <c:pt idx="5242">
                  <c:v>2735</c:v>
                </c:pt>
                <c:pt idx="5243">
                  <c:v>2735</c:v>
                </c:pt>
                <c:pt idx="5244">
                  <c:v>2735</c:v>
                </c:pt>
                <c:pt idx="5245">
                  <c:v>2735</c:v>
                </c:pt>
                <c:pt idx="5246">
                  <c:v>2735</c:v>
                </c:pt>
                <c:pt idx="5247">
                  <c:v>2736</c:v>
                </c:pt>
                <c:pt idx="5248">
                  <c:v>2737</c:v>
                </c:pt>
                <c:pt idx="5249">
                  <c:v>2738</c:v>
                </c:pt>
                <c:pt idx="5250">
                  <c:v>2739</c:v>
                </c:pt>
                <c:pt idx="5251">
                  <c:v>2740</c:v>
                </c:pt>
                <c:pt idx="5252">
                  <c:v>2741</c:v>
                </c:pt>
                <c:pt idx="5253">
                  <c:v>2742</c:v>
                </c:pt>
                <c:pt idx="5254">
                  <c:v>2743</c:v>
                </c:pt>
                <c:pt idx="5255">
                  <c:v>2744</c:v>
                </c:pt>
                <c:pt idx="5256">
                  <c:v>2745</c:v>
                </c:pt>
                <c:pt idx="5257">
                  <c:v>2746</c:v>
                </c:pt>
                <c:pt idx="5258">
                  <c:v>2747</c:v>
                </c:pt>
                <c:pt idx="5259">
                  <c:v>2748</c:v>
                </c:pt>
                <c:pt idx="5260">
                  <c:v>2749</c:v>
                </c:pt>
                <c:pt idx="5261">
                  <c:v>2749</c:v>
                </c:pt>
                <c:pt idx="5262">
                  <c:v>2750</c:v>
                </c:pt>
                <c:pt idx="5263">
                  <c:v>2751</c:v>
                </c:pt>
                <c:pt idx="5264">
                  <c:v>2752</c:v>
                </c:pt>
                <c:pt idx="5265">
                  <c:v>2753</c:v>
                </c:pt>
                <c:pt idx="5266">
                  <c:v>2754</c:v>
                </c:pt>
                <c:pt idx="5267">
                  <c:v>2755</c:v>
                </c:pt>
                <c:pt idx="5268">
                  <c:v>2756</c:v>
                </c:pt>
                <c:pt idx="5269">
                  <c:v>2757</c:v>
                </c:pt>
                <c:pt idx="5270">
                  <c:v>2758</c:v>
                </c:pt>
                <c:pt idx="5271">
                  <c:v>2759</c:v>
                </c:pt>
                <c:pt idx="5272">
                  <c:v>2760</c:v>
                </c:pt>
                <c:pt idx="5273">
                  <c:v>2760</c:v>
                </c:pt>
                <c:pt idx="5274">
                  <c:v>2761</c:v>
                </c:pt>
                <c:pt idx="5275">
                  <c:v>2762</c:v>
                </c:pt>
                <c:pt idx="5276">
                  <c:v>2763</c:v>
                </c:pt>
                <c:pt idx="5277">
                  <c:v>2764</c:v>
                </c:pt>
                <c:pt idx="5278">
                  <c:v>2765</c:v>
                </c:pt>
                <c:pt idx="5279">
                  <c:v>2766</c:v>
                </c:pt>
                <c:pt idx="5280">
                  <c:v>2766</c:v>
                </c:pt>
                <c:pt idx="5281">
                  <c:v>2767</c:v>
                </c:pt>
                <c:pt idx="5282">
                  <c:v>2768</c:v>
                </c:pt>
                <c:pt idx="5283">
                  <c:v>2769</c:v>
                </c:pt>
                <c:pt idx="5284">
                  <c:v>2770</c:v>
                </c:pt>
                <c:pt idx="5285">
                  <c:v>2771</c:v>
                </c:pt>
                <c:pt idx="5286">
                  <c:v>2772</c:v>
                </c:pt>
                <c:pt idx="5287">
                  <c:v>2773</c:v>
                </c:pt>
                <c:pt idx="5288">
                  <c:v>2774</c:v>
                </c:pt>
                <c:pt idx="5289">
                  <c:v>2775</c:v>
                </c:pt>
                <c:pt idx="5290">
                  <c:v>2776</c:v>
                </c:pt>
                <c:pt idx="5291">
                  <c:v>2777</c:v>
                </c:pt>
                <c:pt idx="5292">
                  <c:v>2778</c:v>
                </c:pt>
                <c:pt idx="5293">
                  <c:v>2779</c:v>
                </c:pt>
                <c:pt idx="5294">
                  <c:v>2779</c:v>
                </c:pt>
                <c:pt idx="5295">
                  <c:v>2779</c:v>
                </c:pt>
                <c:pt idx="5296">
                  <c:v>2780</c:v>
                </c:pt>
                <c:pt idx="5297">
                  <c:v>2781</c:v>
                </c:pt>
                <c:pt idx="5298">
                  <c:v>2781</c:v>
                </c:pt>
                <c:pt idx="5299">
                  <c:v>2782</c:v>
                </c:pt>
                <c:pt idx="5300">
                  <c:v>2783</c:v>
                </c:pt>
                <c:pt idx="5301">
                  <c:v>2784</c:v>
                </c:pt>
                <c:pt idx="5302">
                  <c:v>2785</c:v>
                </c:pt>
                <c:pt idx="5303">
                  <c:v>2786</c:v>
                </c:pt>
                <c:pt idx="5304">
                  <c:v>2787</c:v>
                </c:pt>
                <c:pt idx="5305">
                  <c:v>2788</c:v>
                </c:pt>
                <c:pt idx="5306">
                  <c:v>2789</c:v>
                </c:pt>
                <c:pt idx="5307">
                  <c:v>2790</c:v>
                </c:pt>
                <c:pt idx="5308">
                  <c:v>2791</c:v>
                </c:pt>
                <c:pt idx="5309">
                  <c:v>2792</c:v>
                </c:pt>
                <c:pt idx="5310">
                  <c:v>2793</c:v>
                </c:pt>
                <c:pt idx="5311">
                  <c:v>2794</c:v>
                </c:pt>
                <c:pt idx="5312">
                  <c:v>2795</c:v>
                </c:pt>
                <c:pt idx="5313">
                  <c:v>2796</c:v>
                </c:pt>
                <c:pt idx="5314">
                  <c:v>2797</c:v>
                </c:pt>
                <c:pt idx="5315">
                  <c:v>2798</c:v>
                </c:pt>
                <c:pt idx="5316">
                  <c:v>2799</c:v>
                </c:pt>
                <c:pt idx="5317">
                  <c:v>2800</c:v>
                </c:pt>
                <c:pt idx="5318">
                  <c:v>2801</c:v>
                </c:pt>
                <c:pt idx="5319">
                  <c:v>2802</c:v>
                </c:pt>
                <c:pt idx="5320">
                  <c:v>2803</c:v>
                </c:pt>
                <c:pt idx="5321">
                  <c:v>2803</c:v>
                </c:pt>
                <c:pt idx="5322">
                  <c:v>2804</c:v>
                </c:pt>
                <c:pt idx="5323">
                  <c:v>2804</c:v>
                </c:pt>
                <c:pt idx="5324">
                  <c:v>2804</c:v>
                </c:pt>
                <c:pt idx="5325">
                  <c:v>2804</c:v>
                </c:pt>
                <c:pt idx="5326">
                  <c:v>2804</c:v>
                </c:pt>
                <c:pt idx="5327">
                  <c:v>2805</c:v>
                </c:pt>
                <c:pt idx="5328">
                  <c:v>2805</c:v>
                </c:pt>
                <c:pt idx="5329">
                  <c:v>2806</c:v>
                </c:pt>
                <c:pt idx="5330">
                  <c:v>2806</c:v>
                </c:pt>
                <c:pt idx="5331">
                  <c:v>2806</c:v>
                </c:pt>
                <c:pt idx="5332">
                  <c:v>2806</c:v>
                </c:pt>
                <c:pt idx="5333">
                  <c:v>2806</c:v>
                </c:pt>
                <c:pt idx="5334">
                  <c:v>2807</c:v>
                </c:pt>
                <c:pt idx="5335">
                  <c:v>2808</c:v>
                </c:pt>
                <c:pt idx="5336">
                  <c:v>2809</c:v>
                </c:pt>
                <c:pt idx="5337">
                  <c:v>2809</c:v>
                </c:pt>
                <c:pt idx="5338">
                  <c:v>2809</c:v>
                </c:pt>
                <c:pt idx="5339">
                  <c:v>2809</c:v>
                </c:pt>
                <c:pt idx="5340">
                  <c:v>2809</c:v>
                </c:pt>
                <c:pt idx="5341">
                  <c:v>2809</c:v>
                </c:pt>
                <c:pt idx="5342">
                  <c:v>2809</c:v>
                </c:pt>
                <c:pt idx="5343">
                  <c:v>2810</c:v>
                </c:pt>
                <c:pt idx="5344">
                  <c:v>2811</c:v>
                </c:pt>
                <c:pt idx="5345">
                  <c:v>2811</c:v>
                </c:pt>
                <c:pt idx="5346">
                  <c:v>2812</c:v>
                </c:pt>
                <c:pt idx="5347">
                  <c:v>2812</c:v>
                </c:pt>
                <c:pt idx="5348">
                  <c:v>2813</c:v>
                </c:pt>
                <c:pt idx="5349">
                  <c:v>2813</c:v>
                </c:pt>
                <c:pt idx="5350">
                  <c:v>2813</c:v>
                </c:pt>
                <c:pt idx="5351">
                  <c:v>2813</c:v>
                </c:pt>
                <c:pt idx="5352">
                  <c:v>2813</c:v>
                </c:pt>
                <c:pt idx="5353">
                  <c:v>2813</c:v>
                </c:pt>
                <c:pt idx="5354">
                  <c:v>2813</c:v>
                </c:pt>
                <c:pt idx="5355">
                  <c:v>2813</c:v>
                </c:pt>
                <c:pt idx="5356">
                  <c:v>2814</c:v>
                </c:pt>
                <c:pt idx="5357">
                  <c:v>2815</c:v>
                </c:pt>
                <c:pt idx="5358">
                  <c:v>2816</c:v>
                </c:pt>
                <c:pt idx="5359">
                  <c:v>2816</c:v>
                </c:pt>
                <c:pt idx="5360">
                  <c:v>2817</c:v>
                </c:pt>
                <c:pt idx="5361">
                  <c:v>2817</c:v>
                </c:pt>
                <c:pt idx="5362">
                  <c:v>2817</c:v>
                </c:pt>
                <c:pt idx="5363">
                  <c:v>2817</c:v>
                </c:pt>
                <c:pt idx="5364">
                  <c:v>2817</c:v>
                </c:pt>
                <c:pt idx="5365">
                  <c:v>2818</c:v>
                </c:pt>
                <c:pt idx="5366">
                  <c:v>2818</c:v>
                </c:pt>
                <c:pt idx="5367">
                  <c:v>2818</c:v>
                </c:pt>
                <c:pt idx="5368">
                  <c:v>2818</c:v>
                </c:pt>
                <c:pt idx="5369">
                  <c:v>2818</c:v>
                </c:pt>
                <c:pt idx="5370">
                  <c:v>2819</c:v>
                </c:pt>
                <c:pt idx="5371">
                  <c:v>2820</c:v>
                </c:pt>
                <c:pt idx="5372">
                  <c:v>2821</c:v>
                </c:pt>
                <c:pt idx="5373">
                  <c:v>2822</c:v>
                </c:pt>
                <c:pt idx="5374">
                  <c:v>2823</c:v>
                </c:pt>
                <c:pt idx="5375">
                  <c:v>2824</c:v>
                </c:pt>
                <c:pt idx="5376">
                  <c:v>2825</c:v>
                </c:pt>
                <c:pt idx="5377">
                  <c:v>2825</c:v>
                </c:pt>
                <c:pt idx="5378">
                  <c:v>2825</c:v>
                </c:pt>
                <c:pt idx="5379">
                  <c:v>2826</c:v>
                </c:pt>
                <c:pt idx="5380">
                  <c:v>2827</c:v>
                </c:pt>
                <c:pt idx="5381">
                  <c:v>2828</c:v>
                </c:pt>
                <c:pt idx="5382">
                  <c:v>2829</c:v>
                </c:pt>
                <c:pt idx="5383">
                  <c:v>2830</c:v>
                </c:pt>
                <c:pt idx="5384">
                  <c:v>2831</c:v>
                </c:pt>
                <c:pt idx="5385">
                  <c:v>2832</c:v>
                </c:pt>
                <c:pt idx="5386">
                  <c:v>2832</c:v>
                </c:pt>
                <c:pt idx="5387">
                  <c:v>2832</c:v>
                </c:pt>
                <c:pt idx="5388">
                  <c:v>2832</c:v>
                </c:pt>
                <c:pt idx="5389">
                  <c:v>2832</c:v>
                </c:pt>
                <c:pt idx="5390">
                  <c:v>2832</c:v>
                </c:pt>
                <c:pt idx="5391">
                  <c:v>2832</c:v>
                </c:pt>
                <c:pt idx="5392">
                  <c:v>2833</c:v>
                </c:pt>
                <c:pt idx="5393">
                  <c:v>2834</c:v>
                </c:pt>
                <c:pt idx="5394">
                  <c:v>2835</c:v>
                </c:pt>
                <c:pt idx="5395">
                  <c:v>2836</c:v>
                </c:pt>
                <c:pt idx="5396">
                  <c:v>2837</c:v>
                </c:pt>
                <c:pt idx="5397">
                  <c:v>2837</c:v>
                </c:pt>
                <c:pt idx="5398">
                  <c:v>2837</c:v>
                </c:pt>
                <c:pt idx="5399">
                  <c:v>2838</c:v>
                </c:pt>
                <c:pt idx="5400">
                  <c:v>2839</c:v>
                </c:pt>
                <c:pt idx="5401">
                  <c:v>2840</c:v>
                </c:pt>
                <c:pt idx="5402">
                  <c:v>2841</c:v>
                </c:pt>
                <c:pt idx="5403">
                  <c:v>2841</c:v>
                </c:pt>
                <c:pt idx="5404">
                  <c:v>2841</c:v>
                </c:pt>
                <c:pt idx="5405">
                  <c:v>2841</c:v>
                </c:pt>
                <c:pt idx="5406">
                  <c:v>2842</c:v>
                </c:pt>
                <c:pt idx="5407">
                  <c:v>2843</c:v>
                </c:pt>
                <c:pt idx="5408">
                  <c:v>2844</c:v>
                </c:pt>
                <c:pt idx="5409">
                  <c:v>2845</c:v>
                </c:pt>
                <c:pt idx="5410">
                  <c:v>2845</c:v>
                </c:pt>
                <c:pt idx="5411">
                  <c:v>2846</c:v>
                </c:pt>
                <c:pt idx="5412">
                  <c:v>2847</c:v>
                </c:pt>
                <c:pt idx="5413">
                  <c:v>2848</c:v>
                </c:pt>
                <c:pt idx="5414">
                  <c:v>2848</c:v>
                </c:pt>
                <c:pt idx="5415">
                  <c:v>2848</c:v>
                </c:pt>
                <c:pt idx="5416">
                  <c:v>2849</c:v>
                </c:pt>
                <c:pt idx="5417">
                  <c:v>2849</c:v>
                </c:pt>
                <c:pt idx="5418">
                  <c:v>2850</c:v>
                </c:pt>
                <c:pt idx="5419">
                  <c:v>2850</c:v>
                </c:pt>
                <c:pt idx="5420">
                  <c:v>2851</c:v>
                </c:pt>
                <c:pt idx="5421">
                  <c:v>2852</c:v>
                </c:pt>
                <c:pt idx="5422">
                  <c:v>2852</c:v>
                </c:pt>
                <c:pt idx="5423">
                  <c:v>2852</c:v>
                </c:pt>
                <c:pt idx="5424">
                  <c:v>2852</c:v>
                </c:pt>
                <c:pt idx="5425">
                  <c:v>2852</c:v>
                </c:pt>
                <c:pt idx="5426">
                  <c:v>2853</c:v>
                </c:pt>
                <c:pt idx="5427">
                  <c:v>2853</c:v>
                </c:pt>
                <c:pt idx="5428">
                  <c:v>2854</c:v>
                </c:pt>
                <c:pt idx="5429">
                  <c:v>2854</c:v>
                </c:pt>
                <c:pt idx="5430">
                  <c:v>2854</c:v>
                </c:pt>
                <c:pt idx="5431">
                  <c:v>2855</c:v>
                </c:pt>
                <c:pt idx="5432">
                  <c:v>2856</c:v>
                </c:pt>
                <c:pt idx="5433">
                  <c:v>2856</c:v>
                </c:pt>
                <c:pt idx="5434">
                  <c:v>2857</c:v>
                </c:pt>
                <c:pt idx="5435">
                  <c:v>2858</c:v>
                </c:pt>
                <c:pt idx="5436">
                  <c:v>2859</c:v>
                </c:pt>
                <c:pt idx="5437">
                  <c:v>2859</c:v>
                </c:pt>
                <c:pt idx="5438">
                  <c:v>2859</c:v>
                </c:pt>
                <c:pt idx="5439">
                  <c:v>2859</c:v>
                </c:pt>
                <c:pt idx="5440">
                  <c:v>2859</c:v>
                </c:pt>
                <c:pt idx="5441">
                  <c:v>2859</c:v>
                </c:pt>
                <c:pt idx="5442">
                  <c:v>2859</c:v>
                </c:pt>
                <c:pt idx="5443">
                  <c:v>2860</c:v>
                </c:pt>
                <c:pt idx="5444">
                  <c:v>2861</c:v>
                </c:pt>
                <c:pt idx="5445">
                  <c:v>2862</c:v>
                </c:pt>
                <c:pt idx="5446">
                  <c:v>2862</c:v>
                </c:pt>
                <c:pt idx="5447">
                  <c:v>2862</c:v>
                </c:pt>
                <c:pt idx="5448">
                  <c:v>2863</c:v>
                </c:pt>
                <c:pt idx="5449">
                  <c:v>2863</c:v>
                </c:pt>
                <c:pt idx="5450">
                  <c:v>2863</c:v>
                </c:pt>
                <c:pt idx="5451">
                  <c:v>2863</c:v>
                </c:pt>
                <c:pt idx="5452">
                  <c:v>2863</c:v>
                </c:pt>
                <c:pt idx="5453">
                  <c:v>2863</c:v>
                </c:pt>
                <c:pt idx="5454">
                  <c:v>2863</c:v>
                </c:pt>
                <c:pt idx="5455">
                  <c:v>2863</c:v>
                </c:pt>
                <c:pt idx="5456">
                  <c:v>2863</c:v>
                </c:pt>
                <c:pt idx="5457">
                  <c:v>2863</c:v>
                </c:pt>
                <c:pt idx="5458">
                  <c:v>2864</c:v>
                </c:pt>
                <c:pt idx="5459">
                  <c:v>2864</c:v>
                </c:pt>
                <c:pt idx="5460">
                  <c:v>2864</c:v>
                </c:pt>
                <c:pt idx="5461">
                  <c:v>2864</c:v>
                </c:pt>
                <c:pt idx="5462">
                  <c:v>2864</c:v>
                </c:pt>
                <c:pt idx="5463">
                  <c:v>2864</c:v>
                </c:pt>
                <c:pt idx="5464">
                  <c:v>2865</c:v>
                </c:pt>
                <c:pt idx="5465">
                  <c:v>2866</c:v>
                </c:pt>
                <c:pt idx="5466">
                  <c:v>2867</c:v>
                </c:pt>
                <c:pt idx="5467">
                  <c:v>2868</c:v>
                </c:pt>
                <c:pt idx="5468">
                  <c:v>2869</c:v>
                </c:pt>
                <c:pt idx="5469">
                  <c:v>2870</c:v>
                </c:pt>
                <c:pt idx="5470">
                  <c:v>2871</c:v>
                </c:pt>
                <c:pt idx="5471">
                  <c:v>2872</c:v>
                </c:pt>
                <c:pt idx="5472">
                  <c:v>2873</c:v>
                </c:pt>
                <c:pt idx="5473">
                  <c:v>2874</c:v>
                </c:pt>
                <c:pt idx="5474">
                  <c:v>2874</c:v>
                </c:pt>
                <c:pt idx="5475">
                  <c:v>2875</c:v>
                </c:pt>
                <c:pt idx="5476">
                  <c:v>2876</c:v>
                </c:pt>
                <c:pt idx="5477">
                  <c:v>2877</c:v>
                </c:pt>
                <c:pt idx="5478">
                  <c:v>2878</c:v>
                </c:pt>
                <c:pt idx="5479">
                  <c:v>2879</c:v>
                </c:pt>
                <c:pt idx="5480">
                  <c:v>2880</c:v>
                </c:pt>
                <c:pt idx="5481">
                  <c:v>2881</c:v>
                </c:pt>
                <c:pt idx="5482">
                  <c:v>2882</c:v>
                </c:pt>
                <c:pt idx="5483">
                  <c:v>2883</c:v>
                </c:pt>
                <c:pt idx="5484">
                  <c:v>2884</c:v>
                </c:pt>
                <c:pt idx="5485">
                  <c:v>2885</c:v>
                </c:pt>
                <c:pt idx="5486">
                  <c:v>2886</c:v>
                </c:pt>
                <c:pt idx="5487">
                  <c:v>2887</c:v>
                </c:pt>
                <c:pt idx="5488">
                  <c:v>2888</c:v>
                </c:pt>
                <c:pt idx="5489">
                  <c:v>2889</c:v>
                </c:pt>
                <c:pt idx="5490">
                  <c:v>2890</c:v>
                </c:pt>
                <c:pt idx="5491">
                  <c:v>2891</c:v>
                </c:pt>
                <c:pt idx="5492">
                  <c:v>2892</c:v>
                </c:pt>
                <c:pt idx="5493">
                  <c:v>2893</c:v>
                </c:pt>
                <c:pt idx="5494">
                  <c:v>2894</c:v>
                </c:pt>
                <c:pt idx="5495">
                  <c:v>2895</c:v>
                </c:pt>
                <c:pt idx="5496">
                  <c:v>2895</c:v>
                </c:pt>
                <c:pt idx="5497">
                  <c:v>2895</c:v>
                </c:pt>
                <c:pt idx="5498">
                  <c:v>2895</c:v>
                </c:pt>
                <c:pt idx="5499">
                  <c:v>2896</c:v>
                </c:pt>
                <c:pt idx="5500">
                  <c:v>2897</c:v>
                </c:pt>
                <c:pt idx="5501">
                  <c:v>2898</c:v>
                </c:pt>
                <c:pt idx="5502">
                  <c:v>2899</c:v>
                </c:pt>
                <c:pt idx="5503">
                  <c:v>2900</c:v>
                </c:pt>
                <c:pt idx="5504">
                  <c:v>2900</c:v>
                </c:pt>
                <c:pt idx="5505">
                  <c:v>2901</c:v>
                </c:pt>
                <c:pt idx="5506">
                  <c:v>2902</c:v>
                </c:pt>
                <c:pt idx="5507">
                  <c:v>2903</c:v>
                </c:pt>
                <c:pt idx="5508">
                  <c:v>2904</c:v>
                </c:pt>
                <c:pt idx="5509">
                  <c:v>2905</c:v>
                </c:pt>
                <c:pt idx="5510">
                  <c:v>2905</c:v>
                </c:pt>
                <c:pt idx="5511">
                  <c:v>2906</c:v>
                </c:pt>
                <c:pt idx="5512">
                  <c:v>2907</c:v>
                </c:pt>
                <c:pt idx="5513">
                  <c:v>2908</c:v>
                </c:pt>
                <c:pt idx="5514">
                  <c:v>2908</c:v>
                </c:pt>
                <c:pt idx="5515">
                  <c:v>2908</c:v>
                </c:pt>
                <c:pt idx="5516">
                  <c:v>2909</c:v>
                </c:pt>
                <c:pt idx="5517">
                  <c:v>2910</c:v>
                </c:pt>
                <c:pt idx="5518">
                  <c:v>2911</c:v>
                </c:pt>
                <c:pt idx="5519">
                  <c:v>2912</c:v>
                </c:pt>
                <c:pt idx="5520">
                  <c:v>2913</c:v>
                </c:pt>
                <c:pt idx="5521">
                  <c:v>2914</c:v>
                </c:pt>
                <c:pt idx="5522">
                  <c:v>2915</c:v>
                </c:pt>
                <c:pt idx="5523">
                  <c:v>2916</c:v>
                </c:pt>
                <c:pt idx="5524">
                  <c:v>2917</c:v>
                </c:pt>
                <c:pt idx="5525">
                  <c:v>2918</c:v>
                </c:pt>
                <c:pt idx="5526">
                  <c:v>2919</c:v>
                </c:pt>
                <c:pt idx="5527">
                  <c:v>2920</c:v>
                </c:pt>
                <c:pt idx="5528">
                  <c:v>2921</c:v>
                </c:pt>
                <c:pt idx="5529">
                  <c:v>2922</c:v>
                </c:pt>
                <c:pt idx="5530">
                  <c:v>2923</c:v>
                </c:pt>
                <c:pt idx="5531">
                  <c:v>2923</c:v>
                </c:pt>
                <c:pt idx="5532">
                  <c:v>2924</c:v>
                </c:pt>
                <c:pt idx="5533">
                  <c:v>2925</c:v>
                </c:pt>
                <c:pt idx="5534">
                  <c:v>2926</c:v>
                </c:pt>
                <c:pt idx="5535">
                  <c:v>2927</c:v>
                </c:pt>
                <c:pt idx="5536">
                  <c:v>2928</c:v>
                </c:pt>
                <c:pt idx="5537">
                  <c:v>2928</c:v>
                </c:pt>
                <c:pt idx="5538">
                  <c:v>2929</c:v>
                </c:pt>
                <c:pt idx="5539">
                  <c:v>2930</c:v>
                </c:pt>
                <c:pt idx="5540">
                  <c:v>2931</c:v>
                </c:pt>
                <c:pt idx="5541">
                  <c:v>2931</c:v>
                </c:pt>
                <c:pt idx="5542">
                  <c:v>2931</c:v>
                </c:pt>
                <c:pt idx="5543">
                  <c:v>2931</c:v>
                </c:pt>
                <c:pt idx="5544">
                  <c:v>2932</c:v>
                </c:pt>
                <c:pt idx="5545">
                  <c:v>2933</c:v>
                </c:pt>
                <c:pt idx="5546">
                  <c:v>2933</c:v>
                </c:pt>
                <c:pt idx="5547">
                  <c:v>2933</c:v>
                </c:pt>
                <c:pt idx="5548">
                  <c:v>2934</c:v>
                </c:pt>
                <c:pt idx="5549">
                  <c:v>2934</c:v>
                </c:pt>
                <c:pt idx="5550">
                  <c:v>2935</c:v>
                </c:pt>
                <c:pt idx="5551">
                  <c:v>2935</c:v>
                </c:pt>
                <c:pt idx="5552">
                  <c:v>2936</c:v>
                </c:pt>
                <c:pt idx="5553">
                  <c:v>2936</c:v>
                </c:pt>
                <c:pt idx="5554">
                  <c:v>2937</c:v>
                </c:pt>
                <c:pt idx="5555">
                  <c:v>2938</c:v>
                </c:pt>
                <c:pt idx="5556">
                  <c:v>2939</c:v>
                </c:pt>
                <c:pt idx="5557">
                  <c:v>2939</c:v>
                </c:pt>
                <c:pt idx="5558">
                  <c:v>2939</c:v>
                </c:pt>
                <c:pt idx="5559">
                  <c:v>2939</c:v>
                </c:pt>
                <c:pt idx="5560">
                  <c:v>2939</c:v>
                </c:pt>
                <c:pt idx="5561">
                  <c:v>2939</c:v>
                </c:pt>
                <c:pt idx="5562">
                  <c:v>2939</c:v>
                </c:pt>
                <c:pt idx="5563">
                  <c:v>2940</c:v>
                </c:pt>
                <c:pt idx="5564">
                  <c:v>2941</c:v>
                </c:pt>
                <c:pt idx="5565">
                  <c:v>2941</c:v>
                </c:pt>
                <c:pt idx="5566">
                  <c:v>2941</c:v>
                </c:pt>
                <c:pt idx="5567">
                  <c:v>2941</c:v>
                </c:pt>
                <c:pt idx="5568">
                  <c:v>2941</c:v>
                </c:pt>
                <c:pt idx="5569">
                  <c:v>2942</c:v>
                </c:pt>
                <c:pt idx="5570">
                  <c:v>2942</c:v>
                </c:pt>
                <c:pt idx="5571">
                  <c:v>2943</c:v>
                </c:pt>
                <c:pt idx="5572">
                  <c:v>2943</c:v>
                </c:pt>
                <c:pt idx="5573">
                  <c:v>2943</c:v>
                </c:pt>
                <c:pt idx="5574">
                  <c:v>2944</c:v>
                </c:pt>
                <c:pt idx="5575">
                  <c:v>2944</c:v>
                </c:pt>
                <c:pt idx="5576">
                  <c:v>2945</c:v>
                </c:pt>
                <c:pt idx="5577">
                  <c:v>2946</c:v>
                </c:pt>
                <c:pt idx="5578">
                  <c:v>2947</c:v>
                </c:pt>
                <c:pt idx="5579">
                  <c:v>2948</c:v>
                </c:pt>
                <c:pt idx="5580">
                  <c:v>2948</c:v>
                </c:pt>
                <c:pt idx="5581">
                  <c:v>2948</c:v>
                </c:pt>
                <c:pt idx="5582">
                  <c:v>2948</c:v>
                </c:pt>
                <c:pt idx="5583">
                  <c:v>2949</c:v>
                </c:pt>
                <c:pt idx="5584">
                  <c:v>2950</c:v>
                </c:pt>
                <c:pt idx="5585">
                  <c:v>2951</c:v>
                </c:pt>
                <c:pt idx="5586">
                  <c:v>2952</c:v>
                </c:pt>
                <c:pt idx="5587">
                  <c:v>2952</c:v>
                </c:pt>
                <c:pt idx="5588">
                  <c:v>2952</c:v>
                </c:pt>
                <c:pt idx="5589">
                  <c:v>2952</c:v>
                </c:pt>
                <c:pt idx="5590">
                  <c:v>2952</c:v>
                </c:pt>
                <c:pt idx="5591">
                  <c:v>2953</c:v>
                </c:pt>
                <c:pt idx="5592">
                  <c:v>2954</c:v>
                </c:pt>
                <c:pt idx="5593">
                  <c:v>2954</c:v>
                </c:pt>
                <c:pt idx="5594">
                  <c:v>2955</c:v>
                </c:pt>
                <c:pt idx="5595">
                  <c:v>2956</c:v>
                </c:pt>
                <c:pt idx="5596">
                  <c:v>2957</c:v>
                </c:pt>
                <c:pt idx="5597">
                  <c:v>2958</c:v>
                </c:pt>
                <c:pt idx="5598">
                  <c:v>2958</c:v>
                </c:pt>
                <c:pt idx="5599">
                  <c:v>2958</c:v>
                </c:pt>
                <c:pt idx="5600">
                  <c:v>2958</c:v>
                </c:pt>
                <c:pt idx="5601">
                  <c:v>2959</c:v>
                </c:pt>
                <c:pt idx="5602">
                  <c:v>2959</c:v>
                </c:pt>
                <c:pt idx="5603">
                  <c:v>2960</c:v>
                </c:pt>
                <c:pt idx="5604">
                  <c:v>2961</c:v>
                </c:pt>
                <c:pt idx="5605">
                  <c:v>2961</c:v>
                </c:pt>
                <c:pt idx="5606">
                  <c:v>2961</c:v>
                </c:pt>
                <c:pt idx="5607">
                  <c:v>2962</c:v>
                </c:pt>
                <c:pt idx="5608">
                  <c:v>2962</c:v>
                </c:pt>
                <c:pt idx="5609">
                  <c:v>2962</c:v>
                </c:pt>
                <c:pt idx="5610">
                  <c:v>2962</c:v>
                </c:pt>
                <c:pt idx="5611">
                  <c:v>2963</c:v>
                </c:pt>
                <c:pt idx="5612">
                  <c:v>2964</c:v>
                </c:pt>
                <c:pt idx="5613">
                  <c:v>2965</c:v>
                </c:pt>
                <c:pt idx="5614">
                  <c:v>2966</c:v>
                </c:pt>
                <c:pt idx="5615">
                  <c:v>2967</c:v>
                </c:pt>
                <c:pt idx="5616">
                  <c:v>2967</c:v>
                </c:pt>
                <c:pt idx="5617">
                  <c:v>2967</c:v>
                </c:pt>
                <c:pt idx="5618">
                  <c:v>2967</c:v>
                </c:pt>
                <c:pt idx="5619">
                  <c:v>2967</c:v>
                </c:pt>
                <c:pt idx="5620">
                  <c:v>2967</c:v>
                </c:pt>
                <c:pt idx="5621">
                  <c:v>2968</c:v>
                </c:pt>
                <c:pt idx="5622">
                  <c:v>2968</c:v>
                </c:pt>
                <c:pt idx="5623">
                  <c:v>2968</c:v>
                </c:pt>
                <c:pt idx="5624">
                  <c:v>2969</c:v>
                </c:pt>
                <c:pt idx="5625">
                  <c:v>2970</c:v>
                </c:pt>
                <c:pt idx="5626">
                  <c:v>2971</c:v>
                </c:pt>
                <c:pt idx="5627">
                  <c:v>2972</c:v>
                </c:pt>
                <c:pt idx="5628">
                  <c:v>2973</c:v>
                </c:pt>
                <c:pt idx="5629">
                  <c:v>2973</c:v>
                </c:pt>
                <c:pt idx="5630">
                  <c:v>2974</c:v>
                </c:pt>
                <c:pt idx="5631">
                  <c:v>2974</c:v>
                </c:pt>
                <c:pt idx="5632">
                  <c:v>2975</c:v>
                </c:pt>
                <c:pt idx="5633">
                  <c:v>2976</c:v>
                </c:pt>
                <c:pt idx="5634">
                  <c:v>2976</c:v>
                </c:pt>
                <c:pt idx="5635">
                  <c:v>2976</c:v>
                </c:pt>
                <c:pt idx="5636">
                  <c:v>2977</c:v>
                </c:pt>
                <c:pt idx="5637">
                  <c:v>2978</c:v>
                </c:pt>
                <c:pt idx="5638">
                  <c:v>2979</c:v>
                </c:pt>
                <c:pt idx="5639">
                  <c:v>2979</c:v>
                </c:pt>
                <c:pt idx="5640">
                  <c:v>2980</c:v>
                </c:pt>
                <c:pt idx="5641">
                  <c:v>2981</c:v>
                </c:pt>
                <c:pt idx="5642">
                  <c:v>2982</c:v>
                </c:pt>
                <c:pt idx="5643">
                  <c:v>2983</c:v>
                </c:pt>
                <c:pt idx="5644">
                  <c:v>2983</c:v>
                </c:pt>
                <c:pt idx="5645">
                  <c:v>2983</c:v>
                </c:pt>
                <c:pt idx="5646">
                  <c:v>2983</c:v>
                </c:pt>
                <c:pt idx="5647">
                  <c:v>2984</c:v>
                </c:pt>
                <c:pt idx="5648">
                  <c:v>2984</c:v>
                </c:pt>
                <c:pt idx="5649">
                  <c:v>2984</c:v>
                </c:pt>
                <c:pt idx="5650">
                  <c:v>2984</c:v>
                </c:pt>
                <c:pt idx="5651">
                  <c:v>2985</c:v>
                </c:pt>
                <c:pt idx="5652">
                  <c:v>2985</c:v>
                </c:pt>
                <c:pt idx="5653">
                  <c:v>2986</c:v>
                </c:pt>
                <c:pt idx="5654">
                  <c:v>2986</c:v>
                </c:pt>
                <c:pt idx="5655">
                  <c:v>2986</c:v>
                </c:pt>
                <c:pt idx="5656">
                  <c:v>2986</c:v>
                </c:pt>
                <c:pt idx="5657">
                  <c:v>2986</c:v>
                </c:pt>
                <c:pt idx="5658">
                  <c:v>2986</c:v>
                </c:pt>
                <c:pt idx="5659">
                  <c:v>2986</c:v>
                </c:pt>
                <c:pt idx="5660">
                  <c:v>2986</c:v>
                </c:pt>
                <c:pt idx="5661">
                  <c:v>2986</c:v>
                </c:pt>
                <c:pt idx="5662">
                  <c:v>2986</c:v>
                </c:pt>
                <c:pt idx="5663">
                  <c:v>2986</c:v>
                </c:pt>
                <c:pt idx="5664">
                  <c:v>2986</c:v>
                </c:pt>
                <c:pt idx="5665">
                  <c:v>2986</c:v>
                </c:pt>
                <c:pt idx="5666">
                  <c:v>2987</c:v>
                </c:pt>
                <c:pt idx="5667">
                  <c:v>2988</c:v>
                </c:pt>
                <c:pt idx="5668">
                  <c:v>2988</c:v>
                </c:pt>
                <c:pt idx="5669">
                  <c:v>2988</c:v>
                </c:pt>
                <c:pt idx="5670">
                  <c:v>2988</c:v>
                </c:pt>
                <c:pt idx="5671">
                  <c:v>2988</c:v>
                </c:pt>
                <c:pt idx="5672">
                  <c:v>2989</c:v>
                </c:pt>
                <c:pt idx="5673">
                  <c:v>2990</c:v>
                </c:pt>
                <c:pt idx="5674">
                  <c:v>2991</c:v>
                </c:pt>
                <c:pt idx="5675">
                  <c:v>2992</c:v>
                </c:pt>
                <c:pt idx="5676">
                  <c:v>2993</c:v>
                </c:pt>
                <c:pt idx="5677">
                  <c:v>2994</c:v>
                </c:pt>
                <c:pt idx="5678">
                  <c:v>2995</c:v>
                </c:pt>
                <c:pt idx="5679">
                  <c:v>2996</c:v>
                </c:pt>
                <c:pt idx="5680">
                  <c:v>2997</c:v>
                </c:pt>
                <c:pt idx="5681">
                  <c:v>2997</c:v>
                </c:pt>
                <c:pt idx="5682">
                  <c:v>2998</c:v>
                </c:pt>
                <c:pt idx="5683">
                  <c:v>2999</c:v>
                </c:pt>
                <c:pt idx="5684">
                  <c:v>2999</c:v>
                </c:pt>
                <c:pt idx="5685">
                  <c:v>3000</c:v>
                </c:pt>
                <c:pt idx="5686">
                  <c:v>3000</c:v>
                </c:pt>
                <c:pt idx="5687">
                  <c:v>3000</c:v>
                </c:pt>
                <c:pt idx="5688">
                  <c:v>3001</c:v>
                </c:pt>
                <c:pt idx="5689">
                  <c:v>3002</c:v>
                </c:pt>
                <c:pt idx="5690">
                  <c:v>3002</c:v>
                </c:pt>
                <c:pt idx="5691">
                  <c:v>3002</c:v>
                </c:pt>
                <c:pt idx="5692">
                  <c:v>3003</c:v>
                </c:pt>
                <c:pt idx="5693">
                  <c:v>3003</c:v>
                </c:pt>
                <c:pt idx="5694">
                  <c:v>3003</c:v>
                </c:pt>
                <c:pt idx="5695">
                  <c:v>3003</c:v>
                </c:pt>
                <c:pt idx="5696">
                  <c:v>3004</c:v>
                </c:pt>
                <c:pt idx="5697">
                  <c:v>3005</c:v>
                </c:pt>
                <c:pt idx="5698">
                  <c:v>3006</c:v>
                </c:pt>
                <c:pt idx="5699">
                  <c:v>3007</c:v>
                </c:pt>
                <c:pt idx="5700">
                  <c:v>3008</c:v>
                </c:pt>
                <c:pt idx="5701">
                  <c:v>3008</c:v>
                </c:pt>
                <c:pt idx="5702">
                  <c:v>3009</c:v>
                </c:pt>
                <c:pt idx="5703">
                  <c:v>3010</c:v>
                </c:pt>
                <c:pt idx="5704">
                  <c:v>3010</c:v>
                </c:pt>
                <c:pt idx="5705">
                  <c:v>3010</c:v>
                </c:pt>
                <c:pt idx="5706">
                  <c:v>3011</c:v>
                </c:pt>
                <c:pt idx="5707">
                  <c:v>3012</c:v>
                </c:pt>
                <c:pt idx="5708">
                  <c:v>3012</c:v>
                </c:pt>
                <c:pt idx="5709">
                  <c:v>3012</c:v>
                </c:pt>
                <c:pt idx="5710">
                  <c:v>3013</c:v>
                </c:pt>
                <c:pt idx="5711">
                  <c:v>3013</c:v>
                </c:pt>
                <c:pt idx="5712">
                  <c:v>3013</c:v>
                </c:pt>
                <c:pt idx="5713">
                  <c:v>3014</c:v>
                </c:pt>
                <c:pt idx="5714">
                  <c:v>3014</c:v>
                </c:pt>
                <c:pt idx="5715">
                  <c:v>3014</c:v>
                </c:pt>
                <c:pt idx="5716">
                  <c:v>3014</c:v>
                </c:pt>
                <c:pt idx="5717">
                  <c:v>3015</c:v>
                </c:pt>
                <c:pt idx="5718">
                  <c:v>3016</c:v>
                </c:pt>
                <c:pt idx="5719">
                  <c:v>3017</c:v>
                </c:pt>
                <c:pt idx="5720">
                  <c:v>3017</c:v>
                </c:pt>
                <c:pt idx="5721">
                  <c:v>3017</c:v>
                </c:pt>
                <c:pt idx="5722">
                  <c:v>3017</c:v>
                </c:pt>
                <c:pt idx="5723">
                  <c:v>3017</c:v>
                </c:pt>
                <c:pt idx="5724">
                  <c:v>3018</c:v>
                </c:pt>
                <c:pt idx="5725">
                  <c:v>3019</c:v>
                </c:pt>
                <c:pt idx="5726">
                  <c:v>3020</c:v>
                </c:pt>
                <c:pt idx="5727">
                  <c:v>3021</c:v>
                </c:pt>
                <c:pt idx="5728">
                  <c:v>3022</c:v>
                </c:pt>
                <c:pt idx="5729">
                  <c:v>3023</c:v>
                </c:pt>
                <c:pt idx="5730">
                  <c:v>3024</c:v>
                </c:pt>
                <c:pt idx="5731">
                  <c:v>3024</c:v>
                </c:pt>
                <c:pt idx="5732">
                  <c:v>3024</c:v>
                </c:pt>
                <c:pt idx="5733">
                  <c:v>3024</c:v>
                </c:pt>
                <c:pt idx="5734">
                  <c:v>3024</c:v>
                </c:pt>
                <c:pt idx="5735">
                  <c:v>3024</c:v>
                </c:pt>
                <c:pt idx="5736">
                  <c:v>3024</c:v>
                </c:pt>
                <c:pt idx="5737">
                  <c:v>3024</c:v>
                </c:pt>
                <c:pt idx="5738">
                  <c:v>3024</c:v>
                </c:pt>
                <c:pt idx="5739">
                  <c:v>3024</c:v>
                </c:pt>
                <c:pt idx="5740">
                  <c:v>3025</c:v>
                </c:pt>
                <c:pt idx="5741">
                  <c:v>3025</c:v>
                </c:pt>
                <c:pt idx="5742">
                  <c:v>3025</c:v>
                </c:pt>
                <c:pt idx="5743">
                  <c:v>3026</c:v>
                </c:pt>
                <c:pt idx="5744">
                  <c:v>3027</c:v>
                </c:pt>
                <c:pt idx="5745">
                  <c:v>3028</c:v>
                </c:pt>
                <c:pt idx="5746">
                  <c:v>3029</c:v>
                </c:pt>
                <c:pt idx="5747">
                  <c:v>3030</c:v>
                </c:pt>
                <c:pt idx="5748">
                  <c:v>3031</c:v>
                </c:pt>
                <c:pt idx="5749">
                  <c:v>3032</c:v>
                </c:pt>
                <c:pt idx="5750">
                  <c:v>3033</c:v>
                </c:pt>
                <c:pt idx="5751">
                  <c:v>3034</c:v>
                </c:pt>
                <c:pt idx="5752">
                  <c:v>3035</c:v>
                </c:pt>
                <c:pt idx="5753">
                  <c:v>3036</c:v>
                </c:pt>
                <c:pt idx="5754">
                  <c:v>3037</c:v>
                </c:pt>
                <c:pt idx="5755">
                  <c:v>3038</c:v>
                </c:pt>
                <c:pt idx="5756">
                  <c:v>3039</c:v>
                </c:pt>
                <c:pt idx="5757">
                  <c:v>3040</c:v>
                </c:pt>
                <c:pt idx="5758">
                  <c:v>3041</c:v>
                </c:pt>
                <c:pt idx="5759">
                  <c:v>3042</c:v>
                </c:pt>
                <c:pt idx="5760">
                  <c:v>3043</c:v>
                </c:pt>
                <c:pt idx="5761">
                  <c:v>3044</c:v>
                </c:pt>
                <c:pt idx="5762">
                  <c:v>3044</c:v>
                </c:pt>
                <c:pt idx="5763">
                  <c:v>3045</c:v>
                </c:pt>
                <c:pt idx="5764">
                  <c:v>3046</c:v>
                </c:pt>
                <c:pt idx="5765">
                  <c:v>3047</c:v>
                </c:pt>
                <c:pt idx="5766">
                  <c:v>3047</c:v>
                </c:pt>
                <c:pt idx="5767">
                  <c:v>3047</c:v>
                </c:pt>
                <c:pt idx="5768">
                  <c:v>3047</c:v>
                </c:pt>
                <c:pt idx="5769">
                  <c:v>3047</c:v>
                </c:pt>
                <c:pt idx="5770">
                  <c:v>3047</c:v>
                </c:pt>
                <c:pt idx="5771">
                  <c:v>3047</c:v>
                </c:pt>
                <c:pt idx="5772">
                  <c:v>3047</c:v>
                </c:pt>
                <c:pt idx="5773">
                  <c:v>3047</c:v>
                </c:pt>
                <c:pt idx="5774">
                  <c:v>3048</c:v>
                </c:pt>
                <c:pt idx="5775">
                  <c:v>3048</c:v>
                </c:pt>
                <c:pt idx="5776">
                  <c:v>3049</c:v>
                </c:pt>
                <c:pt idx="5777">
                  <c:v>3050</c:v>
                </c:pt>
                <c:pt idx="5778">
                  <c:v>3051</c:v>
                </c:pt>
                <c:pt idx="5779">
                  <c:v>3051</c:v>
                </c:pt>
                <c:pt idx="5780">
                  <c:v>3051</c:v>
                </c:pt>
                <c:pt idx="5781">
                  <c:v>3051</c:v>
                </c:pt>
                <c:pt idx="5782">
                  <c:v>3052</c:v>
                </c:pt>
                <c:pt idx="5783">
                  <c:v>3052</c:v>
                </c:pt>
                <c:pt idx="5784">
                  <c:v>3053</c:v>
                </c:pt>
                <c:pt idx="5785">
                  <c:v>3054</c:v>
                </c:pt>
                <c:pt idx="5786">
                  <c:v>3054</c:v>
                </c:pt>
                <c:pt idx="5787">
                  <c:v>3054</c:v>
                </c:pt>
                <c:pt idx="5788">
                  <c:v>3054</c:v>
                </c:pt>
                <c:pt idx="5789">
                  <c:v>3054</c:v>
                </c:pt>
                <c:pt idx="5790">
                  <c:v>3054</c:v>
                </c:pt>
                <c:pt idx="5791">
                  <c:v>3055</c:v>
                </c:pt>
                <c:pt idx="5792">
                  <c:v>3055</c:v>
                </c:pt>
                <c:pt idx="5793">
                  <c:v>3056</c:v>
                </c:pt>
                <c:pt idx="5794">
                  <c:v>3057</c:v>
                </c:pt>
                <c:pt idx="5795">
                  <c:v>3058</c:v>
                </c:pt>
                <c:pt idx="5796">
                  <c:v>3059</c:v>
                </c:pt>
                <c:pt idx="5797">
                  <c:v>3060</c:v>
                </c:pt>
                <c:pt idx="5798">
                  <c:v>3061</c:v>
                </c:pt>
                <c:pt idx="5799">
                  <c:v>3062</c:v>
                </c:pt>
                <c:pt idx="5800">
                  <c:v>3062</c:v>
                </c:pt>
                <c:pt idx="5801">
                  <c:v>3063</c:v>
                </c:pt>
                <c:pt idx="5802">
                  <c:v>3064</c:v>
                </c:pt>
                <c:pt idx="5803">
                  <c:v>3065</c:v>
                </c:pt>
                <c:pt idx="5804">
                  <c:v>3066</c:v>
                </c:pt>
                <c:pt idx="5805">
                  <c:v>3066</c:v>
                </c:pt>
                <c:pt idx="5806">
                  <c:v>3066</c:v>
                </c:pt>
                <c:pt idx="5807">
                  <c:v>3066</c:v>
                </c:pt>
                <c:pt idx="5808">
                  <c:v>3067</c:v>
                </c:pt>
                <c:pt idx="5809">
                  <c:v>3068</c:v>
                </c:pt>
                <c:pt idx="5810">
                  <c:v>3069</c:v>
                </c:pt>
                <c:pt idx="5811">
                  <c:v>3070</c:v>
                </c:pt>
                <c:pt idx="5812">
                  <c:v>3071</c:v>
                </c:pt>
                <c:pt idx="5813">
                  <c:v>3072</c:v>
                </c:pt>
                <c:pt idx="5814">
                  <c:v>3073</c:v>
                </c:pt>
                <c:pt idx="5815">
                  <c:v>3074</c:v>
                </c:pt>
                <c:pt idx="5816">
                  <c:v>3075</c:v>
                </c:pt>
                <c:pt idx="5817">
                  <c:v>3076</c:v>
                </c:pt>
                <c:pt idx="5818">
                  <c:v>3077</c:v>
                </c:pt>
                <c:pt idx="5819">
                  <c:v>3078</c:v>
                </c:pt>
                <c:pt idx="5820">
                  <c:v>3078</c:v>
                </c:pt>
                <c:pt idx="5821">
                  <c:v>3079</c:v>
                </c:pt>
                <c:pt idx="5822">
                  <c:v>3080</c:v>
                </c:pt>
                <c:pt idx="5823">
                  <c:v>3081</c:v>
                </c:pt>
                <c:pt idx="5824">
                  <c:v>3082</c:v>
                </c:pt>
                <c:pt idx="5825">
                  <c:v>3083</c:v>
                </c:pt>
                <c:pt idx="5826">
                  <c:v>3084</c:v>
                </c:pt>
                <c:pt idx="5827">
                  <c:v>3085</c:v>
                </c:pt>
                <c:pt idx="5828">
                  <c:v>3086</c:v>
                </c:pt>
                <c:pt idx="5829">
                  <c:v>3087</c:v>
                </c:pt>
                <c:pt idx="5830">
                  <c:v>3088</c:v>
                </c:pt>
                <c:pt idx="5831">
                  <c:v>3089</c:v>
                </c:pt>
                <c:pt idx="5832">
                  <c:v>3090</c:v>
                </c:pt>
                <c:pt idx="5833">
                  <c:v>3090</c:v>
                </c:pt>
                <c:pt idx="5834">
                  <c:v>3090</c:v>
                </c:pt>
                <c:pt idx="5835">
                  <c:v>3091</c:v>
                </c:pt>
                <c:pt idx="5836">
                  <c:v>3092</c:v>
                </c:pt>
                <c:pt idx="5837">
                  <c:v>3093</c:v>
                </c:pt>
                <c:pt idx="5838">
                  <c:v>3093</c:v>
                </c:pt>
                <c:pt idx="5839">
                  <c:v>3094</c:v>
                </c:pt>
                <c:pt idx="5840">
                  <c:v>3094</c:v>
                </c:pt>
                <c:pt idx="5841">
                  <c:v>3095</c:v>
                </c:pt>
                <c:pt idx="5842">
                  <c:v>3096</c:v>
                </c:pt>
                <c:pt idx="5843">
                  <c:v>3097</c:v>
                </c:pt>
                <c:pt idx="5844">
                  <c:v>3098</c:v>
                </c:pt>
                <c:pt idx="5845">
                  <c:v>3099</c:v>
                </c:pt>
                <c:pt idx="5846">
                  <c:v>3100</c:v>
                </c:pt>
                <c:pt idx="5847">
                  <c:v>3101</c:v>
                </c:pt>
                <c:pt idx="5848">
                  <c:v>3102</c:v>
                </c:pt>
                <c:pt idx="5849">
                  <c:v>3103</c:v>
                </c:pt>
                <c:pt idx="5850">
                  <c:v>3104</c:v>
                </c:pt>
                <c:pt idx="5851">
                  <c:v>3105</c:v>
                </c:pt>
                <c:pt idx="5852">
                  <c:v>3105</c:v>
                </c:pt>
                <c:pt idx="5853">
                  <c:v>3106</c:v>
                </c:pt>
                <c:pt idx="5854">
                  <c:v>3106</c:v>
                </c:pt>
                <c:pt idx="5855">
                  <c:v>3107</c:v>
                </c:pt>
                <c:pt idx="5856">
                  <c:v>3107</c:v>
                </c:pt>
                <c:pt idx="5857">
                  <c:v>3108</c:v>
                </c:pt>
                <c:pt idx="5858">
                  <c:v>3108</c:v>
                </c:pt>
                <c:pt idx="5859">
                  <c:v>3109</c:v>
                </c:pt>
                <c:pt idx="5860">
                  <c:v>3110</c:v>
                </c:pt>
                <c:pt idx="5861">
                  <c:v>3111</c:v>
                </c:pt>
                <c:pt idx="5862">
                  <c:v>3112</c:v>
                </c:pt>
                <c:pt idx="5863">
                  <c:v>3113</c:v>
                </c:pt>
                <c:pt idx="5864">
                  <c:v>3114</c:v>
                </c:pt>
                <c:pt idx="5865">
                  <c:v>3115</c:v>
                </c:pt>
                <c:pt idx="5866">
                  <c:v>3116</c:v>
                </c:pt>
                <c:pt idx="5867">
                  <c:v>3117</c:v>
                </c:pt>
                <c:pt idx="5868">
                  <c:v>3118</c:v>
                </c:pt>
                <c:pt idx="5869">
                  <c:v>3119</c:v>
                </c:pt>
                <c:pt idx="5870">
                  <c:v>3120</c:v>
                </c:pt>
                <c:pt idx="5871">
                  <c:v>3121</c:v>
                </c:pt>
                <c:pt idx="5872">
                  <c:v>3122</c:v>
                </c:pt>
                <c:pt idx="5873">
                  <c:v>3123</c:v>
                </c:pt>
                <c:pt idx="5874">
                  <c:v>3124</c:v>
                </c:pt>
                <c:pt idx="5875">
                  <c:v>3124</c:v>
                </c:pt>
                <c:pt idx="5876">
                  <c:v>3124</c:v>
                </c:pt>
                <c:pt idx="5877">
                  <c:v>3124</c:v>
                </c:pt>
                <c:pt idx="5878">
                  <c:v>3124</c:v>
                </c:pt>
                <c:pt idx="5879">
                  <c:v>3125</c:v>
                </c:pt>
                <c:pt idx="5880">
                  <c:v>3126</c:v>
                </c:pt>
                <c:pt idx="5881">
                  <c:v>3126</c:v>
                </c:pt>
                <c:pt idx="5882">
                  <c:v>3126</c:v>
                </c:pt>
                <c:pt idx="5883">
                  <c:v>3126</c:v>
                </c:pt>
                <c:pt idx="5884">
                  <c:v>3126</c:v>
                </c:pt>
                <c:pt idx="5885">
                  <c:v>3126</c:v>
                </c:pt>
                <c:pt idx="5886">
                  <c:v>3126</c:v>
                </c:pt>
                <c:pt idx="5887">
                  <c:v>3126</c:v>
                </c:pt>
                <c:pt idx="5888">
                  <c:v>3126</c:v>
                </c:pt>
                <c:pt idx="5889">
                  <c:v>3126</c:v>
                </c:pt>
                <c:pt idx="5890">
                  <c:v>3127</c:v>
                </c:pt>
                <c:pt idx="5891">
                  <c:v>3127</c:v>
                </c:pt>
                <c:pt idx="5892">
                  <c:v>3128</c:v>
                </c:pt>
                <c:pt idx="5893">
                  <c:v>3129</c:v>
                </c:pt>
                <c:pt idx="5894">
                  <c:v>3130</c:v>
                </c:pt>
                <c:pt idx="5895">
                  <c:v>3131</c:v>
                </c:pt>
                <c:pt idx="5896">
                  <c:v>3132</c:v>
                </c:pt>
                <c:pt idx="5897">
                  <c:v>3132</c:v>
                </c:pt>
                <c:pt idx="5898">
                  <c:v>3132</c:v>
                </c:pt>
                <c:pt idx="5899">
                  <c:v>3132</c:v>
                </c:pt>
                <c:pt idx="5900">
                  <c:v>3132</c:v>
                </c:pt>
                <c:pt idx="5901">
                  <c:v>3132</c:v>
                </c:pt>
                <c:pt idx="5902">
                  <c:v>3133</c:v>
                </c:pt>
                <c:pt idx="5903">
                  <c:v>3133</c:v>
                </c:pt>
                <c:pt idx="5904">
                  <c:v>3133</c:v>
                </c:pt>
                <c:pt idx="5905">
                  <c:v>3134</c:v>
                </c:pt>
                <c:pt idx="5906">
                  <c:v>3135</c:v>
                </c:pt>
                <c:pt idx="5907">
                  <c:v>3136</c:v>
                </c:pt>
                <c:pt idx="5908">
                  <c:v>3136</c:v>
                </c:pt>
                <c:pt idx="5909">
                  <c:v>3136</c:v>
                </c:pt>
                <c:pt idx="5910">
                  <c:v>3137</c:v>
                </c:pt>
                <c:pt idx="5911">
                  <c:v>3137</c:v>
                </c:pt>
                <c:pt idx="5912">
                  <c:v>3138</c:v>
                </c:pt>
                <c:pt idx="5913">
                  <c:v>3139</c:v>
                </c:pt>
                <c:pt idx="5914">
                  <c:v>3140</c:v>
                </c:pt>
                <c:pt idx="5915">
                  <c:v>3141</c:v>
                </c:pt>
                <c:pt idx="5916">
                  <c:v>3142</c:v>
                </c:pt>
                <c:pt idx="5917">
                  <c:v>3143</c:v>
                </c:pt>
                <c:pt idx="5918">
                  <c:v>3144</c:v>
                </c:pt>
                <c:pt idx="5919">
                  <c:v>3144</c:v>
                </c:pt>
                <c:pt idx="5920">
                  <c:v>3144</c:v>
                </c:pt>
                <c:pt idx="5921">
                  <c:v>3144</c:v>
                </c:pt>
                <c:pt idx="5922">
                  <c:v>3144</c:v>
                </c:pt>
                <c:pt idx="5923">
                  <c:v>3144</c:v>
                </c:pt>
                <c:pt idx="5924">
                  <c:v>3145</c:v>
                </c:pt>
                <c:pt idx="5925">
                  <c:v>3146</c:v>
                </c:pt>
                <c:pt idx="5926">
                  <c:v>3147</c:v>
                </c:pt>
                <c:pt idx="5927">
                  <c:v>3148</c:v>
                </c:pt>
                <c:pt idx="5928">
                  <c:v>3148</c:v>
                </c:pt>
                <c:pt idx="5929">
                  <c:v>3148</c:v>
                </c:pt>
                <c:pt idx="5930">
                  <c:v>3148</c:v>
                </c:pt>
                <c:pt idx="5931">
                  <c:v>3149</c:v>
                </c:pt>
                <c:pt idx="5932">
                  <c:v>3149</c:v>
                </c:pt>
                <c:pt idx="5933">
                  <c:v>3150</c:v>
                </c:pt>
                <c:pt idx="5934">
                  <c:v>3151</c:v>
                </c:pt>
                <c:pt idx="5935">
                  <c:v>3151</c:v>
                </c:pt>
                <c:pt idx="5936">
                  <c:v>3151</c:v>
                </c:pt>
                <c:pt idx="5937">
                  <c:v>3151</c:v>
                </c:pt>
                <c:pt idx="5938">
                  <c:v>3151</c:v>
                </c:pt>
                <c:pt idx="5939">
                  <c:v>3152</c:v>
                </c:pt>
                <c:pt idx="5940">
                  <c:v>3152</c:v>
                </c:pt>
                <c:pt idx="5941">
                  <c:v>3153</c:v>
                </c:pt>
                <c:pt idx="5942">
                  <c:v>3154</c:v>
                </c:pt>
                <c:pt idx="5943">
                  <c:v>3155</c:v>
                </c:pt>
                <c:pt idx="5944">
                  <c:v>3156</c:v>
                </c:pt>
                <c:pt idx="5945">
                  <c:v>3157</c:v>
                </c:pt>
                <c:pt idx="5946">
                  <c:v>3158</c:v>
                </c:pt>
                <c:pt idx="5947">
                  <c:v>3158</c:v>
                </c:pt>
                <c:pt idx="5948">
                  <c:v>3158</c:v>
                </c:pt>
                <c:pt idx="5949">
                  <c:v>3159</c:v>
                </c:pt>
                <c:pt idx="5950">
                  <c:v>3160</c:v>
                </c:pt>
                <c:pt idx="5951">
                  <c:v>3160</c:v>
                </c:pt>
                <c:pt idx="5952">
                  <c:v>3161</c:v>
                </c:pt>
                <c:pt idx="5953">
                  <c:v>3162</c:v>
                </c:pt>
                <c:pt idx="5954">
                  <c:v>3162</c:v>
                </c:pt>
                <c:pt idx="5955">
                  <c:v>3163</c:v>
                </c:pt>
                <c:pt idx="5956">
                  <c:v>3163</c:v>
                </c:pt>
                <c:pt idx="5957">
                  <c:v>3164</c:v>
                </c:pt>
                <c:pt idx="5958">
                  <c:v>3165</c:v>
                </c:pt>
                <c:pt idx="5959">
                  <c:v>3166</c:v>
                </c:pt>
                <c:pt idx="5960">
                  <c:v>3166</c:v>
                </c:pt>
                <c:pt idx="5961">
                  <c:v>3167</c:v>
                </c:pt>
                <c:pt idx="5962">
                  <c:v>3168</c:v>
                </c:pt>
                <c:pt idx="5963">
                  <c:v>3168</c:v>
                </c:pt>
                <c:pt idx="5964">
                  <c:v>3168</c:v>
                </c:pt>
                <c:pt idx="5965">
                  <c:v>3169</c:v>
                </c:pt>
                <c:pt idx="5966">
                  <c:v>3169</c:v>
                </c:pt>
                <c:pt idx="5967">
                  <c:v>3169</c:v>
                </c:pt>
                <c:pt idx="5968">
                  <c:v>3170</c:v>
                </c:pt>
                <c:pt idx="5969">
                  <c:v>3171</c:v>
                </c:pt>
                <c:pt idx="5970">
                  <c:v>3171</c:v>
                </c:pt>
                <c:pt idx="5971">
                  <c:v>3172</c:v>
                </c:pt>
                <c:pt idx="5972">
                  <c:v>3173</c:v>
                </c:pt>
                <c:pt idx="5973">
                  <c:v>3173</c:v>
                </c:pt>
                <c:pt idx="5974">
                  <c:v>3173</c:v>
                </c:pt>
                <c:pt idx="5975">
                  <c:v>3173</c:v>
                </c:pt>
                <c:pt idx="5976">
                  <c:v>3173</c:v>
                </c:pt>
                <c:pt idx="5977">
                  <c:v>3173</c:v>
                </c:pt>
                <c:pt idx="5978">
                  <c:v>3174</c:v>
                </c:pt>
                <c:pt idx="5979">
                  <c:v>3174</c:v>
                </c:pt>
                <c:pt idx="5980">
                  <c:v>3174</c:v>
                </c:pt>
                <c:pt idx="5981">
                  <c:v>3174</c:v>
                </c:pt>
                <c:pt idx="5982">
                  <c:v>3175</c:v>
                </c:pt>
                <c:pt idx="5983">
                  <c:v>3176</c:v>
                </c:pt>
                <c:pt idx="5984">
                  <c:v>3177</c:v>
                </c:pt>
                <c:pt idx="5985">
                  <c:v>3178</c:v>
                </c:pt>
                <c:pt idx="5986">
                  <c:v>3179</c:v>
                </c:pt>
                <c:pt idx="5987">
                  <c:v>3179</c:v>
                </c:pt>
                <c:pt idx="5988">
                  <c:v>3179</c:v>
                </c:pt>
                <c:pt idx="5989">
                  <c:v>3180</c:v>
                </c:pt>
                <c:pt idx="5990">
                  <c:v>3180</c:v>
                </c:pt>
                <c:pt idx="5991">
                  <c:v>3180</c:v>
                </c:pt>
                <c:pt idx="5992">
                  <c:v>3181</c:v>
                </c:pt>
                <c:pt idx="5993">
                  <c:v>3181</c:v>
                </c:pt>
                <c:pt idx="5994">
                  <c:v>3181</c:v>
                </c:pt>
                <c:pt idx="5995">
                  <c:v>3181</c:v>
                </c:pt>
                <c:pt idx="5996">
                  <c:v>3182</c:v>
                </c:pt>
                <c:pt idx="5997">
                  <c:v>3183</c:v>
                </c:pt>
                <c:pt idx="5998">
                  <c:v>3184</c:v>
                </c:pt>
                <c:pt idx="5999">
                  <c:v>3185</c:v>
                </c:pt>
                <c:pt idx="6000">
                  <c:v>3186</c:v>
                </c:pt>
                <c:pt idx="6001">
                  <c:v>3187</c:v>
                </c:pt>
                <c:pt idx="6002">
                  <c:v>3188</c:v>
                </c:pt>
                <c:pt idx="6003">
                  <c:v>3188</c:v>
                </c:pt>
                <c:pt idx="6004">
                  <c:v>3188</c:v>
                </c:pt>
                <c:pt idx="6005">
                  <c:v>3188</c:v>
                </c:pt>
                <c:pt idx="6006">
                  <c:v>3189</c:v>
                </c:pt>
                <c:pt idx="6007">
                  <c:v>3190</c:v>
                </c:pt>
                <c:pt idx="6008">
                  <c:v>3191</c:v>
                </c:pt>
                <c:pt idx="6009">
                  <c:v>3191</c:v>
                </c:pt>
                <c:pt idx="6010">
                  <c:v>3192</c:v>
                </c:pt>
                <c:pt idx="6011">
                  <c:v>3193</c:v>
                </c:pt>
                <c:pt idx="6012">
                  <c:v>3193</c:v>
                </c:pt>
                <c:pt idx="6013">
                  <c:v>3193</c:v>
                </c:pt>
                <c:pt idx="6014">
                  <c:v>3194</c:v>
                </c:pt>
                <c:pt idx="6015">
                  <c:v>3194</c:v>
                </c:pt>
                <c:pt idx="6016">
                  <c:v>3194</c:v>
                </c:pt>
                <c:pt idx="6017">
                  <c:v>3194</c:v>
                </c:pt>
                <c:pt idx="6018">
                  <c:v>3195</c:v>
                </c:pt>
                <c:pt idx="6019">
                  <c:v>3196</c:v>
                </c:pt>
                <c:pt idx="6020">
                  <c:v>3197</c:v>
                </c:pt>
                <c:pt idx="6021">
                  <c:v>3198</c:v>
                </c:pt>
                <c:pt idx="6022">
                  <c:v>3199</c:v>
                </c:pt>
                <c:pt idx="6023">
                  <c:v>3199</c:v>
                </c:pt>
                <c:pt idx="6024">
                  <c:v>3200</c:v>
                </c:pt>
                <c:pt idx="6025">
                  <c:v>3201</c:v>
                </c:pt>
                <c:pt idx="6026">
                  <c:v>3201</c:v>
                </c:pt>
                <c:pt idx="6027">
                  <c:v>3202</c:v>
                </c:pt>
                <c:pt idx="6028">
                  <c:v>3202</c:v>
                </c:pt>
                <c:pt idx="6029">
                  <c:v>3203</c:v>
                </c:pt>
                <c:pt idx="6030">
                  <c:v>3203</c:v>
                </c:pt>
                <c:pt idx="6031">
                  <c:v>3203</c:v>
                </c:pt>
                <c:pt idx="6032">
                  <c:v>3203</c:v>
                </c:pt>
                <c:pt idx="6033">
                  <c:v>3203</c:v>
                </c:pt>
                <c:pt idx="6034">
                  <c:v>3203</c:v>
                </c:pt>
                <c:pt idx="6035">
                  <c:v>3203</c:v>
                </c:pt>
                <c:pt idx="6036">
                  <c:v>3203</c:v>
                </c:pt>
                <c:pt idx="6037">
                  <c:v>3204</c:v>
                </c:pt>
                <c:pt idx="6038">
                  <c:v>3204</c:v>
                </c:pt>
                <c:pt idx="6039">
                  <c:v>3204</c:v>
                </c:pt>
                <c:pt idx="6040">
                  <c:v>3204</c:v>
                </c:pt>
                <c:pt idx="6041">
                  <c:v>3205</c:v>
                </c:pt>
                <c:pt idx="6042">
                  <c:v>3205</c:v>
                </c:pt>
                <c:pt idx="6043">
                  <c:v>3205</c:v>
                </c:pt>
                <c:pt idx="6044">
                  <c:v>3206</c:v>
                </c:pt>
                <c:pt idx="6045">
                  <c:v>3206</c:v>
                </c:pt>
                <c:pt idx="6046">
                  <c:v>3206</c:v>
                </c:pt>
                <c:pt idx="6047">
                  <c:v>3206</c:v>
                </c:pt>
                <c:pt idx="6048">
                  <c:v>3207</c:v>
                </c:pt>
                <c:pt idx="6049">
                  <c:v>3207</c:v>
                </c:pt>
                <c:pt idx="6050">
                  <c:v>3208</c:v>
                </c:pt>
                <c:pt idx="6051">
                  <c:v>3208</c:v>
                </c:pt>
                <c:pt idx="6052">
                  <c:v>3208</c:v>
                </c:pt>
                <c:pt idx="6053">
                  <c:v>3208</c:v>
                </c:pt>
                <c:pt idx="6054">
                  <c:v>3209</c:v>
                </c:pt>
                <c:pt idx="6055">
                  <c:v>3210</c:v>
                </c:pt>
                <c:pt idx="6056">
                  <c:v>3210</c:v>
                </c:pt>
                <c:pt idx="6057">
                  <c:v>3210</c:v>
                </c:pt>
                <c:pt idx="6058">
                  <c:v>3210</c:v>
                </c:pt>
                <c:pt idx="6059">
                  <c:v>3210</c:v>
                </c:pt>
                <c:pt idx="6060">
                  <c:v>3211</c:v>
                </c:pt>
                <c:pt idx="6061">
                  <c:v>3211</c:v>
                </c:pt>
                <c:pt idx="6062">
                  <c:v>3212</c:v>
                </c:pt>
                <c:pt idx="6063">
                  <c:v>3212</c:v>
                </c:pt>
                <c:pt idx="6064">
                  <c:v>3212</c:v>
                </c:pt>
                <c:pt idx="6065">
                  <c:v>3213</c:v>
                </c:pt>
                <c:pt idx="6066">
                  <c:v>3213</c:v>
                </c:pt>
                <c:pt idx="6067">
                  <c:v>3213</c:v>
                </c:pt>
                <c:pt idx="6068">
                  <c:v>3213</c:v>
                </c:pt>
                <c:pt idx="6069">
                  <c:v>3213</c:v>
                </c:pt>
                <c:pt idx="6070">
                  <c:v>3213</c:v>
                </c:pt>
                <c:pt idx="6071">
                  <c:v>3214</c:v>
                </c:pt>
                <c:pt idx="6072">
                  <c:v>3214</c:v>
                </c:pt>
                <c:pt idx="6073">
                  <c:v>3214</c:v>
                </c:pt>
                <c:pt idx="6074">
                  <c:v>3214</c:v>
                </c:pt>
                <c:pt idx="6075">
                  <c:v>3214</c:v>
                </c:pt>
                <c:pt idx="6076">
                  <c:v>3215</c:v>
                </c:pt>
                <c:pt idx="6077">
                  <c:v>3215</c:v>
                </c:pt>
                <c:pt idx="6078">
                  <c:v>3215</c:v>
                </c:pt>
                <c:pt idx="6079">
                  <c:v>3216</c:v>
                </c:pt>
                <c:pt idx="6080">
                  <c:v>3216</c:v>
                </c:pt>
                <c:pt idx="6081">
                  <c:v>3216</c:v>
                </c:pt>
                <c:pt idx="6082">
                  <c:v>3217</c:v>
                </c:pt>
                <c:pt idx="6083">
                  <c:v>3218</c:v>
                </c:pt>
                <c:pt idx="6084">
                  <c:v>3219</c:v>
                </c:pt>
                <c:pt idx="6085">
                  <c:v>3220</c:v>
                </c:pt>
                <c:pt idx="6086">
                  <c:v>3221</c:v>
                </c:pt>
                <c:pt idx="6087">
                  <c:v>3222</c:v>
                </c:pt>
                <c:pt idx="6088">
                  <c:v>3223</c:v>
                </c:pt>
                <c:pt idx="6089">
                  <c:v>3224</c:v>
                </c:pt>
                <c:pt idx="6090">
                  <c:v>3225</c:v>
                </c:pt>
                <c:pt idx="6091">
                  <c:v>3226</c:v>
                </c:pt>
                <c:pt idx="6092">
                  <c:v>3227</c:v>
                </c:pt>
                <c:pt idx="6093">
                  <c:v>3228</c:v>
                </c:pt>
                <c:pt idx="6094">
                  <c:v>3228</c:v>
                </c:pt>
                <c:pt idx="6095">
                  <c:v>3228</c:v>
                </c:pt>
                <c:pt idx="6096">
                  <c:v>3228</c:v>
                </c:pt>
                <c:pt idx="6097">
                  <c:v>3228</c:v>
                </c:pt>
                <c:pt idx="6098">
                  <c:v>3229</c:v>
                </c:pt>
                <c:pt idx="6099">
                  <c:v>3229</c:v>
                </c:pt>
                <c:pt idx="6100">
                  <c:v>3229</c:v>
                </c:pt>
                <c:pt idx="6101">
                  <c:v>3229</c:v>
                </c:pt>
                <c:pt idx="6102">
                  <c:v>3229</c:v>
                </c:pt>
                <c:pt idx="6103">
                  <c:v>3230</c:v>
                </c:pt>
                <c:pt idx="6104">
                  <c:v>3230</c:v>
                </c:pt>
                <c:pt idx="6105">
                  <c:v>3230</c:v>
                </c:pt>
                <c:pt idx="6106">
                  <c:v>3231</c:v>
                </c:pt>
                <c:pt idx="6107">
                  <c:v>3232</c:v>
                </c:pt>
                <c:pt idx="6108">
                  <c:v>3232</c:v>
                </c:pt>
                <c:pt idx="6109">
                  <c:v>3233</c:v>
                </c:pt>
                <c:pt idx="6110">
                  <c:v>3234</c:v>
                </c:pt>
                <c:pt idx="6111">
                  <c:v>3234</c:v>
                </c:pt>
                <c:pt idx="6112">
                  <c:v>3235</c:v>
                </c:pt>
                <c:pt idx="6113">
                  <c:v>3236</c:v>
                </c:pt>
                <c:pt idx="6114">
                  <c:v>3237</c:v>
                </c:pt>
                <c:pt idx="6115">
                  <c:v>3238</c:v>
                </c:pt>
                <c:pt idx="6116">
                  <c:v>3239</c:v>
                </c:pt>
                <c:pt idx="6117">
                  <c:v>3239</c:v>
                </c:pt>
                <c:pt idx="6118">
                  <c:v>3240</c:v>
                </c:pt>
                <c:pt idx="6119">
                  <c:v>3240</c:v>
                </c:pt>
                <c:pt idx="6120">
                  <c:v>3241</c:v>
                </c:pt>
                <c:pt idx="6121">
                  <c:v>3241</c:v>
                </c:pt>
                <c:pt idx="6122">
                  <c:v>3242</c:v>
                </c:pt>
                <c:pt idx="6123">
                  <c:v>3243</c:v>
                </c:pt>
                <c:pt idx="6124">
                  <c:v>3243</c:v>
                </c:pt>
                <c:pt idx="6125">
                  <c:v>3244</c:v>
                </c:pt>
                <c:pt idx="6126">
                  <c:v>3244</c:v>
                </c:pt>
                <c:pt idx="6127">
                  <c:v>3245</c:v>
                </c:pt>
                <c:pt idx="6128">
                  <c:v>3246</c:v>
                </c:pt>
                <c:pt idx="6129">
                  <c:v>3247</c:v>
                </c:pt>
                <c:pt idx="6130">
                  <c:v>3247</c:v>
                </c:pt>
                <c:pt idx="6131">
                  <c:v>3247</c:v>
                </c:pt>
                <c:pt idx="6132">
                  <c:v>3247</c:v>
                </c:pt>
                <c:pt idx="6133">
                  <c:v>3247</c:v>
                </c:pt>
                <c:pt idx="6134">
                  <c:v>3247</c:v>
                </c:pt>
                <c:pt idx="6135">
                  <c:v>3248</c:v>
                </c:pt>
                <c:pt idx="6136">
                  <c:v>3249</c:v>
                </c:pt>
                <c:pt idx="6137">
                  <c:v>3250</c:v>
                </c:pt>
                <c:pt idx="6138">
                  <c:v>3251</c:v>
                </c:pt>
                <c:pt idx="6139">
                  <c:v>3252</c:v>
                </c:pt>
                <c:pt idx="6140">
                  <c:v>3253</c:v>
                </c:pt>
                <c:pt idx="6141">
                  <c:v>3254</c:v>
                </c:pt>
                <c:pt idx="6142">
                  <c:v>3254</c:v>
                </c:pt>
                <c:pt idx="6143">
                  <c:v>3255</c:v>
                </c:pt>
                <c:pt idx="6144">
                  <c:v>3255</c:v>
                </c:pt>
                <c:pt idx="6145">
                  <c:v>3255</c:v>
                </c:pt>
                <c:pt idx="6146">
                  <c:v>3255</c:v>
                </c:pt>
                <c:pt idx="6147">
                  <c:v>3255</c:v>
                </c:pt>
                <c:pt idx="6148">
                  <c:v>3255</c:v>
                </c:pt>
                <c:pt idx="6149">
                  <c:v>3255</c:v>
                </c:pt>
                <c:pt idx="6150">
                  <c:v>3255</c:v>
                </c:pt>
                <c:pt idx="6151">
                  <c:v>3256</c:v>
                </c:pt>
                <c:pt idx="6152">
                  <c:v>3256</c:v>
                </c:pt>
                <c:pt idx="6153">
                  <c:v>3257</c:v>
                </c:pt>
                <c:pt idx="6154">
                  <c:v>3257</c:v>
                </c:pt>
                <c:pt idx="6155">
                  <c:v>3257</c:v>
                </c:pt>
                <c:pt idx="6156">
                  <c:v>3258</c:v>
                </c:pt>
                <c:pt idx="6157">
                  <c:v>3259</c:v>
                </c:pt>
                <c:pt idx="6158">
                  <c:v>3259</c:v>
                </c:pt>
                <c:pt idx="6159">
                  <c:v>3259</c:v>
                </c:pt>
                <c:pt idx="6160">
                  <c:v>3259</c:v>
                </c:pt>
                <c:pt idx="6161">
                  <c:v>3260</c:v>
                </c:pt>
                <c:pt idx="6162">
                  <c:v>3260</c:v>
                </c:pt>
                <c:pt idx="6163">
                  <c:v>3260</c:v>
                </c:pt>
                <c:pt idx="6164">
                  <c:v>3260</c:v>
                </c:pt>
                <c:pt idx="6165">
                  <c:v>3260</c:v>
                </c:pt>
                <c:pt idx="6166">
                  <c:v>3261</c:v>
                </c:pt>
                <c:pt idx="6167">
                  <c:v>3261</c:v>
                </c:pt>
                <c:pt idx="6168">
                  <c:v>3261</c:v>
                </c:pt>
                <c:pt idx="6169">
                  <c:v>3261</c:v>
                </c:pt>
                <c:pt idx="6170">
                  <c:v>3262</c:v>
                </c:pt>
                <c:pt idx="6171">
                  <c:v>3262</c:v>
                </c:pt>
                <c:pt idx="6172">
                  <c:v>3262</c:v>
                </c:pt>
                <c:pt idx="6173">
                  <c:v>3262</c:v>
                </c:pt>
                <c:pt idx="6174">
                  <c:v>3262</c:v>
                </c:pt>
                <c:pt idx="6175">
                  <c:v>3262</c:v>
                </c:pt>
                <c:pt idx="6176">
                  <c:v>3262</c:v>
                </c:pt>
                <c:pt idx="6177">
                  <c:v>3262</c:v>
                </c:pt>
                <c:pt idx="6178">
                  <c:v>3263</c:v>
                </c:pt>
                <c:pt idx="6179">
                  <c:v>3263</c:v>
                </c:pt>
                <c:pt idx="6180">
                  <c:v>3263</c:v>
                </c:pt>
                <c:pt idx="6181">
                  <c:v>3263</c:v>
                </c:pt>
                <c:pt idx="6182">
                  <c:v>3263</c:v>
                </c:pt>
                <c:pt idx="6183">
                  <c:v>3263</c:v>
                </c:pt>
                <c:pt idx="6184">
                  <c:v>3263</c:v>
                </c:pt>
                <c:pt idx="6185">
                  <c:v>3263</c:v>
                </c:pt>
                <c:pt idx="6186">
                  <c:v>3263</c:v>
                </c:pt>
                <c:pt idx="6187">
                  <c:v>3263</c:v>
                </c:pt>
                <c:pt idx="6188">
                  <c:v>3263</c:v>
                </c:pt>
                <c:pt idx="6189">
                  <c:v>3264</c:v>
                </c:pt>
                <c:pt idx="6190">
                  <c:v>3264</c:v>
                </c:pt>
                <c:pt idx="6191">
                  <c:v>3264</c:v>
                </c:pt>
                <c:pt idx="6192">
                  <c:v>3265</c:v>
                </c:pt>
                <c:pt idx="6193">
                  <c:v>3265</c:v>
                </c:pt>
                <c:pt idx="6194">
                  <c:v>3266</c:v>
                </c:pt>
                <c:pt idx="6195">
                  <c:v>3267</c:v>
                </c:pt>
                <c:pt idx="6196">
                  <c:v>3268</c:v>
                </c:pt>
                <c:pt idx="6197">
                  <c:v>3268</c:v>
                </c:pt>
                <c:pt idx="6198">
                  <c:v>3268</c:v>
                </c:pt>
                <c:pt idx="6199">
                  <c:v>3268</c:v>
                </c:pt>
                <c:pt idx="6200">
                  <c:v>3269</c:v>
                </c:pt>
                <c:pt idx="6201">
                  <c:v>3269</c:v>
                </c:pt>
                <c:pt idx="6202">
                  <c:v>3269</c:v>
                </c:pt>
                <c:pt idx="6203">
                  <c:v>3269</c:v>
                </c:pt>
                <c:pt idx="6204">
                  <c:v>3269</c:v>
                </c:pt>
                <c:pt idx="6205">
                  <c:v>3270</c:v>
                </c:pt>
                <c:pt idx="6206">
                  <c:v>3271</c:v>
                </c:pt>
                <c:pt idx="6207">
                  <c:v>3272</c:v>
                </c:pt>
                <c:pt idx="6208">
                  <c:v>3273</c:v>
                </c:pt>
                <c:pt idx="6209">
                  <c:v>3274</c:v>
                </c:pt>
                <c:pt idx="6210">
                  <c:v>3275</c:v>
                </c:pt>
                <c:pt idx="6211">
                  <c:v>3276</c:v>
                </c:pt>
                <c:pt idx="6212">
                  <c:v>3277</c:v>
                </c:pt>
                <c:pt idx="6213">
                  <c:v>3278</c:v>
                </c:pt>
                <c:pt idx="6214">
                  <c:v>3279</c:v>
                </c:pt>
                <c:pt idx="6215">
                  <c:v>3280</c:v>
                </c:pt>
                <c:pt idx="6216">
                  <c:v>3281</c:v>
                </c:pt>
                <c:pt idx="6217">
                  <c:v>3282</c:v>
                </c:pt>
                <c:pt idx="6218">
                  <c:v>3283</c:v>
                </c:pt>
                <c:pt idx="6219">
                  <c:v>3284</c:v>
                </c:pt>
                <c:pt idx="6220">
                  <c:v>3285</c:v>
                </c:pt>
                <c:pt idx="6221">
                  <c:v>3285</c:v>
                </c:pt>
                <c:pt idx="6222">
                  <c:v>3286</c:v>
                </c:pt>
                <c:pt idx="6223">
                  <c:v>3287</c:v>
                </c:pt>
                <c:pt idx="6224">
                  <c:v>3288</c:v>
                </c:pt>
                <c:pt idx="6225">
                  <c:v>3289</c:v>
                </c:pt>
                <c:pt idx="6226">
                  <c:v>3290</c:v>
                </c:pt>
                <c:pt idx="6227">
                  <c:v>3291</c:v>
                </c:pt>
                <c:pt idx="6228">
                  <c:v>3292</c:v>
                </c:pt>
                <c:pt idx="6229">
                  <c:v>3292</c:v>
                </c:pt>
                <c:pt idx="6230">
                  <c:v>3293</c:v>
                </c:pt>
                <c:pt idx="6231">
                  <c:v>3293</c:v>
                </c:pt>
                <c:pt idx="6232">
                  <c:v>3294</c:v>
                </c:pt>
                <c:pt idx="6233">
                  <c:v>3295</c:v>
                </c:pt>
                <c:pt idx="6234">
                  <c:v>3296</c:v>
                </c:pt>
                <c:pt idx="6235">
                  <c:v>3297</c:v>
                </c:pt>
                <c:pt idx="6236">
                  <c:v>3298</c:v>
                </c:pt>
                <c:pt idx="6237">
                  <c:v>3298</c:v>
                </c:pt>
                <c:pt idx="6238">
                  <c:v>3298</c:v>
                </c:pt>
                <c:pt idx="6239">
                  <c:v>3298</c:v>
                </c:pt>
                <c:pt idx="6240">
                  <c:v>3298</c:v>
                </c:pt>
                <c:pt idx="6241">
                  <c:v>3298</c:v>
                </c:pt>
                <c:pt idx="6242">
                  <c:v>3299</c:v>
                </c:pt>
                <c:pt idx="6243">
                  <c:v>3299</c:v>
                </c:pt>
                <c:pt idx="6244">
                  <c:v>3299</c:v>
                </c:pt>
                <c:pt idx="6245">
                  <c:v>3299</c:v>
                </c:pt>
                <c:pt idx="6246">
                  <c:v>3300</c:v>
                </c:pt>
                <c:pt idx="6247">
                  <c:v>3301</c:v>
                </c:pt>
                <c:pt idx="6248">
                  <c:v>3301</c:v>
                </c:pt>
                <c:pt idx="6249">
                  <c:v>3302</c:v>
                </c:pt>
                <c:pt idx="6250">
                  <c:v>3303</c:v>
                </c:pt>
                <c:pt idx="6251">
                  <c:v>3303</c:v>
                </c:pt>
                <c:pt idx="6252">
                  <c:v>3304</c:v>
                </c:pt>
                <c:pt idx="6253">
                  <c:v>3305</c:v>
                </c:pt>
                <c:pt idx="6254">
                  <c:v>3305</c:v>
                </c:pt>
                <c:pt idx="6255">
                  <c:v>3305</c:v>
                </c:pt>
                <c:pt idx="6256">
                  <c:v>3305</c:v>
                </c:pt>
                <c:pt idx="6257">
                  <c:v>3305</c:v>
                </c:pt>
                <c:pt idx="6258">
                  <c:v>3305</c:v>
                </c:pt>
                <c:pt idx="6259">
                  <c:v>3305</c:v>
                </c:pt>
                <c:pt idx="6260">
                  <c:v>3305</c:v>
                </c:pt>
                <c:pt idx="6261">
                  <c:v>3305</c:v>
                </c:pt>
                <c:pt idx="6262">
                  <c:v>3306</c:v>
                </c:pt>
                <c:pt idx="6263">
                  <c:v>3306</c:v>
                </c:pt>
                <c:pt idx="6264">
                  <c:v>3307</c:v>
                </c:pt>
                <c:pt idx="6265">
                  <c:v>3308</c:v>
                </c:pt>
                <c:pt idx="6266">
                  <c:v>3309</c:v>
                </c:pt>
                <c:pt idx="6267">
                  <c:v>3310</c:v>
                </c:pt>
                <c:pt idx="6268">
                  <c:v>3310</c:v>
                </c:pt>
                <c:pt idx="6269">
                  <c:v>3311</c:v>
                </c:pt>
                <c:pt idx="6270">
                  <c:v>3312</c:v>
                </c:pt>
                <c:pt idx="6271">
                  <c:v>3313</c:v>
                </c:pt>
                <c:pt idx="6272">
                  <c:v>3314</c:v>
                </c:pt>
                <c:pt idx="6273">
                  <c:v>3315</c:v>
                </c:pt>
                <c:pt idx="6274">
                  <c:v>3316</c:v>
                </c:pt>
                <c:pt idx="6275">
                  <c:v>3317</c:v>
                </c:pt>
                <c:pt idx="6276">
                  <c:v>3317</c:v>
                </c:pt>
                <c:pt idx="6277">
                  <c:v>3317</c:v>
                </c:pt>
                <c:pt idx="6278">
                  <c:v>3317</c:v>
                </c:pt>
                <c:pt idx="6279">
                  <c:v>3317</c:v>
                </c:pt>
                <c:pt idx="6280">
                  <c:v>3317</c:v>
                </c:pt>
                <c:pt idx="6281">
                  <c:v>3318</c:v>
                </c:pt>
                <c:pt idx="6282">
                  <c:v>3318</c:v>
                </c:pt>
                <c:pt idx="6283">
                  <c:v>3318</c:v>
                </c:pt>
                <c:pt idx="6284">
                  <c:v>3318</c:v>
                </c:pt>
                <c:pt idx="6285">
                  <c:v>3319</c:v>
                </c:pt>
                <c:pt idx="6286">
                  <c:v>3319</c:v>
                </c:pt>
                <c:pt idx="6287">
                  <c:v>3319</c:v>
                </c:pt>
                <c:pt idx="6288">
                  <c:v>3319</c:v>
                </c:pt>
                <c:pt idx="6289">
                  <c:v>3319</c:v>
                </c:pt>
                <c:pt idx="6290">
                  <c:v>3319</c:v>
                </c:pt>
                <c:pt idx="6291">
                  <c:v>3319</c:v>
                </c:pt>
                <c:pt idx="6292">
                  <c:v>3319</c:v>
                </c:pt>
                <c:pt idx="6293">
                  <c:v>3319</c:v>
                </c:pt>
                <c:pt idx="6294">
                  <c:v>3319</c:v>
                </c:pt>
                <c:pt idx="6295">
                  <c:v>3319</c:v>
                </c:pt>
                <c:pt idx="6296">
                  <c:v>3319</c:v>
                </c:pt>
                <c:pt idx="6297">
                  <c:v>3319</c:v>
                </c:pt>
                <c:pt idx="6298">
                  <c:v>3319</c:v>
                </c:pt>
                <c:pt idx="6299">
                  <c:v>3320</c:v>
                </c:pt>
                <c:pt idx="6300">
                  <c:v>3321</c:v>
                </c:pt>
                <c:pt idx="6301">
                  <c:v>3321</c:v>
                </c:pt>
                <c:pt idx="6302">
                  <c:v>3322</c:v>
                </c:pt>
                <c:pt idx="6303">
                  <c:v>3323</c:v>
                </c:pt>
                <c:pt idx="6304">
                  <c:v>3323</c:v>
                </c:pt>
                <c:pt idx="6305">
                  <c:v>3324</c:v>
                </c:pt>
                <c:pt idx="6306">
                  <c:v>3325</c:v>
                </c:pt>
                <c:pt idx="6307">
                  <c:v>3325</c:v>
                </c:pt>
                <c:pt idx="6308">
                  <c:v>3326</c:v>
                </c:pt>
                <c:pt idx="6309">
                  <c:v>3327</c:v>
                </c:pt>
                <c:pt idx="6310">
                  <c:v>3327</c:v>
                </c:pt>
                <c:pt idx="6311">
                  <c:v>3327</c:v>
                </c:pt>
                <c:pt idx="6312">
                  <c:v>3327</c:v>
                </c:pt>
                <c:pt idx="6313">
                  <c:v>3327</c:v>
                </c:pt>
                <c:pt idx="6314">
                  <c:v>3328</c:v>
                </c:pt>
                <c:pt idx="6315">
                  <c:v>3328</c:v>
                </c:pt>
                <c:pt idx="6316">
                  <c:v>3328</c:v>
                </c:pt>
                <c:pt idx="6317">
                  <c:v>3329</c:v>
                </c:pt>
                <c:pt idx="6318">
                  <c:v>3329</c:v>
                </c:pt>
                <c:pt idx="6319">
                  <c:v>3329</c:v>
                </c:pt>
                <c:pt idx="6320">
                  <c:v>3329</c:v>
                </c:pt>
                <c:pt idx="6321">
                  <c:v>3329</c:v>
                </c:pt>
                <c:pt idx="6322">
                  <c:v>3330</c:v>
                </c:pt>
                <c:pt idx="6323">
                  <c:v>3331</c:v>
                </c:pt>
                <c:pt idx="6324">
                  <c:v>3332</c:v>
                </c:pt>
                <c:pt idx="6325">
                  <c:v>3332</c:v>
                </c:pt>
                <c:pt idx="6326">
                  <c:v>3333</c:v>
                </c:pt>
                <c:pt idx="6327">
                  <c:v>3334</c:v>
                </c:pt>
                <c:pt idx="6328">
                  <c:v>3334</c:v>
                </c:pt>
                <c:pt idx="6329">
                  <c:v>3335</c:v>
                </c:pt>
                <c:pt idx="6330">
                  <c:v>3336</c:v>
                </c:pt>
                <c:pt idx="6331">
                  <c:v>3336</c:v>
                </c:pt>
                <c:pt idx="6332">
                  <c:v>3337</c:v>
                </c:pt>
                <c:pt idx="6333">
                  <c:v>3337</c:v>
                </c:pt>
                <c:pt idx="6334">
                  <c:v>3337</c:v>
                </c:pt>
                <c:pt idx="6335">
                  <c:v>3338</c:v>
                </c:pt>
                <c:pt idx="6336">
                  <c:v>3338</c:v>
                </c:pt>
                <c:pt idx="6337">
                  <c:v>3338</c:v>
                </c:pt>
                <c:pt idx="6338">
                  <c:v>3338</c:v>
                </c:pt>
                <c:pt idx="6339">
                  <c:v>3338</c:v>
                </c:pt>
                <c:pt idx="6340">
                  <c:v>3338</c:v>
                </c:pt>
                <c:pt idx="6341">
                  <c:v>3338</c:v>
                </c:pt>
                <c:pt idx="6342">
                  <c:v>3338</c:v>
                </c:pt>
                <c:pt idx="6343">
                  <c:v>3339</c:v>
                </c:pt>
                <c:pt idx="6344">
                  <c:v>3340</c:v>
                </c:pt>
                <c:pt idx="6345">
                  <c:v>3341</c:v>
                </c:pt>
                <c:pt idx="6346">
                  <c:v>3342</c:v>
                </c:pt>
                <c:pt idx="6347">
                  <c:v>3343</c:v>
                </c:pt>
                <c:pt idx="6348">
                  <c:v>3343</c:v>
                </c:pt>
                <c:pt idx="6349">
                  <c:v>3343</c:v>
                </c:pt>
                <c:pt idx="6350">
                  <c:v>3344</c:v>
                </c:pt>
                <c:pt idx="6351">
                  <c:v>3344</c:v>
                </c:pt>
                <c:pt idx="6352">
                  <c:v>3344</c:v>
                </c:pt>
                <c:pt idx="6353">
                  <c:v>3345</c:v>
                </c:pt>
                <c:pt idx="6354">
                  <c:v>3345</c:v>
                </c:pt>
                <c:pt idx="6355">
                  <c:v>3345</c:v>
                </c:pt>
                <c:pt idx="6356">
                  <c:v>3346</c:v>
                </c:pt>
                <c:pt idx="6357">
                  <c:v>3347</c:v>
                </c:pt>
                <c:pt idx="6358">
                  <c:v>3348</c:v>
                </c:pt>
                <c:pt idx="6359">
                  <c:v>3348</c:v>
                </c:pt>
                <c:pt idx="6360">
                  <c:v>3348</c:v>
                </c:pt>
                <c:pt idx="6361">
                  <c:v>3349</c:v>
                </c:pt>
                <c:pt idx="6362">
                  <c:v>3349</c:v>
                </c:pt>
                <c:pt idx="6363">
                  <c:v>3349</c:v>
                </c:pt>
                <c:pt idx="6364">
                  <c:v>3349</c:v>
                </c:pt>
                <c:pt idx="6365">
                  <c:v>3350</c:v>
                </c:pt>
                <c:pt idx="6366">
                  <c:v>3350</c:v>
                </c:pt>
                <c:pt idx="6367">
                  <c:v>3351</c:v>
                </c:pt>
                <c:pt idx="6368">
                  <c:v>3352</c:v>
                </c:pt>
                <c:pt idx="6369">
                  <c:v>3352</c:v>
                </c:pt>
                <c:pt idx="6370">
                  <c:v>3353</c:v>
                </c:pt>
                <c:pt idx="6371">
                  <c:v>3354</c:v>
                </c:pt>
                <c:pt idx="6372">
                  <c:v>3355</c:v>
                </c:pt>
                <c:pt idx="6373">
                  <c:v>3355</c:v>
                </c:pt>
                <c:pt idx="6374">
                  <c:v>3356</c:v>
                </c:pt>
                <c:pt idx="6375">
                  <c:v>3356</c:v>
                </c:pt>
                <c:pt idx="6376">
                  <c:v>3357</c:v>
                </c:pt>
                <c:pt idx="6377">
                  <c:v>3357</c:v>
                </c:pt>
                <c:pt idx="6378">
                  <c:v>3357</c:v>
                </c:pt>
                <c:pt idx="6379">
                  <c:v>3357</c:v>
                </c:pt>
                <c:pt idx="6380">
                  <c:v>3357</c:v>
                </c:pt>
                <c:pt idx="6381">
                  <c:v>3358</c:v>
                </c:pt>
                <c:pt idx="6382">
                  <c:v>3359</c:v>
                </c:pt>
                <c:pt idx="6383">
                  <c:v>3360</c:v>
                </c:pt>
                <c:pt idx="6384">
                  <c:v>3360</c:v>
                </c:pt>
                <c:pt idx="6385">
                  <c:v>3361</c:v>
                </c:pt>
                <c:pt idx="6386">
                  <c:v>3362</c:v>
                </c:pt>
                <c:pt idx="6387">
                  <c:v>3363</c:v>
                </c:pt>
                <c:pt idx="6388">
                  <c:v>3363</c:v>
                </c:pt>
                <c:pt idx="6389">
                  <c:v>3364</c:v>
                </c:pt>
                <c:pt idx="6390">
                  <c:v>3364</c:v>
                </c:pt>
                <c:pt idx="6391">
                  <c:v>3365</c:v>
                </c:pt>
                <c:pt idx="6392">
                  <c:v>3365</c:v>
                </c:pt>
                <c:pt idx="6393">
                  <c:v>3365</c:v>
                </c:pt>
                <c:pt idx="6394">
                  <c:v>3365</c:v>
                </c:pt>
                <c:pt idx="6395">
                  <c:v>3366</c:v>
                </c:pt>
                <c:pt idx="6396">
                  <c:v>3367</c:v>
                </c:pt>
                <c:pt idx="6397">
                  <c:v>3368</c:v>
                </c:pt>
                <c:pt idx="6398">
                  <c:v>3368</c:v>
                </c:pt>
                <c:pt idx="6399">
                  <c:v>3368</c:v>
                </c:pt>
                <c:pt idx="6400">
                  <c:v>3369</c:v>
                </c:pt>
                <c:pt idx="6401">
                  <c:v>3369</c:v>
                </c:pt>
                <c:pt idx="6402">
                  <c:v>3370</c:v>
                </c:pt>
                <c:pt idx="6403">
                  <c:v>3370</c:v>
                </c:pt>
                <c:pt idx="6404">
                  <c:v>3371</c:v>
                </c:pt>
                <c:pt idx="6405">
                  <c:v>3372</c:v>
                </c:pt>
                <c:pt idx="6406">
                  <c:v>3372</c:v>
                </c:pt>
                <c:pt idx="6407">
                  <c:v>3372</c:v>
                </c:pt>
                <c:pt idx="6408">
                  <c:v>3372</c:v>
                </c:pt>
                <c:pt idx="6409">
                  <c:v>3373</c:v>
                </c:pt>
                <c:pt idx="6410">
                  <c:v>3373</c:v>
                </c:pt>
                <c:pt idx="6411">
                  <c:v>3374</c:v>
                </c:pt>
                <c:pt idx="6412">
                  <c:v>3374</c:v>
                </c:pt>
                <c:pt idx="6413">
                  <c:v>3375</c:v>
                </c:pt>
                <c:pt idx="6414">
                  <c:v>3375</c:v>
                </c:pt>
                <c:pt idx="6415">
                  <c:v>3376</c:v>
                </c:pt>
                <c:pt idx="6416">
                  <c:v>3377</c:v>
                </c:pt>
                <c:pt idx="6417">
                  <c:v>3377</c:v>
                </c:pt>
                <c:pt idx="6418">
                  <c:v>3378</c:v>
                </c:pt>
                <c:pt idx="6419">
                  <c:v>3378</c:v>
                </c:pt>
                <c:pt idx="6420">
                  <c:v>3378</c:v>
                </c:pt>
                <c:pt idx="6421">
                  <c:v>3378</c:v>
                </c:pt>
                <c:pt idx="6422">
                  <c:v>3379</c:v>
                </c:pt>
                <c:pt idx="6423">
                  <c:v>3380</c:v>
                </c:pt>
                <c:pt idx="6424">
                  <c:v>3381</c:v>
                </c:pt>
                <c:pt idx="6425">
                  <c:v>3381</c:v>
                </c:pt>
                <c:pt idx="6426">
                  <c:v>3382</c:v>
                </c:pt>
                <c:pt idx="6427">
                  <c:v>3383</c:v>
                </c:pt>
                <c:pt idx="6428">
                  <c:v>3383</c:v>
                </c:pt>
                <c:pt idx="6429">
                  <c:v>3383</c:v>
                </c:pt>
                <c:pt idx="6430">
                  <c:v>3383</c:v>
                </c:pt>
                <c:pt idx="6431">
                  <c:v>3384</c:v>
                </c:pt>
                <c:pt idx="6432">
                  <c:v>3385</c:v>
                </c:pt>
                <c:pt idx="6433">
                  <c:v>3386</c:v>
                </c:pt>
                <c:pt idx="6434">
                  <c:v>3387</c:v>
                </c:pt>
                <c:pt idx="6435">
                  <c:v>3388</c:v>
                </c:pt>
                <c:pt idx="6436">
                  <c:v>3389</c:v>
                </c:pt>
                <c:pt idx="6437">
                  <c:v>3390</c:v>
                </c:pt>
                <c:pt idx="6438">
                  <c:v>3391</c:v>
                </c:pt>
                <c:pt idx="6439">
                  <c:v>3392</c:v>
                </c:pt>
                <c:pt idx="6440">
                  <c:v>3393</c:v>
                </c:pt>
                <c:pt idx="6441">
                  <c:v>3394</c:v>
                </c:pt>
                <c:pt idx="6442">
                  <c:v>3395</c:v>
                </c:pt>
                <c:pt idx="6443">
                  <c:v>3396</c:v>
                </c:pt>
                <c:pt idx="6444">
                  <c:v>3397</c:v>
                </c:pt>
                <c:pt idx="6445">
                  <c:v>3398</c:v>
                </c:pt>
                <c:pt idx="6446">
                  <c:v>3399</c:v>
                </c:pt>
                <c:pt idx="6447">
                  <c:v>3400</c:v>
                </c:pt>
                <c:pt idx="6448">
                  <c:v>3401</c:v>
                </c:pt>
                <c:pt idx="6449">
                  <c:v>3401</c:v>
                </c:pt>
                <c:pt idx="6450">
                  <c:v>3401</c:v>
                </c:pt>
                <c:pt idx="6451">
                  <c:v>3402</c:v>
                </c:pt>
                <c:pt idx="6452">
                  <c:v>3402</c:v>
                </c:pt>
                <c:pt idx="6453">
                  <c:v>3402</c:v>
                </c:pt>
                <c:pt idx="6454">
                  <c:v>3403</c:v>
                </c:pt>
                <c:pt idx="6455">
                  <c:v>3404</c:v>
                </c:pt>
                <c:pt idx="6456">
                  <c:v>3405</c:v>
                </c:pt>
                <c:pt idx="6457">
                  <c:v>3405</c:v>
                </c:pt>
                <c:pt idx="6458">
                  <c:v>3405</c:v>
                </c:pt>
                <c:pt idx="6459">
                  <c:v>3405</c:v>
                </c:pt>
                <c:pt idx="6460">
                  <c:v>3406</c:v>
                </c:pt>
                <c:pt idx="6461">
                  <c:v>3407</c:v>
                </c:pt>
                <c:pt idx="6462">
                  <c:v>3407</c:v>
                </c:pt>
                <c:pt idx="6463">
                  <c:v>3408</c:v>
                </c:pt>
                <c:pt idx="6464">
                  <c:v>3408</c:v>
                </c:pt>
                <c:pt idx="6465">
                  <c:v>3408</c:v>
                </c:pt>
                <c:pt idx="6466">
                  <c:v>3409</c:v>
                </c:pt>
                <c:pt idx="6467">
                  <c:v>3410</c:v>
                </c:pt>
                <c:pt idx="6468">
                  <c:v>3410</c:v>
                </c:pt>
                <c:pt idx="6469">
                  <c:v>3411</c:v>
                </c:pt>
                <c:pt idx="6470">
                  <c:v>3411</c:v>
                </c:pt>
                <c:pt idx="6471">
                  <c:v>3412</c:v>
                </c:pt>
                <c:pt idx="6472">
                  <c:v>3412</c:v>
                </c:pt>
                <c:pt idx="6473">
                  <c:v>3413</c:v>
                </c:pt>
                <c:pt idx="6474">
                  <c:v>3413</c:v>
                </c:pt>
                <c:pt idx="6475">
                  <c:v>3413</c:v>
                </c:pt>
                <c:pt idx="6476">
                  <c:v>3413</c:v>
                </c:pt>
                <c:pt idx="6477">
                  <c:v>3413</c:v>
                </c:pt>
                <c:pt idx="6478">
                  <c:v>3413</c:v>
                </c:pt>
                <c:pt idx="6479">
                  <c:v>3413</c:v>
                </c:pt>
                <c:pt idx="6480">
                  <c:v>3414</c:v>
                </c:pt>
                <c:pt idx="6481">
                  <c:v>3415</c:v>
                </c:pt>
                <c:pt idx="6482">
                  <c:v>3416</c:v>
                </c:pt>
                <c:pt idx="6483">
                  <c:v>3417</c:v>
                </c:pt>
                <c:pt idx="6484">
                  <c:v>3417</c:v>
                </c:pt>
                <c:pt idx="6485">
                  <c:v>3417</c:v>
                </c:pt>
                <c:pt idx="6486">
                  <c:v>3418</c:v>
                </c:pt>
                <c:pt idx="6487">
                  <c:v>3419</c:v>
                </c:pt>
                <c:pt idx="6488">
                  <c:v>3419</c:v>
                </c:pt>
                <c:pt idx="6489">
                  <c:v>3420</c:v>
                </c:pt>
                <c:pt idx="6490">
                  <c:v>3420</c:v>
                </c:pt>
                <c:pt idx="6491">
                  <c:v>3420</c:v>
                </c:pt>
                <c:pt idx="6492">
                  <c:v>3420</c:v>
                </c:pt>
                <c:pt idx="6493">
                  <c:v>3420</c:v>
                </c:pt>
                <c:pt idx="6494">
                  <c:v>3421</c:v>
                </c:pt>
                <c:pt idx="6495">
                  <c:v>3421</c:v>
                </c:pt>
                <c:pt idx="6496">
                  <c:v>3422</c:v>
                </c:pt>
                <c:pt idx="6497">
                  <c:v>3423</c:v>
                </c:pt>
                <c:pt idx="6498">
                  <c:v>3423</c:v>
                </c:pt>
                <c:pt idx="6499">
                  <c:v>3423</c:v>
                </c:pt>
                <c:pt idx="6500">
                  <c:v>3423</c:v>
                </c:pt>
                <c:pt idx="6501">
                  <c:v>3423</c:v>
                </c:pt>
                <c:pt idx="6502">
                  <c:v>3424</c:v>
                </c:pt>
                <c:pt idx="6503">
                  <c:v>3424</c:v>
                </c:pt>
                <c:pt idx="6504">
                  <c:v>3424</c:v>
                </c:pt>
                <c:pt idx="6505">
                  <c:v>3425</c:v>
                </c:pt>
                <c:pt idx="6506">
                  <c:v>3426</c:v>
                </c:pt>
                <c:pt idx="6507">
                  <c:v>3426</c:v>
                </c:pt>
                <c:pt idx="6508">
                  <c:v>3426</c:v>
                </c:pt>
                <c:pt idx="6509">
                  <c:v>3427</c:v>
                </c:pt>
                <c:pt idx="6510">
                  <c:v>3427</c:v>
                </c:pt>
                <c:pt idx="6511">
                  <c:v>3427</c:v>
                </c:pt>
                <c:pt idx="6512">
                  <c:v>3427</c:v>
                </c:pt>
                <c:pt idx="6513">
                  <c:v>3428</c:v>
                </c:pt>
                <c:pt idx="6514">
                  <c:v>3429</c:v>
                </c:pt>
                <c:pt idx="6515">
                  <c:v>3429</c:v>
                </c:pt>
                <c:pt idx="6516">
                  <c:v>3429</c:v>
                </c:pt>
                <c:pt idx="6517">
                  <c:v>3429</c:v>
                </c:pt>
                <c:pt idx="6518">
                  <c:v>3429</c:v>
                </c:pt>
                <c:pt idx="6519">
                  <c:v>3429</c:v>
                </c:pt>
                <c:pt idx="6520">
                  <c:v>3430</c:v>
                </c:pt>
                <c:pt idx="6521">
                  <c:v>3431</c:v>
                </c:pt>
                <c:pt idx="6522">
                  <c:v>3432</c:v>
                </c:pt>
                <c:pt idx="6523">
                  <c:v>3432</c:v>
                </c:pt>
                <c:pt idx="6524">
                  <c:v>3432</c:v>
                </c:pt>
                <c:pt idx="6525">
                  <c:v>3432</c:v>
                </c:pt>
                <c:pt idx="6526">
                  <c:v>3432</c:v>
                </c:pt>
                <c:pt idx="6527">
                  <c:v>3432</c:v>
                </c:pt>
                <c:pt idx="6528">
                  <c:v>3433</c:v>
                </c:pt>
                <c:pt idx="6529">
                  <c:v>3433</c:v>
                </c:pt>
                <c:pt idx="6530">
                  <c:v>3434</c:v>
                </c:pt>
                <c:pt idx="6531">
                  <c:v>3435</c:v>
                </c:pt>
                <c:pt idx="6532">
                  <c:v>3436</c:v>
                </c:pt>
                <c:pt idx="6533">
                  <c:v>3437</c:v>
                </c:pt>
                <c:pt idx="6534">
                  <c:v>3437</c:v>
                </c:pt>
                <c:pt idx="6535">
                  <c:v>3438</c:v>
                </c:pt>
                <c:pt idx="6536">
                  <c:v>3438</c:v>
                </c:pt>
                <c:pt idx="6537">
                  <c:v>3438</c:v>
                </c:pt>
                <c:pt idx="6538">
                  <c:v>3438</c:v>
                </c:pt>
                <c:pt idx="6539">
                  <c:v>3438</c:v>
                </c:pt>
                <c:pt idx="6540">
                  <c:v>3438</c:v>
                </c:pt>
                <c:pt idx="6541">
                  <c:v>3438</c:v>
                </c:pt>
                <c:pt idx="6542">
                  <c:v>3438</c:v>
                </c:pt>
                <c:pt idx="6543">
                  <c:v>3438</c:v>
                </c:pt>
                <c:pt idx="6544">
                  <c:v>3438</c:v>
                </c:pt>
                <c:pt idx="6545">
                  <c:v>3439</c:v>
                </c:pt>
                <c:pt idx="6546">
                  <c:v>3440</c:v>
                </c:pt>
                <c:pt idx="6547">
                  <c:v>3440</c:v>
                </c:pt>
                <c:pt idx="6548">
                  <c:v>3441</c:v>
                </c:pt>
                <c:pt idx="6549">
                  <c:v>3442</c:v>
                </c:pt>
                <c:pt idx="6550">
                  <c:v>3442</c:v>
                </c:pt>
                <c:pt idx="6551">
                  <c:v>3442</c:v>
                </c:pt>
                <c:pt idx="6552">
                  <c:v>3443</c:v>
                </c:pt>
                <c:pt idx="6553">
                  <c:v>3444</c:v>
                </c:pt>
                <c:pt idx="6554">
                  <c:v>3445</c:v>
                </c:pt>
                <c:pt idx="6555">
                  <c:v>3446</c:v>
                </c:pt>
                <c:pt idx="6556">
                  <c:v>3447</c:v>
                </c:pt>
                <c:pt idx="6557">
                  <c:v>3448</c:v>
                </c:pt>
                <c:pt idx="6558">
                  <c:v>3448</c:v>
                </c:pt>
                <c:pt idx="6559">
                  <c:v>3448</c:v>
                </c:pt>
                <c:pt idx="6560">
                  <c:v>3449</c:v>
                </c:pt>
                <c:pt idx="6561">
                  <c:v>3450</c:v>
                </c:pt>
                <c:pt idx="6562">
                  <c:v>3450</c:v>
                </c:pt>
                <c:pt idx="6563">
                  <c:v>3451</c:v>
                </c:pt>
                <c:pt idx="6564">
                  <c:v>3451</c:v>
                </c:pt>
                <c:pt idx="6565">
                  <c:v>3452</c:v>
                </c:pt>
                <c:pt idx="6566">
                  <c:v>3453</c:v>
                </c:pt>
                <c:pt idx="6567">
                  <c:v>3454</c:v>
                </c:pt>
                <c:pt idx="6568">
                  <c:v>3455</c:v>
                </c:pt>
                <c:pt idx="6569">
                  <c:v>3455</c:v>
                </c:pt>
                <c:pt idx="6570">
                  <c:v>3456</c:v>
                </c:pt>
                <c:pt idx="6571">
                  <c:v>3457</c:v>
                </c:pt>
                <c:pt idx="6572">
                  <c:v>3458</c:v>
                </c:pt>
                <c:pt idx="6573">
                  <c:v>3459</c:v>
                </c:pt>
                <c:pt idx="6574">
                  <c:v>3459</c:v>
                </c:pt>
                <c:pt idx="6575">
                  <c:v>3459</c:v>
                </c:pt>
                <c:pt idx="6576">
                  <c:v>3460</c:v>
                </c:pt>
                <c:pt idx="6577">
                  <c:v>3461</c:v>
                </c:pt>
                <c:pt idx="6578">
                  <c:v>3461</c:v>
                </c:pt>
                <c:pt idx="6579">
                  <c:v>3461</c:v>
                </c:pt>
                <c:pt idx="6580">
                  <c:v>3461</c:v>
                </c:pt>
                <c:pt idx="6581">
                  <c:v>3461</c:v>
                </c:pt>
                <c:pt idx="6582">
                  <c:v>3461</c:v>
                </c:pt>
                <c:pt idx="6583">
                  <c:v>3462</c:v>
                </c:pt>
                <c:pt idx="6584">
                  <c:v>3462</c:v>
                </c:pt>
                <c:pt idx="6585">
                  <c:v>3463</c:v>
                </c:pt>
                <c:pt idx="6586">
                  <c:v>3464</c:v>
                </c:pt>
                <c:pt idx="6587">
                  <c:v>3464</c:v>
                </c:pt>
                <c:pt idx="6588">
                  <c:v>3464</c:v>
                </c:pt>
                <c:pt idx="6589">
                  <c:v>3464</c:v>
                </c:pt>
                <c:pt idx="6590">
                  <c:v>3464</c:v>
                </c:pt>
                <c:pt idx="6591">
                  <c:v>3465</c:v>
                </c:pt>
                <c:pt idx="6592">
                  <c:v>3465</c:v>
                </c:pt>
                <c:pt idx="6593">
                  <c:v>3466</c:v>
                </c:pt>
                <c:pt idx="6594">
                  <c:v>3466</c:v>
                </c:pt>
                <c:pt idx="6595">
                  <c:v>3466</c:v>
                </c:pt>
                <c:pt idx="6596">
                  <c:v>3466</c:v>
                </c:pt>
                <c:pt idx="6597">
                  <c:v>3467</c:v>
                </c:pt>
                <c:pt idx="6598">
                  <c:v>3468</c:v>
                </c:pt>
                <c:pt idx="6599">
                  <c:v>3469</c:v>
                </c:pt>
                <c:pt idx="6600">
                  <c:v>3470</c:v>
                </c:pt>
                <c:pt idx="6601">
                  <c:v>3471</c:v>
                </c:pt>
                <c:pt idx="6602">
                  <c:v>3471</c:v>
                </c:pt>
                <c:pt idx="6603">
                  <c:v>3471</c:v>
                </c:pt>
                <c:pt idx="6604">
                  <c:v>3472</c:v>
                </c:pt>
                <c:pt idx="6605">
                  <c:v>3472</c:v>
                </c:pt>
                <c:pt idx="6606">
                  <c:v>3473</c:v>
                </c:pt>
                <c:pt idx="6607">
                  <c:v>3473</c:v>
                </c:pt>
                <c:pt idx="6608">
                  <c:v>3474</c:v>
                </c:pt>
                <c:pt idx="6609">
                  <c:v>3474</c:v>
                </c:pt>
                <c:pt idx="6610">
                  <c:v>3475</c:v>
                </c:pt>
                <c:pt idx="6611">
                  <c:v>3476</c:v>
                </c:pt>
                <c:pt idx="6612">
                  <c:v>3477</c:v>
                </c:pt>
                <c:pt idx="6613">
                  <c:v>3478</c:v>
                </c:pt>
                <c:pt idx="6614">
                  <c:v>3479</c:v>
                </c:pt>
                <c:pt idx="6615">
                  <c:v>3480</c:v>
                </c:pt>
                <c:pt idx="6616">
                  <c:v>3481</c:v>
                </c:pt>
                <c:pt idx="6617">
                  <c:v>3481</c:v>
                </c:pt>
                <c:pt idx="6618">
                  <c:v>3481</c:v>
                </c:pt>
                <c:pt idx="6619">
                  <c:v>3481</c:v>
                </c:pt>
                <c:pt idx="6620">
                  <c:v>3481</c:v>
                </c:pt>
                <c:pt idx="6621">
                  <c:v>3482</c:v>
                </c:pt>
                <c:pt idx="6622">
                  <c:v>3483</c:v>
                </c:pt>
                <c:pt idx="6623">
                  <c:v>3484</c:v>
                </c:pt>
                <c:pt idx="6624">
                  <c:v>3485</c:v>
                </c:pt>
                <c:pt idx="6625">
                  <c:v>3485</c:v>
                </c:pt>
                <c:pt idx="6626">
                  <c:v>3486</c:v>
                </c:pt>
                <c:pt idx="6627">
                  <c:v>3487</c:v>
                </c:pt>
                <c:pt idx="6628">
                  <c:v>3487</c:v>
                </c:pt>
                <c:pt idx="6629">
                  <c:v>3488</c:v>
                </c:pt>
                <c:pt idx="6630">
                  <c:v>3489</c:v>
                </c:pt>
                <c:pt idx="6631">
                  <c:v>3490</c:v>
                </c:pt>
                <c:pt idx="6632">
                  <c:v>3491</c:v>
                </c:pt>
                <c:pt idx="6633">
                  <c:v>3492</c:v>
                </c:pt>
                <c:pt idx="6634">
                  <c:v>3493</c:v>
                </c:pt>
                <c:pt idx="6635">
                  <c:v>3494</c:v>
                </c:pt>
                <c:pt idx="6636">
                  <c:v>3494</c:v>
                </c:pt>
                <c:pt idx="6637">
                  <c:v>3495</c:v>
                </c:pt>
                <c:pt idx="6638">
                  <c:v>3496</c:v>
                </c:pt>
                <c:pt idx="6639">
                  <c:v>3497</c:v>
                </c:pt>
                <c:pt idx="6640">
                  <c:v>3498</c:v>
                </c:pt>
                <c:pt idx="6641">
                  <c:v>3499</c:v>
                </c:pt>
                <c:pt idx="6642">
                  <c:v>3500</c:v>
                </c:pt>
                <c:pt idx="6643">
                  <c:v>3501</c:v>
                </c:pt>
                <c:pt idx="6644">
                  <c:v>3502</c:v>
                </c:pt>
                <c:pt idx="6645">
                  <c:v>3502</c:v>
                </c:pt>
                <c:pt idx="6646">
                  <c:v>3503</c:v>
                </c:pt>
                <c:pt idx="6647">
                  <c:v>3504</c:v>
                </c:pt>
                <c:pt idx="6648">
                  <c:v>3505</c:v>
                </c:pt>
                <c:pt idx="6649">
                  <c:v>3506</c:v>
                </c:pt>
                <c:pt idx="6650">
                  <c:v>3507</c:v>
                </c:pt>
                <c:pt idx="6651">
                  <c:v>3508</c:v>
                </c:pt>
                <c:pt idx="6652">
                  <c:v>3509</c:v>
                </c:pt>
                <c:pt idx="6653">
                  <c:v>3510</c:v>
                </c:pt>
                <c:pt idx="6654">
                  <c:v>3511</c:v>
                </c:pt>
                <c:pt idx="6655">
                  <c:v>3512</c:v>
                </c:pt>
                <c:pt idx="6656">
                  <c:v>3513</c:v>
                </c:pt>
                <c:pt idx="6657">
                  <c:v>3513</c:v>
                </c:pt>
                <c:pt idx="6658">
                  <c:v>3514</c:v>
                </c:pt>
                <c:pt idx="6659">
                  <c:v>3515</c:v>
                </c:pt>
                <c:pt idx="6660">
                  <c:v>3516</c:v>
                </c:pt>
                <c:pt idx="6661">
                  <c:v>3517</c:v>
                </c:pt>
                <c:pt idx="6662">
                  <c:v>3517</c:v>
                </c:pt>
                <c:pt idx="6663">
                  <c:v>3518</c:v>
                </c:pt>
                <c:pt idx="6664">
                  <c:v>3519</c:v>
                </c:pt>
                <c:pt idx="6665">
                  <c:v>3519</c:v>
                </c:pt>
                <c:pt idx="6666">
                  <c:v>3519</c:v>
                </c:pt>
                <c:pt idx="6667">
                  <c:v>3520</c:v>
                </c:pt>
                <c:pt idx="6668">
                  <c:v>3521</c:v>
                </c:pt>
                <c:pt idx="6669">
                  <c:v>3522</c:v>
                </c:pt>
                <c:pt idx="6670">
                  <c:v>3523</c:v>
                </c:pt>
                <c:pt idx="6671">
                  <c:v>3524</c:v>
                </c:pt>
                <c:pt idx="6672">
                  <c:v>3525</c:v>
                </c:pt>
                <c:pt idx="6673">
                  <c:v>3526</c:v>
                </c:pt>
                <c:pt idx="6674">
                  <c:v>3527</c:v>
                </c:pt>
                <c:pt idx="6675">
                  <c:v>3528</c:v>
                </c:pt>
                <c:pt idx="6676">
                  <c:v>3529</c:v>
                </c:pt>
                <c:pt idx="6677">
                  <c:v>3529</c:v>
                </c:pt>
                <c:pt idx="6678">
                  <c:v>3529</c:v>
                </c:pt>
                <c:pt idx="6679">
                  <c:v>3530</c:v>
                </c:pt>
                <c:pt idx="6680">
                  <c:v>3531</c:v>
                </c:pt>
                <c:pt idx="6681">
                  <c:v>3532</c:v>
                </c:pt>
                <c:pt idx="6682">
                  <c:v>3533</c:v>
                </c:pt>
                <c:pt idx="6683">
                  <c:v>3533</c:v>
                </c:pt>
                <c:pt idx="6684">
                  <c:v>3534</c:v>
                </c:pt>
                <c:pt idx="6685">
                  <c:v>3535</c:v>
                </c:pt>
                <c:pt idx="6686">
                  <c:v>3535</c:v>
                </c:pt>
                <c:pt idx="6687">
                  <c:v>3536</c:v>
                </c:pt>
                <c:pt idx="6688">
                  <c:v>3536</c:v>
                </c:pt>
                <c:pt idx="6689">
                  <c:v>3536</c:v>
                </c:pt>
                <c:pt idx="6690">
                  <c:v>3536</c:v>
                </c:pt>
                <c:pt idx="6691">
                  <c:v>3536</c:v>
                </c:pt>
                <c:pt idx="6692">
                  <c:v>3537</c:v>
                </c:pt>
                <c:pt idx="6693">
                  <c:v>3537</c:v>
                </c:pt>
                <c:pt idx="6694">
                  <c:v>3537</c:v>
                </c:pt>
                <c:pt idx="6695">
                  <c:v>3537</c:v>
                </c:pt>
                <c:pt idx="6696">
                  <c:v>3538</c:v>
                </c:pt>
                <c:pt idx="6697">
                  <c:v>3538</c:v>
                </c:pt>
                <c:pt idx="6698">
                  <c:v>3538</c:v>
                </c:pt>
                <c:pt idx="6699">
                  <c:v>3538</c:v>
                </c:pt>
                <c:pt idx="6700">
                  <c:v>3539</c:v>
                </c:pt>
                <c:pt idx="6701">
                  <c:v>3540</c:v>
                </c:pt>
                <c:pt idx="6702">
                  <c:v>3540</c:v>
                </c:pt>
                <c:pt idx="6703">
                  <c:v>3540</c:v>
                </c:pt>
                <c:pt idx="6704">
                  <c:v>3540</c:v>
                </c:pt>
                <c:pt idx="6705">
                  <c:v>3540</c:v>
                </c:pt>
                <c:pt idx="6706">
                  <c:v>3540</c:v>
                </c:pt>
                <c:pt idx="6707">
                  <c:v>3540</c:v>
                </c:pt>
                <c:pt idx="6708">
                  <c:v>3540</c:v>
                </c:pt>
                <c:pt idx="6709">
                  <c:v>3541</c:v>
                </c:pt>
                <c:pt idx="6710">
                  <c:v>3541</c:v>
                </c:pt>
                <c:pt idx="6711">
                  <c:v>3541</c:v>
                </c:pt>
                <c:pt idx="6712">
                  <c:v>3541</c:v>
                </c:pt>
                <c:pt idx="6713">
                  <c:v>3541</c:v>
                </c:pt>
                <c:pt idx="6714">
                  <c:v>3541</c:v>
                </c:pt>
                <c:pt idx="6715">
                  <c:v>3542</c:v>
                </c:pt>
                <c:pt idx="6716">
                  <c:v>3542</c:v>
                </c:pt>
                <c:pt idx="6717">
                  <c:v>3542</c:v>
                </c:pt>
                <c:pt idx="6718">
                  <c:v>3542</c:v>
                </c:pt>
                <c:pt idx="6719">
                  <c:v>3542</c:v>
                </c:pt>
                <c:pt idx="6720">
                  <c:v>3542</c:v>
                </c:pt>
                <c:pt idx="6721">
                  <c:v>3543</c:v>
                </c:pt>
                <c:pt idx="6722">
                  <c:v>3544</c:v>
                </c:pt>
                <c:pt idx="6723">
                  <c:v>3545</c:v>
                </c:pt>
                <c:pt idx="6724">
                  <c:v>3545</c:v>
                </c:pt>
                <c:pt idx="6725">
                  <c:v>3545</c:v>
                </c:pt>
                <c:pt idx="6726">
                  <c:v>3546</c:v>
                </c:pt>
                <c:pt idx="6727">
                  <c:v>3546</c:v>
                </c:pt>
                <c:pt idx="6728">
                  <c:v>3547</c:v>
                </c:pt>
                <c:pt idx="6729">
                  <c:v>3548</c:v>
                </c:pt>
                <c:pt idx="6730">
                  <c:v>3549</c:v>
                </c:pt>
                <c:pt idx="6731">
                  <c:v>3550</c:v>
                </c:pt>
                <c:pt idx="6732">
                  <c:v>3551</c:v>
                </c:pt>
                <c:pt idx="6733">
                  <c:v>3552</c:v>
                </c:pt>
                <c:pt idx="6734">
                  <c:v>3553</c:v>
                </c:pt>
                <c:pt idx="6735">
                  <c:v>3554</c:v>
                </c:pt>
                <c:pt idx="6736">
                  <c:v>3554</c:v>
                </c:pt>
                <c:pt idx="6737">
                  <c:v>3555</c:v>
                </c:pt>
                <c:pt idx="6738">
                  <c:v>3556</c:v>
                </c:pt>
                <c:pt idx="6739">
                  <c:v>3557</c:v>
                </c:pt>
                <c:pt idx="6740">
                  <c:v>3558</c:v>
                </c:pt>
                <c:pt idx="6741">
                  <c:v>3559</c:v>
                </c:pt>
                <c:pt idx="6742">
                  <c:v>3560</c:v>
                </c:pt>
                <c:pt idx="6743">
                  <c:v>3561</c:v>
                </c:pt>
                <c:pt idx="6744">
                  <c:v>3562</c:v>
                </c:pt>
                <c:pt idx="6745">
                  <c:v>3563</c:v>
                </c:pt>
                <c:pt idx="6746">
                  <c:v>3564</c:v>
                </c:pt>
                <c:pt idx="6747">
                  <c:v>3565</c:v>
                </c:pt>
                <c:pt idx="6748">
                  <c:v>3566</c:v>
                </c:pt>
                <c:pt idx="6749">
                  <c:v>3567</c:v>
                </c:pt>
                <c:pt idx="6750">
                  <c:v>3568</c:v>
                </c:pt>
                <c:pt idx="6751">
                  <c:v>3568</c:v>
                </c:pt>
                <c:pt idx="6752">
                  <c:v>3568</c:v>
                </c:pt>
                <c:pt idx="6753">
                  <c:v>3569</c:v>
                </c:pt>
                <c:pt idx="6754">
                  <c:v>3569</c:v>
                </c:pt>
                <c:pt idx="6755">
                  <c:v>3569</c:v>
                </c:pt>
                <c:pt idx="6756">
                  <c:v>3570</c:v>
                </c:pt>
                <c:pt idx="6757">
                  <c:v>3570</c:v>
                </c:pt>
                <c:pt idx="6758">
                  <c:v>3570</c:v>
                </c:pt>
                <c:pt idx="6759">
                  <c:v>3571</c:v>
                </c:pt>
                <c:pt idx="6760">
                  <c:v>3571</c:v>
                </c:pt>
                <c:pt idx="6761">
                  <c:v>3571</c:v>
                </c:pt>
                <c:pt idx="6762">
                  <c:v>3571</c:v>
                </c:pt>
                <c:pt idx="6763">
                  <c:v>3572</c:v>
                </c:pt>
                <c:pt idx="6764">
                  <c:v>3572</c:v>
                </c:pt>
                <c:pt idx="6765">
                  <c:v>3573</c:v>
                </c:pt>
                <c:pt idx="6766">
                  <c:v>3573</c:v>
                </c:pt>
                <c:pt idx="6767">
                  <c:v>3574</c:v>
                </c:pt>
                <c:pt idx="6768">
                  <c:v>3575</c:v>
                </c:pt>
                <c:pt idx="6769">
                  <c:v>3575</c:v>
                </c:pt>
                <c:pt idx="6770">
                  <c:v>3575</c:v>
                </c:pt>
                <c:pt idx="6771">
                  <c:v>3575</c:v>
                </c:pt>
                <c:pt idx="6772">
                  <c:v>3575</c:v>
                </c:pt>
                <c:pt idx="6773">
                  <c:v>3576</c:v>
                </c:pt>
                <c:pt idx="6774">
                  <c:v>3577</c:v>
                </c:pt>
                <c:pt idx="6775">
                  <c:v>3577</c:v>
                </c:pt>
                <c:pt idx="6776">
                  <c:v>3578</c:v>
                </c:pt>
                <c:pt idx="6777">
                  <c:v>3579</c:v>
                </c:pt>
                <c:pt idx="6778">
                  <c:v>3580</c:v>
                </c:pt>
                <c:pt idx="6779">
                  <c:v>3580</c:v>
                </c:pt>
                <c:pt idx="6780">
                  <c:v>3580</c:v>
                </c:pt>
                <c:pt idx="6781">
                  <c:v>3580</c:v>
                </c:pt>
                <c:pt idx="6782">
                  <c:v>3580</c:v>
                </c:pt>
                <c:pt idx="6783">
                  <c:v>3581</c:v>
                </c:pt>
                <c:pt idx="6784">
                  <c:v>3581</c:v>
                </c:pt>
                <c:pt idx="6785">
                  <c:v>3581</c:v>
                </c:pt>
                <c:pt idx="6786">
                  <c:v>3581</c:v>
                </c:pt>
                <c:pt idx="6787">
                  <c:v>3582</c:v>
                </c:pt>
                <c:pt idx="6788">
                  <c:v>3582</c:v>
                </c:pt>
                <c:pt idx="6789">
                  <c:v>3582</c:v>
                </c:pt>
                <c:pt idx="6790">
                  <c:v>3582</c:v>
                </c:pt>
                <c:pt idx="6791">
                  <c:v>3582</c:v>
                </c:pt>
                <c:pt idx="6792">
                  <c:v>3583</c:v>
                </c:pt>
                <c:pt idx="6793">
                  <c:v>3583</c:v>
                </c:pt>
                <c:pt idx="6794">
                  <c:v>3583</c:v>
                </c:pt>
                <c:pt idx="6795">
                  <c:v>3584</c:v>
                </c:pt>
                <c:pt idx="6796">
                  <c:v>3585</c:v>
                </c:pt>
                <c:pt idx="6797">
                  <c:v>3586</c:v>
                </c:pt>
                <c:pt idx="6798">
                  <c:v>3586</c:v>
                </c:pt>
                <c:pt idx="6799">
                  <c:v>3586</c:v>
                </c:pt>
                <c:pt idx="6800">
                  <c:v>3587</c:v>
                </c:pt>
                <c:pt idx="6801">
                  <c:v>3588</c:v>
                </c:pt>
                <c:pt idx="6802">
                  <c:v>3589</c:v>
                </c:pt>
                <c:pt idx="6803">
                  <c:v>3589</c:v>
                </c:pt>
                <c:pt idx="6804">
                  <c:v>3590</c:v>
                </c:pt>
                <c:pt idx="6805">
                  <c:v>3590</c:v>
                </c:pt>
                <c:pt idx="6806">
                  <c:v>3590</c:v>
                </c:pt>
                <c:pt idx="6807">
                  <c:v>3590</c:v>
                </c:pt>
                <c:pt idx="6808">
                  <c:v>3590</c:v>
                </c:pt>
                <c:pt idx="6809">
                  <c:v>3591</c:v>
                </c:pt>
                <c:pt idx="6810">
                  <c:v>3591</c:v>
                </c:pt>
                <c:pt idx="6811">
                  <c:v>3592</c:v>
                </c:pt>
                <c:pt idx="6812">
                  <c:v>3593</c:v>
                </c:pt>
                <c:pt idx="6813">
                  <c:v>3594</c:v>
                </c:pt>
                <c:pt idx="6814">
                  <c:v>3594</c:v>
                </c:pt>
                <c:pt idx="6815">
                  <c:v>3595</c:v>
                </c:pt>
                <c:pt idx="6816">
                  <c:v>3595</c:v>
                </c:pt>
                <c:pt idx="6817">
                  <c:v>3596</c:v>
                </c:pt>
                <c:pt idx="6818">
                  <c:v>3596</c:v>
                </c:pt>
                <c:pt idx="6819">
                  <c:v>3596</c:v>
                </c:pt>
                <c:pt idx="6820">
                  <c:v>3596</c:v>
                </c:pt>
                <c:pt idx="6821">
                  <c:v>3596</c:v>
                </c:pt>
                <c:pt idx="6822">
                  <c:v>3596</c:v>
                </c:pt>
                <c:pt idx="6823">
                  <c:v>3596</c:v>
                </c:pt>
                <c:pt idx="6824">
                  <c:v>3597</c:v>
                </c:pt>
                <c:pt idx="6825">
                  <c:v>3598</c:v>
                </c:pt>
                <c:pt idx="6826">
                  <c:v>3598</c:v>
                </c:pt>
                <c:pt idx="6827">
                  <c:v>3598</c:v>
                </c:pt>
                <c:pt idx="6828">
                  <c:v>3599</c:v>
                </c:pt>
                <c:pt idx="6829">
                  <c:v>3599</c:v>
                </c:pt>
                <c:pt idx="6830">
                  <c:v>3600</c:v>
                </c:pt>
                <c:pt idx="6831">
                  <c:v>3600</c:v>
                </c:pt>
                <c:pt idx="6832">
                  <c:v>3600</c:v>
                </c:pt>
                <c:pt idx="6833">
                  <c:v>3600</c:v>
                </c:pt>
                <c:pt idx="6834">
                  <c:v>3600</c:v>
                </c:pt>
                <c:pt idx="6835">
                  <c:v>3601</c:v>
                </c:pt>
                <c:pt idx="6836">
                  <c:v>3602</c:v>
                </c:pt>
                <c:pt idx="6837">
                  <c:v>3603</c:v>
                </c:pt>
                <c:pt idx="6838">
                  <c:v>3604</c:v>
                </c:pt>
                <c:pt idx="6839">
                  <c:v>3605</c:v>
                </c:pt>
                <c:pt idx="6840">
                  <c:v>3606</c:v>
                </c:pt>
                <c:pt idx="6841">
                  <c:v>3607</c:v>
                </c:pt>
                <c:pt idx="6842">
                  <c:v>3608</c:v>
                </c:pt>
                <c:pt idx="6843">
                  <c:v>3608</c:v>
                </c:pt>
                <c:pt idx="6844">
                  <c:v>3608</c:v>
                </c:pt>
                <c:pt idx="6845">
                  <c:v>3608</c:v>
                </c:pt>
                <c:pt idx="6846">
                  <c:v>3608</c:v>
                </c:pt>
                <c:pt idx="6847">
                  <c:v>3609</c:v>
                </c:pt>
                <c:pt idx="6848">
                  <c:v>3609</c:v>
                </c:pt>
                <c:pt idx="6849">
                  <c:v>3610</c:v>
                </c:pt>
                <c:pt idx="6850">
                  <c:v>3611</c:v>
                </c:pt>
                <c:pt idx="6851">
                  <c:v>3611</c:v>
                </c:pt>
                <c:pt idx="6852">
                  <c:v>3612</c:v>
                </c:pt>
                <c:pt idx="6853">
                  <c:v>3612</c:v>
                </c:pt>
                <c:pt idx="6854">
                  <c:v>3612</c:v>
                </c:pt>
                <c:pt idx="6855">
                  <c:v>3613</c:v>
                </c:pt>
                <c:pt idx="6856">
                  <c:v>3613</c:v>
                </c:pt>
                <c:pt idx="6857">
                  <c:v>3613</c:v>
                </c:pt>
                <c:pt idx="6858">
                  <c:v>3613</c:v>
                </c:pt>
                <c:pt idx="6859">
                  <c:v>3613</c:v>
                </c:pt>
                <c:pt idx="6860">
                  <c:v>3613</c:v>
                </c:pt>
                <c:pt idx="6861">
                  <c:v>3613</c:v>
                </c:pt>
                <c:pt idx="6862">
                  <c:v>3613</c:v>
                </c:pt>
                <c:pt idx="6863">
                  <c:v>3614</c:v>
                </c:pt>
                <c:pt idx="6864">
                  <c:v>3615</c:v>
                </c:pt>
                <c:pt idx="6865">
                  <c:v>3616</c:v>
                </c:pt>
                <c:pt idx="6866">
                  <c:v>3616</c:v>
                </c:pt>
                <c:pt idx="6867">
                  <c:v>3617</c:v>
                </c:pt>
                <c:pt idx="6868">
                  <c:v>3617</c:v>
                </c:pt>
                <c:pt idx="6869">
                  <c:v>3618</c:v>
                </c:pt>
                <c:pt idx="6870">
                  <c:v>3618</c:v>
                </c:pt>
                <c:pt idx="6871">
                  <c:v>3619</c:v>
                </c:pt>
                <c:pt idx="6872">
                  <c:v>3619</c:v>
                </c:pt>
                <c:pt idx="6873">
                  <c:v>3620</c:v>
                </c:pt>
                <c:pt idx="6874">
                  <c:v>3621</c:v>
                </c:pt>
                <c:pt idx="6875">
                  <c:v>3622</c:v>
                </c:pt>
                <c:pt idx="6876">
                  <c:v>3623</c:v>
                </c:pt>
                <c:pt idx="6877">
                  <c:v>3624</c:v>
                </c:pt>
                <c:pt idx="6878">
                  <c:v>3624</c:v>
                </c:pt>
                <c:pt idx="6879">
                  <c:v>3624</c:v>
                </c:pt>
                <c:pt idx="6880">
                  <c:v>3624</c:v>
                </c:pt>
                <c:pt idx="6881">
                  <c:v>3624</c:v>
                </c:pt>
                <c:pt idx="6882">
                  <c:v>3624</c:v>
                </c:pt>
                <c:pt idx="6883">
                  <c:v>3624</c:v>
                </c:pt>
                <c:pt idx="6884">
                  <c:v>3625</c:v>
                </c:pt>
                <c:pt idx="6885">
                  <c:v>3626</c:v>
                </c:pt>
                <c:pt idx="6886">
                  <c:v>3626</c:v>
                </c:pt>
                <c:pt idx="6887">
                  <c:v>3626</c:v>
                </c:pt>
                <c:pt idx="6888">
                  <c:v>3627</c:v>
                </c:pt>
                <c:pt idx="6889">
                  <c:v>3627</c:v>
                </c:pt>
                <c:pt idx="6890">
                  <c:v>3627</c:v>
                </c:pt>
                <c:pt idx="6891">
                  <c:v>3627</c:v>
                </c:pt>
                <c:pt idx="6892">
                  <c:v>3627</c:v>
                </c:pt>
                <c:pt idx="6893">
                  <c:v>3627</c:v>
                </c:pt>
                <c:pt idx="6894">
                  <c:v>3628</c:v>
                </c:pt>
                <c:pt idx="6895">
                  <c:v>3629</c:v>
                </c:pt>
                <c:pt idx="6896">
                  <c:v>3629</c:v>
                </c:pt>
                <c:pt idx="6897">
                  <c:v>3629</c:v>
                </c:pt>
                <c:pt idx="6898">
                  <c:v>3629</c:v>
                </c:pt>
                <c:pt idx="6899">
                  <c:v>3629</c:v>
                </c:pt>
                <c:pt idx="6900">
                  <c:v>3630</c:v>
                </c:pt>
                <c:pt idx="6901">
                  <c:v>3631</c:v>
                </c:pt>
                <c:pt idx="6902">
                  <c:v>3631</c:v>
                </c:pt>
                <c:pt idx="6903">
                  <c:v>3632</c:v>
                </c:pt>
                <c:pt idx="6904">
                  <c:v>3632</c:v>
                </c:pt>
                <c:pt idx="6905">
                  <c:v>3632</c:v>
                </c:pt>
                <c:pt idx="6906">
                  <c:v>3632</c:v>
                </c:pt>
                <c:pt idx="6907">
                  <c:v>3632</c:v>
                </c:pt>
                <c:pt idx="6908">
                  <c:v>3632</c:v>
                </c:pt>
                <c:pt idx="6909">
                  <c:v>3633</c:v>
                </c:pt>
                <c:pt idx="6910">
                  <c:v>3633</c:v>
                </c:pt>
                <c:pt idx="6911">
                  <c:v>3634</c:v>
                </c:pt>
                <c:pt idx="6912">
                  <c:v>3635</c:v>
                </c:pt>
                <c:pt idx="6913">
                  <c:v>3636</c:v>
                </c:pt>
                <c:pt idx="6914">
                  <c:v>3636</c:v>
                </c:pt>
                <c:pt idx="6915">
                  <c:v>3637</c:v>
                </c:pt>
                <c:pt idx="6916">
                  <c:v>3638</c:v>
                </c:pt>
                <c:pt idx="6917">
                  <c:v>3639</c:v>
                </c:pt>
                <c:pt idx="6918">
                  <c:v>3639</c:v>
                </c:pt>
                <c:pt idx="6919">
                  <c:v>3640</c:v>
                </c:pt>
                <c:pt idx="6920">
                  <c:v>3641</c:v>
                </c:pt>
                <c:pt idx="6921">
                  <c:v>3641</c:v>
                </c:pt>
                <c:pt idx="6922">
                  <c:v>3641</c:v>
                </c:pt>
                <c:pt idx="6923">
                  <c:v>3641</c:v>
                </c:pt>
                <c:pt idx="6924">
                  <c:v>3641</c:v>
                </c:pt>
                <c:pt idx="6925">
                  <c:v>3641</c:v>
                </c:pt>
                <c:pt idx="6926">
                  <c:v>3642</c:v>
                </c:pt>
                <c:pt idx="6927">
                  <c:v>3643</c:v>
                </c:pt>
                <c:pt idx="6928">
                  <c:v>3643</c:v>
                </c:pt>
                <c:pt idx="6929">
                  <c:v>3644</c:v>
                </c:pt>
                <c:pt idx="6930">
                  <c:v>3645</c:v>
                </c:pt>
                <c:pt idx="6931">
                  <c:v>3646</c:v>
                </c:pt>
                <c:pt idx="6932">
                  <c:v>3646</c:v>
                </c:pt>
                <c:pt idx="6933">
                  <c:v>3646</c:v>
                </c:pt>
                <c:pt idx="6934">
                  <c:v>3646</c:v>
                </c:pt>
                <c:pt idx="6935">
                  <c:v>3646</c:v>
                </c:pt>
                <c:pt idx="6936">
                  <c:v>3646</c:v>
                </c:pt>
                <c:pt idx="6937">
                  <c:v>3646</c:v>
                </c:pt>
                <c:pt idx="6938">
                  <c:v>3646</c:v>
                </c:pt>
                <c:pt idx="6939">
                  <c:v>3646</c:v>
                </c:pt>
                <c:pt idx="6940">
                  <c:v>3647</c:v>
                </c:pt>
                <c:pt idx="6941">
                  <c:v>3648</c:v>
                </c:pt>
                <c:pt idx="6942">
                  <c:v>3648</c:v>
                </c:pt>
                <c:pt idx="6943">
                  <c:v>3648</c:v>
                </c:pt>
                <c:pt idx="6944">
                  <c:v>3648</c:v>
                </c:pt>
                <c:pt idx="6945">
                  <c:v>3648</c:v>
                </c:pt>
                <c:pt idx="6946">
                  <c:v>3649</c:v>
                </c:pt>
                <c:pt idx="6947">
                  <c:v>3650</c:v>
                </c:pt>
                <c:pt idx="6948">
                  <c:v>3651</c:v>
                </c:pt>
                <c:pt idx="6949">
                  <c:v>3652</c:v>
                </c:pt>
                <c:pt idx="6950">
                  <c:v>3653</c:v>
                </c:pt>
                <c:pt idx="6951">
                  <c:v>3654</c:v>
                </c:pt>
                <c:pt idx="6952">
                  <c:v>3654</c:v>
                </c:pt>
                <c:pt idx="6953">
                  <c:v>3654</c:v>
                </c:pt>
                <c:pt idx="6954">
                  <c:v>3655</c:v>
                </c:pt>
                <c:pt idx="6955">
                  <c:v>3656</c:v>
                </c:pt>
                <c:pt idx="6956">
                  <c:v>3657</c:v>
                </c:pt>
                <c:pt idx="6957">
                  <c:v>3658</c:v>
                </c:pt>
                <c:pt idx="6958">
                  <c:v>3658</c:v>
                </c:pt>
                <c:pt idx="6959">
                  <c:v>3659</c:v>
                </c:pt>
                <c:pt idx="6960">
                  <c:v>3659</c:v>
                </c:pt>
                <c:pt idx="6961">
                  <c:v>3660</c:v>
                </c:pt>
                <c:pt idx="6962">
                  <c:v>3660</c:v>
                </c:pt>
                <c:pt idx="6963">
                  <c:v>3660</c:v>
                </c:pt>
                <c:pt idx="6964">
                  <c:v>3660</c:v>
                </c:pt>
                <c:pt idx="6965">
                  <c:v>3660</c:v>
                </c:pt>
                <c:pt idx="6966">
                  <c:v>3661</c:v>
                </c:pt>
                <c:pt idx="6967">
                  <c:v>3662</c:v>
                </c:pt>
                <c:pt idx="6968">
                  <c:v>3663</c:v>
                </c:pt>
                <c:pt idx="6969">
                  <c:v>3663</c:v>
                </c:pt>
                <c:pt idx="6970">
                  <c:v>3663</c:v>
                </c:pt>
                <c:pt idx="6971">
                  <c:v>3663</c:v>
                </c:pt>
                <c:pt idx="6972">
                  <c:v>3663</c:v>
                </c:pt>
                <c:pt idx="6973">
                  <c:v>3663</c:v>
                </c:pt>
                <c:pt idx="6974">
                  <c:v>3663</c:v>
                </c:pt>
                <c:pt idx="6975">
                  <c:v>3664</c:v>
                </c:pt>
                <c:pt idx="6976">
                  <c:v>3665</c:v>
                </c:pt>
                <c:pt idx="6977">
                  <c:v>3666</c:v>
                </c:pt>
                <c:pt idx="6978">
                  <c:v>3666</c:v>
                </c:pt>
                <c:pt idx="6979">
                  <c:v>3666</c:v>
                </c:pt>
                <c:pt idx="6980">
                  <c:v>3666</c:v>
                </c:pt>
                <c:pt idx="6981">
                  <c:v>3666</c:v>
                </c:pt>
                <c:pt idx="6982">
                  <c:v>3667</c:v>
                </c:pt>
                <c:pt idx="6983">
                  <c:v>3668</c:v>
                </c:pt>
                <c:pt idx="6984">
                  <c:v>3669</c:v>
                </c:pt>
                <c:pt idx="6985">
                  <c:v>3670</c:v>
                </c:pt>
                <c:pt idx="6986">
                  <c:v>3671</c:v>
                </c:pt>
                <c:pt idx="6987">
                  <c:v>3672</c:v>
                </c:pt>
                <c:pt idx="6988">
                  <c:v>3673</c:v>
                </c:pt>
                <c:pt idx="6989">
                  <c:v>3674</c:v>
                </c:pt>
                <c:pt idx="6990">
                  <c:v>3674</c:v>
                </c:pt>
                <c:pt idx="6991">
                  <c:v>3675</c:v>
                </c:pt>
                <c:pt idx="6992">
                  <c:v>3676</c:v>
                </c:pt>
                <c:pt idx="6993">
                  <c:v>3677</c:v>
                </c:pt>
                <c:pt idx="6994">
                  <c:v>3678</c:v>
                </c:pt>
                <c:pt idx="6995">
                  <c:v>3679</c:v>
                </c:pt>
                <c:pt idx="6996">
                  <c:v>3680</c:v>
                </c:pt>
                <c:pt idx="6997">
                  <c:v>3681</c:v>
                </c:pt>
                <c:pt idx="6998">
                  <c:v>3682</c:v>
                </c:pt>
                <c:pt idx="6999">
                  <c:v>3683</c:v>
                </c:pt>
                <c:pt idx="7000">
                  <c:v>3683</c:v>
                </c:pt>
                <c:pt idx="7001">
                  <c:v>3683</c:v>
                </c:pt>
                <c:pt idx="7002">
                  <c:v>3684</c:v>
                </c:pt>
                <c:pt idx="7003">
                  <c:v>3684</c:v>
                </c:pt>
                <c:pt idx="7004">
                  <c:v>3684</c:v>
                </c:pt>
                <c:pt idx="7005">
                  <c:v>3685</c:v>
                </c:pt>
                <c:pt idx="7006">
                  <c:v>3685</c:v>
                </c:pt>
                <c:pt idx="7007">
                  <c:v>3685</c:v>
                </c:pt>
                <c:pt idx="7008">
                  <c:v>3685</c:v>
                </c:pt>
                <c:pt idx="7009">
                  <c:v>3685</c:v>
                </c:pt>
                <c:pt idx="7010">
                  <c:v>3686</c:v>
                </c:pt>
                <c:pt idx="7011">
                  <c:v>3687</c:v>
                </c:pt>
                <c:pt idx="7012">
                  <c:v>3687</c:v>
                </c:pt>
                <c:pt idx="7013">
                  <c:v>3687</c:v>
                </c:pt>
                <c:pt idx="7014">
                  <c:v>3687</c:v>
                </c:pt>
                <c:pt idx="7015">
                  <c:v>3687</c:v>
                </c:pt>
                <c:pt idx="7016">
                  <c:v>3688</c:v>
                </c:pt>
                <c:pt idx="7017">
                  <c:v>3689</c:v>
                </c:pt>
                <c:pt idx="7018">
                  <c:v>3689</c:v>
                </c:pt>
                <c:pt idx="7019">
                  <c:v>3690</c:v>
                </c:pt>
                <c:pt idx="7020">
                  <c:v>3690</c:v>
                </c:pt>
                <c:pt idx="7021">
                  <c:v>3690</c:v>
                </c:pt>
                <c:pt idx="7022">
                  <c:v>3690</c:v>
                </c:pt>
                <c:pt idx="7023">
                  <c:v>3691</c:v>
                </c:pt>
                <c:pt idx="7024">
                  <c:v>3692</c:v>
                </c:pt>
                <c:pt idx="7025">
                  <c:v>3693</c:v>
                </c:pt>
                <c:pt idx="7026">
                  <c:v>3693</c:v>
                </c:pt>
                <c:pt idx="7027">
                  <c:v>3693</c:v>
                </c:pt>
                <c:pt idx="7028">
                  <c:v>3693</c:v>
                </c:pt>
                <c:pt idx="7029">
                  <c:v>3694</c:v>
                </c:pt>
                <c:pt idx="7030">
                  <c:v>3694</c:v>
                </c:pt>
                <c:pt idx="7031">
                  <c:v>3695</c:v>
                </c:pt>
                <c:pt idx="7032">
                  <c:v>3696</c:v>
                </c:pt>
                <c:pt idx="7033">
                  <c:v>3697</c:v>
                </c:pt>
                <c:pt idx="7034">
                  <c:v>3698</c:v>
                </c:pt>
                <c:pt idx="7035">
                  <c:v>3699</c:v>
                </c:pt>
                <c:pt idx="7036">
                  <c:v>3700</c:v>
                </c:pt>
                <c:pt idx="7037">
                  <c:v>3701</c:v>
                </c:pt>
                <c:pt idx="7038">
                  <c:v>3702</c:v>
                </c:pt>
                <c:pt idx="7039">
                  <c:v>3703</c:v>
                </c:pt>
                <c:pt idx="7040">
                  <c:v>3704</c:v>
                </c:pt>
                <c:pt idx="7041">
                  <c:v>3704</c:v>
                </c:pt>
                <c:pt idx="7042">
                  <c:v>3704</c:v>
                </c:pt>
                <c:pt idx="7043">
                  <c:v>3705</c:v>
                </c:pt>
                <c:pt idx="7044">
                  <c:v>3706</c:v>
                </c:pt>
                <c:pt idx="7045">
                  <c:v>3707</c:v>
                </c:pt>
                <c:pt idx="7046">
                  <c:v>3707</c:v>
                </c:pt>
                <c:pt idx="7047">
                  <c:v>3708</c:v>
                </c:pt>
                <c:pt idx="7048">
                  <c:v>3709</c:v>
                </c:pt>
                <c:pt idx="7049">
                  <c:v>3710</c:v>
                </c:pt>
                <c:pt idx="7050">
                  <c:v>3710</c:v>
                </c:pt>
                <c:pt idx="7051">
                  <c:v>3710</c:v>
                </c:pt>
                <c:pt idx="7052">
                  <c:v>3711</c:v>
                </c:pt>
                <c:pt idx="7053">
                  <c:v>3711</c:v>
                </c:pt>
                <c:pt idx="7054">
                  <c:v>3712</c:v>
                </c:pt>
                <c:pt idx="7055">
                  <c:v>3713</c:v>
                </c:pt>
                <c:pt idx="7056">
                  <c:v>3713</c:v>
                </c:pt>
                <c:pt idx="7057">
                  <c:v>3713</c:v>
                </c:pt>
                <c:pt idx="7058">
                  <c:v>3714</c:v>
                </c:pt>
                <c:pt idx="7059">
                  <c:v>3714</c:v>
                </c:pt>
                <c:pt idx="7060">
                  <c:v>3714</c:v>
                </c:pt>
                <c:pt idx="7061">
                  <c:v>3715</c:v>
                </c:pt>
                <c:pt idx="7062">
                  <c:v>3716</c:v>
                </c:pt>
                <c:pt idx="7063">
                  <c:v>3716</c:v>
                </c:pt>
                <c:pt idx="7064">
                  <c:v>3716</c:v>
                </c:pt>
                <c:pt idx="7065">
                  <c:v>3717</c:v>
                </c:pt>
                <c:pt idx="7066">
                  <c:v>3718</c:v>
                </c:pt>
                <c:pt idx="7067">
                  <c:v>3719</c:v>
                </c:pt>
                <c:pt idx="7068">
                  <c:v>3720</c:v>
                </c:pt>
                <c:pt idx="7069">
                  <c:v>3721</c:v>
                </c:pt>
                <c:pt idx="7070">
                  <c:v>3722</c:v>
                </c:pt>
                <c:pt idx="7071">
                  <c:v>3723</c:v>
                </c:pt>
                <c:pt idx="7072">
                  <c:v>3723</c:v>
                </c:pt>
                <c:pt idx="7073">
                  <c:v>3724</c:v>
                </c:pt>
                <c:pt idx="7074">
                  <c:v>3725</c:v>
                </c:pt>
                <c:pt idx="7075">
                  <c:v>3726</c:v>
                </c:pt>
                <c:pt idx="7076">
                  <c:v>3727</c:v>
                </c:pt>
                <c:pt idx="7077">
                  <c:v>3728</c:v>
                </c:pt>
                <c:pt idx="7078">
                  <c:v>3729</c:v>
                </c:pt>
                <c:pt idx="7079">
                  <c:v>3729</c:v>
                </c:pt>
                <c:pt idx="7080">
                  <c:v>3729</c:v>
                </c:pt>
                <c:pt idx="7081">
                  <c:v>3729</c:v>
                </c:pt>
                <c:pt idx="7082">
                  <c:v>3729</c:v>
                </c:pt>
                <c:pt idx="7083">
                  <c:v>3729</c:v>
                </c:pt>
                <c:pt idx="7084">
                  <c:v>3729</c:v>
                </c:pt>
                <c:pt idx="7085">
                  <c:v>3729</c:v>
                </c:pt>
                <c:pt idx="7086">
                  <c:v>3730</c:v>
                </c:pt>
                <c:pt idx="7087">
                  <c:v>3731</c:v>
                </c:pt>
                <c:pt idx="7088">
                  <c:v>3732</c:v>
                </c:pt>
                <c:pt idx="7089">
                  <c:v>3733</c:v>
                </c:pt>
                <c:pt idx="7090">
                  <c:v>3734</c:v>
                </c:pt>
                <c:pt idx="7091">
                  <c:v>3734</c:v>
                </c:pt>
                <c:pt idx="7092">
                  <c:v>3734</c:v>
                </c:pt>
                <c:pt idx="7093">
                  <c:v>3734</c:v>
                </c:pt>
                <c:pt idx="7094">
                  <c:v>3735</c:v>
                </c:pt>
                <c:pt idx="7095">
                  <c:v>3736</c:v>
                </c:pt>
                <c:pt idx="7096">
                  <c:v>3737</c:v>
                </c:pt>
                <c:pt idx="7097">
                  <c:v>3738</c:v>
                </c:pt>
                <c:pt idx="7098">
                  <c:v>3739</c:v>
                </c:pt>
                <c:pt idx="7099">
                  <c:v>3740</c:v>
                </c:pt>
                <c:pt idx="7100">
                  <c:v>3741</c:v>
                </c:pt>
                <c:pt idx="7101">
                  <c:v>3742</c:v>
                </c:pt>
                <c:pt idx="7102">
                  <c:v>3742</c:v>
                </c:pt>
                <c:pt idx="7103">
                  <c:v>3743</c:v>
                </c:pt>
                <c:pt idx="7104">
                  <c:v>3744</c:v>
                </c:pt>
                <c:pt idx="7105">
                  <c:v>3745</c:v>
                </c:pt>
                <c:pt idx="7106">
                  <c:v>3746</c:v>
                </c:pt>
                <c:pt idx="7107">
                  <c:v>3747</c:v>
                </c:pt>
                <c:pt idx="7108">
                  <c:v>3748</c:v>
                </c:pt>
                <c:pt idx="7109">
                  <c:v>3749</c:v>
                </c:pt>
                <c:pt idx="7110">
                  <c:v>3749</c:v>
                </c:pt>
                <c:pt idx="7111">
                  <c:v>3750</c:v>
                </c:pt>
                <c:pt idx="7112">
                  <c:v>3751</c:v>
                </c:pt>
                <c:pt idx="7113">
                  <c:v>3752</c:v>
                </c:pt>
                <c:pt idx="7114">
                  <c:v>3752</c:v>
                </c:pt>
                <c:pt idx="7115">
                  <c:v>3752</c:v>
                </c:pt>
                <c:pt idx="7116">
                  <c:v>3752</c:v>
                </c:pt>
                <c:pt idx="7117">
                  <c:v>3752</c:v>
                </c:pt>
                <c:pt idx="7118">
                  <c:v>3752</c:v>
                </c:pt>
                <c:pt idx="7119">
                  <c:v>3752</c:v>
                </c:pt>
                <c:pt idx="7120">
                  <c:v>3753</c:v>
                </c:pt>
                <c:pt idx="7121">
                  <c:v>3754</c:v>
                </c:pt>
                <c:pt idx="7122">
                  <c:v>3755</c:v>
                </c:pt>
                <c:pt idx="7123">
                  <c:v>3756</c:v>
                </c:pt>
                <c:pt idx="7124">
                  <c:v>3756</c:v>
                </c:pt>
                <c:pt idx="7125">
                  <c:v>3756</c:v>
                </c:pt>
                <c:pt idx="7126">
                  <c:v>3757</c:v>
                </c:pt>
                <c:pt idx="7127">
                  <c:v>3758</c:v>
                </c:pt>
                <c:pt idx="7128">
                  <c:v>3758</c:v>
                </c:pt>
                <c:pt idx="7129">
                  <c:v>3758</c:v>
                </c:pt>
                <c:pt idx="7130">
                  <c:v>3758</c:v>
                </c:pt>
                <c:pt idx="7131">
                  <c:v>3758</c:v>
                </c:pt>
                <c:pt idx="7132">
                  <c:v>3759</c:v>
                </c:pt>
                <c:pt idx="7133">
                  <c:v>3759</c:v>
                </c:pt>
                <c:pt idx="7134">
                  <c:v>3759</c:v>
                </c:pt>
                <c:pt idx="7135">
                  <c:v>3760</c:v>
                </c:pt>
                <c:pt idx="7136">
                  <c:v>3760</c:v>
                </c:pt>
                <c:pt idx="7137">
                  <c:v>3760</c:v>
                </c:pt>
                <c:pt idx="7138">
                  <c:v>3760</c:v>
                </c:pt>
                <c:pt idx="7139">
                  <c:v>3760</c:v>
                </c:pt>
                <c:pt idx="7140">
                  <c:v>3761</c:v>
                </c:pt>
                <c:pt idx="7141">
                  <c:v>3761</c:v>
                </c:pt>
                <c:pt idx="7142">
                  <c:v>3761</c:v>
                </c:pt>
                <c:pt idx="7143">
                  <c:v>3762</c:v>
                </c:pt>
                <c:pt idx="7144">
                  <c:v>3763</c:v>
                </c:pt>
                <c:pt idx="7145">
                  <c:v>3763</c:v>
                </c:pt>
                <c:pt idx="7146">
                  <c:v>3763</c:v>
                </c:pt>
                <c:pt idx="7147">
                  <c:v>3763</c:v>
                </c:pt>
                <c:pt idx="7148">
                  <c:v>3764</c:v>
                </c:pt>
                <c:pt idx="7149">
                  <c:v>3764</c:v>
                </c:pt>
                <c:pt idx="7150">
                  <c:v>3764</c:v>
                </c:pt>
                <c:pt idx="7151">
                  <c:v>3764</c:v>
                </c:pt>
                <c:pt idx="7152">
                  <c:v>3764</c:v>
                </c:pt>
                <c:pt idx="7153">
                  <c:v>3764</c:v>
                </c:pt>
                <c:pt idx="7154">
                  <c:v>3764</c:v>
                </c:pt>
                <c:pt idx="7155">
                  <c:v>3764</c:v>
                </c:pt>
                <c:pt idx="7156">
                  <c:v>3764</c:v>
                </c:pt>
                <c:pt idx="7157">
                  <c:v>3764</c:v>
                </c:pt>
                <c:pt idx="7158">
                  <c:v>3764</c:v>
                </c:pt>
                <c:pt idx="7159">
                  <c:v>3764</c:v>
                </c:pt>
                <c:pt idx="7160">
                  <c:v>3764</c:v>
                </c:pt>
                <c:pt idx="7161">
                  <c:v>3764</c:v>
                </c:pt>
                <c:pt idx="7162">
                  <c:v>3765</c:v>
                </c:pt>
                <c:pt idx="7163">
                  <c:v>3765</c:v>
                </c:pt>
                <c:pt idx="7164">
                  <c:v>3766</c:v>
                </c:pt>
                <c:pt idx="7165">
                  <c:v>3767</c:v>
                </c:pt>
                <c:pt idx="7166">
                  <c:v>3767</c:v>
                </c:pt>
                <c:pt idx="7167">
                  <c:v>3767</c:v>
                </c:pt>
                <c:pt idx="7168">
                  <c:v>3767</c:v>
                </c:pt>
                <c:pt idx="7169">
                  <c:v>3768</c:v>
                </c:pt>
                <c:pt idx="7170">
                  <c:v>3769</c:v>
                </c:pt>
                <c:pt idx="7171">
                  <c:v>3770</c:v>
                </c:pt>
                <c:pt idx="7172">
                  <c:v>3771</c:v>
                </c:pt>
                <c:pt idx="7173">
                  <c:v>3772</c:v>
                </c:pt>
                <c:pt idx="7174">
                  <c:v>3772</c:v>
                </c:pt>
                <c:pt idx="7175">
                  <c:v>3773</c:v>
                </c:pt>
                <c:pt idx="7176">
                  <c:v>3774</c:v>
                </c:pt>
                <c:pt idx="7177">
                  <c:v>3774</c:v>
                </c:pt>
                <c:pt idx="7178">
                  <c:v>3774</c:v>
                </c:pt>
                <c:pt idx="7179">
                  <c:v>3774</c:v>
                </c:pt>
                <c:pt idx="7180">
                  <c:v>3775</c:v>
                </c:pt>
                <c:pt idx="7181">
                  <c:v>3775</c:v>
                </c:pt>
                <c:pt idx="7182">
                  <c:v>3775</c:v>
                </c:pt>
                <c:pt idx="7183">
                  <c:v>3776</c:v>
                </c:pt>
                <c:pt idx="7184">
                  <c:v>3777</c:v>
                </c:pt>
                <c:pt idx="7185">
                  <c:v>3777</c:v>
                </c:pt>
                <c:pt idx="7186">
                  <c:v>3777</c:v>
                </c:pt>
                <c:pt idx="7187">
                  <c:v>3777</c:v>
                </c:pt>
                <c:pt idx="7188">
                  <c:v>3777</c:v>
                </c:pt>
                <c:pt idx="7189">
                  <c:v>3778</c:v>
                </c:pt>
                <c:pt idx="7190">
                  <c:v>3779</c:v>
                </c:pt>
                <c:pt idx="7191">
                  <c:v>3779</c:v>
                </c:pt>
                <c:pt idx="7192">
                  <c:v>3779</c:v>
                </c:pt>
                <c:pt idx="7193">
                  <c:v>3779</c:v>
                </c:pt>
                <c:pt idx="7194">
                  <c:v>3780</c:v>
                </c:pt>
                <c:pt idx="7195">
                  <c:v>3780</c:v>
                </c:pt>
                <c:pt idx="7196">
                  <c:v>3781</c:v>
                </c:pt>
                <c:pt idx="7197">
                  <c:v>3782</c:v>
                </c:pt>
                <c:pt idx="7198">
                  <c:v>3783</c:v>
                </c:pt>
                <c:pt idx="7199">
                  <c:v>3783</c:v>
                </c:pt>
                <c:pt idx="7200">
                  <c:v>3784</c:v>
                </c:pt>
                <c:pt idx="7201">
                  <c:v>3785</c:v>
                </c:pt>
                <c:pt idx="7202">
                  <c:v>3785</c:v>
                </c:pt>
                <c:pt idx="7203">
                  <c:v>3785</c:v>
                </c:pt>
                <c:pt idx="7204">
                  <c:v>3785</c:v>
                </c:pt>
                <c:pt idx="7205">
                  <c:v>3785</c:v>
                </c:pt>
                <c:pt idx="7206">
                  <c:v>3785</c:v>
                </c:pt>
                <c:pt idx="7207">
                  <c:v>3785</c:v>
                </c:pt>
                <c:pt idx="7208">
                  <c:v>3785</c:v>
                </c:pt>
                <c:pt idx="7209">
                  <c:v>3786</c:v>
                </c:pt>
                <c:pt idx="7210">
                  <c:v>3787</c:v>
                </c:pt>
                <c:pt idx="7211">
                  <c:v>3788</c:v>
                </c:pt>
                <c:pt idx="7212">
                  <c:v>3789</c:v>
                </c:pt>
                <c:pt idx="7213">
                  <c:v>3789</c:v>
                </c:pt>
                <c:pt idx="7214">
                  <c:v>3790</c:v>
                </c:pt>
                <c:pt idx="7215">
                  <c:v>3791</c:v>
                </c:pt>
                <c:pt idx="7216">
                  <c:v>3791</c:v>
                </c:pt>
                <c:pt idx="7217">
                  <c:v>3791</c:v>
                </c:pt>
                <c:pt idx="7218">
                  <c:v>3792</c:v>
                </c:pt>
                <c:pt idx="7219">
                  <c:v>3792</c:v>
                </c:pt>
                <c:pt idx="7220">
                  <c:v>3793</c:v>
                </c:pt>
                <c:pt idx="7221">
                  <c:v>3793</c:v>
                </c:pt>
                <c:pt idx="7222">
                  <c:v>3794</c:v>
                </c:pt>
                <c:pt idx="7223">
                  <c:v>3795</c:v>
                </c:pt>
                <c:pt idx="7224">
                  <c:v>3795</c:v>
                </c:pt>
                <c:pt idx="7225">
                  <c:v>3795</c:v>
                </c:pt>
                <c:pt idx="7226">
                  <c:v>3795</c:v>
                </c:pt>
                <c:pt idx="7227">
                  <c:v>3795</c:v>
                </c:pt>
                <c:pt idx="7228">
                  <c:v>3796</c:v>
                </c:pt>
                <c:pt idx="7229">
                  <c:v>3796</c:v>
                </c:pt>
                <c:pt idx="7230">
                  <c:v>3797</c:v>
                </c:pt>
                <c:pt idx="7231">
                  <c:v>3797</c:v>
                </c:pt>
                <c:pt idx="7232">
                  <c:v>3798</c:v>
                </c:pt>
                <c:pt idx="7233">
                  <c:v>3799</c:v>
                </c:pt>
                <c:pt idx="7234">
                  <c:v>3799</c:v>
                </c:pt>
                <c:pt idx="7235">
                  <c:v>3799</c:v>
                </c:pt>
                <c:pt idx="7236">
                  <c:v>3799</c:v>
                </c:pt>
                <c:pt idx="7237">
                  <c:v>3800</c:v>
                </c:pt>
                <c:pt idx="7238">
                  <c:v>3801</c:v>
                </c:pt>
                <c:pt idx="7239">
                  <c:v>3801</c:v>
                </c:pt>
                <c:pt idx="7240">
                  <c:v>3801</c:v>
                </c:pt>
                <c:pt idx="7241">
                  <c:v>3802</c:v>
                </c:pt>
                <c:pt idx="7242">
                  <c:v>3803</c:v>
                </c:pt>
                <c:pt idx="7243">
                  <c:v>3803</c:v>
                </c:pt>
                <c:pt idx="7244">
                  <c:v>3804</c:v>
                </c:pt>
                <c:pt idx="7245">
                  <c:v>3805</c:v>
                </c:pt>
                <c:pt idx="7246">
                  <c:v>3805</c:v>
                </c:pt>
                <c:pt idx="7247">
                  <c:v>3806</c:v>
                </c:pt>
                <c:pt idx="7248">
                  <c:v>3806</c:v>
                </c:pt>
                <c:pt idx="7249">
                  <c:v>3806</c:v>
                </c:pt>
                <c:pt idx="7250">
                  <c:v>3807</c:v>
                </c:pt>
                <c:pt idx="7251">
                  <c:v>3807</c:v>
                </c:pt>
                <c:pt idx="7252">
                  <c:v>3808</c:v>
                </c:pt>
                <c:pt idx="7253">
                  <c:v>3809</c:v>
                </c:pt>
                <c:pt idx="7254">
                  <c:v>3809</c:v>
                </c:pt>
                <c:pt idx="7255">
                  <c:v>3809</c:v>
                </c:pt>
                <c:pt idx="7256">
                  <c:v>3809</c:v>
                </c:pt>
                <c:pt idx="7257">
                  <c:v>3810</c:v>
                </c:pt>
                <c:pt idx="7258">
                  <c:v>3810</c:v>
                </c:pt>
                <c:pt idx="7259">
                  <c:v>3811</c:v>
                </c:pt>
                <c:pt idx="7260">
                  <c:v>3812</c:v>
                </c:pt>
                <c:pt idx="7261">
                  <c:v>3813</c:v>
                </c:pt>
                <c:pt idx="7262">
                  <c:v>3814</c:v>
                </c:pt>
                <c:pt idx="7263">
                  <c:v>3815</c:v>
                </c:pt>
                <c:pt idx="7264">
                  <c:v>3815</c:v>
                </c:pt>
                <c:pt idx="7265">
                  <c:v>3816</c:v>
                </c:pt>
                <c:pt idx="7266">
                  <c:v>3816</c:v>
                </c:pt>
                <c:pt idx="7267">
                  <c:v>3816</c:v>
                </c:pt>
                <c:pt idx="7268">
                  <c:v>3816</c:v>
                </c:pt>
                <c:pt idx="7269">
                  <c:v>3816</c:v>
                </c:pt>
                <c:pt idx="7270">
                  <c:v>3817</c:v>
                </c:pt>
                <c:pt idx="7271">
                  <c:v>3817</c:v>
                </c:pt>
                <c:pt idx="7272">
                  <c:v>3817</c:v>
                </c:pt>
                <c:pt idx="7273">
                  <c:v>3817</c:v>
                </c:pt>
                <c:pt idx="7274">
                  <c:v>3818</c:v>
                </c:pt>
                <c:pt idx="7275">
                  <c:v>3819</c:v>
                </c:pt>
                <c:pt idx="7276">
                  <c:v>3820</c:v>
                </c:pt>
                <c:pt idx="7277">
                  <c:v>3821</c:v>
                </c:pt>
                <c:pt idx="7278">
                  <c:v>3822</c:v>
                </c:pt>
                <c:pt idx="7279">
                  <c:v>3822</c:v>
                </c:pt>
                <c:pt idx="7280">
                  <c:v>3823</c:v>
                </c:pt>
                <c:pt idx="7281">
                  <c:v>3824</c:v>
                </c:pt>
                <c:pt idx="7282">
                  <c:v>3824</c:v>
                </c:pt>
                <c:pt idx="7283">
                  <c:v>3825</c:v>
                </c:pt>
                <c:pt idx="7284">
                  <c:v>3825</c:v>
                </c:pt>
                <c:pt idx="7285">
                  <c:v>3825</c:v>
                </c:pt>
                <c:pt idx="7286">
                  <c:v>3825</c:v>
                </c:pt>
                <c:pt idx="7287">
                  <c:v>3825</c:v>
                </c:pt>
                <c:pt idx="7288">
                  <c:v>3825</c:v>
                </c:pt>
                <c:pt idx="7289">
                  <c:v>3825</c:v>
                </c:pt>
                <c:pt idx="7290">
                  <c:v>3825</c:v>
                </c:pt>
                <c:pt idx="7291">
                  <c:v>3825</c:v>
                </c:pt>
                <c:pt idx="7292">
                  <c:v>3826</c:v>
                </c:pt>
                <c:pt idx="7293">
                  <c:v>3827</c:v>
                </c:pt>
                <c:pt idx="7294">
                  <c:v>3828</c:v>
                </c:pt>
                <c:pt idx="7295">
                  <c:v>3828</c:v>
                </c:pt>
                <c:pt idx="7296">
                  <c:v>3829</c:v>
                </c:pt>
                <c:pt idx="7297">
                  <c:v>3829</c:v>
                </c:pt>
                <c:pt idx="7298">
                  <c:v>3830</c:v>
                </c:pt>
                <c:pt idx="7299">
                  <c:v>3831</c:v>
                </c:pt>
                <c:pt idx="7300">
                  <c:v>3832</c:v>
                </c:pt>
                <c:pt idx="7301">
                  <c:v>3833</c:v>
                </c:pt>
                <c:pt idx="7302">
                  <c:v>3834</c:v>
                </c:pt>
                <c:pt idx="7303">
                  <c:v>3835</c:v>
                </c:pt>
                <c:pt idx="7304">
                  <c:v>3836</c:v>
                </c:pt>
                <c:pt idx="7305">
                  <c:v>3837</c:v>
                </c:pt>
                <c:pt idx="7306">
                  <c:v>3837</c:v>
                </c:pt>
                <c:pt idx="7307">
                  <c:v>3837</c:v>
                </c:pt>
                <c:pt idx="7308">
                  <c:v>3837</c:v>
                </c:pt>
                <c:pt idx="7309">
                  <c:v>3838</c:v>
                </c:pt>
                <c:pt idx="7310">
                  <c:v>3839</c:v>
                </c:pt>
                <c:pt idx="7311">
                  <c:v>3840</c:v>
                </c:pt>
                <c:pt idx="7312">
                  <c:v>3840</c:v>
                </c:pt>
                <c:pt idx="7313">
                  <c:v>3841</c:v>
                </c:pt>
                <c:pt idx="7314">
                  <c:v>3842</c:v>
                </c:pt>
                <c:pt idx="7315">
                  <c:v>3842</c:v>
                </c:pt>
                <c:pt idx="7316">
                  <c:v>3843</c:v>
                </c:pt>
                <c:pt idx="7317">
                  <c:v>3844</c:v>
                </c:pt>
                <c:pt idx="7318">
                  <c:v>3845</c:v>
                </c:pt>
                <c:pt idx="7319">
                  <c:v>3846</c:v>
                </c:pt>
                <c:pt idx="7320">
                  <c:v>3846</c:v>
                </c:pt>
                <c:pt idx="7321">
                  <c:v>3847</c:v>
                </c:pt>
                <c:pt idx="7322">
                  <c:v>3848</c:v>
                </c:pt>
                <c:pt idx="7323">
                  <c:v>3848</c:v>
                </c:pt>
                <c:pt idx="7324">
                  <c:v>3848</c:v>
                </c:pt>
                <c:pt idx="7325">
                  <c:v>3848</c:v>
                </c:pt>
                <c:pt idx="7326">
                  <c:v>3848</c:v>
                </c:pt>
                <c:pt idx="7327">
                  <c:v>3848</c:v>
                </c:pt>
                <c:pt idx="7328">
                  <c:v>3848</c:v>
                </c:pt>
                <c:pt idx="7329">
                  <c:v>3848</c:v>
                </c:pt>
                <c:pt idx="7330">
                  <c:v>3848</c:v>
                </c:pt>
                <c:pt idx="7331">
                  <c:v>3848</c:v>
                </c:pt>
                <c:pt idx="7332">
                  <c:v>3849</c:v>
                </c:pt>
                <c:pt idx="7333">
                  <c:v>3849</c:v>
                </c:pt>
                <c:pt idx="7334">
                  <c:v>3849</c:v>
                </c:pt>
                <c:pt idx="7335">
                  <c:v>3849</c:v>
                </c:pt>
                <c:pt idx="7336">
                  <c:v>3849</c:v>
                </c:pt>
                <c:pt idx="7337">
                  <c:v>3849</c:v>
                </c:pt>
                <c:pt idx="7338">
                  <c:v>3850</c:v>
                </c:pt>
                <c:pt idx="7339">
                  <c:v>3850</c:v>
                </c:pt>
                <c:pt idx="7340">
                  <c:v>3850</c:v>
                </c:pt>
                <c:pt idx="7341">
                  <c:v>3850</c:v>
                </c:pt>
                <c:pt idx="7342">
                  <c:v>3850</c:v>
                </c:pt>
                <c:pt idx="7343">
                  <c:v>3850</c:v>
                </c:pt>
                <c:pt idx="7344">
                  <c:v>3850</c:v>
                </c:pt>
                <c:pt idx="7345">
                  <c:v>3851</c:v>
                </c:pt>
                <c:pt idx="7346">
                  <c:v>3851</c:v>
                </c:pt>
                <c:pt idx="7347">
                  <c:v>3851</c:v>
                </c:pt>
                <c:pt idx="7348">
                  <c:v>3851</c:v>
                </c:pt>
                <c:pt idx="7349">
                  <c:v>3851</c:v>
                </c:pt>
                <c:pt idx="7350">
                  <c:v>3851</c:v>
                </c:pt>
                <c:pt idx="7351">
                  <c:v>3851</c:v>
                </c:pt>
                <c:pt idx="7352">
                  <c:v>3852</c:v>
                </c:pt>
                <c:pt idx="7353">
                  <c:v>3852</c:v>
                </c:pt>
                <c:pt idx="7354">
                  <c:v>3852</c:v>
                </c:pt>
                <c:pt idx="7355">
                  <c:v>3853</c:v>
                </c:pt>
                <c:pt idx="7356">
                  <c:v>3854</c:v>
                </c:pt>
                <c:pt idx="7357">
                  <c:v>3854</c:v>
                </c:pt>
                <c:pt idx="7358">
                  <c:v>3855</c:v>
                </c:pt>
                <c:pt idx="7359">
                  <c:v>3856</c:v>
                </c:pt>
                <c:pt idx="7360">
                  <c:v>3857</c:v>
                </c:pt>
                <c:pt idx="7361">
                  <c:v>3858</c:v>
                </c:pt>
                <c:pt idx="7362">
                  <c:v>3859</c:v>
                </c:pt>
                <c:pt idx="7363">
                  <c:v>3859</c:v>
                </c:pt>
                <c:pt idx="7364">
                  <c:v>3859</c:v>
                </c:pt>
                <c:pt idx="7365">
                  <c:v>3859</c:v>
                </c:pt>
                <c:pt idx="7366">
                  <c:v>3859</c:v>
                </c:pt>
                <c:pt idx="7367">
                  <c:v>3860</c:v>
                </c:pt>
                <c:pt idx="7368">
                  <c:v>3861</c:v>
                </c:pt>
                <c:pt idx="7369">
                  <c:v>3862</c:v>
                </c:pt>
                <c:pt idx="7370">
                  <c:v>3863</c:v>
                </c:pt>
                <c:pt idx="7371">
                  <c:v>3864</c:v>
                </c:pt>
                <c:pt idx="7372">
                  <c:v>3865</c:v>
                </c:pt>
                <c:pt idx="7373">
                  <c:v>3865</c:v>
                </c:pt>
                <c:pt idx="7374">
                  <c:v>3866</c:v>
                </c:pt>
                <c:pt idx="7375">
                  <c:v>3866</c:v>
                </c:pt>
                <c:pt idx="7376">
                  <c:v>3866</c:v>
                </c:pt>
                <c:pt idx="7377">
                  <c:v>3866</c:v>
                </c:pt>
                <c:pt idx="7378">
                  <c:v>3867</c:v>
                </c:pt>
                <c:pt idx="7379">
                  <c:v>3867</c:v>
                </c:pt>
                <c:pt idx="7380">
                  <c:v>3867</c:v>
                </c:pt>
                <c:pt idx="7381">
                  <c:v>3867</c:v>
                </c:pt>
                <c:pt idx="7382">
                  <c:v>3867</c:v>
                </c:pt>
                <c:pt idx="7383">
                  <c:v>3867</c:v>
                </c:pt>
                <c:pt idx="7384">
                  <c:v>3867</c:v>
                </c:pt>
                <c:pt idx="7385">
                  <c:v>3868</c:v>
                </c:pt>
                <c:pt idx="7386">
                  <c:v>3869</c:v>
                </c:pt>
                <c:pt idx="7387">
                  <c:v>3869</c:v>
                </c:pt>
                <c:pt idx="7388">
                  <c:v>3869</c:v>
                </c:pt>
                <c:pt idx="7389">
                  <c:v>3869</c:v>
                </c:pt>
                <c:pt idx="7390">
                  <c:v>3869</c:v>
                </c:pt>
                <c:pt idx="7391">
                  <c:v>3869</c:v>
                </c:pt>
                <c:pt idx="7392">
                  <c:v>3870</c:v>
                </c:pt>
                <c:pt idx="7393">
                  <c:v>3870</c:v>
                </c:pt>
                <c:pt idx="7394">
                  <c:v>3871</c:v>
                </c:pt>
                <c:pt idx="7395">
                  <c:v>3872</c:v>
                </c:pt>
                <c:pt idx="7396">
                  <c:v>3873</c:v>
                </c:pt>
                <c:pt idx="7397">
                  <c:v>3873</c:v>
                </c:pt>
                <c:pt idx="7398">
                  <c:v>3874</c:v>
                </c:pt>
                <c:pt idx="7399">
                  <c:v>3875</c:v>
                </c:pt>
                <c:pt idx="7400">
                  <c:v>3875</c:v>
                </c:pt>
                <c:pt idx="7401">
                  <c:v>3876</c:v>
                </c:pt>
                <c:pt idx="7402">
                  <c:v>3877</c:v>
                </c:pt>
                <c:pt idx="7403">
                  <c:v>3878</c:v>
                </c:pt>
                <c:pt idx="7404">
                  <c:v>3879</c:v>
                </c:pt>
                <c:pt idx="7405">
                  <c:v>3879</c:v>
                </c:pt>
                <c:pt idx="7406">
                  <c:v>3880</c:v>
                </c:pt>
                <c:pt idx="7407">
                  <c:v>3881</c:v>
                </c:pt>
                <c:pt idx="7408">
                  <c:v>3882</c:v>
                </c:pt>
                <c:pt idx="7409">
                  <c:v>3882</c:v>
                </c:pt>
                <c:pt idx="7410">
                  <c:v>3882</c:v>
                </c:pt>
                <c:pt idx="7411">
                  <c:v>3882</c:v>
                </c:pt>
                <c:pt idx="7412">
                  <c:v>3883</c:v>
                </c:pt>
                <c:pt idx="7413">
                  <c:v>3883</c:v>
                </c:pt>
                <c:pt idx="7414">
                  <c:v>3884</c:v>
                </c:pt>
                <c:pt idx="7415">
                  <c:v>3885</c:v>
                </c:pt>
                <c:pt idx="7416">
                  <c:v>3886</c:v>
                </c:pt>
                <c:pt idx="7417">
                  <c:v>3887</c:v>
                </c:pt>
                <c:pt idx="7418">
                  <c:v>3888</c:v>
                </c:pt>
                <c:pt idx="7419">
                  <c:v>3889</c:v>
                </c:pt>
                <c:pt idx="7420">
                  <c:v>3890</c:v>
                </c:pt>
                <c:pt idx="7421">
                  <c:v>3891</c:v>
                </c:pt>
                <c:pt idx="7422">
                  <c:v>3892</c:v>
                </c:pt>
                <c:pt idx="7423">
                  <c:v>3893</c:v>
                </c:pt>
                <c:pt idx="7424">
                  <c:v>3894</c:v>
                </c:pt>
                <c:pt idx="7425">
                  <c:v>3895</c:v>
                </c:pt>
                <c:pt idx="7426">
                  <c:v>3896</c:v>
                </c:pt>
                <c:pt idx="7427">
                  <c:v>3897</c:v>
                </c:pt>
                <c:pt idx="7428">
                  <c:v>3898</c:v>
                </c:pt>
                <c:pt idx="7429">
                  <c:v>3899</c:v>
                </c:pt>
                <c:pt idx="7430">
                  <c:v>3900</c:v>
                </c:pt>
                <c:pt idx="7431">
                  <c:v>3901</c:v>
                </c:pt>
                <c:pt idx="7432">
                  <c:v>3901</c:v>
                </c:pt>
                <c:pt idx="7433">
                  <c:v>3901</c:v>
                </c:pt>
                <c:pt idx="7434">
                  <c:v>3901</c:v>
                </c:pt>
                <c:pt idx="7435">
                  <c:v>3901</c:v>
                </c:pt>
                <c:pt idx="7436">
                  <c:v>3901</c:v>
                </c:pt>
                <c:pt idx="7437">
                  <c:v>3901</c:v>
                </c:pt>
                <c:pt idx="7438">
                  <c:v>3902</c:v>
                </c:pt>
                <c:pt idx="7439">
                  <c:v>3902</c:v>
                </c:pt>
                <c:pt idx="7440">
                  <c:v>3902</c:v>
                </c:pt>
                <c:pt idx="7441">
                  <c:v>3902</c:v>
                </c:pt>
                <c:pt idx="7442">
                  <c:v>3903</c:v>
                </c:pt>
                <c:pt idx="7443">
                  <c:v>3903</c:v>
                </c:pt>
                <c:pt idx="7444">
                  <c:v>3903</c:v>
                </c:pt>
                <c:pt idx="7445">
                  <c:v>3903</c:v>
                </c:pt>
                <c:pt idx="7446">
                  <c:v>3903</c:v>
                </c:pt>
                <c:pt idx="7447">
                  <c:v>3904</c:v>
                </c:pt>
                <c:pt idx="7448">
                  <c:v>3905</c:v>
                </c:pt>
                <c:pt idx="7449">
                  <c:v>3906</c:v>
                </c:pt>
                <c:pt idx="7450">
                  <c:v>3907</c:v>
                </c:pt>
                <c:pt idx="7451">
                  <c:v>3908</c:v>
                </c:pt>
                <c:pt idx="7452">
                  <c:v>3909</c:v>
                </c:pt>
                <c:pt idx="7453">
                  <c:v>3909</c:v>
                </c:pt>
                <c:pt idx="7454">
                  <c:v>3909</c:v>
                </c:pt>
                <c:pt idx="7455">
                  <c:v>3910</c:v>
                </c:pt>
                <c:pt idx="7456">
                  <c:v>3910</c:v>
                </c:pt>
                <c:pt idx="7457">
                  <c:v>3910</c:v>
                </c:pt>
                <c:pt idx="7458">
                  <c:v>3911</c:v>
                </c:pt>
                <c:pt idx="7459">
                  <c:v>3911</c:v>
                </c:pt>
                <c:pt idx="7460">
                  <c:v>3912</c:v>
                </c:pt>
                <c:pt idx="7461">
                  <c:v>3913</c:v>
                </c:pt>
                <c:pt idx="7462">
                  <c:v>3914</c:v>
                </c:pt>
                <c:pt idx="7463">
                  <c:v>3915</c:v>
                </c:pt>
                <c:pt idx="7464">
                  <c:v>3916</c:v>
                </c:pt>
                <c:pt idx="7465">
                  <c:v>3917</c:v>
                </c:pt>
                <c:pt idx="7466">
                  <c:v>3917</c:v>
                </c:pt>
                <c:pt idx="7467">
                  <c:v>3917</c:v>
                </c:pt>
                <c:pt idx="7468">
                  <c:v>3917</c:v>
                </c:pt>
                <c:pt idx="7469">
                  <c:v>3917</c:v>
                </c:pt>
                <c:pt idx="7470">
                  <c:v>3917</c:v>
                </c:pt>
                <c:pt idx="7471">
                  <c:v>3917</c:v>
                </c:pt>
                <c:pt idx="7472">
                  <c:v>3917</c:v>
                </c:pt>
                <c:pt idx="7473">
                  <c:v>3917</c:v>
                </c:pt>
                <c:pt idx="7474">
                  <c:v>3917</c:v>
                </c:pt>
                <c:pt idx="7475">
                  <c:v>3917</c:v>
                </c:pt>
                <c:pt idx="7476">
                  <c:v>3917</c:v>
                </c:pt>
                <c:pt idx="7477">
                  <c:v>3917</c:v>
                </c:pt>
                <c:pt idx="7478">
                  <c:v>3917</c:v>
                </c:pt>
                <c:pt idx="7479">
                  <c:v>3917</c:v>
                </c:pt>
                <c:pt idx="7480">
                  <c:v>3917</c:v>
                </c:pt>
                <c:pt idx="7481">
                  <c:v>3917</c:v>
                </c:pt>
                <c:pt idx="7482">
                  <c:v>3918</c:v>
                </c:pt>
                <c:pt idx="7483">
                  <c:v>3918</c:v>
                </c:pt>
                <c:pt idx="7484">
                  <c:v>3918</c:v>
                </c:pt>
                <c:pt idx="7485">
                  <c:v>3918</c:v>
                </c:pt>
                <c:pt idx="7486">
                  <c:v>3919</c:v>
                </c:pt>
                <c:pt idx="7487">
                  <c:v>3919</c:v>
                </c:pt>
                <c:pt idx="7488">
                  <c:v>3919</c:v>
                </c:pt>
                <c:pt idx="7489">
                  <c:v>3919</c:v>
                </c:pt>
                <c:pt idx="7490">
                  <c:v>3919</c:v>
                </c:pt>
                <c:pt idx="7491">
                  <c:v>3920</c:v>
                </c:pt>
                <c:pt idx="7492">
                  <c:v>3920</c:v>
                </c:pt>
                <c:pt idx="7493">
                  <c:v>3920</c:v>
                </c:pt>
                <c:pt idx="7494">
                  <c:v>3920</c:v>
                </c:pt>
                <c:pt idx="7495">
                  <c:v>3921</c:v>
                </c:pt>
                <c:pt idx="7496">
                  <c:v>3922</c:v>
                </c:pt>
                <c:pt idx="7497">
                  <c:v>3923</c:v>
                </c:pt>
                <c:pt idx="7498">
                  <c:v>3924</c:v>
                </c:pt>
                <c:pt idx="7499">
                  <c:v>3924</c:v>
                </c:pt>
                <c:pt idx="7500">
                  <c:v>3924</c:v>
                </c:pt>
                <c:pt idx="7501">
                  <c:v>3924</c:v>
                </c:pt>
                <c:pt idx="7502">
                  <c:v>3924</c:v>
                </c:pt>
                <c:pt idx="7503">
                  <c:v>3924</c:v>
                </c:pt>
                <c:pt idx="7504">
                  <c:v>3924</c:v>
                </c:pt>
                <c:pt idx="7505">
                  <c:v>3924</c:v>
                </c:pt>
                <c:pt idx="7506">
                  <c:v>3925</c:v>
                </c:pt>
                <c:pt idx="7507">
                  <c:v>3925</c:v>
                </c:pt>
                <c:pt idx="7508">
                  <c:v>3925</c:v>
                </c:pt>
                <c:pt idx="7509">
                  <c:v>3926</c:v>
                </c:pt>
                <c:pt idx="7510">
                  <c:v>3927</c:v>
                </c:pt>
                <c:pt idx="7511">
                  <c:v>3928</c:v>
                </c:pt>
                <c:pt idx="7512">
                  <c:v>3928</c:v>
                </c:pt>
                <c:pt idx="7513">
                  <c:v>3928</c:v>
                </c:pt>
                <c:pt idx="7514">
                  <c:v>3929</c:v>
                </c:pt>
                <c:pt idx="7515">
                  <c:v>3929</c:v>
                </c:pt>
                <c:pt idx="7516">
                  <c:v>3929</c:v>
                </c:pt>
                <c:pt idx="7517">
                  <c:v>3930</c:v>
                </c:pt>
                <c:pt idx="7518">
                  <c:v>3931</c:v>
                </c:pt>
                <c:pt idx="7519">
                  <c:v>3931</c:v>
                </c:pt>
                <c:pt idx="7520">
                  <c:v>3931</c:v>
                </c:pt>
                <c:pt idx="7521">
                  <c:v>3932</c:v>
                </c:pt>
                <c:pt idx="7522">
                  <c:v>3933</c:v>
                </c:pt>
                <c:pt idx="7523">
                  <c:v>3933</c:v>
                </c:pt>
                <c:pt idx="7524">
                  <c:v>3933</c:v>
                </c:pt>
                <c:pt idx="7525">
                  <c:v>3933</c:v>
                </c:pt>
                <c:pt idx="7526">
                  <c:v>3933</c:v>
                </c:pt>
                <c:pt idx="7527">
                  <c:v>3933</c:v>
                </c:pt>
                <c:pt idx="7528">
                  <c:v>3933</c:v>
                </c:pt>
                <c:pt idx="7529">
                  <c:v>3933</c:v>
                </c:pt>
                <c:pt idx="7530">
                  <c:v>3934</c:v>
                </c:pt>
                <c:pt idx="7531">
                  <c:v>3934</c:v>
                </c:pt>
                <c:pt idx="7532">
                  <c:v>3934</c:v>
                </c:pt>
                <c:pt idx="7533">
                  <c:v>3934</c:v>
                </c:pt>
                <c:pt idx="7534">
                  <c:v>3934</c:v>
                </c:pt>
                <c:pt idx="7535">
                  <c:v>3934</c:v>
                </c:pt>
                <c:pt idx="7536">
                  <c:v>3934</c:v>
                </c:pt>
                <c:pt idx="7537">
                  <c:v>3935</c:v>
                </c:pt>
                <c:pt idx="7538">
                  <c:v>3936</c:v>
                </c:pt>
                <c:pt idx="7539">
                  <c:v>3937</c:v>
                </c:pt>
                <c:pt idx="7540">
                  <c:v>3938</c:v>
                </c:pt>
                <c:pt idx="7541">
                  <c:v>3938</c:v>
                </c:pt>
                <c:pt idx="7542">
                  <c:v>3938</c:v>
                </c:pt>
                <c:pt idx="7543">
                  <c:v>3938</c:v>
                </c:pt>
                <c:pt idx="7544">
                  <c:v>3939</c:v>
                </c:pt>
                <c:pt idx="7545">
                  <c:v>3940</c:v>
                </c:pt>
                <c:pt idx="7546">
                  <c:v>3941</c:v>
                </c:pt>
                <c:pt idx="7547">
                  <c:v>3941</c:v>
                </c:pt>
                <c:pt idx="7548">
                  <c:v>3942</c:v>
                </c:pt>
                <c:pt idx="7549">
                  <c:v>3942</c:v>
                </c:pt>
                <c:pt idx="7550">
                  <c:v>3942</c:v>
                </c:pt>
                <c:pt idx="7551">
                  <c:v>3942</c:v>
                </c:pt>
                <c:pt idx="7552">
                  <c:v>3942</c:v>
                </c:pt>
                <c:pt idx="7553">
                  <c:v>3942</c:v>
                </c:pt>
                <c:pt idx="7554">
                  <c:v>3943</c:v>
                </c:pt>
                <c:pt idx="7555">
                  <c:v>3943</c:v>
                </c:pt>
                <c:pt idx="7556">
                  <c:v>3943</c:v>
                </c:pt>
                <c:pt idx="7557">
                  <c:v>3944</c:v>
                </c:pt>
                <c:pt idx="7558">
                  <c:v>3945</c:v>
                </c:pt>
                <c:pt idx="7559">
                  <c:v>3946</c:v>
                </c:pt>
                <c:pt idx="7560">
                  <c:v>3947</c:v>
                </c:pt>
                <c:pt idx="7561">
                  <c:v>3948</c:v>
                </c:pt>
                <c:pt idx="7562">
                  <c:v>3949</c:v>
                </c:pt>
                <c:pt idx="7563">
                  <c:v>3949</c:v>
                </c:pt>
                <c:pt idx="7564">
                  <c:v>3949</c:v>
                </c:pt>
                <c:pt idx="7565">
                  <c:v>3949</c:v>
                </c:pt>
                <c:pt idx="7566">
                  <c:v>3949</c:v>
                </c:pt>
                <c:pt idx="7567">
                  <c:v>3949</c:v>
                </c:pt>
                <c:pt idx="7568">
                  <c:v>3949</c:v>
                </c:pt>
                <c:pt idx="7569">
                  <c:v>3949</c:v>
                </c:pt>
                <c:pt idx="7570">
                  <c:v>3949</c:v>
                </c:pt>
                <c:pt idx="7571">
                  <c:v>3949</c:v>
                </c:pt>
                <c:pt idx="7572">
                  <c:v>3949</c:v>
                </c:pt>
                <c:pt idx="7573">
                  <c:v>3949</c:v>
                </c:pt>
                <c:pt idx="7574">
                  <c:v>3949</c:v>
                </c:pt>
                <c:pt idx="7575">
                  <c:v>3950</c:v>
                </c:pt>
                <c:pt idx="7576">
                  <c:v>3951</c:v>
                </c:pt>
                <c:pt idx="7577">
                  <c:v>3951</c:v>
                </c:pt>
                <c:pt idx="7578">
                  <c:v>3951</c:v>
                </c:pt>
                <c:pt idx="7579">
                  <c:v>3951</c:v>
                </c:pt>
                <c:pt idx="7580">
                  <c:v>3951</c:v>
                </c:pt>
                <c:pt idx="7581">
                  <c:v>3951</c:v>
                </c:pt>
                <c:pt idx="7582">
                  <c:v>3952</c:v>
                </c:pt>
                <c:pt idx="7583">
                  <c:v>3952</c:v>
                </c:pt>
                <c:pt idx="7584">
                  <c:v>3953</c:v>
                </c:pt>
                <c:pt idx="7585">
                  <c:v>3953</c:v>
                </c:pt>
                <c:pt idx="7586">
                  <c:v>3953</c:v>
                </c:pt>
                <c:pt idx="7587">
                  <c:v>3953</c:v>
                </c:pt>
                <c:pt idx="7588">
                  <c:v>3953</c:v>
                </c:pt>
                <c:pt idx="7589">
                  <c:v>3953</c:v>
                </c:pt>
                <c:pt idx="7590">
                  <c:v>3954</c:v>
                </c:pt>
                <c:pt idx="7591">
                  <c:v>3954</c:v>
                </c:pt>
                <c:pt idx="7592">
                  <c:v>3955</c:v>
                </c:pt>
                <c:pt idx="7593">
                  <c:v>3956</c:v>
                </c:pt>
                <c:pt idx="7594">
                  <c:v>3957</c:v>
                </c:pt>
                <c:pt idx="7595">
                  <c:v>3958</c:v>
                </c:pt>
                <c:pt idx="7596">
                  <c:v>3959</c:v>
                </c:pt>
                <c:pt idx="7597">
                  <c:v>3960</c:v>
                </c:pt>
                <c:pt idx="7598">
                  <c:v>3960</c:v>
                </c:pt>
                <c:pt idx="7599">
                  <c:v>3960</c:v>
                </c:pt>
                <c:pt idx="7600">
                  <c:v>3961</c:v>
                </c:pt>
                <c:pt idx="7601">
                  <c:v>3962</c:v>
                </c:pt>
                <c:pt idx="7602">
                  <c:v>3963</c:v>
                </c:pt>
                <c:pt idx="7603">
                  <c:v>3964</c:v>
                </c:pt>
                <c:pt idx="7604">
                  <c:v>3965</c:v>
                </c:pt>
                <c:pt idx="7605">
                  <c:v>3966</c:v>
                </c:pt>
                <c:pt idx="7606">
                  <c:v>3967</c:v>
                </c:pt>
                <c:pt idx="7607">
                  <c:v>3968</c:v>
                </c:pt>
                <c:pt idx="7608">
                  <c:v>3969</c:v>
                </c:pt>
                <c:pt idx="7609">
                  <c:v>3970</c:v>
                </c:pt>
                <c:pt idx="7610">
                  <c:v>3970</c:v>
                </c:pt>
                <c:pt idx="7611">
                  <c:v>3971</c:v>
                </c:pt>
                <c:pt idx="7612">
                  <c:v>3972</c:v>
                </c:pt>
                <c:pt idx="7613">
                  <c:v>3973</c:v>
                </c:pt>
                <c:pt idx="7614">
                  <c:v>3974</c:v>
                </c:pt>
                <c:pt idx="7615">
                  <c:v>3975</c:v>
                </c:pt>
                <c:pt idx="7616">
                  <c:v>3976</c:v>
                </c:pt>
                <c:pt idx="7617">
                  <c:v>3976</c:v>
                </c:pt>
                <c:pt idx="7618">
                  <c:v>3976</c:v>
                </c:pt>
                <c:pt idx="7619">
                  <c:v>3976</c:v>
                </c:pt>
                <c:pt idx="7620">
                  <c:v>3976</c:v>
                </c:pt>
                <c:pt idx="7621">
                  <c:v>3976</c:v>
                </c:pt>
                <c:pt idx="7622">
                  <c:v>3976</c:v>
                </c:pt>
                <c:pt idx="7623">
                  <c:v>3976</c:v>
                </c:pt>
                <c:pt idx="7624">
                  <c:v>3976</c:v>
                </c:pt>
                <c:pt idx="7625">
                  <c:v>3977</c:v>
                </c:pt>
                <c:pt idx="7626">
                  <c:v>3977</c:v>
                </c:pt>
                <c:pt idx="7627">
                  <c:v>3978</c:v>
                </c:pt>
                <c:pt idx="7628">
                  <c:v>3979</c:v>
                </c:pt>
                <c:pt idx="7629">
                  <c:v>3979</c:v>
                </c:pt>
                <c:pt idx="7630">
                  <c:v>3979</c:v>
                </c:pt>
                <c:pt idx="7631">
                  <c:v>3979</c:v>
                </c:pt>
                <c:pt idx="7632">
                  <c:v>3979</c:v>
                </c:pt>
                <c:pt idx="7633">
                  <c:v>3979</c:v>
                </c:pt>
                <c:pt idx="7634">
                  <c:v>3979</c:v>
                </c:pt>
                <c:pt idx="7635">
                  <c:v>3980</c:v>
                </c:pt>
                <c:pt idx="7636">
                  <c:v>3980</c:v>
                </c:pt>
                <c:pt idx="7637">
                  <c:v>3981</c:v>
                </c:pt>
                <c:pt idx="7638">
                  <c:v>3981</c:v>
                </c:pt>
                <c:pt idx="7639">
                  <c:v>3981</c:v>
                </c:pt>
                <c:pt idx="7640">
                  <c:v>3981</c:v>
                </c:pt>
                <c:pt idx="7641">
                  <c:v>3981</c:v>
                </c:pt>
                <c:pt idx="7642">
                  <c:v>3981</c:v>
                </c:pt>
                <c:pt idx="7643">
                  <c:v>3981</c:v>
                </c:pt>
                <c:pt idx="7644">
                  <c:v>3982</c:v>
                </c:pt>
                <c:pt idx="7645">
                  <c:v>3983</c:v>
                </c:pt>
                <c:pt idx="7646">
                  <c:v>3984</c:v>
                </c:pt>
                <c:pt idx="7647">
                  <c:v>3985</c:v>
                </c:pt>
                <c:pt idx="7648">
                  <c:v>3985</c:v>
                </c:pt>
                <c:pt idx="7649">
                  <c:v>3986</c:v>
                </c:pt>
                <c:pt idx="7650">
                  <c:v>3987</c:v>
                </c:pt>
                <c:pt idx="7651">
                  <c:v>3987</c:v>
                </c:pt>
                <c:pt idx="7652">
                  <c:v>3987</c:v>
                </c:pt>
                <c:pt idx="7653">
                  <c:v>3987</c:v>
                </c:pt>
                <c:pt idx="7654">
                  <c:v>3987</c:v>
                </c:pt>
                <c:pt idx="7655">
                  <c:v>3987</c:v>
                </c:pt>
                <c:pt idx="7656">
                  <c:v>3987</c:v>
                </c:pt>
                <c:pt idx="7657">
                  <c:v>3988</c:v>
                </c:pt>
                <c:pt idx="7658">
                  <c:v>3988</c:v>
                </c:pt>
                <c:pt idx="7659">
                  <c:v>3988</c:v>
                </c:pt>
                <c:pt idx="7660">
                  <c:v>3988</c:v>
                </c:pt>
                <c:pt idx="7661">
                  <c:v>3989</c:v>
                </c:pt>
                <c:pt idx="7662">
                  <c:v>3990</c:v>
                </c:pt>
                <c:pt idx="7663">
                  <c:v>3990</c:v>
                </c:pt>
                <c:pt idx="7664">
                  <c:v>3990</c:v>
                </c:pt>
                <c:pt idx="7665">
                  <c:v>3991</c:v>
                </c:pt>
                <c:pt idx="7666">
                  <c:v>3992</c:v>
                </c:pt>
                <c:pt idx="7667">
                  <c:v>3993</c:v>
                </c:pt>
                <c:pt idx="7668">
                  <c:v>3994</c:v>
                </c:pt>
                <c:pt idx="7669">
                  <c:v>3994</c:v>
                </c:pt>
                <c:pt idx="7670">
                  <c:v>3995</c:v>
                </c:pt>
                <c:pt idx="7671">
                  <c:v>3996</c:v>
                </c:pt>
                <c:pt idx="7672">
                  <c:v>3997</c:v>
                </c:pt>
                <c:pt idx="7673">
                  <c:v>3998</c:v>
                </c:pt>
                <c:pt idx="7674">
                  <c:v>3999</c:v>
                </c:pt>
                <c:pt idx="7675">
                  <c:v>3999</c:v>
                </c:pt>
                <c:pt idx="7676">
                  <c:v>3999</c:v>
                </c:pt>
                <c:pt idx="7677">
                  <c:v>3999</c:v>
                </c:pt>
                <c:pt idx="7678">
                  <c:v>3999</c:v>
                </c:pt>
                <c:pt idx="7679">
                  <c:v>3999</c:v>
                </c:pt>
                <c:pt idx="7680">
                  <c:v>3999</c:v>
                </c:pt>
                <c:pt idx="7681">
                  <c:v>3999</c:v>
                </c:pt>
                <c:pt idx="7682">
                  <c:v>3999</c:v>
                </c:pt>
                <c:pt idx="7683">
                  <c:v>3999</c:v>
                </c:pt>
                <c:pt idx="7684">
                  <c:v>3999</c:v>
                </c:pt>
                <c:pt idx="7685">
                  <c:v>4000</c:v>
                </c:pt>
                <c:pt idx="7686">
                  <c:v>4001</c:v>
                </c:pt>
                <c:pt idx="7687">
                  <c:v>4001</c:v>
                </c:pt>
                <c:pt idx="7688">
                  <c:v>4001</c:v>
                </c:pt>
                <c:pt idx="7689">
                  <c:v>4001</c:v>
                </c:pt>
                <c:pt idx="7690">
                  <c:v>4001</c:v>
                </c:pt>
                <c:pt idx="7691">
                  <c:v>4001</c:v>
                </c:pt>
                <c:pt idx="7692">
                  <c:v>4001</c:v>
                </c:pt>
                <c:pt idx="7693">
                  <c:v>4001</c:v>
                </c:pt>
                <c:pt idx="7694">
                  <c:v>4001</c:v>
                </c:pt>
                <c:pt idx="7695">
                  <c:v>4002</c:v>
                </c:pt>
                <c:pt idx="7696">
                  <c:v>4002</c:v>
                </c:pt>
                <c:pt idx="7697">
                  <c:v>4003</c:v>
                </c:pt>
                <c:pt idx="7698">
                  <c:v>4003</c:v>
                </c:pt>
                <c:pt idx="7699">
                  <c:v>4004</c:v>
                </c:pt>
                <c:pt idx="7700">
                  <c:v>4004</c:v>
                </c:pt>
                <c:pt idx="7701">
                  <c:v>4004</c:v>
                </c:pt>
                <c:pt idx="7702">
                  <c:v>4004</c:v>
                </c:pt>
                <c:pt idx="7703">
                  <c:v>4004</c:v>
                </c:pt>
                <c:pt idx="7704">
                  <c:v>4004</c:v>
                </c:pt>
                <c:pt idx="7705">
                  <c:v>4005</c:v>
                </c:pt>
                <c:pt idx="7706">
                  <c:v>4005</c:v>
                </c:pt>
                <c:pt idx="7707">
                  <c:v>4005</c:v>
                </c:pt>
                <c:pt idx="7708">
                  <c:v>4006</c:v>
                </c:pt>
                <c:pt idx="7709">
                  <c:v>4006</c:v>
                </c:pt>
                <c:pt idx="7710">
                  <c:v>4007</c:v>
                </c:pt>
                <c:pt idx="7711">
                  <c:v>4007</c:v>
                </c:pt>
                <c:pt idx="7712">
                  <c:v>4007</c:v>
                </c:pt>
                <c:pt idx="7713">
                  <c:v>4008</c:v>
                </c:pt>
                <c:pt idx="7714">
                  <c:v>4008</c:v>
                </c:pt>
                <c:pt idx="7715">
                  <c:v>4008</c:v>
                </c:pt>
                <c:pt idx="7716">
                  <c:v>4009</c:v>
                </c:pt>
                <c:pt idx="7717">
                  <c:v>4009</c:v>
                </c:pt>
                <c:pt idx="7718">
                  <c:v>4009</c:v>
                </c:pt>
                <c:pt idx="7719">
                  <c:v>4009</c:v>
                </c:pt>
                <c:pt idx="7720">
                  <c:v>4009</c:v>
                </c:pt>
                <c:pt idx="7721">
                  <c:v>4009</c:v>
                </c:pt>
                <c:pt idx="7722">
                  <c:v>4009</c:v>
                </c:pt>
                <c:pt idx="7723">
                  <c:v>4009</c:v>
                </c:pt>
                <c:pt idx="7724">
                  <c:v>4010</c:v>
                </c:pt>
                <c:pt idx="7725">
                  <c:v>4010</c:v>
                </c:pt>
                <c:pt idx="7726">
                  <c:v>4010</c:v>
                </c:pt>
                <c:pt idx="7727">
                  <c:v>4010</c:v>
                </c:pt>
                <c:pt idx="7728">
                  <c:v>4011</c:v>
                </c:pt>
                <c:pt idx="7729">
                  <c:v>4012</c:v>
                </c:pt>
                <c:pt idx="7730">
                  <c:v>4013</c:v>
                </c:pt>
                <c:pt idx="7731">
                  <c:v>4013</c:v>
                </c:pt>
                <c:pt idx="7732">
                  <c:v>4014</c:v>
                </c:pt>
                <c:pt idx="7733">
                  <c:v>4014</c:v>
                </c:pt>
                <c:pt idx="7734">
                  <c:v>4014</c:v>
                </c:pt>
                <c:pt idx="7735">
                  <c:v>4015</c:v>
                </c:pt>
                <c:pt idx="7736">
                  <c:v>4016</c:v>
                </c:pt>
                <c:pt idx="7737">
                  <c:v>4016</c:v>
                </c:pt>
                <c:pt idx="7738">
                  <c:v>4016</c:v>
                </c:pt>
                <c:pt idx="7739">
                  <c:v>4016</c:v>
                </c:pt>
                <c:pt idx="7740">
                  <c:v>4016</c:v>
                </c:pt>
                <c:pt idx="7741">
                  <c:v>4016</c:v>
                </c:pt>
                <c:pt idx="7742">
                  <c:v>4016</c:v>
                </c:pt>
                <c:pt idx="7743">
                  <c:v>4017</c:v>
                </c:pt>
                <c:pt idx="7744">
                  <c:v>4018</c:v>
                </c:pt>
                <c:pt idx="7745">
                  <c:v>4018</c:v>
                </c:pt>
                <c:pt idx="7746">
                  <c:v>4018</c:v>
                </c:pt>
                <c:pt idx="7747">
                  <c:v>4018</c:v>
                </c:pt>
                <c:pt idx="7748">
                  <c:v>4018</c:v>
                </c:pt>
                <c:pt idx="7749">
                  <c:v>4018</c:v>
                </c:pt>
                <c:pt idx="7750">
                  <c:v>4018</c:v>
                </c:pt>
                <c:pt idx="7751">
                  <c:v>4018</c:v>
                </c:pt>
                <c:pt idx="7752">
                  <c:v>4018</c:v>
                </c:pt>
                <c:pt idx="7753">
                  <c:v>4018</c:v>
                </c:pt>
                <c:pt idx="7754">
                  <c:v>4018</c:v>
                </c:pt>
                <c:pt idx="7755">
                  <c:v>4019</c:v>
                </c:pt>
                <c:pt idx="7756">
                  <c:v>4020</c:v>
                </c:pt>
                <c:pt idx="7757">
                  <c:v>4021</c:v>
                </c:pt>
                <c:pt idx="7758">
                  <c:v>4021</c:v>
                </c:pt>
                <c:pt idx="7759">
                  <c:v>4021</c:v>
                </c:pt>
                <c:pt idx="7760">
                  <c:v>4021</c:v>
                </c:pt>
                <c:pt idx="7761">
                  <c:v>4021</c:v>
                </c:pt>
                <c:pt idx="7762">
                  <c:v>4022</c:v>
                </c:pt>
                <c:pt idx="7763">
                  <c:v>4023</c:v>
                </c:pt>
                <c:pt idx="7764">
                  <c:v>4023</c:v>
                </c:pt>
                <c:pt idx="7765">
                  <c:v>4023</c:v>
                </c:pt>
                <c:pt idx="7766">
                  <c:v>4023</c:v>
                </c:pt>
                <c:pt idx="7767">
                  <c:v>4023</c:v>
                </c:pt>
                <c:pt idx="7768">
                  <c:v>4024</c:v>
                </c:pt>
                <c:pt idx="7769">
                  <c:v>4025</c:v>
                </c:pt>
                <c:pt idx="7770">
                  <c:v>4025</c:v>
                </c:pt>
                <c:pt idx="7771">
                  <c:v>4026</c:v>
                </c:pt>
                <c:pt idx="7772">
                  <c:v>4027</c:v>
                </c:pt>
                <c:pt idx="7773">
                  <c:v>4028</c:v>
                </c:pt>
                <c:pt idx="7774">
                  <c:v>4029</c:v>
                </c:pt>
                <c:pt idx="7775">
                  <c:v>4030</c:v>
                </c:pt>
                <c:pt idx="7776">
                  <c:v>4031</c:v>
                </c:pt>
                <c:pt idx="7777">
                  <c:v>4032</c:v>
                </c:pt>
                <c:pt idx="7778">
                  <c:v>4033</c:v>
                </c:pt>
                <c:pt idx="7779">
                  <c:v>4034</c:v>
                </c:pt>
                <c:pt idx="7780">
                  <c:v>4035</c:v>
                </c:pt>
                <c:pt idx="7781">
                  <c:v>4036</c:v>
                </c:pt>
                <c:pt idx="7782">
                  <c:v>4037</c:v>
                </c:pt>
                <c:pt idx="7783">
                  <c:v>4037</c:v>
                </c:pt>
                <c:pt idx="7784">
                  <c:v>4037</c:v>
                </c:pt>
                <c:pt idx="7785">
                  <c:v>4038</c:v>
                </c:pt>
                <c:pt idx="7786">
                  <c:v>4039</c:v>
                </c:pt>
                <c:pt idx="7787">
                  <c:v>4039</c:v>
                </c:pt>
                <c:pt idx="7788">
                  <c:v>4040</c:v>
                </c:pt>
                <c:pt idx="7789">
                  <c:v>4041</c:v>
                </c:pt>
                <c:pt idx="7790">
                  <c:v>4042</c:v>
                </c:pt>
                <c:pt idx="7791">
                  <c:v>4043</c:v>
                </c:pt>
                <c:pt idx="7792">
                  <c:v>4044</c:v>
                </c:pt>
                <c:pt idx="7793">
                  <c:v>4045</c:v>
                </c:pt>
                <c:pt idx="7794">
                  <c:v>4046</c:v>
                </c:pt>
                <c:pt idx="7795">
                  <c:v>4047</c:v>
                </c:pt>
                <c:pt idx="7796">
                  <c:v>4048</c:v>
                </c:pt>
                <c:pt idx="7797">
                  <c:v>4048</c:v>
                </c:pt>
                <c:pt idx="7798">
                  <c:v>4049</c:v>
                </c:pt>
                <c:pt idx="7799">
                  <c:v>4049</c:v>
                </c:pt>
                <c:pt idx="7800">
                  <c:v>4050</c:v>
                </c:pt>
                <c:pt idx="7801">
                  <c:v>4051</c:v>
                </c:pt>
                <c:pt idx="7802">
                  <c:v>4052</c:v>
                </c:pt>
                <c:pt idx="7803">
                  <c:v>4053</c:v>
                </c:pt>
                <c:pt idx="7804">
                  <c:v>4054</c:v>
                </c:pt>
                <c:pt idx="7805">
                  <c:v>4055</c:v>
                </c:pt>
                <c:pt idx="7806">
                  <c:v>4056</c:v>
                </c:pt>
                <c:pt idx="7807">
                  <c:v>4056</c:v>
                </c:pt>
                <c:pt idx="7808">
                  <c:v>4056</c:v>
                </c:pt>
                <c:pt idx="7809">
                  <c:v>4057</c:v>
                </c:pt>
                <c:pt idx="7810">
                  <c:v>4058</c:v>
                </c:pt>
                <c:pt idx="7811">
                  <c:v>4059</c:v>
                </c:pt>
                <c:pt idx="7812">
                  <c:v>4060</c:v>
                </c:pt>
                <c:pt idx="7813">
                  <c:v>4061</c:v>
                </c:pt>
                <c:pt idx="7814">
                  <c:v>4062</c:v>
                </c:pt>
                <c:pt idx="7815">
                  <c:v>4063</c:v>
                </c:pt>
                <c:pt idx="7816">
                  <c:v>4064</c:v>
                </c:pt>
                <c:pt idx="7817">
                  <c:v>4064</c:v>
                </c:pt>
                <c:pt idx="7818">
                  <c:v>4065</c:v>
                </c:pt>
                <c:pt idx="7819">
                  <c:v>4065</c:v>
                </c:pt>
                <c:pt idx="7820">
                  <c:v>4065</c:v>
                </c:pt>
                <c:pt idx="7821">
                  <c:v>4065</c:v>
                </c:pt>
                <c:pt idx="7822">
                  <c:v>4066</c:v>
                </c:pt>
                <c:pt idx="7823">
                  <c:v>4066</c:v>
                </c:pt>
                <c:pt idx="7824">
                  <c:v>4066</c:v>
                </c:pt>
                <c:pt idx="7825">
                  <c:v>4066</c:v>
                </c:pt>
                <c:pt idx="7826">
                  <c:v>4066</c:v>
                </c:pt>
                <c:pt idx="7827">
                  <c:v>4066</c:v>
                </c:pt>
                <c:pt idx="7828">
                  <c:v>4066</c:v>
                </c:pt>
                <c:pt idx="7829">
                  <c:v>4066</c:v>
                </c:pt>
                <c:pt idx="7830">
                  <c:v>4066</c:v>
                </c:pt>
                <c:pt idx="7831">
                  <c:v>4066</c:v>
                </c:pt>
                <c:pt idx="7832">
                  <c:v>4066</c:v>
                </c:pt>
                <c:pt idx="7833">
                  <c:v>4067</c:v>
                </c:pt>
                <c:pt idx="7834">
                  <c:v>4068</c:v>
                </c:pt>
                <c:pt idx="7835">
                  <c:v>4069</c:v>
                </c:pt>
                <c:pt idx="7836">
                  <c:v>4069</c:v>
                </c:pt>
                <c:pt idx="7837">
                  <c:v>4069</c:v>
                </c:pt>
                <c:pt idx="7838">
                  <c:v>4069</c:v>
                </c:pt>
                <c:pt idx="7839">
                  <c:v>4069</c:v>
                </c:pt>
                <c:pt idx="7840">
                  <c:v>4070</c:v>
                </c:pt>
                <c:pt idx="7841">
                  <c:v>4070</c:v>
                </c:pt>
                <c:pt idx="7842">
                  <c:v>4071</c:v>
                </c:pt>
                <c:pt idx="7843">
                  <c:v>4071</c:v>
                </c:pt>
                <c:pt idx="7844">
                  <c:v>4071</c:v>
                </c:pt>
                <c:pt idx="7845">
                  <c:v>4072</c:v>
                </c:pt>
                <c:pt idx="7846">
                  <c:v>4073</c:v>
                </c:pt>
                <c:pt idx="7847">
                  <c:v>4073</c:v>
                </c:pt>
                <c:pt idx="7848">
                  <c:v>4073</c:v>
                </c:pt>
                <c:pt idx="7849">
                  <c:v>4073</c:v>
                </c:pt>
                <c:pt idx="7850">
                  <c:v>4073</c:v>
                </c:pt>
                <c:pt idx="7851">
                  <c:v>4073</c:v>
                </c:pt>
                <c:pt idx="7852">
                  <c:v>4074</c:v>
                </c:pt>
                <c:pt idx="7853">
                  <c:v>4074</c:v>
                </c:pt>
                <c:pt idx="7854">
                  <c:v>4075</c:v>
                </c:pt>
                <c:pt idx="7855">
                  <c:v>4075</c:v>
                </c:pt>
                <c:pt idx="7856">
                  <c:v>4076</c:v>
                </c:pt>
                <c:pt idx="7857">
                  <c:v>4077</c:v>
                </c:pt>
                <c:pt idx="7858">
                  <c:v>4077</c:v>
                </c:pt>
                <c:pt idx="7859">
                  <c:v>4077</c:v>
                </c:pt>
                <c:pt idx="7860">
                  <c:v>4077</c:v>
                </c:pt>
                <c:pt idx="7861">
                  <c:v>4077</c:v>
                </c:pt>
                <c:pt idx="7862">
                  <c:v>4077</c:v>
                </c:pt>
                <c:pt idx="7863">
                  <c:v>4077</c:v>
                </c:pt>
                <c:pt idx="7864">
                  <c:v>4077</c:v>
                </c:pt>
                <c:pt idx="7865">
                  <c:v>4077</c:v>
                </c:pt>
                <c:pt idx="7866">
                  <c:v>4078</c:v>
                </c:pt>
                <c:pt idx="7867">
                  <c:v>4078</c:v>
                </c:pt>
                <c:pt idx="7868">
                  <c:v>4078</c:v>
                </c:pt>
                <c:pt idx="7869">
                  <c:v>4078</c:v>
                </c:pt>
                <c:pt idx="7870">
                  <c:v>4078</c:v>
                </c:pt>
                <c:pt idx="7871">
                  <c:v>4079</c:v>
                </c:pt>
                <c:pt idx="7872">
                  <c:v>4079</c:v>
                </c:pt>
                <c:pt idx="7873">
                  <c:v>4080</c:v>
                </c:pt>
                <c:pt idx="7874">
                  <c:v>4081</c:v>
                </c:pt>
                <c:pt idx="7875">
                  <c:v>4082</c:v>
                </c:pt>
                <c:pt idx="7876">
                  <c:v>4082</c:v>
                </c:pt>
                <c:pt idx="7877">
                  <c:v>4082</c:v>
                </c:pt>
                <c:pt idx="7878">
                  <c:v>4083</c:v>
                </c:pt>
                <c:pt idx="7879">
                  <c:v>4083</c:v>
                </c:pt>
                <c:pt idx="7880">
                  <c:v>4083</c:v>
                </c:pt>
                <c:pt idx="7881">
                  <c:v>4083</c:v>
                </c:pt>
                <c:pt idx="7882">
                  <c:v>4083</c:v>
                </c:pt>
                <c:pt idx="7883">
                  <c:v>4083</c:v>
                </c:pt>
                <c:pt idx="7884">
                  <c:v>4084</c:v>
                </c:pt>
                <c:pt idx="7885">
                  <c:v>4085</c:v>
                </c:pt>
                <c:pt idx="7886">
                  <c:v>4085</c:v>
                </c:pt>
                <c:pt idx="7887">
                  <c:v>4086</c:v>
                </c:pt>
                <c:pt idx="7888">
                  <c:v>4087</c:v>
                </c:pt>
                <c:pt idx="7889">
                  <c:v>4088</c:v>
                </c:pt>
                <c:pt idx="7890">
                  <c:v>4089</c:v>
                </c:pt>
                <c:pt idx="7891">
                  <c:v>4089</c:v>
                </c:pt>
                <c:pt idx="7892">
                  <c:v>4090</c:v>
                </c:pt>
                <c:pt idx="7893">
                  <c:v>4090</c:v>
                </c:pt>
                <c:pt idx="7894">
                  <c:v>4091</c:v>
                </c:pt>
                <c:pt idx="7895">
                  <c:v>4092</c:v>
                </c:pt>
                <c:pt idx="7896">
                  <c:v>4092</c:v>
                </c:pt>
                <c:pt idx="7897">
                  <c:v>4093</c:v>
                </c:pt>
                <c:pt idx="7898">
                  <c:v>4093</c:v>
                </c:pt>
                <c:pt idx="7899">
                  <c:v>4094</c:v>
                </c:pt>
                <c:pt idx="7900">
                  <c:v>4095</c:v>
                </c:pt>
                <c:pt idx="7901">
                  <c:v>4095</c:v>
                </c:pt>
                <c:pt idx="7902">
                  <c:v>4096</c:v>
                </c:pt>
                <c:pt idx="7903">
                  <c:v>4097</c:v>
                </c:pt>
                <c:pt idx="7904">
                  <c:v>4097</c:v>
                </c:pt>
                <c:pt idx="7905">
                  <c:v>4098</c:v>
                </c:pt>
                <c:pt idx="7906">
                  <c:v>4098</c:v>
                </c:pt>
                <c:pt idx="7907">
                  <c:v>4098</c:v>
                </c:pt>
                <c:pt idx="7908">
                  <c:v>4098</c:v>
                </c:pt>
                <c:pt idx="7909">
                  <c:v>4099</c:v>
                </c:pt>
                <c:pt idx="7910">
                  <c:v>4099</c:v>
                </c:pt>
                <c:pt idx="7911">
                  <c:v>4100</c:v>
                </c:pt>
                <c:pt idx="7912">
                  <c:v>4100</c:v>
                </c:pt>
                <c:pt idx="7913">
                  <c:v>4100</c:v>
                </c:pt>
                <c:pt idx="7914">
                  <c:v>4100</c:v>
                </c:pt>
                <c:pt idx="7915">
                  <c:v>4101</c:v>
                </c:pt>
                <c:pt idx="7916">
                  <c:v>4101</c:v>
                </c:pt>
                <c:pt idx="7917">
                  <c:v>4101</c:v>
                </c:pt>
                <c:pt idx="7918">
                  <c:v>4101</c:v>
                </c:pt>
                <c:pt idx="7919">
                  <c:v>4101</c:v>
                </c:pt>
                <c:pt idx="7920">
                  <c:v>4101</c:v>
                </c:pt>
                <c:pt idx="7921">
                  <c:v>4101</c:v>
                </c:pt>
                <c:pt idx="7922">
                  <c:v>4101</c:v>
                </c:pt>
                <c:pt idx="7923">
                  <c:v>4102</c:v>
                </c:pt>
                <c:pt idx="7924">
                  <c:v>4102</c:v>
                </c:pt>
                <c:pt idx="7925">
                  <c:v>4103</c:v>
                </c:pt>
                <c:pt idx="7926">
                  <c:v>4104</c:v>
                </c:pt>
                <c:pt idx="7927">
                  <c:v>4104</c:v>
                </c:pt>
                <c:pt idx="7928">
                  <c:v>4105</c:v>
                </c:pt>
                <c:pt idx="7929">
                  <c:v>4105</c:v>
                </c:pt>
                <c:pt idx="7930">
                  <c:v>4106</c:v>
                </c:pt>
                <c:pt idx="7931">
                  <c:v>4107</c:v>
                </c:pt>
                <c:pt idx="7932">
                  <c:v>4107</c:v>
                </c:pt>
                <c:pt idx="7933">
                  <c:v>4107</c:v>
                </c:pt>
                <c:pt idx="7934">
                  <c:v>4107</c:v>
                </c:pt>
                <c:pt idx="7935">
                  <c:v>4108</c:v>
                </c:pt>
                <c:pt idx="7936">
                  <c:v>4109</c:v>
                </c:pt>
                <c:pt idx="7937">
                  <c:v>4109</c:v>
                </c:pt>
                <c:pt idx="7938">
                  <c:v>4109</c:v>
                </c:pt>
                <c:pt idx="7939">
                  <c:v>4109</c:v>
                </c:pt>
                <c:pt idx="7940">
                  <c:v>4109</c:v>
                </c:pt>
                <c:pt idx="7941">
                  <c:v>4109</c:v>
                </c:pt>
                <c:pt idx="7942">
                  <c:v>4109</c:v>
                </c:pt>
                <c:pt idx="7943">
                  <c:v>4109</c:v>
                </c:pt>
                <c:pt idx="7944">
                  <c:v>4109</c:v>
                </c:pt>
                <c:pt idx="7945">
                  <c:v>4109</c:v>
                </c:pt>
                <c:pt idx="7946">
                  <c:v>4109</c:v>
                </c:pt>
                <c:pt idx="7947">
                  <c:v>4109</c:v>
                </c:pt>
                <c:pt idx="7948">
                  <c:v>4110</c:v>
                </c:pt>
                <c:pt idx="7949">
                  <c:v>4111</c:v>
                </c:pt>
                <c:pt idx="7950">
                  <c:v>4111</c:v>
                </c:pt>
                <c:pt idx="7951">
                  <c:v>4111</c:v>
                </c:pt>
                <c:pt idx="7952">
                  <c:v>4111</c:v>
                </c:pt>
                <c:pt idx="7953">
                  <c:v>4112</c:v>
                </c:pt>
                <c:pt idx="7954">
                  <c:v>4113</c:v>
                </c:pt>
                <c:pt idx="7955">
                  <c:v>4113</c:v>
                </c:pt>
                <c:pt idx="7956">
                  <c:v>4114</c:v>
                </c:pt>
                <c:pt idx="7957">
                  <c:v>4115</c:v>
                </c:pt>
                <c:pt idx="7958">
                  <c:v>4116</c:v>
                </c:pt>
                <c:pt idx="7959">
                  <c:v>4116</c:v>
                </c:pt>
                <c:pt idx="7960">
                  <c:v>4116</c:v>
                </c:pt>
                <c:pt idx="7961">
                  <c:v>4116</c:v>
                </c:pt>
                <c:pt idx="7962">
                  <c:v>4117</c:v>
                </c:pt>
                <c:pt idx="7963">
                  <c:v>4117</c:v>
                </c:pt>
                <c:pt idx="7964">
                  <c:v>4118</c:v>
                </c:pt>
                <c:pt idx="7965">
                  <c:v>4118</c:v>
                </c:pt>
                <c:pt idx="7966">
                  <c:v>4118</c:v>
                </c:pt>
                <c:pt idx="7967">
                  <c:v>4118</c:v>
                </c:pt>
                <c:pt idx="7968">
                  <c:v>4118</c:v>
                </c:pt>
                <c:pt idx="7969">
                  <c:v>4119</c:v>
                </c:pt>
                <c:pt idx="7970">
                  <c:v>4119</c:v>
                </c:pt>
                <c:pt idx="7971">
                  <c:v>4120</c:v>
                </c:pt>
                <c:pt idx="7972">
                  <c:v>4121</c:v>
                </c:pt>
                <c:pt idx="7973">
                  <c:v>4122</c:v>
                </c:pt>
                <c:pt idx="7974">
                  <c:v>4123</c:v>
                </c:pt>
                <c:pt idx="7975">
                  <c:v>4123</c:v>
                </c:pt>
                <c:pt idx="7976">
                  <c:v>4123</c:v>
                </c:pt>
                <c:pt idx="7977">
                  <c:v>4124</c:v>
                </c:pt>
                <c:pt idx="7978">
                  <c:v>4124</c:v>
                </c:pt>
                <c:pt idx="7979">
                  <c:v>4124</c:v>
                </c:pt>
                <c:pt idx="7980">
                  <c:v>4125</c:v>
                </c:pt>
                <c:pt idx="7981">
                  <c:v>4126</c:v>
                </c:pt>
                <c:pt idx="7982">
                  <c:v>4126</c:v>
                </c:pt>
                <c:pt idx="7983">
                  <c:v>4126</c:v>
                </c:pt>
                <c:pt idx="7984">
                  <c:v>4126</c:v>
                </c:pt>
                <c:pt idx="7985">
                  <c:v>4127</c:v>
                </c:pt>
                <c:pt idx="7986">
                  <c:v>4128</c:v>
                </c:pt>
                <c:pt idx="7987">
                  <c:v>4128</c:v>
                </c:pt>
                <c:pt idx="7988">
                  <c:v>4129</c:v>
                </c:pt>
                <c:pt idx="7989">
                  <c:v>4129</c:v>
                </c:pt>
                <c:pt idx="7990">
                  <c:v>4129</c:v>
                </c:pt>
                <c:pt idx="7991">
                  <c:v>4130</c:v>
                </c:pt>
                <c:pt idx="7992">
                  <c:v>4130</c:v>
                </c:pt>
                <c:pt idx="7993">
                  <c:v>4130</c:v>
                </c:pt>
                <c:pt idx="7994">
                  <c:v>4130</c:v>
                </c:pt>
                <c:pt idx="7995">
                  <c:v>4130</c:v>
                </c:pt>
                <c:pt idx="7996">
                  <c:v>4131</c:v>
                </c:pt>
                <c:pt idx="7997">
                  <c:v>4132</c:v>
                </c:pt>
                <c:pt idx="7998">
                  <c:v>4133</c:v>
                </c:pt>
                <c:pt idx="7999">
                  <c:v>4133</c:v>
                </c:pt>
                <c:pt idx="8000">
                  <c:v>4134</c:v>
                </c:pt>
                <c:pt idx="8001">
                  <c:v>4134</c:v>
                </c:pt>
                <c:pt idx="8002">
                  <c:v>4135</c:v>
                </c:pt>
                <c:pt idx="8003">
                  <c:v>4135</c:v>
                </c:pt>
                <c:pt idx="8004">
                  <c:v>4136</c:v>
                </c:pt>
                <c:pt idx="8005">
                  <c:v>4136</c:v>
                </c:pt>
                <c:pt idx="8006">
                  <c:v>4137</c:v>
                </c:pt>
                <c:pt idx="8007">
                  <c:v>4138</c:v>
                </c:pt>
                <c:pt idx="8008">
                  <c:v>4139</c:v>
                </c:pt>
                <c:pt idx="8009">
                  <c:v>4140</c:v>
                </c:pt>
                <c:pt idx="8010">
                  <c:v>4141</c:v>
                </c:pt>
                <c:pt idx="8011">
                  <c:v>4142</c:v>
                </c:pt>
                <c:pt idx="8012">
                  <c:v>4142</c:v>
                </c:pt>
                <c:pt idx="8013">
                  <c:v>4143</c:v>
                </c:pt>
                <c:pt idx="8014">
                  <c:v>4143</c:v>
                </c:pt>
                <c:pt idx="8015">
                  <c:v>4143</c:v>
                </c:pt>
                <c:pt idx="8016">
                  <c:v>4143</c:v>
                </c:pt>
                <c:pt idx="8017">
                  <c:v>4143</c:v>
                </c:pt>
                <c:pt idx="8018">
                  <c:v>4143</c:v>
                </c:pt>
                <c:pt idx="8019">
                  <c:v>4143</c:v>
                </c:pt>
                <c:pt idx="8020">
                  <c:v>4143</c:v>
                </c:pt>
                <c:pt idx="8021">
                  <c:v>4143</c:v>
                </c:pt>
                <c:pt idx="8022">
                  <c:v>4144</c:v>
                </c:pt>
                <c:pt idx="8023">
                  <c:v>4145</c:v>
                </c:pt>
                <c:pt idx="8024">
                  <c:v>4146</c:v>
                </c:pt>
                <c:pt idx="8025">
                  <c:v>4146</c:v>
                </c:pt>
                <c:pt idx="8026">
                  <c:v>4147</c:v>
                </c:pt>
                <c:pt idx="8027">
                  <c:v>4148</c:v>
                </c:pt>
                <c:pt idx="8028">
                  <c:v>4149</c:v>
                </c:pt>
                <c:pt idx="8029">
                  <c:v>4149</c:v>
                </c:pt>
                <c:pt idx="8030">
                  <c:v>4149</c:v>
                </c:pt>
                <c:pt idx="8031">
                  <c:v>4150</c:v>
                </c:pt>
                <c:pt idx="8032">
                  <c:v>4150</c:v>
                </c:pt>
                <c:pt idx="8033">
                  <c:v>4150</c:v>
                </c:pt>
                <c:pt idx="8034">
                  <c:v>4151</c:v>
                </c:pt>
                <c:pt idx="8035">
                  <c:v>4152</c:v>
                </c:pt>
                <c:pt idx="8036">
                  <c:v>4153</c:v>
                </c:pt>
                <c:pt idx="8037">
                  <c:v>4154</c:v>
                </c:pt>
                <c:pt idx="8038">
                  <c:v>4155</c:v>
                </c:pt>
                <c:pt idx="8039">
                  <c:v>4156</c:v>
                </c:pt>
                <c:pt idx="8040">
                  <c:v>4157</c:v>
                </c:pt>
                <c:pt idx="8041">
                  <c:v>4158</c:v>
                </c:pt>
                <c:pt idx="8042">
                  <c:v>4159</c:v>
                </c:pt>
                <c:pt idx="8043">
                  <c:v>4160</c:v>
                </c:pt>
                <c:pt idx="8044">
                  <c:v>4161</c:v>
                </c:pt>
                <c:pt idx="8045">
                  <c:v>4162</c:v>
                </c:pt>
                <c:pt idx="8046">
                  <c:v>4163</c:v>
                </c:pt>
                <c:pt idx="8047">
                  <c:v>4163</c:v>
                </c:pt>
                <c:pt idx="8048">
                  <c:v>4164</c:v>
                </c:pt>
                <c:pt idx="8049">
                  <c:v>4165</c:v>
                </c:pt>
                <c:pt idx="8050">
                  <c:v>4166</c:v>
                </c:pt>
                <c:pt idx="8051">
                  <c:v>4167</c:v>
                </c:pt>
                <c:pt idx="8052">
                  <c:v>4167</c:v>
                </c:pt>
                <c:pt idx="8053">
                  <c:v>4167</c:v>
                </c:pt>
                <c:pt idx="8054">
                  <c:v>4168</c:v>
                </c:pt>
                <c:pt idx="8055">
                  <c:v>4168</c:v>
                </c:pt>
                <c:pt idx="8056">
                  <c:v>4168</c:v>
                </c:pt>
                <c:pt idx="8057">
                  <c:v>4168</c:v>
                </c:pt>
                <c:pt idx="8058">
                  <c:v>4168</c:v>
                </c:pt>
                <c:pt idx="8059">
                  <c:v>4169</c:v>
                </c:pt>
                <c:pt idx="8060">
                  <c:v>4170</c:v>
                </c:pt>
                <c:pt idx="8061">
                  <c:v>4171</c:v>
                </c:pt>
                <c:pt idx="8062">
                  <c:v>4172</c:v>
                </c:pt>
                <c:pt idx="8063">
                  <c:v>4173</c:v>
                </c:pt>
                <c:pt idx="8064">
                  <c:v>4174</c:v>
                </c:pt>
                <c:pt idx="8065">
                  <c:v>4175</c:v>
                </c:pt>
                <c:pt idx="8066">
                  <c:v>4176</c:v>
                </c:pt>
                <c:pt idx="8067">
                  <c:v>4176</c:v>
                </c:pt>
                <c:pt idx="8068">
                  <c:v>4176</c:v>
                </c:pt>
                <c:pt idx="8069">
                  <c:v>4177</c:v>
                </c:pt>
                <c:pt idx="8070">
                  <c:v>4177</c:v>
                </c:pt>
                <c:pt idx="8071">
                  <c:v>4177</c:v>
                </c:pt>
                <c:pt idx="8072">
                  <c:v>4177</c:v>
                </c:pt>
                <c:pt idx="8073">
                  <c:v>4177</c:v>
                </c:pt>
                <c:pt idx="8074">
                  <c:v>4177</c:v>
                </c:pt>
                <c:pt idx="8075">
                  <c:v>4177</c:v>
                </c:pt>
                <c:pt idx="8076">
                  <c:v>4177</c:v>
                </c:pt>
                <c:pt idx="8077">
                  <c:v>4178</c:v>
                </c:pt>
                <c:pt idx="8078">
                  <c:v>4178</c:v>
                </c:pt>
                <c:pt idx="8079">
                  <c:v>4178</c:v>
                </c:pt>
                <c:pt idx="8080">
                  <c:v>4179</c:v>
                </c:pt>
                <c:pt idx="8081">
                  <c:v>4179</c:v>
                </c:pt>
                <c:pt idx="8082">
                  <c:v>4179</c:v>
                </c:pt>
                <c:pt idx="8083">
                  <c:v>4180</c:v>
                </c:pt>
                <c:pt idx="8084">
                  <c:v>4180</c:v>
                </c:pt>
                <c:pt idx="8085">
                  <c:v>4181</c:v>
                </c:pt>
                <c:pt idx="8086">
                  <c:v>4181</c:v>
                </c:pt>
                <c:pt idx="8087">
                  <c:v>4181</c:v>
                </c:pt>
                <c:pt idx="8088">
                  <c:v>4182</c:v>
                </c:pt>
                <c:pt idx="8089">
                  <c:v>4182</c:v>
                </c:pt>
                <c:pt idx="8090">
                  <c:v>4182</c:v>
                </c:pt>
                <c:pt idx="8091">
                  <c:v>4182</c:v>
                </c:pt>
                <c:pt idx="8092">
                  <c:v>4182</c:v>
                </c:pt>
                <c:pt idx="8093">
                  <c:v>4182</c:v>
                </c:pt>
                <c:pt idx="8094">
                  <c:v>4182</c:v>
                </c:pt>
                <c:pt idx="8095">
                  <c:v>4183</c:v>
                </c:pt>
                <c:pt idx="8096">
                  <c:v>4183</c:v>
                </c:pt>
                <c:pt idx="8097">
                  <c:v>4183</c:v>
                </c:pt>
                <c:pt idx="8098">
                  <c:v>4183</c:v>
                </c:pt>
                <c:pt idx="8099">
                  <c:v>4183</c:v>
                </c:pt>
                <c:pt idx="8100">
                  <c:v>4184</c:v>
                </c:pt>
                <c:pt idx="8101">
                  <c:v>4184</c:v>
                </c:pt>
                <c:pt idx="8102">
                  <c:v>4185</c:v>
                </c:pt>
                <c:pt idx="8103">
                  <c:v>4185</c:v>
                </c:pt>
                <c:pt idx="8104">
                  <c:v>4185</c:v>
                </c:pt>
                <c:pt idx="8105">
                  <c:v>4185</c:v>
                </c:pt>
                <c:pt idx="8106">
                  <c:v>4186</c:v>
                </c:pt>
                <c:pt idx="8107">
                  <c:v>4186</c:v>
                </c:pt>
                <c:pt idx="8108">
                  <c:v>4187</c:v>
                </c:pt>
                <c:pt idx="8109">
                  <c:v>4187</c:v>
                </c:pt>
                <c:pt idx="8110">
                  <c:v>4187</c:v>
                </c:pt>
                <c:pt idx="8111">
                  <c:v>4188</c:v>
                </c:pt>
                <c:pt idx="8112">
                  <c:v>4189</c:v>
                </c:pt>
                <c:pt idx="8113">
                  <c:v>4189</c:v>
                </c:pt>
                <c:pt idx="8114">
                  <c:v>4189</c:v>
                </c:pt>
                <c:pt idx="8115">
                  <c:v>4189</c:v>
                </c:pt>
                <c:pt idx="8116">
                  <c:v>4189</c:v>
                </c:pt>
                <c:pt idx="8117">
                  <c:v>4189</c:v>
                </c:pt>
                <c:pt idx="8118">
                  <c:v>4189</c:v>
                </c:pt>
                <c:pt idx="8119">
                  <c:v>4189</c:v>
                </c:pt>
                <c:pt idx="8120">
                  <c:v>4189</c:v>
                </c:pt>
                <c:pt idx="8121">
                  <c:v>4189</c:v>
                </c:pt>
                <c:pt idx="8122">
                  <c:v>4189</c:v>
                </c:pt>
                <c:pt idx="8123">
                  <c:v>4190</c:v>
                </c:pt>
                <c:pt idx="8124">
                  <c:v>4191</c:v>
                </c:pt>
                <c:pt idx="8125">
                  <c:v>4192</c:v>
                </c:pt>
                <c:pt idx="8126">
                  <c:v>4193</c:v>
                </c:pt>
                <c:pt idx="8127">
                  <c:v>4193</c:v>
                </c:pt>
                <c:pt idx="8128">
                  <c:v>4193</c:v>
                </c:pt>
                <c:pt idx="8129">
                  <c:v>4193</c:v>
                </c:pt>
                <c:pt idx="8130">
                  <c:v>4193</c:v>
                </c:pt>
                <c:pt idx="8131">
                  <c:v>4194</c:v>
                </c:pt>
                <c:pt idx="8132">
                  <c:v>4194</c:v>
                </c:pt>
                <c:pt idx="8133">
                  <c:v>4194</c:v>
                </c:pt>
                <c:pt idx="8134">
                  <c:v>4194</c:v>
                </c:pt>
                <c:pt idx="8135">
                  <c:v>4194</c:v>
                </c:pt>
                <c:pt idx="8136">
                  <c:v>4194</c:v>
                </c:pt>
                <c:pt idx="8137">
                  <c:v>4194</c:v>
                </c:pt>
                <c:pt idx="8138">
                  <c:v>4195</c:v>
                </c:pt>
                <c:pt idx="8139">
                  <c:v>4196</c:v>
                </c:pt>
                <c:pt idx="8140">
                  <c:v>4197</c:v>
                </c:pt>
                <c:pt idx="8141">
                  <c:v>4197</c:v>
                </c:pt>
                <c:pt idx="8142">
                  <c:v>4197</c:v>
                </c:pt>
                <c:pt idx="8143">
                  <c:v>4197</c:v>
                </c:pt>
                <c:pt idx="8144">
                  <c:v>4197</c:v>
                </c:pt>
                <c:pt idx="8145">
                  <c:v>4197</c:v>
                </c:pt>
                <c:pt idx="8146">
                  <c:v>4197</c:v>
                </c:pt>
                <c:pt idx="8147">
                  <c:v>4197</c:v>
                </c:pt>
                <c:pt idx="8148">
                  <c:v>4197</c:v>
                </c:pt>
                <c:pt idx="8149">
                  <c:v>4197</c:v>
                </c:pt>
                <c:pt idx="8150">
                  <c:v>4197</c:v>
                </c:pt>
                <c:pt idx="8151">
                  <c:v>4197</c:v>
                </c:pt>
                <c:pt idx="8152">
                  <c:v>4197</c:v>
                </c:pt>
                <c:pt idx="8153">
                  <c:v>4197</c:v>
                </c:pt>
                <c:pt idx="8154">
                  <c:v>4198</c:v>
                </c:pt>
                <c:pt idx="8155">
                  <c:v>4198</c:v>
                </c:pt>
                <c:pt idx="8156">
                  <c:v>4198</c:v>
                </c:pt>
                <c:pt idx="8157">
                  <c:v>4199</c:v>
                </c:pt>
                <c:pt idx="8158">
                  <c:v>4199</c:v>
                </c:pt>
                <c:pt idx="8159">
                  <c:v>4199</c:v>
                </c:pt>
                <c:pt idx="8160">
                  <c:v>4200</c:v>
                </c:pt>
                <c:pt idx="8161">
                  <c:v>4200</c:v>
                </c:pt>
                <c:pt idx="8162">
                  <c:v>4200</c:v>
                </c:pt>
                <c:pt idx="8163">
                  <c:v>4201</c:v>
                </c:pt>
                <c:pt idx="8164">
                  <c:v>4201</c:v>
                </c:pt>
                <c:pt idx="8165">
                  <c:v>4201</c:v>
                </c:pt>
                <c:pt idx="8166">
                  <c:v>4201</c:v>
                </c:pt>
                <c:pt idx="8167">
                  <c:v>4201</c:v>
                </c:pt>
                <c:pt idx="8168">
                  <c:v>4201</c:v>
                </c:pt>
                <c:pt idx="8169">
                  <c:v>4201</c:v>
                </c:pt>
                <c:pt idx="8170">
                  <c:v>4201</c:v>
                </c:pt>
                <c:pt idx="8171">
                  <c:v>4201</c:v>
                </c:pt>
                <c:pt idx="8172">
                  <c:v>4201</c:v>
                </c:pt>
                <c:pt idx="8173">
                  <c:v>4201</c:v>
                </c:pt>
                <c:pt idx="8174">
                  <c:v>4201</c:v>
                </c:pt>
                <c:pt idx="8175">
                  <c:v>4201</c:v>
                </c:pt>
                <c:pt idx="8176">
                  <c:v>4201</c:v>
                </c:pt>
                <c:pt idx="8177">
                  <c:v>4201</c:v>
                </c:pt>
                <c:pt idx="8178">
                  <c:v>4202</c:v>
                </c:pt>
                <c:pt idx="8179">
                  <c:v>4203</c:v>
                </c:pt>
                <c:pt idx="8180">
                  <c:v>4204</c:v>
                </c:pt>
                <c:pt idx="8181">
                  <c:v>4205</c:v>
                </c:pt>
                <c:pt idx="8182">
                  <c:v>4205</c:v>
                </c:pt>
                <c:pt idx="8183">
                  <c:v>4205</c:v>
                </c:pt>
                <c:pt idx="8184">
                  <c:v>4206</c:v>
                </c:pt>
                <c:pt idx="8185">
                  <c:v>4207</c:v>
                </c:pt>
                <c:pt idx="8186">
                  <c:v>4207</c:v>
                </c:pt>
                <c:pt idx="8187">
                  <c:v>4208</c:v>
                </c:pt>
                <c:pt idx="8188">
                  <c:v>4209</c:v>
                </c:pt>
                <c:pt idx="8189">
                  <c:v>4210</c:v>
                </c:pt>
                <c:pt idx="8190">
                  <c:v>4211</c:v>
                </c:pt>
                <c:pt idx="8191">
                  <c:v>4212</c:v>
                </c:pt>
                <c:pt idx="8192">
                  <c:v>4212</c:v>
                </c:pt>
                <c:pt idx="8193">
                  <c:v>4212</c:v>
                </c:pt>
                <c:pt idx="8194">
                  <c:v>4212</c:v>
                </c:pt>
                <c:pt idx="8195">
                  <c:v>4212</c:v>
                </c:pt>
                <c:pt idx="8196">
                  <c:v>4212</c:v>
                </c:pt>
                <c:pt idx="8197">
                  <c:v>4212</c:v>
                </c:pt>
                <c:pt idx="8198">
                  <c:v>4212</c:v>
                </c:pt>
                <c:pt idx="8199">
                  <c:v>4212</c:v>
                </c:pt>
                <c:pt idx="8200">
                  <c:v>4212</c:v>
                </c:pt>
                <c:pt idx="8201">
                  <c:v>4213</c:v>
                </c:pt>
                <c:pt idx="8202">
                  <c:v>4213</c:v>
                </c:pt>
                <c:pt idx="8203">
                  <c:v>4213</c:v>
                </c:pt>
                <c:pt idx="8204">
                  <c:v>4214</c:v>
                </c:pt>
                <c:pt idx="8205">
                  <c:v>4215</c:v>
                </c:pt>
                <c:pt idx="8206">
                  <c:v>4216</c:v>
                </c:pt>
                <c:pt idx="8207">
                  <c:v>4216</c:v>
                </c:pt>
                <c:pt idx="8208">
                  <c:v>4217</c:v>
                </c:pt>
                <c:pt idx="8209">
                  <c:v>4217</c:v>
                </c:pt>
                <c:pt idx="8210">
                  <c:v>4218</c:v>
                </c:pt>
                <c:pt idx="8211">
                  <c:v>4219</c:v>
                </c:pt>
                <c:pt idx="8212">
                  <c:v>4220</c:v>
                </c:pt>
                <c:pt idx="8213">
                  <c:v>4221</c:v>
                </c:pt>
                <c:pt idx="8214">
                  <c:v>4222</c:v>
                </c:pt>
                <c:pt idx="8215">
                  <c:v>4223</c:v>
                </c:pt>
                <c:pt idx="8216">
                  <c:v>4224</c:v>
                </c:pt>
                <c:pt idx="8217">
                  <c:v>4224</c:v>
                </c:pt>
                <c:pt idx="8218">
                  <c:v>4225</c:v>
                </c:pt>
                <c:pt idx="8219">
                  <c:v>4226</c:v>
                </c:pt>
                <c:pt idx="8220">
                  <c:v>4227</c:v>
                </c:pt>
                <c:pt idx="8221">
                  <c:v>4227</c:v>
                </c:pt>
                <c:pt idx="8222">
                  <c:v>4227</c:v>
                </c:pt>
                <c:pt idx="8223">
                  <c:v>4227</c:v>
                </c:pt>
                <c:pt idx="8224">
                  <c:v>4228</c:v>
                </c:pt>
                <c:pt idx="8225">
                  <c:v>4228</c:v>
                </c:pt>
                <c:pt idx="8226">
                  <c:v>4229</c:v>
                </c:pt>
                <c:pt idx="8227">
                  <c:v>4230</c:v>
                </c:pt>
                <c:pt idx="8228">
                  <c:v>4231</c:v>
                </c:pt>
                <c:pt idx="8229">
                  <c:v>4232</c:v>
                </c:pt>
                <c:pt idx="8230">
                  <c:v>4233</c:v>
                </c:pt>
                <c:pt idx="8231">
                  <c:v>4234</c:v>
                </c:pt>
                <c:pt idx="8232">
                  <c:v>4235</c:v>
                </c:pt>
                <c:pt idx="8233">
                  <c:v>4235</c:v>
                </c:pt>
                <c:pt idx="8234">
                  <c:v>4235</c:v>
                </c:pt>
                <c:pt idx="8235">
                  <c:v>4236</c:v>
                </c:pt>
                <c:pt idx="8236">
                  <c:v>4236</c:v>
                </c:pt>
                <c:pt idx="8237">
                  <c:v>4236</c:v>
                </c:pt>
                <c:pt idx="8238">
                  <c:v>4236</c:v>
                </c:pt>
                <c:pt idx="8239">
                  <c:v>4236</c:v>
                </c:pt>
                <c:pt idx="8240">
                  <c:v>4237</c:v>
                </c:pt>
                <c:pt idx="8241">
                  <c:v>4237</c:v>
                </c:pt>
                <c:pt idx="8242">
                  <c:v>4238</c:v>
                </c:pt>
                <c:pt idx="8243">
                  <c:v>4239</c:v>
                </c:pt>
                <c:pt idx="8244">
                  <c:v>4239</c:v>
                </c:pt>
                <c:pt idx="8245">
                  <c:v>4239</c:v>
                </c:pt>
                <c:pt idx="8246">
                  <c:v>4240</c:v>
                </c:pt>
                <c:pt idx="8247">
                  <c:v>4240</c:v>
                </c:pt>
                <c:pt idx="8248">
                  <c:v>4241</c:v>
                </c:pt>
                <c:pt idx="8249">
                  <c:v>4241</c:v>
                </c:pt>
                <c:pt idx="8250">
                  <c:v>4241</c:v>
                </c:pt>
                <c:pt idx="8251">
                  <c:v>4241</c:v>
                </c:pt>
                <c:pt idx="8252">
                  <c:v>4242</c:v>
                </c:pt>
                <c:pt idx="8253">
                  <c:v>4243</c:v>
                </c:pt>
                <c:pt idx="8254">
                  <c:v>4244</c:v>
                </c:pt>
                <c:pt idx="8255">
                  <c:v>4245</c:v>
                </c:pt>
                <c:pt idx="8256">
                  <c:v>4245</c:v>
                </c:pt>
                <c:pt idx="8257">
                  <c:v>4246</c:v>
                </c:pt>
                <c:pt idx="8258">
                  <c:v>4247</c:v>
                </c:pt>
                <c:pt idx="8259">
                  <c:v>4248</c:v>
                </c:pt>
                <c:pt idx="8260">
                  <c:v>4249</c:v>
                </c:pt>
                <c:pt idx="8261">
                  <c:v>4250</c:v>
                </c:pt>
                <c:pt idx="8262">
                  <c:v>4250</c:v>
                </c:pt>
                <c:pt idx="8263">
                  <c:v>4250</c:v>
                </c:pt>
                <c:pt idx="8264">
                  <c:v>4250</c:v>
                </c:pt>
                <c:pt idx="8265">
                  <c:v>4251</c:v>
                </c:pt>
                <c:pt idx="8266">
                  <c:v>4252</c:v>
                </c:pt>
                <c:pt idx="8267">
                  <c:v>4253</c:v>
                </c:pt>
                <c:pt idx="8268">
                  <c:v>4254</c:v>
                </c:pt>
                <c:pt idx="8269">
                  <c:v>4254</c:v>
                </c:pt>
                <c:pt idx="8270">
                  <c:v>4254</c:v>
                </c:pt>
                <c:pt idx="8271">
                  <c:v>4254</c:v>
                </c:pt>
                <c:pt idx="8272">
                  <c:v>4254</c:v>
                </c:pt>
                <c:pt idx="8273">
                  <c:v>4254</c:v>
                </c:pt>
                <c:pt idx="8274">
                  <c:v>4254</c:v>
                </c:pt>
                <c:pt idx="8275">
                  <c:v>4255</c:v>
                </c:pt>
                <c:pt idx="8276">
                  <c:v>4255</c:v>
                </c:pt>
                <c:pt idx="8277">
                  <c:v>4256</c:v>
                </c:pt>
                <c:pt idx="8278">
                  <c:v>4256</c:v>
                </c:pt>
                <c:pt idx="8279">
                  <c:v>4257</c:v>
                </c:pt>
                <c:pt idx="8280">
                  <c:v>4258</c:v>
                </c:pt>
                <c:pt idx="8281">
                  <c:v>4258</c:v>
                </c:pt>
                <c:pt idx="8282">
                  <c:v>4258</c:v>
                </c:pt>
                <c:pt idx="8283">
                  <c:v>4258</c:v>
                </c:pt>
                <c:pt idx="8284">
                  <c:v>4258</c:v>
                </c:pt>
                <c:pt idx="8285">
                  <c:v>4258</c:v>
                </c:pt>
                <c:pt idx="8286">
                  <c:v>4258</c:v>
                </c:pt>
                <c:pt idx="8287">
                  <c:v>4259</c:v>
                </c:pt>
                <c:pt idx="8288">
                  <c:v>4259</c:v>
                </c:pt>
                <c:pt idx="8289">
                  <c:v>4259</c:v>
                </c:pt>
                <c:pt idx="8290">
                  <c:v>4259</c:v>
                </c:pt>
                <c:pt idx="8291">
                  <c:v>4259</c:v>
                </c:pt>
                <c:pt idx="8292">
                  <c:v>4260</c:v>
                </c:pt>
                <c:pt idx="8293">
                  <c:v>4261</c:v>
                </c:pt>
                <c:pt idx="8294">
                  <c:v>4262</c:v>
                </c:pt>
                <c:pt idx="8295">
                  <c:v>4263</c:v>
                </c:pt>
                <c:pt idx="8296">
                  <c:v>4264</c:v>
                </c:pt>
                <c:pt idx="8297">
                  <c:v>4264</c:v>
                </c:pt>
                <c:pt idx="8298">
                  <c:v>4264</c:v>
                </c:pt>
                <c:pt idx="8299">
                  <c:v>4265</c:v>
                </c:pt>
                <c:pt idx="8300">
                  <c:v>4266</c:v>
                </c:pt>
                <c:pt idx="8301">
                  <c:v>4267</c:v>
                </c:pt>
                <c:pt idx="8302">
                  <c:v>4268</c:v>
                </c:pt>
                <c:pt idx="8303">
                  <c:v>4269</c:v>
                </c:pt>
                <c:pt idx="8304">
                  <c:v>4270</c:v>
                </c:pt>
                <c:pt idx="8305">
                  <c:v>4271</c:v>
                </c:pt>
                <c:pt idx="8306">
                  <c:v>4272</c:v>
                </c:pt>
                <c:pt idx="8307">
                  <c:v>4272</c:v>
                </c:pt>
                <c:pt idx="8308">
                  <c:v>4272</c:v>
                </c:pt>
                <c:pt idx="8309">
                  <c:v>4272</c:v>
                </c:pt>
                <c:pt idx="8310">
                  <c:v>4272</c:v>
                </c:pt>
                <c:pt idx="8311">
                  <c:v>4273</c:v>
                </c:pt>
                <c:pt idx="8312">
                  <c:v>4274</c:v>
                </c:pt>
                <c:pt idx="8313">
                  <c:v>4274</c:v>
                </c:pt>
                <c:pt idx="8314">
                  <c:v>4275</c:v>
                </c:pt>
                <c:pt idx="8315">
                  <c:v>4276</c:v>
                </c:pt>
                <c:pt idx="8316">
                  <c:v>4277</c:v>
                </c:pt>
                <c:pt idx="8317">
                  <c:v>4277</c:v>
                </c:pt>
                <c:pt idx="8318">
                  <c:v>4277</c:v>
                </c:pt>
                <c:pt idx="8319">
                  <c:v>4277</c:v>
                </c:pt>
                <c:pt idx="8320">
                  <c:v>4278</c:v>
                </c:pt>
                <c:pt idx="8321">
                  <c:v>4278</c:v>
                </c:pt>
                <c:pt idx="8322">
                  <c:v>4278</c:v>
                </c:pt>
                <c:pt idx="8323">
                  <c:v>4279</c:v>
                </c:pt>
                <c:pt idx="8324">
                  <c:v>4280</c:v>
                </c:pt>
                <c:pt idx="8325">
                  <c:v>4281</c:v>
                </c:pt>
                <c:pt idx="8326">
                  <c:v>4282</c:v>
                </c:pt>
                <c:pt idx="8327">
                  <c:v>4283</c:v>
                </c:pt>
                <c:pt idx="8328">
                  <c:v>4284</c:v>
                </c:pt>
                <c:pt idx="8329">
                  <c:v>4285</c:v>
                </c:pt>
                <c:pt idx="8330">
                  <c:v>4285</c:v>
                </c:pt>
                <c:pt idx="8331">
                  <c:v>4285</c:v>
                </c:pt>
                <c:pt idx="8332">
                  <c:v>4286</c:v>
                </c:pt>
                <c:pt idx="8333">
                  <c:v>4287</c:v>
                </c:pt>
                <c:pt idx="8334">
                  <c:v>4288</c:v>
                </c:pt>
                <c:pt idx="8335">
                  <c:v>4289</c:v>
                </c:pt>
                <c:pt idx="8336">
                  <c:v>4290</c:v>
                </c:pt>
                <c:pt idx="8337">
                  <c:v>4290</c:v>
                </c:pt>
                <c:pt idx="8338">
                  <c:v>4291</c:v>
                </c:pt>
                <c:pt idx="8339">
                  <c:v>4291</c:v>
                </c:pt>
                <c:pt idx="8340">
                  <c:v>4291</c:v>
                </c:pt>
                <c:pt idx="8341">
                  <c:v>4292</c:v>
                </c:pt>
                <c:pt idx="8342">
                  <c:v>4292</c:v>
                </c:pt>
                <c:pt idx="8343">
                  <c:v>4292</c:v>
                </c:pt>
                <c:pt idx="8344">
                  <c:v>4293</c:v>
                </c:pt>
                <c:pt idx="8345">
                  <c:v>4293</c:v>
                </c:pt>
                <c:pt idx="8346">
                  <c:v>4294</c:v>
                </c:pt>
                <c:pt idx="8347">
                  <c:v>4295</c:v>
                </c:pt>
                <c:pt idx="8348">
                  <c:v>4296</c:v>
                </c:pt>
                <c:pt idx="8349">
                  <c:v>4296</c:v>
                </c:pt>
                <c:pt idx="8350">
                  <c:v>4296</c:v>
                </c:pt>
                <c:pt idx="8351">
                  <c:v>4297</c:v>
                </c:pt>
                <c:pt idx="8352">
                  <c:v>4298</c:v>
                </c:pt>
                <c:pt idx="8353">
                  <c:v>4299</c:v>
                </c:pt>
                <c:pt idx="8354">
                  <c:v>4300</c:v>
                </c:pt>
                <c:pt idx="8355">
                  <c:v>4301</c:v>
                </c:pt>
                <c:pt idx="8356">
                  <c:v>4302</c:v>
                </c:pt>
                <c:pt idx="8357">
                  <c:v>4303</c:v>
                </c:pt>
                <c:pt idx="8358">
                  <c:v>4304</c:v>
                </c:pt>
                <c:pt idx="8359">
                  <c:v>4305</c:v>
                </c:pt>
                <c:pt idx="8360">
                  <c:v>4305</c:v>
                </c:pt>
                <c:pt idx="8361">
                  <c:v>4305</c:v>
                </c:pt>
                <c:pt idx="8362">
                  <c:v>4306</c:v>
                </c:pt>
                <c:pt idx="8363">
                  <c:v>4307</c:v>
                </c:pt>
                <c:pt idx="8364">
                  <c:v>4307</c:v>
                </c:pt>
                <c:pt idx="8365">
                  <c:v>4308</c:v>
                </c:pt>
                <c:pt idx="8366">
                  <c:v>4309</c:v>
                </c:pt>
                <c:pt idx="8367">
                  <c:v>4310</c:v>
                </c:pt>
                <c:pt idx="8368">
                  <c:v>4311</c:v>
                </c:pt>
                <c:pt idx="8369">
                  <c:v>4312</c:v>
                </c:pt>
                <c:pt idx="8370">
                  <c:v>4312</c:v>
                </c:pt>
                <c:pt idx="8371">
                  <c:v>4312</c:v>
                </c:pt>
                <c:pt idx="8372">
                  <c:v>4313</c:v>
                </c:pt>
                <c:pt idx="8373">
                  <c:v>4314</c:v>
                </c:pt>
                <c:pt idx="8374">
                  <c:v>4314</c:v>
                </c:pt>
                <c:pt idx="8375">
                  <c:v>4315</c:v>
                </c:pt>
                <c:pt idx="8376">
                  <c:v>4316</c:v>
                </c:pt>
                <c:pt idx="8377">
                  <c:v>4317</c:v>
                </c:pt>
                <c:pt idx="8378">
                  <c:v>4318</c:v>
                </c:pt>
                <c:pt idx="8379">
                  <c:v>4319</c:v>
                </c:pt>
                <c:pt idx="8380">
                  <c:v>4320</c:v>
                </c:pt>
                <c:pt idx="8381">
                  <c:v>4321</c:v>
                </c:pt>
                <c:pt idx="8382">
                  <c:v>4322</c:v>
                </c:pt>
                <c:pt idx="8383">
                  <c:v>4323</c:v>
                </c:pt>
                <c:pt idx="8384">
                  <c:v>4323</c:v>
                </c:pt>
                <c:pt idx="8385">
                  <c:v>4323</c:v>
                </c:pt>
                <c:pt idx="8386">
                  <c:v>4323</c:v>
                </c:pt>
                <c:pt idx="8387">
                  <c:v>4324</c:v>
                </c:pt>
                <c:pt idx="8388">
                  <c:v>4324</c:v>
                </c:pt>
                <c:pt idx="8389">
                  <c:v>4325</c:v>
                </c:pt>
                <c:pt idx="8390">
                  <c:v>4325</c:v>
                </c:pt>
                <c:pt idx="8391">
                  <c:v>4325</c:v>
                </c:pt>
                <c:pt idx="8392">
                  <c:v>4325</c:v>
                </c:pt>
                <c:pt idx="8393">
                  <c:v>4326</c:v>
                </c:pt>
                <c:pt idx="8394">
                  <c:v>4326</c:v>
                </c:pt>
                <c:pt idx="8395">
                  <c:v>4327</c:v>
                </c:pt>
                <c:pt idx="8396">
                  <c:v>4327</c:v>
                </c:pt>
                <c:pt idx="8397">
                  <c:v>4327</c:v>
                </c:pt>
                <c:pt idx="8398">
                  <c:v>4328</c:v>
                </c:pt>
                <c:pt idx="8399">
                  <c:v>4328</c:v>
                </c:pt>
                <c:pt idx="8400">
                  <c:v>4328</c:v>
                </c:pt>
                <c:pt idx="8401">
                  <c:v>4328</c:v>
                </c:pt>
                <c:pt idx="8402">
                  <c:v>4328</c:v>
                </c:pt>
                <c:pt idx="8403">
                  <c:v>4329</c:v>
                </c:pt>
                <c:pt idx="8404">
                  <c:v>4329</c:v>
                </c:pt>
                <c:pt idx="8405">
                  <c:v>4329</c:v>
                </c:pt>
                <c:pt idx="8406">
                  <c:v>4329</c:v>
                </c:pt>
                <c:pt idx="8407">
                  <c:v>4329</c:v>
                </c:pt>
                <c:pt idx="8408">
                  <c:v>4330</c:v>
                </c:pt>
                <c:pt idx="8409">
                  <c:v>4330</c:v>
                </c:pt>
                <c:pt idx="8410">
                  <c:v>4331</c:v>
                </c:pt>
                <c:pt idx="8411">
                  <c:v>4332</c:v>
                </c:pt>
                <c:pt idx="8412">
                  <c:v>4333</c:v>
                </c:pt>
                <c:pt idx="8413">
                  <c:v>4334</c:v>
                </c:pt>
                <c:pt idx="8414">
                  <c:v>4334</c:v>
                </c:pt>
                <c:pt idx="8415">
                  <c:v>4334</c:v>
                </c:pt>
                <c:pt idx="8416">
                  <c:v>4334</c:v>
                </c:pt>
                <c:pt idx="8417">
                  <c:v>4334</c:v>
                </c:pt>
                <c:pt idx="8418">
                  <c:v>4335</c:v>
                </c:pt>
                <c:pt idx="8419">
                  <c:v>4335</c:v>
                </c:pt>
                <c:pt idx="8420">
                  <c:v>4335</c:v>
                </c:pt>
                <c:pt idx="8421">
                  <c:v>4335</c:v>
                </c:pt>
                <c:pt idx="8422">
                  <c:v>4335</c:v>
                </c:pt>
                <c:pt idx="8423">
                  <c:v>4335</c:v>
                </c:pt>
                <c:pt idx="8424">
                  <c:v>4335</c:v>
                </c:pt>
                <c:pt idx="8425">
                  <c:v>4335</c:v>
                </c:pt>
                <c:pt idx="8426">
                  <c:v>4336</c:v>
                </c:pt>
                <c:pt idx="8427">
                  <c:v>4337</c:v>
                </c:pt>
                <c:pt idx="8428">
                  <c:v>4337</c:v>
                </c:pt>
                <c:pt idx="8429">
                  <c:v>4338</c:v>
                </c:pt>
                <c:pt idx="8430">
                  <c:v>4338</c:v>
                </c:pt>
                <c:pt idx="8431">
                  <c:v>4339</c:v>
                </c:pt>
                <c:pt idx="8432">
                  <c:v>4339</c:v>
                </c:pt>
                <c:pt idx="8433">
                  <c:v>4339</c:v>
                </c:pt>
                <c:pt idx="8434">
                  <c:v>4339</c:v>
                </c:pt>
                <c:pt idx="8435">
                  <c:v>4339</c:v>
                </c:pt>
                <c:pt idx="8436">
                  <c:v>4339</c:v>
                </c:pt>
                <c:pt idx="8437">
                  <c:v>4339</c:v>
                </c:pt>
                <c:pt idx="8438">
                  <c:v>4339</c:v>
                </c:pt>
                <c:pt idx="8439">
                  <c:v>4339</c:v>
                </c:pt>
                <c:pt idx="8440">
                  <c:v>4339</c:v>
                </c:pt>
                <c:pt idx="8441">
                  <c:v>4339</c:v>
                </c:pt>
                <c:pt idx="8442">
                  <c:v>4339</c:v>
                </c:pt>
                <c:pt idx="8443">
                  <c:v>4339</c:v>
                </c:pt>
                <c:pt idx="8444">
                  <c:v>4339</c:v>
                </c:pt>
                <c:pt idx="8445">
                  <c:v>4339</c:v>
                </c:pt>
                <c:pt idx="8446">
                  <c:v>4339</c:v>
                </c:pt>
                <c:pt idx="8447">
                  <c:v>4339</c:v>
                </c:pt>
                <c:pt idx="8448">
                  <c:v>4339</c:v>
                </c:pt>
                <c:pt idx="8449">
                  <c:v>4339</c:v>
                </c:pt>
                <c:pt idx="8450">
                  <c:v>4339</c:v>
                </c:pt>
                <c:pt idx="8451">
                  <c:v>4339</c:v>
                </c:pt>
                <c:pt idx="8452">
                  <c:v>4339</c:v>
                </c:pt>
                <c:pt idx="8453">
                  <c:v>4339</c:v>
                </c:pt>
                <c:pt idx="8454">
                  <c:v>4339</c:v>
                </c:pt>
                <c:pt idx="8455">
                  <c:v>4339</c:v>
                </c:pt>
                <c:pt idx="8456">
                  <c:v>4339</c:v>
                </c:pt>
                <c:pt idx="8457">
                  <c:v>4339</c:v>
                </c:pt>
                <c:pt idx="8458">
                  <c:v>4339</c:v>
                </c:pt>
                <c:pt idx="8459">
                  <c:v>4339</c:v>
                </c:pt>
                <c:pt idx="8460">
                  <c:v>4339</c:v>
                </c:pt>
                <c:pt idx="8461">
                  <c:v>4339</c:v>
                </c:pt>
                <c:pt idx="8462">
                  <c:v>4340</c:v>
                </c:pt>
                <c:pt idx="8463">
                  <c:v>4341</c:v>
                </c:pt>
                <c:pt idx="8464">
                  <c:v>4342</c:v>
                </c:pt>
                <c:pt idx="8465">
                  <c:v>4342</c:v>
                </c:pt>
                <c:pt idx="8466">
                  <c:v>4342</c:v>
                </c:pt>
                <c:pt idx="8467">
                  <c:v>4343</c:v>
                </c:pt>
                <c:pt idx="8468">
                  <c:v>4343</c:v>
                </c:pt>
                <c:pt idx="8469">
                  <c:v>4344</c:v>
                </c:pt>
                <c:pt idx="8470">
                  <c:v>4345</c:v>
                </c:pt>
                <c:pt idx="8471">
                  <c:v>4346</c:v>
                </c:pt>
                <c:pt idx="8472">
                  <c:v>4347</c:v>
                </c:pt>
                <c:pt idx="8473">
                  <c:v>4347</c:v>
                </c:pt>
                <c:pt idx="8474">
                  <c:v>4347</c:v>
                </c:pt>
                <c:pt idx="8475">
                  <c:v>4347</c:v>
                </c:pt>
                <c:pt idx="8476">
                  <c:v>4348</c:v>
                </c:pt>
                <c:pt idx="8477">
                  <c:v>4349</c:v>
                </c:pt>
                <c:pt idx="8478">
                  <c:v>4349</c:v>
                </c:pt>
                <c:pt idx="8479">
                  <c:v>4350</c:v>
                </c:pt>
                <c:pt idx="8480">
                  <c:v>4351</c:v>
                </c:pt>
                <c:pt idx="8481">
                  <c:v>4351</c:v>
                </c:pt>
                <c:pt idx="8482">
                  <c:v>4352</c:v>
                </c:pt>
                <c:pt idx="8483">
                  <c:v>4353</c:v>
                </c:pt>
                <c:pt idx="8484">
                  <c:v>4354</c:v>
                </c:pt>
                <c:pt idx="8485">
                  <c:v>4355</c:v>
                </c:pt>
                <c:pt idx="8486">
                  <c:v>4355</c:v>
                </c:pt>
                <c:pt idx="8487">
                  <c:v>4356</c:v>
                </c:pt>
                <c:pt idx="8488">
                  <c:v>4357</c:v>
                </c:pt>
                <c:pt idx="8489">
                  <c:v>4358</c:v>
                </c:pt>
                <c:pt idx="8490">
                  <c:v>4359</c:v>
                </c:pt>
                <c:pt idx="8491">
                  <c:v>4360</c:v>
                </c:pt>
                <c:pt idx="8492">
                  <c:v>4361</c:v>
                </c:pt>
                <c:pt idx="8493">
                  <c:v>4362</c:v>
                </c:pt>
                <c:pt idx="8494">
                  <c:v>4363</c:v>
                </c:pt>
                <c:pt idx="8495">
                  <c:v>4364</c:v>
                </c:pt>
                <c:pt idx="8496">
                  <c:v>4365</c:v>
                </c:pt>
                <c:pt idx="8497">
                  <c:v>4366</c:v>
                </c:pt>
                <c:pt idx="8498">
                  <c:v>4367</c:v>
                </c:pt>
                <c:pt idx="8499">
                  <c:v>4368</c:v>
                </c:pt>
                <c:pt idx="8500">
                  <c:v>4369</c:v>
                </c:pt>
                <c:pt idx="8501">
                  <c:v>4370</c:v>
                </c:pt>
                <c:pt idx="8502">
                  <c:v>4371</c:v>
                </c:pt>
                <c:pt idx="8503">
                  <c:v>4372</c:v>
                </c:pt>
                <c:pt idx="8504">
                  <c:v>4373</c:v>
                </c:pt>
                <c:pt idx="8505">
                  <c:v>4374</c:v>
                </c:pt>
                <c:pt idx="8506">
                  <c:v>4375</c:v>
                </c:pt>
                <c:pt idx="8507">
                  <c:v>4376</c:v>
                </c:pt>
                <c:pt idx="8508">
                  <c:v>4377</c:v>
                </c:pt>
                <c:pt idx="8509">
                  <c:v>4377</c:v>
                </c:pt>
                <c:pt idx="8510">
                  <c:v>4377</c:v>
                </c:pt>
                <c:pt idx="8511">
                  <c:v>4378</c:v>
                </c:pt>
                <c:pt idx="8512">
                  <c:v>4379</c:v>
                </c:pt>
                <c:pt idx="8513">
                  <c:v>4379</c:v>
                </c:pt>
                <c:pt idx="8514">
                  <c:v>4380</c:v>
                </c:pt>
                <c:pt idx="8515">
                  <c:v>4381</c:v>
                </c:pt>
                <c:pt idx="8516">
                  <c:v>4382</c:v>
                </c:pt>
                <c:pt idx="8517">
                  <c:v>4383</c:v>
                </c:pt>
                <c:pt idx="8518">
                  <c:v>4384</c:v>
                </c:pt>
                <c:pt idx="8519">
                  <c:v>4385</c:v>
                </c:pt>
                <c:pt idx="8520">
                  <c:v>4386</c:v>
                </c:pt>
                <c:pt idx="8521">
                  <c:v>4387</c:v>
                </c:pt>
                <c:pt idx="8522">
                  <c:v>4388</c:v>
                </c:pt>
                <c:pt idx="8523">
                  <c:v>4389</c:v>
                </c:pt>
                <c:pt idx="8524">
                  <c:v>4390</c:v>
                </c:pt>
                <c:pt idx="8525">
                  <c:v>4391</c:v>
                </c:pt>
                <c:pt idx="8526">
                  <c:v>4391</c:v>
                </c:pt>
                <c:pt idx="8527">
                  <c:v>4392</c:v>
                </c:pt>
                <c:pt idx="8528">
                  <c:v>4393</c:v>
                </c:pt>
                <c:pt idx="8529">
                  <c:v>4394</c:v>
                </c:pt>
                <c:pt idx="8530">
                  <c:v>4395</c:v>
                </c:pt>
                <c:pt idx="8531">
                  <c:v>4396</c:v>
                </c:pt>
                <c:pt idx="8532">
                  <c:v>4396</c:v>
                </c:pt>
                <c:pt idx="8533">
                  <c:v>4396</c:v>
                </c:pt>
                <c:pt idx="8534">
                  <c:v>4396</c:v>
                </c:pt>
                <c:pt idx="8535">
                  <c:v>4397</c:v>
                </c:pt>
                <c:pt idx="8536">
                  <c:v>4398</c:v>
                </c:pt>
                <c:pt idx="8537">
                  <c:v>4399</c:v>
                </c:pt>
                <c:pt idx="8538">
                  <c:v>4400</c:v>
                </c:pt>
                <c:pt idx="8539">
                  <c:v>4400</c:v>
                </c:pt>
                <c:pt idx="8540">
                  <c:v>4401</c:v>
                </c:pt>
                <c:pt idx="8541">
                  <c:v>4402</c:v>
                </c:pt>
                <c:pt idx="8542">
                  <c:v>4403</c:v>
                </c:pt>
                <c:pt idx="8543">
                  <c:v>4403</c:v>
                </c:pt>
                <c:pt idx="8544">
                  <c:v>4404</c:v>
                </c:pt>
                <c:pt idx="8545">
                  <c:v>4404</c:v>
                </c:pt>
                <c:pt idx="8546">
                  <c:v>4404</c:v>
                </c:pt>
                <c:pt idx="8547">
                  <c:v>4405</c:v>
                </c:pt>
                <c:pt idx="8548">
                  <c:v>4406</c:v>
                </c:pt>
                <c:pt idx="8549">
                  <c:v>4406</c:v>
                </c:pt>
                <c:pt idx="8550">
                  <c:v>4407</c:v>
                </c:pt>
                <c:pt idx="8551">
                  <c:v>4408</c:v>
                </c:pt>
                <c:pt idx="8552">
                  <c:v>4408</c:v>
                </c:pt>
                <c:pt idx="8553">
                  <c:v>4408</c:v>
                </c:pt>
                <c:pt idx="8554">
                  <c:v>4409</c:v>
                </c:pt>
                <c:pt idx="8555">
                  <c:v>4409</c:v>
                </c:pt>
                <c:pt idx="8556">
                  <c:v>4409</c:v>
                </c:pt>
                <c:pt idx="8557">
                  <c:v>4409</c:v>
                </c:pt>
                <c:pt idx="8558">
                  <c:v>4409</c:v>
                </c:pt>
                <c:pt idx="8559">
                  <c:v>4409</c:v>
                </c:pt>
                <c:pt idx="8560">
                  <c:v>4410</c:v>
                </c:pt>
                <c:pt idx="8561">
                  <c:v>4411</c:v>
                </c:pt>
                <c:pt idx="8562">
                  <c:v>4411</c:v>
                </c:pt>
                <c:pt idx="8563">
                  <c:v>4411</c:v>
                </c:pt>
                <c:pt idx="8564">
                  <c:v>4411</c:v>
                </c:pt>
                <c:pt idx="8565">
                  <c:v>4411</c:v>
                </c:pt>
                <c:pt idx="8566">
                  <c:v>4411</c:v>
                </c:pt>
                <c:pt idx="8567">
                  <c:v>4411</c:v>
                </c:pt>
                <c:pt idx="8568">
                  <c:v>4411</c:v>
                </c:pt>
                <c:pt idx="8569">
                  <c:v>4412</c:v>
                </c:pt>
                <c:pt idx="8570">
                  <c:v>4413</c:v>
                </c:pt>
                <c:pt idx="8571">
                  <c:v>4413</c:v>
                </c:pt>
                <c:pt idx="8572">
                  <c:v>4413</c:v>
                </c:pt>
                <c:pt idx="8573">
                  <c:v>4413</c:v>
                </c:pt>
                <c:pt idx="8574">
                  <c:v>4413</c:v>
                </c:pt>
                <c:pt idx="8575">
                  <c:v>4413</c:v>
                </c:pt>
                <c:pt idx="8576">
                  <c:v>4413</c:v>
                </c:pt>
                <c:pt idx="8577">
                  <c:v>4414</c:v>
                </c:pt>
                <c:pt idx="8578">
                  <c:v>4415</c:v>
                </c:pt>
                <c:pt idx="8579">
                  <c:v>4415</c:v>
                </c:pt>
                <c:pt idx="8580">
                  <c:v>4415</c:v>
                </c:pt>
                <c:pt idx="8581">
                  <c:v>4416</c:v>
                </c:pt>
                <c:pt idx="8582">
                  <c:v>4417</c:v>
                </c:pt>
                <c:pt idx="8583">
                  <c:v>4417</c:v>
                </c:pt>
                <c:pt idx="8584">
                  <c:v>4417</c:v>
                </c:pt>
                <c:pt idx="8585">
                  <c:v>4418</c:v>
                </c:pt>
                <c:pt idx="8586">
                  <c:v>4418</c:v>
                </c:pt>
                <c:pt idx="8587">
                  <c:v>4418</c:v>
                </c:pt>
                <c:pt idx="8588">
                  <c:v>4418</c:v>
                </c:pt>
                <c:pt idx="8589">
                  <c:v>4419</c:v>
                </c:pt>
                <c:pt idx="8590">
                  <c:v>4420</c:v>
                </c:pt>
                <c:pt idx="8591">
                  <c:v>4421</c:v>
                </c:pt>
                <c:pt idx="8592">
                  <c:v>4421</c:v>
                </c:pt>
                <c:pt idx="8593">
                  <c:v>4421</c:v>
                </c:pt>
                <c:pt idx="8594">
                  <c:v>4422</c:v>
                </c:pt>
                <c:pt idx="8595">
                  <c:v>4422</c:v>
                </c:pt>
                <c:pt idx="8596">
                  <c:v>4423</c:v>
                </c:pt>
                <c:pt idx="8597">
                  <c:v>4423</c:v>
                </c:pt>
                <c:pt idx="8598">
                  <c:v>4423</c:v>
                </c:pt>
                <c:pt idx="8599">
                  <c:v>4424</c:v>
                </c:pt>
                <c:pt idx="8600">
                  <c:v>4424</c:v>
                </c:pt>
                <c:pt idx="8601">
                  <c:v>4425</c:v>
                </c:pt>
                <c:pt idx="8602">
                  <c:v>4425</c:v>
                </c:pt>
                <c:pt idx="8603">
                  <c:v>4426</c:v>
                </c:pt>
                <c:pt idx="8604">
                  <c:v>4426</c:v>
                </c:pt>
                <c:pt idx="8605">
                  <c:v>4427</c:v>
                </c:pt>
                <c:pt idx="8606">
                  <c:v>4427</c:v>
                </c:pt>
                <c:pt idx="8607">
                  <c:v>4427</c:v>
                </c:pt>
                <c:pt idx="8608">
                  <c:v>4427</c:v>
                </c:pt>
                <c:pt idx="8609">
                  <c:v>4427</c:v>
                </c:pt>
                <c:pt idx="8610">
                  <c:v>4427</c:v>
                </c:pt>
                <c:pt idx="8611">
                  <c:v>4427</c:v>
                </c:pt>
                <c:pt idx="8612">
                  <c:v>4427</c:v>
                </c:pt>
                <c:pt idx="8613">
                  <c:v>4427</c:v>
                </c:pt>
                <c:pt idx="8614">
                  <c:v>4427</c:v>
                </c:pt>
                <c:pt idx="8615">
                  <c:v>4427</c:v>
                </c:pt>
                <c:pt idx="8616">
                  <c:v>4427</c:v>
                </c:pt>
                <c:pt idx="8617">
                  <c:v>4428</c:v>
                </c:pt>
                <c:pt idx="8618">
                  <c:v>4429</c:v>
                </c:pt>
                <c:pt idx="8619">
                  <c:v>4430</c:v>
                </c:pt>
                <c:pt idx="8620">
                  <c:v>4431</c:v>
                </c:pt>
                <c:pt idx="8621">
                  <c:v>4431</c:v>
                </c:pt>
                <c:pt idx="8622">
                  <c:v>4431</c:v>
                </c:pt>
                <c:pt idx="8623">
                  <c:v>4431</c:v>
                </c:pt>
                <c:pt idx="8624">
                  <c:v>4432</c:v>
                </c:pt>
                <c:pt idx="8625">
                  <c:v>4433</c:v>
                </c:pt>
                <c:pt idx="8626">
                  <c:v>4434</c:v>
                </c:pt>
                <c:pt idx="8627">
                  <c:v>4434</c:v>
                </c:pt>
                <c:pt idx="8628">
                  <c:v>4434</c:v>
                </c:pt>
                <c:pt idx="8629">
                  <c:v>4434</c:v>
                </c:pt>
                <c:pt idx="8630">
                  <c:v>4434</c:v>
                </c:pt>
                <c:pt idx="8631">
                  <c:v>4435</c:v>
                </c:pt>
                <c:pt idx="8632">
                  <c:v>4436</c:v>
                </c:pt>
                <c:pt idx="8633">
                  <c:v>4437</c:v>
                </c:pt>
                <c:pt idx="8634">
                  <c:v>4437</c:v>
                </c:pt>
                <c:pt idx="8635">
                  <c:v>4438</c:v>
                </c:pt>
                <c:pt idx="8636">
                  <c:v>4438</c:v>
                </c:pt>
                <c:pt idx="8637">
                  <c:v>4438</c:v>
                </c:pt>
                <c:pt idx="8638">
                  <c:v>4438</c:v>
                </c:pt>
                <c:pt idx="8639">
                  <c:v>4438</c:v>
                </c:pt>
                <c:pt idx="8640">
                  <c:v>4439</c:v>
                </c:pt>
                <c:pt idx="8641">
                  <c:v>4439</c:v>
                </c:pt>
                <c:pt idx="8642">
                  <c:v>4439</c:v>
                </c:pt>
                <c:pt idx="8643">
                  <c:v>4439</c:v>
                </c:pt>
                <c:pt idx="8644">
                  <c:v>4439</c:v>
                </c:pt>
                <c:pt idx="8645">
                  <c:v>4439</c:v>
                </c:pt>
                <c:pt idx="8646">
                  <c:v>4439</c:v>
                </c:pt>
                <c:pt idx="8647">
                  <c:v>4439</c:v>
                </c:pt>
                <c:pt idx="8648">
                  <c:v>4439</c:v>
                </c:pt>
                <c:pt idx="8649">
                  <c:v>4439</c:v>
                </c:pt>
                <c:pt idx="8650">
                  <c:v>4439</c:v>
                </c:pt>
                <c:pt idx="8651">
                  <c:v>4439</c:v>
                </c:pt>
                <c:pt idx="8652">
                  <c:v>4439</c:v>
                </c:pt>
                <c:pt idx="8653">
                  <c:v>4440</c:v>
                </c:pt>
                <c:pt idx="8654">
                  <c:v>4440</c:v>
                </c:pt>
                <c:pt idx="8655">
                  <c:v>4440</c:v>
                </c:pt>
                <c:pt idx="8656">
                  <c:v>4440</c:v>
                </c:pt>
                <c:pt idx="8657">
                  <c:v>4440</c:v>
                </c:pt>
                <c:pt idx="8658">
                  <c:v>4440</c:v>
                </c:pt>
                <c:pt idx="8659">
                  <c:v>4440</c:v>
                </c:pt>
                <c:pt idx="8660">
                  <c:v>4440</c:v>
                </c:pt>
                <c:pt idx="8661">
                  <c:v>4440</c:v>
                </c:pt>
                <c:pt idx="8662">
                  <c:v>4440</c:v>
                </c:pt>
                <c:pt idx="8663">
                  <c:v>4441</c:v>
                </c:pt>
                <c:pt idx="8664">
                  <c:v>4441</c:v>
                </c:pt>
                <c:pt idx="8665">
                  <c:v>4441</c:v>
                </c:pt>
                <c:pt idx="8666">
                  <c:v>4442</c:v>
                </c:pt>
                <c:pt idx="8667">
                  <c:v>4442</c:v>
                </c:pt>
                <c:pt idx="8668">
                  <c:v>4443</c:v>
                </c:pt>
                <c:pt idx="8669">
                  <c:v>4444</c:v>
                </c:pt>
                <c:pt idx="8670">
                  <c:v>4445</c:v>
                </c:pt>
                <c:pt idx="8671">
                  <c:v>4446</c:v>
                </c:pt>
                <c:pt idx="8672">
                  <c:v>4446</c:v>
                </c:pt>
                <c:pt idx="8673">
                  <c:v>4446</c:v>
                </c:pt>
                <c:pt idx="8674">
                  <c:v>4446</c:v>
                </c:pt>
                <c:pt idx="8675">
                  <c:v>4446</c:v>
                </c:pt>
                <c:pt idx="8676">
                  <c:v>4447</c:v>
                </c:pt>
                <c:pt idx="8677">
                  <c:v>4448</c:v>
                </c:pt>
                <c:pt idx="8678">
                  <c:v>4448</c:v>
                </c:pt>
                <c:pt idx="8679">
                  <c:v>4449</c:v>
                </c:pt>
                <c:pt idx="8680">
                  <c:v>4450</c:v>
                </c:pt>
                <c:pt idx="8681">
                  <c:v>4450</c:v>
                </c:pt>
                <c:pt idx="8682">
                  <c:v>4450</c:v>
                </c:pt>
                <c:pt idx="8683">
                  <c:v>4450</c:v>
                </c:pt>
                <c:pt idx="8684">
                  <c:v>4450</c:v>
                </c:pt>
                <c:pt idx="8685">
                  <c:v>4450</c:v>
                </c:pt>
                <c:pt idx="8686">
                  <c:v>4450</c:v>
                </c:pt>
                <c:pt idx="8687">
                  <c:v>4451</c:v>
                </c:pt>
                <c:pt idx="8688">
                  <c:v>4451</c:v>
                </c:pt>
                <c:pt idx="8689">
                  <c:v>4452</c:v>
                </c:pt>
                <c:pt idx="8690">
                  <c:v>4453</c:v>
                </c:pt>
                <c:pt idx="8691">
                  <c:v>4453</c:v>
                </c:pt>
                <c:pt idx="8692">
                  <c:v>4454</c:v>
                </c:pt>
                <c:pt idx="8693">
                  <c:v>4454</c:v>
                </c:pt>
                <c:pt idx="8694">
                  <c:v>4454</c:v>
                </c:pt>
                <c:pt idx="8695">
                  <c:v>4455</c:v>
                </c:pt>
                <c:pt idx="8696">
                  <c:v>4455</c:v>
                </c:pt>
                <c:pt idx="8697">
                  <c:v>4455</c:v>
                </c:pt>
                <c:pt idx="8698">
                  <c:v>4456</c:v>
                </c:pt>
                <c:pt idx="8699">
                  <c:v>4456</c:v>
                </c:pt>
                <c:pt idx="8700">
                  <c:v>4456</c:v>
                </c:pt>
                <c:pt idx="8701">
                  <c:v>4456</c:v>
                </c:pt>
                <c:pt idx="8702">
                  <c:v>4456</c:v>
                </c:pt>
                <c:pt idx="8703">
                  <c:v>4457</c:v>
                </c:pt>
                <c:pt idx="8704">
                  <c:v>4458</c:v>
                </c:pt>
                <c:pt idx="8705">
                  <c:v>4458</c:v>
                </c:pt>
                <c:pt idx="8706">
                  <c:v>4458</c:v>
                </c:pt>
                <c:pt idx="8707">
                  <c:v>4459</c:v>
                </c:pt>
                <c:pt idx="8708">
                  <c:v>4459</c:v>
                </c:pt>
                <c:pt idx="8709">
                  <c:v>4459</c:v>
                </c:pt>
                <c:pt idx="8710">
                  <c:v>4460</c:v>
                </c:pt>
                <c:pt idx="8711">
                  <c:v>4461</c:v>
                </c:pt>
                <c:pt idx="8712">
                  <c:v>4461</c:v>
                </c:pt>
                <c:pt idx="8713">
                  <c:v>4462</c:v>
                </c:pt>
                <c:pt idx="8714">
                  <c:v>4462</c:v>
                </c:pt>
                <c:pt idx="8715">
                  <c:v>4462</c:v>
                </c:pt>
                <c:pt idx="8716">
                  <c:v>4463</c:v>
                </c:pt>
                <c:pt idx="8717">
                  <c:v>4464</c:v>
                </c:pt>
                <c:pt idx="8718">
                  <c:v>4465</c:v>
                </c:pt>
                <c:pt idx="8719">
                  <c:v>4465</c:v>
                </c:pt>
                <c:pt idx="8720">
                  <c:v>4466</c:v>
                </c:pt>
                <c:pt idx="8721">
                  <c:v>4467</c:v>
                </c:pt>
                <c:pt idx="8722">
                  <c:v>4467</c:v>
                </c:pt>
                <c:pt idx="8723">
                  <c:v>4467</c:v>
                </c:pt>
                <c:pt idx="8724">
                  <c:v>4467</c:v>
                </c:pt>
                <c:pt idx="8725">
                  <c:v>4468</c:v>
                </c:pt>
                <c:pt idx="8726">
                  <c:v>4468</c:v>
                </c:pt>
                <c:pt idx="8727">
                  <c:v>4468</c:v>
                </c:pt>
                <c:pt idx="8728">
                  <c:v>4469</c:v>
                </c:pt>
                <c:pt idx="8729">
                  <c:v>4469</c:v>
                </c:pt>
                <c:pt idx="8730">
                  <c:v>4469</c:v>
                </c:pt>
                <c:pt idx="8731">
                  <c:v>4469</c:v>
                </c:pt>
                <c:pt idx="8732">
                  <c:v>4469</c:v>
                </c:pt>
                <c:pt idx="8733">
                  <c:v>4469</c:v>
                </c:pt>
                <c:pt idx="8734">
                  <c:v>4469</c:v>
                </c:pt>
                <c:pt idx="8735">
                  <c:v>4469</c:v>
                </c:pt>
                <c:pt idx="8736">
                  <c:v>4470</c:v>
                </c:pt>
                <c:pt idx="8737">
                  <c:v>4471</c:v>
                </c:pt>
                <c:pt idx="8738">
                  <c:v>4471</c:v>
                </c:pt>
                <c:pt idx="8739">
                  <c:v>4472</c:v>
                </c:pt>
                <c:pt idx="8740">
                  <c:v>4473</c:v>
                </c:pt>
                <c:pt idx="8741">
                  <c:v>4473</c:v>
                </c:pt>
                <c:pt idx="8742">
                  <c:v>4474</c:v>
                </c:pt>
                <c:pt idx="8743">
                  <c:v>4475</c:v>
                </c:pt>
                <c:pt idx="8744">
                  <c:v>4476</c:v>
                </c:pt>
                <c:pt idx="8745">
                  <c:v>4477</c:v>
                </c:pt>
                <c:pt idx="8746">
                  <c:v>4478</c:v>
                </c:pt>
                <c:pt idx="8747">
                  <c:v>4479</c:v>
                </c:pt>
                <c:pt idx="8748">
                  <c:v>4479</c:v>
                </c:pt>
                <c:pt idx="8749">
                  <c:v>4479</c:v>
                </c:pt>
                <c:pt idx="8750">
                  <c:v>4479</c:v>
                </c:pt>
                <c:pt idx="8751">
                  <c:v>4480</c:v>
                </c:pt>
                <c:pt idx="8752">
                  <c:v>4481</c:v>
                </c:pt>
                <c:pt idx="8753">
                  <c:v>4481</c:v>
                </c:pt>
                <c:pt idx="8754">
                  <c:v>4482</c:v>
                </c:pt>
                <c:pt idx="8755">
                  <c:v>4482</c:v>
                </c:pt>
                <c:pt idx="8756">
                  <c:v>4483</c:v>
                </c:pt>
                <c:pt idx="8757">
                  <c:v>4484</c:v>
                </c:pt>
                <c:pt idx="8758">
                  <c:v>4485</c:v>
                </c:pt>
                <c:pt idx="8759">
                  <c:v>4486</c:v>
                </c:pt>
                <c:pt idx="8760">
                  <c:v>4487</c:v>
                </c:pt>
                <c:pt idx="8761">
                  <c:v>4488</c:v>
                </c:pt>
                <c:pt idx="8762">
                  <c:v>4489</c:v>
                </c:pt>
                <c:pt idx="8763">
                  <c:v>4490</c:v>
                </c:pt>
                <c:pt idx="8764">
                  <c:v>4491</c:v>
                </c:pt>
                <c:pt idx="8765">
                  <c:v>4492</c:v>
                </c:pt>
                <c:pt idx="8766">
                  <c:v>4493</c:v>
                </c:pt>
                <c:pt idx="8767">
                  <c:v>4494</c:v>
                </c:pt>
                <c:pt idx="8768">
                  <c:v>4495</c:v>
                </c:pt>
                <c:pt idx="8769">
                  <c:v>4496</c:v>
                </c:pt>
                <c:pt idx="8770">
                  <c:v>4497</c:v>
                </c:pt>
                <c:pt idx="8771">
                  <c:v>4498</c:v>
                </c:pt>
                <c:pt idx="8772">
                  <c:v>4499</c:v>
                </c:pt>
                <c:pt idx="8773">
                  <c:v>4499</c:v>
                </c:pt>
                <c:pt idx="8774">
                  <c:v>4500</c:v>
                </c:pt>
                <c:pt idx="8775">
                  <c:v>4500</c:v>
                </c:pt>
                <c:pt idx="8776">
                  <c:v>4500</c:v>
                </c:pt>
                <c:pt idx="8777">
                  <c:v>4500</c:v>
                </c:pt>
                <c:pt idx="8778">
                  <c:v>4500</c:v>
                </c:pt>
                <c:pt idx="8779">
                  <c:v>4500</c:v>
                </c:pt>
                <c:pt idx="8780">
                  <c:v>4500</c:v>
                </c:pt>
                <c:pt idx="8781">
                  <c:v>4500</c:v>
                </c:pt>
                <c:pt idx="8782">
                  <c:v>4500</c:v>
                </c:pt>
                <c:pt idx="8783">
                  <c:v>4500</c:v>
                </c:pt>
                <c:pt idx="8784">
                  <c:v>4501</c:v>
                </c:pt>
                <c:pt idx="8785">
                  <c:v>4502</c:v>
                </c:pt>
                <c:pt idx="8786">
                  <c:v>4503</c:v>
                </c:pt>
                <c:pt idx="8787">
                  <c:v>4504</c:v>
                </c:pt>
                <c:pt idx="8788">
                  <c:v>4505</c:v>
                </c:pt>
                <c:pt idx="8789">
                  <c:v>4505</c:v>
                </c:pt>
                <c:pt idx="8790">
                  <c:v>4505</c:v>
                </c:pt>
                <c:pt idx="8791">
                  <c:v>4506</c:v>
                </c:pt>
                <c:pt idx="8792">
                  <c:v>4507</c:v>
                </c:pt>
                <c:pt idx="8793">
                  <c:v>4508</c:v>
                </c:pt>
                <c:pt idx="8794">
                  <c:v>4509</c:v>
                </c:pt>
                <c:pt idx="8795">
                  <c:v>4509</c:v>
                </c:pt>
                <c:pt idx="8796">
                  <c:v>4510</c:v>
                </c:pt>
                <c:pt idx="8797">
                  <c:v>4511</c:v>
                </c:pt>
                <c:pt idx="8798">
                  <c:v>4512</c:v>
                </c:pt>
                <c:pt idx="8799">
                  <c:v>4513</c:v>
                </c:pt>
                <c:pt idx="8800">
                  <c:v>4514</c:v>
                </c:pt>
                <c:pt idx="8801">
                  <c:v>4515</c:v>
                </c:pt>
                <c:pt idx="8802">
                  <c:v>4516</c:v>
                </c:pt>
                <c:pt idx="8803">
                  <c:v>4517</c:v>
                </c:pt>
                <c:pt idx="8804">
                  <c:v>4518</c:v>
                </c:pt>
                <c:pt idx="8805">
                  <c:v>4519</c:v>
                </c:pt>
                <c:pt idx="8806">
                  <c:v>4520</c:v>
                </c:pt>
                <c:pt idx="8807">
                  <c:v>4521</c:v>
                </c:pt>
                <c:pt idx="8808">
                  <c:v>4522</c:v>
                </c:pt>
                <c:pt idx="8809">
                  <c:v>4523</c:v>
                </c:pt>
                <c:pt idx="8810">
                  <c:v>4524</c:v>
                </c:pt>
                <c:pt idx="8811">
                  <c:v>4525</c:v>
                </c:pt>
                <c:pt idx="8812">
                  <c:v>4526</c:v>
                </c:pt>
                <c:pt idx="8813">
                  <c:v>4527</c:v>
                </c:pt>
                <c:pt idx="8814">
                  <c:v>4528</c:v>
                </c:pt>
                <c:pt idx="8815">
                  <c:v>4529</c:v>
                </c:pt>
                <c:pt idx="8816">
                  <c:v>4529</c:v>
                </c:pt>
                <c:pt idx="8817">
                  <c:v>4529</c:v>
                </c:pt>
                <c:pt idx="8818">
                  <c:v>4529</c:v>
                </c:pt>
                <c:pt idx="8819">
                  <c:v>4530</c:v>
                </c:pt>
                <c:pt idx="8820">
                  <c:v>4530</c:v>
                </c:pt>
                <c:pt idx="8821">
                  <c:v>4530</c:v>
                </c:pt>
                <c:pt idx="8822">
                  <c:v>4531</c:v>
                </c:pt>
                <c:pt idx="8823">
                  <c:v>4531</c:v>
                </c:pt>
                <c:pt idx="8824">
                  <c:v>4531</c:v>
                </c:pt>
                <c:pt idx="8825">
                  <c:v>4532</c:v>
                </c:pt>
                <c:pt idx="8826">
                  <c:v>4532</c:v>
                </c:pt>
                <c:pt idx="8827">
                  <c:v>4533</c:v>
                </c:pt>
                <c:pt idx="8828">
                  <c:v>4533</c:v>
                </c:pt>
                <c:pt idx="8829">
                  <c:v>4533</c:v>
                </c:pt>
                <c:pt idx="8830">
                  <c:v>4533</c:v>
                </c:pt>
                <c:pt idx="8831">
                  <c:v>4533</c:v>
                </c:pt>
                <c:pt idx="8832">
                  <c:v>4533</c:v>
                </c:pt>
                <c:pt idx="8833">
                  <c:v>4534</c:v>
                </c:pt>
                <c:pt idx="8834">
                  <c:v>4535</c:v>
                </c:pt>
                <c:pt idx="8835">
                  <c:v>4536</c:v>
                </c:pt>
                <c:pt idx="8836">
                  <c:v>4536</c:v>
                </c:pt>
                <c:pt idx="8837">
                  <c:v>4537</c:v>
                </c:pt>
                <c:pt idx="8838">
                  <c:v>4537</c:v>
                </c:pt>
                <c:pt idx="8839">
                  <c:v>4537</c:v>
                </c:pt>
                <c:pt idx="8840">
                  <c:v>4537</c:v>
                </c:pt>
                <c:pt idx="8841">
                  <c:v>4538</c:v>
                </c:pt>
                <c:pt idx="8842">
                  <c:v>4538</c:v>
                </c:pt>
                <c:pt idx="8843">
                  <c:v>4539</c:v>
                </c:pt>
                <c:pt idx="8844">
                  <c:v>4539</c:v>
                </c:pt>
                <c:pt idx="8845">
                  <c:v>4539</c:v>
                </c:pt>
                <c:pt idx="8846">
                  <c:v>4539</c:v>
                </c:pt>
                <c:pt idx="8847">
                  <c:v>4540</c:v>
                </c:pt>
                <c:pt idx="8848">
                  <c:v>4541</c:v>
                </c:pt>
                <c:pt idx="8849">
                  <c:v>4542</c:v>
                </c:pt>
                <c:pt idx="8850">
                  <c:v>4543</c:v>
                </c:pt>
                <c:pt idx="8851">
                  <c:v>4544</c:v>
                </c:pt>
                <c:pt idx="8852">
                  <c:v>4545</c:v>
                </c:pt>
                <c:pt idx="8853">
                  <c:v>4546</c:v>
                </c:pt>
                <c:pt idx="8854">
                  <c:v>4547</c:v>
                </c:pt>
                <c:pt idx="8855">
                  <c:v>4548</c:v>
                </c:pt>
                <c:pt idx="8856">
                  <c:v>4549</c:v>
                </c:pt>
                <c:pt idx="8857">
                  <c:v>4550</c:v>
                </c:pt>
                <c:pt idx="8858">
                  <c:v>4551</c:v>
                </c:pt>
                <c:pt idx="8859">
                  <c:v>4552</c:v>
                </c:pt>
                <c:pt idx="8860">
                  <c:v>4553</c:v>
                </c:pt>
                <c:pt idx="8861">
                  <c:v>4554</c:v>
                </c:pt>
                <c:pt idx="8862">
                  <c:v>4555</c:v>
                </c:pt>
                <c:pt idx="8863">
                  <c:v>4556</c:v>
                </c:pt>
                <c:pt idx="8864">
                  <c:v>4557</c:v>
                </c:pt>
                <c:pt idx="8865">
                  <c:v>4558</c:v>
                </c:pt>
                <c:pt idx="8866">
                  <c:v>4559</c:v>
                </c:pt>
                <c:pt idx="8867">
                  <c:v>4560</c:v>
                </c:pt>
                <c:pt idx="8868">
                  <c:v>4561</c:v>
                </c:pt>
                <c:pt idx="8869">
                  <c:v>4562</c:v>
                </c:pt>
                <c:pt idx="8870">
                  <c:v>4563</c:v>
                </c:pt>
                <c:pt idx="8871">
                  <c:v>4563</c:v>
                </c:pt>
                <c:pt idx="8872">
                  <c:v>4563</c:v>
                </c:pt>
                <c:pt idx="8873">
                  <c:v>4564</c:v>
                </c:pt>
                <c:pt idx="8874">
                  <c:v>4565</c:v>
                </c:pt>
                <c:pt idx="8875">
                  <c:v>4566</c:v>
                </c:pt>
                <c:pt idx="8876">
                  <c:v>4567</c:v>
                </c:pt>
                <c:pt idx="8877">
                  <c:v>4568</c:v>
                </c:pt>
                <c:pt idx="8878">
                  <c:v>4569</c:v>
                </c:pt>
                <c:pt idx="8879">
                  <c:v>4570</c:v>
                </c:pt>
                <c:pt idx="8880">
                  <c:v>4571</c:v>
                </c:pt>
                <c:pt idx="8881">
                  <c:v>4572</c:v>
                </c:pt>
                <c:pt idx="8882">
                  <c:v>4573</c:v>
                </c:pt>
                <c:pt idx="8883">
                  <c:v>4574</c:v>
                </c:pt>
                <c:pt idx="8884">
                  <c:v>4575</c:v>
                </c:pt>
                <c:pt idx="8885">
                  <c:v>4576</c:v>
                </c:pt>
                <c:pt idx="8886">
                  <c:v>4577</c:v>
                </c:pt>
                <c:pt idx="8887">
                  <c:v>4578</c:v>
                </c:pt>
                <c:pt idx="8888">
                  <c:v>4579</c:v>
                </c:pt>
                <c:pt idx="8889">
                  <c:v>4580</c:v>
                </c:pt>
                <c:pt idx="8890">
                  <c:v>4581</c:v>
                </c:pt>
                <c:pt idx="8891">
                  <c:v>4582</c:v>
                </c:pt>
                <c:pt idx="8892">
                  <c:v>4583</c:v>
                </c:pt>
                <c:pt idx="8893">
                  <c:v>4583</c:v>
                </c:pt>
                <c:pt idx="8894">
                  <c:v>4583</c:v>
                </c:pt>
                <c:pt idx="8895">
                  <c:v>4584</c:v>
                </c:pt>
                <c:pt idx="8896">
                  <c:v>4585</c:v>
                </c:pt>
                <c:pt idx="8897">
                  <c:v>4586</c:v>
                </c:pt>
                <c:pt idx="8898">
                  <c:v>4587</c:v>
                </c:pt>
                <c:pt idx="8899">
                  <c:v>4587</c:v>
                </c:pt>
                <c:pt idx="8900">
                  <c:v>4588</c:v>
                </c:pt>
                <c:pt idx="8901">
                  <c:v>4589</c:v>
                </c:pt>
                <c:pt idx="8902">
                  <c:v>4590</c:v>
                </c:pt>
                <c:pt idx="8903">
                  <c:v>4591</c:v>
                </c:pt>
                <c:pt idx="8904">
                  <c:v>4592</c:v>
                </c:pt>
                <c:pt idx="8905">
                  <c:v>4593</c:v>
                </c:pt>
                <c:pt idx="8906">
                  <c:v>4594</c:v>
                </c:pt>
                <c:pt idx="8907">
                  <c:v>4594</c:v>
                </c:pt>
                <c:pt idx="8908">
                  <c:v>4594</c:v>
                </c:pt>
                <c:pt idx="8909">
                  <c:v>4595</c:v>
                </c:pt>
                <c:pt idx="8910">
                  <c:v>4596</c:v>
                </c:pt>
                <c:pt idx="8911">
                  <c:v>4597</c:v>
                </c:pt>
                <c:pt idx="8912">
                  <c:v>4597</c:v>
                </c:pt>
                <c:pt idx="8913">
                  <c:v>4598</c:v>
                </c:pt>
                <c:pt idx="8914">
                  <c:v>4599</c:v>
                </c:pt>
                <c:pt idx="8915">
                  <c:v>4600</c:v>
                </c:pt>
                <c:pt idx="8916">
                  <c:v>4601</c:v>
                </c:pt>
                <c:pt idx="8917">
                  <c:v>4601</c:v>
                </c:pt>
                <c:pt idx="8918">
                  <c:v>4602</c:v>
                </c:pt>
                <c:pt idx="8919">
                  <c:v>4603</c:v>
                </c:pt>
                <c:pt idx="8920">
                  <c:v>4604</c:v>
                </c:pt>
                <c:pt idx="8921">
                  <c:v>4605</c:v>
                </c:pt>
                <c:pt idx="8922">
                  <c:v>4606</c:v>
                </c:pt>
                <c:pt idx="8923">
                  <c:v>4607</c:v>
                </c:pt>
                <c:pt idx="8924">
                  <c:v>4608</c:v>
                </c:pt>
                <c:pt idx="8925">
                  <c:v>4609</c:v>
                </c:pt>
                <c:pt idx="8926">
                  <c:v>4610</c:v>
                </c:pt>
                <c:pt idx="8927">
                  <c:v>4611</c:v>
                </c:pt>
                <c:pt idx="8928">
                  <c:v>4612</c:v>
                </c:pt>
                <c:pt idx="8929">
                  <c:v>4613</c:v>
                </c:pt>
                <c:pt idx="8930">
                  <c:v>4614</c:v>
                </c:pt>
                <c:pt idx="8931">
                  <c:v>4615</c:v>
                </c:pt>
                <c:pt idx="8932">
                  <c:v>4616</c:v>
                </c:pt>
                <c:pt idx="8933">
                  <c:v>4617</c:v>
                </c:pt>
                <c:pt idx="8934">
                  <c:v>4618</c:v>
                </c:pt>
                <c:pt idx="8935">
                  <c:v>4618</c:v>
                </c:pt>
                <c:pt idx="8936">
                  <c:v>4618</c:v>
                </c:pt>
                <c:pt idx="8937">
                  <c:v>4619</c:v>
                </c:pt>
                <c:pt idx="8938">
                  <c:v>4620</c:v>
                </c:pt>
                <c:pt idx="8939">
                  <c:v>4621</c:v>
                </c:pt>
                <c:pt idx="8940">
                  <c:v>4622</c:v>
                </c:pt>
                <c:pt idx="8941">
                  <c:v>4622</c:v>
                </c:pt>
                <c:pt idx="8942">
                  <c:v>4622</c:v>
                </c:pt>
                <c:pt idx="8943">
                  <c:v>4622</c:v>
                </c:pt>
                <c:pt idx="8944">
                  <c:v>4623</c:v>
                </c:pt>
                <c:pt idx="8945">
                  <c:v>4623</c:v>
                </c:pt>
                <c:pt idx="8946">
                  <c:v>4623</c:v>
                </c:pt>
                <c:pt idx="8947">
                  <c:v>4624</c:v>
                </c:pt>
                <c:pt idx="8948">
                  <c:v>4625</c:v>
                </c:pt>
                <c:pt idx="8949">
                  <c:v>4625</c:v>
                </c:pt>
                <c:pt idx="8950">
                  <c:v>4625</c:v>
                </c:pt>
                <c:pt idx="8951">
                  <c:v>4626</c:v>
                </c:pt>
                <c:pt idx="8952">
                  <c:v>4627</c:v>
                </c:pt>
                <c:pt idx="8953">
                  <c:v>4627</c:v>
                </c:pt>
                <c:pt idx="8954">
                  <c:v>4628</c:v>
                </c:pt>
                <c:pt idx="8955">
                  <c:v>4629</c:v>
                </c:pt>
                <c:pt idx="8956">
                  <c:v>4630</c:v>
                </c:pt>
                <c:pt idx="8957">
                  <c:v>4631</c:v>
                </c:pt>
                <c:pt idx="8958">
                  <c:v>4631</c:v>
                </c:pt>
                <c:pt idx="8959">
                  <c:v>4631</c:v>
                </c:pt>
                <c:pt idx="8960">
                  <c:v>4631</c:v>
                </c:pt>
                <c:pt idx="8961">
                  <c:v>4632</c:v>
                </c:pt>
                <c:pt idx="8962">
                  <c:v>4633</c:v>
                </c:pt>
                <c:pt idx="8963">
                  <c:v>4634</c:v>
                </c:pt>
                <c:pt idx="8964">
                  <c:v>4634</c:v>
                </c:pt>
                <c:pt idx="8965">
                  <c:v>4634</c:v>
                </c:pt>
                <c:pt idx="8966">
                  <c:v>4635</c:v>
                </c:pt>
                <c:pt idx="8967">
                  <c:v>4636</c:v>
                </c:pt>
                <c:pt idx="8968">
                  <c:v>4637</c:v>
                </c:pt>
                <c:pt idx="8969">
                  <c:v>4638</c:v>
                </c:pt>
                <c:pt idx="8970">
                  <c:v>4639</c:v>
                </c:pt>
                <c:pt idx="8971">
                  <c:v>4640</c:v>
                </c:pt>
                <c:pt idx="8972">
                  <c:v>4641</c:v>
                </c:pt>
                <c:pt idx="8973">
                  <c:v>4642</c:v>
                </c:pt>
                <c:pt idx="8974">
                  <c:v>4643</c:v>
                </c:pt>
                <c:pt idx="8975">
                  <c:v>4643</c:v>
                </c:pt>
                <c:pt idx="8976">
                  <c:v>4643</c:v>
                </c:pt>
                <c:pt idx="8977">
                  <c:v>4643</c:v>
                </c:pt>
                <c:pt idx="8978">
                  <c:v>4643</c:v>
                </c:pt>
                <c:pt idx="8979">
                  <c:v>4643</c:v>
                </c:pt>
                <c:pt idx="8980">
                  <c:v>4644</c:v>
                </c:pt>
                <c:pt idx="8981">
                  <c:v>4645</c:v>
                </c:pt>
                <c:pt idx="8982">
                  <c:v>4645</c:v>
                </c:pt>
                <c:pt idx="8983">
                  <c:v>4645</c:v>
                </c:pt>
                <c:pt idx="8984">
                  <c:v>4646</c:v>
                </c:pt>
                <c:pt idx="8985">
                  <c:v>4646</c:v>
                </c:pt>
                <c:pt idx="8986">
                  <c:v>4646</c:v>
                </c:pt>
                <c:pt idx="8987">
                  <c:v>4646</c:v>
                </c:pt>
                <c:pt idx="8988">
                  <c:v>4646</c:v>
                </c:pt>
                <c:pt idx="8989">
                  <c:v>4647</c:v>
                </c:pt>
                <c:pt idx="8990">
                  <c:v>4647</c:v>
                </c:pt>
                <c:pt idx="8991">
                  <c:v>4648</c:v>
                </c:pt>
                <c:pt idx="8992">
                  <c:v>4649</c:v>
                </c:pt>
                <c:pt idx="8993">
                  <c:v>4649</c:v>
                </c:pt>
                <c:pt idx="8994">
                  <c:v>4649</c:v>
                </c:pt>
                <c:pt idx="8995">
                  <c:v>4649</c:v>
                </c:pt>
                <c:pt idx="8996">
                  <c:v>4650</c:v>
                </c:pt>
                <c:pt idx="8997">
                  <c:v>4650</c:v>
                </c:pt>
                <c:pt idx="8998">
                  <c:v>4650</c:v>
                </c:pt>
                <c:pt idx="8999">
                  <c:v>4651</c:v>
                </c:pt>
                <c:pt idx="9000">
                  <c:v>4651</c:v>
                </c:pt>
                <c:pt idx="9001">
                  <c:v>4651</c:v>
                </c:pt>
                <c:pt idx="9002">
                  <c:v>4651</c:v>
                </c:pt>
                <c:pt idx="9003">
                  <c:v>4651</c:v>
                </c:pt>
                <c:pt idx="9004">
                  <c:v>4651</c:v>
                </c:pt>
                <c:pt idx="9005">
                  <c:v>4651</c:v>
                </c:pt>
                <c:pt idx="9006">
                  <c:v>4651</c:v>
                </c:pt>
                <c:pt idx="9007">
                  <c:v>4651</c:v>
                </c:pt>
                <c:pt idx="9008">
                  <c:v>4651</c:v>
                </c:pt>
                <c:pt idx="9009">
                  <c:v>4651</c:v>
                </c:pt>
                <c:pt idx="9010">
                  <c:v>4651</c:v>
                </c:pt>
                <c:pt idx="9011">
                  <c:v>4652</c:v>
                </c:pt>
                <c:pt idx="9012">
                  <c:v>4653</c:v>
                </c:pt>
                <c:pt idx="9013">
                  <c:v>4653</c:v>
                </c:pt>
                <c:pt idx="9014">
                  <c:v>4653</c:v>
                </c:pt>
                <c:pt idx="9015">
                  <c:v>4653</c:v>
                </c:pt>
                <c:pt idx="9016">
                  <c:v>4653</c:v>
                </c:pt>
                <c:pt idx="9017">
                  <c:v>4653</c:v>
                </c:pt>
                <c:pt idx="9018">
                  <c:v>4653</c:v>
                </c:pt>
                <c:pt idx="9019">
                  <c:v>4654</c:v>
                </c:pt>
                <c:pt idx="9020">
                  <c:v>4654</c:v>
                </c:pt>
                <c:pt idx="9021">
                  <c:v>4655</c:v>
                </c:pt>
                <c:pt idx="9022">
                  <c:v>4656</c:v>
                </c:pt>
                <c:pt idx="9023">
                  <c:v>4656</c:v>
                </c:pt>
                <c:pt idx="9024">
                  <c:v>4656</c:v>
                </c:pt>
                <c:pt idx="9025">
                  <c:v>4656</c:v>
                </c:pt>
                <c:pt idx="9026">
                  <c:v>4656</c:v>
                </c:pt>
                <c:pt idx="9027">
                  <c:v>4656</c:v>
                </c:pt>
                <c:pt idx="9028">
                  <c:v>4657</c:v>
                </c:pt>
                <c:pt idx="9029">
                  <c:v>4658</c:v>
                </c:pt>
                <c:pt idx="9030">
                  <c:v>4658</c:v>
                </c:pt>
                <c:pt idx="9031">
                  <c:v>4658</c:v>
                </c:pt>
                <c:pt idx="9032">
                  <c:v>4659</c:v>
                </c:pt>
                <c:pt idx="9033">
                  <c:v>4660</c:v>
                </c:pt>
                <c:pt idx="9034">
                  <c:v>4661</c:v>
                </c:pt>
                <c:pt idx="9035">
                  <c:v>4662</c:v>
                </c:pt>
                <c:pt idx="9036">
                  <c:v>4663</c:v>
                </c:pt>
                <c:pt idx="9037">
                  <c:v>4663</c:v>
                </c:pt>
                <c:pt idx="9038">
                  <c:v>4664</c:v>
                </c:pt>
                <c:pt idx="9039">
                  <c:v>4665</c:v>
                </c:pt>
                <c:pt idx="9040">
                  <c:v>4666</c:v>
                </c:pt>
                <c:pt idx="9041">
                  <c:v>4667</c:v>
                </c:pt>
                <c:pt idx="9042">
                  <c:v>4667</c:v>
                </c:pt>
                <c:pt idx="9043">
                  <c:v>4667</c:v>
                </c:pt>
                <c:pt idx="9044">
                  <c:v>4667</c:v>
                </c:pt>
                <c:pt idx="9045">
                  <c:v>4667</c:v>
                </c:pt>
                <c:pt idx="9046">
                  <c:v>4668</c:v>
                </c:pt>
                <c:pt idx="9047">
                  <c:v>4669</c:v>
                </c:pt>
                <c:pt idx="9048">
                  <c:v>4670</c:v>
                </c:pt>
                <c:pt idx="9049">
                  <c:v>4670</c:v>
                </c:pt>
                <c:pt idx="9050">
                  <c:v>4671</c:v>
                </c:pt>
                <c:pt idx="9051">
                  <c:v>4672</c:v>
                </c:pt>
                <c:pt idx="9052">
                  <c:v>4672</c:v>
                </c:pt>
                <c:pt idx="9053">
                  <c:v>4672</c:v>
                </c:pt>
                <c:pt idx="9054">
                  <c:v>4673</c:v>
                </c:pt>
                <c:pt idx="9055">
                  <c:v>4674</c:v>
                </c:pt>
                <c:pt idx="9056">
                  <c:v>4674</c:v>
                </c:pt>
                <c:pt idx="9057">
                  <c:v>4674</c:v>
                </c:pt>
                <c:pt idx="9058">
                  <c:v>4674</c:v>
                </c:pt>
                <c:pt idx="9059">
                  <c:v>4675</c:v>
                </c:pt>
                <c:pt idx="9060">
                  <c:v>4675</c:v>
                </c:pt>
                <c:pt idx="9061">
                  <c:v>4676</c:v>
                </c:pt>
                <c:pt idx="9062">
                  <c:v>4677</c:v>
                </c:pt>
                <c:pt idx="9063">
                  <c:v>4677</c:v>
                </c:pt>
                <c:pt idx="9064">
                  <c:v>4678</c:v>
                </c:pt>
                <c:pt idx="9065">
                  <c:v>4678</c:v>
                </c:pt>
                <c:pt idx="9066">
                  <c:v>4678</c:v>
                </c:pt>
                <c:pt idx="9067">
                  <c:v>4678</c:v>
                </c:pt>
                <c:pt idx="9068">
                  <c:v>4678</c:v>
                </c:pt>
                <c:pt idx="9069">
                  <c:v>4678</c:v>
                </c:pt>
                <c:pt idx="9070">
                  <c:v>4678</c:v>
                </c:pt>
                <c:pt idx="9071">
                  <c:v>4678</c:v>
                </c:pt>
                <c:pt idx="9072">
                  <c:v>4679</c:v>
                </c:pt>
                <c:pt idx="9073">
                  <c:v>4680</c:v>
                </c:pt>
                <c:pt idx="9074">
                  <c:v>4681</c:v>
                </c:pt>
                <c:pt idx="9075">
                  <c:v>4682</c:v>
                </c:pt>
                <c:pt idx="9076">
                  <c:v>4683</c:v>
                </c:pt>
                <c:pt idx="9077">
                  <c:v>4684</c:v>
                </c:pt>
                <c:pt idx="9078">
                  <c:v>4685</c:v>
                </c:pt>
                <c:pt idx="9079">
                  <c:v>4686</c:v>
                </c:pt>
                <c:pt idx="9080">
                  <c:v>4687</c:v>
                </c:pt>
                <c:pt idx="9081">
                  <c:v>4688</c:v>
                </c:pt>
                <c:pt idx="9082">
                  <c:v>4689</c:v>
                </c:pt>
                <c:pt idx="9083">
                  <c:v>4690</c:v>
                </c:pt>
                <c:pt idx="9084">
                  <c:v>4691</c:v>
                </c:pt>
                <c:pt idx="9085">
                  <c:v>4692</c:v>
                </c:pt>
                <c:pt idx="9086">
                  <c:v>4692</c:v>
                </c:pt>
                <c:pt idx="9087">
                  <c:v>4692</c:v>
                </c:pt>
                <c:pt idx="9088">
                  <c:v>4693</c:v>
                </c:pt>
                <c:pt idx="9089">
                  <c:v>4694</c:v>
                </c:pt>
                <c:pt idx="9090">
                  <c:v>4695</c:v>
                </c:pt>
                <c:pt idx="9091">
                  <c:v>4696</c:v>
                </c:pt>
                <c:pt idx="9092">
                  <c:v>4697</c:v>
                </c:pt>
                <c:pt idx="9093">
                  <c:v>4697</c:v>
                </c:pt>
                <c:pt idx="9094">
                  <c:v>4697</c:v>
                </c:pt>
                <c:pt idx="9095">
                  <c:v>4698</c:v>
                </c:pt>
                <c:pt idx="9096">
                  <c:v>4699</c:v>
                </c:pt>
                <c:pt idx="9097">
                  <c:v>4700</c:v>
                </c:pt>
                <c:pt idx="9098">
                  <c:v>4701</c:v>
                </c:pt>
                <c:pt idx="9099">
                  <c:v>4702</c:v>
                </c:pt>
                <c:pt idx="9100">
                  <c:v>4703</c:v>
                </c:pt>
                <c:pt idx="9101">
                  <c:v>4704</c:v>
                </c:pt>
                <c:pt idx="9102">
                  <c:v>4705</c:v>
                </c:pt>
                <c:pt idx="9103">
                  <c:v>4705</c:v>
                </c:pt>
                <c:pt idx="9104">
                  <c:v>4706</c:v>
                </c:pt>
                <c:pt idx="9105">
                  <c:v>4707</c:v>
                </c:pt>
                <c:pt idx="9106">
                  <c:v>4708</c:v>
                </c:pt>
                <c:pt idx="9107">
                  <c:v>4709</c:v>
                </c:pt>
                <c:pt idx="9108">
                  <c:v>4709</c:v>
                </c:pt>
                <c:pt idx="9109">
                  <c:v>4710</c:v>
                </c:pt>
                <c:pt idx="9110">
                  <c:v>4711</c:v>
                </c:pt>
                <c:pt idx="9111">
                  <c:v>4712</c:v>
                </c:pt>
                <c:pt idx="9112">
                  <c:v>4713</c:v>
                </c:pt>
                <c:pt idx="9113">
                  <c:v>4714</c:v>
                </c:pt>
                <c:pt idx="9114">
                  <c:v>4715</c:v>
                </c:pt>
                <c:pt idx="9115">
                  <c:v>4715</c:v>
                </c:pt>
                <c:pt idx="9116">
                  <c:v>4715</c:v>
                </c:pt>
                <c:pt idx="9117">
                  <c:v>4716</c:v>
                </c:pt>
                <c:pt idx="9118">
                  <c:v>4717</c:v>
                </c:pt>
                <c:pt idx="9119">
                  <c:v>4718</c:v>
                </c:pt>
                <c:pt idx="9120">
                  <c:v>4719</c:v>
                </c:pt>
                <c:pt idx="9121">
                  <c:v>4720</c:v>
                </c:pt>
                <c:pt idx="9122">
                  <c:v>4721</c:v>
                </c:pt>
                <c:pt idx="9123">
                  <c:v>4721</c:v>
                </c:pt>
                <c:pt idx="9124">
                  <c:v>4722</c:v>
                </c:pt>
                <c:pt idx="9125">
                  <c:v>4723</c:v>
                </c:pt>
                <c:pt idx="9126">
                  <c:v>4723</c:v>
                </c:pt>
                <c:pt idx="9127">
                  <c:v>4723</c:v>
                </c:pt>
                <c:pt idx="9128">
                  <c:v>4724</c:v>
                </c:pt>
                <c:pt idx="9129">
                  <c:v>4725</c:v>
                </c:pt>
                <c:pt idx="9130">
                  <c:v>4726</c:v>
                </c:pt>
                <c:pt idx="9131">
                  <c:v>4727</c:v>
                </c:pt>
                <c:pt idx="9132">
                  <c:v>4728</c:v>
                </c:pt>
                <c:pt idx="9133">
                  <c:v>4729</c:v>
                </c:pt>
                <c:pt idx="9134">
                  <c:v>4730</c:v>
                </c:pt>
                <c:pt idx="9135">
                  <c:v>4731</c:v>
                </c:pt>
                <c:pt idx="9136">
                  <c:v>4731</c:v>
                </c:pt>
                <c:pt idx="9137">
                  <c:v>4731</c:v>
                </c:pt>
                <c:pt idx="9138">
                  <c:v>4732</c:v>
                </c:pt>
                <c:pt idx="9139">
                  <c:v>4732</c:v>
                </c:pt>
                <c:pt idx="9140">
                  <c:v>4732</c:v>
                </c:pt>
                <c:pt idx="9141">
                  <c:v>4732</c:v>
                </c:pt>
                <c:pt idx="9142">
                  <c:v>4732</c:v>
                </c:pt>
                <c:pt idx="9143">
                  <c:v>4733</c:v>
                </c:pt>
                <c:pt idx="9144">
                  <c:v>4733</c:v>
                </c:pt>
                <c:pt idx="9145">
                  <c:v>4733</c:v>
                </c:pt>
                <c:pt idx="9146">
                  <c:v>4733</c:v>
                </c:pt>
                <c:pt idx="9147">
                  <c:v>4733</c:v>
                </c:pt>
                <c:pt idx="9148">
                  <c:v>4734</c:v>
                </c:pt>
                <c:pt idx="9149">
                  <c:v>4734</c:v>
                </c:pt>
                <c:pt idx="9150">
                  <c:v>4734</c:v>
                </c:pt>
                <c:pt idx="9151">
                  <c:v>4734</c:v>
                </c:pt>
                <c:pt idx="9152">
                  <c:v>4734</c:v>
                </c:pt>
                <c:pt idx="9153">
                  <c:v>4734</c:v>
                </c:pt>
                <c:pt idx="9154">
                  <c:v>4734</c:v>
                </c:pt>
                <c:pt idx="9155">
                  <c:v>4734</c:v>
                </c:pt>
                <c:pt idx="9156">
                  <c:v>4735</c:v>
                </c:pt>
                <c:pt idx="9157">
                  <c:v>4735</c:v>
                </c:pt>
                <c:pt idx="9158">
                  <c:v>4735</c:v>
                </c:pt>
                <c:pt idx="9159">
                  <c:v>4735</c:v>
                </c:pt>
                <c:pt idx="9160">
                  <c:v>4735</c:v>
                </c:pt>
                <c:pt idx="9161">
                  <c:v>4736</c:v>
                </c:pt>
                <c:pt idx="9162">
                  <c:v>4737</c:v>
                </c:pt>
                <c:pt idx="9163">
                  <c:v>4738</c:v>
                </c:pt>
                <c:pt idx="9164">
                  <c:v>4739</c:v>
                </c:pt>
                <c:pt idx="9165">
                  <c:v>4740</c:v>
                </c:pt>
                <c:pt idx="9166">
                  <c:v>4741</c:v>
                </c:pt>
                <c:pt idx="9167">
                  <c:v>4741</c:v>
                </c:pt>
                <c:pt idx="9168">
                  <c:v>4741</c:v>
                </c:pt>
                <c:pt idx="9169">
                  <c:v>4742</c:v>
                </c:pt>
                <c:pt idx="9170">
                  <c:v>4742</c:v>
                </c:pt>
                <c:pt idx="9171">
                  <c:v>4743</c:v>
                </c:pt>
                <c:pt idx="9172">
                  <c:v>4744</c:v>
                </c:pt>
                <c:pt idx="9173">
                  <c:v>4744</c:v>
                </c:pt>
                <c:pt idx="9174">
                  <c:v>4745</c:v>
                </c:pt>
                <c:pt idx="9175">
                  <c:v>4746</c:v>
                </c:pt>
                <c:pt idx="9176">
                  <c:v>4746</c:v>
                </c:pt>
                <c:pt idx="9177">
                  <c:v>4746</c:v>
                </c:pt>
                <c:pt idx="9178">
                  <c:v>4746</c:v>
                </c:pt>
                <c:pt idx="9179">
                  <c:v>4747</c:v>
                </c:pt>
                <c:pt idx="9180">
                  <c:v>4747</c:v>
                </c:pt>
                <c:pt idx="9181">
                  <c:v>4747</c:v>
                </c:pt>
                <c:pt idx="9182">
                  <c:v>4747</c:v>
                </c:pt>
                <c:pt idx="9183">
                  <c:v>4747</c:v>
                </c:pt>
                <c:pt idx="9184">
                  <c:v>4747</c:v>
                </c:pt>
                <c:pt idx="9185">
                  <c:v>4748</c:v>
                </c:pt>
                <c:pt idx="9186">
                  <c:v>4748</c:v>
                </c:pt>
                <c:pt idx="9187">
                  <c:v>4748</c:v>
                </c:pt>
                <c:pt idx="9188">
                  <c:v>4748</c:v>
                </c:pt>
                <c:pt idx="9189">
                  <c:v>4749</c:v>
                </c:pt>
                <c:pt idx="9190">
                  <c:v>4749</c:v>
                </c:pt>
                <c:pt idx="9191">
                  <c:v>4749</c:v>
                </c:pt>
                <c:pt idx="9192">
                  <c:v>4749</c:v>
                </c:pt>
                <c:pt idx="9193">
                  <c:v>4749</c:v>
                </c:pt>
                <c:pt idx="9194">
                  <c:v>4749</c:v>
                </c:pt>
                <c:pt idx="9195">
                  <c:v>4749</c:v>
                </c:pt>
                <c:pt idx="9196">
                  <c:v>4750</c:v>
                </c:pt>
                <c:pt idx="9197">
                  <c:v>4751</c:v>
                </c:pt>
                <c:pt idx="9198">
                  <c:v>4751</c:v>
                </c:pt>
                <c:pt idx="9199">
                  <c:v>4751</c:v>
                </c:pt>
                <c:pt idx="9200">
                  <c:v>4751</c:v>
                </c:pt>
                <c:pt idx="9201">
                  <c:v>4751</c:v>
                </c:pt>
                <c:pt idx="9202">
                  <c:v>4752</c:v>
                </c:pt>
                <c:pt idx="9203">
                  <c:v>4752</c:v>
                </c:pt>
                <c:pt idx="9204">
                  <c:v>4752</c:v>
                </c:pt>
                <c:pt idx="9205">
                  <c:v>4752</c:v>
                </c:pt>
                <c:pt idx="9206">
                  <c:v>4753</c:v>
                </c:pt>
                <c:pt idx="9207">
                  <c:v>4753</c:v>
                </c:pt>
                <c:pt idx="9208">
                  <c:v>4753</c:v>
                </c:pt>
                <c:pt idx="9209">
                  <c:v>4753</c:v>
                </c:pt>
                <c:pt idx="9210">
                  <c:v>4754</c:v>
                </c:pt>
                <c:pt idx="9211">
                  <c:v>4755</c:v>
                </c:pt>
                <c:pt idx="9212">
                  <c:v>4755</c:v>
                </c:pt>
                <c:pt idx="9213">
                  <c:v>4756</c:v>
                </c:pt>
                <c:pt idx="9214">
                  <c:v>4756</c:v>
                </c:pt>
                <c:pt idx="9215">
                  <c:v>4756</c:v>
                </c:pt>
                <c:pt idx="9216">
                  <c:v>4757</c:v>
                </c:pt>
                <c:pt idx="9217">
                  <c:v>4758</c:v>
                </c:pt>
                <c:pt idx="9218">
                  <c:v>4759</c:v>
                </c:pt>
                <c:pt idx="9219">
                  <c:v>4760</c:v>
                </c:pt>
                <c:pt idx="9220">
                  <c:v>4760</c:v>
                </c:pt>
                <c:pt idx="9221">
                  <c:v>4760</c:v>
                </c:pt>
                <c:pt idx="9222">
                  <c:v>4761</c:v>
                </c:pt>
                <c:pt idx="9223">
                  <c:v>4761</c:v>
                </c:pt>
                <c:pt idx="9224">
                  <c:v>4761</c:v>
                </c:pt>
                <c:pt idx="9225">
                  <c:v>4761</c:v>
                </c:pt>
                <c:pt idx="9226">
                  <c:v>4761</c:v>
                </c:pt>
                <c:pt idx="9227">
                  <c:v>4761</c:v>
                </c:pt>
                <c:pt idx="9228">
                  <c:v>4761</c:v>
                </c:pt>
                <c:pt idx="9229">
                  <c:v>4762</c:v>
                </c:pt>
                <c:pt idx="9230">
                  <c:v>4762</c:v>
                </c:pt>
                <c:pt idx="9231">
                  <c:v>4763</c:v>
                </c:pt>
                <c:pt idx="9232">
                  <c:v>4763</c:v>
                </c:pt>
                <c:pt idx="9233">
                  <c:v>4763</c:v>
                </c:pt>
                <c:pt idx="9234">
                  <c:v>4764</c:v>
                </c:pt>
                <c:pt idx="9235">
                  <c:v>4765</c:v>
                </c:pt>
                <c:pt idx="9236">
                  <c:v>4766</c:v>
                </c:pt>
                <c:pt idx="9237">
                  <c:v>4766</c:v>
                </c:pt>
                <c:pt idx="9238">
                  <c:v>4767</c:v>
                </c:pt>
                <c:pt idx="9239">
                  <c:v>4767</c:v>
                </c:pt>
                <c:pt idx="9240">
                  <c:v>4768</c:v>
                </c:pt>
                <c:pt idx="9241">
                  <c:v>4769</c:v>
                </c:pt>
                <c:pt idx="9242">
                  <c:v>4770</c:v>
                </c:pt>
                <c:pt idx="9243">
                  <c:v>4771</c:v>
                </c:pt>
                <c:pt idx="9244">
                  <c:v>4771</c:v>
                </c:pt>
                <c:pt idx="9245">
                  <c:v>4771</c:v>
                </c:pt>
                <c:pt idx="9246">
                  <c:v>4772</c:v>
                </c:pt>
                <c:pt idx="9247">
                  <c:v>4772</c:v>
                </c:pt>
                <c:pt idx="9248">
                  <c:v>4772</c:v>
                </c:pt>
                <c:pt idx="9249">
                  <c:v>4773</c:v>
                </c:pt>
                <c:pt idx="9250">
                  <c:v>4773</c:v>
                </c:pt>
                <c:pt idx="9251">
                  <c:v>4773</c:v>
                </c:pt>
                <c:pt idx="9252">
                  <c:v>4774</c:v>
                </c:pt>
                <c:pt idx="9253">
                  <c:v>4775</c:v>
                </c:pt>
                <c:pt idx="9254">
                  <c:v>4776</c:v>
                </c:pt>
                <c:pt idx="9255">
                  <c:v>4776</c:v>
                </c:pt>
                <c:pt idx="9256">
                  <c:v>4776</c:v>
                </c:pt>
                <c:pt idx="9257">
                  <c:v>4777</c:v>
                </c:pt>
                <c:pt idx="9258">
                  <c:v>4777</c:v>
                </c:pt>
                <c:pt idx="9259">
                  <c:v>4777</c:v>
                </c:pt>
                <c:pt idx="9260">
                  <c:v>4777</c:v>
                </c:pt>
                <c:pt idx="9261">
                  <c:v>4777</c:v>
                </c:pt>
                <c:pt idx="9262">
                  <c:v>4778</c:v>
                </c:pt>
                <c:pt idx="9263">
                  <c:v>4778</c:v>
                </c:pt>
                <c:pt idx="9264">
                  <c:v>4779</c:v>
                </c:pt>
                <c:pt idx="9265">
                  <c:v>4779</c:v>
                </c:pt>
                <c:pt idx="9266">
                  <c:v>4779</c:v>
                </c:pt>
                <c:pt idx="9267">
                  <c:v>4779</c:v>
                </c:pt>
                <c:pt idx="9268">
                  <c:v>4779</c:v>
                </c:pt>
                <c:pt idx="9269">
                  <c:v>4779</c:v>
                </c:pt>
                <c:pt idx="9270">
                  <c:v>4779</c:v>
                </c:pt>
                <c:pt idx="9271">
                  <c:v>4780</c:v>
                </c:pt>
                <c:pt idx="9272">
                  <c:v>4781</c:v>
                </c:pt>
                <c:pt idx="9273">
                  <c:v>4782</c:v>
                </c:pt>
                <c:pt idx="9274">
                  <c:v>4782</c:v>
                </c:pt>
                <c:pt idx="9275">
                  <c:v>4783</c:v>
                </c:pt>
                <c:pt idx="9276">
                  <c:v>4783</c:v>
                </c:pt>
                <c:pt idx="9277">
                  <c:v>4784</c:v>
                </c:pt>
                <c:pt idx="9278">
                  <c:v>4784</c:v>
                </c:pt>
                <c:pt idx="9279">
                  <c:v>4784</c:v>
                </c:pt>
                <c:pt idx="9280">
                  <c:v>4785</c:v>
                </c:pt>
                <c:pt idx="9281">
                  <c:v>4785</c:v>
                </c:pt>
                <c:pt idx="9282">
                  <c:v>4785</c:v>
                </c:pt>
                <c:pt idx="9283">
                  <c:v>4785</c:v>
                </c:pt>
                <c:pt idx="9284">
                  <c:v>4786</c:v>
                </c:pt>
                <c:pt idx="9285">
                  <c:v>4787</c:v>
                </c:pt>
                <c:pt idx="9286">
                  <c:v>4788</c:v>
                </c:pt>
                <c:pt idx="9287">
                  <c:v>4789</c:v>
                </c:pt>
                <c:pt idx="9288">
                  <c:v>4790</c:v>
                </c:pt>
                <c:pt idx="9289">
                  <c:v>4790</c:v>
                </c:pt>
                <c:pt idx="9290">
                  <c:v>4791</c:v>
                </c:pt>
                <c:pt idx="9291">
                  <c:v>4791</c:v>
                </c:pt>
                <c:pt idx="9292">
                  <c:v>4792</c:v>
                </c:pt>
                <c:pt idx="9293">
                  <c:v>4792</c:v>
                </c:pt>
                <c:pt idx="9294">
                  <c:v>4792</c:v>
                </c:pt>
                <c:pt idx="9295">
                  <c:v>4792</c:v>
                </c:pt>
                <c:pt idx="9296">
                  <c:v>4793</c:v>
                </c:pt>
                <c:pt idx="9297">
                  <c:v>4793</c:v>
                </c:pt>
                <c:pt idx="9298">
                  <c:v>4793</c:v>
                </c:pt>
                <c:pt idx="9299">
                  <c:v>4794</c:v>
                </c:pt>
                <c:pt idx="9300">
                  <c:v>4794</c:v>
                </c:pt>
                <c:pt idx="9301">
                  <c:v>4795</c:v>
                </c:pt>
                <c:pt idx="9302">
                  <c:v>4796</c:v>
                </c:pt>
                <c:pt idx="9303">
                  <c:v>4797</c:v>
                </c:pt>
                <c:pt idx="9304">
                  <c:v>4798</c:v>
                </c:pt>
                <c:pt idx="9305">
                  <c:v>4799</c:v>
                </c:pt>
                <c:pt idx="9306">
                  <c:v>4799</c:v>
                </c:pt>
                <c:pt idx="9307">
                  <c:v>4799</c:v>
                </c:pt>
                <c:pt idx="9308">
                  <c:v>4799</c:v>
                </c:pt>
                <c:pt idx="9309">
                  <c:v>4799</c:v>
                </c:pt>
                <c:pt idx="9310">
                  <c:v>4799</c:v>
                </c:pt>
                <c:pt idx="9311">
                  <c:v>4800</c:v>
                </c:pt>
                <c:pt idx="9312">
                  <c:v>4800</c:v>
                </c:pt>
                <c:pt idx="9313">
                  <c:v>4800</c:v>
                </c:pt>
                <c:pt idx="9314">
                  <c:v>4801</c:v>
                </c:pt>
                <c:pt idx="9315">
                  <c:v>4801</c:v>
                </c:pt>
                <c:pt idx="9316">
                  <c:v>4802</c:v>
                </c:pt>
                <c:pt idx="9317">
                  <c:v>4802</c:v>
                </c:pt>
                <c:pt idx="9318">
                  <c:v>4802</c:v>
                </c:pt>
                <c:pt idx="9319">
                  <c:v>4802</c:v>
                </c:pt>
                <c:pt idx="9320">
                  <c:v>4803</c:v>
                </c:pt>
                <c:pt idx="9321">
                  <c:v>4804</c:v>
                </c:pt>
                <c:pt idx="9322">
                  <c:v>4805</c:v>
                </c:pt>
                <c:pt idx="9323">
                  <c:v>4806</c:v>
                </c:pt>
                <c:pt idx="9324">
                  <c:v>4806</c:v>
                </c:pt>
                <c:pt idx="9325">
                  <c:v>4807</c:v>
                </c:pt>
                <c:pt idx="9326">
                  <c:v>4807</c:v>
                </c:pt>
                <c:pt idx="9327">
                  <c:v>4807</c:v>
                </c:pt>
                <c:pt idx="9328">
                  <c:v>4808</c:v>
                </c:pt>
                <c:pt idx="9329">
                  <c:v>4809</c:v>
                </c:pt>
                <c:pt idx="9330">
                  <c:v>4809</c:v>
                </c:pt>
                <c:pt idx="9331">
                  <c:v>4809</c:v>
                </c:pt>
                <c:pt idx="9332">
                  <c:v>4809</c:v>
                </c:pt>
                <c:pt idx="9333">
                  <c:v>4809</c:v>
                </c:pt>
                <c:pt idx="9334">
                  <c:v>4809</c:v>
                </c:pt>
                <c:pt idx="9335">
                  <c:v>4809</c:v>
                </c:pt>
                <c:pt idx="9336">
                  <c:v>4810</c:v>
                </c:pt>
                <c:pt idx="9337">
                  <c:v>4811</c:v>
                </c:pt>
                <c:pt idx="9338">
                  <c:v>4811</c:v>
                </c:pt>
                <c:pt idx="9339">
                  <c:v>4811</c:v>
                </c:pt>
                <c:pt idx="9340">
                  <c:v>4811</c:v>
                </c:pt>
                <c:pt idx="9341">
                  <c:v>4811</c:v>
                </c:pt>
                <c:pt idx="9342">
                  <c:v>4811</c:v>
                </c:pt>
                <c:pt idx="9343">
                  <c:v>4811</c:v>
                </c:pt>
                <c:pt idx="9344">
                  <c:v>4811</c:v>
                </c:pt>
                <c:pt idx="9345">
                  <c:v>4811</c:v>
                </c:pt>
                <c:pt idx="9346">
                  <c:v>4811</c:v>
                </c:pt>
                <c:pt idx="9347">
                  <c:v>4811</c:v>
                </c:pt>
                <c:pt idx="9348">
                  <c:v>4812</c:v>
                </c:pt>
                <c:pt idx="9349">
                  <c:v>4813</c:v>
                </c:pt>
                <c:pt idx="9350">
                  <c:v>4814</c:v>
                </c:pt>
                <c:pt idx="9351">
                  <c:v>4815</c:v>
                </c:pt>
                <c:pt idx="9352">
                  <c:v>4816</c:v>
                </c:pt>
                <c:pt idx="9353">
                  <c:v>4817</c:v>
                </c:pt>
                <c:pt idx="9354">
                  <c:v>4818</c:v>
                </c:pt>
                <c:pt idx="9355">
                  <c:v>4819</c:v>
                </c:pt>
                <c:pt idx="9356">
                  <c:v>4820</c:v>
                </c:pt>
                <c:pt idx="9357">
                  <c:v>4821</c:v>
                </c:pt>
                <c:pt idx="9358">
                  <c:v>4821</c:v>
                </c:pt>
                <c:pt idx="9359">
                  <c:v>4821</c:v>
                </c:pt>
                <c:pt idx="9360">
                  <c:v>4822</c:v>
                </c:pt>
                <c:pt idx="9361">
                  <c:v>4822</c:v>
                </c:pt>
                <c:pt idx="9362">
                  <c:v>4822</c:v>
                </c:pt>
                <c:pt idx="9363">
                  <c:v>4822</c:v>
                </c:pt>
                <c:pt idx="9364">
                  <c:v>4822</c:v>
                </c:pt>
                <c:pt idx="9365">
                  <c:v>4822</c:v>
                </c:pt>
                <c:pt idx="9366">
                  <c:v>4823</c:v>
                </c:pt>
                <c:pt idx="9367">
                  <c:v>4823</c:v>
                </c:pt>
                <c:pt idx="9368">
                  <c:v>4824</c:v>
                </c:pt>
                <c:pt idx="9369">
                  <c:v>4824</c:v>
                </c:pt>
                <c:pt idx="9370">
                  <c:v>4824</c:v>
                </c:pt>
                <c:pt idx="9371">
                  <c:v>4825</c:v>
                </c:pt>
                <c:pt idx="9372">
                  <c:v>4825</c:v>
                </c:pt>
                <c:pt idx="9373">
                  <c:v>4825</c:v>
                </c:pt>
                <c:pt idx="9374">
                  <c:v>4825</c:v>
                </c:pt>
                <c:pt idx="9375">
                  <c:v>4826</c:v>
                </c:pt>
                <c:pt idx="9376">
                  <c:v>4826</c:v>
                </c:pt>
                <c:pt idx="9377">
                  <c:v>4826</c:v>
                </c:pt>
                <c:pt idx="9378">
                  <c:v>4827</c:v>
                </c:pt>
                <c:pt idx="9379">
                  <c:v>4828</c:v>
                </c:pt>
                <c:pt idx="9380">
                  <c:v>4829</c:v>
                </c:pt>
                <c:pt idx="9381">
                  <c:v>4830</c:v>
                </c:pt>
                <c:pt idx="9382">
                  <c:v>4830</c:v>
                </c:pt>
                <c:pt idx="9383">
                  <c:v>4831</c:v>
                </c:pt>
                <c:pt idx="9384">
                  <c:v>4832</c:v>
                </c:pt>
                <c:pt idx="9385">
                  <c:v>4833</c:v>
                </c:pt>
                <c:pt idx="9386">
                  <c:v>4834</c:v>
                </c:pt>
                <c:pt idx="9387">
                  <c:v>4834</c:v>
                </c:pt>
                <c:pt idx="9388">
                  <c:v>4834</c:v>
                </c:pt>
                <c:pt idx="9389">
                  <c:v>4834</c:v>
                </c:pt>
                <c:pt idx="9390">
                  <c:v>4835</c:v>
                </c:pt>
                <c:pt idx="9391">
                  <c:v>4835</c:v>
                </c:pt>
                <c:pt idx="9392">
                  <c:v>4835</c:v>
                </c:pt>
                <c:pt idx="9393">
                  <c:v>4835</c:v>
                </c:pt>
                <c:pt idx="9394">
                  <c:v>4836</c:v>
                </c:pt>
                <c:pt idx="9395">
                  <c:v>4837</c:v>
                </c:pt>
                <c:pt idx="9396">
                  <c:v>4837</c:v>
                </c:pt>
                <c:pt idx="9397">
                  <c:v>4837</c:v>
                </c:pt>
                <c:pt idx="9398">
                  <c:v>4838</c:v>
                </c:pt>
                <c:pt idx="9399">
                  <c:v>4838</c:v>
                </c:pt>
                <c:pt idx="9400">
                  <c:v>4838</c:v>
                </c:pt>
                <c:pt idx="9401">
                  <c:v>4839</c:v>
                </c:pt>
                <c:pt idx="9402">
                  <c:v>4839</c:v>
                </c:pt>
                <c:pt idx="9403">
                  <c:v>4839</c:v>
                </c:pt>
                <c:pt idx="9404">
                  <c:v>4839</c:v>
                </c:pt>
                <c:pt idx="9405">
                  <c:v>4839</c:v>
                </c:pt>
                <c:pt idx="9406">
                  <c:v>4839</c:v>
                </c:pt>
                <c:pt idx="9407">
                  <c:v>4839</c:v>
                </c:pt>
                <c:pt idx="9408">
                  <c:v>4840</c:v>
                </c:pt>
                <c:pt idx="9409">
                  <c:v>4840</c:v>
                </c:pt>
                <c:pt idx="9410">
                  <c:v>4841</c:v>
                </c:pt>
                <c:pt idx="9411">
                  <c:v>4842</c:v>
                </c:pt>
                <c:pt idx="9412">
                  <c:v>4843</c:v>
                </c:pt>
                <c:pt idx="9413">
                  <c:v>4844</c:v>
                </c:pt>
                <c:pt idx="9414">
                  <c:v>4845</c:v>
                </c:pt>
                <c:pt idx="9415">
                  <c:v>4845</c:v>
                </c:pt>
                <c:pt idx="9416">
                  <c:v>4846</c:v>
                </c:pt>
                <c:pt idx="9417">
                  <c:v>4847</c:v>
                </c:pt>
                <c:pt idx="9418">
                  <c:v>4848</c:v>
                </c:pt>
                <c:pt idx="9419">
                  <c:v>4848</c:v>
                </c:pt>
                <c:pt idx="9420">
                  <c:v>4849</c:v>
                </c:pt>
                <c:pt idx="9421">
                  <c:v>4849</c:v>
                </c:pt>
                <c:pt idx="9422">
                  <c:v>4849</c:v>
                </c:pt>
                <c:pt idx="9423">
                  <c:v>4850</c:v>
                </c:pt>
                <c:pt idx="9424">
                  <c:v>4851</c:v>
                </c:pt>
                <c:pt idx="9425">
                  <c:v>4851</c:v>
                </c:pt>
                <c:pt idx="9426">
                  <c:v>4852</c:v>
                </c:pt>
                <c:pt idx="9427">
                  <c:v>4852</c:v>
                </c:pt>
                <c:pt idx="9428">
                  <c:v>4852</c:v>
                </c:pt>
                <c:pt idx="9429">
                  <c:v>4852</c:v>
                </c:pt>
                <c:pt idx="9430">
                  <c:v>4852</c:v>
                </c:pt>
                <c:pt idx="9431">
                  <c:v>4852</c:v>
                </c:pt>
                <c:pt idx="9432">
                  <c:v>4853</c:v>
                </c:pt>
                <c:pt idx="9433">
                  <c:v>4853</c:v>
                </c:pt>
                <c:pt idx="9434">
                  <c:v>4853</c:v>
                </c:pt>
                <c:pt idx="9435">
                  <c:v>4853</c:v>
                </c:pt>
                <c:pt idx="9436">
                  <c:v>4853</c:v>
                </c:pt>
                <c:pt idx="9437">
                  <c:v>4854</c:v>
                </c:pt>
                <c:pt idx="9438">
                  <c:v>4854</c:v>
                </c:pt>
                <c:pt idx="9439">
                  <c:v>4855</c:v>
                </c:pt>
                <c:pt idx="9440">
                  <c:v>4855</c:v>
                </c:pt>
                <c:pt idx="9441">
                  <c:v>4856</c:v>
                </c:pt>
                <c:pt idx="9442">
                  <c:v>4856</c:v>
                </c:pt>
                <c:pt idx="9443">
                  <c:v>4856</c:v>
                </c:pt>
                <c:pt idx="9444">
                  <c:v>4857</c:v>
                </c:pt>
                <c:pt idx="9445">
                  <c:v>4858</c:v>
                </c:pt>
                <c:pt idx="9446">
                  <c:v>4859</c:v>
                </c:pt>
                <c:pt idx="9447">
                  <c:v>4860</c:v>
                </c:pt>
                <c:pt idx="9448">
                  <c:v>4861</c:v>
                </c:pt>
                <c:pt idx="9449">
                  <c:v>4861</c:v>
                </c:pt>
                <c:pt idx="9450">
                  <c:v>4862</c:v>
                </c:pt>
                <c:pt idx="9451">
                  <c:v>4862</c:v>
                </c:pt>
                <c:pt idx="9452">
                  <c:v>4863</c:v>
                </c:pt>
                <c:pt idx="9453">
                  <c:v>4863</c:v>
                </c:pt>
                <c:pt idx="9454">
                  <c:v>4863</c:v>
                </c:pt>
                <c:pt idx="9455">
                  <c:v>4863</c:v>
                </c:pt>
                <c:pt idx="9456">
                  <c:v>4864</c:v>
                </c:pt>
                <c:pt idx="9457">
                  <c:v>4864</c:v>
                </c:pt>
                <c:pt idx="9458">
                  <c:v>4864</c:v>
                </c:pt>
                <c:pt idx="9459">
                  <c:v>4864</c:v>
                </c:pt>
                <c:pt idx="9460">
                  <c:v>4864</c:v>
                </c:pt>
                <c:pt idx="9461">
                  <c:v>4865</c:v>
                </c:pt>
                <c:pt idx="9462">
                  <c:v>4866</c:v>
                </c:pt>
                <c:pt idx="9463">
                  <c:v>4867</c:v>
                </c:pt>
                <c:pt idx="9464">
                  <c:v>4868</c:v>
                </c:pt>
                <c:pt idx="9465">
                  <c:v>4869</c:v>
                </c:pt>
                <c:pt idx="9466">
                  <c:v>4870</c:v>
                </c:pt>
                <c:pt idx="9467">
                  <c:v>4870</c:v>
                </c:pt>
                <c:pt idx="9468">
                  <c:v>4871</c:v>
                </c:pt>
                <c:pt idx="9469">
                  <c:v>4872</c:v>
                </c:pt>
                <c:pt idx="9470">
                  <c:v>4873</c:v>
                </c:pt>
                <c:pt idx="9471">
                  <c:v>4874</c:v>
                </c:pt>
                <c:pt idx="9472">
                  <c:v>4875</c:v>
                </c:pt>
                <c:pt idx="9473">
                  <c:v>4876</c:v>
                </c:pt>
                <c:pt idx="9474">
                  <c:v>4877</c:v>
                </c:pt>
                <c:pt idx="9475">
                  <c:v>4877</c:v>
                </c:pt>
                <c:pt idx="9476">
                  <c:v>4877</c:v>
                </c:pt>
                <c:pt idx="9477">
                  <c:v>4877</c:v>
                </c:pt>
                <c:pt idx="9478">
                  <c:v>4878</c:v>
                </c:pt>
                <c:pt idx="9479">
                  <c:v>4878</c:v>
                </c:pt>
                <c:pt idx="9480">
                  <c:v>4878</c:v>
                </c:pt>
                <c:pt idx="9481">
                  <c:v>4879</c:v>
                </c:pt>
                <c:pt idx="9482">
                  <c:v>4879</c:v>
                </c:pt>
                <c:pt idx="9483">
                  <c:v>4880</c:v>
                </c:pt>
                <c:pt idx="9484">
                  <c:v>4880</c:v>
                </c:pt>
                <c:pt idx="9485">
                  <c:v>4881</c:v>
                </c:pt>
                <c:pt idx="9486">
                  <c:v>4881</c:v>
                </c:pt>
                <c:pt idx="9487">
                  <c:v>4882</c:v>
                </c:pt>
                <c:pt idx="9488">
                  <c:v>4882</c:v>
                </c:pt>
                <c:pt idx="9489">
                  <c:v>4883</c:v>
                </c:pt>
                <c:pt idx="9490">
                  <c:v>4883</c:v>
                </c:pt>
                <c:pt idx="9491">
                  <c:v>4883</c:v>
                </c:pt>
                <c:pt idx="9492">
                  <c:v>4883</c:v>
                </c:pt>
                <c:pt idx="9493">
                  <c:v>4883</c:v>
                </c:pt>
                <c:pt idx="9494">
                  <c:v>4883</c:v>
                </c:pt>
                <c:pt idx="9495">
                  <c:v>4883</c:v>
                </c:pt>
                <c:pt idx="9496">
                  <c:v>4883</c:v>
                </c:pt>
                <c:pt idx="9497">
                  <c:v>4884</c:v>
                </c:pt>
                <c:pt idx="9498">
                  <c:v>4885</c:v>
                </c:pt>
                <c:pt idx="9499">
                  <c:v>4886</c:v>
                </c:pt>
                <c:pt idx="9500">
                  <c:v>4887</c:v>
                </c:pt>
                <c:pt idx="9501">
                  <c:v>4888</c:v>
                </c:pt>
                <c:pt idx="9502">
                  <c:v>4888</c:v>
                </c:pt>
                <c:pt idx="9503">
                  <c:v>4889</c:v>
                </c:pt>
                <c:pt idx="9504">
                  <c:v>4889</c:v>
                </c:pt>
                <c:pt idx="9505">
                  <c:v>4889</c:v>
                </c:pt>
                <c:pt idx="9506">
                  <c:v>4890</c:v>
                </c:pt>
                <c:pt idx="9507">
                  <c:v>4890</c:v>
                </c:pt>
                <c:pt idx="9508">
                  <c:v>4890</c:v>
                </c:pt>
                <c:pt idx="9509">
                  <c:v>4890</c:v>
                </c:pt>
                <c:pt idx="9510">
                  <c:v>4890</c:v>
                </c:pt>
                <c:pt idx="9511">
                  <c:v>4891</c:v>
                </c:pt>
                <c:pt idx="9512">
                  <c:v>4891</c:v>
                </c:pt>
                <c:pt idx="9513">
                  <c:v>4892</c:v>
                </c:pt>
                <c:pt idx="9514">
                  <c:v>4892</c:v>
                </c:pt>
                <c:pt idx="9515">
                  <c:v>4892</c:v>
                </c:pt>
                <c:pt idx="9516">
                  <c:v>4892</c:v>
                </c:pt>
                <c:pt idx="9517">
                  <c:v>4892</c:v>
                </c:pt>
                <c:pt idx="9518">
                  <c:v>4892</c:v>
                </c:pt>
                <c:pt idx="9519">
                  <c:v>4892</c:v>
                </c:pt>
                <c:pt idx="9520">
                  <c:v>4892</c:v>
                </c:pt>
                <c:pt idx="9521">
                  <c:v>4892</c:v>
                </c:pt>
                <c:pt idx="9522">
                  <c:v>4892</c:v>
                </c:pt>
                <c:pt idx="9523">
                  <c:v>4892</c:v>
                </c:pt>
                <c:pt idx="9524">
                  <c:v>4893</c:v>
                </c:pt>
                <c:pt idx="9525">
                  <c:v>4893</c:v>
                </c:pt>
                <c:pt idx="9526">
                  <c:v>4894</c:v>
                </c:pt>
                <c:pt idx="9527">
                  <c:v>4894</c:v>
                </c:pt>
                <c:pt idx="9528">
                  <c:v>4894</c:v>
                </c:pt>
                <c:pt idx="9529">
                  <c:v>4894</c:v>
                </c:pt>
                <c:pt idx="9530">
                  <c:v>4894</c:v>
                </c:pt>
                <c:pt idx="9531">
                  <c:v>4894</c:v>
                </c:pt>
                <c:pt idx="9532">
                  <c:v>4895</c:v>
                </c:pt>
                <c:pt idx="9533">
                  <c:v>4896</c:v>
                </c:pt>
                <c:pt idx="9534">
                  <c:v>4897</c:v>
                </c:pt>
                <c:pt idx="9535">
                  <c:v>4898</c:v>
                </c:pt>
                <c:pt idx="9536">
                  <c:v>4898</c:v>
                </c:pt>
                <c:pt idx="9537">
                  <c:v>4898</c:v>
                </c:pt>
                <c:pt idx="9538">
                  <c:v>4899</c:v>
                </c:pt>
                <c:pt idx="9539">
                  <c:v>4899</c:v>
                </c:pt>
                <c:pt idx="9540">
                  <c:v>4900</c:v>
                </c:pt>
                <c:pt idx="9541">
                  <c:v>4901</c:v>
                </c:pt>
                <c:pt idx="9542">
                  <c:v>4901</c:v>
                </c:pt>
                <c:pt idx="9543">
                  <c:v>4901</c:v>
                </c:pt>
                <c:pt idx="9544">
                  <c:v>4902</c:v>
                </c:pt>
                <c:pt idx="9545">
                  <c:v>4902</c:v>
                </c:pt>
                <c:pt idx="9546">
                  <c:v>4902</c:v>
                </c:pt>
                <c:pt idx="9547">
                  <c:v>4902</c:v>
                </c:pt>
                <c:pt idx="9548">
                  <c:v>4902</c:v>
                </c:pt>
                <c:pt idx="9549">
                  <c:v>4902</c:v>
                </c:pt>
                <c:pt idx="9550">
                  <c:v>4903</c:v>
                </c:pt>
                <c:pt idx="9551">
                  <c:v>4904</c:v>
                </c:pt>
                <c:pt idx="9552">
                  <c:v>4904</c:v>
                </c:pt>
                <c:pt idx="9553">
                  <c:v>4904</c:v>
                </c:pt>
                <c:pt idx="9554">
                  <c:v>4904</c:v>
                </c:pt>
                <c:pt idx="9555">
                  <c:v>4904</c:v>
                </c:pt>
                <c:pt idx="9556">
                  <c:v>4904</c:v>
                </c:pt>
                <c:pt idx="9557">
                  <c:v>4905</c:v>
                </c:pt>
                <c:pt idx="9558">
                  <c:v>4905</c:v>
                </c:pt>
                <c:pt idx="9559">
                  <c:v>4905</c:v>
                </c:pt>
                <c:pt idx="9560">
                  <c:v>4905</c:v>
                </c:pt>
                <c:pt idx="9561">
                  <c:v>4905</c:v>
                </c:pt>
                <c:pt idx="9562">
                  <c:v>4906</c:v>
                </c:pt>
                <c:pt idx="9563">
                  <c:v>4906</c:v>
                </c:pt>
                <c:pt idx="9564">
                  <c:v>4907</c:v>
                </c:pt>
                <c:pt idx="9565">
                  <c:v>4907</c:v>
                </c:pt>
                <c:pt idx="9566">
                  <c:v>4908</c:v>
                </c:pt>
                <c:pt idx="9567">
                  <c:v>4909</c:v>
                </c:pt>
                <c:pt idx="9568">
                  <c:v>4910</c:v>
                </c:pt>
                <c:pt idx="9569">
                  <c:v>4911</c:v>
                </c:pt>
                <c:pt idx="9570">
                  <c:v>4912</c:v>
                </c:pt>
                <c:pt idx="9571">
                  <c:v>4912</c:v>
                </c:pt>
                <c:pt idx="9572">
                  <c:v>4913</c:v>
                </c:pt>
                <c:pt idx="9573">
                  <c:v>4913</c:v>
                </c:pt>
                <c:pt idx="9574">
                  <c:v>4914</c:v>
                </c:pt>
                <c:pt idx="9575">
                  <c:v>4915</c:v>
                </c:pt>
                <c:pt idx="9576">
                  <c:v>4915</c:v>
                </c:pt>
                <c:pt idx="9577">
                  <c:v>4915</c:v>
                </c:pt>
                <c:pt idx="9578">
                  <c:v>4915</c:v>
                </c:pt>
                <c:pt idx="9579">
                  <c:v>4915</c:v>
                </c:pt>
                <c:pt idx="9580">
                  <c:v>4915</c:v>
                </c:pt>
                <c:pt idx="9581">
                  <c:v>4915</c:v>
                </c:pt>
                <c:pt idx="9582">
                  <c:v>4915</c:v>
                </c:pt>
                <c:pt idx="9583">
                  <c:v>4915</c:v>
                </c:pt>
                <c:pt idx="9584">
                  <c:v>4915</c:v>
                </c:pt>
                <c:pt idx="9585">
                  <c:v>4915</c:v>
                </c:pt>
                <c:pt idx="9586">
                  <c:v>4915</c:v>
                </c:pt>
                <c:pt idx="9587">
                  <c:v>4915</c:v>
                </c:pt>
                <c:pt idx="9588">
                  <c:v>4915</c:v>
                </c:pt>
                <c:pt idx="9589">
                  <c:v>4915</c:v>
                </c:pt>
                <c:pt idx="9590">
                  <c:v>4915</c:v>
                </c:pt>
                <c:pt idx="9591">
                  <c:v>4915</c:v>
                </c:pt>
                <c:pt idx="9592">
                  <c:v>4915</c:v>
                </c:pt>
                <c:pt idx="9593">
                  <c:v>4915</c:v>
                </c:pt>
                <c:pt idx="9594">
                  <c:v>4915</c:v>
                </c:pt>
                <c:pt idx="9595">
                  <c:v>4916</c:v>
                </c:pt>
                <c:pt idx="9596">
                  <c:v>4916</c:v>
                </c:pt>
                <c:pt idx="9597">
                  <c:v>4916</c:v>
                </c:pt>
                <c:pt idx="9598">
                  <c:v>4916</c:v>
                </c:pt>
                <c:pt idx="9599">
                  <c:v>4916</c:v>
                </c:pt>
                <c:pt idx="9600">
                  <c:v>4916</c:v>
                </c:pt>
                <c:pt idx="9601">
                  <c:v>4916</c:v>
                </c:pt>
                <c:pt idx="9602">
                  <c:v>4917</c:v>
                </c:pt>
              </c:numCache>
            </c:numRef>
          </c:val>
          <c:smooth val="0"/>
        </c:ser>
        <c:ser>
          <c:idx val="1"/>
          <c:order val="1"/>
          <c:tx>
            <c:strRef>
              <c:f>Sheet2!$AM$1</c:f>
              <c:strCache>
                <c:ptCount val="1"/>
                <c:pt idx="0">
                  <c:v>Partial A</c:v>
                </c:pt>
              </c:strCache>
            </c:strRef>
          </c:tx>
          <c:marker>
            <c:symbol val="none"/>
          </c:marker>
          <c:val>
            <c:numRef>
              <c:f>Sheet2!$AM$2:$AM$9604</c:f>
              <c:numCache>
                <c:formatCode>General</c:formatCode>
                <c:ptCount val="9603"/>
                <c:pt idx="0">
                  <c:v>0</c:v>
                </c:pt>
                <c:pt idx="1">
                  <c:v>1</c:v>
                </c:pt>
                <c:pt idx="2">
                  <c:v>1</c:v>
                </c:pt>
                <c:pt idx="3">
                  <c:v>2</c:v>
                </c:pt>
                <c:pt idx="4">
                  <c:v>2</c:v>
                </c:pt>
                <c:pt idx="5">
                  <c:v>2</c:v>
                </c:pt>
                <c:pt idx="6">
                  <c:v>2</c:v>
                </c:pt>
                <c:pt idx="7">
                  <c:v>2</c:v>
                </c:pt>
                <c:pt idx="8">
                  <c:v>2</c:v>
                </c:pt>
                <c:pt idx="9">
                  <c:v>2</c:v>
                </c:pt>
                <c:pt idx="10">
                  <c:v>2</c:v>
                </c:pt>
                <c:pt idx="11">
                  <c:v>2</c:v>
                </c:pt>
                <c:pt idx="12">
                  <c:v>3</c:v>
                </c:pt>
                <c:pt idx="13">
                  <c:v>3</c:v>
                </c:pt>
                <c:pt idx="14">
                  <c:v>3</c:v>
                </c:pt>
                <c:pt idx="15">
                  <c:v>3</c:v>
                </c:pt>
                <c:pt idx="16">
                  <c:v>3</c:v>
                </c:pt>
                <c:pt idx="17">
                  <c:v>3</c:v>
                </c:pt>
                <c:pt idx="18">
                  <c:v>3</c:v>
                </c:pt>
                <c:pt idx="19">
                  <c:v>3</c:v>
                </c:pt>
                <c:pt idx="20">
                  <c:v>3</c:v>
                </c:pt>
                <c:pt idx="21">
                  <c:v>3</c:v>
                </c:pt>
                <c:pt idx="22">
                  <c:v>3</c:v>
                </c:pt>
                <c:pt idx="23">
                  <c:v>3</c:v>
                </c:pt>
                <c:pt idx="24">
                  <c:v>3</c:v>
                </c:pt>
                <c:pt idx="25">
                  <c:v>4</c:v>
                </c:pt>
                <c:pt idx="26">
                  <c:v>4</c:v>
                </c:pt>
                <c:pt idx="27">
                  <c:v>4</c:v>
                </c:pt>
                <c:pt idx="28">
                  <c:v>4</c:v>
                </c:pt>
                <c:pt idx="29">
                  <c:v>5</c:v>
                </c:pt>
                <c:pt idx="30">
                  <c:v>5</c:v>
                </c:pt>
                <c:pt idx="31">
                  <c:v>5</c:v>
                </c:pt>
                <c:pt idx="32">
                  <c:v>6</c:v>
                </c:pt>
                <c:pt idx="33">
                  <c:v>7</c:v>
                </c:pt>
                <c:pt idx="34">
                  <c:v>7</c:v>
                </c:pt>
                <c:pt idx="35">
                  <c:v>7</c:v>
                </c:pt>
                <c:pt idx="36">
                  <c:v>7</c:v>
                </c:pt>
                <c:pt idx="37">
                  <c:v>8</c:v>
                </c:pt>
                <c:pt idx="38">
                  <c:v>9</c:v>
                </c:pt>
                <c:pt idx="39">
                  <c:v>9</c:v>
                </c:pt>
                <c:pt idx="40">
                  <c:v>9</c:v>
                </c:pt>
                <c:pt idx="41">
                  <c:v>9</c:v>
                </c:pt>
                <c:pt idx="42">
                  <c:v>10</c:v>
                </c:pt>
                <c:pt idx="43">
                  <c:v>10</c:v>
                </c:pt>
                <c:pt idx="44">
                  <c:v>10</c:v>
                </c:pt>
                <c:pt idx="45">
                  <c:v>10</c:v>
                </c:pt>
                <c:pt idx="46">
                  <c:v>10</c:v>
                </c:pt>
                <c:pt idx="47">
                  <c:v>10</c:v>
                </c:pt>
                <c:pt idx="48">
                  <c:v>11</c:v>
                </c:pt>
                <c:pt idx="49">
                  <c:v>12</c:v>
                </c:pt>
                <c:pt idx="50">
                  <c:v>13</c:v>
                </c:pt>
                <c:pt idx="51">
                  <c:v>13</c:v>
                </c:pt>
                <c:pt idx="52">
                  <c:v>14</c:v>
                </c:pt>
                <c:pt idx="53">
                  <c:v>14</c:v>
                </c:pt>
                <c:pt idx="54">
                  <c:v>15</c:v>
                </c:pt>
                <c:pt idx="55">
                  <c:v>15</c:v>
                </c:pt>
                <c:pt idx="56">
                  <c:v>15</c:v>
                </c:pt>
                <c:pt idx="57">
                  <c:v>15</c:v>
                </c:pt>
                <c:pt idx="58">
                  <c:v>15</c:v>
                </c:pt>
                <c:pt idx="59">
                  <c:v>15</c:v>
                </c:pt>
                <c:pt idx="60">
                  <c:v>15</c:v>
                </c:pt>
                <c:pt idx="61">
                  <c:v>15</c:v>
                </c:pt>
                <c:pt idx="62">
                  <c:v>16</c:v>
                </c:pt>
                <c:pt idx="63">
                  <c:v>16</c:v>
                </c:pt>
                <c:pt idx="64">
                  <c:v>16</c:v>
                </c:pt>
                <c:pt idx="65">
                  <c:v>17</c:v>
                </c:pt>
                <c:pt idx="66">
                  <c:v>17</c:v>
                </c:pt>
                <c:pt idx="67">
                  <c:v>17</c:v>
                </c:pt>
                <c:pt idx="68">
                  <c:v>18</c:v>
                </c:pt>
                <c:pt idx="69">
                  <c:v>18</c:v>
                </c:pt>
                <c:pt idx="70">
                  <c:v>18</c:v>
                </c:pt>
                <c:pt idx="71">
                  <c:v>18</c:v>
                </c:pt>
                <c:pt idx="72">
                  <c:v>18</c:v>
                </c:pt>
                <c:pt idx="73">
                  <c:v>18</c:v>
                </c:pt>
                <c:pt idx="74">
                  <c:v>19</c:v>
                </c:pt>
                <c:pt idx="75">
                  <c:v>20</c:v>
                </c:pt>
                <c:pt idx="76">
                  <c:v>21</c:v>
                </c:pt>
                <c:pt idx="77">
                  <c:v>22</c:v>
                </c:pt>
                <c:pt idx="78">
                  <c:v>22</c:v>
                </c:pt>
                <c:pt idx="79">
                  <c:v>22</c:v>
                </c:pt>
                <c:pt idx="80">
                  <c:v>22</c:v>
                </c:pt>
                <c:pt idx="81">
                  <c:v>22</c:v>
                </c:pt>
                <c:pt idx="82">
                  <c:v>22</c:v>
                </c:pt>
                <c:pt idx="83">
                  <c:v>22</c:v>
                </c:pt>
                <c:pt idx="84">
                  <c:v>22</c:v>
                </c:pt>
                <c:pt idx="85">
                  <c:v>22</c:v>
                </c:pt>
                <c:pt idx="86">
                  <c:v>22</c:v>
                </c:pt>
                <c:pt idx="87">
                  <c:v>23</c:v>
                </c:pt>
                <c:pt idx="88">
                  <c:v>24</c:v>
                </c:pt>
                <c:pt idx="89">
                  <c:v>25</c:v>
                </c:pt>
                <c:pt idx="90">
                  <c:v>25</c:v>
                </c:pt>
                <c:pt idx="91">
                  <c:v>25</c:v>
                </c:pt>
                <c:pt idx="92">
                  <c:v>25</c:v>
                </c:pt>
                <c:pt idx="93">
                  <c:v>25</c:v>
                </c:pt>
                <c:pt idx="94">
                  <c:v>25</c:v>
                </c:pt>
                <c:pt idx="95">
                  <c:v>25</c:v>
                </c:pt>
                <c:pt idx="96">
                  <c:v>25</c:v>
                </c:pt>
                <c:pt idx="97">
                  <c:v>26</c:v>
                </c:pt>
                <c:pt idx="98">
                  <c:v>26</c:v>
                </c:pt>
                <c:pt idx="99">
                  <c:v>26</c:v>
                </c:pt>
                <c:pt idx="100">
                  <c:v>26</c:v>
                </c:pt>
                <c:pt idx="101">
                  <c:v>26</c:v>
                </c:pt>
                <c:pt idx="102">
                  <c:v>26</c:v>
                </c:pt>
                <c:pt idx="103">
                  <c:v>26</c:v>
                </c:pt>
                <c:pt idx="104">
                  <c:v>26</c:v>
                </c:pt>
                <c:pt idx="105">
                  <c:v>27</c:v>
                </c:pt>
                <c:pt idx="106">
                  <c:v>28</c:v>
                </c:pt>
                <c:pt idx="107">
                  <c:v>29</c:v>
                </c:pt>
                <c:pt idx="108">
                  <c:v>30</c:v>
                </c:pt>
                <c:pt idx="109">
                  <c:v>30</c:v>
                </c:pt>
                <c:pt idx="110">
                  <c:v>30</c:v>
                </c:pt>
                <c:pt idx="111">
                  <c:v>30</c:v>
                </c:pt>
                <c:pt idx="112">
                  <c:v>30</c:v>
                </c:pt>
                <c:pt idx="113">
                  <c:v>30</c:v>
                </c:pt>
                <c:pt idx="114">
                  <c:v>30</c:v>
                </c:pt>
                <c:pt idx="115">
                  <c:v>31</c:v>
                </c:pt>
                <c:pt idx="116">
                  <c:v>31</c:v>
                </c:pt>
                <c:pt idx="117">
                  <c:v>31</c:v>
                </c:pt>
                <c:pt idx="118">
                  <c:v>31</c:v>
                </c:pt>
                <c:pt idx="119">
                  <c:v>32</c:v>
                </c:pt>
                <c:pt idx="120">
                  <c:v>32</c:v>
                </c:pt>
                <c:pt idx="121">
                  <c:v>32</c:v>
                </c:pt>
                <c:pt idx="122">
                  <c:v>32</c:v>
                </c:pt>
                <c:pt idx="123">
                  <c:v>32</c:v>
                </c:pt>
                <c:pt idx="124">
                  <c:v>33</c:v>
                </c:pt>
                <c:pt idx="125">
                  <c:v>34</c:v>
                </c:pt>
                <c:pt idx="126">
                  <c:v>34</c:v>
                </c:pt>
                <c:pt idx="127">
                  <c:v>34</c:v>
                </c:pt>
                <c:pt idx="128">
                  <c:v>34</c:v>
                </c:pt>
                <c:pt idx="129">
                  <c:v>34</c:v>
                </c:pt>
                <c:pt idx="130">
                  <c:v>34</c:v>
                </c:pt>
                <c:pt idx="131">
                  <c:v>34</c:v>
                </c:pt>
                <c:pt idx="132">
                  <c:v>34</c:v>
                </c:pt>
                <c:pt idx="133">
                  <c:v>34</c:v>
                </c:pt>
                <c:pt idx="134">
                  <c:v>34</c:v>
                </c:pt>
                <c:pt idx="135">
                  <c:v>34</c:v>
                </c:pt>
                <c:pt idx="136">
                  <c:v>34</c:v>
                </c:pt>
                <c:pt idx="137">
                  <c:v>34</c:v>
                </c:pt>
                <c:pt idx="138">
                  <c:v>34</c:v>
                </c:pt>
                <c:pt idx="139">
                  <c:v>34</c:v>
                </c:pt>
                <c:pt idx="140">
                  <c:v>34</c:v>
                </c:pt>
                <c:pt idx="141">
                  <c:v>34</c:v>
                </c:pt>
                <c:pt idx="142">
                  <c:v>34</c:v>
                </c:pt>
                <c:pt idx="143">
                  <c:v>34</c:v>
                </c:pt>
                <c:pt idx="144">
                  <c:v>34</c:v>
                </c:pt>
                <c:pt idx="145">
                  <c:v>35</c:v>
                </c:pt>
                <c:pt idx="146">
                  <c:v>36</c:v>
                </c:pt>
                <c:pt idx="147">
                  <c:v>36</c:v>
                </c:pt>
                <c:pt idx="148">
                  <c:v>36</c:v>
                </c:pt>
                <c:pt idx="149">
                  <c:v>36</c:v>
                </c:pt>
                <c:pt idx="150">
                  <c:v>36</c:v>
                </c:pt>
                <c:pt idx="151">
                  <c:v>36</c:v>
                </c:pt>
                <c:pt idx="152">
                  <c:v>36</c:v>
                </c:pt>
                <c:pt idx="153">
                  <c:v>36</c:v>
                </c:pt>
                <c:pt idx="154">
                  <c:v>36</c:v>
                </c:pt>
                <c:pt idx="155">
                  <c:v>36</c:v>
                </c:pt>
                <c:pt idx="156">
                  <c:v>37</c:v>
                </c:pt>
                <c:pt idx="157">
                  <c:v>37</c:v>
                </c:pt>
                <c:pt idx="158">
                  <c:v>37</c:v>
                </c:pt>
                <c:pt idx="159">
                  <c:v>38</c:v>
                </c:pt>
                <c:pt idx="160">
                  <c:v>38</c:v>
                </c:pt>
                <c:pt idx="161">
                  <c:v>39</c:v>
                </c:pt>
                <c:pt idx="162">
                  <c:v>39</c:v>
                </c:pt>
                <c:pt idx="163">
                  <c:v>39</c:v>
                </c:pt>
                <c:pt idx="164">
                  <c:v>39</c:v>
                </c:pt>
                <c:pt idx="165">
                  <c:v>39</c:v>
                </c:pt>
                <c:pt idx="166">
                  <c:v>39</c:v>
                </c:pt>
                <c:pt idx="167">
                  <c:v>39</c:v>
                </c:pt>
                <c:pt idx="168">
                  <c:v>39</c:v>
                </c:pt>
                <c:pt idx="169">
                  <c:v>39</c:v>
                </c:pt>
                <c:pt idx="170">
                  <c:v>39</c:v>
                </c:pt>
                <c:pt idx="171">
                  <c:v>40</c:v>
                </c:pt>
                <c:pt idx="172">
                  <c:v>40</c:v>
                </c:pt>
                <c:pt idx="173">
                  <c:v>40</c:v>
                </c:pt>
                <c:pt idx="174">
                  <c:v>41</c:v>
                </c:pt>
                <c:pt idx="175">
                  <c:v>41</c:v>
                </c:pt>
                <c:pt idx="176">
                  <c:v>41</c:v>
                </c:pt>
                <c:pt idx="177">
                  <c:v>41</c:v>
                </c:pt>
                <c:pt idx="178">
                  <c:v>41</c:v>
                </c:pt>
                <c:pt idx="179">
                  <c:v>42</c:v>
                </c:pt>
                <c:pt idx="180">
                  <c:v>42</c:v>
                </c:pt>
                <c:pt idx="181">
                  <c:v>43</c:v>
                </c:pt>
                <c:pt idx="182">
                  <c:v>43</c:v>
                </c:pt>
                <c:pt idx="183">
                  <c:v>44</c:v>
                </c:pt>
                <c:pt idx="184">
                  <c:v>45</c:v>
                </c:pt>
                <c:pt idx="185">
                  <c:v>45</c:v>
                </c:pt>
                <c:pt idx="186">
                  <c:v>45</c:v>
                </c:pt>
                <c:pt idx="187">
                  <c:v>45</c:v>
                </c:pt>
                <c:pt idx="188">
                  <c:v>45</c:v>
                </c:pt>
                <c:pt idx="189">
                  <c:v>45</c:v>
                </c:pt>
                <c:pt idx="190">
                  <c:v>45</c:v>
                </c:pt>
                <c:pt idx="191">
                  <c:v>46</c:v>
                </c:pt>
                <c:pt idx="192">
                  <c:v>46</c:v>
                </c:pt>
                <c:pt idx="193">
                  <c:v>46</c:v>
                </c:pt>
                <c:pt idx="194">
                  <c:v>46</c:v>
                </c:pt>
                <c:pt idx="195">
                  <c:v>46</c:v>
                </c:pt>
                <c:pt idx="196">
                  <c:v>47</c:v>
                </c:pt>
                <c:pt idx="197">
                  <c:v>47</c:v>
                </c:pt>
                <c:pt idx="198">
                  <c:v>47</c:v>
                </c:pt>
                <c:pt idx="199">
                  <c:v>47</c:v>
                </c:pt>
                <c:pt idx="200">
                  <c:v>47</c:v>
                </c:pt>
                <c:pt idx="201">
                  <c:v>47</c:v>
                </c:pt>
                <c:pt idx="202">
                  <c:v>47</c:v>
                </c:pt>
                <c:pt idx="203">
                  <c:v>47</c:v>
                </c:pt>
                <c:pt idx="204">
                  <c:v>48</c:v>
                </c:pt>
                <c:pt idx="205">
                  <c:v>48</c:v>
                </c:pt>
                <c:pt idx="206">
                  <c:v>49</c:v>
                </c:pt>
                <c:pt idx="207">
                  <c:v>50</c:v>
                </c:pt>
                <c:pt idx="208">
                  <c:v>50</c:v>
                </c:pt>
                <c:pt idx="209">
                  <c:v>50</c:v>
                </c:pt>
                <c:pt idx="210">
                  <c:v>51</c:v>
                </c:pt>
                <c:pt idx="211">
                  <c:v>52</c:v>
                </c:pt>
                <c:pt idx="212">
                  <c:v>52</c:v>
                </c:pt>
                <c:pt idx="213">
                  <c:v>52</c:v>
                </c:pt>
                <c:pt idx="214">
                  <c:v>52</c:v>
                </c:pt>
                <c:pt idx="215">
                  <c:v>52</c:v>
                </c:pt>
                <c:pt idx="216">
                  <c:v>52</c:v>
                </c:pt>
                <c:pt idx="217">
                  <c:v>52</c:v>
                </c:pt>
                <c:pt idx="218">
                  <c:v>52</c:v>
                </c:pt>
                <c:pt idx="219">
                  <c:v>52</c:v>
                </c:pt>
                <c:pt idx="220">
                  <c:v>52</c:v>
                </c:pt>
                <c:pt idx="221">
                  <c:v>52</c:v>
                </c:pt>
                <c:pt idx="222">
                  <c:v>53</c:v>
                </c:pt>
                <c:pt idx="223">
                  <c:v>53</c:v>
                </c:pt>
                <c:pt idx="224">
                  <c:v>53</c:v>
                </c:pt>
                <c:pt idx="225">
                  <c:v>53</c:v>
                </c:pt>
                <c:pt idx="226">
                  <c:v>53</c:v>
                </c:pt>
                <c:pt idx="227">
                  <c:v>53</c:v>
                </c:pt>
                <c:pt idx="228">
                  <c:v>53</c:v>
                </c:pt>
                <c:pt idx="229">
                  <c:v>53</c:v>
                </c:pt>
                <c:pt idx="230">
                  <c:v>53</c:v>
                </c:pt>
                <c:pt idx="231">
                  <c:v>53</c:v>
                </c:pt>
                <c:pt idx="232">
                  <c:v>53</c:v>
                </c:pt>
                <c:pt idx="233">
                  <c:v>53</c:v>
                </c:pt>
                <c:pt idx="234">
                  <c:v>53</c:v>
                </c:pt>
                <c:pt idx="235">
                  <c:v>54</c:v>
                </c:pt>
                <c:pt idx="236">
                  <c:v>55</c:v>
                </c:pt>
                <c:pt idx="237">
                  <c:v>56</c:v>
                </c:pt>
                <c:pt idx="238">
                  <c:v>56</c:v>
                </c:pt>
                <c:pt idx="239">
                  <c:v>56</c:v>
                </c:pt>
                <c:pt idx="240">
                  <c:v>57</c:v>
                </c:pt>
                <c:pt idx="241">
                  <c:v>57</c:v>
                </c:pt>
                <c:pt idx="242">
                  <c:v>57</c:v>
                </c:pt>
                <c:pt idx="243">
                  <c:v>58</c:v>
                </c:pt>
                <c:pt idx="244">
                  <c:v>59</c:v>
                </c:pt>
                <c:pt idx="245">
                  <c:v>60</c:v>
                </c:pt>
                <c:pt idx="246">
                  <c:v>60</c:v>
                </c:pt>
                <c:pt idx="247">
                  <c:v>60</c:v>
                </c:pt>
                <c:pt idx="248">
                  <c:v>60</c:v>
                </c:pt>
                <c:pt idx="249">
                  <c:v>61</c:v>
                </c:pt>
                <c:pt idx="250">
                  <c:v>62</c:v>
                </c:pt>
                <c:pt idx="251">
                  <c:v>63</c:v>
                </c:pt>
                <c:pt idx="252">
                  <c:v>64</c:v>
                </c:pt>
                <c:pt idx="253">
                  <c:v>64</c:v>
                </c:pt>
                <c:pt idx="254">
                  <c:v>65</c:v>
                </c:pt>
                <c:pt idx="255">
                  <c:v>65</c:v>
                </c:pt>
                <c:pt idx="256">
                  <c:v>65</c:v>
                </c:pt>
                <c:pt idx="257">
                  <c:v>65</c:v>
                </c:pt>
                <c:pt idx="258">
                  <c:v>65</c:v>
                </c:pt>
                <c:pt idx="259">
                  <c:v>66</c:v>
                </c:pt>
                <c:pt idx="260">
                  <c:v>66</c:v>
                </c:pt>
                <c:pt idx="261">
                  <c:v>67</c:v>
                </c:pt>
                <c:pt idx="262">
                  <c:v>67</c:v>
                </c:pt>
                <c:pt idx="263">
                  <c:v>68</c:v>
                </c:pt>
                <c:pt idx="264">
                  <c:v>69</c:v>
                </c:pt>
                <c:pt idx="265">
                  <c:v>69</c:v>
                </c:pt>
                <c:pt idx="266">
                  <c:v>70</c:v>
                </c:pt>
                <c:pt idx="267">
                  <c:v>70</c:v>
                </c:pt>
                <c:pt idx="268">
                  <c:v>70</c:v>
                </c:pt>
                <c:pt idx="269">
                  <c:v>70</c:v>
                </c:pt>
                <c:pt idx="270">
                  <c:v>71</c:v>
                </c:pt>
                <c:pt idx="271">
                  <c:v>71</c:v>
                </c:pt>
                <c:pt idx="272">
                  <c:v>71</c:v>
                </c:pt>
                <c:pt idx="273">
                  <c:v>72</c:v>
                </c:pt>
                <c:pt idx="274">
                  <c:v>73</c:v>
                </c:pt>
                <c:pt idx="275">
                  <c:v>73</c:v>
                </c:pt>
                <c:pt idx="276">
                  <c:v>73</c:v>
                </c:pt>
                <c:pt idx="277">
                  <c:v>73</c:v>
                </c:pt>
                <c:pt idx="278">
                  <c:v>73</c:v>
                </c:pt>
                <c:pt idx="279">
                  <c:v>73</c:v>
                </c:pt>
                <c:pt idx="280">
                  <c:v>73</c:v>
                </c:pt>
                <c:pt idx="281">
                  <c:v>73</c:v>
                </c:pt>
                <c:pt idx="282">
                  <c:v>74</c:v>
                </c:pt>
                <c:pt idx="283">
                  <c:v>74</c:v>
                </c:pt>
                <c:pt idx="284">
                  <c:v>75</c:v>
                </c:pt>
                <c:pt idx="285">
                  <c:v>75</c:v>
                </c:pt>
                <c:pt idx="286">
                  <c:v>75</c:v>
                </c:pt>
                <c:pt idx="287">
                  <c:v>76</c:v>
                </c:pt>
                <c:pt idx="288">
                  <c:v>76</c:v>
                </c:pt>
                <c:pt idx="289">
                  <c:v>76</c:v>
                </c:pt>
                <c:pt idx="290">
                  <c:v>76</c:v>
                </c:pt>
                <c:pt idx="291">
                  <c:v>76</c:v>
                </c:pt>
                <c:pt idx="292">
                  <c:v>76</c:v>
                </c:pt>
                <c:pt idx="293">
                  <c:v>76</c:v>
                </c:pt>
                <c:pt idx="294">
                  <c:v>76</c:v>
                </c:pt>
                <c:pt idx="295">
                  <c:v>76</c:v>
                </c:pt>
                <c:pt idx="296">
                  <c:v>76</c:v>
                </c:pt>
                <c:pt idx="297">
                  <c:v>76</c:v>
                </c:pt>
                <c:pt idx="298">
                  <c:v>76</c:v>
                </c:pt>
                <c:pt idx="299">
                  <c:v>76</c:v>
                </c:pt>
                <c:pt idx="300">
                  <c:v>76</c:v>
                </c:pt>
                <c:pt idx="301">
                  <c:v>76</c:v>
                </c:pt>
                <c:pt idx="302">
                  <c:v>76</c:v>
                </c:pt>
                <c:pt idx="303">
                  <c:v>76</c:v>
                </c:pt>
                <c:pt idx="304">
                  <c:v>76</c:v>
                </c:pt>
                <c:pt idx="305">
                  <c:v>76</c:v>
                </c:pt>
                <c:pt idx="306">
                  <c:v>76</c:v>
                </c:pt>
                <c:pt idx="307">
                  <c:v>76</c:v>
                </c:pt>
                <c:pt idx="308">
                  <c:v>76</c:v>
                </c:pt>
                <c:pt idx="309">
                  <c:v>77</c:v>
                </c:pt>
                <c:pt idx="310">
                  <c:v>77</c:v>
                </c:pt>
                <c:pt idx="311">
                  <c:v>77</c:v>
                </c:pt>
                <c:pt idx="312">
                  <c:v>77</c:v>
                </c:pt>
                <c:pt idx="313">
                  <c:v>77</c:v>
                </c:pt>
                <c:pt idx="314">
                  <c:v>78</c:v>
                </c:pt>
                <c:pt idx="315">
                  <c:v>78</c:v>
                </c:pt>
                <c:pt idx="316">
                  <c:v>78</c:v>
                </c:pt>
                <c:pt idx="317">
                  <c:v>78</c:v>
                </c:pt>
                <c:pt idx="318">
                  <c:v>78</c:v>
                </c:pt>
                <c:pt idx="319">
                  <c:v>78</c:v>
                </c:pt>
                <c:pt idx="320">
                  <c:v>78</c:v>
                </c:pt>
                <c:pt idx="321">
                  <c:v>79</c:v>
                </c:pt>
                <c:pt idx="322">
                  <c:v>79</c:v>
                </c:pt>
                <c:pt idx="323">
                  <c:v>79</c:v>
                </c:pt>
                <c:pt idx="324">
                  <c:v>79</c:v>
                </c:pt>
                <c:pt idx="325">
                  <c:v>80</c:v>
                </c:pt>
                <c:pt idx="326">
                  <c:v>80</c:v>
                </c:pt>
                <c:pt idx="327">
                  <c:v>80</c:v>
                </c:pt>
                <c:pt idx="328">
                  <c:v>80</c:v>
                </c:pt>
                <c:pt idx="329">
                  <c:v>80</c:v>
                </c:pt>
                <c:pt idx="330">
                  <c:v>80</c:v>
                </c:pt>
                <c:pt idx="331">
                  <c:v>81</c:v>
                </c:pt>
                <c:pt idx="332">
                  <c:v>81</c:v>
                </c:pt>
                <c:pt idx="333">
                  <c:v>81</c:v>
                </c:pt>
                <c:pt idx="334">
                  <c:v>81</c:v>
                </c:pt>
                <c:pt idx="335">
                  <c:v>81</c:v>
                </c:pt>
                <c:pt idx="336">
                  <c:v>81</c:v>
                </c:pt>
                <c:pt idx="337">
                  <c:v>81</c:v>
                </c:pt>
                <c:pt idx="338">
                  <c:v>81</c:v>
                </c:pt>
                <c:pt idx="339">
                  <c:v>81</c:v>
                </c:pt>
                <c:pt idx="340">
                  <c:v>81</c:v>
                </c:pt>
                <c:pt idx="341">
                  <c:v>81</c:v>
                </c:pt>
                <c:pt idx="342">
                  <c:v>82</c:v>
                </c:pt>
                <c:pt idx="343">
                  <c:v>82</c:v>
                </c:pt>
                <c:pt idx="344">
                  <c:v>82</c:v>
                </c:pt>
                <c:pt idx="345">
                  <c:v>82</c:v>
                </c:pt>
                <c:pt idx="346">
                  <c:v>82</c:v>
                </c:pt>
                <c:pt idx="347">
                  <c:v>83</c:v>
                </c:pt>
                <c:pt idx="348">
                  <c:v>84</c:v>
                </c:pt>
                <c:pt idx="349">
                  <c:v>84</c:v>
                </c:pt>
                <c:pt idx="350">
                  <c:v>84</c:v>
                </c:pt>
                <c:pt idx="351">
                  <c:v>84</c:v>
                </c:pt>
                <c:pt idx="352">
                  <c:v>85</c:v>
                </c:pt>
                <c:pt idx="353">
                  <c:v>85</c:v>
                </c:pt>
                <c:pt idx="354">
                  <c:v>85</c:v>
                </c:pt>
                <c:pt idx="355">
                  <c:v>85</c:v>
                </c:pt>
                <c:pt idx="356">
                  <c:v>85</c:v>
                </c:pt>
                <c:pt idx="357">
                  <c:v>85</c:v>
                </c:pt>
                <c:pt idx="358">
                  <c:v>86</c:v>
                </c:pt>
                <c:pt idx="359">
                  <c:v>86</c:v>
                </c:pt>
                <c:pt idx="360">
                  <c:v>87</c:v>
                </c:pt>
                <c:pt idx="361">
                  <c:v>87</c:v>
                </c:pt>
                <c:pt idx="362">
                  <c:v>87</c:v>
                </c:pt>
                <c:pt idx="363">
                  <c:v>87</c:v>
                </c:pt>
                <c:pt idx="364">
                  <c:v>87</c:v>
                </c:pt>
                <c:pt idx="365">
                  <c:v>87</c:v>
                </c:pt>
                <c:pt idx="366">
                  <c:v>87</c:v>
                </c:pt>
                <c:pt idx="367">
                  <c:v>87</c:v>
                </c:pt>
                <c:pt idx="368">
                  <c:v>87</c:v>
                </c:pt>
                <c:pt idx="369">
                  <c:v>87</c:v>
                </c:pt>
                <c:pt idx="370">
                  <c:v>87</c:v>
                </c:pt>
                <c:pt idx="371">
                  <c:v>87</c:v>
                </c:pt>
                <c:pt idx="372">
                  <c:v>87</c:v>
                </c:pt>
                <c:pt idx="373">
                  <c:v>87</c:v>
                </c:pt>
                <c:pt idx="374">
                  <c:v>87</c:v>
                </c:pt>
                <c:pt idx="375">
                  <c:v>87</c:v>
                </c:pt>
                <c:pt idx="376">
                  <c:v>87</c:v>
                </c:pt>
                <c:pt idx="377">
                  <c:v>87</c:v>
                </c:pt>
                <c:pt idx="378">
                  <c:v>87</c:v>
                </c:pt>
                <c:pt idx="379">
                  <c:v>87</c:v>
                </c:pt>
                <c:pt idx="380">
                  <c:v>87</c:v>
                </c:pt>
                <c:pt idx="381">
                  <c:v>87</c:v>
                </c:pt>
                <c:pt idx="382">
                  <c:v>87</c:v>
                </c:pt>
                <c:pt idx="383">
                  <c:v>87</c:v>
                </c:pt>
                <c:pt idx="384">
                  <c:v>87</c:v>
                </c:pt>
                <c:pt idx="385">
                  <c:v>87</c:v>
                </c:pt>
                <c:pt idx="386">
                  <c:v>87</c:v>
                </c:pt>
                <c:pt idx="387">
                  <c:v>87</c:v>
                </c:pt>
                <c:pt idx="388">
                  <c:v>87</c:v>
                </c:pt>
                <c:pt idx="389">
                  <c:v>87</c:v>
                </c:pt>
                <c:pt idx="390">
                  <c:v>87</c:v>
                </c:pt>
                <c:pt idx="391">
                  <c:v>87</c:v>
                </c:pt>
                <c:pt idx="392">
                  <c:v>87</c:v>
                </c:pt>
                <c:pt idx="393">
                  <c:v>88</c:v>
                </c:pt>
                <c:pt idx="394">
                  <c:v>88</c:v>
                </c:pt>
                <c:pt idx="395">
                  <c:v>88</c:v>
                </c:pt>
                <c:pt idx="396">
                  <c:v>89</c:v>
                </c:pt>
                <c:pt idx="397">
                  <c:v>89</c:v>
                </c:pt>
                <c:pt idx="398">
                  <c:v>90</c:v>
                </c:pt>
                <c:pt idx="399">
                  <c:v>91</c:v>
                </c:pt>
                <c:pt idx="400">
                  <c:v>91</c:v>
                </c:pt>
                <c:pt idx="401">
                  <c:v>91</c:v>
                </c:pt>
                <c:pt idx="402">
                  <c:v>91</c:v>
                </c:pt>
                <c:pt idx="403">
                  <c:v>91</c:v>
                </c:pt>
                <c:pt idx="404">
                  <c:v>91</c:v>
                </c:pt>
                <c:pt idx="405">
                  <c:v>91</c:v>
                </c:pt>
                <c:pt idx="406">
                  <c:v>91</c:v>
                </c:pt>
                <c:pt idx="407">
                  <c:v>91</c:v>
                </c:pt>
                <c:pt idx="408">
                  <c:v>91</c:v>
                </c:pt>
                <c:pt idx="409">
                  <c:v>91</c:v>
                </c:pt>
                <c:pt idx="410">
                  <c:v>91</c:v>
                </c:pt>
                <c:pt idx="411">
                  <c:v>91</c:v>
                </c:pt>
                <c:pt idx="412">
                  <c:v>91</c:v>
                </c:pt>
                <c:pt idx="413">
                  <c:v>91</c:v>
                </c:pt>
                <c:pt idx="414">
                  <c:v>92</c:v>
                </c:pt>
                <c:pt idx="415">
                  <c:v>92</c:v>
                </c:pt>
                <c:pt idx="416">
                  <c:v>92</c:v>
                </c:pt>
                <c:pt idx="417">
                  <c:v>92</c:v>
                </c:pt>
                <c:pt idx="418">
                  <c:v>92</c:v>
                </c:pt>
                <c:pt idx="419">
                  <c:v>92</c:v>
                </c:pt>
                <c:pt idx="420">
                  <c:v>92</c:v>
                </c:pt>
                <c:pt idx="421">
                  <c:v>92</c:v>
                </c:pt>
                <c:pt idx="422">
                  <c:v>92</c:v>
                </c:pt>
                <c:pt idx="423">
                  <c:v>92</c:v>
                </c:pt>
                <c:pt idx="424">
                  <c:v>92</c:v>
                </c:pt>
                <c:pt idx="425">
                  <c:v>92</c:v>
                </c:pt>
                <c:pt idx="426">
                  <c:v>92</c:v>
                </c:pt>
                <c:pt idx="427">
                  <c:v>92</c:v>
                </c:pt>
                <c:pt idx="428">
                  <c:v>93</c:v>
                </c:pt>
                <c:pt idx="429">
                  <c:v>94</c:v>
                </c:pt>
                <c:pt idx="430">
                  <c:v>94</c:v>
                </c:pt>
                <c:pt idx="431">
                  <c:v>95</c:v>
                </c:pt>
                <c:pt idx="432">
                  <c:v>96</c:v>
                </c:pt>
                <c:pt idx="433">
                  <c:v>96</c:v>
                </c:pt>
                <c:pt idx="434">
                  <c:v>96</c:v>
                </c:pt>
                <c:pt idx="435">
                  <c:v>97</c:v>
                </c:pt>
                <c:pt idx="436">
                  <c:v>97</c:v>
                </c:pt>
                <c:pt idx="437">
                  <c:v>98</c:v>
                </c:pt>
                <c:pt idx="438">
                  <c:v>98</c:v>
                </c:pt>
                <c:pt idx="439">
                  <c:v>99</c:v>
                </c:pt>
                <c:pt idx="440">
                  <c:v>99</c:v>
                </c:pt>
                <c:pt idx="441">
                  <c:v>99</c:v>
                </c:pt>
                <c:pt idx="442">
                  <c:v>99</c:v>
                </c:pt>
                <c:pt idx="443">
                  <c:v>99</c:v>
                </c:pt>
                <c:pt idx="444">
                  <c:v>99</c:v>
                </c:pt>
                <c:pt idx="445">
                  <c:v>100</c:v>
                </c:pt>
                <c:pt idx="446">
                  <c:v>100</c:v>
                </c:pt>
                <c:pt idx="447">
                  <c:v>100</c:v>
                </c:pt>
                <c:pt idx="448">
                  <c:v>100</c:v>
                </c:pt>
                <c:pt idx="449">
                  <c:v>100</c:v>
                </c:pt>
                <c:pt idx="450">
                  <c:v>100</c:v>
                </c:pt>
                <c:pt idx="451">
                  <c:v>100</c:v>
                </c:pt>
                <c:pt idx="452">
                  <c:v>100</c:v>
                </c:pt>
                <c:pt idx="453">
                  <c:v>100</c:v>
                </c:pt>
                <c:pt idx="454">
                  <c:v>100</c:v>
                </c:pt>
                <c:pt idx="455">
                  <c:v>101</c:v>
                </c:pt>
                <c:pt idx="456">
                  <c:v>101</c:v>
                </c:pt>
                <c:pt idx="457">
                  <c:v>101</c:v>
                </c:pt>
                <c:pt idx="458">
                  <c:v>102</c:v>
                </c:pt>
                <c:pt idx="459">
                  <c:v>103</c:v>
                </c:pt>
                <c:pt idx="460">
                  <c:v>103</c:v>
                </c:pt>
                <c:pt idx="461">
                  <c:v>104</c:v>
                </c:pt>
                <c:pt idx="462">
                  <c:v>104</c:v>
                </c:pt>
                <c:pt idx="463">
                  <c:v>104</c:v>
                </c:pt>
                <c:pt idx="464">
                  <c:v>104</c:v>
                </c:pt>
                <c:pt idx="465">
                  <c:v>104</c:v>
                </c:pt>
                <c:pt idx="466">
                  <c:v>104</c:v>
                </c:pt>
                <c:pt idx="467">
                  <c:v>104</c:v>
                </c:pt>
                <c:pt idx="468">
                  <c:v>104</c:v>
                </c:pt>
                <c:pt idx="469">
                  <c:v>104</c:v>
                </c:pt>
                <c:pt idx="470">
                  <c:v>104</c:v>
                </c:pt>
                <c:pt idx="471">
                  <c:v>104</c:v>
                </c:pt>
                <c:pt idx="472">
                  <c:v>105</c:v>
                </c:pt>
                <c:pt idx="473">
                  <c:v>106</c:v>
                </c:pt>
                <c:pt idx="474">
                  <c:v>106</c:v>
                </c:pt>
                <c:pt idx="475">
                  <c:v>106</c:v>
                </c:pt>
                <c:pt idx="476">
                  <c:v>106</c:v>
                </c:pt>
                <c:pt idx="477">
                  <c:v>106</c:v>
                </c:pt>
                <c:pt idx="478">
                  <c:v>106</c:v>
                </c:pt>
                <c:pt idx="479">
                  <c:v>106</c:v>
                </c:pt>
                <c:pt idx="480">
                  <c:v>106</c:v>
                </c:pt>
                <c:pt idx="481">
                  <c:v>107</c:v>
                </c:pt>
                <c:pt idx="482">
                  <c:v>108</c:v>
                </c:pt>
                <c:pt idx="483">
                  <c:v>108</c:v>
                </c:pt>
                <c:pt idx="484">
                  <c:v>108</c:v>
                </c:pt>
                <c:pt idx="485">
                  <c:v>108</c:v>
                </c:pt>
                <c:pt idx="486">
                  <c:v>109</c:v>
                </c:pt>
                <c:pt idx="487">
                  <c:v>109</c:v>
                </c:pt>
                <c:pt idx="488">
                  <c:v>109</c:v>
                </c:pt>
                <c:pt idx="489">
                  <c:v>109</c:v>
                </c:pt>
                <c:pt idx="490">
                  <c:v>109</c:v>
                </c:pt>
                <c:pt idx="491">
                  <c:v>109</c:v>
                </c:pt>
                <c:pt idx="492">
                  <c:v>110</c:v>
                </c:pt>
                <c:pt idx="493">
                  <c:v>110</c:v>
                </c:pt>
                <c:pt idx="494">
                  <c:v>111</c:v>
                </c:pt>
                <c:pt idx="495">
                  <c:v>111</c:v>
                </c:pt>
                <c:pt idx="496">
                  <c:v>112</c:v>
                </c:pt>
                <c:pt idx="497">
                  <c:v>112</c:v>
                </c:pt>
                <c:pt idx="498">
                  <c:v>113</c:v>
                </c:pt>
                <c:pt idx="499">
                  <c:v>113</c:v>
                </c:pt>
                <c:pt idx="500">
                  <c:v>113</c:v>
                </c:pt>
                <c:pt idx="501">
                  <c:v>113</c:v>
                </c:pt>
                <c:pt idx="502">
                  <c:v>113</c:v>
                </c:pt>
                <c:pt idx="503">
                  <c:v>113</c:v>
                </c:pt>
                <c:pt idx="504">
                  <c:v>113</c:v>
                </c:pt>
                <c:pt idx="505">
                  <c:v>113</c:v>
                </c:pt>
                <c:pt idx="506">
                  <c:v>113</c:v>
                </c:pt>
                <c:pt idx="507">
                  <c:v>114</c:v>
                </c:pt>
                <c:pt idx="508">
                  <c:v>115</c:v>
                </c:pt>
                <c:pt idx="509">
                  <c:v>116</c:v>
                </c:pt>
                <c:pt idx="510">
                  <c:v>117</c:v>
                </c:pt>
                <c:pt idx="511">
                  <c:v>118</c:v>
                </c:pt>
                <c:pt idx="512">
                  <c:v>119</c:v>
                </c:pt>
                <c:pt idx="513">
                  <c:v>120</c:v>
                </c:pt>
                <c:pt idx="514">
                  <c:v>121</c:v>
                </c:pt>
                <c:pt idx="515">
                  <c:v>121</c:v>
                </c:pt>
                <c:pt idx="516">
                  <c:v>122</c:v>
                </c:pt>
                <c:pt idx="517">
                  <c:v>122</c:v>
                </c:pt>
                <c:pt idx="518">
                  <c:v>122</c:v>
                </c:pt>
                <c:pt idx="519">
                  <c:v>122</c:v>
                </c:pt>
                <c:pt idx="520">
                  <c:v>122</c:v>
                </c:pt>
                <c:pt idx="521">
                  <c:v>122</c:v>
                </c:pt>
                <c:pt idx="522">
                  <c:v>123</c:v>
                </c:pt>
                <c:pt idx="523">
                  <c:v>123</c:v>
                </c:pt>
                <c:pt idx="524">
                  <c:v>123</c:v>
                </c:pt>
                <c:pt idx="525">
                  <c:v>123</c:v>
                </c:pt>
                <c:pt idx="526">
                  <c:v>124</c:v>
                </c:pt>
                <c:pt idx="527">
                  <c:v>125</c:v>
                </c:pt>
                <c:pt idx="528">
                  <c:v>126</c:v>
                </c:pt>
                <c:pt idx="529">
                  <c:v>127</c:v>
                </c:pt>
                <c:pt idx="530">
                  <c:v>127</c:v>
                </c:pt>
                <c:pt idx="531">
                  <c:v>127</c:v>
                </c:pt>
                <c:pt idx="532">
                  <c:v>127</c:v>
                </c:pt>
                <c:pt idx="533">
                  <c:v>127</c:v>
                </c:pt>
                <c:pt idx="534">
                  <c:v>127</c:v>
                </c:pt>
                <c:pt idx="535">
                  <c:v>128</c:v>
                </c:pt>
                <c:pt idx="536">
                  <c:v>129</c:v>
                </c:pt>
                <c:pt idx="537">
                  <c:v>129</c:v>
                </c:pt>
                <c:pt idx="538">
                  <c:v>129</c:v>
                </c:pt>
                <c:pt idx="539">
                  <c:v>129</c:v>
                </c:pt>
                <c:pt idx="540">
                  <c:v>130</c:v>
                </c:pt>
                <c:pt idx="541">
                  <c:v>130</c:v>
                </c:pt>
                <c:pt idx="542">
                  <c:v>130</c:v>
                </c:pt>
                <c:pt idx="543">
                  <c:v>130</c:v>
                </c:pt>
                <c:pt idx="544">
                  <c:v>131</c:v>
                </c:pt>
                <c:pt idx="545">
                  <c:v>131</c:v>
                </c:pt>
                <c:pt idx="546">
                  <c:v>131</c:v>
                </c:pt>
                <c:pt idx="547">
                  <c:v>131</c:v>
                </c:pt>
                <c:pt idx="548">
                  <c:v>131</c:v>
                </c:pt>
                <c:pt idx="549">
                  <c:v>131</c:v>
                </c:pt>
                <c:pt idx="550">
                  <c:v>131</c:v>
                </c:pt>
                <c:pt idx="551">
                  <c:v>132</c:v>
                </c:pt>
                <c:pt idx="552">
                  <c:v>132</c:v>
                </c:pt>
                <c:pt idx="553">
                  <c:v>132</c:v>
                </c:pt>
                <c:pt idx="554">
                  <c:v>132</c:v>
                </c:pt>
                <c:pt idx="555">
                  <c:v>132</c:v>
                </c:pt>
                <c:pt idx="556">
                  <c:v>133</c:v>
                </c:pt>
                <c:pt idx="557">
                  <c:v>133</c:v>
                </c:pt>
                <c:pt idx="558">
                  <c:v>133</c:v>
                </c:pt>
                <c:pt idx="559">
                  <c:v>133</c:v>
                </c:pt>
                <c:pt idx="560">
                  <c:v>133</c:v>
                </c:pt>
                <c:pt idx="561">
                  <c:v>133</c:v>
                </c:pt>
                <c:pt idx="562">
                  <c:v>133</c:v>
                </c:pt>
                <c:pt idx="563">
                  <c:v>133</c:v>
                </c:pt>
                <c:pt idx="564">
                  <c:v>133</c:v>
                </c:pt>
                <c:pt idx="565">
                  <c:v>134</c:v>
                </c:pt>
                <c:pt idx="566">
                  <c:v>134</c:v>
                </c:pt>
                <c:pt idx="567">
                  <c:v>134</c:v>
                </c:pt>
                <c:pt idx="568">
                  <c:v>134</c:v>
                </c:pt>
                <c:pt idx="569">
                  <c:v>134</c:v>
                </c:pt>
                <c:pt idx="570">
                  <c:v>134</c:v>
                </c:pt>
                <c:pt idx="571">
                  <c:v>134</c:v>
                </c:pt>
                <c:pt idx="572">
                  <c:v>134</c:v>
                </c:pt>
                <c:pt idx="573">
                  <c:v>134</c:v>
                </c:pt>
                <c:pt idx="574">
                  <c:v>134</c:v>
                </c:pt>
                <c:pt idx="575">
                  <c:v>134</c:v>
                </c:pt>
                <c:pt idx="576">
                  <c:v>135</c:v>
                </c:pt>
                <c:pt idx="577">
                  <c:v>135</c:v>
                </c:pt>
                <c:pt idx="578">
                  <c:v>135</c:v>
                </c:pt>
                <c:pt idx="579">
                  <c:v>136</c:v>
                </c:pt>
                <c:pt idx="580">
                  <c:v>136</c:v>
                </c:pt>
                <c:pt idx="581">
                  <c:v>137</c:v>
                </c:pt>
                <c:pt idx="582">
                  <c:v>138</c:v>
                </c:pt>
                <c:pt idx="583">
                  <c:v>138</c:v>
                </c:pt>
                <c:pt idx="584">
                  <c:v>138</c:v>
                </c:pt>
                <c:pt idx="585">
                  <c:v>138</c:v>
                </c:pt>
                <c:pt idx="586">
                  <c:v>138</c:v>
                </c:pt>
                <c:pt idx="587">
                  <c:v>138</c:v>
                </c:pt>
                <c:pt idx="588">
                  <c:v>139</c:v>
                </c:pt>
                <c:pt idx="589">
                  <c:v>139</c:v>
                </c:pt>
                <c:pt idx="590">
                  <c:v>139</c:v>
                </c:pt>
                <c:pt idx="591">
                  <c:v>140</c:v>
                </c:pt>
                <c:pt idx="592">
                  <c:v>140</c:v>
                </c:pt>
                <c:pt idx="593">
                  <c:v>140</c:v>
                </c:pt>
                <c:pt idx="594">
                  <c:v>140</c:v>
                </c:pt>
                <c:pt idx="595">
                  <c:v>140</c:v>
                </c:pt>
                <c:pt idx="596">
                  <c:v>140</c:v>
                </c:pt>
                <c:pt idx="597">
                  <c:v>140</c:v>
                </c:pt>
                <c:pt idx="598">
                  <c:v>140</c:v>
                </c:pt>
                <c:pt idx="599">
                  <c:v>140</c:v>
                </c:pt>
                <c:pt idx="600">
                  <c:v>140</c:v>
                </c:pt>
                <c:pt idx="601">
                  <c:v>140</c:v>
                </c:pt>
                <c:pt idx="602">
                  <c:v>140</c:v>
                </c:pt>
                <c:pt idx="603">
                  <c:v>140</c:v>
                </c:pt>
                <c:pt idx="604">
                  <c:v>140</c:v>
                </c:pt>
                <c:pt idx="605">
                  <c:v>141</c:v>
                </c:pt>
                <c:pt idx="606">
                  <c:v>141</c:v>
                </c:pt>
                <c:pt idx="607">
                  <c:v>142</c:v>
                </c:pt>
                <c:pt idx="608">
                  <c:v>143</c:v>
                </c:pt>
                <c:pt idx="609">
                  <c:v>144</c:v>
                </c:pt>
                <c:pt idx="610">
                  <c:v>145</c:v>
                </c:pt>
                <c:pt idx="611">
                  <c:v>145</c:v>
                </c:pt>
                <c:pt idx="612">
                  <c:v>146</c:v>
                </c:pt>
                <c:pt idx="613">
                  <c:v>147</c:v>
                </c:pt>
                <c:pt idx="614">
                  <c:v>147</c:v>
                </c:pt>
                <c:pt idx="615">
                  <c:v>147</c:v>
                </c:pt>
                <c:pt idx="616">
                  <c:v>147</c:v>
                </c:pt>
                <c:pt idx="617">
                  <c:v>147</c:v>
                </c:pt>
                <c:pt idx="618">
                  <c:v>147</c:v>
                </c:pt>
                <c:pt idx="619">
                  <c:v>147</c:v>
                </c:pt>
                <c:pt idx="620">
                  <c:v>147</c:v>
                </c:pt>
                <c:pt idx="621">
                  <c:v>147</c:v>
                </c:pt>
                <c:pt idx="622">
                  <c:v>148</c:v>
                </c:pt>
                <c:pt idx="623">
                  <c:v>148</c:v>
                </c:pt>
                <c:pt idx="624">
                  <c:v>148</c:v>
                </c:pt>
                <c:pt idx="625">
                  <c:v>149</c:v>
                </c:pt>
                <c:pt idx="626">
                  <c:v>149</c:v>
                </c:pt>
                <c:pt idx="627">
                  <c:v>149</c:v>
                </c:pt>
                <c:pt idx="628">
                  <c:v>149</c:v>
                </c:pt>
                <c:pt idx="629">
                  <c:v>149</c:v>
                </c:pt>
                <c:pt idx="630">
                  <c:v>149</c:v>
                </c:pt>
                <c:pt idx="631">
                  <c:v>149</c:v>
                </c:pt>
                <c:pt idx="632">
                  <c:v>149</c:v>
                </c:pt>
                <c:pt idx="633">
                  <c:v>149</c:v>
                </c:pt>
                <c:pt idx="634">
                  <c:v>149</c:v>
                </c:pt>
                <c:pt idx="635">
                  <c:v>149</c:v>
                </c:pt>
                <c:pt idx="636">
                  <c:v>149</c:v>
                </c:pt>
                <c:pt idx="637">
                  <c:v>150</c:v>
                </c:pt>
                <c:pt idx="638">
                  <c:v>150</c:v>
                </c:pt>
                <c:pt idx="639">
                  <c:v>150</c:v>
                </c:pt>
                <c:pt idx="640">
                  <c:v>150</c:v>
                </c:pt>
                <c:pt idx="641">
                  <c:v>150</c:v>
                </c:pt>
                <c:pt idx="642">
                  <c:v>151</c:v>
                </c:pt>
                <c:pt idx="643">
                  <c:v>151</c:v>
                </c:pt>
                <c:pt idx="644">
                  <c:v>151</c:v>
                </c:pt>
                <c:pt idx="645">
                  <c:v>152</c:v>
                </c:pt>
                <c:pt idx="646">
                  <c:v>153</c:v>
                </c:pt>
                <c:pt idx="647">
                  <c:v>153</c:v>
                </c:pt>
                <c:pt idx="648">
                  <c:v>153</c:v>
                </c:pt>
                <c:pt idx="649">
                  <c:v>153</c:v>
                </c:pt>
                <c:pt idx="650">
                  <c:v>153</c:v>
                </c:pt>
                <c:pt idx="651">
                  <c:v>154</c:v>
                </c:pt>
                <c:pt idx="652">
                  <c:v>155</c:v>
                </c:pt>
                <c:pt idx="653">
                  <c:v>156</c:v>
                </c:pt>
                <c:pt idx="654">
                  <c:v>156</c:v>
                </c:pt>
                <c:pt idx="655">
                  <c:v>156</c:v>
                </c:pt>
                <c:pt idx="656">
                  <c:v>156</c:v>
                </c:pt>
                <c:pt idx="657">
                  <c:v>156</c:v>
                </c:pt>
                <c:pt idx="658">
                  <c:v>156</c:v>
                </c:pt>
                <c:pt idx="659">
                  <c:v>156</c:v>
                </c:pt>
                <c:pt idx="660">
                  <c:v>157</c:v>
                </c:pt>
                <c:pt idx="661">
                  <c:v>157</c:v>
                </c:pt>
                <c:pt idx="662">
                  <c:v>157</c:v>
                </c:pt>
                <c:pt idx="663">
                  <c:v>158</c:v>
                </c:pt>
                <c:pt idx="664">
                  <c:v>158</c:v>
                </c:pt>
                <c:pt idx="665">
                  <c:v>158</c:v>
                </c:pt>
                <c:pt idx="666">
                  <c:v>159</c:v>
                </c:pt>
                <c:pt idx="667">
                  <c:v>159</c:v>
                </c:pt>
                <c:pt idx="668">
                  <c:v>159</c:v>
                </c:pt>
                <c:pt idx="669">
                  <c:v>159</c:v>
                </c:pt>
                <c:pt idx="670">
                  <c:v>159</c:v>
                </c:pt>
                <c:pt idx="671">
                  <c:v>159</c:v>
                </c:pt>
                <c:pt idx="672">
                  <c:v>159</c:v>
                </c:pt>
                <c:pt idx="673">
                  <c:v>159</c:v>
                </c:pt>
                <c:pt idx="674">
                  <c:v>159</c:v>
                </c:pt>
                <c:pt idx="675">
                  <c:v>159</c:v>
                </c:pt>
                <c:pt idx="676">
                  <c:v>160</c:v>
                </c:pt>
                <c:pt idx="677">
                  <c:v>160</c:v>
                </c:pt>
                <c:pt idx="678">
                  <c:v>160</c:v>
                </c:pt>
                <c:pt idx="679">
                  <c:v>160</c:v>
                </c:pt>
                <c:pt idx="680">
                  <c:v>161</c:v>
                </c:pt>
                <c:pt idx="681">
                  <c:v>162</c:v>
                </c:pt>
                <c:pt idx="682">
                  <c:v>163</c:v>
                </c:pt>
                <c:pt idx="683">
                  <c:v>164</c:v>
                </c:pt>
                <c:pt idx="684">
                  <c:v>165</c:v>
                </c:pt>
                <c:pt idx="685">
                  <c:v>165</c:v>
                </c:pt>
                <c:pt idx="686">
                  <c:v>165</c:v>
                </c:pt>
                <c:pt idx="687">
                  <c:v>165</c:v>
                </c:pt>
                <c:pt idx="688">
                  <c:v>165</c:v>
                </c:pt>
                <c:pt idx="689">
                  <c:v>165</c:v>
                </c:pt>
                <c:pt idx="690">
                  <c:v>165</c:v>
                </c:pt>
                <c:pt idx="691">
                  <c:v>165</c:v>
                </c:pt>
                <c:pt idx="692">
                  <c:v>166</c:v>
                </c:pt>
                <c:pt idx="693">
                  <c:v>166</c:v>
                </c:pt>
                <c:pt idx="694">
                  <c:v>166</c:v>
                </c:pt>
                <c:pt idx="695">
                  <c:v>166</c:v>
                </c:pt>
                <c:pt idx="696">
                  <c:v>166</c:v>
                </c:pt>
                <c:pt idx="697">
                  <c:v>166</c:v>
                </c:pt>
                <c:pt idx="698">
                  <c:v>166</c:v>
                </c:pt>
                <c:pt idx="699">
                  <c:v>166</c:v>
                </c:pt>
                <c:pt idx="700">
                  <c:v>166</c:v>
                </c:pt>
                <c:pt idx="701">
                  <c:v>166</c:v>
                </c:pt>
                <c:pt idx="702">
                  <c:v>166</c:v>
                </c:pt>
                <c:pt idx="703">
                  <c:v>166</c:v>
                </c:pt>
                <c:pt idx="704">
                  <c:v>166</c:v>
                </c:pt>
                <c:pt idx="705">
                  <c:v>166</c:v>
                </c:pt>
                <c:pt idx="706">
                  <c:v>166</c:v>
                </c:pt>
                <c:pt idx="707">
                  <c:v>166</c:v>
                </c:pt>
                <c:pt idx="708">
                  <c:v>166</c:v>
                </c:pt>
                <c:pt idx="709">
                  <c:v>166</c:v>
                </c:pt>
                <c:pt idx="710">
                  <c:v>166</c:v>
                </c:pt>
                <c:pt idx="711">
                  <c:v>167</c:v>
                </c:pt>
                <c:pt idx="712">
                  <c:v>168</c:v>
                </c:pt>
                <c:pt idx="713">
                  <c:v>168</c:v>
                </c:pt>
                <c:pt idx="714">
                  <c:v>168</c:v>
                </c:pt>
                <c:pt idx="715">
                  <c:v>168</c:v>
                </c:pt>
                <c:pt idx="716">
                  <c:v>168</c:v>
                </c:pt>
                <c:pt idx="717">
                  <c:v>168</c:v>
                </c:pt>
                <c:pt idx="718">
                  <c:v>168</c:v>
                </c:pt>
                <c:pt idx="719">
                  <c:v>168</c:v>
                </c:pt>
                <c:pt idx="720">
                  <c:v>168</c:v>
                </c:pt>
                <c:pt idx="721">
                  <c:v>168</c:v>
                </c:pt>
                <c:pt idx="722">
                  <c:v>168</c:v>
                </c:pt>
                <c:pt idx="723">
                  <c:v>168</c:v>
                </c:pt>
                <c:pt idx="724">
                  <c:v>168</c:v>
                </c:pt>
                <c:pt idx="725">
                  <c:v>168</c:v>
                </c:pt>
                <c:pt idx="726">
                  <c:v>168</c:v>
                </c:pt>
                <c:pt idx="727">
                  <c:v>168</c:v>
                </c:pt>
                <c:pt idx="728">
                  <c:v>168</c:v>
                </c:pt>
                <c:pt idx="729">
                  <c:v>168</c:v>
                </c:pt>
                <c:pt idx="730">
                  <c:v>168</c:v>
                </c:pt>
                <c:pt idx="731">
                  <c:v>168</c:v>
                </c:pt>
                <c:pt idx="732">
                  <c:v>168</c:v>
                </c:pt>
                <c:pt idx="733">
                  <c:v>168</c:v>
                </c:pt>
                <c:pt idx="734">
                  <c:v>168</c:v>
                </c:pt>
                <c:pt idx="735">
                  <c:v>168</c:v>
                </c:pt>
                <c:pt idx="736">
                  <c:v>168</c:v>
                </c:pt>
                <c:pt idx="737">
                  <c:v>168</c:v>
                </c:pt>
                <c:pt idx="738">
                  <c:v>168</c:v>
                </c:pt>
                <c:pt idx="739">
                  <c:v>168</c:v>
                </c:pt>
                <c:pt idx="740">
                  <c:v>168</c:v>
                </c:pt>
                <c:pt idx="741">
                  <c:v>168</c:v>
                </c:pt>
                <c:pt idx="742">
                  <c:v>168</c:v>
                </c:pt>
                <c:pt idx="743">
                  <c:v>168</c:v>
                </c:pt>
                <c:pt idx="744">
                  <c:v>168</c:v>
                </c:pt>
                <c:pt idx="745">
                  <c:v>168</c:v>
                </c:pt>
                <c:pt idx="746">
                  <c:v>168</c:v>
                </c:pt>
                <c:pt idx="747">
                  <c:v>168</c:v>
                </c:pt>
                <c:pt idx="748">
                  <c:v>168</c:v>
                </c:pt>
                <c:pt idx="749">
                  <c:v>168</c:v>
                </c:pt>
                <c:pt idx="750">
                  <c:v>168</c:v>
                </c:pt>
                <c:pt idx="751">
                  <c:v>169</c:v>
                </c:pt>
                <c:pt idx="752">
                  <c:v>169</c:v>
                </c:pt>
                <c:pt idx="753">
                  <c:v>169</c:v>
                </c:pt>
                <c:pt idx="754">
                  <c:v>169</c:v>
                </c:pt>
                <c:pt idx="755">
                  <c:v>170</c:v>
                </c:pt>
                <c:pt idx="756">
                  <c:v>170</c:v>
                </c:pt>
                <c:pt idx="757">
                  <c:v>170</c:v>
                </c:pt>
                <c:pt idx="758">
                  <c:v>170</c:v>
                </c:pt>
                <c:pt idx="759">
                  <c:v>170</c:v>
                </c:pt>
                <c:pt idx="760">
                  <c:v>170</c:v>
                </c:pt>
                <c:pt idx="761">
                  <c:v>170</c:v>
                </c:pt>
                <c:pt idx="762">
                  <c:v>170</c:v>
                </c:pt>
                <c:pt idx="763">
                  <c:v>170</c:v>
                </c:pt>
                <c:pt idx="764">
                  <c:v>170</c:v>
                </c:pt>
                <c:pt idx="765">
                  <c:v>170</c:v>
                </c:pt>
                <c:pt idx="766">
                  <c:v>171</c:v>
                </c:pt>
                <c:pt idx="767">
                  <c:v>171</c:v>
                </c:pt>
                <c:pt idx="768">
                  <c:v>171</c:v>
                </c:pt>
                <c:pt idx="769">
                  <c:v>171</c:v>
                </c:pt>
                <c:pt idx="770">
                  <c:v>171</c:v>
                </c:pt>
                <c:pt idx="771">
                  <c:v>172</c:v>
                </c:pt>
                <c:pt idx="772">
                  <c:v>172</c:v>
                </c:pt>
                <c:pt idx="773">
                  <c:v>173</c:v>
                </c:pt>
                <c:pt idx="774">
                  <c:v>174</c:v>
                </c:pt>
                <c:pt idx="775">
                  <c:v>174</c:v>
                </c:pt>
                <c:pt idx="776">
                  <c:v>174</c:v>
                </c:pt>
                <c:pt idx="777">
                  <c:v>174</c:v>
                </c:pt>
                <c:pt idx="778">
                  <c:v>174</c:v>
                </c:pt>
                <c:pt idx="779">
                  <c:v>174</c:v>
                </c:pt>
                <c:pt idx="780">
                  <c:v>174</c:v>
                </c:pt>
                <c:pt idx="781">
                  <c:v>174</c:v>
                </c:pt>
                <c:pt idx="782">
                  <c:v>174</c:v>
                </c:pt>
                <c:pt idx="783">
                  <c:v>174</c:v>
                </c:pt>
                <c:pt idx="784">
                  <c:v>174</c:v>
                </c:pt>
                <c:pt idx="785">
                  <c:v>174</c:v>
                </c:pt>
                <c:pt idx="786">
                  <c:v>174</c:v>
                </c:pt>
                <c:pt idx="787">
                  <c:v>174</c:v>
                </c:pt>
                <c:pt idx="788">
                  <c:v>174</c:v>
                </c:pt>
                <c:pt idx="789">
                  <c:v>174</c:v>
                </c:pt>
                <c:pt idx="790">
                  <c:v>174</c:v>
                </c:pt>
                <c:pt idx="791">
                  <c:v>175</c:v>
                </c:pt>
                <c:pt idx="792">
                  <c:v>175</c:v>
                </c:pt>
                <c:pt idx="793">
                  <c:v>176</c:v>
                </c:pt>
                <c:pt idx="794">
                  <c:v>176</c:v>
                </c:pt>
                <c:pt idx="795">
                  <c:v>177</c:v>
                </c:pt>
                <c:pt idx="796">
                  <c:v>177</c:v>
                </c:pt>
                <c:pt idx="797">
                  <c:v>178</c:v>
                </c:pt>
                <c:pt idx="798">
                  <c:v>178</c:v>
                </c:pt>
                <c:pt idx="799">
                  <c:v>178</c:v>
                </c:pt>
                <c:pt idx="800">
                  <c:v>178</c:v>
                </c:pt>
                <c:pt idx="801">
                  <c:v>178</c:v>
                </c:pt>
                <c:pt idx="802">
                  <c:v>178</c:v>
                </c:pt>
                <c:pt idx="803">
                  <c:v>178</c:v>
                </c:pt>
                <c:pt idx="804">
                  <c:v>178</c:v>
                </c:pt>
                <c:pt idx="805">
                  <c:v>178</c:v>
                </c:pt>
                <c:pt idx="806">
                  <c:v>178</c:v>
                </c:pt>
                <c:pt idx="807">
                  <c:v>178</c:v>
                </c:pt>
                <c:pt idx="808">
                  <c:v>179</c:v>
                </c:pt>
                <c:pt idx="809">
                  <c:v>180</c:v>
                </c:pt>
                <c:pt idx="810">
                  <c:v>180</c:v>
                </c:pt>
                <c:pt idx="811">
                  <c:v>180</c:v>
                </c:pt>
                <c:pt idx="812">
                  <c:v>180</c:v>
                </c:pt>
                <c:pt idx="813">
                  <c:v>181</c:v>
                </c:pt>
                <c:pt idx="814">
                  <c:v>182</c:v>
                </c:pt>
                <c:pt idx="815">
                  <c:v>182</c:v>
                </c:pt>
                <c:pt idx="816">
                  <c:v>182</c:v>
                </c:pt>
                <c:pt idx="817">
                  <c:v>182</c:v>
                </c:pt>
                <c:pt idx="818">
                  <c:v>182</c:v>
                </c:pt>
                <c:pt idx="819">
                  <c:v>182</c:v>
                </c:pt>
                <c:pt idx="820">
                  <c:v>182</c:v>
                </c:pt>
                <c:pt idx="821">
                  <c:v>182</c:v>
                </c:pt>
                <c:pt idx="822">
                  <c:v>182</c:v>
                </c:pt>
                <c:pt idx="823">
                  <c:v>182</c:v>
                </c:pt>
                <c:pt idx="824">
                  <c:v>182</c:v>
                </c:pt>
                <c:pt idx="825">
                  <c:v>182</c:v>
                </c:pt>
                <c:pt idx="826">
                  <c:v>182</c:v>
                </c:pt>
                <c:pt idx="827">
                  <c:v>182</c:v>
                </c:pt>
                <c:pt idx="828">
                  <c:v>182</c:v>
                </c:pt>
                <c:pt idx="829">
                  <c:v>182</c:v>
                </c:pt>
                <c:pt idx="830">
                  <c:v>183</c:v>
                </c:pt>
                <c:pt idx="831">
                  <c:v>183</c:v>
                </c:pt>
                <c:pt idx="832">
                  <c:v>183</c:v>
                </c:pt>
                <c:pt idx="833">
                  <c:v>183</c:v>
                </c:pt>
                <c:pt idx="834">
                  <c:v>183</c:v>
                </c:pt>
                <c:pt idx="835">
                  <c:v>184</c:v>
                </c:pt>
                <c:pt idx="836">
                  <c:v>184</c:v>
                </c:pt>
                <c:pt idx="837">
                  <c:v>185</c:v>
                </c:pt>
                <c:pt idx="838">
                  <c:v>185</c:v>
                </c:pt>
                <c:pt idx="839">
                  <c:v>185</c:v>
                </c:pt>
                <c:pt idx="840">
                  <c:v>186</c:v>
                </c:pt>
                <c:pt idx="841">
                  <c:v>187</c:v>
                </c:pt>
                <c:pt idx="842">
                  <c:v>187</c:v>
                </c:pt>
                <c:pt idx="843">
                  <c:v>187</c:v>
                </c:pt>
                <c:pt idx="844">
                  <c:v>188</c:v>
                </c:pt>
                <c:pt idx="845">
                  <c:v>189</c:v>
                </c:pt>
                <c:pt idx="846">
                  <c:v>189</c:v>
                </c:pt>
                <c:pt idx="847">
                  <c:v>189</c:v>
                </c:pt>
                <c:pt idx="848">
                  <c:v>189</c:v>
                </c:pt>
                <c:pt idx="849">
                  <c:v>189</c:v>
                </c:pt>
                <c:pt idx="850">
                  <c:v>189</c:v>
                </c:pt>
                <c:pt idx="851">
                  <c:v>190</c:v>
                </c:pt>
                <c:pt idx="852">
                  <c:v>190</c:v>
                </c:pt>
                <c:pt idx="853">
                  <c:v>190</c:v>
                </c:pt>
                <c:pt idx="854">
                  <c:v>191</c:v>
                </c:pt>
                <c:pt idx="855">
                  <c:v>192</c:v>
                </c:pt>
                <c:pt idx="856">
                  <c:v>192</c:v>
                </c:pt>
                <c:pt idx="857">
                  <c:v>192</c:v>
                </c:pt>
                <c:pt idx="858">
                  <c:v>193</c:v>
                </c:pt>
                <c:pt idx="859">
                  <c:v>194</c:v>
                </c:pt>
                <c:pt idx="860">
                  <c:v>194</c:v>
                </c:pt>
                <c:pt idx="861">
                  <c:v>194</c:v>
                </c:pt>
                <c:pt idx="862">
                  <c:v>194</c:v>
                </c:pt>
                <c:pt idx="863">
                  <c:v>195</c:v>
                </c:pt>
                <c:pt idx="864">
                  <c:v>195</c:v>
                </c:pt>
                <c:pt idx="865">
                  <c:v>195</c:v>
                </c:pt>
                <c:pt idx="866">
                  <c:v>195</c:v>
                </c:pt>
                <c:pt idx="867">
                  <c:v>195</c:v>
                </c:pt>
                <c:pt idx="868">
                  <c:v>196</c:v>
                </c:pt>
                <c:pt idx="869">
                  <c:v>196</c:v>
                </c:pt>
                <c:pt idx="870">
                  <c:v>197</c:v>
                </c:pt>
                <c:pt idx="871">
                  <c:v>197</c:v>
                </c:pt>
                <c:pt idx="872">
                  <c:v>197</c:v>
                </c:pt>
                <c:pt idx="873">
                  <c:v>197</c:v>
                </c:pt>
                <c:pt idx="874">
                  <c:v>197</c:v>
                </c:pt>
                <c:pt idx="875">
                  <c:v>197</c:v>
                </c:pt>
                <c:pt idx="876">
                  <c:v>197</c:v>
                </c:pt>
                <c:pt idx="877">
                  <c:v>197</c:v>
                </c:pt>
                <c:pt idx="878">
                  <c:v>197</c:v>
                </c:pt>
                <c:pt idx="879">
                  <c:v>197</c:v>
                </c:pt>
                <c:pt idx="880">
                  <c:v>197</c:v>
                </c:pt>
                <c:pt idx="881">
                  <c:v>197</c:v>
                </c:pt>
                <c:pt idx="882">
                  <c:v>197</c:v>
                </c:pt>
                <c:pt idx="883">
                  <c:v>197</c:v>
                </c:pt>
                <c:pt idx="884">
                  <c:v>198</c:v>
                </c:pt>
                <c:pt idx="885">
                  <c:v>198</c:v>
                </c:pt>
                <c:pt idx="886">
                  <c:v>198</c:v>
                </c:pt>
                <c:pt idx="887">
                  <c:v>198</c:v>
                </c:pt>
                <c:pt idx="888">
                  <c:v>199</c:v>
                </c:pt>
                <c:pt idx="889">
                  <c:v>199</c:v>
                </c:pt>
                <c:pt idx="890">
                  <c:v>199</c:v>
                </c:pt>
                <c:pt idx="891">
                  <c:v>199</c:v>
                </c:pt>
                <c:pt idx="892">
                  <c:v>200</c:v>
                </c:pt>
                <c:pt idx="893">
                  <c:v>201</c:v>
                </c:pt>
                <c:pt idx="894">
                  <c:v>201</c:v>
                </c:pt>
                <c:pt idx="895">
                  <c:v>201</c:v>
                </c:pt>
                <c:pt idx="896">
                  <c:v>201</c:v>
                </c:pt>
                <c:pt idx="897">
                  <c:v>201</c:v>
                </c:pt>
                <c:pt idx="898">
                  <c:v>201</c:v>
                </c:pt>
                <c:pt idx="899">
                  <c:v>201</c:v>
                </c:pt>
                <c:pt idx="900">
                  <c:v>201</c:v>
                </c:pt>
                <c:pt idx="901">
                  <c:v>201</c:v>
                </c:pt>
                <c:pt idx="902">
                  <c:v>202</c:v>
                </c:pt>
                <c:pt idx="903">
                  <c:v>203</c:v>
                </c:pt>
                <c:pt idx="904">
                  <c:v>204</c:v>
                </c:pt>
                <c:pt idx="905">
                  <c:v>204</c:v>
                </c:pt>
                <c:pt idx="906">
                  <c:v>205</c:v>
                </c:pt>
                <c:pt idx="907">
                  <c:v>205</c:v>
                </c:pt>
                <c:pt idx="908">
                  <c:v>205</c:v>
                </c:pt>
                <c:pt idx="909">
                  <c:v>205</c:v>
                </c:pt>
                <c:pt idx="910">
                  <c:v>205</c:v>
                </c:pt>
                <c:pt idx="911">
                  <c:v>206</c:v>
                </c:pt>
                <c:pt idx="912">
                  <c:v>206</c:v>
                </c:pt>
                <c:pt idx="913">
                  <c:v>206</c:v>
                </c:pt>
                <c:pt idx="914">
                  <c:v>206</c:v>
                </c:pt>
                <c:pt idx="915">
                  <c:v>206</c:v>
                </c:pt>
                <c:pt idx="916">
                  <c:v>206</c:v>
                </c:pt>
                <c:pt idx="917">
                  <c:v>206</c:v>
                </c:pt>
                <c:pt idx="918">
                  <c:v>206</c:v>
                </c:pt>
                <c:pt idx="919">
                  <c:v>206</c:v>
                </c:pt>
                <c:pt idx="920">
                  <c:v>206</c:v>
                </c:pt>
                <c:pt idx="921">
                  <c:v>207</c:v>
                </c:pt>
                <c:pt idx="922">
                  <c:v>207</c:v>
                </c:pt>
                <c:pt idx="923">
                  <c:v>207</c:v>
                </c:pt>
                <c:pt idx="924">
                  <c:v>208</c:v>
                </c:pt>
                <c:pt idx="925">
                  <c:v>208</c:v>
                </c:pt>
                <c:pt idx="926">
                  <c:v>208</c:v>
                </c:pt>
                <c:pt idx="927">
                  <c:v>208</c:v>
                </c:pt>
                <c:pt idx="928">
                  <c:v>208</c:v>
                </c:pt>
                <c:pt idx="929">
                  <c:v>208</c:v>
                </c:pt>
                <c:pt idx="930">
                  <c:v>209</c:v>
                </c:pt>
                <c:pt idx="931">
                  <c:v>209</c:v>
                </c:pt>
                <c:pt idx="932">
                  <c:v>209</c:v>
                </c:pt>
                <c:pt idx="933">
                  <c:v>210</c:v>
                </c:pt>
                <c:pt idx="934">
                  <c:v>210</c:v>
                </c:pt>
                <c:pt idx="935">
                  <c:v>210</c:v>
                </c:pt>
                <c:pt idx="936">
                  <c:v>211</c:v>
                </c:pt>
                <c:pt idx="937">
                  <c:v>212</c:v>
                </c:pt>
                <c:pt idx="938">
                  <c:v>212</c:v>
                </c:pt>
                <c:pt idx="939">
                  <c:v>213</c:v>
                </c:pt>
                <c:pt idx="940">
                  <c:v>214</c:v>
                </c:pt>
                <c:pt idx="941">
                  <c:v>215</c:v>
                </c:pt>
                <c:pt idx="942">
                  <c:v>216</c:v>
                </c:pt>
                <c:pt idx="943">
                  <c:v>216</c:v>
                </c:pt>
                <c:pt idx="944">
                  <c:v>216</c:v>
                </c:pt>
                <c:pt idx="945">
                  <c:v>217</c:v>
                </c:pt>
                <c:pt idx="946">
                  <c:v>217</c:v>
                </c:pt>
                <c:pt idx="947">
                  <c:v>217</c:v>
                </c:pt>
                <c:pt idx="948">
                  <c:v>217</c:v>
                </c:pt>
                <c:pt idx="949">
                  <c:v>217</c:v>
                </c:pt>
                <c:pt idx="950">
                  <c:v>217</c:v>
                </c:pt>
                <c:pt idx="951">
                  <c:v>217</c:v>
                </c:pt>
                <c:pt idx="952">
                  <c:v>217</c:v>
                </c:pt>
                <c:pt idx="953">
                  <c:v>218</c:v>
                </c:pt>
                <c:pt idx="954">
                  <c:v>218</c:v>
                </c:pt>
                <c:pt idx="955">
                  <c:v>218</c:v>
                </c:pt>
                <c:pt idx="956">
                  <c:v>218</c:v>
                </c:pt>
                <c:pt idx="957">
                  <c:v>218</c:v>
                </c:pt>
                <c:pt idx="958">
                  <c:v>218</c:v>
                </c:pt>
                <c:pt idx="959">
                  <c:v>218</c:v>
                </c:pt>
                <c:pt idx="960">
                  <c:v>218</c:v>
                </c:pt>
                <c:pt idx="961">
                  <c:v>218</c:v>
                </c:pt>
                <c:pt idx="962">
                  <c:v>218</c:v>
                </c:pt>
                <c:pt idx="963">
                  <c:v>218</c:v>
                </c:pt>
                <c:pt idx="964">
                  <c:v>218</c:v>
                </c:pt>
                <c:pt idx="965">
                  <c:v>218</c:v>
                </c:pt>
                <c:pt idx="966">
                  <c:v>218</c:v>
                </c:pt>
                <c:pt idx="967">
                  <c:v>219</c:v>
                </c:pt>
                <c:pt idx="968">
                  <c:v>220</c:v>
                </c:pt>
                <c:pt idx="969">
                  <c:v>220</c:v>
                </c:pt>
                <c:pt idx="970">
                  <c:v>220</c:v>
                </c:pt>
                <c:pt idx="971">
                  <c:v>220</c:v>
                </c:pt>
                <c:pt idx="972">
                  <c:v>220</c:v>
                </c:pt>
                <c:pt idx="973">
                  <c:v>221</c:v>
                </c:pt>
                <c:pt idx="974">
                  <c:v>221</c:v>
                </c:pt>
                <c:pt idx="975">
                  <c:v>221</c:v>
                </c:pt>
                <c:pt idx="976">
                  <c:v>221</c:v>
                </c:pt>
                <c:pt idx="977">
                  <c:v>221</c:v>
                </c:pt>
                <c:pt idx="978">
                  <c:v>221</c:v>
                </c:pt>
                <c:pt idx="979">
                  <c:v>221</c:v>
                </c:pt>
                <c:pt idx="980">
                  <c:v>221</c:v>
                </c:pt>
                <c:pt idx="981">
                  <c:v>221</c:v>
                </c:pt>
                <c:pt idx="982">
                  <c:v>221</c:v>
                </c:pt>
                <c:pt idx="983">
                  <c:v>221</c:v>
                </c:pt>
                <c:pt idx="984">
                  <c:v>221</c:v>
                </c:pt>
                <c:pt idx="985">
                  <c:v>221</c:v>
                </c:pt>
                <c:pt idx="986">
                  <c:v>222</c:v>
                </c:pt>
                <c:pt idx="987">
                  <c:v>222</c:v>
                </c:pt>
                <c:pt idx="988">
                  <c:v>222</c:v>
                </c:pt>
                <c:pt idx="989">
                  <c:v>222</c:v>
                </c:pt>
                <c:pt idx="990">
                  <c:v>222</c:v>
                </c:pt>
                <c:pt idx="991">
                  <c:v>222</c:v>
                </c:pt>
                <c:pt idx="992">
                  <c:v>222</c:v>
                </c:pt>
                <c:pt idx="993">
                  <c:v>222</c:v>
                </c:pt>
                <c:pt idx="994">
                  <c:v>222</c:v>
                </c:pt>
                <c:pt idx="995">
                  <c:v>222</c:v>
                </c:pt>
                <c:pt idx="996">
                  <c:v>222</c:v>
                </c:pt>
                <c:pt idx="997">
                  <c:v>222</c:v>
                </c:pt>
                <c:pt idx="998">
                  <c:v>222</c:v>
                </c:pt>
                <c:pt idx="999">
                  <c:v>222</c:v>
                </c:pt>
                <c:pt idx="1000">
                  <c:v>222</c:v>
                </c:pt>
                <c:pt idx="1001">
                  <c:v>222</c:v>
                </c:pt>
                <c:pt idx="1002">
                  <c:v>222</c:v>
                </c:pt>
                <c:pt idx="1003">
                  <c:v>222</c:v>
                </c:pt>
                <c:pt idx="1004">
                  <c:v>222</c:v>
                </c:pt>
                <c:pt idx="1005">
                  <c:v>222</c:v>
                </c:pt>
                <c:pt idx="1006">
                  <c:v>222</c:v>
                </c:pt>
                <c:pt idx="1007">
                  <c:v>222</c:v>
                </c:pt>
                <c:pt idx="1008">
                  <c:v>222</c:v>
                </c:pt>
                <c:pt idx="1009">
                  <c:v>222</c:v>
                </c:pt>
                <c:pt idx="1010">
                  <c:v>222</c:v>
                </c:pt>
                <c:pt idx="1011">
                  <c:v>223</c:v>
                </c:pt>
                <c:pt idx="1012">
                  <c:v>223</c:v>
                </c:pt>
                <c:pt idx="1013">
                  <c:v>224</c:v>
                </c:pt>
                <c:pt idx="1014">
                  <c:v>224</c:v>
                </c:pt>
                <c:pt idx="1015">
                  <c:v>225</c:v>
                </c:pt>
                <c:pt idx="1016">
                  <c:v>226</c:v>
                </c:pt>
                <c:pt idx="1017">
                  <c:v>226</c:v>
                </c:pt>
                <c:pt idx="1018">
                  <c:v>226</c:v>
                </c:pt>
                <c:pt idx="1019">
                  <c:v>227</c:v>
                </c:pt>
                <c:pt idx="1020">
                  <c:v>227</c:v>
                </c:pt>
                <c:pt idx="1021">
                  <c:v>227</c:v>
                </c:pt>
                <c:pt idx="1022">
                  <c:v>227</c:v>
                </c:pt>
                <c:pt idx="1023">
                  <c:v>227</c:v>
                </c:pt>
                <c:pt idx="1024">
                  <c:v>228</c:v>
                </c:pt>
                <c:pt idx="1025">
                  <c:v>228</c:v>
                </c:pt>
                <c:pt idx="1026">
                  <c:v>228</c:v>
                </c:pt>
                <c:pt idx="1027">
                  <c:v>229</c:v>
                </c:pt>
                <c:pt idx="1028">
                  <c:v>230</c:v>
                </c:pt>
                <c:pt idx="1029">
                  <c:v>230</c:v>
                </c:pt>
                <c:pt idx="1030">
                  <c:v>231</c:v>
                </c:pt>
                <c:pt idx="1031">
                  <c:v>231</c:v>
                </c:pt>
                <c:pt idx="1032">
                  <c:v>231</c:v>
                </c:pt>
                <c:pt idx="1033">
                  <c:v>231</c:v>
                </c:pt>
                <c:pt idx="1034">
                  <c:v>231</c:v>
                </c:pt>
                <c:pt idx="1035">
                  <c:v>231</c:v>
                </c:pt>
                <c:pt idx="1036">
                  <c:v>232</c:v>
                </c:pt>
                <c:pt idx="1037">
                  <c:v>232</c:v>
                </c:pt>
                <c:pt idx="1038">
                  <c:v>233</c:v>
                </c:pt>
                <c:pt idx="1039">
                  <c:v>233</c:v>
                </c:pt>
                <c:pt idx="1040">
                  <c:v>233</c:v>
                </c:pt>
                <c:pt idx="1041">
                  <c:v>233</c:v>
                </c:pt>
                <c:pt idx="1042">
                  <c:v>233</c:v>
                </c:pt>
                <c:pt idx="1043">
                  <c:v>233</c:v>
                </c:pt>
                <c:pt idx="1044">
                  <c:v>233</c:v>
                </c:pt>
                <c:pt idx="1045">
                  <c:v>233</c:v>
                </c:pt>
                <c:pt idx="1046">
                  <c:v>233</c:v>
                </c:pt>
                <c:pt idx="1047">
                  <c:v>233</c:v>
                </c:pt>
                <c:pt idx="1048">
                  <c:v>233</c:v>
                </c:pt>
                <c:pt idx="1049">
                  <c:v>233</c:v>
                </c:pt>
                <c:pt idx="1050">
                  <c:v>233</c:v>
                </c:pt>
                <c:pt idx="1051">
                  <c:v>233</c:v>
                </c:pt>
                <c:pt idx="1052">
                  <c:v>233</c:v>
                </c:pt>
                <c:pt idx="1053">
                  <c:v>233</c:v>
                </c:pt>
                <c:pt idx="1054">
                  <c:v>233</c:v>
                </c:pt>
                <c:pt idx="1055">
                  <c:v>233</c:v>
                </c:pt>
                <c:pt idx="1056">
                  <c:v>233</c:v>
                </c:pt>
                <c:pt idx="1057">
                  <c:v>233</c:v>
                </c:pt>
                <c:pt idx="1058">
                  <c:v>233</c:v>
                </c:pt>
                <c:pt idx="1059">
                  <c:v>233</c:v>
                </c:pt>
                <c:pt idx="1060">
                  <c:v>233</c:v>
                </c:pt>
                <c:pt idx="1061">
                  <c:v>233</c:v>
                </c:pt>
                <c:pt idx="1062">
                  <c:v>233</c:v>
                </c:pt>
                <c:pt idx="1063">
                  <c:v>233</c:v>
                </c:pt>
                <c:pt idx="1064">
                  <c:v>233</c:v>
                </c:pt>
                <c:pt idx="1065">
                  <c:v>233</c:v>
                </c:pt>
                <c:pt idx="1066">
                  <c:v>233</c:v>
                </c:pt>
                <c:pt idx="1067">
                  <c:v>233</c:v>
                </c:pt>
                <c:pt idx="1068">
                  <c:v>233</c:v>
                </c:pt>
                <c:pt idx="1069">
                  <c:v>233</c:v>
                </c:pt>
                <c:pt idx="1070">
                  <c:v>233</c:v>
                </c:pt>
                <c:pt idx="1071">
                  <c:v>233</c:v>
                </c:pt>
                <c:pt idx="1072">
                  <c:v>233</c:v>
                </c:pt>
                <c:pt idx="1073">
                  <c:v>233</c:v>
                </c:pt>
                <c:pt idx="1074">
                  <c:v>233</c:v>
                </c:pt>
                <c:pt idx="1075">
                  <c:v>233</c:v>
                </c:pt>
                <c:pt idx="1076">
                  <c:v>234</c:v>
                </c:pt>
                <c:pt idx="1077">
                  <c:v>234</c:v>
                </c:pt>
                <c:pt idx="1078">
                  <c:v>235</c:v>
                </c:pt>
                <c:pt idx="1079">
                  <c:v>236</c:v>
                </c:pt>
                <c:pt idx="1080">
                  <c:v>237</c:v>
                </c:pt>
                <c:pt idx="1081">
                  <c:v>238</c:v>
                </c:pt>
                <c:pt idx="1082">
                  <c:v>239</c:v>
                </c:pt>
                <c:pt idx="1083">
                  <c:v>239</c:v>
                </c:pt>
                <c:pt idx="1084">
                  <c:v>239</c:v>
                </c:pt>
                <c:pt idx="1085">
                  <c:v>240</c:v>
                </c:pt>
                <c:pt idx="1086">
                  <c:v>240</c:v>
                </c:pt>
                <c:pt idx="1087">
                  <c:v>241</c:v>
                </c:pt>
                <c:pt idx="1088">
                  <c:v>242</c:v>
                </c:pt>
                <c:pt idx="1089">
                  <c:v>242</c:v>
                </c:pt>
                <c:pt idx="1090">
                  <c:v>242</c:v>
                </c:pt>
                <c:pt idx="1091">
                  <c:v>242</c:v>
                </c:pt>
                <c:pt idx="1092">
                  <c:v>242</c:v>
                </c:pt>
                <c:pt idx="1093">
                  <c:v>242</c:v>
                </c:pt>
                <c:pt idx="1094">
                  <c:v>243</c:v>
                </c:pt>
                <c:pt idx="1095">
                  <c:v>244</c:v>
                </c:pt>
                <c:pt idx="1096">
                  <c:v>244</c:v>
                </c:pt>
                <c:pt idx="1097">
                  <c:v>244</c:v>
                </c:pt>
                <c:pt idx="1098">
                  <c:v>244</c:v>
                </c:pt>
                <c:pt idx="1099">
                  <c:v>244</c:v>
                </c:pt>
                <c:pt idx="1100">
                  <c:v>244</c:v>
                </c:pt>
                <c:pt idx="1101">
                  <c:v>244</c:v>
                </c:pt>
                <c:pt idx="1102">
                  <c:v>244</c:v>
                </c:pt>
                <c:pt idx="1103">
                  <c:v>244</c:v>
                </c:pt>
                <c:pt idx="1104">
                  <c:v>244</c:v>
                </c:pt>
                <c:pt idx="1105">
                  <c:v>245</c:v>
                </c:pt>
                <c:pt idx="1106">
                  <c:v>245</c:v>
                </c:pt>
                <c:pt idx="1107">
                  <c:v>245</c:v>
                </c:pt>
                <c:pt idx="1108">
                  <c:v>245</c:v>
                </c:pt>
                <c:pt idx="1109">
                  <c:v>245</c:v>
                </c:pt>
                <c:pt idx="1110">
                  <c:v>245</c:v>
                </c:pt>
                <c:pt idx="1111">
                  <c:v>246</c:v>
                </c:pt>
                <c:pt idx="1112">
                  <c:v>246</c:v>
                </c:pt>
                <c:pt idx="1113">
                  <c:v>246</c:v>
                </c:pt>
                <c:pt idx="1114">
                  <c:v>246</c:v>
                </c:pt>
                <c:pt idx="1115">
                  <c:v>246</c:v>
                </c:pt>
                <c:pt idx="1116">
                  <c:v>246</c:v>
                </c:pt>
                <c:pt idx="1117">
                  <c:v>247</c:v>
                </c:pt>
                <c:pt idx="1118">
                  <c:v>248</c:v>
                </c:pt>
                <c:pt idx="1119">
                  <c:v>248</c:v>
                </c:pt>
                <c:pt idx="1120">
                  <c:v>248</c:v>
                </c:pt>
                <c:pt idx="1121">
                  <c:v>248</c:v>
                </c:pt>
                <c:pt idx="1122">
                  <c:v>248</c:v>
                </c:pt>
                <c:pt idx="1123">
                  <c:v>248</c:v>
                </c:pt>
                <c:pt idx="1124">
                  <c:v>248</c:v>
                </c:pt>
                <c:pt idx="1125">
                  <c:v>248</c:v>
                </c:pt>
                <c:pt idx="1126">
                  <c:v>248</c:v>
                </c:pt>
                <c:pt idx="1127">
                  <c:v>248</c:v>
                </c:pt>
                <c:pt idx="1128">
                  <c:v>248</c:v>
                </c:pt>
                <c:pt idx="1129">
                  <c:v>248</c:v>
                </c:pt>
                <c:pt idx="1130">
                  <c:v>248</c:v>
                </c:pt>
                <c:pt idx="1131">
                  <c:v>248</c:v>
                </c:pt>
                <c:pt idx="1132">
                  <c:v>248</c:v>
                </c:pt>
                <c:pt idx="1133">
                  <c:v>248</c:v>
                </c:pt>
                <c:pt idx="1134">
                  <c:v>248</c:v>
                </c:pt>
                <c:pt idx="1135">
                  <c:v>248</c:v>
                </c:pt>
                <c:pt idx="1136">
                  <c:v>249</c:v>
                </c:pt>
                <c:pt idx="1137">
                  <c:v>249</c:v>
                </c:pt>
                <c:pt idx="1138">
                  <c:v>249</c:v>
                </c:pt>
                <c:pt idx="1139">
                  <c:v>249</c:v>
                </c:pt>
                <c:pt idx="1140">
                  <c:v>250</c:v>
                </c:pt>
                <c:pt idx="1141">
                  <c:v>250</c:v>
                </c:pt>
                <c:pt idx="1142">
                  <c:v>250</c:v>
                </c:pt>
                <c:pt idx="1143">
                  <c:v>250</c:v>
                </c:pt>
                <c:pt idx="1144">
                  <c:v>251</c:v>
                </c:pt>
                <c:pt idx="1145">
                  <c:v>251</c:v>
                </c:pt>
                <c:pt idx="1146">
                  <c:v>251</c:v>
                </c:pt>
                <c:pt idx="1147">
                  <c:v>251</c:v>
                </c:pt>
                <c:pt idx="1148">
                  <c:v>251</c:v>
                </c:pt>
                <c:pt idx="1149">
                  <c:v>251</c:v>
                </c:pt>
                <c:pt idx="1150">
                  <c:v>251</c:v>
                </c:pt>
                <c:pt idx="1151">
                  <c:v>251</c:v>
                </c:pt>
                <c:pt idx="1152">
                  <c:v>251</c:v>
                </c:pt>
                <c:pt idx="1153">
                  <c:v>251</c:v>
                </c:pt>
                <c:pt idx="1154">
                  <c:v>251</c:v>
                </c:pt>
                <c:pt idx="1155">
                  <c:v>251</c:v>
                </c:pt>
                <c:pt idx="1156">
                  <c:v>251</c:v>
                </c:pt>
                <c:pt idx="1157">
                  <c:v>251</c:v>
                </c:pt>
                <c:pt idx="1158">
                  <c:v>252</c:v>
                </c:pt>
                <c:pt idx="1159">
                  <c:v>252</c:v>
                </c:pt>
                <c:pt idx="1160">
                  <c:v>252</c:v>
                </c:pt>
                <c:pt idx="1161">
                  <c:v>252</c:v>
                </c:pt>
                <c:pt idx="1162">
                  <c:v>252</c:v>
                </c:pt>
                <c:pt idx="1163">
                  <c:v>252</c:v>
                </c:pt>
                <c:pt idx="1164">
                  <c:v>252</c:v>
                </c:pt>
                <c:pt idx="1165">
                  <c:v>252</c:v>
                </c:pt>
                <c:pt idx="1166">
                  <c:v>252</c:v>
                </c:pt>
                <c:pt idx="1167">
                  <c:v>252</c:v>
                </c:pt>
                <c:pt idx="1168">
                  <c:v>252</c:v>
                </c:pt>
                <c:pt idx="1169">
                  <c:v>252</c:v>
                </c:pt>
                <c:pt idx="1170">
                  <c:v>252</c:v>
                </c:pt>
                <c:pt idx="1171">
                  <c:v>252</c:v>
                </c:pt>
                <c:pt idx="1172">
                  <c:v>252</c:v>
                </c:pt>
                <c:pt idx="1173">
                  <c:v>252</c:v>
                </c:pt>
                <c:pt idx="1174">
                  <c:v>252</c:v>
                </c:pt>
                <c:pt idx="1175">
                  <c:v>253</c:v>
                </c:pt>
                <c:pt idx="1176">
                  <c:v>254</c:v>
                </c:pt>
                <c:pt idx="1177">
                  <c:v>254</c:v>
                </c:pt>
                <c:pt idx="1178">
                  <c:v>254</c:v>
                </c:pt>
                <c:pt idx="1179">
                  <c:v>254</c:v>
                </c:pt>
                <c:pt idx="1180">
                  <c:v>254</c:v>
                </c:pt>
                <c:pt idx="1181">
                  <c:v>254</c:v>
                </c:pt>
                <c:pt idx="1182">
                  <c:v>254</c:v>
                </c:pt>
                <c:pt idx="1183">
                  <c:v>254</c:v>
                </c:pt>
                <c:pt idx="1184">
                  <c:v>254</c:v>
                </c:pt>
                <c:pt idx="1185">
                  <c:v>254</c:v>
                </c:pt>
                <c:pt idx="1186">
                  <c:v>254</c:v>
                </c:pt>
                <c:pt idx="1187">
                  <c:v>254</c:v>
                </c:pt>
                <c:pt idx="1188">
                  <c:v>254</c:v>
                </c:pt>
                <c:pt idx="1189">
                  <c:v>254</c:v>
                </c:pt>
                <c:pt idx="1190">
                  <c:v>254</c:v>
                </c:pt>
                <c:pt idx="1191">
                  <c:v>254</c:v>
                </c:pt>
                <c:pt idx="1192">
                  <c:v>254</c:v>
                </c:pt>
                <c:pt idx="1193">
                  <c:v>255</c:v>
                </c:pt>
                <c:pt idx="1194">
                  <c:v>256</c:v>
                </c:pt>
                <c:pt idx="1195">
                  <c:v>256</c:v>
                </c:pt>
                <c:pt idx="1196">
                  <c:v>257</c:v>
                </c:pt>
                <c:pt idx="1197">
                  <c:v>257</c:v>
                </c:pt>
                <c:pt idx="1198">
                  <c:v>258</c:v>
                </c:pt>
                <c:pt idx="1199">
                  <c:v>259</c:v>
                </c:pt>
                <c:pt idx="1200">
                  <c:v>259</c:v>
                </c:pt>
                <c:pt idx="1201">
                  <c:v>259</c:v>
                </c:pt>
                <c:pt idx="1202">
                  <c:v>260</c:v>
                </c:pt>
                <c:pt idx="1203">
                  <c:v>260</c:v>
                </c:pt>
                <c:pt idx="1204">
                  <c:v>260</c:v>
                </c:pt>
                <c:pt idx="1205">
                  <c:v>260</c:v>
                </c:pt>
                <c:pt idx="1206">
                  <c:v>260</c:v>
                </c:pt>
                <c:pt idx="1207">
                  <c:v>260</c:v>
                </c:pt>
                <c:pt idx="1208">
                  <c:v>260</c:v>
                </c:pt>
                <c:pt idx="1209">
                  <c:v>260</c:v>
                </c:pt>
                <c:pt idx="1210">
                  <c:v>260</c:v>
                </c:pt>
                <c:pt idx="1211">
                  <c:v>261</c:v>
                </c:pt>
                <c:pt idx="1212">
                  <c:v>261</c:v>
                </c:pt>
                <c:pt idx="1213">
                  <c:v>261</c:v>
                </c:pt>
                <c:pt idx="1214">
                  <c:v>262</c:v>
                </c:pt>
                <c:pt idx="1215">
                  <c:v>263</c:v>
                </c:pt>
                <c:pt idx="1216">
                  <c:v>263</c:v>
                </c:pt>
                <c:pt idx="1217">
                  <c:v>264</c:v>
                </c:pt>
                <c:pt idx="1218">
                  <c:v>264</c:v>
                </c:pt>
                <c:pt idx="1219">
                  <c:v>264</c:v>
                </c:pt>
                <c:pt idx="1220">
                  <c:v>264</c:v>
                </c:pt>
                <c:pt idx="1221">
                  <c:v>264</c:v>
                </c:pt>
                <c:pt idx="1222">
                  <c:v>264</c:v>
                </c:pt>
                <c:pt idx="1223">
                  <c:v>264</c:v>
                </c:pt>
                <c:pt idx="1224">
                  <c:v>264</c:v>
                </c:pt>
                <c:pt idx="1225">
                  <c:v>264</c:v>
                </c:pt>
                <c:pt idx="1226">
                  <c:v>264</c:v>
                </c:pt>
                <c:pt idx="1227">
                  <c:v>264</c:v>
                </c:pt>
                <c:pt idx="1228">
                  <c:v>264</c:v>
                </c:pt>
                <c:pt idx="1229">
                  <c:v>264</c:v>
                </c:pt>
                <c:pt idx="1230">
                  <c:v>265</c:v>
                </c:pt>
                <c:pt idx="1231">
                  <c:v>265</c:v>
                </c:pt>
                <c:pt idx="1232">
                  <c:v>265</c:v>
                </c:pt>
                <c:pt idx="1233">
                  <c:v>265</c:v>
                </c:pt>
                <c:pt idx="1234">
                  <c:v>266</c:v>
                </c:pt>
                <c:pt idx="1235">
                  <c:v>266</c:v>
                </c:pt>
                <c:pt idx="1236">
                  <c:v>266</c:v>
                </c:pt>
                <c:pt idx="1237">
                  <c:v>266</c:v>
                </c:pt>
                <c:pt idx="1238">
                  <c:v>266</c:v>
                </c:pt>
                <c:pt idx="1239">
                  <c:v>266</c:v>
                </c:pt>
                <c:pt idx="1240">
                  <c:v>266</c:v>
                </c:pt>
                <c:pt idx="1241">
                  <c:v>266</c:v>
                </c:pt>
                <c:pt idx="1242">
                  <c:v>266</c:v>
                </c:pt>
                <c:pt idx="1243">
                  <c:v>267</c:v>
                </c:pt>
                <c:pt idx="1244">
                  <c:v>267</c:v>
                </c:pt>
                <c:pt idx="1245">
                  <c:v>267</c:v>
                </c:pt>
                <c:pt idx="1246">
                  <c:v>267</c:v>
                </c:pt>
                <c:pt idx="1247">
                  <c:v>267</c:v>
                </c:pt>
                <c:pt idx="1248">
                  <c:v>267</c:v>
                </c:pt>
                <c:pt idx="1249">
                  <c:v>267</c:v>
                </c:pt>
                <c:pt idx="1250">
                  <c:v>267</c:v>
                </c:pt>
                <c:pt idx="1251">
                  <c:v>267</c:v>
                </c:pt>
                <c:pt idx="1252">
                  <c:v>267</c:v>
                </c:pt>
                <c:pt idx="1253">
                  <c:v>267</c:v>
                </c:pt>
                <c:pt idx="1254">
                  <c:v>268</c:v>
                </c:pt>
                <c:pt idx="1255">
                  <c:v>268</c:v>
                </c:pt>
                <c:pt idx="1256">
                  <c:v>269</c:v>
                </c:pt>
                <c:pt idx="1257">
                  <c:v>269</c:v>
                </c:pt>
                <c:pt idx="1258">
                  <c:v>270</c:v>
                </c:pt>
                <c:pt idx="1259">
                  <c:v>271</c:v>
                </c:pt>
                <c:pt idx="1260">
                  <c:v>271</c:v>
                </c:pt>
                <c:pt idx="1261">
                  <c:v>271</c:v>
                </c:pt>
                <c:pt idx="1262">
                  <c:v>271</c:v>
                </c:pt>
                <c:pt idx="1263">
                  <c:v>271</c:v>
                </c:pt>
                <c:pt idx="1264">
                  <c:v>272</c:v>
                </c:pt>
                <c:pt idx="1265">
                  <c:v>272</c:v>
                </c:pt>
                <c:pt idx="1266">
                  <c:v>272</c:v>
                </c:pt>
                <c:pt idx="1267">
                  <c:v>272</c:v>
                </c:pt>
                <c:pt idx="1268">
                  <c:v>272</c:v>
                </c:pt>
                <c:pt idx="1269">
                  <c:v>272</c:v>
                </c:pt>
                <c:pt idx="1270">
                  <c:v>272</c:v>
                </c:pt>
                <c:pt idx="1271">
                  <c:v>273</c:v>
                </c:pt>
                <c:pt idx="1272">
                  <c:v>274</c:v>
                </c:pt>
                <c:pt idx="1273">
                  <c:v>274</c:v>
                </c:pt>
                <c:pt idx="1274">
                  <c:v>275</c:v>
                </c:pt>
                <c:pt idx="1275">
                  <c:v>275</c:v>
                </c:pt>
                <c:pt idx="1276">
                  <c:v>275</c:v>
                </c:pt>
                <c:pt idx="1277">
                  <c:v>275</c:v>
                </c:pt>
                <c:pt idx="1278">
                  <c:v>275</c:v>
                </c:pt>
                <c:pt idx="1279">
                  <c:v>275</c:v>
                </c:pt>
                <c:pt idx="1280">
                  <c:v>275</c:v>
                </c:pt>
                <c:pt idx="1281">
                  <c:v>276</c:v>
                </c:pt>
                <c:pt idx="1282">
                  <c:v>277</c:v>
                </c:pt>
                <c:pt idx="1283">
                  <c:v>277</c:v>
                </c:pt>
                <c:pt idx="1284">
                  <c:v>277</c:v>
                </c:pt>
                <c:pt idx="1285">
                  <c:v>277</c:v>
                </c:pt>
                <c:pt idx="1286">
                  <c:v>277</c:v>
                </c:pt>
                <c:pt idx="1287">
                  <c:v>278</c:v>
                </c:pt>
                <c:pt idx="1288">
                  <c:v>278</c:v>
                </c:pt>
                <c:pt idx="1289">
                  <c:v>278</c:v>
                </c:pt>
                <c:pt idx="1290">
                  <c:v>278</c:v>
                </c:pt>
                <c:pt idx="1291">
                  <c:v>278</c:v>
                </c:pt>
                <c:pt idx="1292">
                  <c:v>279</c:v>
                </c:pt>
                <c:pt idx="1293">
                  <c:v>279</c:v>
                </c:pt>
                <c:pt idx="1294">
                  <c:v>279</c:v>
                </c:pt>
                <c:pt idx="1295">
                  <c:v>279</c:v>
                </c:pt>
                <c:pt idx="1296">
                  <c:v>279</c:v>
                </c:pt>
                <c:pt idx="1297">
                  <c:v>279</c:v>
                </c:pt>
                <c:pt idx="1298">
                  <c:v>279</c:v>
                </c:pt>
                <c:pt idx="1299">
                  <c:v>280</c:v>
                </c:pt>
                <c:pt idx="1300">
                  <c:v>281</c:v>
                </c:pt>
                <c:pt idx="1301">
                  <c:v>281</c:v>
                </c:pt>
                <c:pt idx="1302">
                  <c:v>281</c:v>
                </c:pt>
                <c:pt idx="1303">
                  <c:v>282</c:v>
                </c:pt>
                <c:pt idx="1304">
                  <c:v>283</c:v>
                </c:pt>
                <c:pt idx="1305">
                  <c:v>284</c:v>
                </c:pt>
                <c:pt idx="1306">
                  <c:v>285</c:v>
                </c:pt>
                <c:pt idx="1307">
                  <c:v>286</c:v>
                </c:pt>
                <c:pt idx="1308">
                  <c:v>286</c:v>
                </c:pt>
                <c:pt idx="1309">
                  <c:v>287</c:v>
                </c:pt>
                <c:pt idx="1310">
                  <c:v>288</c:v>
                </c:pt>
                <c:pt idx="1311">
                  <c:v>288</c:v>
                </c:pt>
                <c:pt idx="1312">
                  <c:v>289</c:v>
                </c:pt>
                <c:pt idx="1313">
                  <c:v>289</c:v>
                </c:pt>
                <c:pt idx="1314">
                  <c:v>290</c:v>
                </c:pt>
                <c:pt idx="1315">
                  <c:v>290</c:v>
                </c:pt>
                <c:pt idx="1316">
                  <c:v>290</c:v>
                </c:pt>
                <c:pt idx="1317">
                  <c:v>290</c:v>
                </c:pt>
                <c:pt idx="1318">
                  <c:v>290</c:v>
                </c:pt>
                <c:pt idx="1319">
                  <c:v>290</c:v>
                </c:pt>
                <c:pt idx="1320">
                  <c:v>290</c:v>
                </c:pt>
                <c:pt idx="1321">
                  <c:v>290</c:v>
                </c:pt>
                <c:pt idx="1322">
                  <c:v>290</c:v>
                </c:pt>
                <c:pt idx="1323">
                  <c:v>290</c:v>
                </c:pt>
                <c:pt idx="1324">
                  <c:v>291</c:v>
                </c:pt>
                <c:pt idx="1325">
                  <c:v>291</c:v>
                </c:pt>
                <c:pt idx="1326">
                  <c:v>292</c:v>
                </c:pt>
                <c:pt idx="1327">
                  <c:v>292</c:v>
                </c:pt>
                <c:pt idx="1328">
                  <c:v>292</c:v>
                </c:pt>
                <c:pt idx="1329">
                  <c:v>292</c:v>
                </c:pt>
                <c:pt idx="1330">
                  <c:v>292</c:v>
                </c:pt>
                <c:pt idx="1331">
                  <c:v>292</c:v>
                </c:pt>
                <c:pt idx="1332">
                  <c:v>292</c:v>
                </c:pt>
                <c:pt idx="1333">
                  <c:v>292</c:v>
                </c:pt>
                <c:pt idx="1334">
                  <c:v>292</c:v>
                </c:pt>
                <c:pt idx="1335">
                  <c:v>292</c:v>
                </c:pt>
                <c:pt idx="1336">
                  <c:v>292</c:v>
                </c:pt>
                <c:pt idx="1337">
                  <c:v>292</c:v>
                </c:pt>
                <c:pt idx="1338">
                  <c:v>292</c:v>
                </c:pt>
                <c:pt idx="1339">
                  <c:v>292</c:v>
                </c:pt>
                <c:pt idx="1340">
                  <c:v>292</c:v>
                </c:pt>
                <c:pt idx="1341">
                  <c:v>293</c:v>
                </c:pt>
                <c:pt idx="1342">
                  <c:v>294</c:v>
                </c:pt>
                <c:pt idx="1343">
                  <c:v>295</c:v>
                </c:pt>
                <c:pt idx="1344">
                  <c:v>296</c:v>
                </c:pt>
                <c:pt idx="1345">
                  <c:v>297</c:v>
                </c:pt>
                <c:pt idx="1346">
                  <c:v>297</c:v>
                </c:pt>
                <c:pt idx="1347">
                  <c:v>297</c:v>
                </c:pt>
                <c:pt idx="1348">
                  <c:v>297</c:v>
                </c:pt>
                <c:pt idx="1349">
                  <c:v>297</c:v>
                </c:pt>
                <c:pt idx="1350">
                  <c:v>298</c:v>
                </c:pt>
                <c:pt idx="1351">
                  <c:v>298</c:v>
                </c:pt>
                <c:pt idx="1352">
                  <c:v>298</c:v>
                </c:pt>
                <c:pt idx="1353">
                  <c:v>298</c:v>
                </c:pt>
                <c:pt idx="1354">
                  <c:v>298</c:v>
                </c:pt>
                <c:pt idx="1355">
                  <c:v>298</c:v>
                </c:pt>
                <c:pt idx="1356">
                  <c:v>299</c:v>
                </c:pt>
                <c:pt idx="1357">
                  <c:v>300</c:v>
                </c:pt>
                <c:pt idx="1358">
                  <c:v>300</c:v>
                </c:pt>
                <c:pt idx="1359">
                  <c:v>301</c:v>
                </c:pt>
                <c:pt idx="1360">
                  <c:v>301</c:v>
                </c:pt>
                <c:pt idx="1361">
                  <c:v>301</c:v>
                </c:pt>
                <c:pt idx="1362">
                  <c:v>301</c:v>
                </c:pt>
                <c:pt idx="1363">
                  <c:v>301</c:v>
                </c:pt>
                <c:pt idx="1364">
                  <c:v>301</c:v>
                </c:pt>
                <c:pt idx="1365">
                  <c:v>301</c:v>
                </c:pt>
                <c:pt idx="1366">
                  <c:v>301</c:v>
                </c:pt>
                <c:pt idx="1367">
                  <c:v>301</c:v>
                </c:pt>
                <c:pt idx="1368">
                  <c:v>301</c:v>
                </c:pt>
                <c:pt idx="1369">
                  <c:v>301</c:v>
                </c:pt>
                <c:pt idx="1370">
                  <c:v>301</c:v>
                </c:pt>
                <c:pt idx="1371">
                  <c:v>301</c:v>
                </c:pt>
                <c:pt idx="1372">
                  <c:v>301</c:v>
                </c:pt>
                <c:pt idx="1373">
                  <c:v>301</c:v>
                </c:pt>
                <c:pt idx="1374">
                  <c:v>301</c:v>
                </c:pt>
                <c:pt idx="1375">
                  <c:v>301</c:v>
                </c:pt>
                <c:pt idx="1376">
                  <c:v>301</c:v>
                </c:pt>
                <c:pt idx="1377">
                  <c:v>302</c:v>
                </c:pt>
                <c:pt idx="1378">
                  <c:v>302</c:v>
                </c:pt>
                <c:pt idx="1379">
                  <c:v>303</c:v>
                </c:pt>
                <c:pt idx="1380">
                  <c:v>303</c:v>
                </c:pt>
                <c:pt idx="1381">
                  <c:v>304</c:v>
                </c:pt>
                <c:pt idx="1382">
                  <c:v>305</c:v>
                </c:pt>
                <c:pt idx="1383">
                  <c:v>305</c:v>
                </c:pt>
                <c:pt idx="1384">
                  <c:v>305</c:v>
                </c:pt>
                <c:pt idx="1385">
                  <c:v>305</c:v>
                </c:pt>
                <c:pt idx="1386">
                  <c:v>305</c:v>
                </c:pt>
                <c:pt idx="1387">
                  <c:v>305</c:v>
                </c:pt>
                <c:pt idx="1388">
                  <c:v>305</c:v>
                </c:pt>
                <c:pt idx="1389">
                  <c:v>305</c:v>
                </c:pt>
                <c:pt idx="1390">
                  <c:v>305</c:v>
                </c:pt>
                <c:pt idx="1391">
                  <c:v>305</c:v>
                </c:pt>
                <c:pt idx="1392">
                  <c:v>305</c:v>
                </c:pt>
                <c:pt idx="1393">
                  <c:v>306</c:v>
                </c:pt>
                <c:pt idx="1394">
                  <c:v>307</c:v>
                </c:pt>
                <c:pt idx="1395">
                  <c:v>307</c:v>
                </c:pt>
                <c:pt idx="1396">
                  <c:v>307</c:v>
                </c:pt>
                <c:pt idx="1397">
                  <c:v>307</c:v>
                </c:pt>
                <c:pt idx="1398">
                  <c:v>307</c:v>
                </c:pt>
                <c:pt idx="1399">
                  <c:v>307</c:v>
                </c:pt>
                <c:pt idx="1400">
                  <c:v>308</c:v>
                </c:pt>
                <c:pt idx="1401">
                  <c:v>308</c:v>
                </c:pt>
                <c:pt idx="1402">
                  <c:v>308</c:v>
                </c:pt>
                <c:pt idx="1403">
                  <c:v>308</c:v>
                </c:pt>
                <c:pt idx="1404">
                  <c:v>309</c:v>
                </c:pt>
                <c:pt idx="1405">
                  <c:v>309</c:v>
                </c:pt>
                <c:pt idx="1406">
                  <c:v>309</c:v>
                </c:pt>
                <c:pt idx="1407">
                  <c:v>309</c:v>
                </c:pt>
                <c:pt idx="1408">
                  <c:v>309</c:v>
                </c:pt>
                <c:pt idx="1409">
                  <c:v>309</c:v>
                </c:pt>
                <c:pt idx="1410">
                  <c:v>309</c:v>
                </c:pt>
                <c:pt idx="1411">
                  <c:v>309</c:v>
                </c:pt>
                <c:pt idx="1412">
                  <c:v>309</c:v>
                </c:pt>
                <c:pt idx="1413">
                  <c:v>309</c:v>
                </c:pt>
                <c:pt idx="1414">
                  <c:v>309</c:v>
                </c:pt>
                <c:pt idx="1415">
                  <c:v>309</c:v>
                </c:pt>
                <c:pt idx="1416">
                  <c:v>310</c:v>
                </c:pt>
                <c:pt idx="1417">
                  <c:v>311</c:v>
                </c:pt>
                <c:pt idx="1418">
                  <c:v>311</c:v>
                </c:pt>
                <c:pt idx="1419">
                  <c:v>311</c:v>
                </c:pt>
                <c:pt idx="1420">
                  <c:v>311</c:v>
                </c:pt>
                <c:pt idx="1421">
                  <c:v>311</c:v>
                </c:pt>
                <c:pt idx="1422">
                  <c:v>311</c:v>
                </c:pt>
                <c:pt idx="1423">
                  <c:v>311</c:v>
                </c:pt>
                <c:pt idx="1424">
                  <c:v>311</c:v>
                </c:pt>
                <c:pt idx="1425">
                  <c:v>311</c:v>
                </c:pt>
                <c:pt idx="1426">
                  <c:v>311</c:v>
                </c:pt>
                <c:pt idx="1427">
                  <c:v>311</c:v>
                </c:pt>
                <c:pt idx="1428">
                  <c:v>311</c:v>
                </c:pt>
                <c:pt idx="1429">
                  <c:v>312</c:v>
                </c:pt>
                <c:pt idx="1430">
                  <c:v>312</c:v>
                </c:pt>
                <c:pt idx="1431">
                  <c:v>312</c:v>
                </c:pt>
                <c:pt idx="1432">
                  <c:v>312</c:v>
                </c:pt>
                <c:pt idx="1433">
                  <c:v>312</c:v>
                </c:pt>
                <c:pt idx="1434">
                  <c:v>312</c:v>
                </c:pt>
                <c:pt idx="1435">
                  <c:v>312</c:v>
                </c:pt>
                <c:pt idx="1436">
                  <c:v>312</c:v>
                </c:pt>
                <c:pt idx="1437">
                  <c:v>313</c:v>
                </c:pt>
                <c:pt idx="1438">
                  <c:v>313</c:v>
                </c:pt>
                <c:pt idx="1439">
                  <c:v>313</c:v>
                </c:pt>
                <c:pt idx="1440">
                  <c:v>313</c:v>
                </c:pt>
                <c:pt idx="1441">
                  <c:v>314</c:v>
                </c:pt>
                <c:pt idx="1442">
                  <c:v>314</c:v>
                </c:pt>
                <c:pt idx="1443">
                  <c:v>315</c:v>
                </c:pt>
                <c:pt idx="1444">
                  <c:v>316</c:v>
                </c:pt>
                <c:pt idx="1445">
                  <c:v>316</c:v>
                </c:pt>
                <c:pt idx="1446">
                  <c:v>317</c:v>
                </c:pt>
                <c:pt idx="1447">
                  <c:v>318</c:v>
                </c:pt>
                <c:pt idx="1448">
                  <c:v>319</c:v>
                </c:pt>
                <c:pt idx="1449">
                  <c:v>320</c:v>
                </c:pt>
                <c:pt idx="1450">
                  <c:v>320</c:v>
                </c:pt>
                <c:pt idx="1451">
                  <c:v>321</c:v>
                </c:pt>
                <c:pt idx="1452">
                  <c:v>321</c:v>
                </c:pt>
                <c:pt idx="1453">
                  <c:v>321</c:v>
                </c:pt>
                <c:pt idx="1454">
                  <c:v>321</c:v>
                </c:pt>
                <c:pt idx="1455">
                  <c:v>321</c:v>
                </c:pt>
                <c:pt idx="1456">
                  <c:v>321</c:v>
                </c:pt>
                <c:pt idx="1457">
                  <c:v>321</c:v>
                </c:pt>
                <c:pt idx="1458">
                  <c:v>321</c:v>
                </c:pt>
                <c:pt idx="1459">
                  <c:v>321</c:v>
                </c:pt>
                <c:pt idx="1460">
                  <c:v>322</c:v>
                </c:pt>
                <c:pt idx="1461">
                  <c:v>322</c:v>
                </c:pt>
                <c:pt idx="1462">
                  <c:v>323</c:v>
                </c:pt>
                <c:pt idx="1463">
                  <c:v>323</c:v>
                </c:pt>
                <c:pt idx="1464">
                  <c:v>324</c:v>
                </c:pt>
                <c:pt idx="1465">
                  <c:v>325</c:v>
                </c:pt>
                <c:pt idx="1466">
                  <c:v>325</c:v>
                </c:pt>
                <c:pt idx="1467">
                  <c:v>325</c:v>
                </c:pt>
                <c:pt idx="1468">
                  <c:v>325</c:v>
                </c:pt>
                <c:pt idx="1469">
                  <c:v>325</c:v>
                </c:pt>
                <c:pt idx="1470">
                  <c:v>325</c:v>
                </c:pt>
                <c:pt idx="1471">
                  <c:v>325</c:v>
                </c:pt>
                <c:pt idx="1472">
                  <c:v>325</c:v>
                </c:pt>
                <c:pt idx="1473">
                  <c:v>326</c:v>
                </c:pt>
                <c:pt idx="1474">
                  <c:v>326</c:v>
                </c:pt>
                <c:pt idx="1475">
                  <c:v>327</c:v>
                </c:pt>
                <c:pt idx="1476">
                  <c:v>327</c:v>
                </c:pt>
                <c:pt idx="1477">
                  <c:v>327</c:v>
                </c:pt>
                <c:pt idx="1478">
                  <c:v>327</c:v>
                </c:pt>
                <c:pt idx="1479">
                  <c:v>327</c:v>
                </c:pt>
                <c:pt idx="1480">
                  <c:v>327</c:v>
                </c:pt>
                <c:pt idx="1481">
                  <c:v>327</c:v>
                </c:pt>
                <c:pt idx="1482">
                  <c:v>327</c:v>
                </c:pt>
                <c:pt idx="1483">
                  <c:v>328</c:v>
                </c:pt>
                <c:pt idx="1484">
                  <c:v>328</c:v>
                </c:pt>
                <c:pt idx="1485">
                  <c:v>328</c:v>
                </c:pt>
                <c:pt idx="1486">
                  <c:v>329</c:v>
                </c:pt>
                <c:pt idx="1487">
                  <c:v>330</c:v>
                </c:pt>
                <c:pt idx="1488">
                  <c:v>331</c:v>
                </c:pt>
                <c:pt idx="1489">
                  <c:v>332</c:v>
                </c:pt>
                <c:pt idx="1490">
                  <c:v>332</c:v>
                </c:pt>
                <c:pt idx="1491">
                  <c:v>332</c:v>
                </c:pt>
                <c:pt idx="1492">
                  <c:v>333</c:v>
                </c:pt>
                <c:pt idx="1493">
                  <c:v>334</c:v>
                </c:pt>
                <c:pt idx="1494">
                  <c:v>335</c:v>
                </c:pt>
                <c:pt idx="1495">
                  <c:v>336</c:v>
                </c:pt>
                <c:pt idx="1496">
                  <c:v>336</c:v>
                </c:pt>
                <c:pt idx="1497">
                  <c:v>337</c:v>
                </c:pt>
                <c:pt idx="1498">
                  <c:v>338</c:v>
                </c:pt>
                <c:pt idx="1499">
                  <c:v>338</c:v>
                </c:pt>
                <c:pt idx="1500">
                  <c:v>338</c:v>
                </c:pt>
                <c:pt idx="1501">
                  <c:v>338</c:v>
                </c:pt>
                <c:pt idx="1502">
                  <c:v>339</c:v>
                </c:pt>
                <c:pt idx="1503">
                  <c:v>339</c:v>
                </c:pt>
                <c:pt idx="1504">
                  <c:v>339</c:v>
                </c:pt>
                <c:pt idx="1505">
                  <c:v>340</c:v>
                </c:pt>
                <c:pt idx="1506">
                  <c:v>340</c:v>
                </c:pt>
                <c:pt idx="1507">
                  <c:v>340</c:v>
                </c:pt>
                <c:pt idx="1508">
                  <c:v>340</c:v>
                </c:pt>
                <c:pt idx="1509">
                  <c:v>341</c:v>
                </c:pt>
                <c:pt idx="1510">
                  <c:v>341</c:v>
                </c:pt>
                <c:pt idx="1511">
                  <c:v>341</c:v>
                </c:pt>
                <c:pt idx="1512">
                  <c:v>342</c:v>
                </c:pt>
                <c:pt idx="1513">
                  <c:v>342</c:v>
                </c:pt>
                <c:pt idx="1514">
                  <c:v>342</c:v>
                </c:pt>
                <c:pt idx="1515">
                  <c:v>342</c:v>
                </c:pt>
                <c:pt idx="1516">
                  <c:v>342</c:v>
                </c:pt>
                <c:pt idx="1517">
                  <c:v>342</c:v>
                </c:pt>
                <c:pt idx="1518">
                  <c:v>342</c:v>
                </c:pt>
                <c:pt idx="1519">
                  <c:v>343</c:v>
                </c:pt>
                <c:pt idx="1520">
                  <c:v>343</c:v>
                </c:pt>
                <c:pt idx="1521">
                  <c:v>343</c:v>
                </c:pt>
                <c:pt idx="1522">
                  <c:v>343</c:v>
                </c:pt>
                <c:pt idx="1523">
                  <c:v>343</c:v>
                </c:pt>
                <c:pt idx="1524">
                  <c:v>343</c:v>
                </c:pt>
                <c:pt idx="1525">
                  <c:v>343</c:v>
                </c:pt>
                <c:pt idx="1526">
                  <c:v>343</c:v>
                </c:pt>
                <c:pt idx="1527">
                  <c:v>343</c:v>
                </c:pt>
                <c:pt idx="1528">
                  <c:v>343</c:v>
                </c:pt>
                <c:pt idx="1529">
                  <c:v>343</c:v>
                </c:pt>
                <c:pt idx="1530">
                  <c:v>343</c:v>
                </c:pt>
                <c:pt idx="1531">
                  <c:v>343</c:v>
                </c:pt>
                <c:pt idx="1532">
                  <c:v>343</c:v>
                </c:pt>
                <c:pt idx="1533">
                  <c:v>344</c:v>
                </c:pt>
                <c:pt idx="1534">
                  <c:v>344</c:v>
                </c:pt>
                <c:pt idx="1535">
                  <c:v>345</c:v>
                </c:pt>
                <c:pt idx="1536">
                  <c:v>345</c:v>
                </c:pt>
                <c:pt idx="1537">
                  <c:v>345</c:v>
                </c:pt>
                <c:pt idx="1538">
                  <c:v>345</c:v>
                </c:pt>
                <c:pt idx="1539">
                  <c:v>345</c:v>
                </c:pt>
                <c:pt idx="1540">
                  <c:v>345</c:v>
                </c:pt>
                <c:pt idx="1541">
                  <c:v>345</c:v>
                </c:pt>
                <c:pt idx="1542">
                  <c:v>345</c:v>
                </c:pt>
                <c:pt idx="1543">
                  <c:v>346</c:v>
                </c:pt>
                <c:pt idx="1544">
                  <c:v>346</c:v>
                </c:pt>
                <c:pt idx="1545">
                  <c:v>346</c:v>
                </c:pt>
                <c:pt idx="1546">
                  <c:v>346</c:v>
                </c:pt>
                <c:pt idx="1547">
                  <c:v>346</c:v>
                </c:pt>
                <c:pt idx="1548">
                  <c:v>347</c:v>
                </c:pt>
                <c:pt idx="1549">
                  <c:v>348</c:v>
                </c:pt>
                <c:pt idx="1550">
                  <c:v>349</c:v>
                </c:pt>
                <c:pt idx="1551">
                  <c:v>349</c:v>
                </c:pt>
                <c:pt idx="1552">
                  <c:v>349</c:v>
                </c:pt>
                <c:pt idx="1553">
                  <c:v>350</c:v>
                </c:pt>
                <c:pt idx="1554">
                  <c:v>350</c:v>
                </c:pt>
                <c:pt idx="1555">
                  <c:v>350</c:v>
                </c:pt>
                <c:pt idx="1556">
                  <c:v>351</c:v>
                </c:pt>
                <c:pt idx="1557">
                  <c:v>352</c:v>
                </c:pt>
                <c:pt idx="1558">
                  <c:v>352</c:v>
                </c:pt>
                <c:pt idx="1559">
                  <c:v>352</c:v>
                </c:pt>
                <c:pt idx="1560">
                  <c:v>352</c:v>
                </c:pt>
                <c:pt idx="1561">
                  <c:v>352</c:v>
                </c:pt>
                <c:pt idx="1562">
                  <c:v>352</c:v>
                </c:pt>
                <c:pt idx="1563">
                  <c:v>352</c:v>
                </c:pt>
                <c:pt idx="1564">
                  <c:v>352</c:v>
                </c:pt>
                <c:pt idx="1565">
                  <c:v>353</c:v>
                </c:pt>
                <c:pt idx="1566">
                  <c:v>353</c:v>
                </c:pt>
                <c:pt idx="1567">
                  <c:v>353</c:v>
                </c:pt>
                <c:pt idx="1568">
                  <c:v>353</c:v>
                </c:pt>
                <c:pt idx="1569">
                  <c:v>353</c:v>
                </c:pt>
                <c:pt idx="1570">
                  <c:v>353</c:v>
                </c:pt>
                <c:pt idx="1571">
                  <c:v>353</c:v>
                </c:pt>
                <c:pt idx="1572">
                  <c:v>353</c:v>
                </c:pt>
                <c:pt idx="1573">
                  <c:v>353</c:v>
                </c:pt>
                <c:pt idx="1574">
                  <c:v>353</c:v>
                </c:pt>
                <c:pt idx="1575">
                  <c:v>354</c:v>
                </c:pt>
                <c:pt idx="1576">
                  <c:v>354</c:v>
                </c:pt>
                <c:pt idx="1577">
                  <c:v>354</c:v>
                </c:pt>
                <c:pt idx="1578">
                  <c:v>354</c:v>
                </c:pt>
                <c:pt idx="1579">
                  <c:v>354</c:v>
                </c:pt>
                <c:pt idx="1580">
                  <c:v>354</c:v>
                </c:pt>
                <c:pt idx="1581">
                  <c:v>354</c:v>
                </c:pt>
                <c:pt idx="1582">
                  <c:v>354</c:v>
                </c:pt>
                <c:pt idx="1583">
                  <c:v>354</c:v>
                </c:pt>
                <c:pt idx="1584">
                  <c:v>354</c:v>
                </c:pt>
                <c:pt idx="1585">
                  <c:v>354</c:v>
                </c:pt>
                <c:pt idx="1586">
                  <c:v>355</c:v>
                </c:pt>
                <c:pt idx="1587">
                  <c:v>355</c:v>
                </c:pt>
                <c:pt idx="1588">
                  <c:v>355</c:v>
                </c:pt>
                <c:pt idx="1589">
                  <c:v>355</c:v>
                </c:pt>
                <c:pt idx="1590">
                  <c:v>355</c:v>
                </c:pt>
                <c:pt idx="1591">
                  <c:v>355</c:v>
                </c:pt>
                <c:pt idx="1592">
                  <c:v>355</c:v>
                </c:pt>
                <c:pt idx="1593">
                  <c:v>355</c:v>
                </c:pt>
                <c:pt idx="1594">
                  <c:v>356</c:v>
                </c:pt>
                <c:pt idx="1595">
                  <c:v>357</c:v>
                </c:pt>
                <c:pt idx="1596">
                  <c:v>357</c:v>
                </c:pt>
                <c:pt idx="1597">
                  <c:v>358</c:v>
                </c:pt>
                <c:pt idx="1598">
                  <c:v>358</c:v>
                </c:pt>
                <c:pt idx="1599">
                  <c:v>358</c:v>
                </c:pt>
                <c:pt idx="1600">
                  <c:v>359</c:v>
                </c:pt>
                <c:pt idx="1601">
                  <c:v>360</c:v>
                </c:pt>
                <c:pt idx="1602">
                  <c:v>361</c:v>
                </c:pt>
                <c:pt idx="1603">
                  <c:v>361</c:v>
                </c:pt>
                <c:pt idx="1604">
                  <c:v>362</c:v>
                </c:pt>
                <c:pt idx="1605">
                  <c:v>363</c:v>
                </c:pt>
                <c:pt idx="1606">
                  <c:v>364</c:v>
                </c:pt>
                <c:pt idx="1607">
                  <c:v>365</c:v>
                </c:pt>
                <c:pt idx="1608">
                  <c:v>366</c:v>
                </c:pt>
                <c:pt idx="1609">
                  <c:v>366</c:v>
                </c:pt>
                <c:pt idx="1610">
                  <c:v>366</c:v>
                </c:pt>
                <c:pt idx="1611">
                  <c:v>366</c:v>
                </c:pt>
                <c:pt idx="1612">
                  <c:v>366</c:v>
                </c:pt>
                <c:pt idx="1613">
                  <c:v>366</c:v>
                </c:pt>
                <c:pt idx="1614">
                  <c:v>367</c:v>
                </c:pt>
                <c:pt idx="1615">
                  <c:v>368</c:v>
                </c:pt>
                <c:pt idx="1616">
                  <c:v>369</c:v>
                </c:pt>
                <c:pt idx="1617">
                  <c:v>369</c:v>
                </c:pt>
                <c:pt idx="1618">
                  <c:v>369</c:v>
                </c:pt>
                <c:pt idx="1619">
                  <c:v>370</c:v>
                </c:pt>
                <c:pt idx="1620">
                  <c:v>370</c:v>
                </c:pt>
                <c:pt idx="1621">
                  <c:v>371</c:v>
                </c:pt>
                <c:pt idx="1622">
                  <c:v>372</c:v>
                </c:pt>
                <c:pt idx="1623">
                  <c:v>373</c:v>
                </c:pt>
                <c:pt idx="1624">
                  <c:v>373</c:v>
                </c:pt>
                <c:pt idx="1625">
                  <c:v>373</c:v>
                </c:pt>
                <c:pt idx="1626">
                  <c:v>373</c:v>
                </c:pt>
                <c:pt idx="1627">
                  <c:v>373</c:v>
                </c:pt>
                <c:pt idx="1628">
                  <c:v>373</c:v>
                </c:pt>
                <c:pt idx="1629">
                  <c:v>373</c:v>
                </c:pt>
                <c:pt idx="1630">
                  <c:v>373</c:v>
                </c:pt>
                <c:pt idx="1631">
                  <c:v>373</c:v>
                </c:pt>
                <c:pt idx="1632">
                  <c:v>373</c:v>
                </c:pt>
                <c:pt idx="1633">
                  <c:v>373</c:v>
                </c:pt>
                <c:pt idx="1634">
                  <c:v>373</c:v>
                </c:pt>
                <c:pt idx="1635">
                  <c:v>373</c:v>
                </c:pt>
                <c:pt idx="1636">
                  <c:v>373</c:v>
                </c:pt>
                <c:pt idx="1637">
                  <c:v>373</c:v>
                </c:pt>
                <c:pt idx="1638">
                  <c:v>373</c:v>
                </c:pt>
                <c:pt idx="1639">
                  <c:v>373</c:v>
                </c:pt>
                <c:pt idx="1640">
                  <c:v>374</c:v>
                </c:pt>
                <c:pt idx="1641">
                  <c:v>374</c:v>
                </c:pt>
                <c:pt idx="1642">
                  <c:v>374</c:v>
                </c:pt>
                <c:pt idx="1643">
                  <c:v>374</c:v>
                </c:pt>
                <c:pt idx="1644">
                  <c:v>375</c:v>
                </c:pt>
                <c:pt idx="1645">
                  <c:v>375</c:v>
                </c:pt>
                <c:pt idx="1646">
                  <c:v>375</c:v>
                </c:pt>
                <c:pt idx="1647">
                  <c:v>376</c:v>
                </c:pt>
                <c:pt idx="1648">
                  <c:v>377</c:v>
                </c:pt>
                <c:pt idx="1649">
                  <c:v>377</c:v>
                </c:pt>
                <c:pt idx="1650">
                  <c:v>377</c:v>
                </c:pt>
                <c:pt idx="1651">
                  <c:v>377</c:v>
                </c:pt>
                <c:pt idx="1652">
                  <c:v>378</c:v>
                </c:pt>
                <c:pt idx="1653">
                  <c:v>379</c:v>
                </c:pt>
                <c:pt idx="1654">
                  <c:v>380</c:v>
                </c:pt>
                <c:pt idx="1655">
                  <c:v>381</c:v>
                </c:pt>
                <c:pt idx="1656">
                  <c:v>381</c:v>
                </c:pt>
                <c:pt idx="1657">
                  <c:v>381</c:v>
                </c:pt>
                <c:pt idx="1658">
                  <c:v>381</c:v>
                </c:pt>
                <c:pt idx="1659">
                  <c:v>381</c:v>
                </c:pt>
                <c:pt idx="1660">
                  <c:v>382</c:v>
                </c:pt>
                <c:pt idx="1661">
                  <c:v>382</c:v>
                </c:pt>
                <c:pt idx="1662">
                  <c:v>382</c:v>
                </c:pt>
                <c:pt idx="1663">
                  <c:v>382</c:v>
                </c:pt>
                <c:pt idx="1664">
                  <c:v>382</c:v>
                </c:pt>
                <c:pt idx="1665">
                  <c:v>383</c:v>
                </c:pt>
                <c:pt idx="1666">
                  <c:v>383</c:v>
                </c:pt>
                <c:pt idx="1667">
                  <c:v>384</c:v>
                </c:pt>
                <c:pt idx="1668">
                  <c:v>385</c:v>
                </c:pt>
                <c:pt idx="1669">
                  <c:v>385</c:v>
                </c:pt>
                <c:pt idx="1670">
                  <c:v>385</c:v>
                </c:pt>
                <c:pt idx="1671">
                  <c:v>385</c:v>
                </c:pt>
                <c:pt idx="1672">
                  <c:v>385</c:v>
                </c:pt>
                <c:pt idx="1673">
                  <c:v>386</c:v>
                </c:pt>
                <c:pt idx="1674">
                  <c:v>387</c:v>
                </c:pt>
                <c:pt idx="1675">
                  <c:v>387</c:v>
                </c:pt>
                <c:pt idx="1676">
                  <c:v>388</c:v>
                </c:pt>
                <c:pt idx="1677">
                  <c:v>389</c:v>
                </c:pt>
                <c:pt idx="1678">
                  <c:v>389</c:v>
                </c:pt>
                <c:pt idx="1679">
                  <c:v>389</c:v>
                </c:pt>
                <c:pt idx="1680">
                  <c:v>389</c:v>
                </c:pt>
                <c:pt idx="1681">
                  <c:v>390</c:v>
                </c:pt>
                <c:pt idx="1682">
                  <c:v>390</c:v>
                </c:pt>
                <c:pt idx="1683">
                  <c:v>390</c:v>
                </c:pt>
                <c:pt idx="1684">
                  <c:v>390</c:v>
                </c:pt>
                <c:pt idx="1685">
                  <c:v>390</c:v>
                </c:pt>
                <c:pt idx="1686">
                  <c:v>391</c:v>
                </c:pt>
                <c:pt idx="1687">
                  <c:v>392</c:v>
                </c:pt>
                <c:pt idx="1688">
                  <c:v>392</c:v>
                </c:pt>
                <c:pt idx="1689">
                  <c:v>392</c:v>
                </c:pt>
                <c:pt idx="1690">
                  <c:v>392</c:v>
                </c:pt>
                <c:pt idx="1691">
                  <c:v>392</c:v>
                </c:pt>
                <c:pt idx="1692">
                  <c:v>392</c:v>
                </c:pt>
                <c:pt idx="1693">
                  <c:v>392</c:v>
                </c:pt>
                <c:pt idx="1694">
                  <c:v>392</c:v>
                </c:pt>
                <c:pt idx="1695">
                  <c:v>392</c:v>
                </c:pt>
                <c:pt idx="1696">
                  <c:v>392</c:v>
                </c:pt>
                <c:pt idx="1697">
                  <c:v>393</c:v>
                </c:pt>
                <c:pt idx="1698">
                  <c:v>393</c:v>
                </c:pt>
                <c:pt idx="1699">
                  <c:v>393</c:v>
                </c:pt>
                <c:pt idx="1700">
                  <c:v>394</c:v>
                </c:pt>
                <c:pt idx="1701">
                  <c:v>394</c:v>
                </c:pt>
                <c:pt idx="1702">
                  <c:v>395</c:v>
                </c:pt>
                <c:pt idx="1703">
                  <c:v>396</c:v>
                </c:pt>
                <c:pt idx="1704">
                  <c:v>397</c:v>
                </c:pt>
                <c:pt idx="1705">
                  <c:v>398</c:v>
                </c:pt>
                <c:pt idx="1706">
                  <c:v>399</c:v>
                </c:pt>
                <c:pt idx="1707">
                  <c:v>399</c:v>
                </c:pt>
                <c:pt idx="1708">
                  <c:v>400</c:v>
                </c:pt>
                <c:pt idx="1709">
                  <c:v>400</c:v>
                </c:pt>
                <c:pt idx="1710">
                  <c:v>401</c:v>
                </c:pt>
                <c:pt idx="1711">
                  <c:v>402</c:v>
                </c:pt>
                <c:pt idx="1712">
                  <c:v>403</c:v>
                </c:pt>
                <c:pt idx="1713">
                  <c:v>403</c:v>
                </c:pt>
                <c:pt idx="1714">
                  <c:v>403</c:v>
                </c:pt>
                <c:pt idx="1715">
                  <c:v>403</c:v>
                </c:pt>
                <c:pt idx="1716">
                  <c:v>403</c:v>
                </c:pt>
                <c:pt idx="1717">
                  <c:v>403</c:v>
                </c:pt>
                <c:pt idx="1718">
                  <c:v>404</c:v>
                </c:pt>
                <c:pt idx="1719">
                  <c:v>404</c:v>
                </c:pt>
                <c:pt idx="1720">
                  <c:v>404</c:v>
                </c:pt>
                <c:pt idx="1721">
                  <c:v>404</c:v>
                </c:pt>
                <c:pt idx="1722">
                  <c:v>405</c:v>
                </c:pt>
                <c:pt idx="1723">
                  <c:v>405</c:v>
                </c:pt>
                <c:pt idx="1724">
                  <c:v>405</c:v>
                </c:pt>
                <c:pt idx="1725">
                  <c:v>405</c:v>
                </c:pt>
                <c:pt idx="1726">
                  <c:v>405</c:v>
                </c:pt>
                <c:pt idx="1727">
                  <c:v>405</c:v>
                </c:pt>
                <c:pt idx="1728">
                  <c:v>405</c:v>
                </c:pt>
                <c:pt idx="1729">
                  <c:v>405</c:v>
                </c:pt>
                <c:pt idx="1730">
                  <c:v>405</c:v>
                </c:pt>
                <c:pt idx="1731">
                  <c:v>405</c:v>
                </c:pt>
                <c:pt idx="1732">
                  <c:v>405</c:v>
                </c:pt>
                <c:pt idx="1733">
                  <c:v>405</c:v>
                </c:pt>
                <c:pt idx="1734">
                  <c:v>405</c:v>
                </c:pt>
                <c:pt idx="1735">
                  <c:v>405</c:v>
                </c:pt>
                <c:pt idx="1736">
                  <c:v>406</c:v>
                </c:pt>
                <c:pt idx="1737">
                  <c:v>406</c:v>
                </c:pt>
                <c:pt idx="1738">
                  <c:v>406</c:v>
                </c:pt>
                <c:pt idx="1739">
                  <c:v>406</c:v>
                </c:pt>
                <c:pt idx="1740">
                  <c:v>406</c:v>
                </c:pt>
                <c:pt idx="1741">
                  <c:v>406</c:v>
                </c:pt>
                <c:pt idx="1742">
                  <c:v>406</c:v>
                </c:pt>
                <c:pt idx="1743">
                  <c:v>406</c:v>
                </c:pt>
                <c:pt idx="1744">
                  <c:v>406</c:v>
                </c:pt>
                <c:pt idx="1745">
                  <c:v>406</c:v>
                </c:pt>
                <c:pt idx="1746">
                  <c:v>406</c:v>
                </c:pt>
                <c:pt idx="1747">
                  <c:v>406</c:v>
                </c:pt>
                <c:pt idx="1748">
                  <c:v>406</c:v>
                </c:pt>
                <c:pt idx="1749">
                  <c:v>407</c:v>
                </c:pt>
                <c:pt idx="1750">
                  <c:v>407</c:v>
                </c:pt>
                <c:pt idx="1751">
                  <c:v>408</c:v>
                </c:pt>
                <c:pt idx="1752">
                  <c:v>408</c:v>
                </c:pt>
                <c:pt idx="1753">
                  <c:v>408</c:v>
                </c:pt>
                <c:pt idx="1754">
                  <c:v>408</c:v>
                </c:pt>
                <c:pt idx="1755">
                  <c:v>408</c:v>
                </c:pt>
                <c:pt idx="1756">
                  <c:v>408</c:v>
                </c:pt>
                <c:pt idx="1757">
                  <c:v>409</c:v>
                </c:pt>
                <c:pt idx="1758">
                  <c:v>409</c:v>
                </c:pt>
                <c:pt idx="1759">
                  <c:v>409</c:v>
                </c:pt>
                <c:pt idx="1760">
                  <c:v>409</c:v>
                </c:pt>
                <c:pt idx="1761">
                  <c:v>409</c:v>
                </c:pt>
                <c:pt idx="1762">
                  <c:v>409</c:v>
                </c:pt>
                <c:pt idx="1763">
                  <c:v>409</c:v>
                </c:pt>
                <c:pt idx="1764">
                  <c:v>409</c:v>
                </c:pt>
                <c:pt idx="1765">
                  <c:v>409</c:v>
                </c:pt>
                <c:pt idx="1766">
                  <c:v>409</c:v>
                </c:pt>
                <c:pt idx="1767">
                  <c:v>409</c:v>
                </c:pt>
                <c:pt idx="1768">
                  <c:v>409</c:v>
                </c:pt>
                <c:pt idx="1769">
                  <c:v>409</c:v>
                </c:pt>
                <c:pt idx="1770">
                  <c:v>410</c:v>
                </c:pt>
                <c:pt idx="1771">
                  <c:v>410</c:v>
                </c:pt>
                <c:pt idx="1772">
                  <c:v>410</c:v>
                </c:pt>
                <c:pt idx="1773">
                  <c:v>410</c:v>
                </c:pt>
                <c:pt idx="1774">
                  <c:v>410</c:v>
                </c:pt>
                <c:pt idx="1775">
                  <c:v>410</c:v>
                </c:pt>
                <c:pt idx="1776">
                  <c:v>410</c:v>
                </c:pt>
                <c:pt idx="1777">
                  <c:v>410</c:v>
                </c:pt>
                <c:pt idx="1778">
                  <c:v>410</c:v>
                </c:pt>
                <c:pt idx="1779">
                  <c:v>410</c:v>
                </c:pt>
                <c:pt idx="1780">
                  <c:v>410</c:v>
                </c:pt>
                <c:pt idx="1781">
                  <c:v>410</c:v>
                </c:pt>
                <c:pt idx="1782">
                  <c:v>410</c:v>
                </c:pt>
                <c:pt idx="1783">
                  <c:v>410</c:v>
                </c:pt>
                <c:pt idx="1784">
                  <c:v>410</c:v>
                </c:pt>
                <c:pt idx="1785">
                  <c:v>410</c:v>
                </c:pt>
                <c:pt idx="1786">
                  <c:v>410</c:v>
                </c:pt>
                <c:pt idx="1787">
                  <c:v>410</c:v>
                </c:pt>
                <c:pt idx="1788">
                  <c:v>410</c:v>
                </c:pt>
                <c:pt idx="1789">
                  <c:v>410</c:v>
                </c:pt>
                <c:pt idx="1790">
                  <c:v>410</c:v>
                </c:pt>
                <c:pt idx="1791">
                  <c:v>410</c:v>
                </c:pt>
                <c:pt idx="1792">
                  <c:v>410</c:v>
                </c:pt>
                <c:pt idx="1793">
                  <c:v>410</c:v>
                </c:pt>
                <c:pt idx="1794">
                  <c:v>410</c:v>
                </c:pt>
                <c:pt idx="1795">
                  <c:v>410</c:v>
                </c:pt>
                <c:pt idx="1796">
                  <c:v>410</c:v>
                </c:pt>
                <c:pt idx="1797">
                  <c:v>410</c:v>
                </c:pt>
                <c:pt idx="1798">
                  <c:v>411</c:v>
                </c:pt>
                <c:pt idx="1799">
                  <c:v>411</c:v>
                </c:pt>
                <c:pt idx="1800">
                  <c:v>412</c:v>
                </c:pt>
                <c:pt idx="1801">
                  <c:v>412</c:v>
                </c:pt>
                <c:pt idx="1802">
                  <c:v>412</c:v>
                </c:pt>
                <c:pt idx="1803">
                  <c:v>413</c:v>
                </c:pt>
                <c:pt idx="1804">
                  <c:v>414</c:v>
                </c:pt>
                <c:pt idx="1805">
                  <c:v>414</c:v>
                </c:pt>
                <c:pt idx="1806">
                  <c:v>415</c:v>
                </c:pt>
                <c:pt idx="1807">
                  <c:v>416</c:v>
                </c:pt>
                <c:pt idx="1808">
                  <c:v>417</c:v>
                </c:pt>
                <c:pt idx="1809">
                  <c:v>418</c:v>
                </c:pt>
                <c:pt idx="1810">
                  <c:v>418</c:v>
                </c:pt>
                <c:pt idx="1811">
                  <c:v>418</c:v>
                </c:pt>
                <c:pt idx="1812">
                  <c:v>418</c:v>
                </c:pt>
                <c:pt idx="1813">
                  <c:v>419</c:v>
                </c:pt>
                <c:pt idx="1814">
                  <c:v>420</c:v>
                </c:pt>
                <c:pt idx="1815">
                  <c:v>421</c:v>
                </c:pt>
                <c:pt idx="1816">
                  <c:v>422</c:v>
                </c:pt>
                <c:pt idx="1817">
                  <c:v>422</c:v>
                </c:pt>
                <c:pt idx="1818">
                  <c:v>422</c:v>
                </c:pt>
                <c:pt idx="1819">
                  <c:v>422</c:v>
                </c:pt>
                <c:pt idx="1820">
                  <c:v>422</c:v>
                </c:pt>
                <c:pt idx="1821">
                  <c:v>423</c:v>
                </c:pt>
                <c:pt idx="1822">
                  <c:v>423</c:v>
                </c:pt>
                <c:pt idx="1823">
                  <c:v>423</c:v>
                </c:pt>
                <c:pt idx="1824">
                  <c:v>423</c:v>
                </c:pt>
                <c:pt idx="1825">
                  <c:v>423</c:v>
                </c:pt>
                <c:pt idx="1826">
                  <c:v>423</c:v>
                </c:pt>
                <c:pt idx="1827">
                  <c:v>424</c:v>
                </c:pt>
                <c:pt idx="1828">
                  <c:v>424</c:v>
                </c:pt>
                <c:pt idx="1829">
                  <c:v>425</c:v>
                </c:pt>
                <c:pt idx="1830">
                  <c:v>426</c:v>
                </c:pt>
                <c:pt idx="1831">
                  <c:v>426</c:v>
                </c:pt>
                <c:pt idx="1832">
                  <c:v>427</c:v>
                </c:pt>
                <c:pt idx="1833">
                  <c:v>428</c:v>
                </c:pt>
                <c:pt idx="1834">
                  <c:v>428</c:v>
                </c:pt>
                <c:pt idx="1835">
                  <c:v>429</c:v>
                </c:pt>
                <c:pt idx="1836">
                  <c:v>429</c:v>
                </c:pt>
                <c:pt idx="1837">
                  <c:v>430</c:v>
                </c:pt>
                <c:pt idx="1838">
                  <c:v>431</c:v>
                </c:pt>
                <c:pt idx="1839">
                  <c:v>431</c:v>
                </c:pt>
                <c:pt idx="1840">
                  <c:v>431</c:v>
                </c:pt>
                <c:pt idx="1841">
                  <c:v>431</c:v>
                </c:pt>
                <c:pt idx="1842">
                  <c:v>431</c:v>
                </c:pt>
                <c:pt idx="1843">
                  <c:v>431</c:v>
                </c:pt>
                <c:pt idx="1844">
                  <c:v>431</c:v>
                </c:pt>
                <c:pt idx="1845">
                  <c:v>431</c:v>
                </c:pt>
                <c:pt idx="1846">
                  <c:v>432</c:v>
                </c:pt>
                <c:pt idx="1847">
                  <c:v>432</c:v>
                </c:pt>
                <c:pt idx="1848">
                  <c:v>432</c:v>
                </c:pt>
                <c:pt idx="1849">
                  <c:v>432</c:v>
                </c:pt>
                <c:pt idx="1850">
                  <c:v>432</c:v>
                </c:pt>
                <c:pt idx="1851">
                  <c:v>432</c:v>
                </c:pt>
                <c:pt idx="1852">
                  <c:v>432</c:v>
                </c:pt>
                <c:pt idx="1853">
                  <c:v>432</c:v>
                </c:pt>
                <c:pt idx="1854">
                  <c:v>433</c:v>
                </c:pt>
                <c:pt idx="1855">
                  <c:v>434</c:v>
                </c:pt>
                <c:pt idx="1856">
                  <c:v>434</c:v>
                </c:pt>
                <c:pt idx="1857">
                  <c:v>434</c:v>
                </c:pt>
                <c:pt idx="1858">
                  <c:v>434</c:v>
                </c:pt>
                <c:pt idx="1859">
                  <c:v>435</c:v>
                </c:pt>
                <c:pt idx="1860">
                  <c:v>435</c:v>
                </c:pt>
                <c:pt idx="1861">
                  <c:v>435</c:v>
                </c:pt>
                <c:pt idx="1862">
                  <c:v>436</c:v>
                </c:pt>
                <c:pt idx="1863">
                  <c:v>436</c:v>
                </c:pt>
                <c:pt idx="1864">
                  <c:v>436</c:v>
                </c:pt>
                <c:pt idx="1865">
                  <c:v>436</c:v>
                </c:pt>
                <c:pt idx="1866">
                  <c:v>437</c:v>
                </c:pt>
                <c:pt idx="1867">
                  <c:v>437</c:v>
                </c:pt>
                <c:pt idx="1868">
                  <c:v>437</c:v>
                </c:pt>
                <c:pt idx="1869">
                  <c:v>437</c:v>
                </c:pt>
                <c:pt idx="1870">
                  <c:v>437</c:v>
                </c:pt>
                <c:pt idx="1871">
                  <c:v>437</c:v>
                </c:pt>
                <c:pt idx="1872">
                  <c:v>437</c:v>
                </c:pt>
                <c:pt idx="1873">
                  <c:v>437</c:v>
                </c:pt>
                <c:pt idx="1874">
                  <c:v>437</c:v>
                </c:pt>
                <c:pt idx="1875">
                  <c:v>437</c:v>
                </c:pt>
                <c:pt idx="1876">
                  <c:v>437</c:v>
                </c:pt>
                <c:pt idx="1877">
                  <c:v>437</c:v>
                </c:pt>
                <c:pt idx="1878">
                  <c:v>437</c:v>
                </c:pt>
                <c:pt idx="1879">
                  <c:v>437</c:v>
                </c:pt>
                <c:pt idx="1880">
                  <c:v>437</c:v>
                </c:pt>
                <c:pt idx="1881">
                  <c:v>438</c:v>
                </c:pt>
                <c:pt idx="1882">
                  <c:v>439</c:v>
                </c:pt>
                <c:pt idx="1883">
                  <c:v>439</c:v>
                </c:pt>
                <c:pt idx="1884">
                  <c:v>440</c:v>
                </c:pt>
                <c:pt idx="1885">
                  <c:v>440</c:v>
                </c:pt>
                <c:pt idx="1886">
                  <c:v>441</c:v>
                </c:pt>
                <c:pt idx="1887">
                  <c:v>442</c:v>
                </c:pt>
                <c:pt idx="1888">
                  <c:v>443</c:v>
                </c:pt>
                <c:pt idx="1889">
                  <c:v>444</c:v>
                </c:pt>
                <c:pt idx="1890">
                  <c:v>444</c:v>
                </c:pt>
                <c:pt idx="1891">
                  <c:v>445</c:v>
                </c:pt>
                <c:pt idx="1892">
                  <c:v>446</c:v>
                </c:pt>
                <c:pt idx="1893">
                  <c:v>446</c:v>
                </c:pt>
                <c:pt idx="1894">
                  <c:v>447</c:v>
                </c:pt>
                <c:pt idx="1895">
                  <c:v>448</c:v>
                </c:pt>
                <c:pt idx="1896">
                  <c:v>448</c:v>
                </c:pt>
                <c:pt idx="1897">
                  <c:v>448</c:v>
                </c:pt>
                <c:pt idx="1898">
                  <c:v>448</c:v>
                </c:pt>
                <c:pt idx="1899">
                  <c:v>448</c:v>
                </c:pt>
                <c:pt idx="1900">
                  <c:v>448</c:v>
                </c:pt>
                <c:pt idx="1901">
                  <c:v>448</c:v>
                </c:pt>
                <c:pt idx="1902">
                  <c:v>448</c:v>
                </c:pt>
                <c:pt idx="1903">
                  <c:v>449</c:v>
                </c:pt>
                <c:pt idx="1904">
                  <c:v>450</c:v>
                </c:pt>
                <c:pt idx="1905">
                  <c:v>451</c:v>
                </c:pt>
                <c:pt idx="1906">
                  <c:v>451</c:v>
                </c:pt>
                <c:pt idx="1907">
                  <c:v>451</c:v>
                </c:pt>
                <c:pt idx="1908">
                  <c:v>452</c:v>
                </c:pt>
                <c:pt idx="1909">
                  <c:v>452</c:v>
                </c:pt>
                <c:pt idx="1910">
                  <c:v>452</c:v>
                </c:pt>
                <c:pt idx="1911">
                  <c:v>452</c:v>
                </c:pt>
                <c:pt idx="1912">
                  <c:v>452</c:v>
                </c:pt>
                <c:pt idx="1913">
                  <c:v>452</c:v>
                </c:pt>
                <c:pt idx="1914">
                  <c:v>452</c:v>
                </c:pt>
                <c:pt idx="1915">
                  <c:v>452</c:v>
                </c:pt>
                <c:pt idx="1916">
                  <c:v>452</c:v>
                </c:pt>
                <c:pt idx="1917">
                  <c:v>453</c:v>
                </c:pt>
                <c:pt idx="1918">
                  <c:v>453</c:v>
                </c:pt>
                <c:pt idx="1919">
                  <c:v>453</c:v>
                </c:pt>
                <c:pt idx="1920">
                  <c:v>453</c:v>
                </c:pt>
                <c:pt idx="1921">
                  <c:v>454</c:v>
                </c:pt>
                <c:pt idx="1922">
                  <c:v>454</c:v>
                </c:pt>
                <c:pt idx="1923">
                  <c:v>455</c:v>
                </c:pt>
                <c:pt idx="1924">
                  <c:v>455</c:v>
                </c:pt>
                <c:pt idx="1925">
                  <c:v>455</c:v>
                </c:pt>
                <c:pt idx="1926">
                  <c:v>456</c:v>
                </c:pt>
                <c:pt idx="1927">
                  <c:v>457</c:v>
                </c:pt>
                <c:pt idx="1928">
                  <c:v>457</c:v>
                </c:pt>
                <c:pt idx="1929">
                  <c:v>457</c:v>
                </c:pt>
                <c:pt idx="1930">
                  <c:v>457</c:v>
                </c:pt>
                <c:pt idx="1931">
                  <c:v>457</c:v>
                </c:pt>
                <c:pt idx="1932">
                  <c:v>457</c:v>
                </c:pt>
                <c:pt idx="1933">
                  <c:v>457</c:v>
                </c:pt>
                <c:pt idx="1934">
                  <c:v>457</c:v>
                </c:pt>
                <c:pt idx="1935">
                  <c:v>457</c:v>
                </c:pt>
                <c:pt idx="1936">
                  <c:v>457</c:v>
                </c:pt>
                <c:pt idx="1937">
                  <c:v>457</c:v>
                </c:pt>
                <c:pt idx="1938">
                  <c:v>457</c:v>
                </c:pt>
                <c:pt idx="1939">
                  <c:v>457</c:v>
                </c:pt>
                <c:pt idx="1940">
                  <c:v>457</c:v>
                </c:pt>
                <c:pt idx="1941">
                  <c:v>457</c:v>
                </c:pt>
                <c:pt idx="1942">
                  <c:v>457</c:v>
                </c:pt>
                <c:pt idx="1943">
                  <c:v>457</c:v>
                </c:pt>
                <c:pt idx="1944">
                  <c:v>457</c:v>
                </c:pt>
                <c:pt idx="1945">
                  <c:v>457</c:v>
                </c:pt>
                <c:pt idx="1946">
                  <c:v>457</c:v>
                </c:pt>
                <c:pt idx="1947">
                  <c:v>457</c:v>
                </c:pt>
                <c:pt idx="1948">
                  <c:v>457</c:v>
                </c:pt>
                <c:pt idx="1949">
                  <c:v>457</c:v>
                </c:pt>
                <c:pt idx="1950">
                  <c:v>457</c:v>
                </c:pt>
                <c:pt idx="1951">
                  <c:v>457</c:v>
                </c:pt>
                <c:pt idx="1952">
                  <c:v>457</c:v>
                </c:pt>
                <c:pt idx="1953">
                  <c:v>457</c:v>
                </c:pt>
                <c:pt idx="1954">
                  <c:v>457</c:v>
                </c:pt>
                <c:pt idx="1955">
                  <c:v>457</c:v>
                </c:pt>
                <c:pt idx="1956">
                  <c:v>457</c:v>
                </c:pt>
                <c:pt idx="1957">
                  <c:v>457</c:v>
                </c:pt>
                <c:pt idx="1958">
                  <c:v>457</c:v>
                </c:pt>
                <c:pt idx="1959">
                  <c:v>457</c:v>
                </c:pt>
                <c:pt idx="1960">
                  <c:v>457</c:v>
                </c:pt>
                <c:pt idx="1961">
                  <c:v>457</c:v>
                </c:pt>
                <c:pt idx="1962">
                  <c:v>458</c:v>
                </c:pt>
                <c:pt idx="1963">
                  <c:v>458</c:v>
                </c:pt>
                <c:pt idx="1964">
                  <c:v>458</c:v>
                </c:pt>
                <c:pt idx="1965">
                  <c:v>459</c:v>
                </c:pt>
                <c:pt idx="1966">
                  <c:v>459</c:v>
                </c:pt>
                <c:pt idx="1967">
                  <c:v>459</c:v>
                </c:pt>
                <c:pt idx="1968">
                  <c:v>459</c:v>
                </c:pt>
                <c:pt idx="1969">
                  <c:v>459</c:v>
                </c:pt>
                <c:pt idx="1970">
                  <c:v>459</c:v>
                </c:pt>
                <c:pt idx="1971">
                  <c:v>460</c:v>
                </c:pt>
                <c:pt idx="1972">
                  <c:v>461</c:v>
                </c:pt>
                <c:pt idx="1973">
                  <c:v>461</c:v>
                </c:pt>
                <c:pt idx="1974">
                  <c:v>462</c:v>
                </c:pt>
                <c:pt idx="1975">
                  <c:v>463</c:v>
                </c:pt>
                <c:pt idx="1976">
                  <c:v>463</c:v>
                </c:pt>
                <c:pt idx="1977">
                  <c:v>464</c:v>
                </c:pt>
                <c:pt idx="1978">
                  <c:v>464</c:v>
                </c:pt>
                <c:pt idx="1979">
                  <c:v>464</c:v>
                </c:pt>
                <c:pt idx="1980">
                  <c:v>465</c:v>
                </c:pt>
                <c:pt idx="1981">
                  <c:v>466</c:v>
                </c:pt>
                <c:pt idx="1982">
                  <c:v>467</c:v>
                </c:pt>
                <c:pt idx="1983">
                  <c:v>467</c:v>
                </c:pt>
                <c:pt idx="1984">
                  <c:v>467</c:v>
                </c:pt>
                <c:pt idx="1985">
                  <c:v>468</c:v>
                </c:pt>
                <c:pt idx="1986">
                  <c:v>469</c:v>
                </c:pt>
                <c:pt idx="1987">
                  <c:v>469</c:v>
                </c:pt>
                <c:pt idx="1988">
                  <c:v>469</c:v>
                </c:pt>
                <c:pt idx="1989">
                  <c:v>469</c:v>
                </c:pt>
                <c:pt idx="1990">
                  <c:v>469</c:v>
                </c:pt>
                <c:pt idx="1991">
                  <c:v>469</c:v>
                </c:pt>
                <c:pt idx="1992">
                  <c:v>469</c:v>
                </c:pt>
                <c:pt idx="1993">
                  <c:v>469</c:v>
                </c:pt>
                <c:pt idx="1994">
                  <c:v>469</c:v>
                </c:pt>
                <c:pt idx="1995">
                  <c:v>469</c:v>
                </c:pt>
                <c:pt idx="1996">
                  <c:v>469</c:v>
                </c:pt>
                <c:pt idx="1997">
                  <c:v>469</c:v>
                </c:pt>
                <c:pt idx="1998">
                  <c:v>469</c:v>
                </c:pt>
                <c:pt idx="1999">
                  <c:v>469</c:v>
                </c:pt>
                <c:pt idx="2000">
                  <c:v>469</c:v>
                </c:pt>
                <c:pt idx="2001">
                  <c:v>469</c:v>
                </c:pt>
                <c:pt idx="2002">
                  <c:v>469</c:v>
                </c:pt>
                <c:pt idx="2003">
                  <c:v>469</c:v>
                </c:pt>
                <c:pt idx="2004">
                  <c:v>469</c:v>
                </c:pt>
                <c:pt idx="2005">
                  <c:v>469</c:v>
                </c:pt>
                <c:pt idx="2006">
                  <c:v>469</c:v>
                </c:pt>
                <c:pt idx="2007">
                  <c:v>469</c:v>
                </c:pt>
                <c:pt idx="2008">
                  <c:v>470</c:v>
                </c:pt>
                <c:pt idx="2009">
                  <c:v>471</c:v>
                </c:pt>
                <c:pt idx="2010">
                  <c:v>471</c:v>
                </c:pt>
                <c:pt idx="2011">
                  <c:v>471</c:v>
                </c:pt>
                <c:pt idx="2012">
                  <c:v>471</c:v>
                </c:pt>
                <c:pt idx="2013">
                  <c:v>472</c:v>
                </c:pt>
                <c:pt idx="2014">
                  <c:v>472</c:v>
                </c:pt>
                <c:pt idx="2015">
                  <c:v>472</c:v>
                </c:pt>
                <c:pt idx="2016">
                  <c:v>472</c:v>
                </c:pt>
                <c:pt idx="2017">
                  <c:v>473</c:v>
                </c:pt>
                <c:pt idx="2018">
                  <c:v>473</c:v>
                </c:pt>
                <c:pt idx="2019">
                  <c:v>473</c:v>
                </c:pt>
                <c:pt idx="2020">
                  <c:v>473</c:v>
                </c:pt>
                <c:pt idx="2021">
                  <c:v>473</c:v>
                </c:pt>
                <c:pt idx="2022">
                  <c:v>473</c:v>
                </c:pt>
                <c:pt idx="2023">
                  <c:v>473</c:v>
                </c:pt>
                <c:pt idx="2024">
                  <c:v>473</c:v>
                </c:pt>
                <c:pt idx="2025">
                  <c:v>473</c:v>
                </c:pt>
                <c:pt idx="2026">
                  <c:v>473</c:v>
                </c:pt>
                <c:pt idx="2027">
                  <c:v>474</c:v>
                </c:pt>
                <c:pt idx="2028">
                  <c:v>475</c:v>
                </c:pt>
                <c:pt idx="2029">
                  <c:v>476</c:v>
                </c:pt>
                <c:pt idx="2030">
                  <c:v>477</c:v>
                </c:pt>
                <c:pt idx="2031">
                  <c:v>478</c:v>
                </c:pt>
                <c:pt idx="2032">
                  <c:v>479</c:v>
                </c:pt>
                <c:pt idx="2033">
                  <c:v>479</c:v>
                </c:pt>
                <c:pt idx="2034">
                  <c:v>480</c:v>
                </c:pt>
                <c:pt idx="2035">
                  <c:v>481</c:v>
                </c:pt>
                <c:pt idx="2036">
                  <c:v>482</c:v>
                </c:pt>
                <c:pt idx="2037">
                  <c:v>483</c:v>
                </c:pt>
                <c:pt idx="2038">
                  <c:v>484</c:v>
                </c:pt>
                <c:pt idx="2039">
                  <c:v>485</c:v>
                </c:pt>
                <c:pt idx="2040">
                  <c:v>485</c:v>
                </c:pt>
                <c:pt idx="2041">
                  <c:v>485</c:v>
                </c:pt>
                <c:pt idx="2042">
                  <c:v>485</c:v>
                </c:pt>
                <c:pt idx="2043">
                  <c:v>485</c:v>
                </c:pt>
                <c:pt idx="2044">
                  <c:v>485</c:v>
                </c:pt>
                <c:pt idx="2045">
                  <c:v>485</c:v>
                </c:pt>
                <c:pt idx="2046">
                  <c:v>485</c:v>
                </c:pt>
                <c:pt idx="2047">
                  <c:v>486</c:v>
                </c:pt>
                <c:pt idx="2048">
                  <c:v>486</c:v>
                </c:pt>
                <c:pt idx="2049">
                  <c:v>487</c:v>
                </c:pt>
                <c:pt idx="2050">
                  <c:v>487</c:v>
                </c:pt>
                <c:pt idx="2051">
                  <c:v>487</c:v>
                </c:pt>
                <c:pt idx="2052">
                  <c:v>487</c:v>
                </c:pt>
                <c:pt idx="2053">
                  <c:v>488</c:v>
                </c:pt>
                <c:pt idx="2054">
                  <c:v>488</c:v>
                </c:pt>
                <c:pt idx="2055">
                  <c:v>489</c:v>
                </c:pt>
                <c:pt idx="2056">
                  <c:v>490</c:v>
                </c:pt>
                <c:pt idx="2057">
                  <c:v>490</c:v>
                </c:pt>
                <c:pt idx="2058">
                  <c:v>490</c:v>
                </c:pt>
                <c:pt idx="2059">
                  <c:v>490</c:v>
                </c:pt>
                <c:pt idx="2060">
                  <c:v>490</c:v>
                </c:pt>
                <c:pt idx="2061">
                  <c:v>490</c:v>
                </c:pt>
                <c:pt idx="2062">
                  <c:v>490</c:v>
                </c:pt>
                <c:pt idx="2063">
                  <c:v>491</c:v>
                </c:pt>
                <c:pt idx="2064">
                  <c:v>492</c:v>
                </c:pt>
                <c:pt idx="2065">
                  <c:v>492</c:v>
                </c:pt>
                <c:pt idx="2066">
                  <c:v>492</c:v>
                </c:pt>
                <c:pt idx="2067">
                  <c:v>492</c:v>
                </c:pt>
                <c:pt idx="2068">
                  <c:v>493</c:v>
                </c:pt>
                <c:pt idx="2069">
                  <c:v>494</c:v>
                </c:pt>
                <c:pt idx="2070">
                  <c:v>495</c:v>
                </c:pt>
                <c:pt idx="2071">
                  <c:v>496</c:v>
                </c:pt>
                <c:pt idx="2072">
                  <c:v>497</c:v>
                </c:pt>
                <c:pt idx="2073">
                  <c:v>497</c:v>
                </c:pt>
                <c:pt idx="2074">
                  <c:v>497</c:v>
                </c:pt>
                <c:pt idx="2075">
                  <c:v>497</c:v>
                </c:pt>
                <c:pt idx="2076">
                  <c:v>497</c:v>
                </c:pt>
                <c:pt idx="2077">
                  <c:v>497</c:v>
                </c:pt>
                <c:pt idx="2078">
                  <c:v>497</c:v>
                </c:pt>
                <c:pt idx="2079">
                  <c:v>497</c:v>
                </c:pt>
                <c:pt idx="2080">
                  <c:v>497</c:v>
                </c:pt>
                <c:pt idx="2081">
                  <c:v>497</c:v>
                </c:pt>
                <c:pt idx="2082">
                  <c:v>497</c:v>
                </c:pt>
                <c:pt idx="2083">
                  <c:v>497</c:v>
                </c:pt>
                <c:pt idx="2084">
                  <c:v>497</c:v>
                </c:pt>
                <c:pt idx="2085">
                  <c:v>498</c:v>
                </c:pt>
                <c:pt idx="2086">
                  <c:v>499</c:v>
                </c:pt>
                <c:pt idx="2087">
                  <c:v>499</c:v>
                </c:pt>
                <c:pt idx="2088">
                  <c:v>499</c:v>
                </c:pt>
                <c:pt idx="2089">
                  <c:v>499</c:v>
                </c:pt>
                <c:pt idx="2090">
                  <c:v>499</c:v>
                </c:pt>
                <c:pt idx="2091">
                  <c:v>499</c:v>
                </c:pt>
                <c:pt idx="2092">
                  <c:v>500</c:v>
                </c:pt>
                <c:pt idx="2093">
                  <c:v>501</c:v>
                </c:pt>
                <c:pt idx="2094">
                  <c:v>502</c:v>
                </c:pt>
                <c:pt idx="2095">
                  <c:v>502</c:v>
                </c:pt>
                <c:pt idx="2096">
                  <c:v>502</c:v>
                </c:pt>
                <c:pt idx="2097">
                  <c:v>502</c:v>
                </c:pt>
                <c:pt idx="2098">
                  <c:v>502</c:v>
                </c:pt>
                <c:pt idx="2099">
                  <c:v>502</c:v>
                </c:pt>
                <c:pt idx="2100">
                  <c:v>502</c:v>
                </c:pt>
                <c:pt idx="2101">
                  <c:v>502</c:v>
                </c:pt>
                <c:pt idx="2102">
                  <c:v>502</c:v>
                </c:pt>
                <c:pt idx="2103">
                  <c:v>502</c:v>
                </c:pt>
                <c:pt idx="2104">
                  <c:v>502</c:v>
                </c:pt>
                <c:pt idx="2105">
                  <c:v>502</c:v>
                </c:pt>
                <c:pt idx="2106">
                  <c:v>502</c:v>
                </c:pt>
                <c:pt idx="2107">
                  <c:v>502</c:v>
                </c:pt>
                <c:pt idx="2108">
                  <c:v>502</c:v>
                </c:pt>
                <c:pt idx="2109">
                  <c:v>502</c:v>
                </c:pt>
                <c:pt idx="2110">
                  <c:v>503</c:v>
                </c:pt>
                <c:pt idx="2111">
                  <c:v>503</c:v>
                </c:pt>
                <c:pt idx="2112">
                  <c:v>503</c:v>
                </c:pt>
                <c:pt idx="2113">
                  <c:v>503</c:v>
                </c:pt>
                <c:pt idx="2114">
                  <c:v>503</c:v>
                </c:pt>
                <c:pt idx="2115">
                  <c:v>503</c:v>
                </c:pt>
                <c:pt idx="2116">
                  <c:v>504</c:v>
                </c:pt>
                <c:pt idx="2117">
                  <c:v>504</c:v>
                </c:pt>
                <c:pt idx="2118">
                  <c:v>504</c:v>
                </c:pt>
                <c:pt idx="2119">
                  <c:v>505</c:v>
                </c:pt>
                <c:pt idx="2120">
                  <c:v>505</c:v>
                </c:pt>
                <c:pt idx="2121">
                  <c:v>505</c:v>
                </c:pt>
                <c:pt idx="2122">
                  <c:v>505</c:v>
                </c:pt>
                <c:pt idx="2123">
                  <c:v>505</c:v>
                </c:pt>
                <c:pt idx="2124">
                  <c:v>505</c:v>
                </c:pt>
                <c:pt idx="2125">
                  <c:v>505</c:v>
                </c:pt>
                <c:pt idx="2126">
                  <c:v>506</c:v>
                </c:pt>
                <c:pt idx="2127">
                  <c:v>506</c:v>
                </c:pt>
                <c:pt idx="2128">
                  <c:v>506</c:v>
                </c:pt>
                <c:pt idx="2129">
                  <c:v>506</c:v>
                </c:pt>
                <c:pt idx="2130">
                  <c:v>506</c:v>
                </c:pt>
                <c:pt idx="2131">
                  <c:v>506</c:v>
                </c:pt>
                <c:pt idx="2132">
                  <c:v>506</c:v>
                </c:pt>
                <c:pt idx="2133">
                  <c:v>506</c:v>
                </c:pt>
                <c:pt idx="2134">
                  <c:v>507</c:v>
                </c:pt>
                <c:pt idx="2135">
                  <c:v>508</c:v>
                </c:pt>
                <c:pt idx="2136">
                  <c:v>508</c:v>
                </c:pt>
                <c:pt idx="2137">
                  <c:v>508</c:v>
                </c:pt>
                <c:pt idx="2138">
                  <c:v>508</c:v>
                </c:pt>
                <c:pt idx="2139">
                  <c:v>508</c:v>
                </c:pt>
                <c:pt idx="2140">
                  <c:v>508</c:v>
                </c:pt>
                <c:pt idx="2141">
                  <c:v>509</c:v>
                </c:pt>
                <c:pt idx="2142">
                  <c:v>509</c:v>
                </c:pt>
                <c:pt idx="2143">
                  <c:v>509</c:v>
                </c:pt>
                <c:pt idx="2144">
                  <c:v>510</c:v>
                </c:pt>
                <c:pt idx="2145">
                  <c:v>510</c:v>
                </c:pt>
                <c:pt idx="2146">
                  <c:v>511</c:v>
                </c:pt>
                <c:pt idx="2147">
                  <c:v>511</c:v>
                </c:pt>
                <c:pt idx="2148">
                  <c:v>511</c:v>
                </c:pt>
                <c:pt idx="2149">
                  <c:v>511</c:v>
                </c:pt>
                <c:pt idx="2150">
                  <c:v>511</c:v>
                </c:pt>
                <c:pt idx="2151">
                  <c:v>511</c:v>
                </c:pt>
                <c:pt idx="2152">
                  <c:v>511</c:v>
                </c:pt>
                <c:pt idx="2153">
                  <c:v>511</c:v>
                </c:pt>
                <c:pt idx="2154">
                  <c:v>512</c:v>
                </c:pt>
                <c:pt idx="2155">
                  <c:v>513</c:v>
                </c:pt>
                <c:pt idx="2156">
                  <c:v>513</c:v>
                </c:pt>
                <c:pt idx="2157">
                  <c:v>513</c:v>
                </c:pt>
                <c:pt idx="2158">
                  <c:v>514</c:v>
                </c:pt>
                <c:pt idx="2159">
                  <c:v>515</c:v>
                </c:pt>
                <c:pt idx="2160">
                  <c:v>516</c:v>
                </c:pt>
                <c:pt idx="2161">
                  <c:v>517</c:v>
                </c:pt>
                <c:pt idx="2162">
                  <c:v>518</c:v>
                </c:pt>
                <c:pt idx="2163">
                  <c:v>518</c:v>
                </c:pt>
                <c:pt idx="2164">
                  <c:v>519</c:v>
                </c:pt>
                <c:pt idx="2165">
                  <c:v>519</c:v>
                </c:pt>
                <c:pt idx="2166">
                  <c:v>519</c:v>
                </c:pt>
                <c:pt idx="2167">
                  <c:v>520</c:v>
                </c:pt>
                <c:pt idx="2168">
                  <c:v>520</c:v>
                </c:pt>
                <c:pt idx="2169">
                  <c:v>521</c:v>
                </c:pt>
                <c:pt idx="2170">
                  <c:v>522</c:v>
                </c:pt>
                <c:pt idx="2171">
                  <c:v>522</c:v>
                </c:pt>
                <c:pt idx="2172">
                  <c:v>523</c:v>
                </c:pt>
                <c:pt idx="2173">
                  <c:v>524</c:v>
                </c:pt>
                <c:pt idx="2174">
                  <c:v>525</c:v>
                </c:pt>
                <c:pt idx="2175">
                  <c:v>526</c:v>
                </c:pt>
                <c:pt idx="2176">
                  <c:v>527</c:v>
                </c:pt>
                <c:pt idx="2177">
                  <c:v>527</c:v>
                </c:pt>
                <c:pt idx="2178">
                  <c:v>527</c:v>
                </c:pt>
                <c:pt idx="2179">
                  <c:v>527</c:v>
                </c:pt>
                <c:pt idx="2180">
                  <c:v>527</c:v>
                </c:pt>
                <c:pt idx="2181">
                  <c:v>527</c:v>
                </c:pt>
                <c:pt idx="2182">
                  <c:v>527</c:v>
                </c:pt>
                <c:pt idx="2183">
                  <c:v>528</c:v>
                </c:pt>
                <c:pt idx="2184">
                  <c:v>528</c:v>
                </c:pt>
                <c:pt idx="2185">
                  <c:v>528</c:v>
                </c:pt>
                <c:pt idx="2186">
                  <c:v>528</c:v>
                </c:pt>
                <c:pt idx="2187">
                  <c:v>528</c:v>
                </c:pt>
                <c:pt idx="2188">
                  <c:v>528</c:v>
                </c:pt>
                <c:pt idx="2189">
                  <c:v>528</c:v>
                </c:pt>
                <c:pt idx="2190">
                  <c:v>528</c:v>
                </c:pt>
                <c:pt idx="2191">
                  <c:v>528</c:v>
                </c:pt>
                <c:pt idx="2192">
                  <c:v>529</c:v>
                </c:pt>
                <c:pt idx="2193">
                  <c:v>529</c:v>
                </c:pt>
                <c:pt idx="2194">
                  <c:v>530</c:v>
                </c:pt>
                <c:pt idx="2195">
                  <c:v>530</c:v>
                </c:pt>
                <c:pt idx="2196">
                  <c:v>530</c:v>
                </c:pt>
                <c:pt idx="2197">
                  <c:v>530</c:v>
                </c:pt>
                <c:pt idx="2198">
                  <c:v>531</c:v>
                </c:pt>
                <c:pt idx="2199">
                  <c:v>532</c:v>
                </c:pt>
                <c:pt idx="2200">
                  <c:v>532</c:v>
                </c:pt>
                <c:pt idx="2201">
                  <c:v>532</c:v>
                </c:pt>
                <c:pt idx="2202">
                  <c:v>532</c:v>
                </c:pt>
                <c:pt idx="2203">
                  <c:v>532</c:v>
                </c:pt>
                <c:pt idx="2204">
                  <c:v>532</c:v>
                </c:pt>
                <c:pt idx="2205">
                  <c:v>532</c:v>
                </c:pt>
                <c:pt idx="2206">
                  <c:v>532</c:v>
                </c:pt>
                <c:pt idx="2207">
                  <c:v>532</c:v>
                </c:pt>
                <c:pt idx="2208">
                  <c:v>532</c:v>
                </c:pt>
                <c:pt idx="2209">
                  <c:v>532</c:v>
                </c:pt>
                <c:pt idx="2210">
                  <c:v>532</c:v>
                </c:pt>
                <c:pt idx="2211">
                  <c:v>532</c:v>
                </c:pt>
                <c:pt idx="2212">
                  <c:v>532</c:v>
                </c:pt>
                <c:pt idx="2213">
                  <c:v>532</c:v>
                </c:pt>
                <c:pt idx="2214">
                  <c:v>532</c:v>
                </c:pt>
                <c:pt idx="2215">
                  <c:v>532</c:v>
                </c:pt>
                <c:pt idx="2216">
                  <c:v>532</c:v>
                </c:pt>
                <c:pt idx="2217">
                  <c:v>532</c:v>
                </c:pt>
                <c:pt idx="2218">
                  <c:v>532</c:v>
                </c:pt>
                <c:pt idx="2219">
                  <c:v>532</c:v>
                </c:pt>
                <c:pt idx="2220">
                  <c:v>532</c:v>
                </c:pt>
                <c:pt idx="2221">
                  <c:v>532</c:v>
                </c:pt>
                <c:pt idx="2222">
                  <c:v>532</c:v>
                </c:pt>
                <c:pt idx="2223">
                  <c:v>532</c:v>
                </c:pt>
                <c:pt idx="2224">
                  <c:v>532</c:v>
                </c:pt>
                <c:pt idx="2225">
                  <c:v>532</c:v>
                </c:pt>
                <c:pt idx="2226">
                  <c:v>533</c:v>
                </c:pt>
                <c:pt idx="2227">
                  <c:v>533</c:v>
                </c:pt>
                <c:pt idx="2228">
                  <c:v>534</c:v>
                </c:pt>
                <c:pt idx="2229">
                  <c:v>534</c:v>
                </c:pt>
                <c:pt idx="2230">
                  <c:v>535</c:v>
                </c:pt>
                <c:pt idx="2231">
                  <c:v>536</c:v>
                </c:pt>
                <c:pt idx="2232">
                  <c:v>536</c:v>
                </c:pt>
                <c:pt idx="2233">
                  <c:v>536</c:v>
                </c:pt>
                <c:pt idx="2234">
                  <c:v>536</c:v>
                </c:pt>
                <c:pt idx="2235">
                  <c:v>536</c:v>
                </c:pt>
                <c:pt idx="2236">
                  <c:v>536</c:v>
                </c:pt>
                <c:pt idx="2237">
                  <c:v>536</c:v>
                </c:pt>
                <c:pt idx="2238">
                  <c:v>536</c:v>
                </c:pt>
                <c:pt idx="2239">
                  <c:v>537</c:v>
                </c:pt>
                <c:pt idx="2240">
                  <c:v>537</c:v>
                </c:pt>
                <c:pt idx="2241">
                  <c:v>538</c:v>
                </c:pt>
                <c:pt idx="2242">
                  <c:v>539</c:v>
                </c:pt>
                <c:pt idx="2243">
                  <c:v>540</c:v>
                </c:pt>
                <c:pt idx="2244">
                  <c:v>540</c:v>
                </c:pt>
                <c:pt idx="2245">
                  <c:v>540</c:v>
                </c:pt>
                <c:pt idx="2246">
                  <c:v>540</c:v>
                </c:pt>
                <c:pt idx="2247">
                  <c:v>540</c:v>
                </c:pt>
                <c:pt idx="2248">
                  <c:v>540</c:v>
                </c:pt>
                <c:pt idx="2249">
                  <c:v>540</c:v>
                </c:pt>
                <c:pt idx="2250">
                  <c:v>541</c:v>
                </c:pt>
                <c:pt idx="2251">
                  <c:v>541</c:v>
                </c:pt>
                <c:pt idx="2252">
                  <c:v>541</c:v>
                </c:pt>
                <c:pt idx="2253">
                  <c:v>541</c:v>
                </c:pt>
                <c:pt idx="2254">
                  <c:v>541</c:v>
                </c:pt>
                <c:pt idx="2255">
                  <c:v>542</c:v>
                </c:pt>
                <c:pt idx="2256">
                  <c:v>543</c:v>
                </c:pt>
                <c:pt idx="2257">
                  <c:v>544</c:v>
                </c:pt>
                <c:pt idx="2258">
                  <c:v>544</c:v>
                </c:pt>
                <c:pt idx="2259">
                  <c:v>545</c:v>
                </c:pt>
                <c:pt idx="2260">
                  <c:v>546</c:v>
                </c:pt>
                <c:pt idx="2261">
                  <c:v>547</c:v>
                </c:pt>
                <c:pt idx="2262">
                  <c:v>548</c:v>
                </c:pt>
                <c:pt idx="2263">
                  <c:v>548</c:v>
                </c:pt>
                <c:pt idx="2264">
                  <c:v>548</c:v>
                </c:pt>
                <c:pt idx="2265">
                  <c:v>548</c:v>
                </c:pt>
                <c:pt idx="2266">
                  <c:v>549</c:v>
                </c:pt>
                <c:pt idx="2267">
                  <c:v>550</c:v>
                </c:pt>
                <c:pt idx="2268">
                  <c:v>551</c:v>
                </c:pt>
                <c:pt idx="2269">
                  <c:v>551</c:v>
                </c:pt>
                <c:pt idx="2270">
                  <c:v>551</c:v>
                </c:pt>
                <c:pt idx="2271">
                  <c:v>552</c:v>
                </c:pt>
                <c:pt idx="2272">
                  <c:v>552</c:v>
                </c:pt>
                <c:pt idx="2273">
                  <c:v>552</c:v>
                </c:pt>
                <c:pt idx="2274">
                  <c:v>552</c:v>
                </c:pt>
                <c:pt idx="2275">
                  <c:v>552</c:v>
                </c:pt>
                <c:pt idx="2276">
                  <c:v>553</c:v>
                </c:pt>
                <c:pt idx="2277">
                  <c:v>553</c:v>
                </c:pt>
                <c:pt idx="2278">
                  <c:v>553</c:v>
                </c:pt>
                <c:pt idx="2279">
                  <c:v>553</c:v>
                </c:pt>
                <c:pt idx="2280">
                  <c:v>554</c:v>
                </c:pt>
                <c:pt idx="2281">
                  <c:v>555</c:v>
                </c:pt>
                <c:pt idx="2282">
                  <c:v>555</c:v>
                </c:pt>
                <c:pt idx="2283">
                  <c:v>556</c:v>
                </c:pt>
                <c:pt idx="2284">
                  <c:v>557</c:v>
                </c:pt>
                <c:pt idx="2285">
                  <c:v>557</c:v>
                </c:pt>
                <c:pt idx="2286">
                  <c:v>557</c:v>
                </c:pt>
                <c:pt idx="2287">
                  <c:v>557</c:v>
                </c:pt>
                <c:pt idx="2288">
                  <c:v>557</c:v>
                </c:pt>
                <c:pt idx="2289">
                  <c:v>557</c:v>
                </c:pt>
                <c:pt idx="2290">
                  <c:v>557</c:v>
                </c:pt>
                <c:pt idx="2291">
                  <c:v>557</c:v>
                </c:pt>
                <c:pt idx="2292">
                  <c:v>557</c:v>
                </c:pt>
                <c:pt idx="2293">
                  <c:v>557</c:v>
                </c:pt>
                <c:pt idx="2294">
                  <c:v>557</c:v>
                </c:pt>
                <c:pt idx="2295">
                  <c:v>557</c:v>
                </c:pt>
                <c:pt idx="2296">
                  <c:v>557</c:v>
                </c:pt>
                <c:pt idx="2297">
                  <c:v>557</c:v>
                </c:pt>
                <c:pt idx="2298">
                  <c:v>558</c:v>
                </c:pt>
                <c:pt idx="2299">
                  <c:v>558</c:v>
                </c:pt>
                <c:pt idx="2300">
                  <c:v>558</c:v>
                </c:pt>
                <c:pt idx="2301">
                  <c:v>558</c:v>
                </c:pt>
                <c:pt idx="2302">
                  <c:v>558</c:v>
                </c:pt>
                <c:pt idx="2303">
                  <c:v>558</c:v>
                </c:pt>
                <c:pt idx="2304">
                  <c:v>558</c:v>
                </c:pt>
                <c:pt idx="2305">
                  <c:v>559</c:v>
                </c:pt>
                <c:pt idx="2306">
                  <c:v>559</c:v>
                </c:pt>
                <c:pt idx="2307">
                  <c:v>559</c:v>
                </c:pt>
                <c:pt idx="2308">
                  <c:v>559</c:v>
                </c:pt>
                <c:pt idx="2309">
                  <c:v>560</c:v>
                </c:pt>
                <c:pt idx="2310">
                  <c:v>560</c:v>
                </c:pt>
                <c:pt idx="2311">
                  <c:v>560</c:v>
                </c:pt>
                <c:pt idx="2312">
                  <c:v>560</c:v>
                </c:pt>
                <c:pt idx="2313">
                  <c:v>560</c:v>
                </c:pt>
                <c:pt idx="2314">
                  <c:v>560</c:v>
                </c:pt>
                <c:pt idx="2315">
                  <c:v>560</c:v>
                </c:pt>
                <c:pt idx="2316">
                  <c:v>560</c:v>
                </c:pt>
                <c:pt idx="2317">
                  <c:v>560</c:v>
                </c:pt>
                <c:pt idx="2318">
                  <c:v>560</c:v>
                </c:pt>
                <c:pt idx="2319">
                  <c:v>561</c:v>
                </c:pt>
                <c:pt idx="2320">
                  <c:v>562</c:v>
                </c:pt>
                <c:pt idx="2321">
                  <c:v>563</c:v>
                </c:pt>
                <c:pt idx="2322">
                  <c:v>563</c:v>
                </c:pt>
                <c:pt idx="2323">
                  <c:v>563</c:v>
                </c:pt>
                <c:pt idx="2324">
                  <c:v>564</c:v>
                </c:pt>
                <c:pt idx="2325">
                  <c:v>564</c:v>
                </c:pt>
                <c:pt idx="2326">
                  <c:v>565</c:v>
                </c:pt>
                <c:pt idx="2327">
                  <c:v>565</c:v>
                </c:pt>
                <c:pt idx="2328">
                  <c:v>565</c:v>
                </c:pt>
                <c:pt idx="2329">
                  <c:v>565</c:v>
                </c:pt>
                <c:pt idx="2330">
                  <c:v>566</c:v>
                </c:pt>
                <c:pt idx="2331">
                  <c:v>566</c:v>
                </c:pt>
                <c:pt idx="2332">
                  <c:v>566</c:v>
                </c:pt>
                <c:pt idx="2333">
                  <c:v>566</c:v>
                </c:pt>
                <c:pt idx="2334">
                  <c:v>567</c:v>
                </c:pt>
                <c:pt idx="2335">
                  <c:v>567</c:v>
                </c:pt>
                <c:pt idx="2336">
                  <c:v>568</c:v>
                </c:pt>
                <c:pt idx="2337">
                  <c:v>568</c:v>
                </c:pt>
                <c:pt idx="2338">
                  <c:v>568</c:v>
                </c:pt>
                <c:pt idx="2339">
                  <c:v>568</c:v>
                </c:pt>
                <c:pt idx="2340">
                  <c:v>568</c:v>
                </c:pt>
                <c:pt idx="2341">
                  <c:v>568</c:v>
                </c:pt>
                <c:pt idx="2342">
                  <c:v>568</c:v>
                </c:pt>
                <c:pt idx="2343">
                  <c:v>568</c:v>
                </c:pt>
                <c:pt idx="2344">
                  <c:v>568</c:v>
                </c:pt>
                <c:pt idx="2345">
                  <c:v>569</c:v>
                </c:pt>
                <c:pt idx="2346">
                  <c:v>570</c:v>
                </c:pt>
                <c:pt idx="2347">
                  <c:v>570</c:v>
                </c:pt>
                <c:pt idx="2348">
                  <c:v>570</c:v>
                </c:pt>
                <c:pt idx="2349">
                  <c:v>570</c:v>
                </c:pt>
                <c:pt idx="2350">
                  <c:v>571</c:v>
                </c:pt>
                <c:pt idx="2351">
                  <c:v>571</c:v>
                </c:pt>
                <c:pt idx="2352">
                  <c:v>571</c:v>
                </c:pt>
                <c:pt idx="2353">
                  <c:v>572</c:v>
                </c:pt>
                <c:pt idx="2354">
                  <c:v>573</c:v>
                </c:pt>
                <c:pt idx="2355">
                  <c:v>573</c:v>
                </c:pt>
                <c:pt idx="2356">
                  <c:v>574</c:v>
                </c:pt>
                <c:pt idx="2357">
                  <c:v>574</c:v>
                </c:pt>
                <c:pt idx="2358">
                  <c:v>575</c:v>
                </c:pt>
                <c:pt idx="2359">
                  <c:v>576</c:v>
                </c:pt>
                <c:pt idx="2360">
                  <c:v>576</c:v>
                </c:pt>
                <c:pt idx="2361">
                  <c:v>576</c:v>
                </c:pt>
                <c:pt idx="2362">
                  <c:v>576</c:v>
                </c:pt>
                <c:pt idx="2363">
                  <c:v>576</c:v>
                </c:pt>
                <c:pt idx="2364">
                  <c:v>576</c:v>
                </c:pt>
                <c:pt idx="2365">
                  <c:v>576</c:v>
                </c:pt>
                <c:pt idx="2366">
                  <c:v>576</c:v>
                </c:pt>
                <c:pt idx="2367">
                  <c:v>576</c:v>
                </c:pt>
                <c:pt idx="2368">
                  <c:v>576</c:v>
                </c:pt>
                <c:pt idx="2369">
                  <c:v>576</c:v>
                </c:pt>
                <c:pt idx="2370">
                  <c:v>576</c:v>
                </c:pt>
                <c:pt idx="2371">
                  <c:v>576</c:v>
                </c:pt>
                <c:pt idx="2372">
                  <c:v>576</c:v>
                </c:pt>
                <c:pt idx="2373">
                  <c:v>576</c:v>
                </c:pt>
                <c:pt idx="2374">
                  <c:v>576</c:v>
                </c:pt>
                <c:pt idx="2375">
                  <c:v>576</c:v>
                </c:pt>
                <c:pt idx="2376">
                  <c:v>576</c:v>
                </c:pt>
                <c:pt idx="2377">
                  <c:v>576</c:v>
                </c:pt>
                <c:pt idx="2378">
                  <c:v>576</c:v>
                </c:pt>
                <c:pt idx="2379">
                  <c:v>576</c:v>
                </c:pt>
                <c:pt idx="2380">
                  <c:v>577</c:v>
                </c:pt>
                <c:pt idx="2381">
                  <c:v>577</c:v>
                </c:pt>
                <c:pt idx="2382">
                  <c:v>578</c:v>
                </c:pt>
                <c:pt idx="2383">
                  <c:v>578</c:v>
                </c:pt>
                <c:pt idx="2384">
                  <c:v>578</c:v>
                </c:pt>
                <c:pt idx="2385">
                  <c:v>578</c:v>
                </c:pt>
                <c:pt idx="2386">
                  <c:v>578</c:v>
                </c:pt>
                <c:pt idx="2387">
                  <c:v>579</c:v>
                </c:pt>
                <c:pt idx="2388">
                  <c:v>579</c:v>
                </c:pt>
                <c:pt idx="2389">
                  <c:v>579</c:v>
                </c:pt>
                <c:pt idx="2390">
                  <c:v>580</c:v>
                </c:pt>
                <c:pt idx="2391">
                  <c:v>581</c:v>
                </c:pt>
                <c:pt idx="2392">
                  <c:v>581</c:v>
                </c:pt>
                <c:pt idx="2393">
                  <c:v>581</c:v>
                </c:pt>
                <c:pt idx="2394">
                  <c:v>582</c:v>
                </c:pt>
                <c:pt idx="2395">
                  <c:v>582</c:v>
                </c:pt>
                <c:pt idx="2396">
                  <c:v>582</c:v>
                </c:pt>
                <c:pt idx="2397">
                  <c:v>583</c:v>
                </c:pt>
                <c:pt idx="2398">
                  <c:v>583</c:v>
                </c:pt>
                <c:pt idx="2399">
                  <c:v>583</c:v>
                </c:pt>
                <c:pt idx="2400">
                  <c:v>583</c:v>
                </c:pt>
                <c:pt idx="2401">
                  <c:v>584</c:v>
                </c:pt>
                <c:pt idx="2402">
                  <c:v>584</c:v>
                </c:pt>
                <c:pt idx="2403">
                  <c:v>584</c:v>
                </c:pt>
                <c:pt idx="2404">
                  <c:v>584</c:v>
                </c:pt>
                <c:pt idx="2405">
                  <c:v>584</c:v>
                </c:pt>
                <c:pt idx="2406">
                  <c:v>584</c:v>
                </c:pt>
                <c:pt idx="2407">
                  <c:v>584</c:v>
                </c:pt>
                <c:pt idx="2408">
                  <c:v>585</c:v>
                </c:pt>
                <c:pt idx="2409">
                  <c:v>586</c:v>
                </c:pt>
                <c:pt idx="2410">
                  <c:v>586</c:v>
                </c:pt>
                <c:pt idx="2411">
                  <c:v>587</c:v>
                </c:pt>
                <c:pt idx="2412">
                  <c:v>588</c:v>
                </c:pt>
                <c:pt idx="2413">
                  <c:v>589</c:v>
                </c:pt>
                <c:pt idx="2414">
                  <c:v>589</c:v>
                </c:pt>
                <c:pt idx="2415">
                  <c:v>590</c:v>
                </c:pt>
                <c:pt idx="2416">
                  <c:v>590</c:v>
                </c:pt>
                <c:pt idx="2417">
                  <c:v>590</c:v>
                </c:pt>
                <c:pt idx="2418">
                  <c:v>590</c:v>
                </c:pt>
                <c:pt idx="2419">
                  <c:v>590</c:v>
                </c:pt>
                <c:pt idx="2420">
                  <c:v>590</c:v>
                </c:pt>
                <c:pt idx="2421">
                  <c:v>590</c:v>
                </c:pt>
                <c:pt idx="2422">
                  <c:v>591</c:v>
                </c:pt>
                <c:pt idx="2423">
                  <c:v>591</c:v>
                </c:pt>
                <c:pt idx="2424">
                  <c:v>591</c:v>
                </c:pt>
                <c:pt idx="2425">
                  <c:v>591</c:v>
                </c:pt>
                <c:pt idx="2426">
                  <c:v>591</c:v>
                </c:pt>
                <c:pt idx="2427">
                  <c:v>591</c:v>
                </c:pt>
                <c:pt idx="2428">
                  <c:v>591</c:v>
                </c:pt>
                <c:pt idx="2429">
                  <c:v>591</c:v>
                </c:pt>
                <c:pt idx="2430">
                  <c:v>591</c:v>
                </c:pt>
                <c:pt idx="2431">
                  <c:v>591</c:v>
                </c:pt>
                <c:pt idx="2432">
                  <c:v>591</c:v>
                </c:pt>
                <c:pt idx="2433">
                  <c:v>591</c:v>
                </c:pt>
                <c:pt idx="2434">
                  <c:v>591</c:v>
                </c:pt>
                <c:pt idx="2435">
                  <c:v>591</c:v>
                </c:pt>
                <c:pt idx="2436">
                  <c:v>591</c:v>
                </c:pt>
                <c:pt idx="2437">
                  <c:v>592</c:v>
                </c:pt>
                <c:pt idx="2438">
                  <c:v>592</c:v>
                </c:pt>
                <c:pt idx="2439">
                  <c:v>592</c:v>
                </c:pt>
                <c:pt idx="2440">
                  <c:v>592</c:v>
                </c:pt>
                <c:pt idx="2441">
                  <c:v>592</c:v>
                </c:pt>
                <c:pt idx="2442">
                  <c:v>592</c:v>
                </c:pt>
                <c:pt idx="2443">
                  <c:v>592</c:v>
                </c:pt>
                <c:pt idx="2444">
                  <c:v>592</c:v>
                </c:pt>
                <c:pt idx="2445">
                  <c:v>593</c:v>
                </c:pt>
                <c:pt idx="2446">
                  <c:v>593</c:v>
                </c:pt>
                <c:pt idx="2447">
                  <c:v>594</c:v>
                </c:pt>
                <c:pt idx="2448">
                  <c:v>594</c:v>
                </c:pt>
                <c:pt idx="2449">
                  <c:v>594</c:v>
                </c:pt>
                <c:pt idx="2450">
                  <c:v>595</c:v>
                </c:pt>
                <c:pt idx="2451">
                  <c:v>595</c:v>
                </c:pt>
                <c:pt idx="2452">
                  <c:v>596</c:v>
                </c:pt>
                <c:pt idx="2453">
                  <c:v>596</c:v>
                </c:pt>
                <c:pt idx="2454">
                  <c:v>597</c:v>
                </c:pt>
                <c:pt idx="2455">
                  <c:v>598</c:v>
                </c:pt>
                <c:pt idx="2456">
                  <c:v>598</c:v>
                </c:pt>
                <c:pt idx="2457">
                  <c:v>598</c:v>
                </c:pt>
                <c:pt idx="2458">
                  <c:v>598</c:v>
                </c:pt>
                <c:pt idx="2459">
                  <c:v>598</c:v>
                </c:pt>
                <c:pt idx="2460">
                  <c:v>598</c:v>
                </c:pt>
                <c:pt idx="2461">
                  <c:v>598</c:v>
                </c:pt>
                <c:pt idx="2462">
                  <c:v>598</c:v>
                </c:pt>
                <c:pt idx="2463">
                  <c:v>598</c:v>
                </c:pt>
                <c:pt idx="2464">
                  <c:v>598</c:v>
                </c:pt>
                <c:pt idx="2465">
                  <c:v>598</c:v>
                </c:pt>
                <c:pt idx="2466">
                  <c:v>598</c:v>
                </c:pt>
                <c:pt idx="2467">
                  <c:v>599</c:v>
                </c:pt>
                <c:pt idx="2468">
                  <c:v>599</c:v>
                </c:pt>
                <c:pt idx="2469">
                  <c:v>600</c:v>
                </c:pt>
                <c:pt idx="2470">
                  <c:v>601</c:v>
                </c:pt>
                <c:pt idx="2471">
                  <c:v>602</c:v>
                </c:pt>
                <c:pt idx="2472">
                  <c:v>603</c:v>
                </c:pt>
                <c:pt idx="2473">
                  <c:v>604</c:v>
                </c:pt>
                <c:pt idx="2474">
                  <c:v>605</c:v>
                </c:pt>
                <c:pt idx="2475">
                  <c:v>605</c:v>
                </c:pt>
                <c:pt idx="2476">
                  <c:v>605</c:v>
                </c:pt>
                <c:pt idx="2477">
                  <c:v>605</c:v>
                </c:pt>
                <c:pt idx="2478">
                  <c:v>605</c:v>
                </c:pt>
                <c:pt idx="2479">
                  <c:v>605</c:v>
                </c:pt>
                <c:pt idx="2480">
                  <c:v>605</c:v>
                </c:pt>
                <c:pt idx="2481">
                  <c:v>605</c:v>
                </c:pt>
                <c:pt idx="2482">
                  <c:v>605</c:v>
                </c:pt>
                <c:pt idx="2483">
                  <c:v>605</c:v>
                </c:pt>
                <c:pt idx="2484">
                  <c:v>605</c:v>
                </c:pt>
                <c:pt idx="2485">
                  <c:v>605</c:v>
                </c:pt>
                <c:pt idx="2486">
                  <c:v>605</c:v>
                </c:pt>
                <c:pt idx="2487">
                  <c:v>606</c:v>
                </c:pt>
                <c:pt idx="2488">
                  <c:v>606</c:v>
                </c:pt>
                <c:pt idx="2489">
                  <c:v>606</c:v>
                </c:pt>
                <c:pt idx="2490">
                  <c:v>606</c:v>
                </c:pt>
                <c:pt idx="2491">
                  <c:v>607</c:v>
                </c:pt>
                <c:pt idx="2492">
                  <c:v>607</c:v>
                </c:pt>
                <c:pt idx="2493">
                  <c:v>607</c:v>
                </c:pt>
                <c:pt idx="2494">
                  <c:v>607</c:v>
                </c:pt>
                <c:pt idx="2495">
                  <c:v>607</c:v>
                </c:pt>
                <c:pt idx="2496">
                  <c:v>607</c:v>
                </c:pt>
                <c:pt idx="2497">
                  <c:v>607</c:v>
                </c:pt>
                <c:pt idx="2498">
                  <c:v>607</c:v>
                </c:pt>
                <c:pt idx="2499">
                  <c:v>608</c:v>
                </c:pt>
                <c:pt idx="2500">
                  <c:v>608</c:v>
                </c:pt>
                <c:pt idx="2501">
                  <c:v>608</c:v>
                </c:pt>
                <c:pt idx="2502">
                  <c:v>608</c:v>
                </c:pt>
                <c:pt idx="2503">
                  <c:v>608</c:v>
                </c:pt>
                <c:pt idx="2504">
                  <c:v>608</c:v>
                </c:pt>
                <c:pt idx="2505">
                  <c:v>608</c:v>
                </c:pt>
                <c:pt idx="2506">
                  <c:v>609</c:v>
                </c:pt>
                <c:pt idx="2507">
                  <c:v>610</c:v>
                </c:pt>
                <c:pt idx="2508">
                  <c:v>611</c:v>
                </c:pt>
                <c:pt idx="2509">
                  <c:v>612</c:v>
                </c:pt>
                <c:pt idx="2510">
                  <c:v>612</c:v>
                </c:pt>
                <c:pt idx="2511">
                  <c:v>612</c:v>
                </c:pt>
                <c:pt idx="2512">
                  <c:v>612</c:v>
                </c:pt>
                <c:pt idx="2513">
                  <c:v>612</c:v>
                </c:pt>
                <c:pt idx="2514">
                  <c:v>612</c:v>
                </c:pt>
                <c:pt idx="2515">
                  <c:v>613</c:v>
                </c:pt>
                <c:pt idx="2516">
                  <c:v>613</c:v>
                </c:pt>
                <c:pt idx="2517">
                  <c:v>613</c:v>
                </c:pt>
                <c:pt idx="2518">
                  <c:v>613</c:v>
                </c:pt>
                <c:pt idx="2519">
                  <c:v>613</c:v>
                </c:pt>
                <c:pt idx="2520">
                  <c:v>614</c:v>
                </c:pt>
                <c:pt idx="2521">
                  <c:v>614</c:v>
                </c:pt>
                <c:pt idx="2522">
                  <c:v>614</c:v>
                </c:pt>
                <c:pt idx="2523">
                  <c:v>614</c:v>
                </c:pt>
                <c:pt idx="2524">
                  <c:v>614</c:v>
                </c:pt>
                <c:pt idx="2525">
                  <c:v>614</c:v>
                </c:pt>
                <c:pt idx="2526">
                  <c:v>614</c:v>
                </c:pt>
                <c:pt idx="2527">
                  <c:v>614</c:v>
                </c:pt>
                <c:pt idx="2528">
                  <c:v>614</c:v>
                </c:pt>
                <c:pt idx="2529">
                  <c:v>614</c:v>
                </c:pt>
                <c:pt idx="2530">
                  <c:v>614</c:v>
                </c:pt>
                <c:pt idx="2531">
                  <c:v>614</c:v>
                </c:pt>
                <c:pt idx="2532">
                  <c:v>614</c:v>
                </c:pt>
                <c:pt idx="2533">
                  <c:v>614</c:v>
                </c:pt>
                <c:pt idx="2534">
                  <c:v>614</c:v>
                </c:pt>
                <c:pt idx="2535">
                  <c:v>615</c:v>
                </c:pt>
                <c:pt idx="2536">
                  <c:v>615</c:v>
                </c:pt>
                <c:pt idx="2537">
                  <c:v>616</c:v>
                </c:pt>
                <c:pt idx="2538">
                  <c:v>617</c:v>
                </c:pt>
                <c:pt idx="2539">
                  <c:v>617</c:v>
                </c:pt>
                <c:pt idx="2540">
                  <c:v>617</c:v>
                </c:pt>
                <c:pt idx="2541">
                  <c:v>617</c:v>
                </c:pt>
                <c:pt idx="2542">
                  <c:v>618</c:v>
                </c:pt>
                <c:pt idx="2543">
                  <c:v>618</c:v>
                </c:pt>
                <c:pt idx="2544">
                  <c:v>618</c:v>
                </c:pt>
                <c:pt idx="2545">
                  <c:v>619</c:v>
                </c:pt>
                <c:pt idx="2546">
                  <c:v>619</c:v>
                </c:pt>
                <c:pt idx="2547">
                  <c:v>619</c:v>
                </c:pt>
                <c:pt idx="2548">
                  <c:v>619</c:v>
                </c:pt>
                <c:pt idx="2549">
                  <c:v>619</c:v>
                </c:pt>
                <c:pt idx="2550">
                  <c:v>619</c:v>
                </c:pt>
                <c:pt idx="2551">
                  <c:v>619</c:v>
                </c:pt>
                <c:pt idx="2552">
                  <c:v>620</c:v>
                </c:pt>
                <c:pt idx="2553">
                  <c:v>620</c:v>
                </c:pt>
                <c:pt idx="2554">
                  <c:v>620</c:v>
                </c:pt>
                <c:pt idx="2555">
                  <c:v>620</c:v>
                </c:pt>
                <c:pt idx="2556">
                  <c:v>620</c:v>
                </c:pt>
                <c:pt idx="2557">
                  <c:v>620</c:v>
                </c:pt>
                <c:pt idx="2558">
                  <c:v>620</c:v>
                </c:pt>
                <c:pt idx="2559">
                  <c:v>620</c:v>
                </c:pt>
                <c:pt idx="2560">
                  <c:v>621</c:v>
                </c:pt>
                <c:pt idx="2561">
                  <c:v>621</c:v>
                </c:pt>
                <c:pt idx="2562">
                  <c:v>621</c:v>
                </c:pt>
                <c:pt idx="2563">
                  <c:v>621</c:v>
                </c:pt>
                <c:pt idx="2564">
                  <c:v>622</c:v>
                </c:pt>
                <c:pt idx="2565">
                  <c:v>623</c:v>
                </c:pt>
                <c:pt idx="2566">
                  <c:v>624</c:v>
                </c:pt>
                <c:pt idx="2567">
                  <c:v>624</c:v>
                </c:pt>
                <c:pt idx="2568">
                  <c:v>624</c:v>
                </c:pt>
                <c:pt idx="2569">
                  <c:v>625</c:v>
                </c:pt>
                <c:pt idx="2570">
                  <c:v>626</c:v>
                </c:pt>
                <c:pt idx="2571">
                  <c:v>626</c:v>
                </c:pt>
                <c:pt idx="2572">
                  <c:v>626</c:v>
                </c:pt>
                <c:pt idx="2573">
                  <c:v>626</c:v>
                </c:pt>
                <c:pt idx="2574">
                  <c:v>627</c:v>
                </c:pt>
                <c:pt idx="2575">
                  <c:v>628</c:v>
                </c:pt>
                <c:pt idx="2576">
                  <c:v>628</c:v>
                </c:pt>
                <c:pt idx="2577">
                  <c:v>628</c:v>
                </c:pt>
                <c:pt idx="2578">
                  <c:v>628</c:v>
                </c:pt>
                <c:pt idx="2579">
                  <c:v>628</c:v>
                </c:pt>
                <c:pt idx="2580">
                  <c:v>629</c:v>
                </c:pt>
                <c:pt idx="2581">
                  <c:v>630</c:v>
                </c:pt>
                <c:pt idx="2582">
                  <c:v>630</c:v>
                </c:pt>
                <c:pt idx="2583">
                  <c:v>630</c:v>
                </c:pt>
                <c:pt idx="2584">
                  <c:v>630</c:v>
                </c:pt>
                <c:pt idx="2585">
                  <c:v>630</c:v>
                </c:pt>
                <c:pt idx="2586">
                  <c:v>631</c:v>
                </c:pt>
                <c:pt idx="2587">
                  <c:v>631</c:v>
                </c:pt>
                <c:pt idx="2588">
                  <c:v>631</c:v>
                </c:pt>
                <c:pt idx="2589">
                  <c:v>631</c:v>
                </c:pt>
                <c:pt idx="2590">
                  <c:v>631</c:v>
                </c:pt>
                <c:pt idx="2591">
                  <c:v>631</c:v>
                </c:pt>
                <c:pt idx="2592">
                  <c:v>631</c:v>
                </c:pt>
                <c:pt idx="2593">
                  <c:v>631</c:v>
                </c:pt>
                <c:pt idx="2594">
                  <c:v>632</c:v>
                </c:pt>
                <c:pt idx="2595">
                  <c:v>632</c:v>
                </c:pt>
                <c:pt idx="2596">
                  <c:v>632</c:v>
                </c:pt>
                <c:pt idx="2597">
                  <c:v>632</c:v>
                </c:pt>
                <c:pt idx="2598">
                  <c:v>632</c:v>
                </c:pt>
                <c:pt idx="2599">
                  <c:v>633</c:v>
                </c:pt>
                <c:pt idx="2600">
                  <c:v>634</c:v>
                </c:pt>
                <c:pt idx="2601">
                  <c:v>634</c:v>
                </c:pt>
                <c:pt idx="2602">
                  <c:v>634</c:v>
                </c:pt>
                <c:pt idx="2603">
                  <c:v>634</c:v>
                </c:pt>
                <c:pt idx="2604">
                  <c:v>634</c:v>
                </c:pt>
                <c:pt idx="2605">
                  <c:v>634</c:v>
                </c:pt>
                <c:pt idx="2606">
                  <c:v>634</c:v>
                </c:pt>
                <c:pt idx="2607">
                  <c:v>634</c:v>
                </c:pt>
                <c:pt idx="2608">
                  <c:v>634</c:v>
                </c:pt>
                <c:pt idx="2609">
                  <c:v>634</c:v>
                </c:pt>
                <c:pt idx="2610">
                  <c:v>634</c:v>
                </c:pt>
                <c:pt idx="2611">
                  <c:v>634</c:v>
                </c:pt>
                <c:pt idx="2612">
                  <c:v>634</c:v>
                </c:pt>
                <c:pt idx="2613">
                  <c:v>634</c:v>
                </c:pt>
                <c:pt idx="2614">
                  <c:v>634</c:v>
                </c:pt>
                <c:pt idx="2615">
                  <c:v>634</c:v>
                </c:pt>
                <c:pt idx="2616">
                  <c:v>634</c:v>
                </c:pt>
                <c:pt idx="2617">
                  <c:v>635</c:v>
                </c:pt>
                <c:pt idx="2618">
                  <c:v>635</c:v>
                </c:pt>
                <c:pt idx="2619">
                  <c:v>635</c:v>
                </c:pt>
                <c:pt idx="2620">
                  <c:v>635</c:v>
                </c:pt>
                <c:pt idx="2621">
                  <c:v>636</c:v>
                </c:pt>
                <c:pt idx="2622">
                  <c:v>637</c:v>
                </c:pt>
                <c:pt idx="2623">
                  <c:v>637</c:v>
                </c:pt>
                <c:pt idx="2624">
                  <c:v>637</c:v>
                </c:pt>
                <c:pt idx="2625">
                  <c:v>637</c:v>
                </c:pt>
                <c:pt idx="2626">
                  <c:v>637</c:v>
                </c:pt>
                <c:pt idx="2627">
                  <c:v>637</c:v>
                </c:pt>
                <c:pt idx="2628">
                  <c:v>638</c:v>
                </c:pt>
                <c:pt idx="2629">
                  <c:v>638</c:v>
                </c:pt>
                <c:pt idx="2630">
                  <c:v>638</c:v>
                </c:pt>
                <c:pt idx="2631">
                  <c:v>638</c:v>
                </c:pt>
                <c:pt idx="2632">
                  <c:v>639</c:v>
                </c:pt>
                <c:pt idx="2633">
                  <c:v>640</c:v>
                </c:pt>
                <c:pt idx="2634">
                  <c:v>641</c:v>
                </c:pt>
                <c:pt idx="2635">
                  <c:v>641</c:v>
                </c:pt>
                <c:pt idx="2636">
                  <c:v>642</c:v>
                </c:pt>
                <c:pt idx="2637">
                  <c:v>642</c:v>
                </c:pt>
                <c:pt idx="2638">
                  <c:v>642</c:v>
                </c:pt>
                <c:pt idx="2639">
                  <c:v>642</c:v>
                </c:pt>
                <c:pt idx="2640">
                  <c:v>642</c:v>
                </c:pt>
                <c:pt idx="2641">
                  <c:v>642</c:v>
                </c:pt>
                <c:pt idx="2642">
                  <c:v>642</c:v>
                </c:pt>
                <c:pt idx="2643">
                  <c:v>642</c:v>
                </c:pt>
                <c:pt idx="2644">
                  <c:v>643</c:v>
                </c:pt>
                <c:pt idx="2645">
                  <c:v>644</c:v>
                </c:pt>
                <c:pt idx="2646">
                  <c:v>644</c:v>
                </c:pt>
                <c:pt idx="2647">
                  <c:v>645</c:v>
                </c:pt>
                <c:pt idx="2648">
                  <c:v>645</c:v>
                </c:pt>
                <c:pt idx="2649">
                  <c:v>645</c:v>
                </c:pt>
                <c:pt idx="2650">
                  <c:v>645</c:v>
                </c:pt>
                <c:pt idx="2651">
                  <c:v>645</c:v>
                </c:pt>
                <c:pt idx="2652">
                  <c:v>645</c:v>
                </c:pt>
                <c:pt idx="2653">
                  <c:v>645</c:v>
                </c:pt>
                <c:pt idx="2654">
                  <c:v>645</c:v>
                </c:pt>
                <c:pt idx="2655">
                  <c:v>645</c:v>
                </c:pt>
                <c:pt idx="2656">
                  <c:v>645</c:v>
                </c:pt>
                <c:pt idx="2657">
                  <c:v>645</c:v>
                </c:pt>
                <c:pt idx="2658">
                  <c:v>645</c:v>
                </c:pt>
                <c:pt idx="2659">
                  <c:v>645</c:v>
                </c:pt>
                <c:pt idx="2660">
                  <c:v>645</c:v>
                </c:pt>
                <c:pt idx="2661">
                  <c:v>646</c:v>
                </c:pt>
                <c:pt idx="2662">
                  <c:v>647</c:v>
                </c:pt>
                <c:pt idx="2663">
                  <c:v>647</c:v>
                </c:pt>
                <c:pt idx="2664">
                  <c:v>647</c:v>
                </c:pt>
                <c:pt idx="2665">
                  <c:v>647</c:v>
                </c:pt>
                <c:pt idx="2666">
                  <c:v>648</c:v>
                </c:pt>
                <c:pt idx="2667">
                  <c:v>649</c:v>
                </c:pt>
                <c:pt idx="2668">
                  <c:v>650</c:v>
                </c:pt>
                <c:pt idx="2669">
                  <c:v>650</c:v>
                </c:pt>
                <c:pt idx="2670">
                  <c:v>650</c:v>
                </c:pt>
                <c:pt idx="2671">
                  <c:v>650</c:v>
                </c:pt>
                <c:pt idx="2672">
                  <c:v>650</c:v>
                </c:pt>
                <c:pt idx="2673">
                  <c:v>650</c:v>
                </c:pt>
                <c:pt idx="2674">
                  <c:v>650</c:v>
                </c:pt>
                <c:pt idx="2675">
                  <c:v>651</c:v>
                </c:pt>
                <c:pt idx="2676">
                  <c:v>651</c:v>
                </c:pt>
                <c:pt idx="2677">
                  <c:v>651</c:v>
                </c:pt>
                <c:pt idx="2678">
                  <c:v>651</c:v>
                </c:pt>
                <c:pt idx="2679">
                  <c:v>652</c:v>
                </c:pt>
                <c:pt idx="2680">
                  <c:v>652</c:v>
                </c:pt>
                <c:pt idx="2681">
                  <c:v>653</c:v>
                </c:pt>
                <c:pt idx="2682">
                  <c:v>653</c:v>
                </c:pt>
                <c:pt idx="2683">
                  <c:v>654</c:v>
                </c:pt>
                <c:pt idx="2684">
                  <c:v>654</c:v>
                </c:pt>
                <c:pt idx="2685">
                  <c:v>655</c:v>
                </c:pt>
                <c:pt idx="2686">
                  <c:v>655</c:v>
                </c:pt>
                <c:pt idx="2687">
                  <c:v>655</c:v>
                </c:pt>
                <c:pt idx="2688">
                  <c:v>655</c:v>
                </c:pt>
                <c:pt idx="2689">
                  <c:v>655</c:v>
                </c:pt>
                <c:pt idx="2690">
                  <c:v>655</c:v>
                </c:pt>
                <c:pt idx="2691">
                  <c:v>655</c:v>
                </c:pt>
                <c:pt idx="2692">
                  <c:v>655</c:v>
                </c:pt>
                <c:pt idx="2693">
                  <c:v>655</c:v>
                </c:pt>
                <c:pt idx="2694">
                  <c:v>655</c:v>
                </c:pt>
                <c:pt idx="2695">
                  <c:v>656</c:v>
                </c:pt>
                <c:pt idx="2696">
                  <c:v>656</c:v>
                </c:pt>
                <c:pt idx="2697">
                  <c:v>656</c:v>
                </c:pt>
                <c:pt idx="2698">
                  <c:v>656</c:v>
                </c:pt>
                <c:pt idx="2699">
                  <c:v>657</c:v>
                </c:pt>
                <c:pt idx="2700">
                  <c:v>657</c:v>
                </c:pt>
                <c:pt idx="2701">
                  <c:v>657</c:v>
                </c:pt>
                <c:pt idx="2702">
                  <c:v>657</c:v>
                </c:pt>
                <c:pt idx="2703">
                  <c:v>658</c:v>
                </c:pt>
                <c:pt idx="2704">
                  <c:v>658</c:v>
                </c:pt>
                <c:pt idx="2705">
                  <c:v>658</c:v>
                </c:pt>
                <c:pt idx="2706">
                  <c:v>659</c:v>
                </c:pt>
                <c:pt idx="2707">
                  <c:v>659</c:v>
                </c:pt>
                <c:pt idx="2708">
                  <c:v>659</c:v>
                </c:pt>
                <c:pt idx="2709">
                  <c:v>659</c:v>
                </c:pt>
                <c:pt idx="2710">
                  <c:v>659</c:v>
                </c:pt>
                <c:pt idx="2711">
                  <c:v>659</c:v>
                </c:pt>
                <c:pt idx="2712">
                  <c:v>659</c:v>
                </c:pt>
                <c:pt idx="2713">
                  <c:v>660</c:v>
                </c:pt>
                <c:pt idx="2714">
                  <c:v>660</c:v>
                </c:pt>
                <c:pt idx="2715">
                  <c:v>660</c:v>
                </c:pt>
                <c:pt idx="2716">
                  <c:v>660</c:v>
                </c:pt>
                <c:pt idx="2717">
                  <c:v>660</c:v>
                </c:pt>
                <c:pt idx="2718">
                  <c:v>661</c:v>
                </c:pt>
                <c:pt idx="2719">
                  <c:v>661</c:v>
                </c:pt>
                <c:pt idx="2720">
                  <c:v>662</c:v>
                </c:pt>
                <c:pt idx="2721">
                  <c:v>663</c:v>
                </c:pt>
                <c:pt idx="2722">
                  <c:v>663</c:v>
                </c:pt>
                <c:pt idx="2723">
                  <c:v>664</c:v>
                </c:pt>
                <c:pt idx="2724">
                  <c:v>665</c:v>
                </c:pt>
                <c:pt idx="2725">
                  <c:v>665</c:v>
                </c:pt>
                <c:pt idx="2726">
                  <c:v>666</c:v>
                </c:pt>
                <c:pt idx="2727">
                  <c:v>666</c:v>
                </c:pt>
                <c:pt idx="2728">
                  <c:v>666</c:v>
                </c:pt>
                <c:pt idx="2729">
                  <c:v>667</c:v>
                </c:pt>
                <c:pt idx="2730">
                  <c:v>667</c:v>
                </c:pt>
                <c:pt idx="2731">
                  <c:v>667</c:v>
                </c:pt>
                <c:pt idx="2732">
                  <c:v>667</c:v>
                </c:pt>
                <c:pt idx="2733">
                  <c:v>667</c:v>
                </c:pt>
                <c:pt idx="2734">
                  <c:v>668</c:v>
                </c:pt>
                <c:pt idx="2735">
                  <c:v>669</c:v>
                </c:pt>
                <c:pt idx="2736">
                  <c:v>670</c:v>
                </c:pt>
                <c:pt idx="2737">
                  <c:v>671</c:v>
                </c:pt>
                <c:pt idx="2738">
                  <c:v>671</c:v>
                </c:pt>
                <c:pt idx="2739">
                  <c:v>672</c:v>
                </c:pt>
                <c:pt idx="2740">
                  <c:v>673</c:v>
                </c:pt>
                <c:pt idx="2741">
                  <c:v>673</c:v>
                </c:pt>
                <c:pt idx="2742">
                  <c:v>674</c:v>
                </c:pt>
                <c:pt idx="2743">
                  <c:v>674</c:v>
                </c:pt>
                <c:pt idx="2744">
                  <c:v>674</c:v>
                </c:pt>
                <c:pt idx="2745">
                  <c:v>674</c:v>
                </c:pt>
                <c:pt idx="2746">
                  <c:v>674</c:v>
                </c:pt>
                <c:pt idx="2747">
                  <c:v>675</c:v>
                </c:pt>
                <c:pt idx="2748">
                  <c:v>675</c:v>
                </c:pt>
                <c:pt idx="2749">
                  <c:v>675</c:v>
                </c:pt>
                <c:pt idx="2750">
                  <c:v>675</c:v>
                </c:pt>
                <c:pt idx="2751">
                  <c:v>675</c:v>
                </c:pt>
                <c:pt idx="2752">
                  <c:v>675</c:v>
                </c:pt>
                <c:pt idx="2753">
                  <c:v>675</c:v>
                </c:pt>
                <c:pt idx="2754">
                  <c:v>675</c:v>
                </c:pt>
                <c:pt idx="2755">
                  <c:v>675</c:v>
                </c:pt>
                <c:pt idx="2756">
                  <c:v>675</c:v>
                </c:pt>
                <c:pt idx="2757">
                  <c:v>676</c:v>
                </c:pt>
                <c:pt idx="2758">
                  <c:v>676</c:v>
                </c:pt>
                <c:pt idx="2759">
                  <c:v>676</c:v>
                </c:pt>
                <c:pt idx="2760">
                  <c:v>677</c:v>
                </c:pt>
                <c:pt idx="2761">
                  <c:v>677</c:v>
                </c:pt>
                <c:pt idx="2762">
                  <c:v>677</c:v>
                </c:pt>
                <c:pt idx="2763">
                  <c:v>678</c:v>
                </c:pt>
                <c:pt idx="2764">
                  <c:v>678</c:v>
                </c:pt>
                <c:pt idx="2765">
                  <c:v>678</c:v>
                </c:pt>
                <c:pt idx="2766">
                  <c:v>679</c:v>
                </c:pt>
                <c:pt idx="2767">
                  <c:v>679</c:v>
                </c:pt>
                <c:pt idx="2768">
                  <c:v>680</c:v>
                </c:pt>
                <c:pt idx="2769">
                  <c:v>680</c:v>
                </c:pt>
                <c:pt idx="2770">
                  <c:v>680</c:v>
                </c:pt>
                <c:pt idx="2771">
                  <c:v>680</c:v>
                </c:pt>
                <c:pt idx="2772">
                  <c:v>680</c:v>
                </c:pt>
                <c:pt idx="2773">
                  <c:v>681</c:v>
                </c:pt>
                <c:pt idx="2774">
                  <c:v>681</c:v>
                </c:pt>
                <c:pt idx="2775">
                  <c:v>681</c:v>
                </c:pt>
                <c:pt idx="2776">
                  <c:v>681</c:v>
                </c:pt>
                <c:pt idx="2777">
                  <c:v>682</c:v>
                </c:pt>
                <c:pt idx="2778">
                  <c:v>682</c:v>
                </c:pt>
                <c:pt idx="2779">
                  <c:v>682</c:v>
                </c:pt>
                <c:pt idx="2780">
                  <c:v>683</c:v>
                </c:pt>
                <c:pt idx="2781">
                  <c:v>684</c:v>
                </c:pt>
                <c:pt idx="2782">
                  <c:v>684</c:v>
                </c:pt>
                <c:pt idx="2783">
                  <c:v>684</c:v>
                </c:pt>
                <c:pt idx="2784">
                  <c:v>684</c:v>
                </c:pt>
                <c:pt idx="2785">
                  <c:v>684</c:v>
                </c:pt>
                <c:pt idx="2786">
                  <c:v>684</c:v>
                </c:pt>
                <c:pt idx="2787">
                  <c:v>684</c:v>
                </c:pt>
                <c:pt idx="2788">
                  <c:v>684</c:v>
                </c:pt>
                <c:pt idx="2789">
                  <c:v>684</c:v>
                </c:pt>
                <c:pt idx="2790">
                  <c:v>684</c:v>
                </c:pt>
                <c:pt idx="2791">
                  <c:v>684</c:v>
                </c:pt>
                <c:pt idx="2792">
                  <c:v>684</c:v>
                </c:pt>
                <c:pt idx="2793">
                  <c:v>684</c:v>
                </c:pt>
                <c:pt idx="2794">
                  <c:v>684</c:v>
                </c:pt>
                <c:pt idx="2795">
                  <c:v>684</c:v>
                </c:pt>
                <c:pt idx="2796">
                  <c:v>685</c:v>
                </c:pt>
                <c:pt idx="2797">
                  <c:v>685</c:v>
                </c:pt>
                <c:pt idx="2798">
                  <c:v>685</c:v>
                </c:pt>
                <c:pt idx="2799">
                  <c:v>685</c:v>
                </c:pt>
                <c:pt idx="2800">
                  <c:v>685</c:v>
                </c:pt>
                <c:pt idx="2801">
                  <c:v>686</c:v>
                </c:pt>
                <c:pt idx="2802">
                  <c:v>686</c:v>
                </c:pt>
                <c:pt idx="2803">
                  <c:v>686</c:v>
                </c:pt>
                <c:pt idx="2804">
                  <c:v>686</c:v>
                </c:pt>
                <c:pt idx="2805">
                  <c:v>686</c:v>
                </c:pt>
                <c:pt idx="2806">
                  <c:v>686</c:v>
                </c:pt>
                <c:pt idx="2807">
                  <c:v>686</c:v>
                </c:pt>
                <c:pt idx="2808">
                  <c:v>686</c:v>
                </c:pt>
                <c:pt idx="2809">
                  <c:v>686</c:v>
                </c:pt>
                <c:pt idx="2810">
                  <c:v>686</c:v>
                </c:pt>
                <c:pt idx="2811">
                  <c:v>686</c:v>
                </c:pt>
                <c:pt idx="2812">
                  <c:v>686</c:v>
                </c:pt>
                <c:pt idx="2813">
                  <c:v>686</c:v>
                </c:pt>
                <c:pt idx="2814">
                  <c:v>686</c:v>
                </c:pt>
                <c:pt idx="2815">
                  <c:v>686</c:v>
                </c:pt>
                <c:pt idx="2816">
                  <c:v>686</c:v>
                </c:pt>
                <c:pt idx="2817">
                  <c:v>686</c:v>
                </c:pt>
                <c:pt idx="2818">
                  <c:v>686</c:v>
                </c:pt>
                <c:pt idx="2819">
                  <c:v>686</c:v>
                </c:pt>
                <c:pt idx="2820">
                  <c:v>686</c:v>
                </c:pt>
                <c:pt idx="2821">
                  <c:v>686</c:v>
                </c:pt>
                <c:pt idx="2822">
                  <c:v>687</c:v>
                </c:pt>
                <c:pt idx="2823">
                  <c:v>687</c:v>
                </c:pt>
                <c:pt idx="2824">
                  <c:v>687</c:v>
                </c:pt>
                <c:pt idx="2825">
                  <c:v>687</c:v>
                </c:pt>
                <c:pt idx="2826">
                  <c:v>687</c:v>
                </c:pt>
                <c:pt idx="2827">
                  <c:v>687</c:v>
                </c:pt>
                <c:pt idx="2828">
                  <c:v>687</c:v>
                </c:pt>
                <c:pt idx="2829">
                  <c:v>687</c:v>
                </c:pt>
                <c:pt idx="2830">
                  <c:v>687</c:v>
                </c:pt>
                <c:pt idx="2831">
                  <c:v>687</c:v>
                </c:pt>
                <c:pt idx="2832">
                  <c:v>687</c:v>
                </c:pt>
                <c:pt idx="2833">
                  <c:v>687</c:v>
                </c:pt>
                <c:pt idx="2834">
                  <c:v>687</c:v>
                </c:pt>
                <c:pt idx="2835">
                  <c:v>688</c:v>
                </c:pt>
                <c:pt idx="2836">
                  <c:v>688</c:v>
                </c:pt>
                <c:pt idx="2837">
                  <c:v>688</c:v>
                </c:pt>
                <c:pt idx="2838">
                  <c:v>689</c:v>
                </c:pt>
                <c:pt idx="2839">
                  <c:v>690</c:v>
                </c:pt>
                <c:pt idx="2840">
                  <c:v>691</c:v>
                </c:pt>
                <c:pt idx="2841">
                  <c:v>691</c:v>
                </c:pt>
                <c:pt idx="2842">
                  <c:v>691</c:v>
                </c:pt>
                <c:pt idx="2843">
                  <c:v>692</c:v>
                </c:pt>
                <c:pt idx="2844">
                  <c:v>692</c:v>
                </c:pt>
                <c:pt idx="2845">
                  <c:v>692</c:v>
                </c:pt>
                <c:pt idx="2846">
                  <c:v>693</c:v>
                </c:pt>
                <c:pt idx="2847">
                  <c:v>694</c:v>
                </c:pt>
                <c:pt idx="2848">
                  <c:v>695</c:v>
                </c:pt>
                <c:pt idx="2849">
                  <c:v>696</c:v>
                </c:pt>
                <c:pt idx="2850">
                  <c:v>697</c:v>
                </c:pt>
                <c:pt idx="2851">
                  <c:v>697</c:v>
                </c:pt>
                <c:pt idx="2852">
                  <c:v>698</c:v>
                </c:pt>
                <c:pt idx="2853">
                  <c:v>699</c:v>
                </c:pt>
                <c:pt idx="2854">
                  <c:v>700</c:v>
                </c:pt>
                <c:pt idx="2855">
                  <c:v>700</c:v>
                </c:pt>
                <c:pt idx="2856">
                  <c:v>700</c:v>
                </c:pt>
                <c:pt idx="2857">
                  <c:v>700</c:v>
                </c:pt>
                <c:pt idx="2858">
                  <c:v>700</c:v>
                </c:pt>
                <c:pt idx="2859">
                  <c:v>700</c:v>
                </c:pt>
                <c:pt idx="2860">
                  <c:v>700</c:v>
                </c:pt>
                <c:pt idx="2861">
                  <c:v>700</c:v>
                </c:pt>
                <c:pt idx="2862">
                  <c:v>701</c:v>
                </c:pt>
                <c:pt idx="2863">
                  <c:v>701</c:v>
                </c:pt>
                <c:pt idx="2864">
                  <c:v>701</c:v>
                </c:pt>
                <c:pt idx="2865">
                  <c:v>701</c:v>
                </c:pt>
                <c:pt idx="2866">
                  <c:v>702</c:v>
                </c:pt>
                <c:pt idx="2867">
                  <c:v>702</c:v>
                </c:pt>
                <c:pt idx="2868">
                  <c:v>703</c:v>
                </c:pt>
                <c:pt idx="2869">
                  <c:v>703</c:v>
                </c:pt>
                <c:pt idx="2870">
                  <c:v>703</c:v>
                </c:pt>
                <c:pt idx="2871">
                  <c:v>703</c:v>
                </c:pt>
                <c:pt idx="2872">
                  <c:v>703</c:v>
                </c:pt>
                <c:pt idx="2873">
                  <c:v>704</c:v>
                </c:pt>
                <c:pt idx="2874">
                  <c:v>704</c:v>
                </c:pt>
                <c:pt idx="2875">
                  <c:v>704</c:v>
                </c:pt>
                <c:pt idx="2876">
                  <c:v>705</c:v>
                </c:pt>
                <c:pt idx="2877">
                  <c:v>705</c:v>
                </c:pt>
                <c:pt idx="2878">
                  <c:v>705</c:v>
                </c:pt>
                <c:pt idx="2879">
                  <c:v>706</c:v>
                </c:pt>
                <c:pt idx="2880">
                  <c:v>707</c:v>
                </c:pt>
                <c:pt idx="2881">
                  <c:v>708</c:v>
                </c:pt>
                <c:pt idx="2882">
                  <c:v>708</c:v>
                </c:pt>
                <c:pt idx="2883">
                  <c:v>708</c:v>
                </c:pt>
                <c:pt idx="2884">
                  <c:v>708</c:v>
                </c:pt>
                <c:pt idx="2885">
                  <c:v>708</c:v>
                </c:pt>
                <c:pt idx="2886">
                  <c:v>708</c:v>
                </c:pt>
                <c:pt idx="2887">
                  <c:v>708</c:v>
                </c:pt>
                <c:pt idx="2888">
                  <c:v>708</c:v>
                </c:pt>
                <c:pt idx="2889">
                  <c:v>708</c:v>
                </c:pt>
                <c:pt idx="2890">
                  <c:v>708</c:v>
                </c:pt>
                <c:pt idx="2891">
                  <c:v>708</c:v>
                </c:pt>
                <c:pt idx="2892">
                  <c:v>708</c:v>
                </c:pt>
                <c:pt idx="2893">
                  <c:v>708</c:v>
                </c:pt>
                <c:pt idx="2894">
                  <c:v>708</c:v>
                </c:pt>
                <c:pt idx="2895">
                  <c:v>708</c:v>
                </c:pt>
                <c:pt idx="2896">
                  <c:v>708</c:v>
                </c:pt>
                <c:pt idx="2897">
                  <c:v>708</c:v>
                </c:pt>
                <c:pt idx="2898">
                  <c:v>708</c:v>
                </c:pt>
                <c:pt idx="2899">
                  <c:v>708</c:v>
                </c:pt>
                <c:pt idx="2900">
                  <c:v>708</c:v>
                </c:pt>
                <c:pt idx="2901">
                  <c:v>708</c:v>
                </c:pt>
                <c:pt idx="2902">
                  <c:v>708</c:v>
                </c:pt>
                <c:pt idx="2903">
                  <c:v>708</c:v>
                </c:pt>
                <c:pt idx="2904">
                  <c:v>708</c:v>
                </c:pt>
                <c:pt idx="2905">
                  <c:v>708</c:v>
                </c:pt>
                <c:pt idx="2906">
                  <c:v>708</c:v>
                </c:pt>
                <c:pt idx="2907">
                  <c:v>709</c:v>
                </c:pt>
                <c:pt idx="2908">
                  <c:v>709</c:v>
                </c:pt>
                <c:pt idx="2909">
                  <c:v>709</c:v>
                </c:pt>
                <c:pt idx="2910">
                  <c:v>709</c:v>
                </c:pt>
                <c:pt idx="2911">
                  <c:v>709</c:v>
                </c:pt>
                <c:pt idx="2912">
                  <c:v>709</c:v>
                </c:pt>
                <c:pt idx="2913">
                  <c:v>709</c:v>
                </c:pt>
                <c:pt idx="2914">
                  <c:v>709</c:v>
                </c:pt>
                <c:pt idx="2915">
                  <c:v>709</c:v>
                </c:pt>
                <c:pt idx="2916">
                  <c:v>709</c:v>
                </c:pt>
                <c:pt idx="2917">
                  <c:v>709</c:v>
                </c:pt>
                <c:pt idx="2918">
                  <c:v>709</c:v>
                </c:pt>
                <c:pt idx="2919">
                  <c:v>709</c:v>
                </c:pt>
                <c:pt idx="2920">
                  <c:v>709</c:v>
                </c:pt>
                <c:pt idx="2921">
                  <c:v>709</c:v>
                </c:pt>
                <c:pt idx="2922">
                  <c:v>709</c:v>
                </c:pt>
                <c:pt idx="2923">
                  <c:v>709</c:v>
                </c:pt>
                <c:pt idx="2924">
                  <c:v>709</c:v>
                </c:pt>
                <c:pt idx="2925">
                  <c:v>709</c:v>
                </c:pt>
                <c:pt idx="2926">
                  <c:v>709</c:v>
                </c:pt>
                <c:pt idx="2927">
                  <c:v>710</c:v>
                </c:pt>
                <c:pt idx="2928">
                  <c:v>711</c:v>
                </c:pt>
                <c:pt idx="2929">
                  <c:v>712</c:v>
                </c:pt>
                <c:pt idx="2930">
                  <c:v>713</c:v>
                </c:pt>
                <c:pt idx="2931">
                  <c:v>713</c:v>
                </c:pt>
                <c:pt idx="2932">
                  <c:v>713</c:v>
                </c:pt>
                <c:pt idx="2933">
                  <c:v>713</c:v>
                </c:pt>
                <c:pt idx="2934">
                  <c:v>713</c:v>
                </c:pt>
                <c:pt idx="2935">
                  <c:v>713</c:v>
                </c:pt>
                <c:pt idx="2936">
                  <c:v>713</c:v>
                </c:pt>
                <c:pt idx="2937">
                  <c:v>713</c:v>
                </c:pt>
                <c:pt idx="2938">
                  <c:v>713</c:v>
                </c:pt>
                <c:pt idx="2939">
                  <c:v>713</c:v>
                </c:pt>
                <c:pt idx="2940">
                  <c:v>713</c:v>
                </c:pt>
                <c:pt idx="2941">
                  <c:v>713</c:v>
                </c:pt>
                <c:pt idx="2942">
                  <c:v>713</c:v>
                </c:pt>
                <c:pt idx="2943">
                  <c:v>713</c:v>
                </c:pt>
                <c:pt idx="2944">
                  <c:v>713</c:v>
                </c:pt>
                <c:pt idx="2945">
                  <c:v>713</c:v>
                </c:pt>
                <c:pt idx="2946">
                  <c:v>713</c:v>
                </c:pt>
                <c:pt idx="2947">
                  <c:v>713</c:v>
                </c:pt>
                <c:pt idx="2948">
                  <c:v>713</c:v>
                </c:pt>
                <c:pt idx="2949">
                  <c:v>713</c:v>
                </c:pt>
                <c:pt idx="2950">
                  <c:v>713</c:v>
                </c:pt>
                <c:pt idx="2951">
                  <c:v>713</c:v>
                </c:pt>
                <c:pt idx="2952">
                  <c:v>713</c:v>
                </c:pt>
                <c:pt idx="2953">
                  <c:v>714</c:v>
                </c:pt>
                <c:pt idx="2954">
                  <c:v>714</c:v>
                </c:pt>
                <c:pt idx="2955">
                  <c:v>714</c:v>
                </c:pt>
                <c:pt idx="2956">
                  <c:v>715</c:v>
                </c:pt>
                <c:pt idx="2957">
                  <c:v>716</c:v>
                </c:pt>
                <c:pt idx="2958">
                  <c:v>716</c:v>
                </c:pt>
                <c:pt idx="2959">
                  <c:v>716</c:v>
                </c:pt>
                <c:pt idx="2960">
                  <c:v>716</c:v>
                </c:pt>
                <c:pt idx="2961">
                  <c:v>716</c:v>
                </c:pt>
                <c:pt idx="2962">
                  <c:v>716</c:v>
                </c:pt>
                <c:pt idx="2963">
                  <c:v>716</c:v>
                </c:pt>
                <c:pt idx="2964">
                  <c:v>716</c:v>
                </c:pt>
                <c:pt idx="2965">
                  <c:v>716</c:v>
                </c:pt>
                <c:pt idx="2966">
                  <c:v>716</c:v>
                </c:pt>
                <c:pt idx="2967">
                  <c:v>717</c:v>
                </c:pt>
                <c:pt idx="2968">
                  <c:v>717</c:v>
                </c:pt>
                <c:pt idx="2969">
                  <c:v>717</c:v>
                </c:pt>
                <c:pt idx="2970">
                  <c:v>717</c:v>
                </c:pt>
                <c:pt idx="2971">
                  <c:v>717</c:v>
                </c:pt>
                <c:pt idx="2972">
                  <c:v>717</c:v>
                </c:pt>
                <c:pt idx="2973">
                  <c:v>718</c:v>
                </c:pt>
                <c:pt idx="2974">
                  <c:v>718</c:v>
                </c:pt>
                <c:pt idx="2975">
                  <c:v>718</c:v>
                </c:pt>
                <c:pt idx="2976">
                  <c:v>718</c:v>
                </c:pt>
                <c:pt idx="2977">
                  <c:v>718</c:v>
                </c:pt>
                <c:pt idx="2978">
                  <c:v>718</c:v>
                </c:pt>
                <c:pt idx="2979">
                  <c:v>718</c:v>
                </c:pt>
                <c:pt idx="2980">
                  <c:v>718</c:v>
                </c:pt>
                <c:pt idx="2981">
                  <c:v>718</c:v>
                </c:pt>
                <c:pt idx="2982">
                  <c:v>718</c:v>
                </c:pt>
                <c:pt idx="2983">
                  <c:v>718</c:v>
                </c:pt>
                <c:pt idx="2984">
                  <c:v>718</c:v>
                </c:pt>
                <c:pt idx="2985">
                  <c:v>718</c:v>
                </c:pt>
                <c:pt idx="2986">
                  <c:v>718</c:v>
                </c:pt>
                <c:pt idx="2987">
                  <c:v>718</c:v>
                </c:pt>
                <c:pt idx="2988">
                  <c:v>718</c:v>
                </c:pt>
                <c:pt idx="2989">
                  <c:v>718</c:v>
                </c:pt>
                <c:pt idx="2990">
                  <c:v>718</c:v>
                </c:pt>
                <c:pt idx="2991">
                  <c:v>718</c:v>
                </c:pt>
                <c:pt idx="2992">
                  <c:v>718</c:v>
                </c:pt>
                <c:pt idx="2993">
                  <c:v>718</c:v>
                </c:pt>
                <c:pt idx="2994">
                  <c:v>718</c:v>
                </c:pt>
                <c:pt idx="2995">
                  <c:v>718</c:v>
                </c:pt>
                <c:pt idx="2996">
                  <c:v>719</c:v>
                </c:pt>
                <c:pt idx="2997">
                  <c:v>719</c:v>
                </c:pt>
                <c:pt idx="2998">
                  <c:v>719</c:v>
                </c:pt>
                <c:pt idx="2999">
                  <c:v>720</c:v>
                </c:pt>
                <c:pt idx="3000">
                  <c:v>721</c:v>
                </c:pt>
                <c:pt idx="3001">
                  <c:v>722</c:v>
                </c:pt>
                <c:pt idx="3002">
                  <c:v>723</c:v>
                </c:pt>
                <c:pt idx="3003">
                  <c:v>724</c:v>
                </c:pt>
                <c:pt idx="3004">
                  <c:v>724</c:v>
                </c:pt>
                <c:pt idx="3005">
                  <c:v>725</c:v>
                </c:pt>
                <c:pt idx="3006">
                  <c:v>726</c:v>
                </c:pt>
                <c:pt idx="3007">
                  <c:v>726</c:v>
                </c:pt>
                <c:pt idx="3008">
                  <c:v>726</c:v>
                </c:pt>
                <c:pt idx="3009">
                  <c:v>726</c:v>
                </c:pt>
                <c:pt idx="3010">
                  <c:v>726</c:v>
                </c:pt>
                <c:pt idx="3011">
                  <c:v>726</c:v>
                </c:pt>
                <c:pt idx="3012">
                  <c:v>726</c:v>
                </c:pt>
                <c:pt idx="3013">
                  <c:v>726</c:v>
                </c:pt>
                <c:pt idx="3014">
                  <c:v>726</c:v>
                </c:pt>
                <c:pt idx="3015">
                  <c:v>726</c:v>
                </c:pt>
                <c:pt idx="3016">
                  <c:v>726</c:v>
                </c:pt>
                <c:pt idx="3017">
                  <c:v>726</c:v>
                </c:pt>
                <c:pt idx="3018">
                  <c:v>726</c:v>
                </c:pt>
                <c:pt idx="3019">
                  <c:v>726</c:v>
                </c:pt>
                <c:pt idx="3020">
                  <c:v>726</c:v>
                </c:pt>
                <c:pt idx="3021">
                  <c:v>726</c:v>
                </c:pt>
                <c:pt idx="3022">
                  <c:v>726</c:v>
                </c:pt>
                <c:pt idx="3023">
                  <c:v>726</c:v>
                </c:pt>
                <c:pt idx="3024">
                  <c:v>726</c:v>
                </c:pt>
                <c:pt idx="3025">
                  <c:v>726</c:v>
                </c:pt>
                <c:pt idx="3026">
                  <c:v>726</c:v>
                </c:pt>
                <c:pt idx="3027">
                  <c:v>726</c:v>
                </c:pt>
                <c:pt idx="3028">
                  <c:v>726</c:v>
                </c:pt>
                <c:pt idx="3029">
                  <c:v>726</c:v>
                </c:pt>
                <c:pt idx="3030">
                  <c:v>726</c:v>
                </c:pt>
                <c:pt idx="3031">
                  <c:v>726</c:v>
                </c:pt>
                <c:pt idx="3032">
                  <c:v>726</c:v>
                </c:pt>
                <c:pt idx="3033">
                  <c:v>726</c:v>
                </c:pt>
                <c:pt idx="3034">
                  <c:v>726</c:v>
                </c:pt>
                <c:pt idx="3035">
                  <c:v>726</c:v>
                </c:pt>
                <c:pt idx="3036">
                  <c:v>726</c:v>
                </c:pt>
                <c:pt idx="3037">
                  <c:v>726</c:v>
                </c:pt>
                <c:pt idx="3038">
                  <c:v>726</c:v>
                </c:pt>
                <c:pt idx="3039">
                  <c:v>726</c:v>
                </c:pt>
                <c:pt idx="3040">
                  <c:v>726</c:v>
                </c:pt>
                <c:pt idx="3041">
                  <c:v>726</c:v>
                </c:pt>
                <c:pt idx="3042">
                  <c:v>726</c:v>
                </c:pt>
                <c:pt idx="3043">
                  <c:v>726</c:v>
                </c:pt>
                <c:pt idx="3044">
                  <c:v>726</c:v>
                </c:pt>
                <c:pt idx="3045">
                  <c:v>726</c:v>
                </c:pt>
                <c:pt idx="3046">
                  <c:v>726</c:v>
                </c:pt>
                <c:pt idx="3047">
                  <c:v>727</c:v>
                </c:pt>
                <c:pt idx="3048">
                  <c:v>728</c:v>
                </c:pt>
                <c:pt idx="3049">
                  <c:v>728</c:v>
                </c:pt>
                <c:pt idx="3050">
                  <c:v>728</c:v>
                </c:pt>
                <c:pt idx="3051">
                  <c:v>728</c:v>
                </c:pt>
                <c:pt idx="3052">
                  <c:v>728</c:v>
                </c:pt>
                <c:pt idx="3053">
                  <c:v>729</c:v>
                </c:pt>
                <c:pt idx="3054">
                  <c:v>729</c:v>
                </c:pt>
                <c:pt idx="3055">
                  <c:v>729</c:v>
                </c:pt>
                <c:pt idx="3056">
                  <c:v>729</c:v>
                </c:pt>
                <c:pt idx="3057">
                  <c:v>729</c:v>
                </c:pt>
                <c:pt idx="3058">
                  <c:v>730</c:v>
                </c:pt>
                <c:pt idx="3059">
                  <c:v>731</c:v>
                </c:pt>
                <c:pt idx="3060">
                  <c:v>731</c:v>
                </c:pt>
                <c:pt idx="3061">
                  <c:v>731</c:v>
                </c:pt>
                <c:pt idx="3062">
                  <c:v>731</c:v>
                </c:pt>
                <c:pt idx="3063">
                  <c:v>731</c:v>
                </c:pt>
                <c:pt idx="3064">
                  <c:v>731</c:v>
                </c:pt>
                <c:pt idx="3065">
                  <c:v>731</c:v>
                </c:pt>
                <c:pt idx="3066">
                  <c:v>731</c:v>
                </c:pt>
                <c:pt idx="3067">
                  <c:v>731</c:v>
                </c:pt>
                <c:pt idx="3068">
                  <c:v>731</c:v>
                </c:pt>
                <c:pt idx="3069">
                  <c:v>731</c:v>
                </c:pt>
                <c:pt idx="3070">
                  <c:v>731</c:v>
                </c:pt>
                <c:pt idx="3071">
                  <c:v>731</c:v>
                </c:pt>
                <c:pt idx="3072">
                  <c:v>732</c:v>
                </c:pt>
                <c:pt idx="3073">
                  <c:v>732</c:v>
                </c:pt>
                <c:pt idx="3074">
                  <c:v>732</c:v>
                </c:pt>
                <c:pt idx="3075">
                  <c:v>732</c:v>
                </c:pt>
                <c:pt idx="3076">
                  <c:v>732</c:v>
                </c:pt>
                <c:pt idx="3077">
                  <c:v>733</c:v>
                </c:pt>
                <c:pt idx="3078">
                  <c:v>733</c:v>
                </c:pt>
                <c:pt idx="3079">
                  <c:v>733</c:v>
                </c:pt>
                <c:pt idx="3080">
                  <c:v>733</c:v>
                </c:pt>
                <c:pt idx="3081">
                  <c:v>733</c:v>
                </c:pt>
                <c:pt idx="3082">
                  <c:v>734</c:v>
                </c:pt>
                <c:pt idx="3083">
                  <c:v>735</c:v>
                </c:pt>
                <c:pt idx="3084">
                  <c:v>736</c:v>
                </c:pt>
                <c:pt idx="3085">
                  <c:v>736</c:v>
                </c:pt>
                <c:pt idx="3086">
                  <c:v>736</c:v>
                </c:pt>
                <c:pt idx="3087">
                  <c:v>737</c:v>
                </c:pt>
                <c:pt idx="3088">
                  <c:v>737</c:v>
                </c:pt>
                <c:pt idx="3089">
                  <c:v>737</c:v>
                </c:pt>
                <c:pt idx="3090">
                  <c:v>737</c:v>
                </c:pt>
                <c:pt idx="3091">
                  <c:v>737</c:v>
                </c:pt>
                <c:pt idx="3092">
                  <c:v>737</c:v>
                </c:pt>
                <c:pt idx="3093">
                  <c:v>737</c:v>
                </c:pt>
                <c:pt idx="3094">
                  <c:v>737</c:v>
                </c:pt>
                <c:pt idx="3095">
                  <c:v>737</c:v>
                </c:pt>
                <c:pt idx="3096">
                  <c:v>737</c:v>
                </c:pt>
                <c:pt idx="3097">
                  <c:v>737</c:v>
                </c:pt>
                <c:pt idx="3098">
                  <c:v>738</c:v>
                </c:pt>
                <c:pt idx="3099">
                  <c:v>738</c:v>
                </c:pt>
                <c:pt idx="3100">
                  <c:v>738</c:v>
                </c:pt>
                <c:pt idx="3101">
                  <c:v>738</c:v>
                </c:pt>
                <c:pt idx="3102">
                  <c:v>738</c:v>
                </c:pt>
                <c:pt idx="3103">
                  <c:v>738</c:v>
                </c:pt>
                <c:pt idx="3104">
                  <c:v>739</c:v>
                </c:pt>
                <c:pt idx="3105">
                  <c:v>739</c:v>
                </c:pt>
                <c:pt idx="3106">
                  <c:v>739</c:v>
                </c:pt>
                <c:pt idx="3107">
                  <c:v>739</c:v>
                </c:pt>
                <c:pt idx="3108">
                  <c:v>739</c:v>
                </c:pt>
                <c:pt idx="3109">
                  <c:v>739</c:v>
                </c:pt>
                <c:pt idx="3110">
                  <c:v>739</c:v>
                </c:pt>
                <c:pt idx="3111">
                  <c:v>739</c:v>
                </c:pt>
                <c:pt idx="3112">
                  <c:v>739</c:v>
                </c:pt>
                <c:pt idx="3113">
                  <c:v>739</c:v>
                </c:pt>
                <c:pt idx="3114">
                  <c:v>740</c:v>
                </c:pt>
                <c:pt idx="3115">
                  <c:v>740</c:v>
                </c:pt>
                <c:pt idx="3116">
                  <c:v>741</c:v>
                </c:pt>
                <c:pt idx="3117">
                  <c:v>741</c:v>
                </c:pt>
                <c:pt idx="3118">
                  <c:v>741</c:v>
                </c:pt>
                <c:pt idx="3119">
                  <c:v>741</c:v>
                </c:pt>
                <c:pt idx="3120">
                  <c:v>741</c:v>
                </c:pt>
                <c:pt idx="3121">
                  <c:v>741</c:v>
                </c:pt>
                <c:pt idx="3122">
                  <c:v>741</c:v>
                </c:pt>
                <c:pt idx="3123">
                  <c:v>742</c:v>
                </c:pt>
                <c:pt idx="3124">
                  <c:v>742</c:v>
                </c:pt>
                <c:pt idx="3125">
                  <c:v>742</c:v>
                </c:pt>
                <c:pt idx="3126">
                  <c:v>742</c:v>
                </c:pt>
                <c:pt idx="3127">
                  <c:v>742</c:v>
                </c:pt>
                <c:pt idx="3128">
                  <c:v>742</c:v>
                </c:pt>
                <c:pt idx="3129">
                  <c:v>742</c:v>
                </c:pt>
                <c:pt idx="3130">
                  <c:v>742</c:v>
                </c:pt>
                <c:pt idx="3131">
                  <c:v>742</c:v>
                </c:pt>
                <c:pt idx="3132">
                  <c:v>743</c:v>
                </c:pt>
                <c:pt idx="3133">
                  <c:v>744</c:v>
                </c:pt>
                <c:pt idx="3134">
                  <c:v>745</c:v>
                </c:pt>
                <c:pt idx="3135">
                  <c:v>745</c:v>
                </c:pt>
                <c:pt idx="3136">
                  <c:v>745</c:v>
                </c:pt>
                <c:pt idx="3137">
                  <c:v>746</c:v>
                </c:pt>
                <c:pt idx="3138">
                  <c:v>746</c:v>
                </c:pt>
                <c:pt idx="3139">
                  <c:v>746</c:v>
                </c:pt>
                <c:pt idx="3140">
                  <c:v>746</c:v>
                </c:pt>
                <c:pt idx="3141">
                  <c:v>746</c:v>
                </c:pt>
                <c:pt idx="3142">
                  <c:v>746</c:v>
                </c:pt>
                <c:pt idx="3143">
                  <c:v>746</c:v>
                </c:pt>
                <c:pt idx="3144">
                  <c:v>746</c:v>
                </c:pt>
                <c:pt idx="3145">
                  <c:v>746</c:v>
                </c:pt>
                <c:pt idx="3146">
                  <c:v>746</c:v>
                </c:pt>
                <c:pt idx="3147">
                  <c:v>746</c:v>
                </c:pt>
                <c:pt idx="3148">
                  <c:v>746</c:v>
                </c:pt>
                <c:pt idx="3149">
                  <c:v>746</c:v>
                </c:pt>
                <c:pt idx="3150">
                  <c:v>747</c:v>
                </c:pt>
                <c:pt idx="3151">
                  <c:v>747</c:v>
                </c:pt>
                <c:pt idx="3152">
                  <c:v>748</c:v>
                </c:pt>
                <c:pt idx="3153">
                  <c:v>749</c:v>
                </c:pt>
                <c:pt idx="3154">
                  <c:v>750</c:v>
                </c:pt>
                <c:pt idx="3155">
                  <c:v>751</c:v>
                </c:pt>
                <c:pt idx="3156">
                  <c:v>751</c:v>
                </c:pt>
                <c:pt idx="3157">
                  <c:v>751</c:v>
                </c:pt>
                <c:pt idx="3158">
                  <c:v>752</c:v>
                </c:pt>
                <c:pt idx="3159">
                  <c:v>752</c:v>
                </c:pt>
                <c:pt idx="3160">
                  <c:v>752</c:v>
                </c:pt>
                <c:pt idx="3161">
                  <c:v>752</c:v>
                </c:pt>
                <c:pt idx="3162">
                  <c:v>752</c:v>
                </c:pt>
                <c:pt idx="3163">
                  <c:v>752</c:v>
                </c:pt>
                <c:pt idx="3164">
                  <c:v>752</c:v>
                </c:pt>
                <c:pt idx="3165">
                  <c:v>752</c:v>
                </c:pt>
                <c:pt idx="3166">
                  <c:v>752</c:v>
                </c:pt>
                <c:pt idx="3167">
                  <c:v>753</c:v>
                </c:pt>
                <c:pt idx="3168">
                  <c:v>754</c:v>
                </c:pt>
                <c:pt idx="3169">
                  <c:v>754</c:v>
                </c:pt>
                <c:pt idx="3170">
                  <c:v>754</c:v>
                </c:pt>
                <c:pt idx="3171">
                  <c:v>754</c:v>
                </c:pt>
                <c:pt idx="3172">
                  <c:v>754</c:v>
                </c:pt>
                <c:pt idx="3173">
                  <c:v>754</c:v>
                </c:pt>
                <c:pt idx="3174">
                  <c:v>755</c:v>
                </c:pt>
                <c:pt idx="3175">
                  <c:v>756</c:v>
                </c:pt>
                <c:pt idx="3176">
                  <c:v>757</c:v>
                </c:pt>
                <c:pt idx="3177">
                  <c:v>757</c:v>
                </c:pt>
                <c:pt idx="3178">
                  <c:v>757</c:v>
                </c:pt>
                <c:pt idx="3179">
                  <c:v>757</c:v>
                </c:pt>
                <c:pt idx="3180">
                  <c:v>757</c:v>
                </c:pt>
                <c:pt idx="3181">
                  <c:v>757</c:v>
                </c:pt>
                <c:pt idx="3182">
                  <c:v>757</c:v>
                </c:pt>
                <c:pt idx="3183">
                  <c:v>757</c:v>
                </c:pt>
                <c:pt idx="3184">
                  <c:v>757</c:v>
                </c:pt>
                <c:pt idx="3185">
                  <c:v>757</c:v>
                </c:pt>
                <c:pt idx="3186">
                  <c:v>757</c:v>
                </c:pt>
                <c:pt idx="3187">
                  <c:v>757</c:v>
                </c:pt>
                <c:pt idx="3188">
                  <c:v>757</c:v>
                </c:pt>
                <c:pt idx="3189">
                  <c:v>757</c:v>
                </c:pt>
                <c:pt idx="3190">
                  <c:v>757</c:v>
                </c:pt>
                <c:pt idx="3191">
                  <c:v>757</c:v>
                </c:pt>
                <c:pt idx="3192">
                  <c:v>757</c:v>
                </c:pt>
                <c:pt idx="3193">
                  <c:v>757</c:v>
                </c:pt>
                <c:pt idx="3194">
                  <c:v>757</c:v>
                </c:pt>
                <c:pt idx="3195">
                  <c:v>757</c:v>
                </c:pt>
                <c:pt idx="3196">
                  <c:v>757</c:v>
                </c:pt>
                <c:pt idx="3197">
                  <c:v>757</c:v>
                </c:pt>
                <c:pt idx="3198">
                  <c:v>757</c:v>
                </c:pt>
                <c:pt idx="3199">
                  <c:v>757</c:v>
                </c:pt>
                <c:pt idx="3200">
                  <c:v>757</c:v>
                </c:pt>
                <c:pt idx="3201">
                  <c:v>757</c:v>
                </c:pt>
                <c:pt idx="3202">
                  <c:v>757</c:v>
                </c:pt>
                <c:pt idx="3203">
                  <c:v>758</c:v>
                </c:pt>
                <c:pt idx="3204">
                  <c:v>758</c:v>
                </c:pt>
                <c:pt idx="3205">
                  <c:v>758</c:v>
                </c:pt>
                <c:pt idx="3206">
                  <c:v>758</c:v>
                </c:pt>
                <c:pt idx="3207">
                  <c:v>759</c:v>
                </c:pt>
                <c:pt idx="3208">
                  <c:v>759</c:v>
                </c:pt>
                <c:pt idx="3209">
                  <c:v>759</c:v>
                </c:pt>
                <c:pt idx="3210">
                  <c:v>759</c:v>
                </c:pt>
                <c:pt idx="3211">
                  <c:v>759</c:v>
                </c:pt>
                <c:pt idx="3212">
                  <c:v>759</c:v>
                </c:pt>
                <c:pt idx="3213">
                  <c:v>759</c:v>
                </c:pt>
                <c:pt idx="3214">
                  <c:v>759</c:v>
                </c:pt>
                <c:pt idx="3215">
                  <c:v>759</c:v>
                </c:pt>
                <c:pt idx="3216">
                  <c:v>759</c:v>
                </c:pt>
                <c:pt idx="3217">
                  <c:v>759</c:v>
                </c:pt>
                <c:pt idx="3218">
                  <c:v>759</c:v>
                </c:pt>
                <c:pt idx="3219">
                  <c:v>759</c:v>
                </c:pt>
                <c:pt idx="3220">
                  <c:v>759</c:v>
                </c:pt>
                <c:pt idx="3221">
                  <c:v>759</c:v>
                </c:pt>
                <c:pt idx="3222">
                  <c:v>759</c:v>
                </c:pt>
                <c:pt idx="3223">
                  <c:v>759</c:v>
                </c:pt>
                <c:pt idx="3224">
                  <c:v>759</c:v>
                </c:pt>
                <c:pt idx="3225">
                  <c:v>759</c:v>
                </c:pt>
                <c:pt idx="3226">
                  <c:v>760</c:v>
                </c:pt>
                <c:pt idx="3227">
                  <c:v>761</c:v>
                </c:pt>
                <c:pt idx="3228">
                  <c:v>761</c:v>
                </c:pt>
                <c:pt idx="3229">
                  <c:v>762</c:v>
                </c:pt>
                <c:pt idx="3230">
                  <c:v>763</c:v>
                </c:pt>
                <c:pt idx="3231">
                  <c:v>763</c:v>
                </c:pt>
                <c:pt idx="3232">
                  <c:v>763</c:v>
                </c:pt>
                <c:pt idx="3233">
                  <c:v>763</c:v>
                </c:pt>
                <c:pt idx="3234">
                  <c:v>764</c:v>
                </c:pt>
                <c:pt idx="3235">
                  <c:v>764</c:v>
                </c:pt>
                <c:pt idx="3236">
                  <c:v>764</c:v>
                </c:pt>
                <c:pt idx="3237">
                  <c:v>764</c:v>
                </c:pt>
                <c:pt idx="3238">
                  <c:v>765</c:v>
                </c:pt>
                <c:pt idx="3239">
                  <c:v>765</c:v>
                </c:pt>
                <c:pt idx="3240">
                  <c:v>765</c:v>
                </c:pt>
                <c:pt idx="3241">
                  <c:v>765</c:v>
                </c:pt>
                <c:pt idx="3242">
                  <c:v>766</c:v>
                </c:pt>
                <c:pt idx="3243">
                  <c:v>766</c:v>
                </c:pt>
                <c:pt idx="3244">
                  <c:v>766</c:v>
                </c:pt>
                <c:pt idx="3245">
                  <c:v>766</c:v>
                </c:pt>
                <c:pt idx="3246">
                  <c:v>766</c:v>
                </c:pt>
                <c:pt idx="3247">
                  <c:v>766</c:v>
                </c:pt>
                <c:pt idx="3248">
                  <c:v>766</c:v>
                </c:pt>
                <c:pt idx="3249">
                  <c:v>766</c:v>
                </c:pt>
                <c:pt idx="3250">
                  <c:v>767</c:v>
                </c:pt>
                <c:pt idx="3251">
                  <c:v>767</c:v>
                </c:pt>
                <c:pt idx="3252">
                  <c:v>768</c:v>
                </c:pt>
                <c:pt idx="3253">
                  <c:v>768</c:v>
                </c:pt>
                <c:pt idx="3254">
                  <c:v>768</c:v>
                </c:pt>
                <c:pt idx="3255">
                  <c:v>768</c:v>
                </c:pt>
                <c:pt idx="3256">
                  <c:v>768</c:v>
                </c:pt>
                <c:pt idx="3257">
                  <c:v>768</c:v>
                </c:pt>
                <c:pt idx="3258">
                  <c:v>768</c:v>
                </c:pt>
                <c:pt idx="3259">
                  <c:v>768</c:v>
                </c:pt>
                <c:pt idx="3260">
                  <c:v>768</c:v>
                </c:pt>
                <c:pt idx="3261">
                  <c:v>768</c:v>
                </c:pt>
                <c:pt idx="3262">
                  <c:v>768</c:v>
                </c:pt>
                <c:pt idx="3263">
                  <c:v>768</c:v>
                </c:pt>
                <c:pt idx="3264">
                  <c:v>768</c:v>
                </c:pt>
                <c:pt idx="3265">
                  <c:v>768</c:v>
                </c:pt>
                <c:pt idx="3266">
                  <c:v>768</c:v>
                </c:pt>
                <c:pt idx="3267">
                  <c:v>768</c:v>
                </c:pt>
                <c:pt idx="3268">
                  <c:v>768</c:v>
                </c:pt>
                <c:pt idx="3269">
                  <c:v>769</c:v>
                </c:pt>
                <c:pt idx="3270">
                  <c:v>769</c:v>
                </c:pt>
                <c:pt idx="3271">
                  <c:v>769</c:v>
                </c:pt>
                <c:pt idx="3272">
                  <c:v>770</c:v>
                </c:pt>
                <c:pt idx="3273">
                  <c:v>771</c:v>
                </c:pt>
                <c:pt idx="3274">
                  <c:v>772</c:v>
                </c:pt>
                <c:pt idx="3275">
                  <c:v>773</c:v>
                </c:pt>
                <c:pt idx="3276">
                  <c:v>773</c:v>
                </c:pt>
                <c:pt idx="3277">
                  <c:v>773</c:v>
                </c:pt>
                <c:pt idx="3278">
                  <c:v>774</c:v>
                </c:pt>
                <c:pt idx="3279">
                  <c:v>775</c:v>
                </c:pt>
                <c:pt idx="3280">
                  <c:v>775</c:v>
                </c:pt>
                <c:pt idx="3281">
                  <c:v>775</c:v>
                </c:pt>
                <c:pt idx="3282">
                  <c:v>775</c:v>
                </c:pt>
                <c:pt idx="3283">
                  <c:v>775</c:v>
                </c:pt>
                <c:pt idx="3284">
                  <c:v>776</c:v>
                </c:pt>
                <c:pt idx="3285">
                  <c:v>776</c:v>
                </c:pt>
                <c:pt idx="3286">
                  <c:v>776</c:v>
                </c:pt>
                <c:pt idx="3287">
                  <c:v>776</c:v>
                </c:pt>
                <c:pt idx="3288">
                  <c:v>776</c:v>
                </c:pt>
                <c:pt idx="3289">
                  <c:v>776</c:v>
                </c:pt>
                <c:pt idx="3290">
                  <c:v>776</c:v>
                </c:pt>
                <c:pt idx="3291">
                  <c:v>776</c:v>
                </c:pt>
                <c:pt idx="3292">
                  <c:v>776</c:v>
                </c:pt>
                <c:pt idx="3293">
                  <c:v>776</c:v>
                </c:pt>
                <c:pt idx="3294">
                  <c:v>776</c:v>
                </c:pt>
                <c:pt idx="3295">
                  <c:v>776</c:v>
                </c:pt>
                <c:pt idx="3296">
                  <c:v>776</c:v>
                </c:pt>
                <c:pt idx="3297">
                  <c:v>776</c:v>
                </c:pt>
                <c:pt idx="3298">
                  <c:v>776</c:v>
                </c:pt>
                <c:pt idx="3299">
                  <c:v>776</c:v>
                </c:pt>
                <c:pt idx="3300">
                  <c:v>776</c:v>
                </c:pt>
                <c:pt idx="3301">
                  <c:v>777</c:v>
                </c:pt>
                <c:pt idx="3302">
                  <c:v>777</c:v>
                </c:pt>
                <c:pt idx="3303">
                  <c:v>777</c:v>
                </c:pt>
                <c:pt idx="3304">
                  <c:v>777</c:v>
                </c:pt>
                <c:pt idx="3305">
                  <c:v>778</c:v>
                </c:pt>
                <c:pt idx="3306">
                  <c:v>778</c:v>
                </c:pt>
                <c:pt idx="3307">
                  <c:v>778</c:v>
                </c:pt>
                <c:pt idx="3308">
                  <c:v>778</c:v>
                </c:pt>
                <c:pt idx="3309">
                  <c:v>778</c:v>
                </c:pt>
                <c:pt idx="3310">
                  <c:v>778</c:v>
                </c:pt>
                <c:pt idx="3311">
                  <c:v>778</c:v>
                </c:pt>
                <c:pt idx="3312">
                  <c:v>778</c:v>
                </c:pt>
                <c:pt idx="3313">
                  <c:v>778</c:v>
                </c:pt>
                <c:pt idx="3314">
                  <c:v>778</c:v>
                </c:pt>
                <c:pt idx="3315">
                  <c:v>779</c:v>
                </c:pt>
                <c:pt idx="3316">
                  <c:v>779</c:v>
                </c:pt>
                <c:pt idx="3317">
                  <c:v>779</c:v>
                </c:pt>
                <c:pt idx="3318">
                  <c:v>779</c:v>
                </c:pt>
                <c:pt idx="3319">
                  <c:v>780</c:v>
                </c:pt>
                <c:pt idx="3320">
                  <c:v>780</c:v>
                </c:pt>
                <c:pt idx="3321">
                  <c:v>780</c:v>
                </c:pt>
                <c:pt idx="3322">
                  <c:v>780</c:v>
                </c:pt>
                <c:pt idx="3323">
                  <c:v>780</c:v>
                </c:pt>
                <c:pt idx="3324">
                  <c:v>780</c:v>
                </c:pt>
                <c:pt idx="3325">
                  <c:v>780</c:v>
                </c:pt>
                <c:pt idx="3326">
                  <c:v>780</c:v>
                </c:pt>
                <c:pt idx="3327">
                  <c:v>780</c:v>
                </c:pt>
                <c:pt idx="3328">
                  <c:v>780</c:v>
                </c:pt>
                <c:pt idx="3329">
                  <c:v>780</c:v>
                </c:pt>
                <c:pt idx="3330">
                  <c:v>780</c:v>
                </c:pt>
                <c:pt idx="3331">
                  <c:v>780</c:v>
                </c:pt>
                <c:pt idx="3332">
                  <c:v>780</c:v>
                </c:pt>
                <c:pt idx="3333">
                  <c:v>780</c:v>
                </c:pt>
                <c:pt idx="3334">
                  <c:v>780</c:v>
                </c:pt>
                <c:pt idx="3335">
                  <c:v>780</c:v>
                </c:pt>
                <c:pt idx="3336">
                  <c:v>780</c:v>
                </c:pt>
                <c:pt idx="3337">
                  <c:v>780</c:v>
                </c:pt>
                <c:pt idx="3338">
                  <c:v>780</c:v>
                </c:pt>
                <c:pt idx="3339">
                  <c:v>780</c:v>
                </c:pt>
                <c:pt idx="3340">
                  <c:v>780</c:v>
                </c:pt>
                <c:pt idx="3341">
                  <c:v>780</c:v>
                </c:pt>
                <c:pt idx="3342">
                  <c:v>780</c:v>
                </c:pt>
                <c:pt idx="3343">
                  <c:v>780</c:v>
                </c:pt>
                <c:pt idx="3344">
                  <c:v>780</c:v>
                </c:pt>
                <c:pt idx="3345">
                  <c:v>780</c:v>
                </c:pt>
                <c:pt idx="3346">
                  <c:v>780</c:v>
                </c:pt>
                <c:pt idx="3347">
                  <c:v>780</c:v>
                </c:pt>
                <c:pt idx="3348">
                  <c:v>780</c:v>
                </c:pt>
                <c:pt idx="3349">
                  <c:v>780</c:v>
                </c:pt>
                <c:pt idx="3350">
                  <c:v>780</c:v>
                </c:pt>
                <c:pt idx="3351">
                  <c:v>780</c:v>
                </c:pt>
                <c:pt idx="3352">
                  <c:v>780</c:v>
                </c:pt>
                <c:pt idx="3353">
                  <c:v>780</c:v>
                </c:pt>
                <c:pt idx="3354">
                  <c:v>780</c:v>
                </c:pt>
                <c:pt idx="3355">
                  <c:v>780</c:v>
                </c:pt>
                <c:pt idx="3356">
                  <c:v>780</c:v>
                </c:pt>
                <c:pt idx="3357">
                  <c:v>780</c:v>
                </c:pt>
                <c:pt idx="3358">
                  <c:v>780</c:v>
                </c:pt>
                <c:pt idx="3359">
                  <c:v>780</c:v>
                </c:pt>
                <c:pt idx="3360">
                  <c:v>780</c:v>
                </c:pt>
                <c:pt idx="3361">
                  <c:v>780</c:v>
                </c:pt>
                <c:pt idx="3362">
                  <c:v>780</c:v>
                </c:pt>
                <c:pt idx="3363">
                  <c:v>780</c:v>
                </c:pt>
                <c:pt idx="3364">
                  <c:v>780</c:v>
                </c:pt>
                <c:pt idx="3365">
                  <c:v>780</c:v>
                </c:pt>
                <c:pt idx="3366">
                  <c:v>780</c:v>
                </c:pt>
                <c:pt idx="3367">
                  <c:v>780</c:v>
                </c:pt>
                <c:pt idx="3368">
                  <c:v>781</c:v>
                </c:pt>
                <c:pt idx="3369">
                  <c:v>782</c:v>
                </c:pt>
                <c:pt idx="3370">
                  <c:v>783</c:v>
                </c:pt>
                <c:pt idx="3371">
                  <c:v>784</c:v>
                </c:pt>
                <c:pt idx="3372">
                  <c:v>784</c:v>
                </c:pt>
                <c:pt idx="3373">
                  <c:v>785</c:v>
                </c:pt>
                <c:pt idx="3374">
                  <c:v>785</c:v>
                </c:pt>
                <c:pt idx="3375">
                  <c:v>786</c:v>
                </c:pt>
                <c:pt idx="3376">
                  <c:v>787</c:v>
                </c:pt>
                <c:pt idx="3377">
                  <c:v>787</c:v>
                </c:pt>
                <c:pt idx="3378">
                  <c:v>788</c:v>
                </c:pt>
                <c:pt idx="3379">
                  <c:v>789</c:v>
                </c:pt>
                <c:pt idx="3380">
                  <c:v>789</c:v>
                </c:pt>
                <c:pt idx="3381">
                  <c:v>789</c:v>
                </c:pt>
                <c:pt idx="3382">
                  <c:v>789</c:v>
                </c:pt>
                <c:pt idx="3383">
                  <c:v>789</c:v>
                </c:pt>
                <c:pt idx="3384">
                  <c:v>789</c:v>
                </c:pt>
                <c:pt idx="3385">
                  <c:v>790</c:v>
                </c:pt>
                <c:pt idx="3386">
                  <c:v>790</c:v>
                </c:pt>
                <c:pt idx="3387">
                  <c:v>790</c:v>
                </c:pt>
                <c:pt idx="3388">
                  <c:v>790</c:v>
                </c:pt>
                <c:pt idx="3389">
                  <c:v>790</c:v>
                </c:pt>
                <c:pt idx="3390">
                  <c:v>790</c:v>
                </c:pt>
                <c:pt idx="3391">
                  <c:v>790</c:v>
                </c:pt>
                <c:pt idx="3392">
                  <c:v>790</c:v>
                </c:pt>
                <c:pt idx="3393">
                  <c:v>791</c:v>
                </c:pt>
                <c:pt idx="3394">
                  <c:v>791</c:v>
                </c:pt>
                <c:pt idx="3395">
                  <c:v>791</c:v>
                </c:pt>
                <c:pt idx="3396">
                  <c:v>791</c:v>
                </c:pt>
                <c:pt idx="3397">
                  <c:v>791</c:v>
                </c:pt>
                <c:pt idx="3398">
                  <c:v>791</c:v>
                </c:pt>
                <c:pt idx="3399">
                  <c:v>791</c:v>
                </c:pt>
                <c:pt idx="3400">
                  <c:v>791</c:v>
                </c:pt>
                <c:pt idx="3401">
                  <c:v>791</c:v>
                </c:pt>
                <c:pt idx="3402">
                  <c:v>791</c:v>
                </c:pt>
                <c:pt idx="3403">
                  <c:v>791</c:v>
                </c:pt>
                <c:pt idx="3404">
                  <c:v>791</c:v>
                </c:pt>
                <c:pt idx="3405">
                  <c:v>791</c:v>
                </c:pt>
                <c:pt idx="3406">
                  <c:v>791</c:v>
                </c:pt>
                <c:pt idx="3407">
                  <c:v>791</c:v>
                </c:pt>
                <c:pt idx="3408">
                  <c:v>791</c:v>
                </c:pt>
                <c:pt idx="3409">
                  <c:v>791</c:v>
                </c:pt>
                <c:pt idx="3410">
                  <c:v>792</c:v>
                </c:pt>
                <c:pt idx="3411">
                  <c:v>792</c:v>
                </c:pt>
                <c:pt idx="3412">
                  <c:v>793</c:v>
                </c:pt>
                <c:pt idx="3413">
                  <c:v>794</c:v>
                </c:pt>
                <c:pt idx="3414">
                  <c:v>795</c:v>
                </c:pt>
                <c:pt idx="3415">
                  <c:v>795</c:v>
                </c:pt>
                <c:pt idx="3416">
                  <c:v>796</c:v>
                </c:pt>
                <c:pt idx="3417">
                  <c:v>797</c:v>
                </c:pt>
                <c:pt idx="3418">
                  <c:v>797</c:v>
                </c:pt>
                <c:pt idx="3419">
                  <c:v>797</c:v>
                </c:pt>
                <c:pt idx="3420">
                  <c:v>797</c:v>
                </c:pt>
                <c:pt idx="3421">
                  <c:v>797</c:v>
                </c:pt>
                <c:pt idx="3422">
                  <c:v>797</c:v>
                </c:pt>
                <c:pt idx="3423">
                  <c:v>797</c:v>
                </c:pt>
                <c:pt idx="3424">
                  <c:v>797</c:v>
                </c:pt>
                <c:pt idx="3425">
                  <c:v>797</c:v>
                </c:pt>
                <c:pt idx="3426">
                  <c:v>797</c:v>
                </c:pt>
                <c:pt idx="3427">
                  <c:v>797</c:v>
                </c:pt>
                <c:pt idx="3428">
                  <c:v>797</c:v>
                </c:pt>
                <c:pt idx="3429">
                  <c:v>797</c:v>
                </c:pt>
                <c:pt idx="3430">
                  <c:v>797</c:v>
                </c:pt>
                <c:pt idx="3431">
                  <c:v>797</c:v>
                </c:pt>
                <c:pt idx="3432">
                  <c:v>797</c:v>
                </c:pt>
                <c:pt idx="3433">
                  <c:v>797</c:v>
                </c:pt>
                <c:pt idx="3434">
                  <c:v>797</c:v>
                </c:pt>
                <c:pt idx="3435">
                  <c:v>797</c:v>
                </c:pt>
                <c:pt idx="3436">
                  <c:v>797</c:v>
                </c:pt>
                <c:pt idx="3437">
                  <c:v>797</c:v>
                </c:pt>
                <c:pt idx="3438">
                  <c:v>797</c:v>
                </c:pt>
                <c:pt idx="3439">
                  <c:v>798</c:v>
                </c:pt>
                <c:pt idx="3440">
                  <c:v>799</c:v>
                </c:pt>
                <c:pt idx="3441">
                  <c:v>799</c:v>
                </c:pt>
                <c:pt idx="3442">
                  <c:v>799</c:v>
                </c:pt>
                <c:pt idx="3443">
                  <c:v>799</c:v>
                </c:pt>
                <c:pt idx="3444">
                  <c:v>799</c:v>
                </c:pt>
                <c:pt idx="3445">
                  <c:v>799</c:v>
                </c:pt>
                <c:pt idx="3446">
                  <c:v>799</c:v>
                </c:pt>
                <c:pt idx="3447">
                  <c:v>799</c:v>
                </c:pt>
                <c:pt idx="3448">
                  <c:v>799</c:v>
                </c:pt>
                <c:pt idx="3449">
                  <c:v>799</c:v>
                </c:pt>
                <c:pt idx="3450">
                  <c:v>800</c:v>
                </c:pt>
                <c:pt idx="3451">
                  <c:v>800</c:v>
                </c:pt>
                <c:pt idx="3452">
                  <c:v>800</c:v>
                </c:pt>
                <c:pt idx="3453">
                  <c:v>800</c:v>
                </c:pt>
                <c:pt idx="3454">
                  <c:v>800</c:v>
                </c:pt>
                <c:pt idx="3455">
                  <c:v>800</c:v>
                </c:pt>
                <c:pt idx="3456">
                  <c:v>800</c:v>
                </c:pt>
                <c:pt idx="3457">
                  <c:v>801</c:v>
                </c:pt>
                <c:pt idx="3458">
                  <c:v>802</c:v>
                </c:pt>
                <c:pt idx="3459">
                  <c:v>802</c:v>
                </c:pt>
                <c:pt idx="3460">
                  <c:v>802</c:v>
                </c:pt>
                <c:pt idx="3461">
                  <c:v>803</c:v>
                </c:pt>
                <c:pt idx="3462">
                  <c:v>803</c:v>
                </c:pt>
                <c:pt idx="3463">
                  <c:v>803</c:v>
                </c:pt>
                <c:pt idx="3464">
                  <c:v>803</c:v>
                </c:pt>
                <c:pt idx="3465">
                  <c:v>803</c:v>
                </c:pt>
                <c:pt idx="3466">
                  <c:v>803</c:v>
                </c:pt>
                <c:pt idx="3467">
                  <c:v>803</c:v>
                </c:pt>
                <c:pt idx="3468">
                  <c:v>803</c:v>
                </c:pt>
                <c:pt idx="3469">
                  <c:v>803</c:v>
                </c:pt>
                <c:pt idx="3470">
                  <c:v>804</c:v>
                </c:pt>
                <c:pt idx="3471">
                  <c:v>804</c:v>
                </c:pt>
                <c:pt idx="3472">
                  <c:v>804</c:v>
                </c:pt>
                <c:pt idx="3473">
                  <c:v>805</c:v>
                </c:pt>
                <c:pt idx="3474">
                  <c:v>805</c:v>
                </c:pt>
                <c:pt idx="3475">
                  <c:v>806</c:v>
                </c:pt>
                <c:pt idx="3476">
                  <c:v>806</c:v>
                </c:pt>
                <c:pt idx="3477">
                  <c:v>807</c:v>
                </c:pt>
                <c:pt idx="3478">
                  <c:v>807</c:v>
                </c:pt>
                <c:pt idx="3479">
                  <c:v>808</c:v>
                </c:pt>
                <c:pt idx="3480">
                  <c:v>809</c:v>
                </c:pt>
                <c:pt idx="3481">
                  <c:v>809</c:v>
                </c:pt>
                <c:pt idx="3482">
                  <c:v>809</c:v>
                </c:pt>
                <c:pt idx="3483">
                  <c:v>809</c:v>
                </c:pt>
                <c:pt idx="3484">
                  <c:v>809</c:v>
                </c:pt>
                <c:pt idx="3485">
                  <c:v>809</c:v>
                </c:pt>
                <c:pt idx="3486">
                  <c:v>810</c:v>
                </c:pt>
                <c:pt idx="3487">
                  <c:v>811</c:v>
                </c:pt>
                <c:pt idx="3488">
                  <c:v>812</c:v>
                </c:pt>
                <c:pt idx="3489">
                  <c:v>812</c:v>
                </c:pt>
                <c:pt idx="3490">
                  <c:v>812</c:v>
                </c:pt>
                <c:pt idx="3491">
                  <c:v>813</c:v>
                </c:pt>
                <c:pt idx="3492">
                  <c:v>813</c:v>
                </c:pt>
                <c:pt idx="3493">
                  <c:v>813</c:v>
                </c:pt>
                <c:pt idx="3494">
                  <c:v>814</c:v>
                </c:pt>
                <c:pt idx="3495">
                  <c:v>814</c:v>
                </c:pt>
                <c:pt idx="3496">
                  <c:v>814</c:v>
                </c:pt>
                <c:pt idx="3497">
                  <c:v>814</c:v>
                </c:pt>
                <c:pt idx="3498">
                  <c:v>815</c:v>
                </c:pt>
                <c:pt idx="3499">
                  <c:v>815</c:v>
                </c:pt>
                <c:pt idx="3500">
                  <c:v>815</c:v>
                </c:pt>
                <c:pt idx="3501">
                  <c:v>815</c:v>
                </c:pt>
                <c:pt idx="3502">
                  <c:v>815</c:v>
                </c:pt>
                <c:pt idx="3503">
                  <c:v>815</c:v>
                </c:pt>
                <c:pt idx="3504">
                  <c:v>815</c:v>
                </c:pt>
                <c:pt idx="3505">
                  <c:v>815</c:v>
                </c:pt>
                <c:pt idx="3506">
                  <c:v>815</c:v>
                </c:pt>
                <c:pt idx="3507">
                  <c:v>815</c:v>
                </c:pt>
                <c:pt idx="3508">
                  <c:v>815</c:v>
                </c:pt>
                <c:pt idx="3509">
                  <c:v>815</c:v>
                </c:pt>
                <c:pt idx="3510">
                  <c:v>815</c:v>
                </c:pt>
                <c:pt idx="3511">
                  <c:v>815</c:v>
                </c:pt>
                <c:pt idx="3512">
                  <c:v>815</c:v>
                </c:pt>
                <c:pt idx="3513">
                  <c:v>815</c:v>
                </c:pt>
                <c:pt idx="3514">
                  <c:v>815</c:v>
                </c:pt>
                <c:pt idx="3515">
                  <c:v>815</c:v>
                </c:pt>
                <c:pt idx="3516">
                  <c:v>815</c:v>
                </c:pt>
                <c:pt idx="3517">
                  <c:v>815</c:v>
                </c:pt>
                <c:pt idx="3518">
                  <c:v>815</c:v>
                </c:pt>
                <c:pt idx="3519">
                  <c:v>815</c:v>
                </c:pt>
                <c:pt idx="3520">
                  <c:v>815</c:v>
                </c:pt>
                <c:pt idx="3521">
                  <c:v>815</c:v>
                </c:pt>
                <c:pt idx="3522">
                  <c:v>815</c:v>
                </c:pt>
                <c:pt idx="3523">
                  <c:v>815</c:v>
                </c:pt>
                <c:pt idx="3524">
                  <c:v>815</c:v>
                </c:pt>
                <c:pt idx="3525">
                  <c:v>815</c:v>
                </c:pt>
                <c:pt idx="3526">
                  <c:v>815</c:v>
                </c:pt>
                <c:pt idx="3527">
                  <c:v>815</c:v>
                </c:pt>
                <c:pt idx="3528">
                  <c:v>816</c:v>
                </c:pt>
                <c:pt idx="3529">
                  <c:v>816</c:v>
                </c:pt>
                <c:pt idx="3530">
                  <c:v>816</c:v>
                </c:pt>
                <c:pt idx="3531">
                  <c:v>816</c:v>
                </c:pt>
                <c:pt idx="3532">
                  <c:v>816</c:v>
                </c:pt>
                <c:pt idx="3533">
                  <c:v>816</c:v>
                </c:pt>
                <c:pt idx="3534">
                  <c:v>816</c:v>
                </c:pt>
                <c:pt idx="3535">
                  <c:v>816</c:v>
                </c:pt>
                <c:pt idx="3536">
                  <c:v>816</c:v>
                </c:pt>
                <c:pt idx="3537">
                  <c:v>816</c:v>
                </c:pt>
                <c:pt idx="3538">
                  <c:v>816</c:v>
                </c:pt>
                <c:pt idx="3539">
                  <c:v>817</c:v>
                </c:pt>
                <c:pt idx="3540">
                  <c:v>818</c:v>
                </c:pt>
                <c:pt idx="3541">
                  <c:v>819</c:v>
                </c:pt>
                <c:pt idx="3542">
                  <c:v>819</c:v>
                </c:pt>
                <c:pt idx="3543">
                  <c:v>819</c:v>
                </c:pt>
                <c:pt idx="3544">
                  <c:v>819</c:v>
                </c:pt>
                <c:pt idx="3545">
                  <c:v>820</c:v>
                </c:pt>
                <c:pt idx="3546">
                  <c:v>821</c:v>
                </c:pt>
                <c:pt idx="3547">
                  <c:v>821</c:v>
                </c:pt>
                <c:pt idx="3548">
                  <c:v>822</c:v>
                </c:pt>
                <c:pt idx="3549">
                  <c:v>823</c:v>
                </c:pt>
                <c:pt idx="3550">
                  <c:v>823</c:v>
                </c:pt>
                <c:pt idx="3551">
                  <c:v>823</c:v>
                </c:pt>
                <c:pt idx="3552">
                  <c:v>824</c:v>
                </c:pt>
                <c:pt idx="3553">
                  <c:v>824</c:v>
                </c:pt>
                <c:pt idx="3554">
                  <c:v>824</c:v>
                </c:pt>
                <c:pt idx="3555">
                  <c:v>824</c:v>
                </c:pt>
                <c:pt idx="3556">
                  <c:v>824</c:v>
                </c:pt>
                <c:pt idx="3557">
                  <c:v>824</c:v>
                </c:pt>
                <c:pt idx="3558">
                  <c:v>824</c:v>
                </c:pt>
                <c:pt idx="3559">
                  <c:v>825</c:v>
                </c:pt>
                <c:pt idx="3560">
                  <c:v>826</c:v>
                </c:pt>
                <c:pt idx="3561">
                  <c:v>826</c:v>
                </c:pt>
                <c:pt idx="3562">
                  <c:v>826</c:v>
                </c:pt>
                <c:pt idx="3563">
                  <c:v>826</c:v>
                </c:pt>
                <c:pt idx="3564">
                  <c:v>826</c:v>
                </c:pt>
                <c:pt idx="3565">
                  <c:v>826</c:v>
                </c:pt>
                <c:pt idx="3566">
                  <c:v>826</c:v>
                </c:pt>
                <c:pt idx="3567">
                  <c:v>826</c:v>
                </c:pt>
                <c:pt idx="3568">
                  <c:v>827</c:v>
                </c:pt>
                <c:pt idx="3569">
                  <c:v>827</c:v>
                </c:pt>
                <c:pt idx="3570">
                  <c:v>828</c:v>
                </c:pt>
                <c:pt idx="3571">
                  <c:v>828</c:v>
                </c:pt>
                <c:pt idx="3572">
                  <c:v>828</c:v>
                </c:pt>
                <c:pt idx="3573">
                  <c:v>828</c:v>
                </c:pt>
                <c:pt idx="3574">
                  <c:v>828</c:v>
                </c:pt>
                <c:pt idx="3575">
                  <c:v>828</c:v>
                </c:pt>
                <c:pt idx="3576">
                  <c:v>828</c:v>
                </c:pt>
                <c:pt idx="3577">
                  <c:v>828</c:v>
                </c:pt>
                <c:pt idx="3578">
                  <c:v>829</c:v>
                </c:pt>
                <c:pt idx="3579">
                  <c:v>829</c:v>
                </c:pt>
                <c:pt idx="3580">
                  <c:v>829</c:v>
                </c:pt>
                <c:pt idx="3581">
                  <c:v>829</c:v>
                </c:pt>
                <c:pt idx="3582">
                  <c:v>829</c:v>
                </c:pt>
                <c:pt idx="3583">
                  <c:v>829</c:v>
                </c:pt>
                <c:pt idx="3584">
                  <c:v>829</c:v>
                </c:pt>
                <c:pt idx="3585">
                  <c:v>829</c:v>
                </c:pt>
                <c:pt idx="3586">
                  <c:v>830</c:v>
                </c:pt>
                <c:pt idx="3587">
                  <c:v>830</c:v>
                </c:pt>
                <c:pt idx="3588">
                  <c:v>830</c:v>
                </c:pt>
                <c:pt idx="3589">
                  <c:v>830</c:v>
                </c:pt>
                <c:pt idx="3590">
                  <c:v>830</c:v>
                </c:pt>
                <c:pt idx="3591">
                  <c:v>830</c:v>
                </c:pt>
                <c:pt idx="3592">
                  <c:v>830</c:v>
                </c:pt>
                <c:pt idx="3593">
                  <c:v>830</c:v>
                </c:pt>
                <c:pt idx="3594">
                  <c:v>831</c:v>
                </c:pt>
                <c:pt idx="3595">
                  <c:v>832</c:v>
                </c:pt>
                <c:pt idx="3596">
                  <c:v>832</c:v>
                </c:pt>
                <c:pt idx="3597">
                  <c:v>833</c:v>
                </c:pt>
                <c:pt idx="3598">
                  <c:v>833</c:v>
                </c:pt>
                <c:pt idx="3599">
                  <c:v>834</c:v>
                </c:pt>
                <c:pt idx="3600">
                  <c:v>835</c:v>
                </c:pt>
                <c:pt idx="3601">
                  <c:v>836</c:v>
                </c:pt>
                <c:pt idx="3602">
                  <c:v>836</c:v>
                </c:pt>
                <c:pt idx="3603">
                  <c:v>836</c:v>
                </c:pt>
                <c:pt idx="3604">
                  <c:v>836</c:v>
                </c:pt>
                <c:pt idx="3605">
                  <c:v>836</c:v>
                </c:pt>
                <c:pt idx="3606">
                  <c:v>836</c:v>
                </c:pt>
                <c:pt idx="3607">
                  <c:v>836</c:v>
                </c:pt>
                <c:pt idx="3608">
                  <c:v>836</c:v>
                </c:pt>
                <c:pt idx="3609">
                  <c:v>837</c:v>
                </c:pt>
                <c:pt idx="3610">
                  <c:v>837</c:v>
                </c:pt>
                <c:pt idx="3611">
                  <c:v>838</c:v>
                </c:pt>
                <c:pt idx="3612">
                  <c:v>839</c:v>
                </c:pt>
                <c:pt idx="3613">
                  <c:v>840</c:v>
                </c:pt>
                <c:pt idx="3614">
                  <c:v>840</c:v>
                </c:pt>
                <c:pt idx="3615">
                  <c:v>841</c:v>
                </c:pt>
                <c:pt idx="3616">
                  <c:v>841</c:v>
                </c:pt>
                <c:pt idx="3617">
                  <c:v>842</c:v>
                </c:pt>
                <c:pt idx="3618">
                  <c:v>843</c:v>
                </c:pt>
                <c:pt idx="3619">
                  <c:v>843</c:v>
                </c:pt>
                <c:pt idx="3620">
                  <c:v>843</c:v>
                </c:pt>
                <c:pt idx="3621">
                  <c:v>844</c:v>
                </c:pt>
                <c:pt idx="3622">
                  <c:v>845</c:v>
                </c:pt>
                <c:pt idx="3623">
                  <c:v>845</c:v>
                </c:pt>
                <c:pt idx="3624">
                  <c:v>845</c:v>
                </c:pt>
                <c:pt idx="3625">
                  <c:v>845</c:v>
                </c:pt>
                <c:pt idx="3626">
                  <c:v>845</c:v>
                </c:pt>
                <c:pt idx="3627">
                  <c:v>846</c:v>
                </c:pt>
                <c:pt idx="3628">
                  <c:v>846</c:v>
                </c:pt>
                <c:pt idx="3629">
                  <c:v>846</c:v>
                </c:pt>
                <c:pt idx="3630">
                  <c:v>846</c:v>
                </c:pt>
                <c:pt idx="3631">
                  <c:v>846</c:v>
                </c:pt>
                <c:pt idx="3632">
                  <c:v>846</c:v>
                </c:pt>
                <c:pt idx="3633">
                  <c:v>846</c:v>
                </c:pt>
                <c:pt idx="3634">
                  <c:v>846</c:v>
                </c:pt>
                <c:pt idx="3635">
                  <c:v>846</c:v>
                </c:pt>
                <c:pt idx="3636">
                  <c:v>846</c:v>
                </c:pt>
                <c:pt idx="3637">
                  <c:v>846</c:v>
                </c:pt>
                <c:pt idx="3638">
                  <c:v>846</c:v>
                </c:pt>
                <c:pt idx="3639">
                  <c:v>846</c:v>
                </c:pt>
                <c:pt idx="3640">
                  <c:v>846</c:v>
                </c:pt>
                <c:pt idx="3641">
                  <c:v>846</c:v>
                </c:pt>
                <c:pt idx="3642">
                  <c:v>846</c:v>
                </c:pt>
                <c:pt idx="3643">
                  <c:v>846</c:v>
                </c:pt>
                <c:pt idx="3644">
                  <c:v>846</c:v>
                </c:pt>
                <c:pt idx="3645">
                  <c:v>846</c:v>
                </c:pt>
                <c:pt idx="3646">
                  <c:v>846</c:v>
                </c:pt>
                <c:pt idx="3647">
                  <c:v>846</c:v>
                </c:pt>
                <c:pt idx="3648">
                  <c:v>846</c:v>
                </c:pt>
                <c:pt idx="3649">
                  <c:v>847</c:v>
                </c:pt>
                <c:pt idx="3650">
                  <c:v>847</c:v>
                </c:pt>
                <c:pt idx="3651">
                  <c:v>848</c:v>
                </c:pt>
                <c:pt idx="3652">
                  <c:v>849</c:v>
                </c:pt>
                <c:pt idx="3653">
                  <c:v>849</c:v>
                </c:pt>
                <c:pt idx="3654">
                  <c:v>849</c:v>
                </c:pt>
                <c:pt idx="3655">
                  <c:v>849</c:v>
                </c:pt>
                <c:pt idx="3656">
                  <c:v>849</c:v>
                </c:pt>
                <c:pt idx="3657">
                  <c:v>850</c:v>
                </c:pt>
                <c:pt idx="3658">
                  <c:v>851</c:v>
                </c:pt>
                <c:pt idx="3659">
                  <c:v>851</c:v>
                </c:pt>
                <c:pt idx="3660">
                  <c:v>851</c:v>
                </c:pt>
                <c:pt idx="3661">
                  <c:v>851</c:v>
                </c:pt>
                <c:pt idx="3662">
                  <c:v>851</c:v>
                </c:pt>
                <c:pt idx="3663">
                  <c:v>852</c:v>
                </c:pt>
                <c:pt idx="3664">
                  <c:v>853</c:v>
                </c:pt>
                <c:pt idx="3665">
                  <c:v>854</c:v>
                </c:pt>
                <c:pt idx="3666">
                  <c:v>854</c:v>
                </c:pt>
                <c:pt idx="3667">
                  <c:v>854</c:v>
                </c:pt>
                <c:pt idx="3668">
                  <c:v>855</c:v>
                </c:pt>
                <c:pt idx="3669">
                  <c:v>855</c:v>
                </c:pt>
                <c:pt idx="3670">
                  <c:v>855</c:v>
                </c:pt>
                <c:pt idx="3671">
                  <c:v>855</c:v>
                </c:pt>
                <c:pt idx="3672">
                  <c:v>856</c:v>
                </c:pt>
                <c:pt idx="3673">
                  <c:v>857</c:v>
                </c:pt>
                <c:pt idx="3674">
                  <c:v>857</c:v>
                </c:pt>
                <c:pt idx="3675">
                  <c:v>857</c:v>
                </c:pt>
                <c:pt idx="3676">
                  <c:v>858</c:v>
                </c:pt>
                <c:pt idx="3677">
                  <c:v>859</c:v>
                </c:pt>
                <c:pt idx="3678">
                  <c:v>859</c:v>
                </c:pt>
                <c:pt idx="3679">
                  <c:v>860</c:v>
                </c:pt>
                <c:pt idx="3680">
                  <c:v>860</c:v>
                </c:pt>
                <c:pt idx="3681">
                  <c:v>860</c:v>
                </c:pt>
                <c:pt idx="3682">
                  <c:v>860</c:v>
                </c:pt>
                <c:pt idx="3683">
                  <c:v>860</c:v>
                </c:pt>
                <c:pt idx="3684">
                  <c:v>860</c:v>
                </c:pt>
                <c:pt idx="3685">
                  <c:v>860</c:v>
                </c:pt>
                <c:pt idx="3686">
                  <c:v>860</c:v>
                </c:pt>
                <c:pt idx="3687">
                  <c:v>860</c:v>
                </c:pt>
                <c:pt idx="3688">
                  <c:v>860</c:v>
                </c:pt>
                <c:pt idx="3689">
                  <c:v>860</c:v>
                </c:pt>
                <c:pt idx="3690">
                  <c:v>860</c:v>
                </c:pt>
                <c:pt idx="3691">
                  <c:v>861</c:v>
                </c:pt>
                <c:pt idx="3692">
                  <c:v>861</c:v>
                </c:pt>
                <c:pt idx="3693">
                  <c:v>861</c:v>
                </c:pt>
                <c:pt idx="3694">
                  <c:v>861</c:v>
                </c:pt>
                <c:pt idx="3695">
                  <c:v>861</c:v>
                </c:pt>
                <c:pt idx="3696">
                  <c:v>861</c:v>
                </c:pt>
                <c:pt idx="3697">
                  <c:v>861</c:v>
                </c:pt>
                <c:pt idx="3698">
                  <c:v>861</c:v>
                </c:pt>
                <c:pt idx="3699">
                  <c:v>861</c:v>
                </c:pt>
                <c:pt idx="3700">
                  <c:v>861</c:v>
                </c:pt>
                <c:pt idx="3701">
                  <c:v>861</c:v>
                </c:pt>
                <c:pt idx="3702">
                  <c:v>861</c:v>
                </c:pt>
                <c:pt idx="3703">
                  <c:v>861</c:v>
                </c:pt>
                <c:pt idx="3704">
                  <c:v>861</c:v>
                </c:pt>
                <c:pt idx="3705">
                  <c:v>861</c:v>
                </c:pt>
                <c:pt idx="3706">
                  <c:v>861</c:v>
                </c:pt>
                <c:pt idx="3707">
                  <c:v>861</c:v>
                </c:pt>
                <c:pt idx="3708">
                  <c:v>861</c:v>
                </c:pt>
                <c:pt idx="3709">
                  <c:v>862</c:v>
                </c:pt>
                <c:pt idx="3710">
                  <c:v>863</c:v>
                </c:pt>
                <c:pt idx="3711">
                  <c:v>864</c:v>
                </c:pt>
                <c:pt idx="3712">
                  <c:v>864</c:v>
                </c:pt>
                <c:pt idx="3713">
                  <c:v>864</c:v>
                </c:pt>
                <c:pt idx="3714">
                  <c:v>864</c:v>
                </c:pt>
                <c:pt idx="3715">
                  <c:v>864</c:v>
                </c:pt>
                <c:pt idx="3716">
                  <c:v>864</c:v>
                </c:pt>
                <c:pt idx="3717">
                  <c:v>864</c:v>
                </c:pt>
                <c:pt idx="3718">
                  <c:v>864</c:v>
                </c:pt>
                <c:pt idx="3719">
                  <c:v>864</c:v>
                </c:pt>
                <c:pt idx="3720">
                  <c:v>864</c:v>
                </c:pt>
                <c:pt idx="3721">
                  <c:v>864</c:v>
                </c:pt>
                <c:pt idx="3722">
                  <c:v>864</c:v>
                </c:pt>
                <c:pt idx="3723">
                  <c:v>864</c:v>
                </c:pt>
                <c:pt idx="3724">
                  <c:v>864</c:v>
                </c:pt>
                <c:pt idx="3725">
                  <c:v>864</c:v>
                </c:pt>
                <c:pt idx="3726">
                  <c:v>864</c:v>
                </c:pt>
                <c:pt idx="3727">
                  <c:v>864</c:v>
                </c:pt>
                <c:pt idx="3728">
                  <c:v>864</c:v>
                </c:pt>
                <c:pt idx="3729">
                  <c:v>865</c:v>
                </c:pt>
                <c:pt idx="3730">
                  <c:v>866</c:v>
                </c:pt>
                <c:pt idx="3731">
                  <c:v>867</c:v>
                </c:pt>
                <c:pt idx="3732">
                  <c:v>867</c:v>
                </c:pt>
                <c:pt idx="3733">
                  <c:v>868</c:v>
                </c:pt>
                <c:pt idx="3734">
                  <c:v>868</c:v>
                </c:pt>
                <c:pt idx="3735">
                  <c:v>868</c:v>
                </c:pt>
                <c:pt idx="3736">
                  <c:v>868</c:v>
                </c:pt>
                <c:pt idx="3737">
                  <c:v>868</c:v>
                </c:pt>
                <c:pt idx="3738">
                  <c:v>868</c:v>
                </c:pt>
                <c:pt idx="3739">
                  <c:v>868</c:v>
                </c:pt>
                <c:pt idx="3740">
                  <c:v>868</c:v>
                </c:pt>
                <c:pt idx="3741">
                  <c:v>868</c:v>
                </c:pt>
                <c:pt idx="3742">
                  <c:v>868</c:v>
                </c:pt>
                <c:pt idx="3743">
                  <c:v>868</c:v>
                </c:pt>
                <c:pt idx="3744">
                  <c:v>868</c:v>
                </c:pt>
                <c:pt idx="3745">
                  <c:v>868</c:v>
                </c:pt>
                <c:pt idx="3746">
                  <c:v>868</c:v>
                </c:pt>
                <c:pt idx="3747">
                  <c:v>868</c:v>
                </c:pt>
                <c:pt idx="3748">
                  <c:v>868</c:v>
                </c:pt>
                <c:pt idx="3749">
                  <c:v>868</c:v>
                </c:pt>
                <c:pt idx="3750">
                  <c:v>868</c:v>
                </c:pt>
                <c:pt idx="3751">
                  <c:v>868</c:v>
                </c:pt>
                <c:pt idx="3752">
                  <c:v>868</c:v>
                </c:pt>
                <c:pt idx="3753">
                  <c:v>868</c:v>
                </c:pt>
                <c:pt idx="3754">
                  <c:v>868</c:v>
                </c:pt>
                <c:pt idx="3755">
                  <c:v>868</c:v>
                </c:pt>
                <c:pt idx="3756">
                  <c:v>868</c:v>
                </c:pt>
                <c:pt idx="3757">
                  <c:v>868</c:v>
                </c:pt>
                <c:pt idx="3758">
                  <c:v>868</c:v>
                </c:pt>
                <c:pt idx="3759">
                  <c:v>868</c:v>
                </c:pt>
                <c:pt idx="3760">
                  <c:v>868</c:v>
                </c:pt>
                <c:pt idx="3761">
                  <c:v>868</c:v>
                </c:pt>
                <c:pt idx="3762">
                  <c:v>868</c:v>
                </c:pt>
                <c:pt idx="3763">
                  <c:v>868</c:v>
                </c:pt>
                <c:pt idx="3764">
                  <c:v>868</c:v>
                </c:pt>
                <c:pt idx="3765">
                  <c:v>869</c:v>
                </c:pt>
                <c:pt idx="3766">
                  <c:v>869</c:v>
                </c:pt>
                <c:pt idx="3767">
                  <c:v>870</c:v>
                </c:pt>
                <c:pt idx="3768">
                  <c:v>871</c:v>
                </c:pt>
                <c:pt idx="3769">
                  <c:v>872</c:v>
                </c:pt>
                <c:pt idx="3770">
                  <c:v>872</c:v>
                </c:pt>
                <c:pt idx="3771">
                  <c:v>873</c:v>
                </c:pt>
                <c:pt idx="3772">
                  <c:v>873</c:v>
                </c:pt>
                <c:pt idx="3773">
                  <c:v>874</c:v>
                </c:pt>
                <c:pt idx="3774">
                  <c:v>875</c:v>
                </c:pt>
                <c:pt idx="3775">
                  <c:v>875</c:v>
                </c:pt>
                <c:pt idx="3776">
                  <c:v>875</c:v>
                </c:pt>
                <c:pt idx="3777">
                  <c:v>875</c:v>
                </c:pt>
                <c:pt idx="3778">
                  <c:v>875</c:v>
                </c:pt>
                <c:pt idx="3779">
                  <c:v>875</c:v>
                </c:pt>
                <c:pt idx="3780">
                  <c:v>875</c:v>
                </c:pt>
                <c:pt idx="3781">
                  <c:v>875</c:v>
                </c:pt>
                <c:pt idx="3782">
                  <c:v>875</c:v>
                </c:pt>
                <c:pt idx="3783">
                  <c:v>876</c:v>
                </c:pt>
                <c:pt idx="3784">
                  <c:v>877</c:v>
                </c:pt>
                <c:pt idx="3785">
                  <c:v>878</c:v>
                </c:pt>
                <c:pt idx="3786">
                  <c:v>879</c:v>
                </c:pt>
                <c:pt idx="3787">
                  <c:v>880</c:v>
                </c:pt>
                <c:pt idx="3788">
                  <c:v>881</c:v>
                </c:pt>
                <c:pt idx="3789">
                  <c:v>882</c:v>
                </c:pt>
                <c:pt idx="3790">
                  <c:v>882</c:v>
                </c:pt>
                <c:pt idx="3791">
                  <c:v>882</c:v>
                </c:pt>
                <c:pt idx="3792">
                  <c:v>882</c:v>
                </c:pt>
                <c:pt idx="3793">
                  <c:v>883</c:v>
                </c:pt>
                <c:pt idx="3794">
                  <c:v>883</c:v>
                </c:pt>
                <c:pt idx="3795">
                  <c:v>883</c:v>
                </c:pt>
                <c:pt idx="3796">
                  <c:v>883</c:v>
                </c:pt>
                <c:pt idx="3797">
                  <c:v>883</c:v>
                </c:pt>
                <c:pt idx="3798">
                  <c:v>884</c:v>
                </c:pt>
                <c:pt idx="3799">
                  <c:v>885</c:v>
                </c:pt>
                <c:pt idx="3800">
                  <c:v>885</c:v>
                </c:pt>
                <c:pt idx="3801">
                  <c:v>886</c:v>
                </c:pt>
                <c:pt idx="3802">
                  <c:v>886</c:v>
                </c:pt>
                <c:pt idx="3803">
                  <c:v>886</c:v>
                </c:pt>
                <c:pt idx="3804">
                  <c:v>886</c:v>
                </c:pt>
                <c:pt idx="3805">
                  <c:v>886</c:v>
                </c:pt>
                <c:pt idx="3806">
                  <c:v>886</c:v>
                </c:pt>
                <c:pt idx="3807">
                  <c:v>886</c:v>
                </c:pt>
                <c:pt idx="3808">
                  <c:v>886</c:v>
                </c:pt>
                <c:pt idx="3809">
                  <c:v>887</c:v>
                </c:pt>
                <c:pt idx="3810">
                  <c:v>887</c:v>
                </c:pt>
                <c:pt idx="3811">
                  <c:v>887</c:v>
                </c:pt>
                <c:pt idx="3812">
                  <c:v>888</c:v>
                </c:pt>
                <c:pt idx="3813">
                  <c:v>888</c:v>
                </c:pt>
                <c:pt idx="3814">
                  <c:v>889</c:v>
                </c:pt>
                <c:pt idx="3815">
                  <c:v>889</c:v>
                </c:pt>
                <c:pt idx="3816">
                  <c:v>890</c:v>
                </c:pt>
                <c:pt idx="3817">
                  <c:v>891</c:v>
                </c:pt>
                <c:pt idx="3818">
                  <c:v>891</c:v>
                </c:pt>
                <c:pt idx="3819">
                  <c:v>891</c:v>
                </c:pt>
                <c:pt idx="3820">
                  <c:v>891</c:v>
                </c:pt>
                <c:pt idx="3821">
                  <c:v>891</c:v>
                </c:pt>
                <c:pt idx="3822">
                  <c:v>891</c:v>
                </c:pt>
                <c:pt idx="3823">
                  <c:v>891</c:v>
                </c:pt>
                <c:pt idx="3824">
                  <c:v>891</c:v>
                </c:pt>
                <c:pt idx="3825">
                  <c:v>891</c:v>
                </c:pt>
                <c:pt idx="3826">
                  <c:v>892</c:v>
                </c:pt>
                <c:pt idx="3827">
                  <c:v>892</c:v>
                </c:pt>
                <c:pt idx="3828">
                  <c:v>892</c:v>
                </c:pt>
                <c:pt idx="3829">
                  <c:v>892</c:v>
                </c:pt>
                <c:pt idx="3830">
                  <c:v>893</c:v>
                </c:pt>
                <c:pt idx="3831">
                  <c:v>894</c:v>
                </c:pt>
                <c:pt idx="3832">
                  <c:v>895</c:v>
                </c:pt>
                <c:pt idx="3833">
                  <c:v>896</c:v>
                </c:pt>
                <c:pt idx="3834">
                  <c:v>896</c:v>
                </c:pt>
                <c:pt idx="3835">
                  <c:v>896</c:v>
                </c:pt>
                <c:pt idx="3836">
                  <c:v>896</c:v>
                </c:pt>
                <c:pt idx="3837">
                  <c:v>896</c:v>
                </c:pt>
                <c:pt idx="3838">
                  <c:v>896</c:v>
                </c:pt>
                <c:pt idx="3839">
                  <c:v>896</c:v>
                </c:pt>
                <c:pt idx="3840">
                  <c:v>896</c:v>
                </c:pt>
                <c:pt idx="3841">
                  <c:v>896</c:v>
                </c:pt>
                <c:pt idx="3842">
                  <c:v>896</c:v>
                </c:pt>
                <c:pt idx="3843">
                  <c:v>896</c:v>
                </c:pt>
                <c:pt idx="3844">
                  <c:v>896</c:v>
                </c:pt>
                <c:pt idx="3845">
                  <c:v>896</c:v>
                </c:pt>
                <c:pt idx="3846">
                  <c:v>897</c:v>
                </c:pt>
                <c:pt idx="3847">
                  <c:v>897</c:v>
                </c:pt>
                <c:pt idx="3848">
                  <c:v>897</c:v>
                </c:pt>
                <c:pt idx="3849">
                  <c:v>897</c:v>
                </c:pt>
                <c:pt idx="3850">
                  <c:v>897</c:v>
                </c:pt>
                <c:pt idx="3851">
                  <c:v>897</c:v>
                </c:pt>
                <c:pt idx="3852">
                  <c:v>897</c:v>
                </c:pt>
                <c:pt idx="3853">
                  <c:v>897</c:v>
                </c:pt>
                <c:pt idx="3854">
                  <c:v>897</c:v>
                </c:pt>
                <c:pt idx="3855">
                  <c:v>897</c:v>
                </c:pt>
                <c:pt idx="3856">
                  <c:v>897</c:v>
                </c:pt>
                <c:pt idx="3857">
                  <c:v>897</c:v>
                </c:pt>
                <c:pt idx="3858">
                  <c:v>897</c:v>
                </c:pt>
                <c:pt idx="3859">
                  <c:v>897</c:v>
                </c:pt>
                <c:pt idx="3860">
                  <c:v>898</c:v>
                </c:pt>
                <c:pt idx="3861">
                  <c:v>898</c:v>
                </c:pt>
                <c:pt idx="3862">
                  <c:v>898</c:v>
                </c:pt>
                <c:pt idx="3863">
                  <c:v>898</c:v>
                </c:pt>
                <c:pt idx="3864">
                  <c:v>898</c:v>
                </c:pt>
                <c:pt idx="3865">
                  <c:v>898</c:v>
                </c:pt>
                <c:pt idx="3866">
                  <c:v>898</c:v>
                </c:pt>
                <c:pt idx="3867">
                  <c:v>899</c:v>
                </c:pt>
                <c:pt idx="3868">
                  <c:v>899</c:v>
                </c:pt>
                <c:pt idx="3869">
                  <c:v>900</c:v>
                </c:pt>
                <c:pt idx="3870">
                  <c:v>901</c:v>
                </c:pt>
                <c:pt idx="3871">
                  <c:v>901</c:v>
                </c:pt>
                <c:pt idx="3872">
                  <c:v>901</c:v>
                </c:pt>
                <c:pt idx="3873">
                  <c:v>902</c:v>
                </c:pt>
                <c:pt idx="3874">
                  <c:v>902</c:v>
                </c:pt>
                <c:pt idx="3875">
                  <c:v>902</c:v>
                </c:pt>
                <c:pt idx="3876">
                  <c:v>902</c:v>
                </c:pt>
                <c:pt idx="3877">
                  <c:v>902</c:v>
                </c:pt>
                <c:pt idx="3878">
                  <c:v>902</c:v>
                </c:pt>
                <c:pt idx="3879">
                  <c:v>902</c:v>
                </c:pt>
                <c:pt idx="3880">
                  <c:v>902</c:v>
                </c:pt>
                <c:pt idx="3881">
                  <c:v>902</c:v>
                </c:pt>
                <c:pt idx="3882">
                  <c:v>902</c:v>
                </c:pt>
                <c:pt idx="3883">
                  <c:v>902</c:v>
                </c:pt>
                <c:pt idx="3884">
                  <c:v>902</c:v>
                </c:pt>
                <c:pt idx="3885">
                  <c:v>903</c:v>
                </c:pt>
                <c:pt idx="3886">
                  <c:v>903</c:v>
                </c:pt>
                <c:pt idx="3887">
                  <c:v>903</c:v>
                </c:pt>
                <c:pt idx="3888">
                  <c:v>903</c:v>
                </c:pt>
                <c:pt idx="3889">
                  <c:v>903</c:v>
                </c:pt>
                <c:pt idx="3890">
                  <c:v>903</c:v>
                </c:pt>
                <c:pt idx="3891">
                  <c:v>903</c:v>
                </c:pt>
                <c:pt idx="3892">
                  <c:v>903</c:v>
                </c:pt>
                <c:pt idx="3893">
                  <c:v>903</c:v>
                </c:pt>
                <c:pt idx="3894">
                  <c:v>903</c:v>
                </c:pt>
                <c:pt idx="3895">
                  <c:v>903</c:v>
                </c:pt>
                <c:pt idx="3896">
                  <c:v>903</c:v>
                </c:pt>
                <c:pt idx="3897">
                  <c:v>903</c:v>
                </c:pt>
                <c:pt idx="3898">
                  <c:v>903</c:v>
                </c:pt>
                <c:pt idx="3899">
                  <c:v>903</c:v>
                </c:pt>
                <c:pt idx="3900">
                  <c:v>903</c:v>
                </c:pt>
                <c:pt idx="3901">
                  <c:v>903</c:v>
                </c:pt>
                <c:pt idx="3902">
                  <c:v>903</c:v>
                </c:pt>
                <c:pt idx="3903">
                  <c:v>903</c:v>
                </c:pt>
                <c:pt idx="3904">
                  <c:v>903</c:v>
                </c:pt>
                <c:pt idx="3905">
                  <c:v>903</c:v>
                </c:pt>
                <c:pt idx="3906">
                  <c:v>903</c:v>
                </c:pt>
                <c:pt idx="3907">
                  <c:v>904</c:v>
                </c:pt>
                <c:pt idx="3908">
                  <c:v>905</c:v>
                </c:pt>
                <c:pt idx="3909">
                  <c:v>906</c:v>
                </c:pt>
                <c:pt idx="3910">
                  <c:v>906</c:v>
                </c:pt>
                <c:pt idx="3911">
                  <c:v>906</c:v>
                </c:pt>
                <c:pt idx="3912">
                  <c:v>906</c:v>
                </c:pt>
                <c:pt idx="3913">
                  <c:v>906</c:v>
                </c:pt>
                <c:pt idx="3914">
                  <c:v>906</c:v>
                </c:pt>
                <c:pt idx="3915">
                  <c:v>907</c:v>
                </c:pt>
                <c:pt idx="3916">
                  <c:v>907</c:v>
                </c:pt>
                <c:pt idx="3917">
                  <c:v>908</c:v>
                </c:pt>
                <c:pt idx="3918">
                  <c:v>909</c:v>
                </c:pt>
                <c:pt idx="3919">
                  <c:v>909</c:v>
                </c:pt>
                <c:pt idx="3920">
                  <c:v>909</c:v>
                </c:pt>
                <c:pt idx="3921">
                  <c:v>910</c:v>
                </c:pt>
                <c:pt idx="3922">
                  <c:v>910</c:v>
                </c:pt>
                <c:pt idx="3923">
                  <c:v>911</c:v>
                </c:pt>
                <c:pt idx="3924">
                  <c:v>911</c:v>
                </c:pt>
                <c:pt idx="3925">
                  <c:v>911</c:v>
                </c:pt>
                <c:pt idx="3926">
                  <c:v>911</c:v>
                </c:pt>
                <c:pt idx="3927">
                  <c:v>912</c:v>
                </c:pt>
                <c:pt idx="3928">
                  <c:v>913</c:v>
                </c:pt>
                <c:pt idx="3929">
                  <c:v>914</c:v>
                </c:pt>
                <c:pt idx="3930">
                  <c:v>914</c:v>
                </c:pt>
                <c:pt idx="3931">
                  <c:v>914</c:v>
                </c:pt>
                <c:pt idx="3932">
                  <c:v>914</c:v>
                </c:pt>
                <c:pt idx="3933">
                  <c:v>914</c:v>
                </c:pt>
                <c:pt idx="3934">
                  <c:v>914</c:v>
                </c:pt>
                <c:pt idx="3935">
                  <c:v>914</c:v>
                </c:pt>
                <c:pt idx="3936">
                  <c:v>914</c:v>
                </c:pt>
                <c:pt idx="3937">
                  <c:v>915</c:v>
                </c:pt>
                <c:pt idx="3938">
                  <c:v>915</c:v>
                </c:pt>
                <c:pt idx="3939">
                  <c:v>915</c:v>
                </c:pt>
                <c:pt idx="3940">
                  <c:v>915</c:v>
                </c:pt>
                <c:pt idx="3941">
                  <c:v>915</c:v>
                </c:pt>
                <c:pt idx="3942">
                  <c:v>915</c:v>
                </c:pt>
                <c:pt idx="3943">
                  <c:v>915</c:v>
                </c:pt>
                <c:pt idx="3944">
                  <c:v>915</c:v>
                </c:pt>
                <c:pt idx="3945">
                  <c:v>915</c:v>
                </c:pt>
                <c:pt idx="3946">
                  <c:v>915</c:v>
                </c:pt>
                <c:pt idx="3947">
                  <c:v>915</c:v>
                </c:pt>
                <c:pt idx="3948">
                  <c:v>916</c:v>
                </c:pt>
                <c:pt idx="3949">
                  <c:v>916</c:v>
                </c:pt>
                <c:pt idx="3950">
                  <c:v>916</c:v>
                </c:pt>
                <c:pt idx="3951">
                  <c:v>916</c:v>
                </c:pt>
                <c:pt idx="3952">
                  <c:v>916</c:v>
                </c:pt>
                <c:pt idx="3953">
                  <c:v>916</c:v>
                </c:pt>
                <c:pt idx="3954">
                  <c:v>916</c:v>
                </c:pt>
                <c:pt idx="3955">
                  <c:v>916</c:v>
                </c:pt>
                <c:pt idx="3956">
                  <c:v>916</c:v>
                </c:pt>
                <c:pt idx="3957">
                  <c:v>916</c:v>
                </c:pt>
                <c:pt idx="3958">
                  <c:v>916</c:v>
                </c:pt>
                <c:pt idx="3959">
                  <c:v>916</c:v>
                </c:pt>
                <c:pt idx="3960">
                  <c:v>916</c:v>
                </c:pt>
                <c:pt idx="3961">
                  <c:v>916</c:v>
                </c:pt>
                <c:pt idx="3962">
                  <c:v>916</c:v>
                </c:pt>
                <c:pt idx="3963">
                  <c:v>916</c:v>
                </c:pt>
                <c:pt idx="3964">
                  <c:v>916</c:v>
                </c:pt>
                <c:pt idx="3965">
                  <c:v>916</c:v>
                </c:pt>
                <c:pt idx="3966">
                  <c:v>916</c:v>
                </c:pt>
                <c:pt idx="3967">
                  <c:v>917</c:v>
                </c:pt>
                <c:pt idx="3968">
                  <c:v>917</c:v>
                </c:pt>
                <c:pt idx="3969">
                  <c:v>917</c:v>
                </c:pt>
                <c:pt idx="3970">
                  <c:v>917</c:v>
                </c:pt>
                <c:pt idx="3971">
                  <c:v>918</c:v>
                </c:pt>
                <c:pt idx="3972">
                  <c:v>919</c:v>
                </c:pt>
                <c:pt idx="3973">
                  <c:v>920</c:v>
                </c:pt>
                <c:pt idx="3974">
                  <c:v>920</c:v>
                </c:pt>
                <c:pt idx="3975">
                  <c:v>920</c:v>
                </c:pt>
                <c:pt idx="3976">
                  <c:v>920</c:v>
                </c:pt>
                <c:pt idx="3977">
                  <c:v>920</c:v>
                </c:pt>
                <c:pt idx="3978">
                  <c:v>920</c:v>
                </c:pt>
                <c:pt idx="3979">
                  <c:v>920</c:v>
                </c:pt>
                <c:pt idx="3980">
                  <c:v>920</c:v>
                </c:pt>
                <c:pt idx="3981">
                  <c:v>921</c:v>
                </c:pt>
                <c:pt idx="3982">
                  <c:v>922</c:v>
                </c:pt>
                <c:pt idx="3983">
                  <c:v>922</c:v>
                </c:pt>
                <c:pt idx="3984">
                  <c:v>922</c:v>
                </c:pt>
                <c:pt idx="3985">
                  <c:v>922</c:v>
                </c:pt>
                <c:pt idx="3986">
                  <c:v>923</c:v>
                </c:pt>
                <c:pt idx="3987">
                  <c:v>923</c:v>
                </c:pt>
                <c:pt idx="3988">
                  <c:v>923</c:v>
                </c:pt>
                <c:pt idx="3989">
                  <c:v>923</c:v>
                </c:pt>
                <c:pt idx="3990">
                  <c:v>923</c:v>
                </c:pt>
                <c:pt idx="3991">
                  <c:v>924</c:v>
                </c:pt>
                <c:pt idx="3992">
                  <c:v>924</c:v>
                </c:pt>
                <c:pt idx="3993">
                  <c:v>924</c:v>
                </c:pt>
                <c:pt idx="3994">
                  <c:v>924</c:v>
                </c:pt>
                <c:pt idx="3995">
                  <c:v>924</c:v>
                </c:pt>
                <c:pt idx="3996">
                  <c:v>924</c:v>
                </c:pt>
                <c:pt idx="3997">
                  <c:v>924</c:v>
                </c:pt>
                <c:pt idx="3998">
                  <c:v>925</c:v>
                </c:pt>
                <c:pt idx="3999">
                  <c:v>925</c:v>
                </c:pt>
                <c:pt idx="4000">
                  <c:v>926</c:v>
                </c:pt>
                <c:pt idx="4001">
                  <c:v>926</c:v>
                </c:pt>
                <c:pt idx="4002">
                  <c:v>926</c:v>
                </c:pt>
                <c:pt idx="4003">
                  <c:v>926</c:v>
                </c:pt>
                <c:pt idx="4004">
                  <c:v>927</c:v>
                </c:pt>
                <c:pt idx="4005">
                  <c:v>928</c:v>
                </c:pt>
                <c:pt idx="4006">
                  <c:v>929</c:v>
                </c:pt>
                <c:pt idx="4007">
                  <c:v>930</c:v>
                </c:pt>
                <c:pt idx="4008">
                  <c:v>931</c:v>
                </c:pt>
                <c:pt idx="4009">
                  <c:v>932</c:v>
                </c:pt>
                <c:pt idx="4010">
                  <c:v>933</c:v>
                </c:pt>
                <c:pt idx="4011">
                  <c:v>933</c:v>
                </c:pt>
                <c:pt idx="4012">
                  <c:v>933</c:v>
                </c:pt>
                <c:pt idx="4013">
                  <c:v>933</c:v>
                </c:pt>
                <c:pt idx="4014">
                  <c:v>933</c:v>
                </c:pt>
                <c:pt idx="4015">
                  <c:v>933</c:v>
                </c:pt>
                <c:pt idx="4016">
                  <c:v>934</c:v>
                </c:pt>
                <c:pt idx="4017">
                  <c:v>934</c:v>
                </c:pt>
                <c:pt idx="4018">
                  <c:v>935</c:v>
                </c:pt>
                <c:pt idx="4019">
                  <c:v>935</c:v>
                </c:pt>
                <c:pt idx="4020">
                  <c:v>935</c:v>
                </c:pt>
                <c:pt idx="4021">
                  <c:v>935</c:v>
                </c:pt>
                <c:pt idx="4022">
                  <c:v>935</c:v>
                </c:pt>
                <c:pt idx="4023">
                  <c:v>935</c:v>
                </c:pt>
                <c:pt idx="4024">
                  <c:v>935</c:v>
                </c:pt>
                <c:pt idx="4025">
                  <c:v>935</c:v>
                </c:pt>
                <c:pt idx="4026">
                  <c:v>935</c:v>
                </c:pt>
                <c:pt idx="4027">
                  <c:v>935</c:v>
                </c:pt>
                <c:pt idx="4028">
                  <c:v>935</c:v>
                </c:pt>
                <c:pt idx="4029">
                  <c:v>935</c:v>
                </c:pt>
                <c:pt idx="4030">
                  <c:v>935</c:v>
                </c:pt>
                <c:pt idx="4031">
                  <c:v>935</c:v>
                </c:pt>
                <c:pt idx="4032">
                  <c:v>935</c:v>
                </c:pt>
                <c:pt idx="4033">
                  <c:v>935</c:v>
                </c:pt>
                <c:pt idx="4034">
                  <c:v>935</c:v>
                </c:pt>
                <c:pt idx="4035">
                  <c:v>936</c:v>
                </c:pt>
                <c:pt idx="4036">
                  <c:v>937</c:v>
                </c:pt>
                <c:pt idx="4037">
                  <c:v>938</c:v>
                </c:pt>
                <c:pt idx="4038">
                  <c:v>938</c:v>
                </c:pt>
                <c:pt idx="4039">
                  <c:v>939</c:v>
                </c:pt>
                <c:pt idx="4040">
                  <c:v>939</c:v>
                </c:pt>
                <c:pt idx="4041">
                  <c:v>940</c:v>
                </c:pt>
                <c:pt idx="4042">
                  <c:v>940</c:v>
                </c:pt>
                <c:pt idx="4043">
                  <c:v>940</c:v>
                </c:pt>
                <c:pt idx="4044">
                  <c:v>940</c:v>
                </c:pt>
                <c:pt idx="4045">
                  <c:v>940</c:v>
                </c:pt>
                <c:pt idx="4046">
                  <c:v>940</c:v>
                </c:pt>
                <c:pt idx="4047">
                  <c:v>940</c:v>
                </c:pt>
                <c:pt idx="4048">
                  <c:v>940</c:v>
                </c:pt>
                <c:pt idx="4049">
                  <c:v>940</c:v>
                </c:pt>
                <c:pt idx="4050">
                  <c:v>941</c:v>
                </c:pt>
                <c:pt idx="4051">
                  <c:v>942</c:v>
                </c:pt>
                <c:pt idx="4052">
                  <c:v>942</c:v>
                </c:pt>
                <c:pt idx="4053">
                  <c:v>942</c:v>
                </c:pt>
                <c:pt idx="4054">
                  <c:v>942</c:v>
                </c:pt>
                <c:pt idx="4055">
                  <c:v>942</c:v>
                </c:pt>
                <c:pt idx="4056">
                  <c:v>942</c:v>
                </c:pt>
                <c:pt idx="4057">
                  <c:v>942</c:v>
                </c:pt>
                <c:pt idx="4058">
                  <c:v>943</c:v>
                </c:pt>
                <c:pt idx="4059">
                  <c:v>943</c:v>
                </c:pt>
                <c:pt idx="4060">
                  <c:v>943</c:v>
                </c:pt>
                <c:pt idx="4061">
                  <c:v>943</c:v>
                </c:pt>
                <c:pt idx="4062">
                  <c:v>943</c:v>
                </c:pt>
                <c:pt idx="4063">
                  <c:v>943</c:v>
                </c:pt>
                <c:pt idx="4064">
                  <c:v>943</c:v>
                </c:pt>
                <c:pt idx="4065">
                  <c:v>943</c:v>
                </c:pt>
                <c:pt idx="4066">
                  <c:v>943</c:v>
                </c:pt>
                <c:pt idx="4067">
                  <c:v>943</c:v>
                </c:pt>
                <c:pt idx="4068">
                  <c:v>943</c:v>
                </c:pt>
                <c:pt idx="4069">
                  <c:v>943</c:v>
                </c:pt>
                <c:pt idx="4070">
                  <c:v>943</c:v>
                </c:pt>
                <c:pt idx="4071">
                  <c:v>943</c:v>
                </c:pt>
                <c:pt idx="4072">
                  <c:v>943</c:v>
                </c:pt>
                <c:pt idx="4073">
                  <c:v>943</c:v>
                </c:pt>
                <c:pt idx="4074">
                  <c:v>943</c:v>
                </c:pt>
                <c:pt idx="4075">
                  <c:v>943</c:v>
                </c:pt>
                <c:pt idx="4076">
                  <c:v>943</c:v>
                </c:pt>
                <c:pt idx="4077">
                  <c:v>943</c:v>
                </c:pt>
                <c:pt idx="4078">
                  <c:v>943</c:v>
                </c:pt>
                <c:pt idx="4079">
                  <c:v>943</c:v>
                </c:pt>
                <c:pt idx="4080">
                  <c:v>943</c:v>
                </c:pt>
                <c:pt idx="4081">
                  <c:v>944</c:v>
                </c:pt>
                <c:pt idx="4082">
                  <c:v>944</c:v>
                </c:pt>
                <c:pt idx="4083">
                  <c:v>944</c:v>
                </c:pt>
                <c:pt idx="4084">
                  <c:v>944</c:v>
                </c:pt>
                <c:pt idx="4085">
                  <c:v>944</c:v>
                </c:pt>
                <c:pt idx="4086">
                  <c:v>944</c:v>
                </c:pt>
                <c:pt idx="4087">
                  <c:v>945</c:v>
                </c:pt>
                <c:pt idx="4088">
                  <c:v>945</c:v>
                </c:pt>
                <c:pt idx="4089">
                  <c:v>945</c:v>
                </c:pt>
                <c:pt idx="4090">
                  <c:v>945</c:v>
                </c:pt>
                <c:pt idx="4091">
                  <c:v>945</c:v>
                </c:pt>
                <c:pt idx="4092">
                  <c:v>945</c:v>
                </c:pt>
                <c:pt idx="4093">
                  <c:v>945</c:v>
                </c:pt>
                <c:pt idx="4094">
                  <c:v>945</c:v>
                </c:pt>
                <c:pt idx="4095">
                  <c:v>945</c:v>
                </c:pt>
                <c:pt idx="4096">
                  <c:v>945</c:v>
                </c:pt>
                <c:pt idx="4097">
                  <c:v>946</c:v>
                </c:pt>
                <c:pt idx="4098">
                  <c:v>946</c:v>
                </c:pt>
                <c:pt idx="4099">
                  <c:v>946</c:v>
                </c:pt>
                <c:pt idx="4100">
                  <c:v>947</c:v>
                </c:pt>
                <c:pt idx="4101">
                  <c:v>947</c:v>
                </c:pt>
                <c:pt idx="4102">
                  <c:v>947</c:v>
                </c:pt>
                <c:pt idx="4103">
                  <c:v>947</c:v>
                </c:pt>
                <c:pt idx="4104">
                  <c:v>947</c:v>
                </c:pt>
                <c:pt idx="4105">
                  <c:v>947</c:v>
                </c:pt>
                <c:pt idx="4106">
                  <c:v>948</c:v>
                </c:pt>
                <c:pt idx="4107">
                  <c:v>948</c:v>
                </c:pt>
                <c:pt idx="4108">
                  <c:v>948</c:v>
                </c:pt>
                <c:pt idx="4109">
                  <c:v>948</c:v>
                </c:pt>
                <c:pt idx="4110">
                  <c:v>948</c:v>
                </c:pt>
                <c:pt idx="4111">
                  <c:v>948</c:v>
                </c:pt>
                <c:pt idx="4112">
                  <c:v>948</c:v>
                </c:pt>
                <c:pt idx="4113">
                  <c:v>948</c:v>
                </c:pt>
                <c:pt idx="4114">
                  <c:v>948</c:v>
                </c:pt>
                <c:pt idx="4115">
                  <c:v>948</c:v>
                </c:pt>
                <c:pt idx="4116">
                  <c:v>948</c:v>
                </c:pt>
                <c:pt idx="4117">
                  <c:v>948</c:v>
                </c:pt>
                <c:pt idx="4118">
                  <c:v>948</c:v>
                </c:pt>
                <c:pt idx="4119">
                  <c:v>948</c:v>
                </c:pt>
                <c:pt idx="4120">
                  <c:v>948</c:v>
                </c:pt>
                <c:pt idx="4121">
                  <c:v>948</c:v>
                </c:pt>
                <c:pt idx="4122">
                  <c:v>948</c:v>
                </c:pt>
                <c:pt idx="4123">
                  <c:v>948</c:v>
                </c:pt>
                <c:pt idx="4124">
                  <c:v>948</c:v>
                </c:pt>
                <c:pt idx="4125">
                  <c:v>948</c:v>
                </c:pt>
                <c:pt idx="4126">
                  <c:v>948</c:v>
                </c:pt>
                <c:pt idx="4127">
                  <c:v>948</c:v>
                </c:pt>
                <c:pt idx="4128">
                  <c:v>948</c:v>
                </c:pt>
                <c:pt idx="4129">
                  <c:v>948</c:v>
                </c:pt>
                <c:pt idx="4130">
                  <c:v>948</c:v>
                </c:pt>
                <c:pt idx="4131">
                  <c:v>948</c:v>
                </c:pt>
                <c:pt idx="4132">
                  <c:v>948</c:v>
                </c:pt>
                <c:pt idx="4133">
                  <c:v>948</c:v>
                </c:pt>
                <c:pt idx="4134">
                  <c:v>949</c:v>
                </c:pt>
                <c:pt idx="4135">
                  <c:v>949</c:v>
                </c:pt>
                <c:pt idx="4136">
                  <c:v>949</c:v>
                </c:pt>
                <c:pt idx="4137">
                  <c:v>949</c:v>
                </c:pt>
                <c:pt idx="4138">
                  <c:v>950</c:v>
                </c:pt>
                <c:pt idx="4139">
                  <c:v>950</c:v>
                </c:pt>
                <c:pt idx="4140">
                  <c:v>950</c:v>
                </c:pt>
                <c:pt idx="4141">
                  <c:v>950</c:v>
                </c:pt>
                <c:pt idx="4142">
                  <c:v>950</c:v>
                </c:pt>
                <c:pt idx="4143">
                  <c:v>950</c:v>
                </c:pt>
                <c:pt idx="4144">
                  <c:v>950</c:v>
                </c:pt>
                <c:pt idx="4145">
                  <c:v>950</c:v>
                </c:pt>
                <c:pt idx="4146">
                  <c:v>950</c:v>
                </c:pt>
                <c:pt idx="4147">
                  <c:v>950</c:v>
                </c:pt>
                <c:pt idx="4148">
                  <c:v>950</c:v>
                </c:pt>
                <c:pt idx="4149">
                  <c:v>950</c:v>
                </c:pt>
                <c:pt idx="4150">
                  <c:v>950</c:v>
                </c:pt>
                <c:pt idx="4151">
                  <c:v>951</c:v>
                </c:pt>
                <c:pt idx="4152">
                  <c:v>952</c:v>
                </c:pt>
                <c:pt idx="4153">
                  <c:v>953</c:v>
                </c:pt>
                <c:pt idx="4154">
                  <c:v>953</c:v>
                </c:pt>
                <c:pt idx="4155">
                  <c:v>954</c:v>
                </c:pt>
                <c:pt idx="4156">
                  <c:v>954</c:v>
                </c:pt>
                <c:pt idx="4157">
                  <c:v>955</c:v>
                </c:pt>
                <c:pt idx="4158">
                  <c:v>955</c:v>
                </c:pt>
                <c:pt idx="4159">
                  <c:v>955</c:v>
                </c:pt>
                <c:pt idx="4160">
                  <c:v>956</c:v>
                </c:pt>
                <c:pt idx="4161">
                  <c:v>956</c:v>
                </c:pt>
                <c:pt idx="4162">
                  <c:v>956</c:v>
                </c:pt>
                <c:pt idx="4163">
                  <c:v>956</c:v>
                </c:pt>
                <c:pt idx="4164">
                  <c:v>956</c:v>
                </c:pt>
                <c:pt idx="4165">
                  <c:v>956</c:v>
                </c:pt>
                <c:pt idx="4166">
                  <c:v>956</c:v>
                </c:pt>
                <c:pt idx="4167">
                  <c:v>956</c:v>
                </c:pt>
                <c:pt idx="4168">
                  <c:v>956</c:v>
                </c:pt>
                <c:pt idx="4169">
                  <c:v>957</c:v>
                </c:pt>
                <c:pt idx="4170">
                  <c:v>958</c:v>
                </c:pt>
                <c:pt idx="4171">
                  <c:v>959</c:v>
                </c:pt>
                <c:pt idx="4172">
                  <c:v>959</c:v>
                </c:pt>
                <c:pt idx="4173">
                  <c:v>959</c:v>
                </c:pt>
                <c:pt idx="4174">
                  <c:v>959</c:v>
                </c:pt>
                <c:pt idx="4175">
                  <c:v>960</c:v>
                </c:pt>
                <c:pt idx="4176">
                  <c:v>960</c:v>
                </c:pt>
                <c:pt idx="4177">
                  <c:v>960</c:v>
                </c:pt>
                <c:pt idx="4178">
                  <c:v>960</c:v>
                </c:pt>
                <c:pt idx="4179">
                  <c:v>960</c:v>
                </c:pt>
                <c:pt idx="4180">
                  <c:v>960</c:v>
                </c:pt>
                <c:pt idx="4181">
                  <c:v>960</c:v>
                </c:pt>
                <c:pt idx="4182">
                  <c:v>960</c:v>
                </c:pt>
                <c:pt idx="4183">
                  <c:v>960</c:v>
                </c:pt>
                <c:pt idx="4184">
                  <c:v>961</c:v>
                </c:pt>
                <c:pt idx="4185">
                  <c:v>961</c:v>
                </c:pt>
                <c:pt idx="4186">
                  <c:v>961</c:v>
                </c:pt>
                <c:pt idx="4187">
                  <c:v>962</c:v>
                </c:pt>
                <c:pt idx="4188">
                  <c:v>962</c:v>
                </c:pt>
                <c:pt idx="4189">
                  <c:v>962</c:v>
                </c:pt>
                <c:pt idx="4190">
                  <c:v>962</c:v>
                </c:pt>
                <c:pt idx="4191">
                  <c:v>962</c:v>
                </c:pt>
                <c:pt idx="4192">
                  <c:v>962</c:v>
                </c:pt>
                <c:pt idx="4193">
                  <c:v>963</c:v>
                </c:pt>
                <c:pt idx="4194">
                  <c:v>963</c:v>
                </c:pt>
                <c:pt idx="4195">
                  <c:v>963</c:v>
                </c:pt>
                <c:pt idx="4196">
                  <c:v>963</c:v>
                </c:pt>
                <c:pt idx="4197">
                  <c:v>963</c:v>
                </c:pt>
                <c:pt idx="4198">
                  <c:v>963</c:v>
                </c:pt>
                <c:pt idx="4199">
                  <c:v>964</c:v>
                </c:pt>
                <c:pt idx="4200">
                  <c:v>964</c:v>
                </c:pt>
                <c:pt idx="4201">
                  <c:v>965</c:v>
                </c:pt>
                <c:pt idx="4202">
                  <c:v>966</c:v>
                </c:pt>
                <c:pt idx="4203">
                  <c:v>967</c:v>
                </c:pt>
                <c:pt idx="4204">
                  <c:v>967</c:v>
                </c:pt>
                <c:pt idx="4205">
                  <c:v>967</c:v>
                </c:pt>
                <c:pt idx="4206">
                  <c:v>967</c:v>
                </c:pt>
                <c:pt idx="4207">
                  <c:v>968</c:v>
                </c:pt>
                <c:pt idx="4208">
                  <c:v>969</c:v>
                </c:pt>
                <c:pt idx="4209">
                  <c:v>970</c:v>
                </c:pt>
                <c:pt idx="4210">
                  <c:v>970</c:v>
                </c:pt>
                <c:pt idx="4211">
                  <c:v>971</c:v>
                </c:pt>
                <c:pt idx="4212">
                  <c:v>972</c:v>
                </c:pt>
                <c:pt idx="4213">
                  <c:v>972</c:v>
                </c:pt>
                <c:pt idx="4214">
                  <c:v>973</c:v>
                </c:pt>
                <c:pt idx="4215">
                  <c:v>974</c:v>
                </c:pt>
                <c:pt idx="4216">
                  <c:v>974</c:v>
                </c:pt>
                <c:pt idx="4217">
                  <c:v>974</c:v>
                </c:pt>
                <c:pt idx="4218">
                  <c:v>975</c:v>
                </c:pt>
                <c:pt idx="4219">
                  <c:v>976</c:v>
                </c:pt>
                <c:pt idx="4220">
                  <c:v>976</c:v>
                </c:pt>
                <c:pt idx="4221">
                  <c:v>977</c:v>
                </c:pt>
                <c:pt idx="4222">
                  <c:v>977</c:v>
                </c:pt>
                <c:pt idx="4223">
                  <c:v>977</c:v>
                </c:pt>
                <c:pt idx="4224">
                  <c:v>977</c:v>
                </c:pt>
                <c:pt idx="4225">
                  <c:v>977</c:v>
                </c:pt>
                <c:pt idx="4226">
                  <c:v>977</c:v>
                </c:pt>
                <c:pt idx="4227">
                  <c:v>977</c:v>
                </c:pt>
                <c:pt idx="4228">
                  <c:v>977</c:v>
                </c:pt>
                <c:pt idx="4229">
                  <c:v>977</c:v>
                </c:pt>
                <c:pt idx="4230">
                  <c:v>977</c:v>
                </c:pt>
                <c:pt idx="4231">
                  <c:v>977</c:v>
                </c:pt>
                <c:pt idx="4232">
                  <c:v>977</c:v>
                </c:pt>
                <c:pt idx="4233">
                  <c:v>977</c:v>
                </c:pt>
                <c:pt idx="4234">
                  <c:v>977</c:v>
                </c:pt>
                <c:pt idx="4235">
                  <c:v>977</c:v>
                </c:pt>
                <c:pt idx="4236">
                  <c:v>977</c:v>
                </c:pt>
                <c:pt idx="4237">
                  <c:v>977</c:v>
                </c:pt>
                <c:pt idx="4238">
                  <c:v>978</c:v>
                </c:pt>
                <c:pt idx="4239">
                  <c:v>978</c:v>
                </c:pt>
                <c:pt idx="4240">
                  <c:v>978</c:v>
                </c:pt>
                <c:pt idx="4241">
                  <c:v>978</c:v>
                </c:pt>
                <c:pt idx="4242">
                  <c:v>978</c:v>
                </c:pt>
                <c:pt idx="4243">
                  <c:v>978</c:v>
                </c:pt>
                <c:pt idx="4244">
                  <c:v>978</c:v>
                </c:pt>
                <c:pt idx="4245">
                  <c:v>979</c:v>
                </c:pt>
                <c:pt idx="4246">
                  <c:v>980</c:v>
                </c:pt>
                <c:pt idx="4247">
                  <c:v>981</c:v>
                </c:pt>
                <c:pt idx="4248">
                  <c:v>981</c:v>
                </c:pt>
                <c:pt idx="4249">
                  <c:v>981</c:v>
                </c:pt>
                <c:pt idx="4250">
                  <c:v>981</c:v>
                </c:pt>
                <c:pt idx="4251">
                  <c:v>981</c:v>
                </c:pt>
                <c:pt idx="4252">
                  <c:v>981</c:v>
                </c:pt>
                <c:pt idx="4253">
                  <c:v>981</c:v>
                </c:pt>
                <c:pt idx="4254">
                  <c:v>981</c:v>
                </c:pt>
                <c:pt idx="4255">
                  <c:v>981</c:v>
                </c:pt>
                <c:pt idx="4256">
                  <c:v>982</c:v>
                </c:pt>
                <c:pt idx="4257">
                  <c:v>982</c:v>
                </c:pt>
                <c:pt idx="4258">
                  <c:v>983</c:v>
                </c:pt>
                <c:pt idx="4259">
                  <c:v>984</c:v>
                </c:pt>
                <c:pt idx="4260">
                  <c:v>984</c:v>
                </c:pt>
                <c:pt idx="4261">
                  <c:v>984</c:v>
                </c:pt>
                <c:pt idx="4262">
                  <c:v>984</c:v>
                </c:pt>
                <c:pt idx="4263">
                  <c:v>985</c:v>
                </c:pt>
                <c:pt idx="4264">
                  <c:v>986</c:v>
                </c:pt>
                <c:pt idx="4265">
                  <c:v>986</c:v>
                </c:pt>
                <c:pt idx="4266">
                  <c:v>986</c:v>
                </c:pt>
                <c:pt idx="4267">
                  <c:v>986</c:v>
                </c:pt>
                <c:pt idx="4268">
                  <c:v>986</c:v>
                </c:pt>
                <c:pt idx="4269">
                  <c:v>986</c:v>
                </c:pt>
                <c:pt idx="4270">
                  <c:v>986</c:v>
                </c:pt>
                <c:pt idx="4271">
                  <c:v>986</c:v>
                </c:pt>
                <c:pt idx="4272">
                  <c:v>986</c:v>
                </c:pt>
                <c:pt idx="4273">
                  <c:v>986</c:v>
                </c:pt>
                <c:pt idx="4274">
                  <c:v>987</c:v>
                </c:pt>
                <c:pt idx="4275">
                  <c:v>987</c:v>
                </c:pt>
                <c:pt idx="4276">
                  <c:v>987</c:v>
                </c:pt>
                <c:pt idx="4277">
                  <c:v>987</c:v>
                </c:pt>
                <c:pt idx="4278">
                  <c:v>987</c:v>
                </c:pt>
                <c:pt idx="4279">
                  <c:v>987</c:v>
                </c:pt>
                <c:pt idx="4280">
                  <c:v>987</c:v>
                </c:pt>
                <c:pt idx="4281">
                  <c:v>987</c:v>
                </c:pt>
                <c:pt idx="4282">
                  <c:v>987</c:v>
                </c:pt>
                <c:pt idx="4283">
                  <c:v>987</c:v>
                </c:pt>
                <c:pt idx="4284">
                  <c:v>987</c:v>
                </c:pt>
                <c:pt idx="4285">
                  <c:v>987</c:v>
                </c:pt>
                <c:pt idx="4286">
                  <c:v>988</c:v>
                </c:pt>
                <c:pt idx="4287">
                  <c:v>988</c:v>
                </c:pt>
                <c:pt idx="4288">
                  <c:v>988</c:v>
                </c:pt>
                <c:pt idx="4289">
                  <c:v>989</c:v>
                </c:pt>
                <c:pt idx="4290">
                  <c:v>989</c:v>
                </c:pt>
                <c:pt idx="4291">
                  <c:v>990</c:v>
                </c:pt>
                <c:pt idx="4292">
                  <c:v>991</c:v>
                </c:pt>
                <c:pt idx="4293">
                  <c:v>992</c:v>
                </c:pt>
                <c:pt idx="4294">
                  <c:v>993</c:v>
                </c:pt>
                <c:pt idx="4295">
                  <c:v>993</c:v>
                </c:pt>
                <c:pt idx="4296">
                  <c:v>993</c:v>
                </c:pt>
                <c:pt idx="4297">
                  <c:v>994</c:v>
                </c:pt>
                <c:pt idx="4298">
                  <c:v>994</c:v>
                </c:pt>
                <c:pt idx="4299">
                  <c:v>994</c:v>
                </c:pt>
                <c:pt idx="4300">
                  <c:v>994</c:v>
                </c:pt>
                <c:pt idx="4301">
                  <c:v>994</c:v>
                </c:pt>
                <c:pt idx="4302">
                  <c:v>994</c:v>
                </c:pt>
                <c:pt idx="4303">
                  <c:v>994</c:v>
                </c:pt>
                <c:pt idx="4304">
                  <c:v>994</c:v>
                </c:pt>
                <c:pt idx="4305">
                  <c:v>994</c:v>
                </c:pt>
                <c:pt idx="4306">
                  <c:v>994</c:v>
                </c:pt>
                <c:pt idx="4307">
                  <c:v>994</c:v>
                </c:pt>
                <c:pt idx="4308">
                  <c:v>994</c:v>
                </c:pt>
                <c:pt idx="4309">
                  <c:v>994</c:v>
                </c:pt>
                <c:pt idx="4310">
                  <c:v>994</c:v>
                </c:pt>
                <c:pt idx="4311">
                  <c:v>994</c:v>
                </c:pt>
                <c:pt idx="4312">
                  <c:v>995</c:v>
                </c:pt>
                <c:pt idx="4313">
                  <c:v>995</c:v>
                </c:pt>
                <c:pt idx="4314">
                  <c:v>996</c:v>
                </c:pt>
                <c:pt idx="4315">
                  <c:v>997</c:v>
                </c:pt>
                <c:pt idx="4316">
                  <c:v>998</c:v>
                </c:pt>
                <c:pt idx="4317">
                  <c:v>998</c:v>
                </c:pt>
                <c:pt idx="4318">
                  <c:v>998</c:v>
                </c:pt>
                <c:pt idx="4319">
                  <c:v>998</c:v>
                </c:pt>
                <c:pt idx="4320">
                  <c:v>998</c:v>
                </c:pt>
                <c:pt idx="4321">
                  <c:v>998</c:v>
                </c:pt>
                <c:pt idx="4322">
                  <c:v>999</c:v>
                </c:pt>
                <c:pt idx="4323">
                  <c:v>999</c:v>
                </c:pt>
                <c:pt idx="4324">
                  <c:v>999</c:v>
                </c:pt>
                <c:pt idx="4325">
                  <c:v>999</c:v>
                </c:pt>
                <c:pt idx="4326">
                  <c:v>999</c:v>
                </c:pt>
                <c:pt idx="4327">
                  <c:v>999</c:v>
                </c:pt>
                <c:pt idx="4328">
                  <c:v>999</c:v>
                </c:pt>
                <c:pt idx="4329">
                  <c:v>999</c:v>
                </c:pt>
                <c:pt idx="4330">
                  <c:v>999</c:v>
                </c:pt>
                <c:pt idx="4331">
                  <c:v>999</c:v>
                </c:pt>
                <c:pt idx="4332">
                  <c:v>999</c:v>
                </c:pt>
                <c:pt idx="4333">
                  <c:v>999</c:v>
                </c:pt>
                <c:pt idx="4334">
                  <c:v>999</c:v>
                </c:pt>
                <c:pt idx="4335">
                  <c:v>999</c:v>
                </c:pt>
                <c:pt idx="4336">
                  <c:v>999</c:v>
                </c:pt>
                <c:pt idx="4337">
                  <c:v>999</c:v>
                </c:pt>
                <c:pt idx="4338">
                  <c:v>999</c:v>
                </c:pt>
                <c:pt idx="4339">
                  <c:v>999</c:v>
                </c:pt>
                <c:pt idx="4340">
                  <c:v>999</c:v>
                </c:pt>
                <c:pt idx="4341">
                  <c:v>999</c:v>
                </c:pt>
                <c:pt idx="4342">
                  <c:v>999</c:v>
                </c:pt>
                <c:pt idx="4343">
                  <c:v>999</c:v>
                </c:pt>
                <c:pt idx="4344">
                  <c:v>999</c:v>
                </c:pt>
                <c:pt idx="4345">
                  <c:v>999</c:v>
                </c:pt>
                <c:pt idx="4346">
                  <c:v>999</c:v>
                </c:pt>
                <c:pt idx="4347">
                  <c:v>1000</c:v>
                </c:pt>
                <c:pt idx="4348">
                  <c:v>1000</c:v>
                </c:pt>
                <c:pt idx="4349">
                  <c:v>1000</c:v>
                </c:pt>
                <c:pt idx="4350">
                  <c:v>1000</c:v>
                </c:pt>
                <c:pt idx="4351">
                  <c:v>1001</c:v>
                </c:pt>
                <c:pt idx="4352">
                  <c:v>1001</c:v>
                </c:pt>
                <c:pt idx="4353">
                  <c:v>1001</c:v>
                </c:pt>
                <c:pt idx="4354">
                  <c:v>1001</c:v>
                </c:pt>
                <c:pt idx="4355">
                  <c:v>1002</c:v>
                </c:pt>
                <c:pt idx="4356">
                  <c:v>1003</c:v>
                </c:pt>
                <c:pt idx="4357">
                  <c:v>1004</c:v>
                </c:pt>
                <c:pt idx="4358">
                  <c:v>1004</c:v>
                </c:pt>
                <c:pt idx="4359">
                  <c:v>1004</c:v>
                </c:pt>
                <c:pt idx="4360">
                  <c:v>1004</c:v>
                </c:pt>
                <c:pt idx="4361">
                  <c:v>1004</c:v>
                </c:pt>
                <c:pt idx="4362">
                  <c:v>1005</c:v>
                </c:pt>
                <c:pt idx="4363">
                  <c:v>1005</c:v>
                </c:pt>
                <c:pt idx="4364">
                  <c:v>1005</c:v>
                </c:pt>
                <c:pt idx="4365">
                  <c:v>1006</c:v>
                </c:pt>
                <c:pt idx="4366">
                  <c:v>1006</c:v>
                </c:pt>
                <c:pt idx="4367">
                  <c:v>1006</c:v>
                </c:pt>
                <c:pt idx="4368">
                  <c:v>1006</c:v>
                </c:pt>
                <c:pt idx="4369">
                  <c:v>1006</c:v>
                </c:pt>
                <c:pt idx="4370">
                  <c:v>1006</c:v>
                </c:pt>
                <c:pt idx="4371">
                  <c:v>1006</c:v>
                </c:pt>
                <c:pt idx="4372">
                  <c:v>1007</c:v>
                </c:pt>
                <c:pt idx="4373">
                  <c:v>1007</c:v>
                </c:pt>
                <c:pt idx="4374">
                  <c:v>1007</c:v>
                </c:pt>
                <c:pt idx="4375">
                  <c:v>1007</c:v>
                </c:pt>
                <c:pt idx="4376">
                  <c:v>1007</c:v>
                </c:pt>
                <c:pt idx="4377">
                  <c:v>1007</c:v>
                </c:pt>
                <c:pt idx="4378">
                  <c:v>1007</c:v>
                </c:pt>
                <c:pt idx="4379">
                  <c:v>1007</c:v>
                </c:pt>
                <c:pt idx="4380">
                  <c:v>1007</c:v>
                </c:pt>
                <c:pt idx="4381">
                  <c:v>1007</c:v>
                </c:pt>
                <c:pt idx="4382">
                  <c:v>1007</c:v>
                </c:pt>
                <c:pt idx="4383">
                  <c:v>1007</c:v>
                </c:pt>
                <c:pt idx="4384">
                  <c:v>1007</c:v>
                </c:pt>
                <c:pt idx="4385">
                  <c:v>1007</c:v>
                </c:pt>
                <c:pt idx="4386">
                  <c:v>1007</c:v>
                </c:pt>
                <c:pt idx="4387">
                  <c:v>1007</c:v>
                </c:pt>
                <c:pt idx="4388">
                  <c:v>1007</c:v>
                </c:pt>
                <c:pt idx="4389">
                  <c:v>1007</c:v>
                </c:pt>
                <c:pt idx="4390">
                  <c:v>1007</c:v>
                </c:pt>
                <c:pt idx="4391">
                  <c:v>1007</c:v>
                </c:pt>
                <c:pt idx="4392">
                  <c:v>1007</c:v>
                </c:pt>
                <c:pt idx="4393">
                  <c:v>1007</c:v>
                </c:pt>
                <c:pt idx="4394">
                  <c:v>1007</c:v>
                </c:pt>
                <c:pt idx="4395">
                  <c:v>1007</c:v>
                </c:pt>
                <c:pt idx="4396">
                  <c:v>1007</c:v>
                </c:pt>
                <c:pt idx="4397">
                  <c:v>1007</c:v>
                </c:pt>
                <c:pt idx="4398">
                  <c:v>1007</c:v>
                </c:pt>
                <c:pt idx="4399">
                  <c:v>1007</c:v>
                </c:pt>
                <c:pt idx="4400">
                  <c:v>1007</c:v>
                </c:pt>
                <c:pt idx="4401">
                  <c:v>1008</c:v>
                </c:pt>
                <c:pt idx="4402">
                  <c:v>1008</c:v>
                </c:pt>
                <c:pt idx="4403">
                  <c:v>1008</c:v>
                </c:pt>
                <c:pt idx="4404">
                  <c:v>1008</c:v>
                </c:pt>
                <c:pt idx="4405">
                  <c:v>1008</c:v>
                </c:pt>
                <c:pt idx="4406">
                  <c:v>1008</c:v>
                </c:pt>
                <c:pt idx="4407">
                  <c:v>1008</c:v>
                </c:pt>
                <c:pt idx="4408">
                  <c:v>1008</c:v>
                </c:pt>
                <c:pt idx="4409">
                  <c:v>1008</c:v>
                </c:pt>
                <c:pt idx="4410">
                  <c:v>1008</c:v>
                </c:pt>
                <c:pt idx="4411">
                  <c:v>1009</c:v>
                </c:pt>
                <c:pt idx="4412">
                  <c:v>1009</c:v>
                </c:pt>
                <c:pt idx="4413">
                  <c:v>1009</c:v>
                </c:pt>
                <c:pt idx="4414">
                  <c:v>1009</c:v>
                </c:pt>
                <c:pt idx="4415">
                  <c:v>1009</c:v>
                </c:pt>
                <c:pt idx="4416">
                  <c:v>1009</c:v>
                </c:pt>
                <c:pt idx="4417">
                  <c:v>1009</c:v>
                </c:pt>
                <c:pt idx="4418">
                  <c:v>1010</c:v>
                </c:pt>
                <c:pt idx="4419">
                  <c:v>1011</c:v>
                </c:pt>
                <c:pt idx="4420">
                  <c:v>1012</c:v>
                </c:pt>
                <c:pt idx="4421">
                  <c:v>1012</c:v>
                </c:pt>
                <c:pt idx="4422">
                  <c:v>1012</c:v>
                </c:pt>
                <c:pt idx="4423">
                  <c:v>1012</c:v>
                </c:pt>
                <c:pt idx="4424">
                  <c:v>1012</c:v>
                </c:pt>
                <c:pt idx="4425">
                  <c:v>1012</c:v>
                </c:pt>
                <c:pt idx="4426">
                  <c:v>1012</c:v>
                </c:pt>
                <c:pt idx="4427">
                  <c:v>1012</c:v>
                </c:pt>
                <c:pt idx="4428">
                  <c:v>1012</c:v>
                </c:pt>
                <c:pt idx="4429">
                  <c:v>1012</c:v>
                </c:pt>
                <c:pt idx="4430">
                  <c:v>1012</c:v>
                </c:pt>
                <c:pt idx="4431">
                  <c:v>1012</c:v>
                </c:pt>
                <c:pt idx="4432">
                  <c:v>1012</c:v>
                </c:pt>
                <c:pt idx="4433">
                  <c:v>1012</c:v>
                </c:pt>
                <c:pt idx="4434">
                  <c:v>1012</c:v>
                </c:pt>
                <c:pt idx="4435">
                  <c:v>1012</c:v>
                </c:pt>
                <c:pt idx="4436">
                  <c:v>1012</c:v>
                </c:pt>
                <c:pt idx="4437">
                  <c:v>1012</c:v>
                </c:pt>
                <c:pt idx="4438">
                  <c:v>1012</c:v>
                </c:pt>
                <c:pt idx="4439">
                  <c:v>1012</c:v>
                </c:pt>
                <c:pt idx="4440">
                  <c:v>1012</c:v>
                </c:pt>
                <c:pt idx="4441">
                  <c:v>1012</c:v>
                </c:pt>
                <c:pt idx="4442">
                  <c:v>1012</c:v>
                </c:pt>
                <c:pt idx="4443">
                  <c:v>1012</c:v>
                </c:pt>
                <c:pt idx="4444">
                  <c:v>1012</c:v>
                </c:pt>
                <c:pt idx="4445">
                  <c:v>1012</c:v>
                </c:pt>
                <c:pt idx="4446">
                  <c:v>1012</c:v>
                </c:pt>
                <c:pt idx="4447">
                  <c:v>1012</c:v>
                </c:pt>
                <c:pt idx="4448">
                  <c:v>1012</c:v>
                </c:pt>
                <c:pt idx="4449">
                  <c:v>1012</c:v>
                </c:pt>
                <c:pt idx="4450">
                  <c:v>1012</c:v>
                </c:pt>
                <c:pt idx="4451">
                  <c:v>1012</c:v>
                </c:pt>
                <c:pt idx="4452">
                  <c:v>1012</c:v>
                </c:pt>
                <c:pt idx="4453">
                  <c:v>1012</c:v>
                </c:pt>
                <c:pt idx="4454">
                  <c:v>1012</c:v>
                </c:pt>
                <c:pt idx="4455">
                  <c:v>1012</c:v>
                </c:pt>
                <c:pt idx="4456">
                  <c:v>1012</c:v>
                </c:pt>
                <c:pt idx="4457">
                  <c:v>1012</c:v>
                </c:pt>
                <c:pt idx="4458">
                  <c:v>1012</c:v>
                </c:pt>
                <c:pt idx="4459">
                  <c:v>1012</c:v>
                </c:pt>
                <c:pt idx="4460">
                  <c:v>1012</c:v>
                </c:pt>
                <c:pt idx="4461">
                  <c:v>1012</c:v>
                </c:pt>
                <c:pt idx="4462">
                  <c:v>1012</c:v>
                </c:pt>
                <c:pt idx="4463">
                  <c:v>1012</c:v>
                </c:pt>
                <c:pt idx="4464">
                  <c:v>1012</c:v>
                </c:pt>
                <c:pt idx="4465">
                  <c:v>1012</c:v>
                </c:pt>
                <c:pt idx="4466">
                  <c:v>1012</c:v>
                </c:pt>
                <c:pt idx="4467">
                  <c:v>1012</c:v>
                </c:pt>
                <c:pt idx="4468">
                  <c:v>1012</c:v>
                </c:pt>
                <c:pt idx="4469">
                  <c:v>1012</c:v>
                </c:pt>
                <c:pt idx="4470">
                  <c:v>1012</c:v>
                </c:pt>
                <c:pt idx="4471">
                  <c:v>1012</c:v>
                </c:pt>
                <c:pt idx="4472">
                  <c:v>1012</c:v>
                </c:pt>
                <c:pt idx="4473">
                  <c:v>1013</c:v>
                </c:pt>
                <c:pt idx="4474">
                  <c:v>1014</c:v>
                </c:pt>
                <c:pt idx="4475">
                  <c:v>1014</c:v>
                </c:pt>
                <c:pt idx="4476">
                  <c:v>1014</c:v>
                </c:pt>
                <c:pt idx="4477">
                  <c:v>1015</c:v>
                </c:pt>
                <c:pt idx="4478">
                  <c:v>1015</c:v>
                </c:pt>
                <c:pt idx="4479">
                  <c:v>1015</c:v>
                </c:pt>
                <c:pt idx="4480">
                  <c:v>1015</c:v>
                </c:pt>
                <c:pt idx="4481">
                  <c:v>1015</c:v>
                </c:pt>
                <c:pt idx="4482">
                  <c:v>1015</c:v>
                </c:pt>
                <c:pt idx="4483">
                  <c:v>1015</c:v>
                </c:pt>
                <c:pt idx="4484">
                  <c:v>1015</c:v>
                </c:pt>
                <c:pt idx="4485">
                  <c:v>1015</c:v>
                </c:pt>
                <c:pt idx="4486">
                  <c:v>1015</c:v>
                </c:pt>
                <c:pt idx="4487">
                  <c:v>1015</c:v>
                </c:pt>
                <c:pt idx="4488">
                  <c:v>1015</c:v>
                </c:pt>
                <c:pt idx="4489">
                  <c:v>1015</c:v>
                </c:pt>
                <c:pt idx="4490">
                  <c:v>1015</c:v>
                </c:pt>
                <c:pt idx="4491">
                  <c:v>1015</c:v>
                </c:pt>
                <c:pt idx="4492">
                  <c:v>1015</c:v>
                </c:pt>
                <c:pt idx="4493">
                  <c:v>1015</c:v>
                </c:pt>
                <c:pt idx="4494">
                  <c:v>1016</c:v>
                </c:pt>
                <c:pt idx="4495">
                  <c:v>1016</c:v>
                </c:pt>
                <c:pt idx="4496">
                  <c:v>1016</c:v>
                </c:pt>
                <c:pt idx="4497">
                  <c:v>1016</c:v>
                </c:pt>
                <c:pt idx="4498">
                  <c:v>1016</c:v>
                </c:pt>
                <c:pt idx="4499">
                  <c:v>1016</c:v>
                </c:pt>
                <c:pt idx="4500">
                  <c:v>1016</c:v>
                </c:pt>
                <c:pt idx="4501">
                  <c:v>1016</c:v>
                </c:pt>
                <c:pt idx="4502">
                  <c:v>1016</c:v>
                </c:pt>
                <c:pt idx="4503">
                  <c:v>1016</c:v>
                </c:pt>
                <c:pt idx="4504">
                  <c:v>1016</c:v>
                </c:pt>
                <c:pt idx="4505">
                  <c:v>1016</c:v>
                </c:pt>
                <c:pt idx="4506">
                  <c:v>1017</c:v>
                </c:pt>
                <c:pt idx="4507">
                  <c:v>1017</c:v>
                </c:pt>
                <c:pt idx="4508">
                  <c:v>1017</c:v>
                </c:pt>
                <c:pt idx="4509">
                  <c:v>1017</c:v>
                </c:pt>
                <c:pt idx="4510">
                  <c:v>1017</c:v>
                </c:pt>
                <c:pt idx="4511">
                  <c:v>1017</c:v>
                </c:pt>
                <c:pt idx="4512">
                  <c:v>1017</c:v>
                </c:pt>
                <c:pt idx="4513">
                  <c:v>1017</c:v>
                </c:pt>
                <c:pt idx="4514">
                  <c:v>1017</c:v>
                </c:pt>
                <c:pt idx="4515">
                  <c:v>1017</c:v>
                </c:pt>
                <c:pt idx="4516">
                  <c:v>1017</c:v>
                </c:pt>
                <c:pt idx="4517">
                  <c:v>1018</c:v>
                </c:pt>
                <c:pt idx="4518">
                  <c:v>1018</c:v>
                </c:pt>
                <c:pt idx="4519">
                  <c:v>1018</c:v>
                </c:pt>
                <c:pt idx="4520">
                  <c:v>1018</c:v>
                </c:pt>
                <c:pt idx="4521">
                  <c:v>1019</c:v>
                </c:pt>
                <c:pt idx="4522">
                  <c:v>1019</c:v>
                </c:pt>
                <c:pt idx="4523">
                  <c:v>1019</c:v>
                </c:pt>
                <c:pt idx="4524">
                  <c:v>1019</c:v>
                </c:pt>
                <c:pt idx="4525">
                  <c:v>1019</c:v>
                </c:pt>
                <c:pt idx="4526">
                  <c:v>1019</c:v>
                </c:pt>
                <c:pt idx="4527">
                  <c:v>1019</c:v>
                </c:pt>
                <c:pt idx="4528">
                  <c:v>1019</c:v>
                </c:pt>
                <c:pt idx="4529">
                  <c:v>1019</c:v>
                </c:pt>
                <c:pt idx="4530">
                  <c:v>1019</c:v>
                </c:pt>
                <c:pt idx="4531">
                  <c:v>1019</c:v>
                </c:pt>
                <c:pt idx="4532">
                  <c:v>1019</c:v>
                </c:pt>
                <c:pt idx="4533">
                  <c:v>1019</c:v>
                </c:pt>
                <c:pt idx="4534">
                  <c:v>1019</c:v>
                </c:pt>
                <c:pt idx="4535">
                  <c:v>1019</c:v>
                </c:pt>
                <c:pt idx="4536">
                  <c:v>1019</c:v>
                </c:pt>
                <c:pt idx="4537">
                  <c:v>1019</c:v>
                </c:pt>
                <c:pt idx="4538">
                  <c:v>1019</c:v>
                </c:pt>
                <c:pt idx="4539">
                  <c:v>1019</c:v>
                </c:pt>
                <c:pt idx="4540">
                  <c:v>1019</c:v>
                </c:pt>
                <c:pt idx="4541">
                  <c:v>1019</c:v>
                </c:pt>
                <c:pt idx="4542">
                  <c:v>1019</c:v>
                </c:pt>
                <c:pt idx="4543">
                  <c:v>1019</c:v>
                </c:pt>
                <c:pt idx="4544">
                  <c:v>1019</c:v>
                </c:pt>
                <c:pt idx="4545">
                  <c:v>1019</c:v>
                </c:pt>
                <c:pt idx="4546">
                  <c:v>1019</c:v>
                </c:pt>
                <c:pt idx="4547">
                  <c:v>1019</c:v>
                </c:pt>
                <c:pt idx="4548">
                  <c:v>1019</c:v>
                </c:pt>
                <c:pt idx="4549">
                  <c:v>1019</c:v>
                </c:pt>
                <c:pt idx="4550">
                  <c:v>1019</c:v>
                </c:pt>
                <c:pt idx="4551">
                  <c:v>1019</c:v>
                </c:pt>
                <c:pt idx="4552">
                  <c:v>1019</c:v>
                </c:pt>
                <c:pt idx="4553">
                  <c:v>1019</c:v>
                </c:pt>
                <c:pt idx="4554">
                  <c:v>1020</c:v>
                </c:pt>
                <c:pt idx="4555">
                  <c:v>1020</c:v>
                </c:pt>
                <c:pt idx="4556">
                  <c:v>1020</c:v>
                </c:pt>
                <c:pt idx="4557">
                  <c:v>1020</c:v>
                </c:pt>
                <c:pt idx="4558">
                  <c:v>1020</c:v>
                </c:pt>
                <c:pt idx="4559">
                  <c:v>1020</c:v>
                </c:pt>
                <c:pt idx="4560">
                  <c:v>1020</c:v>
                </c:pt>
                <c:pt idx="4561">
                  <c:v>1020</c:v>
                </c:pt>
                <c:pt idx="4562">
                  <c:v>1020</c:v>
                </c:pt>
                <c:pt idx="4563">
                  <c:v>1020</c:v>
                </c:pt>
                <c:pt idx="4564">
                  <c:v>1020</c:v>
                </c:pt>
                <c:pt idx="4565">
                  <c:v>1020</c:v>
                </c:pt>
                <c:pt idx="4566">
                  <c:v>1020</c:v>
                </c:pt>
                <c:pt idx="4567">
                  <c:v>1020</c:v>
                </c:pt>
                <c:pt idx="4568">
                  <c:v>1020</c:v>
                </c:pt>
                <c:pt idx="4569">
                  <c:v>1020</c:v>
                </c:pt>
                <c:pt idx="4570">
                  <c:v>1020</c:v>
                </c:pt>
                <c:pt idx="4571">
                  <c:v>1020</c:v>
                </c:pt>
                <c:pt idx="4572">
                  <c:v>1020</c:v>
                </c:pt>
                <c:pt idx="4573">
                  <c:v>1020</c:v>
                </c:pt>
                <c:pt idx="4574">
                  <c:v>1020</c:v>
                </c:pt>
                <c:pt idx="4575">
                  <c:v>1020</c:v>
                </c:pt>
                <c:pt idx="4576">
                  <c:v>1020</c:v>
                </c:pt>
                <c:pt idx="4577">
                  <c:v>1020</c:v>
                </c:pt>
                <c:pt idx="4578">
                  <c:v>1020</c:v>
                </c:pt>
                <c:pt idx="4579">
                  <c:v>1020</c:v>
                </c:pt>
                <c:pt idx="4580">
                  <c:v>1020</c:v>
                </c:pt>
                <c:pt idx="4581">
                  <c:v>1020</c:v>
                </c:pt>
                <c:pt idx="4582">
                  <c:v>1020</c:v>
                </c:pt>
                <c:pt idx="4583">
                  <c:v>1020</c:v>
                </c:pt>
                <c:pt idx="4584">
                  <c:v>1020</c:v>
                </c:pt>
                <c:pt idx="4585">
                  <c:v>1020</c:v>
                </c:pt>
                <c:pt idx="4586">
                  <c:v>1020</c:v>
                </c:pt>
                <c:pt idx="4587">
                  <c:v>1020</c:v>
                </c:pt>
                <c:pt idx="4588">
                  <c:v>1020</c:v>
                </c:pt>
                <c:pt idx="4589">
                  <c:v>1020</c:v>
                </c:pt>
                <c:pt idx="4590">
                  <c:v>1021</c:v>
                </c:pt>
                <c:pt idx="4591">
                  <c:v>1021</c:v>
                </c:pt>
                <c:pt idx="4592">
                  <c:v>1021</c:v>
                </c:pt>
                <c:pt idx="4593">
                  <c:v>1021</c:v>
                </c:pt>
                <c:pt idx="4594">
                  <c:v>1021</c:v>
                </c:pt>
                <c:pt idx="4595">
                  <c:v>1021</c:v>
                </c:pt>
                <c:pt idx="4596">
                  <c:v>1021</c:v>
                </c:pt>
                <c:pt idx="4597">
                  <c:v>1021</c:v>
                </c:pt>
                <c:pt idx="4598">
                  <c:v>1022</c:v>
                </c:pt>
                <c:pt idx="4599">
                  <c:v>1022</c:v>
                </c:pt>
                <c:pt idx="4600">
                  <c:v>1022</c:v>
                </c:pt>
                <c:pt idx="4601">
                  <c:v>1022</c:v>
                </c:pt>
                <c:pt idx="4602">
                  <c:v>1022</c:v>
                </c:pt>
                <c:pt idx="4603">
                  <c:v>1023</c:v>
                </c:pt>
                <c:pt idx="4604">
                  <c:v>1023</c:v>
                </c:pt>
                <c:pt idx="4605">
                  <c:v>1023</c:v>
                </c:pt>
                <c:pt idx="4606">
                  <c:v>1023</c:v>
                </c:pt>
                <c:pt idx="4607">
                  <c:v>1023</c:v>
                </c:pt>
                <c:pt idx="4608">
                  <c:v>1024</c:v>
                </c:pt>
                <c:pt idx="4609">
                  <c:v>1024</c:v>
                </c:pt>
                <c:pt idx="4610">
                  <c:v>1024</c:v>
                </c:pt>
                <c:pt idx="4611">
                  <c:v>1024</c:v>
                </c:pt>
                <c:pt idx="4612">
                  <c:v>1024</c:v>
                </c:pt>
                <c:pt idx="4613">
                  <c:v>1025</c:v>
                </c:pt>
                <c:pt idx="4614">
                  <c:v>1025</c:v>
                </c:pt>
                <c:pt idx="4615">
                  <c:v>1025</c:v>
                </c:pt>
                <c:pt idx="4616">
                  <c:v>1025</c:v>
                </c:pt>
                <c:pt idx="4617">
                  <c:v>1025</c:v>
                </c:pt>
                <c:pt idx="4618">
                  <c:v>1025</c:v>
                </c:pt>
                <c:pt idx="4619">
                  <c:v>1025</c:v>
                </c:pt>
                <c:pt idx="4620">
                  <c:v>1025</c:v>
                </c:pt>
                <c:pt idx="4621">
                  <c:v>1025</c:v>
                </c:pt>
                <c:pt idx="4622">
                  <c:v>1025</c:v>
                </c:pt>
                <c:pt idx="4623">
                  <c:v>1025</c:v>
                </c:pt>
                <c:pt idx="4624">
                  <c:v>1025</c:v>
                </c:pt>
                <c:pt idx="4625">
                  <c:v>1025</c:v>
                </c:pt>
                <c:pt idx="4626">
                  <c:v>1025</c:v>
                </c:pt>
                <c:pt idx="4627">
                  <c:v>1025</c:v>
                </c:pt>
                <c:pt idx="4628">
                  <c:v>1025</c:v>
                </c:pt>
                <c:pt idx="4629">
                  <c:v>1025</c:v>
                </c:pt>
                <c:pt idx="4630">
                  <c:v>1025</c:v>
                </c:pt>
                <c:pt idx="4631">
                  <c:v>1025</c:v>
                </c:pt>
                <c:pt idx="4632">
                  <c:v>1025</c:v>
                </c:pt>
                <c:pt idx="4633">
                  <c:v>1025</c:v>
                </c:pt>
                <c:pt idx="4634">
                  <c:v>1025</c:v>
                </c:pt>
                <c:pt idx="4635">
                  <c:v>1025</c:v>
                </c:pt>
                <c:pt idx="4636">
                  <c:v>1026</c:v>
                </c:pt>
                <c:pt idx="4637">
                  <c:v>1026</c:v>
                </c:pt>
                <c:pt idx="4638">
                  <c:v>1026</c:v>
                </c:pt>
                <c:pt idx="4639">
                  <c:v>1027</c:v>
                </c:pt>
                <c:pt idx="4640">
                  <c:v>1027</c:v>
                </c:pt>
                <c:pt idx="4641">
                  <c:v>1027</c:v>
                </c:pt>
                <c:pt idx="4642">
                  <c:v>1027</c:v>
                </c:pt>
                <c:pt idx="4643">
                  <c:v>1028</c:v>
                </c:pt>
                <c:pt idx="4644">
                  <c:v>1028</c:v>
                </c:pt>
                <c:pt idx="4645">
                  <c:v>1029</c:v>
                </c:pt>
                <c:pt idx="4646">
                  <c:v>1029</c:v>
                </c:pt>
                <c:pt idx="4647">
                  <c:v>1029</c:v>
                </c:pt>
                <c:pt idx="4648">
                  <c:v>1029</c:v>
                </c:pt>
                <c:pt idx="4649">
                  <c:v>1029</c:v>
                </c:pt>
                <c:pt idx="4650">
                  <c:v>1029</c:v>
                </c:pt>
                <c:pt idx="4651">
                  <c:v>1030</c:v>
                </c:pt>
                <c:pt idx="4652">
                  <c:v>1030</c:v>
                </c:pt>
                <c:pt idx="4653">
                  <c:v>1030</c:v>
                </c:pt>
                <c:pt idx="4654">
                  <c:v>1030</c:v>
                </c:pt>
                <c:pt idx="4655">
                  <c:v>1030</c:v>
                </c:pt>
                <c:pt idx="4656">
                  <c:v>1030</c:v>
                </c:pt>
                <c:pt idx="4657">
                  <c:v>1030</c:v>
                </c:pt>
                <c:pt idx="4658">
                  <c:v>1030</c:v>
                </c:pt>
                <c:pt idx="4659">
                  <c:v>1030</c:v>
                </c:pt>
                <c:pt idx="4660">
                  <c:v>1030</c:v>
                </c:pt>
                <c:pt idx="4661">
                  <c:v>1030</c:v>
                </c:pt>
                <c:pt idx="4662">
                  <c:v>1030</c:v>
                </c:pt>
                <c:pt idx="4663">
                  <c:v>1030</c:v>
                </c:pt>
                <c:pt idx="4664">
                  <c:v>1030</c:v>
                </c:pt>
                <c:pt idx="4665">
                  <c:v>1030</c:v>
                </c:pt>
                <c:pt idx="4666">
                  <c:v>1030</c:v>
                </c:pt>
                <c:pt idx="4667">
                  <c:v>1031</c:v>
                </c:pt>
                <c:pt idx="4668">
                  <c:v>1031</c:v>
                </c:pt>
                <c:pt idx="4669">
                  <c:v>1031</c:v>
                </c:pt>
                <c:pt idx="4670">
                  <c:v>1031</c:v>
                </c:pt>
                <c:pt idx="4671">
                  <c:v>1031</c:v>
                </c:pt>
                <c:pt idx="4672">
                  <c:v>1031</c:v>
                </c:pt>
                <c:pt idx="4673">
                  <c:v>1031</c:v>
                </c:pt>
                <c:pt idx="4674">
                  <c:v>1031</c:v>
                </c:pt>
                <c:pt idx="4675">
                  <c:v>1031</c:v>
                </c:pt>
                <c:pt idx="4676">
                  <c:v>1031</c:v>
                </c:pt>
                <c:pt idx="4677">
                  <c:v>1032</c:v>
                </c:pt>
                <c:pt idx="4678">
                  <c:v>1032</c:v>
                </c:pt>
                <c:pt idx="4679">
                  <c:v>1032</c:v>
                </c:pt>
                <c:pt idx="4680">
                  <c:v>1033</c:v>
                </c:pt>
                <c:pt idx="4681">
                  <c:v>1033</c:v>
                </c:pt>
                <c:pt idx="4682">
                  <c:v>1033</c:v>
                </c:pt>
                <c:pt idx="4683">
                  <c:v>1034</c:v>
                </c:pt>
                <c:pt idx="4684">
                  <c:v>1035</c:v>
                </c:pt>
                <c:pt idx="4685">
                  <c:v>1036</c:v>
                </c:pt>
                <c:pt idx="4686">
                  <c:v>1037</c:v>
                </c:pt>
                <c:pt idx="4687">
                  <c:v>1037</c:v>
                </c:pt>
                <c:pt idx="4688">
                  <c:v>1037</c:v>
                </c:pt>
                <c:pt idx="4689">
                  <c:v>1037</c:v>
                </c:pt>
                <c:pt idx="4690">
                  <c:v>1038</c:v>
                </c:pt>
                <c:pt idx="4691">
                  <c:v>1039</c:v>
                </c:pt>
                <c:pt idx="4692">
                  <c:v>1039</c:v>
                </c:pt>
                <c:pt idx="4693">
                  <c:v>1039</c:v>
                </c:pt>
                <c:pt idx="4694">
                  <c:v>1039</c:v>
                </c:pt>
                <c:pt idx="4695">
                  <c:v>1039</c:v>
                </c:pt>
                <c:pt idx="4696">
                  <c:v>1039</c:v>
                </c:pt>
                <c:pt idx="4697">
                  <c:v>1039</c:v>
                </c:pt>
                <c:pt idx="4698">
                  <c:v>1039</c:v>
                </c:pt>
                <c:pt idx="4699">
                  <c:v>1039</c:v>
                </c:pt>
                <c:pt idx="4700">
                  <c:v>1039</c:v>
                </c:pt>
                <c:pt idx="4701">
                  <c:v>1039</c:v>
                </c:pt>
                <c:pt idx="4702">
                  <c:v>1039</c:v>
                </c:pt>
                <c:pt idx="4703">
                  <c:v>1039</c:v>
                </c:pt>
                <c:pt idx="4704">
                  <c:v>1039</c:v>
                </c:pt>
                <c:pt idx="4705">
                  <c:v>1039</c:v>
                </c:pt>
                <c:pt idx="4706">
                  <c:v>1039</c:v>
                </c:pt>
                <c:pt idx="4707">
                  <c:v>1040</c:v>
                </c:pt>
                <c:pt idx="4708">
                  <c:v>1041</c:v>
                </c:pt>
                <c:pt idx="4709">
                  <c:v>1042</c:v>
                </c:pt>
                <c:pt idx="4710">
                  <c:v>1043</c:v>
                </c:pt>
                <c:pt idx="4711">
                  <c:v>1044</c:v>
                </c:pt>
                <c:pt idx="4712">
                  <c:v>1044</c:v>
                </c:pt>
                <c:pt idx="4713">
                  <c:v>1045</c:v>
                </c:pt>
                <c:pt idx="4714">
                  <c:v>1046</c:v>
                </c:pt>
                <c:pt idx="4715">
                  <c:v>1047</c:v>
                </c:pt>
                <c:pt idx="4716">
                  <c:v>1048</c:v>
                </c:pt>
                <c:pt idx="4717">
                  <c:v>1049</c:v>
                </c:pt>
                <c:pt idx="4718">
                  <c:v>1049</c:v>
                </c:pt>
                <c:pt idx="4719">
                  <c:v>1050</c:v>
                </c:pt>
                <c:pt idx="4720">
                  <c:v>1050</c:v>
                </c:pt>
                <c:pt idx="4721">
                  <c:v>1050</c:v>
                </c:pt>
                <c:pt idx="4722">
                  <c:v>1050</c:v>
                </c:pt>
                <c:pt idx="4723">
                  <c:v>1050</c:v>
                </c:pt>
                <c:pt idx="4724">
                  <c:v>1050</c:v>
                </c:pt>
                <c:pt idx="4725">
                  <c:v>1050</c:v>
                </c:pt>
                <c:pt idx="4726">
                  <c:v>1050</c:v>
                </c:pt>
                <c:pt idx="4727">
                  <c:v>1050</c:v>
                </c:pt>
                <c:pt idx="4728">
                  <c:v>1050</c:v>
                </c:pt>
                <c:pt idx="4729">
                  <c:v>1050</c:v>
                </c:pt>
                <c:pt idx="4730">
                  <c:v>1050</c:v>
                </c:pt>
                <c:pt idx="4731">
                  <c:v>1050</c:v>
                </c:pt>
                <c:pt idx="4732">
                  <c:v>1050</c:v>
                </c:pt>
                <c:pt idx="4733">
                  <c:v>1050</c:v>
                </c:pt>
                <c:pt idx="4734">
                  <c:v>1050</c:v>
                </c:pt>
                <c:pt idx="4735">
                  <c:v>1050</c:v>
                </c:pt>
                <c:pt idx="4736">
                  <c:v>1050</c:v>
                </c:pt>
                <c:pt idx="4737">
                  <c:v>1050</c:v>
                </c:pt>
                <c:pt idx="4738">
                  <c:v>1050</c:v>
                </c:pt>
                <c:pt idx="4739">
                  <c:v>1050</c:v>
                </c:pt>
                <c:pt idx="4740">
                  <c:v>1050</c:v>
                </c:pt>
                <c:pt idx="4741">
                  <c:v>1051</c:v>
                </c:pt>
                <c:pt idx="4742">
                  <c:v>1052</c:v>
                </c:pt>
                <c:pt idx="4743">
                  <c:v>1053</c:v>
                </c:pt>
                <c:pt idx="4744">
                  <c:v>1054</c:v>
                </c:pt>
                <c:pt idx="4745">
                  <c:v>1055</c:v>
                </c:pt>
                <c:pt idx="4746">
                  <c:v>1056</c:v>
                </c:pt>
                <c:pt idx="4747">
                  <c:v>1057</c:v>
                </c:pt>
                <c:pt idx="4748">
                  <c:v>1058</c:v>
                </c:pt>
                <c:pt idx="4749">
                  <c:v>1058</c:v>
                </c:pt>
                <c:pt idx="4750">
                  <c:v>1058</c:v>
                </c:pt>
                <c:pt idx="4751">
                  <c:v>1059</c:v>
                </c:pt>
                <c:pt idx="4752">
                  <c:v>1059</c:v>
                </c:pt>
                <c:pt idx="4753">
                  <c:v>1059</c:v>
                </c:pt>
                <c:pt idx="4754">
                  <c:v>1059</c:v>
                </c:pt>
                <c:pt idx="4755">
                  <c:v>1060</c:v>
                </c:pt>
                <c:pt idx="4756">
                  <c:v>1061</c:v>
                </c:pt>
                <c:pt idx="4757">
                  <c:v>1061</c:v>
                </c:pt>
                <c:pt idx="4758">
                  <c:v>1062</c:v>
                </c:pt>
                <c:pt idx="4759">
                  <c:v>1063</c:v>
                </c:pt>
                <c:pt idx="4760">
                  <c:v>1063</c:v>
                </c:pt>
                <c:pt idx="4761">
                  <c:v>1064</c:v>
                </c:pt>
                <c:pt idx="4762">
                  <c:v>1064</c:v>
                </c:pt>
                <c:pt idx="4763">
                  <c:v>1064</c:v>
                </c:pt>
                <c:pt idx="4764">
                  <c:v>1064</c:v>
                </c:pt>
                <c:pt idx="4765">
                  <c:v>1064</c:v>
                </c:pt>
                <c:pt idx="4766">
                  <c:v>1065</c:v>
                </c:pt>
                <c:pt idx="4767">
                  <c:v>1065</c:v>
                </c:pt>
                <c:pt idx="4768">
                  <c:v>1065</c:v>
                </c:pt>
                <c:pt idx="4769">
                  <c:v>1065</c:v>
                </c:pt>
                <c:pt idx="4770">
                  <c:v>1065</c:v>
                </c:pt>
                <c:pt idx="4771">
                  <c:v>1065</c:v>
                </c:pt>
                <c:pt idx="4772">
                  <c:v>1065</c:v>
                </c:pt>
                <c:pt idx="4773">
                  <c:v>1065</c:v>
                </c:pt>
                <c:pt idx="4774">
                  <c:v>1065</c:v>
                </c:pt>
                <c:pt idx="4775">
                  <c:v>1065</c:v>
                </c:pt>
                <c:pt idx="4776">
                  <c:v>1065</c:v>
                </c:pt>
                <c:pt idx="4777">
                  <c:v>1065</c:v>
                </c:pt>
                <c:pt idx="4778">
                  <c:v>1065</c:v>
                </c:pt>
                <c:pt idx="4779">
                  <c:v>1065</c:v>
                </c:pt>
                <c:pt idx="4780">
                  <c:v>1065</c:v>
                </c:pt>
                <c:pt idx="4781">
                  <c:v>1065</c:v>
                </c:pt>
                <c:pt idx="4782">
                  <c:v>1065</c:v>
                </c:pt>
                <c:pt idx="4783">
                  <c:v>1065</c:v>
                </c:pt>
                <c:pt idx="4784">
                  <c:v>1065</c:v>
                </c:pt>
                <c:pt idx="4785">
                  <c:v>1065</c:v>
                </c:pt>
                <c:pt idx="4786">
                  <c:v>1065</c:v>
                </c:pt>
                <c:pt idx="4787">
                  <c:v>1065</c:v>
                </c:pt>
                <c:pt idx="4788">
                  <c:v>1065</c:v>
                </c:pt>
                <c:pt idx="4789">
                  <c:v>1066</c:v>
                </c:pt>
                <c:pt idx="4790">
                  <c:v>1066</c:v>
                </c:pt>
                <c:pt idx="4791">
                  <c:v>1066</c:v>
                </c:pt>
                <c:pt idx="4792">
                  <c:v>1066</c:v>
                </c:pt>
                <c:pt idx="4793">
                  <c:v>1066</c:v>
                </c:pt>
                <c:pt idx="4794">
                  <c:v>1066</c:v>
                </c:pt>
                <c:pt idx="4795">
                  <c:v>1066</c:v>
                </c:pt>
                <c:pt idx="4796">
                  <c:v>1066</c:v>
                </c:pt>
                <c:pt idx="4797">
                  <c:v>1066</c:v>
                </c:pt>
                <c:pt idx="4798">
                  <c:v>1067</c:v>
                </c:pt>
                <c:pt idx="4799">
                  <c:v>1067</c:v>
                </c:pt>
                <c:pt idx="4800">
                  <c:v>1067</c:v>
                </c:pt>
                <c:pt idx="4801">
                  <c:v>1067</c:v>
                </c:pt>
                <c:pt idx="4802">
                  <c:v>1067</c:v>
                </c:pt>
                <c:pt idx="4803">
                  <c:v>1067</c:v>
                </c:pt>
                <c:pt idx="4804">
                  <c:v>1067</c:v>
                </c:pt>
                <c:pt idx="4805">
                  <c:v>1068</c:v>
                </c:pt>
                <c:pt idx="4806">
                  <c:v>1068</c:v>
                </c:pt>
                <c:pt idx="4807">
                  <c:v>1068</c:v>
                </c:pt>
                <c:pt idx="4808">
                  <c:v>1068</c:v>
                </c:pt>
                <c:pt idx="4809">
                  <c:v>1069</c:v>
                </c:pt>
                <c:pt idx="4810">
                  <c:v>1069</c:v>
                </c:pt>
                <c:pt idx="4811">
                  <c:v>1069</c:v>
                </c:pt>
                <c:pt idx="4812">
                  <c:v>1069</c:v>
                </c:pt>
                <c:pt idx="4813">
                  <c:v>1069</c:v>
                </c:pt>
                <c:pt idx="4814">
                  <c:v>1070</c:v>
                </c:pt>
                <c:pt idx="4815">
                  <c:v>1070</c:v>
                </c:pt>
                <c:pt idx="4816">
                  <c:v>1071</c:v>
                </c:pt>
                <c:pt idx="4817">
                  <c:v>1072</c:v>
                </c:pt>
                <c:pt idx="4818">
                  <c:v>1072</c:v>
                </c:pt>
                <c:pt idx="4819">
                  <c:v>1073</c:v>
                </c:pt>
                <c:pt idx="4820">
                  <c:v>1074</c:v>
                </c:pt>
                <c:pt idx="4821">
                  <c:v>1075</c:v>
                </c:pt>
                <c:pt idx="4822">
                  <c:v>1075</c:v>
                </c:pt>
                <c:pt idx="4823">
                  <c:v>1076</c:v>
                </c:pt>
                <c:pt idx="4824">
                  <c:v>1077</c:v>
                </c:pt>
                <c:pt idx="4825">
                  <c:v>1078</c:v>
                </c:pt>
                <c:pt idx="4826">
                  <c:v>1079</c:v>
                </c:pt>
                <c:pt idx="4827">
                  <c:v>1080</c:v>
                </c:pt>
                <c:pt idx="4828">
                  <c:v>1080</c:v>
                </c:pt>
                <c:pt idx="4829">
                  <c:v>1080</c:v>
                </c:pt>
                <c:pt idx="4830">
                  <c:v>1080</c:v>
                </c:pt>
                <c:pt idx="4831">
                  <c:v>1080</c:v>
                </c:pt>
                <c:pt idx="4832">
                  <c:v>1080</c:v>
                </c:pt>
                <c:pt idx="4833">
                  <c:v>1080</c:v>
                </c:pt>
                <c:pt idx="4834">
                  <c:v>1080</c:v>
                </c:pt>
                <c:pt idx="4835">
                  <c:v>1080</c:v>
                </c:pt>
                <c:pt idx="4836">
                  <c:v>1080</c:v>
                </c:pt>
                <c:pt idx="4837">
                  <c:v>1080</c:v>
                </c:pt>
                <c:pt idx="4838">
                  <c:v>1080</c:v>
                </c:pt>
                <c:pt idx="4839">
                  <c:v>1080</c:v>
                </c:pt>
                <c:pt idx="4840">
                  <c:v>1080</c:v>
                </c:pt>
                <c:pt idx="4841">
                  <c:v>1080</c:v>
                </c:pt>
                <c:pt idx="4842">
                  <c:v>1080</c:v>
                </c:pt>
                <c:pt idx="4843">
                  <c:v>1080</c:v>
                </c:pt>
                <c:pt idx="4844">
                  <c:v>1080</c:v>
                </c:pt>
                <c:pt idx="4845">
                  <c:v>1080</c:v>
                </c:pt>
                <c:pt idx="4846">
                  <c:v>1080</c:v>
                </c:pt>
                <c:pt idx="4847">
                  <c:v>1081</c:v>
                </c:pt>
                <c:pt idx="4848">
                  <c:v>1081</c:v>
                </c:pt>
                <c:pt idx="4849">
                  <c:v>1081</c:v>
                </c:pt>
                <c:pt idx="4850">
                  <c:v>1081</c:v>
                </c:pt>
                <c:pt idx="4851">
                  <c:v>1081</c:v>
                </c:pt>
                <c:pt idx="4852">
                  <c:v>1081</c:v>
                </c:pt>
                <c:pt idx="4853">
                  <c:v>1081</c:v>
                </c:pt>
                <c:pt idx="4854">
                  <c:v>1081</c:v>
                </c:pt>
                <c:pt idx="4855">
                  <c:v>1081</c:v>
                </c:pt>
                <c:pt idx="4856">
                  <c:v>1081</c:v>
                </c:pt>
                <c:pt idx="4857">
                  <c:v>1081</c:v>
                </c:pt>
                <c:pt idx="4858">
                  <c:v>1081</c:v>
                </c:pt>
                <c:pt idx="4859">
                  <c:v>1081</c:v>
                </c:pt>
                <c:pt idx="4860">
                  <c:v>1081</c:v>
                </c:pt>
                <c:pt idx="4861">
                  <c:v>1081</c:v>
                </c:pt>
                <c:pt idx="4862">
                  <c:v>1081</c:v>
                </c:pt>
                <c:pt idx="4863">
                  <c:v>1082</c:v>
                </c:pt>
                <c:pt idx="4864">
                  <c:v>1082</c:v>
                </c:pt>
                <c:pt idx="4865">
                  <c:v>1082</c:v>
                </c:pt>
                <c:pt idx="4866">
                  <c:v>1083</c:v>
                </c:pt>
                <c:pt idx="4867">
                  <c:v>1083</c:v>
                </c:pt>
                <c:pt idx="4868">
                  <c:v>1083</c:v>
                </c:pt>
                <c:pt idx="4869">
                  <c:v>1083</c:v>
                </c:pt>
                <c:pt idx="4870">
                  <c:v>1083</c:v>
                </c:pt>
                <c:pt idx="4871">
                  <c:v>1083</c:v>
                </c:pt>
                <c:pt idx="4872">
                  <c:v>1083</c:v>
                </c:pt>
                <c:pt idx="4873">
                  <c:v>1083</c:v>
                </c:pt>
                <c:pt idx="4874">
                  <c:v>1083</c:v>
                </c:pt>
                <c:pt idx="4875">
                  <c:v>1083</c:v>
                </c:pt>
                <c:pt idx="4876">
                  <c:v>1083</c:v>
                </c:pt>
                <c:pt idx="4877">
                  <c:v>1084</c:v>
                </c:pt>
                <c:pt idx="4878">
                  <c:v>1084</c:v>
                </c:pt>
                <c:pt idx="4879">
                  <c:v>1084</c:v>
                </c:pt>
                <c:pt idx="4880">
                  <c:v>1084</c:v>
                </c:pt>
                <c:pt idx="4881">
                  <c:v>1084</c:v>
                </c:pt>
                <c:pt idx="4882">
                  <c:v>1084</c:v>
                </c:pt>
                <c:pt idx="4883">
                  <c:v>1084</c:v>
                </c:pt>
                <c:pt idx="4884">
                  <c:v>1084</c:v>
                </c:pt>
                <c:pt idx="4885">
                  <c:v>1084</c:v>
                </c:pt>
                <c:pt idx="4886">
                  <c:v>1085</c:v>
                </c:pt>
                <c:pt idx="4887">
                  <c:v>1085</c:v>
                </c:pt>
                <c:pt idx="4888">
                  <c:v>1085</c:v>
                </c:pt>
                <c:pt idx="4889">
                  <c:v>1085</c:v>
                </c:pt>
                <c:pt idx="4890">
                  <c:v>1085</c:v>
                </c:pt>
                <c:pt idx="4891">
                  <c:v>1085</c:v>
                </c:pt>
                <c:pt idx="4892">
                  <c:v>1085</c:v>
                </c:pt>
                <c:pt idx="4893">
                  <c:v>1086</c:v>
                </c:pt>
                <c:pt idx="4894">
                  <c:v>1087</c:v>
                </c:pt>
                <c:pt idx="4895">
                  <c:v>1087</c:v>
                </c:pt>
                <c:pt idx="4896">
                  <c:v>1087</c:v>
                </c:pt>
                <c:pt idx="4897">
                  <c:v>1087</c:v>
                </c:pt>
                <c:pt idx="4898">
                  <c:v>1087</c:v>
                </c:pt>
                <c:pt idx="4899">
                  <c:v>1087</c:v>
                </c:pt>
                <c:pt idx="4900">
                  <c:v>1087</c:v>
                </c:pt>
                <c:pt idx="4901">
                  <c:v>1088</c:v>
                </c:pt>
                <c:pt idx="4902">
                  <c:v>1089</c:v>
                </c:pt>
                <c:pt idx="4903">
                  <c:v>1089</c:v>
                </c:pt>
                <c:pt idx="4904">
                  <c:v>1089</c:v>
                </c:pt>
                <c:pt idx="4905">
                  <c:v>1089</c:v>
                </c:pt>
                <c:pt idx="4906">
                  <c:v>1089</c:v>
                </c:pt>
                <c:pt idx="4907">
                  <c:v>1089</c:v>
                </c:pt>
                <c:pt idx="4908">
                  <c:v>1089</c:v>
                </c:pt>
                <c:pt idx="4909">
                  <c:v>1089</c:v>
                </c:pt>
                <c:pt idx="4910">
                  <c:v>1089</c:v>
                </c:pt>
                <c:pt idx="4911">
                  <c:v>1089</c:v>
                </c:pt>
                <c:pt idx="4912">
                  <c:v>1089</c:v>
                </c:pt>
                <c:pt idx="4913">
                  <c:v>1090</c:v>
                </c:pt>
                <c:pt idx="4914">
                  <c:v>1090</c:v>
                </c:pt>
                <c:pt idx="4915">
                  <c:v>1091</c:v>
                </c:pt>
                <c:pt idx="4916">
                  <c:v>1092</c:v>
                </c:pt>
                <c:pt idx="4917">
                  <c:v>1092</c:v>
                </c:pt>
                <c:pt idx="4918">
                  <c:v>1092</c:v>
                </c:pt>
                <c:pt idx="4919">
                  <c:v>1092</c:v>
                </c:pt>
                <c:pt idx="4920">
                  <c:v>1092</c:v>
                </c:pt>
                <c:pt idx="4921">
                  <c:v>1092</c:v>
                </c:pt>
                <c:pt idx="4922">
                  <c:v>1092</c:v>
                </c:pt>
                <c:pt idx="4923">
                  <c:v>1093</c:v>
                </c:pt>
                <c:pt idx="4924">
                  <c:v>1094</c:v>
                </c:pt>
                <c:pt idx="4925">
                  <c:v>1094</c:v>
                </c:pt>
                <c:pt idx="4926">
                  <c:v>1094</c:v>
                </c:pt>
                <c:pt idx="4927">
                  <c:v>1094</c:v>
                </c:pt>
                <c:pt idx="4928">
                  <c:v>1094</c:v>
                </c:pt>
                <c:pt idx="4929">
                  <c:v>1094</c:v>
                </c:pt>
                <c:pt idx="4930">
                  <c:v>1094</c:v>
                </c:pt>
                <c:pt idx="4931">
                  <c:v>1094</c:v>
                </c:pt>
                <c:pt idx="4932">
                  <c:v>1095</c:v>
                </c:pt>
                <c:pt idx="4933">
                  <c:v>1095</c:v>
                </c:pt>
                <c:pt idx="4934">
                  <c:v>1095</c:v>
                </c:pt>
                <c:pt idx="4935">
                  <c:v>1095</c:v>
                </c:pt>
                <c:pt idx="4936">
                  <c:v>1095</c:v>
                </c:pt>
                <c:pt idx="4937">
                  <c:v>1095</c:v>
                </c:pt>
                <c:pt idx="4938">
                  <c:v>1095</c:v>
                </c:pt>
                <c:pt idx="4939">
                  <c:v>1095</c:v>
                </c:pt>
                <c:pt idx="4940">
                  <c:v>1095</c:v>
                </c:pt>
                <c:pt idx="4941">
                  <c:v>1095</c:v>
                </c:pt>
                <c:pt idx="4942">
                  <c:v>1096</c:v>
                </c:pt>
                <c:pt idx="4943">
                  <c:v>1096</c:v>
                </c:pt>
                <c:pt idx="4944">
                  <c:v>1097</c:v>
                </c:pt>
                <c:pt idx="4945">
                  <c:v>1097</c:v>
                </c:pt>
                <c:pt idx="4946">
                  <c:v>1097</c:v>
                </c:pt>
                <c:pt idx="4947">
                  <c:v>1097</c:v>
                </c:pt>
                <c:pt idx="4948">
                  <c:v>1097</c:v>
                </c:pt>
                <c:pt idx="4949">
                  <c:v>1097</c:v>
                </c:pt>
                <c:pt idx="4950">
                  <c:v>1098</c:v>
                </c:pt>
                <c:pt idx="4951">
                  <c:v>1098</c:v>
                </c:pt>
                <c:pt idx="4952">
                  <c:v>1098</c:v>
                </c:pt>
                <c:pt idx="4953">
                  <c:v>1099</c:v>
                </c:pt>
                <c:pt idx="4954">
                  <c:v>1100</c:v>
                </c:pt>
                <c:pt idx="4955">
                  <c:v>1101</c:v>
                </c:pt>
                <c:pt idx="4956">
                  <c:v>1102</c:v>
                </c:pt>
                <c:pt idx="4957">
                  <c:v>1102</c:v>
                </c:pt>
                <c:pt idx="4958">
                  <c:v>1102</c:v>
                </c:pt>
                <c:pt idx="4959">
                  <c:v>1102</c:v>
                </c:pt>
                <c:pt idx="4960">
                  <c:v>1102</c:v>
                </c:pt>
                <c:pt idx="4961">
                  <c:v>1102</c:v>
                </c:pt>
                <c:pt idx="4962">
                  <c:v>1102</c:v>
                </c:pt>
                <c:pt idx="4963">
                  <c:v>1102</c:v>
                </c:pt>
                <c:pt idx="4964">
                  <c:v>1102</c:v>
                </c:pt>
                <c:pt idx="4965">
                  <c:v>1103</c:v>
                </c:pt>
                <c:pt idx="4966">
                  <c:v>1103</c:v>
                </c:pt>
                <c:pt idx="4967">
                  <c:v>1104</c:v>
                </c:pt>
                <c:pt idx="4968">
                  <c:v>1104</c:v>
                </c:pt>
                <c:pt idx="4969">
                  <c:v>1104</c:v>
                </c:pt>
                <c:pt idx="4970">
                  <c:v>1104</c:v>
                </c:pt>
                <c:pt idx="4971">
                  <c:v>1104</c:v>
                </c:pt>
                <c:pt idx="4972">
                  <c:v>1104</c:v>
                </c:pt>
                <c:pt idx="4973">
                  <c:v>1104</c:v>
                </c:pt>
                <c:pt idx="4974">
                  <c:v>1105</c:v>
                </c:pt>
                <c:pt idx="4975">
                  <c:v>1105</c:v>
                </c:pt>
                <c:pt idx="4976">
                  <c:v>1105</c:v>
                </c:pt>
                <c:pt idx="4977">
                  <c:v>1106</c:v>
                </c:pt>
                <c:pt idx="4978">
                  <c:v>1106</c:v>
                </c:pt>
                <c:pt idx="4979">
                  <c:v>1106</c:v>
                </c:pt>
                <c:pt idx="4980">
                  <c:v>1106</c:v>
                </c:pt>
                <c:pt idx="4981">
                  <c:v>1106</c:v>
                </c:pt>
                <c:pt idx="4982">
                  <c:v>1106</c:v>
                </c:pt>
                <c:pt idx="4983">
                  <c:v>1106</c:v>
                </c:pt>
                <c:pt idx="4984">
                  <c:v>1106</c:v>
                </c:pt>
                <c:pt idx="4985">
                  <c:v>1106</c:v>
                </c:pt>
                <c:pt idx="4986">
                  <c:v>1106</c:v>
                </c:pt>
                <c:pt idx="4987">
                  <c:v>1106</c:v>
                </c:pt>
                <c:pt idx="4988">
                  <c:v>1106</c:v>
                </c:pt>
                <c:pt idx="4989">
                  <c:v>1106</c:v>
                </c:pt>
                <c:pt idx="4990">
                  <c:v>1106</c:v>
                </c:pt>
                <c:pt idx="4991">
                  <c:v>1106</c:v>
                </c:pt>
                <c:pt idx="4992">
                  <c:v>1107</c:v>
                </c:pt>
                <c:pt idx="4993">
                  <c:v>1107</c:v>
                </c:pt>
                <c:pt idx="4994">
                  <c:v>1107</c:v>
                </c:pt>
                <c:pt idx="4995">
                  <c:v>1107</c:v>
                </c:pt>
                <c:pt idx="4996">
                  <c:v>1107</c:v>
                </c:pt>
                <c:pt idx="4997">
                  <c:v>1107</c:v>
                </c:pt>
                <c:pt idx="4998">
                  <c:v>1107</c:v>
                </c:pt>
                <c:pt idx="4999">
                  <c:v>1108</c:v>
                </c:pt>
                <c:pt idx="5000">
                  <c:v>1108</c:v>
                </c:pt>
                <c:pt idx="5001">
                  <c:v>1108</c:v>
                </c:pt>
                <c:pt idx="5002">
                  <c:v>1108</c:v>
                </c:pt>
                <c:pt idx="5003">
                  <c:v>1108</c:v>
                </c:pt>
                <c:pt idx="5004">
                  <c:v>1108</c:v>
                </c:pt>
                <c:pt idx="5005">
                  <c:v>1108</c:v>
                </c:pt>
                <c:pt idx="5006">
                  <c:v>1108</c:v>
                </c:pt>
                <c:pt idx="5007">
                  <c:v>1108</c:v>
                </c:pt>
                <c:pt idx="5008">
                  <c:v>1108</c:v>
                </c:pt>
                <c:pt idx="5009">
                  <c:v>1109</c:v>
                </c:pt>
                <c:pt idx="5010">
                  <c:v>1109</c:v>
                </c:pt>
                <c:pt idx="5011">
                  <c:v>1109</c:v>
                </c:pt>
                <c:pt idx="5012">
                  <c:v>1109</c:v>
                </c:pt>
                <c:pt idx="5013">
                  <c:v>1109</c:v>
                </c:pt>
                <c:pt idx="5014">
                  <c:v>1109</c:v>
                </c:pt>
                <c:pt idx="5015">
                  <c:v>1109</c:v>
                </c:pt>
                <c:pt idx="5016">
                  <c:v>1109</c:v>
                </c:pt>
                <c:pt idx="5017">
                  <c:v>1109</c:v>
                </c:pt>
                <c:pt idx="5018">
                  <c:v>1109</c:v>
                </c:pt>
                <c:pt idx="5019">
                  <c:v>1109</c:v>
                </c:pt>
                <c:pt idx="5020">
                  <c:v>1109</c:v>
                </c:pt>
                <c:pt idx="5021">
                  <c:v>1110</c:v>
                </c:pt>
                <c:pt idx="5022">
                  <c:v>1110</c:v>
                </c:pt>
                <c:pt idx="5023">
                  <c:v>1110</c:v>
                </c:pt>
                <c:pt idx="5024">
                  <c:v>1110</c:v>
                </c:pt>
                <c:pt idx="5025">
                  <c:v>1110</c:v>
                </c:pt>
                <c:pt idx="5026">
                  <c:v>1111</c:v>
                </c:pt>
                <c:pt idx="5027">
                  <c:v>1111</c:v>
                </c:pt>
                <c:pt idx="5028">
                  <c:v>1111</c:v>
                </c:pt>
                <c:pt idx="5029">
                  <c:v>1111</c:v>
                </c:pt>
                <c:pt idx="5030">
                  <c:v>1111</c:v>
                </c:pt>
                <c:pt idx="5031">
                  <c:v>1111</c:v>
                </c:pt>
                <c:pt idx="5032">
                  <c:v>1111</c:v>
                </c:pt>
                <c:pt idx="5033">
                  <c:v>1111</c:v>
                </c:pt>
                <c:pt idx="5034">
                  <c:v>1111</c:v>
                </c:pt>
                <c:pt idx="5035">
                  <c:v>1111</c:v>
                </c:pt>
                <c:pt idx="5036">
                  <c:v>1111</c:v>
                </c:pt>
                <c:pt idx="5037">
                  <c:v>1111</c:v>
                </c:pt>
                <c:pt idx="5038">
                  <c:v>1111</c:v>
                </c:pt>
                <c:pt idx="5039">
                  <c:v>1111</c:v>
                </c:pt>
                <c:pt idx="5040">
                  <c:v>1111</c:v>
                </c:pt>
                <c:pt idx="5041">
                  <c:v>1111</c:v>
                </c:pt>
                <c:pt idx="5042">
                  <c:v>1111</c:v>
                </c:pt>
                <c:pt idx="5043">
                  <c:v>1111</c:v>
                </c:pt>
                <c:pt idx="5044">
                  <c:v>1111</c:v>
                </c:pt>
                <c:pt idx="5045">
                  <c:v>1111</c:v>
                </c:pt>
                <c:pt idx="5046">
                  <c:v>1112</c:v>
                </c:pt>
                <c:pt idx="5047">
                  <c:v>1113</c:v>
                </c:pt>
                <c:pt idx="5048">
                  <c:v>1114</c:v>
                </c:pt>
                <c:pt idx="5049">
                  <c:v>1114</c:v>
                </c:pt>
                <c:pt idx="5050">
                  <c:v>1115</c:v>
                </c:pt>
                <c:pt idx="5051">
                  <c:v>1116</c:v>
                </c:pt>
                <c:pt idx="5052">
                  <c:v>1117</c:v>
                </c:pt>
                <c:pt idx="5053">
                  <c:v>1117</c:v>
                </c:pt>
                <c:pt idx="5054">
                  <c:v>1117</c:v>
                </c:pt>
                <c:pt idx="5055">
                  <c:v>1117</c:v>
                </c:pt>
                <c:pt idx="5056">
                  <c:v>1117</c:v>
                </c:pt>
                <c:pt idx="5057">
                  <c:v>1117</c:v>
                </c:pt>
                <c:pt idx="5058">
                  <c:v>1117</c:v>
                </c:pt>
                <c:pt idx="5059">
                  <c:v>1118</c:v>
                </c:pt>
                <c:pt idx="5060">
                  <c:v>1118</c:v>
                </c:pt>
                <c:pt idx="5061">
                  <c:v>1119</c:v>
                </c:pt>
                <c:pt idx="5062">
                  <c:v>1120</c:v>
                </c:pt>
                <c:pt idx="5063">
                  <c:v>1121</c:v>
                </c:pt>
                <c:pt idx="5064">
                  <c:v>1122</c:v>
                </c:pt>
                <c:pt idx="5065">
                  <c:v>1123</c:v>
                </c:pt>
                <c:pt idx="5066">
                  <c:v>1124</c:v>
                </c:pt>
                <c:pt idx="5067">
                  <c:v>1124</c:v>
                </c:pt>
                <c:pt idx="5068">
                  <c:v>1125</c:v>
                </c:pt>
                <c:pt idx="5069">
                  <c:v>1125</c:v>
                </c:pt>
                <c:pt idx="5070">
                  <c:v>1125</c:v>
                </c:pt>
                <c:pt idx="5071">
                  <c:v>1126</c:v>
                </c:pt>
                <c:pt idx="5072">
                  <c:v>1127</c:v>
                </c:pt>
                <c:pt idx="5073">
                  <c:v>1128</c:v>
                </c:pt>
                <c:pt idx="5074">
                  <c:v>1128</c:v>
                </c:pt>
                <c:pt idx="5075">
                  <c:v>1129</c:v>
                </c:pt>
                <c:pt idx="5076">
                  <c:v>1129</c:v>
                </c:pt>
                <c:pt idx="5077">
                  <c:v>1130</c:v>
                </c:pt>
                <c:pt idx="5078">
                  <c:v>1130</c:v>
                </c:pt>
                <c:pt idx="5079">
                  <c:v>1131</c:v>
                </c:pt>
                <c:pt idx="5080">
                  <c:v>1132</c:v>
                </c:pt>
                <c:pt idx="5081">
                  <c:v>1132</c:v>
                </c:pt>
                <c:pt idx="5082">
                  <c:v>1132</c:v>
                </c:pt>
                <c:pt idx="5083">
                  <c:v>1133</c:v>
                </c:pt>
                <c:pt idx="5084">
                  <c:v>1133</c:v>
                </c:pt>
                <c:pt idx="5085">
                  <c:v>1134</c:v>
                </c:pt>
                <c:pt idx="5086">
                  <c:v>1135</c:v>
                </c:pt>
                <c:pt idx="5087">
                  <c:v>1135</c:v>
                </c:pt>
                <c:pt idx="5088">
                  <c:v>1135</c:v>
                </c:pt>
                <c:pt idx="5089">
                  <c:v>1135</c:v>
                </c:pt>
                <c:pt idx="5090">
                  <c:v>1136</c:v>
                </c:pt>
                <c:pt idx="5091">
                  <c:v>1136</c:v>
                </c:pt>
                <c:pt idx="5092">
                  <c:v>1136</c:v>
                </c:pt>
                <c:pt idx="5093">
                  <c:v>1137</c:v>
                </c:pt>
                <c:pt idx="5094">
                  <c:v>1138</c:v>
                </c:pt>
                <c:pt idx="5095">
                  <c:v>1139</c:v>
                </c:pt>
                <c:pt idx="5096">
                  <c:v>1140</c:v>
                </c:pt>
                <c:pt idx="5097">
                  <c:v>1140</c:v>
                </c:pt>
                <c:pt idx="5098">
                  <c:v>1141</c:v>
                </c:pt>
                <c:pt idx="5099">
                  <c:v>1141</c:v>
                </c:pt>
                <c:pt idx="5100">
                  <c:v>1141</c:v>
                </c:pt>
                <c:pt idx="5101">
                  <c:v>1141</c:v>
                </c:pt>
                <c:pt idx="5102">
                  <c:v>1141</c:v>
                </c:pt>
                <c:pt idx="5103">
                  <c:v>1142</c:v>
                </c:pt>
                <c:pt idx="5104">
                  <c:v>1143</c:v>
                </c:pt>
                <c:pt idx="5105">
                  <c:v>1144</c:v>
                </c:pt>
                <c:pt idx="5106">
                  <c:v>1145</c:v>
                </c:pt>
                <c:pt idx="5107">
                  <c:v>1145</c:v>
                </c:pt>
                <c:pt idx="5108">
                  <c:v>1145</c:v>
                </c:pt>
                <c:pt idx="5109">
                  <c:v>1145</c:v>
                </c:pt>
                <c:pt idx="5110">
                  <c:v>1146</c:v>
                </c:pt>
                <c:pt idx="5111">
                  <c:v>1146</c:v>
                </c:pt>
                <c:pt idx="5112">
                  <c:v>1146</c:v>
                </c:pt>
                <c:pt idx="5113">
                  <c:v>1147</c:v>
                </c:pt>
                <c:pt idx="5114">
                  <c:v>1148</c:v>
                </c:pt>
                <c:pt idx="5115">
                  <c:v>1149</c:v>
                </c:pt>
                <c:pt idx="5116">
                  <c:v>1149</c:v>
                </c:pt>
                <c:pt idx="5117">
                  <c:v>1149</c:v>
                </c:pt>
                <c:pt idx="5118">
                  <c:v>1149</c:v>
                </c:pt>
                <c:pt idx="5119">
                  <c:v>1149</c:v>
                </c:pt>
                <c:pt idx="5120">
                  <c:v>1149</c:v>
                </c:pt>
                <c:pt idx="5121">
                  <c:v>1149</c:v>
                </c:pt>
                <c:pt idx="5122">
                  <c:v>1149</c:v>
                </c:pt>
                <c:pt idx="5123">
                  <c:v>1149</c:v>
                </c:pt>
                <c:pt idx="5124">
                  <c:v>1149</c:v>
                </c:pt>
                <c:pt idx="5125">
                  <c:v>1149</c:v>
                </c:pt>
                <c:pt idx="5126">
                  <c:v>1149</c:v>
                </c:pt>
                <c:pt idx="5127">
                  <c:v>1149</c:v>
                </c:pt>
                <c:pt idx="5128">
                  <c:v>1149</c:v>
                </c:pt>
                <c:pt idx="5129">
                  <c:v>1149</c:v>
                </c:pt>
                <c:pt idx="5130">
                  <c:v>1149</c:v>
                </c:pt>
                <c:pt idx="5131">
                  <c:v>1150</c:v>
                </c:pt>
                <c:pt idx="5132">
                  <c:v>1151</c:v>
                </c:pt>
                <c:pt idx="5133">
                  <c:v>1151</c:v>
                </c:pt>
                <c:pt idx="5134">
                  <c:v>1151</c:v>
                </c:pt>
                <c:pt idx="5135">
                  <c:v>1151</c:v>
                </c:pt>
                <c:pt idx="5136">
                  <c:v>1151</c:v>
                </c:pt>
                <c:pt idx="5137">
                  <c:v>1151</c:v>
                </c:pt>
                <c:pt idx="5138">
                  <c:v>1151</c:v>
                </c:pt>
                <c:pt idx="5139">
                  <c:v>1151</c:v>
                </c:pt>
                <c:pt idx="5140">
                  <c:v>1151</c:v>
                </c:pt>
                <c:pt idx="5141">
                  <c:v>1151</c:v>
                </c:pt>
                <c:pt idx="5142">
                  <c:v>1151</c:v>
                </c:pt>
                <c:pt idx="5143">
                  <c:v>1151</c:v>
                </c:pt>
                <c:pt idx="5144">
                  <c:v>1151</c:v>
                </c:pt>
                <c:pt idx="5145">
                  <c:v>1151</c:v>
                </c:pt>
                <c:pt idx="5146">
                  <c:v>1151</c:v>
                </c:pt>
                <c:pt idx="5147">
                  <c:v>1151</c:v>
                </c:pt>
                <c:pt idx="5148">
                  <c:v>1151</c:v>
                </c:pt>
                <c:pt idx="5149">
                  <c:v>1152</c:v>
                </c:pt>
                <c:pt idx="5150">
                  <c:v>1153</c:v>
                </c:pt>
                <c:pt idx="5151">
                  <c:v>1153</c:v>
                </c:pt>
                <c:pt idx="5152">
                  <c:v>1153</c:v>
                </c:pt>
                <c:pt idx="5153">
                  <c:v>1153</c:v>
                </c:pt>
                <c:pt idx="5154">
                  <c:v>1153</c:v>
                </c:pt>
                <c:pt idx="5155">
                  <c:v>1153</c:v>
                </c:pt>
                <c:pt idx="5156">
                  <c:v>1154</c:v>
                </c:pt>
                <c:pt idx="5157">
                  <c:v>1154</c:v>
                </c:pt>
                <c:pt idx="5158">
                  <c:v>1155</c:v>
                </c:pt>
                <c:pt idx="5159">
                  <c:v>1156</c:v>
                </c:pt>
                <c:pt idx="5160">
                  <c:v>1156</c:v>
                </c:pt>
                <c:pt idx="5161">
                  <c:v>1157</c:v>
                </c:pt>
                <c:pt idx="5162">
                  <c:v>1157</c:v>
                </c:pt>
                <c:pt idx="5163">
                  <c:v>1158</c:v>
                </c:pt>
                <c:pt idx="5164">
                  <c:v>1159</c:v>
                </c:pt>
                <c:pt idx="5165">
                  <c:v>1159</c:v>
                </c:pt>
                <c:pt idx="5166">
                  <c:v>1159</c:v>
                </c:pt>
                <c:pt idx="5167">
                  <c:v>1160</c:v>
                </c:pt>
                <c:pt idx="5168">
                  <c:v>1160</c:v>
                </c:pt>
                <c:pt idx="5169">
                  <c:v>1160</c:v>
                </c:pt>
                <c:pt idx="5170">
                  <c:v>1160</c:v>
                </c:pt>
                <c:pt idx="5171">
                  <c:v>1160</c:v>
                </c:pt>
                <c:pt idx="5172">
                  <c:v>1160</c:v>
                </c:pt>
                <c:pt idx="5173">
                  <c:v>1160</c:v>
                </c:pt>
                <c:pt idx="5174">
                  <c:v>1160</c:v>
                </c:pt>
                <c:pt idx="5175">
                  <c:v>1161</c:v>
                </c:pt>
                <c:pt idx="5176">
                  <c:v>1161</c:v>
                </c:pt>
                <c:pt idx="5177">
                  <c:v>1161</c:v>
                </c:pt>
                <c:pt idx="5178">
                  <c:v>1161</c:v>
                </c:pt>
                <c:pt idx="5179">
                  <c:v>1161</c:v>
                </c:pt>
                <c:pt idx="5180">
                  <c:v>1161</c:v>
                </c:pt>
                <c:pt idx="5181">
                  <c:v>1161</c:v>
                </c:pt>
                <c:pt idx="5182">
                  <c:v>1161</c:v>
                </c:pt>
                <c:pt idx="5183">
                  <c:v>1161</c:v>
                </c:pt>
                <c:pt idx="5184">
                  <c:v>1161</c:v>
                </c:pt>
                <c:pt idx="5185">
                  <c:v>1161</c:v>
                </c:pt>
                <c:pt idx="5186">
                  <c:v>1161</c:v>
                </c:pt>
                <c:pt idx="5187">
                  <c:v>1161</c:v>
                </c:pt>
                <c:pt idx="5188">
                  <c:v>1161</c:v>
                </c:pt>
                <c:pt idx="5189">
                  <c:v>1161</c:v>
                </c:pt>
                <c:pt idx="5190">
                  <c:v>1162</c:v>
                </c:pt>
                <c:pt idx="5191">
                  <c:v>1162</c:v>
                </c:pt>
                <c:pt idx="5192">
                  <c:v>1162</c:v>
                </c:pt>
                <c:pt idx="5193">
                  <c:v>1162</c:v>
                </c:pt>
                <c:pt idx="5194">
                  <c:v>1162</c:v>
                </c:pt>
                <c:pt idx="5195">
                  <c:v>1162</c:v>
                </c:pt>
                <c:pt idx="5196">
                  <c:v>1162</c:v>
                </c:pt>
                <c:pt idx="5197">
                  <c:v>1162</c:v>
                </c:pt>
                <c:pt idx="5198">
                  <c:v>1162</c:v>
                </c:pt>
                <c:pt idx="5199">
                  <c:v>1162</c:v>
                </c:pt>
                <c:pt idx="5200">
                  <c:v>1162</c:v>
                </c:pt>
                <c:pt idx="5201">
                  <c:v>1162</c:v>
                </c:pt>
                <c:pt idx="5202">
                  <c:v>1163</c:v>
                </c:pt>
                <c:pt idx="5203">
                  <c:v>1163</c:v>
                </c:pt>
                <c:pt idx="5204">
                  <c:v>1163</c:v>
                </c:pt>
                <c:pt idx="5205">
                  <c:v>1163</c:v>
                </c:pt>
                <c:pt idx="5206">
                  <c:v>1163</c:v>
                </c:pt>
                <c:pt idx="5207">
                  <c:v>1163</c:v>
                </c:pt>
                <c:pt idx="5208">
                  <c:v>1164</c:v>
                </c:pt>
                <c:pt idx="5209">
                  <c:v>1164</c:v>
                </c:pt>
                <c:pt idx="5210">
                  <c:v>1164</c:v>
                </c:pt>
                <c:pt idx="5211">
                  <c:v>1164</c:v>
                </c:pt>
                <c:pt idx="5212">
                  <c:v>1164</c:v>
                </c:pt>
                <c:pt idx="5213">
                  <c:v>1165</c:v>
                </c:pt>
                <c:pt idx="5214">
                  <c:v>1166</c:v>
                </c:pt>
                <c:pt idx="5215">
                  <c:v>1166</c:v>
                </c:pt>
                <c:pt idx="5216">
                  <c:v>1166</c:v>
                </c:pt>
                <c:pt idx="5217">
                  <c:v>1166</c:v>
                </c:pt>
                <c:pt idx="5218">
                  <c:v>1167</c:v>
                </c:pt>
                <c:pt idx="5219">
                  <c:v>1168</c:v>
                </c:pt>
                <c:pt idx="5220">
                  <c:v>1169</c:v>
                </c:pt>
                <c:pt idx="5221">
                  <c:v>1169</c:v>
                </c:pt>
                <c:pt idx="5222">
                  <c:v>1169</c:v>
                </c:pt>
                <c:pt idx="5223">
                  <c:v>1170</c:v>
                </c:pt>
                <c:pt idx="5224">
                  <c:v>1170</c:v>
                </c:pt>
                <c:pt idx="5225">
                  <c:v>1170</c:v>
                </c:pt>
                <c:pt idx="5226">
                  <c:v>1170</c:v>
                </c:pt>
                <c:pt idx="5227">
                  <c:v>1171</c:v>
                </c:pt>
                <c:pt idx="5228">
                  <c:v>1172</c:v>
                </c:pt>
                <c:pt idx="5229">
                  <c:v>1172</c:v>
                </c:pt>
                <c:pt idx="5230">
                  <c:v>1172</c:v>
                </c:pt>
                <c:pt idx="5231">
                  <c:v>1173</c:v>
                </c:pt>
                <c:pt idx="5232">
                  <c:v>1173</c:v>
                </c:pt>
                <c:pt idx="5233">
                  <c:v>1174</c:v>
                </c:pt>
                <c:pt idx="5234">
                  <c:v>1175</c:v>
                </c:pt>
                <c:pt idx="5235">
                  <c:v>1176</c:v>
                </c:pt>
                <c:pt idx="5236">
                  <c:v>1177</c:v>
                </c:pt>
                <c:pt idx="5237">
                  <c:v>1177</c:v>
                </c:pt>
                <c:pt idx="5238">
                  <c:v>1177</c:v>
                </c:pt>
                <c:pt idx="5239">
                  <c:v>1177</c:v>
                </c:pt>
                <c:pt idx="5240">
                  <c:v>1177</c:v>
                </c:pt>
                <c:pt idx="5241">
                  <c:v>1177</c:v>
                </c:pt>
                <c:pt idx="5242">
                  <c:v>1177</c:v>
                </c:pt>
                <c:pt idx="5243">
                  <c:v>1177</c:v>
                </c:pt>
                <c:pt idx="5244">
                  <c:v>1177</c:v>
                </c:pt>
                <c:pt idx="5245">
                  <c:v>1178</c:v>
                </c:pt>
                <c:pt idx="5246">
                  <c:v>1179</c:v>
                </c:pt>
                <c:pt idx="5247">
                  <c:v>1179</c:v>
                </c:pt>
                <c:pt idx="5248">
                  <c:v>1179</c:v>
                </c:pt>
                <c:pt idx="5249">
                  <c:v>1179</c:v>
                </c:pt>
                <c:pt idx="5250">
                  <c:v>1179</c:v>
                </c:pt>
                <c:pt idx="5251">
                  <c:v>1179</c:v>
                </c:pt>
                <c:pt idx="5252">
                  <c:v>1179</c:v>
                </c:pt>
                <c:pt idx="5253">
                  <c:v>1179</c:v>
                </c:pt>
                <c:pt idx="5254">
                  <c:v>1179</c:v>
                </c:pt>
                <c:pt idx="5255">
                  <c:v>1179</c:v>
                </c:pt>
                <c:pt idx="5256">
                  <c:v>1179</c:v>
                </c:pt>
                <c:pt idx="5257">
                  <c:v>1179</c:v>
                </c:pt>
                <c:pt idx="5258">
                  <c:v>1179</c:v>
                </c:pt>
                <c:pt idx="5259">
                  <c:v>1179</c:v>
                </c:pt>
                <c:pt idx="5260">
                  <c:v>1179</c:v>
                </c:pt>
                <c:pt idx="5261">
                  <c:v>1179</c:v>
                </c:pt>
                <c:pt idx="5262">
                  <c:v>1179</c:v>
                </c:pt>
                <c:pt idx="5263">
                  <c:v>1179</c:v>
                </c:pt>
                <c:pt idx="5264">
                  <c:v>1179</c:v>
                </c:pt>
                <c:pt idx="5265">
                  <c:v>1179</c:v>
                </c:pt>
                <c:pt idx="5266">
                  <c:v>1179</c:v>
                </c:pt>
                <c:pt idx="5267">
                  <c:v>1179</c:v>
                </c:pt>
                <c:pt idx="5268">
                  <c:v>1179</c:v>
                </c:pt>
                <c:pt idx="5269">
                  <c:v>1179</c:v>
                </c:pt>
                <c:pt idx="5270">
                  <c:v>1179</c:v>
                </c:pt>
                <c:pt idx="5271">
                  <c:v>1179</c:v>
                </c:pt>
                <c:pt idx="5272">
                  <c:v>1179</c:v>
                </c:pt>
                <c:pt idx="5273">
                  <c:v>1179</c:v>
                </c:pt>
                <c:pt idx="5274">
                  <c:v>1179</c:v>
                </c:pt>
                <c:pt idx="5275">
                  <c:v>1179</c:v>
                </c:pt>
                <c:pt idx="5276">
                  <c:v>1179</c:v>
                </c:pt>
                <c:pt idx="5277">
                  <c:v>1179</c:v>
                </c:pt>
                <c:pt idx="5278">
                  <c:v>1179</c:v>
                </c:pt>
                <c:pt idx="5279">
                  <c:v>1179</c:v>
                </c:pt>
                <c:pt idx="5280">
                  <c:v>1179</c:v>
                </c:pt>
                <c:pt idx="5281">
                  <c:v>1179</c:v>
                </c:pt>
                <c:pt idx="5282">
                  <c:v>1179</c:v>
                </c:pt>
                <c:pt idx="5283">
                  <c:v>1179</c:v>
                </c:pt>
                <c:pt idx="5284">
                  <c:v>1179</c:v>
                </c:pt>
                <c:pt idx="5285">
                  <c:v>1179</c:v>
                </c:pt>
                <c:pt idx="5286">
                  <c:v>1179</c:v>
                </c:pt>
                <c:pt idx="5287">
                  <c:v>1179</c:v>
                </c:pt>
                <c:pt idx="5288">
                  <c:v>1179</c:v>
                </c:pt>
                <c:pt idx="5289">
                  <c:v>1179</c:v>
                </c:pt>
                <c:pt idx="5290">
                  <c:v>1179</c:v>
                </c:pt>
                <c:pt idx="5291">
                  <c:v>1179</c:v>
                </c:pt>
                <c:pt idx="5292">
                  <c:v>1179</c:v>
                </c:pt>
                <c:pt idx="5293">
                  <c:v>1179</c:v>
                </c:pt>
                <c:pt idx="5294">
                  <c:v>1179</c:v>
                </c:pt>
                <c:pt idx="5295">
                  <c:v>1180</c:v>
                </c:pt>
                <c:pt idx="5296">
                  <c:v>1180</c:v>
                </c:pt>
                <c:pt idx="5297">
                  <c:v>1180</c:v>
                </c:pt>
                <c:pt idx="5298">
                  <c:v>1180</c:v>
                </c:pt>
                <c:pt idx="5299">
                  <c:v>1180</c:v>
                </c:pt>
                <c:pt idx="5300">
                  <c:v>1180</c:v>
                </c:pt>
                <c:pt idx="5301">
                  <c:v>1180</c:v>
                </c:pt>
                <c:pt idx="5302">
                  <c:v>1180</c:v>
                </c:pt>
                <c:pt idx="5303">
                  <c:v>1180</c:v>
                </c:pt>
                <c:pt idx="5304">
                  <c:v>1180</c:v>
                </c:pt>
                <c:pt idx="5305">
                  <c:v>1180</c:v>
                </c:pt>
                <c:pt idx="5306">
                  <c:v>1180</c:v>
                </c:pt>
                <c:pt idx="5307">
                  <c:v>1180</c:v>
                </c:pt>
                <c:pt idx="5308">
                  <c:v>1180</c:v>
                </c:pt>
                <c:pt idx="5309">
                  <c:v>1180</c:v>
                </c:pt>
                <c:pt idx="5310">
                  <c:v>1180</c:v>
                </c:pt>
                <c:pt idx="5311">
                  <c:v>1180</c:v>
                </c:pt>
                <c:pt idx="5312">
                  <c:v>1180</c:v>
                </c:pt>
                <c:pt idx="5313">
                  <c:v>1180</c:v>
                </c:pt>
                <c:pt idx="5314">
                  <c:v>1180</c:v>
                </c:pt>
                <c:pt idx="5315">
                  <c:v>1180</c:v>
                </c:pt>
                <c:pt idx="5316">
                  <c:v>1180</c:v>
                </c:pt>
                <c:pt idx="5317">
                  <c:v>1180</c:v>
                </c:pt>
                <c:pt idx="5318">
                  <c:v>1180</c:v>
                </c:pt>
                <c:pt idx="5319">
                  <c:v>1180</c:v>
                </c:pt>
                <c:pt idx="5320">
                  <c:v>1180</c:v>
                </c:pt>
                <c:pt idx="5321">
                  <c:v>1181</c:v>
                </c:pt>
                <c:pt idx="5322">
                  <c:v>1181</c:v>
                </c:pt>
                <c:pt idx="5323">
                  <c:v>1181</c:v>
                </c:pt>
                <c:pt idx="5324">
                  <c:v>1182</c:v>
                </c:pt>
                <c:pt idx="5325">
                  <c:v>1182</c:v>
                </c:pt>
                <c:pt idx="5326">
                  <c:v>1182</c:v>
                </c:pt>
                <c:pt idx="5327">
                  <c:v>1182</c:v>
                </c:pt>
                <c:pt idx="5328">
                  <c:v>1183</c:v>
                </c:pt>
                <c:pt idx="5329">
                  <c:v>1183</c:v>
                </c:pt>
                <c:pt idx="5330">
                  <c:v>1184</c:v>
                </c:pt>
                <c:pt idx="5331">
                  <c:v>1185</c:v>
                </c:pt>
                <c:pt idx="5332">
                  <c:v>1186</c:v>
                </c:pt>
                <c:pt idx="5333">
                  <c:v>1187</c:v>
                </c:pt>
                <c:pt idx="5334">
                  <c:v>1187</c:v>
                </c:pt>
                <c:pt idx="5335">
                  <c:v>1187</c:v>
                </c:pt>
                <c:pt idx="5336">
                  <c:v>1187</c:v>
                </c:pt>
                <c:pt idx="5337">
                  <c:v>1188</c:v>
                </c:pt>
                <c:pt idx="5338">
                  <c:v>1189</c:v>
                </c:pt>
                <c:pt idx="5339">
                  <c:v>1189</c:v>
                </c:pt>
                <c:pt idx="5340">
                  <c:v>1190</c:v>
                </c:pt>
                <c:pt idx="5341">
                  <c:v>1191</c:v>
                </c:pt>
                <c:pt idx="5342">
                  <c:v>1192</c:v>
                </c:pt>
                <c:pt idx="5343">
                  <c:v>1192</c:v>
                </c:pt>
                <c:pt idx="5344">
                  <c:v>1192</c:v>
                </c:pt>
                <c:pt idx="5345">
                  <c:v>1193</c:v>
                </c:pt>
                <c:pt idx="5346">
                  <c:v>1193</c:v>
                </c:pt>
                <c:pt idx="5347">
                  <c:v>1194</c:v>
                </c:pt>
                <c:pt idx="5348">
                  <c:v>1194</c:v>
                </c:pt>
                <c:pt idx="5349">
                  <c:v>1194</c:v>
                </c:pt>
                <c:pt idx="5350">
                  <c:v>1195</c:v>
                </c:pt>
                <c:pt idx="5351">
                  <c:v>1196</c:v>
                </c:pt>
                <c:pt idx="5352">
                  <c:v>1196</c:v>
                </c:pt>
                <c:pt idx="5353">
                  <c:v>1196</c:v>
                </c:pt>
                <c:pt idx="5354">
                  <c:v>1197</c:v>
                </c:pt>
                <c:pt idx="5355">
                  <c:v>1197</c:v>
                </c:pt>
                <c:pt idx="5356">
                  <c:v>1197</c:v>
                </c:pt>
                <c:pt idx="5357">
                  <c:v>1197</c:v>
                </c:pt>
                <c:pt idx="5358">
                  <c:v>1197</c:v>
                </c:pt>
                <c:pt idx="5359">
                  <c:v>1198</c:v>
                </c:pt>
                <c:pt idx="5360">
                  <c:v>1198</c:v>
                </c:pt>
                <c:pt idx="5361">
                  <c:v>1198</c:v>
                </c:pt>
                <c:pt idx="5362">
                  <c:v>1198</c:v>
                </c:pt>
                <c:pt idx="5363">
                  <c:v>1198</c:v>
                </c:pt>
                <c:pt idx="5364">
                  <c:v>1198</c:v>
                </c:pt>
                <c:pt idx="5365">
                  <c:v>1198</c:v>
                </c:pt>
                <c:pt idx="5366">
                  <c:v>1199</c:v>
                </c:pt>
                <c:pt idx="5367">
                  <c:v>1199</c:v>
                </c:pt>
                <c:pt idx="5368">
                  <c:v>1200</c:v>
                </c:pt>
                <c:pt idx="5369">
                  <c:v>1201</c:v>
                </c:pt>
                <c:pt idx="5370">
                  <c:v>1201</c:v>
                </c:pt>
                <c:pt idx="5371">
                  <c:v>1201</c:v>
                </c:pt>
                <c:pt idx="5372">
                  <c:v>1201</c:v>
                </c:pt>
                <c:pt idx="5373">
                  <c:v>1201</c:v>
                </c:pt>
                <c:pt idx="5374">
                  <c:v>1201</c:v>
                </c:pt>
                <c:pt idx="5375">
                  <c:v>1201</c:v>
                </c:pt>
                <c:pt idx="5376">
                  <c:v>1201</c:v>
                </c:pt>
                <c:pt idx="5377">
                  <c:v>1202</c:v>
                </c:pt>
                <c:pt idx="5378">
                  <c:v>1203</c:v>
                </c:pt>
                <c:pt idx="5379">
                  <c:v>1203</c:v>
                </c:pt>
                <c:pt idx="5380">
                  <c:v>1203</c:v>
                </c:pt>
                <c:pt idx="5381">
                  <c:v>1203</c:v>
                </c:pt>
                <c:pt idx="5382">
                  <c:v>1203</c:v>
                </c:pt>
                <c:pt idx="5383">
                  <c:v>1203</c:v>
                </c:pt>
                <c:pt idx="5384">
                  <c:v>1203</c:v>
                </c:pt>
                <c:pt idx="5385">
                  <c:v>1203</c:v>
                </c:pt>
                <c:pt idx="5386">
                  <c:v>1203</c:v>
                </c:pt>
                <c:pt idx="5387">
                  <c:v>1203</c:v>
                </c:pt>
                <c:pt idx="5388">
                  <c:v>1204</c:v>
                </c:pt>
                <c:pt idx="5389">
                  <c:v>1204</c:v>
                </c:pt>
                <c:pt idx="5390">
                  <c:v>1204</c:v>
                </c:pt>
                <c:pt idx="5391">
                  <c:v>1204</c:v>
                </c:pt>
                <c:pt idx="5392">
                  <c:v>1204</c:v>
                </c:pt>
                <c:pt idx="5393">
                  <c:v>1204</c:v>
                </c:pt>
                <c:pt idx="5394">
                  <c:v>1204</c:v>
                </c:pt>
                <c:pt idx="5395">
                  <c:v>1204</c:v>
                </c:pt>
                <c:pt idx="5396">
                  <c:v>1204</c:v>
                </c:pt>
                <c:pt idx="5397">
                  <c:v>1204</c:v>
                </c:pt>
                <c:pt idx="5398">
                  <c:v>1205</c:v>
                </c:pt>
                <c:pt idx="5399">
                  <c:v>1205</c:v>
                </c:pt>
                <c:pt idx="5400">
                  <c:v>1205</c:v>
                </c:pt>
                <c:pt idx="5401">
                  <c:v>1205</c:v>
                </c:pt>
                <c:pt idx="5402">
                  <c:v>1205</c:v>
                </c:pt>
                <c:pt idx="5403">
                  <c:v>1206</c:v>
                </c:pt>
                <c:pt idx="5404">
                  <c:v>1206</c:v>
                </c:pt>
                <c:pt idx="5405">
                  <c:v>1206</c:v>
                </c:pt>
                <c:pt idx="5406">
                  <c:v>1206</c:v>
                </c:pt>
                <c:pt idx="5407">
                  <c:v>1206</c:v>
                </c:pt>
                <c:pt idx="5408">
                  <c:v>1206</c:v>
                </c:pt>
                <c:pt idx="5409">
                  <c:v>1206</c:v>
                </c:pt>
                <c:pt idx="5410">
                  <c:v>1206</c:v>
                </c:pt>
                <c:pt idx="5411">
                  <c:v>1206</c:v>
                </c:pt>
                <c:pt idx="5412">
                  <c:v>1206</c:v>
                </c:pt>
                <c:pt idx="5413">
                  <c:v>1206</c:v>
                </c:pt>
                <c:pt idx="5414">
                  <c:v>1206</c:v>
                </c:pt>
                <c:pt idx="5415">
                  <c:v>1207</c:v>
                </c:pt>
                <c:pt idx="5416">
                  <c:v>1207</c:v>
                </c:pt>
                <c:pt idx="5417">
                  <c:v>1208</c:v>
                </c:pt>
                <c:pt idx="5418">
                  <c:v>1208</c:v>
                </c:pt>
                <c:pt idx="5419">
                  <c:v>1209</c:v>
                </c:pt>
                <c:pt idx="5420">
                  <c:v>1209</c:v>
                </c:pt>
                <c:pt idx="5421">
                  <c:v>1209</c:v>
                </c:pt>
                <c:pt idx="5422">
                  <c:v>1209</c:v>
                </c:pt>
                <c:pt idx="5423">
                  <c:v>1209</c:v>
                </c:pt>
                <c:pt idx="5424">
                  <c:v>1210</c:v>
                </c:pt>
                <c:pt idx="5425">
                  <c:v>1210</c:v>
                </c:pt>
                <c:pt idx="5426">
                  <c:v>1210</c:v>
                </c:pt>
                <c:pt idx="5427">
                  <c:v>1210</c:v>
                </c:pt>
                <c:pt idx="5428">
                  <c:v>1210</c:v>
                </c:pt>
                <c:pt idx="5429">
                  <c:v>1210</c:v>
                </c:pt>
                <c:pt idx="5430">
                  <c:v>1211</c:v>
                </c:pt>
                <c:pt idx="5431">
                  <c:v>1211</c:v>
                </c:pt>
                <c:pt idx="5432">
                  <c:v>1211</c:v>
                </c:pt>
                <c:pt idx="5433">
                  <c:v>1212</c:v>
                </c:pt>
                <c:pt idx="5434">
                  <c:v>1212</c:v>
                </c:pt>
                <c:pt idx="5435">
                  <c:v>1212</c:v>
                </c:pt>
                <c:pt idx="5436">
                  <c:v>1212</c:v>
                </c:pt>
                <c:pt idx="5437">
                  <c:v>1212</c:v>
                </c:pt>
                <c:pt idx="5438">
                  <c:v>1213</c:v>
                </c:pt>
                <c:pt idx="5439">
                  <c:v>1213</c:v>
                </c:pt>
                <c:pt idx="5440">
                  <c:v>1214</c:v>
                </c:pt>
                <c:pt idx="5441">
                  <c:v>1214</c:v>
                </c:pt>
                <c:pt idx="5442">
                  <c:v>1214</c:v>
                </c:pt>
                <c:pt idx="5443">
                  <c:v>1214</c:v>
                </c:pt>
                <c:pt idx="5444">
                  <c:v>1214</c:v>
                </c:pt>
                <c:pt idx="5445">
                  <c:v>1214</c:v>
                </c:pt>
                <c:pt idx="5446">
                  <c:v>1215</c:v>
                </c:pt>
                <c:pt idx="5447">
                  <c:v>1216</c:v>
                </c:pt>
                <c:pt idx="5448">
                  <c:v>1216</c:v>
                </c:pt>
                <c:pt idx="5449">
                  <c:v>1217</c:v>
                </c:pt>
                <c:pt idx="5450">
                  <c:v>1217</c:v>
                </c:pt>
                <c:pt idx="5451">
                  <c:v>1217</c:v>
                </c:pt>
                <c:pt idx="5452">
                  <c:v>1218</c:v>
                </c:pt>
                <c:pt idx="5453">
                  <c:v>1218</c:v>
                </c:pt>
                <c:pt idx="5454">
                  <c:v>1218</c:v>
                </c:pt>
                <c:pt idx="5455">
                  <c:v>1218</c:v>
                </c:pt>
                <c:pt idx="5456">
                  <c:v>1218</c:v>
                </c:pt>
                <c:pt idx="5457">
                  <c:v>1219</c:v>
                </c:pt>
                <c:pt idx="5458">
                  <c:v>1219</c:v>
                </c:pt>
                <c:pt idx="5459">
                  <c:v>1219</c:v>
                </c:pt>
                <c:pt idx="5460">
                  <c:v>1220</c:v>
                </c:pt>
                <c:pt idx="5461">
                  <c:v>1220</c:v>
                </c:pt>
                <c:pt idx="5462">
                  <c:v>1220</c:v>
                </c:pt>
                <c:pt idx="5463">
                  <c:v>1220</c:v>
                </c:pt>
                <c:pt idx="5464">
                  <c:v>1220</c:v>
                </c:pt>
                <c:pt idx="5465">
                  <c:v>1220</c:v>
                </c:pt>
                <c:pt idx="5466">
                  <c:v>1220</c:v>
                </c:pt>
                <c:pt idx="5467">
                  <c:v>1220</c:v>
                </c:pt>
                <c:pt idx="5468">
                  <c:v>1220</c:v>
                </c:pt>
                <c:pt idx="5469">
                  <c:v>1220</c:v>
                </c:pt>
                <c:pt idx="5470">
                  <c:v>1220</c:v>
                </c:pt>
                <c:pt idx="5471">
                  <c:v>1220</c:v>
                </c:pt>
                <c:pt idx="5472">
                  <c:v>1220</c:v>
                </c:pt>
                <c:pt idx="5473">
                  <c:v>1220</c:v>
                </c:pt>
                <c:pt idx="5474">
                  <c:v>1221</c:v>
                </c:pt>
                <c:pt idx="5475">
                  <c:v>1221</c:v>
                </c:pt>
                <c:pt idx="5476">
                  <c:v>1221</c:v>
                </c:pt>
                <c:pt idx="5477">
                  <c:v>1221</c:v>
                </c:pt>
                <c:pt idx="5478">
                  <c:v>1221</c:v>
                </c:pt>
                <c:pt idx="5479">
                  <c:v>1221</c:v>
                </c:pt>
                <c:pt idx="5480">
                  <c:v>1221</c:v>
                </c:pt>
                <c:pt idx="5481">
                  <c:v>1221</c:v>
                </c:pt>
                <c:pt idx="5482">
                  <c:v>1221</c:v>
                </c:pt>
                <c:pt idx="5483">
                  <c:v>1221</c:v>
                </c:pt>
                <c:pt idx="5484">
                  <c:v>1221</c:v>
                </c:pt>
                <c:pt idx="5485">
                  <c:v>1221</c:v>
                </c:pt>
                <c:pt idx="5486">
                  <c:v>1221</c:v>
                </c:pt>
                <c:pt idx="5487">
                  <c:v>1221</c:v>
                </c:pt>
                <c:pt idx="5488">
                  <c:v>1221</c:v>
                </c:pt>
                <c:pt idx="5489">
                  <c:v>1221</c:v>
                </c:pt>
                <c:pt idx="5490">
                  <c:v>1221</c:v>
                </c:pt>
                <c:pt idx="5491">
                  <c:v>1221</c:v>
                </c:pt>
                <c:pt idx="5492">
                  <c:v>1221</c:v>
                </c:pt>
                <c:pt idx="5493">
                  <c:v>1221</c:v>
                </c:pt>
                <c:pt idx="5494">
                  <c:v>1221</c:v>
                </c:pt>
                <c:pt idx="5495">
                  <c:v>1221</c:v>
                </c:pt>
                <c:pt idx="5496">
                  <c:v>1221</c:v>
                </c:pt>
                <c:pt idx="5497">
                  <c:v>1221</c:v>
                </c:pt>
                <c:pt idx="5498">
                  <c:v>1221</c:v>
                </c:pt>
                <c:pt idx="5499">
                  <c:v>1221</c:v>
                </c:pt>
                <c:pt idx="5500">
                  <c:v>1221</c:v>
                </c:pt>
                <c:pt idx="5501">
                  <c:v>1221</c:v>
                </c:pt>
                <c:pt idx="5502">
                  <c:v>1221</c:v>
                </c:pt>
                <c:pt idx="5503">
                  <c:v>1221</c:v>
                </c:pt>
                <c:pt idx="5504">
                  <c:v>1221</c:v>
                </c:pt>
                <c:pt idx="5505">
                  <c:v>1221</c:v>
                </c:pt>
                <c:pt idx="5506">
                  <c:v>1221</c:v>
                </c:pt>
                <c:pt idx="5507">
                  <c:v>1221</c:v>
                </c:pt>
                <c:pt idx="5508">
                  <c:v>1221</c:v>
                </c:pt>
                <c:pt idx="5509">
                  <c:v>1221</c:v>
                </c:pt>
                <c:pt idx="5510">
                  <c:v>1221</c:v>
                </c:pt>
                <c:pt idx="5511">
                  <c:v>1221</c:v>
                </c:pt>
                <c:pt idx="5512">
                  <c:v>1221</c:v>
                </c:pt>
                <c:pt idx="5513">
                  <c:v>1221</c:v>
                </c:pt>
                <c:pt idx="5514">
                  <c:v>1221</c:v>
                </c:pt>
                <c:pt idx="5515">
                  <c:v>1221</c:v>
                </c:pt>
                <c:pt idx="5516">
                  <c:v>1221</c:v>
                </c:pt>
                <c:pt idx="5517">
                  <c:v>1221</c:v>
                </c:pt>
                <c:pt idx="5518">
                  <c:v>1221</c:v>
                </c:pt>
                <c:pt idx="5519">
                  <c:v>1221</c:v>
                </c:pt>
                <c:pt idx="5520">
                  <c:v>1221</c:v>
                </c:pt>
                <c:pt idx="5521">
                  <c:v>1221</c:v>
                </c:pt>
                <c:pt idx="5522">
                  <c:v>1221</c:v>
                </c:pt>
                <c:pt idx="5523">
                  <c:v>1221</c:v>
                </c:pt>
                <c:pt idx="5524">
                  <c:v>1221</c:v>
                </c:pt>
                <c:pt idx="5525">
                  <c:v>1221</c:v>
                </c:pt>
                <c:pt idx="5526">
                  <c:v>1221</c:v>
                </c:pt>
                <c:pt idx="5527">
                  <c:v>1221</c:v>
                </c:pt>
                <c:pt idx="5528">
                  <c:v>1221</c:v>
                </c:pt>
                <c:pt idx="5529">
                  <c:v>1221</c:v>
                </c:pt>
                <c:pt idx="5530">
                  <c:v>1221</c:v>
                </c:pt>
                <c:pt idx="5531">
                  <c:v>1221</c:v>
                </c:pt>
                <c:pt idx="5532">
                  <c:v>1221</c:v>
                </c:pt>
                <c:pt idx="5533">
                  <c:v>1221</c:v>
                </c:pt>
                <c:pt idx="5534">
                  <c:v>1221</c:v>
                </c:pt>
                <c:pt idx="5535">
                  <c:v>1221</c:v>
                </c:pt>
                <c:pt idx="5536">
                  <c:v>1221</c:v>
                </c:pt>
                <c:pt idx="5537">
                  <c:v>1222</c:v>
                </c:pt>
                <c:pt idx="5538">
                  <c:v>1222</c:v>
                </c:pt>
                <c:pt idx="5539">
                  <c:v>1222</c:v>
                </c:pt>
                <c:pt idx="5540">
                  <c:v>1222</c:v>
                </c:pt>
                <c:pt idx="5541">
                  <c:v>1222</c:v>
                </c:pt>
                <c:pt idx="5542">
                  <c:v>1222</c:v>
                </c:pt>
                <c:pt idx="5543">
                  <c:v>1222</c:v>
                </c:pt>
                <c:pt idx="5544">
                  <c:v>1222</c:v>
                </c:pt>
                <c:pt idx="5545">
                  <c:v>1222</c:v>
                </c:pt>
                <c:pt idx="5546">
                  <c:v>1222</c:v>
                </c:pt>
                <c:pt idx="5547">
                  <c:v>1223</c:v>
                </c:pt>
                <c:pt idx="5548">
                  <c:v>1223</c:v>
                </c:pt>
                <c:pt idx="5549">
                  <c:v>1224</c:v>
                </c:pt>
                <c:pt idx="5550">
                  <c:v>1224</c:v>
                </c:pt>
                <c:pt idx="5551">
                  <c:v>1224</c:v>
                </c:pt>
                <c:pt idx="5552">
                  <c:v>1224</c:v>
                </c:pt>
                <c:pt idx="5553">
                  <c:v>1225</c:v>
                </c:pt>
                <c:pt idx="5554">
                  <c:v>1225</c:v>
                </c:pt>
                <c:pt idx="5555">
                  <c:v>1225</c:v>
                </c:pt>
                <c:pt idx="5556">
                  <c:v>1225</c:v>
                </c:pt>
                <c:pt idx="5557">
                  <c:v>1226</c:v>
                </c:pt>
                <c:pt idx="5558">
                  <c:v>1226</c:v>
                </c:pt>
                <c:pt idx="5559">
                  <c:v>1226</c:v>
                </c:pt>
                <c:pt idx="5560">
                  <c:v>1226</c:v>
                </c:pt>
                <c:pt idx="5561">
                  <c:v>1227</c:v>
                </c:pt>
                <c:pt idx="5562">
                  <c:v>1228</c:v>
                </c:pt>
                <c:pt idx="5563">
                  <c:v>1228</c:v>
                </c:pt>
                <c:pt idx="5564">
                  <c:v>1228</c:v>
                </c:pt>
                <c:pt idx="5565">
                  <c:v>1228</c:v>
                </c:pt>
                <c:pt idx="5566">
                  <c:v>1228</c:v>
                </c:pt>
                <c:pt idx="5567">
                  <c:v>1228</c:v>
                </c:pt>
                <c:pt idx="5568">
                  <c:v>1229</c:v>
                </c:pt>
                <c:pt idx="5569">
                  <c:v>1229</c:v>
                </c:pt>
                <c:pt idx="5570">
                  <c:v>1229</c:v>
                </c:pt>
                <c:pt idx="5571">
                  <c:v>1229</c:v>
                </c:pt>
                <c:pt idx="5572">
                  <c:v>1230</c:v>
                </c:pt>
                <c:pt idx="5573">
                  <c:v>1231</c:v>
                </c:pt>
                <c:pt idx="5574">
                  <c:v>1231</c:v>
                </c:pt>
                <c:pt idx="5575">
                  <c:v>1231</c:v>
                </c:pt>
                <c:pt idx="5576">
                  <c:v>1231</c:v>
                </c:pt>
                <c:pt idx="5577">
                  <c:v>1231</c:v>
                </c:pt>
                <c:pt idx="5578">
                  <c:v>1231</c:v>
                </c:pt>
                <c:pt idx="5579">
                  <c:v>1231</c:v>
                </c:pt>
                <c:pt idx="5580">
                  <c:v>1232</c:v>
                </c:pt>
                <c:pt idx="5581">
                  <c:v>1233</c:v>
                </c:pt>
                <c:pt idx="5582">
                  <c:v>1233</c:v>
                </c:pt>
                <c:pt idx="5583">
                  <c:v>1233</c:v>
                </c:pt>
                <c:pt idx="5584">
                  <c:v>1233</c:v>
                </c:pt>
                <c:pt idx="5585">
                  <c:v>1233</c:v>
                </c:pt>
                <c:pt idx="5586">
                  <c:v>1233</c:v>
                </c:pt>
                <c:pt idx="5587">
                  <c:v>1233</c:v>
                </c:pt>
                <c:pt idx="5588">
                  <c:v>1233</c:v>
                </c:pt>
                <c:pt idx="5589">
                  <c:v>1234</c:v>
                </c:pt>
                <c:pt idx="5590">
                  <c:v>1235</c:v>
                </c:pt>
                <c:pt idx="5591">
                  <c:v>1235</c:v>
                </c:pt>
                <c:pt idx="5592">
                  <c:v>1235</c:v>
                </c:pt>
                <c:pt idx="5593">
                  <c:v>1235</c:v>
                </c:pt>
                <c:pt idx="5594">
                  <c:v>1235</c:v>
                </c:pt>
                <c:pt idx="5595">
                  <c:v>1235</c:v>
                </c:pt>
                <c:pt idx="5596">
                  <c:v>1235</c:v>
                </c:pt>
                <c:pt idx="5597">
                  <c:v>1235</c:v>
                </c:pt>
                <c:pt idx="5598">
                  <c:v>1236</c:v>
                </c:pt>
                <c:pt idx="5599">
                  <c:v>1236</c:v>
                </c:pt>
                <c:pt idx="5600">
                  <c:v>1236</c:v>
                </c:pt>
                <c:pt idx="5601">
                  <c:v>1236</c:v>
                </c:pt>
                <c:pt idx="5602">
                  <c:v>1236</c:v>
                </c:pt>
                <c:pt idx="5603">
                  <c:v>1236</c:v>
                </c:pt>
                <c:pt idx="5604">
                  <c:v>1236</c:v>
                </c:pt>
                <c:pt idx="5605">
                  <c:v>1237</c:v>
                </c:pt>
                <c:pt idx="5606">
                  <c:v>1237</c:v>
                </c:pt>
                <c:pt idx="5607">
                  <c:v>1237</c:v>
                </c:pt>
                <c:pt idx="5608">
                  <c:v>1238</c:v>
                </c:pt>
                <c:pt idx="5609">
                  <c:v>1239</c:v>
                </c:pt>
                <c:pt idx="5610">
                  <c:v>1240</c:v>
                </c:pt>
                <c:pt idx="5611">
                  <c:v>1240</c:v>
                </c:pt>
                <c:pt idx="5612">
                  <c:v>1240</c:v>
                </c:pt>
                <c:pt idx="5613">
                  <c:v>1240</c:v>
                </c:pt>
                <c:pt idx="5614">
                  <c:v>1240</c:v>
                </c:pt>
                <c:pt idx="5615">
                  <c:v>1240</c:v>
                </c:pt>
                <c:pt idx="5616">
                  <c:v>1241</c:v>
                </c:pt>
                <c:pt idx="5617">
                  <c:v>1242</c:v>
                </c:pt>
                <c:pt idx="5618">
                  <c:v>1242</c:v>
                </c:pt>
                <c:pt idx="5619">
                  <c:v>1243</c:v>
                </c:pt>
                <c:pt idx="5620">
                  <c:v>1244</c:v>
                </c:pt>
                <c:pt idx="5621">
                  <c:v>1244</c:v>
                </c:pt>
                <c:pt idx="5622">
                  <c:v>1244</c:v>
                </c:pt>
                <c:pt idx="5623">
                  <c:v>1244</c:v>
                </c:pt>
                <c:pt idx="5624">
                  <c:v>1244</c:v>
                </c:pt>
                <c:pt idx="5625">
                  <c:v>1244</c:v>
                </c:pt>
                <c:pt idx="5626">
                  <c:v>1244</c:v>
                </c:pt>
                <c:pt idx="5627">
                  <c:v>1244</c:v>
                </c:pt>
                <c:pt idx="5628">
                  <c:v>1244</c:v>
                </c:pt>
                <c:pt idx="5629">
                  <c:v>1245</c:v>
                </c:pt>
                <c:pt idx="5630">
                  <c:v>1245</c:v>
                </c:pt>
                <c:pt idx="5631">
                  <c:v>1245</c:v>
                </c:pt>
                <c:pt idx="5632">
                  <c:v>1245</c:v>
                </c:pt>
                <c:pt idx="5633">
                  <c:v>1245</c:v>
                </c:pt>
                <c:pt idx="5634">
                  <c:v>1246</c:v>
                </c:pt>
                <c:pt idx="5635">
                  <c:v>1246</c:v>
                </c:pt>
                <c:pt idx="5636">
                  <c:v>1246</c:v>
                </c:pt>
                <c:pt idx="5637">
                  <c:v>1246</c:v>
                </c:pt>
                <c:pt idx="5638">
                  <c:v>1246</c:v>
                </c:pt>
                <c:pt idx="5639">
                  <c:v>1246</c:v>
                </c:pt>
                <c:pt idx="5640">
                  <c:v>1246</c:v>
                </c:pt>
                <c:pt idx="5641">
                  <c:v>1246</c:v>
                </c:pt>
                <c:pt idx="5642">
                  <c:v>1246</c:v>
                </c:pt>
                <c:pt idx="5643">
                  <c:v>1246</c:v>
                </c:pt>
                <c:pt idx="5644">
                  <c:v>1246</c:v>
                </c:pt>
                <c:pt idx="5645">
                  <c:v>1247</c:v>
                </c:pt>
                <c:pt idx="5646">
                  <c:v>1248</c:v>
                </c:pt>
                <c:pt idx="5647">
                  <c:v>1248</c:v>
                </c:pt>
                <c:pt idx="5648">
                  <c:v>1249</c:v>
                </c:pt>
                <c:pt idx="5649">
                  <c:v>1250</c:v>
                </c:pt>
                <c:pt idx="5650">
                  <c:v>1250</c:v>
                </c:pt>
                <c:pt idx="5651">
                  <c:v>1250</c:v>
                </c:pt>
                <c:pt idx="5652">
                  <c:v>1250</c:v>
                </c:pt>
                <c:pt idx="5653">
                  <c:v>1250</c:v>
                </c:pt>
                <c:pt idx="5654">
                  <c:v>1251</c:v>
                </c:pt>
                <c:pt idx="5655">
                  <c:v>1252</c:v>
                </c:pt>
                <c:pt idx="5656">
                  <c:v>1253</c:v>
                </c:pt>
                <c:pt idx="5657">
                  <c:v>1254</c:v>
                </c:pt>
                <c:pt idx="5658">
                  <c:v>1255</c:v>
                </c:pt>
                <c:pt idx="5659">
                  <c:v>1256</c:v>
                </c:pt>
                <c:pt idx="5660">
                  <c:v>1257</c:v>
                </c:pt>
                <c:pt idx="5661">
                  <c:v>1258</c:v>
                </c:pt>
                <c:pt idx="5662">
                  <c:v>1259</c:v>
                </c:pt>
                <c:pt idx="5663">
                  <c:v>1259</c:v>
                </c:pt>
                <c:pt idx="5664">
                  <c:v>1260</c:v>
                </c:pt>
                <c:pt idx="5665">
                  <c:v>1260</c:v>
                </c:pt>
                <c:pt idx="5666">
                  <c:v>1260</c:v>
                </c:pt>
                <c:pt idx="5667">
                  <c:v>1260</c:v>
                </c:pt>
                <c:pt idx="5668">
                  <c:v>1261</c:v>
                </c:pt>
                <c:pt idx="5669">
                  <c:v>1261</c:v>
                </c:pt>
                <c:pt idx="5670">
                  <c:v>1261</c:v>
                </c:pt>
                <c:pt idx="5671">
                  <c:v>1261</c:v>
                </c:pt>
                <c:pt idx="5672">
                  <c:v>1261</c:v>
                </c:pt>
                <c:pt idx="5673">
                  <c:v>1261</c:v>
                </c:pt>
                <c:pt idx="5674">
                  <c:v>1261</c:v>
                </c:pt>
                <c:pt idx="5675">
                  <c:v>1261</c:v>
                </c:pt>
                <c:pt idx="5676">
                  <c:v>1261</c:v>
                </c:pt>
                <c:pt idx="5677">
                  <c:v>1261</c:v>
                </c:pt>
                <c:pt idx="5678">
                  <c:v>1261</c:v>
                </c:pt>
                <c:pt idx="5679">
                  <c:v>1261</c:v>
                </c:pt>
                <c:pt idx="5680">
                  <c:v>1261</c:v>
                </c:pt>
                <c:pt idx="5681">
                  <c:v>1262</c:v>
                </c:pt>
                <c:pt idx="5682">
                  <c:v>1262</c:v>
                </c:pt>
                <c:pt idx="5683">
                  <c:v>1262</c:v>
                </c:pt>
                <c:pt idx="5684">
                  <c:v>1263</c:v>
                </c:pt>
                <c:pt idx="5685">
                  <c:v>1263</c:v>
                </c:pt>
                <c:pt idx="5686">
                  <c:v>1263</c:v>
                </c:pt>
                <c:pt idx="5687">
                  <c:v>1264</c:v>
                </c:pt>
                <c:pt idx="5688">
                  <c:v>1264</c:v>
                </c:pt>
                <c:pt idx="5689">
                  <c:v>1264</c:v>
                </c:pt>
                <c:pt idx="5690">
                  <c:v>1265</c:v>
                </c:pt>
                <c:pt idx="5691">
                  <c:v>1266</c:v>
                </c:pt>
                <c:pt idx="5692">
                  <c:v>1266</c:v>
                </c:pt>
                <c:pt idx="5693">
                  <c:v>1267</c:v>
                </c:pt>
                <c:pt idx="5694">
                  <c:v>1268</c:v>
                </c:pt>
                <c:pt idx="5695">
                  <c:v>1269</c:v>
                </c:pt>
                <c:pt idx="5696">
                  <c:v>1269</c:v>
                </c:pt>
                <c:pt idx="5697">
                  <c:v>1269</c:v>
                </c:pt>
                <c:pt idx="5698">
                  <c:v>1269</c:v>
                </c:pt>
                <c:pt idx="5699">
                  <c:v>1269</c:v>
                </c:pt>
                <c:pt idx="5700">
                  <c:v>1269</c:v>
                </c:pt>
                <c:pt idx="5701">
                  <c:v>1269</c:v>
                </c:pt>
                <c:pt idx="5702">
                  <c:v>1269</c:v>
                </c:pt>
                <c:pt idx="5703">
                  <c:v>1269</c:v>
                </c:pt>
                <c:pt idx="5704">
                  <c:v>1270</c:v>
                </c:pt>
                <c:pt idx="5705">
                  <c:v>1271</c:v>
                </c:pt>
                <c:pt idx="5706">
                  <c:v>1271</c:v>
                </c:pt>
                <c:pt idx="5707">
                  <c:v>1271</c:v>
                </c:pt>
                <c:pt idx="5708">
                  <c:v>1272</c:v>
                </c:pt>
                <c:pt idx="5709">
                  <c:v>1273</c:v>
                </c:pt>
                <c:pt idx="5710">
                  <c:v>1273</c:v>
                </c:pt>
                <c:pt idx="5711">
                  <c:v>1274</c:v>
                </c:pt>
                <c:pt idx="5712">
                  <c:v>1274</c:v>
                </c:pt>
                <c:pt idx="5713">
                  <c:v>1274</c:v>
                </c:pt>
                <c:pt idx="5714">
                  <c:v>1275</c:v>
                </c:pt>
                <c:pt idx="5715">
                  <c:v>1275</c:v>
                </c:pt>
                <c:pt idx="5716">
                  <c:v>1275</c:v>
                </c:pt>
                <c:pt idx="5717">
                  <c:v>1275</c:v>
                </c:pt>
                <c:pt idx="5718">
                  <c:v>1275</c:v>
                </c:pt>
                <c:pt idx="5719">
                  <c:v>1275</c:v>
                </c:pt>
                <c:pt idx="5720">
                  <c:v>1275</c:v>
                </c:pt>
                <c:pt idx="5721">
                  <c:v>1276</c:v>
                </c:pt>
                <c:pt idx="5722">
                  <c:v>1277</c:v>
                </c:pt>
                <c:pt idx="5723">
                  <c:v>1277</c:v>
                </c:pt>
                <c:pt idx="5724">
                  <c:v>1277</c:v>
                </c:pt>
                <c:pt idx="5725">
                  <c:v>1277</c:v>
                </c:pt>
                <c:pt idx="5726">
                  <c:v>1277</c:v>
                </c:pt>
                <c:pt idx="5727">
                  <c:v>1277</c:v>
                </c:pt>
                <c:pt idx="5728">
                  <c:v>1277</c:v>
                </c:pt>
                <c:pt idx="5729">
                  <c:v>1277</c:v>
                </c:pt>
                <c:pt idx="5730">
                  <c:v>1277</c:v>
                </c:pt>
                <c:pt idx="5731">
                  <c:v>1277</c:v>
                </c:pt>
                <c:pt idx="5732">
                  <c:v>1277</c:v>
                </c:pt>
                <c:pt idx="5733">
                  <c:v>1277</c:v>
                </c:pt>
                <c:pt idx="5734">
                  <c:v>1278</c:v>
                </c:pt>
                <c:pt idx="5735">
                  <c:v>1278</c:v>
                </c:pt>
                <c:pt idx="5736">
                  <c:v>1278</c:v>
                </c:pt>
                <c:pt idx="5737">
                  <c:v>1278</c:v>
                </c:pt>
                <c:pt idx="5738">
                  <c:v>1278</c:v>
                </c:pt>
                <c:pt idx="5739">
                  <c:v>1279</c:v>
                </c:pt>
                <c:pt idx="5740">
                  <c:v>1279</c:v>
                </c:pt>
                <c:pt idx="5741">
                  <c:v>1280</c:v>
                </c:pt>
                <c:pt idx="5742">
                  <c:v>1281</c:v>
                </c:pt>
                <c:pt idx="5743">
                  <c:v>1281</c:v>
                </c:pt>
                <c:pt idx="5744">
                  <c:v>1281</c:v>
                </c:pt>
                <c:pt idx="5745">
                  <c:v>1281</c:v>
                </c:pt>
                <c:pt idx="5746">
                  <c:v>1281</c:v>
                </c:pt>
                <c:pt idx="5747">
                  <c:v>1281</c:v>
                </c:pt>
                <c:pt idx="5748">
                  <c:v>1281</c:v>
                </c:pt>
                <c:pt idx="5749">
                  <c:v>1281</c:v>
                </c:pt>
                <c:pt idx="5750">
                  <c:v>1281</c:v>
                </c:pt>
                <c:pt idx="5751">
                  <c:v>1281</c:v>
                </c:pt>
                <c:pt idx="5752">
                  <c:v>1281</c:v>
                </c:pt>
                <c:pt idx="5753">
                  <c:v>1281</c:v>
                </c:pt>
                <c:pt idx="5754">
                  <c:v>1281</c:v>
                </c:pt>
                <c:pt idx="5755">
                  <c:v>1281</c:v>
                </c:pt>
                <c:pt idx="5756">
                  <c:v>1281</c:v>
                </c:pt>
                <c:pt idx="5757">
                  <c:v>1281</c:v>
                </c:pt>
                <c:pt idx="5758">
                  <c:v>1281</c:v>
                </c:pt>
                <c:pt idx="5759">
                  <c:v>1281</c:v>
                </c:pt>
                <c:pt idx="5760">
                  <c:v>1281</c:v>
                </c:pt>
                <c:pt idx="5761">
                  <c:v>1281</c:v>
                </c:pt>
                <c:pt idx="5762">
                  <c:v>1281</c:v>
                </c:pt>
                <c:pt idx="5763">
                  <c:v>1281</c:v>
                </c:pt>
                <c:pt idx="5764">
                  <c:v>1281</c:v>
                </c:pt>
                <c:pt idx="5765">
                  <c:v>1281</c:v>
                </c:pt>
                <c:pt idx="5766">
                  <c:v>1281</c:v>
                </c:pt>
                <c:pt idx="5767">
                  <c:v>1281</c:v>
                </c:pt>
                <c:pt idx="5768">
                  <c:v>1282</c:v>
                </c:pt>
                <c:pt idx="5769">
                  <c:v>1282</c:v>
                </c:pt>
                <c:pt idx="5770">
                  <c:v>1282</c:v>
                </c:pt>
                <c:pt idx="5771">
                  <c:v>1282</c:v>
                </c:pt>
                <c:pt idx="5772">
                  <c:v>1282</c:v>
                </c:pt>
                <c:pt idx="5773">
                  <c:v>1282</c:v>
                </c:pt>
                <c:pt idx="5774">
                  <c:v>1282</c:v>
                </c:pt>
                <c:pt idx="5775">
                  <c:v>1282</c:v>
                </c:pt>
                <c:pt idx="5776">
                  <c:v>1282</c:v>
                </c:pt>
                <c:pt idx="5777">
                  <c:v>1282</c:v>
                </c:pt>
                <c:pt idx="5778">
                  <c:v>1282</c:v>
                </c:pt>
                <c:pt idx="5779">
                  <c:v>1283</c:v>
                </c:pt>
                <c:pt idx="5780">
                  <c:v>1283</c:v>
                </c:pt>
                <c:pt idx="5781">
                  <c:v>1283</c:v>
                </c:pt>
                <c:pt idx="5782">
                  <c:v>1283</c:v>
                </c:pt>
                <c:pt idx="5783">
                  <c:v>1284</c:v>
                </c:pt>
                <c:pt idx="5784">
                  <c:v>1284</c:v>
                </c:pt>
                <c:pt idx="5785">
                  <c:v>1284</c:v>
                </c:pt>
                <c:pt idx="5786">
                  <c:v>1285</c:v>
                </c:pt>
                <c:pt idx="5787">
                  <c:v>1286</c:v>
                </c:pt>
                <c:pt idx="5788">
                  <c:v>1287</c:v>
                </c:pt>
                <c:pt idx="5789">
                  <c:v>1287</c:v>
                </c:pt>
                <c:pt idx="5790">
                  <c:v>1287</c:v>
                </c:pt>
                <c:pt idx="5791">
                  <c:v>1287</c:v>
                </c:pt>
                <c:pt idx="5792">
                  <c:v>1287</c:v>
                </c:pt>
                <c:pt idx="5793">
                  <c:v>1287</c:v>
                </c:pt>
                <c:pt idx="5794">
                  <c:v>1287</c:v>
                </c:pt>
                <c:pt idx="5795">
                  <c:v>1287</c:v>
                </c:pt>
                <c:pt idx="5796">
                  <c:v>1287</c:v>
                </c:pt>
                <c:pt idx="5797">
                  <c:v>1287</c:v>
                </c:pt>
                <c:pt idx="5798">
                  <c:v>1287</c:v>
                </c:pt>
                <c:pt idx="5799">
                  <c:v>1287</c:v>
                </c:pt>
                <c:pt idx="5800">
                  <c:v>1288</c:v>
                </c:pt>
                <c:pt idx="5801">
                  <c:v>1288</c:v>
                </c:pt>
                <c:pt idx="5802">
                  <c:v>1288</c:v>
                </c:pt>
                <c:pt idx="5803">
                  <c:v>1288</c:v>
                </c:pt>
                <c:pt idx="5804">
                  <c:v>1288</c:v>
                </c:pt>
                <c:pt idx="5805">
                  <c:v>1288</c:v>
                </c:pt>
                <c:pt idx="5806">
                  <c:v>1288</c:v>
                </c:pt>
                <c:pt idx="5807">
                  <c:v>1289</c:v>
                </c:pt>
                <c:pt idx="5808">
                  <c:v>1289</c:v>
                </c:pt>
                <c:pt idx="5809">
                  <c:v>1289</c:v>
                </c:pt>
                <c:pt idx="5810">
                  <c:v>1289</c:v>
                </c:pt>
                <c:pt idx="5811">
                  <c:v>1289</c:v>
                </c:pt>
                <c:pt idx="5812">
                  <c:v>1289</c:v>
                </c:pt>
                <c:pt idx="5813">
                  <c:v>1289</c:v>
                </c:pt>
                <c:pt idx="5814">
                  <c:v>1289</c:v>
                </c:pt>
                <c:pt idx="5815">
                  <c:v>1289</c:v>
                </c:pt>
                <c:pt idx="5816">
                  <c:v>1289</c:v>
                </c:pt>
                <c:pt idx="5817">
                  <c:v>1289</c:v>
                </c:pt>
                <c:pt idx="5818">
                  <c:v>1289</c:v>
                </c:pt>
                <c:pt idx="5819">
                  <c:v>1289</c:v>
                </c:pt>
                <c:pt idx="5820">
                  <c:v>1289</c:v>
                </c:pt>
                <c:pt idx="5821">
                  <c:v>1289</c:v>
                </c:pt>
                <c:pt idx="5822">
                  <c:v>1289</c:v>
                </c:pt>
                <c:pt idx="5823">
                  <c:v>1289</c:v>
                </c:pt>
                <c:pt idx="5824">
                  <c:v>1289</c:v>
                </c:pt>
                <c:pt idx="5825">
                  <c:v>1289</c:v>
                </c:pt>
                <c:pt idx="5826">
                  <c:v>1289</c:v>
                </c:pt>
                <c:pt idx="5827">
                  <c:v>1289</c:v>
                </c:pt>
                <c:pt idx="5828">
                  <c:v>1289</c:v>
                </c:pt>
                <c:pt idx="5829">
                  <c:v>1289</c:v>
                </c:pt>
                <c:pt idx="5830">
                  <c:v>1289</c:v>
                </c:pt>
                <c:pt idx="5831">
                  <c:v>1289</c:v>
                </c:pt>
                <c:pt idx="5832">
                  <c:v>1289</c:v>
                </c:pt>
                <c:pt idx="5833">
                  <c:v>1290</c:v>
                </c:pt>
                <c:pt idx="5834">
                  <c:v>1291</c:v>
                </c:pt>
                <c:pt idx="5835">
                  <c:v>1291</c:v>
                </c:pt>
                <c:pt idx="5836">
                  <c:v>1291</c:v>
                </c:pt>
                <c:pt idx="5837">
                  <c:v>1291</c:v>
                </c:pt>
                <c:pt idx="5838">
                  <c:v>1292</c:v>
                </c:pt>
                <c:pt idx="5839">
                  <c:v>1292</c:v>
                </c:pt>
                <c:pt idx="5840">
                  <c:v>1293</c:v>
                </c:pt>
                <c:pt idx="5841">
                  <c:v>1293</c:v>
                </c:pt>
                <c:pt idx="5842">
                  <c:v>1293</c:v>
                </c:pt>
                <c:pt idx="5843">
                  <c:v>1293</c:v>
                </c:pt>
                <c:pt idx="5844">
                  <c:v>1293</c:v>
                </c:pt>
                <c:pt idx="5845">
                  <c:v>1293</c:v>
                </c:pt>
                <c:pt idx="5846">
                  <c:v>1293</c:v>
                </c:pt>
                <c:pt idx="5847">
                  <c:v>1293</c:v>
                </c:pt>
                <c:pt idx="5848">
                  <c:v>1293</c:v>
                </c:pt>
                <c:pt idx="5849">
                  <c:v>1293</c:v>
                </c:pt>
                <c:pt idx="5850">
                  <c:v>1293</c:v>
                </c:pt>
                <c:pt idx="5851">
                  <c:v>1293</c:v>
                </c:pt>
                <c:pt idx="5852">
                  <c:v>1293</c:v>
                </c:pt>
                <c:pt idx="5853">
                  <c:v>1293</c:v>
                </c:pt>
                <c:pt idx="5854">
                  <c:v>1294</c:v>
                </c:pt>
                <c:pt idx="5855">
                  <c:v>1294</c:v>
                </c:pt>
                <c:pt idx="5856">
                  <c:v>1295</c:v>
                </c:pt>
                <c:pt idx="5857">
                  <c:v>1295</c:v>
                </c:pt>
                <c:pt idx="5858">
                  <c:v>1295</c:v>
                </c:pt>
                <c:pt idx="5859">
                  <c:v>1295</c:v>
                </c:pt>
                <c:pt idx="5860">
                  <c:v>1295</c:v>
                </c:pt>
                <c:pt idx="5861">
                  <c:v>1295</c:v>
                </c:pt>
                <c:pt idx="5862">
                  <c:v>1295</c:v>
                </c:pt>
                <c:pt idx="5863">
                  <c:v>1295</c:v>
                </c:pt>
                <c:pt idx="5864">
                  <c:v>1295</c:v>
                </c:pt>
                <c:pt idx="5865">
                  <c:v>1295</c:v>
                </c:pt>
                <c:pt idx="5866">
                  <c:v>1295</c:v>
                </c:pt>
                <c:pt idx="5867">
                  <c:v>1295</c:v>
                </c:pt>
                <c:pt idx="5868">
                  <c:v>1295</c:v>
                </c:pt>
                <c:pt idx="5869">
                  <c:v>1295</c:v>
                </c:pt>
                <c:pt idx="5870">
                  <c:v>1295</c:v>
                </c:pt>
                <c:pt idx="5871">
                  <c:v>1295</c:v>
                </c:pt>
                <c:pt idx="5872">
                  <c:v>1295</c:v>
                </c:pt>
                <c:pt idx="5873">
                  <c:v>1295</c:v>
                </c:pt>
                <c:pt idx="5874">
                  <c:v>1295</c:v>
                </c:pt>
                <c:pt idx="5875">
                  <c:v>1296</c:v>
                </c:pt>
                <c:pt idx="5876">
                  <c:v>1296</c:v>
                </c:pt>
                <c:pt idx="5877">
                  <c:v>1297</c:v>
                </c:pt>
                <c:pt idx="5878">
                  <c:v>1298</c:v>
                </c:pt>
                <c:pt idx="5879">
                  <c:v>1298</c:v>
                </c:pt>
                <c:pt idx="5880">
                  <c:v>1298</c:v>
                </c:pt>
                <c:pt idx="5881">
                  <c:v>1298</c:v>
                </c:pt>
                <c:pt idx="5882">
                  <c:v>1298</c:v>
                </c:pt>
                <c:pt idx="5883">
                  <c:v>1298</c:v>
                </c:pt>
                <c:pt idx="5884">
                  <c:v>1298</c:v>
                </c:pt>
                <c:pt idx="5885">
                  <c:v>1298</c:v>
                </c:pt>
                <c:pt idx="5886">
                  <c:v>1298</c:v>
                </c:pt>
                <c:pt idx="5887">
                  <c:v>1299</c:v>
                </c:pt>
                <c:pt idx="5888">
                  <c:v>1300</c:v>
                </c:pt>
                <c:pt idx="5889">
                  <c:v>1300</c:v>
                </c:pt>
                <c:pt idx="5890">
                  <c:v>1300</c:v>
                </c:pt>
                <c:pt idx="5891">
                  <c:v>1300</c:v>
                </c:pt>
                <c:pt idx="5892">
                  <c:v>1300</c:v>
                </c:pt>
                <c:pt idx="5893">
                  <c:v>1300</c:v>
                </c:pt>
                <c:pt idx="5894">
                  <c:v>1300</c:v>
                </c:pt>
                <c:pt idx="5895">
                  <c:v>1300</c:v>
                </c:pt>
                <c:pt idx="5896">
                  <c:v>1300</c:v>
                </c:pt>
                <c:pt idx="5897">
                  <c:v>1300</c:v>
                </c:pt>
                <c:pt idx="5898">
                  <c:v>1300</c:v>
                </c:pt>
                <c:pt idx="5899">
                  <c:v>1300</c:v>
                </c:pt>
                <c:pt idx="5900">
                  <c:v>1301</c:v>
                </c:pt>
                <c:pt idx="5901">
                  <c:v>1302</c:v>
                </c:pt>
                <c:pt idx="5902">
                  <c:v>1302</c:v>
                </c:pt>
                <c:pt idx="5903">
                  <c:v>1302</c:v>
                </c:pt>
                <c:pt idx="5904">
                  <c:v>1302</c:v>
                </c:pt>
                <c:pt idx="5905">
                  <c:v>1302</c:v>
                </c:pt>
                <c:pt idx="5906">
                  <c:v>1302</c:v>
                </c:pt>
                <c:pt idx="5907">
                  <c:v>1302</c:v>
                </c:pt>
                <c:pt idx="5908">
                  <c:v>1302</c:v>
                </c:pt>
                <c:pt idx="5909">
                  <c:v>1302</c:v>
                </c:pt>
                <c:pt idx="5910">
                  <c:v>1302</c:v>
                </c:pt>
                <c:pt idx="5911">
                  <c:v>1302</c:v>
                </c:pt>
                <c:pt idx="5912">
                  <c:v>1302</c:v>
                </c:pt>
                <c:pt idx="5913">
                  <c:v>1302</c:v>
                </c:pt>
                <c:pt idx="5914">
                  <c:v>1302</c:v>
                </c:pt>
                <c:pt idx="5915">
                  <c:v>1302</c:v>
                </c:pt>
                <c:pt idx="5916">
                  <c:v>1302</c:v>
                </c:pt>
                <c:pt idx="5917">
                  <c:v>1302</c:v>
                </c:pt>
                <c:pt idx="5918">
                  <c:v>1302</c:v>
                </c:pt>
                <c:pt idx="5919">
                  <c:v>1303</c:v>
                </c:pt>
                <c:pt idx="5920">
                  <c:v>1303</c:v>
                </c:pt>
                <c:pt idx="5921">
                  <c:v>1303</c:v>
                </c:pt>
                <c:pt idx="5922">
                  <c:v>1303</c:v>
                </c:pt>
                <c:pt idx="5923">
                  <c:v>1303</c:v>
                </c:pt>
                <c:pt idx="5924">
                  <c:v>1303</c:v>
                </c:pt>
                <c:pt idx="5925">
                  <c:v>1303</c:v>
                </c:pt>
                <c:pt idx="5926">
                  <c:v>1303</c:v>
                </c:pt>
                <c:pt idx="5927">
                  <c:v>1303</c:v>
                </c:pt>
                <c:pt idx="5928">
                  <c:v>1303</c:v>
                </c:pt>
                <c:pt idx="5929">
                  <c:v>1303</c:v>
                </c:pt>
                <c:pt idx="5930">
                  <c:v>1303</c:v>
                </c:pt>
                <c:pt idx="5931">
                  <c:v>1303</c:v>
                </c:pt>
                <c:pt idx="5932">
                  <c:v>1304</c:v>
                </c:pt>
                <c:pt idx="5933">
                  <c:v>1304</c:v>
                </c:pt>
                <c:pt idx="5934">
                  <c:v>1304</c:v>
                </c:pt>
                <c:pt idx="5935">
                  <c:v>1304</c:v>
                </c:pt>
                <c:pt idx="5936">
                  <c:v>1305</c:v>
                </c:pt>
                <c:pt idx="5937">
                  <c:v>1306</c:v>
                </c:pt>
                <c:pt idx="5938">
                  <c:v>1306</c:v>
                </c:pt>
                <c:pt idx="5939">
                  <c:v>1306</c:v>
                </c:pt>
                <c:pt idx="5940">
                  <c:v>1307</c:v>
                </c:pt>
                <c:pt idx="5941">
                  <c:v>1307</c:v>
                </c:pt>
                <c:pt idx="5942">
                  <c:v>1307</c:v>
                </c:pt>
                <c:pt idx="5943">
                  <c:v>1307</c:v>
                </c:pt>
                <c:pt idx="5944">
                  <c:v>1307</c:v>
                </c:pt>
                <c:pt idx="5945">
                  <c:v>1307</c:v>
                </c:pt>
                <c:pt idx="5946">
                  <c:v>1307</c:v>
                </c:pt>
                <c:pt idx="5947">
                  <c:v>1308</c:v>
                </c:pt>
                <c:pt idx="5948">
                  <c:v>1309</c:v>
                </c:pt>
                <c:pt idx="5949">
                  <c:v>1309</c:v>
                </c:pt>
                <c:pt idx="5950">
                  <c:v>1309</c:v>
                </c:pt>
                <c:pt idx="5951">
                  <c:v>1310</c:v>
                </c:pt>
                <c:pt idx="5952">
                  <c:v>1310</c:v>
                </c:pt>
                <c:pt idx="5953">
                  <c:v>1310</c:v>
                </c:pt>
                <c:pt idx="5954">
                  <c:v>1310</c:v>
                </c:pt>
                <c:pt idx="5955">
                  <c:v>1310</c:v>
                </c:pt>
                <c:pt idx="5956">
                  <c:v>1310</c:v>
                </c:pt>
                <c:pt idx="5957">
                  <c:v>1310</c:v>
                </c:pt>
                <c:pt idx="5958">
                  <c:v>1310</c:v>
                </c:pt>
                <c:pt idx="5959">
                  <c:v>1310</c:v>
                </c:pt>
                <c:pt idx="5960">
                  <c:v>1311</c:v>
                </c:pt>
                <c:pt idx="5961">
                  <c:v>1311</c:v>
                </c:pt>
                <c:pt idx="5962">
                  <c:v>1311</c:v>
                </c:pt>
                <c:pt idx="5963">
                  <c:v>1312</c:v>
                </c:pt>
                <c:pt idx="5964">
                  <c:v>1312</c:v>
                </c:pt>
                <c:pt idx="5965">
                  <c:v>1312</c:v>
                </c:pt>
                <c:pt idx="5966">
                  <c:v>1312</c:v>
                </c:pt>
                <c:pt idx="5967">
                  <c:v>1312</c:v>
                </c:pt>
                <c:pt idx="5968">
                  <c:v>1312</c:v>
                </c:pt>
                <c:pt idx="5969">
                  <c:v>1312</c:v>
                </c:pt>
                <c:pt idx="5970">
                  <c:v>1313</c:v>
                </c:pt>
                <c:pt idx="5971">
                  <c:v>1313</c:v>
                </c:pt>
                <c:pt idx="5972">
                  <c:v>1313</c:v>
                </c:pt>
                <c:pt idx="5973">
                  <c:v>1314</c:v>
                </c:pt>
                <c:pt idx="5974">
                  <c:v>1315</c:v>
                </c:pt>
                <c:pt idx="5975">
                  <c:v>1316</c:v>
                </c:pt>
                <c:pt idx="5976">
                  <c:v>1316</c:v>
                </c:pt>
                <c:pt idx="5977">
                  <c:v>1317</c:v>
                </c:pt>
                <c:pt idx="5978">
                  <c:v>1317</c:v>
                </c:pt>
                <c:pt idx="5979">
                  <c:v>1317</c:v>
                </c:pt>
                <c:pt idx="5980">
                  <c:v>1317</c:v>
                </c:pt>
                <c:pt idx="5981">
                  <c:v>1318</c:v>
                </c:pt>
                <c:pt idx="5982">
                  <c:v>1318</c:v>
                </c:pt>
                <c:pt idx="5983">
                  <c:v>1318</c:v>
                </c:pt>
                <c:pt idx="5984">
                  <c:v>1318</c:v>
                </c:pt>
                <c:pt idx="5985">
                  <c:v>1318</c:v>
                </c:pt>
                <c:pt idx="5986">
                  <c:v>1318</c:v>
                </c:pt>
                <c:pt idx="5987">
                  <c:v>1318</c:v>
                </c:pt>
                <c:pt idx="5988">
                  <c:v>1318</c:v>
                </c:pt>
                <c:pt idx="5989">
                  <c:v>1318</c:v>
                </c:pt>
                <c:pt idx="5990">
                  <c:v>1319</c:v>
                </c:pt>
                <c:pt idx="5991">
                  <c:v>1320</c:v>
                </c:pt>
                <c:pt idx="5992">
                  <c:v>1320</c:v>
                </c:pt>
                <c:pt idx="5993">
                  <c:v>1321</c:v>
                </c:pt>
                <c:pt idx="5994">
                  <c:v>1321</c:v>
                </c:pt>
                <c:pt idx="5995">
                  <c:v>1321</c:v>
                </c:pt>
                <c:pt idx="5996">
                  <c:v>1321</c:v>
                </c:pt>
                <c:pt idx="5997">
                  <c:v>1321</c:v>
                </c:pt>
                <c:pt idx="5998">
                  <c:v>1321</c:v>
                </c:pt>
                <c:pt idx="5999">
                  <c:v>1321</c:v>
                </c:pt>
                <c:pt idx="6000">
                  <c:v>1321</c:v>
                </c:pt>
                <c:pt idx="6001">
                  <c:v>1321</c:v>
                </c:pt>
                <c:pt idx="6002">
                  <c:v>1321</c:v>
                </c:pt>
                <c:pt idx="6003">
                  <c:v>1321</c:v>
                </c:pt>
                <c:pt idx="6004">
                  <c:v>1322</c:v>
                </c:pt>
                <c:pt idx="6005">
                  <c:v>1323</c:v>
                </c:pt>
                <c:pt idx="6006">
                  <c:v>1323</c:v>
                </c:pt>
                <c:pt idx="6007">
                  <c:v>1323</c:v>
                </c:pt>
                <c:pt idx="6008">
                  <c:v>1323</c:v>
                </c:pt>
                <c:pt idx="6009">
                  <c:v>1324</c:v>
                </c:pt>
                <c:pt idx="6010">
                  <c:v>1324</c:v>
                </c:pt>
                <c:pt idx="6011">
                  <c:v>1324</c:v>
                </c:pt>
                <c:pt idx="6012">
                  <c:v>1324</c:v>
                </c:pt>
                <c:pt idx="6013">
                  <c:v>1325</c:v>
                </c:pt>
                <c:pt idx="6014">
                  <c:v>1325</c:v>
                </c:pt>
                <c:pt idx="6015">
                  <c:v>1326</c:v>
                </c:pt>
                <c:pt idx="6016">
                  <c:v>1326</c:v>
                </c:pt>
                <c:pt idx="6017">
                  <c:v>1327</c:v>
                </c:pt>
                <c:pt idx="6018">
                  <c:v>1327</c:v>
                </c:pt>
                <c:pt idx="6019">
                  <c:v>1327</c:v>
                </c:pt>
                <c:pt idx="6020">
                  <c:v>1327</c:v>
                </c:pt>
                <c:pt idx="6021">
                  <c:v>1327</c:v>
                </c:pt>
                <c:pt idx="6022">
                  <c:v>1327</c:v>
                </c:pt>
                <c:pt idx="6023">
                  <c:v>1327</c:v>
                </c:pt>
                <c:pt idx="6024">
                  <c:v>1327</c:v>
                </c:pt>
                <c:pt idx="6025">
                  <c:v>1327</c:v>
                </c:pt>
                <c:pt idx="6026">
                  <c:v>1327</c:v>
                </c:pt>
                <c:pt idx="6027">
                  <c:v>1327</c:v>
                </c:pt>
                <c:pt idx="6028">
                  <c:v>1328</c:v>
                </c:pt>
                <c:pt idx="6029">
                  <c:v>1328</c:v>
                </c:pt>
                <c:pt idx="6030">
                  <c:v>1329</c:v>
                </c:pt>
                <c:pt idx="6031">
                  <c:v>1330</c:v>
                </c:pt>
                <c:pt idx="6032">
                  <c:v>1331</c:v>
                </c:pt>
                <c:pt idx="6033">
                  <c:v>1331</c:v>
                </c:pt>
                <c:pt idx="6034">
                  <c:v>1332</c:v>
                </c:pt>
                <c:pt idx="6035">
                  <c:v>1333</c:v>
                </c:pt>
                <c:pt idx="6036">
                  <c:v>1334</c:v>
                </c:pt>
                <c:pt idx="6037">
                  <c:v>1334</c:v>
                </c:pt>
                <c:pt idx="6038">
                  <c:v>1334</c:v>
                </c:pt>
                <c:pt idx="6039">
                  <c:v>1334</c:v>
                </c:pt>
                <c:pt idx="6040">
                  <c:v>1335</c:v>
                </c:pt>
                <c:pt idx="6041">
                  <c:v>1335</c:v>
                </c:pt>
                <c:pt idx="6042">
                  <c:v>1335</c:v>
                </c:pt>
                <c:pt idx="6043">
                  <c:v>1336</c:v>
                </c:pt>
                <c:pt idx="6044">
                  <c:v>1336</c:v>
                </c:pt>
                <c:pt idx="6045">
                  <c:v>1337</c:v>
                </c:pt>
                <c:pt idx="6046">
                  <c:v>1338</c:v>
                </c:pt>
                <c:pt idx="6047">
                  <c:v>1339</c:v>
                </c:pt>
                <c:pt idx="6048">
                  <c:v>1339</c:v>
                </c:pt>
                <c:pt idx="6049">
                  <c:v>1339</c:v>
                </c:pt>
                <c:pt idx="6050">
                  <c:v>1339</c:v>
                </c:pt>
                <c:pt idx="6051">
                  <c:v>1339</c:v>
                </c:pt>
                <c:pt idx="6052">
                  <c:v>1340</c:v>
                </c:pt>
                <c:pt idx="6053">
                  <c:v>1340</c:v>
                </c:pt>
                <c:pt idx="6054">
                  <c:v>1340</c:v>
                </c:pt>
                <c:pt idx="6055">
                  <c:v>1340</c:v>
                </c:pt>
                <c:pt idx="6056">
                  <c:v>1340</c:v>
                </c:pt>
                <c:pt idx="6057">
                  <c:v>1340</c:v>
                </c:pt>
                <c:pt idx="6058">
                  <c:v>1340</c:v>
                </c:pt>
                <c:pt idx="6059">
                  <c:v>1341</c:v>
                </c:pt>
                <c:pt idx="6060">
                  <c:v>1341</c:v>
                </c:pt>
                <c:pt idx="6061">
                  <c:v>1342</c:v>
                </c:pt>
                <c:pt idx="6062">
                  <c:v>1342</c:v>
                </c:pt>
                <c:pt idx="6063">
                  <c:v>1343</c:v>
                </c:pt>
                <c:pt idx="6064">
                  <c:v>1344</c:v>
                </c:pt>
                <c:pt idx="6065">
                  <c:v>1344</c:v>
                </c:pt>
                <c:pt idx="6066">
                  <c:v>1345</c:v>
                </c:pt>
                <c:pt idx="6067">
                  <c:v>1346</c:v>
                </c:pt>
                <c:pt idx="6068">
                  <c:v>1347</c:v>
                </c:pt>
                <c:pt idx="6069">
                  <c:v>1347</c:v>
                </c:pt>
                <c:pt idx="6070">
                  <c:v>1347</c:v>
                </c:pt>
                <c:pt idx="6071">
                  <c:v>1347</c:v>
                </c:pt>
                <c:pt idx="6072">
                  <c:v>1347</c:v>
                </c:pt>
                <c:pt idx="6073">
                  <c:v>1347</c:v>
                </c:pt>
                <c:pt idx="6074">
                  <c:v>1347</c:v>
                </c:pt>
                <c:pt idx="6075">
                  <c:v>1347</c:v>
                </c:pt>
                <c:pt idx="6076">
                  <c:v>1347</c:v>
                </c:pt>
                <c:pt idx="6077">
                  <c:v>1347</c:v>
                </c:pt>
                <c:pt idx="6078">
                  <c:v>1348</c:v>
                </c:pt>
                <c:pt idx="6079">
                  <c:v>1348</c:v>
                </c:pt>
                <c:pt idx="6080">
                  <c:v>1348</c:v>
                </c:pt>
                <c:pt idx="6081">
                  <c:v>1349</c:v>
                </c:pt>
                <c:pt idx="6082">
                  <c:v>1349</c:v>
                </c:pt>
                <c:pt idx="6083">
                  <c:v>1349</c:v>
                </c:pt>
                <c:pt idx="6084">
                  <c:v>1349</c:v>
                </c:pt>
                <c:pt idx="6085">
                  <c:v>1349</c:v>
                </c:pt>
                <c:pt idx="6086">
                  <c:v>1349</c:v>
                </c:pt>
                <c:pt idx="6087">
                  <c:v>1349</c:v>
                </c:pt>
                <c:pt idx="6088">
                  <c:v>1349</c:v>
                </c:pt>
                <c:pt idx="6089">
                  <c:v>1349</c:v>
                </c:pt>
                <c:pt idx="6090">
                  <c:v>1349</c:v>
                </c:pt>
                <c:pt idx="6091">
                  <c:v>1349</c:v>
                </c:pt>
                <c:pt idx="6092">
                  <c:v>1349</c:v>
                </c:pt>
                <c:pt idx="6093">
                  <c:v>1349</c:v>
                </c:pt>
                <c:pt idx="6094">
                  <c:v>1350</c:v>
                </c:pt>
                <c:pt idx="6095">
                  <c:v>1350</c:v>
                </c:pt>
                <c:pt idx="6096">
                  <c:v>1350</c:v>
                </c:pt>
                <c:pt idx="6097">
                  <c:v>1350</c:v>
                </c:pt>
                <c:pt idx="6098">
                  <c:v>1350</c:v>
                </c:pt>
                <c:pt idx="6099">
                  <c:v>1351</c:v>
                </c:pt>
                <c:pt idx="6100">
                  <c:v>1351</c:v>
                </c:pt>
                <c:pt idx="6101">
                  <c:v>1352</c:v>
                </c:pt>
                <c:pt idx="6102">
                  <c:v>1352</c:v>
                </c:pt>
                <c:pt idx="6103">
                  <c:v>1352</c:v>
                </c:pt>
                <c:pt idx="6104">
                  <c:v>1353</c:v>
                </c:pt>
                <c:pt idx="6105">
                  <c:v>1353</c:v>
                </c:pt>
                <c:pt idx="6106">
                  <c:v>1353</c:v>
                </c:pt>
                <c:pt idx="6107">
                  <c:v>1353</c:v>
                </c:pt>
                <c:pt idx="6108">
                  <c:v>1354</c:v>
                </c:pt>
                <c:pt idx="6109">
                  <c:v>1354</c:v>
                </c:pt>
                <c:pt idx="6110">
                  <c:v>1354</c:v>
                </c:pt>
                <c:pt idx="6111">
                  <c:v>1354</c:v>
                </c:pt>
                <c:pt idx="6112">
                  <c:v>1354</c:v>
                </c:pt>
                <c:pt idx="6113">
                  <c:v>1354</c:v>
                </c:pt>
                <c:pt idx="6114">
                  <c:v>1354</c:v>
                </c:pt>
                <c:pt idx="6115">
                  <c:v>1354</c:v>
                </c:pt>
                <c:pt idx="6116">
                  <c:v>1354</c:v>
                </c:pt>
                <c:pt idx="6117">
                  <c:v>1354</c:v>
                </c:pt>
                <c:pt idx="6118">
                  <c:v>1354</c:v>
                </c:pt>
                <c:pt idx="6119">
                  <c:v>1355</c:v>
                </c:pt>
                <c:pt idx="6120">
                  <c:v>1355</c:v>
                </c:pt>
                <c:pt idx="6121">
                  <c:v>1356</c:v>
                </c:pt>
                <c:pt idx="6122">
                  <c:v>1356</c:v>
                </c:pt>
                <c:pt idx="6123">
                  <c:v>1356</c:v>
                </c:pt>
                <c:pt idx="6124">
                  <c:v>1357</c:v>
                </c:pt>
                <c:pt idx="6125">
                  <c:v>1357</c:v>
                </c:pt>
                <c:pt idx="6126">
                  <c:v>1358</c:v>
                </c:pt>
                <c:pt idx="6127">
                  <c:v>1358</c:v>
                </c:pt>
                <c:pt idx="6128">
                  <c:v>1358</c:v>
                </c:pt>
                <c:pt idx="6129">
                  <c:v>1358</c:v>
                </c:pt>
                <c:pt idx="6130">
                  <c:v>1359</c:v>
                </c:pt>
                <c:pt idx="6131">
                  <c:v>1360</c:v>
                </c:pt>
                <c:pt idx="6132">
                  <c:v>1361</c:v>
                </c:pt>
                <c:pt idx="6133">
                  <c:v>1362</c:v>
                </c:pt>
                <c:pt idx="6134">
                  <c:v>1362</c:v>
                </c:pt>
                <c:pt idx="6135">
                  <c:v>1362</c:v>
                </c:pt>
                <c:pt idx="6136">
                  <c:v>1362</c:v>
                </c:pt>
                <c:pt idx="6137">
                  <c:v>1362</c:v>
                </c:pt>
                <c:pt idx="6138">
                  <c:v>1362</c:v>
                </c:pt>
                <c:pt idx="6139">
                  <c:v>1362</c:v>
                </c:pt>
                <c:pt idx="6140">
                  <c:v>1362</c:v>
                </c:pt>
                <c:pt idx="6141">
                  <c:v>1362</c:v>
                </c:pt>
                <c:pt idx="6142">
                  <c:v>1362</c:v>
                </c:pt>
                <c:pt idx="6143">
                  <c:v>1362</c:v>
                </c:pt>
                <c:pt idx="6144">
                  <c:v>1362</c:v>
                </c:pt>
                <c:pt idx="6145">
                  <c:v>1362</c:v>
                </c:pt>
                <c:pt idx="6146">
                  <c:v>1362</c:v>
                </c:pt>
                <c:pt idx="6147">
                  <c:v>1362</c:v>
                </c:pt>
                <c:pt idx="6148">
                  <c:v>1363</c:v>
                </c:pt>
                <c:pt idx="6149">
                  <c:v>1364</c:v>
                </c:pt>
                <c:pt idx="6150">
                  <c:v>1365</c:v>
                </c:pt>
                <c:pt idx="6151">
                  <c:v>1365</c:v>
                </c:pt>
                <c:pt idx="6152">
                  <c:v>1365</c:v>
                </c:pt>
                <c:pt idx="6153">
                  <c:v>1365</c:v>
                </c:pt>
                <c:pt idx="6154">
                  <c:v>1365</c:v>
                </c:pt>
                <c:pt idx="6155">
                  <c:v>1366</c:v>
                </c:pt>
                <c:pt idx="6156">
                  <c:v>1366</c:v>
                </c:pt>
                <c:pt idx="6157">
                  <c:v>1366</c:v>
                </c:pt>
                <c:pt idx="6158">
                  <c:v>1367</c:v>
                </c:pt>
                <c:pt idx="6159">
                  <c:v>1367</c:v>
                </c:pt>
                <c:pt idx="6160">
                  <c:v>1368</c:v>
                </c:pt>
                <c:pt idx="6161">
                  <c:v>1368</c:v>
                </c:pt>
                <c:pt idx="6162">
                  <c:v>1369</c:v>
                </c:pt>
                <c:pt idx="6163">
                  <c:v>1370</c:v>
                </c:pt>
                <c:pt idx="6164">
                  <c:v>1371</c:v>
                </c:pt>
                <c:pt idx="6165">
                  <c:v>1371</c:v>
                </c:pt>
                <c:pt idx="6166">
                  <c:v>1371</c:v>
                </c:pt>
                <c:pt idx="6167">
                  <c:v>1371</c:v>
                </c:pt>
                <c:pt idx="6168">
                  <c:v>1371</c:v>
                </c:pt>
                <c:pt idx="6169">
                  <c:v>1372</c:v>
                </c:pt>
                <c:pt idx="6170">
                  <c:v>1372</c:v>
                </c:pt>
                <c:pt idx="6171">
                  <c:v>1373</c:v>
                </c:pt>
                <c:pt idx="6172">
                  <c:v>1373</c:v>
                </c:pt>
                <c:pt idx="6173">
                  <c:v>1374</c:v>
                </c:pt>
                <c:pt idx="6174">
                  <c:v>1374</c:v>
                </c:pt>
                <c:pt idx="6175">
                  <c:v>1375</c:v>
                </c:pt>
                <c:pt idx="6176">
                  <c:v>1376</c:v>
                </c:pt>
                <c:pt idx="6177">
                  <c:v>1376</c:v>
                </c:pt>
                <c:pt idx="6178">
                  <c:v>1376</c:v>
                </c:pt>
                <c:pt idx="6179">
                  <c:v>1376</c:v>
                </c:pt>
                <c:pt idx="6180">
                  <c:v>1377</c:v>
                </c:pt>
                <c:pt idx="6181">
                  <c:v>1378</c:v>
                </c:pt>
                <c:pt idx="6182">
                  <c:v>1379</c:v>
                </c:pt>
                <c:pt idx="6183">
                  <c:v>1380</c:v>
                </c:pt>
                <c:pt idx="6184">
                  <c:v>1381</c:v>
                </c:pt>
                <c:pt idx="6185">
                  <c:v>1382</c:v>
                </c:pt>
                <c:pt idx="6186">
                  <c:v>1383</c:v>
                </c:pt>
                <c:pt idx="6187">
                  <c:v>1384</c:v>
                </c:pt>
                <c:pt idx="6188">
                  <c:v>1385</c:v>
                </c:pt>
                <c:pt idx="6189">
                  <c:v>1385</c:v>
                </c:pt>
                <c:pt idx="6190">
                  <c:v>1385</c:v>
                </c:pt>
                <c:pt idx="6191">
                  <c:v>1385</c:v>
                </c:pt>
                <c:pt idx="6192">
                  <c:v>1385</c:v>
                </c:pt>
                <c:pt idx="6193">
                  <c:v>1386</c:v>
                </c:pt>
                <c:pt idx="6194">
                  <c:v>1386</c:v>
                </c:pt>
                <c:pt idx="6195">
                  <c:v>1386</c:v>
                </c:pt>
                <c:pt idx="6196">
                  <c:v>1386</c:v>
                </c:pt>
                <c:pt idx="6197">
                  <c:v>1386</c:v>
                </c:pt>
                <c:pt idx="6198">
                  <c:v>1387</c:v>
                </c:pt>
                <c:pt idx="6199">
                  <c:v>1388</c:v>
                </c:pt>
                <c:pt idx="6200">
                  <c:v>1388</c:v>
                </c:pt>
                <c:pt idx="6201">
                  <c:v>1389</c:v>
                </c:pt>
                <c:pt idx="6202">
                  <c:v>1390</c:v>
                </c:pt>
                <c:pt idx="6203">
                  <c:v>1391</c:v>
                </c:pt>
                <c:pt idx="6204">
                  <c:v>1392</c:v>
                </c:pt>
                <c:pt idx="6205">
                  <c:v>1392</c:v>
                </c:pt>
                <c:pt idx="6206">
                  <c:v>1392</c:v>
                </c:pt>
                <c:pt idx="6207">
                  <c:v>1392</c:v>
                </c:pt>
                <c:pt idx="6208">
                  <c:v>1392</c:v>
                </c:pt>
                <c:pt idx="6209">
                  <c:v>1392</c:v>
                </c:pt>
                <c:pt idx="6210">
                  <c:v>1392</c:v>
                </c:pt>
                <c:pt idx="6211">
                  <c:v>1392</c:v>
                </c:pt>
                <c:pt idx="6212">
                  <c:v>1392</c:v>
                </c:pt>
                <c:pt idx="6213">
                  <c:v>1392</c:v>
                </c:pt>
                <c:pt idx="6214">
                  <c:v>1392</c:v>
                </c:pt>
                <c:pt idx="6215">
                  <c:v>1392</c:v>
                </c:pt>
                <c:pt idx="6216">
                  <c:v>1392</c:v>
                </c:pt>
                <c:pt idx="6217">
                  <c:v>1392</c:v>
                </c:pt>
                <c:pt idx="6218">
                  <c:v>1392</c:v>
                </c:pt>
                <c:pt idx="6219">
                  <c:v>1392</c:v>
                </c:pt>
                <c:pt idx="6220">
                  <c:v>1392</c:v>
                </c:pt>
                <c:pt idx="6221">
                  <c:v>1392</c:v>
                </c:pt>
                <c:pt idx="6222">
                  <c:v>1392</c:v>
                </c:pt>
                <c:pt idx="6223">
                  <c:v>1392</c:v>
                </c:pt>
                <c:pt idx="6224">
                  <c:v>1392</c:v>
                </c:pt>
                <c:pt idx="6225">
                  <c:v>1392</c:v>
                </c:pt>
                <c:pt idx="6226">
                  <c:v>1392</c:v>
                </c:pt>
                <c:pt idx="6227">
                  <c:v>1392</c:v>
                </c:pt>
                <c:pt idx="6228">
                  <c:v>1392</c:v>
                </c:pt>
                <c:pt idx="6229">
                  <c:v>1392</c:v>
                </c:pt>
                <c:pt idx="6230">
                  <c:v>1392</c:v>
                </c:pt>
                <c:pt idx="6231">
                  <c:v>1392</c:v>
                </c:pt>
                <c:pt idx="6232">
                  <c:v>1392</c:v>
                </c:pt>
                <c:pt idx="6233">
                  <c:v>1392</c:v>
                </c:pt>
                <c:pt idx="6234">
                  <c:v>1392</c:v>
                </c:pt>
                <c:pt idx="6235">
                  <c:v>1392</c:v>
                </c:pt>
                <c:pt idx="6236">
                  <c:v>1392</c:v>
                </c:pt>
                <c:pt idx="6237">
                  <c:v>1393</c:v>
                </c:pt>
                <c:pt idx="6238">
                  <c:v>1394</c:v>
                </c:pt>
                <c:pt idx="6239">
                  <c:v>1395</c:v>
                </c:pt>
                <c:pt idx="6240">
                  <c:v>1396</c:v>
                </c:pt>
                <c:pt idx="6241">
                  <c:v>1397</c:v>
                </c:pt>
                <c:pt idx="6242">
                  <c:v>1397</c:v>
                </c:pt>
                <c:pt idx="6243">
                  <c:v>1398</c:v>
                </c:pt>
                <c:pt idx="6244">
                  <c:v>1398</c:v>
                </c:pt>
                <c:pt idx="6245">
                  <c:v>1398</c:v>
                </c:pt>
                <c:pt idx="6246">
                  <c:v>1398</c:v>
                </c:pt>
                <c:pt idx="6247">
                  <c:v>1398</c:v>
                </c:pt>
                <c:pt idx="6248">
                  <c:v>1399</c:v>
                </c:pt>
                <c:pt idx="6249">
                  <c:v>1399</c:v>
                </c:pt>
                <c:pt idx="6250">
                  <c:v>1399</c:v>
                </c:pt>
                <c:pt idx="6251">
                  <c:v>1400</c:v>
                </c:pt>
                <c:pt idx="6252">
                  <c:v>1400</c:v>
                </c:pt>
                <c:pt idx="6253">
                  <c:v>1400</c:v>
                </c:pt>
                <c:pt idx="6254">
                  <c:v>1400</c:v>
                </c:pt>
                <c:pt idx="6255">
                  <c:v>1400</c:v>
                </c:pt>
                <c:pt idx="6256">
                  <c:v>1401</c:v>
                </c:pt>
                <c:pt idx="6257">
                  <c:v>1401</c:v>
                </c:pt>
                <c:pt idx="6258">
                  <c:v>1402</c:v>
                </c:pt>
                <c:pt idx="6259">
                  <c:v>1402</c:v>
                </c:pt>
                <c:pt idx="6260">
                  <c:v>1403</c:v>
                </c:pt>
                <c:pt idx="6261">
                  <c:v>1404</c:v>
                </c:pt>
                <c:pt idx="6262">
                  <c:v>1404</c:v>
                </c:pt>
                <c:pt idx="6263">
                  <c:v>1404</c:v>
                </c:pt>
                <c:pt idx="6264">
                  <c:v>1404</c:v>
                </c:pt>
                <c:pt idx="6265">
                  <c:v>1404</c:v>
                </c:pt>
                <c:pt idx="6266">
                  <c:v>1404</c:v>
                </c:pt>
                <c:pt idx="6267">
                  <c:v>1404</c:v>
                </c:pt>
                <c:pt idx="6268">
                  <c:v>1404</c:v>
                </c:pt>
                <c:pt idx="6269">
                  <c:v>1404</c:v>
                </c:pt>
                <c:pt idx="6270">
                  <c:v>1404</c:v>
                </c:pt>
                <c:pt idx="6271">
                  <c:v>1404</c:v>
                </c:pt>
                <c:pt idx="6272">
                  <c:v>1404</c:v>
                </c:pt>
                <c:pt idx="6273">
                  <c:v>1404</c:v>
                </c:pt>
                <c:pt idx="6274">
                  <c:v>1404</c:v>
                </c:pt>
                <c:pt idx="6275">
                  <c:v>1404</c:v>
                </c:pt>
                <c:pt idx="6276">
                  <c:v>1404</c:v>
                </c:pt>
                <c:pt idx="6277">
                  <c:v>1405</c:v>
                </c:pt>
                <c:pt idx="6278">
                  <c:v>1406</c:v>
                </c:pt>
                <c:pt idx="6279">
                  <c:v>1406</c:v>
                </c:pt>
                <c:pt idx="6280">
                  <c:v>1406</c:v>
                </c:pt>
                <c:pt idx="6281">
                  <c:v>1406</c:v>
                </c:pt>
                <c:pt idx="6282">
                  <c:v>1407</c:v>
                </c:pt>
                <c:pt idx="6283">
                  <c:v>1408</c:v>
                </c:pt>
                <c:pt idx="6284">
                  <c:v>1408</c:v>
                </c:pt>
                <c:pt idx="6285">
                  <c:v>1408</c:v>
                </c:pt>
                <c:pt idx="6286">
                  <c:v>1408</c:v>
                </c:pt>
                <c:pt idx="6287">
                  <c:v>1408</c:v>
                </c:pt>
                <c:pt idx="6288">
                  <c:v>1409</c:v>
                </c:pt>
                <c:pt idx="6289">
                  <c:v>1410</c:v>
                </c:pt>
                <c:pt idx="6290">
                  <c:v>1411</c:v>
                </c:pt>
                <c:pt idx="6291">
                  <c:v>1412</c:v>
                </c:pt>
                <c:pt idx="6292">
                  <c:v>1413</c:v>
                </c:pt>
                <c:pt idx="6293">
                  <c:v>1414</c:v>
                </c:pt>
                <c:pt idx="6294">
                  <c:v>1415</c:v>
                </c:pt>
                <c:pt idx="6295">
                  <c:v>1416</c:v>
                </c:pt>
                <c:pt idx="6296">
                  <c:v>1416</c:v>
                </c:pt>
                <c:pt idx="6297">
                  <c:v>1417</c:v>
                </c:pt>
                <c:pt idx="6298">
                  <c:v>1418</c:v>
                </c:pt>
                <c:pt idx="6299">
                  <c:v>1418</c:v>
                </c:pt>
                <c:pt idx="6300">
                  <c:v>1418</c:v>
                </c:pt>
                <c:pt idx="6301">
                  <c:v>1419</c:v>
                </c:pt>
                <c:pt idx="6302">
                  <c:v>1419</c:v>
                </c:pt>
                <c:pt idx="6303">
                  <c:v>1419</c:v>
                </c:pt>
                <c:pt idx="6304">
                  <c:v>1420</c:v>
                </c:pt>
                <c:pt idx="6305">
                  <c:v>1420</c:v>
                </c:pt>
                <c:pt idx="6306">
                  <c:v>1420</c:v>
                </c:pt>
                <c:pt idx="6307">
                  <c:v>1420</c:v>
                </c:pt>
                <c:pt idx="6308">
                  <c:v>1420</c:v>
                </c:pt>
                <c:pt idx="6309">
                  <c:v>1420</c:v>
                </c:pt>
                <c:pt idx="6310">
                  <c:v>1421</c:v>
                </c:pt>
                <c:pt idx="6311">
                  <c:v>1421</c:v>
                </c:pt>
                <c:pt idx="6312">
                  <c:v>1422</c:v>
                </c:pt>
                <c:pt idx="6313">
                  <c:v>1422</c:v>
                </c:pt>
                <c:pt idx="6314">
                  <c:v>1422</c:v>
                </c:pt>
                <c:pt idx="6315">
                  <c:v>1422</c:v>
                </c:pt>
                <c:pt idx="6316">
                  <c:v>1423</c:v>
                </c:pt>
                <c:pt idx="6317">
                  <c:v>1423</c:v>
                </c:pt>
                <c:pt idx="6318">
                  <c:v>1423</c:v>
                </c:pt>
                <c:pt idx="6319">
                  <c:v>1424</c:v>
                </c:pt>
                <c:pt idx="6320">
                  <c:v>1424</c:v>
                </c:pt>
                <c:pt idx="6321">
                  <c:v>1424</c:v>
                </c:pt>
                <c:pt idx="6322">
                  <c:v>1424</c:v>
                </c:pt>
                <c:pt idx="6323">
                  <c:v>1424</c:v>
                </c:pt>
                <c:pt idx="6324">
                  <c:v>1424</c:v>
                </c:pt>
                <c:pt idx="6325">
                  <c:v>1424</c:v>
                </c:pt>
                <c:pt idx="6326">
                  <c:v>1424</c:v>
                </c:pt>
                <c:pt idx="6327">
                  <c:v>1424</c:v>
                </c:pt>
                <c:pt idx="6328">
                  <c:v>1424</c:v>
                </c:pt>
                <c:pt idx="6329">
                  <c:v>1424</c:v>
                </c:pt>
                <c:pt idx="6330">
                  <c:v>1424</c:v>
                </c:pt>
                <c:pt idx="6331">
                  <c:v>1425</c:v>
                </c:pt>
                <c:pt idx="6332">
                  <c:v>1425</c:v>
                </c:pt>
                <c:pt idx="6333">
                  <c:v>1425</c:v>
                </c:pt>
                <c:pt idx="6334">
                  <c:v>1426</c:v>
                </c:pt>
                <c:pt idx="6335">
                  <c:v>1426</c:v>
                </c:pt>
                <c:pt idx="6336">
                  <c:v>1426</c:v>
                </c:pt>
                <c:pt idx="6337">
                  <c:v>1426</c:v>
                </c:pt>
                <c:pt idx="6338">
                  <c:v>1426</c:v>
                </c:pt>
                <c:pt idx="6339">
                  <c:v>1426</c:v>
                </c:pt>
                <c:pt idx="6340">
                  <c:v>1427</c:v>
                </c:pt>
                <c:pt idx="6341">
                  <c:v>1428</c:v>
                </c:pt>
                <c:pt idx="6342">
                  <c:v>1428</c:v>
                </c:pt>
                <c:pt idx="6343">
                  <c:v>1428</c:v>
                </c:pt>
                <c:pt idx="6344">
                  <c:v>1428</c:v>
                </c:pt>
                <c:pt idx="6345">
                  <c:v>1428</c:v>
                </c:pt>
                <c:pt idx="6346">
                  <c:v>1428</c:v>
                </c:pt>
                <c:pt idx="6347">
                  <c:v>1428</c:v>
                </c:pt>
                <c:pt idx="6348">
                  <c:v>1428</c:v>
                </c:pt>
                <c:pt idx="6349">
                  <c:v>1428</c:v>
                </c:pt>
                <c:pt idx="6350">
                  <c:v>1428</c:v>
                </c:pt>
                <c:pt idx="6351">
                  <c:v>1428</c:v>
                </c:pt>
                <c:pt idx="6352">
                  <c:v>1428</c:v>
                </c:pt>
                <c:pt idx="6353">
                  <c:v>1428</c:v>
                </c:pt>
                <c:pt idx="6354">
                  <c:v>1429</c:v>
                </c:pt>
                <c:pt idx="6355">
                  <c:v>1430</c:v>
                </c:pt>
                <c:pt idx="6356">
                  <c:v>1430</c:v>
                </c:pt>
                <c:pt idx="6357">
                  <c:v>1430</c:v>
                </c:pt>
                <c:pt idx="6358">
                  <c:v>1430</c:v>
                </c:pt>
                <c:pt idx="6359">
                  <c:v>1430</c:v>
                </c:pt>
                <c:pt idx="6360">
                  <c:v>1431</c:v>
                </c:pt>
                <c:pt idx="6361">
                  <c:v>1431</c:v>
                </c:pt>
                <c:pt idx="6362">
                  <c:v>1432</c:v>
                </c:pt>
                <c:pt idx="6363">
                  <c:v>1432</c:v>
                </c:pt>
                <c:pt idx="6364">
                  <c:v>1432</c:v>
                </c:pt>
                <c:pt idx="6365">
                  <c:v>1432</c:v>
                </c:pt>
                <c:pt idx="6366">
                  <c:v>1432</c:v>
                </c:pt>
                <c:pt idx="6367">
                  <c:v>1432</c:v>
                </c:pt>
                <c:pt idx="6368">
                  <c:v>1432</c:v>
                </c:pt>
                <c:pt idx="6369">
                  <c:v>1433</c:v>
                </c:pt>
                <c:pt idx="6370">
                  <c:v>1433</c:v>
                </c:pt>
                <c:pt idx="6371">
                  <c:v>1433</c:v>
                </c:pt>
                <c:pt idx="6372">
                  <c:v>1433</c:v>
                </c:pt>
                <c:pt idx="6373">
                  <c:v>1433</c:v>
                </c:pt>
                <c:pt idx="6374">
                  <c:v>1433</c:v>
                </c:pt>
                <c:pt idx="6375">
                  <c:v>1433</c:v>
                </c:pt>
                <c:pt idx="6376">
                  <c:v>1433</c:v>
                </c:pt>
                <c:pt idx="6377">
                  <c:v>1434</c:v>
                </c:pt>
                <c:pt idx="6378">
                  <c:v>1435</c:v>
                </c:pt>
                <c:pt idx="6379">
                  <c:v>1435</c:v>
                </c:pt>
                <c:pt idx="6380">
                  <c:v>1436</c:v>
                </c:pt>
                <c:pt idx="6381">
                  <c:v>1436</c:v>
                </c:pt>
                <c:pt idx="6382">
                  <c:v>1436</c:v>
                </c:pt>
                <c:pt idx="6383">
                  <c:v>1436</c:v>
                </c:pt>
                <c:pt idx="6384">
                  <c:v>1437</c:v>
                </c:pt>
                <c:pt idx="6385">
                  <c:v>1437</c:v>
                </c:pt>
                <c:pt idx="6386">
                  <c:v>1437</c:v>
                </c:pt>
                <c:pt idx="6387">
                  <c:v>1437</c:v>
                </c:pt>
                <c:pt idx="6388">
                  <c:v>1438</c:v>
                </c:pt>
                <c:pt idx="6389">
                  <c:v>1438</c:v>
                </c:pt>
                <c:pt idx="6390">
                  <c:v>1439</c:v>
                </c:pt>
                <c:pt idx="6391">
                  <c:v>1439</c:v>
                </c:pt>
                <c:pt idx="6392">
                  <c:v>1440</c:v>
                </c:pt>
                <c:pt idx="6393">
                  <c:v>1440</c:v>
                </c:pt>
                <c:pt idx="6394">
                  <c:v>1441</c:v>
                </c:pt>
                <c:pt idx="6395">
                  <c:v>1441</c:v>
                </c:pt>
                <c:pt idx="6396">
                  <c:v>1441</c:v>
                </c:pt>
                <c:pt idx="6397">
                  <c:v>1441</c:v>
                </c:pt>
                <c:pt idx="6398">
                  <c:v>1441</c:v>
                </c:pt>
                <c:pt idx="6399">
                  <c:v>1442</c:v>
                </c:pt>
                <c:pt idx="6400">
                  <c:v>1442</c:v>
                </c:pt>
                <c:pt idx="6401">
                  <c:v>1443</c:v>
                </c:pt>
                <c:pt idx="6402">
                  <c:v>1443</c:v>
                </c:pt>
                <c:pt idx="6403">
                  <c:v>1443</c:v>
                </c:pt>
                <c:pt idx="6404">
                  <c:v>1443</c:v>
                </c:pt>
                <c:pt idx="6405">
                  <c:v>1443</c:v>
                </c:pt>
                <c:pt idx="6406">
                  <c:v>1444</c:v>
                </c:pt>
                <c:pt idx="6407">
                  <c:v>1444</c:v>
                </c:pt>
                <c:pt idx="6408">
                  <c:v>1444</c:v>
                </c:pt>
                <c:pt idx="6409">
                  <c:v>1444</c:v>
                </c:pt>
                <c:pt idx="6410">
                  <c:v>1445</c:v>
                </c:pt>
                <c:pt idx="6411">
                  <c:v>1445</c:v>
                </c:pt>
                <c:pt idx="6412">
                  <c:v>1446</c:v>
                </c:pt>
                <c:pt idx="6413">
                  <c:v>1446</c:v>
                </c:pt>
                <c:pt idx="6414">
                  <c:v>1447</c:v>
                </c:pt>
                <c:pt idx="6415">
                  <c:v>1447</c:v>
                </c:pt>
                <c:pt idx="6416">
                  <c:v>1447</c:v>
                </c:pt>
                <c:pt idx="6417">
                  <c:v>1448</c:v>
                </c:pt>
                <c:pt idx="6418">
                  <c:v>1448</c:v>
                </c:pt>
                <c:pt idx="6419">
                  <c:v>1449</c:v>
                </c:pt>
                <c:pt idx="6420">
                  <c:v>1449</c:v>
                </c:pt>
                <c:pt idx="6421">
                  <c:v>1450</c:v>
                </c:pt>
                <c:pt idx="6422">
                  <c:v>1450</c:v>
                </c:pt>
                <c:pt idx="6423">
                  <c:v>1450</c:v>
                </c:pt>
                <c:pt idx="6424">
                  <c:v>1450</c:v>
                </c:pt>
                <c:pt idx="6425">
                  <c:v>1451</c:v>
                </c:pt>
                <c:pt idx="6426">
                  <c:v>1451</c:v>
                </c:pt>
                <c:pt idx="6427">
                  <c:v>1451</c:v>
                </c:pt>
                <c:pt idx="6428">
                  <c:v>1452</c:v>
                </c:pt>
                <c:pt idx="6429">
                  <c:v>1452</c:v>
                </c:pt>
                <c:pt idx="6430">
                  <c:v>1452</c:v>
                </c:pt>
                <c:pt idx="6431">
                  <c:v>1452</c:v>
                </c:pt>
                <c:pt idx="6432">
                  <c:v>1452</c:v>
                </c:pt>
                <c:pt idx="6433">
                  <c:v>1452</c:v>
                </c:pt>
                <c:pt idx="6434">
                  <c:v>1452</c:v>
                </c:pt>
                <c:pt idx="6435">
                  <c:v>1452</c:v>
                </c:pt>
                <c:pt idx="6436">
                  <c:v>1452</c:v>
                </c:pt>
                <c:pt idx="6437">
                  <c:v>1452</c:v>
                </c:pt>
                <c:pt idx="6438">
                  <c:v>1452</c:v>
                </c:pt>
                <c:pt idx="6439">
                  <c:v>1452</c:v>
                </c:pt>
                <c:pt idx="6440">
                  <c:v>1452</c:v>
                </c:pt>
                <c:pt idx="6441">
                  <c:v>1452</c:v>
                </c:pt>
                <c:pt idx="6442">
                  <c:v>1452</c:v>
                </c:pt>
                <c:pt idx="6443">
                  <c:v>1452</c:v>
                </c:pt>
                <c:pt idx="6444">
                  <c:v>1452</c:v>
                </c:pt>
                <c:pt idx="6445">
                  <c:v>1452</c:v>
                </c:pt>
                <c:pt idx="6446">
                  <c:v>1452</c:v>
                </c:pt>
                <c:pt idx="6447">
                  <c:v>1452</c:v>
                </c:pt>
                <c:pt idx="6448">
                  <c:v>1452</c:v>
                </c:pt>
                <c:pt idx="6449">
                  <c:v>1453</c:v>
                </c:pt>
                <c:pt idx="6450">
                  <c:v>1453</c:v>
                </c:pt>
                <c:pt idx="6451">
                  <c:v>1453</c:v>
                </c:pt>
                <c:pt idx="6452">
                  <c:v>1453</c:v>
                </c:pt>
                <c:pt idx="6453">
                  <c:v>1453</c:v>
                </c:pt>
                <c:pt idx="6454">
                  <c:v>1453</c:v>
                </c:pt>
                <c:pt idx="6455">
                  <c:v>1453</c:v>
                </c:pt>
                <c:pt idx="6456">
                  <c:v>1453</c:v>
                </c:pt>
                <c:pt idx="6457">
                  <c:v>1454</c:v>
                </c:pt>
                <c:pt idx="6458">
                  <c:v>1454</c:v>
                </c:pt>
                <c:pt idx="6459">
                  <c:v>1455</c:v>
                </c:pt>
                <c:pt idx="6460">
                  <c:v>1455</c:v>
                </c:pt>
                <c:pt idx="6461">
                  <c:v>1455</c:v>
                </c:pt>
                <c:pt idx="6462">
                  <c:v>1456</c:v>
                </c:pt>
                <c:pt idx="6463">
                  <c:v>1456</c:v>
                </c:pt>
                <c:pt idx="6464">
                  <c:v>1457</c:v>
                </c:pt>
                <c:pt idx="6465">
                  <c:v>1458</c:v>
                </c:pt>
                <c:pt idx="6466">
                  <c:v>1458</c:v>
                </c:pt>
                <c:pt idx="6467">
                  <c:v>1458</c:v>
                </c:pt>
                <c:pt idx="6468">
                  <c:v>1458</c:v>
                </c:pt>
                <c:pt idx="6469">
                  <c:v>1458</c:v>
                </c:pt>
                <c:pt idx="6470">
                  <c:v>1458</c:v>
                </c:pt>
                <c:pt idx="6471">
                  <c:v>1458</c:v>
                </c:pt>
                <c:pt idx="6472">
                  <c:v>1459</c:v>
                </c:pt>
                <c:pt idx="6473">
                  <c:v>1459</c:v>
                </c:pt>
                <c:pt idx="6474">
                  <c:v>1460</c:v>
                </c:pt>
                <c:pt idx="6475">
                  <c:v>1461</c:v>
                </c:pt>
                <c:pt idx="6476">
                  <c:v>1462</c:v>
                </c:pt>
                <c:pt idx="6477">
                  <c:v>1462</c:v>
                </c:pt>
                <c:pt idx="6478">
                  <c:v>1463</c:v>
                </c:pt>
                <c:pt idx="6479">
                  <c:v>1464</c:v>
                </c:pt>
                <c:pt idx="6480">
                  <c:v>1464</c:v>
                </c:pt>
                <c:pt idx="6481">
                  <c:v>1464</c:v>
                </c:pt>
                <c:pt idx="6482">
                  <c:v>1464</c:v>
                </c:pt>
                <c:pt idx="6483">
                  <c:v>1464</c:v>
                </c:pt>
                <c:pt idx="6484">
                  <c:v>1465</c:v>
                </c:pt>
                <c:pt idx="6485">
                  <c:v>1466</c:v>
                </c:pt>
                <c:pt idx="6486">
                  <c:v>1466</c:v>
                </c:pt>
                <c:pt idx="6487">
                  <c:v>1466</c:v>
                </c:pt>
                <c:pt idx="6488">
                  <c:v>1467</c:v>
                </c:pt>
                <c:pt idx="6489">
                  <c:v>1467</c:v>
                </c:pt>
                <c:pt idx="6490">
                  <c:v>1468</c:v>
                </c:pt>
                <c:pt idx="6491">
                  <c:v>1468</c:v>
                </c:pt>
                <c:pt idx="6492">
                  <c:v>1468</c:v>
                </c:pt>
                <c:pt idx="6493">
                  <c:v>1469</c:v>
                </c:pt>
                <c:pt idx="6494">
                  <c:v>1469</c:v>
                </c:pt>
                <c:pt idx="6495">
                  <c:v>1469</c:v>
                </c:pt>
                <c:pt idx="6496">
                  <c:v>1469</c:v>
                </c:pt>
                <c:pt idx="6497">
                  <c:v>1469</c:v>
                </c:pt>
                <c:pt idx="6498">
                  <c:v>1470</c:v>
                </c:pt>
                <c:pt idx="6499">
                  <c:v>1471</c:v>
                </c:pt>
                <c:pt idx="6500">
                  <c:v>1472</c:v>
                </c:pt>
                <c:pt idx="6501">
                  <c:v>1472</c:v>
                </c:pt>
                <c:pt idx="6502">
                  <c:v>1472</c:v>
                </c:pt>
                <c:pt idx="6503">
                  <c:v>1473</c:v>
                </c:pt>
                <c:pt idx="6504">
                  <c:v>1474</c:v>
                </c:pt>
                <c:pt idx="6505">
                  <c:v>1474</c:v>
                </c:pt>
                <c:pt idx="6506">
                  <c:v>1474</c:v>
                </c:pt>
                <c:pt idx="6507">
                  <c:v>1475</c:v>
                </c:pt>
                <c:pt idx="6508">
                  <c:v>1476</c:v>
                </c:pt>
                <c:pt idx="6509">
                  <c:v>1476</c:v>
                </c:pt>
                <c:pt idx="6510">
                  <c:v>1476</c:v>
                </c:pt>
                <c:pt idx="6511">
                  <c:v>1476</c:v>
                </c:pt>
                <c:pt idx="6512">
                  <c:v>1476</c:v>
                </c:pt>
                <c:pt idx="6513">
                  <c:v>1476</c:v>
                </c:pt>
                <c:pt idx="6514">
                  <c:v>1476</c:v>
                </c:pt>
                <c:pt idx="6515">
                  <c:v>1476</c:v>
                </c:pt>
                <c:pt idx="6516">
                  <c:v>1476</c:v>
                </c:pt>
                <c:pt idx="6517">
                  <c:v>1477</c:v>
                </c:pt>
                <c:pt idx="6518">
                  <c:v>1478</c:v>
                </c:pt>
                <c:pt idx="6519">
                  <c:v>1478</c:v>
                </c:pt>
                <c:pt idx="6520">
                  <c:v>1478</c:v>
                </c:pt>
                <c:pt idx="6521">
                  <c:v>1478</c:v>
                </c:pt>
                <c:pt idx="6522">
                  <c:v>1478</c:v>
                </c:pt>
                <c:pt idx="6523">
                  <c:v>1479</c:v>
                </c:pt>
                <c:pt idx="6524">
                  <c:v>1479</c:v>
                </c:pt>
                <c:pt idx="6525">
                  <c:v>1479</c:v>
                </c:pt>
                <c:pt idx="6526">
                  <c:v>1479</c:v>
                </c:pt>
                <c:pt idx="6527">
                  <c:v>1479</c:v>
                </c:pt>
                <c:pt idx="6528">
                  <c:v>1479</c:v>
                </c:pt>
                <c:pt idx="6529">
                  <c:v>1480</c:v>
                </c:pt>
                <c:pt idx="6530">
                  <c:v>1480</c:v>
                </c:pt>
                <c:pt idx="6531">
                  <c:v>1480</c:v>
                </c:pt>
                <c:pt idx="6532">
                  <c:v>1480</c:v>
                </c:pt>
                <c:pt idx="6533">
                  <c:v>1480</c:v>
                </c:pt>
                <c:pt idx="6534">
                  <c:v>1480</c:v>
                </c:pt>
                <c:pt idx="6535">
                  <c:v>1480</c:v>
                </c:pt>
                <c:pt idx="6536">
                  <c:v>1480</c:v>
                </c:pt>
                <c:pt idx="6537">
                  <c:v>1481</c:v>
                </c:pt>
                <c:pt idx="6538">
                  <c:v>1482</c:v>
                </c:pt>
                <c:pt idx="6539">
                  <c:v>1483</c:v>
                </c:pt>
                <c:pt idx="6540">
                  <c:v>1483</c:v>
                </c:pt>
                <c:pt idx="6541">
                  <c:v>1484</c:v>
                </c:pt>
                <c:pt idx="6542">
                  <c:v>1485</c:v>
                </c:pt>
                <c:pt idx="6543">
                  <c:v>1485</c:v>
                </c:pt>
                <c:pt idx="6544">
                  <c:v>1485</c:v>
                </c:pt>
                <c:pt idx="6545">
                  <c:v>1485</c:v>
                </c:pt>
                <c:pt idx="6546">
                  <c:v>1485</c:v>
                </c:pt>
                <c:pt idx="6547">
                  <c:v>1485</c:v>
                </c:pt>
                <c:pt idx="6548">
                  <c:v>1485</c:v>
                </c:pt>
                <c:pt idx="6549">
                  <c:v>1485</c:v>
                </c:pt>
                <c:pt idx="6550">
                  <c:v>1486</c:v>
                </c:pt>
                <c:pt idx="6551">
                  <c:v>1486</c:v>
                </c:pt>
                <c:pt idx="6552">
                  <c:v>1486</c:v>
                </c:pt>
                <c:pt idx="6553">
                  <c:v>1486</c:v>
                </c:pt>
                <c:pt idx="6554">
                  <c:v>1486</c:v>
                </c:pt>
                <c:pt idx="6555">
                  <c:v>1486</c:v>
                </c:pt>
                <c:pt idx="6556">
                  <c:v>1486</c:v>
                </c:pt>
                <c:pt idx="6557">
                  <c:v>1486</c:v>
                </c:pt>
                <c:pt idx="6558">
                  <c:v>1487</c:v>
                </c:pt>
                <c:pt idx="6559">
                  <c:v>1487</c:v>
                </c:pt>
                <c:pt idx="6560">
                  <c:v>1487</c:v>
                </c:pt>
                <c:pt idx="6561">
                  <c:v>1487</c:v>
                </c:pt>
                <c:pt idx="6562">
                  <c:v>1487</c:v>
                </c:pt>
                <c:pt idx="6563">
                  <c:v>1487</c:v>
                </c:pt>
                <c:pt idx="6564">
                  <c:v>1487</c:v>
                </c:pt>
                <c:pt idx="6565">
                  <c:v>1487</c:v>
                </c:pt>
                <c:pt idx="6566">
                  <c:v>1487</c:v>
                </c:pt>
                <c:pt idx="6567">
                  <c:v>1487</c:v>
                </c:pt>
                <c:pt idx="6568">
                  <c:v>1487</c:v>
                </c:pt>
                <c:pt idx="6569">
                  <c:v>1487</c:v>
                </c:pt>
                <c:pt idx="6570">
                  <c:v>1487</c:v>
                </c:pt>
                <c:pt idx="6571">
                  <c:v>1487</c:v>
                </c:pt>
                <c:pt idx="6572">
                  <c:v>1487</c:v>
                </c:pt>
                <c:pt idx="6573">
                  <c:v>1487</c:v>
                </c:pt>
                <c:pt idx="6574">
                  <c:v>1488</c:v>
                </c:pt>
                <c:pt idx="6575">
                  <c:v>1489</c:v>
                </c:pt>
                <c:pt idx="6576">
                  <c:v>1489</c:v>
                </c:pt>
                <c:pt idx="6577">
                  <c:v>1489</c:v>
                </c:pt>
                <c:pt idx="6578">
                  <c:v>1490</c:v>
                </c:pt>
                <c:pt idx="6579">
                  <c:v>1490</c:v>
                </c:pt>
                <c:pt idx="6580">
                  <c:v>1491</c:v>
                </c:pt>
                <c:pt idx="6581">
                  <c:v>1491</c:v>
                </c:pt>
                <c:pt idx="6582">
                  <c:v>1491</c:v>
                </c:pt>
                <c:pt idx="6583">
                  <c:v>1491</c:v>
                </c:pt>
                <c:pt idx="6584">
                  <c:v>1492</c:v>
                </c:pt>
                <c:pt idx="6585">
                  <c:v>1492</c:v>
                </c:pt>
                <c:pt idx="6586">
                  <c:v>1492</c:v>
                </c:pt>
                <c:pt idx="6587">
                  <c:v>1492</c:v>
                </c:pt>
                <c:pt idx="6588">
                  <c:v>1493</c:v>
                </c:pt>
                <c:pt idx="6589">
                  <c:v>1494</c:v>
                </c:pt>
                <c:pt idx="6590">
                  <c:v>1494</c:v>
                </c:pt>
                <c:pt idx="6591">
                  <c:v>1494</c:v>
                </c:pt>
                <c:pt idx="6592">
                  <c:v>1495</c:v>
                </c:pt>
                <c:pt idx="6593">
                  <c:v>1495</c:v>
                </c:pt>
                <c:pt idx="6594">
                  <c:v>1496</c:v>
                </c:pt>
                <c:pt idx="6595">
                  <c:v>1497</c:v>
                </c:pt>
                <c:pt idx="6596">
                  <c:v>1498</c:v>
                </c:pt>
                <c:pt idx="6597">
                  <c:v>1498</c:v>
                </c:pt>
                <c:pt idx="6598">
                  <c:v>1498</c:v>
                </c:pt>
                <c:pt idx="6599">
                  <c:v>1498</c:v>
                </c:pt>
                <c:pt idx="6600">
                  <c:v>1498</c:v>
                </c:pt>
                <c:pt idx="6601">
                  <c:v>1498</c:v>
                </c:pt>
                <c:pt idx="6602">
                  <c:v>1498</c:v>
                </c:pt>
                <c:pt idx="6603">
                  <c:v>1498</c:v>
                </c:pt>
                <c:pt idx="6604">
                  <c:v>1498</c:v>
                </c:pt>
                <c:pt idx="6605">
                  <c:v>1498</c:v>
                </c:pt>
                <c:pt idx="6606">
                  <c:v>1498</c:v>
                </c:pt>
                <c:pt idx="6607">
                  <c:v>1498</c:v>
                </c:pt>
                <c:pt idx="6608">
                  <c:v>1498</c:v>
                </c:pt>
                <c:pt idx="6609">
                  <c:v>1498</c:v>
                </c:pt>
                <c:pt idx="6610">
                  <c:v>1498</c:v>
                </c:pt>
                <c:pt idx="6611">
                  <c:v>1498</c:v>
                </c:pt>
                <c:pt idx="6612">
                  <c:v>1498</c:v>
                </c:pt>
                <c:pt idx="6613">
                  <c:v>1498</c:v>
                </c:pt>
                <c:pt idx="6614">
                  <c:v>1498</c:v>
                </c:pt>
                <c:pt idx="6615">
                  <c:v>1498</c:v>
                </c:pt>
                <c:pt idx="6616">
                  <c:v>1498</c:v>
                </c:pt>
                <c:pt idx="6617">
                  <c:v>1498</c:v>
                </c:pt>
                <c:pt idx="6618">
                  <c:v>1498</c:v>
                </c:pt>
                <c:pt idx="6619">
                  <c:v>1498</c:v>
                </c:pt>
                <c:pt idx="6620">
                  <c:v>1498</c:v>
                </c:pt>
                <c:pt idx="6621">
                  <c:v>1498</c:v>
                </c:pt>
                <c:pt idx="6622">
                  <c:v>1498</c:v>
                </c:pt>
                <c:pt idx="6623">
                  <c:v>1498</c:v>
                </c:pt>
                <c:pt idx="6624">
                  <c:v>1498</c:v>
                </c:pt>
                <c:pt idx="6625">
                  <c:v>1499</c:v>
                </c:pt>
                <c:pt idx="6626">
                  <c:v>1499</c:v>
                </c:pt>
                <c:pt idx="6627">
                  <c:v>1499</c:v>
                </c:pt>
                <c:pt idx="6628">
                  <c:v>1500</c:v>
                </c:pt>
                <c:pt idx="6629">
                  <c:v>1500</c:v>
                </c:pt>
                <c:pt idx="6630">
                  <c:v>1500</c:v>
                </c:pt>
                <c:pt idx="6631">
                  <c:v>1500</c:v>
                </c:pt>
                <c:pt idx="6632">
                  <c:v>1500</c:v>
                </c:pt>
                <c:pt idx="6633">
                  <c:v>1500</c:v>
                </c:pt>
                <c:pt idx="6634">
                  <c:v>1500</c:v>
                </c:pt>
                <c:pt idx="6635">
                  <c:v>1500</c:v>
                </c:pt>
                <c:pt idx="6636">
                  <c:v>1501</c:v>
                </c:pt>
                <c:pt idx="6637">
                  <c:v>1501</c:v>
                </c:pt>
                <c:pt idx="6638">
                  <c:v>1501</c:v>
                </c:pt>
                <c:pt idx="6639">
                  <c:v>1501</c:v>
                </c:pt>
                <c:pt idx="6640">
                  <c:v>1501</c:v>
                </c:pt>
                <c:pt idx="6641">
                  <c:v>1501</c:v>
                </c:pt>
                <c:pt idx="6642">
                  <c:v>1501</c:v>
                </c:pt>
                <c:pt idx="6643">
                  <c:v>1501</c:v>
                </c:pt>
                <c:pt idx="6644">
                  <c:v>1501</c:v>
                </c:pt>
                <c:pt idx="6645">
                  <c:v>1501</c:v>
                </c:pt>
                <c:pt idx="6646">
                  <c:v>1501</c:v>
                </c:pt>
                <c:pt idx="6647">
                  <c:v>1501</c:v>
                </c:pt>
                <c:pt idx="6648">
                  <c:v>1501</c:v>
                </c:pt>
                <c:pt idx="6649">
                  <c:v>1501</c:v>
                </c:pt>
                <c:pt idx="6650">
                  <c:v>1501</c:v>
                </c:pt>
                <c:pt idx="6651">
                  <c:v>1501</c:v>
                </c:pt>
                <c:pt idx="6652">
                  <c:v>1501</c:v>
                </c:pt>
                <c:pt idx="6653">
                  <c:v>1501</c:v>
                </c:pt>
                <c:pt idx="6654">
                  <c:v>1501</c:v>
                </c:pt>
                <c:pt idx="6655">
                  <c:v>1501</c:v>
                </c:pt>
                <c:pt idx="6656">
                  <c:v>1501</c:v>
                </c:pt>
                <c:pt idx="6657">
                  <c:v>1501</c:v>
                </c:pt>
                <c:pt idx="6658">
                  <c:v>1501</c:v>
                </c:pt>
                <c:pt idx="6659">
                  <c:v>1501</c:v>
                </c:pt>
                <c:pt idx="6660">
                  <c:v>1501</c:v>
                </c:pt>
                <c:pt idx="6661">
                  <c:v>1501</c:v>
                </c:pt>
                <c:pt idx="6662">
                  <c:v>1501</c:v>
                </c:pt>
                <c:pt idx="6663">
                  <c:v>1501</c:v>
                </c:pt>
                <c:pt idx="6664">
                  <c:v>1501</c:v>
                </c:pt>
                <c:pt idx="6665">
                  <c:v>1501</c:v>
                </c:pt>
                <c:pt idx="6666">
                  <c:v>1502</c:v>
                </c:pt>
                <c:pt idx="6667">
                  <c:v>1502</c:v>
                </c:pt>
                <c:pt idx="6668">
                  <c:v>1502</c:v>
                </c:pt>
                <c:pt idx="6669">
                  <c:v>1502</c:v>
                </c:pt>
                <c:pt idx="6670">
                  <c:v>1502</c:v>
                </c:pt>
                <c:pt idx="6671">
                  <c:v>1502</c:v>
                </c:pt>
                <c:pt idx="6672">
                  <c:v>1502</c:v>
                </c:pt>
                <c:pt idx="6673">
                  <c:v>1502</c:v>
                </c:pt>
                <c:pt idx="6674">
                  <c:v>1502</c:v>
                </c:pt>
                <c:pt idx="6675">
                  <c:v>1502</c:v>
                </c:pt>
                <c:pt idx="6676">
                  <c:v>1502</c:v>
                </c:pt>
                <c:pt idx="6677">
                  <c:v>1502</c:v>
                </c:pt>
                <c:pt idx="6678">
                  <c:v>1503</c:v>
                </c:pt>
                <c:pt idx="6679">
                  <c:v>1503</c:v>
                </c:pt>
                <c:pt idx="6680">
                  <c:v>1503</c:v>
                </c:pt>
                <c:pt idx="6681">
                  <c:v>1503</c:v>
                </c:pt>
                <c:pt idx="6682">
                  <c:v>1503</c:v>
                </c:pt>
                <c:pt idx="6683">
                  <c:v>1503</c:v>
                </c:pt>
                <c:pt idx="6684">
                  <c:v>1503</c:v>
                </c:pt>
                <c:pt idx="6685">
                  <c:v>1503</c:v>
                </c:pt>
                <c:pt idx="6686">
                  <c:v>1504</c:v>
                </c:pt>
                <c:pt idx="6687">
                  <c:v>1504</c:v>
                </c:pt>
                <c:pt idx="6688">
                  <c:v>1505</c:v>
                </c:pt>
                <c:pt idx="6689">
                  <c:v>1506</c:v>
                </c:pt>
                <c:pt idx="6690">
                  <c:v>1507</c:v>
                </c:pt>
                <c:pt idx="6691">
                  <c:v>1508</c:v>
                </c:pt>
                <c:pt idx="6692">
                  <c:v>1508</c:v>
                </c:pt>
                <c:pt idx="6693">
                  <c:v>1509</c:v>
                </c:pt>
                <c:pt idx="6694">
                  <c:v>1510</c:v>
                </c:pt>
                <c:pt idx="6695">
                  <c:v>1511</c:v>
                </c:pt>
                <c:pt idx="6696">
                  <c:v>1511</c:v>
                </c:pt>
                <c:pt idx="6697">
                  <c:v>1512</c:v>
                </c:pt>
                <c:pt idx="6698">
                  <c:v>1513</c:v>
                </c:pt>
                <c:pt idx="6699">
                  <c:v>1513</c:v>
                </c:pt>
                <c:pt idx="6700">
                  <c:v>1513</c:v>
                </c:pt>
                <c:pt idx="6701">
                  <c:v>1513</c:v>
                </c:pt>
                <c:pt idx="6702">
                  <c:v>1513</c:v>
                </c:pt>
                <c:pt idx="6703">
                  <c:v>1514</c:v>
                </c:pt>
                <c:pt idx="6704">
                  <c:v>1515</c:v>
                </c:pt>
                <c:pt idx="6705">
                  <c:v>1515</c:v>
                </c:pt>
                <c:pt idx="6706">
                  <c:v>1516</c:v>
                </c:pt>
                <c:pt idx="6707">
                  <c:v>1516</c:v>
                </c:pt>
                <c:pt idx="6708">
                  <c:v>1516</c:v>
                </c:pt>
                <c:pt idx="6709">
                  <c:v>1516</c:v>
                </c:pt>
                <c:pt idx="6710">
                  <c:v>1516</c:v>
                </c:pt>
                <c:pt idx="6711">
                  <c:v>1516</c:v>
                </c:pt>
                <c:pt idx="6712">
                  <c:v>1517</c:v>
                </c:pt>
                <c:pt idx="6713">
                  <c:v>1517</c:v>
                </c:pt>
                <c:pt idx="6714">
                  <c:v>1518</c:v>
                </c:pt>
                <c:pt idx="6715">
                  <c:v>1518</c:v>
                </c:pt>
                <c:pt idx="6716">
                  <c:v>1519</c:v>
                </c:pt>
                <c:pt idx="6717">
                  <c:v>1520</c:v>
                </c:pt>
                <c:pt idx="6718">
                  <c:v>1520</c:v>
                </c:pt>
                <c:pt idx="6719">
                  <c:v>1521</c:v>
                </c:pt>
                <c:pt idx="6720">
                  <c:v>1521</c:v>
                </c:pt>
                <c:pt idx="6721">
                  <c:v>1521</c:v>
                </c:pt>
                <c:pt idx="6722">
                  <c:v>1521</c:v>
                </c:pt>
                <c:pt idx="6723">
                  <c:v>1521</c:v>
                </c:pt>
                <c:pt idx="6724">
                  <c:v>1521</c:v>
                </c:pt>
                <c:pt idx="6725">
                  <c:v>1521</c:v>
                </c:pt>
                <c:pt idx="6726">
                  <c:v>1521</c:v>
                </c:pt>
                <c:pt idx="6727">
                  <c:v>1521</c:v>
                </c:pt>
                <c:pt idx="6728">
                  <c:v>1521</c:v>
                </c:pt>
                <c:pt idx="6729">
                  <c:v>1521</c:v>
                </c:pt>
                <c:pt idx="6730">
                  <c:v>1521</c:v>
                </c:pt>
                <c:pt idx="6731">
                  <c:v>1521</c:v>
                </c:pt>
                <c:pt idx="6732">
                  <c:v>1521</c:v>
                </c:pt>
                <c:pt idx="6733">
                  <c:v>1521</c:v>
                </c:pt>
                <c:pt idx="6734">
                  <c:v>1521</c:v>
                </c:pt>
                <c:pt idx="6735">
                  <c:v>1521</c:v>
                </c:pt>
                <c:pt idx="6736">
                  <c:v>1521</c:v>
                </c:pt>
                <c:pt idx="6737">
                  <c:v>1521</c:v>
                </c:pt>
                <c:pt idx="6738">
                  <c:v>1521</c:v>
                </c:pt>
                <c:pt idx="6739">
                  <c:v>1521</c:v>
                </c:pt>
                <c:pt idx="6740">
                  <c:v>1521</c:v>
                </c:pt>
                <c:pt idx="6741">
                  <c:v>1521</c:v>
                </c:pt>
                <c:pt idx="6742">
                  <c:v>1521</c:v>
                </c:pt>
                <c:pt idx="6743">
                  <c:v>1521</c:v>
                </c:pt>
                <c:pt idx="6744">
                  <c:v>1521</c:v>
                </c:pt>
                <c:pt idx="6745">
                  <c:v>1521</c:v>
                </c:pt>
                <c:pt idx="6746">
                  <c:v>1521</c:v>
                </c:pt>
                <c:pt idx="6747">
                  <c:v>1521</c:v>
                </c:pt>
                <c:pt idx="6748">
                  <c:v>1521</c:v>
                </c:pt>
                <c:pt idx="6749">
                  <c:v>1521</c:v>
                </c:pt>
                <c:pt idx="6750">
                  <c:v>1521</c:v>
                </c:pt>
                <c:pt idx="6751">
                  <c:v>1521</c:v>
                </c:pt>
                <c:pt idx="6752">
                  <c:v>1521</c:v>
                </c:pt>
                <c:pt idx="6753">
                  <c:v>1521</c:v>
                </c:pt>
                <c:pt idx="6754">
                  <c:v>1522</c:v>
                </c:pt>
                <c:pt idx="6755">
                  <c:v>1522</c:v>
                </c:pt>
                <c:pt idx="6756">
                  <c:v>1522</c:v>
                </c:pt>
                <c:pt idx="6757">
                  <c:v>1523</c:v>
                </c:pt>
                <c:pt idx="6758">
                  <c:v>1523</c:v>
                </c:pt>
                <c:pt idx="6759">
                  <c:v>1523</c:v>
                </c:pt>
                <c:pt idx="6760">
                  <c:v>1524</c:v>
                </c:pt>
                <c:pt idx="6761">
                  <c:v>1524</c:v>
                </c:pt>
                <c:pt idx="6762">
                  <c:v>1524</c:v>
                </c:pt>
                <c:pt idx="6763">
                  <c:v>1524</c:v>
                </c:pt>
                <c:pt idx="6764">
                  <c:v>1525</c:v>
                </c:pt>
                <c:pt idx="6765">
                  <c:v>1525</c:v>
                </c:pt>
                <c:pt idx="6766">
                  <c:v>1525</c:v>
                </c:pt>
                <c:pt idx="6767">
                  <c:v>1525</c:v>
                </c:pt>
                <c:pt idx="6768">
                  <c:v>1525</c:v>
                </c:pt>
                <c:pt idx="6769">
                  <c:v>1525</c:v>
                </c:pt>
                <c:pt idx="6770">
                  <c:v>1525</c:v>
                </c:pt>
                <c:pt idx="6771">
                  <c:v>1526</c:v>
                </c:pt>
                <c:pt idx="6772">
                  <c:v>1526</c:v>
                </c:pt>
                <c:pt idx="6773">
                  <c:v>1526</c:v>
                </c:pt>
                <c:pt idx="6774">
                  <c:v>1526</c:v>
                </c:pt>
                <c:pt idx="6775">
                  <c:v>1526</c:v>
                </c:pt>
                <c:pt idx="6776">
                  <c:v>1526</c:v>
                </c:pt>
                <c:pt idx="6777">
                  <c:v>1526</c:v>
                </c:pt>
                <c:pt idx="6778">
                  <c:v>1526</c:v>
                </c:pt>
                <c:pt idx="6779">
                  <c:v>1526</c:v>
                </c:pt>
                <c:pt idx="6780">
                  <c:v>1526</c:v>
                </c:pt>
                <c:pt idx="6781">
                  <c:v>1526</c:v>
                </c:pt>
                <c:pt idx="6782">
                  <c:v>1526</c:v>
                </c:pt>
                <c:pt idx="6783">
                  <c:v>1526</c:v>
                </c:pt>
                <c:pt idx="6784">
                  <c:v>1526</c:v>
                </c:pt>
                <c:pt idx="6785">
                  <c:v>1527</c:v>
                </c:pt>
                <c:pt idx="6786">
                  <c:v>1527</c:v>
                </c:pt>
                <c:pt idx="6787">
                  <c:v>1527</c:v>
                </c:pt>
                <c:pt idx="6788">
                  <c:v>1527</c:v>
                </c:pt>
                <c:pt idx="6789">
                  <c:v>1528</c:v>
                </c:pt>
                <c:pt idx="6790">
                  <c:v>1529</c:v>
                </c:pt>
                <c:pt idx="6791">
                  <c:v>1530</c:v>
                </c:pt>
                <c:pt idx="6792">
                  <c:v>1530</c:v>
                </c:pt>
                <c:pt idx="6793">
                  <c:v>1530</c:v>
                </c:pt>
                <c:pt idx="6794">
                  <c:v>1531</c:v>
                </c:pt>
                <c:pt idx="6795">
                  <c:v>1531</c:v>
                </c:pt>
                <c:pt idx="6796">
                  <c:v>1531</c:v>
                </c:pt>
                <c:pt idx="6797">
                  <c:v>1531</c:v>
                </c:pt>
                <c:pt idx="6798">
                  <c:v>1531</c:v>
                </c:pt>
                <c:pt idx="6799">
                  <c:v>1531</c:v>
                </c:pt>
                <c:pt idx="6800">
                  <c:v>1531</c:v>
                </c:pt>
                <c:pt idx="6801">
                  <c:v>1531</c:v>
                </c:pt>
                <c:pt idx="6802">
                  <c:v>1531</c:v>
                </c:pt>
                <c:pt idx="6803">
                  <c:v>1531</c:v>
                </c:pt>
                <c:pt idx="6804">
                  <c:v>1531</c:v>
                </c:pt>
                <c:pt idx="6805">
                  <c:v>1531</c:v>
                </c:pt>
                <c:pt idx="6806">
                  <c:v>1531</c:v>
                </c:pt>
                <c:pt idx="6807">
                  <c:v>1531</c:v>
                </c:pt>
                <c:pt idx="6808">
                  <c:v>1531</c:v>
                </c:pt>
                <c:pt idx="6809">
                  <c:v>1531</c:v>
                </c:pt>
                <c:pt idx="6810">
                  <c:v>1531</c:v>
                </c:pt>
                <c:pt idx="6811">
                  <c:v>1531</c:v>
                </c:pt>
                <c:pt idx="6812">
                  <c:v>1531</c:v>
                </c:pt>
                <c:pt idx="6813">
                  <c:v>1531</c:v>
                </c:pt>
                <c:pt idx="6814">
                  <c:v>1532</c:v>
                </c:pt>
                <c:pt idx="6815">
                  <c:v>1532</c:v>
                </c:pt>
                <c:pt idx="6816">
                  <c:v>1533</c:v>
                </c:pt>
                <c:pt idx="6817">
                  <c:v>1533</c:v>
                </c:pt>
                <c:pt idx="6818">
                  <c:v>1533</c:v>
                </c:pt>
                <c:pt idx="6819">
                  <c:v>1534</c:v>
                </c:pt>
                <c:pt idx="6820">
                  <c:v>1534</c:v>
                </c:pt>
                <c:pt idx="6821">
                  <c:v>1534</c:v>
                </c:pt>
                <c:pt idx="6822">
                  <c:v>1534</c:v>
                </c:pt>
                <c:pt idx="6823">
                  <c:v>1534</c:v>
                </c:pt>
                <c:pt idx="6824">
                  <c:v>1534</c:v>
                </c:pt>
                <c:pt idx="6825">
                  <c:v>1534</c:v>
                </c:pt>
                <c:pt idx="6826">
                  <c:v>1535</c:v>
                </c:pt>
                <c:pt idx="6827">
                  <c:v>1536</c:v>
                </c:pt>
                <c:pt idx="6828">
                  <c:v>1536</c:v>
                </c:pt>
                <c:pt idx="6829">
                  <c:v>1536</c:v>
                </c:pt>
                <c:pt idx="6830">
                  <c:v>1536</c:v>
                </c:pt>
                <c:pt idx="6831">
                  <c:v>1536</c:v>
                </c:pt>
                <c:pt idx="6832">
                  <c:v>1537</c:v>
                </c:pt>
                <c:pt idx="6833">
                  <c:v>1538</c:v>
                </c:pt>
                <c:pt idx="6834">
                  <c:v>1539</c:v>
                </c:pt>
                <c:pt idx="6835">
                  <c:v>1539</c:v>
                </c:pt>
                <c:pt idx="6836">
                  <c:v>1539</c:v>
                </c:pt>
                <c:pt idx="6837">
                  <c:v>1539</c:v>
                </c:pt>
                <c:pt idx="6838">
                  <c:v>1539</c:v>
                </c:pt>
                <c:pt idx="6839">
                  <c:v>1539</c:v>
                </c:pt>
                <c:pt idx="6840">
                  <c:v>1539</c:v>
                </c:pt>
                <c:pt idx="6841">
                  <c:v>1539</c:v>
                </c:pt>
                <c:pt idx="6842">
                  <c:v>1539</c:v>
                </c:pt>
                <c:pt idx="6843">
                  <c:v>1540</c:v>
                </c:pt>
                <c:pt idx="6844">
                  <c:v>1540</c:v>
                </c:pt>
                <c:pt idx="6845">
                  <c:v>1540</c:v>
                </c:pt>
                <c:pt idx="6846">
                  <c:v>1540</c:v>
                </c:pt>
                <c:pt idx="6847">
                  <c:v>1540</c:v>
                </c:pt>
                <c:pt idx="6848">
                  <c:v>1540</c:v>
                </c:pt>
                <c:pt idx="6849">
                  <c:v>1540</c:v>
                </c:pt>
                <c:pt idx="6850">
                  <c:v>1540</c:v>
                </c:pt>
                <c:pt idx="6851">
                  <c:v>1540</c:v>
                </c:pt>
                <c:pt idx="6852">
                  <c:v>1540</c:v>
                </c:pt>
                <c:pt idx="6853">
                  <c:v>1540</c:v>
                </c:pt>
                <c:pt idx="6854">
                  <c:v>1541</c:v>
                </c:pt>
                <c:pt idx="6855">
                  <c:v>1541</c:v>
                </c:pt>
                <c:pt idx="6856">
                  <c:v>1542</c:v>
                </c:pt>
                <c:pt idx="6857">
                  <c:v>1542</c:v>
                </c:pt>
                <c:pt idx="6858">
                  <c:v>1542</c:v>
                </c:pt>
                <c:pt idx="6859">
                  <c:v>1542</c:v>
                </c:pt>
                <c:pt idx="6860">
                  <c:v>1543</c:v>
                </c:pt>
                <c:pt idx="6861">
                  <c:v>1543</c:v>
                </c:pt>
                <c:pt idx="6862">
                  <c:v>1543</c:v>
                </c:pt>
                <c:pt idx="6863">
                  <c:v>1543</c:v>
                </c:pt>
                <c:pt idx="6864">
                  <c:v>1543</c:v>
                </c:pt>
                <c:pt idx="6865">
                  <c:v>1543</c:v>
                </c:pt>
                <c:pt idx="6866">
                  <c:v>1544</c:v>
                </c:pt>
                <c:pt idx="6867">
                  <c:v>1544</c:v>
                </c:pt>
                <c:pt idx="6868">
                  <c:v>1544</c:v>
                </c:pt>
                <c:pt idx="6869">
                  <c:v>1544</c:v>
                </c:pt>
                <c:pt idx="6870">
                  <c:v>1544</c:v>
                </c:pt>
                <c:pt idx="6871">
                  <c:v>1544</c:v>
                </c:pt>
                <c:pt idx="6872">
                  <c:v>1544</c:v>
                </c:pt>
                <c:pt idx="6873">
                  <c:v>1544</c:v>
                </c:pt>
                <c:pt idx="6874">
                  <c:v>1544</c:v>
                </c:pt>
                <c:pt idx="6875">
                  <c:v>1544</c:v>
                </c:pt>
                <c:pt idx="6876">
                  <c:v>1544</c:v>
                </c:pt>
                <c:pt idx="6877">
                  <c:v>1544</c:v>
                </c:pt>
                <c:pt idx="6878">
                  <c:v>1545</c:v>
                </c:pt>
                <c:pt idx="6879">
                  <c:v>1546</c:v>
                </c:pt>
                <c:pt idx="6880">
                  <c:v>1546</c:v>
                </c:pt>
                <c:pt idx="6881">
                  <c:v>1546</c:v>
                </c:pt>
                <c:pt idx="6882">
                  <c:v>1547</c:v>
                </c:pt>
                <c:pt idx="6883">
                  <c:v>1548</c:v>
                </c:pt>
                <c:pt idx="6884">
                  <c:v>1548</c:v>
                </c:pt>
                <c:pt idx="6885">
                  <c:v>1548</c:v>
                </c:pt>
                <c:pt idx="6886">
                  <c:v>1548</c:v>
                </c:pt>
                <c:pt idx="6887">
                  <c:v>1549</c:v>
                </c:pt>
                <c:pt idx="6888">
                  <c:v>1549</c:v>
                </c:pt>
                <c:pt idx="6889">
                  <c:v>1549</c:v>
                </c:pt>
                <c:pt idx="6890">
                  <c:v>1550</c:v>
                </c:pt>
                <c:pt idx="6891">
                  <c:v>1551</c:v>
                </c:pt>
                <c:pt idx="6892">
                  <c:v>1552</c:v>
                </c:pt>
                <c:pt idx="6893">
                  <c:v>1553</c:v>
                </c:pt>
                <c:pt idx="6894">
                  <c:v>1553</c:v>
                </c:pt>
                <c:pt idx="6895">
                  <c:v>1553</c:v>
                </c:pt>
                <c:pt idx="6896">
                  <c:v>1553</c:v>
                </c:pt>
                <c:pt idx="6897">
                  <c:v>1553</c:v>
                </c:pt>
                <c:pt idx="6898">
                  <c:v>1554</c:v>
                </c:pt>
                <c:pt idx="6899">
                  <c:v>1555</c:v>
                </c:pt>
                <c:pt idx="6900">
                  <c:v>1555</c:v>
                </c:pt>
                <c:pt idx="6901">
                  <c:v>1555</c:v>
                </c:pt>
                <c:pt idx="6902">
                  <c:v>1556</c:v>
                </c:pt>
                <c:pt idx="6903">
                  <c:v>1556</c:v>
                </c:pt>
                <c:pt idx="6904">
                  <c:v>1557</c:v>
                </c:pt>
                <c:pt idx="6905">
                  <c:v>1557</c:v>
                </c:pt>
                <c:pt idx="6906">
                  <c:v>1558</c:v>
                </c:pt>
                <c:pt idx="6907">
                  <c:v>1559</c:v>
                </c:pt>
                <c:pt idx="6908">
                  <c:v>1560</c:v>
                </c:pt>
                <c:pt idx="6909">
                  <c:v>1560</c:v>
                </c:pt>
                <c:pt idx="6910">
                  <c:v>1561</c:v>
                </c:pt>
                <c:pt idx="6911">
                  <c:v>1561</c:v>
                </c:pt>
                <c:pt idx="6912">
                  <c:v>1561</c:v>
                </c:pt>
                <c:pt idx="6913">
                  <c:v>1561</c:v>
                </c:pt>
                <c:pt idx="6914">
                  <c:v>1562</c:v>
                </c:pt>
                <c:pt idx="6915">
                  <c:v>1562</c:v>
                </c:pt>
                <c:pt idx="6916">
                  <c:v>1562</c:v>
                </c:pt>
                <c:pt idx="6917">
                  <c:v>1562</c:v>
                </c:pt>
                <c:pt idx="6918">
                  <c:v>1563</c:v>
                </c:pt>
                <c:pt idx="6919">
                  <c:v>1563</c:v>
                </c:pt>
                <c:pt idx="6920">
                  <c:v>1563</c:v>
                </c:pt>
                <c:pt idx="6921">
                  <c:v>1564</c:v>
                </c:pt>
                <c:pt idx="6922">
                  <c:v>1564</c:v>
                </c:pt>
                <c:pt idx="6923">
                  <c:v>1564</c:v>
                </c:pt>
                <c:pt idx="6924">
                  <c:v>1565</c:v>
                </c:pt>
                <c:pt idx="6925">
                  <c:v>1565</c:v>
                </c:pt>
                <c:pt idx="6926">
                  <c:v>1565</c:v>
                </c:pt>
                <c:pt idx="6927">
                  <c:v>1565</c:v>
                </c:pt>
                <c:pt idx="6928">
                  <c:v>1566</c:v>
                </c:pt>
                <c:pt idx="6929">
                  <c:v>1566</c:v>
                </c:pt>
                <c:pt idx="6930">
                  <c:v>1566</c:v>
                </c:pt>
                <c:pt idx="6931">
                  <c:v>1566</c:v>
                </c:pt>
                <c:pt idx="6932">
                  <c:v>1567</c:v>
                </c:pt>
                <c:pt idx="6933">
                  <c:v>1568</c:v>
                </c:pt>
                <c:pt idx="6934">
                  <c:v>1568</c:v>
                </c:pt>
                <c:pt idx="6935">
                  <c:v>1569</c:v>
                </c:pt>
                <c:pt idx="6936">
                  <c:v>1570</c:v>
                </c:pt>
                <c:pt idx="6937">
                  <c:v>1571</c:v>
                </c:pt>
                <c:pt idx="6938">
                  <c:v>1572</c:v>
                </c:pt>
                <c:pt idx="6939">
                  <c:v>1573</c:v>
                </c:pt>
                <c:pt idx="6940">
                  <c:v>1573</c:v>
                </c:pt>
                <c:pt idx="6941">
                  <c:v>1573</c:v>
                </c:pt>
                <c:pt idx="6942">
                  <c:v>1573</c:v>
                </c:pt>
                <c:pt idx="6943">
                  <c:v>1573</c:v>
                </c:pt>
                <c:pt idx="6944">
                  <c:v>1573</c:v>
                </c:pt>
                <c:pt idx="6945">
                  <c:v>1573</c:v>
                </c:pt>
                <c:pt idx="6946">
                  <c:v>1573</c:v>
                </c:pt>
                <c:pt idx="6947">
                  <c:v>1573</c:v>
                </c:pt>
                <c:pt idx="6948">
                  <c:v>1573</c:v>
                </c:pt>
                <c:pt idx="6949">
                  <c:v>1573</c:v>
                </c:pt>
                <c:pt idx="6950">
                  <c:v>1573</c:v>
                </c:pt>
                <c:pt idx="6951">
                  <c:v>1573</c:v>
                </c:pt>
                <c:pt idx="6952">
                  <c:v>1573</c:v>
                </c:pt>
                <c:pt idx="6953">
                  <c:v>1573</c:v>
                </c:pt>
                <c:pt idx="6954">
                  <c:v>1573</c:v>
                </c:pt>
                <c:pt idx="6955">
                  <c:v>1573</c:v>
                </c:pt>
                <c:pt idx="6956">
                  <c:v>1573</c:v>
                </c:pt>
                <c:pt idx="6957">
                  <c:v>1573</c:v>
                </c:pt>
                <c:pt idx="6958">
                  <c:v>1574</c:v>
                </c:pt>
                <c:pt idx="6959">
                  <c:v>1574</c:v>
                </c:pt>
                <c:pt idx="6960">
                  <c:v>1574</c:v>
                </c:pt>
                <c:pt idx="6961">
                  <c:v>1574</c:v>
                </c:pt>
                <c:pt idx="6962">
                  <c:v>1575</c:v>
                </c:pt>
                <c:pt idx="6963">
                  <c:v>1575</c:v>
                </c:pt>
                <c:pt idx="6964">
                  <c:v>1576</c:v>
                </c:pt>
                <c:pt idx="6965">
                  <c:v>1576</c:v>
                </c:pt>
                <c:pt idx="6966">
                  <c:v>1576</c:v>
                </c:pt>
                <c:pt idx="6967">
                  <c:v>1576</c:v>
                </c:pt>
                <c:pt idx="6968">
                  <c:v>1576</c:v>
                </c:pt>
                <c:pt idx="6969">
                  <c:v>1577</c:v>
                </c:pt>
                <c:pt idx="6970">
                  <c:v>1578</c:v>
                </c:pt>
                <c:pt idx="6971">
                  <c:v>1579</c:v>
                </c:pt>
                <c:pt idx="6972">
                  <c:v>1580</c:v>
                </c:pt>
                <c:pt idx="6973">
                  <c:v>1581</c:v>
                </c:pt>
                <c:pt idx="6974">
                  <c:v>1582</c:v>
                </c:pt>
                <c:pt idx="6975">
                  <c:v>1582</c:v>
                </c:pt>
                <c:pt idx="6976">
                  <c:v>1582</c:v>
                </c:pt>
                <c:pt idx="6977">
                  <c:v>1582</c:v>
                </c:pt>
                <c:pt idx="6978">
                  <c:v>1582</c:v>
                </c:pt>
                <c:pt idx="6979">
                  <c:v>1583</c:v>
                </c:pt>
                <c:pt idx="6980">
                  <c:v>1583</c:v>
                </c:pt>
                <c:pt idx="6981">
                  <c:v>1583</c:v>
                </c:pt>
                <c:pt idx="6982">
                  <c:v>1583</c:v>
                </c:pt>
                <c:pt idx="6983">
                  <c:v>1583</c:v>
                </c:pt>
                <c:pt idx="6984">
                  <c:v>1583</c:v>
                </c:pt>
                <c:pt idx="6985">
                  <c:v>1583</c:v>
                </c:pt>
                <c:pt idx="6986">
                  <c:v>1583</c:v>
                </c:pt>
                <c:pt idx="6987">
                  <c:v>1583</c:v>
                </c:pt>
                <c:pt idx="6988">
                  <c:v>1583</c:v>
                </c:pt>
                <c:pt idx="6989">
                  <c:v>1583</c:v>
                </c:pt>
                <c:pt idx="6990">
                  <c:v>1584</c:v>
                </c:pt>
                <c:pt idx="6991">
                  <c:v>1584</c:v>
                </c:pt>
                <c:pt idx="6992">
                  <c:v>1584</c:v>
                </c:pt>
                <c:pt idx="6993">
                  <c:v>1584</c:v>
                </c:pt>
                <c:pt idx="6994">
                  <c:v>1584</c:v>
                </c:pt>
                <c:pt idx="6995">
                  <c:v>1584</c:v>
                </c:pt>
                <c:pt idx="6996">
                  <c:v>1584</c:v>
                </c:pt>
                <c:pt idx="6997">
                  <c:v>1584</c:v>
                </c:pt>
                <c:pt idx="6998">
                  <c:v>1584</c:v>
                </c:pt>
                <c:pt idx="6999">
                  <c:v>1584</c:v>
                </c:pt>
                <c:pt idx="7000">
                  <c:v>1584</c:v>
                </c:pt>
                <c:pt idx="7001">
                  <c:v>1585</c:v>
                </c:pt>
                <c:pt idx="7002">
                  <c:v>1585</c:v>
                </c:pt>
                <c:pt idx="7003">
                  <c:v>1586</c:v>
                </c:pt>
                <c:pt idx="7004">
                  <c:v>1586</c:v>
                </c:pt>
                <c:pt idx="7005">
                  <c:v>1586</c:v>
                </c:pt>
                <c:pt idx="7006">
                  <c:v>1586</c:v>
                </c:pt>
                <c:pt idx="7007">
                  <c:v>1587</c:v>
                </c:pt>
                <c:pt idx="7008">
                  <c:v>1588</c:v>
                </c:pt>
                <c:pt idx="7009">
                  <c:v>1589</c:v>
                </c:pt>
                <c:pt idx="7010">
                  <c:v>1589</c:v>
                </c:pt>
                <c:pt idx="7011">
                  <c:v>1589</c:v>
                </c:pt>
                <c:pt idx="7012">
                  <c:v>1590</c:v>
                </c:pt>
                <c:pt idx="7013">
                  <c:v>1590</c:v>
                </c:pt>
                <c:pt idx="7014">
                  <c:v>1591</c:v>
                </c:pt>
                <c:pt idx="7015">
                  <c:v>1592</c:v>
                </c:pt>
                <c:pt idx="7016">
                  <c:v>1592</c:v>
                </c:pt>
                <c:pt idx="7017">
                  <c:v>1592</c:v>
                </c:pt>
                <c:pt idx="7018">
                  <c:v>1593</c:v>
                </c:pt>
                <c:pt idx="7019">
                  <c:v>1593</c:v>
                </c:pt>
                <c:pt idx="7020">
                  <c:v>1594</c:v>
                </c:pt>
                <c:pt idx="7021">
                  <c:v>1595</c:v>
                </c:pt>
                <c:pt idx="7022">
                  <c:v>1595</c:v>
                </c:pt>
                <c:pt idx="7023">
                  <c:v>1595</c:v>
                </c:pt>
                <c:pt idx="7024">
                  <c:v>1595</c:v>
                </c:pt>
                <c:pt idx="7025">
                  <c:v>1595</c:v>
                </c:pt>
                <c:pt idx="7026">
                  <c:v>1595</c:v>
                </c:pt>
                <c:pt idx="7027">
                  <c:v>1596</c:v>
                </c:pt>
                <c:pt idx="7028">
                  <c:v>1596</c:v>
                </c:pt>
                <c:pt idx="7029">
                  <c:v>1596</c:v>
                </c:pt>
                <c:pt idx="7030">
                  <c:v>1597</c:v>
                </c:pt>
                <c:pt idx="7031">
                  <c:v>1597</c:v>
                </c:pt>
                <c:pt idx="7032">
                  <c:v>1597</c:v>
                </c:pt>
                <c:pt idx="7033">
                  <c:v>1597</c:v>
                </c:pt>
                <c:pt idx="7034">
                  <c:v>1597</c:v>
                </c:pt>
                <c:pt idx="7035">
                  <c:v>1597</c:v>
                </c:pt>
                <c:pt idx="7036">
                  <c:v>1597</c:v>
                </c:pt>
                <c:pt idx="7037">
                  <c:v>1597</c:v>
                </c:pt>
                <c:pt idx="7038">
                  <c:v>1597</c:v>
                </c:pt>
                <c:pt idx="7039">
                  <c:v>1597</c:v>
                </c:pt>
                <c:pt idx="7040">
                  <c:v>1597</c:v>
                </c:pt>
                <c:pt idx="7041">
                  <c:v>1598</c:v>
                </c:pt>
                <c:pt idx="7042">
                  <c:v>1598</c:v>
                </c:pt>
                <c:pt idx="7043">
                  <c:v>1598</c:v>
                </c:pt>
                <c:pt idx="7044">
                  <c:v>1598</c:v>
                </c:pt>
                <c:pt idx="7045">
                  <c:v>1598</c:v>
                </c:pt>
                <c:pt idx="7046">
                  <c:v>1599</c:v>
                </c:pt>
                <c:pt idx="7047">
                  <c:v>1599</c:v>
                </c:pt>
                <c:pt idx="7048">
                  <c:v>1599</c:v>
                </c:pt>
                <c:pt idx="7049">
                  <c:v>1599</c:v>
                </c:pt>
                <c:pt idx="7050">
                  <c:v>1600</c:v>
                </c:pt>
                <c:pt idx="7051">
                  <c:v>1600</c:v>
                </c:pt>
                <c:pt idx="7052">
                  <c:v>1600</c:v>
                </c:pt>
                <c:pt idx="7053">
                  <c:v>1601</c:v>
                </c:pt>
                <c:pt idx="7054">
                  <c:v>1601</c:v>
                </c:pt>
                <c:pt idx="7055">
                  <c:v>1601</c:v>
                </c:pt>
                <c:pt idx="7056">
                  <c:v>1601</c:v>
                </c:pt>
                <c:pt idx="7057">
                  <c:v>1601</c:v>
                </c:pt>
                <c:pt idx="7058">
                  <c:v>1601</c:v>
                </c:pt>
                <c:pt idx="7059">
                  <c:v>1602</c:v>
                </c:pt>
                <c:pt idx="7060">
                  <c:v>1603</c:v>
                </c:pt>
                <c:pt idx="7061">
                  <c:v>1603</c:v>
                </c:pt>
                <c:pt idx="7062">
                  <c:v>1603</c:v>
                </c:pt>
                <c:pt idx="7063">
                  <c:v>1604</c:v>
                </c:pt>
                <c:pt idx="7064">
                  <c:v>1605</c:v>
                </c:pt>
                <c:pt idx="7065">
                  <c:v>1605</c:v>
                </c:pt>
                <c:pt idx="7066">
                  <c:v>1605</c:v>
                </c:pt>
                <c:pt idx="7067">
                  <c:v>1605</c:v>
                </c:pt>
                <c:pt idx="7068">
                  <c:v>1605</c:v>
                </c:pt>
                <c:pt idx="7069">
                  <c:v>1605</c:v>
                </c:pt>
                <c:pt idx="7070">
                  <c:v>1605</c:v>
                </c:pt>
                <c:pt idx="7071">
                  <c:v>1605</c:v>
                </c:pt>
                <c:pt idx="7072">
                  <c:v>1606</c:v>
                </c:pt>
                <c:pt idx="7073">
                  <c:v>1606</c:v>
                </c:pt>
                <c:pt idx="7074">
                  <c:v>1606</c:v>
                </c:pt>
                <c:pt idx="7075">
                  <c:v>1606</c:v>
                </c:pt>
                <c:pt idx="7076">
                  <c:v>1606</c:v>
                </c:pt>
                <c:pt idx="7077">
                  <c:v>1606</c:v>
                </c:pt>
                <c:pt idx="7078">
                  <c:v>1606</c:v>
                </c:pt>
                <c:pt idx="7079">
                  <c:v>1606</c:v>
                </c:pt>
                <c:pt idx="7080">
                  <c:v>1606</c:v>
                </c:pt>
                <c:pt idx="7081">
                  <c:v>1606</c:v>
                </c:pt>
                <c:pt idx="7082">
                  <c:v>1606</c:v>
                </c:pt>
                <c:pt idx="7083">
                  <c:v>1606</c:v>
                </c:pt>
                <c:pt idx="7084">
                  <c:v>1606</c:v>
                </c:pt>
                <c:pt idx="7085">
                  <c:v>1606</c:v>
                </c:pt>
                <c:pt idx="7086">
                  <c:v>1606</c:v>
                </c:pt>
                <c:pt idx="7087">
                  <c:v>1606</c:v>
                </c:pt>
                <c:pt idx="7088">
                  <c:v>1606</c:v>
                </c:pt>
                <c:pt idx="7089">
                  <c:v>1606</c:v>
                </c:pt>
                <c:pt idx="7090">
                  <c:v>1606</c:v>
                </c:pt>
                <c:pt idx="7091">
                  <c:v>1606</c:v>
                </c:pt>
                <c:pt idx="7092">
                  <c:v>1606</c:v>
                </c:pt>
                <c:pt idx="7093">
                  <c:v>1606</c:v>
                </c:pt>
                <c:pt idx="7094">
                  <c:v>1606</c:v>
                </c:pt>
                <c:pt idx="7095">
                  <c:v>1606</c:v>
                </c:pt>
                <c:pt idx="7096">
                  <c:v>1606</c:v>
                </c:pt>
                <c:pt idx="7097">
                  <c:v>1606</c:v>
                </c:pt>
                <c:pt idx="7098">
                  <c:v>1606</c:v>
                </c:pt>
                <c:pt idx="7099">
                  <c:v>1606</c:v>
                </c:pt>
                <c:pt idx="7100">
                  <c:v>1606</c:v>
                </c:pt>
                <c:pt idx="7101">
                  <c:v>1606</c:v>
                </c:pt>
                <c:pt idx="7102">
                  <c:v>1606</c:v>
                </c:pt>
                <c:pt idx="7103">
                  <c:v>1606</c:v>
                </c:pt>
                <c:pt idx="7104">
                  <c:v>1606</c:v>
                </c:pt>
                <c:pt idx="7105">
                  <c:v>1606</c:v>
                </c:pt>
                <c:pt idx="7106">
                  <c:v>1606</c:v>
                </c:pt>
                <c:pt idx="7107">
                  <c:v>1606</c:v>
                </c:pt>
                <c:pt idx="7108">
                  <c:v>1606</c:v>
                </c:pt>
                <c:pt idx="7109">
                  <c:v>1606</c:v>
                </c:pt>
                <c:pt idx="7110">
                  <c:v>1606</c:v>
                </c:pt>
                <c:pt idx="7111">
                  <c:v>1606</c:v>
                </c:pt>
                <c:pt idx="7112">
                  <c:v>1606</c:v>
                </c:pt>
                <c:pt idx="7113">
                  <c:v>1606</c:v>
                </c:pt>
                <c:pt idx="7114">
                  <c:v>1606</c:v>
                </c:pt>
                <c:pt idx="7115">
                  <c:v>1606</c:v>
                </c:pt>
                <c:pt idx="7116">
                  <c:v>1607</c:v>
                </c:pt>
                <c:pt idx="7117">
                  <c:v>1608</c:v>
                </c:pt>
                <c:pt idx="7118">
                  <c:v>1609</c:v>
                </c:pt>
                <c:pt idx="7119">
                  <c:v>1609</c:v>
                </c:pt>
                <c:pt idx="7120">
                  <c:v>1609</c:v>
                </c:pt>
                <c:pt idx="7121">
                  <c:v>1609</c:v>
                </c:pt>
                <c:pt idx="7122">
                  <c:v>1609</c:v>
                </c:pt>
                <c:pt idx="7123">
                  <c:v>1609</c:v>
                </c:pt>
                <c:pt idx="7124">
                  <c:v>1609</c:v>
                </c:pt>
                <c:pt idx="7125">
                  <c:v>1609</c:v>
                </c:pt>
                <c:pt idx="7126">
                  <c:v>1609</c:v>
                </c:pt>
                <c:pt idx="7127">
                  <c:v>1609</c:v>
                </c:pt>
                <c:pt idx="7128">
                  <c:v>1609</c:v>
                </c:pt>
                <c:pt idx="7129">
                  <c:v>1609</c:v>
                </c:pt>
                <c:pt idx="7130">
                  <c:v>1609</c:v>
                </c:pt>
                <c:pt idx="7131">
                  <c:v>1609</c:v>
                </c:pt>
                <c:pt idx="7132">
                  <c:v>1609</c:v>
                </c:pt>
                <c:pt idx="7133">
                  <c:v>1610</c:v>
                </c:pt>
                <c:pt idx="7134">
                  <c:v>1610</c:v>
                </c:pt>
                <c:pt idx="7135">
                  <c:v>1610</c:v>
                </c:pt>
                <c:pt idx="7136">
                  <c:v>1610</c:v>
                </c:pt>
                <c:pt idx="7137">
                  <c:v>1611</c:v>
                </c:pt>
                <c:pt idx="7138">
                  <c:v>1611</c:v>
                </c:pt>
                <c:pt idx="7139">
                  <c:v>1611</c:v>
                </c:pt>
                <c:pt idx="7140">
                  <c:v>1611</c:v>
                </c:pt>
                <c:pt idx="7141">
                  <c:v>1611</c:v>
                </c:pt>
                <c:pt idx="7142">
                  <c:v>1611</c:v>
                </c:pt>
                <c:pt idx="7143">
                  <c:v>1611</c:v>
                </c:pt>
                <c:pt idx="7144">
                  <c:v>1611</c:v>
                </c:pt>
                <c:pt idx="7145">
                  <c:v>1611</c:v>
                </c:pt>
                <c:pt idx="7146">
                  <c:v>1612</c:v>
                </c:pt>
                <c:pt idx="7147">
                  <c:v>1612</c:v>
                </c:pt>
                <c:pt idx="7148">
                  <c:v>1612</c:v>
                </c:pt>
                <c:pt idx="7149">
                  <c:v>1613</c:v>
                </c:pt>
                <c:pt idx="7150">
                  <c:v>1614</c:v>
                </c:pt>
                <c:pt idx="7151">
                  <c:v>1614</c:v>
                </c:pt>
                <c:pt idx="7152">
                  <c:v>1615</c:v>
                </c:pt>
                <c:pt idx="7153">
                  <c:v>1615</c:v>
                </c:pt>
                <c:pt idx="7154">
                  <c:v>1616</c:v>
                </c:pt>
                <c:pt idx="7155">
                  <c:v>1616</c:v>
                </c:pt>
                <c:pt idx="7156">
                  <c:v>1617</c:v>
                </c:pt>
                <c:pt idx="7157">
                  <c:v>1617</c:v>
                </c:pt>
                <c:pt idx="7158">
                  <c:v>1618</c:v>
                </c:pt>
                <c:pt idx="7159">
                  <c:v>1619</c:v>
                </c:pt>
                <c:pt idx="7160">
                  <c:v>1619</c:v>
                </c:pt>
                <c:pt idx="7161">
                  <c:v>1619</c:v>
                </c:pt>
                <c:pt idx="7162">
                  <c:v>1619</c:v>
                </c:pt>
                <c:pt idx="7163">
                  <c:v>1619</c:v>
                </c:pt>
                <c:pt idx="7164">
                  <c:v>1619</c:v>
                </c:pt>
                <c:pt idx="7165">
                  <c:v>1619</c:v>
                </c:pt>
                <c:pt idx="7166">
                  <c:v>1620</c:v>
                </c:pt>
                <c:pt idx="7167">
                  <c:v>1620</c:v>
                </c:pt>
                <c:pt idx="7168">
                  <c:v>1621</c:v>
                </c:pt>
                <c:pt idx="7169">
                  <c:v>1621</c:v>
                </c:pt>
                <c:pt idx="7170">
                  <c:v>1621</c:v>
                </c:pt>
                <c:pt idx="7171">
                  <c:v>1621</c:v>
                </c:pt>
                <c:pt idx="7172">
                  <c:v>1621</c:v>
                </c:pt>
                <c:pt idx="7173">
                  <c:v>1621</c:v>
                </c:pt>
                <c:pt idx="7174">
                  <c:v>1621</c:v>
                </c:pt>
                <c:pt idx="7175">
                  <c:v>1621</c:v>
                </c:pt>
                <c:pt idx="7176">
                  <c:v>1621</c:v>
                </c:pt>
                <c:pt idx="7177">
                  <c:v>1621</c:v>
                </c:pt>
                <c:pt idx="7178">
                  <c:v>1622</c:v>
                </c:pt>
                <c:pt idx="7179">
                  <c:v>1623</c:v>
                </c:pt>
                <c:pt idx="7180">
                  <c:v>1623</c:v>
                </c:pt>
                <c:pt idx="7181">
                  <c:v>1624</c:v>
                </c:pt>
                <c:pt idx="7182">
                  <c:v>1625</c:v>
                </c:pt>
                <c:pt idx="7183">
                  <c:v>1625</c:v>
                </c:pt>
                <c:pt idx="7184">
                  <c:v>1625</c:v>
                </c:pt>
                <c:pt idx="7185">
                  <c:v>1626</c:v>
                </c:pt>
                <c:pt idx="7186">
                  <c:v>1627</c:v>
                </c:pt>
                <c:pt idx="7187">
                  <c:v>1628</c:v>
                </c:pt>
                <c:pt idx="7188">
                  <c:v>1629</c:v>
                </c:pt>
                <c:pt idx="7189">
                  <c:v>1629</c:v>
                </c:pt>
                <c:pt idx="7190">
                  <c:v>1629</c:v>
                </c:pt>
                <c:pt idx="7191">
                  <c:v>1629</c:v>
                </c:pt>
                <c:pt idx="7192">
                  <c:v>1629</c:v>
                </c:pt>
                <c:pt idx="7193">
                  <c:v>1630</c:v>
                </c:pt>
                <c:pt idx="7194">
                  <c:v>1630</c:v>
                </c:pt>
                <c:pt idx="7195">
                  <c:v>1631</c:v>
                </c:pt>
                <c:pt idx="7196">
                  <c:v>1631</c:v>
                </c:pt>
                <c:pt idx="7197">
                  <c:v>1631</c:v>
                </c:pt>
                <c:pt idx="7198">
                  <c:v>1631</c:v>
                </c:pt>
                <c:pt idx="7199">
                  <c:v>1632</c:v>
                </c:pt>
                <c:pt idx="7200">
                  <c:v>1632</c:v>
                </c:pt>
                <c:pt idx="7201">
                  <c:v>1632</c:v>
                </c:pt>
                <c:pt idx="7202">
                  <c:v>1632</c:v>
                </c:pt>
                <c:pt idx="7203">
                  <c:v>1632</c:v>
                </c:pt>
                <c:pt idx="7204">
                  <c:v>1633</c:v>
                </c:pt>
                <c:pt idx="7205">
                  <c:v>1633</c:v>
                </c:pt>
                <c:pt idx="7206">
                  <c:v>1633</c:v>
                </c:pt>
                <c:pt idx="7207">
                  <c:v>1634</c:v>
                </c:pt>
                <c:pt idx="7208">
                  <c:v>1634</c:v>
                </c:pt>
                <c:pt idx="7209">
                  <c:v>1634</c:v>
                </c:pt>
                <c:pt idx="7210">
                  <c:v>1634</c:v>
                </c:pt>
                <c:pt idx="7211">
                  <c:v>1634</c:v>
                </c:pt>
                <c:pt idx="7212">
                  <c:v>1634</c:v>
                </c:pt>
                <c:pt idx="7213">
                  <c:v>1634</c:v>
                </c:pt>
                <c:pt idx="7214">
                  <c:v>1634</c:v>
                </c:pt>
                <c:pt idx="7215">
                  <c:v>1634</c:v>
                </c:pt>
                <c:pt idx="7216">
                  <c:v>1635</c:v>
                </c:pt>
                <c:pt idx="7217">
                  <c:v>1636</c:v>
                </c:pt>
                <c:pt idx="7218">
                  <c:v>1636</c:v>
                </c:pt>
                <c:pt idx="7219">
                  <c:v>1636</c:v>
                </c:pt>
                <c:pt idx="7220">
                  <c:v>1636</c:v>
                </c:pt>
                <c:pt idx="7221">
                  <c:v>1636</c:v>
                </c:pt>
                <c:pt idx="7222">
                  <c:v>1636</c:v>
                </c:pt>
                <c:pt idx="7223">
                  <c:v>1636</c:v>
                </c:pt>
                <c:pt idx="7224">
                  <c:v>1636</c:v>
                </c:pt>
                <c:pt idx="7225">
                  <c:v>1636</c:v>
                </c:pt>
                <c:pt idx="7226">
                  <c:v>1636</c:v>
                </c:pt>
                <c:pt idx="7227">
                  <c:v>1636</c:v>
                </c:pt>
                <c:pt idx="7228">
                  <c:v>1636</c:v>
                </c:pt>
                <c:pt idx="7229">
                  <c:v>1637</c:v>
                </c:pt>
                <c:pt idx="7230">
                  <c:v>1637</c:v>
                </c:pt>
                <c:pt idx="7231">
                  <c:v>1637</c:v>
                </c:pt>
                <c:pt idx="7232">
                  <c:v>1637</c:v>
                </c:pt>
                <c:pt idx="7233">
                  <c:v>1637</c:v>
                </c:pt>
                <c:pt idx="7234">
                  <c:v>1637</c:v>
                </c:pt>
                <c:pt idx="7235">
                  <c:v>1637</c:v>
                </c:pt>
                <c:pt idx="7236">
                  <c:v>1638</c:v>
                </c:pt>
                <c:pt idx="7237">
                  <c:v>1638</c:v>
                </c:pt>
                <c:pt idx="7238">
                  <c:v>1638</c:v>
                </c:pt>
                <c:pt idx="7239">
                  <c:v>1638</c:v>
                </c:pt>
                <c:pt idx="7240">
                  <c:v>1638</c:v>
                </c:pt>
                <c:pt idx="7241">
                  <c:v>1638</c:v>
                </c:pt>
                <c:pt idx="7242">
                  <c:v>1638</c:v>
                </c:pt>
                <c:pt idx="7243">
                  <c:v>1639</c:v>
                </c:pt>
                <c:pt idx="7244">
                  <c:v>1639</c:v>
                </c:pt>
                <c:pt idx="7245">
                  <c:v>1639</c:v>
                </c:pt>
                <c:pt idx="7246">
                  <c:v>1639</c:v>
                </c:pt>
                <c:pt idx="7247">
                  <c:v>1639</c:v>
                </c:pt>
                <c:pt idx="7248">
                  <c:v>1639</c:v>
                </c:pt>
                <c:pt idx="7249">
                  <c:v>1640</c:v>
                </c:pt>
                <c:pt idx="7250">
                  <c:v>1640</c:v>
                </c:pt>
                <c:pt idx="7251">
                  <c:v>1640</c:v>
                </c:pt>
                <c:pt idx="7252">
                  <c:v>1640</c:v>
                </c:pt>
                <c:pt idx="7253">
                  <c:v>1640</c:v>
                </c:pt>
                <c:pt idx="7254">
                  <c:v>1641</c:v>
                </c:pt>
                <c:pt idx="7255">
                  <c:v>1642</c:v>
                </c:pt>
                <c:pt idx="7256">
                  <c:v>1643</c:v>
                </c:pt>
                <c:pt idx="7257">
                  <c:v>1643</c:v>
                </c:pt>
                <c:pt idx="7258">
                  <c:v>1644</c:v>
                </c:pt>
                <c:pt idx="7259">
                  <c:v>1644</c:v>
                </c:pt>
                <c:pt idx="7260">
                  <c:v>1644</c:v>
                </c:pt>
                <c:pt idx="7261">
                  <c:v>1644</c:v>
                </c:pt>
                <c:pt idx="7262">
                  <c:v>1644</c:v>
                </c:pt>
                <c:pt idx="7263">
                  <c:v>1644</c:v>
                </c:pt>
                <c:pt idx="7264">
                  <c:v>1645</c:v>
                </c:pt>
                <c:pt idx="7265">
                  <c:v>1645</c:v>
                </c:pt>
                <c:pt idx="7266">
                  <c:v>1646</c:v>
                </c:pt>
                <c:pt idx="7267">
                  <c:v>1647</c:v>
                </c:pt>
                <c:pt idx="7268">
                  <c:v>1648</c:v>
                </c:pt>
                <c:pt idx="7269">
                  <c:v>1649</c:v>
                </c:pt>
                <c:pt idx="7270">
                  <c:v>1649</c:v>
                </c:pt>
                <c:pt idx="7271">
                  <c:v>1649</c:v>
                </c:pt>
                <c:pt idx="7272">
                  <c:v>1650</c:v>
                </c:pt>
                <c:pt idx="7273">
                  <c:v>1651</c:v>
                </c:pt>
                <c:pt idx="7274">
                  <c:v>1651</c:v>
                </c:pt>
                <c:pt idx="7275">
                  <c:v>1651</c:v>
                </c:pt>
                <c:pt idx="7276">
                  <c:v>1651</c:v>
                </c:pt>
                <c:pt idx="7277">
                  <c:v>1651</c:v>
                </c:pt>
                <c:pt idx="7278">
                  <c:v>1651</c:v>
                </c:pt>
                <c:pt idx="7279">
                  <c:v>1652</c:v>
                </c:pt>
                <c:pt idx="7280">
                  <c:v>1652</c:v>
                </c:pt>
                <c:pt idx="7281">
                  <c:v>1652</c:v>
                </c:pt>
                <c:pt idx="7282">
                  <c:v>1653</c:v>
                </c:pt>
                <c:pt idx="7283">
                  <c:v>1653</c:v>
                </c:pt>
                <c:pt idx="7284">
                  <c:v>1653</c:v>
                </c:pt>
                <c:pt idx="7285">
                  <c:v>1653</c:v>
                </c:pt>
                <c:pt idx="7286">
                  <c:v>1654</c:v>
                </c:pt>
                <c:pt idx="7287">
                  <c:v>1654</c:v>
                </c:pt>
                <c:pt idx="7288">
                  <c:v>1654</c:v>
                </c:pt>
                <c:pt idx="7289">
                  <c:v>1654</c:v>
                </c:pt>
                <c:pt idx="7290">
                  <c:v>1655</c:v>
                </c:pt>
                <c:pt idx="7291">
                  <c:v>1656</c:v>
                </c:pt>
                <c:pt idx="7292">
                  <c:v>1656</c:v>
                </c:pt>
                <c:pt idx="7293">
                  <c:v>1656</c:v>
                </c:pt>
                <c:pt idx="7294">
                  <c:v>1656</c:v>
                </c:pt>
                <c:pt idx="7295">
                  <c:v>1657</c:v>
                </c:pt>
                <c:pt idx="7296">
                  <c:v>1657</c:v>
                </c:pt>
                <c:pt idx="7297">
                  <c:v>1657</c:v>
                </c:pt>
                <c:pt idx="7298">
                  <c:v>1657</c:v>
                </c:pt>
                <c:pt idx="7299">
                  <c:v>1657</c:v>
                </c:pt>
                <c:pt idx="7300">
                  <c:v>1657</c:v>
                </c:pt>
                <c:pt idx="7301">
                  <c:v>1657</c:v>
                </c:pt>
                <c:pt idx="7302">
                  <c:v>1657</c:v>
                </c:pt>
                <c:pt idx="7303">
                  <c:v>1657</c:v>
                </c:pt>
                <c:pt idx="7304">
                  <c:v>1657</c:v>
                </c:pt>
                <c:pt idx="7305">
                  <c:v>1657</c:v>
                </c:pt>
                <c:pt idx="7306">
                  <c:v>1657</c:v>
                </c:pt>
                <c:pt idx="7307">
                  <c:v>1657</c:v>
                </c:pt>
                <c:pt idx="7308">
                  <c:v>1657</c:v>
                </c:pt>
                <c:pt idx="7309">
                  <c:v>1657</c:v>
                </c:pt>
                <c:pt idx="7310">
                  <c:v>1657</c:v>
                </c:pt>
                <c:pt idx="7311">
                  <c:v>1657</c:v>
                </c:pt>
                <c:pt idx="7312">
                  <c:v>1657</c:v>
                </c:pt>
                <c:pt idx="7313">
                  <c:v>1657</c:v>
                </c:pt>
                <c:pt idx="7314">
                  <c:v>1657</c:v>
                </c:pt>
                <c:pt idx="7315">
                  <c:v>1657</c:v>
                </c:pt>
                <c:pt idx="7316">
                  <c:v>1657</c:v>
                </c:pt>
                <c:pt idx="7317">
                  <c:v>1657</c:v>
                </c:pt>
                <c:pt idx="7318">
                  <c:v>1657</c:v>
                </c:pt>
                <c:pt idx="7319">
                  <c:v>1657</c:v>
                </c:pt>
                <c:pt idx="7320">
                  <c:v>1657</c:v>
                </c:pt>
                <c:pt idx="7321">
                  <c:v>1657</c:v>
                </c:pt>
                <c:pt idx="7322">
                  <c:v>1657</c:v>
                </c:pt>
                <c:pt idx="7323">
                  <c:v>1657</c:v>
                </c:pt>
                <c:pt idx="7324">
                  <c:v>1657</c:v>
                </c:pt>
                <c:pt idx="7325">
                  <c:v>1657</c:v>
                </c:pt>
                <c:pt idx="7326">
                  <c:v>1657</c:v>
                </c:pt>
                <c:pt idx="7327">
                  <c:v>1657</c:v>
                </c:pt>
                <c:pt idx="7328">
                  <c:v>1657</c:v>
                </c:pt>
                <c:pt idx="7329">
                  <c:v>1658</c:v>
                </c:pt>
                <c:pt idx="7330">
                  <c:v>1659</c:v>
                </c:pt>
                <c:pt idx="7331">
                  <c:v>1659</c:v>
                </c:pt>
                <c:pt idx="7332">
                  <c:v>1659</c:v>
                </c:pt>
                <c:pt idx="7333">
                  <c:v>1660</c:v>
                </c:pt>
                <c:pt idx="7334">
                  <c:v>1661</c:v>
                </c:pt>
                <c:pt idx="7335">
                  <c:v>1662</c:v>
                </c:pt>
                <c:pt idx="7336">
                  <c:v>1662</c:v>
                </c:pt>
                <c:pt idx="7337">
                  <c:v>1662</c:v>
                </c:pt>
                <c:pt idx="7338">
                  <c:v>1662</c:v>
                </c:pt>
                <c:pt idx="7339">
                  <c:v>1662</c:v>
                </c:pt>
                <c:pt idx="7340">
                  <c:v>1663</c:v>
                </c:pt>
                <c:pt idx="7341">
                  <c:v>1663</c:v>
                </c:pt>
                <c:pt idx="7342">
                  <c:v>1663</c:v>
                </c:pt>
                <c:pt idx="7343">
                  <c:v>1663</c:v>
                </c:pt>
                <c:pt idx="7344">
                  <c:v>1664</c:v>
                </c:pt>
                <c:pt idx="7345">
                  <c:v>1664</c:v>
                </c:pt>
                <c:pt idx="7346">
                  <c:v>1664</c:v>
                </c:pt>
                <c:pt idx="7347">
                  <c:v>1665</c:v>
                </c:pt>
                <c:pt idx="7348">
                  <c:v>1665</c:v>
                </c:pt>
                <c:pt idx="7349">
                  <c:v>1665</c:v>
                </c:pt>
                <c:pt idx="7350">
                  <c:v>1665</c:v>
                </c:pt>
                <c:pt idx="7351">
                  <c:v>1666</c:v>
                </c:pt>
                <c:pt idx="7352">
                  <c:v>1666</c:v>
                </c:pt>
                <c:pt idx="7353">
                  <c:v>1666</c:v>
                </c:pt>
                <c:pt idx="7354">
                  <c:v>1667</c:v>
                </c:pt>
                <c:pt idx="7355">
                  <c:v>1667</c:v>
                </c:pt>
                <c:pt idx="7356">
                  <c:v>1667</c:v>
                </c:pt>
                <c:pt idx="7357">
                  <c:v>1667</c:v>
                </c:pt>
                <c:pt idx="7358">
                  <c:v>1667</c:v>
                </c:pt>
                <c:pt idx="7359">
                  <c:v>1667</c:v>
                </c:pt>
                <c:pt idx="7360">
                  <c:v>1667</c:v>
                </c:pt>
                <c:pt idx="7361">
                  <c:v>1667</c:v>
                </c:pt>
                <c:pt idx="7362">
                  <c:v>1667</c:v>
                </c:pt>
                <c:pt idx="7363">
                  <c:v>1668</c:v>
                </c:pt>
                <c:pt idx="7364">
                  <c:v>1668</c:v>
                </c:pt>
                <c:pt idx="7365">
                  <c:v>1669</c:v>
                </c:pt>
                <c:pt idx="7366">
                  <c:v>1669</c:v>
                </c:pt>
                <c:pt idx="7367">
                  <c:v>1669</c:v>
                </c:pt>
                <c:pt idx="7368">
                  <c:v>1669</c:v>
                </c:pt>
                <c:pt idx="7369">
                  <c:v>1669</c:v>
                </c:pt>
                <c:pt idx="7370">
                  <c:v>1669</c:v>
                </c:pt>
                <c:pt idx="7371">
                  <c:v>1669</c:v>
                </c:pt>
                <c:pt idx="7372">
                  <c:v>1669</c:v>
                </c:pt>
                <c:pt idx="7373">
                  <c:v>1669</c:v>
                </c:pt>
                <c:pt idx="7374">
                  <c:v>1669</c:v>
                </c:pt>
                <c:pt idx="7375">
                  <c:v>1669</c:v>
                </c:pt>
                <c:pt idx="7376">
                  <c:v>1669</c:v>
                </c:pt>
                <c:pt idx="7377">
                  <c:v>1669</c:v>
                </c:pt>
                <c:pt idx="7378">
                  <c:v>1669</c:v>
                </c:pt>
                <c:pt idx="7379">
                  <c:v>1669</c:v>
                </c:pt>
                <c:pt idx="7380">
                  <c:v>1669</c:v>
                </c:pt>
                <c:pt idx="7381">
                  <c:v>1670</c:v>
                </c:pt>
                <c:pt idx="7382">
                  <c:v>1670</c:v>
                </c:pt>
                <c:pt idx="7383">
                  <c:v>1670</c:v>
                </c:pt>
                <c:pt idx="7384">
                  <c:v>1670</c:v>
                </c:pt>
                <c:pt idx="7385">
                  <c:v>1670</c:v>
                </c:pt>
                <c:pt idx="7386">
                  <c:v>1670</c:v>
                </c:pt>
                <c:pt idx="7387">
                  <c:v>1670</c:v>
                </c:pt>
                <c:pt idx="7388">
                  <c:v>1670</c:v>
                </c:pt>
                <c:pt idx="7389">
                  <c:v>1671</c:v>
                </c:pt>
                <c:pt idx="7390">
                  <c:v>1672</c:v>
                </c:pt>
                <c:pt idx="7391">
                  <c:v>1672</c:v>
                </c:pt>
                <c:pt idx="7392">
                  <c:v>1672</c:v>
                </c:pt>
                <c:pt idx="7393">
                  <c:v>1672</c:v>
                </c:pt>
                <c:pt idx="7394">
                  <c:v>1672</c:v>
                </c:pt>
                <c:pt idx="7395">
                  <c:v>1672</c:v>
                </c:pt>
                <c:pt idx="7396">
                  <c:v>1672</c:v>
                </c:pt>
                <c:pt idx="7397">
                  <c:v>1673</c:v>
                </c:pt>
                <c:pt idx="7398">
                  <c:v>1673</c:v>
                </c:pt>
                <c:pt idx="7399">
                  <c:v>1673</c:v>
                </c:pt>
                <c:pt idx="7400">
                  <c:v>1673</c:v>
                </c:pt>
                <c:pt idx="7401">
                  <c:v>1673</c:v>
                </c:pt>
                <c:pt idx="7402">
                  <c:v>1673</c:v>
                </c:pt>
                <c:pt idx="7403">
                  <c:v>1673</c:v>
                </c:pt>
                <c:pt idx="7404">
                  <c:v>1673</c:v>
                </c:pt>
                <c:pt idx="7405">
                  <c:v>1674</c:v>
                </c:pt>
                <c:pt idx="7406">
                  <c:v>1674</c:v>
                </c:pt>
                <c:pt idx="7407">
                  <c:v>1674</c:v>
                </c:pt>
                <c:pt idx="7408">
                  <c:v>1674</c:v>
                </c:pt>
                <c:pt idx="7409">
                  <c:v>1675</c:v>
                </c:pt>
                <c:pt idx="7410">
                  <c:v>1676</c:v>
                </c:pt>
                <c:pt idx="7411">
                  <c:v>1677</c:v>
                </c:pt>
                <c:pt idx="7412">
                  <c:v>1677</c:v>
                </c:pt>
                <c:pt idx="7413">
                  <c:v>1677</c:v>
                </c:pt>
                <c:pt idx="7414">
                  <c:v>1677</c:v>
                </c:pt>
                <c:pt idx="7415">
                  <c:v>1677</c:v>
                </c:pt>
                <c:pt idx="7416">
                  <c:v>1677</c:v>
                </c:pt>
                <c:pt idx="7417">
                  <c:v>1677</c:v>
                </c:pt>
                <c:pt idx="7418">
                  <c:v>1677</c:v>
                </c:pt>
                <c:pt idx="7419">
                  <c:v>1677</c:v>
                </c:pt>
                <c:pt idx="7420">
                  <c:v>1677</c:v>
                </c:pt>
                <c:pt idx="7421">
                  <c:v>1677</c:v>
                </c:pt>
                <c:pt idx="7422">
                  <c:v>1677</c:v>
                </c:pt>
                <c:pt idx="7423">
                  <c:v>1677</c:v>
                </c:pt>
                <c:pt idx="7424">
                  <c:v>1677</c:v>
                </c:pt>
                <c:pt idx="7425">
                  <c:v>1677</c:v>
                </c:pt>
                <c:pt idx="7426">
                  <c:v>1677</c:v>
                </c:pt>
                <c:pt idx="7427">
                  <c:v>1677</c:v>
                </c:pt>
                <c:pt idx="7428">
                  <c:v>1677</c:v>
                </c:pt>
                <c:pt idx="7429">
                  <c:v>1677</c:v>
                </c:pt>
                <c:pt idx="7430">
                  <c:v>1677</c:v>
                </c:pt>
                <c:pt idx="7431">
                  <c:v>1677</c:v>
                </c:pt>
                <c:pt idx="7432">
                  <c:v>1677</c:v>
                </c:pt>
                <c:pt idx="7433">
                  <c:v>1677</c:v>
                </c:pt>
                <c:pt idx="7434">
                  <c:v>1677</c:v>
                </c:pt>
                <c:pt idx="7435">
                  <c:v>1677</c:v>
                </c:pt>
                <c:pt idx="7436">
                  <c:v>1677</c:v>
                </c:pt>
                <c:pt idx="7437">
                  <c:v>1677</c:v>
                </c:pt>
                <c:pt idx="7438">
                  <c:v>1677</c:v>
                </c:pt>
                <c:pt idx="7439">
                  <c:v>1678</c:v>
                </c:pt>
                <c:pt idx="7440">
                  <c:v>1679</c:v>
                </c:pt>
                <c:pt idx="7441">
                  <c:v>1679</c:v>
                </c:pt>
                <c:pt idx="7442">
                  <c:v>1679</c:v>
                </c:pt>
                <c:pt idx="7443">
                  <c:v>1679</c:v>
                </c:pt>
                <c:pt idx="7444">
                  <c:v>1679</c:v>
                </c:pt>
                <c:pt idx="7445">
                  <c:v>1680</c:v>
                </c:pt>
                <c:pt idx="7446">
                  <c:v>1680</c:v>
                </c:pt>
                <c:pt idx="7447">
                  <c:v>1680</c:v>
                </c:pt>
                <c:pt idx="7448">
                  <c:v>1680</c:v>
                </c:pt>
                <c:pt idx="7449">
                  <c:v>1680</c:v>
                </c:pt>
                <c:pt idx="7450">
                  <c:v>1680</c:v>
                </c:pt>
                <c:pt idx="7451">
                  <c:v>1680</c:v>
                </c:pt>
                <c:pt idx="7452">
                  <c:v>1680</c:v>
                </c:pt>
                <c:pt idx="7453">
                  <c:v>1680</c:v>
                </c:pt>
                <c:pt idx="7454">
                  <c:v>1680</c:v>
                </c:pt>
                <c:pt idx="7455">
                  <c:v>1680</c:v>
                </c:pt>
                <c:pt idx="7456">
                  <c:v>1681</c:v>
                </c:pt>
                <c:pt idx="7457">
                  <c:v>1682</c:v>
                </c:pt>
                <c:pt idx="7458">
                  <c:v>1682</c:v>
                </c:pt>
                <c:pt idx="7459">
                  <c:v>1682</c:v>
                </c:pt>
                <c:pt idx="7460">
                  <c:v>1682</c:v>
                </c:pt>
                <c:pt idx="7461">
                  <c:v>1682</c:v>
                </c:pt>
                <c:pt idx="7462">
                  <c:v>1682</c:v>
                </c:pt>
                <c:pt idx="7463">
                  <c:v>1682</c:v>
                </c:pt>
                <c:pt idx="7464">
                  <c:v>1682</c:v>
                </c:pt>
                <c:pt idx="7465">
                  <c:v>1682</c:v>
                </c:pt>
                <c:pt idx="7466">
                  <c:v>1683</c:v>
                </c:pt>
                <c:pt idx="7467">
                  <c:v>1684</c:v>
                </c:pt>
                <c:pt idx="7468">
                  <c:v>1684</c:v>
                </c:pt>
                <c:pt idx="7469">
                  <c:v>1684</c:v>
                </c:pt>
                <c:pt idx="7470">
                  <c:v>1684</c:v>
                </c:pt>
                <c:pt idx="7471">
                  <c:v>1685</c:v>
                </c:pt>
                <c:pt idx="7472">
                  <c:v>1686</c:v>
                </c:pt>
                <c:pt idx="7473">
                  <c:v>1686</c:v>
                </c:pt>
                <c:pt idx="7474">
                  <c:v>1686</c:v>
                </c:pt>
                <c:pt idx="7475">
                  <c:v>1687</c:v>
                </c:pt>
                <c:pt idx="7476">
                  <c:v>1687</c:v>
                </c:pt>
                <c:pt idx="7477">
                  <c:v>1688</c:v>
                </c:pt>
                <c:pt idx="7478">
                  <c:v>1688</c:v>
                </c:pt>
                <c:pt idx="7479">
                  <c:v>1688</c:v>
                </c:pt>
                <c:pt idx="7480">
                  <c:v>1688</c:v>
                </c:pt>
                <c:pt idx="7481">
                  <c:v>1688</c:v>
                </c:pt>
                <c:pt idx="7482">
                  <c:v>1688</c:v>
                </c:pt>
                <c:pt idx="7483">
                  <c:v>1688</c:v>
                </c:pt>
                <c:pt idx="7484">
                  <c:v>1689</c:v>
                </c:pt>
                <c:pt idx="7485">
                  <c:v>1689</c:v>
                </c:pt>
                <c:pt idx="7486">
                  <c:v>1689</c:v>
                </c:pt>
                <c:pt idx="7487">
                  <c:v>1690</c:v>
                </c:pt>
                <c:pt idx="7488">
                  <c:v>1690</c:v>
                </c:pt>
                <c:pt idx="7489">
                  <c:v>1690</c:v>
                </c:pt>
                <c:pt idx="7490">
                  <c:v>1691</c:v>
                </c:pt>
                <c:pt idx="7491">
                  <c:v>1691</c:v>
                </c:pt>
                <c:pt idx="7492">
                  <c:v>1692</c:v>
                </c:pt>
                <c:pt idx="7493">
                  <c:v>1692</c:v>
                </c:pt>
                <c:pt idx="7494">
                  <c:v>1692</c:v>
                </c:pt>
                <c:pt idx="7495">
                  <c:v>1692</c:v>
                </c:pt>
                <c:pt idx="7496">
                  <c:v>1692</c:v>
                </c:pt>
                <c:pt idx="7497">
                  <c:v>1692</c:v>
                </c:pt>
                <c:pt idx="7498">
                  <c:v>1692</c:v>
                </c:pt>
                <c:pt idx="7499">
                  <c:v>1693</c:v>
                </c:pt>
                <c:pt idx="7500">
                  <c:v>1694</c:v>
                </c:pt>
                <c:pt idx="7501">
                  <c:v>1695</c:v>
                </c:pt>
                <c:pt idx="7502">
                  <c:v>1696</c:v>
                </c:pt>
                <c:pt idx="7503">
                  <c:v>1697</c:v>
                </c:pt>
                <c:pt idx="7504">
                  <c:v>1698</c:v>
                </c:pt>
                <c:pt idx="7505">
                  <c:v>1699</c:v>
                </c:pt>
                <c:pt idx="7506">
                  <c:v>1699</c:v>
                </c:pt>
                <c:pt idx="7507">
                  <c:v>1700</c:v>
                </c:pt>
                <c:pt idx="7508">
                  <c:v>1700</c:v>
                </c:pt>
                <c:pt idx="7509">
                  <c:v>1700</c:v>
                </c:pt>
                <c:pt idx="7510">
                  <c:v>1700</c:v>
                </c:pt>
                <c:pt idx="7511">
                  <c:v>1700</c:v>
                </c:pt>
                <c:pt idx="7512">
                  <c:v>1701</c:v>
                </c:pt>
                <c:pt idx="7513">
                  <c:v>1702</c:v>
                </c:pt>
                <c:pt idx="7514">
                  <c:v>1702</c:v>
                </c:pt>
                <c:pt idx="7515">
                  <c:v>1702</c:v>
                </c:pt>
                <c:pt idx="7516">
                  <c:v>1702</c:v>
                </c:pt>
                <c:pt idx="7517">
                  <c:v>1702</c:v>
                </c:pt>
                <c:pt idx="7518">
                  <c:v>1702</c:v>
                </c:pt>
                <c:pt idx="7519">
                  <c:v>1703</c:v>
                </c:pt>
                <c:pt idx="7520">
                  <c:v>1703</c:v>
                </c:pt>
                <c:pt idx="7521">
                  <c:v>1703</c:v>
                </c:pt>
                <c:pt idx="7522">
                  <c:v>1703</c:v>
                </c:pt>
                <c:pt idx="7523">
                  <c:v>1703</c:v>
                </c:pt>
                <c:pt idx="7524">
                  <c:v>1704</c:v>
                </c:pt>
                <c:pt idx="7525">
                  <c:v>1705</c:v>
                </c:pt>
                <c:pt idx="7526">
                  <c:v>1706</c:v>
                </c:pt>
                <c:pt idx="7527">
                  <c:v>1706</c:v>
                </c:pt>
                <c:pt idx="7528">
                  <c:v>1706</c:v>
                </c:pt>
                <c:pt idx="7529">
                  <c:v>1706</c:v>
                </c:pt>
                <c:pt idx="7530">
                  <c:v>1706</c:v>
                </c:pt>
                <c:pt idx="7531">
                  <c:v>1706</c:v>
                </c:pt>
                <c:pt idx="7532">
                  <c:v>1707</c:v>
                </c:pt>
                <c:pt idx="7533">
                  <c:v>1708</c:v>
                </c:pt>
                <c:pt idx="7534">
                  <c:v>1709</c:v>
                </c:pt>
                <c:pt idx="7535">
                  <c:v>1709</c:v>
                </c:pt>
                <c:pt idx="7536">
                  <c:v>1709</c:v>
                </c:pt>
                <c:pt idx="7537">
                  <c:v>1709</c:v>
                </c:pt>
                <c:pt idx="7538">
                  <c:v>1709</c:v>
                </c:pt>
                <c:pt idx="7539">
                  <c:v>1709</c:v>
                </c:pt>
                <c:pt idx="7540">
                  <c:v>1709</c:v>
                </c:pt>
                <c:pt idx="7541">
                  <c:v>1709</c:v>
                </c:pt>
                <c:pt idx="7542">
                  <c:v>1709</c:v>
                </c:pt>
                <c:pt idx="7543">
                  <c:v>1709</c:v>
                </c:pt>
                <c:pt idx="7544">
                  <c:v>1709</c:v>
                </c:pt>
                <c:pt idx="7545">
                  <c:v>1709</c:v>
                </c:pt>
                <c:pt idx="7546">
                  <c:v>1709</c:v>
                </c:pt>
                <c:pt idx="7547">
                  <c:v>1710</c:v>
                </c:pt>
                <c:pt idx="7548">
                  <c:v>1710</c:v>
                </c:pt>
                <c:pt idx="7549">
                  <c:v>1710</c:v>
                </c:pt>
                <c:pt idx="7550">
                  <c:v>1710</c:v>
                </c:pt>
                <c:pt idx="7551">
                  <c:v>1710</c:v>
                </c:pt>
                <c:pt idx="7552">
                  <c:v>1711</c:v>
                </c:pt>
                <c:pt idx="7553">
                  <c:v>1711</c:v>
                </c:pt>
                <c:pt idx="7554">
                  <c:v>1711</c:v>
                </c:pt>
                <c:pt idx="7555">
                  <c:v>1712</c:v>
                </c:pt>
                <c:pt idx="7556">
                  <c:v>1713</c:v>
                </c:pt>
                <c:pt idx="7557">
                  <c:v>1713</c:v>
                </c:pt>
                <c:pt idx="7558">
                  <c:v>1713</c:v>
                </c:pt>
                <c:pt idx="7559">
                  <c:v>1713</c:v>
                </c:pt>
                <c:pt idx="7560">
                  <c:v>1713</c:v>
                </c:pt>
                <c:pt idx="7561">
                  <c:v>1713</c:v>
                </c:pt>
                <c:pt idx="7562">
                  <c:v>1713</c:v>
                </c:pt>
                <c:pt idx="7563">
                  <c:v>1713</c:v>
                </c:pt>
                <c:pt idx="7564">
                  <c:v>1714</c:v>
                </c:pt>
                <c:pt idx="7565">
                  <c:v>1714</c:v>
                </c:pt>
                <c:pt idx="7566">
                  <c:v>1714</c:v>
                </c:pt>
                <c:pt idx="7567">
                  <c:v>1714</c:v>
                </c:pt>
                <c:pt idx="7568">
                  <c:v>1714</c:v>
                </c:pt>
                <c:pt idx="7569">
                  <c:v>1714</c:v>
                </c:pt>
                <c:pt idx="7570">
                  <c:v>1715</c:v>
                </c:pt>
                <c:pt idx="7571">
                  <c:v>1716</c:v>
                </c:pt>
                <c:pt idx="7572">
                  <c:v>1717</c:v>
                </c:pt>
                <c:pt idx="7573">
                  <c:v>1717</c:v>
                </c:pt>
                <c:pt idx="7574">
                  <c:v>1718</c:v>
                </c:pt>
                <c:pt idx="7575">
                  <c:v>1718</c:v>
                </c:pt>
                <c:pt idx="7576">
                  <c:v>1718</c:v>
                </c:pt>
                <c:pt idx="7577">
                  <c:v>1718</c:v>
                </c:pt>
                <c:pt idx="7578">
                  <c:v>1718</c:v>
                </c:pt>
                <c:pt idx="7579">
                  <c:v>1718</c:v>
                </c:pt>
                <c:pt idx="7580">
                  <c:v>1718</c:v>
                </c:pt>
                <c:pt idx="7581">
                  <c:v>1719</c:v>
                </c:pt>
                <c:pt idx="7582">
                  <c:v>1719</c:v>
                </c:pt>
                <c:pt idx="7583">
                  <c:v>1719</c:v>
                </c:pt>
                <c:pt idx="7584">
                  <c:v>1719</c:v>
                </c:pt>
                <c:pt idx="7585">
                  <c:v>1720</c:v>
                </c:pt>
                <c:pt idx="7586">
                  <c:v>1721</c:v>
                </c:pt>
                <c:pt idx="7587">
                  <c:v>1722</c:v>
                </c:pt>
                <c:pt idx="7588">
                  <c:v>1723</c:v>
                </c:pt>
                <c:pt idx="7589">
                  <c:v>1724</c:v>
                </c:pt>
                <c:pt idx="7590">
                  <c:v>1724</c:v>
                </c:pt>
                <c:pt idx="7591">
                  <c:v>1725</c:v>
                </c:pt>
                <c:pt idx="7592">
                  <c:v>1725</c:v>
                </c:pt>
                <c:pt idx="7593">
                  <c:v>1725</c:v>
                </c:pt>
                <c:pt idx="7594">
                  <c:v>1725</c:v>
                </c:pt>
                <c:pt idx="7595">
                  <c:v>1725</c:v>
                </c:pt>
                <c:pt idx="7596">
                  <c:v>1725</c:v>
                </c:pt>
                <c:pt idx="7597">
                  <c:v>1725</c:v>
                </c:pt>
                <c:pt idx="7598">
                  <c:v>1725</c:v>
                </c:pt>
                <c:pt idx="7599">
                  <c:v>1726</c:v>
                </c:pt>
                <c:pt idx="7600">
                  <c:v>1726</c:v>
                </c:pt>
                <c:pt idx="7601">
                  <c:v>1726</c:v>
                </c:pt>
                <c:pt idx="7602">
                  <c:v>1726</c:v>
                </c:pt>
                <c:pt idx="7603">
                  <c:v>1726</c:v>
                </c:pt>
                <c:pt idx="7604">
                  <c:v>1726</c:v>
                </c:pt>
                <c:pt idx="7605">
                  <c:v>1726</c:v>
                </c:pt>
                <c:pt idx="7606">
                  <c:v>1726</c:v>
                </c:pt>
                <c:pt idx="7607">
                  <c:v>1726</c:v>
                </c:pt>
                <c:pt idx="7608">
                  <c:v>1726</c:v>
                </c:pt>
                <c:pt idx="7609">
                  <c:v>1726</c:v>
                </c:pt>
                <c:pt idx="7610">
                  <c:v>1727</c:v>
                </c:pt>
                <c:pt idx="7611">
                  <c:v>1727</c:v>
                </c:pt>
                <c:pt idx="7612">
                  <c:v>1727</c:v>
                </c:pt>
                <c:pt idx="7613">
                  <c:v>1727</c:v>
                </c:pt>
                <c:pt idx="7614">
                  <c:v>1727</c:v>
                </c:pt>
                <c:pt idx="7615">
                  <c:v>1727</c:v>
                </c:pt>
                <c:pt idx="7616">
                  <c:v>1727</c:v>
                </c:pt>
                <c:pt idx="7617">
                  <c:v>1728</c:v>
                </c:pt>
                <c:pt idx="7618">
                  <c:v>1729</c:v>
                </c:pt>
                <c:pt idx="7619">
                  <c:v>1730</c:v>
                </c:pt>
                <c:pt idx="7620">
                  <c:v>1731</c:v>
                </c:pt>
                <c:pt idx="7621">
                  <c:v>1732</c:v>
                </c:pt>
                <c:pt idx="7622">
                  <c:v>1732</c:v>
                </c:pt>
                <c:pt idx="7623">
                  <c:v>1732</c:v>
                </c:pt>
                <c:pt idx="7624">
                  <c:v>1733</c:v>
                </c:pt>
                <c:pt idx="7625">
                  <c:v>1733</c:v>
                </c:pt>
                <c:pt idx="7626">
                  <c:v>1733</c:v>
                </c:pt>
                <c:pt idx="7627">
                  <c:v>1733</c:v>
                </c:pt>
                <c:pt idx="7628">
                  <c:v>1733</c:v>
                </c:pt>
                <c:pt idx="7629">
                  <c:v>1733</c:v>
                </c:pt>
                <c:pt idx="7630">
                  <c:v>1733</c:v>
                </c:pt>
                <c:pt idx="7631">
                  <c:v>1733</c:v>
                </c:pt>
                <c:pt idx="7632">
                  <c:v>1734</c:v>
                </c:pt>
                <c:pt idx="7633">
                  <c:v>1735</c:v>
                </c:pt>
                <c:pt idx="7634">
                  <c:v>1736</c:v>
                </c:pt>
                <c:pt idx="7635">
                  <c:v>1736</c:v>
                </c:pt>
                <c:pt idx="7636">
                  <c:v>1736</c:v>
                </c:pt>
                <c:pt idx="7637">
                  <c:v>1736</c:v>
                </c:pt>
                <c:pt idx="7638">
                  <c:v>1736</c:v>
                </c:pt>
                <c:pt idx="7639">
                  <c:v>1736</c:v>
                </c:pt>
                <c:pt idx="7640">
                  <c:v>1736</c:v>
                </c:pt>
                <c:pt idx="7641">
                  <c:v>1736</c:v>
                </c:pt>
                <c:pt idx="7642">
                  <c:v>1736</c:v>
                </c:pt>
                <c:pt idx="7643">
                  <c:v>1736</c:v>
                </c:pt>
                <c:pt idx="7644">
                  <c:v>1736</c:v>
                </c:pt>
                <c:pt idx="7645">
                  <c:v>1736</c:v>
                </c:pt>
                <c:pt idx="7646">
                  <c:v>1736</c:v>
                </c:pt>
                <c:pt idx="7647">
                  <c:v>1736</c:v>
                </c:pt>
                <c:pt idx="7648">
                  <c:v>1737</c:v>
                </c:pt>
                <c:pt idx="7649">
                  <c:v>1737</c:v>
                </c:pt>
                <c:pt idx="7650">
                  <c:v>1737</c:v>
                </c:pt>
                <c:pt idx="7651">
                  <c:v>1737</c:v>
                </c:pt>
                <c:pt idx="7652">
                  <c:v>1737</c:v>
                </c:pt>
                <c:pt idx="7653">
                  <c:v>1737</c:v>
                </c:pt>
                <c:pt idx="7654">
                  <c:v>1738</c:v>
                </c:pt>
                <c:pt idx="7655">
                  <c:v>1739</c:v>
                </c:pt>
                <c:pt idx="7656">
                  <c:v>1739</c:v>
                </c:pt>
                <c:pt idx="7657">
                  <c:v>1739</c:v>
                </c:pt>
                <c:pt idx="7658">
                  <c:v>1739</c:v>
                </c:pt>
                <c:pt idx="7659">
                  <c:v>1740</c:v>
                </c:pt>
                <c:pt idx="7660">
                  <c:v>1740</c:v>
                </c:pt>
                <c:pt idx="7661">
                  <c:v>1740</c:v>
                </c:pt>
                <c:pt idx="7662">
                  <c:v>1740</c:v>
                </c:pt>
                <c:pt idx="7663">
                  <c:v>1740</c:v>
                </c:pt>
                <c:pt idx="7664">
                  <c:v>1740</c:v>
                </c:pt>
                <c:pt idx="7665">
                  <c:v>1740</c:v>
                </c:pt>
                <c:pt idx="7666">
                  <c:v>1740</c:v>
                </c:pt>
                <c:pt idx="7667">
                  <c:v>1740</c:v>
                </c:pt>
                <c:pt idx="7668">
                  <c:v>1740</c:v>
                </c:pt>
                <c:pt idx="7669">
                  <c:v>1740</c:v>
                </c:pt>
                <c:pt idx="7670">
                  <c:v>1740</c:v>
                </c:pt>
                <c:pt idx="7671">
                  <c:v>1740</c:v>
                </c:pt>
                <c:pt idx="7672">
                  <c:v>1740</c:v>
                </c:pt>
                <c:pt idx="7673">
                  <c:v>1740</c:v>
                </c:pt>
                <c:pt idx="7674">
                  <c:v>1740</c:v>
                </c:pt>
                <c:pt idx="7675">
                  <c:v>1740</c:v>
                </c:pt>
                <c:pt idx="7676">
                  <c:v>1740</c:v>
                </c:pt>
                <c:pt idx="7677">
                  <c:v>1740</c:v>
                </c:pt>
                <c:pt idx="7678">
                  <c:v>1740</c:v>
                </c:pt>
                <c:pt idx="7679">
                  <c:v>1740</c:v>
                </c:pt>
                <c:pt idx="7680">
                  <c:v>1740</c:v>
                </c:pt>
                <c:pt idx="7681">
                  <c:v>1740</c:v>
                </c:pt>
                <c:pt idx="7682">
                  <c:v>1741</c:v>
                </c:pt>
                <c:pt idx="7683">
                  <c:v>1741</c:v>
                </c:pt>
                <c:pt idx="7684">
                  <c:v>1741</c:v>
                </c:pt>
                <c:pt idx="7685">
                  <c:v>1741</c:v>
                </c:pt>
                <c:pt idx="7686">
                  <c:v>1741</c:v>
                </c:pt>
                <c:pt idx="7687">
                  <c:v>1741</c:v>
                </c:pt>
                <c:pt idx="7688">
                  <c:v>1742</c:v>
                </c:pt>
                <c:pt idx="7689">
                  <c:v>1742</c:v>
                </c:pt>
                <c:pt idx="7690">
                  <c:v>1742</c:v>
                </c:pt>
                <c:pt idx="7691">
                  <c:v>1742</c:v>
                </c:pt>
                <c:pt idx="7692">
                  <c:v>1742</c:v>
                </c:pt>
                <c:pt idx="7693">
                  <c:v>1742</c:v>
                </c:pt>
                <c:pt idx="7694">
                  <c:v>1742</c:v>
                </c:pt>
                <c:pt idx="7695">
                  <c:v>1742</c:v>
                </c:pt>
                <c:pt idx="7696">
                  <c:v>1742</c:v>
                </c:pt>
                <c:pt idx="7697">
                  <c:v>1742</c:v>
                </c:pt>
                <c:pt idx="7698">
                  <c:v>1742</c:v>
                </c:pt>
                <c:pt idx="7699">
                  <c:v>1742</c:v>
                </c:pt>
                <c:pt idx="7700">
                  <c:v>1742</c:v>
                </c:pt>
                <c:pt idx="7701">
                  <c:v>1742</c:v>
                </c:pt>
                <c:pt idx="7702">
                  <c:v>1742</c:v>
                </c:pt>
                <c:pt idx="7703">
                  <c:v>1743</c:v>
                </c:pt>
                <c:pt idx="7704">
                  <c:v>1743</c:v>
                </c:pt>
                <c:pt idx="7705">
                  <c:v>1743</c:v>
                </c:pt>
                <c:pt idx="7706">
                  <c:v>1743</c:v>
                </c:pt>
                <c:pt idx="7707">
                  <c:v>1743</c:v>
                </c:pt>
                <c:pt idx="7708">
                  <c:v>1743</c:v>
                </c:pt>
                <c:pt idx="7709">
                  <c:v>1744</c:v>
                </c:pt>
                <c:pt idx="7710">
                  <c:v>1744</c:v>
                </c:pt>
                <c:pt idx="7711">
                  <c:v>1745</c:v>
                </c:pt>
                <c:pt idx="7712">
                  <c:v>1746</c:v>
                </c:pt>
                <c:pt idx="7713">
                  <c:v>1746</c:v>
                </c:pt>
                <c:pt idx="7714">
                  <c:v>1747</c:v>
                </c:pt>
                <c:pt idx="7715">
                  <c:v>1748</c:v>
                </c:pt>
                <c:pt idx="7716">
                  <c:v>1748</c:v>
                </c:pt>
                <c:pt idx="7717">
                  <c:v>1748</c:v>
                </c:pt>
                <c:pt idx="7718">
                  <c:v>1748</c:v>
                </c:pt>
                <c:pt idx="7719">
                  <c:v>1749</c:v>
                </c:pt>
                <c:pt idx="7720">
                  <c:v>1750</c:v>
                </c:pt>
                <c:pt idx="7721">
                  <c:v>1750</c:v>
                </c:pt>
                <c:pt idx="7722">
                  <c:v>1751</c:v>
                </c:pt>
                <c:pt idx="7723">
                  <c:v>1751</c:v>
                </c:pt>
                <c:pt idx="7724">
                  <c:v>1751</c:v>
                </c:pt>
                <c:pt idx="7725">
                  <c:v>1751</c:v>
                </c:pt>
                <c:pt idx="7726">
                  <c:v>1752</c:v>
                </c:pt>
                <c:pt idx="7727">
                  <c:v>1753</c:v>
                </c:pt>
                <c:pt idx="7728">
                  <c:v>1753</c:v>
                </c:pt>
                <c:pt idx="7729">
                  <c:v>1753</c:v>
                </c:pt>
                <c:pt idx="7730">
                  <c:v>1753</c:v>
                </c:pt>
                <c:pt idx="7731">
                  <c:v>1754</c:v>
                </c:pt>
                <c:pt idx="7732">
                  <c:v>1754</c:v>
                </c:pt>
                <c:pt idx="7733">
                  <c:v>1755</c:v>
                </c:pt>
                <c:pt idx="7734">
                  <c:v>1755</c:v>
                </c:pt>
                <c:pt idx="7735">
                  <c:v>1755</c:v>
                </c:pt>
                <c:pt idx="7736">
                  <c:v>1755</c:v>
                </c:pt>
                <c:pt idx="7737">
                  <c:v>1756</c:v>
                </c:pt>
                <c:pt idx="7738">
                  <c:v>1757</c:v>
                </c:pt>
                <c:pt idx="7739">
                  <c:v>1757</c:v>
                </c:pt>
                <c:pt idx="7740">
                  <c:v>1757</c:v>
                </c:pt>
                <c:pt idx="7741">
                  <c:v>1757</c:v>
                </c:pt>
                <c:pt idx="7742">
                  <c:v>1758</c:v>
                </c:pt>
                <c:pt idx="7743">
                  <c:v>1758</c:v>
                </c:pt>
                <c:pt idx="7744">
                  <c:v>1758</c:v>
                </c:pt>
                <c:pt idx="7745">
                  <c:v>1759</c:v>
                </c:pt>
                <c:pt idx="7746">
                  <c:v>1760</c:v>
                </c:pt>
                <c:pt idx="7747">
                  <c:v>1760</c:v>
                </c:pt>
                <c:pt idx="7748">
                  <c:v>1761</c:v>
                </c:pt>
                <c:pt idx="7749">
                  <c:v>1761</c:v>
                </c:pt>
                <c:pt idx="7750">
                  <c:v>1762</c:v>
                </c:pt>
                <c:pt idx="7751">
                  <c:v>1763</c:v>
                </c:pt>
                <c:pt idx="7752">
                  <c:v>1764</c:v>
                </c:pt>
                <c:pt idx="7753">
                  <c:v>1764</c:v>
                </c:pt>
                <c:pt idx="7754">
                  <c:v>1765</c:v>
                </c:pt>
                <c:pt idx="7755">
                  <c:v>1765</c:v>
                </c:pt>
                <c:pt idx="7756">
                  <c:v>1765</c:v>
                </c:pt>
                <c:pt idx="7757">
                  <c:v>1765</c:v>
                </c:pt>
                <c:pt idx="7758">
                  <c:v>1766</c:v>
                </c:pt>
                <c:pt idx="7759">
                  <c:v>1766</c:v>
                </c:pt>
                <c:pt idx="7760">
                  <c:v>1766</c:v>
                </c:pt>
                <c:pt idx="7761">
                  <c:v>1767</c:v>
                </c:pt>
                <c:pt idx="7762">
                  <c:v>1767</c:v>
                </c:pt>
                <c:pt idx="7763">
                  <c:v>1767</c:v>
                </c:pt>
                <c:pt idx="7764">
                  <c:v>1768</c:v>
                </c:pt>
                <c:pt idx="7765">
                  <c:v>1769</c:v>
                </c:pt>
                <c:pt idx="7766">
                  <c:v>1770</c:v>
                </c:pt>
                <c:pt idx="7767">
                  <c:v>1770</c:v>
                </c:pt>
                <c:pt idx="7768">
                  <c:v>1770</c:v>
                </c:pt>
                <c:pt idx="7769">
                  <c:v>1770</c:v>
                </c:pt>
                <c:pt idx="7770">
                  <c:v>1771</c:v>
                </c:pt>
                <c:pt idx="7771">
                  <c:v>1771</c:v>
                </c:pt>
                <c:pt idx="7772">
                  <c:v>1771</c:v>
                </c:pt>
                <c:pt idx="7773">
                  <c:v>1771</c:v>
                </c:pt>
                <c:pt idx="7774">
                  <c:v>1771</c:v>
                </c:pt>
                <c:pt idx="7775">
                  <c:v>1771</c:v>
                </c:pt>
                <c:pt idx="7776">
                  <c:v>1771</c:v>
                </c:pt>
                <c:pt idx="7777">
                  <c:v>1771</c:v>
                </c:pt>
                <c:pt idx="7778">
                  <c:v>1771</c:v>
                </c:pt>
                <c:pt idx="7779">
                  <c:v>1771</c:v>
                </c:pt>
                <c:pt idx="7780">
                  <c:v>1771</c:v>
                </c:pt>
                <c:pt idx="7781">
                  <c:v>1771</c:v>
                </c:pt>
                <c:pt idx="7782">
                  <c:v>1771</c:v>
                </c:pt>
                <c:pt idx="7783">
                  <c:v>1771</c:v>
                </c:pt>
                <c:pt idx="7784">
                  <c:v>1771</c:v>
                </c:pt>
                <c:pt idx="7785">
                  <c:v>1771</c:v>
                </c:pt>
                <c:pt idx="7786">
                  <c:v>1771</c:v>
                </c:pt>
                <c:pt idx="7787">
                  <c:v>1772</c:v>
                </c:pt>
                <c:pt idx="7788">
                  <c:v>1772</c:v>
                </c:pt>
                <c:pt idx="7789">
                  <c:v>1772</c:v>
                </c:pt>
                <c:pt idx="7790">
                  <c:v>1772</c:v>
                </c:pt>
                <c:pt idx="7791">
                  <c:v>1772</c:v>
                </c:pt>
                <c:pt idx="7792">
                  <c:v>1772</c:v>
                </c:pt>
                <c:pt idx="7793">
                  <c:v>1772</c:v>
                </c:pt>
                <c:pt idx="7794">
                  <c:v>1772</c:v>
                </c:pt>
                <c:pt idx="7795">
                  <c:v>1772</c:v>
                </c:pt>
                <c:pt idx="7796">
                  <c:v>1772</c:v>
                </c:pt>
                <c:pt idx="7797">
                  <c:v>1772</c:v>
                </c:pt>
                <c:pt idx="7798">
                  <c:v>1772</c:v>
                </c:pt>
                <c:pt idx="7799">
                  <c:v>1773</c:v>
                </c:pt>
                <c:pt idx="7800">
                  <c:v>1773</c:v>
                </c:pt>
                <c:pt idx="7801">
                  <c:v>1773</c:v>
                </c:pt>
                <c:pt idx="7802">
                  <c:v>1773</c:v>
                </c:pt>
                <c:pt idx="7803">
                  <c:v>1773</c:v>
                </c:pt>
                <c:pt idx="7804">
                  <c:v>1773</c:v>
                </c:pt>
                <c:pt idx="7805">
                  <c:v>1773</c:v>
                </c:pt>
                <c:pt idx="7806">
                  <c:v>1773</c:v>
                </c:pt>
                <c:pt idx="7807">
                  <c:v>1774</c:v>
                </c:pt>
                <c:pt idx="7808">
                  <c:v>1774</c:v>
                </c:pt>
                <c:pt idx="7809">
                  <c:v>1774</c:v>
                </c:pt>
                <c:pt idx="7810">
                  <c:v>1774</c:v>
                </c:pt>
                <c:pt idx="7811">
                  <c:v>1774</c:v>
                </c:pt>
                <c:pt idx="7812">
                  <c:v>1774</c:v>
                </c:pt>
                <c:pt idx="7813">
                  <c:v>1774</c:v>
                </c:pt>
                <c:pt idx="7814">
                  <c:v>1774</c:v>
                </c:pt>
                <c:pt idx="7815">
                  <c:v>1774</c:v>
                </c:pt>
                <c:pt idx="7816">
                  <c:v>1774</c:v>
                </c:pt>
                <c:pt idx="7817">
                  <c:v>1775</c:v>
                </c:pt>
                <c:pt idx="7818">
                  <c:v>1775</c:v>
                </c:pt>
                <c:pt idx="7819">
                  <c:v>1776</c:v>
                </c:pt>
                <c:pt idx="7820">
                  <c:v>1777</c:v>
                </c:pt>
                <c:pt idx="7821">
                  <c:v>1777</c:v>
                </c:pt>
                <c:pt idx="7822">
                  <c:v>1777</c:v>
                </c:pt>
                <c:pt idx="7823">
                  <c:v>1777</c:v>
                </c:pt>
                <c:pt idx="7824">
                  <c:v>1778</c:v>
                </c:pt>
                <c:pt idx="7825">
                  <c:v>1778</c:v>
                </c:pt>
                <c:pt idx="7826">
                  <c:v>1778</c:v>
                </c:pt>
                <c:pt idx="7827">
                  <c:v>1779</c:v>
                </c:pt>
                <c:pt idx="7828">
                  <c:v>1779</c:v>
                </c:pt>
                <c:pt idx="7829">
                  <c:v>1779</c:v>
                </c:pt>
                <c:pt idx="7830">
                  <c:v>1779</c:v>
                </c:pt>
                <c:pt idx="7831">
                  <c:v>1779</c:v>
                </c:pt>
                <c:pt idx="7832">
                  <c:v>1780</c:v>
                </c:pt>
                <c:pt idx="7833">
                  <c:v>1780</c:v>
                </c:pt>
                <c:pt idx="7834">
                  <c:v>1780</c:v>
                </c:pt>
                <c:pt idx="7835">
                  <c:v>1780</c:v>
                </c:pt>
                <c:pt idx="7836">
                  <c:v>1780</c:v>
                </c:pt>
                <c:pt idx="7837">
                  <c:v>1780</c:v>
                </c:pt>
                <c:pt idx="7838">
                  <c:v>1780</c:v>
                </c:pt>
                <c:pt idx="7839">
                  <c:v>1780</c:v>
                </c:pt>
                <c:pt idx="7840">
                  <c:v>1780</c:v>
                </c:pt>
                <c:pt idx="7841">
                  <c:v>1780</c:v>
                </c:pt>
                <c:pt idx="7842">
                  <c:v>1780</c:v>
                </c:pt>
                <c:pt idx="7843">
                  <c:v>1780</c:v>
                </c:pt>
                <c:pt idx="7844">
                  <c:v>1780</c:v>
                </c:pt>
                <c:pt idx="7845">
                  <c:v>1780</c:v>
                </c:pt>
                <c:pt idx="7846">
                  <c:v>1780</c:v>
                </c:pt>
                <c:pt idx="7847">
                  <c:v>1781</c:v>
                </c:pt>
                <c:pt idx="7848">
                  <c:v>1782</c:v>
                </c:pt>
                <c:pt idx="7849">
                  <c:v>1783</c:v>
                </c:pt>
                <c:pt idx="7850">
                  <c:v>1783</c:v>
                </c:pt>
                <c:pt idx="7851">
                  <c:v>1783</c:v>
                </c:pt>
                <c:pt idx="7852">
                  <c:v>1783</c:v>
                </c:pt>
                <c:pt idx="7853">
                  <c:v>1783</c:v>
                </c:pt>
                <c:pt idx="7854">
                  <c:v>1783</c:v>
                </c:pt>
                <c:pt idx="7855">
                  <c:v>1784</c:v>
                </c:pt>
                <c:pt idx="7856">
                  <c:v>1784</c:v>
                </c:pt>
                <c:pt idx="7857">
                  <c:v>1784</c:v>
                </c:pt>
                <c:pt idx="7858">
                  <c:v>1784</c:v>
                </c:pt>
                <c:pt idx="7859">
                  <c:v>1785</c:v>
                </c:pt>
                <c:pt idx="7860">
                  <c:v>1786</c:v>
                </c:pt>
                <c:pt idx="7861">
                  <c:v>1787</c:v>
                </c:pt>
                <c:pt idx="7862">
                  <c:v>1788</c:v>
                </c:pt>
                <c:pt idx="7863">
                  <c:v>1789</c:v>
                </c:pt>
                <c:pt idx="7864">
                  <c:v>1790</c:v>
                </c:pt>
                <c:pt idx="7865">
                  <c:v>1791</c:v>
                </c:pt>
                <c:pt idx="7866">
                  <c:v>1791</c:v>
                </c:pt>
                <c:pt idx="7867">
                  <c:v>1792</c:v>
                </c:pt>
                <c:pt idx="7868">
                  <c:v>1793</c:v>
                </c:pt>
                <c:pt idx="7869">
                  <c:v>1794</c:v>
                </c:pt>
                <c:pt idx="7870">
                  <c:v>1795</c:v>
                </c:pt>
                <c:pt idx="7871">
                  <c:v>1795</c:v>
                </c:pt>
                <c:pt idx="7872">
                  <c:v>1795</c:v>
                </c:pt>
                <c:pt idx="7873">
                  <c:v>1795</c:v>
                </c:pt>
                <c:pt idx="7874">
                  <c:v>1795</c:v>
                </c:pt>
                <c:pt idx="7875">
                  <c:v>1795</c:v>
                </c:pt>
                <c:pt idx="7876">
                  <c:v>1795</c:v>
                </c:pt>
                <c:pt idx="7877">
                  <c:v>1796</c:v>
                </c:pt>
                <c:pt idx="7878">
                  <c:v>1796</c:v>
                </c:pt>
                <c:pt idx="7879">
                  <c:v>1797</c:v>
                </c:pt>
                <c:pt idx="7880">
                  <c:v>1798</c:v>
                </c:pt>
                <c:pt idx="7881">
                  <c:v>1799</c:v>
                </c:pt>
                <c:pt idx="7882">
                  <c:v>1799</c:v>
                </c:pt>
                <c:pt idx="7883">
                  <c:v>1799</c:v>
                </c:pt>
                <c:pt idx="7884">
                  <c:v>1799</c:v>
                </c:pt>
                <c:pt idx="7885">
                  <c:v>1799</c:v>
                </c:pt>
                <c:pt idx="7886">
                  <c:v>1799</c:v>
                </c:pt>
                <c:pt idx="7887">
                  <c:v>1799</c:v>
                </c:pt>
                <c:pt idx="7888">
                  <c:v>1799</c:v>
                </c:pt>
                <c:pt idx="7889">
                  <c:v>1799</c:v>
                </c:pt>
                <c:pt idx="7890">
                  <c:v>1799</c:v>
                </c:pt>
                <c:pt idx="7891">
                  <c:v>1799</c:v>
                </c:pt>
                <c:pt idx="7892">
                  <c:v>1799</c:v>
                </c:pt>
                <c:pt idx="7893">
                  <c:v>1799</c:v>
                </c:pt>
                <c:pt idx="7894">
                  <c:v>1799</c:v>
                </c:pt>
                <c:pt idx="7895">
                  <c:v>1799</c:v>
                </c:pt>
                <c:pt idx="7896">
                  <c:v>1799</c:v>
                </c:pt>
                <c:pt idx="7897">
                  <c:v>1799</c:v>
                </c:pt>
                <c:pt idx="7898">
                  <c:v>1799</c:v>
                </c:pt>
                <c:pt idx="7899">
                  <c:v>1799</c:v>
                </c:pt>
                <c:pt idx="7900">
                  <c:v>1799</c:v>
                </c:pt>
                <c:pt idx="7901">
                  <c:v>1800</c:v>
                </c:pt>
                <c:pt idx="7902">
                  <c:v>1800</c:v>
                </c:pt>
                <c:pt idx="7903">
                  <c:v>1800</c:v>
                </c:pt>
                <c:pt idx="7904">
                  <c:v>1800</c:v>
                </c:pt>
                <c:pt idx="7905">
                  <c:v>1800</c:v>
                </c:pt>
                <c:pt idx="7906">
                  <c:v>1800</c:v>
                </c:pt>
                <c:pt idx="7907">
                  <c:v>1801</c:v>
                </c:pt>
                <c:pt idx="7908">
                  <c:v>1802</c:v>
                </c:pt>
                <c:pt idx="7909">
                  <c:v>1802</c:v>
                </c:pt>
                <c:pt idx="7910">
                  <c:v>1802</c:v>
                </c:pt>
                <c:pt idx="7911">
                  <c:v>1802</c:v>
                </c:pt>
                <c:pt idx="7912">
                  <c:v>1803</c:v>
                </c:pt>
                <c:pt idx="7913">
                  <c:v>1804</c:v>
                </c:pt>
                <c:pt idx="7914">
                  <c:v>1805</c:v>
                </c:pt>
                <c:pt idx="7915">
                  <c:v>1805</c:v>
                </c:pt>
                <c:pt idx="7916">
                  <c:v>1806</c:v>
                </c:pt>
                <c:pt idx="7917">
                  <c:v>1806</c:v>
                </c:pt>
                <c:pt idx="7918">
                  <c:v>1806</c:v>
                </c:pt>
                <c:pt idx="7919">
                  <c:v>1807</c:v>
                </c:pt>
                <c:pt idx="7920">
                  <c:v>1807</c:v>
                </c:pt>
                <c:pt idx="7921">
                  <c:v>1807</c:v>
                </c:pt>
                <c:pt idx="7922">
                  <c:v>1808</c:v>
                </c:pt>
                <c:pt idx="7923">
                  <c:v>1808</c:v>
                </c:pt>
                <c:pt idx="7924">
                  <c:v>1809</c:v>
                </c:pt>
                <c:pt idx="7925">
                  <c:v>1809</c:v>
                </c:pt>
                <c:pt idx="7926">
                  <c:v>1809</c:v>
                </c:pt>
                <c:pt idx="7927">
                  <c:v>1810</c:v>
                </c:pt>
                <c:pt idx="7928">
                  <c:v>1810</c:v>
                </c:pt>
                <c:pt idx="7929">
                  <c:v>1811</c:v>
                </c:pt>
                <c:pt idx="7930">
                  <c:v>1811</c:v>
                </c:pt>
                <c:pt idx="7931">
                  <c:v>1811</c:v>
                </c:pt>
                <c:pt idx="7932">
                  <c:v>1812</c:v>
                </c:pt>
                <c:pt idx="7933">
                  <c:v>1812</c:v>
                </c:pt>
                <c:pt idx="7934">
                  <c:v>1812</c:v>
                </c:pt>
                <c:pt idx="7935">
                  <c:v>1812</c:v>
                </c:pt>
                <c:pt idx="7936">
                  <c:v>1812</c:v>
                </c:pt>
                <c:pt idx="7937">
                  <c:v>1812</c:v>
                </c:pt>
                <c:pt idx="7938">
                  <c:v>1812</c:v>
                </c:pt>
                <c:pt idx="7939">
                  <c:v>1812</c:v>
                </c:pt>
                <c:pt idx="7940">
                  <c:v>1812</c:v>
                </c:pt>
                <c:pt idx="7941">
                  <c:v>1813</c:v>
                </c:pt>
                <c:pt idx="7942">
                  <c:v>1814</c:v>
                </c:pt>
                <c:pt idx="7943">
                  <c:v>1814</c:v>
                </c:pt>
                <c:pt idx="7944">
                  <c:v>1814</c:v>
                </c:pt>
                <c:pt idx="7945">
                  <c:v>1815</c:v>
                </c:pt>
                <c:pt idx="7946">
                  <c:v>1816</c:v>
                </c:pt>
                <c:pt idx="7947">
                  <c:v>1816</c:v>
                </c:pt>
                <c:pt idx="7948">
                  <c:v>1816</c:v>
                </c:pt>
                <c:pt idx="7949">
                  <c:v>1816</c:v>
                </c:pt>
                <c:pt idx="7950">
                  <c:v>1816</c:v>
                </c:pt>
                <c:pt idx="7951">
                  <c:v>1817</c:v>
                </c:pt>
                <c:pt idx="7952">
                  <c:v>1817</c:v>
                </c:pt>
                <c:pt idx="7953">
                  <c:v>1817</c:v>
                </c:pt>
                <c:pt idx="7954">
                  <c:v>1817</c:v>
                </c:pt>
                <c:pt idx="7955">
                  <c:v>1817</c:v>
                </c:pt>
                <c:pt idx="7956">
                  <c:v>1817</c:v>
                </c:pt>
                <c:pt idx="7957">
                  <c:v>1817</c:v>
                </c:pt>
                <c:pt idx="7958">
                  <c:v>1817</c:v>
                </c:pt>
                <c:pt idx="7959">
                  <c:v>1817</c:v>
                </c:pt>
                <c:pt idx="7960">
                  <c:v>1817</c:v>
                </c:pt>
                <c:pt idx="7961">
                  <c:v>1817</c:v>
                </c:pt>
                <c:pt idx="7962">
                  <c:v>1817</c:v>
                </c:pt>
                <c:pt idx="7963">
                  <c:v>1817</c:v>
                </c:pt>
                <c:pt idx="7964">
                  <c:v>1817</c:v>
                </c:pt>
                <c:pt idx="7965">
                  <c:v>1817</c:v>
                </c:pt>
                <c:pt idx="7966">
                  <c:v>1817</c:v>
                </c:pt>
                <c:pt idx="7967">
                  <c:v>1817</c:v>
                </c:pt>
                <c:pt idx="7968">
                  <c:v>1818</c:v>
                </c:pt>
                <c:pt idx="7969">
                  <c:v>1818</c:v>
                </c:pt>
                <c:pt idx="7970">
                  <c:v>1818</c:v>
                </c:pt>
                <c:pt idx="7971">
                  <c:v>1818</c:v>
                </c:pt>
                <c:pt idx="7972">
                  <c:v>1818</c:v>
                </c:pt>
                <c:pt idx="7973">
                  <c:v>1818</c:v>
                </c:pt>
                <c:pt idx="7974">
                  <c:v>1818</c:v>
                </c:pt>
                <c:pt idx="7975">
                  <c:v>1818</c:v>
                </c:pt>
                <c:pt idx="7976">
                  <c:v>1818</c:v>
                </c:pt>
                <c:pt idx="7977">
                  <c:v>1818</c:v>
                </c:pt>
                <c:pt idx="7978">
                  <c:v>1818</c:v>
                </c:pt>
                <c:pt idx="7979">
                  <c:v>1818</c:v>
                </c:pt>
                <c:pt idx="7980">
                  <c:v>1818</c:v>
                </c:pt>
                <c:pt idx="7981">
                  <c:v>1818</c:v>
                </c:pt>
                <c:pt idx="7982">
                  <c:v>1819</c:v>
                </c:pt>
                <c:pt idx="7983">
                  <c:v>1819</c:v>
                </c:pt>
                <c:pt idx="7984">
                  <c:v>1820</c:v>
                </c:pt>
                <c:pt idx="7985">
                  <c:v>1820</c:v>
                </c:pt>
                <c:pt idx="7986">
                  <c:v>1820</c:v>
                </c:pt>
                <c:pt idx="7987">
                  <c:v>1820</c:v>
                </c:pt>
                <c:pt idx="7988">
                  <c:v>1820</c:v>
                </c:pt>
                <c:pt idx="7989">
                  <c:v>1820</c:v>
                </c:pt>
                <c:pt idx="7990">
                  <c:v>1820</c:v>
                </c:pt>
                <c:pt idx="7991">
                  <c:v>1820</c:v>
                </c:pt>
                <c:pt idx="7992">
                  <c:v>1821</c:v>
                </c:pt>
                <c:pt idx="7993">
                  <c:v>1822</c:v>
                </c:pt>
                <c:pt idx="7994">
                  <c:v>1822</c:v>
                </c:pt>
                <c:pt idx="7995">
                  <c:v>1822</c:v>
                </c:pt>
                <c:pt idx="7996">
                  <c:v>1822</c:v>
                </c:pt>
                <c:pt idx="7997">
                  <c:v>1822</c:v>
                </c:pt>
                <c:pt idx="7998">
                  <c:v>1822</c:v>
                </c:pt>
                <c:pt idx="7999">
                  <c:v>1822</c:v>
                </c:pt>
                <c:pt idx="8000">
                  <c:v>1822</c:v>
                </c:pt>
                <c:pt idx="8001">
                  <c:v>1823</c:v>
                </c:pt>
                <c:pt idx="8002">
                  <c:v>1823</c:v>
                </c:pt>
                <c:pt idx="8003">
                  <c:v>1823</c:v>
                </c:pt>
                <c:pt idx="8004">
                  <c:v>1823</c:v>
                </c:pt>
                <c:pt idx="8005">
                  <c:v>1823</c:v>
                </c:pt>
                <c:pt idx="8006">
                  <c:v>1823</c:v>
                </c:pt>
                <c:pt idx="8007">
                  <c:v>1823</c:v>
                </c:pt>
                <c:pt idx="8008">
                  <c:v>1823</c:v>
                </c:pt>
                <c:pt idx="8009">
                  <c:v>1823</c:v>
                </c:pt>
                <c:pt idx="8010">
                  <c:v>1823</c:v>
                </c:pt>
                <c:pt idx="8011">
                  <c:v>1823</c:v>
                </c:pt>
                <c:pt idx="8012">
                  <c:v>1823</c:v>
                </c:pt>
                <c:pt idx="8013">
                  <c:v>1823</c:v>
                </c:pt>
                <c:pt idx="8014">
                  <c:v>1823</c:v>
                </c:pt>
                <c:pt idx="8015">
                  <c:v>1824</c:v>
                </c:pt>
                <c:pt idx="8016">
                  <c:v>1824</c:v>
                </c:pt>
                <c:pt idx="8017">
                  <c:v>1824</c:v>
                </c:pt>
                <c:pt idx="8018">
                  <c:v>1824</c:v>
                </c:pt>
                <c:pt idx="8019">
                  <c:v>1824</c:v>
                </c:pt>
                <c:pt idx="8020">
                  <c:v>1824</c:v>
                </c:pt>
                <c:pt idx="8021">
                  <c:v>1824</c:v>
                </c:pt>
                <c:pt idx="8022">
                  <c:v>1824</c:v>
                </c:pt>
                <c:pt idx="8023">
                  <c:v>1824</c:v>
                </c:pt>
                <c:pt idx="8024">
                  <c:v>1824</c:v>
                </c:pt>
                <c:pt idx="8025">
                  <c:v>1825</c:v>
                </c:pt>
                <c:pt idx="8026">
                  <c:v>1825</c:v>
                </c:pt>
                <c:pt idx="8027">
                  <c:v>1825</c:v>
                </c:pt>
                <c:pt idx="8028">
                  <c:v>1825</c:v>
                </c:pt>
                <c:pt idx="8029">
                  <c:v>1825</c:v>
                </c:pt>
                <c:pt idx="8030">
                  <c:v>1825</c:v>
                </c:pt>
                <c:pt idx="8031">
                  <c:v>1825</c:v>
                </c:pt>
                <c:pt idx="8032">
                  <c:v>1825</c:v>
                </c:pt>
                <c:pt idx="8033">
                  <c:v>1825</c:v>
                </c:pt>
                <c:pt idx="8034">
                  <c:v>1825</c:v>
                </c:pt>
                <c:pt idx="8035">
                  <c:v>1825</c:v>
                </c:pt>
                <c:pt idx="8036">
                  <c:v>1825</c:v>
                </c:pt>
                <c:pt idx="8037">
                  <c:v>1825</c:v>
                </c:pt>
                <c:pt idx="8038">
                  <c:v>1825</c:v>
                </c:pt>
                <c:pt idx="8039">
                  <c:v>1825</c:v>
                </c:pt>
                <c:pt idx="8040">
                  <c:v>1825</c:v>
                </c:pt>
                <c:pt idx="8041">
                  <c:v>1825</c:v>
                </c:pt>
                <c:pt idx="8042">
                  <c:v>1825</c:v>
                </c:pt>
                <c:pt idx="8043">
                  <c:v>1825</c:v>
                </c:pt>
                <c:pt idx="8044">
                  <c:v>1825</c:v>
                </c:pt>
                <c:pt idx="8045">
                  <c:v>1825</c:v>
                </c:pt>
                <c:pt idx="8046">
                  <c:v>1825</c:v>
                </c:pt>
                <c:pt idx="8047">
                  <c:v>1826</c:v>
                </c:pt>
                <c:pt idx="8048">
                  <c:v>1826</c:v>
                </c:pt>
                <c:pt idx="8049">
                  <c:v>1826</c:v>
                </c:pt>
                <c:pt idx="8050">
                  <c:v>1826</c:v>
                </c:pt>
                <c:pt idx="8051">
                  <c:v>1826</c:v>
                </c:pt>
                <c:pt idx="8052">
                  <c:v>1826</c:v>
                </c:pt>
                <c:pt idx="8053">
                  <c:v>1827</c:v>
                </c:pt>
                <c:pt idx="8054">
                  <c:v>1827</c:v>
                </c:pt>
                <c:pt idx="8055">
                  <c:v>1827</c:v>
                </c:pt>
                <c:pt idx="8056">
                  <c:v>1827</c:v>
                </c:pt>
                <c:pt idx="8057">
                  <c:v>1828</c:v>
                </c:pt>
                <c:pt idx="8058">
                  <c:v>1828</c:v>
                </c:pt>
                <c:pt idx="8059">
                  <c:v>1828</c:v>
                </c:pt>
                <c:pt idx="8060">
                  <c:v>1828</c:v>
                </c:pt>
                <c:pt idx="8061">
                  <c:v>1828</c:v>
                </c:pt>
                <c:pt idx="8062">
                  <c:v>1828</c:v>
                </c:pt>
                <c:pt idx="8063">
                  <c:v>1828</c:v>
                </c:pt>
                <c:pt idx="8064">
                  <c:v>1828</c:v>
                </c:pt>
                <c:pt idx="8065">
                  <c:v>1828</c:v>
                </c:pt>
                <c:pt idx="8066">
                  <c:v>1828</c:v>
                </c:pt>
                <c:pt idx="8067">
                  <c:v>1828</c:v>
                </c:pt>
                <c:pt idx="8068">
                  <c:v>1829</c:v>
                </c:pt>
                <c:pt idx="8069">
                  <c:v>1829</c:v>
                </c:pt>
                <c:pt idx="8070">
                  <c:v>1830</c:v>
                </c:pt>
                <c:pt idx="8071">
                  <c:v>1831</c:v>
                </c:pt>
                <c:pt idx="8072">
                  <c:v>1831</c:v>
                </c:pt>
                <c:pt idx="8073">
                  <c:v>1831</c:v>
                </c:pt>
                <c:pt idx="8074">
                  <c:v>1831</c:v>
                </c:pt>
                <c:pt idx="8075">
                  <c:v>1831</c:v>
                </c:pt>
                <c:pt idx="8076">
                  <c:v>1831</c:v>
                </c:pt>
                <c:pt idx="8077">
                  <c:v>1831</c:v>
                </c:pt>
                <c:pt idx="8078">
                  <c:v>1831</c:v>
                </c:pt>
                <c:pt idx="8079">
                  <c:v>1832</c:v>
                </c:pt>
                <c:pt idx="8080">
                  <c:v>1832</c:v>
                </c:pt>
                <c:pt idx="8081">
                  <c:v>1833</c:v>
                </c:pt>
                <c:pt idx="8082">
                  <c:v>1833</c:v>
                </c:pt>
                <c:pt idx="8083">
                  <c:v>1833</c:v>
                </c:pt>
                <c:pt idx="8084">
                  <c:v>1833</c:v>
                </c:pt>
                <c:pt idx="8085">
                  <c:v>1833</c:v>
                </c:pt>
                <c:pt idx="8086">
                  <c:v>1834</c:v>
                </c:pt>
                <c:pt idx="8087">
                  <c:v>1834</c:v>
                </c:pt>
                <c:pt idx="8088">
                  <c:v>1834</c:v>
                </c:pt>
                <c:pt idx="8089">
                  <c:v>1834</c:v>
                </c:pt>
                <c:pt idx="8090">
                  <c:v>1834</c:v>
                </c:pt>
                <c:pt idx="8091">
                  <c:v>1835</c:v>
                </c:pt>
                <c:pt idx="8092">
                  <c:v>1835</c:v>
                </c:pt>
                <c:pt idx="8093">
                  <c:v>1836</c:v>
                </c:pt>
                <c:pt idx="8094">
                  <c:v>1836</c:v>
                </c:pt>
                <c:pt idx="8095">
                  <c:v>1836</c:v>
                </c:pt>
                <c:pt idx="8096">
                  <c:v>1837</c:v>
                </c:pt>
                <c:pt idx="8097">
                  <c:v>1838</c:v>
                </c:pt>
                <c:pt idx="8098">
                  <c:v>1839</c:v>
                </c:pt>
                <c:pt idx="8099">
                  <c:v>1840</c:v>
                </c:pt>
                <c:pt idx="8100">
                  <c:v>1840</c:v>
                </c:pt>
                <c:pt idx="8101">
                  <c:v>1840</c:v>
                </c:pt>
                <c:pt idx="8102">
                  <c:v>1840</c:v>
                </c:pt>
                <c:pt idx="8103">
                  <c:v>1841</c:v>
                </c:pt>
                <c:pt idx="8104">
                  <c:v>1842</c:v>
                </c:pt>
                <c:pt idx="8105">
                  <c:v>1842</c:v>
                </c:pt>
                <c:pt idx="8106">
                  <c:v>1842</c:v>
                </c:pt>
                <c:pt idx="8107">
                  <c:v>1843</c:v>
                </c:pt>
                <c:pt idx="8108">
                  <c:v>1843</c:v>
                </c:pt>
                <c:pt idx="8109">
                  <c:v>1843</c:v>
                </c:pt>
                <c:pt idx="8110">
                  <c:v>1844</c:v>
                </c:pt>
                <c:pt idx="8111">
                  <c:v>1844</c:v>
                </c:pt>
                <c:pt idx="8112">
                  <c:v>1844</c:v>
                </c:pt>
                <c:pt idx="8113">
                  <c:v>1845</c:v>
                </c:pt>
                <c:pt idx="8114">
                  <c:v>1846</c:v>
                </c:pt>
                <c:pt idx="8115">
                  <c:v>1847</c:v>
                </c:pt>
                <c:pt idx="8116">
                  <c:v>1847</c:v>
                </c:pt>
                <c:pt idx="8117">
                  <c:v>1848</c:v>
                </c:pt>
                <c:pt idx="8118">
                  <c:v>1849</c:v>
                </c:pt>
                <c:pt idx="8119">
                  <c:v>1849</c:v>
                </c:pt>
                <c:pt idx="8120">
                  <c:v>1850</c:v>
                </c:pt>
                <c:pt idx="8121">
                  <c:v>1850</c:v>
                </c:pt>
                <c:pt idx="8122">
                  <c:v>1850</c:v>
                </c:pt>
                <c:pt idx="8123">
                  <c:v>1850</c:v>
                </c:pt>
                <c:pt idx="8124">
                  <c:v>1850</c:v>
                </c:pt>
                <c:pt idx="8125">
                  <c:v>1850</c:v>
                </c:pt>
                <c:pt idx="8126">
                  <c:v>1850</c:v>
                </c:pt>
                <c:pt idx="8127">
                  <c:v>1851</c:v>
                </c:pt>
                <c:pt idx="8128">
                  <c:v>1852</c:v>
                </c:pt>
                <c:pt idx="8129">
                  <c:v>1852</c:v>
                </c:pt>
                <c:pt idx="8130">
                  <c:v>1852</c:v>
                </c:pt>
                <c:pt idx="8131">
                  <c:v>1852</c:v>
                </c:pt>
                <c:pt idx="8132">
                  <c:v>1852</c:v>
                </c:pt>
                <c:pt idx="8133">
                  <c:v>1852</c:v>
                </c:pt>
                <c:pt idx="8134">
                  <c:v>1852</c:v>
                </c:pt>
                <c:pt idx="8135">
                  <c:v>1852</c:v>
                </c:pt>
                <c:pt idx="8136">
                  <c:v>1852</c:v>
                </c:pt>
                <c:pt idx="8137">
                  <c:v>1852</c:v>
                </c:pt>
                <c:pt idx="8138">
                  <c:v>1852</c:v>
                </c:pt>
                <c:pt idx="8139">
                  <c:v>1852</c:v>
                </c:pt>
                <c:pt idx="8140">
                  <c:v>1852</c:v>
                </c:pt>
                <c:pt idx="8141">
                  <c:v>1852</c:v>
                </c:pt>
                <c:pt idx="8142">
                  <c:v>1852</c:v>
                </c:pt>
                <c:pt idx="8143">
                  <c:v>1852</c:v>
                </c:pt>
                <c:pt idx="8144">
                  <c:v>1852</c:v>
                </c:pt>
                <c:pt idx="8145">
                  <c:v>1852</c:v>
                </c:pt>
                <c:pt idx="8146">
                  <c:v>1852</c:v>
                </c:pt>
                <c:pt idx="8147">
                  <c:v>1852</c:v>
                </c:pt>
                <c:pt idx="8148">
                  <c:v>1852</c:v>
                </c:pt>
                <c:pt idx="8149">
                  <c:v>1852</c:v>
                </c:pt>
                <c:pt idx="8150">
                  <c:v>1853</c:v>
                </c:pt>
                <c:pt idx="8151">
                  <c:v>1853</c:v>
                </c:pt>
                <c:pt idx="8152">
                  <c:v>1854</c:v>
                </c:pt>
                <c:pt idx="8153">
                  <c:v>1854</c:v>
                </c:pt>
                <c:pt idx="8154">
                  <c:v>1854</c:v>
                </c:pt>
                <c:pt idx="8155">
                  <c:v>1854</c:v>
                </c:pt>
                <c:pt idx="8156">
                  <c:v>1854</c:v>
                </c:pt>
                <c:pt idx="8157">
                  <c:v>1854</c:v>
                </c:pt>
                <c:pt idx="8158">
                  <c:v>1854</c:v>
                </c:pt>
                <c:pt idx="8159">
                  <c:v>1855</c:v>
                </c:pt>
                <c:pt idx="8160">
                  <c:v>1855</c:v>
                </c:pt>
                <c:pt idx="8161">
                  <c:v>1855</c:v>
                </c:pt>
                <c:pt idx="8162">
                  <c:v>1855</c:v>
                </c:pt>
                <c:pt idx="8163">
                  <c:v>1855</c:v>
                </c:pt>
                <c:pt idx="8164">
                  <c:v>1855</c:v>
                </c:pt>
                <c:pt idx="8165">
                  <c:v>1855</c:v>
                </c:pt>
                <c:pt idx="8166">
                  <c:v>1855</c:v>
                </c:pt>
                <c:pt idx="8167">
                  <c:v>1855</c:v>
                </c:pt>
                <c:pt idx="8168">
                  <c:v>1856</c:v>
                </c:pt>
                <c:pt idx="8169">
                  <c:v>1856</c:v>
                </c:pt>
                <c:pt idx="8170">
                  <c:v>1856</c:v>
                </c:pt>
                <c:pt idx="8171">
                  <c:v>1856</c:v>
                </c:pt>
                <c:pt idx="8172">
                  <c:v>1856</c:v>
                </c:pt>
                <c:pt idx="8173">
                  <c:v>1856</c:v>
                </c:pt>
                <c:pt idx="8174">
                  <c:v>1856</c:v>
                </c:pt>
                <c:pt idx="8175">
                  <c:v>1856</c:v>
                </c:pt>
                <c:pt idx="8176">
                  <c:v>1856</c:v>
                </c:pt>
                <c:pt idx="8177">
                  <c:v>1856</c:v>
                </c:pt>
                <c:pt idx="8178">
                  <c:v>1856</c:v>
                </c:pt>
                <c:pt idx="8179">
                  <c:v>1856</c:v>
                </c:pt>
                <c:pt idx="8180">
                  <c:v>1856</c:v>
                </c:pt>
                <c:pt idx="8181">
                  <c:v>1856</c:v>
                </c:pt>
                <c:pt idx="8182">
                  <c:v>1856</c:v>
                </c:pt>
                <c:pt idx="8183">
                  <c:v>1856</c:v>
                </c:pt>
                <c:pt idx="8184">
                  <c:v>1856</c:v>
                </c:pt>
                <c:pt idx="8185">
                  <c:v>1856</c:v>
                </c:pt>
                <c:pt idx="8186">
                  <c:v>1857</c:v>
                </c:pt>
                <c:pt idx="8187">
                  <c:v>1857</c:v>
                </c:pt>
                <c:pt idx="8188">
                  <c:v>1857</c:v>
                </c:pt>
                <c:pt idx="8189">
                  <c:v>1857</c:v>
                </c:pt>
                <c:pt idx="8190">
                  <c:v>1857</c:v>
                </c:pt>
                <c:pt idx="8191">
                  <c:v>1857</c:v>
                </c:pt>
                <c:pt idx="8192">
                  <c:v>1858</c:v>
                </c:pt>
                <c:pt idx="8193">
                  <c:v>1858</c:v>
                </c:pt>
                <c:pt idx="8194">
                  <c:v>1858</c:v>
                </c:pt>
                <c:pt idx="8195">
                  <c:v>1859</c:v>
                </c:pt>
                <c:pt idx="8196">
                  <c:v>1859</c:v>
                </c:pt>
                <c:pt idx="8197">
                  <c:v>1859</c:v>
                </c:pt>
                <c:pt idx="8198">
                  <c:v>1859</c:v>
                </c:pt>
                <c:pt idx="8199">
                  <c:v>1859</c:v>
                </c:pt>
                <c:pt idx="8200">
                  <c:v>1860</c:v>
                </c:pt>
                <c:pt idx="8201">
                  <c:v>1860</c:v>
                </c:pt>
                <c:pt idx="8202">
                  <c:v>1861</c:v>
                </c:pt>
                <c:pt idx="8203">
                  <c:v>1861</c:v>
                </c:pt>
                <c:pt idx="8204">
                  <c:v>1861</c:v>
                </c:pt>
                <c:pt idx="8205">
                  <c:v>1861</c:v>
                </c:pt>
                <c:pt idx="8206">
                  <c:v>1861</c:v>
                </c:pt>
                <c:pt idx="8207">
                  <c:v>1862</c:v>
                </c:pt>
                <c:pt idx="8208">
                  <c:v>1862</c:v>
                </c:pt>
                <c:pt idx="8209">
                  <c:v>1863</c:v>
                </c:pt>
                <c:pt idx="8210">
                  <c:v>1863</c:v>
                </c:pt>
                <c:pt idx="8211">
                  <c:v>1863</c:v>
                </c:pt>
                <c:pt idx="8212">
                  <c:v>1863</c:v>
                </c:pt>
                <c:pt idx="8213">
                  <c:v>1863</c:v>
                </c:pt>
                <c:pt idx="8214">
                  <c:v>1863</c:v>
                </c:pt>
                <c:pt idx="8215">
                  <c:v>1863</c:v>
                </c:pt>
                <c:pt idx="8216">
                  <c:v>1863</c:v>
                </c:pt>
                <c:pt idx="8217">
                  <c:v>1864</c:v>
                </c:pt>
                <c:pt idx="8218">
                  <c:v>1864</c:v>
                </c:pt>
                <c:pt idx="8219">
                  <c:v>1864</c:v>
                </c:pt>
                <c:pt idx="8220">
                  <c:v>1864</c:v>
                </c:pt>
                <c:pt idx="8221">
                  <c:v>1865</c:v>
                </c:pt>
                <c:pt idx="8222">
                  <c:v>1865</c:v>
                </c:pt>
                <c:pt idx="8223">
                  <c:v>1865</c:v>
                </c:pt>
                <c:pt idx="8224">
                  <c:v>1865</c:v>
                </c:pt>
                <c:pt idx="8225">
                  <c:v>1865</c:v>
                </c:pt>
                <c:pt idx="8226">
                  <c:v>1865</c:v>
                </c:pt>
                <c:pt idx="8227">
                  <c:v>1865</c:v>
                </c:pt>
                <c:pt idx="8228">
                  <c:v>1865</c:v>
                </c:pt>
                <c:pt idx="8229">
                  <c:v>1865</c:v>
                </c:pt>
                <c:pt idx="8230">
                  <c:v>1865</c:v>
                </c:pt>
                <c:pt idx="8231">
                  <c:v>1865</c:v>
                </c:pt>
                <c:pt idx="8232">
                  <c:v>1865</c:v>
                </c:pt>
                <c:pt idx="8233">
                  <c:v>1865</c:v>
                </c:pt>
                <c:pt idx="8234">
                  <c:v>1866</c:v>
                </c:pt>
                <c:pt idx="8235">
                  <c:v>1866</c:v>
                </c:pt>
                <c:pt idx="8236">
                  <c:v>1867</c:v>
                </c:pt>
                <c:pt idx="8237">
                  <c:v>1868</c:v>
                </c:pt>
                <c:pt idx="8238">
                  <c:v>1868</c:v>
                </c:pt>
                <c:pt idx="8239">
                  <c:v>1868</c:v>
                </c:pt>
                <c:pt idx="8240">
                  <c:v>1868</c:v>
                </c:pt>
                <c:pt idx="8241">
                  <c:v>1868</c:v>
                </c:pt>
                <c:pt idx="8242">
                  <c:v>1868</c:v>
                </c:pt>
                <c:pt idx="8243">
                  <c:v>1868</c:v>
                </c:pt>
                <c:pt idx="8244">
                  <c:v>1868</c:v>
                </c:pt>
                <c:pt idx="8245">
                  <c:v>1868</c:v>
                </c:pt>
                <c:pt idx="8246">
                  <c:v>1868</c:v>
                </c:pt>
                <c:pt idx="8247">
                  <c:v>1869</c:v>
                </c:pt>
                <c:pt idx="8248">
                  <c:v>1869</c:v>
                </c:pt>
                <c:pt idx="8249">
                  <c:v>1869</c:v>
                </c:pt>
                <c:pt idx="8250">
                  <c:v>1869</c:v>
                </c:pt>
                <c:pt idx="8251">
                  <c:v>1869</c:v>
                </c:pt>
                <c:pt idx="8252">
                  <c:v>1869</c:v>
                </c:pt>
                <c:pt idx="8253">
                  <c:v>1869</c:v>
                </c:pt>
                <c:pt idx="8254">
                  <c:v>1869</c:v>
                </c:pt>
                <c:pt idx="8255">
                  <c:v>1869</c:v>
                </c:pt>
                <c:pt idx="8256">
                  <c:v>1870</c:v>
                </c:pt>
                <c:pt idx="8257">
                  <c:v>1870</c:v>
                </c:pt>
                <c:pt idx="8258">
                  <c:v>1870</c:v>
                </c:pt>
                <c:pt idx="8259">
                  <c:v>1870</c:v>
                </c:pt>
                <c:pt idx="8260">
                  <c:v>1870</c:v>
                </c:pt>
                <c:pt idx="8261">
                  <c:v>1870</c:v>
                </c:pt>
                <c:pt idx="8262">
                  <c:v>1871</c:v>
                </c:pt>
                <c:pt idx="8263">
                  <c:v>1872</c:v>
                </c:pt>
                <c:pt idx="8264">
                  <c:v>1872</c:v>
                </c:pt>
                <c:pt idx="8265">
                  <c:v>1872</c:v>
                </c:pt>
                <c:pt idx="8266">
                  <c:v>1872</c:v>
                </c:pt>
                <c:pt idx="8267">
                  <c:v>1872</c:v>
                </c:pt>
                <c:pt idx="8268">
                  <c:v>1872</c:v>
                </c:pt>
                <c:pt idx="8269">
                  <c:v>1872</c:v>
                </c:pt>
                <c:pt idx="8270">
                  <c:v>1872</c:v>
                </c:pt>
                <c:pt idx="8271">
                  <c:v>1872</c:v>
                </c:pt>
                <c:pt idx="8272">
                  <c:v>1872</c:v>
                </c:pt>
                <c:pt idx="8273">
                  <c:v>1873</c:v>
                </c:pt>
                <c:pt idx="8274">
                  <c:v>1874</c:v>
                </c:pt>
                <c:pt idx="8275">
                  <c:v>1874</c:v>
                </c:pt>
                <c:pt idx="8276">
                  <c:v>1874</c:v>
                </c:pt>
                <c:pt idx="8277">
                  <c:v>1874</c:v>
                </c:pt>
                <c:pt idx="8278">
                  <c:v>1874</c:v>
                </c:pt>
                <c:pt idx="8279">
                  <c:v>1874</c:v>
                </c:pt>
                <c:pt idx="8280">
                  <c:v>1874</c:v>
                </c:pt>
                <c:pt idx="8281">
                  <c:v>1874</c:v>
                </c:pt>
                <c:pt idx="8282">
                  <c:v>1874</c:v>
                </c:pt>
                <c:pt idx="8283">
                  <c:v>1874</c:v>
                </c:pt>
                <c:pt idx="8284">
                  <c:v>1874</c:v>
                </c:pt>
                <c:pt idx="8285">
                  <c:v>1874</c:v>
                </c:pt>
                <c:pt idx="8286">
                  <c:v>1874</c:v>
                </c:pt>
                <c:pt idx="8287">
                  <c:v>1874</c:v>
                </c:pt>
                <c:pt idx="8288">
                  <c:v>1875</c:v>
                </c:pt>
                <c:pt idx="8289">
                  <c:v>1876</c:v>
                </c:pt>
                <c:pt idx="8290">
                  <c:v>1877</c:v>
                </c:pt>
                <c:pt idx="8291">
                  <c:v>1878</c:v>
                </c:pt>
                <c:pt idx="8292">
                  <c:v>1878</c:v>
                </c:pt>
                <c:pt idx="8293">
                  <c:v>1878</c:v>
                </c:pt>
                <c:pt idx="8294">
                  <c:v>1878</c:v>
                </c:pt>
                <c:pt idx="8295">
                  <c:v>1878</c:v>
                </c:pt>
                <c:pt idx="8296">
                  <c:v>1878</c:v>
                </c:pt>
                <c:pt idx="8297">
                  <c:v>1878</c:v>
                </c:pt>
                <c:pt idx="8298">
                  <c:v>1878</c:v>
                </c:pt>
                <c:pt idx="8299">
                  <c:v>1878</c:v>
                </c:pt>
                <c:pt idx="8300">
                  <c:v>1878</c:v>
                </c:pt>
                <c:pt idx="8301">
                  <c:v>1878</c:v>
                </c:pt>
                <c:pt idx="8302">
                  <c:v>1878</c:v>
                </c:pt>
                <c:pt idx="8303">
                  <c:v>1878</c:v>
                </c:pt>
                <c:pt idx="8304">
                  <c:v>1878</c:v>
                </c:pt>
                <c:pt idx="8305">
                  <c:v>1878</c:v>
                </c:pt>
                <c:pt idx="8306">
                  <c:v>1878</c:v>
                </c:pt>
                <c:pt idx="8307">
                  <c:v>1879</c:v>
                </c:pt>
                <c:pt idx="8308">
                  <c:v>1880</c:v>
                </c:pt>
                <c:pt idx="8309">
                  <c:v>1881</c:v>
                </c:pt>
                <c:pt idx="8310">
                  <c:v>1881</c:v>
                </c:pt>
                <c:pt idx="8311">
                  <c:v>1881</c:v>
                </c:pt>
                <c:pt idx="8312">
                  <c:v>1881</c:v>
                </c:pt>
                <c:pt idx="8313">
                  <c:v>1881</c:v>
                </c:pt>
                <c:pt idx="8314">
                  <c:v>1881</c:v>
                </c:pt>
                <c:pt idx="8315">
                  <c:v>1881</c:v>
                </c:pt>
                <c:pt idx="8316">
                  <c:v>1881</c:v>
                </c:pt>
                <c:pt idx="8317">
                  <c:v>1882</c:v>
                </c:pt>
                <c:pt idx="8318">
                  <c:v>1883</c:v>
                </c:pt>
                <c:pt idx="8319">
                  <c:v>1883</c:v>
                </c:pt>
                <c:pt idx="8320">
                  <c:v>1883</c:v>
                </c:pt>
                <c:pt idx="8321">
                  <c:v>1883</c:v>
                </c:pt>
                <c:pt idx="8322">
                  <c:v>1883</c:v>
                </c:pt>
                <c:pt idx="8323">
                  <c:v>1883</c:v>
                </c:pt>
                <c:pt idx="8324">
                  <c:v>1883</c:v>
                </c:pt>
                <c:pt idx="8325">
                  <c:v>1883</c:v>
                </c:pt>
                <c:pt idx="8326">
                  <c:v>1883</c:v>
                </c:pt>
                <c:pt idx="8327">
                  <c:v>1883</c:v>
                </c:pt>
                <c:pt idx="8328">
                  <c:v>1883</c:v>
                </c:pt>
                <c:pt idx="8329">
                  <c:v>1883</c:v>
                </c:pt>
                <c:pt idx="8330">
                  <c:v>1884</c:v>
                </c:pt>
                <c:pt idx="8331">
                  <c:v>1884</c:v>
                </c:pt>
                <c:pt idx="8332">
                  <c:v>1884</c:v>
                </c:pt>
                <c:pt idx="8333">
                  <c:v>1884</c:v>
                </c:pt>
                <c:pt idx="8334">
                  <c:v>1884</c:v>
                </c:pt>
                <c:pt idx="8335">
                  <c:v>1884</c:v>
                </c:pt>
                <c:pt idx="8336">
                  <c:v>1884</c:v>
                </c:pt>
                <c:pt idx="8337">
                  <c:v>1884</c:v>
                </c:pt>
                <c:pt idx="8338">
                  <c:v>1884</c:v>
                </c:pt>
                <c:pt idx="8339">
                  <c:v>1885</c:v>
                </c:pt>
                <c:pt idx="8340">
                  <c:v>1885</c:v>
                </c:pt>
                <c:pt idx="8341">
                  <c:v>1885</c:v>
                </c:pt>
                <c:pt idx="8342">
                  <c:v>1885</c:v>
                </c:pt>
                <c:pt idx="8343">
                  <c:v>1886</c:v>
                </c:pt>
                <c:pt idx="8344">
                  <c:v>1886</c:v>
                </c:pt>
                <c:pt idx="8345">
                  <c:v>1886</c:v>
                </c:pt>
                <c:pt idx="8346">
                  <c:v>1886</c:v>
                </c:pt>
                <c:pt idx="8347">
                  <c:v>1886</c:v>
                </c:pt>
                <c:pt idx="8348">
                  <c:v>1886</c:v>
                </c:pt>
                <c:pt idx="8349">
                  <c:v>1887</c:v>
                </c:pt>
                <c:pt idx="8350">
                  <c:v>1887</c:v>
                </c:pt>
                <c:pt idx="8351">
                  <c:v>1887</c:v>
                </c:pt>
                <c:pt idx="8352">
                  <c:v>1887</c:v>
                </c:pt>
                <c:pt idx="8353">
                  <c:v>1887</c:v>
                </c:pt>
                <c:pt idx="8354">
                  <c:v>1887</c:v>
                </c:pt>
                <c:pt idx="8355">
                  <c:v>1887</c:v>
                </c:pt>
                <c:pt idx="8356">
                  <c:v>1887</c:v>
                </c:pt>
                <c:pt idx="8357">
                  <c:v>1887</c:v>
                </c:pt>
                <c:pt idx="8358">
                  <c:v>1887</c:v>
                </c:pt>
                <c:pt idx="8359">
                  <c:v>1887</c:v>
                </c:pt>
                <c:pt idx="8360">
                  <c:v>1887</c:v>
                </c:pt>
                <c:pt idx="8361">
                  <c:v>1888</c:v>
                </c:pt>
                <c:pt idx="8362">
                  <c:v>1888</c:v>
                </c:pt>
                <c:pt idx="8363">
                  <c:v>1888</c:v>
                </c:pt>
                <c:pt idx="8364">
                  <c:v>1888</c:v>
                </c:pt>
                <c:pt idx="8365">
                  <c:v>1888</c:v>
                </c:pt>
                <c:pt idx="8366">
                  <c:v>1888</c:v>
                </c:pt>
                <c:pt idx="8367">
                  <c:v>1888</c:v>
                </c:pt>
                <c:pt idx="8368">
                  <c:v>1888</c:v>
                </c:pt>
                <c:pt idx="8369">
                  <c:v>1888</c:v>
                </c:pt>
                <c:pt idx="8370">
                  <c:v>1889</c:v>
                </c:pt>
                <c:pt idx="8371">
                  <c:v>1889</c:v>
                </c:pt>
                <c:pt idx="8372">
                  <c:v>1889</c:v>
                </c:pt>
                <c:pt idx="8373">
                  <c:v>1889</c:v>
                </c:pt>
                <c:pt idx="8374">
                  <c:v>1890</c:v>
                </c:pt>
                <c:pt idx="8375">
                  <c:v>1890</c:v>
                </c:pt>
                <c:pt idx="8376">
                  <c:v>1890</c:v>
                </c:pt>
                <c:pt idx="8377">
                  <c:v>1890</c:v>
                </c:pt>
                <c:pt idx="8378">
                  <c:v>1890</c:v>
                </c:pt>
                <c:pt idx="8379">
                  <c:v>1890</c:v>
                </c:pt>
                <c:pt idx="8380">
                  <c:v>1890</c:v>
                </c:pt>
                <c:pt idx="8381">
                  <c:v>1890</c:v>
                </c:pt>
                <c:pt idx="8382">
                  <c:v>1890</c:v>
                </c:pt>
                <c:pt idx="8383">
                  <c:v>1890</c:v>
                </c:pt>
                <c:pt idx="8384">
                  <c:v>1891</c:v>
                </c:pt>
                <c:pt idx="8385">
                  <c:v>1892</c:v>
                </c:pt>
                <c:pt idx="8386">
                  <c:v>1893</c:v>
                </c:pt>
                <c:pt idx="8387">
                  <c:v>1893</c:v>
                </c:pt>
                <c:pt idx="8388">
                  <c:v>1894</c:v>
                </c:pt>
                <c:pt idx="8389">
                  <c:v>1894</c:v>
                </c:pt>
                <c:pt idx="8390">
                  <c:v>1895</c:v>
                </c:pt>
                <c:pt idx="8391">
                  <c:v>1895</c:v>
                </c:pt>
                <c:pt idx="8392">
                  <c:v>1895</c:v>
                </c:pt>
                <c:pt idx="8393">
                  <c:v>1895</c:v>
                </c:pt>
                <c:pt idx="8394">
                  <c:v>1895</c:v>
                </c:pt>
                <c:pt idx="8395">
                  <c:v>1895</c:v>
                </c:pt>
                <c:pt idx="8396">
                  <c:v>1896</c:v>
                </c:pt>
                <c:pt idx="8397">
                  <c:v>1897</c:v>
                </c:pt>
                <c:pt idx="8398">
                  <c:v>1897</c:v>
                </c:pt>
                <c:pt idx="8399">
                  <c:v>1898</c:v>
                </c:pt>
                <c:pt idx="8400">
                  <c:v>1898</c:v>
                </c:pt>
                <c:pt idx="8401">
                  <c:v>1898</c:v>
                </c:pt>
                <c:pt idx="8402">
                  <c:v>1898</c:v>
                </c:pt>
                <c:pt idx="8403">
                  <c:v>1898</c:v>
                </c:pt>
                <c:pt idx="8404">
                  <c:v>1898</c:v>
                </c:pt>
                <c:pt idx="8405">
                  <c:v>1898</c:v>
                </c:pt>
                <c:pt idx="8406">
                  <c:v>1899</c:v>
                </c:pt>
                <c:pt idx="8407">
                  <c:v>1899</c:v>
                </c:pt>
                <c:pt idx="8408">
                  <c:v>1899</c:v>
                </c:pt>
                <c:pt idx="8409">
                  <c:v>1900</c:v>
                </c:pt>
                <c:pt idx="8410">
                  <c:v>1900</c:v>
                </c:pt>
                <c:pt idx="8411">
                  <c:v>1900</c:v>
                </c:pt>
                <c:pt idx="8412">
                  <c:v>1900</c:v>
                </c:pt>
                <c:pt idx="8413">
                  <c:v>1900</c:v>
                </c:pt>
                <c:pt idx="8414">
                  <c:v>1900</c:v>
                </c:pt>
                <c:pt idx="8415">
                  <c:v>1900</c:v>
                </c:pt>
                <c:pt idx="8416">
                  <c:v>1900</c:v>
                </c:pt>
                <c:pt idx="8417">
                  <c:v>1900</c:v>
                </c:pt>
                <c:pt idx="8418">
                  <c:v>1900</c:v>
                </c:pt>
                <c:pt idx="8419">
                  <c:v>1900</c:v>
                </c:pt>
                <c:pt idx="8420">
                  <c:v>1900</c:v>
                </c:pt>
                <c:pt idx="8421">
                  <c:v>1901</c:v>
                </c:pt>
                <c:pt idx="8422">
                  <c:v>1902</c:v>
                </c:pt>
                <c:pt idx="8423">
                  <c:v>1902</c:v>
                </c:pt>
                <c:pt idx="8424">
                  <c:v>1903</c:v>
                </c:pt>
                <c:pt idx="8425">
                  <c:v>1904</c:v>
                </c:pt>
                <c:pt idx="8426">
                  <c:v>1904</c:v>
                </c:pt>
                <c:pt idx="8427">
                  <c:v>1904</c:v>
                </c:pt>
                <c:pt idx="8428">
                  <c:v>1905</c:v>
                </c:pt>
                <c:pt idx="8429">
                  <c:v>1905</c:v>
                </c:pt>
                <c:pt idx="8430">
                  <c:v>1905</c:v>
                </c:pt>
                <c:pt idx="8431">
                  <c:v>1905</c:v>
                </c:pt>
                <c:pt idx="8432">
                  <c:v>1905</c:v>
                </c:pt>
                <c:pt idx="8433">
                  <c:v>1905</c:v>
                </c:pt>
                <c:pt idx="8434">
                  <c:v>1905</c:v>
                </c:pt>
                <c:pt idx="8435">
                  <c:v>1905</c:v>
                </c:pt>
                <c:pt idx="8436">
                  <c:v>1905</c:v>
                </c:pt>
                <c:pt idx="8437">
                  <c:v>1905</c:v>
                </c:pt>
                <c:pt idx="8438">
                  <c:v>1905</c:v>
                </c:pt>
                <c:pt idx="8439">
                  <c:v>1905</c:v>
                </c:pt>
                <c:pt idx="8440">
                  <c:v>1905</c:v>
                </c:pt>
                <c:pt idx="8441">
                  <c:v>1905</c:v>
                </c:pt>
                <c:pt idx="8442">
                  <c:v>1905</c:v>
                </c:pt>
                <c:pt idx="8443">
                  <c:v>1905</c:v>
                </c:pt>
                <c:pt idx="8444">
                  <c:v>1905</c:v>
                </c:pt>
                <c:pt idx="8445">
                  <c:v>1905</c:v>
                </c:pt>
                <c:pt idx="8446">
                  <c:v>1905</c:v>
                </c:pt>
                <c:pt idx="8447">
                  <c:v>1905</c:v>
                </c:pt>
                <c:pt idx="8448">
                  <c:v>1905</c:v>
                </c:pt>
                <c:pt idx="8449">
                  <c:v>1905</c:v>
                </c:pt>
                <c:pt idx="8450">
                  <c:v>1905</c:v>
                </c:pt>
                <c:pt idx="8451">
                  <c:v>1905</c:v>
                </c:pt>
                <c:pt idx="8452">
                  <c:v>1905</c:v>
                </c:pt>
                <c:pt idx="8453">
                  <c:v>1905</c:v>
                </c:pt>
                <c:pt idx="8454">
                  <c:v>1905</c:v>
                </c:pt>
                <c:pt idx="8455">
                  <c:v>1905</c:v>
                </c:pt>
                <c:pt idx="8456">
                  <c:v>1905</c:v>
                </c:pt>
                <c:pt idx="8457">
                  <c:v>1905</c:v>
                </c:pt>
                <c:pt idx="8458">
                  <c:v>1905</c:v>
                </c:pt>
                <c:pt idx="8459">
                  <c:v>1905</c:v>
                </c:pt>
                <c:pt idx="8460">
                  <c:v>1905</c:v>
                </c:pt>
                <c:pt idx="8461">
                  <c:v>1905</c:v>
                </c:pt>
                <c:pt idx="8462">
                  <c:v>1905</c:v>
                </c:pt>
                <c:pt idx="8463">
                  <c:v>1905</c:v>
                </c:pt>
                <c:pt idx="8464">
                  <c:v>1905</c:v>
                </c:pt>
                <c:pt idx="8465">
                  <c:v>1906</c:v>
                </c:pt>
                <c:pt idx="8466">
                  <c:v>1907</c:v>
                </c:pt>
                <c:pt idx="8467">
                  <c:v>1907</c:v>
                </c:pt>
                <c:pt idx="8468">
                  <c:v>1907</c:v>
                </c:pt>
                <c:pt idx="8469">
                  <c:v>1907</c:v>
                </c:pt>
                <c:pt idx="8470">
                  <c:v>1907</c:v>
                </c:pt>
                <c:pt idx="8471">
                  <c:v>1907</c:v>
                </c:pt>
                <c:pt idx="8472">
                  <c:v>1907</c:v>
                </c:pt>
                <c:pt idx="8473">
                  <c:v>1907</c:v>
                </c:pt>
                <c:pt idx="8474">
                  <c:v>1907</c:v>
                </c:pt>
                <c:pt idx="8475">
                  <c:v>1908</c:v>
                </c:pt>
                <c:pt idx="8476">
                  <c:v>1908</c:v>
                </c:pt>
                <c:pt idx="8477">
                  <c:v>1908</c:v>
                </c:pt>
                <c:pt idx="8478">
                  <c:v>1908</c:v>
                </c:pt>
                <c:pt idx="8479">
                  <c:v>1908</c:v>
                </c:pt>
                <c:pt idx="8480">
                  <c:v>1908</c:v>
                </c:pt>
                <c:pt idx="8481">
                  <c:v>1908</c:v>
                </c:pt>
                <c:pt idx="8482">
                  <c:v>1908</c:v>
                </c:pt>
                <c:pt idx="8483">
                  <c:v>1908</c:v>
                </c:pt>
                <c:pt idx="8484">
                  <c:v>1908</c:v>
                </c:pt>
                <c:pt idx="8485">
                  <c:v>1908</c:v>
                </c:pt>
                <c:pt idx="8486">
                  <c:v>1909</c:v>
                </c:pt>
                <c:pt idx="8487">
                  <c:v>1909</c:v>
                </c:pt>
                <c:pt idx="8488">
                  <c:v>1909</c:v>
                </c:pt>
                <c:pt idx="8489">
                  <c:v>1909</c:v>
                </c:pt>
                <c:pt idx="8490">
                  <c:v>1909</c:v>
                </c:pt>
                <c:pt idx="8491">
                  <c:v>1909</c:v>
                </c:pt>
                <c:pt idx="8492">
                  <c:v>1909</c:v>
                </c:pt>
                <c:pt idx="8493">
                  <c:v>1909</c:v>
                </c:pt>
                <c:pt idx="8494">
                  <c:v>1909</c:v>
                </c:pt>
                <c:pt idx="8495">
                  <c:v>1909</c:v>
                </c:pt>
                <c:pt idx="8496">
                  <c:v>1909</c:v>
                </c:pt>
                <c:pt idx="8497">
                  <c:v>1909</c:v>
                </c:pt>
                <c:pt idx="8498">
                  <c:v>1909</c:v>
                </c:pt>
                <c:pt idx="8499">
                  <c:v>1909</c:v>
                </c:pt>
                <c:pt idx="8500">
                  <c:v>1909</c:v>
                </c:pt>
                <c:pt idx="8501">
                  <c:v>1909</c:v>
                </c:pt>
                <c:pt idx="8502">
                  <c:v>1909</c:v>
                </c:pt>
                <c:pt idx="8503">
                  <c:v>1909</c:v>
                </c:pt>
                <c:pt idx="8504">
                  <c:v>1909</c:v>
                </c:pt>
                <c:pt idx="8505">
                  <c:v>1909</c:v>
                </c:pt>
                <c:pt idx="8506">
                  <c:v>1909</c:v>
                </c:pt>
                <c:pt idx="8507">
                  <c:v>1909</c:v>
                </c:pt>
                <c:pt idx="8508">
                  <c:v>1909</c:v>
                </c:pt>
                <c:pt idx="8509">
                  <c:v>1909</c:v>
                </c:pt>
                <c:pt idx="8510">
                  <c:v>1910</c:v>
                </c:pt>
                <c:pt idx="8511">
                  <c:v>1910</c:v>
                </c:pt>
                <c:pt idx="8512">
                  <c:v>1910</c:v>
                </c:pt>
                <c:pt idx="8513">
                  <c:v>1910</c:v>
                </c:pt>
                <c:pt idx="8514">
                  <c:v>1910</c:v>
                </c:pt>
                <c:pt idx="8515">
                  <c:v>1910</c:v>
                </c:pt>
                <c:pt idx="8516">
                  <c:v>1910</c:v>
                </c:pt>
                <c:pt idx="8517">
                  <c:v>1910</c:v>
                </c:pt>
                <c:pt idx="8518">
                  <c:v>1910</c:v>
                </c:pt>
                <c:pt idx="8519">
                  <c:v>1910</c:v>
                </c:pt>
                <c:pt idx="8520">
                  <c:v>1910</c:v>
                </c:pt>
                <c:pt idx="8521">
                  <c:v>1910</c:v>
                </c:pt>
                <c:pt idx="8522">
                  <c:v>1910</c:v>
                </c:pt>
                <c:pt idx="8523">
                  <c:v>1910</c:v>
                </c:pt>
                <c:pt idx="8524">
                  <c:v>1910</c:v>
                </c:pt>
                <c:pt idx="8525">
                  <c:v>1910</c:v>
                </c:pt>
                <c:pt idx="8526">
                  <c:v>1911</c:v>
                </c:pt>
                <c:pt idx="8527">
                  <c:v>1911</c:v>
                </c:pt>
                <c:pt idx="8528">
                  <c:v>1911</c:v>
                </c:pt>
                <c:pt idx="8529">
                  <c:v>1911</c:v>
                </c:pt>
                <c:pt idx="8530">
                  <c:v>1911</c:v>
                </c:pt>
                <c:pt idx="8531">
                  <c:v>1911</c:v>
                </c:pt>
                <c:pt idx="8532">
                  <c:v>1912</c:v>
                </c:pt>
                <c:pt idx="8533">
                  <c:v>1913</c:v>
                </c:pt>
                <c:pt idx="8534">
                  <c:v>1913</c:v>
                </c:pt>
                <c:pt idx="8535">
                  <c:v>1913</c:v>
                </c:pt>
                <c:pt idx="8536">
                  <c:v>1913</c:v>
                </c:pt>
                <c:pt idx="8537">
                  <c:v>1913</c:v>
                </c:pt>
                <c:pt idx="8538">
                  <c:v>1913</c:v>
                </c:pt>
                <c:pt idx="8539">
                  <c:v>1914</c:v>
                </c:pt>
                <c:pt idx="8540">
                  <c:v>1914</c:v>
                </c:pt>
                <c:pt idx="8541">
                  <c:v>1914</c:v>
                </c:pt>
                <c:pt idx="8542">
                  <c:v>1914</c:v>
                </c:pt>
                <c:pt idx="8543">
                  <c:v>1915</c:v>
                </c:pt>
                <c:pt idx="8544">
                  <c:v>1915</c:v>
                </c:pt>
                <c:pt idx="8545">
                  <c:v>1915</c:v>
                </c:pt>
                <c:pt idx="8546">
                  <c:v>1915</c:v>
                </c:pt>
                <c:pt idx="8547">
                  <c:v>1915</c:v>
                </c:pt>
                <c:pt idx="8548">
                  <c:v>1915</c:v>
                </c:pt>
                <c:pt idx="8549">
                  <c:v>1915</c:v>
                </c:pt>
                <c:pt idx="8550">
                  <c:v>1915</c:v>
                </c:pt>
                <c:pt idx="8551">
                  <c:v>1915</c:v>
                </c:pt>
                <c:pt idx="8552">
                  <c:v>1916</c:v>
                </c:pt>
                <c:pt idx="8553">
                  <c:v>1917</c:v>
                </c:pt>
                <c:pt idx="8554">
                  <c:v>1917</c:v>
                </c:pt>
                <c:pt idx="8555">
                  <c:v>1917</c:v>
                </c:pt>
                <c:pt idx="8556">
                  <c:v>1918</c:v>
                </c:pt>
                <c:pt idx="8557">
                  <c:v>1919</c:v>
                </c:pt>
                <c:pt idx="8558">
                  <c:v>1919</c:v>
                </c:pt>
                <c:pt idx="8559">
                  <c:v>1919</c:v>
                </c:pt>
                <c:pt idx="8560">
                  <c:v>1919</c:v>
                </c:pt>
                <c:pt idx="8561">
                  <c:v>1919</c:v>
                </c:pt>
                <c:pt idx="8562">
                  <c:v>1919</c:v>
                </c:pt>
                <c:pt idx="8563">
                  <c:v>1920</c:v>
                </c:pt>
                <c:pt idx="8564">
                  <c:v>1921</c:v>
                </c:pt>
                <c:pt idx="8565">
                  <c:v>1921</c:v>
                </c:pt>
                <c:pt idx="8566">
                  <c:v>1921</c:v>
                </c:pt>
                <c:pt idx="8567">
                  <c:v>1921</c:v>
                </c:pt>
                <c:pt idx="8568">
                  <c:v>1922</c:v>
                </c:pt>
                <c:pt idx="8569">
                  <c:v>1922</c:v>
                </c:pt>
                <c:pt idx="8570">
                  <c:v>1922</c:v>
                </c:pt>
                <c:pt idx="8571">
                  <c:v>1923</c:v>
                </c:pt>
                <c:pt idx="8572">
                  <c:v>1923</c:v>
                </c:pt>
                <c:pt idx="8573">
                  <c:v>1924</c:v>
                </c:pt>
                <c:pt idx="8574">
                  <c:v>1924</c:v>
                </c:pt>
                <c:pt idx="8575">
                  <c:v>1924</c:v>
                </c:pt>
                <c:pt idx="8576">
                  <c:v>1924</c:v>
                </c:pt>
                <c:pt idx="8577">
                  <c:v>1924</c:v>
                </c:pt>
                <c:pt idx="8578">
                  <c:v>1924</c:v>
                </c:pt>
                <c:pt idx="8579">
                  <c:v>1924</c:v>
                </c:pt>
                <c:pt idx="8580">
                  <c:v>1925</c:v>
                </c:pt>
                <c:pt idx="8581">
                  <c:v>1925</c:v>
                </c:pt>
                <c:pt idx="8582">
                  <c:v>1925</c:v>
                </c:pt>
                <c:pt idx="8583">
                  <c:v>1925</c:v>
                </c:pt>
                <c:pt idx="8584">
                  <c:v>1925</c:v>
                </c:pt>
                <c:pt idx="8585">
                  <c:v>1925</c:v>
                </c:pt>
                <c:pt idx="8586">
                  <c:v>1926</c:v>
                </c:pt>
                <c:pt idx="8587">
                  <c:v>1926</c:v>
                </c:pt>
                <c:pt idx="8588">
                  <c:v>1926</c:v>
                </c:pt>
                <c:pt idx="8589">
                  <c:v>1926</c:v>
                </c:pt>
                <c:pt idx="8590">
                  <c:v>1926</c:v>
                </c:pt>
                <c:pt idx="8591">
                  <c:v>1926</c:v>
                </c:pt>
                <c:pt idx="8592">
                  <c:v>1927</c:v>
                </c:pt>
                <c:pt idx="8593">
                  <c:v>1927</c:v>
                </c:pt>
                <c:pt idx="8594">
                  <c:v>1927</c:v>
                </c:pt>
                <c:pt idx="8595">
                  <c:v>1927</c:v>
                </c:pt>
                <c:pt idx="8596">
                  <c:v>1927</c:v>
                </c:pt>
                <c:pt idx="8597">
                  <c:v>1927</c:v>
                </c:pt>
                <c:pt idx="8598">
                  <c:v>1927</c:v>
                </c:pt>
                <c:pt idx="8599">
                  <c:v>1927</c:v>
                </c:pt>
                <c:pt idx="8600">
                  <c:v>1927</c:v>
                </c:pt>
                <c:pt idx="8601">
                  <c:v>1927</c:v>
                </c:pt>
                <c:pt idx="8602">
                  <c:v>1928</c:v>
                </c:pt>
                <c:pt idx="8603">
                  <c:v>1928</c:v>
                </c:pt>
                <c:pt idx="8604">
                  <c:v>1929</c:v>
                </c:pt>
                <c:pt idx="8605">
                  <c:v>1929</c:v>
                </c:pt>
                <c:pt idx="8606">
                  <c:v>1930</c:v>
                </c:pt>
                <c:pt idx="8607">
                  <c:v>1930</c:v>
                </c:pt>
                <c:pt idx="8608">
                  <c:v>1930</c:v>
                </c:pt>
                <c:pt idx="8609">
                  <c:v>1930</c:v>
                </c:pt>
                <c:pt idx="8610">
                  <c:v>1931</c:v>
                </c:pt>
                <c:pt idx="8611">
                  <c:v>1931</c:v>
                </c:pt>
                <c:pt idx="8612">
                  <c:v>1931</c:v>
                </c:pt>
                <c:pt idx="8613">
                  <c:v>1931</c:v>
                </c:pt>
                <c:pt idx="8614">
                  <c:v>1931</c:v>
                </c:pt>
                <c:pt idx="8615">
                  <c:v>1931</c:v>
                </c:pt>
                <c:pt idx="8616">
                  <c:v>1932</c:v>
                </c:pt>
                <c:pt idx="8617">
                  <c:v>1932</c:v>
                </c:pt>
                <c:pt idx="8618">
                  <c:v>1932</c:v>
                </c:pt>
                <c:pt idx="8619">
                  <c:v>1932</c:v>
                </c:pt>
                <c:pt idx="8620">
                  <c:v>1932</c:v>
                </c:pt>
                <c:pt idx="8621">
                  <c:v>1932</c:v>
                </c:pt>
                <c:pt idx="8622">
                  <c:v>1932</c:v>
                </c:pt>
                <c:pt idx="8623">
                  <c:v>1933</c:v>
                </c:pt>
                <c:pt idx="8624">
                  <c:v>1933</c:v>
                </c:pt>
                <c:pt idx="8625">
                  <c:v>1933</c:v>
                </c:pt>
                <c:pt idx="8626">
                  <c:v>1933</c:v>
                </c:pt>
                <c:pt idx="8627">
                  <c:v>1933</c:v>
                </c:pt>
                <c:pt idx="8628">
                  <c:v>1933</c:v>
                </c:pt>
                <c:pt idx="8629">
                  <c:v>1934</c:v>
                </c:pt>
                <c:pt idx="8630">
                  <c:v>1934</c:v>
                </c:pt>
                <c:pt idx="8631">
                  <c:v>1934</c:v>
                </c:pt>
                <c:pt idx="8632">
                  <c:v>1934</c:v>
                </c:pt>
                <c:pt idx="8633">
                  <c:v>1934</c:v>
                </c:pt>
                <c:pt idx="8634">
                  <c:v>1935</c:v>
                </c:pt>
                <c:pt idx="8635">
                  <c:v>1935</c:v>
                </c:pt>
                <c:pt idx="8636">
                  <c:v>1936</c:v>
                </c:pt>
                <c:pt idx="8637">
                  <c:v>1936</c:v>
                </c:pt>
                <c:pt idx="8638">
                  <c:v>1937</c:v>
                </c:pt>
                <c:pt idx="8639">
                  <c:v>1937</c:v>
                </c:pt>
                <c:pt idx="8640">
                  <c:v>1937</c:v>
                </c:pt>
                <c:pt idx="8641">
                  <c:v>1938</c:v>
                </c:pt>
                <c:pt idx="8642">
                  <c:v>1939</c:v>
                </c:pt>
                <c:pt idx="8643">
                  <c:v>1939</c:v>
                </c:pt>
                <c:pt idx="8644">
                  <c:v>1939</c:v>
                </c:pt>
                <c:pt idx="8645">
                  <c:v>1939</c:v>
                </c:pt>
                <c:pt idx="8646">
                  <c:v>1940</c:v>
                </c:pt>
                <c:pt idx="8647">
                  <c:v>1940</c:v>
                </c:pt>
                <c:pt idx="8648">
                  <c:v>1940</c:v>
                </c:pt>
                <c:pt idx="8649">
                  <c:v>1941</c:v>
                </c:pt>
                <c:pt idx="8650">
                  <c:v>1941</c:v>
                </c:pt>
                <c:pt idx="8651">
                  <c:v>1942</c:v>
                </c:pt>
                <c:pt idx="8652">
                  <c:v>1943</c:v>
                </c:pt>
                <c:pt idx="8653">
                  <c:v>1943</c:v>
                </c:pt>
                <c:pt idx="8654">
                  <c:v>1944</c:v>
                </c:pt>
                <c:pt idx="8655">
                  <c:v>1944</c:v>
                </c:pt>
                <c:pt idx="8656">
                  <c:v>1945</c:v>
                </c:pt>
                <c:pt idx="8657">
                  <c:v>1946</c:v>
                </c:pt>
                <c:pt idx="8658">
                  <c:v>1947</c:v>
                </c:pt>
                <c:pt idx="8659">
                  <c:v>1948</c:v>
                </c:pt>
                <c:pt idx="8660">
                  <c:v>1948</c:v>
                </c:pt>
                <c:pt idx="8661">
                  <c:v>1948</c:v>
                </c:pt>
                <c:pt idx="8662">
                  <c:v>1949</c:v>
                </c:pt>
                <c:pt idx="8663">
                  <c:v>1949</c:v>
                </c:pt>
                <c:pt idx="8664">
                  <c:v>1949</c:v>
                </c:pt>
                <c:pt idx="8665">
                  <c:v>1949</c:v>
                </c:pt>
                <c:pt idx="8666">
                  <c:v>1949</c:v>
                </c:pt>
                <c:pt idx="8667">
                  <c:v>1949</c:v>
                </c:pt>
                <c:pt idx="8668">
                  <c:v>1949</c:v>
                </c:pt>
                <c:pt idx="8669">
                  <c:v>1949</c:v>
                </c:pt>
                <c:pt idx="8670">
                  <c:v>1949</c:v>
                </c:pt>
                <c:pt idx="8671">
                  <c:v>1949</c:v>
                </c:pt>
                <c:pt idx="8672">
                  <c:v>1950</c:v>
                </c:pt>
                <c:pt idx="8673">
                  <c:v>1951</c:v>
                </c:pt>
                <c:pt idx="8674">
                  <c:v>1952</c:v>
                </c:pt>
                <c:pt idx="8675">
                  <c:v>1952</c:v>
                </c:pt>
                <c:pt idx="8676">
                  <c:v>1952</c:v>
                </c:pt>
                <c:pt idx="8677">
                  <c:v>1952</c:v>
                </c:pt>
                <c:pt idx="8678">
                  <c:v>1953</c:v>
                </c:pt>
                <c:pt idx="8679">
                  <c:v>1953</c:v>
                </c:pt>
                <c:pt idx="8680">
                  <c:v>1953</c:v>
                </c:pt>
                <c:pt idx="8681">
                  <c:v>1953</c:v>
                </c:pt>
                <c:pt idx="8682">
                  <c:v>1953</c:v>
                </c:pt>
                <c:pt idx="8683">
                  <c:v>1953</c:v>
                </c:pt>
                <c:pt idx="8684">
                  <c:v>1954</c:v>
                </c:pt>
                <c:pt idx="8685">
                  <c:v>1954</c:v>
                </c:pt>
                <c:pt idx="8686">
                  <c:v>1954</c:v>
                </c:pt>
                <c:pt idx="8687">
                  <c:v>1954</c:v>
                </c:pt>
                <c:pt idx="8688">
                  <c:v>1954</c:v>
                </c:pt>
                <c:pt idx="8689">
                  <c:v>1954</c:v>
                </c:pt>
                <c:pt idx="8690">
                  <c:v>1954</c:v>
                </c:pt>
                <c:pt idx="8691">
                  <c:v>1955</c:v>
                </c:pt>
                <c:pt idx="8692">
                  <c:v>1955</c:v>
                </c:pt>
                <c:pt idx="8693">
                  <c:v>1956</c:v>
                </c:pt>
                <c:pt idx="8694">
                  <c:v>1957</c:v>
                </c:pt>
                <c:pt idx="8695">
                  <c:v>1957</c:v>
                </c:pt>
                <c:pt idx="8696">
                  <c:v>1958</c:v>
                </c:pt>
                <c:pt idx="8697">
                  <c:v>1959</c:v>
                </c:pt>
                <c:pt idx="8698">
                  <c:v>1959</c:v>
                </c:pt>
                <c:pt idx="8699">
                  <c:v>1960</c:v>
                </c:pt>
                <c:pt idx="8700">
                  <c:v>1960</c:v>
                </c:pt>
                <c:pt idx="8701">
                  <c:v>1961</c:v>
                </c:pt>
                <c:pt idx="8702">
                  <c:v>1961</c:v>
                </c:pt>
                <c:pt idx="8703">
                  <c:v>1961</c:v>
                </c:pt>
                <c:pt idx="8704">
                  <c:v>1961</c:v>
                </c:pt>
                <c:pt idx="8705">
                  <c:v>1961</c:v>
                </c:pt>
                <c:pt idx="8706">
                  <c:v>1962</c:v>
                </c:pt>
                <c:pt idx="8707">
                  <c:v>1962</c:v>
                </c:pt>
                <c:pt idx="8708">
                  <c:v>1962</c:v>
                </c:pt>
                <c:pt idx="8709">
                  <c:v>1962</c:v>
                </c:pt>
                <c:pt idx="8710">
                  <c:v>1962</c:v>
                </c:pt>
                <c:pt idx="8711">
                  <c:v>1962</c:v>
                </c:pt>
                <c:pt idx="8712">
                  <c:v>1963</c:v>
                </c:pt>
                <c:pt idx="8713">
                  <c:v>1963</c:v>
                </c:pt>
                <c:pt idx="8714">
                  <c:v>1963</c:v>
                </c:pt>
                <c:pt idx="8715">
                  <c:v>1963</c:v>
                </c:pt>
                <c:pt idx="8716">
                  <c:v>1963</c:v>
                </c:pt>
                <c:pt idx="8717">
                  <c:v>1963</c:v>
                </c:pt>
                <c:pt idx="8718">
                  <c:v>1963</c:v>
                </c:pt>
                <c:pt idx="8719">
                  <c:v>1963</c:v>
                </c:pt>
                <c:pt idx="8720">
                  <c:v>1963</c:v>
                </c:pt>
                <c:pt idx="8721">
                  <c:v>1963</c:v>
                </c:pt>
                <c:pt idx="8722">
                  <c:v>1963</c:v>
                </c:pt>
                <c:pt idx="8723">
                  <c:v>1963</c:v>
                </c:pt>
                <c:pt idx="8724">
                  <c:v>1963</c:v>
                </c:pt>
                <c:pt idx="8725">
                  <c:v>1963</c:v>
                </c:pt>
                <c:pt idx="8726">
                  <c:v>1963</c:v>
                </c:pt>
                <c:pt idx="8727">
                  <c:v>1963</c:v>
                </c:pt>
                <c:pt idx="8728">
                  <c:v>1963</c:v>
                </c:pt>
                <c:pt idx="8729">
                  <c:v>1963</c:v>
                </c:pt>
                <c:pt idx="8730">
                  <c:v>1964</c:v>
                </c:pt>
                <c:pt idx="8731">
                  <c:v>1965</c:v>
                </c:pt>
                <c:pt idx="8732">
                  <c:v>1965</c:v>
                </c:pt>
                <c:pt idx="8733">
                  <c:v>1966</c:v>
                </c:pt>
                <c:pt idx="8734">
                  <c:v>1966</c:v>
                </c:pt>
                <c:pt idx="8735">
                  <c:v>1966</c:v>
                </c:pt>
                <c:pt idx="8736">
                  <c:v>1966</c:v>
                </c:pt>
                <c:pt idx="8737">
                  <c:v>1966</c:v>
                </c:pt>
                <c:pt idx="8738">
                  <c:v>1967</c:v>
                </c:pt>
                <c:pt idx="8739">
                  <c:v>1967</c:v>
                </c:pt>
                <c:pt idx="8740">
                  <c:v>1967</c:v>
                </c:pt>
                <c:pt idx="8741">
                  <c:v>1968</c:v>
                </c:pt>
                <c:pt idx="8742">
                  <c:v>1968</c:v>
                </c:pt>
                <c:pt idx="8743">
                  <c:v>1968</c:v>
                </c:pt>
                <c:pt idx="8744">
                  <c:v>1968</c:v>
                </c:pt>
                <c:pt idx="8745">
                  <c:v>1968</c:v>
                </c:pt>
                <c:pt idx="8746">
                  <c:v>1968</c:v>
                </c:pt>
                <c:pt idx="8747">
                  <c:v>1968</c:v>
                </c:pt>
                <c:pt idx="8748">
                  <c:v>1969</c:v>
                </c:pt>
                <c:pt idx="8749">
                  <c:v>1970</c:v>
                </c:pt>
                <c:pt idx="8750">
                  <c:v>1971</c:v>
                </c:pt>
                <c:pt idx="8751">
                  <c:v>1971</c:v>
                </c:pt>
                <c:pt idx="8752">
                  <c:v>1971</c:v>
                </c:pt>
                <c:pt idx="8753">
                  <c:v>1972</c:v>
                </c:pt>
                <c:pt idx="8754">
                  <c:v>1972</c:v>
                </c:pt>
                <c:pt idx="8755">
                  <c:v>1973</c:v>
                </c:pt>
                <c:pt idx="8756">
                  <c:v>1973</c:v>
                </c:pt>
                <c:pt idx="8757">
                  <c:v>1973</c:v>
                </c:pt>
                <c:pt idx="8758">
                  <c:v>1973</c:v>
                </c:pt>
                <c:pt idx="8759">
                  <c:v>1973</c:v>
                </c:pt>
                <c:pt idx="8760">
                  <c:v>1973</c:v>
                </c:pt>
                <c:pt idx="8761">
                  <c:v>1973</c:v>
                </c:pt>
                <c:pt idx="8762">
                  <c:v>1973</c:v>
                </c:pt>
                <c:pt idx="8763">
                  <c:v>1973</c:v>
                </c:pt>
                <c:pt idx="8764">
                  <c:v>1973</c:v>
                </c:pt>
                <c:pt idx="8765">
                  <c:v>1973</c:v>
                </c:pt>
                <c:pt idx="8766">
                  <c:v>1973</c:v>
                </c:pt>
                <c:pt idx="8767">
                  <c:v>1973</c:v>
                </c:pt>
                <c:pt idx="8768">
                  <c:v>1973</c:v>
                </c:pt>
                <c:pt idx="8769">
                  <c:v>1973</c:v>
                </c:pt>
                <c:pt idx="8770">
                  <c:v>1973</c:v>
                </c:pt>
                <c:pt idx="8771">
                  <c:v>1973</c:v>
                </c:pt>
                <c:pt idx="8772">
                  <c:v>1973</c:v>
                </c:pt>
                <c:pt idx="8773">
                  <c:v>1973</c:v>
                </c:pt>
                <c:pt idx="8774">
                  <c:v>1973</c:v>
                </c:pt>
                <c:pt idx="8775">
                  <c:v>1973</c:v>
                </c:pt>
                <c:pt idx="8776">
                  <c:v>1974</c:v>
                </c:pt>
                <c:pt idx="8777">
                  <c:v>1974</c:v>
                </c:pt>
                <c:pt idx="8778">
                  <c:v>1974</c:v>
                </c:pt>
                <c:pt idx="8779">
                  <c:v>1974</c:v>
                </c:pt>
                <c:pt idx="8780">
                  <c:v>1974</c:v>
                </c:pt>
                <c:pt idx="8781">
                  <c:v>1975</c:v>
                </c:pt>
                <c:pt idx="8782">
                  <c:v>1975</c:v>
                </c:pt>
                <c:pt idx="8783">
                  <c:v>1976</c:v>
                </c:pt>
                <c:pt idx="8784">
                  <c:v>1976</c:v>
                </c:pt>
                <c:pt idx="8785">
                  <c:v>1976</c:v>
                </c:pt>
                <c:pt idx="8786">
                  <c:v>1976</c:v>
                </c:pt>
                <c:pt idx="8787">
                  <c:v>1976</c:v>
                </c:pt>
                <c:pt idx="8788">
                  <c:v>1976</c:v>
                </c:pt>
                <c:pt idx="8789">
                  <c:v>1977</c:v>
                </c:pt>
                <c:pt idx="8790">
                  <c:v>1977</c:v>
                </c:pt>
                <c:pt idx="8791">
                  <c:v>1977</c:v>
                </c:pt>
                <c:pt idx="8792">
                  <c:v>1977</c:v>
                </c:pt>
                <c:pt idx="8793">
                  <c:v>1977</c:v>
                </c:pt>
                <c:pt idx="8794">
                  <c:v>1977</c:v>
                </c:pt>
                <c:pt idx="8795">
                  <c:v>1978</c:v>
                </c:pt>
                <c:pt idx="8796">
                  <c:v>1978</c:v>
                </c:pt>
                <c:pt idx="8797">
                  <c:v>1978</c:v>
                </c:pt>
                <c:pt idx="8798">
                  <c:v>1978</c:v>
                </c:pt>
                <c:pt idx="8799">
                  <c:v>1978</c:v>
                </c:pt>
                <c:pt idx="8800">
                  <c:v>1978</c:v>
                </c:pt>
                <c:pt idx="8801">
                  <c:v>1978</c:v>
                </c:pt>
                <c:pt idx="8802">
                  <c:v>1978</c:v>
                </c:pt>
                <c:pt idx="8803">
                  <c:v>1978</c:v>
                </c:pt>
                <c:pt idx="8804">
                  <c:v>1978</c:v>
                </c:pt>
                <c:pt idx="8805">
                  <c:v>1978</c:v>
                </c:pt>
                <c:pt idx="8806">
                  <c:v>1978</c:v>
                </c:pt>
                <c:pt idx="8807">
                  <c:v>1978</c:v>
                </c:pt>
                <c:pt idx="8808">
                  <c:v>1978</c:v>
                </c:pt>
                <c:pt idx="8809">
                  <c:v>1978</c:v>
                </c:pt>
                <c:pt idx="8810">
                  <c:v>1978</c:v>
                </c:pt>
                <c:pt idx="8811">
                  <c:v>1978</c:v>
                </c:pt>
                <c:pt idx="8812">
                  <c:v>1978</c:v>
                </c:pt>
                <c:pt idx="8813">
                  <c:v>1978</c:v>
                </c:pt>
                <c:pt idx="8814">
                  <c:v>1978</c:v>
                </c:pt>
                <c:pt idx="8815">
                  <c:v>1978</c:v>
                </c:pt>
                <c:pt idx="8816">
                  <c:v>1979</c:v>
                </c:pt>
                <c:pt idx="8817">
                  <c:v>1980</c:v>
                </c:pt>
                <c:pt idx="8818">
                  <c:v>1981</c:v>
                </c:pt>
                <c:pt idx="8819">
                  <c:v>1981</c:v>
                </c:pt>
                <c:pt idx="8820">
                  <c:v>1981</c:v>
                </c:pt>
                <c:pt idx="8821">
                  <c:v>1982</c:v>
                </c:pt>
                <c:pt idx="8822">
                  <c:v>1982</c:v>
                </c:pt>
                <c:pt idx="8823">
                  <c:v>1983</c:v>
                </c:pt>
                <c:pt idx="8824">
                  <c:v>1983</c:v>
                </c:pt>
                <c:pt idx="8825">
                  <c:v>1983</c:v>
                </c:pt>
                <c:pt idx="8826">
                  <c:v>1983</c:v>
                </c:pt>
                <c:pt idx="8827">
                  <c:v>1983</c:v>
                </c:pt>
                <c:pt idx="8828">
                  <c:v>1984</c:v>
                </c:pt>
                <c:pt idx="8829">
                  <c:v>1984</c:v>
                </c:pt>
                <c:pt idx="8830">
                  <c:v>1984</c:v>
                </c:pt>
                <c:pt idx="8831">
                  <c:v>1984</c:v>
                </c:pt>
                <c:pt idx="8832">
                  <c:v>1984</c:v>
                </c:pt>
                <c:pt idx="8833">
                  <c:v>1984</c:v>
                </c:pt>
                <c:pt idx="8834">
                  <c:v>1984</c:v>
                </c:pt>
                <c:pt idx="8835">
                  <c:v>1984</c:v>
                </c:pt>
                <c:pt idx="8836">
                  <c:v>1985</c:v>
                </c:pt>
                <c:pt idx="8837">
                  <c:v>1985</c:v>
                </c:pt>
                <c:pt idx="8838">
                  <c:v>1985</c:v>
                </c:pt>
                <c:pt idx="8839">
                  <c:v>1985</c:v>
                </c:pt>
                <c:pt idx="8840">
                  <c:v>1986</c:v>
                </c:pt>
                <c:pt idx="8841">
                  <c:v>1986</c:v>
                </c:pt>
                <c:pt idx="8842">
                  <c:v>1986</c:v>
                </c:pt>
                <c:pt idx="8843">
                  <c:v>1986</c:v>
                </c:pt>
                <c:pt idx="8844">
                  <c:v>1986</c:v>
                </c:pt>
                <c:pt idx="8845">
                  <c:v>1986</c:v>
                </c:pt>
                <c:pt idx="8846">
                  <c:v>1987</c:v>
                </c:pt>
                <c:pt idx="8847">
                  <c:v>1987</c:v>
                </c:pt>
                <c:pt idx="8848">
                  <c:v>1987</c:v>
                </c:pt>
                <c:pt idx="8849">
                  <c:v>1987</c:v>
                </c:pt>
                <c:pt idx="8850">
                  <c:v>1987</c:v>
                </c:pt>
                <c:pt idx="8851">
                  <c:v>1987</c:v>
                </c:pt>
                <c:pt idx="8852">
                  <c:v>1987</c:v>
                </c:pt>
                <c:pt idx="8853">
                  <c:v>1987</c:v>
                </c:pt>
                <c:pt idx="8854">
                  <c:v>1987</c:v>
                </c:pt>
                <c:pt idx="8855">
                  <c:v>1987</c:v>
                </c:pt>
                <c:pt idx="8856">
                  <c:v>1987</c:v>
                </c:pt>
                <c:pt idx="8857">
                  <c:v>1987</c:v>
                </c:pt>
                <c:pt idx="8858">
                  <c:v>1987</c:v>
                </c:pt>
                <c:pt idx="8859">
                  <c:v>1987</c:v>
                </c:pt>
                <c:pt idx="8860">
                  <c:v>1987</c:v>
                </c:pt>
                <c:pt idx="8861">
                  <c:v>1987</c:v>
                </c:pt>
                <c:pt idx="8862">
                  <c:v>1987</c:v>
                </c:pt>
                <c:pt idx="8863">
                  <c:v>1987</c:v>
                </c:pt>
                <c:pt idx="8864">
                  <c:v>1987</c:v>
                </c:pt>
                <c:pt idx="8865">
                  <c:v>1987</c:v>
                </c:pt>
                <c:pt idx="8866">
                  <c:v>1987</c:v>
                </c:pt>
                <c:pt idx="8867">
                  <c:v>1987</c:v>
                </c:pt>
                <c:pt idx="8868">
                  <c:v>1987</c:v>
                </c:pt>
                <c:pt idx="8869">
                  <c:v>1987</c:v>
                </c:pt>
                <c:pt idx="8870">
                  <c:v>1987</c:v>
                </c:pt>
                <c:pt idx="8871">
                  <c:v>1987</c:v>
                </c:pt>
                <c:pt idx="8872">
                  <c:v>1987</c:v>
                </c:pt>
                <c:pt idx="8873">
                  <c:v>1987</c:v>
                </c:pt>
                <c:pt idx="8874">
                  <c:v>1987</c:v>
                </c:pt>
                <c:pt idx="8875">
                  <c:v>1987</c:v>
                </c:pt>
                <c:pt idx="8876">
                  <c:v>1987</c:v>
                </c:pt>
                <c:pt idx="8877">
                  <c:v>1987</c:v>
                </c:pt>
                <c:pt idx="8878">
                  <c:v>1987</c:v>
                </c:pt>
                <c:pt idx="8879">
                  <c:v>1987</c:v>
                </c:pt>
                <c:pt idx="8880">
                  <c:v>1987</c:v>
                </c:pt>
                <c:pt idx="8881">
                  <c:v>1987</c:v>
                </c:pt>
                <c:pt idx="8882">
                  <c:v>1987</c:v>
                </c:pt>
                <c:pt idx="8883">
                  <c:v>1987</c:v>
                </c:pt>
                <c:pt idx="8884">
                  <c:v>1987</c:v>
                </c:pt>
                <c:pt idx="8885">
                  <c:v>1987</c:v>
                </c:pt>
                <c:pt idx="8886">
                  <c:v>1987</c:v>
                </c:pt>
                <c:pt idx="8887">
                  <c:v>1987</c:v>
                </c:pt>
                <c:pt idx="8888">
                  <c:v>1987</c:v>
                </c:pt>
                <c:pt idx="8889">
                  <c:v>1987</c:v>
                </c:pt>
                <c:pt idx="8890">
                  <c:v>1987</c:v>
                </c:pt>
                <c:pt idx="8891">
                  <c:v>1987</c:v>
                </c:pt>
                <c:pt idx="8892">
                  <c:v>1987</c:v>
                </c:pt>
                <c:pt idx="8893">
                  <c:v>1987</c:v>
                </c:pt>
                <c:pt idx="8894">
                  <c:v>1987</c:v>
                </c:pt>
                <c:pt idx="8895">
                  <c:v>1987</c:v>
                </c:pt>
                <c:pt idx="8896">
                  <c:v>1987</c:v>
                </c:pt>
                <c:pt idx="8897">
                  <c:v>1987</c:v>
                </c:pt>
                <c:pt idx="8898">
                  <c:v>1987</c:v>
                </c:pt>
                <c:pt idx="8899">
                  <c:v>1988</c:v>
                </c:pt>
                <c:pt idx="8900">
                  <c:v>1988</c:v>
                </c:pt>
                <c:pt idx="8901">
                  <c:v>1988</c:v>
                </c:pt>
                <c:pt idx="8902">
                  <c:v>1988</c:v>
                </c:pt>
                <c:pt idx="8903">
                  <c:v>1988</c:v>
                </c:pt>
                <c:pt idx="8904">
                  <c:v>1988</c:v>
                </c:pt>
                <c:pt idx="8905">
                  <c:v>1988</c:v>
                </c:pt>
                <c:pt idx="8906">
                  <c:v>1988</c:v>
                </c:pt>
                <c:pt idx="8907">
                  <c:v>1988</c:v>
                </c:pt>
                <c:pt idx="8908">
                  <c:v>1988</c:v>
                </c:pt>
                <c:pt idx="8909">
                  <c:v>1988</c:v>
                </c:pt>
                <c:pt idx="8910">
                  <c:v>1988</c:v>
                </c:pt>
                <c:pt idx="8911">
                  <c:v>1988</c:v>
                </c:pt>
                <c:pt idx="8912">
                  <c:v>1988</c:v>
                </c:pt>
                <c:pt idx="8913">
                  <c:v>1988</c:v>
                </c:pt>
                <c:pt idx="8914">
                  <c:v>1988</c:v>
                </c:pt>
                <c:pt idx="8915">
                  <c:v>1988</c:v>
                </c:pt>
                <c:pt idx="8916">
                  <c:v>1988</c:v>
                </c:pt>
                <c:pt idx="8917">
                  <c:v>1988</c:v>
                </c:pt>
                <c:pt idx="8918">
                  <c:v>1988</c:v>
                </c:pt>
                <c:pt idx="8919">
                  <c:v>1988</c:v>
                </c:pt>
                <c:pt idx="8920">
                  <c:v>1988</c:v>
                </c:pt>
                <c:pt idx="8921">
                  <c:v>1988</c:v>
                </c:pt>
                <c:pt idx="8922">
                  <c:v>1988</c:v>
                </c:pt>
                <c:pt idx="8923">
                  <c:v>1988</c:v>
                </c:pt>
                <c:pt idx="8924">
                  <c:v>1988</c:v>
                </c:pt>
                <c:pt idx="8925">
                  <c:v>1988</c:v>
                </c:pt>
                <c:pt idx="8926">
                  <c:v>1988</c:v>
                </c:pt>
                <c:pt idx="8927">
                  <c:v>1988</c:v>
                </c:pt>
                <c:pt idx="8928">
                  <c:v>1988</c:v>
                </c:pt>
                <c:pt idx="8929">
                  <c:v>1988</c:v>
                </c:pt>
                <c:pt idx="8930">
                  <c:v>1988</c:v>
                </c:pt>
                <c:pt idx="8931">
                  <c:v>1988</c:v>
                </c:pt>
                <c:pt idx="8932">
                  <c:v>1988</c:v>
                </c:pt>
                <c:pt idx="8933">
                  <c:v>1988</c:v>
                </c:pt>
                <c:pt idx="8934">
                  <c:v>1988</c:v>
                </c:pt>
                <c:pt idx="8935">
                  <c:v>1988</c:v>
                </c:pt>
                <c:pt idx="8936">
                  <c:v>1989</c:v>
                </c:pt>
                <c:pt idx="8937">
                  <c:v>1989</c:v>
                </c:pt>
                <c:pt idx="8938">
                  <c:v>1989</c:v>
                </c:pt>
                <c:pt idx="8939">
                  <c:v>1989</c:v>
                </c:pt>
                <c:pt idx="8940">
                  <c:v>1989</c:v>
                </c:pt>
                <c:pt idx="8941">
                  <c:v>1990</c:v>
                </c:pt>
                <c:pt idx="8942">
                  <c:v>1990</c:v>
                </c:pt>
                <c:pt idx="8943">
                  <c:v>1991</c:v>
                </c:pt>
                <c:pt idx="8944">
                  <c:v>1991</c:v>
                </c:pt>
                <c:pt idx="8945">
                  <c:v>1992</c:v>
                </c:pt>
                <c:pt idx="8946">
                  <c:v>1993</c:v>
                </c:pt>
                <c:pt idx="8947">
                  <c:v>1993</c:v>
                </c:pt>
                <c:pt idx="8948">
                  <c:v>1993</c:v>
                </c:pt>
                <c:pt idx="8949">
                  <c:v>1993</c:v>
                </c:pt>
                <c:pt idx="8950">
                  <c:v>1993</c:v>
                </c:pt>
                <c:pt idx="8951">
                  <c:v>1993</c:v>
                </c:pt>
                <c:pt idx="8952">
                  <c:v>1993</c:v>
                </c:pt>
                <c:pt idx="8953">
                  <c:v>1994</c:v>
                </c:pt>
                <c:pt idx="8954">
                  <c:v>1994</c:v>
                </c:pt>
                <c:pt idx="8955">
                  <c:v>1994</c:v>
                </c:pt>
                <c:pt idx="8956">
                  <c:v>1994</c:v>
                </c:pt>
                <c:pt idx="8957">
                  <c:v>1994</c:v>
                </c:pt>
                <c:pt idx="8958">
                  <c:v>1995</c:v>
                </c:pt>
                <c:pt idx="8959">
                  <c:v>1995</c:v>
                </c:pt>
                <c:pt idx="8960">
                  <c:v>1995</c:v>
                </c:pt>
                <c:pt idx="8961">
                  <c:v>1995</c:v>
                </c:pt>
                <c:pt idx="8962">
                  <c:v>1995</c:v>
                </c:pt>
                <c:pt idx="8963">
                  <c:v>1995</c:v>
                </c:pt>
                <c:pt idx="8964">
                  <c:v>1995</c:v>
                </c:pt>
                <c:pt idx="8965">
                  <c:v>1996</c:v>
                </c:pt>
                <c:pt idx="8966">
                  <c:v>1996</c:v>
                </c:pt>
                <c:pt idx="8967">
                  <c:v>1996</c:v>
                </c:pt>
                <c:pt idx="8968">
                  <c:v>1996</c:v>
                </c:pt>
                <c:pt idx="8969">
                  <c:v>1996</c:v>
                </c:pt>
                <c:pt idx="8970">
                  <c:v>1996</c:v>
                </c:pt>
                <c:pt idx="8971">
                  <c:v>1996</c:v>
                </c:pt>
                <c:pt idx="8972">
                  <c:v>1996</c:v>
                </c:pt>
                <c:pt idx="8973">
                  <c:v>1996</c:v>
                </c:pt>
                <c:pt idx="8974">
                  <c:v>1996</c:v>
                </c:pt>
                <c:pt idx="8975">
                  <c:v>1996</c:v>
                </c:pt>
                <c:pt idx="8976">
                  <c:v>1997</c:v>
                </c:pt>
                <c:pt idx="8977">
                  <c:v>1997</c:v>
                </c:pt>
                <c:pt idx="8978">
                  <c:v>1997</c:v>
                </c:pt>
                <c:pt idx="8979">
                  <c:v>1997</c:v>
                </c:pt>
                <c:pt idx="8980">
                  <c:v>1997</c:v>
                </c:pt>
                <c:pt idx="8981">
                  <c:v>1997</c:v>
                </c:pt>
                <c:pt idx="8982">
                  <c:v>1997</c:v>
                </c:pt>
                <c:pt idx="8983">
                  <c:v>1998</c:v>
                </c:pt>
                <c:pt idx="8984">
                  <c:v>1998</c:v>
                </c:pt>
                <c:pt idx="8985">
                  <c:v>1998</c:v>
                </c:pt>
                <c:pt idx="8986">
                  <c:v>1998</c:v>
                </c:pt>
                <c:pt idx="8987">
                  <c:v>1998</c:v>
                </c:pt>
                <c:pt idx="8988">
                  <c:v>1998</c:v>
                </c:pt>
                <c:pt idx="8989">
                  <c:v>1998</c:v>
                </c:pt>
                <c:pt idx="8990">
                  <c:v>1999</c:v>
                </c:pt>
                <c:pt idx="8991">
                  <c:v>1999</c:v>
                </c:pt>
                <c:pt idx="8992">
                  <c:v>1999</c:v>
                </c:pt>
                <c:pt idx="8993">
                  <c:v>1999</c:v>
                </c:pt>
                <c:pt idx="8994">
                  <c:v>1999</c:v>
                </c:pt>
                <c:pt idx="8995">
                  <c:v>1999</c:v>
                </c:pt>
                <c:pt idx="8996">
                  <c:v>1999</c:v>
                </c:pt>
                <c:pt idx="8997">
                  <c:v>1999</c:v>
                </c:pt>
                <c:pt idx="8998">
                  <c:v>1999</c:v>
                </c:pt>
                <c:pt idx="8999">
                  <c:v>1999</c:v>
                </c:pt>
                <c:pt idx="9000">
                  <c:v>1999</c:v>
                </c:pt>
                <c:pt idx="9001">
                  <c:v>1999</c:v>
                </c:pt>
                <c:pt idx="9002">
                  <c:v>1999</c:v>
                </c:pt>
                <c:pt idx="9003">
                  <c:v>1999</c:v>
                </c:pt>
                <c:pt idx="9004">
                  <c:v>1999</c:v>
                </c:pt>
                <c:pt idx="9005">
                  <c:v>1999</c:v>
                </c:pt>
                <c:pt idx="9006">
                  <c:v>1999</c:v>
                </c:pt>
                <c:pt idx="9007">
                  <c:v>1999</c:v>
                </c:pt>
                <c:pt idx="9008">
                  <c:v>1999</c:v>
                </c:pt>
                <c:pt idx="9009">
                  <c:v>1999</c:v>
                </c:pt>
                <c:pt idx="9010">
                  <c:v>2000</c:v>
                </c:pt>
                <c:pt idx="9011">
                  <c:v>2000</c:v>
                </c:pt>
                <c:pt idx="9012">
                  <c:v>2000</c:v>
                </c:pt>
                <c:pt idx="9013">
                  <c:v>2001</c:v>
                </c:pt>
                <c:pt idx="9014">
                  <c:v>2001</c:v>
                </c:pt>
                <c:pt idx="9015">
                  <c:v>2001</c:v>
                </c:pt>
                <c:pt idx="9016">
                  <c:v>2001</c:v>
                </c:pt>
                <c:pt idx="9017">
                  <c:v>2001</c:v>
                </c:pt>
                <c:pt idx="9018">
                  <c:v>2001</c:v>
                </c:pt>
                <c:pt idx="9019">
                  <c:v>2001</c:v>
                </c:pt>
                <c:pt idx="9020">
                  <c:v>2001</c:v>
                </c:pt>
                <c:pt idx="9021">
                  <c:v>2001</c:v>
                </c:pt>
                <c:pt idx="9022">
                  <c:v>2001</c:v>
                </c:pt>
                <c:pt idx="9023">
                  <c:v>2002</c:v>
                </c:pt>
                <c:pt idx="9024">
                  <c:v>2002</c:v>
                </c:pt>
                <c:pt idx="9025">
                  <c:v>2002</c:v>
                </c:pt>
                <c:pt idx="9026">
                  <c:v>2002</c:v>
                </c:pt>
                <c:pt idx="9027">
                  <c:v>2002</c:v>
                </c:pt>
                <c:pt idx="9028">
                  <c:v>2002</c:v>
                </c:pt>
                <c:pt idx="9029">
                  <c:v>2002</c:v>
                </c:pt>
                <c:pt idx="9030">
                  <c:v>2002</c:v>
                </c:pt>
                <c:pt idx="9031">
                  <c:v>2002</c:v>
                </c:pt>
                <c:pt idx="9032">
                  <c:v>2002</c:v>
                </c:pt>
                <c:pt idx="9033">
                  <c:v>2002</c:v>
                </c:pt>
                <c:pt idx="9034">
                  <c:v>2002</c:v>
                </c:pt>
                <c:pt idx="9035">
                  <c:v>2002</c:v>
                </c:pt>
                <c:pt idx="9036">
                  <c:v>2002</c:v>
                </c:pt>
                <c:pt idx="9037">
                  <c:v>2003</c:v>
                </c:pt>
                <c:pt idx="9038">
                  <c:v>2003</c:v>
                </c:pt>
                <c:pt idx="9039">
                  <c:v>2003</c:v>
                </c:pt>
                <c:pt idx="9040">
                  <c:v>2003</c:v>
                </c:pt>
                <c:pt idx="9041">
                  <c:v>2003</c:v>
                </c:pt>
                <c:pt idx="9042">
                  <c:v>2003</c:v>
                </c:pt>
                <c:pt idx="9043">
                  <c:v>2004</c:v>
                </c:pt>
                <c:pt idx="9044">
                  <c:v>2004</c:v>
                </c:pt>
                <c:pt idx="9045">
                  <c:v>2004</c:v>
                </c:pt>
                <c:pt idx="9046">
                  <c:v>2004</c:v>
                </c:pt>
                <c:pt idx="9047">
                  <c:v>2004</c:v>
                </c:pt>
                <c:pt idx="9048">
                  <c:v>2004</c:v>
                </c:pt>
                <c:pt idx="9049">
                  <c:v>2004</c:v>
                </c:pt>
                <c:pt idx="9050">
                  <c:v>2004</c:v>
                </c:pt>
                <c:pt idx="9051">
                  <c:v>2004</c:v>
                </c:pt>
                <c:pt idx="9052">
                  <c:v>2005</c:v>
                </c:pt>
                <c:pt idx="9053">
                  <c:v>2005</c:v>
                </c:pt>
                <c:pt idx="9054">
                  <c:v>2005</c:v>
                </c:pt>
                <c:pt idx="9055">
                  <c:v>2005</c:v>
                </c:pt>
                <c:pt idx="9056">
                  <c:v>2005</c:v>
                </c:pt>
                <c:pt idx="9057">
                  <c:v>2005</c:v>
                </c:pt>
                <c:pt idx="9058">
                  <c:v>2006</c:v>
                </c:pt>
                <c:pt idx="9059">
                  <c:v>2006</c:v>
                </c:pt>
                <c:pt idx="9060">
                  <c:v>2007</c:v>
                </c:pt>
                <c:pt idx="9061">
                  <c:v>2007</c:v>
                </c:pt>
                <c:pt idx="9062">
                  <c:v>2007</c:v>
                </c:pt>
                <c:pt idx="9063">
                  <c:v>2007</c:v>
                </c:pt>
                <c:pt idx="9064">
                  <c:v>2007</c:v>
                </c:pt>
                <c:pt idx="9065">
                  <c:v>2007</c:v>
                </c:pt>
                <c:pt idx="9066">
                  <c:v>2007</c:v>
                </c:pt>
                <c:pt idx="9067">
                  <c:v>2007</c:v>
                </c:pt>
                <c:pt idx="9068">
                  <c:v>2008</c:v>
                </c:pt>
                <c:pt idx="9069">
                  <c:v>2009</c:v>
                </c:pt>
                <c:pt idx="9070">
                  <c:v>2009</c:v>
                </c:pt>
                <c:pt idx="9071">
                  <c:v>2009</c:v>
                </c:pt>
                <c:pt idx="9072">
                  <c:v>2009</c:v>
                </c:pt>
                <c:pt idx="9073">
                  <c:v>2009</c:v>
                </c:pt>
                <c:pt idx="9074">
                  <c:v>2009</c:v>
                </c:pt>
                <c:pt idx="9075">
                  <c:v>2009</c:v>
                </c:pt>
                <c:pt idx="9076">
                  <c:v>2009</c:v>
                </c:pt>
                <c:pt idx="9077">
                  <c:v>2009</c:v>
                </c:pt>
                <c:pt idx="9078">
                  <c:v>2009</c:v>
                </c:pt>
                <c:pt idx="9079">
                  <c:v>2009</c:v>
                </c:pt>
                <c:pt idx="9080">
                  <c:v>2009</c:v>
                </c:pt>
                <c:pt idx="9081">
                  <c:v>2009</c:v>
                </c:pt>
                <c:pt idx="9082">
                  <c:v>2009</c:v>
                </c:pt>
                <c:pt idx="9083">
                  <c:v>2009</c:v>
                </c:pt>
                <c:pt idx="9084">
                  <c:v>2009</c:v>
                </c:pt>
                <c:pt idx="9085">
                  <c:v>2009</c:v>
                </c:pt>
                <c:pt idx="9086">
                  <c:v>2010</c:v>
                </c:pt>
                <c:pt idx="9087">
                  <c:v>2011</c:v>
                </c:pt>
                <c:pt idx="9088">
                  <c:v>2011</c:v>
                </c:pt>
                <c:pt idx="9089">
                  <c:v>2011</c:v>
                </c:pt>
                <c:pt idx="9090">
                  <c:v>2011</c:v>
                </c:pt>
                <c:pt idx="9091">
                  <c:v>2011</c:v>
                </c:pt>
                <c:pt idx="9092">
                  <c:v>2011</c:v>
                </c:pt>
                <c:pt idx="9093">
                  <c:v>2012</c:v>
                </c:pt>
                <c:pt idx="9094">
                  <c:v>2013</c:v>
                </c:pt>
                <c:pt idx="9095">
                  <c:v>2013</c:v>
                </c:pt>
                <c:pt idx="9096">
                  <c:v>2013</c:v>
                </c:pt>
                <c:pt idx="9097">
                  <c:v>2013</c:v>
                </c:pt>
                <c:pt idx="9098">
                  <c:v>2013</c:v>
                </c:pt>
                <c:pt idx="9099">
                  <c:v>2013</c:v>
                </c:pt>
                <c:pt idx="9100">
                  <c:v>2013</c:v>
                </c:pt>
                <c:pt idx="9101">
                  <c:v>2013</c:v>
                </c:pt>
                <c:pt idx="9102">
                  <c:v>2013</c:v>
                </c:pt>
                <c:pt idx="9103">
                  <c:v>2013</c:v>
                </c:pt>
                <c:pt idx="9104">
                  <c:v>2013</c:v>
                </c:pt>
                <c:pt idx="9105">
                  <c:v>2013</c:v>
                </c:pt>
                <c:pt idx="9106">
                  <c:v>2013</c:v>
                </c:pt>
                <c:pt idx="9107">
                  <c:v>2013</c:v>
                </c:pt>
                <c:pt idx="9108">
                  <c:v>2013</c:v>
                </c:pt>
                <c:pt idx="9109">
                  <c:v>2013</c:v>
                </c:pt>
                <c:pt idx="9110">
                  <c:v>2013</c:v>
                </c:pt>
                <c:pt idx="9111">
                  <c:v>2013</c:v>
                </c:pt>
                <c:pt idx="9112">
                  <c:v>2013</c:v>
                </c:pt>
                <c:pt idx="9113">
                  <c:v>2013</c:v>
                </c:pt>
                <c:pt idx="9114">
                  <c:v>2013</c:v>
                </c:pt>
                <c:pt idx="9115">
                  <c:v>2013</c:v>
                </c:pt>
                <c:pt idx="9116">
                  <c:v>2013</c:v>
                </c:pt>
                <c:pt idx="9117">
                  <c:v>2013</c:v>
                </c:pt>
                <c:pt idx="9118">
                  <c:v>2013</c:v>
                </c:pt>
                <c:pt idx="9119">
                  <c:v>2013</c:v>
                </c:pt>
                <c:pt idx="9120">
                  <c:v>2013</c:v>
                </c:pt>
                <c:pt idx="9121">
                  <c:v>2013</c:v>
                </c:pt>
                <c:pt idx="9122">
                  <c:v>2013</c:v>
                </c:pt>
                <c:pt idx="9123">
                  <c:v>2013</c:v>
                </c:pt>
                <c:pt idx="9124">
                  <c:v>2013</c:v>
                </c:pt>
                <c:pt idx="9125">
                  <c:v>2013</c:v>
                </c:pt>
                <c:pt idx="9126">
                  <c:v>2013</c:v>
                </c:pt>
                <c:pt idx="9127">
                  <c:v>2013</c:v>
                </c:pt>
                <c:pt idx="9128">
                  <c:v>2013</c:v>
                </c:pt>
                <c:pt idx="9129">
                  <c:v>2013</c:v>
                </c:pt>
                <c:pt idx="9130">
                  <c:v>2013</c:v>
                </c:pt>
                <c:pt idx="9131">
                  <c:v>2013</c:v>
                </c:pt>
                <c:pt idx="9132">
                  <c:v>2013</c:v>
                </c:pt>
                <c:pt idx="9133">
                  <c:v>2013</c:v>
                </c:pt>
                <c:pt idx="9134">
                  <c:v>2013</c:v>
                </c:pt>
                <c:pt idx="9135">
                  <c:v>2013</c:v>
                </c:pt>
                <c:pt idx="9136">
                  <c:v>2014</c:v>
                </c:pt>
                <c:pt idx="9137">
                  <c:v>2014</c:v>
                </c:pt>
                <c:pt idx="9138">
                  <c:v>2014</c:v>
                </c:pt>
                <c:pt idx="9139">
                  <c:v>2015</c:v>
                </c:pt>
                <c:pt idx="9140">
                  <c:v>2015</c:v>
                </c:pt>
                <c:pt idx="9141">
                  <c:v>2016</c:v>
                </c:pt>
                <c:pt idx="9142">
                  <c:v>2017</c:v>
                </c:pt>
                <c:pt idx="9143">
                  <c:v>2017</c:v>
                </c:pt>
                <c:pt idx="9144">
                  <c:v>2018</c:v>
                </c:pt>
                <c:pt idx="9145">
                  <c:v>2018</c:v>
                </c:pt>
                <c:pt idx="9146">
                  <c:v>2018</c:v>
                </c:pt>
                <c:pt idx="9147">
                  <c:v>2018</c:v>
                </c:pt>
                <c:pt idx="9148">
                  <c:v>2018</c:v>
                </c:pt>
                <c:pt idx="9149">
                  <c:v>2019</c:v>
                </c:pt>
                <c:pt idx="9150">
                  <c:v>2019</c:v>
                </c:pt>
                <c:pt idx="9151">
                  <c:v>2019</c:v>
                </c:pt>
                <c:pt idx="9152">
                  <c:v>2019</c:v>
                </c:pt>
                <c:pt idx="9153">
                  <c:v>2019</c:v>
                </c:pt>
                <c:pt idx="9154">
                  <c:v>2019</c:v>
                </c:pt>
                <c:pt idx="9155">
                  <c:v>2019</c:v>
                </c:pt>
                <c:pt idx="9156">
                  <c:v>2019</c:v>
                </c:pt>
                <c:pt idx="9157">
                  <c:v>2019</c:v>
                </c:pt>
                <c:pt idx="9158">
                  <c:v>2019</c:v>
                </c:pt>
                <c:pt idx="9159">
                  <c:v>2019</c:v>
                </c:pt>
                <c:pt idx="9160">
                  <c:v>2020</c:v>
                </c:pt>
                <c:pt idx="9161">
                  <c:v>2020</c:v>
                </c:pt>
                <c:pt idx="9162">
                  <c:v>2020</c:v>
                </c:pt>
                <c:pt idx="9163">
                  <c:v>2020</c:v>
                </c:pt>
                <c:pt idx="9164">
                  <c:v>2020</c:v>
                </c:pt>
                <c:pt idx="9165">
                  <c:v>2020</c:v>
                </c:pt>
                <c:pt idx="9166">
                  <c:v>2020</c:v>
                </c:pt>
                <c:pt idx="9167">
                  <c:v>2021</c:v>
                </c:pt>
                <c:pt idx="9168">
                  <c:v>2022</c:v>
                </c:pt>
                <c:pt idx="9169">
                  <c:v>2022</c:v>
                </c:pt>
                <c:pt idx="9170">
                  <c:v>2022</c:v>
                </c:pt>
                <c:pt idx="9171">
                  <c:v>2022</c:v>
                </c:pt>
                <c:pt idx="9172">
                  <c:v>2022</c:v>
                </c:pt>
                <c:pt idx="9173">
                  <c:v>2023</c:v>
                </c:pt>
                <c:pt idx="9174">
                  <c:v>2023</c:v>
                </c:pt>
                <c:pt idx="9175">
                  <c:v>2023</c:v>
                </c:pt>
                <c:pt idx="9176">
                  <c:v>2023</c:v>
                </c:pt>
                <c:pt idx="9177">
                  <c:v>2024</c:v>
                </c:pt>
                <c:pt idx="9178">
                  <c:v>2024</c:v>
                </c:pt>
                <c:pt idx="9179">
                  <c:v>2024</c:v>
                </c:pt>
                <c:pt idx="9180">
                  <c:v>2024</c:v>
                </c:pt>
                <c:pt idx="9181">
                  <c:v>2025</c:v>
                </c:pt>
                <c:pt idx="9182">
                  <c:v>2025</c:v>
                </c:pt>
                <c:pt idx="9183">
                  <c:v>2025</c:v>
                </c:pt>
                <c:pt idx="9184">
                  <c:v>2025</c:v>
                </c:pt>
                <c:pt idx="9185">
                  <c:v>2025</c:v>
                </c:pt>
                <c:pt idx="9186">
                  <c:v>2026</c:v>
                </c:pt>
                <c:pt idx="9187">
                  <c:v>2027</c:v>
                </c:pt>
                <c:pt idx="9188">
                  <c:v>2028</c:v>
                </c:pt>
                <c:pt idx="9189">
                  <c:v>2028</c:v>
                </c:pt>
                <c:pt idx="9190">
                  <c:v>2029</c:v>
                </c:pt>
                <c:pt idx="9191">
                  <c:v>2030</c:v>
                </c:pt>
                <c:pt idx="9192">
                  <c:v>2030</c:v>
                </c:pt>
                <c:pt idx="9193">
                  <c:v>2030</c:v>
                </c:pt>
                <c:pt idx="9194">
                  <c:v>2030</c:v>
                </c:pt>
                <c:pt idx="9195">
                  <c:v>2031</c:v>
                </c:pt>
                <c:pt idx="9196">
                  <c:v>2031</c:v>
                </c:pt>
                <c:pt idx="9197">
                  <c:v>2031</c:v>
                </c:pt>
                <c:pt idx="9198">
                  <c:v>2031</c:v>
                </c:pt>
                <c:pt idx="9199">
                  <c:v>2032</c:v>
                </c:pt>
                <c:pt idx="9200">
                  <c:v>2033</c:v>
                </c:pt>
                <c:pt idx="9201">
                  <c:v>2033</c:v>
                </c:pt>
                <c:pt idx="9202">
                  <c:v>2033</c:v>
                </c:pt>
                <c:pt idx="9203">
                  <c:v>2034</c:v>
                </c:pt>
                <c:pt idx="9204">
                  <c:v>2034</c:v>
                </c:pt>
                <c:pt idx="9205">
                  <c:v>2035</c:v>
                </c:pt>
                <c:pt idx="9206">
                  <c:v>2035</c:v>
                </c:pt>
                <c:pt idx="9207">
                  <c:v>2036</c:v>
                </c:pt>
                <c:pt idx="9208">
                  <c:v>2036</c:v>
                </c:pt>
                <c:pt idx="9209">
                  <c:v>2037</c:v>
                </c:pt>
                <c:pt idx="9210">
                  <c:v>2037</c:v>
                </c:pt>
                <c:pt idx="9211">
                  <c:v>2037</c:v>
                </c:pt>
                <c:pt idx="9212">
                  <c:v>2038</c:v>
                </c:pt>
                <c:pt idx="9213">
                  <c:v>2038</c:v>
                </c:pt>
                <c:pt idx="9214">
                  <c:v>2039</c:v>
                </c:pt>
                <c:pt idx="9215">
                  <c:v>2040</c:v>
                </c:pt>
                <c:pt idx="9216">
                  <c:v>2040</c:v>
                </c:pt>
                <c:pt idx="9217">
                  <c:v>2040</c:v>
                </c:pt>
                <c:pt idx="9218">
                  <c:v>2040</c:v>
                </c:pt>
                <c:pt idx="9219">
                  <c:v>2040</c:v>
                </c:pt>
                <c:pt idx="9220">
                  <c:v>2040</c:v>
                </c:pt>
                <c:pt idx="9221">
                  <c:v>2040</c:v>
                </c:pt>
                <c:pt idx="9222">
                  <c:v>2040</c:v>
                </c:pt>
                <c:pt idx="9223">
                  <c:v>2041</c:v>
                </c:pt>
                <c:pt idx="9224">
                  <c:v>2042</c:v>
                </c:pt>
                <c:pt idx="9225">
                  <c:v>2043</c:v>
                </c:pt>
                <c:pt idx="9226">
                  <c:v>2043</c:v>
                </c:pt>
                <c:pt idx="9227">
                  <c:v>2043</c:v>
                </c:pt>
                <c:pt idx="9228">
                  <c:v>2043</c:v>
                </c:pt>
                <c:pt idx="9229">
                  <c:v>2043</c:v>
                </c:pt>
                <c:pt idx="9230">
                  <c:v>2043</c:v>
                </c:pt>
                <c:pt idx="9231">
                  <c:v>2043</c:v>
                </c:pt>
                <c:pt idx="9232">
                  <c:v>2044</c:v>
                </c:pt>
                <c:pt idx="9233">
                  <c:v>2044</c:v>
                </c:pt>
                <c:pt idx="9234">
                  <c:v>2044</c:v>
                </c:pt>
                <c:pt idx="9235">
                  <c:v>2044</c:v>
                </c:pt>
                <c:pt idx="9236">
                  <c:v>2044</c:v>
                </c:pt>
                <c:pt idx="9237">
                  <c:v>2045</c:v>
                </c:pt>
                <c:pt idx="9238">
                  <c:v>2045</c:v>
                </c:pt>
                <c:pt idx="9239">
                  <c:v>2045</c:v>
                </c:pt>
                <c:pt idx="9240">
                  <c:v>2045</c:v>
                </c:pt>
                <c:pt idx="9241">
                  <c:v>2045</c:v>
                </c:pt>
                <c:pt idx="9242">
                  <c:v>2045</c:v>
                </c:pt>
                <c:pt idx="9243">
                  <c:v>2045</c:v>
                </c:pt>
                <c:pt idx="9244">
                  <c:v>2045</c:v>
                </c:pt>
                <c:pt idx="9245">
                  <c:v>2046</c:v>
                </c:pt>
                <c:pt idx="9246">
                  <c:v>2046</c:v>
                </c:pt>
                <c:pt idx="9247">
                  <c:v>2047</c:v>
                </c:pt>
                <c:pt idx="9248">
                  <c:v>2048</c:v>
                </c:pt>
                <c:pt idx="9249">
                  <c:v>2048</c:v>
                </c:pt>
                <c:pt idx="9250">
                  <c:v>2049</c:v>
                </c:pt>
                <c:pt idx="9251">
                  <c:v>2050</c:v>
                </c:pt>
                <c:pt idx="9252">
                  <c:v>2050</c:v>
                </c:pt>
                <c:pt idx="9253">
                  <c:v>2050</c:v>
                </c:pt>
                <c:pt idx="9254">
                  <c:v>2050</c:v>
                </c:pt>
                <c:pt idx="9255">
                  <c:v>2051</c:v>
                </c:pt>
                <c:pt idx="9256">
                  <c:v>2051</c:v>
                </c:pt>
                <c:pt idx="9257">
                  <c:v>2051</c:v>
                </c:pt>
                <c:pt idx="9258">
                  <c:v>2051</c:v>
                </c:pt>
                <c:pt idx="9259">
                  <c:v>2052</c:v>
                </c:pt>
                <c:pt idx="9260">
                  <c:v>2052</c:v>
                </c:pt>
                <c:pt idx="9261">
                  <c:v>2052</c:v>
                </c:pt>
                <c:pt idx="9262">
                  <c:v>2052</c:v>
                </c:pt>
                <c:pt idx="9263">
                  <c:v>2053</c:v>
                </c:pt>
                <c:pt idx="9264">
                  <c:v>2053</c:v>
                </c:pt>
                <c:pt idx="9265">
                  <c:v>2054</c:v>
                </c:pt>
                <c:pt idx="9266">
                  <c:v>2054</c:v>
                </c:pt>
                <c:pt idx="9267">
                  <c:v>2054</c:v>
                </c:pt>
                <c:pt idx="9268">
                  <c:v>2055</c:v>
                </c:pt>
                <c:pt idx="9269">
                  <c:v>2055</c:v>
                </c:pt>
                <c:pt idx="9270">
                  <c:v>2055</c:v>
                </c:pt>
                <c:pt idx="9271">
                  <c:v>2055</c:v>
                </c:pt>
                <c:pt idx="9272">
                  <c:v>2055</c:v>
                </c:pt>
                <c:pt idx="9273">
                  <c:v>2055</c:v>
                </c:pt>
                <c:pt idx="9274">
                  <c:v>2056</c:v>
                </c:pt>
                <c:pt idx="9275">
                  <c:v>2056</c:v>
                </c:pt>
                <c:pt idx="9276">
                  <c:v>2056</c:v>
                </c:pt>
                <c:pt idx="9277">
                  <c:v>2056</c:v>
                </c:pt>
                <c:pt idx="9278">
                  <c:v>2057</c:v>
                </c:pt>
                <c:pt idx="9279">
                  <c:v>2058</c:v>
                </c:pt>
                <c:pt idx="9280">
                  <c:v>2058</c:v>
                </c:pt>
                <c:pt idx="9281">
                  <c:v>2058</c:v>
                </c:pt>
                <c:pt idx="9282">
                  <c:v>2058</c:v>
                </c:pt>
                <c:pt idx="9283">
                  <c:v>2058</c:v>
                </c:pt>
                <c:pt idx="9284">
                  <c:v>2058</c:v>
                </c:pt>
                <c:pt idx="9285">
                  <c:v>2058</c:v>
                </c:pt>
                <c:pt idx="9286">
                  <c:v>2058</c:v>
                </c:pt>
                <c:pt idx="9287">
                  <c:v>2058</c:v>
                </c:pt>
                <c:pt idx="9288">
                  <c:v>2058</c:v>
                </c:pt>
                <c:pt idx="9289">
                  <c:v>2058</c:v>
                </c:pt>
                <c:pt idx="9290">
                  <c:v>2058</c:v>
                </c:pt>
                <c:pt idx="9291">
                  <c:v>2059</c:v>
                </c:pt>
                <c:pt idx="9292">
                  <c:v>2059</c:v>
                </c:pt>
                <c:pt idx="9293">
                  <c:v>2059</c:v>
                </c:pt>
                <c:pt idx="9294">
                  <c:v>2059</c:v>
                </c:pt>
                <c:pt idx="9295">
                  <c:v>2059</c:v>
                </c:pt>
                <c:pt idx="9296">
                  <c:v>2059</c:v>
                </c:pt>
                <c:pt idx="9297">
                  <c:v>2059</c:v>
                </c:pt>
                <c:pt idx="9298">
                  <c:v>2059</c:v>
                </c:pt>
                <c:pt idx="9299">
                  <c:v>2059</c:v>
                </c:pt>
                <c:pt idx="9300">
                  <c:v>2059</c:v>
                </c:pt>
                <c:pt idx="9301">
                  <c:v>2059</c:v>
                </c:pt>
                <c:pt idx="9302">
                  <c:v>2059</c:v>
                </c:pt>
                <c:pt idx="9303">
                  <c:v>2059</c:v>
                </c:pt>
                <c:pt idx="9304">
                  <c:v>2059</c:v>
                </c:pt>
                <c:pt idx="9305">
                  <c:v>2059</c:v>
                </c:pt>
                <c:pt idx="9306">
                  <c:v>2059</c:v>
                </c:pt>
                <c:pt idx="9307">
                  <c:v>2059</c:v>
                </c:pt>
                <c:pt idx="9308">
                  <c:v>2059</c:v>
                </c:pt>
                <c:pt idx="9309">
                  <c:v>2059</c:v>
                </c:pt>
                <c:pt idx="9310">
                  <c:v>2059</c:v>
                </c:pt>
                <c:pt idx="9311">
                  <c:v>2059</c:v>
                </c:pt>
                <c:pt idx="9312">
                  <c:v>2059</c:v>
                </c:pt>
                <c:pt idx="9313">
                  <c:v>2059</c:v>
                </c:pt>
                <c:pt idx="9314">
                  <c:v>2059</c:v>
                </c:pt>
                <c:pt idx="9315">
                  <c:v>2059</c:v>
                </c:pt>
                <c:pt idx="9316">
                  <c:v>2059</c:v>
                </c:pt>
                <c:pt idx="9317">
                  <c:v>2059</c:v>
                </c:pt>
                <c:pt idx="9318">
                  <c:v>2060</c:v>
                </c:pt>
                <c:pt idx="9319">
                  <c:v>2061</c:v>
                </c:pt>
                <c:pt idx="9320">
                  <c:v>2061</c:v>
                </c:pt>
                <c:pt idx="9321">
                  <c:v>2061</c:v>
                </c:pt>
                <c:pt idx="9322">
                  <c:v>2061</c:v>
                </c:pt>
                <c:pt idx="9323">
                  <c:v>2061</c:v>
                </c:pt>
                <c:pt idx="9324">
                  <c:v>2061</c:v>
                </c:pt>
                <c:pt idx="9325">
                  <c:v>2061</c:v>
                </c:pt>
                <c:pt idx="9326">
                  <c:v>2061</c:v>
                </c:pt>
                <c:pt idx="9327">
                  <c:v>2061</c:v>
                </c:pt>
                <c:pt idx="9328">
                  <c:v>2061</c:v>
                </c:pt>
                <c:pt idx="9329">
                  <c:v>2061</c:v>
                </c:pt>
                <c:pt idx="9330">
                  <c:v>2061</c:v>
                </c:pt>
                <c:pt idx="9331">
                  <c:v>2061</c:v>
                </c:pt>
                <c:pt idx="9332">
                  <c:v>2061</c:v>
                </c:pt>
                <c:pt idx="9333">
                  <c:v>2061</c:v>
                </c:pt>
                <c:pt idx="9334">
                  <c:v>2061</c:v>
                </c:pt>
                <c:pt idx="9335">
                  <c:v>2061</c:v>
                </c:pt>
                <c:pt idx="9336">
                  <c:v>2061</c:v>
                </c:pt>
                <c:pt idx="9337">
                  <c:v>2061</c:v>
                </c:pt>
                <c:pt idx="9338">
                  <c:v>2061</c:v>
                </c:pt>
                <c:pt idx="9339">
                  <c:v>2062</c:v>
                </c:pt>
                <c:pt idx="9340">
                  <c:v>2062</c:v>
                </c:pt>
                <c:pt idx="9341">
                  <c:v>2062</c:v>
                </c:pt>
                <c:pt idx="9342">
                  <c:v>2062</c:v>
                </c:pt>
                <c:pt idx="9343">
                  <c:v>2062</c:v>
                </c:pt>
                <c:pt idx="9344">
                  <c:v>2063</c:v>
                </c:pt>
                <c:pt idx="9345">
                  <c:v>2064</c:v>
                </c:pt>
                <c:pt idx="9346">
                  <c:v>2065</c:v>
                </c:pt>
                <c:pt idx="9347">
                  <c:v>2065</c:v>
                </c:pt>
                <c:pt idx="9348">
                  <c:v>2065</c:v>
                </c:pt>
                <c:pt idx="9349">
                  <c:v>2065</c:v>
                </c:pt>
                <c:pt idx="9350">
                  <c:v>2065</c:v>
                </c:pt>
                <c:pt idx="9351">
                  <c:v>2065</c:v>
                </c:pt>
                <c:pt idx="9352">
                  <c:v>2065</c:v>
                </c:pt>
                <c:pt idx="9353">
                  <c:v>2065</c:v>
                </c:pt>
                <c:pt idx="9354">
                  <c:v>2065</c:v>
                </c:pt>
                <c:pt idx="9355">
                  <c:v>2065</c:v>
                </c:pt>
                <c:pt idx="9356">
                  <c:v>2065</c:v>
                </c:pt>
                <c:pt idx="9357">
                  <c:v>2065</c:v>
                </c:pt>
                <c:pt idx="9358">
                  <c:v>2065</c:v>
                </c:pt>
                <c:pt idx="9359">
                  <c:v>2065</c:v>
                </c:pt>
                <c:pt idx="9360">
                  <c:v>2065</c:v>
                </c:pt>
                <c:pt idx="9361">
                  <c:v>2065</c:v>
                </c:pt>
                <c:pt idx="9362">
                  <c:v>2066</c:v>
                </c:pt>
                <c:pt idx="9363">
                  <c:v>2066</c:v>
                </c:pt>
                <c:pt idx="9364">
                  <c:v>2066</c:v>
                </c:pt>
                <c:pt idx="9365">
                  <c:v>2066</c:v>
                </c:pt>
                <c:pt idx="9366">
                  <c:v>2066</c:v>
                </c:pt>
                <c:pt idx="9367">
                  <c:v>2066</c:v>
                </c:pt>
                <c:pt idx="9368">
                  <c:v>2066</c:v>
                </c:pt>
                <c:pt idx="9369">
                  <c:v>2067</c:v>
                </c:pt>
                <c:pt idx="9370">
                  <c:v>2068</c:v>
                </c:pt>
                <c:pt idx="9371">
                  <c:v>2068</c:v>
                </c:pt>
                <c:pt idx="9372">
                  <c:v>2068</c:v>
                </c:pt>
                <c:pt idx="9373">
                  <c:v>2068</c:v>
                </c:pt>
                <c:pt idx="9374">
                  <c:v>2068</c:v>
                </c:pt>
                <c:pt idx="9375">
                  <c:v>2068</c:v>
                </c:pt>
                <c:pt idx="9376">
                  <c:v>2068</c:v>
                </c:pt>
                <c:pt idx="9377">
                  <c:v>2068</c:v>
                </c:pt>
                <c:pt idx="9378">
                  <c:v>2068</c:v>
                </c:pt>
                <c:pt idx="9379">
                  <c:v>2068</c:v>
                </c:pt>
                <c:pt idx="9380">
                  <c:v>2068</c:v>
                </c:pt>
                <c:pt idx="9381">
                  <c:v>2068</c:v>
                </c:pt>
                <c:pt idx="9382">
                  <c:v>2068</c:v>
                </c:pt>
                <c:pt idx="9383">
                  <c:v>2068</c:v>
                </c:pt>
                <c:pt idx="9384">
                  <c:v>2068</c:v>
                </c:pt>
                <c:pt idx="9385">
                  <c:v>2068</c:v>
                </c:pt>
                <c:pt idx="9386">
                  <c:v>2068</c:v>
                </c:pt>
                <c:pt idx="9387">
                  <c:v>2069</c:v>
                </c:pt>
                <c:pt idx="9388">
                  <c:v>2069</c:v>
                </c:pt>
                <c:pt idx="9389">
                  <c:v>2070</c:v>
                </c:pt>
                <c:pt idx="9390">
                  <c:v>2070</c:v>
                </c:pt>
                <c:pt idx="9391">
                  <c:v>2070</c:v>
                </c:pt>
                <c:pt idx="9392">
                  <c:v>2070</c:v>
                </c:pt>
                <c:pt idx="9393">
                  <c:v>2071</c:v>
                </c:pt>
                <c:pt idx="9394">
                  <c:v>2071</c:v>
                </c:pt>
                <c:pt idx="9395">
                  <c:v>2071</c:v>
                </c:pt>
                <c:pt idx="9396">
                  <c:v>2071</c:v>
                </c:pt>
                <c:pt idx="9397">
                  <c:v>2071</c:v>
                </c:pt>
                <c:pt idx="9398">
                  <c:v>2071</c:v>
                </c:pt>
                <c:pt idx="9399">
                  <c:v>2071</c:v>
                </c:pt>
                <c:pt idx="9400">
                  <c:v>2072</c:v>
                </c:pt>
                <c:pt idx="9401">
                  <c:v>2072</c:v>
                </c:pt>
                <c:pt idx="9402">
                  <c:v>2072</c:v>
                </c:pt>
                <c:pt idx="9403">
                  <c:v>2072</c:v>
                </c:pt>
                <c:pt idx="9404">
                  <c:v>2073</c:v>
                </c:pt>
                <c:pt idx="9405">
                  <c:v>2074</c:v>
                </c:pt>
                <c:pt idx="9406">
                  <c:v>2074</c:v>
                </c:pt>
                <c:pt idx="9407">
                  <c:v>2074</c:v>
                </c:pt>
                <c:pt idx="9408">
                  <c:v>2074</c:v>
                </c:pt>
                <c:pt idx="9409">
                  <c:v>2074</c:v>
                </c:pt>
                <c:pt idx="9410">
                  <c:v>2074</c:v>
                </c:pt>
                <c:pt idx="9411">
                  <c:v>2074</c:v>
                </c:pt>
                <c:pt idx="9412">
                  <c:v>2074</c:v>
                </c:pt>
                <c:pt idx="9413">
                  <c:v>2074</c:v>
                </c:pt>
                <c:pt idx="9414">
                  <c:v>2074</c:v>
                </c:pt>
                <c:pt idx="9415">
                  <c:v>2074</c:v>
                </c:pt>
                <c:pt idx="9416">
                  <c:v>2074</c:v>
                </c:pt>
                <c:pt idx="9417">
                  <c:v>2074</c:v>
                </c:pt>
                <c:pt idx="9418">
                  <c:v>2074</c:v>
                </c:pt>
                <c:pt idx="9419">
                  <c:v>2074</c:v>
                </c:pt>
                <c:pt idx="9420">
                  <c:v>2074</c:v>
                </c:pt>
                <c:pt idx="9421">
                  <c:v>2075</c:v>
                </c:pt>
                <c:pt idx="9422">
                  <c:v>2076</c:v>
                </c:pt>
                <c:pt idx="9423">
                  <c:v>2076</c:v>
                </c:pt>
                <c:pt idx="9424">
                  <c:v>2076</c:v>
                </c:pt>
                <c:pt idx="9425">
                  <c:v>2077</c:v>
                </c:pt>
                <c:pt idx="9426">
                  <c:v>2077</c:v>
                </c:pt>
                <c:pt idx="9427">
                  <c:v>2077</c:v>
                </c:pt>
                <c:pt idx="9428">
                  <c:v>2078</c:v>
                </c:pt>
                <c:pt idx="9429">
                  <c:v>2079</c:v>
                </c:pt>
                <c:pt idx="9430">
                  <c:v>2080</c:v>
                </c:pt>
                <c:pt idx="9431">
                  <c:v>2081</c:v>
                </c:pt>
                <c:pt idx="9432">
                  <c:v>2081</c:v>
                </c:pt>
                <c:pt idx="9433">
                  <c:v>2082</c:v>
                </c:pt>
                <c:pt idx="9434">
                  <c:v>2082</c:v>
                </c:pt>
                <c:pt idx="9435">
                  <c:v>2083</c:v>
                </c:pt>
                <c:pt idx="9436">
                  <c:v>2084</c:v>
                </c:pt>
                <c:pt idx="9437">
                  <c:v>2084</c:v>
                </c:pt>
                <c:pt idx="9438">
                  <c:v>2084</c:v>
                </c:pt>
                <c:pt idx="9439">
                  <c:v>2084</c:v>
                </c:pt>
                <c:pt idx="9440">
                  <c:v>2085</c:v>
                </c:pt>
                <c:pt idx="9441">
                  <c:v>2085</c:v>
                </c:pt>
                <c:pt idx="9442">
                  <c:v>2085</c:v>
                </c:pt>
                <c:pt idx="9443">
                  <c:v>2085</c:v>
                </c:pt>
                <c:pt idx="9444">
                  <c:v>2085</c:v>
                </c:pt>
                <c:pt idx="9445">
                  <c:v>2085</c:v>
                </c:pt>
                <c:pt idx="9446">
                  <c:v>2085</c:v>
                </c:pt>
                <c:pt idx="9447">
                  <c:v>2085</c:v>
                </c:pt>
                <c:pt idx="9448">
                  <c:v>2085</c:v>
                </c:pt>
                <c:pt idx="9449">
                  <c:v>2085</c:v>
                </c:pt>
                <c:pt idx="9450">
                  <c:v>2085</c:v>
                </c:pt>
                <c:pt idx="9451">
                  <c:v>2085</c:v>
                </c:pt>
                <c:pt idx="9452">
                  <c:v>2085</c:v>
                </c:pt>
                <c:pt idx="9453">
                  <c:v>2085</c:v>
                </c:pt>
                <c:pt idx="9454">
                  <c:v>2085</c:v>
                </c:pt>
                <c:pt idx="9455">
                  <c:v>2085</c:v>
                </c:pt>
                <c:pt idx="9456">
                  <c:v>2085</c:v>
                </c:pt>
                <c:pt idx="9457">
                  <c:v>2086</c:v>
                </c:pt>
                <c:pt idx="9458">
                  <c:v>2087</c:v>
                </c:pt>
                <c:pt idx="9459">
                  <c:v>2087</c:v>
                </c:pt>
                <c:pt idx="9460">
                  <c:v>2088</c:v>
                </c:pt>
                <c:pt idx="9461">
                  <c:v>2088</c:v>
                </c:pt>
                <c:pt idx="9462">
                  <c:v>2088</c:v>
                </c:pt>
                <c:pt idx="9463">
                  <c:v>2088</c:v>
                </c:pt>
                <c:pt idx="9464">
                  <c:v>2088</c:v>
                </c:pt>
                <c:pt idx="9465">
                  <c:v>2088</c:v>
                </c:pt>
                <c:pt idx="9466">
                  <c:v>2088</c:v>
                </c:pt>
                <c:pt idx="9467">
                  <c:v>2088</c:v>
                </c:pt>
                <c:pt idx="9468">
                  <c:v>2088</c:v>
                </c:pt>
                <c:pt idx="9469">
                  <c:v>2088</c:v>
                </c:pt>
                <c:pt idx="9470">
                  <c:v>2088</c:v>
                </c:pt>
                <c:pt idx="9471">
                  <c:v>2088</c:v>
                </c:pt>
                <c:pt idx="9472">
                  <c:v>2088</c:v>
                </c:pt>
                <c:pt idx="9473">
                  <c:v>2088</c:v>
                </c:pt>
                <c:pt idx="9474">
                  <c:v>2088</c:v>
                </c:pt>
                <c:pt idx="9475">
                  <c:v>2088</c:v>
                </c:pt>
                <c:pt idx="9476">
                  <c:v>2088</c:v>
                </c:pt>
                <c:pt idx="9477">
                  <c:v>2088</c:v>
                </c:pt>
                <c:pt idx="9478">
                  <c:v>2088</c:v>
                </c:pt>
                <c:pt idx="9479">
                  <c:v>2088</c:v>
                </c:pt>
                <c:pt idx="9480">
                  <c:v>2088</c:v>
                </c:pt>
                <c:pt idx="9481">
                  <c:v>2088</c:v>
                </c:pt>
                <c:pt idx="9482">
                  <c:v>2089</c:v>
                </c:pt>
                <c:pt idx="9483">
                  <c:v>2089</c:v>
                </c:pt>
                <c:pt idx="9484">
                  <c:v>2090</c:v>
                </c:pt>
                <c:pt idx="9485">
                  <c:v>2090</c:v>
                </c:pt>
                <c:pt idx="9486">
                  <c:v>2091</c:v>
                </c:pt>
                <c:pt idx="9487">
                  <c:v>2091</c:v>
                </c:pt>
                <c:pt idx="9488">
                  <c:v>2092</c:v>
                </c:pt>
                <c:pt idx="9489">
                  <c:v>2092</c:v>
                </c:pt>
                <c:pt idx="9490">
                  <c:v>2092</c:v>
                </c:pt>
                <c:pt idx="9491">
                  <c:v>2093</c:v>
                </c:pt>
                <c:pt idx="9492">
                  <c:v>2093</c:v>
                </c:pt>
                <c:pt idx="9493">
                  <c:v>2093</c:v>
                </c:pt>
                <c:pt idx="9494">
                  <c:v>2093</c:v>
                </c:pt>
                <c:pt idx="9495">
                  <c:v>2094</c:v>
                </c:pt>
                <c:pt idx="9496">
                  <c:v>2094</c:v>
                </c:pt>
                <c:pt idx="9497">
                  <c:v>2094</c:v>
                </c:pt>
                <c:pt idx="9498">
                  <c:v>2094</c:v>
                </c:pt>
                <c:pt idx="9499">
                  <c:v>2094</c:v>
                </c:pt>
                <c:pt idx="9500">
                  <c:v>2094</c:v>
                </c:pt>
                <c:pt idx="9501">
                  <c:v>2094</c:v>
                </c:pt>
                <c:pt idx="9502">
                  <c:v>2094</c:v>
                </c:pt>
                <c:pt idx="9503">
                  <c:v>2094</c:v>
                </c:pt>
                <c:pt idx="9504">
                  <c:v>2094</c:v>
                </c:pt>
                <c:pt idx="9505">
                  <c:v>2094</c:v>
                </c:pt>
                <c:pt idx="9506">
                  <c:v>2094</c:v>
                </c:pt>
                <c:pt idx="9507">
                  <c:v>2094</c:v>
                </c:pt>
                <c:pt idx="9508">
                  <c:v>2094</c:v>
                </c:pt>
                <c:pt idx="9509">
                  <c:v>2094</c:v>
                </c:pt>
                <c:pt idx="9510">
                  <c:v>2094</c:v>
                </c:pt>
                <c:pt idx="9511">
                  <c:v>2094</c:v>
                </c:pt>
                <c:pt idx="9512">
                  <c:v>2094</c:v>
                </c:pt>
                <c:pt idx="9513">
                  <c:v>2094</c:v>
                </c:pt>
                <c:pt idx="9514">
                  <c:v>2095</c:v>
                </c:pt>
                <c:pt idx="9515">
                  <c:v>2095</c:v>
                </c:pt>
                <c:pt idx="9516">
                  <c:v>2095</c:v>
                </c:pt>
                <c:pt idx="9517">
                  <c:v>2095</c:v>
                </c:pt>
                <c:pt idx="9518">
                  <c:v>2095</c:v>
                </c:pt>
                <c:pt idx="9519">
                  <c:v>2095</c:v>
                </c:pt>
                <c:pt idx="9520">
                  <c:v>2095</c:v>
                </c:pt>
                <c:pt idx="9521">
                  <c:v>2095</c:v>
                </c:pt>
                <c:pt idx="9522">
                  <c:v>2095</c:v>
                </c:pt>
                <c:pt idx="9523">
                  <c:v>2096</c:v>
                </c:pt>
                <c:pt idx="9524">
                  <c:v>2096</c:v>
                </c:pt>
                <c:pt idx="9525">
                  <c:v>2097</c:v>
                </c:pt>
                <c:pt idx="9526">
                  <c:v>2097</c:v>
                </c:pt>
                <c:pt idx="9527">
                  <c:v>2098</c:v>
                </c:pt>
                <c:pt idx="9528">
                  <c:v>2098</c:v>
                </c:pt>
                <c:pt idx="9529">
                  <c:v>2098</c:v>
                </c:pt>
                <c:pt idx="9530">
                  <c:v>2099</c:v>
                </c:pt>
                <c:pt idx="9531">
                  <c:v>2099</c:v>
                </c:pt>
                <c:pt idx="9532">
                  <c:v>2099</c:v>
                </c:pt>
                <c:pt idx="9533">
                  <c:v>2099</c:v>
                </c:pt>
                <c:pt idx="9534">
                  <c:v>2099</c:v>
                </c:pt>
                <c:pt idx="9535">
                  <c:v>2099</c:v>
                </c:pt>
                <c:pt idx="9536">
                  <c:v>2099</c:v>
                </c:pt>
                <c:pt idx="9537">
                  <c:v>2099</c:v>
                </c:pt>
                <c:pt idx="9538">
                  <c:v>2099</c:v>
                </c:pt>
                <c:pt idx="9539">
                  <c:v>2099</c:v>
                </c:pt>
                <c:pt idx="9540">
                  <c:v>2099</c:v>
                </c:pt>
                <c:pt idx="9541">
                  <c:v>2099</c:v>
                </c:pt>
                <c:pt idx="9542">
                  <c:v>2100</c:v>
                </c:pt>
                <c:pt idx="9543">
                  <c:v>2100</c:v>
                </c:pt>
                <c:pt idx="9544">
                  <c:v>2100</c:v>
                </c:pt>
                <c:pt idx="9545">
                  <c:v>2100</c:v>
                </c:pt>
                <c:pt idx="9546">
                  <c:v>2101</c:v>
                </c:pt>
                <c:pt idx="9547">
                  <c:v>2102</c:v>
                </c:pt>
                <c:pt idx="9548">
                  <c:v>2103</c:v>
                </c:pt>
                <c:pt idx="9549">
                  <c:v>2104</c:v>
                </c:pt>
                <c:pt idx="9550">
                  <c:v>2104</c:v>
                </c:pt>
                <c:pt idx="9551">
                  <c:v>2104</c:v>
                </c:pt>
                <c:pt idx="9552">
                  <c:v>2105</c:v>
                </c:pt>
                <c:pt idx="9553">
                  <c:v>2105</c:v>
                </c:pt>
                <c:pt idx="9554">
                  <c:v>2105</c:v>
                </c:pt>
                <c:pt idx="9555">
                  <c:v>2105</c:v>
                </c:pt>
                <c:pt idx="9556">
                  <c:v>2105</c:v>
                </c:pt>
                <c:pt idx="9557">
                  <c:v>2105</c:v>
                </c:pt>
                <c:pt idx="9558">
                  <c:v>2105</c:v>
                </c:pt>
                <c:pt idx="9559">
                  <c:v>2105</c:v>
                </c:pt>
                <c:pt idx="9560">
                  <c:v>2105</c:v>
                </c:pt>
                <c:pt idx="9561">
                  <c:v>2105</c:v>
                </c:pt>
                <c:pt idx="9562">
                  <c:v>2105</c:v>
                </c:pt>
                <c:pt idx="9563">
                  <c:v>2106</c:v>
                </c:pt>
                <c:pt idx="9564">
                  <c:v>2106</c:v>
                </c:pt>
                <c:pt idx="9565">
                  <c:v>2106</c:v>
                </c:pt>
                <c:pt idx="9566">
                  <c:v>2106</c:v>
                </c:pt>
                <c:pt idx="9567">
                  <c:v>2106</c:v>
                </c:pt>
                <c:pt idx="9568">
                  <c:v>2106</c:v>
                </c:pt>
                <c:pt idx="9569">
                  <c:v>2106</c:v>
                </c:pt>
                <c:pt idx="9570">
                  <c:v>2106</c:v>
                </c:pt>
                <c:pt idx="9571">
                  <c:v>2107</c:v>
                </c:pt>
                <c:pt idx="9572">
                  <c:v>2107</c:v>
                </c:pt>
                <c:pt idx="9573">
                  <c:v>2107</c:v>
                </c:pt>
                <c:pt idx="9574">
                  <c:v>2107</c:v>
                </c:pt>
                <c:pt idx="9575">
                  <c:v>2107</c:v>
                </c:pt>
                <c:pt idx="9576">
                  <c:v>2107</c:v>
                </c:pt>
                <c:pt idx="9577">
                  <c:v>2107</c:v>
                </c:pt>
                <c:pt idx="9578">
                  <c:v>2107</c:v>
                </c:pt>
                <c:pt idx="9579">
                  <c:v>2107</c:v>
                </c:pt>
                <c:pt idx="9580">
                  <c:v>2107</c:v>
                </c:pt>
                <c:pt idx="9581">
                  <c:v>2107</c:v>
                </c:pt>
                <c:pt idx="9582">
                  <c:v>2107</c:v>
                </c:pt>
                <c:pt idx="9583">
                  <c:v>2107</c:v>
                </c:pt>
                <c:pt idx="9584">
                  <c:v>2107</c:v>
                </c:pt>
                <c:pt idx="9585">
                  <c:v>2107</c:v>
                </c:pt>
                <c:pt idx="9586">
                  <c:v>2107</c:v>
                </c:pt>
                <c:pt idx="9587">
                  <c:v>2107</c:v>
                </c:pt>
                <c:pt idx="9588">
                  <c:v>2107</c:v>
                </c:pt>
                <c:pt idx="9589">
                  <c:v>2107</c:v>
                </c:pt>
                <c:pt idx="9590">
                  <c:v>2107</c:v>
                </c:pt>
                <c:pt idx="9591">
                  <c:v>2107</c:v>
                </c:pt>
                <c:pt idx="9592">
                  <c:v>2107</c:v>
                </c:pt>
                <c:pt idx="9593">
                  <c:v>2107</c:v>
                </c:pt>
                <c:pt idx="9594">
                  <c:v>2108</c:v>
                </c:pt>
                <c:pt idx="9595">
                  <c:v>2108</c:v>
                </c:pt>
                <c:pt idx="9596">
                  <c:v>2109</c:v>
                </c:pt>
                <c:pt idx="9597">
                  <c:v>2110</c:v>
                </c:pt>
                <c:pt idx="9598">
                  <c:v>2111</c:v>
                </c:pt>
                <c:pt idx="9599">
                  <c:v>2112</c:v>
                </c:pt>
                <c:pt idx="9600">
                  <c:v>2112</c:v>
                </c:pt>
                <c:pt idx="9601">
                  <c:v>2112</c:v>
                </c:pt>
                <c:pt idx="9602">
                  <c:v>2112</c:v>
                </c:pt>
              </c:numCache>
            </c:numRef>
          </c:val>
          <c:smooth val="0"/>
        </c:ser>
        <c:ser>
          <c:idx val="2"/>
          <c:order val="2"/>
          <c:tx>
            <c:strRef>
              <c:f>Sheet2!$AN$1</c:f>
              <c:strCache>
                <c:ptCount val="1"/>
                <c:pt idx="0">
                  <c:v>None A</c:v>
                </c:pt>
              </c:strCache>
            </c:strRef>
          </c:tx>
          <c:marker>
            <c:symbol val="none"/>
          </c:marker>
          <c:val>
            <c:numRef>
              <c:f>Sheet2!$AN$2:$AN$9604</c:f>
              <c:numCache>
                <c:formatCode>General</c:formatCode>
                <c:ptCount val="9603"/>
                <c:pt idx="0">
                  <c:v>0</c:v>
                </c:pt>
                <c:pt idx="1">
                  <c:v>0</c:v>
                </c:pt>
                <c:pt idx="2">
                  <c:v>1</c:v>
                </c:pt>
                <c:pt idx="3">
                  <c:v>1</c:v>
                </c:pt>
                <c:pt idx="4">
                  <c:v>1</c:v>
                </c:pt>
                <c:pt idx="5">
                  <c:v>1</c:v>
                </c:pt>
                <c:pt idx="6">
                  <c:v>2</c:v>
                </c:pt>
                <c:pt idx="7">
                  <c:v>2</c:v>
                </c:pt>
                <c:pt idx="8">
                  <c:v>2</c:v>
                </c:pt>
                <c:pt idx="9">
                  <c:v>2</c:v>
                </c:pt>
                <c:pt idx="10">
                  <c:v>2</c:v>
                </c:pt>
                <c:pt idx="11">
                  <c:v>2</c:v>
                </c:pt>
                <c:pt idx="12">
                  <c:v>2</c:v>
                </c:pt>
                <c:pt idx="13">
                  <c:v>2</c:v>
                </c:pt>
                <c:pt idx="14">
                  <c:v>2</c:v>
                </c:pt>
                <c:pt idx="15">
                  <c:v>2</c:v>
                </c:pt>
                <c:pt idx="16">
                  <c:v>2</c:v>
                </c:pt>
                <c:pt idx="17">
                  <c:v>2</c:v>
                </c:pt>
                <c:pt idx="18">
                  <c:v>2</c:v>
                </c:pt>
                <c:pt idx="19">
                  <c:v>2</c:v>
                </c:pt>
                <c:pt idx="20">
                  <c:v>2</c:v>
                </c:pt>
                <c:pt idx="21">
                  <c:v>2</c:v>
                </c:pt>
                <c:pt idx="22">
                  <c:v>2</c:v>
                </c:pt>
                <c:pt idx="23">
                  <c:v>2</c:v>
                </c:pt>
                <c:pt idx="24">
                  <c:v>2</c:v>
                </c:pt>
                <c:pt idx="25">
                  <c:v>2</c:v>
                </c:pt>
                <c:pt idx="26">
                  <c:v>2</c:v>
                </c:pt>
                <c:pt idx="27">
                  <c:v>2</c:v>
                </c:pt>
                <c:pt idx="28">
                  <c:v>3</c:v>
                </c:pt>
                <c:pt idx="29">
                  <c:v>3</c:v>
                </c:pt>
                <c:pt idx="30">
                  <c:v>4</c:v>
                </c:pt>
                <c:pt idx="31">
                  <c:v>4</c:v>
                </c:pt>
                <c:pt idx="32">
                  <c:v>4</c:v>
                </c:pt>
                <c:pt idx="33">
                  <c:v>4</c:v>
                </c:pt>
                <c:pt idx="34">
                  <c:v>4</c:v>
                </c:pt>
                <c:pt idx="35">
                  <c:v>5</c:v>
                </c:pt>
                <c:pt idx="36">
                  <c:v>5</c:v>
                </c:pt>
                <c:pt idx="37">
                  <c:v>5</c:v>
                </c:pt>
                <c:pt idx="38">
                  <c:v>5</c:v>
                </c:pt>
                <c:pt idx="39">
                  <c:v>5</c:v>
                </c:pt>
                <c:pt idx="40">
                  <c:v>6</c:v>
                </c:pt>
                <c:pt idx="41">
                  <c:v>6</c:v>
                </c:pt>
                <c:pt idx="42">
                  <c:v>6</c:v>
                </c:pt>
                <c:pt idx="43">
                  <c:v>7</c:v>
                </c:pt>
                <c:pt idx="44">
                  <c:v>7</c:v>
                </c:pt>
                <c:pt idx="45">
                  <c:v>7</c:v>
                </c:pt>
                <c:pt idx="46">
                  <c:v>8</c:v>
                </c:pt>
                <c:pt idx="47">
                  <c:v>8</c:v>
                </c:pt>
                <c:pt idx="48">
                  <c:v>8</c:v>
                </c:pt>
                <c:pt idx="49">
                  <c:v>8</c:v>
                </c:pt>
                <c:pt idx="50">
                  <c:v>8</c:v>
                </c:pt>
                <c:pt idx="51">
                  <c:v>8</c:v>
                </c:pt>
                <c:pt idx="52">
                  <c:v>8</c:v>
                </c:pt>
                <c:pt idx="53">
                  <c:v>8</c:v>
                </c:pt>
                <c:pt idx="54">
                  <c:v>8</c:v>
                </c:pt>
                <c:pt idx="55">
                  <c:v>9</c:v>
                </c:pt>
                <c:pt idx="56">
                  <c:v>10</c:v>
                </c:pt>
                <c:pt idx="57">
                  <c:v>10</c:v>
                </c:pt>
                <c:pt idx="58">
                  <c:v>10</c:v>
                </c:pt>
                <c:pt idx="59">
                  <c:v>10</c:v>
                </c:pt>
                <c:pt idx="60">
                  <c:v>11</c:v>
                </c:pt>
                <c:pt idx="61">
                  <c:v>11</c:v>
                </c:pt>
                <c:pt idx="62">
                  <c:v>11</c:v>
                </c:pt>
                <c:pt idx="63">
                  <c:v>12</c:v>
                </c:pt>
                <c:pt idx="64">
                  <c:v>12</c:v>
                </c:pt>
                <c:pt idx="65">
                  <c:v>12</c:v>
                </c:pt>
                <c:pt idx="66">
                  <c:v>12</c:v>
                </c:pt>
                <c:pt idx="67">
                  <c:v>12</c:v>
                </c:pt>
                <c:pt idx="68">
                  <c:v>12</c:v>
                </c:pt>
                <c:pt idx="69">
                  <c:v>13</c:v>
                </c:pt>
                <c:pt idx="70">
                  <c:v>14</c:v>
                </c:pt>
                <c:pt idx="71">
                  <c:v>15</c:v>
                </c:pt>
                <c:pt idx="72">
                  <c:v>15</c:v>
                </c:pt>
                <c:pt idx="73">
                  <c:v>15</c:v>
                </c:pt>
                <c:pt idx="74">
                  <c:v>15</c:v>
                </c:pt>
                <c:pt idx="75">
                  <c:v>15</c:v>
                </c:pt>
                <c:pt idx="76">
                  <c:v>15</c:v>
                </c:pt>
                <c:pt idx="77">
                  <c:v>15</c:v>
                </c:pt>
                <c:pt idx="78">
                  <c:v>15</c:v>
                </c:pt>
                <c:pt idx="79">
                  <c:v>15</c:v>
                </c:pt>
                <c:pt idx="80">
                  <c:v>15</c:v>
                </c:pt>
                <c:pt idx="81">
                  <c:v>15</c:v>
                </c:pt>
                <c:pt idx="82">
                  <c:v>15</c:v>
                </c:pt>
                <c:pt idx="83">
                  <c:v>16</c:v>
                </c:pt>
                <c:pt idx="84">
                  <c:v>17</c:v>
                </c:pt>
                <c:pt idx="85">
                  <c:v>18</c:v>
                </c:pt>
                <c:pt idx="86">
                  <c:v>19</c:v>
                </c:pt>
                <c:pt idx="87">
                  <c:v>19</c:v>
                </c:pt>
                <c:pt idx="88">
                  <c:v>19</c:v>
                </c:pt>
                <c:pt idx="89">
                  <c:v>19</c:v>
                </c:pt>
                <c:pt idx="90">
                  <c:v>20</c:v>
                </c:pt>
                <c:pt idx="91">
                  <c:v>20</c:v>
                </c:pt>
                <c:pt idx="92">
                  <c:v>20</c:v>
                </c:pt>
                <c:pt idx="93">
                  <c:v>20</c:v>
                </c:pt>
                <c:pt idx="94">
                  <c:v>21</c:v>
                </c:pt>
                <c:pt idx="95">
                  <c:v>22</c:v>
                </c:pt>
                <c:pt idx="96">
                  <c:v>22</c:v>
                </c:pt>
                <c:pt idx="97">
                  <c:v>22</c:v>
                </c:pt>
                <c:pt idx="98">
                  <c:v>22</c:v>
                </c:pt>
                <c:pt idx="99">
                  <c:v>23</c:v>
                </c:pt>
                <c:pt idx="100">
                  <c:v>24</c:v>
                </c:pt>
                <c:pt idx="101">
                  <c:v>25</c:v>
                </c:pt>
                <c:pt idx="102">
                  <c:v>25</c:v>
                </c:pt>
                <c:pt idx="103">
                  <c:v>25</c:v>
                </c:pt>
                <c:pt idx="104">
                  <c:v>26</c:v>
                </c:pt>
                <c:pt idx="105">
                  <c:v>26</c:v>
                </c:pt>
                <c:pt idx="106">
                  <c:v>26</c:v>
                </c:pt>
                <c:pt idx="107">
                  <c:v>26</c:v>
                </c:pt>
                <c:pt idx="108">
                  <c:v>26</c:v>
                </c:pt>
                <c:pt idx="109">
                  <c:v>26</c:v>
                </c:pt>
                <c:pt idx="110">
                  <c:v>27</c:v>
                </c:pt>
                <c:pt idx="111">
                  <c:v>28</c:v>
                </c:pt>
                <c:pt idx="112">
                  <c:v>28</c:v>
                </c:pt>
                <c:pt idx="113">
                  <c:v>28</c:v>
                </c:pt>
                <c:pt idx="114">
                  <c:v>28</c:v>
                </c:pt>
                <c:pt idx="115">
                  <c:v>28</c:v>
                </c:pt>
                <c:pt idx="116">
                  <c:v>28</c:v>
                </c:pt>
                <c:pt idx="117">
                  <c:v>29</c:v>
                </c:pt>
                <c:pt idx="118">
                  <c:v>29</c:v>
                </c:pt>
                <c:pt idx="119">
                  <c:v>29</c:v>
                </c:pt>
                <c:pt idx="120">
                  <c:v>30</c:v>
                </c:pt>
                <c:pt idx="121">
                  <c:v>31</c:v>
                </c:pt>
                <c:pt idx="122">
                  <c:v>31</c:v>
                </c:pt>
                <c:pt idx="123">
                  <c:v>32</c:v>
                </c:pt>
                <c:pt idx="124">
                  <c:v>32</c:v>
                </c:pt>
                <c:pt idx="125">
                  <c:v>32</c:v>
                </c:pt>
                <c:pt idx="126">
                  <c:v>32</c:v>
                </c:pt>
                <c:pt idx="127">
                  <c:v>33</c:v>
                </c:pt>
                <c:pt idx="128">
                  <c:v>33</c:v>
                </c:pt>
                <c:pt idx="129">
                  <c:v>34</c:v>
                </c:pt>
                <c:pt idx="130">
                  <c:v>34</c:v>
                </c:pt>
                <c:pt idx="131">
                  <c:v>34</c:v>
                </c:pt>
                <c:pt idx="132">
                  <c:v>34</c:v>
                </c:pt>
                <c:pt idx="133">
                  <c:v>34</c:v>
                </c:pt>
                <c:pt idx="134">
                  <c:v>34</c:v>
                </c:pt>
                <c:pt idx="135">
                  <c:v>34</c:v>
                </c:pt>
                <c:pt idx="136">
                  <c:v>35</c:v>
                </c:pt>
                <c:pt idx="137">
                  <c:v>35</c:v>
                </c:pt>
                <c:pt idx="138">
                  <c:v>35</c:v>
                </c:pt>
                <c:pt idx="139">
                  <c:v>35</c:v>
                </c:pt>
                <c:pt idx="140">
                  <c:v>35</c:v>
                </c:pt>
                <c:pt idx="141">
                  <c:v>35</c:v>
                </c:pt>
                <c:pt idx="142">
                  <c:v>35</c:v>
                </c:pt>
                <c:pt idx="143">
                  <c:v>35</c:v>
                </c:pt>
                <c:pt idx="144">
                  <c:v>35</c:v>
                </c:pt>
                <c:pt idx="145">
                  <c:v>35</c:v>
                </c:pt>
                <c:pt idx="146">
                  <c:v>35</c:v>
                </c:pt>
                <c:pt idx="147">
                  <c:v>35</c:v>
                </c:pt>
                <c:pt idx="148">
                  <c:v>35</c:v>
                </c:pt>
                <c:pt idx="149">
                  <c:v>35</c:v>
                </c:pt>
                <c:pt idx="150">
                  <c:v>35</c:v>
                </c:pt>
                <c:pt idx="151">
                  <c:v>35</c:v>
                </c:pt>
                <c:pt idx="152">
                  <c:v>35</c:v>
                </c:pt>
                <c:pt idx="153">
                  <c:v>35</c:v>
                </c:pt>
                <c:pt idx="154">
                  <c:v>36</c:v>
                </c:pt>
                <c:pt idx="155">
                  <c:v>37</c:v>
                </c:pt>
                <c:pt idx="156">
                  <c:v>37</c:v>
                </c:pt>
                <c:pt idx="157">
                  <c:v>37</c:v>
                </c:pt>
                <c:pt idx="158">
                  <c:v>37</c:v>
                </c:pt>
                <c:pt idx="159">
                  <c:v>37</c:v>
                </c:pt>
                <c:pt idx="160">
                  <c:v>37</c:v>
                </c:pt>
                <c:pt idx="161">
                  <c:v>37</c:v>
                </c:pt>
                <c:pt idx="162">
                  <c:v>38</c:v>
                </c:pt>
                <c:pt idx="163">
                  <c:v>38</c:v>
                </c:pt>
                <c:pt idx="164">
                  <c:v>38</c:v>
                </c:pt>
                <c:pt idx="165">
                  <c:v>39</c:v>
                </c:pt>
                <c:pt idx="166">
                  <c:v>39</c:v>
                </c:pt>
                <c:pt idx="167">
                  <c:v>40</c:v>
                </c:pt>
                <c:pt idx="168">
                  <c:v>40</c:v>
                </c:pt>
                <c:pt idx="169">
                  <c:v>41</c:v>
                </c:pt>
                <c:pt idx="170">
                  <c:v>41</c:v>
                </c:pt>
                <c:pt idx="171">
                  <c:v>41</c:v>
                </c:pt>
                <c:pt idx="172">
                  <c:v>41</c:v>
                </c:pt>
                <c:pt idx="173">
                  <c:v>42</c:v>
                </c:pt>
                <c:pt idx="174">
                  <c:v>42</c:v>
                </c:pt>
                <c:pt idx="175">
                  <c:v>42</c:v>
                </c:pt>
                <c:pt idx="176">
                  <c:v>42</c:v>
                </c:pt>
                <c:pt idx="177">
                  <c:v>42</c:v>
                </c:pt>
                <c:pt idx="178">
                  <c:v>43</c:v>
                </c:pt>
                <c:pt idx="179">
                  <c:v>43</c:v>
                </c:pt>
                <c:pt idx="180">
                  <c:v>44</c:v>
                </c:pt>
                <c:pt idx="181">
                  <c:v>44</c:v>
                </c:pt>
                <c:pt idx="182">
                  <c:v>44</c:v>
                </c:pt>
                <c:pt idx="183">
                  <c:v>44</c:v>
                </c:pt>
                <c:pt idx="184">
                  <c:v>44</c:v>
                </c:pt>
                <c:pt idx="185">
                  <c:v>44</c:v>
                </c:pt>
                <c:pt idx="186">
                  <c:v>44</c:v>
                </c:pt>
                <c:pt idx="187">
                  <c:v>44</c:v>
                </c:pt>
                <c:pt idx="188">
                  <c:v>44</c:v>
                </c:pt>
                <c:pt idx="189">
                  <c:v>44</c:v>
                </c:pt>
                <c:pt idx="190">
                  <c:v>44</c:v>
                </c:pt>
                <c:pt idx="191">
                  <c:v>44</c:v>
                </c:pt>
                <c:pt idx="192">
                  <c:v>45</c:v>
                </c:pt>
                <c:pt idx="193">
                  <c:v>45</c:v>
                </c:pt>
                <c:pt idx="194">
                  <c:v>45</c:v>
                </c:pt>
                <c:pt idx="195">
                  <c:v>45</c:v>
                </c:pt>
                <c:pt idx="196">
                  <c:v>45</c:v>
                </c:pt>
                <c:pt idx="197">
                  <c:v>46</c:v>
                </c:pt>
                <c:pt idx="198">
                  <c:v>46</c:v>
                </c:pt>
                <c:pt idx="199">
                  <c:v>46</c:v>
                </c:pt>
                <c:pt idx="200">
                  <c:v>47</c:v>
                </c:pt>
                <c:pt idx="201">
                  <c:v>47</c:v>
                </c:pt>
                <c:pt idx="202">
                  <c:v>47</c:v>
                </c:pt>
                <c:pt idx="203">
                  <c:v>47</c:v>
                </c:pt>
                <c:pt idx="204">
                  <c:v>47</c:v>
                </c:pt>
                <c:pt idx="205">
                  <c:v>47</c:v>
                </c:pt>
                <c:pt idx="206">
                  <c:v>47</c:v>
                </c:pt>
                <c:pt idx="207">
                  <c:v>47</c:v>
                </c:pt>
                <c:pt idx="208">
                  <c:v>47</c:v>
                </c:pt>
                <c:pt idx="209">
                  <c:v>47</c:v>
                </c:pt>
                <c:pt idx="210">
                  <c:v>47</c:v>
                </c:pt>
                <c:pt idx="211">
                  <c:v>47</c:v>
                </c:pt>
                <c:pt idx="212">
                  <c:v>47</c:v>
                </c:pt>
                <c:pt idx="213">
                  <c:v>47</c:v>
                </c:pt>
                <c:pt idx="214">
                  <c:v>47</c:v>
                </c:pt>
                <c:pt idx="215">
                  <c:v>47</c:v>
                </c:pt>
                <c:pt idx="216">
                  <c:v>47</c:v>
                </c:pt>
                <c:pt idx="217">
                  <c:v>47</c:v>
                </c:pt>
                <c:pt idx="218">
                  <c:v>47</c:v>
                </c:pt>
                <c:pt idx="219">
                  <c:v>48</c:v>
                </c:pt>
                <c:pt idx="220">
                  <c:v>49</c:v>
                </c:pt>
                <c:pt idx="221">
                  <c:v>50</c:v>
                </c:pt>
                <c:pt idx="222">
                  <c:v>50</c:v>
                </c:pt>
                <c:pt idx="223">
                  <c:v>51</c:v>
                </c:pt>
                <c:pt idx="224">
                  <c:v>52</c:v>
                </c:pt>
                <c:pt idx="225">
                  <c:v>52</c:v>
                </c:pt>
                <c:pt idx="226">
                  <c:v>52</c:v>
                </c:pt>
                <c:pt idx="227">
                  <c:v>53</c:v>
                </c:pt>
                <c:pt idx="228">
                  <c:v>54</c:v>
                </c:pt>
                <c:pt idx="229">
                  <c:v>54</c:v>
                </c:pt>
                <c:pt idx="230">
                  <c:v>54</c:v>
                </c:pt>
                <c:pt idx="231">
                  <c:v>54</c:v>
                </c:pt>
                <c:pt idx="232">
                  <c:v>55</c:v>
                </c:pt>
                <c:pt idx="233">
                  <c:v>56</c:v>
                </c:pt>
                <c:pt idx="234">
                  <c:v>57</c:v>
                </c:pt>
                <c:pt idx="235">
                  <c:v>57</c:v>
                </c:pt>
                <c:pt idx="236">
                  <c:v>57</c:v>
                </c:pt>
                <c:pt idx="237">
                  <c:v>57</c:v>
                </c:pt>
                <c:pt idx="238">
                  <c:v>57</c:v>
                </c:pt>
                <c:pt idx="239">
                  <c:v>57</c:v>
                </c:pt>
                <c:pt idx="240">
                  <c:v>57</c:v>
                </c:pt>
                <c:pt idx="241">
                  <c:v>57</c:v>
                </c:pt>
                <c:pt idx="242">
                  <c:v>57</c:v>
                </c:pt>
                <c:pt idx="243">
                  <c:v>57</c:v>
                </c:pt>
                <c:pt idx="244">
                  <c:v>57</c:v>
                </c:pt>
                <c:pt idx="245">
                  <c:v>57</c:v>
                </c:pt>
                <c:pt idx="246">
                  <c:v>58</c:v>
                </c:pt>
                <c:pt idx="247">
                  <c:v>59</c:v>
                </c:pt>
                <c:pt idx="248">
                  <c:v>60</c:v>
                </c:pt>
                <c:pt idx="249">
                  <c:v>60</c:v>
                </c:pt>
                <c:pt idx="250">
                  <c:v>60</c:v>
                </c:pt>
                <c:pt idx="251">
                  <c:v>60</c:v>
                </c:pt>
                <c:pt idx="252">
                  <c:v>60</c:v>
                </c:pt>
                <c:pt idx="253">
                  <c:v>60</c:v>
                </c:pt>
                <c:pt idx="254">
                  <c:v>60</c:v>
                </c:pt>
                <c:pt idx="255">
                  <c:v>60</c:v>
                </c:pt>
                <c:pt idx="256">
                  <c:v>60</c:v>
                </c:pt>
                <c:pt idx="257">
                  <c:v>60</c:v>
                </c:pt>
                <c:pt idx="258">
                  <c:v>60</c:v>
                </c:pt>
                <c:pt idx="259">
                  <c:v>60</c:v>
                </c:pt>
                <c:pt idx="260">
                  <c:v>60</c:v>
                </c:pt>
                <c:pt idx="261">
                  <c:v>60</c:v>
                </c:pt>
                <c:pt idx="262">
                  <c:v>60</c:v>
                </c:pt>
                <c:pt idx="263">
                  <c:v>60</c:v>
                </c:pt>
                <c:pt idx="264">
                  <c:v>60</c:v>
                </c:pt>
                <c:pt idx="265">
                  <c:v>60</c:v>
                </c:pt>
                <c:pt idx="266">
                  <c:v>60</c:v>
                </c:pt>
                <c:pt idx="267">
                  <c:v>60</c:v>
                </c:pt>
                <c:pt idx="268">
                  <c:v>61</c:v>
                </c:pt>
                <c:pt idx="269">
                  <c:v>62</c:v>
                </c:pt>
                <c:pt idx="270">
                  <c:v>62</c:v>
                </c:pt>
                <c:pt idx="271">
                  <c:v>62</c:v>
                </c:pt>
                <c:pt idx="272">
                  <c:v>63</c:v>
                </c:pt>
                <c:pt idx="273">
                  <c:v>63</c:v>
                </c:pt>
                <c:pt idx="274">
                  <c:v>63</c:v>
                </c:pt>
                <c:pt idx="275">
                  <c:v>63</c:v>
                </c:pt>
                <c:pt idx="276">
                  <c:v>63</c:v>
                </c:pt>
                <c:pt idx="277">
                  <c:v>63</c:v>
                </c:pt>
                <c:pt idx="278">
                  <c:v>63</c:v>
                </c:pt>
                <c:pt idx="279">
                  <c:v>63</c:v>
                </c:pt>
                <c:pt idx="280">
                  <c:v>63</c:v>
                </c:pt>
                <c:pt idx="281">
                  <c:v>63</c:v>
                </c:pt>
                <c:pt idx="282">
                  <c:v>63</c:v>
                </c:pt>
                <c:pt idx="283">
                  <c:v>63</c:v>
                </c:pt>
                <c:pt idx="284">
                  <c:v>63</c:v>
                </c:pt>
                <c:pt idx="285">
                  <c:v>63</c:v>
                </c:pt>
                <c:pt idx="286">
                  <c:v>63</c:v>
                </c:pt>
                <c:pt idx="287">
                  <c:v>63</c:v>
                </c:pt>
                <c:pt idx="288">
                  <c:v>64</c:v>
                </c:pt>
                <c:pt idx="289">
                  <c:v>65</c:v>
                </c:pt>
                <c:pt idx="290">
                  <c:v>65</c:v>
                </c:pt>
                <c:pt idx="291">
                  <c:v>65</c:v>
                </c:pt>
                <c:pt idx="292">
                  <c:v>65</c:v>
                </c:pt>
                <c:pt idx="293">
                  <c:v>66</c:v>
                </c:pt>
                <c:pt idx="294">
                  <c:v>66</c:v>
                </c:pt>
                <c:pt idx="295">
                  <c:v>66</c:v>
                </c:pt>
                <c:pt idx="296">
                  <c:v>66</c:v>
                </c:pt>
                <c:pt idx="297">
                  <c:v>66</c:v>
                </c:pt>
                <c:pt idx="298">
                  <c:v>66</c:v>
                </c:pt>
                <c:pt idx="299">
                  <c:v>66</c:v>
                </c:pt>
                <c:pt idx="300">
                  <c:v>66</c:v>
                </c:pt>
                <c:pt idx="301">
                  <c:v>66</c:v>
                </c:pt>
                <c:pt idx="302">
                  <c:v>67</c:v>
                </c:pt>
                <c:pt idx="303">
                  <c:v>68</c:v>
                </c:pt>
                <c:pt idx="304">
                  <c:v>69</c:v>
                </c:pt>
                <c:pt idx="305">
                  <c:v>69</c:v>
                </c:pt>
                <c:pt idx="306">
                  <c:v>69</c:v>
                </c:pt>
                <c:pt idx="307">
                  <c:v>69</c:v>
                </c:pt>
                <c:pt idx="308">
                  <c:v>69</c:v>
                </c:pt>
                <c:pt idx="309">
                  <c:v>69</c:v>
                </c:pt>
                <c:pt idx="310">
                  <c:v>70</c:v>
                </c:pt>
                <c:pt idx="311">
                  <c:v>70</c:v>
                </c:pt>
                <c:pt idx="312">
                  <c:v>71</c:v>
                </c:pt>
                <c:pt idx="313">
                  <c:v>71</c:v>
                </c:pt>
                <c:pt idx="314">
                  <c:v>71</c:v>
                </c:pt>
                <c:pt idx="315">
                  <c:v>72</c:v>
                </c:pt>
                <c:pt idx="316">
                  <c:v>73</c:v>
                </c:pt>
                <c:pt idx="317">
                  <c:v>74</c:v>
                </c:pt>
                <c:pt idx="318">
                  <c:v>74</c:v>
                </c:pt>
                <c:pt idx="319">
                  <c:v>74</c:v>
                </c:pt>
                <c:pt idx="320">
                  <c:v>75</c:v>
                </c:pt>
                <c:pt idx="321">
                  <c:v>75</c:v>
                </c:pt>
                <c:pt idx="322">
                  <c:v>76</c:v>
                </c:pt>
                <c:pt idx="323">
                  <c:v>76</c:v>
                </c:pt>
                <c:pt idx="324">
                  <c:v>77</c:v>
                </c:pt>
                <c:pt idx="325">
                  <c:v>77</c:v>
                </c:pt>
                <c:pt idx="326">
                  <c:v>77</c:v>
                </c:pt>
                <c:pt idx="327">
                  <c:v>77</c:v>
                </c:pt>
                <c:pt idx="328">
                  <c:v>78</c:v>
                </c:pt>
                <c:pt idx="329">
                  <c:v>78</c:v>
                </c:pt>
                <c:pt idx="330">
                  <c:v>78</c:v>
                </c:pt>
                <c:pt idx="331">
                  <c:v>78</c:v>
                </c:pt>
                <c:pt idx="332">
                  <c:v>79</c:v>
                </c:pt>
                <c:pt idx="333">
                  <c:v>79</c:v>
                </c:pt>
                <c:pt idx="334">
                  <c:v>79</c:v>
                </c:pt>
                <c:pt idx="335">
                  <c:v>79</c:v>
                </c:pt>
                <c:pt idx="336">
                  <c:v>79</c:v>
                </c:pt>
                <c:pt idx="337">
                  <c:v>80</c:v>
                </c:pt>
                <c:pt idx="338">
                  <c:v>80</c:v>
                </c:pt>
                <c:pt idx="339">
                  <c:v>80</c:v>
                </c:pt>
                <c:pt idx="340">
                  <c:v>80</c:v>
                </c:pt>
                <c:pt idx="341">
                  <c:v>80</c:v>
                </c:pt>
                <c:pt idx="342">
                  <c:v>80</c:v>
                </c:pt>
                <c:pt idx="343">
                  <c:v>81</c:v>
                </c:pt>
                <c:pt idx="344">
                  <c:v>81</c:v>
                </c:pt>
                <c:pt idx="345">
                  <c:v>81</c:v>
                </c:pt>
                <c:pt idx="346">
                  <c:v>81</c:v>
                </c:pt>
                <c:pt idx="347">
                  <c:v>81</c:v>
                </c:pt>
                <c:pt idx="348">
                  <c:v>81</c:v>
                </c:pt>
                <c:pt idx="349">
                  <c:v>81</c:v>
                </c:pt>
                <c:pt idx="350">
                  <c:v>81</c:v>
                </c:pt>
                <c:pt idx="351">
                  <c:v>82</c:v>
                </c:pt>
                <c:pt idx="352">
                  <c:v>82</c:v>
                </c:pt>
                <c:pt idx="353">
                  <c:v>83</c:v>
                </c:pt>
                <c:pt idx="354">
                  <c:v>83</c:v>
                </c:pt>
                <c:pt idx="355">
                  <c:v>83</c:v>
                </c:pt>
                <c:pt idx="356">
                  <c:v>83</c:v>
                </c:pt>
                <c:pt idx="357">
                  <c:v>84</c:v>
                </c:pt>
                <c:pt idx="358">
                  <c:v>84</c:v>
                </c:pt>
                <c:pt idx="359">
                  <c:v>84</c:v>
                </c:pt>
                <c:pt idx="360">
                  <c:v>84</c:v>
                </c:pt>
                <c:pt idx="361">
                  <c:v>85</c:v>
                </c:pt>
                <c:pt idx="362">
                  <c:v>85</c:v>
                </c:pt>
                <c:pt idx="363">
                  <c:v>86</c:v>
                </c:pt>
                <c:pt idx="364">
                  <c:v>86</c:v>
                </c:pt>
                <c:pt idx="365">
                  <c:v>86</c:v>
                </c:pt>
                <c:pt idx="366">
                  <c:v>86</c:v>
                </c:pt>
                <c:pt idx="367">
                  <c:v>86</c:v>
                </c:pt>
                <c:pt idx="368">
                  <c:v>86</c:v>
                </c:pt>
                <c:pt idx="369">
                  <c:v>87</c:v>
                </c:pt>
                <c:pt idx="370">
                  <c:v>87</c:v>
                </c:pt>
                <c:pt idx="371">
                  <c:v>87</c:v>
                </c:pt>
                <c:pt idx="372">
                  <c:v>87</c:v>
                </c:pt>
                <c:pt idx="373">
                  <c:v>88</c:v>
                </c:pt>
                <c:pt idx="374">
                  <c:v>89</c:v>
                </c:pt>
                <c:pt idx="375">
                  <c:v>89</c:v>
                </c:pt>
                <c:pt idx="376">
                  <c:v>89</c:v>
                </c:pt>
                <c:pt idx="377">
                  <c:v>89</c:v>
                </c:pt>
                <c:pt idx="378">
                  <c:v>90</c:v>
                </c:pt>
                <c:pt idx="379">
                  <c:v>90</c:v>
                </c:pt>
                <c:pt idx="380">
                  <c:v>91</c:v>
                </c:pt>
                <c:pt idx="381">
                  <c:v>92</c:v>
                </c:pt>
                <c:pt idx="382">
                  <c:v>92</c:v>
                </c:pt>
                <c:pt idx="383">
                  <c:v>92</c:v>
                </c:pt>
                <c:pt idx="384">
                  <c:v>92</c:v>
                </c:pt>
                <c:pt idx="385">
                  <c:v>92</c:v>
                </c:pt>
                <c:pt idx="386">
                  <c:v>92</c:v>
                </c:pt>
                <c:pt idx="387">
                  <c:v>92</c:v>
                </c:pt>
                <c:pt idx="388">
                  <c:v>92</c:v>
                </c:pt>
                <c:pt idx="389">
                  <c:v>92</c:v>
                </c:pt>
                <c:pt idx="390">
                  <c:v>93</c:v>
                </c:pt>
                <c:pt idx="391">
                  <c:v>93</c:v>
                </c:pt>
                <c:pt idx="392">
                  <c:v>93</c:v>
                </c:pt>
                <c:pt idx="393">
                  <c:v>93</c:v>
                </c:pt>
                <c:pt idx="394">
                  <c:v>93</c:v>
                </c:pt>
                <c:pt idx="395">
                  <c:v>94</c:v>
                </c:pt>
                <c:pt idx="396">
                  <c:v>94</c:v>
                </c:pt>
                <c:pt idx="397">
                  <c:v>95</c:v>
                </c:pt>
                <c:pt idx="398">
                  <c:v>95</c:v>
                </c:pt>
                <c:pt idx="399">
                  <c:v>95</c:v>
                </c:pt>
                <c:pt idx="400">
                  <c:v>95</c:v>
                </c:pt>
                <c:pt idx="401">
                  <c:v>95</c:v>
                </c:pt>
                <c:pt idx="402">
                  <c:v>95</c:v>
                </c:pt>
                <c:pt idx="403">
                  <c:v>95</c:v>
                </c:pt>
                <c:pt idx="404">
                  <c:v>95</c:v>
                </c:pt>
                <c:pt idx="405">
                  <c:v>95</c:v>
                </c:pt>
                <c:pt idx="406">
                  <c:v>95</c:v>
                </c:pt>
                <c:pt idx="407">
                  <c:v>95</c:v>
                </c:pt>
                <c:pt idx="408">
                  <c:v>95</c:v>
                </c:pt>
                <c:pt idx="409">
                  <c:v>96</c:v>
                </c:pt>
                <c:pt idx="410">
                  <c:v>96</c:v>
                </c:pt>
                <c:pt idx="411">
                  <c:v>96</c:v>
                </c:pt>
                <c:pt idx="412">
                  <c:v>97</c:v>
                </c:pt>
                <c:pt idx="413">
                  <c:v>97</c:v>
                </c:pt>
                <c:pt idx="414">
                  <c:v>97</c:v>
                </c:pt>
                <c:pt idx="415">
                  <c:v>97</c:v>
                </c:pt>
                <c:pt idx="416">
                  <c:v>97</c:v>
                </c:pt>
                <c:pt idx="417">
                  <c:v>97</c:v>
                </c:pt>
                <c:pt idx="418">
                  <c:v>97</c:v>
                </c:pt>
                <c:pt idx="419">
                  <c:v>97</c:v>
                </c:pt>
                <c:pt idx="420">
                  <c:v>97</c:v>
                </c:pt>
                <c:pt idx="421">
                  <c:v>97</c:v>
                </c:pt>
                <c:pt idx="422">
                  <c:v>97</c:v>
                </c:pt>
                <c:pt idx="423">
                  <c:v>97</c:v>
                </c:pt>
                <c:pt idx="424">
                  <c:v>98</c:v>
                </c:pt>
                <c:pt idx="425">
                  <c:v>98</c:v>
                </c:pt>
                <c:pt idx="426">
                  <c:v>99</c:v>
                </c:pt>
                <c:pt idx="427">
                  <c:v>99</c:v>
                </c:pt>
                <c:pt idx="428">
                  <c:v>99</c:v>
                </c:pt>
                <c:pt idx="429">
                  <c:v>99</c:v>
                </c:pt>
                <c:pt idx="430">
                  <c:v>99</c:v>
                </c:pt>
                <c:pt idx="431">
                  <c:v>99</c:v>
                </c:pt>
                <c:pt idx="432">
                  <c:v>99</c:v>
                </c:pt>
                <c:pt idx="433">
                  <c:v>100</c:v>
                </c:pt>
                <c:pt idx="434">
                  <c:v>100</c:v>
                </c:pt>
                <c:pt idx="435">
                  <c:v>100</c:v>
                </c:pt>
                <c:pt idx="436">
                  <c:v>100</c:v>
                </c:pt>
                <c:pt idx="437">
                  <c:v>100</c:v>
                </c:pt>
                <c:pt idx="438">
                  <c:v>100</c:v>
                </c:pt>
                <c:pt idx="439">
                  <c:v>100</c:v>
                </c:pt>
                <c:pt idx="440">
                  <c:v>101</c:v>
                </c:pt>
                <c:pt idx="441">
                  <c:v>101</c:v>
                </c:pt>
                <c:pt idx="442">
                  <c:v>101</c:v>
                </c:pt>
                <c:pt idx="443">
                  <c:v>101</c:v>
                </c:pt>
                <c:pt idx="444">
                  <c:v>101</c:v>
                </c:pt>
                <c:pt idx="445">
                  <c:v>101</c:v>
                </c:pt>
                <c:pt idx="446">
                  <c:v>102</c:v>
                </c:pt>
                <c:pt idx="447">
                  <c:v>103</c:v>
                </c:pt>
                <c:pt idx="448">
                  <c:v>103</c:v>
                </c:pt>
                <c:pt idx="449">
                  <c:v>103</c:v>
                </c:pt>
                <c:pt idx="450">
                  <c:v>103</c:v>
                </c:pt>
                <c:pt idx="451">
                  <c:v>103</c:v>
                </c:pt>
                <c:pt idx="452">
                  <c:v>103</c:v>
                </c:pt>
                <c:pt idx="453">
                  <c:v>103</c:v>
                </c:pt>
                <c:pt idx="454">
                  <c:v>104</c:v>
                </c:pt>
                <c:pt idx="455">
                  <c:v>104</c:v>
                </c:pt>
                <c:pt idx="456">
                  <c:v>104</c:v>
                </c:pt>
                <c:pt idx="457">
                  <c:v>105</c:v>
                </c:pt>
                <c:pt idx="458">
                  <c:v>105</c:v>
                </c:pt>
                <c:pt idx="459">
                  <c:v>105</c:v>
                </c:pt>
                <c:pt idx="460">
                  <c:v>105</c:v>
                </c:pt>
                <c:pt idx="461">
                  <c:v>105</c:v>
                </c:pt>
                <c:pt idx="462">
                  <c:v>106</c:v>
                </c:pt>
                <c:pt idx="463">
                  <c:v>106</c:v>
                </c:pt>
                <c:pt idx="464">
                  <c:v>106</c:v>
                </c:pt>
                <c:pt idx="465">
                  <c:v>106</c:v>
                </c:pt>
                <c:pt idx="466">
                  <c:v>106</c:v>
                </c:pt>
                <c:pt idx="467">
                  <c:v>106</c:v>
                </c:pt>
                <c:pt idx="468">
                  <c:v>106</c:v>
                </c:pt>
                <c:pt idx="469">
                  <c:v>106</c:v>
                </c:pt>
                <c:pt idx="470">
                  <c:v>107</c:v>
                </c:pt>
                <c:pt idx="471">
                  <c:v>108</c:v>
                </c:pt>
                <c:pt idx="472">
                  <c:v>108</c:v>
                </c:pt>
                <c:pt idx="473">
                  <c:v>108</c:v>
                </c:pt>
                <c:pt idx="474">
                  <c:v>109</c:v>
                </c:pt>
                <c:pt idx="475">
                  <c:v>109</c:v>
                </c:pt>
                <c:pt idx="476">
                  <c:v>109</c:v>
                </c:pt>
                <c:pt idx="477">
                  <c:v>109</c:v>
                </c:pt>
                <c:pt idx="478">
                  <c:v>110</c:v>
                </c:pt>
                <c:pt idx="479">
                  <c:v>111</c:v>
                </c:pt>
                <c:pt idx="480">
                  <c:v>111</c:v>
                </c:pt>
                <c:pt idx="481">
                  <c:v>111</c:v>
                </c:pt>
                <c:pt idx="482">
                  <c:v>111</c:v>
                </c:pt>
                <c:pt idx="483">
                  <c:v>112</c:v>
                </c:pt>
                <c:pt idx="484">
                  <c:v>113</c:v>
                </c:pt>
                <c:pt idx="485">
                  <c:v>114</c:v>
                </c:pt>
                <c:pt idx="486">
                  <c:v>114</c:v>
                </c:pt>
                <c:pt idx="487">
                  <c:v>115</c:v>
                </c:pt>
                <c:pt idx="488">
                  <c:v>116</c:v>
                </c:pt>
                <c:pt idx="489">
                  <c:v>117</c:v>
                </c:pt>
                <c:pt idx="490">
                  <c:v>117</c:v>
                </c:pt>
                <c:pt idx="491">
                  <c:v>117</c:v>
                </c:pt>
                <c:pt idx="492">
                  <c:v>117</c:v>
                </c:pt>
                <c:pt idx="493">
                  <c:v>118</c:v>
                </c:pt>
                <c:pt idx="494">
                  <c:v>118</c:v>
                </c:pt>
                <c:pt idx="495">
                  <c:v>119</c:v>
                </c:pt>
                <c:pt idx="496">
                  <c:v>119</c:v>
                </c:pt>
                <c:pt idx="497">
                  <c:v>119</c:v>
                </c:pt>
                <c:pt idx="498">
                  <c:v>119</c:v>
                </c:pt>
                <c:pt idx="499">
                  <c:v>119</c:v>
                </c:pt>
                <c:pt idx="500">
                  <c:v>119</c:v>
                </c:pt>
                <c:pt idx="501">
                  <c:v>120</c:v>
                </c:pt>
                <c:pt idx="502">
                  <c:v>120</c:v>
                </c:pt>
                <c:pt idx="503">
                  <c:v>120</c:v>
                </c:pt>
                <c:pt idx="504">
                  <c:v>120</c:v>
                </c:pt>
                <c:pt idx="505">
                  <c:v>120</c:v>
                </c:pt>
                <c:pt idx="506">
                  <c:v>121</c:v>
                </c:pt>
                <c:pt idx="507">
                  <c:v>121</c:v>
                </c:pt>
                <c:pt idx="508">
                  <c:v>121</c:v>
                </c:pt>
                <c:pt idx="509">
                  <c:v>121</c:v>
                </c:pt>
                <c:pt idx="510">
                  <c:v>121</c:v>
                </c:pt>
                <c:pt idx="511">
                  <c:v>121</c:v>
                </c:pt>
                <c:pt idx="512">
                  <c:v>121</c:v>
                </c:pt>
                <c:pt idx="513">
                  <c:v>121</c:v>
                </c:pt>
                <c:pt idx="514">
                  <c:v>121</c:v>
                </c:pt>
                <c:pt idx="515">
                  <c:v>121</c:v>
                </c:pt>
                <c:pt idx="516">
                  <c:v>121</c:v>
                </c:pt>
                <c:pt idx="517">
                  <c:v>121</c:v>
                </c:pt>
                <c:pt idx="518">
                  <c:v>121</c:v>
                </c:pt>
                <c:pt idx="519">
                  <c:v>121</c:v>
                </c:pt>
                <c:pt idx="520">
                  <c:v>121</c:v>
                </c:pt>
                <c:pt idx="521">
                  <c:v>121</c:v>
                </c:pt>
                <c:pt idx="522">
                  <c:v>121</c:v>
                </c:pt>
                <c:pt idx="523">
                  <c:v>121</c:v>
                </c:pt>
                <c:pt idx="524">
                  <c:v>122</c:v>
                </c:pt>
                <c:pt idx="525">
                  <c:v>122</c:v>
                </c:pt>
                <c:pt idx="526">
                  <c:v>122</c:v>
                </c:pt>
                <c:pt idx="527">
                  <c:v>122</c:v>
                </c:pt>
                <c:pt idx="528">
                  <c:v>122</c:v>
                </c:pt>
                <c:pt idx="529">
                  <c:v>122</c:v>
                </c:pt>
                <c:pt idx="530">
                  <c:v>123</c:v>
                </c:pt>
                <c:pt idx="531">
                  <c:v>123</c:v>
                </c:pt>
                <c:pt idx="532">
                  <c:v>124</c:v>
                </c:pt>
                <c:pt idx="533">
                  <c:v>124</c:v>
                </c:pt>
                <c:pt idx="534">
                  <c:v>124</c:v>
                </c:pt>
                <c:pt idx="535">
                  <c:v>124</c:v>
                </c:pt>
                <c:pt idx="536">
                  <c:v>124</c:v>
                </c:pt>
                <c:pt idx="537">
                  <c:v>124</c:v>
                </c:pt>
                <c:pt idx="538">
                  <c:v>124</c:v>
                </c:pt>
                <c:pt idx="539">
                  <c:v>124</c:v>
                </c:pt>
                <c:pt idx="540">
                  <c:v>124</c:v>
                </c:pt>
                <c:pt idx="541">
                  <c:v>125</c:v>
                </c:pt>
                <c:pt idx="542">
                  <c:v>125</c:v>
                </c:pt>
                <c:pt idx="543">
                  <c:v>125</c:v>
                </c:pt>
                <c:pt idx="544">
                  <c:v>125</c:v>
                </c:pt>
                <c:pt idx="545">
                  <c:v>125</c:v>
                </c:pt>
                <c:pt idx="546">
                  <c:v>126</c:v>
                </c:pt>
                <c:pt idx="547">
                  <c:v>126</c:v>
                </c:pt>
                <c:pt idx="548">
                  <c:v>126</c:v>
                </c:pt>
                <c:pt idx="549">
                  <c:v>126</c:v>
                </c:pt>
                <c:pt idx="550">
                  <c:v>126</c:v>
                </c:pt>
                <c:pt idx="551">
                  <c:v>126</c:v>
                </c:pt>
                <c:pt idx="552">
                  <c:v>126</c:v>
                </c:pt>
                <c:pt idx="553">
                  <c:v>126</c:v>
                </c:pt>
                <c:pt idx="554">
                  <c:v>127</c:v>
                </c:pt>
                <c:pt idx="555">
                  <c:v>127</c:v>
                </c:pt>
                <c:pt idx="556">
                  <c:v>127</c:v>
                </c:pt>
                <c:pt idx="557">
                  <c:v>128</c:v>
                </c:pt>
                <c:pt idx="558">
                  <c:v>128</c:v>
                </c:pt>
                <c:pt idx="559">
                  <c:v>128</c:v>
                </c:pt>
                <c:pt idx="560">
                  <c:v>128</c:v>
                </c:pt>
                <c:pt idx="561">
                  <c:v>129</c:v>
                </c:pt>
                <c:pt idx="562">
                  <c:v>129</c:v>
                </c:pt>
                <c:pt idx="563">
                  <c:v>129</c:v>
                </c:pt>
                <c:pt idx="564">
                  <c:v>130</c:v>
                </c:pt>
                <c:pt idx="565">
                  <c:v>130</c:v>
                </c:pt>
                <c:pt idx="566">
                  <c:v>130</c:v>
                </c:pt>
                <c:pt idx="567">
                  <c:v>130</c:v>
                </c:pt>
                <c:pt idx="568">
                  <c:v>130</c:v>
                </c:pt>
                <c:pt idx="569">
                  <c:v>130</c:v>
                </c:pt>
                <c:pt idx="570">
                  <c:v>130</c:v>
                </c:pt>
                <c:pt idx="571">
                  <c:v>130</c:v>
                </c:pt>
                <c:pt idx="572">
                  <c:v>130</c:v>
                </c:pt>
                <c:pt idx="573">
                  <c:v>130</c:v>
                </c:pt>
                <c:pt idx="574">
                  <c:v>130</c:v>
                </c:pt>
                <c:pt idx="575">
                  <c:v>130</c:v>
                </c:pt>
                <c:pt idx="576">
                  <c:v>130</c:v>
                </c:pt>
                <c:pt idx="577">
                  <c:v>131</c:v>
                </c:pt>
                <c:pt idx="578">
                  <c:v>131</c:v>
                </c:pt>
                <c:pt idx="579">
                  <c:v>131</c:v>
                </c:pt>
                <c:pt idx="580">
                  <c:v>131</c:v>
                </c:pt>
                <c:pt idx="581">
                  <c:v>131</c:v>
                </c:pt>
                <c:pt idx="582">
                  <c:v>131</c:v>
                </c:pt>
                <c:pt idx="583">
                  <c:v>132</c:v>
                </c:pt>
                <c:pt idx="584">
                  <c:v>132</c:v>
                </c:pt>
                <c:pt idx="585">
                  <c:v>133</c:v>
                </c:pt>
                <c:pt idx="586">
                  <c:v>134</c:v>
                </c:pt>
                <c:pt idx="587">
                  <c:v>135</c:v>
                </c:pt>
                <c:pt idx="588">
                  <c:v>135</c:v>
                </c:pt>
                <c:pt idx="589">
                  <c:v>135</c:v>
                </c:pt>
                <c:pt idx="590">
                  <c:v>135</c:v>
                </c:pt>
                <c:pt idx="591">
                  <c:v>135</c:v>
                </c:pt>
                <c:pt idx="592">
                  <c:v>136</c:v>
                </c:pt>
                <c:pt idx="593">
                  <c:v>137</c:v>
                </c:pt>
                <c:pt idx="594">
                  <c:v>138</c:v>
                </c:pt>
                <c:pt idx="595">
                  <c:v>139</c:v>
                </c:pt>
                <c:pt idx="596">
                  <c:v>140</c:v>
                </c:pt>
                <c:pt idx="597">
                  <c:v>141</c:v>
                </c:pt>
                <c:pt idx="598">
                  <c:v>142</c:v>
                </c:pt>
                <c:pt idx="599">
                  <c:v>142</c:v>
                </c:pt>
                <c:pt idx="600">
                  <c:v>142</c:v>
                </c:pt>
                <c:pt idx="601">
                  <c:v>142</c:v>
                </c:pt>
                <c:pt idx="602">
                  <c:v>142</c:v>
                </c:pt>
                <c:pt idx="603">
                  <c:v>142</c:v>
                </c:pt>
                <c:pt idx="604">
                  <c:v>142</c:v>
                </c:pt>
                <c:pt idx="605">
                  <c:v>142</c:v>
                </c:pt>
                <c:pt idx="606">
                  <c:v>142</c:v>
                </c:pt>
                <c:pt idx="607">
                  <c:v>142</c:v>
                </c:pt>
                <c:pt idx="608">
                  <c:v>142</c:v>
                </c:pt>
                <c:pt idx="609">
                  <c:v>142</c:v>
                </c:pt>
                <c:pt idx="610">
                  <c:v>142</c:v>
                </c:pt>
                <c:pt idx="611">
                  <c:v>143</c:v>
                </c:pt>
                <c:pt idx="612">
                  <c:v>143</c:v>
                </c:pt>
                <c:pt idx="613">
                  <c:v>143</c:v>
                </c:pt>
                <c:pt idx="614">
                  <c:v>144</c:v>
                </c:pt>
                <c:pt idx="615">
                  <c:v>144</c:v>
                </c:pt>
                <c:pt idx="616">
                  <c:v>144</c:v>
                </c:pt>
                <c:pt idx="617">
                  <c:v>144</c:v>
                </c:pt>
                <c:pt idx="618">
                  <c:v>144</c:v>
                </c:pt>
                <c:pt idx="619">
                  <c:v>144</c:v>
                </c:pt>
                <c:pt idx="620">
                  <c:v>144</c:v>
                </c:pt>
                <c:pt idx="621">
                  <c:v>144</c:v>
                </c:pt>
                <c:pt idx="622">
                  <c:v>144</c:v>
                </c:pt>
                <c:pt idx="623">
                  <c:v>144</c:v>
                </c:pt>
                <c:pt idx="624">
                  <c:v>144</c:v>
                </c:pt>
                <c:pt idx="625">
                  <c:v>144</c:v>
                </c:pt>
                <c:pt idx="626">
                  <c:v>145</c:v>
                </c:pt>
                <c:pt idx="627">
                  <c:v>146</c:v>
                </c:pt>
                <c:pt idx="628">
                  <c:v>147</c:v>
                </c:pt>
                <c:pt idx="629">
                  <c:v>148</c:v>
                </c:pt>
                <c:pt idx="630">
                  <c:v>148</c:v>
                </c:pt>
                <c:pt idx="631">
                  <c:v>148</c:v>
                </c:pt>
                <c:pt idx="632">
                  <c:v>148</c:v>
                </c:pt>
                <c:pt idx="633">
                  <c:v>148</c:v>
                </c:pt>
                <c:pt idx="634">
                  <c:v>148</c:v>
                </c:pt>
                <c:pt idx="635">
                  <c:v>148</c:v>
                </c:pt>
                <c:pt idx="636">
                  <c:v>148</c:v>
                </c:pt>
                <c:pt idx="637">
                  <c:v>148</c:v>
                </c:pt>
                <c:pt idx="638">
                  <c:v>148</c:v>
                </c:pt>
                <c:pt idx="639">
                  <c:v>149</c:v>
                </c:pt>
                <c:pt idx="640">
                  <c:v>149</c:v>
                </c:pt>
                <c:pt idx="641">
                  <c:v>149</c:v>
                </c:pt>
                <c:pt idx="642">
                  <c:v>149</c:v>
                </c:pt>
                <c:pt idx="643">
                  <c:v>150</c:v>
                </c:pt>
                <c:pt idx="644">
                  <c:v>150</c:v>
                </c:pt>
                <c:pt idx="645">
                  <c:v>150</c:v>
                </c:pt>
                <c:pt idx="646">
                  <c:v>150</c:v>
                </c:pt>
                <c:pt idx="647">
                  <c:v>151</c:v>
                </c:pt>
                <c:pt idx="648">
                  <c:v>152</c:v>
                </c:pt>
                <c:pt idx="649">
                  <c:v>152</c:v>
                </c:pt>
                <c:pt idx="650">
                  <c:v>153</c:v>
                </c:pt>
                <c:pt idx="651">
                  <c:v>153</c:v>
                </c:pt>
                <c:pt idx="652">
                  <c:v>153</c:v>
                </c:pt>
                <c:pt idx="653">
                  <c:v>153</c:v>
                </c:pt>
                <c:pt idx="654">
                  <c:v>153</c:v>
                </c:pt>
                <c:pt idx="655">
                  <c:v>153</c:v>
                </c:pt>
                <c:pt idx="656">
                  <c:v>153</c:v>
                </c:pt>
                <c:pt idx="657">
                  <c:v>153</c:v>
                </c:pt>
                <c:pt idx="658">
                  <c:v>153</c:v>
                </c:pt>
                <c:pt idx="659">
                  <c:v>153</c:v>
                </c:pt>
                <c:pt idx="660">
                  <c:v>153</c:v>
                </c:pt>
                <c:pt idx="661">
                  <c:v>154</c:v>
                </c:pt>
                <c:pt idx="662">
                  <c:v>155</c:v>
                </c:pt>
                <c:pt idx="663">
                  <c:v>155</c:v>
                </c:pt>
                <c:pt idx="664">
                  <c:v>155</c:v>
                </c:pt>
                <c:pt idx="665">
                  <c:v>156</c:v>
                </c:pt>
                <c:pt idx="666">
                  <c:v>156</c:v>
                </c:pt>
                <c:pt idx="667">
                  <c:v>157</c:v>
                </c:pt>
                <c:pt idx="668">
                  <c:v>158</c:v>
                </c:pt>
                <c:pt idx="669">
                  <c:v>158</c:v>
                </c:pt>
                <c:pt idx="670">
                  <c:v>158</c:v>
                </c:pt>
                <c:pt idx="671">
                  <c:v>158</c:v>
                </c:pt>
                <c:pt idx="672">
                  <c:v>159</c:v>
                </c:pt>
                <c:pt idx="673">
                  <c:v>159</c:v>
                </c:pt>
                <c:pt idx="674">
                  <c:v>160</c:v>
                </c:pt>
                <c:pt idx="675">
                  <c:v>161</c:v>
                </c:pt>
                <c:pt idx="676">
                  <c:v>161</c:v>
                </c:pt>
                <c:pt idx="677">
                  <c:v>161</c:v>
                </c:pt>
                <c:pt idx="678">
                  <c:v>161</c:v>
                </c:pt>
                <c:pt idx="679">
                  <c:v>161</c:v>
                </c:pt>
                <c:pt idx="680">
                  <c:v>161</c:v>
                </c:pt>
                <c:pt idx="681">
                  <c:v>161</c:v>
                </c:pt>
                <c:pt idx="682">
                  <c:v>161</c:v>
                </c:pt>
                <c:pt idx="683">
                  <c:v>161</c:v>
                </c:pt>
                <c:pt idx="684">
                  <c:v>161</c:v>
                </c:pt>
                <c:pt idx="685">
                  <c:v>161</c:v>
                </c:pt>
                <c:pt idx="686">
                  <c:v>161</c:v>
                </c:pt>
                <c:pt idx="687">
                  <c:v>161</c:v>
                </c:pt>
                <c:pt idx="688">
                  <c:v>162</c:v>
                </c:pt>
                <c:pt idx="689">
                  <c:v>162</c:v>
                </c:pt>
                <c:pt idx="690">
                  <c:v>163</c:v>
                </c:pt>
                <c:pt idx="691">
                  <c:v>163</c:v>
                </c:pt>
                <c:pt idx="692">
                  <c:v>163</c:v>
                </c:pt>
                <c:pt idx="693">
                  <c:v>163</c:v>
                </c:pt>
                <c:pt idx="694">
                  <c:v>163</c:v>
                </c:pt>
                <c:pt idx="695">
                  <c:v>163</c:v>
                </c:pt>
                <c:pt idx="696">
                  <c:v>163</c:v>
                </c:pt>
                <c:pt idx="697">
                  <c:v>164</c:v>
                </c:pt>
                <c:pt idx="698">
                  <c:v>164</c:v>
                </c:pt>
                <c:pt idx="699">
                  <c:v>164</c:v>
                </c:pt>
                <c:pt idx="700">
                  <c:v>164</c:v>
                </c:pt>
                <c:pt idx="701">
                  <c:v>165</c:v>
                </c:pt>
                <c:pt idx="702">
                  <c:v>166</c:v>
                </c:pt>
                <c:pt idx="703">
                  <c:v>166</c:v>
                </c:pt>
                <c:pt idx="704">
                  <c:v>166</c:v>
                </c:pt>
                <c:pt idx="705">
                  <c:v>166</c:v>
                </c:pt>
                <c:pt idx="706">
                  <c:v>166</c:v>
                </c:pt>
                <c:pt idx="707">
                  <c:v>166</c:v>
                </c:pt>
                <c:pt idx="708">
                  <c:v>166</c:v>
                </c:pt>
                <c:pt idx="709">
                  <c:v>166</c:v>
                </c:pt>
                <c:pt idx="710">
                  <c:v>167</c:v>
                </c:pt>
                <c:pt idx="711">
                  <c:v>167</c:v>
                </c:pt>
                <c:pt idx="712">
                  <c:v>167</c:v>
                </c:pt>
                <c:pt idx="713">
                  <c:v>168</c:v>
                </c:pt>
                <c:pt idx="714">
                  <c:v>168</c:v>
                </c:pt>
                <c:pt idx="715">
                  <c:v>168</c:v>
                </c:pt>
                <c:pt idx="716">
                  <c:v>168</c:v>
                </c:pt>
                <c:pt idx="717">
                  <c:v>169</c:v>
                </c:pt>
                <c:pt idx="718">
                  <c:v>169</c:v>
                </c:pt>
                <c:pt idx="719">
                  <c:v>169</c:v>
                </c:pt>
                <c:pt idx="720">
                  <c:v>169</c:v>
                </c:pt>
                <c:pt idx="721">
                  <c:v>169</c:v>
                </c:pt>
                <c:pt idx="722">
                  <c:v>169</c:v>
                </c:pt>
                <c:pt idx="723">
                  <c:v>169</c:v>
                </c:pt>
                <c:pt idx="724">
                  <c:v>169</c:v>
                </c:pt>
                <c:pt idx="725">
                  <c:v>169</c:v>
                </c:pt>
                <c:pt idx="726">
                  <c:v>169</c:v>
                </c:pt>
                <c:pt idx="727">
                  <c:v>169</c:v>
                </c:pt>
                <c:pt idx="728">
                  <c:v>169</c:v>
                </c:pt>
                <c:pt idx="729">
                  <c:v>169</c:v>
                </c:pt>
                <c:pt idx="730">
                  <c:v>169</c:v>
                </c:pt>
                <c:pt idx="731">
                  <c:v>169</c:v>
                </c:pt>
                <c:pt idx="732">
                  <c:v>169</c:v>
                </c:pt>
                <c:pt idx="733">
                  <c:v>169</c:v>
                </c:pt>
                <c:pt idx="734">
                  <c:v>170</c:v>
                </c:pt>
                <c:pt idx="735">
                  <c:v>171</c:v>
                </c:pt>
                <c:pt idx="736">
                  <c:v>171</c:v>
                </c:pt>
                <c:pt idx="737">
                  <c:v>171</c:v>
                </c:pt>
                <c:pt idx="738">
                  <c:v>171</c:v>
                </c:pt>
                <c:pt idx="739">
                  <c:v>171</c:v>
                </c:pt>
                <c:pt idx="740">
                  <c:v>171</c:v>
                </c:pt>
                <c:pt idx="741">
                  <c:v>171</c:v>
                </c:pt>
                <c:pt idx="742">
                  <c:v>171</c:v>
                </c:pt>
                <c:pt idx="743">
                  <c:v>171</c:v>
                </c:pt>
                <c:pt idx="744">
                  <c:v>171</c:v>
                </c:pt>
                <c:pt idx="745">
                  <c:v>171</c:v>
                </c:pt>
                <c:pt idx="746">
                  <c:v>171</c:v>
                </c:pt>
                <c:pt idx="747">
                  <c:v>171</c:v>
                </c:pt>
                <c:pt idx="748">
                  <c:v>171</c:v>
                </c:pt>
                <c:pt idx="749">
                  <c:v>171</c:v>
                </c:pt>
                <c:pt idx="750">
                  <c:v>171</c:v>
                </c:pt>
                <c:pt idx="751">
                  <c:v>171</c:v>
                </c:pt>
                <c:pt idx="752">
                  <c:v>171</c:v>
                </c:pt>
                <c:pt idx="753">
                  <c:v>172</c:v>
                </c:pt>
                <c:pt idx="754">
                  <c:v>172</c:v>
                </c:pt>
                <c:pt idx="755">
                  <c:v>172</c:v>
                </c:pt>
                <c:pt idx="756">
                  <c:v>173</c:v>
                </c:pt>
                <c:pt idx="757">
                  <c:v>173</c:v>
                </c:pt>
                <c:pt idx="758">
                  <c:v>173</c:v>
                </c:pt>
                <c:pt idx="759">
                  <c:v>174</c:v>
                </c:pt>
                <c:pt idx="760">
                  <c:v>174</c:v>
                </c:pt>
                <c:pt idx="761">
                  <c:v>174</c:v>
                </c:pt>
                <c:pt idx="762">
                  <c:v>174</c:v>
                </c:pt>
                <c:pt idx="763">
                  <c:v>174</c:v>
                </c:pt>
                <c:pt idx="764">
                  <c:v>174</c:v>
                </c:pt>
                <c:pt idx="765">
                  <c:v>174</c:v>
                </c:pt>
                <c:pt idx="766">
                  <c:v>174</c:v>
                </c:pt>
                <c:pt idx="767">
                  <c:v>175</c:v>
                </c:pt>
                <c:pt idx="768">
                  <c:v>175</c:v>
                </c:pt>
                <c:pt idx="769">
                  <c:v>176</c:v>
                </c:pt>
                <c:pt idx="770">
                  <c:v>177</c:v>
                </c:pt>
                <c:pt idx="771">
                  <c:v>177</c:v>
                </c:pt>
                <c:pt idx="772">
                  <c:v>177</c:v>
                </c:pt>
                <c:pt idx="773">
                  <c:v>177</c:v>
                </c:pt>
                <c:pt idx="774">
                  <c:v>177</c:v>
                </c:pt>
                <c:pt idx="775">
                  <c:v>177</c:v>
                </c:pt>
                <c:pt idx="776">
                  <c:v>178</c:v>
                </c:pt>
                <c:pt idx="777">
                  <c:v>179</c:v>
                </c:pt>
                <c:pt idx="778">
                  <c:v>180</c:v>
                </c:pt>
                <c:pt idx="779">
                  <c:v>180</c:v>
                </c:pt>
                <c:pt idx="780">
                  <c:v>180</c:v>
                </c:pt>
                <c:pt idx="781">
                  <c:v>180</c:v>
                </c:pt>
                <c:pt idx="782">
                  <c:v>180</c:v>
                </c:pt>
                <c:pt idx="783">
                  <c:v>180</c:v>
                </c:pt>
                <c:pt idx="784">
                  <c:v>180</c:v>
                </c:pt>
                <c:pt idx="785">
                  <c:v>181</c:v>
                </c:pt>
                <c:pt idx="786">
                  <c:v>182</c:v>
                </c:pt>
                <c:pt idx="787">
                  <c:v>182</c:v>
                </c:pt>
                <c:pt idx="788">
                  <c:v>183</c:v>
                </c:pt>
                <c:pt idx="789">
                  <c:v>184</c:v>
                </c:pt>
                <c:pt idx="790">
                  <c:v>185</c:v>
                </c:pt>
                <c:pt idx="791">
                  <c:v>185</c:v>
                </c:pt>
                <c:pt idx="792">
                  <c:v>186</c:v>
                </c:pt>
                <c:pt idx="793">
                  <c:v>186</c:v>
                </c:pt>
                <c:pt idx="794">
                  <c:v>186</c:v>
                </c:pt>
                <c:pt idx="795">
                  <c:v>186</c:v>
                </c:pt>
                <c:pt idx="796">
                  <c:v>187</c:v>
                </c:pt>
                <c:pt idx="797">
                  <c:v>187</c:v>
                </c:pt>
                <c:pt idx="798">
                  <c:v>188</c:v>
                </c:pt>
                <c:pt idx="799">
                  <c:v>189</c:v>
                </c:pt>
                <c:pt idx="800">
                  <c:v>189</c:v>
                </c:pt>
                <c:pt idx="801">
                  <c:v>190</c:v>
                </c:pt>
                <c:pt idx="802">
                  <c:v>191</c:v>
                </c:pt>
                <c:pt idx="803">
                  <c:v>191</c:v>
                </c:pt>
                <c:pt idx="804">
                  <c:v>191</c:v>
                </c:pt>
                <c:pt idx="805">
                  <c:v>191</c:v>
                </c:pt>
                <c:pt idx="806">
                  <c:v>192</c:v>
                </c:pt>
                <c:pt idx="807">
                  <c:v>192</c:v>
                </c:pt>
                <c:pt idx="808">
                  <c:v>192</c:v>
                </c:pt>
                <c:pt idx="809">
                  <c:v>192</c:v>
                </c:pt>
                <c:pt idx="810">
                  <c:v>192</c:v>
                </c:pt>
                <c:pt idx="811">
                  <c:v>192</c:v>
                </c:pt>
                <c:pt idx="812">
                  <c:v>193</c:v>
                </c:pt>
                <c:pt idx="813">
                  <c:v>193</c:v>
                </c:pt>
                <c:pt idx="814">
                  <c:v>193</c:v>
                </c:pt>
                <c:pt idx="815">
                  <c:v>193</c:v>
                </c:pt>
                <c:pt idx="816">
                  <c:v>193</c:v>
                </c:pt>
                <c:pt idx="817">
                  <c:v>194</c:v>
                </c:pt>
                <c:pt idx="818">
                  <c:v>195</c:v>
                </c:pt>
                <c:pt idx="819">
                  <c:v>195</c:v>
                </c:pt>
                <c:pt idx="820">
                  <c:v>195</c:v>
                </c:pt>
                <c:pt idx="821">
                  <c:v>195</c:v>
                </c:pt>
                <c:pt idx="822">
                  <c:v>195</c:v>
                </c:pt>
                <c:pt idx="823">
                  <c:v>195</c:v>
                </c:pt>
                <c:pt idx="824">
                  <c:v>195</c:v>
                </c:pt>
                <c:pt idx="825">
                  <c:v>196</c:v>
                </c:pt>
                <c:pt idx="826">
                  <c:v>196</c:v>
                </c:pt>
                <c:pt idx="827">
                  <c:v>196</c:v>
                </c:pt>
                <c:pt idx="828">
                  <c:v>197</c:v>
                </c:pt>
                <c:pt idx="829">
                  <c:v>197</c:v>
                </c:pt>
                <c:pt idx="830">
                  <c:v>197</c:v>
                </c:pt>
                <c:pt idx="831">
                  <c:v>198</c:v>
                </c:pt>
                <c:pt idx="832">
                  <c:v>199</c:v>
                </c:pt>
                <c:pt idx="833">
                  <c:v>199</c:v>
                </c:pt>
                <c:pt idx="834">
                  <c:v>200</c:v>
                </c:pt>
                <c:pt idx="835">
                  <c:v>200</c:v>
                </c:pt>
                <c:pt idx="836">
                  <c:v>200</c:v>
                </c:pt>
                <c:pt idx="837">
                  <c:v>200</c:v>
                </c:pt>
                <c:pt idx="838">
                  <c:v>200</c:v>
                </c:pt>
                <c:pt idx="839">
                  <c:v>200</c:v>
                </c:pt>
                <c:pt idx="840">
                  <c:v>200</c:v>
                </c:pt>
                <c:pt idx="841">
                  <c:v>200</c:v>
                </c:pt>
                <c:pt idx="842">
                  <c:v>200</c:v>
                </c:pt>
                <c:pt idx="843">
                  <c:v>200</c:v>
                </c:pt>
                <c:pt idx="844">
                  <c:v>200</c:v>
                </c:pt>
                <c:pt idx="845">
                  <c:v>200</c:v>
                </c:pt>
                <c:pt idx="846">
                  <c:v>201</c:v>
                </c:pt>
                <c:pt idx="847">
                  <c:v>201</c:v>
                </c:pt>
                <c:pt idx="848">
                  <c:v>201</c:v>
                </c:pt>
                <c:pt idx="849">
                  <c:v>201</c:v>
                </c:pt>
                <c:pt idx="850">
                  <c:v>201</c:v>
                </c:pt>
                <c:pt idx="851">
                  <c:v>201</c:v>
                </c:pt>
                <c:pt idx="852">
                  <c:v>201</c:v>
                </c:pt>
                <c:pt idx="853">
                  <c:v>201</c:v>
                </c:pt>
                <c:pt idx="854">
                  <c:v>201</c:v>
                </c:pt>
                <c:pt idx="855">
                  <c:v>201</c:v>
                </c:pt>
                <c:pt idx="856">
                  <c:v>201</c:v>
                </c:pt>
                <c:pt idx="857">
                  <c:v>202</c:v>
                </c:pt>
                <c:pt idx="858">
                  <c:v>202</c:v>
                </c:pt>
                <c:pt idx="859">
                  <c:v>202</c:v>
                </c:pt>
                <c:pt idx="860">
                  <c:v>203</c:v>
                </c:pt>
                <c:pt idx="861">
                  <c:v>204</c:v>
                </c:pt>
                <c:pt idx="862">
                  <c:v>205</c:v>
                </c:pt>
                <c:pt idx="863">
                  <c:v>205</c:v>
                </c:pt>
                <c:pt idx="864">
                  <c:v>206</c:v>
                </c:pt>
                <c:pt idx="865">
                  <c:v>206</c:v>
                </c:pt>
                <c:pt idx="866">
                  <c:v>206</c:v>
                </c:pt>
                <c:pt idx="867">
                  <c:v>207</c:v>
                </c:pt>
                <c:pt idx="868">
                  <c:v>207</c:v>
                </c:pt>
                <c:pt idx="869">
                  <c:v>207</c:v>
                </c:pt>
                <c:pt idx="870">
                  <c:v>207</c:v>
                </c:pt>
                <c:pt idx="871">
                  <c:v>207</c:v>
                </c:pt>
                <c:pt idx="872">
                  <c:v>207</c:v>
                </c:pt>
                <c:pt idx="873">
                  <c:v>207</c:v>
                </c:pt>
                <c:pt idx="874">
                  <c:v>208</c:v>
                </c:pt>
                <c:pt idx="875">
                  <c:v>209</c:v>
                </c:pt>
                <c:pt idx="876">
                  <c:v>210</c:v>
                </c:pt>
                <c:pt idx="877">
                  <c:v>210</c:v>
                </c:pt>
                <c:pt idx="878">
                  <c:v>210</c:v>
                </c:pt>
                <c:pt idx="879">
                  <c:v>210</c:v>
                </c:pt>
                <c:pt idx="880">
                  <c:v>210</c:v>
                </c:pt>
                <c:pt idx="881">
                  <c:v>210</c:v>
                </c:pt>
                <c:pt idx="882">
                  <c:v>210</c:v>
                </c:pt>
                <c:pt idx="883">
                  <c:v>210</c:v>
                </c:pt>
                <c:pt idx="884">
                  <c:v>210</c:v>
                </c:pt>
                <c:pt idx="885">
                  <c:v>210</c:v>
                </c:pt>
                <c:pt idx="886">
                  <c:v>210</c:v>
                </c:pt>
                <c:pt idx="887">
                  <c:v>210</c:v>
                </c:pt>
                <c:pt idx="888">
                  <c:v>210</c:v>
                </c:pt>
                <c:pt idx="889">
                  <c:v>211</c:v>
                </c:pt>
                <c:pt idx="890">
                  <c:v>212</c:v>
                </c:pt>
                <c:pt idx="891">
                  <c:v>212</c:v>
                </c:pt>
                <c:pt idx="892">
                  <c:v>212</c:v>
                </c:pt>
                <c:pt idx="893">
                  <c:v>212</c:v>
                </c:pt>
                <c:pt idx="894">
                  <c:v>213</c:v>
                </c:pt>
                <c:pt idx="895">
                  <c:v>214</c:v>
                </c:pt>
                <c:pt idx="896">
                  <c:v>215</c:v>
                </c:pt>
                <c:pt idx="897">
                  <c:v>215</c:v>
                </c:pt>
                <c:pt idx="898">
                  <c:v>215</c:v>
                </c:pt>
                <c:pt idx="899">
                  <c:v>215</c:v>
                </c:pt>
                <c:pt idx="900">
                  <c:v>215</c:v>
                </c:pt>
                <c:pt idx="901">
                  <c:v>216</c:v>
                </c:pt>
                <c:pt idx="902">
                  <c:v>216</c:v>
                </c:pt>
                <c:pt idx="903">
                  <c:v>216</c:v>
                </c:pt>
                <c:pt idx="904">
                  <c:v>216</c:v>
                </c:pt>
                <c:pt idx="905">
                  <c:v>216</c:v>
                </c:pt>
                <c:pt idx="906">
                  <c:v>216</c:v>
                </c:pt>
                <c:pt idx="907">
                  <c:v>217</c:v>
                </c:pt>
                <c:pt idx="908">
                  <c:v>217</c:v>
                </c:pt>
                <c:pt idx="909">
                  <c:v>218</c:v>
                </c:pt>
                <c:pt idx="910">
                  <c:v>218</c:v>
                </c:pt>
                <c:pt idx="911">
                  <c:v>218</c:v>
                </c:pt>
                <c:pt idx="912">
                  <c:v>219</c:v>
                </c:pt>
                <c:pt idx="913">
                  <c:v>219</c:v>
                </c:pt>
                <c:pt idx="914">
                  <c:v>219</c:v>
                </c:pt>
                <c:pt idx="915">
                  <c:v>220</c:v>
                </c:pt>
                <c:pt idx="916">
                  <c:v>221</c:v>
                </c:pt>
                <c:pt idx="917">
                  <c:v>222</c:v>
                </c:pt>
                <c:pt idx="918">
                  <c:v>223</c:v>
                </c:pt>
                <c:pt idx="919">
                  <c:v>224</c:v>
                </c:pt>
                <c:pt idx="920">
                  <c:v>225</c:v>
                </c:pt>
                <c:pt idx="921">
                  <c:v>225</c:v>
                </c:pt>
                <c:pt idx="922">
                  <c:v>226</c:v>
                </c:pt>
                <c:pt idx="923">
                  <c:v>227</c:v>
                </c:pt>
                <c:pt idx="924">
                  <c:v>227</c:v>
                </c:pt>
                <c:pt idx="925">
                  <c:v>227</c:v>
                </c:pt>
                <c:pt idx="926">
                  <c:v>227</c:v>
                </c:pt>
                <c:pt idx="927">
                  <c:v>227</c:v>
                </c:pt>
                <c:pt idx="928">
                  <c:v>228</c:v>
                </c:pt>
                <c:pt idx="929">
                  <c:v>228</c:v>
                </c:pt>
                <c:pt idx="930">
                  <c:v>228</c:v>
                </c:pt>
                <c:pt idx="931">
                  <c:v>228</c:v>
                </c:pt>
                <c:pt idx="932">
                  <c:v>228</c:v>
                </c:pt>
                <c:pt idx="933">
                  <c:v>228</c:v>
                </c:pt>
                <c:pt idx="934">
                  <c:v>228</c:v>
                </c:pt>
                <c:pt idx="935">
                  <c:v>228</c:v>
                </c:pt>
                <c:pt idx="936">
                  <c:v>228</c:v>
                </c:pt>
                <c:pt idx="937">
                  <c:v>228</c:v>
                </c:pt>
                <c:pt idx="938">
                  <c:v>228</c:v>
                </c:pt>
                <c:pt idx="939">
                  <c:v>228</c:v>
                </c:pt>
                <c:pt idx="940">
                  <c:v>228</c:v>
                </c:pt>
                <c:pt idx="941">
                  <c:v>228</c:v>
                </c:pt>
                <c:pt idx="942">
                  <c:v>228</c:v>
                </c:pt>
                <c:pt idx="943">
                  <c:v>229</c:v>
                </c:pt>
                <c:pt idx="944">
                  <c:v>229</c:v>
                </c:pt>
                <c:pt idx="945">
                  <c:v>229</c:v>
                </c:pt>
                <c:pt idx="946">
                  <c:v>230</c:v>
                </c:pt>
                <c:pt idx="947">
                  <c:v>231</c:v>
                </c:pt>
                <c:pt idx="948">
                  <c:v>232</c:v>
                </c:pt>
                <c:pt idx="949">
                  <c:v>232</c:v>
                </c:pt>
                <c:pt idx="950">
                  <c:v>233</c:v>
                </c:pt>
                <c:pt idx="951">
                  <c:v>233</c:v>
                </c:pt>
                <c:pt idx="952">
                  <c:v>234</c:v>
                </c:pt>
                <c:pt idx="953">
                  <c:v>234</c:v>
                </c:pt>
                <c:pt idx="954">
                  <c:v>234</c:v>
                </c:pt>
                <c:pt idx="955">
                  <c:v>235</c:v>
                </c:pt>
                <c:pt idx="956">
                  <c:v>236</c:v>
                </c:pt>
                <c:pt idx="957">
                  <c:v>237</c:v>
                </c:pt>
                <c:pt idx="958">
                  <c:v>238</c:v>
                </c:pt>
                <c:pt idx="959">
                  <c:v>239</c:v>
                </c:pt>
                <c:pt idx="960">
                  <c:v>240</c:v>
                </c:pt>
                <c:pt idx="961">
                  <c:v>241</c:v>
                </c:pt>
                <c:pt idx="962">
                  <c:v>242</c:v>
                </c:pt>
                <c:pt idx="963">
                  <c:v>242</c:v>
                </c:pt>
                <c:pt idx="964">
                  <c:v>243</c:v>
                </c:pt>
                <c:pt idx="965">
                  <c:v>244</c:v>
                </c:pt>
                <c:pt idx="966">
                  <c:v>244</c:v>
                </c:pt>
                <c:pt idx="967">
                  <c:v>244</c:v>
                </c:pt>
                <c:pt idx="968">
                  <c:v>244</c:v>
                </c:pt>
                <c:pt idx="969">
                  <c:v>245</c:v>
                </c:pt>
                <c:pt idx="970">
                  <c:v>246</c:v>
                </c:pt>
                <c:pt idx="971">
                  <c:v>247</c:v>
                </c:pt>
                <c:pt idx="972">
                  <c:v>248</c:v>
                </c:pt>
                <c:pt idx="973">
                  <c:v>248</c:v>
                </c:pt>
                <c:pt idx="974">
                  <c:v>248</c:v>
                </c:pt>
                <c:pt idx="975">
                  <c:v>249</c:v>
                </c:pt>
                <c:pt idx="976">
                  <c:v>250</c:v>
                </c:pt>
                <c:pt idx="977">
                  <c:v>250</c:v>
                </c:pt>
                <c:pt idx="978">
                  <c:v>250</c:v>
                </c:pt>
                <c:pt idx="979">
                  <c:v>251</c:v>
                </c:pt>
                <c:pt idx="980">
                  <c:v>252</c:v>
                </c:pt>
                <c:pt idx="981">
                  <c:v>253</c:v>
                </c:pt>
                <c:pt idx="982">
                  <c:v>253</c:v>
                </c:pt>
                <c:pt idx="983">
                  <c:v>253</c:v>
                </c:pt>
                <c:pt idx="984">
                  <c:v>253</c:v>
                </c:pt>
                <c:pt idx="985">
                  <c:v>253</c:v>
                </c:pt>
                <c:pt idx="986">
                  <c:v>253</c:v>
                </c:pt>
                <c:pt idx="987">
                  <c:v>254</c:v>
                </c:pt>
                <c:pt idx="988">
                  <c:v>255</c:v>
                </c:pt>
                <c:pt idx="989">
                  <c:v>255</c:v>
                </c:pt>
                <c:pt idx="990">
                  <c:v>256</c:v>
                </c:pt>
                <c:pt idx="991">
                  <c:v>256</c:v>
                </c:pt>
                <c:pt idx="992">
                  <c:v>257</c:v>
                </c:pt>
                <c:pt idx="993">
                  <c:v>258</c:v>
                </c:pt>
                <c:pt idx="994">
                  <c:v>259</c:v>
                </c:pt>
                <c:pt idx="995">
                  <c:v>259</c:v>
                </c:pt>
                <c:pt idx="996">
                  <c:v>259</c:v>
                </c:pt>
                <c:pt idx="997">
                  <c:v>259</c:v>
                </c:pt>
                <c:pt idx="998">
                  <c:v>259</c:v>
                </c:pt>
                <c:pt idx="999">
                  <c:v>259</c:v>
                </c:pt>
                <c:pt idx="1000">
                  <c:v>259</c:v>
                </c:pt>
                <c:pt idx="1001">
                  <c:v>259</c:v>
                </c:pt>
                <c:pt idx="1002">
                  <c:v>259</c:v>
                </c:pt>
                <c:pt idx="1003">
                  <c:v>259</c:v>
                </c:pt>
                <c:pt idx="1004">
                  <c:v>260</c:v>
                </c:pt>
                <c:pt idx="1005">
                  <c:v>260</c:v>
                </c:pt>
                <c:pt idx="1006">
                  <c:v>260</c:v>
                </c:pt>
                <c:pt idx="1007">
                  <c:v>260</c:v>
                </c:pt>
                <c:pt idx="1008">
                  <c:v>260</c:v>
                </c:pt>
                <c:pt idx="1009">
                  <c:v>260</c:v>
                </c:pt>
                <c:pt idx="1010">
                  <c:v>260</c:v>
                </c:pt>
                <c:pt idx="1011">
                  <c:v>260</c:v>
                </c:pt>
                <c:pt idx="1012">
                  <c:v>260</c:v>
                </c:pt>
                <c:pt idx="1013">
                  <c:v>260</c:v>
                </c:pt>
                <c:pt idx="1014">
                  <c:v>260</c:v>
                </c:pt>
                <c:pt idx="1015">
                  <c:v>260</c:v>
                </c:pt>
                <c:pt idx="1016">
                  <c:v>260</c:v>
                </c:pt>
                <c:pt idx="1017">
                  <c:v>261</c:v>
                </c:pt>
                <c:pt idx="1018">
                  <c:v>261</c:v>
                </c:pt>
                <c:pt idx="1019">
                  <c:v>261</c:v>
                </c:pt>
                <c:pt idx="1020">
                  <c:v>261</c:v>
                </c:pt>
                <c:pt idx="1021">
                  <c:v>262</c:v>
                </c:pt>
                <c:pt idx="1022">
                  <c:v>262</c:v>
                </c:pt>
                <c:pt idx="1023">
                  <c:v>262</c:v>
                </c:pt>
                <c:pt idx="1024">
                  <c:v>262</c:v>
                </c:pt>
                <c:pt idx="1025">
                  <c:v>262</c:v>
                </c:pt>
                <c:pt idx="1026">
                  <c:v>262</c:v>
                </c:pt>
                <c:pt idx="1027">
                  <c:v>262</c:v>
                </c:pt>
                <c:pt idx="1028">
                  <c:v>262</c:v>
                </c:pt>
                <c:pt idx="1029">
                  <c:v>262</c:v>
                </c:pt>
                <c:pt idx="1030">
                  <c:v>262</c:v>
                </c:pt>
                <c:pt idx="1031">
                  <c:v>262</c:v>
                </c:pt>
                <c:pt idx="1032">
                  <c:v>263</c:v>
                </c:pt>
                <c:pt idx="1033">
                  <c:v>263</c:v>
                </c:pt>
                <c:pt idx="1034">
                  <c:v>263</c:v>
                </c:pt>
                <c:pt idx="1035">
                  <c:v>264</c:v>
                </c:pt>
                <c:pt idx="1036">
                  <c:v>264</c:v>
                </c:pt>
                <c:pt idx="1037">
                  <c:v>264</c:v>
                </c:pt>
                <c:pt idx="1038">
                  <c:v>264</c:v>
                </c:pt>
                <c:pt idx="1039">
                  <c:v>264</c:v>
                </c:pt>
                <c:pt idx="1040">
                  <c:v>264</c:v>
                </c:pt>
                <c:pt idx="1041">
                  <c:v>264</c:v>
                </c:pt>
                <c:pt idx="1042">
                  <c:v>264</c:v>
                </c:pt>
                <c:pt idx="1043">
                  <c:v>264</c:v>
                </c:pt>
                <c:pt idx="1044">
                  <c:v>265</c:v>
                </c:pt>
                <c:pt idx="1045">
                  <c:v>265</c:v>
                </c:pt>
                <c:pt idx="1046">
                  <c:v>265</c:v>
                </c:pt>
                <c:pt idx="1047">
                  <c:v>266</c:v>
                </c:pt>
                <c:pt idx="1048">
                  <c:v>266</c:v>
                </c:pt>
                <c:pt idx="1049">
                  <c:v>266</c:v>
                </c:pt>
                <c:pt idx="1050">
                  <c:v>266</c:v>
                </c:pt>
                <c:pt idx="1051">
                  <c:v>266</c:v>
                </c:pt>
                <c:pt idx="1052">
                  <c:v>266</c:v>
                </c:pt>
                <c:pt idx="1053">
                  <c:v>266</c:v>
                </c:pt>
                <c:pt idx="1054">
                  <c:v>266</c:v>
                </c:pt>
                <c:pt idx="1055">
                  <c:v>266</c:v>
                </c:pt>
                <c:pt idx="1056">
                  <c:v>266</c:v>
                </c:pt>
                <c:pt idx="1057">
                  <c:v>266</c:v>
                </c:pt>
                <c:pt idx="1058">
                  <c:v>266</c:v>
                </c:pt>
                <c:pt idx="1059">
                  <c:v>266</c:v>
                </c:pt>
                <c:pt idx="1060">
                  <c:v>266</c:v>
                </c:pt>
                <c:pt idx="1061">
                  <c:v>266</c:v>
                </c:pt>
                <c:pt idx="1062">
                  <c:v>266</c:v>
                </c:pt>
                <c:pt idx="1063">
                  <c:v>266</c:v>
                </c:pt>
                <c:pt idx="1064">
                  <c:v>266</c:v>
                </c:pt>
                <c:pt idx="1065">
                  <c:v>266</c:v>
                </c:pt>
                <c:pt idx="1066">
                  <c:v>266</c:v>
                </c:pt>
                <c:pt idx="1067">
                  <c:v>266</c:v>
                </c:pt>
                <c:pt idx="1068">
                  <c:v>266</c:v>
                </c:pt>
                <c:pt idx="1069">
                  <c:v>266</c:v>
                </c:pt>
                <c:pt idx="1070">
                  <c:v>266</c:v>
                </c:pt>
                <c:pt idx="1071">
                  <c:v>266</c:v>
                </c:pt>
                <c:pt idx="1072">
                  <c:v>266</c:v>
                </c:pt>
                <c:pt idx="1073">
                  <c:v>266</c:v>
                </c:pt>
                <c:pt idx="1074">
                  <c:v>266</c:v>
                </c:pt>
                <c:pt idx="1075">
                  <c:v>266</c:v>
                </c:pt>
                <c:pt idx="1076">
                  <c:v>266</c:v>
                </c:pt>
                <c:pt idx="1077">
                  <c:v>266</c:v>
                </c:pt>
                <c:pt idx="1078">
                  <c:v>266</c:v>
                </c:pt>
                <c:pt idx="1079">
                  <c:v>266</c:v>
                </c:pt>
                <c:pt idx="1080">
                  <c:v>266</c:v>
                </c:pt>
                <c:pt idx="1081">
                  <c:v>266</c:v>
                </c:pt>
                <c:pt idx="1082">
                  <c:v>266</c:v>
                </c:pt>
                <c:pt idx="1083">
                  <c:v>266</c:v>
                </c:pt>
                <c:pt idx="1084">
                  <c:v>266</c:v>
                </c:pt>
                <c:pt idx="1085">
                  <c:v>266</c:v>
                </c:pt>
                <c:pt idx="1086">
                  <c:v>266</c:v>
                </c:pt>
                <c:pt idx="1087">
                  <c:v>266</c:v>
                </c:pt>
                <c:pt idx="1088">
                  <c:v>266</c:v>
                </c:pt>
                <c:pt idx="1089">
                  <c:v>267</c:v>
                </c:pt>
                <c:pt idx="1090">
                  <c:v>268</c:v>
                </c:pt>
                <c:pt idx="1091">
                  <c:v>269</c:v>
                </c:pt>
                <c:pt idx="1092">
                  <c:v>269</c:v>
                </c:pt>
                <c:pt idx="1093">
                  <c:v>269</c:v>
                </c:pt>
                <c:pt idx="1094">
                  <c:v>269</c:v>
                </c:pt>
                <c:pt idx="1095">
                  <c:v>269</c:v>
                </c:pt>
                <c:pt idx="1096">
                  <c:v>269</c:v>
                </c:pt>
                <c:pt idx="1097">
                  <c:v>270</c:v>
                </c:pt>
                <c:pt idx="1098">
                  <c:v>271</c:v>
                </c:pt>
                <c:pt idx="1099">
                  <c:v>272</c:v>
                </c:pt>
                <c:pt idx="1100">
                  <c:v>273</c:v>
                </c:pt>
                <c:pt idx="1101">
                  <c:v>273</c:v>
                </c:pt>
                <c:pt idx="1102">
                  <c:v>273</c:v>
                </c:pt>
                <c:pt idx="1103">
                  <c:v>273</c:v>
                </c:pt>
                <c:pt idx="1104">
                  <c:v>273</c:v>
                </c:pt>
                <c:pt idx="1105">
                  <c:v>273</c:v>
                </c:pt>
                <c:pt idx="1106">
                  <c:v>273</c:v>
                </c:pt>
                <c:pt idx="1107">
                  <c:v>273</c:v>
                </c:pt>
                <c:pt idx="1108">
                  <c:v>274</c:v>
                </c:pt>
                <c:pt idx="1109">
                  <c:v>274</c:v>
                </c:pt>
                <c:pt idx="1110">
                  <c:v>274</c:v>
                </c:pt>
                <c:pt idx="1111">
                  <c:v>274</c:v>
                </c:pt>
                <c:pt idx="1112">
                  <c:v>274</c:v>
                </c:pt>
                <c:pt idx="1113">
                  <c:v>274</c:v>
                </c:pt>
                <c:pt idx="1114">
                  <c:v>274</c:v>
                </c:pt>
                <c:pt idx="1115">
                  <c:v>274</c:v>
                </c:pt>
                <c:pt idx="1116">
                  <c:v>274</c:v>
                </c:pt>
                <c:pt idx="1117">
                  <c:v>274</c:v>
                </c:pt>
                <c:pt idx="1118">
                  <c:v>274</c:v>
                </c:pt>
                <c:pt idx="1119">
                  <c:v>274</c:v>
                </c:pt>
                <c:pt idx="1120">
                  <c:v>274</c:v>
                </c:pt>
                <c:pt idx="1121">
                  <c:v>274</c:v>
                </c:pt>
                <c:pt idx="1122">
                  <c:v>274</c:v>
                </c:pt>
                <c:pt idx="1123">
                  <c:v>275</c:v>
                </c:pt>
                <c:pt idx="1124">
                  <c:v>275</c:v>
                </c:pt>
                <c:pt idx="1125">
                  <c:v>275</c:v>
                </c:pt>
                <c:pt idx="1126">
                  <c:v>275</c:v>
                </c:pt>
                <c:pt idx="1127">
                  <c:v>276</c:v>
                </c:pt>
                <c:pt idx="1128">
                  <c:v>277</c:v>
                </c:pt>
                <c:pt idx="1129">
                  <c:v>277</c:v>
                </c:pt>
                <c:pt idx="1130">
                  <c:v>277</c:v>
                </c:pt>
                <c:pt idx="1131">
                  <c:v>277</c:v>
                </c:pt>
                <c:pt idx="1132">
                  <c:v>277</c:v>
                </c:pt>
                <c:pt idx="1133">
                  <c:v>278</c:v>
                </c:pt>
                <c:pt idx="1134">
                  <c:v>278</c:v>
                </c:pt>
                <c:pt idx="1135">
                  <c:v>278</c:v>
                </c:pt>
                <c:pt idx="1136">
                  <c:v>278</c:v>
                </c:pt>
                <c:pt idx="1137">
                  <c:v>278</c:v>
                </c:pt>
                <c:pt idx="1138">
                  <c:v>278</c:v>
                </c:pt>
                <c:pt idx="1139">
                  <c:v>279</c:v>
                </c:pt>
                <c:pt idx="1140">
                  <c:v>279</c:v>
                </c:pt>
                <c:pt idx="1141">
                  <c:v>280</c:v>
                </c:pt>
                <c:pt idx="1142">
                  <c:v>281</c:v>
                </c:pt>
                <c:pt idx="1143">
                  <c:v>281</c:v>
                </c:pt>
                <c:pt idx="1144">
                  <c:v>281</c:v>
                </c:pt>
                <c:pt idx="1145">
                  <c:v>281</c:v>
                </c:pt>
                <c:pt idx="1146">
                  <c:v>281</c:v>
                </c:pt>
                <c:pt idx="1147">
                  <c:v>281</c:v>
                </c:pt>
                <c:pt idx="1148">
                  <c:v>282</c:v>
                </c:pt>
                <c:pt idx="1149">
                  <c:v>283</c:v>
                </c:pt>
                <c:pt idx="1150">
                  <c:v>284</c:v>
                </c:pt>
                <c:pt idx="1151">
                  <c:v>285</c:v>
                </c:pt>
                <c:pt idx="1152">
                  <c:v>285</c:v>
                </c:pt>
                <c:pt idx="1153">
                  <c:v>286</c:v>
                </c:pt>
                <c:pt idx="1154">
                  <c:v>287</c:v>
                </c:pt>
                <c:pt idx="1155">
                  <c:v>288</c:v>
                </c:pt>
                <c:pt idx="1156">
                  <c:v>288</c:v>
                </c:pt>
                <c:pt idx="1157">
                  <c:v>289</c:v>
                </c:pt>
                <c:pt idx="1158">
                  <c:v>289</c:v>
                </c:pt>
                <c:pt idx="1159">
                  <c:v>289</c:v>
                </c:pt>
                <c:pt idx="1160">
                  <c:v>290</c:v>
                </c:pt>
                <c:pt idx="1161">
                  <c:v>290</c:v>
                </c:pt>
                <c:pt idx="1162">
                  <c:v>290</c:v>
                </c:pt>
                <c:pt idx="1163">
                  <c:v>290</c:v>
                </c:pt>
                <c:pt idx="1164">
                  <c:v>290</c:v>
                </c:pt>
                <c:pt idx="1165">
                  <c:v>290</c:v>
                </c:pt>
                <c:pt idx="1166">
                  <c:v>290</c:v>
                </c:pt>
                <c:pt idx="1167">
                  <c:v>290</c:v>
                </c:pt>
                <c:pt idx="1168">
                  <c:v>291</c:v>
                </c:pt>
                <c:pt idx="1169">
                  <c:v>291</c:v>
                </c:pt>
                <c:pt idx="1170">
                  <c:v>291</c:v>
                </c:pt>
                <c:pt idx="1171">
                  <c:v>291</c:v>
                </c:pt>
                <c:pt idx="1172">
                  <c:v>291</c:v>
                </c:pt>
                <c:pt idx="1173">
                  <c:v>292</c:v>
                </c:pt>
                <c:pt idx="1174">
                  <c:v>292</c:v>
                </c:pt>
                <c:pt idx="1175">
                  <c:v>292</c:v>
                </c:pt>
                <c:pt idx="1176">
                  <c:v>292</c:v>
                </c:pt>
                <c:pt idx="1177">
                  <c:v>293</c:v>
                </c:pt>
                <c:pt idx="1178">
                  <c:v>294</c:v>
                </c:pt>
                <c:pt idx="1179">
                  <c:v>294</c:v>
                </c:pt>
                <c:pt idx="1180">
                  <c:v>295</c:v>
                </c:pt>
                <c:pt idx="1181">
                  <c:v>295</c:v>
                </c:pt>
                <c:pt idx="1182">
                  <c:v>296</c:v>
                </c:pt>
                <c:pt idx="1183">
                  <c:v>296</c:v>
                </c:pt>
                <c:pt idx="1184">
                  <c:v>296</c:v>
                </c:pt>
                <c:pt idx="1185">
                  <c:v>296</c:v>
                </c:pt>
                <c:pt idx="1186">
                  <c:v>297</c:v>
                </c:pt>
                <c:pt idx="1187">
                  <c:v>297</c:v>
                </c:pt>
                <c:pt idx="1188">
                  <c:v>298</c:v>
                </c:pt>
                <c:pt idx="1189">
                  <c:v>299</c:v>
                </c:pt>
                <c:pt idx="1190">
                  <c:v>300</c:v>
                </c:pt>
                <c:pt idx="1191">
                  <c:v>301</c:v>
                </c:pt>
                <c:pt idx="1192">
                  <c:v>302</c:v>
                </c:pt>
                <c:pt idx="1193">
                  <c:v>302</c:v>
                </c:pt>
                <c:pt idx="1194">
                  <c:v>302</c:v>
                </c:pt>
                <c:pt idx="1195">
                  <c:v>303</c:v>
                </c:pt>
                <c:pt idx="1196">
                  <c:v>303</c:v>
                </c:pt>
                <c:pt idx="1197">
                  <c:v>303</c:v>
                </c:pt>
                <c:pt idx="1198">
                  <c:v>303</c:v>
                </c:pt>
                <c:pt idx="1199">
                  <c:v>303</c:v>
                </c:pt>
                <c:pt idx="1200">
                  <c:v>303</c:v>
                </c:pt>
                <c:pt idx="1201">
                  <c:v>303</c:v>
                </c:pt>
                <c:pt idx="1202">
                  <c:v>303</c:v>
                </c:pt>
                <c:pt idx="1203">
                  <c:v>303</c:v>
                </c:pt>
                <c:pt idx="1204">
                  <c:v>303</c:v>
                </c:pt>
                <c:pt idx="1205">
                  <c:v>303</c:v>
                </c:pt>
                <c:pt idx="1206">
                  <c:v>304</c:v>
                </c:pt>
                <c:pt idx="1207">
                  <c:v>305</c:v>
                </c:pt>
                <c:pt idx="1208">
                  <c:v>306</c:v>
                </c:pt>
                <c:pt idx="1209">
                  <c:v>307</c:v>
                </c:pt>
                <c:pt idx="1210">
                  <c:v>307</c:v>
                </c:pt>
                <c:pt idx="1211">
                  <c:v>307</c:v>
                </c:pt>
                <c:pt idx="1212">
                  <c:v>307</c:v>
                </c:pt>
                <c:pt idx="1213">
                  <c:v>307</c:v>
                </c:pt>
                <c:pt idx="1214">
                  <c:v>307</c:v>
                </c:pt>
                <c:pt idx="1215">
                  <c:v>307</c:v>
                </c:pt>
                <c:pt idx="1216">
                  <c:v>308</c:v>
                </c:pt>
                <c:pt idx="1217">
                  <c:v>308</c:v>
                </c:pt>
                <c:pt idx="1218">
                  <c:v>309</c:v>
                </c:pt>
                <c:pt idx="1219">
                  <c:v>309</c:v>
                </c:pt>
                <c:pt idx="1220">
                  <c:v>310</c:v>
                </c:pt>
                <c:pt idx="1221">
                  <c:v>310</c:v>
                </c:pt>
                <c:pt idx="1222">
                  <c:v>311</c:v>
                </c:pt>
                <c:pt idx="1223">
                  <c:v>311</c:v>
                </c:pt>
                <c:pt idx="1224">
                  <c:v>311</c:v>
                </c:pt>
                <c:pt idx="1225">
                  <c:v>312</c:v>
                </c:pt>
                <c:pt idx="1226">
                  <c:v>312</c:v>
                </c:pt>
                <c:pt idx="1227">
                  <c:v>313</c:v>
                </c:pt>
                <c:pt idx="1228">
                  <c:v>313</c:v>
                </c:pt>
                <c:pt idx="1229">
                  <c:v>313</c:v>
                </c:pt>
                <c:pt idx="1230">
                  <c:v>313</c:v>
                </c:pt>
                <c:pt idx="1231">
                  <c:v>314</c:v>
                </c:pt>
                <c:pt idx="1232">
                  <c:v>314</c:v>
                </c:pt>
                <c:pt idx="1233">
                  <c:v>314</c:v>
                </c:pt>
                <c:pt idx="1234">
                  <c:v>314</c:v>
                </c:pt>
                <c:pt idx="1235">
                  <c:v>315</c:v>
                </c:pt>
                <c:pt idx="1236">
                  <c:v>315</c:v>
                </c:pt>
                <c:pt idx="1237">
                  <c:v>315</c:v>
                </c:pt>
                <c:pt idx="1238">
                  <c:v>316</c:v>
                </c:pt>
                <c:pt idx="1239">
                  <c:v>317</c:v>
                </c:pt>
                <c:pt idx="1240">
                  <c:v>317</c:v>
                </c:pt>
                <c:pt idx="1241">
                  <c:v>317</c:v>
                </c:pt>
                <c:pt idx="1242">
                  <c:v>318</c:v>
                </c:pt>
                <c:pt idx="1243">
                  <c:v>318</c:v>
                </c:pt>
                <c:pt idx="1244">
                  <c:v>319</c:v>
                </c:pt>
                <c:pt idx="1245">
                  <c:v>320</c:v>
                </c:pt>
                <c:pt idx="1246">
                  <c:v>321</c:v>
                </c:pt>
                <c:pt idx="1247">
                  <c:v>321</c:v>
                </c:pt>
                <c:pt idx="1248">
                  <c:v>322</c:v>
                </c:pt>
                <c:pt idx="1249">
                  <c:v>323</c:v>
                </c:pt>
                <c:pt idx="1250">
                  <c:v>324</c:v>
                </c:pt>
                <c:pt idx="1251">
                  <c:v>324</c:v>
                </c:pt>
                <c:pt idx="1252">
                  <c:v>325</c:v>
                </c:pt>
                <c:pt idx="1253">
                  <c:v>326</c:v>
                </c:pt>
                <c:pt idx="1254">
                  <c:v>326</c:v>
                </c:pt>
                <c:pt idx="1255">
                  <c:v>327</c:v>
                </c:pt>
                <c:pt idx="1256">
                  <c:v>327</c:v>
                </c:pt>
                <c:pt idx="1257">
                  <c:v>327</c:v>
                </c:pt>
                <c:pt idx="1258">
                  <c:v>327</c:v>
                </c:pt>
                <c:pt idx="1259">
                  <c:v>327</c:v>
                </c:pt>
                <c:pt idx="1260">
                  <c:v>328</c:v>
                </c:pt>
                <c:pt idx="1261">
                  <c:v>328</c:v>
                </c:pt>
                <c:pt idx="1262">
                  <c:v>328</c:v>
                </c:pt>
                <c:pt idx="1263">
                  <c:v>329</c:v>
                </c:pt>
                <c:pt idx="1264">
                  <c:v>329</c:v>
                </c:pt>
                <c:pt idx="1265">
                  <c:v>329</c:v>
                </c:pt>
                <c:pt idx="1266">
                  <c:v>330</c:v>
                </c:pt>
                <c:pt idx="1267">
                  <c:v>331</c:v>
                </c:pt>
                <c:pt idx="1268">
                  <c:v>331</c:v>
                </c:pt>
                <c:pt idx="1269">
                  <c:v>331</c:v>
                </c:pt>
                <c:pt idx="1270">
                  <c:v>331</c:v>
                </c:pt>
                <c:pt idx="1271">
                  <c:v>331</c:v>
                </c:pt>
                <c:pt idx="1272">
                  <c:v>331</c:v>
                </c:pt>
                <c:pt idx="1273">
                  <c:v>332</c:v>
                </c:pt>
                <c:pt idx="1274">
                  <c:v>332</c:v>
                </c:pt>
                <c:pt idx="1275">
                  <c:v>333</c:v>
                </c:pt>
                <c:pt idx="1276">
                  <c:v>334</c:v>
                </c:pt>
                <c:pt idx="1277">
                  <c:v>334</c:v>
                </c:pt>
                <c:pt idx="1278">
                  <c:v>334</c:v>
                </c:pt>
                <c:pt idx="1279">
                  <c:v>334</c:v>
                </c:pt>
                <c:pt idx="1280">
                  <c:v>335</c:v>
                </c:pt>
                <c:pt idx="1281">
                  <c:v>335</c:v>
                </c:pt>
                <c:pt idx="1282">
                  <c:v>335</c:v>
                </c:pt>
                <c:pt idx="1283">
                  <c:v>335</c:v>
                </c:pt>
                <c:pt idx="1284">
                  <c:v>335</c:v>
                </c:pt>
                <c:pt idx="1285">
                  <c:v>335</c:v>
                </c:pt>
                <c:pt idx="1286">
                  <c:v>336</c:v>
                </c:pt>
                <c:pt idx="1287">
                  <c:v>336</c:v>
                </c:pt>
                <c:pt idx="1288">
                  <c:v>336</c:v>
                </c:pt>
                <c:pt idx="1289">
                  <c:v>336</c:v>
                </c:pt>
                <c:pt idx="1290">
                  <c:v>336</c:v>
                </c:pt>
                <c:pt idx="1291">
                  <c:v>336</c:v>
                </c:pt>
                <c:pt idx="1292">
                  <c:v>336</c:v>
                </c:pt>
                <c:pt idx="1293">
                  <c:v>336</c:v>
                </c:pt>
                <c:pt idx="1294">
                  <c:v>336</c:v>
                </c:pt>
                <c:pt idx="1295">
                  <c:v>336</c:v>
                </c:pt>
                <c:pt idx="1296">
                  <c:v>336</c:v>
                </c:pt>
                <c:pt idx="1297">
                  <c:v>336</c:v>
                </c:pt>
                <c:pt idx="1298">
                  <c:v>336</c:v>
                </c:pt>
                <c:pt idx="1299">
                  <c:v>336</c:v>
                </c:pt>
                <c:pt idx="1300">
                  <c:v>336</c:v>
                </c:pt>
                <c:pt idx="1301">
                  <c:v>336</c:v>
                </c:pt>
                <c:pt idx="1302">
                  <c:v>337</c:v>
                </c:pt>
                <c:pt idx="1303">
                  <c:v>337</c:v>
                </c:pt>
                <c:pt idx="1304">
                  <c:v>337</c:v>
                </c:pt>
                <c:pt idx="1305">
                  <c:v>337</c:v>
                </c:pt>
                <c:pt idx="1306">
                  <c:v>337</c:v>
                </c:pt>
                <c:pt idx="1307">
                  <c:v>337</c:v>
                </c:pt>
                <c:pt idx="1308">
                  <c:v>338</c:v>
                </c:pt>
                <c:pt idx="1309">
                  <c:v>338</c:v>
                </c:pt>
                <c:pt idx="1310">
                  <c:v>338</c:v>
                </c:pt>
                <c:pt idx="1311">
                  <c:v>338</c:v>
                </c:pt>
                <c:pt idx="1312">
                  <c:v>338</c:v>
                </c:pt>
                <c:pt idx="1313">
                  <c:v>338</c:v>
                </c:pt>
                <c:pt idx="1314">
                  <c:v>338</c:v>
                </c:pt>
                <c:pt idx="1315">
                  <c:v>338</c:v>
                </c:pt>
                <c:pt idx="1316">
                  <c:v>338</c:v>
                </c:pt>
                <c:pt idx="1317">
                  <c:v>339</c:v>
                </c:pt>
                <c:pt idx="1318">
                  <c:v>340</c:v>
                </c:pt>
                <c:pt idx="1319">
                  <c:v>341</c:v>
                </c:pt>
                <c:pt idx="1320">
                  <c:v>342</c:v>
                </c:pt>
                <c:pt idx="1321">
                  <c:v>343</c:v>
                </c:pt>
                <c:pt idx="1322">
                  <c:v>344</c:v>
                </c:pt>
                <c:pt idx="1323">
                  <c:v>345</c:v>
                </c:pt>
                <c:pt idx="1324">
                  <c:v>345</c:v>
                </c:pt>
                <c:pt idx="1325">
                  <c:v>346</c:v>
                </c:pt>
                <c:pt idx="1326">
                  <c:v>346</c:v>
                </c:pt>
                <c:pt idx="1327">
                  <c:v>346</c:v>
                </c:pt>
                <c:pt idx="1328">
                  <c:v>347</c:v>
                </c:pt>
                <c:pt idx="1329">
                  <c:v>347</c:v>
                </c:pt>
                <c:pt idx="1330">
                  <c:v>347</c:v>
                </c:pt>
                <c:pt idx="1331">
                  <c:v>347</c:v>
                </c:pt>
                <c:pt idx="1332">
                  <c:v>347</c:v>
                </c:pt>
                <c:pt idx="1333">
                  <c:v>347</c:v>
                </c:pt>
                <c:pt idx="1334">
                  <c:v>347</c:v>
                </c:pt>
                <c:pt idx="1335">
                  <c:v>347</c:v>
                </c:pt>
                <c:pt idx="1336">
                  <c:v>347</c:v>
                </c:pt>
                <c:pt idx="1337">
                  <c:v>347</c:v>
                </c:pt>
                <c:pt idx="1338">
                  <c:v>347</c:v>
                </c:pt>
                <c:pt idx="1339">
                  <c:v>348</c:v>
                </c:pt>
                <c:pt idx="1340">
                  <c:v>348</c:v>
                </c:pt>
                <c:pt idx="1341">
                  <c:v>348</c:v>
                </c:pt>
                <c:pt idx="1342">
                  <c:v>348</c:v>
                </c:pt>
                <c:pt idx="1343">
                  <c:v>348</c:v>
                </c:pt>
                <c:pt idx="1344">
                  <c:v>348</c:v>
                </c:pt>
                <c:pt idx="1345">
                  <c:v>348</c:v>
                </c:pt>
                <c:pt idx="1346">
                  <c:v>349</c:v>
                </c:pt>
                <c:pt idx="1347">
                  <c:v>350</c:v>
                </c:pt>
                <c:pt idx="1348">
                  <c:v>350</c:v>
                </c:pt>
                <c:pt idx="1349">
                  <c:v>350</c:v>
                </c:pt>
                <c:pt idx="1350">
                  <c:v>350</c:v>
                </c:pt>
                <c:pt idx="1351">
                  <c:v>350</c:v>
                </c:pt>
                <c:pt idx="1352">
                  <c:v>350</c:v>
                </c:pt>
                <c:pt idx="1353">
                  <c:v>350</c:v>
                </c:pt>
                <c:pt idx="1354">
                  <c:v>350</c:v>
                </c:pt>
                <c:pt idx="1355">
                  <c:v>350</c:v>
                </c:pt>
                <c:pt idx="1356">
                  <c:v>350</c:v>
                </c:pt>
                <c:pt idx="1357">
                  <c:v>350</c:v>
                </c:pt>
                <c:pt idx="1358">
                  <c:v>351</c:v>
                </c:pt>
                <c:pt idx="1359">
                  <c:v>351</c:v>
                </c:pt>
                <c:pt idx="1360">
                  <c:v>352</c:v>
                </c:pt>
                <c:pt idx="1361">
                  <c:v>353</c:v>
                </c:pt>
                <c:pt idx="1362">
                  <c:v>354</c:v>
                </c:pt>
                <c:pt idx="1363">
                  <c:v>354</c:v>
                </c:pt>
                <c:pt idx="1364">
                  <c:v>354</c:v>
                </c:pt>
                <c:pt idx="1365">
                  <c:v>354</c:v>
                </c:pt>
                <c:pt idx="1366">
                  <c:v>354</c:v>
                </c:pt>
                <c:pt idx="1367">
                  <c:v>354</c:v>
                </c:pt>
                <c:pt idx="1368">
                  <c:v>354</c:v>
                </c:pt>
                <c:pt idx="1369">
                  <c:v>354</c:v>
                </c:pt>
                <c:pt idx="1370">
                  <c:v>354</c:v>
                </c:pt>
                <c:pt idx="1371">
                  <c:v>354</c:v>
                </c:pt>
                <c:pt idx="1372">
                  <c:v>354</c:v>
                </c:pt>
                <c:pt idx="1373">
                  <c:v>354</c:v>
                </c:pt>
                <c:pt idx="1374">
                  <c:v>354</c:v>
                </c:pt>
                <c:pt idx="1375">
                  <c:v>354</c:v>
                </c:pt>
                <c:pt idx="1376">
                  <c:v>354</c:v>
                </c:pt>
                <c:pt idx="1377">
                  <c:v>354</c:v>
                </c:pt>
                <c:pt idx="1378">
                  <c:v>354</c:v>
                </c:pt>
                <c:pt idx="1379">
                  <c:v>354</c:v>
                </c:pt>
                <c:pt idx="1380">
                  <c:v>354</c:v>
                </c:pt>
                <c:pt idx="1381">
                  <c:v>354</c:v>
                </c:pt>
                <c:pt idx="1382">
                  <c:v>354</c:v>
                </c:pt>
                <c:pt idx="1383">
                  <c:v>354</c:v>
                </c:pt>
                <c:pt idx="1384">
                  <c:v>355</c:v>
                </c:pt>
                <c:pt idx="1385">
                  <c:v>356</c:v>
                </c:pt>
                <c:pt idx="1386">
                  <c:v>357</c:v>
                </c:pt>
                <c:pt idx="1387">
                  <c:v>357</c:v>
                </c:pt>
                <c:pt idx="1388">
                  <c:v>357</c:v>
                </c:pt>
                <c:pt idx="1389">
                  <c:v>357</c:v>
                </c:pt>
                <c:pt idx="1390">
                  <c:v>357</c:v>
                </c:pt>
                <c:pt idx="1391">
                  <c:v>357</c:v>
                </c:pt>
                <c:pt idx="1392">
                  <c:v>358</c:v>
                </c:pt>
                <c:pt idx="1393">
                  <c:v>358</c:v>
                </c:pt>
                <c:pt idx="1394">
                  <c:v>358</c:v>
                </c:pt>
                <c:pt idx="1395">
                  <c:v>358</c:v>
                </c:pt>
                <c:pt idx="1396">
                  <c:v>358</c:v>
                </c:pt>
                <c:pt idx="1397">
                  <c:v>358</c:v>
                </c:pt>
                <c:pt idx="1398">
                  <c:v>358</c:v>
                </c:pt>
                <c:pt idx="1399">
                  <c:v>358</c:v>
                </c:pt>
                <c:pt idx="1400">
                  <c:v>358</c:v>
                </c:pt>
                <c:pt idx="1401">
                  <c:v>358</c:v>
                </c:pt>
                <c:pt idx="1402">
                  <c:v>358</c:v>
                </c:pt>
                <c:pt idx="1403">
                  <c:v>358</c:v>
                </c:pt>
                <c:pt idx="1404">
                  <c:v>358</c:v>
                </c:pt>
                <c:pt idx="1405">
                  <c:v>359</c:v>
                </c:pt>
                <c:pt idx="1406">
                  <c:v>360</c:v>
                </c:pt>
                <c:pt idx="1407">
                  <c:v>360</c:v>
                </c:pt>
                <c:pt idx="1408">
                  <c:v>360</c:v>
                </c:pt>
                <c:pt idx="1409">
                  <c:v>360</c:v>
                </c:pt>
                <c:pt idx="1410">
                  <c:v>360</c:v>
                </c:pt>
                <c:pt idx="1411">
                  <c:v>360</c:v>
                </c:pt>
                <c:pt idx="1412">
                  <c:v>360</c:v>
                </c:pt>
                <c:pt idx="1413">
                  <c:v>361</c:v>
                </c:pt>
                <c:pt idx="1414">
                  <c:v>361</c:v>
                </c:pt>
                <c:pt idx="1415">
                  <c:v>361</c:v>
                </c:pt>
                <c:pt idx="1416">
                  <c:v>361</c:v>
                </c:pt>
                <c:pt idx="1417">
                  <c:v>361</c:v>
                </c:pt>
                <c:pt idx="1418">
                  <c:v>361</c:v>
                </c:pt>
                <c:pt idx="1419">
                  <c:v>361</c:v>
                </c:pt>
                <c:pt idx="1420">
                  <c:v>361</c:v>
                </c:pt>
                <c:pt idx="1421">
                  <c:v>362</c:v>
                </c:pt>
                <c:pt idx="1422">
                  <c:v>363</c:v>
                </c:pt>
                <c:pt idx="1423">
                  <c:v>363</c:v>
                </c:pt>
                <c:pt idx="1424">
                  <c:v>363</c:v>
                </c:pt>
                <c:pt idx="1425">
                  <c:v>364</c:v>
                </c:pt>
                <c:pt idx="1426">
                  <c:v>364</c:v>
                </c:pt>
                <c:pt idx="1427">
                  <c:v>365</c:v>
                </c:pt>
                <c:pt idx="1428">
                  <c:v>365</c:v>
                </c:pt>
                <c:pt idx="1429">
                  <c:v>365</c:v>
                </c:pt>
                <c:pt idx="1430">
                  <c:v>366</c:v>
                </c:pt>
                <c:pt idx="1431">
                  <c:v>367</c:v>
                </c:pt>
                <c:pt idx="1432">
                  <c:v>367</c:v>
                </c:pt>
                <c:pt idx="1433">
                  <c:v>368</c:v>
                </c:pt>
                <c:pt idx="1434">
                  <c:v>368</c:v>
                </c:pt>
                <c:pt idx="1435">
                  <c:v>368</c:v>
                </c:pt>
                <c:pt idx="1436">
                  <c:v>368</c:v>
                </c:pt>
                <c:pt idx="1437">
                  <c:v>368</c:v>
                </c:pt>
                <c:pt idx="1438">
                  <c:v>369</c:v>
                </c:pt>
                <c:pt idx="1439">
                  <c:v>369</c:v>
                </c:pt>
                <c:pt idx="1440">
                  <c:v>369</c:v>
                </c:pt>
                <c:pt idx="1441">
                  <c:v>369</c:v>
                </c:pt>
                <c:pt idx="1442">
                  <c:v>369</c:v>
                </c:pt>
                <c:pt idx="1443">
                  <c:v>369</c:v>
                </c:pt>
                <c:pt idx="1444">
                  <c:v>369</c:v>
                </c:pt>
                <c:pt idx="1445">
                  <c:v>369</c:v>
                </c:pt>
                <c:pt idx="1446">
                  <c:v>369</c:v>
                </c:pt>
                <c:pt idx="1447">
                  <c:v>369</c:v>
                </c:pt>
                <c:pt idx="1448">
                  <c:v>369</c:v>
                </c:pt>
                <c:pt idx="1449">
                  <c:v>369</c:v>
                </c:pt>
                <c:pt idx="1450">
                  <c:v>370</c:v>
                </c:pt>
                <c:pt idx="1451">
                  <c:v>370</c:v>
                </c:pt>
                <c:pt idx="1452">
                  <c:v>371</c:v>
                </c:pt>
                <c:pt idx="1453">
                  <c:v>372</c:v>
                </c:pt>
                <c:pt idx="1454">
                  <c:v>373</c:v>
                </c:pt>
                <c:pt idx="1455">
                  <c:v>373</c:v>
                </c:pt>
                <c:pt idx="1456">
                  <c:v>373</c:v>
                </c:pt>
                <c:pt idx="1457">
                  <c:v>374</c:v>
                </c:pt>
                <c:pt idx="1458">
                  <c:v>374</c:v>
                </c:pt>
                <c:pt idx="1459">
                  <c:v>374</c:v>
                </c:pt>
                <c:pt idx="1460">
                  <c:v>374</c:v>
                </c:pt>
                <c:pt idx="1461">
                  <c:v>374</c:v>
                </c:pt>
                <c:pt idx="1462">
                  <c:v>374</c:v>
                </c:pt>
                <c:pt idx="1463">
                  <c:v>374</c:v>
                </c:pt>
                <c:pt idx="1464">
                  <c:v>374</c:v>
                </c:pt>
                <c:pt idx="1465">
                  <c:v>374</c:v>
                </c:pt>
                <c:pt idx="1466">
                  <c:v>374</c:v>
                </c:pt>
                <c:pt idx="1467">
                  <c:v>374</c:v>
                </c:pt>
                <c:pt idx="1468">
                  <c:v>375</c:v>
                </c:pt>
                <c:pt idx="1469">
                  <c:v>375</c:v>
                </c:pt>
                <c:pt idx="1470">
                  <c:v>376</c:v>
                </c:pt>
                <c:pt idx="1471">
                  <c:v>376</c:v>
                </c:pt>
                <c:pt idx="1472">
                  <c:v>376</c:v>
                </c:pt>
                <c:pt idx="1473">
                  <c:v>376</c:v>
                </c:pt>
                <c:pt idx="1474">
                  <c:v>377</c:v>
                </c:pt>
                <c:pt idx="1475">
                  <c:v>377</c:v>
                </c:pt>
                <c:pt idx="1476">
                  <c:v>378</c:v>
                </c:pt>
                <c:pt idx="1477">
                  <c:v>378</c:v>
                </c:pt>
                <c:pt idx="1478">
                  <c:v>378</c:v>
                </c:pt>
                <c:pt idx="1479">
                  <c:v>379</c:v>
                </c:pt>
                <c:pt idx="1480">
                  <c:v>379</c:v>
                </c:pt>
                <c:pt idx="1481">
                  <c:v>379</c:v>
                </c:pt>
                <c:pt idx="1482">
                  <c:v>379</c:v>
                </c:pt>
                <c:pt idx="1483">
                  <c:v>379</c:v>
                </c:pt>
                <c:pt idx="1484">
                  <c:v>379</c:v>
                </c:pt>
                <c:pt idx="1485">
                  <c:v>379</c:v>
                </c:pt>
                <c:pt idx="1486">
                  <c:v>379</c:v>
                </c:pt>
                <c:pt idx="1487">
                  <c:v>379</c:v>
                </c:pt>
                <c:pt idx="1488">
                  <c:v>379</c:v>
                </c:pt>
                <c:pt idx="1489">
                  <c:v>379</c:v>
                </c:pt>
                <c:pt idx="1490">
                  <c:v>379</c:v>
                </c:pt>
                <c:pt idx="1491">
                  <c:v>379</c:v>
                </c:pt>
                <c:pt idx="1492">
                  <c:v>379</c:v>
                </c:pt>
                <c:pt idx="1493">
                  <c:v>379</c:v>
                </c:pt>
                <c:pt idx="1494">
                  <c:v>379</c:v>
                </c:pt>
                <c:pt idx="1495">
                  <c:v>379</c:v>
                </c:pt>
                <c:pt idx="1496">
                  <c:v>379</c:v>
                </c:pt>
                <c:pt idx="1497">
                  <c:v>379</c:v>
                </c:pt>
                <c:pt idx="1498">
                  <c:v>379</c:v>
                </c:pt>
                <c:pt idx="1499">
                  <c:v>380</c:v>
                </c:pt>
                <c:pt idx="1500">
                  <c:v>381</c:v>
                </c:pt>
                <c:pt idx="1501">
                  <c:v>381</c:v>
                </c:pt>
                <c:pt idx="1502">
                  <c:v>381</c:v>
                </c:pt>
                <c:pt idx="1503">
                  <c:v>381</c:v>
                </c:pt>
                <c:pt idx="1504">
                  <c:v>382</c:v>
                </c:pt>
                <c:pt idx="1505">
                  <c:v>382</c:v>
                </c:pt>
                <c:pt idx="1506">
                  <c:v>382</c:v>
                </c:pt>
                <c:pt idx="1507">
                  <c:v>383</c:v>
                </c:pt>
                <c:pt idx="1508">
                  <c:v>383</c:v>
                </c:pt>
                <c:pt idx="1509">
                  <c:v>383</c:v>
                </c:pt>
                <c:pt idx="1510">
                  <c:v>383</c:v>
                </c:pt>
                <c:pt idx="1511">
                  <c:v>383</c:v>
                </c:pt>
                <c:pt idx="1512">
                  <c:v>383</c:v>
                </c:pt>
                <c:pt idx="1513">
                  <c:v>383</c:v>
                </c:pt>
                <c:pt idx="1514">
                  <c:v>383</c:v>
                </c:pt>
                <c:pt idx="1515">
                  <c:v>383</c:v>
                </c:pt>
                <c:pt idx="1516">
                  <c:v>383</c:v>
                </c:pt>
                <c:pt idx="1517">
                  <c:v>383</c:v>
                </c:pt>
                <c:pt idx="1518">
                  <c:v>383</c:v>
                </c:pt>
                <c:pt idx="1519">
                  <c:v>383</c:v>
                </c:pt>
                <c:pt idx="1520">
                  <c:v>384</c:v>
                </c:pt>
                <c:pt idx="1521">
                  <c:v>384</c:v>
                </c:pt>
                <c:pt idx="1522">
                  <c:v>384</c:v>
                </c:pt>
                <c:pt idx="1523">
                  <c:v>385</c:v>
                </c:pt>
                <c:pt idx="1524">
                  <c:v>385</c:v>
                </c:pt>
                <c:pt idx="1525">
                  <c:v>385</c:v>
                </c:pt>
                <c:pt idx="1526">
                  <c:v>385</c:v>
                </c:pt>
                <c:pt idx="1527">
                  <c:v>386</c:v>
                </c:pt>
                <c:pt idx="1528">
                  <c:v>387</c:v>
                </c:pt>
                <c:pt idx="1529">
                  <c:v>388</c:v>
                </c:pt>
                <c:pt idx="1530">
                  <c:v>388</c:v>
                </c:pt>
                <c:pt idx="1531">
                  <c:v>388</c:v>
                </c:pt>
                <c:pt idx="1532">
                  <c:v>388</c:v>
                </c:pt>
                <c:pt idx="1533">
                  <c:v>388</c:v>
                </c:pt>
                <c:pt idx="1534">
                  <c:v>388</c:v>
                </c:pt>
                <c:pt idx="1535">
                  <c:v>388</c:v>
                </c:pt>
                <c:pt idx="1536">
                  <c:v>388</c:v>
                </c:pt>
                <c:pt idx="1537">
                  <c:v>388</c:v>
                </c:pt>
                <c:pt idx="1538">
                  <c:v>389</c:v>
                </c:pt>
                <c:pt idx="1539">
                  <c:v>390</c:v>
                </c:pt>
                <c:pt idx="1540">
                  <c:v>390</c:v>
                </c:pt>
                <c:pt idx="1541">
                  <c:v>390</c:v>
                </c:pt>
                <c:pt idx="1542">
                  <c:v>390</c:v>
                </c:pt>
                <c:pt idx="1543">
                  <c:v>390</c:v>
                </c:pt>
                <c:pt idx="1544">
                  <c:v>391</c:v>
                </c:pt>
                <c:pt idx="1545">
                  <c:v>392</c:v>
                </c:pt>
                <c:pt idx="1546">
                  <c:v>392</c:v>
                </c:pt>
                <c:pt idx="1547">
                  <c:v>393</c:v>
                </c:pt>
                <c:pt idx="1548">
                  <c:v>393</c:v>
                </c:pt>
                <c:pt idx="1549">
                  <c:v>393</c:v>
                </c:pt>
                <c:pt idx="1550">
                  <c:v>393</c:v>
                </c:pt>
                <c:pt idx="1551">
                  <c:v>394</c:v>
                </c:pt>
                <c:pt idx="1552">
                  <c:v>395</c:v>
                </c:pt>
                <c:pt idx="1553">
                  <c:v>395</c:v>
                </c:pt>
                <c:pt idx="1554">
                  <c:v>396</c:v>
                </c:pt>
                <c:pt idx="1555">
                  <c:v>396</c:v>
                </c:pt>
                <c:pt idx="1556">
                  <c:v>396</c:v>
                </c:pt>
                <c:pt idx="1557">
                  <c:v>396</c:v>
                </c:pt>
                <c:pt idx="1558">
                  <c:v>397</c:v>
                </c:pt>
                <c:pt idx="1559">
                  <c:v>397</c:v>
                </c:pt>
                <c:pt idx="1560">
                  <c:v>397</c:v>
                </c:pt>
                <c:pt idx="1561">
                  <c:v>397</c:v>
                </c:pt>
                <c:pt idx="1562">
                  <c:v>397</c:v>
                </c:pt>
                <c:pt idx="1563">
                  <c:v>397</c:v>
                </c:pt>
                <c:pt idx="1564">
                  <c:v>398</c:v>
                </c:pt>
                <c:pt idx="1565">
                  <c:v>398</c:v>
                </c:pt>
                <c:pt idx="1566">
                  <c:v>398</c:v>
                </c:pt>
                <c:pt idx="1567">
                  <c:v>399</c:v>
                </c:pt>
                <c:pt idx="1568">
                  <c:v>400</c:v>
                </c:pt>
                <c:pt idx="1569">
                  <c:v>401</c:v>
                </c:pt>
                <c:pt idx="1570">
                  <c:v>401</c:v>
                </c:pt>
                <c:pt idx="1571">
                  <c:v>401</c:v>
                </c:pt>
                <c:pt idx="1572">
                  <c:v>401</c:v>
                </c:pt>
                <c:pt idx="1573">
                  <c:v>402</c:v>
                </c:pt>
                <c:pt idx="1574">
                  <c:v>402</c:v>
                </c:pt>
                <c:pt idx="1575">
                  <c:v>402</c:v>
                </c:pt>
                <c:pt idx="1576">
                  <c:v>402</c:v>
                </c:pt>
                <c:pt idx="1577">
                  <c:v>402</c:v>
                </c:pt>
                <c:pt idx="1578">
                  <c:v>403</c:v>
                </c:pt>
                <c:pt idx="1579">
                  <c:v>403</c:v>
                </c:pt>
                <c:pt idx="1580">
                  <c:v>403</c:v>
                </c:pt>
                <c:pt idx="1581">
                  <c:v>403</c:v>
                </c:pt>
                <c:pt idx="1582">
                  <c:v>404</c:v>
                </c:pt>
                <c:pt idx="1583">
                  <c:v>405</c:v>
                </c:pt>
                <c:pt idx="1584">
                  <c:v>406</c:v>
                </c:pt>
                <c:pt idx="1585">
                  <c:v>407</c:v>
                </c:pt>
                <c:pt idx="1586">
                  <c:v>407</c:v>
                </c:pt>
                <c:pt idx="1587">
                  <c:v>408</c:v>
                </c:pt>
                <c:pt idx="1588">
                  <c:v>408</c:v>
                </c:pt>
                <c:pt idx="1589">
                  <c:v>409</c:v>
                </c:pt>
                <c:pt idx="1590">
                  <c:v>409</c:v>
                </c:pt>
                <c:pt idx="1591">
                  <c:v>409</c:v>
                </c:pt>
                <c:pt idx="1592">
                  <c:v>409</c:v>
                </c:pt>
                <c:pt idx="1593">
                  <c:v>409</c:v>
                </c:pt>
                <c:pt idx="1594">
                  <c:v>409</c:v>
                </c:pt>
                <c:pt idx="1595">
                  <c:v>409</c:v>
                </c:pt>
                <c:pt idx="1596">
                  <c:v>409</c:v>
                </c:pt>
                <c:pt idx="1597">
                  <c:v>409</c:v>
                </c:pt>
                <c:pt idx="1598">
                  <c:v>409</c:v>
                </c:pt>
                <c:pt idx="1599">
                  <c:v>410</c:v>
                </c:pt>
                <c:pt idx="1600">
                  <c:v>410</c:v>
                </c:pt>
                <c:pt idx="1601">
                  <c:v>410</c:v>
                </c:pt>
                <c:pt idx="1602">
                  <c:v>410</c:v>
                </c:pt>
                <c:pt idx="1603">
                  <c:v>411</c:v>
                </c:pt>
                <c:pt idx="1604">
                  <c:v>411</c:v>
                </c:pt>
                <c:pt idx="1605">
                  <c:v>411</c:v>
                </c:pt>
                <c:pt idx="1606">
                  <c:v>411</c:v>
                </c:pt>
                <c:pt idx="1607">
                  <c:v>411</c:v>
                </c:pt>
                <c:pt idx="1608">
                  <c:v>411</c:v>
                </c:pt>
                <c:pt idx="1609">
                  <c:v>412</c:v>
                </c:pt>
                <c:pt idx="1610">
                  <c:v>412</c:v>
                </c:pt>
                <c:pt idx="1611">
                  <c:v>412</c:v>
                </c:pt>
                <c:pt idx="1612">
                  <c:v>412</c:v>
                </c:pt>
                <c:pt idx="1613">
                  <c:v>412</c:v>
                </c:pt>
                <c:pt idx="1614">
                  <c:v>412</c:v>
                </c:pt>
                <c:pt idx="1615">
                  <c:v>412</c:v>
                </c:pt>
                <c:pt idx="1616">
                  <c:v>412</c:v>
                </c:pt>
                <c:pt idx="1617">
                  <c:v>412</c:v>
                </c:pt>
                <c:pt idx="1618">
                  <c:v>412</c:v>
                </c:pt>
                <c:pt idx="1619">
                  <c:v>412</c:v>
                </c:pt>
                <c:pt idx="1620">
                  <c:v>412</c:v>
                </c:pt>
                <c:pt idx="1621">
                  <c:v>412</c:v>
                </c:pt>
                <c:pt idx="1622">
                  <c:v>412</c:v>
                </c:pt>
                <c:pt idx="1623">
                  <c:v>412</c:v>
                </c:pt>
                <c:pt idx="1624">
                  <c:v>412</c:v>
                </c:pt>
                <c:pt idx="1625">
                  <c:v>413</c:v>
                </c:pt>
                <c:pt idx="1626">
                  <c:v>413</c:v>
                </c:pt>
                <c:pt idx="1627">
                  <c:v>413</c:v>
                </c:pt>
                <c:pt idx="1628">
                  <c:v>413</c:v>
                </c:pt>
                <c:pt idx="1629">
                  <c:v>413</c:v>
                </c:pt>
                <c:pt idx="1630">
                  <c:v>413</c:v>
                </c:pt>
                <c:pt idx="1631">
                  <c:v>413</c:v>
                </c:pt>
                <c:pt idx="1632">
                  <c:v>413</c:v>
                </c:pt>
                <c:pt idx="1633">
                  <c:v>413</c:v>
                </c:pt>
                <c:pt idx="1634">
                  <c:v>413</c:v>
                </c:pt>
                <c:pt idx="1635">
                  <c:v>413</c:v>
                </c:pt>
                <c:pt idx="1636">
                  <c:v>413</c:v>
                </c:pt>
                <c:pt idx="1637">
                  <c:v>413</c:v>
                </c:pt>
                <c:pt idx="1638">
                  <c:v>413</c:v>
                </c:pt>
                <c:pt idx="1639">
                  <c:v>414</c:v>
                </c:pt>
                <c:pt idx="1640">
                  <c:v>414</c:v>
                </c:pt>
                <c:pt idx="1641">
                  <c:v>414</c:v>
                </c:pt>
                <c:pt idx="1642">
                  <c:v>414</c:v>
                </c:pt>
                <c:pt idx="1643">
                  <c:v>414</c:v>
                </c:pt>
                <c:pt idx="1644">
                  <c:v>414</c:v>
                </c:pt>
                <c:pt idx="1645">
                  <c:v>414</c:v>
                </c:pt>
                <c:pt idx="1646">
                  <c:v>415</c:v>
                </c:pt>
                <c:pt idx="1647">
                  <c:v>415</c:v>
                </c:pt>
                <c:pt idx="1648">
                  <c:v>415</c:v>
                </c:pt>
                <c:pt idx="1649">
                  <c:v>415</c:v>
                </c:pt>
                <c:pt idx="1650">
                  <c:v>416</c:v>
                </c:pt>
                <c:pt idx="1651">
                  <c:v>416</c:v>
                </c:pt>
                <c:pt idx="1652">
                  <c:v>416</c:v>
                </c:pt>
                <c:pt idx="1653">
                  <c:v>416</c:v>
                </c:pt>
                <c:pt idx="1654">
                  <c:v>416</c:v>
                </c:pt>
                <c:pt idx="1655">
                  <c:v>416</c:v>
                </c:pt>
                <c:pt idx="1656">
                  <c:v>416</c:v>
                </c:pt>
                <c:pt idx="1657">
                  <c:v>416</c:v>
                </c:pt>
                <c:pt idx="1658">
                  <c:v>416</c:v>
                </c:pt>
                <c:pt idx="1659">
                  <c:v>416</c:v>
                </c:pt>
                <c:pt idx="1660">
                  <c:v>416</c:v>
                </c:pt>
                <c:pt idx="1661">
                  <c:v>417</c:v>
                </c:pt>
                <c:pt idx="1662">
                  <c:v>418</c:v>
                </c:pt>
                <c:pt idx="1663">
                  <c:v>419</c:v>
                </c:pt>
                <c:pt idx="1664">
                  <c:v>420</c:v>
                </c:pt>
                <c:pt idx="1665">
                  <c:v>420</c:v>
                </c:pt>
                <c:pt idx="1666">
                  <c:v>421</c:v>
                </c:pt>
                <c:pt idx="1667">
                  <c:v>421</c:v>
                </c:pt>
                <c:pt idx="1668">
                  <c:v>421</c:v>
                </c:pt>
                <c:pt idx="1669">
                  <c:v>421</c:v>
                </c:pt>
                <c:pt idx="1670">
                  <c:v>422</c:v>
                </c:pt>
                <c:pt idx="1671">
                  <c:v>422</c:v>
                </c:pt>
                <c:pt idx="1672">
                  <c:v>422</c:v>
                </c:pt>
                <c:pt idx="1673">
                  <c:v>422</c:v>
                </c:pt>
                <c:pt idx="1674">
                  <c:v>422</c:v>
                </c:pt>
                <c:pt idx="1675">
                  <c:v>422</c:v>
                </c:pt>
                <c:pt idx="1676">
                  <c:v>422</c:v>
                </c:pt>
                <c:pt idx="1677">
                  <c:v>422</c:v>
                </c:pt>
                <c:pt idx="1678">
                  <c:v>423</c:v>
                </c:pt>
                <c:pt idx="1679">
                  <c:v>424</c:v>
                </c:pt>
                <c:pt idx="1680">
                  <c:v>425</c:v>
                </c:pt>
                <c:pt idx="1681">
                  <c:v>425</c:v>
                </c:pt>
                <c:pt idx="1682">
                  <c:v>425</c:v>
                </c:pt>
                <c:pt idx="1683">
                  <c:v>425</c:v>
                </c:pt>
                <c:pt idx="1684">
                  <c:v>426</c:v>
                </c:pt>
                <c:pt idx="1685">
                  <c:v>427</c:v>
                </c:pt>
                <c:pt idx="1686">
                  <c:v>427</c:v>
                </c:pt>
                <c:pt idx="1687">
                  <c:v>427</c:v>
                </c:pt>
                <c:pt idx="1688">
                  <c:v>427</c:v>
                </c:pt>
                <c:pt idx="1689">
                  <c:v>427</c:v>
                </c:pt>
                <c:pt idx="1690">
                  <c:v>427</c:v>
                </c:pt>
                <c:pt idx="1691">
                  <c:v>427</c:v>
                </c:pt>
                <c:pt idx="1692">
                  <c:v>428</c:v>
                </c:pt>
                <c:pt idx="1693">
                  <c:v>429</c:v>
                </c:pt>
                <c:pt idx="1694">
                  <c:v>429</c:v>
                </c:pt>
                <c:pt idx="1695">
                  <c:v>429</c:v>
                </c:pt>
                <c:pt idx="1696">
                  <c:v>429</c:v>
                </c:pt>
                <c:pt idx="1697">
                  <c:v>429</c:v>
                </c:pt>
                <c:pt idx="1698">
                  <c:v>429</c:v>
                </c:pt>
                <c:pt idx="1699">
                  <c:v>429</c:v>
                </c:pt>
                <c:pt idx="1700">
                  <c:v>429</c:v>
                </c:pt>
                <c:pt idx="1701">
                  <c:v>430</c:v>
                </c:pt>
                <c:pt idx="1702">
                  <c:v>430</c:v>
                </c:pt>
                <c:pt idx="1703">
                  <c:v>430</c:v>
                </c:pt>
                <c:pt idx="1704">
                  <c:v>430</c:v>
                </c:pt>
                <c:pt idx="1705">
                  <c:v>430</c:v>
                </c:pt>
                <c:pt idx="1706">
                  <c:v>430</c:v>
                </c:pt>
                <c:pt idx="1707">
                  <c:v>431</c:v>
                </c:pt>
                <c:pt idx="1708">
                  <c:v>431</c:v>
                </c:pt>
                <c:pt idx="1709">
                  <c:v>432</c:v>
                </c:pt>
                <c:pt idx="1710">
                  <c:v>432</c:v>
                </c:pt>
                <c:pt idx="1711">
                  <c:v>432</c:v>
                </c:pt>
                <c:pt idx="1712">
                  <c:v>432</c:v>
                </c:pt>
                <c:pt idx="1713">
                  <c:v>432</c:v>
                </c:pt>
                <c:pt idx="1714">
                  <c:v>433</c:v>
                </c:pt>
                <c:pt idx="1715">
                  <c:v>434</c:v>
                </c:pt>
                <c:pt idx="1716">
                  <c:v>435</c:v>
                </c:pt>
                <c:pt idx="1717">
                  <c:v>436</c:v>
                </c:pt>
                <c:pt idx="1718">
                  <c:v>436</c:v>
                </c:pt>
                <c:pt idx="1719">
                  <c:v>436</c:v>
                </c:pt>
                <c:pt idx="1720">
                  <c:v>437</c:v>
                </c:pt>
                <c:pt idx="1721">
                  <c:v>438</c:v>
                </c:pt>
                <c:pt idx="1722">
                  <c:v>438</c:v>
                </c:pt>
                <c:pt idx="1723">
                  <c:v>439</c:v>
                </c:pt>
                <c:pt idx="1724">
                  <c:v>439</c:v>
                </c:pt>
                <c:pt idx="1725">
                  <c:v>439</c:v>
                </c:pt>
                <c:pt idx="1726">
                  <c:v>439</c:v>
                </c:pt>
                <c:pt idx="1727">
                  <c:v>439</c:v>
                </c:pt>
                <c:pt idx="1728">
                  <c:v>439</c:v>
                </c:pt>
                <c:pt idx="1729">
                  <c:v>440</c:v>
                </c:pt>
                <c:pt idx="1730">
                  <c:v>440</c:v>
                </c:pt>
                <c:pt idx="1731">
                  <c:v>440</c:v>
                </c:pt>
                <c:pt idx="1732">
                  <c:v>441</c:v>
                </c:pt>
                <c:pt idx="1733">
                  <c:v>441</c:v>
                </c:pt>
                <c:pt idx="1734">
                  <c:v>442</c:v>
                </c:pt>
                <c:pt idx="1735">
                  <c:v>443</c:v>
                </c:pt>
                <c:pt idx="1736">
                  <c:v>443</c:v>
                </c:pt>
                <c:pt idx="1737">
                  <c:v>443</c:v>
                </c:pt>
                <c:pt idx="1738">
                  <c:v>443</c:v>
                </c:pt>
                <c:pt idx="1739">
                  <c:v>443</c:v>
                </c:pt>
                <c:pt idx="1740">
                  <c:v>443</c:v>
                </c:pt>
                <c:pt idx="1741">
                  <c:v>443</c:v>
                </c:pt>
                <c:pt idx="1742">
                  <c:v>443</c:v>
                </c:pt>
                <c:pt idx="1743">
                  <c:v>443</c:v>
                </c:pt>
                <c:pt idx="1744">
                  <c:v>443</c:v>
                </c:pt>
                <c:pt idx="1745">
                  <c:v>444</c:v>
                </c:pt>
                <c:pt idx="1746">
                  <c:v>445</c:v>
                </c:pt>
                <c:pt idx="1747">
                  <c:v>445</c:v>
                </c:pt>
                <c:pt idx="1748">
                  <c:v>445</c:v>
                </c:pt>
                <c:pt idx="1749">
                  <c:v>445</c:v>
                </c:pt>
                <c:pt idx="1750">
                  <c:v>446</c:v>
                </c:pt>
                <c:pt idx="1751">
                  <c:v>446</c:v>
                </c:pt>
                <c:pt idx="1752">
                  <c:v>446</c:v>
                </c:pt>
                <c:pt idx="1753">
                  <c:v>447</c:v>
                </c:pt>
                <c:pt idx="1754">
                  <c:v>447</c:v>
                </c:pt>
                <c:pt idx="1755">
                  <c:v>447</c:v>
                </c:pt>
                <c:pt idx="1756">
                  <c:v>448</c:v>
                </c:pt>
                <c:pt idx="1757">
                  <c:v>448</c:v>
                </c:pt>
                <c:pt idx="1758">
                  <c:v>448</c:v>
                </c:pt>
                <c:pt idx="1759">
                  <c:v>448</c:v>
                </c:pt>
                <c:pt idx="1760">
                  <c:v>448</c:v>
                </c:pt>
                <c:pt idx="1761">
                  <c:v>448</c:v>
                </c:pt>
                <c:pt idx="1762">
                  <c:v>448</c:v>
                </c:pt>
                <c:pt idx="1763">
                  <c:v>448</c:v>
                </c:pt>
                <c:pt idx="1764">
                  <c:v>448</c:v>
                </c:pt>
                <c:pt idx="1765">
                  <c:v>449</c:v>
                </c:pt>
                <c:pt idx="1766">
                  <c:v>450</c:v>
                </c:pt>
                <c:pt idx="1767">
                  <c:v>451</c:v>
                </c:pt>
                <c:pt idx="1768">
                  <c:v>452</c:v>
                </c:pt>
                <c:pt idx="1769">
                  <c:v>452</c:v>
                </c:pt>
                <c:pt idx="1770">
                  <c:v>452</c:v>
                </c:pt>
                <c:pt idx="1771">
                  <c:v>452</c:v>
                </c:pt>
                <c:pt idx="1772">
                  <c:v>452</c:v>
                </c:pt>
                <c:pt idx="1773">
                  <c:v>452</c:v>
                </c:pt>
                <c:pt idx="1774">
                  <c:v>452</c:v>
                </c:pt>
                <c:pt idx="1775">
                  <c:v>452</c:v>
                </c:pt>
                <c:pt idx="1776">
                  <c:v>452</c:v>
                </c:pt>
                <c:pt idx="1777">
                  <c:v>452</c:v>
                </c:pt>
                <c:pt idx="1778">
                  <c:v>452</c:v>
                </c:pt>
                <c:pt idx="1779">
                  <c:v>453</c:v>
                </c:pt>
                <c:pt idx="1780">
                  <c:v>454</c:v>
                </c:pt>
                <c:pt idx="1781">
                  <c:v>454</c:v>
                </c:pt>
                <c:pt idx="1782">
                  <c:v>454</c:v>
                </c:pt>
                <c:pt idx="1783">
                  <c:v>454</c:v>
                </c:pt>
                <c:pt idx="1784">
                  <c:v>454</c:v>
                </c:pt>
                <c:pt idx="1785">
                  <c:v>454</c:v>
                </c:pt>
                <c:pt idx="1786">
                  <c:v>454</c:v>
                </c:pt>
                <c:pt idx="1787">
                  <c:v>454</c:v>
                </c:pt>
                <c:pt idx="1788">
                  <c:v>454</c:v>
                </c:pt>
                <c:pt idx="1789">
                  <c:v>454</c:v>
                </c:pt>
                <c:pt idx="1790">
                  <c:v>454</c:v>
                </c:pt>
                <c:pt idx="1791">
                  <c:v>454</c:v>
                </c:pt>
                <c:pt idx="1792">
                  <c:v>455</c:v>
                </c:pt>
                <c:pt idx="1793">
                  <c:v>455</c:v>
                </c:pt>
                <c:pt idx="1794">
                  <c:v>455</c:v>
                </c:pt>
                <c:pt idx="1795">
                  <c:v>456</c:v>
                </c:pt>
                <c:pt idx="1796">
                  <c:v>456</c:v>
                </c:pt>
                <c:pt idx="1797">
                  <c:v>457</c:v>
                </c:pt>
                <c:pt idx="1798">
                  <c:v>457</c:v>
                </c:pt>
                <c:pt idx="1799">
                  <c:v>457</c:v>
                </c:pt>
                <c:pt idx="1800">
                  <c:v>457</c:v>
                </c:pt>
                <c:pt idx="1801">
                  <c:v>458</c:v>
                </c:pt>
                <c:pt idx="1802">
                  <c:v>458</c:v>
                </c:pt>
                <c:pt idx="1803">
                  <c:v>458</c:v>
                </c:pt>
                <c:pt idx="1804">
                  <c:v>458</c:v>
                </c:pt>
                <c:pt idx="1805">
                  <c:v>458</c:v>
                </c:pt>
                <c:pt idx="1806">
                  <c:v>458</c:v>
                </c:pt>
                <c:pt idx="1807">
                  <c:v>458</c:v>
                </c:pt>
                <c:pt idx="1808">
                  <c:v>458</c:v>
                </c:pt>
                <c:pt idx="1809">
                  <c:v>458</c:v>
                </c:pt>
                <c:pt idx="1810">
                  <c:v>458</c:v>
                </c:pt>
                <c:pt idx="1811">
                  <c:v>458</c:v>
                </c:pt>
                <c:pt idx="1812">
                  <c:v>458</c:v>
                </c:pt>
                <c:pt idx="1813">
                  <c:v>458</c:v>
                </c:pt>
                <c:pt idx="1814">
                  <c:v>458</c:v>
                </c:pt>
                <c:pt idx="1815">
                  <c:v>458</c:v>
                </c:pt>
                <c:pt idx="1816">
                  <c:v>458</c:v>
                </c:pt>
                <c:pt idx="1817">
                  <c:v>459</c:v>
                </c:pt>
                <c:pt idx="1818">
                  <c:v>460</c:v>
                </c:pt>
                <c:pt idx="1819">
                  <c:v>460</c:v>
                </c:pt>
                <c:pt idx="1820">
                  <c:v>461</c:v>
                </c:pt>
                <c:pt idx="1821">
                  <c:v>461</c:v>
                </c:pt>
                <c:pt idx="1822">
                  <c:v>461</c:v>
                </c:pt>
                <c:pt idx="1823">
                  <c:v>461</c:v>
                </c:pt>
                <c:pt idx="1824">
                  <c:v>461</c:v>
                </c:pt>
                <c:pt idx="1825">
                  <c:v>461</c:v>
                </c:pt>
                <c:pt idx="1826">
                  <c:v>461</c:v>
                </c:pt>
                <c:pt idx="1827">
                  <c:v>461</c:v>
                </c:pt>
                <c:pt idx="1828">
                  <c:v>462</c:v>
                </c:pt>
                <c:pt idx="1829">
                  <c:v>462</c:v>
                </c:pt>
                <c:pt idx="1830">
                  <c:v>462</c:v>
                </c:pt>
                <c:pt idx="1831">
                  <c:v>462</c:v>
                </c:pt>
                <c:pt idx="1832">
                  <c:v>462</c:v>
                </c:pt>
                <c:pt idx="1833">
                  <c:v>462</c:v>
                </c:pt>
                <c:pt idx="1834">
                  <c:v>463</c:v>
                </c:pt>
                <c:pt idx="1835">
                  <c:v>463</c:v>
                </c:pt>
                <c:pt idx="1836">
                  <c:v>463</c:v>
                </c:pt>
                <c:pt idx="1837">
                  <c:v>463</c:v>
                </c:pt>
                <c:pt idx="1838">
                  <c:v>463</c:v>
                </c:pt>
                <c:pt idx="1839">
                  <c:v>463</c:v>
                </c:pt>
                <c:pt idx="1840">
                  <c:v>463</c:v>
                </c:pt>
                <c:pt idx="1841">
                  <c:v>463</c:v>
                </c:pt>
                <c:pt idx="1842">
                  <c:v>464</c:v>
                </c:pt>
                <c:pt idx="1843">
                  <c:v>464</c:v>
                </c:pt>
                <c:pt idx="1844">
                  <c:v>464</c:v>
                </c:pt>
                <c:pt idx="1845">
                  <c:v>464</c:v>
                </c:pt>
                <c:pt idx="1846">
                  <c:v>464</c:v>
                </c:pt>
                <c:pt idx="1847">
                  <c:v>464</c:v>
                </c:pt>
                <c:pt idx="1848">
                  <c:v>464</c:v>
                </c:pt>
                <c:pt idx="1849">
                  <c:v>464</c:v>
                </c:pt>
                <c:pt idx="1850">
                  <c:v>465</c:v>
                </c:pt>
                <c:pt idx="1851">
                  <c:v>465</c:v>
                </c:pt>
                <c:pt idx="1852">
                  <c:v>465</c:v>
                </c:pt>
                <c:pt idx="1853">
                  <c:v>466</c:v>
                </c:pt>
                <c:pt idx="1854">
                  <c:v>466</c:v>
                </c:pt>
                <c:pt idx="1855">
                  <c:v>466</c:v>
                </c:pt>
                <c:pt idx="1856">
                  <c:v>466</c:v>
                </c:pt>
                <c:pt idx="1857">
                  <c:v>467</c:v>
                </c:pt>
                <c:pt idx="1858">
                  <c:v>467</c:v>
                </c:pt>
                <c:pt idx="1859">
                  <c:v>467</c:v>
                </c:pt>
                <c:pt idx="1860">
                  <c:v>468</c:v>
                </c:pt>
                <c:pt idx="1861">
                  <c:v>469</c:v>
                </c:pt>
                <c:pt idx="1862">
                  <c:v>469</c:v>
                </c:pt>
                <c:pt idx="1863">
                  <c:v>470</c:v>
                </c:pt>
                <c:pt idx="1864">
                  <c:v>470</c:v>
                </c:pt>
                <c:pt idx="1865">
                  <c:v>470</c:v>
                </c:pt>
                <c:pt idx="1866">
                  <c:v>470</c:v>
                </c:pt>
                <c:pt idx="1867">
                  <c:v>470</c:v>
                </c:pt>
                <c:pt idx="1868">
                  <c:v>471</c:v>
                </c:pt>
                <c:pt idx="1869">
                  <c:v>471</c:v>
                </c:pt>
                <c:pt idx="1870">
                  <c:v>472</c:v>
                </c:pt>
                <c:pt idx="1871">
                  <c:v>472</c:v>
                </c:pt>
                <c:pt idx="1872">
                  <c:v>472</c:v>
                </c:pt>
                <c:pt idx="1873">
                  <c:v>472</c:v>
                </c:pt>
                <c:pt idx="1874">
                  <c:v>472</c:v>
                </c:pt>
                <c:pt idx="1875">
                  <c:v>473</c:v>
                </c:pt>
                <c:pt idx="1876">
                  <c:v>474</c:v>
                </c:pt>
                <c:pt idx="1877">
                  <c:v>474</c:v>
                </c:pt>
                <c:pt idx="1878">
                  <c:v>475</c:v>
                </c:pt>
                <c:pt idx="1879">
                  <c:v>475</c:v>
                </c:pt>
                <c:pt idx="1880">
                  <c:v>475</c:v>
                </c:pt>
                <c:pt idx="1881">
                  <c:v>475</c:v>
                </c:pt>
                <c:pt idx="1882">
                  <c:v>475</c:v>
                </c:pt>
                <c:pt idx="1883">
                  <c:v>475</c:v>
                </c:pt>
                <c:pt idx="1884">
                  <c:v>475</c:v>
                </c:pt>
                <c:pt idx="1885">
                  <c:v>475</c:v>
                </c:pt>
                <c:pt idx="1886">
                  <c:v>475</c:v>
                </c:pt>
                <c:pt idx="1887">
                  <c:v>475</c:v>
                </c:pt>
                <c:pt idx="1888">
                  <c:v>475</c:v>
                </c:pt>
                <c:pt idx="1889">
                  <c:v>475</c:v>
                </c:pt>
                <c:pt idx="1890">
                  <c:v>476</c:v>
                </c:pt>
                <c:pt idx="1891">
                  <c:v>476</c:v>
                </c:pt>
                <c:pt idx="1892">
                  <c:v>476</c:v>
                </c:pt>
                <c:pt idx="1893">
                  <c:v>477</c:v>
                </c:pt>
                <c:pt idx="1894">
                  <c:v>477</c:v>
                </c:pt>
                <c:pt idx="1895">
                  <c:v>477</c:v>
                </c:pt>
                <c:pt idx="1896">
                  <c:v>477</c:v>
                </c:pt>
                <c:pt idx="1897">
                  <c:v>477</c:v>
                </c:pt>
                <c:pt idx="1898">
                  <c:v>477</c:v>
                </c:pt>
                <c:pt idx="1899">
                  <c:v>478</c:v>
                </c:pt>
                <c:pt idx="1900">
                  <c:v>478</c:v>
                </c:pt>
                <c:pt idx="1901">
                  <c:v>479</c:v>
                </c:pt>
                <c:pt idx="1902">
                  <c:v>479</c:v>
                </c:pt>
                <c:pt idx="1903">
                  <c:v>479</c:v>
                </c:pt>
                <c:pt idx="1904">
                  <c:v>479</c:v>
                </c:pt>
                <c:pt idx="1905">
                  <c:v>479</c:v>
                </c:pt>
                <c:pt idx="1906">
                  <c:v>480</c:v>
                </c:pt>
                <c:pt idx="1907">
                  <c:v>481</c:v>
                </c:pt>
                <c:pt idx="1908">
                  <c:v>481</c:v>
                </c:pt>
                <c:pt idx="1909">
                  <c:v>481</c:v>
                </c:pt>
                <c:pt idx="1910">
                  <c:v>481</c:v>
                </c:pt>
                <c:pt idx="1911">
                  <c:v>481</c:v>
                </c:pt>
                <c:pt idx="1912">
                  <c:v>481</c:v>
                </c:pt>
                <c:pt idx="1913">
                  <c:v>481</c:v>
                </c:pt>
                <c:pt idx="1914">
                  <c:v>481</c:v>
                </c:pt>
                <c:pt idx="1915">
                  <c:v>481</c:v>
                </c:pt>
                <c:pt idx="1916">
                  <c:v>481</c:v>
                </c:pt>
                <c:pt idx="1917">
                  <c:v>481</c:v>
                </c:pt>
                <c:pt idx="1918">
                  <c:v>481</c:v>
                </c:pt>
                <c:pt idx="1919">
                  <c:v>481</c:v>
                </c:pt>
                <c:pt idx="1920">
                  <c:v>481</c:v>
                </c:pt>
                <c:pt idx="1921">
                  <c:v>481</c:v>
                </c:pt>
                <c:pt idx="1922">
                  <c:v>481</c:v>
                </c:pt>
                <c:pt idx="1923">
                  <c:v>481</c:v>
                </c:pt>
                <c:pt idx="1924">
                  <c:v>482</c:v>
                </c:pt>
                <c:pt idx="1925">
                  <c:v>483</c:v>
                </c:pt>
                <c:pt idx="1926">
                  <c:v>483</c:v>
                </c:pt>
                <c:pt idx="1927">
                  <c:v>483</c:v>
                </c:pt>
                <c:pt idx="1928">
                  <c:v>484</c:v>
                </c:pt>
                <c:pt idx="1929">
                  <c:v>485</c:v>
                </c:pt>
                <c:pt idx="1930">
                  <c:v>485</c:v>
                </c:pt>
                <c:pt idx="1931">
                  <c:v>485</c:v>
                </c:pt>
                <c:pt idx="1932">
                  <c:v>485</c:v>
                </c:pt>
                <c:pt idx="1933">
                  <c:v>485</c:v>
                </c:pt>
                <c:pt idx="1934">
                  <c:v>486</c:v>
                </c:pt>
                <c:pt idx="1935">
                  <c:v>486</c:v>
                </c:pt>
                <c:pt idx="1936">
                  <c:v>487</c:v>
                </c:pt>
                <c:pt idx="1937">
                  <c:v>488</c:v>
                </c:pt>
                <c:pt idx="1938">
                  <c:v>488</c:v>
                </c:pt>
                <c:pt idx="1939">
                  <c:v>488</c:v>
                </c:pt>
                <c:pt idx="1940">
                  <c:v>488</c:v>
                </c:pt>
                <c:pt idx="1941">
                  <c:v>488</c:v>
                </c:pt>
                <c:pt idx="1942">
                  <c:v>488</c:v>
                </c:pt>
                <c:pt idx="1943">
                  <c:v>488</c:v>
                </c:pt>
                <c:pt idx="1944">
                  <c:v>488</c:v>
                </c:pt>
                <c:pt idx="1945">
                  <c:v>488</c:v>
                </c:pt>
                <c:pt idx="1946">
                  <c:v>488</c:v>
                </c:pt>
                <c:pt idx="1947">
                  <c:v>489</c:v>
                </c:pt>
                <c:pt idx="1948">
                  <c:v>490</c:v>
                </c:pt>
                <c:pt idx="1949">
                  <c:v>490</c:v>
                </c:pt>
                <c:pt idx="1950">
                  <c:v>490</c:v>
                </c:pt>
                <c:pt idx="1951">
                  <c:v>491</c:v>
                </c:pt>
                <c:pt idx="1952">
                  <c:v>492</c:v>
                </c:pt>
                <c:pt idx="1953">
                  <c:v>493</c:v>
                </c:pt>
                <c:pt idx="1954">
                  <c:v>494</c:v>
                </c:pt>
                <c:pt idx="1955">
                  <c:v>495</c:v>
                </c:pt>
                <c:pt idx="1956">
                  <c:v>496</c:v>
                </c:pt>
                <c:pt idx="1957">
                  <c:v>496</c:v>
                </c:pt>
                <c:pt idx="1958">
                  <c:v>496</c:v>
                </c:pt>
                <c:pt idx="1959">
                  <c:v>497</c:v>
                </c:pt>
                <c:pt idx="1960">
                  <c:v>498</c:v>
                </c:pt>
                <c:pt idx="1961">
                  <c:v>499</c:v>
                </c:pt>
                <c:pt idx="1962">
                  <c:v>499</c:v>
                </c:pt>
                <c:pt idx="1963">
                  <c:v>499</c:v>
                </c:pt>
                <c:pt idx="1964">
                  <c:v>500</c:v>
                </c:pt>
                <c:pt idx="1965">
                  <c:v>500</c:v>
                </c:pt>
                <c:pt idx="1966">
                  <c:v>500</c:v>
                </c:pt>
                <c:pt idx="1967">
                  <c:v>500</c:v>
                </c:pt>
                <c:pt idx="1968">
                  <c:v>500</c:v>
                </c:pt>
                <c:pt idx="1969">
                  <c:v>500</c:v>
                </c:pt>
                <c:pt idx="1970">
                  <c:v>501</c:v>
                </c:pt>
                <c:pt idx="1971">
                  <c:v>501</c:v>
                </c:pt>
                <c:pt idx="1972">
                  <c:v>501</c:v>
                </c:pt>
                <c:pt idx="1973">
                  <c:v>501</c:v>
                </c:pt>
                <c:pt idx="1974">
                  <c:v>501</c:v>
                </c:pt>
                <c:pt idx="1975">
                  <c:v>501</c:v>
                </c:pt>
                <c:pt idx="1976">
                  <c:v>502</c:v>
                </c:pt>
                <c:pt idx="1977">
                  <c:v>502</c:v>
                </c:pt>
                <c:pt idx="1978">
                  <c:v>503</c:v>
                </c:pt>
                <c:pt idx="1979">
                  <c:v>504</c:v>
                </c:pt>
                <c:pt idx="1980">
                  <c:v>504</c:v>
                </c:pt>
                <c:pt idx="1981">
                  <c:v>504</c:v>
                </c:pt>
                <c:pt idx="1982">
                  <c:v>504</c:v>
                </c:pt>
                <c:pt idx="1983">
                  <c:v>504</c:v>
                </c:pt>
                <c:pt idx="1984">
                  <c:v>505</c:v>
                </c:pt>
                <c:pt idx="1985">
                  <c:v>505</c:v>
                </c:pt>
                <c:pt idx="1986">
                  <c:v>505</c:v>
                </c:pt>
                <c:pt idx="1987">
                  <c:v>505</c:v>
                </c:pt>
                <c:pt idx="1988">
                  <c:v>506</c:v>
                </c:pt>
                <c:pt idx="1989">
                  <c:v>506</c:v>
                </c:pt>
                <c:pt idx="1990">
                  <c:v>507</c:v>
                </c:pt>
                <c:pt idx="1991">
                  <c:v>507</c:v>
                </c:pt>
                <c:pt idx="1992">
                  <c:v>507</c:v>
                </c:pt>
                <c:pt idx="1993">
                  <c:v>507</c:v>
                </c:pt>
                <c:pt idx="1994">
                  <c:v>507</c:v>
                </c:pt>
                <c:pt idx="1995">
                  <c:v>507</c:v>
                </c:pt>
                <c:pt idx="1996">
                  <c:v>507</c:v>
                </c:pt>
                <c:pt idx="1997">
                  <c:v>508</c:v>
                </c:pt>
                <c:pt idx="1998">
                  <c:v>508</c:v>
                </c:pt>
                <c:pt idx="1999">
                  <c:v>508</c:v>
                </c:pt>
                <c:pt idx="2000">
                  <c:v>508</c:v>
                </c:pt>
                <c:pt idx="2001">
                  <c:v>508</c:v>
                </c:pt>
                <c:pt idx="2002">
                  <c:v>508</c:v>
                </c:pt>
                <c:pt idx="2003">
                  <c:v>508</c:v>
                </c:pt>
                <c:pt idx="2004">
                  <c:v>508</c:v>
                </c:pt>
                <c:pt idx="2005">
                  <c:v>508</c:v>
                </c:pt>
                <c:pt idx="2006">
                  <c:v>509</c:v>
                </c:pt>
                <c:pt idx="2007">
                  <c:v>509</c:v>
                </c:pt>
                <c:pt idx="2008">
                  <c:v>509</c:v>
                </c:pt>
                <c:pt idx="2009">
                  <c:v>509</c:v>
                </c:pt>
                <c:pt idx="2010">
                  <c:v>509</c:v>
                </c:pt>
                <c:pt idx="2011">
                  <c:v>510</c:v>
                </c:pt>
                <c:pt idx="2012">
                  <c:v>510</c:v>
                </c:pt>
                <c:pt idx="2013">
                  <c:v>510</c:v>
                </c:pt>
                <c:pt idx="2014">
                  <c:v>511</c:v>
                </c:pt>
                <c:pt idx="2015">
                  <c:v>512</c:v>
                </c:pt>
                <c:pt idx="2016">
                  <c:v>513</c:v>
                </c:pt>
                <c:pt idx="2017">
                  <c:v>513</c:v>
                </c:pt>
                <c:pt idx="2018">
                  <c:v>514</c:v>
                </c:pt>
                <c:pt idx="2019">
                  <c:v>514</c:v>
                </c:pt>
                <c:pt idx="2020">
                  <c:v>514</c:v>
                </c:pt>
                <c:pt idx="2021">
                  <c:v>514</c:v>
                </c:pt>
                <c:pt idx="2022">
                  <c:v>515</c:v>
                </c:pt>
                <c:pt idx="2023">
                  <c:v>516</c:v>
                </c:pt>
                <c:pt idx="2024">
                  <c:v>517</c:v>
                </c:pt>
                <c:pt idx="2025">
                  <c:v>517</c:v>
                </c:pt>
                <c:pt idx="2026">
                  <c:v>518</c:v>
                </c:pt>
                <c:pt idx="2027">
                  <c:v>518</c:v>
                </c:pt>
                <c:pt idx="2028">
                  <c:v>518</c:v>
                </c:pt>
                <c:pt idx="2029">
                  <c:v>518</c:v>
                </c:pt>
                <c:pt idx="2030">
                  <c:v>518</c:v>
                </c:pt>
                <c:pt idx="2031">
                  <c:v>518</c:v>
                </c:pt>
                <c:pt idx="2032">
                  <c:v>518</c:v>
                </c:pt>
                <c:pt idx="2033">
                  <c:v>519</c:v>
                </c:pt>
                <c:pt idx="2034">
                  <c:v>519</c:v>
                </c:pt>
                <c:pt idx="2035">
                  <c:v>519</c:v>
                </c:pt>
                <c:pt idx="2036">
                  <c:v>519</c:v>
                </c:pt>
                <c:pt idx="2037">
                  <c:v>519</c:v>
                </c:pt>
                <c:pt idx="2038">
                  <c:v>519</c:v>
                </c:pt>
                <c:pt idx="2039">
                  <c:v>519</c:v>
                </c:pt>
                <c:pt idx="2040">
                  <c:v>519</c:v>
                </c:pt>
                <c:pt idx="2041">
                  <c:v>519</c:v>
                </c:pt>
                <c:pt idx="2042">
                  <c:v>520</c:v>
                </c:pt>
                <c:pt idx="2043">
                  <c:v>520</c:v>
                </c:pt>
                <c:pt idx="2044">
                  <c:v>521</c:v>
                </c:pt>
                <c:pt idx="2045">
                  <c:v>522</c:v>
                </c:pt>
                <c:pt idx="2046">
                  <c:v>523</c:v>
                </c:pt>
                <c:pt idx="2047">
                  <c:v>523</c:v>
                </c:pt>
                <c:pt idx="2048">
                  <c:v>523</c:v>
                </c:pt>
                <c:pt idx="2049">
                  <c:v>523</c:v>
                </c:pt>
                <c:pt idx="2050">
                  <c:v>524</c:v>
                </c:pt>
                <c:pt idx="2051">
                  <c:v>525</c:v>
                </c:pt>
                <c:pt idx="2052">
                  <c:v>526</c:v>
                </c:pt>
                <c:pt idx="2053">
                  <c:v>526</c:v>
                </c:pt>
                <c:pt idx="2054">
                  <c:v>526</c:v>
                </c:pt>
                <c:pt idx="2055">
                  <c:v>526</c:v>
                </c:pt>
                <c:pt idx="2056">
                  <c:v>526</c:v>
                </c:pt>
                <c:pt idx="2057">
                  <c:v>526</c:v>
                </c:pt>
                <c:pt idx="2058">
                  <c:v>526</c:v>
                </c:pt>
                <c:pt idx="2059">
                  <c:v>527</c:v>
                </c:pt>
                <c:pt idx="2060">
                  <c:v>528</c:v>
                </c:pt>
                <c:pt idx="2061">
                  <c:v>528</c:v>
                </c:pt>
                <c:pt idx="2062">
                  <c:v>529</c:v>
                </c:pt>
                <c:pt idx="2063">
                  <c:v>529</c:v>
                </c:pt>
                <c:pt idx="2064">
                  <c:v>529</c:v>
                </c:pt>
                <c:pt idx="2065">
                  <c:v>530</c:v>
                </c:pt>
                <c:pt idx="2066">
                  <c:v>531</c:v>
                </c:pt>
                <c:pt idx="2067">
                  <c:v>531</c:v>
                </c:pt>
                <c:pt idx="2068">
                  <c:v>531</c:v>
                </c:pt>
                <c:pt idx="2069">
                  <c:v>531</c:v>
                </c:pt>
                <c:pt idx="2070">
                  <c:v>531</c:v>
                </c:pt>
                <c:pt idx="2071">
                  <c:v>531</c:v>
                </c:pt>
                <c:pt idx="2072">
                  <c:v>531</c:v>
                </c:pt>
                <c:pt idx="2073">
                  <c:v>532</c:v>
                </c:pt>
                <c:pt idx="2074">
                  <c:v>533</c:v>
                </c:pt>
                <c:pt idx="2075">
                  <c:v>534</c:v>
                </c:pt>
                <c:pt idx="2076">
                  <c:v>535</c:v>
                </c:pt>
                <c:pt idx="2077">
                  <c:v>536</c:v>
                </c:pt>
                <c:pt idx="2078">
                  <c:v>536</c:v>
                </c:pt>
                <c:pt idx="2079">
                  <c:v>537</c:v>
                </c:pt>
                <c:pt idx="2080">
                  <c:v>537</c:v>
                </c:pt>
                <c:pt idx="2081">
                  <c:v>538</c:v>
                </c:pt>
                <c:pt idx="2082">
                  <c:v>538</c:v>
                </c:pt>
                <c:pt idx="2083">
                  <c:v>538</c:v>
                </c:pt>
                <c:pt idx="2084">
                  <c:v>539</c:v>
                </c:pt>
                <c:pt idx="2085">
                  <c:v>539</c:v>
                </c:pt>
                <c:pt idx="2086">
                  <c:v>539</c:v>
                </c:pt>
                <c:pt idx="2087">
                  <c:v>540</c:v>
                </c:pt>
                <c:pt idx="2088">
                  <c:v>540</c:v>
                </c:pt>
                <c:pt idx="2089">
                  <c:v>541</c:v>
                </c:pt>
                <c:pt idx="2090">
                  <c:v>541</c:v>
                </c:pt>
                <c:pt idx="2091">
                  <c:v>541</c:v>
                </c:pt>
                <c:pt idx="2092">
                  <c:v>541</c:v>
                </c:pt>
                <c:pt idx="2093">
                  <c:v>541</c:v>
                </c:pt>
                <c:pt idx="2094">
                  <c:v>541</c:v>
                </c:pt>
                <c:pt idx="2095">
                  <c:v>541</c:v>
                </c:pt>
                <c:pt idx="2096">
                  <c:v>542</c:v>
                </c:pt>
                <c:pt idx="2097">
                  <c:v>543</c:v>
                </c:pt>
                <c:pt idx="2098">
                  <c:v>543</c:v>
                </c:pt>
                <c:pt idx="2099">
                  <c:v>543</c:v>
                </c:pt>
                <c:pt idx="2100">
                  <c:v>543</c:v>
                </c:pt>
                <c:pt idx="2101">
                  <c:v>543</c:v>
                </c:pt>
                <c:pt idx="2102">
                  <c:v>543</c:v>
                </c:pt>
                <c:pt idx="2103">
                  <c:v>543</c:v>
                </c:pt>
                <c:pt idx="2104">
                  <c:v>543</c:v>
                </c:pt>
                <c:pt idx="2105">
                  <c:v>544</c:v>
                </c:pt>
                <c:pt idx="2106">
                  <c:v>544</c:v>
                </c:pt>
                <c:pt idx="2107">
                  <c:v>544</c:v>
                </c:pt>
                <c:pt idx="2108">
                  <c:v>544</c:v>
                </c:pt>
                <c:pt idx="2109">
                  <c:v>544</c:v>
                </c:pt>
                <c:pt idx="2110">
                  <c:v>544</c:v>
                </c:pt>
                <c:pt idx="2111">
                  <c:v>545</c:v>
                </c:pt>
                <c:pt idx="2112">
                  <c:v>546</c:v>
                </c:pt>
                <c:pt idx="2113">
                  <c:v>547</c:v>
                </c:pt>
                <c:pt idx="2114">
                  <c:v>548</c:v>
                </c:pt>
                <c:pt idx="2115">
                  <c:v>548</c:v>
                </c:pt>
                <c:pt idx="2116">
                  <c:v>548</c:v>
                </c:pt>
                <c:pt idx="2117">
                  <c:v>548</c:v>
                </c:pt>
                <c:pt idx="2118">
                  <c:v>548</c:v>
                </c:pt>
                <c:pt idx="2119">
                  <c:v>548</c:v>
                </c:pt>
                <c:pt idx="2120">
                  <c:v>548</c:v>
                </c:pt>
                <c:pt idx="2121">
                  <c:v>548</c:v>
                </c:pt>
                <c:pt idx="2122">
                  <c:v>548</c:v>
                </c:pt>
                <c:pt idx="2123">
                  <c:v>548</c:v>
                </c:pt>
                <c:pt idx="2124">
                  <c:v>548</c:v>
                </c:pt>
                <c:pt idx="2125">
                  <c:v>549</c:v>
                </c:pt>
                <c:pt idx="2126">
                  <c:v>549</c:v>
                </c:pt>
                <c:pt idx="2127">
                  <c:v>550</c:v>
                </c:pt>
                <c:pt idx="2128">
                  <c:v>550</c:v>
                </c:pt>
                <c:pt idx="2129">
                  <c:v>550</c:v>
                </c:pt>
                <c:pt idx="2130">
                  <c:v>550</c:v>
                </c:pt>
                <c:pt idx="2131">
                  <c:v>550</c:v>
                </c:pt>
                <c:pt idx="2132">
                  <c:v>551</c:v>
                </c:pt>
                <c:pt idx="2133">
                  <c:v>551</c:v>
                </c:pt>
                <c:pt idx="2134">
                  <c:v>551</c:v>
                </c:pt>
                <c:pt idx="2135">
                  <c:v>551</c:v>
                </c:pt>
                <c:pt idx="2136">
                  <c:v>551</c:v>
                </c:pt>
                <c:pt idx="2137">
                  <c:v>552</c:v>
                </c:pt>
                <c:pt idx="2138">
                  <c:v>552</c:v>
                </c:pt>
                <c:pt idx="2139">
                  <c:v>552</c:v>
                </c:pt>
                <c:pt idx="2140">
                  <c:v>552</c:v>
                </c:pt>
                <c:pt idx="2141">
                  <c:v>552</c:v>
                </c:pt>
                <c:pt idx="2142">
                  <c:v>552</c:v>
                </c:pt>
                <c:pt idx="2143">
                  <c:v>552</c:v>
                </c:pt>
                <c:pt idx="2144">
                  <c:v>552</c:v>
                </c:pt>
                <c:pt idx="2145">
                  <c:v>553</c:v>
                </c:pt>
                <c:pt idx="2146">
                  <c:v>553</c:v>
                </c:pt>
                <c:pt idx="2147">
                  <c:v>554</c:v>
                </c:pt>
                <c:pt idx="2148">
                  <c:v>554</c:v>
                </c:pt>
                <c:pt idx="2149">
                  <c:v>554</c:v>
                </c:pt>
                <c:pt idx="2150">
                  <c:v>554</c:v>
                </c:pt>
                <c:pt idx="2151">
                  <c:v>554</c:v>
                </c:pt>
                <c:pt idx="2152">
                  <c:v>554</c:v>
                </c:pt>
                <c:pt idx="2153">
                  <c:v>554</c:v>
                </c:pt>
                <c:pt idx="2154">
                  <c:v>554</c:v>
                </c:pt>
                <c:pt idx="2155">
                  <c:v>554</c:v>
                </c:pt>
                <c:pt idx="2156">
                  <c:v>554</c:v>
                </c:pt>
                <c:pt idx="2157">
                  <c:v>554</c:v>
                </c:pt>
                <c:pt idx="2158">
                  <c:v>554</c:v>
                </c:pt>
                <c:pt idx="2159">
                  <c:v>554</c:v>
                </c:pt>
                <c:pt idx="2160">
                  <c:v>554</c:v>
                </c:pt>
                <c:pt idx="2161">
                  <c:v>554</c:v>
                </c:pt>
                <c:pt idx="2162">
                  <c:v>554</c:v>
                </c:pt>
                <c:pt idx="2163">
                  <c:v>554</c:v>
                </c:pt>
                <c:pt idx="2164">
                  <c:v>554</c:v>
                </c:pt>
                <c:pt idx="2165">
                  <c:v>554</c:v>
                </c:pt>
                <c:pt idx="2166">
                  <c:v>555</c:v>
                </c:pt>
                <c:pt idx="2167">
                  <c:v>555</c:v>
                </c:pt>
                <c:pt idx="2168">
                  <c:v>556</c:v>
                </c:pt>
                <c:pt idx="2169">
                  <c:v>556</c:v>
                </c:pt>
                <c:pt idx="2170">
                  <c:v>556</c:v>
                </c:pt>
                <c:pt idx="2171">
                  <c:v>557</c:v>
                </c:pt>
                <c:pt idx="2172">
                  <c:v>557</c:v>
                </c:pt>
                <c:pt idx="2173">
                  <c:v>557</c:v>
                </c:pt>
                <c:pt idx="2174">
                  <c:v>557</c:v>
                </c:pt>
                <c:pt idx="2175">
                  <c:v>557</c:v>
                </c:pt>
                <c:pt idx="2176">
                  <c:v>557</c:v>
                </c:pt>
                <c:pt idx="2177">
                  <c:v>557</c:v>
                </c:pt>
                <c:pt idx="2178">
                  <c:v>557</c:v>
                </c:pt>
                <c:pt idx="2179">
                  <c:v>557</c:v>
                </c:pt>
                <c:pt idx="2180">
                  <c:v>557</c:v>
                </c:pt>
                <c:pt idx="2181">
                  <c:v>557</c:v>
                </c:pt>
                <c:pt idx="2182">
                  <c:v>557</c:v>
                </c:pt>
                <c:pt idx="2183">
                  <c:v>557</c:v>
                </c:pt>
                <c:pt idx="2184">
                  <c:v>558</c:v>
                </c:pt>
                <c:pt idx="2185">
                  <c:v>559</c:v>
                </c:pt>
                <c:pt idx="2186">
                  <c:v>559</c:v>
                </c:pt>
                <c:pt idx="2187">
                  <c:v>559</c:v>
                </c:pt>
                <c:pt idx="2188">
                  <c:v>560</c:v>
                </c:pt>
                <c:pt idx="2189">
                  <c:v>561</c:v>
                </c:pt>
                <c:pt idx="2190">
                  <c:v>562</c:v>
                </c:pt>
                <c:pt idx="2191">
                  <c:v>563</c:v>
                </c:pt>
                <c:pt idx="2192">
                  <c:v>563</c:v>
                </c:pt>
                <c:pt idx="2193">
                  <c:v>563</c:v>
                </c:pt>
                <c:pt idx="2194">
                  <c:v>563</c:v>
                </c:pt>
                <c:pt idx="2195">
                  <c:v>563</c:v>
                </c:pt>
                <c:pt idx="2196">
                  <c:v>564</c:v>
                </c:pt>
                <c:pt idx="2197">
                  <c:v>565</c:v>
                </c:pt>
                <c:pt idx="2198">
                  <c:v>565</c:v>
                </c:pt>
                <c:pt idx="2199">
                  <c:v>565</c:v>
                </c:pt>
                <c:pt idx="2200">
                  <c:v>565</c:v>
                </c:pt>
                <c:pt idx="2201">
                  <c:v>565</c:v>
                </c:pt>
                <c:pt idx="2202">
                  <c:v>565</c:v>
                </c:pt>
                <c:pt idx="2203">
                  <c:v>565</c:v>
                </c:pt>
                <c:pt idx="2204">
                  <c:v>565</c:v>
                </c:pt>
                <c:pt idx="2205">
                  <c:v>565</c:v>
                </c:pt>
                <c:pt idx="2206">
                  <c:v>565</c:v>
                </c:pt>
                <c:pt idx="2207">
                  <c:v>565</c:v>
                </c:pt>
                <c:pt idx="2208">
                  <c:v>565</c:v>
                </c:pt>
                <c:pt idx="2209">
                  <c:v>565</c:v>
                </c:pt>
                <c:pt idx="2210">
                  <c:v>565</c:v>
                </c:pt>
                <c:pt idx="2211">
                  <c:v>565</c:v>
                </c:pt>
                <c:pt idx="2212">
                  <c:v>565</c:v>
                </c:pt>
                <c:pt idx="2213">
                  <c:v>565</c:v>
                </c:pt>
                <c:pt idx="2214">
                  <c:v>565</c:v>
                </c:pt>
                <c:pt idx="2215">
                  <c:v>566</c:v>
                </c:pt>
                <c:pt idx="2216">
                  <c:v>567</c:v>
                </c:pt>
                <c:pt idx="2217">
                  <c:v>567</c:v>
                </c:pt>
                <c:pt idx="2218">
                  <c:v>567</c:v>
                </c:pt>
                <c:pt idx="2219">
                  <c:v>567</c:v>
                </c:pt>
                <c:pt idx="2220">
                  <c:v>567</c:v>
                </c:pt>
                <c:pt idx="2221">
                  <c:v>568</c:v>
                </c:pt>
                <c:pt idx="2222">
                  <c:v>569</c:v>
                </c:pt>
                <c:pt idx="2223">
                  <c:v>570</c:v>
                </c:pt>
                <c:pt idx="2224">
                  <c:v>571</c:v>
                </c:pt>
                <c:pt idx="2225">
                  <c:v>571</c:v>
                </c:pt>
                <c:pt idx="2226">
                  <c:v>571</c:v>
                </c:pt>
                <c:pt idx="2227">
                  <c:v>571</c:v>
                </c:pt>
                <c:pt idx="2228">
                  <c:v>571</c:v>
                </c:pt>
                <c:pt idx="2229">
                  <c:v>571</c:v>
                </c:pt>
                <c:pt idx="2230">
                  <c:v>571</c:v>
                </c:pt>
                <c:pt idx="2231">
                  <c:v>571</c:v>
                </c:pt>
                <c:pt idx="2232">
                  <c:v>572</c:v>
                </c:pt>
                <c:pt idx="2233">
                  <c:v>572</c:v>
                </c:pt>
                <c:pt idx="2234">
                  <c:v>573</c:v>
                </c:pt>
                <c:pt idx="2235">
                  <c:v>573</c:v>
                </c:pt>
                <c:pt idx="2236">
                  <c:v>573</c:v>
                </c:pt>
                <c:pt idx="2237">
                  <c:v>573</c:v>
                </c:pt>
                <c:pt idx="2238">
                  <c:v>573</c:v>
                </c:pt>
                <c:pt idx="2239">
                  <c:v>573</c:v>
                </c:pt>
                <c:pt idx="2240">
                  <c:v>574</c:v>
                </c:pt>
                <c:pt idx="2241">
                  <c:v>574</c:v>
                </c:pt>
                <c:pt idx="2242">
                  <c:v>574</c:v>
                </c:pt>
                <c:pt idx="2243">
                  <c:v>574</c:v>
                </c:pt>
                <c:pt idx="2244">
                  <c:v>574</c:v>
                </c:pt>
                <c:pt idx="2245">
                  <c:v>575</c:v>
                </c:pt>
                <c:pt idx="2246">
                  <c:v>575</c:v>
                </c:pt>
                <c:pt idx="2247">
                  <c:v>575</c:v>
                </c:pt>
                <c:pt idx="2248">
                  <c:v>576</c:v>
                </c:pt>
                <c:pt idx="2249">
                  <c:v>577</c:v>
                </c:pt>
                <c:pt idx="2250">
                  <c:v>577</c:v>
                </c:pt>
                <c:pt idx="2251">
                  <c:v>577</c:v>
                </c:pt>
                <c:pt idx="2252">
                  <c:v>578</c:v>
                </c:pt>
                <c:pt idx="2253">
                  <c:v>579</c:v>
                </c:pt>
                <c:pt idx="2254">
                  <c:v>579</c:v>
                </c:pt>
                <c:pt idx="2255">
                  <c:v>579</c:v>
                </c:pt>
                <c:pt idx="2256">
                  <c:v>579</c:v>
                </c:pt>
                <c:pt idx="2257">
                  <c:v>579</c:v>
                </c:pt>
                <c:pt idx="2258">
                  <c:v>579</c:v>
                </c:pt>
                <c:pt idx="2259">
                  <c:v>579</c:v>
                </c:pt>
                <c:pt idx="2260">
                  <c:v>579</c:v>
                </c:pt>
                <c:pt idx="2261">
                  <c:v>579</c:v>
                </c:pt>
                <c:pt idx="2262">
                  <c:v>579</c:v>
                </c:pt>
                <c:pt idx="2263">
                  <c:v>579</c:v>
                </c:pt>
                <c:pt idx="2264">
                  <c:v>579</c:v>
                </c:pt>
                <c:pt idx="2265">
                  <c:v>579</c:v>
                </c:pt>
                <c:pt idx="2266">
                  <c:v>579</c:v>
                </c:pt>
                <c:pt idx="2267">
                  <c:v>579</c:v>
                </c:pt>
                <c:pt idx="2268">
                  <c:v>579</c:v>
                </c:pt>
                <c:pt idx="2269">
                  <c:v>579</c:v>
                </c:pt>
                <c:pt idx="2270">
                  <c:v>579</c:v>
                </c:pt>
                <c:pt idx="2271">
                  <c:v>579</c:v>
                </c:pt>
                <c:pt idx="2272">
                  <c:v>580</c:v>
                </c:pt>
                <c:pt idx="2273">
                  <c:v>581</c:v>
                </c:pt>
                <c:pt idx="2274">
                  <c:v>582</c:v>
                </c:pt>
                <c:pt idx="2275">
                  <c:v>583</c:v>
                </c:pt>
                <c:pt idx="2276">
                  <c:v>583</c:v>
                </c:pt>
                <c:pt idx="2277">
                  <c:v>584</c:v>
                </c:pt>
                <c:pt idx="2278">
                  <c:v>584</c:v>
                </c:pt>
                <c:pt idx="2279">
                  <c:v>584</c:v>
                </c:pt>
                <c:pt idx="2280">
                  <c:v>584</c:v>
                </c:pt>
                <c:pt idx="2281">
                  <c:v>584</c:v>
                </c:pt>
                <c:pt idx="2282">
                  <c:v>585</c:v>
                </c:pt>
                <c:pt idx="2283">
                  <c:v>585</c:v>
                </c:pt>
                <c:pt idx="2284">
                  <c:v>585</c:v>
                </c:pt>
                <c:pt idx="2285">
                  <c:v>586</c:v>
                </c:pt>
                <c:pt idx="2286">
                  <c:v>587</c:v>
                </c:pt>
                <c:pt idx="2287">
                  <c:v>587</c:v>
                </c:pt>
                <c:pt idx="2288">
                  <c:v>588</c:v>
                </c:pt>
                <c:pt idx="2289">
                  <c:v>588</c:v>
                </c:pt>
                <c:pt idx="2290">
                  <c:v>588</c:v>
                </c:pt>
                <c:pt idx="2291">
                  <c:v>588</c:v>
                </c:pt>
                <c:pt idx="2292">
                  <c:v>588</c:v>
                </c:pt>
                <c:pt idx="2293">
                  <c:v>588</c:v>
                </c:pt>
                <c:pt idx="2294">
                  <c:v>588</c:v>
                </c:pt>
                <c:pt idx="2295">
                  <c:v>589</c:v>
                </c:pt>
                <c:pt idx="2296">
                  <c:v>589</c:v>
                </c:pt>
                <c:pt idx="2297">
                  <c:v>589</c:v>
                </c:pt>
                <c:pt idx="2298">
                  <c:v>589</c:v>
                </c:pt>
                <c:pt idx="2299">
                  <c:v>590</c:v>
                </c:pt>
                <c:pt idx="2300">
                  <c:v>590</c:v>
                </c:pt>
                <c:pt idx="2301">
                  <c:v>590</c:v>
                </c:pt>
                <c:pt idx="2302">
                  <c:v>590</c:v>
                </c:pt>
                <c:pt idx="2303">
                  <c:v>591</c:v>
                </c:pt>
                <c:pt idx="2304">
                  <c:v>592</c:v>
                </c:pt>
                <c:pt idx="2305">
                  <c:v>592</c:v>
                </c:pt>
                <c:pt idx="2306">
                  <c:v>592</c:v>
                </c:pt>
                <c:pt idx="2307">
                  <c:v>592</c:v>
                </c:pt>
                <c:pt idx="2308">
                  <c:v>592</c:v>
                </c:pt>
                <c:pt idx="2309">
                  <c:v>592</c:v>
                </c:pt>
                <c:pt idx="2310">
                  <c:v>592</c:v>
                </c:pt>
                <c:pt idx="2311">
                  <c:v>592</c:v>
                </c:pt>
                <c:pt idx="2312">
                  <c:v>592</c:v>
                </c:pt>
                <c:pt idx="2313">
                  <c:v>593</c:v>
                </c:pt>
                <c:pt idx="2314">
                  <c:v>594</c:v>
                </c:pt>
                <c:pt idx="2315">
                  <c:v>595</c:v>
                </c:pt>
                <c:pt idx="2316">
                  <c:v>596</c:v>
                </c:pt>
                <c:pt idx="2317">
                  <c:v>597</c:v>
                </c:pt>
                <c:pt idx="2318">
                  <c:v>597</c:v>
                </c:pt>
                <c:pt idx="2319">
                  <c:v>597</c:v>
                </c:pt>
                <c:pt idx="2320">
                  <c:v>597</c:v>
                </c:pt>
                <c:pt idx="2321">
                  <c:v>597</c:v>
                </c:pt>
                <c:pt idx="2322">
                  <c:v>598</c:v>
                </c:pt>
                <c:pt idx="2323">
                  <c:v>599</c:v>
                </c:pt>
                <c:pt idx="2324">
                  <c:v>599</c:v>
                </c:pt>
                <c:pt idx="2325">
                  <c:v>599</c:v>
                </c:pt>
                <c:pt idx="2326">
                  <c:v>599</c:v>
                </c:pt>
                <c:pt idx="2327">
                  <c:v>599</c:v>
                </c:pt>
                <c:pt idx="2328">
                  <c:v>600</c:v>
                </c:pt>
                <c:pt idx="2329">
                  <c:v>600</c:v>
                </c:pt>
                <c:pt idx="2330">
                  <c:v>600</c:v>
                </c:pt>
                <c:pt idx="2331">
                  <c:v>600</c:v>
                </c:pt>
                <c:pt idx="2332">
                  <c:v>601</c:v>
                </c:pt>
                <c:pt idx="2333">
                  <c:v>601</c:v>
                </c:pt>
                <c:pt idx="2334">
                  <c:v>601</c:v>
                </c:pt>
                <c:pt idx="2335">
                  <c:v>602</c:v>
                </c:pt>
                <c:pt idx="2336">
                  <c:v>602</c:v>
                </c:pt>
                <c:pt idx="2337">
                  <c:v>603</c:v>
                </c:pt>
                <c:pt idx="2338">
                  <c:v>603</c:v>
                </c:pt>
                <c:pt idx="2339">
                  <c:v>604</c:v>
                </c:pt>
                <c:pt idx="2340">
                  <c:v>605</c:v>
                </c:pt>
                <c:pt idx="2341">
                  <c:v>606</c:v>
                </c:pt>
                <c:pt idx="2342">
                  <c:v>607</c:v>
                </c:pt>
                <c:pt idx="2343">
                  <c:v>608</c:v>
                </c:pt>
                <c:pt idx="2344">
                  <c:v>609</c:v>
                </c:pt>
                <c:pt idx="2345">
                  <c:v>609</c:v>
                </c:pt>
                <c:pt idx="2346">
                  <c:v>609</c:v>
                </c:pt>
                <c:pt idx="2347">
                  <c:v>610</c:v>
                </c:pt>
                <c:pt idx="2348">
                  <c:v>611</c:v>
                </c:pt>
                <c:pt idx="2349">
                  <c:v>612</c:v>
                </c:pt>
                <c:pt idx="2350">
                  <c:v>612</c:v>
                </c:pt>
                <c:pt idx="2351">
                  <c:v>612</c:v>
                </c:pt>
                <c:pt idx="2352">
                  <c:v>612</c:v>
                </c:pt>
                <c:pt idx="2353">
                  <c:v>612</c:v>
                </c:pt>
                <c:pt idx="2354">
                  <c:v>612</c:v>
                </c:pt>
                <c:pt idx="2355">
                  <c:v>612</c:v>
                </c:pt>
                <c:pt idx="2356">
                  <c:v>612</c:v>
                </c:pt>
                <c:pt idx="2357">
                  <c:v>612</c:v>
                </c:pt>
                <c:pt idx="2358">
                  <c:v>612</c:v>
                </c:pt>
                <c:pt idx="2359">
                  <c:v>612</c:v>
                </c:pt>
                <c:pt idx="2360">
                  <c:v>612</c:v>
                </c:pt>
                <c:pt idx="2361">
                  <c:v>612</c:v>
                </c:pt>
                <c:pt idx="2362">
                  <c:v>613</c:v>
                </c:pt>
                <c:pt idx="2363">
                  <c:v>614</c:v>
                </c:pt>
                <c:pt idx="2364">
                  <c:v>614</c:v>
                </c:pt>
                <c:pt idx="2365">
                  <c:v>614</c:v>
                </c:pt>
                <c:pt idx="2366">
                  <c:v>614</c:v>
                </c:pt>
                <c:pt idx="2367">
                  <c:v>614</c:v>
                </c:pt>
                <c:pt idx="2368">
                  <c:v>614</c:v>
                </c:pt>
                <c:pt idx="2369">
                  <c:v>614</c:v>
                </c:pt>
                <c:pt idx="2370">
                  <c:v>614</c:v>
                </c:pt>
                <c:pt idx="2371">
                  <c:v>614</c:v>
                </c:pt>
                <c:pt idx="2372">
                  <c:v>614</c:v>
                </c:pt>
                <c:pt idx="2373">
                  <c:v>614</c:v>
                </c:pt>
                <c:pt idx="2374">
                  <c:v>614</c:v>
                </c:pt>
                <c:pt idx="2375">
                  <c:v>614</c:v>
                </c:pt>
                <c:pt idx="2376">
                  <c:v>614</c:v>
                </c:pt>
                <c:pt idx="2377">
                  <c:v>614</c:v>
                </c:pt>
                <c:pt idx="2378">
                  <c:v>614</c:v>
                </c:pt>
                <c:pt idx="2379">
                  <c:v>614</c:v>
                </c:pt>
                <c:pt idx="2380">
                  <c:v>614</c:v>
                </c:pt>
                <c:pt idx="2381">
                  <c:v>614</c:v>
                </c:pt>
                <c:pt idx="2382">
                  <c:v>614</c:v>
                </c:pt>
                <c:pt idx="2383">
                  <c:v>615</c:v>
                </c:pt>
                <c:pt idx="2384">
                  <c:v>615</c:v>
                </c:pt>
                <c:pt idx="2385">
                  <c:v>615</c:v>
                </c:pt>
                <c:pt idx="2386">
                  <c:v>615</c:v>
                </c:pt>
                <c:pt idx="2387">
                  <c:v>615</c:v>
                </c:pt>
                <c:pt idx="2388">
                  <c:v>615</c:v>
                </c:pt>
                <c:pt idx="2389">
                  <c:v>616</c:v>
                </c:pt>
                <c:pt idx="2390">
                  <c:v>616</c:v>
                </c:pt>
                <c:pt idx="2391">
                  <c:v>616</c:v>
                </c:pt>
                <c:pt idx="2392">
                  <c:v>617</c:v>
                </c:pt>
                <c:pt idx="2393">
                  <c:v>618</c:v>
                </c:pt>
                <c:pt idx="2394">
                  <c:v>618</c:v>
                </c:pt>
                <c:pt idx="2395">
                  <c:v>618</c:v>
                </c:pt>
                <c:pt idx="2396">
                  <c:v>619</c:v>
                </c:pt>
                <c:pt idx="2397">
                  <c:v>619</c:v>
                </c:pt>
                <c:pt idx="2398">
                  <c:v>619</c:v>
                </c:pt>
                <c:pt idx="2399">
                  <c:v>619</c:v>
                </c:pt>
                <c:pt idx="2400">
                  <c:v>619</c:v>
                </c:pt>
                <c:pt idx="2401">
                  <c:v>619</c:v>
                </c:pt>
                <c:pt idx="2402">
                  <c:v>619</c:v>
                </c:pt>
                <c:pt idx="2403">
                  <c:v>619</c:v>
                </c:pt>
                <c:pt idx="2404">
                  <c:v>619</c:v>
                </c:pt>
                <c:pt idx="2405">
                  <c:v>620</c:v>
                </c:pt>
                <c:pt idx="2406">
                  <c:v>620</c:v>
                </c:pt>
                <c:pt idx="2407">
                  <c:v>620</c:v>
                </c:pt>
                <c:pt idx="2408">
                  <c:v>620</c:v>
                </c:pt>
                <c:pt idx="2409">
                  <c:v>620</c:v>
                </c:pt>
                <c:pt idx="2410">
                  <c:v>621</c:v>
                </c:pt>
                <c:pt idx="2411">
                  <c:v>621</c:v>
                </c:pt>
                <c:pt idx="2412">
                  <c:v>621</c:v>
                </c:pt>
                <c:pt idx="2413">
                  <c:v>621</c:v>
                </c:pt>
                <c:pt idx="2414">
                  <c:v>621</c:v>
                </c:pt>
                <c:pt idx="2415">
                  <c:v>621</c:v>
                </c:pt>
                <c:pt idx="2416">
                  <c:v>622</c:v>
                </c:pt>
                <c:pt idx="2417">
                  <c:v>623</c:v>
                </c:pt>
                <c:pt idx="2418">
                  <c:v>624</c:v>
                </c:pt>
                <c:pt idx="2419">
                  <c:v>624</c:v>
                </c:pt>
                <c:pt idx="2420">
                  <c:v>624</c:v>
                </c:pt>
                <c:pt idx="2421">
                  <c:v>624</c:v>
                </c:pt>
                <c:pt idx="2422">
                  <c:v>624</c:v>
                </c:pt>
                <c:pt idx="2423">
                  <c:v>625</c:v>
                </c:pt>
                <c:pt idx="2424">
                  <c:v>625</c:v>
                </c:pt>
                <c:pt idx="2425">
                  <c:v>626</c:v>
                </c:pt>
                <c:pt idx="2426">
                  <c:v>626</c:v>
                </c:pt>
                <c:pt idx="2427">
                  <c:v>626</c:v>
                </c:pt>
                <c:pt idx="2428">
                  <c:v>627</c:v>
                </c:pt>
                <c:pt idx="2429">
                  <c:v>628</c:v>
                </c:pt>
                <c:pt idx="2430">
                  <c:v>629</c:v>
                </c:pt>
                <c:pt idx="2431">
                  <c:v>629</c:v>
                </c:pt>
                <c:pt idx="2432">
                  <c:v>629</c:v>
                </c:pt>
                <c:pt idx="2433">
                  <c:v>630</c:v>
                </c:pt>
                <c:pt idx="2434">
                  <c:v>630</c:v>
                </c:pt>
                <c:pt idx="2435">
                  <c:v>630</c:v>
                </c:pt>
                <c:pt idx="2436">
                  <c:v>630</c:v>
                </c:pt>
                <c:pt idx="2437">
                  <c:v>630</c:v>
                </c:pt>
                <c:pt idx="2438">
                  <c:v>631</c:v>
                </c:pt>
                <c:pt idx="2439">
                  <c:v>632</c:v>
                </c:pt>
                <c:pt idx="2440">
                  <c:v>632</c:v>
                </c:pt>
                <c:pt idx="2441">
                  <c:v>632</c:v>
                </c:pt>
                <c:pt idx="2442">
                  <c:v>632</c:v>
                </c:pt>
                <c:pt idx="2443">
                  <c:v>632</c:v>
                </c:pt>
                <c:pt idx="2444">
                  <c:v>632</c:v>
                </c:pt>
                <c:pt idx="2445">
                  <c:v>632</c:v>
                </c:pt>
                <c:pt idx="2446">
                  <c:v>632</c:v>
                </c:pt>
                <c:pt idx="2447">
                  <c:v>632</c:v>
                </c:pt>
                <c:pt idx="2448">
                  <c:v>633</c:v>
                </c:pt>
                <c:pt idx="2449">
                  <c:v>633</c:v>
                </c:pt>
                <c:pt idx="2450">
                  <c:v>633</c:v>
                </c:pt>
                <c:pt idx="2451">
                  <c:v>634</c:v>
                </c:pt>
                <c:pt idx="2452">
                  <c:v>634</c:v>
                </c:pt>
                <c:pt idx="2453">
                  <c:v>634</c:v>
                </c:pt>
                <c:pt idx="2454">
                  <c:v>634</c:v>
                </c:pt>
                <c:pt idx="2455">
                  <c:v>634</c:v>
                </c:pt>
                <c:pt idx="2456">
                  <c:v>635</c:v>
                </c:pt>
                <c:pt idx="2457">
                  <c:v>636</c:v>
                </c:pt>
                <c:pt idx="2458">
                  <c:v>637</c:v>
                </c:pt>
                <c:pt idx="2459">
                  <c:v>638</c:v>
                </c:pt>
                <c:pt idx="2460">
                  <c:v>638</c:v>
                </c:pt>
                <c:pt idx="2461">
                  <c:v>638</c:v>
                </c:pt>
                <c:pt idx="2462">
                  <c:v>638</c:v>
                </c:pt>
                <c:pt idx="2463">
                  <c:v>638</c:v>
                </c:pt>
                <c:pt idx="2464">
                  <c:v>639</c:v>
                </c:pt>
                <c:pt idx="2465">
                  <c:v>640</c:v>
                </c:pt>
                <c:pt idx="2466">
                  <c:v>640</c:v>
                </c:pt>
                <c:pt idx="2467">
                  <c:v>640</c:v>
                </c:pt>
                <c:pt idx="2468">
                  <c:v>641</c:v>
                </c:pt>
                <c:pt idx="2469">
                  <c:v>641</c:v>
                </c:pt>
                <c:pt idx="2470">
                  <c:v>641</c:v>
                </c:pt>
                <c:pt idx="2471">
                  <c:v>641</c:v>
                </c:pt>
                <c:pt idx="2472">
                  <c:v>641</c:v>
                </c:pt>
                <c:pt idx="2473">
                  <c:v>641</c:v>
                </c:pt>
                <c:pt idx="2474">
                  <c:v>641</c:v>
                </c:pt>
                <c:pt idx="2475">
                  <c:v>641</c:v>
                </c:pt>
                <c:pt idx="2476">
                  <c:v>642</c:v>
                </c:pt>
                <c:pt idx="2477">
                  <c:v>643</c:v>
                </c:pt>
                <c:pt idx="2478">
                  <c:v>644</c:v>
                </c:pt>
                <c:pt idx="2479">
                  <c:v>645</c:v>
                </c:pt>
                <c:pt idx="2480">
                  <c:v>645</c:v>
                </c:pt>
                <c:pt idx="2481">
                  <c:v>646</c:v>
                </c:pt>
                <c:pt idx="2482">
                  <c:v>647</c:v>
                </c:pt>
                <c:pt idx="2483">
                  <c:v>647</c:v>
                </c:pt>
                <c:pt idx="2484">
                  <c:v>647</c:v>
                </c:pt>
                <c:pt idx="2485">
                  <c:v>647</c:v>
                </c:pt>
                <c:pt idx="2486">
                  <c:v>648</c:v>
                </c:pt>
                <c:pt idx="2487">
                  <c:v>648</c:v>
                </c:pt>
                <c:pt idx="2488">
                  <c:v>649</c:v>
                </c:pt>
                <c:pt idx="2489">
                  <c:v>649</c:v>
                </c:pt>
                <c:pt idx="2490">
                  <c:v>650</c:v>
                </c:pt>
                <c:pt idx="2491">
                  <c:v>650</c:v>
                </c:pt>
                <c:pt idx="2492">
                  <c:v>650</c:v>
                </c:pt>
                <c:pt idx="2493">
                  <c:v>650</c:v>
                </c:pt>
                <c:pt idx="2494">
                  <c:v>650</c:v>
                </c:pt>
                <c:pt idx="2495">
                  <c:v>650</c:v>
                </c:pt>
                <c:pt idx="2496">
                  <c:v>650</c:v>
                </c:pt>
                <c:pt idx="2497">
                  <c:v>650</c:v>
                </c:pt>
                <c:pt idx="2498">
                  <c:v>650</c:v>
                </c:pt>
                <c:pt idx="2499">
                  <c:v>650</c:v>
                </c:pt>
                <c:pt idx="2500">
                  <c:v>650</c:v>
                </c:pt>
                <c:pt idx="2501">
                  <c:v>650</c:v>
                </c:pt>
                <c:pt idx="2502">
                  <c:v>650</c:v>
                </c:pt>
                <c:pt idx="2503">
                  <c:v>650</c:v>
                </c:pt>
                <c:pt idx="2504">
                  <c:v>650</c:v>
                </c:pt>
                <c:pt idx="2505">
                  <c:v>650</c:v>
                </c:pt>
                <c:pt idx="2506">
                  <c:v>650</c:v>
                </c:pt>
                <c:pt idx="2507">
                  <c:v>650</c:v>
                </c:pt>
                <c:pt idx="2508">
                  <c:v>650</c:v>
                </c:pt>
                <c:pt idx="2509">
                  <c:v>650</c:v>
                </c:pt>
                <c:pt idx="2510">
                  <c:v>650</c:v>
                </c:pt>
                <c:pt idx="2511">
                  <c:v>651</c:v>
                </c:pt>
                <c:pt idx="2512">
                  <c:v>652</c:v>
                </c:pt>
                <c:pt idx="2513">
                  <c:v>653</c:v>
                </c:pt>
                <c:pt idx="2514">
                  <c:v>654</c:v>
                </c:pt>
                <c:pt idx="2515">
                  <c:v>654</c:v>
                </c:pt>
                <c:pt idx="2516">
                  <c:v>655</c:v>
                </c:pt>
                <c:pt idx="2517">
                  <c:v>656</c:v>
                </c:pt>
                <c:pt idx="2518">
                  <c:v>657</c:v>
                </c:pt>
                <c:pt idx="2519">
                  <c:v>657</c:v>
                </c:pt>
                <c:pt idx="2520">
                  <c:v>657</c:v>
                </c:pt>
                <c:pt idx="2521">
                  <c:v>657</c:v>
                </c:pt>
                <c:pt idx="2522">
                  <c:v>657</c:v>
                </c:pt>
                <c:pt idx="2523">
                  <c:v>658</c:v>
                </c:pt>
                <c:pt idx="2524">
                  <c:v>658</c:v>
                </c:pt>
                <c:pt idx="2525">
                  <c:v>658</c:v>
                </c:pt>
                <c:pt idx="2526">
                  <c:v>658</c:v>
                </c:pt>
                <c:pt idx="2527">
                  <c:v>658</c:v>
                </c:pt>
                <c:pt idx="2528">
                  <c:v>658</c:v>
                </c:pt>
                <c:pt idx="2529">
                  <c:v>658</c:v>
                </c:pt>
                <c:pt idx="2530">
                  <c:v>658</c:v>
                </c:pt>
                <c:pt idx="2531">
                  <c:v>659</c:v>
                </c:pt>
                <c:pt idx="2532">
                  <c:v>660</c:v>
                </c:pt>
                <c:pt idx="2533">
                  <c:v>661</c:v>
                </c:pt>
                <c:pt idx="2534">
                  <c:v>662</c:v>
                </c:pt>
                <c:pt idx="2535">
                  <c:v>662</c:v>
                </c:pt>
                <c:pt idx="2536">
                  <c:v>662</c:v>
                </c:pt>
                <c:pt idx="2537">
                  <c:v>662</c:v>
                </c:pt>
                <c:pt idx="2538">
                  <c:v>662</c:v>
                </c:pt>
                <c:pt idx="2539">
                  <c:v>662</c:v>
                </c:pt>
                <c:pt idx="2540">
                  <c:v>663</c:v>
                </c:pt>
                <c:pt idx="2541">
                  <c:v>663</c:v>
                </c:pt>
                <c:pt idx="2542">
                  <c:v>663</c:v>
                </c:pt>
                <c:pt idx="2543">
                  <c:v>663</c:v>
                </c:pt>
                <c:pt idx="2544">
                  <c:v>664</c:v>
                </c:pt>
                <c:pt idx="2545">
                  <c:v>664</c:v>
                </c:pt>
                <c:pt idx="2546">
                  <c:v>664</c:v>
                </c:pt>
                <c:pt idx="2547">
                  <c:v>665</c:v>
                </c:pt>
                <c:pt idx="2548">
                  <c:v>665</c:v>
                </c:pt>
                <c:pt idx="2549">
                  <c:v>666</c:v>
                </c:pt>
                <c:pt idx="2550">
                  <c:v>667</c:v>
                </c:pt>
                <c:pt idx="2551">
                  <c:v>667</c:v>
                </c:pt>
                <c:pt idx="2552">
                  <c:v>667</c:v>
                </c:pt>
                <c:pt idx="2553">
                  <c:v>667</c:v>
                </c:pt>
                <c:pt idx="2554">
                  <c:v>668</c:v>
                </c:pt>
                <c:pt idx="2555">
                  <c:v>669</c:v>
                </c:pt>
                <c:pt idx="2556">
                  <c:v>670</c:v>
                </c:pt>
                <c:pt idx="2557">
                  <c:v>671</c:v>
                </c:pt>
                <c:pt idx="2558">
                  <c:v>672</c:v>
                </c:pt>
                <c:pt idx="2559">
                  <c:v>673</c:v>
                </c:pt>
                <c:pt idx="2560">
                  <c:v>673</c:v>
                </c:pt>
                <c:pt idx="2561">
                  <c:v>673</c:v>
                </c:pt>
                <c:pt idx="2562">
                  <c:v>673</c:v>
                </c:pt>
                <c:pt idx="2563">
                  <c:v>673</c:v>
                </c:pt>
                <c:pt idx="2564">
                  <c:v>673</c:v>
                </c:pt>
                <c:pt idx="2565">
                  <c:v>673</c:v>
                </c:pt>
                <c:pt idx="2566">
                  <c:v>673</c:v>
                </c:pt>
                <c:pt idx="2567">
                  <c:v>673</c:v>
                </c:pt>
                <c:pt idx="2568">
                  <c:v>673</c:v>
                </c:pt>
                <c:pt idx="2569">
                  <c:v>673</c:v>
                </c:pt>
                <c:pt idx="2570">
                  <c:v>673</c:v>
                </c:pt>
                <c:pt idx="2571">
                  <c:v>674</c:v>
                </c:pt>
                <c:pt idx="2572">
                  <c:v>675</c:v>
                </c:pt>
                <c:pt idx="2573">
                  <c:v>676</c:v>
                </c:pt>
                <c:pt idx="2574">
                  <c:v>676</c:v>
                </c:pt>
                <c:pt idx="2575">
                  <c:v>676</c:v>
                </c:pt>
                <c:pt idx="2576">
                  <c:v>676</c:v>
                </c:pt>
                <c:pt idx="2577">
                  <c:v>677</c:v>
                </c:pt>
                <c:pt idx="2578">
                  <c:v>678</c:v>
                </c:pt>
                <c:pt idx="2579">
                  <c:v>678</c:v>
                </c:pt>
                <c:pt idx="2580">
                  <c:v>678</c:v>
                </c:pt>
                <c:pt idx="2581">
                  <c:v>678</c:v>
                </c:pt>
                <c:pt idx="2582">
                  <c:v>678</c:v>
                </c:pt>
                <c:pt idx="2583">
                  <c:v>679</c:v>
                </c:pt>
                <c:pt idx="2584">
                  <c:v>680</c:v>
                </c:pt>
                <c:pt idx="2585">
                  <c:v>680</c:v>
                </c:pt>
                <c:pt idx="2586">
                  <c:v>680</c:v>
                </c:pt>
                <c:pt idx="2587">
                  <c:v>681</c:v>
                </c:pt>
                <c:pt idx="2588">
                  <c:v>682</c:v>
                </c:pt>
                <c:pt idx="2589">
                  <c:v>683</c:v>
                </c:pt>
                <c:pt idx="2590">
                  <c:v>684</c:v>
                </c:pt>
                <c:pt idx="2591">
                  <c:v>684</c:v>
                </c:pt>
                <c:pt idx="2592">
                  <c:v>685</c:v>
                </c:pt>
                <c:pt idx="2593">
                  <c:v>686</c:v>
                </c:pt>
                <c:pt idx="2594">
                  <c:v>686</c:v>
                </c:pt>
                <c:pt idx="2595">
                  <c:v>687</c:v>
                </c:pt>
                <c:pt idx="2596">
                  <c:v>688</c:v>
                </c:pt>
                <c:pt idx="2597">
                  <c:v>689</c:v>
                </c:pt>
                <c:pt idx="2598">
                  <c:v>689</c:v>
                </c:pt>
                <c:pt idx="2599">
                  <c:v>689</c:v>
                </c:pt>
                <c:pt idx="2600">
                  <c:v>689</c:v>
                </c:pt>
                <c:pt idx="2601">
                  <c:v>690</c:v>
                </c:pt>
                <c:pt idx="2602">
                  <c:v>690</c:v>
                </c:pt>
                <c:pt idx="2603">
                  <c:v>690</c:v>
                </c:pt>
                <c:pt idx="2604">
                  <c:v>690</c:v>
                </c:pt>
                <c:pt idx="2605">
                  <c:v>690</c:v>
                </c:pt>
                <c:pt idx="2606">
                  <c:v>690</c:v>
                </c:pt>
                <c:pt idx="2607">
                  <c:v>690</c:v>
                </c:pt>
                <c:pt idx="2608">
                  <c:v>690</c:v>
                </c:pt>
                <c:pt idx="2609">
                  <c:v>691</c:v>
                </c:pt>
                <c:pt idx="2610">
                  <c:v>692</c:v>
                </c:pt>
                <c:pt idx="2611">
                  <c:v>693</c:v>
                </c:pt>
                <c:pt idx="2612">
                  <c:v>693</c:v>
                </c:pt>
                <c:pt idx="2613">
                  <c:v>694</c:v>
                </c:pt>
                <c:pt idx="2614">
                  <c:v>695</c:v>
                </c:pt>
                <c:pt idx="2615">
                  <c:v>696</c:v>
                </c:pt>
                <c:pt idx="2616">
                  <c:v>696</c:v>
                </c:pt>
                <c:pt idx="2617">
                  <c:v>696</c:v>
                </c:pt>
                <c:pt idx="2618">
                  <c:v>697</c:v>
                </c:pt>
                <c:pt idx="2619">
                  <c:v>697</c:v>
                </c:pt>
                <c:pt idx="2620">
                  <c:v>697</c:v>
                </c:pt>
                <c:pt idx="2621">
                  <c:v>697</c:v>
                </c:pt>
                <c:pt idx="2622">
                  <c:v>697</c:v>
                </c:pt>
                <c:pt idx="2623">
                  <c:v>698</c:v>
                </c:pt>
                <c:pt idx="2624">
                  <c:v>698</c:v>
                </c:pt>
                <c:pt idx="2625">
                  <c:v>698</c:v>
                </c:pt>
                <c:pt idx="2626">
                  <c:v>698</c:v>
                </c:pt>
                <c:pt idx="2627">
                  <c:v>699</c:v>
                </c:pt>
                <c:pt idx="2628">
                  <c:v>699</c:v>
                </c:pt>
                <c:pt idx="2629">
                  <c:v>700</c:v>
                </c:pt>
                <c:pt idx="2630">
                  <c:v>701</c:v>
                </c:pt>
                <c:pt idx="2631">
                  <c:v>701</c:v>
                </c:pt>
                <c:pt idx="2632">
                  <c:v>701</c:v>
                </c:pt>
                <c:pt idx="2633">
                  <c:v>701</c:v>
                </c:pt>
                <c:pt idx="2634">
                  <c:v>701</c:v>
                </c:pt>
                <c:pt idx="2635">
                  <c:v>701</c:v>
                </c:pt>
                <c:pt idx="2636">
                  <c:v>701</c:v>
                </c:pt>
                <c:pt idx="2637">
                  <c:v>702</c:v>
                </c:pt>
                <c:pt idx="2638">
                  <c:v>703</c:v>
                </c:pt>
                <c:pt idx="2639">
                  <c:v>703</c:v>
                </c:pt>
                <c:pt idx="2640">
                  <c:v>703</c:v>
                </c:pt>
                <c:pt idx="2641">
                  <c:v>703</c:v>
                </c:pt>
                <c:pt idx="2642">
                  <c:v>704</c:v>
                </c:pt>
                <c:pt idx="2643">
                  <c:v>705</c:v>
                </c:pt>
                <c:pt idx="2644">
                  <c:v>705</c:v>
                </c:pt>
                <c:pt idx="2645">
                  <c:v>705</c:v>
                </c:pt>
                <c:pt idx="2646">
                  <c:v>706</c:v>
                </c:pt>
                <c:pt idx="2647">
                  <c:v>706</c:v>
                </c:pt>
                <c:pt idx="2648">
                  <c:v>706</c:v>
                </c:pt>
                <c:pt idx="2649">
                  <c:v>706</c:v>
                </c:pt>
                <c:pt idx="2650">
                  <c:v>706</c:v>
                </c:pt>
                <c:pt idx="2651">
                  <c:v>707</c:v>
                </c:pt>
                <c:pt idx="2652">
                  <c:v>707</c:v>
                </c:pt>
                <c:pt idx="2653">
                  <c:v>708</c:v>
                </c:pt>
                <c:pt idx="2654">
                  <c:v>709</c:v>
                </c:pt>
                <c:pt idx="2655">
                  <c:v>710</c:v>
                </c:pt>
                <c:pt idx="2656">
                  <c:v>710</c:v>
                </c:pt>
                <c:pt idx="2657">
                  <c:v>710</c:v>
                </c:pt>
                <c:pt idx="2658">
                  <c:v>710</c:v>
                </c:pt>
                <c:pt idx="2659">
                  <c:v>710</c:v>
                </c:pt>
                <c:pt idx="2660">
                  <c:v>711</c:v>
                </c:pt>
                <c:pt idx="2661">
                  <c:v>711</c:v>
                </c:pt>
                <c:pt idx="2662">
                  <c:v>711</c:v>
                </c:pt>
                <c:pt idx="2663">
                  <c:v>712</c:v>
                </c:pt>
                <c:pt idx="2664">
                  <c:v>713</c:v>
                </c:pt>
                <c:pt idx="2665">
                  <c:v>714</c:v>
                </c:pt>
                <c:pt idx="2666">
                  <c:v>714</c:v>
                </c:pt>
                <c:pt idx="2667">
                  <c:v>714</c:v>
                </c:pt>
                <c:pt idx="2668">
                  <c:v>714</c:v>
                </c:pt>
                <c:pt idx="2669">
                  <c:v>715</c:v>
                </c:pt>
                <c:pt idx="2670">
                  <c:v>716</c:v>
                </c:pt>
                <c:pt idx="2671">
                  <c:v>717</c:v>
                </c:pt>
                <c:pt idx="2672">
                  <c:v>718</c:v>
                </c:pt>
                <c:pt idx="2673">
                  <c:v>719</c:v>
                </c:pt>
                <c:pt idx="2674">
                  <c:v>719</c:v>
                </c:pt>
                <c:pt idx="2675">
                  <c:v>719</c:v>
                </c:pt>
                <c:pt idx="2676">
                  <c:v>719</c:v>
                </c:pt>
                <c:pt idx="2677">
                  <c:v>719</c:v>
                </c:pt>
                <c:pt idx="2678">
                  <c:v>720</c:v>
                </c:pt>
                <c:pt idx="2679">
                  <c:v>720</c:v>
                </c:pt>
                <c:pt idx="2680">
                  <c:v>721</c:v>
                </c:pt>
                <c:pt idx="2681">
                  <c:v>721</c:v>
                </c:pt>
                <c:pt idx="2682">
                  <c:v>721</c:v>
                </c:pt>
                <c:pt idx="2683">
                  <c:v>721</c:v>
                </c:pt>
                <c:pt idx="2684">
                  <c:v>722</c:v>
                </c:pt>
                <c:pt idx="2685">
                  <c:v>722</c:v>
                </c:pt>
                <c:pt idx="2686">
                  <c:v>722</c:v>
                </c:pt>
                <c:pt idx="2687">
                  <c:v>723</c:v>
                </c:pt>
                <c:pt idx="2688">
                  <c:v>723</c:v>
                </c:pt>
                <c:pt idx="2689">
                  <c:v>724</c:v>
                </c:pt>
                <c:pt idx="2690">
                  <c:v>725</c:v>
                </c:pt>
                <c:pt idx="2691">
                  <c:v>725</c:v>
                </c:pt>
                <c:pt idx="2692">
                  <c:v>725</c:v>
                </c:pt>
                <c:pt idx="2693">
                  <c:v>726</c:v>
                </c:pt>
                <c:pt idx="2694">
                  <c:v>726</c:v>
                </c:pt>
                <c:pt idx="2695">
                  <c:v>726</c:v>
                </c:pt>
                <c:pt idx="2696">
                  <c:v>726</c:v>
                </c:pt>
                <c:pt idx="2697">
                  <c:v>727</c:v>
                </c:pt>
                <c:pt idx="2698">
                  <c:v>728</c:v>
                </c:pt>
                <c:pt idx="2699">
                  <c:v>728</c:v>
                </c:pt>
                <c:pt idx="2700">
                  <c:v>729</c:v>
                </c:pt>
                <c:pt idx="2701">
                  <c:v>730</c:v>
                </c:pt>
                <c:pt idx="2702">
                  <c:v>731</c:v>
                </c:pt>
                <c:pt idx="2703">
                  <c:v>731</c:v>
                </c:pt>
                <c:pt idx="2704">
                  <c:v>732</c:v>
                </c:pt>
                <c:pt idx="2705">
                  <c:v>732</c:v>
                </c:pt>
                <c:pt idx="2706">
                  <c:v>732</c:v>
                </c:pt>
                <c:pt idx="2707">
                  <c:v>733</c:v>
                </c:pt>
                <c:pt idx="2708">
                  <c:v>733</c:v>
                </c:pt>
                <c:pt idx="2709">
                  <c:v>734</c:v>
                </c:pt>
                <c:pt idx="2710">
                  <c:v>734</c:v>
                </c:pt>
                <c:pt idx="2711">
                  <c:v>735</c:v>
                </c:pt>
                <c:pt idx="2712">
                  <c:v>735</c:v>
                </c:pt>
                <c:pt idx="2713">
                  <c:v>735</c:v>
                </c:pt>
                <c:pt idx="2714">
                  <c:v>735</c:v>
                </c:pt>
                <c:pt idx="2715">
                  <c:v>736</c:v>
                </c:pt>
                <c:pt idx="2716">
                  <c:v>737</c:v>
                </c:pt>
                <c:pt idx="2717">
                  <c:v>738</c:v>
                </c:pt>
                <c:pt idx="2718">
                  <c:v>738</c:v>
                </c:pt>
                <c:pt idx="2719">
                  <c:v>739</c:v>
                </c:pt>
                <c:pt idx="2720">
                  <c:v>739</c:v>
                </c:pt>
                <c:pt idx="2721">
                  <c:v>739</c:v>
                </c:pt>
                <c:pt idx="2722">
                  <c:v>740</c:v>
                </c:pt>
                <c:pt idx="2723">
                  <c:v>740</c:v>
                </c:pt>
                <c:pt idx="2724">
                  <c:v>740</c:v>
                </c:pt>
                <c:pt idx="2725">
                  <c:v>741</c:v>
                </c:pt>
                <c:pt idx="2726">
                  <c:v>741</c:v>
                </c:pt>
                <c:pt idx="2727">
                  <c:v>741</c:v>
                </c:pt>
                <c:pt idx="2728">
                  <c:v>742</c:v>
                </c:pt>
                <c:pt idx="2729">
                  <c:v>742</c:v>
                </c:pt>
                <c:pt idx="2730">
                  <c:v>742</c:v>
                </c:pt>
                <c:pt idx="2731">
                  <c:v>743</c:v>
                </c:pt>
                <c:pt idx="2732">
                  <c:v>744</c:v>
                </c:pt>
                <c:pt idx="2733">
                  <c:v>744</c:v>
                </c:pt>
                <c:pt idx="2734">
                  <c:v>744</c:v>
                </c:pt>
                <c:pt idx="2735">
                  <c:v>744</c:v>
                </c:pt>
                <c:pt idx="2736">
                  <c:v>744</c:v>
                </c:pt>
                <c:pt idx="2737">
                  <c:v>744</c:v>
                </c:pt>
                <c:pt idx="2738">
                  <c:v>745</c:v>
                </c:pt>
                <c:pt idx="2739">
                  <c:v>745</c:v>
                </c:pt>
                <c:pt idx="2740">
                  <c:v>745</c:v>
                </c:pt>
                <c:pt idx="2741">
                  <c:v>745</c:v>
                </c:pt>
                <c:pt idx="2742">
                  <c:v>745</c:v>
                </c:pt>
                <c:pt idx="2743">
                  <c:v>746</c:v>
                </c:pt>
                <c:pt idx="2744">
                  <c:v>747</c:v>
                </c:pt>
                <c:pt idx="2745">
                  <c:v>748</c:v>
                </c:pt>
                <c:pt idx="2746">
                  <c:v>749</c:v>
                </c:pt>
                <c:pt idx="2747">
                  <c:v>749</c:v>
                </c:pt>
                <c:pt idx="2748">
                  <c:v>750</c:v>
                </c:pt>
                <c:pt idx="2749">
                  <c:v>750</c:v>
                </c:pt>
                <c:pt idx="2750">
                  <c:v>750</c:v>
                </c:pt>
                <c:pt idx="2751">
                  <c:v>750</c:v>
                </c:pt>
                <c:pt idx="2752">
                  <c:v>750</c:v>
                </c:pt>
                <c:pt idx="2753">
                  <c:v>750</c:v>
                </c:pt>
                <c:pt idx="2754">
                  <c:v>750</c:v>
                </c:pt>
                <c:pt idx="2755">
                  <c:v>750</c:v>
                </c:pt>
                <c:pt idx="2756">
                  <c:v>750</c:v>
                </c:pt>
                <c:pt idx="2757">
                  <c:v>750</c:v>
                </c:pt>
                <c:pt idx="2758">
                  <c:v>750</c:v>
                </c:pt>
                <c:pt idx="2759">
                  <c:v>751</c:v>
                </c:pt>
                <c:pt idx="2760">
                  <c:v>751</c:v>
                </c:pt>
                <c:pt idx="2761">
                  <c:v>752</c:v>
                </c:pt>
                <c:pt idx="2762">
                  <c:v>753</c:v>
                </c:pt>
                <c:pt idx="2763">
                  <c:v>753</c:v>
                </c:pt>
                <c:pt idx="2764">
                  <c:v>753</c:v>
                </c:pt>
                <c:pt idx="2765">
                  <c:v>754</c:v>
                </c:pt>
                <c:pt idx="2766">
                  <c:v>754</c:v>
                </c:pt>
                <c:pt idx="2767">
                  <c:v>755</c:v>
                </c:pt>
                <c:pt idx="2768">
                  <c:v>755</c:v>
                </c:pt>
                <c:pt idx="2769">
                  <c:v>755</c:v>
                </c:pt>
                <c:pt idx="2770">
                  <c:v>756</c:v>
                </c:pt>
                <c:pt idx="2771">
                  <c:v>757</c:v>
                </c:pt>
                <c:pt idx="2772">
                  <c:v>758</c:v>
                </c:pt>
                <c:pt idx="2773">
                  <c:v>758</c:v>
                </c:pt>
                <c:pt idx="2774">
                  <c:v>758</c:v>
                </c:pt>
                <c:pt idx="2775">
                  <c:v>758</c:v>
                </c:pt>
                <c:pt idx="2776">
                  <c:v>759</c:v>
                </c:pt>
                <c:pt idx="2777">
                  <c:v>759</c:v>
                </c:pt>
                <c:pt idx="2778">
                  <c:v>759</c:v>
                </c:pt>
                <c:pt idx="2779">
                  <c:v>759</c:v>
                </c:pt>
                <c:pt idx="2780">
                  <c:v>759</c:v>
                </c:pt>
                <c:pt idx="2781">
                  <c:v>759</c:v>
                </c:pt>
                <c:pt idx="2782">
                  <c:v>760</c:v>
                </c:pt>
                <c:pt idx="2783">
                  <c:v>761</c:v>
                </c:pt>
                <c:pt idx="2784">
                  <c:v>761</c:v>
                </c:pt>
                <c:pt idx="2785">
                  <c:v>762</c:v>
                </c:pt>
                <c:pt idx="2786">
                  <c:v>763</c:v>
                </c:pt>
                <c:pt idx="2787">
                  <c:v>764</c:v>
                </c:pt>
                <c:pt idx="2788">
                  <c:v>765</c:v>
                </c:pt>
                <c:pt idx="2789">
                  <c:v>766</c:v>
                </c:pt>
                <c:pt idx="2790">
                  <c:v>766</c:v>
                </c:pt>
                <c:pt idx="2791">
                  <c:v>766</c:v>
                </c:pt>
                <c:pt idx="2792">
                  <c:v>766</c:v>
                </c:pt>
                <c:pt idx="2793">
                  <c:v>766</c:v>
                </c:pt>
                <c:pt idx="2794">
                  <c:v>766</c:v>
                </c:pt>
                <c:pt idx="2795">
                  <c:v>767</c:v>
                </c:pt>
                <c:pt idx="2796">
                  <c:v>767</c:v>
                </c:pt>
                <c:pt idx="2797">
                  <c:v>767</c:v>
                </c:pt>
                <c:pt idx="2798">
                  <c:v>767</c:v>
                </c:pt>
                <c:pt idx="2799">
                  <c:v>767</c:v>
                </c:pt>
                <c:pt idx="2800">
                  <c:v>767</c:v>
                </c:pt>
                <c:pt idx="2801">
                  <c:v>767</c:v>
                </c:pt>
                <c:pt idx="2802">
                  <c:v>767</c:v>
                </c:pt>
                <c:pt idx="2803">
                  <c:v>767</c:v>
                </c:pt>
                <c:pt idx="2804">
                  <c:v>767</c:v>
                </c:pt>
                <c:pt idx="2805">
                  <c:v>767</c:v>
                </c:pt>
                <c:pt idx="2806">
                  <c:v>767</c:v>
                </c:pt>
                <c:pt idx="2807">
                  <c:v>767</c:v>
                </c:pt>
                <c:pt idx="2808">
                  <c:v>767</c:v>
                </c:pt>
                <c:pt idx="2809">
                  <c:v>768</c:v>
                </c:pt>
                <c:pt idx="2810">
                  <c:v>768</c:v>
                </c:pt>
                <c:pt idx="2811">
                  <c:v>768</c:v>
                </c:pt>
                <c:pt idx="2812">
                  <c:v>768</c:v>
                </c:pt>
                <c:pt idx="2813">
                  <c:v>769</c:v>
                </c:pt>
                <c:pt idx="2814">
                  <c:v>769</c:v>
                </c:pt>
                <c:pt idx="2815">
                  <c:v>769</c:v>
                </c:pt>
                <c:pt idx="2816">
                  <c:v>770</c:v>
                </c:pt>
                <c:pt idx="2817">
                  <c:v>771</c:v>
                </c:pt>
                <c:pt idx="2818">
                  <c:v>771</c:v>
                </c:pt>
                <c:pt idx="2819">
                  <c:v>771</c:v>
                </c:pt>
                <c:pt idx="2820">
                  <c:v>771</c:v>
                </c:pt>
                <c:pt idx="2821">
                  <c:v>771</c:v>
                </c:pt>
                <c:pt idx="2822">
                  <c:v>771</c:v>
                </c:pt>
                <c:pt idx="2823">
                  <c:v>771</c:v>
                </c:pt>
                <c:pt idx="2824">
                  <c:v>771</c:v>
                </c:pt>
                <c:pt idx="2825">
                  <c:v>772</c:v>
                </c:pt>
                <c:pt idx="2826">
                  <c:v>772</c:v>
                </c:pt>
                <c:pt idx="2827">
                  <c:v>772</c:v>
                </c:pt>
                <c:pt idx="2828">
                  <c:v>773</c:v>
                </c:pt>
                <c:pt idx="2829">
                  <c:v>773</c:v>
                </c:pt>
                <c:pt idx="2830">
                  <c:v>773</c:v>
                </c:pt>
                <c:pt idx="2831">
                  <c:v>774</c:v>
                </c:pt>
                <c:pt idx="2832">
                  <c:v>774</c:v>
                </c:pt>
                <c:pt idx="2833">
                  <c:v>774</c:v>
                </c:pt>
                <c:pt idx="2834">
                  <c:v>775</c:v>
                </c:pt>
                <c:pt idx="2835">
                  <c:v>775</c:v>
                </c:pt>
                <c:pt idx="2836">
                  <c:v>776</c:v>
                </c:pt>
                <c:pt idx="2837">
                  <c:v>776</c:v>
                </c:pt>
                <c:pt idx="2838">
                  <c:v>776</c:v>
                </c:pt>
                <c:pt idx="2839">
                  <c:v>776</c:v>
                </c:pt>
                <c:pt idx="2840">
                  <c:v>776</c:v>
                </c:pt>
                <c:pt idx="2841">
                  <c:v>776</c:v>
                </c:pt>
                <c:pt idx="2842">
                  <c:v>776</c:v>
                </c:pt>
                <c:pt idx="2843">
                  <c:v>776</c:v>
                </c:pt>
                <c:pt idx="2844">
                  <c:v>776</c:v>
                </c:pt>
                <c:pt idx="2845">
                  <c:v>776</c:v>
                </c:pt>
                <c:pt idx="2846">
                  <c:v>776</c:v>
                </c:pt>
                <c:pt idx="2847">
                  <c:v>776</c:v>
                </c:pt>
                <c:pt idx="2848">
                  <c:v>776</c:v>
                </c:pt>
                <c:pt idx="2849">
                  <c:v>776</c:v>
                </c:pt>
                <c:pt idx="2850">
                  <c:v>776</c:v>
                </c:pt>
                <c:pt idx="2851">
                  <c:v>776</c:v>
                </c:pt>
                <c:pt idx="2852">
                  <c:v>776</c:v>
                </c:pt>
                <c:pt idx="2853">
                  <c:v>776</c:v>
                </c:pt>
                <c:pt idx="2854">
                  <c:v>776</c:v>
                </c:pt>
                <c:pt idx="2855">
                  <c:v>776</c:v>
                </c:pt>
                <c:pt idx="2856">
                  <c:v>776</c:v>
                </c:pt>
                <c:pt idx="2857">
                  <c:v>776</c:v>
                </c:pt>
                <c:pt idx="2858">
                  <c:v>777</c:v>
                </c:pt>
                <c:pt idx="2859">
                  <c:v>777</c:v>
                </c:pt>
                <c:pt idx="2860">
                  <c:v>777</c:v>
                </c:pt>
                <c:pt idx="2861">
                  <c:v>777</c:v>
                </c:pt>
                <c:pt idx="2862">
                  <c:v>777</c:v>
                </c:pt>
                <c:pt idx="2863">
                  <c:v>777</c:v>
                </c:pt>
                <c:pt idx="2864">
                  <c:v>777</c:v>
                </c:pt>
                <c:pt idx="2865">
                  <c:v>777</c:v>
                </c:pt>
                <c:pt idx="2866">
                  <c:v>777</c:v>
                </c:pt>
                <c:pt idx="2867">
                  <c:v>777</c:v>
                </c:pt>
                <c:pt idx="2868">
                  <c:v>777</c:v>
                </c:pt>
                <c:pt idx="2869">
                  <c:v>777</c:v>
                </c:pt>
                <c:pt idx="2870">
                  <c:v>777</c:v>
                </c:pt>
                <c:pt idx="2871">
                  <c:v>777</c:v>
                </c:pt>
                <c:pt idx="2872">
                  <c:v>778</c:v>
                </c:pt>
                <c:pt idx="2873">
                  <c:v>778</c:v>
                </c:pt>
                <c:pt idx="2874">
                  <c:v>778</c:v>
                </c:pt>
                <c:pt idx="2875">
                  <c:v>778</c:v>
                </c:pt>
                <c:pt idx="2876">
                  <c:v>778</c:v>
                </c:pt>
                <c:pt idx="2877">
                  <c:v>778</c:v>
                </c:pt>
                <c:pt idx="2878">
                  <c:v>778</c:v>
                </c:pt>
                <c:pt idx="2879">
                  <c:v>778</c:v>
                </c:pt>
                <c:pt idx="2880">
                  <c:v>778</c:v>
                </c:pt>
                <c:pt idx="2881">
                  <c:v>778</c:v>
                </c:pt>
                <c:pt idx="2882">
                  <c:v>778</c:v>
                </c:pt>
                <c:pt idx="2883">
                  <c:v>779</c:v>
                </c:pt>
                <c:pt idx="2884">
                  <c:v>780</c:v>
                </c:pt>
                <c:pt idx="2885">
                  <c:v>780</c:v>
                </c:pt>
                <c:pt idx="2886">
                  <c:v>780</c:v>
                </c:pt>
                <c:pt idx="2887">
                  <c:v>780</c:v>
                </c:pt>
                <c:pt idx="2888">
                  <c:v>780</c:v>
                </c:pt>
                <c:pt idx="2889">
                  <c:v>780</c:v>
                </c:pt>
                <c:pt idx="2890">
                  <c:v>780</c:v>
                </c:pt>
                <c:pt idx="2891">
                  <c:v>780</c:v>
                </c:pt>
                <c:pt idx="2892">
                  <c:v>780</c:v>
                </c:pt>
                <c:pt idx="2893">
                  <c:v>780</c:v>
                </c:pt>
                <c:pt idx="2894">
                  <c:v>780</c:v>
                </c:pt>
                <c:pt idx="2895">
                  <c:v>781</c:v>
                </c:pt>
                <c:pt idx="2896">
                  <c:v>781</c:v>
                </c:pt>
                <c:pt idx="2897">
                  <c:v>781</c:v>
                </c:pt>
                <c:pt idx="2898">
                  <c:v>781</c:v>
                </c:pt>
                <c:pt idx="2899">
                  <c:v>782</c:v>
                </c:pt>
                <c:pt idx="2900">
                  <c:v>783</c:v>
                </c:pt>
                <c:pt idx="2901">
                  <c:v>783</c:v>
                </c:pt>
                <c:pt idx="2902">
                  <c:v>784</c:v>
                </c:pt>
                <c:pt idx="2903">
                  <c:v>784</c:v>
                </c:pt>
                <c:pt idx="2904">
                  <c:v>785</c:v>
                </c:pt>
                <c:pt idx="2905">
                  <c:v>785</c:v>
                </c:pt>
                <c:pt idx="2906">
                  <c:v>786</c:v>
                </c:pt>
                <c:pt idx="2907">
                  <c:v>786</c:v>
                </c:pt>
                <c:pt idx="2908">
                  <c:v>786</c:v>
                </c:pt>
                <c:pt idx="2909">
                  <c:v>786</c:v>
                </c:pt>
                <c:pt idx="2910">
                  <c:v>786</c:v>
                </c:pt>
                <c:pt idx="2911">
                  <c:v>787</c:v>
                </c:pt>
                <c:pt idx="2912">
                  <c:v>788</c:v>
                </c:pt>
                <c:pt idx="2913">
                  <c:v>789</c:v>
                </c:pt>
                <c:pt idx="2914">
                  <c:v>790</c:v>
                </c:pt>
                <c:pt idx="2915">
                  <c:v>791</c:v>
                </c:pt>
                <c:pt idx="2916">
                  <c:v>792</c:v>
                </c:pt>
                <c:pt idx="2917">
                  <c:v>792</c:v>
                </c:pt>
                <c:pt idx="2918">
                  <c:v>793</c:v>
                </c:pt>
                <c:pt idx="2919">
                  <c:v>793</c:v>
                </c:pt>
                <c:pt idx="2920">
                  <c:v>793</c:v>
                </c:pt>
                <c:pt idx="2921">
                  <c:v>793</c:v>
                </c:pt>
                <c:pt idx="2922">
                  <c:v>793</c:v>
                </c:pt>
                <c:pt idx="2923">
                  <c:v>793</c:v>
                </c:pt>
                <c:pt idx="2924">
                  <c:v>793</c:v>
                </c:pt>
                <c:pt idx="2925">
                  <c:v>793</c:v>
                </c:pt>
                <c:pt idx="2926">
                  <c:v>793</c:v>
                </c:pt>
                <c:pt idx="2927">
                  <c:v>793</c:v>
                </c:pt>
                <c:pt idx="2928">
                  <c:v>793</c:v>
                </c:pt>
                <c:pt idx="2929">
                  <c:v>793</c:v>
                </c:pt>
                <c:pt idx="2930">
                  <c:v>793</c:v>
                </c:pt>
                <c:pt idx="2931">
                  <c:v>793</c:v>
                </c:pt>
                <c:pt idx="2932">
                  <c:v>794</c:v>
                </c:pt>
                <c:pt idx="2933">
                  <c:v>794</c:v>
                </c:pt>
                <c:pt idx="2934">
                  <c:v>794</c:v>
                </c:pt>
                <c:pt idx="2935">
                  <c:v>795</c:v>
                </c:pt>
                <c:pt idx="2936">
                  <c:v>796</c:v>
                </c:pt>
                <c:pt idx="2937">
                  <c:v>796</c:v>
                </c:pt>
                <c:pt idx="2938">
                  <c:v>797</c:v>
                </c:pt>
                <c:pt idx="2939">
                  <c:v>797</c:v>
                </c:pt>
                <c:pt idx="2940">
                  <c:v>798</c:v>
                </c:pt>
                <c:pt idx="2941">
                  <c:v>798</c:v>
                </c:pt>
                <c:pt idx="2942">
                  <c:v>798</c:v>
                </c:pt>
                <c:pt idx="2943">
                  <c:v>798</c:v>
                </c:pt>
                <c:pt idx="2944">
                  <c:v>798</c:v>
                </c:pt>
                <c:pt idx="2945">
                  <c:v>798</c:v>
                </c:pt>
                <c:pt idx="2946">
                  <c:v>799</c:v>
                </c:pt>
                <c:pt idx="2947">
                  <c:v>799</c:v>
                </c:pt>
                <c:pt idx="2948">
                  <c:v>800</c:v>
                </c:pt>
                <c:pt idx="2949">
                  <c:v>801</c:v>
                </c:pt>
                <c:pt idx="2950">
                  <c:v>801</c:v>
                </c:pt>
                <c:pt idx="2951">
                  <c:v>802</c:v>
                </c:pt>
                <c:pt idx="2952">
                  <c:v>802</c:v>
                </c:pt>
                <c:pt idx="2953">
                  <c:v>802</c:v>
                </c:pt>
                <c:pt idx="2954">
                  <c:v>803</c:v>
                </c:pt>
                <c:pt idx="2955">
                  <c:v>804</c:v>
                </c:pt>
                <c:pt idx="2956">
                  <c:v>804</c:v>
                </c:pt>
                <c:pt idx="2957">
                  <c:v>804</c:v>
                </c:pt>
                <c:pt idx="2958">
                  <c:v>805</c:v>
                </c:pt>
                <c:pt idx="2959">
                  <c:v>806</c:v>
                </c:pt>
                <c:pt idx="2960">
                  <c:v>807</c:v>
                </c:pt>
                <c:pt idx="2961">
                  <c:v>808</c:v>
                </c:pt>
                <c:pt idx="2962">
                  <c:v>809</c:v>
                </c:pt>
                <c:pt idx="2963">
                  <c:v>810</c:v>
                </c:pt>
                <c:pt idx="2964">
                  <c:v>810</c:v>
                </c:pt>
                <c:pt idx="2965">
                  <c:v>810</c:v>
                </c:pt>
                <c:pt idx="2966">
                  <c:v>810</c:v>
                </c:pt>
                <c:pt idx="2967">
                  <c:v>810</c:v>
                </c:pt>
                <c:pt idx="2968">
                  <c:v>810</c:v>
                </c:pt>
                <c:pt idx="2969">
                  <c:v>811</c:v>
                </c:pt>
                <c:pt idx="2970">
                  <c:v>812</c:v>
                </c:pt>
                <c:pt idx="2971">
                  <c:v>813</c:v>
                </c:pt>
                <c:pt idx="2972">
                  <c:v>814</c:v>
                </c:pt>
                <c:pt idx="2973">
                  <c:v>814</c:v>
                </c:pt>
                <c:pt idx="2974">
                  <c:v>814</c:v>
                </c:pt>
                <c:pt idx="2975">
                  <c:v>815</c:v>
                </c:pt>
                <c:pt idx="2976">
                  <c:v>816</c:v>
                </c:pt>
                <c:pt idx="2977">
                  <c:v>817</c:v>
                </c:pt>
                <c:pt idx="2978">
                  <c:v>818</c:v>
                </c:pt>
                <c:pt idx="2979">
                  <c:v>818</c:v>
                </c:pt>
                <c:pt idx="2980">
                  <c:v>818</c:v>
                </c:pt>
                <c:pt idx="2981">
                  <c:v>818</c:v>
                </c:pt>
                <c:pt idx="2982">
                  <c:v>818</c:v>
                </c:pt>
                <c:pt idx="2983">
                  <c:v>818</c:v>
                </c:pt>
                <c:pt idx="2984">
                  <c:v>818</c:v>
                </c:pt>
                <c:pt idx="2985">
                  <c:v>818</c:v>
                </c:pt>
                <c:pt idx="2986">
                  <c:v>818</c:v>
                </c:pt>
                <c:pt idx="2987">
                  <c:v>818</c:v>
                </c:pt>
                <c:pt idx="2988">
                  <c:v>818</c:v>
                </c:pt>
                <c:pt idx="2989">
                  <c:v>818</c:v>
                </c:pt>
                <c:pt idx="2990">
                  <c:v>818</c:v>
                </c:pt>
                <c:pt idx="2991">
                  <c:v>818</c:v>
                </c:pt>
                <c:pt idx="2992">
                  <c:v>818</c:v>
                </c:pt>
                <c:pt idx="2993">
                  <c:v>818</c:v>
                </c:pt>
                <c:pt idx="2994">
                  <c:v>818</c:v>
                </c:pt>
                <c:pt idx="2995">
                  <c:v>818</c:v>
                </c:pt>
                <c:pt idx="2996">
                  <c:v>818</c:v>
                </c:pt>
                <c:pt idx="2997">
                  <c:v>819</c:v>
                </c:pt>
                <c:pt idx="2998">
                  <c:v>820</c:v>
                </c:pt>
                <c:pt idx="2999">
                  <c:v>820</c:v>
                </c:pt>
                <c:pt idx="3000">
                  <c:v>820</c:v>
                </c:pt>
                <c:pt idx="3001">
                  <c:v>820</c:v>
                </c:pt>
                <c:pt idx="3002">
                  <c:v>820</c:v>
                </c:pt>
                <c:pt idx="3003">
                  <c:v>820</c:v>
                </c:pt>
                <c:pt idx="3004">
                  <c:v>821</c:v>
                </c:pt>
                <c:pt idx="3005">
                  <c:v>821</c:v>
                </c:pt>
                <c:pt idx="3006">
                  <c:v>821</c:v>
                </c:pt>
                <c:pt idx="3007">
                  <c:v>821</c:v>
                </c:pt>
                <c:pt idx="3008">
                  <c:v>822</c:v>
                </c:pt>
                <c:pt idx="3009">
                  <c:v>823</c:v>
                </c:pt>
                <c:pt idx="3010">
                  <c:v>824</c:v>
                </c:pt>
                <c:pt idx="3011">
                  <c:v>824</c:v>
                </c:pt>
                <c:pt idx="3012">
                  <c:v>824</c:v>
                </c:pt>
                <c:pt idx="3013">
                  <c:v>824</c:v>
                </c:pt>
                <c:pt idx="3014">
                  <c:v>824</c:v>
                </c:pt>
                <c:pt idx="3015">
                  <c:v>824</c:v>
                </c:pt>
                <c:pt idx="3016">
                  <c:v>824</c:v>
                </c:pt>
                <c:pt idx="3017">
                  <c:v>824</c:v>
                </c:pt>
                <c:pt idx="3018">
                  <c:v>824</c:v>
                </c:pt>
                <c:pt idx="3019">
                  <c:v>824</c:v>
                </c:pt>
                <c:pt idx="3020">
                  <c:v>824</c:v>
                </c:pt>
                <c:pt idx="3021">
                  <c:v>824</c:v>
                </c:pt>
                <c:pt idx="3022">
                  <c:v>824</c:v>
                </c:pt>
                <c:pt idx="3023">
                  <c:v>824</c:v>
                </c:pt>
                <c:pt idx="3024">
                  <c:v>824</c:v>
                </c:pt>
                <c:pt idx="3025">
                  <c:v>824</c:v>
                </c:pt>
                <c:pt idx="3026">
                  <c:v>824</c:v>
                </c:pt>
                <c:pt idx="3027">
                  <c:v>824</c:v>
                </c:pt>
                <c:pt idx="3028">
                  <c:v>824</c:v>
                </c:pt>
                <c:pt idx="3029">
                  <c:v>824</c:v>
                </c:pt>
                <c:pt idx="3030">
                  <c:v>824</c:v>
                </c:pt>
                <c:pt idx="3031">
                  <c:v>824</c:v>
                </c:pt>
                <c:pt idx="3032">
                  <c:v>824</c:v>
                </c:pt>
                <c:pt idx="3033">
                  <c:v>824</c:v>
                </c:pt>
                <c:pt idx="3034">
                  <c:v>824</c:v>
                </c:pt>
                <c:pt idx="3035">
                  <c:v>824</c:v>
                </c:pt>
                <c:pt idx="3036">
                  <c:v>824</c:v>
                </c:pt>
                <c:pt idx="3037">
                  <c:v>825</c:v>
                </c:pt>
                <c:pt idx="3038">
                  <c:v>825</c:v>
                </c:pt>
                <c:pt idx="3039">
                  <c:v>826</c:v>
                </c:pt>
                <c:pt idx="3040">
                  <c:v>826</c:v>
                </c:pt>
                <c:pt idx="3041">
                  <c:v>827</c:v>
                </c:pt>
                <c:pt idx="3042">
                  <c:v>828</c:v>
                </c:pt>
                <c:pt idx="3043">
                  <c:v>828</c:v>
                </c:pt>
                <c:pt idx="3044">
                  <c:v>828</c:v>
                </c:pt>
                <c:pt idx="3045">
                  <c:v>828</c:v>
                </c:pt>
                <c:pt idx="3046">
                  <c:v>828</c:v>
                </c:pt>
                <c:pt idx="3047">
                  <c:v>828</c:v>
                </c:pt>
                <c:pt idx="3048">
                  <c:v>828</c:v>
                </c:pt>
                <c:pt idx="3049">
                  <c:v>828</c:v>
                </c:pt>
                <c:pt idx="3050">
                  <c:v>828</c:v>
                </c:pt>
                <c:pt idx="3051">
                  <c:v>828</c:v>
                </c:pt>
                <c:pt idx="3052">
                  <c:v>828</c:v>
                </c:pt>
                <c:pt idx="3053">
                  <c:v>828</c:v>
                </c:pt>
                <c:pt idx="3054">
                  <c:v>829</c:v>
                </c:pt>
                <c:pt idx="3055">
                  <c:v>830</c:v>
                </c:pt>
                <c:pt idx="3056">
                  <c:v>830</c:v>
                </c:pt>
                <c:pt idx="3057">
                  <c:v>831</c:v>
                </c:pt>
                <c:pt idx="3058">
                  <c:v>831</c:v>
                </c:pt>
                <c:pt idx="3059">
                  <c:v>831</c:v>
                </c:pt>
                <c:pt idx="3060">
                  <c:v>831</c:v>
                </c:pt>
                <c:pt idx="3061">
                  <c:v>832</c:v>
                </c:pt>
                <c:pt idx="3062">
                  <c:v>832</c:v>
                </c:pt>
                <c:pt idx="3063">
                  <c:v>833</c:v>
                </c:pt>
                <c:pt idx="3064">
                  <c:v>833</c:v>
                </c:pt>
                <c:pt idx="3065">
                  <c:v>833</c:v>
                </c:pt>
                <c:pt idx="3066">
                  <c:v>833</c:v>
                </c:pt>
                <c:pt idx="3067">
                  <c:v>833</c:v>
                </c:pt>
                <c:pt idx="3068">
                  <c:v>833</c:v>
                </c:pt>
                <c:pt idx="3069">
                  <c:v>833</c:v>
                </c:pt>
                <c:pt idx="3070">
                  <c:v>834</c:v>
                </c:pt>
                <c:pt idx="3071">
                  <c:v>835</c:v>
                </c:pt>
                <c:pt idx="3072">
                  <c:v>835</c:v>
                </c:pt>
                <c:pt idx="3073">
                  <c:v>835</c:v>
                </c:pt>
                <c:pt idx="3074">
                  <c:v>836</c:v>
                </c:pt>
                <c:pt idx="3075">
                  <c:v>837</c:v>
                </c:pt>
                <c:pt idx="3076">
                  <c:v>837</c:v>
                </c:pt>
                <c:pt idx="3077">
                  <c:v>837</c:v>
                </c:pt>
                <c:pt idx="3078">
                  <c:v>838</c:v>
                </c:pt>
                <c:pt idx="3079">
                  <c:v>839</c:v>
                </c:pt>
                <c:pt idx="3080">
                  <c:v>840</c:v>
                </c:pt>
                <c:pt idx="3081">
                  <c:v>841</c:v>
                </c:pt>
                <c:pt idx="3082">
                  <c:v>841</c:v>
                </c:pt>
                <c:pt idx="3083">
                  <c:v>841</c:v>
                </c:pt>
                <c:pt idx="3084">
                  <c:v>841</c:v>
                </c:pt>
                <c:pt idx="3085">
                  <c:v>841</c:v>
                </c:pt>
                <c:pt idx="3086">
                  <c:v>841</c:v>
                </c:pt>
                <c:pt idx="3087">
                  <c:v>841</c:v>
                </c:pt>
                <c:pt idx="3088">
                  <c:v>841</c:v>
                </c:pt>
                <c:pt idx="3089">
                  <c:v>841</c:v>
                </c:pt>
                <c:pt idx="3090">
                  <c:v>842</c:v>
                </c:pt>
                <c:pt idx="3091">
                  <c:v>843</c:v>
                </c:pt>
                <c:pt idx="3092">
                  <c:v>844</c:v>
                </c:pt>
                <c:pt idx="3093">
                  <c:v>845</c:v>
                </c:pt>
                <c:pt idx="3094">
                  <c:v>845</c:v>
                </c:pt>
                <c:pt idx="3095">
                  <c:v>846</c:v>
                </c:pt>
                <c:pt idx="3096">
                  <c:v>846</c:v>
                </c:pt>
                <c:pt idx="3097">
                  <c:v>846</c:v>
                </c:pt>
                <c:pt idx="3098">
                  <c:v>846</c:v>
                </c:pt>
                <c:pt idx="3099">
                  <c:v>847</c:v>
                </c:pt>
                <c:pt idx="3100">
                  <c:v>848</c:v>
                </c:pt>
                <c:pt idx="3101">
                  <c:v>848</c:v>
                </c:pt>
                <c:pt idx="3102">
                  <c:v>848</c:v>
                </c:pt>
                <c:pt idx="3103">
                  <c:v>848</c:v>
                </c:pt>
                <c:pt idx="3104">
                  <c:v>848</c:v>
                </c:pt>
                <c:pt idx="3105">
                  <c:v>848</c:v>
                </c:pt>
                <c:pt idx="3106">
                  <c:v>848</c:v>
                </c:pt>
                <c:pt idx="3107">
                  <c:v>848</c:v>
                </c:pt>
                <c:pt idx="3108">
                  <c:v>849</c:v>
                </c:pt>
                <c:pt idx="3109">
                  <c:v>849</c:v>
                </c:pt>
                <c:pt idx="3110">
                  <c:v>849</c:v>
                </c:pt>
                <c:pt idx="3111">
                  <c:v>849</c:v>
                </c:pt>
                <c:pt idx="3112">
                  <c:v>849</c:v>
                </c:pt>
                <c:pt idx="3113">
                  <c:v>849</c:v>
                </c:pt>
                <c:pt idx="3114">
                  <c:v>849</c:v>
                </c:pt>
                <c:pt idx="3115">
                  <c:v>850</c:v>
                </c:pt>
                <c:pt idx="3116">
                  <c:v>850</c:v>
                </c:pt>
                <c:pt idx="3117">
                  <c:v>850</c:v>
                </c:pt>
                <c:pt idx="3118">
                  <c:v>850</c:v>
                </c:pt>
                <c:pt idx="3119">
                  <c:v>850</c:v>
                </c:pt>
                <c:pt idx="3120">
                  <c:v>850</c:v>
                </c:pt>
                <c:pt idx="3121">
                  <c:v>850</c:v>
                </c:pt>
                <c:pt idx="3122">
                  <c:v>851</c:v>
                </c:pt>
                <c:pt idx="3123">
                  <c:v>851</c:v>
                </c:pt>
                <c:pt idx="3124">
                  <c:v>851</c:v>
                </c:pt>
                <c:pt idx="3125">
                  <c:v>851</c:v>
                </c:pt>
                <c:pt idx="3126">
                  <c:v>851</c:v>
                </c:pt>
                <c:pt idx="3127">
                  <c:v>851</c:v>
                </c:pt>
                <c:pt idx="3128">
                  <c:v>852</c:v>
                </c:pt>
                <c:pt idx="3129">
                  <c:v>853</c:v>
                </c:pt>
                <c:pt idx="3130">
                  <c:v>854</c:v>
                </c:pt>
                <c:pt idx="3131">
                  <c:v>855</c:v>
                </c:pt>
                <c:pt idx="3132">
                  <c:v>855</c:v>
                </c:pt>
                <c:pt idx="3133">
                  <c:v>855</c:v>
                </c:pt>
                <c:pt idx="3134">
                  <c:v>855</c:v>
                </c:pt>
                <c:pt idx="3135">
                  <c:v>855</c:v>
                </c:pt>
                <c:pt idx="3136">
                  <c:v>855</c:v>
                </c:pt>
                <c:pt idx="3137">
                  <c:v>855</c:v>
                </c:pt>
                <c:pt idx="3138">
                  <c:v>855</c:v>
                </c:pt>
                <c:pt idx="3139">
                  <c:v>855</c:v>
                </c:pt>
                <c:pt idx="3140">
                  <c:v>855</c:v>
                </c:pt>
                <c:pt idx="3141">
                  <c:v>855</c:v>
                </c:pt>
                <c:pt idx="3142">
                  <c:v>855</c:v>
                </c:pt>
                <c:pt idx="3143">
                  <c:v>855</c:v>
                </c:pt>
                <c:pt idx="3144">
                  <c:v>855</c:v>
                </c:pt>
                <c:pt idx="3145">
                  <c:v>855</c:v>
                </c:pt>
                <c:pt idx="3146">
                  <c:v>856</c:v>
                </c:pt>
                <c:pt idx="3147">
                  <c:v>857</c:v>
                </c:pt>
                <c:pt idx="3148">
                  <c:v>857</c:v>
                </c:pt>
                <c:pt idx="3149">
                  <c:v>858</c:v>
                </c:pt>
                <c:pt idx="3150">
                  <c:v>858</c:v>
                </c:pt>
                <c:pt idx="3151">
                  <c:v>859</c:v>
                </c:pt>
                <c:pt idx="3152">
                  <c:v>859</c:v>
                </c:pt>
                <c:pt idx="3153">
                  <c:v>859</c:v>
                </c:pt>
                <c:pt idx="3154">
                  <c:v>859</c:v>
                </c:pt>
                <c:pt idx="3155">
                  <c:v>859</c:v>
                </c:pt>
                <c:pt idx="3156">
                  <c:v>859</c:v>
                </c:pt>
                <c:pt idx="3157">
                  <c:v>859</c:v>
                </c:pt>
                <c:pt idx="3158">
                  <c:v>859</c:v>
                </c:pt>
                <c:pt idx="3159">
                  <c:v>859</c:v>
                </c:pt>
                <c:pt idx="3160">
                  <c:v>860</c:v>
                </c:pt>
                <c:pt idx="3161">
                  <c:v>861</c:v>
                </c:pt>
                <c:pt idx="3162">
                  <c:v>862</c:v>
                </c:pt>
                <c:pt idx="3163">
                  <c:v>862</c:v>
                </c:pt>
                <c:pt idx="3164">
                  <c:v>862</c:v>
                </c:pt>
                <c:pt idx="3165">
                  <c:v>863</c:v>
                </c:pt>
                <c:pt idx="3166">
                  <c:v>864</c:v>
                </c:pt>
                <c:pt idx="3167">
                  <c:v>864</c:v>
                </c:pt>
                <c:pt idx="3168">
                  <c:v>864</c:v>
                </c:pt>
                <c:pt idx="3169">
                  <c:v>864</c:v>
                </c:pt>
                <c:pt idx="3170">
                  <c:v>864</c:v>
                </c:pt>
                <c:pt idx="3171">
                  <c:v>864</c:v>
                </c:pt>
                <c:pt idx="3172">
                  <c:v>864</c:v>
                </c:pt>
                <c:pt idx="3173">
                  <c:v>864</c:v>
                </c:pt>
                <c:pt idx="3174">
                  <c:v>864</c:v>
                </c:pt>
                <c:pt idx="3175">
                  <c:v>864</c:v>
                </c:pt>
                <c:pt idx="3176">
                  <c:v>864</c:v>
                </c:pt>
                <c:pt idx="3177">
                  <c:v>864</c:v>
                </c:pt>
                <c:pt idx="3178">
                  <c:v>865</c:v>
                </c:pt>
                <c:pt idx="3179">
                  <c:v>866</c:v>
                </c:pt>
                <c:pt idx="3180">
                  <c:v>867</c:v>
                </c:pt>
                <c:pt idx="3181">
                  <c:v>867</c:v>
                </c:pt>
                <c:pt idx="3182">
                  <c:v>868</c:v>
                </c:pt>
                <c:pt idx="3183">
                  <c:v>868</c:v>
                </c:pt>
                <c:pt idx="3184">
                  <c:v>868</c:v>
                </c:pt>
                <c:pt idx="3185">
                  <c:v>868</c:v>
                </c:pt>
                <c:pt idx="3186">
                  <c:v>868</c:v>
                </c:pt>
                <c:pt idx="3187">
                  <c:v>868</c:v>
                </c:pt>
                <c:pt idx="3188">
                  <c:v>868</c:v>
                </c:pt>
                <c:pt idx="3189">
                  <c:v>868</c:v>
                </c:pt>
                <c:pt idx="3190">
                  <c:v>868</c:v>
                </c:pt>
                <c:pt idx="3191">
                  <c:v>868</c:v>
                </c:pt>
                <c:pt idx="3192">
                  <c:v>868</c:v>
                </c:pt>
                <c:pt idx="3193">
                  <c:v>868</c:v>
                </c:pt>
                <c:pt idx="3194">
                  <c:v>868</c:v>
                </c:pt>
                <c:pt idx="3195">
                  <c:v>868</c:v>
                </c:pt>
                <c:pt idx="3196">
                  <c:v>868</c:v>
                </c:pt>
                <c:pt idx="3197">
                  <c:v>868</c:v>
                </c:pt>
                <c:pt idx="3198">
                  <c:v>868</c:v>
                </c:pt>
                <c:pt idx="3199">
                  <c:v>868</c:v>
                </c:pt>
                <c:pt idx="3200">
                  <c:v>869</c:v>
                </c:pt>
                <c:pt idx="3201">
                  <c:v>869</c:v>
                </c:pt>
                <c:pt idx="3202">
                  <c:v>869</c:v>
                </c:pt>
                <c:pt idx="3203">
                  <c:v>869</c:v>
                </c:pt>
                <c:pt idx="3204">
                  <c:v>870</c:v>
                </c:pt>
                <c:pt idx="3205">
                  <c:v>871</c:v>
                </c:pt>
                <c:pt idx="3206">
                  <c:v>872</c:v>
                </c:pt>
                <c:pt idx="3207">
                  <c:v>872</c:v>
                </c:pt>
                <c:pt idx="3208">
                  <c:v>873</c:v>
                </c:pt>
                <c:pt idx="3209">
                  <c:v>873</c:v>
                </c:pt>
                <c:pt idx="3210">
                  <c:v>873</c:v>
                </c:pt>
                <c:pt idx="3211">
                  <c:v>873</c:v>
                </c:pt>
                <c:pt idx="3212">
                  <c:v>873</c:v>
                </c:pt>
                <c:pt idx="3213">
                  <c:v>874</c:v>
                </c:pt>
                <c:pt idx="3214">
                  <c:v>874</c:v>
                </c:pt>
                <c:pt idx="3215">
                  <c:v>875</c:v>
                </c:pt>
                <c:pt idx="3216">
                  <c:v>875</c:v>
                </c:pt>
                <c:pt idx="3217">
                  <c:v>875</c:v>
                </c:pt>
                <c:pt idx="3218">
                  <c:v>875</c:v>
                </c:pt>
                <c:pt idx="3219">
                  <c:v>875</c:v>
                </c:pt>
                <c:pt idx="3220">
                  <c:v>875</c:v>
                </c:pt>
                <c:pt idx="3221">
                  <c:v>875</c:v>
                </c:pt>
                <c:pt idx="3222">
                  <c:v>875</c:v>
                </c:pt>
                <c:pt idx="3223">
                  <c:v>875</c:v>
                </c:pt>
                <c:pt idx="3224">
                  <c:v>876</c:v>
                </c:pt>
                <c:pt idx="3225">
                  <c:v>876</c:v>
                </c:pt>
                <c:pt idx="3226">
                  <c:v>876</c:v>
                </c:pt>
                <c:pt idx="3227">
                  <c:v>876</c:v>
                </c:pt>
                <c:pt idx="3228">
                  <c:v>877</c:v>
                </c:pt>
                <c:pt idx="3229">
                  <c:v>877</c:v>
                </c:pt>
                <c:pt idx="3230">
                  <c:v>877</c:v>
                </c:pt>
                <c:pt idx="3231">
                  <c:v>878</c:v>
                </c:pt>
                <c:pt idx="3232">
                  <c:v>879</c:v>
                </c:pt>
                <c:pt idx="3233">
                  <c:v>880</c:v>
                </c:pt>
                <c:pt idx="3234">
                  <c:v>880</c:v>
                </c:pt>
                <c:pt idx="3235">
                  <c:v>880</c:v>
                </c:pt>
                <c:pt idx="3236">
                  <c:v>881</c:v>
                </c:pt>
                <c:pt idx="3237">
                  <c:v>882</c:v>
                </c:pt>
                <c:pt idx="3238">
                  <c:v>882</c:v>
                </c:pt>
                <c:pt idx="3239">
                  <c:v>882</c:v>
                </c:pt>
                <c:pt idx="3240">
                  <c:v>883</c:v>
                </c:pt>
                <c:pt idx="3241">
                  <c:v>884</c:v>
                </c:pt>
                <c:pt idx="3242">
                  <c:v>884</c:v>
                </c:pt>
                <c:pt idx="3243">
                  <c:v>884</c:v>
                </c:pt>
                <c:pt idx="3244">
                  <c:v>884</c:v>
                </c:pt>
                <c:pt idx="3245">
                  <c:v>884</c:v>
                </c:pt>
                <c:pt idx="3246">
                  <c:v>884</c:v>
                </c:pt>
                <c:pt idx="3247">
                  <c:v>885</c:v>
                </c:pt>
                <c:pt idx="3248">
                  <c:v>886</c:v>
                </c:pt>
                <c:pt idx="3249">
                  <c:v>886</c:v>
                </c:pt>
                <c:pt idx="3250">
                  <c:v>886</c:v>
                </c:pt>
                <c:pt idx="3251">
                  <c:v>886</c:v>
                </c:pt>
                <c:pt idx="3252">
                  <c:v>886</c:v>
                </c:pt>
                <c:pt idx="3253">
                  <c:v>886</c:v>
                </c:pt>
                <c:pt idx="3254">
                  <c:v>886</c:v>
                </c:pt>
                <c:pt idx="3255">
                  <c:v>886</c:v>
                </c:pt>
                <c:pt idx="3256">
                  <c:v>886</c:v>
                </c:pt>
                <c:pt idx="3257">
                  <c:v>886</c:v>
                </c:pt>
                <c:pt idx="3258">
                  <c:v>887</c:v>
                </c:pt>
                <c:pt idx="3259">
                  <c:v>888</c:v>
                </c:pt>
                <c:pt idx="3260">
                  <c:v>889</c:v>
                </c:pt>
                <c:pt idx="3261">
                  <c:v>889</c:v>
                </c:pt>
                <c:pt idx="3262">
                  <c:v>890</c:v>
                </c:pt>
                <c:pt idx="3263">
                  <c:v>891</c:v>
                </c:pt>
                <c:pt idx="3264">
                  <c:v>892</c:v>
                </c:pt>
                <c:pt idx="3265">
                  <c:v>892</c:v>
                </c:pt>
                <c:pt idx="3266">
                  <c:v>892</c:v>
                </c:pt>
                <c:pt idx="3267">
                  <c:v>892</c:v>
                </c:pt>
                <c:pt idx="3268">
                  <c:v>893</c:v>
                </c:pt>
                <c:pt idx="3269">
                  <c:v>893</c:v>
                </c:pt>
                <c:pt idx="3270">
                  <c:v>893</c:v>
                </c:pt>
                <c:pt idx="3271">
                  <c:v>894</c:v>
                </c:pt>
                <c:pt idx="3272">
                  <c:v>894</c:v>
                </c:pt>
                <c:pt idx="3273">
                  <c:v>894</c:v>
                </c:pt>
                <c:pt idx="3274">
                  <c:v>894</c:v>
                </c:pt>
                <c:pt idx="3275">
                  <c:v>894</c:v>
                </c:pt>
                <c:pt idx="3276">
                  <c:v>895</c:v>
                </c:pt>
                <c:pt idx="3277">
                  <c:v>895</c:v>
                </c:pt>
                <c:pt idx="3278">
                  <c:v>895</c:v>
                </c:pt>
                <c:pt idx="3279">
                  <c:v>895</c:v>
                </c:pt>
                <c:pt idx="3280">
                  <c:v>895</c:v>
                </c:pt>
                <c:pt idx="3281">
                  <c:v>895</c:v>
                </c:pt>
                <c:pt idx="3282">
                  <c:v>895</c:v>
                </c:pt>
                <c:pt idx="3283">
                  <c:v>895</c:v>
                </c:pt>
                <c:pt idx="3284">
                  <c:v>895</c:v>
                </c:pt>
                <c:pt idx="3285">
                  <c:v>896</c:v>
                </c:pt>
                <c:pt idx="3286">
                  <c:v>897</c:v>
                </c:pt>
                <c:pt idx="3287">
                  <c:v>897</c:v>
                </c:pt>
                <c:pt idx="3288">
                  <c:v>897</c:v>
                </c:pt>
                <c:pt idx="3289">
                  <c:v>897</c:v>
                </c:pt>
                <c:pt idx="3290">
                  <c:v>898</c:v>
                </c:pt>
                <c:pt idx="3291">
                  <c:v>898</c:v>
                </c:pt>
                <c:pt idx="3292">
                  <c:v>898</c:v>
                </c:pt>
                <c:pt idx="3293">
                  <c:v>898</c:v>
                </c:pt>
                <c:pt idx="3294">
                  <c:v>898</c:v>
                </c:pt>
                <c:pt idx="3295">
                  <c:v>898</c:v>
                </c:pt>
                <c:pt idx="3296">
                  <c:v>899</c:v>
                </c:pt>
                <c:pt idx="3297">
                  <c:v>899</c:v>
                </c:pt>
                <c:pt idx="3298">
                  <c:v>899</c:v>
                </c:pt>
                <c:pt idx="3299">
                  <c:v>899</c:v>
                </c:pt>
                <c:pt idx="3300">
                  <c:v>900</c:v>
                </c:pt>
                <c:pt idx="3301">
                  <c:v>900</c:v>
                </c:pt>
                <c:pt idx="3302">
                  <c:v>900</c:v>
                </c:pt>
                <c:pt idx="3303">
                  <c:v>901</c:v>
                </c:pt>
                <c:pt idx="3304">
                  <c:v>901</c:v>
                </c:pt>
                <c:pt idx="3305">
                  <c:v>901</c:v>
                </c:pt>
                <c:pt idx="3306">
                  <c:v>902</c:v>
                </c:pt>
                <c:pt idx="3307">
                  <c:v>902</c:v>
                </c:pt>
                <c:pt idx="3308">
                  <c:v>902</c:v>
                </c:pt>
                <c:pt idx="3309">
                  <c:v>902</c:v>
                </c:pt>
                <c:pt idx="3310">
                  <c:v>902</c:v>
                </c:pt>
                <c:pt idx="3311">
                  <c:v>902</c:v>
                </c:pt>
                <c:pt idx="3312">
                  <c:v>902</c:v>
                </c:pt>
                <c:pt idx="3313">
                  <c:v>902</c:v>
                </c:pt>
                <c:pt idx="3314">
                  <c:v>903</c:v>
                </c:pt>
                <c:pt idx="3315">
                  <c:v>903</c:v>
                </c:pt>
                <c:pt idx="3316">
                  <c:v>903</c:v>
                </c:pt>
                <c:pt idx="3317">
                  <c:v>903</c:v>
                </c:pt>
                <c:pt idx="3318">
                  <c:v>903</c:v>
                </c:pt>
                <c:pt idx="3319">
                  <c:v>903</c:v>
                </c:pt>
                <c:pt idx="3320">
                  <c:v>903</c:v>
                </c:pt>
                <c:pt idx="3321">
                  <c:v>903</c:v>
                </c:pt>
                <c:pt idx="3322">
                  <c:v>903</c:v>
                </c:pt>
                <c:pt idx="3323">
                  <c:v>903</c:v>
                </c:pt>
                <c:pt idx="3324">
                  <c:v>903</c:v>
                </c:pt>
                <c:pt idx="3325">
                  <c:v>903</c:v>
                </c:pt>
                <c:pt idx="3326">
                  <c:v>903</c:v>
                </c:pt>
                <c:pt idx="3327">
                  <c:v>903</c:v>
                </c:pt>
                <c:pt idx="3328">
                  <c:v>903</c:v>
                </c:pt>
                <c:pt idx="3329">
                  <c:v>903</c:v>
                </c:pt>
                <c:pt idx="3330">
                  <c:v>903</c:v>
                </c:pt>
                <c:pt idx="3331">
                  <c:v>903</c:v>
                </c:pt>
                <c:pt idx="3332">
                  <c:v>903</c:v>
                </c:pt>
                <c:pt idx="3333">
                  <c:v>904</c:v>
                </c:pt>
                <c:pt idx="3334">
                  <c:v>904</c:v>
                </c:pt>
                <c:pt idx="3335">
                  <c:v>905</c:v>
                </c:pt>
                <c:pt idx="3336">
                  <c:v>906</c:v>
                </c:pt>
                <c:pt idx="3337">
                  <c:v>906</c:v>
                </c:pt>
                <c:pt idx="3338">
                  <c:v>907</c:v>
                </c:pt>
                <c:pt idx="3339">
                  <c:v>908</c:v>
                </c:pt>
                <c:pt idx="3340">
                  <c:v>908</c:v>
                </c:pt>
                <c:pt idx="3341">
                  <c:v>908</c:v>
                </c:pt>
                <c:pt idx="3342">
                  <c:v>908</c:v>
                </c:pt>
                <c:pt idx="3343">
                  <c:v>909</c:v>
                </c:pt>
                <c:pt idx="3344">
                  <c:v>910</c:v>
                </c:pt>
                <c:pt idx="3345">
                  <c:v>910</c:v>
                </c:pt>
                <c:pt idx="3346">
                  <c:v>911</c:v>
                </c:pt>
                <c:pt idx="3347">
                  <c:v>912</c:v>
                </c:pt>
                <c:pt idx="3348">
                  <c:v>913</c:v>
                </c:pt>
                <c:pt idx="3349">
                  <c:v>914</c:v>
                </c:pt>
                <c:pt idx="3350">
                  <c:v>915</c:v>
                </c:pt>
                <c:pt idx="3351">
                  <c:v>915</c:v>
                </c:pt>
                <c:pt idx="3352">
                  <c:v>916</c:v>
                </c:pt>
                <c:pt idx="3353">
                  <c:v>917</c:v>
                </c:pt>
                <c:pt idx="3354">
                  <c:v>917</c:v>
                </c:pt>
                <c:pt idx="3355">
                  <c:v>918</c:v>
                </c:pt>
                <c:pt idx="3356">
                  <c:v>919</c:v>
                </c:pt>
                <c:pt idx="3357">
                  <c:v>919</c:v>
                </c:pt>
                <c:pt idx="3358">
                  <c:v>919</c:v>
                </c:pt>
                <c:pt idx="3359">
                  <c:v>919</c:v>
                </c:pt>
                <c:pt idx="3360">
                  <c:v>920</c:v>
                </c:pt>
                <c:pt idx="3361">
                  <c:v>920</c:v>
                </c:pt>
                <c:pt idx="3362">
                  <c:v>920</c:v>
                </c:pt>
                <c:pt idx="3363">
                  <c:v>921</c:v>
                </c:pt>
                <c:pt idx="3364">
                  <c:v>922</c:v>
                </c:pt>
                <c:pt idx="3365">
                  <c:v>923</c:v>
                </c:pt>
                <c:pt idx="3366">
                  <c:v>924</c:v>
                </c:pt>
                <c:pt idx="3367">
                  <c:v>924</c:v>
                </c:pt>
                <c:pt idx="3368">
                  <c:v>924</c:v>
                </c:pt>
                <c:pt idx="3369">
                  <c:v>924</c:v>
                </c:pt>
                <c:pt idx="3370">
                  <c:v>924</c:v>
                </c:pt>
                <c:pt idx="3371">
                  <c:v>924</c:v>
                </c:pt>
                <c:pt idx="3372">
                  <c:v>925</c:v>
                </c:pt>
                <c:pt idx="3373">
                  <c:v>925</c:v>
                </c:pt>
                <c:pt idx="3374">
                  <c:v>925</c:v>
                </c:pt>
                <c:pt idx="3375">
                  <c:v>925</c:v>
                </c:pt>
                <c:pt idx="3376">
                  <c:v>925</c:v>
                </c:pt>
                <c:pt idx="3377">
                  <c:v>926</c:v>
                </c:pt>
                <c:pt idx="3378">
                  <c:v>926</c:v>
                </c:pt>
                <c:pt idx="3379">
                  <c:v>926</c:v>
                </c:pt>
                <c:pt idx="3380">
                  <c:v>926</c:v>
                </c:pt>
                <c:pt idx="3381">
                  <c:v>926</c:v>
                </c:pt>
                <c:pt idx="3382">
                  <c:v>926</c:v>
                </c:pt>
                <c:pt idx="3383">
                  <c:v>927</c:v>
                </c:pt>
                <c:pt idx="3384">
                  <c:v>928</c:v>
                </c:pt>
                <c:pt idx="3385">
                  <c:v>928</c:v>
                </c:pt>
                <c:pt idx="3386">
                  <c:v>928</c:v>
                </c:pt>
                <c:pt idx="3387">
                  <c:v>928</c:v>
                </c:pt>
                <c:pt idx="3388">
                  <c:v>929</c:v>
                </c:pt>
                <c:pt idx="3389">
                  <c:v>929</c:v>
                </c:pt>
                <c:pt idx="3390">
                  <c:v>929</c:v>
                </c:pt>
                <c:pt idx="3391">
                  <c:v>929</c:v>
                </c:pt>
                <c:pt idx="3392">
                  <c:v>929</c:v>
                </c:pt>
                <c:pt idx="3393">
                  <c:v>929</c:v>
                </c:pt>
                <c:pt idx="3394">
                  <c:v>929</c:v>
                </c:pt>
                <c:pt idx="3395">
                  <c:v>929</c:v>
                </c:pt>
                <c:pt idx="3396">
                  <c:v>929</c:v>
                </c:pt>
                <c:pt idx="3397">
                  <c:v>929</c:v>
                </c:pt>
                <c:pt idx="3398">
                  <c:v>929</c:v>
                </c:pt>
                <c:pt idx="3399">
                  <c:v>929</c:v>
                </c:pt>
                <c:pt idx="3400">
                  <c:v>929</c:v>
                </c:pt>
                <c:pt idx="3401">
                  <c:v>929</c:v>
                </c:pt>
                <c:pt idx="3402">
                  <c:v>929</c:v>
                </c:pt>
                <c:pt idx="3403">
                  <c:v>929</c:v>
                </c:pt>
                <c:pt idx="3404">
                  <c:v>930</c:v>
                </c:pt>
                <c:pt idx="3405">
                  <c:v>931</c:v>
                </c:pt>
                <c:pt idx="3406">
                  <c:v>932</c:v>
                </c:pt>
                <c:pt idx="3407">
                  <c:v>933</c:v>
                </c:pt>
                <c:pt idx="3408">
                  <c:v>934</c:v>
                </c:pt>
                <c:pt idx="3409">
                  <c:v>935</c:v>
                </c:pt>
                <c:pt idx="3410">
                  <c:v>935</c:v>
                </c:pt>
                <c:pt idx="3411">
                  <c:v>936</c:v>
                </c:pt>
                <c:pt idx="3412">
                  <c:v>936</c:v>
                </c:pt>
                <c:pt idx="3413">
                  <c:v>936</c:v>
                </c:pt>
                <c:pt idx="3414">
                  <c:v>936</c:v>
                </c:pt>
                <c:pt idx="3415">
                  <c:v>937</c:v>
                </c:pt>
                <c:pt idx="3416">
                  <c:v>937</c:v>
                </c:pt>
                <c:pt idx="3417">
                  <c:v>937</c:v>
                </c:pt>
                <c:pt idx="3418">
                  <c:v>938</c:v>
                </c:pt>
                <c:pt idx="3419">
                  <c:v>938</c:v>
                </c:pt>
                <c:pt idx="3420">
                  <c:v>938</c:v>
                </c:pt>
                <c:pt idx="3421">
                  <c:v>938</c:v>
                </c:pt>
                <c:pt idx="3422">
                  <c:v>938</c:v>
                </c:pt>
                <c:pt idx="3423">
                  <c:v>938</c:v>
                </c:pt>
                <c:pt idx="3424">
                  <c:v>938</c:v>
                </c:pt>
                <c:pt idx="3425">
                  <c:v>938</c:v>
                </c:pt>
                <c:pt idx="3426">
                  <c:v>938</c:v>
                </c:pt>
                <c:pt idx="3427">
                  <c:v>938</c:v>
                </c:pt>
                <c:pt idx="3428">
                  <c:v>938</c:v>
                </c:pt>
                <c:pt idx="3429">
                  <c:v>938</c:v>
                </c:pt>
                <c:pt idx="3430">
                  <c:v>938</c:v>
                </c:pt>
                <c:pt idx="3431">
                  <c:v>938</c:v>
                </c:pt>
                <c:pt idx="3432">
                  <c:v>939</c:v>
                </c:pt>
                <c:pt idx="3433">
                  <c:v>939</c:v>
                </c:pt>
                <c:pt idx="3434">
                  <c:v>939</c:v>
                </c:pt>
                <c:pt idx="3435">
                  <c:v>939</c:v>
                </c:pt>
                <c:pt idx="3436">
                  <c:v>940</c:v>
                </c:pt>
                <c:pt idx="3437">
                  <c:v>941</c:v>
                </c:pt>
                <c:pt idx="3438">
                  <c:v>942</c:v>
                </c:pt>
                <c:pt idx="3439">
                  <c:v>942</c:v>
                </c:pt>
                <c:pt idx="3440">
                  <c:v>942</c:v>
                </c:pt>
                <c:pt idx="3441">
                  <c:v>942</c:v>
                </c:pt>
                <c:pt idx="3442">
                  <c:v>942</c:v>
                </c:pt>
                <c:pt idx="3443">
                  <c:v>942</c:v>
                </c:pt>
                <c:pt idx="3444">
                  <c:v>943</c:v>
                </c:pt>
                <c:pt idx="3445">
                  <c:v>943</c:v>
                </c:pt>
                <c:pt idx="3446">
                  <c:v>944</c:v>
                </c:pt>
                <c:pt idx="3447">
                  <c:v>944</c:v>
                </c:pt>
                <c:pt idx="3448">
                  <c:v>945</c:v>
                </c:pt>
                <c:pt idx="3449">
                  <c:v>945</c:v>
                </c:pt>
                <c:pt idx="3450">
                  <c:v>945</c:v>
                </c:pt>
                <c:pt idx="3451">
                  <c:v>945</c:v>
                </c:pt>
                <c:pt idx="3452">
                  <c:v>945</c:v>
                </c:pt>
                <c:pt idx="3453">
                  <c:v>945</c:v>
                </c:pt>
                <c:pt idx="3454">
                  <c:v>945</c:v>
                </c:pt>
                <c:pt idx="3455">
                  <c:v>945</c:v>
                </c:pt>
                <c:pt idx="3456">
                  <c:v>945</c:v>
                </c:pt>
                <c:pt idx="3457">
                  <c:v>945</c:v>
                </c:pt>
                <c:pt idx="3458">
                  <c:v>945</c:v>
                </c:pt>
                <c:pt idx="3459">
                  <c:v>946</c:v>
                </c:pt>
                <c:pt idx="3460">
                  <c:v>947</c:v>
                </c:pt>
                <c:pt idx="3461">
                  <c:v>947</c:v>
                </c:pt>
                <c:pt idx="3462">
                  <c:v>947</c:v>
                </c:pt>
                <c:pt idx="3463">
                  <c:v>947</c:v>
                </c:pt>
                <c:pt idx="3464">
                  <c:v>947</c:v>
                </c:pt>
                <c:pt idx="3465">
                  <c:v>948</c:v>
                </c:pt>
                <c:pt idx="3466">
                  <c:v>949</c:v>
                </c:pt>
                <c:pt idx="3467">
                  <c:v>950</c:v>
                </c:pt>
                <c:pt idx="3468">
                  <c:v>950</c:v>
                </c:pt>
                <c:pt idx="3469">
                  <c:v>950</c:v>
                </c:pt>
                <c:pt idx="3470">
                  <c:v>950</c:v>
                </c:pt>
                <c:pt idx="3471">
                  <c:v>950</c:v>
                </c:pt>
                <c:pt idx="3472">
                  <c:v>951</c:v>
                </c:pt>
                <c:pt idx="3473">
                  <c:v>951</c:v>
                </c:pt>
                <c:pt idx="3474">
                  <c:v>952</c:v>
                </c:pt>
                <c:pt idx="3475">
                  <c:v>952</c:v>
                </c:pt>
                <c:pt idx="3476">
                  <c:v>952</c:v>
                </c:pt>
                <c:pt idx="3477">
                  <c:v>952</c:v>
                </c:pt>
                <c:pt idx="3478">
                  <c:v>953</c:v>
                </c:pt>
                <c:pt idx="3479">
                  <c:v>953</c:v>
                </c:pt>
                <c:pt idx="3480">
                  <c:v>953</c:v>
                </c:pt>
                <c:pt idx="3481">
                  <c:v>953</c:v>
                </c:pt>
                <c:pt idx="3482">
                  <c:v>954</c:v>
                </c:pt>
                <c:pt idx="3483">
                  <c:v>954</c:v>
                </c:pt>
                <c:pt idx="3484">
                  <c:v>954</c:v>
                </c:pt>
                <c:pt idx="3485">
                  <c:v>954</c:v>
                </c:pt>
                <c:pt idx="3486">
                  <c:v>954</c:v>
                </c:pt>
                <c:pt idx="3487">
                  <c:v>954</c:v>
                </c:pt>
                <c:pt idx="3488">
                  <c:v>954</c:v>
                </c:pt>
                <c:pt idx="3489">
                  <c:v>955</c:v>
                </c:pt>
                <c:pt idx="3490">
                  <c:v>956</c:v>
                </c:pt>
                <c:pt idx="3491">
                  <c:v>956</c:v>
                </c:pt>
                <c:pt idx="3492">
                  <c:v>957</c:v>
                </c:pt>
                <c:pt idx="3493">
                  <c:v>957</c:v>
                </c:pt>
                <c:pt idx="3494">
                  <c:v>957</c:v>
                </c:pt>
                <c:pt idx="3495">
                  <c:v>957</c:v>
                </c:pt>
                <c:pt idx="3496">
                  <c:v>957</c:v>
                </c:pt>
                <c:pt idx="3497">
                  <c:v>958</c:v>
                </c:pt>
                <c:pt idx="3498">
                  <c:v>958</c:v>
                </c:pt>
                <c:pt idx="3499">
                  <c:v>959</c:v>
                </c:pt>
                <c:pt idx="3500">
                  <c:v>959</c:v>
                </c:pt>
                <c:pt idx="3501">
                  <c:v>959</c:v>
                </c:pt>
                <c:pt idx="3502">
                  <c:v>959</c:v>
                </c:pt>
                <c:pt idx="3503">
                  <c:v>960</c:v>
                </c:pt>
                <c:pt idx="3504">
                  <c:v>960</c:v>
                </c:pt>
                <c:pt idx="3505">
                  <c:v>960</c:v>
                </c:pt>
                <c:pt idx="3506">
                  <c:v>960</c:v>
                </c:pt>
                <c:pt idx="3507">
                  <c:v>960</c:v>
                </c:pt>
                <c:pt idx="3508">
                  <c:v>960</c:v>
                </c:pt>
                <c:pt idx="3509">
                  <c:v>960</c:v>
                </c:pt>
                <c:pt idx="3510">
                  <c:v>960</c:v>
                </c:pt>
                <c:pt idx="3511">
                  <c:v>960</c:v>
                </c:pt>
                <c:pt idx="3512">
                  <c:v>960</c:v>
                </c:pt>
                <c:pt idx="3513">
                  <c:v>960</c:v>
                </c:pt>
                <c:pt idx="3514">
                  <c:v>960</c:v>
                </c:pt>
                <c:pt idx="3515">
                  <c:v>960</c:v>
                </c:pt>
                <c:pt idx="3516">
                  <c:v>961</c:v>
                </c:pt>
                <c:pt idx="3517">
                  <c:v>961</c:v>
                </c:pt>
                <c:pt idx="3518">
                  <c:v>962</c:v>
                </c:pt>
                <c:pt idx="3519">
                  <c:v>963</c:v>
                </c:pt>
                <c:pt idx="3520">
                  <c:v>963</c:v>
                </c:pt>
                <c:pt idx="3521">
                  <c:v>963</c:v>
                </c:pt>
                <c:pt idx="3522">
                  <c:v>963</c:v>
                </c:pt>
                <c:pt idx="3523">
                  <c:v>963</c:v>
                </c:pt>
                <c:pt idx="3524">
                  <c:v>963</c:v>
                </c:pt>
                <c:pt idx="3525">
                  <c:v>963</c:v>
                </c:pt>
                <c:pt idx="3526">
                  <c:v>963</c:v>
                </c:pt>
                <c:pt idx="3527">
                  <c:v>963</c:v>
                </c:pt>
                <c:pt idx="3528">
                  <c:v>963</c:v>
                </c:pt>
                <c:pt idx="3529">
                  <c:v>963</c:v>
                </c:pt>
                <c:pt idx="3530">
                  <c:v>963</c:v>
                </c:pt>
                <c:pt idx="3531">
                  <c:v>963</c:v>
                </c:pt>
                <c:pt idx="3532">
                  <c:v>963</c:v>
                </c:pt>
                <c:pt idx="3533">
                  <c:v>963</c:v>
                </c:pt>
                <c:pt idx="3534">
                  <c:v>963</c:v>
                </c:pt>
                <c:pt idx="3535">
                  <c:v>963</c:v>
                </c:pt>
                <c:pt idx="3536">
                  <c:v>963</c:v>
                </c:pt>
                <c:pt idx="3537">
                  <c:v>963</c:v>
                </c:pt>
                <c:pt idx="3538">
                  <c:v>963</c:v>
                </c:pt>
                <c:pt idx="3539">
                  <c:v>963</c:v>
                </c:pt>
                <c:pt idx="3540">
                  <c:v>963</c:v>
                </c:pt>
                <c:pt idx="3541">
                  <c:v>963</c:v>
                </c:pt>
                <c:pt idx="3542">
                  <c:v>964</c:v>
                </c:pt>
                <c:pt idx="3543">
                  <c:v>964</c:v>
                </c:pt>
                <c:pt idx="3544">
                  <c:v>964</c:v>
                </c:pt>
                <c:pt idx="3545">
                  <c:v>964</c:v>
                </c:pt>
                <c:pt idx="3546">
                  <c:v>964</c:v>
                </c:pt>
                <c:pt idx="3547">
                  <c:v>965</c:v>
                </c:pt>
                <c:pt idx="3548">
                  <c:v>965</c:v>
                </c:pt>
                <c:pt idx="3549">
                  <c:v>965</c:v>
                </c:pt>
                <c:pt idx="3550">
                  <c:v>965</c:v>
                </c:pt>
                <c:pt idx="3551">
                  <c:v>966</c:v>
                </c:pt>
                <c:pt idx="3552">
                  <c:v>966</c:v>
                </c:pt>
                <c:pt idx="3553">
                  <c:v>967</c:v>
                </c:pt>
                <c:pt idx="3554">
                  <c:v>967</c:v>
                </c:pt>
                <c:pt idx="3555">
                  <c:v>968</c:v>
                </c:pt>
                <c:pt idx="3556">
                  <c:v>969</c:v>
                </c:pt>
                <c:pt idx="3557">
                  <c:v>970</c:v>
                </c:pt>
                <c:pt idx="3558">
                  <c:v>971</c:v>
                </c:pt>
                <c:pt idx="3559">
                  <c:v>971</c:v>
                </c:pt>
                <c:pt idx="3560">
                  <c:v>971</c:v>
                </c:pt>
                <c:pt idx="3561">
                  <c:v>972</c:v>
                </c:pt>
                <c:pt idx="3562">
                  <c:v>972</c:v>
                </c:pt>
                <c:pt idx="3563">
                  <c:v>972</c:v>
                </c:pt>
                <c:pt idx="3564">
                  <c:v>973</c:v>
                </c:pt>
                <c:pt idx="3565">
                  <c:v>974</c:v>
                </c:pt>
                <c:pt idx="3566">
                  <c:v>974</c:v>
                </c:pt>
                <c:pt idx="3567">
                  <c:v>975</c:v>
                </c:pt>
                <c:pt idx="3568">
                  <c:v>975</c:v>
                </c:pt>
                <c:pt idx="3569">
                  <c:v>975</c:v>
                </c:pt>
                <c:pt idx="3570">
                  <c:v>975</c:v>
                </c:pt>
                <c:pt idx="3571">
                  <c:v>976</c:v>
                </c:pt>
                <c:pt idx="3572">
                  <c:v>976</c:v>
                </c:pt>
                <c:pt idx="3573">
                  <c:v>977</c:v>
                </c:pt>
                <c:pt idx="3574">
                  <c:v>977</c:v>
                </c:pt>
                <c:pt idx="3575">
                  <c:v>977</c:v>
                </c:pt>
                <c:pt idx="3576">
                  <c:v>977</c:v>
                </c:pt>
                <c:pt idx="3577">
                  <c:v>978</c:v>
                </c:pt>
                <c:pt idx="3578">
                  <c:v>978</c:v>
                </c:pt>
                <c:pt idx="3579">
                  <c:v>979</c:v>
                </c:pt>
                <c:pt idx="3580">
                  <c:v>980</c:v>
                </c:pt>
                <c:pt idx="3581">
                  <c:v>980</c:v>
                </c:pt>
                <c:pt idx="3582">
                  <c:v>981</c:v>
                </c:pt>
                <c:pt idx="3583">
                  <c:v>981</c:v>
                </c:pt>
                <c:pt idx="3584">
                  <c:v>982</c:v>
                </c:pt>
                <c:pt idx="3585">
                  <c:v>983</c:v>
                </c:pt>
                <c:pt idx="3586">
                  <c:v>983</c:v>
                </c:pt>
                <c:pt idx="3587">
                  <c:v>984</c:v>
                </c:pt>
                <c:pt idx="3588">
                  <c:v>985</c:v>
                </c:pt>
                <c:pt idx="3589">
                  <c:v>986</c:v>
                </c:pt>
                <c:pt idx="3590">
                  <c:v>986</c:v>
                </c:pt>
                <c:pt idx="3591">
                  <c:v>986</c:v>
                </c:pt>
                <c:pt idx="3592">
                  <c:v>986</c:v>
                </c:pt>
                <c:pt idx="3593">
                  <c:v>986</c:v>
                </c:pt>
                <c:pt idx="3594">
                  <c:v>986</c:v>
                </c:pt>
                <c:pt idx="3595">
                  <c:v>986</c:v>
                </c:pt>
                <c:pt idx="3596">
                  <c:v>986</c:v>
                </c:pt>
                <c:pt idx="3597">
                  <c:v>986</c:v>
                </c:pt>
                <c:pt idx="3598">
                  <c:v>986</c:v>
                </c:pt>
                <c:pt idx="3599">
                  <c:v>986</c:v>
                </c:pt>
                <c:pt idx="3600">
                  <c:v>986</c:v>
                </c:pt>
                <c:pt idx="3601">
                  <c:v>986</c:v>
                </c:pt>
                <c:pt idx="3602">
                  <c:v>987</c:v>
                </c:pt>
                <c:pt idx="3603">
                  <c:v>988</c:v>
                </c:pt>
                <c:pt idx="3604">
                  <c:v>989</c:v>
                </c:pt>
                <c:pt idx="3605">
                  <c:v>989</c:v>
                </c:pt>
                <c:pt idx="3606">
                  <c:v>989</c:v>
                </c:pt>
                <c:pt idx="3607">
                  <c:v>990</c:v>
                </c:pt>
                <c:pt idx="3608">
                  <c:v>991</c:v>
                </c:pt>
                <c:pt idx="3609">
                  <c:v>991</c:v>
                </c:pt>
                <c:pt idx="3610">
                  <c:v>992</c:v>
                </c:pt>
                <c:pt idx="3611">
                  <c:v>992</c:v>
                </c:pt>
                <c:pt idx="3612">
                  <c:v>992</c:v>
                </c:pt>
                <c:pt idx="3613">
                  <c:v>992</c:v>
                </c:pt>
                <c:pt idx="3614">
                  <c:v>993</c:v>
                </c:pt>
                <c:pt idx="3615">
                  <c:v>993</c:v>
                </c:pt>
                <c:pt idx="3616">
                  <c:v>994</c:v>
                </c:pt>
                <c:pt idx="3617">
                  <c:v>994</c:v>
                </c:pt>
                <c:pt idx="3618">
                  <c:v>994</c:v>
                </c:pt>
                <c:pt idx="3619">
                  <c:v>994</c:v>
                </c:pt>
                <c:pt idx="3620">
                  <c:v>994</c:v>
                </c:pt>
                <c:pt idx="3621">
                  <c:v>994</c:v>
                </c:pt>
                <c:pt idx="3622">
                  <c:v>994</c:v>
                </c:pt>
                <c:pt idx="3623">
                  <c:v>995</c:v>
                </c:pt>
                <c:pt idx="3624">
                  <c:v>996</c:v>
                </c:pt>
                <c:pt idx="3625">
                  <c:v>997</c:v>
                </c:pt>
                <c:pt idx="3626">
                  <c:v>997</c:v>
                </c:pt>
                <c:pt idx="3627">
                  <c:v>997</c:v>
                </c:pt>
                <c:pt idx="3628">
                  <c:v>997</c:v>
                </c:pt>
                <c:pt idx="3629">
                  <c:v>998</c:v>
                </c:pt>
                <c:pt idx="3630">
                  <c:v>999</c:v>
                </c:pt>
                <c:pt idx="3631">
                  <c:v>1000</c:v>
                </c:pt>
                <c:pt idx="3632">
                  <c:v>1000</c:v>
                </c:pt>
                <c:pt idx="3633">
                  <c:v>1000</c:v>
                </c:pt>
                <c:pt idx="3634">
                  <c:v>1000</c:v>
                </c:pt>
                <c:pt idx="3635">
                  <c:v>1000</c:v>
                </c:pt>
                <c:pt idx="3636">
                  <c:v>1000</c:v>
                </c:pt>
                <c:pt idx="3637">
                  <c:v>1000</c:v>
                </c:pt>
                <c:pt idx="3638">
                  <c:v>1000</c:v>
                </c:pt>
                <c:pt idx="3639">
                  <c:v>1000</c:v>
                </c:pt>
                <c:pt idx="3640">
                  <c:v>1000</c:v>
                </c:pt>
                <c:pt idx="3641">
                  <c:v>1000</c:v>
                </c:pt>
                <c:pt idx="3642">
                  <c:v>1000</c:v>
                </c:pt>
                <c:pt idx="3643">
                  <c:v>1000</c:v>
                </c:pt>
                <c:pt idx="3644">
                  <c:v>1000</c:v>
                </c:pt>
                <c:pt idx="3645">
                  <c:v>1000</c:v>
                </c:pt>
                <c:pt idx="3646">
                  <c:v>1000</c:v>
                </c:pt>
                <c:pt idx="3647">
                  <c:v>1000</c:v>
                </c:pt>
                <c:pt idx="3648">
                  <c:v>1000</c:v>
                </c:pt>
                <c:pt idx="3649">
                  <c:v>1000</c:v>
                </c:pt>
                <c:pt idx="3650">
                  <c:v>1000</c:v>
                </c:pt>
                <c:pt idx="3651">
                  <c:v>1000</c:v>
                </c:pt>
                <c:pt idx="3652">
                  <c:v>1000</c:v>
                </c:pt>
                <c:pt idx="3653">
                  <c:v>1000</c:v>
                </c:pt>
                <c:pt idx="3654">
                  <c:v>1000</c:v>
                </c:pt>
                <c:pt idx="3655">
                  <c:v>1001</c:v>
                </c:pt>
                <c:pt idx="3656">
                  <c:v>1001</c:v>
                </c:pt>
                <c:pt idx="3657">
                  <c:v>1001</c:v>
                </c:pt>
                <c:pt idx="3658">
                  <c:v>1001</c:v>
                </c:pt>
                <c:pt idx="3659">
                  <c:v>1002</c:v>
                </c:pt>
                <c:pt idx="3660">
                  <c:v>1002</c:v>
                </c:pt>
                <c:pt idx="3661">
                  <c:v>1002</c:v>
                </c:pt>
                <c:pt idx="3662">
                  <c:v>1003</c:v>
                </c:pt>
                <c:pt idx="3663">
                  <c:v>1003</c:v>
                </c:pt>
                <c:pt idx="3664">
                  <c:v>1003</c:v>
                </c:pt>
                <c:pt idx="3665">
                  <c:v>1003</c:v>
                </c:pt>
                <c:pt idx="3666">
                  <c:v>1003</c:v>
                </c:pt>
                <c:pt idx="3667">
                  <c:v>1004</c:v>
                </c:pt>
                <c:pt idx="3668">
                  <c:v>1004</c:v>
                </c:pt>
                <c:pt idx="3669">
                  <c:v>1004</c:v>
                </c:pt>
                <c:pt idx="3670">
                  <c:v>1004</c:v>
                </c:pt>
                <c:pt idx="3671">
                  <c:v>1004</c:v>
                </c:pt>
                <c:pt idx="3672">
                  <c:v>1004</c:v>
                </c:pt>
                <c:pt idx="3673">
                  <c:v>1004</c:v>
                </c:pt>
                <c:pt idx="3674">
                  <c:v>1004</c:v>
                </c:pt>
                <c:pt idx="3675">
                  <c:v>1004</c:v>
                </c:pt>
                <c:pt idx="3676">
                  <c:v>1004</c:v>
                </c:pt>
                <c:pt idx="3677">
                  <c:v>1004</c:v>
                </c:pt>
                <c:pt idx="3678">
                  <c:v>1005</c:v>
                </c:pt>
                <c:pt idx="3679">
                  <c:v>1005</c:v>
                </c:pt>
                <c:pt idx="3680">
                  <c:v>1005</c:v>
                </c:pt>
                <c:pt idx="3681">
                  <c:v>1005</c:v>
                </c:pt>
                <c:pt idx="3682">
                  <c:v>1005</c:v>
                </c:pt>
                <c:pt idx="3683">
                  <c:v>1006</c:v>
                </c:pt>
                <c:pt idx="3684">
                  <c:v>1007</c:v>
                </c:pt>
                <c:pt idx="3685">
                  <c:v>1008</c:v>
                </c:pt>
                <c:pt idx="3686">
                  <c:v>1008</c:v>
                </c:pt>
                <c:pt idx="3687">
                  <c:v>1008</c:v>
                </c:pt>
                <c:pt idx="3688">
                  <c:v>1008</c:v>
                </c:pt>
                <c:pt idx="3689">
                  <c:v>1009</c:v>
                </c:pt>
                <c:pt idx="3690">
                  <c:v>1010</c:v>
                </c:pt>
                <c:pt idx="3691">
                  <c:v>1010</c:v>
                </c:pt>
                <c:pt idx="3692">
                  <c:v>1010</c:v>
                </c:pt>
                <c:pt idx="3693">
                  <c:v>1010</c:v>
                </c:pt>
                <c:pt idx="3694">
                  <c:v>1010</c:v>
                </c:pt>
                <c:pt idx="3695">
                  <c:v>1011</c:v>
                </c:pt>
                <c:pt idx="3696">
                  <c:v>1011</c:v>
                </c:pt>
                <c:pt idx="3697">
                  <c:v>1011</c:v>
                </c:pt>
                <c:pt idx="3698">
                  <c:v>1011</c:v>
                </c:pt>
                <c:pt idx="3699">
                  <c:v>1011</c:v>
                </c:pt>
                <c:pt idx="3700">
                  <c:v>1011</c:v>
                </c:pt>
                <c:pt idx="3701">
                  <c:v>1011</c:v>
                </c:pt>
                <c:pt idx="3702">
                  <c:v>1011</c:v>
                </c:pt>
                <c:pt idx="3703">
                  <c:v>1011</c:v>
                </c:pt>
                <c:pt idx="3704">
                  <c:v>1011</c:v>
                </c:pt>
                <c:pt idx="3705">
                  <c:v>1011</c:v>
                </c:pt>
                <c:pt idx="3706">
                  <c:v>1012</c:v>
                </c:pt>
                <c:pt idx="3707">
                  <c:v>1013</c:v>
                </c:pt>
                <c:pt idx="3708">
                  <c:v>1013</c:v>
                </c:pt>
                <c:pt idx="3709">
                  <c:v>1013</c:v>
                </c:pt>
                <c:pt idx="3710">
                  <c:v>1013</c:v>
                </c:pt>
                <c:pt idx="3711">
                  <c:v>1013</c:v>
                </c:pt>
                <c:pt idx="3712">
                  <c:v>1014</c:v>
                </c:pt>
                <c:pt idx="3713">
                  <c:v>1014</c:v>
                </c:pt>
                <c:pt idx="3714">
                  <c:v>1014</c:v>
                </c:pt>
                <c:pt idx="3715">
                  <c:v>1014</c:v>
                </c:pt>
                <c:pt idx="3716">
                  <c:v>1015</c:v>
                </c:pt>
                <c:pt idx="3717">
                  <c:v>1015</c:v>
                </c:pt>
                <c:pt idx="3718">
                  <c:v>1015</c:v>
                </c:pt>
                <c:pt idx="3719">
                  <c:v>1015</c:v>
                </c:pt>
                <c:pt idx="3720">
                  <c:v>1015</c:v>
                </c:pt>
                <c:pt idx="3721">
                  <c:v>1015</c:v>
                </c:pt>
                <c:pt idx="3722">
                  <c:v>1015</c:v>
                </c:pt>
                <c:pt idx="3723">
                  <c:v>1015</c:v>
                </c:pt>
                <c:pt idx="3724">
                  <c:v>1015</c:v>
                </c:pt>
                <c:pt idx="3725">
                  <c:v>1015</c:v>
                </c:pt>
                <c:pt idx="3726">
                  <c:v>1015</c:v>
                </c:pt>
                <c:pt idx="3727">
                  <c:v>1016</c:v>
                </c:pt>
                <c:pt idx="3728">
                  <c:v>1017</c:v>
                </c:pt>
                <c:pt idx="3729">
                  <c:v>1017</c:v>
                </c:pt>
                <c:pt idx="3730">
                  <c:v>1017</c:v>
                </c:pt>
                <c:pt idx="3731">
                  <c:v>1017</c:v>
                </c:pt>
                <c:pt idx="3732">
                  <c:v>1017</c:v>
                </c:pt>
                <c:pt idx="3733">
                  <c:v>1017</c:v>
                </c:pt>
                <c:pt idx="3734">
                  <c:v>1017</c:v>
                </c:pt>
                <c:pt idx="3735">
                  <c:v>1017</c:v>
                </c:pt>
                <c:pt idx="3736">
                  <c:v>1017</c:v>
                </c:pt>
                <c:pt idx="3737">
                  <c:v>1017</c:v>
                </c:pt>
                <c:pt idx="3738">
                  <c:v>1017</c:v>
                </c:pt>
                <c:pt idx="3739">
                  <c:v>1017</c:v>
                </c:pt>
                <c:pt idx="3740">
                  <c:v>1017</c:v>
                </c:pt>
                <c:pt idx="3741">
                  <c:v>1017</c:v>
                </c:pt>
                <c:pt idx="3742">
                  <c:v>1017</c:v>
                </c:pt>
                <c:pt idx="3743">
                  <c:v>1017</c:v>
                </c:pt>
                <c:pt idx="3744">
                  <c:v>1017</c:v>
                </c:pt>
                <c:pt idx="3745">
                  <c:v>1018</c:v>
                </c:pt>
                <c:pt idx="3746">
                  <c:v>1019</c:v>
                </c:pt>
                <c:pt idx="3747">
                  <c:v>1019</c:v>
                </c:pt>
                <c:pt idx="3748">
                  <c:v>1020</c:v>
                </c:pt>
                <c:pt idx="3749">
                  <c:v>1020</c:v>
                </c:pt>
                <c:pt idx="3750">
                  <c:v>1020</c:v>
                </c:pt>
                <c:pt idx="3751">
                  <c:v>1021</c:v>
                </c:pt>
                <c:pt idx="3752">
                  <c:v>1021</c:v>
                </c:pt>
                <c:pt idx="3753">
                  <c:v>1021</c:v>
                </c:pt>
                <c:pt idx="3754">
                  <c:v>1021</c:v>
                </c:pt>
                <c:pt idx="3755">
                  <c:v>1022</c:v>
                </c:pt>
                <c:pt idx="3756">
                  <c:v>1022</c:v>
                </c:pt>
                <c:pt idx="3757">
                  <c:v>1022</c:v>
                </c:pt>
                <c:pt idx="3758">
                  <c:v>1022</c:v>
                </c:pt>
                <c:pt idx="3759">
                  <c:v>1022</c:v>
                </c:pt>
                <c:pt idx="3760">
                  <c:v>1022</c:v>
                </c:pt>
                <c:pt idx="3761">
                  <c:v>1023</c:v>
                </c:pt>
                <c:pt idx="3762">
                  <c:v>1023</c:v>
                </c:pt>
                <c:pt idx="3763">
                  <c:v>1023</c:v>
                </c:pt>
                <c:pt idx="3764">
                  <c:v>1023</c:v>
                </c:pt>
                <c:pt idx="3765">
                  <c:v>1023</c:v>
                </c:pt>
                <c:pt idx="3766">
                  <c:v>1023</c:v>
                </c:pt>
                <c:pt idx="3767">
                  <c:v>1023</c:v>
                </c:pt>
                <c:pt idx="3768">
                  <c:v>1023</c:v>
                </c:pt>
                <c:pt idx="3769">
                  <c:v>1023</c:v>
                </c:pt>
                <c:pt idx="3770">
                  <c:v>1024</c:v>
                </c:pt>
                <c:pt idx="3771">
                  <c:v>1024</c:v>
                </c:pt>
                <c:pt idx="3772">
                  <c:v>1024</c:v>
                </c:pt>
                <c:pt idx="3773">
                  <c:v>1024</c:v>
                </c:pt>
                <c:pt idx="3774">
                  <c:v>1024</c:v>
                </c:pt>
                <c:pt idx="3775">
                  <c:v>1025</c:v>
                </c:pt>
                <c:pt idx="3776">
                  <c:v>1026</c:v>
                </c:pt>
                <c:pt idx="3777">
                  <c:v>1026</c:v>
                </c:pt>
                <c:pt idx="3778">
                  <c:v>1027</c:v>
                </c:pt>
                <c:pt idx="3779">
                  <c:v>1027</c:v>
                </c:pt>
                <c:pt idx="3780">
                  <c:v>1027</c:v>
                </c:pt>
                <c:pt idx="3781">
                  <c:v>1027</c:v>
                </c:pt>
                <c:pt idx="3782">
                  <c:v>1028</c:v>
                </c:pt>
                <c:pt idx="3783">
                  <c:v>1028</c:v>
                </c:pt>
                <c:pt idx="3784">
                  <c:v>1028</c:v>
                </c:pt>
                <c:pt idx="3785">
                  <c:v>1028</c:v>
                </c:pt>
                <c:pt idx="3786">
                  <c:v>1028</c:v>
                </c:pt>
                <c:pt idx="3787">
                  <c:v>1028</c:v>
                </c:pt>
                <c:pt idx="3788">
                  <c:v>1028</c:v>
                </c:pt>
                <c:pt idx="3789">
                  <c:v>1028</c:v>
                </c:pt>
                <c:pt idx="3790">
                  <c:v>1028</c:v>
                </c:pt>
                <c:pt idx="3791">
                  <c:v>1029</c:v>
                </c:pt>
                <c:pt idx="3792">
                  <c:v>1029</c:v>
                </c:pt>
                <c:pt idx="3793">
                  <c:v>1029</c:v>
                </c:pt>
                <c:pt idx="3794">
                  <c:v>1029</c:v>
                </c:pt>
                <c:pt idx="3795">
                  <c:v>1029</c:v>
                </c:pt>
                <c:pt idx="3796">
                  <c:v>1029</c:v>
                </c:pt>
                <c:pt idx="3797">
                  <c:v>1029</c:v>
                </c:pt>
                <c:pt idx="3798">
                  <c:v>1029</c:v>
                </c:pt>
                <c:pt idx="3799">
                  <c:v>1029</c:v>
                </c:pt>
                <c:pt idx="3800">
                  <c:v>1029</c:v>
                </c:pt>
                <c:pt idx="3801">
                  <c:v>1029</c:v>
                </c:pt>
                <c:pt idx="3802">
                  <c:v>1029</c:v>
                </c:pt>
                <c:pt idx="3803">
                  <c:v>1029</c:v>
                </c:pt>
                <c:pt idx="3804">
                  <c:v>1029</c:v>
                </c:pt>
                <c:pt idx="3805">
                  <c:v>1029</c:v>
                </c:pt>
                <c:pt idx="3806">
                  <c:v>1029</c:v>
                </c:pt>
                <c:pt idx="3807">
                  <c:v>1029</c:v>
                </c:pt>
                <c:pt idx="3808">
                  <c:v>1030</c:v>
                </c:pt>
                <c:pt idx="3809">
                  <c:v>1030</c:v>
                </c:pt>
                <c:pt idx="3810">
                  <c:v>1030</c:v>
                </c:pt>
                <c:pt idx="3811">
                  <c:v>1031</c:v>
                </c:pt>
                <c:pt idx="3812">
                  <c:v>1031</c:v>
                </c:pt>
                <c:pt idx="3813">
                  <c:v>1031</c:v>
                </c:pt>
                <c:pt idx="3814">
                  <c:v>1031</c:v>
                </c:pt>
                <c:pt idx="3815">
                  <c:v>1032</c:v>
                </c:pt>
                <c:pt idx="3816">
                  <c:v>1032</c:v>
                </c:pt>
                <c:pt idx="3817">
                  <c:v>1032</c:v>
                </c:pt>
                <c:pt idx="3818">
                  <c:v>1032</c:v>
                </c:pt>
                <c:pt idx="3819">
                  <c:v>1033</c:v>
                </c:pt>
                <c:pt idx="3820">
                  <c:v>1033</c:v>
                </c:pt>
                <c:pt idx="3821">
                  <c:v>1034</c:v>
                </c:pt>
                <c:pt idx="3822">
                  <c:v>1035</c:v>
                </c:pt>
                <c:pt idx="3823">
                  <c:v>1036</c:v>
                </c:pt>
                <c:pt idx="3824">
                  <c:v>1036</c:v>
                </c:pt>
                <c:pt idx="3825">
                  <c:v>1037</c:v>
                </c:pt>
                <c:pt idx="3826">
                  <c:v>1037</c:v>
                </c:pt>
                <c:pt idx="3827">
                  <c:v>1037</c:v>
                </c:pt>
                <c:pt idx="3828">
                  <c:v>1037</c:v>
                </c:pt>
                <c:pt idx="3829">
                  <c:v>1037</c:v>
                </c:pt>
                <c:pt idx="3830">
                  <c:v>1037</c:v>
                </c:pt>
                <c:pt idx="3831">
                  <c:v>1037</c:v>
                </c:pt>
                <c:pt idx="3832">
                  <c:v>1037</c:v>
                </c:pt>
                <c:pt idx="3833">
                  <c:v>1037</c:v>
                </c:pt>
                <c:pt idx="3834">
                  <c:v>1037</c:v>
                </c:pt>
                <c:pt idx="3835">
                  <c:v>1037</c:v>
                </c:pt>
                <c:pt idx="3836">
                  <c:v>1037</c:v>
                </c:pt>
                <c:pt idx="3837">
                  <c:v>1037</c:v>
                </c:pt>
                <c:pt idx="3838">
                  <c:v>1037</c:v>
                </c:pt>
                <c:pt idx="3839">
                  <c:v>1037</c:v>
                </c:pt>
                <c:pt idx="3840">
                  <c:v>1037</c:v>
                </c:pt>
                <c:pt idx="3841">
                  <c:v>1038</c:v>
                </c:pt>
                <c:pt idx="3842">
                  <c:v>1038</c:v>
                </c:pt>
                <c:pt idx="3843">
                  <c:v>1039</c:v>
                </c:pt>
                <c:pt idx="3844">
                  <c:v>1039</c:v>
                </c:pt>
                <c:pt idx="3845">
                  <c:v>1040</c:v>
                </c:pt>
                <c:pt idx="3846">
                  <c:v>1040</c:v>
                </c:pt>
                <c:pt idx="3847">
                  <c:v>1040</c:v>
                </c:pt>
                <c:pt idx="3848">
                  <c:v>1040</c:v>
                </c:pt>
                <c:pt idx="3849">
                  <c:v>1041</c:v>
                </c:pt>
                <c:pt idx="3850">
                  <c:v>1041</c:v>
                </c:pt>
                <c:pt idx="3851">
                  <c:v>1041</c:v>
                </c:pt>
                <c:pt idx="3852">
                  <c:v>1041</c:v>
                </c:pt>
                <c:pt idx="3853">
                  <c:v>1041</c:v>
                </c:pt>
                <c:pt idx="3854">
                  <c:v>1041</c:v>
                </c:pt>
                <c:pt idx="3855">
                  <c:v>1041</c:v>
                </c:pt>
                <c:pt idx="3856">
                  <c:v>1041</c:v>
                </c:pt>
                <c:pt idx="3857">
                  <c:v>1042</c:v>
                </c:pt>
                <c:pt idx="3858">
                  <c:v>1042</c:v>
                </c:pt>
                <c:pt idx="3859">
                  <c:v>1042</c:v>
                </c:pt>
                <c:pt idx="3860">
                  <c:v>1042</c:v>
                </c:pt>
                <c:pt idx="3861">
                  <c:v>1042</c:v>
                </c:pt>
                <c:pt idx="3862">
                  <c:v>1042</c:v>
                </c:pt>
                <c:pt idx="3863">
                  <c:v>1042</c:v>
                </c:pt>
                <c:pt idx="3864">
                  <c:v>1042</c:v>
                </c:pt>
                <c:pt idx="3865">
                  <c:v>1042</c:v>
                </c:pt>
                <c:pt idx="3866">
                  <c:v>1042</c:v>
                </c:pt>
                <c:pt idx="3867">
                  <c:v>1042</c:v>
                </c:pt>
                <c:pt idx="3868">
                  <c:v>1043</c:v>
                </c:pt>
                <c:pt idx="3869">
                  <c:v>1043</c:v>
                </c:pt>
                <c:pt idx="3870">
                  <c:v>1043</c:v>
                </c:pt>
                <c:pt idx="3871">
                  <c:v>1044</c:v>
                </c:pt>
                <c:pt idx="3872">
                  <c:v>1044</c:v>
                </c:pt>
                <c:pt idx="3873">
                  <c:v>1044</c:v>
                </c:pt>
                <c:pt idx="3874">
                  <c:v>1044</c:v>
                </c:pt>
                <c:pt idx="3875">
                  <c:v>1044</c:v>
                </c:pt>
                <c:pt idx="3876">
                  <c:v>1045</c:v>
                </c:pt>
                <c:pt idx="3877">
                  <c:v>1046</c:v>
                </c:pt>
                <c:pt idx="3878">
                  <c:v>1046</c:v>
                </c:pt>
                <c:pt idx="3879">
                  <c:v>1047</c:v>
                </c:pt>
                <c:pt idx="3880">
                  <c:v>1047</c:v>
                </c:pt>
                <c:pt idx="3881">
                  <c:v>1047</c:v>
                </c:pt>
                <c:pt idx="3882">
                  <c:v>1047</c:v>
                </c:pt>
                <c:pt idx="3883">
                  <c:v>1047</c:v>
                </c:pt>
                <c:pt idx="3884">
                  <c:v>1047</c:v>
                </c:pt>
                <c:pt idx="3885">
                  <c:v>1047</c:v>
                </c:pt>
                <c:pt idx="3886">
                  <c:v>1047</c:v>
                </c:pt>
                <c:pt idx="3887">
                  <c:v>1047</c:v>
                </c:pt>
                <c:pt idx="3888">
                  <c:v>1048</c:v>
                </c:pt>
                <c:pt idx="3889">
                  <c:v>1048</c:v>
                </c:pt>
                <c:pt idx="3890">
                  <c:v>1048</c:v>
                </c:pt>
                <c:pt idx="3891">
                  <c:v>1048</c:v>
                </c:pt>
                <c:pt idx="3892">
                  <c:v>1048</c:v>
                </c:pt>
                <c:pt idx="3893">
                  <c:v>1048</c:v>
                </c:pt>
                <c:pt idx="3894">
                  <c:v>1048</c:v>
                </c:pt>
                <c:pt idx="3895">
                  <c:v>1049</c:v>
                </c:pt>
                <c:pt idx="3896">
                  <c:v>1050</c:v>
                </c:pt>
                <c:pt idx="3897">
                  <c:v>1051</c:v>
                </c:pt>
                <c:pt idx="3898">
                  <c:v>1052</c:v>
                </c:pt>
                <c:pt idx="3899">
                  <c:v>1053</c:v>
                </c:pt>
                <c:pt idx="3900">
                  <c:v>1053</c:v>
                </c:pt>
                <c:pt idx="3901">
                  <c:v>1053</c:v>
                </c:pt>
                <c:pt idx="3902">
                  <c:v>1053</c:v>
                </c:pt>
                <c:pt idx="3903">
                  <c:v>1053</c:v>
                </c:pt>
                <c:pt idx="3904">
                  <c:v>1053</c:v>
                </c:pt>
                <c:pt idx="3905">
                  <c:v>1053</c:v>
                </c:pt>
                <c:pt idx="3906">
                  <c:v>1054</c:v>
                </c:pt>
                <c:pt idx="3907">
                  <c:v>1054</c:v>
                </c:pt>
                <c:pt idx="3908">
                  <c:v>1054</c:v>
                </c:pt>
                <c:pt idx="3909">
                  <c:v>1054</c:v>
                </c:pt>
                <c:pt idx="3910">
                  <c:v>1054</c:v>
                </c:pt>
                <c:pt idx="3911">
                  <c:v>1054</c:v>
                </c:pt>
                <c:pt idx="3912">
                  <c:v>1054</c:v>
                </c:pt>
                <c:pt idx="3913">
                  <c:v>1054</c:v>
                </c:pt>
                <c:pt idx="3914">
                  <c:v>1055</c:v>
                </c:pt>
                <c:pt idx="3915">
                  <c:v>1055</c:v>
                </c:pt>
                <c:pt idx="3916">
                  <c:v>1055</c:v>
                </c:pt>
                <c:pt idx="3917">
                  <c:v>1055</c:v>
                </c:pt>
                <c:pt idx="3918">
                  <c:v>1055</c:v>
                </c:pt>
                <c:pt idx="3919">
                  <c:v>1056</c:v>
                </c:pt>
                <c:pt idx="3920">
                  <c:v>1057</c:v>
                </c:pt>
                <c:pt idx="3921">
                  <c:v>1057</c:v>
                </c:pt>
                <c:pt idx="3922">
                  <c:v>1057</c:v>
                </c:pt>
                <c:pt idx="3923">
                  <c:v>1057</c:v>
                </c:pt>
                <c:pt idx="3924">
                  <c:v>1058</c:v>
                </c:pt>
                <c:pt idx="3925">
                  <c:v>1059</c:v>
                </c:pt>
                <c:pt idx="3926">
                  <c:v>1059</c:v>
                </c:pt>
                <c:pt idx="3927">
                  <c:v>1059</c:v>
                </c:pt>
                <c:pt idx="3928">
                  <c:v>1059</c:v>
                </c:pt>
                <c:pt idx="3929">
                  <c:v>1059</c:v>
                </c:pt>
                <c:pt idx="3930">
                  <c:v>1059</c:v>
                </c:pt>
                <c:pt idx="3931">
                  <c:v>1060</c:v>
                </c:pt>
                <c:pt idx="3932">
                  <c:v>1060</c:v>
                </c:pt>
                <c:pt idx="3933">
                  <c:v>1060</c:v>
                </c:pt>
                <c:pt idx="3934">
                  <c:v>1060</c:v>
                </c:pt>
                <c:pt idx="3935">
                  <c:v>1061</c:v>
                </c:pt>
                <c:pt idx="3936">
                  <c:v>1062</c:v>
                </c:pt>
                <c:pt idx="3937">
                  <c:v>1062</c:v>
                </c:pt>
                <c:pt idx="3938">
                  <c:v>1062</c:v>
                </c:pt>
                <c:pt idx="3939">
                  <c:v>1062</c:v>
                </c:pt>
                <c:pt idx="3940">
                  <c:v>1062</c:v>
                </c:pt>
                <c:pt idx="3941">
                  <c:v>1062</c:v>
                </c:pt>
                <c:pt idx="3942">
                  <c:v>1062</c:v>
                </c:pt>
                <c:pt idx="3943">
                  <c:v>1062</c:v>
                </c:pt>
                <c:pt idx="3944">
                  <c:v>1062</c:v>
                </c:pt>
                <c:pt idx="3945">
                  <c:v>1063</c:v>
                </c:pt>
                <c:pt idx="3946">
                  <c:v>1064</c:v>
                </c:pt>
                <c:pt idx="3947">
                  <c:v>1065</c:v>
                </c:pt>
                <c:pt idx="3948">
                  <c:v>1065</c:v>
                </c:pt>
                <c:pt idx="3949">
                  <c:v>1066</c:v>
                </c:pt>
                <c:pt idx="3950">
                  <c:v>1066</c:v>
                </c:pt>
                <c:pt idx="3951">
                  <c:v>1066</c:v>
                </c:pt>
                <c:pt idx="3952">
                  <c:v>1066</c:v>
                </c:pt>
                <c:pt idx="3953">
                  <c:v>1066</c:v>
                </c:pt>
                <c:pt idx="3954">
                  <c:v>1066</c:v>
                </c:pt>
                <c:pt idx="3955">
                  <c:v>1067</c:v>
                </c:pt>
                <c:pt idx="3956">
                  <c:v>1067</c:v>
                </c:pt>
                <c:pt idx="3957">
                  <c:v>1067</c:v>
                </c:pt>
                <c:pt idx="3958">
                  <c:v>1067</c:v>
                </c:pt>
                <c:pt idx="3959">
                  <c:v>1067</c:v>
                </c:pt>
                <c:pt idx="3960">
                  <c:v>1067</c:v>
                </c:pt>
                <c:pt idx="3961">
                  <c:v>1067</c:v>
                </c:pt>
                <c:pt idx="3962">
                  <c:v>1067</c:v>
                </c:pt>
                <c:pt idx="3963">
                  <c:v>1067</c:v>
                </c:pt>
                <c:pt idx="3964">
                  <c:v>1067</c:v>
                </c:pt>
                <c:pt idx="3965">
                  <c:v>1067</c:v>
                </c:pt>
                <c:pt idx="3966">
                  <c:v>1067</c:v>
                </c:pt>
                <c:pt idx="3967">
                  <c:v>1067</c:v>
                </c:pt>
                <c:pt idx="3968">
                  <c:v>1067</c:v>
                </c:pt>
                <c:pt idx="3969">
                  <c:v>1067</c:v>
                </c:pt>
                <c:pt idx="3970">
                  <c:v>1067</c:v>
                </c:pt>
                <c:pt idx="3971">
                  <c:v>1067</c:v>
                </c:pt>
                <c:pt idx="3972">
                  <c:v>1067</c:v>
                </c:pt>
                <c:pt idx="3973">
                  <c:v>1067</c:v>
                </c:pt>
                <c:pt idx="3974">
                  <c:v>1067</c:v>
                </c:pt>
                <c:pt idx="3975">
                  <c:v>1067</c:v>
                </c:pt>
                <c:pt idx="3976">
                  <c:v>1068</c:v>
                </c:pt>
                <c:pt idx="3977">
                  <c:v>1068</c:v>
                </c:pt>
                <c:pt idx="3978">
                  <c:v>1068</c:v>
                </c:pt>
                <c:pt idx="3979">
                  <c:v>1068</c:v>
                </c:pt>
                <c:pt idx="3980">
                  <c:v>1068</c:v>
                </c:pt>
                <c:pt idx="3981">
                  <c:v>1068</c:v>
                </c:pt>
                <c:pt idx="3982">
                  <c:v>1068</c:v>
                </c:pt>
                <c:pt idx="3983">
                  <c:v>1068</c:v>
                </c:pt>
                <c:pt idx="3984">
                  <c:v>1068</c:v>
                </c:pt>
                <c:pt idx="3985">
                  <c:v>1068</c:v>
                </c:pt>
                <c:pt idx="3986">
                  <c:v>1068</c:v>
                </c:pt>
                <c:pt idx="3987">
                  <c:v>1068</c:v>
                </c:pt>
                <c:pt idx="3988">
                  <c:v>1068</c:v>
                </c:pt>
                <c:pt idx="3989">
                  <c:v>1068</c:v>
                </c:pt>
                <c:pt idx="3990">
                  <c:v>1069</c:v>
                </c:pt>
                <c:pt idx="3991">
                  <c:v>1069</c:v>
                </c:pt>
                <c:pt idx="3992">
                  <c:v>1070</c:v>
                </c:pt>
                <c:pt idx="3993">
                  <c:v>1070</c:v>
                </c:pt>
                <c:pt idx="3994">
                  <c:v>1070</c:v>
                </c:pt>
                <c:pt idx="3995">
                  <c:v>1070</c:v>
                </c:pt>
                <c:pt idx="3996">
                  <c:v>1071</c:v>
                </c:pt>
                <c:pt idx="3997">
                  <c:v>1072</c:v>
                </c:pt>
                <c:pt idx="3998">
                  <c:v>1072</c:v>
                </c:pt>
                <c:pt idx="3999">
                  <c:v>1072</c:v>
                </c:pt>
                <c:pt idx="4000">
                  <c:v>1072</c:v>
                </c:pt>
                <c:pt idx="4001">
                  <c:v>1073</c:v>
                </c:pt>
                <c:pt idx="4002">
                  <c:v>1074</c:v>
                </c:pt>
                <c:pt idx="4003">
                  <c:v>1074</c:v>
                </c:pt>
                <c:pt idx="4004">
                  <c:v>1074</c:v>
                </c:pt>
                <c:pt idx="4005">
                  <c:v>1074</c:v>
                </c:pt>
                <c:pt idx="4006">
                  <c:v>1074</c:v>
                </c:pt>
                <c:pt idx="4007">
                  <c:v>1074</c:v>
                </c:pt>
                <c:pt idx="4008">
                  <c:v>1074</c:v>
                </c:pt>
                <c:pt idx="4009">
                  <c:v>1074</c:v>
                </c:pt>
                <c:pt idx="4010">
                  <c:v>1074</c:v>
                </c:pt>
                <c:pt idx="4011">
                  <c:v>1074</c:v>
                </c:pt>
                <c:pt idx="4012">
                  <c:v>1075</c:v>
                </c:pt>
                <c:pt idx="4013">
                  <c:v>1075</c:v>
                </c:pt>
                <c:pt idx="4014">
                  <c:v>1075</c:v>
                </c:pt>
                <c:pt idx="4015">
                  <c:v>1075</c:v>
                </c:pt>
                <c:pt idx="4016">
                  <c:v>1075</c:v>
                </c:pt>
                <c:pt idx="4017">
                  <c:v>1075</c:v>
                </c:pt>
                <c:pt idx="4018">
                  <c:v>1075</c:v>
                </c:pt>
                <c:pt idx="4019">
                  <c:v>1075</c:v>
                </c:pt>
                <c:pt idx="4020">
                  <c:v>1075</c:v>
                </c:pt>
                <c:pt idx="4021">
                  <c:v>1075</c:v>
                </c:pt>
                <c:pt idx="4022">
                  <c:v>1075</c:v>
                </c:pt>
                <c:pt idx="4023">
                  <c:v>1075</c:v>
                </c:pt>
                <c:pt idx="4024">
                  <c:v>1075</c:v>
                </c:pt>
                <c:pt idx="4025">
                  <c:v>1075</c:v>
                </c:pt>
                <c:pt idx="4026">
                  <c:v>1075</c:v>
                </c:pt>
                <c:pt idx="4027">
                  <c:v>1075</c:v>
                </c:pt>
                <c:pt idx="4028">
                  <c:v>1076</c:v>
                </c:pt>
                <c:pt idx="4029">
                  <c:v>1077</c:v>
                </c:pt>
                <c:pt idx="4030">
                  <c:v>1078</c:v>
                </c:pt>
                <c:pt idx="4031">
                  <c:v>1079</c:v>
                </c:pt>
                <c:pt idx="4032">
                  <c:v>1080</c:v>
                </c:pt>
                <c:pt idx="4033">
                  <c:v>1081</c:v>
                </c:pt>
                <c:pt idx="4034">
                  <c:v>1081</c:v>
                </c:pt>
                <c:pt idx="4035">
                  <c:v>1081</c:v>
                </c:pt>
                <c:pt idx="4036">
                  <c:v>1081</c:v>
                </c:pt>
                <c:pt idx="4037">
                  <c:v>1081</c:v>
                </c:pt>
                <c:pt idx="4038">
                  <c:v>1081</c:v>
                </c:pt>
                <c:pt idx="4039">
                  <c:v>1081</c:v>
                </c:pt>
                <c:pt idx="4040">
                  <c:v>1081</c:v>
                </c:pt>
                <c:pt idx="4041">
                  <c:v>1081</c:v>
                </c:pt>
                <c:pt idx="4042">
                  <c:v>1081</c:v>
                </c:pt>
                <c:pt idx="4043">
                  <c:v>1081</c:v>
                </c:pt>
                <c:pt idx="4044">
                  <c:v>1081</c:v>
                </c:pt>
                <c:pt idx="4045">
                  <c:v>1081</c:v>
                </c:pt>
                <c:pt idx="4046">
                  <c:v>1081</c:v>
                </c:pt>
                <c:pt idx="4047">
                  <c:v>1082</c:v>
                </c:pt>
                <c:pt idx="4048">
                  <c:v>1083</c:v>
                </c:pt>
                <c:pt idx="4049">
                  <c:v>1084</c:v>
                </c:pt>
                <c:pt idx="4050">
                  <c:v>1084</c:v>
                </c:pt>
                <c:pt idx="4051">
                  <c:v>1084</c:v>
                </c:pt>
                <c:pt idx="4052">
                  <c:v>1085</c:v>
                </c:pt>
                <c:pt idx="4053">
                  <c:v>1086</c:v>
                </c:pt>
                <c:pt idx="4054">
                  <c:v>1086</c:v>
                </c:pt>
                <c:pt idx="4055">
                  <c:v>1087</c:v>
                </c:pt>
                <c:pt idx="4056">
                  <c:v>1088</c:v>
                </c:pt>
                <c:pt idx="4057">
                  <c:v>1089</c:v>
                </c:pt>
                <c:pt idx="4058">
                  <c:v>1089</c:v>
                </c:pt>
                <c:pt idx="4059">
                  <c:v>1090</c:v>
                </c:pt>
                <c:pt idx="4060">
                  <c:v>1091</c:v>
                </c:pt>
                <c:pt idx="4061">
                  <c:v>1092</c:v>
                </c:pt>
                <c:pt idx="4062">
                  <c:v>1092</c:v>
                </c:pt>
                <c:pt idx="4063">
                  <c:v>1092</c:v>
                </c:pt>
                <c:pt idx="4064">
                  <c:v>1092</c:v>
                </c:pt>
                <c:pt idx="4065">
                  <c:v>1092</c:v>
                </c:pt>
                <c:pt idx="4066">
                  <c:v>1092</c:v>
                </c:pt>
                <c:pt idx="4067">
                  <c:v>1093</c:v>
                </c:pt>
                <c:pt idx="4068">
                  <c:v>1093</c:v>
                </c:pt>
                <c:pt idx="4069">
                  <c:v>1093</c:v>
                </c:pt>
                <c:pt idx="4070">
                  <c:v>1093</c:v>
                </c:pt>
                <c:pt idx="4071">
                  <c:v>1093</c:v>
                </c:pt>
                <c:pt idx="4072">
                  <c:v>1094</c:v>
                </c:pt>
                <c:pt idx="4073">
                  <c:v>1094</c:v>
                </c:pt>
                <c:pt idx="4074">
                  <c:v>1095</c:v>
                </c:pt>
                <c:pt idx="4075">
                  <c:v>1095</c:v>
                </c:pt>
                <c:pt idx="4076">
                  <c:v>1095</c:v>
                </c:pt>
                <c:pt idx="4077">
                  <c:v>1095</c:v>
                </c:pt>
                <c:pt idx="4078">
                  <c:v>1095</c:v>
                </c:pt>
                <c:pt idx="4079">
                  <c:v>1095</c:v>
                </c:pt>
                <c:pt idx="4080">
                  <c:v>1096</c:v>
                </c:pt>
                <c:pt idx="4081">
                  <c:v>1096</c:v>
                </c:pt>
                <c:pt idx="4082">
                  <c:v>1097</c:v>
                </c:pt>
                <c:pt idx="4083">
                  <c:v>1098</c:v>
                </c:pt>
                <c:pt idx="4084">
                  <c:v>1098</c:v>
                </c:pt>
                <c:pt idx="4085">
                  <c:v>1098</c:v>
                </c:pt>
                <c:pt idx="4086">
                  <c:v>1099</c:v>
                </c:pt>
                <c:pt idx="4087">
                  <c:v>1099</c:v>
                </c:pt>
                <c:pt idx="4088">
                  <c:v>1099</c:v>
                </c:pt>
                <c:pt idx="4089">
                  <c:v>1100</c:v>
                </c:pt>
                <c:pt idx="4090">
                  <c:v>1100</c:v>
                </c:pt>
                <c:pt idx="4091">
                  <c:v>1100</c:v>
                </c:pt>
                <c:pt idx="4092">
                  <c:v>1100</c:v>
                </c:pt>
                <c:pt idx="4093">
                  <c:v>1100</c:v>
                </c:pt>
                <c:pt idx="4094">
                  <c:v>1101</c:v>
                </c:pt>
                <c:pt idx="4095">
                  <c:v>1102</c:v>
                </c:pt>
                <c:pt idx="4096">
                  <c:v>1103</c:v>
                </c:pt>
                <c:pt idx="4097">
                  <c:v>1103</c:v>
                </c:pt>
                <c:pt idx="4098">
                  <c:v>1103</c:v>
                </c:pt>
                <c:pt idx="4099">
                  <c:v>1104</c:v>
                </c:pt>
                <c:pt idx="4100">
                  <c:v>1104</c:v>
                </c:pt>
                <c:pt idx="4101">
                  <c:v>1105</c:v>
                </c:pt>
                <c:pt idx="4102">
                  <c:v>1105</c:v>
                </c:pt>
                <c:pt idx="4103">
                  <c:v>1105</c:v>
                </c:pt>
                <c:pt idx="4104">
                  <c:v>1106</c:v>
                </c:pt>
                <c:pt idx="4105">
                  <c:v>1107</c:v>
                </c:pt>
                <c:pt idx="4106">
                  <c:v>1107</c:v>
                </c:pt>
                <c:pt idx="4107">
                  <c:v>1108</c:v>
                </c:pt>
                <c:pt idx="4108">
                  <c:v>1108</c:v>
                </c:pt>
                <c:pt idx="4109">
                  <c:v>1109</c:v>
                </c:pt>
                <c:pt idx="4110">
                  <c:v>1110</c:v>
                </c:pt>
                <c:pt idx="4111">
                  <c:v>1111</c:v>
                </c:pt>
                <c:pt idx="4112">
                  <c:v>1111</c:v>
                </c:pt>
                <c:pt idx="4113">
                  <c:v>1111</c:v>
                </c:pt>
                <c:pt idx="4114">
                  <c:v>1111</c:v>
                </c:pt>
                <c:pt idx="4115">
                  <c:v>1111</c:v>
                </c:pt>
                <c:pt idx="4116">
                  <c:v>1111</c:v>
                </c:pt>
                <c:pt idx="4117">
                  <c:v>1111</c:v>
                </c:pt>
                <c:pt idx="4118">
                  <c:v>1111</c:v>
                </c:pt>
                <c:pt idx="4119">
                  <c:v>1111</c:v>
                </c:pt>
                <c:pt idx="4120">
                  <c:v>1111</c:v>
                </c:pt>
                <c:pt idx="4121">
                  <c:v>1111</c:v>
                </c:pt>
                <c:pt idx="4122">
                  <c:v>1112</c:v>
                </c:pt>
                <c:pt idx="4123">
                  <c:v>1113</c:v>
                </c:pt>
                <c:pt idx="4124">
                  <c:v>1114</c:v>
                </c:pt>
                <c:pt idx="4125">
                  <c:v>1114</c:v>
                </c:pt>
                <c:pt idx="4126">
                  <c:v>1114</c:v>
                </c:pt>
                <c:pt idx="4127">
                  <c:v>1114</c:v>
                </c:pt>
                <c:pt idx="4128">
                  <c:v>1114</c:v>
                </c:pt>
                <c:pt idx="4129">
                  <c:v>1114</c:v>
                </c:pt>
                <c:pt idx="4130">
                  <c:v>1115</c:v>
                </c:pt>
                <c:pt idx="4131">
                  <c:v>1115</c:v>
                </c:pt>
                <c:pt idx="4132">
                  <c:v>1116</c:v>
                </c:pt>
                <c:pt idx="4133">
                  <c:v>1116</c:v>
                </c:pt>
                <c:pt idx="4134">
                  <c:v>1116</c:v>
                </c:pt>
                <c:pt idx="4135">
                  <c:v>1117</c:v>
                </c:pt>
                <c:pt idx="4136">
                  <c:v>1118</c:v>
                </c:pt>
                <c:pt idx="4137">
                  <c:v>1118</c:v>
                </c:pt>
                <c:pt idx="4138">
                  <c:v>1118</c:v>
                </c:pt>
                <c:pt idx="4139">
                  <c:v>1118</c:v>
                </c:pt>
                <c:pt idx="4140">
                  <c:v>1118</c:v>
                </c:pt>
                <c:pt idx="4141">
                  <c:v>1118</c:v>
                </c:pt>
                <c:pt idx="4142">
                  <c:v>1118</c:v>
                </c:pt>
                <c:pt idx="4143">
                  <c:v>1118</c:v>
                </c:pt>
                <c:pt idx="4144">
                  <c:v>1119</c:v>
                </c:pt>
                <c:pt idx="4145">
                  <c:v>1120</c:v>
                </c:pt>
                <c:pt idx="4146">
                  <c:v>1120</c:v>
                </c:pt>
                <c:pt idx="4147">
                  <c:v>1120</c:v>
                </c:pt>
                <c:pt idx="4148">
                  <c:v>1120</c:v>
                </c:pt>
                <c:pt idx="4149">
                  <c:v>1120</c:v>
                </c:pt>
                <c:pt idx="4150">
                  <c:v>1120</c:v>
                </c:pt>
                <c:pt idx="4151">
                  <c:v>1120</c:v>
                </c:pt>
                <c:pt idx="4152">
                  <c:v>1120</c:v>
                </c:pt>
                <c:pt idx="4153">
                  <c:v>1120</c:v>
                </c:pt>
                <c:pt idx="4154">
                  <c:v>1121</c:v>
                </c:pt>
                <c:pt idx="4155">
                  <c:v>1121</c:v>
                </c:pt>
                <c:pt idx="4156">
                  <c:v>1121</c:v>
                </c:pt>
                <c:pt idx="4157">
                  <c:v>1121</c:v>
                </c:pt>
                <c:pt idx="4158">
                  <c:v>1121</c:v>
                </c:pt>
                <c:pt idx="4159">
                  <c:v>1121</c:v>
                </c:pt>
                <c:pt idx="4160">
                  <c:v>1121</c:v>
                </c:pt>
                <c:pt idx="4161">
                  <c:v>1121</c:v>
                </c:pt>
                <c:pt idx="4162">
                  <c:v>1121</c:v>
                </c:pt>
                <c:pt idx="4163">
                  <c:v>1121</c:v>
                </c:pt>
                <c:pt idx="4164">
                  <c:v>1122</c:v>
                </c:pt>
                <c:pt idx="4165">
                  <c:v>1122</c:v>
                </c:pt>
                <c:pt idx="4166">
                  <c:v>1122</c:v>
                </c:pt>
                <c:pt idx="4167">
                  <c:v>1122</c:v>
                </c:pt>
                <c:pt idx="4168">
                  <c:v>1123</c:v>
                </c:pt>
                <c:pt idx="4169">
                  <c:v>1123</c:v>
                </c:pt>
                <c:pt idx="4170">
                  <c:v>1123</c:v>
                </c:pt>
                <c:pt idx="4171">
                  <c:v>1123</c:v>
                </c:pt>
                <c:pt idx="4172">
                  <c:v>1123</c:v>
                </c:pt>
                <c:pt idx="4173">
                  <c:v>1123</c:v>
                </c:pt>
                <c:pt idx="4174">
                  <c:v>1123</c:v>
                </c:pt>
                <c:pt idx="4175">
                  <c:v>1123</c:v>
                </c:pt>
                <c:pt idx="4176">
                  <c:v>1123</c:v>
                </c:pt>
                <c:pt idx="4177">
                  <c:v>1123</c:v>
                </c:pt>
                <c:pt idx="4178">
                  <c:v>1123</c:v>
                </c:pt>
                <c:pt idx="4179">
                  <c:v>1123</c:v>
                </c:pt>
                <c:pt idx="4180">
                  <c:v>1123</c:v>
                </c:pt>
                <c:pt idx="4181">
                  <c:v>1123</c:v>
                </c:pt>
                <c:pt idx="4182">
                  <c:v>1123</c:v>
                </c:pt>
                <c:pt idx="4183">
                  <c:v>1124</c:v>
                </c:pt>
                <c:pt idx="4184">
                  <c:v>1124</c:v>
                </c:pt>
                <c:pt idx="4185">
                  <c:v>1124</c:v>
                </c:pt>
                <c:pt idx="4186">
                  <c:v>1125</c:v>
                </c:pt>
                <c:pt idx="4187">
                  <c:v>1125</c:v>
                </c:pt>
                <c:pt idx="4188">
                  <c:v>1126</c:v>
                </c:pt>
                <c:pt idx="4189">
                  <c:v>1126</c:v>
                </c:pt>
                <c:pt idx="4190">
                  <c:v>1126</c:v>
                </c:pt>
                <c:pt idx="4191">
                  <c:v>1126</c:v>
                </c:pt>
                <c:pt idx="4192">
                  <c:v>1126</c:v>
                </c:pt>
                <c:pt idx="4193">
                  <c:v>1126</c:v>
                </c:pt>
                <c:pt idx="4194">
                  <c:v>1126</c:v>
                </c:pt>
                <c:pt idx="4195">
                  <c:v>1126</c:v>
                </c:pt>
                <c:pt idx="4196">
                  <c:v>1126</c:v>
                </c:pt>
                <c:pt idx="4197">
                  <c:v>1126</c:v>
                </c:pt>
                <c:pt idx="4198">
                  <c:v>1126</c:v>
                </c:pt>
                <c:pt idx="4199">
                  <c:v>1126</c:v>
                </c:pt>
                <c:pt idx="4200">
                  <c:v>1126</c:v>
                </c:pt>
                <c:pt idx="4201">
                  <c:v>1126</c:v>
                </c:pt>
                <c:pt idx="4202">
                  <c:v>1126</c:v>
                </c:pt>
                <c:pt idx="4203">
                  <c:v>1126</c:v>
                </c:pt>
                <c:pt idx="4204">
                  <c:v>1126</c:v>
                </c:pt>
                <c:pt idx="4205">
                  <c:v>1127</c:v>
                </c:pt>
                <c:pt idx="4206">
                  <c:v>1128</c:v>
                </c:pt>
                <c:pt idx="4207">
                  <c:v>1128</c:v>
                </c:pt>
                <c:pt idx="4208">
                  <c:v>1128</c:v>
                </c:pt>
                <c:pt idx="4209">
                  <c:v>1128</c:v>
                </c:pt>
                <c:pt idx="4210">
                  <c:v>1129</c:v>
                </c:pt>
                <c:pt idx="4211">
                  <c:v>1129</c:v>
                </c:pt>
                <c:pt idx="4212">
                  <c:v>1129</c:v>
                </c:pt>
                <c:pt idx="4213">
                  <c:v>1129</c:v>
                </c:pt>
                <c:pt idx="4214">
                  <c:v>1129</c:v>
                </c:pt>
                <c:pt idx="4215">
                  <c:v>1129</c:v>
                </c:pt>
                <c:pt idx="4216">
                  <c:v>1129</c:v>
                </c:pt>
                <c:pt idx="4217">
                  <c:v>1129</c:v>
                </c:pt>
                <c:pt idx="4218">
                  <c:v>1129</c:v>
                </c:pt>
                <c:pt idx="4219">
                  <c:v>1129</c:v>
                </c:pt>
                <c:pt idx="4220">
                  <c:v>1129</c:v>
                </c:pt>
                <c:pt idx="4221">
                  <c:v>1129</c:v>
                </c:pt>
                <c:pt idx="4222">
                  <c:v>1129</c:v>
                </c:pt>
                <c:pt idx="4223">
                  <c:v>1129</c:v>
                </c:pt>
                <c:pt idx="4224">
                  <c:v>1129</c:v>
                </c:pt>
                <c:pt idx="4225">
                  <c:v>1129</c:v>
                </c:pt>
                <c:pt idx="4226">
                  <c:v>1129</c:v>
                </c:pt>
                <c:pt idx="4227">
                  <c:v>1129</c:v>
                </c:pt>
                <c:pt idx="4228">
                  <c:v>1129</c:v>
                </c:pt>
                <c:pt idx="4229">
                  <c:v>1129</c:v>
                </c:pt>
                <c:pt idx="4230">
                  <c:v>1129</c:v>
                </c:pt>
                <c:pt idx="4231">
                  <c:v>1129</c:v>
                </c:pt>
                <c:pt idx="4232">
                  <c:v>1129</c:v>
                </c:pt>
                <c:pt idx="4233">
                  <c:v>1129</c:v>
                </c:pt>
                <c:pt idx="4234">
                  <c:v>1129</c:v>
                </c:pt>
                <c:pt idx="4235">
                  <c:v>1129</c:v>
                </c:pt>
                <c:pt idx="4236">
                  <c:v>1129</c:v>
                </c:pt>
                <c:pt idx="4237">
                  <c:v>1129</c:v>
                </c:pt>
                <c:pt idx="4238">
                  <c:v>1129</c:v>
                </c:pt>
                <c:pt idx="4239">
                  <c:v>1129</c:v>
                </c:pt>
                <c:pt idx="4240">
                  <c:v>1129</c:v>
                </c:pt>
                <c:pt idx="4241">
                  <c:v>1129</c:v>
                </c:pt>
                <c:pt idx="4242">
                  <c:v>1129</c:v>
                </c:pt>
                <c:pt idx="4243">
                  <c:v>1129</c:v>
                </c:pt>
                <c:pt idx="4244">
                  <c:v>1129</c:v>
                </c:pt>
                <c:pt idx="4245">
                  <c:v>1129</c:v>
                </c:pt>
                <c:pt idx="4246">
                  <c:v>1129</c:v>
                </c:pt>
                <c:pt idx="4247">
                  <c:v>1129</c:v>
                </c:pt>
                <c:pt idx="4248">
                  <c:v>1130</c:v>
                </c:pt>
                <c:pt idx="4249">
                  <c:v>1131</c:v>
                </c:pt>
                <c:pt idx="4250">
                  <c:v>1132</c:v>
                </c:pt>
                <c:pt idx="4251">
                  <c:v>1133</c:v>
                </c:pt>
                <c:pt idx="4252">
                  <c:v>1134</c:v>
                </c:pt>
                <c:pt idx="4253">
                  <c:v>1135</c:v>
                </c:pt>
                <c:pt idx="4254">
                  <c:v>1136</c:v>
                </c:pt>
                <c:pt idx="4255">
                  <c:v>1136</c:v>
                </c:pt>
                <c:pt idx="4256">
                  <c:v>1136</c:v>
                </c:pt>
                <c:pt idx="4257">
                  <c:v>1136</c:v>
                </c:pt>
                <c:pt idx="4258">
                  <c:v>1136</c:v>
                </c:pt>
                <c:pt idx="4259">
                  <c:v>1136</c:v>
                </c:pt>
                <c:pt idx="4260">
                  <c:v>1136</c:v>
                </c:pt>
                <c:pt idx="4261">
                  <c:v>1137</c:v>
                </c:pt>
                <c:pt idx="4262">
                  <c:v>1138</c:v>
                </c:pt>
                <c:pt idx="4263">
                  <c:v>1138</c:v>
                </c:pt>
                <c:pt idx="4264">
                  <c:v>1138</c:v>
                </c:pt>
                <c:pt idx="4265">
                  <c:v>1138</c:v>
                </c:pt>
                <c:pt idx="4266">
                  <c:v>1138</c:v>
                </c:pt>
                <c:pt idx="4267">
                  <c:v>1138</c:v>
                </c:pt>
                <c:pt idx="4268">
                  <c:v>1138</c:v>
                </c:pt>
                <c:pt idx="4269">
                  <c:v>1138</c:v>
                </c:pt>
                <c:pt idx="4270">
                  <c:v>1138</c:v>
                </c:pt>
                <c:pt idx="4271">
                  <c:v>1138</c:v>
                </c:pt>
                <c:pt idx="4272">
                  <c:v>1138</c:v>
                </c:pt>
                <c:pt idx="4273">
                  <c:v>1138</c:v>
                </c:pt>
                <c:pt idx="4274">
                  <c:v>1138</c:v>
                </c:pt>
                <c:pt idx="4275">
                  <c:v>1138</c:v>
                </c:pt>
                <c:pt idx="4276">
                  <c:v>1138</c:v>
                </c:pt>
                <c:pt idx="4277">
                  <c:v>1138</c:v>
                </c:pt>
                <c:pt idx="4278">
                  <c:v>1138</c:v>
                </c:pt>
                <c:pt idx="4279">
                  <c:v>1138</c:v>
                </c:pt>
                <c:pt idx="4280">
                  <c:v>1138</c:v>
                </c:pt>
                <c:pt idx="4281">
                  <c:v>1138</c:v>
                </c:pt>
                <c:pt idx="4282">
                  <c:v>1138</c:v>
                </c:pt>
                <c:pt idx="4283">
                  <c:v>1138</c:v>
                </c:pt>
                <c:pt idx="4284">
                  <c:v>1138</c:v>
                </c:pt>
                <c:pt idx="4285">
                  <c:v>1138</c:v>
                </c:pt>
                <c:pt idx="4286">
                  <c:v>1138</c:v>
                </c:pt>
                <c:pt idx="4287">
                  <c:v>1138</c:v>
                </c:pt>
                <c:pt idx="4288">
                  <c:v>1138</c:v>
                </c:pt>
                <c:pt idx="4289">
                  <c:v>1138</c:v>
                </c:pt>
                <c:pt idx="4290">
                  <c:v>1138</c:v>
                </c:pt>
                <c:pt idx="4291">
                  <c:v>1138</c:v>
                </c:pt>
                <c:pt idx="4292">
                  <c:v>1138</c:v>
                </c:pt>
                <c:pt idx="4293">
                  <c:v>1138</c:v>
                </c:pt>
                <c:pt idx="4294">
                  <c:v>1138</c:v>
                </c:pt>
                <c:pt idx="4295">
                  <c:v>1138</c:v>
                </c:pt>
                <c:pt idx="4296">
                  <c:v>1139</c:v>
                </c:pt>
                <c:pt idx="4297">
                  <c:v>1139</c:v>
                </c:pt>
                <c:pt idx="4298">
                  <c:v>1140</c:v>
                </c:pt>
                <c:pt idx="4299">
                  <c:v>1140</c:v>
                </c:pt>
                <c:pt idx="4300">
                  <c:v>1141</c:v>
                </c:pt>
                <c:pt idx="4301">
                  <c:v>1142</c:v>
                </c:pt>
                <c:pt idx="4302">
                  <c:v>1143</c:v>
                </c:pt>
                <c:pt idx="4303">
                  <c:v>1144</c:v>
                </c:pt>
                <c:pt idx="4304">
                  <c:v>1145</c:v>
                </c:pt>
                <c:pt idx="4305">
                  <c:v>1146</c:v>
                </c:pt>
                <c:pt idx="4306">
                  <c:v>1147</c:v>
                </c:pt>
                <c:pt idx="4307">
                  <c:v>1148</c:v>
                </c:pt>
                <c:pt idx="4308">
                  <c:v>1148</c:v>
                </c:pt>
                <c:pt idx="4309">
                  <c:v>1148</c:v>
                </c:pt>
                <c:pt idx="4310">
                  <c:v>1148</c:v>
                </c:pt>
                <c:pt idx="4311">
                  <c:v>1149</c:v>
                </c:pt>
                <c:pt idx="4312">
                  <c:v>1149</c:v>
                </c:pt>
                <c:pt idx="4313">
                  <c:v>1150</c:v>
                </c:pt>
                <c:pt idx="4314">
                  <c:v>1150</c:v>
                </c:pt>
                <c:pt idx="4315">
                  <c:v>1150</c:v>
                </c:pt>
                <c:pt idx="4316">
                  <c:v>1150</c:v>
                </c:pt>
                <c:pt idx="4317">
                  <c:v>1150</c:v>
                </c:pt>
                <c:pt idx="4318">
                  <c:v>1150</c:v>
                </c:pt>
                <c:pt idx="4319">
                  <c:v>1151</c:v>
                </c:pt>
                <c:pt idx="4320">
                  <c:v>1151</c:v>
                </c:pt>
                <c:pt idx="4321">
                  <c:v>1151</c:v>
                </c:pt>
                <c:pt idx="4322">
                  <c:v>1151</c:v>
                </c:pt>
                <c:pt idx="4323">
                  <c:v>1151</c:v>
                </c:pt>
                <c:pt idx="4324">
                  <c:v>1151</c:v>
                </c:pt>
                <c:pt idx="4325">
                  <c:v>1151</c:v>
                </c:pt>
                <c:pt idx="4326">
                  <c:v>1151</c:v>
                </c:pt>
                <c:pt idx="4327">
                  <c:v>1151</c:v>
                </c:pt>
                <c:pt idx="4328">
                  <c:v>1151</c:v>
                </c:pt>
                <c:pt idx="4329">
                  <c:v>1151</c:v>
                </c:pt>
                <c:pt idx="4330">
                  <c:v>1151</c:v>
                </c:pt>
                <c:pt idx="4331">
                  <c:v>1151</c:v>
                </c:pt>
                <c:pt idx="4332">
                  <c:v>1151</c:v>
                </c:pt>
                <c:pt idx="4333">
                  <c:v>1151</c:v>
                </c:pt>
                <c:pt idx="4334">
                  <c:v>1151</c:v>
                </c:pt>
                <c:pt idx="4335">
                  <c:v>1151</c:v>
                </c:pt>
                <c:pt idx="4336">
                  <c:v>1151</c:v>
                </c:pt>
                <c:pt idx="4337">
                  <c:v>1151</c:v>
                </c:pt>
                <c:pt idx="4338">
                  <c:v>1151</c:v>
                </c:pt>
                <c:pt idx="4339">
                  <c:v>1151</c:v>
                </c:pt>
                <c:pt idx="4340">
                  <c:v>1151</c:v>
                </c:pt>
                <c:pt idx="4341">
                  <c:v>1151</c:v>
                </c:pt>
                <c:pt idx="4342">
                  <c:v>1151</c:v>
                </c:pt>
                <c:pt idx="4343">
                  <c:v>1151</c:v>
                </c:pt>
                <c:pt idx="4344">
                  <c:v>1151</c:v>
                </c:pt>
                <c:pt idx="4345">
                  <c:v>1151</c:v>
                </c:pt>
                <c:pt idx="4346">
                  <c:v>1151</c:v>
                </c:pt>
                <c:pt idx="4347">
                  <c:v>1151</c:v>
                </c:pt>
                <c:pt idx="4348">
                  <c:v>1151</c:v>
                </c:pt>
                <c:pt idx="4349">
                  <c:v>1151</c:v>
                </c:pt>
                <c:pt idx="4350">
                  <c:v>1151</c:v>
                </c:pt>
                <c:pt idx="4351">
                  <c:v>1151</c:v>
                </c:pt>
                <c:pt idx="4352">
                  <c:v>1151</c:v>
                </c:pt>
                <c:pt idx="4353">
                  <c:v>1151</c:v>
                </c:pt>
                <c:pt idx="4354">
                  <c:v>1151</c:v>
                </c:pt>
                <c:pt idx="4355">
                  <c:v>1151</c:v>
                </c:pt>
                <c:pt idx="4356">
                  <c:v>1151</c:v>
                </c:pt>
                <c:pt idx="4357">
                  <c:v>1151</c:v>
                </c:pt>
                <c:pt idx="4358">
                  <c:v>1151</c:v>
                </c:pt>
                <c:pt idx="4359">
                  <c:v>1151</c:v>
                </c:pt>
                <c:pt idx="4360">
                  <c:v>1151</c:v>
                </c:pt>
                <c:pt idx="4361">
                  <c:v>1151</c:v>
                </c:pt>
                <c:pt idx="4362">
                  <c:v>1151</c:v>
                </c:pt>
                <c:pt idx="4363">
                  <c:v>1151</c:v>
                </c:pt>
                <c:pt idx="4364">
                  <c:v>1151</c:v>
                </c:pt>
                <c:pt idx="4365">
                  <c:v>1151</c:v>
                </c:pt>
                <c:pt idx="4366">
                  <c:v>1151</c:v>
                </c:pt>
                <c:pt idx="4367">
                  <c:v>1152</c:v>
                </c:pt>
                <c:pt idx="4368">
                  <c:v>1152</c:v>
                </c:pt>
                <c:pt idx="4369">
                  <c:v>1152</c:v>
                </c:pt>
                <c:pt idx="4370">
                  <c:v>1153</c:v>
                </c:pt>
                <c:pt idx="4371">
                  <c:v>1153</c:v>
                </c:pt>
                <c:pt idx="4372">
                  <c:v>1153</c:v>
                </c:pt>
                <c:pt idx="4373">
                  <c:v>1153</c:v>
                </c:pt>
                <c:pt idx="4374">
                  <c:v>1153</c:v>
                </c:pt>
                <c:pt idx="4375">
                  <c:v>1153</c:v>
                </c:pt>
                <c:pt idx="4376">
                  <c:v>1153</c:v>
                </c:pt>
                <c:pt idx="4377">
                  <c:v>1153</c:v>
                </c:pt>
                <c:pt idx="4378">
                  <c:v>1153</c:v>
                </c:pt>
                <c:pt idx="4379">
                  <c:v>1153</c:v>
                </c:pt>
                <c:pt idx="4380">
                  <c:v>1154</c:v>
                </c:pt>
                <c:pt idx="4381">
                  <c:v>1155</c:v>
                </c:pt>
                <c:pt idx="4382">
                  <c:v>1156</c:v>
                </c:pt>
                <c:pt idx="4383">
                  <c:v>1157</c:v>
                </c:pt>
                <c:pt idx="4384">
                  <c:v>1157</c:v>
                </c:pt>
                <c:pt idx="4385">
                  <c:v>1157</c:v>
                </c:pt>
                <c:pt idx="4386">
                  <c:v>1157</c:v>
                </c:pt>
                <c:pt idx="4387">
                  <c:v>1157</c:v>
                </c:pt>
                <c:pt idx="4388">
                  <c:v>1157</c:v>
                </c:pt>
                <c:pt idx="4389">
                  <c:v>1157</c:v>
                </c:pt>
                <c:pt idx="4390">
                  <c:v>1157</c:v>
                </c:pt>
                <c:pt idx="4391">
                  <c:v>1157</c:v>
                </c:pt>
                <c:pt idx="4392">
                  <c:v>1157</c:v>
                </c:pt>
                <c:pt idx="4393">
                  <c:v>1157</c:v>
                </c:pt>
                <c:pt idx="4394">
                  <c:v>1157</c:v>
                </c:pt>
                <c:pt idx="4395">
                  <c:v>1157</c:v>
                </c:pt>
                <c:pt idx="4396">
                  <c:v>1158</c:v>
                </c:pt>
                <c:pt idx="4397">
                  <c:v>1158</c:v>
                </c:pt>
                <c:pt idx="4398">
                  <c:v>1158</c:v>
                </c:pt>
                <c:pt idx="4399">
                  <c:v>1159</c:v>
                </c:pt>
                <c:pt idx="4400">
                  <c:v>1160</c:v>
                </c:pt>
                <c:pt idx="4401">
                  <c:v>1160</c:v>
                </c:pt>
                <c:pt idx="4402">
                  <c:v>1160</c:v>
                </c:pt>
                <c:pt idx="4403">
                  <c:v>1160</c:v>
                </c:pt>
                <c:pt idx="4404">
                  <c:v>1161</c:v>
                </c:pt>
                <c:pt idx="4405">
                  <c:v>1162</c:v>
                </c:pt>
                <c:pt idx="4406">
                  <c:v>1162</c:v>
                </c:pt>
                <c:pt idx="4407">
                  <c:v>1162</c:v>
                </c:pt>
                <c:pt idx="4408">
                  <c:v>1162</c:v>
                </c:pt>
                <c:pt idx="4409">
                  <c:v>1163</c:v>
                </c:pt>
                <c:pt idx="4410">
                  <c:v>1164</c:v>
                </c:pt>
                <c:pt idx="4411">
                  <c:v>1164</c:v>
                </c:pt>
                <c:pt idx="4412">
                  <c:v>1164</c:v>
                </c:pt>
                <c:pt idx="4413">
                  <c:v>1164</c:v>
                </c:pt>
                <c:pt idx="4414">
                  <c:v>1164</c:v>
                </c:pt>
                <c:pt idx="4415">
                  <c:v>1165</c:v>
                </c:pt>
                <c:pt idx="4416">
                  <c:v>1165</c:v>
                </c:pt>
                <c:pt idx="4417">
                  <c:v>1166</c:v>
                </c:pt>
                <c:pt idx="4418">
                  <c:v>1166</c:v>
                </c:pt>
                <c:pt idx="4419">
                  <c:v>1166</c:v>
                </c:pt>
                <c:pt idx="4420">
                  <c:v>1166</c:v>
                </c:pt>
                <c:pt idx="4421">
                  <c:v>1166</c:v>
                </c:pt>
                <c:pt idx="4422">
                  <c:v>1166</c:v>
                </c:pt>
                <c:pt idx="4423">
                  <c:v>1166</c:v>
                </c:pt>
                <c:pt idx="4424">
                  <c:v>1166</c:v>
                </c:pt>
                <c:pt idx="4425">
                  <c:v>1166</c:v>
                </c:pt>
                <c:pt idx="4426">
                  <c:v>1166</c:v>
                </c:pt>
                <c:pt idx="4427">
                  <c:v>1166</c:v>
                </c:pt>
                <c:pt idx="4428">
                  <c:v>1166</c:v>
                </c:pt>
                <c:pt idx="4429">
                  <c:v>1166</c:v>
                </c:pt>
                <c:pt idx="4430">
                  <c:v>1166</c:v>
                </c:pt>
                <c:pt idx="4431">
                  <c:v>1166</c:v>
                </c:pt>
                <c:pt idx="4432">
                  <c:v>1166</c:v>
                </c:pt>
                <c:pt idx="4433">
                  <c:v>1166</c:v>
                </c:pt>
                <c:pt idx="4434">
                  <c:v>1166</c:v>
                </c:pt>
                <c:pt idx="4435">
                  <c:v>1166</c:v>
                </c:pt>
                <c:pt idx="4436">
                  <c:v>1166</c:v>
                </c:pt>
                <c:pt idx="4437">
                  <c:v>1166</c:v>
                </c:pt>
                <c:pt idx="4438">
                  <c:v>1166</c:v>
                </c:pt>
                <c:pt idx="4439">
                  <c:v>1166</c:v>
                </c:pt>
                <c:pt idx="4440">
                  <c:v>1166</c:v>
                </c:pt>
                <c:pt idx="4441">
                  <c:v>1166</c:v>
                </c:pt>
                <c:pt idx="4442">
                  <c:v>1166</c:v>
                </c:pt>
                <c:pt idx="4443">
                  <c:v>1166</c:v>
                </c:pt>
                <c:pt idx="4444">
                  <c:v>1166</c:v>
                </c:pt>
                <c:pt idx="4445">
                  <c:v>1166</c:v>
                </c:pt>
                <c:pt idx="4446">
                  <c:v>1166</c:v>
                </c:pt>
                <c:pt idx="4447">
                  <c:v>1166</c:v>
                </c:pt>
                <c:pt idx="4448">
                  <c:v>1166</c:v>
                </c:pt>
                <c:pt idx="4449">
                  <c:v>1166</c:v>
                </c:pt>
                <c:pt idx="4450">
                  <c:v>1166</c:v>
                </c:pt>
                <c:pt idx="4451">
                  <c:v>1167</c:v>
                </c:pt>
                <c:pt idx="4452">
                  <c:v>1167</c:v>
                </c:pt>
                <c:pt idx="4453">
                  <c:v>1167</c:v>
                </c:pt>
                <c:pt idx="4454">
                  <c:v>1167</c:v>
                </c:pt>
                <c:pt idx="4455">
                  <c:v>1167</c:v>
                </c:pt>
                <c:pt idx="4456">
                  <c:v>1167</c:v>
                </c:pt>
                <c:pt idx="4457">
                  <c:v>1167</c:v>
                </c:pt>
                <c:pt idx="4458">
                  <c:v>1167</c:v>
                </c:pt>
                <c:pt idx="4459">
                  <c:v>1167</c:v>
                </c:pt>
                <c:pt idx="4460">
                  <c:v>1167</c:v>
                </c:pt>
                <c:pt idx="4461">
                  <c:v>1167</c:v>
                </c:pt>
                <c:pt idx="4462">
                  <c:v>1167</c:v>
                </c:pt>
                <c:pt idx="4463">
                  <c:v>1167</c:v>
                </c:pt>
                <c:pt idx="4464">
                  <c:v>1167</c:v>
                </c:pt>
                <c:pt idx="4465">
                  <c:v>1167</c:v>
                </c:pt>
                <c:pt idx="4466">
                  <c:v>1168</c:v>
                </c:pt>
                <c:pt idx="4467">
                  <c:v>1169</c:v>
                </c:pt>
                <c:pt idx="4468">
                  <c:v>1170</c:v>
                </c:pt>
                <c:pt idx="4469">
                  <c:v>1170</c:v>
                </c:pt>
                <c:pt idx="4470">
                  <c:v>1170</c:v>
                </c:pt>
                <c:pt idx="4471">
                  <c:v>1170</c:v>
                </c:pt>
                <c:pt idx="4472">
                  <c:v>1170</c:v>
                </c:pt>
                <c:pt idx="4473">
                  <c:v>1170</c:v>
                </c:pt>
                <c:pt idx="4474">
                  <c:v>1170</c:v>
                </c:pt>
                <c:pt idx="4475">
                  <c:v>1171</c:v>
                </c:pt>
                <c:pt idx="4476">
                  <c:v>1172</c:v>
                </c:pt>
                <c:pt idx="4477">
                  <c:v>1172</c:v>
                </c:pt>
                <c:pt idx="4478">
                  <c:v>1172</c:v>
                </c:pt>
                <c:pt idx="4479">
                  <c:v>1172</c:v>
                </c:pt>
                <c:pt idx="4480">
                  <c:v>1173</c:v>
                </c:pt>
                <c:pt idx="4481">
                  <c:v>1173</c:v>
                </c:pt>
                <c:pt idx="4482">
                  <c:v>1174</c:v>
                </c:pt>
                <c:pt idx="4483">
                  <c:v>1174</c:v>
                </c:pt>
                <c:pt idx="4484">
                  <c:v>1174</c:v>
                </c:pt>
                <c:pt idx="4485">
                  <c:v>1174</c:v>
                </c:pt>
                <c:pt idx="4486">
                  <c:v>1174</c:v>
                </c:pt>
                <c:pt idx="4487">
                  <c:v>1174</c:v>
                </c:pt>
                <c:pt idx="4488">
                  <c:v>1174</c:v>
                </c:pt>
                <c:pt idx="4489">
                  <c:v>1174</c:v>
                </c:pt>
                <c:pt idx="4490">
                  <c:v>1174</c:v>
                </c:pt>
                <c:pt idx="4491">
                  <c:v>1174</c:v>
                </c:pt>
                <c:pt idx="4492">
                  <c:v>1175</c:v>
                </c:pt>
                <c:pt idx="4493">
                  <c:v>1176</c:v>
                </c:pt>
                <c:pt idx="4494">
                  <c:v>1176</c:v>
                </c:pt>
                <c:pt idx="4495">
                  <c:v>1176</c:v>
                </c:pt>
                <c:pt idx="4496">
                  <c:v>1176</c:v>
                </c:pt>
                <c:pt idx="4497">
                  <c:v>1176</c:v>
                </c:pt>
                <c:pt idx="4498">
                  <c:v>1176</c:v>
                </c:pt>
                <c:pt idx="4499">
                  <c:v>1177</c:v>
                </c:pt>
                <c:pt idx="4500">
                  <c:v>1178</c:v>
                </c:pt>
                <c:pt idx="4501">
                  <c:v>1179</c:v>
                </c:pt>
                <c:pt idx="4502">
                  <c:v>1179</c:v>
                </c:pt>
                <c:pt idx="4503">
                  <c:v>1180</c:v>
                </c:pt>
                <c:pt idx="4504">
                  <c:v>1180</c:v>
                </c:pt>
                <c:pt idx="4505">
                  <c:v>1181</c:v>
                </c:pt>
                <c:pt idx="4506">
                  <c:v>1181</c:v>
                </c:pt>
                <c:pt idx="4507">
                  <c:v>1181</c:v>
                </c:pt>
                <c:pt idx="4508">
                  <c:v>1181</c:v>
                </c:pt>
                <c:pt idx="4509">
                  <c:v>1181</c:v>
                </c:pt>
                <c:pt idx="4510">
                  <c:v>1181</c:v>
                </c:pt>
                <c:pt idx="4511">
                  <c:v>1181</c:v>
                </c:pt>
                <c:pt idx="4512">
                  <c:v>1181</c:v>
                </c:pt>
                <c:pt idx="4513">
                  <c:v>1181</c:v>
                </c:pt>
                <c:pt idx="4514">
                  <c:v>1181</c:v>
                </c:pt>
                <c:pt idx="4515">
                  <c:v>1181</c:v>
                </c:pt>
                <c:pt idx="4516">
                  <c:v>1182</c:v>
                </c:pt>
                <c:pt idx="4517">
                  <c:v>1182</c:v>
                </c:pt>
                <c:pt idx="4518">
                  <c:v>1182</c:v>
                </c:pt>
                <c:pt idx="4519">
                  <c:v>1182</c:v>
                </c:pt>
                <c:pt idx="4520">
                  <c:v>1182</c:v>
                </c:pt>
                <c:pt idx="4521">
                  <c:v>1182</c:v>
                </c:pt>
                <c:pt idx="4522">
                  <c:v>1183</c:v>
                </c:pt>
                <c:pt idx="4523">
                  <c:v>1183</c:v>
                </c:pt>
                <c:pt idx="4524">
                  <c:v>1183</c:v>
                </c:pt>
                <c:pt idx="4525">
                  <c:v>1183</c:v>
                </c:pt>
                <c:pt idx="4526">
                  <c:v>1183</c:v>
                </c:pt>
                <c:pt idx="4527">
                  <c:v>1183</c:v>
                </c:pt>
                <c:pt idx="4528">
                  <c:v>1184</c:v>
                </c:pt>
                <c:pt idx="4529">
                  <c:v>1184</c:v>
                </c:pt>
                <c:pt idx="4530">
                  <c:v>1184</c:v>
                </c:pt>
                <c:pt idx="4531">
                  <c:v>1184</c:v>
                </c:pt>
                <c:pt idx="4532">
                  <c:v>1184</c:v>
                </c:pt>
                <c:pt idx="4533">
                  <c:v>1184</c:v>
                </c:pt>
                <c:pt idx="4534">
                  <c:v>1184</c:v>
                </c:pt>
                <c:pt idx="4535">
                  <c:v>1184</c:v>
                </c:pt>
                <c:pt idx="4536">
                  <c:v>1184</c:v>
                </c:pt>
                <c:pt idx="4537">
                  <c:v>1184</c:v>
                </c:pt>
                <c:pt idx="4538">
                  <c:v>1184</c:v>
                </c:pt>
                <c:pt idx="4539">
                  <c:v>1184</c:v>
                </c:pt>
                <c:pt idx="4540">
                  <c:v>1184</c:v>
                </c:pt>
                <c:pt idx="4541">
                  <c:v>1184</c:v>
                </c:pt>
                <c:pt idx="4542">
                  <c:v>1184</c:v>
                </c:pt>
                <c:pt idx="4543">
                  <c:v>1184</c:v>
                </c:pt>
                <c:pt idx="4544">
                  <c:v>1184</c:v>
                </c:pt>
                <c:pt idx="4545">
                  <c:v>1184</c:v>
                </c:pt>
                <c:pt idx="4546">
                  <c:v>1184</c:v>
                </c:pt>
                <c:pt idx="4547">
                  <c:v>1184</c:v>
                </c:pt>
                <c:pt idx="4548">
                  <c:v>1185</c:v>
                </c:pt>
                <c:pt idx="4549">
                  <c:v>1186</c:v>
                </c:pt>
                <c:pt idx="4550">
                  <c:v>1187</c:v>
                </c:pt>
                <c:pt idx="4551">
                  <c:v>1187</c:v>
                </c:pt>
                <c:pt idx="4552">
                  <c:v>1187</c:v>
                </c:pt>
                <c:pt idx="4553">
                  <c:v>1187</c:v>
                </c:pt>
                <c:pt idx="4554">
                  <c:v>1187</c:v>
                </c:pt>
                <c:pt idx="4555">
                  <c:v>1187</c:v>
                </c:pt>
                <c:pt idx="4556">
                  <c:v>1187</c:v>
                </c:pt>
                <c:pt idx="4557">
                  <c:v>1187</c:v>
                </c:pt>
                <c:pt idx="4558">
                  <c:v>1187</c:v>
                </c:pt>
                <c:pt idx="4559">
                  <c:v>1188</c:v>
                </c:pt>
                <c:pt idx="4560">
                  <c:v>1188</c:v>
                </c:pt>
                <c:pt idx="4561">
                  <c:v>1188</c:v>
                </c:pt>
                <c:pt idx="4562">
                  <c:v>1188</c:v>
                </c:pt>
                <c:pt idx="4563">
                  <c:v>1188</c:v>
                </c:pt>
                <c:pt idx="4564">
                  <c:v>1188</c:v>
                </c:pt>
                <c:pt idx="4565">
                  <c:v>1188</c:v>
                </c:pt>
                <c:pt idx="4566">
                  <c:v>1188</c:v>
                </c:pt>
                <c:pt idx="4567">
                  <c:v>1188</c:v>
                </c:pt>
                <c:pt idx="4568">
                  <c:v>1188</c:v>
                </c:pt>
                <c:pt idx="4569">
                  <c:v>1188</c:v>
                </c:pt>
                <c:pt idx="4570">
                  <c:v>1188</c:v>
                </c:pt>
                <c:pt idx="4571">
                  <c:v>1188</c:v>
                </c:pt>
                <c:pt idx="4572">
                  <c:v>1188</c:v>
                </c:pt>
                <c:pt idx="4573">
                  <c:v>1188</c:v>
                </c:pt>
                <c:pt idx="4574">
                  <c:v>1188</c:v>
                </c:pt>
                <c:pt idx="4575">
                  <c:v>1188</c:v>
                </c:pt>
                <c:pt idx="4576">
                  <c:v>1188</c:v>
                </c:pt>
                <c:pt idx="4577">
                  <c:v>1188</c:v>
                </c:pt>
                <c:pt idx="4578">
                  <c:v>1188</c:v>
                </c:pt>
                <c:pt idx="4579">
                  <c:v>1188</c:v>
                </c:pt>
                <c:pt idx="4580">
                  <c:v>1188</c:v>
                </c:pt>
                <c:pt idx="4581">
                  <c:v>1188</c:v>
                </c:pt>
                <c:pt idx="4582">
                  <c:v>1188</c:v>
                </c:pt>
                <c:pt idx="4583">
                  <c:v>1188</c:v>
                </c:pt>
                <c:pt idx="4584">
                  <c:v>1188</c:v>
                </c:pt>
                <c:pt idx="4585">
                  <c:v>1189</c:v>
                </c:pt>
                <c:pt idx="4586">
                  <c:v>1189</c:v>
                </c:pt>
                <c:pt idx="4587">
                  <c:v>1190</c:v>
                </c:pt>
                <c:pt idx="4588">
                  <c:v>1191</c:v>
                </c:pt>
                <c:pt idx="4589">
                  <c:v>1192</c:v>
                </c:pt>
                <c:pt idx="4590">
                  <c:v>1192</c:v>
                </c:pt>
                <c:pt idx="4591">
                  <c:v>1192</c:v>
                </c:pt>
                <c:pt idx="4592">
                  <c:v>1192</c:v>
                </c:pt>
                <c:pt idx="4593">
                  <c:v>1193</c:v>
                </c:pt>
                <c:pt idx="4594">
                  <c:v>1193</c:v>
                </c:pt>
                <c:pt idx="4595">
                  <c:v>1193</c:v>
                </c:pt>
                <c:pt idx="4596">
                  <c:v>1193</c:v>
                </c:pt>
                <c:pt idx="4597">
                  <c:v>1193</c:v>
                </c:pt>
                <c:pt idx="4598">
                  <c:v>1193</c:v>
                </c:pt>
                <c:pt idx="4599">
                  <c:v>1193</c:v>
                </c:pt>
                <c:pt idx="4600">
                  <c:v>1194</c:v>
                </c:pt>
                <c:pt idx="4601">
                  <c:v>1195</c:v>
                </c:pt>
                <c:pt idx="4602">
                  <c:v>1196</c:v>
                </c:pt>
                <c:pt idx="4603">
                  <c:v>1196</c:v>
                </c:pt>
                <c:pt idx="4604">
                  <c:v>1197</c:v>
                </c:pt>
                <c:pt idx="4605">
                  <c:v>1197</c:v>
                </c:pt>
                <c:pt idx="4606">
                  <c:v>1198</c:v>
                </c:pt>
                <c:pt idx="4607">
                  <c:v>1199</c:v>
                </c:pt>
                <c:pt idx="4608">
                  <c:v>1199</c:v>
                </c:pt>
                <c:pt idx="4609">
                  <c:v>1200</c:v>
                </c:pt>
                <c:pt idx="4610">
                  <c:v>1201</c:v>
                </c:pt>
                <c:pt idx="4611">
                  <c:v>1201</c:v>
                </c:pt>
                <c:pt idx="4612">
                  <c:v>1201</c:v>
                </c:pt>
                <c:pt idx="4613">
                  <c:v>1201</c:v>
                </c:pt>
                <c:pt idx="4614">
                  <c:v>1202</c:v>
                </c:pt>
                <c:pt idx="4615">
                  <c:v>1203</c:v>
                </c:pt>
                <c:pt idx="4616">
                  <c:v>1204</c:v>
                </c:pt>
                <c:pt idx="4617">
                  <c:v>1205</c:v>
                </c:pt>
                <c:pt idx="4618">
                  <c:v>1206</c:v>
                </c:pt>
                <c:pt idx="4619">
                  <c:v>1206</c:v>
                </c:pt>
                <c:pt idx="4620">
                  <c:v>1206</c:v>
                </c:pt>
                <c:pt idx="4621">
                  <c:v>1206</c:v>
                </c:pt>
                <c:pt idx="4622">
                  <c:v>1207</c:v>
                </c:pt>
                <c:pt idx="4623">
                  <c:v>1207</c:v>
                </c:pt>
                <c:pt idx="4624">
                  <c:v>1208</c:v>
                </c:pt>
                <c:pt idx="4625">
                  <c:v>1208</c:v>
                </c:pt>
                <c:pt idx="4626">
                  <c:v>1208</c:v>
                </c:pt>
                <c:pt idx="4627">
                  <c:v>1208</c:v>
                </c:pt>
                <c:pt idx="4628">
                  <c:v>1208</c:v>
                </c:pt>
                <c:pt idx="4629">
                  <c:v>1208</c:v>
                </c:pt>
                <c:pt idx="4630">
                  <c:v>1208</c:v>
                </c:pt>
                <c:pt idx="4631">
                  <c:v>1209</c:v>
                </c:pt>
                <c:pt idx="4632">
                  <c:v>1209</c:v>
                </c:pt>
                <c:pt idx="4633">
                  <c:v>1209</c:v>
                </c:pt>
                <c:pt idx="4634">
                  <c:v>1209</c:v>
                </c:pt>
                <c:pt idx="4635">
                  <c:v>1210</c:v>
                </c:pt>
                <c:pt idx="4636">
                  <c:v>1210</c:v>
                </c:pt>
                <c:pt idx="4637">
                  <c:v>1210</c:v>
                </c:pt>
                <c:pt idx="4638">
                  <c:v>1210</c:v>
                </c:pt>
                <c:pt idx="4639">
                  <c:v>1210</c:v>
                </c:pt>
                <c:pt idx="4640">
                  <c:v>1211</c:v>
                </c:pt>
                <c:pt idx="4641">
                  <c:v>1211</c:v>
                </c:pt>
                <c:pt idx="4642">
                  <c:v>1211</c:v>
                </c:pt>
                <c:pt idx="4643">
                  <c:v>1211</c:v>
                </c:pt>
                <c:pt idx="4644">
                  <c:v>1212</c:v>
                </c:pt>
                <c:pt idx="4645">
                  <c:v>1212</c:v>
                </c:pt>
                <c:pt idx="4646">
                  <c:v>1212</c:v>
                </c:pt>
                <c:pt idx="4647">
                  <c:v>1212</c:v>
                </c:pt>
                <c:pt idx="4648">
                  <c:v>1212</c:v>
                </c:pt>
                <c:pt idx="4649">
                  <c:v>1212</c:v>
                </c:pt>
                <c:pt idx="4650">
                  <c:v>1213</c:v>
                </c:pt>
                <c:pt idx="4651">
                  <c:v>1213</c:v>
                </c:pt>
                <c:pt idx="4652">
                  <c:v>1213</c:v>
                </c:pt>
                <c:pt idx="4653">
                  <c:v>1214</c:v>
                </c:pt>
                <c:pt idx="4654">
                  <c:v>1214</c:v>
                </c:pt>
                <c:pt idx="4655">
                  <c:v>1214</c:v>
                </c:pt>
                <c:pt idx="4656">
                  <c:v>1214</c:v>
                </c:pt>
                <c:pt idx="4657">
                  <c:v>1214</c:v>
                </c:pt>
                <c:pt idx="4658">
                  <c:v>1214</c:v>
                </c:pt>
                <c:pt idx="4659">
                  <c:v>1214</c:v>
                </c:pt>
                <c:pt idx="4660">
                  <c:v>1214</c:v>
                </c:pt>
                <c:pt idx="4661">
                  <c:v>1215</c:v>
                </c:pt>
                <c:pt idx="4662">
                  <c:v>1216</c:v>
                </c:pt>
                <c:pt idx="4663">
                  <c:v>1216</c:v>
                </c:pt>
                <c:pt idx="4664">
                  <c:v>1217</c:v>
                </c:pt>
                <c:pt idx="4665">
                  <c:v>1217</c:v>
                </c:pt>
                <c:pt idx="4666">
                  <c:v>1217</c:v>
                </c:pt>
                <c:pt idx="4667">
                  <c:v>1217</c:v>
                </c:pt>
                <c:pt idx="4668">
                  <c:v>1217</c:v>
                </c:pt>
                <c:pt idx="4669">
                  <c:v>1217</c:v>
                </c:pt>
                <c:pt idx="4670">
                  <c:v>1217</c:v>
                </c:pt>
                <c:pt idx="4671">
                  <c:v>1218</c:v>
                </c:pt>
                <c:pt idx="4672">
                  <c:v>1218</c:v>
                </c:pt>
                <c:pt idx="4673">
                  <c:v>1218</c:v>
                </c:pt>
                <c:pt idx="4674">
                  <c:v>1218</c:v>
                </c:pt>
                <c:pt idx="4675">
                  <c:v>1218</c:v>
                </c:pt>
                <c:pt idx="4676">
                  <c:v>1218</c:v>
                </c:pt>
                <c:pt idx="4677">
                  <c:v>1218</c:v>
                </c:pt>
                <c:pt idx="4678">
                  <c:v>1218</c:v>
                </c:pt>
                <c:pt idx="4679">
                  <c:v>1218</c:v>
                </c:pt>
                <c:pt idx="4680">
                  <c:v>1218</c:v>
                </c:pt>
                <c:pt idx="4681">
                  <c:v>1218</c:v>
                </c:pt>
                <c:pt idx="4682">
                  <c:v>1218</c:v>
                </c:pt>
                <c:pt idx="4683">
                  <c:v>1218</c:v>
                </c:pt>
                <c:pt idx="4684">
                  <c:v>1218</c:v>
                </c:pt>
                <c:pt idx="4685">
                  <c:v>1218</c:v>
                </c:pt>
                <c:pt idx="4686">
                  <c:v>1218</c:v>
                </c:pt>
                <c:pt idx="4687">
                  <c:v>1218</c:v>
                </c:pt>
                <c:pt idx="4688">
                  <c:v>1218</c:v>
                </c:pt>
                <c:pt idx="4689">
                  <c:v>1218</c:v>
                </c:pt>
                <c:pt idx="4690">
                  <c:v>1218</c:v>
                </c:pt>
                <c:pt idx="4691">
                  <c:v>1218</c:v>
                </c:pt>
                <c:pt idx="4692">
                  <c:v>1218</c:v>
                </c:pt>
                <c:pt idx="4693">
                  <c:v>1218</c:v>
                </c:pt>
                <c:pt idx="4694">
                  <c:v>1218</c:v>
                </c:pt>
                <c:pt idx="4695">
                  <c:v>1218</c:v>
                </c:pt>
                <c:pt idx="4696">
                  <c:v>1218</c:v>
                </c:pt>
                <c:pt idx="4697">
                  <c:v>1218</c:v>
                </c:pt>
                <c:pt idx="4698">
                  <c:v>1218</c:v>
                </c:pt>
                <c:pt idx="4699">
                  <c:v>1218</c:v>
                </c:pt>
                <c:pt idx="4700">
                  <c:v>1218</c:v>
                </c:pt>
                <c:pt idx="4701">
                  <c:v>1218</c:v>
                </c:pt>
                <c:pt idx="4702">
                  <c:v>1219</c:v>
                </c:pt>
                <c:pt idx="4703">
                  <c:v>1219</c:v>
                </c:pt>
                <c:pt idx="4704">
                  <c:v>1219</c:v>
                </c:pt>
                <c:pt idx="4705">
                  <c:v>1220</c:v>
                </c:pt>
                <c:pt idx="4706">
                  <c:v>1221</c:v>
                </c:pt>
                <c:pt idx="4707">
                  <c:v>1221</c:v>
                </c:pt>
                <c:pt idx="4708">
                  <c:v>1221</c:v>
                </c:pt>
                <c:pt idx="4709">
                  <c:v>1221</c:v>
                </c:pt>
                <c:pt idx="4710">
                  <c:v>1221</c:v>
                </c:pt>
                <c:pt idx="4711">
                  <c:v>1221</c:v>
                </c:pt>
                <c:pt idx="4712">
                  <c:v>1221</c:v>
                </c:pt>
                <c:pt idx="4713">
                  <c:v>1221</c:v>
                </c:pt>
                <c:pt idx="4714">
                  <c:v>1221</c:v>
                </c:pt>
                <c:pt idx="4715">
                  <c:v>1221</c:v>
                </c:pt>
                <c:pt idx="4716">
                  <c:v>1221</c:v>
                </c:pt>
                <c:pt idx="4717">
                  <c:v>1221</c:v>
                </c:pt>
                <c:pt idx="4718">
                  <c:v>1222</c:v>
                </c:pt>
                <c:pt idx="4719">
                  <c:v>1222</c:v>
                </c:pt>
                <c:pt idx="4720">
                  <c:v>1222</c:v>
                </c:pt>
                <c:pt idx="4721">
                  <c:v>1222</c:v>
                </c:pt>
                <c:pt idx="4722">
                  <c:v>1222</c:v>
                </c:pt>
                <c:pt idx="4723">
                  <c:v>1222</c:v>
                </c:pt>
                <c:pt idx="4724">
                  <c:v>1222</c:v>
                </c:pt>
                <c:pt idx="4725">
                  <c:v>1222</c:v>
                </c:pt>
                <c:pt idx="4726">
                  <c:v>1222</c:v>
                </c:pt>
                <c:pt idx="4727">
                  <c:v>1223</c:v>
                </c:pt>
                <c:pt idx="4728">
                  <c:v>1223</c:v>
                </c:pt>
                <c:pt idx="4729">
                  <c:v>1223</c:v>
                </c:pt>
                <c:pt idx="4730">
                  <c:v>1224</c:v>
                </c:pt>
                <c:pt idx="4731">
                  <c:v>1224</c:v>
                </c:pt>
                <c:pt idx="4732">
                  <c:v>1224</c:v>
                </c:pt>
                <c:pt idx="4733">
                  <c:v>1224</c:v>
                </c:pt>
                <c:pt idx="4734">
                  <c:v>1224</c:v>
                </c:pt>
                <c:pt idx="4735">
                  <c:v>1224</c:v>
                </c:pt>
                <c:pt idx="4736">
                  <c:v>1224</c:v>
                </c:pt>
                <c:pt idx="4737">
                  <c:v>1224</c:v>
                </c:pt>
                <c:pt idx="4738">
                  <c:v>1224</c:v>
                </c:pt>
                <c:pt idx="4739">
                  <c:v>1224</c:v>
                </c:pt>
                <c:pt idx="4740">
                  <c:v>1224</c:v>
                </c:pt>
                <c:pt idx="4741">
                  <c:v>1224</c:v>
                </c:pt>
                <c:pt idx="4742">
                  <c:v>1224</c:v>
                </c:pt>
                <c:pt idx="4743">
                  <c:v>1224</c:v>
                </c:pt>
                <c:pt idx="4744">
                  <c:v>1224</c:v>
                </c:pt>
                <c:pt idx="4745">
                  <c:v>1224</c:v>
                </c:pt>
                <c:pt idx="4746">
                  <c:v>1224</c:v>
                </c:pt>
                <c:pt idx="4747">
                  <c:v>1224</c:v>
                </c:pt>
                <c:pt idx="4748">
                  <c:v>1224</c:v>
                </c:pt>
                <c:pt idx="4749">
                  <c:v>1225</c:v>
                </c:pt>
                <c:pt idx="4750">
                  <c:v>1226</c:v>
                </c:pt>
                <c:pt idx="4751">
                  <c:v>1226</c:v>
                </c:pt>
                <c:pt idx="4752">
                  <c:v>1226</c:v>
                </c:pt>
                <c:pt idx="4753">
                  <c:v>1227</c:v>
                </c:pt>
                <c:pt idx="4754">
                  <c:v>1227</c:v>
                </c:pt>
                <c:pt idx="4755">
                  <c:v>1227</c:v>
                </c:pt>
                <c:pt idx="4756">
                  <c:v>1227</c:v>
                </c:pt>
                <c:pt idx="4757">
                  <c:v>1228</c:v>
                </c:pt>
                <c:pt idx="4758">
                  <c:v>1228</c:v>
                </c:pt>
                <c:pt idx="4759">
                  <c:v>1228</c:v>
                </c:pt>
                <c:pt idx="4760">
                  <c:v>1229</c:v>
                </c:pt>
                <c:pt idx="4761">
                  <c:v>1229</c:v>
                </c:pt>
                <c:pt idx="4762">
                  <c:v>1229</c:v>
                </c:pt>
                <c:pt idx="4763">
                  <c:v>1230</c:v>
                </c:pt>
                <c:pt idx="4764">
                  <c:v>1230</c:v>
                </c:pt>
                <c:pt idx="4765">
                  <c:v>1231</c:v>
                </c:pt>
                <c:pt idx="4766">
                  <c:v>1231</c:v>
                </c:pt>
                <c:pt idx="4767">
                  <c:v>1232</c:v>
                </c:pt>
                <c:pt idx="4768">
                  <c:v>1233</c:v>
                </c:pt>
                <c:pt idx="4769">
                  <c:v>1233</c:v>
                </c:pt>
                <c:pt idx="4770">
                  <c:v>1233</c:v>
                </c:pt>
                <c:pt idx="4771">
                  <c:v>1233</c:v>
                </c:pt>
                <c:pt idx="4772">
                  <c:v>1233</c:v>
                </c:pt>
                <c:pt idx="4773">
                  <c:v>1233</c:v>
                </c:pt>
                <c:pt idx="4774">
                  <c:v>1233</c:v>
                </c:pt>
                <c:pt idx="4775">
                  <c:v>1233</c:v>
                </c:pt>
                <c:pt idx="4776">
                  <c:v>1233</c:v>
                </c:pt>
                <c:pt idx="4777">
                  <c:v>1233</c:v>
                </c:pt>
                <c:pt idx="4778">
                  <c:v>1233</c:v>
                </c:pt>
                <c:pt idx="4779">
                  <c:v>1233</c:v>
                </c:pt>
                <c:pt idx="4780">
                  <c:v>1233</c:v>
                </c:pt>
                <c:pt idx="4781">
                  <c:v>1233</c:v>
                </c:pt>
                <c:pt idx="4782">
                  <c:v>1233</c:v>
                </c:pt>
                <c:pt idx="4783">
                  <c:v>1233</c:v>
                </c:pt>
                <c:pt idx="4784">
                  <c:v>1233</c:v>
                </c:pt>
                <c:pt idx="4785">
                  <c:v>1233</c:v>
                </c:pt>
                <c:pt idx="4786">
                  <c:v>1233</c:v>
                </c:pt>
                <c:pt idx="4787">
                  <c:v>1233</c:v>
                </c:pt>
                <c:pt idx="4788">
                  <c:v>1233</c:v>
                </c:pt>
                <c:pt idx="4789">
                  <c:v>1233</c:v>
                </c:pt>
                <c:pt idx="4790">
                  <c:v>1233</c:v>
                </c:pt>
                <c:pt idx="4791">
                  <c:v>1233</c:v>
                </c:pt>
                <c:pt idx="4792">
                  <c:v>1233</c:v>
                </c:pt>
                <c:pt idx="4793">
                  <c:v>1233</c:v>
                </c:pt>
                <c:pt idx="4794">
                  <c:v>1233</c:v>
                </c:pt>
                <c:pt idx="4795">
                  <c:v>1233</c:v>
                </c:pt>
                <c:pt idx="4796">
                  <c:v>1233</c:v>
                </c:pt>
                <c:pt idx="4797">
                  <c:v>1233</c:v>
                </c:pt>
                <c:pt idx="4798">
                  <c:v>1233</c:v>
                </c:pt>
                <c:pt idx="4799">
                  <c:v>1233</c:v>
                </c:pt>
                <c:pt idx="4800">
                  <c:v>1233</c:v>
                </c:pt>
                <c:pt idx="4801">
                  <c:v>1233</c:v>
                </c:pt>
                <c:pt idx="4802">
                  <c:v>1234</c:v>
                </c:pt>
                <c:pt idx="4803">
                  <c:v>1235</c:v>
                </c:pt>
                <c:pt idx="4804">
                  <c:v>1236</c:v>
                </c:pt>
                <c:pt idx="4805">
                  <c:v>1236</c:v>
                </c:pt>
                <c:pt idx="4806">
                  <c:v>1237</c:v>
                </c:pt>
                <c:pt idx="4807">
                  <c:v>1238</c:v>
                </c:pt>
                <c:pt idx="4808">
                  <c:v>1239</c:v>
                </c:pt>
                <c:pt idx="4809">
                  <c:v>1239</c:v>
                </c:pt>
                <c:pt idx="4810">
                  <c:v>1240</c:v>
                </c:pt>
                <c:pt idx="4811">
                  <c:v>1241</c:v>
                </c:pt>
                <c:pt idx="4812">
                  <c:v>1242</c:v>
                </c:pt>
                <c:pt idx="4813">
                  <c:v>1242</c:v>
                </c:pt>
                <c:pt idx="4814">
                  <c:v>1242</c:v>
                </c:pt>
                <c:pt idx="4815">
                  <c:v>1242</c:v>
                </c:pt>
                <c:pt idx="4816">
                  <c:v>1242</c:v>
                </c:pt>
                <c:pt idx="4817">
                  <c:v>1242</c:v>
                </c:pt>
                <c:pt idx="4818">
                  <c:v>1243</c:v>
                </c:pt>
                <c:pt idx="4819">
                  <c:v>1243</c:v>
                </c:pt>
                <c:pt idx="4820">
                  <c:v>1243</c:v>
                </c:pt>
                <c:pt idx="4821">
                  <c:v>1243</c:v>
                </c:pt>
                <c:pt idx="4822">
                  <c:v>1244</c:v>
                </c:pt>
                <c:pt idx="4823">
                  <c:v>1244</c:v>
                </c:pt>
                <c:pt idx="4824">
                  <c:v>1244</c:v>
                </c:pt>
                <c:pt idx="4825">
                  <c:v>1244</c:v>
                </c:pt>
                <c:pt idx="4826">
                  <c:v>1244</c:v>
                </c:pt>
                <c:pt idx="4827">
                  <c:v>1244</c:v>
                </c:pt>
                <c:pt idx="4828">
                  <c:v>1244</c:v>
                </c:pt>
                <c:pt idx="4829">
                  <c:v>1244</c:v>
                </c:pt>
                <c:pt idx="4830">
                  <c:v>1244</c:v>
                </c:pt>
                <c:pt idx="4831">
                  <c:v>1245</c:v>
                </c:pt>
                <c:pt idx="4832">
                  <c:v>1246</c:v>
                </c:pt>
                <c:pt idx="4833">
                  <c:v>1247</c:v>
                </c:pt>
                <c:pt idx="4834">
                  <c:v>1248</c:v>
                </c:pt>
                <c:pt idx="4835">
                  <c:v>1249</c:v>
                </c:pt>
                <c:pt idx="4836">
                  <c:v>1250</c:v>
                </c:pt>
                <c:pt idx="4837">
                  <c:v>1251</c:v>
                </c:pt>
                <c:pt idx="4838">
                  <c:v>1251</c:v>
                </c:pt>
                <c:pt idx="4839">
                  <c:v>1251</c:v>
                </c:pt>
                <c:pt idx="4840">
                  <c:v>1251</c:v>
                </c:pt>
                <c:pt idx="4841">
                  <c:v>1252</c:v>
                </c:pt>
                <c:pt idx="4842">
                  <c:v>1253</c:v>
                </c:pt>
                <c:pt idx="4843">
                  <c:v>1254</c:v>
                </c:pt>
                <c:pt idx="4844">
                  <c:v>1255</c:v>
                </c:pt>
                <c:pt idx="4845">
                  <c:v>1256</c:v>
                </c:pt>
                <c:pt idx="4846">
                  <c:v>1257</c:v>
                </c:pt>
                <c:pt idx="4847">
                  <c:v>1257</c:v>
                </c:pt>
                <c:pt idx="4848">
                  <c:v>1257</c:v>
                </c:pt>
                <c:pt idx="4849">
                  <c:v>1257</c:v>
                </c:pt>
                <c:pt idx="4850">
                  <c:v>1258</c:v>
                </c:pt>
                <c:pt idx="4851">
                  <c:v>1259</c:v>
                </c:pt>
                <c:pt idx="4852">
                  <c:v>1259</c:v>
                </c:pt>
                <c:pt idx="4853">
                  <c:v>1260</c:v>
                </c:pt>
                <c:pt idx="4854">
                  <c:v>1260</c:v>
                </c:pt>
                <c:pt idx="4855">
                  <c:v>1260</c:v>
                </c:pt>
                <c:pt idx="4856">
                  <c:v>1260</c:v>
                </c:pt>
                <c:pt idx="4857">
                  <c:v>1260</c:v>
                </c:pt>
                <c:pt idx="4858">
                  <c:v>1261</c:v>
                </c:pt>
                <c:pt idx="4859">
                  <c:v>1261</c:v>
                </c:pt>
                <c:pt idx="4860">
                  <c:v>1261</c:v>
                </c:pt>
                <c:pt idx="4861">
                  <c:v>1261</c:v>
                </c:pt>
                <c:pt idx="4862">
                  <c:v>1262</c:v>
                </c:pt>
                <c:pt idx="4863">
                  <c:v>1262</c:v>
                </c:pt>
                <c:pt idx="4864">
                  <c:v>1262</c:v>
                </c:pt>
                <c:pt idx="4865">
                  <c:v>1262</c:v>
                </c:pt>
                <c:pt idx="4866">
                  <c:v>1262</c:v>
                </c:pt>
                <c:pt idx="4867">
                  <c:v>1263</c:v>
                </c:pt>
                <c:pt idx="4868">
                  <c:v>1263</c:v>
                </c:pt>
                <c:pt idx="4869">
                  <c:v>1263</c:v>
                </c:pt>
                <c:pt idx="4870">
                  <c:v>1263</c:v>
                </c:pt>
                <c:pt idx="4871">
                  <c:v>1263</c:v>
                </c:pt>
                <c:pt idx="4872">
                  <c:v>1263</c:v>
                </c:pt>
                <c:pt idx="4873">
                  <c:v>1264</c:v>
                </c:pt>
                <c:pt idx="4874">
                  <c:v>1264</c:v>
                </c:pt>
                <c:pt idx="4875">
                  <c:v>1264</c:v>
                </c:pt>
                <c:pt idx="4876">
                  <c:v>1264</c:v>
                </c:pt>
                <c:pt idx="4877">
                  <c:v>1264</c:v>
                </c:pt>
                <c:pt idx="4878">
                  <c:v>1264</c:v>
                </c:pt>
                <c:pt idx="4879">
                  <c:v>1264</c:v>
                </c:pt>
                <c:pt idx="4880">
                  <c:v>1264</c:v>
                </c:pt>
                <c:pt idx="4881">
                  <c:v>1264</c:v>
                </c:pt>
                <c:pt idx="4882">
                  <c:v>1264</c:v>
                </c:pt>
                <c:pt idx="4883">
                  <c:v>1265</c:v>
                </c:pt>
                <c:pt idx="4884">
                  <c:v>1265</c:v>
                </c:pt>
                <c:pt idx="4885">
                  <c:v>1265</c:v>
                </c:pt>
                <c:pt idx="4886">
                  <c:v>1265</c:v>
                </c:pt>
                <c:pt idx="4887">
                  <c:v>1266</c:v>
                </c:pt>
                <c:pt idx="4888">
                  <c:v>1266</c:v>
                </c:pt>
                <c:pt idx="4889">
                  <c:v>1266</c:v>
                </c:pt>
                <c:pt idx="4890">
                  <c:v>1266</c:v>
                </c:pt>
                <c:pt idx="4891">
                  <c:v>1266</c:v>
                </c:pt>
                <c:pt idx="4892">
                  <c:v>1266</c:v>
                </c:pt>
                <c:pt idx="4893">
                  <c:v>1266</c:v>
                </c:pt>
                <c:pt idx="4894">
                  <c:v>1266</c:v>
                </c:pt>
                <c:pt idx="4895">
                  <c:v>1266</c:v>
                </c:pt>
                <c:pt idx="4896">
                  <c:v>1266</c:v>
                </c:pt>
                <c:pt idx="4897">
                  <c:v>1267</c:v>
                </c:pt>
                <c:pt idx="4898">
                  <c:v>1267</c:v>
                </c:pt>
                <c:pt idx="4899">
                  <c:v>1267</c:v>
                </c:pt>
                <c:pt idx="4900">
                  <c:v>1267</c:v>
                </c:pt>
                <c:pt idx="4901">
                  <c:v>1267</c:v>
                </c:pt>
                <c:pt idx="4902">
                  <c:v>1267</c:v>
                </c:pt>
                <c:pt idx="4903">
                  <c:v>1267</c:v>
                </c:pt>
                <c:pt idx="4904">
                  <c:v>1268</c:v>
                </c:pt>
                <c:pt idx="4905">
                  <c:v>1268</c:v>
                </c:pt>
                <c:pt idx="4906">
                  <c:v>1268</c:v>
                </c:pt>
                <c:pt idx="4907">
                  <c:v>1268</c:v>
                </c:pt>
                <c:pt idx="4908">
                  <c:v>1268</c:v>
                </c:pt>
                <c:pt idx="4909">
                  <c:v>1268</c:v>
                </c:pt>
                <c:pt idx="4910">
                  <c:v>1268</c:v>
                </c:pt>
                <c:pt idx="4911">
                  <c:v>1268</c:v>
                </c:pt>
                <c:pt idx="4912">
                  <c:v>1268</c:v>
                </c:pt>
                <c:pt idx="4913">
                  <c:v>1268</c:v>
                </c:pt>
                <c:pt idx="4914">
                  <c:v>1268</c:v>
                </c:pt>
                <c:pt idx="4915">
                  <c:v>1268</c:v>
                </c:pt>
                <c:pt idx="4916">
                  <c:v>1268</c:v>
                </c:pt>
                <c:pt idx="4917">
                  <c:v>1268</c:v>
                </c:pt>
                <c:pt idx="4918">
                  <c:v>1268</c:v>
                </c:pt>
                <c:pt idx="4919">
                  <c:v>1268</c:v>
                </c:pt>
                <c:pt idx="4920">
                  <c:v>1268</c:v>
                </c:pt>
                <c:pt idx="4921">
                  <c:v>1268</c:v>
                </c:pt>
                <c:pt idx="4922">
                  <c:v>1268</c:v>
                </c:pt>
                <c:pt idx="4923">
                  <c:v>1268</c:v>
                </c:pt>
                <c:pt idx="4924">
                  <c:v>1268</c:v>
                </c:pt>
                <c:pt idx="4925">
                  <c:v>1269</c:v>
                </c:pt>
                <c:pt idx="4926">
                  <c:v>1270</c:v>
                </c:pt>
                <c:pt idx="4927">
                  <c:v>1270</c:v>
                </c:pt>
                <c:pt idx="4928">
                  <c:v>1270</c:v>
                </c:pt>
                <c:pt idx="4929">
                  <c:v>1271</c:v>
                </c:pt>
                <c:pt idx="4930">
                  <c:v>1271</c:v>
                </c:pt>
                <c:pt idx="4931">
                  <c:v>1271</c:v>
                </c:pt>
                <c:pt idx="4932">
                  <c:v>1271</c:v>
                </c:pt>
                <c:pt idx="4933">
                  <c:v>1271</c:v>
                </c:pt>
                <c:pt idx="4934">
                  <c:v>1271</c:v>
                </c:pt>
                <c:pt idx="4935">
                  <c:v>1272</c:v>
                </c:pt>
                <c:pt idx="4936">
                  <c:v>1273</c:v>
                </c:pt>
                <c:pt idx="4937">
                  <c:v>1274</c:v>
                </c:pt>
                <c:pt idx="4938">
                  <c:v>1275</c:v>
                </c:pt>
                <c:pt idx="4939">
                  <c:v>1275</c:v>
                </c:pt>
                <c:pt idx="4940">
                  <c:v>1275</c:v>
                </c:pt>
                <c:pt idx="4941">
                  <c:v>1276</c:v>
                </c:pt>
                <c:pt idx="4942">
                  <c:v>1276</c:v>
                </c:pt>
                <c:pt idx="4943">
                  <c:v>1277</c:v>
                </c:pt>
                <c:pt idx="4944">
                  <c:v>1277</c:v>
                </c:pt>
                <c:pt idx="4945">
                  <c:v>1277</c:v>
                </c:pt>
                <c:pt idx="4946">
                  <c:v>1278</c:v>
                </c:pt>
                <c:pt idx="4947">
                  <c:v>1279</c:v>
                </c:pt>
                <c:pt idx="4948">
                  <c:v>1280</c:v>
                </c:pt>
                <c:pt idx="4949">
                  <c:v>1280</c:v>
                </c:pt>
                <c:pt idx="4950">
                  <c:v>1280</c:v>
                </c:pt>
                <c:pt idx="4951">
                  <c:v>1281</c:v>
                </c:pt>
                <c:pt idx="4952">
                  <c:v>1282</c:v>
                </c:pt>
                <c:pt idx="4953">
                  <c:v>1282</c:v>
                </c:pt>
                <c:pt idx="4954">
                  <c:v>1282</c:v>
                </c:pt>
                <c:pt idx="4955">
                  <c:v>1282</c:v>
                </c:pt>
                <c:pt idx="4956">
                  <c:v>1282</c:v>
                </c:pt>
                <c:pt idx="4957">
                  <c:v>1282</c:v>
                </c:pt>
                <c:pt idx="4958">
                  <c:v>1282</c:v>
                </c:pt>
                <c:pt idx="4959">
                  <c:v>1282</c:v>
                </c:pt>
                <c:pt idx="4960">
                  <c:v>1283</c:v>
                </c:pt>
                <c:pt idx="4961">
                  <c:v>1283</c:v>
                </c:pt>
                <c:pt idx="4962">
                  <c:v>1284</c:v>
                </c:pt>
                <c:pt idx="4963">
                  <c:v>1285</c:v>
                </c:pt>
                <c:pt idx="4964">
                  <c:v>1285</c:v>
                </c:pt>
                <c:pt idx="4965">
                  <c:v>1285</c:v>
                </c:pt>
                <c:pt idx="4966">
                  <c:v>1285</c:v>
                </c:pt>
                <c:pt idx="4967">
                  <c:v>1285</c:v>
                </c:pt>
                <c:pt idx="4968">
                  <c:v>1286</c:v>
                </c:pt>
                <c:pt idx="4969">
                  <c:v>1286</c:v>
                </c:pt>
                <c:pt idx="4970">
                  <c:v>1286</c:v>
                </c:pt>
                <c:pt idx="4971">
                  <c:v>1286</c:v>
                </c:pt>
                <c:pt idx="4972">
                  <c:v>1287</c:v>
                </c:pt>
                <c:pt idx="4973">
                  <c:v>1288</c:v>
                </c:pt>
                <c:pt idx="4974">
                  <c:v>1288</c:v>
                </c:pt>
                <c:pt idx="4975">
                  <c:v>1288</c:v>
                </c:pt>
                <c:pt idx="4976">
                  <c:v>1288</c:v>
                </c:pt>
                <c:pt idx="4977">
                  <c:v>1288</c:v>
                </c:pt>
                <c:pt idx="4978">
                  <c:v>1288</c:v>
                </c:pt>
                <c:pt idx="4979">
                  <c:v>1288</c:v>
                </c:pt>
                <c:pt idx="4980">
                  <c:v>1288</c:v>
                </c:pt>
                <c:pt idx="4981">
                  <c:v>1288</c:v>
                </c:pt>
                <c:pt idx="4982">
                  <c:v>1288</c:v>
                </c:pt>
                <c:pt idx="4983">
                  <c:v>1289</c:v>
                </c:pt>
                <c:pt idx="4984">
                  <c:v>1289</c:v>
                </c:pt>
                <c:pt idx="4985">
                  <c:v>1289</c:v>
                </c:pt>
                <c:pt idx="4986">
                  <c:v>1289</c:v>
                </c:pt>
                <c:pt idx="4987">
                  <c:v>1289</c:v>
                </c:pt>
                <c:pt idx="4988">
                  <c:v>1289</c:v>
                </c:pt>
                <c:pt idx="4989">
                  <c:v>1289</c:v>
                </c:pt>
                <c:pt idx="4990">
                  <c:v>1289</c:v>
                </c:pt>
                <c:pt idx="4991">
                  <c:v>1289</c:v>
                </c:pt>
                <c:pt idx="4992">
                  <c:v>1289</c:v>
                </c:pt>
                <c:pt idx="4993">
                  <c:v>1289</c:v>
                </c:pt>
                <c:pt idx="4994">
                  <c:v>1289</c:v>
                </c:pt>
                <c:pt idx="4995">
                  <c:v>1289</c:v>
                </c:pt>
                <c:pt idx="4996">
                  <c:v>1289</c:v>
                </c:pt>
                <c:pt idx="4997">
                  <c:v>1290</c:v>
                </c:pt>
                <c:pt idx="4998">
                  <c:v>1291</c:v>
                </c:pt>
                <c:pt idx="4999">
                  <c:v>1291</c:v>
                </c:pt>
                <c:pt idx="5000">
                  <c:v>1291</c:v>
                </c:pt>
                <c:pt idx="5001">
                  <c:v>1291</c:v>
                </c:pt>
                <c:pt idx="5002">
                  <c:v>1291</c:v>
                </c:pt>
                <c:pt idx="5003">
                  <c:v>1291</c:v>
                </c:pt>
                <c:pt idx="5004">
                  <c:v>1291</c:v>
                </c:pt>
                <c:pt idx="5005">
                  <c:v>1291</c:v>
                </c:pt>
                <c:pt idx="5006">
                  <c:v>1292</c:v>
                </c:pt>
                <c:pt idx="5007">
                  <c:v>1292</c:v>
                </c:pt>
                <c:pt idx="5008">
                  <c:v>1292</c:v>
                </c:pt>
                <c:pt idx="5009">
                  <c:v>1292</c:v>
                </c:pt>
                <c:pt idx="5010">
                  <c:v>1292</c:v>
                </c:pt>
                <c:pt idx="5011">
                  <c:v>1292</c:v>
                </c:pt>
                <c:pt idx="5012">
                  <c:v>1293</c:v>
                </c:pt>
                <c:pt idx="5013">
                  <c:v>1293</c:v>
                </c:pt>
                <c:pt idx="5014">
                  <c:v>1293</c:v>
                </c:pt>
                <c:pt idx="5015">
                  <c:v>1293</c:v>
                </c:pt>
                <c:pt idx="5016">
                  <c:v>1294</c:v>
                </c:pt>
                <c:pt idx="5017">
                  <c:v>1294</c:v>
                </c:pt>
                <c:pt idx="5018">
                  <c:v>1294</c:v>
                </c:pt>
                <c:pt idx="5019">
                  <c:v>1294</c:v>
                </c:pt>
                <c:pt idx="5020">
                  <c:v>1294</c:v>
                </c:pt>
                <c:pt idx="5021">
                  <c:v>1294</c:v>
                </c:pt>
                <c:pt idx="5022">
                  <c:v>1294</c:v>
                </c:pt>
                <c:pt idx="5023">
                  <c:v>1294</c:v>
                </c:pt>
                <c:pt idx="5024">
                  <c:v>1294</c:v>
                </c:pt>
                <c:pt idx="5025">
                  <c:v>1294</c:v>
                </c:pt>
                <c:pt idx="5026">
                  <c:v>1294</c:v>
                </c:pt>
                <c:pt idx="5027">
                  <c:v>1294</c:v>
                </c:pt>
                <c:pt idx="5028">
                  <c:v>1294</c:v>
                </c:pt>
                <c:pt idx="5029">
                  <c:v>1294</c:v>
                </c:pt>
                <c:pt idx="5030">
                  <c:v>1294</c:v>
                </c:pt>
                <c:pt idx="5031">
                  <c:v>1294</c:v>
                </c:pt>
                <c:pt idx="5032">
                  <c:v>1294</c:v>
                </c:pt>
                <c:pt idx="5033">
                  <c:v>1294</c:v>
                </c:pt>
                <c:pt idx="5034">
                  <c:v>1294</c:v>
                </c:pt>
                <c:pt idx="5035">
                  <c:v>1295</c:v>
                </c:pt>
                <c:pt idx="5036">
                  <c:v>1295</c:v>
                </c:pt>
                <c:pt idx="5037">
                  <c:v>1295</c:v>
                </c:pt>
                <c:pt idx="5038">
                  <c:v>1295</c:v>
                </c:pt>
                <c:pt idx="5039">
                  <c:v>1296</c:v>
                </c:pt>
                <c:pt idx="5040">
                  <c:v>1296</c:v>
                </c:pt>
                <c:pt idx="5041">
                  <c:v>1296</c:v>
                </c:pt>
                <c:pt idx="5042">
                  <c:v>1296</c:v>
                </c:pt>
                <c:pt idx="5043">
                  <c:v>1296</c:v>
                </c:pt>
                <c:pt idx="5044">
                  <c:v>1296</c:v>
                </c:pt>
                <c:pt idx="5045">
                  <c:v>1296</c:v>
                </c:pt>
                <c:pt idx="5046">
                  <c:v>1296</c:v>
                </c:pt>
                <c:pt idx="5047">
                  <c:v>1296</c:v>
                </c:pt>
                <c:pt idx="5048">
                  <c:v>1296</c:v>
                </c:pt>
                <c:pt idx="5049">
                  <c:v>1296</c:v>
                </c:pt>
                <c:pt idx="5050">
                  <c:v>1296</c:v>
                </c:pt>
                <c:pt idx="5051">
                  <c:v>1296</c:v>
                </c:pt>
                <c:pt idx="5052">
                  <c:v>1296</c:v>
                </c:pt>
                <c:pt idx="5053">
                  <c:v>1297</c:v>
                </c:pt>
                <c:pt idx="5054">
                  <c:v>1297</c:v>
                </c:pt>
                <c:pt idx="5055">
                  <c:v>1297</c:v>
                </c:pt>
                <c:pt idx="5056">
                  <c:v>1298</c:v>
                </c:pt>
                <c:pt idx="5057">
                  <c:v>1299</c:v>
                </c:pt>
                <c:pt idx="5058">
                  <c:v>1300</c:v>
                </c:pt>
                <c:pt idx="5059">
                  <c:v>1300</c:v>
                </c:pt>
                <c:pt idx="5060">
                  <c:v>1300</c:v>
                </c:pt>
                <c:pt idx="5061">
                  <c:v>1300</c:v>
                </c:pt>
                <c:pt idx="5062">
                  <c:v>1300</c:v>
                </c:pt>
                <c:pt idx="5063">
                  <c:v>1300</c:v>
                </c:pt>
                <c:pt idx="5064">
                  <c:v>1300</c:v>
                </c:pt>
                <c:pt idx="5065">
                  <c:v>1300</c:v>
                </c:pt>
                <c:pt idx="5066">
                  <c:v>1300</c:v>
                </c:pt>
                <c:pt idx="5067">
                  <c:v>1301</c:v>
                </c:pt>
                <c:pt idx="5068">
                  <c:v>1301</c:v>
                </c:pt>
                <c:pt idx="5069">
                  <c:v>1301</c:v>
                </c:pt>
                <c:pt idx="5070">
                  <c:v>1301</c:v>
                </c:pt>
                <c:pt idx="5071">
                  <c:v>1301</c:v>
                </c:pt>
                <c:pt idx="5072">
                  <c:v>1301</c:v>
                </c:pt>
                <c:pt idx="5073">
                  <c:v>1301</c:v>
                </c:pt>
                <c:pt idx="5074">
                  <c:v>1302</c:v>
                </c:pt>
                <c:pt idx="5075">
                  <c:v>1302</c:v>
                </c:pt>
                <c:pt idx="5076">
                  <c:v>1303</c:v>
                </c:pt>
                <c:pt idx="5077">
                  <c:v>1303</c:v>
                </c:pt>
                <c:pt idx="5078">
                  <c:v>1303</c:v>
                </c:pt>
                <c:pt idx="5079">
                  <c:v>1303</c:v>
                </c:pt>
                <c:pt idx="5080">
                  <c:v>1303</c:v>
                </c:pt>
                <c:pt idx="5081">
                  <c:v>1304</c:v>
                </c:pt>
                <c:pt idx="5082">
                  <c:v>1305</c:v>
                </c:pt>
                <c:pt idx="5083">
                  <c:v>1305</c:v>
                </c:pt>
                <c:pt idx="5084">
                  <c:v>1306</c:v>
                </c:pt>
                <c:pt idx="5085">
                  <c:v>1306</c:v>
                </c:pt>
                <c:pt idx="5086">
                  <c:v>1306</c:v>
                </c:pt>
                <c:pt idx="5087">
                  <c:v>1306</c:v>
                </c:pt>
                <c:pt idx="5088">
                  <c:v>1307</c:v>
                </c:pt>
                <c:pt idx="5089">
                  <c:v>1307</c:v>
                </c:pt>
                <c:pt idx="5090">
                  <c:v>1307</c:v>
                </c:pt>
                <c:pt idx="5091">
                  <c:v>1307</c:v>
                </c:pt>
                <c:pt idx="5092">
                  <c:v>1308</c:v>
                </c:pt>
                <c:pt idx="5093">
                  <c:v>1308</c:v>
                </c:pt>
                <c:pt idx="5094">
                  <c:v>1308</c:v>
                </c:pt>
                <c:pt idx="5095">
                  <c:v>1308</c:v>
                </c:pt>
                <c:pt idx="5096">
                  <c:v>1308</c:v>
                </c:pt>
                <c:pt idx="5097">
                  <c:v>1309</c:v>
                </c:pt>
                <c:pt idx="5098">
                  <c:v>1309</c:v>
                </c:pt>
                <c:pt idx="5099">
                  <c:v>1309</c:v>
                </c:pt>
                <c:pt idx="5100">
                  <c:v>1309</c:v>
                </c:pt>
                <c:pt idx="5101">
                  <c:v>1310</c:v>
                </c:pt>
                <c:pt idx="5102">
                  <c:v>1311</c:v>
                </c:pt>
                <c:pt idx="5103">
                  <c:v>1311</c:v>
                </c:pt>
                <c:pt idx="5104">
                  <c:v>1311</c:v>
                </c:pt>
                <c:pt idx="5105">
                  <c:v>1311</c:v>
                </c:pt>
                <c:pt idx="5106">
                  <c:v>1311</c:v>
                </c:pt>
                <c:pt idx="5107">
                  <c:v>1311</c:v>
                </c:pt>
                <c:pt idx="5108">
                  <c:v>1311</c:v>
                </c:pt>
                <c:pt idx="5109">
                  <c:v>1312</c:v>
                </c:pt>
                <c:pt idx="5110">
                  <c:v>1312</c:v>
                </c:pt>
                <c:pt idx="5111">
                  <c:v>1312</c:v>
                </c:pt>
                <c:pt idx="5112">
                  <c:v>1312</c:v>
                </c:pt>
                <c:pt idx="5113">
                  <c:v>1312</c:v>
                </c:pt>
                <c:pt idx="5114">
                  <c:v>1312</c:v>
                </c:pt>
                <c:pt idx="5115">
                  <c:v>1312</c:v>
                </c:pt>
                <c:pt idx="5116">
                  <c:v>1312</c:v>
                </c:pt>
                <c:pt idx="5117">
                  <c:v>1313</c:v>
                </c:pt>
                <c:pt idx="5118">
                  <c:v>1314</c:v>
                </c:pt>
                <c:pt idx="5119">
                  <c:v>1314</c:v>
                </c:pt>
                <c:pt idx="5120">
                  <c:v>1314</c:v>
                </c:pt>
                <c:pt idx="5121">
                  <c:v>1314</c:v>
                </c:pt>
                <c:pt idx="5122">
                  <c:v>1314</c:v>
                </c:pt>
                <c:pt idx="5123">
                  <c:v>1314</c:v>
                </c:pt>
                <c:pt idx="5124">
                  <c:v>1314</c:v>
                </c:pt>
                <c:pt idx="5125">
                  <c:v>1314</c:v>
                </c:pt>
                <c:pt idx="5126">
                  <c:v>1314</c:v>
                </c:pt>
                <c:pt idx="5127">
                  <c:v>1314</c:v>
                </c:pt>
                <c:pt idx="5128">
                  <c:v>1314</c:v>
                </c:pt>
                <c:pt idx="5129">
                  <c:v>1314</c:v>
                </c:pt>
                <c:pt idx="5130">
                  <c:v>1314</c:v>
                </c:pt>
                <c:pt idx="5131">
                  <c:v>1314</c:v>
                </c:pt>
                <c:pt idx="5132">
                  <c:v>1314</c:v>
                </c:pt>
                <c:pt idx="5133">
                  <c:v>1314</c:v>
                </c:pt>
                <c:pt idx="5134">
                  <c:v>1314</c:v>
                </c:pt>
                <c:pt idx="5135">
                  <c:v>1314</c:v>
                </c:pt>
                <c:pt idx="5136">
                  <c:v>1314</c:v>
                </c:pt>
                <c:pt idx="5137">
                  <c:v>1314</c:v>
                </c:pt>
                <c:pt idx="5138">
                  <c:v>1314</c:v>
                </c:pt>
                <c:pt idx="5139">
                  <c:v>1314</c:v>
                </c:pt>
                <c:pt idx="5140">
                  <c:v>1314</c:v>
                </c:pt>
                <c:pt idx="5141">
                  <c:v>1314</c:v>
                </c:pt>
                <c:pt idx="5142">
                  <c:v>1314</c:v>
                </c:pt>
                <c:pt idx="5143">
                  <c:v>1314</c:v>
                </c:pt>
                <c:pt idx="5144">
                  <c:v>1314</c:v>
                </c:pt>
                <c:pt idx="5145">
                  <c:v>1315</c:v>
                </c:pt>
                <c:pt idx="5146">
                  <c:v>1315</c:v>
                </c:pt>
                <c:pt idx="5147">
                  <c:v>1315</c:v>
                </c:pt>
                <c:pt idx="5148">
                  <c:v>1315</c:v>
                </c:pt>
                <c:pt idx="5149">
                  <c:v>1315</c:v>
                </c:pt>
                <c:pt idx="5150">
                  <c:v>1315</c:v>
                </c:pt>
                <c:pt idx="5151">
                  <c:v>1316</c:v>
                </c:pt>
                <c:pt idx="5152">
                  <c:v>1316</c:v>
                </c:pt>
                <c:pt idx="5153">
                  <c:v>1316</c:v>
                </c:pt>
                <c:pt idx="5154">
                  <c:v>1316</c:v>
                </c:pt>
                <c:pt idx="5155">
                  <c:v>1316</c:v>
                </c:pt>
                <c:pt idx="5156">
                  <c:v>1316</c:v>
                </c:pt>
                <c:pt idx="5157">
                  <c:v>1317</c:v>
                </c:pt>
                <c:pt idx="5158">
                  <c:v>1317</c:v>
                </c:pt>
                <c:pt idx="5159">
                  <c:v>1317</c:v>
                </c:pt>
                <c:pt idx="5160">
                  <c:v>1317</c:v>
                </c:pt>
                <c:pt idx="5161">
                  <c:v>1317</c:v>
                </c:pt>
                <c:pt idx="5162">
                  <c:v>1318</c:v>
                </c:pt>
                <c:pt idx="5163">
                  <c:v>1318</c:v>
                </c:pt>
                <c:pt idx="5164">
                  <c:v>1318</c:v>
                </c:pt>
                <c:pt idx="5165">
                  <c:v>1318</c:v>
                </c:pt>
                <c:pt idx="5166">
                  <c:v>1318</c:v>
                </c:pt>
                <c:pt idx="5167">
                  <c:v>1318</c:v>
                </c:pt>
                <c:pt idx="5168">
                  <c:v>1318</c:v>
                </c:pt>
                <c:pt idx="5169">
                  <c:v>1318</c:v>
                </c:pt>
                <c:pt idx="5170">
                  <c:v>1318</c:v>
                </c:pt>
                <c:pt idx="5171">
                  <c:v>1318</c:v>
                </c:pt>
                <c:pt idx="5172">
                  <c:v>1318</c:v>
                </c:pt>
                <c:pt idx="5173">
                  <c:v>1318</c:v>
                </c:pt>
                <c:pt idx="5174">
                  <c:v>1319</c:v>
                </c:pt>
                <c:pt idx="5175">
                  <c:v>1319</c:v>
                </c:pt>
                <c:pt idx="5176">
                  <c:v>1319</c:v>
                </c:pt>
                <c:pt idx="5177">
                  <c:v>1320</c:v>
                </c:pt>
                <c:pt idx="5178">
                  <c:v>1320</c:v>
                </c:pt>
                <c:pt idx="5179">
                  <c:v>1320</c:v>
                </c:pt>
                <c:pt idx="5180">
                  <c:v>1320</c:v>
                </c:pt>
                <c:pt idx="5181">
                  <c:v>1320</c:v>
                </c:pt>
                <c:pt idx="5182">
                  <c:v>1320</c:v>
                </c:pt>
                <c:pt idx="5183">
                  <c:v>1320</c:v>
                </c:pt>
                <c:pt idx="5184">
                  <c:v>1320</c:v>
                </c:pt>
                <c:pt idx="5185">
                  <c:v>1320</c:v>
                </c:pt>
                <c:pt idx="5186">
                  <c:v>1320</c:v>
                </c:pt>
                <c:pt idx="5187">
                  <c:v>1320</c:v>
                </c:pt>
                <c:pt idx="5188">
                  <c:v>1320</c:v>
                </c:pt>
                <c:pt idx="5189">
                  <c:v>1320</c:v>
                </c:pt>
                <c:pt idx="5190">
                  <c:v>1320</c:v>
                </c:pt>
                <c:pt idx="5191">
                  <c:v>1320</c:v>
                </c:pt>
                <c:pt idx="5192">
                  <c:v>1320</c:v>
                </c:pt>
                <c:pt idx="5193">
                  <c:v>1320</c:v>
                </c:pt>
                <c:pt idx="5194">
                  <c:v>1320</c:v>
                </c:pt>
                <c:pt idx="5195">
                  <c:v>1320</c:v>
                </c:pt>
                <c:pt idx="5196">
                  <c:v>1320</c:v>
                </c:pt>
                <c:pt idx="5197">
                  <c:v>1320</c:v>
                </c:pt>
                <c:pt idx="5198">
                  <c:v>1320</c:v>
                </c:pt>
                <c:pt idx="5199">
                  <c:v>1320</c:v>
                </c:pt>
                <c:pt idx="5200">
                  <c:v>1320</c:v>
                </c:pt>
                <c:pt idx="5201">
                  <c:v>1320</c:v>
                </c:pt>
                <c:pt idx="5202">
                  <c:v>1320</c:v>
                </c:pt>
                <c:pt idx="5203">
                  <c:v>1320</c:v>
                </c:pt>
                <c:pt idx="5204">
                  <c:v>1320</c:v>
                </c:pt>
                <c:pt idx="5205">
                  <c:v>1320</c:v>
                </c:pt>
                <c:pt idx="5206">
                  <c:v>1321</c:v>
                </c:pt>
                <c:pt idx="5207">
                  <c:v>1321</c:v>
                </c:pt>
                <c:pt idx="5208">
                  <c:v>1321</c:v>
                </c:pt>
                <c:pt idx="5209">
                  <c:v>1322</c:v>
                </c:pt>
                <c:pt idx="5210">
                  <c:v>1323</c:v>
                </c:pt>
                <c:pt idx="5211">
                  <c:v>1323</c:v>
                </c:pt>
                <c:pt idx="5212">
                  <c:v>1323</c:v>
                </c:pt>
                <c:pt idx="5213">
                  <c:v>1323</c:v>
                </c:pt>
                <c:pt idx="5214">
                  <c:v>1323</c:v>
                </c:pt>
                <c:pt idx="5215">
                  <c:v>1324</c:v>
                </c:pt>
                <c:pt idx="5216">
                  <c:v>1324</c:v>
                </c:pt>
                <c:pt idx="5217">
                  <c:v>1324</c:v>
                </c:pt>
                <c:pt idx="5218">
                  <c:v>1324</c:v>
                </c:pt>
                <c:pt idx="5219">
                  <c:v>1324</c:v>
                </c:pt>
                <c:pt idx="5220">
                  <c:v>1324</c:v>
                </c:pt>
                <c:pt idx="5221">
                  <c:v>1325</c:v>
                </c:pt>
                <c:pt idx="5222">
                  <c:v>1326</c:v>
                </c:pt>
                <c:pt idx="5223">
                  <c:v>1326</c:v>
                </c:pt>
                <c:pt idx="5224">
                  <c:v>1327</c:v>
                </c:pt>
                <c:pt idx="5225">
                  <c:v>1327</c:v>
                </c:pt>
                <c:pt idx="5226">
                  <c:v>1328</c:v>
                </c:pt>
                <c:pt idx="5227">
                  <c:v>1328</c:v>
                </c:pt>
                <c:pt idx="5228">
                  <c:v>1328</c:v>
                </c:pt>
                <c:pt idx="5229">
                  <c:v>1328</c:v>
                </c:pt>
                <c:pt idx="5230">
                  <c:v>1328</c:v>
                </c:pt>
                <c:pt idx="5231">
                  <c:v>1328</c:v>
                </c:pt>
                <c:pt idx="5232">
                  <c:v>1328</c:v>
                </c:pt>
                <c:pt idx="5233">
                  <c:v>1328</c:v>
                </c:pt>
                <c:pt idx="5234">
                  <c:v>1328</c:v>
                </c:pt>
                <c:pt idx="5235">
                  <c:v>1328</c:v>
                </c:pt>
                <c:pt idx="5236">
                  <c:v>1328</c:v>
                </c:pt>
                <c:pt idx="5237">
                  <c:v>1329</c:v>
                </c:pt>
                <c:pt idx="5238">
                  <c:v>1329</c:v>
                </c:pt>
                <c:pt idx="5239">
                  <c:v>1329</c:v>
                </c:pt>
                <c:pt idx="5240">
                  <c:v>1329</c:v>
                </c:pt>
                <c:pt idx="5241">
                  <c:v>1330</c:v>
                </c:pt>
                <c:pt idx="5242">
                  <c:v>1331</c:v>
                </c:pt>
                <c:pt idx="5243">
                  <c:v>1332</c:v>
                </c:pt>
                <c:pt idx="5244">
                  <c:v>1333</c:v>
                </c:pt>
                <c:pt idx="5245">
                  <c:v>1333</c:v>
                </c:pt>
                <c:pt idx="5246">
                  <c:v>1333</c:v>
                </c:pt>
                <c:pt idx="5247">
                  <c:v>1333</c:v>
                </c:pt>
                <c:pt idx="5248">
                  <c:v>1333</c:v>
                </c:pt>
                <c:pt idx="5249">
                  <c:v>1333</c:v>
                </c:pt>
                <c:pt idx="5250">
                  <c:v>1333</c:v>
                </c:pt>
                <c:pt idx="5251">
                  <c:v>1333</c:v>
                </c:pt>
                <c:pt idx="5252">
                  <c:v>1333</c:v>
                </c:pt>
                <c:pt idx="5253">
                  <c:v>1333</c:v>
                </c:pt>
                <c:pt idx="5254">
                  <c:v>1333</c:v>
                </c:pt>
                <c:pt idx="5255">
                  <c:v>1333</c:v>
                </c:pt>
                <c:pt idx="5256">
                  <c:v>1333</c:v>
                </c:pt>
                <c:pt idx="5257">
                  <c:v>1333</c:v>
                </c:pt>
                <c:pt idx="5258">
                  <c:v>1333</c:v>
                </c:pt>
                <c:pt idx="5259">
                  <c:v>1333</c:v>
                </c:pt>
                <c:pt idx="5260">
                  <c:v>1333</c:v>
                </c:pt>
                <c:pt idx="5261">
                  <c:v>1334</c:v>
                </c:pt>
                <c:pt idx="5262">
                  <c:v>1334</c:v>
                </c:pt>
                <c:pt idx="5263">
                  <c:v>1334</c:v>
                </c:pt>
                <c:pt idx="5264">
                  <c:v>1334</c:v>
                </c:pt>
                <c:pt idx="5265">
                  <c:v>1334</c:v>
                </c:pt>
                <c:pt idx="5266">
                  <c:v>1334</c:v>
                </c:pt>
                <c:pt idx="5267">
                  <c:v>1334</c:v>
                </c:pt>
                <c:pt idx="5268">
                  <c:v>1334</c:v>
                </c:pt>
                <c:pt idx="5269">
                  <c:v>1334</c:v>
                </c:pt>
                <c:pt idx="5270">
                  <c:v>1334</c:v>
                </c:pt>
                <c:pt idx="5271">
                  <c:v>1334</c:v>
                </c:pt>
                <c:pt idx="5272">
                  <c:v>1334</c:v>
                </c:pt>
                <c:pt idx="5273">
                  <c:v>1335</c:v>
                </c:pt>
                <c:pt idx="5274">
                  <c:v>1335</c:v>
                </c:pt>
                <c:pt idx="5275">
                  <c:v>1335</c:v>
                </c:pt>
                <c:pt idx="5276">
                  <c:v>1335</c:v>
                </c:pt>
                <c:pt idx="5277">
                  <c:v>1335</c:v>
                </c:pt>
                <c:pt idx="5278">
                  <c:v>1335</c:v>
                </c:pt>
                <c:pt idx="5279">
                  <c:v>1335</c:v>
                </c:pt>
                <c:pt idx="5280">
                  <c:v>1336</c:v>
                </c:pt>
                <c:pt idx="5281">
                  <c:v>1336</c:v>
                </c:pt>
                <c:pt idx="5282">
                  <c:v>1336</c:v>
                </c:pt>
                <c:pt idx="5283">
                  <c:v>1336</c:v>
                </c:pt>
                <c:pt idx="5284">
                  <c:v>1336</c:v>
                </c:pt>
                <c:pt idx="5285">
                  <c:v>1336</c:v>
                </c:pt>
                <c:pt idx="5286">
                  <c:v>1336</c:v>
                </c:pt>
                <c:pt idx="5287">
                  <c:v>1336</c:v>
                </c:pt>
                <c:pt idx="5288">
                  <c:v>1336</c:v>
                </c:pt>
                <c:pt idx="5289">
                  <c:v>1336</c:v>
                </c:pt>
                <c:pt idx="5290">
                  <c:v>1336</c:v>
                </c:pt>
                <c:pt idx="5291">
                  <c:v>1336</c:v>
                </c:pt>
                <c:pt idx="5292">
                  <c:v>1336</c:v>
                </c:pt>
                <c:pt idx="5293">
                  <c:v>1336</c:v>
                </c:pt>
                <c:pt idx="5294">
                  <c:v>1337</c:v>
                </c:pt>
                <c:pt idx="5295">
                  <c:v>1337</c:v>
                </c:pt>
                <c:pt idx="5296">
                  <c:v>1337</c:v>
                </c:pt>
                <c:pt idx="5297">
                  <c:v>1337</c:v>
                </c:pt>
                <c:pt idx="5298">
                  <c:v>1338</c:v>
                </c:pt>
                <c:pt idx="5299">
                  <c:v>1338</c:v>
                </c:pt>
                <c:pt idx="5300">
                  <c:v>1338</c:v>
                </c:pt>
                <c:pt idx="5301">
                  <c:v>1338</c:v>
                </c:pt>
                <c:pt idx="5302">
                  <c:v>1338</c:v>
                </c:pt>
                <c:pt idx="5303">
                  <c:v>1338</c:v>
                </c:pt>
                <c:pt idx="5304">
                  <c:v>1338</c:v>
                </c:pt>
                <c:pt idx="5305">
                  <c:v>1338</c:v>
                </c:pt>
                <c:pt idx="5306">
                  <c:v>1338</c:v>
                </c:pt>
                <c:pt idx="5307">
                  <c:v>1338</c:v>
                </c:pt>
                <c:pt idx="5308">
                  <c:v>1338</c:v>
                </c:pt>
                <c:pt idx="5309">
                  <c:v>1338</c:v>
                </c:pt>
                <c:pt idx="5310">
                  <c:v>1338</c:v>
                </c:pt>
                <c:pt idx="5311">
                  <c:v>1338</c:v>
                </c:pt>
                <c:pt idx="5312">
                  <c:v>1338</c:v>
                </c:pt>
                <c:pt idx="5313">
                  <c:v>1338</c:v>
                </c:pt>
                <c:pt idx="5314">
                  <c:v>1338</c:v>
                </c:pt>
                <c:pt idx="5315">
                  <c:v>1338</c:v>
                </c:pt>
                <c:pt idx="5316">
                  <c:v>1338</c:v>
                </c:pt>
                <c:pt idx="5317">
                  <c:v>1338</c:v>
                </c:pt>
                <c:pt idx="5318">
                  <c:v>1338</c:v>
                </c:pt>
                <c:pt idx="5319">
                  <c:v>1338</c:v>
                </c:pt>
                <c:pt idx="5320">
                  <c:v>1338</c:v>
                </c:pt>
                <c:pt idx="5321">
                  <c:v>1338</c:v>
                </c:pt>
                <c:pt idx="5322">
                  <c:v>1338</c:v>
                </c:pt>
                <c:pt idx="5323">
                  <c:v>1339</c:v>
                </c:pt>
                <c:pt idx="5324">
                  <c:v>1339</c:v>
                </c:pt>
                <c:pt idx="5325">
                  <c:v>1340</c:v>
                </c:pt>
                <c:pt idx="5326">
                  <c:v>1341</c:v>
                </c:pt>
                <c:pt idx="5327">
                  <c:v>1341</c:v>
                </c:pt>
                <c:pt idx="5328">
                  <c:v>1341</c:v>
                </c:pt>
                <c:pt idx="5329">
                  <c:v>1341</c:v>
                </c:pt>
                <c:pt idx="5330">
                  <c:v>1341</c:v>
                </c:pt>
                <c:pt idx="5331">
                  <c:v>1341</c:v>
                </c:pt>
                <c:pt idx="5332">
                  <c:v>1341</c:v>
                </c:pt>
                <c:pt idx="5333">
                  <c:v>1341</c:v>
                </c:pt>
                <c:pt idx="5334">
                  <c:v>1341</c:v>
                </c:pt>
                <c:pt idx="5335">
                  <c:v>1341</c:v>
                </c:pt>
                <c:pt idx="5336">
                  <c:v>1341</c:v>
                </c:pt>
                <c:pt idx="5337">
                  <c:v>1341</c:v>
                </c:pt>
                <c:pt idx="5338">
                  <c:v>1341</c:v>
                </c:pt>
                <c:pt idx="5339">
                  <c:v>1342</c:v>
                </c:pt>
                <c:pt idx="5340">
                  <c:v>1342</c:v>
                </c:pt>
                <c:pt idx="5341">
                  <c:v>1342</c:v>
                </c:pt>
                <c:pt idx="5342">
                  <c:v>1342</c:v>
                </c:pt>
                <c:pt idx="5343">
                  <c:v>1342</c:v>
                </c:pt>
                <c:pt idx="5344">
                  <c:v>1342</c:v>
                </c:pt>
                <c:pt idx="5345">
                  <c:v>1342</c:v>
                </c:pt>
                <c:pt idx="5346">
                  <c:v>1342</c:v>
                </c:pt>
                <c:pt idx="5347">
                  <c:v>1342</c:v>
                </c:pt>
                <c:pt idx="5348">
                  <c:v>1342</c:v>
                </c:pt>
                <c:pt idx="5349">
                  <c:v>1343</c:v>
                </c:pt>
                <c:pt idx="5350">
                  <c:v>1343</c:v>
                </c:pt>
                <c:pt idx="5351">
                  <c:v>1343</c:v>
                </c:pt>
                <c:pt idx="5352">
                  <c:v>1344</c:v>
                </c:pt>
                <c:pt idx="5353">
                  <c:v>1345</c:v>
                </c:pt>
                <c:pt idx="5354">
                  <c:v>1345</c:v>
                </c:pt>
                <c:pt idx="5355">
                  <c:v>1346</c:v>
                </c:pt>
                <c:pt idx="5356">
                  <c:v>1346</c:v>
                </c:pt>
                <c:pt idx="5357">
                  <c:v>1346</c:v>
                </c:pt>
                <c:pt idx="5358">
                  <c:v>1346</c:v>
                </c:pt>
                <c:pt idx="5359">
                  <c:v>1346</c:v>
                </c:pt>
                <c:pt idx="5360">
                  <c:v>1346</c:v>
                </c:pt>
                <c:pt idx="5361">
                  <c:v>1347</c:v>
                </c:pt>
                <c:pt idx="5362">
                  <c:v>1348</c:v>
                </c:pt>
                <c:pt idx="5363">
                  <c:v>1349</c:v>
                </c:pt>
                <c:pt idx="5364">
                  <c:v>1350</c:v>
                </c:pt>
                <c:pt idx="5365">
                  <c:v>1350</c:v>
                </c:pt>
                <c:pt idx="5366">
                  <c:v>1350</c:v>
                </c:pt>
                <c:pt idx="5367">
                  <c:v>1351</c:v>
                </c:pt>
                <c:pt idx="5368">
                  <c:v>1351</c:v>
                </c:pt>
                <c:pt idx="5369">
                  <c:v>1351</c:v>
                </c:pt>
                <c:pt idx="5370">
                  <c:v>1351</c:v>
                </c:pt>
                <c:pt idx="5371">
                  <c:v>1351</c:v>
                </c:pt>
                <c:pt idx="5372">
                  <c:v>1351</c:v>
                </c:pt>
                <c:pt idx="5373">
                  <c:v>1351</c:v>
                </c:pt>
                <c:pt idx="5374">
                  <c:v>1351</c:v>
                </c:pt>
                <c:pt idx="5375">
                  <c:v>1351</c:v>
                </c:pt>
                <c:pt idx="5376">
                  <c:v>1351</c:v>
                </c:pt>
                <c:pt idx="5377">
                  <c:v>1351</c:v>
                </c:pt>
                <c:pt idx="5378">
                  <c:v>1351</c:v>
                </c:pt>
                <c:pt idx="5379">
                  <c:v>1351</c:v>
                </c:pt>
                <c:pt idx="5380">
                  <c:v>1351</c:v>
                </c:pt>
                <c:pt idx="5381">
                  <c:v>1351</c:v>
                </c:pt>
                <c:pt idx="5382">
                  <c:v>1351</c:v>
                </c:pt>
                <c:pt idx="5383">
                  <c:v>1351</c:v>
                </c:pt>
                <c:pt idx="5384">
                  <c:v>1351</c:v>
                </c:pt>
                <c:pt idx="5385">
                  <c:v>1351</c:v>
                </c:pt>
                <c:pt idx="5386">
                  <c:v>1352</c:v>
                </c:pt>
                <c:pt idx="5387">
                  <c:v>1353</c:v>
                </c:pt>
                <c:pt idx="5388">
                  <c:v>1353</c:v>
                </c:pt>
                <c:pt idx="5389">
                  <c:v>1354</c:v>
                </c:pt>
                <c:pt idx="5390">
                  <c:v>1355</c:v>
                </c:pt>
                <c:pt idx="5391">
                  <c:v>1356</c:v>
                </c:pt>
                <c:pt idx="5392">
                  <c:v>1356</c:v>
                </c:pt>
                <c:pt idx="5393">
                  <c:v>1356</c:v>
                </c:pt>
                <c:pt idx="5394">
                  <c:v>1356</c:v>
                </c:pt>
                <c:pt idx="5395">
                  <c:v>1356</c:v>
                </c:pt>
                <c:pt idx="5396">
                  <c:v>1356</c:v>
                </c:pt>
                <c:pt idx="5397">
                  <c:v>1357</c:v>
                </c:pt>
                <c:pt idx="5398">
                  <c:v>1357</c:v>
                </c:pt>
                <c:pt idx="5399">
                  <c:v>1357</c:v>
                </c:pt>
                <c:pt idx="5400">
                  <c:v>1357</c:v>
                </c:pt>
                <c:pt idx="5401">
                  <c:v>1357</c:v>
                </c:pt>
                <c:pt idx="5402">
                  <c:v>1357</c:v>
                </c:pt>
                <c:pt idx="5403">
                  <c:v>1357</c:v>
                </c:pt>
                <c:pt idx="5404">
                  <c:v>1358</c:v>
                </c:pt>
                <c:pt idx="5405">
                  <c:v>1359</c:v>
                </c:pt>
                <c:pt idx="5406">
                  <c:v>1359</c:v>
                </c:pt>
                <c:pt idx="5407">
                  <c:v>1359</c:v>
                </c:pt>
                <c:pt idx="5408">
                  <c:v>1359</c:v>
                </c:pt>
                <c:pt idx="5409">
                  <c:v>1359</c:v>
                </c:pt>
                <c:pt idx="5410">
                  <c:v>1360</c:v>
                </c:pt>
                <c:pt idx="5411">
                  <c:v>1360</c:v>
                </c:pt>
                <c:pt idx="5412">
                  <c:v>1360</c:v>
                </c:pt>
                <c:pt idx="5413">
                  <c:v>1360</c:v>
                </c:pt>
                <c:pt idx="5414">
                  <c:v>1361</c:v>
                </c:pt>
                <c:pt idx="5415">
                  <c:v>1361</c:v>
                </c:pt>
                <c:pt idx="5416">
                  <c:v>1361</c:v>
                </c:pt>
                <c:pt idx="5417">
                  <c:v>1361</c:v>
                </c:pt>
                <c:pt idx="5418">
                  <c:v>1361</c:v>
                </c:pt>
                <c:pt idx="5419">
                  <c:v>1361</c:v>
                </c:pt>
                <c:pt idx="5420">
                  <c:v>1361</c:v>
                </c:pt>
                <c:pt idx="5421">
                  <c:v>1361</c:v>
                </c:pt>
                <c:pt idx="5422">
                  <c:v>1362</c:v>
                </c:pt>
                <c:pt idx="5423">
                  <c:v>1363</c:v>
                </c:pt>
                <c:pt idx="5424">
                  <c:v>1363</c:v>
                </c:pt>
                <c:pt idx="5425">
                  <c:v>1364</c:v>
                </c:pt>
                <c:pt idx="5426">
                  <c:v>1364</c:v>
                </c:pt>
                <c:pt idx="5427">
                  <c:v>1365</c:v>
                </c:pt>
                <c:pt idx="5428">
                  <c:v>1365</c:v>
                </c:pt>
                <c:pt idx="5429">
                  <c:v>1366</c:v>
                </c:pt>
                <c:pt idx="5430">
                  <c:v>1366</c:v>
                </c:pt>
                <c:pt idx="5431">
                  <c:v>1366</c:v>
                </c:pt>
                <c:pt idx="5432">
                  <c:v>1366</c:v>
                </c:pt>
                <c:pt idx="5433">
                  <c:v>1366</c:v>
                </c:pt>
                <c:pt idx="5434">
                  <c:v>1366</c:v>
                </c:pt>
                <c:pt idx="5435">
                  <c:v>1366</c:v>
                </c:pt>
                <c:pt idx="5436">
                  <c:v>1366</c:v>
                </c:pt>
                <c:pt idx="5437">
                  <c:v>1367</c:v>
                </c:pt>
                <c:pt idx="5438">
                  <c:v>1367</c:v>
                </c:pt>
                <c:pt idx="5439">
                  <c:v>1368</c:v>
                </c:pt>
                <c:pt idx="5440">
                  <c:v>1368</c:v>
                </c:pt>
                <c:pt idx="5441">
                  <c:v>1369</c:v>
                </c:pt>
                <c:pt idx="5442">
                  <c:v>1370</c:v>
                </c:pt>
                <c:pt idx="5443">
                  <c:v>1370</c:v>
                </c:pt>
                <c:pt idx="5444">
                  <c:v>1370</c:v>
                </c:pt>
                <c:pt idx="5445">
                  <c:v>1370</c:v>
                </c:pt>
                <c:pt idx="5446">
                  <c:v>1370</c:v>
                </c:pt>
                <c:pt idx="5447">
                  <c:v>1370</c:v>
                </c:pt>
                <c:pt idx="5448">
                  <c:v>1370</c:v>
                </c:pt>
                <c:pt idx="5449">
                  <c:v>1370</c:v>
                </c:pt>
                <c:pt idx="5450">
                  <c:v>1371</c:v>
                </c:pt>
                <c:pt idx="5451">
                  <c:v>1372</c:v>
                </c:pt>
                <c:pt idx="5452">
                  <c:v>1372</c:v>
                </c:pt>
                <c:pt idx="5453">
                  <c:v>1373</c:v>
                </c:pt>
                <c:pt idx="5454">
                  <c:v>1374</c:v>
                </c:pt>
                <c:pt idx="5455">
                  <c:v>1375</c:v>
                </c:pt>
                <c:pt idx="5456">
                  <c:v>1376</c:v>
                </c:pt>
                <c:pt idx="5457">
                  <c:v>1376</c:v>
                </c:pt>
                <c:pt idx="5458">
                  <c:v>1376</c:v>
                </c:pt>
                <c:pt idx="5459">
                  <c:v>1377</c:v>
                </c:pt>
                <c:pt idx="5460">
                  <c:v>1377</c:v>
                </c:pt>
                <c:pt idx="5461">
                  <c:v>1378</c:v>
                </c:pt>
                <c:pt idx="5462">
                  <c:v>1379</c:v>
                </c:pt>
                <c:pt idx="5463">
                  <c:v>1380</c:v>
                </c:pt>
                <c:pt idx="5464">
                  <c:v>1380</c:v>
                </c:pt>
                <c:pt idx="5465">
                  <c:v>1380</c:v>
                </c:pt>
                <c:pt idx="5466">
                  <c:v>1380</c:v>
                </c:pt>
                <c:pt idx="5467">
                  <c:v>1380</c:v>
                </c:pt>
                <c:pt idx="5468">
                  <c:v>1380</c:v>
                </c:pt>
                <c:pt idx="5469">
                  <c:v>1380</c:v>
                </c:pt>
                <c:pt idx="5470">
                  <c:v>1380</c:v>
                </c:pt>
                <c:pt idx="5471">
                  <c:v>1380</c:v>
                </c:pt>
                <c:pt idx="5472">
                  <c:v>1380</c:v>
                </c:pt>
                <c:pt idx="5473">
                  <c:v>1380</c:v>
                </c:pt>
                <c:pt idx="5474">
                  <c:v>1380</c:v>
                </c:pt>
                <c:pt idx="5475">
                  <c:v>1380</c:v>
                </c:pt>
                <c:pt idx="5476">
                  <c:v>1380</c:v>
                </c:pt>
                <c:pt idx="5477">
                  <c:v>1380</c:v>
                </c:pt>
                <c:pt idx="5478">
                  <c:v>1380</c:v>
                </c:pt>
                <c:pt idx="5479">
                  <c:v>1380</c:v>
                </c:pt>
                <c:pt idx="5480">
                  <c:v>1380</c:v>
                </c:pt>
                <c:pt idx="5481">
                  <c:v>1380</c:v>
                </c:pt>
                <c:pt idx="5482">
                  <c:v>1380</c:v>
                </c:pt>
                <c:pt idx="5483">
                  <c:v>1380</c:v>
                </c:pt>
                <c:pt idx="5484">
                  <c:v>1380</c:v>
                </c:pt>
                <c:pt idx="5485">
                  <c:v>1380</c:v>
                </c:pt>
                <c:pt idx="5486">
                  <c:v>1380</c:v>
                </c:pt>
                <c:pt idx="5487">
                  <c:v>1380</c:v>
                </c:pt>
                <c:pt idx="5488">
                  <c:v>1380</c:v>
                </c:pt>
                <c:pt idx="5489">
                  <c:v>1380</c:v>
                </c:pt>
                <c:pt idx="5490">
                  <c:v>1380</c:v>
                </c:pt>
                <c:pt idx="5491">
                  <c:v>1380</c:v>
                </c:pt>
                <c:pt idx="5492">
                  <c:v>1380</c:v>
                </c:pt>
                <c:pt idx="5493">
                  <c:v>1380</c:v>
                </c:pt>
                <c:pt idx="5494">
                  <c:v>1380</c:v>
                </c:pt>
                <c:pt idx="5495">
                  <c:v>1380</c:v>
                </c:pt>
                <c:pt idx="5496">
                  <c:v>1381</c:v>
                </c:pt>
                <c:pt idx="5497">
                  <c:v>1382</c:v>
                </c:pt>
                <c:pt idx="5498">
                  <c:v>1383</c:v>
                </c:pt>
                <c:pt idx="5499">
                  <c:v>1383</c:v>
                </c:pt>
                <c:pt idx="5500">
                  <c:v>1383</c:v>
                </c:pt>
                <c:pt idx="5501">
                  <c:v>1383</c:v>
                </c:pt>
                <c:pt idx="5502">
                  <c:v>1383</c:v>
                </c:pt>
                <c:pt idx="5503">
                  <c:v>1383</c:v>
                </c:pt>
                <c:pt idx="5504">
                  <c:v>1384</c:v>
                </c:pt>
                <c:pt idx="5505">
                  <c:v>1384</c:v>
                </c:pt>
                <c:pt idx="5506">
                  <c:v>1384</c:v>
                </c:pt>
                <c:pt idx="5507">
                  <c:v>1384</c:v>
                </c:pt>
                <c:pt idx="5508">
                  <c:v>1384</c:v>
                </c:pt>
                <c:pt idx="5509">
                  <c:v>1384</c:v>
                </c:pt>
                <c:pt idx="5510">
                  <c:v>1385</c:v>
                </c:pt>
                <c:pt idx="5511">
                  <c:v>1385</c:v>
                </c:pt>
                <c:pt idx="5512">
                  <c:v>1385</c:v>
                </c:pt>
                <c:pt idx="5513">
                  <c:v>1385</c:v>
                </c:pt>
                <c:pt idx="5514">
                  <c:v>1386</c:v>
                </c:pt>
                <c:pt idx="5515">
                  <c:v>1387</c:v>
                </c:pt>
                <c:pt idx="5516">
                  <c:v>1387</c:v>
                </c:pt>
                <c:pt idx="5517">
                  <c:v>1387</c:v>
                </c:pt>
                <c:pt idx="5518">
                  <c:v>1387</c:v>
                </c:pt>
                <c:pt idx="5519">
                  <c:v>1387</c:v>
                </c:pt>
                <c:pt idx="5520">
                  <c:v>1387</c:v>
                </c:pt>
                <c:pt idx="5521">
                  <c:v>1387</c:v>
                </c:pt>
                <c:pt idx="5522">
                  <c:v>1387</c:v>
                </c:pt>
                <c:pt idx="5523">
                  <c:v>1387</c:v>
                </c:pt>
                <c:pt idx="5524">
                  <c:v>1387</c:v>
                </c:pt>
                <c:pt idx="5525">
                  <c:v>1387</c:v>
                </c:pt>
                <c:pt idx="5526">
                  <c:v>1387</c:v>
                </c:pt>
                <c:pt idx="5527">
                  <c:v>1387</c:v>
                </c:pt>
                <c:pt idx="5528">
                  <c:v>1387</c:v>
                </c:pt>
                <c:pt idx="5529">
                  <c:v>1387</c:v>
                </c:pt>
                <c:pt idx="5530">
                  <c:v>1387</c:v>
                </c:pt>
                <c:pt idx="5531">
                  <c:v>1388</c:v>
                </c:pt>
                <c:pt idx="5532">
                  <c:v>1388</c:v>
                </c:pt>
                <c:pt idx="5533">
                  <c:v>1388</c:v>
                </c:pt>
                <c:pt idx="5534">
                  <c:v>1388</c:v>
                </c:pt>
                <c:pt idx="5535">
                  <c:v>1388</c:v>
                </c:pt>
                <c:pt idx="5536">
                  <c:v>1388</c:v>
                </c:pt>
                <c:pt idx="5537">
                  <c:v>1388</c:v>
                </c:pt>
                <c:pt idx="5538">
                  <c:v>1388</c:v>
                </c:pt>
                <c:pt idx="5539">
                  <c:v>1388</c:v>
                </c:pt>
                <c:pt idx="5540">
                  <c:v>1388</c:v>
                </c:pt>
                <c:pt idx="5541">
                  <c:v>1389</c:v>
                </c:pt>
                <c:pt idx="5542">
                  <c:v>1390</c:v>
                </c:pt>
                <c:pt idx="5543">
                  <c:v>1391</c:v>
                </c:pt>
                <c:pt idx="5544">
                  <c:v>1391</c:v>
                </c:pt>
                <c:pt idx="5545">
                  <c:v>1391</c:v>
                </c:pt>
                <c:pt idx="5546">
                  <c:v>1392</c:v>
                </c:pt>
                <c:pt idx="5547">
                  <c:v>1392</c:v>
                </c:pt>
                <c:pt idx="5548">
                  <c:v>1392</c:v>
                </c:pt>
                <c:pt idx="5549">
                  <c:v>1392</c:v>
                </c:pt>
                <c:pt idx="5550">
                  <c:v>1392</c:v>
                </c:pt>
                <c:pt idx="5551">
                  <c:v>1393</c:v>
                </c:pt>
                <c:pt idx="5552">
                  <c:v>1393</c:v>
                </c:pt>
                <c:pt idx="5553">
                  <c:v>1393</c:v>
                </c:pt>
                <c:pt idx="5554">
                  <c:v>1393</c:v>
                </c:pt>
                <c:pt idx="5555">
                  <c:v>1393</c:v>
                </c:pt>
                <c:pt idx="5556">
                  <c:v>1393</c:v>
                </c:pt>
                <c:pt idx="5557">
                  <c:v>1393</c:v>
                </c:pt>
                <c:pt idx="5558">
                  <c:v>1394</c:v>
                </c:pt>
                <c:pt idx="5559">
                  <c:v>1395</c:v>
                </c:pt>
                <c:pt idx="5560">
                  <c:v>1396</c:v>
                </c:pt>
                <c:pt idx="5561">
                  <c:v>1396</c:v>
                </c:pt>
                <c:pt idx="5562">
                  <c:v>1396</c:v>
                </c:pt>
                <c:pt idx="5563">
                  <c:v>1396</c:v>
                </c:pt>
                <c:pt idx="5564">
                  <c:v>1396</c:v>
                </c:pt>
                <c:pt idx="5565">
                  <c:v>1397</c:v>
                </c:pt>
                <c:pt idx="5566">
                  <c:v>1398</c:v>
                </c:pt>
                <c:pt idx="5567">
                  <c:v>1399</c:v>
                </c:pt>
                <c:pt idx="5568">
                  <c:v>1399</c:v>
                </c:pt>
                <c:pt idx="5569">
                  <c:v>1399</c:v>
                </c:pt>
                <c:pt idx="5570">
                  <c:v>1400</c:v>
                </c:pt>
                <c:pt idx="5571">
                  <c:v>1400</c:v>
                </c:pt>
                <c:pt idx="5572">
                  <c:v>1400</c:v>
                </c:pt>
                <c:pt idx="5573">
                  <c:v>1400</c:v>
                </c:pt>
                <c:pt idx="5574">
                  <c:v>1400</c:v>
                </c:pt>
                <c:pt idx="5575">
                  <c:v>1401</c:v>
                </c:pt>
                <c:pt idx="5576">
                  <c:v>1401</c:v>
                </c:pt>
                <c:pt idx="5577">
                  <c:v>1401</c:v>
                </c:pt>
                <c:pt idx="5578">
                  <c:v>1401</c:v>
                </c:pt>
                <c:pt idx="5579">
                  <c:v>1401</c:v>
                </c:pt>
                <c:pt idx="5580">
                  <c:v>1401</c:v>
                </c:pt>
                <c:pt idx="5581">
                  <c:v>1401</c:v>
                </c:pt>
                <c:pt idx="5582">
                  <c:v>1402</c:v>
                </c:pt>
                <c:pt idx="5583">
                  <c:v>1402</c:v>
                </c:pt>
                <c:pt idx="5584">
                  <c:v>1402</c:v>
                </c:pt>
                <c:pt idx="5585">
                  <c:v>1402</c:v>
                </c:pt>
                <c:pt idx="5586">
                  <c:v>1402</c:v>
                </c:pt>
                <c:pt idx="5587">
                  <c:v>1403</c:v>
                </c:pt>
                <c:pt idx="5588">
                  <c:v>1404</c:v>
                </c:pt>
                <c:pt idx="5589">
                  <c:v>1404</c:v>
                </c:pt>
                <c:pt idx="5590">
                  <c:v>1404</c:v>
                </c:pt>
                <c:pt idx="5591">
                  <c:v>1404</c:v>
                </c:pt>
                <c:pt idx="5592">
                  <c:v>1404</c:v>
                </c:pt>
                <c:pt idx="5593">
                  <c:v>1405</c:v>
                </c:pt>
                <c:pt idx="5594">
                  <c:v>1405</c:v>
                </c:pt>
                <c:pt idx="5595">
                  <c:v>1405</c:v>
                </c:pt>
                <c:pt idx="5596">
                  <c:v>1405</c:v>
                </c:pt>
                <c:pt idx="5597">
                  <c:v>1405</c:v>
                </c:pt>
                <c:pt idx="5598">
                  <c:v>1405</c:v>
                </c:pt>
                <c:pt idx="5599">
                  <c:v>1406</c:v>
                </c:pt>
                <c:pt idx="5600">
                  <c:v>1407</c:v>
                </c:pt>
                <c:pt idx="5601">
                  <c:v>1407</c:v>
                </c:pt>
                <c:pt idx="5602">
                  <c:v>1408</c:v>
                </c:pt>
                <c:pt idx="5603">
                  <c:v>1408</c:v>
                </c:pt>
                <c:pt idx="5604">
                  <c:v>1408</c:v>
                </c:pt>
                <c:pt idx="5605">
                  <c:v>1408</c:v>
                </c:pt>
                <c:pt idx="5606">
                  <c:v>1409</c:v>
                </c:pt>
                <c:pt idx="5607">
                  <c:v>1409</c:v>
                </c:pt>
                <c:pt idx="5608">
                  <c:v>1409</c:v>
                </c:pt>
                <c:pt idx="5609">
                  <c:v>1409</c:v>
                </c:pt>
                <c:pt idx="5610">
                  <c:v>1409</c:v>
                </c:pt>
                <c:pt idx="5611">
                  <c:v>1409</c:v>
                </c:pt>
                <c:pt idx="5612">
                  <c:v>1409</c:v>
                </c:pt>
                <c:pt idx="5613">
                  <c:v>1409</c:v>
                </c:pt>
                <c:pt idx="5614">
                  <c:v>1409</c:v>
                </c:pt>
                <c:pt idx="5615">
                  <c:v>1409</c:v>
                </c:pt>
                <c:pt idx="5616">
                  <c:v>1409</c:v>
                </c:pt>
                <c:pt idx="5617">
                  <c:v>1409</c:v>
                </c:pt>
                <c:pt idx="5618">
                  <c:v>1410</c:v>
                </c:pt>
                <c:pt idx="5619">
                  <c:v>1410</c:v>
                </c:pt>
                <c:pt idx="5620">
                  <c:v>1410</c:v>
                </c:pt>
                <c:pt idx="5621">
                  <c:v>1410</c:v>
                </c:pt>
                <c:pt idx="5622">
                  <c:v>1411</c:v>
                </c:pt>
                <c:pt idx="5623">
                  <c:v>1412</c:v>
                </c:pt>
                <c:pt idx="5624">
                  <c:v>1412</c:v>
                </c:pt>
                <c:pt idx="5625">
                  <c:v>1412</c:v>
                </c:pt>
                <c:pt idx="5626">
                  <c:v>1412</c:v>
                </c:pt>
                <c:pt idx="5627">
                  <c:v>1412</c:v>
                </c:pt>
                <c:pt idx="5628">
                  <c:v>1412</c:v>
                </c:pt>
                <c:pt idx="5629">
                  <c:v>1412</c:v>
                </c:pt>
                <c:pt idx="5630">
                  <c:v>1412</c:v>
                </c:pt>
                <c:pt idx="5631">
                  <c:v>1413</c:v>
                </c:pt>
                <c:pt idx="5632">
                  <c:v>1413</c:v>
                </c:pt>
                <c:pt idx="5633">
                  <c:v>1413</c:v>
                </c:pt>
                <c:pt idx="5634">
                  <c:v>1413</c:v>
                </c:pt>
                <c:pt idx="5635">
                  <c:v>1414</c:v>
                </c:pt>
                <c:pt idx="5636">
                  <c:v>1414</c:v>
                </c:pt>
                <c:pt idx="5637">
                  <c:v>1414</c:v>
                </c:pt>
                <c:pt idx="5638">
                  <c:v>1414</c:v>
                </c:pt>
                <c:pt idx="5639">
                  <c:v>1415</c:v>
                </c:pt>
                <c:pt idx="5640">
                  <c:v>1415</c:v>
                </c:pt>
                <c:pt idx="5641">
                  <c:v>1415</c:v>
                </c:pt>
                <c:pt idx="5642">
                  <c:v>1415</c:v>
                </c:pt>
                <c:pt idx="5643">
                  <c:v>1415</c:v>
                </c:pt>
                <c:pt idx="5644">
                  <c:v>1416</c:v>
                </c:pt>
                <c:pt idx="5645">
                  <c:v>1416</c:v>
                </c:pt>
                <c:pt idx="5646">
                  <c:v>1416</c:v>
                </c:pt>
                <c:pt idx="5647">
                  <c:v>1416</c:v>
                </c:pt>
                <c:pt idx="5648">
                  <c:v>1416</c:v>
                </c:pt>
                <c:pt idx="5649">
                  <c:v>1416</c:v>
                </c:pt>
                <c:pt idx="5650">
                  <c:v>1417</c:v>
                </c:pt>
                <c:pt idx="5651">
                  <c:v>1417</c:v>
                </c:pt>
                <c:pt idx="5652">
                  <c:v>1418</c:v>
                </c:pt>
                <c:pt idx="5653">
                  <c:v>1418</c:v>
                </c:pt>
                <c:pt idx="5654">
                  <c:v>1418</c:v>
                </c:pt>
                <c:pt idx="5655">
                  <c:v>1418</c:v>
                </c:pt>
                <c:pt idx="5656">
                  <c:v>1418</c:v>
                </c:pt>
                <c:pt idx="5657">
                  <c:v>1418</c:v>
                </c:pt>
                <c:pt idx="5658">
                  <c:v>1418</c:v>
                </c:pt>
                <c:pt idx="5659">
                  <c:v>1418</c:v>
                </c:pt>
                <c:pt idx="5660">
                  <c:v>1418</c:v>
                </c:pt>
                <c:pt idx="5661">
                  <c:v>1418</c:v>
                </c:pt>
                <c:pt idx="5662">
                  <c:v>1418</c:v>
                </c:pt>
                <c:pt idx="5663">
                  <c:v>1419</c:v>
                </c:pt>
                <c:pt idx="5664">
                  <c:v>1419</c:v>
                </c:pt>
                <c:pt idx="5665">
                  <c:v>1420</c:v>
                </c:pt>
                <c:pt idx="5666">
                  <c:v>1420</c:v>
                </c:pt>
                <c:pt idx="5667">
                  <c:v>1420</c:v>
                </c:pt>
                <c:pt idx="5668">
                  <c:v>1420</c:v>
                </c:pt>
                <c:pt idx="5669">
                  <c:v>1421</c:v>
                </c:pt>
                <c:pt idx="5670">
                  <c:v>1422</c:v>
                </c:pt>
                <c:pt idx="5671">
                  <c:v>1423</c:v>
                </c:pt>
                <c:pt idx="5672">
                  <c:v>1423</c:v>
                </c:pt>
                <c:pt idx="5673">
                  <c:v>1423</c:v>
                </c:pt>
                <c:pt idx="5674">
                  <c:v>1423</c:v>
                </c:pt>
                <c:pt idx="5675">
                  <c:v>1423</c:v>
                </c:pt>
                <c:pt idx="5676">
                  <c:v>1423</c:v>
                </c:pt>
                <c:pt idx="5677">
                  <c:v>1423</c:v>
                </c:pt>
                <c:pt idx="5678">
                  <c:v>1423</c:v>
                </c:pt>
                <c:pt idx="5679">
                  <c:v>1423</c:v>
                </c:pt>
                <c:pt idx="5680">
                  <c:v>1423</c:v>
                </c:pt>
                <c:pt idx="5681">
                  <c:v>1423</c:v>
                </c:pt>
                <c:pt idx="5682">
                  <c:v>1423</c:v>
                </c:pt>
                <c:pt idx="5683">
                  <c:v>1423</c:v>
                </c:pt>
                <c:pt idx="5684">
                  <c:v>1423</c:v>
                </c:pt>
                <c:pt idx="5685">
                  <c:v>1423</c:v>
                </c:pt>
                <c:pt idx="5686">
                  <c:v>1424</c:v>
                </c:pt>
                <c:pt idx="5687">
                  <c:v>1424</c:v>
                </c:pt>
                <c:pt idx="5688">
                  <c:v>1424</c:v>
                </c:pt>
                <c:pt idx="5689">
                  <c:v>1424</c:v>
                </c:pt>
                <c:pt idx="5690">
                  <c:v>1424</c:v>
                </c:pt>
                <c:pt idx="5691">
                  <c:v>1424</c:v>
                </c:pt>
                <c:pt idx="5692">
                  <c:v>1424</c:v>
                </c:pt>
                <c:pt idx="5693">
                  <c:v>1424</c:v>
                </c:pt>
                <c:pt idx="5694">
                  <c:v>1424</c:v>
                </c:pt>
                <c:pt idx="5695">
                  <c:v>1424</c:v>
                </c:pt>
                <c:pt idx="5696">
                  <c:v>1424</c:v>
                </c:pt>
                <c:pt idx="5697">
                  <c:v>1424</c:v>
                </c:pt>
                <c:pt idx="5698">
                  <c:v>1424</c:v>
                </c:pt>
                <c:pt idx="5699">
                  <c:v>1424</c:v>
                </c:pt>
                <c:pt idx="5700">
                  <c:v>1424</c:v>
                </c:pt>
                <c:pt idx="5701">
                  <c:v>1425</c:v>
                </c:pt>
                <c:pt idx="5702">
                  <c:v>1425</c:v>
                </c:pt>
                <c:pt idx="5703">
                  <c:v>1425</c:v>
                </c:pt>
                <c:pt idx="5704">
                  <c:v>1425</c:v>
                </c:pt>
                <c:pt idx="5705">
                  <c:v>1425</c:v>
                </c:pt>
                <c:pt idx="5706">
                  <c:v>1425</c:v>
                </c:pt>
                <c:pt idx="5707">
                  <c:v>1425</c:v>
                </c:pt>
                <c:pt idx="5708">
                  <c:v>1425</c:v>
                </c:pt>
                <c:pt idx="5709">
                  <c:v>1425</c:v>
                </c:pt>
                <c:pt idx="5710">
                  <c:v>1425</c:v>
                </c:pt>
                <c:pt idx="5711">
                  <c:v>1425</c:v>
                </c:pt>
                <c:pt idx="5712">
                  <c:v>1426</c:v>
                </c:pt>
                <c:pt idx="5713">
                  <c:v>1426</c:v>
                </c:pt>
                <c:pt idx="5714">
                  <c:v>1426</c:v>
                </c:pt>
                <c:pt idx="5715">
                  <c:v>1427</c:v>
                </c:pt>
                <c:pt idx="5716">
                  <c:v>1428</c:v>
                </c:pt>
                <c:pt idx="5717">
                  <c:v>1428</c:v>
                </c:pt>
                <c:pt idx="5718">
                  <c:v>1428</c:v>
                </c:pt>
                <c:pt idx="5719">
                  <c:v>1428</c:v>
                </c:pt>
                <c:pt idx="5720">
                  <c:v>1429</c:v>
                </c:pt>
                <c:pt idx="5721">
                  <c:v>1429</c:v>
                </c:pt>
                <c:pt idx="5722">
                  <c:v>1429</c:v>
                </c:pt>
                <c:pt idx="5723">
                  <c:v>1430</c:v>
                </c:pt>
                <c:pt idx="5724">
                  <c:v>1430</c:v>
                </c:pt>
                <c:pt idx="5725">
                  <c:v>1430</c:v>
                </c:pt>
                <c:pt idx="5726">
                  <c:v>1430</c:v>
                </c:pt>
                <c:pt idx="5727">
                  <c:v>1430</c:v>
                </c:pt>
                <c:pt idx="5728">
                  <c:v>1430</c:v>
                </c:pt>
                <c:pt idx="5729">
                  <c:v>1430</c:v>
                </c:pt>
                <c:pt idx="5730">
                  <c:v>1430</c:v>
                </c:pt>
                <c:pt idx="5731">
                  <c:v>1431</c:v>
                </c:pt>
                <c:pt idx="5732">
                  <c:v>1432</c:v>
                </c:pt>
                <c:pt idx="5733">
                  <c:v>1433</c:v>
                </c:pt>
                <c:pt idx="5734">
                  <c:v>1433</c:v>
                </c:pt>
                <c:pt idx="5735">
                  <c:v>1434</c:v>
                </c:pt>
                <c:pt idx="5736">
                  <c:v>1435</c:v>
                </c:pt>
                <c:pt idx="5737">
                  <c:v>1436</c:v>
                </c:pt>
                <c:pt idx="5738">
                  <c:v>1437</c:v>
                </c:pt>
                <c:pt idx="5739">
                  <c:v>1437</c:v>
                </c:pt>
                <c:pt idx="5740">
                  <c:v>1437</c:v>
                </c:pt>
                <c:pt idx="5741">
                  <c:v>1437</c:v>
                </c:pt>
                <c:pt idx="5742">
                  <c:v>1437</c:v>
                </c:pt>
                <c:pt idx="5743">
                  <c:v>1437</c:v>
                </c:pt>
                <c:pt idx="5744">
                  <c:v>1437</c:v>
                </c:pt>
                <c:pt idx="5745">
                  <c:v>1437</c:v>
                </c:pt>
                <c:pt idx="5746">
                  <c:v>1437</c:v>
                </c:pt>
                <c:pt idx="5747">
                  <c:v>1437</c:v>
                </c:pt>
                <c:pt idx="5748">
                  <c:v>1437</c:v>
                </c:pt>
                <c:pt idx="5749">
                  <c:v>1437</c:v>
                </c:pt>
                <c:pt idx="5750">
                  <c:v>1437</c:v>
                </c:pt>
                <c:pt idx="5751">
                  <c:v>1437</c:v>
                </c:pt>
                <c:pt idx="5752">
                  <c:v>1437</c:v>
                </c:pt>
                <c:pt idx="5753">
                  <c:v>1437</c:v>
                </c:pt>
                <c:pt idx="5754">
                  <c:v>1437</c:v>
                </c:pt>
                <c:pt idx="5755">
                  <c:v>1437</c:v>
                </c:pt>
                <c:pt idx="5756">
                  <c:v>1437</c:v>
                </c:pt>
                <c:pt idx="5757">
                  <c:v>1437</c:v>
                </c:pt>
                <c:pt idx="5758">
                  <c:v>1437</c:v>
                </c:pt>
                <c:pt idx="5759">
                  <c:v>1437</c:v>
                </c:pt>
                <c:pt idx="5760">
                  <c:v>1437</c:v>
                </c:pt>
                <c:pt idx="5761">
                  <c:v>1437</c:v>
                </c:pt>
                <c:pt idx="5762">
                  <c:v>1438</c:v>
                </c:pt>
                <c:pt idx="5763">
                  <c:v>1438</c:v>
                </c:pt>
                <c:pt idx="5764">
                  <c:v>1438</c:v>
                </c:pt>
                <c:pt idx="5765">
                  <c:v>1438</c:v>
                </c:pt>
                <c:pt idx="5766">
                  <c:v>1439</c:v>
                </c:pt>
                <c:pt idx="5767">
                  <c:v>1440</c:v>
                </c:pt>
                <c:pt idx="5768">
                  <c:v>1440</c:v>
                </c:pt>
                <c:pt idx="5769">
                  <c:v>1441</c:v>
                </c:pt>
                <c:pt idx="5770">
                  <c:v>1442</c:v>
                </c:pt>
                <c:pt idx="5771">
                  <c:v>1443</c:v>
                </c:pt>
                <c:pt idx="5772">
                  <c:v>1444</c:v>
                </c:pt>
                <c:pt idx="5773">
                  <c:v>1445</c:v>
                </c:pt>
                <c:pt idx="5774">
                  <c:v>1445</c:v>
                </c:pt>
                <c:pt idx="5775">
                  <c:v>1446</c:v>
                </c:pt>
                <c:pt idx="5776">
                  <c:v>1446</c:v>
                </c:pt>
                <c:pt idx="5777">
                  <c:v>1446</c:v>
                </c:pt>
                <c:pt idx="5778">
                  <c:v>1446</c:v>
                </c:pt>
                <c:pt idx="5779">
                  <c:v>1446</c:v>
                </c:pt>
                <c:pt idx="5780">
                  <c:v>1447</c:v>
                </c:pt>
                <c:pt idx="5781">
                  <c:v>1448</c:v>
                </c:pt>
                <c:pt idx="5782">
                  <c:v>1448</c:v>
                </c:pt>
                <c:pt idx="5783">
                  <c:v>1448</c:v>
                </c:pt>
                <c:pt idx="5784">
                  <c:v>1448</c:v>
                </c:pt>
                <c:pt idx="5785">
                  <c:v>1448</c:v>
                </c:pt>
                <c:pt idx="5786">
                  <c:v>1448</c:v>
                </c:pt>
                <c:pt idx="5787">
                  <c:v>1448</c:v>
                </c:pt>
                <c:pt idx="5788">
                  <c:v>1448</c:v>
                </c:pt>
                <c:pt idx="5789">
                  <c:v>1449</c:v>
                </c:pt>
                <c:pt idx="5790">
                  <c:v>1450</c:v>
                </c:pt>
                <c:pt idx="5791">
                  <c:v>1450</c:v>
                </c:pt>
                <c:pt idx="5792">
                  <c:v>1451</c:v>
                </c:pt>
                <c:pt idx="5793">
                  <c:v>1451</c:v>
                </c:pt>
                <c:pt idx="5794">
                  <c:v>1451</c:v>
                </c:pt>
                <c:pt idx="5795">
                  <c:v>1451</c:v>
                </c:pt>
                <c:pt idx="5796">
                  <c:v>1451</c:v>
                </c:pt>
                <c:pt idx="5797">
                  <c:v>1451</c:v>
                </c:pt>
                <c:pt idx="5798">
                  <c:v>1451</c:v>
                </c:pt>
                <c:pt idx="5799">
                  <c:v>1451</c:v>
                </c:pt>
                <c:pt idx="5800">
                  <c:v>1451</c:v>
                </c:pt>
                <c:pt idx="5801">
                  <c:v>1451</c:v>
                </c:pt>
                <c:pt idx="5802">
                  <c:v>1451</c:v>
                </c:pt>
                <c:pt idx="5803">
                  <c:v>1451</c:v>
                </c:pt>
                <c:pt idx="5804">
                  <c:v>1451</c:v>
                </c:pt>
                <c:pt idx="5805">
                  <c:v>1452</c:v>
                </c:pt>
                <c:pt idx="5806">
                  <c:v>1453</c:v>
                </c:pt>
                <c:pt idx="5807">
                  <c:v>1453</c:v>
                </c:pt>
                <c:pt idx="5808">
                  <c:v>1453</c:v>
                </c:pt>
                <c:pt idx="5809">
                  <c:v>1453</c:v>
                </c:pt>
                <c:pt idx="5810">
                  <c:v>1453</c:v>
                </c:pt>
                <c:pt idx="5811">
                  <c:v>1453</c:v>
                </c:pt>
                <c:pt idx="5812">
                  <c:v>1453</c:v>
                </c:pt>
                <c:pt idx="5813">
                  <c:v>1453</c:v>
                </c:pt>
                <c:pt idx="5814">
                  <c:v>1453</c:v>
                </c:pt>
                <c:pt idx="5815">
                  <c:v>1453</c:v>
                </c:pt>
                <c:pt idx="5816">
                  <c:v>1453</c:v>
                </c:pt>
                <c:pt idx="5817">
                  <c:v>1453</c:v>
                </c:pt>
                <c:pt idx="5818">
                  <c:v>1453</c:v>
                </c:pt>
                <c:pt idx="5819">
                  <c:v>1453</c:v>
                </c:pt>
                <c:pt idx="5820">
                  <c:v>1454</c:v>
                </c:pt>
                <c:pt idx="5821">
                  <c:v>1454</c:v>
                </c:pt>
                <c:pt idx="5822">
                  <c:v>1454</c:v>
                </c:pt>
                <c:pt idx="5823">
                  <c:v>1454</c:v>
                </c:pt>
                <c:pt idx="5824">
                  <c:v>1454</c:v>
                </c:pt>
                <c:pt idx="5825">
                  <c:v>1454</c:v>
                </c:pt>
                <c:pt idx="5826">
                  <c:v>1454</c:v>
                </c:pt>
                <c:pt idx="5827">
                  <c:v>1454</c:v>
                </c:pt>
                <c:pt idx="5828">
                  <c:v>1454</c:v>
                </c:pt>
                <c:pt idx="5829">
                  <c:v>1454</c:v>
                </c:pt>
                <c:pt idx="5830">
                  <c:v>1454</c:v>
                </c:pt>
                <c:pt idx="5831">
                  <c:v>1454</c:v>
                </c:pt>
                <c:pt idx="5832">
                  <c:v>1454</c:v>
                </c:pt>
                <c:pt idx="5833">
                  <c:v>1454</c:v>
                </c:pt>
                <c:pt idx="5834">
                  <c:v>1454</c:v>
                </c:pt>
                <c:pt idx="5835">
                  <c:v>1454</c:v>
                </c:pt>
                <c:pt idx="5836">
                  <c:v>1454</c:v>
                </c:pt>
                <c:pt idx="5837">
                  <c:v>1454</c:v>
                </c:pt>
                <c:pt idx="5838">
                  <c:v>1454</c:v>
                </c:pt>
                <c:pt idx="5839">
                  <c:v>1454</c:v>
                </c:pt>
                <c:pt idx="5840">
                  <c:v>1454</c:v>
                </c:pt>
                <c:pt idx="5841">
                  <c:v>1454</c:v>
                </c:pt>
                <c:pt idx="5842">
                  <c:v>1454</c:v>
                </c:pt>
                <c:pt idx="5843">
                  <c:v>1454</c:v>
                </c:pt>
                <c:pt idx="5844">
                  <c:v>1454</c:v>
                </c:pt>
                <c:pt idx="5845">
                  <c:v>1454</c:v>
                </c:pt>
                <c:pt idx="5846">
                  <c:v>1454</c:v>
                </c:pt>
                <c:pt idx="5847">
                  <c:v>1454</c:v>
                </c:pt>
                <c:pt idx="5848">
                  <c:v>1454</c:v>
                </c:pt>
                <c:pt idx="5849">
                  <c:v>1454</c:v>
                </c:pt>
                <c:pt idx="5850">
                  <c:v>1454</c:v>
                </c:pt>
                <c:pt idx="5851">
                  <c:v>1454</c:v>
                </c:pt>
                <c:pt idx="5852">
                  <c:v>1455</c:v>
                </c:pt>
                <c:pt idx="5853">
                  <c:v>1455</c:v>
                </c:pt>
                <c:pt idx="5854">
                  <c:v>1455</c:v>
                </c:pt>
                <c:pt idx="5855">
                  <c:v>1455</c:v>
                </c:pt>
                <c:pt idx="5856">
                  <c:v>1455</c:v>
                </c:pt>
                <c:pt idx="5857">
                  <c:v>1455</c:v>
                </c:pt>
                <c:pt idx="5858">
                  <c:v>1456</c:v>
                </c:pt>
                <c:pt idx="5859">
                  <c:v>1456</c:v>
                </c:pt>
                <c:pt idx="5860">
                  <c:v>1456</c:v>
                </c:pt>
                <c:pt idx="5861">
                  <c:v>1456</c:v>
                </c:pt>
                <c:pt idx="5862">
                  <c:v>1456</c:v>
                </c:pt>
                <c:pt idx="5863">
                  <c:v>1456</c:v>
                </c:pt>
                <c:pt idx="5864">
                  <c:v>1456</c:v>
                </c:pt>
                <c:pt idx="5865">
                  <c:v>1456</c:v>
                </c:pt>
                <c:pt idx="5866">
                  <c:v>1456</c:v>
                </c:pt>
                <c:pt idx="5867">
                  <c:v>1456</c:v>
                </c:pt>
                <c:pt idx="5868">
                  <c:v>1456</c:v>
                </c:pt>
                <c:pt idx="5869">
                  <c:v>1456</c:v>
                </c:pt>
                <c:pt idx="5870">
                  <c:v>1456</c:v>
                </c:pt>
                <c:pt idx="5871">
                  <c:v>1456</c:v>
                </c:pt>
                <c:pt idx="5872">
                  <c:v>1456</c:v>
                </c:pt>
                <c:pt idx="5873">
                  <c:v>1456</c:v>
                </c:pt>
                <c:pt idx="5874">
                  <c:v>1456</c:v>
                </c:pt>
                <c:pt idx="5875">
                  <c:v>1456</c:v>
                </c:pt>
                <c:pt idx="5876">
                  <c:v>1457</c:v>
                </c:pt>
                <c:pt idx="5877">
                  <c:v>1457</c:v>
                </c:pt>
                <c:pt idx="5878">
                  <c:v>1457</c:v>
                </c:pt>
                <c:pt idx="5879">
                  <c:v>1457</c:v>
                </c:pt>
                <c:pt idx="5880">
                  <c:v>1457</c:v>
                </c:pt>
                <c:pt idx="5881">
                  <c:v>1458</c:v>
                </c:pt>
                <c:pt idx="5882">
                  <c:v>1459</c:v>
                </c:pt>
                <c:pt idx="5883">
                  <c:v>1460</c:v>
                </c:pt>
                <c:pt idx="5884">
                  <c:v>1461</c:v>
                </c:pt>
                <c:pt idx="5885">
                  <c:v>1462</c:v>
                </c:pt>
                <c:pt idx="5886">
                  <c:v>1463</c:v>
                </c:pt>
                <c:pt idx="5887">
                  <c:v>1463</c:v>
                </c:pt>
                <c:pt idx="5888">
                  <c:v>1463</c:v>
                </c:pt>
                <c:pt idx="5889">
                  <c:v>1464</c:v>
                </c:pt>
                <c:pt idx="5890">
                  <c:v>1464</c:v>
                </c:pt>
                <c:pt idx="5891">
                  <c:v>1465</c:v>
                </c:pt>
                <c:pt idx="5892">
                  <c:v>1465</c:v>
                </c:pt>
                <c:pt idx="5893">
                  <c:v>1465</c:v>
                </c:pt>
                <c:pt idx="5894">
                  <c:v>1465</c:v>
                </c:pt>
                <c:pt idx="5895">
                  <c:v>1465</c:v>
                </c:pt>
                <c:pt idx="5896">
                  <c:v>1465</c:v>
                </c:pt>
                <c:pt idx="5897">
                  <c:v>1466</c:v>
                </c:pt>
                <c:pt idx="5898">
                  <c:v>1467</c:v>
                </c:pt>
                <c:pt idx="5899">
                  <c:v>1468</c:v>
                </c:pt>
                <c:pt idx="5900">
                  <c:v>1468</c:v>
                </c:pt>
                <c:pt idx="5901">
                  <c:v>1468</c:v>
                </c:pt>
                <c:pt idx="5902">
                  <c:v>1468</c:v>
                </c:pt>
                <c:pt idx="5903">
                  <c:v>1469</c:v>
                </c:pt>
                <c:pt idx="5904">
                  <c:v>1470</c:v>
                </c:pt>
                <c:pt idx="5905">
                  <c:v>1470</c:v>
                </c:pt>
                <c:pt idx="5906">
                  <c:v>1470</c:v>
                </c:pt>
                <c:pt idx="5907">
                  <c:v>1470</c:v>
                </c:pt>
                <c:pt idx="5908">
                  <c:v>1471</c:v>
                </c:pt>
                <c:pt idx="5909">
                  <c:v>1472</c:v>
                </c:pt>
                <c:pt idx="5910">
                  <c:v>1472</c:v>
                </c:pt>
                <c:pt idx="5911">
                  <c:v>1473</c:v>
                </c:pt>
                <c:pt idx="5912">
                  <c:v>1473</c:v>
                </c:pt>
                <c:pt idx="5913">
                  <c:v>1473</c:v>
                </c:pt>
                <c:pt idx="5914">
                  <c:v>1473</c:v>
                </c:pt>
                <c:pt idx="5915">
                  <c:v>1473</c:v>
                </c:pt>
                <c:pt idx="5916">
                  <c:v>1473</c:v>
                </c:pt>
                <c:pt idx="5917">
                  <c:v>1473</c:v>
                </c:pt>
                <c:pt idx="5918">
                  <c:v>1473</c:v>
                </c:pt>
                <c:pt idx="5919">
                  <c:v>1473</c:v>
                </c:pt>
                <c:pt idx="5920">
                  <c:v>1474</c:v>
                </c:pt>
                <c:pt idx="5921">
                  <c:v>1475</c:v>
                </c:pt>
                <c:pt idx="5922">
                  <c:v>1476</c:v>
                </c:pt>
                <c:pt idx="5923">
                  <c:v>1477</c:v>
                </c:pt>
                <c:pt idx="5924">
                  <c:v>1477</c:v>
                </c:pt>
                <c:pt idx="5925">
                  <c:v>1477</c:v>
                </c:pt>
                <c:pt idx="5926">
                  <c:v>1477</c:v>
                </c:pt>
                <c:pt idx="5927">
                  <c:v>1477</c:v>
                </c:pt>
                <c:pt idx="5928">
                  <c:v>1478</c:v>
                </c:pt>
                <c:pt idx="5929">
                  <c:v>1479</c:v>
                </c:pt>
                <c:pt idx="5930">
                  <c:v>1480</c:v>
                </c:pt>
                <c:pt idx="5931">
                  <c:v>1480</c:v>
                </c:pt>
                <c:pt idx="5932">
                  <c:v>1480</c:v>
                </c:pt>
                <c:pt idx="5933">
                  <c:v>1480</c:v>
                </c:pt>
                <c:pt idx="5934">
                  <c:v>1480</c:v>
                </c:pt>
                <c:pt idx="5935">
                  <c:v>1481</c:v>
                </c:pt>
                <c:pt idx="5936">
                  <c:v>1481</c:v>
                </c:pt>
                <c:pt idx="5937">
                  <c:v>1481</c:v>
                </c:pt>
                <c:pt idx="5938">
                  <c:v>1482</c:v>
                </c:pt>
                <c:pt idx="5939">
                  <c:v>1482</c:v>
                </c:pt>
                <c:pt idx="5940">
                  <c:v>1482</c:v>
                </c:pt>
                <c:pt idx="5941">
                  <c:v>1482</c:v>
                </c:pt>
                <c:pt idx="5942">
                  <c:v>1482</c:v>
                </c:pt>
                <c:pt idx="5943">
                  <c:v>1482</c:v>
                </c:pt>
                <c:pt idx="5944">
                  <c:v>1482</c:v>
                </c:pt>
                <c:pt idx="5945">
                  <c:v>1482</c:v>
                </c:pt>
                <c:pt idx="5946">
                  <c:v>1482</c:v>
                </c:pt>
                <c:pt idx="5947">
                  <c:v>1482</c:v>
                </c:pt>
                <c:pt idx="5948">
                  <c:v>1482</c:v>
                </c:pt>
                <c:pt idx="5949">
                  <c:v>1482</c:v>
                </c:pt>
                <c:pt idx="5950">
                  <c:v>1482</c:v>
                </c:pt>
                <c:pt idx="5951">
                  <c:v>1482</c:v>
                </c:pt>
                <c:pt idx="5952">
                  <c:v>1482</c:v>
                </c:pt>
                <c:pt idx="5953">
                  <c:v>1482</c:v>
                </c:pt>
                <c:pt idx="5954">
                  <c:v>1483</c:v>
                </c:pt>
                <c:pt idx="5955">
                  <c:v>1483</c:v>
                </c:pt>
                <c:pt idx="5956">
                  <c:v>1484</c:v>
                </c:pt>
                <c:pt idx="5957">
                  <c:v>1484</c:v>
                </c:pt>
                <c:pt idx="5958">
                  <c:v>1484</c:v>
                </c:pt>
                <c:pt idx="5959">
                  <c:v>1484</c:v>
                </c:pt>
                <c:pt idx="5960">
                  <c:v>1484</c:v>
                </c:pt>
                <c:pt idx="5961">
                  <c:v>1484</c:v>
                </c:pt>
                <c:pt idx="5962">
                  <c:v>1484</c:v>
                </c:pt>
                <c:pt idx="5963">
                  <c:v>1484</c:v>
                </c:pt>
                <c:pt idx="5964">
                  <c:v>1485</c:v>
                </c:pt>
                <c:pt idx="5965">
                  <c:v>1485</c:v>
                </c:pt>
                <c:pt idx="5966">
                  <c:v>1486</c:v>
                </c:pt>
                <c:pt idx="5967">
                  <c:v>1487</c:v>
                </c:pt>
                <c:pt idx="5968">
                  <c:v>1487</c:v>
                </c:pt>
                <c:pt idx="5969">
                  <c:v>1487</c:v>
                </c:pt>
                <c:pt idx="5970">
                  <c:v>1487</c:v>
                </c:pt>
                <c:pt idx="5971">
                  <c:v>1487</c:v>
                </c:pt>
                <c:pt idx="5972">
                  <c:v>1487</c:v>
                </c:pt>
                <c:pt idx="5973">
                  <c:v>1487</c:v>
                </c:pt>
                <c:pt idx="5974">
                  <c:v>1487</c:v>
                </c:pt>
                <c:pt idx="5975">
                  <c:v>1487</c:v>
                </c:pt>
                <c:pt idx="5976">
                  <c:v>1488</c:v>
                </c:pt>
                <c:pt idx="5977">
                  <c:v>1488</c:v>
                </c:pt>
                <c:pt idx="5978">
                  <c:v>1488</c:v>
                </c:pt>
                <c:pt idx="5979">
                  <c:v>1489</c:v>
                </c:pt>
                <c:pt idx="5980">
                  <c:v>1490</c:v>
                </c:pt>
                <c:pt idx="5981">
                  <c:v>1490</c:v>
                </c:pt>
                <c:pt idx="5982">
                  <c:v>1490</c:v>
                </c:pt>
                <c:pt idx="5983">
                  <c:v>1490</c:v>
                </c:pt>
                <c:pt idx="5984">
                  <c:v>1490</c:v>
                </c:pt>
                <c:pt idx="5985">
                  <c:v>1490</c:v>
                </c:pt>
                <c:pt idx="5986">
                  <c:v>1490</c:v>
                </c:pt>
                <c:pt idx="5987">
                  <c:v>1491</c:v>
                </c:pt>
                <c:pt idx="5988">
                  <c:v>1492</c:v>
                </c:pt>
                <c:pt idx="5989">
                  <c:v>1492</c:v>
                </c:pt>
                <c:pt idx="5990">
                  <c:v>1492</c:v>
                </c:pt>
                <c:pt idx="5991">
                  <c:v>1492</c:v>
                </c:pt>
                <c:pt idx="5992">
                  <c:v>1492</c:v>
                </c:pt>
                <c:pt idx="5993">
                  <c:v>1492</c:v>
                </c:pt>
                <c:pt idx="5994">
                  <c:v>1493</c:v>
                </c:pt>
                <c:pt idx="5995">
                  <c:v>1494</c:v>
                </c:pt>
                <c:pt idx="5996">
                  <c:v>1494</c:v>
                </c:pt>
                <c:pt idx="5997">
                  <c:v>1494</c:v>
                </c:pt>
                <c:pt idx="5998">
                  <c:v>1494</c:v>
                </c:pt>
                <c:pt idx="5999">
                  <c:v>1494</c:v>
                </c:pt>
                <c:pt idx="6000">
                  <c:v>1494</c:v>
                </c:pt>
                <c:pt idx="6001">
                  <c:v>1494</c:v>
                </c:pt>
                <c:pt idx="6002">
                  <c:v>1494</c:v>
                </c:pt>
                <c:pt idx="6003">
                  <c:v>1495</c:v>
                </c:pt>
                <c:pt idx="6004">
                  <c:v>1495</c:v>
                </c:pt>
                <c:pt idx="6005">
                  <c:v>1495</c:v>
                </c:pt>
                <c:pt idx="6006">
                  <c:v>1495</c:v>
                </c:pt>
                <c:pt idx="6007">
                  <c:v>1495</c:v>
                </c:pt>
                <c:pt idx="6008">
                  <c:v>1495</c:v>
                </c:pt>
                <c:pt idx="6009">
                  <c:v>1495</c:v>
                </c:pt>
                <c:pt idx="6010">
                  <c:v>1495</c:v>
                </c:pt>
                <c:pt idx="6011">
                  <c:v>1495</c:v>
                </c:pt>
                <c:pt idx="6012">
                  <c:v>1496</c:v>
                </c:pt>
                <c:pt idx="6013">
                  <c:v>1496</c:v>
                </c:pt>
                <c:pt idx="6014">
                  <c:v>1496</c:v>
                </c:pt>
                <c:pt idx="6015">
                  <c:v>1496</c:v>
                </c:pt>
                <c:pt idx="6016">
                  <c:v>1497</c:v>
                </c:pt>
                <c:pt idx="6017">
                  <c:v>1497</c:v>
                </c:pt>
                <c:pt idx="6018">
                  <c:v>1497</c:v>
                </c:pt>
                <c:pt idx="6019">
                  <c:v>1497</c:v>
                </c:pt>
                <c:pt idx="6020">
                  <c:v>1497</c:v>
                </c:pt>
                <c:pt idx="6021">
                  <c:v>1497</c:v>
                </c:pt>
                <c:pt idx="6022">
                  <c:v>1497</c:v>
                </c:pt>
                <c:pt idx="6023">
                  <c:v>1498</c:v>
                </c:pt>
                <c:pt idx="6024">
                  <c:v>1498</c:v>
                </c:pt>
                <c:pt idx="6025">
                  <c:v>1498</c:v>
                </c:pt>
                <c:pt idx="6026">
                  <c:v>1499</c:v>
                </c:pt>
                <c:pt idx="6027">
                  <c:v>1499</c:v>
                </c:pt>
                <c:pt idx="6028">
                  <c:v>1499</c:v>
                </c:pt>
                <c:pt idx="6029">
                  <c:v>1499</c:v>
                </c:pt>
                <c:pt idx="6030">
                  <c:v>1499</c:v>
                </c:pt>
                <c:pt idx="6031">
                  <c:v>1499</c:v>
                </c:pt>
                <c:pt idx="6032">
                  <c:v>1499</c:v>
                </c:pt>
                <c:pt idx="6033">
                  <c:v>1500</c:v>
                </c:pt>
                <c:pt idx="6034">
                  <c:v>1500</c:v>
                </c:pt>
                <c:pt idx="6035">
                  <c:v>1500</c:v>
                </c:pt>
                <c:pt idx="6036">
                  <c:v>1500</c:v>
                </c:pt>
                <c:pt idx="6037">
                  <c:v>1500</c:v>
                </c:pt>
                <c:pt idx="6038">
                  <c:v>1501</c:v>
                </c:pt>
                <c:pt idx="6039">
                  <c:v>1502</c:v>
                </c:pt>
                <c:pt idx="6040">
                  <c:v>1502</c:v>
                </c:pt>
                <c:pt idx="6041">
                  <c:v>1502</c:v>
                </c:pt>
                <c:pt idx="6042">
                  <c:v>1503</c:v>
                </c:pt>
                <c:pt idx="6043">
                  <c:v>1503</c:v>
                </c:pt>
                <c:pt idx="6044">
                  <c:v>1503</c:v>
                </c:pt>
                <c:pt idx="6045">
                  <c:v>1503</c:v>
                </c:pt>
                <c:pt idx="6046">
                  <c:v>1503</c:v>
                </c:pt>
                <c:pt idx="6047">
                  <c:v>1503</c:v>
                </c:pt>
                <c:pt idx="6048">
                  <c:v>1503</c:v>
                </c:pt>
                <c:pt idx="6049">
                  <c:v>1504</c:v>
                </c:pt>
                <c:pt idx="6050">
                  <c:v>1504</c:v>
                </c:pt>
                <c:pt idx="6051">
                  <c:v>1505</c:v>
                </c:pt>
                <c:pt idx="6052">
                  <c:v>1505</c:v>
                </c:pt>
                <c:pt idx="6053">
                  <c:v>1506</c:v>
                </c:pt>
                <c:pt idx="6054">
                  <c:v>1506</c:v>
                </c:pt>
                <c:pt idx="6055">
                  <c:v>1506</c:v>
                </c:pt>
                <c:pt idx="6056">
                  <c:v>1507</c:v>
                </c:pt>
                <c:pt idx="6057">
                  <c:v>1508</c:v>
                </c:pt>
                <c:pt idx="6058">
                  <c:v>1509</c:v>
                </c:pt>
                <c:pt idx="6059">
                  <c:v>1509</c:v>
                </c:pt>
                <c:pt idx="6060">
                  <c:v>1509</c:v>
                </c:pt>
                <c:pt idx="6061">
                  <c:v>1509</c:v>
                </c:pt>
                <c:pt idx="6062">
                  <c:v>1509</c:v>
                </c:pt>
                <c:pt idx="6063">
                  <c:v>1509</c:v>
                </c:pt>
                <c:pt idx="6064">
                  <c:v>1509</c:v>
                </c:pt>
                <c:pt idx="6065">
                  <c:v>1509</c:v>
                </c:pt>
                <c:pt idx="6066">
                  <c:v>1509</c:v>
                </c:pt>
                <c:pt idx="6067">
                  <c:v>1509</c:v>
                </c:pt>
                <c:pt idx="6068">
                  <c:v>1509</c:v>
                </c:pt>
                <c:pt idx="6069">
                  <c:v>1510</c:v>
                </c:pt>
                <c:pt idx="6070">
                  <c:v>1511</c:v>
                </c:pt>
                <c:pt idx="6071">
                  <c:v>1511</c:v>
                </c:pt>
                <c:pt idx="6072">
                  <c:v>1512</c:v>
                </c:pt>
                <c:pt idx="6073">
                  <c:v>1513</c:v>
                </c:pt>
                <c:pt idx="6074">
                  <c:v>1514</c:v>
                </c:pt>
                <c:pt idx="6075">
                  <c:v>1515</c:v>
                </c:pt>
                <c:pt idx="6076">
                  <c:v>1515</c:v>
                </c:pt>
                <c:pt idx="6077">
                  <c:v>1516</c:v>
                </c:pt>
                <c:pt idx="6078">
                  <c:v>1516</c:v>
                </c:pt>
                <c:pt idx="6079">
                  <c:v>1516</c:v>
                </c:pt>
                <c:pt idx="6080">
                  <c:v>1517</c:v>
                </c:pt>
                <c:pt idx="6081">
                  <c:v>1517</c:v>
                </c:pt>
                <c:pt idx="6082">
                  <c:v>1517</c:v>
                </c:pt>
                <c:pt idx="6083">
                  <c:v>1517</c:v>
                </c:pt>
                <c:pt idx="6084">
                  <c:v>1517</c:v>
                </c:pt>
                <c:pt idx="6085">
                  <c:v>1517</c:v>
                </c:pt>
                <c:pt idx="6086">
                  <c:v>1517</c:v>
                </c:pt>
                <c:pt idx="6087">
                  <c:v>1517</c:v>
                </c:pt>
                <c:pt idx="6088">
                  <c:v>1517</c:v>
                </c:pt>
                <c:pt idx="6089">
                  <c:v>1517</c:v>
                </c:pt>
                <c:pt idx="6090">
                  <c:v>1517</c:v>
                </c:pt>
                <c:pt idx="6091">
                  <c:v>1517</c:v>
                </c:pt>
                <c:pt idx="6092">
                  <c:v>1517</c:v>
                </c:pt>
                <c:pt idx="6093">
                  <c:v>1517</c:v>
                </c:pt>
                <c:pt idx="6094">
                  <c:v>1517</c:v>
                </c:pt>
                <c:pt idx="6095">
                  <c:v>1518</c:v>
                </c:pt>
                <c:pt idx="6096">
                  <c:v>1519</c:v>
                </c:pt>
                <c:pt idx="6097">
                  <c:v>1520</c:v>
                </c:pt>
                <c:pt idx="6098">
                  <c:v>1520</c:v>
                </c:pt>
                <c:pt idx="6099">
                  <c:v>1520</c:v>
                </c:pt>
                <c:pt idx="6100">
                  <c:v>1521</c:v>
                </c:pt>
                <c:pt idx="6101">
                  <c:v>1521</c:v>
                </c:pt>
                <c:pt idx="6102">
                  <c:v>1522</c:v>
                </c:pt>
                <c:pt idx="6103">
                  <c:v>1522</c:v>
                </c:pt>
                <c:pt idx="6104">
                  <c:v>1522</c:v>
                </c:pt>
                <c:pt idx="6105">
                  <c:v>1523</c:v>
                </c:pt>
                <c:pt idx="6106">
                  <c:v>1523</c:v>
                </c:pt>
                <c:pt idx="6107">
                  <c:v>1523</c:v>
                </c:pt>
                <c:pt idx="6108">
                  <c:v>1523</c:v>
                </c:pt>
                <c:pt idx="6109">
                  <c:v>1523</c:v>
                </c:pt>
                <c:pt idx="6110">
                  <c:v>1523</c:v>
                </c:pt>
                <c:pt idx="6111">
                  <c:v>1524</c:v>
                </c:pt>
                <c:pt idx="6112">
                  <c:v>1524</c:v>
                </c:pt>
                <c:pt idx="6113">
                  <c:v>1524</c:v>
                </c:pt>
                <c:pt idx="6114">
                  <c:v>1524</c:v>
                </c:pt>
                <c:pt idx="6115">
                  <c:v>1524</c:v>
                </c:pt>
                <c:pt idx="6116">
                  <c:v>1524</c:v>
                </c:pt>
                <c:pt idx="6117">
                  <c:v>1525</c:v>
                </c:pt>
                <c:pt idx="6118">
                  <c:v>1525</c:v>
                </c:pt>
                <c:pt idx="6119">
                  <c:v>1525</c:v>
                </c:pt>
                <c:pt idx="6120">
                  <c:v>1525</c:v>
                </c:pt>
                <c:pt idx="6121">
                  <c:v>1525</c:v>
                </c:pt>
                <c:pt idx="6122">
                  <c:v>1525</c:v>
                </c:pt>
                <c:pt idx="6123">
                  <c:v>1525</c:v>
                </c:pt>
                <c:pt idx="6124">
                  <c:v>1525</c:v>
                </c:pt>
                <c:pt idx="6125">
                  <c:v>1525</c:v>
                </c:pt>
                <c:pt idx="6126">
                  <c:v>1525</c:v>
                </c:pt>
                <c:pt idx="6127">
                  <c:v>1525</c:v>
                </c:pt>
                <c:pt idx="6128">
                  <c:v>1525</c:v>
                </c:pt>
                <c:pt idx="6129">
                  <c:v>1525</c:v>
                </c:pt>
                <c:pt idx="6130">
                  <c:v>1525</c:v>
                </c:pt>
                <c:pt idx="6131">
                  <c:v>1525</c:v>
                </c:pt>
                <c:pt idx="6132">
                  <c:v>1525</c:v>
                </c:pt>
                <c:pt idx="6133">
                  <c:v>1525</c:v>
                </c:pt>
                <c:pt idx="6134">
                  <c:v>1526</c:v>
                </c:pt>
                <c:pt idx="6135">
                  <c:v>1526</c:v>
                </c:pt>
                <c:pt idx="6136">
                  <c:v>1526</c:v>
                </c:pt>
                <c:pt idx="6137">
                  <c:v>1526</c:v>
                </c:pt>
                <c:pt idx="6138">
                  <c:v>1526</c:v>
                </c:pt>
                <c:pt idx="6139">
                  <c:v>1526</c:v>
                </c:pt>
                <c:pt idx="6140">
                  <c:v>1526</c:v>
                </c:pt>
                <c:pt idx="6141">
                  <c:v>1526</c:v>
                </c:pt>
                <c:pt idx="6142">
                  <c:v>1527</c:v>
                </c:pt>
                <c:pt idx="6143">
                  <c:v>1527</c:v>
                </c:pt>
                <c:pt idx="6144">
                  <c:v>1528</c:v>
                </c:pt>
                <c:pt idx="6145">
                  <c:v>1529</c:v>
                </c:pt>
                <c:pt idx="6146">
                  <c:v>1530</c:v>
                </c:pt>
                <c:pt idx="6147">
                  <c:v>1531</c:v>
                </c:pt>
                <c:pt idx="6148">
                  <c:v>1531</c:v>
                </c:pt>
                <c:pt idx="6149">
                  <c:v>1531</c:v>
                </c:pt>
                <c:pt idx="6150">
                  <c:v>1531</c:v>
                </c:pt>
                <c:pt idx="6151">
                  <c:v>1531</c:v>
                </c:pt>
                <c:pt idx="6152">
                  <c:v>1532</c:v>
                </c:pt>
                <c:pt idx="6153">
                  <c:v>1532</c:v>
                </c:pt>
                <c:pt idx="6154">
                  <c:v>1533</c:v>
                </c:pt>
                <c:pt idx="6155">
                  <c:v>1533</c:v>
                </c:pt>
                <c:pt idx="6156">
                  <c:v>1533</c:v>
                </c:pt>
                <c:pt idx="6157">
                  <c:v>1533</c:v>
                </c:pt>
                <c:pt idx="6158">
                  <c:v>1533</c:v>
                </c:pt>
                <c:pt idx="6159">
                  <c:v>1534</c:v>
                </c:pt>
                <c:pt idx="6160">
                  <c:v>1534</c:v>
                </c:pt>
                <c:pt idx="6161">
                  <c:v>1534</c:v>
                </c:pt>
                <c:pt idx="6162">
                  <c:v>1534</c:v>
                </c:pt>
                <c:pt idx="6163">
                  <c:v>1534</c:v>
                </c:pt>
                <c:pt idx="6164">
                  <c:v>1534</c:v>
                </c:pt>
                <c:pt idx="6165">
                  <c:v>1535</c:v>
                </c:pt>
                <c:pt idx="6166">
                  <c:v>1535</c:v>
                </c:pt>
                <c:pt idx="6167">
                  <c:v>1536</c:v>
                </c:pt>
                <c:pt idx="6168">
                  <c:v>1537</c:v>
                </c:pt>
                <c:pt idx="6169">
                  <c:v>1537</c:v>
                </c:pt>
                <c:pt idx="6170">
                  <c:v>1537</c:v>
                </c:pt>
                <c:pt idx="6171">
                  <c:v>1537</c:v>
                </c:pt>
                <c:pt idx="6172">
                  <c:v>1538</c:v>
                </c:pt>
                <c:pt idx="6173">
                  <c:v>1538</c:v>
                </c:pt>
                <c:pt idx="6174">
                  <c:v>1539</c:v>
                </c:pt>
                <c:pt idx="6175">
                  <c:v>1539</c:v>
                </c:pt>
                <c:pt idx="6176">
                  <c:v>1539</c:v>
                </c:pt>
                <c:pt idx="6177">
                  <c:v>1540</c:v>
                </c:pt>
                <c:pt idx="6178">
                  <c:v>1540</c:v>
                </c:pt>
                <c:pt idx="6179">
                  <c:v>1541</c:v>
                </c:pt>
                <c:pt idx="6180">
                  <c:v>1541</c:v>
                </c:pt>
                <c:pt idx="6181">
                  <c:v>1541</c:v>
                </c:pt>
                <c:pt idx="6182">
                  <c:v>1541</c:v>
                </c:pt>
                <c:pt idx="6183">
                  <c:v>1541</c:v>
                </c:pt>
                <c:pt idx="6184">
                  <c:v>1541</c:v>
                </c:pt>
                <c:pt idx="6185">
                  <c:v>1541</c:v>
                </c:pt>
                <c:pt idx="6186">
                  <c:v>1541</c:v>
                </c:pt>
                <c:pt idx="6187">
                  <c:v>1541</c:v>
                </c:pt>
                <c:pt idx="6188">
                  <c:v>1541</c:v>
                </c:pt>
                <c:pt idx="6189">
                  <c:v>1541</c:v>
                </c:pt>
                <c:pt idx="6190">
                  <c:v>1542</c:v>
                </c:pt>
                <c:pt idx="6191">
                  <c:v>1543</c:v>
                </c:pt>
                <c:pt idx="6192">
                  <c:v>1543</c:v>
                </c:pt>
                <c:pt idx="6193">
                  <c:v>1543</c:v>
                </c:pt>
                <c:pt idx="6194">
                  <c:v>1543</c:v>
                </c:pt>
                <c:pt idx="6195">
                  <c:v>1543</c:v>
                </c:pt>
                <c:pt idx="6196">
                  <c:v>1543</c:v>
                </c:pt>
                <c:pt idx="6197">
                  <c:v>1544</c:v>
                </c:pt>
                <c:pt idx="6198">
                  <c:v>1544</c:v>
                </c:pt>
                <c:pt idx="6199">
                  <c:v>1544</c:v>
                </c:pt>
                <c:pt idx="6200">
                  <c:v>1544</c:v>
                </c:pt>
                <c:pt idx="6201">
                  <c:v>1544</c:v>
                </c:pt>
                <c:pt idx="6202">
                  <c:v>1544</c:v>
                </c:pt>
                <c:pt idx="6203">
                  <c:v>1544</c:v>
                </c:pt>
                <c:pt idx="6204">
                  <c:v>1544</c:v>
                </c:pt>
                <c:pt idx="6205">
                  <c:v>1544</c:v>
                </c:pt>
                <c:pt idx="6206">
                  <c:v>1544</c:v>
                </c:pt>
                <c:pt idx="6207">
                  <c:v>1544</c:v>
                </c:pt>
                <c:pt idx="6208">
                  <c:v>1544</c:v>
                </c:pt>
                <c:pt idx="6209">
                  <c:v>1544</c:v>
                </c:pt>
                <c:pt idx="6210">
                  <c:v>1544</c:v>
                </c:pt>
                <c:pt idx="6211">
                  <c:v>1544</c:v>
                </c:pt>
                <c:pt idx="6212">
                  <c:v>1544</c:v>
                </c:pt>
                <c:pt idx="6213">
                  <c:v>1544</c:v>
                </c:pt>
                <c:pt idx="6214">
                  <c:v>1544</c:v>
                </c:pt>
                <c:pt idx="6215">
                  <c:v>1544</c:v>
                </c:pt>
                <c:pt idx="6216">
                  <c:v>1544</c:v>
                </c:pt>
                <c:pt idx="6217">
                  <c:v>1544</c:v>
                </c:pt>
                <c:pt idx="6218">
                  <c:v>1544</c:v>
                </c:pt>
                <c:pt idx="6219">
                  <c:v>1544</c:v>
                </c:pt>
                <c:pt idx="6220">
                  <c:v>1544</c:v>
                </c:pt>
                <c:pt idx="6221">
                  <c:v>1545</c:v>
                </c:pt>
                <c:pt idx="6222">
                  <c:v>1545</c:v>
                </c:pt>
                <c:pt idx="6223">
                  <c:v>1545</c:v>
                </c:pt>
                <c:pt idx="6224">
                  <c:v>1545</c:v>
                </c:pt>
                <c:pt idx="6225">
                  <c:v>1545</c:v>
                </c:pt>
                <c:pt idx="6226">
                  <c:v>1545</c:v>
                </c:pt>
                <c:pt idx="6227">
                  <c:v>1545</c:v>
                </c:pt>
                <c:pt idx="6228">
                  <c:v>1545</c:v>
                </c:pt>
                <c:pt idx="6229">
                  <c:v>1546</c:v>
                </c:pt>
                <c:pt idx="6230">
                  <c:v>1546</c:v>
                </c:pt>
                <c:pt idx="6231">
                  <c:v>1547</c:v>
                </c:pt>
                <c:pt idx="6232">
                  <c:v>1547</c:v>
                </c:pt>
                <c:pt idx="6233">
                  <c:v>1547</c:v>
                </c:pt>
                <c:pt idx="6234">
                  <c:v>1547</c:v>
                </c:pt>
                <c:pt idx="6235">
                  <c:v>1547</c:v>
                </c:pt>
                <c:pt idx="6236">
                  <c:v>1547</c:v>
                </c:pt>
                <c:pt idx="6237">
                  <c:v>1547</c:v>
                </c:pt>
                <c:pt idx="6238">
                  <c:v>1547</c:v>
                </c:pt>
                <c:pt idx="6239">
                  <c:v>1547</c:v>
                </c:pt>
                <c:pt idx="6240">
                  <c:v>1547</c:v>
                </c:pt>
                <c:pt idx="6241">
                  <c:v>1547</c:v>
                </c:pt>
                <c:pt idx="6242">
                  <c:v>1547</c:v>
                </c:pt>
                <c:pt idx="6243">
                  <c:v>1547</c:v>
                </c:pt>
                <c:pt idx="6244">
                  <c:v>1548</c:v>
                </c:pt>
                <c:pt idx="6245">
                  <c:v>1549</c:v>
                </c:pt>
                <c:pt idx="6246">
                  <c:v>1549</c:v>
                </c:pt>
                <c:pt idx="6247">
                  <c:v>1549</c:v>
                </c:pt>
                <c:pt idx="6248">
                  <c:v>1549</c:v>
                </c:pt>
                <c:pt idx="6249">
                  <c:v>1549</c:v>
                </c:pt>
                <c:pt idx="6250">
                  <c:v>1549</c:v>
                </c:pt>
                <c:pt idx="6251">
                  <c:v>1549</c:v>
                </c:pt>
                <c:pt idx="6252">
                  <c:v>1549</c:v>
                </c:pt>
                <c:pt idx="6253">
                  <c:v>1549</c:v>
                </c:pt>
                <c:pt idx="6254">
                  <c:v>1550</c:v>
                </c:pt>
                <c:pt idx="6255">
                  <c:v>1551</c:v>
                </c:pt>
                <c:pt idx="6256">
                  <c:v>1551</c:v>
                </c:pt>
                <c:pt idx="6257">
                  <c:v>1552</c:v>
                </c:pt>
                <c:pt idx="6258">
                  <c:v>1552</c:v>
                </c:pt>
                <c:pt idx="6259">
                  <c:v>1553</c:v>
                </c:pt>
                <c:pt idx="6260">
                  <c:v>1553</c:v>
                </c:pt>
                <c:pt idx="6261">
                  <c:v>1553</c:v>
                </c:pt>
                <c:pt idx="6262">
                  <c:v>1553</c:v>
                </c:pt>
                <c:pt idx="6263">
                  <c:v>1554</c:v>
                </c:pt>
                <c:pt idx="6264">
                  <c:v>1554</c:v>
                </c:pt>
                <c:pt idx="6265">
                  <c:v>1554</c:v>
                </c:pt>
                <c:pt idx="6266">
                  <c:v>1554</c:v>
                </c:pt>
                <c:pt idx="6267">
                  <c:v>1554</c:v>
                </c:pt>
                <c:pt idx="6268">
                  <c:v>1555</c:v>
                </c:pt>
                <c:pt idx="6269">
                  <c:v>1555</c:v>
                </c:pt>
                <c:pt idx="6270">
                  <c:v>1555</c:v>
                </c:pt>
                <c:pt idx="6271">
                  <c:v>1555</c:v>
                </c:pt>
                <c:pt idx="6272">
                  <c:v>1555</c:v>
                </c:pt>
                <c:pt idx="6273">
                  <c:v>1555</c:v>
                </c:pt>
                <c:pt idx="6274">
                  <c:v>1555</c:v>
                </c:pt>
                <c:pt idx="6275">
                  <c:v>1555</c:v>
                </c:pt>
                <c:pt idx="6276">
                  <c:v>1556</c:v>
                </c:pt>
                <c:pt idx="6277">
                  <c:v>1556</c:v>
                </c:pt>
                <c:pt idx="6278">
                  <c:v>1556</c:v>
                </c:pt>
                <c:pt idx="6279">
                  <c:v>1557</c:v>
                </c:pt>
                <c:pt idx="6280">
                  <c:v>1558</c:v>
                </c:pt>
                <c:pt idx="6281">
                  <c:v>1558</c:v>
                </c:pt>
                <c:pt idx="6282">
                  <c:v>1558</c:v>
                </c:pt>
                <c:pt idx="6283">
                  <c:v>1558</c:v>
                </c:pt>
                <c:pt idx="6284">
                  <c:v>1559</c:v>
                </c:pt>
                <c:pt idx="6285">
                  <c:v>1559</c:v>
                </c:pt>
                <c:pt idx="6286">
                  <c:v>1560</c:v>
                </c:pt>
                <c:pt idx="6287">
                  <c:v>1561</c:v>
                </c:pt>
                <c:pt idx="6288">
                  <c:v>1561</c:v>
                </c:pt>
                <c:pt idx="6289">
                  <c:v>1561</c:v>
                </c:pt>
                <c:pt idx="6290">
                  <c:v>1561</c:v>
                </c:pt>
                <c:pt idx="6291">
                  <c:v>1561</c:v>
                </c:pt>
                <c:pt idx="6292">
                  <c:v>1561</c:v>
                </c:pt>
                <c:pt idx="6293">
                  <c:v>1561</c:v>
                </c:pt>
                <c:pt idx="6294">
                  <c:v>1561</c:v>
                </c:pt>
                <c:pt idx="6295">
                  <c:v>1561</c:v>
                </c:pt>
                <c:pt idx="6296">
                  <c:v>1562</c:v>
                </c:pt>
                <c:pt idx="6297">
                  <c:v>1562</c:v>
                </c:pt>
                <c:pt idx="6298">
                  <c:v>1562</c:v>
                </c:pt>
                <c:pt idx="6299">
                  <c:v>1562</c:v>
                </c:pt>
                <c:pt idx="6300">
                  <c:v>1562</c:v>
                </c:pt>
                <c:pt idx="6301">
                  <c:v>1562</c:v>
                </c:pt>
                <c:pt idx="6302">
                  <c:v>1562</c:v>
                </c:pt>
                <c:pt idx="6303">
                  <c:v>1562</c:v>
                </c:pt>
                <c:pt idx="6304">
                  <c:v>1562</c:v>
                </c:pt>
                <c:pt idx="6305">
                  <c:v>1562</c:v>
                </c:pt>
                <c:pt idx="6306">
                  <c:v>1562</c:v>
                </c:pt>
                <c:pt idx="6307">
                  <c:v>1563</c:v>
                </c:pt>
                <c:pt idx="6308">
                  <c:v>1563</c:v>
                </c:pt>
                <c:pt idx="6309">
                  <c:v>1563</c:v>
                </c:pt>
                <c:pt idx="6310">
                  <c:v>1563</c:v>
                </c:pt>
                <c:pt idx="6311">
                  <c:v>1564</c:v>
                </c:pt>
                <c:pt idx="6312">
                  <c:v>1564</c:v>
                </c:pt>
                <c:pt idx="6313">
                  <c:v>1565</c:v>
                </c:pt>
                <c:pt idx="6314">
                  <c:v>1565</c:v>
                </c:pt>
                <c:pt idx="6315">
                  <c:v>1566</c:v>
                </c:pt>
                <c:pt idx="6316">
                  <c:v>1566</c:v>
                </c:pt>
                <c:pt idx="6317">
                  <c:v>1566</c:v>
                </c:pt>
                <c:pt idx="6318">
                  <c:v>1567</c:v>
                </c:pt>
                <c:pt idx="6319">
                  <c:v>1567</c:v>
                </c:pt>
                <c:pt idx="6320">
                  <c:v>1568</c:v>
                </c:pt>
                <c:pt idx="6321">
                  <c:v>1569</c:v>
                </c:pt>
                <c:pt idx="6322">
                  <c:v>1569</c:v>
                </c:pt>
                <c:pt idx="6323">
                  <c:v>1569</c:v>
                </c:pt>
                <c:pt idx="6324">
                  <c:v>1569</c:v>
                </c:pt>
                <c:pt idx="6325">
                  <c:v>1570</c:v>
                </c:pt>
                <c:pt idx="6326">
                  <c:v>1570</c:v>
                </c:pt>
                <c:pt idx="6327">
                  <c:v>1570</c:v>
                </c:pt>
                <c:pt idx="6328">
                  <c:v>1571</c:v>
                </c:pt>
                <c:pt idx="6329">
                  <c:v>1571</c:v>
                </c:pt>
                <c:pt idx="6330">
                  <c:v>1571</c:v>
                </c:pt>
                <c:pt idx="6331">
                  <c:v>1571</c:v>
                </c:pt>
                <c:pt idx="6332">
                  <c:v>1571</c:v>
                </c:pt>
                <c:pt idx="6333">
                  <c:v>1572</c:v>
                </c:pt>
                <c:pt idx="6334">
                  <c:v>1572</c:v>
                </c:pt>
                <c:pt idx="6335">
                  <c:v>1572</c:v>
                </c:pt>
                <c:pt idx="6336">
                  <c:v>1573</c:v>
                </c:pt>
                <c:pt idx="6337">
                  <c:v>1574</c:v>
                </c:pt>
                <c:pt idx="6338">
                  <c:v>1575</c:v>
                </c:pt>
                <c:pt idx="6339">
                  <c:v>1576</c:v>
                </c:pt>
                <c:pt idx="6340">
                  <c:v>1576</c:v>
                </c:pt>
                <c:pt idx="6341">
                  <c:v>1576</c:v>
                </c:pt>
                <c:pt idx="6342">
                  <c:v>1577</c:v>
                </c:pt>
                <c:pt idx="6343">
                  <c:v>1577</c:v>
                </c:pt>
                <c:pt idx="6344">
                  <c:v>1577</c:v>
                </c:pt>
                <c:pt idx="6345">
                  <c:v>1577</c:v>
                </c:pt>
                <c:pt idx="6346">
                  <c:v>1577</c:v>
                </c:pt>
                <c:pt idx="6347">
                  <c:v>1577</c:v>
                </c:pt>
                <c:pt idx="6348">
                  <c:v>1578</c:v>
                </c:pt>
                <c:pt idx="6349">
                  <c:v>1579</c:v>
                </c:pt>
                <c:pt idx="6350">
                  <c:v>1579</c:v>
                </c:pt>
                <c:pt idx="6351">
                  <c:v>1580</c:v>
                </c:pt>
                <c:pt idx="6352">
                  <c:v>1581</c:v>
                </c:pt>
                <c:pt idx="6353">
                  <c:v>1581</c:v>
                </c:pt>
                <c:pt idx="6354">
                  <c:v>1581</c:v>
                </c:pt>
                <c:pt idx="6355">
                  <c:v>1581</c:v>
                </c:pt>
                <c:pt idx="6356">
                  <c:v>1581</c:v>
                </c:pt>
                <c:pt idx="6357">
                  <c:v>1581</c:v>
                </c:pt>
                <c:pt idx="6358">
                  <c:v>1581</c:v>
                </c:pt>
                <c:pt idx="6359">
                  <c:v>1582</c:v>
                </c:pt>
                <c:pt idx="6360">
                  <c:v>1582</c:v>
                </c:pt>
                <c:pt idx="6361">
                  <c:v>1582</c:v>
                </c:pt>
                <c:pt idx="6362">
                  <c:v>1582</c:v>
                </c:pt>
                <c:pt idx="6363">
                  <c:v>1583</c:v>
                </c:pt>
                <c:pt idx="6364">
                  <c:v>1584</c:v>
                </c:pt>
                <c:pt idx="6365">
                  <c:v>1584</c:v>
                </c:pt>
                <c:pt idx="6366">
                  <c:v>1585</c:v>
                </c:pt>
                <c:pt idx="6367">
                  <c:v>1585</c:v>
                </c:pt>
                <c:pt idx="6368">
                  <c:v>1585</c:v>
                </c:pt>
                <c:pt idx="6369">
                  <c:v>1585</c:v>
                </c:pt>
                <c:pt idx="6370">
                  <c:v>1585</c:v>
                </c:pt>
                <c:pt idx="6371">
                  <c:v>1585</c:v>
                </c:pt>
                <c:pt idx="6372">
                  <c:v>1585</c:v>
                </c:pt>
                <c:pt idx="6373">
                  <c:v>1586</c:v>
                </c:pt>
                <c:pt idx="6374">
                  <c:v>1586</c:v>
                </c:pt>
                <c:pt idx="6375">
                  <c:v>1587</c:v>
                </c:pt>
                <c:pt idx="6376">
                  <c:v>1587</c:v>
                </c:pt>
                <c:pt idx="6377">
                  <c:v>1587</c:v>
                </c:pt>
                <c:pt idx="6378">
                  <c:v>1587</c:v>
                </c:pt>
                <c:pt idx="6379">
                  <c:v>1588</c:v>
                </c:pt>
                <c:pt idx="6380">
                  <c:v>1588</c:v>
                </c:pt>
                <c:pt idx="6381">
                  <c:v>1588</c:v>
                </c:pt>
                <c:pt idx="6382">
                  <c:v>1588</c:v>
                </c:pt>
                <c:pt idx="6383">
                  <c:v>1588</c:v>
                </c:pt>
                <c:pt idx="6384">
                  <c:v>1588</c:v>
                </c:pt>
                <c:pt idx="6385">
                  <c:v>1588</c:v>
                </c:pt>
                <c:pt idx="6386">
                  <c:v>1588</c:v>
                </c:pt>
                <c:pt idx="6387">
                  <c:v>1588</c:v>
                </c:pt>
                <c:pt idx="6388">
                  <c:v>1588</c:v>
                </c:pt>
                <c:pt idx="6389">
                  <c:v>1588</c:v>
                </c:pt>
                <c:pt idx="6390">
                  <c:v>1588</c:v>
                </c:pt>
                <c:pt idx="6391">
                  <c:v>1588</c:v>
                </c:pt>
                <c:pt idx="6392">
                  <c:v>1588</c:v>
                </c:pt>
                <c:pt idx="6393">
                  <c:v>1589</c:v>
                </c:pt>
                <c:pt idx="6394">
                  <c:v>1589</c:v>
                </c:pt>
                <c:pt idx="6395">
                  <c:v>1589</c:v>
                </c:pt>
                <c:pt idx="6396">
                  <c:v>1589</c:v>
                </c:pt>
                <c:pt idx="6397">
                  <c:v>1589</c:v>
                </c:pt>
                <c:pt idx="6398">
                  <c:v>1590</c:v>
                </c:pt>
                <c:pt idx="6399">
                  <c:v>1590</c:v>
                </c:pt>
                <c:pt idx="6400">
                  <c:v>1590</c:v>
                </c:pt>
                <c:pt idx="6401">
                  <c:v>1590</c:v>
                </c:pt>
                <c:pt idx="6402">
                  <c:v>1590</c:v>
                </c:pt>
                <c:pt idx="6403">
                  <c:v>1591</c:v>
                </c:pt>
                <c:pt idx="6404">
                  <c:v>1591</c:v>
                </c:pt>
                <c:pt idx="6405">
                  <c:v>1591</c:v>
                </c:pt>
                <c:pt idx="6406">
                  <c:v>1591</c:v>
                </c:pt>
                <c:pt idx="6407">
                  <c:v>1592</c:v>
                </c:pt>
                <c:pt idx="6408">
                  <c:v>1593</c:v>
                </c:pt>
                <c:pt idx="6409">
                  <c:v>1593</c:v>
                </c:pt>
                <c:pt idx="6410">
                  <c:v>1593</c:v>
                </c:pt>
                <c:pt idx="6411">
                  <c:v>1593</c:v>
                </c:pt>
                <c:pt idx="6412">
                  <c:v>1593</c:v>
                </c:pt>
                <c:pt idx="6413">
                  <c:v>1593</c:v>
                </c:pt>
                <c:pt idx="6414">
                  <c:v>1593</c:v>
                </c:pt>
                <c:pt idx="6415">
                  <c:v>1593</c:v>
                </c:pt>
                <c:pt idx="6416">
                  <c:v>1593</c:v>
                </c:pt>
                <c:pt idx="6417">
                  <c:v>1593</c:v>
                </c:pt>
                <c:pt idx="6418">
                  <c:v>1593</c:v>
                </c:pt>
                <c:pt idx="6419">
                  <c:v>1593</c:v>
                </c:pt>
                <c:pt idx="6420">
                  <c:v>1594</c:v>
                </c:pt>
                <c:pt idx="6421">
                  <c:v>1594</c:v>
                </c:pt>
                <c:pt idx="6422">
                  <c:v>1594</c:v>
                </c:pt>
                <c:pt idx="6423">
                  <c:v>1594</c:v>
                </c:pt>
                <c:pt idx="6424">
                  <c:v>1594</c:v>
                </c:pt>
                <c:pt idx="6425">
                  <c:v>1594</c:v>
                </c:pt>
                <c:pt idx="6426">
                  <c:v>1594</c:v>
                </c:pt>
                <c:pt idx="6427">
                  <c:v>1594</c:v>
                </c:pt>
                <c:pt idx="6428">
                  <c:v>1594</c:v>
                </c:pt>
                <c:pt idx="6429">
                  <c:v>1595</c:v>
                </c:pt>
                <c:pt idx="6430">
                  <c:v>1596</c:v>
                </c:pt>
                <c:pt idx="6431">
                  <c:v>1596</c:v>
                </c:pt>
                <c:pt idx="6432">
                  <c:v>1596</c:v>
                </c:pt>
                <c:pt idx="6433">
                  <c:v>1596</c:v>
                </c:pt>
                <c:pt idx="6434">
                  <c:v>1596</c:v>
                </c:pt>
                <c:pt idx="6435">
                  <c:v>1596</c:v>
                </c:pt>
                <c:pt idx="6436">
                  <c:v>1596</c:v>
                </c:pt>
                <c:pt idx="6437">
                  <c:v>1596</c:v>
                </c:pt>
                <c:pt idx="6438">
                  <c:v>1596</c:v>
                </c:pt>
                <c:pt idx="6439">
                  <c:v>1596</c:v>
                </c:pt>
                <c:pt idx="6440">
                  <c:v>1596</c:v>
                </c:pt>
                <c:pt idx="6441">
                  <c:v>1596</c:v>
                </c:pt>
                <c:pt idx="6442">
                  <c:v>1596</c:v>
                </c:pt>
                <c:pt idx="6443">
                  <c:v>1596</c:v>
                </c:pt>
                <c:pt idx="6444">
                  <c:v>1596</c:v>
                </c:pt>
                <c:pt idx="6445">
                  <c:v>1596</c:v>
                </c:pt>
                <c:pt idx="6446">
                  <c:v>1596</c:v>
                </c:pt>
                <c:pt idx="6447">
                  <c:v>1596</c:v>
                </c:pt>
                <c:pt idx="6448">
                  <c:v>1596</c:v>
                </c:pt>
                <c:pt idx="6449">
                  <c:v>1596</c:v>
                </c:pt>
                <c:pt idx="6450">
                  <c:v>1597</c:v>
                </c:pt>
                <c:pt idx="6451">
                  <c:v>1597</c:v>
                </c:pt>
                <c:pt idx="6452">
                  <c:v>1598</c:v>
                </c:pt>
                <c:pt idx="6453">
                  <c:v>1599</c:v>
                </c:pt>
                <c:pt idx="6454">
                  <c:v>1599</c:v>
                </c:pt>
                <c:pt idx="6455">
                  <c:v>1599</c:v>
                </c:pt>
                <c:pt idx="6456">
                  <c:v>1599</c:v>
                </c:pt>
                <c:pt idx="6457">
                  <c:v>1599</c:v>
                </c:pt>
                <c:pt idx="6458">
                  <c:v>1600</c:v>
                </c:pt>
                <c:pt idx="6459">
                  <c:v>1600</c:v>
                </c:pt>
                <c:pt idx="6460">
                  <c:v>1600</c:v>
                </c:pt>
                <c:pt idx="6461">
                  <c:v>1600</c:v>
                </c:pt>
                <c:pt idx="6462">
                  <c:v>1600</c:v>
                </c:pt>
                <c:pt idx="6463">
                  <c:v>1600</c:v>
                </c:pt>
                <c:pt idx="6464">
                  <c:v>1600</c:v>
                </c:pt>
                <c:pt idx="6465">
                  <c:v>1600</c:v>
                </c:pt>
                <c:pt idx="6466">
                  <c:v>1600</c:v>
                </c:pt>
                <c:pt idx="6467">
                  <c:v>1600</c:v>
                </c:pt>
                <c:pt idx="6468">
                  <c:v>1601</c:v>
                </c:pt>
                <c:pt idx="6469">
                  <c:v>1601</c:v>
                </c:pt>
                <c:pt idx="6470">
                  <c:v>1602</c:v>
                </c:pt>
                <c:pt idx="6471">
                  <c:v>1602</c:v>
                </c:pt>
                <c:pt idx="6472">
                  <c:v>1602</c:v>
                </c:pt>
                <c:pt idx="6473">
                  <c:v>1602</c:v>
                </c:pt>
                <c:pt idx="6474">
                  <c:v>1602</c:v>
                </c:pt>
                <c:pt idx="6475">
                  <c:v>1602</c:v>
                </c:pt>
                <c:pt idx="6476">
                  <c:v>1602</c:v>
                </c:pt>
                <c:pt idx="6477">
                  <c:v>1603</c:v>
                </c:pt>
                <c:pt idx="6478">
                  <c:v>1603</c:v>
                </c:pt>
                <c:pt idx="6479">
                  <c:v>1603</c:v>
                </c:pt>
                <c:pt idx="6480">
                  <c:v>1603</c:v>
                </c:pt>
                <c:pt idx="6481">
                  <c:v>1603</c:v>
                </c:pt>
                <c:pt idx="6482">
                  <c:v>1603</c:v>
                </c:pt>
                <c:pt idx="6483">
                  <c:v>1603</c:v>
                </c:pt>
                <c:pt idx="6484">
                  <c:v>1603</c:v>
                </c:pt>
                <c:pt idx="6485">
                  <c:v>1603</c:v>
                </c:pt>
                <c:pt idx="6486">
                  <c:v>1603</c:v>
                </c:pt>
                <c:pt idx="6487">
                  <c:v>1603</c:v>
                </c:pt>
                <c:pt idx="6488">
                  <c:v>1603</c:v>
                </c:pt>
                <c:pt idx="6489">
                  <c:v>1603</c:v>
                </c:pt>
                <c:pt idx="6490">
                  <c:v>1603</c:v>
                </c:pt>
                <c:pt idx="6491">
                  <c:v>1604</c:v>
                </c:pt>
                <c:pt idx="6492">
                  <c:v>1605</c:v>
                </c:pt>
                <c:pt idx="6493">
                  <c:v>1605</c:v>
                </c:pt>
                <c:pt idx="6494">
                  <c:v>1605</c:v>
                </c:pt>
                <c:pt idx="6495">
                  <c:v>1606</c:v>
                </c:pt>
                <c:pt idx="6496">
                  <c:v>1606</c:v>
                </c:pt>
                <c:pt idx="6497">
                  <c:v>1606</c:v>
                </c:pt>
                <c:pt idx="6498">
                  <c:v>1606</c:v>
                </c:pt>
                <c:pt idx="6499">
                  <c:v>1606</c:v>
                </c:pt>
                <c:pt idx="6500">
                  <c:v>1606</c:v>
                </c:pt>
                <c:pt idx="6501">
                  <c:v>1607</c:v>
                </c:pt>
                <c:pt idx="6502">
                  <c:v>1607</c:v>
                </c:pt>
                <c:pt idx="6503">
                  <c:v>1607</c:v>
                </c:pt>
                <c:pt idx="6504">
                  <c:v>1607</c:v>
                </c:pt>
                <c:pt idx="6505">
                  <c:v>1607</c:v>
                </c:pt>
                <c:pt idx="6506">
                  <c:v>1607</c:v>
                </c:pt>
                <c:pt idx="6507">
                  <c:v>1607</c:v>
                </c:pt>
                <c:pt idx="6508">
                  <c:v>1607</c:v>
                </c:pt>
                <c:pt idx="6509">
                  <c:v>1607</c:v>
                </c:pt>
                <c:pt idx="6510">
                  <c:v>1608</c:v>
                </c:pt>
                <c:pt idx="6511">
                  <c:v>1609</c:v>
                </c:pt>
                <c:pt idx="6512">
                  <c:v>1610</c:v>
                </c:pt>
                <c:pt idx="6513">
                  <c:v>1610</c:v>
                </c:pt>
                <c:pt idx="6514">
                  <c:v>1610</c:v>
                </c:pt>
                <c:pt idx="6515">
                  <c:v>1611</c:v>
                </c:pt>
                <c:pt idx="6516">
                  <c:v>1612</c:v>
                </c:pt>
                <c:pt idx="6517">
                  <c:v>1612</c:v>
                </c:pt>
                <c:pt idx="6518">
                  <c:v>1612</c:v>
                </c:pt>
                <c:pt idx="6519">
                  <c:v>1613</c:v>
                </c:pt>
                <c:pt idx="6520">
                  <c:v>1613</c:v>
                </c:pt>
                <c:pt idx="6521">
                  <c:v>1613</c:v>
                </c:pt>
                <c:pt idx="6522">
                  <c:v>1613</c:v>
                </c:pt>
                <c:pt idx="6523">
                  <c:v>1613</c:v>
                </c:pt>
                <c:pt idx="6524">
                  <c:v>1614</c:v>
                </c:pt>
                <c:pt idx="6525">
                  <c:v>1615</c:v>
                </c:pt>
                <c:pt idx="6526">
                  <c:v>1616</c:v>
                </c:pt>
                <c:pt idx="6527">
                  <c:v>1617</c:v>
                </c:pt>
                <c:pt idx="6528">
                  <c:v>1617</c:v>
                </c:pt>
                <c:pt idx="6529">
                  <c:v>1617</c:v>
                </c:pt>
                <c:pt idx="6530">
                  <c:v>1617</c:v>
                </c:pt>
                <c:pt idx="6531">
                  <c:v>1617</c:v>
                </c:pt>
                <c:pt idx="6532">
                  <c:v>1617</c:v>
                </c:pt>
                <c:pt idx="6533">
                  <c:v>1617</c:v>
                </c:pt>
                <c:pt idx="6534">
                  <c:v>1618</c:v>
                </c:pt>
                <c:pt idx="6535">
                  <c:v>1618</c:v>
                </c:pt>
                <c:pt idx="6536">
                  <c:v>1619</c:v>
                </c:pt>
                <c:pt idx="6537">
                  <c:v>1619</c:v>
                </c:pt>
                <c:pt idx="6538">
                  <c:v>1619</c:v>
                </c:pt>
                <c:pt idx="6539">
                  <c:v>1619</c:v>
                </c:pt>
                <c:pt idx="6540">
                  <c:v>1620</c:v>
                </c:pt>
                <c:pt idx="6541">
                  <c:v>1620</c:v>
                </c:pt>
                <c:pt idx="6542">
                  <c:v>1620</c:v>
                </c:pt>
                <c:pt idx="6543">
                  <c:v>1621</c:v>
                </c:pt>
                <c:pt idx="6544">
                  <c:v>1622</c:v>
                </c:pt>
                <c:pt idx="6545">
                  <c:v>1622</c:v>
                </c:pt>
                <c:pt idx="6546">
                  <c:v>1622</c:v>
                </c:pt>
                <c:pt idx="6547">
                  <c:v>1623</c:v>
                </c:pt>
                <c:pt idx="6548">
                  <c:v>1623</c:v>
                </c:pt>
                <c:pt idx="6549">
                  <c:v>1623</c:v>
                </c:pt>
                <c:pt idx="6550">
                  <c:v>1623</c:v>
                </c:pt>
                <c:pt idx="6551">
                  <c:v>1624</c:v>
                </c:pt>
                <c:pt idx="6552">
                  <c:v>1624</c:v>
                </c:pt>
                <c:pt idx="6553">
                  <c:v>1624</c:v>
                </c:pt>
                <c:pt idx="6554">
                  <c:v>1624</c:v>
                </c:pt>
                <c:pt idx="6555">
                  <c:v>1624</c:v>
                </c:pt>
                <c:pt idx="6556">
                  <c:v>1624</c:v>
                </c:pt>
                <c:pt idx="6557">
                  <c:v>1624</c:v>
                </c:pt>
                <c:pt idx="6558">
                  <c:v>1624</c:v>
                </c:pt>
                <c:pt idx="6559">
                  <c:v>1625</c:v>
                </c:pt>
                <c:pt idx="6560">
                  <c:v>1625</c:v>
                </c:pt>
                <c:pt idx="6561">
                  <c:v>1625</c:v>
                </c:pt>
                <c:pt idx="6562">
                  <c:v>1626</c:v>
                </c:pt>
                <c:pt idx="6563">
                  <c:v>1626</c:v>
                </c:pt>
                <c:pt idx="6564">
                  <c:v>1627</c:v>
                </c:pt>
                <c:pt idx="6565">
                  <c:v>1627</c:v>
                </c:pt>
                <c:pt idx="6566">
                  <c:v>1627</c:v>
                </c:pt>
                <c:pt idx="6567">
                  <c:v>1627</c:v>
                </c:pt>
                <c:pt idx="6568">
                  <c:v>1627</c:v>
                </c:pt>
                <c:pt idx="6569">
                  <c:v>1628</c:v>
                </c:pt>
                <c:pt idx="6570">
                  <c:v>1628</c:v>
                </c:pt>
                <c:pt idx="6571">
                  <c:v>1628</c:v>
                </c:pt>
                <c:pt idx="6572">
                  <c:v>1628</c:v>
                </c:pt>
                <c:pt idx="6573">
                  <c:v>1628</c:v>
                </c:pt>
                <c:pt idx="6574">
                  <c:v>1628</c:v>
                </c:pt>
                <c:pt idx="6575">
                  <c:v>1628</c:v>
                </c:pt>
                <c:pt idx="6576">
                  <c:v>1628</c:v>
                </c:pt>
                <c:pt idx="6577">
                  <c:v>1628</c:v>
                </c:pt>
                <c:pt idx="6578">
                  <c:v>1628</c:v>
                </c:pt>
                <c:pt idx="6579">
                  <c:v>1629</c:v>
                </c:pt>
                <c:pt idx="6580">
                  <c:v>1629</c:v>
                </c:pt>
                <c:pt idx="6581">
                  <c:v>1630</c:v>
                </c:pt>
                <c:pt idx="6582">
                  <c:v>1631</c:v>
                </c:pt>
                <c:pt idx="6583">
                  <c:v>1631</c:v>
                </c:pt>
                <c:pt idx="6584">
                  <c:v>1631</c:v>
                </c:pt>
                <c:pt idx="6585">
                  <c:v>1631</c:v>
                </c:pt>
                <c:pt idx="6586">
                  <c:v>1631</c:v>
                </c:pt>
                <c:pt idx="6587">
                  <c:v>1632</c:v>
                </c:pt>
                <c:pt idx="6588">
                  <c:v>1632</c:v>
                </c:pt>
                <c:pt idx="6589">
                  <c:v>1632</c:v>
                </c:pt>
                <c:pt idx="6590">
                  <c:v>1633</c:v>
                </c:pt>
                <c:pt idx="6591">
                  <c:v>1633</c:v>
                </c:pt>
                <c:pt idx="6592">
                  <c:v>1633</c:v>
                </c:pt>
                <c:pt idx="6593">
                  <c:v>1633</c:v>
                </c:pt>
                <c:pt idx="6594">
                  <c:v>1633</c:v>
                </c:pt>
                <c:pt idx="6595">
                  <c:v>1633</c:v>
                </c:pt>
                <c:pt idx="6596">
                  <c:v>1633</c:v>
                </c:pt>
                <c:pt idx="6597">
                  <c:v>1633</c:v>
                </c:pt>
                <c:pt idx="6598">
                  <c:v>1633</c:v>
                </c:pt>
                <c:pt idx="6599">
                  <c:v>1633</c:v>
                </c:pt>
                <c:pt idx="6600">
                  <c:v>1633</c:v>
                </c:pt>
                <c:pt idx="6601">
                  <c:v>1633</c:v>
                </c:pt>
                <c:pt idx="6602">
                  <c:v>1634</c:v>
                </c:pt>
                <c:pt idx="6603">
                  <c:v>1635</c:v>
                </c:pt>
                <c:pt idx="6604">
                  <c:v>1635</c:v>
                </c:pt>
                <c:pt idx="6605">
                  <c:v>1636</c:v>
                </c:pt>
                <c:pt idx="6606">
                  <c:v>1636</c:v>
                </c:pt>
                <c:pt idx="6607">
                  <c:v>1637</c:v>
                </c:pt>
                <c:pt idx="6608">
                  <c:v>1637</c:v>
                </c:pt>
                <c:pt idx="6609">
                  <c:v>1638</c:v>
                </c:pt>
                <c:pt idx="6610">
                  <c:v>1638</c:v>
                </c:pt>
                <c:pt idx="6611">
                  <c:v>1638</c:v>
                </c:pt>
                <c:pt idx="6612">
                  <c:v>1638</c:v>
                </c:pt>
                <c:pt idx="6613">
                  <c:v>1638</c:v>
                </c:pt>
                <c:pt idx="6614">
                  <c:v>1638</c:v>
                </c:pt>
                <c:pt idx="6615">
                  <c:v>1638</c:v>
                </c:pt>
                <c:pt idx="6616">
                  <c:v>1638</c:v>
                </c:pt>
                <c:pt idx="6617">
                  <c:v>1639</c:v>
                </c:pt>
                <c:pt idx="6618">
                  <c:v>1640</c:v>
                </c:pt>
                <c:pt idx="6619">
                  <c:v>1641</c:v>
                </c:pt>
                <c:pt idx="6620">
                  <c:v>1642</c:v>
                </c:pt>
                <c:pt idx="6621">
                  <c:v>1642</c:v>
                </c:pt>
                <c:pt idx="6622">
                  <c:v>1642</c:v>
                </c:pt>
                <c:pt idx="6623">
                  <c:v>1642</c:v>
                </c:pt>
                <c:pt idx="6624">
                  <c:v>1642</c:v>
                </c:pt>
                <c:pt idx="6625">
                  <c:v>1642</c:v>
                </c:pt>
                <c:pt idx="6626">
                  <c:v>1642</c:v>
                </c:pt>
                <c:pt idx="6627">
                  <c:v>1642</c:v>
                </c:pt>
                <c:pt idx="6628">
                  <c:v>1642</c:v>
                </c:pt>
                <c:pt idx="6629">
                  <c:v>1642</c:v>
                </c:pt>
                <c:pt idx="6630">
                  <c:v>1642</c:v>
                </c:pt>
                <c:pt idx="6631">
                  <c:v>1642</c:v>
                </c:pt>
                <c:pt idx="6632">
                  <c:v>1642</c:v>
                </c:pt>
                <c:pt idx="6633">
                  <c:v>1642</c:v>
                </c:pt>
                <c:pt idx="6634">
                  <c:v>1642</c:v>
                </c:pt>
                <c:pt idx="6635">
                  <c:v>1642</c:v>
                </c:pt>
                <c:pt idx="6636">
                  <c:v>1642</c:v>
                </c:pt>
                <c:pt idx="6637">
                  <c:v>1642</c:v>
                </c:pt>
                <c:pt idx="6638">
                  <c:v>1642</c:v>
                </c:pt>
                <c:pt idx="6639">
                  <c:v>1642</c:v>
                </c:pt>
                <c:pt idx="6640">
                  <c:v>1642</c:v>
                </c:pt>
                <c:pt idx="6641">
                  <c:v>1642</c:v>
                </c:pt>
                <c:pt idx="6642">
                  <c:v>1642</c:v>
                </c:pt>
                <c:pt idx="6643">
                  <c:v>1642</c:v>
                </c:pt>
                <c:pt idx="6644">
                  <c:v>1642</c:v>
                </c:pt>
                <c:pt idx="6645">
                  <c:v>1643</c:v>
                </c:pt>
                <c:pt idx="6646">
                  <c:v>1643</c:v>
                </c:pt>
                <c:pt idx="6647">
                  <c:v>1643</c:v>
                </c:pt>
                <c:pt idx="6648">
                  <c:v>1643</c:v>
                </c:pt>
                <c:pt idx="6649">
                  <c:v>1643</c:v>
                </c:pt>
                <c:pt idx="6650">
                  <c:v>1643</c:v>
                </c:pt>
                <c:pt idx="6651">
                  <c:v>1643</c:v>
                </c:pt>
                <c:pt idx="6652">
                  <c:v>1643</c:v>
                </c:pt>
                <c:pt idx="6653">
                  <c:v>1643</c:v>
                </c:pt>
                <c:pt idx="6654">
                  <c:v>1643</c:v>
                </c:pt>
                <c:pt idx="6655">
                  <c:v>1643</c:v>
                </c:pt>
                <c:pt idx="6656">
                  <c:v>1643</c:v>
                </c:pt>
                <c:pt idx="6657">
                  <c:v>1644</c:v>
                </c:pt>
                <c:pt idx="6658">
                  <c:v>1644</c:v>
                </c:pt>
                <c:pt idx="6659">
                  <c:v>1644</c:v>
                </c:pt>
                <c:pt idx="6660">
                  <c:v>1644</c:v>
                </c:pt>
                <c:pt idx="6661">
                  <c:v>1644</c:v>
                </c:pt>
                <c:pt idx="6662">
                  <c:v>1645</c:v>
                </c:pt>
                <c:pt idx="6663">
                  <c:v>1645</c:v>
                </c:pt>
                <c:pt idx="6664">
                  <c:v>1645</c:v>
                </c:pt>
                <c:pt idx="6665">
                  <c:v>1646</c:v>
                </c:pt>
                <c:pt idx="6666">
                  <c:v>1646</c:v>
                </c:pt>
                <c:pt idx="6667">
                  <c:v>1646</c:v>
                </c:pt>
                <c:pt idx="6668">
                  <c:v>1646</c:v>
                </c:pt>
                <c:pt idx="6669">
                  <c:v>1646</c:v>
                </c:pt>
                <c:pt idx="6670">
                  <c:v>1646</c:v>
                </c:pt>
                <c:pt idx="6671">
                  <c:v>1646</c:v>
                </c:pt>
                <c:pt idx="6672">
                  <c:v>1646</c:v>
                </c:pt>
                <c:pt idx="6673">
                  <c:v>1646</c:v>
                </c:pt>
                <c:pt idx="6674">
                  <c:v>1646</c:v>
                </c:pt>
                <c:pt idx="6675">
                  <c:v>1646</c:v>
                </c:pt>
                <c:pt idx="6676">
                  <c:v>1646</c:v>
                </c:pt>
                <c:pt idx="6677">
                  <c:v>1647</c:v>
                </c:pt>
                <c:pt idx="6678">
                  <c:v>1647</c:v>
                </c:pt>
                <c:pt idx="6679">
                  <c:v>1647</c:v>
                </c:pt>
                <c:pt idx="6680">
                  <c:v>1647</c:v>
                </c:pt>
                <c:pt idx="6681">
                  <c:v>1647</c:v>
                </c:pt>
                <c:pt idx="6682">
                  <c:v>1647</c:v>
                </c:pt>
                <c:pt idx="6683">
                  <c:v>1648</c:v>
                </c:pt>
                <c:pt idx="6684">
                  <c:v>1648</c:v>
                </c:pt>
                <c:pt idx="6685">
                  <c:v>1648</c:v>
                </c:pt>
                <c:pt idx="6686">
                  <c:v>1648</c:v>
                </c:pt>
                <c:pt idx="6687">
                  <c:v>1648</c:v>
                </c:pt>
                <c:pt idx="6688">
                  <c:v>1648</c:v>
                </c:pt>
                <c:pt idx="6689">
                  <c:v>1648</c:v>
                </c:pt>
                <c:pt idx="6690">
                  <c:v>1648</c:v>
                </c:pt>
                <c:pt idx="6691">
                  <c:v>1648</c:v>
                </c:pt>
                <c:pt idx="6692">
                  <c:v>1648</c:v>
                </c:pt>
                <c:pt idx="6693">
                  <c:v>1648</c:v>
                </c:pt>
                <c:pt idx="6694">
                  <c:v>1648</c:v>
                </c:pt>
                <c:pt idx="6695">
                  <c:v>1648</c:v>
                </c:pt>
                <c:pt idx="6696">
                  <c:v>1648</c:v>
                </c:pt>
                <c:pt idx="6697">
                  <c:v>1648</c:v>
                </c:pt>
                <c:pt idx="6698">
                  <c:v>1648</c:v>
                </c:pt>
                <c:pt idx="6699">
                  <c:v>1649</c:v>
                </c:pt>
                <c:pt idx="6700">
                  <c:v>1649</c:v>
                </c:pt>
                <c:pt idx="6701">
                  <c:v>1649</c:v>
                </c:pt>
                <c:pt idx="6702">
                  <c:v>1650</c:v>
                </c:pt>
                <c:pt idx="6703">
                  <c:v>1650</c:v>
                </c:pt>
                <c:pt idx="6704">
                  <c:v>1650</c:v>
                </c:pt>
                <c:pt idx="6705">
                  <c:v>1651</c:v>
                </c:pt>
                <c:pt idx="6706">
                  <c:v>1651</c:v>
                </c:pt>
                <c:pt idx="6707">
                  <c:v>1652</c:v>
                </c:pt>
                <c:pt idx="6708">
                  <c:v>1653</c:v>
                </c:pt>
                <c:pt idx="6709">
                  <c:v>1653</c:v>
                </c:pt>
                <c:pt idx="6710">
                  <c:v>1654</c:v>
                </c:pt>
                <c:pt idx="6711">
                  <c:v>1655</c:v>
                </c:pt>
                <c:pt idx="6712">
                  <c:v>1655</c:v>
                </c:pt>
                <c:pt idx="6713">
                  <c:v>1656</c:v>
                </c:pt>
                <c:pt idx="6714">
                  <c:v>1656</c:v>
                </c:pt>
                <c:pt idx="6715">
                  <c:v>1656</c:v>
                </c:pt>
                <c:pt idx="6716">
                  <c:v>1656</c:v>
                </c:pt>
                <c:pt idx="6717">
                  <c:v>1656</c:v>
                </c:pt>
                <c:pt idx="6718">
                  <c:v>1657</c:v>
                </c:pt>
                <c:pt idx="6719">
                  <c:v>1657</c:v>
                </c:pt>
                <c:pt idx="6720">
                  <c:v>1658</c:v>
                </c:pt>
                <c:pt idx="6721">
                  <c:v>1658</c:v>
                </c:pt>
                <c:pt idx="6722">
                  <c:v>1658</c:v>
                </c:pt>
                <c:pt idx="6723">
                  <c:v>1658</c:v>
                </c:pt>
                <c:pt idx="6724">
                  <c:v>1659</c:v>
                </c:pt>
                <c:pt idx="6725">
                  <c:v>1660</c:v>
                </c:pt>
                <c:pt idx="6726">
                  <c:v>1660</c:v>
                </c:pt>
                <c:pt idx="6727">
                  <c:v>1661</c:v>
                </c:pt>
                <c:pt idx="6728">
                  <c:v>1661</c:v>
                </c:pt>
                <c:pt idx="6729">
                  <c:v>1661</c:v>
                </c:pt>
                <c:pt idx="6730">
                  <c:v>1661</c:v>
                </c:pt>
                <c:pt idx="6731">
                  <c:v>1661</c:v>
                </c:pt>
                <c:pt idx="6732">
                  <c:v>1661</c:v>
                </c:pt>
                <c:pt idx="6733">
                  <c:v>1661</c:v>
                </c:pt>
                <c:pt idx="6734">
                  <c:v>1661</c:v>
                </c:pt>
                <c:pt idx="6735">
                  <c:v>1661</c:v>
                </c:pt>
                <c:pt idx="6736">
                  <c:v>1662</c:v>
                </c:pt>
                <c:pt idx="6737">
                  <c:v>1662</c:v>
                </c:pt>
                <c:pt idx="6738">
                  <c:v>1662</c:v>
                </c:pt>
                <c:pt idx="6739">
                  <c:v>1662</c:v>
                </c:pt>
                <c:pt idx="6740">
                  <c:v>1662</c:v>
                </c:pt>
                <c:pt idx="6741">
                  <c:v>1662</c:v>
                </c:pt>
                <c:pt idx="6742">
                  <c:v>1662</c:v>
                </c:pt>
                <c:pt idx="6743">
                  <c:v>1662</c:v>
                </c:pt>
                <c:pt idx="6744">
                  <c:v>1662</c:v>
                </c:pt>
                <c:pt idx="6745">
                  <c:v>1662</c:v>
                </c:pt>
                <c:pt idx="6746">
                  <c:v>1662</c:v>
                </c:pt>
                <c:pt idx="6747">
                  <c:v>1662</c:v>
                </c:pt>
                <c:pt idx="6748">
                  <c:v>1662</c:v>
                </c:pt>
                <c:pt idx="6749">
                  <c:v>1662</c:v>
                </c:pt>
                <c:pt idx="6750">
                  <c:v>1662</c:v>
                </c:pt>
                <c:pt idx="6751">
                  <c:v>1663</c:v>
                </c:pt>
                <c:pt idx="6752">
                  <c:v>1664</c:v>
                </c:pt>
                <c:pt idx="6753">
                  <c:v>1664</c:v>
                </c:pt>
                <c:pt idx="6754">
                  <c:v>1664</c:v>
                </c:pt>
                <c:pt idx="6755">
                  <c:v>1665</c:v>
                </c:pt>
                <c:pt idx="6756">
                  <c:v>1665</c:v>
                </c:pt>
                <c:pt idx="6757">
                  <c:v>1665</c:v>
                </c:pt>
                <c:pt idx="6758">
                  <c:v>1666</c:v>
                </c:pt>
                <c:pt idx="6759">
                  <c:v>1666</c:v>
                </c:pt>
                <c:pt idx="6760">
                  <c:v>1666</c:v>
                </c:pt>
                <c:pt idx="6761">
                  <c:v>1667</c:v>
                </c:pt>
                <c:pt idx="6762">
                  <c:v>1668</c:v>
                </c:pt>
                <c:pt idx="6763">
                  <c:v>1668</c:v>
                </c:pt>
                <c:pt idx="6764">
                  <c:v>1668</c:v>
                </c:pt>
                <c:pt idx="6765">
                  <c:v>1668</c:v>
                </c:pt>
                <c:pt idx="6766">
                  <c:v>1669</c:v>
                </c:pt>
                <c:pt idx="6767">
                  <c:v>1669</c:v>
                </c:pt>
                <c:pt idx="6768">
                  <c:v>1669</c:v>
                </c:pt>
                <c:pt idx="6769">
                  <c:v>1670</c:v>
                </c:pt>
                <c:pt idx="6770">
                  <c:v>1671</c:v>
                </c:pt>
                <c:pt idx="6771">
                  <c:v>1671</c:v>
                </c:pt>
                <c:pt idx="6772">
                  <c:v>1672</c:v>
                </c:pt>
                <c:pt idx="6773">
                  <c:v>1672</c:v>
                </c:pt>
                <c:pt idx="6774">
                  <c:v>1672</c:v>
                </c:pt>
                <c:pt idx="6775">
                  <c:v>1673</c:v>
                </c:pt>
                <c:pt idx="6776">
                  <c:v>1673</c:v>
                </c:pt>
                <c:pt idx="6777">
                  <c:v>1673</c:v>
                </c:pt>
                <c:pt idx="6778">
                  <c:v>1673</c:v>
                </c:pt>
                <c:pt idx="6779">
                  <c:v>1674</c:v>
                </c:pt>
                <c:pt idx="6780">
                  <c:v>1675</c:v>
                </c:pt>
                <c:pt idx="6781">
                  <c:v>1676</c:v>
                </c:pt>
                <c:pt idx="6782">
                  <c:v>1677</c:v>
                </c:pt>
                <c:pt idx="6783">
                  <c:v>1677</c:v>
                </c:pt>
                <c:pt idx="6784">
                  <c:v>1678</c:v>
                </c:pt>
                <c:pt idx="6785">
                  <c:v>1678</c:v>
                </c:pt>
                <c:pt idx="6786">
                  <c:v>1679</c:v>
                </c:pt>
                <c:pt idx="6787">
                  <c:v>1679</c:v>
                </c:pt>
                <c:pt idx="6788">
                  <c:v>1680</c:v>
                </c:pt>
                <c:pt idx="6789">
                  <c:v>1680</c:v>
                </c:pt>
                <c:pt idx="6790">
                  <c:v>1680</c:v>
                </c:pt>
                <c:pt idx="6791">
                  <c:v>1680</c:v>
                </c:pt>
                <c:pt idx="6792">
                  <c:v>1680</c:v>
                </c:pt>
                <c:pt idx="6793">
                  <c:v>1681</c:v>
                </c:pt>
                <c:pt idx="6794">
                  <c:v>1681</c:v>
                </c:pt>
                <c:pt idx="6795">
                  <c:v>1681</c:v>
                </c:pt>
                <c:pt idx="6796">
                  <c:v>1681</c:v>
                </c:pt>
                <c:pt idx="6797">
                  <c:v>1681</c:v>
                </c:pt>
                <c:pt idx="6798">
                  <c:v>1682</c:v>
                </c:pt>
                <c:pt idx="6799">
                  <c:v>1683</c:v>
                </c:pt>
                <c:pt idx="6800">
                  <c:v>1683</c:v>
                </c:pt>
                <c:pt idx="6801">
                  <c:v>1683</c:v>
                </c:pt>
                <c:pt idx="6802">
                  <c:v>1683</c:v>
                </c:pt>
                <c:pt idx="6803">
                  <c:v>1684</c:v>
                </c:pt>
                <c:pt idx="6804">
                  <c:v>1684</c:v>
                </c:pt>
                <c:pt idx="6805">
                  <c:v>1685</c:v>
                </c:pt>
                <c:pt idx="6806">
                  <c:v>1686</c:v>
                </c:pt>
                <c:pt idx="6807">
                  <c:v>1687</c:v>
                </c:pt>
                <c:pt idx="6808">
                  <c:v>1688</c:v>
                </c:pt>
                <c:pt idx="6809">
                  <c:v>1688</c:v>
                </c:pt>
                <c:pt idx="6810">
                  <c:v>1689</c:v>
                </c:pt>
                <c:pt idx="6811">
                  <c:v>1689</c:v>
                </c:pt>
                <c:pt idx="6812">
                  <c:v>1689</c:v>
                </c:pt>
                <c:pt idx="6813">
                  <c:v>1689</c:v>
                </c:pt>
                <c:pt idx="6814">
                  <c:v>1689</c:v>
                </c:pt>
                <c:pt idx="6815">
                  <c:v>1689</c:v>
                </c:pt>
                <c:pt idx="6816">
                  <c:v>1689</c:v>
                </c:pt>
                <c:pt idx="6817">
                  <c:v>1689</c:v>
                </c:pt>
                <c:pt idx="6818">
                  <c:v>1690</c:v>
                </c:pt>
                <c:pt idx="6819">
                  <c:v>1690</c:v>
                </c:pt>
                <c:pt idx="6820">
                  <c:v>1691</c:v>
                </c:pt>
                <c:pt idx="6821">
                  <c:v>1692</c:v>
                </c:pt>
                <c:pt idx="6822">
                  <c:v>1693</c:v>
                </c:pt>
                <c:pt idx="6823">
                  <c:v>1694</c:v>
                </c:pt>
                <c:pt idx="6824">
                  <c:v>1694</c:v>
                </c:pt>
                <c:pt idx="6825">
                  <c:v>1694</c:v>
                </c:pt>
                <c:pt idx="6826">
                  <c:v>1694</c:v>
                </c:pt>
                <c:pt idx="6827">
                  <c:v>1694</c:v>
                </c:pt>
                <c:pt idx="6828">
                  <c:v>1694</c:v>
                </c:pt>
                <c:pt idx="6829">
                  <c:v>1695</c:v>
                </c:pt>
                <c:pt idx="6830">
                  <c:v>1695</c:v>
                </c:pt>
                <c:pt idx="6831">
                  <c:v>1696</c:v>
                </c:pt>
                <c:pt idx="6832">
                  <c:v>1696</c:v>
                </c:pt>
                <c:pt idx="6833">
                  <c:v>1696</c:v>
                </c:pt>
                <c:pt idx="6834">
                  <c:v>1696</c:v>
                </c:pt>
                <c:pt idx="6835">
                  <c:v>1696</c:v>
                </c:pt>
                <c:pt idx="6836">
                  <c:v>1696</c:v>
                </c:pt>
                <c:pt idx="6837">
                  <c:v>1696</c:v>
                </c:pt>
                <c:pt idx="6838">
                  <c:v>1696</c:v>
                </c:pt>
                <c:pt idx="6839">
                  <c:v>1696</c:v>
                </c:pt>
                <c:pt idx="6840">
                  <c:v>1696</c:v>
                </c:pt>
                <c:pt idx="6841">
                  <c:v>1696</c:v>
                </c:pt>
                <c:pt idx="6842">
                  <c:v>1696</c:v>
                </c:pt>
                <c:pt idx="6843">
                  <c:v>1696</c:v>
                </c:pt>
                <c:pt idx="6844">
                  <c:v>1697</c:v>
                </c:pt>
                <c:pt idx="6845">
                  <c:v>1698</c:v>
                </c:pt>
                <c:pt idx="6846">
                  <c:v>1699</c:v>
                </c:pt>
                <c:pt idx="6847">
                  <c:v>1699</c:v>
                </c:pt>
                <c:pt idx="6848">
                  <c:v>1700</c:v>
                </c:pt>
                <c:pt idx="6849">
                  <c:v>1700</c:v>
                </c:pt>
                <c:pt idx="6850">
                  <c:v>1700</c:v>
                </c:pt>
                <c:pt idx="6851">
                  <c:v>1701</c:v>
                </c:pt>
                <c:pt idx="6852">
                  <c:v>1701</c:v>
                </c:pt>
                <c:pt idx="6853">
                  <c:v>1702</c:v>
                </c:pt>
                <c:pt idx="6854">
                  <c:v>1702</c:v>
                </c:pt>
                <c:pt idx="6855">
                  <c:v>1702</c:v>
                </c:pt>
                <c:pt idx="6856">
                  <c:v>1702</c:v>
                </c:pt>
                <c:pt idx="6857">
                  <c:v>1703</c:v>
                </c:pt>
                <c:pt idx="6858">
                  <c:v>1704</c:v>
                </c:pt>
                <c:pt idx="6859">
                  <c:v>1705</c:v>
                </c:pt>
                <c:pt idx="6860">
                  <c:v>1705</c:v>
                </c:pt>
                <c:pt idx="6861">
                  <c:v>1706</c:v>
                </c:pt>
                <c:pt idx="6862">
                  <c:v>1707</c:v>
                </c:pt>
                <c:pt idx="6863">
                  <c:v>1707</c:v>
                </c:pt>
                <c:pt idx="6864">
                  <c:v>1707</c:v>
                </c:pt>
                <c:pt idx="6865">
                  <c:v>1707</c:v>
                </c:pt>
                <c:pt idx="6866">
                  <c:v>1707</c:v>
                </c:pt>
                <c:pt idx="6867">
                  <c:v>1707</c:v>
                </c:pt>
                <c:pt idx="6868">
                  <c:v>1708</c:v>
                </c:pt>
                <c:pt idx="6869">
                  <c:v>1708</c:v>
                </c:pt>
                <c:pt idx="6870">
                  <c:v>1709</c:v>
                </c:pt>
                <c:pt idx="6871">
                  <c:v>1709</c:v>
                </c:pt>
                <c:pt idx="6872">
                  <c:v>1710</c:v>
                </c:pt>
                <c:pt idx="6873">
                  <c:v>1710</c:v>
                </c:pt>
                <c:pt idx="6874">
                  <c:v>1710</c:v>
                </c:pt>
                <c:pt idx="6875">
                  <c:v>1710</c:v>
                </c:pt>
                <c:pt idx="6876">
                  <c:v>1710</c:v>
                </c:pt>
                <c:pt idx="6877">
                  <c:v>1710</c:v>
                </c:pt>
                <c:pt idx="6878">
                  <c:v>1710</c:v>
                </c:pt>
                <c:pt idx="6879">
                  <c:v>1710</c:v>
                </c:pt>
                <c:pt idx="6880">
                  <c:v>1711</c:v>
                </c:pt>
                <c:pt idx="6881">
                  <c:v>1712</c:v>
                </c:pt>
                <c:pt idx="6882">
                  <c:v>1712</c:v>
                </c:pt>
                <c:pt idx="6883">
                  <c:v>1712</c:v>
                </c:pt>
                <c:pt idx="6884">
                  <c:v>1712</c:v>
                </c:pt>
                <c:pt idx="6885">
                  <c:v>1712</c:v>
                </c:pt>
                <c:pt idx="6886">
                  <c:v>1713</c:v>
                </c:pt>
                <c:pt idx="6887">
                  <c:v>1713</c:v>
                </c:pt>
                <c:pt idx="6888">
                  <c:v>1713</c:v>
                </c:pt>
                <c:pt idx="6889">
                  <c:v>1714</c:v>
                </c:pt>
                <c:pt idx="6890">
                  <c:v>1714</c:v>
                </c:pt>
                <c:pt idx="6891">
                  <c:v>1714</c:v>
                </c:pt>
                <c:pt idx="6892">
                  <c:v>1714</c:v>
                </c:pt>
                <c:pt idx="6893">
                  <c:v>1714</c:v>
                </c:pt>
                <c:pt idx="6894">
                  <c:v>1714</c:v>
                </c:pt>
                <c:pt idx="6895">
                  <c:v>1714</c:v>
                </c:pt>
                <c:pt idx="6896">
                  <c:v>1715</c:v>
                </c:pt>
                <c:pt idx="6897">
                  <c:v>1716</c:v>
                </c:pt>
                <c:pt idx="6898">
                  <c:v>1716</c:v>
                </c:pt>
                <c:pt idx="6899">
                  <c:v>1716</c:v>
                </c:pt>
                <c:pt idx="6900">
                  <c:v>1716</c:v>
                </c:pt>
                <c:pt idx="6901">
                  <c:v>1716</c:v>
                </c:pt>
                <c:pt idx="6902">
                  <c:v>1716</c:v>
                </c:pt>
                <c:pt idx="6903">
                  <c:v>1716</c:v>
                </c:pt>
                <c:pt idx="6904">
                  <c:v>1716</c:v>
                </c:pt>
                <c:pt idx="6905">
                  <c:v>1717</c:v>
                </c:pt>
                <c:pt idx="6906">
                  <c:v>1717</c:v>
                </c:pt>
                <c:pt idx="6907">
                  <c:v>1717</c:v>
                </c:pt>
                <c:pt idx="6908">
                  <c:v>1717</c:v>
                </c:pt>
                <c:pt idx="6909">
                  <c:v>1717</c:v>
                </c:pt>
                <c:pt idx="6910">
                  <c:v>1717</c:v>
                </c:pt>
                <c:pt idx="6911">
                  <c:v>1717</c:v>
                </c:pt>
                <c:pt idx="6912">
                  <c:v>1717</c:v>
                </c:pt>
                <c:pt idx="6913">
                  <c:v>1717</c:v>
                </c:pt>
                <c:pt idx="6914">
                  <c:v>1717</c:v>
                </c:pt>
                <c:pt idx="6915">
                  <c:v>1717</c:v>
                </c:pt>
                <c:pt idx="6916">
                  <c:v>1717</c:v>
                </c:pt>
                <c:pt idx="6917">
                  <c:v>1717</c:v>
                </c:pt>
                <c:pt idx="6918">
                  <c:v>1717</c:v>
                </c:pt>
                <c:pt idx="6919">
                  <c:v>1717</c:v>
                </c:pt>
                <c:pt idx="6920">
                  <c:v>1717</c:v>
                </c:pt>
                <c:pt idx="6921">
                  <c:v>1717</c:v>
                </c:pt>
                <c:pt idx="6922">
                  <c:v>1718</c:v>
                </c:pt>
                <c:pt idx="6923">
                  <c:v>1719</c:v>
                </c:pt>
                <c:pt idx="6924">
                  <c:v>1719</c:v>
                </c:pt>
                <c:pt idx="6925">
                  <c:v>1720</c:v>
                </c:pt>
                <c:pt idx="6926">
                  <c:v>1720</c:v>
                </c:pt>
                <c:pt idx="6927">
                  <c:v>1720</c:v>
                </c:pt>
                <c:pt idx="6928">
                  <c:v>1720</c:v>
                </c:pt>
                <c:pt idx="6929">
                  <c:v>1720</c:v>
                </c:pt>
                <c:pt idx="6930">
                  <c:v>1720</c:v>
                </c:pt>
                <c:pt idx="6931">
                  <c:v>1720</c:v>
                </c:pt>
                <c:pt idx="6932">
                  <c:v>1720</c:v>
                </c:pt>
                <c:pt idx="6933">
                  <c:v>1720</c:v>
                </c:pt>
                <c:pt idx="6934">
                  <c:v>1721</c:v>
                </c:pt>
                <c:pt idx="6935">
                  <c:v>1721</c:v>
                </c:pt>
                <c:pt idx="6936">
                  <c:v>1721</c:v>
                </c:pt>
                <c:pt idx="6937">
                  <c:v>1721</c:v>
                </c:pt>
                <c:pt idx="6938">
                  <c:v>1721</c:v>
                </c:pt>
                <c:pt idx="6939">
                  <c:v>1721</c:v>
                </c:pt>
                <c:pt idx="6940">
                  <c:v>1721</c:v>
                </c:pt>
                <c:pt idx="6941">
                  <c:v>1721</c:v>
                </c:pt>
                <c:pt idx="6942">
                  <c:v>1722</c:v>
                </c:pt>
                <c:pt idx="6943">
                  <c:v>1723</c:v>
                </c:pt>
                <c:pt idx="6944">
                  <c:v>1724</c:v>
                </c:pt>
                <c:pt idx="6945">
                  <c:v>1725</c:v>
                </c:pt>
                <c:pt idx="6946">
                  <c:v>1725</c:v>
                </c:pt>
                <c:pt idx="6947">
                  <c:v>1725</c:v>
                </c:pt>
                <c:pt idx="6948">
                  <c:v>1725</c:v>
                </c:pt>
                <c:pt idx="6949">
                  <c:v>1725</c:v>
                </c:pt>
                <c:pt idx="6950">
                  <c:v>1725</c:v>
                </c:pt>
                <c:pt idx="6951">
                  <c:v>1725</c:v>
                </c:pt>
                <c:pt idx="6952">
                  <c:v>1726</c:v>
                </c:pt>
                <c:pt idx="6953">
                  <c:v>1727</c:v>
                </c:pt>
                <c:pt idx="6954">
                  <c:v>1727</c:v>
                </c:pt>
                <c:pt idx="6955">
                  <c:v>1727</c:v>
                </c:pt>
                <c:pt idx="6956">
                  <c:v>1727</c:v>
                </c:pt>
                <c:pt idx="6957">
                  <c:v>1727</c:v>
                </c:pt>
                <c:pt idx="6958">
                  <c:v>1727</c:v>
                </c:pt>
                <c:pt idx="6959">
                  <c:v>1727</c:v>
                </c:pt>
                <c:pt idx="6960">
                  <c:v>1728</c:v>
                </c:pt>
                <c:pt idx="6961">
                  <c:v>1728</c:v>
                </c:pt>
                <c:pt idx="6962">
                  <c:v>1728</c:v>
                </c:pt>
                <c:pt idx="6963">
                  <c:v>1729</c:v>
                </c:pt>
                <c:pt idx="6964">
                  <c:v>1729</c:v>
                </c:pt>
                <c:pt idx="6965">
                  <c:v>1730</c:v>
                </c:pt>
                <c:pt idx="6966">
                  <c:v>1730</c:v>
                </c:pt>
                <c:pt idx="6967">
                  <c:v>1730</c:v>
                </c:pt>
                <c:pt idx="6968">
                  <c:v>1730</c:v>
                </c:pt>
                <c:pt idx="6969">
                  <c:v>1730</c:v>
                </c:pt>
                <c:pt idx="6970">
                  <c:v>1730</c:v>
                </c:pt>
                <c:pt idx="6971">
                  <c:v>1730</c:v>
                </c:pt>
                <c:pt idx="6972">
                  <c:v>1730</c:v>
                </c:pt>
                <c:pt idx="6973">
                  <c:v>1730</c:v>
                </c:pt>
                <c:pt idx="6974">
                  <c:v>1730</c:v>
                </c:pt>
                <c:pt idx="6975">
                  <c:v>1730</c:v>
                </c:pt>
                <c:pt idx="6976">
                  <c:v>1730</c:v>
                </c:pt>
                <c:pt idx="6977">
                  <c:v>1730</c:v>
                </c:pt>
                <c:pt idx="6978">
                  <c:v>1731</c:v>
                </c:pt>
                <c:pt idx="6979">
                  <c:v>1731</c:v>
                </c:pt>
                <c:pt idx="6980">
                  <c:v>1732</c:v>
                </c:pt>
                <c:pt idx="6981">
                  <c:v>1733</c:v>
                </c:pt>
                <c:pt idx="6982">
                  <c:v>1733</c:v>
                </c:pt>
                <c:pt idx="6983">
                  <c:v>1733</c:v>
                </c:pt>
                <c:pt idx="6984">
                  <c:v>1733</c:v>
                </c:pt>
                <c:pt idx="6985">
                  <c:v>1733</c:v>
                </c:pt>
                <c:pt idx="6986">
                  <c:v>1733</c:v>
                </c:pt>
                <c:pt idx="6987">
                  <c:v>1733</c:v>
                </c:pt>
                <c:pt idx="6988">
                  <c:v>1733</c:v>
                </c:pt>
                <c:pt idx="6989">
                  <c:v>1733</c:v>
                </c:pt>
                <c:pt idx="6990">
                  <c:v>1733</c:v>
                </c:pt>
                <c:pt idx="6991">
                  <c:v>1733</c:v>
                </c:pt>
                <c:pt idx="6992">
                  <c:v>1733</c:v>
                </c:pt>
                <c:pt idx="6993">
                  <c:v>1733</c:v>
                </c:pt>
                <c:pt idx="6994">
                  <c:v>1733</c:v>
                </c:pt>
                <c:pt idx="6995">
                  <c:v>1733</c:v>
                </c:pt>
                <c:pt idx="6996">
                  <c:v>1733</c:v>
                </c:pt>
                <c:pt idx="6997">
                  <c:v>1733</c:v>
                </c:pt>
                <c:pt idx="6998">
                  <c:v>1733</c:v>
                </c:pt>
                <c:pt idx="6999">
                  <c:v>1733</c:v>
                </c:pt>
                <c:pt idx="7000">
                  <c:v>1734</c:v>
                </c:pt>
                <c:pt idx="7001">
                  <c:v>1734</c:v>
                </c:pt>
                <c:pt idx="7002">
                  <c:v>1734</c:v>
                </c:pt>
                <c:pt idx="7003">
                  <c:v>1734</c:v>
                </c:pt>
                <c:pt idx="7004">
                  <c:v>1735</c:v>
                </c:pt>
                <c:pt idx="7005">
                  <c:v>1735</c:v>
                </c:pt>
                <c:pt idx="7006">
                  <c:v>1736</c:v>
                </c:pt>
                <c:pt idx="7007">
                  <c:v>1736</c:v>
                </c:pt>
                <c:pt idx="7008">
                  <c:v>1736</c:v>
                </c:pt>
                <c:pt idx="7009">
                  <c:v>1736</c:v>
                </c:pt>
                <c:pt idx="7010">
                  <c:v>1736</c:v>
                </c:pt>
                <c:pt idx="7011">
                  <c:v>1736</c:v>
                </c:pt>
                <c:pt idx="7012">
                  <c:v>1736</c:v>
                </c:pt>
                <c:pt idx="7013">
                  <c:v>1737</c:v>
                </c:pt>
                <c:pt idx="7014">
                  <c:v>1737</c:v>
                </c:pt>
                <c:pt idx="7015">
                  <c:v>1737</c:v>
                </c:pt>
                <c:pt idx="7016">
                  <c:v>1737</c:v>
                </c:pt>
                <c:pt idx="7017">
                  <c:v>1737</c:v>
                </c:pt>
                <c:pt idx="7018">
                  <c:v>1737</c:v>
                </c:pt>
                <c:pt idx="7019">
                  <c:v>1737</c:v>
                </c:pt>
                <c:pt idx="7020">
                  <c:v>1737</c:v>
                </c:pt>
                <c:pt idx="7021">
                  <c:v>1737</c:v>
                </c:pt>
                <c:pt idx="7022">
                  <c:v>1738</c:v>
                </c:pt>
                <c:pt idx="7023">
                  <c:v>1738</c:v>
                </c:pt>
                <c:pt idx="7024">
                  <c:v>1738</c:v>
                </c:pt>
                <c:pt idx="7025">
                  <c:v>1738</c:v>
                </c:pt>
                <c:pt idx="7026">
                  <c:v>1739</c:v>
                </c:pt>
                <c:pt idx="7027">
                  <c:v>1739</c:v>
                </c:pt>
                <c:pt idx="7028">
                  <c:v>1740</c:v>
                </c:pt>
                <c:pt idx="7029">
                  <c:v>1740</c:v>
                </c:pt>
                <c:pt idx="7030">
                  <c:v>1740</c:v>
                </c:pt>
                <c:pt idx="7031">
                  <c:v>1740</c:v>
                </c:pt>
                <c:pt idx="7032">
                  <c:v>1740</c:v>
                </c:pt>
                <c:pt idx="7033">
                  <c:v>1740</c:v>
                </c:pt>
                <c:pt idx="7034">
                  <c:v>1740</c:v>
                </c:pt>
                <c:pt idx="7035">
                  <c:v>1740</c:v>
                </c:pt>
                <c:pt idx="7036">
                  <c:v>1740</c:v>
                </c:pt>
                <c:pt idx="7037">
                  <c:v>1740</c:v>
                </c:pt>
                <c:pt idx="7038">
                  <c:v>1740</c:v>
                </c:pt>
                <c:pt idx="7039">
                  <c:v>1740</c:v>
                </c:pt>
                <c:pt idx="7040">
                  <c:v>1740</c:v>
                </c:pt>
                <c:pt idx="7041">
                  <c:v>1740</c:v>
                </c:pt>
                <c:pt idx="7042">
                  <c:v>1741</c:v>
                </c:pt>
                <c:pt idx="7043">
                  <c:v>1741</c:v>
                </c:pt>
                <c:pt idx="7044">
                  <c:v>1741</c:v>
                </c:pt>
                <c:pt idx="7045">
                  <c:v>1741</c:v>
                </c:pt>
                <c:pt idx="7046">
                  <c:v>1741</c:v>
                </c:pt>
                <c:pt idx="7047">
                  <c:v>1741</c:v>
                </c:pt>
                <c:pt idx="7048">
                  <c:v>1741</c:v>
                </c:pt>
                <c:pt idx="7049">
                  <c:v>1741</c:v>
                </c:pt>
                <c:pt idx="7050">
                  <c:v>1741</c:v>
                </c:pt>
                <c:pt idx="7051">
                  <c:v>1742</c:v>
                </c:pt>
                <c:pt idx="7052">
                  <c:v>1742</c:v>
                </c:pt>
                <c:pt idx="7053">
                  <c:v>1742</c:v>
                </c:pt>
                <c:pt idx="7054">
                  <c:v>1742</c:v>
                </c:pt>
                <c:pt idx="7055">
                  <c:v>1742</c:v>
                </c:pt>
                <c:pt idx="7056">
                  <c:v>1743</c:v>
                </c:pt>
                <c:pt idx="7057">
                  <c:v>1744</c:v>
                </c:pt>
                <c:pt idx="7058">
                  <c:v>1744</c:v>
                </c:pt>
                <c:pt idx="7059">
                  <c:v>1744</c:v>
                </c:pt>
                <c:pt idx="7060">
                  <c:v>1744</c:v>
                </c:pt>
                <c:pt idx="7061">
                  <c:v>1744</c:v>
                </c:pt>
                <c:pt idx="7062">
                  <c:v>1744</c:v>
                </c:pt>
                <c:pt idx="7063">
                  <c:v>1744</c:v>
                </c:pt>
                <c:pt idx="7064">
                  <c:v>1744</c:v>
                </c:pt>
                <c:pt idx="7065">
                  <c:v>1744</c:v>
                </c:pt>
                <c:pt idx="7066">
                  <c:v>1744</c:v>
                </c:pt>
                <c:pt idx="7067">
                  <c:v>1744</c:v>
                </c:pt>
                <c:pt idx="7068">
                  <c:v>1744</c:v>
                </c:pt>
                <c:pt idx="7069">
                  <c:v>1744</c:v>
                </c:pt>
                <c:pt idx="7070">
                  <c:v>1744</c:v>
                </c:pt>
                <c:pt idx="7071">
                  <c:v>1744</c:v>
                </c:pt>
                <c:pt idx="7072">
                  <c:v>1744</c:v>
                </c:pt>
                <c:pt idx="7073">
                  <c:v>1744</c:v>
                </c:pt>
                <c:pt idx="7074">
                  <c:v>1744</c:v>
                </c:pt>
                <c:pt idx="7075">
                  <c:v>1744</c:v>
                </c:pt>
                <c:pt idx="7076">
                  <c:v>1744</c:v>
                </c:pt>
                <c:pt idx="7077">
                  <c:v>1744</c:v>
                </c:pt>
                <c:pt idx="7078">
                  <c:v>1744</c:v>
                </c:pt>
                <c:pt idx="7079">
                  <c:v>1745</c:v>
                </c:pt>
                <c:pt idx="7080">
                  <c:v>1746</c:v>
                </c:pt>
                <c:pt idx="7081">
                  <c:v>1747</c:v>
                </c:pt>
                <c:pt idx="7082">
                  <c:v>1748</c:v>
                </c:pt>
                <c:pt idx="7083">
                  <c:v>1749</c:v>
                </c:pt>
                <c:pt idx="7084">
                  <c:v>1750</c:v>
                </c:pt>
                <c:pt idx="7085">
                  <c:v>1751</c:v>
                </c:pt>
                <c:pt idx="7086">
                  <c:v>1751</c:v>
                </c:pt>
                <c:pt idx="7087">
                  <c:v>1751</c:v>
                </c:pt>
                <c:pt idx="7088">
                  <c:v>1751</c:v>
                </c:pt>
                <c:pt idx="7089">
                  <c:v>1751</c:v>
                </c:pt>
                <c:pt idx="7090">
                  <c:v>1751</c:v>
                </c:pt>
                <c:pt idx="7091">
                  <c:v>1752</c:v>
                </c:pt>
                <c:pt idx="7092">
                  <c:v>1753</c:v>
                </c:pt>
                <c:pt idx="7093">
                  <c:v>1754</c:v>
                </c:pt>
                <c:pt idx="7094">
                  <c:v>1754</c:v>
                </c:pt>
                <c:pt idx="7095">
                  <c:v>1754</c:v>
                </c:pt>
                <c:pt idx="7096">
                  <c:v>1754</c:v>
                </c:pt>
                <c:pt idx="7097">
                  <c:v>1754</c:v>
                </c:pt>
                <c:pt idx="7098">
                  <c:v>1754</c:v>
                </c:pt>
                <c:pt idx="7099">
                  <c:v>1754</c:v>
                </c:pt>
                <c:pt idx="7100">
                  <c:v>1754</c:v>
                </c:pt>
                <c:pt idx="7101">
                  <c:v>1754</c:v>
                </c:pt>
                <c:pt idx="7102">
                  <c:v>1755</c:v>
                </c:pt>
                <c:pt idx="7103">
                  <c:v>1755</c:v>
                </c:pt>
                <c:pt idx="7104">
                  <c:v>1755</c:v>
                </c:pt>
                <c:pt idx="7105">
                  <c:v>1755</c:v>
                </c:pt>
                <c:pt idx="7106">
                  <c:v>1755</c:v>
                </c:pt>
                <c:pt idx="7107">
                  <c:v>1755</c:v>
                </c:pt>
                <c:pt idx="7108">
                  <c:v>1755</c:v>
                </c:pt>
                <c:pt idx="7109">
                  <c:v>1755</c:v>
                </c:pt>
                <c:pt idx="7110">
                  <c:v>1756</c:v>
                </c:pt>
                <c:pt idx="7111">
                  <c:v>1756</c:v>
                </c:pt>
                <c:pt idx="7112">
                  <c:v>1756</c:v>
                </c:pt>
                <c:pt idx="7113">
                  <c:v>1756</c:v>
                </c:pt>
                <c:pt idx="7114">
                  <c:v>1757</c:v>
                </c:pt>
                <c:pt idx="7115">
                  <c:v>1758</c:v>
                </c:pt>
                <c:pt idx="7116">
                  <c:v>1758</c:v>
                </c:pt>
                <c:pt idx="7117">
                  <c:v>1758</c:v>
                </c:pt>
                <c:pt idx="7118">
                  <c:v>1758</c:v>
                </c:pt>
                <c:pt idx="7119">
                  <c:v>1759</c:v>
                </c:pt>
                <c:pt idx="7120">
                  <c:v>1759</c:v>
                </c:pt>
                <c:pt idx="7121">
                  <c:v>1759</c:v>
                </c:pt>
                <c:pt idx="7122">
                  <c:v>1759</c:v>
                </c:pt>
                <c:pt idx="7123">
                  <c:v>1759</c:v>
                </c:pt>
                <c:pt idx="7124">
                  <c:v>1760</c:v>
                </c:pt>
                <c:pt idx="7125">
                  <c:v>1761</c:v>
                </c:pt>
                <c:pt idx="7126">
                  <c:v>1761</c:v>
                </c:pt>
                <c:pt idx="7127">
                  <c:v>1761</c:v>
                </c:pt>
                <c:pt idx="7128">
                  <c:v>1762</c:v>
                </c:pt>
                <c:pt idx="7129">
                  <c:v>1763</c:v>
                </c:pt>
                <c:pt idx="7130">
                  <c:v>1764</c:v>
                </c:pt>
                <c:pt idx="7131">
                  <c:v>1765</c:v>
                </c:pt>
                <c:pt idx="7132">
                  <c:v>1765</c:v>
                </c:pt>
                <c:pt idx="7133">
                  <c:v>1765</c:v>
                </c:pt>
                <c:pt idx="7134">
                  <c:v>1766</c:v>
                </c:pt>
                <c:pt idx="7135">
                  <c:v>1766</c:v>
                </c:pt>
                <c:pt idx="7136">
                  <c:v>1767</c:v>
                </c:pt>
                <c:pt idx="7137">
                  <c:v>1767</c:v>
                </c:pt>
                <c:pt idx="7138">
                  <c:v>1768</c:v>
                </c:pt>
                <c:pt idx="7139">
                  <c:v>1769</c:v>
                </c:pt>
                <c:pt idx="7140">
                  <c:v>1769</c:v>
                </c:pt>
                <c:pt idx="7141">
                  <c:v>1770</c:v>
                </c:pt>
                <c:pt idx="7142">
                  <c:v>1771</c:v>
                </c:pt>
                <c:pt idx="7143">
                  <c:v>1771</c:v>
                </c:pt>
                <c:pt idx="7144">
                  <c:v>1771</c:v>
                </c:pt>
                <c:pt idx="7145">
                  <c:v>1772</c:v>
                </c:pt>
                <c:pt idx="7146">
                  <c:v>1772</c:v>
                </c:pt>
                <c:pt idx="7147">
                  <c:v>1773</c:v>
                </c:pt>
                <c:pt idx="7148">
                  <c:v>1773</c:v>
                </c:pt>
                <c:pt idx="7149">
                  <c:v>1773</c:v>
                </c:pt>
                <c:pt idx="7150">
                  <c:v>1773</c:v>
                </c:pt>
                <c:pt idx="7151">
                  <c:v>1774</c:v>
                </c:pt>
                <c:pt idx="7152">
                  <c:v>1774</c:v>
                </c:pt>
                <c:pt idx="7153">
                  <c:v>1775</c:v>
                </c:pt>
                <c:pt idx="7154">
                  <c:v>1775</c:v>
                </c:pt>
                <c:pt idx="7155">
                  <c:v>1776</c:v>
                </c:pt>
                <c:pt idx="7156">
                  <c:v>1776</c:v>
                </c:pt>
                <c:pt idx="7157">
                  <c:v>1777</c:v>
                </c:pt>
                <c:pt idx="7158">
                  <c:v>1777</c:v>
                </c:pt>
                <c:pt idx="7159">
                  <c:v>1777</c:v>
                </c:pt>
                <c:pt idx="7160">
                  <c:v>1778</c:v>
                </c:pt>
                <c:pt idx="7161">
                  <c:v>1779</c:v>
                </c:pt>
                <c:pt idx="7162">
                  <c:v>1779</c:v>
                </c:pt>
                <c:pt idx="7163">
                  <c:v>1780</c:v>
                </c:pt>
                <c:pt idx="7164">
                  <c:v>1780</c:v>
                </c:pt>
                <c:pt idx="7165">
                  <c:v>1780</c:v>
                </c:pt>
                <c:pt idx="7166">
                  <c:v>1780</c:v>
                </c:pt>
                <c:pt idx="7167">
                  <c:v>1781</c:v>
                </c:pt>
                <c:pt idx="7168">
                  <c:v>1781</c:v>
                </c:pt>
                <c:pt idx="7169">
                  <c:v>1781</c:v>
                </c:pt>
                <c:pt idx="7170">
                  <c:v>1781</c:v>
                </c:pt>
                <c:pt idx="7171">
                  <c:v>1781</c:v>
                </c:pt>
                <c:pt idx="7172">
                  <c:v>1781</c:v>
                </c:pt>
                <c:pt idx="7173">
                  <c:v>1781</c:v>
                </c:pt>
                <c:pt idx="7174">
                  <c:v>1782</c:v>
                </c:pt>
                <c:pt idx="7175">
                  <c:v>1782</c:v>
                </c:pt>
                <c:pt idx="7176">
                  <c:v>1782</c:v>
                </c:pt>
                <c:pt idx="7177">
                  <c:v>1783</c:v>
                </c:pt>
                <c:pt idx="7178">
                  <c:v>1783</c:v>
                </c:pt>
                <c:pt idx="7179">
                  <c:v>1783</c:v>
                </c:pt>
                <c:pt idx="7180">
                  <c:v>1783</c:v>
                </c:pt>
                <c:pt idx="7181">
                  <c:v>1783</c:v>
                </c:pt>
                <c:pt idx="7182">
                  <c:v>1783</c:v>
                </c:pt>
                <c:pt idx="7183">
                  <c:v>1783</c:v>
                </c:pt>
                <c:pt idx="7184">
                  <c:v>1783</c:v>
                </c:pt>
                <c:pt idx="7185">
                  <c:v>1783</c:v>
                </c:pt>
                <c:pt idx="7186">
                  <c:v>1783</c:v>
                </c:pt>
                <c:pt idx="7187">
                  <c:v>1783</c:v>
                </c:pt>
                <c:pt idx="7188">
                  <c:v>1783</c:v>
                </c:pt>
                <c:pt idx="7189">
                  <c:v>1783</c:v>
                </c:pt>
                <c:pt idx="7190">
                  <c:v>1783</c:v>
                </c:pt>
                <c:pt idx="7191">
                  <c:v>1784</c:v>
                </c:pt>
                <c:pt idx="7192">
                  <c:v>1785</c:v>
                </c:pt>
                <c:pt idx="7193">
                  <c:v>1785</c:v>
                </c:pt>
                <c:pt idx="7194">
                  <c:v>1785</c:v>
                </c:pt>
                <c:pt idx="7195">
                  <c:v>1785</c:v>
                </c:pt>
                <c:pt idx="7196">
                  <c:v>1785</c:v>
                </c:pt>
                <c:pt idx="7197">
                  <c:v>1785</c:v>
                </c:pt>
                <c:pt idx="7198">
                  <c:v>1785</c:v>
                </c:pt>
                <c:pt idx="7199">
                  <c:v>1785</c:v>
                </c:pt>
                <c:pt idx="7200">
                  <c:v>1785</c:v>
                </c:pt>
                <c:pt idx="7201">
                  <c:v>1785</c:v>
                </c:pt>
                <c:pt idx="7202">
                  <c:v>1786</c:v>
                </c:pt>
                <c:pt idx="7203">
                  <c:v>1787</c:v>
                </c:pt>
                <c:pt idx="7204">
                  <c:v>1787</c:v>
                </c:pt>
                <c:pt idx="7205">
                  <c:v>1788</c:v>
                </c:pt>
                <c:pt idx="7206">
                  <c:v>1789</c:v>
                </c:pt>
                <c:pt idx="7207">
                  <c:v>1789</c:v>
                </c:pt>
                <c:pt idx="7208">
                  <c:v>1790</c:v>
                </c:pt>
                <c:pt idx="7209">
                  <c:v>1790</c:v>
                </c:pt>
                <c:pt idx="7210">
                  <c:v>1790</c:v>
                </c:pt>
                <c:pt idx="7211">
                  <c:v>1790</c:v>
                </c:pt>
                <c:pt idx="7212">
                  <c:v>1790</c:v>
                </c:pt>
                <c:pt idx="7213">
                  <c:v>1791</c:v>
                </c:pt>
                <c:pt idx="7214">
                  <c:v>1791</c:v>
                </c:pt>
                <c:pt idx="7215">
                  <c:v>1791</c:v>
                </c:pt>
                <c:pt idx="7216">
                  <c:v>1791</c:v>
                </c:pt>
                <c:pt idx="7217">
                  <c:v>1791</c:v>
                </c:pt>
                <c:pt idx="7218">
                  <c:v>1791</c:v>
                </c:pt>
                <c:pt idx="7219">
                  <c:v>1792</c:v>
                </c:pt>
                <c:pt idx="7220">
                  <c:v>1792</c:v>
                </c:pt>
                <c:pt idx="7221">
                  <c:v>1793</c:v>
                </c:pt>
                <c:pt idx="7222">
                  <c:v>1793</c:v>
                </c:pt>
                <c:pt idx="7223">
                  <c:v>1793</c:v>
                </c:pt>
                <c:pt idx="7224">
                  <c:v>1794</c:v>
                </c:pt>
                <c:pt idx="7225">
                  <c:v>1795</c:v>
                </c:pt>
                <c:pt idx="7226">
                  <c:v>1796</c:v>
                </c:pt>
                <c:pt idx="7227">
                  <c:v>1797</c:v>
                </c:pt>
                <c:pt idx="7228">
                  <c:v>1797</c:v>
                </c:pt>
                <c:pt idx="7229">
                  <c:v>1797</c:v>
                </c:pt>
                <c:pt idx="7230">
                  <c:v>1797</c:v>
                </c:pt>
                <c:pt idx="7231">
                  <c:v>1798</c:v>
                </c:pt>
                <c:pt idx="7232">
                  <c:v>1798</c:v>
                </c:pt>
                <c:pt idx="7233">
                  <c:v>1798</c:v>
                </c:pt>
                <c:pt idx="7234">
                  <c:v>1799</c:v>
                </c:pt>
                <c:pt idx="7235">
                  <c:v>1800</c:v>
                </c:pt>
                <c:pt idx="7236">
                  <c:v>1800</c:v>
                </c:pt>
                <c:pt idx="7237">
                  <c:v>1800</c:v>
                </c:pt>
                <c:pt idx="7238">
                  <c:v>1800</c:v>
                </c:pt>
                <c:pt idx="7239">
                  <c:v>1801</c:v>
                </c:pt>
                <c:pt idx="7240">
                  <c:v>1802</c:v>
                </c:pt>
                <c:pt idx="7241">
                  <c:v>1802</c:v>
                </c:pt>
                <c:pt idx="7242">
                  <c:v>1802</c:v>
                </c:pt>
                <c:pt idx="7243">
                  <c:v>1802</c:v>
                </c:pt>
                <c:pt idx="7244">
                  <c:v>1802</c:v>
                </c:pt>
                <c:pt idx="7245">
                  <c:v>1802</c:v>
                </c:pt>
                <c:pt idx="7246">
                  <c:v>1803</c:v>
                </c:pt>
                <c:pt idx="7247">
                  <c:v>1803</c:v>
                </c:pt>
                <c:pt idx="7248">
                  <c:v>1804</c:v>
                </c:pt>
                <c:pt idx="7249">
                  <c:v>1804</c:v>
                </c:pt>
                <c:pt idx="7250">
                  <c:v>1804</c:v>
                </c:pt>
                <c:pt idx="7251">
                  <c:v>1805</c:v>
                </c:pt>
                <c:pt idx="7252">
                  <c:v>1805</c:v>
                </c:pt>
                <c:pt idx="7253">
                  <c:v>1805</c:v>
                </c:pt>
                <c:pt idx="7254">
                  <c:v>1805</c:v>
                </c:pt>
                <c:pt idx="7255">
                  <c:v>1805</c:v>
                </c:pt>
                <c:pt idx="7256">
                  <c:v>1805</c:v>
                </c:pt>
                <c:pt idx="7257">
                  <c:v>1805</c:v>
                </c:pt>
                <c:pt idx="7258">
                  <c:v>1805</c:v>
                </c:pt>
                <c:pt idx="7259">
                  <c:v>1805</c:v>
                </c:pt>
                <c:pt idx="7260">
                  <c:v>1805</c:v>
                </c:pt>
                <c:pt idx="7261">
                  <c:v>1805</c:v>
                </c:pt>
                <c:pt idx="7262">
                  <c:v>1805</c:v>
                </c:pt>
                <c:pt idx="7263">
                  <c:v>1805</c:v>
                </c:pt>
                <c:pt idx="7264">
                  <c:v>1805</c:v>
                </c:pt>
                <c:pt idx="7265">
                  <c:v>1805</c:v>
                </c:pt>
                <c:pt idx="7266">
                  <c:v>1805</c:v>
                </c:pt>
                <c:pt idx="7267">
                  <c:v>1805</c:v>
                </c:pt>
                <c:pt idx="7268">
                  <c:v>1805</c:v>
                </c:pt>
                <c:pt idx="7269">
                  <c:v>1805</c:v>
                </c:pt>
                <c:pt idx="7270">
                  <c:v>1805</c:v>
                </c:pt>
                <c:pt idx="7271">
                  <c:v>1806</c:v>
                </c:pt>
                <c:pt idx="7272">
                  <c:v>1806</c:v>
                </c:pt>
                <c:pt idx="7273">
                  <c:v>1806</c:v>
                </c:pt>
                <c:pt idx="7274">
                  <c:v>1806</c:v>
                </c:pt>
                <c:pt idx="7275">
                  <c:v>1806</c:v>
                </c:pt>
                <c:pt idx="7276">
                  <c:v>1806</c:v>
                </c:pt>
                <c:pt idx="7277">
                  <c:v>1806</c:v>
                </c:pt>
                <c:pt idx="7278">
                  <c:v>1806</c:v>
                </c:pt>
                <c:pt idx="7279">
                  <c:v>1806</c:v>
                </c:pt>
                <c:pt idx="7280">
                  <c:v>1806</c:v>
                </c:pt>
                <c:pt idx="7281">
                  <c:v>1806</c:v>
                </c:pt>
                <c:pt idx="7282">
                  <c:v>1806</c:v>
                </c:pt>
                <c:pt idx="7283">
                  <c:v>1806</c:v>
                </c:pt>
                <c:pt idx="7284">
                  <c:v>1807</c:v>
                </c:pt>
                <c:pt idx="7285">
                  <c:v>1808</c:v>
                </c:pt>
                <c:pt idx="7286">
                  <c:v>1808</c:v>
                </c:pt>
                <c:pt idx="7287">
                  <c:v>1809</c:v>
                </c:pt>
                <c:pt idx="7288">
                  <c:v>1810</c:v>
                </c:pt>
                <c:pt idx="7289">
                  <c:v>1811</c:v>
                </c:pt>
                <c:pt idx="7290">
                  <c:v>1811</c:v>
                </c:pt>
                <c:pt idx="7291">
                  <c:v>1811</c:v>
                </c:pt>
                <c:pt idx="7292">
                  <c:v>1811</c:v>
                </c:pt>
                <c:pt idx="7293">
                  <c:v>1811</c:v>
                </c:pt>
                <c:pt idx="7294">
                  <c:v>1811</c:v>
                </c:pt>
                <c:pt idx="7295">
                  <c:v>1811</c:v>
                </c:pt>
                <c:pt idx="7296">
                  <c:v>1811</c:v>
                </c:pt>
                <c:pt idx="7297">
                  <c:v>1812</c:v>
                </c:pt>
                <c:pt idx="7298">
                  <c:v>1812</c:v>
                </c:pt>
                <c:pt idx="7299">
                  <c:v>1812</c:v>
                </c:pt>
                <c:pt idx="7300">
                  <c:v>1812</c:v>
                </c:pt>
                <c:pt idx="7301">
                  <c:v>1812</c:v>
                </c:pt>
                <c:pt idx="7302">
                  <c:v>1812</c:v>
                </c:pt>
                <c:pt idx="7303">
                  <c:v>1812</c:v>
                </c:pt>
                <c:pt idx="7304">
                  <c:v>1812</c:v>
                </c:pt>
                <c:pt idx="7305">
                  <c:v>1812</c:v>
                </c:pt>
                <c:pt idx="7306">
                  <c:v>1813</c:v>
                </c:pt>
                <c:pt idx="7307">
                  <c:v>1814</c:v>
                </c:pt>
                <c:pt idx="7308">
                  <c:v>1815</c:v>
                </c:pt>
                <c:pt idx="7309">
                  <c:v>1815</c:v>
                </c:pt>
                <c:pt idx="7310">
                  <c:v>1815</c:v>
                </c:pt>
                <c:pt idx="7311">
                  <c:v>1815</c:v>
                </c:pt>
                <c:pt idx="7312">
                  <c:v>1816</c:v>
                </c:pt>
                <c:pt idx="7313">
                  <c:v>1816</c:v>
                </c:pt>
                <c:pt idx="7314">
                  <c:v>1816</c:v>
                </c:pt>
                <c:pt idx="7315">
                  <c:v>1817</c:v>
                </c:pt>
                <c:pt idx="7316">
                  <c:v>1817</c:v>
                </c:pt>
                <c:pt idx="7317">
                  <c:v>1817</c:v>
                </c:pt>
                <c:pt idx="7318">
                  <c:v>1817</c:v>
                </c:pt>
                <c:pt idx="7319">
                  <c:v>1817</c:v>
                </c:pt>
                <c:pt idx="7320">
                  <c:v>1818</c:v>
                </c:pt>
                <c:pt idx="7321">
                  <c:v>1818</c:v>
                </c:pt>
                <c:pt idx="7322">
                  <c:v>1818</c:v>
                </c:pt>
                <c:pt idx="7323">
                  <c:v>1819</c:v>
                </c:pt>
                <c:pt idx="7324">
                  <c:v>1820</c:v>
                </c:pt>
                <c:pt idx="7325">
                  <c:v>1821</c:v>
                </c:pt>
                <c:pt idx="7326">
                  <c:v>1822</c:v>
                </c:pt>
                <c:pt idx="7327">
                  <c:v>1823</c:v>
                </c:pt>
                <c:pt idx="7328">
                  <c:v>1824</c:v>
                </c:pt>
                <c:pt idx="7329">
                  <c:v>1824</c:v>
                </c:pt>
                <c:pt idx="7330">
                  <c:v>1824</c:v>
                </c:pt>
                <c:pt idx="7331">
                  <c:v>1825</c:v>
                </c:pt>
                <c:pt idx="7332">
                  <c:v>1825</c:v>
                </c:pt>
                <c:pt idx="7333">
                  <c:v>1825</c:v>
                </c:pt>
                <c:pt idx="7334">
                  <c:v>1825</c:v>
                </c:pt>
                <c:pt idx="7335">
                  <c:v>1825</c:v>
                </c:pt>
                <c:pt idx="7336">
                  <c:v>1826</c:v>
                </c:pt>
                <c:pt idx="7337">
                  <c:v>1827</c:v>
                </c:pt>
                <c:pt idx="7338">
                  <c:v>1827</c:v>
                </c:pt>
                <c:pt idx="7339">
                  <c:v>1828</c:v>
                </c:pt>
                <c:pt idx="7340">
                  <c:v>1828</c:v>
                </c:pt>
                <c:pt idx="7341">
                  <c:v>1829</c:v>
                </c:pt>
                <c:pt idx="7342">
                  <c:v>1830</c:v>
                </c:pt>
                <c:pt idx="7343">
                  <c:v>1831</c:v>
                </c:pt>
                <c:pt idx="7344">
                  <c:v>1831</c:v>
                </c:pt>
                <c:pt idx="7345">
                  <c:v>1831</c:v>
                </c:pt>
                <c:pt idx="7346">
                  <c:v>1832</c:v>
                </c:pt>
                <c:pt idx="7347">
                  <c:v>1832</c:v>
                </c:pt>
                <c:pt idx="7348">
                  <c:v>1833</c:v>
                </c:pt>
                <c:pt idx="7349">
                  <c:v>1834</c:v>
                </c:pt>
                <c:pt idx="7350">
                  <c:v>1835</c:v>
                </c:pt>
                <c:pt idx="7351">
                  <c:v>1835</c:v>
                </c:pt>
                <c:pt idx="7352">
                  <c:v>1835</c:v>
                </c:pt>
                <c:pt idx="7353">
                  <c:v>1836</c:v>
                </c:pt>
                <c:pt idx="7354">
                  <c:v>1836</c:v>
                </c:pt>
                <c:pt idx="7355">
                  <c:v>1836</c:v>
                </c:pt>
                <c:pt idx="7356">
                  <c:v>1836</c:v>
                </c:pt>
                <c:pt idx="7357">
                  <c:v>1837</c:v>
                </c:pt>
                <c:pt idx="7358">
                  <c:v>1837</c:v>
                </c:pt>
                <c:pt idx="7359">
                  <c:v>1837</c:v>
                </c:pt>
                <c:pt idx="7360">
                  <c:v>1837</c:v>
                </c:pt>
                <c:pt idx="7361">
                  <c:v>1837</c:v>
                </c:pt>
                <c:pt idx="7362">
                  <c:v>1837</c:v>
                </c:pt>
                <c:pt idx="7363">
                  <c:v>1837</c:v>
                </c:pt>
                <c:pt idx="7364">
                  <c:v>1838</c:v>
                </c:pt>
                <c:pt idx="7365">
                  <c:v>1838</c:v>
                </c:pt>
                <c:pt idx="7366">
                  <c:v>1839</c:v>
                </c:pt>
                <c:pt idx="7367">
                  <c:v>1839</c:v>
                </c:pt>
                <c:pt idx="7368">
                  <c:v>1839</c:v>
                </c:pt>
                <c:pt idx="7369">
                  <c:v>1839</c:v>
                </c:pt>
                <c:pt idx="7370">
                  <c:v>1839</c:v>
                </c:pt>
                <c:pt idx="7371">
                  <c:v>1839</c:v>
                </c:pt>
                <c:pt idx="7372">
                  <c:v>1839</c:v>
                </c:pt>
                <c:pt idx="7373">
                  <c:v>1840</c:v>
                </c:pt>
                <c:pt idx="7374">
                  <c:v>1840</c:v>
                </c:pt>
                <c:pt idx="7375">
                  <c:v>1841</c:v>
                </c:pt>
                <c:pt idx="7376">
                  <c:v>1842</c:v>
                </c:pt>
                <c:pt idx="7377">
                  <c:v>1843</c:v>
                </c:pt>
                <c:pt idx="7378">
                  <c:v>1843</c:v>
                </c:pt>
                <c:pt idx="7379">
                  <c:v>1844</c:v>
                </c:pt>
                <c:pt idx="7380">
                  <c:v>1845</c:v>
                </c:pt>
                <c:pt idx="7381">
                  <c:v>1845</c:v>
                </c:pt>
                <c:pt idx="7382">
                  <c:v>1846</c:v>
                </c:pt>
                <c:pt idx="7383">
                  <c:v>1847</c:v>
                </c:pt>
                <c:pt idx="7384">
                  <c:v>1848</c:v>
                </c:pt>
                <c:pt idx="7385">
                  <c:v>1848</c:v>
                </c:pt>
                <c:pt idx="7386">
                  <c:v>1848</c:v>
                </c:pt>
                <c:pt idx="7387">
                  <c:v>1849</c:v>
                </c:pt>
                <c:pt idx="7388">
                  <c:v>1850</c:v>
                </c:pt>
                <c:pt idx="7389">
                  <c:v>1850</c:v>
                </c:pt>
                <c:pt idx="7390">
                  <c:v>1850</c:v>
                </c:pt>
                <c:pt idx="7391">
                  <c:v>1851</c:v>
                </c:pt>
                <c:pt idx="7392">
                  <c:v>1851</c:v>
                </c:pt>
                <c:pt idx="7393">
                  <c:v>1852</c:v>
                </c:pt>
                <c:pt idx="7394">
                  <c:v>1852</c:v>
                </c:pt>
                <c:pt idx="7395">
                  <c:v>1852</c:v>
                </c:pt>
                <c:pt idx="7396">
                  <c:v>1852</c:v>
                </c:pt>
                <c:pt idx="7397">
                  <c:v>1852</c:v>
                </c:pt>
                <c:pt idx="7398">
                  <c:v>1852</c:v>
                </c:pt>
                <c:pt idx="7399">
                  <c:v>1852</c:v>
                </c:pt>
                <c:pt idx="7400">
                  <c:v>1853</c:v>
                </c:pt>
                <c:pt idx="7401">
                  <c:v>1853</c:v>
                </c:pt>
                <c:pt idx="7402">
                  <c:v>1853</c:v>
                </c:pt>
                <c:pt idx="7403">
                  <c:v>1853</c:v>
                </c:pt>
                <c:pt idx="7404">
                  <c:v>1853</c:v>
                </c:pt>
                <c:pt idx="7405">
                  <c:v>1853</c:v>
                </c:pt>
                <c:pt idx="7406">
                  <c:v>1853</c:v>
                </c:pt>
                <c:pt idx="7407">
                  <c:v>1853</c:v>
                </c:pt>
                <c:pt idx="7408">
                  <c:v>1853</c:v>
                </c:pt>
                <c:pt idx="7409">
                  <c:v>1853</c:v>
                </c:pt>
                <c:pt idx="7410">
                  <c:v>1853</c:v>
                </c:pt>
                <c:pt idx="7411">
                  <c:v>1853</c:v>
                </c:pt>
                <c:pt idx="7412">
                  <c:v>1853</c:v>
                </c:pt>
                <c:pt idx="7413">
                  <c:v>1854</c:v>
                </c:pt>
                <c:pt idx="7414">
                  <c:v>1854</c:v>
                </c:pt>
                <c:pt idx="7415">
                  <c:v>1854</c:v>
                </c:pt>
                <c:pt idx="7416">
                  <c:v>1854</c:v>
                </c:pt>
                <c:pt idx="7417">
                  <c:v>1854</c:v>
                </c:pt>
                <c:pt idx="7418">
                  <c:v>1854</c:v>
                </c:pt>
                <c:pt idx="7419">
                  <c:v>1854</c:v>
                </c:pt>
                <c:pt idx="7420">
                  <c:v>1854</c:v>
                </c:pt>
                <c:pt idx="7421">
                  <c:v>1854</c:v>
                </c:pt>
                <c:pt idx="7422">
                  <c:v>1854</c:v>
                </c:pt>
                <c:pt idx="7423">
                  <c:v>1854</c:v>
                </c:pt>
                <c:pt idx="7424">
                  <c:v>1854</c:v>
                </c:pt>
                <c:pt idx="7425">
                  <c:v>1854</c:v>
                </c:pt>
                <c:pt idx="7426">
                  <c:v>1854</c:v>
                </c:pt>
                <c:pt idx="7427">
                  <c:v>1854</c:v>
                </c:pt>
                <c:pt idx="7428">
                  <c:v>1854</c:v>
                </c:pt>
                <c:pt idx="7429">
                  <c:v>1854</c:v>
                </c:pt>
                <c:pt idx="7430">
                  <c:v>1854</c:v>
                </c:pt>
                <c:pt idx="7431">
                  <c:v>1854</c:v>
                </c:pt>
                <c:pt idx="7432">
                  <c:v>1855</c:v>
                </c:pt>
                <c:pt idx="7433">
                  <c:v>1856</c:v>
                </c:pt>
                <c:pt idx="7434">
                  <c:v>1857</c:v>
                </c:pt>
                <c:pt idx="7435">
                  <c:v>1858</c:v>
                </c:pt>
                <c:pt idx="7436">
                  <c:v>1859</c:v>
                </c:pt>
                <c:pt idx="7437">
                  <c:v>1860</c:v>
                </c:pt>
                <c:pt idx="7438">
                  <c:v>1860</c:v>
                </c:pt>
                <c:pt idx="7439">
                  <c:v>1860</c:v>
                </c:pt>
                <c:pt idx="7440">
                  <c:v>1860</c:v>
                </c:pt>
                <c:pt idx="7441">
                  <c:v>1861</c:v>
                </c:pt>
                <c:pt idx="7442">
                  <c:v>1861</c:v>
                </c:pt>
                <c:pt idx="7443">
                  <c:v>1862</c:v>
                </c:pt>
                <c:pt idx="7444">
                  <c:v>1863</c:v>
                </c:pt>
                <c:pt idx="7445">
                  <c:v>1863</c:v>
                </c:pt>
                <c:pt idx="7446">
                  <c:v>1864</c:v>
                </c:pt>
                <c:pt idx="7447">
                  <c:v>1864</c:v>
                </c:pt>
                <c:pt idx="7448">
                  <c:v>1864</c:v>
                </c:pt>
                <c:pt idx="7449">
                  <c:v>1864</c:v>
                </c:pt>
                <c:pt idx="7450">
                  <c:v>1864</c:v>
                </c:pt>
                <c:pt idx="7451">
                  <c:v>1864</c:v>
                </c:pt>
                <c:pt idx="7452">
                  <c:v>1864</c:v>
                </c:pt>
                <c:pt idx="7453">
                  <c:v>1865</c:v>
                </c:pt>
                <c:pt idx="7454">
                  <c:v>1866</c:v>
                </c:pt>
                <c:pt idx="7455">
                  <c:v>1866</c:v>
                </c:pt>
                <c:pt idx="7456">
                  <c:v>1866</c:v>
                </c:pt>
                <c:pt idx="7457">
                  <c:v>1866</c:v>
                </c:pt>
                <c:pt idx="7458">
                  <c:v>1866</c:v>
                </c:pt>
                <c:pt idx="7459">
                  <c:v>1867</c:v>
                </c:pt>
                <c:pt idx="7460">
                  <c:v>1867</c:v>
                </c:pt>
                <c:pt idx="7461">
                  <c:v>1867</c:v>
                </c:pt>
                <c:pt idx="7462">
                  <c:v>1867</c:v>
                </c:pt>
                <c:pt idx="7463">
                  <c:v>1867</c:v>
                </c:pt>
                <c:pt idx="7464">
                  <c:v>1867</c:v>
                </c:pt>
                <c:pt idx="7465">
                  <c:v>1867</c:v>
                </c:pt>
                <c:pt idx="7466">
                  <c:v>1867</c:v>
                </c:pt>
                <c:pt idx="7467">
                  <c:v>1867</c:v>
                </c:pt>
                <c:pt idx="7468">
                  <c:v>1868</c:v>
                </c:pt>
                <c:pt idx="7469">
                  <c:v>1869</c:v>
                </c:pt>
                <c:pt idx="7470">
                  <c:v>1870</c:v>
                </c:pt>
                <c:pt idx="7471">
                  <c:v>1870</c:v>
                </c:pt>
                <c:pt idx="7472">
                  <c:v>1870</c:v>
                </c:pt>
                <c:pt idx="7473">
                  <c:v>1871</c:v>
                </c:pt>
                <c:pt idx="7474">
                  <c:v>1872</c:v>
                </c:pt>
                <c:pt idx="7475">
                  <c:v>1872</c:v>
                </c:pt>
                <c:pt idx="7476">
                  <c:v>1873</c:v>
                </c:pt>
                <c:pt idx="7477">
                  <c:v>1873</c:v>
                </c:pt>
                <c:pt idx="7478">
                  <c:v>1874</c:v>
                </c:pt>
                <c:pt idx="7479">
                  <c:v>1875</c:v>
                </c:pt>
                <c:pt idx="7480">
                  <c:v>1876</c:v>
                </c:pt>
                <c:pt idx="7481">
                  <c:v>1877</c:v>
                </c:pt>
                <c:pt idx="7482">
                  <c:v>1877</c:v>
                </c:pt>
                <c:pt idx="7483">
                  <c:v>1878</c:v>
                </c:pt>
                <c:pt idx="7484">
                  <c:v>1878</c:v>
                </c:pt>
                <c:pt idx="7485">
                  <c:v>1879</c:v>
                </c:pt>
                <c:pt idx="7486">
                  <c:v>1879</c:v>
                </c:pt>
                <c:pt idx="7487">
                  <c:v>1879</c:v>
                </c:pt>
                <c:pt idx="7488">
                  <c:v>1880</c:v>
                </c:pt>
                <c:pt idx="7489">
                  <c:v>1881</c:v>
                </c:pt>
                <c:pt idx="7490">
                  <c:v>1881</c:v>
                </c:pt>
                <c:pt idx="7491">
                  <c:v>1881</c:v>
                </c:pt>
                <c:pt idx="7492">
                  <c:v>1881</c:v>
                </c:pt>
                <c:pt idx="7493">
                  <c:v>1882</c:v>
                </c:pt>
                <c:pt idx="7494">
                  <c:v>1883</c:v>
                </c:pt>
                <c:pt idx="7495">
                  <c:v>1883</c:v>
                </c:pt>
                <c:pt idx="7496">
                  <c:v>1883</c:v>
                </c:pt>
                <c:pt idx="7497">
                  <c:v>1883</c:v>
                </c:pt>
                <c:pt idx="7498">
                  <c:v>1883</c:v>
                </c:pt>
                <c:pt idx="7499">
                  <c:v>1883</c:v>
                </c:pt>
                <c:pt idx="7500">
                  <c:v>1883</c:v>
                </c:pt>
                <c:pt idx="7501">
                  <c:v>1883</c:v>
                </c:pt>
                <c:pt idx="7502">
                  <c:v>1883</c:v>
                </c:pt>
                <c:pt idx="7503">
                  <c:v>1883</c:v>
                </c:pt>
                <c:pt idx="7504">
                  <c:v>1883</c:v>
                </c:pt>
                <c:pt idx="7505">
                  <c:v>1883</c:v>
                </c:pt>
                <c:pt idx="7506">
                  <c:v>1883</c:v>
                </c:pt>
                <c:pt idx="7507">
                  <c:v>1883</c:v>
                </c:pt>
                <c:pt idx="7508">
                  <c:v>1884</c:v>
                </c:pt>
                <c:pt idx="7509">
                  <c:v>1884</c:v>
                </c:pt>
                <c:pt idx="7510">
                  <c:v>1884</c:v>
                </c:pt>
                <c:pt idx="7511">
                  <c:v>1884</c:v>
                </c:pt>
                <c:pt idx="7512">
                  <c:v>1884</c:v>
                </c:pt>
                <c:pt idx="7513">
                  <c:v>1884</c:v>
                </c:pt>
                <c:pt idx="7514">
                  <c:v>1884</c:v>
                </c:pt>
                <c:pt idx="7515">
                  <c:v>1885</c:v>
                </c:pt>
                <c:pt idx="7516">
                  <c:v>1886</c:v>
                </c:pt>
                <c:pt idx="7517">
                  <c:v>1886</c:v>
                </c:pt>
                <c:pt idx="7518">
                  <c:v>1886</c:v>
                </c:pt>
                <c:pt idx="7519">
                  <c:v>1886</c:v>
                </c:pt>
                <c:pt idx="7520">
                  <c:v>1887</c:v>
                </c:pt>
                <c:pt idx="7521">
                  <c:v>1887</c:v>
                </c:pt>
                <c:pt idx="7522">
                  <c:v>1887</c:v>
                </c:pt>
                <c:pt idx="7523">
                  <c:v>1888</c:v>
                </c:pt>
                <c:pt idx="7524">
                  <c:v>1888</c:v>
                </c:pt>
                <c:pt idx="7525">
                  <c:v>1888</c:v>
                </c:pt>
                <c:pt idx="7526">
                  <c:v>1888</c:v>
                </c:pt>
                <c:pt idx="7527">
                  <c:v>1889</c:v>
                </c:pt>
                <c:pt idx="7528">
                  <c:v>1890</c:v>
                </c:pt>
                <c:pt idx="7529">
                  <c:v>1891</c:v>
                </c:pt>
                <c:pt idx="7530">
                  <c:v>1891</c:v>
                </c:pt>
                <c:pt idx="7531">
                  <c:v>1892</c:v>
                </c:pt>
                <c:pt idx="7532">
                  <c:v>1892</c:v>
                </c:pt>
                <c:pt idx="7533">
                  <c:v>1892</c:v>
                </c:pt>
                <c:pt idx="7534">
                  <c:v>1892</c:v>
                </c:pt>
                <c:pt idx="7535">
                  <c:v>1893</c:v>
                </c:pt>
                <c:pt idx="7536">
                  <c:v>1894</c:v>
                </c:pt>
                <c:pt idx="7537">
                  <c:v>1894</c:v>
                </c:pt>
                <c:pt idx="7538">
                  <c:v>1894</c:v>
                </c:pt>
                <c:pt idx="7539">
                  <c:v>1894</c:v>
                </c:pt>
                <c:pt idx="7540">
                  <c:v>1894</c:v>
                </c:pt>
                <c:pt idx="7541">
                  <c:v>1895</c:v>
                </c:pt>
                <c:pt idx="7542">
                  <c:v>1896</c:v>
                </c:pt>
                <c:pt idx="7543">
                  <c:v>1897</c:v>
                </c:pt>
                <c:pt idx="7544">
                  <c:v>1897</c:v>
                </c:pt>
                <c:pt idx="7545">
                  <c:v>1897</c:v>
                </c:pt>
                <c:pt idx="7546">
                  <c:v>1897</c:v>
                </c:pt>
                <c:pt idx="7547">
                  <c:v>1897</c:v>
                </c:pt>
                <c:pt idx="7548">
                  <c:v>1897</c:v>
                </c:pt>
                <c:pt idx="7549">
                  <c:v>1898</c:v>
                </c:pt>
                <c:pt idx="7550">
                  <c:v>1899</c:v>
                </c:pt>
                <c:pt idx="7551">
                  <c:v>1900</c:v>
                </c:pt>
                <c:pt idx="7552">
                  <c:v>1900</c:v>
                </c:pt>
                <c:pt idx="7553">
                  <c:v>1901</c:v>
                </c:pt>
                <c:pt idx="7554">
                  <c:v>1901</c:v>
                </c:pt>
                <c:pt idx="7555">
                  <c:v>1901</c:v>
                </c:pt>
                <c:pt idx="7556">
                  <c:v>1901</c:v>
                </c:pt>
                <c:pt idx="7557">
                  <c:v>1901</c:v>
                </c:pt>
                <c:pt idx="7558">
                  <c:v>1901</c:v>
                </c:pt>
                <c:pt idx="7559">
                  <c:v>1901</c:v>
                </c:pt>
                <c:pt idx="7560">
                  <c:v>1901</c:v>
                </c:pt>
                <c:pt idx="7561">
                  <c:v>1901</c:v>
                </c:pt>
                <c:pt idx="7562">
                  <c:v>1901</c:v>
                </c:pt>
                <c:pt idx="7563">
                  <c:v>1902</c:v>
                </c:pt>
                <c:pt idx="7564">
                  <c:v>1902</c:v>
                </c:pt>
                <c:pt idx="7565">
                  <c:v>1903</c:v>
                </c:pt>
                <c:pt idx="7566">
                  <c:v>1904</c:v>
                </c:pt>
                <c:pt idx="7567">
                  <c:v>1905</c:v>
                </c:pt>
                <c:pt idx="7568">
                  <c:v>1906</c:v>
                </c:pt>
                <c:pt idx="7569">
                  <c:v>1907</c:v>
                </c:pt>
                <c:pt idx="7570">
                  <c:v>1907</c:v>
                </c:pt>
                <c:pt idx="7571">
                  <c:v>1907</c:v>
                </c:pt>
                <c:pt idx="7572">
                  <c:v>1907</c:v>
                </c:pt>
                <c:pt idx="7573">
                  <c:v>1908</c:v>
                </c:pt>
                <c:pt idx="7574">
                  <c:v>1908</c:v>
                </c:pt>
                <c:pt idx="7575">
                  <c:v>1908</c:v>
                </c:pt>
                <c:pt idx="7576">
                  <c:v>1908</c:v>
                </c:pt>
                <c:pt idx="7577">
                  <c:v>1909</c:v>
                </c:pt>
                <c:pt idx="7578">
                  <c:v>1910</c:v>
                </c:pt>
                <c:pt idx="7579">
                  <c:v>1911</c:v>
                </c:pt>
                <c:pt idx="7580">
                  <c:v>1912</c:v>
                </c:pt>
                <c:pt idx="7581">
                  <c:v>1912</c:v>
                </c:pt>
                <c:pt idx="7582">
                  <c:v>1912</c:v>
                </c:pt>
                <c:pt idx="7583">
                  <c:v>1913</c:v>
                </c:pt>
                <c:pt idx="7584">
                  <c:v>1913</c:v>
                </c:pt>
                <c:pt idx="7585">
                  <c:v>1913</c:v>
                </c:pt>
                <c:pt idx="7586">
                  <c:v>1913</c:v>
                </c:pt>
                <c:pt idx="7587">
                  <c:v>1913</c:v>
                </c:pt>
                <c:pt idx="7588">
                  <c:v>1913</c:v>
                </c:pt>
                <c:pt idx="7589">
                  <c:v>1913</c:v>
                </c:pt>
                <c:pt idx="7590">
                  <c:v>1913</c:v>
                </c:pt>
                <c:pt idx="7591">
                  <c:v>1913</c:v>
                </c:pt>
                <c:pt idx="7592">
                  <c:v>1913</c:v>
                </c:pt>
                <c:pt idx="7593">
                  <c:v>1913</c:v>
                </c:pt>
                <c:pt idx="7594">
                  <c:v>1913</c:v>
                </c:pt>
                <c:pt idx="7595">
                  <c:v>1913</c:v>
                </c:pt>
                <c:pt idx="7596">
                  <c:v>1913</c:v>
                </c:pt>
                <c:pt idx="7597">
                  <c:v>1913</c:v>
                </c:pt>
                <c:pt idx="7598">
                  <c:v>1914</c:v>
                </c:pt>
                <c:pt idx="7599">
                  <c:v>1914</c:v>
                </c:pt>
                <c:pt idx="7600">
                  <c:v>1914</c:v>
                </c:pt>
                <c:pt idx="7601">
                  <c:v>1914</c:v>
                </c:pt>
                <c:pt idx="7602">
                  <c:v>1914</c:v>
                </c:pt>
                <c:pt idx="7603">
                  <c:v>1914</c:v>
                </c:pt>
                <c:pt idx="7604">
                  <c:v>1914</c:v>
                </c:pt>
                <c:pt idx="7605">
                  <c:v>1914</c:v>
                </c:pt>
                <c:pt idx="7606">
                  <c:v>1914</c:v>
                </c:pt>
                <c:pt idx="7607">
                  <c:v>1914</c:v>
                </c:pt>
                <c:pt idx="7608">
                  <c:v>1914</c:v>
                </c:pt>
                <c:pt idx="7609">
                  <c:v>1914</c:v>
                </c:pt>
                <c:pt idx="7610">
                  <c:v>1914</c:v>
                </c:pt>
                <c:pt idx="7611">
                  <c:v>1914</c:v>
                </c:pt>
                <c:pt idx="7612">
                  <c:v>1914</c:v>
                </c:pt>
                <c:pt idx="7613">
                  <c:v>1914</c:v>
                </c:pt>
                <c:pt idx="7614">
                  <c:v>1914</c:v>
                </c:pt>
                <c:pt idx="7615">
                  <c:v>1914</c:v>
                </c:pt>
                <c:pt idx="7616">
                  <c:v>1914</c:v>
                </c:pt>
                <c:pt idx="7617">
                  <c:v>1914</c:v>
                </c:pt>
                <c:pt idx="7618">
                  <c:v>1914</c:v>
                </c:pt>
                <c:pt idx="7619">
                  <c:v>1914</c:v>
                </c:pt>
                <c:pt idx="7620">
                  <c:v>1914</c:v>
                </c:pt>
                <c:pt idx="7621">
                  <c:v>1914</c:v>
                </c:pt>
                <c:pt idx="7622">
                  <c:v>1915</c:v>
                </c:pt>
                <c:pt idx="7623">
                  <c:v>1916</c:v>
                </c:pt>
                <c:pt idx="7624">
                  <c:v>1916</c:v>
                </c:pt>
                <c:pt idx="7625">
                  <c:v>1916</c:v>
                </c:pt>
                <c:pt idx="7626">
                  <c:v>1917</c:v>
                </c:pt>
                <c:pt idx="7627">
                  <c:v>1917</c:v>
                </c:pt>
                <c:pt idx="7628">
                  <c:v>1917</c:v>
                </c:pt>
                <c:pt idx="7629">
                  <c:v>1918</c:v>
                </c:pt>
                <c:pt idx="7630">
                  <c:v>1919</c:v>
                </c:pt>
                <c:pt idx="7631">
                  <c:v>1920</c:v>
                </c:pt>
                <c:pt idx="7632">
                  <c:v>1920</c:v>
                </c:pt>
                <c:pt idx="7633">
                  <c:v>1920</c:v>
                </c:pt>
                <c:pt idx="7634">
                  <c:v>1920</c:v>
                </c:pt>
                <c:pt idx="7635">
                  <c:v>1920</c:v>
                </c:pt>
                <c:pt idx="7636">
                  <c:v>1921</c:v>
                </c:pt>
                <c:pt idx="7637">
                  <c:v>1921</c:v>
                </c:pt>
                <c:pt idx="7638">
                  <c:v>1922</c:v>
                </c:pt>
                <c:pt idx="7639">
                  <c:v>1923</c:v>
                </c:pt>
                <c:pt idx="7640">
                  <c:v>1924</c:v>
                </c:pt>
                <c:pt idx="7641">
                  <c:v>1925</c:v>
                </c:pt>
                <c:pt idx="7642">
                  <c:v>1926</c:v>
                </c:pt>
                <c:pt idx="7643">
                  <c:v>1927</c:v>
                </c:pt>
                <c:pt idx="7644">
                  <c:v>1927</c:v>
                </c:pt>
                <c:pt idx="7645">
                  <c:v>1927</c:v>
                </c:pt>
                <c:pt idx="7646">
                  <c:v>1927</c:v>
                </c:pt>
                <c:pt idx="7647">
                  <c:v>1927</c:v>
                </c:pt>
                <c:pt idx="7648">
                  <c:v>1927</c:v>
                </c:pt>
                <c:pt idx="7649">
                  <c:v>1927</c:v>
                </c:pt>
                <c:pt idx="7650">
                  <c:v>1927</c:v>
                </c:pt>
                <c:pt idx="7651">
                  <c:v>1928</c:v>
                </c:pt>
                <c:pt idx="7652">
                  <c:v>1929</c:v>
                </c:pt>
                <c:pt idx="7653">
                  <c:v>1930</c:v>
                </c:pt>
                <c:pt idx="7654">
                  <c:v>1930</c:v>
                </c:pt>
                <c:pt idx="7655">
                  <c:v>1930</c:v>
                </c:pt>
                <c:pt idx="7656">
                  <c:v>1931</c:v>
                </c:pt>
                <c:pt idx="7657">
                  <c:v>1931</c:v>
                </c:pt>
                <c:pt idx="7658">
                  <c:v>1932</c:v>
                </c:pt>
                <c:pt idx="7659">
                  <c:v>1932</c:v>
                </c:pt>
                <c:pt idx="7660">
                  <c:v>1933</c:v>
                </c:pt>
                <c:pt idx="7661">
                  <c:v>1933</c:v>
                </c:pt>
                <c:pt idx="7662">
                  <c:v>1933</c:v>
                </c:pt>
                <c:pt idx="7663">
                  <c:v>1934</c:v>
                </c:pt>
                <c:pt idx="7664">
                  <c:v>1935</c:v>
                </c:pt>
                <c:pt idx="7665">
                  <c:v>1935</c:v>
                </c:pt>
                <c:pt idx="7666">
                  <c:v>1935</c:v>
                </c:pt>
                <c:pt idx="7667">
                  <c:v>1935</c:v>
                </c:pt>
                <c:pt idx="7668">
                  <c:v>1935</c:v>
                </c:pt>
                <c:pt idx="7669">
                  <c:v>1936</c:v>
                </c:pt>
                <c:pt idx="7670">
                  <c:v>1936</c:v>
                </c:pt>
                <c:pt idx="7671">
                  <c:v>1936</c:v>
                </c:pt>
                <c:pt idx="7672">
                  <c:v>1936</c:v>
                </c:pt>
                <c:pt idx="7673">
                  <c:v>1936</c:v>
                </c:pt>
                <c:pt idx="7674">
                  <c:v>1936</c:v>
                </c:pt>
                <c:pt idx="7675">
                  <c:v>1937</c:v>
                </c:pt>
                <c:pt idx="7676">
                  <c:v>1938</c:v>
                </c:pt>
                <c:pt idx="7677">
                  <c:v>1939</c:v>
                </c:pt>
                <c:pt idx="7678">
                  <c:v>1940</c:v>
                </c:pt>
                <c:pt idx="7679">
                  <c:v>1941</c:v>
                </c:pt>
                <c:pt idx="7680">
                  <c:v>1942</c:v>
                </c:pt>
                <c:pt idx="7681">
                  <c:v>1943</c:v>
                </c:pt>
                <c:pt idx="7682">
                  <c:v>1943</c:v>
                </c:pt>
                <c:pt idx="7683">
                  <c:v>1944</c:v>
                </c:pt>
                <c:pt idx="7684">
                  <c:v>1945</c:v>
                </c:pt>
                <c:pt idx="7685">
                  <c:v>1945</c:v>
                </c:pt>
                <c:pt idx="7686">
                  <c:v>1945</c:v>
                </c:pt>
                <c:pt idx="7687">
                  <c:v>1946</c:v>
                </c:pt>
                <c:pt idx="7688">
                  <c:v>1946</c:v>
                </c:pt>
                <c:pt idx="7689">
                  <c:v>1947</c:v>
                </c:pt>
                <c:pt idx="7690">
                  <c:v>1948</c:v>
                </c:pt>
                <c:pt idx="7691">
                  <c:v>1949</c:v>
                </c:pt>
                <c:pt idx="7692">
                  <c:v>1950</c:v>
                </c:pt>
                <c:pt idx="7693">
                  <c:v>1951</c:v>
                </c:pt>
                <c:pt idx="7694">
                  <c:v>1952</c:v>
                </c:pt>
                <c:pt idx="7695">
                  <c:v>1952</c:v>
                </c:pt>
                <c:pt idx="7696">
                  <c:v>1953</c:v>
                </c:pt>
                <c:pt idx="7697">
                  <c:v>1953</c:v>
                </c:pt>
                <c:pt idx="7698">
                  <c:v>1954</c:v>
                </c:pt>
                <c:pt idx="7699">
                  <c:v>1954</c:v>
                </c:pt>
                <c:pt idx="7700">
                  <c:v>1955</c:v>
                </c:pt>
                <c:pt idx="7701">
                  <c:v>1956</c:v>
                </c:pt>
                <c:pt idx="7702">
                  <c:v>1957</c:v>
                </c:pt>
                <c:pt idx="7703">
                  <c:v>1957</c:v>
                </c:pt>
                <c:pt idx="7704">
                  <c:v>1958</c:v>
                </c:pt>
                <c:pt idx="7705">
                  <c:v>1958</c:v>
                </c:pt>
                <c:pt idx="7706">
                  <c:v>1959</c:v>
                </c:pt>
                <c:pt idx="7707">
                  <c:v>1960</c:v>
                </c:pt>
                <c:pt idx="7708">
                  <c:v>1960</c:v>
                </c:pt>
                <c:pt idx="7709">
                  <c:v>1960</c:v>
                </c:pt>
                <c:pt idx="7710">
                  <c:v>1960</c:v>
                </c:pt>
                <c:pt idx="7711">
                  <c:v>1960</c:v>
                </c:pt>
                <c:pt idx="7712">
                  <c:v>1960</c:v>
                </c:pt>
                <c:pt idx="7713">
                  <c:v>1960</c:v>
                </c:pt>
                <c:pt idx="7714">
                  <c:v>1960</c:v>
                </c:pt>
                <c:pt idx="7715">
                  <c:v>1960</c:v>
                </c:pt>
                <c:pt idx="7716">
                  <c:v>1960</c:v>
                </c:pt>
                <c:pt idx="7717">
                  <c:v>1961</c:v>
                </c:pt>
                <c:pt idx="7718">
                  <c:v>1962</c:v>
                </c:pt>
                <c:pt idx="7719">
                  <c:v>1962</c:v>
                </c:pt>
                <c:pt idx="7720">
                  <c:v>1962</c:v>
                </c:pt>
                <c:pt idx="7721">
                  <c:v>1963</c:v>
                </c:pt>
                <c:pt idx="7722">
                  <c:v>1963</c:v>
                </c:pt>
                <c:pt idx="7723">
                  <c:v>1964</c:v>
                </c:pt>
                <c:pt idx="7724">
                  <c:v>1964</c:v>
                </c:pt>
                <c:pt idx="7725">
                  <c:v>1965</c:v>
                </c:pt>
                <c:pt idx="7726">
                  <c:v>1965</c:v>
                </c:pt>
                <c:pt idx="7727">
                  <c:v>1965</c:v>
                </c:pt>
                <c:pt idx="7728">
                  <c:v>1965</c:v>
                </c:pt>
                <c:pt idx="7729">
                  <c:v>1965</c:v>
                </c:pt>
                <c:pt idx="7730">
                  <c:v>1965</c:v>
                </c:pt>
                <c:pt idx="7731">
                  <c:v>1965</c:v>
                </c:pt>
                <c:pt idx="7732">
                  <c:v>1965</c:v>
                </c:pt>
                <c:pt idx="7733">
                  <c:v>1965</c:v>
                </c:pt>
                <c:pt idx="7734">
                  <c:v>1966</c:v>
                </c:pt>
                <c:pt idx="7735">
                  <c:v>1966</c:v>
                </c:pt>
                <c:pt idx="7736">
                  <c:v>1966</c:v>
                </c:pt>
                <c:pt idx="7737">
                  <c:v>1966</c:v>
                </c:pt>
                <c:pt idx="7738">
                  <c:v>1966</c:v>
                </c:pt>
                <c:pt idx="7739">
                  <c:v>1967</c:v>
                </c:pt>
                <c:pt idx="7740">
                  <c:v>1968</c:v>
                </c:pt>
                <c:pt idx="7741">
                  <c:v>1969</c:v>
                </c:pt>
                <c:pt idx="7742">
                  <c:v>1969</c:v>
                </c:pt>
                <c:pt idx="7743">
                  <c:v>1969</c:v>
                </c:pt>
                <c:pt idx="7744">
                  <c:v>1969</c:v>
                </c:pt>
                <c:pt idx="7745">
                  <c:v>1969</c:v>
                </c:pt>
                <c:pt idx="7746">
                  <c:v>1969</c:v>
                </c:pt>
                <c:pt idx="7747">
                  <c:v>1970</c:v>
                </c:pt>
                <c:pt idx="7748">
                  <c:v>1970</c:v>
                </c:pt>
                <c:pt idx="7749">
                  <c:v>1971</c:v>
                </c:pt>
                <c:pt idx="7750">
                  <c:v>1971</c:v>
                </c:pt>
                <c:pt idx="7751">
                  <c:v>1971</c:v>
                </c:pt>
                <c:pt idx="7752">
                  <c:v>1971</c:v>
                </c:pt>
                <c:pt idx="7753">
                  <c:v>1972</c:v>
                </c:pt>
                <c:pt idx="7754">
                  <c:v>1972</c:v>
                </c:pt>
                <c:pt idx="7755">
                  <c:v>1972</c:v>
                </c:pt>
                <c:pt idx="7756">
                  <c:v>1972</c:v>
                </c:pt>
                <c:pt idx="7757">
                  <c:v>1972</c:v>
                </c:pt>
                <c:pt idx="7758">
                  <c:v>1972</c:v>
                </c:pt>
                <c:pt idx="7759">
                  <c:v>1973</c:v>
                </c:pt>
                <c:pt idx="7760">
                  <c:v>1974</c:v>
                </c:pt>
                <c:pt idx="7761">
                  <c:v>1974</c:v>
                </c:pt>
                <c:pt idx="7762">
                  <c:v>1974</c:v>
                </c:pt>
                <c:pt idx="7763">
                  <c:v>1974</c:v>
                </c:pt>
                <c:pt idx="7764">
                  <c:v>1974</c:v>
                </c:pt>
                <c:pt idx="7765">
                  <c:v>1974</c:v>
                </c:pt>
                <c:pt idx="7766">
                  <c:v>1974</c:v>
                </c:pt>
                <c:pt idx="7767">
                  <c:v>1975</c:v>
                </c:pt>
                <c:pt idx="7768">
                  <c:v>1975</c:v>
                </c:pt>
                <c:pt idx="7769">
                  <c:v>1975</c:v>
                </c:pt>
                <c:pt idx="7770">
                  <c:v>1975</c:v>
                </c:pt>
                <c:pt idx="7771">
                  <c:v>1975</c:v>
                </c:pt>
                <c:pt idx="7772">
                  <c:v>1975</c:v>
                </c:pt>
                <c:pt idx="7773">
                  <c:v>1975</c:v>
                </c:pt>
                <c:pt idx="7774">
                  <c:v>1975</c:v>
                </c:pt>
                <c:pt idx="7775">
                  <c:v>1975</c:v>
                </c:pt>
                <c:pt idx="7776">
                  <c:v>1975</c:v>
                </c:pt>
                <c:pt idx="7777">
                  <c:v>1975</c:v>
                </c:pt>
                <c:pt idx="7778">
                  <c:v>1975</c:v>
                </c:pt>
                <c:pt idx="7779">
                  <c:v>1975</c:v>
                </c:pt>
                <c:pt idx="7780">
                  <c:v>1975</c:v>
                </c:pt>
                <c:pt idx="7781">
                  <c:v>1975</c:v>
                </c:pt>
                <c:pt idx="7782">
                  <c:v>1975</c:v>
                </c:pt>
                <c:pt idx="7783">
                  <c:v>1976</c:v>
                </c:pt>
                <c:pt idx="7784">
                  <c:v>1977</c:v>
                </c:pt>
                <c:pt idx="7785">
                  <c:v>1977</c:v>
                </c:pt>
                <c:pt idx="7786">
                  <c:v>1977</c:v>
                </c:pt>
                <c:pt idx="7787">
                  <c:v>1977</c:v>
                </c:pt>
                <c:pt idx="7788">
                  <c:v>1977</c:v>
                </c:pt>
                <c:pt idx="7789">
                  <c:v>1977</c:v>
                </c:pt>
                <c:pt idx="7790">
                  <c:v>1977</c:v>
                </c:pt>
                <c:pt idx="7791">
                  <c:v>1977</c:v>
                </c:pt>
                <c:pt idx="7792">
                  <c:v>1977</c:v>
                </c:pt>
                <c:pt idx="7793">
                  <c:v>1977</c:v>
                </c:pt>
                <c:pt idx="7794">
                  <c:v>1977</c:v>
                </c:pt>
                <c:pt idx="7795">
                  <c:v>1977</c:v>
                </c:pt>
                <c:pt idx="7796">
                  <c:v>1977</c:v>
                </c:pt>
                <c:pt idx="7797">
                  <c:v>1978</c:v>
                </c:pt>
                <c:pt idx="7798">
                  <c:v>1978</c:v>
                </c:pt>
                <c:pt idx="7799">
                  <c:v>1978</c:v>
                </c:pt>
                <c:pt idx="7800">
                  <c:v>1978</c:v>
                </c:pt>
                <c:pt idx="7801">
                  <c:v>1978</c:v>
                </c:pt>
                <c:pt idx="7802">
                  <c:v>1978</c:v>
                </c:pt>
                <c:pt idx="7803">
                  <c:v>1978</c:v>
                </c:pt>
                <c:pt idx="7804">
                  <c:v>1978</c:v>
                </c:pt>
                <c:pt idx="7805">
                  <c:v>1978</c:v>
                </c:pt>
                <c:pt idx="7806">
                  <c:v>1978</c:v>
                </c:pt>
                <c:pt idx="7807">
                  <c:v>1978</c:v>
                </c:pt>
                <c:pt idx="7808">
                  <c:v>1979</c:v>
                </c:pt>
                <c:pt idx="7809">
                  <c:v>1979</c:v>
                </c:pt>
                <c:pt idx="7810">
                  <c:v>1979</c:v>
                </c:pt>
                <c:pt idx="7811">
                  <c:v>1979</c:v>
                </c:pt>
                <c:pt idx="7812">
                  <c:v>1979</c:v>
                </c:pt>
                <c:pt idx="7813">
                  <c:v>1979</c:v>
                </c:pt>
                <c:pt idx="7814">
                  <c:v>1979</c:v>
                </c:pt>
                <c:pt idx="7815">
                  <c:v>1979</c:v>
                </c:pt>
                <c:pt idx="7816">
                  <c:v>1979</c:v>
                </c:pt>
                <c:pt idx="7817">
                  <c:v>1979</c:v>
                </c:pt>
                <c:pt idx="7818">
                  <c:v>1979</c:v>
                </c:pt>
                <c:pt idx="7819">
                  <c:v>1979</c:v>
                </c:pt>
                <c:pt idx="7820">
                  <c:v>1979</c:v>
                </c:pt>
                <c:pt idx="7821">
                  <c:v>1980</c:v>
                </c:pt>
                <c:pt idx="7822">
                  <c:v>1980</c:v>
                </c:pt>
                <c:pt idx="7823">
                  <c:v>1981</c:v>
                </c:pt>
                <c:pt idx="7824">
                  <c:v>1981</c:v>
                </c:pt>
                <c:pt idx="7825">
                  <c:v>1982</c:v>
                </c:pt>
                <c:pt idx="7826">
                  <c:v>1983</c:v>
                </c:pt>
                <c:pt idx="7827">
                  <c:v>1983</c:v>
                </c:pt>
                <c:pt idx="7828">
                  <c:v>1984</c:v>
                </c:pt>
                <c:pt idx="7829">
                  <c:v>1985</c:v>
                </c:pt>
                <c:pt idx="7830">
                  <c:v>1986</c:v>
                </c:pt>
                <c:pt idx="7831">
                  <c:v>1987</c:v>
                </c:pt>
                <c:pt idx="7832">
                  <c:v>1987</c:v>
                </c:pt>
                <c:pt idx="7833">
                  <c:v>1987</c:v>
                </c:pt>
                <c:pt idx="7834">
                  <c:v>1987</c:v>
                </c:pt>
                <c:pt idx="7835">
                  <c:v>1987</c:v>
                </c:pt>
                <c:pt idx="7836">
                  <c:v>1988</c:v>
                </c:pt>
                <c:pt idx="7837">
                  <c:v>1989</c:v>
                </c:pt>
                <c:pt idx="7838">
                  <c:v>1990</c:v>
                </c:pt>
                <c:pt idx="7839">
                  <c:v>1991</c:v>
                </c:pt>
                <c:pt idx="7840">
                  <c:v>1991</c:v>
                </c:pt>
                <c:pt idx="7841">
                  <c:v>1992</c:v>
                </c:pt>
                <c:pt idx="7842">
                  <c:v>1992</c:v>
                </c:pt>
                <c:pt idx="7843">
                  <c:v>1993</c:v>
                </c:pt>
                <c:pt idx="7844">
                  <c:v>1994</c:v>
                </c:pt>
                <c:pt idx="7845">
                  <c:v>1994</c:v>
                </c:pt>
                <c:pt idx="7846">
                  <c:v>1994</c:v>
                </c:pt>
                <c:pt idx="7847">
                  <c:v>1994</c:v>
                </c:pt>
                <c:pt idx="7848">
                  <c:v>1994</c:v>
                </c:pt>
                <c:pt idx="7849">
                  <c:v>1994</c:v>
                </c:pt>
                <c:pt idx="7850">
                  <c:v>1995</c:v>
                </c:pt>
                <c:pt idx="7851">
                  <c:v>1996</c:v>
                </c:pt>
                <c:pt idx="7852">
                  <c:v>1996</c:v>
                </c:pt>
                <c:pt idx="7853">
                  <c:v>1997</c:v>
                </c:pt>
                <c:pt idx="7854">
                  <c:v>1997</c:v>
                </c:pt>
                <c:pt idx="7855">
                  <c:v>1997</c:v>
                </c:pt>
                <c:pt idx="7856">
                  <c:v>1997</c:v>
                </c:pt>
                <c:pt idx="7857">
                  <c:v>1997</c:v>
                </c:pt>
                <c:pt idx="7858">
                  <c:v>1998</c:v>
                </c:pt>
                <c:pt idx="7859">
                  <c:v>1998</c:v>
                </c:pt>
                <c:pt idx="7860">
                  <c:v>1998</c:v>
                </c:pt>
                <c:pt idx="7861">
                  <c:v>1998</c:v>
                </c:pt>
                <c:pt idx="7862">
                  <c:v>1998</c:v>
                </c:pt>
                <c:pt idx="7863">
                  <c:v>1998</c:v>
                </c:pt>
                <c:pt idx="7864">
                  <c:v>1998</c:v>
                </c:pt>
                <c:pt idx="7865">
                  <c:v>1998</c:v>
                </c:pt>
                <c:pt idx="7866">
                  <c:v>1998</c:v>
                </c:pt>
                <c:pt idx="7867">
                  <c:v>1998</c:v>
                </c:pt>
                <c:pt idx="7868">
                  <c:v>1998</c:v>
                </c:pt>
                <c:pt idx="7869">
                  <c:v>1998</c:v>
                </c:pt>
                <c:pt idx="7870">
                  <c:v>1998</c:v>
                </c:pt>
                <c:pt idx="7871">
                  <c:v>1998</c:v>
                </c:pt>
                <c:pt idx="7872">
                  <c:v>1999</c:v>
                </c:pt>
                <c:pt idx="7873">
                  <c:v>1999</c:v>
                </c:pt>
                <c:pt idx="7874">
                  <c:v>1999</c:v>
                </c:pt>
                <c:pt idx="7875">
                  <c:v>1999</c:v>
                </c:pt>
                <c:pt idx="7876">
                  <c:v>2000</c:v>
                </c:pt>
                <c:pt idx="7877">
                  <c:v>2000</c:v>
                </c:pt>
                <c:pt idx="7878">
                  <c:v>2000</c:v>
                </c:pt>
                <c:pt idx="7879">
                  <c:v>2000</c:v>
                </c:pt>
                <c:pt idx="7880">
                  <c:v>2000</c:v>
                </c:pt>
                <c:pt idx="7881">
                  <c:v>2000</c:v>
                </c:pt>
                <c:pt idx="7882">
                  <c:v>2001</c:v>
                </c:pt>
                <c:pt idx="7883">
                  <c:v>2002</c:v>
                </c:pt>
                <c:pt idx="7884">
                  <c:v>2002</c:v>
                </c:pt>
                <c:pt idx="7885">
                  <c:v>2002</c:v>
                </c:pt>
                <c:pt idx="7886">
                  <c:v>2003</c:v>
                </c:pt>
                <c:pt idx="7887">
                  <c:v>2003</c:v>
                </c:pt>
                <c:pt idx="7888">
                  <c:v>2003</c:v>
                </c:pt>
                <c:pt idx="7889">
                  <c:v>2003</c:v>
                </c:pt>
                <c:pt idx="7890">
                  <c:v>2003</c:v>
                </c:pt>
                <c:pt idx="7891">
                  <c:v>2004</c:v>
                </c:pt>
                <c:pt idx="7892">
                  <c:v>2004</c:v>
                </c:pt>
                <c:pt idx="7893">
                  <c:v>2005</c:v>
                </c:pt>
                <c:pt idx="7894">
                  <c:v>2005</c:v>
                </c:pt>
                <c:pt idx="7895">
                  <c:v>2005</c:v>
                </c:pt>
                <c:pt idx="7896">
                  <c:v>2006</c:v>
                </c:pt>
                <c:pt idx="7897">
                  <c:v>2006</c:v>
                </c:pt>
                <c:pt idx="7898">
                  <c:v>2007</c:v>
                </c:pt>
                <c:pt idx="7899">
                  <c:v>2007</c:v>
                </c:pt>
                <c:pt idx="7900">
                  <c:v>2007</c:v>
                </c:pt>
                <c:pt idx="7901">
                  <c:v>2007</c:v>
                </c:pt>
                <c:pt idx="7902">
                  <c:v>2007</c:v>
                </c:pt>
                <c:pt idx="7903">
                  <c:v>2007</c:v>
                </c:pt>
                <c:pt idx="7904">
                  <c:v>2008</c:v>
                </c:pt>
                <c:pt idx="7905">
                  <c:v>2008</c:v>
                </c:pt>
                <c:pt idx="7906">
                  <c:v>2009</c:v>
                </c:pt>
                <c:pt idx="7907">
                  <c:v>2009</c:v>
                </c:pt>
                <c:pt idx="7908">
                  <c:v>2009</c:v>
                </c:pt>
                <c:pt idx="7909">
                  <c:v>2009</c:v>
                </c:pt>
                <c:pt idx="7910">
                  <c:v>2010</c:v>
                </c:pt>
                <c:pt idx="7911">
                  <c:v>2010</c:v>
                </c:pt>
                <c:pt idx="7912">
                  <c:v>2010</c:v>
                </c:pt>
                <c:pt idx="7913">
                  <c:v>2010</c:v>
                </c:pt>
                <c:pt idx="7914">
                  <c:v>2010</c:v>
                </c:pt>
                <c:pt idx="7915">
                  <c:v>2010</c:v>
                </c:pt>
                <c:pt idx="7916">
                  <c:v>2010</c:v>
                </c:pt>
                <c:pt idx="7917">
                  <c:v>2011</c:v>
                </c:pt>
                <c:pt idx="7918">
                  <c:v>2012</c:v>
                </c:pt>
                <c:pt idx="7919">
                  <c:v>2012</c:v>
                </c:pt>
                <c:pt idx="7920">
                  <c:v>2013</c:v>
                </c:pt>
                <c:pt idx="7921">
                  <c:v>2014</c:v>
                </c:pt>
                <c:pt idx="7922">
                  <c:v>2014</c:v>
                </c:pt>
                <c:pt idx="7923">
                  <c:v>2014</c:v>
                </c:pt>
                <c:pt idx="7924">
                  <c:v>2014</c:v>
                </c:pt>
                <c:pt idx="7925">
                  <c:v>2014</c:v>
                </c:pt>
                <c:pt idx="7926">
                  <c:v>2014</c:v>
                </c:pt>
                <c:pt idx="7927">
                  <c:v>2014</c:v>
                </c:pt>
                <c:pt idx="7928">
                  <c:v>2014</c:v>
                </c:pt>
                <c:pt idx="7929">
                  <c:v>2014</c:v>
                </c:pt>
                <c:pt idx="7930">
                  <c:v>2014</c:v>
                </c:pt>
                <c:pt idx="7931">
                  <c:v>2014</c:v>
                </c:pt>
                <c:pt idx="7932">
                  <c:v>2014</c:v>
                </c:pt>
                <c:pt idx="7933">
                  <c:v>2015</c:v>
                </c:pt>
                <c:pt idx="7934">
                  <c:v>2016</c:v>
                </c:pt>
                <c:pt idx="7935">
                  <c:v>2016</c:v>
                </c:pt>
                <c:pt idx="7936">
                  <c:v>2016</c:v>
                </c:pt>
                <c:pt idx="7937">
                  <c:v>2017</c:v>
                </c:pt>
                <c:pt idx="7938">
                  <c:v>2018</c:v>
                </c:pt>
                <c:pt idx="7939">
                  <c:v>2019</c:v>
                </c:pt>
                <c:pt idx="7940">
                  <c:v>2020</c:v>
                </c:pt>
                <c:pt idx="7941">
                  <c:v>2020</c:v>
                </c:pt>
                <c:pt idx="7942">
                  <c:v>2020</c:v>
                </c:pt>
                <c:pt idx="7943">
                  <c:v>2021</c:v>
                </c:pt>
                <c:pt idx="7944">
                  <c:v>2022</c:v>
                </c:pt>
                <c:pt idx="7945">
                  <c:v>2022</c:v>
                </c:pt>
                <c:pt idx="7946">
                  <c:v>2022</c:v>
                </c:pt>
                <c:pt idx="7947">
                  <c:v>2023</c:v>
                </c:pt>
                <c:pt idx="7948">
                  <c:v>2023</c:v>
                </c:pt>
                <c:pt idx="7949">
                  <c:v>2023</c:v>
                </c:pt>
                <c:pt idx="7950">
                  <c:v>2024</c:v>
                </c:pt>
                <c:pt idx="7951">
                  <c:v>2024</c:v>
                </c:pt>
                <c:pt idx="7952">
                  <c:v>2025</c:v>
                </c:pt>
                <c:pt idx="7953">
                  <c:v>2025</c:v>
                </c:pt>
                <c:pt idx="7954">
                  <c:v>2025</c:v>
                </c:pt>
                <c:pt idx="7955">
                  <c:v>2026</c:v>
                </c:pt>
                <c:pt idx="7956">
                  <c:v>2026</c:v>
                </c:pt>
                <c:pt idx="7957">
                  <c:v>2026</c:v>
                </c:pt>
                <c:pt idx="7958">
                  <c:v>2026</c:v>
                </c:pt>
                <c:pt idx="7959">
                  <c:v>2027</c:v>
                </c:pt>
                <c:pt idx="7960">
                  <c:v>2028</c:v>
                </c:pt>
                <c:pt idx="7961">
                  <c:v>2029</c:v>
                </c:pt>
                <c:pt idx="7962">
                  <c:v>2029</c:v>
                </c:pt>
                <c:pt idx="7963">
                  <c:v>2030</c:v>
                </c:pt>
                <c:pt idx="7964">
                  <c:v>2030</c:v>
                </c:pt>
                <c:pt idx="7965">
                  <c:v>2031</c:v>
                </c:pt>
                <c:pt idx="7966">
                  <c:v>2032</c:v>
                </c:pt>
                <c:pt idx="7967">
                  <c:v>2033</c:v>
                </c:pt>
                <c:pt idx="7968">
                  <c:v>2033</c:v>
                </c:pt>
                <c:pt idx="7969">
                  <c:v>2033</c:v>
                </c:pt>
                <c:pt idx="7970">
                  <c:v>2034</c:v>
                </c:pt>
                <c:pt idx="7971">
                  <c:v>2034</c:v>
                </c:pt>
                <c:pt idx="7972">
                  <c:v>2034</c:v>
                </c:pt>
                <c:pt idx="7973">
                  <c:v>2034</c:v>
                </c:pt>
                <c:pt idx="7974">
                  <c:v>2034</c:v>
                </c:pt>
                <c:pt idx="7975">
                  <c:v>2035</c:v>
                </c:pt>
                <c:pt idx="7976">
                  <c:v>2036</c:v>
                </c:pt>
                <c:pt idx="7977">
                  <c:v>2036</c:v>
                </c:pt>
                <c:pt idx="7978">
                  <c:v>2037</c:v>
                </c:pt>
                <c:pt idx="7979">
                  <c:v>2038</c:v>
                </c:pt>
                <c:pt idx="7980">
                  <c:v>2038</c:v>
                </c:pt>
                <c:pt idx="7981">
                  <c:v>2038</c:v>
                </c:pt>
                <c:pt idx="7982">
                  <c:v>2038</c:v>
                </c:pt>
                <c:pt idx="7983">
                  <c:v>2039</c:v>
                </c:pt>
                <c:pt idx="7984">
                  <c:v>2039</c:v>
                </c:pt>
                <c:pt idx="7985">
                  <c:v>2039</c:v>
                </c:pt>
                <c:pt idx="7986">
                  <c:v>2039</c:v>
                </c:pt>
                <c:pt idx="7987">
                  <c:v>2040</c:v>
                </c:pt>
                <c:pt idx="7988">
                  <c:v>2040</c:v>
                </c:pt>
                <c:pt idx="7989">
                  <c:v>2041</c:v>
                </c:pt>
                <c:pt idx="7990">
                  <c:v>2042</c:v>
                </c:pt>
                <c:pt idx="7991">
                  <c:v>2042</c:v>
                </c:pt>
                <c:pt idx="7992">
                  <c:v>2042</c:v>
                </c:pt>
                <c:pt idx="7993">
                  <c:v>2042</c:v>
                </c:pt>
                <c:pt idx="7994">
                  <c:v>2043</c:v>
                </c:pt>
                <c:pt idx="7995">
                  <c:v>2044</c:v>
                </c:pt>
                <c:pt idx="7996">
                  <c:v>2044</c:v>
                </c:pt>
                <c:pt idx="7997">
                  <c:v>2044</c:v>
                </c:pt>
                <c:pt idx="7998">
                  <c:v>2044</c:v>
                </c:pt>
                <c:pt idx="7999">
                  <c:v>2045</c:v>
                </c:pt>
                <c:pt idx="8000">
                  <c:v>2045</c:v>
                </c:pt>
                <c:pt idx="8001">
                  <c:v>2045</c:v>
                </c:pt>
                <c:pt idx="8002">
                  <c:v>2045</c:v>
                </c:pt>
                <c:pt idx="8003">
                  <c:v>2046</c:v>
                </c:pt>
                <c:pt idx="8004">
                  <c:v>2046</c:v>
                </c:pt>
                <c:pt idx="8005">
                  <c:v>2047</c:v>
                </c:pt>
                <c:pt idx="8006">
                  <c:v>2047</c:v>
                </c:pt>
                <c:pt idx="8007">
                  <c:v>2047</c:v>
                </c:pt>
                <c:pt idx="8008">
                  <c:v>2047</c:v>
                </c:pt>
                <c:pt idx="8009">
                  <c:v>2047</c:v>
                </c:pt>
                <c:pt idx="8010">
                  <c:v>2047</c:v>
                </c:pt>
                <c:pt idx="8011">
                  <c:v>2047</c:v>
                </c:pt>
                <c:pt idx="8012">
                  <c:v>2048</c:v>
                </c:pt>
                <c:pt idx="8013">
                  <c:v>2048</c:v>
                </c:pt>
                <c:pt idx="8014">
                  <c:v>2049</c:v>
                </c:pt>
                <c:pt idx="8015">
                  <c:v>2049</c:v>
                </c:pt>
                <c:pt idx="8016">
                  <c:v>2050</c:v>
                </c:pt>
                <c:pt idx="8017">
                  <c:v>2051</c:v>
                </c:pt>
                <c:pt idx="8018">
                  <c:v>2052</c:v>
                </c:pt>
                <c:pt idx="8019">
                  <c:v>2053</c:v>
                </c:pt>
                <c:pt idx="8020">
                  <c:v>2054</c:v>
                </c:pt>
                <c:pt idx="8021">
                  <c:v>2055</c:v>
                </c:pt>
                <c:pt idx="8022">
                  <c:v>2055</c:v>
                </c:pt>
                <c:pt idx="8023">
                  <c:v>2055</c:v>
                </c:pt>
                <c:pt idx="8024">
                  <c:v>2055</c:v>
                </c:pt>
                <c:pt idx="8025">
                  <c:v>2055</c:v>
                </c:pt>
                <c:pt idx="8026">
                  <c:v>2055</c:v>
                </c:pt>
                <c:pt idx="8027">
                  <c:v>2055</c:v>
                </c:pt>
                <c:pt idx="8028">
                  <c:v>2055</c:v>
                </c:pt>
                <c:pt idx="8029">
                  <c:v>2056</c:v>
                </c:pt>
                <c:pt idx="8030">
                  <c:v>2057</c:v>
                </c:pt>
                <c:pt idx="8031">
                  <c:v>2057</c:v>
                </c:pt>
                <c:pt idx="8032">
                  <c:v>2058</c:v>
                </c:pt>
                <c:pt idx="8033">
                  <c:v>2059</c:v>
                </c:pt>
                <c:pt idx="8034">
                  <c:v>2059</c:v>
                </c:pt>
                <c:pt idx="8035">
                  <c:v>2059</c:v>
                </c:pt>
                <c:pt idx="8036">
                  <c:v>2059</c:v>
                </c:pt>
                <c:pt idx="8037">
                  <c:v>2059</c:v>
                </c:pt>
                <c:pt idx="8038">
                  <c:v>2059</c:v>
                </c:pt>
                <c:pt idx="8039">
                  <c:v>2059</c:v>
                </c:pt>
                <c:pt idx="8040">
                  <c:v>2059</c:v>
                </c:pt>
                <c:pt idx="8041">
                  <c:v>2059</c:v>
                </c:pt>
                <c:pt idx="8042">
                  <c:v>2059</c:v>
                </c:pt>
                <c:pt idx="8043">
                  <c:v>2059</c:v>
                </c:pt>
                <c:pt idx="8044">
                  <c:v>2059</c:v>
                </c:pt>
                <c:pt idx="8045">
                  <c:v>2059</c:v>
                </c:pt>
                <c:pt idx="8046">
                  <c:v>2059</c:v>
                </c:pt>
                <c:pt idx="8047">
                  <c:v>2059</c:v>
                </c:pt>
                <c:pt idx="8048">
                  <c:v>2059</c:v>
                </c:pt>
                <c:pt idx="8049">
                  <c:v>2059</c:v>
                </c:pt>
                <c:pt idx="8050">
                  <c:v>2059</c:v>
                </c:pt>
                <c:pt idx="8051">
                  <c:v>2059</c:v>
                </c:pt>
                <c:pt idx="8052">
                  <c:v>2060</c:v>
                </c:pt>
                <c:pt idx="8053">
                  <c:v>2060</c:v>
                </c:pt>
                <c:pt idx="8054">
                  <c:v>2060</c:v>
                </c:pt>
                <c:pt idx="8055">
                  <c:v>2061</c:v>
                </c:pt>
                <c:pt idx="8056">
                  <c:v>2062</c:v>
                </c:pt>
                <c:pt idx="8057">
                  <c:v>2062</c:v>
                </c:pt>
                <c:pt idx="8058">
                  <c:v>2063</c:v>
                </c:pt>
                <c:pt idx="8059">
                  <c:v>2063</c:v>
                </c:pt>
                <c:pt idx="8060">
                  <c:v>2063</c:v>
                </c:pt>
                <c:pt idx="8061">
                  <c:v>2063</c:v>
                </c:pt>
                <c:pt idx="8062">
                  <c:v>2063</c:v>
                </c:pt>
                <c:pt idx="8063">
                  <c:v>2063</c:v>
                </c:pt>
                <c:pt idx="8064">
                  <c:v>2063</c:v>
                </c:pt>
                <c:pt idx="8065">
                  <c:v>2063</c:v>
                </c:pt>
                <c:pt idx="8066">
                  <c:v>2063</c:v>
                </c:pt>
                <c:pt idx="8067">
                  <c:v>2064</c:v>
                </c:pt>
                <c:pt idx="8068">
                  <c:v>2064</c:v>
                </c:pt>
                <c:pt idx="8069">
                  <c:v>2064</c:v>
                </c:pt>
                <c:pt idx="8070">
                  <c:v>2064</c:v>
                </c:pt>
                <c:pt idx="8071">
                  <c:v>2064</c:v>
                </c:pt>
                <c:pt idx="8072">
                  <c:v>2065</c:v>
                </c:pt>
                <c:pt idx="8073">
                  <c:v>2066</c:v>
                </c:pt>
                <c:pt idx="8074">
                  <c:v>2067</c:v>
                </c:pt>
                <c:pt idx="8075">
                  <c:v>2068</c:v>
                </c:pt>
                <c:pt idx="8076">
                  <c:v>2069</c:v>
                </c:pt>
                <c:pt idx="8077">
                  <c:v>2069</c:v>
                </c:pt>
                <c:pt idx="8078">
                  <c:v>2070</c:v>
                </c:pt>
                <c:pt idx="8079">
                  <c:v>2070</c:v>
                </c:pt>
                <c:pt idx="8080">
                  <c:v>2070</c:v>
                </c:pt>
                <c:pt idx="8081">
                  <c:v>2070</c:v>
                </c:pt>
                <c:pt idx="8082">
                  <c:v>2071</c:v>
                </c:pt>
                <c:pt idx="8083">
                  <c:v>2071</c:v>
                </c:pt>
                <c:pt idx="8084">
                  <c:v>2072</c:v>
                </c:pt>
                <c:pt idx="8085">
                  <c:v>2072</c:v>
                </c:pt>
                <c:pt idx="8086">
                  <c:v>2072</c:v>
                </c:pt>
                <c:pt idx="8087">
                  <c:v>2073</c:v>
                </c:pt>
                <c:pt idx="8088">
                  <c:v>2073</c:v>
                </c:pt>
                <c:pt idx="8089">
                  <c:v>2074</c:v>
                </c:pt>
                <c:pt idx="8090">
                  <c:v>2075</c:v>
                </c:pt>
                <c:pt idx="8091">
                  <c:v>2075</c:v>
                </c:pt>
                <c:pt idx="8092">
                  <c:v>2076</c:v>
                </c:pt>
                <c:pt idx="8093">
                  <c:v>2076</c:v>
                </c:pt>
                <c:pt idx="8094">
                  <c:v>2077</c:v>
                </c:pt>
                <c:pt idx="8095">
                  <c:v>2077</c:v>
                </c:pt>
                <c:pt idx="8096">
                  <c:v>2077</c:v>
                </c:pt>
                <c:pt idx="8097">
                  <c:v>2077</c:v>
                </c:pt>
                <c:pt idx="8098">
                  <c:v>2077</c:v>
                </c:pt>
                <c:pt idx="8099">
                  <c:v>2077</c:v>
                </c:pt>
                <c:pt idx="8100">
                  <c:v>2077</c:v>
                </c:pt>
                <c:pt idx="8101">
                  <c:v>2078</c:v>
                </c:pt>
                <c:pt idx="8102">
                  <c:v>2078</c:v>
                </c:pt>
                <c:pt idx="8103">
                  <c:v>2078</c:v>
                </c:pt>
                <c:pt idx="8104">
                  <c:v>2078</c:v>
                </c:pt>
                <c:pt idx="8105">
                  <c:v>2079</c:v>
                </c:pt>
                <c:pt idx="8106">
                  <c:v>2079</c:v>
                </c:pt>
                <c:pt idx="8107">
                  <c:v>2079</c:v>
                </c:pt>
                <c:pt idx="8108">
                  <c:v>2079</c:v>
                </c:pt>
                <c:pt idx="8109">
                  <c:v>2080</c:v>
                </c:pt>
                <c:pt idx="8110">
                  <c:v>2080</c:v>
                </c:pt>
                <c:pt idx="8111">
                  <c:v>2080</c:v>
                </c:pt>
                <c:pt idx="8112">
                  <c:v>2080</c:v>
                </c:pt>
                <c:pt idx="8113">
                  <c:v>2080</c:v>
                </c:pt>
                <c:pt idx="8114">
                  <c:v>2080</c:v>
                </c:pt>
                <c:pt idx="8115">
                  <c:v>2080</c:v>
                </c:pt>
                <c:pt idx="8116">
                  <c:v>2081</c:v>
                </c:pt>
                <c:pt idx="8117">
                  <c:v>2081</c:v>
                </c:pt>
                <c:pt idx="8118">
                  <c:v>2081</c:v>
                </c:pt>
                <c:pt idx="8119">
                  <c:v>2082</c:v>
                </c:pt>
                <c:pt idx="8120">
                  <c:v>2082</c:v>
                </c:pt>
                <c:pt idx="8121">
                  <c:v>2083</c:v>
                </c:pt>
                <c:pt idx="8122">
                  <c:v>2084</c:v>
                </c:pt>
                <c:pt idx="8123">
                  <c:v>2084</c:v>
                </c:pt>
                <c:pt idx="8124">
                  <c:v>2084</c:v>
                </c:pt>
                <c:pt idx="8125">
                  <c:v>2084</c:v>
                </c:pt>
                <c:pt idx="8126">
                  <c:v>2084</c:v>
                </c:pt>
                <c:pt idx="8127">
                  <c:v>2084</c:v>
                </c:pt>
                <c:pt idx="8128">
                  <c:v>2084</c:v>
                </c:pt>
                <c:pt idx="8129">
                  <c:v>2085</c:v>
                </c:pt>
                <c:pt idx="8130">
                  <c:v>2086</c:v>
                </c:pt>
                <c:pt idx="8131">
                  <c:v>2086</c:v>
                </c:pt>
                <c:pt idx="8132">
                  <c:v>2087</c:v>
                </c:pt>
                <c:pt idx="8133">
                  <c:v>2088</c:v>
                </c:pt>
                <c:pt idx="8134">
                  <c:v>2089</c:v>
                </c:pt>
                <c:pt idx="8135">
                  <c:v>2090</c:v>
                </c:pt>
                <c:pt idx="8136">
                  <c:v>2091</c:v>
                </c:pt>
                <c:pt idx="8137">
                  <c:v>2092</c:v>
                </c:pt>
                <c:pt idx="8138">
                  <c:v>2092</c:v>
                </c:pt>
                <c:pt idx="8139">
                  <c:v>2092</c:v>
                </c:pt>
                <c:pt idx="8140">
                  <c:v>2092</c:v>
                </c:pt>
                <c:pt idx="8141">
                  <c:v>2093</c:v>
                </c:pt>
                <c:pt idx="8142">
                  <c:v>2094</c:v>
                </c:pt>
                <c:pt idx="8143">
                  <c:v>2095</c:v>
                </c:pt>
                <c:pt idx="8144">
                  <c:v>2096</c:v>
                </c:pt>
                <c:pt idx="8145">
                  <c:v>2097</c:v>
                </c:pt>
                <c:pt idx="8146">
                  <c:v>2098</c:v>
                </c:pt>
                <c:pt idx="8147">
                  <c:v>2099</c:v>
                </c:pt>
                <c:pt idx="8148">
                  <c:v>2100</c:v>
                </c:pt>
                <c:pt idx="8149">
                  <c:v>2101</c:v>
                </c:pt>
                <c:pt idx="8150">
                  <c:v>2101</c:v>
                </c:pt>
                <c:pt idx="8151">
                  <c:v>2102</c:v>
                </c:pt>
                <c:pt idx="8152">
                  <c:v>2102</c:v>
                </c:pt>
                <c:pt idx="8153">
                  <c:v>2103</c:v>
                </c:pt>
                <c:pt idx="8154">
                  <c:v>2103</c:v>
                </c:pt>
                <c:pt idx="8155">
                  <c:v>2104</c:v>
                </c:pt>
                <c:pt idx="8156">
                  <c:v>2105</c:v>
                </c:pt>
                <c:pt idx="8157">
                  <c:v>2105</c:v>
                </c:pt>
                <c:pt idx="8158">
                  <c:v>2106</c:v>
                </c:pt>
                <c:pt idx="8159">
                  <c:v>2106</c:v>
                </c:pt>
                <c:pt idx="8160">
                  <c:v>2106</c:v>
                </c:pt>
                <c:pt idx="8161">
                  <c:v>2107</c:v>
                </c:pt>
                <c:pt idx="8162">
                  <c:v>2108</c:v>
                </c:pt>
                <c:pt idx="8163">
                  <c:v>2108</c:v>
                </c:pt>
                <c:pt idx="8164">
                  <c:v>2109</c:v>
                </c:pt>
                <c:pt idx="8165">
                  <c:v>2110</c:v>
                </c:pt>
                <c:pt idx="8166">
                  <c:v>2111</c:v>
                </c:pt>
                <c:pt idx="8167">
                  <c:v>2112</c:v>
                </c:pt>
                <c:pt idx="8168">
                  <c:v>2112</c:v>
                </c:pt>
                <c:pt idx="8169">
                  <c:v>2113</c:v>
                </c:pt>
                <c:pt idx="8170">
                  <c:v>2114</c:v>
                </c:pt>
                <c:pt idx="8171">
                  <c:v>2115</c:v>
                </c:pt>
                <c:pt idx="8172">
                  <c:v>2116</c:v>
                </c:pt>
                <c:pt idx="8173">
                  <c:v>2117</c:v>
                </c:pt>
                <c:pt idx="8174">
                  <c:v>2118</c:v>
                </c:pt>
                <c:pt idx="8175">
                  <c:v>2119</c:v>
                </c:pt>
                <c:pt idx="8176">
                  <c:v>2120</c:v>
                </c:pt>
                <c:pt idx="8177">
                  <c:v>2121</c:v>
                </c:pt>
                <c:pt idx="8178">
                  <c:v>2121</c:v>
                </c:pt>
                <c:pt idx="8179">
                  <c:v>2121</c:v>
                </c:pt>
                <c:pt idx="8180">
                  <c:v>2121</c:v>
                </c:pt>
                <c:pt idx="8181">
                  <c:v>2121</c:v>
                </c:pt>
                <c:pt idx="8182">
                  <c:v>2122</c:v>
                </c:pt>
                <c:pt idx="8183">
                  <c:v>2123</c:v>
                </c:pt>
                <c:pt idx="8184">
                  <c:v>2123</c:v>
                </c:pt>
                <c:pt idx="8185">
                  <c:v>2123</c:v>
                </c:pt>
                <c:pt idx="8186">
                  <c:v>2123</c:v>
                </c:pt>
                <c:pt idx="8187">
                  <c:v>2123</c:v>
                </c:pt>
                <c:pt idx="8188">
                  <c:v>2123</c:v>
                </c:pt>
                <c:pt idx="8189">
                  <c:v>2123</c:v>
                </c:pt>
                <c:pt idx="8190">
                  <c:v>2123</c:v>
                </c:pt>
                <c:pt idx="8191">
                  <c:v>2123</c:v>
                </c:pt>
                <c:pt idx="8192">
                  <c:v>2123</c:v>
                </c:pt>
                <c:pt idx="8193">
                  <c:v>2124</c:v>
                </c:pt>
                <c:pt idx="8194">
                  <c:v>2125</c:v>
                </c:pt>
                <c:pt idx="8195">
                  <c:v>2125</c:v>
                </c:pt>
                <c:pt idx="8196">
                  <c:v>2126</c:v>
                </c:pt>
                <c:pt idx="8197">
                  <c:v>2127</c:v>
                </c:pt>
                <c:pt idx="8198">
                  <c:v>2128</c:v>
                </c:pt>
                <c:pt idx="8199">
                  <c:v>2129</c:v>
                </c:pt>
                <c:pt idx="8200">
                  <c:v>2129</c:v>
                </c:pt>
                <c:pt idx="8201">
                  <c:v>2129</c:v>
                </c:pt>
                <c:pt idx="8202">
                  <c:v>2129</c:v>
                </c:pt>
                <c:pt idx="8203">
                  <c:v>2130</c:v>
                </c:pt>
                <c:pt idx="8204">
                  <c:v>2130</c:v>
                </c:pt>
                <c:pt idx="8205">
                  <c:v>2130</c:v>
                </c:pt>
                <c:pt idx="8206">
                  <c:v>2130</c:v>
                </c:pt>
                <c:pt idx="8207">
                  <c:v>2130</c:v>
                </c:pt>
                <c:pt idx="8208">
                  <c:v>2130</c:v>
                </c:pt>
                <c:pt idx="8209">
                  <c:v>2130</c:v>
                </c:pt>
                <c:pt idx="8210">
                  <c:v>2130</c:v>
                </c:pt>
                <c:pt idx="8211">
                  <c:v>2130</c:v>
                </c:pt>
                <c:pt idx="8212">
                  <c:v>2130</c:v>
                </c:pt>
                <c:pt idx="8213">
                  <c:v>2130</c:v>
                </c:pt>
                <c:pt idx="8214">
                  <c:v>2130</c:v>
                </c:pt>
                <c:pt idx="8215">
                  <c:v>2130</c:v>
                </c:pt>
                <c:pt idx="8216">
                  <c:v>2130</c:v>
                </c:pt>
                <c:pt idx="8217">
                  <c:v>2130</c:v>
                </c:pt>
                <c:pt idx="8218">
                  <c:v>2130</c:v>
                </c:pt>
                <c:pt idx="8219">
                  <c:v>2130</c:v>
                </c:pt>
                <c:pt idx="8220">
                  <c:v>2130</c:v>
                </c:pt>
                <c:pt idx="8221">
                  <c:v>2130</c:v>
                </c:pt>
                <c:pt idx="8222">
                  <c:v>2131</c:v>
                </c:pt>
                <c:pt idx="8223">
                  <c:v>2132</c:v>
                </c:pt>
                <c:pt idx="8224">
                  <c:v>2132</c:v>
                </c:pt>
                <c:pt idx="8225">
                  <c:v>2133</c:v>
                </c:pt>
                <c:pt idx="8226">
                  <c:v>2133</c:v>
                </c:pt>
                <c:pt idx="8227">
                  <c:v>2133</c:v>
                </c:pt>
                <c:pt idx="8228">
                  <c:v>2133</c:v>
                </c:pt>
                <c:pt idx="8229">
                  <c:v>2133</c:v>
                </c:pt>
                <c:pt idx="8230">
                  <c:v>2133</c:v>
                </c:pt>
                <c:pt idx="8231">
                  <c:v>2133</c:v>
                </c:pt>
                <c:pt idx="8232">
                  <c:v>2133</c:v>
                </c:pt>
                <c:pt idx="8233">
                  <c:v>2134</c:v>
                </c:pt>
                <c:pt idx="8234">
                  <c:v>2134</c:v>
                </c:pt>
                <c:pt idx="8235">
                  <c:v>2134</c:v>
                </c:pt>
                <c:pt idx="8236">
                  <c:v>2134</c:v>
                </c:pt>
                <c:pt idx="8237">
                  <c:v>2134</c:v>
                </c:pt>
                <c:pt idx="8238">
                  <c:v>2135</c:v>
                </c:pt>
                <c:pt idx="8239">
                  <c:v>2136</c:v>
                </c:pt>
                <c:pt idx="8240">
                  <c:v>2136</c:v>
                </c:pt>
                <c:pt idx="8241">
                  <c:v>2137</c:v>
                </c:pt>
                <c:pt idx="8242">
                  <c:v>2137</c:v>
                </c:pt>
                <c:pt idx="8243">
                  <c:v>2137</c:v>
                </c:pt>
                <c:pt idx="8244">
                  <c:v>2138</c:v>
                </c:pt>
                <c:pt idx="8245">
                  <c:v>2139</c:v>
                </c:pt>
                <c:pt idx="8246">
                  <c:v>2139</c:v>
                </c:pt>
                <c:pt idx="8247">
                  <c:v>2139</c:v>
                </c:pt>
                <c:pt idx="8248">
                  <c:v>2139</c:v>
                </c:pt>
                <c:pt idx="8249">
                  <c:v>2140</c:v>
                </c:pt>
                <c:pt idx="8250">
                  <c:v>2141</c:v>
                </c:pt>
                <c:pt idx="8251">
                  <c:v>2142</c:v>
                </c:pt>
                <c:pt idx="8252">
                  <c:v>2142</c:v>
                </c:pt>
                <c:pt idx="8253">
                  <c:v>2142</c:v>
                </c:pt>
                <c:pt idx="8254">
                  <c:v>2142</c:v>
                </c:pt>
                <c:pt idx="8255">
                  <c:v>2142</c:v>
                </c:pt>
                <c:pt idx="8256">
                  <c:v>2142</c:v>
                </c:pt>
                <c:pt idx="8257">
                  <c:v>2142</c:v>
                </c:pt>
                <c:pt idx="8258">
                  <c:v>2142</c:v>
                </c:pt>
                <c:pt idx="8259">
                  <c:v>2142</c:v>
                </c:pt>
                <c:pt idx="8260">
                  <c:v>2142</c:v>
                </c:pt>
                <c:pt idx="8261">
                  <c:v>2142</c:v>
                </c:pt>
                <c:pt idx="8262">
                  <c:v>2142</c:v>
                </c:pt>
                <c:pt idx="8263">
                  <c:v>2142</c:v>
                </c:pt>
                <c:pt idx="8264">
                  <c:v>2143</c:v>
                </c:pt>
                <c:pt idx="8265">
                  <c:v>2143</c:v>
                </c:pt>
                <c:pt idx="8266">
                  <c:v>2143</c:v>
                </c:pt>
                <c:pt idx="8267">
                  <c:v>2143</c:v>
                </c:pt>
                <c:pt idx="8268">
                  <c:v>2143</c:v>
                </c:pt>
                <c:pt idx="8269">
                  <c:v>2144</c:v>
                </c:pt>
                <c:pt idx="8270">
                  <c:v>2145</c:v>
                </c:pt>
                <c:pt idx="8271">
                  <c:v>2146</c:v>
                </c:pt>
                <c:pt idx="8272">
                  <c:v>2147</c:v>
                </c:pt>
                <c:pt idx="8273">
                  <c:v>2147</c:v>
                </c:pt>
                <c:pt idx="8274">
                  <c:v>2147</c:v>
                </c:pt>
                <c:pt idx="8275">
                  <c:v>2147</c:v>
                </c:pt>
                <c:pt idx="8276">
                  <c:v>2148</c:v>
                </c:pt>
                <c:pt idx="8277">
                  <c:v>2148</c:v>
                </c:pt>
                <c:pt idx="8278">
                  <c:v>2149</c:v>
                </c:pt>
                <c:pt idx="8279">
                  <c:v>2149</c:v>
                </c:pt>
                <c:pt idx="8280">
                  <c:v>2149</c:v>
                </c:pt>
                <c:pt idx="8281">
                  <c:v>2150</c:v>
                </c:pt>
                <c:pt idx="8282">
                  <c:v>2151</c:v>
                </c:pt>
                <c:pt idx="8283">
                  <c:v>2152</c:v>
                </c:pt>
                <c:pt idx="8284">
                  <c:v>2153</c:v>
                </c:pt>
                <c:pt idx="8285">
                  <c:v>2154</c:v>
                </c:pt>
                <c:pt idx="8286">
                  <c:v>2155</c:v>
                </c:pt>
                <c:pt idx="8287">
                  <c:v>2155</c:v>
                </c:pt>
                <c:pt idx="8288">
                  <c:v>2155</c:v>
                </c:pt>
                <c:pt idx="8289">
                  <c:v>2155</c:v>
                </c:pt>
                <c:pt idx="8290">
                  <c:v>2155</c:v>
                </c:pt>
                <c:pt idx="8291">
                  <c:v>2155</c:v>
                </c:pt>
                <c:pt idx="8292">
                  <c:v>2155</c:v>
                </c:pt>
                <c:pt idx="8293">
                  <c:v>2155</c:v>
                </c:pt>
                <c:pt idx="8294">
                  <c:v>2155</c:v>
                </c:pt>
                <c:pt idx="8295">
                  <c:v>2155</c:v>
                </c:pt>
                <c:pt idx="8296">
                  <c:v>2155</c:v>
                </c:pt>
                <c:pt idx="8297">
                  <c:v>2156</c:v>
                </c:pt>
                <c:pt idx="8298">
                  <c:v>2157</c:v>
                </c:pt>
                <c:pt idx="8299">
                  <c:v>2157</c:v>
                </c:pt>
                <c:pt idx="8300">
                  <c:v>2157</c:v>
                </c:pt>
                <c:pt idx="8301">
                  <c:v>2157</c:v>
                </c:pt>
                <c:pt idx="8302">
                  <c:v>2157</c:v>
                </c:pt>
                <c:pt idx="8303">
                  <c:v>2157</c:v>
                </c:pt>
                <c:pt idx="8304">
                  <c:v>2157</c:v>
                </c:pt>
                <c:pt idx="8305">
                  <c:v>2157</c:v>
                </c:pt>
                <c:pt idx="8306">
                  <c:v>2157</c:v>
                </c:pt>
                <c:pt idx="8307">
                  <c:v>2157</c:v>
                </c:pt>
                <c:pt idx="8308">
                  <c:v>2157</c:v>
                </c:pt>
                <c:pt idx="8309">
                  <c:v>2157</c:v>
                </c:pt>
                <c:pt idx="8310">
                  <c:v>2158</c:v>
                </c:pt>
                <c:pt idx="8311">
                  <c:v>2158</c:v>
                </c:pt>
                <c:pt idx="8312">
                  <c:v>2158</c:v>
                </c:pt>
                <c:pt idx="8313">
                  <c:v>2159</c:v>
                </c:pt>
                <c:pt idx="8314">
                  <c:v>2159</c:v>
                </c:pt>
                <c:pt idx="8315">
                  <c:v>2159</c:v>
                </c:pt>
                <c:pt idx="8316">
                  <c:v>2159</c:v>
                </c:pt>
                <c:pt idx="8317">
                  <c:v>2159</c:v>
                </c:pt>
                <c:pt idx="8318">
                  <c:v>2159</c:v>
                </c:pt>
                <c:pt idx="8319">
                  <c:v>2160</c:v>
                </c:pt>
                <c:pt idx="8320">
                  <c:v>2160</c:v>
                </c:pt>
                <c:pt idx="8321">
                  <c:v>2161</c:v>
                </c:pt>
                <c:pt idx="8322">
                  <c:v>2162</c:v>
                </c:pt>
                <c:pt idx="8323">
                  <c:v>2162</c:v>
                </c:pt>
                <c:pt idx="8324">
                  <c:v>2162</c:v>
                </c:pt>
                <c:pt idx="8325">
                  <c:v>2162</c:v>
                </c:pt>
                <c:pt idx="8326">
                  <c:v>2162</c:v>
                </c:pt>
                <c:pt idx="8327">
                  <c:v>2162</c:v>
                </c:pt>
                <c:pt idx="8328">
                  <c:v>2162</c:v>
                </c:pt>
                <c:pt idx="8329">
                  <c:v>2162</c:v>
                </c:pt>
                <c:pt idx="8330">
                  <c:v>2162</c:v>
                </c:pt>
                <c:pt idx="8331">
                  <c:v>2163</c:v>
                </c:pt>
                <c:pt idx="8332">
                  <c:v>2163</c:v>
                </c:pt>
                <c:pt idx="8333">
                  <c:v>2163</c:v>
                </c:pt>
                <c:pt idx="8334">
                  <c:v>2163</c:v>
                </c:pt>
                <c:pt idx="8335">
                  <c:v>2163</c:v>
                </c:pt>
                <c:pt idx="8336">
                  <c:v>2163</c:v>
                </c:pt>
                <c:pt idx="8337">
                  <c:v>2164</c:v>
                </c:pt>
                <c:pt idx="8338">
                  <c:v>2164</c:v>
                </c:pt>
                <c:pt idx="8339">
                  <c:v>2164</c:v>
                </c:pt>
                <c:pt idx="8340">
                  <c:v>2165</c:v>
                </c:pt>
                <c:pt idx="8341">
                  <c:v>2165</c:v>
                </c:pt>
                <c:pt idx="8342">
                  <c:v>2166</c:v>
                </c:pt>
                <c:pt idx="8343">
                  <c:v>2166</c:v>
                </c:pt>
                <c:pt idx="8344">
                  <c:v>2166</c:v>
                </c:pt>
                <c:pt idx="8345">
                  <c:v>2167</c:v>
                </c:pt>
                <c:pt idx="8346">
                  <c:v>2167</c:v>
                </c:pt>
                <c:pt idx="8347">
                  <c:v>2167</c:v>
                </c:pt>
                <c:pt idx="8348">
                  <c:v>2167</c:v>
                </c:pt>
                <c:pt idx="8349">
                  <c:v>2167</c:v>
                </c:pt>
                <c:pt idx="8350">
                  <c:v>2168</c:v>
                </c:pt>
                <c:pt idx="8351">
                  <c:v>2168</c:v>
                </c:pt>
                <c:pt idx="8352">
                  <c:v>2168</c:v>
                </c:pt>
                <c:pt idx="8353">
                  <c:v>2168</c:v>
                </c:pt>
                <c:pt idx="8354">
                  <c:v>2168</c:v>
                </c:pt>
                <c:pt idx="8355">
                  <c:v>2168</c:v>
                </c:pt>
                <c:pt idx="8356">
                  <c:v>2168</c:v>
                </c:pt>
                <c:pt idx="8357">
                  <c:v>2168</c:v>
                </c:pt>
                <c:pt idx="8358">
                  <c:v>2168</c:v>
                </c:pt>
                <c:pt idx="8359">
                  <c:v>2168</c:v>
                </c:pt>
                <c:pt idx="8360">
                  <c:v>2169</c:v>
                </c:pt>
                <c:pt idx="8361">
                  <c:v>2169</c:v>
                </c:pt>
                <c:pt idx="8362">
                  <c:v>2169</c:v>
                </c:pt>
                <c:pt idx="8363">
                  <c:v>2169</c:v>
                </c:pt>
                <c:pt idx="8364">
                  <c:v>2170</c:v>
                </c:pt>
                <c:pt idx="8365">
                  <c:v>2170</c:v>
                </c:pt>
                <c:pt idx="8366">
                  <c:v>2170</c:v>
                </c:pt>
                <c:pt idx="8367">
                  <c:v>2170</c:v>
                </c:pt>
                <c:pt idx="8368">
                  <c:v>2170</c:v>
                </c:pt>
                <c:pt idx="8369">
                  <c:v>2170</c:v>
                </c:pt>
                <c:pt idx="8370">
                  <c:v>2170</c:v>
                </c:pt>
                <c:pt idx="8371">
                  <c:v>2171</c:v>
                </c:pt>
                <c:pt idx="8372">
                  <c:v>2171</c:v>
                </c:pt>
                <c:pt idx="8373">
                  <c:v>2171</c:v>
                </c:pt>
                <c:pt idx="8374">
                  <c:v>2171</c:v>
                </c:pt>
                <c:pt idx="8375">
                  <c:v>2171</c:v>
                </c:pt>
                <c:pt idx="8376">
                  <c:v>2171</c:v>
                </c:pt>
                <c:pt idx="8377">
                  <c:v>2171</c:v>
                </c:pt>
                <c:pt idx="8378">
                  <c:v>2171</c:v>
                </c:pt>
                <c:pt idx="8379">
                  <c:v>2171</c:v>
                </c:pt>
                <c:pt idx="8380">
                  <c:v>2171</c:v>
                </c:pt>
                <c:pt idx="8381">
                  <c:v>2171</c:v>
                </c:pt>
                <c:pt idx="8382">
                  <c:v>2171</c:v>
                </c:pt>
                <c:pt idx="8383">
                  <c:v>2171</c:v>
                </c:pt>
                <c:pt idx="8384">
                  <c:v>2171</c:v>
                </c:pt>
                <c:pt idx="8385">
                  <c:v>2171</c:v>
                </c:pt>
                <c:pt idx="8386">
                  <c:v>2171</c:v>
                </c:pt>
                <c:pt idx="8387">
                  <c:v>2171</c:v>
                </c:pt>
                <c:pt idx="8388">
                  <c:v>2171</c:v>
                </c:pt>
                <c:pt idx="8389">
                  <c:v>2171</c:v>
                </c:pt>
                <c:pt idx="8390">
                  <c:v>2171</c:v>
                </c:pt>
                <c:pt idx="8391">
                  <c:v>2172</c:v>
                </c:pt>
                <c:pt idx="8392">
                  <c:v>2173</c:v>
                </c:pt>
                <c:pt idx="8393">
                  <c:v>2173</c:v>
                </c:pt>
                <c:pt idx="8394">
                  <c:v>2174</c:v>
                </c:pt>
                <c:pt idx="8395">
                  <c:v>2174</c:v>
                </c:pt>
                <c:pt idx="8396">
                  <c:v>2174</c:v>
                </c:pt>
                <c:pt idx="8397">
                  <c:v>2174</c:v>
                </c:pt>
                <c:pt idx="8398">
                  <c:v>2174</c:v>
                </c:pt>
                <c:pt idx="8399">
                  <c:v>2174</c:v>
                </c:pt>
                <c:pt idx="8400">
                  <c:v>2175</c:v>
                </c:pt>
                <c:pt idx="8401">
                  <c:v>2176</c:v>
                </c:pt>
                <c:pt idx="8402">
                  <c:v>2177</c:v>
                </c:pt>
                <c:pt idx="8403">
                  <c:v>2177</c:v>
                </c:pt>
                <c:pt idx="8404">
                  <c:v>2178</c:v>
                </c:pt>
                <c:pt idx="8405">
                  <c:v>2179</c:v>
                </c:pt>
                <c:pt idx="8406">
                  <c:v>2179</c:v>
                </c:pt>
                <c:pt idx="8407">
                  <c:v>2180</c:v>
                </c:pt>
                <c:pt idx="8408">
                  <c:v>2180</c:v>
                </c:pt>
                <c:pt idx="8409">
                  <c:v>2180</c:v>
                </c:pt>
                <c:pt idx="8410">
                  <c:v>2180</c:v>
                </c:pt>
                <c:pt idx="8411">
                  <c:v>2180</c:v>
                </c:pt>
                <c:pt idx="8412">
                  <c:v>2180</c:v>
                </c:pt>
                <c:pt idx="8413">
                  <c:v>2180</c:v>
                </c:pt>
                <c:pt idx="8414">
                  <c:v>2181</c:v>
                </c:pt>
                <c:pt idx="8415">
                  <c:v>2182</c:v>
                </c:pt>
                <c:pt idx="8416">
                  <c:v>2183</c:v>
                </c:pt>
                <c:pt idx="8417">
                  <c:v>2184</c:v>
                </c:pt>
                <c:pt idx="8418">
                  <c:v>2184</c:v>
                </c:pt>
                <c:pt idx="8419">
                  <c:v>2185</c:v>
                </c:pt>
                <c:pt idx="8420">
                  <c:v>2186</c:v>
                </c:pt>
                <c:pt idx="8421">
                  <c:v>2186</c:v>
                </c:pt>
                <c:pt idx="8422">
                  <c:v>2186</c:v>
                </c:pt>
                <c:pt idx="8423">
                  <c:v>2187</c:v>
                </c:pt>
                <c:pt idx="8424">
                  <c:v>2187</c:v>
                </c:pt>
                <c:pt idx="8425">
                  <c:v>2187</c:v>
                </c:pt>
                <c:pt idx="8426">
                  <c:v>2187</c:v>
                </c:pt>
                <c:pt idx="8427">
                  <c:v>2187</c:v>
                </c:pt>
                <c:pt idx="8428">
                  <c:v>2187</c:v>
                </c:pt>
                <c:pt idx="8429">
                  <c:v>2187</c:v>
                </c:pt>
                <c:pt idx="8430">
                  <c:v>2188</c:v>
                </c:pt>
                <c:pt idx="8431">
                  <c:v>2188</c:v>
                </c:pt>
                <c:pt idx="8432">
                  <c:v>2189</c:v>
                </c:pt>
                <c:pt idx="8433">
                  <c:v>2190</c:v>
                </c:pt>
                <c:pt idx="8434">
                  <c:v>2191</c:v>
                </c:pt>
                <c:pt idx="8435">
                  <c:v>2192</c:v>
                </c:pt>
                <c:pt idx="8436">
                  <c:v>2193</c:v>
                </c:pt>
                <c:pt idx="8437">
                  <c:v>2194</c:v>
                </c:pt>
                <c:pt idx="8438">
                  <c:v>2195</c:v>
                </c:pt>
                <c:pt idx="8439">
                  <c:v>2196</c:v>
                </c:pt>
                <c:pt idx="8440">
                  <c:v>2197</c:v>
                </c:pt>
                <c:pt idx="8441">
                  <c:v>2198</c:v>
                </c:pt>
                <c:pt idx="8442">
                  <c:v>2199</c:v>
                </c:pt>
                <c:pt idx="8443">
                  <c:v>2200</c:v>
                </c:pt>
                <c:pt idx="8444">
                  <c:v>2201</c:v>
                </c:pt>
                <c:pt idx="8445">
                  <c:v>2202</c:v>
                </c:pt>
                <c:pt idx="8446">
                  <c:v>2203</c:v>
                </c:pt>
                <c:pt idx="8447">
                  <c:v>2204</c:v>
                </c:pt>
                <c:pt idx="8448">
                  <c:v>2205</c:v>
                </c:pt>
                <c:pt idx="8449">
                  <c:v>2206</c:v>
                </c:pt>
                <c:pt idx="8450">
                  <c:v>2207</c:v>
                </c:pt>
                <c:pt idx="8451">
                  <c:v>2208</c:v>
                </c:pt>
                <c:pt idx="8452">
                  <c:v>2209</c:v>
                </c:pt>
                <c:pt idx="8453">
                  <c:v>2210</c:v>
                </c:pt>
                <c:pt idx="8454">
                  <c:v>2211</c:v>
                </c:pt>
                <c:pt idx="8455">
                  <c:v>2212</c:v>
                </c:pt>
                <c:pt idx="8456">
                  <c:v>2213</c:v>
                </c:pt>
                <c:pt idx="8457">
                  <c:v>2214</c:v>
                </c:pt>
                <c:pt idx="8458">
                  <c:v>2215</c:v>
                </c:pt>
                <c:pt idx="8459">
                  <c:v>2216</c:v>
                </c:pt>
                <c:pt idx="8460">
                  <c:v>2217</c:v>
                </c:pt>
                <c:pt idx="8461">
                  <c:v>2218</c:v>
                </c:pt>
                <c:pt idx="8462">
                  <c:v>2218</c:v>
                </c:pt>
                <c:pt idx="8463">
                  <c:v>2218</c:v>
                </c:pt>
                <c:pt idx="8464">
                  <c:v>2218</c:v>
                </c:pt>
                <c:pt idx="8465">
                  <c:v>2218</c:v>
                </c:pt>
                <c:pt idx="8466">
                  <c:v>2218</c:v>
                </c:pt>
                <c:pt idx="8467">
                  <c:v>2218</c:v>
                </c:pt>
                <c:pt idx="8468">
                  <c:v>2219</c:v>
                </c:pt>
                <c:pt idx="8469">
                  <c:v>2219</c:v>
                </c:pt>
                <c:pt idx="8470">
                  <c:v>2219</c:v>
                </c:pt>
                <c:pt idx="8471">
                  <c:v>2219</c:v>
                </c:pt>
                <c:pt idx="8472">
                  <c:v>2219</c:v>
                </c:pt>
                <c:pt idx="8473">
                  <c:v>2220</c:v>
                </c:pt>
                <c:pt idx="8474">
                  <c:v>2221</c:v>
                </c:pt>
                <c:pt idx="8475">
                  <c:v>2221</c:v>
                </c:pt>
                <c:pt idx="8476">
                  <c:v>2221</c:v>
                </c:pt>
                <c:pt idx="8477">
                  <c:v>2221</c:v>
                </c:pt>
                <c:pt idx="8478">
                  <c:v>2222</c:v>
                </c:pt>
                <c:pt idx="8479">
                  <c:v>2222</c:v>
                </c:pt>
                <c:pt idx="8480">
                  <c:v>2222</c:v>
                </c:pt>
                <c:pt idx="8481">
                  <c:v>2223</c:v>
                </c:pt>
                <c:pt idx="8482">
                  <c:v>2223</c:v>
                </c:pt>
                <c:pt idx="8483">
                  <c:v>2223</c:v>
                </c:pt>
                <c:pt idx="8484">
                  <c:v>2223</c:v>
                </c:pt>
                <c:pt idx="8485">
                  <c:v>2223</c:v>
                </c:pt>
                <c:pt idx="8486">
                  <c:v>2223</c:v>
                </c:pt>
                <c:pt idx="8487">
                  <c:v>2223</c:v>
                </c:pt>
                <c:pt idx="8488">
                  <c:v>2223</c:v>
                </c:pt>
                <c:pt idx="8489">
                  <c:v>2223</c:v>
                </c:pt>
                <c:pt idx="8490">
                  <c:v>2223</c:v>
                </c:pt>
                <c:pt idx="8491">
                  <c:v>2223</c:v>
                </c:pt>
                <c:pt idx="8492">
                  <c:v>2223</c:v>
                </c:pt>
                <c:pt idx="8493">
                  <c:v>2223</c:v>
                </c:pt>
                <c:pt idx="8494">
                  <c:v>2223</c:v>
                </c:pt>
                <c:pt idx="8495">
                  <c:v>2223</c:v>
                </c:pt>
                <c:pt idx="8496">
                  <c:v>2223</c:v>
                </c:pt>
                <c:pt idx="8497">
                  <c:v>2223</c:v>
                </c:pt>
                <c:pt idx="8498">
                  <c:v>2223</c:v>
                </c:pt>
                <c:pt idx="8499">
                  <c:v>2223</c:v>
                </c:pt>
                <c:pt idx="8500">
                  <c:v>2223</c:v>
                </c:pt>
                <c:pt idx="8501">
                  <c:v>2223</c:v>
                </c:pt>
                <c:pt idx="8502">
                  <c:v>2223</c:v>
                </c:pt>
                <c:pt idx="8503">
                  <c:v>2223</c:v>
                </c:pt>
                <c:pt idx="8504">
                  <c:v>2223</c:v>
                </c:pt>
                <c:pt idx="8505">
                  <c:v>2223</c:v>
                </c:pt>
                <c:pt idx="8506">
                  <c:v>2223</c:v>
                </c:pt>
                <c:pt idx="8507">
                  <c:v>2223</c:v>
                </c:pt>
                <c:pt idx="8508">
                  <c:v>2223</c:v>
                </c:pt>
                <c:pt idx="8509">
                  <c:v>2224</c:v>
                </c:pt>
                <c:pt idx="8510">
                  <c:v>2224</c:v>
                </c:pt>
                <c:pt idx="8511">
                  <c:v>2224</c:v>
                </c:pt>
                <c:pt idx="8512">
                  <c:v>2224</c:v>
                </c:pt>
                <c:pt idx="8513">
                  <c:v>2225</c:v>
                </c:pt>
                <c:pt idx="8514">
                  <c:v>2225</c:v>
                </c:pt>
                <c:pt idx="8515">
                  <c:v>2225</c:v>
                </c:pt>
                <c:pt idx="8516">
                  <c:v>2225</c:v>
                </c:pt>
                <c:pt idx="8517">
                  <c:v>2225</c:v>
                </c:pt>
                <c:pt idx="8518">
                  <c:v>2225</c:v>
                </c:pt>
                <c:pt idx="8519">
                  <c:v>2225</c:v>
                </c:pt>
                <c:pt idx="8520">
                  <c:v>2225</c:v>
                </c:pt>
                <c:pt idx="8521">
                  <c:v>2225</c:v>
                </c:pt>
                <c:pt idx="8522">
                  <c:v>2225</c:v>
                </c:pt>
                <c:pt idx="8523">
                  <c:v>2225</c:v>
                </c:pt>
                <c:pt idx="8524">
                  <c:v>2225</c:v>
                </c:pt>
                <c:pt idx="8525">
                  <c:v>2225</c:v>
                </c:pt>
                <c:pt idx="8526">
                  <c:v>2225</c:v>
                </c:pt>
                <c:pt idx="8527">
                  <c:v>2225</c:v>
                </c:pt>
                <c:pt idx="8528">
                  <c:v>2225</c:v>
                </c:pt>
                <c:pt idx="8529">
                  <c:v>2225</c:v>
                </c:pt>
                <c:pt idx="8530">
                  <c:v>2225</c:v>
                </c:pt>
                <c:pt idx="8531">
                  <c:v>2225</c:v>
                </c:pt>
                <c:pt idx="8532">
                  <c:v>2225</c:v>
                </c:pt>
                <c:pt idx="8533">
                  <c:v>2225</c:v>
                </c:pt>
                <c:pt idx="8534">
                  <c:v>2226</c:v>
                </c:pt>
                <c:pt idx="8535">
                  <c:v>2226</c:v>
                </c:pt>
                <c:pt idx="8536">
                  <c:v>2226</c:v>
                </c:pt>
                <c:pt idx="8537">
                  <c:v>2226</c:v>
                </c:pt>
                <c:pt idx="8538">
                  <c:v>2226</c:v>
                </c:pt>
                <c:pt idx="8539">
                  <c:v>2226</c:v>
                </c:pt>
                <c:pt idx="8540">
                  <c:v>2226</c:v>
                </c:pt>
                <c:pt idx="8541">
                  <c:v>2226</c:v>
                </c:pt>
                <c:pt idx="8542">
                  <c:v>2226</c:v>
                </c:pt>
                <c:pt idx="8543">
                  <c:v>2226</c:v>
                </c:pt>
                <c:pt idx="8544">
                  <c:v>2226</c:v>
                </c:pt>
                <c:pt idx="8545">
                  <c:v>2227</c:v>
                </c:pt>
                <c:pt idx="8546">
                  <c:v>2228</c:v>
                </c:pt>
                <c:pt idx="8547">
                  <c:v>2228</c:v>
                </c:pt>
                <c:pt idx="8548">
                  <c:v>2228</c:v>
                </c:pt>
                <c:pt idx="8549">
                  <c:v>2229</c:v>
                </c:pt>
                <c:pt idx="8550">
                  <c:v>2229</c:v>
                </c:pt>
                <c:pt idx="8551">
                  <c:v>2229</c:v>
                </c:pt>
                <c:pt idx="8552">
                  <c:v>2229</c:v>
                </c:pt>
                <c:pt idx="8553">
                  <c:v>2229</c:v>
                </c:pt>
                <c:pt idx="8554">
                  <c:v>2229</c:v>
                </c:pt>
                <c:pt idx="8555">
                  <c:v>2230</c:v>
                </c:pt>
                <c:pt idx="8556">
                  <c:v>2230</c:v>
                </c:pt>
                <c:pt idx="8557">
                  <c:v>2230</c:v>
                </c:pt>
                <c:pt idx="8558">
                  <c:v>2231</c:v>
                </c:pt>
                <c:pt idx="8559">
                  <c:v>2232</c:v>
                </c:pt>
                <c:pt idx="8560">
                  <c:v>2232</c:v>
                </c:pt>
                <c:pt idx="8561">
                  <c:v>2232</c:v>
                </c:pt>
                <c:pt idx="8562">
                  <c:v>2233</c:v>
                </c:pt>
                <c:pt idx="8563">
                  <c:v>2233</c:v>
                </c:pt>
                <c:pt idx="8564">
                  <c:v>2233</c:v>
                </c:pt>
                <c:pt idx="8565">
                  <c:v>2234</c:v>
                </c:pt>
                <c:pt idx="8566">
                  <c:v>2235</c:v>
                </c:pt>
                <c:pt idx="8567">
                  <c:v>2236</c:v>
                </c:pt>
                <c:pt idx="8568">
                  <c:v>2236</c:v>
                </c:pt>
                <c:pt idx="8569">
                  <c:v>2236</c:v>
                </c:pt>
                <c:pt idx="8570">
                  <c:v>2236</c:v>
                </c:pt>
                <c:pt idx="8571">
                  <c:v>2236</c:v>
                </c:pt>
                <c:pt idx="8572">
                  <c:v>2237</c:v>
                </c:pt>
                <c:pt idx="8573">
                  <c:v>2237</c:v>
                </c:pt>
                <c:pt idx="8574">
                  <c:v>2238</c:v>
                </c:pt>
                <c:pt idx="8575">
                  <c:v>2239</c:v>
                </c:pt>
                <c:pt idx="8576">
                  <c:v>2240</c:v>
                </c:pt>
                <c:pt idx="8577">
                  <c:v>2240</c:v>
                </c:pt>
                <c:pt idx="8578">
                  <c:v>2240</c:v>
                </c:pt>
                <c:pt idx="8579">
                  <c:v>2241</c:v>
                </c:pt>
                <c:pt idx="8580">
                  <c:v>2241</c:v>
                </c:pt>
                <c:pt idx="8581">
                  <c:v>2241</c:v>
                </c:pt>
                <c:pt idx="8582">
                  <c:v>2241</c:v>
                </c:pt>
                <c:pt idx="8583">
                  <c:v>2242</c:v>
                </c:pt>
                <c:pt idx="8584">
                  <c:v>2243</c:v>
                </c:pt>
                <c:pt idx="8585">
                  <c:v>2243</c:v>
                </c:pt>
                <c:pt idx="8586">
                  <c:v>2243</c:v>
                </c:pt>
                <c:pt idx="8587">
                  <c:v>2244</c:v>
                </c:pt>
                <c:pt idx="8588">
                  <c:v>2245</c:v>
                </c:pt>
                <c:pt idx="8589">
                  <c:v>2245</c:v>
                </c:pt>
                <c:pt idx="8590">
                  <c:v>2245</c:v>
                </c:pt>
                <c:pt idx="8591">
                  <c:v>2245</c:v>
                </c:pt>
                <c:pt idx="8592">
                  <c:v>2245</c:v>
                </c:pt>
                <c:pt idx="8593">
                  <c:v>2246</c:v>
                </c:pt>
                <c:pt idx="8594">
                  <c:v>2246</c:v>
                </c:pt>
                <c:pt idx="8595">
                  <c:v>2247</c:v>
                </c:pt>
                <c:pt idx="8596">
                  <c:v>2247</c:v>
                </c:pt>
                <c:pt idx="8597">
                  <c:v>2248</c:v>
                </c:pt>
                <c:pt idx="8598">
                  <c:v>2249</c:v>
                </c:pt>
                <c:pt idx="8599">
                  <c:v>2249</c:v>
                </c:pt>
                <c:pt idx="8600">
                  <c:v>2250</c:v>
                </c:pt>
                <c:pt idx="8601">
                  <c:v>2250</c:v>
                </c:pt>
                <c:pt idx="8602">
                  <c:v>2250</c:v>
                </c:pt>
                <c:pt idx="8603">
                  <c:v>2250</c:v>
                </c:pt>
                <c:pt idx="8604">
                  <c:v>2250</c:v>
                </c:pt>
                <c:pt idx="8605">
                  <c:v>2250</c:v>
                </c:pt>
                <c:pt idx="8606">
                  <c:v>2250</c:v>
                </c:pt>
                <c:pt idx="8607">
                  <c:v>2251</c:v>
                </c:pt>
                <c:pt idx="8608">
                  <c:v>2252</c:v>
                </c:pt>
                <c:pt idx="8609">
                  <c:v>2253</c:v>
                </c:pt>
                <c:pt idx="8610">
                  <c:v>2253</c:v>
                </c:pt>
                <c:pt idx="8611">
                  <c:v>2254</c:v>
                </c:pt>
                <c:pt idx="8612">
                  <c:v>2255</c:v>
                </c:pt>
                <c:pt idx="8613">
                  <c:v>2256</c:v>
                </c:pt>
                <c:pt idx="8614">
                  <c:v>2257</c:v>
                </c:pt>
                <c:pt idx="8615">
                  <c:v>2258</c:v>
                </c:pt>
                <c:pt idx="8616">
                  <c:v>2258</c:v>
                </c:pt>
                <c:pt idx="8617">
                  <c:v>2258</c:v>
                </c:pt>
                <c:pt idx="8618">
                  <c:v>2258</c:v>
                </c:pt>
                <c:pt idx="8619">
                  <c:v>2258</c:v>
                </c:pt>
                <c:pt idx="8620">
                  <c:v>2258</c:v>
                </c:pt>
                <c:pt idx="8621">
                  <c:v>2259</c:v>
                </c:pt>
                <c:pt idx="8622">
                  <c:v>2260</c:v>
                </c:pt>
                <c:pt idx="8623">
                  <c:v>2260</c:v>
                </c:pt>
                <c:pt idx="8624">
                  <c:v>2260</c:v>
                </c:pt>
                <c:pt idx="8625">
                  <c:v>2260</c:v>
                </c:pt>
                <c:pt idx="8626">
                  <c:v>2260</c:v>
                </c:pt>
                <c:pt idx="8627">
                  <c:v>2261</c:v>
                </c:pt>
                <c:pt idx="8628">
                  <c:v>2262</c:v>
                </c:pt>
                <c:pt idx="8629">
                  <c:v>2262</c:v>
                </c:pt>
                <c:pt idx="8630">
                  <c:v>2263</c:v>
                </c:pt>
                <c:pt idx="8631">
                  <c:v>2263</c:v>
                </c:pt>
                <c:pt idx="8632">
                  <c:v>2263</c:v>
                </c:pt>
                <c:pt idx="8633">
                  <c:v>2263</c:v>
                </c:pt>
                <c:pt idx="8634">
                  <c:v>2263</c:v>
                </c:pt>
                <c:pt idx="8635">
                  <c:v>2263</c:v>
                </c:pt>
                <c:pt idx="8636">
                  <c:v>2263</c:v>
                </c:pt>
                <c:pt idx="8637">
                  <c:v>2264</c:v>
                </c:pt>
                <c:pt idx="8638">
                  <c:v>2264</c:v>
                </c:pt>
                <c:pt idx="8639">
                  <c:v>2265</c:v>
                </c:pt>
                <c:pt idx="8640">
                  <c:v>2265</c:v>
                </c:pt>
                <c:pt idx="8641">
                  <c:v>2265</c:v>
                </c:pt>
                <c:pt idx="8642">
                  <c:v>2265</c:v>
                </c:pt>
                <c:pt idx="8643">
                  <c:v>2266</c:v>
                </c:pt>
                <c:pt idx="8644">
                  <c:v>2267</c:v>
                </c:pt>
                <c:pt idx="8645">
                  <c:v>2268</c:v>
                </c:pt>
                <c:pt idx="8646">
                  <c:v>2268</c:v>
                </c:pt>
                <c:pt idx="8647">
                  <c:v>2269</c:v>
                </c:pt>
                <c:pt idx="8648">
                  <c:v>2270</c:v>
                </c:pt>
                <c:pt idx="8649">
                  <c:v>2270</c:v>
                </c:pt>
                <c:pt idx="8650">
                  <c:v>2271</c:v>
                </c:pt>
                <c:pt idx="8651">
                  <c:v>2271</c:v>
                </c:pt>
                <c:pt idx="8652">
                  <c:v>2271</c:v>
                </c:pt>
                <c:pt idx="8653">
                  <c:v>2271</c:v>
                </c:pt>
                <c:pt idx="8654">
                  <c:v>2271</c:v>
                </c:pt>
                <c:pt idx="8655">
                  <c:v>2272</c:v>
                </c:pt>
                <c:pt idx="8656">
                  <c:v>2272</c:v>
                </c:pt>
                <c:pt idx="8657">
                  <c:v>2272</c:v>
                </c:pt>
                <c:pt idx="8658">
                  <c:v>2272</c:v>
                </c:pt>
                <c:pt idx="8659">
                  <c:v>2272</c:v>
                </c:pt>
                <c:pt idx="8660">
                  <c:v>2273</c:v>
                </c:pt>
                <c:pt idx="8661">
                  <c:v>2274</c:v>
                </c:pt>
                <c:pt idx="8662">
                  <c:v>2274</c:v>
                </c:pt>
                <c:pt idx="8663">
                  <c:v>2274</c:v>
                </c:pt>
                <c:pt idx="8664">
                  <c:v>2275</c:v>
                </c:pt>
                <c:pt idx="8665">
                  <c:v>2276</c:v>
                </c:pt>
                <c:pt idx="8666">
                  <c:v>2276</c:v>
                </c:pt>
                <c:pt idx="8667">
                  <c:v>2277</c:v>
                </c:pt>
                <c:pt idx="8668">
                  <c:v>2277</c:v>
                </c:pt>
                <c:pt idx="8669">
                  <c:v>2277</c:v>
                </c:pt>
                <c:pt idx="8670">
                  <c:v>2277</c:v>
                </c:pt>
                <c:pt idx="8671">
                  <c:v>2277</c:v>
                </c:pt>
                <c:pt idx="8672">
                  <c:v>2277</c:v>
                </c:pt>
                <c:pt idx="8673">
                  <c:v>2277</c:v>
                </c:pt>
                <c:pt idx="8674">
                  <c:v>2277</c:v>
                </c:pt>
                <c:pt idx="8675">
                  <c:v>2278</c:v>
                </c:pt>
                <c:pt idx="8676">
                  <c:v>2278</c:v>
                </c:pt>
                <c:pt idx="8677">
                  <c:v>2278</c:v>
                </c:pt>
                <c:pt idx="8678">
                  <c:v>2278</c:v>
                </c:pt>
                <c:pt idx="8679">
                  <c:v>2278</c:v>
                </c:pt>
                <c:pt idx="8680">
                  <c:v>2278</c:v>
                </c:pt>
                <c:pt idx="8681">
                  <c:v>2279</c:v>
                </c:pt>
                <c:pt idx="8682">
                  <c:v>2280</c:v>
                </c:pt>
                <c:pt idx="8683">
                  <c:v>2281</c:v>
                </c:pt>
                <c:pt idx="8684">
                  <c:v>2281</c:v>
                </c:pt>
                <c:pt idx="8685">
                  <c:v>2282</c:v>
                </c:pt>
                <c:pt idx="8686">
                  <c:v>2283</c:v>
                </c:pt>
                <c:pt idx="8687">
                  <c:v>2283</c:v>
                </c:pt>
                <c:pt idx="8688">
                  <c:v>2284</c:v>
                </c:pt>
                <c:pt idx="8689">
                  <c:v>2284</c:v>
                </c:pt>
                <c:pt idx="8690">
                  <c:v>2284</c:v>
                </c:pt>
                <c:pt idx="8691">
                  <c:v>2284</c:v>
                </c:pt>
                <c:pt idx="8692">
                  <c:v>2284</c:v>
                </c:pt>
                <c:pt idx="8693">
                  <c:v>2284</c:v>
                </c:pt>
                <c:pt idx="8694">
                  <c:v>2284</c:v>
                </c:pt>
                <c:pt idx="8695">
                  <c:v>2284</c:v>
                </c:pt>
                <c:pt idx="8696">
                  <c:v>2284</c:v>
                </c:pt>
                <c:pt idx="8697">
                  <c:v>2284</c:v>
                </c:pt>
                <c:pt idx="8698">
                  <c:v>2284</c:v>
                </c:pt>
                <c:pt idx="8699">
                  <c:v>2284</c:v>
                </c:pt>
                <c:pt idx="8700">
                  <c:v>2285</c:v>
                </c:pt>
                <c:pt idx="8701">
                  <c:v>2285</c:v>
                </c:pt>
                <c:pt idx="8702">
                  <c:v>2286</c:v>
                </c:pt>
                <c:pt idx="8703">
                  <c:v>2286</c:v>
                </c:pt>
                <c:pt idx="8704">
                  <c:v>2286</c:v>
                </c:pt>
                <c:pt idx="8705">
                  <c:v>2287</c:v>
                </c:pt>
                <c:pt idx="8706">
                  <c:v>2287</c:v>
                </c:pt>
                <c:pt idx="8707">
                  <c:v>2287</c:v>
                </c:pt>
                <c:pt idx="8708">
                  <c:v>2288</c:v>
                </c:pt>
                <c:pt idx="8709">
                  <c:v>2289</c:v>
                </c:pt>
                <c:pt idx="8710">
                  <c:v>2289</c:v>
                </c:pt>
                <c:pt idx="8711">
                  <c:v>2289</c:v>
                </c:pt>
                <c:pt idx="8712">
                  <c:v>2289</c:v>
                </c:pt>
                <c:pt idx="8713">
                  <c:v>2289</c:v>
                </c:pt>
                <c:pt idx="8714">
                  <c:v>2290</c:v>
                </c:pt>
                <c:pt idx="8715">
                  <c:v>2291</c:v>
                </c:pt>
                <c:pt idx="8716">
                  <c:v>2291</c:v>
                </c:pt>
                <c:pt idx="8717">
                  <c:v>2291</c:v>
                </c:pt>
                <c:pt idx="8718">
                  <c:v>2291</c:v>
                </c:pt>
                <c:pt idx="8719">
                  <c:v>2292</c:v>
                </c:pt>
                <c:pt idx="8720">
                  <c:v>2292</c:v>
                </c:pt>
                <c:pt idx="8721">
                  <c:v>2292</c:v>
                </c:pt>
                <c:pt idx="8722">
                  <c:v>2293</c:v>
                </c:pt>
                <c:pt idx="8723">
                  <c:v>2294</c:v>
                </c:pt>
                <c:pt idx="8724">
                  <c:v>2295</c:v>
                </c:pt>
                <c:pt idx="8725">
                  <c:v>2295</c:v>
                </c:pt>
                <c:pt idx="8726">
                  <c:v>2296</c:v>
                </c:pt>
                <c:pt idx="8727">
                  <c:v>2297</c:v>
                </c:pt>
                <c:pt idx="8728">
                  <c:v>2297</c:v>
                </c:pt>
                <c:pt idx="8729">
                  <c:v>2298</c:v>
                </c:pt>
                <c:pt idx="8730">
                  <c:v>2298</c:v>
                </c:pt>
                <c:pt idx="8731">
                  <c:v>2298</c:v>
                </c:pt>
                <c:pt idx="8732">
                  <c:v>2299</c:v>
                </c:pt>
                <c:pt idx="8733">
                  <c:v>2299</c:v>
                </c:pt>
                <c:pt idx="8734">
                  <c:v>2300</c:v>
                </c:pt>
                <c:pt idx="8735">
                  <c:v>2301</c:v>
                </c:pt>
                <c:pt idx="8736">
                  <c:v>2301</c:v>
                </c:pt>
                <c:pt idx="8737">
                  <c:v>2301</c:v>
                </c:pt>
                <c:pt idx="8738">
                  <c:v>2301</c:v>
                </c:pt>
                <c:pt idx="8739">
                  <c:v>2301</c:v>
                </c:pt>
                <c:pt idx="8740">
                  <c:v>2301</c:v>
                </c:pt>
                <c:pt idx="8741">
                  <c:v>2301</c:v>
                </c:pt>
                <c:pt idx="8742">
                  <c:v>2301</c:v>
                </c:pt>
                <c:pt idx="8743">
                  <c:v>2301</c:v>
                </c:pt>
                <c:pt idx="8744">
                  <c:v>2301</c:v>
                </c:pt>
                <c:pt idx="8745">
                  <c:v>2301</c:v>
                </c:pt>
                <c:pt idx="8746">
                  <c:v>2301</c:v>
                </c:pt>
                <c:pt idx="8747">
                  <c:v>2301</c:v>
                </c:pt>
                <c:pt idx="8748">
                  <c:v>2301</c:v>
                </c:pt>
                <c:pt idx="8749">
                  <c:v>2301</c:v>
                </c:pt>
                <c:pt idx="8750">
                  <c:v>2301</c:v>
                </c:pt>
                <c:pt idx="8751">
                  <c:v>2301</c:v>
                </c:pt>
                <c:pt idx="8752">
                  <c:v>2301</c:v>
                </c:pt>
                <c:pt idx="8753">
                  <c:v>2301</c:v>
                </c:pt>
                <c:pt idx="8754">
                  <c:v>2301</c:v>
                </c:pt>
                <c:pt idx="8755">
                  <c:v>2301</c:v>
                </c:pt>
                <c:pt idx="8756">
                  <c:v>2301</c:v>
                </c:pt>
                <c:pt idx="8757">
                  <c:v>2301</c:v>
                </c:pt>
                <c:pt idx="8758">
                  <c:v>2301</c:v>
                </c:pt>
                <c:pt idx="8759">
                  <c:v>2301</c:v>
                </c:pt>
                <c:pt idx="8760">
                  <c:v>2301</c:v>
                </c:pt>
                <c:pt idx="8761">
                  <c:v>2301</c:v>
                </c:pt>
                <c:pt idx="8762">
                  <c:v>2301</c:v>
                </c:pt>
                <c:pt idx="8763">
                  <c:v>2301</c:v>
                </c:pt>
                <c:pt idx="8764">
                  <c:v>2301</c:v>
                </c:pt>
                <c:pt idx="8765">
                  <c:v>2301</c:v>
                </c:pt>
                <c:pt idx="8766">
                  <c:v>2301</c:v>
                </c:pt>
                <c:pt idx="8767">
                  <c:v>2301</c:v>
                </c:pt>
                <c:pt idx="8768">
                  <c:v>2301</c:v>
                </c:pt>
                <c:pt idx="8769">
                  <c:v>2301</c:v>
                </c:pt>
                <c:pt idx="8770">
                  <c:v>2301</c:v>
                </c:pt>
                <c:pt idx="8771">
                  <c:v>2301</c:v>
                </c:pt>
                <c:pt idx="8772">
                  <c:v>2301</c:v>
                </c:pt>
                <c:pt idx="8773">
                  <c:v>2302</c:v>
                </c:pt>
                <c:pt idx="8774">
                  <c:v>2302</c:v>
                </c:pt>
                <c:pt idx="8775">
                  <c:v>2303</c:v>
                </c:pt>
                <c:pt idx="8776">
                  <c:v>2303</c:v>
                </c:pt>
                <c:pt idx="8777">
                  <c:v>2304</c:v>
                </c:pt>
                <c:pt idx="8778">
                  <c:v>2305</c:v>
                </c:pt>
                <c:pt idx="8779">
                  <c:v>2306</c:v>
                </c:pt>
                <c:pt idx="8780">
                  <c:v>2307</c:v>
                </c:pt>
                <c:pt idx="8781">
                  <c:v>2307</c:v>
                </c:pt>
                <c:pt idx="8782">
                  <c:v>2308</c:v>
                </c:pt>
                <c:pt idx="8783">
                  <c:v>2308</c:v>
                </c:pt>
                <c:pt idx="8784">
                  <c:v>2308</c:v>
                </c:pt>
                <c:pt idx="8785">
                  <c:v>2308</c:v>
                </c:pt>
                <c:pt idx="8786">
                  <c:v>2308</c:v>
                </c:pt>
                <c:pt idx="8787">
                  <c:v>2308</c:v>
                </c:pt>
                <c:pt idx="8788">
                  <c:v>2308</c:v>
                </c:pt>
                <c:pt idx="8789">
                  <c:v>2308</c:v>
                </c:pt>
                <c:pt idx="8790">
                  <c:v>2309</c:v>
                </c:pt>
                <c:pt idx="8791">
                  <c:v>2309</c:v>
                </c:pt>
                <c:pt idx="8792">
                  <c:v>2309</c:v>
                </c:pt>
                <c:pt idx="8793">
                  <c:v>2309</c:v>
                </c:pt>
                <c:pt idx="8794">
                  <c:v>2309</c:v>
                </c:pt>
                <c:pt idx="8795">
                  <c:v>2309</c:v>
                </c:pt>
                <c:pt idx="8796">
                  <c:v>2309</c:v>
                </c:pt>
                <c:pt idx="8797">
                  <c:v>2309</c:v>
                </c:pt>
                <c:pt idx="8798">
                  <c:v>2309</c:v>
                </c:pt>
                <c:pt idx="8799">
                  <c:v>2309</c:v>
                </c:pt>
                <c:pt idx="8800">
                  <c:v>2309</c:v>
                </c:pt>
                <c:pt idx="8801">
                  <c:v>2309</c:v>
                </c:pt>
                <c:pt idx="8802">
                  <c:v>2309</c:v>
                </c:pt>
                <c:pt idx="8803">
                  <c:v>2309</c:v>
                </c:pt>
                <c:pt idx="8804">
                  <c:v>2309</c:v>
                </c:pt>
                <c:pt idx="8805">
                  <c:v>2309</c:v>
                </c:pt>
                <c:pt idx="8806">
                  <c:v>2309</c:v>
                </c:pt>
                <c:pt idx="8807">
                  <c:v>2309</c:v>
                </c:pt>
                <c:pt idx="8808">
                  <c:v>2309</c:v>
                </c:pt>
                <c:pt idx="8809">
                  <c:v>2309</c:v>
                </c:pt>
                <c:pt idx="8810">
                  <c:v>2309</c:v>
                </c:pt>
                <c:pt idx="8811">
                  <c:v>2309</c:v>
                </c:pt>
                <c:pt idx="8812">
                  <c:v>2309</c:v>
                </c:pt>
                <c:pt idx="8813">
                  <c:v>2309</c:v>
                </c:pt>
                <c:pt idx="8814">
                  <c:v>2309</c:v>
                </c:pt>
                <c:pt idx="8815">
                  <c:v>2309</c:v>
                </c:pt>
                <c:pt idx="8816">
                  <c:v>2309</c:v>
                </c:pt>
                <c:pt idx="8817">
                  <c:v>2309</c:v>
                </c:pt>
                <c:pt idx="8818">
                  <c:v>2309</c:v>
                </c:pt>
                <c:pt idx="8819">
                  <c:v>2309</c:v>
                </c:pt>
                <c:pt idx="8820">
                  <c:v>2310</c:v>
                </c:pt>
                <c:pt idx="8821">
                  <c:v>2310</c:v>
                </c:pt>
                <c:pt idx="8822">
                  <c:v>2310</c:v>
                </c:pt>
                <c:pt idx="8823">
                  <c:v>2310</c:v>
                </c:pt>
                <c:pt idx="8824">
                  <c:v>2311</c:v>
                </c:pt>
                <c:pt idx="8825">
                  <c:v>2311</c:v>
                </c:pt>
                <c:pt idx="8826">
                  <c:v>2312</c:v>
                </c:pt>
                <c:pt idx="8827">
                  <c:v>2312</c:v>
                </c:pt>
                <c:pt idx="8828">
                  <c:v>2312</c:v>
                </c:pt>
                <c:pt idx="8829">
                  <c:v>2313</c:v>
                </c:pt>
                <c:pt idx="8830">
                  <c:v>2314</c:v>
                </c:pt>
                <c:pt idx="8831">
                  <c:v>2315</c:v>
                </c:pt>
                <c:pt idx="8832">
                  <c:v>2316</c:v>
                </c:pt>
                <c:pt idx="8833">
                  <c:v>2316</c:v>
                </c:pt>
                <c:pt idx="8834">
                  <c:v>2316</c:v>
                </c:pt>
                <c:pt idx="8835">
                  <c:v>2316</c:v>
                </c:pt>
                <c:pt idx="8836">
                  <c:v>2316</c:v>
                </c:pt>
                <c:pt idx="8837">
                  <c:v>2316</c:v>
                </c:pt>
                <c:pt idx="8838">
                  <c:v>2317</c:v>
                </c:pt>
                <c:pt idx="8839">
                  <c:v>2318</c:v>
                </c:pt>
                <c:pt idx="8840">
                  <c:v>2318</c:v>
                </c:pt>
                <c:pt idx="8841">
                  <c:v>2318</c:v>
                </c:pt>
                <c:pt idx="8842">
                  <c:v>2319</c:v>
                </c:pt>
                <c:pt idx="8843">
                  <c:v>2319</c:v>
                </c:pt>
                <c:pt idx="8844">
                  <c:v>2320</c:v>
                </c:pt>
                <c:pt idx="8845">
                  <c:v>2321</c:v>
                </c:pt>
                <c:pt idx="8846">
                  <c:v>2321</c:v>
                </c:pt>
                <c:pt idx="8847">
                  <c:v>2321</c:v>
                </c:pt>
                <c:pt idx="8848">
                  <c:v>2321</c:v>
                </c:pt>
                <c:pt idx="8849">
                  <c:v>2321</c:v>
                </c:pt>
                <c:pt idx="8850">
                  <c:v>2321</c:v>
                </c:pt>
                <c:pt idx="8851">
                  <c:v>2321</c:v>
                </c:pt>
                <c:pt idx="8852">
                  <c:v>2321</c:v>
                </c:pt>
                <c:pt idx="8853">
                  <c:v>2321</c:v>
                </c:pt>
                <c:pt idx="8854">
                  <c:v>2321</c:v>
                </c:pt>
                <c:pt idx="8855">
                  <c:v>2321</c:v>
                </c:pt>
                <c:pt idx="8856">
                  <c:v>2321</c:v>
                </c:pt>
                <c:pt idx="8857">
                  <c:v>2321</c:v>
                </c:pt>
                <c:pt idx="8858">
                  <c:v>2321</c:v>
                </c:pt>
                <c:pt idx="8859">
                  <c:v>2321</c:v>
                </c:pt>
                <c:pt idx="8860">
                  <c:v>2321</c:v>
                </c:pt>
                <c:pt idx="8861">
                  <c:v>2321</c:v>
                </c:pt>
                <c:pt idx="8862">
                  <c:v>2321</c:v>
                </c:pt>
                <c:pt idx="8863">
                  <c:v>2321</c:v>
                </c:pt>
                <c:pt idx="8864">
                  <c:v>2321</c:v>
                </c:pt>
                <c:pt idx="8865">
                  <c:v>2321</c:v>
                </c:pt>
                <c:pt idx="8866">
                  <c:v>2321</c:v>
                </c:pt>
                <c:pt idx="8867">
                  <c:v>2321</c:v>
                </c:pt>
                <c:pt idx="8868">
                  <c:v>2321</c:v>
                </c:pt>
                <c:pt idx="8869">
                  <c:v>2321</c:v>
                </c:pt>
                <c:pt idx="8870">
                  <c:v>2321</c:v>
                </c:pt>
                <c:pt idx="8871">
                  <c:v>2322</c:v>
                </c:pt>
                <c:pt idx="8872">
                  <c:v>2323</c:v>
                </c:pt>
                <c:pt idx="8873">
                  <c:v>2323</c:v>
                </c:pt>
                <c:pt idx="8874">
                  <c:v>2323</c:v>
                </c:pt>
                <c:pt idx="8875">
                  <c:v>2323</c:v>
                </c:pt>
                <c:pt idx="8876">
                  <c:v>2323</c:v>
                </c:pt>
                <c:pt idx="8877">
                  <c:v>2323</c:v>
                </c:pt>
                <c:pt idx="8878">
                  <c:v>2323</c:v>
                </c:pt>
                <c:pt idx="8879">
                  <c:v>2323</c:v>
                </c:pt>
                <c:pt idx="8880">
                  <c:v>2323</c:v>
                </c:pt>
                <c:pt idx="8881">
                  <c:v>2323</c:v>
                </c:pt>
                <c:pt idx="8882">
                  <c:v>2323</c:v>
                </c:pt>
                <c:pt idx="8883">
                  <c:v>2323</c:v>
                </c:pt>
                <c:pt idx="8884">
                  <c:v>2323</c:v>
                </c:pt>
                <c:pt idx="8885">
                  <c:v>2323</c:v>
                </c:pt>
                <c:pt idx="8886">
                  <c:v>2323</c:v>
                </c:pt>
                <c:pt idx="8887">
                  <c:v>2323</c:v>
                </c:pt>
                <c:pt idx="8888">
                  <c:v>2323</c:v>
                </c:pt>
                <c:pt idx="8889">
                  <c:v>2323</c:v>
                </c:pt>
                <c:pt idx="8890">
                  <c:v>2323</c:v>
                </c:pt>
                <c:pt idx="8891">
                  <c:v>2323</c:v>
                </c:pt>
                <c:pt idx="8892">
                  <c:v>2323</c:v>
                </c:pt>
                <c:pt idx="8893">
                  <c:v>2324</c:v>
                </c:pt>
                <c:pt idx="8894">
                  <c:v>2325</c:v>
                </c:pt>
                <c:pt idx="8895">
                  <c:v>2325</c:v>
                </c:pt>
                <c:pt idx="8896">
                  <c:v>2325</c:v>
                </c:pt>
                <c:pt idx="8897">
                  <c:v>2325</c:v>
                </c:pt>
                <c:pt idx="8898">
                  <c:v>2325</c:v>
                </c:pt>
                <c:pt idx="8899">
                  <c:v>2325</c:v>
                </c:pt>
                <c:pt idx="8900">
                  <c:v>2325</c:v>
                </c:pt>
                <c:pt idx="8901">
                  <c:v>2325</c:v>
                </c:pt>
                <c:pt idx="8902">
                  <c:v>2325</c:v>
                </c:pt>
                <c:pt idx="8903">
                  <c:v>2325</c:v>
                </c:pt>
                <c:pt idx="8904">
                  <c:v>2325</c:v>
                </c:pt>
                <c:pt idx="8905">
                  <c:v>2325</c:v>
                </c:pt>
                <c:pt idx="8906">
                  <c:v>2325</c:v>
                </c:pt>
                <c:pt idx="8907">
                  <c:v>2326</c:v>
                </c:pt>
                <c:pt idx="8908">
                  <c:v>2327</c:v>
                </c:pt>
                <c:pt idx="8909">
                  <c:v>2327</c:v>
                </c:pt>
                <c:pt idx="8910">
                  <c:v>2327</c:v>
                </c:pt>
                <c:pt idx="8911">
                  <c:v>2327</c:v>
                </c:pt>
                <c:pt idx="8912">
                  <c:v>2328</c:v>
                </c:pt>
                <c:pt idx="8913">
                  <c:v>2328</c:v>
                </c:pt>
                <c:pt idx="8914">
                  <c:v>2328</c:v>
                </c:pt>
                <c:pt idx="8915">
                  <c:v>2328</c:v>
                </c:pt>
                <c:pt idx="8916">
                  <c:v>2328</c:v>
                </c:pt>
                <c:pt idx="8917">
                  <c:v>2329</c:v>
                </c:pt>
                <c:pt idx="8918">
                  <c:v>2329</c:v>
                </c:pt>
                <c:pt idx="8919">
                  <c:v>2329</c:v>
                </c:pt>
                <c:pt idx="8920">
                  <c:v>2329</c:v>
                </c:pt>
                <c:pt idx="8921">
                  <c:v>2329</c:v>
                </c:pt>
                <c:pt idx="8922">
                  <c:v>2329</c:v>
                </c:pt>
                <c:pt idx="8923">
                  <c:v>2329</c:v>
                </c:pt>
                <c:pt idx="8924">
                  <c:v>2329</c:v>
                </c:pt>
                <c:pt idx="8925">
                  <c:v>2329</c:v>
                </c:pt>
                <c:pt idx="8926">
                  <c:v>2329</c:v>
                </c:pt>
                <c:pt idx="8927">
                  <c:v>2329</c:v>
                </c:pt>
                <c:pt idx="8928">
                  <c:v>2329</c:v>
                </c:pt>
                <c:pt idx="8929">
                  <c:v>2329</c:v>
                </c:pt>
                <c:pt idx="8930">
                  <c:v>2329</c:v>
                </c:pt>
                <c:pt idx="8931">
                  <c:v>2329</c:v>
                </c:pt>
                <c:pt idx="8932">
                  <c:v>2329</c:v>
                </c:pt>
                <c:pt idx="8933">
                  <c:v>2329</c:v>
                </c:pt>
                <c:pt idx="8934">
                  <c:v>2329</c:v>
                </c:pt>
                <c:pt idx="8935">
                  <c:v>2330</c:v>
                </c:pt>
                <c:pt idx="8936">
                  <c:v>2330</c:v>
                </c:pt>
                <c:pt idx="8937">
                  <c:v>2330</c:v>
                </c:pt>
                <c:pt idx="8938">
                  <c:v>2330</c:v>
                </c:pt>
                <c:pt idx="8939">
                  <c:v>2330</c:v>
                </c:pt>
                <c:pt idx="8940">
                  <c:v>2330</c:v>
                </c:pt>
                <c:pt idx="8941">
                  <c:v>2330</c:v>
                </c:pt>
                <c:pt idx="8942">
                  <c:v>2331</c:v>
                </c:pt>
                <c:pt idx="8943">
                  <c:v>2331</c:v>
                </c:pt>
                <c:pt idx="8944">
                  <c:v>2331</c:v>
                </c:pt>
                <c:pt idx="8945">
                  <c:v>2331</c:v>
                </c:pt>
                <c:pt idx="8946">
                  <c:v>2331</c:v>
                </c:pt>
                <c:pt idx="8947">
                  <c:v>2331</c:v>
                </c:pt>
                <c:pt idx="8948">
                  <c:v>2331</c:v>
                </c:pt>
                <c:pt idx="8949">
                  <c:v>2332</c:v>
                </c:pt>
                <c:pt idx="8950">
                  <c:v>2333</c:v>
                </c:pt>
                <c:pt idx="8951">
                  <c:v>2333</c:v>
                </c:pt>
                <c:pt idx="8952">
                  <c:v>2333</c:v>
                </c:pt>
                <c:pt idx="8953">
                  <c:v>2333</c:v>
                </c:pt>
                <c:pt idx="8954">
                  <c:v>2333</c:v>
                </c:pt>
                <c:pt idx="8955">
                  <c:v>2333</c:v>
                </c:pt>
                <c:pt idx="8956">
                  <c:v>2333</c:v>
                </c:pt>
                <c:pt idx="8957">
                  <c:v>2333</c:v>
                </c:pt>
                <c:pt idx="8958">
                  <c:v>2333</c:v>
                </c:pt>
                <c:pt idx="8959">
                  <c:v>2334</c:v>
                </c:pt>
                <c:pt idx="8960">
                  <c:v>2335</c:v>
                </c:pt>
                <c:pt idx="8961">
                  <c:v>2335</c:v>
                </c:pt>
                <c:pt idx="8962">
                  <c:v>2335</c:v>
                </c:pt>
                <c:pt idx="8963">
                  <c:v>2335</c:v>
                </c:pt>
                <c:pt idx="8964">
                  <c:v>2336</c:v>
                </c:pt>
                <c:pt idx="8965">
                  <c:v>2336</c:v>
                </c:pt>
                <c:pt idx="8966">
                  <c:v>2336</c:v>
                </c:pt>
                <c:pt idx="8967">
                  <c:v>2336</c:v>
                </c:pt>
                <c:pt idx="8968">
                  <c:v>2336</c:v>
                </c:pt>
                <c:pt idx="8969">
                  <c:v>2336</c:v>
                </c:pt>
                <c:pt idx="8970">
                  <c:v>2336</c:v>
                </c:pt>
                <c:pt idx="8971">
                  <c:v>2336</c:v>
                </c:pt>
                <c:pt idx="8972">
                  <c:v>2336</c:v>
                </c:pt>
                <c:pt idx="8973">
                  <c:v>2336</c:v>
                </c:pt>
                <c:pt idx="8974">
                  <c:v>2336</c:v>
                </c:pt>
                <c:pt idx="8975">
                  <c:v>2337</c:v>
                </c:pt>
                <c:pt idx="8976">
                  <c:v>2337</c:v>
                </c:pt>
                <c:pt idx="8977">
                  <c:v>2338</c:v>
                </c:pt>
                <c:pt idx="8978">
                  <c:v>2339</c:v>
                </c:pt>
                <c:pt idx="8979">
                  <c:v>2340</c:v>
                </c:pt>
                <c:pt idx="8980">
                  <c:v>2340</c:v>
                </c:pt>
                <c:pt idx="8981">
                  <c:v>2340</c:v>
                </c:pt>
                <c:pt idx="8982">
                  <c:v>2341</c:v>
                </c:pt>
                <c:pt idx="8983">
                  <c:v>2341</c:v>
                </c:pt>
                <c:pt idx="8984">
                  <c:v>2341</c:v>
                </c:pt>
                <c:pt idx="8985">
                  <c:v>2342</c:v>
                </c:pt>
                <c:pt idx="8986">
                  <c:v>2343</c:v>
                </c:pt>
                <c:pt idx="8987">
                  <c:v>2344</c:v>
                </c:pt>
                <c:pt idx="8988">
                  <c:v>2345</c:v>
                </c:pt>
                <c:pt idx="8989">
                  <c:v>2345</c:v>
                </c:pt>
                <c:pt idx="8990">
                  <c:v>2345</c:v>
                </c:pt>
                <c:pt idx="8991">
                  <c:v>2345</c:v>
                </c:pt>
                <c:pt idx="8992">
                  <c:v>2345</c:v>
                </c:pt>
                <c:pt idx="8993">
                  <c:v>2346</c:v>
                </c:pt>
                <c:pt idx="8994">
                  <c:v>2347</c:v>
                </c:pt>
                <c:pt idx="8995">
                  <c:v>2348</c:v>
                </c:pt>
                <c:pt idx="8996">
                  <c:v>2348</c:v>
                </c:pt>
                <c:pt idx="8997">
                  <c:v>2349</c:v>
                </c:pt>
                <c:pt idx="8998">
                  <c:v>2350</c:v>
                </c:pt>
                <c:pt idx="8999">
                  <c:v>2350</c:v>
                </c:pt>
                <c:pt idx="9000">
                  <c:v>2351</c:v>
                </c:pt>
                <c:pt idx="9001">
                  <c:v>2352</c:v>
                </c:pt>
                <c:pt idx="9002">
                  <c:v>2353</c:v>
                </c:pt>
                <c:pt idx="9003">
                  <c:v>2354</c:v>
                </c:pt>
                <c:pt idx="9004">
                  <c:v>2355</c:v>
                </c:pt>
                <c:pt idx="9005">
                  <c:v>2356</c:v>
                </c:pt>
                <c:pt idx="9006">
                  <c:v>2357</c:v>
                </c:pt>
                <c:pt idx="9007">
                  <c:v>2358</c:v>
                </c:pt>
                <c:pt idx="9008">
                  <c:v>2359</c:v>
                </c:pt>
                <c:pt idx="9009">
                  <c:v>2360</c:v>
                </c:pt>
                <c:pt idx="9010">
                  <c:v>2360</c:v>
                </c:pt>
                <c:pt idx="9011">
                  <c:v>2360</c:v>
                </c:pt>
                <c:pt idx="9012">
                  <c:v>2360</c:v>
                </c:pt>
                <c:pt idx="9013">
                  <c:v>2360</c:v>
                </c:pt>
                <c:pt idx="9014">
                  <c:v>2361</c:v>
                </c:pt>
                <c:pt idx="9015">
                  <c:v>2362</c:v>
                </c:pt>
                <c:pt idx="9016">
                  <c:v>2363</c:v>
                </c:pt>
                <c:pt idx="9017">
                  <c:v>2364</c:v>
                </c:pt>
                <c:pt idx="9018">
                  <c:v>2365</c:v>
                </c:pt>
                <c:pt idx="9019">
                  <c:v>2365</c:v>
                </c:pt>
                <c:pt idx="9020">
                  <c:v>2366</c:v>
                </c:pt>
                <c:pt idx="9021">
                  <c:v>2366</c:v>
                </c:pt>
                <c:pt idx="9022">
                  <c:v>2366</c:v>
                </c:pt>
                <c:pt idx="9023">
                  <c:v>2366</c:v>
                </c:pt>
                <c:pt idx="9024">
                  <c:v>2367</c:v>
                </c:pt>
                <c:pt idx="9025">
                  <c:v>2368</c:v>
                </c:pt>
                <c:pt idx="9026">
                  <c:v>2369</c:v>
                </c:pt>
                <c:pt idx="9027">
                  <c:v>2370</c:v>
                </c:pt>
                <c:pt idx="9028">
                  <c:v>2370</c:v>
                </c:pt>
                <c:pt idx="9029">
                  <c:v>2370</c:v>
                </c:pt>
                <c:pt idx="9030">
                  <c:v>2371</c:v>
                </c:pt>
                <c:pt idx="9031">
                  <c:v>2372</c:v>
                </c:pt>
                <c:pt idx="9032">
                  <c:v>2372</c:v>
                </c:pt>
                <c:pt idx="9033">
                  <c:v>2372</c:v>
                </c:pt>
                <c:pt idx="9034">
                  <c:v>2372</c:v>
                </c:pt>
                <c:pt idx="9035">
                  <c:v>2372</c:v>
                </c:pt>
                <c:pt idx="9036">
                  <c:v>2372</c:v>
                </c:pt>
                <c:pt idx="9037">
                  <c:v>2372</c:v>
                </c:pt>
                <c:pt idx="9038">
                  <c:v>2372</c:v>
                </c:pt>
                <c:pt idx="9039">
                  <c:v>2372</c:v>
                </c:pt>
                <c:pt idx="9040">
                  <c:v>2372</c:v>
                </c:pt>
                <c:pt idx="9041">
                  <c:v>2372</c:v>
                </c:pt>
                <c:pt idx="9042">
                  <c:v>2373</c:v>
                </c:pt>
                <c:pt idx="9043">
                  <c:v>2373</c:v>
                </c:pt>
                <c:pt idx="9044">
                  <c:v>2374</c:v>
                </c:pt>
                <c:pt idx="9045">
                  <c:v>2375</c:v>
                </c:pt>
                <c:pt idx="9046">
                  <c:v>2375</c:v>
                </c:pt>
                <c:pt idx="9047">
                  <c:v>2375</c:v>
                </c:pt>
                <c:pt idx="9048">
                  <c:v>2375</c:v>
                </c:pt>
                <c:pt idx="9049">
                  <c:v>2376</c:v>
                </c:pt>
                <c:pt idx="9050">
                  <c:v>2376</c:v>
                </c:pt>
                <c:pt idx="9051">
                  <c:v>2376</c:v>
                </c:pt>
                <c:pt idx="9052">
                  <c:v>2376</c:v>
                </c:pt>
                <c:pt idx="9053">
                  <c:v>2377</c:v>
                </c:pt>
                <c:pt idx="9054">
                  <c:v>2377</c:v>
                </c:pt>
                <c:pt idx="9055">
                  <c:v>2377</c:v>
                </c:pt>
                <c:pt idx="9056">
                  <c:v>2378</c:v>
                </c:pt>
                <c:pt idx="9057">
                  <c:v>2379</c:v>
                </c:pt>
                <c:pt idx="9058">
                  <c:v>2379</c:v>
                </c:pt>
                <c:pt idx="9059">
                  <c:v>2379</c:v>
                </c:pt>
                <c:pt idx="9060">
                  <c:v>2379</c:v>
                </c:pt>
                <c:pt idx="9061">
                  <c:v>2379</c:v>
                </c:pt>
                <c:pt idx="9062">
                  <c:v>2379</c:v>
                </c:pt>
                <c:pt idx="9063">
                  <c:v>2380</c:v>
                </c:pt>
                <c:pt idx="9064">
                  <c:v>2380</c:v>
                </c:pt>
                <c:pt idx="9065">
                  <c:v>2381</c:v>
                </c:pt>
                <c:pt idx="9066">
                  <c:v>2382</c:v>
                </c:pt>
                <c:pt idx="9067">
                  <c:v>2383</c:v>
                </c:pt>
                <c:pt idx="9068">
                  <c:v>2383</c:v>
                </c:pt>
                <c:pt idx="9069">
                  <c:v>2383</c:v>
                </c:pt>
                <c:pt idx="9070">
                  <c:v>2384</c:v>
                </c:pt>
                <c:pt idx="9071">
                  <c:v>2385</c:v>
                </c:pt>
                <c:pt idx="9072">
                  <c:v>2385</c:v>
                </c:pt>
                <c:pt idx="9073">
                  <c:v>2385</c:v>
                </c:pt>
                <c:pt idx="9074">
                  <c:v>2385</c:v>
                </c:pt>
                <c:pt idx="9075">
                  <c:v>2385</c:v>
                </c:pt>
                <c:pt idx="9076">
                  <c:v>2385</c:v>
                </c:pt>
                <c:pt idx="9077">
                  <c:v>2385</c:v>
                </c:pt>
                <c:pt idx="9078">
                  <c:v>2385</c:v>
                </c:pt>
                <c:pt idx="9079">
                  <c:v>2385</c:v>
                </c:pt>
                <c:pt idx="9080">
                  <c:v>2385</c:v>
                </c:pt>
                <c:pt idx="9081">
                  <c:v>2385</c:v>
                </c:pt>
                <c:pt idx="9082">
                  <c:v>2385</c:v>
                </c:pt>
                <c:pt idx="9083">
                  <c:v>2385</c:v>
                </c:pt>
                <c:pt idx="9084">
                  <c:v>2385</c:v>
                </c:pt>
                <c:pt idx="9085">
                  <c:v>2385</c:v>
                </c:pt>
                <c:pt idx="9086">
                  <c:v>2385</c:v>
                </c:pt>
                <c:pt idx="9087">
                  <c:v>2385</c:v>
                </c:pt>
                <c:pt idx="9088">
                  <c:v>2385</c:v>
                </c:pt>
                <c:pt idx="9089">
                  <c:v>2385</c:v>
                </c:pt>
                <c:pt idx="9090">
                  <c:v>2385</c:v>
                </c:pt>
                <c:pt idx="9091">
                  <c:v>2385</c:v>
                </c:pt>
                <c:pt idx="9092">
                  <c:v>2385</c:v>
                </c:pt>
                <c:pt idx="9093">
                  <c:v>2385</c:v>
                </c:pt>
                <c:pt idx="9094">
                  <c:v>2385</c:v>
                </c:pt>
                <c:pt idx="9095">
                  <c:v>2385</c:v>
                </c:pt>
                <c:pt idx="9096">
                  <c:v>2385</c:v>
                </c:pt>
                <c:pt idx="9097">
                  <c:v>2385</c:v>
                </c:pt>
                <c:pt idx="9098">
                  <c:v>2385</c:v>
                </c:pt>
                <c:pt idx="9099">
                  <c:v>2385</c:v>
                </c:pt>
                <c:pt idx="9100">
                  <c:v>2385</c:v>
                </c:pt>
                <c:pt idx="9101">
                  <c:v>2385</c:v>
                </c:pt>
                <c:pt idx="9102">
                  <c:v>2385</c:v>
                </c:pt>
                <c:pt idx="9103">
                  <c:v>2386</c:v>
                </c:pt>
                <c:pt idx="9104">
                  <c:v>2386</c:v>
                </c:pt>
                <c:pt idx="9105">
                  <c:v>2386</c:v>
                </c:pt>
                <c:pt idx="9106">
                  <c:v>2386</c:v>
                </c:pt>
                <c:pt idx="9107">
                  <c:v>2386</c:v>
                </c:pt>
                <c:pt idx="9108">
                  <c:v>2387</c:v>
                </c:pt>
                <c:pt idx="9109">
                  <c:v>2387</c:v>
                </c:pt>
                <c:pt idx="9110">
                  <c:v>2387</c:v>
                </c:pt>
                <c:pt idx="9111">
                  <c:v>2387</c:v>
                </c:pt>
                <c:pt idx="9112">
                  <c:v>2387</c:v>
                </c:pt>
                <c:pt idx="9113">
                  <c:v>2387</c:v>
                </c:pt>
                <c:pt idx="9114">
                  <c:v>2387</c:v>
                </c:pt>
                <c:pt idx="9115">
                  <c:v>2388</c:v>
                </c:pt>
                <c:pt idx="9116">
                  <c:v>2389</c:v>
                </c:pt>
                <c:pt idx="9117">
                  <c:v>2389</c:v>
                </c:pt>
                <c:pt idx="9118">
                  <c:v>2389</c:v>
                </c:pt>
                <c:pt idx="9119">
                  <c:v>2389</c:v>
                </c:pt>
                <c:pt idx="9120">
                  <c:v>2389</c:v>
                </c:pt>
                <c:pt idx="9121">
                  <c:v>2389</c:v>
                </c:pt>
                <c:pt idx="9122">
                  <c:v>2389</c:v>
                </c:pt>
                <c:pt idx="9123">
                  <c:v>2390</c:v>
                </c:pt>
                <c:pt idx="9124">
                  <c:v>2390</c:v>
                </c:pt>
                <c:pt idx="9125">
                  <c:v>2390</c:v>
                </c:pt>
                <c:pt idx="9126">
                  <c:v>2391</c:v>
                </c:pt>
                <c:pt idx="9127">
                  <c:v>2392</c:v>
                </c:pt>
                <c:pt idx="9128">
                  <c:v>2392</c:v>
                </c:pt>
                <c:pt idx="9129">
                  <c:v>2392</c:v>
                </c:pt>
                <c:pt idx="9130">
                  <c:v>2392</c:v>
                </c:pt>
                <c:pt idx="9131">
                  <c:v>2392</c:v>
                </c:pt>
                <c:pt idx="9132">
                  <c:v>2392</c:v>
                </c:pt>
                <c:pt idx="9133">
                  <c:v>2392</c:v>
                </c:pt>
                <c:pt idx="9134">
                  <c:v>2392</c:v>
                </c:pt>
                <c:pt idx="9135">
                  <c:v>2392</c:v>
                </c:pt>
                <c:pt idx="9136">
                  <c:v>2392</c:v>
                </c:pt>
                <c:pt idx="9137">
                  <c:v>2393</c:v>
                </c:pt>
                <c:pt idx="9138">
                  <c:v>2393</c:v>
                </c:pt>
                <c:pt idx="9139">
                  <c:v>2393</c:v>
                </c:pt>
                <c:pt idx="9140">
                  <c:v>2394</c:v>
                </c:pt>
                <c:pt idx="9141">
                  <c:v>2394</c:v>
                </c:pt>
                <c:pt idx="9142">
                  <c:v>2394</c:v>
                </c:pt>
                <c:pt idx="9143">
                  <c:v>2394</c:v>
                </c:pt>
                <c:pt idx="9144">
                  <c:v>2394</c:v>
                </c:pt>
                <c:pt idx="9145">
                  <c:v>2395</c:v>
                </c:pt>
                <c:pt idx="9146">
                  <c:v>2396</c:v>
                </c:pt>
                <c:pt idx="9147">
                  <c:v>2397</c:v>
                </c:pt>
                <c:pt idx="9148">
                  <c:v>2397</c:v>
                </c:pt>
                <c:pt idx="9149">
                  <c:v>2397</c:v>
                </c:pt>
                <c:pt idx="9150">
                  <c:v>2398</c:v>
                </c:pt>
                <c:pt idx="9151">
                  <c:v>2399</c:v>
                </c:pt>
                <c:pt idx="9152">
                  <c:v>2400</c:v>
                </c:pt>
                <c:pt idx="9153">
                  <c:v>2401</c:v>
                </c:pt>
                <c:pt idx="9154">
                  <c:v>2402</c:v>
                </c:pt>
                <c:pt idx="9155">
                  <c:v>2403</c:v>
                </c:pt>
                <c:pt idx="9156">
                  <c:v>2403</c:v>
                </c:pt>
                <c:pt idx="9157">
                  <c:v>2404</c:v>
                </c:pt>
                <c:pt idx="9158">
                  <c:v>2405</c:v>
                </c:pt>
                <c:pt idx="9159">
                  <c:v>2406</c:v>
                </c:pt>
                <c:pt idx="9160">
                  <c:v>2406</c:v>
                </c:pt>
                <c:pt idx="9161">
                  <c:v>2406</c:v>
                </c:pt>
                <c:pt idx="9162">
                  <c:v>2406</c:v>
                </c:pt>
                <c:pt idx="9163">
                  <c:v>2406</c:v>
                </c:pt>
                <c:pt idx="9164">
                  <c:v>2406</c:v>
                </c:pt>
                <c:pt idx="9165">
                  <c:v>2406</c:v>
                </c:pt>
                <c:pt idx="9166">
                  <c:v>2406</c:v>
                </c:pt>
                <c:pt idx="9167">
                  <c:v>2406</c:v>
                </c:pt>
                <c:pt idx="9168">
                  <c:v>2406</c:v>
                </c:pt>
                <c:pt idx="9169">
                  <c:v>2406</c:v>
                </c:pt>
                <c:pt idx="9170">
                  <c:v>2407</c:v>
                </c:pt>
                <c:pt idx="9171">
                  <c:v>2407</c:v>
                </c:pt>
                <c:pt idx="9172">
                  <c:v>2407</c:v>
                </c:pt>
                <c:pt idx="9173">
                  <c:v>2407</c:v>
                </c:pt>
                <c:pt idx="9174">
                  <c:v>2407</c:v>
                </c:pt>
                <c:pt idx="9175">
                  <c:v>2407</c:v>
                </c:pt>
                <c:pt idx="9176">
                  <c:v>2408</c:v>
                </c:pt>
                <c:pt idx="9177">
                  <c:v>2408</c:v>
                </c:pt>
                <c:pt idx="9178">
                  <c:v>2409</c:v>
                </c:pt>
                <c:pt idx="9179">
                  <c:v>2409</c:v>
                </c:pt>
                <c:pt idx="9180">
                  <c:v>2410</c:v>
                </c:pt>
                <c:pt idx="9181">
                  <c:v>2410</c:v>
                </c:pt>
                <c:pt idx="9182">
                  <c:v>2411</c:v>
                </c:pt>
                <c:pt idx="9183">
                  <c:v>2412</c:v>
                </c:pt>
                <c:pt idx="9184">
                  <c:v>2413</c:v>
                </c:pt>
                <c:pt idx="9185">
                  <c:v>2413</c:v>
                </c:pt>
                <c:pt idx="9186">
                  <c:v>2413</c:v>
                </c:pt>
                <c:pt idx="9187">
                  <c:v>2413</c:v>
                </c:pt>
                <c:pt idx="9188">
                  <c:v>2413</c:v>
                </c:pt>
                <c:pt idx="9189">
                  <c:v>2413</c:v>
                </c:pt>
                <c:pt idx="9190">
                  <c:v>2413</c:v>
                </c:pt>
                <c:pt idx="9191">
                  <c:v>2413</c:v>
                </c:pt>
                <c:pt idx="9192">
                  <c:v>2414</c:v>
                </c:pt>
                <c:pt idx="9193">
                  <c:v>2415</c:v>
                </c:pt>
                <c:pt idx="9194">
                  <c:v>2416</c:v>
                </c:pt>
                <c:pt idx="9195">
                  <c:v>2416</c:v>
                </c:pt>
                <c:pt idx="9196">
                  <c:v>2416</c:v>
                </c:pt>
                <c:pt idx="9197">
                  <c:v>2416</c:v>
                </c:pt>
                <c:pt idx="9198">
                  <c:v>2417</c:v>
                </c:pt>
                <c:pt idx="9199">
                  <c:v>2417</c:v>
                </c:pt>
                <c:pt idx="9200">
                  <c:v>2417</c:v>
                </c:pt>
                <c:pt idx="9201">
                  <c:v>2418</c:v>
                </c:pt>
                <c:pt idx="9202">
                  <c:v>2418</c:v>
                </c:pt>
                <c:pt idx="9203">
                  <c:v>2418</c:v>
                </c:pt>
                <c:pt idx="9204">
                  <c:v>2419</c:v>
                </c:pt>
                <c:pt idx="9205">
                  <c:v>2419</c:v>
                </c:pt>
                <c:pt idx="9206">
                  <c:v>2419</c:v>
                </c:pt>
                <c:pt idx="9207">
                  <c:v>2419</c:v>
                </c:pt>
                <c:pt idx="9208">
                  <c:v>2420</c:v>
                </c:pt>
                <c:pt idx="9209">
                  <c:v>2420</c:v>
                </c:pt>
                <c:pt idx="9210">
                  <c:v>2420</c:v>
                </c:pt>
                <c:pt idx="9211">
                  <c:v>2420</c:v>
                </c:pt>
                <c:pt idx="9212">
                  <c:v>2420</c:v>
                </c:pt>
                <c:pt idx="9213">
                  <c:v>2420</c:v>
                </c:pt>
                <c:pt idx="9214">
                  <c:v>2420</c:v>
                </c:pt>
                <c:pt idx="9215">
                  <c:v>2420</c:v>
                </c:pt>
                <c:pt idx="9216">
                  <c:v>2420</c:v>
                </c:pt>
                <c:pt idx="9217">
                  <c:v>2420</c:v>
                </c:pt>
                <c:pt idx="9218">
                  <c:v>2420</c:v>
                </c:pt>
                <c:pt idx="9219">
                  <c:v>2420</c:v>
                </c:pt>
                <c:pt idx="9220">
                  <c:v>2421</c:v>
                </c:pt>
                <c:pt idx="9221">
                  <c:v>2422</c:v>
                </c:pt>
                <c:pt idx="9222">
                  <c:v>2422</c:v>
                </c:pt>
                <c:pt idx="9223">
                  <c:v>2422</c:v>
                </c:pt>
                <c:pt idx="9224">
                  <c:v>2422</c:v>
                </c:pt>
                <c:pt idx="9225">
                  <c:v>2422</c:v>
                </c:pt>
                <c:pt idx="9226">
                  <c:v>2423</c:v>
                </c:pt>
                <c:pt idx="9227">
                  <c:v>2424</c:v>
                </c:pt>
                <c:pt idx="9228">
                  <c:v>2425</c:v>
                </c:pt>
                <c:pt idx="9229">
                  <c:v>2425</c:v>
                </c:pt>
                <c:pt idx="9230">
                  <c:v>2426</c:v>
                </c:pt>
                <c:pt idx="9231">
                  <c:v>2426</c:v>
                </c:pt>
                <c:pt idx="9232">
                  <c:v>2426</c:v>
                </c:pt>
                <c:pt idx="9233">
                  <c:v>2427</c:v>
                </c:pt>
                <c:pt idx="9234">
                  <c:v>2427</c:v>
                </c:pt>
                <c:pt idx="9235">
                  <c:v>2427</c:v>
                </c:pt>
                <c:pt idx="9236">
                  <c:v>2427</c:v>
                </c:pt>
                <c:pt idx="9237">
                  <c:v>2427</c:v>
                </c:pt>
                <c:pt idx="9238">
                  <c:v>2427</c:v>
                </c:pt>
                <c:pt idx="9239">
                  <c:v>2428</c:v>
                </c:pt>
                <c:pt idx="9240">
                  <c:v>2428</c:v>
                </c:pt>
                <c:pt idx="9241">
                  <c:v>2428</c:v>
                </c:pt>
                <c:pt idx="9242">
                  <c:v>2428</c:v>
                </c:pt>
                <c:pt idx="9243">
                  <c:v>2428</c:v>
                </c:pt>
                <c:pt idx="9244">
                  <c:v>2429</c:v>
                </c:pt>
                <c:pt idx="9245">
                  <c:v>2429</c:v>
                </c:pt>
                <c:pt idx="9246">
                  <c:v>2429</c:v>
                </c:pt>
                <c:pt idx="9247">
                  <c:v>2429</c:v>
                </c:pt>
                <c:pt idx="9248">
                  <c:v>2429</c:v>
                </c:pt>
                <c:pt idx="9249">
                  <c:v>2429</c:v>
                </c:pt>
                <c:pt idx="9250">
                  <c:v>2429</c:v>
                </c:pt>
                <c:pt idx="9251">
                  <c:v>2429</c:v>
                </c:pt>
                <c:pt idx="9252">
                  <c:v>2429</c:v>
                </c:pt>
                <c:pt idx="9253">
                  <c:v>2429</c:v>
                </c:pt>
                <c:pt idx="9254">
                  <c:v>2429</c:v>
                </c:pt>
                <c:pt idx="9255">
                  <c:v>2429</c:v>
                </c:pt>
                <c:pt idx="9256">
                  <c:v>2430</c:v>
                </c:pt>
                <c:pt idx="9257">
                  <c:v>2430</c:v>
                </c:pt>
                <c:pt idx="9258">
                  <c:v>2431</c:v>
                </c:pt>
                <c:pt idx="9259">
                  <c:v>2431</c:v>
                </c:pt>
                <c:pt idx="9260">
                  <c:v>2432</c:v>
                </c:pt>
                <c:pt idx="9261">
                  <c:v>2433</c:v>
                </c:pt>
                <c:pt idx="9262">
                  <c:v>2433</c:v>
                </c:pt>
                <c:pt idx="9263">
                  <c:v>2433</c:v>
                </c:pt>
                <c:pt idx="9264">
                  <c:v>2433</c:v>
                </c:pt>
                <c:pt idx="9265">
                  <c:v>2433</c:v>
                </c:pt>
                <c:pt idx="9266">
                  <c:v>2434</c:v>
                </c:pt>
                <c:pt idx="9267">
                  <c:v>2435</c:v>
                </c:pt>
                <c:pt idx="9268">
                  <c:v>2435</c:v>
                </c:pt>
                <c:pt idx="9269">
                  <c:v>2436</c:v>
                </c:pt>
                <c:pt idx="9270">
                  <c:v>2437</c:v>
                </c:pt>
                <c:pt idx="9271">
                  <c:v>2437</c:v>
                </c:pt>
                <c:pt idx="9272">
                  <c:v>2437</c:v>
                </c:pt>
                <c:pt idx="9273">
                  <c:v>2437</c:v>
                </c:pt>
                <c:pt idx="9274">
                  <c:v>2437</c:v>
                </c:pt>
                <c:pt idx="9275">
                  <c:v>2437</c:v>
                </c:pt>
                <c:pt idx="9276">
                  <c:v>2438</c:v>
                </c:pt>
                <c:pt idx="9277">
                  <c:v>2438</c:v>
                </c:pt>
                <c:pt idx="9278">
                  <c:v>2438</c:v>
                </c:pt>
                <c:pt idx="9279">
                  <c:v>2438</c:v>
                </c:pt>
                <c:pt idx="9280">
                  <c:v>2438</c:v>
                </c:pt>
                <c:pt idx="9281">
                  <c:v>2439</c:v>
                </c:pt>
                <c:pt idx="9282">
                  <c:v>2440</c:v>
                </c:pt>
                <c:pt idx="9283">
                  <c:v>2441</c:v>
                </c:pt>
                <c:pt idx="9284">
                  <c:v>2441</c:v>
                </c:pt>
                <c:pt idx="9285">
                  <c:v>2441</c:v>
                </c:pt>
                <c:pt idx="9286">
                  <c:v>2441</c:v>
                </c:pt>
                <c:pt idx="9287">
                  <c:v>2441</c:v>
                </c:pt>
                <c:pt idx="9288">
                  <c:v>2441</c:v>
                </c:pt>
                <c:pt idx="9289">
                  <c:v>2442</c:v>
                </c:pt>
                <c:pt idx="9290">
                  <c:v>2442</c:v>
                </c:pt>
                <c:pt idx="9291">
                  <c:v>2442</c:v>
                </c:pt>
                <c:pt idx="9292">
                  <c:v>2442</c:v>
                </c:pt>
                <c:pt idx="9293">
                  <c:v>2443</c:v>
                </c:pt>
                <c:pt idx="9294">
                  <c:v>2444</c:v>
                </c:pt>
                <c:pt idx="9295">
                  <c:v>2445</c:v>
                </c:pt>
                <c:pt idx="9296">
                  <c:v>2445</c:v>
                </c:pt>
                <c:pt idx="9297">
                  <c:v>2446</c:v>
                </c:pt>
                <c:pt idx="9298">
                  <c:v>2447</c:v>
                </c:pt>
                <c:pt idx="9299">
                  <c:v>2447</c:v>
                </c:pt>
                <c:pt idx="9300">
                  <c:v>2448</c:v>
                </c:pt>
                <c:pt idx="9301">
                  <c:v>2448</c:v>
                </c:pt>
                <c:pt idx="9302">
                  <c:v>2448</c:v>
                </c:pt>
                <c:pt idx="9303">
                  <c:v>2448</c:v>
                </c:pt>
                <c:pt idx="9304">
                  <c:v>2448</c:v>
                </c:pt>
                <c:pt idx="9305">
                  <c:v>2448</c:v>
                </c:pt>
                <c:pt idx="9306">
                  <c:v>2449</c:v>
                </c:pt>
                <c:pt idx="9307">
                  <c:v>2450</c:v>
                </c:pt>
                <c:pt idx="9308">
                  <c:v>2451</c:v>
                </c:pt>
                <c:pt idx="9309">
                  <c:v>2452</c:v>
                </c:pt>
                <c:pt idx="9310">
                  <c:v>2453</c:v>
                </c:pt>
                <c:pt idx="9311">
                  <c:v>2453</c:v>
                </c:pt>
                <c:pt idx="9312">
                  <c:v>2454</c:v>
                </c:pt>
                <c:pt idx="9313">
                  <c:v>2455</c:v>
                </c:pt>
                <c:pt idx="9314">
                  <c:v>2455</c:v>
                </c:pt>
                <c:pt idx="9315">
                  <c:v>2456</c:v>
                </c:pt>
                <c:pt idx="9316">
                  <c:v>2456</c:v>
                </c:pt>
                <c:pt idx="9317">
                  <c:v>2457</c:v>
                </c:pt>
                <c:pt idx="9318">
                  <c:v>2457</c:v>
                </c:pt>
                <c:pt idx="9319">
                  <c:v>2457</c:v>
                </c:pt>
                <c:pt idx="9320">
                  <c:v>2457</c:v>
                </c:pt>
                <c:pt idx="9321">
                  <c:v>2457</c:v>
                </c:pt>
                <c:pt idx="9322">
                  <c:v>2457</c:v>
                </c:pt>
                <c:pt idx="9323">
                  <c:v>2457</c:v>
                </c:pt>
                <c:pt idx="9324">
                  <c:v>2458</c:v>
                </c:pt>
                <c:pt idx="9325">
                  <c:v>2458</c:v>
                </c:pt>
                <c:pt idx="9326">
                  <c:v>2459</c:v>
                </c:pt>
                <c:pt idx="9327">
                  <c:v>2460</c:v>
                </c:pt>
                <c:pt idx="9328">
                  <c:v>2460</c:v>
                </c:pt>
                <c:pt idx="9329">
                  <c:v>2460</c:v>
                </c:pt>
                <c:pt idx="9330">
                  <c:v>2461</c:v>
                </c:pt>
                <c:pt idx="9331">
                  <c:v>2462</c:v>
                </c:pt>
                <c:pt idx="9332">
                  <c:v>2463</c:v>
                </c:pt>
                <c:pt idx="9333">
                  <c:v>2464</c:v>
                </c:pt>
                <c:pt idx="9334">
                  <c:v>2465</c:v>
                </c:pt>
                <c:pt idx="9335">
                  <c:v>2466</c:v>
                </c:pt>
                <c:pt idx="9336">
                  <c:v>2466</c:v>
                </c:pt>
                <c:pt idx="9337">
                  <c:v>2466</c:v>
                </c:pt>
                <c:pt idx="9338">
                  <c:v>2467</c:v>
                </c:pt>
                <c:pt idx="9339">
                  <c:v>2467</c:v>
                </c:pt>
                <c:pt idx="9340">
                  <c:v>2468</c:v>
                </c:pt>
                <c:pt idx="9341">
                  <c:v>2469</c:v>
                </c:pt>
                <c:pt idx="9342">
                  <c:v>2470</c:v>
                </c:pt>
                <c:pt idx="9343">
                  <c:v>2471</c:v>
                </c:pt>
                <c:pt idx="9344">
                  <c:v>2471</c:v>
                </c:pt>
                <c:pt idx="9345">
                  <c:v>2471</c:v>
                </c:pt>
                <c:pt idx="9346">
                  <c:v>2471</c:v>
                </c:pt>
                <c:pt idx="9347">
                  <c:v>2472</c:v>
                </c:pt>
                <c:pt idx="9348">
                  <c:v>2472</c:v>
                </c:pt>
                <c:pt idx="9349">
                  <c:v>2472</c:v>
                </c:pt>
                <c:pt idx="9350">
                  <c:v>2472</c:v>
                </c:pt>
                <c:pt idx="9351">
                  <c:v>2472</c:v>
                </c:pt>
                <c:pt idx="9352">
                  <c:v>2472</c:v>
                </c:pt>
                <c:pt idx="9353">
                  <c:v>2472</c:v>
                </c:pt>
                <c:pt idx="9354">
                  <c:v>2472</c:v>
                </c:pt>
                <c:pt idx="9355">
                  <c:v>2472</c:v>
                </c:pt>
                <c:pt idx="9356">
                  <c:v>2472</c:v>
                </c:pt>
                <c:pt idx="9357">
                  <c:v>2472</c:v>
                </c:pt>
                <c:pt idx="9358">
                  <c:v>2473</c:v>
                </c:pt>
                <c:pt idx="9359">
                  <c:v>2474</c:v>
                </c:pt>
                <c:pt idx="9360">
                  <c:v>2474</c:v>
                </c:pt>
                <c:pt idx="9361">
                  <c:v>2475</c:v>
                </c:pt>
                <c:pt idx="9362">
                  <c:v>2475</c:v>
                </c:pt>
                <c:pt idx="9363">
                  <c:v>2476</c:v>
                </c:pt>
                <c:pt idx="9364">
                  <c:v>2477</c:v>
                </c:pt>
                <c:pt idx="9365">
                  <c:v>2478</c:v>
                </c:pt>
                <c:pt idx="9366">
                  <c:v>2478</c:v>
                </c:pt>
                <c:pt idx="9367">
                  <c:v>2479</c:v>
                </c:pt>
                <c:pt idx="9368">
                  <c:v>2479</c:v>
                </c:pt>
                <c:pt idx="9369">
                  <c:v>2479</c:v>
                </c:pt>
                <c:pt idx="9370">
                  <c:v>2479</c:v>
                </c:pt>
                <c:pt idx="9371">
                  <c:v>2479</c:v>
                </c:pt>
                <c:pt idx="9372">
                  <c:v>2480</c:v>
                </c:pt>
                <c:pt idx="9373">
                  <c:v>2481</c:v>
                </c:pt>
                <c:pt idx="9374">
                  <c:v>2482</c:v>
                </c:pt>
                <c:pt idx="9375">
                  <c:v>2482</c:v>
                </c:pt>
                <c:pt idx="9376">
                  <c:v>2483</c:v>
                </c:pt>
                <c:pt idx="9377">
                  <c:v>2484</c:v>
                </c:pt>
                <c:pt idx="9378">
                  <c:v>2484</c:v>
                </c:pt>
                <c:pt idx="9379">
                  <c:v>2484</c:v>
                </c:pt>
                <c:pt idx="9380">
                  <c:v>2484</c:v>
                </c:pt>
                <c:pt idx="9381">
                  <c:v>2484</c:v>
                </c:pt>
                <c:pt idx="9382">
                  <c:v>2485</c:v>
                </c:pt>
                <c:pt idx="9383">
                  <c:v>2485</c:v>
                </c:pt>
                <c:pt idx="9384">
                  <c:v>2485</c:v>
                </c:pt>
                <c:pt idx="9385">
                  <c:v>2485</c:v>
                </c:pt>
                <c:pt idx="9386">
                  <c:v>2485</c:v>
                </c:pt>
                <c:pt idx="9387">
                  <c:v>2485</c:v>
                </c:pt>
                <c:pt idx="9388">
                  <c:v>2486</c:v>
                </c:pt>
                <c:pt idx="9389">
                  <c:v>2486</c:v>
                </c:pt>
                <c:pt idx="9390">
                  <c:v>2486</c:v>
                </c:pt>
                <c:pt idx="9391">
                  <c:v>2487</c:v>
                </c:pt>
                <c:pt idx="9392">
                  <c:v>2488</c:v>
                </c:pt>
                <c:pt idx="9393">
                  <c:v>2488</c:v>
                </c:pt>
                <c:pt idx="9394">
                  <c:v>2488</c:v>
                </c:pt>
                <c:pt idx="9395">
                  <c:v>2488</c:v>
                </c:pt>
                <c:pt idx="9396">
                  <c:v>2489</c:v>
                </c:pt>
                <c:pt idx="9397">
                  <c:v>2490</c:v>
                </c:pt>
                <c:pt idx="9398">
                  <c:v>2490</c:v>
                </c:pt>
                <c:pt idx="9399">
                  <c:v>2491</c:v>
                </c:pt>
                <c:pt idx="9400">
                  <c:v>2491</c:v>
                </c:pt>
                <c:pt idx="9401">
                  <c:v>2491</c:v>
                </c:pt>
                <c:pt idx="9402">
                  <c:v>2492</c:v>
                </c:pt>
                <c:pt idx="9403">
                  <c:v>2493</c:v>
                </c:pt>
                <c:pt idx="9404">
                  <c:v>2493</c:v>
                </c:pt>
                <c:pt idx="9405">
                  <c:v>2493</c:v>
                </c:pt>
                <c:pt idx="9406">
                  <c:v>2494</c:v>
                </c:pt>
                <c:pt idx="9407">
                  <c:v>2495</c:v>
                </c:pt>
                <c:pt idx="9408">
                  <c:v>2495</c:v>
                </c:pt>
                <c:pt idx="9409">
                  <c:v>2496</c:v>
                </c:pt>
                <c:pt idx="9410">
                  <c:v>2496</c:v>
                </c:pt>
                <c:pt idx="9411">
                  <c:v>2496</c:v>
                </c:pt>
                <c:pt idx="9412">
                  <c:v>2496</c:v>
                </c:pt>
                <c:pt idx="9413">
                  <c:v>2496</c:v>
                </c:pt>
                <c:pt idx="9414">
                  <c:v>2496</c:v>
                </c:pt>
                <c:pt idx="9415">
                  <c:v>2497</c:v>
                </c:pt>
                <c:pt idx="9416">
                  <c:v>2497</c:v>
                </c:pt>
                <c:pt idx="9417">
                  <c:v>2497</c:v>
                </c:pt>
                <c:pt idx="9418">
                  <c:v>2497</c:v>
                </c:pt>
                <c:pt idx="9419">
                  <c:v>2498</c:v>
                </c:pt>
                <c:pt idx="9420">
                  <c:v>2498</c:v>
                </c:pt>
                <c:pt idx="9421">
                  <c:v>2498</c:v>
                </c:pt>
                <c:pt idx="9422">
                  <c:v>2498</c:v>
                </c:pt>
                <c:pt idx="9423">
                  <c:v>2498</c:v>
                </c:pt>
                <c:pt idx="9424">
                  <c:v>2498</c:v>
                </c:pt>
                <c:pt idx="9425">
                  <c:v>2498</c:v>
                </c:pt>
                <c:pt idx="9426">
                  <c:v>2498</c:v>
                </c:pt>
                <c:pt idx="9427">
                  <c:v>2499</c:v>
                </c:pt>
                <c:pt idx="9428">
                  <c:v>2499</c:v>
                </c:pt>
                <c:pt idx="9429">
                  <c:v>2499</c:v>
                </c:pt>
                <c:pt idx="9430">
                  <c:v>2499</c:v>
                </c:pt>
                <c:pt idx="9431">
                  <c:v>2499</c:v>
                </c:pt>
                <c:pt idx="9432">
                  <c:v>2499</c:v>
                </c:pt>
                <c:pt idx="9433">
                  <c:v>2499</c:v>
                </c:pt>
                <c:pt idx="9434">
                  <c:v>2500</c:v>
                </c:pt>
                <c:pt idx="9435">
                  <c:v>2500</c:v>
                </c:pt>
                <c:pt idx="9436">
                  <c:v>2500</c:v>
                </c:pt>
                <c:pt idx="9437">
                  <c:v>2500</c:v>
                </c:pt>
                <c:pt idx="9438">
                  <c:v>2501</c:v>
                </c:pt>
                <c:pt idx="9439">
                  <c:v>2501</c:v>
                </c:pt>
                <c:pt idx="9440">
                  <c:v>2501</c:v>
                </c:pt>
                <c:pt idx="9441">
                  <c:v>2501</c:v>
                </c:pt>
                <c:pt idx="9442">
                  <c:v>2502</c:v>
                </c:pt>
                <c:pt idx="9443">
                  <c:v>2503</c:v>
                </c:pt>
                <c:pt idx="9444">
                  <c:v>2503</c:v>
                </c:pt>
                <c:pt idx="9445">
                  <c:v>2503</c:v>
                </c:pt>
                <c:pt idx="9446">
                  <c:v>2503</c:v>
                </c:pt>
                <c:pt idx="9447">
                  <c:v>2503</c:v>
                </c:pt>
                <c:pt idx="9448">
                  <c:v>2503</c:v>
                </c:pt>
                <c:pt idx="9449">
                  <c:v>2504</c:v>
                </c:pt>
                <c:pt idx="9450">
                  <c:v>2504</c:v>
                </c:pt>
                <c:pt idx="9451">
                  <c:v>2505</c:v>
                </c:pt>
                <c:pt idx="9452">
                  <c:v>2505</c:v>
                </c:pt>
                <c:pt idx="9453">
                  <c:v>2506</c:v>
                </c:pt>
                <c:pt idx="9454">
                  <c:v>2507</c:v>
                </c:pt>
                <c:pt idx="9455">
                  <c:v>2508</c:v>
                </c:pt>
                <c:pt idx="9456">
                  <c:v>2508</c:v>
                </c:pt>
                <c:pt idx="9457">
                  <c:v>2508</c:v>
                </c:pt>
                <c:pt idx="9458">
                  <c:v>2508</c:v>
                </c:pt>
                <c:pt idx="9459">
                  <c:v>2509</c:v>
                </c:pt>
                <c:pt idx="9460">
                  <c:v>2509</c:v>
                </c:pt>
                <c:pt idx="9461">
                  <c:v>2509</c:v>
                </c:pt>
                <c:pt idx="9462">
                  <c:v>2509</c:v>
                </c:pt>
                <c:pt idx="9463">
                  <c:v>2509</c:v>
                </c:pt>
                <c:pt idx="9464">
                  <c:v>2509</c:v>
                </c:pt>
                <c:pt idx="9465">
                  <c:v>2509</c:v>
                </c:pt>
                <c:pt idx="9466">
                  <c:v>2509</c:v>
                </c:pt>
                <c:pt idx="9467">
                  <c:v>2510</c:v>
                </c:pt>
                <c:pt idx="9468">
                  <c:v>2510</c:v>
                </c:pt>
                <c:pt idx="9469">
                  <c:v>2510</c:v>
                </c:pt>
                <c:pt idx="9470">
                  <c:v>2510</c:v>
                </c:pt>
                <c:pt idx="9471">
                  <c:v>2510</c:v>
                </c:pt>
                <c:pt idx="9472">
                  <c:v>2510</c:v>
                </c:pt>
                <c:pt idx="9473">
                  <c:v>2510</c:v>
                </c:pt>
                <c:pt idx="9474">
                  <c:v>2510</c:v>
                </c:pt>
                <c:pt idx="9475">
                  <c:v>2511</c:v>
                </c:pt>
                <c:pt idx="9476">
                  <c:v>2512</c:v>
                </c:pt>
                <c:pt idx="9477">
                  <c:v>2513</c:v>
                </c:pt>
                <c:pt idx="9478">
                  <c:v>2513</c:v>
                </c:pt>
                <c:pt idx="9479">
                  <c:v>2514</c:v>
                </c:pt>
                <c:pt idx="9480">
                  <c:v>2515</c:v>
                </c:pt>
                <c:pt idx="9481">
                  <c:v>2515</c:v>
                </c:pt>
                <c:pt idx="9482">
                  <c:v>2515</c:v>
                </c:pt>
                <c:pt idx="9483">
                  <c:v>2515</c:v>
                </c:pt>
                <c:pt idx="9484">
                  <c:v>2515</c:v>
                </c:pt>
                <c:pt idx="9485">
                  <c:v>2515</c:v>
                </c:pt>
                <c:pt idx="9486">
                  <c:v>2515</c:v>
                </c:pt>
                <c:pt idx="9487">
                  <c:v>2515</c:v>
                </c:pt>
                <c:pt idx="9488">
                  <c:v>2515</c:v>
                </c:pt>
                <c:pt idx="9489">
                  <c:v>2515</c:v>
                </c:pt>
                <c:pt idx="9490">
                  <c:v>2516</c:v>
                </c:pt>
                <c:pt idx="9491">
                  <c:v>2516</c:v>
                </c:pt>
                <c:pt idx="9492">
                  <c:v>2517</c:v>
                </c:pt>
                <c:pt idx="9493">
                  <c:v>2518</c:v>
                </c:pt>
                <c:pt idx="9494">
                  <c:v>2519</c:v>
                </c:pt>
                <c:pt idx="9495">
                  <c:v>2519</c:v>
                </c:pt>
                <c:pt idx="9496">
                  <c:v>2520</c:v>
                </c:pt>
                <c:pt idx="9497">
                  <c:v>2520</c:v>
                </c:pt>
                <c:pt idx="9498">
                  <c:v>2520</c:v>
                </c:pt>
                <c:pt idx="9499">
                  <c:v>2520</c:v>
                </c:pt>
                <c:pt idx="9500">
                  <c:v>2520</c:v>
                </c:pt>
                <c:pt idx="9501">
                  <c:v>2520</c:v>
                </c:pt>
                <c:pt idx="9502">
                  <c:v>2521</c:v>
                </c:pt>
                <c:pt idx="9503">
                  <c:v>2521</c:v>
                </c:pt>
                <c:pt idx="9504">
                  <c:v>2522</c:v>
                </c:pt>
                <c:pt idx="9505">
                  <c:v>2523</c:v>
                </c:pt>
                <c:pt idx="9506">
                  <c:v>2523</c:v>
                </c:pt>
                <c:pt idx="9507">
                  <c:v>2524</c:v>
                </c:pt>
                <c:pt idx="9508">
                  <c:v>2525</c:v>
                </c:pt>
                <c:pt idx="9509">
                  <c:v>2526</c:v>
                </c:pt>
                <c:pt idx="9510">
                  <c:v>2527</c:v>
                </c:pt>
                <c:pt idx="9511">
                  <c:v>2527</c:v>
                </c:pt>
                <c:pt idx="9512">
                  <c:v>2528</c:v>
                </c:pt>
                <c:pt idx="9513">
                  <c:v>2528</c:v>
                </c:pt>
                <c:pt idx="9514">
                  <c:v>2528</c:v>
                </c:pt>
                <c:pt idx="9515">
                  <c:v>2529</c:v>
                </c:pt>
                <c:pt idx="9516">
                  <c:v>2530</c:v>
                </c:pt>
                <c:pt idx="9517">
                  <c:v>2531</c:v>
                </c:pt>
                <c:pt idx="9518">
                  <c:v>2532</c:v>
                </c:pt>
                <c:pt idx="9519">
                  <c:v>2533</c:v>
                </c:pt>
                <c:pt idx="9520">
                  <c:v>2534</c:v>
                </c:pt>
                <c:pt idx="9521">
                  <c:v>2535</c:v>
                </c:pt>
                <c:pt idx="9522">
                  <c:v>2536</c:v>
                </c:pt>
                <c:pt idx="9523">
                  <c:v>2536</c:v>
                </c:pt>
                <c:pt idx="9524">
                  <c:v>2536</c:v>
                </c:pt>
                <c:pt idx="9525">
                  <c:v>2536</c:v>
                </c:pt>
                <c:pt idx="9526">
                  <c:v>2536</c:v>
                </c:pt>
                <c:pt idx="9527">
                  <c:v>2536</c:v>
                </c:pt>
                <c:pt idx="9528">
                  <c:v>2537</c:v>
                </c:pt>
                <c:pt idx="9529">
                  <c:v>2538</c:v>
                </c:pt>
                <c:pt idx="9530">
                  <c:v>2538</c:v>
                </c:pt>
                <c:pt idx="9531">
                  <c:v>2539</c:v>
                </c:pt>
                <c:pt idx="9532">
                  <c:v>2539</c:v>
                </c:pt>
                <c:pt idx="9533">
                  <c:v>2539</c:v>
                </c:pt>
                <c:pt idx="9534">
                  <c:v>2539</c:v>
                </c:pt>
                <c:pt idx="9535">
                  <c:v>2539</c:v>
                </c:pt>
                <c:pt idx="9536">
                  <c:v>2540</c:v>
                </c:pt>
                <c:pt idx="9537">
                  <c:v>2541</c:v>
                </c:pt>
                <c:pt idx="9538">
                  <c:v>2541</c:v>
                </c:pt>
                <c:pt idx="9539">
                  <c:v>2542</c:v>
                </c:pt>
                <c:pt idx="9540">
                  <c:v>2542</c:v>
                </c:pt>
                <c:pt idx="9541">
                  <c:v>2542</c:v>
                </c:pt>
                <c:pt idx="9542">
                  <c:v>2542</c:v>
                </c:pt>
                <c:pt idx="9543">
                  <c:v>2543</c:v>
                </c:pt>
                <c:pt idx="9544">
                  <c:v>2543</c:v>
                </c:pt>
                <c:pt idx="9545">
                  <c:v>2544</c:v>
                </c:pt>
                <c:pt idx="9546">
                  <c:v>2544</c:v>
                </c:pt>
                <c:pt idx="9547">
                  <c:v>2544</c:v>
                </c:pt>
                <c:pt idx="9548">
                  <c:v>2544</c:v>
                </c:pt>
                <c:pt idx="9549">
                  <c:v>2544</c:v>
                </c:pt>
                <c:pt idx="9550">
                  <c:v>2544</c:v>
                </c:pt>
                <c:pt idx="9551">
                  <c:v>2544</c:v>
                </c:pt>
                <c:pt idx="9552">
                  <c:v>2544</c:v>
                </c:pt>
                <c:pt idx="9553">
                  <c:v>2545</c:v>
                </c:pt>
                <c:pt idx="9554">
                  <c:v>2546</c:v>
                </c:pt>
                <c:pt idx="9555">
                  <c:v>2547</c:v>
                </c:pt>
                <c:pt idx="9556">
                  <c:v>2548</c:v>
                </c:pt>
                <c:pt idx="9557">
                  <c:v>2548</c:v>
                </c:pt>
                <c:pt idx="9558">
                  <c:v>2549</c:v>
                </c:pt>
                <c:pt idx="9559">
                  <c:v>2550</c:v>
                </c:pt>
                <c:pt idx="9560">
                  <c:v>2551</c:v>
                </c:pt>
                <c:pt idx="9561">
                  <c:v>2552</c:v>
                </c:pt>
                <c:pt idx="9562">
                  <c:v>2552</c:v>
                </c:pt>
                <c:pt idx="9563">
                  <c:v>2552</c:v>
                </c:pt>
                <c:pt idx="9564">
                  <c:v>2552</c:v>
                </c:pt>
                <c:pt idx="9565">
                  <c:v>2553</c:v>
                </c:pt>
                <c:pt idx="9566">
                  <c:v>2553</c:v>
                </c:pt>
                <c:pt idx="9567">
                  <c:v>2553</c:v>
                </c:pt>
                <c:pt idx="9568">
                  <c:v>2553</c:v>
                </c:pt>
                <c:pt idx="9569">
                  <c:v>2553</c:v>
                </c:pt>
                <c:pt idx="9570">
                  <c:v>2553</c:v>
                </c:pt>
                <c:pt idx="9571">
                  <c:v>2553</c:v>
                </c:pt>
                <c:pt idx="9572">
                  <c:v>2553</c:v>
                </c:pt>
                <c:pt idx="9573">
                  <c:v>2554</c:v>
                </c:pt>
                <c:pt idx="9574">
                  <c:v>2554</c:v>
                </c:pt>
                <c:pt idx="9575">
                  <c:v>2554</c:v>
                </c:pt>
                <c:pt idx="9576">
                  <c:v>2555</c:v>
                </c:pt>
                <c:pt idx="9577">
                  <c:v>2556</c:v>
                </c:pt>
                <c:pt idx="9578">
                  <c:v>2557</c:v>
                </c:pt>
                <c:pt idx="9579">
                  <c:v>2558</c:v>
                </c:pt>
                <c:pt idx="9580">
                  <c:v>2559</c:v>
                </c:pt>
                <c:pt idx="9581">
                  <c:v>2560</c:v>
                </c:pt>
                <c:pt idx="9582">
                  <c:v>2561</c:v>
                </c:pt>
                <c:pt idx="9583">
                  <c:v>2562</c:v>
                </c:pt>
                <c:pt idx="9584">
                  <c:v>2563</c:v>
                </c:pt>
                <c:pt idx="9585">
                  <c:v>2564</c:v>
                </c:pt>
                <c:pt idx="9586">
                  <c:v>2565</c:v>
                </c:pt>
                <c:pt idx="9587">
                  <c:v>2566</c:v>
                </c:pt>
                <c:pt idx="9588">
                  <c:v>2567</c:v>
                </c:pt>
                <c:pt idx="9589">
                  <c:v>2568</c:v>
                </c:pt>
                <c:pt idx="9590">
                  <c:v>2569</c:v>
                </c:pt>
                <c:pt idx="9591">
                  <c:v>2570</c:v>
                </c:pt>
                <c:pt idx="9592">
                  <c:v>2571</c:v>
                </c:pt>
                <c:pt idx="9593">
                  <c:v>2572</c:v>
                </c:pt>
                <c:pt idx="9594">
                  <c:v>2572</c:v>
                </c:pt>
                <c:pt idx="9595">
                  <c:v>2572</c:v>
                </c:pt>
                <c:pt idx="9596">
                  <c:v>2572</c:v>
                </c:pt>
                <c:pt idx="9597">
                  <c:v>2572</c:v>
                </c:pt>
                <c:pt idx="9598">
                  <c:v>2572</c:v>
                </c:pt>
                <c:pt idx="9599">
                  <c:v>2572</c:v>
                </c:pt>
                <c:pt idx="9600">
                  <c:v>2573</c:v>
                </c:pt>
                <c:pt idx="9601">
                  <c:v>2574</c:v>
                </c:pt>
                <c:pt idx="9602">
                  <c:v>2574</c:v>
                </c:pt>
              </c:numCache>
            </c:numRef>
          </c:val>
          <c:smooth val="0"/>
        </c:ser>
        <c:ser>
          <c:idx val="3"/>
          <c:order val="3"/>
          <c:tx>
            <c:strRef>
              <c:f>Sheet2!$AO$1</c:f>
              <c:strCache>
                <c:ptCount val="1"/>
                <c:pt idx="0">
                  <c:v>Complete B</c:v>
                </c:pt>
              </c:strCache>
            </c:strRef>
          </c:tx>
          <c:marker>
            <c:symbol val="none"/>
          </c:marker>
          <c:val>
            <c:numRef>
              <c:f>Sheet2!$AO$2:$AO$9604</c:f>
              <c:numCache>
                <c:formatCode>General</c:formatCode>
                <c:ptCount val="9603"/>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14</c:v>
                </c:pt>
                <c:pt idx="16">
                  <c:v>15</c:v>
                </c:pt>
                <c:pt idx="17">
                  <c:v>15</c:v>
                </c:pt>
                <c:pt idx="18">
                  <c:v>15</c:v>
                </c:pt>
                <c:pt idx="19">
                  <c:v>15</c:v>
                </c:pt>
                <c:pt idx="20">
                  <c:v>15</c:v>
                </c:pt>
                <c:pt idx="21">
                  <c:v>16</c:v>
                </c:pt>
                <c:pt idx="22">
                  <c:v>16</c:v>
                </c:pt>
                <c:pt idx="23">
                  <c:v>17</c:v>
                </c:pt>
                <c:pt idx="24">
                  <c:v>18</c:v>
                </c:pt>
                <c:pt idx="25">
                  <c:v>19</c:v>
                </c:pt>
                <c:pt idx="26">
                  <c:v>19</c:v>
                </c:pt>
                <c:pt idx="27">
                  <c:v>19</c:v>
                </c:pt>
                <c:pt idx="28">
                  <c:v>20</c:v>
                </c:pt>
                <c:pt idx="29">
                  <c:v>21</c:v>
                </c:pt>
                <c:pt idx="30">
                  <c:v>21</c:v>
                </c:pt>
                <c:pt idx="31">
                  <c:v>22</c:v>
                </c:pt>
                <c:pt idx="32">
                  <c:v>22</c:v>
                </c:pt>
                <c:pt idx="33">
                  <c:v>23</c:v>
                </c:pt>
                <c:pt idx="34">
                  <c:v>23</c:v>
                </c:pt>
                <c:pt idx="35">
                  <c:v>24</c:v>
                </c:pt>
                <c:pt idx="36">
                  <c:v>25</c:v>
                </c:pt>
                <c:pt idx="37">
                  <c:v>26</c:v>
                </c:pt>
                <c:pt idx="38">
                  <c:v>27</c:v>
                </c:pt>
                <c:pt idx="39">
                  <c:v>27</c:v>
                </c:pt>
                <c:pt idx="40">
                  <c:v>28</c:v>
                </c:pt>
                <c:pt idx="41">
                  <c:v>29</c:v>
                </c:pt>
                <c:pt idx="42">
                  <c:v>29</c:v>
                </c:pt>
                <c:pt idx="43">
                  <c:v>29</c:v>
                </c:pt>
                <c:pt idx="44">
                  <c:v>29</c:v>
                </c:pt>
                <c:pt idx="45">
                  <c:v>29</c:v>
                </c:pt>
                <c:pt idx="46">
                  <c:v>30</c:v>
                </c:pt>
                <c:pt idx="47">
                  <c:v>31</c:v>
                </c:pt>
                <c:pt idx="48">
                  <c:v>32</c:v>
                </c:pt>
                <c:pt idx="49">
                  <c:v>33</c:v>
                </c:pt>
                <c:pt idx="50">
                  <c:v>34</c:v>
                </c:pt>
                <c:pt idx="51">
                  <c:v>34</c:v>
                </c:pt>
                <c:pt idx="52">
                  <c:v>34</c:v>
                </c:pt>
                <c:pt idx="53">
                  <c:v>34</c:v>
                </c:pt>
                <c:pt idx="54">
                  <c:v>35</c:v>
                </c:pt>
                <c:pt idx="55">
                  <c:v>35</c:v>
                </c:pt>
                <c:pt idx="56">
                  <c:v>36</c:v>
                </c:pt>
                <c:pt idx="57">
                  <c:v>37</c:v>
                </c:pt>
                <c:pt idx="58">
                  <c:v>37</c:v>
                </c:pt>
                <c:pt idx="59">
                  <c:v>38</c:v>
                </c:pt>
                <c:pt idx="60">
                  <c:v>38</c:v>
                </c:pt>
                <c:pt idx="61">
                  <c:v>39</c:v>
                </c:pt>
                <c:pt idx="62">
                  <c:v>40</c:v>
                </c:pt>
                <c:pt idx="63">
                  <c:v>41</c:v>
                </c:pt>
                <c:pt idx="64">
                  <c:v>41</c:v>
                </c:pt>
                <c:pt idx="65">
                  <c:v>42</c:v>
                </c:pt>
                <c:pt idx="66">
                  <c:v>43</c:v>
                </c:pt>
                <c:pt idx="67">
                  <c:v>44</c:v>
                </c:pt>
                <c:pt idx="68">
                  <c:v>45</c:v>
                </c:pt>
                <c:pt idx="69">
                  <c:v>45</c:v>
                </c:pt>
                <c:pt idx="70">
                  <c:v>46</c:v>
                </c:pt>
                <c:pt idx="71">
                  <c:v>46</c:v>
                </c:pt>
                <c:pt idx="72">
                  <c:v>46</c:v>
                </c:pt>
                <c:pt idx="73">
                  <c:v>47</c:v>
                </c:pt>
                <c:pt idx="74">
                  <c:v>48</c:v>
                </c:pt>
                <c:pt idx="75">
                  <c:v>48</c:v>
                </c:pt>
                <c:pt idx="76">
                  <c:v>48</c:v>
                </c:pt>
                <c:pt idx="77">
                  <c:v>49</c:v>
                </c:pt>
                <c:pt idx="78">
                  <c:v>50</c:v>
                </c:pt>
                <c:pt idx="79">
                  <c:v>50</c:v>
                </c:pt>
                <c:pt idx="80">
                  <c:v>51</c:v>
                </c:pt>
                <c:pt idx="81">
                  <c:v>51</c:v>
                </c:pt>
                <c:pt idx="82">
                  <c:v>52</c:v>
                </c:pt>
                <c:pt idx="83">
                  <c:v>53</c:v>
                </c:pt>
                <c:pt idx="84">
                  <c:v>54</c:v>
                </c:pt>
                <c:pt idx="85">
                  <c:v>55</c:v>
                </c:pt>
                <c:pt idx="86">
                  <c:v>55</c:v>
                </c:pt>
                <c:pt idx="87">
                  <c:v>56</c:v>
                </c:pt>
                <c:pt idx="88">
                  <c:v>56</c:v>
                </c:pt>
                <c:pt idx="89">
                  <c:v>57</c:v>
                </c:pt>
                <c:pt idx="90">
                  <c:v>58</c:v>
                </c:pt>
                <c:pt idx="91">
                  <c:v>59</c:v>
                </c:pt>
                <c:pt idx="92">
                  <c:v>60</c:v>
                </c:pt>
                <c:pt idx="93">
                  <c:v>61</c:v>
                </c:pt>
                <c:pt idx="94">
                  <c:v>62</c:v>
                </c:pt>
                <c:pt idx="95">
                  <c:v>62</c:v>
                </c:pt>
                <c:pt idx="96">
                  <c:v>62</c:v>
                </c:pt>
                <c:pt idx="97">
                  <c:v>62</c:v>
                </c:pt>
                <c:pt idx="98">
                  <c:v>62</c:v>
                </c:pt>
                <c:pt idx="99">
                  <c:v>62</c:v>
                </c:pt>
                <c:pt idx="100">
                  <c:v>62</c:v>
                </c:pt>
                <c:pt idx="101">
                  <c:v>62</c:v>
                </c:pt>
                <c:pt idx="102">
                  <c:v>62</c:v>
                </c:pt>
                <c:pt idx="103">
                  <c:v>62</c:v>
                </c:pt>
                <c:pt idx="104">
                  <c:v>63</c:v>
                </c:pt>
                <c:pt idx="105">
                  <c:v>63</c:v>
                </c:pt>
                <c:pt idx="106">
                  <c:v>63</c:v>
                </c:pt>
                <c:pt idx="107">
                  <c:v>64</c:v>
                </c:pt>
                <c:pt idx="108">
                  <c:v>65</c:v>
                </c:pt>
                <c:pt idx="109">
                  <c:v>66</c:v>
                </c:pt>
                <c:pt idx="110">
                  <c:v>67</c:v>
                </c:pt>
                <c:pt idx="111">
                  <c:v>67</c:v>
                </c:pt>
                <c:pt idx="112">
                  <c:v>68</c:v>
                </c:pt>
                <c:pt idx="113">
                  <c:v>69</c:v>
                </c:pt>
                <c:pt idx="114">
                  <c:v>69</c:v>
                </c:pt>
                <c:pt idx="115">
                  <c:v>70</c:v>
                </c:pt>
                <c:pt idx="116">
                  <c:v>71</c:v>
                </c:pt>
                <c:pt idx="117">
                  <c:v>72</c:v>
                </c:pt>
                <c:pt idx="118">
                  <c:v>73</c:v>
                </c:pt>
                <c:pt idx="119">
                  <c:v>74</c:v>
                </c:pt>
                <c:pt idx="120">
                  <c:v>74</c:v>
                </c:pt>
                <c:pt idx="121">
                  <c:v>74</c:v>
                </c:pt>
                <c:pt idx="122">
                  <c:v>75</c:v>
                </c:pt>
                <c:pt idx="123">
                  <c:v>75</c:v>
                </c:pt>
                <c:pt idx="124">
                  <c:v>76</c:v>
                </c:pt>
                <c:pt idx="125">
                  <c:v>76</c:v>
                </c:pt>
                <c:pt idx="126">
                  <c:v>76</c:v>
                </c:pt>
                <c:pt idx="127">
                  <c:v>76</c:v>
                </c:pt>
                <c:pt idx="128">
                  <c:v>76</c:v>
                </c:pt>
                <c:pt idx="129">
                  <c:v>76</c:v>
                </c:pt>
                <c:pt idx="130">
                  <c:v>77</c:v>
                </c:pt>
                <c:pt idx="131">
                  <c:v>77</c:v>
                </c:pt>
                <c:pt idx="132">
                  <c:v>78</c:v>
                </c:pt>
                <c:pt idx="133">
                  <c:v>78</c:v>
                </c:pt>
                <c:pt idx="134">
                  <c:v>79</c:v>
                </c:pt>
                <c:pt idx="135">
                  <c:v>79</c:v>
                </c:pt>
                <c:pt idx="136">
                  <c:v>79</c:v>
                </c:pt>
                <c:pt idx="137">
                  <c:v>79</c:v>
                </c:pt>
                <c:pt idx="138">
                  <c:v>79</c:v>
                </c:pt>
                <c:pt idx="139">
                  <c:v>80</c:v>
                </c:pt>
                <c:pt idx="140">
                  <c:v>80</c:v>
                </c:pt>
                <c:pt idx="141">
                  <c:v>80</c:v>
                </c:pt>
                <c:pt idx="142">
                  <c:v>80</c:v>
                </c:pt>
                <c:pt idx="143">
                  <c:v>80</c:v>
                </c:pt>
                <c:pt idx="144">
                  <c:v>81</c:v>
                </c:pt>
                <c:pt idx="145">
                  <c:v>82</c:v>
                </c:pt>
                <c:pt idx="146">
                  <c:v>83</c:v>
                </c:pt>
                <c:pt idx="147">
                  <c:v>84</c:v>
                </c:pt>
                <c:pt idx="148">
                  <c:v>85</c:v>
                </c:pt>
                <c:pt idx="149">
                  <c:v>86</c:v>
                </c:pt>
                <c:pt idx="150">
                  <c:v>86</c:v>
                </c:pt>
                <c:pt idx="151">
                  <c:v>86</c:v>
                </c:pt>
                <c:pt idx="152">
                  <c:v>87</c:v>
                </c:pt>
                <c:pt idx="153">
                  <c:v>87</c:v>
                </c:pt>
                <c:pt idx="154">
                  <c:v>87</c:v>
                </c:pt>
                <c:pt idx="155">
                  <c:v>87</c:v>
                </c:pt>
                <c:pt idx="156">
                  <c:v>87</c:v>
                </c:pt>
                <c:pt idx="157">
                  <c:v>87</c:v>
                </c:pt>
                <c:pt idx="158">
                  <c:v>87</c:v>
                </c:pt>
                <c:pt idx="159">
                  <c:v>88</c:v>
                </c:pt>
                <c:pt idx="160">
                  <c:v>88</c:v>
                </c:pt>
                <c:pt idx="161">
                  <c:v>89</c:v>
                </c:pt>
                <c:pt idx="162">
                  <c:v>90</c:v>
                </c:pt>
                <c:pt idx="163">
                  <c:v>91</c:v>
                </c:pt>
                <c:pt idx="164">
                  <c:v>92</c:v>
                </c:pt>
                <c:pt idx="165">
                  <c:v>93</c:v>
                </c:pt>
                <c:pt idx="166">
                  <c:v>93</c:v>
                </c:pt>
                <c:pt idx="167">
                  <c:v>93</c:v>
                </c:pt>
                <c:pt idx="168">
                  <c:v>93</c:v>
                </c:pt>
                <c:pt idx="169">
                  <c:v>93</c:v>
                </c:pt>
                <c:pt idx="170">
                  <c:v>93</c:v>
                </c:pt>
                <c:pt idx="171">
                  <c:v>94</c:v>
                </c:pt>
                <c:pt idx="172">
                  <c:v>95</c:v>
                </c:pt>
                <c:pt idx="173">
                  <c:v>96</c:v>
                </c:pt>
                <c:pt idx="174">
                  <c:v>96</c:v>
                </c:pt>
                <c:pt idx="175">
                  <c:v>96</c:v>
                </c:pt>
                <c:pt idx="176">
                  <c:v>97</c:v>
                </c:pt>
                <c:pt idx="177">
                  <c:v>98</c:v>
                </c:pt>
                <c:pt idx="178">
                  <c:v>98</c:v>
                </c:pt>
                <c:pt idx="179">
                  <c:v>98</c:v>
                </c:pt>
                <c:pt idx="180">
                  <c:v>98</c:v>
                </c:pt>
                <c:pt idx="181">
                  <c:v>98</c:v>
                </c:pt>
                <c:pt idx="182">
                  <c:v>99</c:v>
                </c:pt>
                <c:pt idx="183">
                  <c:v>99</c:v>
                </c:pt>
                <c:pt idx="184">
                  <c:v>99</c:v>
                </c:pt>
                <c:pt idx="185">
                  <c:v>99</c:v>
                </c:pt>
                <c:pt idx="186">
                  <c:v>100</c:v>
                </c:pt>
                <c:pt idx="187">
                  <c:v>101</c:v>
                </c:pt>
                <c:pt idx="188">
                  <c:v>102</c:v>
                </c:pt>
                <c:pt idx="189">
                  <c:v>102</c:v>
                </c:pt>
                <c:pt idx="190">
                  <c:v>103</c:v>
                </c:pt>
                <c:pt idx="191">
                  <c:v>103</c:v>
                </c:pt>
                <c:pt idx="192">
                  <c:v>103</c:v>
                </c:pt>
                <c:pt idx="193">
                  <c:v>104</c:v>
                </c:pt>
                <c:pt idx="194">
                  <c:v>104</c:v>
                </c:pt>
                <c:pt idx="195">
                  <c:v>105</c:v>
                </c:pt>
                <c:pt idx="196">
                  <c:v>106</c:v>
                </c:pt>
                <c:pt idx="197">
                  <c:v>107</c:v>
                </c:pt>
                <c:pt idx="198">
                  <c:v>107</c:v>
                </c:pt>
                <c:pt idx="199">
                  <c:v>107</c:v>
                </c:pt>
                <c:pt idx="200">
                  <c:v>108</c:v>
                </c:pt>
                <c:pt idx="201">
                  <c:v>108</c:v>
                </c:pt>
                <c:pt idx="202">
                  <c:v>108</c:v>
                </c:pt>
                <c:pt idx="203">
                  <c:v>108</c:v>
                </c:pt>
                <c:pt idx="204">
                  <c:v>108</c:v>
                </c:pt>
                <c:pt idx="205">
                  <c:v>108</c:v>
                </c:pt>
                <c:pt idx="206">
                  <c:v>108</c:v>
                </c:pt>
                <c:pt idx="207">
                  <c:v>108</c:v>
                </c:pt>
                <c:pt idx="208">
                  <c:v>108</c:v>
                </c:pt>
                <c:pt idx="209">
                  <c:v>108</c:v>
                </c:pt>
                <c:pt idx="210">
                  <c:v>108</c:v>
                </c:pt>
                <c:pt idx="211">
                  <c:v>108</c:v>
                </c:pt>
                <c:pt idx="212">
                  <c:v>109</c:v>
                </c:pt>
                <c:pt idx="213">
                  <c:v>110</c:v>
                </c:pt>
                <c:pt idx="214">
                  <c:v>111</c:v>
                </c:pt>
                <c:pt idx="215">
                  <c:v>111</c:v>
                </c:pt>
                <c:pt idx="216">
                  <c:v>112</c:v>
                </c:pt>
                <c:pt idx="217">
                  <c:v>112</c:v>
                </c:pt>
                <c:pt idx="218">
                  <c:v>113</c:v>
                </c:pt>
                <c:pt idx="219">
                  <c:v>113</c:v>
                </c:pt>
                <c:pt idx="220">
                  <c:v>114</c:v>
                </c:pt>
                <c:pt idx="221">
                  <c:v>114</c:v>
                </c:pt>
                <c:pt idx="222">
                  <c:v>114</c:v>
                </c:pt>
                <c:pt idx="223">
                  <c:v>114</c:v>
                </c:pt>
                <c:pt idx="224">
                  <c:v>114</c:v>
                </c:pt>
                <c:pt idx="225">
                  <c:v>114</c:v>
                </c:pt>
                <c:pt idx="226">
                  <c:v>114</c:v>
                </c:pt>
                <c:pt idx="227">
                  <c:v>114</c:v>
                </c:pt>
                <c:pt idx="228">
                  <c:v>115</c:v>
                </c:pt>
                <c:pt idx="229">
                  <c:v>115</c:v>
                </c:pt>
                <c:pt idx="230">
                  <c:v>115</c:v>
                </c:pt>
                <c:pt idx="231">
                  <c:v>115</c:v>
                </c:pt>
                <c:pt idx="232">
                  <c:v>116</c:v>
                </c:pt>
                <c:pt idx="233">
                  <c:v>117</c:v>
                </c:pt>
                <c:pt idx="234">
                  <c:v>118</c:v>
                </c:pt>
                <c:pt idx="235">
                  <c:v>118</c:v>
                </c:pt>
                <c:pt idx="236">
                  <c:v>118</c:v>
                </c:pt>
                <c:pt idx="237">
                  <c:v>119</c:v>
                </c:pt>
                <c:pt idx="238">
                  <c:v>119</c:v>
                </c:pt>
                <c:pt idx="239">
                  <c:v>119</c:v>
                </c:pt>
                <c:pt idx="240">
                  <c:v>119</c:v>
                </c:pt>
                <c:pt idx="241">
                  <c:v>119</c:v>
                </c:pt>
                <c:pt idx="242">
                  <c:v>119</c:v>
                </c:pt>
                <c:pt idx="243">
                  <c:v>120</c:v>
                </c:pt>
                <c:pt idx="244">
                  <c:v>120</c:v>
                </c:pt>
                <c:pt idx="245">
                  <c:v>120</c:v>
                </c:pt>
                <c:pt idx="246">
                  <c:v>120</c:v>
                </c:pt>
                <c:pt idx="247">
                  <c:v>120</c:v>
                </c:pt>
                <c:pt idx="248">
                  <c:v>121</c:v>
                </c:pt>
                <c:pt idx="249">
                  <c:v>121</c:v>
                </c:pt>
                <c:pt idx="250">
                  <c:v>121</c:v>
                </c:pt>
                <c:pt idx="251">
                  <c:v>121</c:v>
                </c:pt>
                <c:pt idx="252">
                  <c:v>121</c:v>
                </c:pt>
                <c:pt idx="253">
                  <c:v>122</c:v>
                </c:pt>
                <c:pt idx="254">
                  <c:v>123</c:v>
                </c:pt>
                <c:pt idx="255">
                  <c:v>123</c:v>
                </c:pt>
                <c:pt idx="256">
                  <c:v>124</c:v>
                </c:pt>
                <c:pt idx="257">
                  <c:v>125</c:v>
                </c:pt>
                <c:pt idx="258">
                  <c:v>125</c:v>
                </c:pt>
                <c:pt idx="259">
                  <c:v>125</c:v>
                </c:pt>
                <c:pt idx="260">
                  <c:v>126</c:v>
                </c:pt>
                <c:pt idx="261">
                  <c:v>127</c:v>
                </c:pt>
                <c:pt idx="262">
                  <c:v>128</c:v>
                </c:pt>
                <c:pt idx="263">
                  <c:v>129</c:v>
                </c:pt>
                <c:pt idx="264">
                  <c:v>129</c:v>
                </c:pt>
                <c:pt idx="265">
                  <c:v>129</c:v>
                </c:pt>
                <c:pt idx="266">
                  <c:v>130</c:v>
                </c:pt>
                <c:pt idx="267">
                  <c:v>130</c:v>
                </c:pt>
                <c:pt idx="268">
                  <c:v>131</c:v>
                </c:pt>
                <c:pt idx="269">
                  <c:v>131</c:v>
                </c:pt>
                <c:pt idx="270">
                  <c:v>131</c:v>
                </c:pt>
                <c:pt idx="271">
                  <c:v>131</c:v>
                </c:pt>
                <c:pt idx="272">
                  <c:v>131</c:v>
                </c:pt>
                <c:pt idx="273">
                  <c:v>131</c:v>
                </c:pt>
                <c:pt idx="274">
                  <c:v>131</c:v>
                </c:pt>
                <c:pt idx="275">
                  <c:v>131</c:v>
                </c:pt>
                <c:pt idx="276">
                  <c:v>131</c:v>
                </c:pt>
                <c:pt idx="277">
                  <c:v>132</c:v>
                </c:pt>
                <c:pt idx="278">
                  <c:v>132</c:v>
                </c:pt>
                <c:pt idx="279">
                  <c:v>132</c:v>
                </c:pt>
                <c:pt idx="280">
                  <c:v>132</c:v>
                </c:pt>
                <c:pt idx="281">
                  <c:v>132</c:v>
                </c:pt>
                <c:pt idx="282">
                  <c:v>132</c:v>
                </c:pt>
                <c:pt idx="283">
                  <c:v>133</c:v>
                </c:pt>
                <c:pt idx="284">
                  <c:v>133</c:v>
                </c:pt>
                <c:pt idx="285">
                  <c:v>133</c:v>
                </c:pt>
                <c:pt idx="286">
                  <c:v>133</c:v>
                </c:pt>
                <c:pt idx="287">
                  <c:v>133</c:v>
                </c:pt>
                <c:pt idx="288">
                  <c:v>133</c:v>
                </c:pt>
                <c:pt idx="289">
                  <c:v>133</c:v>
                </c:pt>
                <c:pt idx="290">
                  <c:v>133</c:v>
                </c:pt>
                <c:pt idx="291">
                  <c:v>133</c:v>
                </c:pt>
                <c:pt idx="292">
                  <c:v>134</c:v>
                </c:pt>
                <c:pt idx="293">
                  <c:v>134</c:v>
                </c:pt>
                <c:pt idx="294">
                  <c:v>134</c:v>
                </c:pt>
                <c:pt idx="295">
                  <c:v>134</c:v>
                </c:pt>
                <c:pt idx="296">
                  <c:v>134</c:v>
                </c:pt>
                <c:pt idx="297">
                  <c:v>134</c:v>
                </c:pt>
                <c:pt idx="298">
                  <c:v>134</c:v>
                </c:pt>
                <c:pt idx="299">
                  <c:v>135</c:v>
                </c:pt>
                <c:pt idx="300">
                  <c:v>135</c:v>
                </c:pt>
                <c:pt idx="301">
                  <c:v>135</c:v>
                </c:pt>
                <c:pt idx="302">
                  <c:v>135</c:v>
                </c:pt>
                <c:pt idx="303">
                  <c:v>135</c:v>
                </c:pt>
                <c:pt idx="304">
                  <c:v>135</c:v>
                </c:pt>
                <c:pt idx="305">
                  <c:v>135</c:v>
                </c:pt>
                <c:pt idx="306">
                  <c:v>136</c:v>
                </c:pt>
                <c:pt idx="307">
                  <c:v>137</c:v>
                </c:pt>
                <c:pt idx="308">
                  <c:v>138</c:v>
                </c:pt>
                <c:pt idx="309">
                  <c:v>139</c:v>
                </c:pt>
                <c:pt idx="310">
                  <c:v>140</c:v>
                </c:pt>
                <c:pt idx="311">
                  <c:v>141</c:v>
                </c:pt>
                <c:pt idx="312">
                  <c:v>142</c:v>
                </c:pt>
                <c:pt idx="313">
                  <c:v>143</c:v>
                </c:pt>
                <c:pt idx="314">
                  <c:v>144</c:v>
                </c:pt>
                <c:pt idx="315">
                  <c:v>145</c:v>
                </c:pt>
                <c:pt idx="316">
                  <c:v>145</c:v>
                </c:pt>
                <c:pt idx="317">
                  <c:v>145</c:v>
                </c:pt>
                <c:pt idx="318">
                  <c:v>145</c:v>
                </c:pt>
                <c:pt idx="319">
                  <c:v>145</c:v>
                </c:pt>
                <c:pt idx="320">
                  <c:v>146</c:v>
                </c:pt>
                <c:pt idx="321">
                  <c:v>147</c:v>
                </c:pt>
                <c:pt idx="322">
                  <c:v>148</c:v>
                </c:pt>
                <c:pt idx="323">
                  <c:v>149</c:v>
                </c:pt>
                <c:pt idx="324">
                  <c:v>150</c:v>
                </c:pt>
                <c:pt idx="325">
                  <c:v>151</c:v>
                </c:pt>
                <c:pt idx="326">
                  <c:v>152</c:v>
                </c:pt>
                <c:pt idx="327">
                  <c:v>153</c:v>
                </c:pt>
                <c:pt idx="328">
                  <c:v>154</c:v>
                </c:pt>
                <c:pt idx="329">
                  <c:v>154</c:v>
                </c:pt>
                <c:pt idx="330">
                  <c:v>155</c:v>
                </c:pt>
                <c:pt idx="331">
                  <c:v>155</c:v>
                </c:pt>
                <c:pt idx="332">
                  <c:v>155</c:v>
                </c:pt>
                <c:pt idx="333">
                  <c:v>155</c:v>
                </c:pt>
                <c:pt idx="334">
                  <c:v>156</c:v>
                </c:pt>
                <c:pt idx="335">
                  <c:v>156</c:v>
                </c:pt>
                <c:pt idx="336">
                  <c:v>156</c:v>
                </c:pt>
                <c:pt idx="337">
                  <c:v>156</c:v>
                </c:pt>
                <c:pt idx="338">
                  <c:v>156</c:v>
                </c:pt>
                <c:pt idx="339">
                  <c:v>157</c:v>
                </c:pt>
                <c:pt idx="340">
                  <c:v>157</c:v>
                </c:pt>
                <c:pt idx="341">
                  <c:v>158</c:v>
                </c:pt>
                <c:pt idx="342">
                  <c:v>158</c:v>
                </c:pt>
                <c:pt idx="343">
                  <c:v>158</c:v>
                </c:pt>
                <c:pt idx="344">
                  <c:v>159</c:v>
                </c:pt>
                <c:pt idx="345">
                  <c:v>159</c:v>
                </c:pt>
                <c:pt idx="346">
                  <c:v>159</c:v>
                </c:pt>
                <c:pt idx="347">
                  <c:v>160</c:v>
                </c:pt>
                <c:pt idx="348">
                  <c:v>161</c:v>
                </c:pt>
                <c:pt idx="349">
                  <c:v>162</c:v>
                </c:pt>
                <c:pt idx="350">
                  <c:v>162</c:v>
                </c:pt>
                <c:pt idx="351">
                  <c:v>162</c:v>
                </c:pt>
                <c:pt idx="352">
                  <c:v>162</c:v>
                </c:pt>
                <c:pt idx="353">
                  <c:v>162</c:v>
                </c:pt>
                <c:pt idx="354">
                  <c:v>162</c:v>
                </c:pt>
                <c:pt idx="355">
                  <c:v>162</c:v>
                </c:pt>
                <c:pt idx="356">
                  <c:v>162</c:v>
                </c:pt>
                <c:pt idx="357">
                  <c:v>162</c:v>
                </c:pt>
                <c:pt idx="358">
                  <c:v>162</c:v>
                </c:pt>
                <c:pt idx="359">
                  <c:v>163</c:v>
                </c:pt>
                <c:pt idx="360">
                  <c:v>163</c:v>
                </c:pt>
                <c:pt idx="361">
                  <c:v>163</c:v>
                </c:pt>
                <c:pt idx="362">
                  <c:v>163</c:v>
                </c:pt>
                <c:pt idx="363">
                  <c:v>163</c:v>
                </c:pt>
                <c:pt idx="364">
                  <c:v>163</c:v>
                </c:pt>
                <c:pt idx="365">
                  <c:v>163</c:v>
                </c:pt>
                <c:pt idx="366">
                  <c:v>163</c:v>
                </c:pt>
                <c:pt idx="367">
                  <c:v>163</c:v>
                </c:pt>
                <c:pt idx="368">
                  <c:v>164</c:v>
                </c:pt>
                <c:pt idx="369">
                  <c:v>165</c:v>
                </c:pt>
                <c:pt idx="370">
                  <c:v>165</c:v>
                </c:pt>
                <c:pt idx="371">
                  <c:v>165</c:v>
                </c:pt>
                <c:pt idx="372">
                  <c:v>165</c:v>
                </c:pt>
                <c:pt idx="373">
                  <c:v>165</c:v>
                </c:pt>
                <c:pt idx="374">
                  <c:v>165</c:v>
                </c:pt>
                <c:pt idx="375">
                  <c:v>166</c:v>
                </c:pt>
                <c:pt idx="376">
                  <c:v>167</c:v>
                </c:pt>
                <c:pt idx="377">
                  <c:v>168</c:v>
                </c:pt>
                <c:pt idx="378">
                  <c:v>168</c:v>
                </c:pt>
                <c:pt idx="379">
                  <c:v>168</c:v>
                </c:pt>
                <c:pt idx="380">
                  <c:v>168</c:v>
                </c:pt>
                <c:pt idx="381">
                  <c:v>169</c:v>
                </c:pt>
                <c:pt idx="382">
                  <c:v>170</c:v>
                </c:pt>
                <c:pt idx="383">
                  <c:v>171</c:v>
                </c:pt>
                <c:pt idx="384">
                  <c:v>172</c:v>
                </c:pt>
                <c:pt idx="385">
                  <c:v>172</c:v>
                </c:pt>
                <c:pt idx="386">
                  <c:v>172</c:v>
                </c:pt>
                <c:pt idx="387">
                  <c:v>173</c:v>
                </c:pt>
                <c:pt idx="388">
                  <c:v>174</c:v>
                </c:pt>
                <c:pt idx="389">
                  <c:v>174</c:v>
                </c:pt>
                <c:pt idx="390">
                  <c:v>174</c:v>
                </c:pt>
                <c:pt idx="391">
                  <c:v>175</c:v>
                </c:pt>
                <c:pt idx="392">
                  <c:v>176</c:v>
                </c:pt>
                <c:pt idx="393">
                  <c:v>177</c:v>
                </c:pt>
                <c:pt idx="394">
                  <c:v>178</c:v>
                </c:pt>
                <c:pt idx="395">
                  <c:v>179</c:v>
                </c:pt>
                <c:pt idx="396">
                  <c:v>180</c:v>
                </c:pt>
                <c:pt idx="397">
                  <c:v>181</c:v>
                </c:pt>
                <c:pt idx="398">
                  <c:v>181</c:v>
                </c:pt>
                <c:pt idx="399">
                  <c:v>181</c:v>
                </c:pt>
                <c:pt idx="400">
                  <c:v>182</c:v>
                </c:pt>
                <c:pt idx="401">
                  <c:v>182</c:v>
                </c:pt>
                <c:pt idx="402">
                  <c:v>183</c:v>
                </c:pt>
                <c:pt idx="403">
                  <c:v>183</c:v>
                </c:pt>
                <c:pt idx="404">
                  <c:v>183</c:v>
                </c:pt>
                <c:pt idx="405">
                  <c:v>183</c:v>
                </c:pt>
                <c:pt idx="406">
                  <c:v>184</c:v>
                </c:pt>
                <c:pt idx="407">
                  <c:v>185</c:v>
                </c:pt>
                <c:pt idx="408">
                  <c:v>186</c:v>
                </c:pt>
                <c:pt idx="409">
                  <c:v>187</c:v>
                </c:pt>
                <c:pt idx="410">
                  <c:v>188</c:v>
                </c:pt>
                <c:pt idx="411">
                  <c:v>189</c:v>
                </c:pt>
                <c:pt idx="412">
                  <c:v>190</c:v>
                </c:pt>
                <c:pt idx="413">
                  <c:v>191</c:v>
                </c:pt>
                <c:pt idx="414">
                  <c:v>192</c:v>
                </c:pt>
                <c:pt idx="415">
                  <c:v>192</c:v>
                </c:pt>
                <c:pt idx="416">
                  <c:v>193</c:v>
                </c:pt>
                <c:pt idx="417">
                  <c:v>194</c:v>
                </c:pt>
                <c:pt idx="418">
                  <c:v>195</c:v>
                </c:pt>
                <c:pt idx="419">
                  <c:v>196</c:v>
                </c:pt>
                <c:pt idx="420">
                  <c:v>197</c:v>
                </c:pt>
                <c:pt idx="421">
                  <c:v>197</c:v>
                </c:pt>
                <c:pt idx="422">
                  <c:v>197</c:v>
                </c:pt>
                <c:pt idx="423">
                  <c:v>197</c:v>
                </c:pt>
                <c:pt idx="424">
                  <c:v>197</c:v>
                </c:pt>
                <c:pt idx="425">
                  <c:v>197</c:v>
                </c:pt>
                <c:pt idx="426">
                  <c:v>197</c:v>
                </c:pt>
                <c:pt idx="427">
                  <c:v>197</c:v>
                </c:pt>
                <c:pt idx="428">
                  <c:v>197</c:v>
                </c:pt>
                <c:pt idx="429">
                  <c:v>198</c:v>
                </c:pt>
                <c:pt idx="430">
                  <c:v>199</c:v>
                </c:pt>
                <c:pt idx="431">
                  <c:v>200</c:v>
                </c:pt>
                <c:pt idx="432">
                  <c:v>201</c:v>
                </c:pt>
                <c:pt idx="433">
                  <c:v>202</c:v>
                </c:pt>
                <c:pt idx="434">
                  <c:v>203</c:v>
                </c:pt>
                <c:pt idx="435">
                  <c:v>204</c:v>
                </c:pt>
                <c:pt idx="436">
                  <c:v>205</c:v>
                </c:pt>
                <c:pt idx="437">
                  <c:v>205</c:v>
                </c:pt>
                <c:pt idx="438">
                  <c:v>205</c:v>
                </c:pt>
                <c:pt idx="439">
                  <c:v>205</c:v>
                </c:pt>
                <c:pt idx="440">
                  <c:v>206</c:v>
                </c:pt>
                <c:pt idx="441">
                  <c:v>206</c:v>
                </c:pt>
                <c:pt idx="442">
                  <c:v>206</c:v>
                </c:pt>
                <c:pt idx="443">
                  <c:v>207</c:v>
                </c:pt>
                <c:pt idx="444">
                  <c:v>208</c:v>
                </c:pt>
                <c:pt idx="445">
                  <c:v>209</c:v>
                </c:pt>
                <c:pt idx="446">
                  <c:v>209</c:v>
                </c:pt>
                <c:pt idx="447">
                  <c:v>210</c:v>
                </c:pt>
                <c:pt idx="448">
                  <c:v>210</c:v>
                </c:pt>
                <c:pt idx="449">
                  <c:v>211</c:v>
                </c:pt>
                <c:pt idx="450">
                  <c:v>211</c:v>
                </c:pt>
                <c:pt idx="451">
                  <c:v>212</c:v>
                </c:pt>
                <c:pt idx="452">
                  <c:v>212</c:v>
                </c:pt>
                <c:pt idx="453">
                  <c:v>213</c:v>
                </c:pt>
                <c:pt idx="454">
                  <c:v>213</c:v>
                </c:pt>
                <c:pt idx="455">
                  <c:v>213</c:v>
                </c:pt>
                <c:pt idx="456">
                  <c:v>214</c:v>
                </c:pt>
                <c:pt idx="457">
                  <c:v>215</c:v>
                </c:pt>
                <c:pt idx="458">
                  <c:v>216</c:v>
                </c:pt>
                <c:pt idx="459">
                  <c:v>216</c:v>
                </c:pt>
                <c:pt idx="460">
                  <c:v>216</c:v>
                </c:pt>
                <c:pt idx="461">
                  <c:v>216</c:v>
                </c:pt>
                <c:pt idx="462">
                  <c:v>216</c:v>
                </c:pt>
                <c:pt idx="463">
                  <c:v>216</c:v>
                </c:pt>
                <c:pt idx="464">
                  <c:v>216</c:v>
                </c:pt>
                <c:pt idx="465">
                  <c:v>216</c:v>
                </c:pt>
                <c:pt idx="466">
                  <c:v>216</c:v>
                </c:pt>
                <c:pt idx="467">
                  <c:v>216</c:v>
                </c:pt>
                <c:pt idx="468">
                  <c:v>216</c:v>
                </c:pt>
                <c:pt idx="469">
                  <c:v>216</c:v>
                </c:pt>
                <c:pt idx="470">
                  <c:v>216</c:v>
                </c:pt>
                <c:pt idx="471">
                  <c:v>216</c:v>
                </c:pt>
                <c:pt idx="472">
                  <c:v>216</c:v>
                </c:pt>
                <c:pt idx="473">
                  <c:v>216</c:v>
                </c:pt>
                <c:pt idx="474">
                  <c:v>216</c:v>
                </c:pt>
                <c:pt idx="475">
                  <c:v>216</c:v>
                </c:pt>
                <c:pt idx="476">
                  <c:v>216</c:v>
                </c:pt>
                <c:pt idx="477">
                  <c:v>216</c:v>
                </c:pt>
                <c:pt idx="478">
                  <c:v>217</c:v>
                </c:pt>
                <c:pt idx="479">
                  <c:v>217</c:v>
                </c:pt>
                <c:pt idx="480">
                  <c:v>217</c:v>
                </c:pt>
                <c:pt idx="481">
                  <c:v>217</c:v>
                </c:pt>
                <c:pt idx="482">
                  <c:v>217</c:v>
                </c:pt>
                <c:pt idx="483">
                  <c:v>217</c:v>
                </c:pt>
                <c:pt idx="484">
                  <c:v>218</c:v>
                </c:pt>
                <c:pt idx="485">
                  <c:v>218</c:v>
                </c:pt>
                <c:pt idx="486">
                  <c:v>218</c:v>
                </c:pt>
                <c:pt idx="487">
                  <c:v>218</c:v>
                </c:pt>
                <c:pt idx="488">
                  <c:v>219</c:v>
                </c:pt>
                <c:pt idx="489">
                  <c:v>220</c:v>
                </c:pt>
                <c:pt idx="490">
                  <c:v>220</c:v>
                </c:pt>
                <c:pt idx="491">
                  <c:v>221</c:v>
                </c:pt>
                <c:pt idx="492">
                  <c:v>221</c:v>
                </c:pt>
                <c:pt idx="493">
                  <c:v>221</c:v>
                </c:pt>
                <c:pt idx="494">
                  <c:v>221</c:v>
                </c:pt>
                <c:pt idx="495">
                  <c:v>221</c:v>
                </c:pt>
                <c:pt idx="496">
                  <c:v>221</c:v>
                </c:pt>
                <c:pt idx="497">
                  <c:v>221</c:v>
                </c:pt>
                <c:pt idx="498">
                  <c:v>221</c:v>
                </c:pt>
                <c:pt idx="499">
                  <c:v>221</c:v>
                </c:pt>
                <c:pt idx="500">
                  <c:v>222</c:v>
                </c:pt>
                <c:pt idx="501">
                  <c:v>223</c:v>
                </c:pt>
                <c:pt idx="502">
                  <c:v>223</c:v>
                </c:pt>
                <c:pt idx="503">
                  <c:v>223</c:v>
                </c:pt>
                <c:pt idx="504">
                  <c:v>224</c:v>
                </c:pt>
                <c:pt idx="505">
                  <c:v>225</c:v>
                </c:pt>
                <c:pt idx="506">
                  <c:v>225</c:v>
                </c:pt>
                <c:pt idx="507">
                  <c:v>226</c:v>
                </c:pt>
                <c:pt idx="508">
                  <c:v>227</c:v>
                </c:pt>
                <c:pt idx="509">
                  <c:v>227</c:v>
                </c:pt>
                <c:pt idx="510">
                  <c:v>227</c:v>
                </c:pt>
                <c:pt idx="511">
                  <c:v>227</c:v>
                </c:pt>
                <c:pt idx="512">
                  <c:v>227</c:v>
                </c:pt>
                <c:pt idx="513">
                  <c:v>227</c:v>
                </c:pt>
                <c:pt idx="514">
                  <c:v>227</c:v>
                </c:pt>
                <c:pt idx="515">
                  <c:v>227</c:v>
                </c:pt>
                <c:pt idx="516">
                  <c:v>227</c:v>
                </c:pt>
                <c:pt idx="517">
                  <c:v>227</c:v>
                </c:pt>
                <c:pt idx="518">
                  <c:v>227</c:v>
                </c:pt>
                <c:pt idx="519">
                  <c:v>227</c:v>
                </c:pt>
                <c:pt idx="520">
                  <c:v>227</c:v>
                </c:pt>
                <c:pt idx="521">
                  <c:v>227</c:v>
                </c:pt>
                <c:pt idx="522">
                  <c:v>227</c:v>
                </c:pt>
                <c:pt idx="523">
                  <c:v>227</c:v>
                </c:pt>
                <c:pt idx="524">
                  <c:v>227</c:v>
                </c:pt>
                <c:pt idx="525">
                  <c:v>227</c:v>
                </c:pt>
                <c:pt idx="526">
                  <c:v>227</c:v>
                </c:pt>
                <c:pt idx="527">
                  <c:v>227</c:v>
                </c:pt>
                <c:pt idx="528">
                  <c:v>227</c:v>
                </c:pt>
                <c:pt idx="529">
                  <c:v>227</c:v>
                </c:pt>
                <c:pt idx="530">
                  <c:v>227</c:v>
                </c:pt>
                <c:pt idx="531">
                  <c:v>228</c:v>
                </c:pt>
                <c:pt idx="532">
                  <c:v>229</c:v>
                </c:pt>
                <c:pt idx="533">
                  <c:v>230</c:v>
                </c:pt>
                <c:pt idx="534">
                  <c:v>231</c:v>
                </c:pt>
                <c:pt idx="535">
                  <c:v>232</c:v>
                </c:pt>
                <c:pt idx="536">
                  <c:v>232</c:v>
                </c:pt>
                <c:pt idx="537">
                  <c:v>232</c:v>
                </c:pt>
                <c:pt idx="538">
                  <c:v>232</c:v>
                </c:pt>
                <c:pt idx="539">
                  <c:v>233</c:v>
                </c:pt>
                <c:pt idx="540">
                  <c:v>233</c:v>
                </c:pt>
                <c:pt idx="541">
                  <c:v>234</c:v>
                </c:pt>
                <c:pt idx="542">
                  <c:v>234</c:v>
                </c:pt>
                <c:pt idx="543">
                  <c:v>234</c:v>
                </c:pt>
                <c:pt idx="544">
                  <c:v>234</c:v>
                </c:pt>
                <c:pt idx="545">
                  <c:v>234</c:v>
                </c:pt>
                <c:pt idx="546">
                  <c:v>235</c:v>
                </c:pt>
                <c:pt idx="547">
                  <c:v>235</c:v>
                </c:pt>
                <c:pt idx="548">
                  <c:v>235</c:v>
                </c:pt>
                <c:pt idx="549">
                  <c:v>235</c:v>
                </c:pt>
                <c:pt idx="550">
                  <c:v>235</c:v>
                </c:pt>
                <c:pt idx="551">
                  <c:v>235</c:v>
                </c:pt>
                <c:pt idx="552">
                  <c:v>235</c:v>
                </c:pt>
                <c:pt idx="553">
                  <c:v>235</c:v>
                </c:pt>
                <c:pt idx="554">
                  <c:v>235</c:v>
                </c:pt>
                <c:pt idx="555">
                  <c:v>235</c:v>
                </c:pt>
                <c:pt idx="556">
                  <c:v>235</c:v>
                </c:pt>
                <c:pt idx="557">
                  <c:v>235</c:v>
                </c:pt>
                <c:pt idx="558">
                  <c:v>235</c:v>
                </c:pt>
                <c:pt idx="559">
                  <c:v>235</c:v>
                </c:pt>
                <c:pt idx="560">
                  <c:v>235</c:v>
                </c:pt>
                <c:pt idx="561">
                  <c:v>236</c:v>
                </c:pt>
                <c:pt idx="562">
                  <c:v>237</c:v>
                </c:pt>
                <c:pt idx="563">
                  <c:v>237</c:v>
                </c:pt>
                <c:pt idx="564">
                  <c:v>237</c:v>
                </c:pt>
                <c:pt idx="565">
                  <c:v>237</c:v>
                </c:pt>
                <c:pt idx="566">
                  <c:v>238</c:v>
                </c:pt>
                <c:pt idx="567">
                  <c:v>238</c:v>
                </c:pt>
                <c:pt idx="568">
                  <c:v>239</c:v>
                </c:pt>
                <c:pt idx="569">
                  <c:v>239</c:v>
                </c:pt>
                <c:pt idx="570">
                  <c:v>239</c:v>
                </c:pt>
                <c:pt idx="571">
                  <c:v>239</c:v>
                </c:pt>
                <c:pt idx="572">
                  <c:v>239</c:v>
                </c:pt>
                <c:pt idx="573">
                  <c:v>239</c:v>
                </c:pt>
                <c:pt idx="574">
                  <c:v>239</c:v>
                </c:pt>
                <c:pt idx="575">
                  <c:v>239</c:v>
                </c:pt>
                <c:pt idx="576">
                  <c:v>239</c:v>
                </c:pt>
                <c:pt idx="577">
                  <c:v>239</c:v>
                </c:pt>
                <c:pt idx="578">
                  <c:v>239</c:v>
                </c:pt>
                <c:pt idx="579">
                  <c:v>239</c:v>
                </c:pt>
                <c:pt idx="580">
                  <c:v>240</c:v>
                </c:pt>
                <c:pt idx="581">
                  <c:v>241</c:v>
                </c:pt>
                <c:pt idx="582">
                  <c:v>241</c:v>
                </c:pt>
                <c:pt idx="583">
                  <c:v>241</c:v>
                </c:pt>
                <c:pt idx="584">
                  <c:v>241</c:v>
                </c:pt>
                <c:pt idx="585">
                  <c:v>241</c:v>
                </c:pt>
                <c:pt idx="586">
                  <c:v>241</c:v>
                </c:pt>
                <c:pt idx="587">
                  <c:v>241</c:v>
                </c:pt>
                <c:pt idx="588">
                  <c:v>242</c:v>
                </c:pt>
                <c:pt idx="589">
                  <c:v>242</c:v>
                </c:pt>
                <c:pt idx="590">
                  <c:v>242</c:v>
                </c:pt>
                <c:pt idx="591">
                  <c:v>242</c:v>
                </c:pt>
                <c:pt idx="592">
                  <c:v>242</c:v>
                </c:pt>
                <c:pt idx="593">
                  <c:v>243</c:v>
                </c:pt>
                <c:pt idx="594">
                  <c:v>243</c:v>
                </c:pt>
                <c:pt idx="595">
                  <c:v>243</c:v>
                </c:pt>
                <c:pt idx="596">
                  <c:v>244</c:v>
                </c:pt>
                <c:pt idx="597">
                  <c:v>245</c:v>
                </c:pt>
                <c:pt idx="598">
                  <c:v>245</c:v>
                </c:pt>
                <c:pt idx="599">
                  <c:v>245</c:v>
                </c:pt>
                <c:pt idx="600">
                  <c:v>245</c:v>
                </c:pt>
                <c:pt idx="601">
                  <c:v>246</c:v>
                </c:pt>
                <c:pt idx="602">
                  <c:v>246</c:v>
                </c:pt>
                <c:pt idx="603">
                  <c:v>246</c:v>
                </c:pt>
                <c:pt idx="604">
                  <c:v>246</c:v>
                </c:pt>
                <c:pt idx="605">
                  <c:v>246</c:v>
                </c:pt>
                <c:pt idx="606">
                  <c:v>246</c:v>
                </c:pt>
                <c:pt idx="607">
                  <c:v>246</c:v>
                </c:pt>
                <c:pt idx="608">
                  <c:v>246</c:v>
                </c:pt>
                <c:pt idx="609">
                  <c:v>247</c:v>
                </c:pt>
                <c:pt idx="610">
                  <c:v>248</c:v>
                </c:pt>
                <c:pt idx="611">
                  <c:v>248</c:v>
                </c:pt>
                <c:pt idx="612">
                  <c:v>249</c:v>
                </c:pt>
                <c:pt idx="613">
                  <c:v>249</c:v>
                </c:pt>
                <c:pt idx="614">
                  <c:v>250</c:v>
                </c:pt>
                <c:pt idx="615">
                  <c:v>251</c:v>
                </c:pt>
                <c:pt idx="616">
                  <c:v>251</c:v>
                </c:pt>
                <c:pt idx="617">
                  <c:v>251</c:v>
                </c:pt>
                <c:pt idx="618">
                  <c:v>252</c:v>
                </c:pt>
                <c:pt idx="619">
                  <c:v>252</c:v>
                </c:pt>
                <c:pt idx="620">
                  <c:v>252</c:v>
                </c:pt>
                <c:pt idx="621">
                  <c:v>252</c:v>
                </c:pt>
                <c:pt idx="622">
                  <c:v>252</c:v>
                </c:pt>
                <c:pt idx="623">
                  <c:v>252</c:v>
                </c:pt>
                <c:pt idx="624">
                  <c:v>252</c:v>
                </c:pt>
                <c:pt idx="625">
                  <c:v>253</c:v>
                </c:pt>
                <c:pt idx="626">
                  <c:v>253</c:v>
                </c:pt>
                <c:pt idx="627">
                  <c:v>254</c:v>
                </c:pt>
                <c:pt idx="628">
                  <c:v>254</c:v>
                </c:pt>
                <c:pt idx="629">
                  <c:v>254</c:v>
                </c:pt>
                <c:pt idx="630">
                  <c:v>254</c:v>
                </c:pt>
                <c:pt idx="631">
                  <c:v>254</c:v>
                </c:pt>
                <c:pt idx="632">
                  <c:v>254</c:v>
                </c:pt>
                <c:pt idx="633">
                  <c:v>254</c:v>
                </c:pt>
                <c:pt idx="634">
                  <c:v>254</c:v>
                </c:pt>
                <c:pt idx="635">
                  <c:v>254</c:v>
                </c:pt>
                <c:pt idx="636">
                  <c:v>254</c:v>
                </c:pt>
                <c:pt idx="637">
                  <c:v>255</c:v>
                </c:pt>
                <c:pt idx="638">
                  <c:v>255</c:v>
                </c:pt>
                <c:pt idx="639">
                  <c:v>255</c:v>
                </c:pt>
                <c:pt idx="640">
                  <c:v>255</c:v>
                </c:pt>
                <c:pt idx="641">
                  <c:v>255</c:v>
                </c:pt>
                <c:pt idx="642">
                  <c:v>255</c:v>
                </c:pt>
                <c:pt idx="643">
                  <c:v>255</c:v>
                </c:pt>
                <c:pt idx="644">
                  <c:v>255</c:v>
                </c:pt>
                <c:pt idx="645">
                  <c:v>255</c:v>
                </c:pt>
                <c:pt idx="646">
                  <c:v>255</c:v>
                </c:pt>
                <c:pt idx="647">
                  <c:v>255</c:v>
                </c:pt>
                <c:pt idx="648">
                  <c:v>255</c:v>
                </c:pt>
                <c:pt idx="649">
                  <c:v>255</c:v>
                </c:pt>
                <c:pt idx="650">
                  <c:v>255</c:v>
                </c:pt>
                <c:pt idx="651">
                  <c:v>255</c:v>
                </c:pt>
                <c:pt idx="652">
                  <c:v>255</c:v>
                </c:pt>
                <c:pt idx="653">
                  <c:v>255</c:v>
                </c:pt>
                <c:pt idx="654">
                  <c:v>255</c:v>
                </c:pt>
                <c:pt idx="655">
                  <c:v>255</c:v>
                </c:pt>
                <c:pt idx="656">
                  <c:v>255</c:v>
                </c:pt>
                <c:pt idx="657">
                  <c:v>256</c:v>
                </c:pt>
                <c:pt idx="658">
                  <c:v>256</c:v>
                </c:pt>
                <c:pt idx="659">
                  <c:v>256</c:v>
                </c:pt>
                <c:pt idx="660">
                  <c:v>257</c:v>
                </c:pt>
                <c:pt idx="661">
                  <c:v>257</c:v>
                </c:pt>
                <c:pt idx="662">
                  <c:v>257</c:v>
                </c:pt>
                <c:pt idx="663">
                  <c:v>257</c:v>
                </c:pt>
                <c:pt idx="664">
                  <c:v>257</c:v>
                </c:pt>
                <c:pt idx="665">
                  <c:v>257</c:v>
                </c:pt>
                <c:pt idx="666">
                  <c:v>258</c:v>
                </c:pt>
                <c:pt idx="667">
                  <c:v>258</c:v>
                </c:pt>
                <c:pt idx="668">
                  <c:v>258</c:v>
                </c:pt>
                <c:pt idx="669">
                  <c:v>258</c:v>
                </c:pt>
                <c:pt idx="670">
                  <c:v>259</c:v>
                </c:pt>
                <c:pt idx="671">
                  <c:v>259</c:v>
                </c:pt>
                <c:pt idx="672">
                  <c:v>259</c:v>
                </c:pt>
                <c:pt idx="673">
                  <c:v>259</c:v>
                </c:pt>
                <c:pt idx="674">
                  <c:v>259</c:v>
                </c:pt>
                <c:pt idx="675">
                  <c:v>259</c:v>
                </c:pt>
                <c:pt idx="676">
                  <c:v>260</c:v>
                </c:pt>
                <c:pt idx="677">
                  <c:v>261</c:v>
                </c:pt>
                <c:pt idx="678">
                  <c:v>262</c:v>
                </c:pt>
                <c:pt idx="679">
                  <c:v>263</c:v>
                </c:pt>
                <c:pt idx="680">
                  <c:v>264</c:v>
                </c:pt>
                <c:pt idx="681">
                  <c:v>265</c:v>
                </c:pt>
                <c:pt idx="682">
                  <c:v>266</c:v>
                </c:pt>
                <c:pt idx="683">
                  <c:v>267</c:v>
                </c:pt>
                <c:pt idx="684">
                  <c:v>268</c:v>
                </c:pt>
                <c:pt idx="685">
                  <c:v>268</c:v>
                </c:pt>
                <c:pt idx="686">
                  <c:v>269</c:v>
                </c:pt>
                <c:pt idx="687">
                  <c:v>270</c:v>
                </c:pt>
                <c:pt idx="688">
                  <c:v>271</c:v>
                </c:pt>
                <c:pt idx="689">
                  <c:v>272</c:v>
                </c:pt>
                <c:pt idx="690">
                  <c:v>273</c:v>
                </c:pt>
                <c:pt idx="691">
                  <c:v>274</c:v>
                </c:pt>
                <c:pt idx="692">
                  <c:v>275</c:v>
                </c:pt>
                <c:pt idx="693">
                  <c:v>276</c:v>
                </c:pt>
                <c:pt idx="694">
                  <c:v>276</c:v>
                </c:pt>
                <c:pt idx="695">
                  <c:v>277</c:v>
                </c:pt>
                <c:pt idx="696">
                  <c:v>277</c:v>
                </c:pt>
                <c:pt idx="697">
                  <c:v>277</c:v>
                </c:pt>
                <c:pt idx="698">
                  <c:v>277</c:v>
                </c:pt>
                <c:pt idx="699">
                  <c:v>277</c:v>
                </c:pt>
                <c:pt idx="700">
                  <c:v>277</c:v>
                </c:pt>
                <c:pt idx="701">
                  <c:v>278</c:v>
                </c:pt>
                <c:pt idx="702">
                  <c:v>278</c:v>
                </c:pt>
                <c:pt idx="703">
                  <c:v>279</c:v>
                </c:pt>
                <c:pt idx="704">
                  <c:v>279</c:v>
                </c:pt>
                <c:pt idx="705">
                  <c:v>279</c:v>
                </c:pt>
                <c:pt idx="706">
                  <c:v>280</c:v>
                </c:pt>
                <c:pt idx="707">
                  <c:v>280</c:v>
                </c:pt>
                <c:pt idx="708">
                  <c:v>280</c:v>
                </c:pt>
                <c:pt idx="709">
                  <c:v>280</c:v>
                </c:pt>
                <c:pt idx="710">
                  <c:v>280</c:v>
                </c:pt>
                <c:pt idx="711">
                  <c:v>280</c:v>
                </c:pt>
                <c:pt idx="712">
                  <c:v>281</c:v>
                </c:pt>
                <c:pt idx="713">
                  <c:v>281</c:v>
                </c:pt>
                <c:pt idx="714">
                  <c:v>281</c:v>
                </c:pt>
                <c:pt idx="715">
                  <c:v>282</c:v>
                </c:pt>
                <c:pt idx="716">
                  <c:v>282</c:v>
                </c:pt>
                <c:pt idx="717">
                  <c:v>283</c:v>
                </c:pt>
                <c:pt idx="718">
                  <c:v>284</c:v>
                </c:pt>
                <c:pt idx="719">
                  <c:v>284</c:v>
                </c:pt>
                <c:pt idx="720">
                  <c:v>285</c:v>
                </c:pt>
                <c:pt idx="721">
                  <c:v>286</c:v>
                </c:pt>
                <c:pt idx="722">
                  <c:v>287</c:v>
                </c:pt>
                <c:pt idx="723">
                  <c:v>288</c:v>
                </c:pt>
                <c:pt idx="724">
                  <c:v>289</c:v>
                </c:pt>
                <c:pt idx="725">
                  <c:v>289</c:v>
                </c:pt>
                <c:pt idx="726">
                  <c:v>290</c:v>
                </c:pt>
                <c:pt idx="727">
                  <c:v>291</c:v>
                </c:pt>
                <c:pt idx="728">
                  <c:v>291</c:v>
                </c:pt>
                <c:pt idx="729">
                  <c:v>291</c:v>
                </c:pt>
                <c:pt idx="730">
                  <c:v>292</c:v>
                </c:pt>
                <c:pt idx="731">
                  <c:v>292</c:v>
                </c:pt>
                <c:pt idx="732">
                  <c:v>292</c:v>
                </c:pt>
                <c:pt idx="733">
                  <c:v>292</c:v>
                </c:pt>
                <c:pt idx="734">
                  <c:v>292</c:v>
                </c:pt>
                <c:pt idx="735">
                  <c:v>293</c:v>
                </c:pt>
                <c:pt idx="736">
                  <c:v>294</c:v>
                </c:pt>
                <c:pt idx="737">
                  <c:v>295</c:v>
                </c:pt>
                <c:pt idx="738">
                  <c:v>296</c:v>
                </c:pt>
                <c:pt idx="739">
                  <c:v>296</c:v>
                </c:pt>
                <c:pt idx="740">
                  <c:v>296</c:v>
                </c:pt>
                <c:pt idx="741">
                  <c:v>297</c:v>
                </c:pt>
                <c:pt idx="742">
                  <c:v>298</c:v>
                </c:pt>
                <c:pt idx="743">
                  <c:v>298</c:v>
                </c:pt>
                <c:pt idx="744">
                  <c:v>299</c:v>
                </c:pt>
                <c:pt idx="745">
                  <c:v>300</c:v>
                </c:pt>
                <c:pt idx="746">
                  <c:v>301</c:v>
                </c:pt>
                <c:pt idx="747">
                  <c:v>302</c:v>
                </c:pt>
                <c:pt idx="748">
                  <c:v>303</c:v>
                </c:pt>
                <c:pt idx="749">
                  <c:v>304</c:v>
                </c:pt>
                <c:pt idx="750">
                  <c:v>305</c:v>
                </c:pt>
                <c:pt idx="751">
                  <c:v>306</c:v>
                </c:pt>
                <c:pt idx="752">
                  <c:v>307</c:v>
                </c:pt>
                <c:pt idx="753">
                  <c:v>308</c:v>
                </c:pt>
                <c:pt idx="754">
                  <c:v>309</c:v>
                </c:pt>
                <c:pt idx="755">
                  <c:v>309</c:v>
                </c:pt>
                <c:pt idx="756">
                  <c:v>310</c:v>
                </c:pt>
                <c:pt idx="757">
                  <c:v>310</c:v>
                </c:pt>
                <c:pt idx="758">
                  <c:v>310</c:v>
                </c:pt>
                <c:pt idx="759">
                  <c:v>310</c:v>
                </c:pt>
                <c:pt idx="760">
                  <c:v>310</c:v>
                </c:pt>
                <c:pt idx="761">
                  <c:v>310</c:v>
                </c:pt>
                <c:pt idx="762">
                  <c:v>310</c:v>
                </c:pt>
                <c:pt idx="763">
                  <c:v>310</c:v>
                </c:pt>
                <c:pt idx="764">
                  <c:v>310</c:v>
                </c:pt>
                <c:pt idx="765">
                  <c:v>311</c:v>
                </c:pt>
                <c:pt idx="766">
                  <c:v>311</c:v>
                </c:pt>
                <c:pt idx="767">
                  <c:v>312</c:v>
                </c:pt>
                <c:pt idx="768">
                  <c:v>312</c:v>
                </c:pt>
                <c:pt idx="769">
                  <c:v>312</c:v>
                </c:pt>
                <c:pt idx="770">
                  <c:v>312</c:v>
                </c:pt>
                <c:pt idx="771">
                  <c:v>312</c:v>
                </c:pt>
                <c:pt idx="772">
                  <c:v>312</c:v>
                </c:pt>
                <c:pt idx="773">
                  <c:v>313</c:v>
                </c:pt>
                <c:pt idx="774">
                  <c:v>314</c:v>
                </c:pt>
                <c:pt idx="775">
                  <c:v>314</c:v>
                </c:pt>
                <c:pt idx="776">
                  <c:v>314</c:v>
                </c:pt>
                <c:pt idx="777">
                  <c:v>315</c:v>
                </c:pt>
                <c:pt idx="778">
                  <c:v>315</c:v>
                </c:pt>
                <c:pt idx="779">
                  <c:v>315</c:v>
                </c:pt>
                <c:pt idx="780">
                  <c:v>315</c:v>
                </c:pt>
                <c:pt idx="781">
                  <c:v>315</c:v>
                </c:pt>
                <c:pt idx="782">
                  <c:v>316</c:v>
                </c:pt>
                <c:pt idx="783">
                  <c:v>317</c:v>
                </c:pt>
                <c:pt idx="784">
                  <c:v>318</c:v>
                </c:pt>
                <c:pt idx="785">
                  <c:v>318</c:v>
                </c:pt>
                <c:pt idx="786">
                  <c:v>318</c:v>
                </c:pt>
                <c:pt idx="787">
                  <c:v>318</c:v>
                </c:pt>
                <c:pt idx="788">
                  <c:v>319</c:v>
                </c:pt>
                <c:pt idx="789">
                  <c:v>319</c:v>
                </c:pt>
                <c:pt idx="790">
                  <c:v>320</c:v>
                </c:pt>
                <c:pt idx="791">
                  <c:v>321</c:v>
                </c:pt>
                <c:pt idx="792">
                  <c:v>321</c:v>
                </c:pt>
                <c:pt idx="793">
                  <c:v>321</c:v>
                </c:pt>
                <c:pt idx="794">
                  <c:v>321</c:v>
                </c:pt>
                <c:pt idx="795">
                  <c:v>322</c:v>
                </c:pt>
                <c:pt idx="796">
                  <c:v>323</c:v>
                </c:pt>
                <c:pt idx="797">
                  <c:v>324</c:v>
                </c:pt>
                <c:pt idx="798">
                  <c:v>324</c:v>
                </c:pt>
                <c:pt idx="799">
                  <c:v>324</c:v>
                </c:pt>
                <c:pt idx="800">
                  <c:v>324</c:v>
                </c:pt>
                <c:pt idx="801">
                  <c:v>324</c:v>
                </c:pt>
                <c:pt idx="802">
                  <c:v>325</c:v>
                </c:pt>
                <c:pt idx="803">
                  <c:v>326</c:v>
                </c:pt>
                <c:pt idx="804">
                  <c:v>326</c:v>
                </c:pt>
                <c:pt idx="805">
                  <c:v>327</c:v>
                </c:pt>
                <c:pt idx="806">
                  <c:v>327</c:v>
                </c:pt>
                <c:pt idx="807">
                  <c:v>327</c:v>
                </c:pt>
                <c:pt idx="808">
                  <c:v>327</c:v>
                </c:pt>
                <c:pt idx="809">
                  <c:v>327</c:v>
                </c:pt>
                <c:pt idx="810">
                  <c:v>328</c:v>
                </c:pt>
                <c:pt idx="811">
                  <c:v>329</c:v>
                </c:pt>
                <c:pt idx="812">
                  <c:v>329</c:v>
                </c:pt>
                <c:pt idx="813">
                  <c:v>330</c:v>
                </c:pt>
                <c:pt idx="814">
                  <c:v>330</c:v>
                </c:pt>
                <c:pt idx="815">
                  <c:v>331</c:v>
                </c:pt>
                <c:pt idx="816">
                  <c:v>332</c:v>
                </c:pt>
                <c:pt idx="817">
                  <c:v>332</c:v>
                </c:pt>
                <c:pt idx="818">
                  <c:v>333</c:v>
                </c:pt>
                <c:pt idx="819">
                  <c:v>334</c:v>
                </c:pt>
                <c:pt idx="820">
                  <c:v>334</c:v>
                </c:pt>
                <c:pt idx="821">
                  <c:v>334</c:v>
                </c:pt>
                <c:pt idx="822">
                  <c:v>334</c:v>
                </c:pt>
                <c:pt idx="823">
                  <c:v>334</c:v>
                </c:pt>
                <c:pt idx="824">
                  <c:v>334</c:v>
                </c:pt>
                <c:pt idx="825">
                  <c:v>334</c:v>
                </c:pt>
                <c:pt idx="826">
                  <c:v>334</c:v>
                </c:pt>
                <c:pt idx="827">
                  <c:v>335</c:v>
                </c:pt>
                <c:pt idx="828">
                  <c:v>336</c:v>
                </c:pt>
                <c:pt idx="829">
                  <c:v>336</c:v>
                </c:pt>
                <c:pt idx="830">
                  <c:v>336</c:v>
                </c:pt>
                <c:pt idx="831">
                  <c:v>337</c:v>
                </c:pt>
                <c:pt idx="832">
                  <c:v>337</c:v>
                </c:pt>
                <c:pt idx="833">
                  <c:v>337</c:v>
                </c:pt>
                <c:pt idx="834">
                  <c:v>337</c:v>
                </c:pt>
                <c:pt idx="835">
                  <c:v>337</c:v>
                </c:pt>
                <c:pt idx="836">
                  <c:v>337</c:v>
                </c:pt>
                <c:pt idx="837">
                  <c:v>338</c:v>
                </c:pt>
                <c:pt idx="838">
                  <c:v>339</c:v>
                </c:pt>
                <c:pt idx="839">
                  <c:v>339</c:v>
                </c:pt>
                <c:pt idx="840">
                  <c:v>339</c:v>
                </c:pt>
                <c:pt idx="841">
                  <c:v>339</c:v>
                </c:pt>
                <c:pt idx="842">
                  <c:v>340</c:v>
                </c:pt>
                <c:pt idx="843">
                  <c:v>341</c:v>
                </c:pt>
                <c:pt idx="844">
                  <c:v>341</c:v>
                </c:pt>
                <c:pt idx="845">
                  <c:v>341</c:v>
                </c:pt>
                <c:pt idx="846">
                  <c:v>341</c:v>
                </c:pt>
                <c:pt idx="847">
                  <c:v>341</c:v>
                </c:pt>
                <c:pt idx="848">
                  <c:v>341</c:v>
                </c:pt>
                <c:pt idx="849">
                  <c:v>341</c:v>
                </c:pt>
                <c:pt idx="850">
                  <c:v>342</c:v>
                </c:pt>
                <c:pt idx="851">
                  <c:v>342</c:v>
                </c:pt>
                <c:pt idx="852">
                  <c:v>342</c:v>
                </c:pt>
                <c:pt idx="853">
                  <c:v>343</c:v>
                </c:pt>
                <c:pt idx="854">
                  <c:v>343</c:v>
                </c:pt>
                <c:pt idx="855">
                  <c:v>344</c:v>
                </c:pt>
                <c:pt idx="856">
                  <c:v>344</c:v>
                </c:pt>
                <c:pt idx="857">
                  <c:v>344</c:v>
                </c:pt>
                <c:pt idx="858">
                  <c:v>344</c:v>
                </c:pt>
                <c:pt idx="859">
                  <c:v>344</c:v>
                </c:pt>
                <c:pt idx="860">
                  <c:v>345</c:v>
                </c:pt>
                <c:pt idx="861">
                  <c:v>345</c:v>
                </c:pt>
                <c:pt idx="862">
                  <c:v>346</c:v>
                </c:pt>
                <c:pt idx="863">
                  <c:v>346</c:v>
                </c:pt>
                <c:pt idx="864">
                  <c:v>347</c:v>
                </c:pt>
                <c:pt idx="865">
                  <c:v>348</c:v>
                </c:pt>
                <c:pt idx="866">
                  <c:v>349</c:v>
                </c:pt>
                <c:pt idx="867">
                  <c:v>349</c:v>
                </c:pt>
                <c:pt idx="868">
                  <c:v>350</c:v>
                </c:pt>
                <c:pt idx="869">
                  <c:v>350</c:v>
                </c:pt>
                <c:pt idx="870">
                  <c:v>350</c:v>
                </c:pt>
                <c:pt idx="871">
                  <c:v>350</c:v>
                </c:pt>
                <c:pt idx="872">
                  <c:v>350</c:v>
                </c:pt>
                <c:pt idx="873">
                  <c:v>350</c:v>
                </c:pt>
                <c:pt idx="874">
                  <c:v>350</c:v>
                </c:pt>
                <c:pt idx="875">
                  <c:v>350</c:v>
                </c:pt>
                <c:pt idx="876">
                  <c:v>350</c:v>
                </c:pt>
                <c:pt idx="877">
                  <c:v>350</c:v>
                </c:pt>
                <c:pt idx="878">
                  <c:v>351</c:v>
                </c:pt>
                <c:pt idx="879">
                  <c:v>351</c:v>
                </c:pt>
                <c:pt idx="880">
                  <c:v>351</c:v>
                </c:pt>
                <c:pt idx="881">
                  <c:v>351</c:v>
                </c:pt>
                <c:pt idx="882">
                  <c:v>352</c:v>
                </c:pt>
                <c:pt idx="883">
                  <c:v>352</c:v>
                </c:pt>
                <c:pt idx="884">
                  <c:v>353</c:v>
                </c:pt>
                <c:pt idx="885">
                  <c:v>354</c:v>
                </c:pt>
                <c:pt idx="886">
                  <c:v>355</c:v>
                </c:pt>
                <c:pt idx="887">
                  <c:v>355</c:v>
                </c:pt>
                <c:pt idx="888">
                  <c:v>355</c:v>
                </c:pt>
                <c:pt idx="889">
                  <c:v>355</c:v>
                </c:pt>
                <c:pt idx="890">
                  <c:v>355</c:v>
                </c:pt>
                <c:pt idx="891">
                  <c:v>355</c:v>
                </c:pt>
                <c:pt idx="892">
                  <c:v>355</c:v>
                </c:pt>
                <c:pt idx="893">
                  <c:v>356</c:v>
                </c:pt>
                <c:pt idx="894">
                  <c:v>357</c:v>
                </c:pt>
                <c:pt idx="895">
                  <c:v>357</c:v>
                </c:pt>
                <c:pt idx="896">
                  <c:v>357</c:v>
                </c:pt>
                <c:pt idx="897">
                  <c:v>357</c:v>
                </c:pt>
                <c:pt idx="898">
                  <c:v>357</c:v>
                </c:pt>
                <c:pt idx="899">
                  <c:v>357</c:v>
                </c:pt>
                <c:pt idx="900">
                  <c:v>357</c:v>
                </c:pt>
                <c:pt idx="901">
                  <c:v>357</c:v>
                </c:pt>
                <c:pt idx="902">
                  <c:v>357</c:v>
                </c:pt>
                <c:pt idx="903">
                  <c:v>358</c:v>
                </c:pt>
                <c:pt idx="904">
                  <c:v>358</c:v>
                </c:pt>
                <c:pt idx="905">
                  <c:v>358</c:v>
                </c:pt>
                <c:pt idx="906">
                  <c:v>358</c:v>
                </c:pt>
                <c:pt idx="907">
                  <c:v>358</c:v>
                </c:pt>
                <c:pt idx="908">
                  <c:v>358</c:v>
                </c:pt>
                <c:pt idx="909">
                  <c:v>359</c:v>
                </c:pt>
                <c:pt idx="910">
                  <c:v>359</c:v>
                </c:pt>
                <c:pt idx="911">
                  <c:v>359</c:v>
                </c:pt>
                <c:pt idx="912">
                  <c:v>359</c:v>
                </c:pt>
                <c:pt idx="913">
                  <c:v>360</c:v>
                </c:pt>
                <c:pt idx="914">
                  <c:v>360</c:v>
                </c:pt>
                <c:pt idx="915">
                  <c:v>360</c:v>
                </c:pt>
                <c:pt idx="916">
                  <c:v>360</c:v>
                </c:pt>
                <c:pt idx="917">
                  <c:v>360</c:v>
                </c:pt>
                <c:pt idx="918">
                  <c:v>361</c:v>
                </c:pt>
                <c:pt idx="919">
                  <c:v>361</c:v>
                </c:pt>
                <c:pt idx="920">
                  <c:v>361</c:v>
                </c:pt>
                <c:pt idx="921">
                  <c:v>362</c:v>
                </c:pt>
                <c:pt idx="922">
                  <c:v>363</c:v>
                </c:pt>
                <c:pt idx="923">
                  <c:v>363</c:v>
                </c:pt>
                <c:pt idx="924">
                  <c:v>363</c:v>
                </c:pt>
                <c:pt idx="925">
                  <c:v>363</c:v>
                </c:pt>
                <c:pt idx="926">
                  <c:v>363</c:v>
                </c:pt>
                <c:pt idx="927">
                  <c:v>363</c:v>
                </c:pt>
                <c:pt idx="928">
                  <c:v>363</c:v>
                </c:pt>
                <c:pt idx="929">
                  <c:v>363</c:v>
                </c:pt>
                <c:pt idx="930">
                  <c:v>363</c:v>
                </c:pt>
                <c:pt idx="931">
                  <c:v>363</c:v>
                </c:pt>
                <c:pt idx="932">
                  <c:v>363</c:v>
                </c:pt>
                <c:pt idx="933">
                  <c:v>363</c:v>
                </c:pt>
                <c:pt idx="934">
                  <c:v>363</c:v>
                </c:pt>
                <c:pt idx="935">
                  <c:v>363</c:v>
                </c:pt>
                <c:pt idx="936">
                  <c:v>363</c:v>
                </c:pt>
                <c:pt idx="937">
                  <c:v>363</c:v>
                </c:pt>
                <c:pt idx="938">
                  <c:v>363</c:v>
                </c:pt>
                <c:pt idx="939">
                  <c:v>363</c:v>
                </c:pt>
                <c:pt idx="940">
                  <c:v>363</c:v>
                </c:pt>
                <c:pt idx="941">
                  <c:v>363</c:v>
                </c:pt>
                <c:pt idx="942">
                  <c:v>363</c:v>
                </c:pt>
                <c:pt idx="943">
                  <c:v>363</c:v>
                </c:pt>
                <c:pt idx="944">
                  <c:v>363</c:v>
                </c:pt>
                <c:pt idx="945">
                  <c:v>363</c:v>
                </c:pt>
                <c:pt idx="946">
                  <c:v>364</c:v>
                </c:pt>
                <c:pt idx="947">
                  <c:v>364</c:v>
                </c:pt>
                <c:pt idx="948">
                  <c:v>364</c:v>
                </c:pt>
                <c:pt idx="949">
                  <c:v>364</c:v>
                </c:pt>
                <c:pt idx="950">
                  <c:v>364</c:v>
                </c:pt>
                <c:pt idx="951">
                  <c:v>364</c:v>
                </c:pt>
                <c:pt idx="952">
                  <c:v>364</c:v>
                </c:pt>
                <c:pt idx="953">
                  <c:v>364</c:v>
                </c:pt>
                <c:pt idx="954">
                  <c:v>364</c:v>
                </c:pt>
                <c:pt idx="955">
                  <c:v>364</c:v>
                </c:pt>
                <c:pt idx="956">
                  <c:v>364</c:v>
                </c:pt>
                <c:pt idx="957">
                  <c:v>365</c:v>
                </c:pt>
                <c:pt idx="958">
                  <c:v>365</c:v>
                </c:pt>
                <c:pt idx="959">
                  <c:v>365</c:v>
                </c:pt>
                <c:pt idx="960">
                  <c:v>365</c:v>
                </c:pt>
                <c:pt idx="961">
                  <c:v>365</c:v>
                </c:pt>
                <c:pt idx="962">
                  <c:v>365</c:v>
                </c:pt>
                <c:pt idx="963">
                  <c:v>365</c:v>
                </c:pt>
                <c:pt idx="964">
                  <c:v>365</c:v>
                </c:pt>
                <c:pt idx="965">
                  <c:v>366</c:v>
                </c:pt>
                <c:pt idx="966">
                  <c:v>366</c:v>
                </c:pt>
                <c:pt idx="967">
                  <c:v>366</c:v>
                </c:pt>
                <c:pt idx="968">
                  <c:v>366</c:v>
                </c:pt>
                <c:pt idx="969">
                  <c:v>367</c:v>
                </c:pt>
                <c:pt idx="970">
                  <c:v>368</c:v>
                </c:pt>
                <c:pt idx="971">
                  <c:v>369</c:v>
                </c:pt>
                <c:pt idx="972">
                  <c:v>370</c:v>
                </c:pt>
                <c:pt idx="973">
                  <c:v>371</c:v>
                </c:pt>
                <c:pt idx="974">
                  <c:v>372</c:v>
                </c:pt>
                <c:pt idx="975">
                  <c:v>373</c:v>
                </c:pt>
                <c:pt idx="976">
                  <c:v>374</c:v>
                </c:pt>
                <c:pt idx="977">
                  <c:v>374</c:v>
                </c:pt>
                <c:pt idx="978">
                  <c:v>374</c:v>
                </c:pt>
                <c:pt idx="979">
                  <c:v>374</c:v>
                </c:pt>
                <c:pt idx="980">
                  <c:v>374</c:v>
                </c:pt>
                <c:pt idx="981">
                  <c:v>374</c:v>
                </c:pt>
                <c:pt idx="982">
                  <c:v>374</c:v>
                </c:pt>
                <c:pt idx="983">
                  <c:v>374</c:v>
                </c:pt>
                <c:pt idx="984">
                  <c:v>374</c:v>
                </c:pt>
                <c:pt idx="985">
                  <c:v>374</c:v>
                </c:pt>
                <c:pt idx="986">
                  <c:v>374</c:v>
                </c:pt>
                <c:pt idx="987">
                  <c:v>374</c:v>
                </c:pt>
                <c:pt idx="988">
                  <c:v>374</c:v>
                </c:pt>
                <c:pt idx="989">
                  <c:v>374</c:v>
                </c:pt>
                <c:pt idx="990">
                  <c:v>374</c:v>
                </c:pt>
                <c:pt idx="991">
                  <c:v>375</c:v>
                </c:pt>
                <c:pt idx="992">
                  <c:v>375</c:v>
                </c:pt>
                <c:pt idx="993">
                  <c:v>375</c:v>
                </c:pt>
                <c:pt idx="994">
                  <c:v>375</c:v>
                </c:pt>
                <c:pt idx="995">
                  <c:v>376</c:v>
                </c:pt>
                <c:pt idx="996">
                  <c:v>377</c:v>
                </c:pt>
                <c:pt idx="997">
                  <c:v>377</c:v>
                </c:pt>
                <c:pt idx="998">
                  <c:v>377</c:v>
                </c:pt>
                <c:pt idx="999">
                  <c:v>377</c:v>
                </c:pt>
                <c:pt idx="1000">
                  <c:v>377</c:v>
                </c:pt>
                <c:pt idx="1001">
                  <c:v>377</c:v>
                </c:pt>
                <c:pt idx="1002">
                  <c:v>377</c:v>
                </c:pt>
                <c:pt idx="1003">
                  <c:v>377</c:v>
                </c:pt>
                <c:pt idx="1004">
                  <c:v>377</c:v>
                </c:pt>
                <c:pt idx="1005">
                  <c:v>377</c:v>
                </c:pt>
                <c:pt idx="1006">
                  <c:v>377</c:v>
                </c:pt>
                <c:pt idx="1007">
                  <c:v>377</c:v>
                </c:pt>
                <c:pt idx="1008">
                  <c:v>377</c:v>
                </c:pt>
                <c:pt idx="1009">
                  <c:v>377</c:v>
                </c:pt>
                <c:pt idx="1010">
                  <c:v>377</c:v>
                </c:pt>
                <c:pt idx="1011">
                  <c:v>377</c:v>
                </c:pt>
                <c:pt idx="1012">
                  <c:v>377</c:v>
                </c:pt>
                <c:pt idx="1013">
                  <c:v>377</c:v>
                </c:pt>
                <c:pt idx="1014">
                  <c:v>377</c:v>
                </c:pt>
                <c:pt idx="1015">
                  <c:v>377</c:v>
                </c:pt>
                <c:pt idx="1016">
                  <c:v>377</c:v>
                </c:pt>
                <c:pt idx="1017">
                  <c:v>377</c:v>
                </c:pt>
                <c:pt idx="1018">
                  <c:v>377</c:v>
                </c:pt>
                <c:pt idx="1019">
                  <c:v>377</c:v>
                </c:pt>
                <c:pt idx="1020">
                  <c:v>377</c:v>
                </c:pt>
                <c:pt idx="1021">
                  <c:v>377</c:v>
                </c:pt>
                <c:pt idx="1022">
                  <c:v>377</c:v>
                </c:pt>
                <c:pt idx="1023">
                  <c:v>377</c:v>
                </c:pt>
                <c:pt idx="1024">
                  <c:v>377</c:v>
                </c:pt>
                <c:pt idx="1025">
                  <c:v>377</c:v>
                </c:pt>
                <c:pt idx="1026">
                  <c:v>377</c:v>
                </c:pt>
                <c:pt idx="1027">
                  <c:v>377</c:v>
                </c:pt>
                <c:pt idx="1028">
                  <c:v>377</c:v>
                </c:pt>
                <c:pt idx="1029">
                  <c:v>378</c:v>
                </c:pt>
                <c:pt idx="1030">
                  <c:v>379</c:v>
                </c:pt>
                <c:pt idx="1031">
                  <c:v>379</c:v>
                </c:pt>
                <c:pt idx="1032">
                  <c:v>380</c:v>
                </c:pt>
                <c:pt idx="1033">
                  <c:v>380</c:v>
                </c:pt>
                <c:pt idx="1034">
                  <c:v>380</c:v>
                </c:pt>
                <c:pt idx="1035">
                  <c:v>380</c:v>
                </c:pt>
                <c:pt idx="1036">
                  <c:v>380</c:v>
                </c:pt>
                <c:pt idx="1037">
                  <c:v>380</c:v>
                </c:pt>
                <c:pt idx="1038">
                  <c:v>380</c:v>
                </c:pt>
                <c:pt idx="1039">
                  <c:v>380</c:v>
                </c:pt>
                <c:pt idx="1040">
                  <c:v>380</c:v>
                </c:pt>
                <c:pt idx="1041">
                  <c:v>380</c:v>
                </c:pt>
                <c:pt idx="1042">
                  <c:v>380</c:v>
                </c:pt>
                <c:pt idx="1043">
                  <c:v>381</c:v>
                </c:pt>
                <c:pt idx="1044">
                  <c:v>382</c:v>
                </c:pt>
                <c:pt idx="1045">
                  <c:v>383</c:v>
                </c:pt>
                <c:pt idx="1046">
                  <c:v>384</c:v>
                </c:pt>
                <c:pt idx="1047">
                  <c:v>385</c:v>
                </c:pt>
                <c:pt idx="1048">
                  <c:v>386</c:v>
                </c:pt>
                <c:pt idx="1049">
                  <c:v>387</c:v>
                </c:pt>
                <c:pt idx="1050">
                  <c:v>388</c:v>
                </c:pt>
                <c:pt idx="1051">
                  <c:v>389</c:v>
                </c:pt>
                <c:pt idx="1052">
                  <c:v>390</c:v>
                </c:pt>
                <c:pt idx="1053">
                  <c:v>391</c:v>
                </c:pt>
                <c:pt idx="1054">
                  <c:v>391</c:v>
                </c:pt>
                <c:pt idx="1055">
                  <c:v>391</c:v>
                </c:pt>
                <c:pt idx="1056">
                  <c:v>391</c:v>
                </c:pt>
                <c:pt idx="1057">
                  <c:v>391</c:v>
                </c:pt>
                <c:pt idx="1058">
                  <c:v>392</c:v>
                </c:pt>
                <c:pt idx="1059">
                  <c:v>392</c:v>
                </c:pt>
                <c:pt idx="1060">
                  <c:v>392</c:v>
                </c:pt>
                <c:pt idx="1061">
                  <c:v>392</c:v>
                </c:pt>
                <c:pt idx="1062">
                  <c:v>392</c:v>
                </c:pt>
                <c:pt idx="1063">
                  <c:v>392</c:v>
                </c:pt>
                <c:pt idx="1064">
                  <c:v>392</c:v>
                </c:pt>
                <c:pt idx="1065">
                  <c:v>392</c:v>
                </c:pt>
                <c:pt idx="1066">
                  <c:v>392</c:v>
                </c:pt>
                <c:pt idx="1067">
                  <c:v>392</c:v>
                </c:pt>
                <c:pt idx="1068">
                  <c:v>393</c:v>
                </c:pt>
                <c:pt idx="1069">
                  <c:v>394</c:v>
                </c:pt>
                <c:pt idx="1070">
                  <c:v>394</c:v>
                </c:pt>
                <c:pt idx="1071">
                  <c:v>395</c:v>
                </c:pt>
                <c:pt idx="1072">
                  <c:v>395</c:v>
                </c:pt>
                <c:pt idx="1073">
                  <c:v>395</c:v>
                </c:pt>
                <c:pt idx="1074">
                  <c:v>395</c:v>
                </c:pt>
                <c:pt idx="1075">
                  <c:v>396</c:v>
                </c:pt>
                <c:pt idx="1076">
                  <c:v>397</c:v>
                </c:pt>
                <c:pt idx="1077">
                  <c:v>398</c:v>
                </c:pt>
                <c:pt idx="1078">
                  <c:v>399</c:v>
                </c:pt>
                <c:pt idx="1079">
                  <c:v>400</c:v>
                </c:pt>
                <c:pt idx="1080">
                  <c:v>400</c:v>
                </c:pt>
                <c:pt idx="1081">
                  <c:v>401</c:v>
                </c:pt>
                <c:pt idx="1082">
                  <c:v>402</c:v>
                </c:pt>
                <c:pt idx="1083">
                  <c:v>403</c:v>
                </c:pt>
                <c:pt idx="1084">
                  <c:v>403</c:v>
                </c:pt>
                <c:pt idx="1085">
                  <c:v>403</c:v>
                </c:pt>
                <c:pt idx="1086">
                  <c:v>403</c:v>
                </c:pt>
                <c:pt idx="1087">
                  <c:v>403</c:v>
                </c:pt>
                <c:pt idx="1088">
                  <c:v>403</c:v>
                </c:pt>
                <c:pt idx="1089">
                  <c:v>403</c:v>
                </c:pt>
                <c:pt idx="1090">
                  <c:v>403</c:v>
                </c:pt>
                <c:pt idx="1091">
                  <c:v>403</c:v>
                </c:pt>
                <c:pt idx="1092">
                  <c:v>403</c:v>
                </c:pt>
                <c:pt idx="1093">
                  <c:v>403</c:v>
                </c:pt>
                <c:pt idx="1094">
                  <c:v>403</c:v>
                </c:pt>
                <c:pt idx="1095">
                  <c:v>403</c:v>
                </c:pt>
                <c:pt idx="1096">
                  <c:v>403</c:v>
                </c:pt>
                <c:pt idx="1097">
                  <c:v>403</c:v>
                </c:pt>
                <c:pt idx="1098">
                  <c:v>403</c:v>
                </c:pt>
                <c:pt idx="1099">
                  <c:v>404</c:v>
                </c:pt>
                <c:pt idx="1100">
                  <c:v>404</c:v>
                </c:pt>
                <c:pt idx="1101">
                  <c:v>404</c:v>
                </c:pt>
                <c:pt idx="1102">
                  <c:v>404</c:v>
                </c:pt>
                <c:pt idx="1103">
                  <c:v>404</c:v>
                </c:pt>
                <c:pt idx="1104">
                  <c:v>404</c:v>
                </c:pt>
                <c:pt idx="1105">
                  <c:v>404</c:v>
                </c:pt>
                <c:pt idx="1106">
                  <c:v>405</c:v>
                </c:pt>
                <c:pt idx="1107">
                  <c:v>405</c:v>
                </c:pt>
                <c:pt idx="1108">
                  <c:v>405</c:v>
                </c:pt>
                <c:pt idx="1109">
                  <c:v>405</c:v>
                </c:pt>
                <c:pt idx="1110">
                  <c:v>405</c:v>
                </c:pt>
                <c:pt idx="1111">
                  <c:v>405</c:v>
                </c:pt>
                <c:pt idx="1112">
                  <c:v>406</c:v>
                </c:pt>
                <c:pt idx="1113">
                  <c:v>406</c:v>
                </c:pt>
                <c:pt idx="1114">
                  <c:v>407</c:v>
                </c:pt>
                <c:pt idx="1115">
                  <c:v>408</c:v>
                </c:pt>
                <c:pt idx="1116">
                  <c:v>409</c:v>
                </c:pt>
                <c:pt idx="1117">
                  <c:v>409</c:v>
                </c:pt>
                <c:pt idx="1118">
                  <c:v>409</c:v>
                </c:pt>
                <c:pt idx="1119">
                  <c:v>409</c:v>
                </c:pt>
                <c:pt idx="1120">
                  <c:v>409</c:v>
                </c:pt>
                <c:pt idx="1121">
                  <c:v>409</c:v>
                </c:pt>
                <c:pt idx="1122">
                  <c:v>409</c:v>
                </c:pt>
                <c:pt idx="1123">
                  <c:v>409</c:v>
                </c:pt>
                <c:pt idx="1124">
                  <c:v>409</c:v>
                </c:pt>
                <c:pt idx="1125">
                  <c:v>409</c:v>
                </c:pt>
                <c:pt idx="1126">
                  <c:v>409</c:v>
                </c:pt>
                <c:pt idx="1127">
                  <c:v>409</c:v>
                </c:pt>
                <c:pt idx="1128">
                  <c:v>409</c:v>
                </c:pt>
                <c:pt idx="1129">
                  <c:v>409</c:v>
                </c:pt>
                <c:pt idx="1130">
                  <c:v>409</c:v>
                </c:pt>
                <c:pt idx="1131">
                  <c:v>409</c:v>
                </c:pt>
                <c:pt idx="1132">
                  <c:v>409</c:v>
                </c:pt>
                <c:pt idx="1133">
                  <c:v>409</c:v>
                </c:pt>
                <c:pt idx="1134">
                  <c:v>409</c:v>
                </c:pt>
                <c:pt idx="1135">
                  <c:v>409</c:v>
                </c:pt>
                <c:pt idx="1136">
                  <c:v>409</c:v>
                </c:pt>
                <c:pt idx="1137">
                  <c:v>409</c:v>
                </c:pt>
                <c:pt idx="1138">
                  <c:v>410</c:v>
                </c:pt>
                <c:pt idx="1139">
                  <c:v>410</c:v>
                </c:pt>
                <c:pt idx="1140">
                  <c:v>410</c:v>
                </c:pt>
                <c:pt idx="1141">
                  <c:v>410</c:v>
                </c:pt>
                <c:pt idx="1142">
                  <c:v>410</c:v>
                </c:pt>
                <c:pt idx="1143">
                  <c:v>410</c:v>
                </c:pt>
                <c:pt idx="1144">
                  <c:v>410</c:v>
                </c:pt>
                <c:pt idx="1145">
                  <c:v>411</c:v>
                </c:pt>
                <c:pt idx="1146">
                  <c:v>412</c:v>
                </c:pt>
                <c:pt idx="1147">
                  <c:v>412</c:v>
                </c:pt>
                <c:pt idx="1148">
                  <c:v>412</c:v>
                </c:pt>
                <c:pt idx="1149">
                  <c:v>412</c:v>
                </c:pt>
                <c:pt idx="1150">
                  <c:v>412</c:v>
                </c:pt>
                <c:pt idx="1151">
                  <c:v>412</c:v>
                </c:pt>
                <c:pt idx="1152">
                  <c:v>412</c:v>
                </c:pt>
                <c:pt idx="1153">
                  <c:v>413</c:v>
                </c:pt>
                <c:pt idx="1154">
                  <c:v>413</c:v>
                </c:pt>
                <c:pt idx="1155">
                  <c:v>413</c:v>
                </c:pt>
                <c:pt idx="1156">
                  <c:v>413</c:v>
                </c:pt>
                <c:pt idx="1157">
                  <c:v>414</c:v>
                </c:pt>
                <c:pt idx="1158">
                  <c:v>414</c:v>
                </c:pt>
                <c:pt idx="1159">
                  <c:v>414</c:v>
                </c:pt>
                <c:pt idx="1160">
                  <c:v>414</c:v>
                </c:pt>
                <c:pt idx="1161">
                  <c:v>414</c:v>
                </c:pt>
                <c:pt idx="1162">
                  <c:v>414</c:v>
                </c:pt>
                <c:pt idx="1163">
                  <c:v>414</c:v>
                </c:pt>
                <c:pt idx="1164">
                  <c:v>414</c:v>
                </c:pt>
                <c:pt idx="1165">
                  <c:v>414</c:v>
                </c:pt>
                <c:pt idx="1166">
                  <c:v>414</c:v>
                </c:pt>
                <c:pt idx="1167">
                  <c:v>414</c:v>
                </c:pt>
                <c:pt idx="1168">
                  <c:v>414</c:v>
                </c:pt>
                <c:pt idx="1169">
                  <c:v>415</c:v>
                </c:pt>
                <c:pt idx="1170">
                  <c:v>416</c:v>
                </c:pt>
                <c:pt idx="1171">
                  <c:v>416</c:v>
                </c:pt>
                <c:pt idx="1172">
                  <c:v>417</c:v>
                </c:pt>
                <c:pt idx="1173">
                  <c:v>417</c:v>
                </c:pt>
                <c:pt idx="1174">
                  <c:v>417</c:v>
                </c:pt>
                <c:pt idx="1175">
                  <c:v>417</c:v>
                </c:pt>
                <c:pt idx="1176">
                  <c:v>417</c:v>
                </c:pt>
                <c:pt idx="1177">
                  <c:v>417</c:v>
                </c:pt>
                <c:pt idx="1178">
                  <c:v>417</c:v>
                </c:pt>
                <c:pt idx="1179">
                  <c:v>417</c:v>
                </c:pt>
                <c:pt idx="1180">
                  <c:v>417</c:v>
                </c:pt>
                <c:pt idx="1181">
                  <c:v>417</c:v>
                </c:pt>
                <c:pt idx="1182">
                  <c:v>418</c:v>
                </c:pt>
                <c:pt idx="1183">
                  <c:v>418</c:v>
                </c:pt>
                <c:pt idx="1184">
                  <c:v>418</c:v>
                </c:pt>
                <c:pt idx="1185">
                  <c:v>418</c:v>
                </c:pt>
                <c:pt idx="1186">
                  <c:v>418</c:v>
                </c:pt>
                <c:pt idx="1187">
                  <c:v>419</c:v>
                </c:pt>
                <c:pt idx="1188">
                  <c:v>420</c:v>
                </c:pt>
                <c:pt idx="1189">
                  <c:v>421</c:v>
                </c:pt>
                <c:pt idx="1190">
                  <c:v>421</c:v>
                </c:pt>
                <c:pt idx="1191">
                  <c:v>422</c:v>
                </c:pt>
                <c:pt idx="1192">
                  <c:v>423</c:v>
                </c:pt>
                <c:pt idx="1193">
                  <c:v>424</c:v>
                </c:pt>
                <c:pt idx="1194">
                  <c:v>425</c:v>
                </c:pt>
                <c:pt idx="1195">
                  <c:v>426</c:v>
                </c:pt>
                <c:pt idx="1196">
                  <c:v>427</c:v>
                </c:pt>
                <c:pt idx="1197">
                  <c:v>428</c:v>
                </c:pt>
                <c:pt idx="1198">
                  <c:v>428</c:v>
                </c:pt>
                <c:pt idx="1199">
                  <c:v>428</c:v>
                </c:pt>
                <c:pt idx="1200">
                  <c:v>429</c:v>
                </c:pt>
                <c:pt idx="1201">
                  <c:v>430</c:v>
                </c:pt>
                <c:pt idx="1202">
                  <c:v>430</c:v>
                </c:pt>
                <c:pt idx="1203">
                  <c:v>431</c:v>
                </c:pt>
                <c:pt idx="1204">
                  <c:v>432</c:v>
                </c:pt>
                <c:pt idx="1205">
                  <c:v>433</c:v>
                </c:pt>
                <c:pt idx="1206">
                  <c:v>433</c:v>
                </c:pt>
                <c:pt idx="1207">
                  <c:v>433</c:v>
                </c:pt>
                <c:pt idx="1208">
                  <c:v>433</c:v>
                </c:pt>
                <c:pt idx="1209">
                  <c:v>433</c:v>
                </c:pt>
                <c:pt idx="1210">
                  <c:v>434</c:v>
                </c:pt>
                <c:pt idx="1211">
                  <c:v>434</c:v>
                </c:pt>
                <c:pt idx="1212">
                  <c:v>434</c:v>
                </c:pt>
                <c:pt idx="1213">
                  <c:v>435</c:v>
                </c:pt>
                <c:pt idx="1214">
                  <c:v>435</c:v>
                </c:pt>
                <c:pt idx="1215">
                  <c:v>435</c:v>
                </c:pt>
                <c:pt idx="1216">
                  <c:v>436</c:v>
                </c:pt>
                <c:pt idx="1217">
                  <c:v>436</c:v>
                </c:pt>
                <c:pt idx="1218">
                  <c:v>436</c:v>
                </c:pt>
                <c:pt idx="1219">
                  <c:v>436</c:v>
                </c:pt>
                <c:pt idx="1220">
                  <c:v>437</c:v>
                </c:pt>
                <c:pt idx="1221">
                  <c:v>438</c:v>
                </c:pt>
                <c:pt idx="1222">
                  <c:v>438</c:v>
                </c:pt>
                <c:pt idx="1223">
                  <c:v>438</c:v>
                </c:pt>
                <c:pt idx="1224">
                  <c:v>438</c:v>
                </c:pt>
                <c:pt idx="1225">
                  <c:v>439</c:v>
                </c:pt>
                <c:pt idx="1226">
                  <c:v>439</c:v>
                </c:pt>
                <c:pt idx="1227">
                  <c:v>439</c:v>
                </c:pt>
                <c:pt idx="1228">
                  <c:v>439</c:v>
                </c:pt>
                <c:pt idx="1229">
                  <c:v>439</c:v>
                </c:pt>
                <c:pt idx="1230">
                  <c:v>439</c:v>
                </c:pt>
                <c:pt idx="1231">
                  <c:v>439</c:v>
                </c:pt>
                <c:pt idx="1232">
                  <c:v>439</c:v>
                </c:pt>
                <c:pt idx="1233">
                  <c:v>439</c:v>
                </c:pt>
                <c:pt idx="1234">
                  <c:v>439</c:v>
                </c:pt>
                <c:pt idx="1235">
                  <c:v>439</c:v>
                </c:pt>
                <c:pt idx="1236">
                  <c:v>439</c:v>
                </c:pt>
                <c:pt idx="1237">
                  <c:v>439</c:v>
                </c:pt>
                <c:pt idx="1238">
                  <c:v>439</c:v>
                </c:pt>
                <c:pt idx="1239">
                  <c:v>439</c:v>
                </c:pt>
                <c:pt idx="1240">
                  <c:v>439</c:v>
                </c:pt>
                <c:pt idx="1241">
                  <c:v>439</c:v>
                </c:pt>
                <c:pt idx="1242">
                  <c:v>439</c:v>
                </c:pt>
                <c:pt idx="1243">
                  <c:v>439</c:v>
                </c:pt>
                <c:pt idx="1244">
                  <c:v>439</c:v>
                </c:pt>
                <c:pt idx="1245">
                  <c:v>439</c:v>
                </c:pt>
                <c:pt idx="1246">
                  <c:v>439</c:v>
                </c:pt>
                <c:pt idx="1247">
                  <c:v>439</c:v>
                </c:pt>
                <c:pt idx="1248">
                  <c:v>439</c:v>
                </c:pt>
                <c:pt idx="1249">
                  <c:v>440</c:v>
                </c:pt>
                <c:pt idx="1250">
                  <c:v>441</c:v>
                </c:pt>
                <c:pt idx="1251">
                  <c:v>442</c:v>
                </c:pt>
                <c:pt idx="1252">
                  <c:v>443</c:v>
                </c:pt>
                <c:pt idx="1253">
                  <c:v>444</c:v>
                </c:pt>
                <c:pt idx="1254">
                  <c:v>444</c:v>
                </c:pt>
                <c:pt idx="1255">
                  <c:v>444</c:v>
                </c:pt>
                <c:pt idx="1256">
                  <c:v>445</c:v>
                </c:pt>
                <c:pt idx="1257">
                  <c:v>445</c:v>
                </c:pt>
                <c:pt idx="1258">
                  <c:v>445</c:v>
                </c:pt>
                <c:pt idx="1259">
                  <c:v>446</c:v>
                </c:pt>
                <c:pt idx="1260">
                  <c:v>446</c:v>
                </c:pt>
                <c:pt idx="1261">
                  <c:v>446</c:v>
                </c:pt>
                <c:pt idx="1262">
                  <c:v>446</c:v>
                </c:pt>
                <c:pt idx="1263">
                  <c:v>446</c:v>
                </c:pt>
                <c:pt idx="1264">
                  <c:v>446</c:v>
                </c:pt>
                <c:pt idx="1265">
                  <c:v>446</c:v>
                </c:pt>
                <c:pt idx="1266">
                  <c:v>446</c:v>
                </c:pt>
                <c:pt idx="1267">
                  <c:v>447</c:v>
                </c:pt>
                <c:pt idx="1268">
                  <c:v>447</c:v>
                </c:pt>
                <c:pt idx="1269">
                  <c:v>447</c:v>
                </c:pt>
                <c:pt idx="1270">
                  <c:v>448</c:v>
                </c:pt>
                <c:pt idx="1271">
                  <c:v>449</c:v>
                </c:pt>
                <c:pt idx="1272">
                  <c:v>449</c:v>
                </c:pt>
                <c:pt idx="1273">
                  <c:v>449</c:v>
                </c:pt>
                <c:pt idx="1274">
                  <c:v>449</c:v>
                </c:pt>
                <c:pt idx="1275">
                  <c:v>449</c:v>
                </c:pt>
                <c:pt idx="1276">
                  <c:v>449</c:v>
                </c:pt>
                <c:pt idx="1277">
                  <c:v>449</c:v>
                </c:pt>
                <c:pt idx="1278">
                  <c:v>449</c:v>
                </c:pt>
                <c:pt idx="1279">
                  <c:v>449</c:v>
                </c:pt>
                <c:pt idx="1280">
                  <c:v>449</c:v>
                </c:pt>
                <c:pt idx="1281">
                  <c:v>449</c:v>
                </c:pt>
                <c:pt idx="1282">
                  <c:v>449</c:v>
                </c:pt>
                <c:pt idx="1283">
                  <c:v>449</c:v>
                </c:pt>
                <c:pt idx="1284">
                  <c:v>449</c:v>
                </c:pt>
                <c:pt idx="1285">
                  <c:v>449</c:v>
                </c:pt>
                <c:pt idx="1286">
                  <c:v>449</c:v>
                </c:pt>
                <c:pt idx="1287">
                  <c:v>449</c:v>
                </c:pt>
                <c:pt idx="1288">
                  <c:v>449</c:v>
                </c:pt>
                <c:pt idx="1289">
                  <c:v>450</c:v>
                </c:pt>
                <c:pt idx="1290">
                  <c:v>450</c:v>
                </c:pt>
                <c:pt idx="1291">
                  <c:v>450</c:v>
                </c:pt>
                <c:pt idx="1292">
                  <c:v>450</c:v>
                </c:pt>
                <c:pt idx="1293">
                  <c:v>450</c:v>
                </c:pt>
                <c:pt idx="1294">
                  <c:v>450</c:v>
                </c:pt>
                <c:pt idx="1295">
                  <c:v>450</c:v>
                </c:pt>
                <c:pt idx="1296">
                  <c:v>450</c:v>
                </c:pt>
                <c:pt idx="1297">
                  <c:v>450</c:v>
                </c:pt>
                <c:pt idx="1298">
                  <c:v>450</c:v>
                </c:pt>
                <c:pt idx="1299">
                  <c:v>451</c:v>
                </c:pt>
                <c:pt idx="1300">
                  <c:v>451</c:v>
                </c:pt>
                <c:pt idx="1301">
                  <c:v>451</c:v>
                </c:pt>
                <c:pt idx="1302">
                  <c:v>451</c:v>
                </c:pt>
                <c:pt idx="1303">
                  <c:v>452</c:v>
                </c:pt>
                <c:pt idx="1304">
                  <c:v>453</c:v>
                </c:pt>
                <c:pt idx="1305">
                  <c:v>453</c:v>
                </c:pt>
                <c:pt idx="1306">
                  <c:v>453</c:v>
                </c:pt>
                <c:pt idx="1307">
                  <c:v>453</c:v>
                </c:pt>
                <c:pt idx="1308">
                  <c:v>454</c:v>
                </c:pt>
                <c:pt idx="1309">
                  <c:v>455</c:v>
                </c:pt>
                <c:pt idx="1310">
                  <c:v>456</c:v>
                </c:pt>
                <c:pt idx="1311">
                  <c:v>457</c:v>
                </c:pt>
                <c:pt idx="1312">
                  <c:v>458</c:v>
                </c:pt>
                <c:pt idx="1313">
                  <c:v>459</c:v>
                </c:pt>
                <c:pt idx="1314">
                  <c:v>460</c:v>
                </c:pt>
                <c:pt idx="1315">
                  <c:v>461</c:v>
                </c:pt>
                <c:pt idx="1316">
                  <c:v>462</c:v>
                </c:pt>
                <c:pt idx="1317">
                  <c:v>463</c:v>
                </c:pt>
                <c:pt idx="1318">
                  <c:v>463</c:v>
                </c:pt>
                <c:pt idx="1319">
                  <c:v>463</c:v>
                </c:pt>
                <c:pt idx="1320">
                  <c:v>463</c:v>
                </c:pt>
                <c:pt idx="1321">
                  <c:v>463</c:v>
                </c:pt>
                <c:pt idx="1322">
                  <c:v>464</c:v>
                </c:pt>
                <c:pt idx="1323">
                  <c:v>464</c:v>
                </c:pt>
                <c:pt idx="1324">
                  <c:v>465</c:v>
                </c:pt>
                <c:pt idx="1325">
                  <c:v>465</c:v>
                </c:pt>
                <c:pt idx="1326">
                  <c:v>465</c:v>
                </c:pt>
                <c:pt idx="1327">
                  <c:v>465</c:v>
                </c:pt>
                <c:pt idx="1328">
                  <c:v>466</c:v>
                </c:pt>
                <c:pt idx="1329">
                  <c:v>466</c:v>
                </c:pt>
                <c:pt idx="1330">
                  <c:v>467</c:v>
                </c:pt>
                <c:pt idx="1331">
                  <c:v>467</c:v>
                </c:pt>
                <c:pt idx="1332">
                  <c:v>467</c:v>
                </c:pt>
                <c:pt idx="1333">
                  <c:v>467</c:v>
                </c:pt>
                <c:pt idx="1334">
                  <c:v>467</c:v>
                </c:pt>
                <c:pt idx="1335">
                  <c:v>467</c:v>
                </c:pt>
                <c:pt idx="1336">
                  <c:v>467</c:v>
                </c:pt>
                <c:pt idx="1337">
                  <c:v>467</c:v>
                </c:pt>
                <c:pt idx="1338">
                  <c:v>468</c:v>
                </c:pt>
                <c:pt idx="1339">
                  <c:v>469</c:v>
                </c:pt>
                <c:pt idx="1340">
                  <c:v>469</c:v>
                </c:pt>
                <c:pt idx="1341">
                  <c:v>469</c:v>
                </c:pt>
                <c:pt idx="1342">
                  <c:v>469</c:v>
                </c:pt>
                <c:pt idx="1343">
                  <c:v>469</c:v>
                </c:pt>
                <c:pt idx="1344">
                  <c:v>469</c:v>
                </c:pt>
                <c:pt idx="1345">
                  <c:v>469</c:v>
                </c:pt>
                <c:pt idx="1346">
                  <c:v>469</c:v>
                </c:pt>
                <c:pt idx="1347">
                  <c:v>469</c:v>
                </c:pt>
                <c:pt idx="1348">
                  <c:v>469</c:v>
                </c:pt>
                <c:pt idx="1349">
                  <c:v>469</c:v>
                </c:pt>
                <c:pt idx="1350">
                  <c:v>469</c:v>
                </c:pt>
                <c:pt idx="1351">
                  <c:v>469</c:v>
                </c:pt>
                <c:pt idx="1352">
                  <c:v>469</c:v>
                </c:pt>
                <c:pt idx="1353">
                  <c:v>469</c:v>
                </c:pt>
                <c:pt idx="1354">
                  <c:v>469</c:v>
                </c:pt>
                <c:pt idx="1355">
                  <c:v>469</c:v>
                </c:pt>
                <c:pt idx="1356">
                  <c:v>469</c:v>
                </c:pt>
                <c:pt idx="1357">
                  <c:v>469</c:v>
                </c:pt>
                <c:pt idx="1358">
                  <c:v>469</c:v>
                </c:pt>
                <c:pt idx="1359">
                  <c:v>469</c:v>
                </c:pt>
                <c:pt idx="1360">
                  <c:v>469</c:v>
                </c:pt>
                <c:pt idx="1361">
                  <c:v>470</c:v>
                </c:pt>
                <c:pt idx="1362">
                  <c:v>470</c:v>
                </c:pt>
                <c:pt idx="1363">
                  <c:v>470</c:v>
                </c:pt>
                <c:pt idx="1364">
                  <c:v>470</c:v>
                </c:pt>
                <c:pt idx="1365">
                  <c:v>470</c:v>
                </c:pt>
                <c:pt idx="1366">
                  <c:v>470</c:v>
                </c:pt>
                <c:pt idx="1367">
                  <c:v>471</c:v>
                </c:pt>
                <c:pt idx="1368">
                  <c:v>471</c:v>
                </c:pt>
                <c:pt idx="1369">
                  <c:v>471</c:v>
                </c:pt>
                <c:pt idx="1370">
                  <c:v>471</c:v>
                </c:pt>
                <c:pt idx="1371">
                  <c:v>471</c:v>
                </c:pt>
                <c:pt idx="1372">
                  <c:v>471</c:v>
                </c:pt>
                <c:pt idx="1373">
                  <c:v>471</c:v>
                </c:pt>
                <c:pt idx="1374">
                  <c:v>471</c:v>
                </c:pt>
                <c:pt idx="1375">
                  <c:v>471</c:v>
                </c:pt>
                <c:pt idx="1376">
                  <c:v>472</c:v>
                </c:pt>
                <c:pt idx="1377">
                  <c:v>472</c:v>
                </c:pt>
                <c:pt idx="1378">
                  <c:v>473</c:v>
                </c:pt>
                <c:pt idx="1379">
                  <c:v>473</c:v>
                </c:pt>
                <c:pt idx="1380">
                  <c:v>473</c:v>
                </c:pt>
                <c:pt idx="1381">
                  <c:v>473</c:v>
                </c:pt>
                <c:pt idx="1382">
                  <c:v>473</c:v>
                </c:pt>
                <c:pt idx="1383">
                  <c:v>474</c:v>
                </c:pt>
                <c:pt idx="1384">
                  <c:v>474</c:v>
                </c:pt>
                <c:pt idx="1385">
                  <c:v>474</c:v>
                </c:pt>
                <c:pt idx="1386">
                  <c:v>474</c:v>
                </c:pt>
                <c:pt idx="1387">
                  <c:v>474</c:v>
                </c:pt>
                <c:pt idx="1388">
                  <c:v>474</c:v>
                </c:pt>
                <c:pt idx="1389">
                  <c:v>474</c:v>
                </c:pt>
                <c:pt idx="1390">
                  <c:v>474</c:v>
                </c:pt>
                <c:pt idx="1391">
                  <c:v>474</c:v>
                </c:pt>
                <c:pt idx="1392">
                  <c:v>474</c:v>
                </c:pt>
                <c:pt idx="1393">
                  <c:v>475</c:v>
                </c:pt>
                <c:pt idx="1394">
                  <c:v>475</c:v>
                </c:pt>
                <c:pt idx="1395">
                  <c:v>475</c:v>
                </c:pt>
                <c:pt idx="1396">
                  <c:v>475</c:v>
                </c:pt>
                <c:pt idx="1397">
                  <c:v>475</c:v>
                </c:pt>
                <c:pt idx="1398">
                  <c:v>476</c:v>
                </c:pt>
                <c:pt idx="1399">
                  <c:v>476</c:v>
                </c:pt>
                <c:pt idx="1400">
                  <c:v>476</c:v>
                </c:pt>
                <c:pt idx="1401">
                  <c:v>476</c:v>
                </c:pt>
                <c:pt idx="1402">
                  <c:v>476</c:v>
                </c:pt>
                <c:pt idx="1403">
                  <c:v>477</c:v>
                </c:pt>
                <c:pt idx="1404">
                  <c:v>478</c:v>
                </c:pt>
                <c:pt idx="1405">
                  <c:v>478</c:v>
                </c:pt>
                <c:pt idx="1406">
                  <c:v>479</c:v>
                </c:pt>
                <c:pt idx="1407">
                  <c:v>479</c:v>
                </c:pt>
                <c:pt idx="1408">
                  <c:v>479</c:v>
                </c:pt>
                <c:pt idx="1409">
                  <c:v>480</c:v>
                </c:pt>
                <c:pt idx="1410">
                  <c:v>481</c:v>
                </c:pt>
                <c:pt idx="1411">
                  <c:v>481</c:v>
                </c:pt>
                <c:pt idx="1412">
                  <c:v>481</c:v>
                </c:pt>
                <c:pt idx="1413">
                  <c:v>481</c:v>
                </c:pt>
                <c:pt idx="1414">
                  <c:v>481</c:v>
                </c:pt>
                <c:pt idx="1415">
                  <c:v>481</c:v>
                </c:pt>
                <c:pt idx="1416">
                  <c:v>481</c:v>
                </c:pt>
                <c:pt idx="1417">
                  <c:v>482</c:v>
                </c:pt>
                <c:pt idx="1418">
                  <c:v>482</c:v>
                </c:pt>
                <c:pt idx="1419">
                  <c:v>482</c:v>
                </c:pt>
                <c:pt idx="1420">
                  <c:v>483</c:v>
                </c:pt>
                <c:pt idx="1421">
                  <c:v>483</c:v>
                </c:pt>
                <c:pt idx="1422">
                  <c:v>483</c:v>
                </c:pt>
                <c:pt idx="1423">
                  <c:v>483</c:v>
                </c:pt>
                <c:pt idx="1424">
                  <c:v>483</c:v>
                </c:pt>
                <c:pt idx="1425">
                  <c:v>483</c:v>
                </c:pt>
                <c:pt idx="1426">
                  <c:v>484</c:v>
                </c:pt>
                <c:pt idx="1427">
                  <c:v>485</c:v>
                </c:pt>
                <c:pt idx="1428">
                  <c:v>485</c:v>
                </c:pt>
                <c:pt idx="1429">
                  <c:v>485</c:v>
                </c:pt>
                <c:pt idx="1430">
                  <c:v>485</c:v>
                </c:pt>
                <c:pt idx="1431">
                  <c:v>485</c:v>
                </c:pt>
                <c:pt idx="1432">
                  <c:v>485</c:v>
                </c:pt>
                <c:pt idx="1433">
                  <c:v>485</c:v>
                </c:pt>
                <c:pt idx="1434">
                  <c:v>485</c:v>
                </c:pt>
                <c:pt idx="1435">
                  <c:v>485</c:v>
                </c:pt>
                <c:pt idx="1436">
                  <c:v>485</c:v>
                </c:pt>
                <c:pt idx="1437">
                  <c:v>486</c:v>
                </c:pt>
                <c:pt idx="1438">
                  <c:v>486</c:v>
                </c:pt>
                <c:pt idx="1439">
                  <c:v>486</c:v>
                </c:pt>
                <c:pt idx="1440">
                  <c:v>486</c:v>
                </c:pt>
                <c:pt idx="1441">
                  <c:v>487</c:v>
                </c:pt>
                <c:pt idx="1442">
                  <c:v>487</c:v>
                </c:pt>
                <c:pt idx="1443">
                  <c:v>488</c:v>
                </c:pt>
                <c:pt idx="1444">
                  <c:v>488</c:v>
                </c:pt>
                <c:pt idx="1445">
                  <c:v>488</c:v>
                </c:pt>
                <c:pt idx="1446">
                  <c:v>488</c:v>
                </c:pt>
                <c:pt idx="1447">
                  <c:v>488</c:v>
                </c:pt>
                <c:pt idx="1448">
                  <c:v>488</c:v>
                </c:pt>
                <c:pt idx="1449">
                  <c:v>489</c:v>
                </c:pt>
                <c:pt idx="1450">
                  <c:v>489</c:v>
                </c:pt>
                <c:pt idx="1451">
                  <c:v>489</c:v>
                </c:pt>
                <c:pt idx="1452">
                  <c:v>489</c:v>
                </c:pt>
                <c:pt idx="1453">
                  <c:v>490</c:v>
                </c:pt>
                <c:pt idx="1454">
                  <c:v>491</c:v>
                </c:pt>
                <c:pt idx="1455">
                  <c:v>492</c:v>
                </c:pt>
                <c:pt idx="1456">
                  <c:v>493</c:v>
                </c:pt>
                <c:pt idx="1457">
                  <c:v>494</c:v>
                </c:pt>
                <c:pt idx="1458">
                  <c:v>494</c:v>
                </c:pt>
                <c:pt idx="1459">
                  <c:v>494</c:v>
                </c:pt>
                <c:pt idx="1460">
                  <c:v>495</c:v>
                </c:pt>
                <c:pt idx="1461">
                  <c:v>496</c:v>
                </c:pt>
                <c:pt idx="1462">
                  <c:v>497</c:v>
                </c:pt>
                <c:pt idx="1463">
                  <c:v>498</c:v>
                </c:pt>
                <c:pt idx="1464">
                  <c:v>499</c:v>
                </c:pt>
                <c:pt idx="1465">
                  <c:v>500</c:v>
                </c:pt>
                <c:pt idx="1466">
                  <c:v>501</c:v>
                </c:pt>
                <c:pt idx="1467">
                  <c:v>502</c:v>
                </c:pt>
                <c:pt idx="1468">
                  <c:v>503</c:v>
                </c:pt>
                <c:pt idx="1469">
                  <c:v>504</c:v>
                </c:pt>
                <c:pt idx="1470">
                  <c:v>505</c:v>
                </c:pt>
                <c:pt idx="1471">
                  <c:v>505</c:v>
                </c:pt>
                <c:pt idx="1472">
                  <c:v>505</c:v>
                </c:pt>
                <c:pt idx="1473">
                  <c:v>505</c:v>
                </c:pt>
                <c:pt idx="1474">
                  <c:v>506</c:v>
                </c:pt>
                <c:pt idx="1475">
                  <c:v>506</c:v>
                </c:pt>
                <c:pt idx="1476">
                  <c:v>506</c:v>
                </c:pt>
                <c:pt idx="1477">
                  <c:v>506</c:v>
                </c:pt>
                <c:pt idx="1478">
                  <c:v>506</c:v>
                </c:pt>
                <c:pt idx="1479">
                  <c:v>506</c:v>
                </c:pt>
                <c:pt idx="1480">
                  <c:v>506</c:v>
                </c:pt>
                <c:pt idx="1481">
                  <c:v>506</c:v>
                </c:pt>
                <c:pt idx="1482">
                  <c:v>506</c:v>
                </c:pt>
                <c:pt idx="1483">
                  <c:v>506</c:v>
                </c:pt>
                <c:pt idx="1484">
                  <c:v>507</c:v>
                </c:pt>
                <c:pt idx="1485">
                  <c:v>507</c:v>
                </c:pt>
                <c:pt idx="1486">
                  <c:v>507</c:v>
                </c:pt>
                <c:pt idx="1487">
                  <c:v>508</c:v>
                </c:pt>
                <c:pt idx="1488">
                  <c:v>508</c:v>
                </c:pt>
                <c:pt idx="1489">
                  <c:v>508</c:v>
                </c:pt>
                <c:pt idx="1490">
                  <c:v>508</c:v>
                </c:pt>
                <c:pt idx="1491">
                  <c:v>508</c:v>
                </c:pt>
                <c:pt idx="1492">
                  <c:v>508</c:v>
                </c:pt>
                <c:pt idx="1493">
                  <c:v>508</c:v>
                </c:pt>
                <c:pt idx="1494">
                  <c:v>508</c:v>
                </c:pt>
                <c:pt idx="1495">
                  <c:v>508</c:v>
                </c:pt>
                <c:pt idx="1496">
                  <c:v>508</c:v>
                </c:pt>
                <c:pt idx="1497">
                  <c:v>508</c:v>
                </c:pt>
                <c:pt idx="1498">
                  <c:v>508</c:v>
                </c:pt>
                <c:pt idx="1499">
                  <c:v>508</c:v>
                </c:pt>
                <c:pt idx="1500">
                  <c:v>508</c:v>
                </c:pt>
                <c:pt idx="1501">
                  <c:v>509</c:v>
                </c:pt>
                <c:pt idx="1502">
                  <c:v>509</c:v>
                </c:pt>
                <c:pt idx="1503">
                  <c:v>510</c:v>
                </c:pt>
                <c:pt idx="1504">
                  <c:v>510</c:v>
                </c:pt>
                <c:pt idx="1505">
                  <c:v>510</c:v>
                </c:pt>
                <c:pt idx="1506">
                  <c:v>510</c:v>
                </c:pt>
                <c:pt idx="1507">
                  <c:v>510</c:v>
                </c:pt>
                <c:pt idx="1508">
                  <c:v>510</c:v>
                </c:pt>
                <c:pt idx="1509">
                  <c:v>510</c:v>
                </c:pt>
                <c:pt idx="1510">
                  <c:v>510</c:v>
                </c:pt>
                <c:pt idx="1511">
                  <c:v>510</c:v>
                </c:pt>
                <c:pt idx="1512">
                  <c:v>510</c:v>
                </c:pt>
                <c:pt idx="1513">
                  <c:v>510</c:v>
                </c:pt>
                <c:pt idx="1514">
                  <c:v>510</c:v>
                </c:pt>
                <c:pt idx="1515">
                  <c:v>510</c:v>
                </c:pt>
                <c:pt idx="1516">
                  <c:v>510</c:v>
                </c:pt>
                <c:pt idx="1517">
                  <c:v>510</c:v>
                </c:pt>
                <c:pt idx="1518">
                  <c:v>511</c:v>
                </c:pt>
                <c:pt idx="1519">
                  <c:v>511</c:v>
                </c:pt>
                <c:pt idx="1520">
                  <c:v>512</c:v>
                </c:pt>
                <c:pt idx="1521">
                  <c:v>512</c:v>
                </c:pt>
                <c:pt idx="1522">
                  <c:v>513</c:v>
                </c:pt>
                <c:pt idx="1523">
                  <c:v>514</c:v>
                </c:pt>
                <c:pt idx="1524">
                  <c:v>515</c:v>
                </c:pt>
                <c:pt idx="1525">
                  <c:v>515</c:v>
                </c:pt>
                <c:pt idx="1526">
                  <c:v>515</c:v>
                </c:pt>
                <c:pt idx="1527">
                  <c:v>515</c:v>
                </c:pt>
                <c:pt idx="1528">
                  <c:v>515</c:v>
                </c:pt>
                <c:pt idx="1529">
                  <c:v>515</c:v>
                </c:pt>
                <c:pt idx="1530">
                  <c:v>515</c:v>
                </c:pt>
                <c:pt idx="1531">
                  <c:v>515</c:v>
                </c:pt>
                <c:pt idx="1532">
                  <c:v>515</c:v>
                </c:pt>
                <c:pt idx="1533">
                  <c:v>515</c:v>
                </c:pt>
                <c:pt idx="1534">
                  <c:v>515</c:v>
                </c:pt>
                <c:pt idx="1535">
                  <c:v>516</c:v>
                </c:pt>
                <c:pt idx="1536">
                  <c:v>516</c:v>
                </c:pt>
                <c:pt idx="1537">
                  <c:v>517</c:v>
                </c:pt>
                <c:pt idx="1538">
                  <c:v>517</c:v>
                </c:pt>
                <c:pt idx="1539">
                  <c:v>517</c:v>
                </c:pt>
                <c:pt idx="1540">
                  <c:v>517</c:v>
                </c:pt>
                <c:pt idx="1541">
                  <c:v>517</c:v>
                </c:pt>
                <c:pt idx="1542">
                  <c:v>518</c:v>
                </c:pt>
                <c:pt idx="1543">
                  <c:v>518</c:v>
                </c:pt>
                <c:pt idx="1544">
                  <c:v>518</c:v>
                </c:pt>
                <c:pt idx="1545">
                  <c:v>518</c:v>
                </c:pt>
                <c:pt idx="1546">
                  <c:v>518</c:v>
                </c:pt>
                <c:pt idx="1547">
                  <c:v>518</c:v>
                </c:pt>
                <c:pt idx="1548">
                  <c:v>519</c:v>
                </c:pt>
                <c:pt idx="1549">
                  <c:v>519</c:v>
                </c:pt>
                <c:pt idx="1550">
                  <c:v>520</c:v>
                </c:pt>
                <c:pt idx="1551">
                  <c:v>521</c:v>
                </c:pt>
                <c:pt idx="1552">
                  <c:v>522</c:v>
                </c:pt>
                <c:pt idx="1553">
                  <c:v>522</c:v>
                </c:pt>
                <c:pt idx="1554">
                  <c:v>522</c:v>
                </c:pt>
                <c:pt idx="1555">
                  <c:v>522</c:v>
                </c:pt>
                <c:pt idx="1556">
                  <c:v>522</c:v>
                </c:pt>
                <c:pt idx="1557">
                  <c:v>522</c:v>
                </c:pt>
                <c:pt idx="1558">
                  <c:v>523</c:v>
                </c:pt>
                <c:pt idx="1559">
                  <c:v>524</c:v>
                </c:pt>
                <c:pt idx="1560">
                  <c:v>524</c:v>
                </c:pt>
                <c:pt idx="1561">
                  <c:v>524</c:v>
                </c:pt>
                <c:pt idx="1562">
                  <c:v>525</c:v>
                </c:pt>
                <c:pt idx="1563">
                  <c:v>525</c:v>
                </c:pt>
                <c:pt idx="1564">
                  <c:v>525</c:v>
                </c:pt>
                <c:pt idx="1565">
                  <c:v>525</c:v>
                </c:pt>
                <c:pt idx="1566">
                  <c:v>525</c:v>
                </c:pt>
                <c:pt idx="1567">
                  <c:v>525</c:v>
                </c:pt>
                <c:pt idx="1568">
                  <c:v>525</c:v>
                </c:pt>
                <c:pt idx="1569">
                  <c:v>525</c:v>
                </c:pt>
                <c:pt idx="1570">
                  <c:v>525</c:v>
                </c:pt>
                <c:pt idx="1571">
                  <c:v>525</c:v>
                </c:pt>
                <c:pt idx="1572">
                  <c:v>525</c:v>
                </c:pt>
                <c:pt idx="1573">
                  <c:v>525</c:v>
                </c:pt>
                <c:pt idx="1574">
                  <c:v>525</c:v>
                </c:pt>
                <c:pt idx="1575">
                  <c:v>526</c:v>
                </c:pt>
                <c:pt idx="1576">
                  <c:v>526</c:v>
                </c:pt>
                <c:pt idx="1577">
                  <c:v>526</c:v>
                </c:pt>
                <c:pt idx="1578">
                  <c:v>526</c:v>
                </c:pt>
                <c:pt idx="1579">
                  <c:v>527</c:v>
                </c:pt>
                <c:pt idx="1580">
                  <c:v>527</c:v>
                </c:pt>
                <c:pt idx="1581">
                  <c:v>528</c:v>
                </c:pt>
                <c:pt idx="1582">
                  <c:v>528</c:v>
                </c:pt>
                <c:pt idx="1583">
                  <c:v>528</c:v>
                </c:pt>
                <c:pt idx="1584">
                  <c:v>528</c:v>
                </c:pt>
                <c:pt idx="1585">
                  <c:v>528</c:v>
                </c:pt>
                <c:pt idx="1586">
                  <c:v>528</c:v>
                </c:pt>
                <c:pt idx="1587">
                  <c:v>528</c:v>
                </c:pt>
                <c:pt idx="1588">
                  <c:v>528</c:v>
                </c:pt>
                <c:pt idx="1589">
                  <c:v>529</c:v>
                </c:pt>
                <c:pt idx="1590">
                  <c:v>530</c:v>
                </c:pt>
                <c:pt idx="1591">
                  <c:v>531</c:v>
                </c:pt>
                <c:pt idx="1592">
                  <c:v>531</c:v>
                </c:pt>
                <c:pt idx="1593">
                  <c:v>531</c:v>
                </c:pt>
                <c:pt idx="1594">
                  <c:v>531</c:v>
                </c:pt>
                <c:pt idx="1595">
                  <c:v>531</c:v>
                </c:pt>
                <c:pt idx="1596">
                  <c:v>531</c:v>
                </c:pt>
                <c:pt idx="1597">
                  <c:v>531</c:v>
                </c:pt>
                <c:pt idx="1598">
                  <c:v>531</c:v>
                </c:pt>
                <c:pt idx="1599">
                  <c:v>532</c:v>
                </c:pt>
                <c:pt idx="1600">
                  <c:v>532</c:v>
                </c:pt>
                <c:pt idx="1601">
                  <c:v>532</c:v>
                </c:pt>
                <c:pt idx="1602">
                  <c:v>532</c:v>
                </c:pt>
                <c:pt idx="1603">
                  <c:v>532</c:v>
                </c:pt>
                <c:pt idx="1604">
                  <c:v>532</c:v>
                </c:pt>
                <c:pt idx="1605">
                  <c:v>532</c:v>
                </c:pt>
                <c:pt idx="1606">
                  <c:v>532</c:v>
                </c:pt>
                <c:pt idx="1607">
                  <c:v>532</c:v>
                </c:pt>
                <c:pt idx="1608">
                  <c:v>532</c:v>
                </c:pt>
                <c:pt idx="1609">
                  <c:v>533</c:v>
                </c:pt>
                <c:pt idx="1610">
                  <c:v>534</c:v>
                </c:pt>
                <c:pt idx="1611">
                  <c:v>535</c:v>
                </c:pt>
                <c:pt idx="1612">
                  <c:v>536</c:v>
                </c:pt>
                <c:pt idx="1613">
                  <c:v>536</c:v>
                </c:pt>
                <c:pt idx="1614">
                  <c:v>537</c:v>
                </c:pt>
                <c:pt idx="1615">
                  <c:v>537</c:v>
                </c:pt>
                <c:pt idx="1616">
                  <c:v>537</c:v>
                </c:pt>
                <c:pt idx="1617">
                  <c:v>538</c:v>
                </c:pt>
                <c:pt idx="1618">
                  <c:v>538</c:v>
                </c:pt>
                <c:pt idx="1619">
                  <c:v>538</c:v>
                </c:pt>
                <c:pt idx="1620">
                  <c:v>539</c:v>
                </c:pt>
                <c:pt idx="1621">
                  <c:v>540</c:v>
                </c:pt>
                <c:pt idx="1622">
                  <c:v>541</c:v>
                </c:pt>
                <c:pt idx="1623">
                  <c:v>541</c:v>
                </c:pt>
                <c:pt idx="1624">
                  <c:v>542</c:v>
                </c:pt>
                <c:pt idx="1625">
                  <c:v>543</c:v>
                </c:pt>
                <c:pt idx="1626">
                  <c:v>543</c:v>
                </c:pt>
                <c:pt idx="1627">
                  <c:v>543</c:v>
                </c:pt>
                <c:pt idx="1628">
                  <c:v>544</c:v>
                </c:pt>
                <c:pt idx="1629">
                  <c:v>545</c:v>
                </c:pt>
                <c:pt idx="1630">
                  <c:v>545</c:v>
                </c:pt>
                <c:pt idx="1631">
                  <c:v>545</c:v>
                </c:pt>
                <c:pt idx="1632">
                  <c:v>545</c:v>
                </c:pt>
                <c:pt idx="1633">
                  <c:v>545</c:v>
                </c:pt>
                <c:pt idx="1634">
                  <c:v>545</c:v>
                </c:pt>
                <c:pt idx="1635">
                  <c:v>545</c:v>
                </c:pt>
                <c:pt idx="1636">
                  <c:v>546</c:v>
                </c:pt>
                <c:pt idx="1637">
                  <c:v>547</c:v>
                </c:pt>
                <c:pt idx="1638">
                  <c:v>547</c:v>
                </c:pt>
                <c:pt idx="1639">
                  <c:v>547</c:v>
                </c:pt>
                <c:pt idx="1640">
                  <c:v>547</c:v>
                </c:pt>
                <c:pt idx="1641">
                  <c:v>547</c:v>
                </c:pt>
                <c:pt idx="1642">
                  <c:v>548</c:v>
                </c:pt>
                <c:pt idx="1643">
                  <c:v>548</c:v>
                </c:pt>
                <c:pt idx="1644">
                  <c:v>548</c:v>
                </c:pt>
                <c:pt idx="1645">
                  <c:v>549</c:v>
                </c:pt>
                <c:pt idx="1646">
                  <c:v>550</c:v>
                </c:pt>
                <c:pt idx="1647">
                  <c:v>551</c:v>
                </c:pt>
                <c:pt idx="1648">
                  <c:v>552</c:v>
                </c:pt>
                <c:pt idx="1649">
                  <c:v>552</c:v>
                </c:pt>
                <c:pt idx="1650">
                  <c:v>552</c:v>
                </c:pt>
                <c:pt idx="1651">
                  <c:v>552</c:v>
                </c:pt>
                <c:pt idx="1652">
                  <c:v>552</c:v>
                </c:pt>
                <c:pt idx="1653">
                  <c:v>553</c:v>
                </c:pt>
                <c:pt idx="1654">
                  <c:v>553</c:v>
                </c:pt>
                <c:pt idx="1655">
                  <c:v>554</c:v>
                </c:pt>
                <c:pt idx="1656">
                  <c:v>554</c:v>
                </c:pt>
                <c:pt idx="1657">
                  <c:v>554</c:v>
                </c:pt>
                <c:pt idx="1658">
                  <c:v>554</c:v>
                </c:pt>
                <c:pt idx="1659">
                  <c:v>554</c:v>
                </c:pt>
                <c:pt idx="1660">
                  <c:v>554</c:v>
                </c:pt>
                <c:pt idx="1661">
                  <c:v>554</c:v>
                </c:pt>
                <c:pt idx="1662">
                  <c:v>554</c:v>
                </c:pt>
                <c:pt idx="1663">
                  <c:v>554</c:v>
                </c:pt>
                <c:pt idx="1664">
                  <c:v>554</c:v>
                </c:pt>
                <c:pt idx="1665">
                  <c:v>555</c:v>
                </c:pt>
                <c:pt idx="1666">
                  <c:v>555</c:v>
                </c:pt>
                <c:pt idx="1667">
                  <c:v>556</c:v>
                </c:pt>
                <c:pt idx="1668">
                  <c:v>556</c:v>
                </c:pt>
                <c:pt idx="1669">
                  <c:v>557</c:v>
                </c:pt>
                <c:pt idx="1670">
                  <c:v>558</c:v>
                </c:pt>
                <c:pt idx="1671">
                  <c:v>559</c:v>
                </c:pt>
                <c:pt idx="1672">
                  <c:v>560</c:v>
                </c:pt>
                <c:pt idx="1673">
                  <c:v>561</c:v>
                </c:pt>
                <c:pt idx="1674">
                  <c:v>562</c:v>
                </c:pt>
                <c:pt idx="1675">
                  <c:v>562</c:v>
                </c:pt>
                <c:pt idx="1676">
                  <c:v>563</c:v>
                </c:pt>
                <c:pt idx="1677">
                  <c:v>564</c:v>
                </c:pt>
                <c:pt idx="1678">
                  <c:v>565</c:v>
                </c:pt>
                <c:pt idx="1679">
                  <c:v>566</c:v>
                </c:pt>
                <c:pt idx="1680">
                  <c:v>567</c:v>
                </c:pt>
                <c:pt idx="1681">
                  <c:v>568</c:v>
                </c:pt>
                <c:pt idx="1682">
                  <c:v>569</c:v>
                </c:pt>
                <c:pt idx="1683">
                  <c:v>570</c:v>
                </c:pt>
                <c:pt idx="1684">
                  <c:v>570</c:v>
                </c:pt>
                <c:pt idx="1685">
                  <c:v>571</c:v>
                </c:pt>
                <c:pt idx="1686">
                  <c:v>571</c:v>
                </c:pt>
                <c:pt idx="1687">
                  <c:v>572</c:v>
                </c:pt>
                <c:pt idx="1688">
                  <c:v>572</c:v>
                </c:pt>
                <c:pt idx="1689">
                  <c:v>572</c:v>
                </c:pt>
                <c:pt idx="1690">
                  <c:v>572</c:v>
                </c:pt>
                <c:pt idx="1691">
                  <c:v>573</c:v>
                </c:pt>
                <c:pt idx="1692">
                  <c:v>573</c:v>
                </c:pt>
                <c:pt idx="1693">
                  <c:v>573</c:v>
                </c:pt>
                <c:pt idx="1694">
                  <c:v>573</c:v>
                </c:pt>
                <c:pt idx="1695">
                  <c:v>573</c:v>
                </c:pt>
                <c:pt idx="1696">
                  <c:v>573</c:v>
                </c:pt>
                <c:pt idx="1697">
                  <c:v>573</c:v>
                </c:pt>
                <c:pt idx="1698">
                  <c:v>573</c:v>
                </c:pt>
                <c:pt idx="1699">
                  <c:v>573</c:v>
                </c:pt>
                <c:pt idx="1700">
                  <c:v>573</c:v>
                </c:pt>
                <c:pt idx="1701">
                  <c:v>573</c:v>
                </c:pt>
                <c:pt idx="1702">
                  <c:v>573</c:v>
                </c:pt>
                <c:pt idx="1703">
                  <c:v>573</c:v>
                </c:pt>
                <c:pt idx="1704">
                  <c:v>573</c:v>
                </c:pt>
                <c:pt idx="1705">
                  <c:v>573</c:v>
                </c:pt>
                <c:pt idx="1706">
                  <c:v>573</c:v>
                </c:pt>
                <c:pt idx="1707">
                  <c:v>573</c:v>
                </c:pt>
                <c:pt idx="1708">
                  <c:v>573</c:v>
                </c:pt>
                <c:pt idx="1709">
                  <c:v>573</c:v>
                </c:pt>
                <c:pt idx="1710">
                  <c:v>573</c:v>
                </c:pt>
                <c:pt idx="1711">
                  <c:v>573</c:v>
                </c:pt>
                <c:pt idx="1712">
                  <c:v>573</c:v>
                </c:pt>
                <c:pt idx="1713">
                  <c:v>573</c:v>
                </c:pt>
                <c:pt idx="1714">
                  <c:v>573</c:v>
                </c:pt>
                <c:pt idx="1715">
                  <c:v>573</c:v>
                </c:pt>
                <c:pt idx="1716">
                  <c:v>573</c:v>
                </c:pt>
                <c:pt idx="1717">
                  <c:v>573</c:v>
                </c:pt>
                <c:pt idx="1718">
                  <c:v>573</c:v>
                </c:pt>
                <c:pt idx="1719">
                  <c:v>573</c:v>
                </c:pt>
                <c:pt idx="1720">
                  <c:v>573</c:v>
                </c:pt>
                <c:pt idx="1721">
                  <c:v>573</c:v>
                </c:pt>
                <c:pt idx="1722">
                  <c:v>573</c:v>
                </c:pt>
                <c:pt idx="1723">
                  <c:v>573</c:v>
                </c:pt>
                <c:pt idx="1724">
                  <c:v>573</c:v>
                </c:pt>
                <c:pt idx="1725">
                  <c:v>573</c:v>
                </c:pt>
                <c:pt idx="1726">
                  <c:v>573</c:v>
                </c:pt>
                <c:pt idx="1727">
                  <c:v>573</c:v>
                </c:pt>
                <c:pt idx="1728">
                  <c:v>573</c:v>
                </c:pt>
                <c:pt idx="1729">
                  <c:v>573</c:v>
                </c:pt>
                <c:pt idx="1730">
                  <c:v>573</c:v>
                </c:pt>
                <c:pt idx="1731">
                  <c:v>573</c:v>
                </c:pt>
                <c:pt idx="1732">
                  <c:v>573</c:v>
                </c:pt>
                <c:pt idx="1733">
                  <c:v>573</c:v>
                </c:pt>
                <c:pt idx="1734">
                  <c:v>573</c:v>
                </c:pt>
                <c:pt idx="1735">
                  <c:v>574</c:v>
                </c:pt>
                <c:pt idx="1736">
                  <c:v>574</c:v>
                </c:pt>
                <c:pt idx="1737">
                  <c:v>574</c:v>
                </c:pt>
                <c:pt idx="1738">
                  <c:v>574</c:v>
                </c:pt>
                <c:pt idx="1739">
                  <c:v>575</c:v>
                </c:pt>
                <c:pt idx="1740">
                  <c:v>575</c:v>
                </c:pt>
                <c:pt idx="1741">
                  <c:v>575</c:v>
                </c:pt>
                <c:pt idx="1742">
                  <c:v>575</c:v>
                </c:pt>
                <c:pt idx="1743">
                  <c:v>575</c:v>
                </c:pt>
                <c:pt idx="1744">
                  <c:v>575</c:v>
                </c:pt>
                <c:pt idx="1745">
                  <c:v>575</c:v>
                </c:pt>
                <c:pt idx="1746">
                  <c:v>575</c:v>
                </c:pt>
                <c:pt idx="1747">
                  <c:v>575</c:v>
                </c:pt>
                <c:pt idx="1748">
                  <c:v>575</c:v>
                </c:pt>
                <c:pt idx="1749">
                  <c:v>575</c:v>
                </c:pt>
                <c:pt idx="1750">
                  <c:v>575</c:v>
                </c:pt>
                <c:pt idx="1751">
                  <c:v>575</c:v>
                </c:pt>
                <c:pt idx="1752">
                  <c:v>575</c:v>
                </c:pt>
                <c:pt idx="1753">
                  <c:v>575</c:v>
                </c:pt>
                <c:pt idx="1754">
                  <c:v>575</c:v>
                </c:pt>
                <c:pt idx="1755">
                  <c:v>575</c:v>
                </c:pt>
                <c:pt idx="1756">
                  <c:v>575</c:v>
                </c:pt>
                <c:pt idx="1757">
                  <c:v>576</c:v>
                </c:pt>
                <c:pt idx="1758">
                  <c:v>576</c:v>
                </c:pt>
                <c:pt idx="1759">
                  <c:v>577</c:v>
                </c:pt>
                <c:pt idx="1760">
                  <c:v>578</c:v>
                </c:pt>
                <c:pt idx="1761">
                  <c:v>578</c:v>
                </c:pt>
                <c:pt idx="1762">
                  <c:v>578</c:v>
                </c:pt>
                <c:pt idx="1763">
                  <c:v>578</c:v>
                </c:pt>
                <c:pt idx="1764">
                  <c:v>578</c:v>
                </c:pt>
                <c:pt idx="1765">
                  <c:v>578</c:v>
                </c:pt>
                <c:pt idx="1766">
                  <c:v>578</c:v>
                </c:pt>
                <c:pt idx="1767">
                  <c:v>578</c:v>
                </c:pt>
                <c:pt idx="1768">
                  <c:v>579</c:v>
                </c:pt>
                <c:pt idx="1769">
                  <c:v>579</c:v>
                </c:pt>
                <c:pt idx="1770">
                  <c:v>579</c:v>
                </c:pt>
                <c:pt idx="1771">
                  <c:v>579</c:v>
                </c:pt>
                <c:pt idx="1772">
                  <c:v>580</c:v>
                </c:pt>
                <c:pt idx="1773">
                  <c:v>580</c:v>
                </c:pt>
                <c:pt idx="1774">
                  <c:v>580</c:v>
                </c:pt>
                <c:pt idx="1775">
                  <c:v>581</c:v>
                </c:pt>
                <c:pt idx="1776">
                  <c:v>582</c:v>
                </c:pt>
                <c:pt idx="1777">
                  <c:v>583</c:v>
                </c:pt>
                <c:pt idx="1778">
                  <c:v>584</c:v>
                </c:pt>
                <c:pt idx="1779">
                  <c:v>585</c:v>
                </c:pt>
                <c:pt idx="1780">
                  <c:v>585</c:v>
                </c:pt>
                <c:pt idx="1781">
                  <c:v>585</c:v>
                </c:pt>
                <c:pt idx="1782">
                  <c:v>585</c:v>
                </c:pt>
                <c:pt idx="1783">
                  <c:v>586</c:v>
                </c:pt>
                <c:pt idx="1784">
                  <c:v>587</c:v>
                </c:pt>
                <c:pt idx="1785">
                  <c:v>588</c:v>
                </c:pt>
                <c:pt idx="1786">
                  <c:v>589</c:v>
                </c:pt>
                <c:pt idx="1787">
                  <c:v>589</c:v>
                </c:pt>
                <c:pt idx="1788">
                  <c:v>589</c:v>
                </c:pt>
                <c:pt idx="1789">
                  <c:v>589</c:v>
                </c:pt>
                <c:pt idx="1790">
                  <c:v>589</c:v>
                </c:pt>
                <c:pt idx="1791">
                  <c:v>589</c:v>
                </c:pt>
                <c:pt idx="1792">
                  <c:v>589</c:v>
                </c:pt>
                <c:pt idx="1793">
                  <c:v>589</c:v>
                </c:pt>
                <c:pt idx="1794">
                  <c:v>589</c:v>
                </c:pt>
                <c:pt idx="1795">
                  <c:v>590</c:v>
                </c:pt>
                <c:pt idx="1796">
                  <c:v>590</c:v>
                </c:pt>
                <c:pt idx="1797">
                  <c:v>591</c:v>
                </c:pt>
                <c:pt idx="1798">
                  <c:v>591</c:v>
                </c:pt>
                <c:pt idx="1799">
                  <c:v>591</c:v>
                </c:pt>
                <c:pt idx="1800">
                  <c:v>591</c:v>
                </c:pt>
                <c:pt idx="1801">
                  <c:v>591</c:v>
                </c:pt>
                <c:pt idx="1802">
                  <c:v>591</c:v>
                </c:pt>
                <c:pt idx="1803">
                  <c:v>591</c:v>
                </c:pt>
                <c:pt idx="1804">
                  <c:v>591</c:v>
                </c:pt>
                <c:pt idx="1805">
                  <c:v>591</c:v>
                </c:pt>
                <c:pt idx="1806">
                  <c:v>591</c:v>
                </c:pt>
                <c:pt idx="1807">
                  <c:v>591</c:v>
                </c:pt>
                <c:pt idx="1808">
                  <c:v>591</c:v>
                </c:pt>
                <c:pt idx="1809">
                  <c:v>591</c:v>
                </c:pt>
                <c:pt idx="1810">
                  <c:v>592</c:v>
                </c:pt>
                <c:pt idx="1811">
                  <c:v>592</c:v>
                </c:pt>
                <c:pt idx="1812">
                  <c:v>592</c:v>
                </c:pt>
                <c:pt idx="1813">
                  <c:v>592</c:v>
                </c:pt>
                <c:pt idx="1814">
                  <c:v>592</c:v>
                </c:pt>
                <c:pt idx="1815">
                  <c:v>592</c:v>
                </c:pt>
                <c:pt idx="1816">
                  <c:v>592</c:v>
                </c:pt>
                <c:pt idx="1817">
                  <c:v>592</c:v>
                </c:pt>
                <c:pt idx="1818">
                  <c:v>592</c:v>
                </c:pt>
                <c:pt idx="1819">
                  <c:v>592</c:v>
                </c:pt>
                <c:pt idx="1820">
                  <c:v>592</c:v>
                </c:pt>
                <c:pt idx="1821">
                  <c:v>592</c:v>
                </c:pt>
                <c:pt idx="1822">
                  <c:v>592</c:v>
                </c:pt>
                <c:pt idx="1823">
                  <c:v>592</c:v>
                </c:pt>
                <c:pt idx="1824">
                  <c:v>592</c:v>
                </c:pt>
                <c:pt idx="1825">
                  <c:v>592</c:v>
                </c:pt>
                <c:pt idx="1826">
                  <c:v>592</c:v>
                </c:pt>
                <c:pt idx="1827">
                  <c:v>592</c:v>
                </c:pt>
                <c:pt idx="1828">
                  <c:v>592</c:v>
                </c:pt>
                <c:pt idx="1829">
                  <c:v>592</c:v>
                </c:pt>
                <c:pt idx="1830">
                  <c:v>592</c:v>
                </c:pt>
                <c:pt idx="1831">
                  <c:v>592</c:v>
                </c:pt>
                <c:pt idx="1832">
                  <c:v>592</c:v>
                </c:pt>
                <c:pt idx="1833">
                  <c:v>592</c:v>
                </c:pt>
                <c:pt idx="1834">
                  <c:v>593</c:v>
                </c:pt>
                <c:pt idx="1835">
                  <c:v>593</c:v>
                </c:pt>
                <c:pt idx="1836">
                  <c:v>593</c:v>
                </c:pt>
                <c:pt idx="1837">
                  <c:v>593</c:v>
                </c:pt>
                <c:pt idx="1838">
                  <c:v>593</c:v>
                </c:pt>
                <c:pt idx="1839">
                  <c:v>593</c:v>
                </c:pt>
                <c:pt idx="1840">
                  <c:v>593</c:v>
                </c:pt>
                <c:pt idx="1841">
                  <c:v>593</c:v>
                </c:pt>
                <c:pt idx="1842">
                  <c:v>593</c:v>
                </c:pt>
                <c:pt idx="1843">
                  <c:v>593</c:v>
                </c:pt>
                <c:pt idx="1844">
                  <c:v>593</c:v>
                </c:pt>
                <c:pt idx="1845">
                  <c:v>593</c:v>
                </c:pt>
                <c:pt idx="1846">
                  <c:v>593</c:v>
                </c:pt>
                <c:pt idx="1847">
                  <c:v>593</c:v>
                </c:pt>
                <c:pt idx="1848">
                  <c:v>593</c:v>
                </c:pt>
                <c:pt idx="1849">
                  <c:v>593</c:v>
                </c:pt>
                <c:pt idx="1850">
                  <c:v>593</c:v>
                </c:pt>
                <c:pt idx="1851">
                  <c:v>593</c:v>
                </c:pt>
                <c:pt idx="1852">
                  <c:v>593</c:v>
                </c:pt>
                <c:pt idx="1853">
                  <c:v>593</c:v>
                </c:pt>
                <c:pt idx="1854">
                  <c:v>594</c:v>
                </c:pt>
                <c:pt idx="1855">
                  <c:v>594</c:v>
                </c:pt>
                <c:pt idx="1856">
                  <c:v>595</c:v>
                </c:pt>
                <c:pt idx="1857">
                  <c:v>596</c:v>
                </c:pt>
                <c:pt idx="1858">
                  <c:v>596</c:v>
                </c:pt>
                <c:pt idx="1859">
                  <c:v>596</c:v>
                </c:pt>
                <c:pt idx="1860">
                  <c:v>596</c:v>
                </c:pt>
                <c:pt idx="1861">
                  <c:v>596</c:v>
                </c:pt>
                <c:pt idx="1862">
                  <c:v>596</c:v>
                </c:pt>
                <c:pt idx="1863">
                  <c:v>597</c:v>
                </c:pt>
                <c:pt idx="1864">
                  <c:v>598</c:v>
                </c:pt>
                <c:pt idx="1865">
                  <c:v>598</c:v>
                </c:pt>
                <c:pt idx="1866">
                  <c:v>598</c:v>
                </c:pt>
                <c:pt idx="1867">
                  <c:v>598</c:v>
                </c:pt>
                <c:pt idx="1868">
                  <c:v>598</c:v>
                </c:pt>
                <c:pt idx="1869">
                  <c:v>598</c:v>
                </c:pt>
                <c:pt idx="1870">
                  <c:v>598</c:v>
                </c:pt>
                <c:pt idx="1871">
                  <c:v>598</c:v>
                </c:pt>
                <c:pt idx="1872">
                  <c:v>598</c:v>
                </c:pt>
                <c:pt idx="1873">
                  <c:v>598</c:v>
                </c:pt>
                <c:pt idx="1874">
                  <c:v>598</c:v>
                </c:pt>
                <c:pt idx="1875">
                  <c:v>598</c:v>
                </c:pt>
                <c:pt idx="1876">
                  <c:v>598</c:v>
                </c:pt>
                <c:pt idx="1877">
                  <c:v>599</c:v>
                </c:pt>
                <c:pt idx="1878">
                  <c:v>600</c:v>
                </c:pt>
                <c:pt idx="1879">
                  <c:v>601</c:v>
                </c:pt>
                <c:pt idx="1880">
                  <c:v>602</c:v>
                </c:pt>
                <c:pt idx="1881">
                  <c:v>603</c:v>
                </c:pt>
                <c:pt idx="1882">
                  <c:v>604</c:v>
                </c:pt>
                <c:pt idx="1883">
                  <c:v>605</c:v>
                </c:pt>
                <c:pt idx="1884">
                  <c:v>606</c:v>
                </c:pt>
                <c:pt idx="1885">
                  <c:v>607</c:v>
                </c:pt>
                <c:pt idx="1886">
                  <c:v>608</c:v>
                </c:pt>
                <c:pt idx="1887">
                  <c:v>609</c:v>
                </c:pt>
                <c:pt idx="1888">
                  <c:v>610</c:v>
                </c:pt>
                <c:pt idx="1889">
                  <c:v>611</c:v>
                </c:pt>
                <c:pt idx="1890">
                  <c:v>612</c:v>
                </c:pt>
                <c:pt idx="1891">
                  <c:v>613</c:v>
                </c:pt>
                <c:pt idx="1892">
                  <c:v>613</c:v>
                </c:pt>
                <c:pt idx="1893">
                  <c:v>613</c:v>
                </c:pt>
                <c:pt idx="1894">
                  <c:v>614</c:v>
                </c:pt>
                <c:pt idx="1895">
                  <c:v>615</c:v>
                </c:pt>
                <c:pt idx="1896">
                  <c:v>616</c:v>
                </c:pt>
                <c:pt idx="1897">
                  <c:v>616</c:v>
                </c:pt>
                <c:pt idx="1898">
                  <c:v>616</c:v>
                </c:pt>
                <c:pt idx="1899">
                  <c:v>616</c:v>
                </c:pt>
                <c:pt idx="1900">
                  <c:v>616</c:v>
                </c:pt>
                <c:pt idx="1901">
                  <c:v>616</c:v>
                </c:pt>
                <c:pt idx="1902">
                  <c:v>616</c:v>
                </c:pt>
                <c:pt idx="1903">
                  <c:v>616</c:v>
                </c:pt>
                <c:pt idx="1904">
                  <c:v>616</c:v>
                </c:pt>
                <c:pt idx="1905">
                  <c:v>616</c:v>
                </c:pt>
                <c:pt idx="1906">
                  <c:v>616</c:v>
                </c:pt>
                <c:pt idx="1907">
                  <c:v>616</c:v>
                </c:pt>
                <c:pt idx="1908">
                  <c:v>616</c:v>
                </c:pt>
                <c:pt idx="1909">
                  <c:v>616</c:v>
                </c:pt>
                <c:pt idx="1910">
                  <c:v>617</c:v>
                </c:pt>
                <c:pt idx="1911">
                  <c:v>617</c:v>
                </c:pt>
                <c:pt idx="1912">
                  <c:v>617</c:v>
                </c:pt>
                <c:pt idx="1913">
                  <c:v>617</c:v>
                </c:pt>
                <c:pt idx="1914">
                  <c:v>617</c:v>
                </c:pt>
                <c:pt idx="1915">
                  <c:v>618</c:v>
                </c:pt>
                <c:pt idx="1916">
                  <c:v>618</c:v>
                </c:pt>
                <c:pt idx="1917">
                  <c:v>618</c:v>
                </c:pt>
                <c:pt idx="1918">
                  <c:v>618</c:v>
                </c:pt>
                <c:pt idx="1919">
                  <c:v>618</c:v>
                </c:pt>
                <c:pt idx="1920">
                  <c:v>618</c:v>
                </c:pt>
                <c:pt idx="1921">
                  <c:v>619</c:v>
                </c:pt>
                <c:pt idx="1922">
                  <c:v>619</c:v>
                </c:pt>
                <c:pt idx="1923">
                  <c:v>619</c:v>
                </c:pt>
                <c:pt idx="1924">
                  <c:v>619</c:v>
                </c:pt>
                <c:pt idx="1925">
                  <c:v>619</c:v>
                </c:pt>
                <c:pt idx="1926">
                  <c:v>619</c:v>
                </c:pt>
                <c:pt idx="1927">
                  <c:v>619</c:v>
                </c:pt>
                <c:pt idx="1928">
                  <c:v>620</c:v>
                </c:pt>
                <c:pt idx="1929">
                  <c:v>620</c:v>
                </c:pt>
                <c:pt idx="1930">
                  <c:v>620</c:v>
                </c:pt>
                <c:pt idx="1931">
                  <c:v>620</c:v>
                </c:pt>
                <c:pt idx="1932">
                  <c:v>620</c:v>
                </c:pt>
                <c:pt idx="1933">
                  <c:v>620</c:v>
                </c:pt>
                <c:pt idx="1934">
                  <c:v>620</c:v>
                </c:pt>
                <c:pt idx="1935">
                  <c:v>620</c:v>
                </c:pt>
                <c:pt idx="1936">
                  <c:v>620</c:v>
                </c:pt>
                <c:pt idx="1937">
                  <c:v>620</c:v>
                </c:pt>
                <c:pt idx="1938">
                  <c:v>620</c:v>
                </c:pt>
                <c:pt idx="1939">
                  <c:v>620</c:v>
                </c:pt>
                <c:pt idx="1940">
                  <c:v>620</c:v>
                </c:pt>
                <c:pt idx="1941">
                  <c:v>620</c:v>
                </c:pt>
                <c:pt idx="1942">
                  <c:v>621</c:v>
                </c:pt>
                <c:pt idx="1943">
                  <c:v>621</c:v>
                </c:pt>
                <c:pt idx="1944">
                  <c:v>621</c:v>
                </c:pt>
                <c:pt idx="1945">
                  <c:v>621</c:v>
                </c:pt>
                <c:pt idx="1946">
                  <c:v>621</c:v>
                </c:pt>
                <c:pt idx="1947">
                  <c:v>621</c:v>
                </c:pt>
                <c:pt idx="1948">
                  <c:v>621</c:v>
                </c:pt>
                <c:pt idx="1949">
                  <c:v>621</c:v>
                </c:pt>
                <c:pt idx="1950">
                  <c:v>621</c:v>
                </c:pt>
                <c:pt idx="1951">
                  <c:v>621</c:v>
                </c:pt>
                <c:pt idx="1952">
                  <c:v>621</c:v>
                </c:pt>
                <c:pt idx="1953">
                  <c:v>621</c:v>
                </c:pt>
                <c:pt idx="1954">
                  <c:v>621</c:v>
                </c:pt>
                <c:pt idx="1955">
                  <c:v>622</c:v>
                </c:pt>
                <c:pt idx="1956">
                  <c:v>623</c:v>
                </c:pt>
                <c:pt idx="1957">
                  <c:v>623</c:v>
                </c:pt>
                <c:pt idx="1958">
                  <c:v>623</c:v>
                </c:pt>
                <c:pt idx="1959">
                  <c:v>623</c:v>
                </c:pt>
                <c:pt idx="1960">
                  <c:v>623</c:v>
                </c:pt>
                <c:pt idx="1961">
                  <c:v>623</c:v>
                </c:pt>
                <c:pt idx="1962">
                  <c:v>623</c:v>
                </c:pt>
                <c:pt idx="1963">
                  <c:v>624</c:v>
                </c:pt>
                <c:pt idx="1964">
                  <c:v>625</c:v>
                </c:pt>
                <c:pt idx="1965">
                  <c:v>625</c:v>
                </c:pt>
                <c:pt idx="1966">
                  <c:v>626</c:v>
                </c:pt>
                <c:pt idx="1967">
                  <c:v>627</c:v>
                </c:pt>
                <c:pt idx="1968">
                  <c:v>628</c:v>
                </c:pt>
                <c:pt idx="1969">
                  <c:v>629</c:v>
                </c:pt>
                <c:pt idx="1970">
                  <c:v>630</c:v>
                </c:pt>
                <c:pt idx="1971">
                  <c:v>631</c:v>
                </c:pt>
                <c:pt idx="1972">
                  <c:v>631</c:v>
                </c:pt>
                <c:pt idx="1973">
                  <c:v>632</c:v>
                </c:pt>
                <c:pt idx="1974">
                  <c:v>633</c:v>
                </c:pt>
                <c:pt idx="1975">
                  <c:v>633</c:v>
                </c:pt>
                <c:pt idx="1976">
                  <c:v>633</c:v>
                </c:pt>
                <c:pt idx="1977">
                  <c:v>634</c:v>
                </c:pt>
                <c:pt idx="1978">
                  <c:v>635</c:v>
                </c:pt>
                <c:pt idx="1979">
                  <c:v>636</c:v>
                </c:pt>
                <c:pt idx="1980">
                  <c:v>636</c:v>
                </c:pt>
                <c:pt idx="1981">
                  <c:v>636</c:v>
                </c:pt>
                <c:pt idx="1982">
                  <c:v>636</c:v>
                </c:pt>
                <c:pt idx="1983">
                  <c:v>637</c:v>
                </c:pt>
                <c:pt idx="1984">
                  <c:v>638</c:v>
                </c:pt>
                <c:pt idx="1985">
                  <c:v>639</c:v>
                </c:pt>
                <c:pt idx="1986">
                  <c:v>640</c:v>
                </c:pt>
                <c:pt idx="1987">
                  <c:v>641</c:v>
                </c:pt>
                <c:pt idx="1988">
                  <c:v>642</c:v>
                </c:pt>
                <c:pt idx="1989">
                  <c:v>643</c:v>
                </c:pt>
                <c:pt idx="1990">
                  <c:v>643</c:v>
                </c:pt>
                <c:pt idx="1991">
                  <c:v>643</c:v>
                </c:pt>
                <c:pt idx="1992">
                  <c:v>643</c:v>
                </c:pt>
                <c:pt idx="1993">
                  <c:v>643</c:v>
                </c:pt>
                <c:pt idx="1994">
                  <c:v>643</c:v>
                </c:pt>
                <c:pt idx="1995">
                  <c:v>644</c:v>
                </c:pt>
                <c:pt idx="1996">
                  <c:v>644</c:v>
                </c:pt>
                <c:pt idx="1997">
                  <c:v>644</c:v>
                </c:pt>
                <c:pt idx="1998">
                  <c:v>644</c:v>
                </c:pt>
                <c:pt idx="1999">
                  <c:v>644</c:v>
                </c:pt>
                <c:pt idx="2000">
                  <c:v>644</c:v>
                </c:pt>
                <c:pt idx="2001">
                  <c:v>644</c:v>
                </c:pt>
                <c:pt idx="2002">
                  <c:v>645</c:v>
                </c:pt>
                <c:pt idx="2003">
                  <c:v>645</c:v>
                </c:pt>
                <c:pt idx="2004">
                  <c:v>645</c:v>
                </c:pt>
                <c:pt idx="2005">
                  <c:v>645</c:v>
                </c:pt>
                <c:pt idx="2006">
                  <c:v>645</c:v>
                </c:pt>
                <c:pt idx="2007">
                  <c:v>645</c:v>
                </c:pt>
                <c:pt idx="2008">
                  <c:v>646</c:v>
                </c:pt>
                <c:pt idx="2009">
                  <c:v>646</c:v>
                </c:pt>
                <c:pt idx="2010">
                  <c:v>646</c:v>
                </c:pt>
                <c:pt idx="2011">
                  <c:v>646</c:v>
                </c:pt>
                <c:pt idx="2012">
                  <c:v>646</c:v>
                </c:pt>
                <c:pt idx="2013">
                  <c:v>646</c:v>
                </c:pt>
                <c:pt idx="2014">
                  <c:v>646</c:v>
                </c:pt>
                <c:pt idx="2015">
                  <c:v>647</c:v>
                </c:pt>
                <c:pt idx="2016">
                  <c:v>647</c:v>
                </c:pt>
                <c:pt idx="2017">
                  <c:v>647</c:v>
                </c:pt>
                <c:pt idx="2018">
                  <c:v>647</c:v>
                </c:pt>
                <c:pt idx="2019">
                  <c:v>647</c:v>
                </c:pt>
                <c:pt idx="2020">
                  <c:v>647</c:v>
                </c:pt>
                <c:pt idx="2021">
                  <c:v>647</c:v>
                </c:pt>
                <c:pt idx="2022">
                  <c:v>647</c:v>
                </c:pt>
                <c:pt idx="2023">
                  <c:v>647</c:v>
                </c:pt>
                <c:pt idx="2024">
                  <c:v>647</c:v>
                </c:pt>
                <c:pt idx="2025">
                  <c:v>647</c:v>
                </c:pt>
                <c:pt idx="2026">
                  <c:v>647</c:v>
                </c:pt>
                <c:pt idx="2027">
                  <c:v>647</c:v>
                </c:pt>
                <c:pt idx="2028">
                  <c:v>648</c:v>
                </c:pt>
                <c:pt idx="2029">
                  <c:v>649</c:v>
                </c:pt>
                <c:pt idx="2030">
                  <c:v>649</c:v>
                </c:pt>
                <c:pt idx="2031">
                  <c:v>649</c:v>
                </c:pt>
                <c:pt idx="2032">
                  <c:v>649</c:v>
                </c:pt>
                <c:pt idx="2033">
                  <c:v>649</c:v>
                </c:pt>
                <c:pt idx="2034">
                  <c:v>650</c:v>
                </c:pt>
                <c:pt idx="2035">
                  <c:v>650</c:v>
                </c:pt>
                <c:pt idx="2036">
                  <c:v>650</c:v>
                </c:pt>
                <c:pt idx="2037">
                  <c:v>650</c:v>
                </c:pt>
                <c:pt idx="2038">
                  <c:v>650</c:v>
                </c:pt>
                <c:pt idx="2039">
                  <c:v>650</c:v>
                </c:pt>
                <c:pt idx="2040">
                  <c:v>650</c:v>
                </c:pt>
                <c:pt idx="2041">
                  <c:v>651</c:v>
                </c:pt>
                <c:pt idx="2042">
                  <c:v>652</c:v>
                </c:pt>
                <c:pt idx="2043">
                  <c:v>653</c:v>
                </c:pt>
                <c:pt idx="2044">
                  <c:v>654</c:v>
                </c:pt>
                <c:pt idx="2045">
                  <c:v>655</c:v>
                </c:pt>
                <c:pt idx="2046">
                  <c:v>656</c:v>
                </c:pt>
                <c:pt idx="2047">
                  <c:v>657</c:v>
                </c:pt>
                <c:pt idx="2048">
                  <c:v>658</c:v>
                </c:pt>
                <c:pt idx="2049">
                  <c:v>659</c:v>
                </c:pt>
                <c:pt idx="2050">
                  <c:v>660</c:v>
                </c:pt>
                <c:pt idx="2051">
                  <c:v>661</c:v>
                </c:pt>
                <c:pt idx="2052">
                  <c:v>662</c:v>
                </c:pt>
                <c:pt idx="2053">
                  <c:v>663</c:v>
                </c:pt>
                <c:pt idx="2054">
                  <c:v>664</c:v>
                </c:pt>
                <c:pt idx="2055">
                  <c:v>665</c:v>
                </c:pt>
                <c:pt idx="2056">
                  <c:v>666</c:v>
                </c:pt>
                <c:pt idx="2057">
                  <c:v>666</c:v>
                </c:pt>
                <c:pt idx="2058">
                  <c:v>666</c:v>
                </c:pt>
                <c:pt idx="2059">
                  <c:v>666</c:v>
                </c:pt>
                <c:pt idx="2060">
                  <c:v>666</c:v>
                </c:pt>
                <c:pt idx="2061">
                  <c:v>666</c:v>
                </c:pt>
                <c:pt idx="2062">
                  <c:v>667</c:v>
                </c:pt>
                <c:pt idx="2063">
                  <c:v>667</c:v>
                </c:pt>
                <c:pt idx="2064">
                  <c:v>667</c:v>
                </c:pt>
                <c:pt idx="2065">
                  <c:v>667</c:v>
                </c:pt>
                <c:pt idx="2066">
                  <c:v>667</c:v>
                </c:pt>
                <c:pt idx="2067">
                  <c:v>667</c:v>
                </c:pt>
                <c:pt idx="2068">
                  <c:v>667</c:v>
                </c:pt>
                <c:pt idx="2069">
                  <c:v>667</c:v>
                </c:pt>
                <c:pt idx="2070">
                  <c:v>667</c:v>
                </c:pt>
                <c:pt idx="2071">
                  <c:v>667</c:v>
                </c:pt>
                <c:pt idx="2072">
                  <c:v>667</c:v>
                </c:pt>
                <c:pt idx="2073">
                  <c:v>667</c:v>
                </c:pt>
                <c:pt idx="2074">
                  <c:v>668</c:v>
                </c:pt>
                <c:pt idx="2075">
                  <c:v>669</c:v>
                </c:pt>
                <c:pt idx="2076">
                  <c:v>670</c:v>
                </c:pt>
                <c:pt idx="2077">
                  <c:v>670</c:v>
                </c:pt>
                <c:pt idx="2078">
                  <c:v>671</c:v>
                </c:pt>
                <c:pt idx="2079">
                  <c:v>672</c:v>
                </c:pt>
                <c:pt idx="2080">
                  <c:v>672</c:v>
                </c:pt>
                <c:pt idx="2081">
                  <c:v>672</c:v>
                </c:pt>
                <c:pt idx="2082">
                  <c:v>673</c:v>
                </c:pt>
                <c:pt idx="2083">
                  <c:v>674</c:v>
                </c:pt>
                <c:pt idx="2084">
                  <c:v>674</c:v>
                </c:pt>
                <c:pt idx="2085">
                  <c:v>674</c:v>
                </c:pt>
                <c:pt idx="2086">
                  <c:v>674</c:v>
                </c:pt>
                <c:pt idx="2087">
                  <c:v>674</c:v>
                </c:pt>
                <c:pt idx="2088">
                  <c:v>674</c:v>
                </c:pt>
                <c:pt idx="2089">
                  <c:v>674</c:v>
                </c:pt>
                <c:pt idx="2090">
                  <c:v>674</c:v>
                </c:pt>
                <c:pt idx="2091">
                  <c:v>674</c:v>
                </c:pt>
                <c:pt idx="2092">
                  <c:v>674</c:v>
                </c:pt>
                <c:pt idx="2093">
                  <c:v>674</c:v>
                </c:pt>
                <c:pt idx="2094">
                  <c:v>674</c:v>
                </c:pt>
                <c:pt idx="2095">
                  <c:v>674</c:v>
                </c:pt>
                <c:pt idx="2096">
                  <c:v>674</c:v>
                </c:pt>
                <c:pt idx="2097">
                  <c:v>674</c:v>
                </c:pt>
                <c:pt idx="2098">
                  <c:v>674</c:v>
                </c:pt>
                <c:pt idx="2099">
                  <c:v>674</c:v>
                </c:pt>
                <c:pt idx="2100">
                  <c:v>674</c:v>
                </c:pt>
                <c:pt idx="2101">
                  <c:v>674</c:v>
                </c:pt>
                <c:pt idx="2102">
                  <c:v>674</c:v>
                </c:pt>
                <c:pt idx="2103">
                  <c:v>675</c:v>
                </c:pt>
                <c:pt idx="2104">
                  <c:v>676</c:v>
                </c:pt>
                <c:pt idx="2105">
                  <c:v>676</c:v>
                </c:pt>
                <c:pt idx="2106">
                  <c:v>676</c:v>
                </c:pt>
                <c:pt idx="2107">
                  <c:v>676</c:v>
                </c:pt>
                <c:pt idx="2108">
                  <c:v>676</c:v>
                </c:pt>
                <c:pt idx="2109">
                  <c:v>676</c:v>
                </c:pt>
                <c:pt idx="2110">
                  <c:v>676</c:v>
                </c:pt>
                <c:pt idx="2111">
                  <c:v>676</c:v>
                </c:pt>
                <c:pt idx="2112">
                  <c:v>676</c:v>
                </c:pt>
                <c:pt idx="2113">
                  <c:v>676</c:v>
                </c:pt>
                <c:pt idx="2114">
                  <c:v>676</c:v>
                </c:pt>
                <c:pt idx="2115">
                  <c:v>676</c:v>
                </c:pt>
                <c:pt idx="2116">
                  <c:v>676</c:v>
                </c:pt>
                <c:pt idx="2117">
                  <c:v>676</c:v>
                </c:pt>
                <c:pt idx="2118">
                  <c:v>676</c:v>
                </c:pt>
                <c:pt idx="2119">
                  <c:v>676</c:v>
                </c:pt>
                <c:pt idx="2120">
                  <c:v>677</c:v>
                </c:pt>
                <c:pt idx="2121">
                  <c:v>677</c:v>
                </c:pt>
                <c:pt idx="2122">
                  <c:v>677</c:v>
                </c:pt>
                <c:pt idx="2123">
                  <c:v>678</c:v>
                </c:pt>
                <c:pt idx="2124">
                  <c:v>678</c:v>
                </c:pt>
                <c:pt idx="2125">
                  <c:v>678</c:v>
                </c:pt>
                <c:pt idx="2126">
                  <c:v>678</c:v>
                </c:pt>
                <c:pt idx="2127">
                  <c:v>679</c:v>
                </c:pt>
                <c:pt idx="2128">
                  <c:v>680</c:v>
                </c:pt>
                <c:pt idx="2129">
                  <c:v>680</c:v>
                </c:pt>
                <c:pt idx="2130">
                  <c:v>680</c:v>
                </c:pt>
                <c:pt idx="2131">
                  <c:v>680</c:v>
                </c:pt>
                <c:pt idx="2132">
                  <c:v>681</c:v>
                </c:pt>
                <c:pt idx="2133">
                  <c:v>682</c:v>
                </c:pt>
                <c:pt idx="2134">
                  <c:v>682</c:v>
                </c:pt>
                <c:pt idx="2135">
                  <c:v>682</c:v>
                </c:pt>
                <c:pt idx="2136">
                  <c:v>682</c:v>
                </c:pt>
                <c:pt idx="2137">
                  <c:v>682</c:v>
                </c:pt>
                <c:pt idx="2138">
                  <c:v>682</c:v>
                </c:pt>
                <c:pt idx="2139">
                  <c:v>682</c:v>
                </c:pt>
                <c:pt idx="2140">
                  <c:v>683</c:v>
                </c:pt>
                <c:pt idx="2141">
                  <c:v>683</c:v>
                </c:pt>
                <c:pt idx="2142">
                  <c:v>683</c:v>
                </c:pt>
                <c:pt idx="2143">
                  <c:v>683</c:v>
                </c:pt>
                <c:pt idx="2144">
                  <c:v>683</c:v>
                </c:pt>
                <c:pt idx="2145">
                  <c:v>683</c:v>
                </c:pt>
                <c:pt idx="2146">
                  <c:v>683</c:v>
                </c:pt>
                <c:pt idx="2147">
                  <c:v>683</c:v>
                </c:pt>
                <c:pt idx="2148">
                  <c:v>683</c:v>
                </c:pt>
                <c:pt idx="2149">
                  <c:v>683</c:v>
                </c:pt>
                <c:pt idx="2150">
                  <c:v>683</c:v>
                </c:pt>
                <c:pt idx="2151">
                  <c:v>683</c:v>
                </c:pt>
                <c:pt idx="2152">
                  <c:v>683</c:v>
                </c:pt>
                <c:pt idx="2153">
                  <c:v>683</c:v>
                </c:pt>
                <c:pt idx="2154">
                  <c:v>683</c:v>
                </c:pt>
                <c:pt idx="2155">
                  <c:v>683</c:v>
                </c:pt>
                <c:pt idx="2156">
                  <c:v>683</c:v>
                </c:pt>
                <c:pt idx="2157">
                  <c:v>684</c:v>
                </c:pt>
                <c:pt idx="2158">
                  <c:v>685</c:v>
                </c:pt>
                <c:pt idx="2159">
                  <c:v>685</c:v>
                </c:pt>
                <c:pt idx="2160">
                  <c:v>685</c:v>
                </c:pt>
                <c:pt idx="2161">
                  <c:v>685</c:v>
                </c:pt>
                <c:pt idx="2162">
                  <c:v>685</c:v>
                </c:pt>
                <c:pt idx="2163">
                  <c:v>685</c:v>
                </c:pt>
                <c:pt idx="2164">
                  <c:v>685</c:v>
                </c:pt>
                <c:pt idx="2165">
                  <c:v>686</c:v>
                </c:pt>
                <c:pt idx="2166">
                  <c:v>687</c:v>
                </c:pt>
                <c:pt idx="2167">
                  <c:v>688</c:v>
                </c:pt>
                <c:pt idx="2168">
                  <c:v>689</c:v>
                </c:pt>
                <c:pt idx="2169">
                  <c:v>690</c:v>
                </c:pt>
                <c:pt idx="2170">
                  <c:v>691</c:v>
                </c:pt>
                <c:pt idx="2171">
                  <c:v>692</c:v>
                </c:pt>
                <c:pt idx="2172">
                  <c:v>692</c:v>
                </c:pt>
                <c:pt idx="2173">
                  <c:v>693</c:v>
                </c:pt>
                <c:pt idx="2174">
                  <c:v>694</c:v>
                </c:pt>
                <c:pt idx="2175">
                  <c:v>695</c:v>
                </c:pt>
                <c:pt idx="2176">
                  <c:v>696</c:v>
                </c:pt>
                <c:pt idx="2177">
                  <c:v>697</c:v>
                </c:pt>
                <c:pt idx="2178">
                  <c:v>697</c:v>
                </c:pt>
                <c:pt idx="2179">
                  <c:v>697</c:v>
                </c:pt>
                <c:pt idx="2180">
                  <c:v>697</c:v>
                </c:pt>
                <c:pt idx="2181">
                  <c:v>697</c:v>
                </c:pt>
                <c:pt idx="2182">
                  <c:v>697</c:v>
                </c:pt>
                <c:pt idx="2183">
                  <c:v>697</c:v>
                </c:pt>
                <c:pt idx="2184">
                  <c:v>697</c:v>
                </c:pt>
                <c:pt idx="2185">
                  <c:v>698</c:v>
                </c:pt>
                <c:pt idx="2186">
                  <c:v>698</c:v>
                </c:pt>
                <c:pt idx="2187">
                  <c:v>698</c:v>
                </c:pt>
                <c:pt idx="2188">
                  <c:v>698</c:v>
                </c:pt>
                <c:pt idx="2189">
                  <c:v>698</c:v>
                </c:pt>
                <c:pt idx="2190">
                  <c:v>698</c:v>
                </c:pt>
                <c:pt idx="2191">
                  <c:v>698</c:v>
                </c:pt>
                <c:pt idx="2192">
                  <c:v>698</c:v>
                </c:pt>
                <c:pt idx="2193">
                  <c:v>699</c:v>
                </c:pt>
                <c:pt idx="2194">
                  <c:v>700</c:v>
                </c:pt>
                <c:pt idx="2195">
                  <c:v>700</c:v>
                </c:pt>
                <c:pt idx="2196">
                  <c:v>701</c:v>
                </c:pt>
                <c:pt idx="2197">
                  <c:v>701</c:v>
                </c:pt>
                <c:pt idx="2198">
                  <c:v>702</c:v>
                </c:pt>
                <c:pt idx="2199">
                  <c:v>703</c:v>
                </c:pt>
                <c:pt idx="2200">
                  <c:v>704</c:v>
                </c:pt>
                <c:pt idx="2201">
                  <c:v>704</c:v>
                </c:pt>
                <c:pt idx="2202">
                  <c:v>705</c:v>
                </c:pt>
                <c:pt idx="2203">
                  <c:v>705</c:v>
                </c:pt>
                <c:pt idx="2204">
                  <c:v>706</c:v>
                </c:pt>
                <c:pt idx="2205">
                  <c:v>706</c:v>
                </c:pt>
                <c:pt idx="2206">
                  <c:v>706</c:v>
                </c:pt>
                <c:pt idx="2207">
                  <c:v>706</c:v>
                </c:pt>
                <c:pt idx="2208">
                  <c:v>706</c:v>
                </c:pt>
                <c:pt idx="2209">
                  <c:v>706</c:v>
                </c:pt>
                <c:pt idx="2210">
                  <c:v>706</c:v>
                </c:pt>
                <c:pt idx="2211">
                  <c:v>706</c:v>
                </c:pt>
                <c:pt idx="2212">
                  <c:v>706</c:v>
                </c:pt>
                <c:pt idx="2213">
                  <c:v>707</c:v>
                </c:pt>
                <c:pt idx="2214">
                  <c:v>707</c:v>
                </c:pt>
                <c:pt idx="2215">
                  <c:v>708</c:v>
                </c:pt>
                <c:pt idx="2216">
                  <c:v>708</c:v>
                </c:pt>
                <c:pt idx="2217">
                  <c:v>708</c:v>
                </c:pt>
                <c:pt idx="2218">
                  <c:v>708</c:v>
                </c:pt>
                <c:pt idx="2219">
                  <c:v>708</c:v>
                </c:pt>
                <c:pt idx="2220">
                  <c:v>709</c:v>
                </c:pt>
                <c:pt idx="2221">
                  <c:v>709</c:v>
                </c:pt>
                <c:pt idx="2222">
                  <c:v>709</c:v>
                </c:pt>
                <c:pt idx="2223">
                  <c:v>709</c:v>
                </c:pt>
                <c:pt idx="2224">
                  <c:v>709</c:v>
                </c:pt>
                <c:pt idx="2225">
                  <c:v>710</c:v>
                </c:pt>
                <c:pt idx="2226">
                  <c:v>710</c:v>
                </c:pt>
                <c:pt idx="2227">
                  <c:v>710</c:v>
                </c:pt>
                <c:pt idx="2228">
                  <c:v>710</c:v>
                </c:pt>
                <c:pt idx="2229">
                  <c:v>710</c:v>
                </c:pt>
                <c:pt idx="2230">
                  <c:v>710</c:v>
                </c:pt>
                <c:pt idx="2231">
                  <c:v>710</c:v>
                </c:pt>
                <c:pt idx="2232">
                  <c:v>710</c:v>
                </c:pt>
                <c:pt idx="2233">
                  <c:v>711</c:v>
                </c:pt>
                <c:pt idx="2234">
                  <c:v>711</c:v>
                </c:pt>
                <c:pt idx="2235">
                  <c:v>711</c:v>
                </c:pt>
                <c:pt idx="2236">
                  <c:v>711</c:v>
                </c:pt>
                <c:pt idx="2237">
                  <c:v>711</c:v>
                </c:pt>
                <c:pt idx="2238">
                  <c:v>711</c:v>
                </c:pt>
                <c:pt idx="2239">
                  <c:v>711</c:v>
                </c:pt>
                <c:pt idx="2240">
                  <c:v>711</c:v>
                </c:pt>
                <c:pt idx="2241">
                  <c:v>711</c:v>
                </c:pt>
                <c:pt idx="2242">
                  <c:v>711</c:v>
                </c:pt>
                <c:pt idx="2243">
                  <c:v>711</c:v>
                </c:pt>
                <c:pt idx="2244">
                  <c:v>711</c:v>
                </c:pt>
                <c:pt idx="2245">
                  <c:v>711</c:v>
                </c:pt>
                <c:pt idx="2246">
                  <c:v>711</c:v>
                </c:pt>
                <c:pt idx="2247">
                  <c:v>711</c:v>
                </c:pt>
                <c:pt idx="2248">
                  <c:v>712</c:v>
                </c:pt>
                <c:pt idx="2249">
                  <c:v>712</c:v>
                </c:pt>
                <c:pt idx="2250">
                  <c:v>712</c:v>
                </c:pt>
                <c:pt idx="2251">
                  <c:v>712</c:v>
                </c:pt>
                <c:pt idx="2252">
                  <c:v>712</c:v>
                </c:pt>
                <c:pt idx="2253">
                  <c:v>712</c:v>
                </c:pt>
                <c:pt idx="2254">
                  <c:v>712</c:v>
                </c:pt>
                <c:pt idx="2255">
                  <c:v>712</c:v>
                </c:pt>
                <c:pt idx="2256">
                  <c:v>712</c:v>
                </c:pt>
                <c:pt idx="2257">
                  <c:v>712</c:v>
                </c:pt>
                <c:pt idx="2258">
                  <c:v>712</c:v>
                </c:pt>
                <c:pt idx="2259">
                  <c:v>712</c:v>
                </c:pt>
                <c:pt idx="2260">
                  <c:v>712</c:v>
                </c:pt>
                <c:pt idx="2261">
                  <c:v>712</c:v>
                </c:pt>
                <c:pt idx="2262">
                  <c:v>712</c:v>
                </c:pt>
                <c:pt idx="2263">
                  <c:v>713</c:v>
                </c:pt>
                <c:pt idx="2264">
                  <c:v>713</c:v>
                </c:pt>
                <c:pt idx="2265">
                  <c:v>713</c:v>
                </c:pt>
                <c:pt idx="2266">
                  <c:v>713</c:v>
                </c:pt>
                <c:pt idx="2267">
                  <c:v>713</c:v>
                </c:pt>
                <c:pt idx="2268">
                  <c:v>713</c:v>
                </c:pt>
                <c:pt idx="2269">
                  <c:v>713</c:v>
                </c:pt>
                <c:pt idx="2270">
                  <c:v>713</c:v>
                </c:pt>
                <c:pt idx="2271">
                  <c:v>713</c:v>
                </c:pt>
                <c:pt idx="2272">
                  <c:v>713</c:v>
                </c:pt>
                <c:pt idx="2273">
                  <c:v>713</c:v>
                </c:pt>
                <c:pt idx="2274">
                  <c:v>714</c:v>
                </c:pt>
                <c:pt idx="2275">
                  <c:v>714</c:v>
                </c:pt>
                <c:pt idx="2276">
                  <c:v>715</c:v>
                </c:pt>
                <c:pt idx="2277">
                  <c:v>716</c:v>
                </c:pt>
                <c:pt idx="2278">
                  <c:v>717</c:v>
                </c:pt>
                <c:pt idx="2279">
                  <c:v>718</c:v>
                </c:pt>
                <c:pt idx="2280">
                  <c:v>719</c:v>
                </c:pt>
                <c:pt idx="2281">
                  <c:v>719</c:v>
                </c:pt>
                <c:pt idx="2282">
                  <c:v>719</c:v>
                </c:pt>
                <c:pt idx="2283">
                  <c:v>719</c:v>
                </c:pt>
                <c:pt idx="2284">
                  <c:v>720</c:v>
                </c:pt>
                <c:pt idx="2285">
                  <c:v>720</c:v>
                </c:pt>
                <c:pt idx="2286">
                  <c:v>720</c:v>
                </c:pt>
                <c:pt idx="2287">
                  <c:v>720</c:v>
                </c:pt>
                <c:pt idx="2288">
                  <c:v>721</c:v>
                </c:pt>
                <c:pt idx="2289">
                  <c:v>721</c:v>
                </c:pt>
                <c:pt idx="2290">
                  <c:v>721</c:v>
                </c:pt>
                <c:pt idx="2291">
                  <c:v>721</c:v>
                </c:pt>
                <c:pt idx="2292">
                  <c:v>721</c:v>
                </c:pt>
                <c:pt idx="2293">
                  <c:v>721</c:v>
                </c:pt>
                <c:pt idx="2294">
                  <c:v>721</c:v>
                </c:pt>
                <c:pt idx="2295">
                  <c:v>721</c:v>
                </c:pt>
                <c:pt idx="2296">
                  <c:v>721</c:v>
                </c:pt>
                <c:pt idx="2297">
                  <c:v>721</c:v>
                </c:pt>
                <c:pt idx="2298">
                  <c:v>722</c:v>
                </c:pt>
                <c:pt idx="2299">
                  <c:v>722</c:v>
                </c:pt>
                <c:pt idx="2300">
                  <c:v>722</c:v>
                </c:pt>
                <c:pt idx="2301">
                  <c:v>722</c:v>
                </c:pt>
                <c:pt idx="2302">
                  <c:v>722</c:v>
                </c:pt>
                <c:pt idx="2303">
                  <c:v>722</c:v>
                </c:pt>
                <c:pt idx="2304">
                  <c:v>722</c:v>
                </c:pt>
                <c:pt idx="2305">
                  <c:v>722</c:v>
                </c:pt>
                <c:pt idx="2306">
                  <c:v>722</c:v>
                </c:pt>
                <c:pt idx="2307">
                  <c:v>723</c:v>
                </c:pt>
                <c:pt idx="2308">
                  <c:v>723</c:v>
                </c:pt>
                <c:pt idx="2309">
                  <c:v>723</c:v>
                </c:pt>
                <c:pt idx="2310">
                  <c:v>723</c:v>
                </c:pt>
                <c:pt idx="2311">
                  <c:v>724</c:v>
                </c:pt>
                <c:pt idx="2312">
                  <c:v>725</c:v>
                </c:pt>
                <c:pt idx="2313">
                  <c:v>726</c:v>
                </c:pt>
                <c:pt idx="2314">
                  <c:v>726</c:v>
                </c:pt>
                <c:pt idx="2315">
                  <c:v>726</c:v>
                </c:pt>
                <c:pt idx="2316">
                  <c:v>726</c:v>
                </c:pt>
                <c:pt idx="2317">
                  <c:v>726</c:v>
                </c:pt>
                <c:pt idx="2318">
                  <c:v>726</c:v>
                </c:pt>
                <c:pt idx="2319">
                  <c:v>727</c:v>
                </c:pt>
                <c:pt idx="2320">
                  <c:v>728</c:v>
                </c:pt>
                <c:pt idx="2321">
                  <c:v>729</c:v>
                </c:pt>
                <c:pt idx="2322">
                  <c:v>730</c:v>
                </c:pt>
                <c:pt idx="2323">
                  <c:v>730</c:v>
                </c:pt>
                <c:pt idx="2324">
                  <c:v>730</c:v>
                </c:pt>
                <c:pt idx="2325">
                  <c:v>730</c:v>
                </c:pt>
                <c:pt idx="2326">
                  <c:v>730</c:v>
                </c:pt>
                <c:pt idx="2327">
                  <c:v>730</c:v>
                </c:pt>
                <c:pt idx="2328">
                  <c:v>730</c:v>
                </c:pt>
                <c:pt idx="2329">
                  <c:v>730</c:v>
                </c:pt>
                <c:pt idx="2330">
                  <c:v>730</c:v>
                </c:pt>
                <c:pt idx="2331">
                  <c:v>730</c:v>
                </c:pt>
                <c:pt idx="2332">
                  <c:v>730</c:v>
                </c:pt>
                <c:pt idx="2333">
                  <c:v>730</c:v>
                </c:pt>
                <c:pt idx="2334">
                  <c:v>730</c:v>
                </c:pt>
                <c:pt idx="2335">
                  <c:v>730</c:v>
                </c:pt>
                <c:pt idx="2336">
                  <c:v>730</c:v>
                </c:pt>
                <c:pt idx="2337">
                  <c:v>730</c:v>
                </c:pt>
                <c:pt idx="2338">
                  <c:v>730</c:v>
                </c:pt>
                <c:pt idx="2339">
                  <c:v>730</c:v>
                </c:pt>
                <c:pt idx="2340">
                  <c:v>730</c:v>
                </c:pt>
                <c:pt idx="2341">
                  <c:v>730</c:v>
                </c:pt>
                <c:pt idx="2342">
                  <c:v>730</c:v>
                </c:pt>
                <c:pt idx="2343">
                  <c:v>730</c:v>
                </c:pt>
                <c:pt idx="2344">
                  <c:v>730</c:v>
                </c:pt>
                <c:pt idx="2345">
                  <c:v>730</c:v>
                </c:pt>
                <c:pt idx="2346">
                  <c:v>730</c:v>
                </c:pt>
                <c:pt idx="2347">
                  <c:v>730</c:v>
                </c:pt>
                <c:pt idx="2348">
                  <c:v>731</c:v>
                </c:pt>
                <c:pt idx="2349">
                  <c:v>732</c:v>
                </c:pt>
                <c:pt idx="2350">
                  <c:v>732</c:v>
                </c:pt>
                <c:pt idx="2351">
                  <c:v>732</c:v>
                </c:pt>
                <c:pt idx="2352">
                  <c:v>732</c:v>
                </c:pt>
                <c:pt idx="2353">
                  <c:v>732</c:v>
                </c:pt>
                <c:pt idx="2354">
                  <c:v>733</c:v>
                </c:pt>
                <c:pt idx="2355">
                  <c:v>733</c:v>
                </c:pt>
                <c:pt idx="2356">
                  <c:v>733</c:v>
                </c:pt>
                <c:pt idx="2357">
                  <c:v>733</c:v>
                </c:pt>
                <c:pt idx="2358">
                  <c:v>733</c:v>
                </c:pt>
                <c:pt idx="2359">
                  <c:v>733</c:v>
                </c:pt>
                <c:pt idx="2360">
                  <c:v>733</c:v>
                </c:pt>
                <c:pt idx="2361">
                  <c:v>733</c:v>
                </c:pt>
                <c:pt idx="2362">
                  <c:v>733</c:v>
                </c:pt>
                <c:pt idx="2363">
                  <c:v>734</c:v>
                </c:pt>
                <c:pt idx="2364">
                  <c:v>734</c:v>
                </c:pt>
                <c:pt idx="2365">
                  <c:v>734</c:v>
                </c:pt>
                <c:pt idx="2366">
                  <c:v>735</c:v>
                </c:pt>
                <c:pt idx="2367">
                  <c:v>735</c:v>
                </c:pt>
                <c:pt idx="2368">
                  <c:v>736</c:v>
                </c:pt>
                <c:pt idx="2369">
                  <c:v>736</c:v>
                </c:pt>
                <c:pt idx="2370">
                  <c:v>736</c:v>
                </c:pt>
                <c:pt idx="2371">
                  <c:v>736</c:v>
                </c:pt>
                <c:pt idx="2372">
                  <c:v>736</c:v>
                </c:pt>
                <c:pt idx="2373">
                  <c:v>736</c:v>
                </c:pt>
                <c:pt idx="2374">
                  <c:v>736</c:v>
                </c:pt>
                <c:pt idx="2375">
                  <c:v>736</c:v>
                </c:pt>
                <c:pt idx="2376">
                  <c:v>736</c:v>
                </c:pt>
                <c:pt idx="2377">
                  <c:v>736</c:v>
                </c:pt>
                <c:pt idx="2378">
                  <c:v>736</c:v>
                </c:pt>
                <c:pt idx="2379">
                  <c:v>736</c:v>
                </c:pt>
                <c:pt idx="2380">
                  <c:v>736</c:v>
                </c:pt>
                <c:pt idx="2381">
                  <c:v>736</c:v>
                </c:pt>
                <c:pt idx="2382">
                  <c:v>736</c:v>
                </c:pt>
                <c:pt idx="2383">
                  <c:v>736</c:v>
                </c:pt>
                <c:pt idx="2384">
                  <c:v>736</c:v>
                </c:pt>
                <c:pt idx="2385">
                  <c:v>736</c:v>
                </c:pt>
                <c:pt idx="2386">
                  <c:v>736</c:v>
                </c:pt>
                <c:pt idx="2387">
                  <c:v>736</c:v>
                </c:pt>
                <c:pt idx="2388">
                  <c:v>736</c:v>
                </c:pt>
                <c:pt idx="2389">
                  <c:v>736</c:v>
                </c:pt>
                <c:pt idx="2390">
                  <c:v>736</c:v>
                </c:pt>
                <c:pt idx="2391">
                  <c:v>736</c:v>
                </c:pt>
                <c:pt idx="2392">
                  <c:v>736</c:v>
                </c:pt>
                <c:pt idx="2393">
                  <c:v>736</c:v>
                </c:pt>
                <c:pt idx="2394">
                  <c:v>736</c:v>
                </c:pt>
                <c:pt idx="2395">
                  <c:v>736</c:v>
                </c:pt>
                <c:pt idx="2396">
                  <c:v>736</c:v>
                </c:pt>
                <c:pt idx="2397">
                  <c:v>736</c:v>
                </c:pt>
                <c:pt idx="2398">
                  <c:v>736</c:v>
                </c:pt>
                <c:pt idx="2399">
                  <c:v>736</c:v>
                </c:pt>
                <c:pt idx="2400">
                  <c:v>736</c:v>
                </c:pt>
                <c:pt idx="2401">
                  <c:v>736</c:v>
                </c:pt>
                <c:pt idx="2402">
                  <c:v>736</c:v>
                </c:pt>
                <c:pt idx="2403">
                  <c:v>736</c:v>
                </c:pt>
                <c:pt idx="2404">
                  <c:v>737</c:v>
                </c:pt>
                <c:pt idx="2405">
                  <c:v>737</c:v>
                </c:pt>
                <c:pt idx="2406">
                  <c:v>737</c:v>
                </c:pt>
                <c:pt idx="2407">
                  <c:v>738</c:v>
                </c:pt>
                <c:pt idx="2408">
                  <c:v>738</c:v>
                </c:pt>
                <c:pt idx="2409">
                  <c:v>738</c:v>
                </c:pt>
                <c:pt idx="2410">
                  <c:v>738</c:v>
                </c:pt>
                <c:pt idx="2411">
                  <c:v>738</c:v>
                </c:pt>
                <c:pt idx="2412">
                  <c:v>739</c:v>
                </c:pt>
                <c:pt idx="2413">
                  <c:v>739</c:v>
                </c:pt>
                <c:pt idx="2414">
                  <c:v>739</c:v>
                </c:pt>
                <c:pt idx="2415">
                  <c:v>739</c:v>
                </c:pt>
                <c:pt idx="2416">
                  <c:v>739</c:v>
                </c:pt>
                <c:pt idx="2417">
                  <c:v>739</c:v>
                </c:pt>
                <c:pt idx="2418">
                  <c:v>739</c:v>
                </c:pt>
                <c:pt idx="2419">
                  <c:v>739</c:v>
                </c:pt>
                <c:pt idx="2420">
                  <c:v>739</c:v>
                </c:pt>
                <c:pt idx="2421">
                  <c:v>739</c:v>
                </c:pt>
                <c:pt idx="2422">
                  <c:v>739</c:v>
                </c:pt>
                <c:pt idx="2423">
                  <c:v>739</c:v>
                </c:pt>
                <c:pt idx="2424">
                  <c:v>739</c:v>
                </c:pt>
                <c:pt idx="2425">
                  <c:v>739</c:v>
                </c:pt>
                <c:pt idx="2426">
                  <c:v>739</c:v>
                </c:pt>
                <c:pt idx="2427">
                  <c:v>739</c:v>
                </c:pt>
                <c:pt idx="2428">
                  <c:v>739</c:v>
                </c:pt>
                <c:pt idx="2429">
                  <c:v>739</c:v>
                </c:pt>
                <c:pt idx="2430">
                  <c:v>739</c:v>
                </c:pt>
                <c:pt idx="2431">
                  <c:v>739</c:v>
                </c:pt>
                <c:pt idx="2432">
                  <c:v>739</c:v>
                </c:pt>
                <c:pt idx="2433">
                  <c:v>739</c:v>
                </c:pt>
                <c:pt idx="2434">
                  <c:v>739</c:v>
                </c:pt>
                <c:pt idx="2435">
                  <c:v>739</c:v>
                </c:pt>
                <c:pt idx="2436">
                  <c:v>739</c:v>
                </c:pt>
                <c:pt idx="2437">
                  <c:v>739</c:v>
                </c:pt>
                <c:pt idx="2438">
                  <c:v>739</c:v>
                </c:pt>
                <c:pt idx="2439">
                  <c:v>739</c:v>
                </c:pt>
                <c:pt idx="2440">
                  <c:v>740</c:v>
                </c:pt>
                <c:pt idx="2441">
                  <c:v>740</c:v>
                </c:pt>
                <c:pt idx="2442">
                  <c:v>740</c:v>
                </c:pt>
                <c:pt idx="2443">
                  <c:v>740</c:v>
                </c:pt>
                <c:pt idx="2444">
                  <c:v>740</c:v>
                </c:pt>
                <c:pt idx="2445">
                  <c:v>740</c:v>
                </c:pt>
                <c:pt idx="2446">
                  <c:v>740</c:v>
                </c:pt>
                <c:pt idx="2447">
                  <c:v>740</c:v>
                </c:pt>
                <c:pt idx="2448">
                  <c:v>740</c:v>
                </c:pt>
                <c:pt idx="2449">
                  <c:v>741</c:v>
                </c:pt>
                <c:pt idx="2450">
                  <c:v>742</c:v>
                </c:pt>
                <c:pt idx="2451">
                  <c:v>742</c:v>
                </c:pt>
                <c:pt idx="2452">
                  <c:v>742</c:v>
                </c:pt>
                <c:pt idx="2453">
                  <c:v>742</c:v>
                </c:pt>
                <c:pt idx="2454">
                  <c:v>742</c:v>
                </c:pt>
                <c:pt idx="2455">
                  <c:v>742</c:v>
                </c:pt>
                <c:pt idx="2456">
                  <c:v>742</c:v>
                </c:pt>
                <c:pt idx="2457">
                  <c:v>742</c:v>
                </c:pt>
                <c:pt idx="2458">
                  <c:v>742</c:v>
                </c:pt>
                <c:pt idx="2459">
                  <c:v>742</c:v>
                </c:pt>
                <c:pt idx="2460">
                  <c:v>742</c:v>
                </c:pt>
                <c:pt idx="2461">
                  <c:v>743</c:v>
                </c:pt>
                <c:pt idx="2462">
                  <c:v>744</c:v>
                </c:pt>
                <c:pt idx="2463">
                  <c:v>745</c:v>
                </c:pt>
                <c:pt idx="2464">
                  <c:v>746</c:v>
                </c:pt>
                <c:pt idx="2465">
                  <c:v>747</c:v>
                </c:pt>
                <c:pt idx="2466">
                  <c:v>747</c:v>
                </c:pt>
                <c:pt idx="2467">
                  <c:v>747</c:v>
                </c:pt>
                <c:pt idx="2468">
                  <c:v>748</c:v>
                </c:pt>
                <c:pt idx="2469">
                  <c:v>748</c:v>
                </c:pt>
                <c:pt idx="2470">
                  <c:v>749</c:v>
                </c:pt>
                <c:pt idx="2471">
                  <c:v>750</c:v>
                </c:pt>
                <c:pt idx="2472">
                  <c:v>751</c:v>
                </c:pt>
                <c:pt idx="2473">
                  <c:v>752</c:v>
                </c:pt>
                <c:pt idx="2474">
                  <c:v>753</c:v>
                </c:pt>
                <c:pt idx="2475">
                  <c:v>754</c:v>
                </c:pt>
                <c:pt idx="2476">
                  <c:v>755</c:v>
                </c:pt>
                <c:pt idx="2477">
                  <c:v>756</c:v>
                </c:pt>
                <c:pt idx="2478">
                  <c:v>757</c:v>
                </c:pt>
                <c:pt idx="2479">
                  <c:v>758</c:v>
                </c:pt>
                <c:pt idx="2480">
                  <c:v>758</c:v>
                </c:pt>
                <c:pt idx="2481">
                  <c:v>758</c:v>
                </c:pt>
                <c:pt idx="2482">
                  <c:v>759</c:v>
                </c:pt>
                <c:pt idx="2483">
                  <c:v>760</c:v>
                </c:pt>
                <c:pt idx="2484">
                  <c:v>760</c:v>
                </c:pt>
                <c:pt idx="2485">
                  <c:v>761</c:v>
                </c:pt>
                <c:pt idx="2486">
                  <c:v>762</c:v>
                </c:pt>
                <c:pt idx="2487">
                  <c:v>762</c:v>
                </c:pt>
                <c:pt idx="2488">
                  <c:v>762</c:v>
                </c:pt>
                <c:pt idx="2489">
                  <c:v>763</c:v>
                </c:pt>
                <c:pt idx="2490">
                  <c:v>764</c:v>
                </c:pt>
                <c:pt idx="2491">
                  <c:v>765</c:v>
                </c:pt>
                <c:pt idx="2492">
                  <c:v>766</c:v>
                </c:pt>
                <c:pt idx="2493">
                  <c:v>766</c:v>
                </c:pt>
                <c:pt idx="2494">
                  <c:v>767</c:v>
                </c:pt>
                <c:pt idx="2495">
                  <c:v>768</c:v>
                </c:pt>
                <c:pt idx="2496">
                  <c:v>768</c:v>
                </c:pt>
                <c:pt idx="2497">
                  <c:v>768</c:v>
                </c:pt>
                <c:pt idx="2498">
                  <c:v>769</c:v>
                </c:pt>
                <c:pt idx="2499">
                  <c:v>769</c:v>
                </c:pt>
                <c:pt idx="2500">
                  <c:v>769</c:v>
                </c:pt>
                <c:pt idx="2501">
                  <c:v>769</c:v>
                </c:pt>
                <c:pt idx="2502">
                  <c:v>769</c:v>
                </c:pt>
                <c:pt idx="2503">
                  <c:v>769</c:v>
                </c:pt>
                <c:pt idx="2504">
                  <c:v>769</c:v>
                </c:pt>
                <c:pt idx="2505">
                  <c:v>769</c:v>
                </c:pt>
                <c:pt idx="2506">
                  <c:v>769</c:v>
                </c:pt>
                <c:pt idx="2507">
                  <c:v>769</c:v>
                </c:pt>
                <c:pt idx="2508">
                  <c:v>769</c:v>
                </c:pt>
                <c:pt idx="2509">
                  <c:v>769</c:v>
                </c:pt>
                <c:pt idx="2510">
                  <c:v>769</c:v>
                </c:pt>
                <c:pt idx="2511">
                  <c:v>769</c:v>
                </c:pt>
                <c:pt idx="2512">
                  <c:v>769</c:v>
                </c:pt>
                <c:pt idx="2513">
                  <c:v>769</c:v>
                </c:pt>
                <c:pt idx="2514">
                  <c:v>769</c:v>
                </c:pt>
                <c:pt idx="2515">
                  <c:v>769</c:v>
                </c:pt>
                <c:pt idx="2516">
                  <c:v>769</c:v>
                </c:pt>
                <c:pt idx="2517">
                  <c:v>769</c:v>
                </c:pt>
                <c:pt idx="2518">
                  <c:v>769</c:v>
                </c:pt>
                <c:pt idx="2519">
                  <c:v>769</c:v>
                </c:pt>
                <c:pt idx="2520">
                  <c:v>769</c:v>
                </c:pt>
                <c:pt idx="2521">
                  <c:v>769</c:v>
                </c:pt>
                <c:pt idx="2522">
                  <c:v>769</c:v>
                </c:pt>
                <c:pt idx="2523">
                  <c:v>769</c:v>
                </c:pt>
                <c:pt idx="2524">
                  <c:v>769</c:v>
                </c:pt>
                <c:pt idx="2525">
                  <c:v>769</c:v>
                </c:pt>
                <c:pt idx="2526">
                  <c:v>769</c:v>
                </c:pt>
                <c:pt idx="2527">
                  <c:v>769</c:v>
                </c:pt>
                <c:pt idx="2528">
                  <c:v>770</c:v>
                </c:pt>
                <c:pt idx="2529">
                  <c:v>770</c:v>
                </c:pt>
                <c:pt idx="2530">
                  <c:v>770</c:v>
                </c:pt>
                <c:pt idx="2531">
                  <c:v>770</c:v>
                </c:pt>
                <c:pt idx="2532">
                  <c:v>771</c:v>
                </c:pt>
                <c:pt idx="2533">
                  <c:v>771</c:v>
                </c:pt>
                <c:pt idx="2534">
                  <c:v>771</c:v>
                </c:pt>
                <c:pt idx="2535">
                  <c:v>771</c:v>
                </c:pt>
                <c:pt idx="2536">
                  <c:v>771</c:v>
                </c:pt>
                <c:pt idx="2537">
                  <c:v>771</c:v>
                </c:pt>
                <c:pt idx="2538">
                  <c:v>772</c:v>
                </c:pt>
                <c:pt idx="2539">
                  <c:v>772</c:v>
                </c:pt>
                <c:pt idx="2540">
                  <c:v>772</c:v>
                </c:pt>
                <c:pt idx="2541">
                  <c:v>772</c:v>
                </c:pt>
                <c:pt idx="2542">
                  <c:v>772</c:v>
                </c:pt>
                <c:pt idx="2543">
                  <c:v>772</c:v>
                </c:pt>
                <c:pt idx="2544">
                  <c:v>772</c:v>
                </c:pt>
                <c:pt idx="2545">
                  <c:v>772</c:v>
                </c:pt>
                <c:pt idx="2546">
                  <c:v>773</c:v>
                </c:pt>
                <c:pt idx="2547">
                  <c:v>774</c:v>
                </c:pt>
                <c:pt idx="2548">
                  <c:v>774</c:v>
                </c:pt>
                <c:pt idx="2549">
                  <c:v>774</c:v>
                </c:pt>
                <c:pt idx="2550">
                  <c:v>774</c:v>
                </c:pt>
                <c:pt idx="2551">
                  <c:v>774</c:v>
                </c:pt>
                <c:pt idx="2552">
                  <c:v>774</c:v>
                </c:pt>
                <c:pt idx="2553">
                  <c:v>775</c:v>
                </c:pt>
                <c:pt idx="2554">
                  <c:v>775</c:v>
                </c:pt>
                <c:pt idx="2555">
                  <c:v>775</c:v>
                </c:pt>
                <c:pt idx="2556">
                  <c:v>776</c:v>
                </c:pt>
                <c:pt idx="2557">
                  <c:v>777</c:v>
                </c:pt>
                <c:pt idx="2558">
                  <c:v>778</c:v>
                </c:pt>
                <c:pt idx="2559">
                  <c:v>779</c:v>
                </c:pt>
                <c:pt idx="2560">
                  <c:v>780</c:v>
                </c:pt>
                <c:pt idx="2561">
                  <c:v>781</c:v>
                </c:pt>
                <c:pt idx="2562">
                  <c:v>782</c:v>
                </c:pt>
                <c:pt idx="2563">
                  <c:v>783</c:v>
                </c:pt>
                <c:pt idx="2564">
                  <c:v>784</c:v>
                </c:pt>
                <c:pt idx="2565">
                  <c:v>785</c:v>
                </c:pt>
                <c:pt idx="2566">
                  <c:v>785</c:v>
                </c:pt>
                <c:pt idx="2567">
                  <c:v>786</c:v>
                </c:pt>
                <c:pt idx="2568">
                  <c:v>787</c:v>
                </c:pt>
                <c:pt idx="2569">
                  <c:v>788</c:v>
                </c:pt>
                <c:pt idx="2570">
                  <c:v>788</c:v>
                </c:pt>
                <c:pt idx="2571">
                  <c:v>788</c:v>
                </c:pt>
                <c:pt idx="2572">
                  <c:v>789</c:v>
                </c:pt>
                <c:pt idx="2573">
                  <c:v>789</c:v>
                </c:pt>
                <c:pt idx="2574">
                  <c:v>790</c:v>
                </c:pt>
                <c:pt idx="2575">
                  <c:v>790</c:v>
                </c:pt>
                <c:pt idx="2576">
                  <c:v>790</c:v>
                </c:pt>
                <c:pt idx="2577">
                  <c:v>790</c:v>
                </c:pt>
                <c:pt idx="2578">
                  <c:v>790</c:v>
                </c:pt>
                <c:pt idx="2579">
                  <c:v>790</c:v>
                </c:pt>
                <c:pt idx="2580">
                  <c:v>790</c:v>
                </c:pt>
                <c:pt idx="2581">
                  <c:v>790</c:v>
                </c:pt>
                <c:pt idx="2582">
                  <c:v>790</c:v>
                </c:pt>
                <c:pt idx="2583">
                  <c:v>790</c:v>
                </c:pt>
                <c:pt idx="2584">
                  <c:v>790</c:v>
                </c:pt>
                <c:pt idx="2585">
                  <c:v>790</c:v>
                </c:pt>
                <c:pt idx="2586">
                  <c:v>790</c:v>
                </c:pt>
                <c:pt idx="2587">
                  <c:v>790</c:v>
                </c:pt>
                <c:pt idx="2588">
                  <c:v>791</c:v>
                </c:pt>
                <c:pt idx="2589">
                  <c:v>792</c:v>
                </c:pt>
                <c:pt idx="2590">
                  <c:v>793</c:v>
                </c:pt>
                <c:pt idx="2591">
                  <c:v>794</c:v>
                </c:pt>
                <c:pt idx="2592">
                  <c:v>795</c:v>
                </c:pt>
                <c:pt idx="2593">
                  <c:v>796</c:v>
                </c:pt>
                <c:pt idx="2594">
                  <c:v>797</c:v>
                </c:pt>
                <c:pt idx="2595">
                  <c:v>797</c:v>
                </c:pt>
                <c:pt idx="2596">
                  <c:v>798</c:v>
                </c:pt>
                <c:pt idx="2597">
                  <c:v>798</c:v>
                </c:pt>
                <c:pt idx="2598">
                  <c:v>798</c:v>
                </c:pt>
                <c:pt idx="2599">
                  <c:v>798</c:v>
                </c:pt>
                <c:pt idx="2600">
                  <c:v>798</c:v>
                </c:pt>
                <c:pt idx="2601">
                  <c:v>798</c:v>
                </c:pt>
                <c:pt idx="2602">
                  <c:v>798</c:v>
                </c:pt>
                <c:pt idx="2603">
                  <c:v>798</c:v>
                </c:pt>
                <c:pt idx="2604">
                  <c:v>799</c:v>
                </c:pt>
                <c:pt idx="2605">
                  <c:v>800</c:v>
                </c:pt>
                <c:pt idx="2606">
                  <c:v>800</c:v>
                </c:pt>
                <c:pt idx="2607">
                  <c:v>800</c:v>
                </c:pt>
                <c:pt idx="2608">
                  <c:v>800</c:v>
                </c:pt>
                <c:pt idx="2609">
                  <c:v>800</c:v>
                </c:pt>
                <c:pt idx="2610">
                  <c:v>801</c:v>
                </c:pt>
                <c:pt idx="2611">
                  <c:v>801</c:v>
                </c:pt>
                <c:pt idx="2612">
                  <c:v>801</c:v>
                </c:pt>
                <c:pt idx="2613">
                  <c:v>802</c:v>
                </c:pt>
                <c:pt idx="2614">
                  <c:v>803</c:v>
                </c:pt>
                <c:pt idx="2615">
                  <c:v>803</c:v>
                </c:pt>
                <c:pt idx="2616">
                  <c:v>803</c:v>
                </c:pt>
                <c:pt idx="2617">
                  <c:v>803</c:v>
                </c:pt>
                <c:pt idx="2618">
                  <c:v>803</c:v>
                </c:pt>
                <c:pt idx="2619">
                  <c:v>803</c:v>
                </c:pt>
                <c:pt idx="2620">
                  <c:v>803</c:v>
                </c:pt>
                <c:pt idx="2621">
                  <c:v>803</c:v>
                </c:pt>
                <c:pt idx="2622">
                  <c:v>803</c:v>
                </c:pt>
                <c:pt idx="2623">
                  <c:v>804</c:v>
                </c:pt>
                <c:pt idx="2624">
                  <c:v>805</c:v>
                </c:pt>
                <c:pt idx="2625">
                  <c:v>805</c:v>
                </c:pt>
                <c:pt idx="2626">
                  <c:v>805</c:v>
                </c:pt>
                <c:pt idx="2627">
                  <c:v>805</c:v>
                </c:pt>
                <c:pt idx="2628">
                  <c:v>805</c:v>
                </c:pt>
                <c:pt idx="2629">
                  <c:v>805</c:v>
                </c:pt>
                <c:pt idx="2630">
                  <c:v>805</c:v>
                </c:pt>
                <c:pt idx="2631">
                  <c:v>805</c:v>
                </c:pt>
                <c:pt idx="2632">
                  <c:v>805</c:v>
                </c:pt>
                <c:pt idx="2633">
                  <c:v>805</c:v>
                </c:pt>
                <c:pt idx="2634">
                  <c:v>805</c:v>
                </c:pt>
                <c:pt idx="2635">
                  <c:v>806</c:v>
                </c:pt>
                <c:pt idx="2636">
                  <c:v>807</c:v>
                </c:pt>
                <c:pt idx="2637">
                  <c:v>808</c:v>
                </c:pt>
                <c:pt idx="2638">
                  <c:v>808</c:v>
                </c:pt>
                <c:pt idx="2639">
                  <c:v>809</c:v>
                </c:pt>
                <c:pt idx="2640">
                  <c:v>809</c:v>
                </c:pt>
                <c:pt idx="2641">
                  <c:v>809</c:v>
                </c:pt>
                <c:pt idx="2642">
                  <c:v>809</c:v>
                </c:pt>
                <c:pt idx="2643">
                  <c:v>809</c:v>
                </c:pt>
                <c:pt idx="2644">
                  <c:v>809</c:v>
                </c:pt>
                <c:pt idx="2645">
                  <c:v>809</c:v>
                </c:pt>
                <c:pt idx="2646">
                  <c:v>809</c:v>
                </c:pt>
                <c:pt idx="2647">
                  <c:v>809</c:v>
                </c:pt>
                <c:pt idx="2648">
                  <c:v>809</c:v>
                </c:pt>
                <c:pt idx="2649">
                  <c:v>809</c:v>
                </c:pt>
                <c:pt idx="2650">
                  <c:v>810</c:v>
                </c:pt>
                <c:pt idx="2651">
                  <c:v>811</c:v>
                </c:pt>
                <c:pt idx="2652">
                  <c:v>812</c:v>
                </c:pt>
                <c:pt idx="2653">
                  <c:v>813</c:v>
                </c:pt>
                <c:pt idx="2654">
                  <c:v>814</c:v>
                </c:pt>
                <c:pt idx="2655">
                  <c:v>815</c:v>
                </c:pt>
                <c:pt idx="2656">
                  <c:v>816</c:v>
                </c:pt>
                <c:pt idx="2657">
                  <c:v>817</c:v>
                </c:pt>
                <c:pt idx="2658">
                  <c:v>818</c:v>
                </c:pt>
                <c:pt idx="2659">
                  <c:v>819</c:v>
                </c:pt>
                <c:pt idx="2660">
                  <c:v>820</c:v>
                </c:pt>
                <c:pt idx="2661">
                  <c:v>821</c:v>
                </c:pt>
                <c:pt idx="2662">
                  <c:v>822</c:v>
                </c:pt>
                <c:pt idx="2663">
                  <c:v>823</c:v>
                </c:pt>
                <c:pt idx="2664">
                  <c:v>824</c:v>
                </c:pt>
                <c:pt idx="2665">
                  <c:v>825</c:v>
                </c:pt>
                <c:pt idx="2666">
                  <c:v>826</c:v>
                </c:pt>
                <c:pt idx="2667">
                  <c:v>826</c:v>
                </c:pt>
                <c:pt idx="2668">
                  <c:v>826</c:v>
                </c:pt>
                <c:pt idx="2669">
                  <c:v>826</c:v>
                </c:pt>
                <c:pt idx="2670">
                  <c:v>826</c:v>
                </c:pt>
                <c:pt idx="2671">
                  <c:v>826</c:v>
                </c:pt>
                <c:pt idx="2672">
                  <c:v>826</c:v>
                </c:pt>
                <c:pt idx="2673">
                  <c:v>826</c:v>
                </c:pt>
                <c:pt idx="2674">
                  <c:v>826</c:v>
                </c:pt>
                <c:pt idx="2675">
                  <c:v>826</c:v>
                </c:pt>
                <c:pt idx="2676">
                  <c:v>826</c:v>
                </c:pt>
                <c:pt idx="2677">
                  <c:v>826</c:v>
                </c:pt>
                <c:pt idx="2678">
                  <c:v>826</c:v>
                </c:pt>
                <c:pt idx="2679">
                  <c:v>826</c:v>
                </c:pt>
                <c:pt idx="2680">
                  <c:v>826</c:v>
                </c:pt>
                <c:pt idx="2681">
                  <c:v>826</c:v>
                </c:pt>
                <c:pt idx="2682">
                  <c:v>827</c:v>
                </c:pt>
                <c:pt idx="2683">
                  <c:v>828</c:v>
                </c:pt>
                <c:pt idx="2684">
                  <c:v>829</c:v>
                </c:pt>
                <c:pt idx="2685">
                  <c:v>830</c:v>
                </c:pt>
                <c:pt idx="2686">
                  <c:v>831</c:v>
                </c:pt>
                <c:pt idx="2687">
                  <c:v>832</c:v>
                </c:pt>
                <c:pt idx="2688">
                  <c:v>833</c:v>
                </c:pt>
                <c:pt idx="2689">
                  <c:v>834</c:v>
                </c:pt>
                <c:pt idx="2690">
                  <c:v>835</c:v>
                </c:pt>
                <c:pt idx="2691">
                  <c:v>836</c:v>
                </c:pt>
                <c:pt idx="2692">
                  <c:v>837</c:v>
                </c:pt>
                <c:pt idx="2693">
                  <c:v>838</c:v>
                </c:pt>
                <c:pt idx="2694">
                  <c:v>839</c:v>
                </c:pt>
                <c:pt idx="2695">
                  <c:v>840</c:v>
                </c:pt>
                <c:pt idx="2696">
                  <c:v>841</c:v>
                </c:pt>
                <c:pt idx="2697">
                  <c:v>842</c:v>
                </c:pt>
                <c:pt idx="2698">
                  <c:v>843</c:v>
                </c:pt>
                <c:pt idx="2699">
                  <c:v>844</c:v>
                </c:pt>
                <c:pt idx="2700">
                  <c:v>845</c:v>
                </c:pt>
                <c:pt idx="2701">
                  <c:v>846</c:v>
                </c:pt>
                <c:pt idx="2702">
                  <c:v>847</c:v>
                </c:pt>
                <c:pt idx="2703">
                  <c:v>848</c:v>
                </c:pt>
                <c:pt idx="2704">
                  <c:v>849</c:v>
                </c:pt>
                <c:pt idx="2705">
                  <c:v>850</c:v>
                </c:pt>
                <c:pt idx="2706">
                  <c:v>851</c:v>
                </c:pt>
                <c:pt idx="2707">
                  <c:v>852</c:v>
                </c:pt>
                <c:pt idx="2708">
                  <c:v>852</c:v>
                </c:pt>
                <c:pt idx="2709">
                  <c:v>853</c:v>
                </c:pt>
                <c:pt idx="2710">
                  <c:v>853</c:v>
                </c:pt>
                <c:pt idx="2711">
                  <c:v>854</c:v>
                </c:pt>
                <c:pt idx="2712">
                  <c:v>854</c:v>
                </c:pt>
                <c:pt idx="2713">
                  <c:v>854</c:v>
                </c:pt>
                <c:pt idx="2714">
                  <c:v>854</c:v>
                </c:pt>
                <c:pt idx="2715">
                  <c:v>854</c:v>
                </c:pt>
                <c:pt idx="2716">
                  <c:v>855</c:v>
                </c:pt>
                <c:pt idx="2717">
                  <c:v>856</c:v>
                </c:pt>
                <c:pt idx="2718">
                  <c:v>856</c:v>
                </c:pt>
                <c:pt idx="2719">
                  <c:v>856</c:v>
                </c:pt>
                <c:pt idx="2720">
                  <c:v>857</c:v>
                </c:pt>
                <c:pt idx="2721">
                  <c:v>857</c:v>
                </c:pt>
                <c:pt idx="2722">
                  <c:v>857</c:v>
                </c:pt>
                <c:pt idx="2723">
                  <c:v>857</c:v>
                </c:pt>
                <c:pt idx="2724">
                  <c:v>857</c:v>
                </c:pt>
                <c:pt idx="2725">
                  <c:v>857</c:v>
                </c:pt>
                <c:pt idx="2726">
                  <c:v>858</c:v>
                </c:pt>
                <c:pt idx="2727">
                  <c:v>858</c:v>
                </c:pt>
                <c:pt idx="2728">
                  <c:v>858</c:v>
                </c:pt>
                <c:pt idx="2729">
                  <c:v>858</c:v>
                </c:pt>
                <c:pt idx="2730">
                  <c:v>858</c:v>
                </c:pt>
                <c:pt idx="2731">
                  <c:v>858</c:v>
                </c:pt>
                <c:pt idx="2732">
                  <c:v>858</c:v>
                </c:pt>
                <c:pt idx="2733">
                  <c:v>858</c:v>
                </c:pt>
                <c:pt idx="2734">
                  <c:v>858</c:v>
                </c:pt>
                <c:pt idx="2735">
                  <c:v>859</c:v>
                </c:pt>
                <c:pt idx="2736">
                  <c:v>860</c:v>
                </c:pt>
                <c:pt idx="2737">
                  <c:v>861</c:v>
                </c:pt>
                <c:pt idx="2738">
                  <c:v>862</c:v>
                </c:pt>
                <c:pt idx="2739">
                  <c:v>863</c:v>
                </c:pt>
                <c:pt idx="2740">
                  <c:v>863</c:v>
                </c:pt>
                <c:pt idx="2741">
                  <c:v>863</c:v>
                </c:pt>
                <c:pt idx="2742">
                  <c:v>863</c:v>
                </c:pt>
                <c:pt idx="2743">
                  <c:v>863</c:v>
                </c:pt>
                <c:pt idx="2744">
                  <c:v>863</c:v>
                </c:pt>
                <c:pt idx="2745">
                  <c:v>863</c:v>
                </c:pt>
                <c:pt idx="2746">
                  <c:v>863</c:v>
                </c:pt>
                <c:pt idx="2747">
                  <c:v>863</c:v>
                </c:pt>
                <c:pt idx="2748">
                  <c:v>863</c:v>
                </c:pt>
                <c:pt idx="2749">
                  <c:v>863</c:v>
                </c:pt>
                <c:pt idx="2750">
                  <c:v>863</c:v>
                </c:pt>
                <c:pt idx="2751">
                  <c:v>863</c:v>
                </c:pt>
                <c:pt idx="2752">
                  <c:v>863</c:v>
                </c:pt>
                <c:pt idx="2753">
                  <c:v>863</c:v>
                </c:pt>
                <c:pt idx="2754">
                  <c:v>863</c:v>
                </c:pt>
                <c:pt idx="2755">
                  <c:v>864</c:v>
                </c:pt>
                <c:pt idx="2756">
                  <c:v>865</c:v>
                </c:pt>
                <c:pt idx="2757">
                  <c:v>865</c:v>
                </c:pt>
                <c:pt idx="2758">
                  <c:v>866</c:v>
                </c:pt>
                <c:pt idx="2759">
                  <c:v>867</c:v>
                </c:pt>
                <c:pt idx="2760">
                  <c:v>867</c:v>
                </c:pt>
                <c:pt idx="2761">
                  <c:v>867</c:v>
                </c:pt>
                <c:pt idx="2762">
                  <c:v>867</c:v>
                </c:pt>
                <c:pt idx="2763">
                  <c:v>867</c:v>
                </c:pt>
                <c:pt idx="2764">
                  <c:v>867</c:v>
                </c:pt>
                <c:pt idx="2765">
                  <c:v>867</c:v>
                </c:pt>
                <c:pt idx="2766">
                  <c:v>868</c:v>
                </c:pt>
                <c:pt idx="2767">
                  <c:v>868</c:v>
                </c:pt>
                <c:pt idx="2768">
                  <c:v>868</c:v>
                </c:pt>
                <c:pt idx="2769">
                  <c:v>868</c:v>
                </c:pt>
                <c:pt idx="2770">
                  <c:v>868</c:v>
                </c:pt>
                <c:pt idx="2771">
                  <c:v>868</c:v>
                </c:pt>
                <c:pt idx="2772">
                  <c:v>869</c:v>
                </c:pt>
                <c:pt idx="2773">
                  <c:v>870</c:v>
                </c:pt>
                <c:pt idx="2774">
                  <c:v>870</c:v>
                </c:pt>
                <c:pt idx="2775">
                  <c:v>870</c:v>
                </c:pt>
                <c:pt idx="2776">
                  <c:v>871</c:v>
                </c:pt>
                <c:pt idx="2777">
                  <c:v>872</c:v>
                </c:pt>
                <c:pt idx="2778">
                  <c:v>872</c:v>
                </c:pt>
                <c:pt idx="2779">
                  <c:v>872</c:v>
                </c:pt>
                <c:pt idx="2780">
                  <c:v>873</c:v>
                </c:pt>
                <c:pt idx="2781">
                  <c:v>873</c:v>
                </c:pt>
                <c:pt idx="2782">
                  <c:v>874</c:v>
                </c:pt>
                <c:pt idx="2783">
                  <c:v>875</c:v>
                </c:pt>
                <c:pt idx="2784">
                  <c:v>875</c:v>
                </c:pt>
                <c:pt idx="2785">
                  <c:v>875</c:v>
                </c:pt>
                <c:pt idx="2786">
                  <c:v>875</c:v>
                </c:pt>
                <c:pt idx="2787">
                  <c:v>876</c:v>
                </c:pt>
                <c:pt idx="2788">
                  <c:v>877</c:v>
                </c:pt>
                <c:pt idx="2789">
                  <c:v>877</c:v>
                </c:pt>
                <c:pt idx="2790">
                  <c:v>878</c:v>
                </c:pt>
                <c:pt idx="2791">
                  <c:v>878</c:v>
                </c:pt>
                <c:pt idx="2792">
                  <c:v>878</c:v>
                </c:pt>
                <c:pt idx="2793">
                  <c:v>878</c:v>
                </c:pt>
                <c:pt idx="2794">
                  <c:v>878</c:v>
                </c:pt>
                <c:pt idx="2795">
                  <c:v>878</c:v>
                </c:pt>
                <c:pt idx="2796">
                  <c:v>879</c:v>
                </c:pt>
                <c:pt idx="2797">
                  <c:v>880</c:v>
                </c:pt>
                <c:pt idx="2798">
                  <c:v>880</c:v>
                </c:pt>
                <c:pt idx="2799">
                  <c:v>880</c:v>
                </c:pt>
                <c:pt idx="2800">
                  <c:v>880</c:v>
                </c:pt>
                <c:pt idx="2801">
                  <c:v>880</c:v>
                </c:pt>
                <c:pt idx="2802">
                  <c:v>880</c:v>
                </c:pt>
                <c:pt idx="2803">
                  <c:v>880</c:v>
                </c:pt>
                <c:pt idx="2804">
                  <c:v>880</c:v>
                </c:pt>
                <c:pt idx="2805">
                  <c:v>880</c:v>
                </c:pt>
                <c:pt idx="2806">
                  <c:v>880</c:v>
                </c:pt>
                <c:pt idx="2807">
                  <c:v>880</c:v>
                </c:pt>
                <c:pt idx="2808">
                  <c:v>880</c:v>
                </c:pt>
                <c:pt idx="2809">
                  <c:v>880</c:v>
                </c:pt>
                <c:pt idx="2810">
                  <c:v>880</c:v>
                </c:pt>
                <c:pt idx="2811">
                  <c:v>880</c:v>
                </c:pt>
                <c:pt idx="2812">
                  <c:v>880</c:v>
                </c:pt>
                <c:pt idx="2813">
                  <c:v>880</c:v>
                </c:pt>
                <c:pt idx="2814">
                  <c:v>880</c:v>
                </c:pt>
                <c:pt idx="2815">
                  <c:v>880</c:v>
                </c:pt>
                <c:pt idx="2816">
                  <c:v>880</c:v>
                </c:pt>
                <c:pt idx="2817">
                  <c:v>880</c:v>
                </c:pt>
                <c:pt idx="2818">
                  <c:v>881</c:v>
                </c:pt>
                <c:pt idx="2819">
                  <c:v>881</c:v>
                </c:pt>
                <c:pt idx="2820">
                  <c:v>881</c:v>
                </c:pt>
                <c:pt idx="2821">
                  <c:v>881</c:v>
                </c:pt>
                <c:pt idx="2822">
                  <c:v>881</c:v>
                </c:pt>
                <c:pt idx="2823">
                  <c:v>882</c:v>
                </c:pt>
                <c:pt idx="2824">
                  <c:v>883</c:v>
                </c:pt>
                <c:pt idx="2825">
                  <c:v>884</c:v>
                </c:pt>
                <c:pt idx="2826">
                  <c:v>885</c:v>
                </c:pt>
                <c:pt idx="2827">
                  <c:v>885</c:v>
                </c:pt>
                <c:pt idx="2828">
                  <c:v>885</c:v>
                </c:pt>
                <c:pt idx="2829">
                  <c:v>886</c:v>
                </c:pt>
                <c:pt idx="2830">
                  <c:v>886</c:v>
                </c:pt>
                <c:pt idx="2831">
                  <c:v>886</c:v>
                </c:pt>
                <c:pt idx="2832">
                  <c:v>886</c:v>
                </c:pt>
                <c:pt idx="2833">
                  <c:v>886</c:v>
                </c:pt>
                <c:pt idx="2834">
                  <c:v>887</c:v>
                </c:pt>
                <c:pt idx="2835">
                  <c:v>887</c:v>
                </c:pt>
                <c:pt idx="2836">
                  <c:v>887</c:v>
                </c:pt>
                <c:pt idx="2837">
                  <c:v>887</c:v>
                </c:pt>
                <c:pt idx="2838">
                  <c:v>887</c:v>
                </c:pt>
                <c:pt idx="2839">
                  <c:v>887</c:v>
                </c:pt>
                <c:pt idx="2840">
                  <c:v>887</c:v>
                </c:pt>
                <c:pt idx="2841">
                  <c:v>887</c:v>
                </c:pt>
                <c:pt idx="2842">
                  <c:v>887</c:v>
                </c:pt>
                <c:pt idx="2843">
                  <c:v>887</c:v>
                </c:pt>
                <c:pt idx="2844">
                  <c:v>887</c:v>
                </c:pt>
                <c:pt idx="2845">
                  <c:v>887</c:v>
                </c:pt>
                <c:pt idx="2846">
                  <c:v>887</c:v>
                </c:pt>
                <c:pt idx="2847">
                  <c:v>887</c:v>
                </c:pt>
                <c:pt idx="2848">
                  <c:v>887</c:v>
                </c:pt>
                <c:pt idx="2849">
                  <c:v>887</c:v>
                </c:pt>
                <c:pt idx="2850">
                  <c:v>887</c:v>
                </c:pt>
                <c:pt idx="2851">
                  <c:v>887</c:v>
                </c:pt>
                <c:pt idx="2852">
                  <c:v>887</c:v>
                </c:pt>
                <c:pt idx="2853">
                  <c:v>888</c:v>
                </c:pt>
                <c:pt idx="2854">
                  <c:v>889</c:v>
                </c:pt>
                <c:pt idx="2855">
                  <c:v>890</c:v>
                </c:pt>
                <c:pt idx="2856">
                  <c:v>891</c:v>
                </c:pt>
                <c:pt idx="2857">
                  <c:v>892</c:v>
                </c:pt>
                <c:pt idx="2858">
                  <c:v>893</c:v>
                </c:pt>
                <c:pt idx="2859">
                  <c:v>894</c:v>
                </c:pt>
                <c:pt idx="2860">
                  <c:v>895</c:v>
                </c:pt>
                <c:pt idx="2861">
                  <c:v>896</c:v>
                </c:pt>
                <c:pt idx="2862">
                  <c:v>897</c:v>
                </c:pt>
                <c:pt idx="2863">
                  <c:v>897</c:v>
                </c:pt>
                <c:pt idx="2864">
                  <c:v>898</c:v>
                </c:pt>
                <c:pt idx="2865">
                  <c:v>899</c:v>
                </c:pt>
                <c:pt idx="2866">
                  <c:v>900</c:v>
                </c:pt>
                <c:pt idx="2867">
                  <c:v>901</c:v>
                </c:pt>
                <c:pt idx="2868">
                  <c:v>902</c:v>
                </c:pt>
                <c:pt idx="2869">
                  <c:v>903</c:v>
                </c:pt>
                <c:pt idx="2870">
                  <c:v>903</c:v>
                </c:pt>
                <c:pt idx="2871">
                  <c:v>904</c:v>
                </c:pt>
                <c:pt idx="2872">
                  <c:v>904</c:v>
                </c:pt>
                <c:pt idx="2873">
                  <c:v>905</c:v>
                </c:pt>
                <c:pt idx="2874">
                  <c:v>905</c:v>
                </c:pt>
                <c:pt idx="2875">
                  <c:v>905</c:v>
                </c:pt>
                <c:pt idx="2876">
                  <c:v>905</c:v>
                </c:pt>
                <c:pt idx="2877">
                  <c:v>905</c:v>
                </c:pt>
                <c:pt idx="2878">
                  <c:v>905</c:v>
                </c:pt>
                <c:pt idx="2879">
                  <c:v>906</c:v>
                </c:pt>
                <c:pt idx="2880">
                  <c:v>907</c:v>
                </c:pt>
                <c:pt idx="2881">
                  <c:v>908</c:v>
                </c:pt>
                <c:pt idx="2882">
                  <c:v>909</c:v>
                </c:pt>
                <c:pt idx="2883">
                  <c:v>909</c:v>
                </c:pt>
                <c:pt idx="2884">
                  <c:v>910</c:v>
                </c:pt>
                <c:pt idx="2885">
                  <c:v>910</c:v>
                </c:pt>
                <c:pt idx="2886">
                  <c:v>911</c:v>
                </c:pt>
                <c:pt idx="2887">
                  <c:v>911</c:v>
                </c:pt>
                <c:pt idx="2888">
                  <c:v>912</c:v>
                </c:pt>
                <c:pt idx="2889">
                  <c:v>913</c:v>
                </c:pt>
                <c:pt idx="2890">
                  <c:v>914</c:v>
                </c:pt>
                <c:pt idx="2891">
                  <c:v>915</c:v>
                </c:pt>
                <c:pt idx="2892">
                  <c:v>916</c:v>
                </c:pt>
                <c:pt idx="2893">
                  <c:v>916</c:v>
                </c:pt>
                <c:pt idx="2894">
                  <c:v>916</c:v>
                </c:pt>
                <c:pt idx="2895">
                  <c:v>917</c:v>
                </c:pt>
                <c:pt idx="2896">
                  <c:v>917</c:v>
                </c:pt>
                <c:pt idx="2897">
                  <c:v>917</c:v>
                </c:pt>
                <c:pt idx="2898">
                  <c:v>917</c:v>
                </c:pt>
                <c:pt idx="2899">
                  <c:v>917</c:v>
                </c:pt>
                <c:pt idx="2900">
                  <c:v>917</c:v>
                </c:pt>
                <c:pt idx="2901">
                  <c:v>917</c:v>
                </c:pt>
                <c:pt idx="2902">
                  <c:v>917</c:v>
                </c:pt>
                <c:pt idx="2903">
                  <c:v>917</c:v>
                </c:pt>
                <c:pt idx="2904">
                  <c:v>917</c:v>
                </c:pt>
                <c:pt idx="2905">
                  <c:v>917</c:v>
                </c:pt>
                <c:pt idx="2906">
                  <c:v>917</c:v>
                </c:pt>
                <c:pt idx="2907">
                  <c:v>917</c:v>
                </c:pt>
                <c:pt idx="2908">
                  <c:v>917</c:v>
                </c:pt>
                <c:pt idx="2909">
                  <c:v>917</c:v>
                </c:pt>
                <c:pt idx="2910">
                  <c:v>917</c:v>
                </c:pt>
                <c:pt idx="2911">
                  <c:v>917</c:v>
                </c:pt>
                <c:pt idx="2912">
                  <c:v>918</c:v>
                </c:pt>
                <c:pt idx="2913">
                  <c:v>919</c:v>
                </c:pt>
                <c:pt idx="2914">
                  <c:v>919</c:v>
                </c:pt>
                <c:pt idx="2915">
                  <c:v>919</c:v>
                </c:pt>
                <c:pt idx="2916">
                  <c:v>919</c:v>
                </c:pt>
                <c:pt idx="2917">
                  <c:v>919</c:v>
                </c:pt>
                <c:pt idx="2918">
                  <c:v>919</c:v>
                </c:pt>
                <c:pt idx="2919">
                  <c:v>920</c:v>
                </c:pt>
                <c:pt idx="2920">
                  <c:v>920</c:v>
                </c:pt>
                <c:pt idx="2921">
                  <c:v>921</c:v>
                </c:pt>
                <c:pt idx="2922">
                  <c:v>922</c:v>
                </c:pt>
                <c:pt idx="2923">
                  <c:v>923</c:v>
                </c:pt>
                <c:pt idx="2924">
                  <c:v>924</c:v>
                </c:pt>
                <c:pt idx="2925">
                  <c:v>925</c:v>
                </c:pt>
                <c:pt idx="2926">
                  <c:v>925</c:v>
                </c:pt>
                <c:pt idx="2927">
                  <c:v>925</c:v>
                </c:pt>
                <c:pt idx="2928">
                  <c:v>925</c:v>
                </c:pt>
                <c:pt idx="2929">
                  <c:v>926</c:v>
                </c:pt>
                <c:pt idx="2930">
                  <c:v>927</c:v>
                </c:pt>
                <c:pt idx="2931">
                  <c:v>927</c:v>
                </c:pt>
                <c:pt idx="2932">
                  <c:v>927</c:v>
                </c:pt>
                <c:pt idx="2933">
                  <c:v>928</c:v>
                </c:pt>
                <c:pt idx="2934">
                  <c:v>928</c:v>
                </c:pt>
                <c:pt idx="2935">
                  <c:v>929</c:v>
                </c:pt>
                <c:pt idx="2936">
                  <c:v>929</c:v>
                </c:pt>
                <c:pt idx="2937">
                  <c:v>929</c:v>
                </c:pt>
                <c:pt idx="2938">
                  <c:v>930</c:v>
                </c:pt>
                <c:pt idx="2939">
                  <c:v>930</c:v>
                </c:pt>
                <c:pt idx="2940">
                  <c:v>930</c:v>
                </c:pt>
                <c:pt idx="2941">
                  <c:v>930</c:v>
                </c:pt>
                <c:pt idx="2942">
                  <c:v>930</c:v>
                </c:pt>
                <c:pt idx="2943">
                  <c:v>930</c:v>
                </c:pt>
                <c:pt idx="2944">
                  <c:v>930</c:v>
                </c:pt>
                <c:pt idx="2945">
                  <c:v>930</c:v>
                </c:pt>
                <c:pt idx="2946">
                  <c:v>930</c:v>
                </c:pt>
                <c:pt idx="2947">
                  <c:v>930</c:v>
                </c:pt>
                <c:pt idx="2948">
                  <c:v>930</c:v>
                </c:pt>
                <c:pt idx="2949">
                  <c:v>930</c:v>
                </c:pt>
                <c:pt idx="2950">
                  <c:v>930</c:v>
                </c:pt>
                <c:pt idx="2951">
                  <c:v>931</c:v>
                </c:pt>
                <c:pt idx="2952">
                  <c:v>931</c:v>
                </c:pt>
                <c:pt idx="2953">
                  <c:v>931</c:v>
                </c:pt>
                <c:pt idx="2954">
                  <c:v>931</c:v>
                </c:pt>
                <c:pt idx="2955">
                  <c:v>931</c:v>
                </c:pt>
                <c:pt idx="2956">
                  <c:v>931</c:v>
                </c:pt>
                <c:pt idx="2957">
                  <c:v>931</c:v>
                </c:pt>
                <c:pt idx="2958">
                  <c:v>931</c:v>
                </c:pt>
                <c:pt idx="2959">
                  <c:v>931</c:v>
                </c:pt>
                <c:pt idx="2960">
                  <c:v>931</c:v>
                </c:pt>
                <c:pt idx="2961">
                  <c:v>931</c:v>
                </c:pt>
                <c:pt idx="2962">
                  <c:v>932</c:v>
                </c:pt>
                <c:pt idx="2963">
                  <c:v>933</c:v>
                </c:pt>
                <c:pt idx="2964">
                  <c:v>933</c:v>
                </c:pt>
                <c:pt idx="2965">
                  <c:v>934</c:v>
                </c:pt>
                <c:pt idx="2966">
                  <c:v>935</c:v>
                </c:pt>
                <c:pt idx="2967">
                  <c:v>936</c:v>
                </c:pt>
                <c:pt idx="2968">
                  <c:v>936</c:v>
                </c:pt>
                <c:pt idx="2969">
                  <c:v>936</c:v>
                </c:pt>
                <c:pt idx="2970">
                  <c:v>936</c:v>
                </c:pt>
                <c:pt idx="2971">
                  <c:v>936</c:v>
                </c:pt>
                <c:pt idx="2972">
                  <c:v>937</c:v>
                </c:pt>
                <c:pt idx="2973">
                  <c:v>938</c:v>
                </c:pt>
                <c:pt idx="2974">
                  <c:v>938</c:v>
                </c:pt>
                <c:pt idx="2975">
                  <c:v>939</c:v>
                </c:pt>
                <c:pt idx="2976">
                  <c:v>940</c:v>
                </c:pt>
                <c:pt idx="2977">
                  <c:v>941</c:v>
                </c:pt>
                <c:pt idx="2978">
                  <c:v>942</c:v>
                </c:pt>
                <c:pt idx="2979">
                  <c:v>943</c:v>
                </c:pt>
                <c:pt idx="2980">
                  <c:v>944</c:v>
                </c:pt>
                <c:pt idx="2981">
                  <c:v>945</c:v>
                </c:pt>
                <c:pt idx="2982">
                  <c:v>945</c:v>
                </c:pt>
                <c:pt idx="2983">
                  <c:v>945</c:v>
                </c:pt>
                <c:pt idx="2984">
                  <c:v>946</c:v>
                </c:pt>
                <c:pt idx="2985">
                  <c:v>947</c:v>
                </c:pt>
                <c:pt idx="2986">
                  <c:v>948</c:v>
                </c:pt>
                <c:pt idx="2987">
                  <c:v>949</c:v>
                </c:pt>
                <c:pt idx="2988">
                  <c:v>950</c:v>
                </c:pt>
                <c:pt idx="2989">
                  <c:v>951</c:v>
                </c:pt>
                <c:pt idx="2990">
                  <c:v>952</c:v>
                </c:pt>
                <c:pt idx="2991">
                  <c:v>953</c:v>
                </c:pt>
                <c:pt idx="2992">
                  <c:v>954</c:v>
                </c:pt>
                <c:pt idx="2993">
                  <c:v>954</c:v>
                </c:pt>
                <c:pt idx="2994">
                  <c:v>954</c:v>
                </c:pt>
                <c:pt idx="2995">
                  <c:v>955</c:v>
                </c:pt>
                <c:pt idx="2996">
                  <c:v>956</c:v>
                </c:pt>
                <c:pt idx="2997">
                  <c:v>956</c:v>
                </c:pt>
                <c:pt idx="2998">
                  <c:v>957</c:v>
                </c:pt>
                <c:pt idx="2999">
                  <c:v>957</c:v>
                </c:pt>
                <c:pt idx="3000">
                  <c:v>957</c:v>
                </c:pt>
                <c:pt idx="3001">
                  <c:v>957</c:v>
                </c:pt>
                <c:pt idx="3002">
                  <c:v>957</c:v>
                </c:pt>
                <c:pt idx="3003">
                  <c:v>957</c:v>
                </c:pt>
                <c:pt idx="3004">
                  <c:v>958</c:v>
                </c:pt>
                <c:pt idx="3005">
                  <c:v>958</c:v>
                </c:pt>
                <c:pt idx="3006">
                  <c:v>958</c:v>
                </c:pt>
                <c:pt idx="3007">
                  <c:v>958</c:v>
                </c:pt>
                <c:pt idx="3008">
                  <c:v>958</c:v>
                </c:pt>
                <c:pt idx="3009">
                  <c:v>958</c:v>
                </c:pt>
                <c:pt idx="3010">
                  <c:v>958</c:v>
                </c:pt>
                <c:pt idx="3011">
                  <c:v>958</c:v>
                </c:pt>
                <c:pt idx="3012">
                  <c:v>958</c:v>
                </c:pt>
                <c:pt idx="3013">
                  <c:v>958</c:v>
                </c:pt>
                <c:pt idx="3014">
                  <c:v>958</c:v>
                </c:pt>
                <c:pt idx="3015">
                  <c:v>958</c:v>
                </c:pt>
                <c:pt idx="3016">
                  <c:v>958</c:v>
                </c:pt>
                <c:pt idx="3017">
                  <c:v>958</c:v>
                </c:pt>
                <c:pt idx="3018">
                  <c:v>958</c:v>
                </c:pt>
                <c:pt idx="3019">
                  <c:v>958</c:v>
                </c:pt>
                <c:pt idx="3020">
                  <c:v>958</c:v>
                </c:pt>
                <c:pt idx="3021">
                  <c:v>958</c:v>
                </c:pt>
                <c:pt idx="3022">
                  <c:v>958</c:v>
                </c:pt>
                <c:pt idx="3023">
                  <c:v>958</c:v>
                </c:pt>
                <c:pt idx="3024">
                  <c:v>958</c:v>
                </c:pt>
                <c:pt idx="3025">
                  <c:v>958</c:v>
                </c:pt>
                <c:pt idx="3026">
                  <c:v>958</c:v>
                </c:pt>
                <c:pt idx="3027">
                  <c:v>958</c:v>
                </c:pt>
                <c:pt idx="3028">
                  <c:v>958</c:v>
                </c:pt>
                <c:pt idx="3029">
                  <c:v>958</c:v>
                </c:pt>
                <c:pt idx="3030">
                  <c:v>958</c:v>
                </c:pt>
                <c:pt idx="3031">
                  <c:v>958</c:v>
                </c:pt>
                <c:pt idx="3032">
                  <c:v>958</c:v>
                </c:pt>
                <c:pt idx="3033">
                  <c:v>958</c:v>
                </c:pt>
                <c:pt idx="3034">
                  <c:v>959</c:v>
                </c:pt>
                <c:pt idx="3035">
                  <c:v>959</c:v>
                </c:pt>
                <c:pt idx="3036">
                  <c:v>959</c:v>
                </c:pt>
                <c:pt idx="3037">
                  <c:v>959</c:v>
                </c:pt>
                <c:pt idx="3038">
                  <c:v>959</c:v>
                </c:pt>
                <c:pt idx="3039">
                  <c:v>959</c:v>
                </c:pt>
                <c:pt idx="3040">
                  <c:v>959</c:v>
                </c:pt>
                <c:pt idx="3041">
                  <c:v>959</c:v>
                </c:pt>
                <c:pt idx="3042">
                  <c:v>959</c:v>
                </c:pt>
                <c:pt idx="3043">
                  <c:v>959</c:v>
                </c:pt>
                <c:pt idx="3044">
                  <c:v>959</c:v>
                </c:pt>
                <c:pt idx="3045">
                  <c:v>959</c:v>
                </c:pt>
                <c:pt idx="3046">
                  <c:v>959</c:v>
                </c:pt>
                <c:pt idx="3047">
                  <c:v>959</c:v>
                </c:pt>
                <c:pt idx="3048">
                  <c:v>959</c:v>
                </c:pt>
                <c:pt idx="3049">
                  <c:v>959</c:v>
                </c:pt>
                <c:pt idx="3050">
                  <c:v>959</c:v>
                </c:pt>
                <c:pt idx="3051">
                  <c:v>959</c:v>
                </c:pt>
                <c:pt idx="3052">
                  <c:v>959</c:v>
                </c:pt>
                <c:pt idx="3053">
                  <c:v>959</c:v>
                </c:pt>
                <c:pt idx="3054">
                  <c:v>959</c:v>
                </c:pt>
                <c:pt idx="3055">
                  <c:v>959</c:v>
                </c:pt>
                <c:pt idx="3056">
                  <c:v>959</c:v>
                </c:pt>
                <c:pt idx="3057">
                  <c:v>960</c:v>
                </c:pt>
                <c:pt idx="3058">
                  <c:v>961</c:v>
                </c:pt>
                <c:pt idx="3059">
                  <c:v>962</c:v>
                </c:pt>
                <c:pt idx="3060">
                  <c:v>963</c:v>
                </c:pt>
                <c:pt idx="3061">
                  <c:v>964</c:v>
                </c:pt>
                <c:pt idx="3062">
                  <c:v>965</c:v>
                </c:pt>
                <c:pt idx="3063">
                  <c:v>966</c:v>
                </c:pt>
                <c:pt idx="3064">
                  <c:v>967</c:v>
                </c:pt>
                <c:pt idx="3065">
                  <c:v>968</c:v>
                </c:pt>
                <c:pt idx="3066">
                  <c:v>969</c:v>
                </c:pt>
                <c:pt idx="3067">
                  <c:v>970</c:v>
                </c:pt>
                <c:pt idx="3068">
                  <c:v>970</c:v>
                </c:pt>
                <c:pt idx="3069">
                  <c:v>971</c:v>
                </c:pt>
                <c:pt idx="3070">
                  <c:v>972</c:v>
                </c:pt>
                <c:pt idx="3071">
                  <c:v>972</c:v>
                </c:pt>
                <c:pt idx="3072">
                  <c:v>972</c:v>
                </c:pt>
                <c:pt idx="3073">
                  <c:v>972</c:v>
                </c:pt>
                <c:pt idx="3074">
                  <c:v>972</c:v>
                </c:pt>
                <c:pt idx="3075">
                  <c:v>972</c:v>
                </c:pt>
                <c:pt idx="3076">
                  <c:v>972</c:v>
                </c:pt>
                <c:pt idx="3077">
                  <c:v>972</c:v>
                </c:pt>
                <c:pt idx="3078">
                  <c:v>972</c:v>
                </c:pt>
                <c:pt idx="3079">
                  <c:v>972</c:v>
                </c:pt>
                <c:pt idx="3080">
                  <c:v>972</c:v>
                </c:pt>
                <c:pt idx="3081">
                  <c:v>972</c:v>
                </c:pt>
                <c:pt idx="3082">
                  <c:v>972</c:v>
                </c:pt>
                <c:pt idx="3083">
                  <c:v>972</c:v>
                </c:pt>
                <c:pt idx="3084">
                  <c:v>972</c:v>
                </c:pt>
                <c:pt idx="3085">
                  <c:v>972</c:v>
                </c:pt>
                <c:pt idx="3086">
                  <c:v>972</c:v>
                </c:pt>
                <c:pt idx="3087">
                  <c:v>973</c:v>
                </c:pt>
                <c:pt idx="3088">
                  <c:v>974</c:v>
                </c:pt>
                <c:pt idx="3089">
                  <c:v>975</c:v>
                </c:pt>
                <c:pt idx="3090">
                  <c:v>976</c:v>
                </c:pt>
                <c:pt idx="3091">
                  <c:v>977</c:v>
                </c:pt>
                <c:pt idx="3092">
                  <c:v>978</c:v>
                </c:pt>
                <c:pt idx="3093">
                  <c:v>979</c:v>
                </c:pt>
                <c:pt idx="3094">
                  <c:v>980</c:v>
                </c:pt>
                <c:pt idx="3095">
                  <c:v>981</c:v>
                </c:pt>
                <c:pt idx="3096">
                  <c:v>982</c:v>
                </c:pt>
                <c:pt idx="3097">
                  <c:v>983</c:v>
                </c:pt>
                <c:pt idx="3098">
                  <c:v>984</c:v>
                </c:pt>
                <c:pt idx="3099">
                  <c:v>984</c:v>
                </c:pt>
                <c:pt idx="3100">
                  <c:v>985</c:v>
                </c:pt>
                <c:pt idx="3101">
                  <c:v>985</c:v>
                </c:pt>
                <c:pt idx="3102">
                  <c:v>986</c:v>
                </c:pt>
                <c:pt idx="3103">
                  <c:v>986</c:v>
                </c:pt>
                <c:pt idx="3104">
                  <c:v>986</c:v>
                </c:pt>
                <c:pt idx="3105">
                  <c:v>986</c:v>
                </c:pt>
                <c:pt idx="3106">
                  <c:v>986</c:v>
                </c:pt>
                <c:pt idx="3107">
                  <c:v>986</c:v>
                </c:pt>
                <c:pt idx="3108">
                  <c:v>987</c:v>
                </c:pt>
                <c:pt idx="3109">
                  <c:v>988</c:v>
                </c:pt>
                <c:pt idx="3110">
                  <c:v>989</c:v>
                </c:pt>
                <c:pt idx="3111">
                  <c:v>989</c:v>
                </c:pt>
                <c:pt idx="3112">
                  <c:v>990</c:v>
                </c:pt>
                <c:pt idx="3113">
                  <c:v>990</c:v>
                </c:pt>
                <c:pt idx="3114">
                  <c:v>991</c:v>
                </c:pt>
                <c:pt idx="3115">
                  <c:v>991</c:v>
                </c:pt>
                <c:pt idx="3116">
                  <c:v>992</c:v>
                </c:pt>
                <c:pt idx="3117">
                  <c:v>992</c:v>
                </c:pt>
                <c:pt idx="3118">
                  <c:v>993</c:v>
                </c:pt>
                <c:pt idx="3119">
                  <c:v>994</c:v>
                </c:pt>
                <c:pt idx="3120">
                  <c:v>995</c:v>
                </c:pt>
                <c:pt idx="3121">
                  <c:v>996</c:v>
                </c:pt>
                <c:pt idx="3122">
                  <c:v>997</c:v>
                </c:pt>
                <c:pt idx="3123">
                  <c:v>998</c:v>
                </c:pt>
                <c:pt idx="3124">
                  <c:v>998</c:v>
                </c:pt>
                <c:pt idx="3125">
                  <c:v>998</c:v>
                </c:pt>
                <c:pt idx="3126">
                  <c:v>998</c:v>
                </c:pt>
                <c:pt idx="3127">
                  <c:v>998</c:v>
                </c:pt>
                <c:pt idx="3128">
                  <c:v>998</c:v>
                </c:pt>
                <c:pt idx="3129">
                  <c:v>998</c:v>
                </c:pt>
                <c:pt idx="3130">
                  <c:v>999</c:v>
                </c:pt>
                <c:pt idx="3131">
                  <c:v>999</c:v>
                </c:pt>
                <c:pt idx="3132">
                  <c:v>999</c:v>
                </c:pt>
                <c:pt idx="3133">
                  <c:v>999</c:v>
                </c:pt>
                <c:pt idx="3134">
                  <c:v>999</c:v>
                </c:pt>
                <c:pt idx="3135">
                  <c:v>999</c:v>
                </c:pt>
                <c:pt idx="3136">
                  <c:v>999</c:v>
                </c:pt>
                <c:pt idx="3137">
                  <c:v>999</c:v>
                </c:pt>
                <c:pt idx="3138">
                  <c:v>999</c:v>
                </c:pt>
                <c:pt idx="3139">
                  <c:v>999</c:v>
                </c:pt>
                <c:pt idx="3140">
                  <c:v>999</c:v>
                </c:pt>
                <c:pt idx="3141">
                  <c:v>999</c:v>
                </c:pt>
                <c:pt idx="3142">
                  <c:v>999</c:v>
                </c:pt>
                <c:pt idx="3143">
                  <c:v>999</c:v>
                </c:pt>
                <c:pt idx="3144">
                  <c:v>999</c:v>
                </c:pt>
                <c:pt idx="3145">
                  <c:v>999</c:v>
                </c:pt>
                <c:pt idx="3146">
                  <c:v>999</c:v>
                </c:pt>
                <c:pt idx="3147">
                  <c:v>999</c:v>
                </c:pt>
                <c:pt idx="3148">
                  <c:v>1000</c:v>
                </c:pt>
                <c:pt idx="3149">
                  <c:v>1000</c:v>
                </c:pt>
                <c:pt idx="3150">
                  <c:v>1000</c:v>
                </c:pt>
                <c:pt idx="3151">
                  <c:v>1000</c:v>
                </c:pt>
                <c:pt idx="3152">
                  <c:v>1000</c:v>
                </c:pt>
                <c:pt idx="3153">
                  <c:v>1000</c:v>
                </c:pt>
                <c:pt idx="3154">
                  <c:v>1000</c:v>
                </c:pt>
                <c:pt idx="3155">
                  <c:v>1000</c:v>
                </c:pt>
                <c:pt idx="3156">
                  <c:v>1000</c:v>
                </c:pt>
                <c:pt idx="3157">
                  <c:v>1000</c:v>
                </c:pt>
                <c:pt idx="3158">
                  <c:v>1000</c:v>
                </c:pt>
                <c:pt idx="3159">
                  <c:v>1000</c:v>
                </c:pt>
                <c:pt idx="3160">
                  <c:v>1001</c:v>
                </c:pt>
                <c:pt idx="3161">
                  <c:v>1002</c:v>
                </c:pt>
                <c:pt idx="3162">
                  <c:v>1003</c:v>
                </c:pt>
                <c:pt idx="3163">
                  <c:v>1004</c:v>
                </c:pt>
                <c:pt idx="3164">
                  <c:v>1004</c:v>
                </c:pt>
                <c:pt idx="3165">
                  <c:v>1004</c:v>
                </c:pt>
                <c:pt idx="3166">
                  <c:v>1004</c:v>
                </c:pt>
                <c:pt idx="3167">
                  <c:v>1005</c:v>
                </c:pt>
                <c:pt idx="3168">
                  <c:v>1006</c:v>
                </c:pt>
                <c:pt idx="3169">
                  <c:v>1007</c:v>
                </c:pt>
                <c:pt idx="3170">
                  <c:v>1007</c:v>
                </c:pt>
                <c:pt idx="3171">
                  <c:v>1008</c:v>
                </c:pt>
                <c:pt idx="3172">
                  <c:v>1009</c:v>
                </c:pt>
                <c:pt idx="3173">
                  <c:v>1010</c:v>
                </c:pt>
                <c:pt idx="3174">
                  <c:v>1011</c:v>
                </c:pt>
                <c:pt idx="3175">
                  <c:v>1012</c:v>
                </c:pt>
                <c:pt idx="3176">
                  <c:v>1013</c:v>
                </c:pt>
                <c:pt idx="3177">
                  <c:v>1014</c:v>
                </c:pt>
                <c:pt idx="3178">
                  <c:v>1015</c:v>
                </c:pt>
                <c:pt idx="3179">
                  <c:v>1016</c:v>
                </c:pt>
                <c:pt idx="3180">
                  <c:v>1017</c:v>
                </c:pt>
                <c:pt idx="3181">
                  <c:v>1018</c:v>
                </c:pt>
                <c:pt idx="3182">
                  <c:v>1019</c:v>
                </c:pt>
                <c:pt idx="3183">
                  <c:v>1019</c:v>
                </c:pt>
                <c:pt idx="3184">
                  <c:v>1020</c:v>
                </c:pt>
                <c:pt idx="3185">
                  <c:v>1020</c:v>
                </c:pt>
                <c:pt idx="3186">
                  <c:v>1020</c:v>
                </c:pt>
                <c:pt idx="3187">
                  <c:v>1021</c:v>
                </c:pt>
                <c:pt idx="3188">
                  <c:v>1022</c:v>
                </c:pt>
                <c:pt idx="3189">
                  <c:v>1023</c:v>
                </c:pt>
                <c:pt idx="3190">
                  <c:v>1024</c:v>
                </c:pt>
                <c:pt idx="3191">
                  <c:v>1025</c:v>
                </c:pt>
                <c:pt idx="3192">
                  <c:v>1026</c:v>
                </c:pt>
                <c:pt idx="3193">
                  <c:v>1027</c:v>
                </c:pt>
                <c:pt idx="3194">
                  <c:v>1028</c:v>
                </c:pt>
                <c:pt idx="3195">
                  <c:v>1029</c:v>
                </c:pt>
                <c:pt idx="3196">
                  <c:v>1030</c:v>
                </c:pt>
                <c:pt idx="3197">
                  <c:v>1031</c:v>
                </c:pt>
                <c:pt idx="3198">
                  <c:v>1032</c:v>
                </c:pt>
                <c:pt idx="3199">
                  <c:v>1033</c:v>
                </c:pt>
                <c:pt idx="3200">
                  <c:v>1034</c:v>
                </c:pt>
                <c:pt idx="3201">
                  <c:v>1035</c:v>
                </c:pt>
                <c:pt idx="3202">
                  <c:v>1036</c:v>
                </c:pt>
                <c:pt idx="3203">
                  <c:v>1037</c:v>
                </c:pt>
                <c:pt idx="3204">
                  <c:v>1038</c:v>
                </c:pt>
                <c:pt idx="3205">
                  <c:v>1039</c:v>
                </c:pt>
                <c:pt idx="3206">
                  <c:v>1039</c:v>
                </c:pt>
                <c:pt idx="3207">
                  <c:v>1039</c:v>
                </c:pt>
                <c:pt idx="3208">
                  <c:v>1039</c:v>
                </c:pt>
                <c:pt idx="3209">
                  <c:v>1040</c:v>
                </c:pt>
                <c:pt idx="3210">
                  <c:v>1040</c:v>
                </c:pt>
                <c:pt idx="3211">
                  <c:v>1040</c:v>
                </c:pt>
                <c:pt idx="3212">
                  <c:v>1040</c:v>
                </c:pt>
                <c:pt idx="3213">
                  <c:v>1040</c:v>
                </c:pt>
                <c:pt idx="3214">
                  <c:v>1040</c:v>
                </c:pt>
                <c:pt idx="3215">
                  <c:v>1040</c:v>
                </c:pt>
                <c:pt idx="3216">
                  <c:v>1040</c:v>
                </c:pt>
                <c:pt idx="3217">
                  <c:v>1040</c:v>
                </c:pt>
                <c:pt idx="3218">
                  <c:v>1040</c:v>
                </c:pt>
                <c:pt idx="3219">
                  <c:v>1040</c:v>
                </c:pt>
                <c:pt idx="3220">
                  <c:v>1040</c:v>
                </c:pt>
                <c:pt idx="3221">
                  <c:v>1041</c:v>
                </c:pt>
                <c:pt idx="3222">
                  <c:v>1041</c:v>
                </c:pt>
                <c:pt idx="3223">
                  <c:v>1041</c:v>
                </c:pt>
                <c:pt idx="3224">
                  <c:v>1041</c:v>
                </c:pt>
                <c:pt idx="3225">
                  <c:v>1041</c:v>
                </c:pt>
                <c:pt idx="3226">
                  <c:v>1041</c:v>
                </c:pt>
                <c:pt idx="3227">
                  <c:v>1041</c:v>
                </c:pt>
                <c:pt idx="3228">
                  <c:v>1041</c:v>
                </c:pt>
                <c:pt idx="3229">
                  <c:v>1041</c:v>
                </c:pt>
                <c:pt idx="3230">
                  <c:v>1041</c:v>
                </c:pt>
                <c:pt idx="3231">
                  <c:v>1041</c:v>
                </c:pt>
                <c:pt idx="3232">
                  <c:v>1041</c:v>
                </c:pt>
                <c:pt idx="3233">
                  <c:v>1041</c:v>
                </c:pt>
                <c:pt idx="3234">
                  <c:v>1041</c:v>
                </c:pt>
                <c:pt idx="3235">
                  <c:v>1042</c:v>
                </c:pt>
                <c:pt idx="3236">
                  <c:v>1042</c:v>
                </c:pt>
                <c:pt idx="3237">
                  <c:v>1042</c:v>
                </c:pt>
                <c:pt idx="3238">
                  <c:v>1042</c:v>
                </c:pt>
                <c:pt idx="3239">
                  <c:v>1043</c:v>
                </c:pt>
                <c:pt idx="3240">
                  <c:v>1043</c:v>
                </c:pt>
                <c:pt idx="3241">
                  <c:v>1043</c:v>
                </c:pt>
                <c:pt idx="3242">
                  <c:v>1043</c:v>
                </c:pt>
                <c:pt idx="3243">
                  <c:v>1043</c:v>
                </c:pt>
                <c:pt idx="3244">
                  <c:v>1043</c:v>
                </c:pt>
                <c:pt idx="3245">
                  <c:v>1043</c:v>
                </c:pt>
                <c:pt idx="3246">
                  <c:v>1043</c:v>
                </c:pt>
                <c:pt idx="3247">
                  <c:v>1043</c:v>
                </c:pt>
                <c:pt idx="3248">
                  <c:v>1043</c:v>
                </c:pt>
                <c:pt idx="3249">
                  <c:v>1043</c:v>
                </c:pt>
                <c:pt idx="3250">
                  <c:v>1044</c:v>
                </c:pt>
                <c:pt idx="3251">
                  <c:v>1044</c:v>
                </c:pt>
                <c:pt idx="3252">
                  <c:v>1044</c:v>
                </c:pt>
                <c:pt idx="3253">
                  <c:v>1044</c:v>
                </c:pt>
                <c:pt idx="3254">
                  <c:v>1044</c:v>
                </c:pt>
                <c:pt idx="3255">
                  <c:v>1044</c:v>
                </c:pt>
                <c:pt idx="3256">
                  <c:v>1044</c:v>
                </c:pt>
                <c:pt idx="3257">
                  <c:v>1045</c:v>
                </c:pt>
                <c:pt idx="3258">
                  <c:v>1046</c:v>
                </c:pt>
                <c:pt idx="3259">
                  <c:v>1046</c:v>
                </c:pt>
                <c:pt idx="3260">
                  <c:v>1046</c:v>
                </c:pt>
                <c:pt idx="3261">
                  <c:v>1046</c:v>
                </c:pt>
                <c:pt idx="3262">
                  <c:v>1046</c:v>
                </c:pt>
                <c:pt idx="3263">
                  <c:v>1046</c:v>
                </c:pt>
                <c:pt idx="3264">
                  <c:v>1046</c:v>
                </c:pt>
                <c:pt idx="3265">
                  <c:v>1047</c:v>
                </c:pt>
                <c:pt idx="3266">
                  <c:v>1047</c:v>
                </c:pt>
                <c:pt idx="3267">
                  <c:v>1047</c:v>
                </c:pt>
                <c:pt idx="3268">
                  <c:v>1047</c:v>
                </c:pt>
                <c:pt idx="3269">
                  <c:v>1047</c:v>
                </c:pt>
                <c:pt idx="3270">
                  <c:v>1047</c:v>
                </c:pt>
                <c:pt idx="3271">
                  <c:v>1047</c:v>
                </c:pt>
                <c:pt idx="3272">
                  <c:v>1047</c:v>
                </c:pt>
                <c:pt idx="3273">
                  <c:v>1048</c:v>
                </c:pt>
                <c:pt idx="3274">
                  <c:v>1048</c:v>
                </c:pt>
                <c:pt idx="3275">
                  <c:v>1048</c:v>
                </c:pt>
                <c:pt idx="3276">
                  <c:v>1048</c:v>
                </c:pt>
                <c:pt idx="3277">
                  <c:v>1048</c:v>
                </c:pt>
                <c:pt idx="3278">
                  <c:v>1048</c:v>
                </c:pt>
                <c:pt idx="3279">
                  <c:v>1048</c:v>
                </c:pt>
                <c:pt idx="3280">
                  <c:v>1048</c:v>
                </c:pt>
                <c:pt idx="3281">
                  <c:v>1048</c:v>
                </c:pt>
                <c:pt idx="3282">
                  <c:v>1048</c:v>
                </c:pt>
                <c:pt idx="3283">
                  <c:v>1048</c:v>
                </c:pt>
                <c:pt idx="3284">
                  <c:v>1048</c:v>
                </c:pt>
                <c:pt idx="3285">
                  <c:v>1048</c:v>
                </c:pt>
                <c:pt idx="3286">
                  <c:v>1049</c:v>
                </c:pt>
                <c:pt idx="3287">
                  <c:v>1049</c:v>
                </c:pt>
                <c:pt idx="3288">
                  <c:v>1049</c:v>
                </c:pt>
                <c:pt idx="3289">
                  <c:v>1049</c:v>
                </c:pt>
                <c:pt idx="3290">
                  <c:v>1049</c:v>
                </c:pt>
                <c:pt idx="3291">
                  <c:v>1049</c:v>
                </c:pt>
                <c:pt idx="3292">
                  <c:v>1049</c:v>
                </c:pt>
                <c:pt idx="3293">
                  <c:v>1049</c:v>
                </c:pt>
                <c:pt idx="3294">
                  <c:v>1049</c:v>
                </c:pt>
                <c:pt idx="3295">
                  <c:v>1049</c:v>
                </c:pt>
                <c:pt idx="3296">
                  <c:v>1049</c:v>
                </c:pt>
                <c:pt idx="3297">
                  <c:v>1049</c:v>
                </c:pt>
                <c:pt idx="3298">
                  <c:v>1049</c:v>
                </c:pt>
                <c:pt idx="3299">
                  <c:v>1050</c:v>
                </c:pt>
                <c:pt idx="3300">
                  <c:v>1051</c:v>
                </c:pt>
                <c:pt idx="3301">
                  <c:v>1052</c:v>
                </c:pt>
                <c:pt idx="3302">
                  <c:v>1053</c:v>
                </c:pt>
                <c:pt idx="3303">
                  <c:v>1054</c:v>
                </c:pt>
                <c:pt idx="3304">
                  <c:v>1055</c:v>
                </c:pt>
                <c:pt idx="3305">
                  <c:v>1056</c:v>
                </c:pt>
                <c:pt idx="3306">
                  <c:v>1057</c:v>
                </c:pt>
                <c:pt idx="3307">
                  <c:v>1058</c:v>
                </c:pt>
                <c:pt idx="3308">
                  <c:v>1059</c:v>
                </c:pt>
                <c:pt idx="3309">
                  <c:v>1060</c:v>
                </c:pt>
                <c:pt idx="3310">
                  <c:v>1061</c:v>
                </c:pt>
                <c:pt idx="3311">
                  <c:v>1062</c:v>
                </c:pt>
                <c:pt idx="3312">
                  <c:v>1063</c:v>
                </c:pt>
                <c:pt idx="3313">
                  <c:v>1064</c:v>
                </c:pt>
                <c:pt idx="3314">
                  <c:v>1065</c:v>
                </c:pt>
                <c:pt idx="3315">
                  <c:v>1066</c:v>
                </c:pt>
                <c:pt idx="3316">
                  <c:v>1066</c:v>
                </c:pt>
                <c:pt idx="3317">
                  <c:v>1066</c:v>
                </c:pt>
                <c:pt idx="3318">
                  <c:v>1066</c:v>
                </c:pt>
                <c:pt idx="3319">
                  <c:v>1066</c:v>
                </c:pt>
                <c:pt idx="3320">
                  <c:v>1067</c:v>
                </c:pt>
                <c:pt idx="3321">
                  <c:v>1068</c:v>
                </c:pt>
                <c:pt idx="3322">
                  <c:v>1068</c:v>
                </c:pt>
                <c:pt idx="3323">
                  <c:v>1068</c:v>
                </c:pt>
                <c:pt idx="3324">
                  <c:v>1068</c:v>
                </c:pt>
                <c:pt idx="3325">
                  <c:v>1068</c:v>
                </c:pt>
                <c:pt idx="3326">
                  <c:v>1068</c:v>
                </c:pt>
                <c:pt idx="3327">
                  <c:v>1068</c:v>
                </c:pt>
                <c:pt idx="3328">
                  <c:v>1068</c:v>
                </c:pt>
                <c:pt idx="3329">
                  <c:v>1068</c:v>
                </c:pt>
                <c:pt idx="3330">
                  <c:v>1068</c:v>
                </c:pt>
                <c:pt idx="3331">
                  <c:v>1069</c:v>
                </c:pt>
                <c:pt idx="3332">
                  <c:v>1070</c:v>
                </c:pt>
                <c:pt idx="3333">
                  <c:v>1070</c:v>
                </c:pt>
                <c:pt idx="3334">
                  <c:v>1071</c:v>
                </c:pt>
                <c:pt idx="3335">
                  <c:v>1072</c:v>
                </c:pt>
                <c:pt idx="3336">
                  <c:v>1073</c:v>
                </c:pt>
                <c:pt idx="3337">
                  <c:v>1074</c:v>
                </c:pt>
                <c:pt idx="3338">
                  <c:v>1074</c:v>
                </c:pt>
                <c:pt idx="3339">
                  <c:v>1075</c:v>
                </c:pt>
                <c:pt idx="3340">
                  <c:v>1076</c:v>
                </c:pt>
                <c:pt idx="3341">
                  <c:v>1077</c:v>
                </c:pt>
                <c:pt idx="3342">
                  <c:v>1078</c:v>
                </c:pt>
                <c:pt idx="3343">
                  <c:v>1078</c:v>
                </c:pt>
                <c:pt idx="3344">
                  <c:v>1079</c:v>
                </c:pt>
                <c:pt idx="3345">
                  <c:v>1079</c:v>
                </c:pt>
                <c:pt idx="3346">
                  <c:v>1080</c:v>
                </c:pt>
                <c:pt idx="3347">
                  <c:v>1081</c:v>
                </c:pt>
                <c:pt idx="3348">
                  <c:v>1082</c:v>
                </c:pt>
                <c:pt idx="3349">
                  <c:v>1082</c:v>
                </c:pt>
                <c:pt idx="3350">
                  <c:v>1082</c:v>
                </c:pt>
                <c:pt idx="3351">
                  <c:v>1082</c:v>
                </c:pt>
                <c:pt idx="3352">
                  <c:v>1083</c:v>
                </c:pt>
                <c:pt idx="3353">
                  <c:v>1084</c:v>
                </c:pt>
                <c:pt idx="3354">
                  <c:v>1085</c:v>
                </c:pt>
                <c:pt idx="3355">
                  <c:v>1085</c:v>
                </c:pt>
                <c:pt idx="3356">
                  <c:v>1085</c:v>
                </c:pt>
                <c:pt idx="3357">
                  <c:v>1086</c:v>
                </c:pt>
                <c:pt idx="3358">
                  <c:v>1087</c:v>
                </c:pt>
                <c:pt idx="3359">
                  <c:v>1088</c:v>
                </c:pt>
                <c:pt idx="3360">
                  <c:v>1088</c:v>
                </c:pt>
                <c:pt idx="3361">
                  <c:v>1088</c:v>
                </c:pt>
                <c:pt idx="3362">
                  <c:v>1089</c:v>
                </c:pt>
                <c:pt idx="3363">
                  <c:v>1089</c:v>
                </c:pt>
                <c:pt idx="3364">
                  <c:v>1090</c:v>
                </c:pt>
                <c:pt idx="3365">
                  <c:v>1091</c:v>
                </c:pt>
                <c:pt idx="3366">
                  <c:v>1092</c:v>
                </c:pt>
                <c:pt idx="3367">
                  <c:v>1093</c:v>
                </c:pt>
                <c:pt idx="3368">
                  <c:v>1094</c:v>
                </c:pt>
                <c:pt idx="3369">
                  <c:v>1095</c:v>
                </c:pt>
                <c:pt idx="3370">
                  <c:v>1096</c:v>
                </c:pt>
                <c:pt idx="3371">
                  <c:v>1097</c:v>
                </c:pt>
                <c:pt idx="3372">
                  <c:v>1097</c:v>
                </c:pt>
                <c:pt idx="3373">
                  <c:v>1097</c:v>
                </c:pt>
                <c:pt idx="3374">
                  <c:v>1098</c:v>
                </c:pt>
                <c:pt idx="3375">
                  <c:v>1098</c:v>
                </c:pt>
                <c:pt idx="3376">
                  <c:v>1098</c:v>
                </c:pt>
                <c:pt idx="3377">
                  <c:v>1098</c:v>
                </c:pt>
                <c:pt idx="3378">
                  <c:v>1098</c:v>
                </c:pt>
                <c:pt idx="3379">
                  <c:v>1099</c:v>
                </c:pt>
                <c:pt idx="3380">
                  <c:v>1100</c:v>
                </c:pt>
                <c:pt idx="3381">
                  <c:v>1100</c:v>
                </c:pt>
                <c:pt idx="3382">
                  <c:v>1100</c:v>
                </c:pt>
                <c:pt idx="3383">
                  <c:v>1101</c:v>
                </c:pt>
                <c:pt idx="3384">
                  <c:v>1102</c:v>
                </c:pt>
                <c:pt idx="3385">
                  <c:v>1103</c:v>
                </c:pt>
                <c:pt idx="3386">
                  <c:v>1104</c:v>
                </c:pt>
                <c:pt idx="3387">
                  <c:v>1105</c:v>
                </c:pt>
                <c:pt idx="3388">
                  <c:v>1106</c:v>
                </c:pt>
                <c:pt idx="3389">
                  <c:v>1107</c:v>
                </c:pt>
                <c:pt idx="3390">
                  <c:v>1108</c:v>
                </c:pt>
                <c:pt idx="3391">
                  <c:v>1109</c:v>
                </c:pt>
                <c:pt idx="3392">
                  <c:v>1110</c:v>
                </c:pt>
                <c:pt idx="3393">
                  <c:v>1110</c:v>
                </c:pt>
                <c:pt idx="3394">
                  <c:v>1110</c:v>
                </c:pt>
                <c:pt idx="3395">
                  <c:v>1110</c:v>
                </c:pt>
                <c:pt idx="3396">
                  <c:v>1110</c:v>
                </c:pt>
                <c:pt idx="3397">
                  <c:v>1110</c:v>
                </c:pt>
                <c:pt idx="3398">
                  <c:v>1110</c:v>
                </c:pt>
                <c:pt idx="3399">
                  <c:v>1111</c:v>
                </c:pt>
                <c:pt idx="3400">
                  <c:v>1112</c:v>
                </c:pt>
                <c:pt idx="3401">
                  <c:v>1112</c:v>
                </c:pt>
                <c:pt idx="3402">
                  <c:v>1112</c:v>
                </c:pt>
                <c:pt idx="3403">
                  <c:v>1113</c:v>
                </c:pt>
                <c:pt idx="3404">
                  <c:v>1113</c:v>
                </c:pt>
                <c:pt idx="3405">
                  <c:v>1113</c:v>
                </c:pt>
                <c:pt idx="3406">
                  <c:v>1114</c:v>
                </c:pt>
                <c:pt idx="3407">
                  <c:v>1115</c:v>
                </c:pt>
                <c:pt idx="3408">
                  <c:v>1116</c:v>
                </c:pt>
                <c:pt idx="3409">
                  <c:v>1116</c:v>
                </c:pt>
                <c:pt idx="3410">
                  <c:v>1116</c:v>
                </c:pt>
                <c:pt idx="3411">
                  <c:v>1116</c:v>
                </c:pt>
                <c:pt idx="3412">
                  <c:v>1116</c:v>
                </c:pt>
                <c:pt idx="3413">
                  <c:v>1116</c:v>
                </c:pt>
                <c:pt idx="3414">
                  <c:v>1117</c:v>
                </c:pt>
                <c:pt idx="3415">
                  <c:v>1118</c:v>
                </c:pt>
                <c:pt idx="3416">
                  <c:v>1118</c:v>
                </c:pt>
                <c:pt idx="3417">
                  <c:v>1119</c:v>
                </c:pt>
                <c:pt idx="3418">
                  <c:v>1120</c:v>
                </c:pt>
                <c:pt idx="3419">
                  <c:v>1121</c:v>
                </c:pt>
                <c:pt idx="3420">
                  <c:v>1121</c:v>
                </c:pt>
                <c:pt idx="3421">
                  <c:v>1122</c:v>
                </c:pt>
                <c:pt idx="3422">
                  <c:v>1123</c:v>
                </c:pt>
                <c:pt idx="3423">
                  <c:v>1124</c:v>
                </c:pt>
                <c:pt idx="3424">
                  <c:v>1125</c:v>
                </c:pt>
                <c:pt idx="3425">
                  <c:v>1126</c:v>
                </c:pt>
                <c:pt idx="3426">
                  <c:v>1126</c:v>
                </c:pt>
                <c:pt idx="3427">
                  <c:v>1126</c:v>
                </c:pt>
                <c:pt idx="3428">
                  <c:v>1126</c:v>
                </c:pt>
                <c:pt idx="3429">
                  <c:v>1127</c:v>
                </c:pt>
                <c:pt idx="3430">
                  <c:v>1127</c:v>
                </c:pt>
                <c:pt idx="3431">
                  <c:v>1128</c:v>
                </c:pt>
                <c:pt idx="3432">
                  <c:v>1128</c:v>
                </c:pt>
                <c:pt idx="3433">
                  <c:v>1128</c:v>
                </c:pt>
                <c:pt idx="3434">
                  <c:v>1128</c:v>
                </c:pt>
                <c:pt idx="3435">
                  <c:v>1128</c:v>
                </c:pt>
                <c:pt idx="3436">
                  <c:v>1128</c:v>
                </c:pt>
                <c:pt idx="3437">
                  <c:v>1128</c:v>
                </c:pt>
                <c:pt idx="3438">
                  <c:v>1128</c:v>
                </c:pt>
                <c:pt idx="3439">
                  <c:v>1128</c:v>
                </c:pt>
                <c:pt idx="3440">
                  <c:v>1128</c:v>
                </c:pt>
                <c:pt idx="3441">
                  <c:v>1129</c:v>
                </c:pt>
                <c:pt idx="3442">
                  <c:v>1130</c:v>
                </c:pt>
                <c:pt idx="3443">
                  <c:v>1130</c:v>
                </c:pt>
                <c:pt idx="3444">
                  <c:v>1130</c:v>
                </c:pt>
                <c:pt idx="3445">
                  <c:v>1130</c:v>
                </c:pt>
                <c:pt idx="3446">
                  <c:v>1130</c:v>
                </c:pt>
                <c:pt idx="3447">
                  <c:v>1131</c:v>
                </c:pt>
                <c:pt idx="3448">
                  <c:v>1131</c:v>
                </c:pt>
                <c:pt idx="3449">
                  <c:v>1131</c:v>
                </c:pt>
                <c:pt idx="3450">
                  <c:v>1131</c:v>
                </c:pt>
                <c:pt idx="3451">
                  <c:v>1131</c:v>
                </c:pt>
                <c:pt idx="3452">
                  <c:v>1131</c:v>
                </c:pt>
                <c:pt idx="3453">
                  <c:v>1131</c:v>
                </c:pt>
                <c:pt idx="3454">
                  <c:v>1131</c:v>
                </c:pt>
                <c:pt idx="3455">
                  <c:v>1131</c:v>
                </c:pt>
                <c:pt idx="3456">
                  <c:v>1132</c:v>
                </c:pt>
                <c:pt idx="3457">
                  <c:v>1132</c:v>
                </c:pt>
                <c:pt idx="3458">
                  <c:v>1133</c:v>
                </c:pt>
                <c:pt idx="3459">
                  <c:v>1134</c:v>
                </c:pt>
                <c:pt idx="3460">
                  <c:v>1135</c:v>
                </c:pt>
                <c:pt idx="3461">
                  <c:v>1136</c:v>
                </c:pt>
                <c:pt idx="3462">
                  <c:v>1136</c:v>
                </c:pt>
                <c:pt idx="3463">
                  <c:v>1136</c:v>
                </c:pt>
                <c:pt idx="3464">
                  <c:v>1137</c:v>
                </c:pt>
                <c:pt idx="3465">
                  <c:v>1137</c:v>
                </c:pt>
                <c:pt idx="3466">
                  <c:v>1138</c:v>
                </c:pt>
                <c:pt idx="3467">
                  <c:v>1139</c:v>
                </c:pt>
                <c:pt idx="3468">
                  <c:v>1140</c:v>
                </c:pt>
                <c:pt idx="3469">
                  <c:v>1141</c:v>
                </c:pt>
                <c:pt idx="3470">
                  <c:v>1142</c:v>
                </c:pt>
                <c:pt idx="3471">
                  <c:v>1143</c:v>
                </c:pt>
                <c:pt idx="3472">
                  <c:v>1144</c:v>
                </c:pt>
                <c:pt idx="3473">
                  <c:v>1145</c:v>
                </c:pt>
                <c:pt idx="3474">
                  <c:v>1146</c:v>
                </c:pt>
                <c:pt idx="3475">
                  <c:v>1146</c:v>
                </c:pt>
                <c:pt idx="3476">
                  <c:v>1146</c:v>
                </c:pt>
                <c:pt idx="3477">
                  <c:v>1147</c:v>
                </c:pt>
                <c:pt idx="3478">
                  <c:v>1147</c:v>
                </c:pt>
                <c:pt idx="3479">
                  <c:v>1147</c:v>
                </c:pt>
                <c:pt idx="3480">
                  <c:v>1147</c:v>
                </c:pt>
                <c:pt idx="3481">
                  <c:v>1147</c:v>
                </c:pt>
                <c:pt idx="3482">
                  <c:v>1147</c:v>
                </c:pt>
                <c:pt idx="3483">
                  <c:v>1147</c:v>
                </c:pt>
                <c:pt idx="3484">
                  <c:v>1148</c:v>
                </c:pt>
                <c:pt idx="3485">
                  <c:v>1148</c:v>
                </c:pt>
                <c:pt idx="3486">
                  <c:v>1148</c:v>
                </c:pt>
                <c:pt idx="3487">
                  <c:v>1148</c:v>
                </c:pt>
                <c:pt idx="3488">
                  <c:v>1148</c:v>
                </c:pt>
                <c:pt idx="3489">
                  <c:v>1148</c:v>
                </c:pt>
                <c:pt idx="3490">
                  <c:v>1148</c:v>
                </c:pt>
                <c:pt idx="3491">
                  <c:v>1148</c:v>
                </c:pt>
                <c:pt idx="3492">
                  <c:v>1149</c:v>
                </c:pt>
                <c:pt idx="3493">
                  <c:v>1149</c:v>
                </c:pt>
                <c:pt idx="3494">
                  <c:v>1149</c:v>
                </c:pt>
                <c:pt idx="3495">
                  <c:v>1149</c:v>
                </c:pt>
                <c:pt idx="3496">
                  <c:v>1149</c:v>
                </c:pt>
                <c:pt idx="3497">
                  <c:v>1150</c:v>
                </c:pt>
                <c:pt idx="3498">
                  <c:v>1151</c:v>
                </c:pt>
                <c:pt idx="3499">
                  <c:v>1152</c:v>
                </c:pt>
                <c:pt idx="3500">
                  <c:v>1153</c:v>
                </c:pt>
                <c:pt idx="3501">
                  <c:v>1154</c:v>
                </c:pt>
                <c:pt idx="3502">
                  <c:v>1155</c:v>
                </c:pt>
                <c:pt idx="3503">
                  <c:v>1156</c:v>
                </c:pt>
                <c:pt idx="3504">
                  <c:v>1157</c:v>
                </c:pt>
                <c:pt idx="3505">
                  <c:v>1157</c:v>
                </c:pt>
                <c:pt idx="3506">
                  <c:v>1157</c:v>
                </c:pt>
                <c:pt idx="3507">
                  <c:v>1157</c:v>
                </c:pt>
                <c:pt idx="3508">
                  <c:v>1157</c:v>
                </c:pt>
                <c:pt idx="3509">
                  <c:v>1157</c:v>
                </c:pt>
                <c:pt idx="3510">
                  <c:v>1157</c:v>
                </c:pt>
                <c:pt idx="3511">
                  <c:v>1157</c:v>
                </c:pt>
                <c:pt idx="3512">
                  <c:v>1157</c:v>
                </c:pt>
                <c:pt idx="3513">
                  <c:v>1158</c:v>
                </c:pt>
                <c:pt idx="3514">
                  <c:v>1158</c:v>
                </c:pt>
                <c:pt idx="3515">
                  <c:v>1159</c:v>
                </c:pt>
                <c:pt idx="3516">
                  <c:v>1160</c:v>
                </c:pt>
                <c:pt idx="3517">
                  <c:v>1161</c:v>
                </c:pt>
                <c:pt idx="3518">
                  <c:v>1162</c:v>
                </c:pt>
                <c:pt idx="3519">
                  <c:v>1162</c:v>
                </c:pt>
                <c:pt idx="3520">
                  <c:v>1162</c:v>
                </c:pt>
                <c:pt idx="3521">
                  <c:v>1162</c:v>
                </c:pt>
                <c:pt idx="3522">
                  <c:v>1162</c:v>
                </c:pt>
                <c:pt idx="3523">
                  <c:v>1162</c:v>
                </c:pt>
                <c:pt idx="3524">
                  <c:v>1162</c:v>
                </c:pt>
                <c:pt idx="3525">
                  <c:v>1162</c:v>
                </c:pt>
                <c:pt idx="3526">
                  <c:v>1162</c:v>
                </c:pt>
                <c:pt idx="3527">
                  <c:v>1162</c:v>
                </c:pt>
                <c:pt idx="3528">
                  <c:v>1162</c:v>
                </c:pt>
                <c:pt idx="3529">
                  <c:v>1162</c:v>
                </c:pt>
                <c:pt idx="3530">
                  <c:v>1162</c:v>
                </c:pt>
                <c:pt idx="3531">
                  <c:v>1162</c:v>
                </c:pt>
                <c:pt idx="3532">
                  <c:v>1162</c:v>
                </c:pt>
                <c:pt idx="3533">
                  <c:v>1162</c:v>
                </c:pt>
                <c:pt idx="3534">
                  <c:v>1162</c:v>
                </c:pt>
                <c:pt idx="3535">
                  <c:v>1162</c:v>
                </c:pt>
                <c:pt idx="3536">
                  <c:v>1163</c:v>
                </c:pt>
                <c:pt idx="3537">
                  <c:v>1163</c:v>
                </c:pt>
                <c:pt idx="3538">
                  <c:v>1163</c:v>
                </c:pt>
                <c:pt idx="3539">
                  <c:v>1163</c:v>
                </c:pt>
                <c:pt idx="3540">
                  <c:v>1163</c:v>
                </c:pt>
                <c:pt idx="3541">
                  <c:v>1163</c:v>
                </c:pt>
                <c:pt idx="3542">
                  <c:v>1163</c:v>
                </c:pt>
                <c:pt idx="3543">
                  <c:v>1163</c:v>
                </c:pt>
                <c:pt idx="3544">
                  <c:v>1164</c:v>
                </c:pt>
                <c:pt idx="3545">
                  <c:v>1165</c:v>
                </c:pt>
                <c:pt idx="3546">
                  <c:v>1166</c:v>
                </c:pt>
                <c:pt idx="3547">
                  <c:v>1167</c:v>
                </c:pt>
                <c:pt idx="3548">
                  <c:v>1167</c:v>
                </c:pt>
                <c:pt idx="3549">
                  <c:v>1167</c:v>
                </c:pt>
                <c:pt idx="3550">
                  <c:v>1168</c:v>
                </c:pt>
                <c:pt idx="3551">
                  <c:v>1169</c:v>
                </c:pt>
                <c:pt idx="3552">
                  <c:v>1169</c:v>
                </c:pt>
                <c:pt idx="3553">
                  <c:v>1169</c:v>
                </c:pt>
                <c:pt idx="3554">
                  <c:v>1169</c:v>
                </c:pt>
                <c:pt idx="3555">
                  <c:v>1170</c:v>
                </c:pt>
                <c:pt idx="3556">
                  <c:v>1171</c:v>
                </c:pt>
                <c:pt idx="3557">
                  <c:v>1172</c:v>
                </c:pt>
                <c:pt idx="3558">
                  <c:v>1173</c:v>
                </c:pt>
                <c:pt idx="3559">
                  <c:v>1173</c:v>
                </c:pt>
                <c:pt idx="3560">
                  <c:v>1173</c:v>
                </c:pt>
                <c:pt idx="3561">
                  <c:v>1173</c:v>
                </c:pt>
                <c:pt idx="3562">
                  <c:v>1173</c:v>
                </c:pt>
                <c:pt idx="3563">
                  <c:v>1173</c:v>
                </c:pt>
                <c:pt idx="3564">
                  <c:v>1173</c:v>
                </c:pt>
                <c:pt idx="3565">
                  <c:v>1173</c:v>
                </c:pt>
                <c:pt idx="3566">
                  <c:v>1174</c:v>
                </c:pt>
                <c:pt idx="3567">
                  <c:v>1175</c:v>
                </c:pt>
                <c:pt idx="3568">
                  <c:v>1176</c:v>
                </c:pt>
                <c:pt idx="3569">
                  <c:v>1176</c:v>
                </c:pt>
                <c:pt idx="3570">
                  <c:v>1176</c:v>
                </c:pt>
                <c:pt idx="3571">
                  <c:v>1176</c:v>
                </c:pt>
                <c:pt idx="3572">
                  <c:v>1176</c:v>
                </c:pt>
                <c:pt idx="3573">
                  <c:v>1177</c:v>
                </c:pt>
                <c:pt idx="3574">
                  <c:v>1177</c:v>
                </c:pt>
                <c:pt idx="3575">
                  <c:v>1178</c:v>
                </c:pt>
                <c:pt idx="3576">
                  <c:v>1179</c:v>
                </c:pt>
                <c:pt idx="3577">
                  <c:v>1180</c:v>
                </c:pt>
                <c:pt idx="3578">
                  <c:v>1180</c:v>
                </c:pt>
                <c:pt idx="3579">
                  <c:v>1180</c:v>
                </c:pt>
                <c:pt idx="3580">
                  <c:v>1180</c:v>
                </c:pt>
                <c:pt idx="3581">
                  <c:v>1180</c:v>
                </c:pt>
                <c:pt idx="3582">
                  <c:v>1180</c:v>
                </c:pt>
                <c:pt idx="3583">
                  <c:v>1180</c:v>
                </c:pt>
                <c:pt idx="3584">
                  <c:v>1180</c:v>
                </c:pt>
                <c:pt idx="3585">
                  <c:v>1180</c:v>
                </c:pt>
                <c:pt idx="3586">
                  <c:v>1180</c:v>
                </c:pt>
                <c:pt idx="3587">
                  <c:v>1180</c:v>
                </c:pt>
                <c:pt idx="3588">
                  <c:v>1180</c:v>
                </c:pt>
                <c:pt idx="3589">
                  <c:v>1180</c:v>
                </c:pt>
                <c:pt idx="3590">
                  <c:v>1180</c:v>
                </c:pt>
                <c:pt idx="3591">
                  <c:v>1180</c:v>
                </c:pt>
                <c:pt idx="3592">
                  <c:v>1180</c:v>
                </c:pt>
                <c:pt idx="3593">
                  <c:v>1180</c:v>
                </c:pt>
                <c:pt idx="3594">
                  <c:v>1181</c:v>
                </c:pt>
                <c:pt idx="3595">
                  <c:v>1181</c:v>
                </c:pt>
                <c:pt idx="3596">
                  <c:v>1182</c:v>
                </c:pt>
                <c:pt idx="3597">
                  <c:v>1183</c:v>
                </c:pt>
                <c:pt idx="3598">
                  <c:v>1184</c:v>
                </c:pt>
                <c:pt idx="3599">
                  <c:v>1184</c:v>
                </c:pt>
                <c:pt idx="3600">
                  <c:v>1184</c:v>
                </c:pt>
                <c:pt idx="3601">
                  <c:v>1184</c:v>
                </c:pt>
                <c:pt idx="3602">
                  <c:v>1185</c:v>
                </c:pt>
                <c:pt idx="3603">
                  <c:v>1186</c:v>
                </c:pt>
                <c:pt idx="3604">
                  <c:v>1187</c:v>
                </c:pt>
                <c:pt idx="3605">
                  <c:v>1188</c:v>
                </c:pt>
                <c:pt idx="3606">
                  <c:v>1189</c:v>
                </c:pt>
                <c:pt idx="3607">
                  <c:v>1190</c:v>
                </c:pt>
                <c:pt idx="3608">
                  <c:v>1190</c:v>
                </c:pt>
                <c:pt idx="3609">
                  <c:v>1190</c:v>
                </c:pt>
                <c:pt idx="3610">
                  <c:v>1190</c:v>
                </c:pt>
                <c:pt idx="3611">
                  <c:v>1190</c:v>
                </c:pt>
                <c:pt idx="3612">
                  <c:v>1190</c:v>
                </c:pt>
                <c:pt idx="3613">
                  <c:v>1190</c:v>
                </c:pt>
                <c:pt idx="3614">
                  <c:v>1190</c:v>
                </c:pt>
                <c:pt idx="3615">
                  <c:v>1191</c:v>
                </c:pt>
                <c:pt idx="3616">
                  <c:v>1192</c:v>
                </c:pt>
                <c:pt idx="3617">
                  <c:v>1193</c:v>
                </c:pt>
                <c:pt idx="3618">
                  <c:v>1194</c:v>
                </c:pt>
                <c:pt idx="3619">
                  <c:v>1194</c:v>
                </c:pt>
                <c:pt idx="3620">
                  <c:v>1195</c:v>
                </c:pt>
                <c:pt idx="3621">
                  <c:v>1195</c:v>
                </c:pt>
                <c:pt idx="3622">
                  <c:v>1195</c:v>
                </c:pt>
                <c:pt idx="3623">
                  <c:v>1195</c:v>
                </c:pt>
                <c:pt idx="3624">
                  <c:v>1195</c:v>
                </c:pt>
                <c:pt idx="3625">
                  <c:v>1195</c:v>
                </c:pt>
                <c:pt idx="3626">
                  <c:v>1195</c:v>
                </c:pt>
                <c:pt idx="3627">
                  <c:v>1195</c:v>
                </c:pt>
                <c:pt idx="3628">
                  <c:v>1195</c:v>
                </c:pt>
                <c:pt idx="3629">
                  <c:v>1196</c:v>
                </c:pt>
                <c:pt idx="3630">
                  <c:v>1196</c:v>
                </c:pt>
                <c:pt idx="3631">
                  <c:v>1196</c:v>
                </c:pt>
                <c:pt idx="3632">
                  <c:v>1197</c:v>
                </c:pt>
                <c:pt idx="3633">
                  <c:v>1198</c:v>
                </c:pt>
                <c:pt idx="3634">
                  <c:v>1199</c:v>
                </c:pt>
                <c:pt idx="3635">
                  <c:v>1199</c:v>
                </c:pt>
                <c:pt idx="3636">
                  <c:v>1199</c:v>
                </c:pt>
                <c:pt idx="3637">
                  <c:v>1199</c:v>
                </c:pt>
                <c:pt idx="3638">
                  <c:v>1199</c:v>
                </c:pt>
                <c:pt idx="3639">
                  <c:v>1199</c:v>
                </c:pt>
                <c:pt idx="3640">
                  <c:v>1199</c:v>
                </c:pt>
                <c:pt idx="3641">
                  <c:v>1199</c:v>
                </c:pt>
                <c:pt idx="3642">
                  <c:v>1199</c:v>
                </c:pt>
                <c:pt idx="3643">
                  <c:v>1199</c:v>
                </c:pt>
                <c:pt idx="3644">
                  <c:v>1199</c:v>
                </c:pt>
                <c:pt idx="3645">
                  <c:v>1199</c:v>
                </c:pt>
                <c:pt idx="3646">
                  <c:v>1199</c:v>
                </c:pt>
                <c:pt idx="3647">
                  <c:v>1200</c:v>
                </c:pt>
                <c:pt idx="3648">
                  <c:v>1200</c:v>
                </c:pt>
                <c:pt idx="3649">
                  <c:v>1201</c:v>
                </c:pt>
                <c:pt idx="3650">
                  <c:v>1201</c:v>
                </c:pt>
                <c:pt idx="3651">
                  <c:v>1202</c:v>
                </c:pt>
                <c:pt idx="3652">
                  <c:v>1202</c:v>
                </c:pt>
                <c:pt idx="3653">
                  <c:v>1202</c:v>
                </c:pt>
                <c:pt idx="3654">
                  <c:v>1202</c:v>
                </c:pt>
                <c:pt idx="3655">
                  <c:v>1202</c:v>
                </c:pt>
                <c:pt idx="3656">
                  <c:v>1202</c:v>
                </c:pt>
                <c:pt idx="3657">
                  <c:v>1202</c:v>
                </c:pt>
                <c:pt idx="3658">
                  <c:v>1203</c:v>
                </c:pt>
                <c:pt idx="3659">
                  <c:v>1203</c:v>
                </c:pt>
                <c:pt idx="3660">
                  <c:v>1203</c:v>
                </c:pt>
                <c:pt idx="3661">
                  <c:v>1203</c:v>
                </c:pt>
                <c:pt idx="3662">
                  <c:v>1203</c:v>
                </c:pt>
                <c:pt idx="3663">
                  <c:v>1204</c:v>
                </c:pt>
                <c:pt idx="3664">
                  <c:v>1204</c:v>
                </c:pt>
                <c:pt idx="3665">
                  <c:v>1204</c:v>
                </c:pt>
                <c:pt idx="3666">
                  <c:v>1204</c:v>
                </c:pt>
                <c:pt idx="3667">
                  <c:v>1204</c:v>
                </c:pt>
                <c:pt idx="3668">
                  <c:v>1204</c:v>
                </c:pt>
                <c:pt idx="3669">
                  <c:v>1204</c:v>
                </c:pt>
                <c:pt idx="3670">
                  <c:v>1204</c:v>
                </c:pt>
                <c:pt idx="3671">
                  <c:v>1204</c:v>
                </c:pt>
                <c:pt idx="3672">
                  <c:v>1204</c:v>
                </c:pt>
                <c:pt idx="3673">
                  <c:v>1204</c:v>
                </c:pt>
                <c:pt idx="3674">
                  <c:v>1205</c:v>
                </c:pt>
                <c:pt idx="3675">
                  <c:v>1205</c:v>
                </c:pt>
                <c:pt idx="3676">
                  <c:v>1206</c:v>
                </c:pt>
                <c:pt idx="3677">
                  <c:v>1207</c:v>
                </c:pt>
                <c:pt idx="3678">
                  <c:v>1208</c:v>
                </c:pt>
                <c:pt idx="3679">
                  <c:v>1208</c:v>
                </c:pt>
                <c:pt idx="3680">
                  <c:v>1208</c:v>
                </c:pt>
                <c:pt idx="3681">
                  <c:v>1208</c:v>
                </c:pt>
                <c:pt idx="3682">
                  <c:v>1208</c:v>
                </c:pt>
                <c:pt idx="3683">
                  <c:v>1208</c:v>
                </c:pt>
                <c:pt idx="3684">
                  <c:v>1208</c:v>
                </c:pt>
                <c:pt idx="3685">
                  <c:v>1208</c:v>
                </c:pt>
                <c:pt idx="3686">
                  <c:v>1208</c:v>
                </c:pt>
                <c:pt idx="3687">
                  <c:v>1209</c:v>
                </c:pt>
                <c:pt idx="3688">
                  <c:v>1210</c:v>
                </c:pt>
                <c:pt idx="3689">
                  <c:v>1211</c:v>
                </c:pt>
                <c:pt idx="3690">
                  <c:v>1212</c:v>
                </c:pt>
                <c:pt idx="3691">
                  <c:v>1212</c:v>
                </c:pt>
                <c:pt idx="3692">
                  <c:v>1212</c:v>
                </c:pt>
                <c:pt idx="3693">
                  <c:v>1212</c:v>
                </c:pt>
                <c:pt idx="3694">
                  <c:v>1212</c:v>
                </c:pt>
                <c:pt idx="3695">
                  <c:v>1212</c:v>
                </c:pt>
                <c:pt idx="3696">
                  <c:v>1213</c:v>
                </c:pt>
                <c:pt idx="3697">
                  <c:v>1214</c:v>
                </c:pt>
                <c:pt idx="3698">
                  <c:v>1214</c:v>
                </c:pt>
                <c:pt idx="3699">
                  <c:v>1214</c:v>
                </c:pt>
                <c:pt idx="3700">
                  <c:v>1215</c:v>
                </c:pt>
                <c:pt idx="3701">
                  <c:v>1216</c:v>
                </c:pt>
                <c:pt idx="3702">
                  <c:v>1216</c:v>
                </c:pt>
                <c:pt idx="3703">
                  <c:v>1216</c:v>
                </c:pt>
                <c:pt idx="3704">
                  <c:v>1216</c:v>
                </c:pt>
                <c:pt idx="3705">
                  <c:v>1216</c:v>
                </c:pt>
                <c:pt idx="3706">
                  <c:v>1217</c:v>
                </c:pt>
                <c:pt idx="3707">
                  <c:v>1218</c:v>
                </c:pt>
                <c:pt idx="3708">
                  <c:v>1219</c:v>
                </c:pt>
                <c:pt idx="3709">
                  <c:v>1220</c:v>
                </c:pt>
                <c:pt idx="3710">
                  <c:v>1220</c:v>
                </c:pt>
                <c:pt idx="3711">
                  <c:v>1220</c:v>
                </c:pt>
                <c:pt idx="3712">
                  <c:v>1220</c:v>
                </c:pt>
                <c:pt idx="3713">
                  <c:v>1220</c:v>
                </c:pt>
                <c:pt idx="3714">
                  <c:v>1220</c:v>
                </c:pt>
                <c:pt idx="3715">
                  <c:v>1220</c:v>
                </c:pt>
                <c:pt idx="3716">
                  <c:v>1220</c:v>
                </c:pt>
                <c:pt idx="3717">
                  <c:v>1221</c:v>
                </c:pt>
                <c:pt idx="3718">
                  <c:v>1221</c:v>
                </c:pt>
                <c:pt idx="3719">
                  <c:v>1221</c:v>
                </c:pt>
                <c:pt idx="3720">
                  <c:v>1221</c:v>
                </c:pt>
                <c:pt idx="3721">
                  <c:v>1221</c:v>
                </c:pt>
                <c:pt idx="3722">
                  <c:v>1221</c:v>
                </c:pt>
                <c:pt idx="3723">
                  <c:v>1221</c:v>
                </c:pt>
                <c:pt idx="3724">
                  <c:v>1221</c:v>
                </c:pt>
                <c:pt idx="3725">
                  <c:v>1222</c:v>
                </c:pt>
                <c:pt idx="3726">
                  <c:v>1223</c:v>
                </c:pt>
                <c:pt idx="3727">
                  <c:v>1224</c:v>
                </c:pt>
                <c:pt idx="3728">
                  <c:v>1225</c:v>
                </c:pt>
                <c:pt idx="3729">
                  <c:v>1226</c:v>
                </c:pt>
                <c:pt idx="3730">
                  <c:v>1226</c:v>
                </c:pt>
                <c:pt idx="3731">
                  <c:v>1227</c:v>
                </c:pt>
                <c:pt idx="3732">
                  <c:v>1228</c:v>
                </c:pt>
                <c:pt idx="3733">
                  <c:v>1228</c:v>
                </c:pt>
                <c:pt idx="3734">
                  <c:v>1228</c:v>
                </c:pt>
                <c:pt idx="3735">
                  <c:v>1228</c:v>
                </c:pt>
                <c:pt idx="3736">
                  <c:v>1228</c:v>
                </c:pt>
                <c:pt idx="3737">
                  <c:v>1228</c:v>
                </c:pt>
                <c:pt idx="3738">
                  <c:v>1229</c:v>
                </c:pt>
                <c:pt idx="3739">
                  <c:v>1230</c:v>
                </c:pt>
                <c:pt idx="3740">
                  <c:v>1231</c:v>
                </c:pt>
                <c:pt idx="3741">
                  <c:v>1232</c:v>
                </c:pt>
                <c:pt idx="3742">
                  <c:v>1233</c:v>
                </c:pt>
                <c:pt idx="3743">
                  <c:v>1233</c:v>
                </c:pt>
                <c:pt idx="3744">
                  <c:v>1233</c:v>
                </c:pt>
                <c:pt idx="3745">
                  <c:v>1233</c:v>
                </c:pt>
                <c:pt idx="3746">
                  <c:v>1233</c:v>
                </c:pt>
                <c:pt idx="3747">
                  <c:v>1234</c:v>
                </c:pt>
                <c:pt idx="3748">
                  <c:v>1235</c:v>
                </c:pt>
                <c:pt idx="3749">
                  <c:v>1235</c:v>
                </c:pt>
                <c:pt idx="3750">
                  <c:v>1236</c:v>
                </c:pt>
                <c:pt idx="3751">
                  <c:v>1237</c:v>
                </c:pt>
                <c:pt idx="3752">
                  <c:v>1237</c:v>
                </c:pt>
                <c:pt idx="3753">
                  <c:v>1238</c:v>
                </c:pt>
                <c:pt idx="3754">
                  <c:v>1239</c:v>
                </c:pt>
                <c:pt idx="3755">
                  <c:v>1239</c:v>
                </c:pt>
                <c:pt idx="3756">
                  <c:v>1240</c:v>
                </c:pt>
                <c:pt idx="3757">
                  <c:v>1240</c:v>
                </c:pt>
                <c:pt idx="3758">
                  <c:v>1240</c:v>
                </c:pt>
                <c:pt idx="3759">
                  <c:v>1240</c:v>
                </c:pt>
                <c:pt idx="3760">
                  <c:v>1240</c:v>
                </c:pt>
                <c:pt idx="3761">
                  <c:v>1240</c:v>
                </c:pt>
                <c:pt idx="3762">
                  <c:v>1240</c:v>
                </c:pt>
                <c:pt idx="3763">
                  <c:v>1240</c:v>
                </c:pt>
                <c:pt idx="3764">
                  <c:v>1240</c:v>
                </c:pt>
                <c:pt idx="3765">
                  <c:v>1240</c:v>
                </c:pt>
                <c:pt idx="3766">
                  <c:v>1240</c:v>
                </c:pt>
                <c:pt idx="3767">
                  <c:v>1240</c:v>
                </c:pt>
                <c:pt idx="3768">
                  <c:v>1240</c:v>
                </c:pt>
                <c:pt idx="3769">
                  <c:v>1240</c:v>
                </c:pt>
                <c:pt idx="3770">
                  <c:v>1240</c:v>
                </c:pt>
                <c:pt idx="3771">
                  <c:v>1241</c:v>
                </c:pt>
                <c:pt idx="3772">
                  <c:v>1241</c:v>
                </c:pt>
                <c:pt idx="3773">
                  <c:v>1241</c:v>
                </c:pt>
                <c:pt idx="3774">
                  <c:v>1241</c:v>
                </c:pt>
                <c:pt idx="3775">
                  <c:v>1241</c:v>
                </c:pt>
                <c:pt idx="3776">
                  <c:v>1241</c:v>
                </c:pt>
                <c:pt idx="3777">
                  <c:v>1241</c:v>
                </c:pt>
                <c:pt idx="3778">
                  <c:v>1241</c:v>
                </c:pt>
                <c:pt idx="3779">
                  <c:v>1241</c:v>
                </c:pt>
                <c:pt idx="3780">
                  <c:v>1241</c:v>
                </c:pt>
                <c:pt idx="3781">
                  <c:v>1241</c:v>
                </c:pt>
                <c:pt idx="3782">
                  <c:v>1241</c:v>
                </c:pt>
                <c:pt idx="3783">
                  <c:v>1241</c:v>
                </c:pt>
                <c:pt idx="3784">
                  <c:v>1241</c:v>
                </c:pt>
                <c:pt idx="3785">
                  <c:v>1241</c:v>
                </c:pt>
                <c:pt idx="3786">
                  <c:v>1241</c:v>
                </c:pt>
                <c:pt idx="3787">
                  <c:v>1241</c:v>
                </c:pt>
                <c:pt idx="3788">
                  <c:v>1241</c:v>
                </c:pt>
                <c:pt idx="3789">
                  <c:v>1241</c:v>
                </c:pt>
                <c:pt idx="3790">
                  <c:v>1241</c:v>
                </c:pt>
                <c:pt idx="3791">
                  <c:v>1241</c:v>
                </c:pt>
                <c:pt idx="3792">
                  <c:v>1241</c:v>
                </c:pt>
                <c:pt idx="3793">
                  <c:v>1241</c:v>
                </c:pt>
                <c:pt idx="3794">
                  <c:v>1241</c:v>
                </c:pt>
                <c:pt idx="3795">
                  <c:v>1241</c:v>
                </c:pt>
                <c:pt idx="3796">
                  <c:v>1241</c:v>
                </c:pt>
                <c:pt idx="3797">
                  <c:v>1241</c:v>
                </c:pt>
                <c:pt idx="3798">
                  <c:v>1241</c:v>
                </c:pt>
                <c:pt idx="3799">
                  <c:v>1241</c:v>
                </c:pt>
                <c:pt idx="3800">
                  <c:v>1242</c:v>
                </c:pt>
                <c:pt idx="3801">
                  <c:v>1242</c:v>
                </c:pt>
                <c:pt idx="3802">
                  <c:v>1242</c:v>
                </c:pt>
                <c:pt idx="3803">
                  <c:v>1243</c:v>
                </c:pt>
                <c:pt idx="3804">
                  <c:v>1243</c:v>
                </c:pt>
                <c:pt idx="3805">
                  <c:v>1244</c:v>
                </c:pt>
                <c:pt idx="3806">
                  <c:v>1245</c:v>
                </c:pt>
                <c:pt idx="3807">
                  <c:v>1245</c:v>
                </c:pt>
                <c:pt idx="3808">
                  <c:v>1245</c:v>
                </c:pt>
                <c:pt idx="3809">
                  <c:v>1246</c:v>
                </c:pt>
                <c:pt idx="3810">
                  <c:v>1247</c:v>
                </c:pt>
                <c:pt idx="3811">
                  <c:v>1248</c:v>
                </c:pt>
                <c:pt idx="3812">
                  <c:v>1249</c:v>
                </c:pt>
                <c:pt idx="3813">
                  <c:v>1249</c:v>
                </c:pt>
                <c:pt idx="3814">
                  <c:v>1249</c:v>
                </c:pt>
                <c:pt idx="3815">
                  <c:v>1249</c:v>
                </c:pt>
                <c:pt idx="3816">
                  <c:v>1249</c:v>
                </c:pt>
                <c:pt idx="3817">
                  <c:v>1249</c:v>
                </c:pt>
                <c:pt idx="3818">
                  <c:v>1249</c:v>
                </c:pt>
                <c:pt idx="3819">
                  <c:v>1249</c:v>
                </c:pt>
                <c:pt idx="3820">
                  <c:v>1249</c:v>
                </c:pt>
                <c:pt idx="3821">
                  <c:v>1249</c:v>
                </c:pt>
                <c:pt idx="3822">
                  <c:v>1249</c:v>
                </c:pt>
                <c:pt idx="3823">
                  <c:v>1249</c:v>
                </c:pt>
                <c:pt idx="3824">
                  <c:v>1249</c:v>
                </c:pt>
                <c:pt idx="3825">
                  <c:v>1249</c:v>
                </c:pt>
                <c:pt idx="3826">
                  <c:v>1249</c:v>
                </c:pt>
                <c:pt idx="3827">
                  <c:v>1249</c:v>
                </c:pt>
                <c:pt idx="3828">
                  <c:v>1249</c:v>
                </c:pt>
                <c:pt idx="3829">
                  <c:v>1249</c:v>
                </c:pt>
                <c:pt idx="3830">
                  <c:v>1249</c:v>
                </c:pt>
                <c:pt idx="3831">
                  <c:v>1249</c:v>
                </c:pt>
                <c:pt idx="3832">
                  <c:v>1249</c:v>
                </c:pt>
                <c:pt idx="3833">
                  <c:v>1249</c:v>
                </c:pt>
                <c:pt idx="3834">
                  <c:v>1249</c:v>
                </c:pt>
                <c:pt idx="3835">
                  <c:v>1249</c:v>
                </c:pt>
                <c:pt idx="3836">
                  <c:v>1249</c:v>
                </c:pt>
                <c:pt idx="3837">
                  <c:v>1250</c:v>
                </c:pt>
                <c:pt idx="3838">
                  <c:v>1250</c:v>
                </c:pt>
                <c:pt idx="3839">
                  <c:v>1250</c:v>
                </c:pt>
                <c:pt idx="3840">
                  <c:v>1250</c:v>
                </c:pt>
                <c:pt idx="3841">
                  <c:v>1250</c:v>
                </c:pt>
                <c:pt idx="3842">
                  <c:v>1250</c:v>
                </c:pt>
                <c:pt idx="3843">
                  <c:v>1250</c:v>
                </c:pt>
                <c:pt idx="3844">
                  <c:v>1250</c:v>
                </c:pt>
                <c:pt idx="3845">
                  <c:v>1250</c:v>
                </c:pt>
                <c:pt idx="3846">
                  <c:v>1250</c:v>
                </c:pt>
                <c:pt idx="3847">
                  <c:v>1250</c:v>
                </c:pt>
                <c:pt idx="3848">
                  <c:v>1250</c:v>
                </c:pt>
                <c:pt idx="3849">
                  <c:v>1250</c:v>
                </c:pt>
                <c:pt idx="3850">
                  <c:v>1251</c:v>
                </c:pt>
                <c:pt idx="3851">
                  <c:v>1251</c:v>
                </c:pt>
                <c:pt idx="3852">
                  <c:v>1251</c:v>
                </c:pt>
                <c:pt idx="3853">
                  <c:v>1251</c:v>
                </c:pt>
                <c:pt idx="3854">
                  <c:v>1251</c:v>
                </c:pt>
                <c:pt idx="3855">
                  <c:v>1251</c:v>
                </c:pt>
                <c:pt idx="3856">
                  <c:v>1252</c:v>
                </c:pt>
                <c:pt idx="3857">
                  <c:v>1252</c:v>
                </c:pt>
                <c:pt idx="3858">
                  <c:v>1252</c:v>
                </c:pt>
                <c:pt idx="3859">
                  <c:v>1252</c:v>
                </c:pt>
                <c:pt idx="3860">
                  <c:v>1252</c:v>
                </c:pt>
                <c:pt idx="3861">
                  <c:v>1253</c:v>
                </c:pt>
                <c:pt idx="3862">
                  <c:v>1253</c:v>
                </c:pt>
                <c:pt idx="3863">
                  <c:v>1253</c:v>
                </c:pt>
                <c:pt idx="3864">
                  <c:v>1253</c:v>
                </c:pt>
                <c:pt idx="3865">
                  <c:v>1253</c:v>
                </c:pt>
                <c:pt idx="3866">
                  <c:v>1253</c:v>
                </c:pt>
                <c:pt idx="3867">
                  <c:v>1253</c:v>
                </c:pt>
                <c:pt idx="3868">
                  <c:v>1253</c:v>
                </c:pt>
                <c:pt idx="3869">
                  <c:v>1253</c:v>
                </c:pt>
                <c:pt idx="3870">
                  <c:v>1253</c:v>
                </c:pt>
                <c:pt idx="3871">
                  <c:v>1253</c:v>
                </c:pt>
                <c:pt idx="3872">
                  <c:v>1253</c:v>
                </c:pt>
                <c:pt idx="3873">
                  <c:v>1253</c:v>
                </c:pt>
                <c:pt idx="3874">
                  <c:v>1253</c:v>
                </c:pt>
                <c:pt idx="3875">
                  <c:v>1253</c:v>
                </c:pt>
                <c:pt idx="3876">
                  <c:v>1253</c:v>
                </c:pt>
                <c:pt idx="3877">
                  <c:v>1253</c:v>
                </c:pt>
                <c:pt idx="3878">
                  <c:v>1253</c:v>
                </c:pt>
                <c:pt idx="3879">
                  <c:v>1253</c:v>
                </c:pt>
                <c:pt idx="3880">
                  <c:v>1254</c:v>
                </c:pt>
                <c:pt idx="3881">
                  <c:v>1254</c:v>
                </c:pt>
                <c:pt idx="3882">
                  <c:v>1254</c:v>
                </c:pt>
                <c:pt idx="3883">
                  <c:v>1254</c:v>
                </c:pt>
                <c:pt idx="3884">
                  <c:v>1254</c:v>
                </c:pt>
                <c:pt idx="3885">
                  <c:v>1255</c:v>
                </c:pt>
                <c:pt idx="3886">
                  <c:v>1256</c:v>
                </c:pt>
                <c:pt idx="3887">
                  <c:v>1257</c:v>
                </c:pt>
                <c:pt idx="3888">
                  <c:v>1258</c:v>
                </c:pt>
                <c:pt idx="3889">
                  <c:v>1259</c:v>
                </c:pt>
                <c:pt idx="3890">
                  <c:v>1260</c:v>
                </c:pt>
                <c:pt idx="3891">
                  <c:v>1261</c:v>
                </c:pt>
                <c:pt idx="3892">
                  <c:v>1262</c:v>
                </c:pt>
                <c:pt idx="3893">
                  <c:v>1263</c:v>
                </c:pt>
                <c:pt idx="3894">
                  <c:v>1264</c:v>
                </c:pt>
                <c:pt idx="3895">
                  <c:v>1265</c:v>
                </c:pt>
                <c:pt idx="3896">
                  <c:v>1266</c:v>
                </c:pt>
                <c:pt idx="3897">
                  <c:v>1267</c:v>
                </c:pt>
                <c:pt idx="3898">
                  <c:v>1268</c:v>
                </c:pt>
                <c:pt idx="3899">
                  <c:v>1269</c:v>
                </c:pt>
                <c:pt idx="3900">
                  <c:v>1270</c:v>
                </c:pt>
                <c:pt idx="3901">
                  <c:v>1271</c:v>
                </c:pt>
                <c:pt idx="3902">
                  <c:v>1272</c:v>
                </c:pt>
                <c:pt idx="3903">
                  <c:v>1273</c:v>
                </c:pt>
                <c:pt idx="3904">
                  <c:v>1274</c:v>
                </c:pt>
                <c:pt idx="3905">
                  <c:v>1275</c:v>
                </c:pt>
                <c:pt idx="3906">
                  <c:v>1276</c:v>
                </c:pt>
                <c:pt idx="3907">
                  <c:v>1276</c:v>
                </c:pt>
                <c:pt idx="3908">
                  <c:v>1277</c:v>
                </c:pt>
                <c:pt idx="3909">
                  <c:v>1278</c:v>
                </c:pt>
                <c:pt idx="3910">
                  <c:v>1279</c:v>
                </c:pt>
                <c:pt idx="3911">
                  <c:v>1279</c:v>
                </c:pt>
                <c:pt idx="3912">
                  <c:v>1279</c:v>
                </c:pt>
                <c:pt idx="3913">
                  <c:v>1279</c:v>
                </c:pt>
                <c:pt idx="3914">
                  <c:v>1279</c:v>
                </c:pt>
                <c:pt idx="3915">
                  <c:v>1279</c:v>
                </c:pt>
                <c:pt idx="3916">
                  <c:v>1279</c:v>
                </c:pt>
                <c:pt idx="3917">
                  <c:v>1279</c:v>
                </c:pt>
                <c:pt idx="3918">
                  <c:v>1279</c:v>
                </c:pt>
                <c:pt idx="3919">
                  <c:v>1279</c:v>
                </c:pt>
                <c:pt idx="3920">
                  <c:v>1279</c:v>
                </c:pt>
                <c:pt idx="3921">
                  <c:v>1279</c:v>
                </c:pt>
                <c:pt idx="3922">
                  <c:v>1279</c:v>
                </c:pt>
                <c:pt idx="3923">
                  <c:v>1279</c:v>
                </c:pt>
                <c:pt idx="3924">
                  <c:v>1279</c:v>
                </c:pt>
                <c:pt idx="3925">
                  <c:v>1279</c:v>
                </c:pt>
                <c:pt idx="3926">
                  <c:v>1279</c:v>
                </c:pt>
                <c:pt idx="3927">
                  <c:v>1279</c:v>
                </c:pt>
                <c:pt idx="3928">
                  <c:v>1280</c:v>
                </c:pt>
                <c:pt idx="3929">
                  <c:v>1281</c:v>
                </c:pt>
                <c:pt idx="3930">
                  <c:v>1282</c:v>
                </c:pt>
                <c:pt idx="3931">
                  <c:v>1283</c:v>
                </c:pt>
                <c:pt idx="3932">
                  <c:v>1284</c:v>
                </c:pt>
                <c:pt idx="3933">
                  <c:v>1285</c:v>
                </c:pt>
                <c:pt idx="3934">
                  <c:v>1286</c:v>
                </c:pt>
                <c:pt idx="3935">
                  <c:v>1287</c:v>
                </c:pt>
                <c:pt idx="3936">
                  <c:v>1288</c:v>
                </c:pt>
                <c:pt idx="3937">
                  <c:v>1289</c:v>
                </c:pt>
                <c:pt idx="3938">
                  <c:v>1290</c:v>
                </c:pt>
                <c:pt idx="3939">
                  <c:v>1291</c:v>
                </c:pt>
                <c:pt idx="3940">
                  <c:v>1292</c:v>
                </c:pt>
                <c:pt idx="3941">
                  <c:v>1293</c:v>
                </c:pt>
                <c:pt idx="3942">
                  <c:v>1294</c:v>
                </c:pt>
                <c:pt idx="3943">
                  <c:v>1295</c:v>
                </c:pt>
                <c:pt idx="3944">
                  <c:v>1296</c:v>
                </c:pt>
                <c:pt idx="3945">
                  <c:v>1297</c:v>
                </c:pt>
                <c:pt idx="3946">
                  <c:v>1298</c:v>
                </c:pt>
                <c:pt idx="3947">
                  <c:v>1299</c:v>
                </c:pt>
                <c:pt idx="3948">
                  <c:v>1299</c:v>
                </c:pt>
                <c:pt idx="3949">
                  <c:v>1299</c:v>
                </c:pt>
                <c:pt idx="3950">
                  <c:v>1299</c:v>
                </c:pt>
                <c:pt idx="3951">
                  <c:v>1299</c:v>
                </c:pt>
                <c:pt idx="3952">
                  <c:v>1299</c:v>
                </c:pt>
                <c:pt idx="3953">
                  <c:v>1300</c:v>
                </c:pt>
                <c:pt idx="3954">
                  <c:v>1300</c:v>
                </c:pt>
                <c:pt idx="3955">
                  <c:v>1300</c:v>
                </c:pt>
                <c:pt idx="3956">
                  <c:v>1300</c:v>
                </c:pt>
                <c:pt idx="3957">
                  <c:v>1300</c:v>
                </c:pt>
                <c:pt idx="3958">
                  <c:v>1300</c:v>
                </c:pt>
                <c:pt idx="3959">
                  <c:v>1300</c:v>
                </c:pt>
                <c:pt idx="3960">
                  <c:v>1300</c:v>
                </c:pt>
                <c:pt idx="3961">
                  <c:v>1300</c:v>
                </c:pt>
                <c:pt idx="3962">
                  <c:v>1301</c:v>
                </c:pt>
                <c:pt idx="3963">
                  <c:v>1301</c:v>
                </c:pt>
                <c:pt idx="3964">
                  <c:v>1301</c:v>
                </c:pt>
                <c:pt idx="3965">
                  <c:v>1301</c:v>
                </c:pt>
                <c:pt idx="3966">
                  <c:v>1301</c:v>
                </c:pt>
                <c:pt idx="3967">
                  <c:v>1301</c:v>
                </c:pt>
                <c:pt idx="3968">
                  <c:v>1301</c:v>
                </c:pt>
                <c:pt idx="3969">
                  <c:v>1301</c:v>
                </c:pt>
                <c:pt idx="3970">
                  <c:v>1301</c:v>
                </c:pt>
                <c:pt idx="3971">
                  <c:v>1301</c:v>
                </c:pt>
                <c:pt idx="3972">
                  <c:v>1301</c:v>
                </c:pt>
                <c:pt idx="3973">
                  <c:v>1301</c:v>
                </c:pt>
                <c:pt idx="3974">
                  <c:v>1301</c:v>
                </c:pt>
                <c:pt idx="3975">
                  <c:v>1301</c:v>
                </c:pt>
                <c:pt idx="3976">
                  <c:v>1301</c:v>
                </c:pt>
                <c:pt idx="3977">
                  <c:v>1301</c:v>
                </c:pt>
                <c:pt idx="3978">
                  <c:v>1301</c:v>
                </c:pt>
                <c:pt idx="3979">
                  <c:v>1301</c:v>
                </c:pt>
                <c:pt idx="3980">
                  <c:v>1301</c:v>
                </c:pt>
                <c:pt idx="3981">
                  <c:v>1301</c:v>
                </c:pt>
                <c:pt idx="3982">
                  <c:v>1301</c:v>
                </c:pt>
                <c:pt idx="3983">
                  <c:v>1301</c:v>
                </c:pt>
                <c:pt idx="3984">
                  <c:v>1301</c:v>
                </c:pt>
                <c:pt idx="3985">
                  <c:v>1301</c:v>
                </c:pt>
                <c:pt idx="3986">
                  <c:v>1302</c:v>
                </c:pt>
                <c:pt idx="3987">
                  <c:v>1303</c:v>
                </c:pt>
                <c:pt idx="3988">
                  <c:v>1304</c:v>
                </c:pt>
                <c:pt idx="3989">
                  <c:v>1305</c:v>
                </c:pt>
                <c:pt idx="3990">
                  <c:v>1306</c:v>
                </c:pt>
                <c:pt idx="3991">
                  <c:v>1307</c:v>
                </c:pt>
                <c:pt idx="3992">
                  <c:v>1308</c:v>
                </c:pt>
                <c:pt idx="3993">
                  <c:v>1309</c:v>
                </c:pt>
                <c:pt idx="3994">
                  <c:v>1310</c:v>
                </c:pt>
                <c:pt idx="3995">
                  <c:v>1311</c:v>
                </c:pt>
                <c:pt idx="3996">
                  <c:v>1312</c:v>
                </c:pt>
                <c:pt idx="3997">
                  <c:v>1313</c:v>
                </c:pt>
                <c:pt idx="3998">
                  <c:v>1314</c:v>
                </c:pt>
                <c:pt idx="3999">
                  <c:v>1315</c:v>
                </c:pt>
                <c:pt idx="4000">
                  <c:v>1316</c:v>
                </c:pt>
                <c:pt idx="4001">
                  <c:v>1317</c:v>
                </c:pt>
                <c:pt idx="4002">
                  <c:v>1318</c:v>
                </c:pt>
                <c:pt idx="4003">
                  <c:v>1319</c:v>
                </c:pt>
                <c:pt idx="4004">
                  <c:v>1320</c:v>
                </c:pt>
                <c:pt idx="4005">
                  <c:v>1321</c:v>
                </c:pt>
                <c:pt idx="4006">
                  <c:v>1322</c:v>
                </c:pt>
                <c:pt idx="4007">
                  <c:v>1323</c:v>
                </c:pt>
                <c:pt idx="4008">
                  <c:v>1324</c:v>
                </c:pt>
                <c:pt idx="4009">
                  <c:v>1325</c:v>
                </c:pt>
                <c:pt idx="4010">
                  <c:v>1325</c:v>
                </c:pt>
                <c:pt idx="4011">
                  <c:v>1325</c:v>
                </c:pt>
                <c:pt idx="4012">
                  <c:v>1325</c:v>
                </c:pt>
                <c:pt idx="4013">
                  <c:v>1325</c:v>
                </c:pt>
                <c:pt idx="4014">
                  <c:v>1325</c:v>
                </c:pt>
                <c:pt idx="4015">
                  <c:v>1326</c:v>
                </c:pt>
                <c:pt idx="4016">
                  <c:v>1327</c:v>
                </c:pt>
                <c:pt idx="4017">
                  <c:v>1328</c:v>
                </c:pt>
                <c:pt idx="4018">
                  <c:v>1328</c:v>
                </c:pt>
                <c:pt idx="4019">
                  <c:v>1328</c:v>
                </c:pt>
                <c:pt idx="4020">
                  <c:v>1328</c:v>
                </c:pt>
                <c:pt idx="4021">
                  <c:v>1329</c:v>
                </c:pt>
                <c:pt idx="4022">
                  <c:v>1329</c:v>
                </c:pt>
                <c:pt idx="4023">
                  <c:v>1329</c:v>
                </c:pt>
                <c:pt idx="4024">
                  <c:v>1330</c:v>
                </c:pt>
                <c:pt idx="4025">
                  <c:v>1330</c:v>
                </c:pt>
                <c:pt idx="4026">
                  <c:v>1330</c:v>
                </c:pt>
                <c:pt idx="4027">
                  <c:v>1330</c:v>
                </c:pt>
                <c:pt idx="4028">
                  <c:v>1330</c:v>
                </c:pt>
                <c:pt idx="4029">
                  <c:v>1330</c:v>
                </c:pt>
                <c:pt idx="4030">
                  <c:v>1330</c:v>
                </c:pt>
                <c:pt idx="4031">
                  <c:v>1331</c:v>
                </c:pt>
                <c:pt idx="4032">
                  <c:v>1332</c:v>
                </c:pt>
                <c:pt idx="4033">
                  <c:v>1332</c:v>
                </c:pt>
                <c:pt idx="4034">
                  <c:v>1333</c:v>
                </c:pt>
                <c:pt idx="4035">
                  <c:v>1333</c:v>
                </c:pt>
                <c:pt idx="4036">
                  <c:v>1334</c:v>
                </c:pt>
                <c:pt idx="4037">
                  <c:v>1335</c:v>
                </c:pt>
                <c:pt idx="4038">
                  <c:v>1335</c:v>
                </c:pt>
                <c:pt idx="4039">
                  <c:v>1336</c:v>
                </c:pt>
                <c:pt idx="4040">
                  <c:v>1337</c:v>
                </c:pt>
                <c:pt idx="4041">
                  <c:v>1338</c:v>
                </c:pt>
                <c:pt idx="4042">
                  <c:v>1339</c:v>
                </c:pt>
                <c:pt idx="4043">
                  <c:v>1339</c:v>
                </c:pt>
                <c:pt idx="4044">
                  <c:v>1339</c:v>
                </c:pt>
                <c:pt idx="4045">
                  <c:v>1339</c:v>
                </c:pt>
                <c:pt idx="4046">
                  <c:v>1339</c:v>
                </c:pt>
                <c:pt idx="4047">
                  <c:v>1340</c:v>
                </c:pt>
                <c:pt idx="4048">
                  <c:v>1341</c:v>
                </c:pt>
                <c:pt idx="4049">
                  <c:v>1342</c:v>
                </c:pt>
                <c:pt idx="4050">
                  <c:v>1343</c:v>
                </c:pt>
                <c:pt idx="4051">
                  <c:v>1344</c:v>
                </c:pt>
                <c:pt idx="4052">
                  <c:v>1345</c:v>
                </c:pt>
                <c:pt idx="4053">
                  <c:v>1346</c:v>
                </c:pt>
                <c:pt idx="4054">
                  <c:v>1347</c:v>
                </c:pt>
                <c:pt idx="4055">
                  <c:v>1348</c:v>
                </c:pt>
                <c:pt idx="4056">
                  <c:v>1349</c:v>
                </c:pt>
                <c:pt idx="4057">
                  <c:v>1350</c:v>
                </c:pt>
                <c:pt idx="4058">
                  <c:v>1351</c:v>
                </c:pt>
                <c:pt idx="4059">
                  <c:v>1351</c:v>
                </c:pt>
                <c:pt idx="4060">
                  <c:v>1352</c:v>
                </c:pt>
                <c:pt idx="4061">
                  <c:v>1353</c:v>
                </c:pt>
                <c:pt idx="4062">
                  <c:v>1353</c:v>
                </c:pt>
                <c:pt idx="4063">
                  <c:v>1353</c:v>
                </c:pt>
                <c:pt idx="4064">
                  <c:v>1353</c:v>
                </c:pt>
                <c:pt idx="4065">
                  <c:v>1353</c:v>
                </c:pt>
                <c:pt idx="4066">
                  <c:v>1354</c:v>
                </c:pt>
                <c:pt idx="4067">
                  <c:v>1354</c:v>
                </c:pt>
                <c:pt idx="4068">
                  <c:v>1354</c:v>
                </c:pt>
                <c:pt idx="4069">
                  <c:v>1354</c:v>
                </c:pt>
                <c:pt idx="4070">
                  <c:v>1355</c:v>
                </c:pt>
                <c:pt idx="4071">
                  <c:v>1355</c:v>
                </c:pt>
                <c:pt idx="4072">
                  <c:v>1355</c:v>
                </c:pt>
                <c:pt idx="4073">
                  <c:v>1355</c:v>
                </c:pt>
                <c:pt idx="4074">
                  <c:v>1355</c:v>
                </c:pt>
                <c:pt idx="4075">
                  <c:v>1355</c:v>
                </c:pt>
                <c:pt idx="4076">
                  <c:v>1355</c:v>
                </c:pt>
                <c:pt idx="4077">
                  <c:v>1356</c:v>
                </c:pt>
                <c:pt idx="4078">
                  <c:v>1356</c:v>
                </c:pt>
                <c:pt idx="4079">
                  <c:v>1356</c:v>
                </c:pt>
                <c:pt idx="4080">
                  <c:v>1356</c:v>
                </c:pt>
                <c:pt idx="4081">
                  <c:v>1356</c:v>
                </c:pt>
                <c:pt idx="4082">
                  <c:v>1356</c:v>
                </c:pt>
                <c:pt idx="4083">
                  <c:v>1356</c:v>
                </c:pt>
                <c:pt idx="4084">
                  <c:v>1357</c:v>
                </c:pt>
                <c:pt idx="4085">
                  <c:v>1358</c:v>
                </c:pt>
                <c:pt idx="4086">
                  <c:v>1359</c:v>
                </c:pt>
                <c:pt idx="4087">
                  <c:v>1360</c:v>
                </c:pt>
                <c:pt idx="4088">
                  <c:v>1361</c:v>
                </c:pt>
                <c:pt idx="4089">
                  <c:v>1362</c:v>
                </c:pt>
                <c:pt idx="4090">
                  <c:v>1363</c:v>
                </c:pt>
                <c:pt idx="4091">
                  <c:v>1364</c:v>
                </c:pt>
                <c:pt idx="4092">
                  <c:v>1365</c:v>
                </c:pt>
                <c:pt idx="4093">
                  <c:v>1366</c:v>
                </c:pt>
                <c:pt idx="4094">
                  <c:v>1367</c:v>
                </c:pt>
                <c:pt idx="4095">
                  <c:v>1368</c:v>
                </c:pt>
                <c:pt idx="4096">
                  <c:v>1369</c:v>
                </c:pt>
                <c:pt idx="4097">
                  <c:v>1370</c:v>
                </c:pt>
                <c:pt idx="4098">
                  <c:v>1371</c:v>
                </c:pt>
                <c:pt idx="4099">
                  <c:v>1372</c:v>
                </c:pt>
                <c:pt idx="4100">
                  <c:v>1373</c:v>
                </c:pt>
                <c:pt idx="4101">
                  <c:v>1374</c:v>
                </c:pt>
                <c:pt idx="4102">
                  <c:v>1375</c:v>
                </c:pt>
                <c:pt idx="4103">
                  <c:v>1376</c:v>
                </c:pt>
                <c:pt idx="4104">
                  <c:v>1377</c:v>
                </c:pt>
                <c:pt idx="4105">
                  <c:v>1378</c:v>
                </c:pt>
                <c:pt idx="4106">
                  <c:v>1379</c:v>
                </c:pt>
                <c:pt idx="4107">
                  <c:v>1380</c:v>
                </c:pt>
                <c:pt idx="4108">
                  <c:v>1381</c:v>
                </c:pt>
                <c:pt idx="4109">
                  <c:v>1382</c:v>
                </c:pt>
                <c:pt idx="4110">
                  <c:v>1383</c:v>
                </c:pt>
                <c:pt idx="4111">
                  <c:v>1384</c:v>
                </c:pt>
                <c:pt idx="4112">
                  <c:v>1385</c:v>
                </c:pt>
                <c:pt idx="4113">
                  <c:v>1386</c:v>
                </c:pt>
                <c:pt idx="4114">
                  <c:v>1386</c:v>
                </c:pt>
                <c:pt idx="4115">
                  <c:v>1387</c:v>
                </c:pt>
                <c:pt idx="4116">
                  <c:v>1388</c:v>
                </c:pt>
                <c:pt idx="4117">
                  <c:v>1389</c:v>
                </c:pt>
                <c:pt idx="4118">
                  <c:v>1390</c:v>
                </c:pt>
                <c:pt idx="4119">
                  <c:v>1391</c:v>
                </c:pt>
                <c:pt idx="4120">
                  <c:v>1392</c:v>
                </c:pt>
                <c:pt idx="4121">
                  <c:v>1393</c:v>
                </c:pt>
                <c:pt idx="4122">
                  <c:v>1394</c:v>
                </c:pt>
                <c:pt idx="4123">
                  <c:v>1395</c:v>
                </c:pt>
                <c:pt idx="4124">
                  <c:v>1396</c:v>
                </c:pt>
                <c:pt idx="4125">
                  <c:v>1397</c:v>
                </c:pt>
                <c:pt idx="4126">
                  <c:v>1398</c:v>
                </c:pt>
                <c:pt idx="4127">
                  <c:v>1399</c:v>
                </c:pt>
                <c:pt idx="4128">
                  <c:v>1400</c:v>
                </c:pt>
                <c:pt idx="4129">
                  <c:v>1400</c:v>
                </c:pt>
                <c:pt idx="4130">
                  <c:v>1400</c:v>
                </c:pt>
                <c:pt idx="4131">
                  <c:v>1400</c:v>
                </c:pt>
                <c:pt idx="4132">
                  <c:v>1400</c:v>
                </c:pt>
                <c:pt idx="4133">
                  <c:v>1401</c:v>
                </c:pt>
                <c:pt idx="4134">
                  <c:v>1402</c:v>
                </c:pt>
                <c:pt idx="4135">
                  <c:v>1402</c:v>
                </c:pt>
                <c:pt idx="4136">
                  <c:v>1402</c:v>
                </c:pt>
                <c:pt idx="4137">
                  <c:v>1402</c:v>
                </c:pt>
                <c:pt idx="4138">
                  <c:v>1402</c:v>
                </c:pt>
                <c:pt idx="4139">
                  <c:v>1402</c:v>
                </c:pt>
                <c:pt idx="4140">
                  <c:v>1402</c:v>
                </c:pt>
                <c:pt idx="4141">
                  <c:v>1402</c:v>
                </c:pt>
                <c:pt idx="4142">
                  <c:v>1402</c:v>
                </c:pt>
                <c:pt idx="4143">
                  <c:v>1402</c:v>
                </c:pt>
                <c:pt idx="4144">
                  <c:v>1402</c:v>
                </c:pt>
                <c:pt idx="4145">
                  <c:v>1402</c:v>
                </c:pt>
                <c:pt idx="4146">
                  <c:v>1403</c:v>
                </c:pt>
                <c:pt idx="4147">
                  <c:v>1403</c:v>
                </c:pt>
                <c:pt idx="4148">
                  <c:v>1404</c:v>
                </c:pt>
                <c:pt idx="4149">
                  <c:v>1404</c:v>
                </c:pt>
                <c:pt idx="4150">
                  <c:v>1404</c:v>
                </c:pt>
                <c:pt idx="4151">
                  <c:v>1404</c:v>
                </c:pt>
                <c:pt idx="4152">
                  <c:v>1404</c:v>
                </c:pt>
                <c:pt idx="4153">
                  <c:v>1404</c:v>
                </c:pt>
                <c:pt idx="4154">
                  <c:v>1404</c:v>
                </c:pt>
                <c:pt idx="4155">
                  <c:v>1404</c:v>
                </c:pt>
                <c:pt idx="4156">
                  <c:v>1404</c:v>
                </c:pt>
                <c:pt idx="4157">
                  <c:v>1404</c:v>
                </c:pt>
                <c:pt idx="4158">
                  <c:v>1405</c:v>
                </c:pt>
                <c:pt idx="4159">
                  <c:v>1406</c:v>
                </c:pt>
                <c:pt idx="4160">
                  <c:v>1407</c:v>
                </c:pt>
                <c:pt idx="4161">
                  <c:v>1407</c:v>
                </c:pt>
                <c:pt idx="4162">
                  <c:v>1407</c:v>
                </c:pt>
                <c:pt idx="4163">
                  <c:v>1407</c:v>
                </c:pt>
                <c:pt idx="4164">
                  <c:v>1407</c:v>
                </c:pt>
                <c:pt idx="4165">
                  <c:v>1407</c:v>
                </c:pt>
                <c:pt idx="4166">
                  <c:v>1407</c:v>
                </c:pt>
                <c:pt idx="4167">
                  <c:v>1408</c:v>
                </c:pt>
                <c:pt idx="4168">
                  <c:v>1408</c:v>
                </c:pt>
                <c:pt idx="4169">
                  <c:v>1408</c:v>
                </c:pt>
                <c:pt idx="4170">
                  <c:v>1409</c:v>
                </c:pt>
                <c:pt idx="4171">
                  <c:v>1410</c:v>
                </c:pt>
                <c:pt idx="4172">
                  <c:v>1411</c:v>
                </c:pt>
                <c:pt idx="4173">
                  <c:v>1412</c:v>
                </c:pt>
                <c:pt idx="4174">
                  <c:v>1413</c:v>
                </c:pt>
                <c:pt idx="4175">
                  <c:v>1414</c:v>
                </c:pt>
                <c:pt idx="4176">
                  <c:v>1415</c:v>
                </c:pt>
                <c:pt idx="4177">
                  <c:v>1416</c:v>
                </c:pt>
                <c:pt idx="4178">
                  <c:v>1416</c:v>
                </c:pt>
                <c:pt idx="4179">
                  <c:v>1416</c:v>
                </c:pt>
                <c:pt idx="4180">
                  <c:v>1416</c:v>
                </c:pt>
                <c:pt idx="4181">
                  <c:v>1416</c:v>
                </c:pt>
                <c:pt idx="4182">
                  <c:v>1416</c:v>
                </c:pt>
                <c:pt idx="4183">
                  <c:v>1416</c:v>
                </c:pt>
                <c:pt idx="4184">
                  <c:v>1416</c:v>
                </c:pt>
                <c:pt idx="4185">
                  <c:v>1417</c:v>
                </c:pt>
                <c:pt idx="4186">
                  <c:v>1417</c:v>
                </c:pt>
                <c:pt idx="4187">
                  <c:v>1418</c:v>
                </c:pt>
                <c:pt idx="4188">
                  <c:v>1419</c:v>
                </c:pt>
                <c:pt idx="4189">
                  <c:v>1419</c:v>
                </c:pt>
                <c:pt idx="4190">
                  <c:v>1419</c:v>
                </c:pt>
                <c:pt idx="4191">
                  <c:v>1420</c:v>
                </c:pt>
                <c:pt idx="4192">
                  <c:v>1420</c:v>
                </c:pt>
                <c:pt idx="4193">
                  <c:v>1421</c:v>
                </c:pt>
                <c:pt idx="4194">
                  <c:v>1422</c:v>
                </c:pt>
                <c:pt idx="4195">
                  <c:v>1423</c:v>
                </c:pt>
                <c:pt idx="4196">
                  <c:v>1424</c:v>
                </c:pt>
                <c:pt idx="4197">
                  <c:v>1425</c:v>
                </c:pt>
                <c:pt idx="4198">
                  <c:v>1426</c:v>
                </c:pt>
                <c:pt idx="4199">
                  <c:v>1427</c:v>
                </c:pt>
                <c:pt idx="4200">
                  <c:v>1428</c:v>
                </c:pt>
                <c:pt idx="4201">
                  <c:v>1429</c:v>
                </c:pt>
                <c:pt idx="4202">
                  <c:v>1430</c:v>
                </c:pt>
                <c:pt idx="4203">
                  <c:v>1431</c:v>
                </c:pt>
                <c:pt idx="4204">
                  <c:v>1432</c:v>
                </c:pt>
                <c:pt idx="4205">
                  <c:v>1433</c:v>
                </c:pt>
                <c:pt idx="4206">
                  <c:v>1433</c:v>
                </c:pt>
                <c:pt idx="4207">
                  <c:v>1433</c:v>
                </c:pt>
                <c:pt idx="4208">
                  <c:v>1434</c:v>
                </c:pt>
                <c:pt idx="4209">
                  <c:v>1434</c:v>
                </c:pt>
                <c:pt idx="4210">
                  <c:v>1434</c:v>
                </c:pt>
                <c:pt idx="4211">
                  <c:v>1434</c:v>
                </c:pt>
                <c:pt idx="4212">
                  <c:v>1434</c:v>
                </c:pt>
                <c:pt idx="4213">
                  <c:v>1435</c:v>
                </c:pt>
                <c:pt idx="4214">
                  <c:v>1436</c:v>
                </c:pt>
                <c:pt idx="4215">
                  <c:v>1437</c:v>
                </c:pt>
                <c:pt idx="4216">
                  <c:v>1437</c:v>
                </c:pt>
                <c:pt idx="4217">
                  <c:v>1438</c:v>
                </c:pt>
                <c:pt idx="4218">
                  <c:v>1439</c:v>
                </c:pt>
                <c:pt idx="4219">
                  <c:v>1440</c:v>
                </c:pt>
                <c:pt idx="4220">
                  <c:v>1440</c:v>
                </c:pt>
                <c:pt idx="4221">
                  <c:v>1440</c:v>
                </c:pt>
                <c:pt idx="4222">
                  <c:v>1441</c:v>
                </c:pt>
                <c:pt idx="4223">
                  <c:v>1442</c:v>
                </c:pt>
                <c:pt idx="4224">
                  <c:v>1443</c:v>
                </c:pt>
                <c:pt idx="4225">
                  <c:v>1444</c:v>
                </c:pt>
                <c:pt idx="4226">
                  <c:v>1445</c:v>
                </c:pt>
                <c:pt idx="4227">
                  <c:v>1446</c:v>
                </c:pt>
                <c:pt idx="4228">
                  <c:v>1447</c:v>
                </c:pt>
                <c:pt idx="4229">
                  <c:v>1448</c:v>
                </c:pt>
                <c:pt idx="4230">
                  <c:v>1449</c:v>
                </c:pt>
                <c:pt idx="4231">
                  <c:v>1450</c:v>
                </c:pt>
                <c:pt idx="4232">
                  <c:v>1451</c:v>
                </c:pt>
                <c:pt idx="4233">
                  <c:v>1452</c:v>
                </c:pt>
                <c:pt idx="4234">
                  <c:v>1453</c:v>
                </c:pt>
                <c:pt idx="4235">
                  <c:v>1454</c:v>
                </c:pt>
                <c:pt idx="4236">
                  <c:v>1455</c:v>
                </c:pt>
                <c:pt idx="4237">
                  <c:v>1456</c:v>
                </c:pt>
                <c:pt idx="4238">
                  <c:v>1457</c:v>
                </c:pt>
                <c:pt idx="4239">
                  <c:v>1458</c:v>
                </c:pt>
                <c:pt idx="4240">
                  <c:v>1459</c:v>
                </c:pt>
                <c:pt idx="4241">
                  <c:v>1460</c:v>
                </c:pt>
                <c:pt idx="4242">
                  <c:v>1461</c:v>
                </c:pt>
                <c:pt idx="4243">
                  <c:v>1462</c:v>
                </c:pt>
                <c:pt idx="4244">
                  <c:v>1463</c:v>
                </c:pt>
                <c:pt idx="4245">
                  <c:v>1464</c:v>
                </c:pt>
                <c:pt idx="4246">
                  <c:v>1465</c:v>
                </c:pt>
                <c:pt idx="4247">
                  <c:v>1465</c:v>
                </c:pt>
                <c:pt idx="4248">
                  <c:v>1465</c:v>
                </c:pt>
                <c:pt idx="4249">
                  <c:v>1465</c:v>
                </c:pt>
                <c:pt idx="4250">
                  <c:v>1465</c:v>
                </c:pt>
                <c:pt idx="4251">
                  <c:v>1465</c:v>
                </c:pt>
                <c:pt idx="4252">
                  <c:v>1465</c:v>
                </c:pt>
                <c:pt idx="4253">
                  <c:v>1466</c:v>
                </c:pt>
                <c:pt idx="4254">
                  <c:v>1467</c:v>
                </c:pt>
                <c:pt idx="4255">
                  <c:v>1467</c:v>
                </c:pt>
                <c:pt idx="4256">
                  <c:v>1467</c:v>
                </c:pt>
                <c:pt idx="4257">
                  <c:v>1467</c:v>
                </c:pt>
                <c:pt idx="4258">
                  <c:v>1467</c:v>
                </c:pt>
                <c:pt idx="4259">
                  <c:v>1468</c:v>
                </c:pt>
                <c:pt idx="4260">
                  <c:v>1468</c:v>
                </c:pt>
                <c:pt idx="4261">
                  <c:v>1468</c:v>
                </c:pt>
                <c:pt idx="4262">
                  <c:v>1468</c:v>
                </c:pt>
                <c:pt idx="4263">
                  <c:v>1468</c:v>
                </c:pt>
                <c:pt idx="4264">
                  <c:v>1468</c:v>
                </c:pt>
                <c:pt idx="4265">
                  <c:v>1468</c:v>
                </c:pt>
                <c:pt idx="4266">
                  <c:v>1468</c:v>
                </c:pt>
                <c:pt idx="4267">
                  <c:v>1469</c:v>
                </c:pt>
                <c:pt idx="4268">
                  <c:v>1469</c:v>
                </c:pt>
                <c:pt idx="4269">
                  <c:v>1469</c:v>
                </c:pt>
                <c:pt idx="4270">
                  <c:v>1469</c:v>
                </c:pt>
                <c:pt idx="4271">
                  <c:v>1469</c:v>
                </c:pt>
                <c:pt idx="4272">
                  <c:v>1469</c:v>
                </c:pt>
                <c:pt idx="4273">
                  <c:v>1470</c:v>
                </c:pt>
                <c:pt idx="4274">
                  <c:v>1470</c:v>
                </c:pt>
                <c:pt idx="4275">
                  <c:v>1470</c:v>
                </c:pt>
                <c:pt idx="4276">
                  <c:v>1470</c:v>
                </c:pt>
                <c:pt idx="4277">
                  <c:v>1470</c:v>
                </c:pt>
                <c:pt idx="4278">
                  <c:v>1470</c:v>
                </c:pt>
                <c:pt idx="4279">
                  <c:v>1470</c:v>
                </c:pt>
                <c:pt idx="4280">
                  <c:v>1470</c:v>
                </c:pt>
                <c:pt idx="4281">
                  <c:v>1471</c:v>
                </c:pt>
                <c:pt idx="4282">
                  <c:v>1472</c:v>
                </c:pt>
                <c:pt idx="4283">
                  <c:v>1473</c:v>
                </c:pt>
                <c:pt idx="4284">
                  <c:v>1473</c:v>
                </c:pt>
                <c:pt idx="4285">
                  <c:v>1474</c:v>
                </c:pt>
                <c:pt idx="4286">
                  <c:v>1474</c:v>
                </c:pt>
                <c:pt idx="4287">
                  <c:v>1475</c:v>
                </c:pt>
                <c:pt idx="4288">
                  <c:v>1476</c:v>
                </c:pt>
                <c:pt idx="4289">
                  <c:v>1477</c:v>
                </c:pt>
                <c:pt idx="4290">
                  <c:v>1478</c:v>
                </c:pt>
                <c:pt idx="4291">
                  <c:v>1479</c:v>
                </c:pt>
                <c:pt idx="4292">
                  <c:v>1480</c:v>
                </c:pt>
                <c:pt idx="4293">
                  <c:v>1480</c:v>
                </c:pt>
                <c:pt idx="4294">
                  <c:v>1481</c:v>
                </c:pt>
                <c:pt idx="4295">
                  <c:v>1482</c:v>
                </c:pt>
                <c:pt idx="4296">
                  <c:v>1483</c:v>
                </c:pt>
                <c:pt idx="4297">
                  <c:v>1483</c:v>
                </c:pt>
                <c:pt idx="4298">
                  <c:v>1483</c:v>
                </c:pt>
                <c:pt idx="4299">
                  <c:v>1483</c:v>
                </c:pt>
                <c:pt idx="4300">
                  <c:v>1484</c:v>
                </c:pt>
                <c:pt idx="4301">
                  <c:v>1484</c:v>
                </c:pt>
                <c:pt idx="4302">
                  <c:v>1484</c:v>
                </c:pt>
                <c:pt idx="4303">
                  <c:v>1485</c:v>
                </c:pt>
                <c:pt idx="4304">
                  <c:v>1485</c:v>
                </c:pt>
                <c:pt idx="4305">
                  <c:v>1485</c:v>
                </c:pt>
                <c:pt idx="4306">
                  <c:v>1485</c:v>
                </c:pt>
                <c:pt idx="4307">
                  <c:v>1485</c:v>
                </c:pt>
                <c:pt idx="4308">
                  <c:v>1485</c:v>
                </c:pt>
                <c:pt idx="4309">
                  <c:v>1485</c:v>
                </c:pt>
                <c:pt idx="4310">
                  <c:v>1485</c:v>
                </c:pt>
                <c:pt idx="4311">
                  <c:v>1485</c:v>
                </c:pt>
                <c:pt idx="4312">
                  <c:v>1485</c:v>
                </c:pt>
                <c:pt idx="4313">
                  <c:v>1485</c:v>
                </c:pt>
                <c:pt idx="4314">
                  <c:v>1486</c:v>
                </c:pt>
                <c:pt idx="4315">
                  <c:v>1486</c:v>
                </c:pt>
                <c:pt idx="4316">
                  <c:v>1487</c:v>
                </c:pt>
                <c:pt idx="4317">
                  <c:v>1488</c:v>
                </c:pt>
                <c:pt idx="4318">
                  <c:v>1489</c:v>
                </c:pt>
                <c:pt idx="4319">
                  <c:v>1490</c:v>
                </c:pt>
                <c:pt idx="4320">
                  <c:v>1491</c:v>
                </c:pt>
                <c:pt idx="4321">
                  <c:v>1492</c:v>
                </c:pt>
                <c:pt idx="4322">
                  <c:v>1493</c:v>
                </c:pt>
                <c:pt idx="4323">
                  <c:v>1493</c:v>
                </c:pt>
                <c:pt idx="4324">
                  <c:v>1493</c:v>
                </c:pt>
                <c:pt idx="4325">
                  <c:v>1494</c:v>
                </c:pt>
                <c:pt idx="4326">
                  <c:v>1494</c:v>
                </c:pt>
                <c:pt idx="4327">
                  <c:v>1494</c:v>
                </c:pt>
                <c:pt idx="4328">
                  <c:v>1495</c:v>
                </c:pt>
                <c:pt idx="4329">
                  <c:v>1495</c:v>
                </c:pt>
                <c:pt idx="4330">
                  <c:v>1495</c:v>
                </c:pt>
                <c:pt idx="4331">
                  <c:v>1495</c:v>
                </c:pt>
                <c:pt idx="4332">
                  <c:v>1495</c:v>
                </c:pt>
                <c:pt idx="4333">
                  <c:v>1495</c:v>
                </c:pt>
                <c:pt idx="4334">
                  <c:v>1496</c:v>
                </c:pt>
                <c:pt idx="4335">
                  <c:v>1497</c:v>
                </c:pt>
                <c:pt idx="4336">
                  <c:v>1498</c:v>
                </c:pt>
                <c:pt idx="4337">
                  <c:v>1499</c:v>
                </c:pt>
                <c:pt idx="4338">
                  <c:v>1500</c:v>
                </c:pt>
                <c:pt idx="4339">
                  <c:v>1500</c:v>
                </c:pt>
                <c:pt idx="4340">
                  <c:v>1501</c:v>
                </c:pt>
                <c:pt idx="4341">
                  <c:v>1502</c:v>
                </c:pt>
                <c:pt idx="4342">
                  <c:v>1502</c:v>
                </c:pt>
                <c:pt idx="4343">
                  <c:v>1502</c:v>
                </c:pt>
                <c:pt idx="4344">
                  <c:v>1502</c:v>
                </c:pt>
                <c:pt idx="4345">
                  <c:v>1502</c:v>
                </c:pt>
                <c:pt idx="4346">
                  <c:v>1502</c:v>
                </c:pt>
                <c:pt idx="4347">
                  <c:v>1502</c:v>
                </c:pt>
                <c:pt idx="4348">
                  <c:v>1502</c:v>
                </c:pt>
                <c:pt idx="4349">
                  <c:v>1503</c:v>
                </c:pt>
                <c:pt idx="4350">
                  <c:v>1503</c:v>
                </c:pt>
                <c:pt idx="4351">
                  <c:v>1503</c:v>
                </c:pt>
                <c:pt idx="4352">
                  <c:v>1503</c:v>
                </c:pt>
                <c:pt idx="4353">
                  <c:v>1503</c:v>
                </c:pt>
                <c:pt idx="4354">
                  <c:v>1504</c:v>
                </c:pt>
                <c:pt idx="4355">
                  <c:v>1504</c:v>
                </c:pt>
                <c:pt idx="4356">
                  <c:v>1504</c:v>
                </c:pt>
                <c:pt idx="4357">
                  <c:v>1504</c:v>
                </c:pt>
                <c:pt idx="4358">
                  <c:v>1504</c:v>
                </c:pt>
                <c:pt idx="4359">
                  <c:v>1504</c:v>
                </c:pt>
                <c:pt idx="4360">
                  <c:v>1504</c:v>
                </c:pt>
                <c:pt idx="4361">
                  <c:v>1505</c:v>
                </c:pt>
                <c:pt idx="4362">
                  <c:v>1506</c:v>
                </c:pt>
                <c:pt idx="4363">
                  <c:v>1507</c:v>
                </c:pt>
                <c:pt idx="4364">
                  <c:v>1507</c:v>
                </c:pt>
                <c:pt idx="4365">
                  <c:v>1508</c:v>
                </c:pt>
                <c:pt idx="4366">
                  <c:v>1509</c:v>
                </c:pt>
                <c:pt idx="4367">
                  <c:v>1509</c:v>
                </c:pt>
                <c:pt idx="4368">
                  <c:v>1509</c:v>
                </c:pt>
                <c:pt idx="4369">
                  <c:v>1509</c:v>
                </c:pt>
                <c:pt idx="4370">
                  <c:v>1509</c:v>
                </c:pt>
                <c:pt idx="4371">
                  <c:v>1509</c:v>
                </c:pt>
                <c:pt idx="4372">
                  <c:v>1509</c:v>
                </c:pt>
                <c:pt idx="4373">
                  <c:v>1509</c:v>
                </c:pt>
                <c:pt idx="4374">
                  <c:v>1509</c:v>
                </c:pt>
                <c:pt idx="4375">
                  <c:v>1509</c:v>
                </c:pt>
                <c:pt idx="4376">
                  <c:v>1509</c:v>
                </c:pt>
                <c:pt idx="4377">
                  <c:v>1509</c:v>
                </c:pt>
                <c:pt idx="4378">
                  <c:v>1509</c:v>
                </c:pt>
                <c:pt idx="4379">
                  <c:v>1509</c:v>
                </c:pt>
                <c:pt idx="4380">
                  <c:v>1509</c:v>
                </c:pt>
                <c:pt idx="4381">
                  <c:v>1509</c:v>
                </c:pt>
                <c:pt idx="4382">
                  <c:v>1509</c:v>
                </c:pt>
                <c:pt idx="4383">
                  <c:v>1509</c:v>
                </c:pt>
                <c:pt idx="4384">
                  <c:v>1509</c:v>
                </c:pt>
                <c:pt idx="4385">
                  <c:v>1509</c:v>
                </c:pt>
                <c:pt idx="4386">
                  <c:v>1509</c:v>
                </c:pt>
                <c:pt idx="4387">
                  <c:v>1509</c:v>
                </c:pt>
                <c:pt idx="4388">
                  <c:v>1509</c:v>
                </c:pt>
                <c:pt idx="4389">
                  <c:v>1509</c:v>
                </c:pt>
                <c:pt idx="4390">
                  <c:v>1509</c:v>
                </c:pt>
                <c:pt idx="4391">
                  <c:v>1509</c:v>
                </c:pt>
                <c:pt idx="4392">
                  <c:v>1509</c:v>
                </c:pt>
                <c:pt idx="4393">
                  <c:v>1509</c:v>
                </c:pt>
                <c:pt idx="4394">
                  <c:v>1509</c:v>
                </c:pt>
                <c:pt idx="4395">
                  <c:v>1509</c:v>
                </c:pt>
                <c:pt idx="4396">
                  <c:v>1509</c:v>
                </c:pt>
                <c:pt idx="4397">
                  <c:v>1509</c:v>
                </c:pt>
                <c:pt idx="4398">
                  <c:v>1509</c:v>
                </c:pt>
                <c:pt idx="4399">
                  <c:v>1509</c:v>
                </c:pt>
                <c:pt idx="4400">
                  <c:v>1509</c:v>
                </c:pt>
                <c:pt idx="4401">
                  <c:v>1509</c:v>
                </c:pt>
                <c:pt idx="4402">
                  <c:v>1509</c:v>
                </c:pt>
                <c:pt idx="4403">
                  <c:v>1509</c:v>
                </c:pt>
                <c:pt idx="4404">
                  <c:v>1509</c:v>
                </c:pt>
                <c:pt idx="4405">
                  <c:v>1509</c:v>
                </c:pt>
                <c:pt idx="4406">
                  <c:v>1509</c:v>
                </c:pt>
                <c:pt idx="4407">
                  <c:v>1509</c:v>
                </c:pt>
                <c:pt idx="4408">
                  <c:v>1509</c:v>
                </c:pt>
                <c:pt idx="4409">
                  <c:v>1509</c:v>
                </c:pt>
                <c:pt idx="4410">
                  <c:v>1509</c:v>
                </c:pt>
                <c:pt idx="4411">
                  <c:v>1509</c:v>
                </c:pt>
                <c:pt idx="4412">
                  <c:v>1509</c:v>
                </c:pt>
                <c:pt idx="4413">
                  <c:v>1509</c:v>
                </c:pt>
                <c:pt idx="4414">
                  <c:v>1509</c:v>
                </c:pt>
                <c:pt idx="4415">
                  <c:v>1509</c:v>
                </c:pt>
                <c:pt idx="4416">
                  <c:v>1509</c:v>
                </c:pt>
                <c:pt idx="4417">
                  <c:v>1509</c:v>
                </c:pt>
                <c:pt idx="4418">
                  <c:v>1509</c:v>
                </c:pt>
                <c:pt idx="4419">
                  <c:v>1509</c:v>
                </c:pt>
                <c:pt idx="4420">
                  <c:v>1509</c:v>
                </c:pt>
                <c:pt idx="4421">
                  <c:v>1509</c:v>
                </c:pt>
                <c:pt idx="4422">
                  <c:v>1509</c:v>
                </c:pt>
                <c:pt idx="4423">
                  <c:v>1509</c:v>
                </c:pt>
                <c:pt idx="4424">
                  <c:v>1509</c:v>
                </c:pt>
                <c:pt idx="4425">
                  <c:v>1509</c:v>
                </c:pt>
                <c:pt idx="4426">
                  <c:v>1510</c:v>
                </c:pt>
                <c:pt idx="4427">
                  <c:v>1510</c:v>
                </c:pt>
                <c:pt idx="4428">
                  <c:v>1510</c:v>
                </c:pt>
                <c:pt idx="4429">
                  <c:v>1510</c:v>
                </c:pt>
                <c:pt idx="4430">
                  <c:v>1510</c:v>
                </c:pt>
                <c:pt idx="4431">
                  <c:v>1510</c:v>
                </c:pt>
                <c:pt idx="4432">
                  <c:v>1511</c:v>
                </c:pt>
                <c:pt idx="4433">
                  <c:v>1512</c:v>
                </c:pt>
                <c:pt idx="4434">
                  <c:v>1513</c:v>
                </c:pt>
                <c:pt idx="4435">
                  <c:v>1514</c:v>
                </c:pt>
                <c:pt idx="4436">
                  <c:v>1515</c:v>
                </c:pt>
                <c:pt idx="4437">
                  <c:v>1516</c:v>
                </c:pt>
                <c:pt idx="4438">
                  <c:v>1517</c:v>
                </c:pt>
                <c:pt idx="4439">
                  <c:v>1518</c:v>
                </c:pt>
                <c:pt idx="4440">
                  <c:v>1519</c:v>
                </c:pt>
                <c:pt idx="4441">
                  <c:v>1520</c:v>
                </c:pt>
                <c:pt idx="4442">
                  <c:v>1521</c:v>
                </c:pt>
                <c:pt idx="4443">
                  <c:v>1522</c:v>
                </c:pt>
                <c:pt idx="4444">
                  <c:v>1523</c:v>
                </c:pt>
                <c:pt idx="4445">
                  <c:v>1524</c:v>
                </c:pt>
                <c:pt idx="4446">
                  <c:v>1525</c:v>
                </c:pt>
                <c:pt idx="4447">
                  <c:v>1526</c:v>
                </c:pt>
                <c:pt idx="4448">
                  <c:v>1527</c:v>
                </c:pt>
                <c:pt idx="4449">
                  <c:v>1528</c:v>
                </c:pt>
                <c:pt idx="4450">
                  <c:v>1529</c:v>
                </c:pt>
                <c:pt idx="4451">
                  <c:v>1529</c:v>
                </c:pt>
                <c:pt idx="4452">
                  <c:v>1530</c:v>
                </c:pt>
                <c:pt idx="4453">
                  <c:v>1531</c:v>
                </c:pt>
                <c:pt idx="4454">
                  <c:v>1532</c:v>
                </c:pt>
                <c:pt idx="4455">
                  <c:v>1533</c:v>
                </c:pt>
                <c:pt idx="4456">
                  <c:v>1534</c:v>
                </c:pt>
                <c:pt idx="4457">
                  <c:v>1535</c:v>
                </c:pt>
                <c:pt idx="4458">
                  <c:v>1536</c:v>
                </c:pt>
                <c:pt idx="4459">
                  <c:v>1537</c:v>
                </c:pt>
                <c:pt idx="4460">
                  <c:v>1538</c:v>
                </c:pt>
                <c:pt idx="4461">
                  <c:v>1539</c:v>
                </c:pt>
                <c:pt idx="4462">
                  <c:v>1539</c:v>
                </c:pt>
                <c:pt idx="4463">
                  <c:v>1539</c:v>
                </c:pt>
                <c:pt idx="4464">
                  <c:v>1539</c:v>
                </c:pt>
                <c:pt idx="4465">
                  <c:v>1539</c:v>
                </c:pt>
                <c:pt idx="4466">
                  <c:v>1539</c:v>
                </c:pt>
                <c:pt idx="4467">
                  <c:v>1539</c:v>
                </c:pt>
                <c:pt idx="4468">
                  <c:v>1539</c:v>
                </c:pt>
                <c:pt idx="4469">
                  <c:v>1539</c:v>
                </c:pt>
                <c:pt idx="4470">
                  <c:v>1539</c:v>
                </c:pt>
                <c:pt idx="4471">
                  <c:v>1539</c:v>
                </c:pt>
                <c:pt idx="4472">
                  <c:v>1539</c:v>
                </c:pt>
                <c:pt idx="4473">
                  <c:v>1539</c:v>
                </c:pt>
                <c:pt idx="4474">
                  <c:v>1539</c:v>
                </c:pt>
                <c:pt idx="4475">
                  <c:v>1539</c:v>
                </c:pt>
                <c:pt idx="4476">
                  <c:v>1539</c:v>
                </c:pt>
                <c:pt idx="4477">
                  <c:v>1539</c:v>
                </c:pt>
                <c:pt idx="4478">
                  <c:v>1539</c:v>
                </c:pt>
                <c:pt idx="4479">
                  <c:v>1539</c:v>
                </c:pt>
                <c:pt idx="4480">
                  <c:v>1539</c:v>
                </c:pt>
                <c:pt idx="4481">
                  <c:v>1539</c:v>
                </c:pt>
                <c:pt idx="4482">
                  <c:v>1539</c:v>
                </c:pt>
                <c:pt idx="4483">
                  <c:v>1539</c:v>
                </c:pt>
                <c:pt idx="4484">
                  <c:v>1539</c:v>
                </c:pt>
                <c:pt idx="4485">
                  <c:v>1539</c:v>
                </c:pt>
                <c:pt idx="4486">
                  <c:v>1539</c:v>
                </c:pt>
                <c:pt idx="4487">
                  <c:v>1539</c:v>
                </c:pt>
                <c:pt idx="4488">
                  <c:v>1539</c:v>
                </c:pt>
                <c:pt idx="4489">
                  <c:v>1539</c:v>
                </c:pt>
                <c:pt idx="4490">
                  <c:v>1539</c:v>
                </c:pt>
                <c:pt idx="4491">
                  <c:v>1539</c:v>
                </c:pt>
                <c:pt idx="4492">
                  <c:v>1539</c:v>
                </c:pt>
                <c:pt idx="4493">
                  <c:v>1539</c:v>
                </c:pt>
                <c:pt idx="4494">
                  <c:v>1539</c:v>
                </c:pt>
                <c:pt idx="4495">
                  <c:v>1539</c:v>
                </c:pt>
                <c:pt idx="4496">
                  <c:v>1539</c:v>
                </c:pt>
                <c:pt idx="4497">
                  <c:v>1539</c:v>
                </c:pt>
                <c:pt idx="4498">
                  <c:v>1539</c:v>
                </c:pt>
                <c:pt idx="4499">
                  <c:v>1540</c:v>
                </c:pt>
                <c:pt idx="4500">
                  <c:v>1541</c:v>
                </c:pt>
                <c:pt idx="4501">
                  <c:v>1542</c:v>
                </c:pt>
                <c:pt idx="4502">
                  <c:v>1542</c:v>
                </c:pt>
                <c:pt idx="4503">
                  <c:v>1542</c:v>
                </c:pt>
                <c:pt idx="4504">
                  <c:v>1542</c:v>
                </c:pt>
                <c:pt idx="4505">
                  <c:v>1542</c:v>
                </c:pt>
                <c:pt idx="4506">
                  <c:v>1542</c:v>
                </c:pt>
                <c:pt idx="4507">
                  <c:v>1542</c:v>
                </c:pt>
                <c:pt idx="4508">
                  <c:v>1542</c:v>
                </c:pt>
                <c:pt idx="4509">
                  <c:v>1542</c:v>
                </c:pt>
                <c:pt idx="4510">
                  <c:v>1543</c:v>
                </c:pt>
                <c:pt idx="4511">
                  <c:v>1543</c:v>
                </c:pt>
                <c:pt idx="4512">
                  <c:v>1543</c:v>
                </c:pt>
                <c:pt idx="4513">
                  <c:v>1544</c:v>
                </c:pt>
                <c:pt idx="4514">
                  <c:v>1544</c:v>
                </c:pt>
                <c:pt idx="4515">
                  <c:v>1544</c:v>
                </c:pt>
                <c:pt idx="4516">
                  <c:v>1545</c:v>
                </c:pt>
                <c:pt idx="4517">
                  <c:v>1545</c:v>
                </c:pt>
                <c:pt idx="4518">
                  <c:v>1545</c:v>
                </c:pt>
                <c:pt idx="4519">
                  <c:v>1545</c:v>
                </c:pt>
                <c:pt idx="4520">
                  <c:v>1546</c:v>
                </c:pt>
                <c:pt idx="4521">
                  <c:v>1546</c:v>
                </c:pt>
                <c:pt idx="4522">
                  <c:v>1546</c:v>
                </c:pt>
                <c:pt idx="4523">
                  <c:v>1546</c:v>
                </c:pt>
                <c:pt idx="4524">
                  <c:v>1547</c:v>
                </c:pt>
                <c:pt idx="4525">
                  <c:v>1548</c:v>
                </c:pt>
                <c:pt idx="4526">
                  <c:v>1548</c:v>
                </c:pt>
                <c:pt idx="4527">
                  <c:v>1549</c:v>
                </c:pt>
                <c:pt idx="4528">
                  <c:v>1549</c:v>
                </c:pt>
                <c:pt idx="4529">
                  <c:v>1550</c:v>
                </c:pt>
                <c:pt idx="4530">
                  <c:v>1551</c:v>
                </c:pt>
                <c:pt idx="4531">
                  <c:v>1552</c:v>
                </c:pt>
                <c:pt idx="4532">
                  <c:v>1553</c:v>
                </c:pt>
                <c:pt idx="4533">
                  <c:v>1553</c:v>
                </c:pt>
                <c:pt idx="4534">
                  <c:v>1553</c:v>
                </c:pt>
                <c:pt idx="4535">
                  <c:v>1554</c:v>
                </c:pt>
                <c:pt idx="4536">
                  <c:v>1554</c:v>
                </c:pt>
                <c:pt idx="4537">
                  <c:v>1554</c:v>
                </c:pt>
                <c:pt idx="4538">
                  <c:v>1554</c:v>
                </c:pt>
                <c:pt idx="4539">
                  <c:v>1555</c:v>
                </c:pt>
                <c:pt idx="4540">
                  <c:v>1555</c:v>
                </c:pt>
                <c:pt idx="4541">
                  <c:v>1555</c:v>
                </c:pt>
                <c:pt idx="4542">
                  <c:v>1555</c:v>
                </c:pt>
                <c:pt idx="4543">
                  <c:v>1555</c:v>
                </c:pt>
                <c:pt idx="4544">
                  <c:v>1555</c:v>
                </c:pt>
                <c:pt idx="4545">
                  <c:v>1556</c:v>
                </c:pt>
                <c:pt idx="4546">
                  <c:v>1557</c:v>
                </c:pt>
                <c:pt idx="4547">
                  <c:v>1557</c:v>
                </c:pt>
                <c:pt idx="4548">
                  <c:v>1557</c:v>
                </c:pt>
                <c:pt idx="4549">
                  <c:v>1557</c:v>
                </c:pt>
                <c:pt idx="4550">
                  <c:v>1557</c:v>
                </c:pt>
                <c:pt idx="4551">
                  <c:v>1558</c:v>
                </c:pt>
                <c:pt idx="4552">
                  <c:v>1559</c:v>
                </c:pt>
                <c:pt idx="4553">
                  <c:v>1559</c:v>
                </c:pt>
                <c:pt idx="4554">
                  <c:v>1559</c:v>
                </c:pt>
                <c:pt idx="4555">
                  <c:v>1560</c:v>
                </c:pt>
                <c:pt idx="4556">
                  <c:v>1560</c:v>
                </c:pt>
                <c:pt idx="4557">
                  <c:v>1560</c:v>
                </c:pt>
                <c:pt idx="4558">
                  <c:v>1561</c:v>
                </c:pt>
                <c:pt idx="4559">
                  <c:v>1562</c:v>
                </c:pt>
                <c:pt idx="4560">
                  <c:v>1562</c:v>
                </c:pt>
                <c:pt idx="4561">
                  <c:v>1562</c:v>
                </c:pt>
                <c:pt idx="4562">
                  <c:v>1562</c:v>
                </c:pt>
                <c:pt idx="4563">
                  <c:v>1563</c:v>
                </c:pt>
                <c:pt idx="4564">
                  <c:v>1563</c:v>
                </c:pt>
                <c:pt idx="4565">
                  <c:v>1563</c:v>
                </c:pt>
                <c:pt idx="4566">
                  <c:v>1563</c:v>
                </c:pt>
                <c:pt idx="4567">
                  <c:v>1563</c:v>
                </c:pt>
                <c:pt idx="4568">
                  <c:v>1563</c:v>
                </c:pt>
                <c:pt idx="4569">
                  <c:v>1563</c:v>
                </c:pt>
                <c:pt idx="4570">
                  <c:v>1563</c:v>
                </c:pt>
                <c:pt idx="4571">
                  <c:v>1563</c:v>
                </c:pt>
                <c:pt idx="4572">
                  <c:v>1563</c:v>
                </c:pt>
                <c:pt idx="4573">
                  <c:v>1563</c:v>
                </c:pt>
                <c:pt idx="4574">
                  <c:v>1563</c:v>
                </c:pt>
                <c:pt idx="4575">
                  <c:v>1563</c:v>
                </c:pt>
                <c:pt idx="4576">
                  <c:v>1563</c:v>
                </c:pt>
                <c:pt idx="4577">
                  <c:v>1563</c:v>
                </c:pt>
                <c:pt idx="4578">
                  <c:v>1563</c:v>
                </c:pt>
                <c:pt idx="4579">
                  <c:v>1563</c:v>
                </c:pt>
                <c:pt idx="4580">
                  <c:v>1563</c:v>
                </c:pt>
                <c:pt idx="4581">
                  <c:v>1564</c:v>
                </c:pt>
                <c:pt idx="4582">
                  <c:v>1564</c:v>
                </c:pt>
                <c:pt idx="4583">
                  <c:v>1564</c:v>
                </c:pt>
                <c:pt idx="4584">
                  <c:v>1564</c:v>
                </c:pt>
                <c:pt idx="4585">
                  <c:v>1564</c:v>
                </c:pt>
                <c:pt idx="4586">
                  <c:v>1565</c:v>
                </c:pt>
                <c:pt idx="4587">
                  <c:v>1566</c:v>
                </c:pt>
                <c:pt idx="4588">
                  <c:v>1566</c:v>
                </c:pt>
                <c:pt idx="4589">
                  <c:v>1567</c:v>
                </c:pt>
                <c:pt idx="4590">
                  <c:v>1568</c:v>
                </c:pt>
                <c:pt idx="4591">
                  <c:v>1569</c:v>
                </c:pt>
                <c:pt idx="4592">
                  <c:v>1570</c:v>
                </c:pt>
                <c:pt idx="4593">
                  <c:v>1571</c:v>
                </c:pt>
                <c:pt idx="4594">
                  <c:v>1571</c:v>
                </c:pt>
                <c:pt idx="4595">
                  <c:v>1571</c:v>
                </c:pt>
                <c:pt idx="4596">
                  <c:v>1571</c:v>
                </c:pt>
                <c:pt idx="4597">
                  <c:v>1571</c:v>
                </c:pt>
                <c:pt idx="4598">
                  <c:v>1572</c:v>
                </c:pt>
                <c:pt idx="4599">
                  <c:v>1572</c:v>
                </c:pt>
                <c:pt idx="4600">
                  <c:v>1572</c:v>
                </c:pt>
                <c:pt idx="4601">
                  <c:v>1572</c:v>
                </c:pt>
                <c:pt idx="4602">
                  <c:v>1572</c:v>
                </c:pt>
                <c:pt idx="4603">
                  <c:v>1572</c:v>
                </c:pt>
                <c:pt idx="4604">
                  <c:v>1572</c:v>
                </c:pt>
                <c:pt idx="4605">
                  <c:v>1572</c:v>
                </c:pt>
                <c:pt idx="4606">
                  <c:v>1572</c:v>
                </c:pt>
                <c:pt idx="4607">
                  <c:v>1572</c:v>
                </c:pt>
                <c:pt idx="4608">
                  <c:v>1573</c:v>
                </c:pt>
                <c:pt idx="4609">
                  <c:v>1573</c:v>
                </c:pt>
                <c:pt idx="4610">
                  <c:v>1573</c:v>
                </c:pt>
                <c:pt idx="4611">
                  <c:v>1573</c:v>
                </c:pt>
                <c:pt idx="4612">
                  <c:v>1573</c:v>
                </c:pt>
                <c:pt idx="4613">
                  <c:v>1573</c:v>
                </c:pt>
                <c:pt idx="4614">
                  <c:v>1573</c:v>
                </c:pt>
                <c:pt idx="4615">
                  <c:v>1573</c:v>
                </c:pt>
                <c:pt idx="4616">
                  <c:v>1574</c:v>
                </c:pt>
                <c:pt idx="4617">
                  <c:v>1574</c:v>
                </c:pt>
                <c:pt idx="4618">
                  <c:v>1574</c:v>
                </c:pt>
                <c:pt idx="4619">
                  <c:v>1574</c:v>
                </c:pt>
                <c:pt idx="4620">
                  <c:v>1575</c:v>
                </c:pt>
                <c:pt idx="4621">
                  <c:v>1575</c:v>
                </c:pt>
                <c:pt idx="4622">
                  <c:v>1575</c:v>
                </c:pt>
                <c:pt idx="4623">
                  <c:v>1575</c:v>
                </c:pt>
                <c:pt idx="4624">
                  <c:v>1575</c:v>
                </c:pt>
                <c:pt idx="4625">
                  <c:v>1576</c:v>
                </c:pt>
                <c:pt idx="4626">
                  <c:v>1576</c:v>
                </c:pt>
                <c:pt idx="4627">
                  <c:v>1576</c:v>
                </c:pt>
                <c:pt idx="4628">
                  <c:v>1577</c:v>
                </c:pt>
                <c:pt idx="4629">
                  <c:v>1577</c:v>
                </c:pt>
                <c:pt idx="4630">
                  <c:v>1577</c:v>
                </c:pt>
                <c:pt idx="4631">
                  <c:v>1577</c:v>
                </c:pt>
                <c:pt idx="4632">
                  <c:v>1577</c:v>
                </c:pt>
                <c:pt idx="4633">
                  <c:v>1577</c:v>
                </c:pt>
                <c:pt idx="4634">
                  <c:v>1578</c:v>
                </c:pt>
                <c:pt idx="4635">
                  <c:v>1578</c:v>
                </c:pt>
                <c:pt idx="4636">
                  <c:v>1578</c:v>
                </c:pt>
                <c:pt idx="4637">
                  <c:v>1579</c:v>
                </c:pt>
                <c:pt idx="4638">
                  <c:v>1580</c:v>
                </c:pt>
                <c:pt idx="4639">
                  <c:v>1581</c:v>
                </c:pt>
                <c:pt idx="4640">
                  <c:v>1582</c:v>
                </c:pt>
                <c:pt idx="4641">
                  <c:v>1583</c:v>
                </c:pt>
                <c:pt idx="4642">
                  <c:v>1583</c:v>
                </c:pt>
                <c:pt idx="4643">
                  <c:v>1584</c:v>
                </c:pt>
                <c:pt idx="4644">
                  <c:v>1585</c:v>
                </c:pt>
                <c:pt idx="4645">
                  <c:v>1586</c:v>
                </c:pt>
                <c:pt idx="4646">
                  <c:v>1587</c:v>
                </c:pt>
                <c:pt idx="4647">
                  <c:v>1588</c:v>
                </c:pt>
                <c:pt idx="4648">
                  <c:v>1589</c:v>
                </c:pt>
                <c:pt idx="4649">
                  <c:v>1590</c:v>
                </c:pt>
                <c:pt idx="4650">
                  <c:v>1591</c:v>
                </c:pt>
                <c:pt idx="4651">
                  <c:v>1591</c:v>
                </c:pt>
                <c:pt idx="4652">
                  <c:v>1592</c:v>
                </c:pt>
                <c:pt idx="4653">
                  <c:v>1593</c:v>
                </c:pt>
                <c:pt idx="4654">
                  <c:v>1594</c:v>
                </c:pt>
                <c:pt idx="4655">
                  <c:v>1595</c:v>
                </c:pt>
                <c:pt idx="4656">
                  <c:v>1595</c:v>
                </c:pt>
                <c:pt idx="4657">
                  <c:v>1595</c:v>
                </c:pt>
                <c:pt idx="4658">
                  <c:v>1596</c:v>
                </c:pt>
                <c:pt idx="4659">
                  <c:v>1597</c:v>
                </c:pt>
                <c:pt idx="4660">
                  <c:v>1598</c:v>
                </c:pt>
                <c:pt idx="4661">
                  <c:v>1599</c:v>
                </c:pt>
                <c:pt idx="4662">
                  <c:v>1600</c:v>
                </c:pt>
                <c:pt idx="4663">
                  <c:v>1601</c:v>
                </c:pt>
                <c:pt idx="4664">
                  <c:v>1602</c:v>
                </c:pt>
                <c:pt idx="4665">
                  <c:v>1602</c:v>
                </c:pt>
                <c:pt idx="4666">
                  <c:v>1603</c:v>
                </c:pt>
                <c:pt idx="4667">
                  <c:v>1604</c:v>
                </c:pt>
                <c:pt idx="4668">
                  <c:v>1604</c:v>
                </c:pt>
                <c:pt idx="4669">
                  <c:v>1605</c:v>
                </c:pt>
                <c:pt idx="4670">
                  <c:v>1606</c:v>
                </c:pt>
                <c:pt idx="4671">
                  <c:v>1606</c:v>
                </c:pt>
                <c:pt idx="4672">
                  <c:v>1607</c:v>
                </c:pt>
                <c:pt idx="4673">
                  <c:v>1608</c:v>
                </c:pt>
                <c:pt idx="4674">
                  <c:v>1609</c:v>
                </c:pt>
                <c:pt idx="4675">
                  <c:v>1609</c:v>
                </c:pt>
                <c:pt idx="4676">
                  <c:v>1610</c:v>
                </c:pt>
                <c:pt idx="4677">
                  <c:v>1611</c:v>
                </c:pt>
                <c:pt idx="4678">
                  <c:v>1612</c:v>
                </c:pt>
                <c:pt idx="4679">
                  <c:v>1613</c:v>
                </c:pt>
                <c:pt idx="4680">
                  <c:v>1614</c:v>
                </c:pt>
                <c:pt idx="4681">
                  <c:v>1615</c:v>
                </c:pt>
                <c:pt idx="4682">
                  <c:v>1616</c:v>
                </c:pt>
                <c:pt idx="4683">
                  <c:v>1617</c:v>
                </c:pt>
                <c:pt idx="4684">
                  <c:v>1618</c:v>
                </c:pt>
                <c:pt idx="4685">
                  <c:v>1619</c:v>
                </c:pt>
                <c:pt idx="4686">
                  <c:v>1620</c:v>
                </c:pt>
                <c:pt idx="4687">
                  <c:v>1621</c:v>
                </c:pt>
                <c:pt idx="4688">
                  <c:v>1622</c:v>
                </c:pt>
                <c:pt idx="4689">
                  <c:v>1623</c:v>
                </c:pt>
                <c:pt idx="4690">
                  <c:v>1624</c:v>
                </c:pt>
                <c:pt idx="4691">
                  <c:v>1625</c:v>
                </c:pt>
                <c:pt idx="4692">
                  <c:v>1626</c:v>
                </c:pt>
                <c:pt idx="4693">
                  <c:v>1627</c:v>
                </c:pt>
                <c:pt idx="4694">
                  <c:v>1627</c:v>
                </c:pt>
                <c:pt idx="4695">
                  <c:v>1628</c:v>
                </c:pt>
                <c:pt idx="4696">
                  <c:v>1629</c:v>
                </c:pt>
                <c:pt idx="4697">
                  <c:v>1630</c:v>
                </c:pt>
                <c:pt idx="4698">
                  <c:v>1630</c:v>
                </c:pt>
                <c:pt idx="4699">
                  <c:v>1631</c:v>
                </c:pt>
                <c:pt idx="4700">
                  <c:v>1632</c:v>
                </c:pt>
                <c:pt idx="4701">
                  <c:v>1633</c:v>
                </c:pt>
                <c:pt idx="4702">
                  <c:v>1634</c:v>
                </c:pt>
                <c:pt idx="4703">
                  <c:v>1635</c:v>
                </c:pt>
                <c:pt idx="4704">
                  <c:v>1636</c:v>
                </c:pt>
                <c:pt idx="4705">
                  <c:v>1636</c:v>
                </c:pt>
                <c:pt idx="4706">
                  <c:v>1636</c:v>
                </c:pt>
                <c:pt idx="4707">
                  <c:v>1636</c:v>
                </c:pt>
                <c:pt idx="4708">
                  <c:v>1636</c:v>
                </c:pt>
                <c:pt idx="4709">
                  <c:v>1636</c:v>
                </c:pt>
                <c:pt idx="4710">
                  <c:v>1636</c:v>
                </c:pt>
                <c:pt idx="4711">
                  <c:v>1636</c:v>
                </c:pt>
                <c:pt idx="4712">
                  <c:v>1636</c:v>
                </c:pt>
                <c:pt idx="4713">
                  <c:v>1636</c:v>
                </c:pt>
                <c:pt idx="4714">
                  <c:v>1636</c:v>
                </c:pt>
                <c:pt idx="4715">
                  <c:v>1636</c:v>
                </c:pt>
                <c:pt idx="4716">
                  <c:v>1636</c:v>
                </c:pt>
                <c:pt idx="4717">
                  <c:v>1636</c:v>
                </c:pt>
                <c:pt idx="4718">
                  <c:v>1636</c:v>
                </c:pt>
                <c:pt idx="4719">
                  <c:v>1636</c:v>
                </c:pt>
                <c:pt idx="4720">
                  <c:v>1636</c:v>
                </c:pt>
                <c:pt idx="4721">
                  <c:v>1636</c:v>
                </c:pt>
                <c:pt idx="4722">
                  <c:v>1636</c:v>
                </c:pt>
                <c:pt idx="4723">
                  <c:v>1636</c:v>
                </c:pt>
                <c:pt idx="4724">
                  <c:v>1636</c:v>
                </c:pt>
                <c:pt idx="4725">
                  <c:v>1636</c:v>
                </c:pt>
                <c:pt idx="4726">
                  <c:v>1636</c:v>
                </c:pt>
                <c:pt idx="4727">
                  <c:v>1636</c:v>
                </c:pt>
                <c:pt idx="4728">
                  <c:v>1637</c:v>
                </c:pt>
                <c:pt idx="4729">
                  <c:v>1637</c:v>
                </c:pt>
                <c:pt idx="4730">
                  <c:v>1637</c:v>
                </c:pt>
                <c:pt idx="4731">
                  <c:v>1637</c:v>
                </c:pt>
                <c:pt idx="4732">
                  <c:v>1637</c:v>
                </c:pt>
                <c:pt idx="4733">
                  <c:v>1637</c:v>
                </c:pt>
                <c:pt idx="4734">
                  <c:v>1637</c:v>
                </c:pt>
                <c:pt idx="4735">
                  <c:v>1637</c:v>
                </c:pt>
                <c:pt idx="4736">
                  <c:v>1637</c:v>
                </c:pt>
                <c:pt idx="4737">
                  <c:v>1637</c:v>
                </c:pt>
                <c:pt idx="4738">
                  <c:v>1637</c:v>
                </c:pt>
                <c:pt idx="4739">
                  <c:v>1637</c:v>
                </c:pt>
                <c:pt idx="4740">
                  <c:v>1637</c:v>
                </c:pt>
                <c:pt idx="4741">
                  <c:v>1637</c:v>
                </c:pt>
                <c:pt idx="4742">
                  <c:v>1637</c:v>
                </c:pt>
                <c:pt idx="4743">
                  <c:v>1637</c:v>
                </c:pt>
                <c:pt idx="4744">
                  <c:v>1637</c:v>
                </c:pt>
                <c:pt idx="4745">
                  <c:v>1637</c:v>
                </c:pt>
                <c:pt idx="4746">
                  <c:v>1637</c:v>
                </c:pt>
                <c:pt idx="4747">
                  <c:v>1637</c:v>
                </c:pt>
                <c:pt idx="4748">
                  <c:v>1637</c:v>
                </c:pt>
                <c:pt idx="4749">
                  <c:v>1637</c:v>
                </c:pt>
                <c:pt idx="4750">
                  <c:v>1637</c:v>
                </c:pt>
                <c:pt idx="4751">
                  <c:v>1637</c:v>
                </c:pt>
                <c:pt idx="4752">
                  <c:v>1637</c:v>
                </c:pt>
                <c:pt idx="4753">
                  <c:v>1637</c:v>
                </c:pt>
                <c:pt idx="4754">
                  <c:v>1637</c:v>
                </c:pt>
                <c:pt idx="4755">
                  <c:v>1637</c:v>
                </c:pt>
                <c:pt idx="4756">
                  <c:v>1637</c:v>
                </c:pt>
                <c:pt idx="4757">
                  <c:v>1637</c:v>
                </c:pt>
                <c:pt idx="4758">
                  <c:v>1637</c:v>
                </c:pt>
                <c:pt idx="4759">
                  <c:v>1637</c:v>
                </c:pt>
                <c:pt idx="4760">
                  <c:v>1637</c:v>
                </c:pt>
                <c:pt idx="4761">
                  <c:v>1637</c:v>
                </c:pt>
                <c:pt idx="4762">
                  <c:v>1637</c:v>
                </c:pt>
                <c:pt idx="4763">
                  <c:v>1638</c:v>
                </c:pt>
                <c:pt idx="4764">
                  <c:v>1638</c:v>
                </c:pt>
                <c:pt idx="4765">
                  <c:v>1638</c:v>
                </c:pt>
                <c:pt idx="4766">
                  <c:v>1639</c:v>
                </c:pt>
                <c:pt idx="4767">
                  <c:v>1639</c:v>
                </c:pt>
                <c:pt idx="4768">
                  <c:v>1639</c:v>
                </c:pt>
                <c:pt idx="4769">
                  <c:v>1639</c:v>
                </c:pt>
                <c:pt idx="4770">
                  <c:v>1639</c:v>
                </c:pt>
                <c:pt idx="4771">
                  <c:v>1639</c:v>
                </c:pt>
                <c:pt idx="4772">
                  <c:v>1639</c:v>
                </c:pt>
                <c:pt idx="4773">
                  <c:v>1639</c:v>
                </c:pt>
                <c:pt idx="4774">
                  <c:v>1639</c:v>
                </c:pt>
                <c:pt idx="4775">
                  <c:v>1639</c:v>
                </c:pt>
                <c:pt idx="4776">
                  <c:v>1639</c:v>
                </c:pt>
                <c:pt idx="4777">
                  <c:v>1639</c:v>
                </c:pt>
                <c:pt idx="4778">
                  <c:v>1639</c:v>
                </c:pt>
                <c:pt idx="4779">
                  <c:v>1639</c:v>
                </c:pt>
                <c:pt idx="4780">
                  <c:v>1639</c:v>
                </c:pt>
                <c:pt idx="4781">
                  <c:v>1639</c:v>
                </c:pt>
                <c:pt idx="4782">
                  <c:v>1639</c:v>
                </c:pt>
                <c:pt idx="4783">
                  <c:v>1639</c:v>
                </c:pt>
                <c:pt idx="4784">
                  <c:v>1639</c:v>
                </c:pt>
                <c:pt idx="4785">
                  <c:v>1639</c:v>
                </c:pt>
                <c:pt idx="4786">
                  <c:v>1639</c:v>
                </c:pt>
                <c:pt idx="4787">
                  <c:v>1639</c:v>
                </c:pt>
                <c:pt idx="4788">
                  <c:v>1639</c:v>
                </c:pt>
                <c:pt idx="4789">
                  <c:v>1639</c:v>
                </c:pt>
                <c:pt idx="4790">
                  <c:v>1639</c:v>
                </c:pt>
                <c:pt idx="4791">
                  <c:v>1639</c:v>
                </c:pt>
                <c:pt idx="4792">
                  <c:v>1640</c:v>
                </c:pt>
                <c:pt idx="4793">
                  <c:v>1641</c:v>
                </c:pt>
                <c:pt idx="4794">
                  <c:v>1642</c:v>
                </c:pt>
                <c:pt idx="4795">
                  <c:v>1643</c:v>
                </c:pt>
                <c:pt idx="4796">
                  <c:v>1644</c:v>
                </c:pt>
                <c:pt idx="4797">
                  <c:v>1645</c:v>
                </c:pt>
                <c:pt idx="4798">
                  <c:v>1646</c:v>
                </c:pt>
                <c:pt idx="4799">
                  <c:v>1647</c:v>
                </c:pt>
                <c:pt idx="4800">
                  <c:v>1648</c:v>
                </c:pt>
                <c:pt idx="4801">
                  <c:v>1649</c:v>
                </c:pt>
                <c:pt idx="4802">
                  <c:v>1650</c:v>
                </c:pt>
                <c:pt idx="4803">
                  <c:v>1651</c:v>
                </c:pt>
                <c:pt idx="4804">
                  <c:v>1651</c:v>
                </c:pt>
                <c:pt idx="4805">
                  <c:v>1652</c:v>
                </c:pt>
                <c:pt idx="4806">
                  <c:v>1652</c:v>
                </c:pt>
                <c:pt idx="4807">
                  <c:v>1652</c:v>
                </c:pt>
                <c:pt idx="4808">
                  <c:v>1652</c:v>
                </c:pt>
                <c:pt idx="4809">
                  <c:v>1652</c:v>
                </c:pt>
                <c:pt idx="4810">
                  <c:v>1652</c:v>
                </c:pt>
                <c:pt idx="4811">
                  <c:v>1652</c:v>
                </c:pt>
                <c:pt idx="4812">
                  <c:v>1652</c:v>
                </c:pt>
                <c:pt idx="4813">
                  <c:v>1652</c:v>
                </c:pt>
                <c:pt idx="4814">
                  <c:v>1653</c:v>
                </c:pt>
                <c:pt idx="4815">
                  <c:v>1653</c:v>
                </c:pt>
                <c:pt idx="4816">
                  <c:v>1653</c:v>
                </c:pt>
                <c:pt idx="4817">
                  <c:v>1653</c:v>
                </c:pt>
                <c:pt idx="4818">
                  <c:v>1653</c:v>
                </c:pt>
                <c:pt idx="4819">
                  <c:v>1654</c:v>
                </c:pt>
                <c:pt idx="4820">
                  <c:v>1654</c:v>
                </c:pt>
                <c:pt idx="4821">
                  <c:v>1654</c:v>
                </c:pt>
                <c:pt idx="4822">
                  <c:v>1654</c:v>
                </c:pt>
                <c:pt idx="4823">
                  <c:v>1654</c:v>
                </c:pt>
                <c:pt idx="4824">
                  <c:v>1655</c:v>
                </c:pt>
                <c:pt idx="4825">
                  <c:v>1656</c:v>
                </c:pt>
                <c:pt idx="4826">
                  <c:v>1657</c:v>
                </c:pt>
                <c:pt idx="4827">
                  <c:v>1658</c:v>
                </c:pt>
                <c:pt idx="4828">
                  <c:v>1659</c:v>
                </c:pt>
                <c:pt idx="4829">
                  <c:v>1660</c:v>
                </c:pt>
                <c:pt idx="4830">
                  <c:v>1661</c:v>
                </c:pt>
                <c:pt idx="4831">
                  <c:v>1662</c:v>
                </c:pt>
                <c:pt idx="4832">
                  <c:v>1663</c:v>
                </c:pt>
                <c:pt idx="4833">
                  <c:v>1663</c:v>
                </c:pt>
                <c:pt idx="4834">
                  <c:v>1663</c:v>
                </c:pt>
                <c:pt idx="4835">
                  <c:v>1664</c:v>
                </c:pt>
                <c:pt idx="4836">
                  <c:v>1664</c:v>
                </c:pt>
                <c:pt idx="4837">
                  <c:v>1665</c:v>
                </c:pt>
                <c:pt idx="4838">
                  <c:v>1666</c:v>
                </c:pt>
                <c:pt idx="4839">
                  <c:v>1666</c:v>
                </c:pt>
                <c:pt idx="4840">
                  <c:v>1666</c:v>
                </c:pt>
                <c:pt idx="4841">
                  <c:v>1667</c:v>
                </c:pt>
                <c:pt idx="4842">
                  <c:v>1668</c:v>
                </c:pt>
                <c:pt idx="4843">
                  <c:v>1669</c:v>
                </c:pt>
                <c:pt idx="4844">
                  <c:v>1670</c:v>
                </c:pt>
                <c:pt idx="4845">
                  <c:v>1671</c:v>
                </c:pt>
                <c:pt idx="4846">
                  <c:v>1672</c:v>
                </c:pt>
                <c:pt idx="4847">
                  <c:v>1673</c:v>
                </c:pt>
                <c:pt idx="4848">
                  <c:v>1674</c:v>
                </c:pt>
                <c:pt idx="4849">
                  <c:v>1674</c:v>
                </c:pt>
                <c:pt idx="4850">
                  <c:v>1675</c:v>
                </c:pt>
                <c:pt idx="4851">
                  <c:v>1676</c:v>
                </c:pt>
                <c:pt idx="4852">
                  <c:v>1677</c:v>
                </c:pt>
                <c:pt idx="4853">
                  <c:v>1678</c:v>
                </c:pt>
                <c:pt idx="4854">
                  <c:v>1679</c:v>
                </c:pt>
                <c:pt idx="4855">
                  <c:v>1680</c:v>
                </c:pt>
                <c:pt idx="4856">
                  <c:v>1681</c:v>
                </c:pt>
                <c:pt idx="4857">
                  <c:v>1682</c:v>
                </c:pt>
                <c:pt idx="4858">
                  <c:v>1683</c:v>
                </c:pt>
                <c:pt idx="4859">
                  <c:v>1684</c:v>
                </c:pt>
                <c:pt idx="4860">
                  <c:v>1685</c:v>
                </c:pt>
                <c:pt idx="4861">
                  <c:v>1685</c:v>
                </c:pt>
                <c:pt idx="4862">
                  <c:v>1686</c:v>
                </c:pt>
                <c:pt idx="4863">
                  <c:v>1687</c:v>
                </c:pt>
                <c:pt idx="4864">
                  <c:v>1688</c:v>
                </c:pt>
                <c:pt idx="4865">
                  <c:v>1688</c:v>
                </c:pt>
                <c:pt idx="4866">
                  <c:v>1688</c:v>
                </c:pt>
                <c:pt idx="4867">
                  <c:v>1688</c:v>
                </c:pt>
                <c:pt idx="4868">
                  <c:v>1688</c:v>
                </c:pt>
                <c:pt idx="4869">
                  <c:v>1688</c:v>
                </c:pt>
                <c:pt idx="4870">
                  <c:v>1688</c:v>
                </c:pt>
                <c:pt idx="4871">
                  <c:v>1688</c:v>
                </c:pt>
                <c:pt idx="4872">
                  <c:v>1688</c:v>
                </c:pt>
                <c:pt idx="4873">
                  <c:v>1688</c:v>
                </c:pt>
                <c:pt idx="4874">
                  <c:v>1688</c:v>
                </c:pt>
                <c:pt idx="4875">
                  <c:v>1688</c:v>
                </c:pt>
                <c:pt idx="4876">
                  <c:v>1688</c:v>
                </c:pt>
                <c:pt idx="4877">
                  <c:v>1688</c:v>
                </c:pt>
                <c:pt idx="4878">
                  <c:v>1688</c:v>
                </c:pt>
                <c:pt idx="4879">
                  <c:v>1688</c:v>
                </c:pt>
                <c:pt idx="4880">
                  <c:v>1688</c:v>
                </c:pt>
                <c:pt idx="4881">
                  <c:v>1688</c:v>
                </c:pt>
                <c:pt idx="4882">
                  <c:v>1688</c:v>
                </c:pt>
                <c:pt idx="4883">
                  <c:v>1688</c:v>
                </c:pt>
                <c:pt idx="4884">
                  <c:v>1689</c:v>
                </c:pt>
                <c:pt idx="4885">
                  <c:v>1689</c:v>
                </c:pt>
                <c:pt idx="4886">
                  <c:v>1689</c:v>
                </c:pt>
                <c:pt idx="4887">
                  <c:v>1689</c:v>
                </c:pt>
                <c:pt idx="4888">
                  <c:v>1690</c:v>
                </c:pt>
                <c:pt idx="4889">
                  <c:v>1691</c:v>
                </c:pt>
                <c:pt idx="4890">
                  <c:v>1691</c:v>
                </c:pt>
                <c:pt idx="4891">
                  <c:v>1692</c:v>
                </c:pt>
                <c:pt idx="4892">
                  <c:v>1692</c:v>
                </c:pt>
                <c:pt idx="4893">
                  <c:v>1692</c:v>
                </c:pt>
                <c:pt idx="4894">
                  <c:v>1692</c:v>
                </c:pt>
                <c:pt idx="4895">
                  <c:v>1692</c:v>
                </c:pt>
                <c:pt idx="4896">
                  <c:v>1692</c:v>
                </c:pt>
                <c:pt idx="4897">
                  <c:v>1693</c:v>
                </c:pt>
                <c:pt idx="4898">
                  <c:v>1694</c:v>
                </c:pt>
                <c:pt idx="4899">
                  <c:v>1695</c:v>
                </c:pt>
                <c:pt idx="4900">
                  <c:v>1695</c:v>
                </c:pt>
                <c:pt idx="4901">
                  <c:v>1695</c:v>
                </c:pt>
                <c:pt idx="4902">
                  <c:v>1695</c:v>
                </c:pt>
                <c:pt idx="4903">
                  <c:v>1695</c:v>
                </c:pt>
                <c:pt idx="4904">
                  <c:v>1695</c:v>
                </c:pt>
                <c:pt idx="4905">
                  <c:v>1696</c:v>
                </c:pt>
                <c:pt idx="4906">
                  <c:v>1697</c:v>
                </c:pt>
                <c:pt idx="4907">
                  <c:v>1698</c:v>
                </c:pt>
                <c:pt idx="4908">
                  <c:v>1699</c:v>
                </c:pt>
                <c:pt idx="4909">
                  <c:v>1700</c:v>
                </c:pt>
                <c:pt idx="4910">
                  <c:v>1701</c:v>
                </c:pt>
                <c:pt idx="4911">
                  <c:v>1702</c:v>
                </c:pt>
                <c:pt idx="4912">
                  <c:v>1703</c:v>
                </c:pt>
                <c:pt idx="4913">
                  <c:v>1704</c:v>
                </c:pt>
                <c:pt idx="4914">
                  <c:v>1705</c:v>
                </c:pt>
                <c:pt idx="4915">
                  <c:v>1706</c:v>
                </c:pt>
                <c:pt idx="4916">
                  <c:v>1707</c:v>
                </c:pt>
                <c:pt idx="4917">
                  <c:v>1708</c:v>
                </c:pt>
                <c:pt idx="4918">
                  <c:v>1708</c:v>
                </c:pt>
                <c:pt idx="4919">
                  <c:v>1709</c:v>
                </c:pt>
                <c:pt idx="4920">
                  <c:v>1710</c:v>
                </c:pt>
                <c:pt idx="4921">
                  <c:v>1711</c:v>
                </c:pt>
                <c:pt idx="4922">
                  <c:v>1712</c:v>
                </c:pt>
                <c:pt idx="4923">
                  <c:v>1713</c:v>
                </c:pt>
                <c:pt idx="4924">
                  <c:v>1714</c:v>
                </c:pt>
                <c:pt idx="4925">
                  <c:v>1715</c:v>
                </c:pt>
                <c:pt idx="4926">
                  <c:v>1716</c:v>
                </c:pt>
                <c:pt idx="4927">
                  <c:v>1717</c:v>
                </c:pt>
                <c:pt idx="4928">
                  <c:v>1718</c:v>
                </c:pt>
                <c:pt idx="4929">
                  <c:v>1719</c:v>
                </c:pt>
                <c:pt idx="4930">
                  <c:v>1719</c:v>
                </c:pt>
                <c:pt idx="4931">
                  <c:v>1720</c:v>
                </c:pt>
                <c:pt idx="4932">
                  <c:v>1721</c:v>
                </c:pt>
                <c:pt idx="4933">
                  <c:v>1722</c:v>
                </c:pt>
                <c:pt idx="4934">
                  <c:v>1723</c:v>
                </c:pt>
                <c:pt idx="4935">
                  <c:v>1724</c:v>
                </c:pt>
                <c:pt idx="4936">
                  <c:v>1724</c:v>
                </c:pt>
                <c:pt idx="4937">
                  <c:v>1724</c:v>
                </c:pt>
                <c:pt idx="4938">
                  <c:v>1725</c:v>
                </c:pt>
                <c:pt idx="4939">
                  <c:v>1726</c:v>
                </c:pt>
                <c:pt idx="4940">
                  <c:v>1727</c:v>
                </c:pt>
                <c:pt idx="4941">
                  <c:v>1728</c:v>
                </c:pt>
                <c:pt idx="4942">
                  <c:v>1729</c:v>
                </c:pt>
                <c:pt idx="4943">
                  <c:v>1730</c:v>
                </c:pt>
                <c:pt idx="4944">
                  <c:v>1731</c:v>
                </c:pt>
                <c:pt idx="4945">
                  <c:v>1732</c:v>
                </c:pt>
                <c:pt idx="4946">
                  <c:v>1733</c:v>
                </c:pt>
                <c:pt idx="4947">
                  <c:v>1734</c:v>
                </c:pt>
                <c:pt idx="4948">
                  <c:v>1735</c:v>
                </c:pt>
                <c:pt idx="4949">
                  <c:v>1736</c:v>
                </c:pt>
                <c:pt idx="4950">
                  <c:v>1737</c:v>
                </c:pt>
                <c:pt idx="4951">
                  <c:v>1737</c:v>
                </c:pt>
                <c:pt idx="4952">
                  <c:v>1737</c:v>
                </c:pt>
                <c:pt idx="4953">
                  <c:v>1738</c:v>
                </c:pt>
                <c:pt idx="4954">
                  <c:v>1738</c:v>
                </c:pt>
                <c:pt idx="4955">
                  <c:v>1738</c:v>
                </c:pt>
                <c:pt idx="4956">
                  <c:v>1739</c:v>
                </c:pt>
                <c:pt idx="4957">
                  <c:v>1740</c:v>
                </c:pt>
                <c:pt idx="4958">
                  <c:v>1741</c:v>
                </c:pt>
                <c:pt idx="4959">
                  <c:v>1742</c:v>
                </c:pt>
                <c:pt idx="4960">
                  <c:v>1743</c:v>
                </c:pt>
                <c:pt idx="4961">
                  <c:v>1744</c:v>
                </c:pt>
                <c:pt idx="4962">
                  <c:v>1745</c:v>
                </c:pt>
                <c:pt idx="4963">
                  <c:v>1746</c:v>
                </c:pt>
                <c:pt idx="4964">
                  <c:v>1747</c:v>
                </c:pt>
                <c:pt idx="4965">
                  <c:v>1748</c:v>
                </c:pt>
                <c:pt idx="4966">
                  <c:v>1749</c:v>
                </c:pt>
                <c:pt idx="4967">
                  <c:v>1750</c:v>
                </c:pt>
                <c:pt idx="4968">
                  <c:v>1751</c:v>
                </c:pt>
                <c:pt idx="4969">
                  <c:v>1752</c:v>
                </c:pt>
                <c:pt idx="4970">
                  <c:v>1753</c:v>
                </c:pt>
                <c:pt idx="4971">
                  <c:v>1754</c:v>
                </c:pt>
                <c:pt idx="4972">
                  <c:v>1755</c:v>
                </c:pt>
                <c:pt idx="4973">
                  <c:v>1756</c:v>
                </c:pt>
                <c:pt idx="4974">
                  <c:v>1757</c:v>
                </c:pt>
                <c:pt idx="4975">
                  <c:v>1758</c:v>
                </c:pt>
                <c:pt idx="4976">
                  <c:v>1759</c:v>
                </c:pt>
                <c:pt idx="4977">
                  <c:v>1759</c:v>
                </c:pt>
                <c:pt idx="4978">
                  <c:v>1759</c:v>
                </c:pt>
                <c:pt idx="4979">
                  <c:v>1759</c:v>
                </c:pt>
                <c:pt idx="4980">
                  <c:v>1759</c:v>
                </c:pt>
                <c:pt idx="4981">
                  <c:v>1759</c:v>
                </c:pt>
                <c:pt idx="4982">
                  <c:v>1759</c:v>
                </c:pt>
                <c:pt idx="4983">
                  <c:v>1759</c:v>
                </c:pt>
                <c:pt idx="4984">
                  <c:v>1759</c:v>
                </c:pt>
                <c:pt idx="4985">
                  <c:v>1759</c:v>
                </c:pt>
                <c:pt idx="4986">
                  <c:v>1759</c:v>
                </c:pt>
                <c:pt idx="4987">
                  <c:v>1759</c:v>
                </c:pt>
                <c:pt idx="4988">
                  <c:v>1759</c:v>
                </c:pt>
                <c:pt idx="4989">
                  <c:v>1759</c:v>
                </c:pt>
                <c:pt idx="4990">
                  <c:v>1759</c:v>
                </c:pt>
                <c:pt idx="4991">
                  <c:v>1760</c:v>
                </c:pt>
                <c:pt idx="4992">
                  <c:v>1761</c:v>
                </c:pt>
                <c:pt idx="4993">
                  <c:v>1762</c:v>
                </c:pt>
                <c:pt idx="4994">
                  <c:v>1762</c:v>
                </c:pt>
                <c:pt idx="4995">
                  <c:v>1762</c:v>
                </c:pt>
                <c:pt idx="4996">
                  <c:v>1762</c:v>
                </c:pt>
                <c:pt idx="4997">
                  <c:v>1762</c:v>
                </c:pt>
                <c:pt idx="4998">
                  <c:v>1763</c:v>
                </c:pt>
                <c:pt idx="4999">
                  <c:v>1763</c:v>
                </c:pt>
                <c:pt idx="5000">
                  <c:v>1764</c:v>
                </c:pt>
                <c:pt idx="5001">
                  <c:v>1765</c:v>
                </c:pt>
                <c:pt idx="5002">
                  <c:v>1766</c:v>
                </c:pt>
                <c:pt idx="5003">
                  <c:v>1767</c:v>
                </c:pt>
                <c:pt idx="5004">
                  <c:v>1768</c:v>
                </c:pt>
                <c:pt idx="5005">
                  <c:v>1768</c:v>
                </c:pt>
                <c:pt idx="5006">
                  <c:v>1768</c:v>
                </c:pt>
                <c:pt idx="5007">
                  <c:v>1769</c:v>
                </c:pt>
                <c:pt idx="5008">
                  <c:v>1770</c:v>
                </c:pt>
                <c:pt idx="5009">
                  <c:v>1770</c:v>
                </c:pt>
                <c:pt idx="5010">
                  <c:v>1770</c:v>
                </c:pt>
                <c:pt idx="5011">
                  <c:v>1770</c:v>
                </c:pt>
                <c:pt idx="5012">
                  <c:v>1770</c:v>
                </c:pt>
                <c:pt idx="5013">
                  <c:v>1771</c:v>
                </c:pt>
                <c:pt idx="5014">
                  <c:v>1772</c:v>
                </c:pt>
                <c:pt idx="5015">
                  <c:v>1773</c:v>
                </c:pt>
                <c:pt idx="5016">
                  <c:v>1773</c:v>
                </c:pt>
                <c:pt idx="5017">
                  <c:v>1774</c:v>
                </c:pt>
                <c:pt idx="5018">
                  <c:v>1774</c:v>
                </c:pt>
                <c:pt idx="5019">
                  <c:v>1774</c:v>
                </c:pt>
                <c:pt idx="5020">
                  <c:v>1774</c:v>
                </c:pt>
                <c:pt idx="5021">
                  <c:v>1774</c:v>
                </c:pt>
                <c:pt idx="5022">
                  <c:v>1775</c:v>
                </c:pt>
                <c:pt idx="5023">
                  <c:v>1775</c:v>
                </c:pt>
                <c:pt idx="5024">
                  <c:v>1775</c:v>
                </c:pt>
                <c:pt idx="5025">
                  <c:v>1775</c:v>
                </c:pt>
                <c:pt idx="5026">
                  <c:v>1775</c:v>
                </c:pt>
                <c:pt idx="5027">
                  <c:v>1776</c:v>
                </c:pt>
                <c:pt idx="5028">
                  <c:v>1777</c:v>
                </c:pt>
                <c:pt idx="5029">
                  <c:v>1778</c:v>
                </c:pt>
                <c:pt idx="5030">
                  <c:v>1779</c:v>
                </c:pt>
                <c:pt idx="5031">
                  <c:v>1780</c:v>
                </c:pt>
                <c:pt idx="5032">
                  <c:v>1781</c:v>
                </c:pt>
                <c:pt idx="5033">
                  <c:v>1782</c:v>
                </c:pt>
                <c:pt idx="5034">
                  <c:v>1783</c:v>
                </c:pt>
                <c:pt idx="5035">
                  <c:v>1784</c:v>
                </c:pt>
                <c:pt idx="5036">
                  <c:v>1785</c:v>
                </c:pt>
                <c:pt idx="5037">
                  <c:v>1786</c:v>
                </c:pt>
                <c:pt idx="5038">
                  <c:v>1787</c:v>
                </c:pt>
                <c:pt idx="5039">
                  <c:v>1788</c:v>
                </c:pt>
                <c:pt idx="5040">
                  <c:v>1789</c:v>
                </c:pt>
                <c:pt idx="5041">
                  <c:v>1790</c:v>
                </c:pt>
                <c:pt idx="5042">
                  <c:v>1791</c:v>
                </c:pt>
                <c:pt idx="5043">
                  <c:v>1791</c:v>
                </c:pt>
                <c:pt idx="5044">
                  <c:v>1791</c:v>
                </c:pt>
                <c:pt idx="5045">
                  <c:v>1791</c:v>
                </c:pt>
                <c:pt idx="5046">
                  <c:v>1791</c:v>
                </c:pt>
                <c:pt idx="5047">
                  <c:v>1791</c:v>
                </c:pt>
                <c:pt idx="5048">
                  <c:v>1791</c:v>
                </c:pt>
                <c:pt idx="5049">
                  <c:v>1792</c:v>
                </c:pt>
                <c:pt idx="5050">
                  <c:v>1793</c:v>
                </c:pt>
                <c:pt idx="5051">
                  <c:v>1794</c:v>
                </c:pt>
                <c:pt idx="5052">
                  <c:v>1795</c:v>
                </c:pt>
                <c:pt idx="5053">
                  <c:v>1796</c:v>
                </c:pt>
                <c:pt idx="5054">
                  <c:v>1796</c:v>
                </c:pt>
                <c:pt idx="5055">
                  <c:v>1796</c:v>
                </c:pt>
                <c:pt idx="5056">
                  <c:v>1797</c:v>
                </c:pt>
                <c:pt idx="5057">
                  <c:v>1797</c:v>
                </c:pt>
                <c:pt idx="5058">
                  <c:v>1797</c:v>
                </c:pt>
                <c:pt idx="5059">
                  <c:v>1797</c:v>
                </c:pt>
                <c:pt idx="5060">
                  <c:v>1797</c:v>
                </c:pt>
                <c:pt idx="5061">
                  <c:v>1797</c:v>
                </c:pt>
                <c:pt idx="5062">
                  <c:v>1797</c:v>
                </c:pt>
                <c:pt idx="5063">
                  <c:v>1797</c:v>
                </c:pt>
                <c:pt idx="5064">
                  <c:v>1797</c:v>
                </c:pt>
                <c:pt idx="5065">
                  <c:v>1797</c:v>
                </c:pt>
                <c:pt idx="5066">
                  <c:v>1798</c:v>
                </c:pt>
                <c:pt idx="5067">
                  <c:v>1798</c:v>
                </c:pt>
                <c:pt idx="5068">
                  <c:v>1798</c:v>
                </c:pt>
                <c:pt idx="5069">
                  <c:v>1798</c:v>
                </c:pt>
                <c:pt idx="5070">
                  <c:v>1798</c:v>
                </c:pt>
                <c:pt idx="5071">
                  <c:v>1798</c:v>
                </c:pt>
                <c:pt idx="5072">
                  <c:v>1798</c:v>
                </c:pt>
                <c:pt idx="5073">
                  <c:v>1798</c:v>
                </c:pt>
                <c:pt idx="5074">
                  <c:v>1798</c:v>
                </c:pt>
                <c:pt idx="5075">
                  <c:v>1798</c:v>
                </c:pt>
                <c:pt idx="5076">
                  <c:v>1798</c:v>
                </c:pt>
                <c:pt idx="5077">
                  <c:v>1799</c:v>
                </c:pt>
                <c:pt idx="5078">
                  <c:v>1800</c:v>
                </c:pt>
                <c:pt idx="5079">
                  <c:v>1800</c:v>
                </c:pt>
                <c:pt idx="5080">
                  <c:v>1800</c:v>
                </c:pt>
                <c:pt idx="5081">
                  <c:v>1800</c:v>
                </c:pt>
                <c:pt idx="5082">
                  <c:v>1800</c:v>
                </c:pt>
                <c:pt idx="5083">
                  <c:v>1800</c:v>
                </c:pt>
                <c:pt idx="5084">
                  <c:v>1800</c:v>
                </c:pt>
                <c:pt idx="5085">
                  <c:v>1800</c:v>
                </c:pt>
                <c:pt idx="5086">
                  <c:v>1800</c:v>
                </c:pt>
                <c:pt idx="5087">
                  <c:v>1800</c:v>
                </c:pt>
                <c:pt idx="5088">
                  <c:v>1800</c:v>
                </c:pt>
                <c:pt idx="5089">
                  <c:v>1800</c:v>
                </c:pt>
                <c:pt idx="5090">
                  <c:v>1800</c:v>
                </c:pt>
                <c:pt idx="5091">
                  <c:v>1801</c:v>
                </c:pt>
                <c:pt idx="5092">
                  <c:v>1801</c:v>
                </c:pt>
                <c:pt idx="5093">
                  <c:v>1802</c:v>
                </c:pt>
                <c:pt idx="5094">
                  <c:v>1802</c:v>
                </c:pt>
                <c:pt idx="5095">
                  <c:v>1802</c:v>
                </c:pt>
                <c:pt idx="5096">
                  <c:v>1802</c:v>
                </c:pt>
                <c:pt idx="5097">
                  <c:v>1802</c:v>
                </c:pt>
                <c:pt idx="5098">
                  <c:v>1802</c:v>
                </c:pt>
                <c:pt idx="5099">
                  <c:v>1802</c:v>
                </c:pt>
                <c:pt idx="5100">
                  <c:v>1803</c:v>
                </c:pt>
                <c:pt idx="5101">
                  <c:v>1803</c:v>
                </c:pt>
                <c:pt idx="5102">
                  <c:v>1803</c:v>
                </c:pt>
                <c:pt idx="5103">
                  <c:v>1803</c:v>
                </c:pt>
                <c:pt idx="5104">
                  <c:v>1803</c:v>
                </c:pt>
                <c:pt idx="5105">
                  <c:v>1804</c:v>
                </c:pt>
                <c:pt idx="5106">
                  <c:v>1804</c:v>
                </c:pt>
                <c:pt idx="5107">
                  <c:v>1804</c:v>
                </c:pt>
                <c:pt idx="5108">
                  <c:v>1804</c:v>
                </c:pt>
                <c:pt idx="5109">
                  <c:v>1804</c:v>
                </c:pt>
                <c:pt idx="5110">
                  <c:v>1804</c:v>
                </c:pt>
                <c:pt idx="5111">
                  <c:v>1804</c:v>
                </c:pt>
                <c:pt idx="5112">
                  <c:v>1804</c:v>
                </c:pt>
                <c:pt idx="5113">
                  <c:v>1804</c:v>
                </c:pt>
                <c:pt idx="5114">
                  <c:v>1804</c:v>
                </c:pt>
                <c:pt idx="5115">
                  <c:v>1804</c:v>
                </c:pt>
                <c:pt idx="5116">
                  <c:v>1804</c:v>
                </c:pt>
                <c:pt idx="5117">
                  <c:v>1804</c:v>
                </c:pt>
                <c:pt idx="5118">
                  <c:v>1804</c:v>
                </c:pt>
                <c:pt idx="5119">
                  <c:v>1804</c:v>
                </c:pt>
                <c:pt idx="5120">
                  <c:v>1804</c:v>
                </c:pt>
                <c:pt idx="5121">
                  <c:v>1805</c:v>
                </c:pt>
                <c:pt idx="5122">
                  <c:v>1806</c:v>
                </c:pt>
                <c:pt idx="5123">
                  <c:v>1807</c:v>
                </c:pt>
                <c:pt idx="5124">
                  <c:v>1808</c:v>
                </c:pt>
                <c:pt idx="5125">
                  <c:v>1809</c:v>
                </c:pt>
                <c:pt idx="5126">
                  <c:v>1810</c:v>
                </c:pt>
                <c:pt idx="5127">
                  <c:v>1811</c:v>
                </c:pt>
                <c:pt idx="5128">
                  <c:v>1812</c:v>
                </c:pt>
                <c:pt idx="5129">
                  <c:v>1813</c:v>
                </c:pt>
                <c:pt idx="5130">
                  <c:v>1814</c:v>
                </c:pt>
                <c:pt idx="5131">
                  <c:v>1815</c:v>
                </c:pt>
                <c:pt idx="5132">
                  <c:v>1816</c:v>
                </c:pt>
                <c:pt idx="5133">
                  <c:v>1817</c:v>
                </c:pt>
                <c:pt idx="5134">
                  <c:v>1818</c:v>
                </c:pt>
                <c:pt idx="5135">
                  <c:v>1819</c:v>
                </c:pt>
                <c:pt idx="5136">
                  <c:v>1820</c:v>
                </c:pt>
                <c:pt idx="5137">
                  <c:v>1821</c:v>
                </c:pt>
                <c:pt idx="5138">
                  <c:v>1822</c:v>
                </c:pt>
                <c:pt idx="5139">
                  <c:v>1823</c:v>
                </c:pt>
                <c:pt idx="5140">
                  <c:v>1824</c:v>
                </c:pt>
                <c:pt idx="5141">
                  <c:v>1825</c:v>
                </c:pt>
                <c:pt idx="5142">
                  <c:v>1826</c:v>
                </c:pt>
                <c:pt idx="5143">
                  <c:v>1827</c:v>
                </c:pt>
                <c:pt idx="5144">
                  <c:v>1828</c:v>
                </c:pt>
                <c:pt idx="5145">
                  <c:v>1829</c:v>
                </c:pt>
                <c:pt idx="5146">
                  <c:v>1830</c:v>
                </c:pt>
                <c:pt idx="5147">
                  <c:v>1831</c:v>
                </c:pt>
                <c:pt idx="5148">
                  <c:v>1832</c:v>
                </c:pt>
                <c:pt idx="5149">
                  <c:v>1833</c:v>
                </c:pt>
                <c:pt idx="5150">
                  <c:v>1834</c:v>
                </c:pt>
                <c:pt idx="5151">
                  <c:v>1835</c:v>
                </c:pt>
                <c:pt idx="5152">
                  <c:v>1836</c:v>
                </c:pt>
                <c:pt idx="5153">
                  <c:v>1836</c:v>
                </c:pt>
                <c:pt idx="5154">
                  <c:v>1836</c:v>
                </c:pt>
                <c:pt idx="5155">
                  <c:v>1836</c:v>
                </c:pt>
                <c:pt idx="5156">
                  <c:v>1837</c:v>
                </c:pt>
                <c:pt idx="5157">
                  <c:v>1838</c:v>
                </c:pt>
                <c:pt idx="5158">
                  <c:v>1839</c:v>
                </c:pt>
                <c:pt idx="5159">
                  <c:v>1840</c:v>
                </c:pt>
                <c:pt idx="5160">
                  <c:v>1841</c:v>
                </c:pt>
                <c:pt idx="5161">
                  <c:v>1841</c:v>
                </c:pt>
                <c:pt idx="5162">
                  <c:v>1842</c:v>
                </c:pt>
                <c:pt idx="5163">
                  <c:v>1843</c:v>
                </c:pt>
                <c:pt idx="5164">
                  <c:v>1844</c:v>
                </c:pt>
                <c:pt idx="5165">
                  <c:v>1845</c:v>
                </c:pt>
                <c:pt idx="5166">
                  <c:v>1846</c:v>
                </c:pt>
                <c:pt idx="5167">
                  <c:v>1846</c:v>
                </c:pt>
                <c:pt idx="5168">
                  <c:v>1847</c:v>
                </c:pt>
                <c:pt idx="5169">
                  <c:v>1848</c:v>
                </c:pt>
                <c:pt idx="5170">
                  <c:v>1849</c:v>
                </c:pt>
                <c:pt idx="5171">
                  <c:v>1850</c:v>
                </c:pt>
                <c:pt idx="5172">
                  <c:v>1850</c:v>
                </c:pt>
                <c:pt idx="5173">
                  <c:v>1851</c:v>
                </c:pt>
                <c:pt idx="5174">
                  <c:v>1852</c:v>
                </c:pt>
                <c:pt idx="5175">
                  <c:v>1853</c:v>
                </c:pt>
                <c:pt idx="5176">
                  <c:v>1854</c:v>
                </c:pt>
                <c:pt idx="5177">
                  <c:v>1855</c:v>
                </c:pt>
                <c:pt idx="5178">
                  <c:v>1856</c:v>
                </c:pt>
                <c:pt idx="5179">
                  <c:v>1857</c:v>
                </c:pt>
                <c:pt idx="5180">
                  <c:v>1858</c:v>
                </c:pt>
                <c:pt idx="5181">
                  <c:v>1859</c:v>
                </c:pt>
                <c:pt idx="5182">
                  <c:v>1860</c:v>
                </c:pt>
                <c:pt idx="5183">
                  <c:v>1861</c:v>
                </c:pt>
                <c:pt idx="5184">
                  <c:v>1862</c:v>
                </c:pt>
                <c:pt idx="5185">
                  <c:v>1863</c:v>
                </c:pt>
                <c:pt idx="5186">
                  <c:v>1864</c:v>
                </c:pt>
                <c:pt idx="5187">
                  <c:v>1865</c:v>
                </c:pt>
                <c:pt idx="5188">
                  <c:v>1865</c:v>
                </c:pt>
                <c:pt idx="5189">
                  <c:v>1866</c:v>
                </c:pt>
                <c:pt idx="5190">
                  <c:v>1867</c:v>
                </c:pt>
                <c:pt idx="5191">
                  <c:v>1868</c:v>
                </c:pt>
                <c:pt idx="5192">
                  <c:v>1869</c:v>
                </c:pt>
                <c:pt idx="5193">
                  <c:v>1869</c:v>
                </c:pt>
                <c:pt idx="5194">
                  <c:v>1869</c:v>
                </c:pt>
                <c:pt idx="5195">
                  <c:v>1869</c:v>
                </c:pt>
                <c:pt idx="5196">
                  <c:v>1869</c:v>
                </c:pt>
                <c:pt idx="5197">
                  <c:v>1870</c:v>
                </c:pt>
                <c:pt idx="5198">
                  <c:v>1870</c:v>
                </c:pt>
                <c:pt idx="5199">
                  <c:v>1870</c:v>
                </c:pt>
                <c:pt idx="5200">
                  <c:v>1870</c:v>
                </c:pt>
                <c:pt idx="5201">
                  <c:v>1871</c:v>
                </c:pt>
                <c:pt idx="5202">
                  <c:v>1872</c:v>
                </c:pt>
                <c:pt idx="5203">
                  <c:v>1872</c:v>
                </c:pt>
                <c:pt idx="5204">
                  <c:v>1872</c:v>
                </c:pt>
                <c:pt idx="5205">
                  <c:v>1873</c:v>
                </c:pt>
                <c:pt idx="5206">
                  <c:v>1874</c:v>
                </c:pt>
                <c:pt idx="5207">
                  <c:v>1875</c:v>
                </c:pt>
                <c:pt idx="5208">
                  <c:v>1875</c:v>
                </c:pt>
                <c:pt idx="5209">
                  <c:v>1876</c:v>
                </c:pt>
                <c:pt idx="5210">
                  <c:v>1876</c:v>
                </c:pt>
                <c:pt idx="5211">
                  <c:v>1877</c:v>
                </c:pt>
                <c:pt idx="5212">
                  <c:v>1878</c:v>
                </c:pt>
                <c:pt idx="5213">
                  <c:v>1879</c:v>
                </c:pt>
                <c:pt idx="5214">
                  <c:v>1879</c:v>
                </c:pt>
                <c:pt idx="5215">
                  <c:v>1879</c:v>
                </c:pt>
                <c:pt idx="5216">
                  <c:v>1879</c:v>
                </c:pt>
                <c:pt idx="5217">
                  <c:v>1879</c:v>
                </c:pt>
                <c:pt idx="5218">
                  <c:v>1879</c:v>
                </c:pt>
                <c:pt idx="5219">
                  <c:v>1879</c:v>
                </c:pt>
                <c:pt idx="5220">
                  <c:v>1879</c:v>
                </c:pt>
                <c:pt idx="5221">
                  <c:v>1879</c:v>
                </c:pt>
                <c:pt idx="5222">
                  <c:v>1879</c:v>
                </c:pt>
                <c:pt idx="5223">
                  <c:v>1879</c:v>
                </c:pt>
                <c:pt idx="5224">
                  <c:v>1879</c:v>
                </c:pt>
                <c:pt idx="5225">
                  <c:v>1879</c:v>
                </c:pt>
                <c:pt idx="5226">
                  <c:v>1879</c:v>
                </c:pt>
                <c:pt idx="5227">
                  <c:v>1879</c:v>
                </c:pt>
                <c:pt idx="5228">
                  <c:v>1879</c:v>
                </c:pt>
                <c:pt idx="5229">
                  <c:v>1879</c:v>
                </c:pt>
                <c:pt idx="5230">
                  <c:v>1879</c:v>
                </c:pt>
                <c:pt idx="5231">
                  <c:v>1879</c:v>
                </c:pt>
                <c:pt idx="5232">
                  <c:v>1879</c:v>
                </c:pt>
                <c:pt idx="5233">
                  <c:v>1879</c:v>
                </c:pt>
                <c:pt idx="5234">
                  <c:v>1879</c:v>
                </c:pt>
                <c:pt idx="5235">
                  <c:v>1880</c:v>
                </c:pt>
                <c:pt idx="5236">
                  <c:v>1880</c:v>
                </c:pt>
                <c:pt idx="5237">
                  <c:v>1880</c:v>
                </c:pt>
                <c:pt idx="5238">
                  <c:v>1880</c:v>
                </c:pt>
                <c:pt idx="5239">
                  <c:v>1880</c:v>
                </c:pt>
                <c:pt idx="5240">
                  <c:v>1880</c:v>
                </c:pt>
                <c:pt idx="5241">
                  <c:v>1880</c:v>
                </c:pt>
                <c:pt idx="5242">
                  <c:v>1880</c:v>
                </c:pt>
                <c:pt idx="5243">
                  <c:v>1881</c:v>
                </c:pt>
                <c:pt idx="5244">
                  <c:v>1881</c:v>
                </c:pt>
                <c:pt idx="5245">
                  <c:v>1881</c:v>
                </c:pt>
                <c:pt idx="5246">
                  <c:v>1882</c:v>
                </c:pt>
                <c:pt idx="5247">
                  <c:v>1883</c:v>
                </c:pt>
                <c:pt idx="5248">
                  <c:v>1883</c:v>
                </c:pt>
                <c:pt idx="5249">
                  <c:v>1883</c:v>
                </c:pt>
                <c:pt idx="5250">
                  <c:v>1883</c:v>
                </c:pt>
                <c:pt idx="5251">
                  <c:v>1883</c:v>
                </c:pt>
                <c:pt idx="5252">
                  <c:v>1883</c:v>
                </c:pt>
                <c:pt idx="5253">
                  <c:v>1884</c:v>
                </c:pt>
                <c:pt idx="5254">
                  <c:v>1884</c:v>
                </c:pt>
                <c:pt idx="5255">
                  <c:v>1884</c:v>
                </c:pt>
                <c:pt idx="5256">
                  <c:v>1884</c:v>
                </c:pt>
                <c:pt idx="5257">
                  <c:v>1884</c:v>
                </c:pt>
                <c:pt idx="5258">
                  <c:v>1884</c:v>
                </c:pt>
                <c:pt idx="5259">
                  <c:v>1885</c:v>
                </c:pt>
                <c:pt idx="5260">
                  <c:v>1886</c:v>
                </c:pt>
                <c:pt idx="5261">
                  <c:v>1886</c:v>
                </c:pt>
                <c:pt idx="5262">
                  <c:v>1886</c:v>
                </c:pt>
                <c:pt idx="5263">
                  <c:v>1887</c:v>
                </c:pt>
                <c:pt idx="5264">
                  <c:v>1887</c:v>
                </c:pt>
                <c:pt idx="5265">
                  <c:v>1887</c:v>
                </c:pt>
                <c:pt idx="5266">
                  <c:v>1887</c:v>
                </c:pt>
                <c:pt idx="5267">
                  <c:v>1888</c:v>
                </c:pt>
                <c:pt idx="5268">
                  <c:v>1888</c:v>
                </c:pt>
                <c:pt idx="5269">
                  <c:v>1888</c:v>
                </c:pt>
                <c:pt idx="5270">
                  <c:v>1888</c:v>
                </c:pt>
                <c:pt idx="5271">
                  <c:v>1888</c:v>
                </c:pt>
                <c:pt idx="5272">
                  <c:v>1888</c:v>
                </c:pt>
                <c:pt idx="5273">
                  <c:v>1888</c:v>
                </c:pt>
                <c:pt idx="5274">
                  <c:v>1888</c:v>
                </c:pt>
                <c:pt idx="5275">
                  <c:v>1888</c:v>
                </c:pt>
                <c:pt idx="5276">
                  <c:v>1888</c:v>
                </c:pt>
                <c:pt idx="5277">
                  <c:v>1889</c:v>
                </c:pt>
                <c:pt idx="5278">
                  <c:v>1889</c:v>
                </c:pt>
                <c:pt idx="5279">
                  <c:v>1889</c:v>
                </c:pt>
                <c:pt idx="5280">
                  <c:v>1890</c:v>
                </c:pt>
                <c:pt idx="5281">
                  <c:v>1891</c:v>
                </c:pt>
                <c:pt idx="5282">
                  <c:v>1892</c:v>
                </c:pt>
                <c:pt idx="5283">
                  <c:v>1893</c:v>
                </c:pt>
                <c:pt idx="5284">
                  <c:v>1894</c:v>
                </c:pt>
                <c:pt idx="5285">
                  <c:v>1894</c:v>
                </c:pt>
                <c:pt idx="5286">
                  <c:v>1895</c:v>
                </c:pt>
                <c:pt idx="5287">
                  <c:v>1895</c:v>
                </c:pt>
                <c:pt idx="5288">
                  <c:v>1896</c:v>
                </c:pt>
                <c:pt idx="5289">
                  <c:v>1897</c:v>
                </c:pt>
                <c:pt idx="5290">
                  <c:v>1897</c:v>
                </c:pt>
                <c:pt idx="5291">
                  <c:v>1897</c:v>
                </c:pt>
                <c:pt idx="5292">
                  <c:v>1898</c:v>
                </c:pt>
                <c:pt idx="5293">
                  <c:v>1899</c:v>
                </c:pt>
                <c:pt idx="5294">
                  <c:v>1899</c:v>
                </c:pt>
                <c:pt idx="5295">
                  <c:v>1900</c:v>
                </c:pt>
                <c:pt idx="5296">
                  <c:v>1901</c:v>
                </c:pt>
                <c:pt idx="5297">
                  <c:v>1901</c:v>
                </c:pt>
                <c:pt idx="5298">
                  <c:v>1901</c:v>
                </c:pt>
                <c:pt idx="5299">
                  <c:v>1901</c:v>
                </c:pt>
                <c:pt idx="5300">
                  <c:v>1901</c:v>
                </c:pt>
                <c:pt idx="5301">
                  <c:v>1901</c:v>
                </c:pt>
                <c:pt idx="5302">
                  <c:v>1901</c:v>
                </c:pt>
                <c:pt idx="5303">
                  <c:v>1901</c:v>
                </c:pt>
                <c:pt idx="5304">
                  <c:v>1901</c:v>
                </c:pt>
                <c:pt idx="5305">
                  <c:v>1901</c:v>
                </c:pt>
                <c:pt idx="5306">
                  <c:v>1901</c:v>
                </c:pt>
                <c:pt idx="5307">
                  <c:v>1901</c:v>
                </c:pt>
                <c:pt idx="5308">
                  <c:v>1901</c:v>
                </c:pt>
                <c:pt idx="5309">
                  <c:v>1901</c:v>
                </c:pt>
                <c:pt idx="5310">
                  <c:v>1901</c:v>
                </c:pt>
                <c:pt idx="5311">
                  <c:v>1901</c:v>
                </c:pt>
                <c:pt idx="5312">
                  <c:v>1901</c:v>
                </c:pt>
                <c:pt idx="5313">
                  <c:v>1901</c:v>
                </c:pt>
                <c:pt idx="5314">
                  <c:v>1901</c:v>
                </c:pt>
                <c:pt idx="5315">
                  <c:v>1901</c:v>
                </c:pt>
                <c:pt idx="5316">
                  <c:v>1901</c:v>
                </c:pt>
                <c:pt idx="5317">
                  <c:v>1901</c:v>
                </c:pt>
                <c:pt idx="5318">
                  <c:v>1901</c:v>
                </c:pt>
                <c:pt idx="5319">
                  <c:v>1901</c:v>
                </c:pt>
                <c:pt idx="5320">
                  <c:v>1901</c:v>
                </c:pt>
                <c:pt idx="5321">
                  <c:v>1902</c:v>
                </c:pt>
                <c:pt idx="5322">
                  <c:v>1902</c:v>
                </c:pt>
                <c:pt idx="5323">
                  <c:v>1902</c:v>
                </c:pt>
                <c:pt idx="5324">
                  <c:v>1902</c:v>
                </c:pt>
                <c:pt idx="5325">
                  <c:v>1902</c:v>
                </c:pt>
                <c:pt idx="5326">
                  <c:v>1902</c:v>
                </c:pt>
                <c:pt idx="5327">
                  <c:v>1903</c:v>
                </c:pt>
                <c:pt idx="5328">
                  <c:v>1904</c:v>
                </c:pt>
                <c:pt idx="5329">
                  <c:v>1905</c:v>
                </c:pt>
                <c:pt idx="5330">
                  <c:v>1906</c:v>
                </c:pt>
                <c:pt idx="5331">
                  <c:v>1907</c:v>
                </c:pt>
                <c:pt idx="5332">
                  <c:v>1908</c:v>
                </c:pt>
                <c:pt idx="5333">
                  <c:v>1909</c:v>
                </c:pt>
                <c:pt idx="5334">
                  <c:v>1910</c:v>
                </c:pt>
                <c:pt idx="5335">
                  <c:v>1910</c:v>
                </c:pt>
                <c:pt idx="5336">
                  <c:v>1910</c:v>
                </c:pt>
                <c:pt idx="5337">
                  <c:v>1911</c:v>
                </c:pt>
                <c:pt idx="5338">
                  <c:v>1912</c:v>
                </c:pt>
                <c:pt idx="5339">
                  <c:v>1913</c:v>
                </c:pt>
                <c:pt idx="5340">
                  <c:v>1914</c:v>
                </c:pt>
                <c:pt idx="5341">
                  <c:v>1914</c:v>
                </c:pt>
                <c:pt idx="5342">
                  <c:v>1914</c:v>
                </c:pt>
                <c:pt idx="5343">
                  <c:v>1914</c:v>
                </c:pt>
                <c:pt idx="5344">
                  <c:v>1914</c:v>
                </c:pt>
                <c:pt idx="5345">
                  <c:v>1914</c:v>
                </c:pt>
                <c:pt idx="5346">
                  <c:v>1914</c:v>
                </c:pt>
                <c:pt idx="5347">
                  <c:v>1914</c:v>
                </c:pt>
                <c:pt idx="5348">
                  <c:v>1914</c:v>
                </c:pt>
                <c:pt idx="5349">
                  <c:v>1914</c:v>
                </c:pt>
                <c:pt idx="5350">
                  <c:v>1915</c:v>
                </c:pt>
                <c:pt idx="5351">
                  <c:v>1915</c:v>
                </c:pt>
                <c:pt idx="5352">
                  <c:v>1916</c:v>
                </c:pt>
                <c:pt idx="5353">
                  <c:v>1916</c:v>
                </c:pt>
                <c:pt idx="5354">
                  <c:v>1917</c:v>
                </c:pt>
                <c:pt idx="5355">
                  <c:v>1917</c:v>
                </c:pt>
                <c:pt idx="5356">
                  <c:v>1917</c:v>
                </c:pt>
                <c:pt idx="5357">
                  <c:v>1917</c:v>
                </c:pt>
                <c:pt idx="5358">
                  <c:v>1917</c:v>
                </c:pt>
                <c:pt idx="5359">
                  <c:v>1917</c:v>
                </c:pt>
                <c:pt idx="5360">
                  <c:v>1917</c:v>
                </c:pt>
                <c:pt idx="5361">
                  <c:v>1918</c:v>
                </c:pt>
                <c:pt idx="5362">
                  <c:v>1918</c:v>
                </c:pt>
                <c:pt idx="5363">
                  <c:v>1918</c:v>
                </c:pt>
                <c:pt idx="5364">
                  <c:v>1918</c:v>
                </c:pt>
                <c:pt idx="5365">
                  <c:v>1918</c:v>
                </c:pt>
                <c:pt idx="5366">
                  <c:v>1918</c:v>
                </c:pt>
                <c:pt idx="5367">
                  <c:v>1918</c:v>
                </c:pt>
                <c:pt idx="5368">
                  <c:v>1918</c:v>
                </c:pt>
                <c:pt idx="5369">
                  <c:v>1918</c:v>
                </c:pt>
                <c:pt idx="5370">
                  <c:v>1918</c:v>
                </c:pt>
                <c:pt idx="5371">
                  <c:v>1918</c:v>
                </c:pt>
                <c:pt idx="5372">
                  <c:v>1918</c:v>
                </c:pt>
                <c:pt idx="5373">
                  <c:v>1918</c:v>
                </c:pt>
                <c:pt idx="5374">
                  <c:v>1918</c:v>
                </c:pt>
                <c:pt idx="5375">
                  <c:v>1918</c:v>
                </c:pt>
                <c:pt idx="5376">
                  <c:v>1918</c:v>
                </c:pt>
                <c:pt idx="5377">
                  <c:v>1918</c:v>
                </c:pt>
                <c:pt idx="5378">
                  <c:v>1919</c:v>
                </c:pt>
                <c:pt idx="5379">
                  <c:v>1920</c:v>
                </c:pt>
                <c:pt idx="5380">
                  <c:v>1921</c:v>
                </c:pt>
                <c:pt idx="5381">
                  <c:v>1922</c:v>
                </c:pt>
                <c:pt idx="5382">
                  <c:v>1923</c:v>
                </c:pt>
                <c:pt idx="5383">
                  <c:v>1924</c:v>
                </c:pt>
                <c:pt idx="5384">
                  <c:v>1925</c:v>
                </c:pt>
                <c:pt idx="5385">
                  <c:v>1925</c:v>
                </c:pt>
                <c:pt idx="5386">
                  <c:v>1925</c:v>
                </c:pt>
                <c:pt idx="5387">
                  <c:v>1926</c:v>
                </c:pt>
                <c:pt idx="5388">
                  <c:v>1926</c:v>
                </c:pt>
                <c:pt idx="5389">
                  <c:v>1926</c:v>
                </c:pt>
                <c:pt idx="5390">
                  <c:v>1926</c:v>
                </c:pt>
                <c:pt idx="5391">
                  <c:v>1926</c:v>
                </c:pt>
                <c:pt idx="5392">
                  <c:v>1926</c:v>
                </c:pt>
                <c:pt idx="5393">
                  <c:v>1926</c:v>
                </c:pt>
                <c:pt idx="5394">
                  <c:v>1927</c:v>
                </c:pt>
                <c:pt idx="5395">
                  <c:v>1928</c:v>
                </c:pt>
                <c:pt idx="5396">
                  <c:v>1929</c:v>
                </c:pt>
                <c:pt idx="5397">
                  <c:v>1930</c:v>
                </c:pt>
                <c:pt idx="5398">
                  <c:v>1931</c:v>
                </c:pt>
                <c:pt idx="5399">
                  <c:v>1932</c:v>
                </c:pt>
                <c:pt idx="5400">
                  <c:v>1933</c:v>
                </c:pt>
                <c:pt idx="5401">
                  <c:v>1934</c:v>
                </c:pt>
                <c:pt idx="5402">
                  <c:v>1935</c:v>
                </c:pt>
                <c:pt idx="5403">
                  <c:v>1936</c:v>
                </c:pt>
                <c:pt idx="5404">
                  <c:v>1937</c:v>
                </c:pt>
                <c:pt idx="5405">
                  <c:v>1938</c:v>
                </c:pt>
                <c:pt idx="5406">
                  <c:v>1939</c:v>
                </c:pt>
                <c:pt idx="5407">
                  <c:v>1940</c:v>
                </c:pt>
                <c:pt idx="5408">
                  <c:v>1941</c:v>
                </c:pt>
                <c:pt idx="5409">
                  <c:v>1942</c:v>
                </c:pt>
                <c:pt idx="5410">
                  <c:v>1943</c:v>
                </c:pt>
                <c:pt idx="5411">
                  <c:v>1944</c:v>
                </c:pt>
                <c:pt idx="5412">
                  <c:v>1945</c:v>
                </c:pt>
                <c:pt idx="5413">
                  <c:v>1946</c:v>
                </c:pt>
                <c:pt idx="5414">
                  <c:v>1947</c:v>
                </c:pt>
                <c:pt idx="5415">
                  <c:v>1948</c:v>
                </c:pt>
                <c:pt idx="5416">
                  <c:v>1948</c:v>
                </c:pt>
                <c:pt idx="5417">
                  <c:v>1949</c:v>
                </c:pt>
                <c:pt idx="5418">
                  <c:v>1950</c:v>
                </c:pt>
                <c:pt idx="5419">
                  <c:v>1951</c:v>
                </c:pt>
                <c:pt idx="5420">
                  <c:v>1951</c:v>
                </c:pt>
                <c:pt idx="5421">
                  <c:v>1951</c:v>
                </c:pt>
                <c:pt idx="5422">
                  <c:v>1951</c:v>
                </c:pt>
                <c:pt idx="5423">
                  <c:v>1951</c:v>
                </c:pt>
                <c:pt idx="5424">
                  <c:v>1951</c:v>
                </c:pt>
                <c:pt idx="5425">
                  <c:v>1951</c:v>
                </c:pt>
                <c:pt idx="5426">
                  <c:v>1951</c:v>
                </c:pt>
                <c:pt idx="5427">
                  <c:v>1951</c:v>
                </c:pt>
                <c:pt idx="5428">
                  <c:v>1951</c:v>
                </c:pt>
                <c:pt idx="5429">
                  <c:v>1951</c:v>
                </c:pt>
                <c:pt idx="5430">
                  <c:v>1951</c:v>
                </c:pt>
                <c:pt idx="5431">
                  <c:v>1951</c:v>
                </c:pt>
                <c:pt idx="5432">
                  <c:v>1951</c:v>
                </c:pt>
                <c:pt idx="5433">
                  <c:v>1951</c:v>
                </c:pt>
                <c:pt idx="5434">
                  <c:v>1951</c:v>
                </c:pt>
                <c:pt idx="5435">
                  <c:v>1951</c:v>
                </c:pt>
                <c:pt idx="5436">
                  <c:v>1951</c:v>
                </c:pt>
                <c:pt idx="5437">
                  <c:v>1951</c:v>
                </c:pt>
                <c:pt idx="5438">
                  <c:v>1951</c:v>
                </c:pt>
                <c:pt idx="5439">
                  <c:v>1951</c:v>
                </c:pt>
                <c:pt idx="5440">
                  <c:v>1951</c:v>
                </c:pt>
                <c:pt idx="5441">
                  <c:v>1951</c:v>
                </c:pt>
                <c:pt idx="5442">
                  <c:v>1951</c:v>
                </c:pt>
                <c:pt idx="5443">
                  <c:v>1951</c:v>
                </c:pt>
                <c:pt idx="5444">
                  <c:v>1952</c:v>
                </c:pt>
                <c:pt idx="5445">
                  <c:v>1952</c:v>
                </c:pt>
                <c:pt idx="5446">
                  <c:v>1953</c:v>
                </c:pt>
                <c:pt idx="5447">
                  <c:v>1954</c:v>
                </c:pt>
                <c:pt idx="5448">
                  <c:v>1955</c:v>
                </c:pt>
                <c:pt idx="5449">
                  <c:v>1956</c:v>
                </c:pt>
                <c:pt idx="5450">
                  <c:v>1957</c:v>
                </c:pt>
                <c:pt idx="5451">
                  <c:v>1958</c:v>
                </c:pt>
                <c:pt idx="5452">
                  <c:v>1959</c:v>
                </c:pt>
                <c:pt idx="5453">
                  <c:v>1960</c:v>
                </c:pt>
                <c:pt idx="5454">
                  <c:v>1961</c:v>
                </c:pt>
                <c:pt idx="5455">
                  <c:v>1962</c:v>
                </c:pt>
                <c:pt idx="5456">
                  <c:v>1963</c:v>
                </c:pt>
                <c:pt idx="5457">
                  <c:v>1964</c:v>
                </c:pt>
                <c:pt idx="5458">
                  <c:v>1964</c:v>
                </c:pt>
                <c:pt idx="5459">
                  <c:v>1964</c:v>
                </c:pt>
                <c:pt idx="5460">
                  <c:v>1964</c:v>
                </c:pt>
                <c:pt idx="5461">
                  <c:v>1965</c:v>
                </c:pt>
                <c:pt idx="5462">
                  <c:v>1966</c:v>
                </c:pt>
                <c:pt idx="5463">
                  <c:v>1967</c:v>
                </c:pt>
                <c:pt idx="5464">
                  <c:v>1968</c:v>
                </c:pt>
                <c:pt idx="5465">
                  <c:v>1969</c:v>
                </c:pt>
                <c:pt idx="5466">
                  <c:v>1970</c:v>
                </c:pt>
                <c:pt idx="5467">
                  <c:v>1971</c:v>
                </c:pt>
                <c:pt idx="5468">
                  <c:v>1972</c:v>
                </c:pt>
                <c:pt idx="5469">
                  <c:v>1973</c:v>
                </c:pt>
                <c:pt idx="5470">
                  <c:v>1974</c:v>
                </c:pt>
                <c:pt idx="5471">
                  <c:v>1975</c:v>
                </c:pt>
                <c:pt idx="5472">
                  <c:v>1976</c:v>
                </c:pt>
                <c:pt idx="5473">
                  <c:v>1976</c:v>
                </c:pt>
                <c:pt idx="5474">
                  <c:v>1977</c:v>
                </c:pt>
                <c:pt idx="5475">
                  <c:v>1978</c:v>
                </c:pt>
                <c:pt idx="5476">
                  <c:v>1979</c:v>
                </c:pt>
                <c:pt idx="5477">
                  <c:v>1980</c:v>
                </c:pt>
                <c:pt idx="5478">
                  <c:v>1981</c:v>
                </c:pt>
                <c:pt idx="5479">
                  <c:v>1982</c:v>
                </c:pt>
                <c:pt idx="5480">
                  <c:v>1983</c:v>
                </c:pt>
                <c:pt idx="5481">
                  <c:v>1984</c:v>
                </c:pt>
                <c:pt idx="5482">
                  <c:v>1985</c:v>
                </c:pt>
                <c:pt idx="5483">
                  <c:v>1986</c:v>
                </c:pt>
                <c:pt idx="5484">
                  <c:v>1987</c:v>
                </c:pt>
                <c:pt idx="5485">
                  <c:v>1988</c:v>
                </c:pt>
                <c:pt idx="5486">
                  <c:v>1989</c:v>
                </c:pt>
                <c:pt idx="5487">
                  <c:v>1990</c:v>
                </c:pt>
                <c:pt idx="5488">
                  <c:v>1991</c:v>
                </c:pt>
                <c:pt idx="5489">
                  <c:v>1992</c:v>
                </c:pt>
                <c:pt idx="5490">
                  <c:v>1993</c:v>
                </c:pt>
                <c:pt idx="5491">
                  <c:v>1994</c:v>
                </c:pt>
                <c:pt idx="5492">
                  <c:v>1995</c:v>
                </c:pt>
                <c:pt idx="5493">
                  <c:v>1996</c:v>
                </c:pt>
                <c:pt idx="5494">
                  <c:v>1997</c:v>
                </c:pt>
                <c:pt idx="5495">
                  <c:v>1998</c:v>
                </c:pt>
                <c:pt idx="5496">
                  <c:v>1999</c:v>
                </c:pt>
                <c:pt idx="5497">
                  <c:v>1999</c:v>
                </c:pt>
                <c:pt idx="5498">
                  <c:v>1999</c:v>
                </c:pt>
                <c:pt idx="5499">
                  <c:v>2000</c:v>
                </c:pt>
                <c:pt idx="5500">
                  <c:v>2001</c:v>
                </c:pt>
                <c:pt idx="5501">
                  <c:v>2002</c:v>
                </c:pt>
                <c:pt idx="5502">
                  <c:v>2003</c:v>
                </c:pt>
                <c:pt idx="5503">
                  <c:v>2004</c:v>
                </c:pt>
                <c:pt idx="5504">
                  <c:v>2004</c:v>
                </c:pt>
                <c:pt idx="5505">
                  <c:v>2005</c:v>
                </c:pt>
                <c:pt idx="5506">
                  <c:v>2005</c:v>
                </c:pt>
                <c:pt idx="5507">
                  <c:v>2006</c:v>
                </c:pt>
                <c:pt idx="5508">
                  <c:v>2007</c:v>
                </c:pt>
                <c:pt idx="5509">
                  <c:v>2008</c:v>
                </c:pt>
                <c:pt idx="5510">
                  <c:v>2008</c:v>
                </c:pt>
                <c:pt idx="5511">
                  <c:v>2009</c:v>
                </c:pt>
                <c:pt idx="5512">
                  <c:v>2010</c:v>
                </c:pt>
                <c:pt idx="5513">
                  <c:v>2011</c:v>
                </c:pt>
                <c:pt idx="5514">
                  <c:v>2012</c:v>
                </c:pt>
                <c:pt idx="5515">
                  <c:v>2013</c:v>
                </c:pt>
                <c:pt idx="5516">
                  <c:v>2014</c:v>
                </c:pt>
                <c:pt idx="5517">
                  <c:v>2015</c:v>
                </c:pt>
                <c:pt idx="5518">
                  <c:v>2016</c:v>
                </c:pt>
                <c:pt idx="5519">
                  <c:v>2017</c:v>
                </c:pt>
                <c:pt idx="5520">
                  <c:v>2018</c:v>
                </c:pt>
                <c:pt idx="5521">
                  <c:v>2019</c:v>
                </c:pt>
                <c:pt idx="5522">
                  <c:v>2020</c:v>
                </c:pt>
                <c:pt idx="5523">
                  <c:v>2021</c:v>
                </c:pt>
                <c:pt idx="5524">
                  <c:v>2022</c:v>
                </c:pt>
                <c:pt idx="5525">
                  <c:v>2023</c:v>
                </c:pt>
                <c:pt idx="5526">
                  <c:v>2024</c:v>
                </c:pt>
                <c:pt idx="5527">
                  <c:v>2024</c:v>
                </c:pt>
                <c:pt idx="5528">
                  <c:v>2024</c:v>
                </c:pt>
                <c:pt idx="5529">
                  <c:v>2025</c:v>
                </c:pt>
                <c:pt idx="5530">
                  <c:v>2026</c:v>
                </c:pt>
                <c:pt idx="5531">
                  <c:v>2027</c:v>
                </c:pt>
                <c:pt idx="5532">
                  <c:v>2028</c:v>
                </c:pt>
                <c:pt idx="5533">
                  <c:v>2028</c:v>
                </c:pt>
                <c:pt idx="5534">
                  <c:v>2028</c:v>
                </c:pt>
                <c:pt idx="5535">
                  <c:v>2028</c:v>
                </c:pt>
                <c:pt idx="5536">
                  <c:v>2028</c:v>
                </c:pt>
                <c:pt idx="5537">
                  <c:v>2028</c:v>
                </c:pt>
                <c:pt idx="5538">
                  <c:v>2028</c:v>
                </c:pt>
                <c:pt idx="5539">
                  <c:v>2028</c:v>
                </c:pt>
                <c:pt idx="5540">
                  <c:v>2028</c:v>
                </c:pt>
                <c:pt idx="5541">
                  <c:v>2028</c:v>
                </c:pt>
                <c:pt idx="5542">
                  <c:v>2029</c:v>
                </c:pt>
                <c:pt idx="5543">
                  <c:v>2029</c:v>
                </c:pt>
                <c:pt idx="5544">
                  <c:v>2029</c:v>
                </c:pt>
                <c:pt idx="5545">
                  <c:v>2029</c:v>
                </c:pt>
                <c:pt idx="5546">
                  <c:v>2029</c:v>
                </c:pt>
                <c:pt idx="5547">
                  <c:v>2030</c:v>
                </c:pt>
                <c:pt idx="5548">
                  <c:v>2030</c:v>
                </c:pt>
                <c:pt idx="5549">
                  <c:v>2030</c:v>
                </c:pt>
                <c:pt idx="5550">
                  <c:v>2030</c:v>
                </c:pt>
                <c:pt idx="5551">
                  <c:v>2030</c:v>
                </c:pt>
                <c:pt idx="5552">
                  <c:v>2031</c:v>
                </c:pt>
                <c:pt idx="5553">
                  <c:v>2032</c:v>
                </c:pt>
                <c:pt idx="5554">
                  <c:v>2033</c:v>
                </c:pt>
                <c:pt idx="5555">
                  <c:v>2033</c:v>
                </c:pt>
                <c:pt idx="5556">
                  <c:v>2033</c:v>
                </c:pt>
                <c:pt idx="5557">
                  <c:v>2034</c:v>
                </c:pt>
                <c:pt idx="5558">
                  <c:v>2035</c:v>
                </c:pt>
                <c:pt idx="5559">
                  <c:v>2036</c:v>
                </c:pt>
                <c:pt idx="5560">
                  <c:v>2036</c:v>
                </c:pt>
                <c:pt idx="5561">
                  <c:v>2036</c:v>
                </c:pt>
                <c:pt idx="5562">
                  <c:v>2037</c:v>
                </c:pt>
                <c:pt idx="5563">
                  <c:v>2037</c:v>
                </c:pt>
                <c:pt idx="5564">
                  <c:v>2038</c:v>
                </c:pt>
                <c:pt idx="5565">
                  <c:v>2038</c:v>
                </c:pt>
                <c:pt idx="5566">
                  <c:v>2039</c:v>
                </c:pt>
                <c:pt idx="5567">
                  <c:v>2040</c:v>
                </c:pt>
                <c:pt idx="5568">
                  <c:v>2041</c:v>
                </c:pt>
                <c:pt idx="5569">
                  <c:v>2042</c:v>
                </c:pt>
                <c:pt idx="5570">
                  <c:v>2042</c:v>
                </c:pt>
                <c:pt idx="5571">
                  <c:v>2043</c:v>
                </c:pt>
                <c:pt idx="5572">
                  <c:v>2043</c:v>
                </c:pt>
                <c:pt idx="5573">
                  <c:v>2043</c:v>
                </c:pt>
                <c:pt idx="5574">
                  <c:v>2043</c:v>
                </c:pt>
                <c:pt idx="5575">
                  <c:v>2043</c:v>
                </c:pt>
                <c:pt idx="5576">
                  <c:v>2043</c:v>
                </c:pt>
                <c:pt idx="5577">
                  <c:v>2044</c:v>
                </c:pt>
                <c:pt idx="5578">
                  <c:v>2045</c:v>
                </c:pt>
                <c:pt idx="5579">
                  <c:v>2046</c:v>
                </c:pt>
                <c:pt idx="5580">
                  <c:v>2046</c:v>
                </c:pt>
                <c:pt idx="5581">
                  <c:v>2046</c:v>
                </c:pt>
                <c:pt idx="5582">
                  <c:v>2046</c:v>
                </c:pt>
                <c:pt idx="5583">
                  <c:v>2046</c:v>
                </c:pt>
                <c:pt idx="5584">
                  <c:v>2046</c:v>
                </c:pt>
                <c:pt idx="5585">
                  <c:v>2047</c:v>
                </c:pt>
                <c:pt idx="5586">
                  <c:v>2048</c:v>
                </c:pt>
                <c:pt idx="5587">
                  <c:v>2048</c:v>
                </c:pt>
                <c:pt idx="5588">
                  <c:v>2048</c:v>
                </c:pt>
                <c:pt idx="5589">
                  <c:v>2048</c:v>
                </c:pt>
                <c:pt idx="5590">
                  <c:v>2048</c:v>
                </c:pt>
                <c:pt idx="5591">
                  <c:v>2049</c:v>
                </c:pt>
                <c:pt idx="5592">
                  <c:v>2050</c:v>
                </c:pt>
                <c:pt idx="5593">
                  <c:v>2051</c:v>
                </c:pt>
                <c:pt idx="5594">
                  <c:v>2052</c:v>
                </c:pt>
                <c:pt idx="5595">
                  <c:v>2053</c:v>
                </c:pt>
                <c:pt idx="5596">
                  <c:v>2054</c:v>
                </c:pt>
                <c:pt idx="5597">
                  <c:v>2055</c:v>
                </c:pt>
                <c:pt idx="5598">
                  <c:v>2056</c:v>
                </c:pt>
                <c:pt idx="5599">
                  <c:v>2057</c:v>
                </c:pt>
                <c:pt idx="5600">
                  <c:v>2058</c:v>
                </c:pt>
                <c:pt idx="5601">
                  <c:v>2059</c:v>
                </c:pt>
                <c:pt idx="5602">
                  <c:v>2060</c:v>
                </c:pt>
                <c:pt idx="5603">
                  <c:v>2061</c:v>
                </c:pt>
                <c:pt idx="5604">
                  <c:v>2062</c:v>
                </c:pt>
                <c:pt idx="5605">
                  <c:v>2063</c:v>
                </c:pt>
                <c:pt idx="5606">
                  <c:v>2063</c:v>
                </c:pt>
                <c:pt idx="5607">
                  <c:v>2064</c:v>
                </c:pt>
                <c:pt idx="5608">
                  <c:v>2064</c:v>
                </c:pt>
                <c:pt idx="5609">
                  <c:v>2064</c:v>
                </c:pt>
                <c:pt idx="5610">
                  <c:v>2064</c:v>
                </c:pt>
                <c:pt idx="5611">
                  <c:v>2064</c:v>
                </c:pt>
                <c:pt idx="5612">
                  <c:v>2064</c:v>
                </c:pt>
                <c:pt idx="5613">
                  <c:v>2065</c:v>
                </c:pt>
                <c:pt idx="5614">
                  <c:v>2066</c:v>
                </c:pt>
                <c:pt idx="5615">
                  <c:v>2066</c:v>
                </c:pt>
                <c:pt idx="5616">
                  <c:v>2066</c:v>
                </c:pt>
                <c:pt idx="5617">
                  <c:v>2066</c:v>
                </c:pt>
                <c:pt idx="5618">
                  <c:v>2066</c:v>
                </c:pt>
                <c:pt idx="5619">
                  <c:v>2066</c:v>
                </c:pt>
                <c:pt idx="5620">
                  <c:v>2067</c:v>
                </c:pt>
                <c:pt idx="5621">
                  <c:v>2067</c:v>
                </c:pt>
                <c:pt idx="5622">
                  <c:v>2067</c:v>
                </c:pt>
                <c:pt idx="5623">
                  <c:v>2067</c:v>
                </c:pt>
                <c:pt idx="5624">
                  <c:v>2067</c:v>
                </c:pt>
                <c:pt idx="5625">
                  <c:v>2067</c:v>
                </c:pt>
                <c:pt idx="5626">
                  <c:v>2067</c:v>
                </c:pt>
                <c:pt idx="5627">
                  <c:v>2067</c:v>
                </c:pt>
                <c:pt idx="5628">
                  <c:v>2067</c:v>
                </c:pt>
                <c:pt idx="5629">
                  <c:v>2067</c:v>
                </c:pt>
                <c:pt idx="5630">
                  <c:v>2067</c:v>
                </c:pt>
                <c:pt idx="5631">
                  <c:v>2067</c:v>
                </c:pt>
                <c:pt idx="5632">
                  <c:v>2067</c:v>
                </c:pt>
                <c:pt idx="5633">
                  <c:v>2067</c:v>
                </c:pt>
                <c:pt idx="5634">
                  <c:v>2067</c:v>
                </c:pt>
                <c:pt idx="5635">
                  <c:v>2068</c:v>
                </c:pt>
                <c:pt idx="5636">
                  <c:v>2068</c:v>
                </c:pt>
                <c:pt idx="5637">
                  <c:v>2069</c:v>
                </c:pt>
                <c:pt idx="5638">
                  <c:v>2070</c:v>
                </c:pt>
                <c:pt idx="5639">
                  <c:v>2070</c:v>
                </c:pt>
                <c:pt idx="5640">
                  <c:v>2070</c:v>
                </c:pt>
                <c:pt idx="5641">
                  <c:v>2070</c:v>
                </c:pt>
                <c:pt idx="5642">
                  <c:v>2070</c:v>
                </c:pt>
                <c:pt idx="5643">
                  <c:v>2070</c:v>
                </c:pt>
                <c:pt idx="5644">
                  <c:v>2070</c:v>
                </c:pt>
                <c:pt idx="5645">
                  <c:v>2070</c:v>
                </c:pt>
                <c:pt idx="5646">
                  <c:v>2070</c:v>
                </c:pt>
                <c:pt idx="5647">
                  <c:v>2070</c:v>
                </c:pt>
                <c:pt idx="5648">
                  <c:v>2071</c:v>
                </c:pt>
                <c:pt idx="5649">
                  <c:v>2072</c:v>
                </c:pt>
                <c:pt idx="5650">
                  <c:v>2073</c:v>
                </c:pt>
                <c:pt idx="5651">
                  <c:v>2074</c:v>
                </c:pt>
                <c:pt idx="5652">
                  <c:v>2075</c:v>
                </c:pt>
                <c:pt idx="5653">
                  <c:v>2076</c:v>
                </c:pt>
                <c:pt idx="5654">
                  <c:v>2077</c:v>
                </c:pt>
                <c:pt idx="5655">
                  <c:v>2077</c:v>
                </c:pt>
                <c:pt idx="5656">
                  <c:v>2077</c:v>
                </c:pt>
                <c:pt idx="5657">
                  <c:v>2077</c:v>
                </c:pt>
                <c:pt idx="5658">
                  <c:v>2077</c:v>
                </c:pt>
                <c:pt idx="5659">
                  <c:v>2077</c:v>
                </c:pt>
                <c:pt idx="5660">
                  <c:v>2077</c:v>
                </c:pt>
                <c:pt idx="5661">
                  <c:v>2078</c:v>
                </c:pt>
                <c:pt idx="5662">
                  <c:v>2079</c:v>
                </c:pt>
                <c:pt idx="5663">
                  <c:v>2079</c:v>
                </c:pt>
                <c:pt idx="5664">
                  <c:v>2079</c:v>
                </c:pt>
                <c:pt idx="5665">
                  <c:v>2079</c:v>
                </c:pt>
                <c:pt idx="5666">
                  <c:v>2079</c:v>
                </c:pt>
                <c:pt idx="5667">
                  <c:v>2079</c:v>
                </c:pt>
                <c:pt idx="5668">
                  <c:v>2079</c:v>
                </c:pt>
                <c:pt idx="5669">
                  <c:v>2080</c:v>
                </c:pt>
                <c:pt idx="5670">
                  <c:v>2080</c:v>
                </c:pt>
                <c:pt idx="5671">
                  <c:v>2081</c:v>
                </c:pt>
                <c:pt idx="5672">
                  <c:v>2082</c:v>
                </c:pt>
                <c:pt idx="5673">
                  <c:v>2083</c:v>
                </c:pt>
                <c:pt idx="5674">
                  <c:v>2084</c:v>
                </c:pt>
                <c:pt idx="5675">
                  <c:v>2084</c:v>
                </c:pt>
                <c:pt idx="5676">
                  <c:v>2085</c:v>
                </c:pt>
                <c:pt idx="5677">
                  <c:v>2086</c:v>
                </c:pt>
                <c:pt idx="5678">
                  <c:v>2086</c:v>
                </c:pt>
                <c:pt idx="5679">
                  <c:v>2087</c:v>
                </c:pt>
                <c:pt idx="5680">
                  <c:v>2087</c:v>
                </c:pt>
                <c:pt idx="5681">
                  <c:v>2087</c:v>
                </c:pt>
                <c:pt idx="5682">
                  <c:v>2087</c:v>
                </c:pt>
                <c:pt idx="5683">
                  <c:v>2087</c:v>
                </c:pt>
                <c:pt idx="5684">
                  <c:v>2087</c:v>
                </c:pt>
                <c:pt idx="5685">
                  <c:v>2087</c:v>
                </c:pt>
                <c:pt idx="5686">
                  <c:v>2087</c:v>
                </c:pt>
                <c:pt idx="5687">
                  <c:v>2087</c:v>
                </c:pt>
                <c:pt idx="5688">
                  <c:v>2087</c:v>
                </c:pt>
                <c:pt idx="5689">
                  <c:v>2087</c:v>
                </c:pt>
                <c:pt idx="5690">
                  <c:v>2087</c:v>
                </c:pt>
                <c:pt idx="5691">
                  <c:v>2087</c:v>
                </c:pt>
                <c:pt idx="5692">
                  <c:v>2087</c:v>
                </c:pt>
                <c:pt idx="5693">
                  <c:v>2087</c:v>
                </c:pt>
                <c:pt idx="5694">
                  <c:v>2087</c:v>
                </c:pt>
                <c:pt idx="5695">
                  <c:v>2087</c:v>
                </c:pt>
                <c:pt idx="5696">
                  <c:v>2088</c:v>
                </c:pt>
                <c:pt idx="5697">
                  <c:v>2088</c:v>
                </c:pt>
                <c:pt idx="5698">
                  <c:v>2088</c:v>
                </c:pt>
                <c:pt idx="5699">
                  <c:v>2088</c:v>
                </c:pt>
                <c:pt idx="5700">
                  <c:v>2089</c:v>
                </c:pt>
                <c:pt idx="5701">
                  <c:v>2089</c:v>
                </c:pt>
                <c:pt idx="5702">
                  <c:v>2090</c:v>
                </c:pt>
                <c:pt idx="5703">
                  <c:v>2090</c:v>
                </c:pt>
                <c:pt idx="5704">
                  <c:v>2090</c:v>
                </c:pt>
                <c:pt idx="5705">
                  <c:v>2090</c:v>
                </c:pt>
                <c:pt idx="5706">
                  <c:v>2091</c:v>
                </c:pt>
                <c:pt idx="5707">
                  <c:v>2092</c:v>
                </c:pt>
                <c:pt idx="5708">
                  <c:v>2092</c:v>
                </c:pt>
                <c:pt idx="5709">
                  <c:v>2092</c:v>
                </c:pt>
                <c:pt idx="5710">
                  <c:v>2092</c:v>
                </c:pt>
                <c:pt idx="5711">
                  <c:v>2092</c:v>
                </c:pt>
                <c:pt idx="5712">
                  <c:v>2092</c:v>
                </c:pt>
                <c:pt idx="5713">
                  <c:v>2092</c:v>
                </c:pt>
                <c:pt idx="5714">
                  <c:v>2093</c:v>
                </c:pt>
                <c:pt idx="5715">
                  <c:v>2094</c:v>
                </c:pt>
                <c:pt idx="5716">
                  <c:v>2094</c:v>
                </c:pt>
                <c:pt idx="5717">
                  <c:v>2094</c:v>
                </c:pt>
                <c:pt idx="5718">
                  <c:v>2094</c:v>
                </c:pt>
                <c:pt idx="5719">
                  <c:v>2094</c:v>
                </c:pt>
                <c:pt idx="5720">
                  <c:v>2094</c:v>
                </c:pt>
                <c:pt idx="5721">
                  <c:v>2094</c:v>
                </c:pt>
                <c:pt idx="5722">
                  <c:v>2094</c:v>
                </c:pt>
                <c:pt idx="5723">
                  <c:v>2095</c:v>
                </c:pt>
                <c:pt idx="5724">
                  <c:v>2095</c:v>
                </c:pt>
                <c:pt idx="5725">
                  <c:v>2095</c:v>
                </c:pt>
                <c:pt idx="5726">
                  <c:v>2095</c:v>
                </c:pt>
                <c:pt idx="5727">
                  <c:v>2096</c:v>
                </c:pt>
                <c:pt idx="5728">
                  <c:v>2096</c:v>
                </c:pt>
                <c:pt idx="5729">
                  <c:v>2096</c:v>
                </c:pt>
                <c:pt idx="5730">
                  <c:v>2096</c:v>
                </c:pt>
                <c:pt idx="5731">
                  <c:v>2096</c:v>
                </c:pt>
                <c:pt idx="5732">
                  <c:v>2096</c:v>
                </c:pt>
                <c:pt idx="5733">
                  <c:v>2096</c:v>
                </c:pt>
                <c:pt idx="5734">
                  <c:v>2096</c:v>
                </c:pt>
                <c:pt idx="5735">
                  <c:v>2096</c:v>
                </c:pt>
                <c:pt idx="5736">
                  <c:v>2096</c:v>
                </c:pt>
                <c:pt idx="5737">
                  <c:v>2096</c:v>
                </c:pt>
                <c:pt idx="5738">
                  <c:v>2096</c:v>
                </c:pt>
                <c:pt idx="5739">
                  <c:v>2096</c:v>
                </c:pt>
                <c:pt idx="5740">
                  <c:v>2096</c:v>
                </c:pt>
                <c:pt idx="5741">
                  <c:v>2096</c:v>
                </c:pt>
                <c:pt idx="5742">
                  <c:v>2096</c:v>
                </c:pt>
                <c:pt idx="5743">
                  <c:v>2096</c:v>
                </c:pt>
                <c:pt idx="5744">
                  <c:v>2096</c:v>
                </c:pt>
                <c:pt idx="5745">
                  <c:v>2096</c:v>
                </c:pt>
                <c:pt idx="5746">
                  <c:v>2096</c:v>
                </c:pt>
                <c:pt idx="5747">
                  <c:v>2096</c:v>
                </c:pt>
                <c:pt idx="5748">
                  <c:v>2096</c:v>
                </c:pt>
                <c:pt idx="5749">
                  <c:v>2097</c:v>
                </c:pt>
                <c:pt idx="5750">
                  <c:v>2098</c:v>
                </c:pt>
                <c:pt idx="5751">
                  <c:v>2098</c:v>
                </c:pt>
                <c:pt idx="5752">
                  <c:v>2099</c:v>
                </c:pt>
                <c:pt idx="5753">
                  <c:v>2099</c:v>
                </c:pt>
                <c:pt idx="5754">
                  <c:v>2100</c:v>
                </c:pt>
                <c:pt idx="5755">
                  <c:v>2101</c:v>
                </c:pt>
                <c:pt idx="5756">
                  <c:v>2101</c:v>
                </c:pt>
                <c:pt idx="5757">
                  <c:v>2102</c:v>
                </c:pt>
                <c:pt idx="5758">
                  <c:v>2102</c:v>
                </c:pt>
                <c:pt idx="5759">
                  <c:v>2102</c:v>
                </c:pt>
                <c:pt idx="5760">
                  <c:v>2102</c:v>
                </c:pt>
                <c:pt idx="5761">
                  <c:v>2102</c:v>
                </c:pt>
                <c:pt idx="5762">
                  <c:v>2102</c:v>
                </c:pt>
                <c:pt idx="5763">
                  <c:v>2102</c:v>
                </c:pt>
                <c:pt idx="5764">
                  <c:v>2102</c:v>
                </c:pt>
                <c:pt idx="5765">
                  <c:v>2102</c:v>
                </c:pt>
                <c:pt idx="5766">
                  <c:v>2102</c:v>
                </c:pt>
                <c:pt idx="5767">
                  <c:v>2102</c:v>
                </c:pt>
                <c:pt idx="5768">
                  <c:v>2102</c:v>
                </c:pt>
                <c:pt idx="5769">
                  <c:v>2102</c:v>
                </c:pt>
                <c:pt idx="5770">
                  <c:v>2102</c:v>
                </c:pt>
                <c:pt idx="5771">
                  <c:v>2102</c:v>
                </c:pt>
                <c:pt idx="5772">
                  <c:v>2102</c:v>
                </c:pt>
                <c:pt idx="5773">
                  <c:v>2102</c:v>
                </c:pt>
                <c:pt idx="5774">
                  <c:v>2102</c:v>
                </c:pt>
                <c:pt idx="5775">
                  <c:v>2102</c:v>
                </c:pt>
                <c:pt idx="5776">
                  <c:v>2102</c:v>
                </c:pt>
                <c:pt idx="5777">
                  <c:v>2102</c:v>
                </c:pt>
                <c:pt idx="5778">
                  <c:v>2103</c:v>
                </c:pt>
                <c:pt idx="5779">
                  <c:v>2104</c:v>
                </c:pt>
                <c:pt idx="5780">
                  <c:v>2105</c:v>
                </c:pt>
                <c:pt idx="5781">
                  <c:v>2105</c:v>
                </c:pt>
                <c:pt idx="5782">
                  <c:v>2105</c:v>
                </c:pt>
                <c:pt idx="5783">
                  <c:v>2105</c:v>
                </c:pt>
                <c:pt idx="5784">
                  <c:v>2105</c:v>
                </c:pt>
                <c:pt idx="5785">
                  <c:v>2105</c:v>
                </c:pt>
                <c:pt idx="5786">
                  <c:v>2106</c:v>
                </c:pt>
                <c:pt idx="5787">
                  <c:v>2107</c:v>
                </c:pt>
                <c:pt idx="5788">
                  <c:v>2108</c:v>
                </c:pt>
                <c:pt idx="5789">
                  <c:v>2109</c:v>
                </c:pt>
                <c:pt idx="5790">
                  <c:v>2110</c:v>
                </c:pt>
                <c:pt idx="5791">
                  <c:v>2111</c:v>
                </c:pt>
                <c:pt idx="5792">
                  <c:v>2112</c:v>
                </c:pt>
                <c:pt idx="5793">
                  <c:v>2112</c:v>
                </c:pt>
                <c:pt idx="5794">
                  <c:v>2113</c:v>
                </c:pt>
                <c:pt idx="5795">
                  <c:v>2113</c:v>
                </c:pt>
                <c:pt idx="5796">
                  <c:v>2113</c:v>
                </c:pt>
                <c:pt idx="5797">
                  <c:v>2113</c:v>
                </c:pt>
                <c:pt idx="5798">
                  <c:v>2113</c:v>
                </c:pt>
                <c:pt idx="5799">
                  <c:v>2113</c:v>
                </c:pt>
                <c:pt idx="5800">
                  <c:v>2113</c:v>
                </c:pt>
                <c:pt idx="5801">
                  <c:v>2113</c:v>
                </c:pt>
                <c:pt idx="5802">
                  <c:v>2114</c:v>
                </c:pt>
                <c:pt idx="5803">
                  <c:v>2114</c:v>
                </c:pt>
                <c:pt idx="5804">
                  <c:v>2114</c:v>
                </c:pt>
                <c:pt idx="5805">
                  <c:v>2114</c:v>
                </c:pt>
                <c:pt idx="5806">
                  <c:v>2114</c:v>
                </c:pt>
                <c:pt idx="5807">
                  <c:v>2114</c:v>
                </c:pt>
                <c:pt idx="5808">
                  <c:v>2114</c:v>
                </c:pt>
                <c:pt idx="5809">
                  <c:v>2114</c:v>
                </c:pt>
                <c:pt idx="5810">
                  <c:v>2114</c:v>
                </c:pt>
                <c:pt idx="5811">
                  <c:v>2114</c:v>
                </c:pt>
                <c:pt idx="5812">
                  <c:v>2115</c:v>
                </c:pt>
                <c:pt idx="5813">
                  <c:v>2115</c:v>
                </c:pt>
                <c:pt idx="5814">
                  <c:v>2115</c:v>
                </c:pt>
                <c:pt idx="5815">
                  <c:v>2115</c:v>
                </c:pt>
                <c:pt idx="5816">
                  <c:v>2115</c:v>
                </c:pt>
                <c:pt idx="5817">
                  <c:v>2115</c:v>
                </c:pt>
                <c:pt idx="5818">
                  <c:v>2115</c:v>
                </c:pt>
                <c:pt idx="5819">
                  <c:v>2115</c:v>
                </c:pt>
                <c:pt idx="5820">
                  <c:v>2115</c:v>
                </c:pt>
                <c:pt idx="5821">
                  <c:v>2116</c:v>
                </c:pt>
                <c:pt idx="5822">
                  <c:v>2116</c:v>
                </c:pt>
                <c:pt idx="5823">
                  <c:v>2116</c:v>
                </c:pt>
                <c:pt idx="5824">
                  <c:v>2116</c:v>
                </c:pt>
                <c:pt idx="5825">
                  <c:v>2116</c:v>
                </c:pt>
                <c:pt idx="5826">
                  <c:v>2116</c:v>
                </c:pt>
                <c:pt idx="5827">
                  <c:v>2116</c:v>
                </c:pt>
                <c:pt idx="5828">
                  <c:v>2116</c:v>
                </c:pt>
                <c:pt idx="5829">
                  <c:v>2116</c:v>
                </c:pt>
                <c:pt idx="5830">
                  <c:v>2116</c:v>
                </c:pt>
                <c:pt idx="5831">
                  <c:v>2116</c:v>
                </c:pt>
                <c:pt idx="5832">
                  <c:v>2116</c:v>
                </c:pt>
                <c:pt idx="5833">
                  <c:v>2116</c:v>
                </c:pt>
                <c:pt idx="5834">
                  <c:v>2116</c:v>
                </c:pt>
                <c:pt idx="5835">
                  <c:v>2116</c:v>
                </c:pt>
                <c:pt idx="5836">
                  <c:v>2116</c:v>
                </c:pt>
                <c:pt idx="5837">
                  <c:v>2116</c:v>
                </c:pt>
                <c:pt idx="5838">
                  <c:v>2116</c:v>
                </c:pt>
                <c:pt idx="5839">
                  <c:v>2116</c:v>
                </c:pt>
                <c:pt idx="5840">
                  <c:v>2116</c:v>
                </c:pt>
                <c:pt idx="5841">
                  <c:v>2116</c:v>
                </c:pt>
                <c:pt idx="5842">
                  <c:v>2116</c:v>
                </c:pt>
                <c:pt idx="5843">
                  <c:v>2116</c:v>
                </c:pt>
                <c:pt idx="5844">
                  <c:v>2116</c:v>
                </c:pt>
                <c:pt idx="5845">
                  <c:v>2116</c:v>
                </c:pt>
                <c:pt idx="5846">
                  <c:v>2116</c:v>
                </c:pt>
                <c:pt idx="5847">
                  <c:v>2116</c:v>
                </c:pt>
                <c:pt idx="5848">
                  <c:v>2116</c:v>
                </c:pt>
                <c:pt idx="5849">
                  <c:v>2116</c:v>
                </c:pt>
                <c:pt idx="5850">
                  <c:v>2116</c:v>
                </c:pt>
                <c:pt idx="5851">
                  <c:v>2116</c:v>
                </c:pt>
                <c:pt idx="5852">
                  <c:v>2116</c:v>
                </c:pt>
                <c:pt idx="5853">
                  <c:v>2116</c:v>
                </c:pt>
                <c:pt idx="5854">
                  <c:v>2116</c:v>
                </c:pt>
                <c:pt idx="5855">
                  <c:v>2116</c:v>
                </c:pt>
                <c:pt idx="5856">
                  <c:v>2117</c:v>
                </c:pt>
                <c:pt idx="5857">
                  <c:v>2118</c:v>
                </c:pt>
                <c:pt idx="5858">
                  <c:v>2119</c:v>
                </c:pt>
                <c:pt idx="5859">
                  <c:v>2120</c:v>
                </c:pt>
                <c:pt idx="5860">
                  <c:v>2121</c:v>
                </c:pt>
                <c:pt idx="5861">
                  <c:v>2122</c:v>
                </c:pt>
                <c:pt idx="5862">
                  <c:v>2123</c:v>
                </c:pt>
                <c:pt idx="5863">
                  <c:v>2124</c:v>
                </c:pt>
                <c:pt idx="5864">
                  <c:v>2125</c:v>
                </c:pt>
                <c:pt idx="5865">
                  <c:v>2126</c:v>
                </c:pt>
                <c:pt idx="5866">
                  <c:v>2127</c:v>
                </c:pt>
                <c:pt idx="5867">
                  <c:v>2128</c:v>
                </c:pt>
                <c:pt idx="5868">
                  <c:v>2129</c:v>
                </c:pt>
                <c:pt idx="5869">
                  <c:v>2130</c:v>
                </c:pt>
                <c:pt idx="5870">
                  <c:v>2131</c:v>
                </c:pt>
                <c:pt idx="5871">
                  <c:v>2132</c:v>
                </c:pt>
                <c:pt idx="5872">
                  <c:v>2132</c:v>
                </c:pt>
                <c:pt idx="5873">
                  <c:v>2133</c:v>
                </c:pt>
                <c:pt idx="5874">
                  <c:v>2134</c:v>
                </c:pt>
                <c:pt idx="5875">
                  <c:v>2135</c:v>
                </c:pt>
                <c:pt idx="5876">
                  <c:v>2136</c:v>
                </c:pt>
                <c:pt idx="5877">
                  <c:v>2137</c:v>
                </c:pt>
                <c:pt idx="5878">
                  <c:v>2138</c:v>
                </c:pt>
                <c:pt idx="5879">
                  <c:v>2139</c:v>
                </c:pt>
                <c:pt idx="5880">
                  <c:v>2139</c:v>
                </c:pt>
                <c:pt idx="5881">
                  <c:v>2140</c:v>
                </c:pt>
                <c:pt idx="5882">
                  <c:v>2140</c:v>
                </c:pt>
                <c:pt idx="5883">
                  <c:v>2141</c:v>
                </c:pt>
                <c:pt idx="5884">
                  <c:v>2142</c:v>
                </c:pt>
                <c:pt idx="5885">
                  <c:v>2142</c:v>
                </c:pt>
                <c:pt idx="5886">
                  <c:v>2142</c:v>
                </c:pt>
                <c:pt idx="5887">
                  <c:v>2143</c:v>
                </c:pt>
                <c:pt idx="5888">
                  <c:v>2143</c:v>
                </c:pt>
                <c:pt idx="5889">
                  <c:v>2143</c:v>
                </c:pt>
                <c:pt idx="5890">
                  <c:v>2143</c:v>
                </c:pt>
                <c:pt idx="5891">
                  <c:v>2143</c:v>
                </c:pt>
                <c:pt idx="5892">
                  <c:v>2143</c:v>
                </c:pt>
                <c:pt idx="5893">
                  <c:v>2143</c:v>
                </c:pt>
                <c:pt idx="5894">
                  <c:v>2143</c:v>
                </c:pt>
                <c:pt idx="5895">
                  <c:v>2143</c:v>
                </c:pt>
                <c:pt idx="5896">
                  <c:v>2143</c:v>
                </c:pt>
                <c:pt idx="5897">
                  <c:v>2143</c:v>
                </c:pt>
                <c:pt idx="5898">
                  <c:v>2144</c:v>
                </c:pt>
                <c:pt idx="5899">
                  <c:v>2144</c:v>
                </c:pt>
                <c:pt idx="5900">
                  <c:v>2145</c:v>
                </c:pt>
                <c:pt idx="5901">
                  <c:v>2146</c:v>
                </c:pt>
                <c:pt idx="5902">
                  <c:v>2146</c:v>
                </c:pt>
                <c:pt idx="5903">
                  <c:v>2146</c:v>
                </c:pt>
                <c:pt idx="5904">
                  <c:v>2147</c:v>
                </c:pt>
                <c:pt idx="5905">
                  <c:v>2147</c:v>
                </c:pt>
                <c:pt idx="5906">
                  <c:v>2147</c:v>
                </c:pt>
                <c:pt idx="5907">
                  <c:v>2147</c:v>
                </c:pt>
                <c:pt idx="5908">
                  <c:v>2147</c:v>
                </c:pt>
                <c:pt idx="5909">
                  <c:v>2147</c:v>
                </c:pt>
                <c:pt idx="5910">
                  <c:v>2147</c:v>
                </c:pt>
                <c:pt idx="5911">
                  <c:v>2147</c:v>
                </c:pt>
                <c:pt idx="5912">
                  <c:v>2147</c:v>
                </c:pt>
                <c:pt idx="5913">
                  <c:v>2148</c:v>
                </c:pt>
                <c:pt idx="5914">
                  <c:v>2149</c:v>
                </c:pt>
                <c:pt idx="5915">
                  <c:v>2150</c:v>
                </c:pt>
                <c:pt idx="5916">
                  <c:v>2151</c:v>
                </c:pt>
                <c:pt idx="5917">
                  <c:v>2152</c:v>
                </c:pt>
                <c:pt idx="5918">
                  <c:v>2153</c:v>
                </c:pt>
                <c:pt idx="5919">
                  <c:v>2153</c:v>
                </c:pt>
                <c:pt idx="5920">
                  <c:v>2154</c:v>
                </c:pt>
                <c:pt idx="5921">
                  <c:v>2155</c:v>
                </c:pt>
                <c:pt idx="5922">
                  <c:v>2156</c:v>
                </c:pt>
                <c:pt idx="5923">
                  <c:v>2157</c:v>
                </c:pt>
                <c:pt idx="5924">
                  <c:v>2158</c:v>
                </c:pt>
                <c:pt idx="5925">
                  <c:v>2159</c:v>
                </c:pt>
                <c:pt idx="5926">
                  <c:v>2160</c:v>
                </c:pt>
                <c:pt idx="5927">
                  <c:v>2160</c:v>
                </c:pt>
                <c:pt idx="5928">
                  <c:v>2161</c:v>
                </c:pt>
                <c:pt idx="5929">
                  <c:v>2162</c:v>
                </c:pt>
                <c:pt idx="5930">
                  <c:v>2162</c:v>
                </c:pt>
                <c:pt idx="5931">
                  <c:v>2162</c:v>
                </c:pt>
                <c:pt idx="5932">
                  <c:v>2162</c:v>
                </c:pt>
                <c:pt idx="5933">
                  <c:v>2162</c:v>
                </c:pt>
                <c:pt idx="5934">
                  <c:v>2162</c:v>
                </c:pt>
                <c:pt idx="5935">
                  <c:v>2162</c:v>
                </c:pt>
                <c:pt idx="5936">
                  <c:v>2162</c:v>
                </c:pt>
                <c:pt idx="5937">
                  <c:v>2162</c:v>
                </c:pt>
                <c:pt idx="5938">
                  <c:v>2162</c:v>
                </c:pt>
                <c:pt idx="5939">
                  <c:v>2162</c:v>
                </c:pt>
                <c:pt idx="5940">
                  <c:v>2162</c:v>
                </c:pt>
                <c:pt idx="5941">
                  <c:v>2162</c:v>
                </c:pt>
                <c:pt idx="5942">
                  <c:v>2162</c:v>
                </c:pt>
                <c:pt idx="5943">
                  <c:v>2162</c:v>
                </c:pt>
                <c:pt idx="5944">
                  <c:v>2162</c:v>
                </c:pt>
                <c:pt idx="5945">
                  <c:v>2162</c:v>
                </c:pt>
                <c:pt idx="5946">
                  <c:v>2162</c:v>
                </c:pt>
                <c:pt idx="5947">
                  <c:v>2163</c:v>
                </c:pt>
                <c:pt idx="5948">
                  <c:v>2163</c:v>
                </c:pt>
                <c:pt idx="5949">
                  <c:v>2164</c:v>
                </c:pt>
                <c:pt idx="5950">
                  <c:v>2165</c:v>
                </c:pt>
                <c:pt idx="5951">
                  <c:v>2165</c:v>
                </c:pt>
                <c:pt idx="5952">
                  <c:v>2165</c:v>
                </c:pt>
                <c:pt idx="5953">
                  <c:v>2166</c:v>
                </c:pt>
                <c:pt idx="5954">
                  <c:v>2166</c:v>
                </c:pt>
                <c:pt idx="5955">
                  <c:v>2167</c:v>
                </c:pt>
                <c:pt idx="5956">
                  <c:v>2168</c:v>
                </c:pt>
                <c:pt idx="5957">
                  <c:v>2168</c:v>
                </c:pt>
                <c:pt idx="5958">
                  <c:v>2169</c:v>
                </c:pt>
                <c:pt idx="5959">
                  <c:v>2169</c:v>
                </c:pt>
                <c:pt idx="5960">
                  <c:v>2169</c:v>
                </c:pt>
                <c:pt idx="5961">
                  <c:v>2169</c:v>
                </c:pt>
                <c:pt idx="5962">
                  <c:v>2169</c:v>
                </c:pt>
                <c:pt idx="5963">
                  <c:v>2169</c:v>
                </c:pt>
                <c:pt idx="5964">
                  <c:v>2169</c:v>
                </c:pt>
                <c:pt idx="5965">
                  <c:v>2169</c:v>
                </c:pt>
                <c:pt idx="5966">
                  <c:v>2170</c:v>
                </c:pt>
                <c:pt idx="5967">
                  <c:v>2170</c:v>
                </c:pt>
                <c:pt idx="5968">
                  <c:v>2170</c:v>
                </c:pt>
                <c:pt idx="5969">
                  <c:v>2171</c:v>
                </c:pt>
                <c:pt idx="5970">
                  <c:v>2171</c:v>
                </c:pt>
                <c:pt idx="5971">
                  <c:v>2171</c:v>
                </c:pt>
                <c:pt idx="5972">
                  <c:v>2172</c:v>
                </c:pt>
                <c:pt idx="5973">
                  <c:v>2173</c:v>
                </c:pt>
                <c:pt idx="5974">
                  <c:v>2174</c:v>
                </c:pt>
                <c:pt idx="5975">
                  <c:v>2174</c:v>
                </c:pt>
                <c:pt idx="5976">
                  <c:v>2175</c:v>
                </c:pt>
                <c:pt idx="5977">
                  <c:v>2176</c:v>
                </c:pt>
                <c:pt idx="5978">
                  <c:v>2176</c:v>
                </c:pt>
                <c:pt idx="5979">
                  <c:v>2177</c:v>
                </c:pt>
                <c:pt idx="5980">
                  <c:v>2177</c:v>
                </c:pt>
                <c:pt idx="5981">
                  <c:v>2178</c:v>
                </c:pt>
                <c:pt idx="5982">
                  <c:v>2178</c:v>
                </c:pt>
                <c:pt idx="5983">
                  <c:v>2178</c:v>
                </c:pt>
                <c:pt idx="5984">
                  <c:v>2178</c:v>
                </c:pt>
                <c:pt idx="5985">
                  <c:v>2178</c:v>
                </c:pt>
                <c:pt idx="5986">
                  <c:v>2178</c:v>
                </c:pt>
                <c:pt idx="5987">
                  <c:v>2178</c:v>
                </c:pt>
                <c:pt idx="5988">
                  <c:v>2178</c:v>
                </c:pt>
                <c:pt idx="5989">
                  <c:v>2178</c:v>
                </c:pt>
                <c:pt idx="5990">
                  <c:v>2179</c:v>
                </c:pt>
                <c:pt idx="5991">
                  <c:v>2179</c:v>
                </c:pt>
                <c:pt idx="5992">
                  <c:v>2179</c:v>
                </c:pt>
                <c:pt idx="5993">
                  <c:v>2179</c:v>
                </c:pt>
                <c:pt idx="5994">
                  <c:v>2179</c:v>
                </c:pt>
                <c:pt idx="5995">
                  <c:v>2179</c:v>
                </c:pt>
                <c:pt idx="5996">
                  <c:v>2179</c:v>
                </c:pt>
                <c:pt idx="5997">
                  <c:v>2180</c:v>
                </c:pt>
                <c:pt idx="5998">
                  <c:v>2180</c:v>
                </c:pt>
                <c:pt idx="5999">
                  <c:v>2180</c:v>
                </c:pt>
                <c:pt idx="6000">
                  <c:v>2180</c:v>
                </c:pt>
                <c:pt idx="6001">
                  <c:v>2180</c:v>
                </c:pt>
                <c:pt idx="6002">
                  <c:v>2180</c:v>
                </c:pt>
                <c:pt idx="6003">
                  <c:v>2180</c:v>
                </c:pt>
                <c:pt idx="6004">
                  <c:v>2180</c:v>
                </c:pt>
                <c:pt idx="6005">
                  <c:v>2180</c:v>
                </c:pt>
                <c:pt idx="6006">
                  <c:v>2180</c:v>
                </c:pt>
                <c:pt idx="6007">
                  <c:v>2181</c:v>
                </c:pt>
                <c:pt idx="6008">
                  <c:v>2182</c:v>
                </c:pt>
                <c:pt idx="6009">
                  <c:v>2182</c:v>
                </c:pt>
                <c:pt idx="6010">
                  <c:v>2182</c:v>
                </c:pt>
                <c:pt idx="6011">
                  <c:v>2182</c:v>
                </c:pt>
                <c:pt idx="6012">
                  <c:v>2182</c:v>
                </c:pt>
                <c:pt idx="6013">
                  <c:v>2182</c:v>
                </c:pt>
                <c:pt idx="6014">
                  <c:v>2182</c:v>
                </c:pt>
                <c:pt idx="6015">
                  <c:v>2182</c:v>
                </c:pt>
                <c:pt idx="6016">
                  <c:v>2182</c:v>
                </c:pt>
                <c:pt idx="6017">
                  <c:v>2182</c:v>
                </c:pt>
                <c:pt idx="6018">
                  <c:v>2182</c:v>
                </c:pt>
                <c:pt idx="6019">
                  <c:v>2183</c:v>
                </c:pt>
                <c:pt idx="6020">
                  <c:v>2183</c:v>
                </c:pt>
                <c:pt idx="6021">
                  <c:v>2183</c:v>
                </c:pt>
                <c:pt idx="6022">
                  <c:v>2184</c:v>
                </c:pt>
                <c:pt idx="6023">
                  <c:v>2184</c:v>
                </c:pt>
                <c:pt idx="6024">
                  <c:v>2185</c:v>
                </c:pt>
                <c:pt idx="6025">
                  <c:v>2186</c:v>
                </c:pt>
                <c:pt idx="6026">
                  <c:v>2187</c:v>
                </c:pt>
                <c:pt idx="6027">
                  <c:v>2188</c:v>
                </c:pt>
                <c:pt idx="6028">
                  <c:v>2188</c:v>
                </c:pt>
                <c:pt idx="6029">
                  <c:v>2188</c:v>
                </c:pt>
                <c:pt idx="6030">
                  <c:v>2188</c:v>
                </c:pt>
                <c:pt idx="6031">
                  <c:v>2188</c:v>
                </c:pt>
                <c:pt idx="6032">
                  <c:v>2188</c:v>
                </c:pt>
                <c:pt idx="6033">
                  <c:v>2188</c:v>
                </c:pt>
                <c:pt idx="6034">
                  <c:v>2188</c:v>
                </c:pt>
                <c:pt idx="6035">
                  <c:v>2189</c:v>
                </c:pt>
                <c:pt idx="6036">
                  <c:v>2190</c:v>
                </c:pt>
                <c:pt idx="6037">
                  <c:v>2191</c:v>
                </c:pt>
                <c:pt idx="6038">
                  <c:v>2191</c:v>
                </c:pt>
                <c:pt idx="6039">
                  <c:v>2192</c:v>
                </c:pt>
                <c:pt idx="6040">
                  <c:v>2192</c:v>
                </c:pt>
                <c:pt idx="6041">
                  <c:v>2192</c:v>
                </c:pt>
                <c:pt idx="6042">
                  <c:v>2192</c:v>
                </c:pt>
                <c:pt idx="6043">
                  <c:v>2192</c:v>
                </c:pt>
                <c:pt idx="6044">
                  <c:v>2192</c:v>
                </c:pt>
                <c:pt idx="6045">
                  <c:v>2193</c:v>
                </c:pt>
                <c:pt idx="6046">
                  <c:v>2193</c:v>
                </c:pt>
                <c:pt idx="6047">
                  <c:v>2194</c:v>
                </c:pt>
                <c:pt idx="6048">
                  <c:v>2194</c:v>
                </c:pt>
                <c:pt idx="6049">
                  <c:v>2194</c:v>
                </c:pt>
                <c:pt idx="6050">
                  <c:v>2194</c:v>
                </c:pt>
                <c:pt idx="6051">
                  <c:v>2194</c:v>
                </c:pt>
                <c:pt idx="6052">
                  <c:v>2194</c:v>
                </c:pt>
                <c:pt idx="6053">
                  <c:v>2194</c:v>
                </c:pt>
                <c:pt idx="6054">
                  <c:v>2195</c:v>
                </c:pt>
                <c:pt idx="6055">
                  <c:v>2195</c:v>
                </c:pt>
                <c:pt idx="6056">
                  <c:v>2195</c:v>
                </c:pt>
                <c:pt idx="6057">
                  <c:v>2195</c:v>
                </c:pt>
                <c:pt idx="6058">
                  <c:v>2195</c:v>
                </c:pt>
                <c:pt idx="6059">
                  <c:v>2196</c:v>
                </c:pt>
                <c:pt idx="6060">
                  <c:v>2196</c:v>
                </c:pt>
                <c:pt idx="6061">
                  <c:v>2197</c:v>
                </c:pt>
                <c:pt idx="6062">
                  <c:v>2197</c:v>
                </c:pt>
                <c:pt idx="6063">
                  <c:v>2198</c:v>
                </c:pt>
                <c:pt idx="6064">
                  <c:v>2198</c:v>
                </c:pt>
                <c:pt idx="6065">
                  <c:v>2199</c:v>
                </c:pt>
                <c:pt idx="6066">
                  <c:v>2200</c:v>
                </c:pt>
                <c:pt idx="6067">
                  <c:v>2200</c:v>
                </c:pt>
                <c:pt idx="6068">
                  <c:v>2201</c:v>
                </c:pt>
                <c:pt idx="6069">
                  <c:v>2202</c:v>
                </c:pt>
                <c:pt idx="6070">
                  <c:v>2202</c:v>
                </c:pt>
                <c:pt idx="6071">
                  <c:v>2203</c:v>
                </c:pt>
                <c:pt idx="6072">
                  <c:v>2203</c:v>
                </c:pt>
                <c:pt idx="6073">
                  <c:v>2204</c:v>
                </c:pt>
                <c:pt idx="6074">
                  <c:v>2204</c:v>
                </c:pt>
                <c:pt idx="6075">
                  <c:v>2204</c:v>
                </c:pt>
                <c:pt idx="6076">
                  <c:v>2204</c:v>
                </c:pt>
                <c:pt idx="6077">
                  <c:v>2204</c:v>
                </c:pt>
                <c:pt idx="6078">
                  <c:v>2204</c:v>
                </c:pt>
                <c:pt idx="6079">
                  <c:v>2204</c:v>
                </c:pt>
                <c:pt idx="6080">
                  <c:v>2204</c:v>
                </c:pt>
                <c:pt idx="6081">
                  <c:v>2204</c:v>
                </c:pt>
                <c:pt idx="6082">
                  <c:v>2204</c:v>
                </c:pt>
                <c:pt idx="6083">
                  <c:v>2204</c:v>
                </c:pt>
                <c:pt idx="6084">
                  <c:v>2204</c:v>
                </c:pt>
                <c:pt idx="6085">
                  <c:v>2204</c:v>
                </c:pt>
                <c:pt idx="6086">
                  <c:v>2204</c:v>
                </c:pt>
                <c:pt idx="6087">
                  <c:v>2204</c:v>
                </c:pt>
                <c:pt idx="6088">
                  <c:v>2204</c:v>
                </c:pt>
                <c:pt idx="6089">
                  <c:v>2204</c:v>
                </c:pt>
                <c:pt idx="6090">
                  <c:v>2204</c:v>
                </c:pt>
                <c:pt idx="6091">
                  <c:v>2204</c:v>
                </c:pt>
                <c:pt idx="6092">
                  <c:v>2204</c:v>
                </c:pt>
                <c:pt idx="6093">
                  <c:v>2204</c:v>
                </c:pt>
                <c:pt idx="6094">
                  <c:v>2204</c:v>
                </c:pt>
                <c:pt idx="6095">
                  <c:v>2204</c:v>
                </c:pt>
                <c:pt idx="6096">
                  <c:v>2204</c:v>
                </c:pt>
                <c:pt idx="6097">
                  <c:v>2204</c:v>
                </c:pt>
                <c:pt idx="6098">
                  <c:v>2204</c:v>
                </c:pt>
                <c:pt idx="6099">
                  <c:v>2204</c:v>
                </c:pt>
                <c:pt idx="6100">
                  <c:v>2204</c:v>
                </c:pt>
                <c:pt idx="6101">
                  <c:v>2204</c:v>
                </c:pt>
                <c:pt idx="6102">
                  <c:v>2204</c:v>
                </c:pt>
                <c:pt idx="6103">
                  <c:v>2204</c:v>
                </c:pt>
                <c:pt idx="6104">
                  <c:v>2205</c:v>
                </c:pt>
                <c:pt idx="6105">
                  <c:v>2206</c:v>
                </c:pt>
                <c:pt idx="6106">
                  <c:v>2207</c:v>
                </c:pt>
                <c:pt idx="6107">
                  <c:v>2208</c:v>
                </c:pt>
                <c:pt idx="6108">
                  <c:v>2208</c:v>
                </c:pt>
                <c:pt idx="6109">
                  <c:v>2209</c:v>
                </c:pt>
                <c:pt idx="6110">
                  <c:v>2210</c:v>
                </c:pt>
                <c:pt idx="6111">
                  <c:v>2210</c:v>
                </c:pt>
                <c:pt idx="6112">
                  <c:v>2210</c:v>
                </c:pt>
                <c:pt idx="6113">
                  <c:v>2210</c:v>
                </c:pt>
                <c:pt idx="6114">
                  <c:v>2210</c:v>
                </c:pt>
                <c:pt idx="6115">
                  <c:v>2210</c:v>
                </c:pt>
                <c:pt idx="6116">
                  <c:v>2210</c:v>
                </c:pt>
                <c:pt idx="6117">
                  <c:v>2210</c:v>
                </c:pt>
                <c:pt idx="6118">
                  <c:v>2210</c:v>
                </c:pt>
                <c:pt idx="6119">
                  <c:v>2211</c:v>
                </c:pt>
                <c:pt idx="6120">
                  <c:v>2211</c:v>
                </c:pt>
                <c:pt idx="6121">
                  <c:v>2212</c:v>
                </c:pt>
                <c:pt idx="6122">
                  <c:v>2212</c:v>
                </c:pt>
                <c:pt idx="6123">
                  <c:v>2212</c:v>
                </c:pt>
                <c:pt idx="6124">
                  <c:v>2212</c:v>
                </c:pt>
                <c:pt idx="6125">
                  <c:v>2212</c:v>
                </c:pt>
                <c:pt idx="6126">
                  <c:v>2212</c:v>
                </c:pt>
                <c:pt idx="6127">
                  <c:v>2212</c:v>
                </c:pt>
                <c:pt idx="6128">
                  <c:v>2212</c:v>
                </c:pt>
                <c:pt idx="6129">
                  <c:v>2212</c:v>
                </c:pt>
                <c:pt idx="6130">
                  <c:v>2212</c:v>
                </c:pt>
                <c:pt idx="6131">
                  <c:v>2212</c:v>
                </c:pt>
                <c:pt idx="6132">
                  <c:v>2212</c:v>
                </c:pt>
                <c:pt idx="6133">
                  <c:v>2213</c:v>
                </c:pt>
                <c:pt idx="6134">
                  <c:v>2213</c:v>
                </c:pt>
                <c:pt idx="6135">
                  <c:v>2213</c:v>
                </c:pt>
                <c:pt idx="6136">
                  <c:v>2213</c:v>
                </c:pt>
                <c:pt idx="6137">
                  <c:v>2213</c:v>
                </c:pt>
                <c:pt idx="6138">
                  <c:v>2213</c:v>
                </c:pt>
                <c:pt idx="6139">
                  <c:v>2213</c:v>
                </c:pt>
                <c:pt idx="6140">
                  <c:v>2213</c:v>
                </c:pt>
                <c:pt idx="6141">
                  <c:v>2213</c:v>
                </c:pt>
                <c:pt idx="6142">
                  <c:v>2213</c:v>
                </c:pt>
                <c:pt idx="6143">
                  <c:v>2213</c:v>
                </c:pt>
                <c:pt idx="6144">
                  <c:v>2213</c:v>
                </c:pt>
                <c:pt idx="6145">
                  <c:v>2213</c:v>
                </c:pt>
                <c:pt idx="6146">
                  <c:v>2213</c:v>
                </c:pt>
                <c:pt idx="6147">
                  <c:v>2213</c:v>
                </c:pt>
                <c:pt idx="6148">
                  <c:v>2213</c:v>
                </c:pt>
                <c:pt idx="6149">
                  <c:v>2213</c:v>
                </c:pt>
                <c:pt idx="6150">
                  <c:v>2213</c:v>
                </c:pt>
                <c:pt idx="6151">
                  <c:v>2213</c:v>
                </c:pt>
                <c:pt idx="6152">
                  <c:v>2213</c:v>
                </c:pt>
                <c:pt idx="6153">
                  <c:v>2213</c:v>
                </c:pt>
                <c:pt idx="6154">
                  <c:v>2213</c:v>
                </c:pt>
                <c:pt idx="6155">
                  <c:v>2214</c:v>
                </c:pt>
                <c:pt idx="6156">
                  <c:v>2214</c:v>
                </c:pt>
                <c:pt idx="6157">
                  <c:v>2214</c:v>
                </c:pt>
                <c:pt idx="6158">
                  <c:v>2215</c:v>
                </c:pt>
                <c:pt idx="6159">
                  <c:v>2215</c:v>
                </c:pt>
                <c:pt idx="6160">
                  <c:v>2215</c:v>
                </c:pt>
                <c:pt idx="6161">
                  <c:v>2216</c:v>
                </c:pt>
                <c:pt idx="6162">
                  <c:v>2217</c:v>
                </c:pt>
                <c:pt idx="6163">
                  <c:v>2217</c:v>
                </c:pt>
                <c:pt idx="6164">
                  <c:v>2217</c:v>
                </c:pt>
                <c:pt idx="6165">
                  <c:v>2217</c:v>
                </c:pt>
                <c:pt idx="6166">
                  <c:v>2217</c:v>
                </c:pt>
                <c:pt idx="6167">
                  <c:v>2217</c:v>
                </c:pt>
                <c:pt idx="6168">
                  <c:v>2218</c:v>
                </c:pt>
                <c:pt idx="6169">
                  <c:v>2219</c:v>
                </c:pt>
                <c:pt idx="6170">
                  <c:v>2220</c:v>
                </c:pt>
                <c:pt idx="6171">
                  <c:v>2220</c:v>
                </c:pt>
                <c:pt idx="6172">
                  <c:v>2220</c:v>
                </c:pt>
                <c:pt idx="6173">
                  <c:v>2220</c:v>
                </c:pt>
                <c:pt idx="6174">
                  <c:v>2220</c:v>
                </c:pt>
                <c:pt idx="6175">
                  <c:v>2220</c:v>
                </c:pt>
                <c:pt idx="6176">
                  <c:v>2220</c:v>
                </c:pt>
                <c:pt idx="6177">
                  <c:v>2220</c:v>
                </c:pt>
                <c:pt idx="6178">
                  <c:v>2220</c:v>
                </c:pt>
                <c:pt idx="6179">
                  <c:v>2221</c:v>
                </c:pt>
                <c:pt idx="6180">
                  <c:v>2222</c:v>
                </c:pt>
                <c:pt idx="6181">
                  <c:v>2223</c:v>
                </c:pt>
                <c:pt idx="6182">
                  <c:v>2223</c:v>
                </c:pt>
                <c:pt idx="6183">
                  <c:v>2223</c:v>
                </c:pt>
                <c:pt idx="6184">
                  <c:v>2223</c:v>
                </c:pt>
                <c:pt idx="6185">
                  <c:v>2223</c:v>
                </c:pt>
                <c:pt idx="6186">
                  <c:v>2223</c:v>
                </c:pt>
                <c:pt idx="6187">
                  <c:v>2223</c:v>
                </c:pt>
                <c:pt idx="6188">
                  <c:v>2223</c:v>
                </c:pt>
                <c:pt idx="6189">
                  <c:v>2223</c:v>
                </c:pt>
                <c:pt idx="6190">
                  <c:v>2223</c:v>
                </c:pt>
                <c:pt idx="6191">
                  <c:v>2223</c:v>
                </c:pt>
                <c:pt idx="6192">
                  <c:v>2223</c:v>
                </c:pt>
                <c:pt idx="6193">
                  <c:v>2224</c:v>
                </c:pt>
                <c:pt idx="6194">
                  <c:v>2224</c:v>
                </c:pt>
                <c:pt idx="6195">
                  <c:v>2224</c:v>
                </c:pt>
                <c:pt idx="6196">
                  <c:v>2225</c:v>
                </c:pt>
                <c:pt idx="6197">
                  <c:v>2225</c:v>
                </c:pt>
                <c:pt idx="6198">
                  <c:v>2225</c:v>
                </c:pt>
                <c:pt idx="6199">
                  <c:v>2226</c:v>
                </c:pt>
                <c:pt idx="6200">
                  <c:v>2227</c:v>
                </c:pt>
                <c:pt idx="6201">
                  <c:v>2228</c:v>
                </c:pt>
                <c:pt idx="6202">
                  <c:v>2229</c:v>
                </c:pt>
                <c:pt idx="6203">
                  <c:v>2230</c:v>
                </c:pt>
                <c:pt idx="6204">
                  <c:v>2231</c:v>
                </c:pt>
                <c:pt idx="6205">
                  <c:v>2232</c:v>
                </c:pt>
                <c:pt idx="6206">
                  <c:v>2232</c:v>
                </c:pt>
                <c:pt idx="6207">
                  <c:v>2233</c:v>
                </c:pt>
                <c:pt idx="6208">
                  <c:v>2234</c:v>
                </c:pt>
                <c:pt idx="6209">
                  <c:v>2234</c:v>
                </c:pt>
                <c:pt idx="6210">
                  <c:v>2235</c:v>
                </c:pt>
                <c:pt idx="6211">
                  <c:v>2235</c:v>
                </c:pt>
                <c:pt idx="6212">
                  <c:v>2236</c:v>
                </c:pt>
                <c:pt idx="6213">
                  <c:v>2237</c:v>
                </c:pt>
                <c:pt idx="6214">
                  <c:v>2238</c:v>
                </c:pt>
                <c:pt idx="6215">
                  <c:v>2239</c:v>
                </c:pt>
                <c:pt idx="6216">
                  <c:v>2239</c:v>
                </c:pt>
                <c:pt idx="6217">
                  <c:v>2240</c:v>
                </c:pt>
                <c:pt idx="6218">
                  <c:v>2241</c:v>
                </c:pt>
                <c:pt idx="6219">
                  <c:v>2242</c:v>
                </c:pt>
                <c:pt idx="6220">
                  <c:v>2242</c:v>
                </c:pt>
                <c:pt idx="6221">
                  <c:v>2242</c:v>
                </c:pt>
                <c:pt idx="6222">
                  <c:v>2242</c:v>
                </c:pt>
                <c:pt idx="6223">
                  <c:v>2243</c:v>
                </c:pt>
                <c:pt idx="6224">
                  <c:v>2243</c:v>
                </c:pt>
                <c:pt idx="6225">
                  <c:v>2243</c:v>
                </c:pt>
                <c:pt idx="6226">
                  <c:v>2243</c:v>
                </c:pt>
                <c:pt idx="6227">
                  <c:v>2243</c:v>
                </c:pt>
                <c:pt idx="6228">
                  <c:v>2243</c:v>
                </c:pt>
                <c:pt idx="6229">
                  <c:v>2243</c:v>
                </c:pt>
                <c:pt idx="6230">
                  <c:v>2243</c:v>
                </c:pt>
                <c:pt idx="6231">
                  <c:v>2243</c:v>
                </c:pt>
                <c:pt idx="6232">
                  <c:v>2244</c:v>
                </c:pt>
                <c:pt idx="6233">
                  <c:v>2245</c:v>
                </c:pt>
                <c:pt idx="6234">
                  <c:v>2245</c:v>
                </c:pt>
                <c:pt idx="6235">
                  <c:v>2245</c:v>
                </c:pt>
                <c:pt idx="6236">
                  <c:v>2245</c:v>
                </c:pt>
                <c:pt idx="6237">
                  <c:v>2245</c:v>
                </c:pt>
                <c:pt idx="6238">
                  <c:v>2246</c:v>
                </c:pt>
                <c:pt idx="6239">
                  <c:v>2246</c:v>
                </c:pt>
                <c:pt idx="6240">
                  <c:v>2246</c:v>
                </c:pt>
                <c:pt idx="6241">
                  <c:v>2247</c:v>
                </c:pt>
                <c:pt idx="6242">
                  <c:v>2248</c:v>
                </c:pt>
                <c:pt idx="6243">
                  <c:v>2248</c:v>
                </c:pt>
                <c:pt idx="6244">
                  <c:v>2248</c:v>
                </c:pt>
                <c:pt idx="6245">
                  <c:v>2249</c:v>
                </c:pt>
                <c:pt idx="6246">
                  <c:v>2250</c:v>
                </c:pt>
                <c:pt idx="6247">
                  <c:v>2251</c:v>
                </c:pt>
                <c:pt idx="6248">
                  <c:v>2252</c:v>
                </c:pt>
                <c:pt idx="6249">
                  <c:v>2252</c:v>
                </c:pt>
                <c:pt idx="6250">
                  <c:v>2252</c:v>
                </c:pt>
                <c:pt idx="6251">
                  <c:v>2253</c:v>
                </c:pt>
                <c:pt idx="6252">
                  <c:v>2253</c:v>
                </c:pt>
                <c:pt idx="6253">
                  <c:v>2254</c:v>
                </c:pt>
                <c:pt idx="6254">
                  <c:v>2254</c:v>
                </c:pt>
                <c:pt idx="6255">
                  <c:v>2255</c:v>
                </c:pt>
                <c:pt idx="6256">
                  <c:v>2255</c:v>
                </c:pt>
                <c:pt idx="6257">
                  <c:v>2256</c:v>
                </c:pt>
                <c:pt idx="6258">
                  <c:v>2257</c:v>
                </c:pt>
                <c:pt idx="6259">
                  <c:v>2258</c:v>
                </c:pt>
                <c:pt idx="6260">
                  <c:v>2259</c:v>
                </c:pt>
                <c:pt idx="6261">
                  <c:v>2260</c:v>
                </c:pt>
                <c:pt idx="6262">
                  <c:v>2261</c:v>
                </c:pt>
                <c:pt idx="6263">
                  <c:v>2262</c:v>
                </c:pt>
                <c:pt idx="6264">
                  <c:v>2262</c:v>
                </c:pt>
                <c:pt idx="6265">
                  <c:v>2262</c:v>
                </c:pt>
                <c:pt idx="6266">
                  <c:v>2262</c:v>
                </c:pt>
                <c:pt idx="6267">
                  <c:v>2262</c:v>
                </c:pt>
                <c:pt idx="6268">
                  <c:v>2263</c:v>
                </c:pt>
                <c:pt idx="6269">
                  <c:v>2264</c:v>
                </c:pt>
                <c:pt idx="6270">
                  <c:v>2265</c:v>
                </c:pt>
                <c:pt idx="6271">
                  <c:v>2266</c:v>
                </c:pt>
                <c:pt idx="6272">
                  <c:v>2267</c:v>
                </c:pt>
                <c:pt idx="6273">
                  <c:v>2268</c:v>
                </c:pt>
                <c:pt idx="6274">
                  <c:v>2269</c:v>
                </c:pt>
                <c:pt idx="6275">
                  <c:v>2269</c:v>
                </c:pt>
                <c:pt idx="6276">
                  <c:v>2270</c:v>
                </c:pt>
                <c:pt idx="6277">
                  <c:v>2271</c:v>
                </c:pt>
                <c:pt idx="6278">
                  <c:v>2272</c:v>
                </c:pt>
                <c:pt idx="6279">
                  <c:v>2273</c:v>
                </c:pt>
                <c:pt idx="6280">
                  <c:v>2274</c:v>
                </c:pt>
                <c:pt idx="6281">
                  <c:v>2275</c:v>
                </c:pt>
                <c:pt idx="6282">
                  <c:v>2276</c:v>
                </c:pt>
                <c:pt idx="6283">
                  <c:v>2277</c:v>
                </c:pt>
                <c:pt idx="6284">
                  <c:v>2278</c:v>
                </c:pt>
                <c:pt idx="6285">
                  <c:v>2279</c:v>
                </c:pt>
                <c:pt idx="6286">
                  <c:v>2280</c:v>
                </c:pt>
                <c:pt idx="6287">
                  <c:v>2281</c:v>
                </c:pt>
                <c:pt idx="6288">
                  <c:v>2282</c:v>
                </c:pt>
                <c:pt idx="6289">
                  <c:v>2283</c:v>
                </c:pt>
                <c:pt idx="6290">
                  <c:v>2284</c:v>
                </c:pt>
                <c:pt idx="6291">
                  <c:v>2285</c:v>
                </c:pt>
                <c:pt idx="6292">
                  <c:v>2285</c:v>
                </c:pt>
                <c:pt idx="6293">
                  <c:v>2286</c:v>
                </c:pt>
                <c:pt idx="6294">
                  <c:v>2287</c:v>
                </c:pt>
                <c:pt idx="6295">
                  <c:v>2288</c:v>
                </c:pt>
                <c:pt idx="6296">
                  <c:v>2289</c:v>
                </c:pt>
                <c:pt idx="6297">
                  <c:v>2290</c:v>
                </c:pt>
                <c:pt idx="6298">
                  <c:v>2291</c:v>
                </c:pt>
                <c:pt idx="6299">
                  <c:v>2292</c:v>
                </c:pt>
                <c:pt idx="6300">
                  <c:v>2293</c:v>
                </c:pt>
                <c:pt idx="6301">
                  <c:v>2294</c:v>
                </c:pt>
                <c:pt idx="6302">
                  <c:v>2295</c:v>
                </c:pt>
                <c:pt idx="6303">
                  <c:v>2296</c:v>
                </c:pt>
                <c:pt idx="6304">
                  <c:v>2296</c:v>
                </c:pt>
                <c:pt idx="6305">
                  <c:v>2297</c:v>
                </c:pt>
                <c:pt idx="6306">
                  <c:v>2298</c:v>
                </c:pt>
                <c:pt idx="6307">
                  <c:v>2299</c:v>
                </c:pt>
                <c:pt idx="6308">
                  <c:v>2300</c:v>
                </c:pt>
                <c:pt idx="6309">
                  <c:v>2300</c:v>
                </c:pt>
                <c:pt idx="6310">
                  <c:v>2301</c:v>
                </c:pt>
                <c:pt idx="6311">
                  <c:v>2302</c:v>
                </c:pt>
                <c:pt idx="6312">
                  <c:v>2302</c:v>
                </c:pt>
                <c:pt idx="6313">
                  <c:v>2303</c:v>
                </c:pt>
                <c:pt idx="6314">
                  <c:v>2303</c:v>
                </c:pt>
                <c:pt idx="6315">
                  <c:v>2304</c:v>
                </c:pt>
                <c:pt idx="6316">
                  <c:v>2305</c:v>
                </c:pt>
                <c:pt idx="6317">
                  <c:v>2306</c:v>
                </c:pt>
                <c:pt idx="6318">
                  <c:v>2307</c:v>
                </c:pt>
                <c:pt idx="6319">
                  <c:v>2307</c:v>
                </c:pt>
                <c:pt idx="6320">
                  <c:v>2307</c:v>
                </c:pt>
                <c:pt idx="6321">
                  <c:v>2307</c:v>
                </c:pt>
                <c:pt idx="6322">
                  <c:v>2308</c:v>
                </c:pt>
                <c:pt idx="6323">
                  <c:v>2309</c:v>
                </c:pt>
                <c:pt idx="6324">
                  <c:v>2309</c:v>
                </c:pt>
                <c:pt idx="6325">
                  <c:v>2309</c:v>
                </c:pt>
                <c:pt idx="6326">
                  <c:v>2309</c:v>
                </c:pt>
                <c:pt idx="6327">
                  <c:v>2309</c:v>
                </c:pt>
                <c:pt idx="6328">
                  <c:v>2309</c:v>
                </c:pt>
                <c:pt idx="6329">
                  <c:v>2309</c:v>
                </c:pt>
                <c:pt idx="6330">
                  <c:v>2309</c:v>
                </c:pt>
                <c:pt idx="6331">
                  <c:v>2310</c:v>
                </c:pt>
                <c:pt idx="6332">
                  <c:v>2310</c:v>
                </c:pt>
                <c:pt idx="6333">
                  <c:v>2310</c:v>
                </c:pt>
                <c:pt idx="6334">
                  <c:v>2310</c:v>
                </c:pt>
                <c:pt idx="6335">
                  <c:v>2310</c:v>
                </c:pt>
                <c:pt idx="6336">
                  <c:v>2310</c:v>
                </c:pt>
                <c:pt idx="6337">
                  <c:v>2311</c:v>
                </c:pt>
                <c:pt idx="6338">
                  <c:v>2311</c:v>
                </c:pt>
                <c:pt idx="6339">
                  <c:v>2311</c:v>
                </c:pt>
                <c:pt idx="6340">
                  <c:v>2312</c:v>
                </c:pt>
                <c:pt idx="6341">
                  <c:v>2313</c:v>
                </c:pt>
                <c:pt idx="6342">
                  <c:v>2313</c:v>
                </c:pt>
                <c:pt idx="6343">
                  <c:v>2313</c:v>
                </c:pt>
                <c:pt idx="6344">
                  <c:v>2313</c:v>
                </c:pt>
                <c:pt idx="6345">
                  <c:v>2314</c:v>
                </c:pt>
                <c:pt idx="6346">
                  <c:v>2314</c:v>
                </c:pt>
                <c:pt idx="6347">
                  <c:v>2315</c:v>
                </c:pt>
                <c:pt idx="6348">
                  <c:v>2316</c:v>
                </c:pt>
                <c:pt idx="6349">
                  <c:v>2316</c:v>
                </c:pt>
                <c:pt idx="6350">
                  <c:v>2317</c:v>
                </c:pt>
                <c:pt idx="6351">
                  <c:v>2317</c:v>
                </c:pt>
                <c:pt idx="6352">
                  <c:v>2317</c:v>
                </c:pt>
                <c:pt idx="6353">
                  <c:v>2317</c:v>
                </c:pt>
                <c:pt idx="6354">
                  <c:v>2317</c:v>
                </c:pt>
                <c:pt idx="6355">
                  <c:v>2317</c:v>
                </c:pt>
                <c:pt idx="6356">
                  <c:v>2318</c:v>
                </c:pt>
                <c:pt idx="6357">
                  <c:v>2319</c:v>
                </c:pt>
                <c:pt idx="6358">
                  <c:v>2319</c:v>
                </c:pt>
                <c:pt idx="6359">
                  <c:v>2319</c:v>
                </c:pt>
                <c:pt idx="6360">
                  <c:v>2319</c:v>
                </c:pt>
                <c:pt idx="6361">
                  <c:v>2319</c:v>
                </c:pt>
                <c:pt idx="6362">
                  <c:v>2320</c:v>
                </c:pt>
                <c:pt idx="6363">
                  <c:v>2321</c:v>
                </c:pt>
                <c:pt idx="6364">
                  <c:v>2321</c:v>
                </c:pt>
                <c:pt idx="6365">
                  <c:v>2321</c:v>
                </c:pt>
                <c:pt idx="6366">
                  <c:v>2321</c:v>
                </c:pt>
                <c:pt idx="6367">
                  <c:v>2321</c:v>
                </c:pt>
                <c:pt idx="6368">
                  <c:v>2322</c:v>
                </c:pt>
                <c:pt idx="6369">
                  <c:v>2323</c:v>
                </c:pt>
                <c:pt idx="6370">
                  <c:v>2324</c:v>
                </c:pt>
                <c:pt idx="6371">
                  <c:v>2324</c:v>
                </c:pt>
                <c:pt idx="6372">
                  <c:v>2324</c:v>
                </c:pt>
                <c:pt idx="6373">
                  <c:v>2324</c:v>
                </c:pt>
                <c:pt idx="6374">
                  <c:v>2325</c:v>
                </c:pt>
                <c:pt idx="6375">
                  <c:v>2326</c:v>
                </c:pt>
                <c:pt idx="6376">
                  <c:v>2327</c:v>
                </c:pt>
                <c:pt idx="6377">
                  <c:v>2328</c:v>
                </c:pt>
                <c:pt idx="6378">
                  <c:v>2329</c:v>
                </c:pt>
                <c:pt idx="6379">
                  <c:v>2330</c:v>
                </c:pt>
                <c:pt idx="6380">
                  <c:v>2331</c:v>
                </c:pt>
                <c:pt idx="6381">
                  <c:v>2332</c:v>
                </c:pt>
                <c:pt idx="6382">
                  <c:v>2332</c:v>
                </c:pt>
                <c:pt idx="6383">
                  <c:v>2333</c:v>
                </c:pt>
                <c:pt idx="6384">
                  <c:v>2334</c:v>
                </c:pt>
                <c:pt idx="6385">
                  <c:v>2335</c:v>
                </c:pt>
                <c:pt idx="6386">
                  <c:v>2336</c:v>
                </c:pt>
                <c:pt idx="6387">
                  <c:v>2337</c:v>
                </c:pt>
                <c:pt idx="6388">
                  <c:v>2338</c:v>
                </c:pt>
                <c:pt idx="6389">
                  <c:v>2339</c:v>
                </c:pt>
                <c:pt idx="6390">
                  <c:v>2340</c:v>
                </c:pt>
                <c:pt idx="6391">
                  <c:v>2341</c:v>
                </c:pt>
                <c:pt idx="6392">
                  <c:v>2342</c:v>
                </c:pt>
                <c:pt idx="6393">
                  <c:v>2343</c:v>
                </c:pt>
                <c:pt idx="6394">
                  <c:v>2344</c:v>
                </c:pt>
                <c:pt idx="6395">
                  <c:v>2345</c:v>
                </c:pt>
                <c:pt idx="6396">
                  <c:v>2346</c:v>
                </c:pt>
                <c:pt idx="6397">
                  <c:v>2346</c:v>
                </c:pt>
                <c:pt idx="6398">
                  <c:v>2346</c:v>
                </c:pt>
                <c:pt idx="6399">
                  <c:v>2346</c:v>
                </c:pt>
                <c:pt idx="6400">
                  <c:v>2346</c:v>
                </c:pt>
                <c:pt idx="6401">
                  <c:v>2346</c:v>
                </c:pt>
                <c:pt idx="6402">
                  <c:v>2347</c:v>
                </c:pt>
                <c:pt idx="6403">
                  <c:v>2347</c:v>
                </c:pt>
                <c:pt idx="6404">
                  <c:v>2347</c:v>
                </c:pt>
                <c:pt idx="6405">
                  <c:v>2347</c:v>
                </c:pt>
                <c:pt idx="6406">
                  <c:v>2347</c:v>
                </c:pt>
                <c:pt idx="6407">
                  <c:v>2347</c:v>
                </c:pt>
                <c:pt idx="6408">
                  <c:v>2347</c:v>
                </c:pt>
                <c:pt idx="6409">
                  <c:v>2348</c:v>
                </c:pt>
                <c:pt idx="6410">
                  <c:v>2349</c:v>
                </c:pt>
                <c:pt idx="6411">
                  <c:v>2350</c:v>
                </c:pt>
                <c:pt idx="6412">
                  <c:v>2350</c:v>
                </c:pt>
                <c:pt idx="6413">
                  <c:v>2350</c:v>
                </c:pt>
                <c:pt idx="6414">
                  <c:v>2350</c:v>
                </c:pt>
                <c:pt idx="6415">
                  <c:v>2350</c:v>
                </c:pt>
                <c:pt idx="6416">
                  <c:v>2350</c:v>
                </c:pt>
                <c:pt idx="6417">
                  <c:v>2350</c:v>
                </c:pt>
                <c:pt idx="6418">
                  <c:v>2350</c:v>
                </c:pt>
                <c:pt idx="6419">
                  <c:v>2350</c:v>
                </c:pt>
                <c:pt idx="6420">
                  <c:v>2351</c:v>
                </c:pt>
                <c:pt idx="6421">
                  <c:v>2351</c:v>
                </c:pt>
                <c:pt idx="6422">
                  <c:v>2351</c:v>
                </c:pt>
                <c:pt idx="6423">
                  <c:v>2351</c:v>
                </c:pt>
                <c:pt idx="6424">
                  <c:v>2351</c:v>
                </c:pt>
                <c:pt idx="6425">
                  <c:v>2351</c:v>
                </c:pt>
                <c:pt idx="6426">
                  <c:v>2351</c:v>
                </c:pt>
                <c:pt idx="6427">
                  <c:v>2351</c:v>
                </c:pt>
                <c:pt idx="6428">
                  <c:v>2351</c:v>
                </c:pt>
                <c:pt idx="6429">
                  <c:v>2351</c:v>
                </c:pt>
                <c:pt idx="6430">
                  <c:v>2351</c:v>
                </c:pt>
                <c:pt idx="6431">
                  <c:v>2351</c:v>
                </c:pt>
                <c:pt idx="6432">
                  <c:v>2351</c:v>
                </c:pt>
                <c:pt idx="6433">
                  <c:v>2352</c:v>
                </c:pt>
                <c:pt idx="6434">
                  <c:v>2352</c:v>
                </c:pt>
                <c:pt idx="6435">
                  <c:v>2352</c:v>
                </c:pt>
                <c:pt idx="6436">
                  <c:v>2353</c:v>
                </c:pt>
                <c:pt idx="6437">
                  <c:v>2353</c:v>
                </c:pt>
                <c:pt idx="6438">
                  <c:v>2353</c:v>
                </c:pt>
                <c:pt idx="6439">
                  <c:v>2353</c:v>
                </c:pt>
                <c:pt idx="6440">
                  <c:v>2354</c:v>
                </c:pt>
                <c:pt idx="6441">
                  <c:v>2355</c:v>
                </c:pt>
                <c:pt idx="6442">
                  <c:v>2356</c:v>
                </c:pt>
                <c:pt idx="6443">
                  <c:v>2357</c:v>
                </c:pt>
                <c:pt idx="6444">
                  <c:v>2357</c:v>
                </c:pt>
                <c:pt idx="6445">
                  <c:v>2357</c:v>
                </c:pt>
                <c:pt idx="6446">
                  <c:v>2358</c:v>
                </c:pt>
                <c:pt idx="6447">
                  <c:v>2359</c:v>
                </c:pt>
                <c:pt idx="6448">
                  <c:v>2360</c:v>
                </c:pt>
                <c:pt idx="6449">
                  <c:v>2360</c:v>
                </c:pt>
                <c:pt idx="6450">
                  <c:v>2361</c:v>
                </c:pt>
                <c:pt idx="6451">
                  <c:v>2361</c:v>
                </c:pt>
                <c:pt idx="6452">
                  <c:v>2361</c:v>
                </c:pt>
                <c:pt idx="6453">
                  <c:v>2361</c:v>
                </c:pt>
                <c:pt idx="6454">
                  <c:v>2361</c:v>
                </c:pt>
                <c:pt idx="6455">
                  <c:v>2362</c:v>
                </c:pt>
                <c:pt idx="6456">
                  <c:v>2362</c:v>
                </c:pt>
                <c:pt idx="6457">
                  <c:v>2363</c:v>
                </c:pt>
                <c:pt idx="6458">
                  <c:v>2364</c:v>
                </c:pt>
                <c:pt idx="6459">
                  <c:v>2365</c:v>
                </c:pt>
                <c:pt idx="6460">
                  <c:v>2365</c:v>
                </c:pt>
                <c:pt idx="6461">
                  <c:v>2366</c:v>
                </c:pt>
                <c:pt idx="6462">
                  <c:v>2366</c:v>
                </c:pt>
                <c:pt idx="6463">
                  <c:v>2367</c:v>
                </c:pt>
                <c:pt idx="6464">
                  <c:v>2367</c:v>
                </c:pt>
                <c:pt idx="6465">
                  <c:v>2368</c:v>
                </c:pt>
                <c:pt idx="6466">
                  <c:v>2368</c:v>
                </c:pt>
                <c:pt idx="6467">
                  <c:v>2368</c:v>
                </c:pt>
                <c:pt idx="6468">
                  <c:v>2368</c:v>
                </c:pt>
                <c:pt idx="6469">
                  <c:v>2368</c:v>
                </c:pt>
                <c:pt idx="6470">
                  <c:v>2368</c:v>
                </c:pt>
                <c:pt idx="6471">
                  <c:v>2368</c:v>
                </c:pt>
                <c:pt idx="6472">
                  <c:v>2368</c:v>
                </c:pt>
                <c:pt idx="6473">
                  <c:v>2369</c:v>
                </c:pt>
                <c:pt idx="6474">
                  <c:v>2369</c:v>
                </c:pt>
                <c:pt idx="6475">
                  <c:v>2369</c:v>
                </c:pt>
                <c:pt idx="6476">
                  <c:v>2369</c:v>
                </c:pt>
                <c:pt idx="6477">
                  <c:v>2369</c:v>
                </c:pt>
                <c:pt idx="6478">
                  <c:v>2369</c:v>
                </c:pt>
                <c:pt idx="6479">
                  <c:v>2369</c:v>
                </c:pt>
                <c:pt idx="6480">
                  <c:v>2369</c:v>
                </c:pt>
                <c:pt idx="6481">
                  <c:v>2369</c:v>
                </c:pt>
                <c:pt idx="6482">
                  <c:v>2369</c:v>
                </c:pt>
                <c:pt idx="6483">
                  <c:v>2369</c:v>
                </c:pt>
                <c:pt idx="6484">
                  <c:v>2369</c:v>
                </c:pt>
                <c:pt idx="6485">
                  <c:v>2369</c:v>
                </c:pt>
                <c:pt idx="6486">
                  <c:v>2369</c:v>
                </c:pt>
                <c:pt idx="6487">
                  <c:v>2369</c:v>
                </c:pt>
                <c:pt idx="6488">
                  <c:v>2369</c:v>
                </c:pt>
                <c:pt idx="6489">
                  <c:v>2369</c:v>
                </c:pt>
                <c:pt idx="6490">
                  <c:v>2369</c:v>
                </c:pt>
                <c:pt idx="6491">
                  <c:v>2369</c:v>
                </c:pt>
                <c:pt idx="6492">
                  <c:v>2369</c:v>
                </c:pt>
                <c:pt idx="6493">
                  <c:v>2370</c:v>
                </c:pt>
                <c:pt idx="6494">
                  <c:v>2370</c:v>
                </c:pt>
                <c:pt idx="6495">
                  <c:v>2371</c:v>
                </c:pt>
                <c:pt idx="6496">
                  <c:v>2372</c:v>
                </c:pt>
                <c:pt idx="6497">
                  <c:v>2372</c:v>
                </c:pt>
                <c:pt idx="6498">
                  <c:v>2373</c:v>
                </c:pt>
                <c:pt idx="6499">
                  <c:v>2373</c:v>
                </c:pt>
                <c:pt idx="6500">
                  <c:v>2373</c:v>
                </c:pt>
                <c:pt idx="6501">
                  <c:v>2373</c:v>
                </c:pt>
                <c:pt idx="6502">
                  <c:v>2373</c:v>
                </c:pt>
                <c:pt idx="6503">
                  <c:v>2373</c:v>
                </c:pt>
                <c:pt idx="6504">
                  <c:v>2373</c:v>
                </c:pt>
                <c:pt idx="6505">
                  <c:v>2373</c:v>
                </c:pt>
                <c:pt idx="6506">
                  <c:v>2373</c:v>
                </c:pt>
                <c:pt idx="6507">
                  <c:v>2373</c:v>
                </c:pt>
                <c:pt idx="6508">
                  <c:v>2373</c:v>
                </c:pt>
                <c:pt idx="6509">
                  <c:v>2374</c:v>
                </c:pt>
                <c:pt idx="6510">
                  <c:v>2375</c:v>
                </c:pt>
                <c:pt idx="6511">
                  <c:v>2376</c:v>
                </c:pt>
                <c:pt idx="6512">
                  <c:v>2376</c:v>
                </c:pt>
                <c:pt idx="6513">
                  <c:v>2377</c:v>
                </c:pt>
                <c:pt idx="6514">
                  <c:v>2377</c:v>
                </c:pt>
                <c:pt idx="6515">
                  <c:v>2378</c:v>
                </c:pt>
                <c:pt idx="6516">
                  <c:v>2378</c:v>
                </c:pt>
                <c:pt idx="6517">
                  <c:v>2379</c:v>
                </c:pt>
                <c:pt idx="6518">
                  <c:v>2379</c:v>
                </c:pt>
                <c:pt idx="6519">
                  <c:v>2379</c:v>
                </c:pt>
                <c:pt idx="6520">
                  <c:v>2380</c:v>
                </c:pt>
                <c:pt idx="6521">
                  <c:v>2381</c:v>
                </c:pt>
                <c:pt idx="6522">
                  <c:v>2382</c:v>
                </c:pt>
                <c:pt idx="6523">
                  <c:v>2383</c:v>
                </c:pt>
                <c:pt idx="6524">
                  <c:v>2383</c:v>
                </c:pt>
                <c:pt idx="6525">
                  <c:v>2383</c:v>
                </c:pt>
                <c:pt idx="6526">
                  <c:v>2383</c:v>
                </c:pt>
                <c:pt idx="6527">
                  <c:v>2383</c:v>
                </c:pt>
                <c:pt idx="6528">
                  <c:v>2383</c:v>
                </c:pt>
                <c:pt idx="6529">
                  <c:v>2383</c:v>
                </c:pt>
                <c:pt idx="6530">
                  <c:v>2384</c:v>
                </c:pt>
                <c:pt idx="6531">
                  <c:v>2385</c:v>
                </c:pt>
                <c:pt idx="6532">
                  <c:v>2385</c:v>
                </c:pt>
                <c:pt idx="6533">
                  <c:v>2386</c:v>
                </c:pt>
                <c:pt idx="6534">
                  <c:v>2386</c:v>
                </c:pt>
                <c:pt idx="6535">
                  <c:v>2386</c:v>
                </c:pt>
                <c:pt idx="6536">
                  <c:v>2386</c:v>
                </c:pt>
                <c:pt idx="6537">
                  <c:v>2386</c:v>
                </c:pt>
                <c:pt idx="6538">
                  <c:v>2387</c:v>
                </c:pt>
                <c:pt idx="6539">
                  <c:v>2387</c:v>
                </c:pt>
                <c:pt idx="6540">
                  <c:v>2387</c:v>
                </c:pt>
                <c:pt idx="6541">
                  <c:v>2388</c:v>
                </c:pt>
                <c:pt idx="6542">
                  <c:v>2388</c:v>
                </c:pt>
                <c:pt idx="6543">
                  <c:v>2388</c:v>
                </c:pt>
                <c:pt idx="6544">
                  <c:v>2388</c:v>
                </c:pt>
                <c:pt idx="6545">
                  <c:v>2388</c:v>
                </c:pt>
                <c:pt idx="6546">
                  <c:v>2389</c:v>
                </c:pt>
                <c:pt idx="6547">
                  <c:v>2389</c:v>
                </c:pt>
                <c:pt idx="6548">
                  <c:v>2389</c:v>
                </c:pt>
                <c:pt idx="6549">
                  <c:v>2390</c:v>
                </c:pt>
                <c:pt idx="6550">
                  <c:v>2390</c:v>
                </c:pt>
                <c:pt idx="6551">
                  <c:v>2390</c:v>
                </c:pt>
                <c:pt idx="6552">
                  <c:v>2390</c:v>
                </c:pt>
                <c:pt idx="6553">
                  <c:v>2390</c:v>
                </c:pt>
                <c:pt idx="6554">
                  <c:v>2390</c:v>
                </c:pt>
                <c:pt idx="6555">
                  <c:v>2390</c:v>
                </c:pt>
                <c:pt idx="6556">
                  <c:v>2390</c:v>
                </c:pt>
                <c:pt idx="6557">
                  <c:v>2390</c:v>
                </c:pt>
                <c:pt idx="6558">
                  <c:v>2390</c:v>
                </c:pt>
                <c:pt idx="6559">
                  <c:v>2390</c:v>
                </c:pt>
                <c:pt idx="6560">
                  <c:v>2390</c:v>
                </c:pt>
                <c:pt idx="6561">
                  <c:v>2390</c:v>
                </c:pt>
                <c:pt idx="6562">
                  <c:v>2390</c:v>
                </c:pt>
                <c:pt idx="6563">
                  <c:v>2390</c:v>
                </c:pt>
                <c:pt idx="6564">
                  <c:v>2391</c:v>
                </c:pt>
                <c:pt idx="6565">
                  <c:v>2392</c:v>
                </c:pt>
                <c:pt idx="6566">
                  <c:v>2392</c:v>
                </c:pt>
                <c:pt idx="6567">
                  <c:v>2392</c:v>
                </c:pt>
                <c:pt idx="6568">
                  <c:v>2392</c:v>
                </c:pt>
                <c:pt idx="6569">
                  <c:v>2392</c:v>
                </c:pt>
                <c:pt idx="6570">
                  <c:v>2392</c:v>
                </c:pt>
                <c:pt idx="6571">
                  <c:v>2393</c:v>
                </c:pt>
                <c:pt idx="6572">
                  <c:v>2393</c:v>
                </c:pt>
                <c:pt idx="6573">
                  <c:v>2393</c:v>
                </c:pt>
                <c:pt idx="6574">
                  <c:v>2393</c:v>
                </c:pt>
                <c:pt idx="6575">
                  <c:v>2393</c:v>
                </c:pt>
                <c:pt idx="6576">
                  <c:v>2393</c:v>
                </c:pt>
                <c:pt idx="6577">
                  <c:v>2393</c:v>
                </c:pt>
                <c:pt idx="6578">
                  <c:v>2393</c:v>
                </c:pt>
                <c:pt idx="6579">
                  <c:v>2393</c:v>
                </c:pt>
                <c:pt idx="6580">
                  <c:v>2393</c:v>
                </c:pt>
                <c:pt idx="6581">
                  <c:v>2393</c:v>
                </c:pt>
                <c:pt idx="6582">
                  <c:v>2393</c:v>
                </c:pt>
                <c:pt idx="6583">
                  <c:v>2393</c:v>
                </c:pt>
                <c:pt idx="6584">
                  <c:v>2393</c:v>
                </c:pt>
                <c:pt idx="6585">
                  <c:v>2394</c:v>
                </c:pt>
                <c:pt idx="6586">
                  <c:v>2395</c:v>
                </c:pt>
                <c:pt idx="6587">
                  <c:v>2395</c:v>
                </c:pt>
                <c:pt idx="6588">
                  <c:v>2395</c:v>
                </c:pt>
                <c:pt idx="6589">
                  <c:v>2395</c:v>
                </c:pt>
                <c:pt idx="6590">
                  <c:v>2395</c:v>
                </c:pt>
                <c:pt idx="6591">
                  <c:v>2396</c:v>
                </c:pt>
                <c:pt idx="6592">
                  <c:v>2397</c:v>
                </c:pt>
                <c:pt idx="6593">
                  <c:v>2398</c:v>
                </c:pt>
                <c:pt idx="6594">
                  <c:v>2399</c:v>
                </c:pt>
                <c:pt idx="6595">
                  <c:v>2400</c:v>
                </c:pt>
                <c:pt idx="6596">
                  <c:v>2401</c:v>
                </c:pt>
                <c:pt idx="6597">
                  <c:v>2402</c:v>
                </c:pt>
                <c:pt idx="6598">
                  <c:v>2403</c:v>
                </c:pt>
                <c:pt idx="6599">
                  <c:v>2404</c:v>
                </c:pt>
                <c:pt idx="6600">
                  <c:v>2404</c:v>
                </c:pt>
                <c:pt idx="6601">
                  <c:v>2404</c:v>
                </c:pt>
                <c:pt idx="6602">
                  <c:v>2404</c:v>
                </c:pt>
                <c:pt idx="6603">
                  <c:v>2404</c:v>
                </c:pt>
                <c:pt idx="6604">
                  <c:v>2404</c:v>
                </c:pt>
                <c:pt idx="6605">
                  <c:v>2404</c:v>
                </c:pt>
                <c:pt idx="6606">
                  <c:v>2404</c:v>
                </c:pt>
                <c:pt idx="6607">
                  <c:v>2404</c:v>
                </c:pt>
                <c:pt idx="6608">
                  <c:v>2404</c:v>
                </c:pt>
                <c:pt idx="6609">
                  <c:v>2404</c:v>
                </c:pt>
                <c:pt idx="6610">
                  <c:v>2404</c:v>
                </c:pt>
                <c:pt idx="6611">
                  <c:v>2404</c:v>
                </c:pt>
                <c:pt idx="6612">
                  <c:v>2404</c:v>
                </c:pt>
                <c:pt idx="6613">
                  <c:v>2404</c:v>
                </c:pt>
                <c:pt idx="6614">
                  <c:v>2404</c:v>
                </c:pt>
                <c:pt idx="6615">
                  <c:v>2404</c:v>
                </c:pt>
                <c:pt idx="6616">
                  <c:v>2404</c:v>
                </c:pt>
                <c:pt idx="6617">
                  <c:v>2404</c:v>
                </c:pt>
                <c:pt idx="6618">
                  <c:v>2404</c:v>
                </c:pt>
                <c:pt idx="6619">
                  <c:v>2404</c:v>
                </c:pt>
                <c:pt idx="6620">
                  <c:v>2404</c:v>
                </c:pt>
                <c:pt idx="6621">
                  <c:v>2404</c:v>
                </c:pt>
                <c:pt idx="6622">
                  <c:v>2404</c:v>
                </c:pt>
                <c:pt idx="6623">
                  <c:v>2404</c:v>
                </c:pt>
                <c:pt idx="6624">
                  <c:v>2404</c:v>
                </c:pt>
                <c:pt idx="6625">
                  <c:v>2404</c:v>
                </c:pt>
                <c:pt idx="6626">
                  <c:v>2404</c:v>
                </c:pt>
                <c:pt idx="6627">
                  <c:v>2404</c:v>
                </c:pt>
                <c:pt idx="6628">
                  <c:v>2404</c:v>
                </c:pt>
                <c:pt idx="6629">
                  <c:v>2405</c:v>
                </c:pt>
                <c:pt idx="6630">
                  <c:v>2406</c:v>
                </c:pt>
                <c:pt idx="6631">
                  <c:v>2407</c:v>
                </c:pt>
                <c:pt idx="6632">
                  <c:v>2408</c:v>
                </c:pt>
                <c:pt idx="6633">
                  <c:v>2409</c:v>
                </c:pt>
                <c:pt idx="6634">
                  <c:v>2410</c:v>
                </c:pt>
                <c:pt idx="6635">
                  <c:v>2411</c:v>
                </c:pt>
                <c:pt idx="6636">
                  <c:v>2412</c:v>
                </c:pt>
                <c:pt idx="6637">
                  <c:v>2413</c:v>
                </c:pt>
                <c:pt idx="6638">
                  <c:v>2414</c:v>
                </c:pt>
                <c:pt idx="6639">
                  <c:v>2415</c:v>
                </c:pt>
                <c:pt idx="6640">
                  <c:v>2416</c:v>
                </c:pt>
                <c:pt idx="6641">
                  <c:v>2417</c:v>
                </c:pt>
                <c:pt idx="6642">
                  <c:v>2417</c:v>
                </c:pt>
                <c:pt idx="6643">
                  <c:v>2417</c:v>
                </c:pt>
                <c:pt idx="6644">
                  <c:v>2417</c:v>
                </c:pt>
                <c:pt idx="6645">
                  <c:v>2417</c:v>
                </c:pt>
                <c:pt idx="6646">
                  <c:v>2417</c:v>
                </c:pt>
                <c:pt idx="6647">
                  <c:v>2417</c:v>
                </c:pt>
                <c:pt idx="6648">
                  <c:v>2418</c:v>
                </c:pt>
                <c:pt idx="6649">
                  <c:v>2418</c:v>
                </c:pt>
                <c:pt idx="6650">
                  <c:v>2418</c:v>
                </c:pt>
                <c:pt idx="6651">
                  <c:v>2418</c:v>
                </c:pt>
                <c:pt idx="6652">
                  <c:v>2418</c:v>
                </c:pt>
                <c:pt idx="6653">
                  <c:v>2418</c:v>
                </c:pt>
                <c:pt idx="6654">
                  <c:v>2419</c:v>
                </c:pt>
                <c:pt idx="6655">
                  <c:v>2419</c:v>
                </c:pt>
                <c:pt idx="6656">
                  <c:v>2419</c:v>
                </c:pt>
                <c:pt idx="6657">
                  <c:v>2419</c:v>
                </c:pt>
                <c:pt idx="6658">
                  <c:v>2419</c:v>
                </c:pt>
                <c:pt idx="6659">
                  <c:v>2420</c:v>
                </c:pt>
                <c:pt idx="6660">
                  <c:v>2420</c:v>
                </c:pt>
                <c:pt idx="6661">
                  <c:v>2420</c:v>
                </c:pt>
                <c:pt idx="6662">
                  <c:v>2420</c:v>
                </c:pt>
                <c:pt idx="6663">
                  <c:v>2420</c:v>
                </c:pt>
                <c:pt idx="6664">
                  <c:v>2420</c:v>
                </c:pt>
                <c:pt idx="6665">
                  <c:v>2420</c:v>
                </c:pt>
                <c:pt idx="6666">
                  <c:v>2421</c:v>
                </c:pt>
                <c:pt idx="6667">
                  <c:v>2422</c:v>
                </c:pt>
                <c:pt idx="6668">
                  <c:v>2423</c:v>
                </c:pt>
                <c:pt idx="6669">
                  <c:v>2423</c:v>
                </c:pt>
                <c:pt idx="6670">
                  <c:v>2423</c:v>
                </c:pt>
                <c:pt idx="6671">
                  <c:v>2423</c:v>
                </c:pt>
                <c:pt idx="6672">
                  <c:v>2424</c:v>
                </c:pt>
                <c:pt idx="6673">
                  <c:v>2424</c:v>
                </c:pt>
                <c:pt idx="6674">
                  <c:v>2425</c:v>
                </c:pt>
                <c:pt idx="6675">
                  <c:v>2425</c:v>
                </c:pt>
                <c:pt idx="6676">
                  <c:v>2425</c:v>
                </c:pt>
                <c:pt idx="6677">
                  <c:v>2425</c:v>
                </c:pt>
                <c:pt idx="6678">
                  <c:v>2425</c:v>
                </c:pt>
                <c:pt idx="6679">
                  <c:v>2425</c:v>
                </c:pt>
                <c:pt idx="6680">
                  <c:v>2425</c:v>
                </c:pt>
                <c:pt idx="6681">
                  <c:v>2425</c:v>
                </c:pt>
                <c:pt idx="6682">
                  <c:v>2425</c:v>
                </c:pt>
                <c:pt idx="6683">
                  <c:v>2425</c:v>
                </c:pt>
                <c:pt idx="6684">
                  <c:v>2426</c:v>
                </c:pt>
                <c:pt idx="6685">
                  <c:v>2426</c:v>
                </c:pt>
                <c:pt idx="6686">
                  <c:v>2426</c:v>
                </c:pt>
                <c:pt idx="6687">
                  <c:v>2426</c:v>
                </c:pt>
                <c:pt idx="6688">
                  <c:v>2426</c:v>
                </c:pt>
                <c:pt idx="6689">
                  <c:v>2426</c:v>
                </c:pt>
                <c:pt idx="6690">
                  <c:v>2426</c:v>
                </c:pt>
                <c:pt idx="6691">
                  <c:v>2426</c:v>
                </c:pt>
                <c:pt idx="6692">
                  <c:v>2426</c:v>
                </c:pt>
                <c:pt idx="6693">
                  <c:v>2426</c:v>
                </c:pt>
                <c:pt idx="6694">
                  <c:v>2426</c:v>
                </c:pt>
                <c:pt idx="6695">
                  <c:v>2426</c:v>
                </c:pt>
                <c:pt idx="6696">
                  <c:v>2426</c:v>
                </c:pt>
                <c:pt idx="6697">
                  <c:v>2427</c:v>
                </c:pt>
                <c:pt idx="6698">
                  <c:v>2428</c:v>
                </c:pt>
                <c:pt idx="6699">
                  <c:v>2428</c:v>
                </c:pt>
                <c:pt idx="6700">
                  <c:v>2428</c:v>
                </c:pt>
                <c:pt idx="6701">
                  <c:v>2428</c:v>
                </c:pt>
                <c:pt idx="6702">
                  <c:v>2428</c:v>
                </c:pt>
                <c:pt idx="6703">
                  <c:v>2429</c:v>
                </c:pt>
                <c:pt idx="6704">
                  <c:v>2430</c:v>
                </c:pt>
                <c:pt idx="6705">
                  <c:v>2430</c:v>
                </c:pt>
                <c:pt idx="6706">
                  <c:v>2430</c:v>
                </c:pt>
                <c:pt idx="6707">
                  <c:v>2430</c:v>
                </c:pt>
                <c:pt idx="6708">
                  <c:v>2431</c:v>
                </c:pt>
                <c:pt idx="6709">
                  <c:v>2431</c:v>
                </c:pt>
                <c:pt idx="6710">
                  <c:v>2431</c:v>
                </c:pt>
                <c:pt idx="6711">
                  <c:v>2431</c:v>
                </c:pt>
                <c:pt idx="6712">
                  <c:v>2432</c:v>
                </c:pt>
                <c:pt idx="6713">
                  <c:v>2433</c:v>
                </c:pt>
                <c:pt idx="6714">
                  <c:v>2434</c:v>
                </c:pt>
                <c:pt idx="6715">
                  <c:v>2435</c:v>
                </c:pt>
                <c:pt idx="6716">
                  <c:v>2436</c:v>
                </c:pt>
                <c:pt idx="6717">
                  <c:v>2437</c:v>
                </c:pt>
                <c:pt idx="6718">
                  <c:v>2438</c:v>
                </c:pt>
                <c:pt idx="6719">
                  <c:v>2439</c:v>
                </c:pt>
                <c:pt idx="6720">
                  <c:v>2440</c:v>
                </c:pt>
                <c:pt idx="6721">
                  <c:v>2441</c:v>
                </c:pt>
                <c:pt idx="6722">
                  <c:v>2441</c:v>
                </c:pt>
                <c:pt idx="6723">
                  <c:v>2441</c:v>
                </c:pt>
                <c:pt idx="6724">
                  <c:v>2441</c:v>
                </c:pt>
                <c:pt idx="6725">
                  <c:v>2441</c:v>
                </c:pt>
                <c:pt idx="6726">
                  <c:v>2441</c:v>
                </c:pt>
                <c:pt idx="6727">
                  <c:v>2441</c:v>
                </c:pt>
                <c:pt idx="6728">
                  <c:v>2441</c:v>
                </c:pt>
                <c:pt idx="6729">
                  <c:v>2442</c:v>
                </c:pt>
                <c:pt idx="6730">
                  <c:v>2443</c:v>
                </c:pt>
                <c:pt idx="6731">
                  <c:v>2444</c:v>
                </c:pt>
                <c:pt idx="6732">
                  <c:v>2445</c:v>
                </c:pt>
                <c:pt idx="6733">
                  <c:v>2446</c:v>
                </c:pt>
                <c:pt idx="6734">
                  <c:v>2446</c:v>
                </c:pt>
                <c:pt idx="6735">
                  <c:v>2446</c:v>
                </c:pt>
                <c:pt idx="6736">
                  <c:v>2446</c:v>
                </c:pt>
                <c:pt idx="6737">
                  <c:v>2447</c:v>
                </c:pt>
                <c:pt idx="6738">
                  <c:v>2448</c:v>
                </c:pt>
                <c:pt idx="6739">
                  <c:v>2449</c:v>
                </c:pt>
                <c:pt idx="6740">
                  <c:v>2450</c:v>
                </c:pt>
                <c:pt idx="6741">
                  <c:v>2451</c:v>
                </c:pt>
                <c:pt idx="6742">
                  <c:v>2452</c:v>
                </c:pt>
                <c:pt idx="6743">
                  <c:v>2453</c:v>
                </c:pt>
                <c:pt idx="6744">
                  <c:v>2454</c:v>
                </c:pt>
                <c:pt idx="6745">
                  <c:v>2454</c:v>
                </c:pt>
                <c:pt idx="6746">
                  <c:v>2455</c:v>
                </c:pt>
                <c:pt idx="6747">
                  <c:v>2456</c:v>
                </c:pt>
                <c:pt idx="6748">
                  <c:v>2457</c:v>
                </c:pt>
                <c:pt idx="6749">
                  <c:v>2458</c:v>
                </c:pt>
                <c:pt idx="6750">
                  <c:v>2459</c:v>
                </c:pt>
                <c:pt idx="6751">
                  <c:v>2460</c:v>
                </c:pt>
                <c:pt idx="6752">
                  <c:v>2461</c:v>
                </c:pt>
                <c:pt idx="6753">
                  <c:v>2461</c:v>
                </c:pt>
                <c:pt idx="6754">
                  <c:v>2462</c:v>
                </c:pt>
                <c:pt idx="6755">
                  <c:v>2463</c:v>
                </c:pt>
                <c:pt idx="6756">
                  <c:v>2464</c:v>
                </c:pt>
                <c:pt idx="6757">
                  <c:v>2464</c:v>
                </c:pt>
                <c:pt idx="6758">
                  <c:v>2464</c:v>
                </c:pt>
                <c:pt idx="6759">
                  <c:v>2464</c:v>
                </c:pt>
                <c:pt idx="6760">
                  <c:v>2464</c:v>
                </c:pt>
                <c:pt idx="6761">
                  <c:v>2464</c:v>
                </c:pt>
                <c:pt idx="6762">
                  <c:v>2465</c:v>
                </c:pt>
                <c:pt idx="6763">
                  <c:v>2466</c:v>
                </c:pt>
                <c:pt idx="6764">
                  <c:v>2467</c:v>
                </c:pt>
                <c:pt idx="6765">
                  <c:v>2468</c:v>
                </c:pt>
                <c:pt idx="6766">
                  <c:v>2468</c:v>
                </c:pt>
                <c:pt idx="6767">
                  <c:v>2468</c:v>
                </c:pt>
                <c:pt idx="6768">
                  <c:v>2469</c:v>
                </c:pt>
                <c:pt idx="6769">
                  <c:v>2470</c:v>
                </c:pt>
                <c:pt idx="6770">
                  <c:v>2470</c:v>
                </c:pt>
                <c:pt idx="6771">
                  <c:v>2470</c:v>
                </c:pt>
                <c:pt idx="6772">
                  <c:v>2470</c:v>
                </c:pt>
                <c:pt idx="6773">
                  <c:v>2470</c:v>
                </c:pt>
                <c:pt idx="6774">
                  <c:v>2471</c:v>
                </c:pt>
                <c:pt idx="6775">
                  <c:v>2471</c:v>
                </c:pt>
                <c:pt idx="6776">
                  <c:v>2471</c:v>
                </c:pt>
                <c:pt idx="6777">
                  <c:v>2472</c:v>
                </c:pt>
                <c:pt idx="6778">
                  <c:v>2472</c:v>
                </c:pt>
                <c:pt idx="6779">
                  <c:v>2472</c:v>
                </c:pt>
                <c:pt idx="6780">
                  <c:v>2472</c:v>
                </c:pt>
                <c:pt idx="6781">
                  <c:v>2472</c:v>
                </c:pt>
                <c:pt idx="6782">
                  <c:v>2473</c:v>
                </c:pt>
                <c:pt idx="6783">
                  <c:v>2473</c:v>
                </c:pt>
                <c:pt idx="6784">
                  <c:v>2473</c:v>
                </c:pt>
                <c:pt idx="6785">
                  <c:v>2474</c:v>
                </c:pt>
                <c:pt idx="6786">
                  <c:v>2475</c:v>
                </c:pt>
                <c:pt idx="6787">
                  <c:v>2475</c:v>
                </c:pt>
                <c:pt idx="6788">
                  <c:v>2475</c:v>
                </c:pt>
                <c:pt idx="6789">
                  <c:v>2475</c:v>
                </c:pt>
                <c:pt idx="6790">
                  <c:v>2475</c:v>
                </c:pt>
                <c:pt idx="6791">
                  <c:v>2475</c:v>
                </c:pt>
                <c:pt idx="6792">
                  <c:v>2475</c:v>
                </c:pt>
                <c:pt idx="6793">
                  <c:v>2475</c:v>
                </c:pt>
                <c:pt idx="6794">
                  <c:v>2475</c:v>
                </c:pt>
                <c:pt idx="6795">
                  <c:v>2475</c:v>
                </c:pt>
                <c:pt idx="6796">
                  <c:v>2475</c:v>
                </c:pt>
                <c:pt idx="6797">
                  <c:v>2475</c:v>
                </c:pt>
                <c:pt idx="6798">
                  <c:v>2475</c:v>
                </c:pt>
                <c:pt idx="6799">
                  <c:v>2475</c:v>
                </c:pt>
                <c:pt idx="6800">
                  <c:v>2475</c:v>
                </c:pt>
                <c:pt idx="6801">
                  <c:v>2475</c:v>
                </c:pt>
                <c:pt idx="6802">
                  <c:v>2475</c:v>
                </c:pt>
                <c:pt idx="6803">
                  <c:v>2475</c:v>
                </c:pt>
                <c:pt idx="6804">
                  <c:v>2476</c:v>
                </c:pt>
                <c:pt idx="6805">
                  <c:v>2476</c:v>
                </c:pt>
                <c:pt idx="6806">
                  <c:v>2477</c:v>
                </c:pt>
                <c:pt idx="6807">
                  <c:v>2478</c:v>
                </c:pt>
                <c:pt idx="6808">
                  <c:v>2478</c:v>
                </c:pt>
                <c:pt idx="6809">
                  <c:v>2478</c:v>
                </c:pt>
                <c:pt idx="6810">
                  <c:v>2479</c:v>
                </c:pt>
                <c:pt idx="6811">
                  <c:v>2480</c:v>
                </c:pt>
                <c:pt idx="6812">
                  <c:v>2481</c:v>
                </c:pt>
                <c:pt idx="6813">
                  <c:v>2482</c:v>
                </c:pt>
                <c:pt idx="6814">
                  <c:v>2483</c:v>
                </c:pt>
                <c:pt idx="6815">
                  <c:v>2484</c:v>
                </c:pt>
                <c:pt idx="6816">
                  <c:v>2484</c:v>
                </c:pt>
                <c:pt idx="6817">
                  <c:v>2485</c:v>
                </c:pt>
                <c:pt idx="6818">
                  <c:v>2486</c:v>
                </c:pt>
                <c:pt idx="6819">
                  <c:v>2486</c:v>
                </c:pt>
                <c:pt idx="6820">
                  <c:v>2486</c:v>
                </c:pt>
                <c:pt idx="6821">
                  <c:v>2487</c:v>
                </c:pt>
                <c:pt idx="6822">
                  <c:v>2487</c:v>
                </c:pt>
                <c:pt idx="6823">
                  <c:v>2487</c:v>
                </c:pt>
                <c:pt idx="6824">
                  <c:v>2487</c:v>
                </c:pt>
                <c:pt idx="6825">
                  <c:v>2488</c:v>
                </c:pt>
                <c:pt idx="6826">
                  <c:v>2488</c:v>
                </c:pt>
                <c:pt idx="6827">
                  <c:v>2488</c:v>
                </c:pt>
                <c:pt idx="6828">
                  <c:v>2488</c:v>
                </c:pt>
                <c:pt idx="6829">
                  <c:v>2488</c:v>
                </c:pt>
                <c:pt idx="6830">
                  <c:v>2488</c:v>
                </c:pt>
                <c:pt idx="6831">
                  <c:v>2488</c:v>
                </c:pt>
                <c:pt idx="6832">
                  <c:v>2488</c:v>
                </c:pt>
                <c:pt idx="6833">
                  <c:v>2488</c:v>
                </c:pt>
                <c:pt idx="6834">
                  <c:v>2488</c:v>
                </c:pt>
                <c:pt idx="6835">
                  <c:v>2488</c:v>
                </c:pt>
                <c:pt idx="6836">
                  <c:v>2488</c:v>
                </c:pt>
                <c:pt idx="6837">
                  <c:v>2489</c:v>
                </c:pt>
                <c:pt idx="6838">
                  <c:v>2490</c:v>
                </c:pt>
                <c:pt idx="6839">
                  <c:v>2490</c:v>
                </c:pt>
                <c:pt idx="6840">
                  <c:v>2490</c:v>
                </c:pt>
                <c:pt idx="6841">
                  <c:v>2490</c:v>
                </c:pt>
                <c:pt idx="6842">
                  <c:v>2490</c:v>
                </c:pt>
                <c:pt idx="6843">
                  <c:v>2490</c:v>
                </c:pt>
                <c:pt idx="6844">
                  <c:v>2490</c:v>
                </c:pt>
                <c:pt idx="6845">
                  <c:v>2490</c:v>
                </c:pt>
                <c:pt idx="6846">
                  <c:v>2490</c:v>
                </c:pt>
                <c:pt idx="6847">
                  <c:v>2490</c:v>
                </c:pt>
                <c:pt idx="6848">
                  <c:v>2490</c:v>
                </c:pt>
                <c:pt idx="6849">
                  <c:v>2490</c:v>
                </c:pt>
                <c:pt idx="6850">
                  <c:v>2491</c:v>
                </c:pt>
                <c:pt idx="6851">
                  <c:v>2492</c:v>
                </c:pt>
                <c:pt idx="6852">
                  <c:v>2493</c:v>
                </c:pt>
                <c:pt idx="6853">
                  <c:v>2494</c:v>
                </c:pt>
                <c:pt idx="6854">
                  <c:v>2494</c:v>
                </c:pt>
                <c:pt idx="6855">
                  <c:v>2494</c:v>
                </c:pt>
                <c:pt idx="6856">
                  <c:v>2495</c:v>
                </c:pt>
                <c:pt idx="6857">
                  <c:v>2495</c:v>
                </c:pt>
                <c:pt idx="6858">
                  <c:v>2495</c:v>
                </c:pt>
                <c:pt idx="6859">
                  <c:v>2496</c:v>
                </c:pt>
                <c:pt idx="6860">
                  <c:v>2496</c:v>
                </c:pt>
                <c:pt idx="6861">
                  <c:v>2497</c:v>
                </c:pt>
                <c:pt idx="6862">
                  <c:v>2497</c:v>
                </c:pt>
                <c:pt idx="6863">
                  <c:v>2498</c:v>
                </c:pt>
                <c:pt idx="6864">
                  <c:v>2499</c:v>
                </c:pt>
                <c:pt idx="6865">
                  <c:v>2499</c:v>
                </c:pt>
                <c:pt idx="6866">
                  <c:v>2499</c:v>
                </c:pt>
                <c:pt idx="6867">
                  <c:v>2499</c:v>
                </c:pt>
                <c:pt idx="6868">
                  <c:v>2499</c:v>
                </c:pt>
                <c:pt idx="6869">
                  <c:v>2499</c:v>
                </c:pt>
                <c:pt idx="6870">
                  <c:v>2499</c:v>
                </c:pt>
                <c:pt idx="6871">
                  <c:v>2499</c:v>
                </c:pt>
                <c:pt idx="6872">
                  <c:v>2499</c:v>
                </c:pt>
                <c:pt idx="6873">
                  <c:v>2499</c:v>
                </c:pt>
                <c:pt idx="6874">
                  <c:v>2500</c:v>
                </c:pt>
                <c:pt idx="6875">
                  <c:v>2500</c:v>
                </c:pt>
                <c:pt idx="6876">
                  <c:v>2500</c:v>
                </c:pt>
                <c:pt idx="6877">
                  <c:v>2500</c:v>
                </c:pt>
                <c:pt idx="6878">
                  <c:v>2500</c:v>
                </c:pt>
                <c:pt idx="6879">
                  <c:v>2500</c:v>
                </c:pt>
                <c:pt idx="6880">
                  <c:v>2501</c:v>
                </c:pt>
                <c:pt idx="6881">
                  <c:v>2501</c:v>
                </c:pt>
                <c:pt idx="6882">
                  <c:v>2501</c:v>
                </c:pt>
                <c:pt idx="6883">
                  <c:v>2501</c:v>
                </c:pt>
                <c:pt idx="6884">
                  <c:v>2501</c:v>
                </c:pt>
                <c:pt idx="6885">
                  <c:v>2502</c:v>
                </c:pt>
                <c:pt idx="6886">
                  <c:v>2503</c:v>
                </c:pt>
                <c:pt idx="6887">
                  <c:v>2503</c:v>
                </c:pt>
                <c:pt idx="6888">
                  <c:v>2503</c:v>
                </c:pt>
                <c:pt idx="6889">
                  <c:v>2503</c:v>
                </c:pt>
                <c:pt idx="6890">
                  <c:v>2503</c:v>
                </c:pt>
                <c:pt idx="6891">
                  <c:v>2503</c:v>
                </c:pt>
                <c:pt idx="6892">
                  <c:v>2503</c:v>
                </c:pt>
                <c:pt idx="6893">
                  <c:v>2503</c:v>
                </c:pt>
                <c:pt idx="6894">
                  <c:v>2503</c:v>
                </c:pt>
                <c:pt idx="6895">
                  <c:v>2503</c:v>
                </c:pt>
                <c:pt idx="6896">
                  <c:v>2503</c:v>
                </c:pt>
                <c:pt idx="6897">
                  <c:v>2503</c:v>
                </c:pt>
                <c:pt idx="6898">
                  <c:v>2503</c:v>
                </c:pt>
                <c:pt idx="6899">
                  <c:v>2503</c:v>
                </c:pt>
                <c:pt idx="6900">
                  <c:v>2504</c:v>
                </c:pt>
                <c:pt idx="6901">
                  <c:v>2504</c:v>
                </c:pt>
                <c:pt idx="6902">
                  <c:v>2505</c:v>
                </c:pt>
                <c:pt idx="6903">
                  <c:v>2505</c:v>
                </c:pt>
                <c:pt idx="6904">
                  <c:v>2505</c:v>
                </c:pt>
                <c:pt idx="6905">
                  <c:v>2505</c:v>
                </c:pt>
                <c:pt idx="6906">
                  <c:v>2505</c:v>
                </c:pt>
                <c:pt idx="6907">
                  <c:v>2505</c:v>
                </c:pt>
                <c:pt idx="6908">
                  <c:v>2505</c:v>
                </c:pt>
                <c:pt idx="6909">
                  <c:v>2505</c:v>
                </c:pt>
                <c:pt idx="6910">
                  <c:v>2505</c:v>
                </c:pt>
                <c:pt idx="6911">
                  <c:v>2505</c:v>
                </c:pt>
                <c:pt idx="6912">
                  <c:v>2505</c:v>
                </c:pt>
                <c:pt idx="6913">
                  <c:v>2505</c:v>
                </c:pt>
                <c:pt idx="6914">
                  <c:v>2505</c:v>
                </c:pt>
                <c:pt idx="6915">
                  <c:v>2505</c:v>
                </c:pt>
                <c:pt idx="6916">
                  <c:v>2505</c:v>
                </c:pt>
                <c:pt idx="6917">
                  <c:v>2505</c:v>
                </c:pt>
                <c:pt idx="6918">
                  <c:v>2505</c:v>
                </c:pt>
                <c:pt idx="6919">
                  <c:v>2505</c:v>
                </c:pt>
                <c:pt idx="6920">
                  <c:v>2505</c:v>
                </c:pt>
                <c:pt idx="6921">
                  <c:v>2506</c:v>
                </c:pt>
                <c:pt idx="6922">
                  <c:v>2507</c:v>
                </c:pt>
                <c:pt idx="6923">
                  <c:v>2507</c:v>
                </c:pt>
                <c:pt idx="6924">
                  <c:v>2508</c:v>
                </c:pt>
                <c:pt idx="6925">
                  <c:v>2508</c:v>
                </c:pt>
                <c:pt idx="6926">
                  <c:v>2508</c:v>
                </c:pt>
                <c:pt idx="6927">
                  <c:v>2508</c:v>
                </c:pt>
                <c:pt idx="6928">
                  <c:v>2508</c:v>
                </c:pt>
                <c:pt idx="6929">
                  <c:v>2508</c:v>
                </c:pt>
                <c:pt idx="6930">
                  <c:v>2508</c:v>
                </c:pt>
                <c:pt idx="6931">
                  <c:v>2508</c:v>
                </c:pt>
                <c:pt idx="6932">
                  <c:v>2508</c:v>
                </c:pt>
                <c:pt idx="6933">
                  <c:v>2508</c:v>
                </c:pt>
                <c:pt idx="6934">
                  <c:v>2508</c:v>
                </c:pt>
                <c:pt idx="6935">
                  <c:v>2509</c:v>
                </c:pt>
                <c:pt idx="6936">
                  <c:v>2510</c:v>
                </c:pt>
                <c:pt idx="6937">
                  <c:v>2511</c:v>
                </c:pt>
                <c:pt idx="6938">
                  <c:v>2512</c:v>
                </c:pt>
                <c:pt idx="6939">
                  <c:v>2513</c:v>
                </c:pt>
                <c:pt idx="6940">
                  <c:v>2514</c:v>
                </c:pt>
                <c:pt idx="6941">
                  <c:v>2515</c:v>
                </c:pt>
                <c:pt idx="6942">
                  <c:v>2516</c:v>
                </c:pt>
                <c:pt idx="6943">
                  <c:v>2517</c:v>
                </c:pt>
                <c:pt idx="6944">
                  <c:v>2518</c:v>
                </c:pt>
                <c:pt idx="6945">
                  <c:v>2519</c:v>
                </c:pt>
                <c:pt idx="6946">
                  <c:v>2520</c:v>
                </c:pt>
                <c:pt idx="6947">
                  <c:v>2520</c:v>
                </c:pt>
                <c:pt idx="6948">
                  <c:v>2520</c:v>
                </c:pt>
                <c:pt idx="6949">
                  <c:v>2520</c:v>
                </c:pt>
                <c:pt idx="6950">
                  <c:v>2521</c:v>
                </c:pt>
                <c:pt idx="6951">
                  <c:v>2522</c:v>
                </c:pt>
                <c:pt idx="6952">
                  <c:v>2523</c:v>
                </c:pt>
                <c:pt idx="6953">
                  <c:v>2523</c:v>
                </c:pt>
                <c:pt idx="6954">
                  <c:v>2524</c:v>
                </c:pt>
                <c:pt idx="6955">
                  <c:v>2525</c:v>
                </c:pt>
                <c:pt idx="6956">
                  <c:v>2525</c:v>
                </c:pt>
                <c:pt idx="6957">
                  <c:v>2526</c:v>
                </c:pt>
                <c:pt idx="6958">
                  <c:v>2527</c:v>
                </c:pt>
                <c:pt idx="6959">
                  <c:v>2528</c:v>
                </c:pt>
                <c:pt idx="6960">
                  <c:v>2528</c:v>
                </c:pt>
                <c:pt idx="6961">
                  <c:v>2528</c:v>
                </c:pt>
                <c:pt idx="6962">
                  <c:v>2529</c:v>
                </c:pt>
                <c:pt idx="6963">
                  <c:v>2529</c:v>
                </c:pt>
                <c:pt idx="6964">
                  <c:v>2529</c:v>
                </c:pt>
                <c:pt idx="6965">
                  <c:v>2529</c:v>
                </c:pt>
                <c:pt idx="6966">
                  <c:v>2529</c:v>
                </c:pt>
                <c:pt idx="6967">
                  <c:v>2529</c:v>
                </c:pt>
                <c:pt idx="6968">
                  <c:v>2529</c:v>
                </c:pt>
                <c:pt idx="6969">
                  <c:v>2529</c:v>
                </c:pt>
                <c:pt idx="6970">
                  <c:v>2529</c:v>
                </c:pt>
                <c:pt idx="6971">
                  <c:v>2529</c:v>
                </c:pt>
                <c:pt idx="6972">
                  <c:v>2529</c:v>
                </c:pt>
                <c:pt idx="6973">
                  <c:v>2529</c:v>
                </c:pt>
                <c:pt idx="6974">
                  <c:v>2529</c:v>
                </c:pt>
                <c:pt idx="6975">
                  <c:v>2529</c:v>
                </c:pt>
                <c:pt idx="6976">
                  <c:v>2529</c:v>
                </c:pt>
                <c:pt idx="6977">
                  <c:v>2529</c:v>
                </c:pt>
                <c:pt idx="6978">
                  <c:v>2529</c:v>
                </c:pt>
                <c:pt idx="6979">
                  <c:v>2529</c:v>
                </c:pt>
                <c:pt idx="6980">
                  <c:v>2529</c:v>
                </c:pt>
                <c:pt idx="6981">
                  <c:v>2529</c:v>
                </c:pt>
                <c:pt idx="6982">
                  <c:v>2529</c:v>
                </c:pt>
                <c:pt idx="6983">
                  <c:v>2529</c:v>
                </c:pt>
                <c:pt idx="6984">
                  <c:v>2529</c:v>
                </c:pt>
                <c:pt idx="6985">
                  <c:v>2529</c:v>
                </c:pt>
                <c:pt idx="6986">
                  <c:v>2529</c:v>
                </c:pt>
                <c:pt idx="6987">
                  <c:v>2529</c:v>
                </c:pt>
                <c:pt idx="6988">
                  <c:v>2529</c:v>
                </c:pt>
                <c:pt idx="6989">
                  <c:v>2529</c:v>
                </c:pt>
                <c:pt idx="6990">
                  <c:v>2529</c:v>
                </c:pt>
                <c:pt idx="6991">
                  <c:v>2529</c:v>
                </c:pt>
                <c:pt idx="6992">
                  <c:v>2529</c:v>
                </c:pt>
                <c:pt idx="6993">
                  <c:v>2529</c:v>
                </c:pt>
                <c:pt idx="6994">
                  <c:v>2529</c:v>
                </c:pt>
                <c:pt idx="6995">
                  <c:v>2530</c:v>
                </c:pt>
                <c:pt idx="6996">
                  <c:v>2531</c:v>
                </c:pt>
                <c:pt idx="6997">
                  <c:v>2531</c:v>
                </c:pt>
                <c:pt idx="6998">
                  <c:v>2531</c:v>
                </c:pt>
                <c:pt idx="6999">
                  <c:v>2531</c:v>
                </c:pt>
                <c:pt idx="7000">
                  <c:v>2532</c:v>
                </c:pt>
                <c:pt idx="7001">
                  <c:v>2532</c:v>
                </c:pt>
                <c:pt idx="7002">
                  <c:v>2532</c:v>
                </c:pt>
                <c:pt idx="7003">
                  <c:v>2532</c:v>
                </c:pt>
                <c:pt idx="7004">
                  <c:v>2532</c:v>
                </c:pt>
                <c:pt idx="7005">
                  <c:v>2532</c:v>
                </c:pt>
                <c:pt idx="7006">
                  <c:v>2532</c:v>
                </c:pt>
                <c:pt idx="7007">
                  <c:v>2533</c:v>
                </c:pt>
                <c:pt idx="7008">
                  <c:v>2533</c:v>
                </c:pt>
                <c:pt idx="7009">
                  <c:v>2533</c:v>
                </c:pt>
                <c:pt idx="7010">
                  <c:v>2533</c:v>
                </c:pt>
                <c:pt idx="7011">
                  <c:v>2533</c:v>
                </c:pt>
                <c:pt idx="7012">
                  <c:v>2533</c:v>
                </c:pt>
                <c:pt idx="7013">
                  <c:v>2533</c:v>
                </c:pt>
                <c:pt idx="7014">
                  <c:v>2533</c:v>
                </c:pt>
                <c:pt idx="7015">
                  <c:v>2533</c:v>
                </c:pt>
                <c:pt idx="7016">
                  <c:v>2533</c:v>
                </c:pt>
                <c:pt idx="7017">
                  <c:v>2533</c:v>
                </c:pt>
                <c:pt idx="7018">
                  <c:v>2533</c:v>
                </c:pt>
                <c:pt idx="7019">
                  <c:v>2533</c:v>
                </c:pt>
                <c:pt idx="7020">
                  <c:v>2533</c:v>
                </c:pt>
                <c:pt idx="7021">
                  <c:v>2533</c:v>
                </c:pt>
                <c:pt idx="7022">
                  <c:v>2533</c:v>
                </c:pt>
                <c:pt idx="7023">
                  <c:v>2533</c:v>
                </c:pt>
                <c:pt idx="7024">
                  <c:v>2533</c:v>
                </c:pt>
                <c:pt idx="7025">
                  <c:v>2534</c:v>
                </c:pt>
                <c:pt idx="7026">
                  <c:v>2535</c:v>
                </c:pt>
                <c:pt idx="7027">
                  <c:v>2535</c:v>
                </c:pt>
                <c:pt idx="7028">
                  <c:v>2535</c:v>
                </c:pt>
                <c:pt idx="7029">
                  <c:v>2535</c:v>
                </c:pt>
                <c:pt idx="7030">
                  <c:v>2535</c:v>
                </c:pt>
                <c:pt idx="7031">
                  <c:v>2535</c:v>
                </c:pt>
                <c:pt idx="7032">
                  <c:v>2535</c:v>
                </c:pt>
                <c:pt idx="7033">
                  <c:v>2535</c:v>
                </c:pt>
                <c:pt idx="7034">
                  <c:v>2536</c:v>
                </c:pt>
                <c:pt idx="7035">
                  <c:v>2537</c:v>
                </c:pt>
                <c:pt idx="7036">
                  <c:v>2537</c:v>
                </c:pt>
                <c:pt idx="7037">
                  <c:v>2538</c:v>
                </c:pt>
                <c:pt idx="7038">
                  <c:v>2538</c:v>
                </c:pt>
                <c:pt idx="7039">
                  <c:v>2538</c:v>
                </c:pt>
                <c:pt idx="7040">
                  <c:v>2538</c:v>
                </c:pt>
                <c:pt idx="7041">
                  <c:v>2538</c:v>
                </c:pt>
                <c:pt idx="7042">
                  <c:v>2539</c:v>
                </c:pt>
                <c:pt idx="7043">
                  <c:v>2540</c:v>
                </c:pt>
                <c:pt idx="7044">
                  <c:v>2541</c:v>
                </c:pt>
                <c:pt idx="7045">
                  <c:v>2541</c:v>
                </c:pt>
                <c:pt idx="7046">
                  <c:v>2542</c:v>
                </c:pt>
                <c:pt idx="7047">
                  <c:v>2542</c:v>
                </c:pt>
                <c:pt idx="7048">
                  <c:v>2542</c:v>
                </c:pt>
                <c:pt idx="7049">
                  <c:v>2542</c:v>
                </c:pt>
                <c:pt idx="7050">
                  <c:v>2542</c:v>
                </c:pt>
                <c:pt idx="7051">
                  <c:v>2542</c:v>
                </c:pt>
                <c:pt idx="7052">
                  <c:v>2542</c:v>
                </c:pt>
                <c:pt idx="7053">
                  <c:v>2542</c:v>
                </c:pt>
                <c:pt idx="7054">
                  <c:v>2543</c:v>
                </c:pt>
                <c:pt idx="7055">
                  <c:v>2544</c:v>
                </c:pt>
                <c:pt idx="7056">
                  <c:v>2545</c:v>
                </c:pt>
                <c:pt idx="7057">
                  <c:v>2546</c:v>
                </c:pt>
                <c:pt idx="7058">
                  <c:v>2547</c:v>
                </c:pt>
                <c:pt idx="7059">
                  <c:v>2548</c:v>
                </c:pt>
                <c:pt idx="7060">
                  <c:v>2549</c:v>
                </c:pt>
                <c:pt idx="7061">
                  <c:v>2550</c:v>
                </c:pt>
                <c:pt idx="7062">
                  <c:v>2551</c:v>
                </c:pt>
                <c:pt idx="7063">
                  <c:v>2552</c:v>
                </c:pt>
                <c:pt idx="7064">
                  <c:v>2553</c:v>
                </c:pt>
                <c:pt idx="7065">
                  <c:v>2553</c:v>
                </c:pt>
                <c:pt idx="7066">
                  <c:v>2553</c:v>
                </c:pt>
                <c:pt idx="7067">
                  <c:v>2553</c:v>
                </c:pt>
                <c:pt idx="7068">
                  <c:v>2553</c:v>
                </c:pt>
                <c:pt idx="7069">
                  <c:v>2553</c:v>
                </c:pt>
                <c:pt idx="7070">
                  <c:v>2553</c:v>
                </c:pt>
                <c:pt idx="7071">
                  <c:v>2553</c:v>
                </c:pt>
                <c:pt idx="7072">
                  <c:v>2553</c:v>
                </c:pt>
                <c:pt idx="7073">
                  <c:v>2553</c:v>
                </c:pt>
                <c:pt idx="7074">
                  <c:v>2553</c:v>
                </c:pt>
                <c:pt idx="7075">
                  <c:v>2553</c:v>
                </c:pt>
                <c:pt idx="7076">
                  <c:v>2553</c:v>
                </c:pt>
                <c:pt idx="7077">
                  <c:v>2553</c:v>
                </c:pt>
                <c:pt idx="7078">
                  <c:v>2554</c:v>
                </c:pt>
                <c:pt idx="7079">
                  <c:v>2554</c:v>
                </c:pt>
                <c:pt idx="7080">
                  <c:v>2554</c:v>
                </c:pt>
                <c:pt idx="7081">
                  <c:v>2555</c:v>
                </c:pt>
                <c:pt idx="7082">
                  <c:v>2555</c:v>
                </c:pt>
                <c:pt idx="7083">
                  <c:v>2555</c:v>
                </c:pt>
                <c:pt idx="7084">
                  <c:v>2555</c:v>
                </c:pt>
                <c:pt idx="7085">
                  <c:v>2555</c:v>
                </c:pt>
                <c:pt idx="7086">
                  <c:v>2556</c:v>
                </c:pt>
                <c:pt idx="7087">
                  <c:v>2557</c:v>
                </c:pt>
                <c:pt idx="7088">
                  <c:v>2558</c:v>
                </c:pt>
                <c:pt idx="7089">
                  <c:v>2558</c:v>
                </c:pt>
                <c:pt idx="7090">
                  <c:v>2558</c:v>
                </c:pt>
                <c:pt idx="7091">
                  <c:v>2559</c:v>
                </c:pt>
                <c:pt idx="7092">
                  <c:v>2559</c:v>
                </c:pt>
                <c:pt idx="7093">
                  <c:v>2559</c:v>
                </c:pt>
                <c:pt idx="7094">
                  <c:v>2560</c:v>
                </c:pt>
                <c:pt idx="7095">
                  <c:v>2560</c:v>
                </c:pt>
                <c:pt idx="7096">
                  <c:v>2560</c:v>
                </c:pt>
                <c:pt idx="7097">
                  <c:v>2561</c:v>
                </c:pt>
                <c:pt idx="7098">
                  <c:v>2561</c:v>
                </c:pt>
                <c:pt idx="7099">
                  <c:v>2562</c:v>
                </c:pt>
                <c:pt idx="7100">
                  <c:v>2563</c:v>
                </c:pt>
                <c:pt idx="7101">
                  <c:v>2564</c:v>
                </c:pt>
                <c:pt idx="7102">
                  <c:v>2565</c:v>
                </c:pt>
                <c:pt idx="7103">
                  <c:v>2566</c:v>
                </c:pt>
                <c:pt idx="7104">
                  <c:v>2567</c:v>
                </c:pt>
                <c:pt idx="7105">
                  <c:v>2567</c:v>
                </c:pt>
                <c:pt idx="7106">
                  <c:v>2567</c:v>
                </c:pt>
                <c:pt idx="7107">
                  <c:v>2567</c:v>
                </c:pt>
                <c:pt idx="7108">
                  <c:v>2567</c:v>
                </c:pt>
                <c:pt idx="7109">
                  <c:v>2567</c:v>
                </c:pt>
                <c:pt idx="7110">
                  <c:v>2567</c:v>
                </c:pt>
                <c:pt idx="7111">
                  <c:v>2567</c:v>
                </c:pt>
                <c:pt idx="7112">
                  <c:v>2567</c:v>
                </c:pt>
                <c:pt idx="7113">
                  <c:v>2567</c:v>
                </c:pt>
                <c:pt idx="7114">
                  <c:v>2567</c:v>
                </c:pt>
                <c:pt idx="7115">
                  <c:v>2567</c:v>
                </c:pt>
                <c:pt idx="7116">
                  <c:v>2567</c:v>
                </c:pt>
                <c:pt idx="7117">
                  <c:v>2567</c:v>
                </c:pt>
                <c:pt idx="7118">
                  <c:v>2567</c:v>
                </c:pt>
                <c:pt idx="7119">
                  <c:v>2567</c:v>
                </c:pt>
                <c:pt idx="7120">
                  <c:v>2567</c:v>
                </c:pt>
                <c:pt idx="7121">
                  <c:v>2568</c:v>
                </c:pt>
                <c:pt idx="7122">
                  <c:v>2568</c:v>
                </c:pt>
                <c:pt idx="7123">
                  <c:v>2568</c:v>
                </c:pt>
                <c:pt idx="7124">
                  <c:v>2568</c:v>
                </c:pt>
                <c:pt idx="7125">
                  <c:v>2569</c:v>
                </c:pt>
                <c:pt idx="7126">
                  <c:v>2569</c:v>
                </c:pt>
                <c:pt idx="7127">
                  <c:v>2569</c:v>
                </c:pt>
                <c:pt idx="7128">
                  <c:v>2569</c:v>
                </c:pt>
                <c:pt idx="7129">
                  <c:v>2569</c:v>
                </c:pt>
                <c:pt idx="7130">
                  <c:v>2570</c:v>
                </c:pt>
                <c:pt idx="7131">
                  <c:v>2570</c:v>
                </c:pt>
                <c:pt idx="7132">
                  <c:v>2570</c:v>
                </c:pt>
                <c:pt idx="7133">
                  <c:v>2570</c:v>
                </c:pt>
                <c:pt idx="7134">
                  <c:v>2570</c:v>
                </c:pt>
                <c:pt idx="7135">
                  <c:v>2571</c:v>
                </c:pt>
                <c:pt idx="7136">
                  <c:v>2571</c:v>
                </c:pt>
                <c:pt idx="7137">
                  <c:v>2572</c:v>
                </c:pt>
                <c:pt idx="7138">
                  <c:v>2572</c:v>
                </c:pt>
                <c:pt idx="7139">
                  <c:v>2572</c:v>
                </c:pt>
                <c:pt idx="7140">
                  <c:v>2572</c:v>
                </c:pt>
                <c:pt idx="7141">
                  <c:v>2572</c:v>
                </c:pt>
                <c:pt idx="7142">
                  <c:v>2572</c:v>
                </c:pt>
                <c:pt idx="7143">
                  <c:v>2572</c:v>
                </c:pt>
                <c:pt idx="7144">
                  <c:v>2572</c:v>
                </c:pt>
                <c:pt idx="7145">
                  <c:v>2573</c:v>
                </c:pt>
                <c:pt idx="7146">
                  <c:v>2573</c:v>
                </c:pt>
                <c:pt idx="7147">
                  <c:v>2573</c:v>
                </c:pt>
                <c:pt idx="7148">
                  <c:v>2573</c:v>
                </c:pt>
                <c:pt idx="7149">
                  <c:v>2573</c:v>
                </c:pt>
                <c:pt idx="7150">
                  <c:v>2573</c:v>
                </c:pt>
                <c:pt idx="7151">
                  <c:v>2573</c:v>
                </c:pt>
                <c:pt idx="7152">
                  <c:v>2573</c:v>
                </c:pt>
                <c:pt idx="7153">
                  <c:v>2573</c:v>
                </c:pt>
                <c:pt idx="7154">
                  <c:v>2573</c:v>
                </c:pt>
                <c:pt idx="7155">
                  <c:v>2573</c:v>
                </c:pt>
                <c:pt idx="7156">
                  <c:v>2573</c:v>
                </c:pt>
                <c:pt idx="7157">
                  <c:v>2573</c:v>
                </c:pt>
                <c:pt idx="7158">
                  <c:v>2573</c:v>
                </c:pt>
                <c:pt idx="7159">
                  <c:v>2573</c:v>
                </c:pt>
                <c:pt idx="7160">
                  <c:v>2573</c:v>
                </c:pt>
                <c:pt idx="7161">
                  <c:v>2573</c:v>
                </c:pt>
                <c:pt idx="7162">
                  <c:v>2573</c:v>
                </c:pt>
                <c:pt idx="7163">
                  <c:v>2573</c:v>
                </c:pt>
                <c:pt idx="7164">
                  <c:v>2573</c:v>
                </c:pt>
                <c:pt idx="7165">
                  <c:v>2573</c:v>
                </c:pt>
                <c:pt idx="7166">
                  <c:v>2573</c:v>
                </c:pt>
                <c:pt idx="7167">
                  <c:v>2573</c:v>
                </c:pt>
                <c:pt idx="7168">
                  <c:v>2573</c:v>
                </c:pt>
                <c:pt idx="7169">
                  <c:v>2573</c:v>
                </c:pt>
                <c:pt idx="7170">
                  <c:v>2573</c:v>
                </c:pt>
                <c:pt idx="7171">
                  <c:v>2573</c:v>
                </c:pt>
                <c:pt idx="7172">
                  <c:v>2573</c:v>
                </c:pt>
                <c:pt idx="7173">
                  <c:v>2573</c:v>
                </c:pt>
                <c:pt idx="7174">
                  <c:v>2573</c:v>
                </c:pt>
                <c:pt idx="7175">
                  <c:v>2573</c:v>
                </c:pt>
                <c:pt idx="7176">
                  <c:v>2573</c:v>
                </c:pt>
                <c:pt idx="7177">
                  <c:v>2573</c:v>
                </c:pt>
                <c:pt idx="7178">
                  <c:v>2573</c:v>
                </c:pt>
                <c:pt idx="7179">
                  <c:v>2573</c:v>
                </c:pt>
                <c:pt idx="7180">
                  <c:v>2573</c:v>
                </c:pt>
                <c:pt idx="7181">
                  <c:v>2573</c:v>
                </c:pt>
                <c:pt idx="7182">
                  <c:v>2573</c:v>
                </c:pt>
                <c:pt idx="7183">
                  <c:v>2574</c:v>
                </c:pt>
                <c:pt idx="7184">
                  <c:v>2575</c:v>
                </c:pt>
                <c:pt idx="7185">
                  <c:v>2575</c:v>
                </c:pt>
                <c:pt idx="7186">
                  <c:v>2575</c:v>
                </c:pt>
                <c:pt idx="7187">
                  <c:v>2575</c:v>
                </c:pt>
                <c:pt idx="7188">
                  <c:v>2575</c:v>
                </c:pt>
                <c:pt idx="7189">
                  <c:v>2575</c:v>
                </c:pt>
                <c:pt idx="7190">
                  <c:v>2575</c:v>
                </c:pt>
                <c:pt idx="7191">
                  <c:v>2575</c:v>
                </c:pt>
                <c:pt idx="7192">
                  <c:v>2575</c:v>
                </c:pt>
                <c:pt idx="7193">
                  <c:v>2575</c:v>
                </c:pt>
                <c:pt idx="7194">
                  <c:v>2575</c:v>
                </c:pt>
                <c:pt idx="7195">
                  <c:v>2575</c:v>
                </c:pt>
                <c:pt idx="7196">
                  <c:v>2576</c:v>
                </c:pt>
                <c:pt idx="7197">
                  <c:v>2576</c:v>
                </c:pt>
                <c:pt idx="7198">
                  <c:v>2576</c:v>
                </c:pt>
                <c:pt idx="7199">
                  <c:v>2576</c:v>
                </c:pt>
                <c:pt idx="7200">
                  <c:v>2577</c:v>
                </c:pt>
                <c:pt idx="7201">
                  <c:v>2577</c:v>
                </c:pt>
                <c:pt idx="7202">
                  <c:v>2578</c:v>
                </c:pt>
                <c:pt idx="7203">
                  <c:v>2578</c:v>
                </c:pt>
                <c:pt idx="7204">
                  <c:v>2578</c:v>
                </c:pt>
                <c:pt idx="7205">
                  <c:v>2578</c:v>
                </c:pt>
                <c:pt idx="7206">
                  <c:v>2578</c:v>
                </c:pt>
                <c:pt idx="7207">
                  <c:v>2578</c:v>
                </c:pt>
                <c:pt idx="7208">
                  <c:v>2578</c:v>
                </c:pt>
                <c:pt idx="7209">
                  <c:v>2578</c:v>
                </c:pt>
                <c:pt idx="7210">
                  <c:v>2578</c:v>
                </c:pt>
                <c:pt idx="7211">
                  <c:v>2578</c:v>
                </c:pt>
                <c:pt idx="7212">
                  <c:v>2578</c:v>
                </c:pt>
                <c:pt idx="7213">
                  <c:v>2578</c:v>
                </c:pt>
                <c:pt idx="7214">
                  <c:v>2579</c:v>
                </c:pt>
                <c:pt idx="7215">
                  <c:v>2579</c:v>
                </c:pt>
                <c:pt idx="7216">
                  <c:v>2579</c:v>
                </c:pt>
                <c:pt idx="7217">
                  <c:v>2579</c:v>
                </c:pt>
                <c:pt idx="7218">
                  <c:v>2579</c:v>
                </c:pt>
                <c:pt idx="7219">
                  <c:v>2579</c:v>
                </c:pt>
                <c:pt idx="7220">
                  <c:v>2579</c:v>
                </c:pt>
                <c:pt idx="7221">
                  <c:v>2579</c:v>
                </c:pt>
                <c:pt idx="7222">
                  <c:v>2580</c:v>
                </c:pt>
                <c:pt idx="7223">
                  <c:v>2580</c:v>
                </c:pt>
                <c:pt idx="7224">
                  <c:v>2580</c:v>
                </c:pt>
                <c:pt idx="7225">
                  <c:v>2580</c:v>
                </c:pt>
                <c:pt idx="7226">
                  <c:v>2580</c:v>
                </c:pt>
                <c:pt idx="7227">
                  <c:v>2580</c:v>
                </c:pt>
                <c:pt idx="7228">
                  <c:v>2580</c:v>
                </c:pt>
                <c:pt idx="7229">
                  <c:v>2580</c:v>
                </c:pt>
                <c:pt idx="7230">
                  <c:v>2580</c:v>
                </c:pt>
                <c:pt idx="7231">
                  <c:v>2580</c:v>
                </c:pt>
                <c:pt idx="7232">
                  <c:v>2580</c:v>
                </c:pt>
                <c:pt idx="7233">
                  <c:v>2580</c:v>
                </c:pt>
                <c:pt idx="7234">
                  <c:v>2580</c:v>
                </c:pt>
                <c:pt idx="7235">
                  <c:v>2580</c:v>
                </c:pt>
                <c:pt idx="7236">
                  <c:v>2580</c:v>
                </c:pt>
                <c:pt idx="7237">
                  <c:v>2580</c:v>
                </c:pt>
                <c:pt idx="7238">
                  <c:v>2580</c:v>
                </c:pt>
                <c:pt idx="7239">
                  <c:v>2581</c:v>
                </c:pt>
                <c:pt idx="7240">
                  <c:v>2582</c:v>
                </c:pt>
                <c:pt idx="7241">
                  <c:v>2583</c:v>
                </c:pt>
                <c:pt idx="7242">
                  <c:v>2584</c:v>
                </c:pt>
                <c:pt idx="7243">
                  <c:v>2585</c:v>
                </c:pt>
                <c:pt idx="7244">
                  <c:v>2586</c:v>
                </c:pt>
                <c:pt idx="7245">
                  <c:v>2587</c:v>
                </c:pt>
                <c:pt idx="7246">
                  <c:v>2588</c:v>
                </c:pt>
                <c:pt idx="7247">
                  <c:v>2589</c:v>
                </c:pt>
                <c:pt idx="7248">
                  <c:v>2590</c:v>
                </c:pt>
                <c:pt idx="7249">
                  <c:v>2591</c:v>
                </c:pt>
                <c:pt idx="7250">
                  <c:v>2592</c:v>
                </c:pt>
                <c:pt idx="7251">
                  <c:v>2592</c:v>
                </c:pt>
                <c:pt idx="7252">
                  <c:v>2593</c:v>
                </c:pt>
                <c:pt idx="7253">
                  <c:v>2594</c:v>
                </c:pt>
                <c:pt idx="7254">
                  <c:v>2595</c:v>
                </c:pt>
                <c:pt idx="7255">
                  <c:v>2596</c:v>
                </c:pt>
                <c:pt idx="7256">
                  <c:v>2597</c:v>
                </c:pt>
                <c:pt idx="7257">
                  <c:v>2598</c:v>
                </c:pt>
                <c:pt idx="7258">
                  <c:v>2598</c:v>
                </c:pt>
                <c:pt idx="7259">
                  <c:v>2598</c:v>
                </c:pt>
                <c:pt idx="7260">
                  <c:v>2598</c:v>
                </c:pt>
                <c:pt idx="7261">
                  <c:v>2598</c:v>
                </c:pt>
                <c:pt idx="7262">
                  <c:v>2599</c:v>
                </c:pt>
                <c:pt idx="7263">
                  <c:v>2600</c:v>
                </c:pt>
                <c:pt idx="7264">
                  <c:v>2600</c:v>
                </c:pt>
                <c:pt idx="7265">
                  <c:v>2601</c:v>
                </c:pt>
                <c:pt idx="7266">
                  <c:v>2602</c:v>
                </c:pt>
                <c:pt idx="7267">
                  <c:v>2602</c:v>
                </c:pt>
                <c:pt idx="7268">
                  <c:v>2602</c:v>
                </c:pt>
                <c:pt idx="7269">
                  <c:v>2602</c:v>
                </c:pt>
                <c:pt idx="7270">
                  <c:v>2603</c:v>
                </c:pt>
                <c:pt idx="7271">
                  <c:v>2603</c:v>
                </c:pt>
                <c:pt idx="7272">
                  <c:v>2604</c:v>
                </c:pt>
                <c:pt idx="7273">
                  <c:v>2605</c:v>
                </c:pt>
                <c:pt idx="7274">
                  <c:v>2605</c:v>
                </c:pt>
                <c:pt idx="7275">
                  <c:v>2606</c:v>
                </c:pt>
                <c:pt idx="7276">
                  <c:v>2606</c:v>
                </c:pt>
                <c:pt idx="7277">
                  <c:v>2606</c:v>
                </c:pt>
                <c:pt idx="7278">
                  <c:v>2606</c:v>
                </c:pt>
                <c:pt idx="7279">
                  <c:v>2606</c:v>
                </c:pt>
                <c:pt idx="7280">
                  <c:v>2606</c:v>
                </c:pt>
                <c:pt idx="7281">
                  <c:v>2606</c:v>
                </c:pt>
                <c:pt idx="7282">
                  <c:v>2607</c:v>
                </c:pt>
                <c:pt idx="7283">
                  <c:v>2608</c:v>
                </c:pt>
                <c:pt idx="7284">
                  <c:v>2609</c:v>
                </c:pt>
                <c:pt idx="7285">
                  <c:v>2610</c:v>
                </c:pt>
                <c:pt idx="7286">
                  <c:v>2610</c:v>
                </c:pt>
                <c:pt idx="7287">
                  <c:v>2611</c:v>
                </c:pt>
                <c:pt idx="7288">
                  <c:v>2612</c:v>
                </c:pt>
                <c:pt idx="7289">
                  <c:v>2612</c:v>
                </c:pt>
                <c:pt idx="7290">
                  <c:v>2612</c:v>
                </c:pt>
                <c:pt idx="7291">
                  <c:v>2612</c:v>
                </c:pt>
                <c:pt idx="7292">
                  <c:v>2612</c:v>
                </c:pt>
                <c:pt idx="7293">
                  <c:v>2612</c:v>
                </c:pt>
                <c:pt idx="7294">
                  <c:v>2612</c:v>
                </c:pt>
                <c:pt idx="7295">
                  <c:v>2613</c:v>
                </c:pt>
                <c:pt idx="7296">
                  <c:v>2613</c:v>
                </c:pt>
                <c:pt idx="7297">
                  <c:v>2613</c:v>
                </c:pt>
                <c:pt idx="7298">
                  <c:v>2613</c:v>
                </c:pt>
                <c:pt idx="7299">
                  <c:v>2614</c:v>
                </c:pt>
                <c:pt idx="7300">
                  <c:v>2615</c:v>
                </c:pt>
                <c:pt idx="7301">
                  <c:v>2615</c:v>
                </c:pt>
                <c:pt idx="7302">
                  <c:v>2615</c:v>
                </c:pt>
                <c:pt idx="7303">
                  <c:v>2616</c:v>
                </c:pt>
                <c:pt idx="7304">
                  <c:v>2617</c:v>
                </c:pt>
                <c:pt idx="7305">
                  <c:v>2618</c:v>
                </c:pt>
                <c:pt idx="7306">
                  <c:v>2619</c:v>
                </c:pt>
                <c:pt idx="7307">
                  <c:v>2619</c:v>
                </c:pt>
                <c:pt idx="7308">
                  <c:v>2620</c:v>
                </c:pt>
                <c:pt idx="7309">
                  <c:v>2621</c:v>
                </c:pt>
                <c:pt idx="7310">
                  <c:v>2622</c:v>
                </c:pt>
                <c:pt idx="7311">
                  <c:v>2623</c:v>
                </c:pt>
                <c:pt idx="7312">
                  <c:v>2624</c:v>
                </c:pt>
                <c:pt idx="7313">
                  <c:v>2624</c:v>
                </c:pt>
                <c:pt idx="7314">
                  <c:v>2624</c:v>
                </c:pt>
                <c:pt idx="7315">
                  <c:v>2624</c:v>
                </c:pt>
                <c:pt idx="7316">
                  <c:v>2624</c:v>
                </c:pt>
                <c:pt idx="7317">
                  <c:v>2624</c:v>
                </c:pt>
                <c:pt idx="7318">
                  <c:v>2624</c:v>
                </c:pt>
                <c:pt idx="7319">
                  <c:v>2624</c:v>
                </c:pt>
                <c:pt idx="7320">
                  <c:v>2624</c:v>
                </c:pt>
                <c:pt idx="7321">
                  <c:v>2624</c:v>
                </c:pt>
                <c:pt idx="7322">
                  <c:v>2624</c:v>
                </c:pt>
                <c:pt idx="7323">
                  <c:v>2625</c:v>
                </c:pt>
                <c:pt idx="7324">
                  <c:v>2625</c:v>
                </c:pt>
                <c:pt idx="7325">
                  <c:v>2625</c:v>
                </c:pt>
                <c:pt idx="7326">
                  <c:v>2625</c:v>
                </c:pt>
                <c:pt idx="7327">
                  <c:v>2625</c:v>
                </c:pt>
                <c:pt idx="7328">
                  <c:v>2625</c:v>
                </c:pt>
                <c:pt idx="7329">
                  <c:v>2625</c:v>
                </c:pt>
                <c:pt idx="7330">
                  <c:v>2625</c:v>
                </c:pt>
                <c:pt idx="7331">
                  <c:v>2625</c:v>
                </c:pt>
                <c:pt idx="7332">
                  <c:v>2625</c:v>
                </c:pt>
                <c:pt idx="7333">
                  <c:v>2626</c:v>
                </c:pt>
                <c:pt idx="7334">
                  <c:v>2627</c:v>
                </c:pt>
                <c:pt idx="7335">
                  <c:v>2628</c:v>
                </c:pt>
                <c:pt idx="7336">
                  <c:v>2628</c:v>
                </c:pt>
                <c:pt idx="7337">
                  <c:v>2629</c:v>
                </c:pt>
                <c:pt idx="7338">
                  <c:v>2629</c:v>
                </c:pt>
                <c:pt idx="7339">
                  <c:v>2629</c:v>
                </c:pt>
                <c:pt idx="7340">
                  <c:v>2629</c:v>
                </c:pt>
                <c:pt idx="7341">
                  <c:v>2630</c:v>
                </c:pt>
                <c:pt idx="7342">
                  <c:v>2630</c:v>
                </c:pt>
                <c:pt idx="7343">
                  <c:v>2631</c:v>
                </c:pt>
                <c:pt idx="7344">
                  <c:v>2631</c:v>
                </c:pt>
                <c:pt idx="7345">
                  <c:v>2631</c:v>
                </c:pt>
                <c:pt idx="7346">
                  <c:v>2632</c:v>
                </c:pt>
                <c:pt idx="7347">
                  <c:v>2632</c:v>
                </c:pt>
                <c:pt idx="7348">
                  <c:v>2633</c:v>
                </c:pt>
                <c:pt idx="7349">
                  <c:v>2633</c:v>
                </c:pt>
                <c:pt idx="7350">
                  <c:v>2633</c:v>
                </c:pt>
                <c:pt idx="7351">
                  <c:v>2634</c:v>
                </c:pt>
                <c:pt idx="7352">
                  <c:v>2634</c:v>
                </c:pt>
                <c:pt idx="7353">
                  <c:v>2634</c:v>
                </c:pt>
                <c:pt idx="7354">
                  <c:v>2634</c:v>
                </c:pt>
                <c:pt idx="7355">
                  <c:v>2634</c:v>
                </c:pt>
                <c:pt idx="7356">
                  <c:v>2634</c:v>
                </c:pt>
                <c:pt idx="7357">
                  <c:v>2634</c:v>
                </c:pt>
                <c:pt idx="7358">
                  <c:v>2634</c:v>
                </c:pt>
                <c:pt idx="7359">
                  <c:v>2634</c:v>
                </c:pt>
                <c:pt idx="7360">
                  <c:v>2634</c:v>
                </c:pt>
                <c:pt idx="7361">
                  <c:v>2634</c:v>
                </c:pt>
                <c:pt idx="7362">
                  <c:v>2634</c:v>
                </c:pt>
                <c:pt idx="7363">
                  <c:v>2634</c:v>
                </c:pt>
                <c:pt idx="7364">
                  <c:v>2634</c:v>
                </c:pt>
                <c:pt idx="7365">
                  <c:v>2634</c:v>
                </c:pt>
                <c:pt idx="7366">
                  <c:v>2634</c:v>
                </c:pt>
                <c:pt idx="7367">
                  <c:v>2634</c:v>
                </c:pt>
                <c:pt idx="7368">
                  <c:v>2635</c:v>
                </c:pt>
                <c:pt idx="7369">
                  <c:v>2635</c:v>
                </c:pt>
                <c:pt idx="7370">
                  <c:v>2635</c:v>
                </c:pt>
                <c:pt idx="7371">
                  <c:v>2635</c:v>
                </c:pt>
                <c:pt idx="7372">
                  <c:v>2635</c:v>
                </c:pt>
                <c:pt idx="7373">
                  <c:v>2636</c:v>
                </c:pt>
                <c:pt idx="7374">
                  <c:v>2636</c:v>
                </c:pt>
                <c:pt idx="7375">
                  <c:v>2636</c:v>
                </c:pt>
                <c:pt idx="7376">
                  <c:v>2636</c:v>
                </c:pt>
                <c:pt idx="7377">
                  <c:v>2636</c:v>
                </c:pt>
                <c:pt idx="7378">
                  <c:v>2636</c:v>
                </c:pt>
                <c:pt idx="7379">
                  <c:v>2636</c:v>
                </c:pt>
                <c:pt idx="7380">
                  <c:v>2636</c:v>
                </c:pt>
                <c:pt idx="7381">
                  <c:v>2636</c:v>
                </c:pt>
                <c:pt idx="7382">
                  <c:v>2636</c:v>
                </c:pt>
                <c:pt idx="7383">
                  <c:v>2636</c:v>
                </c:pt>
                <c:pt idx="7384">
                  <c:v>2636</c:v>
                </c:pt>
                <c:pt idx="7385">
                  <c:v>2636</c:v>
                </c:pt>
                <c:pt idx="7386">
                  <c:v>2636</c:v>
                </c:pt>
                <c:pt idx="7387">
                  <c:v>2636</c:v>
                </c:pt>
                <c:pt idx="7388">
                  <c:v>2636</c:v>
                </c:pt>
                <c:pt idx="7389">
                  <c:v>2636</c:v>
                </c:pt>
                <c:pt idx="7390">
                  <c:v>2636</c:v>
                </c:pt>
                <c:pt idx="7391">
                  <c:v>2636</c:v>
                </c:pt>
                <c:pt idx="7392">
                  <c:v>2637</c:v>
                </c:pt>
                <c:pt idx="7393">
                  <c:v>2637</c:v>
                </c:pt>
                <c:pt idx="7394">
                  <c:v>2638</c:v>
                </c:pt>
                <c:pt idx="7395">
                  <c:v>2638</c:v>
                </c:pt>
                <c:pt idx="7396">
                  <c:v>2638</c:v>
                </c:pt>
                <c:pt idx="7397">
                  <c:v>2638</c:v>
                </c:pt>
                <c:pt idx="7398">
                  <c:v>2639</c:v>
                </c:pt>
                <c:pt idx="7399">
                  <c:v>2639</c:v>
                </c:pt>
                <c:pt idx="7400">
                  <c:v>2640</c:v>
                </c:pt>
                <c:pt idx="7401">
                  <c:v>2640</c:v>
                </c:pt>
                <c:pt idx="7402">
                  <c:v>2640</c:v>
                </c:pt>
                <c:pt idx="7403">
                  <c:v>2640</c:v>
                </c:pt>
                <c:pt idx="7404">
                  <c:v>2640</c:v>
                </c:pt>
                <c:pt idx="7405">
                  <c:v>2641</c:v>
                </c:pt>
                <c:pt idx="7406">
                  <c:v>2642</c:v>
                </c:pt>
                <c:pt idx="7407">
                  <c:v>2642</c:v>
                </c:pt>
                <c:pt idx="7408">
                  <c:v>2643</c:v>
                </c:pt>
                <c:pt idx="7409">
                  <c:v>2644</c:v>
                </c:pt>
                <c:pt idx="7410">
                  <c:v>2645</c:v>
                </c:pt>
                <c:pt idx="7411">
                  <c:v>2646</c:v>
                </c:pt>
                <c:pt idx="7412">
                  <c:v>2647</c:v>
                </c:pt>
                <c:pt idx="7413">
                  <c:v>2648</c:v>
                </c:pt>
                <c:pt idx="7414">
                  <c:v>2649</c:v>
                </c:pt>
                <c:pt idx="7415">
                  <c:v>2650</c:v>
                </c:pt>
                <c:pt idx="7416">
                  <c:v>2651</c:v>
                </c:pt>
                <c:pt idx="7417">
                  <c:v>2652</c:v>
                </c:pt>
                <c:pt idx="7418">
                  <c:v>2653</c:v>
                </c:pt>
                <c:pt idx="7419">
                  <c:v>2654</c:v>
                </c:pt>
                <c:pt idx="7420">
                  <c:v>2654</c:v>
                </c:pt>
                <c:pt idx="7421">
                  <c:v>2654</c:v>
                </c:pt>
                <c:pt idx="7422">
                  <c:v>2655</c:v>
                </c:pt>
                <c:pt idx="7423">
                  <c:v>2655</c:v>
                </c:pt>
                <c:pt idx="7424">
                  <c:v>2655</c:v>
                </c:pt>
                <c:pt idx="7425">
                  <c:v>2656</c:v>
                </c:pt>
                <c:pt idx="7426">
                  <c:v>2657</c:v>
                </c:pt>
                <c:pt idx="7427">
                  <c:v>2657</c:v>
                </c:pt>
                <c:pt idx="7428">
                  <c:v>2658</c:v>
                </c:pt>
                <c:pt idx="7429">
                  <c:v>2659</c:v>
                </c:pt>
                <c:pt idx="7430">
                  <c:v>2660</c:v>
                </c:pt>
                <c:pt idx="7431">
                  <c:v>2660</c:v>
                </c:pt>
                <c:pt idx="7432">
                  <c:v>2660</c:v>
                </c:pt>
                <c:pt idx="7433">
                  <c:v>2660</c:v>
                </c:pt>
                <c:pt idx="7434">
                  <c:v>2660</c:v>
                </c:pt>
                <c:pt idx="7435">
                  <c:v>2660</c:v>
                </c:pt>
                <c:pt idx="7436">
                  <c:v>2661</c:v>
                </c:pt>
                <c:pt idx="7437">
                  <c:v>2661</c:v>
                </c:pt>
                <c:pt idx="7438">
                  <c:v>2661</c:v>
                </c:pt>
                <c:pt idx="7439">
                  <c:v>2661</c:v>
                </c:pt>
                <c:pt idx="7440">
                  <c:v>2661</c:v>
                </c:pt>
                <c:pt idx="7441">
                  <c:v>2662</c:v>
                </c:pt>
                <c:pt idx="7442">
                  <c:v>2663</c:v>
                </c:pt>
                <c:pt idx="7443">
                  <c:v>2664</c:v>
                </c:pt>
                <c:pt idx="7444">
                  <c:v>2664</c:v>
                </c:pt>
                <c:pt idx="7445">
                  <c:v>2664</c:v>
                </c:pt>
                <c:pt idx="7446">
                  <c:v>2665</c:v>
                </c:pt>
                <c:pt idx="7447">
                  <c:v>2666</c:v>
                </c:pt>
                <c:pt idx="7448">
                  <c:v>2667</c:v>
                </c:pt>
                <c:pt idx="7449">
                  <c:v>2668</c:v>
                </c:pt>
                <c:pt idx="7450">
                  <c:v>2669</c:v>
                </c:pt>
                <c:pt idx="7451">
                  <c:v>2670</c:v>
                </c:pt>
                <c:pt idx="7452">
                  <c:v>2671</c:v>
                </c:pt>
                <c:pt idx="7453">
                  <c:v>2672</c:v>
                </c:pt>
                <c:pt idx="7454">
                  <c:v>2673</c:v>
                </c:pt>
                <c:pt idx="7455">
                  <c:v>2674</c:v>
                </c:pt>
                <c:pt idx="7456">
                  <c:v>2674</c:v>
                </c:pt>
                <c:pt idx="7457">
                  <c:v>2674</c:v>
                </c:pt>
                <c:pt idx="7458">
                  <c:v>2674</c:v>
                </c:pt>
                <c:pt idx="7459">
                  <c:v>2675</c:v>
                </c:pt>
                <c:pt idx="7460">
                  <c:v>2675</c:v>
                </c:pt>
                <c:pt idx="7461">
                  <c:v>2675</c:v>
                </c:pt>
                <c:pt idx="7462">
                  <c:v>2675</c:v>
                </c:pt>
                <c:pt idx="7463">
                  <c:v>2675</c:v>
                </c:pt>
                <c:pt idx="7464">
                  <c:v>2675</c:v>
                </c:pt>
                <c:pt idx="7465">
                  <c:v>2675</c:v>
                </c:pt>
                <c:pt idx="7466">
                  <c:v>2675</c:v>
                </c:pt>
                <c:pt idx="7467">
                  <c:v>2675</c:v>
                </c:pt>
                <c:pt idx="7468">
                  <c:v>2675</c:v>
                </c:pt>
                <c:pt idx="7469">
                  <c:v>2675</c:v>
                </c:pt>
                <c:pt idx="7470">
                  <c:v>2676</c:v>
                </c:pt>
                <c:pt idx="7471">
                  <c:v>2677</c:v>
                </c:pt>
                <c:pt idx="7472">
                  <c:v>2678</c:v>
                </c:pt>
                <c:pt idx="7473">
                  <c:v>2678</c:v>
                </c:pt>
                <c:pt idx="7474">
                  <c:v>2678</c:v>
                </c:pt>
                <c:pt idx="7475">
                  <c:v>2678</c:v>
                </c:pt>
                <c:pt idx="7476">
                  <c:v>2678</c:v>
                </c:pt>
                <c:pt idx="7477">
                  <c:v>2679</c:v>
                </c:pt>
                <c:pt idx="7478">
                  <c:v>2679</c:v>
                </c:pt>
                <c:pt idx="7479">
                  <c:v>2680</c:v>
                </c:pt>
                <c:pt idx="7480">
                  <c:v>2680</c:v>
                </c:pt>
                <c:pt idx="7481">
                  <c:v>2680</c:v>
                </c:pt>
                <c:pt idx="7482">
                  <c:v>2681</c:v>
                </c:pt>
                <c:pt idx="7483">
                  <c:v>2682</c:v>
                </c:pt>
                <c:pt idx="7484">
                  <c:v>2682</c:v>
                </c:pt>
                <c:pt idx="7485">
                  <c:v>2682</c:v>
                </c:pt>
                <c:pt idx="7486">
                  <c:v>2682</c:v>
                </c:pt>
                <c:pt idx="7487">
                  <c:v>2682</c:v>
                </c:pt>
                <c:pt idx="7488">
                  <c:v>2682</c:v>
                </c:pt>
                <c:pt idx="7489">
                  <c:v>2683</c:v>
                </c:pt>
                <c:pt idx="7490">
                  <c:v>2683</c:v>
                </c:pt>
                <c:pt idx="7491">
                  <c:v>2683</c:v>
                </c:pt>
                <c:pt idx="7492">
                  <c:v>2683</c:v>
                </c:pt>
                <c:pt idx="7493">
                  <c:v>2684</c:v>
                </c:pt>
                <c:pt idx="7494">
                  <c:v>2685</c:v>
                </c:pt>
                <c:pt idx="7495">
                  <c:v>2685</c:v>
                </c:pt>
                <c:pt idx="7496">
                  <c:v>2685</c:v>
                </c:pt>
                <c:pt idx="7497">
                  <c:v>2685</c:v>
                </c:pt>
                <c:pt idx="7498">
                  <c:v>2685</c:v>
                </c:pt>
                <c:pt idx="7499">
                  <c:v>2685</c:v>
                </c:pt>
                <c:pt idx="7500">
                  <c:v>2685</c:v>
                </c:pt>
                <c:pt idx="7501">
                  <c:v>2685</c:v>
                </c:pt>
                <c:pt idx="7502">
                  <c:v>2685</c:v>
                </c:pt>
                <c:pt idx="7503">
                  <c:v>2686</c:v>
                </c:pt>
                <c:pt idx="7504">
                  <c:v>2686</c:v>
                </c:pt>
                <c:pt idx="7505">
                  <c:v>2686</c:v>
                </c:pt>
                <c:pt idx="7506">
                  <c:v>2686</c:v>
                </c:pt>
                <c:pt idx="7507">
                  <c:v>2686</c:v>
                </c:pt>
                <c:pt idx="7508">
                  <c:v>2687</c:v>
                </c:pt>
                <c:pt idx="7509">
                  <c:v>2687</c:v>
                </c:pt>
                <c:pt idx="7510">
                  <c:v>2688</c:v>
                </c:pt>
                <c:pt idx="7511">
                  <c:v>2688</c:v>
                </c:pt>
                <c:pt idx="7512">
                  <c:v>2689</c:v>
                </c:pt>
                <c:pt idx="7513">
                  <c:v>2689</c:v>
                </c:pt>
                <c:pt idx="7514">
                  <c:v>2689</c:v>
                </c:pt>
                <c:pt idx="7515">
                  <c:v>2689</c:v>
                </c:pt>
                <c:pt idx="7516">
                  <c:v>2689</c:v>
                </c:pt>
                <c:pt idx="7517">
                  <c:v>2689</c:v>
                </c:pt>
                <c:pt idx="7518">
                  <c:v>2689</c:v>
                </c:pt>
                <c:pt idx="7519">
                  <c:v>2689</c:v>
                </c:pt>
                <c:pt idx="7520">
                  <c:v>2689</c:v>
                </c:pt>
                <c:pt idx="7521">
                  <c:v>2689</c:v>
                </c:pt>
                <c:pt idx="7522">
                  <c:v>2689</c:v>
                </c:pt>
                <c:pt idx="7523">
                  <c:v>2689</c:v>
                </c:pt>
                <c:pt idx="7524">
                  <c:v>2690</c:v>
                </c:pt>
                <c:pt idx="7525">
                  <c:v>2691</c:v>
                </c:pt>
                <c:pt idx="7526">
                  <c:v>2692</c:v>
                </c:pt>
                <c:pt idx="7527">
                  <c:v>2692</c:v>
                </c:pt>
                <c:pt idx="7528">
                  <c:v>2693</c:v>
                </c:pt>
                <c:pt idx="7529">
                  <c:v>2693</c:v>
                </c:pt>
                <c:pt idx="7530">
                  <c:v>2693</c:v>
                </c:pt>
                <c:pt idx="7531">
                  <c:v>2694</c:v>
                </c:pt>
                <c:pt idx="7532">
                  <c:v>2694</c:v>
                </c:pt>
                <c:pt idx="7533">
                  <c:v>2694</c:v>
                </c:pt>
                <c:pt idx="7534">
                  <c:v>2694</c:v>
                </c:pt>
                <c:pt idx="7535">
                  <c:v>2694</c:v>
                </c:pt>
                <c:pt idx="7536">
                  <c:v>2694</c:v>
                </c:pt>
                <c:pt idx="7537">
                  <c:v>2694</c:v>
                </c:pt>
                <c:pt idx="7538">
                  <c:v>2694</c:v>
                </c:pt>
                <c:pt idx="7539">
                  <c:v>2695</c:v>
                </c:pt>
                <c:pt idx="7540">
                  <c:v>2695</c:v>
                </c:pt>
                <c:pt idx="7541">
                  <c:v>2695</c:v>
                </c:pt>
                <c:pt idx="7542">
                  <c:v>2695</c:v>
                </c:pt>
                <c:pt idx="7543">
                  <c:v>2695</c:v>
                </c:pt>
                <c:pt idx="7544">
                  <c:v>2695</c:v>
                </c:pt>
                <c:pt idx="7545">
                  <c:v>2695</c:v>
                </c:pt>
                <c:pt idx="7546">
                  <c:v>2695</c:v>
                </c:pt>
                <c:pt idx="7547">
                  <c:v>2695</c:v>
                </c:pt>
                <c:pt idx="7548">
                  <c:v>2695</c:v>
                </c:pt>
                <c:pt idx="7549">
                  <c:v>2695</c:v>
                </c:pt>
                <c:pt idx="7550">
                  <c:v>2695</c:v>
                </c:pt>
                <c:pt idx="7551">
                  <c:v>2695</c:v>
                </c:pt>
                <c:pt idx="7552">
                  <c:v>2695</c:v>
                </c:pt>
                <c:pt idx="7553">
                  <c:v>2695</c:v>
                </c:pt>
                <c:pt idx="7554">
                  <c:v>2695</c:v>
                </c:pt>
                <c:pt idx="7555">
                  <c:v>2695</c:v>
                </c:pt>
                <c:pt idx="7556">
                  <c:v>2695</c:v>
                </c:pt>
                <c:pt idx="7557">
                  <c:v>2695</c:v>
                </c:pt>
                <c:pt idx="7558">
                  <c:v>2695</c:v>
                </c:pt>
                <c:pt idx="7559">
                  <c:v>2695</c:v>
                </c:pt>
                <c:pt idx="7560">
                  <c:v>2696</c:v>
                </c:pt>
                <c:pt idx="7561">
                  <c:v>2697</c:v>
                </c:pt>
                <c:pt idx="7562">
                  <c:v>2697</c:v>
                </c:pt>
                <c:pt idx="7563">
                  <c:v>2697</c:v>
                </c:pt>
                <c:pt idx="7564">
                  <c:v>2698</c:v>
                </c:pt>
                <c:pt idx="7565">
                  <c:v>2699</c:v>
                </c:pt>
                <c:pt idx="7566">
                  <c:v>2700</c:v>
                </c:pt>
                <c:pt idx="7567">
                  <c:v>2700</c:v>
                </c:pt>
                <c:pt idx="7568">
                  <c:v>2700</c:v>
                </c:pt>
                <c:pt idx="7569">
                  <c:v>2700</c:v>
                </c:pt>
                <c:pt idx="7570">
                  <c:v>2700</c:v>
                </c:pt>
                <c:pt idx="7571">
                  <c:v>2701</c:v>
                </c:pt>
                <c:pt idx="7572">
                  <c:v>2702</c:v>
                </c:pt>
                <c:pt idx="7573">
                  <c:v>2702</c:v>
                </c:pt>
                <c:pt idx="7574">
                  <c:v>2702</c:v>
                </c:pt>
                <c:pt idx="7575">
                  <c:v>2702</c:v>
                </c:pt>
                <c:pt idx="7576">
                  <c:v>2702</c:v>
                </c:pt>
                <c:pt idx="7577">
                  <c:v>2702</c:v>
                </c:pt>
                <c:pt idx="7578">
                  <c:v>2702</c:v>
                </c:pt>
                <c:pt idx="7579">
                  <c:v>2702</c:v>
                </c:pt>
                <c:pt idx="7580">
                  <c:v>2702</c:v>
                </c:pt>
                <c:pt idx="7581">
                  <c:v>2702</c:v>
                </c:pt>
                <c:pt idx="7582">
                  <c:v>2702</c:v>
                </c:pt>
                <c:pt idx="7583">
                  <c:v>2702</c:v>
                </c:pt>
                <c:pt idx="7584">
                  <c:v>2703</c:v>
                </c:pt>
                <c:pt idx="7585">
                  <c:v>2704</c:v>
                </c:pt>
                <c:pt idx="7586">
                  <c:v>2704</c:v>
                </c:pt>
                <c:pt idx="7587">
                  <c:v>2705</c:v>
                </c:pt>
                <c:pt idx="7588">
                  <c:v>2705</c:v>
                </c:pt>
                <c:pt idx="7589">
                  <c:v>2706</c:v>
                </c:pt>
                <c:pt idx="7590">
                  <c:v>2707</c:v>
                </c:pt>
                <c:pt idx="7591">
                  <c:v>2707</c:v>
                </c:pt>
                <c:pt idx="7592">
                  <c:v>2708</c:v>
                </c:pt>
                <c:pt idx="7593">
                  <c:v>2709</c:v>
                </c:pt>
                <c:pt idx="7594">
                  <c:v>2710</c:v>
                </c:pt>
                <c:pt idx="7595">
                  <c:v>2710</c:v>
                </c:pt>
                <c:pt idx="7596">
                  <c:v>2710</c:v>
                </c:pt>
                <c:pt idx="7597">
                  <c:v>2710</c:v>
                </c:pt>
                <c:pt idx="7598">
                  <c:v>2711</c:v>
                </c:pt>
                <c:pt idx="7599">
                  <c:v>2711</c:v>
                </c:pt>
                <c:pt idx="7600">
                  <c:v>2712</c:v>
                </c:pt>
                <c:pt idx="7601">
                  <c:v>2712</c:v>
                </c:pt>
                <c:pt idx="7602">
                  <c:v>2712</c:v>
                </c:pt>
                <c:pt idx="7603">
                  <c:v>2712</c:v>
                </c:pt>
                <c:pt idx="7604">
                  <c:v>2713</c:v>
                </c:pt>
                <c:pt idx="7605">
                  <c:v>2714</c:v>
                </c:pt>
                <c:pt idx="7606">
                  <c:v>2714</c:v>
                </c:pt>
                <c:pt idx="7607">
                  <c:v>2715</c:v>
                </c:pt>
                <c:pt idx="7608">
                  <c:v>2715</c:v>
                </c:pt>
                <c:pt idx="7609">
                  <c:v>2715</c:v>
                </c:pt>
                <c:pt idx="7610">
                  <c:v>2715</c:v>
                </c:pt>
                <c:pt idx="7611">
                  <c:v>2715</c:v>
                </c:pt>
                <c:pt idx="7612">
                  <c:v>2715</c:v>
                </c:pt>
                <c:pt idx="7613">
                  <c:v>2715</c:v>
                </c:pt>
                <c:pt idx="7614">
                  <c:v>2715</c:v>
                </c:pt>
                <c:pt idx="7615">
                  <c:v>2715</c:v>
                </c:pt>
                <c:pt idx="7616">
                  <c:v>2715</c:v>
                </c:pt>
                <c:pt idx="7617">
                  <c:v>2715</c:v>
                </c:pt>
                <c:pt idx="7618">
                  <c:v>2715</c:v>
                </c:pt>
                <c:pt idx="7619">
                  <c:v>2715</c:v>
                </c:pt>
                <c:pt idx="7620">
                  <c:v>2715</c:v>
                </c:pt>
                <c:pt idx="7621">
                  <c:v>2715</c:v>
                </c:pt>
                <c:pt idx="7622">
                  <c:v>2715</c:v>
                </c:pt>
                <c:pt idx="7623">
                  <c:v>2716</c:v>
                </c:pt>
                <c:pt idx="7624">
                  <c:v>2717</c:v>
                </c:pt>
                <c:pt idx="7625">
                  <c:v>2717</c:v>
                </c:pt>
                <c:pt idx="7626">
                  <c:v>2717</c:v>
                </c:pt>
                <c:pt idx="7627">
                  <c:v>2718</c:v>
                </c:pt>
                <c:pt idx="7628">
                  <c:v>2719</c:v>
                </c:pt>
                <c:pt idx="7629">
                  <c:v>2720</c:v>
                </c:pt>
                <c:pt idx="7630">
                  <c:v>2720</c:v>
                </c:pt>
                <c:pt idx="7631">
                  <c:v>2720</c:v>
                </c:pt>
                <c:pt idx="7632">
                  <c:v>2720</c:v>
                </c:pt>
                <c:pt idx="7633">
                  <c:v>2720</c:v>
                </c:pt>
                <c:pt idx="7634">
                  <c:v>2721</c:v>
                </c:pt>
                <c:pt idx="7635">
                  <c:v>2721</c:v>
                </c:pt>
                <c:pt idx="7636">
                  <c:v>2721</c:v>
                </c:pt>
                <c:pt idx="7637">
                  <c:v>2721</c:v>
                </c:pt>
                <c:pt idx="7638">
                  <c:v>2721</c:v>
                </c:pt>
                <c:pt idx="7639">
                  <c:v>2721</c:v>
                </c:pt>
                <c:pt idx="7640">
                  <c:v>2722</c:v>
                </c:pt>
                <c:pt idx="7641">
                  <c:v>2722</c:v>
                </c:pt>
                <c:pt idx="7642">
                  <c:v>2723</c:v>
                </c:pt>
                <c:pt idx="7643">
                  <c:v>2724</c:v>
                </c:pt>
                <c:pt idx="7644">
                  <c:v>2724</c:v>
                </c:pt>
                <c:pt idx="7645">
                  <c:v>2725</c:v>
                </c:pt>
                <c:pt idx="7646">
                  <c:v>2726</c:v>
                </c:pt>
                <c:pt idx="7647">
                  <c:v>2726</c:v>
                </c:pt>
                <c:pt idx="7648">
                  <c:v>2726</c:v>
                </c:pt>
                <c:pt idx="7649">
                  <c:v>2727</c:v>
                </c:pt>
                <c:pt idx="7650">
                  <c:v>2727</c:v>
                </c:pt>
                <c:pt idx="7651">
                  <c:v>2727</c:v>
                </c:pt>
                <c:pt idx="7652">
                  <c:v>2727</c:v>
                </c:pt>
                <c:pt idx="7653">
                  <c:v>2727</c:v>
                </c:pt>
                <c:pt idx="7654">
                  <c:v>2727</c:v>
                </c:pt>
                <c:pt idx="7655">
                  <c:v>2727</c:v>
                </c:pt>
                <c:pt idx="7656">
                  <c:v>2727</c:v>
                </c:pt>
                <c:pt idx="7657">
                  <c:v>2727</c:v>
                </c:pt>
                <c:pt idx="7658">
                  <c:v>2728</c:v>
                </c:pt>
                <c:pt idx="7659">
                  <c:v>2729</c:v>
                </c:pt>
                <c:pt idx="7660">
                  <c:v>2730</c:v>
                </c:pt>
                <c:pt idx="7661">
                  <c:v>2731</c:v>
                </c:pt>
                <c:pt idx="7662">
                  <c:v>2732</c:v>
                </c:pt>
                <c:pt idx="7663">
                  <c:v>2733</c:v>
                </c:pt>
                <c:pt idx="7664">
                  <c:v>2734</c:v>
                </c:pt>
                <c:pt idx="7665">
                  <c:v>2734</c:v>
                </c:pt>
                <c:pt idx="7666">
                  <c:v>2734</c:v>
                </c:pt>
                <c:pt idx="7667">
                  <c:v>2735</c:v>
                </c:pt>
                <c:pt idx="7668">
                  <c:v>2735</c:v>
                </c:pt>
                <c:pt idx="7669">
                  <c:v>2735</c:v>
                </c:pt>
                <c:pt idx="7670">
                  <c:v>2736</c:v>
                </c:pt>
                <c:pt idx="7671">
                  <c:v>2737</c:v>
                </c:pt>
                <c:pt idx="7672">
                  <c:v>2738</c:v>
                </c:pt>
                <c:pt idx="7673">
                  <c:v>2739</c:v>
                </c:pt>
                <c:pt idx="7674">
                  <c:v>2740</c:v>
                </c:pt>
                <c:pt idx="7675">
                  <c:v>2741</c:v>
                </c:pt>
                <c:pt idx="7676">
                  <c:v>2742</c:v>
                </c:pt>
                <c:pt idx="7677">
                  <c:v>2743</c:v>
                </c:pt>
                <c:pt idx="7678">
                  <c:v>2744</c:v>
                </c:pt>
                <c:pt idx="7679">
                  <c:v>2745</c:v>
                </c:pt>
                <c:pt idx="7680">
                  <c:v>2746</c:v>
                </c:pt>
                <c:pt idx="7681">
                  <c:v>2747</c:v>
                </c:pt>
                <c:pt idx="7682">
                  <c:v>2748</c:v>
                </c:pt>
                <c:pt idx="7683">
                  <c:v>2749</c:v>
                </c:pt>
                <c:pt idx="7684">
                  <c:v>2750</c:v>
                </c:pt>
                <c:pt idx="7685">
                  <c:v>2751</c:v>
                </c:pt>
                <c:pt idx="7686">
                  <c:v>2752</c:v>
                </c:pt>
                <c:pt idx="7687">
                  <c:v>2753</c:v>
                </c:pt>
                <c:pt idx="7688">
                  <c:v>2754</c:v>
                </c:pt>
                <c:pt idx="7689">
                  <c:v>2755</c:v>
                </c:pt>
                <c:pt idx="7690">
                  <c:v>2756</c:v>
                </c:pt>
                <c:pt idx="7691">
                  <c:v>2757</c:v>
                </c:pt>
                <c:pt idx="7692">
                  <c:v>2758</c:v>
                </c:pt>
                <c:pt idx="7693">
                  <c:v>2758</c:v>
                </c:pt>
                <c:pt idx="7694">
                  <c:v>2758</c:v>
                </c:pt>
                <c:pt idx="7695">
                  <c:v>2759</c:v>
                </c:pt>
                <c:pt idx="7696">
                  <c:v>2760</c:v>
                </c:pt>
                <c:pt idx="7697">
                  <c:v>2761</c:v>
                </c:pt>
                <c:pt idx="7698">
                  <c:v>2762</c:v>
                </c:pt>
                <c:pt idx="7699">
                  <c:v>2763</c:v>
                </c:pt>
                <c:pt idx="7700">
                  <c:v>2764</c:v>
                </c:pt>
                <c:pt idx="7701">
                  <c:v>2765</c:v>
                </c:pt>
                <c:pt idx="7702">
                  <c:v>2766</c:v>
                </c:pt>
                <c:pt idx="7703">
                  <c:v>2766</c:v>
                </c:pt>
                <c:pt idx="7704">
                  <c:v>2767</c:v>
                </c:pt>
                <c:pt idx="7705">
                  <c:v>2767</c:v>
                </c:pt>
                <c:pt idx="7706">
                  <c:v>2767</c:v>
                </c:pt>
                <c:pt idx="7707">
                  <c:v>2767</c:v>
                </c:pt>
                <c:pt idx="7708">
                  <c:v>2767</c:v>
                </c:pt>
                <c:pt idx="7709">
                  <c:v>2767</c:v>
                </c:pt>
                <c:pt idx="7710">
                  <c:v>2767</c:v>
                </c:pt>
                <c:pt idx="7711">
                  <c:v>2767</c:v>
                </c:pt>
                <c:pt idx="7712">
                  <c:v>2768</c:v>
                </c:pt>
                <c:pt idx="7713">
                  <c:v>2769</c:v>
                </c:pt>
                <c:pt idx="7714">
                  <c:v>2769</c:v>
                </c:pt>
                <c:pt idx="7715">
                  <c:v>2769</c:v>
                </c:pt>
                <c:pt idx="7716">
                  <c:v>2769</c:v>
                </c:pt>
                <c:pt idx="7717">
                  <c:v>2769</c:v>
                </c:pt>
                <c:pt idx="7718">
                  <c:v>2769</c:v>
                </c:pt>
                <c:pt idx="7719">
                  <c:v>2770</c:v>
                </c:pt>
                <c:pt idx="7720">
                  <c:v>2770</c:v>
                </c:pt>
                <c:pt idx="7721">
                  <c:v>2770</c:v>
                </c:pt>
                <c:pt idx="7722">
                  <c:v>2770</c:v>
                </c:pt>
                <c:pt idx="7723">
                  <c:v>2770</c:v>
                </c:pt>
                <c:pt idx="7724">
                  <c:v>2771</c:v>
                </c:pt>
                <c:pt idx="7725">
                  <c:v>2771</c:v>
                </c:pt>
                <c:pt idx="7726">
                  <c:v>2771</c:v>
                </c:pt>
                <c:pt idx="7727">
                  <c:v>2771</c:v>
                </c:pt>
                <c:pt idx="7728">
                  <c:v>2771</c:v>
                </c:pt>
                <c:pt idx="7729">
                  <c:v>2771</c:v>
                </c:pt>
                <c:pt idx="7730">
                  <c:v>2771</c:v>
                </c:pt>
                <c:pt idx="7731">
                  <c:v>2771</c:v>
                </c:pt>
                <c:pt idx="7732">
                  <c:v>2771</c:v>
                </c:pt>
                <c:pt idx="7733">
                  <c:v>2771</c:v>
                </c:pt>
                <c:pt idx="7734">
                  <c:v>2771</c:v>
                </c:pt>
                <c:pt idx="7735">
                  <c:v>2771</c:v>
                </c:pt>
                <c:pt idx="7736">
                  <c:v>2771</c:v>
                </c:pt>
                <c:pt idx="7737">
                  <c:v>2771</c:v>
                </c:pt>
                <c:pt idx="7738">
                  <c:v>2771</c:v>
                </c:pt>
                <c:pt idx="7739">
                  <c:v>2771</c:v>
                </c:pt>
                <c:pt idx="7740">
                  <c:v>2771</c:v>
                </c:pt>
                <c:pt idx="7741">
                  <c:v>2771</c:v>
                </c:pt>
                <c:pt idx="7742">
                  <c:v>2771</c:v>
                </c:pt>
                <c:pt idx="7743">
                  <c:v>2771</c:v>
                </c:pt>
                <c:pt idx="7744">
                  <c:v>2771</c:v>
                </c:pt>
                <c:pt idx="7745">
                  <c:v>2771</c:v>
                </c:pt>
                <c:pt idx="7746">
                  <c:v>2771</c:v>
                </c:pt>
                <c:pt idx="7747">
                  <c:v>2771</c:v>
                </c:pt>
                <c:pt idx="7748">
                  <c:v>2771</c:v>
                </c:pt>
                <c:pt idx="7749">
                  <c:v>2771</c:v>
                </c:pt>
                <c:pt idx="7750">
                  <c:v>2771</c:v>
                </c:pt>
                <c:pt idx="7751">
                  <c:v>2771</c:v>
                </c:pt>
                <c:pt idx="7752">
                  <c:v>2771</c:v>
                </c:pt>
                <c:pt idx="7753">
                  <c:v>2771</c:v>
                </c:pt>
                <c:pt idx="7754">
                  <c:v>2771</c:v>
                </c:pt>
                <c:pt idx="7755">
                  <c:v>2771</c:v>
                </c:pt>
                <c:pt idx="7756">
                  <c:v>2771</c:v>
                </c:pt>
                <c:pt idx="7757">
                  <c:v>2771</c:v>
                </c:pt>
                <c:pt idx="7758">
                  <c:v>2771</c:v>
                </c:pt>
                <c:pt idx="7759">
                  <c:v>2772</c:v>
                </c:pt>
                <c:pt idx="7760">
                  <c:v>2773</c:v>
                </c:pt>
                <c:pt idx="7761">
                  <c:v>2773</c:v>
                </c:pt>
                <c:pt idx="7762">
                  <c:v>2774</c:v>
                </c:pt>
                <c:pt idx="7763">
                  <c:v>2774</c:v>
                </c:pt>
                <c:pt idx="7764">
                  <c:v>2774</c:v>
                </c:pt>
                <c:pt idx="7765">
                  <c:v>2774</c:v>
                </c:pt>
                <c:pt idx="7766">
                  <c:v>2774</c:v>
                </c:pt>
                <c:pt idx="7767">
                  <c:v>2774</c:v>
                </c:pt>
                <c:pt idx="7768">
                  <c:v>2774</c:v>
                </c:pt>
                <c:pt idx="7769">
                  <c:v>2774</c:v>
                </c:pt>
                <c:pt idx="7770">
                  <c:v>2774</c:v>
                </c:pt>
                <c:pt idx="7771">
                  <c:v>2774</c:v>
                </c:pt>
                <c:pt idx="7772">
                  <c:v>2774</c:v>
                </c:pt>
                <c:pt idx="7773">
                  <c:v>2774</c:v>
                </c:pt>
                <c:pt idx="7774">
                  <c:v>2775</c:v>
                </c:pt>
                <c:pt idx="7775">
                  <c:v>2776</c:v>
                </c:pt>
                <c:pt idx="7776">
                  <c:v>2777</c:v>
                </c:pt>
                <c:pt idx="7777">
                  <c:v>2777</c:v>
                </c:pt>
                <c:pt idx="7778">
                  <c:v>2777</c:v>
                </c:pt>
                <c:pt idx="7779">
                  <c:v>2777</c:v>
                </c:pt>
                <c:pt idx="7780">
                  <c:v>2777</c:v>
                </c:pt>
                <c:pt idx="7781">
                  <c:v>2777</c:v>
                </c:pt>
                <c:pt idx="7782">
                  <c:v>2777</c:v>
                </c:pt>
                <c:pt idx="7783">
                  <c:v>2777</c:v>
                </c:pt>
                <c:pt idx="7784">
                  <c:v>2777</c:v>
                </c:pt>
                <c:pt idx="7785">
                  <c:v>2777</c:v>
                </c:pt>
                <c:pt idx="7786">
                  <c:v>2777</c:v>
                </c:pt>
                <c:pt idx="7787">
                  <c:v>2777</c:v>
                </c:pt>
                <c:pt idx="7788">
                  <c:v>2777</c:v>
                </c:pt>
                <c:pt idx="7789">
                  <c:v>2777</c:v>
                </c:pt>
                <c:pt idx="7790">
                  <c:v>2778</c:v>
                </c:pt>
                <c:pt idx="7791">
                  <c:v>2778</c:v>
                </c:pt>
                <c:pt idx="7792">
                  <c:v>2778</c:v>
                </c:pt>
                <c:pt idx="7793">
                  <c:v>2779</c:v>
                </c:pt>
                <c:pt idx="7794">
                  <c:v>2779</c:v>
                </c:pt>
                <c:pt idx="7795">
                  <c:v>2779</c:v>
                </c:pt>
                <c:pt idx="7796">
                  <c:v>2780</c:v>
                </c:pt>
                <c:pt idx="7797">
                  <c:v>2780</c:v>
                </c:pt>
                <c:pt idx="7798">
                  <c:v>2780</c:v>
                </c:pt>
                <c:pt idx="7799">
                  <c:v>2781</c:v>
                </c:pt>
                <c:pt idx="7800">
                  <c:v>2781</c:v>
                </c:pt>
                <c:pt idx="7801">
                  <c:v>2781</c:v>
                </c:pt>
                <c:pt idx="7802">
                  <c:v>2781</c:v>
                </c:pt>
                <c:pt idx="7803">
                  <c:v>2781</c:v>
                </c:pt>
                <c:pt idx="7804">
                  <c:v>2781</c:v>
                </c:pt>
                <c:pt idx="7805">
                  <c:v>2781</c:v>
                </c:pt>
                <c:pt idx="7806">
                  <c:v>2781</c:v>
                </c:pt>
                <c:pt idx="7807">
                  <c:v>2781</c:v>
                </c:pt>
                <c:pt idx="7808">
                  <c:v>2781</c:v>
                </c:pt>
                <c:pt idx="7809">
                  <c:v>2781</c:v>
                </c:pt>
                <c:pt idx="7810">
                  <c:v>2781</c:v>
                </c:pt>
                <c:pt idx="7811">
                  <c:v>2781</c:v>
                </c:pt>
                <c:pt idx="7812">
                  <c:v>2781</c:v>
                </c:pt>
                <c:pt idx="7813">
                  <c:v>2781</c:v>
                </c:pt>
                <c:pt idx="7814">
                  <c:v>2782</c:v>
                </c:pt>
                <c:pt idx="7815">
                  <c:v>2783</c:v>
                </c:pt>
                <c:pt idx="7816">
                  <c:v>2784</c:v>
                </c:pt>
                <c:pt idx="7817">
                  <c:v>2785</c:v>
                </c:pt>
                <c:pt idx="7818">
                  <c:v>2785</c:v>
                </c:pt>
                <c:pt idx="7819">
                  <c:v>2785</c:v>
                </c:pt>
                <c:pt idx="7820">
                  <c:v>2786</c:v>
                </c:pt>
                <c:pt idx="7821">
                  <c:v>2786</c:v>
                </c:pt>
                <c:pt idx="7822">
                  <c:v>2787</c:v>
                </c:pt>
                <c:pt idx="7823">
                  <c:v>2787</c:v>
                </c:pt>
                <c:pt idx="7824">
                  <c:v>2787</c:v>
                </c:pt>
                <c:pt idx="7825">
                  <c:v>2788</c:v>
                </c:pt>
                <c:pt idx="7826">
                  <c:v>2788</c:v>
                </c:pt>
                <c:pt idx="7827">
                  <c:v>2789</c:v>
                </c:pt>
                <c:pt idx="7828">
                  <c:v>2789</c:v>
                </c:pt>
                <c:pt idx="7829">
                  <c:v>2789</c:v>
                </c:pt>
                <c:pt idx="7830">
                  <c:v>2789</c:v>
                </c:pt>
                <c:pt idx="7831">
                  <c:v>2789</c:v>
                </c:pt>
                <c:pt idx="7832">
                  <c:v>2789</c:v>
                </c:pt>
                <c:pt idx="7833">
                  <c:v>2789</c:v>
                </c:pt>
                <c:pt idx="7834">
                  <c:v>2789</c:v>
                </c:pt>
                <c:pt idx="7835">
                  <c:v>2789</c:v>
                </c:pt>
                <c:pt idx="7836">
                  <c:v>2790</c:v>
                </c:pt>
                <c:pt idx="7837">
                  <c:v>2790</c:v>
                </c:pt>
                <c:pt idx="7838">
                  <c:v>2790</c:v>
                </c:pt>
                <c:pt idx="7839">
                  <c:v>2790</c:v>
                </c:pt>
                <c:pt idx="7840">
                  <c:v>2790</c:v>
                </c:pt>
                <c:pt idx="7841">
                  <c:v>2790</c:v>
                </c:pt>
                <c:pt idx="7842">
                  <c:v>2790</c:v>
                </c:pt>
                <c:pt idx="7843">
                  <c:v>2790</c:v>
                </c:pt>
                <c:pt idx="7844">
                  <c:v>2790</c:v>
                </c:pt>
                <c:pt idx="7845">
                  <c:v>2790</c:v>
                </c:pt>
                <c:pt idx="7846">
                  <c:v>2790</c:v>
                </c:pt>
                <c:pt idx="7847">
                  <c:v>2790</c:v>
                </c:pt>
                <c:pt idx="7848">
                  <c:v>2790</c:v>
                </c:pt>
                <c:pt idx="7849">
                  <c:v>2790</c:v>
                </c:pt>
                <c:pt idx="7850">
                  <c:v>2790</c:v>
                </c:pt>
                <c:pt idx="7851">
                  <c:v>2790</c:v>
                </c:pt>
                <c:pt idx="7852">
                  <c:v>2790</c:v>
                </c:pt>
                <c:pt idx="7853">
                  <c:v>2790</c:v>
                </c:pt>
                <c:pt idx="7854">
                  <c:v>2791</c:v>
                </c:pt>
                <c:pt idx="7855">
                  <c:v>2792</c:v>
                </c:pt>
                <c:pt idx="7856">
                  <c:v>2793</c:v>
                </c:pt>
                <c:pt idx="7857">
                  <c:v>2793</c:v>
                </c:pt>
                <c:pt idx="7858">
                  <c:v>2793</c:v>
                </c:pt>
                <c:pt idx="7859">
                  <c:v>2793</c:v>
                </c:pt>
                <c:pt idx="7860">
                  <c:v>2793</c:v>
                </c:pt>
                <c:pt idx="7861">
                  <c:v>2794</c:v>
                </c:pt>
                <c:pt idx="7862">
                  <c:v>2795</c:v>
                </c:pt>
                <c:pt idx="7863">
                  <c:v>2796</c:v>
                </c:pt>
                <c:pt idx="7864">
                  <c:v>2797</c:v>
                </c:pt>
                <c:pt idx="7865">
                  <c:v>2798</c:v>
                </c:pt>
                <c:pt idx="7866">
                  <c:v>2798</c:v>
                </c:pt>
                <c:pt idx="7867">
                  <c:v>2799</c:v>
                </c:pt>
                <c:pt idx="7868">
                  <c:v>2799</c:v>
                </c:pt>
                <c:pt idx="7869">
                  <c:v>2799</c:v>
                </c:pt>
                <c:pt idx="7870">
                  <c:v>2800</c:v>
                </c:pt>
                <c:pt idx="7871">
                  <c:v>2801</c:v>
                </c:pt>
                <c:pt idx="7872">
                  <c:v>2801</c:v>
                </c:pt>
                <c:pt idx="7873">
                  <c:v>2802</c:v>
                </c:pt>
                <c:pt idx="7874">
                  <c:v>2802</c:v>
                </c:pt>
                <c:pt idx="7875">
                  <c:v>2803</c:v>
                </c:pt>
                <c:pt idx="7876">
                  <c:v>2803</c:v>
                </c:pt>
                <c:pt idx="7877">
                  <c:v>2804</c:v>
                </c:pt>
                <c:pt idx="7878">
                  <c:v>2805</c:v>
                </c:pt>
                <c:pt idx="7879">
                  <c:v>2805</c:v>
                </c:pt>
                <c:pt idx="7880">
                  <c:v>2805</c:v>
                </c:pt>
                <c:pt idx="7881">
                  <c:v>2806</c:v>
                </c:pt>
                <c:pt idx="7882">
                  <c:v>2807</c:v>
                </c:pt>
                <c:pt idx="7883">
                  <c:v>2807</c:v>
                </c:pt>
                <c:pt idx="7884">
                  <c:v>2808</c:v>
                </c:pt>
                <c:pt idx="7885">
                  <c:v>2808</c:v>
                </c:pt>
                <c:pt idx="7886">
                  <c:v>2808</c:v>
                </c:pt>
                <c:pt idx="7887">
                  <c:v>2809</c:v>
                </c:pt>
                <c:pt idx="7888">
                  <c:v>2810</c:v>
                </c:pt>
                <c:pt idx="7889">
                  <c:v>2811</c:v>
                </c:pt>
                <c:pt idx="7890">
                  <c:v>2812</c:v>
                </c:pt>
                <c:pt idx="7891">
                  <c:v>2813</c:v>
                </c:pt>
                <c:pt idx="7892">
                  <c:v>2814</c:v>
                </c:pt>
                <c:pt idx="7893">
                  <c:v>2815</c:v>
                </c:pt>
                <c:pt idx="7894">
                  <c:v>2816</c:v>
                </c:pt>
                <c:pt idx="7895">
                  <c:v>2817</c:v>
                </c:pt>
                <c:pt idx="7896">
                  <c:v>2818</c:v>
                </c:pt>
                <c:pt idx="7897">
                  <c:v>2818</c:v>
                </c:pt>
                <c:pt idx="7898">
                  <c:v>2818</c:v>
                </c:pt>
                <c:pt idx="7899">
                  <c:v>2818</c:v>
                </c:pt>
                <c:pt idx="7900">
                  <c:v>2819</c:v>
                </c:pt>
                <c:pt idx="7901">
                  <c:v>2820</c:v>
                </c:pt>
                <c:pt idx="7902">
                  <c:v>2820</c:v>
                </c:pt>
                <c:pt idx="7903">
                  <c:v>2820</c:v>
                </c:pt>
                <c:pt idx="7904">
                  <c:v>2820</c:v>
                </c:pt>
                <c:pt idx="7905">
                  <c:v>2821</c:v>
                </c:pt>
                <c:pt idx="7906">
                  <c:v>2821</c:v>
                </c:pt>
                <c:pt idx="7907">
                  <c:v>2821</c:v>
                </c:pt>
                <c:pt idx="7908">
                  <c:v>2821</c:v>
                </c:pt>
                <c:pt idx="7909">
                  <c:v>2821</c:v>
                </c:pt>
                <c:pt idx="7910">
                  <c:v>2821</c:v>
                </c:pt>
                <c:pt idx="7911">
                  <c:v>2821</c:v>
                </c:pt>
                <c:pt idx="7912">
                  <c:v>2822</c:v>
                </c:pt>
                <c:pt idx="7913">
                  <c:v>2822</c:v>
                </c:pt>
                <c:pt idx="7914">
                  <c:v>2823</c:v>
                </c:pt>
                <c:pt idx="7915">
                  <c:v>2824</c:v>
                </c:pt>
                <c:pt idx="7916">
                  <c:v>2824</c:v>
                </c:pt>
                <c:pt idx="7917">
                  <c:v>2824</c:v>
                </c:pt>
                <c:pt idx="7918">
                  <c:v>2824</c:v>
                </c:pt>
                <c:pt idx="7919">
                  <c:v>2824</c:v>
                </c:pt>
                <c:pt idx="7920">
                  <c:v>2824</c:v>
                </c:pt>
                <c:pt idx="7921">
                  <c:v>2824</c:v>
                </c:pt>
                <c:pt idx="7922">
                  <c:v>2824</c:v>
                </c:pt>
                <c:pt idx="7923">
                  <c:v>2824</c:v>
                </c:pt>
                <c:pt idx="7924">
                  <c:v>2824</c:v>
                </c:pt>
                <c:pt idx="7925">
                  <c:v>2824</c:v>
                </c:pt>
                <c:pt idx="7926">
                  <c:v>2824</c:v>
                </c:pt>
                <c:pt idx="7927">
                  <c:v>2824</c:v>
                </c:pt>
                <c:pt idx="7928">
                  <c:v>2825</c:v>
                </c:pt>
                <c:pt idx="7929">
                  <c:v>2826</c:v>
                </c:pt>
                <c:pt idx="7930">
                  <c:v>2827</c:v>
                </c:pt>
                <c:pt idx="7931">
                  <c:v>2828</c:v>
                </c:pt>
                <c:pt idx="7932">
                  <c:v>2828</c:v>
                </c:pt>
                <c:pt idx="7933">
                  <c:v>2828</c:v>
                </c:pt>
                <c:pt idx="7934">
                  <c:v>2829</c:v>
                </c:pt>
                <c:pt idx="7935">
                  <c:v>2830</c:v>
                </c:pt>
                <c:pt idx="7936">
                  <c:v>2831</c:v>
                </c:pt>
                <c:pt idx="7937">
                  <c:v>2832</c:v>
                </c:pt>
                <c:pt idx="7938">
                  <c:v>2833</c:v>
                </c:pt>
                <c:pt idx="7939">
                  <c:v>2834</c:v>
                </c:pt>
                <c:pt idx="7940">
                  <c:v>2835</c:v>
                </c:pt>
                <c:pt idx="7941">
                  <c:v>2836</c:v>
                </c:pt>
                <c:pt idx="7942">
                  <c:v>2836</c:v>
                </c:pt>
                <c:pt idx="7943">
                  <c:v>2836</c:v>
                </c:pt>
                <c:pt idx="7944">
                  <c:v>2836</c:v>
                </c:pt>
                <c:pt idx="7945">
                  <c:v>2836</c:v>
                </c:pt>
                <c:pt idx="7946">
                  <c:v>2837</c:v>
                </c:pt>
                <c:pt idx="7947">
                  <c:v>2837</c:v>
                </c:pt>
                <c:pt idx="7948">
                  <c:v>2837</c:v>
                </c:pt>
                <c:pt idx="7949">
                  <c:v>2838</c:v>
                </c:pt>
                <c:pt idx="7950">
                  <c:v>2838</c:v>
                </c:pt>
                <c:pt idx="7951">
                  <c:v>2839</c:v>
                </c:pt>
                <c:pt idx="7952">
                  <c:v>2840</c:v>
                </c:pt>
                <c:pt idx="7953">
                  <c:v>2840</c:v>
                </c:pt>
                <c:pt idx="7954">
                  <c:v>2840</c:v>
                </c:pt>
                <c:pt idx="7955">
                  <c:v>2840</c:v>
                </c:pt>
                <c:pt idx="7956">
                  <c:v>2840</c:v>
                </c:pt>
                <c:pt idx="7957">
                  <c:v>2840</c:v>
                </c:pt>
                <c:pt idx="7958">
                  <c:v>2840</c:v>
                </c:pt>
                <c:pt idx="7959">
                  <c:v>2841</c:v>
                </c:pt>
                <c:pt idx="7960">
                  <c:v>2842</c:v>
                </c:pt>
                <c:pt idx="7961">
                  <c:v>2843</c:v>
                </c:pt>
                <c:pt idx="7962">
                  <c:v>2844</c:v>
                </c:pt>
                <c:pt idx="7963">
                  <c:v>2845</c:v>
                </c:pt>
                <c:pt idx="7964">
                  <c:v>2846</c:v>
                </c:pt>
                <c:pt idx="7965">
                  <c:v>2846</c:v>
                </c:pt>
                <c:pt idx="7966">
                  <c:v>2846</c:v>
                </c:pt>
                <c:pt idx="7967">
                  <c:v>2847</c:v>
                </c:pt>
                <c:pt idx="7968">
                  <c:v>2848</c:v>
                </c:pt>
                <c:pt idx="7969">
                  <c:v>2849</c:v>
                </c:pt>
                <c:pt idx="7970">
                  <c:v>2850</c:v>
                </c:pt>
                <c:pt idx="7971">
                  <c:v>2851</c:v>
                </c:pt>
                <c:pt idx="7972">
                  <c:v>2851</c:v>
                </c:pt>
                <c:pt idx="7973">
                  <c:v>2852</c:v>
                </c:pt>
                <c:pt idx="7974">
                  <c:v>2852</c:v>
                </c:pt>
                <c:pt idx="7975">
                  <c:v>2852</c:v>
                </c:pt>
                <c:pt idx="7976">
                  <c:v>2853</c:v>
                </c:pt>
                <c:pt idx="7977">
                  <c:v>2853</c:v>
                </c:pt>
                <c:pt idx="7978">
                  <c:v>2853</c:v>
                </c:pt>
                <c:pt idx="7979">
                  <c:v>2854</c:v>
                </c:pt>
                <c:pt idx="7980">
                  <c:v>2854</c:v>
                </c:pt>
                <c:pt idx="7981">
                  <c:v>2855</c:v>
                </c:pt>
                <c:pt idx="7982">
                  <c:v>2856</c:v>
                </c:pt>
                <c:pt idx="7983">
                  <c:v>2857</c:v>
                </c:pt>
                <c:pt idx="7984">
                  <c:v>2857</c:v>
                </c:pt>
                <c:pt idx="7985">
                  <c:v>2857</c:v>
                </c:pt>
                <c:pt idx="7986">
                  <c:v>2858</c:v>
                </c:pt>
                <c:pt idx="7987">
                  <c:v>2859</c:v>
                </c:pt>
                <c:pt idx="7988">
                  <c:v>2860</c:v>
                </c:pt>
                <c:pt idx="7989">
                  <c:v>2861</c:v>
                </c:pt>
                <c:pt idx="7990">
                  <c:v>2862</c:v>
                </c:pt>
                <c:pt idx="7991">
                  <c:v>2863</c:v>
                </c:pt>
                <c:pt idx="7992">
                  <c:v>2864</c:v>
                </c:pt>
                <c:pt idx="7993">
                  <c:v>2865</c:v>
                </c:pt>
                <c:pt idx="7994">
                  <c:v>2866</c:v>
                </c:pt>
                <c:pt idx="7995">
                  <c:v>2866</c:v>
                </c:pt>
                <c:pt idx="7996">
                  <c:v>2866</c:v>
                </c:pt>
                <c:pt idx="7997">
                  <c:v>2867</c:v>
                </c:pt>
                <c:pt idx="7998">
                  <c:v>2868</c:v>
                </c:pt>
                <c:pt idx="7999">
                  <c:v>2868</c:v>
                </c:pt>
                <c:pt idx="8000">
                  <c:v>2869</c:v>
                </c:pt>
                <c:pt idx="8001">
                  <c:v>2870</c:v>
                </c:pt>
                <c:pt idx="8002">
                  <c:v>2871</c:v>
                </c:pt>
                <c:pt idx="8003">
                  <c:v>2872</c:v>
                </c:pt>
                <c:pt idx="8004">
                  <c:v>2873</c:v>
                </c:pt>
                <c:pt idx="8005">
                  <c:v>2873</c:v>
                </c:pt>
                <c:pt idx="8006">
                  <c:v>2873</c:v>
                </c:pt>
                <c:pt idx="8007">
                  <c:v>2874</c:v>
                </c:pt>
                <c:pt idx="8008">
                  <c:v>2875</c:v>
                </c:pt>
                <c:pt idx="8009">
                  <c:v>2875</c:v>
                </c:pt>
                <c:pt idx="8010">
                  <c:v>2876</c:v>
                </c:pt>
                <c:pt idx="8011">
                  <c:v>2877</c:v>
                </c:pt>
                <c:pt idx="8012">
                  <c:v>2878</c:v>
                </c:pt>
                <c:pt idx="8013">
                  <c:v>2879</c:v>
                </c:pt>
                <c:pt idx="8014">
                  <c:v>2880</c:v>
                </c:pt>
                <c:pt idx="8015">
                  <c:v>2881</c:v>
                </c:pt>
                <c:pt idx="8016">
                  <c:v>2882</c:v>
                </c:pt>
                <c:pt idx="8017">
                  <c:v>2883</c:v>
                </c:pt>
                <c:pt idx="8018">
                  <c:v>2884</c:v>
                </c:pt>
                <c:pt idx="8019">
                  <c:v>2884</c:v>
                </c:pt>
                <c:pt idx="8020">
                  <c:v>2884</c:v>
                </c:pt>
                <c:pt idx="8021">
                  <c:v>2884</c:v>
                </c:pt>
                <c:pt idx="8022">
                  <c:v>2885</c:v>
                </c:pt>
                <c:pt idx="8023">
                  <c:v>2885</c:v>
                </c:pt>
                <c:pt idx="8024">
                  <c:v>2886</c:v>
                </c:pt>
                <c:pt idx="8025">
                  <c:v>2886</c:v>
                </c:pt>
                <c:pt idx="8026">
                  <c:v>2886</c:v>
                </c:pt>
                <c:pt idx="8027">
                  <c:v>2886</c:v>
                </c:pt>
                <c:pt idx="8028">
                  <c:v>2887</c:v>
                </c:pt>
                <c:pt idx="8029">
                  <c:v>2887</c:v>
                </c:pt>
                <c:pt idx="8030">
                  <c:v>2888</c:v>
                </c:pt>
                <c:pt idx="8031">
                  <c:v>2888</c:v>
                </c:pt>
                <c:pt idx="8032">
                  <c:v>2889</c:v>
                </c:pt>
                <c:pt idx="8033">
                  <c:v>2889</c:v>
                </c:pt>
                <c:pt idx="8034">
                  <c:v>2889</c:v>
                </c:pt>
                <c:pt idx="8035">
                  <c:v>2889</c:v>
                </c:pt>
                <c:pt idx="8036">
                  <c:v>2889</c:v>
                </c:pt>
                <c:pt idx="8037">
                  <c:v>2890</c:v>
                </c:pt>
                <c:pt idx="8038">
                  <c:v>2890</c:v>
                </c:pt>
                <c:pt idx="8039">
                  <c:v>2890</c:v>
                </c:pt>
                <c:pt idx="8040">
                  <c:v>2890</c:v>
                </c:pt>
                <c:pt idx="8041">
                  <c:v>2890</c:v>
                </c:pt>
                <c:pt idx="8042">
                  <c:v>2891</c:v>
                </c:pt>
                <c:pt idx="8043">
                  <c:v>2891</c:v>
                </c:pt>
                <c:pt idx="8044">
                  <c:v>2892</c:v>
                </c:pt>
                <c:pt idx="8045">
                  <c:v>2893</c:v>
                </c:pt>
                <c:pt idx="8046">
                  <c:v>2894</c:v>
                </c:pt>
                <c:pt idx="8047">
                  <c:v>2895</c:v>
                </c:pt>
                <c:pt idx="8048">
                  <c:v>2895</c:v>
                </c:pt>
                <c:pt idx="8049">
                  <c:v>2895</c:v>
                </c:pt>
                <c:pt idx="8050">
                  <c:v>2895</c:v>
                </c:pt>
                <c:pt idx="8051">
                  <c:v>2895</c:v>
                </c:pt>
                <c:pt idx="8052">
                  <c:v>2896</c:v>
                </c:pt>
                <c:pt idx="8053">
                  <c:v>2896</c:v>
                </c:pt>
                <c:pt idx="8054">
                  <c:v>2896</c:v>
                </c:pt>
                <c:pt idx="8055">
                  <c:v>2896</c:v>
                </c:pt>
                <c:pt idx="8056">
                  <c:v>2896</c:v>
                </c:pt>
                <c:pt idx="8057">
                  <c:v>2896</c:v>
                </c:pt>
                <c:pt idx="8058">
                  <c:v>2896</c:v>
                </c:pt>
                <c:pt idx="8059">
                  <c:v>2896</c:v>
                </c:pt>
                <c:pt idx="8060">
                  <c:v>2897</c:v>
                </c:pt>
                <c:pt idx="8061">
                  <c:v>2898</c:v>
                </c:pt>
                <c:pt idx="8062">
                  <c:v>2898</c:v>
                </c:pt>
                <c:pt idx="8063">
                  <c:v>2899</c:v>
                </c:pt>
                <c:pt idx="8064">
                  <c:v>2899</c:v>
                </c:pt>
                <c:pt idx="8065">
                  <c:v>2900</c:v>
                </c:pt>
                <c:pt idx="8066">
                  <c:v>2900</c:v>
                </c:pt>
                <c:pt idx="8067">
                  <c:v>2901</c:v>
                </c:pt>
                <c:pt idx="8068">
                  <c:v>2902</c:v>
                </c:pt>
                <c:pt idx="8069">
                  <c:v>2903</c:v>
                </c:pt>
                <c:pt idx="8070">
                  <c:v>2904</c:v>
                </c:pt>
                <c:pt idx="8071">
                  <c:v>2905</c:v>
                </c:pt>
                <c:pt idx="8072">
                  <c:v>2906</c:v>
                </c:pt>
                <c:pt idx="8073">
                  <c:v>2907</c:v>
                </c:pt>
                <c:pt idx="8074">
                  <c:v>2908</c:v>
                </c:pt>
                <c:pt idx="8075">
                  <c:v>2909</c:v>
                </c:pt>
                <c:pt idx="8076">
                  <c:v>2910</c:v>
                </c:pt>
                <c:pt idx="8077">
                  <c:v>2911</c:v>
                </c:pt>
                <c:pt idx="8078">
                  <c:v>2912</c:v>
                </c:pt>
                <c:pt idx="8079">
                  <c:v>2913</c:v>
                </c:pt>
                <c:pt idx="8080">
                  <c:v>2914</c:v>
                </c:pt>
                <c:pt idx="8081">
                  <c:v>2915</c:v>
                </c:pt>
                <c:pt idx="8082">
                  <c:v>2916</c:v>
                </c:pt>
                <c:pt idx="8083">
                  <c:v>2917</c:v>
                </c:pt>
                <c:pt idx="8084">
                  <c:v>2918</c:v>
                </c:pt>
                <c:pt idx="8085">
                  <c:v>2919</c:v>
                </c:pt>
                <c:pt idx="8086">
                  <c:v>2920</c:v>
                </c:pt>
                <c:pt idx="8087">
                  <c:v>2921</c:v>
                </c:pt>
                <c:pt idx="8088">
                  <c:v>2922</c:v>
                </c:pt>
                <c:pt idx="8089">
                  <c:v>2923</c:v>
                </c:pt>
                <c:pt idx="8090">
                  <c:v>2924</c:v>
                </c:pt>
                <c:pt idx="8091">
                  <c:v>2925</c:v>
                </c:pt>
                <c:pt idx="8092">
                  <c:v>2926</c:v>
                </c:pt>
                <c:pt idx="8093">
                  <c:v>2927</c:v>
                </c:pt>
                <c:pt idx="8094">
                  <c:v>2928</c:v>
                </c:pt>
                <c:pt idx="8095">
                  <c:v>2929</c:v>
                </c:pt>
                <c:pt idx="8096">
                  <c:v>2930</c:v>
                </c:pt>
                <c:pt idx="8097">
                  <c:v>2931</c:v>
                </c:pt>
                <c:pt idx="8098">
                  <c:v>2932</c:v>
                </c:pt>
                <c:pt idx="8099">
                  <c:v>2933</c:v>
                </c:pt>
                <c:pt idx="8100">
                  <c:v>2934</c:v>
                </c:pt>
                <c:pt idx="8101">
                  <c:v>2935</c:v>
                </c:pt>
                <c:pt idx="8102">
                  <c:v>2936</c:v>
                </c:pt>
                <c:pt idx="8103">
                  <c:v>2937</c:v>
                </c:pt>
                <c:pt idx="8104">
                  <c:v>2938</c:v>
                </c:pt>
                <c:pt idx="8105">
                  <c:v>2939</c:v>
                </c:pt>
                <c:pt idx="8106">
                  <c:v>2940</c:v>
                </c:pt>
                <c:pt idx="8107">
                  <c:v>2941</c:v>
                </c:pt>
                <c:pt idx="8108">
                  <c:v>2941</c:v>
                </c:pt>
                <c:pt idx="8109">
                  <c:v>2942</c:v>
                </c:pt>
                <c:pt idx="8110">
                  <c:v>2943</c:v>
                </c:pt>
                <c:pt idx="8111">
                  <c:v>2944</c:v>
                </c:pt>
                <c:pt idx="8112">
                  <c:v>2945</c:v>
                </c:pt>
                <c:pt idx="8113">
                  <c:v>2946</c:v>
                </c:pt>
                <c:pt idx="8114">
                  <c:v>2947</c:v>
                </c:pt>
                <c:pt idx="8115">
                  <c:v>2947</c:v>
                </c:pt>
                <c:pt idx="8116">
                  <c:v>2948</c:v>
                </c:pt>
                <c:pt idx="8117">
                  <c:v>2949</c:v>
                </c:pt>
                <c:pt idx="8118">
                  <c:v>2950</c:v>
                </c:pt>
                <c:pt idx="8119">
                  <c:v>2951</c:v>
                </c:pt>
                <c:pt idx="8120">
                  <c:v>2952</c:v>
                </c:pt>
                <c:pt idx="8121">
                  <c:v>2953</c:v>
                </c:pt>
                <c:pt idx="8122">
                  <c:v>2954</c:v>
                </c:pt>
                <c:pt idx="8123">
                  <c:v>2955</c:v>
                </c:pt>
                <c:pt idx="8124">
                  <c:v>2956</c:v>
                </c:pt>
                <c:pt idx="8125">
                  <c:v>2957</c:v>
                </c:pt>
                <c:pt idx="8126">
                  <c:v>2958</c:v>
                </c:pt>
                <c:pt idx="8127">
                  <c:v>2959</c:v>
                </c:pt>
                <c:pt idx="8128">
                  <c:v>2960</c:v>
                </c:pt>
                <c:pt idx="8129">
                  <c:v>2961</c:v>
                </c:pt>
                <c:pt idx="8130">
                  <c:v>2962</c:v>
                </c:pt>
                <c:pt idx="8131">
                  <c:v>2963</c:v>
                </c:pt>
                <c:pt idx="8132">
                  <c:v>2964</c:v>
                </c:pt>
                <c:pt idx="8133">
                  <c:v>2965</c:v>
                </c:pt>
                <c:pt idx="8134">
                  <c:v>2966</c:v>
                </c:pt>
                <c:pt idx="8135">
                  <c:v>2967</c:v>
                </c:pt>
                <c:pt idx="8136">
                  <c:v>2968</c:v>
                </c:pt>
                <c:pt idx="8137">
                  <c:v>2969</c:v>
                </c:pt>
                <c:pt idx="8138">
                  <c:v>2970</c:v>
                </c:pt>
                <c:pt idx="8139">
                  <c:v>2971</c:v>
                </c:pt>
                <c:pt idx="8140">
                  <c:v>2972</c:v>
                </c:pt>
                <c:pt idx="8141">
                  <c:v>2973</c:v>
                </c:pt>
                <c:pt idx="8142">
                  <c:v>2974</c:v>
                </c:pt>
                <c:pt idx="8143">
                  <c:v>2975</c:v>
                </c:pt>
                <c:pt idx="8144">
                  <c:v>2976</c:v>
                </c:pt>
                <c:pt idx="8145">
                  <c:v>2977</c:v>
                </c:pt>
                <c:pt idx="8146">
                  <c:v>2978</c:v>
                </c:pt>
                <c:pt idx="8147">
                  <c:v>2978</c:v>
                </c:pt>
                <c:pt idx="8148">
                  <c:v>2978</c:v>
                </c:pt>
                <c:pt idx="8149">
                  <c:v>2979</c:v>
                </c:pt>
                <c:pt idx="8150">
                  <c:v>2980</c:v>
                </c:pt>
                <c:pt idx="8151">
                  <c:v>2981</c:v>
                </c:pt>
                <c:pt idx="8152">
                  <c:v>2982</c:v>
                </c:pt>
                <c:pt idx="8153">
                  <c:v>2983</c:v>
                </c:pt>
                <c:pt idx="8154">
                  <c:v>2984</c:v>
                </c:pt>
                <c:pt idx="8155">
                  <c:v>2985</c:v>
                </c:pt>
                <c:pt idx="8156">
                  <c:v>2986</c:v>
                </c:pt>
                <c:pt idx="8157">
                  <c:v>2987</c:v>
                </c:pt>
                <c:pt idx="8158">
                  <c:v>2988</c:v>
                </c:pt>
                <c:pt idx="8159">
                  <c:v>2988</c:v>
                </c:pt>
                <c:pt idx="8160">
                  <c:v>2988</c:v>
                </c:pt>
                <c:pt idx="8161">
                  <c:v>2989</c:v>
                </c:pt>
                <c:pt idx="8162">
                  <c:v>2989</c:v>
                </c:pt>
                <c:pt idx="8163">
                  <c:v>2989</c:v>
                </c:pt>
                <c:pt idx="8164">
                  <c:v>2989</c:v>
                </c:pt>
                <c:pt idx="8165">
                  <c:v>2990</c:v>
                </c:pt>
                <c:pt idx="8166">
                  <c:v>2990</c:v>
                </c:pt>
                <c:pt idx="8167">
                  <c:v>2990</c:v>
                </c:pt>
                <c:pt idx="8168">
                  <c:v>2990</c:v>
                </c:pt>
                <c:pt idx="8169">
                  <c:v>2990</c:v>
                </c:pt>
                <c:pt idx="8170">
                  <c:v>2991</c:v>
                </c:pt>
                <c:pt idx="8171">
                  <c:v>2992</c:v>
                </c:pt>
                <c:pt idx="8172">
                  <c:v>2993</c:v>
                </c:pt>
                <c:pt idx="8173">
                  <c:v>2993</c:v>
                </c:pt>
                <c:pt idx="8174">
                  <c:v>2994</c:v>
                </c:pt>
                <c:pt idx="8175">
                  <c:v>2995</c:v>
                </c:pt>
                <c:pt idx="8176">
                  <c:v>2996</c:v>
                </c:pt>
                <c:pt idx="8177">
                  <c:v>2996</c:v>
                </c:pt>
                <c:pt idx="8178">
                  <c:v>2997</c:v>
                </c:pt>
                <c:pt idx="8179">
                  <c:v>2998</c:v>
                </c:pt>
                <c:pt idx="8180">
                  <c:v>2998</c:v>
                </c:pt>
                <c:pt idx="8181">
                  <c:v>2998</c:v>
                </c:pt>
                <c:pt idx="8182">
                  <c:v>2999</c:v>
                </c:pt>
                <c:pt idx="8183">
                  <c:v>2999</c:v>
                </c:pt>
                <c:pt idx="8184">
                  <c:v>2999</c:v>
                </c:pt>
                <c:pt idx="8185">
                  <c:v>2999</c:v>
                </c:pt>
                <c:pt idx="8186">
                  <c:v>2999</c:v>
                </c:pt>
                <c:pt idx="8187">
                  <c:v>2999</c:v>
                </c:pt>
                <c:pt idx="8188">
                  <c:v>3000</c:v>
                </c:pt>
                <c:pt idx="8189">
                  <c:v>3000</c:v>
                </c:pt>
                <c:pt idx="8190">
                  <c:v>3001</c:v>
                </c:pt>
                <c:pt idx="8191">
                  <c:v>3001</c:v>
                </c:pt>
                <c:pt idx="8192">
                  <c:v>3001</c:v>
                </c:pt>
                <c:pt idx="8193">
                  <c:v>3001</c:v>
                </c:pt>
                <c:pt idx="8194">
                  <c:v>3002</c:v>
                </c:pt>
                <c:pt idx="8195">
                  <c:v>3003</c:v>
                </c:pt>
                <c:pt idx="8196">
                  <c:v>3003</c:v>
                </c:pt>
                <c:pt idx="8197">
                  <c:v>3003</c:v>
                </c:pt>
                <c:pt idx="8198">
                  <c:v>3003</c:v>
                </c:pt>
                <c:pt idx="8199">
                  <c:v>3003</c:v>
                </c:pt>
                <c:pt idx="8200">
                  <c:v>3003</c:v>
                </c:pt>
                <c:pt idx="8201">
                  <c:v>3003</c:v>
                </c:pt>
                <c:pt idx="8202">
                  <c:v>3003</c:v>
                </c:pt>
                <c:pt idx="8203">
                  <c:v>3003</c:v>
                </c:pt>
                <c:pt idx="8204">
                  <c:v>3004</c:v>
                </c:pt>
                <c:pt idx="8205">
                  <c:v>3004</c:v>
                </c:pt>
                <c:pt idx="8206">
                  <c:v>3004</c:v>
                </c:pt>
                <c:pt idx="8207">
                  <c:v>3004</c:v>
                </c:pt>
                <c:pt idx="8208">
                  <c:v>3004</c:v>
                </c:pt>
                <c:pt idx="8209">
                  <c:v>3004</c:v>
                </c:pt>
                <c:pt idx="8210">
                  <c:v>3005</c:v>
                </c:pt>
                <c:pt idx="8211">
                  <c:v>3006</c:v>
                </c:pt>
                <c:pt idx="8212">
                  <c:v>3007</c:v>
                </c:pt>
                <c:pt idx="8213">
                  <c:v>3007</c:v>
                </c:pt>
                <c:pt idx="8214">
                  <c:v>3008</c:v>
                </c:pt>
                <c:pt idx="8215">
                  <c:v>3009</c:v>
                </c:pt>
                <c:pt idx="8216">
                  <c:v>3009</c:v>
                </c:pt>
                <c:pt idx="8217">
                  <c:v>3009</c:v>
                </c:pt>
                <c:pt idx="8218">
                  <c:v>3009</c:v>
                </c:pt>
                <c:pt idx="8219">
                  <c:v>3010</c:v>
                </c:pt>
                <c:pt idx="8220">
                  <c:v>3010</c:v>
                </c:pt>
                <c:pt idx="8221">
                  <c:v>3010</c:v>
                </c:pt>
                <c:pt idx="8222">
                  <c:v>3011</c:v>
                </c:pt>
                <c:pt idx="8223">
                  <c:v>3012</c:v>
                </c:pt>
                <c:pt idx="8224">
                  <c:v>3013</c:v>
                </c:pt>
                <c:pt idx="8225">
                  <c:v>3014</c:v>
                </c:pt>
                <c:pt idx="8226">
                  <c:v>3014</c:v>
                </c:pt>
                <c:pt idx="8227">
                  <c:v>3014</c:v>
                </c:pt>
                <c:pt idx="8228">
                  <c:v>3015</c:v>
                </c:pt>
                <c:pt idx="8229">
                  <c:v>3015</c:v>
                </c:pt>
                <c:pt idx="8230">
                  <c:v>3016</c:v>
                </c:pt>
                <c:pt idx="8231">
                  <c:v>3016</c:v>
                </c:pt>
                <c:pt idx="8232">
                  <c:v>3016</c:v>
                </c:pt>
                <c:pt idx="8233">
                  <c:v>3017</c:v>
                </c:pt>
                <c:pt idx="8234">
                  <c:v>3017</c:v>
                </c:pt>
                <c:pt idx="8235">
                  <c:v>3018</c:v>
                </c:pt>
                <c:pt idx="8236">
                  <c:v>3019</c:v>
                </c:pt>
                <c:pt idx="8237">
                  <c:v>3020</c:v>
                </c:pt>
                <c:pt idx="8238">
                  <c:v>3021</c:v>
                </c:pt>
                <c:pt idx="8239">
                  <c:v>3022</c:v>
                </c:pt>
                <c:pt idx="8240">
                  <c:v>3023</c:v>
                </c:pt>
                <c:pt idx="8241">
                  <c:v>3023</c:v>
                </c:pt>
                <c:pt idx="8242">
                  <c:v>3023</c:v>
                </c:pt>
                <c:pt idx="8243">
                  <c:v>3024</c:v>
                </c:pt>
                <c:pt idx="8244">
                  <c:v>3025</c:v>
                </c:pt>
                <c:pt idx="8245">
                  <c:v>3025</c:v>
                </c:pt>
                <c:pt idx="8246">
                  <c:v>3025</c:v>
                </c:pt>
                <c:pt idx="8247">
                  <c:v>3025</c:v>
                </c:pt>
                <c:pt idx="8248">
                  <c:v>3025</c:v>
                </c:pt>
                <c:pt idx="8249">
                  <c:v>3025</c:v>
                </c:pt>
                <c:pt idx="8250">
                  <c:v>3025</c:v>
                </c:pt>
                <c:pt idx="8251">
                  <c:v>3025</c:v>
                </c:pt>
                <c:pt idx="8252">
                  <c:v>3026</c:v>
                </c:pt>
                <c:pt idx="8253">
                  <c:v>3027</c:v>
                </c:pt>
                <c:pt idx="8254">
                  <c:v>3028</c:v>
                </c:pt>
                <c:pt idx="8255">
                  <c:v>3028</c:v>
                </c:pt>
                <c:pt idx="8256">
                  <c:v>3028</c:v>
                </c:pt>
                <c:pt idx="8257">
                  <c:v>3029</c:v>
                </c:pt>
                <c:pt idx="8258">
                  <c:v>3030</c:v>
                </c:pt>
                <c:pt idx="8259">
                  <c:v>3031</c:v>
                </c:pt>
                <c:pt idx="8260">
                  <c:v>3032</c:v>
                </c:pt>
                <c:pt idx="8261">
                  <c:v>3032</c:v>
                </c:pt>
                <c:pt idx="8262">
                  <c:v>3033</c:v>
                </c:pt>
                <c:pt idx="8263">
                  <c:v>3033</c:v>
                </c:pt>
                <c:pt idx="8264">
                  <c:v>3033</c:v>
                </c:pt>
                <c:pt idx="8265">
                  <c:v>3033</c:v>
                </c:pt>
                <c:pt idx="8266">
                  <c:v>3033</c:v>
                </c:pt>
                <c:pt idx="8267">
                  <c:v>3033</c:v>
                </c:pt>
                <c:pt idx="8268">
                  <c:v>3033</c:v>
                </c:pt>
                <c:pt idx="8269">
                  <c:v>3033</c:v>
                </c:pt>
                <c:pt idx="8270">
                  <c:v>3033</c:v>
                </c:pt>
                <c:pt idx="8271">
                  <c:v>3033</c:v>
                </c:pt>
                <c:pt idx="8272">
                  <c:v>3033</c:v>
                </c:pt>
                <c:pt idx="8273">
                  <c:v>3033</c:v>
                </c:pt>
                <c:pt idx="8274">
                  <c:v>3034</c:v>
                </c:pt>
                <c:pt idx="8275">
                  <c:v>3034</c:v>
                </c:pt>
                <c:pt idx="8276">
                  <c:v>3034</c:v>
                </c:pt>
                <c:pt idx="8277">
                  <c:v>3034</c:v>
                </c:pt>
                <c:pt idx="8278">
                  <c:v>3034</c:v>
                </c:pt>
                <c:pt idx="8279">
                  <c:v>3034</c:v>
                </c:pt>
                <c:pt idx="8280">
                  <c:v>3034</c:v>
                </c:pt>
                <c:pt idx="8281">
                  <c:v>3034</c:v>
                </c:pt>
                <c:pt idx="8282">
                  <c:v>3034</c:v>
                </c:pt>
                <c:pt idx="8283">
                  <c:v>3034</c:v>
                </c:pt>
                <c:pt idx="8284">
                  <c:v>3034</c:v>
                </c:pt>
                <c:pt idx="8285">
                  <c:v>3034</c:v>
                </c:pt>
                <c:pt idx="8286">
                  <c:v>3034</c:v>
                </c:pt>
                <c:pt idx="8287">
                  <c:v>3034</c:v>
                </c:pt>
                <c:pt idx="8288">
                  <c:v>3034</c:v>
                </c:pt>
                <c:pt idx="8289">
                  <c:v>3034</c:v>
                </c:pt>
                <c:pt idx="8290">
                  <c:v>3034</c:v>
                </c:pt>
                <c:pt idx="8291">
                  <c:v>3034</c:v>
                </c:pt>
                <c:pt idx="8292">
                  <c:v>3034</c:v>
                </c:pt>
                <c:pt idx="8293">
                  <c:v>3034</c:v>
                </c:pt>
                <c:pt idx="8294">
                  <c:v>3034</c:v>
                </c:pt>
                <c:pt idx="8295">
                  <c:v>3034</c:v>
                </c:pt>
                <c:pt idx="8296">
                  <c:v>3035</c:v>
                </c:pt>
                <c:pt idx="8297">
                  <c:v>3035</c:v>
                </c:pt>
                <c:pt idx="8298">
                  <c:v>3035</c:v>
                </c:pt>
                <c:pt idx="8299">
                  <c:v>3035</c:v>
                </c:pt>
                <c:pt idx="8300">
                  <c:v>3035</c:v>
                </c:pt>
                <c:pt idx="8301">
                  <c:v>3035</c:v>
                </c:pt>
                <c:pt idx="8302">
                  <c:v>3035</c:v>
                </c:pt>
                <c:pt idx="8303">
                  <c:v>3035</c:v>
                </c:pt>
                <c:pt idx="8304">
                  <c:v>3035</c:v>
                </c:pt>
                <c:pt idx="8305">
                  <c:v>3035</c:v>
                </c:pt>
                <c:pt idx="8306">
                  <c:v>3035</c:v>
                </c:pt>
                <c:pt idx="8307">
                  <c:v>3035</c:v>
                </c:pt>
                <c:pt idx="8308">
                  <c:v>3035</c:v>
                </c:pt>
                <c:pt idx="8309">
                  <c:v>3035</c:v>
                </c:pt>
                <c:pt idx="8310">
                  <c:v>3036</c:v>
                </c:pt>
                <c:pt idx="8311">
                  <c:v>3036</c:v>
                </c:pt>
                <c:pt idx="8312">
                  <c:v>3036</c:v>
                </c:pt>
                <c:pt idx="8313">
                  <c:v>3036</c:v>
                </c:pt>
                <c:pt idx="8314">
                  <c:v>3036</c:v>
                </c:pt>
                <c:pt idx="8315">
                  <c:v>3036</c:v>
                </c:pt>
                <c:pt idx="8316">
                  <c:v>3036</c:v>
                </c:pt>
                <c:pt idx="8317">
                  <c:v>3036</c:v>
                </c:pt>
                <c:pt idx="8318">
                  <c:v>3036</c:v>
                </c:pt>
                <c:pt idx="8319">
                  <c:v>3036</c:v>
                </c:pt>
                <c:pt idx="8320">
                  <c:v>3036</c:v>
                </c:pt>
                <c:pt idx="8321">
                  <c:v>3036</c:v>
                </c:pt>
                <c:pt idx="8322">
                  <c:v>3037</c:v>
                </c:pt>
                <c:pt idx="8323">
                  <c:v>3038</c:v>
                </c:pt>
                <c:pt idx="8324">
                  <c:v>3039</c:v>
                </c:pt>
                <c:pt idx="8325">
                  <c:v>3040</c:v>
                </c:pt>
                <c:pt idx="8326">
                  <c:v>3040</c:v>
                </c:pt>
                <c:pt idx="8327">
                  <c:v>3040</c:v>
                </c:pt>
                <c:pt idx="8328">
                  <c:v>3041</c:v>
                </c:pt>
                <c:pt idx="8329">
                  <c:v>3041</c:v>
                </c:pt>
                <c:pt idx="8330">
                  <c:v>3041</c:v>
                </c:pt>
                <c:pt idx="8331">
                  <c:v>3042</c:v>
                </c:pt>
                <c:pt idx="8332">
                  <c:v>3042</c:v>
                </c:pt>
                <c:pt idx="8333">
                  <c:v>3042</c:v>
                </c:pt>
                <c:pt idx="8334">
                  <c:v>3042</c:v>
                </c:pt>
                <c:pt idx="8335">
                  <c:v>3042</c:v>
                </c:pt>
                <c:pt idx="8336">
                  <c:v>3043</c:v>
                </c:pt>
                <c:pt idx="8337">
                  <c:v>3043</c:v>
                </c:pt>
                <c:pt idx="8338">
                  <c:v>3043</c:v>
                </c:pt>
                <c:pt idx="8339">
                  <c:v>3043</c:v>
                </c:pt>
                <c:pt idx="8340">
                  <c:v>3043</c:v>
                </c:pt>
                <c:pt idx="8341">
                  <c:v>3043</c:v>
                </c:pt>
                <c:pt idx="8342">
                  <c:v>3043</c:v>
                </c:pt>
                <c:pt idx="8343">
                  <c:v>3043</c:v>
                </c:pt>
                <c:pt idx="8344">
                  <c:v>3043</c:v>
                </c:pt>
                <c:pt idx="8345">
                  <c:v>3043</c:v>
                </c:pt>
                <c:pt idx="8346">
                  <c:v>3044</c:v>
                </c:pt>
                <c:pt idx="8347">
                  <c:v>3044</c:v>
                </c:pt>
                <c:pt idx="8348">
                  <c:v>3044</c:v>
                </c:pt>
                <c:pt idx="8349">
                  <c:v>3044</c:v>
                </c:pt>
                <c:pt idx="8350">
                  <c:v>3045</c:v>
                </c:pt>
                <c:pt idx="8351">
                  <c:v>3046</c:v>
                </c:pt>
                <c:pt idx="8352">
                  <c:v>3046</c:v>
                </c:pt>
                <c:pt idx="8353">
                  <c:v>3047</c:v>
                </c:pt>
                <c:pt idx="8354">
                  <c:v>3048</c:v>
                </c:pt>
                <c:pt idx="8355">
                  <c:v>3048</c:v>
                </c:pt>
                <c:pt idx="8356">
                  <c:v>3048</c:v>
                </c:pt>
                <c:pt idx="8357">
                  <c:v>3048</c:v>
                </c:pt>
                <c:pt idx="8358">
                  <c:v>3048</c:v>
                </c:pt>
                <c:pt idx="8359">
                  <c:v>3048</c:v>
                </c:pt>
                <c:pt idx="8360">
                  <c:v>3048</c:v>
                </c:pt>
                <c:pt idx="8361">
                  <c:v>3049</c:v>
                </c:pt>
                <c:pt idx="8362">
                  <c:v>3049</c:v>
                </c:pt>
                <c:pt idx="8363">
                  <c:v>3049</c:v>
                </c:pt>
                <c:pt idx="8364">
                  <c:v>3049</c:v>
                </c:pt>
                <c:pt idx="8365">
                  <c:v>3049</c:v>
                </c:pt>
                <c:pt idx="8366">
                  <c:v>3049</c:v>
                </c:pt>
                <c:pt idx="8367">
                  <c:v>3049</c:v>
                </c:pt>
                <c:pt idx="8368">
                  <c:v>3049</c:v>
                </c:pt>
                <c:pt idx="8369">
                  <c:v>3050</c:v>
                </c:pt>
                <c:pt idx="8370">
                  <c:v>3051</c:v>
                </c:pt>
                <c:pt idx="8371">
                  <c:v>3051</c:v>
                </c:pt>
                <c:pt idx="8372">
                  <c:v>3052</c:v>
                </c:pt>
                <c:pt idx="8373">
                  <c:v>3053</c:v>
                </c:pt>
                <c:pt idx="8374">
                  <c:v>3053</c:v>
                </c:pt>
                <c:pt idx="8375">
                  <c:v>3054</c:v>
                </c:pt>
                <c:pt idx="8376">
                  <c:v>3055</c:v>
                </c:pt>
                <c:pt idx="8377">
                  <c:v>3056</c:v>
                </c:pt>
                <c:pt idx="8378">
                  <c:v>3057</c:v>
                </c:pt>
                <c:pt idx="8379">
                  <c:v>3058</c:v>
                </c:pt>
                <c:pt idx="8380">
                  <c:v>3059</c:v>
                </c:pt>
                <c:pt idx="8381">
                  <c:v>3059</c:v>
                </c:pt>
                <c:pt idx="8382">
                  <c:v>3059</c:v>
                </c:pt>
                <c:pt idx="8383">
                  <c:v>3060</c:v>
                </c:pt>
                <c:pt idx="8384">
                  <c:v>3061</c:v>
                </c:pt>
                <c:pt idx="8385">
                  <c:v>3062</c:v>
                </c:pt>
                <c:pt idx="8386">
                  <c:v>3063</c:v>
                </c:pt>
                <c:pt idx="8387">
                  <c:v>3064</c:v>
                </c:pt>
                <c:pt idx="8388">
                  <c:v>3065</c:v>
                </c:pt>
                <c:pt idx="8389">
                  <c:v>3066</c:v>
                </c:pt>
                <c:pt idx="8390">
                  <c:v>3067</c:v>
                </c:pt>
                <c:pt idx="8391">
                  <c:v>3068</c:v>
                </c:pt>
                <c:pt idx="8392">
                  <c:v>3069</c:v>
                </c:pt>
                <c:pt idx="8393">
                  <c:v>3070</c:v>
                </c:pt>
                <c:pt idx="8394">
                  <c:v>3071</c:v>
                </c:pt>
                <c:pt idx="8395">
                  <c:v>3072</c:v>
                </c:pt>
                <c:pt idx="8396">
                  <c:v>3072</c:v>
                </c:pt>
                <c:pt idx="8397">
                  <c:v>3073</c:v>
                </c:pt>
                <c:pt idx="8398">
                  <c:v>3074</c:v>
                </c:pt>
                <c:pt idx="8399">
                  <c:v>3075</c:v>
                </c:pt>
                <c:pt idx="8400">
                  <c:v>3076</c:v>
                </c:pt>
                <c:pt idx="8401">
                  <c:v>3077</c:v>
                </c:pt>
                <c:pt idx="8402">
                  <c:v>3078</c:v>
                </c:pt>
                <c:pt idx="8403">
                  <c:v>3079</c:v>
                </c:pt>
                <c:pt idx="8404">
                  <c:v>3080</c:v>
                </c:pt>
                <c:pt idx="8405">
                  <c:v>3081</c:v>
                </c:pt>
                <c:pt idx="8406">
                  <c:v>3081</c:v>
                </c:pt>
                <c:pt idx="8407">
                  <c:v>3081</c:v>
                </c:pt>
                <c:pt idx="8408">
                  <c:v>3081</c:v>
                </c:pt>
                <c:pt idx="8409">
                  <c:v>3081</c:v>
                </c:pt>
                <c:pt idx="8410">
                  <c:v>3081</c:v>
                </c:pt>
                <c:pt idx="8411">
                  <c:v>3081</c:v>
                </c:pt>
                <c:pt idx="8412">
                  <c:v>3081</c:v>
                </c:pt>
                <c:pt idx="8413">
                  <c:v>3081</c:v>
                </c:pt>
                <c:pt idx="8414">
                  <c:v>3081</c:v>
                </c:pt>
                <c:pt idx="8415">
                  <c:v>3081</c:v>
                </c:pt>
                <c:pt idx="8416">
                  <c:v>3081</c:v>
                </c:pt>
                <c:pt idx="8417">
                  <c:v>3081</c:v>
                </c:pt>
                <c:pt idx="8418">
                  <c:v>3081</c:v>
                </c:pt>
                <c:pt idx="8419">
                  <c:v>3081</c:v>
                </c:pt>
                <c:pt idx="8420">
                  <c:v>3082</c:v>
                </c:pt>
                <c:pt idx="8421">
                  <c:v>3083</c:v>
                </c:pt>
                <c:pt idx="8422">
                  <c:v>3084</c:v>
                </c:pt>
                <c:pt idx="8423">
                  <c:v>3084</c:v>
                </c:pt>
                <c:pt idx="8424">
                  <c:v>3085</c:v>
                </c:pt>
                <c:pt idx="8425">
                  <c:v>3086</c:v>
                </c:pt>
                <c:pt idx="8426">
                  <c:v>3087</c:v>
                </c:pt>
                <c:pt idx="8427">
                  <c:v>3088</c:v>
                </c:pt>
                <c:pt idx="8428">
                  <c:v>3088</c:v>
                </c:pt>
                <c:pt idx="8429">
                  <c:v>3089</c:v>
                </c:pt>
                <c:pt idx="8430">
                  <c:v>3089</c:v>
                </c:pt>
                <c:pt idx="8431">
                  <c:v>3090</c:v>
                </c:pt>
                <c:pt idx="8432">
                  <c:v>3091</c:v>
                </c:pt>
                <c:pt idx="8433">
                  <c:v>3092</c:v>
                </c:pt>
                <c:pt idx="8434">
                  <c:v>3093</c:v>
                </c:pt>
                <c:pt idx="8435">
                  <c:v>3093</c:v>
                </c:pt>
                <c:pt idx="8436">
                  <c:v>3093</c:v>
                </c:pt>
                <c:pt idx="8437">
                  <c:v>3093</c:v>
                </c:pt>
                <c:pt idx="8438">
                  <c:v>3093</c:v>
                </c:pt>
                <c:pt idx="8439">
                  <c:v>3094</c:v>
                </c:pt>
                <c:pt idx="8440">
                  <c:v>3095</c:v>
                </c:pt>
                <c:pt idx="8441">
                  <c:v>3096</c:v>
                </c:pt>
                <c:pt idx="8442">
                  <c:v>3097</c:v>
                </c:pt>
                <c:pt idx="8443">
                  <c:v>3098</c:v>
                </c:pt>
                <c:pt idx="8444">
                  <c:v>3099</c:v>
                </c:pt>
                <c:pt idx="8445">
                  <c:v>3100</c:v>
                </c:pt>
                <c:pt idx="8446">
                  <c:v>3101</c:v>
                </c:pt>
                <c:pt idx="8447">
                  <c:v>3102</c:v>
                </c:pt>
                <c:pt idx="8448">
                  <c:v>3102</c:v>
                </c:pt>
                <c:pt idx="8449">
                  <c:v>3102</c:v>
                </c:pt>
                <c:pt idx="8450">
                  <c:v>3102</c:v>
                </c:pt>
                <c:pt idx="8451">
                  <c:v>3103</c:v>
                </c:pt>
                <c:pt idx="8452">
                  <c:v>3103</c:v>
                </c:pt>
                <c:pt idx="8453">
                  <c:v>3103</c:v>
                </c:pt>
                <c:pt idx="8454">
                  <c:v>3104</c:v>
                </c:pt>
                <c:pt idx="8455">
                  <c:v>3104</c:v>
                </c:pt>
                <c:pt idx="8456">
                  <c:v>3104</c:v>
                </c:pt>
                <c:pt idx="8457">
                  <c:v>3105</c:v>
                </c:pt>
                <c:pt idx="8458">
                  <c:v>3105</c:v>
                </c:pt>
                <c:pt idx="8459">
                  <c:v>3106</c:v>
                </c:pt>
                <c:pt idx="8460">
                  <c:v>3106</c:v>
                </c:pt>
                <c:pt idx="8461">
                  <c:v>3106</c:v>
                </c:pt>
                <c:pt idx="8462">
                  <c:v>3106</c:v>
                </c:pt>
                <c:pt idx="8463">
                  <c:v>3106</c:v>
                </c:pt>
                <c:pt idx="8464">
                  <c:v>3106</c:v>
                </c:pt>
                <c:pt idx="8465">
                  <c:v>3106</c:v>
                </c:pt>
                <c:pt idx="8466">
                  <c:v>3107</c:v>
                </c:pt>
                <c:pt idx="8467">
                  <c:v>3108</c:v>
                </c:pt>
                <c:pt idx="8468">
                  <c:v>3108</c:v>
                </c:pt>
                <c:pt idx="8469">
                  <c:v>3109</c:v>
                </c:pt>
                <c:pt idx="8470">
                  <c:v>3109</c:v>
                </c:pt>
                <c:pt idx="8471">
                  <c:v>3109</c:v>
                </c:pt>
                <c:pt idx="8472">
                  <c:v>3109</c:v>
                </c:pt>
                <c:pt idx="8473">
                  <c:v>3110</c:v>
                </c:pt>
                <c:pt idx="8474">
                  <c:v>3110</c:v>
                </c:pt>
                <c:pt idx="8475">
                  <c:v>3111</c:v>
                </c:pt>
                <c:pt idx="8476">
                  <c:v>3111</c:v>
                </c:pt>
                <c:pt idx="8477">
                  <c:v>3111</c:v>
                </c:pt>
                <c:pt idx="8478">
                  <c:v>3111</c:v>
                </c:pt>
                <c:pt idx="8479">
                  <c:v>3112</c:v>
                </c:pt>
                <c:pt idx="8480">
                  <c:v>3113</c:v>
                </c:pt>
                <c:pt idx="8481">
                  <c:v>3114</c:v>
                </c:pt>
                <c:pt idx="8482">
                  <c:v>3115</c:v>
                </c:pt>
                <c:pt idx="8483">
                  <c:v>3116</c:v>
                </c:pt>
                <c:pt idx="8484">
                  <c:v>3117</c:v>
                </c:pt>
                <c:pt idx="8485">
                  <c:v>3118</c:v>
                </c:pt>
                <c:pt idx="8486">
                  <c:v>3119</c:v>
                </c:pt>
                <c:pt idx="8487">
                  <c:v>3120</c:v>
                </c:pt>
                <c:pt idx="8488">
                  <c:v>3121</c:v>
                </c:pt>
                <c:pt idx="8489">
                  <c:v>3122</c:v>
                </c:pt>
                <c:pt idx="8490">
                  <c:v>3123</c:v>
                </c:pt>
                <c:pt idx="8491">
                  <c:v>3124</c:v>
                </c:pt>
                <c:pt idx="8492">
                  <c:v>3125</c:v>
                </c:pt>
                <c:pt idx="8493">
                  <c:v>3126</c:v>
                </c:pt>
                <c:pt idx="8494">
                  <c:v>3127</c:v>
                </c:pt>
                <c:pt idx="8495">
                  <c:v>3128</c:v>
                </c:pt>
                <c:pt idx="8496">
                  <c:v>3129</c:v>
                </c:pt>
                <c:pt idx="8497">
                  <c:v>3130</c:v>
                </c:pt>
                <c:pt idx="8498">
                  <c:v>3131</c:v>
                </c:pt>
                <c:pt idx="8499">
                  <c:v>3132</c:v>
                </c:pt>
                <c:pt idx="8500">
                  <c:v>3133</c:v>
                </c:pt>
                <c:pt idx="8501">
                  <c:v>3134</c:v>
                </c:pt>
                <c:pt idx="8502">
                  <c:v>3135</c:v>
                </c:pt>
                <c:pt idx="8503">
                  <c:v>3135</c:v>
                </c:pt>
                <c:pt idx="8504">
                  <c:v>3135</c:v>
                </c:pt>
                <c:pt idx="8505">
                  <c:v>3136</c:v>
                </c:pt>
                <c:pt idx="8506">
                  <c:v>3137</c:v>
                </c:pt>
                <c:pt idx="8507">
                  <c:v>3138</c:v>
                </c:pt>
                <c:pt idx="8508">
                  <c:v>3139</c:v>
                </c:pt>
                <c:pt idx="8509">
                  <c:v>3140</c:v>
                </c:pt>
                <c:pt idx="8510">
                  <c:v>3141</c:v>
                </c:pt>
                <c:pt idx="8511">
                  <c:v>3142</c:v>
                </c:pt>
                <c:pt idx="8512">
                  <c:v>3143</c:v>
                </c:pt>
                <c:pt idx="8513">
                  <c:v>3144</c:v>
                </c:pt>
                <c:pt idx="8514">
                  <c:v>3145</c:v>
                </c:pt>
                <c:pt idx="8515">
                  <c:v>3146</c:v>
                </c:pt>
                <c:pt idx="8516">
                  <c:v>3147</c:v>
                </c:pt>
                <c:pt idx="8517">
                  <c:v>3148</c:v>
                </c:pt>
                <c:pt idx="8518">
                  <c:v>3149</c:v>
                </c:pt>
                <c:pt idx="8519">
                  <c:v>3150</c:v>
                </c:pt>
                <c:pt idx="8520">
                  <c:v>3151</c:v>
                </c:pt>
                <c:pt idx="8521">
                  <c:v>3152</c:v>
                </c:pt>
                <c:pt idx="8522">
                  <c:v>3153</c:v>
                </c:pt>
                <c:pt idx="8523">
                  <c:v>3154</c:v>
                </c:pt>
                <c:pt idx="8524">
                  <c:v>3155</c:v>
                </c:pt>
                <c:pt idx="8525">
                  <c:v>3155</c:v>
                </c:pt>
                <c:pt idx="8526">
                  <c:v>3155</c:v>
                </c:pt>
                <c:pt idx="8527">
                  <c:v>3156</c:v>
                </c:pt>
                <c:pt idx="8528">
                  <c:v>3157</c:v>
                </c:pt>
                <c:pt idx="8529">
                  <c:v>3158</c:v>
                </c:pt>
                <c:pt idx="8530">
                  <c:v>3159</c:v>
                </c:pt>
                <c:pt idx="8531">
                  <c:v>3159</c:v>
                </c:pt>
                <c:pt idx="8532">
                  <c:v>3160</c:v>
                </c:pt>
                <c:pt idx="8533">
                  <c:v>3161</c:v>
                </c:pt>
                <c:pt idx="8534">
                  <c:v>3162</c:v>
                </c:pt>
                <c:pt idx="8535">
                  <c:v>3163</c:v>
                </c:pt>
                <c:pt idx="8536">
                  <c:v>3164</c:v>
                </c:pt>
                <c:pt idx="8537">
                  <c:v>3165</c:v>
                </c:pt>
                <c:pt idx="8538">
                  <c:v>3166</c:v>
                </c:pt>
                <c:pt idx="8539">
                  <c:v>3166</c:v>
                </c:pt>
                <c:pt idx="8540">
                  <c:v>3166</c:v>
                </c:pt>
                <c:pt idx="8541">
                  <c:v>3167</c:v>
                </c:pt>
                <c:pt idx="8542">
                  <c:v>3168</c:v>
                </c:pt>
                <c:pt idx="8543">
                  <c:v>3169</c:v>
                </c:pt>
                <c:pt idx="8544">
                  <c:v>3169</c:v>
                </c:pt>
                <c:pt idx="8545">
                  <c:v>3170</c:v>
                </c:pt>
                <c:pt idx="8546">
                  <c:v>3171</c:v>
                </c:pt>
                <c:pt idx="8547">
                  <c:v>3172</c:v>
                </c:pt>
                <c:pt idx="8548">
                  <c:v>3173</c:v>
                </c:pt>
                <c:pt idx="8549">
                  <c:v>3173</c:v>
                </c:pt>
                <c:pt idx="8550">
                  <c:v>3174</c:v>
                </c:pt>
                <c:pt idx="8551">
                  <c:v>3175</c:v>
                </c:pt>
                <c:pt idx="8552">
                  <c:v>3176</c:v>
                </c:pt>
                <c:pt idx="8553">
                  <c:v>3177</c:v>
                </c:pt>
                <c:pt idx="8554">
                  <c:v>3178</c:v>
                </c:pt>
                <c:pt idx="8555">
                  <c:v>3179</c:v>
                </c:pt>
                <c:pt idx="8556">
                  <c:v>3180</c:v>
                </c:pt>
                <c:pt idx="8557">
                  <c:v>3181</c:v>
                </c:pt>
                <c:pt idx="8558">
                  <c:v>3182</c:v>
                </c:pt>
                <c:pt idx="8559">
                  <c:v>3183</c:v>
                </c:pt>
                <c:pt idx="8560">
                  <c:v>3184</c:v>
                </c:pt>
                <c:pt idx="8561">
                  <c:v>3185</c:v>
                </c:pt>
                <c:pt idx="8562">
                  <c:v>3186</c:v>
                </c:pt>
                <c:pt idx="8563">
                  <c:v>3187</c:v>
                </c:pt>
                <c:pt idx="8564">
                  <c:v>3188</c:v>
                </c:pt>
                <c:pt idx="8565">
                  <c:v>3189</c:v>
                </c:pt>
                <c:pt idx="8566">
                  <c:v>3190</c:v>
                </c:pt>
                <c:pt idx="8567">
                  <c:v>3190</c:v>
                </c:pt>
                <c:pt idx="8568">
                  <c:v>3190</c:v>
                </c:pt>
                <c:pt idx="8569">
                  <c:v>3190</c:v>
                </c:pt>
                <c:pt idx="8570">
                  <c:v>3191</c:v>
                </c:pt>
                <c:pt idx="8571">
                  <c:v>3192</c:v>
                </c:pt>
                <c:pt idx="8572">
                  <c:v>3193</c:v>
                </c:pt>
                <c:pt idx="8573">
                  <c:v>3193</c:v>
                </c:pt>
                <c:pt idx="8574">
                  <c:v>3193</c:v>
                </c:pt>
                <c:pt idx="8575">
                  <c:v>3193</c:v>
                </c:pt>
                <c:pt idx="8576">
                  <c:v>3194</c:v>
                </c:pt>
                <c:pt idx="8577">
                  <c:v>3194</c:v>
                </c:pt>
                <c:pt idx="8578">
                  <c:v>3194</c:v>
                </c:pt>
                <c:pt idx="8579">
                  <c:v>3195</c:v>
                </c:pt>
                <c:pt idx="8580">
                  <c:v>3196</c:v>
                </c:pt>
                <c:pt idx="8581">
                  <c:v>3196</c:v>
                </c:pt>
                <c:pt idx="8582">
                  <c:v>3196</c:v>
                </c:pt>
                <c:pt idx="8583">
                  <c:v>3197</c:v>
                </c:pt>
                <c:pt idx="8584">
                  <c:v>3198</c:v>
                </c:pt>
                <c:pt idx="8585">
                  <c:v>3199</c:v>
                </c:pt>
                <c:pt idx="8586">
                  <c:v>3200</c:v>
                </c:pt>
                <c:pt idx="8587">
                  <c:v>3201</c:v>
                </c:pt>
                <c:pt idx="8588">
                  <c:v>3202</c:v>
                </c:pt>
                <c:pt idx="8589">
                  <c:v>3203</c:v>
                </c:pt>
                <c:pt idx="8590">
                  <c:v>3204</c:v>
                </c:pt>
                <c:pt idx="8591">
                  <c:v>3204</c:v>
                </c:pt>
                <c:pt idx="8592">
                  <c:v>3204</c:v>
                </c:pt>
                <c:pt idx="8593">
                  <c:v>3205</c:v>
                </c:pt>
                <c:pt idx="8594">
                  <c:v>3206</c:v>
                </c:pt>
                <c:pt idx="8595">
                  <c:v>3207</c:v>
                </c:pt>
                <c:pt idx="8596">
                  <c:v>3207</c:v>
                </c:pt>
                <c:pt idx="8597">
                  <c:v>3207</c:v>
                </c:pt>
                <c:pt idx="8598">
                  <c:v>3208</c:v>
                </c:pt>
                <c:pt idx="8599">
                  <c:v>3209</c:v>
                </c:pt>
                <c:pt idx="8600">
                  <c:v>3210</c:v>
                </c:pt>
                <c:pt idx="8601">
                  <c:v>3211</c:v>
                </c:pt>
                <c:pt idx="8602">
                  <c:v>3212</c:v>
                </c:pt>
                <c:pt idx="8603">
                  <c:v>3213</c:v>
                </c:pt>
                <c:pt idx="8604">
                  <c:v>3214</c:v>
                </c:pt>
                <c:pt idx="8605">
                  <c:v>3215</c:v>
                </c:pt>
                <c:pt idx="8606">
                  <c:v>3216</c:v>
                </c:pt>
                <c:pt idx="8607">
                  <c:v>3216</c:v>
                </c:pt>
                <c:pt idx="8608">
                  <c:v>3216</c:v>
                </c:pt>
                <c:pt idx="8609">
                  <c:v>3216</c:v>
                </c:pt>
                <c:pt idx="8610">
                  <c:v>3216</c:v>
                </c:pt>
                <c:pt idx="8611">
                  <c:v>3216</c:v>
                </c:pt>
                <c:pt idx="8612">
                  <c:v>3217</c:v>
                </c:pt>
                <c:pt idx="8613">
                  <c:v>3218</c:v>
                </c:pt>
                <c:pt idx="8614">
                  <c:v>3218</c:v>
                </c:pt>
                <c:pt idx="8615">
                  <c:v>3218</c:v>
                </c:pt>
                <c:pt idx="8616">
                  <c:v>3219</c:v>
                </c:pt>
                <c:pt idx="8617">
                  <c:v>3219</c:v>
                </c:pt>
                <c:pt idx="8618">
                  <c:v>3219</c:v>
                </c:pt>
                <c:pt idx="8619">
                  <c:v>3219</c:v>
                </c:pt>
                <c:pt idx="8620">
                  <c:v>3219</c:v>
                </c:pt>
                <c:pt idx="8621">
                  <c:v>3220</c:v>
                </c:pt>
                <c:pt idx="8622">
                  <c:v>3220</c:v>
                </c:pt>
                <c:pt idx="8623">
                  <c:v>3221</c:v>
                </c:pt>
                <c:pt idx="8624">
                  <c:v>3222</c:v>
                </c:pt>
                <c:pt idx="8625">
                  <c:v>3222</c:v>
                </c:pt>
                <c:pt idx="8626">
                  <c:v>3222</c:v>
                </c:pt>
                <c:pt idx="8627">
                  <c:v>3222</c:v>
                </c:pt>
                <c:pt idx="8628">
                  <c:v>3223</c:v>
                </c:pt>
                <c:pt idx="8629">
                  <c:v>3223</c:v>
                </c:pt>
                <c:pt idx="8630">
                  <c:v>3223</c:v>
                </c:pt>
                <c:pt idx="8631">
                  <c:v>3224</c:v>
                </c:pt>
                <c:pt idx="8632">
                  <c:v>3224</c:v>
                </c:pt>
                <c:pt idx="8633">
                  <c:v>3224</c:v>
                </c:pt>
                <c:pt idx="8634">
                  <c:v>3224</c:v>
                </c:pt>
                <c:pt idx="8635">
                  <c:v>3224</c:v>
                </c:pt>
                <c:pt idx="8636">
                  <c:v>3224</c:v>
                </c:pt>
                <c:pt idx="8637">
                  <c:v>3224</c:v>
                </c:pt>
                <c:pt idx="8638">
                  <c:v>3224</c:v>
                </c:pt>
                <c:pt idx="8639">
                  <c:v>3224</c:v>
                </c:pt>
                <c:pt idx="8640">
                  <c:v>3224</c:v>
                </c:pt>
                <c:pt idx="8641">
                  <c:v>3224</c:v>
                </c:pt>
                <c:pt idx="8642">
                  <c:v>3224</c:v>
                </c:pt>
                <c:pt idx="8643">
                  <c:v>3225</c:v>
                </c:pt>
                <c:pt idx="8644">
                  <c:v>3226</c:v>
                </c:pt>
                <c:pt idx="8645">
                  <c:v>3226</c:v>
                </c:pt>
                <c:pt idx="8646">
                  <c:v>3226</c:v>
                </c:pt>
                <c:pt idx="8647">
                  <c:v>3226</c:v>
                </c:pt>
                <c:pt idx="8648">
                  <c:v>3226</c:v>
                </c:pt>
                <c:pt idx="8649">
                  <c:v>3226</c:v>
                </c:pt>
                <c:pt idx="8650">
                  <c:v>3226</c:v>
                </c:pt>
                <c:pt idx="8651">
                  <c:v>3227</c:v>
                </c:pt>
                <c:pt idx="8652">
                  <c:v>3227</c:v>
                </c:pt>
                <c:pt idx="8653">
                  <c:v>3228</c:v>
                </c:pt>
                <c:pt idx="8654">
                  <c:v>3229</c:v>
                </c:pt>
                <c:pt idx="8655">
                  <c:v>3229</c:v>
                </c:pt>
                <c:pt idx="8656">
                  <c:v>3229</c:v>
                </c:pt>
                <c:pt idx="8657">
                  <c:v>3229</c:v>
                </c:pt>
                <c:pt idx="8658">
                  <c:v>3229</c:v>
                </c:pt>
                <c:pt idx="8659">
                  <c:v>3229</c:v>
                </c:pt>
                <c:pt idx="8660">
                  <c:v>3230</c:v>
                </c:pt>
                <c:pt idx="8661">
                  <c:v>3231</c:v>
                </c:pt>
                <c:pt idx="8662">
                  <c:v>3231</c:v>
                </c:pt>
                <c:pt idx="8663">
                  <c:v>3231</c:v>
                </c:pt>
                <c:pt idx="8664">
                  <c:v>3232</c:v>
                </c:pt>
                <c:pt idx="8665">
                  <c:v>3233</c:v>
                </c:pt>
                <c:pt idx="8666">
                  <c:v>3234</c:v>
                </c:pt>
                <c:pt idx="8667">
                  <c:v>3235</c:v>
                </c:pt>
                <c:pt idx="8668">
                  <c:v>3236</c:v>
                </c:pt>
                <c:pt idx="8669">
                  <c:v>3236</c:v>
                </c:pt>
                <c:pt idx="8670">
                  <c:v>3237</c:v>
                </c:pt>
                <c:pt idx="8671">
                  <c:v>3238</c:v>
                </c:pt>
                <c:pt idx="8672">
                  <c:v>3239</c:v>
                </c:pt>
                <c:pt idx="8673">
                  <c:v>3240</c:v>
                </c:pt>
                <c:pt idx="8674">
                  <c:v>3240</c:v>
                </c:pt>
                <c:pt idx="8675">
                  <c:v>3240</c:v>
                </c:pt>
                <c:pt idx="8676">
                  <c:v>3240</c:v>
                </c:pt>
                <c:pt idx="8677">
                  <c:v>3240</c:v>
                </c:pt>
                <c:pt idx="8678">
                  <c:v>3241</c:v>
                </c:pt>
                <c:pt idx="8679">
                  <c:v>3242</c:v>
                </c:pt>
                <c:pt idx="8680">
                  <c:v>3243</c:v>
                </c:pt>
                <c:pt idx="8681">
                  <c:v>3243</c:v>
                </c:pt>
                <c:pt idx="8682">
                  <c:v>3244</c:v>
                </c:pt>
                <c:pt idx="8683">
                  <c:v>3245</c:v>
                </c:pt>
                <c:pt idx="8684">
                  <c:v>3245</c:v>
                </c:pt>
                <c:pt idx="8685">
                  <c:v>3245</c:v>
                </c:pt>
                <c:pt idx="8686">
                  <c:v>3246</c:v>
                </c:pt>
                <c:pt idx="8687">
                  <c:v>3247</c:v>
                </c:pt>
                <c:pt idx="8688">
                  <c:v>3247</c:v>
                </c:pt>
                <c:pt idx="8689">
                  <c:v>3247</c:v>
                </c:pt>
                <c:pt idx="8690">
                  <c:v>3247</c:v>
                </c:pt>
                <c:pt idx="8691">
                  <c:v>3248</c:v>
                </c:pt>
                <c:pt idx="8692">
                  <c:v>3248</c:v>
                </c:pt>
                <c:pt idx="8693">
                  <c:v>3249</c:v>
                </c:pt>
                <c:pt idx="8694">
                  <c:v>3250</c:v>
                </c:pt>
                <c:pt idx="8695">
                  <c:v>3250</c:v>
                </c:pt>
                <c:pt idx="8696">
                  <c:v>3251</c:v>
                </c:pt>
                <c:pt idx="8697">
                  <c:v>3251</c:v>
                </c:pt>
                <c:pt idx="8698">
                  <c:v>3251</c:v>
                </c:pt>
                <c:pt idx="8699">
                  <c:v>3251</c:v>
                </c:pt>
                <c:pt idx="8700">
                  <c:v>3252</c:v>
                </c:pt>
                <c:pt idx="8701">
                  <c:v>3253</c:v>
                </c:pt>
                <c:pt idx="8702">
                  <c:v>3253</c:v>
                </c:pt>
                <c:pt idx="8703">
                  <c:v>3253</c:v>
                </c:pt>
                <c:pt idx="8704">
                  <c:v>3254</c:v>
                </c:pt>
                <c:pt idx="8705">
                  <c:v>3255</c:v>
                </c:pt>
                <c:pt idx="8706">
                  <c:v>3256</c:v>
                </c:pt>
                <c:pt idx="8707">
                  <c:v>3257</c:v>
                </c:pt>
                <c:pt idx="8708">
                  <c:v>3258</c:v>
                </c:pt>
                <c:pt idx="8709">
                  <c:v>3259</c:v>
                </c:pt>
                <c:pt idx="8710">
                  <c:v>3260</c:v>
                </c:pt>
                <c:pt idx="8711">
                  <c:v>3261</c:v>
                </c:pt>
                <c:pt idx="8712">
                  <c:v>3262</c:v>
                </c:pt>
                <c:pt idx="8713">
                  <c:v>3263</c:v>
                </c:pt>
                <c:pt idx="8714">
                  <c:v>3264</c:v>
                </c:pt>
                <c:pt idx="8715">
                  <c:v>3265</c:v>
                </c:pt>
                <c:pt idx="8716">
                  <c:v>3266</c:v>
                </c:pt>
                <c:pt idx="8717">
                  <c:v>3267</c:v>
                </c:pt>
                <c:pt idx="8718">
                  <c:v>3268</c:v>
                </c:pt>
                <c:pt idx="8719">
                  <c:v>3269</c:v>
                </c:pt>
                <c:pt idx="8720">
                  <c:v>3270</c:v>
                </c:pt>
                <c:pt idx="8721">
                  <c:v>3271</c:v>
                </c:pt>
                <c:pt idx="8722">
                  <c:v>3272</c:v>
                </c:pt>
                <c:pt idx="8723">
                  <c:v>3273</c:v>
                </c:pt>
                <c:pt idx="8724">
                  <c:v>3274</c:v>
                </c:pt>
                <c:pt idx="8725">
                  <c:v>3275</c:v>
                </c:pt>
                <c:pt idx="8726">
                  <c:v>3276</c:v>
                </c:pt>
                <c:pt idx="8727">
                  <c:v>3277</c:v>
                </c:pt>
                <c:pt idx="8728">
                  <c:v>3278</c:v>
                </c:pt>
                <c:pt idx="8729">
                  <c:v>3279</c:v>
                </c:pt>
                <c:pt idx="8730">
                  <c:v>3280</c:v>
                </c:pt>
                <c:pt idx="8731">
                  <c:v>3281</c:v>
                </c:pt>
                <c:pt idx="8732">
                  <c:v>3282</c:v>
                </c:pt>
                <c:pt idx="8733">
                  <c:v>3283</c:v>
                </c:pt>
                <c:pt idx="8734">
                  <c:v>3284</c:v>
                </c:pt>
                <c:pt idx="8735">
                  <c:v>3284</c:v>
                </c:pt>
                <c:pt idx="8736">
                  <c:v>3285</c:v>
                </c:pt>
                <c:pt idx="8737">
                  <c:v>3286</c:v>
                </c:pt>
                <c:pt idx="8738">
                  <c:v>3287</c:v>
                </c:pt>
                <c:pt idx="8739">
                  <c:v>3288</c:v>
                </c:pt>
                <c:pt idx="8740">
                  <c:v>3288</c:v>
                </c:pt>
                <c:pt idx="8741">
                  <c:v>3289</c:v>
                </c:pt>
                <c:pt idx="8742">
                  <c:v>3290</c:v>
                </c:pt>
                <c:pt idx="8743">
                  <c:v>3291</c:v>
                </c:pt>
                <c:pt idx="8744">
                  <c:v>3292</c:v>
                </c:pt>
                <c:pt idx="8745">
                  <c:v>3293</c:v>
                </c:pt>
                <c:pt idx="8746">
                  <c:v>3294</c:v>
                </c:pt>
                <c:pt idx="8747">
                  <c:v>3295</c:v>
                </c:pt>
                <c:pt idx="8748">
                  <c:v>3295</c:v>
                </c:pt>
                <c:pt idx="8749">
                  <c:v>3296</c:v>
                </c:pt>
                <c:pt idx="8750">
                  <c:v>3297</c:v>
                </c:pt>
                <c:pt idx="8751">
                  <c:v>3298</c:v>
                </c:pt>
                <c:pt idx="8752">
                  <c:v>3299</c:v>
                </c:pt>
                <c:pt idx="8753">
                  <c:v>3300</c:v>
                </c:pt>
                <c:pt idx="8754">
                  <c:v>3301</c:v>
                </c:pt>
                <c:pt idx="8755">
                  <c:v>3301</c:v>
                </c:pt>
                <c:pt idx="8756">
                  <c:v>3302</c:v>
                </c:pt>
                <c:pt idx="8757">
                  <c:v>3302</c:v>
                </c:pt>
                <c:pt idx="8758">
                  <c:v>3302</c:v>
                </c:pt>
                <c:pt idx="8759">
                  <c:v>3302</c:v>
                </c:pt>
                <c:pt idx="8760">
                  <c:v>3303</c:v>
                </c:pt>
                <c:pt idx="8761">
                  <c:v>3304</c:v>
                </c:pt>
                <c:pt idx="8762">
                  <c:v>3305</c:v>
                </c:pt>
                <c:pt idx="8763">
                  <c:v>3306</c:v>
                </c:pt>
                <c:pt idx="8764">
                  <c:v>3307</c:v>
                </c:pt>
                <c:pt idx="8765">
                  <c:v>3308</c:v>
                </c:pt>
                <c:pt idx="8766">
                  <c:v>3309</c:v>
                </c:pt>
                <c:pt idx="8767">
                  <c:v>3310</c:v>
                </c:pt>
                <c:pt idx="8768">
                  <c:v>3311</c:v>
                </c:pt>
                <c:pt idx="8769">
                  <c:v>3311</c:v>
                </c:pt>
                <c:pt idx="8770">
                  <c:v>3312</c:v>
                </c:pt>
                <c:pt idx="8771">
                  <c:v>3312</c:v>
                </c:pt>
                <c:pt idx="8772">
                  <c:v>3312</c:v>
                </c:pt>
                <c:pt idx="8773">
                  <c:v>3312</c:v>
                </c:pt>
                <c:pt idx="8774">
                  <c:v>3312</c:v>
                </c:pt>
                <c:pt idx="8775">
                  <c:v>3313</c:v>
                </c:pt>
                <c:pt idx="8776">
                  <c:v>3313</c:v>
                </c:pt>
                <c:pt idx="8777">
                  <c:v>3313</c:v>
                </c:pt>
                <c:pt idx="8778">
                  <c:v>3313</c:v>
                </c:pt>
                <c:pt idx="8779">
                  <c:v>3313</c:v>
                </c:pt>
                <c:pt idx="8780">
                  <c:v>3314</c:v>
                </c:pt>
                <c:pt idx="8781">
                  <c:v>3314</c:v>
                </c:pt>
                <c:pt idx="8782">
                  <c:v>3314</c:v>
                </c:pt>
                <c:pt idx="8783">
                  <c:v>3314</c:v>
                </c:pt>
                <c:pt idx="8784">
                  <c:v>3314</c:v>
                </c:pt>
                <c:pt idx="8785">
                  <c:v>3314</c:v>
                </c:pt>
                <c:pt idx="8786">
                  <c:v>3314</c:v>
                </c:pt>
                <c:pt idx="8787">
                  <c:v>3314</c:v>
                </c:pt>
                <c:pt idx="8788">
                  <c:v>3315</c:v>
                </c:pt>
                <c:pt idx="8789">
                  <c:v>3315</c:v>
                </c:pt>
                <c:pt idx="8790">
                  <c:v>3315</c:v>
                </c:pt>
                <c:pt idx="8791">
                  <c:v>3315</c:v>
                </c:pt>
                <c:pt idx="8792">
                  <c:v>3315</c:v>
                </c:pt>
                <c:pt idx="8793">
                  <c:v>3315</c:v>
                </c:pt>
                <c:pt idx="8794">
                  <c:v>3315</c:v>
                </c:pt>
                <c:pt idx="8795">
                  <c:v>3315</c:v>
                </c:pt>
                <c:pt idx="8796">
                  <c:v>3315</c:v>
                </c:pt>
                <c:pt idx="8797">
                  <c:v>3316</c:v>
                </c:pt>
                <c:pt idx="8798">
                  <c:v>3316</c:v>
                </c:pt>
                <c:pt idx="8799">
                  <c:v>3316</c:v>
                </c:pt>
                <c:pt idx="8800">
                  <c:v>3316</c:v>
                </c:pt>
                <c:pt idx="8801">
                  <c:v>3316</c:v>
                </c:pt>
                <c:pt idx="8802">
                  <c:v>3316</c:v>
                </c:pt>
                <c:pt idx="8803">
                  <c:v>3317</c:v>
                </c:pt>
                <c:pt idx="8804">
                  <c:v>3318</c:v>
                </c:pt>
                <c:pt idx="8805">
                  <c:v>3318</c:v>
                </c:pt>
                <c:pt idx="8806">
                  <c:v>3318</c:v>
                </c:pt>
                <c:pt idx="8807">
                  <c:v>3318</c:v>
                </c:pt>
                <c:pt idx="8808">
                  <c:v>3318</c:v>
                </c:pt>
                <c:pt idx="8809">
                  <c:v>3318</c:v>
                </c:pt>
                <c:pt idx="8810">
                  <c:v>3318</c:v>
                </c:pt>
                <c:pt idx="8811">
                  <c:v>3319</c:v>
                </c:pt>
                <c:pt idx="8812">
                  <c:v>3320</c:v>
                </c:pt>
                <c:pt idx="8813">
                  <c:v>3320</c:v>
                </c:pt>
                <c:pt idx="8814">
                  <c:v>3320</c:v>
                </c:pt>
                <c:pt idx="8815">
                  <c:v>3320</c:v>
                </c:pt>
                <c:pt idx="8816">
                  <c:v>3320</c:v>
                </c:pt>
                <c:pt idx="8817">
                  <c:v>3321</c:v>
                </c:pt>
                <c:pt idx="8818">
                  <c:v>3321</c:v>
                </c:pt>
                <c:pt idx="8819">
                  <c:v>3321</c:v>
                </c:pt>
                <c:pt idx="8820">
                  <c:v>3321</c:v>
                </c:pt>
                <c:pt idx="8821">
                  <c:v>3321</c:v>
                </c:pt>
                <c:pt idx="8822">
                  <c:v>3321</c:v>
                </c:pt>
                <c:pt idx="8823">
                  <c:v>3321</c:v>
                </c:pt>
                <c:pt idx="8824">
                  <c:v>3321</c:v>
                </c:pt>
                <c:pt idx="8825">
                  <c:v>3321</c:v>
                </c:pt>
                <c:pt idx="8826">
                  <c:v>3321</c:v>
                </c:pt>
                <c:pt idx="8827">
                  <c:v>3322</c:v>
                </c:pt>
                <c:pt idx="8828">
                  <c:v>3322</c:v>
                </c:pt>
                <c:pt idx="8829">
                  <c:v>3323</c:v>
                </c:pt>
                <c:pt idx="8830">
                  <c:v>3323</c:v>
                </c:pt>
                <c:pt idx="8831">
                  <c:v>3323</c:v>
                </c:pt>
                <c:pt idx="8832">
                  <c:v>3323</c:v>
                </c:pt>
                <c:pt idx="8833">
                  <c:v>3323</c:v>
                </c:pt>
                <c:pt idx="8834">
                  <c:v>3323</c:v>
                </c:pt>
                <c:pt idx="8835">
                  <c:v>3323</c:v>
                </c:pt>
                <c:pt idx="8836">
                  <c:v>3323</c:v>
                </c:pt>
                <c:pt idx="8837">
                  <c:v>3323</c:v>
                </c:pt>
                <c:pt idx="8838">
                  <c:v>3323</c:v>
                </c:pt>
                <c:pt idx="8839">
                  <c:v>3323</c:v>
                </c:pt>
                <c:pt idx="8840">
                  <c:v>3323</c:v>
                </c:pt>
                <c:pt idx="8841">
                  <c:v>3323</c:v>
                </c:pt>
                <c:pt idx="8842">
                  <c:v>3323</c:v>
                </c:pt>
                <c:pt idx="8843">
                  <c:v>3323</c:v>
                </c:pt>
                <c:pt idx="8844">
                  <c:v>3323</c:v>
                </c:pt>
                <c:pt idx="8845">
                  <c:v>3323</c:v>
                </c:pt>
                <c:pt idx="8846">
                  <c:v>3323</c:v>
                </c:pt>
                <c:pt idx="8847">
                  <c:v>3323</c:v>
                </c:pt>
                <c:pt idx="8848">
                  <c:v>3323</c:v>
                </c:pt>
                <c:pt idx="8849">
                  <c:v>3323</c:v>
                </c:pt>
                <c:pt idx="8850">
                  <c:v>3323</c:v>
                </c:pt>
                <c:pt idx="8851">
                  <c:v>3324</c:v>
                </c:pt>
                <c:pt idx="8852">
                  <c:v>3324</c:v>
                </c:pt>
                <c:pt idx="8853">
                  <c:v>3324</c:v>
                </c:pt>
                <c:pt idx="8854">
                  <c:v>3324</c:v>
                </c:pt>
                <c:pt idx="8855">
                  <c:v>3324</c:v>
                </c:pt>
                <c:pt idx="8856">
                  <c:v>3324</c:v>
                </c:pt>
                <c:pt idx="8857">
                  <c:v>3324</c:v>
                </c:pt>
                <c:pt idx="8858">
                  <c:v>3325</c:v>
                </c:pt>
                <c:pt idx="8859">
                  <c:v>3325</c:v>
                </c:pt>
                <c:pt idx="8860">
                  <c:v>3325</c:v>
                </c:pt>
                <c:pt idx="8861">
                  <c:v>3325</c:v>
                </c:pt>
                <c:pt idx="8862">
                  <c:v>3325</c:v>
                </c:pt>
                <c:pt idx="8863">
                  <c:v>3325</c:v>
                </c:pt>
                <c:pt idx="8864">
                  <c:v>3325</c:v>
                </c:pt>
                <c:pt idx="8865">
                  <c:v>3325</c:v>
                </c:pt>
                <c:pt idx="8866">
                  <c:v>3326</c:v>
                </c:pt>
                <c:pt idx="8867">
                  <c:v>3326</c:v>
                </c:pt>
                <c:pt idx="8868">
                  <c:v>3326</c:v>
                </c:pt>
                <c:pt idx="8869">
                  <c:v>3326</c:v>
                </c:pt>
                <c:pt idx="8870">
                  <c:v>3327</c:v>
                </c:pt>
                <c:pt idx="8871">
                  <c:v>3327</c:v>
                </c:pt>
                <c:pt idx="8872">
                  <c:v>3327</c:v>
                </c:pt>
                <c:pt idx="8873">
                  <c:v>3327</c:v>
                </c:pt>
                <c:pt idx="8874">
                  <c:v>3328</c:v>
                </c:pt>
                <c:pt idx="8875">
                  <c:v>3329</c:v>
                </c:pt>
                <c:pt idx="8876">
                  <c:v>3329</c:v>
                </c:pt>
                <c:pt idx="8877">
                  <c:v>3329</c:v>
                </c:pt>
                <c:pt idx="8878">
                  <c:v>3330</c:v>
                </c:pt>
                <c:pt idx="8879">
                  <c:v>3330</c:v>
                </c:pt>
                <c:pt idx="8880">
                  <c:v>3330</c:v>
                </c:pt>
                <c:pt idx="8881">
                  <c:v>3330</c:v>
                </c:pt>
                <c:pt idx="8882">
                  <c:v>3330</c:v>
                </c:pt>
                <c:pt idx="8883">
                  <c:v>3331</c:v>
                </c:pt>
                <c:pt idx="8884">
                  <c:v>3332</c:v>
                </c:pt>
                <c:pt idx="8885">
                  <c:v>3333</c:v>
                </c:pt>
                <c:pt idx="8886">
                  <c:v>3333</c:v>
                </c:pt>
                <c:pt idx="8887">
                  <c:v>3333</c:v>
                </c:pt>
                <c:pt idx="8888">
                  <c:v>3334</c:v>
                </c:pt>
                <c:pt idx="8889">
                  <c:v>3334</c:v>
                </c:pt>
                <c:pt idx="8890">
                  <c:v>3334</c:v>
                </c:pt>
                <c:pt idx="8891">
                  <c:v>3334</c:v>
                </c:pt>
                <c:pt idx="8892">
                  <c:v>3334</c:v>
                </c:pt>
                <c:pt idx="8893">
                  <c:v>3335</c:v>
                </c:pt>
                <c:pt idx="8894">
                  <c:v>3335</c:v>
                </c:pt>
                <c:pt idx="8895">
                  <c:v>3336</c:v>
                </c:pt>
                <c:pt idx="8896">
                  <c:v>3336</c:v>
                </c:pt>
                <c:pt idx="8897">
                  <c:v>3336</c:v>
                </c:pt>
                <c:pt idx="8898">
                  <c:v>3336</c:v>
                </c:pt>
                <c:pt idx="8899">
                  <c:v>3337</c:v>
                </c:pt>
                <c:pt idx="8900">
                  <c:v>3337</c:v>
                </c:pt>
                <c:pt idx="8901">
                  <c:v>3337</c:v>
                </c:pt>
                <c:pt idx="8902">
                  <c:v>3338</c:v>
                </c:pt>
                <c:pt idx="8903">
                  <c:v>3338</c:v>
                </c:pt>
                <c:pt idx="8904">
                  <c:v>3338</c:v>
                </c:pt>
                <c:pt idx="8905">
                  <c:v>3339</c:v>
                </c:pt>
                <c:pt idx="8906">
                  <c:v>3340</c:v>
                </c:pt>
                <c:pt idx="8907">
                  <c:v>3341</c:v>
                </c:pt>
                <c:pt idx="8908">
                  <c:v>3341</c:v>
                </c:pt>
                <c:pt idx="8909">
                  <c:v>3341</c:v>
                </c:pt>
                <c:pt idx="8910">
                  <c:v>3341</c:v>
                </c:pt>
                <c:pt idx="8911">
                  <c:v>3341</c:v>
                </c:pt>
                <c:pt idx="8912">
                  <c:v>3342</c:v>
                </c:pt>
                <c:pt idx="8913">
                  <c:v>3343</c:v>
                </c:pt>
                <c:pt idx="8914">
                  <c:v>3344</c:v>
                </c:pt>
                <c:pt idx="8915">
                  <c:v>3345</c:v>
                </c:pt>
                <c:pt idx="8916">
                  <c:v>3346</c:v>
                </c:pt>
                <c:pt idx="8917">
                  <c:v>3347</c:v>
                </c:pt>
                <c:pt idx="8918">
                  <c:v>3348</c:v>
                </c:pt>
                <c:pt idx="8919">
                  <c:v>3349</c:v>
                </c:pt>
                <c:pt idx="8920">
                  <c:v>3349</c:v>
                </c:pt>
                <c:pt idx="8921">
                  <c:v>3350</c:v>
                </c:pt>
                <c:pt idx="8922">
                  <c:v>3351</c:v>
                </c:pt>
                <c:pt idx="8923">
                  <c:v>3352</c:v>
                </c:pt>
                <c:pt idx="8924">
                  <c:v>3353</c:v>
                </c:pt>
                <c:pt idx="8925">
                  <c:v>3353</c:v>
                </c:pt>
                <c:pt idx="8926">
                  <c:v>3353</c:v>
                </c:pt>
                <c:pt idx="8927">
                  <c:v>3354</c:v>
                </c:pt>
                <c:pt idx="8928">
                  <c:v>3354</c:v>
                </c:pt>
                <c:pt idx="8929">
                  <c:v>3354</c:v>
                </c:pt>
                <c:pt idx="8930">
                  <c:v>3354</c:v>
                </c:pt>
                <c:pt idx="8931">
                  <c:v>3354</c:v>
                </c:pt>
                <c:pt idx="8932">
                  <c:v>3354</c:v>
                </c:pt>
                <c:pt idx="8933">
                  <c:v>3354</c:v>
                </c:pt>
                <c:pt idx="8934">
                  <c:v>3354</c:v>
                </c:pt>
                <c:pt idx="8935">
                  <c:v>3355</c:v>
                </c:pt>
                <c:pt idx="8936">
                  <c:v>3356</c:v>
                </c:pt>
                <c:pt idx="8937">
                  <c:v>3356</c:v>
                </c:pt>
                <c:pt idx="8938">
                  <c:v>3357</c:v>
                </c:pt>
                <c:pt idx="8939">
                  <c:v>3357</c:v>
                </c:pt>
                <c:pt idx="8940">
                  <c:v>3357</c:v>
                </c:pt>
                <c:pt idx="8941">
                  <c:v>3357</c:v>
                </c:pt>
                <c:pt idx="8942">
                  <c:v>3358</c:v>
                </c:pt>
                <c:pt idx="8943">
                  <c:v>3358</c:v>
                </c:pt>
                <c:pt idx="8944">
                  <c:v>3358</c:v>
                </c:pt>
                <c:pt idx="8945">
                  <c:v>3359</c:v>
                </c:pt>
                <c:pt idx="8946">
                  <c:v>3359</c:v>
                </c:pt>
                <c:pt idx="8947">
                  <c:v>3359</c:v>
                </c:pt>
                <c:pt idx="8948">
                  <c:v>3359</c:v>
                </c:pt>
                <c:pt idx="8949">
                  <c:v>3360</c:v>
                </c:pt>
                <c:pt idx="8950">
                  <c:v>3360</c:v>
                </c:pt>
                <c:pt idx="8951">
                  <c:v>3361</c:v>
                </c:pt>
                <c:pt idx="8952">
                  <c:v>3362</c:v>
                </c:pt>
                <c:pt idx="8953">
                  <c:v>3363</c:v>
                </c:pt>
                <c:pt idx="8954">
                  <c:v>3364</c:v>
                </c:pt>
                <c:pt idx="8955">
                  <c:v>3364</c:v>
                </c:pt>
                <c:pt idx="8956">
                  <c:v>3365</c:v>
                </c:pt>
                <c:pt idx="8957">
                  <c:v>3365</c:v>
                </c:pt>
                <c:pt idx="8958">
                  <c:v>3365</c:v>
                </c:pt>
                <c:pt idx="8959">
                  <c:v>3366</c:v>
                </c:pt>
                <c:pt idx="8960">
                  <c:v>3367</c:v>
                </c:pt>
                <c:pt idx="8961">
                  <c:v>3367</c:v>
                </c:pt>
                <c:pt idx="8962">
                  <c:v>3367</c:v>
                </c:pt>
                <c:pt idx="8963">
                  <c:v>3367</c:v>
                </c:pt>
                <c:pt idx="8964">
                  <c:v>3367</c:v>
                </c:pt>
                <c:pt idx="8965">
                  <c:v>3367</c:v>
                </c:pt>
                <c:pt idx="8966">
                  <c:v>3367</c:v>
                </c:pt>
                <c:pt idx="8967">
                  <c:v>3368</c:v>
                </c:pt>
                <c:pt idx="8968">
                  <c:v>3369</c:v>
                </c:pt>
                <c:pt idx="8969">
                  <c:v>3369</c:v>
                </c:pt>
                <c:pt idx="8970">
                  <c:v>3369</c:v>
                </c:pt>
                <c:pt idx="8971">
                  <c:v>3369</c:v>
                </c:pt>
                <c:pt idx="8972">
                  <c:v>3369</c:v>
                </c:pt>
                <c:pt idx="8973">
                  <c:v>3369</c:v>
                </c:pt>
                <c:pt idx="8974">
                  <c:v>3369</c:v>
                </c:pt>
                <c:pt idx="8975">
                  <c:v>3369</c:v>
                </c:pt>
                <c:pt idx="8976">
                  <c:v>3369</c:v>
                </c:pt>
                <c:pt idx="8977">
                  <c:v>3369</c:v>
                </c:pt>
                <c:pt idx="8978">
                  <c:v>3369</c:v>
                </c:pt>
                <c:pt idx="8979">
                  <c:v>3370</c:v>
                </c:pt>
                <c:pt idx="8980">
                  <c:v>3371</c:v>
                </c:pt>
                <c:pt idx="8981">
                  <c:v>3372</c:v>
                </c:pt>
                <c:pt idx="8982">
                  <c:v>3373</c:v>
                </c:pt>
                <c:pt idx="8983">
                  <c:v>3374</c:v>
                </c:pt>
                <c:pt idx="8984">
                  <c:v>3375</c:v>
                </c:pt>
                <c:pt idx="8985">
                  <c:v>3376</c:v>
                </c:pt>
                <c:pt idx="8986">
                  <c:v>3377</c:v>
                </c:pt>
                <c:pt idx="8987">
                  <c:v>3378</c:v>
                </c:pt>
                <c:pt idx="8988">
                  <c:v>3379</c:v>
                </c:pt>
                <c:pt idx="8989">
                  <c:v>3379</c:v>
                </c:pt>
                <c:pt idx="8990">
                  <c:v>3379</c:v>
                </c:pt>
                <c:pt idx="8991">
                  <c:v>3380</c:v>
                </c:pt>
                <c:pt idx="8992">
                  <c:v>3380</c:v>
                </c:pt>
                <c:pt idx="8993">
                  <c:v>3380</c:v>
                </c:pt>
                <c:pt idx="8994">
                  <c:v>3380</c:v>
                </c:pt>
                <c:pt idx="8995">
                  <c:v>3380</c:v>
                </c:pt>
                <c:pt idx="8996">
                  <c:v>3380</c:v>
                </c:pt>
                <c:pt idx="8997">
                  <c:v>3381</c:v>
                </c:pt>
                <c:pt idx="8998">
                  <c:v>3381</c:v>
                </c:pt>
                <c:pt idx="8999">
                  <c:v>3382</c:v>
                </c:pt>
                <c:pt idx="9000">
                  <c:v>3382</c:v>
                </c:pt>
                <c:pt idx="9001">
                  <c:v>3382</c:v>
                </c:pt>
                <c:pt idx="9002">
                  <c:v>3383</c:v>
                </c:pt>
                <c:pt idx="9003">
                  <c:v>3383</c:v>
                </c:pt>
                <c:pt idx="9004">
                  <c:v>3383</c:v>
                </c:pt>
                <c:pt idx="9005">
                  <c:v>3383</c:v>
                </c:pt>
                <c:pt idx="9006">
                  <c:v>3384</c:v>
                </c:pt>
                <c:pt idx="9007">
                  <c:v>3384</c:v>
                </c:pt>
                <c:pt idx="9008">
                  <c:v>3384</c:v>
                </c:pt>
                <c:pt idx="9009">
                  <c:v>3385</c:v>
                </c:pt>
                <c:pt idx="9010">
                  <c:v>3386</c:v>
                </c:pt>
                <c:pt idx="9011">
                  <c:v>3387</c:v>
                </c:pt>
                <c:pt idx="9012">
                  <c:v>3388</c:v>
                </c:pt>
                <c:pt idx="9013">
                  <c:v>3388</c:v>
                </c:pt>
                <c:pt idx="9014">
                  <c:v>3389</c:v>
                </c:pt>
                <c:pt idx="9015">
                  <c:v>3390</c:v>
                </c:pt>
                <c:pt idx="9016">
                  <c:v>3391</c:v>
                </c:pt>
                <c:pt idx="9017">
                  <c:v>3392</c:v>
                </c:pt>
                <c:pt idx="9018">
                  <c:v>3392</c:v>
                </c:pt>
                <c:pt idx="9019">
                  <c:v>3392</c:v>
                </c:pt>
                <c:pt idx="9020">
                  <c:v>3392</c:v>
                </c:pt>
                <c:pt idx="9021">
                  <c:v>3393</c:v>
                </c:pt>
                <c:pt idx="9022">
                  <c:v>3393</c:v>
                </c:pt>
                <c:pt idx="9023">
                  <c:v>3393</c:v>
                </c:pt>
                <c:pt idx="9024">
                  <c:v>3393</c:v>
                </c:pt>
                <c:pt idx="9025">
                  <c:v>3394</c:v>
                </c:pt>
                <c:pt idx="9026">
                  <c:v>3395</c:v>
                </c:pt>
                <c:pt idx="9027">
                  <c:v>3395</c:v>
                </c:pt>
                <c:pt idx="9028">
                  <c:v>3395</c:v>
                </c:pt>
                <c:pt idx="9029">
                  <c:v>3396</c:v>
                </c:pt>
                <c:pt idx="9030">
                  <c:v>3396</c:v>
                </c:pt>
                <c:pt idx="9031">
                  <c:v>3396</c:v>
                </c:pt>
                <c:pt idx="9032">
                  <c:v>3397</c:v>
                </c:pt>
                <c:pt idx="9033">
                  <c:v>3397</c:v>
                </c:pt>
                <c:pt idx="9034">
                  <c:v>3397</c:v>
                </c:pt>
                <c:pt idx="9035">
                  <c:v>3397</c:v>
                </c:pt>
                <c:pt idx="9036">
                  <c:v>3397</c:v>
                </c:pt>
                <c:pt idx="9037">
                  <c:v>3397</c:v>
                </c:pt>
                <c:pt idx="9038">
                  <c:v>3397</c:v>
                </c:pt>
                <c:pt idx="9039">
                  <c:v>3398</c:v>
                </c:pt>
                <c:pt idx="9040">
                  <c:v>3398</c:v>
                </c:pt>
                <c:pt idx="9041">
                  <c:v>3399</c:v>
                </c:pt>
                <c:pt idx="9042">
                  <c:v>3400</c:v>
                </c:pt>
                <c:pt idx="9043">
                  <c:v>3401</c:v>
                </c:pt>
                <c:pt idx="9044">
                  <c:v>3402</c:v>
                </c:pt>
                <c:pt idx="9045">
                  <c:v>3403</c:v>
                </c:pt>
                <c:pt idx="9046">
                  <c:v>3403</c:v>
                </c:pt>
                <c:pt idx="9047">
                  <c:v>3404</c:v>
                </c:pt>
                <c:pt idx="9048">
                  <c:v>3405</c:v>
                </c:pt>
                <c:pt idx="9049">
                  <c:v>3406</c:v>
                </c:pt>
                <c:pt idx="9050">
                  <c:v>3406</c:v>
                </c:pt>
                <c:pt idx="9051">
                  <c:v>3407</c:v>
                </c:pt>
                <c:pt idx="9052">
                  <c:v>3407</c:v>
                </c:pt>
                <c:pt idx="9053">
                  <c:v>3407</c:v>
                </c:pt>
                <c:pt idx="9054">
                  <c:v>3408</c:v>
                </c:pt>
                <c:pt idx="9055">
                  <c:v>3409</c:v>
                </c:pt>
                <c:pt idx="9056">
                  <c:v>3409</c:v>
                </c:pt>
                <c:pt idx="9057">
                  <c:v>3410</c:v>
                </c:pt>
                <c:pt idx="9058">
                  <c:v>3410</c:v>
                </c:pt>
                <c:pt idx="9059">
                  <c:v>3410</c:v>
                </c:pt>
                <c:pt idx="9060">
                  <c:v>3410</c:v>
                </c:pt>
                <c:pt idx="9061">
                  <c:v>3410</c:v>
                </c:pt>
                <c:pt idx="9062">
                  <c:v>3410</c:v>
                </c:pt>
                <c:pt idx="9063">
                  <c:v>3411</c:v>
                </c:pt>
                <c:pt idx="9064">
                  <c:v>3411</c:v>
                </c:pt>
                <c:pt idx="9065">
                  <c:v>3411</c:v>
                </c:pt>
                <c:pt idx="9066">
                  <c:v>3412</c:v>
                </c:pt>
                <c:pt idx="9067">
                  <c:v>3413</c:v>
                </c:pt>
                <c:pt idx="9068">
                  <c:v>3414</c:v>
                </c:pt>
                <c:pt idx="9069">
                  <c:v>3414</c:v>
                </c:pt>
                <c:pt idx="9070">
                  <c:v>3415</c:v>
                </c:pt>
                <c:pt idx="9071">
                  <c:v>3416</c:v>
                </c:pt>
                <c:pt idx="9072">
                  <c:v>3417</c:v>
                </c:pt>
                <c:pt idx="9073">
                  <c:v>3417</c:v>
                </c:pt>
                <c:pt idx="9074">
                  <c:v>3417</c:v>
                </c:pt>
                <c:pt idx="9075">
                  <c:v>3418</c:v>
                </c:pt>
                <c:pt idx="9076">
                  <c:v>3419</c:v>
                </c:pt>
                <c:pt idx="9077">
                  <c:v>3420</c:v>
                </c:pt>
                <c:pt idx="9078">
                  <c:v>3420</c:v>
                </c:pt>
                <c:pt idx="9079">
                  <c:v>3420</c:v>
                </c:pt>
                <c:pt idx="9080">
                  <c:v>3420</c:v>
                </c:pt>
                <c:pt idx="9081">
                  <c:v>3420</c:v>
                </c:pt>
                <c:pt idx="9082">
                  <c:v>3420</c:v>
                </c:pt>
                <c:pt idx="9083">
                  <c:v>3420</c:v>
                </c:pt>
                <c:pt idx="9084">
                  <c:v>3421</c:v>
                </c:pt>
                <c:pt idx="9085">
                  <c:v>3421</c:v>
                </c:pt>
                <c:pt idx="9086">
                  <c:v>3421</c:v>
                </c:pt>
                <c:pt idx="9087">
                  <c:v>3421</c:v>
                </c:pt>
                <c:pt idx="9088">
                  <c:v>3421</c:v>
                </c:pt>
                <c:pt idx="9089">
                  <c:v>3421</c:v>
                </c:pt>
                <c:pt idx="9090">
                  <c:v>3421</c:v>
                </c:pt>
                <c:pt idx="9091">
                  <c:v>3422</c:v>
                </c:pt>
                <c:pt idx="9092">
                  <c:v>3423</c:v>
                </c:pt>
                <c:pt idx="9093">
                  <c:v>3424</c:v>
                </c:pt>
                <c:pt idx="9094">
                  <c:v>3425</c:v>
                </c:pt>
                <c:pt idx="9095">
                  <c:v>3426</c:v>
                </c:pt>
                <c:pt idx="9096">
                  <c:v>3427</c:v>
                </c:pt>
                <c:pt idx="9097">
                  <c:v>3427</c:v>
                </c:pt>
                <c:pt idx="9098">
                  <c:v>3427</c:v>
                </c:pt>
                <c:pt idx="9099">
                  <c:v>3428</c:v>
                </c:pt>
                <c:pt idx="9100">
                  <c:v>3428</c:v>
                </c:pt>
                <c:pt idx="9101">
                  <c:v>3429</c:v>
                </c:pt>
                <c:pt idx="9102">
                  <c:v>3430</c:v>
                </c:pt>
                <c:pt idx="9103">
                  <c:v>3431</c:v>
                </c:pt>
                <c:pt idx="9104">
                  <c:v>3431</c:v>
                </c:pt>
                <c:pt idx="9105">
                  <c:v>3431</c:v>
                </c:pt>
                <c:pt idx="9106">
                  <c:v>3431</c:v>
                </c:pt>
                <c:pt idx="9107">
                  <c:v>3432</c:v>
                </c:pt>
                <c:pt idx="9108">
                  <c:v>3432</c:v>
                </c:pt>
                <c:pt idx="9109">
                  <c:v>3432</c:v>
                </c:pt>
                <c:pt idx="9110">
                  <c:v>3432</c:v>
                </c:pt>
                <c:pt idx="9111">
                  <c:v>3432</c:v>
                </c:pt>
                <c:pt idx="9112">
                  <c:v>3432</c:v>
                </c:pt>
                <c:pt idx="9113">
                  <c:v>3432</c:v>
                </c:pt>
                <c:pt idx="9114">
                  <c:v>3433</c:v>
                </c:pt>
                <c:pt idx="9115">
                  <c:v>3433</c:v>
                </c:pt>
                <c:pt idx="9116">
                  <c:v>3434</c:v>
                </c:pt>
                <c:pt idx="9117">
                  <c:v>3434</c:v>
                </c:pt>
                <c:pt idx="9118">
                  <c:v>3435</c:v>
                </c:pt>
                <c:pt idx="9119">
                  <c:v>3435</c:v>
                </c:pt>
                <c:pt idx="9120">
                  <c:v>3435</c:v>
                </c:pt>
                <c:pt idx="9121">
                  <c:v>3435</c:v>
                </c:pt>
                <c:pt idx="9122">
                  <c:v>3435</c:v>
                </c:pt>
                <c:pt idx="9123">
                  <c:v>3435</c:v>
                </c:pt>
                <c:pt idx="9124">
                  <c:v>3435</c:v>
                </c:pt>
                <c:pt idx="9125">
                  <c:v>3435</c:v>
                </c:pt>
                <c:pt idx="9126">
                  <c:v>3436</c:v>
                </c:pt>
                <c:pt idx="9127">
                  <c:v>3437</c:v>
                </c:pt>
                <c:pt idx="9128">
                  <c:v>3437</c:v>
                </c:pt>
                <c:pt idx="9129">
                  <c:v>3438</c:v>
                </c:pt>
                <c:pt idx="9130">
                  <c:v>3438</c:v>
                </c:pt>
                <c:pt idx="9131">
                  <c:v>3438</c:v>
                </c:pt>
                <c:pt idx="9132">
                  <c:v>3439</c:v>
                </c:pt>
                <c:pt idx="9133">
                  <c:v>3439</c:v>
                </c:pt>
                <c:pt idx="9134">
                  <c:v>3439</c:v>
                </c:pt>
                <c:pt idx="9135">
                  <c:v>3439</c:v>
                </c:pt>
                <c:pt idx="9136">
                  <c:v>3439</c:v>
                </c:pt>
                <c:pt idx="9137">
                  <c:v>3439</c:v>
                </c:pt>
                <c:pt idx="9138">
                  <c:v>3439</c:v>
                </c:pt>
                <c:pt idx="9139">
                  <c:v>3439</c:v>
                </c:pt>
                <c:pt idx="9140">
                  <c:v>3440</c:v>
                </c:pt>
                <c:pt idx="9141">
                  <c:v>3440</c:v>
                </c:pt>
                <c:pt idx="9142">
                  <c:v>3440</c:v>
                </c:pt>
                <c:pt idx="9143">
                  <c:v>3440</c:v>
                </c:pt>
                <c:pt idx="9144">
                  <c:v>3440</c:v>
                </c:pt>
                <c:pt idx="9145">
                  <c:v>3440</c:v>
                </c:pt>
                <c:pt idx="9146">
                  <c:v>3440</c:v>
                </c:pt>
                <c:pt idx="9147">
                  <c:v>3440</c:v>
                </c:pt>
                <c:pt idx="9148">
                  <c:v>3440</c:v>
                </c:pt>
                <c:pt idx="9149">
                  <c:v>3440</c:v>
                </c:pt>
                <c:pt idx="9150">
                  <c:v>3440</c:v>
                </c:pt>
                <c:pt idx="9151">
                  <c:v>3440</c:v>
                </c:pt>
                <c:pt idx="9152">
                  <c:v>3440</c:v>
                </c:pt>
                <c:pt idx="9153">
                  <c:v>3440</c:v>
                </c:pt>
                <c:pt idx="9154">
                  <c:v>3440</c:v>
                </c:pt>
                <c:pt idx="9155">
                  <c:v>3440</c:v>
                </c:pt>
                <c:pt idx="9156">
                  <c:v>3440</c:v>
                </c:pt>
                <c:pt idx="9157">
                  <c:v>3440</c:v>
                </c:pt>
                <c:pt idx="9158">
                  <c:v>3440</c:v>
                </c:pt>
                <c:pt idx="9159">
                  <c:v>3441</c:v>
                </c:pt>
                <c:pt idx="9160">
                  <c:v>3441</c:v>
                </c:pt>
                <c:pt idx="9161">
                  <c:v>3442</c:v>
                </c:pt>
                <c:pt idx="9162">
                  <c:v>3443</c:v>
                </c:pt>
                <c:pt idx="9163">
                  <c:v>3444</c:v>
                </c:pt>
                <c:pt idx="9164">
                  <c:v>3445</c:v>
                </c:pt>
                <c:pt idx="9165">
                  <c:v>3445</c:v>
                </c:pt>
                <c:pt idx="9166">
                  <c:v>3445</c:v>
                </c:pt>
                <c:pt idx="9167">
                  <c:v>3446</c:v>
                </c:pt>
                <c:pt idx="9168">
                  <c:v>3446</c:v>
                </c:pt>
                <c:pt idx="9169">
                  <c:v>3447</c:v>
                </c:pt>
                <c:pt idx="9170">
                  <c:v>3448</c:v>
                </c:pt>
                <c:pt idx="9171">
                  <c:v>3448</c:v>
                </c:pt>
                <c:pt idx="9172">
                  <c:v>3448</c:v>
                </c:pt>
                <c:pt idx="9173">
                  <c:v>3449</c:v>
                </c:pt>
                <c:pt idx="9174">
                  <c:v>3449</c:v>
                </c:pt>
                <c:pt idx="9175">
                  <c:v>3449</c:v>
                </c:pt>
                <c:pt idx="9176">
                  <c:v>3449</c:v>
                </c:pt>
                <c:pt idx="9177">
                  <c:v>3449</c:v>
                </c:pt>
                <c:pt idx="9178">
                  <c:v>3449</c:v>
                </c:pt>
                <c:pt idx="9179">
                  <c:v>3450</c:v>
                </c:pt>
                <c:pt idx="9180">
                  <c:v>3451</c:v>
                </c:pt>
                <c:pt idx="9181">
                  <c:v>3451</c:v>
                </c:pt>
                <c:pt idx="9182">
                  <c:v>3451</c:v>
                </c:pt>
                <c:pt idx="9183">
                  <c:v>3451</c:v>
                </c:pt>
                <c:pt idx="9184">
                  <c:v>3451</c:v>
                </c:pt>
                <c:pt idx="9185">
                  <c:v>3451</c:v>
                </c:pt>
                <c:pt idx="9186">
                  <c:v>3451</c:v>
                </c:pt>
                <c:pt idx="9187">
                  <c:v>3451</c:v>
                </c:pt>
                <c:pt idx="9188">
                  <c:v>3451</c:v>
                </c:pt>
                <c:pt idx="9189">
                  <c:v>3451</c:v>
                </c:pt>
                <c:pt idx="9190">
                  <c:v>3451</c:v>
                </c:pt>
                <c:pt idx="9191">
                  <c:v>3452</c:v>
                </c:pt>
                <c:pt idx="9192">
                  <c:v>3452</c:v>
                </c:pt>
                <c:pt idx="9193">
                  <c:v>3453</c:v>
                </c:pt>
                <c:pt idx="9194">
                  <c:v>3453</c:v>
                </c:pt>
                <c:pt idx="9195">
                  <c:v>3454</c:v>
                </c:pt>
                <c:pt idx="9196">
                  <c:v>3454</c:v>
                </c:pt>
                <c:pt idx="9197">
                  <c:v>3454</c:v>
                </c:pt>
                <c:pt idx="9198">
                  <c:v>3455</c:v>
                </c:pt>
                <c:pt idx="9199">
                  <c:v>3456</c:v>
                </c:pt>
                <c:pt idx="9200">
                  <c:v>3456</c:v>
                </c:pt>
                <c:pt idx="9201">
                  <c:v>3456</c:v>
                </c:pt>
                <c:pt idx="9202">
                  <c:v>3456</c:v>
                </c:pt>
                <c:pt idx="9203">
                  <c:v>3456</c:v>
                </c:pt>
                <c:pt idx="9204">
                  <c:v>3457</c:v>
                </c:pt>
                <c:pt idx="9205">
                  <c:v>3457</c:v>
                </c:pt>
                <c:pt idx="9206">
                  <c:v>3457</c:v>
                </c:pt>
                <c:pt idx="9207">
                  <c:v>3457</c:v>
                </c:pt>
                <c:pt idx="9208">
                  <c:v>3457</c:v>
                </c:pt>
                <c:pt idx="9209">
                  <c:v>3457</c:v>
                </c:pt>
                <c:pt idx="9210">
                  <c:v>3457</c:v>
                </c:pt>
                <c:pt idx="9211">
                  <c:v>3457</c:v>
                </c:pt>
                <c:pt idx="9212">
                  <c:v>3457</c:v>
                </c:pt>
                <c:pt idx="9213">
                  <c:v>3457</c:v>
                </c:pt>
                <c:pt idx="9214">
                  <c:v>3457</c:v>
                </c:pt>
                <c:pt idx="9215">
                  <c:v>3457</c:v>
                </c:pt>
                <c:pt idx="9216">
                  <c:v>3457</c:v>
                </c:pt>
                <c:pt idx="9217">
                  <c:v>3457</c:v>
                </c:pt>
                <c:pt idx="9218">
                  <c:v>3457</c:v>
                </c:pt>
                <c:pt idx="9219">
                  <c:v>3457</c:v>
                </c:pt>
                <c:pt idx="9220">
                  <c:v>3457</c:v>
                </c:pt>
                <c:pt idx="9221">
                  <c:v>3457</c:v>
                </c:pt>
                <c:pt idx="9222">
                  <c:v>3458</c:v>
                </c:pt>
                <c:pt idx="9223">
                  <c:v>3458</c:v>
                </c:pt>
                <c:pt idx="9224">
                  <c:v>3458</c:v>
                </c:pt>
                <c:pt idx="9225">
                  <c:v>3458</c:v>
                </c:pt>
                <c:pt idx="9226">
                  <c:v>3458</c:v>
                </c:pt>
                <c:pt idx="9227">
                  <c:v>3458</c:v>
                </c:pt>
                <c:pt idx="9228">
                  <c:v>3458</c:v>
                </c:pt>
                <c:pt idx="9229">
                  <c:v>3458</c:v>
                </c:pt>
              </c:numCache>
            </c:numRef>
          </c:val>
          <c:smooth val="0"/>
        </c:ser>
        <c:ser>
          <c:idx val="4"/>
          <c:order val="4"/>
          <c:tx>
            <c:strRef>
              <c:f>Sheet2!$AP$1</c:f>
              <c:strCache>
                <c:ptCount val="1"/>
                <c:pt idx="0">
                  <c:v>Partial B</c:v>
                </c:pt>
              </c:strCache>
            </c:strRef>
          </c:tx>
          <c:marker>
            <c:symbol val="none"/>
          </c:marker>
          <c:val>
            <c:numRef>
              <c:f>Sheet2!$AP$2:$AP$9604</c:f>
              <c:numCache>
                <c:formatCode>General</c:formatCode>
                <c:ptCount val="9603"/>
                <c:pt idx="0">
                  <c:v>1</c:v>
                </c:pt>
                <c:pt idx="1">
                  <c:v>1</c:v>
                </c:pt>
                <c:pt idx="2">
                  <c:v>1</c:v>
                </c:pt>
                <c:pt idx="3">
                  <c:v>1</c:v>
                </c:pt>
                <c:pt idx="4">
                  <c:v>1</c:v>
                </c:pt>
                <c:pt idx="5">
                  <c:v>1</c:v>
                </c:pt>
                <c:pt idx="6">
                  <c:v>1</c:v>
                </c:pt>
                <c:pt idx="7">
                  <c:v>1</c:v>
                </c:pt>
                <c:pt idx="8">
                  <c:v>1</c:v>
                </c:pt>
                <c:pt idx="9">
                  <c:v>1</c:v>
                </c:pt>
                <c:pt idx="10">
                  <c:v>1</c:v>
                </c:pt>
                <c:pt idx="11">
                  <c:v>1</c:v>
                </c:pt>
                <c:pt idx="12">
                  <c:v>1</c:v>
                </c:pt>
                <c:pt idx="13">
                  <c:v>1</c:v>
                </c:pt>
                <c:pt idx="14">
                  <c:v>1</c:v>
                </c:pt>
                <c:pt idx="15">
                  <c:v>2</c:v>
                </c:pt>
                <c:pt idx="16">
                  <c:v>2</c:v>
                </c:pt>
                <c:pt idx="17">
                  <c:v>3</c:v>
                </c:pt>
                <c:pt idx="18">
                  <c:v>4</c:v>
                </c:pt>
                <c:pt idx="19">
                  <c:v>5</c:v>
                </c:pt>
                <c:pt idx="20">
                  <c:v>6</c:v>
                </c:pt>
                <c:pt idx="21">
                  <c:v>6</c:v>
                </c:pt>
                <c:pt idx="22">
                  <c:v>7</c:v>
                </c:pt>
                <c:pt idx="23">
                  <c:v>7</c:v>
                </c:pt>
                <c:pt idx="24">
                  <c:v>7</c:v>
                </c:pt>
                <c:pt idx="25">
                  <c:v>7</c:v>
                </c:pt>
                <c:pt idx="26">
                  <c:v>8</c:v>
                </c:pt>
                <c:pt idx="27">
                  <c:v>9</c:v>
                </c:pt>
                <c:pt idx="28">
                  <c:v>9</c:v>
                </c:pt>
                <c:pt idx="29">
                  <c:v>9</c:v>
                </c:pt>
                <c:pt idx="30">
                  <c:v>10</c:v>
                </c:pt>
                <c:pt idx="31">
                  <c:v>10</c:v>
                </c:pt>
                <c:pt idx="32">
                  <c:v>10</c:v>
                </c:pt>
                <c:pt idx="33">
                  <c:v>10</c:v>
                </c:pt>
                <c:pt idx="34">
                  <c:v>11</c:v>
                </c:pt>
                <c:pt idx="35">
                  <c:v>11</c:v>
                </c:pt>
                <c:pt idx="36">
                  <c:v>11</c:v>
                </c:pt>
                <c:pt idx="37">
                  <c:v>11</c:v>
                </c:pt>
                <c:pt idx="38">
                  <c:v>11</c:v>
                </c:pt>
                <c:pt idx="39">
                  <c:v>11</c:v>
                </c:pt>
                <c:pt idx="40">
                  <c:v>11</c:v>
                </c:pt>
                <c:pt idx="41">
                  <c:v>11</c:v>
                </c:pt>
                <c:pt idx="42">
                  <c:v>12</c:v>
                </c:pt>
                <c:pt idx="43">
                  <c:v>13</c:v>
                </c:pt>
                <c:pt idx="44">
                  <c:v>14</c:v>
                </c:pt>
                <c:pt idx="45">
                  <c:v>15</c:v>
                </c:pt>
                <c:pt idx="46">
                  <c:v>15</c:v>
                </c:pt>
                <c:pt idx="47">
                  <c:v>15</c:v>
                </c:pt>
                <c:pt idx="48">
                  <c:v>15</c:v>
                </c:pt>
                <c:pt idx="49">
                  <c:v>15</c:v>
                </c:pt>
                <c:pt idx="50">
                  <c:v>15</c:v>
                </c:pt>
                <c:pt idx="51">
                  <c:v>15</c:v>
                </c:pt>
                <c:pt idx="52">
                  <c:v>16</c:v>
                </c:pt>
                <c:pt idx="53">
                  <c:v>17</c:v>
                </c:pt>
                <c:pt idx="54">
                  <c:v>17</c:v>
                </c:pt>
                <c:pt idx="55">
                  <c:v>18</c:v>
                </c:pt>
                <c:pt idx="56">
                  <c:v>18</c:v>
                </c:pt>
                <c:pt idx="57">
                  <c:v>18</c:v>
                </c:pt>
                <c:pt idx="58">
                  <c:v>18</c:v>
                </c:pt>
                <c:pt idx="59">
                  <c:v>18</c:v>
                </c:pt>
                <c:pt idx="60">
                  <c:v>18</c:v>
                </c:pt>
                <c:pt idx="61">
                  <c:v>18</c:v>
                </c:pt>
                <c:pt idx="62">
                  <c:v>18</c:v>
                </c:pt>
                <c:pt idx="63">
                  <c:v>18</c:v>
                </c:pt>
                <c:pt idx="64">
                  <c:v>18</c:v>
                </c:pt>
                <c:pt idx="65">
                  <c:v>18</c:v>
                </c:pt>
                <c:pt idx="66">
                  <c:v>18</c:v>
                </c:pt>
                <c:pt idx="67">
                  <c:v>18</c:v>
                </c:pt>
                <c:pt idx="68">
                  <c:v>18</c:v>
                </c:pt>
                <c:pt idx="69">
                  <c:v>19</c:v>
                </c:pt>
                <c:pt idx="70">
                  <c:v>19</c:v>
                </c:pt>
                <c:pt idx="71">
                  <c:v>20</c:v>
                </c:pt>
                <c:pt idx="72">
                  <c:v>21</c:v>
                </c:pt>
                <c:pt idx="73">
                  <c:v>21</c:v>
                </c:pt>
                <c:pt idx="74">
                  <c:v>21</c:v>
                </c:pt>
                <c:pt idx="75">
                  <c:v>22</c:v>
                </c:pt>
                <c:pt idx="76">
                  <c:v>23</c:v>
                </c:pt>
                <c:pt idx="77">
                  <c:v>23</c:v>
                </c:pt>
                <c:pt idx="78">
                  <c:v>23</c:v>
                </c:pt>
                <c:pt idx="79">
                  <c:v>24</c:v>
                </c:pt>
                <c:pt idx="80">
                  <c:v>24</c:v>
                </c:pt>
                <c:pt idx="81">
                  <c:v>25</c:v>
                </c:pt>
                <c:pt idx="82">
                  <c:v>25</c:v>
                </c:pt>
                <c:pt idx="83">
                  <c:v>25</c:v>
                </c:pt>
                <c:pt idx="84">
                  <c:v>25</c:v>
                </c:pt>
                <c:pt idx="85">
                  <c:v>25</c:v>
                </c:pt>
                <c:pt idx="86">
                  <c:v>26</c:v>
                </c:pt>
                <c:pt idx="87">
                  <c:v>26</c:v>
                </c:pt>
                <c:pt idx="88">
                  <c:v>27</c:v>
                </c:pt>
                <c:pt idx="89">
                  <c:v>27</c:v>
                </c:pt>
                <c:pt idx="90">
                  <c:v>27</c:v>
                </c:pt>
                <c:pt idx="91">
                  <c:v>27</c:v>
                </c:pt>
                <c:pt idx="92">
                  <c:v>27</c:v>
                </c:pt>
                <c:pt idx="93">
                  <c:v>27</c:v>
                </c:pt>
                <c:pt idx="94">
                  <c:v>27</c:v>
                </c:pt>
                <c:pt idx="95">
                  <c:v>28</c:v>
                </c:pt>
                <c:pt idx="96">
                  <c:v>29</c:v>
                </c:pt>
                <c:pt idx="97">
                  <c:v>30</c:v>
                </c:pt>
                <c:pt idx="98">
                  <c:v>31</c:v>
                </c:pt>
                <c:pt idx="99">
                  <c:v>31</c:v>
                </c:pt>
                <c:pt idx="100">
                  <c:v>32</c:v>
                </c:pt>
                <c:pt idx="101">
                  <c:v>32</c:v>
                </c:pt>
                <c:pt idx="102">
                  <c:v>33</c:v>
                </c:pt>
                <c:pt idx="103">
                  <c:v>34</c:v>
                </c:pt>
                <c:pt idx="104">
                  <c:v>34</c:v>
                </c:pt>
                <c:pt idx="105">
                  <c:v>35</c:v>
                </c:pt>
                <c:pt idx="106">
                  <c:v>35</c:v>
                </c:pt>
                <c:pt idx="107">
                  <c:v>35</c:v>
                </c:pt>
                <c:pt idx="108">
                  <c:v>35</c:v>
                </c:pt>
                <c:pt idx="109">
                  <c:v>35</c:v>
                </c:pt>
                <c:pt idx="110">
                  <c:v>35</c:v>
                </c:pt>
                <c:pt idx="111">
                  <c:v>36</c:v>
                </c:pt>
                <c:pt idx="112">
                  <c:v>36</c:v>
                </c:pt>
                <c:pt idx="113">
                  <c:v>36</c:v>
                </c:pt>
                <c:pt idx="114">
                  <c:v>37</c:v>
                </c:pt>
                <c:pt idx="115">
                  <c:v>37</c:v>
                </c:pt>
                <c:pt idx="116">
                  <c:v>37</c:v>
                </c:pt>
                <c:pt idx="117">
                  <c:v>37</c:v>
                </c:pt>
                <c:pt idx="118">
                  <c:v>37</c:v>
                </c:pt>
                <c:pt idx="119">
                  <c:v>37</c:v>
                </c:pt>
                <c:pt idx="120">
                  <c:v>38</c:v>
                </c:pt>
                <c:pt idx="121">
                  <c:v>38</c:v>
                </c:pt>
                <c:pt idx="122">
                  <c:v>38</c:v>
                </c:pt>
                <c:pt idx="123">
                  <c:v>38</c:v>
                </c:pt>
                <c:pt idx="124">
                  <c:v>38</c:v>
                </c:pt>
                <c:pt idx="125">
                  <c:v>39</c:v>
                </c:pt>
                <c:pt idx="126">
                  <c:v>40</c:v>
                </c:pt>
                <c:pt idx="127">
                  <c:v>41</c:v>
                </c:pt>
                <c:pt idx="128">
                  <c:v>42</c:v>
                </c:pt>
                <c:pt idx="129">
                  <c:v>42</c:v>
                </c:pt>
                <c:pt idx="130">
                  <c:v>42</c:v>
                </c:pt>
                <c:pt idx="131">
                  <c:v>43</c:v>
                </c:pt>
                <c:pt idx="132">
                  <c:v>43</c:v>
                </c:pt>
                <c:pt idx="133">
                  <c:v>44</c:v>
                </c:pt>
                <c:pt idx="134">
                  <c:v>44</c:v>
                </c:pt>
                <c:pt idx="135">
                  <c:v>45</c:v>
                </c:pt>
                <c:pt idx="136">
                  <c:v>45</c:v>
                </c:pt>
                <c:pt idx="137">
                  <c:v>46</c:v>
                </c:pt>
                <c:pt idx="138">
                  <c:v>47</c:v>
                </c:pt>
                <c:pt idx="139">
                  <c:v>47</c:v>
                </c:pt>
                <c:pt idx="140">
                  <c:v>48</c:v>
                </c:pt>
                <c:pt idx="141">
                  <c:v>48</c:v>
                </c:pt>
                <c:pt idx="142">
                  <c:v>48</c:v>
                </c:pt>
                <c:pt idx="143">
                  <c:v>48</c:v>
                </c:pt>
                <c:pt idx="144">
                  <c:v>48</c:v>
                </c:pt>
                <c:pt idx="145">
                  <c:v>48</c:v>
                </c:pt>
                <c:pt idx="146">
                  <c:v>48</c:v>
                </c:pt>
                <c:pt idx="147">
                  <c:v>48</c:v>
                </c:pt>
                <c:pt idx="148">
                  <c:v>48</c:v>
                </c:pt>
                <c:pt idx="149">
                  <c:v>48</c:v>
                </c:pt>
                <c:pt idx="150">
                  <c:v>48</c:v>
                </c:pt>
                <c:pt idx="151">
                  <c:v>49</c:v>
                </c:pt>
                <c:pt idx="152">
                  <c:v>49</c:v>
                </c:pt>
                <c:pt idx="153">
                  <c:v>49</c:v>
                </c:pt>
                <c:pt idx="154">
                  <c:v>50</c:v>
                </c:pt>
                <c:pt idx="155">
                  <c:v>50</c:v>
                </c:pt>
                <c:pt idx="156">
                  <c:v>51</c:v>
                </c:pt>
                <c:pt idx="157">
                  <c:v>52</c:v>
                </c:pt>
                <c:pt idx="158">
                  <c:v>53</c:v>
                </c:pt>
                <c:pt idx="159">
                  <c:v>53</c:v>
                </c:pt>
                <c:pt idx="160">
                  <c:v>54</c:v>
                </c:pt>
                <c:pt idx="161">
                  <c:v>54</c:v>
                </c:pt>
                <c:pt idx="162">
                  <c:v>54</c:v>
                </c:pt>
                <c:pt idx="163">
                  <c:v>54</c:v>
                </c:pt>
                <c:pt idx="164">
                  <c:v>54</c:v>
                </c:pt>
                <c:pt idx="165">
                  <c:v>54</c:v>
                </c:pt>
                <c:pt idx="166">
                  <c:v>54</c:v>
                </c:pt>
                <c:pt idx="167">
                  <c:v>54</c:v>
                </c:pt>
                <c:pt idx="168">
                  <c:v>55</c:v>
                </c:pt>
                <c:pt idx="169">
                  <c:v>56</c:v>
                </c:pt>
                <c:pt idx="170">
                  <c:v>56</c:v>
                </c:pt>
                <c:pt idx="171">
                  <c:v>56</c:v>
                </c:pt>
                <c:pt idx="172">
                  <c:v>56</c:v>
                </c:pt>
                <c:pt idx="173">
                  <c:v>56</c:v>
                </c:pt>
                <c:pt idx="174">
                  <c:v>56</c:v>
                </c:pt>
                <c:pt idx="175">
                  <c:v>56</c:v>
                </c:pt>
                <c:pt idx="176">
                  <c:v>56</c:v>
                </c:pt>
                <c:pt idx="177">
                  <c:v>56</c:v>
                </c:pt>
                <c:pt idx="178">
                  <c:v>56</c:v>
                </c:pt>
                <c:pt idx="179">
                  <c:v>56</c:v>
                </c:pt>
                <c:pt idx="180">
                  <c:v>56</c:v>
                </c:pt>
                <c:pt idx="181">
                  <c:v>56</c:v>
                </c:pt>
                <c:pt idx="182">
                  <c:v>56</c:v>
                </c:pt>
                <c:pt idx="183">
                  <c:v>56</c:v>
                </c:pt>
                <c:pt idx="184">
                  <c:v>56</c:v>
                </c:pt>
                <c:pt idx="185">
                  <c:v>56</c:v>
                </c:pt>
                <c:pt idx="186">
                  <c:v>56</c:v>
                </c:pt>
                <c:pt idx="187">
                  <c:v>56</c:v>
                </c:pt>
                <c:pt idx="188">
                  <c:v>56</c:v>
                </c:pt>
                <c:pt idx="189">
                  <c:v>56</c:v>
                </c:pt>
                <c:pt idx="190">
                  <c:v>56</c:v>
                </c:pt>
                <c:pt idx="191">
                  <c:v>56</c:v>
                </c:pt>
                <c:pt idx="192">
                  <c:v>57</c:v>
                </c:pt>
                <c:pt idx="193">
                  <c:v>57</c:v>
                </c:pt>
                <c:pt idx="194">
                  <c:v>58</c:v>
                </c:pt>
                <c:pt idx="195">
                  <c:v>58</c:v>
                </c:pt>
                <c:pt idx="196">
                  <c:v>58</c:v>
                </c:pt>
                <c:pt idx="197">
                  <c:v>58</c:v>
                </c:pt>
                <c:pt idx="198">
                  <c:v>59</c:v>
                </c:pt>
                <c:pt idx="199">
                  <c:v>60</c:v>
                </c:pt>
                <c:pt idx="200">
                  <c:v>60</c:v>
                </c:pt>
                <c:pt idx="201">
                  <c:v>60</c:v>
                </c:pt>
                <c:pt idx="202">
                  <c:v>61</c:v>
                </c:pt>
                <c:pt idx="203">
                  <c:v>62</c:v>
                </c:pt>
                <c:pt idx="204">
                  <c:v>63</c:v>
                </c:pt>
                <c:pt idx="205">
                  <c:v>64</c:v>
                </c:pt>
                <c:pt idx="206">
                  <c:v>65</c:v>
                </c:pt>
                <c:pt idx="207">
                  <c:v>65</c:v>
                </c:pt>
                <c:pt idx="208">
                  <c:v>66</c:v>
                </c:pt>
                <c:pt idx="209">
                  <c:v>67</c:v>
                </c:pt>
                <c:pt idx="210">
                  <c:v>68</c:v>
                </c:pt>
                <c:pt idx="211">
                  <c:v>69</c:v>
                </c:pt>
                <c:pt idx="212">
                  <c:v>69</c:v>
                </c:pt>
                <c:pt idx="213">
                  <c:v>69</c:v>
                </c:pt>
                <c:pt idx="214">
                  <c:v>69</c:v>
                </c:pt>
                <c:pt idx="215">
                  <c:v>70</c:v>
                </c:pt>
                <c:pt idx="216">
                  <c:v>70</c:v>
                </c:pt>
                <c:pt idx="217">
                  <c:v>71</c:v>
                </c:pt>
                <c:pt idx="218">
                  <c:v>71</c:v>
                </c:pt>
                <c:pt idx="219">
                  <c:v>72</c:v>
                </c:pt>
                <c:pt idx="220">
                  <c:v>72</c:v>
                </c:pt>
                <c:pt idx="221">
                  <c:v>72</c:v>
                </c:pt>
                <c:pt idx="222">
                  <c:v>73</c:v>
                </c:pt>
                <c:pt idx="223">
                  <c:v>74</c:v>
                </c:pt>
                <c:pt idx="224">
                  <c:v>75</c:v>
                </c:pt>
                <c:pt idx="225">
                  <c:v>75</c:v>
                </c:pt>
                <c:pt idx="226">
                  <c:v>76</c:v>
                </c:pt>
                <c:pt idx="227">
                  <c:v>76</c:v>
                </c:pt>
                <c:pt idx="228">
                  <c:v>76</c:v>
                </c:pt>
                <c:pt idx="229">
                  <c:v>77</c:v>
                </c:pt>
                <c:pt idx="230">
                  <c:v>78</c:v>
                </c:pt>
                <c:pt idx="231">
                  <c:v>79</c:v>
                </c:pt>
                <c:pt idx="232">
                  <c:v>79</c:v>
                </c:pt>
                <c:pt idx="233">
                  <c:v>79</c:v>
                </c:pt>
                <c:pt idx="234">
                  <c:v>79</c:v>
                </c:pt>
                <c:pt idx="235">
                  <c:v>80</c:v>
                </c:pt>
                <c:pt idx="236">
                  <c:v>80</c:v>
                </c:pt>
                <c:pt idx="237">
                  <c:v>80</c:v>
                </c:pt>
                <c:pt idx="238">
                  <c:v>81</c:v>
                </c:pt>
                <c:pt idx="239">
                  <c:v>82</c:v>
                </c:pt>
                <c:pt idx="240">
                  <c:v>83</c:v>
                </c:pt>
                <c:pt idx="241">
                  <c:v>83</c:v>
                </c:pt>
                <c:pt idx="242">
                  <c:v>84</c:v>
                </c:pt>
                <c:pt idx="243">
                  <c:v>84</c:v>
                </c:pt>
                <c:pt idx="244">
                  <c:v>85</c:v>
                </c:pt>
                <c:pt idx="245">
                  <c:v>86</c:v>
                </c:pt>
                <c:pt idx="246">
                  <c:v>87</c:v>
                </c:pt>
                <c:pt idx="247">
                  <c:v>88</c:v>
                </c:pt>
                <c:pt idx="248">
                  <c:v>88</c:v>
                </c:pt>
                <c:pt idx="249">
                  <c:v>88</c:v>
                </c:pt>
                <c:pt idx="250">
                  <c:v>89</c:v>
                </c:pt>
                <c:pt idx="251">
                  <c:v>90</c:v>
                </c:pt>
                <c:pt idx="252">
                  <c:v>91</c:v>
                </c:pt>
                <c:pt idx="253">
                  <c:v>91</c:v>
                </c:pt>
                <c:pt idx="254">
                  <c:v>91</c:v>
                </c:pt>
                <c:pt idx="255">
                  <c:v>91</c:v>
                </c:pt>
                <c:pt idx="256">
                  <c:v>91</c:v>
                </c:pt>
                <c:pt idx="257">
                  <c:v>91</c:v>
                </c:pt>
                <c:pt idx="258">
                  <c:v>91</c:v>
                </c:pt>
                <c:pt idx="259">
                  <c:v>92</c:v>
                </c:pt>
                <c:pt idx="260">
                  <c:v>92</c:v>
                </c:pt>
                <c:pt idx="261">
                  <c:v>92</c:v>
                </c:pt>
                <c:pt idx="262">
                  <c:v>92</c:v>
                </c:pt>
                <c:pt idx="263">
                  <c:v>92</c:v>
                </c:pt>
                <c:pt idx="264">
                  <c:v>93</c:v>
                </c:pt>
                <c:pt idx="265">
                  <c:v>94</c:v>
                </c:pt>
                <c:pt idx="266">
                  <c:v>94</c:v>
                </c:pt>
                <c:pt idx="267">
                  <c:v>95</c:v>
                </c:pt>
                <c:pt idx="268">
                  <c:v>95</c:v>
                </c:pt>
                <c:pt idx="269">
                  <c:v>96</c:v>
                </c:pt>
                <c:pt idx="270">
                  <c:v>96</c:v>
                </c:pt>
                <c:pt idx="271">
                  <c:v>97</c:v>
                </c:pt>
                <c:pt idx="272">
                  <c:v>98</c:v>
                </c:pt>
                <c:pt idx="273">
                  <c:v>99</c:v>
                </c:pt>
                <c:pt idx="274">
                  <c:v>100</c:v>
                </c:pt>
                <c:pt idx="275">
                  <c:v>101</c:v>
                </c:pt>
                <c:pt idx="276">
                  <c:v>101</c:v>
                </c:pt>
                <c:pt idx="277">
                  <c:v>101</c:v>
                </c:pt>
                <c:pt idx="278">
                  <c:v>101</c:v>
                </c:pt>
                <c:pt idx="279">
                  <c:v>101</c:v>
                </c:pt>
                <c:pt idx="280">
                  <c:v>101</c:v>
                </c:pt>
                <c:pt idx="281">
                  <c:v>102</c:v>
                </c:pt>
                <c:pt idx="282">
                  <c:v>103</c:v>
                </c:pt>
                <c:pt idx="283">
                  <c:v>103</c:v>
                </c:pt>
                <c:pt idx="284">
                  <c:v>104</c:v>
                </c:pt>
                <c:pt idx="285">
                  <c:v>104</c:v>
                </c:pt>
                <c:pt idx="286">
                  <c:v>104</c:v>
                </c:pt>
                <c:pt idx="287">
                  <c:v>104</c:v>
                </c:pt>
                <c:pt idx="288">
                  <c:v>104</c:v>
                </c:pt>
                <c:pt idx="289">
                  <c:v>104</c:v>
                </c:pt>
                <c:pt idx="290">
                  <c:v>104</c:v>
                </c:pt>
                <c:pt idx="291">
                  <c:v>104</c:v>
                </c:pt>
                <c:pt idx="292">
                  <c:v>104</c:v>
                </c:pt>
                <c:pt idx="293">
                  <c:v>105</c:v>
                </c:pt>
                <c:pt idx="294">
                  <c:v>106</c:v>
                </c:pt>
                <c:pt idx="295">
                  <c:v>107</c:v>
                </c:pt>
                <c:pt idx="296">
                  <c:v>108</c:v>
                </c:pt>
                <c:pt idx="297">
                  <c:v>109</c:v>
                </c:pt>
                <c:pt idx="298">
                  <c:v>110</c:v>
                </c:pt>
                <c:pt idx="299">
                  <c:v>110</c:v>
                </c:pt>
                <c:pt idx="300">
                  <c:v>111</c:v>
                </c:pt>
                <c:pt idx="301">
                  <c:v>112</c:v>
                </c:pt>
                <c:pt idx="302">
                  <c:v>113</c:v>
                </c:pt>
                <c:pt idx="303">
                  <c:v>114</c:v>
                </c:pt>
                <c:pt idx="304">
                  <c:v>114</c:v>
                </c:pt>
                <c:pt idx="305">
                  <c:v>114</c:v>
                </c:pt>
                <c:pt idx="306">
                  <c:v>114</c:v>
                </c:pt>
                <c:pt idx="307">
                  <c:v>114</c:v>
                </c:pt>
                <c:pt idx="308">
                  <c:v>114</c:v>
                </c:pt>
                <c:pt idx="309">
                  <c:v>114</c:v>
                </c:pt>
                <c:pt idx="310">
                  <c:v>114</c:v>
                </c:pt>
                <c:pt idx="311">
                  <c:v>114</c:v>
                </c:pt>
                <c:pt idx="312">
                  <c:v>114</c:v>
                </c:pt>
                <c:pt idx="313">
                  <c:v>114</c:v>
                </c:pt>
                <c:pt idx="314">
                  <c:v>114</c:v>
                </c:pt>
                <c:pt idx="315">
                  <c:v>114</c:v>
                </c:pt>
                <c:pt idx="316">
                  <c:v>114</c:v>
                </c:pt>
                <c:pt idx="317">
                  <c:v>114</c:v>
                </c:pt>
                <c:pt idx="318">
                  <c:v>114</c:v>
                </c:pt>
                <c:pt idx="319">
                  <c:v>114</c:v>
                </c:pt>
                <c:pt idx="320">
                  <c:v>114</c:v>
                </c:pt>
                <c:pt idx="321">
                  <c:v>114</c:v>
                </c:pt>
                <c:pt idx="322">
                  <c:v>114</c:v>
                </c:pt>
                <c:pt idx="323">
                  <c:v>114</c:v>
                </c:pt>
                <c:pt idx="324">
                  <c:v>114</c:v>
                </c:pt>
                <c:pt idx="325">
                  <c:v>114</c:v>
                </c:pt>
                <c:pt idx="326">
                  <c:v>114</c:v>
                </c:pt>
                <c:pt idx="327">
                  <c:v>114</c:v>
                </c:pt>
                <c:pt idx="328">
                  <c:v>114</c:v>
                </c:pt>
                <c:pt idx="329">
                  <c:v>114</c:v>
                </c:pt>
                <c:pt idx="330">
                  <c:v>114</c:v>
                </c:pt>
                <c:pt idx="331">
                  <c:v>115</c:v>
                </c:pt>
                <c:pt idx="332">
                  <c:v>116</c:v>
                </c:pt>
                <c:pt idx="333">
                  <c:v>116</c:v>
                </c:pt>
                <c:pt idx="334">
                  <c:v>116</c:v>
                </c:pt>
                <c:pt idx="335">
                  <c:v>117</c:v>
                </c:pt>
                <c:pt idx="336">
                  <c:v>118</c:v>
                </c:pt>
                <c:pt idx="337">
                  <c:v>118</c:v>
                </c:pt>
                <c:pt idx="338">
                  <c:v>119</c:v>
                </c:pt>
                <c:pt idx="339">
                  <c:v>119</c:v>
                </c:pt>
                <c:pt idx="340">
                  <c:v>119</c:v>
                </c:pt>
                <c:pt idx="341">
                  <c:v>119</c:v>
                </c:pt>
                <c:pt idx="342">
                  <c:v>120</c:v>
                </c:pt>
                <c:pt idx="343">
                  <c:v>121</c:v>
                </c:pt>
                <c:pt idx="344">
                  <c:v>121</c:v>
                </c:pt>
                <c:pt idx="345">
                  <c:v>122</c:v>
                </c:pt>
                <c:pt idx="346">
                  <c:v>123</c:v>
                </c:pt>
                <c:pt idx="347">
                  <c:v>123</c:v>
                </c:pt>
                <c:pt idx="348">
                  <c:v>123</c:v>
                </c:pt>
                <c:pt idx="349">
                  <c:v>123</c:v>
                </c:pt>
                <c:pt idx="350">
                  <c:v>124</c:v>
                </c:pt>
                <c:pt idx="351">
                  <c:v>124</c:v>
                </c:pt>
                <c:pt idx="352">
                  <c:v>124</c:v>
                </c:pt>
                <c:pt idx="353">
                  <c:v>125</c:v>
                </c:pt>
                <c:pt idx="354">
                  <c:v>126</c:v>
                </c:pt>
                <c:pt idx="355">
                  <c:v>126</c:v>
                </c:pt>
                <c:pt idx="356">
                  <c:v>127</c:v>
                </c:pt>
                <c:pt idx="357">
                  <c:v>127</c:v>
                </c:pt>
                <c:pt idx="358">
                  <c:v>127</c:v>
                </c:pt>
                <c:pt idx="359">
                  <c:v>127</c:v>
                </c:pt>
                <c:pt idx="360">
                  <c:v>128</c:v>
                </c:pt>
                <c:pt idx="361">
                  <c:v>128</c:v>
                </c:pt>
                <c:pt idx="362">
                  <c:v>129</c:v>
                </c:pt>
                <c:pt idx="363">
                  <c:v>130</c:v>
                </c:pt>
                <c:pt idx="364">
                  <c:v>131</c:v>
                </c:pt>
                <c:pt idx="365">
                  <c:v>131</c:v>
                </c:pt>
                <c:pt idx="366">
                  <c:v>132</c:v>
                </c:pt>
                <c:pt idx="367">
                  <c:v>133</c:v>
                </c:pt>
                <c:pt idx="368">
                  <c:v>133</c:v>
                </c:pt>
                <c:pt idx="369">
                  <c:v>133</c:v>
                </c:pt>
                <c:pt idx="370">
                  <c:v>134</c:v>
                </c:pt>
                <c:pt idx="371">
                  <c:v>135</c:v>
                </c:pt>
                <c:pt idx="372">
                  <c:v>136</c:v>
                </c:pt>
                <c:pt idx="373">
                  <c:v>137</c:v>
                </c:pt>
                <c:pt idx="374">
                  <c:v>138</c:v>
                </c:pt>
                <c:pt idx="375">
                  <c:v>138</c:v>
                </c:pt>
                <c:pt idx="376">
                  <c:v>138</c:v>
                </c:pt>
                <c:pt idx="377">
                  <c:v>138</c:v>
                </c:pt>
                <c:pt idx="378">
                  <c:v>138</c:v>
                </c:pt>
                <c:pt idx="379">
                  <c:v>139</c:v>
                </c:pt>
                <c:pt idx="380">
                  <c:v>139</c:v>
                </c:pt>
                <c:pt idx="381">
                  <c:v>139</c:v>
                </c:pt>
                <c:pt idx="382">
                  <c:v>139</c:v>
                </c:pt>
                <c:pt idx="383">
                  <c:v>139</c:v>
                </c:pt>
                <c:pt idx="384">
                  <c:v>139</c:v>
                </c:pt>
                <c:pt idx="385">
                  <c:v>139</c:v>
                </c:pt>
                <c:pt idx="386">
                  <c:v>139</c:v>
                </c:pt>
                <c:pt idx="387">
                  <c:v>139</c:v>
                </c:pt>
                <c:pt idx="388">
                  <c:v>139</c:v>
                </c:pt>
                <c:pt idx="389">
                  <c:v>139</c:v>
                </c:pt>
                <c:pt idx="390">
                  <c:v>139</c:v>
                </c:pt>
                <c:pt idx="391">
                  <c:v>139</c:v>
                </c:pt>
                <c:pt idx="392">
                  <c:v>139</c:v>
                </c:pt>
                <c:pt idx="393">
                  <c:v>139</c:v>
                </c:pt>
                <c:pt idx="394">
                  <c:v>139</c:v>
                </c:pt>
                <c:pt idx="395">
                  <c:v>139</c:v>
                </c:pt>
                <c:pt idx="396">
                  <c:v>139</c:v>
                </c:pt>
                <c:pt idx="397">
                  <c:v>139</c:v>
                </c:pt>
                <c:pt idx="398">
                  <c:v>139</c:v>
                </c:pt>
                <c:pt idx="399">
                  <c:v>139</c:v>
                </c:pt>
                <c:pt idx="400">
                  <c:v>139</c:v>
                </c:pt>
                <c:pt idx="401">
                  <c:v>139</c:v>
                </c:pt>
                <c:pt idx="402">
                  <c:v>139</c:v>
                </c:pt>
                <c:pt idx="403">
                  <c:v>140</c:v>
                </c:pt>
                <c:pt idx="404">
                  <c:v>141</c:v>
                </c:pt>
                <c:pt idx="405">
                  <c:v>141</c:v>
                </c:pt>
                <c:pt idx="406">
                  <c:v>141</c:v>
                </c:pt>
                <c:pt idx="407">
                  <c:v>141</c:v>
                </c:pt>
                <c:pt idx="408">
                  <c:v>141</c:v>
                </c:pt>
                <c:pt idx="409">
                  <c:v>141</c:v>
                </c:pt>
                <c:pt idx="410">
                  <c:v>141</c:v>
                </c:pt>
                <c:pt idx="411">
                  <c:v>141</c:v>
                </c:pt>
                <c:pt idx="412">
                  <c:v>141</c:v>
                </c:pt>
                <c:pt idx="413">
                  <c:v>141</c:v>
                </c:pt>
                <c:pt idx="414">
                  <c:v>141</c:v>
                </c:pt>
                <c:pt idx="415">
                  <c:v>142</c:v>
                </c:pt>
                <c:pt idx="416">
                  <c:v>142</c:v>
                </c:pt>
                <c:pt idx="417">
                  <c:v>142</c:v>
                </c:pt>
                <c:pt idx="418">
                  <c:v>142</c:v>
                </c:pt>
                <c:pt idx="419">
                  <c:v>142</c:v>
                </c:pt>
                <c:pt idx="420">
                  <c:v>142</c:v>
                </c:pt>
                <c:pt idx="421">
                  <c:v>143</c:v>
                </c:pt>
                <c:pt idx="422">
                  <c:v>144</c:v>
                </c:pt>
                <c:pt idx="423">
                  <c:v>145</c:v>
                </c:pt>
                <c:pt idx="424">
                  <c:v>146</c:v>
                </c:pt>
                <c:pt idx="425">
                  <c:v>147</c:v>
                </c:pt>
                <c:pt idx="426">
                  <c:v>148</c:v>
                </c:pt>
                <c:pt idx="427">
                  <c:v>149</c:v>
                </c:pt>
                <c:pt idx="428">
                  <c:v>150</c:v>
                </c:pt>
                <c:pt idx="429">
                  <c:v>150</c:v>
                </c:pt>
                <c:pt idx="430">
                  <c:v>150</c:v>
                </c:pt>
                <c:pt idx="431">
                  <c:v>150</c:v>
                </c:pt>
                <c:pt idx="432">
                  <c:v>150</c:v>
                </c:pt>
                <c:pt idx="433">
                  <c:v>150</c:v>
                </c:pt>
                <c:pt idx="434">
                  <c:v>150</c:v>
                </c:pt>
                <c:pt idx="435">
                  <c:v>150</c:v>
                </c:pt>
                <c:pt idx="436">
                  <c:v>150</c:v>
                </c:pt>
                <c:pt idx="437">
                  <c:v>151</c:v>
                </c:pt>
                <c:pt idx="438">
                  <c:v>152</c:v>
                </c:pt>
                <c:pt idx="439">
                  <c:v>152</c:v>
                </c:pt>
                <c:pt idx="440">
                  <c:v>152</c:v>
                </c:pt>
                <c:pt idx="441">
                  <c:v>153</c:v>
                </c:pt>
                <c:pt idx="442">
                  <c:v>153</c:v>
                </c:pt>
                <c:pt idx="443">
                  <c:v>153</c:v>
                </c:pt>
                <c:pt idx="444">
                  <c:v>153</c:v>
                </c:pt>
                <c:pt idx="445">
                  <c:v>153</c:v>
                </c:pt>
                <c:pt idx="446">
                  <c:v>154</c:v>
                </c:pt>
                <c:pt idx="447">
                  <c:v>154</c:v>
                </c:pt>
                <c:pt idx="448">
                  <c:v>155</c:v>
                </c:pt>
                <c:pt idx="449">
                  <c:v>155</c:v>
                </c:pt>
                <c:pt idx="450">
                  <c:v>156</c:v>
                </c:pt>
                <c:pt idx="451">
                  <c:v>156</c:v>
                </c:pt>
                <c:pt idx="452">
                  <c:v>156</c:v>
                </c:pt>
                <c:pt idx="453">
                  <c:v>156</c:v>
                </c:pt>
                <c:pt idx="454">
                  <c:v>156</c:v>
                </c:pt>
                <c:pt idx="455">
                  <c:v>157</c:v>
                </c:pt>
                <c:pt idx="456">
                  <c:v>157</c:v>
                </c:pt>
                <c:pt idx="457">
                  <c:v>157</c:v>
                </c:pt>
                <c:pt idx="458">
                  <c:v>157</c:v>
                </c:pt>
                <c:pt idx="459">
                  <c:v>158</c:v>
                </c:pt>
                <c:pt idx="460">
                  <c:v>159</c:v>
                </c:pt>
                <c:pt idx="461">
                  <c:v>159</c:v>
                </c:pt>
                <c:pt idx="462">
                  <c:v>159</c:v>
                </c:pt>
                <c:pt idx="463">
                  <c:v>159</c:v>
                </c:pt>
                <c:pt idx="464">
                  <c:v>160</c:v>
                </c:pt>
                <c:pt idx="465">
                  <c:v>161</c:v>
                </c:pt>
                <c:pt idx="466">
                  <c:v>162</c:v>
                </c:pt>
                <c:pt idx="467">
                  <c:v>163</c:v>
                </c:pt>
                <c:pt idx="468">
                  <c:v>164</c:v>
                </c:pt>
                <c:pt idx="469">
                  <c:v>165</c:v>
                </c:pt>
                <c:pt idx="470">
                  <c:v>165</c:v>
                </c:pt>
                <c:pt idx="471">
                  <c:v>165</c:v>
                </c:pt>
                <c:pt idx="472">
                  <c:v>166</c:v>
                </c:pt>
                <c:pt idx="473">
                  <c:v>166</c:v>
                </c:pt>
                <c:pt idx="474">
                  <c:v>166</c:v>
                </c:pt>
                <c:pt idx="475">
                  <c:v>167</c:v>
                </c:pt>
                <c:pt idx="476">
                  <c:v>167</c:v>
                </c:pt>
                <c:pt idx="477">
                  <c:v>168</c:v>
                </c:pt>
                <c:pt idx="478">
                  <c:v>168</c:v>
                </c:pt>
                <c:pt idx="479">
                  <c:v>168</c:v>
                </c:pt>
                <c:pt idx="480">
                  <c:v>168</c:v>
                </c:pt>
                <c:pt idx="481">
                  <c:v>169</c:v>
                </c:pt>
                <c:pt idx="482">
                  <c:v>169</c:v>
                </c:pt>
                <c:pt idx="483">
                  <c:v>169</c:v>
                </c:pt>
                <c:pt idx="484">
                  <c:v>169</c:v>
                </c:pt>
                <c:pt idx="485">
                  <c:v>169</c:v>
                </c:pt>
                <c:pt idx="486">
                  <c:v>169</c:v>
                </c:pt>
                <c:pt idx="487">
                  <c:v>170</c:v>
                </c:pt>
                <c:pt idx="488">
                  <c:v>170</c:v>
                </c:pt>
                <c:pt idx="489">
                  <c:v>170</c:v>
                </c:pt>
                <c:pt idx="490">
                  <c:v>170</c:v>
                </c:pt>
                <c:pt idx="491">
                  <c:v>170</c:v>
                </c:pt>
                <c:pt idx="492">
                  <c:v>171</c:v>
                </c:pt>
                <c:pt idx="493">
                  <c:v>172</c:v>
                </c:pt>
                <c:pt idx="494">
                  <c:v>173</c:v>
                </c:pt>
                <c:pt idx="495">
                  <c:v>174</c:v>
                </c:pt>
                <c:pt idx="496">
                  <c:v>174</c:v>
                </c:pt>
                <c:pt idx="497">
                  <c:v>175</c:v>
                </c:pt>
                <c:pt idx="498">
                  <c:v>176</c:v>
                </c:pt>
                <c:pt idx="499">
                  <c:v>177</c:v>
                </c:pt>
                <c:pt idx="500">
                  <c:v>177</c:v>
                </c:pt>
                <c:pt idx="501">
                  <c:v>177</c:v>
                </c:pt>
                <c:pt idx="502">
                  <c:v>178</c:v>
                </c:pt>
                <c:pt idx="503">
                  <c:v>179</c:v>
                </c:pt>
                <c:pt idx="504">
                  <c:v>179</c:v>
                </c:pt>
                <c:pt idx="505">
                  <c:v>179</c:v>
                </c:pt>
                <c:pt idx="506">
                  <c:v>180</c:v>
                </c:pt>
                <c:pt idx="507">
                  <c:v>180</c:v>
                </c:pt>
                <c:pt idx="508">
                  <c:v>180</c:v>
                </c:pt>
                <c:pt idx="509">
                  <c:v>180</c:v>
                </c:pt>
                <c:pt idx="510">
                  <c:v>181</c:v>
                </c:pt>
                <c:pt idx="511">
                  <c:v>182</c:v>
                </c:pt>
                <c:pt idx="512">
                  <c:v>183</c:v>
                </c:pt>
                <c:pt idx="513">
                  <c:v>184</c:v>
                </c:pt>
                <c:pt idx="514">
                  <c:v>184</c:v>
                </c:pt>
                <c:pt idx="515">
                  <c:v>184</c:v>
                </c:pt>
                <c:pt idx="516">
                  <c:v>185</c:v>
                </c:pt>
                <c:pt idx="517">
                  <c:v>185</c:v>
                </c:pt>
                <c:pt idx="518">
                  <c:v>186</c:v>
                </c:pt>
                <c:pt idx="519">
                  <c:v>187</c:v>
                </c:pt>
                <c:pt idx="520">
                  <c:v>188</c:v>
                </c:pt>
                <c:pt idx="521">
                  <c:v>189</c:v>
                </c:pt>
                <c:pt idx="522">
                  <c:v>190</c:v>
                </c:pt>
                <c:pt idx="523">
                  <c:v>191</c:v>
                </c:pt>
                <c:pt idx="524">
                  <c:v>192</c:v>
                </c:pt>
                <c:pt idx="525">
                  <c:v>193</c:v>
                </c:pt>
                <c:pt idx="526">
                  <c:v>194</c:v>
                </c:pt>
                <c:pt idx="527">
                  <c:v>195</c:v>
                </c:pt>
                <c:pt idx="528">
                  <c:v>196</c:v>
                </c:pt>
                <c:pt idx="529">
                  <c:v>196</c:v>
                </c:pt>
                <c:pt idx="530">
                  <c:v>197</c:v>
                </c:pt>
                <c:pt idx="531">
                  <c:v>197</c:v>
                </c:pt>
                <c:pt idx="532">
                  <c:v>197</c:v>
                </c:pt>
                <c:pt idx="533">
                  <c:v>197</c:v>
                </c:pt>
                <c:pt idx="534">
                  <c:v>197</c:v>
                </c:pt>
                <c:pt idx="535">
                  <c:v>197</c:v>
                </c:pt>
                <c:pt idx="536">
                  <c:v>198</c:v>
                </c:pt>
                <c:pt idx="537">
                  <c:v>199</c:v>
                </c:pt>
                <c:pt idx="538">
                  <c:v>200</c:v>
                </c:pt>
                <c:pt idx="539">
                  <c:v>200</c:v>
                </c:pt>
                <c:pt idx="540">
                  <c:v>200</c:v>
                </c:pt>
                <c:pt idx="541">
                  <c:v>200</c:v>
                </c:pt>
                <c:pt idx="542">
                  <c:v>201</c:v>
                </c:pt>
                <c:pt idx="543">
                  <c:v>201</c:v>
                </c:pt>
                <c:pt idx="544">
                  <c:v>201</c:v>
                </c:pt>
                <c:pt idx="545">
                  <c:v>201</c:v>
                </c:pt>
                <c:pt idx="546">
                  <c:v>201</c:v>
                </c:pt>
                <c:pt idx="547">
                  <c:v>201</c:v>
                </c:pt>
                <c:pt idx="548">
                  <c:v>201</c:v>
                </c:pt>
                <c:pt idx="549">
                  <c:v>202</c:v>
                </c:pt>
                <c:pt idx="550">
                  <c:v>202</c:v>
                </c:pt>
                <c:pt idx="551">
                  <c:v>203</c:v>
                </c:pt>
                <c:pt idx="552">
                  <c:v>204</c:v>
                </c:pt>
                <c:pt idx="553">
                  <c:v>205</c:v>
                </c:pt>
                <c:pt idx="554">
                  <c:v>206</c:v>
                </c:pt>
                <c:pt idx="555">
                  <c:v>207</c:v>
                </c:pt>
                <c:pt idx="556">
                  <c:v>208</c:v>
                </c:pt>
                <c:pt idx="557">
                  <c:v>209</c:v>
                </c:pt>
                <c:pt idx="558">
                  <c:v>209</c:v>
                </c:pt>
                <c:pt idx="559">
                  <c:v>209</c:v>
                </c:pt>
                <c:pt idx="560">
                  <c:v>210</c:v>
                </c:pt>
                <c:pt idx="561">
                  <c:v>210</c:v>
                </c:pt>
                <c:pt idx="562">
                  <c:v>210</c:v>
                </c:pt>
                <c:pt idx="563">
                  <c:v>211</c:v>
                </c:pt>
                <c:pt idx="564">
                  <c:v>212</c:v>
                </c:pt>
                <c:pt idx="565">
                  <c:v>213</c:v>
                </c:pt>
                <c:pt idx="566">
                  <c:v>213</c:v>
                </c:pt>
                <c:pt idx="567">
                  <c:v>213</c:v>
                </c:pt>
                <c:pt idx="568">
                  <c:v>213</c:v>
                </c:pt>
                <c:pt idx="569">
                  <c:v>214</c:v>
                </c:pt>
                <c:pt idx="570">
                  <c:v>215</c:v>
                </c:pt>
                <c:pt idx="571">
                  <c:v>216</c:v>
                </c:pt>
                <c:pt idx="572">
                  <c:v>216</c:v>
                </c:pt>
                <c:pt idx="573">
                  <c:v>216</c:v>
                </c:pt>
                <c:pt idx="574">
                  <c:v>217</c:v>
                </c:pt>
                <c:pt idx="575">
                  <c:v>218</c:v>
                </c:pt>
                <c:pt idx="576">
                  <c:v>219</c:v>
                </c:pt>
                <c:pt idx="577">
                  <c:v>219</c:v>
                </c:pt>
                <c:pt idx="578">
                  <c:v>219</c:v>
                </c:pt>
                <c:pt idx="579">
                  <c:v>220</c:v>
                </c:pt>
                <c:pt idx="580">
                  <c:v>220</c:v>
                </c:pt>
                <c:pt idx="581">
                  <c:v>220</c:v>
                </c:pt>
                <c:pt idx="582">
                  <c:v>220</c:v>
                </c:pt>
                <c:pt idx="583">
                  <c:v>220</c:v>
                </c:pt>
                <c:pt idx="584">
                  <c:v>220</c:v>
                </c:pt>
                <c:pt idx="585">
                  <c:v>221</c:v>
                </c:pt>
                <c:pt idx="586">
                  <c:v>222</c:v>
                </c:pt>
                <c:pt idx="587">
                  <c:v>223</c:v>
                </c:pt>
                <c:pt idx="588">
                  <c:v>223</c:v>
                </c:pt>
                <c:pt idx="589">
                  <c:v>224</c:v>
                </c:pt>
                <c:pt idx="590">
                  <c:v>224</c:v>
                </c:pt>
                <c:pt idx="591">
                  <c:v>225</c:v>
                </c:pt>
                <c:pt idx="592">
                  <c:v>226</c:v>
                </c:pt>
                <c:pt idx="593">
                  <c:v>226</c:v>
                </c:pt>
                <c:pt idx="594">
                  <c:v>227</c:v>
                </c:pt>
                <c:pt idx="595">
                  <c:v>227</c:v>
                </c:pt>
                <c:pt idx="596">
                  <c:v>227</c:v>
                </c:pt>
                <c:pt idx="597">
                  <c:v>227</c:v>
                </c:pt>
                <c:pt idx="598">
                  <c:v>227</c:v>
                </c:pt>
                <c:pt idx="599">
                  <c:v>227</c:v>
                </c:pt>
                <c:pt idx="600">
                  <c:v>227</c:v>
                </c:pt>
                <c:pt idx="601">
                  <c:v>227</c:v>
                </c:pt>
                <c:pt idx="602">
                  <c:v>227</c:v>
                </c:pt>
                <c:pt idx="603">
                  <c:v>227</c:v>
                </c:pt>
                <c:pt idx="604">
                  <c:v>228</c:v>
                </c:pt>
                <c:pt idx="605">
                  <c:v>228</c:v>
                </c:pt>
                <c:pt idx="606">
                  <c:v>228</c:v>
                </c:pt>
                <c:pt idx="607">
                  <c:v>229</c:v>
                </c:pt>
                <c:pt idx="608">
                  <c:v>230</c:v>
                </c:pt>
                <c:pt idx="609">
                  <c:v>230</c:v>
                </c:pt>
                <c:pt idx="610">
                  <c:v>230</c:v>
                </c:pt>
                <c:pt idx="611">
                  <c:v>230</c:v>
                </c:pt>
                <c:pt idx="612">
                  <c:v>230</c:v>
                </c:pt>
                <c:pt idx="613">
                  <c:v>231</c:v>
                </c:pt>
                <c:pt idx="614">
                  <c:v>231</c:v>
                </c:pt>
                <c:pt idx="615">
                  <c:v>231</c:v>
                </c:pt>
                <c:pt idx="616">
                  <c:v>232</c:v>
                </c:pt>
                <c:pt idx="617">
                  <c:v>233</c:v>
                </c:pt>
                <c:pt idx="618">
                  <c:v>233</c:v>
                </c:pt>
                <c:pt idx="619">
                  <c:v>234</c:v>
                </c:pt>
                <c:pt idx="620">
                  <c:v>235</c:v>
                </c:pt>
                <c:pt idx="621">
                  <c:v>236</c:v>
                </c:pt>
                <c:pt idx="622">
                  <c:v>237</c:v>
                </c:pt>
                <c:pt idx="623">
                  <c:v>238</c:v>
                </c:pt>
                <c:pt idx="624">
                  <c:v>239</c:v>
                </c:pt>
                <c:pt idx="625">
                  <c:v>239</c:v>
                </c:pt>
                <c:pt idx="626">
                  <c:v>239</c:v>
                </c:pt>
                <c:pt idx="627">
                  <c:v>239</c:v>
                </c:pt>
                <c:pt idx="628">
                  <c:v>240</c:v>
                </c:pt>
                <c:pt idx="629">
                  <c:v>241</c:v>
                </c:pt>
                <c:pt idx="630">
                  <c:v>241</c:v>
                </c:pt>
                <c:pt idx="631">
                  <c:v>241</c:v>
                </c:pt>
                <c:pt idx="632">
                  <c:v>242</c:v>
                </c:pt>
                <c:pt idx="633">
                  <c:v>243</c:v>
                </c:pt>
                <c:pt idx="634">
                  <c:v>244</c:v>
                </c:pt>
                <c:pt idx="635">
                  <c:v>244</c:v>
                </c:pt>
                <c:pt idx="636">
                  <c:v>245</c:v>
                </c:pt>
                <c:pt idx="637">
                  <c:v>245</c:v>
                </c:pt>
                <c:pt idx="638">
                  <c:v>245</c:v>
                </c:pt>
                <c:pt idx="639">
                  <c:v>245</c:v>
                </c:pt>
                <c:pt idx="640">
                  <c:v>245</c:v>
                </c:pt>
                <c:pt idx="641">
                  <c:v>245</c:v>
                </c:pt>
                <c:pt idx="642">
                  <c:v>245</c:v>
                </c:pt>
                <c:pt idx="643">
                  <c:v>245</c:v>
                </c:pt>
                <c:pt idx="644">
                  <c:v>245</c:v>
                </c:pt>
                <c:pt idx="645">
                  <c:v>245</c:v>
                </c:pt>
                <c:pt idx="646">
                  <c:v>246</c:v>
                </c:pt>
                <c:pt idx="647">
                  <c:v>247</c:v>
                </c:pt>
                <c:pt idx="648">
                  <c:v>247</c:v>
                </c:pt>
                <c:pt idx="649">
                  <c:v>248</c:v>
                </c:pt>
                <c:pt idx="650">
                  <c:v>249</c:v>
                </c:pt>
                <c:pt idx="651">
                  <c:v>250</c:v>
                </c:pt>
                <c:pt idx="652">
                  <c:v>250</c:v>
                </c:pt>
                <c:pt idx="653">
                  <c:v>250</c:v>
                </c:pt>
                <c:pt idx="654">
                  <c:v>250</c:v>
                </c:pt>
                <c:pt idx="655">
                  <c:v>250</c:v>
                </c:pt>
                <c:pt idx="656">
                  <c:v>251</c:v>
                </c:pt>
                <c:pt idx="657">
                  <c:v>251</c:v>
                </c:pt>
                <c:pt idx="658">
                  <c:v>251</c:v>
                </c:pt>
                <c:pt idx="659">
                  <c:v>251</c:v>
                </c:pt>
                <c:pt idx="660">
                  <c:v>251</c:v>
                </c:pt>
                <c:pt idx="661">
                  <c:v>251</c:v>
                </c:pt>
                <c:pt idx="662">
                  <c:v>251</c:v>
                </c:pt>
                <c:pt idx="663">
                  <c:v>252</c:v>
                </c:pt>
                <c:pt idx="664">
                  <c:v>252</c:v>
                </c:pt>
                <c:pt idx="665">
                  <c:v>253</c:v>
                </c:pt>
                <c:pt idx="666">
                  <c:v>253</c:v>
                </c:pt>
                <c:pt idx="667">
                  <c:v>254</c:v>
                </c:pt>
                <c:pt idx="668">
                  <c:v>255</c:v>
                </c:pt>
                <c:pt idx="669">
                  <c:v>255</c:v>
                </c:pt>
                <c:pt idx="670">
                  <c:v>255</c:v>
                </c:pt>
                <c:pt idx="671">
                  <c:v>255</c:v>
                </c:pt>
                <c:pt idx="672">
                  <c:v>256</c:v>
                </c:pt>
                <c:pt idx="673">
                  <c:v>256</c:v>
                </c:pt>
                <c:pt idx="674">
                  <c:v>256</c:v>
                </c:pt>
                <c:pt idx="675">
                  <c:v>256</c:v>
                </c:pt>
                <c:pt idx="676">
                  <c:v>256</c:v>
                </c:pt>
                <c:pt idx="677">
                  <c:v>256</c:v>
                </c:pt>
                <c:pt idx="678">
                  <c:v>256</c:v>
                </c:pt>
                <c:pt idx="679">
                  <c:v>256</c:v>
                </c:pt>
                <c:pt idx="680">
                  <c:v>256</c:v>
                </c:pt>
                <c:pt idx="681">
                  <c:v>256</c:v>
                </c:pt>
                <c:pt idx="682">
                  <c:v>256</c:v>
                </c:pt>
                <c:pt idx="683">
                  <c:v>256</c:v>
                </c:pt>
                <c:pt idx="684">
                  <c:v>256</c:v>
                </c:pt>
                <c:pt idx="685">
                  <c:v>256</c:v>
                </c:pt>
                <c:pt idx="686">
                  <c:v>256</c:v>
                </c:pt>
                <c:pt idx="687">
                  <c:v>256</c:v>
                </c:pt>
                <c:pt idx="688">
                  <c:v>256</c:v>
                </c:pt>
                <c:pt idx="689">
                  <c:v>256</c:v>
                </c:pt>
                <c:pt idx="690">
                  <c:v>256</c:v>
                </c:pt>
                <c:pt idx="691">
                  <c:v>256</c:v>
                </c:pt>
                <c:pt idx="692">
                  <c:v>256</c:v>
                </c:pt>
                <c:pt idx="693">
                  <c:v>256</c:v>
                </c:pt>
                <c:pt idx="694">
                  <c:v>257</c:v>
                </c:pt>
                <c:pt idx="695">
                  <c:v>257</c:v>
                </c:pt>
                <c:pt idx="696">
                  <c:v>258</c:v>
                </c:pt>
                <c:pt idx="697">
                  <c:v>259</c:v>
                </c:pt>
                <c:pt idx="698">
                  <c:v>259</c:v>
                </c:pt>
                <c:pt idx="699">
                  <c:v>260</c:v>
                </c:pt>
                <c:pt idx="700">
                  <c:v>261</c:v>
                </c:pt>
                <c:pt idx="701">
                  <c:v>261</c:v>
                </c:pt>
                <c:pt idx="702">
                  <c:v>261</c:v>
                </c:pt>
                <c:pt idx="703">
                  <c:v>261</c:v>
                </c:pt>
                <c:pt idx="704">
                  <c:v>261</c:v>
                </c:pt>
                <c:pt idx="705">
                  <c:v>262</c:v>
                </c:pt>
                <c:pt idx="706">
                  <c:v>262</c:v>
                </c:pt>
                <c:pt idx="707">
                  <c:v>263</c:v>
                </c:pt>
                <c:pt idx="708">
                  <c:v>264</c:v>
                </c:pt>
                <c:pt idx="709">
                  <c:v>265</c:v>
                </c:pt>
                <c:pt idx="710">
                  <c:v>266</c:v>
                </c:pt>
                <c:pt idx="711">
                  <c:v>267</c:v>
                </c:pt>
                <c:pt idx="712">
                  <c:v>267</c:v>
                </c:pt>
                <c:pt idx="713">
                  <c:v>267</c:v>
                </c:pt>
                <c:pt idx="714">
                  <c:v>268</c:v>
                </c:pt>
                <c:pt idx="715">
                  <c:v>268</c:v>
                </c:pt>
                <c:pt idx="716">
                  <c:v>268</c:v>
                </c:pt>
                <c:pt idx="717">
                  <c:v>268</c:v>
                </c:pt>
                <c:pt idx="718">
                  <c:v>268</c:v>
                </c:pt>
                <c:pt idx="719">
                  <c:v>269</c:v>
                </c:pt>
                <c:pt idx="720">
                  <c:v>269</c:v>
                </c:pt>
                <c:pt idx="721">
                  <c:v>269</c:v>
                </c:pt>
                <c:pt idx="722">
                  <c:v>269</c:v>
                </c:pt>
                <c:pt idx="723">
                  <c:v>269</c:v>
                </c:pt>
                <c:pt idx="724">
                  <c:v>269</c:v>
                </c:pt>
                <c:pt idx="725">
                  <c:v>269</c:v>
                </c:pt>
                <c:pt idx="726">
                  <c:v>269</c:v>
                </c:pt>
                <c:pt idx="727">
                  <c:v>269</c:v>
                </c:pt>
                <c:pt idx="728">
                  <c:v>269</c:v>
                </c:pt>
                <c:pt idx="729">
                  <c:v>270</c:v>
                </c:pt>
                <c:pt idx="730">
                  <c:v>270</c:v>
                </c:pt>
                <c:pt idx="731">
                  <c:v>271</c:v>
                </c:pt>
                <c:pt idx="732">
                  <c:v>272</c:v>
                </c:pt>
                <c:pt idx="733">
                  <c:v>273</c:v>
                </c:pt>
                <c:pt idx="734">
                  <c:v>274</c:v>
                </c:pt>
                <c:pt idx="735">
                  <c:v>274</c:v>
                </c:pt>
                <c:pt idx="736">
                  <c:v>274</c:v>
                </c:pt>
                <c:pt idx="737">
                  <c:v>274</c:v>
                </c:pt>
                <c:pt idx="738">
                  <c:v>274</c:v>
                </c:pt>
                <c:pt idx="739">
                  <c:v>275</c:v>
                </c:pt>
                <c:pt idx="740">
                  <c:v>276</c:v>
                </c:pt>
                <c:pt idx="741">
                  <c:v>276</c:v>
                </c:pt>
                <c:pt idx="742">
                  <c:v>276</c:v>
                </c:pt>
                <c:pt idx="743">
                  <c:v>277</c:v>
                </c:pt>
                <c:pt idx="744">
                  <c:v>277</c:v>
                </c:pt>
                <c:pt idx="745">
                  <c:v>277</c:v>
                </c:pt>
                <c:pt idx="746">
                  <c:v>277</c:v>
                </c:pt>
                <c:pt idx="747">
                  <c:v>277</c:v>
                </c:pt>
                <c:pt idx="748">
                  <c:v>277</c:v>
                </c:pt>
                <c:pt idx="749">
                  <c:v>277</c:v>
                </c:pt>
                <c:pt idx="750">
                  <c:v>277</c:v>
                </c:pt>
                <c:pt idx="751">
                  <c:v>277</c:v>
                </c:pt>
                <c:pt idx="752">
                  <c:v>277</c:v>
                </c:pt>
                <c:pt idx="753">
                  <c:v>277</c:v>
                </c:pt>
                <c:pt idx="754">
                  <c:v>277</c:v>
                </c:pt>
                <c:pt idx="755">
                  <c:v>278</c:v>
                </c:pt>
                <c:pt idx="756">
                  <c:v>278</c:v>
                </c:pt>
                <c:pt idx="757">
                  <c:v>279</c:v>
                </c:pt>
                <c:pt idx="758">
                  <c:v>279</c:v>
                </c:pt>
                <c:pt idx="759">
                  <c:v>280</c:v>
                </c:pt>
                <c:pt idx="760">
                  <c:v>280</c:v>
                </c:pt>
                <c:pt idx="761">
                  <c:v>281</c:v>
                </c:pt>
                <c:pt idx="762">
                  <c:v>282</c:v>
                </c:pt>
                <c:pt idx="763">
                  <c:v>283</c:v>
                </c:pt>
                <c:pt idx="764">
                  <c:v>284</c:v>
                </c:pt>
                <c:pt idx="765">
                  <c:v>284</c:v>
                </c:pt>
                <c:pt idx="766">
                  <c:v>285</c:v>
                </c:pt>
                <c:pt idx="767">
                  <c:v>285</c:v>
                </c:pt>
                <c:pt idx="768">
                  <c:v>285</c:v>
                </c:pt>
                <c:pt idx="769">
                  <c:v>285</c:v>
                </c:pt>
                <c:pt idx="770">
                  <c:v>285</c:v>
                </c:pt>
                <c:pt idx="771">
                  <c:v>285</c:v>
                </c:pt>
                <c:pt idx="772">
                  <c:v>285</c:v>
                </c:pt>
                <c:pt idx="773">
                  <c:v>285</c:v>
                </c:pt>
                <c:pt idx="774">
                  <c:v>285</c:v>
                </c:pt>
                <c:pt idx="775">
                  <c:v>286</c:v>
                </c:pt>
                <c:pt idx="776">
                  <c:v>287</c:v>
                </c:pt>
                <c:pt idx="777">
                  <c:v>287</c:v>
                </c:pt>
                <c:pt idx="778">
                  <c:v>287</c:v>
                </c:pt>
                <c:pt idx="779">
                  <c:v>287</c:v>
                </c:pt>
                <c:pt idx="780">
                  <c:v>288</c:v>
                </c:pt>
                <c:pt idx="781">
                  <c:v>289</c:v>
                </c:pt>
                <c:pt idx="782">
                  <c:v>289</c:v>
                </c:pt>
                <c:pt idx="783">
                  <c:v>289</c:v>
                </c:pt>
                <c:pt idx="784">
                  <c:v>289</c:v>
                </c:pt>
                <c:pt idx="785">
                  <c:v>290</c:v>
                </c:pt>
                <c:pt idx="786">
                  <c:v>291</c:v>
                </c:pt>
                <c:pt idx="787">
                  <c:v>292</c:v>
                </c:pt>
                <c:pt idx="788">
                  <c:v>292</c:v>
                </c:pt>
                <c:pt idx="789">
                  <c:v>292</c:v>
                </c:pt>
                <c:pt idx="790">
                  <c:v>292</c:v>
                </c:pt>
                <c:pt idx="791">
                  <c:v>292</c:v>
                </c:pt>
                <c:pt idx="792">
                  <c:v>293</c:v>
                </c:pt>
                <c:pt idx="793">
                  <c:v>294</c:v>
                </c:pt>
                <c:pt idx="794">
                  <c:v>295</c:v>
                </c:pt>
                <c:pt idx="795">
                  <c:v>295</c:v>
                </c:pt>
                <c:pt idx="796">
                  <c:v>295</c:v>
                </c:pt>
                <c:pt idx="797">
                  <c:v>295</c:v>
                </c:pt>
                <c:pt idx="798">
                  <c:v>296</c:v>
                </c:pt>
                <c:pt idx="799">
                  <c:v>297</c:v>
                </c:pt>
                <c:pt idx="800">
                  <c:v>298</c:v>
                </c:pt>
                <c:pt idx="801">
                  <c:v>299</c:v>
                </c:pt>
                <c:pt idx="802">
                  <c:v>299</c:v>
                </c:pt>
                <c:pt idx="803">
                  <c:v>299</c:v>
                </c:pt>
                <c:pt idx="804">
                  <c:v>299</c:v>
                </c:pt>
                <c:pt idx="805">
                  <c:v>299</c:v>
                </c:pt>
                <c:pt idx="806">
                  <c:v>299</c:v>
                </c:pt>
                <c:pt idx="807">
                  <c:v>299</c:v>
                </c:pt>
                <c:pt idx="808">
                  <c:v>299</c:v>
                </c:pt>
                <c:pt idx="809">
                  <c:v>299</c:v>
                </c:pt>
                <c:pt idx="810">
                  <c:v>299</c:v>
                </c:pt>
                <c:pt idx="811">
                  <c:v>299</c:v>
                </c:pt>
                <c:pt idx="812">
                  <c:v>300</c:v>
                </c:pt>
                <c:pt idx="813">
                  <c:v>300</c:v>
                </c:pt>
                <c:pt idx="814">
                  <c:v>300</c:v>
                </c:pt>
                <c:pt idx="815">
                  <c:v>300</c:v>
                </c:pt>
                <c:pt idx="816">
                  <c:v>300</c:v>
                </c:pt>
                <c:pt idx="817">
                  <c:v>301</c:v>
                </c:pt>
                <c:pt idx="818">
                  <c:v>301</c:v>
                </c:pt>
                <c:pt idx="819">
                  <c:v>301</c:v>
                </c:pt>
                <c:pt idx="820">
                  <c:v>301</c:v>
                </c:pt>
                <c:pt idx="821">
                  <c:v>302</c:v>
                </c:pt>
                <c:pt idx="822">
                  <c:v>302</c:v>
                </c:pt>
                <c:pt idx="823">
                  <c:v>302</c:v>
                </c:pt>
                <c:pt idx="824">
                  <c:v>303</c:v>
                </c:pt>
                <c:pt idx="825">
                  <c:v>303</c:v>
                </c:pt>
                <c:pt idx="826">
                  <c:v>304</c:v>
                </c:pt>
                <c:pt idx="827">
                  <c:v>304</c:v>
                </c:pt>
                <c:pt idx="828">
                  <c:v>304</c:v>
                </c:pt>
                <c:pt idx="829">
                  <c:v>304</c:v>
                </c:pt>
                <c:pt idx="830">
                  <c:v>304</c:v>
                </c:pt>
                <c:pt idx="831">
                  <c:v>304</c:v>
                </c:pt>
                <c:pt idx="832">
                  <c:v>304</c:v>
                </c:pt>
                <c:pt idx="833">
                  <c:v>305</c:v>
                </c:pt>
                <c:pt idx="834">
                  <c:v>305</c:v>
                </c:pt>
                <c:pt idx="835">
                  <c:v>305</c:v>
                </c:pt>
                <c:pt idx="836">
                  <c:v>306</c:v>
                </c:pt>
                <c:pt idx="837">
                  <c:v>306</c:v>
                </c:pt>
                <c:pt idx="838">
                  <c:v>306</c:v>
                </c:pt>
                <c:pt idx="839">
                  <c:v>307</c:v>
                </c:pt>
                <c:pt idx="840">
                  <c:v>308</c:v>
                </c:pt>
                <c:pt idx="841">
                  <c:v>309</c:v>
                </c:pt>
                <c:pt idx="842">
                  <c:v>309</c:v>
                </c:pt>
                <c:pt idx="843">
                  <c:v>309</c:v>
                </c:pt>
                <c:pt idx="844">
                  <c:v>310</c:v>
                </c:pt>
                <c:pt idx="845">
                  <c:v>311</c:v>
                </c:pt>
                <c:pt idx="846">
                  <c:v>311</c:v>
                </c:pt>
                <c:pt idx="847">
                  <c:v>312</c:v>
                </c:pt>
                <c:pt idx="848">
                  <c:v>313</c:v>
                </c:pt>
                <c:pt idx="849">
                  <c:v>313</c:v>
                </c:pt>
                <c:pt idx="850">
                  <c:v>313</c:v>
                </c:pt>
                <c:pt idx="851">
                  <c:v>314</c:v>
                </c:pt>
                <c:pt idx="852">
                  <c:v>315</c:v>
                </c:pt>
                <c:pt idx="853">
                  <c:v>315</c:v>
                </c:pt>
                <c:pt idx="854">
                  <c:v>315</c:v>
                </c:pt>
                <c:pt idx="855">
                  <c:v>315</c:v>
                </c:pt>
                <c:pt idx="856">
                  <c:v>316</c:v>
                </c:pt>
                <c:pt idx="857">
                  <c:v>317</c:v>
                </c:pt>
                <c:pt idx="858">
                  <c:v>318</c:v>
                </c:pt>
                <c:pt idx="859">
                  <c:v>318</c:v>
                </c:pt>
                <c:pt idx="860">
                  <c:v>318</c:v>
                </c:pt>
                <c:pt idx="861">
                  <c:v>319</c:v>
                </c:pt>
                <c:pt idx="862">
                  <c:v>319</c:v>
                </c:pt>
                <c:pt idx="863">
                  <c:v>319</c:v>
                </c:pt>
                <c:pt idx="864">
                  <c:v>319</c:v>
                </c:pt>
                <c:pt idx="865">
                  <c:v>319</c:v>
                </c:pt>
                <c:pt idx="866">
                  <c:v>319</c:v>
                </c:pt>
                <c:pt idx="867">
                  <c:v>319</c:v>
                </c:pt>
                <c:pt idx="868">
                  <c:v>319</c:v>
                </c:pt>
                <c:pt idx="869">
                  <c:v>319</c:v>
                </c:pt>
                <c:pt idx="870">
                  <c:v>320</c:v>
                </c:pt>
                <c:pt idx="871">
                  <c:v>320</c:v>
                </c:pt>
                <c:pt idx="872">
                  <c:v>321</c:v>
                </c:pt>
                <c:pt idx="873">
                  <c:v>322</c:v>
                </c:pt>
                <c:pt idx="874">
                  <c:v>323</c:v>
                </c:pt>
                <c:pt idx="875">
                  <c:v>324</c:v>
                </c:pt>
                <c:pt idx="876">
                  <c:v>324</c:v>
                </c:pt>
                <c:pt idx="877">
                  <c:v>325</c:v>
                </c:pt>
                <c:pt idx="878">
                  <c:v>325</c:v>
                </c:pt>
                <c:pt idx="879">
                  <c:v>326</c:v>
                </c:pt>
                <c:pt idx="880">
                  <c:v>327</c:v>
                </c:pt>
                <c:pt idx="881">
                  <c:v>328</c:v>
                </c:pt>
                <c:pt idx="882">
                  <c:v>328</c:v>
                </c:pt>
                <c:pt idx="883">
                  <c:v>329</c:v>
                </c:pt>
                <c:pt idx="884">
                  <c:v>329</c:v>
                </c:pt>
                <c:pt idx="885">
                  <c:v>329</c:v>
                </c:pt>
                <c:pt idx="886">
                  <c:v>329</c:v>
                </c:pt>
                <c:pt idx="887">
                  <c:v>329</c:v>
                </c:pt>
                <c:pt idx="888">
                  <c:v>329</c:v>
                </c:pt>
                <c:pt idx="889">
                  <c:v>329</c:v>
                </c:pt>
                <c:pt idx="890">
                  <c:v>330</c:v>
                </c:pt>
                <c:pt idx="891">
                  <c:v>330</c:v>
                </c:pt>
                <c:pt idx="892">
                  <c:v>331</c:v>
                </c:pt>
                <c:pt idx="893">
                  <c:v>331</c:v>
                </c:pt>
                <c:pt idx="894">
                  <c:v>331</c:v>
                </c:pt>
                <c:pt idx="895">
                  <c:v>331</c:v>
                </c:pt>
                <c:pt idx="896">
                  <c:v>332</c:v>
                </c:pt>
                <c:pt idx="897">
                  <c:v>332</c:v>
                </c:pt>
                <c:pt idx="898">
                  <c:v>332</c:v>
                </c:pt>
                <c:pt idx="899">
                  <c:v>332</c:v>
                </c:pt>
                <c:pt idx="900">
                  <c:v>333</c:v>
                </c:pt>
                <c:pt idx="901">
                  <c:v>334</c:v>
                </c:pt>
                <c:pt idx="902">
                  <c:v>335</c:v>
                </c:pt>
                <c:pt idx="903">
                  <c:v>335</c:v>
                </c:pt>
                <c:pt idx="904">
                  <c:v>336</c:v>
                </c:pt>
                <c:pt idx="905">
                  <c:v>337</c:v>
                </c:pt>
                <c:pt idx="906">
                  <c:v>337</c:v>
                </c:pt>
                <c:pt idx="907">
                  <c:v>338</c:v>
                </c:pt>
                <c:pt idx="908">
                  <c:v>338</c:v>
                </c:pt>
                <c:pt idx="909">
                  <c:v>338</c:v>
                </c:pt>
                <c:pt idx="910">
                  <c:v>339</c:v>
                </c:pt>
                <c:pt idx="911">
                  <c:v>339</c:v>
                </c:pt>
                <c:pt idx="912">
                  <c:v>339</c:v>
                </c:pt>
                <c:pt idx="913">
                  <c:v>339</c:v>
                </c:pt>
                <c:pt idx="914">
                  <c:v>340</c:v>
                </c:pt>
                <c:pt idx="915">
                  <c:v>341</c:v>
                </c:pt>
                <c:pt idx="916">
                  <c:v>341</c:v>
                </c:pt>
                <c:pt idx="917">
                  <c:v>342</c:v>
                </c:pt>
                <c:pt idx="918">
                  <c:v>342</c:v>
                </c:pt>
                <c:pt idx="919">
                  <c:v>342</c:v>
                </c:pt>
                <c:pt idx="920">
                  <c:v>342</c:v>
                </c:pt>
                <c:pt idx="921">
                  <c:v>342</c:v>
                </c:pt>
                <c:pt idx="922">
                  <c:v>342</c:v>
                </c:pt>
                <c:pt idx="923">
                  <c:v>342</c:v>
                </c:pt>
                <c:pt idx="924">
                  <c:v>343</c:v>
                </c:pt>
                <c:pt idx="925">
                  <c:v>343</c:v>
                </c:pt>
                <c:pt idx="926">
                  <c:v>343</c:v>
                </c:pt>
                <c:pt idx="927">
                  <c:v>343</c:v>
                </c:pt>
                <c:pt idx="928">
                  <c:v>344</c:v>
                </c:pt>
                <c:pt idx="929">
                  <c:v>344</c:v>
                </c:pt>
                <c:pt idx="930">
                  <c:v>344</c:v>
                </c:pt>
                <c:pt idx="931">
                  <c:v>344</c:v>
                </c:pt>
                <c:pt idx="932">
                  <c:v>344</c:v>
                </c:pt>
                <c:pt idx="933">
                  <c:v>344</c:v>
                </c:pt>
                <c:pt idx="934">
                  <c:v>344</c:v>
                </c:pt>
                <c:pt idx="935">
                  <c:v>344</c:v>
                </c:pt>
                <c:pt idx="936">
                  <c:v>344</c:v>
                </c:pt>
                <c:pt idx="937">
                  <c:v>345</c:v>
                </c:pt>
                <c:pt idx="938">
                  <c:v>346</c:v>
                </c:pt>
                <c:pt idx="939">
                  <c:v>347</c:v>
                </c:pt>
                <c:pt idx="940">
                  <c:v>348</c:v>
                </c:pt>
                <c:pt idx="941">
                  <c:v>349</c:v>
                </c:pt>
                <c:pt idx="942">
                  <c:v>350</c:v>
                </c:pt>
                <c:pt idx="943">
                  <c:v>350</c:v>
                </c:pt>
                <c:pt idx="944">
                  <c:v>351</c:v>
                </c:pt>
                <c:pt idx="945">
                  <c:v>352</c:v>
                </c:pt>
                <c:pt idx="946">
                  <c:v>352</c:v>
                </c:pt>
                <c:pt idx="947">
                  <c:v>353</c:v>
                </c:pt>
                <c:pt idx="948">
                  <c:v>353</c:v>
                </c:pt>
                <c:pt idx="949">
                  <c:v>354</c:v>
                </c:pt>
                <c:pt idx="950">
                  <c:v>354</c:v>
                </c:pt>
                <c:pt idx="951">
                  <c:v>354</c:v>
                </c:pt>
                <c:pt idx="952">
                  <c:v>355</c:v>
                </c:pt>
                <c:pt idx="953">
                  <c:v>355</c:v>
                </c:pt>
                <c:pt idx="954">
                  <c:v>356</c:v>
                </c:pt>
                <c:pt idx="955">
                  <c:v>356</c:v>
                </c:pt>
                <c:pt idx="956">
                  <c:v>356</c:v>
                </c:pt>
                <c:pt idx="957">
                  <c:v>356</c:v>
                </c:pt>
                <c:pt idx="958">
                  <c:v>357</c:v>
                </c:pt>
                <c:pt idx="959">
                  <c:v>358</c:v>
                </c:pt>
                <c:pt idx="960">
                  <c:v>358</c:v>
                </c:pt>
                <c:pt idx="961">
                  <c:v>359</c:v>
                </c:pt>
                <c:pt idx="962">
                  <c:v>360</c:v>
                </c:pt>
                <c:pt idx="963">
                  <c:v>361</c:v>
                </c:pt>
                <c:pt idx="964">
                  <c:v>362</c:v>
                </c:pt>
                <c:pt idx="965">
                  <c:v>362</c:v>
                </c:pt>
                <c:pt idx="966">
                  <c:v>362</c:v>
                </c:pt>
                <c:pt idx="967">
                  <c:v>363</c:v>
                </c:pt>
                <c:pt idx="968">
                  <c:v>364</c:v>
                </c:pt>
                <c:pt idx="969">
                  <c:v>364</c:v>
                </c:pt>
                <c:pt idx="970">
                  <c:v>364</c:v>
                </c:pt>
                <c:pt idx="971">
                  <c:v>364</c:v>
                </c:pt>
                <c:pt idx="972">
                  <c:v>364</c:v>
                </c:pt>
                <c:pt idx="973">
                  <c:v>364</c:v>
                </c:pt>
                <c:pt idx="974">
                  <c:v>364</c:v>
                </c:pt>
                <c:pt idx="975">
                  <c:v>364</c:v>
                </c:pt>
                <c:pt idx="976">
                  <c:v>364</c:v>
                </c:pt>
                <c:pt idx="977">
                  <c:v>365</c:v>
                </c:pt>
                <c:pt idx="978">
                  <c:v>366</c:v>
                </c:pt>
                <c:pt idx="979">
                  <c:v>367</c:v>
                </c:pt>
                <c:pt idx="980">
                  <c:v>368</c:v>
                </c:pt>
                <c:pt idx="981">
                  <c:v>369</c:v>
                </c:pt>
                <c:pt idx="982">
                  <c:v>369</c:v>
                </c:pt>
                <c:pt idx="983">
                  <c:v>370</c:v>
                </c:pt>
                <c:pt idx="984">
                  <c:v>371</c:v>
                </c:pt>
                <c:pt idx="985">
                  <c:v>372</c:v>
                </c:pt>
                <c:pt idx="986">
                  <c:v>373</c:v>
                </c:pt>
                <c:pt idx="987">
                  <c:v>374</c:v>
                </c:pt>
                <c:pt idx="988">
                  <c:v>375</c:v>
                </c:pt>
                <c:pt idx="989">
                  <c:v>376</c:v>
                </c:pt>
                <c:pt idx="990">
                  <c:v>377</c:v>
                </c:pt>
                <c:pt idx="991">
                  <c:v>377</c:v>
                </c:pt>
                <c:pt idx="992">
                  <c:v>378</c:v>
                </c:pt>
                <c:pt idx="993">
                  <c:v>379</c:v>
                </c:pt>
                <c:pt idx="994">
                  <c:v>380</c:v>
                </c:pt>
                <c:pt idx="995">
                  <c:v>380</c:v>
                </c:pt>
                <c:pt idx="996">
                  <c:v>380</c:v>
                </c:pt>
                <c:pt idx="997">
                  <c:v>380</c:v>
                </c:pt>
                <c:pt idx="998">
                  <c:v>380</c:v>
                </c:pt>
                <c:pt idx="999">
                  <c:v>380</c:v>
                </c:pt>
                <c:pt idx="1000">
                  <c:v>380</c:v>
                </c:pt>
                <c:pt idx="1001">
                  <c:v>380</c:v>
                </c:pt>
                <c:pt idx="1002">
                  <c:v>380</c:v>
                </c:pt>
                <c:pt idx="1003">
                  <c:v>380</c:v>
                </c:pt>
                <c:pt idx="1004">
                  <c:v>381</c:v>
                </c:pt>
                <c:pt idx="1005">
                  <c:v>381</c:v>
                </c:pt>
                <c:pt idx="1006">
                  <c:v>382</c:v>
                </c:pt>
                <c:pt idx="1007">
                  <c:v>383</c:v>
                </c:pt>
                <c:pt idx="1008">
                  <c:v>383</c:v>
                </c:pt>
                <c:pt idx="1009">
                  <c:v>384</c:v>
                </c:pt>
                <c:pt idx="1010">
                  <c:v>385</c:v>
                </c:pt>
                <c:pt idx="1011">
                  <c:v>386</c:v>
                </c:pt>
                <c:pt idx="1012">
                  <c:v>387</c:v>
                </c:pt>
                <c:pt idx="1013">
                  <c:v>388</c:v>
                </c:pt>
                <c:pt idx="1014">
                  <c:v>389</c:v>
                </c:pt>
                <c:pt idx="1015">
                  <c:v>390</c:v>
                </c:pt>
                <c:pt idx="1016">
                  <c:v>391</c:v>
                </c:pt>
                <c:pt idx="1017">
                  <c:v>392</c:v>
                </c:pt>
                <c:pt idx="1018">
                  <c:v>393</c:v>
                </c:pt>
                <c:pt idx="1019">
                  <c:v>393</c:v>
                </c:pt>
                <c:pt idx="1020">
                  <c:v>394</c:v>
                </c:pt>
                <c:pt idx="1021">
                  <c:v>395</c:v>
                </c:pt>
                <c:pt idx="1022">
                  <c:v>396</c:v>
                </c:pt>
                <c:pt idx="1023">
                  <c:v>397</c:v>
                </c:pt>
                <c:pt idx="1024">
                  <c:v>398</c:v>
                </c:pt>
                <c:pt idx="1025">
                  <c:v>399</c:v>
                </c:pt>
                <c:pt idx="1026">
                  <c:v>399</c:v>
                </c:pt>
                <c:pt idx="1027">
                  <c:v>399</c:v>
                </c:pt>
                <c:pt idx="1028">
                  <c:v>400</c:v>
                </c:pt>
                <c:pt idx="1029">
                  <c:v>400</c:v>
                </c:pt>
                <c:pt idx="1030">
                  <c:v>400</c:v>
                </c:pt>
                <c:pt idx="1031">
                  <c:v>401</c:v>
                </c:pt>
                <c:pt idx="1032">
                  <c:v>401</c:v>
                </c:pt>
                <c:pt idx="1033">
                  <c:v>402</c:v>
                </c:pt>
                <c:pt idx="1034">
                  <c:v>403</c:v>
                </c:pt>
                <c:pt idx="1035">
                  <c:v>404</c:v>
                </c:pt>
                <c:pt idx="1036">
                  <c:v>405</c:v>
                </c:pt>
                <c:pt idx="1037">
                  <c:v>406</c:v>
                </c:pt>
                <c:pt idx="1038">
                  <c:v>406</c:v>
                </c:pt>
                <c:pt idx="1039">
                  <c:v>406</c:v>
                </c:pt>
                <c:pt idx="1040">
                  <c:v>406</c:v>
                </c:pt>
                <c:pt idx="1041">
                  <c:v>407</c:v>
                </c:pt>
                <c:pt idx="1042">
                  <c:v>408</c:v>
                </c:pt>
                <c:pt idx="1043">
                  <c:v>408</c:v>
                </c:pt>
                <c:pt idx="1044">
                  <c:v>408</c:v>
                </c:pt>
                <c:pt idx="1045">
                  <c:v>408</c:v>
                </c:pt>
                <c:pt idx="1046">
                  <c:v>408</c:v>
                </c:pt>
                <c:pt idx="1047">
                  <c:v>408</c:v>
                </c:pt>
                <c:pt idx="1048">
                  <c:v>408</c:v>
                </c:pt>
                <c:pt idx="1049">
                  <c:v>408</c:v>
                </c:pt>
                <c:pt idx="1050">
                  <c:v>408</c:v>
                </c:pt>
                <c:pt idx="1051">
                  <c:v>408</c:v>
                </c:pt>
                <c:pt idx="1052">
                  <c:v>408</c:v>
                </c:pt>
                <c:pt idx="1053">
                  <c:v>408</c:v>
                </c:pt>
                <c:pt idx="1054">
                  <c:v>409</c:v>
                </c:pt>
                <c:pt idx="1055">
                  <c:v>410</c:v>
                </c:pt>
                <c:pt idx="1056">
                  <c:v>411</c:v>
                </c:pt>
                <c:pt idx="1057">
                  <c:v>412</c:v>
                </c:pt>
                <c:pt idx="1058">
                  <c:v>412</c:v>
                </c:pt>
                <c:pt idx="1059">
                  <c:v>413</c:v>
                </c:pt>
                <c:pt idx="1060">
                  <c:v>413</c:v>
                </c:pt>
                <c:pt idx="1061">
                  <c:v>414</c:v>
                </c:pt>
                <c:pt idx="1062">
                  <c:v>415</c:v>
                </c:pt>
                <c:pt idx="1063">
                  <c:v>416</c:v>
                </c:pt>
                <c:pt idx="1064">
                  <c:v>416</c:v>
                </c:pt>
                <c:pt idx="1065">
                  <c:v>416</c:v>
                </c:pt>
                <c:pt idx="1066">
                  <c:v>416</c:v>
                </c:pt>
                <c:pt idx="1067">
                  <c:v>417</c:v>
                </c:pt>
                <c:pt idx="1068">
                  <c:v>417</c:v>
                </c:pt>
                <c:pt idx="1069">
                  <c:v>417</c:v>
                </c:pt>
                <c:pt idx="1070">
                  <c:v>418</c:v>
                </c:pt>
                <c:pt idx="1071">
                  <c:v>418</c:v>
                </c:pt>
                <c:pt idx="1072">
                  <c:v>418</c:v>
                </c:pt>
                <c:pt idx="1073">
                  <c:v>419</c:v>
                </c:pt>
                <c:pt idx="1074">
                  <c:v>420</c:v>
                </c:pt>
                <c:pt idx="1075">
                  <c:v>420</c:v>
                </c:pt>
                <c:pt idx="1076">
                  <c:v>420</c:v>
                </c:pt>
                <c:pt idx="1077">
                  <c:v>420</c:v>
                </c:pt>
                <c:pt idx="1078">
                  <c:v>420</c:v>
                </c:pt>
                <c:pt idx="1079">
                  <c:v>420</c:v>
                </c:pt>
                <c:pt idx="1080">
                  <c:v>420</c:v>
                </c:pt>
                <c:pt idx="1081">
                  <c:v>420</c:v>
                </c:pt>
                <c:pt idx="1082">
                  <c:v>420</c:v>
                </c:pt>
                <c:pt idx="1083">
                  <c:v>420</c:v>
                </c:pt>
                <c:pt idx="1084">
                  <c:v>421</c:v>
                </c:pt>
                <c:pt idx="1085">
                  <c:v>421</c:v>
                </c:pt>
                <c:pt idx="1086">
                  <c:v>421</c:v>
                </c:pt>
                <c:pt idx="1087">
                  <c:v>422</c:v>
                </c:pt>
                <c:pt idx="1088">
                  <c:v>423</c:v>
                </c:pt>
                <c:pt idx="1089">
                  <c:v>424</c:v>
                </c:pt>
                <c:pt idx="1090">
                  <c:v>425</c:v>
                </c:pt>
                <c:pt idx="1091">
                  <c:v>426</c:v>
                </c:pt>
                <c:pt idx="1092">
                  <c:v>427</c:v>
                </c:pt>
                <c:pt idx="1093">
                  <c:v>428</c:v>
                </c:pt>
                <c:pt idx="1094">
                  <c:v>429</c:v>
                </c:pt>
                <c:pt idx="1095">
                  <c:v>430</c:v>
                </c:pt>
                <c:pt idx="1096">
                  <c:v>431</c:v>
                </c:pt>
                <c:pt idx="1097">
                  <c:v>431</c:v>
                </c:pt>
                <c:pt idx="1098">
                  <c:v>432</c:v>
                </c:pt>
                <c:pt idx="1099">
                  <c:v>432</c:v>
                </c:pt>
                <c:pt idx="1100">
                  <c:v>433</c:v>
                </c:pt>
                <c:pt idx="1101">
                  <c:v>433</c:v>
                </c:pt>
                <c:pt idx="1102">
                  <c:v>433</c:v>
                </c:pt>
                <c:pt idx="1103">
                  <c:v>434</c:v>
                </c:pt>
                <c:pt idx="1104">
                  <c:v>435</c:v>
                </c:pt>
                <c:pt idx="1105">
                  <c:v>435</c:v>
                </c:pt>
                <c:pt idx="1106">
                  <c:v>435</c:v>
                </c:pt>
                <c:pt idx="1107">
                  <c:v>435</c:v>
                </c:pt>
                <c:pt idx="1108">
                  <c:v>436</c:v>
                </c:pt>
                <c:pt idx="1109">
                  <c:v>437</c:v>
                </c:pt>
                <c:pt idx="1110">
                  <c:v>437</c:v>
                </c:pt>
                <c:pt idx="1111">
                  <c:v>437</c:v>
                </c:pt>
                <c:pt idx="1112">
                  <c:v>437</c:v>
                </c:pt>
                <c:pt idx="1113">
                  <c:v>437</c:v>
                </c:pt>
                <c:pt idx="1114">
                  <c:v>437</c:v>
                </c:pt>
                <c:pt idx="1115">
                  <c:v>437</c:v>
                </c:pt>
                <c:pt idx="1116">
                  <c:v>437</c:v>
                </c:pt>
                <c:pt idx="1117">
                  <c:v>437</c:v>
                </c:pt>
                <c:pt idx="1118">
                  <c:v>437</c:v>
                </c:pt>
                <c:pt idx="1119">
                  <c:v>437</c:v>
                </c:pt>
                <c:pt idx="1120">
                  <c:v>438</c:v>
                </c:pt>
                <c:pt idx="1121">
                  <c:v>439</c:v>
                </c:pt>
                <c:pt idx="1122">
                  <c:v>439</c:v>
                </c:pt>
                <c:pt idx="1123">
                  <c:v>440</c:v>
                </c:pt>
                <c:pt idx="1124">
                  <c:v>441</c:v>
                </c:pt>
                <c:pt idx="1125">
                  <c:v>442</c:v>
                </c:pt>
                <c:pt idx="1126">
                  <c:v>443</c:v>
                </c:pt>
                <c:pt idx="1127">
                  <c:v>444</c:v>
                </c:pt>
                <c:pt idx="1128">
                  <c:v>445</c:v>
                </c:pt>
                <c:pt idx="1129">
                  <c:v>446</c:v>
                </c:pt>
                <c:pt idx="1130">
                  <c:v>446</c:v>
                </c:pt>
                <c:pt idx="1131">
                  <c:v>447</c:v>
                </c:pt>
                <c:pt idx="1132">
                  <c:v>447</c:v>
                </c:pt>
                <c:pt idx="1133">
                  <c:v>447</c:v>
                </c:pt>
                <c:pt idx="1134">
                  <c:v>447</c:v>
                </c:pt>
                <c:pt idx="1135">
                  <c:v>448</c:v>
                </c:pt>
                <c:pt idx="1136">
                  <c:v>448</c:v>
                </c:pt>
                <c:pt idx="1137">
                  <c:v>448</c:v>
                </c:pt>
                <c:pt idx="1138">
                  <c:v>448</c:v>
                </c:pt>
                <c:pt idx="1139">
                  <c:v>448</c:v>
                </c:pt>
                <c:pt idx="1140">
                  <c:v>449</c:v>
                </c:pt>
                <c:pt idx="1141">
                  <c:v>450</c:v>
                </c:pt>
                <c:pt idx="1142">
                  <c:v>451</c:v>
                </c:pt>
                <c:pt idx="1143">
                  <c:v>452</c:v>
                </c:pt>
                <c:pt idx="1144">
                  <c:v>453</c:v>
                </c:pt>
                <c:pt idx="1145">
                  <c:v>453</c:v>
                </c:pt>
                <c:pt idx="1146">
                  <c:v>453</c:v>
                </c:pt>
                <c:pt idx="1147">
                  <c:v>453</c:v>
                </c:pt>
                <c:pt idx="1148">
                  <c:v>454</c:v>
                </c:pt>
                <c:pt idx="1149">
                  <c:v>454</c:v>
                </c:pt>
                <c:pt idx="1150">
                  <c:v>455</c:v>
                </c:pt>
                <c:pt idx="1151">
                  <c:v>456</c:v>
                </c:pt>
                <c:pt idx="1152">
                  <c:v>457</c:v>
                </c:pt>
                <c:pt idx="1153">
                  <c:v>457</c:v>
                </c:pt>
                <c:pt idx="1154">
                  <c:v>458</c:v>
                </c:pt>
                <c:pt idx="1155">
                  <c:v>459</c:v>
                </c:pt>
                <c:pt idx="1156">
                  <c:v>460</c:v>
                </c:pt>
                <c:pt idx="1157">
                  <c:v>460</c:v>
                </c:pt>
                <c:pt idx="1158">
                  <c:v>460</c:v>
                </c:pt>
                <c:pt idx="1159">
                  <c:v>461</c:v>
                </c:pt>
                <c:pt idx="1160">
                  <c:v>462</c:v>
                </c:pt>
                <c:pt idx="1161">
                  <c:v>463</c:v>
                </c:pt>
                <c:pt idx="1162">
                  <c:v>464</c:v>
                </c:pt>
                <c:pt idx="1163">
                  <c:v>465</c:v>
                </c:pt>
                <c:pt idx="1164">
                  <c:v>466</c:v>
                </c:pt>
                <c:pt idx="1165">
                  <c:v>467</c:v>
                </c:pt>
                <c:pt idx="1166">
                  <c:v>468</c:v>
                </c:pt>
                <c:pt idx="1167">
                  <c:v>469</c:v>
                </c:pt>
                <c:pt idx="1168">
                  <c:v>470</c:v>
                </c:pt>
                <c:pt idx="1169">
                  <c:v>470</c:v>
                </c:pt>
                <c:pt idx="1170">
                  <c:v>470</c:v>
                </c:pt>
                <c:pt idx="1171">
                  <c:v>470</c:v>
                </c:pt>
                <c:pt idx="1172">
                  <c:v>470</c:v>
                </c:pt>
                <c:pt idx="1173">
                  <c:v>471</c:v>
                </c:pt>
                <c:pt idx="1174">
                  <c:v>472</c:v>
                </c:pt>
                <c:pt idx="1175">
                  <c:v>473</c:v>
                </c:pt>
                <c:pt idx="1176">
                  <c:v>474</c:v>
                </c:pt>
                <c:pt idx="1177">
                  <c:v>475</c:v>
                </c:pt>
                <c:pt idx="1178">
                  <c:v>476</c:v>
                </c:pt>
                <c:pt idx="1179">
                  <c:v>476</c:v>
                </c:pt>
                <c:pt idx="1180">
                  <c:v>477</c:v>
                </c:pt>
                <c:pt idx="1181">
                  <c:v>478</c:v>
                </c:pt>
                <c:pt idx="1182">
                  <c:v>478</c:v>
                </c:pt>
                <c:pt idx="1183">
                  <c:v>478</c:v>
                </c:pt>
                <c:pt idx="1184">
                  <c:v>479</c:v>
                </c:pt>
                <c:pt idx="1185">
                  <c:v>480</c:v>
                </c:pt>
                <c:pt idx="1186">
                  <c:v>480</c:v>
                </c:pt>
                <c:pt idx="1187">
                  <c:v>480</c:v>
                </c:pt>
                <c:pt idx="1188">
                  <c:v>480</c:v>
                </c:pt>
                <c:pt idx="1189">
                  <c:v>480</c:v>
                </c:pt>
                <c:pt idx="1190">
                  <c:v>481</c:v>
                </c:pt>
                <c:pt idx="1191">
                  <c:v>481</c:v>
                </c:pt>
                <c:pt idx="1192">
                  <c:v>481</c:v>
                </c:pt>
                <c:pt idx="1193">
                  <c:v>481</c:v>
                </c:pt>
                <c:pt idx="1194">
                  <c:v>481</c:v>
                </c:pt>
                <c:pt idx="1195">
                  <c:v>481</c:v>
                </c:pt>
                <c:pt idx="1196">
                  <c:v>481</c:v>
                </c:pt>
                <c:pt idx="1197">
                  <c:v>481</c:v>
                </c:pt>
                <c:pt idx="1198">
                  <c:v>481</c:v>
                </c:pt>
                <c:pt idx="1199">
                  <c:v>481</c:v>
                </c:pt>
                <c:pt idx="1200">
                  <c:v>481</c:v>
                </c:pt>
                <c:pt idx="1201">
                  <c:v>481</c:v>
                </c:pt>
                <c:pt idx="1202">
                  <c:v>481</c:v>
                </c:pt>
                <c:pt idx="1203">
                  <c:v>481</c:v>
                </c:pt>
                <c:pt idx="1204">
                  <c:v>481</c:v>
                </c:pt>
                <c:pt idx="1205">
                  <c:v>481</c:v>
                </c:pt>
                <c:pt idx="1206">
                  <c:v>481</c:v>
                </c:pt>
                <c:pt idx="1207">
                  <c:v>481</c:v>
                </c:pt>
                <c:pt idx="1208">
                  <c:v>481</c:v>
                </c:pt>
                <c:pt idx="1209">
                  <c:v>482</c:v>
                </c:pt>
                <c:pt idx="1210">
                  <c:v>482</c:v>
                </c:pt>
                <c:pt idx="1211">
                  <c:v>483</c:v>
                </c:pt>
                <c:pt idx="1212">
                  <c:v>484</c:v>
                </c:pt>
                <c:pt idx="1213">
                  <c:v>484</c:v>
                </c:pt>
                <c:pt idx="1214">
                  <c:v>485</c:v>
                </c:pt>
                <c:pt idx="1215">
                  <c:v>486</c:v>
                </c:pt>
                <c:pt idx="1216">
                  <c:v>486</c:v>
                </c:pt>
                <c:pt idx="1217">
                  <c:v>486</c:v>
                </c:pt>
                <c:pt idx="1218">
                  <c:v>486</c:v>
                </c:pt>
                <c:pt idx="1219">
                  <c:v>487</c:v>
                </c:pt>
                <c:pt idx="1220">
                  <c:v>487</c:v>
                </c:pt>
                <c:pt idx="1221">
                  <c:v>487</c:v>
                </c:pt>
                <c:pt idx="1222">
                  <c:v>488</c:v>
                </c:pt>
                <c:pt idx="1223">
                  <c:v>488</c:v>
                </c:pt>
                <c:pt idx="1224">
                  <c:v>488</c:v>
                </c:pt>
                <c:pt idx="1225">
                  <c:v>488</c:v>
                </c:pt>
                <c:pt idx="1226">
                  <c:v>488</c:v>
                </c:pt>
                <c:pt idx="1227">
                  <c:v>489</c:v>
                </c:pt>
                <c:pt idx="1228">
                  <c:v>490</c:v>
                </c:pt>
                <c:pt idx="1229">
                  <c:v>491</c:v>
                </c:pt>
                <c:pt idx="1230">
                  <c:v>491</c:v>
                </c:pt>
                <c:pt idx="1231">
                  <c:v>491</c:v>
                </c:pt>
                <c:pt idx="1232">
                  <c:v>492</c:v>
                </c:pt>
                <c:pt idx="1233">
                  <c:v>492</c:v>
                </c:pt>
                <c:pt idx="1234">
                  <c:v>493</c:v>
                </c:pt>
                <c:pt idx="1235">
                  <c:v>494</c:v>
                </c:pt>
                <c:pt idx="1236">
                  <c:v>495</c:v>
                </c:pt>
                <c:pt idx="1237">
                  <c:v>495</c:v>
                </c:pt>
                <c:pt idx="1238">
                  <c:v>496</c:v>
                </c:pt>
                <c:pt idx="1239">
                  <c:v>497</c:v>
                </c:pt>
                <c:pt idx="1240">
                  <c:v>498</c:v>
                </c:pt>
                <c:pt idx="1241">
                  <c:v>499</c:v>
                </c:pt>
                <c:pt idx="1242">
                  <c:v>500</c:v>
                </c:pt>
                <c:pt idx="1243">
                  <c:v>500</c:v>
                </c:pt>
                <c:pt idx="1244">
                  <c:v>501</c:v>
                </c:pt>
                <c:pt idx="1245">
                  <c:v>502</c:v>
                </c:pt>
                <c:pt idx="1246">
                  <c:v>502</c:v>
                </c:pt>
                <c:pt idx="1247">
                  <c:v>502</c:v>
                </c:pt>
                <c:pt idx="1248">
                  <c:v>502</c:v>
                </c:pt>
                <c:pt idx="1249">
                  <c:v>502</c:v>
                </c:pt>
                <c:pt idx="1250">
                  <c:v>502</c:v>
                </c:pt>
                <c:pt idx="1251">
                  <c:v>502</c:v>
                </c:pt>
                <c:pt idx="1252">
                  <c:v>502</c:v>
                </c:pt>
                <c:pt idx="1253">
                  <c:v>502</c:v>
                </c:pt>
                <c:pt idx="1254">
                  <c:v>503</c:v>
                </c:pt>
                <c:pt idx="1255">
                  <c:v>504</c:v>
                </c:pt>
                <c:pt idx="1256">
                  <c:v>504</c:v>
                </c:pt>
                <c:pt idx="1257">
                  <c:v>504</c:v>
                </c:pt>
                <c:pt idx="1258">
                  <c:v>505</c:v>
                </c:pt>
                <c:pt idx="1259">
                  <c:v>505</c:v>
                </c:pt>
                <c:pt idx="1260">
                  <c:v>506</c:v>
                </c:pt>
                <c:pt idx="1261">
                  <c:v>506</c:v>
                </c:pt>
                <c:pt idx="1262">
                  <c:v>506</c:v>
                </c:pt>
                <c:pt idx="1263">
                  <c:v>506</c:v>
                </c:pt>
                <c:pt idx="1264">
                  <c:v>507</c:v>
                </c:pt>
                <c:pt idx="1265">
                  <c:v>508</c:v>
                </c:pt>
                <c:pt idx="1266">
                  <c:v>509</c:v>
                </c:pt>
                <c:pt idx="1267">
                  <c:v>509</c:v>
                </c:pt>
                <c:pt idx="1268">
                  <c:v>509</c:v>
                </c:pt>
                <c:pt idx="1269">
                  <c:v>510</c:v>
                </c:pt>
                <c:pt idx="1270">
                  <c:v>510</c:v>
                </c:pt>
                <c:pt idx="1271">
                  <c:v>510</c:v>
                </c:pt>
                <c:pt idx="1272">
                  <c:v>511</c:v>
                </c:pt>
                <c:pt idx="1273">
                  <c:v>512</c:v>
                </c:pt>
                <c:pt idx="1274">
                  <c:v>513</c:v>
                </c:pt>
                <c:pt idx="1275">
                  <c:v>514</c:v>
                </c:pt>
                <c:pt idx="1276">
                  <c:v>515</c:v>
                </c:pt>
                <c:pt idx="1277">
                  <c:v>516</c:v>
                </c:pt>
                <c:pt idx="1278">
                  <c:v>516</c:v>
                </c:pt>
                <c:pt idx="1279">
                  <c:v>517</c:v>
                </c:pt>
                <c:pt idx="1280">
                  <c:v>518</c:v>
                </c:pt>
                <c:pt idx="1281">
                  <c:v>519</c:v>
                </c:pt>
                <c:pt idx="1282">
                  <c:v>520</c:v>
                </c:pt>
                <c:pt idx="1283">
                  <c:v>521</c:v>
                </c:pt>
                <c:pt idx="1284">
                  <c:v>522</c:v>
                </c:pt>
                <c:pt idx="1285">
                  <c:v>523</c:v>
                </c:pt>
                <c:pt idx="1286">
                  <c:v>524</c:v>
                </c:pt>
                <c:pt idx="1287">
                  <c:v>525</c:v>
                </c:pt>
                <c:pt idx="1288">
                  <c:v>526</c:v>
                </c:pt>
                <c:pt idx="1289">
                  <c:v>526</c:v>
                </c:pt>
                <c:pt idx="1290">
                  <c:v>527</c:v>
                </c:pt>
                <c:pt idx="1291">
                  <c:v>528</c:v>
                </c:pt>
                <c:pt idx="1292">
                  <c:v>529</c:v>
                </c:pt>
                <c:pt idx="1293">
                  <c:v>530</c:v>
                </c:pt>
                <c:pt idx="1294">
                  <c:v>531</c:v>
                </c:pt>
                <c:pt idx="1295">
                  <c:v>532</c:v>
                </c:pt>
                <c:pt idx="1296">
                  <c:v>533</c:v>
                </c:pt>
                <c:pt idx="1297">
                  <c:v>534</c:v>
                </c:pt>
                <c:pt idx="1298">
                  <c:v>535</c:v>
                </c:pt>
                <c:pt idx="1299">
                  <c:v>535</c:v>
                </c:pt>
                <c:pt idx="1300">
                  <c:v>536</c:v>
                </c:pt>
                <c:pt idx="1301">
                  <c:v>537</c:v>
                </c:pt>
                <c:pt idx="1302">
                  <c:v>538</c:v>
                </c:pt>
                <c:pt idx="1303">
                  <c:v>538</c:v>
                </c:pt>
                <c:pt idx="1304">
                  <c:v>538</c:v>
                </c:pt>
                <c:pt idx="1305">
                  <c:v>539</c:v>
                </c:pt>
                <c:pt idx="1306">
                  <c:v>540</c:v>
                </c:pt>
                <c:pt idx="1307">
                  <c:v>541</c:v>
                </c:pt>
                <c:pt idx="1308">
                  <c:v>541</c:v>
                </c:pt>
                <c:pt idx="1309">
                  <c:v>541</c:v>
                </c:pt>
                <c:pt idx="1310">
                  <c:v>541</c:v>
                </c:pt>
                <c:pt idx="1311">
                  <c:v>541</c:v>
                </c:pt>
                <c:pt idx="1312">
                  <c:v>541</c:v>
                </c:pt>
                <c:pt idx="1313">
                  <c:v>541</c:v>
                </c:pt>
                <c:pt idx="1314">
                  <c:v>541</c:v>
                </c:pt>
                <c:pt idx="1315">
                  <c:v>541</c:v>
                </c:pt>
                <c:pt idx="1316">
                  <c:v>541</c:v>
                </c:pt>
                <c:pt idx="1317">
                  <c:v>541</c:v>
                </c:pt>
                <c:pt idx="1318">
                  <c:v>541</c:v>
                </c:pt>
                <c:pt idx="1319">
                  <c:v>542</c:v>
                </c:pt>
                <c:pt idx="1320">
                  <c:v>543</c:v>
                </c:pt>
                <c:pt idx="1321">
                  <c:v>544</c:v>
                </c:pt>
                <c:pt idx="1322">
                  <c:v>544</c:v>
                </c:pt>
                <c:pt idx="1323">
                  <c:v>545</c:v>
                </c:pt>
                <c:pt idx="1324">
                  <c:v>545</c:v>
                </c:pt>
                <c:pt idx="1325">
                  <c:v>545</c:v>
                </c:pt>
                <c:pt idx="1326">
                  <c:v>546</c:v>
                </c:pt>
                <c:pt idx="1327">
                  <c:v>547</c:v>
                </c:pt>
                <c:pt idx="1328">
                  <c:v>547</c:v>
                </c:pt>
                <c:pt idx="1329">
                  <c:v>547</c:v>
                </c:pt>
                <c:pt idx="1330">
                  <c:v>547</c:v>
                </c:pt>
                <c:pt idx="1331">
                  <c:v>548</c:v>
                </c:pt>
                <c:pt idx="1332">
                  <c:v>548</c:v>
                </c:pt>
                <c:pt idx="1333">
                  <c:v>549</c:v>
                </c:pt>
                <c:pt idx="1334">
                  <c:v>549</c:v>
                </c:pt>
                <c:pt idx="1335">
                  <c:v>550</c:v>
                </c:pt>
                <c:pt idx="1336">
                  <c:v>551</c:v>
                </c:pt>
                <c:pt idx="1337">
                  <c:v>552</c:v>
                </c:pt>
                <c:pt idx="1338">
                  <c:v>552</c:v>
                </c:pt>
                <c:pt idx="1339">
                  <c:v>552</c:v>
                </c:pt>
                <c:pt idx="1340">
                  <c:v>552</c:v>
                </c:pt>
                <c:pt idx="1341">
                  <c:v>552</c:v>
                </c:pt>
                <c:pt idx="1342">
                  <c:v>552</c:v>
                </c:pt>
                <c:pt idx="1343">
                  <c:v>552</c:v>
                </c:pt>
                <c:pt idx="1344">
                  <c:v>553</c:v>
                </c:pt>
                <c:pt idx="1345">
                  <c:v>553</c:v>
                </c:pt>
                <c:pt idx="1346">
                  <c:v>554</c:v>
                </c:pt>
                <c:pt idx="1347">
                  <c:v>555</c:v>
                </c:pt>
                <c:pt idx="1348">
                  <c:v>556</c:v>
                </c:pt>
                <c:pt idx="1349">
                  <c:v>556</c:v>
                </c:pt>
                <c:pt idx="1350">
                  <c:v>557</c:v>
                </c:pt>
                <c:pt idx="1351">
                  <c:v>558</c:v>
                </c:pt>
                <c:pt idx="1352">
                  <c:v>559</c:v>
                </c:pt>
                <c:pt idx="1353">
                  <c:v>560</c:v>
                </c:pt>
                <c:pt idx="1354">
                  <c:v>561</c:v>
                </c:pt>
                <c:pt idx="1355">
                  <c:v>561</c:v>
                </c:pt>
                <c:pt idx="1356">
                  <c:v>562</c:v>
                </c:pt>
                <c:pt idx="1357">
                  <c:v>562</c:v>
                </c:pt>
                <c:pt idx="1358">
                  <c:v>562</c:v>
                </c:pt>
                <c:pt idx="1359">
                  <c:v>562</c:v>
                </c:pt>
                <c:pt idx="1360">
                  <c:v>563</c:v>
                </c:pt>
                <c:pt idx="1361">
                  <c:v>563</c:v>
                </c:pt>
                <c:pt idx="1362">
                  <c:v>564</c:v>
                </c:pt>
                <c:pt idx="1363">
                  <c:v>564</c:v>
                </c:pt>
                <c:pt idx="1364">
                  <c:v>564</c:v>
                </c:pt>
                <c:pt idx="1365">
                  <c:v>565</c:v>
                </c:pt>
                <c:pt idx="1366">
                  <c:v>565</c:v>
                </c:pt>
                <c:pt idx="1367">
                  <c:v>565</c:v>
                </c:pt>
                <c:pt idx="1368">
                  <c:v>566</c:v>
                </c:pt>
                <c:pt idx="1369">
                  <c:v>567</c:v>
                </c:pt>
                <c:pt idx="1370">
                  <c:v>568</c:v>
                </c:pt>
                <c:pt idx="1371">
                  <c:v>568</c:v>
                </c:pt>
                <c:pt idx="1372">
                  <c:v>568</c:v>
                </c:pt>
                <c:pt idx="1373">
                  <c:v>569</c:v>
                </c:pt>
                <c:pt idx="1374">
                  <c:v>570</c:v>
                </c:pt>
                <c:pt idx="1375">
                  <c:v>571</c:v>
                </c:pt>
                <c:pt idx="1376">
                  <c:v>571</c:v>
                </c:pt>
                <c:pt idx="1377">
                  <c:v>572</c:v>
                </c:pt>
                <c:pt idx="1378">
                  <c:v>572</c:v>
                </c:pt>
                <c:pt idx="1379">
                  <c:v>573</c:v>
                </c:pt>
                <c:pt idx="1380">
                  <c:v>573</c:v>
                </c:pt>
                <c:pt idx="1381">
                  <c:v>574</c:v>
                </c:pt>
                <c:pt idx="1382">
                  <c:v>575</c:v>
                </c:pt>
                <c:pt idx="1383">
                  <c:v>575</c:v>
                </c:pt>
                <c:pt idx="1384">
                  <c:v>576</c:v>
                </c:pt>
                <c:pt idx="1385">
                  <c:v>576</c:v>
                </c:pt>
                <c:pt idx="1386">
                  <c:v>576</c:v>
                </c:pt>
                <c:pt idx="1387">
                  <c:v>577</c:v>
                </c:pt>
                <c:pt idx="1388">
                  <c:v>577</c:v>
                </c:pt>
                <c:pt idx="1389">
                  <c:v>578</c:v>
                </c:pt>
                <c:pt idx="1390">
                  <c:v>579</c:v>
                </c:pt>
                <c:pt idx="1391">
                  <c:v>580</c:v>
                </c:pt>
                <c:pt idx="1392">
                  <c:v>581</c:v>
                </c:pt>
                <c:pt idx="1393">
                  <c:v>581</c:v>
                </c:pt>
                <c:pt idx="1394">
                  <c:v>581</c:v>
                </c:pt>
                <c:pt idx="1395">
                  <c:v>581</c:v>
                </c:pt>
                <c:pt idx="1396">
                  <c:v>581</c:v>
                </c:pt>
                <c:pt idx="1397">
                  <c:v>582</c:v>
                </c:pt>
                <c:pt idx="1398">
                  <c:v>582</c:v>
                </c:pt>
                <c:pt idx="1399">
                  <c:v>582</c:v>
                </c:pt>
                <c:pt idx="1400">
                  <c:v>582</c:v>
                </c:pt>
                <c:pt idx="1401">
                  <c:v>583</c:v>
                </c:pt>
                <c:pt idx="1402">
                  <c:v>583</c:v>
                </c:pt>
                <c:pt idx="1403">
                  <c:v>583</c:v>
                </c:pt>
                <c:pt idx="1404">
                  <c:v>583</c:v>
                </c:pt>
                <c:pt idx="1405">
                  <c:v>584</c:v>
                </c:pt>
                <c:pt idx="1406">
                  <c:v>584</c:v>
                </c:pt>
                <c:pt idx="1407">
                  <c:v>585</c:v>
                </c:pt>
                <c:pt idx="1408">
                  <c:v>585</c:v>
                </c:pt>
                <c:pt idx="1409">
                  <c:v>585</c:v>
                </c:pt>
                <c:pt idx="1410">
                  <c:v>585</c:v>
                </c:pt>
                <c:pt idx="1411">
                  <c:v>585</c:v>
                </c:pt>
                <c:pt idx="1412">
                  <c:v>585</c:v>
                </c:pt>
                <c:pt idx="1413">
                  <c:v>585</c:v>
                </c:pt>
                <c:pt idx="1414">
                  <c:v>585</c:v>
                </c:pt>
                <c:pt idx="1415">
                  <c:v>586</c:v>
                </c:pt>
                <c:pt idx="1416">
                  <c:v>587</c:v>
                </c:pt>
                <c:pt idx="1417">
                  <c:v>587</c:v>
                </c:pt>
                <c:pt idx="1418">
                  <c:v>588</c:v>
                </c:pt>
                <c:pt idx="1419">
                  <c:v>589</c:v>
                </c:pt>
                <c:pt idx="1420">
                  <c:v>589</c:v>
                </c:pt>
                <c:pt idx="1421">
                  <c:v>590</c:v>
                </c:pt>
                <c:pt idx="1422">
                  <c:v>591</c:v>
                </c:pt>
                <c:pt idx="1423">
                  <c:v>592</c:v>
                </c:pt>
                <c:pt idx="1424">
                  <c:v>592</c:v>
                </c:pt>
                <c:pt idx="1425">
                  <c:v>592</c:v>
                </c:pt>
                <c:pt idx="1426">
                  <c:v>592</c:v>
                </c:pt>
                <c:pt idx="1427">
                  <c:v>592</c:v>
                </c:pt>
                <c:pt idx="1428">
                  <c:v>593</c:v>
                </c:pt>
                <c:pt idx="1429">
                  <c:v>593</c:v>
                </c:pt>
                <c:pt idx="1430">
                  <c:v>594</c:v>
                </c:pt>
                <c:pt idx="1431">
                  <c:v>595</c:v>
                </c:pt>
                <c:pt idx="1432">
                  <c:v>595</c:v>
                </c:pt>
                <c:pt idx="1433">
                  <c:v>596</c:v>
                </c:pt>
                <c:pt idx="1434">
                  <c:v>597</c:v>
                </c:pt>
                <c:pt idx="1435">
                  <c:v>597</c:v>
                </c:pt>
                <c:pt idx="1436">
                  <c:v>598</c:v>
                </c:pt>
                <c:pt idx="1437">
                  <c:v>598</c:v>
                </c:pt>
                <c:pt idx="1438">
                  <c:v>599</c:v>
                </c:pt>
                <c:pt idx="1439">
                  <c:v>600</c:v>
                </c:pt>
                <c:pt idx="1440">
                  <c:v>600</c:v>
                </c:pt>
                <c:pt idx="1441">
                  <c:v>600</c:v>
                </c:pt>
                <c:pt idx="1442">
                  <c:v>601</c:v>
                </c:pt>
                <c:pt idx="1443">
                  <c:v>601</c:v>
                </c:pt>
                <c:pt idx="1444">
                  <c:v>601</c:v>
                </c:pt>
                <c:pt idx="1445">
                  <c:v>601</c:v>
                </c:pt>
                <c:pt idx="1446">
                  <c:v>601</c:v>
                </c:pt>
                <c:pt idx="1447">
                  <c:v>601</c:v>
                </c:pt>
                <c:pt idx="1448">
                  <c:v>602</c:v>
                </c:pt>
                <c:pt idx="1449">
                  <c:v>602</c:v>
                </c:pt>
                <c:pt idx="1450">
                  <c:v>603</c:v>
                </c:pt>
                <c:pt idx="1451">
                  <c:v>604</c:v>
                </c:pt>
                <c:pt idx="1452">
                  <c:v>605</c:v>
                </c:pt>
                <c:pt idx="1453">
                  <c:v>605</c:v>
                </c:pt>
                <c:pt idx="1454">
                  <c:v>605</c:v>
                </c:pt>
                <c:pt idx="1455">
                  <c:v>605</c:v>
                </c:pt>
                <c:pt idx="1456">
                  <c:v>605</c:v>
                </c:pt>
                <c:pt idx="1457">
                  <c:v>605</c:v>
                </c:pt>
                <c:pt idx="1458">
                  <c:v>605</c:v>
                </c:pt>
                <c:pt idx="1459">
                  <c:v>605</c:v>
                </c:pt>
                <c:pt idx="1460">
                  <c:v>605</c:v>
                </c:pt>
                <c:pt idx="1461">
                  <c:v>605</c:v>
                </c:pt>
                <c:pt idx="1462">
                  <c:v>605</c:v>
                </c:pt>
                <c:pt idx="1463">
                  <c:v>605</c:v>
                </c:pt>
                <c:pt idx="1464">
                  <c:v>605</c:v>
                </c:pt>
                <c:pt idx="1465">
                  <c:v>605</c:v>
                </c:pt>
                <c:pt idx="1466">
                  <c:v>605</c:v>
                </c:pt>
                <c:pt idx="1467">
                  <c:v>605</c:v>
                </c:pt>
                <c:pt idx="1468">
                  <c:v>605</c:v>
                </c:pt>
                <c:pt idx="1469">
                  <c:v>605</c:v>
                </c:pt>
                <c:pt idx="1470">
                  <c:v>605</c:v>
                </c:pt>
                <c:pt idx="1471">
                  <c:v>605</c:v>
                </c:pt>
                <c:pt idx="1472">
                  <c:v>606</c:v>
                </c:pt>
                <c:pt idx="1473">
                  <c:v>607</c:v>
                </c:pt>
                <c:pt idx="1474">
                  <c:v>607</c:v>
                </c:pt>
                <c:pt idx="1475">
                  <c:v>608</c:v>
                </c:pt>
                <c:pt idx="1476">
                  <c:v>609</c:v>
                </c:pt>
                <c:pt idx="1477">
                  <c:v>610</c:v>
                </c:pt>
                <c:pt idx="1478">
                  <c:v>611</c:v>
                </c:pt>
                <c:pt idx="1479">
                  <c:v>612</c:v>
                </c:pt>
                <c:pt idx="1480">
                  <c:v>612</c:v>
                </c:pt>
                <c:pt idx="1481">
                  <c:v>613</c:v>
                </c:pt>
                <c:pt idx="1482">
                  <c:v>614</c:v>
                </c:pt>
                <c:pt idx="1483">
                  <c:v>615</c:v>
                </c:pt>
                <c:pt idx="1484">
                  <c:v>615</c:v>
                </c:pt>
                <c:pt idx="1485">
                  <c:v>616</c:v>
                </c:pt>
                <c:pt idx="1486">
                  <c:v>617</c:v>
                </c:pt>
                <c:pt idx="1487">
                  <c:v>617</c:v>
                </c:pt>
                <c:pt idx="1488">
                  <c:v>618</c:v>
                </c:pt>
                <c:pt idx="1489">
                  <c:v>619</c:v>
                </c:pt>
                <c:pt idx="1490">
                  <c:v>620</c:v>
                </c:pt>
                <c:pt idx="1491">
                  <c:v>621</c:v>
                </c:pt>
                <c:pt idx="1492">
                  <c:v>622</c:v>
                </c:pt>
                <c:pt idx="1493">
                  <c:v>623</c:v>
                </c:pt>
                <c:pt idx="1494">
                  <c:v>624</c:v>
                </c:pt>
                <c:pt idx="1495">
                  <c:v>625</c:v>
                </c:pt>
                <c:pt idx="1496">
                  <c:v>625</c:v>
                </c:pt>
                <c:pt idx="1497">
                  <c:v>625</c:v>
                </c:pt>
                <c:pt idx="1498">
                  <c:v>626</c:v>
                </c:pt>
                <c:pt idx="1499">
                  <c:v>626</c:v>
                </c:pt>
                <c:pt idx="1500">
                  <c:v>627</c:v>
                </c:pt>
                <c:pt idx="1501">
                  <c:v>627</c:v>
                </c:pt>
                <c:pt idx="1502">
                  <c:v>628</c:v>
                </c:pt>
                <c:pt idx="1503">
                  <c:v>628</c:v>
                </c:pt>
                <c:pt idx="1504">
                  <c:v>629</c:v>
                </c:pt>
                <c:pt idx="1505">
                  <c:v>630</c:v>
                </c:pt>
                <c:pt idx="1506">
                  <c:v>631</c:v>
                </c:pt>
                <c:pt idx="1507">
                  <c:v>631</c:v>
                </c:pt>
                <c:pt idx="1508">
                  <c:v>632</c:v>
                </c:pt>
                <c:pt idx="1509">
                  <c:v>633</c:v>
                </c:pt>
                <c:pt idx="1510">
                  <c:v>634</c:v>
                </c:pt>
                <c:pt idx="1511">
                  <c:v>634</c:v>
                </c:pt>
                <c:pt idx="1512">
                  <c:v>635</c:v>
                </c:pt>
                <c:pt idx="1513">
                  <c:v>635</c:v>
                </c:pt>
                <c:pt idx="1514">
                  <c:v>636</c:v>
                </c:pt>
                <c:pt idx="1515">
                  <c:v>637</c:v>
                </c:pt>
                <c:pt idx="1516">
                  <c:v>638</c:v>
                </c:pt>
                <c:pt idx="1517">
                  <c:v>639</c:v>
                </c:pt>
                <c:pt idx="1518">
                  <c:v>639</c:v>
                </c:pt>
                <c:pt idx="1519">
                  <c:v>640</c:v>
                </c:pt>
                <c:pt idx="1520">
                  <c:v>640</c:v>
                </c:pt>
                <c:pt idx="1521">
                  <c:v>640</c:v>
                </c:pt>
                <c:pt idx="1522">
                  <c:v>640</c:v>
                </c:pt>
                <c:pt idx="1523">
                  <c:v>640</c:v>
                </c:pt>
                <c:pt idx="1524">
                  <c:v>640</c:v>
                </c:pt>
                <c:pt idx="1525">
                  <c:v>640</c:v>
                </c:pt>
                <c:pt idx="1526">
                  <c:v>641</c:v>
                </c:pt>
                <c:pt idx="1527">
                  <c:v>642</c:v>
                </c:pt>
                <c:pt idx="1528">
                  <c:v>643</c:v>
                </c:pt>
                <c:pt idx="1529">
                  <c:v>643</c:v>
                </c:pt>
                <c:pt idx="1530">
                  <c:v>644</c:v>
                </c:pt>
                <c:pt idx="1531">
                  <c:v>645</c:v>
                </c:pt>
                <c:pt idx="1532">
                  <c:v>645</c:v>
                </c:pt>
                <c:pt idx="1533">
                  <c:v>646</c:v>
                </c:pt>
                <c:pt idx="1534">
                  <c:v>647</c:v>
                </c:pt>
                <c:pt idx="1535">
                  <c:v>647</c:v>
                </c:pt>
                <c:pt idx="1536">
                  <c:v>647</c:v>
                </c:pt>
                <c:pt idx="1537">
                  <c:v>647</c:v>
                </c:pt>
                <c:pt idx="1538">
                  <c:v>648</c:v>
                </c:pt>
                <c:pt idx="1539">
                  <c:v>649</c:v>
                </c:pt>
                <c:pt idx="1540">
                  <c:v>649</c:v>
                </c:pt>
                <c:pt idx="1541">
                  <c:v>650</c:v>
                </c:pt>
                <c:pt idx="1542">
                  <c:v>650</c:v>
                </c:pt>
                <c:pt idx="1543">
                  <c:v>651</c:v>
                </c:pt>
                <c:pt idx="1544">
                  <c:v>652</c:v>
                </c:pt>
                <c:pt idx="1545">
                  <c:v>653</c:v>
                </c:pt>
                <c:pt idx="1546">
                  <c:v>654</c:v>
                </c:pt>
                <c:pt idx="1547">
                  <c:v>655</c:v>
                </c:pt>
                <c:pt idx="1548">
                  <c:v>655</c:v>
                </c:pt>
                <c:pt idx="1549">
                  <c:v>655</c:v>
                </c:pt>
                <c:pt idx="1550">
                  <c:v>655</c:v>
                </c:pt>
                <c:pt idx="1551">
                  <c:v>655</c:v>
                </c:pt>
                <c:pt idx="1552">
                  <c:v>655</c:v>
                </c:pt>
                <c:pt idx="1553">
                  <c:v>656</c:v>
                </c:pt>
                <c:pt idx="1554">
                  <c:v>656</c:v>
                </c:pt>
                <c:pt idx="1555">
                  <c:v>656</c:v>
                </c:pt>
                <c:pt idx="1556">
                  <c:v>657</c:v>
                </c:pt>
                <c:pt idx="1557">
                  <c:v>657</c:v>
                </c:pt>
                <c:pt idx="1558">
                  <c:v>657</c:v>
                </c:pt>
                <c:pt idx="1559">
                  <c:v>657</c:v>
                </c:pt>
                <c:pt idx="1560">
                  <c:v>658</c:v>
                </c:pt>
                <c:pt idx="1561">
                  <c:v>659</c:v>
                </c:pt>
                <c:pt idx="1562">
                  <c:v>659</c:v>
                </c:pt>
                <c:pt idx="1563">
                  <c:v>660</c:v>
                </c:pt>
                <c:pt idx="1564">
                  <c:v>661</c:v>
                </c:pt>
                <c:pt idx="1565">
                  <c:v>662</c:v>
                </c:pt>
                <c:pt idx="1566">
                  <c:v>663</c:v>
                </c:pt>
                <c:pt idx="1567">
                  <c:v>664</c:v>
                </c:pt>
                <c:pt idx="1568">
                  <c:v>665</c:v>
                </c:pt>
                <c:pt idx="1569">
                  <c:v>665</c:v>
                </c:pt>
                <c:pt idx="1570">
                  <c:v>666</c:v>
                </c:pt>
                <c:pt idx="1571">
                  <c:v>667</c:v>
                </c:pt>
                <c:pt idx="1572">
                  <c:v>668</c:v>
                </c:pt>
                <c:pt idx="1573">
                  <c:v>669</c:v>
                </c:pt>
                <c:pt idx="1574">
                  <c:v>670</c:v>
                </c:pt>
                <c:pt idx="1575">
                  <c:v>670</c:v>
                </c:pt>
                <c:pt idx="1576">
                  <c:v>671</c:v>
                </c:pt>
                <c:pt idx="1577">
                  <c:v>672</c:v>
                </c:pt>
                <c:pt idx="1578">
                  <c:v>672</c:v>
                </c:pt>
                <c:pt idx="1579">
                  <c:v>672</c:v>
                </c:pt>
                <c:pt idx="1580">
                  <c:v>672</c:v>
                </c:pt>
                <c:pt idx="1581">
                  <c:v>672</c:v>
                </c:pt>
                <c:pt idx="1582">
                  <c:v>673</c:v>
                </c:pt>
                <c:pt idx="1583">
                  <c:v>674</c:v>
                </c:pt>
                <c:pt idx="1584">
                  <c:v>675</c:v>
                </c:pt>
                <c:pt idx="1585">
                  <c:v>675</c:v>
                </c:pt>
                <c:pt idx="1586">
                  <c:v>675</c:v>
                </c:pt>
                <c:pt idx="1587">
                  <c:v>676</c:v>
                </c:pt>
                <c:pt idx="1588">
                  <c:v>677</c:v>
                </c:pt>
                <c:pt idx="1589">
                  <c:v>677</c:v>
                </c:pt>
                <c:pt idx="1590">
                  <c:v>677</c:v>
                </c:pt>
                <c:pt idx="1591">
                  <c:v>677</c:v>
                </c:pt>
                <c:pt idx="1592">
                  <c:v>678</c:v>
                </c:pt>
                <c:pt idx="1593">
                  <c:v>679</c:v>
                </c:pt>
                <c:pt idx="1594">
                  <c:v>680</c:v>
                </c:pt>
                <c:pt idx="1595">
                  <c:v>681</c:v>
                </c:pt>
                <c:pt idx="1596">
                  <c:v>682</c:v>
                </c:pt>
                <c:pt idx="1597">
                  <c:v>683</c:v>
                </c:pt>
                <c:pt idx="1598">
                  <c:v>684</c:v>
                </c:pt>
                <c:pt idx="1599">
                  <c:v>684</c:v>
                </c:pt>
                <c:pt idx="1600">
                  <c:v>685</c:v>
                </c:pt>
                <c:pt idx="1601">
                  <c:v>686</c:v>
                </c:pt>
                <c:pt idx="1602">
                  <c:v>687</c:v>
                </c:pt>
                <c:pt idx="1603">
                  <c:v>687</c:v>
                </c:pt>
                <c:pt idx="1604">
                  <c:v>687</c:v>
                </c:pt>
                <c:pt idx="1605">
                  <c:v>688</c:v>
                </c:pt>
                <c:pt idx="1606">
                  <c:v>689</c:v>
                </c:pt>
                <c:pt idx="1607">
                  <c:v>689</c:v>
                </c:pt>
                <c:pt idx="1608">
                  <c:v>689</c:v>
                </c:pt>
                <c:pt idx="1609">
                  <c:v>689</c:v>
                </c:pt>
                <c:pt idx="1610">
                  <c:v>689</c:v>
                </c:pt>
                <c:pt idx="1611">
                  <c:v>689</c:v>
                </c:pt>
                <c:pt idx="1612">
                  <c:v>689</c:v>
                </c:pt>
                <c:pt idx="1613">
                  <c:v>689</c:v>
                </c:pt>
                <c:pt idx="1614">
                  <c:v>689</c:v>
                </c:pt>
                <c:pt idx="1615">
                  <c:v>689</c:v>
                </c:pt>
                <c:pt idx="1616">
                  <c:v>689</c:v>
                </c:pt>
                <c:pt idx="1617">
                  <c:v>689</c:v>
                </c:pt>
                <c:pt idx="1618">
                  <c:v>690</c:v>
                </c:pt>
                <c:pt idx="1619">
                  <c:v>691</c:v>
                </c:pt>
                <c:pt idx="1620">
                  <c:v>691</c:v>
                </c:pt>
                <c:pt idx="1621">
                  <c:v>691</c:v>
                </c:pt>
                <c:pt idx="1622">
                  <c:v>691</c:v>
                </c:pt>
                <c:pt idx="1623">
                  <c:v>691</c:v>
                </c:pt>
                <c:pt idx="1624">
                  <c:v>691</c:v>
                </c:pt>
                <c:pt idx="1625">
                  <c:v>691</c:v>
                </c:pt>
                <c:pt idx="1626">
                  <c:v>692</c:v>
                </c:pt>
                <c:pt idx="1627">
                  <c:v>693</c:v>
                </c:pt>
                <c:pt idx="1628">
                  <c:v>693</c:v>
                </c:pt>
                <c:pt idx="1629">
                  <c:v>693</c:v>
                </c:pt>
                <c:pt idx="1630">
                  <c:v>693</c:v>
                </c:pt>
                <c:pt idx="1631">
                  <c:v>694</c:v>
                </c:pt>
                <c:pt idx="1632">
                  <c:v>694</c:v>
                </c:pt>
                <c:pt idx="1633">
                  <c:v>694</c:v>
                </c:pt>
                <c:pt idx="1634">
                  <c:v>694</c:v>
                </c:pt>
                <c:pt idx="1635">
                  <c:v>695</c:v>
                </c:pt>
                <c:pt idx="1636">
                  <c:v>695</c:v>
                </c:pt>
                <c:pt idx="1637">
                  <c:v>695</c:v>
                </c:pt>
                <c:pt idx="1638">
                  <c:v>696</c:v>
                </c:pt>
                <c:pt idx="1639">
                  <c:v>696</c:v>
                </c:pt>
                <c:pt idx="1640">
                  <c:v>697</c:v>
                </c:pt>
                <c:pt idx="1641">
                  <c:v>698</c:v>
                </c:pt>
                <c:pt idx="1642">
                  <c:v>698</c:v>
                </c:pt>
                <c:pt idx="1643">
                  <c:v>698</c:v>
                </c:pt>
                <c:pt idx="1644">
                  <c:v>699</c:v>
                </c:pt>
                <c:pt idx="1645">
                  <c:v>699</c:v>
                </c:pt>
                <c:pt idx="1646">
                  <c:v>699</c:v>
                </c:pt>
                <c:pt idx="1647">
                  <c:v>699</c:v>
                </c:pt>
                <c:pt idx="1648">
                  <c:v>699</c:v>
                </c:pt>
                <c:pt idx="1649">
                  <c:v>699</c:v>
                </c:pt>
                <c:pt idx="1650">
                  <c:v>700</c:v>
                </c:pt>
                <c:pt idx="1651">
                  <c:v>701</c:v>
                </c:pt>
                <c:pt idx="1652">
                  <c:v>702</c:v>
                </c:pt>
                <c:pt idx="1653">
                  <c:v>702</c:v>
                </c:pt>
                <c:pt idx="1654">
                  <c:v>703</c:v>
                </c:pt>
                <c:pt idx="1655">
                  <c:v>703</c:v>
                </c:pt>
                <c:pt idx="1656">
                  <c:v>703</c:v>
                </c:pt>
                <c:pt idx="1657">
                  <c:v>703</c:v>
                </c:pt>
                <c:pt idx="1658">
                  <c:v>703</c:v>
                </c:pt>
                <c:pt idx="1659">
                  <c:v>704</c:v>
                </c:pt>
                <c:pt idx="1660">
                  <c:v>704</c:v>
                </c:pt>
                <c:pt idx="1661">
                  <c:v>704</c:v>
                </c:pt>
                <c:pt idx="1662">
                  <c:v>704</c:v>
                </c:pt>
                <c:pt idx="1663">
                  <c:v>705</c:v>
                </c:pt>
                <c:pt idx="1664">
                  <c:v>706</c:v>
                </c:pt>
                <c:pt idx="1665">
                  <c:v>706</c:v>
                </c:pt>
                <c:pt idx="1666">
                  <c:v>706</c:v>
                </c:pt>
                <c:pt idx="1667">
                  <c:v>706</c:v>
                </c:pt>
                <c:pt idx="1668">
                  <c:v>706</c:v>
                </c:pt>
                <c:pt idx="1669">
                  <c:v>706</c:v>
                </c:pt>
                <c:pt idx="1670">
                  <c:v>706</c:v>
                </c:pt>
                <c:pt idx="1671">
                  <c:v>706</c:v>
                </c:pt>
                <c:pt idx="1672">
                  <c:v>706</c:v>
                </c:pt>
                <c:pt idx="1673">
                  <c:v>706</c:v>
                </c:pt>
                <c:pt idx="1674">
                  <c:v>706</c:v>
                </c:pt>
                <c:pt idx="1675">
                  <c:v>706</c:v>
                </c:pt>
                <c:pt idx="1676">
                  <c:v>706</c:v>
                </c:pt>
                <c:pt idx="1677">
                  <c:v>706</c:v>
                </c:pt>
                <c:pt idx="1678">
                  <c:v>706</c:v>
                </c:pt>
                <c:pt idx="1679">
                  <c:v>706</c:v>
                </c:pt>
                <c:pt idx="1680">
                  <c:v>706</c:v>
                </c:pt>
                <c:pt idx="1681">
                  <c:v>706</c:v>
                </c:pt>
                <c:pt idx="1682">
                  <c:v>706</c:v>
                </c:pt>
                <c:pt idx="1683">
                  <c:v>706</c:v>
                </c:pt>
                <c:pt idx="1684">
                  <c:v>706</c:v>
                </c:pt>
                <c:pt idx="1685">
                  <c:v>706</c:v>
                </c:pt>
                <c:pt idx="1686">
                  <c:v>707</c:v>
                </c:pt>
                <c:pt idx="1687">
                  <c:v>707</c:v>
                </c:pt>
                <c:pt idx="1688">
                  <c:v>708</c:v>
                </c:pt>
                <c:pt idx="1689">
                  <c:v>708</c:v>
                </c:pt>
                <c:pt idx="1690">
                  <c:v>709</c:v>
                </c:pt>
                <c:pt idx="1691">
                  <c:v>709</c:v>
                </c:pt>
                <c:pt idx="1692">
                  <c:v>709</c:v>
                </c:pt>
                <c:pt idx="1693">
                  <c:v>710</c:v>
                </c:pt>
                <c:pt idx="1694">
                  <c:v>710</c:v>
                </c:pt>
                <c:pt idx="1695">
                  <c:v>711</c:v>
                </c:pt>
                <c:pt idx="1696">
                  <c:v>711</c:v>
                </c:pt>
                <c:pt idx="1697">
                  <c:v>712</c:v>
                </c:pt>
                <c:pt idx="1698">
                  <c:v>713</c:v>
                </c:pt>
                <c:pt idx="1699">
                  <c:v>714</c:v>
                </c:pt>
                <c:pt idx="1700">
                  <c:v>714</c:v>
                </c:pt>
                <c:pt idx="1701">
                  <c:v>715</c:v>
                </c:pt>
                <c:pt idx="1702">
                  <c:v>715</c:v>
                </c:pt>
                <c:pt idx="1703">
                  <c:v>715</c:v>
                </c:pt>
                <c:pt idx="1704">
                  <c:v>715</c:v>
                </c:pt>
                <c:pt idx="1705">
                  <c:v>716</c:v>
                </c:pt>
                <c:pt idx="1706">
                  <c:v>717</c:v>
                </c:pt>
                <c:pt idx="1707">
                  <c:v>718</c:v>
                </c:pt>
                <c:pt idx="1708">
                  <c:v>719</c:v>
                </c:pt>
                <c:pt idx="1709">
                  <c:v>720</c:v>
                </c:pt>
                <c:pt idx="1710">
                  <c:v>721</c:v>
                </c:pt>
                <c:pt idx="1711">
                  <c:v>721</c:v>
                </c:pt>
                <c:pt idx="1712">
                  <c:v>722</c:v>
                </c:pt>
                <c:pt idx="1713">
                  <c:v>723</c:v>
                </c:pt>
                <c:pt idx="1714">
                  <c:v>724</c:v>
                </c:pt>
                <c:pt idx="1715">
                  <c:v>725</c:v>
                </c:pt>
                <c:pt idx="1716">
                  <c:v>726</c:v>
                </c:pt>
                <c:pt idx="1717">
                  <c:v>727</c:v>
                </c:pt>
                <c:pt idx="1718">
                  <c:v>728</c:v>
                </c:pt>
                <c:pt idx="1719">
                  <c:v>729</c:v>
                </c:pt>
                <c:pt idx="1720">
                  <c:v>729</c:v>
                </c:pt>
                <c:pt idx="1721">
                  <c:v>730</c:v>
                </c:pt>
                <c:pt idx="1722">
                  <c:v>730</c:v>
                </c:pt>
                <c:pt idx="1723">
                  <c:v>730</c:v>
                </c:pt>
                <c:pt idx="1724">
                  <c:v>730</c:v>
                </c:pt>
                <c:pt idx="1725">
                  <c:v>731</c:v>
                </c:pt>
                <c:pt idx="1726">
                  <c:v>732</c:v>
                </c:pt>
                <c:pt idx="1727">
                  <c:v>733</c:v>
                </c:pt>
                <c:pt idx="1728">
                  <c:v>734</c:v>
                </c:pt>
                <c:pt idx="1729">
                  <c:v>734</c:v>
                </c:pt>
                <c:pt idx="1730">
                  <c:v>734</c:v>
                </c:pt>
                <c:pt idx="1731">
                  <c:v>735</c:v>
                </c:pt>
                <c:pt idx="1732">
                  <c:v>736</c:v>
                </c:pt>
                <c:pt idx="1733">
                  <c:v>737</c:v>
                </c:pt>
                <c:pt idx="1734">
                  <c:v>738</c:v>
                </c:pt>
                <c:pt idx="1735">
                  <c:v>738</c:v>
                </c:pt>
                <c:pt idx="1736">
                  <c:v>739</c:v>
                </c:pt>
                <c:pt idx="1737">
                  <c:v>739</c:v>
                </c:pt>
                <c:pt idx="1738">
                  <c:v>739</c:v>
                </c:pt>
                <c:pt idx="1739">
                  <c:v>739</c:v>
                </c:pt>
                <c:pt idx="1740">
                  <c:v>739</c:v>
                </c:pt>
                <c:pt idx="1741">
                  <c:v>740</c:v>
                </c:pt>
                <c:pt idx="1742">
                  <c:v>741</c:v>
                </c:pt>
                <c:pt idx="1743">
                  <c:v>741</c:v>
                </c:pt>
                <c:pt idx="1744">
                  <c:v>741</c:v>
                </c:pt>
                <c:pt idx="1745">
                  <c:v>742</c:v>
                </c:pt>
                <c:pt idx="1746">
                  <c:v>743</c:v>
                </c:pt>
                <c:pt idx="1747">
                  <c:v>744</c:v>
                </c:pt>
                <c:pt idx="1748">
                  <c:v>745</c:v>
                </c:pt>
                <c:pt idx="1749">
                  <c:v>746</c:v>
                </c:pt>
                <c:pt idx="1750">
                  <c:v>746</c:v>
                </c:pt>
                <c:pt idx="1751">
                  <c:v>747</c:v>
                </c:pt>
                <c:pt idx="1752">
                  <c:v>747</c:v>
                </c:pt>
                <c:pt idx="1753">
                  <c:v>747</c:v>
                </c:pt>
                <c:pt idx="1754">
                  <c:v>747</c:v>
                </c:pt>
                <c:pt idx="1755">
                  <c:v>748</c:v>
                </c:pt>
                <c:pt idx="1756">
                  <c:v>749</c:v>
                </c:pt>
                <c:pt idx="1757">
                  <c:v>749</c:v>
                </c:pt>
                <c:pt idx="1758">
                  <c:v>749</c:v>
                </c:pt>
                <c:pt idx="1759">
                  <c:v>749</c:v>
                </c:pt>
                <c:pt idx="1760">
                  <c:v>749</c:v>
                </c:pt>
                <c:pt idx="1761">
                  <c:v>750</c:v>
                </c:pt>
                <c:pt idx="1762">
                  <c:v>751</c:v>
                </c:pt>
                <c:pt idx="1763">
                  <c:v>752</c:v>
                </c:pt>
                <c:pt idx="1764">
                  <c:v>752</c:v>
                </c:pt>
                <c:pt idx="1765">
                  <c:v>753</c:v>
                </c:pt>
                <c:pt idx="1766">
                  <c:v>753</c:v>
                </c:pt>
                <c:pt idx="1767">
                  <c:v>754</c:v>
                </c:pt>
                <c:pt idx="1768">
                  <c:v>754</c:v>
                </c:pt>
                <c:pt idx="1769">
                  <c:v>755</c:v>
                </c:pt>
                <c:pt idx="1770">
                  <c:v>756</c:v>
                </c:pt>
                <c:pt idx="1771">
                  <c:v>757</c:v>
                </c:pt>
                <c:pt idx="1772">
                  <c:v>757</c:v>
                </c:pt>
                <c:pt idx="1773">
                  <c:v>757</c:v>
                </c:pt>
                <c:pt idx="1774">
                  <c:v>757</c:v>
                </c:pt>
                <c:pt idx="1775">
                  <c:v>757</c:v>
                </c:pt>
                <c:pt idx="1776">
                  <c:v>757</c:v>
                </c:pt>
                <c:pt idx="1777">
                  <c:v>757</c:v>
                </c:pt>
                <c:pt idx="1778">
                  <c:v>757</c:v>
                </c:pt>
                <c:pt idx="1779">
                  <c:v>757</c:v>
                </c:pt>
                <c:pt idx="1780">
                  <c:v>757</c:v>
                </c:pt>
                <c:pt idx="1781">
                  <c:v>757</c:v>
                </c:pt>
                <c:pt idx="1782">
                  <c:v>757</c:v>
                </c:pt>
                <c:pt idx="1783">
                  <c:v>757</c:v>
                </c:pt>
                <c:pt idx="1784">
                  <c:v>757</c:v>
                </c:pt>
                <c:pt idx="1785">
                  <c:v>757</c:v>
                </c:pt>
                <c:pt idx="1786">
                  <c:v>757</c:v>
                </c:pt>
                <c:pt idx="1787">
                  <c:v>757</c:v>
                </c:pt>
                <c:pt idx="1788">
                  <c:v>757</c:v>
                </c:pt>
                <c:pt idx="1789">
                  <c:v>757</c:v>
                </c:pt>
                <c:pt idx="1790">
                  <c:v>757</c:v>
                </c:pt>
                <c:pt idx="1791">
                  <c:v>757</c:v>
                </c:pt>
                <c:pt idx="1792">
                  <c:v>758</c:v>
                </c:pt>
                <c:pt idx="1793">
                  <c:v>759</c:v>
                </c:pt>
                <c:pt idx="1794">
                  <c:v>760</c:v>
                </c:pt>
                <c:pt idx="1795">
                  <c:v>760</c:v>
                </c:pt>
                <c:pt idx="1796">
                  <c:v>761</c:v>
                </c:pt>
                <c:pt idx="1797">
                  <c:v>761</c:v>
                </c:pt>
                <c:pt idx="1798">
                  <c:v>762</c:v>
                </c:pt>
                <c:pt idx="1799">
                  <c:v>763</c:v>
                </c:pt>
                <c:pt idx="1800">
                  <c:v>764</c:v>
                </c:pt>
                <c:pt idx="1801">
                  <c:v>765</c:v>
                </c:pt>
                <c:pt idx="1802">
                  <c:v>765</c:v>
                </c:pt>
                <c:pt idx="1803">
                  <c:v>766</c:v>
                </c:pt>
                <c:pt idx="1804">
                  <c:v>766</c:v>
                </c:pt>
                <c:pt idx="1805">
                  <c:v>767</c:v>
                </c:pt>
                <c:pt idx="1806">
                  <c:v>768</c:v>
                </c:pt>
                <c:pt idx="1807">
                  <c:v>769</c:v>
                </c:pt>
                <c:pt idx="1808">
                  <c:v>770</c:v>
                </c:pt>
                <c:pt idx="1809">
                  <c:v>770</c:v>
                </c:pt>
                <c:pt idx="1810">
                  <c:v>770</c:v>
                </c:pt>
                <c:pt idx="1811">
                  <c:v>771</c:v>
                </c:pt>
                <c:pt idx="1812">
                  <c:v>772</c:v>
                </c:pt>
                <c:pt idx="1813">
                  <c:v>773</c:v>
                </c:pt>
                <c:pt idx="1814">
                  <c:v>773</c:v>
                </c:pt>
                <c:pt idx="1815">
                  <c:v>774</c:v>
                </c:pt>
                <c:pt idx="1816">
                  <c:v>775</c:v>
                </c:pt>
                <c:pt idx="1817">
                  <c:v>775</c:v>
                </c:pt>
                <c:pt idx="1818">
                  <c:v>775</c:v>
                </c:pt>
                <c:pt idx="1819">
                  <c:v>776</c:v>
                </c:pt>
                <c:pt idx="1820">
                  <c:v>777</c:v>
                </c:pt>
                <c:pt idx="1821">
                  <c:v>778</c:v>
                </c:pt>
                <c:pt idx="1822">
                  <c:v>778</c:v>
                </c:pt>
                <c:pt idx="1823">
                  <c:v>779</c:v>
                </c:pt>
                <c:pt idx="1824">
                  <c:v>779</c:v>
                </c:pt>
                <c:pt idx="1825">
                  <c:v>780</c:v>
                </c:pt>
                <c:pt idx="1826">
                  <c:v>781</c:v>
                </c:pt>
                <c:pt idx="1827">
                  <c:v>782</c:v>
                </c:pt>
                <c:pt idx="1828">
                  <c:v>783</c:v>
                </c:pt>
                <c:pt idx="1829">
                  <c:v>784</c:v>
                </c:pt>
                <c:pt idx="1830">
                  <c:v>785</c:v>
                </c:pt>
                <c:pt idx="1831">
                  <c:v>786</c:v>
                </c:pt>
                <c:pt idx="1832">
                  <c:v>786</c:v>
                </c:pt>
                <c:pt idx="1833">
                  <c:v>787</c:v>
                </c:pt>
                <c:pt idx="1834">
                  <c:v>787</c:v>
                </c:pt>
                <c:pt idx="1835">
                  <c:v>788</c:v>
                </c:pt>
                <c:pt idx="1836">
                  <c:v>789</c:v>
                </c:pt>
                <c:pt idx="1837">
                  <c:v>790</c:v>
                </c:pt>
                <c:pt idx="1838">
                  <c:v>791</c:v>
                </c:pt>
                <c:pt idx="1839">
                  <c:v>792</c:v>
                </c:pt>
                <c:pt idx="1840">
                  <c:v>793</c:v>
                </c:pt>
                <c:pt idx="1841">
                  <c:v>794</c:v>
                </c:pt>
                <c:pt idx="1842">
                  <c:v>795</c:v>
                </c:pt>
                <c:pt idx="1843">
                  <c:v>795</c:v>
                </c:pt>
                <c:pt idx="1844">
                  <c:v>796</c:v>
                </c:pt>
                <c:pt idx="1845">
                  <c:v>796</c:v>
                </c:pt>
                <c:pt idx="1846">
                  <c:v>797</c:v>
                </c:pt>
                <c:pt idx="1847">
                  <c:v>798</c:v>
                </c:pt>
                <c:pt idx="1848">
                  <c:v>798</c:v>
                </c:pt>
                <c:pt idx="1849">
                  <c:v>799</c:v>
                </c:pt>
                <c:pt idx="1850">
                  <c:v>799</c:v>
                </c:pt>
                <c:pt idx="1851">
                  <c:v>800</c:v>
                </c:pt>
                <c:pt idx="1852">
                  <c:v>801</c:v>
                </c:pt>
                <c:pt idx="1853">
                  <c:v>802</c:v>
                </c:pt>
                <c:pt idx="1854">
                  <c:v>802</c:v>
                </c:pt>
                <c:pt idx="1855">
                  <c:v>803</c:v>
                </c:pt>
                <c:pt idx="1856">
                  <c:v>803</c:v>
                </c:pt>
                <c:pt idx="1857">
                  <c:v>803</c:v>
                </c:pt>
                <c:pt idx="1858">
                  <c:v>804</c:v>
                </c:pt>
                <c:pt idx="1859">
                  <c:v>805</c:v>
                </c:pt>
                <c:pt idx="1860">
                  <c:v>806</c:v>
                </c:pt>
                <c:pt idx="1861">
                  <c:v>806</c:v>
                </c:pt>
                <c:pt idx="1862">
                  <c:v>807</c:v>
                </c:pt>
                <c:pt idx="1863">
                  <c:v>807</c:v>
                </c:pt>
                <c:pt idx="1864">
                  <c:v>807</c:v>
                </c:pt>
                <c:pt idx="1865">
                  <c:v>807</c:v>
                </c:pt>
                <c:pt idx="1866">
                  <c:v>807</c:v>
                </c:pt>
                <c:pt idx="1867">
                  <c:v>807</c:v>
                </c:pt>
                <c:pt idx="1868">
                  <c:v>807</c:v>
                </c:pt>
                <c:pt idx="1869">
                  <c:v>808</c:v>
                </c:pt>
                <c:pt idx="1870">
                  <c:v>809</c:v>
                </c:pt>
                <c:pt idx="1871">
                  <c:v>810</c:v>
                </c:pt>
                <c:pt idx="1872">
                  <c:v>811</c:v>
                </c:pt>
                <c:pt idx="1873">
                  <c:v>811</c:v>
                </c:pt>
                <c:pt idx="1874">
                  <c:v>811</c:v>
                </c:pt>
                <c:pt idx="1875">
                  <c:v>812</c:v>
                </c:pt>
                <c:pt idx="1876">
                  <c:v>813</c:v>
                </c:pt>
                <c:pt idx="1877">
                  <c:v>813</c:v>
                </c:pt>
                <c:pt idx="1878">
                  <c:v>813</c:v>
                </c:pt>
                <c:pt idx="1879">
                  <c:v>813</c:v>
                </c:pt>
                <c:pt idx="1880">
                  <c:v>813</c:v>
                </c:pt>
                <c:pt idx="1881">
                  <c:v>813</c:v>
                </c:pt>
                <c:pt idx="1882">
                  <c:v>813</c:v>
                </c:pt>
                <c:pt idx="1883">
                  <c:v>813</c:v>
                </c:pt>
                <c:pt idx="1884">
                  <c:v>813</c:v>
                </c:pt>
                <c:pt idx="1885">
                  <c:v>813</c:v>
                </c:pt>
                <c:pt idx="1886">
                  <c:v>813</c:v>
                </c:pt>
                <c:pt idx="1887">
                  <c:v>813</c:v>
                </c:pt>
                <c:pt idx="1888">
                  <c:v>813</c:v>
                </c:pt>
                <c:pt idx="1889">
                  <c:v>813</c:v>
                </c:pt>
                <c:pt idx="1890">
                  <c:v>813</c:v>
                </c:pt>
                <c:pt idx="1891">
                  <c:v>813</c:v>
                </c:pt>
                <c:pt idx="1892">
                  <c:v>813</c:v>
                </c:pt>
                <c:pt idx="1893">
                  <c:v>813</c:v>
                </c:pt>
                <c:pt idx="1894">
                  <c:v>813</c:v>
                </c:pt>
                <c:pt idx="1895">
                  <c:v>813</c:v>
                </c:pt>
                <c:pt idx="1896">
                  <c:v>813</c:v>
                </c:pt>
                <c:pt idx="1897">
                  <c:v>814</c:v>
                </c:pt>
                <c:pt idx="1898">
                  <c:v>814</c:v>
                </c:pt>
                <c:pt idx="1899">
                  <c:v>814</c:v>
                </c:pt>
                <c:pt idx="1900">
                  <c:v>814</c:v>
                </c:pt>
                <c:pt idx="1901">
                  <c:v>814</c:v>
                </c:pt>
                <c:pt idx="1902">
                  <c:v>815</c:v>
                </c:pt>
                <c:pt idx="1903">
                  <c:v>816</c:v>
                </c:pt>
                <c:pt idx="1904">
                  <c:v>817</c:v>
                </c:pt>
                <c:pt idx="1905">
                  <c:v>818</c:v>
                </c:pt>
                <c:pt idx="1906">
                  <c:v>819</c:v>
                </c:pt>
                <c:pt idx="1907">
                  <c:v>820</c:v>
                </c:pt>
                <c:pt idx="1908">
                  <c:v>821</c:v>
                </c:pt>
                <c:pt idx="1909">
                  <c:v>821</c:v>
                </c:pt>
                <c:pt idx="1910">
                  <c:v>821</c:v>
                </c:pt>
                <c:pt idx="1911">
                  <c:v>821</c:v>
                </c:pt>
                <c:pt idx="1912">
                  <c:v>822</c:v>
                </c:pt>
                <c:pt idx="1913">
                  <c:v>823</c:v>
                </c:pt>
                <c:pt idx="1914">
                  <c:v>824</c:v>
                </c:pt>
                <c:pt idx="1915">
                  <c:v>824</c:v>
                </c:pt>
                <c:pt idx="1916">
                  <c:v>825</c:v>
                </c:pt>
                <c:pt idx="1917">
                  <c:v>825</c:v>
                </c:pt>
                <c:pt idx="1918">
                  <c:v>826</c:v>
                </c:pt>
                <c:pt idx="1919">
                  <c:v>827</c:v>
                </c:pt>
                <c:pt idx="1920">
                  <c:v>828</c:v>
                </c:pt>
                <c:pt idx="1921">
                  <c:v>828</c:v>
                </c:pt>
                <c:pt idx="1922">
                  <c:v>829</c:v>
                </c:pt>
                <c:pt idx="1923">
                  <c:v>830</c:v>
                </c:pt>
                <c:pt idx="1924">
                  <c:v>831</c:v>
                </c:pt>
                <c:pt idx="1925">
                  <c:v>831</c:v>
                </c:pt>
                <c:pt idx="1926">
                  <c:v>832</c:v>
                </c:pt>
                <c:pt idx="1927">
                  <c:v>833</c:v>
                </c:pt>
                <c:pt idx="1928">
                  <c:v>833</c:v>
                </c:pt>
                <c:pt idx="1929">
                  <c:v>833</c:v>
                </c:pt>
                <c:pt idx="1930">
                  <c:v>833</c:v>
                </c:pt>
                <c:pt idx="1931">
                  <c:v>834</c:v>
                </c:pt>
                <c:pt idx="1932">
                  <c:v>835</c:v>
                </c:pt>
                <c:pt idx="1933">
                  <c:v>836</c:v>
                </c:pt>
                <c:pt idx="1934">
                  <c:v>836</c:v>
                </c:pt>
                <c:pt idx="1935">
                  <c:v>837</c:v>
                </c:pt>
                <c:pt idx="1936">
                  <c:v>838</c:v>
                </c:pt>
                <c:pt idx="1937">
                  <c:v>839</c:v>
                </c:pt>
                <c:pt idx="1938">
                  <c:v>840</c:v>
                </c:pt>
                <c:pt idx="1939">
                  <c:v>841</c:v>
                </c:pt>
                <c:pt idx="1940">
                  <c:v>842</c:v>
                </c:pt>
                <c:pt idx="1941">
                  <c:v>843</c:v>
                </c:pt>
                <c:pt idx="1942">
                  <c:v>843</c:v>
                </c:pt>
                <c:pt idx="1943">
                  <c:v>844</c:v>
                </c:pt>
                <c:pt idx="1944">
                  <c:v>845</c:v>
                </c:pt>
                <c:pt idx="1945">
                  <c:v>846</c:v>
                </c:pt>
                <c:pt idx="1946">
                  <c:v>847</c:v>
                </c:pt>
                <c:pt idx="1947">
                  <c:v>848</c:v>
                </c:pt>
                <c:pt idx="1948">
                  <c:v>849</c:v>
                </c:pt>
                <c:pt idx="1949">
                  <c:v>850</c:v>
                </c:pt>
                <c:pt idx="1950">
                  <c:v>850</c:v>
                </c:pt>
                <c:pt idx="1951">
                  <c:v>850</c:v>
                </c:pt>
                <c:pt idx="1952">
                  <c:v>850</c:v>
                </c:pt>
                <c:pt idx="1953">
                  <c:v>850</c:v>
                </c:pt>
                <c:pt idx="1954">
                  <c:v>851</c:v>
                </c:pt>
                <c:pt idx="1955">
                  <c:v>851</c:v>
                </c:pt>
                <c:pt idx="1956">
                  <c:v>851</c:v>
                </c:pt>
                <c:pt idx="1957">
                  <c:v>852</c:v>
                </c:pt>
                <c:pt idx="1958">
                  <c:v>853</c:v>
                </c:pt>
                <c:pt idx="1959">
                  <c:v>853</c:v>
                </c:pt>
                <c:pt idx="1960">
                  <c:v>854</c:v>
                </c:pt>
                <c:pt idx="1961">
                  <c:v>855</c:v>
                </c:pt>
                <c:pt idx="1962">
                  <c:v>855</c:v>
                </c:pt>
                <c:pt idx="1963">
                  <c:v>855</c:v>
                </c:pt>
                <c:pt idx="1964">
                  <c:v>855</c:v>
                </c:pt>
                <c:pt idx="1965">
                  <c:v>855</c:v>
                </c:pt>
                <c:pt idx="1966">
                  <c:v>855</c:v>
                </c:pt>
                <c:pt idx="1967">
                  <c:v>855</c:v>
                </c:pt>
                <c:pt idx="1968">
                  <c:v>855</c:v>
                </c:pt>
                <c:pt idx="1969">
                  <c:v>855</c:v>
                </c:pt>
                <c:pt idx="1970">
                  <c:v>855</c:v>
                </c:pt>
                <c:pt idx="1971">
                  <c:v>855</c:v>
                </c:pt>
                <c:pt idx="1972">
                  <c:v>855</c:v>
                </c:pt>
                <c:pt idx="1973">
                  <c:v>855</c:v>
                </c:pt>
                <c:pt idx="1974">
                  <c:v>855</c:v>
                </c:pt>
                <c:pt idx="1975">
                  <c:v>856</c:v>
                </c:pt>
                <c:pt idx="1976">
                  <c:v>856</c:v>
                </c:pt>
                <c:pt idx="1977">
                  <c:v>856</c:v>
                </c:pt>
                <c:pt idx="1978">
                  <c:v>856</c:v>
                </c:pt>
                <c:pt idx="1979">
                  <c:v>856</c:v>
                </c:pt>
                <c:pt idx="1980">
                  <c:v>856</c:v>
                </c:pt>
                <c:pt idx="1981">
                  <c:v>856</c:v>
                </c:pt>
                <c:pt idx="1982">
                  <c:v>857</c:v>
                </c:pt>
                <c:pt idx="1983">
                  <c:v>857</c:v>
                </c:pt>
                <c:pt idx="1984">
                  <c:v>857</c:v>
                </c:pt>
                <c:pt idx="1985">
                  <c:v>857</c:v>
                </c:pt>
                <c:pt idx="1986">
                  <c:v>857</c:v>
                </c:pt>
                <c:pt idx="1987">
                  <c:v>857</c:v>
                </c:pt>
                <c:pt idx="1988">
                  <c:v>857</c:v>
                </c:pt>
                <c:pt idx="1989">
                  <c:v>857</c:v>
                </c:pt>
                <c:pt idx="1990">
                  <c:v>857</c:v>
                </c:pt>
                <c:pt idx="1991">
                  <c:v>857</c:v>
                </c:pt>
                <c:pt idx="1992">
                  <c:v>857</c:v>
                </c:pt>
                <c:pt idx="1993">
                  <c:v>857</c:v>
                </c:pt>
                <c:pt idx="1994">
                  <c:v>857</c:v>
                </c:pt>
                <c:pt idx="1995">
                  <c:v>857</c:v>
                </c:pt>
                <c:pt idx="1996">
                  <c:v>858</c:v>
                </c:pt>
                <c:pt idx="1997">
                  <c:v>859</c:v>
                </c:pt>
                <c:pt idx="1998">
                  <c:v>859</c:v>
                </c:pt>
                <c:pt idx="1999">
                  <c:v>859</c:v>
                </c:pt>
                <c:pt idx="2000">
                  <c:v>859</c:v>
                </c:pt>
                <c:pt idx="2001">
                  <c:v>860</c:v>
                </c:pt>
                <c:pt idx="2002">
                  <c:v>860</c:v>
                </c:pt>
                <c:pt idx="2003">
                  <c:v>861</c:v>
                </c:pt>
                <c:pt idx="2004">
                  <c:v>862</c:v>
                </c:pt>
                <c:pt idx="2005">
                  <c:v>862</c:v>
                </c:pt>
                <c:pt idx="2006">
                  <c:v>862</c:v>
                </c:pt>
                <c:pt idx="2007">
                  <c:v>863</c:v>
                </c:pt>
                <c:pt idx="2008">
                  <c:v>863</c:v>
                </c:pt>
                <c:pt idx="2009">
                  <c:v>863</c:v>
                </c:pt>
                <c:pt idx="2010">
                  <c:v>864</c:v>
                </c:pt>
                <c:pt idx="2011">
                  <c:v>865</c:v>
                </c:pt>
                <c:pt idx="2012">
                  <c:v>865</c:v>
                </c:pt>
                <c:pt idx="2013">
                  <c:v>866</c:v>
                </c:pt>
                <c:pt idx="2014">
                  <c:v>867</c:v>
                </c:pt>
                <c:pt idx="2015">
                  <c:v>867</c:v>
                </c:pt>
                <c:pt idx="2016">
                  <c:v>868</c:v>
                </c:pt>
                <c:pt idx="2017">
                  <c:v>868</c:v>
                </c:pt>
                <c:pt idx="2018">
                  <c:v>869</c:v>
                </c:pt>
                <c:pt idx="2019">
                  <c:v>869</c:v>
                </c:pt>
                <c:pt idx="2020">
                  <c:v>869</c:v>
                </c:pt>
                <c:pt idx="2021">
                  <c:v>869</c:v>
                </c:pt>
                <c:pt idx="2022">
                  <c:v>870</c:v>
                </c:pt>
                <c:pt idx="2023">
                  <c:v>871</c:v>
                </c:pt>
                <c:pt idx="2024">
                  <c:v>872</c:v>
                </c:pt>
                <c:pt idx="2025">
                  <c:v>872</c:v>
                </c:pt>
                <c:pt idx="2026">
                  <c:v>872</c:v>
                </c:pt>
                <c:pt idx="2027">
                  <c:v>873</c:v>
                </c:pt>
                <c:pt idx="2028">
                  <c:v>873</c:v>
                </c:pt>
                <c:pt idx="2029">
                  <c:v>873</c:v>
                </c:pt>
                <c:pt idx="2030">
                  <c:v>874</c:v>
                </c:pt>
                <c:pt idx="2031">
                  <c:v>875</c:v>
                </c:pt>
                <c:pt idx="2032">
                  <c:v>876</c:v>
                </c:pt>
                <c:pt idx="2033">
                  <c:v>877</c:v>
                </c:pt>
                <c:pt idx="2034">
                  <c:v>877</c:v>
                </c:pt>
                <c:pt idx="2035">
                  <c:v>878</c:v>
                </c:pt>
                <c:pt idx="2036">
                  <c:v>879</c:v>
                </c:pt>
                <c:pt idx="2037">
                  <c:v>880</c:v>
                </c:pt>
                <c:pt idx="2038">
                  <c:v>881</c:v>
                </c:pt>
                <c:pt idx="2039">
                  <c:v>881</c:v>
                </c:pt>
                <c:pt idx="2040">
                  <c:v>881</c:v>
                </c:pt>
                <c:pt idx="2041">
                  <c:v>881</c:v>
                </c:pt>
                <c:pt idx="2042">
                  <c:v>881</c:v>
                </c:pt>
                <c:pt idx="2043">
                  <c:v>881</c:v>
                </c:pt>
                <c:pt idx="2044">
                  <c:v>881</c:v>
                </c:pt>
                <c:pt idx="2045">
                  <c:v>881</c:v>
                </c:pt>
                <c:pt idx="2046">
                  <c:v>881</c:v>
                </c:pt>
                <c:pt idx="2047">
                  <c:v>881</c:v>
                </c:pt>
                <c:pt idx="2048">
                  <c:v>881</c:v>
                </c:pt>
                <c:pt idx="2049">
                  <c:v>881</c:v>
                </c:pt>
                <c:pt idx="2050">
                  <c:v>881</c:v>
                </c:pt>
                <c:pt idx="2051">
                  <c:v>881</c:v>
                </c:pt>
                <c:pt idx="2052">
                  <c:v>881</c:v>
                </c:pt>
                <c:pt idx="2053">
                  <c:v>881</c:v>
                </c:pt>
                <c:pt idx="2054">
                  <c:v>881</c:v>
                </c:pt>
                <c:pt idx="2055">
                  <c:v>881</c:v>
                </c:pt>
                <c:pt idx="2056">
                  <c:v>881</c:v>
                </c:pt>
                <c:pt idx="2057">
                  <c:v>882</c:v>
                </c:pt>
                <c:pt idx="2058">
                  <c:v>883</c:v>
                </c:pt>
                <c:pt idx="2059">
                  <c:v>883</c:v>
                </c:pt>
                <c:pt idx="2060">
                  <c:v>883</c:v>
                </c:pt>
                <c:pt idx="2061">
                  <c:v>884</c:v>
                </c:pt>
                <c:pt idx="2062">
                  <c:v>884</c:v>
                </c:pt>
                <c:pt idx="2063">
                  <c:v>885</c:v>
                </c:pt>
                <c:pt idx="2064">
                  <c:v>886</c:v>
                </c:pt>
                <c:pt idx="2065">
                  <c:v>886</c:v>
                </c:pt>
                <c:pt idx="2066">
                  <c:v>887</c:v>
                </c:pt>
                <c:pt idx="2067">
                  <c:v>888</c:v>
                </c:pt>
                <c:pt idx="2068">
                  <c:v>888</c:v>
                </c:pt>
                <c:pt idx="2069">
                  <c:v>888</c:v>
                </c:pt>
                <c:pt idx="2070">
                  <c:v>889</c:v>
                </c:pt>
                <c:pt idx="2071">
                  <c:v>890</c:v>
                </c:pt>
                <c:pt idx="2072">
                  <c:v>890</c:v>
                </c:pt>
                <c:pt idx="2073">
                  <c:v>891</c:v>
                </c:pt>
                <c:pt idx="2074">
                  <c:v>891</c:v>
                </c:pt>
                <c:pt idx="2075">
                  <c:v>891</c:v>
                </c:pt>
                <c:pt idx="2076">
                  <c:v>891</c:v>
                </c:pt>
                <c:pt idx="2077">
                  <c:v>892</c:v>
                </c:pt>
                <c:pt idx="2078">
                  <c:v>892</c:v>
                </c:pt>
                <c:pt idx="2079">
                  <c:v>892</c:v>
                </c:pt>
                <c:pt idx="2080">
                  <c:v>893</c:v>
                </c:pt>
                <c:pt idx="2081">
                  <c:v>893</c:v>
                </c:pt>
                <c:pt idx="2082">
                  <c:v>893</c:v>
                </c:pt>
                <c:pt idx="2083">
                  <c:v>893</c:v>
                </c:pt>
                <c:pt idx="2084">
                  <c:v>894</c:v>
                </c:pt>
                <c:pt idx="2085">
                  <c:v>895</c:v>
                </c:pt>
                <c:pt idx="2086">
                  <c:v>895</c:v>
                </c:pt>
                <c:pt idx="2087">
                  <c:v>896</c:v>
                </c:pt>
                <c:pt idx="2088">
                  <c:v>897</c:v>
                </c:pt>
                <c:pt idx="2089">
                  <c:v>897</c:v>
                </c:pt>
                <c:pt idx="2090">
                  <c:v>898</c:v>
                </c:pt>
                <c:pt idx="2091">
                  <c:v>899</c:v>
                </c:pt>
                <c:pt idx="2092">
                  <c:v>899</c:v>
                </c:pt>
                <c:pt idx="2093">
                  <c:v>899</c:v>
                </c:pt>
                <c:pt idx="2094">
                  <c:v>900</c:v>
                </c:pt>
                <c:pt idx="2095">
                  <c:v>901</c:v>
                </c:pt>
                <c:pt idx="2096">
                  <c:v>902</c:v>
                </c:pt>
                <c:pt idx="2097">
                  <c:v>903</c:v>
                </c:pt>
                <c:pt idx="2098">
                  <c:v>904</c:v>
                </c:pt>
                <c:pt idx="2099">
                  <c:v>904</c:v>
                </c:pt>
                <c:pt idx="2100">
                  <c:v>904</c:v>
                </c:pt>
                <c:pt idx="2101">
                  <c:v>905</c:v>
                </c:pt>
                <c:pt idx="2102">
                  <c:v>906</c:v>
                </c:pt>
                <c:pt idx="2103">
                  <c:v>906</c:v>
                </c:pt>
                <c:pt idx="2104">
                  <c:v>906</c:v>
                </c:pt>
                <c:pt idx="2105">
                  <c:v>907</c:v>
                </c:pt>
                <c:pt idx="2106">
                  <c:v>908</c:v>
                </c:pt>
                <c:pt idx="2107">
                  <c:v>908</c:v>
                </c:pt>
                <c:pt idx="2108">
                  <c:v>909</c:v>
                </c:pt>
                <c:pt idx="2109">
                  <c:v>910</c:v>
                </c:pt>
                <c:pt idx="2110">
                  <c:v>911</c:v>
                </c:pt>
                <c:pt idx="2111">
                  <c:v>912</c:v>
                </c:pt>
                <c:pt idx="2112">
                  <c:v>912</c:v>
                </c:pt>
                <c:pt idx="2113">
                  <c:v>912</c:v>
                </c:pt>
                <c:pt idx="2114">
                  <c:v>913</c:v>
                </c:pt>
                <c:pt idx="2115">
                  <c:v>913</c:v>
                </c:pt>
                <c:pt idx="2116">
                  <c:v>914</c:v>
                </c:pt>
                <c:pt idx="2117">
                  <c:v>915</c:v>
                </c:pt>
                <c:pt idx="2118">
                  <c:v>916</c:v>
                </c:pt>
                <c:pt idx="2119">
                  <c:v>917</c:v>
                </c:pt>
                <c:pt idx="2120">
                  <c:v>917</c:v>
                </c:pt>
                <c:pt idx="2121">
                  <c:v>918</c:v>
                </c:pt>
                <c:pt idx="2122">
                  <c:v>919</c:v>
                </c:pt>
                <c:pt idx="2123">
                  <c:v>919</c:v>
                </c:pt>
                <c:pt idx="2124">
                  <c:v>920</c:v>
                </c:pt>
                <c:pt idx="2125">
                  <c:v>920</c:v>
                </c:pt>
                <c:pt idx="2126">
                  <c:v>921</c:v>
                </c:pt>
                <c:pt idx="2127">
                  <c:v>921</c:v>
                </c:pt>
                <c:pt idx="2128">
                  <c:v>921</c:v>
                </c:pt>
                <c:pt idx="2129">
                  <c:v>922</c:v>
                </c:pt>
                <c:pt idx="2130">
                  <c:v>922</c:v>
                </c:pt>
                <c:pt idx="2131">
                  <c:v>922</c:v>
                </c:pt>
                <c:pt idx="2132">
                  <c:v>922</c:v>
                </c:pt>
                <c:pt idx="2133">
                  <c:v>922</c:v>
                </c:pt>
                <c:pt idx="2134">
                  <c:v>923</c:v>
                </c:pt>
                <c:pt idx="2135">
                  <c:v>924</c:v>
                </c:pt>
                <c:pt idx="2136">
                  <c:v>925</c:v>
                </c:pt>
                <c:pt idx="2137">
                  <c:v>925</c:v>
                </c:pt>
                <c:pt idx="2138">
                  <c:v>925</c:v>
                </c:pt>
                <c:pt idx="2139">
                  <c:v>926</c:v>
                </c:pt>
                <c:pt idx="2140">
                  <c:v>926</c:v>
                </c:pt>
                <c:pt idx="2141">
                  <c:v>926</c:v>
                </c:pt>
                <c:pt idx="2142">
                  <c:v>927</c:v>
                </c:pt>
                <c:pt idx="2143">
                  <c:v>928</c:v>
                </c:pt>
                <c:pt idx="2144">
                  <c:v>929</c:v>
                </c:pt>
                <c:pt idx="2145">
                  <c:v>930</c:v>
                </c:pt>
                <c:pt idx="2146">
                  <c:v>931</c:v>
                </c:pt>
                <c:pt idx="2147">
                  <c:v>932</c:v>
                </c:pt>
                <c:pt idx="2148">
                  <c:v>933</c:v>
                </c:pt>
                <c:pt idx="2149">
                  <c:v>933</c:v>
                </c:pt>
                <c:pt idx="2150">
                  <c:v>933</c:v>
                </c:pt>
                <c:pt idx="2151">
                  <c:v>933</c:v>
                </c:pt>
                <c:pt idx="2152">
                  <c:v>933</c:v>
                </c:pt>
                <c:pt idx="2153">
                  <c:v>933</c:v>
                </c:pt>
                <c:pt idx="2154">
                  <c:v>933</c:v>
                </c:pt>
                <c:pt idx="2155">
                  <c:v>933</c:v>
                </c:pt>
                <c:pt idx="2156">
                  <c:v>934</c:v>
                </c:pt>
                <c:pt idx="2157">
                  <c:v>934</c:v>
                </c:pt>
                <c:pt idx="2158">
                  <c:v>934</c:v>
                </c:pt>
                <c:pt idx="2159">
                  <c:v>934</c:v>
                </c:pt>
                <c:pt idx="2160">
                  <c:v>935</c:v>
                </c:pt>
                <c:pt idx="2161">
                  <c:v>935</c:v>
                </c:pt>
                <c:pt idx="2162">
                  <c:v>936</c:v>
                </c:pt>
                <c:pt idx="2163">
                  <c:v>936</c:v>
                </c:pt>
                <c:pt idx="2164">
                  <c:v>937</c:v>
                </c:pt>
                <c:pt idx="2165">
                  <c:v>937</c:v>
                </c:pt>
                <c:pt idx="2166">
                  <c:v>937</c:v>
                </c:pt>
                <c:pt idx="2167">
                  <c:v>937</c:v>
                </c:pt>
                <c:pt idx="2168">
                  <c:v>937</c:v>
                </c:pt>
                <c:pt idx="2169">
                  <c:v>937</c:v>
                </c:pt>
                <c:pt idx="2170">
                  <c:v>937</c:v>
                </c:pt>
                <c:pt idx="2171">
                  <c:v>937</c:v>
                </c:pt>
                <c:pt idx="2172">
                  <c:v>938</c:v>
                </c:pt>
                <c:pt idx="2173">
                  <c:v>938</c:v>
                </c:pt>
                <c:pt idx="2174">
                  <c:v>938</c:v>
                </c:pt>
                <c:pt idx="2175">
                  <c:v>938</c:v>
                </c:pt>
                <c:pt idx="2176">
                  <c:v>938</c:v>
                </c:pt>
                <c:pt idx="2177">
                  <c:v>938</c:v>
                </c:pt>
                <c:pt idx="2178">
                  <c:v>939</c:v>
                </c:pt>
                <c:pt idx="2179">
                  <c:v>940</c:v>
                </c:pt>
                <c:pt idx="2180">
                  <c:v>941</c:v>
                </c:pt>
                <c:pt idx="2181">
                  <c:v>942</c:v>
                </c:pt>
                <c:pt idx="2182">
                  <c:v>943</c:v>
                </c:pt>
                <c:pt idx="2183">
                  <c:v>944</c:v>
                </c:pt>
                <c:pt idx="2184">
                  <c:v>944</c:v>
                </c:pt>
                <c:pt idx="2185">
                  <c:v>944</c:v>
                </c:pt>
                <c:pt idx="2186">
                  <c:v>945</c:v>
                </c:pt>
                <c:pt idx="2187">
                  <c:v>946</c:v>
                </c:pt>
                <c:pt idx="2188">
                  <c:v>946</c:v>
                </c:pt>
                <c:pt idx="2189">
                  <c:v>946</c:v>
                </c:pt>
                <c:pt idx="2190">
                  <c:v>947</c:v>
                </c:pt>
                <c:pt idx="2191">
                  <c:v>948</c:v>
                </c:pt>
                <c:pt idx="2192">
                  <c:v>949</c:v>
                </c:pt>
                <c:pt idx="2193">
                  <c:v>949</c:v>
                </c:pt>
                <c:pt idx="2194">
                  <c:v>949</c:v>
                </c:pt>
                <c:pt idx="2195">
                  <c:v>949</c:v>
                </c:pt>
                <c:pt idx="2196">
                  <c:v>949</c:v>
                </c:pt>
                <c:pt idx="2197">
                  <c:v>950</c:v>
                </c:pt>
                <c:pt idx="2198">
                  <c:v>950</c:v>
                </c:pt>
                <c:pt idx="2199">
                  <c:v>950</c:v>
                </c:pt>
                <c:pt idx="2200">
                  <c:v>950</c:v>
                </c:pt>
                <c:pt idx="2201">
                  <c:v>951</c:v>
                </c:pt>
                <c:pt idx="2202">
                  <c:v>951</c:v>
                </c:pt>
                <c:pt idx="2203">
                  <c:v>952</c:v>
                </c:pt>
                <c:pt idx="2204">
                  <c:v>952</c:v>
                </c:pt>
                <c:pt idx="2205">
                  <c:v>952</c:v>
                </c:pt>
                <c:pt idx="2206">
                  <c:v>952</c:v>
                </c:pt>
                <c:pt idx="2207">
                  <c:v>952</c:v>
                </c:pt>
                <c:pt idx="2208">
                  <c:v>953</c:v>
                </c:pt>
                <c:pt idx="2209">
                  <c:v>953</c:v>
                </c:pt>
                <c:pt idx="2210">
                  <c:v>954</c:v>
                </c:pt>
                <c:pt idx="2211">
                  <c:v>955</c:v>
                </c:pt>
                <c:pt idx="2212">
                  <c:v>955</c:v>
                </c:pt>
                <c:pt idx="2213">
                  <c:v>955</c:v>
                </c:pt>
                <c:pt idx="2214">
                  <c:v>956</c:v>
                </c:pt>
                <c:pt idx="2215">
                  <c:v>956</c:v>
                </c:pt>
                <c:pt idx="2216">
                  <c:v>956</c:v>
                </c:pt>
                <c:pt idx="2217">
                  <c:v>957</c:v>
                </c:pt>
                <c:pt idx="2218">
                  <c:v>958</c:v>
                </c:pt>
                <c:pt idx="2219">
                  <c:v>958</c:v>
                </c:pt>
                <c:pt idx="2220">
                  <c:v>958</c:v>
                </c:pt>
                <c:pt idx="2221">
                  <c:v>958</c:v>
                </c:pt>
                <c:pt idx="2222">
                  <c:v>958</c:v>
                </c:pt>
                <c:pt idx="2223">
                  <c:v>958</c:v>
                </c:pt>
                <c:pt idx="2224">
                  <c:v>959</c:v>
                </c:pt>
                <c:pt idx="2225">
                  <c:v>959</c:v>
                </c:pt>
                <c:pt idx="2226">
                  <c:v>959</c:v>
                </c:pt>
                <c:pt idx="2227">
                  <c:v>959</c:v>
                </c:pt>
                <c:pt idx="2228">
                  <c:v>959</c:v>
                </c:pt>
                <c:pt idx="2229">
                  <c:v>959</c:v>
                </c:pt>
                <c:pt idx="2230">
                  <c:v>959</c:v>
                </c:pt>
                <c:pt idx="2231">
                  <c:v>959</c:v>
                </c:pt>
                <c:pt idx="2232">
                  <c:v>960</c:v>
                </c:pt>
                <c:pt idx="2233">
                  <c:v>960</c:v>
                </c:pt>
                <c:pt idx="2234">
                  <c:v>960</c:v>
                </c:pt>
                <c:pt idx="2235">
                  <c:v>961</c:v>
                </c:pt>
                <c:pt idx="2236">
                  <c:v>962</c:v>
                </c:pt>
                <c:pt idx="2237">
                  <c:v>963</c:v>
                </c:pt>
                <c:pt idx="2238">
                  <c:v>964</c:v>
                </c:pt>
                <c:pt idx="2239">
                  <c:v>965</c:v>
                </c:pt>
                <c:pt idx="2240">
                  <c:v>966</c:v>
                </c:pt>
                <c:pt idx="2241">
                  <c:v>966</c:v>
                </c:pt>
                <c:pt idx="2242">
                  <c:v>967</c:v>
                </c:pt>
                <c:pt idx="2243">
                  <c:v>967</c:v>
                </c:pt>
                <c:pt idx="2244">
                  <c:v>967</c:v>
                </c:pt>
                <c:pt idx="2245">
                  <c:v>967</c:v>
                </c:pt>
                <c:pt idx="2246">
                  <c:v>968</c:v>
                </c:pt>
                <c:pt idx="2247">
                  <c:v>969</c:v>
                </c:pt>
                <c:pt idx="2248">
                  <c:v>969</c:v>
                </c:pt>
                <c:pt idx="2249">
                  <c:v>969</c:v>
                </c:pt>
                <c:pt idx="2250">
                  <c:v>969</c:v>
                </c:pt>
                <c:pt idx="2251">
                  <c:v>970</c:v>
                </c:pt>
                <c:pt idx="2252">
                  <c:v>971</c:v>
                </c:pt>
                <c:pt idx="2253">
                  <c:v>972</c:v>
                </c:pt>
                <c:pt idx="2254">
                  <c:v>973</c:v>
                </c:pt>
                <c:pt idx="2255">
                  <c:v>973</c:v>
                </c:pt>
                <c:pt idx="2256">
                  <c:v>974</c:v>
                </c:pt>
                <c:pt idx="2257">
                  <c:v>975</c:v>
                </c:pt>
                <c:pt idx="2258">
                  <c:v>976</c:v>
                </c:pt>
                <c:pt idx="2259">
                  <c:v>976</c:v>
                </c:pt>
                <c:pt idx="2260">
                  <c:v>976</c:v>
                </c:pt>
                <c:pt idx="2261">
                  <c:v>976</c:v>
                </c:pt>
                <c:pt idx="2262">
                  <c:v>976</c:v>
                </c:pt>
                <c:pt idx="2263">
                  <c:v>976</c:v>
                </c:pt>
                <c:pt idx="2264">
                  <c:v>976</c:v>
                </c:pt>
                <c:pt idx="2265">
                  <c:v>976</c:v>
                </c:pt>
                <c:pt idx="2266">
                  <c:v>976</c:v>
                </c:pt>
                <c:pt idx="2267">
                  <c:v>976</c:v>
                </c:pt>
                <c:pt idx="2268">
                  <c:v>976</c:v>
                </c:pt>
                <c:pt idx="2269">
                  <c:v>976</c:v>
                </c:pt>
                <c:pt idx="2270">
                  <c:v>977</c:v>
                </c:pt>
                <c:pt idx="2271">
                  <c:v>978</c:v>
                </c:pt>
                <c:pt idx="2272">
                  <c:v>979</c:v>
                </c:pt>
                <c:pt idx="2273">
                  <c:v>979</c:v>
                </c:pt>
                <c:pt idx="2274">
                  <c:v>979</c:v>
                </c:pt>
                <c:pt idx="2275">
                  <c:v>980</c:v>
                </c:pt>
                <c:pt idx="2276">
                  <c:v>980</c:v>
                </c:pt>
                <c:pt idx="2277">
                  <c:v>980</c:v>
                </c:pt>
                <c:pt idx="2278">
                  <c:v>980</c:v>
                </c:pt>
                <c:pt idx="2279">
                  <c:v>980</c:v>
                </c:pt>
                <c:pt idx="2280">
                  <c:v>980</c:v>
                </c:pt>
                <c:pt idx="2281">
                  <c:v>980</c:v>
                </c:pt>
                <c:pt idx="2282">
                  <c:v>980</c:v>
                </c:pt>
                <c:pt idx="2283">
                  <c:v>980</c:v>
                </c:pt>
                <c:pt idx="2284">
                  <c:v>980</c:v>
                </c:pt>
                <c:pt idx="2285">
                  <c:v>981</c:v>
                </c:pt>
                <c:pt idx="2286">
                  <c:v>982</c:v>
                </c:pt>
                <c:pt idx="2287">
                  <c:v>982</c:v>
                </c:pt>
                <c:pt idx="2288">
                  <c:v>982</c:v>
                </c:pt>
                <c:pt idx="2289">
                  <c:v>983</c:v>
                </c:pt>
                <c:pt idx="2290">
                  <c:v>984</c:v>
                </c:pt>
                <c:pt idx="2291">
                  <c:v>985</c:v>
                </c:pt>
                <c:pt idx="2292">
                  <c:v>986</c:v>
                </c:pt>
                <c:pt idx="2293">
                  <c:v>987</c:v>
                </c:pt>
                <c:pt idx="2294">
                  <c:v>988</c:v>
                </c:pt>
                <c:pt idx="2295">
                  <c:v>988</c:v>
                </c:pt>
                <c:pt idx="2296">
                  <c:v>989</c:v>
                </c:pt>
                <c:pt idx="2297">
                  <c:v>990</c:v>
                </c:pt>
                <c:pt idx="2298">
                  <c:v>990</c:v>
                </c:pt>
                <c:pt idx="2299">
                  <c:v>990</c:v>
                </c:pt>
                <c:pt idx="2300">
                  <c:v>991</c:v>
                </c:pt>
                <c:pt idx="2301">
                  <c:v>992</c:v>
                </c:pt>
                <c:pt idx="2302">
                  <c:v>993</c:v>
                </c:pt>
                <c:pt idx="2303">
                  <c:v>994</c:v>
                </c:pt>
                <c:pt idx="2304">
                  <c:v>995</c:v>
                </c:pt>
                <c:pt idx="2305">
                  <c:v>996</c:v>
                </c:pt>
                <c:pt idx="2306">
                  <c:v>997</c:v>
                </c:pt>
                <c:pt idx="2307">
                  <c:v>997</c:v>
                </c:pt>
                <c:pt idx="2308">
                  <c:v>998</c:v>
                </c:pt>
                <c:pt idx="2309">
                  <c:v>998</c:v>
                </c:pt>
                <c:pt idx="2310">
                  <c:v>999</c:v>
                </c:pt>
                <c:pt idx="2311">
                  <c:v>999</c:v>
                </c:pt>
                <c:pt idx="2312">
                  <c:v>999</c:v>
                </c:pt>
                <c:pt idx="2313">
                  <c:v>999</c:v>
                </c:pt>
                <c:pt idx="2314">
                  <c:v>999</c:v>
                </c:pt>
                <c:pt idx="2315">
                  <c:v>999</c:v>
                </c:pt>
                <c:pt idx="2316">
                  <c:v>1000</c:v>
                </c:pt>
                <c:pt idx="2317">
                  <c:v>1001</c:v>
                </c:pt>
                <c:pt idx="2318">
                  <c:v>1001</c:v>
                </c:pt>
                <c:pt idx="2319">
                  <c:v>1001</c:v>
                </c:pt>
                <c:pt idx="2320">
                  <c:v>1001</c:v>
                </c:pt>
                <c:pt idx="2321">
                  <c:v>1001</c:v>
                </c:pt>
                <c:pt idx="2322">
                  <c:v>1001</c:v>
                </c:pt>
                <c:pt idx="2323">
                  <c:v>1001</c:v>
                </c:pt>
                <c:pt idx="2324">
                  <c:v>1002</c:v>
                </c:pt>
                <c:pt idx="2325">
                  <c:v>1002</c:v>
                </c:pt>
                <c:pt idx="2326">
                  <c:v>1002</c:v>
                </c:pt>
                <c:pt idx="2327">
                  <c:v>1002</c:v>
                </c:pt>
                <c:pt idx="2328">
                  <c:v>1002</c:v>
                </c:pt>
                <c:pt idx="2329">
                  <c:v>1003</c:v>
                </c:pt>
                <c:pt idx="2330">
                  <c:v>1003</c:v>
                </c:pt>
                <c:pt idx="2331">
                  <c:v>1004</c:v>
                </c:pt>
                <c:pt idx="2332">
                  <c:v>1005</c:v>
                </c:pt>
                <c:pt idx="2333">
                  <c:v>1006</c:v>
                </c:pt>
                <c:pt idx="2334">
                  <c:v>1007</c:v>
                </c:pt>
                <c:pt idx="2335">
                  <c:v>1007</c:v>
                </c:pt>
                <c:pt idx="2336">
                  <c:v>1007</c:v>
                </c:pt>
                <c:pt idx="2337">
                  <c:v>1007</c:v>
                </c:pt>
                <c:pt idx="2338">
                  <c:v>1008</c:v>
                </c:pt>
                <c:pt idx="2339">
                  <c:v>1009</c:v>
                </c:pt>
                <c:pt idx="2340">
                  <c:v>1010</c:v>
                </c:pt>
                <c:pt idx="2341">
                  <c:v>1010</c:v>
                </c:pt>
                <c:pt idx="2342">
                  <c:v>1010</c:v>
                </c:pt>
                <c:pt idx="2343">
                  <c:v>1010</c:v>
                </c:pt>
                <c:pt idx="2344">
                  <c:v>1010</c:v>
                </c:pt>
                <c:pt idx="2345">
                  <c:v>1010</c:v>
                </c:pt>
                <c:pt idx="2346">
                  <c:v>1011</c:v>
                </c:pt>
                <c:pt idx="2347">
                  <c:v>1012</c:v>
                </c:pt>
                <c:pt idx="2348">
                  <c:v>1012</c:v>
                </c:pt>
                <c:pt idx="2349">
                  <c:v>1012</c:v>
                </c:pt>
                <c:pt idx="2350">
                  <c:v>1012</c:v>
                </c:pt>
                <c:pt idx="2351">
                  <c:v>1013</c:v>
                </c:pt>
                <c:pt idx="2352">
                  <c:v>1014</c:v>
                </c:pt>
                <c:pt idx="2353">
                  <c:v>1015</c:v>
                </c:pt>
                <c:pt idx="2354">
                  <c:v>1015</c:v>
                </c:pt>
                <c:pt idx="2355">
                  <c:v>1016</c:v>
                </c:pt>
                <c:pt idx="2356">
                  <c:v>1016</c:v>
                </c:pt>
                <c:pt idx="2357">
                  <c:v>1016</c:v>
                </c:pt>
                <c:pt idx="2358">
                  <c:v>1017</c:v>
                </c:pt>
                <c:pt idx="2359">
                  <c:v>1017</c:v>
                </c:pt>
                <c:pt idx="2360">
                  <c:v>1018</c:v>
                </c:pt>
                <c:pt idx="2361">
                  <c:v>1018</c:v>
                </c:pt>
                <c:pt idx="2362">
                  <c:v>1018</c:v>
                </c:pt>
                <c:pt idx="2363">
                  <c:v>1018</c:v>
                </c:pt>
                <c:pt idx="2364">
                  <c:v>1019</c:v>
                </c:pt>
                <c:pt idx="2365">
                  <c:v>1019</c:v>
                </c:pt>
                <c:pt idx="2366">
                  <c:v>1019</c:v>
                </c:pt>
                <c:pt idx="2367">
                  <c:v>1020</c:v>
                </c:pt>
                <c:pt idx="2368">
                  <c:v>1020</c:v>
                </c:pt>
                <c:pt idx="2369">
                  <c:v>1020</c:v>
                </c:pt>
                <c:pt idx="2370">
                  <c:v>1020</c:v>
                </c:pt>
                <c:pt idx="2371">
                  <c:v>1021</c:v>
                </c:pt>
                <c:pt idx="2372">
                  <c:v>1021</c:v>
                </c:pt>
                <c:pt idx="2373">
                  <c:v>1021</c:v>
                </c:pt>
                <c:pt idx="2374">
                  <c:v>1021</c:v>
                </c:pt>
                <c:pt idx="2375">
                  <c:v>1022</c:v>
                </c:pt>
                <c:pt idx="2376">
                  <c:v>1023</c:v>
                </c:pt>
                <c:pt idx="2377">
                  <c:v>1024</c:v>
                </c:pt>
                <c:pt idx="2378">
                  <c:v>1024</c:v>
                </c:pt>
                <c:pt idx="2379">
                  <c:v>1025</c:v>
                </c:pt>
                <c:pt idx="2380">
                  <c:v>1025</c:v>
                </c:pt>
                <c:pt idx="2381">
                  <c:v>1026</c:v>
                </c:pt>
                <c:pt idx="2382">
                  <c:v>1026</c:v>
                </c:pt>
                <c:pt idx="2383">
                  <c:v>1026</c:v>
                </c:pt>
                <c:pt idx="2384">
                  <c:v>1027</c:v>
                </c:pt>
                <c:pt idx="2385">
                  <c:v>1028</c:v>
                </c:pt>
                <c:pt idx="2386">
                  <c:v>1028</c:v>
                </c:pt>
                <c:pt idx="2387">
                  <c:v>1029</c:v>
                </c:pt>
                <c:pt idx="2388">
                  <c:v>1029</c:v>
                </c:pt>
                <c:pt idx="2389">
                  <c:v>1030</c:v>
                </c:pt>
                <c:pt idx="2390">
                  <c:v>1030</c:v>
                </c:pt>
                <c:pt idx="2391">
                  <c:v>1031</c:v>
                </c:pt>
                <c:pt idx="2392">
                  <c:v>1032</c:v>
                </c:pt>
                <c:pt idx="2393">
                  <c:v>1032</c:v>
                </c:pt>
                <c:pt idx="2394">
                  <c:v>1033</c:v>
                </c:pt>
                <c:pt idx="2395">
                  <c:v>1034</c:v>
                </c:pt>
                <c:pt idx="2396">
                  <c:v>1034</c:v>
                </c:pt>
                <c:pt idx="2397">
                  <c:v>1035</c:v>
                </c:pt>
                <c:pt idx="2398">
                  <c:v>1036</c:v>
                </c:pt>
                <c:pt idx="2399">
                  <c:v>1036</c:v>
                </c:pt>
                <c:pt idx="2400">
                  <c:v>1037</c:v>
                </c:pt>
                <c:pt idx="2401">
                  <c:v>1038</c:v>
                </c:pt>
                <c:pt idx="2402">
                  <c:v>1038</c:v>
                </c:pt>
                <c:pt idx="2403">
                  <c:v>1039</c:v>
                </c:pt>
                <c:pt idx="2404">
                  <c:v>1039</c:v>
                </c:pt>
                <c:pt idx="2405">
                  <c:v>1040</c:v>
                </c:pt>
                <c:pt idx="2406">
                  <c:v>1041</c:v>
                </c:pt>
                <c:pt idx="2407">
                  <c:v>1041</c:v>
                </c:pt>
                <c:pt idx="2408">
                  <c:v>1042</c:v>
                </c:pt>
                <c:pt idx="2409">
                  <c:v>1042</c:v>
                </c:pt>
                <c:pt idx="2410">
                  <c:v>1043</c:v>
                </c:pt>
                <c:pt idx="2411">
                  <c:v>1043</c:v>
                </c:pt>
                <c:pt idx="2412">
                  <c:v>1043</c:v>
                </c:pt>
                <c:pt idx="2413">
                  <c:v>1043</c:v>
                </c:pt>
                <c:pt idx="2414">
                  <c:v>1043</c:v>
                </c:pt>
                <c:pt idx="2415">
                  <c:v>1043</c:v>
                </c:pt>
                <c:pt idx="2416">
                  <c:v>1044</c:v>
                </c:pt>
                <c:pt idx="2417">
                  <c:v>1044</c:v>
                </c:pt>
                <c:pt idx="2418">
                  <c:v>1045</c:v>
                </c:pt>
                <c:pt idx="2419">
                  <c:v>1045</c:v>
                </c:pt>
                <c:pt idx="2420">
                  <c:v>1046</c:v>
                </c:pt>
                <c:pt idx="2421">
                  <c:v>1047</c:v>
                </c:pt>
                <c:pt idx="2422">
                  <c:v>1048</c:v>
                </c:pt>
                <c:pt idx="2423">
                  <c:v>1049</c:v>
                </c:pt>
                <c:pt idx="2424">
                  <c:v>1050</c:v>
                </c:pt>
                <c:pt idx="2425">
                  <c:v>1051</c:v>
                </c:pt>
                <c:pt idx="2426">
                  <c:v>1052</c:v>
                </c:pt>
                <c:pt idx="2427">
                  <c:v>1053</c:v>
                </c:pt>
                <c:pt idx="2428">
                  <c:v>1054</c:v>
                </c:pt>
                <c:pt idx="2429">
                  <c:v>1055</c:v>
                </c:pt>
                <c:pt idx="2430">
                  <c:v>1055</c:v>
                </c:pt>
                <c:pt idx="2431">
                  <c:v>1056</c:v>
                </c:pt>
                <c:pt idx="2432">
                  <c:v>1056</c:v>
                </c:pt>
                <c:pt idx="2433">
                  <c:v>1056</c:v>
                </c:pt>
                <c:pt idx="2434">
                  <c:v>1057</c:v>
                </c:pt>
                <c:pt idx="2435">
                  <c:v>1058</c:v>
                </c:pt>
                <c:pt idx="2436">
                  <c:v>1058</c:v>
                </c:pt>
                <c:pt idx="2437">
                  <c:v>1059</c:v>
                </c:pt>
                <c:pt idx="2438">
                  <c:v>1059</c:v>
                </c:pt>
                <c:pt idx="2439">
                  <c:v>1059</c:v>
                </c:pt>
                <c:pt idx="2440">
                  <c:v>1059</c:v>
                </c:pt>
                <c:pt idx="2441">
                  <c:v>1059</c:v>
                </c:pt>
                <c:pt idx="2442">
                  <c:v>1059</c:v>
                </c:pt>
                <c:pt idx="2443">
                  <c:v>1059</c:v>
                </c:pt>
                <c:pt idx="2444">
                  <c:v>1060</c:v>
                </c:pt>
                <c:pt idx="2445">
                  <c:v>1061</c:v>
                </c:pt>
                <c:pt idx="2446">
                  <c:v>1062</c:v>
                </c:pt>
                <c:pt idx="2447">
                  <c:v>1063</c:v>
                </c:pt>
                <c:pt idx="2448">
                  <c:v>1064</c:v>
                </c:pt>
                <c:pt idx="2449">
                  <c:v>1064</c:v>
                </c:pt>
                <c:pt idx="2450">
                  <c:v>1064</c:v>
                </c:pt>
                <c:pt idx="2451">
                  <c:v>1065</c:v>
                </c:pt>
                <c:pt idx="2452">
                  <c:v>1066</c:v>
                </c:pt>
                <c:pt idx="2453">
                  <c:v>1066</c:v>
                </c:pt>
                <c:pt idx="2454">
                  <c:v>1066</c:v>
                </c:pt>
                <c:pt idx="2455">
                  <c:v>1067</c:v>
                </c:pt>
                <c:pt idx="2456">
                  <c:v>1067</c:v>
                </c:pt>
                <c:pt idx="2457">
                  <c:v>1067</c:v>
                </c:pt>
                <c:pt idx="2458">
                  <c:v>1067</c:v>
                </c:pt>
                <c:pt idx="2459">
                  <c:v>1067</c:v>
                </c:pt>
                <c:pt idx="2460">
                  <c:v>1067</c:v>
                </c:pt>
                <c:pt idx="2461">
                  <c:v>1067</c:v>
                </c:pt>
                <c:pt idx="2462">
                  <c:v>1067</c:v>
                </c:pt>
                <c:pt idx="2463">
                  <c:v>1067</c:v>
                </c:pt>
                <c:pt idx="2464">
                  <c:v>1067</c:v>
                </c:pt>
                <c:pt idx="2465">
                  <c:v>1067</c:v>
                </c:pt>
                <c:pt idx="2466">
                  <c:v>1067</c:v>
                </c:pt>
                <c:pt idx="2467">
                  <c:v>1068</c:v>
                </c:pt>
                <c:pt idx="2468">
                  <c:v>1068</c:v>
                </c:pt>
                <c:pt idx="2469">
                  <c:v>1069</c:v>
                </c:pt>
                <c:pt idx="2470">
                  <c:v>1069</c:v>
                </c:pt>
                <c:pt idx="2471">
                  <c:v>1069</c:v>
                </c:pt>
                <c:pt idx="2472">
                  <c:v>1069</c:v>
                </c:pt>
                <c:pt idx="2473">
                  <c:v>1069</c:v>
                </c:pt>
                <c:pt idx="2474">
                  <c:v>1069</c:v>
                </c:pt>
                <c:pt idx="2475">
                  <c:v>1069</c:v>
                </c:pt>
                <c:pt idx="2476">
                  <c:v>1069</c:v>
                </c:pt>
                <c:pt idx="2477">
                  <c:v>1069</c:v>
                </c:pt>
                <c:pt idx="2478">
                  <c:v>1069</c:v>
                </c:pt>
                <c:pt idx="2479">
                  <c:v>1069</c:v>
                </c:pt>
                <c:pt idx="2480">
                  <c:v>1069</c:v>
                </c:pt>
                <c:pt idx="2481">
                  <c:v>1070</c:v>
                </c:pt>
                <c:pt idx="2482">
                  <c:v>1070</c:v>
                </c:pt>
                <c:pt idx="2483">
                  <c:v>1070</c:v>
                </c:pt>
                <c:pt idx="2484">
                  <c:v>1070</c:v>
                </c:pt>
                <c:pt idx="2485">
                  <c:v>1070</c:v>
                </c:pt>
                <c:pt idx="2486">
                  <c:v>1070</c:v>
                </c:pt>
                <c:pt idx="2487">
                  <c:v>1071</c:v>
                </c:pt>
                <c:pt idx="2488">
                  <c:v>1072</c:v>
                </c:pt>
                <c:pt idx="2489">
                  <c:v>1072</c:v>
                </c:pt>
                <c:pt idx="2490">
                  <c:v>1072</c:v>
                </c:pt>
                <c:pt idx="2491">
                  <c:v>1072</c:v>
                </c:pt>
                <c:pt idx="2492">
                  <c:v>1072</c:v>
                </c:pt>
                <c:pt idx="2493">
                  <c:v>1073</c:v>
                </c:pt>
                <c:pt idx="2494">
                  <c:v>1073</c:v>
                </c:pt>
                <c:pt idx="2495">
                  <c:v>1073</c:v>
                </c:pt>
                <c:pt idx="2496">
                  <c:v>1073</c:v>
                </c:pt>
                <c:pt idx="2497">
                  <c:v>1074</c:v>
                </c:pt>
                <c:pt idx="2498">
                  <c:v>1074</c:v>
                </c:pt>
                <c:pt idx="2499">
                  <c:v>1074</c:v>
                </c:pt>
                <c:pt idx="2500">
                  <c:v>1075</c:v>
                </c:pt>
                <c:pt idx="2501">
                  <c:v>1076</c:v>
                </c:pt>
                <c:pt idx="2502">
                  <c:v>1076</c:v>
                </c:pt>
                <c:pt idx="2503">
                  <c:v>1077</c:v>
                </c:pt>
                <c:pt idx="2504">
                  <c:v>1078</c:v>
                </c:pt>
                <c:pt idx="2505">
                  <c:v>1078</c:v>
                </c:pt>
                <c:pt idx="2506">
                  <c:v>1079</c:v>
                </c:pt>
                <c:pt idx="2507">
                  <c:v>1079</c:v>
                </c:pt>
                <c:pt idx="2508">
                  <c:v>1080</c:v>
                </c:pt>
                <c:pt idx="2509">
                  <c:v>1081</c:v>
                </c:pt>
                <c:pt idx="2510">
                  <c:v>1082</c:v>
                </c:pt>
                <c:pt idx="2511">
                  <c:v>1083</c:v>
                </c:pt>
                <c:pt idx="2512">
                  <c:v>1084</c:v>
                </c:pt>
                <c:pt idx="2513">
                  <c:v>1085</c:v>
                </c:pt>
                <c:pt idx="2514">
                  <c:v>1086</c:v>
                </c:pt>
                <c:pt idx="2515">
                  <c:v>1087</c:v>
                </c:pt>
                <c:pt idx="2516">
                  <c:v>1088</c:v>
                </c:pt>
                <c:pt idx="2517">
                  <c:v>1089</c:v>
                </c:pt>
                <c:pt idx="2518">
                  <c:v>1090</c:v>
                </c:pt>
                <c:pt idx="2519">
                  <c:v>1091</c:v>
                </c:pt>
                <c:pt idx="2520">
                  <c:v>1092</c:v>
                </c:pt>
                <c:pt idx="2521">
                  <c:v>1093</c:v>
                </c:pt>
                <c:pt idx="2522">
                  <c:v>1094</c:v>
                </c:pt>
                <c:pt idx="2523">
                  <c:v>1095</c:v>
                </c:pt>
                <c:pt idx="2524">
                  <c:v>1095</c:v>
                </c:pt>
                <c:pt idx="2525">
                  <c:v>1095</c:v>
                </c:pt>
                <c:pt idx="2526">
                  <c:v>1096</c:v>
                </c:pt>
                <c:pt idx="2527">
                  <c:v>1097</c:v>
                </c:pt>
                <c:pt idx="2528">
                  <c:v>1097</c:v>
                </c:pt>
                <c:pt idx="2529">
                  <c:v>1097</c:v>
                </c:pt>
                <c:pt idx="2530">
                  <c:v>1098</c:v>
                </c:pt>
                <c:pt idx="2531">
                  <c:v>1099</c:v>
                </c:pt>
                <c:pt idx="2532">
                  <c:v>1099</c:v>
                </c:pt>
                <c:pt idx="2533">
                  <c:v>1100</c:v>
                </c:pt>
                <c:pt idx="2534">
                  <c:v>1101</c:v>
                </c:pt>
                <c:pt idx="2535">
                  <c:v>1102</c:v>
                </c:pt>
                <c:pt idx="2536">
                  <c:v>1103</c:v>
                </c:pt>
                <c:pt idx="2537">
                  <c:v>1104</c:v>
                </c:pt>
                <c:pt idx="2538">
                  <c:v>1104</c:v>
                </c:pt>
                <c:pt idx="2539">
                  <c:v>1105</c:v>
                </c:pt>
                <c:pt idx="2540">
                  <c:v>1106</c:v>
                </c:pt>
                <c:pt idx="2541">
                  <c:v>1107</c:v>
                </c:pt>
                <c:pt idx="2542">
                  <c:v>1108</c:v>
                </c:pt>
                <c:pt idx="2543">
                  <c:v>1108</c:v>
                </c:pt>
                <c:pt idx="2544">
                  <c:v>1109</c:v>
                </c:pt>
                <c:pt idx="2545">
                  <c:v>1110</c:v>
                </c:pt>
                <c:pt idx="2546">
                  <c:v>1110</c:v>
                </c:pt>
                <c:pt idx="2547">
                  <c:v>1110</c:v>
                </c:pt>
                <c:pt idx="2548">
                  <c:v>1111</c:v>
                </c:pt>
                <c:pt idx="2549">
                  <c:v>1112</c:v>
                </c:pt>
                <c:pt idx="2550">
                  <c:v>1113</c:v>
                </c:pt>
                <c:pt idx="2551">
                  <c:v>1114</c:v>
                </c:pt>
                <c:pt idx="2552">
                  <c:v>1115</c:v>
                </c:pt>
                <c:pt idx="2553">
                  <c:v>1115</c:v>
                </c:pt>
                <c:pt idx="2554">
                  <c:v>1115</c:v>
                </c:pt>
                <c:pt idx="2555">
                  <c:v>1115</c:v>
                </c:pt>
                <c:pt idx="2556">
                  <c:v>1115</c:v>
                </c:pt>
                <c:pt idx="2557">
                  <c:v>1115</c:v>
                </c:pt>
                <c:pt idx="2558">
                  <c:v>1115</c:v>
                </c:pt>
                <c:pt idx="2559">
                  <c:v>1115</c:v>
                </c:pt>
                <c:pt idx="2560">
                  <c:v>1115</c:v>
                </c:pt>
                <c:pt idx="2561">
                  <c:v>1115</c:v>
                </c:pt>
                <c:pt idx="2562">
                  <c:v>1115</c:v>
                </c:pt>
                <c:pt idx="2563">
                  <c:v>1115</c:v>
                </c:pt>
                <c:pt idx="2564">
                  <c:v>1115</c:v>
                </c:pt>
                <c:pt idx="2565">
                  <c:v>1115</c:v>
                </c:pt>
                <c:pt idx="2566">
                  <c:v>1115</c:v>
                </c:pt>
                <c:pt idx="2567">
                  <c:v>1115</c:v>
                </c:pt>
                <c:pt idx="2568">
                  <c:v>1115</c:v>
                </c:pt>
                <c:pt idx="2569">
                  <c:v>1115</c:v>
                </c:pt>
                <c:pt idx="2570">
                  <c:v>1116</c:v>
                </c:pt>
                <c:pt idx="2571">
                  <c:v>1117</c:v>
                </c:pt>
                <c:pt idx="2572">
                  <c:v>1117</c:v>
                </c:pt>
                <c:pt idx="2573">
                  <c:v>1117</c:v>
                </c:pt>
                <c:pt idx="2574">
                  <c:v>1117</c:v>
                </c:pt>
                <c:pt idx="2575">
                  <c:v>1117</c:v>
                </c:pt>
                <c:pt idx="2576">
                  <c:v>1118</c:v>
                </c:pt>
                <c:pt idx="2577">
                  <c:v>1118</c:v>
                </c:pt>
                <c:pt idx="2578">
                  <c:v>1119</c:v>
                </c:pt>
                <c:pt idx="2579">
                  <c:v>1120</c:v>
                </c:pt>
                <c:pt idx="2580">
                  <c:v>1121</c:v>
                </c:pt>
                <c:pt idx="2581">
                  <c:v>1122</c:v>
                </c:pt>
                <c:pt idx="2582">
                  <c:v>1122</c:v>
                </c:pt>
                <c:pt idx="2583">
                  <c:v>1122</c:v>
                </c:pt>
                <c:pt idx="2584">
                  <c:v>1122</c:v>
                </c:pt>
                <c:pt idx="2585">
                  <c:v>1122</c:v>
                </c:pt>
                <c:pt idx="2586">
                  <c:v>1122</c:v>
                </c:pt>
                <c:pt idx="2587">
                  <c:v>1122</c:v>
                </c:pt>
                <c:pt idx="2588">
                  <c:v>1122</c:v>
                </c:pt>
                <c:pt idx="2589">
                  <c:v>1122</c:v>
                </c:pt>
                <c:pt idx="2590">
                  <c:v>1122</c:v>
                </c:pt>
                <c:pt idx="2591">
                  <c:v>1122</c:v>
                </c:pt>
                <c:pt idx="2592">
                  <c:v>1122</c:v>
                </c:pt>
                <c:pt idx="2593">
                  <c:v>1122</c:v>
                </c:pt>
                <c:pt idx="2594">
                  <c:v>1122</c:v>
                </c:pt>
                <c:pt idx="2595">
                  <c:v>1123</c:v>
                </c:pt>
                <c:pt idx="2596">
                  <c:v>1123</c:v>
                </c:pt>
                <c:pt idx="2597">
                  <c:v>1123</c:v>
                </c:pt>
                <c:pt idx="2598">
                  <c:v>1124</c:v>
                </c:pt>
                <c:pt idx="2599">
                  <c:v>1125</c:v>
                </c:pt>
                <c:pt idx="2600">
                  <c:v>1126</c:v>
                </c:pt>
                <c:pt idx="2601">
                  <c:v>1127</c:v>
                </c:pt>
                <c:pt idx="2602">
                  <c:v>1128</c:v>
                </c:pt>
                <c:pt idx="2603">
                  <c:v>1128</c:v>
                </c:pt>
                <c:pt idx="2604">
                  <c:v>1128</c:v>
                </c:pt>
                <c:pt idx="2605">
                  <c:v>1128</c:v>
                </c:pt>
                <c:pt idx="2606">
                  <c:v>1129</c:v>
                </c:pt>
                <c:pt idx="2607">
                  <c:v>1129</c:v>
                </c:pt>
                <c:pt idx="2608">
                  <c:v>1130</c:v>
                </c:pt>
                <c:pt idx="2609">
                  <c:v>1130</c:v>
                </c:pt>
                <c:pt idx="2610">
                  <c:v>1130</c:v>
                </c:pt>
                <c:pt idx="2611">
                  <c:v>1131</c:v>
                </c:pt>
                <c:pt idx="2612">
                  <c:v>1132</c:v>
                </c:pt>
                <c:pt idx="2613">
                  <c:v>1132</c:v>
                </c:pt>
                <c:pt idx="2614">
                  <c:v>1132</c:v>
                </c:pt>
                <c:pt idx="2615">
                  <c:v>1133</c:v>
                </c:pt>
                <c:pt idx="2616">
                  <c:v>1134</c:v>
                </c:pt>
                <c:pt idx="2617">
                  <c:v>1134</c:v>
                </c:pt>
                <c:pt idx="2618">
                  <c:v>1135</c:v>
                </c:pt>
                <c:pt idx="2619">
                  <c:v>1135</c:v>
                </c:pt>
                <c:pt idx="2620">
                  <c:v>1135</c:v>
                </c:pt>
                <c:pt idx="2621">
                  <c:v>1136</c:v>
                </c:pt>
                <c:pt idx="2622">
                  <c:v>1136</c:v>
                </c:pt>
                <c:pt idx="2623">
                  <c:v>1136</c:v>
                </c:pt>
                <c:pt idx="2624">
                  <c:v>1136</c:v>
                </c:pt>
                <c:pt idx="2625">
                  <c:v>1136</c:v>
                </c:pt>
                <c:pt idx="2626">
                  <c:v>1136</c:v>
                </c:pt>
                <c:pt idx="2627">
                  <c:v>1137</c:v>
                </c:pt>
                <c:pt idx="2628">
                  <c:v>1138</c:v>
                </c:pt>
                <c:pt idx="2629">
                  <c:v>1138</c:v>
                </c:pt>
                <c:pt idx="2630">
                  <c:v>1138</c:v>
                </c:pt>
                <c:pt idx="2631">
                  <c:v>1138</c:v>
                </c:pt>
                <c:pt idx="2632">
                  <c:v>1138</c:v>
                </c:pt>
                <c:pt idx="2633">
                  <c:v>1138</c:v>
                </c:pt>
                <c:pt idx="2634">
                  <c:v>1139</c:v>
                </c:pt>
                <c:pt idx="2635">
                  <c:v>1139</c:v>
                </c:pt>
                <c:pt idx="2636">
                  <c:v>1139</c:v>
                </c:pt>
                <c:pt idx="2637">
                  <c:v>1139</c:v>
                </c:pt>
                <c:pt idx="2638">
                  <c:v>1140</c:v>
                </c:pt>
                <c:pt idx="2639">
                  <c:v>1140</c:v>
                </c:pt>
                <c:pt idx="2640">
                  <c:v>1140</c:v>
                </c:pt>
                <c:pt idx="2641">
                  <c:v>1140</c:v>
                </c:pt>
                <c:pt idx="2642">
                  <c:v>1140</c:v>
                </c:pt>
                <c:pt idx="2643">
                  <c:v>1140</c:v>
                </c:pt>
                <c:pt idx="2644">
                  <c:v>1141</c:v>
                </c:pt>
                <c:pt idx="2645">
                  <c:v>1142</c:v>
                </c:pt>
                <c:pt idx="2646">
                  <c:v>1143</c:v>
                </c:pt>
                <c:pt idx="2647">
                  <c:v>1144</c:v>
                </c:pt>
                <c:pt idx="2648">
                  <c:v>1144</c:v>
                </c:pt>
                <c:pt idx="2649">
                  <c:v>1144</c:v>
                </c:pt>
                <c:pt idx="2650">
                  <c:v>1144</c:v>
                </c:pt>
                <c:pt idx="2651">
                  <c:v>1144</c:v>
                </c:pt>
                <c:pt idx="2652">
                  <c:v>1144</c:v>
                </c:pt>
                <c:pt idx="2653">
                  <c:v>1144</c:v>
                </c:pt>
                <c:pt idx="2654">
                  <c:v>1144</c:v>
                </c:pt>
                <c:pt idx="2655">
                  <c:v>1144</c:v>
                </c:pt>
                <c:pt idx="2656">
                  <c:v>1144</c:v>
                </c:pt>
                <c:pt idx="2657">
                  <c:v>1144</c:v>
                </c:pt>
                <c:pt idx="2658">
                  <c:v>1144</c:v>
                </c:pt>
                <c:pt idx="2659">
                  <c:v>1144</c:v>
                </c:pt>
                <c:pt idx="2660">
                  <c:v>1144</c:v>
                </c:pt>
                <c:pt idx="2661">
                  <c:v>1144</c:v>
                </c:pt>
                <c:pt idx="2662">
                  <c:v>1144</c:v>
                </c:pt>
                <c:pt idx="2663">
                  <c:v>1144</c:v>
                </c:pt>
                <c:pt idx="2664">
                  <c:v>1144</c:v>
                </c:pt>
                <c:pt idx="2665">
                  <c:v>1144</c:v>
                </c:pt>
                <c:pt idx="2666">
                  <c:v>1144</c:v>
                </c:pt>
                <c:pt idx="2667">
                  <c:v>1145</c:v>
                </c:pt>
                <c:pt idx="2668">
                  <c:v>1145</c:v>
                </c:pt>
                <c:pt idx="2669">
                  <c:v>1145</c:v>
                </c:pt>
                <c:pt idx="2670">
                  <c:v>1146</c:v>
                </c:pt>
                <c:pt idx="2671">
                  <c:v>1147</c:v>
                </c:pt>
                <c:pt idx="2672">
                  <c:v>1148</c:v>
                </c:pt>
                <c:pt idx="2673">
                  <c:v>1149</c:v>
                </c:pt>
                <c:pt idx="2674">
                  <c:v>1150</c:v>
                </c:pt>
                <c:pt idx="2675">
                  <c:v>1150</c:v>
                </c:pt>
                <c:pt idx="2676">
                  <c:v>1151</c:v>
                </c:pt>
                <c:pt idx="2677">
                  <c:v>1152</c:v>
                </c:pt>
                <c:pt idx="2678">
                  <c:v>1153</c:v>
                </c:pt>
                <c:pt idx="2679">
                  <c:v>1153</c:v>
                </c:pt>
                <c:pt idx="2680">
                  <c:v>1153</c:v>
                </c:pt>
                <c:pt idx="2681">
                  <c:v>1153</c:v>
                </c:pt>
                <c:pt idx="2682">
                  <c:v>1153</c:v>
                </c:pt>
                <c:pt idx="2683">
                  <c:v>1153</c:v>
                </c:pt>
                <c:pt idx="2684">
                  <c:v>1153</c:v>
                </c:pt>
                <c:pt idx="2685">
                  <c:v>1153</c:v>
                </c:pt>
                <c:pt idx="2686">
                  <c:v>1153</c:v>
                </c:pt>
                <c:pt idx="2687">
                  <c:v>1153</c:v>
                </c:pt>
                <c:pt idx="2688">
                  <c:v>1153</c:v>
                </c:pt>
                <c:pt idx="2689">
                  <c:v>1153</c:v>
                </c:pt>
                <c:pt idx="2690">
                  <c:v>1153</c:v>
                </c:pt>
                <c:pt idx="2691">
                  <c:v>1153</c:v>
                </c:pt>
                <c:pt idx="2692">
                  <c:v>1153</c:v>
                </c:pt>
                <c:pt idx="2693">
                  <c:v>1153</c:v>
                </c:pt>
                <c:pt idx="2694">
                  <c:v>1153</c:v>
                </c:pt>
                <c:pt idx="2695">
                  <c:v>1153</c:v>
                </c:pt>
                <c:pt idx="2696">
                  <c:v>1153</c:v>
                </c:pt>
                <c:pt idx="2697">
                  <c:v>1153</c:v>
                </c:pt>
                <c:pt idx="2698">
                  <c:v>1153</c:v>
                </c:pt>
                <c:pt idx="2699">
                  <c:v>1153</c:v>
                </c:pt>
                <c:pt idx="2700">
                  <c:v>1153</c:v>
                </c:pt>
                <c:pt idx="2701">
                  <c:v>1153</c:v>
                </c:pt>
                <c:pt idx="2702">
                  <c:v>1153</c:v>
                </c:pt>
                <c:pt idx="2703">
                  <c:v>1153</c:v>
                </c:pt>
                <c:pt idx="2704">
                  <c:v>1153</c:v>
                </c:pt>
                <c:pt idx="2705">
                  <c:v>1153</c:v>
                </c:pt>
                <c:pt idx="2706">
                  <c:v>1153</c:v>
                </c:pt>
                <c:pt idx="2707">
                  <c:v>1153</c:v>
                </c:pt>
                <c:pt idx="2708">
                  <c:v>1153</c:v>
                </c:pt>
                <c:pt idx="2709">
                  <c:v>1153</c:v>
                </c:pt>
                <c:pt idx="2710">
                  <c:v>1153</c:v>
                </c:pt>
                <c:pt idx="2711">
                  <c:v>1153</c:v>
                </c:pt>
                <c:pt idx="2712">
                  <c:v>1154</c:v>
                </c:pt>
                <c:pt idx="2713">
                  <c:v>1154</c:v>
                </c:pt>
                <c:pt idx="2714">
                  <c:v>1155</c:v>
                </c:pt>
                <c:pt idx="2715">
                  <c:v>1156</c:v>
                </c:pt>
                <c:pt idx="2716">
                  <c:v>1156</c:v>
                </c:pt>
                <c:pt idx="2717">
                  <c:v>1156</c:v>
                </c:pt>
                <c:pt idx="2718">
                  <c:v>1157</c:v>
                </c:pt>
                <c:pt idx="2719">
                  <c:v>1158</c:v>
                </c:pt>
                <c:pt idx="2720">
                  <c:v>1158</c:v>
                </c:pt>
                <c:pt idx="2721">
                  <c:v>1159</c:v>
                </c:pt>
                <c:pt idx="2722">
                  <c:v>1160</c:v>
                </c:pt>
                <c:pt idx="2723">
                  <c:v>1161</c:v>
                </c:pt>
                <c:pt idx="2724">
                  <c:v>1161</c:v>
                </c:pt>
                <c:pt idx="2725">
                  <c:v>1161</c:v>
                </c:pt>
                <c:pt idx="2726">
                  <c:v>1161</c:v>
                </c:pt>
                <c:pt idx="2727">
                  <c:v>1161</c:v>
                </c:pt>
                <c:pt idx="2728">
                  <c:v>1161</c:v>
                </c:pt>
                <c:pt idx="2729">
                  <c:v>1162</c:v>
                </c:pt>
                <c:pt idx="2730">
                  <c:v>1163</c:v>
                </c:pt>
                <c:pt idx="2731">
                  <c:v>1164</c:v>
                </c:pt>
                <c:pt idx="2732">
                  <c:v>1165</c:v>
                </c:pt>
                <c:pt idx="2733">
                  <c:v>1166</c:v>
                </c:pt>
                <c:pt idx="2734">
                  <c:v>1167</c:v>
                </c:pt>
                <c:pt idx="2735">
                  <c:v>1167</c:v>
                </c:pt>
                <c:pt idx="2736">
                  <c:v>1167</c:v>
                </c:pt>
                <c:pt idx="2737">
                  <c:v>1167</c:v>
                </c:pt>
                <c:pt idx="2738">
                  <c:v>1167</c:v>
                </c:pt>
                <c:pt idx="2739">
                  <c:v>1167</c:v>
                </c:pt>
                <c:pt idx="2740">
                  <c:v>1167</c:v>
                </c:pt>
                <c:pt idx="2741">
                  <c:v>1167</c:v>
                </c:pt>
                <c:pt idx="2742">
                  <c:v>1168</c:v>
                </c:pt>
                <c:pt idx="2743">
                  <c:v>1169</c:v>
                </c:pt>
                <c:pt idx="2744">
                  <c:v>1169</c:v>
                </c:pt>
                <c:pt idx="2745">
                  <c:v>1169</c:v>
                </c:pt>
                <c:pt idx="2746">
                  <c:v>1170</c:v>
                </c:pt>
                <c:pt idx="2747">
                  <c:v>1171</c:v>
                </c:pt>
                <c:pt idx="2748">
                  <c:v>1171</c:v>
                </c:pt>
                <c:pt idx="2749">
                  <c:v>1171</c:v>
                </c:pt>
                <c:pt idx="2750">
                  <c:v>1171</c:v>
                </c:pt>
                <c:pt idx="2751">
                  <c:v>1171</c:v>
                </c:pt>
                <c:pt idx="2752">
                  <c:v>1172</c:v>
                </c:pt>
                <c:pt idx="2753">
                  <c:v>1172</c:v>
                </c:pt>
                <c:pt idx="2754">
                  <c:v>1172</c:v>
                </c:pt>
                <c:pt idx="2755">
                  <c:v>1172</c:v>
                </c:pt>
                <c:pt idx="2756">
                  <c:v>1172</c:v>
                </c:pt>
                <c:pt idx="2757">
                  <c:v>1173</c:v>
                </c:pt>
                <c:pt idx="2758">
                  <c:v>1173</c:v>
                </c:pt>
                <c:pt idx="2759">
                  <c:v>1173</c:v>
                </c:pt>
                <c:pt idx="2760">
                  <c:v>1173</c:v>
                </c:pt>
                <c:pt idx="2761">
                  <c:v>1173</c:v>
                </c:pt>
                <c:pt idx="2762">
                  <c:v>1173</c:v>
                </c:pt>
                <c:pt idx="2763">
                  <c:v>1173</c:v>
                </c:pt>
                <c:pt idx="2764">
                  <c:v>1174</c:v>
                </c:pt>
                <c:pt idx="2765">
                  <c:v>1174</c:v>
                </c:pt>
                <c:pt idx="2766">
                  <c:v>1174</c:v>
                </c:pt>
                <c:pt idx="2767">
                  <c:v>1175</c:v>
                </c:pt>
                <c:pt idx="2768">
                  <c:v>1176</c:v>
                </c:pt>
                <c:pt idx="2769">
                  <c:v>1176</c:v>
                </c:pt>
                <c:pt idx="2770">
                  <c:v>1176</c:v>
                </c:pt>
                <c:pt idx="2771">
                  <c:v>1177</c:v>
                </c:pt>
                <c:pt idx="2772">
                  <c:v>1177</c:v>
                </c:pt>
                <c:pt idx="2773">
                  <c:v>1177</c:v>
                </c:pt>
                <c:pt idx="2774">
                  <c:v>1178</c:v>
                </c:pt>
                <c:pt idx="2775">
                  <c:v>1179</c:v>
                </c:pt>
                <c:pt idx="2776">
                  <c:v>1179</c:v>
                </c:pt>
                <c:pt idx="2777">
                  <c:v>1179</c:v>
                </c:pt>
                <c:pt idx="2778">
                  <c:v>1180</c:v>
                </c:pt>
                <c:pt idx="2779">
                  <c:v>1181</c:v>
                </c:pt>
                <c:pt idx="2780">
                  <c:v>1181</c:v>
                </c:pt>
                <c:pt idx="2781">
                  <c:v>1182</c:v>
                </c:pt>
                <c:pt idx="2782">
                  <c:v>1182</c:v>
                </c:pt>
                <c:pt idx="2783">
                  <c:v>1182</c:v>
                </c:pt>
                <c:pt idx="2784">
                  <c:v>1182</c:v>
                </c:pt>
                <c:pt idx="2785">
                  <c:v>1182</c:v>
                </c:pt>
                <c:pt idx="2786">
                  <c:v>1182</c:v>
                </c:pt>
                <c:pt idx="2787">
                  <c:v>1182</c:v>
                </c:pt>
                <c:pt idx="2788">
                  <c:v>1182</c:v>
                </c:pt>
                <c:pt idx="2789">
                  <c:v>1183</c:v>
                </c:pt>
                <c:pt idx="2790">
                  <c:v>1183</c:v>
                </c:pt>
                <c:pt idx="2791">
                  <c:v>1184</c:v>
                </c:pt>
                <c:pt idx="2792">
                  <c:v>1185</c:v>
                </c:pt>
                <c:pt idx="2793">
                  <c:v>1186</c:v>
                </c:pt>
                <c:pt idx="2794">
                  <c:v>1187</c:v>
                </c:pt>
                <c:pt idx="2795">
                  <c:v>1188</c:v>
                </c:pt>
                <c:pt idx="2796">
                  <c:v>1188</c:v>
                </c:pt>
                <c:pt idx="2797">
                  <c:v>1188</c:v>
                </c:pt>
                <c:pt idx="2798">
                  <c:v>1188</c:v>
                </c:pt>
                <c:pt idx="2799">
                  <c:v>1188</c:v>
                </c:pt>
                <c:pt idx="2800">
                  <c:v>1189</c:v>
                </c:pt>
                <c:pt idx="2801">
                  <c:v>1189</c:v>
                </c:pt>
                <c:pt idx="2802">
                  <c:v>1190</c:v>
                </c:pt>
                <c:pt idx="2803">
                  <c:v>1191</c:v>
                </c:pt>
                <c:pt idx="2804">
                  <c:v>1192</c:v>
                </c:pt>
                <c:pt idx="2805">
                  <c:v>1193</c:v>
                </c:pt>
                <c:pt idx="2806">
                  <c:v>1194</c:v>
                </c:pt>
                <c:pt idx="2807">
                  <c:v>1195</c:v>
                </c:pt>
                <c:pt idx="2808">
                  <c:v>1196</c:v>
                </c:pt>
                <c:pt idx="2809">
                  <c:v>1197</c:v>
                </c:pt>
                <c:pt idx="2810">
                  <c:v>1198</c:v>
                </c:pt>
                <c:pt idx="2811">
                  <c:v>1199</c:v>
                </c:pt>
                <c:pt idx="2812">
                  <c:v>1200</c:v>
                </c:pt>
                <c:pt idx="2813">
                  <c:v>1201</c:v>
                </c:pt>
                <c:pt idx="2814">
                  <c:v>1202</c:v>
                </c:pt>
                <c:pt idx="2815">
                  <c:v>1203</c:v>
                </c:pt>
                <c:pt idx="2816">
                  <c:v>1203</c:v>
                </c:pt>
                <c:pt idx="2817">
                  <c:v>1203</c:v>
                </c:pt>
                <c:pt idx="2818">
                  <c:v>1203</c:v>
                </c:pt>
                <c:pt idx="2819">
                  <c:v>1203</c:v>
                </c:pt>
                <c:pt idx="2820">
                  <c:v>1204</c:v>
                </c:pt>
                <c:pt idx="2821">
                  <c:v>1205</c:v>
                </c:pt>
                <c:pt idx="2822">
                  <c:v>1206</c:v>
                </c:pt>
                <c:pt idx="2823">
                  <c:v>1206</c:v>
                </c:pt>
                <c:pt idx="2824">
                  <c:v>1206</c:v>
                </c:pt>
                <c:pt idx="2825">
                  <c:v>1206</c:v>
                </c:pt>
                <c:pt idx="2826">
                  <c:v>1206</c:v>
                </c:pt>
                <c:pt idx="2827">
                  <c:v>1207</c:v>
                </c:pt>
                <c:pt idx="2828">
                  <c:v>1208</c:v>
                </c:pt>
                <c:pt idx="2829">
                  <c:v>1208</c:v>
                </c:pt>
                <c:pt idx="2830">
                  <c:v>1208</c:v>
                </c:pt>
                <c:pt idx="2831">
                  <c:v>1208</c:v>
                </c:pt>
                <c:pt idx="2832">
                  <c:v>1208</c:v>
                </c:pt>
                <c:pt idx="2833">
                  <c:v>1209</c:v>
                </c:pt>
                <c:pt idx="2834">
                  <c:v>1209</c:v>
                </c:pt>
                <c:pt idx="2835">
                  <c:v>1209</c:v>
                </c:pt>
                <c:pt idx="2836">
                  <c:v>1209</c:v>
                </c:pt>
                <c:pt idx="2837">
                  <c:v>1210</c:v>
                </c:pt>
                <c:pt idx="2838">
                  <c:v>1211</c:v>
                </c:pt>
                <c:pt idx="2839">
                  <c:v>1212</c:v>
                </c:pt>
                <c:pt idx="2840">
                  <c:v>1213</c:v>
                </c:pt>
                <c:pt idx="2841">
                  <c:v>1214</c:v>
                </c:pt>
                <c:pt idx="2842">
                  <c:v>1215</c:v>
                </c:pt>
                <c:pt idx="2843">
                  <c:v>1216</c:v>
                </c:pt>
                <c:pt idx="2844">
                  <c:v>1217</c:v>
                </c:pt>
                <c:pt idx="2845">
                  <c:v>1218</c:v>
                </c:pt>
                <c:pt idx="2846">
                  <c:v>1219</c:v>
                </c:pt>
                <c:pt idx="2847">
                  <c:v>1220</c:v>
                </c:pt>
                <c:pt idx="2848">
                  <c:v>1220</c:v>
                </c:pt>
                <c:pt idx="2849">
                  <c:v>1220</c:v>
                </c:pt>
                <c:pt idx="2850">
                  <c:v>1220</c:v>
                </c:pt>
                <c:pt idx="2851">
                  <c:v>1221</c:v>
                </c:pt>
                <c:pt idx="2852">
                  <c:v>1222</c:v>
                </c:pt>
                <c:pt idx="2853">
                  <c:v>1222</c:v>
                </c:pt>
                <c:pt idx="2854">
                  <c:v>1222</c:v>
                </c:pt>
                <c:pt idx="2855">
                  <c:v>1222</c:v>
                </c:pt>
                <c:pt idx="2856">
                  <c:v>1222</c:v>
                </c:pt>
                <c:pt idx="2857">
                  <c:v>1222</c:v>
                </c:pt>
                <c:pt idx="2858">
                  <c:v>1222</c:v>
                </c:pt>
                <c:pt idx="2859">
                  <c:v>1222</c:v>
                </c:pt>
                <c:pt idx="2860">
                  <c:v>1222</c:v>
                </c:pt>
                <c:pt idx="2861">
                  <c:v>1222</c:v>
                </c:pt>
                <c:pt idx="2862">
                  <c:v>1222</c:v>
                </c:pt>
                <c:pt idx="2863">
                  <c:v>1223</c:v>
                </c:pt>
                <c:pt idx="2864">
                  <c:v>1223</c:v>
                </c:pt>
                <c:pt idx="2865">
                  <c:v>1223</c:v>
                </c:pt>
                <c:pt idx="2866">
                  <c:v>1223</c:v>
                </c:pt>
                <c:pt idx="2867">
                  <c:v>1223</c:v>
                </c:pt>
                <c:pt idx="2868">
                  <c:v>1223</c:v>
                </c:pt>
                <c:pt idx="2869">
                  <c:v>1223</c:v>
                </c:pt>
                <c:pt idx="2870">
                  <c:v>1223</c:v>
                </c:pt>
                <c:pt idx="2871">
                  <c:v>1223</c:v>
                </c:pt>
                <c:pt idx="2872">
                  <c:v>1224</c:v>
                </c:pt>
                <c:pt idx="2873">
                  <c:v>1224</c:v>
                </c:pt>
                <c:pt idx="2874">
                  <c:v>1225</c:v>
                </c:pt>
                <c:pt idx="2875">
                  <c:v>1225</c:v>
                </c:pt>
                <c:pt idx="2876">
                  <c:v>1225</c:v>
                </c:pt>
                <c:pt idx="2877">
                  <c:v>1226</c:v>
                </c:pt>
                <c:pt idx="2878">
                  <c:v>1226</c:v>
                </c:pt>
                <c:pt idx="2879">
                  <c:v>1226</c:v>
                </c:pt>
                <c:pt idx="2880">
                  <c:v>1226</c:v>
                </c:pt>
                <c:pt idx="2881">
                  <c:v>1226</c:v>
                </c:pt>
                <c:pt idx="2882">
                  <c:v>1226</c:v>
                </c:pt>
                <c:pt idx="2883">
                  <c:v>1226</c:v>
                </c:pt>
                <c:pt idx="2884">
                  <c:v>1226</c:v>
                </c:pt>
                <c:pt idx="2885">
                  <c:v>1226</c:v>
                </c:pt>
                <c:pt idx="2886">
                  <c:v>1226</c:v>
                </c:pt>
                <c:pt idx="2887">
                  <c:v>1227</c:v>
                </c:pt>
                <c:pt idx="2888">
                  <c:v>1227</c:v>
                </c:pt>
                <c:pt idx="2889">
                  <c:v>1227</c:v>
                </c:pt>
                <c:pt idx="2890">
                  <c:v>1227</c:v>
                </c:pt>
                <c:pt idx="2891">
                  <c:v>1227</c:v>
                </c:pt>
                <c:pt idx="2892">
                  <c:v>1227</c:v>
                </c:pt>
                <c:pt idx="2893">
                  <c:v>1228</c:v>
                </c:pt>
                <c:pt idx="2894">
                  <c:v>1228</c:v>
                </c:pt>
                <c:pt idx="2895">
                  <c:v>1228</c:v>
                </c:pt>
                <c:pt idx="2896">
                  <c:v>1229</c:v>
                </c:pt>
                <c:pt idx="2897">
                  <c:v>1229</c:v>
                </c:pt>
                <c:pt idx="2898">
                  <c:v>1229</c:v>
                </c:pt>
                <c:pt idx="2899">
                  <c:v>1230</c:v>
                </c:pt>
                <c:pt idx="2900">
                  <c:v>1231</c:v>
                </c:pt>
                <c:pt idx="2901">
                  <c:v>1231</c:v>
                </c:pt>
                <c:pt idx="2902">
                  <c:v>1231</c:v>
                </c:pt>
                <c:pt idx="2903">
                  <c:v>1231</c:v>
                </c:pt>
                <c:pt idx="2904">
                  <c:v>1231</c:v>
                </c:pt>
                <c:pt idx="2905">
                  <c:v>1232</c:v>
                </c:pt>
                <c:pt idx="2906">
                  <c:v>1232</c:v>
                </c:pt>
                <c:pt idx="2907">
                  <c:v>1232</c:v>
                </c:pt>
                <c:pt idx="2908">
                  <c:v>1233</c:v>
                </c:pt>
                <c:pt idx="2909">
                  <c:v>1234</c:v>
                </c:pt>
                <c:pt idx="2910">
                  <c:v>1234</c:v>
                </c:pt>
                <c:pt idx="2911">
                  <c:v>1234</c:v>
                </c:pt>
                <c:pt idx="2912">
                  <c:v>1234</c:v>
                </c:pt>
                <c:pt idx="2913">
                  <c:v>1234</c:v>
                </c:pt>
                <c:pt idx="2914">
                  <c:v>1235</c:v>
                </c:pt>
                <c:pt idx="2915">
                  <c:v>1236</c:v>
                </c:pt>
                <c:pt idx="2916">
                  <c:v>1237</c:v>
                </c:pt>
                <c:pt idx="2917">
                  <c:v>1238</c:v>
                </c:pt>
                <c:pt idx="2918">
                  <c:v>1239</c:v>
                </c:pt>
                <c:pt idx="2919">
                  <c:v>1239</c:v>
                </c:pt>
                <c:pt idx="2920">
                  <c:v>1240</c:v>
                </c:pt>
                <c:pt idx="2921">
                  <c:v>1240</c:v>
                </c:pt>
                <c:pt idx="2922">
                  <c:v>1240</c:v>
                </c:pt>
                <c:pt idx="2923">
                  <c:v>1240</c:v>
                </c:pt>
                <c:pt idx="2924">
                  <c:v>1240</c:v>
                </c:pt>
                <c:pt idx="2925">
                  <c:v>1240</c:v>
                </c:pt>
                <c:pt idx="2926">
                  <c:v>1240</c:v>
                </c:pt>
                <c:pt idx="2927">
                  <c:v>1240</c:v>
                </c:pt>
                <c:pt idx="2928">
                  <c:v>1240</c:v>
                </c:pt>
                <c:pt idx="2929">
                  <c:v>1240</c:v>
                </c:pt>
                <c:pt idx="2930">
                  <c:v>1240</c:v>
                </c:pt>
                <c:pt idx="2931">
                  <c:v>1240</c:v>
                </c:pt>
                <c:pt idx="2932">
                  <c:v>1240</c:v>
                </c:pt>
                <c:pt idx="2933">
                  <c:v>1240</c:v>
                </c:pt>
                <c:pt idx="2934">
                  <c:v>1241</c:v>
                </c:pt>
                <c:pt idx="2935">
                  <c:v>1241</c:v>
                </c:pt>
                <c:pt idx="2936">
                  <c:v>1241</c:v>
                </c:pt>
                <c:pt idx="2937">
                  <c:v>1241</c:v>
                </c:pt>
                <c:pt idx="2938">
                  <c:v>1241</c:v>
                </c:pt>
                <c:pt idx="2939">
                  <c:v>1241</c:v>
                </c:pt>
                <c:pt idx="2940">
                  <c:v>1242</c:v>
                </c:pt>
                <c:pt idx="2941">
                  <c:v>1243</c:v>
                </c:pt>
                <c:pt idx="2942">
                  <c:v>1244</c:v>
                </c:pt>
                <c:pt idx="2943">
                  <c:v>1245</c:v>
                </c:pt>
                <c:pt idx="2944">
                  <c:v>1245</c:v>
                </c:pt>
                <c:pt idx="2945">
                  <c:v>1246</c:v>
                </c:pt>
                <c:pt idx="2946">
                  <c:v>1247</c:v>
                </c:pt>
                <c:pt idx="2947">
                  <c:v>1248</c:v>
                </c:pt>
                <c:pt idx="2948">
                  <c:v>1249</c:v>
                </c:pt>
                <c:pt idx="2949">
                  <c:v>1250</c:v>
                </c:pt>
                <c:pt idx="2950">
                  <c:v>1251</c:v>
                </c:pt>
                <c:pt idx="2951">
                  <c:v>1251</c:v>
                </c:pt>
                <c:pt idx="2952">
                  <c:v>1252</c:v>
                </c:pt>
                <c:pt idx="2953">
                  <c:v>1252</c:v>
                </c:pt>
                <c:pt idx="2954">
                  <c:v>1252</c:v>
                </c:pt>
                <c:pt idx="2955">
                  <c:v>1252</c:v>
                </c:pt>
                <c:pt idx="2956">
                  <c:v>1253</c:v>
                </c:pt>
                <c:pt idx="2957">
                  <c:v>1254</c:v>
                </c:pt>
                <c:pt idx="2958">
                  <c:v>1254</c:v>
                </c:pt>
                <c:pt idx="2959">
                  <c:v>1255</c:v>
                </c:pt>
                <c:pt idx="2960">
                  <c:v>1256</c:v>
                </c:pt>
                <c:pt idx="2961">
                  <c:v>1257</c:v>
                </c:pt>
                <c:pt idx="2962">
                  <c:v>1257</c:v>
                </c:pt>
                <c:pt idx="2963">
                  <c:v>1257</c:v>
                </c:pt>
                <c:pt idx="2964">
                  <c:v>1257</c:v>
                </c:pt>
                <c:pt idx="2965">
                  <c:v>1257</c:v>
                </c:pt>
                <c:pt idx="2966">
                  <c:v>1257</c:v>
                </c:pt>
                <c:pt idx="2967">
                  <c:v>1257</c:v>
                </c:pt>
                <c:pt idx="2968">
                  <c:v>1257</c:v>
                </c:pt>
                <c:pt idx="2969">
                  <c:v>1258</c:v>
                </c:pt>
                <c:pt idx="2970">
                  <c:v>1259</c:v>
                </c:pt>
                <c:pt idx="2971">
                  <c:v>1260</c:v>
                </c:pt>
                <c:pt idx="2972">
                  <c:v>1260</c:v>
                </c:pt>
                <c:pt idx="2973">
                  <c:v>1260</c:v>
                </c:pt>
                <c:pt idx="2974">
                  <c:v>1260</c:v>
                </c:pt>
                <c:pt idx="2975">
                  <c:v>1260</c:v>
                </c:pt>
                <c:pt idx="2976">
                  <c:v>1260</c:v>
                </c:pt>
                <c:pt idx="2977">
                  <c:v>1260</c:v>
                </c:pt>
                <c:pt idx="2978">
                  <c:v>1260</c:v>
                </c:pt>
                <c:pt idx="2979">
                  <c:v>1260</c:v>
                </c:pt>
                <c:pt idx="2980">
                  <c:v>1260</c:v>
                </c:pt>
                <c:pt idx="2981">
                  <c:v>1260</c:v>
                </c:pt>
                <c:pt idx="2982">
                  <c:v>1261</c:v>
                </c:pt>
                <c:pt idx="2983">
                  <c:v>1262</c:v>
                </c:pt>
                <c:pt idx="2984">
                  <c:v>1262</c:v>
                </c:pt>
                <c:pt idx="2985">
                  <c:v>1262</c:v>
                </c:pt>
                <c:pt idx="2986">
                  <c:v>1262</c:v>
                </c:pt>
                <c:pt idx="2987">
                  <c:v>1262</c:v>
                </c:pt>
                <c:pt idx="2988">
                  <c:v>1262</c:v>
                </c:pt>
                <c:pt idx="2989">
                  <c:v>1262</c:v>
                </c:pt>
                <c:pt idx="2990">
                  <c:v>1262</c:v>
                </c:pt>
                <c:pt idx="2991">
                  <c:v>1262</c:v>
                </c:pt>
                <c:pt idx="2992">
                  <c:v>1262</c:v>
                </c:pt>
                <c:pt idx="2993">
                  <c:v>1263</c:v>
                </c:pt>
                <c:pt idx="2994">
                  <c:v>1264</c:v>
                </c:pt>
                <c:pt idx="2995">
                  <c:v>1264</c:v>
                </c:pt>
                <c:pt idx="2996">
                  <c:v>1264</c:v>
                </c:pt>
                <c:pt idx="2997">
                  <c:v>1265</c:v>
                </c:pt>
                <c:pt idx="2998">
                  <c:v>1265</c:v>
                </c:pt>
                <c:pt idx="2999">
                  <c:v>1266</c:v>
                </c:pt>
                <c:pt idx="3000">
                  <c:v>1267</c:v>
                </c:pt>
                <c:pt idx="3001">
                  <c:v>1267</c:v>
                </c:pt>
                <c:pt idx="3002">
                  <c:v>1267</c:v>
                </c:pt>
                <c:pt idx="3003">
                  <c:v>1267</c:v>
                </c:pt>
                <c:pt idx="3004">
                  <c:v>1267</c:v>
                </c:pt>
                <c:pt idx="3005">
                  <c:v>1267</c:v>
                </c:pt>
                <c:pt idx="3006">
                  <c:v>1267</c:v>
                </c:pt>
                <c:pt idx="3007">
                  <c:v>1267</c:v>
                </c:pt>
                <c:pt idx="3008">
                  <c:v>1268</c:v>
                </c:pt>
                <c:pt idx="3009">
                  <c:v>1269</c:v>
                </c:pt>
                <c:pt idx="3010">
                  <c:v>1269</c:v>
                </c:pt>
                <c:pt idx="3011">
                  <c:v>1269</c:v>
                </c:pt>
                <c:pt idx="3012">
                  <c:v>1270</c:v>
                </c:pt>
                <c:pt idx="3013">
                  <c:v>1270</c:v>
                </c:pt>
                <c:pt idx="3014">
                  <c:v>1270</c:v>
                </c:pt>
                <c:pt idx="3015">
                  <c:v>1270</c:v>
                </c:pt>
                <c:pt idx="3016">
                  <c:v>1270</c:v>
                </c:pt>
                <c:pt idx="3017">
                  <c:v>1270</c:v>
                </c:pt>
                <c:pt idx="3018">
                  <c:v>1271</c:v>
                </c:pt>
                <c:pt idx="3019">
                  <c:v>1271</c:v>
                </c:pt>
                <c:pt idx="3020">
                  <c:v>1271</c:v>
                </c:pt>
                <c:pt idx="3021">
                  <c:v>1272</c:v>
                </c:pt>
                <c:pt idx="3022">
                  <c:v>1272</c:v>
                </c:pt>
                <c:pt idx="3023">
                  <c:v>1272</c:v>
                </c:pt>
                <c:pt idx="3024">
                  <c:v>1273</c:v>
                </c:pt>
                <c:pt idx="3025">
                  <c:v>1274</c:v>
                </c:pt>
                <c:pt idx="3026">
                  <c:v>1275</c:v>
                </c:pt>
                <c:pt idx="3027">
                  <c:v>1275</c:v>
                </c:pt>
                <c:pt idx="3028">
                  <c:v>1276</c:v>
                </c:pt>
                <c:pt idx="3029">
                  <c:v>1277</c:v>
                </c:pt>
                <c:pt idx="3030">
                  <c:v>1277</c:v>
                </c:pt>
                <c:pt idx="3031">
                  <c:v>1277</c:v>
                </c:pt>
                <c:pt idx="3032">
                  <c:v>1277</c:v>
                </c:pt>
                <c:pt idx="3033">
                  <c:v>1277</c:v>
                </c:pt>
                <c:pt idx="3034">
                  <c:v>1277</c:v>
                </c:pt>
                <c:pt idx="3035">
                  <c:v>1278</c:v>
                </c:pt>
                <c:pt idx="3036">
                  <c:v>1279</c:v>
                </c:pt>
                <c:pt idx="3037">
                  <c:v>1280</c:v>
                </c:pt>
                <c:pt idx="3038">
                  <c:v>1281</c:v>
                </c:pt>
                <c:pt idx="3039">
                  <c:v>1281</c:v>
                </c:pt>
                <c:pt idx="3040">
                  <c:v>1281</c:v>
                </c:pt>
                <c:pt idx="3041">
                  <c:v>1282</c:v>
                </c:pt>
                <c:pt idx="3042">
                  <c:v>1283</c:v>
                </c:pt>
                <c:pt idx="3043">
                  <c:v>1284</c:v>
                </c:pt>
                <c:pt idx="3044">
                  <c:v>1284</c:v>
                </c:pt>
                <c:pt idx="3045">
                  <c:v>1285</c:v>
                </c:pt>
                <c:pt idx="3046">
                  <c:v>1286</c:v>
                </c:pt>
                <c:pt idx="3047">
                  <c:v>1287</c:v>
                </c:pt>
                <c:pt idx="3048">
                  <c:v>1288</c:v>
                </c:pt>
                <c:pt idx="3049">
                  <c:v>1289</c:v>
                </c:pt>
                <c:pt idx="3050">
                  <c:v>1289</c:v>
                </c:pt>
                <c:pt idx="3051">
                  <c:v>1289</c:v>
                </c:pt>
                <c:pt idx="3052">
                  <c:v>1290</c:v>
                </c:pt>
                <c:pt idx="3053">
                  <c:v>1291</c:v>
                </c:pt>
                <c:pt idx="3054">
                  <c:v>1292</c:v>
                </c:pt>
                <c:pt idx="3055">
                  <c:v>1292</c:v>
                </c:pt>
                <c:pt idx="3056">
                  <c:v>1293</c:v>
                </c:pt>
                <c:pt idx="3057">
                  <c:v>1293</c:v>
                </c:pt>
                <c:pt idx="3058">
                  <c:v>1293</c:v>
                </c:pt>
                <c:pt idx="3059">
                  <c:v>1293</c:v>
                </c:pt>
                <c:pt idx="3060">
                  <c:v>1293</c:v>
                </c:pt>
                <c:pt idx="3061">
                  <c:v>1293</c:v>
                </c:pt>
                <c:pt idx="3062">
                  <c:v>1293</c:v>
                </c:pt>
                <c:pt idx="3063">
                  <c:v>1293</c:v>
                </c:pt>
                <c:pt idx="3064">
                  <c:v>1293</c:v>
                </c:pt>
                <c:pt idx="3065">
                  <c:v>1293</c:v>
                </c:pt>
                <c:pt idx="3066">
                  <c:v>1293</c:v>
                </c:pt>
                <c:pt idx="3067">
                  <c:v>1293</c:v>
                </c:pt>
                <c:pt idx="3068">
                  <c:v>1293</c:v>
                </c:pt>
                <c:pt idx="3069">
                  <c:v>1293</c:v>
                </c:pt>
                <c:pt idx="3070">
                  <c:v>1293</c:v>
                </c:pt>
                <c:pt idx="3071">
                  <c:v>1293</c:v>
                </c:pt>
                <c:pt idx="3072">
                  <c:v>1293</c:v>
                </c:pt>
                <c:pt idx="3073">
                  <c:v>1293</c:v>
                </c:pt>
                <c:pt idx="3074">
                  <c:v>1293</c:v>
                </c:pt>
                <c:pt idx="3075">
                  <c:v>1293</c:v>
                </c:pt>
                <c:pt idx="3076">
                  <c:v>1293</c:v>
                </c:pt>
                <c:pt idx="3077">
                  <c:v>1293</c:v>
                </c:pt>
                <c:pt idx="3078">
                  <c:v>1293</c:v>
                </c:pt>
                <c:pt idx="3079">
                  <c:v>1294</c:v>
                </c:pt>
                <c:pt idx="3080">
                  <c:v>1295</c:v>
                </c:pt>
                <c:pt idx="3081">
                  <c:v>1296</c:v>
                </c:pt>
                <c:pt idx="3082">
                  <c:v>1296</c:v>
                </c:pt>
                <c:pt idx="3083">
                  <c:v>1297</c:v>
                </c:pt>
                <c:pt idx="3084">
                  <c:v>1298</c:v>
                </c:pt>
                <c:pt idx="3085">
                  <c:v>1299</c:v>
                </c:pt>
                <c:pt idx="3086">
                  <c:v>1299</c:v>
                </c:pt>
                <c:pt idx="3087">
                  <c:v>1299</c:v>
                </c:pt>
                <c:pt idx="3088">
                  <c:v>1299</c:v>
                </c:pt>
                <c:pt idx="3089">
                  <c:v>1299</c:v>
                </c:pt>
                <c:pt idx="3090">
                  <c:v>1299</c:v>
                </c:pt>
                <c:pt idx="3091">
                  <c:v>1299</c:v>
                </c:pt>
                <c:pt idx="3092">
                  <c:v>1299</c:v>
                </c:pt>
                <c:pt idx="3093">
                  <c:v>1299</c:v>
                </c:pt>
                <c:pt idx="3094">
                  <c:v>1299</c:v>
                </c:pt>
                <c:pt idx="3095">
                  <c:v>1299</c:v>
                </c:pt>
                <c:pt idx="3096">
                  <c:v>1299</c:v>
                </c:pt>
                <c:pt idx="3097">
                  <c:v>1299</c:v>
                </c:pt>
                <c:pt idx="3098">
                  <c:v>1299</c:v>
                </c:pt>
                <c:pt idx="3099">
                  <c:v>1299</c:v>
                </c:pt>
                <c:pt idx="3100">
                  <c:v>1299</c:v>
                </c:pt>
                <c:pt idx="3101">
                  <c:v>1300</c:v>
                </c:pt>
                <c:pt idx="3102">
                  <c:v>1300</c:v>
                </c:pt>
                <c:pt idx="3103">
                  <c:v>1300</c:v>
                </c:pt>
                <c:pt idx="3104">
                  <c:v>1300</c:v>
                </c:pt>
                <c:pt idx="3105">
                  <c:v>1300</c:v>
                </c:pt>
                <c:pt idx="3106">
                  <c:v>1301</c:v>
                </c:pt>
                <c:pt idx="3107">
                  <c:v>1302</c:v>
                </c:pt>
                <c:pt idx="3108">
                  <c:v>1302</c:v>
                </c:pt>
                <c:pt idx="3109">
                  <c:v>1302</c:v>
                </c:pt>
                <c:pt idx="3110">
                  <c:v>1302</c:v>
                </c:pt>
                <c:pt idx="3111">
                  <c:v>1302</c:v>
                </c:pt>
                <c:pt idx="3112">
                  <c:v>1302</c:v>
                </c:pt>
                <c:pt idx="3113">
                  <c:v>1302</c:v>
                </c:pt>
                <c:pt idx="3114">
                  <c:v>1302</c:v>
                </c:pt>
                <c:pt idx="3115">
                  <c:v>1302</c:v>
                </c:pt>
                <c:pt idx="3116">
                  <c:v>1302</c:v>
                </c:pt>
                <c:pt idx="3117">
                  <c:v>1303</c:v>
                </c:pt>
                <c:pt idx="3118">
                  <c:v>1303</c:v>
                </c:pt>
                <c:pt idx="3119">
                  <c:v>1303</c:v>
                </c:pt>
                <c:pt idx="3120">
                  <c:v>1303</c:v>
                </c:pt>
                <c:pt idx="3121">
                  <c:v>1303</c:v>
                </c:pt>
                <c:pt idx="3122">
                  <c:v>1303</c:v>
                </c:pt>
                <c:pt idx="3123">
                  <c:v>1303</c:v>
                </c:pt>
                <c:pt idx="3124">
                  <c:v>1304</c:v>
                </c:pt>
                <c:pt idx="3125">
                  <c:v>1305</c:v>
                </c:pt>
                <c:pt idx="3126">
                  <c:v>1306</c:v>
                </c:pt>
                <c:pt idx="3127">
                  <c:v>1306</c:v>
                </c:pt>
                <c:pt idx="3128">
                  <c:v>1307</c:v>
                </c:pt>
                <c:pt idx="3129">
                  <c:v>1308</c:v>
                </c:pt>
                <c:pt idx="3130">
                  <c:v>1308</c:v>
                </c:pt>
                <c:pt idx="3131">
                  <c:v>1309</c:v>
                </c:pt>
                <c:pt idx="3132">
                  <c:v>1309</c:v>
                </c:pt>
                <c:pt idx="3133">
                  <c:v>1309</c:v>
                </c:pt>
                <c:pt idx="3134">
                  <c:v>1309</c:v>
                </c:pt>
                <c:pt idx="3135">
                  <c:v>1310</c:v>
                </c:pt>
                <c:pt idx="3136">
                  <c:v>1311</c:v>
                </c:pt>
                <c:pt idx="3137">
                  <c:v>1312</c:v>
                </c:pt>
                <c:pt idx="3138">
                  <c:v>1313</c:v>
                </c:pt>
                <c:pt idx="3139">
                  <c:v>1314</c:v>
                </c:pt>
                <c:pt idx="3140">
                  <c:v>1315</c:v>
                </c:pt>
                <c:pt idx="3141">
                  <c:v>1315</c:v>
                </c:pt>
                <c:pt idx="3142">
                  <c:v>1316</c:v>
                </c:pt>
                <c:pt idx="3143">
                  <c:v>1317</c:v>
                </c:pt>
                <c:pt idx="3144">
                  <c:v>1318</c:v>
                </c:pt>
                <c:pt idx="3145">
                  <c:v>1318</c:v>
                </c:pt>
                <c:pt idx="3146">
                  <c:v>1319</c:v>
                </c:pt>
                <c:pt idx="3147">
                  <c:v>1320</c:v>
                </c:pt>
                <c:pt idx="3148">
                  <c:v>1320</c:v>
                </c:pt>
                <c:pt idx="3149">
                  <c:v>1320</c:v>
                </c:pt>
                <c:pt idx="3150">
                  <c:v>1321</c:v>
                </c:pt>
                <c:pt idx="3151">
                  <c:v>1322</c:v>
                </c:pt>
                <c:pt idx="3152">
                  <c:v>1323</c:v>
                </c:pt>
                <c:pt idx="3153">
                  <c:v>1324</c:v>
                </c:pt>
                <c:pt idx="3154">
                  <c:v>1325</c:v>
                </c:pt>
                <c:pt idx="3155">
                  <c:v>1326</c:v>
                </c:pt>
                <c:pt idx="3156">
                  <c:v>1326</c:v>
                </c:pt>
                <c:pt idx="3157">
                  <c:v>1326</c:v>
                </c:pt>
                <c:pt idx="3158">
                  <c:v>1327</c:v>
                </c:pt>
                <c:pt idx="3159">
                  <c:v>1327</c:v>
                </c:pt>
                <c:pt idx="3160">
                  <c:v>1327</c:v>
                </c:pt>
                <c:pt idx="3161">
                  <c:v>1327</c:v>
                </c:pt>
                <c:pt idx="3162">
                  <c:v>1327</c:v>
                </c:pt>
                <c:pt idx="3163">
                  <c:v>1327</c:v>
                </c:pt>
                <c:pt idx="3164">
                  <c:v>1327</c:v>
                </c:pt>
                <c:pt idx="3165">
                  <c:v>1328</c:v>
                </c:pt>
                <c:pt idx="3166">
                  <c:v>1328</c:v>
                </c:pt>
                <c:pt idx="3167">
                  <c:v>1328</c:v>
                </c:pt>
                <c:pt idx="3168">
                  <c:v>1328</c:v>
                </c:pt>
                <c:pt idx="3169">
                  <c:v>1328</c:v>
                </c:pt>
                <c:pt idx="3170">
                  <c:v>1328</c:v>
                </c:pt>
                <c:pt idx="3171">
                  <c:v>1328</c:v>
                </c:pt>
                <c:pt idx="3172">
                  <c:v>1328</c:v>
                </c:pt>
                <c:pt idx="3173">
                  <c:v>1328</c:v>
                </c:pt>
                <c:pt idx="3174">
                  <c:v>1328</c:v>
                </c:pt>
                <c:pt idx="3175">
                  <c:v>1328</c:v>
                </c:pt>
                <c:pt idx="3176">
                  <c:v>1328</c:v>
                </c:pt>
                <c:pt idx="3177">
                  <c:v>1328</c:v>
                </c:pt>
                <c:pt idx="3178">
                  <c:v>1328</c:v>
                </c:pt>
                <c:pt idx="3179">
                  <c:v>1328</c:v>
                </c:pt>
                <c:pt idx="3180">
                  <c:v>1328</c:v>
                </c:pt>
                <c:pt idx="3181">
                  <c:v>1328</c:v>
                </c:pt>
                <c:pt idx="3182">
                  <c:v>1328</c:v>
                </c:pt>
                <c:pt idx="3183">
                  <c:v>1329</c:v>
                </c:pt>
                <c:pt idx="3184">
                  <c:v>1329</c:v>
                </c:pt>
                <c:pt idx="3185">
                  <c:v>1329</c:v>
                </c:pt>
                <c:pt idx="3186">
                  <c:v>1329</c:v>
                </c:pt>
                <c:pt idx="3187">
                  <c:v>1329</c:v>
                </c:pt>
                <c:pt idx="3188">
                  <c:v>1329</c:v>
                </c:pt>
                <c:pt idx="3189">
                  <c:v>1329</c:v>
                </c:pt>
                <c:pt idx="3190">
                  <c:v>1329</c:v>
                </c:pt>
                <c:pt idx="3191">
                  <c:v>1329</c:v>
                </c:pt>
                <c:pt idx="3192">
                  <c:v>1329</c:v>
                </c:pt>
                <c:pt idx="3193">
                  <c:v>1329</c:v>
                </c:pt>
                <c:pt idx="3194">
                  <c:v>1329</c:v>
                </c:pt>
                <c:pt idx="3195">
                  <c:v>1329</c:v>
                </c:pt>
                <c:pt idx="3196">
                  <c:v>1329</c:v>
                </c:pt>
                <c:pt idx="3197">
                  <c:v>1329</c:v>
                </c:pt>
                <c:pt idx="3198">
                  <c:v>1329</c:v>
                </c:pt>
                <c:pt idx="3199">
                  <c:v>1329</c:v>
                </c:pt>
                <c:pt idx="3200">
                  <c:v>1329</c:v>
                </c:pt>
                <c:pt idx="3201">
                  <c:v>1329</c:v>
                </c:pt>
                <c:pt idx="3202">
                  <c:v>1329</c:v>
                </c:pt>
                <c:pt idx="3203">
                  <c:v>1329</c:v>
                </c:pt>
                <c:pt idx="3204">
                  <c:v>1329</c:v>
                </c:pt>
                <c:pt idx="3205">
                  <c:v>1329</c:v>
                </c:pt>
                <c:pt idx="3206">
                  <c:v>1330</c:v>
                </c:pt>
                <c:pt idx="3207">
                  <c:v>1331</c:v>
                </c:pt>
                <c:pt idx="3208">
                  <c:v>1332</c:v>
                </c:pt>
                <c:pt idx="3209">
                  <c:v>1332</c:v>
                </c:pt>
                <c:pt idx="3210">
                  <c:v>1333</c:v>
                </c:pt>
                <c:pt idx="3211">
                  <c:v>1334</c:v>
                </c:pt>
                <c:pt idx="3212">
                  <c:v>1335</c:v>
                </c:pt>
                <c:pt idx="3213">
                  <c:v>1336</c:v>
                </c:pt>
                <c:pt idx="3214">
                  <c:v>1336</c:v>
                </c:pt>
                <c:pt idx="3215">
                  <c:v>1337</c:v>
                </c:pt>
                <c:pt idx="3216">
                  <c:v>1338</c:v>
                </c:pt>
                <c:pt idx="3217">
                  <c:v>1339</c:v>
                </c:pt>
                <c:pt idx="3218">
                  <c:v>1339</c:v>
                </c:pt>
                <c:pt idx="3219">
                  <c:v>1340</c:v>
                </c:pt>
                <c:pt idx="3220">
                  <c:v>1340</c:v>
                </c:pt>
                <c:pt idx="3221">
                  <c:v>1340</c:v>
                </c:pt>
                <c:pt idx="3222">
                  <c:v>1341</c:v>
                </c:pt>
                <c:pt idx="3223">
                  <c:v>1341</c:v>
                </c:pt>
                <c:pt idx="3224">
                  <c:v>1341</c:v>
                </c:pt>
                <c:pt idx="3225">
                  <c:v>1341</c:v>
                </c:pt>
                <c:pt idx="3226">
                  <c:v>1342</c:v>
                </c:pt>
                <c:pt idx="3227">
                  <c:v>1343</c:v>
                </c:pt>
                <c:pt idx="3228">
                  <c:v>1343</c:v>
                </c:pt>
                <c:pt idx="3229">
                  <c:v>1344</c:v>
                </c:pt>
                <c:pt idx="3230">
                  <c:v>1345</c:v>
                </c:pt>
                <c:pt idx="3231">
                  <c:v>1346</c:v>
                </c:pt>
                <c:pt idx="3232">
                  <c:v>1346</c:v>
                </c:pt>
                <c:pt idx="3233">
                  <c:v>1346</c:v>
                </c:pt>
                <c:pt idx="3234">
                  <c:v>1346</c:v>
                </c:pt>
                <c:pt idx="3235">
                  <c:v>1346</c:v>
                </c:pt>
                <c:pt idx="3236">
                  <c:v>1347</c:v>
                </c:pt>
                <c:pt idx="3237">
                  <c:v>1348</c:v>
                </c:pt>
                <c:pt idx="3238">
                  <c:v>1348</c:v>
                </c:pt>
                <c:pt idx="3239">
                  <c:v>1348</c:v>
                </c:pt>
                <c:pt idx="3240">
                  <c:v>1349</c:v>
                </c:pt>
                <c:pt idx="3241">
                  <c:v>1350</c:v>
                </c:pt>
                <c:pt idx="3242">
                  <c:v>1351</c:v>
                </c:pt>
                <c:pt idx="3243">
                  <c:v>1352</c:v>
                </c:pt>
                <c:pt idx="3244">
                  <c:v>1352</c:v>
                </c:pt>
                <c:pt idx="3245">
                  <c:v>1353</c:v>
                </c:pt>
                <c:pt idx="3246">
                  <c:v>1353</c:v>
                </c:pt>
                <c:pt idx="3247">
                  <c:v>1353</c:v>
                </c:pt>
                <c:pt idx="3248">
                  <c:v>1354</c:v>
                </c:pt>
                <c:pt idx="3249">
                  <c:v>1354</c:v>
                </c:pt>
                <c:pt idx="3250">
                  <c:v>1354</c:v>
                </c:pt>
                <c:pt idx="3251">
                  <c:v>1354</c:v>
                </c:pt>
                <c:pt idx="3252">
                  <c:v>1354</c:v>
                </c:pt>
                <c:pt idx="3253">
                  <c:v>1355</c:v>
                </c:pt>
                <c:pt idx="3254">
                  <c:v>1355</c:v>
                </c:pt>
                <c:pt idx="3255">
                  <c:v>1355</c:v>
                </c:pt>
                <c:pt idx="3256">
                  <c:v>1355</c:v>
                </c:pt>
                <c:pt idx="3257">
                  <c:v>1355</c:v>
                </c:pt>
                <c:pt idx="3258">
                  <c:v>1355</c:v>
                </c:pt>
                <c:pt idx="3259">
                  <c:v>1356</c:v>
                </c:pt>
                <c:pt idx="3260">
                  <c:v>1357</c:v>
                </c:pt>
                <c:pt idx="3261">
                  <c:v>1358</c:v>
                </c:pt>
                <c:pt idx="3262">
                  <c:v>1359</c:v>
                </c:pt>
                <c:pt idx="3263">
                  <c:v>1360</c:v>
                </c:pt>
                <c:pt idx="3264">
                  <c:v>1361</c:v>
                </c:pt>
                <c:pt idx="3265">
                  <c:v>1361</c:v>
                </c:pt>
                <c:pt idx="3266">
                  <c:v>1362</c:v>
                </c:pt>
                <c:pt idx="3267">
                  <c:v>1363</c:v>
                </c:pt>
                <c:pt idx="3268">
                  <c:v>1364</c:v>
                </c:pt>
                <c:pt idx="3269">
                  <c:v>1364</c:v>
                </c:pt>
                <c:pt idx="3270">
                  <c:v>1364</c:v>
                </c:pt>
                <c:pt idx="3271">
                  <c:v>1364</c:v>
                </c:pt>
                <c:pt idx="3272">
                  <c:v>1365</c:v>
                </c:pt>
                <c:pt idx="3273">
                  <c:v>1365</c:v>
                </c:pt>
                <c:pt idx="3274">
                  <c:v>1365</c:v>
                </c:pt>
                <c:pt idx="3275">
                  <c:v>1365</c:v>
                </c:pt>
                <c:pt idx="3276">
                  <c:v>1366</c:v>
                </c:pt>
                <c:pt idx="3277">
                  <c:v>1366</c:v>
                </c:pt>
                <c:pt idx="3278">
                  <c:v>1367</c:v>
                </c:pt>
                <c:pt idx="3279">
                  <c:v>1368</c:v>
                </c:pt>
                <c:pt idx="3280">
                  <c:v>1369</c:v>
                </c:pt>
                <c:pt idx="3281">
                  <c:v>1370</c:v>
                </c:pt>
                <c:pt idx="3282">
                  <c:v>1371</c:v>
                </c:pt>
                <c:pt idx="3283">
                  <c:v>1372</c:v>
                </c:pt>
                <c:pt idx="3284">
                  <c:v>1373</c:v>
                </c:pt>
                <c:pt idx="3285">
                  <c:v>1374</c:v>
                </c:pt>
                <c:pt idx="3286">
                  <c:v>1374</c:v>
                </c:pt>
                <c:pt idx="3287">
                  <c:v>1375</c:v>
                </c:pt>
                <c:pt idx="3288">
                  <c:v>1376</c:v>
                </c:pt>
                <c:pt idx="3289">
                  <c:v>1377</c:v>
                </c:pt>
                <c:pt idx="3290">
                  <c:v>1378</c:v>
                </c:pt>
                <c:pt idx="3291">
                  <c:v>1378</c:v>
                </c:pt>
                <c:pt idx="3292">
                  <c:v>1378</c:v>
                </c:pt>
                <c:pt idx="3293">
                  <c:v>1379</c:v>
                </c:pt>
                <c:pt idx="3294">
                  <c:v>1380</c:v>
                </c:pt>
                <c:pt idx="3295">
                  <c:v>1381</c:v>
                </c:pt>
                <c:pt idx="3296">
                  <c:v>1382</c:v>
                </c:pt>
                <c:pt idx="3297">
                  <c:v>1382</c:v>
                </c:pt>
                <c:pt idx="3298">
                  <c:v>1382</c:v>
                </c:pt>
                <c:pt idx="3299">
                  <c:v>1382</c:v>
                </c:pt>
                <c:pt idx="3300">
                  <c:v>1382</c:v>
                </c:pt>
                <c:pt idx="3301">
                  <c:v>1382</c:v>
                </c:pt>
                <c:pt idx="3302">
                  <c:v>1382</c:v>
                </c:pt>
                <c:pt idx="3303">
                  <c:v>1382</c:v>
                </c:pt>
                <c:pt idx="3304">
                  <c:v>1382</c:v>
                </c:pt>
                <c:pt idx="3305">
                  <c:v>1382</c:v>
                </c:pt>
                <c:pt idx="3306">
                  <c:v>1382</c:v>
                </c:pt>
                <c:pt idx="3307">
                  <c:v>1382</c:v>
                </c:pt>
                <c:pt idx="3308">
                  <c:v>1382</c:v>
                </c:pt>
                <c:pt idx="3309">
                  <c:v>1382</c:v>
                </c:pt>
                <c:pt idx="3310">
                  <c:v>1382</c:v>
                </c:pt>
                <c:pt idx="3311">
                  <c:v>1382</c:v>
                </c:pt>
                <c:pt idx="3312">
                  <c:v>1382</c:v>
                </c:pt>
                <c:pt idx="3313">
                  <c:v>1382</c:v>
                </c:pt>
                <c:pt idx="3314">
                  <c:v>1382</c:v>
                </c:pt>
                <c:pt idx="3315">
                  <c:v>1382</c:v>
                </c:pt>
                <c:pt idx="3316">
                  <c:v>1382</c:v>
                </c:pt>
                <c:pt idx="3317">
                  <c:v>1383</c:v>
                </c:pt>
                <c:pt idx="3318">
                  <c:v>1384</c:v>
                </c:pt>
                <c:pt idx="3319">
                  <c:v>1385</c:v>
                </c:pt>
                <c:pt idx="3320">
                  <c:v>1385</c:v>
                </c:pt>
                <c:pt idx="3321">
                  <c:v>1385</c:v>
                </c:pt>
                <c:pt idx="3322">
                  <c:v>1385</c:v>
                </c:pt>
                <c:pt idx="3323">
                  <c:v>1385</c:v>
                </c:pt>
                <c:pt idx="3324">
                  <c:v>1385</c:v>
                </c:pt>
                <c:pt idx="3325">
                  <c:v>1385</c:v>
                </c:pt>
                <c:pt idx="3326">
                  <c:v>1385</c:v>
                </c:pt>
                <c:pt idx="3327">
                  <c:v>1386</c:v>
                </c:pt>
                <c:pt idx="3328">
                  <c:v>1387</c:v>
                </c:pt>
                <c:pt idx="3329">
                  <c:v>1387</c:v>
                </c:pt>
                <c:pt idx="3330">
                  <c:v>1388</c:v>
                </c:pt>
                <c:pt idx="3331">
                  <c:v>1388</c:v>
                </c:pt>
                <c:pt idx="3332">
                  <c:v>1388</c:v>
                </c:pt>
                <c:pt idx="3333">
                  <c:v>1388</c:v>
                </c:pt>
                <c:pt idx="3334">
                  <c:v>1388</c:v>
                </c:pt>
                <c:pt idx="3335">
                  <c:v>1388</c:v>
                </c:pt>
                <c:pt idx="3336">
                  <c:v>1388</c:v>
                </c:pt>
                <c:pt idx="3337">
                  <c:v>1388</c:v>
                </c:pt>
                <c:pt idx="3338">
                  <c:v>1389</c:v>
                </c:pt>
                <c:pt idx="3339">
                  <c:v>1389</c:v>
                </c:pt>
                <c:pt idx="3340">
                  <c:v>1389</c:v>
                </c:pt>
                <c:pt idx="3341">
                  <c:v>1389</c:v>
                </c:pt>
                <c:pt idx="3342">
                  <c:v>1389</c:v>
                </c:pt>
                <c:pt idx="3343">
                  <c:v>1390</c:v>
                </c:pt>
                <c:pt idx="3344">
                  <c:v>1390</c:v>
                </c:pt>
                <c:pt idx="3345">
                  <c:v>1391</c:v>
                </c:pt>
                <c:pt idx="3346">
                  <c:v>1391</c:v>
                </c:pt>
                <c:pt idx="3347">
                  <c:v>1391</c:v>
                </c:pt>
                <c:pt idx="3348">
                  <c:v>1391</c:v>
                </c:pt>
                <c:pt idx="3349">
                  <c:v>1391</c:v>
                </c:pt>
                <c:pt idx="3350">
                  <c:v>1391</c:v>
                </c:pt>
                <c:pt idx="3351">
                  <c:v>1391</c:v>
                </c:pt>
                <c:pt idx="3352">
                  <c:v>1391</c:v>
                </c:pt>
                <c:pt idx="3353">
                  <c:v>1391</c:v>
                </c:pt>
                <c:pt idx="3354">
                  <c:v>1391</c:v>
                </c:pt>
                <c:pt idx="3355">
                  <c:v>1391</c:v>
                </c:pt>
                <c:pt idx="3356">
                  <c:v>1391</c:v>
                </c:pt>
                <c:pt idx="3357">
                  <c:v>1391</c:v>
                </c:pt>
                <c:pt idx="3358">
                  <c:v>1391</c:v>
                </c:pt>
                <c:pt idx="3359">
                  <c:v>1391</c:v>
                </c:pt>
                <c:pt idx="3360">
                  <c:v>1391</c:v>
                </c:pt>
                <c:pt idx="3361">
                  <c:v>1391</c:v>
                </c:pt>
                <c:pt idx="3362">
                  <c:v>1391</c:v>
                </c:pt>
                <c:pt idx="3363">
                  <c:v>1392</c:v>
                </c:pt>
                <c:pt idx="3364">
                  <c:v>1392</c:v>
                </c:pt>
                <c:pt idx="3365">
                  <c:v>1392</c:v>
                </c:pt>
                <c:pt idx="3366">
                  <c:v>1392</c:v>
                </c:pt>
                <c:pt idx="3367">
                  <c:v>1392</c:v>
                </c:pt>
                <c:pt idx="3368">
                  <c:v>1392</c:v>
                </c:pt>
                <c:pt idx="3369">
                  <c:v>1392</c:v>
                </c:pt>
                <c:pt idx="3370">
                  <c:v>1392</c:v>
                </c:pt>
                <c:pt idx="3371">
                  <c:v>1392</c:v>
                </c:pt>
                <c:pt idx="3372">
                  <c:v>1392</c:v>
                </c:pt>
                <c:pt idx="3373">
                  <c:v>1393</c:v>
                </c:pt>
                <c:pt idx="3374">
                  <c:v>1393</c:v>
                </c:pt>
                <c:pt idx="3375">
                  <c:v>1394</c:v>
                </c:pt>
                <c:pt idx="3376">
                  <c:v>1395</c:v>
                </c:pt>
                <c:pt idx="3377">
                  <c:v>1396</c:v>
                </c:pt>
                <c:pt idx="3378">
                  <c:v>1396</c:v>
                </c:pt>
                <c:pt idx="3379">
                  <c:v>1396</c:v>
                </c:pt>
                <c:pt idx="3380">
                  <c:v>1396</c:v>
                </c:pt>
                <c:pt idx="3381">
                  <c:v>1397</c:v>
                </c:pt>
                <c:pt idx="3382">
                  <c:v>1398</c:v>
                </c:pt>
                <c:pt idx="3383">
                  <c:v>1398</c:v>
                </c:pt>
                <c:pt idx="3384">
                  <c:v>1398</c:v>
                </c:pt>
                <c:pt idx="3385">
                  <c:v>1398</c:v>
                </c:pt>
                <c:pt idx="3386">
                  <c:v>1398</c:v>
                </c:pt>
                <c:pt idx="3387">
                  <c:v>1398</c:v>
                </c:pt>
                <c:pt idx="3388">
                  <c:v>1398</c:v>
                </c:pt>
                <c:pt idx="3389">
                  <c:v>1398</c:v>
                </c:pt>
                <c:pt idx="3390">
                  <c:v>1398</c:v>
                </c:pt>
                <c:pt idx="3391">
                  <c:v>1398</c:v>
                </c:pt>
                <c:pt idx="3392">
                  <c:v>1398</c:v>
                </c:pt>
                <c:pt idx="3393">
                  <c:v>1399</c:v>
                </c:pt>
                <c:pt idx="3394">
                  <c:v>1399</c:v>
                </c:pt>
                <c:pt idx="3395">
                  <c:v>1400</c:v>
                </c:pt>
                <c:pt idx="3396">
                  <c:v>1401</c:v>
                </c:pt>
                <c:pt idx="3397">
                  <c:v>1401</c:v>
                </c:pt>
                <c:pt idx="3398">
                  <c:v>1402</c:v>
                </c:pt>
                <c:pt idx="3399">
                  <c:v>1402</c:v>
                </c:pt>
                <c:pt idx="3400">
                  <c:v>1402</c:v>
                </c:pt>
                <c:pt idx="3401">
                  <c:v>1403</c:v>
                </c:pt>
                <c:pt idx="3402">
                  <c:v>1404</c:v>
                </c:pt>
                <c:pt idx="3403">
                  <c:v>1404</c:v>
                </c:pt>
                <c:pt idx="3404">
                  <c:v>1405</c:v>
                </c:pt>
                <c:pt idx="3405">
                  <c:v>1406</c:v>
                </c:pt>
                <c:pt idx="3406">
                  <c:v>1406</c:v>
                </c:pt>
                <c:pt idx="3407">
                  <c:v>1406</c:v>
                </c:pt>
                <c:pt idx="3408">
                  <c:v>1406</c:v>
                </c:pt>
                <c:pt idx="3409">
                  <c:v>1407</c:v>
                </c:pt>
                <c:pt idx="3410">
                  <c:v>1407</c:v>
                </c:pt>
                <c:pt idx="3411">
                  <c:v>1407</c:v>
                </c:pt>
                <c:pt idx="3412">
                  <c:v>1408</c:v>
                </c:pt>
                <c:pt idx="3413">
                  <c:v>1409</c:v>
                </c:pt>
                <c:pt idx="3414">
                  <c:v>1409</c:v>
                </c:pt>
                <c:pt idx="3415">
                  <c:v>1409</c:v>
                </c:pt>
                <c:pt idx="3416">
                  <c:v>1409</c:v>
                </c:pt>
                <c:pt idx="3417">
                  <c:v>1409</c:v>
                </c:pt>
                <c:pt idx="3418">
                  <c:v>1409</c:v>
                </c:pt>
                <c:pt idx="3419">
                  <c:v>1409</c:v>
                </c:pt>
                <c:pt idx="3420">
                  <c:v>1409</c:v>
                </c:pt>
                <c:pt idx="3421">
                  <c:v>1409</c:v>
                </c:pt>
                <c:pt idx="3422">
                  <c:v>1409</c:v>
                </c:pt>
                <c:pt idx="3423">
                  <c:v>1409</c:v>
                </c:pt>
                <c:pt idx="3424">
                  <c:v>1409</c:v>
                </c:pt>
                <c:pt idx="3425">
                  <c:v>1409</c:v>
                </c:pt>
                <c:pt idx="3426">
                  <c:v>1409</c:v>
                </c:pt>
                <c:pt idx="3427">
                  <c:v>1410</c:v>
                </c:pt>
                <c:pt idx="3428">
                  <c:v>1410</c:v>
                </c:pt>
                <c:pt idx="3429">
                  <c:v>1410</c:v>
                </c:pt>
                <c:pt idx="3430">
                  <c:v>1411</c:v>
                </c:pt>
                <c:pt idx="3431">
                  <c:v>1411</c:v>
                </c:pt>
                <c:pt idx="3432">
                  <c:v>1412</c:v>
                </c:pt>
                <c:pt idx="3433">
                  <c:v>1413</c:v>
                </c:pt>
                <c:pt idx="3434">
                  <c:v>1414</c:v>
                </c:pt>
                <c:pt idx="3435">
                  <c:v>1415</c:v>
                </c:pt>
                <c:pt idx="3436">
                  <c:v>1415</c:v>
                </c:pt>
                <c:pt idx="3437">
                  <c:v>1416</c:v>
                </c:pt>
                <c:pt idx="3438">
                  <c:v>1417</c:v>
                </c:pt>
                <c:pt idx="3439">
                  <c:v>1417</c:v>
                </c:pt>
                <c:pt idx="3440">
                  <c:v>1417</c:v>
                </c:pt>
                <c:pt idx="3441">
                  <c:v>1417</c:v>
                </c:pt>
                <c:pt idx="3442">
                  <c:v>1417</c:v>
                </c:pt>
                <c:pt idx="3443">
                  <c:v>1418</c:v>
                </c:pt>
                <c:pt idx="3444">
                  <c:v>1419</c:v>
                </c:pt>
                <c:pt idx="3445">
                  <c:v>1420</c:v>
                </c:pt>
                <c:pt idx="3446">
                  <c:v>1420</c:v>
                </c:pt>
                <c:pt idx="3447">
                  <c:v>1420</c:v>
                </c:pt>
                <c:pt idx="3448">
                  <c:v>1421</c:v>
                </c:pt>
                <c:pt idx="3449">
                  <c:v>1422</c:v>
                </c:pt>
                <c:pt idx="3450">
                  <c:v>1423</c:v>
                </c:pt>
                <c:pt idx="3451">
                  <c:v>1424</c:v>
                </c:pt>
                <c:pt idx="3452">
                  <c:v>1425</c:v>
                </c:pt>
                <c:pt idx="3453">
                  <c:v>1426</c:v>
                </c:pt>
                <c:pt idx="3454">
                  <c:v>1427</c:v>
                </c:pt>
                <c:pt idx="3455">
                  <c:v>1427</c:v>
                </c:pt>
                <c:pt idx="3456">
                  <c:v>1427</c:v>
                </c:pt>
                <c:pt idx="3457">
                  <c:v>1428</c:v>
                </c:pt>
                <c:pt idx="3458">
                  <c:v>1428</c:v>
                </c:pt>
                <c:pt idx="3459">
                  <c:v>1428</c:v>
                </c:pt>
                <c:pt idx="3460">
                  <c:v>1428</c:v>
                </c:pt>
                <c:pt idx="3461">
                  <c:v>1428</c:v>
                </c:pt>
                <c:pt idx="3462">
                  <c:v>1429</c:v>
                </c:pt>
                <c:pt idx="3463">
                  <c:v>1429</c:v>
                </c:pt>
                <c:pt idx="3464">
                  <c:v>1429</c:v>
                </c:pt>
                <c:pt idx="3465">
                  <c:v>1430</c:v>
                </c:pt>
                <c:pt idx="3466">
                  <c:v>1430</c:v>
                </c:pt>
                <c:pt idx="3467">
                  <c:v>1430</c:v>
                </c:pt>
                <c:pt idx="3468">
                  <c:v>1430</c:v>
                </c:pt>
                <c:pt idx="3469">
                  <c:v>1430</c:v>
                </c:pt>
                <c:pt idx="3470">
                  <c:v>1430</c:v>
                </c:pt>
                <c:pt idx="3471">
                  <c:v>1430</c:v>
                </c:pt>
                <c:pt idx="3472">
                  <c:v>1430</c:v>
                </c:pt>
                <c:pt idx="3473">
                  <c:v>1430</c:v>
                </c:pt>
                <c:pt idx="3474">
                  <c:v>1430</c:v>
                </c:pt>
                <c:pt idx="3475">
                  <c:v>1430</c:v>
                </c:pt>
                <c:pt idx="3476">
                  <c:v>1431</c:v>
                </c:pt>
                <c:pt idx="3477">
                  <c:v>1431</c:v>
                </c:pt>
                <c:pt idx="3478">
                  <c:v>1431</c:v>
                </c:pt>
                <c:pt idx="3479">
                  <c:v>1431</c:v>
                </c:pt>
                <c:pt idx="3480">
                  <c:v>1432</c:v>
                </c:pt>
                <c:pt idx="3481">
                  <c:v>1433</c:v>
                </c:pt>
                <c:pt idx="3482">
                  <c:v>1434</c:v>
                </c:pt>
                <c:pt idx="3483">
                  <c:v>1434</c:v>
                </c:pt>
                <c:pt idx="3484">
                  <c:v>1434</c:v>
                </c:pt>
                <c:pt idx="3485">
                  <c:v>1434</c:v>
                </c:pt>
                <c:pt idx="3486">
                  <c:v>1434</c:v>
                </c:pt>
                <c:pt idx="3487">
                  <c:v>1434</c:v>
                </c:pt>
                <c:pt idx="3488">
                  <c:v>1435</c:v>
                </c:pt>
                <c:pt idx="3489">
                  <c:v>1435</c:v>
                </c:pt>
                <c:pt idx="3490">
                  <c:v>1436</c:v>
                </c:pt>
                <c:pt idx="3491">
                  <c:v>1437</c:v>
                </c:pt>
                <c:pt idx="3492">
                  <c:v>1437</c:v>
                </c:pt>
                <c:pt idx="3493">
                  <c:v>1438</c:v>
                </c:pt>
                <c:pt idx="3494">
                  <c:v>1439</c:v>
                </c:pt>
                <c:pt idx="3495">
                  <c:v>1439</c:v>
                </c:pt>
                <c:pt idx="3496">
                  <c:v>1439</c:v>
                </c:pt>
                <c:pt idx="3497">
                  <c:v>1439</c:v>
                </c:pt>
                <c:pt idx="3498">
                  <c:v>1439</c:v>
                </c:pt>
                <c:pt idx="3499">
                  <c:v>1439</c:v>
                </c:pt>
                <c:pt idx="3500">
                  <c:v>1439</c:v>
                </c:pt>
                <c:pt idx="3501">
                  <c:v>1439</c:v>
                </c:pt>
                <c:pt idx="3502">
                  <c:v>1439</c:v>
                </c:pt>
                <c:pt idx="3503">
                  <c:v>1439</c:v>
                </c:pt>
                <c:pt idx="3504">
                  <c:v>1439</c:v>
                </c:pt>
                <c:pt idx="3505">
                  <c:v>1439</c:v>
                </c:pt>
                <c:pt idx="3506">
                  <c:v>1440</c:v>
                </c:pt>
                <c:pt idx="3507">
                  <c:v>1440</c:v>
                </c:pt>
                <c:pt idx="3508">
                  <c:v>1441</c:v>
                </c:pt>
                <c:pt idx="3509">
                  <c:v>1441</c:v>
                </c:pt>
                <c:pt idx="3510">
                  <c:v>1442</c:v>
                </c:pt>
                <c:pt idx="3511">
                  <c:v>1443</c:v>
                </c:pt>
                <c:pt idx="3512">
                  <c:v>1444</c:v>
                </c:pt>
                <c:pt idx="3513">
                  <c:v>1444</c:v>
                </c:pt>
                <c:pt idx="3514">
                  <c:v>1445</c:v>
                </c:pt>
                <c:pt idx="3515">
                  <c:v>1445</c:v>
                </c:pt>
                <c:pt idx="3516">
                  <c:v>1445</c:v>
                </c:pt>
                <c:pt idx="3517">
                  <c:v>1445</c:v>
                </c:pt>
                <c:pt idx="3518">
                  <c:v>1445</c:v>
                </c:pt>
                <c:pt idx="3519">
                  <c:v>1446</c:v>
                </c:pt>
                <c:pt idx="3520">
                  <c:v>1447</c:v>
                </c:pt>
                <c:pt idx="3521">
                  <c:v>1448</c:v>
                </c:pt>
                <c:pt idx="3522">
                  <c:v>1449</c:v>
                </c:pt>
                <c:pt idx="3523">
                  <c:v>1450</c:v>
                </c:pt>
                <c:pt idx="3524">
                  <c:v>1451</c:v>
                </c:pt>
                <c:pt idx="3525">
                  <c:v>1452</c:v>
                </c:pt>
                <c:pt idx="3526">
                  <c:v>1453</c:v>
                </c:pt>
                <c:pt idx="3527">
                  <c:v>1454</c:v>
                </c:pt>
                <c:pt idx="3528">
                  <c:v>1455</c:v>
                </c:pt>
                <c:pt idx="3529">
                  <c:v>1456</c:v>
                </c:pt>
                <c:pt idx="3530">
                  <c:v>1457</c:v>
                </c:pt>
                <c:pt idx="3531">
                  <c:v>1458</c:v>
                </c:pt>
                <c:pt idx="3532">
                  <c:v>1458</c:v>
                </c:pt>
                <c:pt idx="3533">
                  <c:v>1459</c:v>
                </c:pt>
                <c:pt idx="3534">
                  <c:v>1460</c:v>
                </c:pt>
                <c:pt idx="3535">
                  <c:v>1461</c:v>
                </c:pt>
                <c:pt idx="3536">
                  <c:v>1461</c:v>
                </c:pt>
                <c:pt idx="3537">
                  <c:v>1462</c:v>
                </c:pt>
                <c:pt idx="3538">
                  <c:v>1463</c:v>
                </c:pt>
                <c:pt idx="3539">
                  <c:v>1464</c:v>
                </c:pt>
                <c:pt idx="3540">
                  <c:v>1464</c:v>
                </c:pt>
                <c:pt idx="3541">
                  <c:v>1464</c:v>
                </c:pt>
                <c:pt idx="3542">
                  <c:v>1465</c:v>
                </c:pt>
                <c:pt idx="3543">
                  <c:v>1465</c:v>
                </c:pt>
                <c:pt idx="3544">
                  <c:v>1465</c:v>
                </c:pt>
                <c:pt idx="3545">
                  <c:v>1465</c:v>
                </c:pt>
                <c:pt idx="3546">
                  <c:v>1465</c:v>
                </c:pt>
                <c:pt idx="3547">
                  <c:v>1465</c:v>
                </c:pt>
                <c:pt idx="3548">
                  <c:v>1465</c:v>
                </c:pt>
                <c:pt idx="3549">
                  <c:v>1466</c:v>
                </c:pt>
                <c:pt idx="3550">
                  <c:v>1466</c:v>
                </c:pt>
                <c:pt idx="3551">
                  <c:v>1466</c:v>
                </c:pt>
                <c:pt idx="3552">
                  <c:v>1466</c:v>
                </c:pt>
                <c:pt idx="3553">
                  <c:v>1467</c:v>
                </c:pt>
                <c:pt idx="3554">
                  <c:v>1468</c:v>
                </c:pt>
                <c:pt idx="3555">
                  <c:v>1468</c:v>
                </c:pt>
                <c:pt idx="3556">
                  <c:v>1468</c:v>
                </c:pt>
                <c:pt idx="3557">
                  <c:v>1468</c:v>
                </c:pt>
                <c:pt idx="3558">
                  <c:v>1468</c:v>
                </c:pt>
                <c:pt idx="3559">
                  <c:v>1468</c:v>
                </c:pt>
                <c:pt idx="3560">
                  <c:v>1468</c:v>
                </c:pt>
                <c:pt idx="3561">
                  <c:v>1468</c:v>
                </c:pt>
                <c:pt idx="3562">
                  <c:v>1468</c:v>
                </c:pt>
                <c:pt idx="3563">
                  <c:v>1468</c:v>
                </c:pt>
                <c:pt idx="3564">
                  <c:v>1469</c:v>
                </c:pt>
                <c:pt idx="3565">
                  <c:v>1470</c:v>
                </c:pt>
                <c:pt idx="3566">
                  <c:v>1470</c:v>
                </c:pt>
                <c:pt idx="3567">
                  <c:v>1470</c:v>
                </c:pt>
                <c:pt idx="3568">
                  <c:v>1470</c:v>
                </c:pt>
                <c:pt idx="3569">
                  <c:v>1471</c:v>
                </c:pt>
                <c:pt idx="3570">
                  <c:v>1471</c:v>
                </c:pt>
                <c:pt idx="3571">
                  <c:v>1472</c:v>
                </c:pt>
                <c:pt idx="3572">
                  <c:v>1472</c:v>
                </c:pt>
                <c:pt idx="3573">
                  <c:v>1472</c:v>
                </c:pt>
                <c:pt idx="3574">
                  <c:v>1473</c:v>
                </c:pt>
                <c:pt idx="3575">
                  <c:v>1473</c:v>
                </c:pt>
                <c:pt idx="3576">
                  <c:v>1473</c:v>
                </c:pt>
                <c:pt idx="3577">
                  <c:v>1473</c:v>
                </c:pt>
                <c:pt idx="3578">
                  <c:v>1473</c:v>
                </c:pt>
                <c:pt idx="3579">
                  <c:v>1474</c:v>
                </c:pt>
                <c:pt idx="3580">
                  <c:v>1475</c:v>
                </c:pt>
                <c:pt idx="3581">
                  <c:v>1476</c:v>
                </c:pt>
                <c:pt idx="3582">
                  <c:v>1477</c:v>
                </c:pt>
                <c:pt idx="3583">
                  <c:v>1477</c:v>
                </c:pt>
                <c:pt idx="3584">
                  <c:v>1477</c:v>
                </c:pt>
                <c:pt idx="3585">
                  <c:v>1478</c:v>
                </c:pt>
                <c:pt idx="3586">
                  <c:v>1479</c:v>
                </c:pt>
                <c:pt idx="3587">
                  <c:v>1480</c:v>
                </c:pt>
                <c:pt idx="3588">
                  <c:v>1480</c:v>
                </c:pt>
                <c:pt idx="3589">
                  <c:v>1480</c:v>
                </c:pt>
                <c:pt idx="3590">
                  <c:v>1480</c:v>
                </c:pt>
                <c:pt idx="3591">
                  <c:v>1480</c:v>
                </c:pt>
                <c:pt idx="3592">
                  <c:v>1481</c:v>
                </c:pt>
                <c:pt idx="3593">
                  <c:v>1482</c:v>
                </c:pt>
                <c:pt idx="3594">
                  <c:v>1482</c:v>
                </c:pt>
                <c:pt idx="3595">
                  <c:v>1482</c:v>
                </c:pt>
                <c:pt idx="3596">
                  <c:v>1482</c:v>
                </c:pt>
                <c:pt idx="3597">
                  <c:v>1482</c:v>
                </c:pt>
                <c:pt idx="3598">
                  <c:v>1482</c:v>
                </c:pt>
                <c:pt idx="3599">
                  <c:v>1482</c:v>
                </c:pt>
                <c:pt idx="3600">
                  <c:v>1483</c:v>
                </c:pt>
                <c:pt idx="3601">
                  <c:v>1484</c:v>
                </c:pt>
                <c:pt idx="3602">
                  <c:v>1484</c:v>
                </c:pt>
                <c:pt idx="3603">
                  <c:v>1484</c:v>
                </c:pt>
                <c:pt idx="3604">
                  <c:v>1484</c:v>
                </c:pt>
                <c:pt idx="3605">
                  <c:v>1484</c:v>
                </c:pt>
                <c:pt idx="3606">
                  <c:v>1484</c:v>
                </c:pt>
                <c:pt idx="3607">
                  <c:v>1484</c:v>
                </c:pt>
                <c:pt idx="3608">
                  <c:v>1485</c:v>
                </c:pt>
                <c:pt idx="3609">
                  <c:v>1485</c:v>
                </c:pt>
                <c:pt idx="3610">
                  <c:v>1485</c:v>
                </c:pt>
                <c:pt idx="3611">
                  <c:v>1485</c:v>
                </c:pt>
                <c:pt idx="3612">
                  <c:v>1486</c:v>
                </c:pt>
                <c:pt idx="3613">
                  <c:v>1486</c:v>
                </c:pt>
                <c:pt idx="3614">
                  <c:v>1487</c:v>
                </c:pt>
                <c:pt idx="3615">
                  <c:v>1487</c:v>
                </c:pt>
                <c:pt idx="3616">
                  <c:v>1487</c:v>
                </c:pt>
                <c:pt idx="3617">
                  <c:v>1487</c:v>
                </c:pt>
                <c:pt idx="3618">
                  <c:v>1487</c:v>
                </c:pt>
                <c:pt idx="3619">
                  <c:v>1487</c:v>
                </c:pt>
                <c:pt idx="3620">
                  <c:v>1487</c:v>
                </c:pt>
                <c:pt idx="3621">
                  <c:v>1488</c:v>
                </c:pt>
                <c:pt idx="3622">
                  <c:v>1489</c:v>
                </c:pt>
                <c:pt idx="3623">
                  <c:v>1490</c:v>
                </c:pt>
                <c:pt idx="3624">
                  <c:v>1491</c:v>
                </c:pt>
                <c:pt idx="3625">
                  <c:v>1492</c:v>
                </c:pt>
                <c:pt idx="3626">
                  <c:v>1493</c:v>
                </c:pt>
                <c:pt idx="3627">
                  <c:v>1494</c:v>
                </c:pt>
                <c:pt idx="3628">
                  <c:v>1495</c:v>
                </c:pt>
                <c:pt idx="3629">
                  <c:v>1495</c:v>
                </c:pt>
                <c:pt idx="3630">
                  <c:v>1496</c:v>
                </c:pt>
                <c:pt idx="3631">
                  <c:v>1497</c:v>
                </c:pt>
                <c:pt idx="3632">
                  <c:v>1497</c:v>
                </c:pt>
                <c:pt idx="3633">
                  <c:v>1497</c:v>
                </c:pt>
                <c:pt idx="3634">
                  <c:v>1497</c:v>
                </c:pt>
                <c:pt idx="3635">
                  <c:v>1497</c:v>
                </c:pt>
                <c:pt idx="3636">
                  <c:v>1498</c:v>
                </c:pt>
                <c:pt idx="3637">
                  <c:v>1499</c:v>
                </c:pt>
                <c:pt idx="3638">
                  <c:v>1500</c:v>
                </c:pt>
                <c:pt idx="3639">
                  <c:v>1501</c:v>
                </c:pt>
                <c:pt idx="3640">
                  <c:v>1501</c:v>
                </c:pt>
                <c:pt idx="3641">
                  <c:v>1502</c:v>
                </c:pt>
                <c:pt idx="3642">
                  <c:v>1503</c:v>
                </c:pt>
                <c:pt idx="3643">
                  <c:v>1504</c:v>
                </c:pt>
                <c:pt idx="3644">
                  <c:v>1505</c:v>
                </c:pt>
                <c:pt idx="3645">
                  <c:v>1506</c:v>
                </c:pt>
                <c:pt idx="3646">
                  <c:v>1507</c:v>
                </c:pt>
                <c:pt idx="3647">
                  <c:v>1507</c:v>
                </c:pt>
                <c:pt idx="3648">
                  <c:v>1508</c:v>
                </c:pt>
                <c:pt idx="3649">
                  <c:v>1508</c:v>
                </c:pt>
                <c:pt idx="3650">
                  <c:v>1509</c:v>
                </c:pt>
                <c:pt idx="3651">
                  <c:v>1509</c:v>
                </c:pt>
                <c:pt idx="3652">
                  <c:v>1510</c:v>
                </c:pt>
                <c:pt idx="3653">
                  <c:v>1511</c:v>
                </c:pt>
                <c:pt idx="3654">
                  <c:v>1512</c:v>
                </c:pt>
                <c:pt idx="3655">
                  <c:v>1513</c:v>
                </c:pt>
                <c:pt idx="3656">
                  <c:v>1514</c:v>
                </c:pt>
                <c:pt idx="3657">
                  <c:v>1514</c:v>
                </c:pt>
                <c:pt idx="3658">
                  <c:v>1514</c:v>
                </c:pt>
                <c:pt idx="3659">
                  <c:v>1514</c:v>
                </c:pt>
                <c:pt idx="3660">
                  <c:v>1514</c:v>
                </c:pt>
                <c:pt idx="3661">
                  <c:v>1514</c:v>
                </c:pt>
                <c:pt idx="3662">
                  <c:v>1514</c:v>
                </c:pt>
                <c:pt idx="3663">
                  <c:v>1514</c:v>
                </c:pt>
                <c:pt idx="3664">
                  <c:v>1515</c:v>
                </c:pt>
                <c:pt idx="3665">
                  <c:v>1515</c:v>
                </c:pt>
                <c:pt idx="3666">
                  <c:v>1515</c:v>
                </c:pt>
                <c:pt idx="3667">
                  <c:v>1516</c:v>
                </c:pt>
                <c:pt idx="3668">
                  <c:v>1517</c:v>
                </c:pt>
                <c:pt idx="3669">
                  <c:v>1518</c:v>
                </c:pt>
                <c:pt idx="3670">
                  <c:v>1519</c:v>
                </c:pt>
                <c:pt idx="3671">
                  <c:v>1520</c:v>
                </c:pt>
                <c:pt idx="3672">
                  <c:v>1521</c:v>
                </c:pt>
                <c:pt idx="3673">
                  <c:v>1521</c:v>
                </c:pt>
                <c:pt idx="3674">
                  <c:v>1521</c:v>
                </c:pt>
                <c:pt idx="3675">
                  <c:v>1521</c:v>
                </c:pt>
                <c:pt idx="3676">
                  <c:v>1521</c:v>
                </c:pt>
                <c:pt idx="3677">
                  <c:v>1521</c:v>
                </c:pt>
                <c:pt idx="3678">
                  <c:v>1521</c:v>
                </c:pt>
                <c:pt idx="3679">
                  <c:v>1522</c:v>
                </c:pt>
                <c:pt idx="3680">
                  <c:v>1523</c:v>
                </c:pt>
                <c:pt idx="3681">
                  <c:v>1524</c:v>
                </c:pt>
                <c:pt idx="3682">
                  <c:v>1525</c:v>
                </c:pt>
                <c:pt idx="3683">
                  <c:v>1526</c:v>
                </c:pt>
                <c:pt idx="3684">
                  <c:v>1527</c:v>
                </c:pt>
                <c:pt idx="3685">
                  <c:v>1528</c:v>
                </c:pt>
                <c:pt idx="3686">
                  <c:v>1529</c:v>
                </c:pt>
                <c:pt idx="3687">
                  <c:v>1529</c:v>
                </c:pt>
                <c:pt idx="3688">
                  <c:v>1529</c:v>
                </c:pt>
                <c:pt idx="3689">
                  <c:v>1529</c:v>
                </c:pt>
                <c:pt idx="3690">
                  <c:v>1529</c:v>
                </c:pt>
                <c:pt idx="3691">
                  <c:v>1529</c:v>
                </c:pt>
                <c:pt idx="3692">
                  <c:v>1529</c:v>
                </c:pt>
                <c:pt idx="3693">
                  <c:v>1529</c:v>
                </c:pt>
                <c:pt idx="3694">
                  <c:v>1529</c:v>
                </c:pt>
                <c:pt idx="3695">
                  <c:v>1529</c:v>
                </c:pt>
                <c:pt idx="3696">
                  <c:v>1529</c:v>
                </c:pt>
                <c:pt idx="3697">
                  <c:v>1529</c:v>
                </c:pt>
                <c:pt idx="3698">
                  <c:v>1530</c:v>
                </c:pt>
                <c:pt idx="3699">
                  <c:v>1531</c:v>
                </c:pt>
                <c:pt idx="3700">
                  <c:v>1531</c:v>
                </c:pt>
                <c:pt idx="3701">
                  <c:v>1531</c:v>
                </c:pt>
                <c:pt idx="3702">
                  <c:v>1532</c:v>
                </c:pt>
                <c:pt idx="3703">
                  <c:v>1533</c:v>
                </c:pt>
                <c:pt idx="3704">
                  <c:v>1534</c:v>
                </c:pt>
                <c:pt idx="3705">
                  <c:v>1534</c:v>
                </c:pt>
                <c:pt idx="3706">
                  <c:v>1534</c:v>
                </c:pt>
                <c:pt idx="3707">
                  <c:v>1534</c:v>
                </c:pt>
                <c:pt idx="3708">
                  <c:v>1534</c:v>
                </c:pt>
                <c:pt idx="3709">
                  <c:v>1534</c:v>
                </c:pt>
                <c:pt idx="3710">
                  <c:v>1534</c:v>
                </c:pt>
                <c:pt idx="3711">
                  <c:v>1534</c:v>
                </c:pt>
                <c:pt idx="3712">
                  <c:v>1534</c:v>
                </c:pt>
                <c:pt idx="3713">
                  <c:v>1535</c:v>
                </c:pt>
                <c:pt idx="3714">
                  <c:v>1536</c:v>
                </c:pt>
                <c:pt idx="3715">
                  <c:v>1536</c:v>
                </c:pt>
                <c:pt idx="3716">
                  <c:v>1537</c:v>
                </c:pt>
                <c:pt idx="3717">
                  <c:v>1537</c:v>
                </c:pt>
                <c:pt idx="3718">
                  <c:v>1537</c:v>
                </c:pt>
                <c:pt idx="3719">
                  <c:v>1537</c:v>
                </c:pt>
                <c:pt idx="3720">
                  <c:v>1537</c:v>
                </c:pt>
                <c:pt idx="3721">
                  <c:v>1538</c:v>
                </c:pt>
                <c:pt idx="3722">
                  <c:v>1538</c:v>
                </c:pt>
                <c:pt idx="3723">
                  <c:v>1538</c:v>
                </c:pt>
                <c:pt idx="3724">
                  <c:v>1538</c:v>
                </c:pt>
                <c:pt idx="3725">
                  <c:v>1538</c:v>
                </c:pt>
                <c:pt idx="3726">
                  <c:v>1538</c:v>
                </c:pt>
                <c:pt idx="3727">
                  <c:v>1538</c:v>
                </c:pt>
                <c:pt idx="3728">
                  <c:v>1538</c:v>
                </c:pt>
                <c:pt idx="3729">
                  <c:v>1538</c:v>
                </c:pt>
                <c:pt idx="3730">
                  <c:v>1538</c:v>
                </c:pt>
                <c:pt idx="3731">
                  <c:v>1538</c:v>
                </c:pt>
                <c:pt idx="3732">
                  <c:v>1538</c:v>
                </c:pt>
                <c:pt idx="3733">
                  <c:v>1539</c:v>
                </c:pt>
                <c:pt idx="3734">
                  <c:v>1539</c:v>
                </c:pt>
                <c:pt idx="3735">
                  <c:v>1539</c:v>
                </c:pt>
                <c:pt idx="3736">
                  <c:v>1539</c:v>
                </c:pt>
                <c:pt idx="3737">
                  <c:v>1539</c:v>
                </c:pt>
                <c:pt idx="3738">
                  <c:v>1539</c:v>
                </c:pt>
                <c:pt idx="3739">
                  <c:v>1539</c:v>
                </c:pt>
                <c:pt idx="3740">
                  <c:v>1539</c:v>
                </c:pt>
                <c:pt idx="3741">
                  <c:v>1539</c:v>
                </c:pt>
                <c:pt idx="3742">
                  <c:v>1539</c:v>
                </c:pt>
                <c:pt idx="3743">
                  <c:v>1539</c:v>
                </c:pt>
                <c:pt idx="3744">
                  <c:v>1540</c:v>
                </c:pt>
                <c:pt idx="3745">
                  <c:v>1540</c:v>
                </c:pt>
                <c:pt idx="3746">
                  <c:v>1540</c:v>
                </c:pt>
                <c:pt idx="3747">
                  <c:v>1540</c:v>
                </c:pt>
                <c:pt idx="3748">
                  <c:v>1540</c:v>
                </c:pt>
                <c:pt idx="3749">
                  <c:v>1540</c:v>
                </c:pt>
                <c:pt idx="3750">
                  <c:v>1540</c:v>
                </c:pt>
                <c:pt idx="3751">
                  <c:v>1540</c:v>
                </c:pt>
                <c:pt idx="3752">
                  <c:v>1540</c:v>
                </c:pt>
                <c:pt idx="3753">
                  <c:v>1540</c:v>
                </c:pt>
                <c:pt idx="3754">
                  <c:v>1540</c:v>
                </c:pt>
                <c:pt idx="3755">
                  <c:v>1540</c:v>
                </c:pt>
                <c:pt idx="3756">
                  <c:v>1540</c:v>
                </c:pt>
                <c:pt idx="3757">
                  <c:v>1540</c:v>
                </c:pt>
                <c:pt idx="3758">
                  <c:v>1540</c:v>
                </c:pt>
                <c:pt idx="3759">
                  <c:v>1540</c:v>
                </c:pt>
                <c:pt idx="3760">
                  <c:v>1541</c:v>
                </c:pt>
                <c:pt idx="3761">
                  <c:v>1541</c:v>
                </c:pt>
                <c:pt idx="3762">
                  <c:v>1541</c:v>
                </c:pt>
                <c:pt idx="3763">
                  <c:v>1542</c:v>
                </c:pt>
                <c:pt idx="3764">
                  <c:v>1542</c:v>
                </c:pt>
                <c:pt idx="3765">
                  <c:v>1543</c:v>
                </c:pt>
                <c:pt idx="3766">
                  <c:v>1544</c:v>
                </c:pt>
                <c:pt idx="3767">
                  <c:v>1544</c:v>
                </c:pt>
                <c:pt idx="3768">
                  <c:v>1544</c:v>
                </c:pt>
                <c:pt idx="3769">
                  <c:v>1544</c:v>
                </c:pt>
                <c:pt idx="3770">
                  <c:v>1544</c:v>
                </c:pt>
                <c:pt idx="3771">
                  <c:v>1544</c:v>
                </c:pt>
                <c:pt idx="3772">
                  <c:v>1544</c:v>
                </c:pt>
                <c:pt idx="3773">
                  <c:v>1544</c:v>
                </c:pt>
                <c:pt idx="3774">
                  <c:v>1544</c:v>
                </c:pt>
                <c:pt idx="3775">
                  <c:v>1545</c:v>
                </c:pt>
                <c:pt idx="3776">
                  <c:v>1546</c:v>
                </c:pt>
                <c:pt idx="3777">
                  <c:v>1547</c:v>
                </c:pt>
                <c:pt idx="3778">
                  <c:v>1548</c:v>
                </c:pt>
                <c:pt idx="3779">
                  <c:v>1549</c:v>
                </c:pt>
                <c:pt idx="3780">
                  <c:v>1550</c:v>
                </c:pt>
                <c:pt idx="3781">
                  <c:v>1551</c:v>
                </c:pt>
                <c:pt idx="3782">
                  <c:v>1552</c:v>
                </c:pt>
                <c:pt idx="3783">
                  <c:v>1553</c:v>
                </c:pt>
                <c:pt idx="3784">
                  <c:v>1554</c:v>
                </c:pt>
                <c:pt idx="3785">
                  <c:v>1554</c:v>
                </c:pt>
                <c:pt idx="3786">
                  <c:v>1554</c:v>
                </c:pt>
                <c:pt idx="3787">
                  <c:v>1554</c:v>
                </c:pt>
                <c:pt idx="3788">
                  <c:v>1555</c:v>
                </c:pt>
                <c:pt idx="3789">
                  <c:v>1556</c:v>
                </c:pt>
                <c:pt idx="3790">
                  <c:v>1557</c:v>
                </c:pt>
                <c:pt idx="3791">
                  <c:v>1558</c:v>
                </c:pt>
                <c:pt idx="3792">
                  <c:v>1559</c:v>
                </c:pt>
                <c:pt idx="3793">
                  <c:v>1559</c:v>
                </c:pt>
                <c:pt idx="3794">
                  <c:v>1560</c:v>
                </c:pt>
                <c:pt idx="3795">
                  <c:v>1560</c:v>
                </c:pt>
                <c:pt idx="3796">
                  <c:v>1561</c:v>
                </c:pt>
                <c:pt idx="3797">
                  <c:v>1561</c:v>
                </c:pt>
                <c:pt idx="3798">
                  <c:v>1561</c:v>
                </c:pt>
                <c:pt idx="3799">
                  <c:v>1561</c:v>
                </c:pt>
                <c:pt idx="3800">
                  <c:v>1561</c:v>
                </c:pt>
                <c:pt idx="3801">
                  <c:v>1562</c:v>
                </c:pt>
                <c:pt idx="3802">
                  <c:v>1563</c:v>
                </c:pt>
                <c:pt idx="3803">
                  <c:v>1563</c:v>
                </c:pt>
                <c:pt idx="3804">
                  <c:v>1564</c:v>
                </c:pt>
                <c:pt idx="3805">
                  <c:v>1564</c:v>
                </c:pt>
                <c:pt idx="3806">
                  <c:v>1564</c:v>
                </c:pt>
                <c:pt idx="3807">
                  <c:v>1564</c:v>
                </c:pt>
                <c:pt idx="3808">
                  <c:v>1564</c:v>
                </c:pt>
                <c:pt idx="3809">
                  <c:v>1564</c:v>
                </c:pt>
                <c:pt idx="3810">
                  <c:v>1564</c:v>
                </c:pt>
                <c:pt idx="3811">
                  <c:v>1564</c:v>
                </c:pt>
                <c:pt idx="3812">
                  <c:v>1564</c:v>
                </c:pt>
                <c:pt idx="3813">
                  <c:v>1564</c:v>
                </c:pt>
                <c:pt idx="3814">
                  <c:v>1565</c:v>
                </c:pt>
                <c:pt idx="3815">
                  <c:v>1566</c:v>
                </c:pt>
                <c:pt idx="3816">
                  <c:v>1567</c:v>
                </c:pt>
                <c:pt idx="3817">
                  <c:v>1568</c:v>
                </c:pt>
                <c:pt idx="3818">
                  <c:v>1568</c:v>
                </c:pt>
                <c:pt idx="3819">
                  <c:v>1569</c:v>
                </c:pt>
                <c:pt idx="3820">
                  <c:v>1570</c:v>
                </c:pt>
                <c:pt idx="3821">
                  <c:v>1571</c:v>
                </c:pt>
                <c:pt idx="3822">
                  <c:v>1572</c:v>
                </c:pt>
                <c:pt idx="3823">
                  <c:v>1573</c:v>
                </c:pt>
                <c:pt idx="3824">
                  <c:v>1574</c:v>
                </c:pt>
                <c:pt idx="3825">
                  <c:v>1575</c:v>
                </c:pt>
                <c:pt idx="3826">
                  <c:v>1576</c:v>
                </c:pt>
                <c:pt idx="3827">
                  <c:v>1576</c:v>
                </c:pt>
                <c:pt idx="3828">
                  <c:v>1577</c:v>
                </c:pt>
                <c:pt idx="3829">
                  <c:v>1578</c:v>
                </c:pt>
                <c:pt idx="3830">
                  <c:v>1579</c:v>
                </c:pt>
                <c:pt idx="3831">
                  <c:v>1579</c:v>
                </c:pt>
                <c:pt idx="3832">
                  <c:v>1580</c:v>
                </c:pt>
                <c:pt idx="3833">
                  <c:v>1581</c:v>
                </c:pt>
                <c:pt idx="3834">
                  <c:v>1582</c:v>
                </c:pt>
                <c:pt idx="3835">
                  <c:v>1583</c:v>
                </c:pt>
                <c:pt idx="3836">
                  <c:v>1584</c:v>
                </c:pt>
                <c:pt idx="3837">
                  <c:v>1584</c:v>
                </c:pt>
                <c:pt idx="3838">
                  <c:v>1585</c:v>
                </c:pt>
                <c:pt idx="3839">
                  <c:v>1586</c:v>
                </c:pt>
                <c:pt idx="3840">
                  <c:v>1587</c:v>
                </c:pt>
                <c:pt idx="3841">
                  <c:v>1588</c:v>
                </c:pt>
                <c:pt idx="3842">
                  <c:v>1589</c:v>
                </c:pt>
                <c:pt idx="3843">
                  <c:v>1590</c:v>
                </c:pt>
                <c:pt idx="3844">
                  <c:v>1591</c:v>
                </c:pt>
                <c:pt idx="3845">
                  <c:v>1592</c:v>
                </c:pt>
                <c:pt idx="3846">
                  <c:v>1592</c:v>
                </c:pt>
                <c:pt idx="3847">
                  <c:v>1593</c:v>
                </c:pt>
                <c:pt idx="3848">
                  <c:v>1594</c:v>
                </c:pt>
                <c:pt idx="3849">
                  <c:v>1594</c:v>
                </c:pt>
                <c:pt idx="3850">
                  <c:v>1594</c:v>
                </c:pt>
                <c:pt idx="3851">
                  <c:v>1594</c:v>
                </c:pt>
                <c:pt idx="3852">
                  <c:v>1595</c:v>
                </c:pt>
                <c:pt idx="3853">
                  <c:v>1596</c:v>
                </c:pt>
                <c:pt idx="3854">
                  <c:v>1597</c:v>
                </c:pt>
                <c:pt idx="3855">
                  <c:v>1598</c:v>
                </c:pt>
                <c:pt idx="3856">
                  <c:v>1598</c:v>
                </c:pt>
                <c:pt idx="3857">
                  <c:v>1599</c:v>
                </c:pt>
                <c:pt idx="3858">
                  <c:v>1600</c:v>
                </c:pt>
                <c:pt idx="3859">
                  <c:v>1601</c:v>
                </c:pt>
                <c:pt idx="3860">
                  <c:v>1602</c:v>
                </c:pt>
                <c:pt idx="3861">
                  <c:v>1602</c:v>
                </c:pt>
                <c:pt idx="3862">
                  <c:v>1602</c:v>
                </c:pt>
                <c:pt idx="3863">
                  <c:v>1603</c:v>
                </c:pt>
                <c:pt idx="3864">
                  <c:v>1604</c:v>
                </c:pt>
                <c:pt idx="3865">
                  <c:v>1605</c:v>
                </c:pt>
                <c:pt idx="3866">
                  <c:v>1606</c:v>
                </c:pt>
                <c:pt idx="3867">
                  <c:v>1607</c:v>
                </c:pt>
                <c:pt idx="3868">
                  <c:v>1607</c:v>
                </c:pt>
                <c:pt idx="3869">
                  <c:v>1607</c:v>
                </c:pt>
                <c:pt idx="3870">
                  <c:v>1608</c:v>
                </c:pt>
                <c:pt idx="3871">
                  <c:v>1609</c:v>
                </c:pt>
                <c:pt idx="3872">
                  <c:v>1610</c:v>
                </c:pt>
                <c:pt idx="3873">
                  <c:v>1610</c:v>
                </c:pt>
                <c:pt idx="3874">
                  <c:v>1611</c:v>
                </c:pt>
                <c:pt idx="3875">
                  <c:v>1612</c:v>
                </c:pt>
                <c:pt idx="3876">
                  <c:v>1613</c:v>
                </c:pt>
                <c:pt idx="3877">
                  <c:v>1614</c:v>
                </c:pt>
                <c:pt idx="3878">
                  <c:v>1615</c:v>
                </c:pt>
                <c:pt idx="3879">
                  <c:v>1616</c:v>
                </c:pt>
                <c:pt idx="3880">
                  <c:v>1616</c:v>
                </c:pt>
                <c:pt idx="3881">
                  <c:v>1617</c:v>
                </c:pt>
                <c:pt idx="3882">
                  <c:v>1618</c:v>
                </c:pt>
                <c:pt idx="3883">
                  <c:v>1619</c:v>
                </c:pt>
                <c:pt idx="3884">
                  <c:v>1620</c:v>
                </c:pt>
                <c:pt idx="3885">
                  <c:v>1620</c:v>
                </c:pt>
                <c:pt idx="3886">
                  <c:v>1620</c:v>
                </c:pt>
                <c:pt idx="3887">
                  <c:v>1620</c:v>
                </c:pt>
                <c:pt idx="3888">
                  <c:v>1620</c:v>
                </c:pt>
                <c:pt idx="3889">
                  <c:v>1620</c:v>
                </c:pt>
                <c:pt idx="3890">
                  <c:v>1620</c:v>
                </c:pt>
                <c:pt idx="3891">
                  <c:v>1620</c:v>
                </c:pt>
                <c:pt idx="3892">
                  <c:v>1620</c:v>
                </c:pt>
                <c:pt idx="3893">
                  <c:v>1620</c:v>
                </c:pt>
                <c:pt idx="3894">
                  <c:v>1620</c:v>
                </c:pt>
                <c:pt idx="3895">
                  <c:v>1620</c:v>
                </c:pt>
                <c:pt idx="3896">
                  <c:v>1620</c:v>
                </c:pt>
                <c:pt idx="3897">
                  <c:v>1620</c:v>
                </c:pt>
                <c:pt idx="3898">
                  <c:v>1620</c:v>
                </c:pt>
                <c:pt idx="3899">
                  <c:v>1620</c:v>
                </c:pt>
                <c:pt idx="3900">
                  <c:v>1620</c:v>
                </c:pt>
                <c:pt idx="3901">
                  <c:v>1620</c:v>
                </c:pt>
                <c:pt idx="3902">
                  <c:v>1620</c:v>
                </c:pt>
                <c:pt idx="3903">
                  <c:v>1620</c:v>
                </c:pt>
                <c:pt idx="3904">
                  <c:v>1620</c:v>
                </c:pt>
                <c:pt idx="3905">
                  <c:v>1620</c:v>
                </c:pt>
                <c:pt idx="3906">
                  <c:v>1620</c:v>
                </c:pt>
                <c:pt idx="3907">
                  <c:v>1621</c:v>
                </c:pt>
                <c:pt idx="3908">
                  <c:v>1621</c:v>
                </c:pt>
                <c:pt idx="3909">
                  <c:v>1621</c:v>
                </c:pt>
                <c:pt idx="3910">
                  <c:v>1621</c:v>
                </c:pt>
                <c:pt idx="3911">
                  <c:v>1621</c:v>
                </c:pt>
                <c:pt idx="3912">
                  <c:v>1622</c:v>
                </c:pt>
                <c:pt idx="3913">
                  <c:v>1622</c:v>
                </c:pt>
                <c:pt idx="3914">
                  <c:v>1622</c:v>
                </c:pt>
                <c:pt idx="3915">
                  <c:v>1622</c:v>
                </c:pt>
                <c:pt idx="3916">
                  <c:v>1622</c:v>
                </c:pt>
                <c:pt idx="3917">
                  <c:v>1622</c:v>
                </c:pt>
                <c:pt idx="3918">
                  <c:v>1623</c:v>
                </c:pt>
                <c:pt idx="3919">
                  <c:v>1624</c:v>
                </c:pt>
                <c:pt idx="3920">
                  <c:v>1625</c:v>
                </c:pt>
                <c:pt idx="3921">
                  <c:v>1626</c:v>
                </c:pt>
                <c:pt idx="3922">
                  <c:v>1627</c:v>
                </c:pt>
                <c:pt idx="3923">
                  <c:v>1628</c:v>
                </c:pt>
                <c:pt idx="3924">
                  <c:v>1628</c:v>
                </c:pt>
                <c:pt idx="3925">
                  <c:v>1629</c:v>
                </c:pt>
                <c:pt idx="3926">
                  <c:v>1630</c:v>
                </c:pt>
                <c:pt idx="3927">
                  <c:v>1631</c:v>
                </c:pt>
                <c:pt idx="3928">
                  <c:v>1631</c:v>
                </c:pt>
                <c:pt idx="3929">
                  <c:v>1631</c:v>
                </c:pt>
                <c:pt idx="3930">
                  <c:v>1631</c:v>
                </c:pt>
                <c:pt idx="3931">
                  <c:v>1631</c:v>
                </c:pt>
                <c:pt idx="3932">
                  <c:v>1631</c:v>
                </c:pt>
                <c:pt idx="3933">
                  <c:v>1631</c:v>
                </c:pt>
                <c:pt idx="3934">
                  <c:v>1631</c:v>
                </c:pt>
                <c:pt idx="3935">
                  <c:v>1631</c:v>
                </c:pt>
                <c:pt idx="3936">
                  <c:v>1631</c:v>
                </c:pt>
                <c:pt idx="3937">
                  <c:v>1631</c:v>
                </c:pt>
                <c:pt idx="3938">
                  <c:v>1631</c:v>
                </c:pt>
                <c:pt idx="3939">
                  <c:v>1631</c:v>
                </c:pt>
                <c:pt idx="3940">
                  <c:v>1631</c:v>
                </c:pt>
                <c:pt idx="3941">
                  <c:v>1631</c:v>
                </c:pt>
                <c:pt idx="3942">
                  <c:v>1631</c:v>
                </c:pt>
                <c:pt idx="3943">
                  <c:v>1631</c:v>
                </c:pt>
                <c:pt idx="3944">
                  <c:v>1631</c:v>
                </c:pt>
                <c:pt idx="3945">
                  <c:v>1631</c:v>
                </c:pt>
                <c:pt idx="3946">
                  <c:v>1631</c:v>
                </c:pt>
                <c:pt idx="3947">
                  <c:v>1631</c:v>
                </c:pt>
                <c:pt idx="3948">
                  <c:v>1632</c:v>
                </c:pt>
                <c:pt idx="3949">
                  <c:v>1633</c:v>
                </c:pt>
                <c:pt idx="3950">
                  <c:v>1634</c:v>
                </c:pt>
                <c:pt idx="3951">
                  <c:v>1635</c:v>
                </c:pt>
                <c:pt idx="3952">
                  <c:v>1636</c:v>
                </c:pt>
                <c:pt idx="3953">
                  <c:v>1636</c:v>
                </c:pt>
                <c:pt idx="3954">
                  <c:v>1637</c:v>
                </c:pt>
                <c:pt idx="3955">
                  <c:v>1638</c:v>
                </c:pt>
                <c:pt idx="3956">
                  <c:v>1639</c:v>
                </c:pt>
                <c:pt idx="3957">
                  <c:v>1640</c:v>
                </c:pt>
                <c:pt idx="3958">
                  <c:v>1641</c:v>
                </c:pt>
                <c:pt idx="3959">
                  <c:v>1641</c:v>
                </c:pt>
                <c:pt idx="3960">
                  <c:v>1641</c:v>
                </c:pt>
                <c:pt idx="3961">
                  <c:v>1641</c:v>
                </c:pt>
                <c:pt idx="3962">
                  <c:v>1641</c:v>
                </c:pt>
                <c:pt idx="3963">
                  <c:v>1641</c:v>
                </c:pt>
                <c:pt idx="3964">
                  <c:v>1641</c:v>
                </c:pt>
                <c:pt idx="3965">
                  <c:v>1642</c:v>
                </c:pt>
                <c:pt idx="3966">
                  <c:v>1642</c:v>
                </c:pt>
                <c:pt idx="3967">
                  <c:v>1642</c:v>
                </c:pt>
                <c:pt idx="3968">
                  <c:v>1642</c:v>
                </c:pt>
                <c:pt idx="3969">
                  <c:v>1642</c:v>
                </c:pt>
                <c:pt idx="3970">
                  <c:v>1642</c:v>
                </c:pt>
                <c:pt idx="3971">
                  <c:v>1642</c:v>
                </c:pt>
                <c:pt idx="3972">
                  <c:v>1643</c:v>
                </c:pt>
                <c:pt idx="3973">
                  <c:v>1644</c:v>
                </c:pt>
                <c:pt idx="3974">
                  <c:v>1645</c:v>
                </c:pt>
                <c:pt idx="3975">
                  <c:v>1646</c:v>
                </c:pt>
                <c:pt idx="3976">
                  <c:v>1646</c:v>
                </c:pt>
                <c:pt idx="3977">
                  <c:v>1647</c:v>
                </c:pt>
                <c:pt idx="3978">
                  <c:v>1648</c:v>
                </c:pt>
                <c:pt idx="3979">
                  <c:v>1649</c:v>
                </c:pt>
                <c:pt idx="3980">
                  <c:v>1650</c:v>
                </c:pt>
                <c:pt idx="3981">
                  <c:v>1651</c:v>
                </c:pt>
                <c:pt idx="3982">
                  <c:v>1651</c:v>
                </c:pt>
                <c:pt idx="3983">
                  <c:v>1652</c:v>
                </c:pt>
                <c:pt idx="3984">
                  <c:v>1653</c:v>
                </c:pt>
                <c:pt idx="3985">
                  <c:v>1654</c:v>
                </c:pt>
                <c:pt idx="3986">
                  <c:v>1654</c:v>
                </c:pt>
                <c:pt idx="3987">
                  <c:v>1654</c:v>
                </c:pt>
                <c:pt idx="3988">
                  <c:v>1654</c:v>
                </c:pt>
                <c:pt idx="3989">
                  <c:v>1654</c:v>
                </c:pt>
                <c:pt idx="3990">
                  <c:v>1654</c:v>
                </c:pt>
                <c:pt idx="3991">
                  <c:v>1654</c:v>
                </c:pt>
                <c:pt idx="3992">
                  <c:v>1654</c:v>
                </c:pt>
                <c:pt idx="3993">
                  <c:v>1654</c:v>
                </c:pt>
                <c:pt idx="3994">
                  <c:v>1654</c:v>
                </c:pt>
                <c:pt idx="3995">
                  <c:v>1654</c:v>
                </c:pt>
                <c:pt idx="3996">
                  <c:v>1654</c:v>
                </c:pt>
                <c:pt idx="3997">
                  <c:v>1654</c:v>
                </c:pt>
                <c:pt idx="3998">
                  <c:v>1654</c:v>
                </c:pt>
                <c:pt idx="3999">
                  <c:v>1654</c:v>
                </c:pt>
                <c:pt idx="4000">
                  <c:v>1654</c:v>
                </c:pt>
                <c:pt idx="4001">
                  <c:v>1654</c:v>
                </c:pt>
                <c:pt idx="4002">
                  <c:v>1654</c:v>
                </c:pt>
                <c:pt idx="4003">
                  <c:v>1654</c:v>
                </c:pt>
                <c:pt idx="4004">
                  <c:v>1654</c:v>
                </c:pt>
                <c:pt idx="4005">
                  <c:v>1654</c:v>
                </c:pt>
                <c:pt idx="4006">
                  <c:v>1654</c:v>
                </c:pt>
                <c:pt idx="4007">
                  <c:v>1654</c:v>
                </c:pt>
                <c:pt idx="4008">
                  <c:v>1654</c:v>
                </c:pt>
                <c:pt idx="4009">
                  <c:v>1654</c:v>
                </c:pt>
                <c:pt idx="4010">
                  <c:v>1655</c:v>
                </c:pt>
                <c:pt idx="4011">
                  <c:v>1656</c:v>
                </c:pt>
                <c:pt idx="4012">
                  <c:v>1657</c:v>
                </c:pt>
                <c:pt idx="4013">
                  <c:v>1658</c:v>
                </c:pt>
                <c:pt idx="4014">
                  <c:v>1659</c:v>
                </c:pt>
                <c:pt idx="4015">
                  <c:v>1659</c:v>
                </c:pt>
                <c:pt idx="4016">
                  <c:v>1659</c:v>
                </c:pt>
                <c:pt idx="4017">
                  <c:v>1659</c:v>
                </c:pt>
                <c:pt idx="4018">
                  <c:v>1660</c:v>
                </c:pt>
                <c:pt idx="4019">
                  <c:v>1661</c:v>
                </c:pt>
                <c:pt idx="4020">
                  <c:v>1662</c:v>
                </c:pt>
                <c:pt idx="4021">
                  <c:v>1662</c:v>
                </c:pt>
                <c:pt idx="4022">
                  <c:v>1663</c:v>
                </c:pt>
                <c:pt idx="4023">
                  <c:v>1664</c:v>
                </c:pt>
                <c:pt idx="4024">
                  <c:v>1664</c:v>
                </c:pt>
                <c:pt idx="4025">
                  <c:v>1665</c:v>
                </c:pt>
                <c:pt idx="4026">
                  <c:v>1666</c:v>
                </c:pt>
                <c:pt idx="4027">
                  <c:v>1667</c:v>
                </c:pt>
                <c:pt idx="4028">
                  <c:v>1668</c:v>
                </c:pt>
                <c:pt idx="4029">
                  <c:v>1669</c:v>
                </c:pt>
                <c:pt idx="4030">
                  <c:v>1670</c:v>
                </c:pt>
                <c:pt idx="4031">
                  <c:v>1670</c:v>
                </c:pt>
                <c:pt idx="4032">
                  <c:v>1670</c:v>
                </c:pt>
                <c:pt idx="4033">
                  <c:v>1670</c:v>
                </c:pt>
                <c:pt idx="4034">
                  <c:v>1670</c:v>
                </c:pt>
                <c:pt idx="4035">
                  <c:v>1671</c:v>
                </c:pt>
                <c:pt idx="4036">
                  <c:v>1671</c:v>
                </c:pt>
                <c:pt idx="4037">
                  <c:v>1671</c:v>
                </c:pt>
                <c:pt idx="4038">
                  <c:v>1672</c:v>
                </c:pt>
                <c:pt idx="4039">
                  <c:v>1672</c:v>
                </c:pt>
                <c:pt idx="4040">
                  <c:v>1672</c:v>
                </c:pt>
                <c:pt idx="4041">
                  <c:v>1672</c:v>
                </c:pt>
                <c:pt idx="4042">
                  <c:v>1672</c:v>
                </c:pt>
                <c:pt idx="4043">
                  <c:v>1673</c:v>
                </c:pt>
                <c:pt idx="4044">
                  <c:v>1673</c:v>
                </c:pt>
                <c:pt idx="4045">
                  <c:v>1673</c:v>
                </c:pt>
                <c:pt idx="4046">
                  <c:v>1673</c:v>
                </c:pt>
                <c:pt idx="4047">
                  <c:v>1673</c:v>
                </c:pt>
                <c:pt idx="4048">
                  <c:v>1673</c:v>
                </c:pt>
                <c:pt idx="4049">
                  <c:v>1673</c:v>
                </c:pt>
                <c:pt idx="4050">
                  <c:v>1673</c:v>
                </c:pt>
                <c:pt idx="4051">
                  <c:v>1673</c:v>
                </c:pt>
                <c:pt idx="4052">
                  <c:v>1673</c:v>
                </c:pt>
                <c:pt idx="4053">
                  <c:v>1673</c:v>
                </c:pt>
                <c:pt idx="4054">
                  <c:v>1673</c:v>
                </c:pt>
                <c:pt idx="4055">
                  <c:v>1673</c:v>
                </c:pt>
                <c:pt idx="4056">
                  <c:v>1673</c:v>
                </c:pt>
                <c:pt idx="4057">
                  <c:v>1673</c:v>
                </c:pt>
                <c:pt idx="4058">
                  <c:v>1673</c:v>
                </c:pt>
                <c:pt idx="4059">
                  <c:v>1673</c:v>
                </c:pt>
                <c:pt idx="4060">
                  <c:v>1673</c:v>
                </c:pt>
                <c:pt idx="4061">
                  <c:v>1673</c:v>
                </c:pt>
                <c:pt idx="4062">
                  <c:v>1673</c:v>
                </c:pt>
                <c:pt idx="4063">
                  <c:v>1673</c:v>
                </c:pt>
                <c:pt idx="4064">
                  <c:v>1674</c:v>
                </c:pt>
                <c:pt idx="4065">
                  <c:v>1675</c:v>
                </c:pt>
                <c:pt idx="4066">
                  <c:v>1675</c:v>
                </c:pt>
                <c:pt idx="4067">
                  <c:v>1675</c:v>
                </c:pt>
                <c:pt idx="4068">
                  <c:v>1675</c:v>
                </c:pt>
                <c:pt idx="4069">
                  <c:v>1676</c:v>
                </c:pt>
                <c:pt idx="4070">
                  <c:v>1676</c:v>
                </c:pt>
                <c:pt idx="4071">
                  <c:v>1677</c:v>
                </c:pt>
                <c:pt idx="4072">
                  <c:v>1677</c:v>
                </c:pt>
                <c:pt idx="4073">
                  <c:v>1677</c:v>
                </c:pt>
                <c:pt idx="4074">
                  <c:v>1678</c:v>
                </c:pt>
                <c:pt idx="4075">
                  <c:v>1679</c:v>
                </c:pt>
                <c:pt idx="4076">
                  <c:v>1680</c:v>
                </c:pt>
                <c:pt idx="4077">
                  <c:v>1680</c:v>
                </c:pt>
                <c:pt idx="4078">
                  <c:v>1681</c:v>
                </c:pt>
                <c:pt idx="4079">
                  <c:v>1682</c:v>
                </c:pt>
                <c:pt idx="4080">
                  <c:v>1682</c:v>
                </c:pt>
                <c:pt idx="4081">
                  <c:v>1683</c:v>
                </c:pt>
                <c:pt idx="4082">
                  <c:v>1684</c:v>
                </c:pt>
                <c:pt idx="4083">
                  <c:v>1685</c:v>
                </c:pt>
                <c:pt idx="4084">
                  <c:v>1685</c:v>
                </c:pt>
                <c:pt idx="4085">
                  <c:v>1685</c:v>
                </c:pt>
                <c:pt idx="4086">
                  <c:v>1685</c:v>
                </c:pt>
                <c:pt idx="4087">
                  <c:v>1685</c:v>
                </c:pt>
                <c:pt idx="4088">
                  <c:v>1685</c:v>
                </c:pt>
                <c:pt idx="4089">
                  <c:v>1685</c:v>
                </c:pt>
                <c:pt idx="4090">
                  <c:v>1685</c:v>
                </c:pt>
                <c:pt idx="4091">
                  <c:v>1685</c:v>
                </c:pt>
                <c:pt idx="4092">
                  <c:v>1685</c:v>
                </c:pt>
                <c:pt idx="4093">
                  <c:v>1685</c:v>
                </c:pt>
                <c:pt idx="4094">
                  <c:v>1685</c:v>
                </c:pt>
                <c:pt idx="4095">
                  <c:v>1685</c:v>
                </c:pt>
                <c:pt idx="4096">
                  <c:v>1685</c:v>
                </c:pt>
                <c:pt idx="4097">
                  <c:v>1685</c:v>
                </c:pt>
                <c:pt idx="4098">
                  <c:v>1685</c:v>
                </c:pt>
                <c:pt idx="4099">
                  <c:v>1685</c:v>
                </c:pt>
                <c:pt idx="4100">
                  <c:v>1685</c:v>
                </c:pt>
                <c:pt idx="4101">
                  <c:v>1685</c:v>
                </c:pt>
                <c:pt idx="4102">
                  <c:v>1685</c:v>
                </c:pt>
                <c:pt idx="4103">
                  <c:v>1685</c:v>
                </c:pt>
                <c:pt idx="4104">
                  <c:v>1685</c:v>
                </c:pt>
                <c:pt idx="4105">
                  <c:v>1685</c:v>
                </c:pt>
                <c:pt idx="4106">
                  <c:v>1685</c:v>
                </c:pt>
                <c:pt idx="4107">
                  <c:v>1685</c:v>
                </c:pt>
                <c:pt idx="4108">
                  <c:v>1685</c:v>
                </c:pt>
                <c:pt idx="4109">
                  <c:v>1685</c:v>
                </c:pt>
                <c:pt idx="4110">
                  <c:v>1685</c:v>
                </c:pt>
                <c:pt idx="4111">
                  <c:v>1685</c:v>
                </c:pt>
                <c:pt idx="4112">
                  <c:v>1685</c:v>
                </c:pt>
                <c:pt idx="4113">
                  <c:v>1685</c:v>
                </c:pt>
                <c:pt idx="4114">
                  <c:v>1685</c:v>
                </c:pt>
                <c:pt idx="4115">
                  <c:v>1685</c:v>
                </c:pt>
                <c:pt idx="4116">
                  <c:v>1685</c:v>
                </c:pt>
                <c:pt idx="4117">
                  <c:v>1685</c:v>
                </c:pt>
                <c:pt idx="4118">
                  <c:v>1685</c:v>
                </c:pt>
                <c:pt idx="4119">
                  <c:v>1685</c:v>
                </c:pt>
                <c:pt idx="4120">
                  <c:v>1685</c:v>
                </c:pt>
                <c:pt idx="4121">
                  <c:v>1685</c:v>
                </c:pt>
                <c:pt idx="4122">
                  <c:v>1685</c:v>
                </c:pt>
                <c:pt idx="4123">
                  <c:v>1685</c:v>
                </c:pt>
                <c:pt idx="4124">
                  <c:v>1685</c:v>
                </c:pt>
                <c:pt idx="4125">
                  <c:v>1685</c:v>
                </c:pt>
                <c:pt idx="4126">
                  <c:v>1685</c:v>
                </c:pt>
                <c:pt idx="4127">
                  <c:v>1685</c:v>
                </c:pt>
                <c:pt idx="4128">
                  <c:v>1685</c:v>
                </c:pt>
                <c:pt idx="4129">
                  <c:v>1685</c:v>
                </c:pt>
                <c:pt idx="4130">
                  <c:v>1685</c:v>
                </c:pt>
                <c:pt idx="4131">
                  <c:v>1685</c:v>
                </c:pt>
                <c:pt idx="4132">
                  <c:v>1685</c:v>
                </c:pt>
                <c:pt idx="4133">
                  <c:v>1685</c:v>
                </c:pt>
                <c:pt idx="4134">
                  <c:v>1685</c:v>
                </c:pt>
                <c:pt idx="4135">
                  <c:v>1686</c:v>
                </c:pt>
                <c:pt idx="4136">
                  <c:v>1687</c:v>
                </c:pt>
                <c:pt idx="4137">
                  <c:v>1688</c:v>
                </c:pt>
                <c:pt idx="4138">
                  <c:v>1688</c:v>
                </c:pt>
                <c:pt idx="4139">
                  <c:v>1688</c:v>
                </c:pt>
                <c:pt idx="4140">
                  <c:v>1689</c:v>
                </c:pt>
                <c:pt idx="4141">
                  <c:v>1690</c:v>
                </c:pt>
                <c:pt idx="4142">
                  <c:v>1691</c:v>
                </c:pt>
                <c:pt idx="4143">
                  <c:v>1691</c:v>
                </c:pt>
                <c:pt idx="4144">
                  <c:v>1692</c:v>
                </c:pt>
                <c:pt idx="4145">
                  <c:v>1692</c:v>
                </c:pt>
                <c:pt idx="4146">
                  <c:v>1692</c:v>
                </c:pt>
                <c:pt idx="4147">
                  <c:v>1693</c:v>
                </c:pt>
                <c:pt idx="4148">
                  <c:v>1693</c:v>
                </c:pt>
                <c:pt idx="4149">
                  <c:v>1694</c:v>
                </c:pt>
                <c:pt idx="4150">
                  <c:v>1695</c:v>
                </c:pt>
                <c:pt idx="4151">
                  <c:v>1696</c:v>
                </c:pt>
                <c:pt idx="4152">
                  <c:v>1697</c:v>
                </c:pt>
                <c:pt idx="4153">
                  <c:v>1698</c:v>
                </c:pt>
                <c:pt idx="4154">
                  <c:v>1699</c:v>
                </c:pt>
                <c:pt idx="4155">
                  <c:v>1699</c:v>
                </c:pt>
                <c:pt idx="4156">
                  <c:v>1699</c:v>
                </c:pt>
                <c:pt idx="4157">
                  <c:v>1700</c:v>
                </c:pt>
                <c:pt idx="4158">
                  <c:v>1700</c:v>
                </c:pt>
                <c:pt idx="4159">
                  <c:v>1700</c:v>
                </c:pt>
                <c:pt idx="4160">
                  <c:v>1700</c:v>
                </c:pt>
                <c:pt idx="4161">
                  <c:v>1700</c:v>
                </c:pt>
                <c:pt idx="4162">
                  <c:v>1700</c:v>
                </c:pt>
                <c:pt idx="4163">
                  <c:v>1700</c:v>
                </c:pt>
                <c:pt idx="4164">
                  <c:v>1700</c:v>
                </c:pt>
                <c:pt idx="4165">
                  <c:v>1701</c:v>
                </c:pt>
                <c:pt idx="4166">
                  <c:v>1701</c:v>
                </c:pt>
                <c:pt idx="4167">
                  <c:v>1701</c:v>
                </c:pt>
                <c:pt idx="4168">
                  <c:v>1701</c:v>
                </c:pt>
                <c:pt idx="4169">
                  <c:v>1702</c:v>
                </c:pt>
                <c:pt idx="4170">
                  <c:v>1702</c:v>
                </c:pt>
                <c:pt idx="4171">
                  <c:v>1702</c:v>
                </c:pt>
                <c:pt idx="4172">
                  <c:v>1702</c:v>
                </c:pt>
                <c:pt idx="4173">
                  <c:v>1702</c:v>
                </c:pt>
                <c:pt idx="4174">
                  <c:v>1702</c:v>
                </c:pt>
                <c:pt idx="4175">
                  <c:v>1702</c:v>
                </c:pt>
                <c:pt idx="4176">
                  <c:v>1702</c:v>
                </c:pt>
                <c:pt idx="4177">
                  <c:v>1702</c:v>
                </c:pt>
                <c:pt idx="4178">
                  <c:v>1703</c:v>
                </c:pt>
                <c:pt idx="4179">
                  <c:v>1703</c:v>
                </c:pt>
                <c:pt idx="4180">
                  <c:v>1704</c:v>
                </c:pt>
                <c:pt idx="4181">
                  <c:v>1705</c:v>
                </c:pt>
                <c:pt idx="4182">
                  <c:v>1706</c:v>
                </c:pt>
                <c:pt idx="4183">
                  <c:v>1707</c:v>
                </c:pt>
                <c:pt idx="4184">
                  <c:v>1707</c:v>
                </c:pt>
                <c:pt idx="4185">
                  <c:v>1707</c:v>
                </c:pt>
                <c:pt idx="4186">
                  <c:v>1708</c:v>
                </c:pt>
                <c:pt idx="4187">
                  <c:v>1708</c:v>
                </c:pt>
                <c:pt idx="4188">
                  <c:v>1708</c:v>
                </c:pt>
                <c:pt idx="4189">
                  <c:v>1709</c:v>
                </c:pt>
                <c:pt idx="4190">
                  <c:v>1709</c:v>
                </c:pt>
                <c:pt idx="4191">
                  <c:v>1709</c:v>
                </c:pt>
                <c:pt idx="4192">
                  <c:v>1710</c:v>
                </c:pt>
                <c:pt idx="4193">
                  <c:v>1710</c:v>
                </c:pt>
                <c:pt idx="4194">
                  <c:v>1710</c:v>
                </c:pt>
                <c:pt idx="4195">
                  <c:v>1710</c:v>
                </c:pt>
                <c:pt idx="4196">
                  <c:v>1710</c:v>
                </c:pt>
                <c:pt idx="4197">
                  <c:v>1710</c:v>
                </c:pt>
                <c:pt idx="4198">
                  <c:v>1710</c:v>
                </c:pt>
                <c:pt idx="4199">
                  <c:v>1710</c:v>
                </c:pt>
                <c:pt idx="4200">
                  <c:v>1710</c:v>
                </c:pt>
                <c:pt idx="4201">
                  <c:v>1710</c:v>
                </c:pt>
                <c:pt idx="4202">
                  <c:v>1710</c:v>
                </c:pt>
                <c:pt idx="4203">
                  <c:v>1710</c:v>
                </c:pt>
                <c:pt idx="4204">
                  <c:v>1710</c:v>
                </c:pt>
                <c:pt idx="4205">
                  <c:v>1710</c:v>
                </c:pt>
                <c:pt idx="4206">
                  <c:v>1711</c:v>
                </c:pt>
                <c:pt idx="4207">
                  <c:v>1712</c:v>
                </c:pt>
                <c:pt idx="4208">
                  <c:v>1712</c:v>
                </c:pt>
                <c:pt idx="4209">
                  <c:v>1713</c:v>
                </c:pt>
                <c:pt idx="4210">
                  <c:v>1713</c:v>
                </c:pt>
                <c:pt idx="4211">
                  <c:v>1713</c:v>
                </c:pt>
                <c:pt idx="4212">
                  <c:v>1713</c:v>
                </c:pt>
                <c:pt idx="4213">
                  <c:v>1713</c:v>
                </c:pt>
                <c:pt idx="4214">
                  <c:v>1713</c:v>
                </c:pt>
                <c:pt idx="4215">
                  <c:v>1713</c:v>
                </c:pt>
                <c:pt idx="4216">
                  <c:v>1714</c:v>
                </c:pt>
                <c:pt idx="4217">
                  <c:v>1714</c:v>
                </c:pt>
                <c:pt idx="4218">
                  <c:v>1714</c:v>
                </c:pt>
                <c:pt idx="4219">
                  <c:v>1714</c:v>
                </c:pt>
                <c:pt idx="4220">
                  <c:v>1715</c:v>
                </c:pt>
                <c:pt idx="4221">
                  <c:v>1715</c:v>
                </c:pt>
                <c:pt idx="4222">
                  <c:v>1715</c:v>
                </c:pt>
                <c:pt idx="4223">
                  <c:v>1715</c:v>
                </c:pt>
                <c:pt idx="4224">
                  <c:v>1715</c:v>
                </c:pt>
                <c:pt idx="4225">
                  <c:v>1715</c:v>
                </c:pt>
                <c:pt idx="4226">
                  <c:v>1715</c:v>
                </c:pt>
                <c:pt idx="4227">
                  <c:v>1715</c:v>
                </c:pt>
                <c:pt idx="4228">
                  <c:v>1715</c:v>
                </c:pt>
                <c:pt idx="4229">
                  <c:v>1715</c:v>
                </c:pt>
                <c:pt idx="4230">
                  <c:v>1715</c:v>
                </c:pt>
                <c:pt idx="4231">
                  <c:v>1715</c:v>
                </c:pt>
                <c:pt idx="4232">
                  <c:v>1715</c:v>
                </c:pt>
                <c:pt idx="4233">
                  <c:v>1715</c:v>
                </c:pt>
                <c:pt idx="4234">
                  <c:v>1715</c:v>
                </c:pt>
                <c:pt idx="4235">
                  <c:v>1715</c:v>
                </c:pt>
                <c:pt idx="4236">
                  <c:v>1715</c:v>
                </c:pt>
                <c:pt idx="4237">
                  <c:v>1715</c:v>
                </c:pt>
                <c:pt idx="4238">
                  <c:v>1715</c:v>
                </c:pt>
                <c:pt idx="4239">
                  <c:v>1715</c:v>
                </c:pt>
                <c:pt idx="4240">
                  <c:v>1715</c:v>
                </c:pt>
                <c:pt idx="4241">
                  <c:v>1715</c:v>
                </c:pt>
                <c:pt idx="4242">
                  <c:v>1715</c:v>
                </c:pt>
                <c:pt idx="4243">
                  <c:v>1715</c:v>
                </c:pt>
                <c:pt idx="4244">
                  <c:v>1715</c:v>
                </c:pt>
                <c:pt idx="4245">
                  <c:v>1715</c:v>
                </c:pt>
                <c:pt idx="4246">
                  <c:v>1715</c:v>
                </c:pt>
                <c:pt idx="4247">
                  <c:v>1715</c:v>
                </c:pt>
                <c:pt idx="4248">
                  <c:v>1716</c:v>
                </c:pt>
                <c:pt idx="4249">
                  <c:v>1716</c:v>
                </c:pt>
                <c:pt idx="4250">
                  <c:v>1716</c:v>
                </c:pt>
                <c:pt idx="4251">
                  <c:v>1716</c:v>
                </c:pt>
                <c:pt idx="4252">
                  <c:v>1717</c:v>
                </c:pt>
                <c:pt idx="4253">
                  <c:v>1717</c:v>
                </c:pt>
                <c:pt idx="4254">
                  <c:v>1717</c:v>
                </c:pt>
                <c:pt idx="4255">
                  <c:v>1717</c:v>
                </c:pt>
                <c:pt idx="4256">
                  <c:v>1718</c:v>
                </c:pt>
                <c:pt idx="4257">
                  <c:v>1719</c:v>
                </c:pt>
                <c:pt idx="4258">
                  <c:v>1719</c:v>
                </c:pt>
                <c:pt idx="4259">
                  <c:v>1719</c:v>
                </c:pt>
                <c:pt idx="4260">
                  <c:v>1720</c:v>
                </c:pt>
                <c:pt idx="4261">
                  <c:v>1721</c:v>
                </c:pt>
                <c:pt idx="4262">
                  <c:v>1722</c:v>
                </c:pt>
                <c:pt idx="4263">
                  <c:v>1722</c:v>
                </c:pt>
                <c:pt idx="4264">
                  <c:v>1722</c:v>
                </c:pt>
                <c:pt idx="4265">
                  <c:v>1723</c:v>
                </c:pt>
                <c:pt idx="4266">
                  <c:v>1723</c:v>
                </c:pt>
                <c:pt idx="4267">
                  <c:v>1723</c:v>
                </c:pt>
                <c:pt idx="4268">
                  <c:v>1723</c:v>
                </c:pt>
                <c:pt idx="4269">
                  <c:v>1723</c:v>
                </c:pt>
                <c:pt idx="4270">
                  <c:v>1724</c:v>
                </c:pt>
                <c:pt idx="4271">
                  <c:v>1724</c:v>
                </c:pt>
                <c:pt idx="4272">
                  <c:v>1724</c:v>
                </c:pt>
                <c:pt idx="4273">
                  <c:v>1724</c:v>
                </c:pt>
                <c:pt idx="4274">
                  <c:v>1725</c:v>
                </c:pt>
                <c:pt idx="4275">
                  <c:v>1726</c:v>
                </c:pt>
                <c:pt idx="4276">
                  <c:v>1726</c:v>
                </c:pt>
                <c:pt idx="4277">
                  <c:v>1727</c:v>
                </c:pt>
                <c:pt idx="4278">
                  <c:v>1727</c:v>
                </c:pt>
                <c:pt idx="4279">
                  <c:v>1727</c:v>
                </c:pt>
                <c:pt idx="4280">
                  <c:v>1727</c:v>
                </c:pt>
                <c:pt idx="4281">
                  <c:v>1727</c:v>
                </c:pt>
                <c:pt idx="4282">
                  <c:v>1727</c:v>
                </c:pt>
                <c:pt idx="4283">
                  <c:v>1727</c:v>
                </c:pt>
                <c:pt idx="4284">
                  <c:v>1727</c:v>
                </c:pt>
                <c:pt idx="4285">
                  <c:v>1727</c:v>
                </c:pt>
                <c:pt idx="4286">
                  <c:v>1727</c:v>
                </c:pt>
                <c:pt idx="4287">
                  <c:v>1727</c:v>
                </c:pt>
                <c:pt idx="4288">
                  <c:v>1727</c:v>
                </c:pt>
                <c:pt idx="4289">
                  <c:v>1727</c:v>
                </c:pt>
                <c:pt idx="4290">
                  <c:v>1727</c:v>
                </c:pt>
                <c:pt idx="4291">
                  <c:v>1727</c:v>
                </c:pt>
                <c:pt idx="4292">
                  <c:v>1727</c:v>
                </c:pt>
                <c:pt idx="4293">
                  <c:v>1727</c:v>
                </c:pt>
                <c:pt idx="4294">
                  <c:v>1727</c:v>
                </c:pt>
                <c:pt idx="4295">
                  <c:v>1727</c:v>
                </c:pt>
                <c:pt idx="4296">
                  <c:v>1727</c:v>
                </c:pt>
                <c:pt idx="4297">
                  <c:v>1727</c:v>
                </c:pt>
                <c:pt idx="4298">
                  <c:v>1728</c:v>
                </c:pt>
                <c:pt idx="4299">
                  <c:v>1729</c:v>
                </c:pt>
                <c:pt idx="4300">
                  <c:v>1729</c:v>
                </c:pt>
                <c:pt idx="4301">
                  <c:v>1730</c:v>
                </c:pt>
                <c:pt idx="4302">
                  <c:v>1730</c:v>
                </c:pt>
                <c:pt idx="4303">
                  <c:v>1730</c:v>
                </c:pt>
                <c:pt idx="4304">
                  <c:v>1731</c:v>
                </c:pt>
                <c:pt idx="4305">
                  <c:v>1732</c:v>
                </c:pt>
                <c:pt idx="4306">
                  <c:v>1732</c:v>
                </c:pt>
                <c:pt idx="4307">
                  <c:v>1733</c:v>
                </c:pt>
                <c:pt idx="4308">
                  <c:v>1734</c:v>
                </c:pt>
                <c:pt idx="4309">
                  <c:v>1735</c:v>
                </c:pt>
                <c:pt idx="4310">
                  <c:v>1736</c:v>
                </c:pt>
                <c:pt idx="4311">
                  <c:v>1737</c:v>
                </c:pt>
                <c:pt idx="4312">
                  <c:v>1737</c:v>
                </c:pt>
                <c:pt idx="4313">
                  <c:v>1738</c:v>
                </c:pt>
                <c:pt idx="4314">
                  <c:v>1738</c:v>
                </c:pt>
                <c:pt idx="4315">
                  <c:v>1738</c:v>
                </c:pt>
                <c:pt idx="4316">
                  <c:v>1738</c:v>
                </c:pt>
                <c:pt idx="4317">
                  <c:v>1738</c:v>
                </c:pt>
                <c:pt idx="4318">
                  <c:v>1738</c:v>
                </c:pt>
                <c:pt idx="4319">
                  <c:v>1738</c:v>
                </c:pt>
                <c:pt idx="4320">
                  <c:v>1738</c:v>
                </c:pt>
                <c:pt idx="4321">
                  <c:v>1738</c:v>
                </c:pt>
                <c:pt idx="4322">
                  <c:v>1738</c:v>
                </c:pt>
                <c:pt idx="4323">
                  <c:v>1739</c:v>
                </c:pt>
                <c:pt idx="4324">
                  <c:v>1739</c:v>
                </c:pt>
                <c:pt idx="4325">
                  <c:v>1739</c:v>
                </c:pt>
                <c:pt idx="4326">
                  <c:v>1739</c:v>
                </c:pt>
                <c:pt idx="4327">
                  <c:v>1739</c:v>
                </c:pt>
                <c:pt idx="4328">
                  <c:v>1739</c:v>
                </c:pt>
                <c:pt idx="4329">
                  <c:v>1740</c:v>
                </c:pt>
                <c:pt idx="4330">
                  <c:v>1741</c:v>
                </c:pt>
                <c:pt idx="4331">
                  <c:v>1742</c:v>
                </c:pt>
                <c:pt idx="4332">
                  <c:v>1743</c:v>
                </c:pt>
                <c:pt idx="4333">
                  <c:v>1743</c:v>
                </c:pt>
                <c:pt idx="4334">
                  <c:v>1743</c:v>
                </c:pt>
                <c:pt idx="4335">
                  <c:v>1743</c:v>
                </c:pt>
                <c:pt idx="4336">
                  <c:v>1743</c:v>
                </c:pt>
                <c:pt idx="4337">
                  <c:v>1743</c:v>
                </c:pt>
                <c:pt idx="4338">
                  <c:v>1743</c:v>
                </c:pt>
                <c:pt idx="4339">
                  <c:v>1744</c:v>
                </c:pt>
                <c:pt idx="4340">
                  <c:v>1744</c:v>
                </c:pt>
                <c:pt idx="4341">
                  <c:v>1744</c:v>
                </c:pt>
                <c:pt idx="4342">
                  <c:v>1745</c:v>
                </c:pt>
                <c:pt idx="4343">
                  <c:v>1746</c:v>
                </c:pt>
                <c:pt idx="4344">
                  <c:v>1747</c:v>
                </c:pt>
                <c:pt idx="4345">
                  <c:v>1748</c:v>
                </c:pt>
                <c:pt idx="4346">
                  <c:v>1749</c:v>
                </c:pt>
                <c:pt idx="4347">
                  <c:v>1750</c:v>
                </c:pt>
                <c:pt idx="4348">
                  <c:v>1751</c:v>
                </c:pt>
                <c:pt idx="4349">
                  <c:v>1751</c:v>
                </c:pt>
                <c:pt idx="4350">
                  <c:v>1752</c:v>
                </c:pt>
                <c:pt idx="4351">
                  <c:v>1753</c:v>
                </c:pt>
                <c:pt idx="4352">
                  <c:v>1754</c:v>
                </c:pt>
                <c:pt idx="4353">
                  <c:v>1755</c:v>
                </c:pt>
                <c:pt idx="4354">
                  <c:v>1755</c:v>
                </c:pt>
                <c:pt idx="4355">
                  <c:v>1756</c:v>
                </c:pt>
                <c:pt idx="4356">
                  <c:v>1757</c:v>
                </c:pt>
                <c:pt idx="4357">
                  <c:v>1758</c:v>
                </c:pt>
                <c:pt idx="4358">
                  <c:v>1759</c:v>
                </c:pt>
                <c:pt idx="4359">
                  <c:v>1760</c:v>
                </c:pt>
                <c:pt idx="4360">
                  <c:v>1761</c:v>
                </c:pt>
                <c:pt idx="4361">
                  <c:v>1761</c:v>
                </c:pt>
                <c:pt idx="4362">
                  <c:v>1761</c:v>
                </c:pt>
                <c:pt idx="4363">
                  <c:v>1761</c:v>
                </c:pt>
                <c:pt idx="4364">
                  <c:v>1761</c:v>
                </c:pt>
                <c:pt idx="4365">
                  <c:v>1761</c:v>
                </c:pt>
                <c:pt idx="4366">
                  <c:v>1761</c:v>
                </c:pt>
                <c:pt idx="4367">
                  <c:v>1761</c:v>
                </c:pt>
                <c:pt idx="4368">
                  <c:v>1761</c:v>
                </c:pt>
                <c:pt idx="4369">
                  <c:v>1762</c:v>
                </c:pt>
                <c:pt idx="4370">
                  <c:v>1763</c:v>
                </c:pt>
                <c:pt idx="4371">
                  <c:v>1764</c:v>
                </c:pt>
                <c:pt idx="4372">
                  <c:v>1765</c:v>
                </c:pt>
                <c:pt idx="4373">
                  <c:v>1766</c:v>
                </c:pt>
                <c:pt idx="4374">
                  <c:v>1767</c:v>
                </c:pt>
                <c:pt idx="4375">
                  <c:v>1768</c:v>
                </c:pt>
                <c:pt idx="4376">
                  <c:v>1769</c:v>
                </c:pt>
                <c:pt idx="4377">
                  <c:v>1770</c:v>
                </c:pt>
                <c:pt idx="4378">
                  <c:v>1771</c:v>
                </c:pt>
                <c:pt idx="4379">
                  <c:v>1772</c:v>
                </c:pt>
                <c:pt idx="4380">
                  <c:v>1772</c:v>
                </c:pt>
                <c:pt idx="4381">
                  <c:v>1773</c:v>
                </c:pt>
                <c:pt idx="4382">
                  <c:v>1774</c:v>
                </c:pt>
                <c:pt idx="4383">
                  <c:v>1775</c:v>
                </c:pt>
                <c:pt idx="4384">
                  <c:v>1776</c:v>
                </c:pt>
                <c:pt idx="4385">
                  <c:v>1777</c:v>
                </c:pt>
                <c:pt idx="4386">
                  <c:v>1778</c:v>
                </c:pt>
                <c:pt idx="4387">
                  <c:v>1779</c:v>
                </c:pt>
                <c:pt idx="4388">
                  <c:v>1780</c:v>
                </c:pt>
                <c:pt idx="4389">
                  <c:v>1780</c:v>
                </c:pt>
                <c:pt idx="4390">
                  <c:v>1781</c:v>
                </c:pt>
                <c:pt idx="4391">
                  <c:v>1782</c:v>
                </c:pt>
                <c:pt idx="4392">
                  <c:v>1782</c:v>
                </c:pt>
                <c:pt idx="4393">
                  <c:v>1783</c:v>
                </c:pt>
                <c:pt idx="4394">
                  <c:v>1784</c:v>
                </c:pt>
                <c:pt idx="4395">
                  <c:v>1785</c:v>
                </c:pt>
                <c:pt idx="4396">
                  <c:v>1786</c:v>
                </c:pt>
                <c:pt idx="4397">
                  <c:v>1787</c:v>
                </c:pt>
                <c:pt idx="4398">
                  <c:v>1788</c:v>
                </c:pt>
                <c:pt idx="4399">
                  <c:v>1789</c:v>
                </c:pt>
                <c:pt idx="4400">
                  <c:v>1790</c:v>
                </c:pt>
                <c:pt idx="4401">
                  <c:v>1791</c:v>
                </c:pt>
                <c:pt idx="4402">
                  <c:v>1792</c:v>
                </c:pt>
                <c:pt idx="4403">
                  <c:v>1793</c:v>
                </c:pt>
                <c:pt idx="4404">
                  <c:v>1794</c:v>
                </c:pt>
                <c:pt idx="4405">
                  <c:v>1795</c:v>
                </c:pt>
                <c:pt idx="4406">
                  <c:v>1796</c:v>
                </c:pt>
                <c:pt idx="4407">
                  <c:v>1797</c:v>
                </c:pt>
                <c:pt idx="4408">
                  <c:v>1798</c:v>
                </c:pt>
                <c:pt idx="4409">
                  <c:v>1799</c:v>
                </c:pt>
                <c:pt idx="4410">
                  <c:v>1800</c:v>
                </c:pt>
                <c:pt idx="4411">
                  <c:v>1800</c:v>
                </c:pt>
                <c:pt idx="4412">
                  <c:v>1800</c:v>
                </c:pt>
                <c:pt idx="4413">
                  <c:v>1801</c:v>
                </c:pt>
                <c:pt idx="4414">
                  <c:v>1802</c:v>
                </c:pt>
                <c:pt idx="4415">
                  <c:v>1802</c:v>
                </c:pt>
                <c:pt idx="4416">
                  <c:v>1803</c:v>
                </c:pt>
                <c:pt idx="4417">
                  <c:v>1804</c:v>
                </c:pt>
                <c:pt idx="4418">
                  <c:v>1804</c:v>
                </c:pt>
                <c:pt idx="4419">
                  <c:v>1804</c:v>
                </c:pt>
                <c:pt idx="4420">
                  <c:v>1805</c:v>
                </c:pt>
                <c:pt idx="4421">
                  <c:v>1806</c:v>
                </c:pt>
                <c:pt idx="4422">
                  <c:v>1806</c:v>
                </c:pt>
                <c:pt idx="4423">
                  <c:v>1807</c:v>
                </c:pt>
                <c:pt idx="4424">
                  <c:v>1807</c:v>
                </c:pt>
                <c:pt idx="4425">
                  <c:v>1807</c:v>
                </c:pt>
                <c:pt idx="4426">
                  <c:v>1807</c:v>
                </c:pt>
                <c:pt idx="4427">
                  <c:v>1807</c:v>
                </c:pt>
                <c:pt idx="4428">
                  <c:v>1808</c:v>
                </c:pt>
                <c:pt idx="4429">
                  <c:v>1808</c:v>
                </c:pt>
                <c:pt idx="4430">
                  <c:v>1808</c:v>
                </c:pt>
                <c:pt idx="4431">
                  <c:v>1809</c:v>
                </c:pt>
                <c:pt idx="4432">
                  <c:v>1809</c:v>
                </c:pt>
                <c:pt idx="4433">
                  <c:v>1809</c:v>
                </c:pt>
                <c:pt idx="4434">
                  <c:v>1809</c:v>
                </c:pt>
                <c:pt idx="4435">
                  <c:v>1809</c:v>
                </c:pt>
                <c:pt idx="4436">
                  <c:v>1809</c:v>
                </c:pt>
                <c:pt idx="4437">
                  <c:v>1809</c:v>
                </c:pt>
                <c:pt idx="4438">
                  <c:v>1809</c:v>
                </c:pt>
                <c:pt idx="4439">
                  <c:v>1809</c:v>
                </c:pt>
                <c:pt idx="4440">
                  <c:v>1809</c:v>
                </c:pt>
                <c:pt idx="4441">
                  <c:v>1809</c:v>
                </c:pt>
                <c:pt idx="4442">
                  <c:v>1809</c:v>
                </c:pt>
                <c:pt idx="4443">
                  <c:v>1809</c:v>
                </c:pt>
                <c:pt idx="4444">
                  <c:v>1809</c:v>
                </c:pt>
                <c:pt idx="4445">
                  <c:v>1809</c:v>
                </c:pt>
                <c:pt idx="4446">
                  <c:v>1809</c:v>
                </c:pt>
                <c:pt idx="4447">
                  <c:v>1809</c:v>
                </c:pt>
                <c:pt idx="4448">
                  <c:v>1809</c:v>
                </c:pt>
                <c:pt idx="4449">
                  <c:v>1809</c:v>
                </c:pt>
                <c:pt idx="4450">
                  <c:v>1809</c:v>
                </c:pt>
                <c:pt idx="4451">
                  <c:v>1810</c:v>
                </c:pt>
                <c:pt idx="4452">
                  <c:v>1810</c:v>
                </c:pt>
                <c:pt idx="4453">
                  <c:v>1810</c:v>
                </c:pt>
                <c:pt idx="4454">
                  <c:v>1810</c:v>
                </c:pt>
                <c:pt idx="4455">
                  <c:v>1810</c:v>
                </c:pt>
                <c:pt idx="4456">
                  <c:v>1810</c:v>
                </c:pt>
                <c:pt idx="4457">
                  <c:v>1810</c:v>
                </c:pt>
                <c:pt idx="4458">
                  <c:v>1810</c:v>
                </c:pt>
                <c:pt idx="4459">
                  <c:v>1810</c:v>
                </c:pt>
                <c:pt idx="4460">
                  <c:v>1810</c:v>
                </c:pt>
                <c:pt idx="4461">
                  <c:v>1810</c:v>
                </c:pt>
                <c:pt idx="4462">
                  <c:v>1811</c:v>
                </c:pt>
                <c:pt idx="4463">
                  <c:v>1811</c:v>
                </c:pt>
                <c:pt idx="4464">
                  <c:v>1811</c:v>
                </c:pt>
                <c:pt idx="4465">
                  <c:v>1811</c:v>
                </c:pt>
                <c:pt idx="4466">
                  <c:v>1812</c:v>
                </c:pt>
                <c:pt idx="4467">
                  <c:v>1812</c:v>
                </c:pt>
                <c:pt idx="4468">
                  <c:v>1812</c:v>
                </c:pt>
                <c:pt idx="4469">
                  <c:v>1812</c:v>
                </c:pt>
                <c:pt idx="4470">
                  <c:v>1813</c:v>
                </c:pt>
                <c:pt idx="4471">
                  <c:v>1813</c:v>
                </c:pt>
                <c:pt idx="4472">
                  <c:v>1813</c:v>
                </c:pt>
                <c:pt idx="4473">
                  <c:v>1813</c:v>
                </c:pt>
                <c:pt idx="4474">
                  <c:v>1814</c:v>
                </c:pt>
                <c:pt idx="4475">
                  <c:v>1815</c:v>
                </c:pt>
                <c:pt idx="4476">
                  <c:v>1816</c:v>
                </c:pt>
                <c:pt idx="4477">
                  <c:v>1817</c:v>
                </c:pt>
                <c:pt idx="4478">
                  <c:v>1818</c:v>
                </c:pt>
                <c:pt idx="4479">
                  <c:v>1818</c:v>
                </c:pt>
                <c:pt idx="4480">
                  <c:v>1818</c:v>
                </c:pt>
                <c:pt idx="4481">
                  <c:v>1819</c:v>
                </c:pt>
                <c:pt idx="4482">
                  <c:v>1820</c:v>
                </c:pt>
                <c:pt idx="4483">
                  <c:v>1820</c:v>
                </c:pt>
                <c:pt idx="4484">
                  <c:v>1821</c:v>
                </c:pt>
                <c:pt idx="4485">
                  <c:v>1821</c:v>
                </c:pt>
                <c:pt idx="4486">
                  <c:v>1822</c:v>
                </c:pt>
                <c:pt idx="4487">
                  <c:v>1823</c:v>
                </c:pt>
                <c:pt idx="4488">
                  <c:v>1824</c:v>
                </c:pt>
                <c:pt idx="4489">
                  <c:v>1825</c:v>
                </c:pt>
                <c:pt idx="4490">
                  <c:v>1826</c:v>
                </c:pt>
                <c:pt idx="4491">
                  <c:v>1827</c:v>
                </c:pt>
                <c:pt idx="4492">
                  <c:v>1827</c:v>
                </c:pt>
                <c:pt idx="4493">
                  <c:v>1827</c:v>
                </c:pt>
                <c:pt idx="4494">
                  <c:v>1827</c:v>
                </c:pt>
                <c:pt idx="4495">
                  <c:v>1827</c:v>
                </c:pt>
                <c:pt idx="4496">
                  <c:v>1827</c:v>
                </c:pt>
                <c:pt idx="4497">
                  <c:v>1827</c:v>
                </c:pt>
                <c:pt idx="4498">
                  <c:v>1827</c:v>
                </c:pt>
                <c:pt idx="4499">
                  <c:v>1827</c:v>
                </c:pt>
                <c:pt idx="4500">
                  <c:v>1827</c:v>
                </c:pt>
                <c:pt idx="4501">
                  <c:v>1827</c:v>
                </c:pt>
                <c:pt idx="4502">
                  <c:v>1827</c:v>
                </c:pt>
                <c:pt idx="4503">
                  <c:v>1827</c:v>
                </c:pt>
                <c:pt idx="4504">
                  <c:v>1827</c:v>
                </c:pt>
                <c:pt idx="4505">
                  <c:v>1827</c:v>
                </c:pt>
                <c:pt idx="4506">
                  <c:v>1827</c:v>
                </c:pt>
                <c:pt idx="4507">
                  <c:v>1827</c:v>
                </c:pt>
                <c:pt idx="4508">
                  <c:v>1828</c:v>
                </c:pt>
                <c:pt idx="4509">
                  <c:v>1829</c:v>
                </c:pt>
                <c:pt idx="4510">
                  <c:v>1829</c:v>
                </c:pt>
                <c:pt idx="4511">
                  <c:v>1829</c:v>
                </c:pt>
                <c:pt idx="4512">
                  <c:v>1829</c:v>
                </c:pt>
                <c:pt idx="4513">
                  <c:v>1829</c:v>
                </c:pt>
                <c:pt idx="4514">
                  <c:v>1829</c:v>
                </c:pt>
                <c:pt idx="4515">
                  <c:v>1830</c:v>
                </c:pt>
                <c:pt idx="4516">
                  <c:v>1830</c:v>
                </c:pt>
                <c:pt idx="4517">
                  <c:v>1831</c:v>
                </c:pt>
                <c:pt idx="4518">
                  <c:v>1832</c:v>
                </c:pt>
                <c:pt idx="4519">
                  <c:v>1832</c:v>
                </c:pt>
                <c:pt idx="4520">
                  <c:v>1832</c:v>
                </c:pt>
                <c:pt idx="4521">
                  <c:v>1833</c:v>
                </c:pt>
                <c:pt idx="4522">
                  <c:v>1834</c:v>
                </c:pt>
                <c:pt idx="4523">
                  <c:v>1835</c:v>
                </c:pt>
                <c:pt idx="4524">
                  <c:v>1835</c:v>
                </c:pt>
                <c:pt idx="4525">
                  <c:v>1835</c:v>
                </c:pt>
                <c:pt idx="4526">
                  <c:v>1836</c:v>
                </c:pt>
                <c:pt idx="4527">
                  <c:v>1836</c:v>
                </c:pt>
                <c:pt idx="4528">
                  <c:v>1836</c:v>
                </c:pt>
                <c:pt idx="4529">
                  <c:v>1836</c:v>
                </c:pt>
                <c:pt idx="4530">
                  <c:v>1836</c:v>
                </c:pt>
                <c:pt idx="4531">
                  <c:v>1836</c:v>
                </c:pt>
                <c:pt idx="4532">
                  <c:v>1836</c:v>
                </c:pt>
                <c:pt idx="4533">
                  <c:v>1837</c:v>
                </c:pt>
                <c:pt idx="4534">
                  <c:v>1837</c:v>
                </c:pt>
                <c:pt idx="4535">
                  <c:v>1837</c:v>
                </c:pt>
                <c:pt idx="4536">
                  <c:v>1838</c:v>
                </c:pt>
                <c:pt idx="4537">
                  <c:v>1839</c:v>
                </c:pt>
                <c:pt idx="4538">
                  <c:v>1840</c:v>
                </c:pt>
                <c:pt idx="4539">
                  <c:v>1840</c:v>
                </c:pt>
                <c:pt idx="4540">
                  <c:v>1841</c:v>
                </c:pt>
                <c:pt idx="4541">
                  <c:v>1842</c:v>
                </c:pt>
                <c:pt idx="4542">
                  <c:v>1843</c:v>
                </c:pt>
                <c:pt idx="4543">
                  <c:v>1844</c:v>
                </c:pt>
                <c:pt idx="4544">
                  <c:v>1845</c:v>
                </c:pt>
                <c:pt idx="4545">
                  <c:v>1845</c:v>
                </c:pt>
                <c:pt idx="4546">
                  <c:v>1845</c:v>
                </c:pt>
                <c:pt idx="4547">
                  <c:v>1846</c:v>
                </c:pt>
                <c:pt idx="4548">
                  <c:v>1846</c:v>
                </c:pt>
                <c:pt idx="4549">
                  <c:v>1847</c:v>
                </c:pt>
                <c:pt idx="4550">
                  <c:v>1848</c:v>
                </c:pt>
                <c:pt idx="4551">
                  <c:v>1848</c:v>
                </c:pt>
                <c:pt idx="4552">
                  <c:v>1848</c:v>
                </c:pt>
                <c:pt idx="4553">
                  <c:v>1849</c:v>
                </c:pt>
                <c:pt idx="4554">
                  <c:v>1850</c:v>
                </c:pt>
                <c:pt idx="4555">
                  <c:v>1850</c:v>
                </c:pt>
                <c:pt idx="4556">
                  <c:v>1851</c:v>
                </c:pt>
                <c:pt idx="4557">
                  <c:v>1851</c:v>
                </c:pt>
                <c:pt idx="4558">
                  <c:v>1851</c:v>
                </c:pt>
                <c:pt idx="4559">
                  <c:v>1851</c:v>
                </c:pt>
                <c:pt idx="4560">
                  <c:v>1852</c:v>
                </c:pt>
                <c:pt idx="4561">
                  <c:v>1853</c:v>
                </c:pt>
                <c:pt idx="4562">
                  <c:v>1854</c:v>
                </c:pt>
                <c:pt idx="4563">
                  <c:v>1854</c:v>
                </c:pt>
                <c:pt idx="4564">
                  <c:v>1855</c:v>
                </c:pt>
                <c:pt idx="4565">
                  <c:v>1856</c:v>
                </c:pt>
                <c:pt idx="4566">
                  <c:v>1857</c:v>
                </c:pt>
                <c:pt idx="4567">
                  <c:v>1858</c:v>
                </c:pt>
                <c:pt idx="4568">
                  <c:v>1859</c:v>
                </c:pt>
                <c:pt idx="4569">
                  <c:v>1860</c:v>
                </c:pt>
                <c:pt idx="4570">
                  <c:v>1861</c:v>
                </c:pt>
                <c:pt idx="4571">
                  <c:v>1862</c:v>
                </c:pt>
                <c:pt idx="4572">
                  <c:v>1863</c:v>
                </c:pt>
                <c:pt idx="4573">
                  <c:v>1864</c:v>
                </c:pt>
                <c:pt idx="4574">
                  <c:v>1865</c:v>
                </c:pt>
                <c:pt idx="4575">
                  <c:v>1866</c:v>
                </c:pt>
                <c:pt idx="4576">
                  <c:v>1867</c:v>
                </c:pt>
                <c:pt idx="4577">
                  <c:v>1868</c:v>
                </c:pt>
                <c:pt idx="4578">
                  <c:v>1869</c:v>
                </c:pt>
                <c:pt idx="4579">
                  <c:v>1870</c:v>
                </c:pt>
                <c:pt idx="4580">
                  <c:v>1871</c:v>
                </c:pt>
                <c:pt idx="4581">
                  <c:v>1871</c:v>
                </c:pt>
                <c:pt idx="4582">
                  <c:v>1872</c:v>
                </c:pt>
                <c:pt idx="4583">
                  <c:v>1873</c:v>
                </c:pt>
                <c:pt idx="4584">
                  <c:v>1874</c:v>
                </c:pt>
                <c:pt idx="4585">
                  <c:v>1875</c:v>
                </c:pt>
                <c:pt idx="4586">
                  <c:v>1875</c:v>
                </c:pt>
                <c:pt idx="4587">
                  <c:v>1875</c:v>
                </c:pt>
                <c:pt idx="4588">
                  <c:v>1875</c:v>
                </c:pt>
                <c:pt idx="4589">
                  <c:v>1875</c:v>
                </c:pt>
                <c:pt idx="4590">
                  <c:v>1875</c:v>
                </c:pt>
                <c:pt idx="4591">
                  <c:v>1875</c:v>
                </c:pt>
                <c:pt idx="4592">
                  <c:v>1875</c:v>
                </c:pt>
                <c:pt idx="4593">
                  <c:v>1875</c:v>
                </c:pt>
                <c:pt idx="4594">
                  <c:v>1875</c:v>
                </c:pt>
                <c:pt idx="4595">
                  <c:v>1876</c:v>
                </c:pt>
                <c:pt idx="4596">
                  <c:v>1876</c:v>
                </c:pt>
                <c:pt idx="4597">
                  <c:v>1876</c:v>
                </c:pt>
                <c:pt idx="4598">
                  <c:v>1876</c:v>
                </c:pt>
                <c:pt idx="4599">
                  <c:v>1877</c:v>
                </c:pt>
                <c:pt idx="4600">
                  <c:v>1877</c:v>
                </c:pt>
                <c:pt idx="4601">
                  <c:v>1878</c:v>
                </c:pt>
                <c:pt idx="4602">
                  <c:v>1878</c:v>
                </c:pt>
                <c:pt idx="4603">
                  <c:v>1879</c:v>
                </c:pt>
                <c:pt idx="4604">
                  <c:v>1880</c:v>
                </c:pt>
                <c:pt idx="4605">
                  <c:v>1880</c:v>
                </c:pt>
                <c:pt idx="4606">
                  <c:v>1880</c:v>
                </c:pt>
                <c:pt idx="4607">
                  <c:v>1880</c:v>
                </c:pt>
                <c:pt idx="4608">
                  <c:v>1880</c:v>
                </c:pt>
                <c:pt idx="4609">
                  <c:v>1880</c:v>
                </c:pt>
                <c:pt idx="4610">
                  <c:v>1880</c:v>
                </c:pt>
                <c:pt idx="4611">
                  <c:v>1880</c:v>
                </c:pt>
                <c:pt idx="4612">
                  <c:v>1881</c:v>
                </c:pt>
                <c:pt idx="4613">
                  <c:v>1882</c:v>
                </c:pt>
                <c:pt idx="4614">
                  <c:v>1883</c:v>
                </c:pt>
                <c:pt idx="4615">
                  <c:v>1884</c:v>
                </c:pt>
                <c:pt idx="4616">
                  <c:v>1884</c:v>
                </c:pt>
                <c:pt idx="4617">
                  <c:v>1885</c:v>
                </c:pt>
                <c:pt idx="4618">
                  <c:v>1886</c:v>
                </c:pt>
                <c:pt idx="4619">
                  <c:v>1886</c:v>
                </c:pt>
                <c:pt idx="4620">
                  <c:v>1886</c:v>
                </c:pt>
                <c:pt idx="4621">
                  <c:v>1886</c:v>
                </c:pt>
                <c:pt idx="4622">
                  <c:v>1886</c:v>
                </c:pt>
                <c:pt idx="4623">
                  <c:v>1887</c:v>
                </c:pt>
                <c:pt idx="4624">
                  <c:v>1888</c:v>
                </c:pt>
                <c:pt idx="4625">
                  <c:v>1888</c:v>
                </c:pt>
                <c:pt idx="4626">
                  <c:v>1889</c:v>
                </c:pt>
                <c:pt idx="4627">
                  <c:v>1889</c:v>
                </c:pt>
                <c:pt idx="4628">
                  <c:v>1889</c:v>
                </c:pt>
                <c:pt idx="4629">
                  <c:v>1890</c:v>
                </c:pt>
                <c:pt idx="4630">
                  <c:v>1891</c:v>
                </c:pt>
                <c:pt idx="4631">
                  <c:v>1892</c:v>
                </c:pt>
                <c:pt idx="4632">
                  <c:v>1892</c:v>
                </c:pt>
                <c:pt idx="4633">
                  <c:v>1892</c:v>
                </c:pt>
                <c:pt idx="4634">
                  <c:v>1892</c:v>
                </c:pt>
                <c:pt idx="4635">
                  <c:v>1893</c:v>
                </c:pt>
                <c:pt idx="4636">
                  <c:v>1894</c:v>
                </c:pt>
                <c:pt idx="4637">
                  <c:v>1894</c:v>
                </c:pt>
                <c:pt idx="4638">
                  <c:v>1894</c:v>
                </c:pt>
                <c:pt idx="4639">
                  <c:v>1894</c:v>
                </c:pt>
                <c:pt idx="4640">
                  <c:v>1894</c:v>
                </c:pt>
                <c:pt idx="4641">
                  <c:v>1894</c:v>
                </c:pt>
                <c:pt idx="4642">
                  <c:v>1894</c:v>
                </c:pt>
                <c:pt idx="4643">
                  <c:v>1894</c:v>
                </c:pt>
                <c:pt idx="4644">
                  <c:v>1894</c:v>
                </c:pt>
                <c:pt idx="4645">
                  <c:v>1894</c:v>
                </c:pt>
                <c:pt idx="4646">
                  <c:v>1894</c:v>
                </c:pt>
                <c:pt idx="4647">
                  <c:v>1894</c:v>
                </c:pt>
                <c:pt idx="4648">
                  <c:v>1894</c:v>
                </c:pt>
                <c:pt idx="4649">
                  <c:v>1894</c:v>
                </c:pt>
                <c:pt idx="4650">
                  <c:v>1894</c:v>
                </c:pt>
                <c:pt idx="4651">
                  <c:v>1895</c:v>
                </c:pt>
                <c:pt idx="4652">
                  <c:v>1895</c:v>
                </c:pt>
                <c:pt idx="4653">
                  <c:v>1895</c:v>
                </c:pt>
                <c:pt idx="4654">
                  <c:v>1895</c:v>
                </c:pt>
                <c:pt idx="4655">
                  <c:v>1895</c:v>
                </c:pt>
                <c:pt idx="4656">
                  <c:v>1895</c:v>
                </c:pt>
                <c:pt idx="4657">
                  <c:v>1895</c:v>
                </c:pt>
                <c:pt idx="4658">
                  <c:v>1895</c:v>
                </c:pt>
                <c:pt idx="4659">
                  <c:v>1895</c:v>
                </c:pt>
                <c:pt idx="4660">
                  <c:v>1895</c:v>
                </c:pt>
                <c:pt idx="4661">
                  <c:v>1895</c:v>
                </c:pt>
                <c:pt idx="4662">
                  <c:v>1895</c:v>
                </c:pt>
                <c:pt idx="4663">
                  <c:v>1895</c:v>
                </c:pt>
                <c:pt idx="4664">
                  <c:v>1895</c:v>
                </c:pt>
                <c:pt idx="4665">
                  <c:v>1895</c:v>
                </c:pt>
                <c:pt idx="4666">
                  <c:v>1895</c:v>
                </c:pt>
                <c:pt idx="4667">
                  <c:v>1895</c:v>
                </c:pt>
                <c:pt idx="4668">
                  <c:v>1896</c:v>
                </c:pt>
                <c:pt idx="4669">
                  <c:v>1896</c:v>
                </c:pt>
                <c:pt idx="4670">
                  <c:v>1896</c:v>
                </c:pt>
                <c:pt idx="4671">
                  <c:v>1896</c:v>
                </c:pt>
                <c:pt idx="4672">
                  <c:v>1896</c:v>
                </c:pt>
                <c:pt idx="4673">
                  <c:v>1896</c:v>
                </c:pt>
                <c:pt idx="4674">
                  <c:v>1896</c:v>
                </c:pt>
                <c:pt idx="4675">
                  <c:v>1896</c:v>
                </c:pt>
                <c:pt idx="4676">
                  <c:v>1896</c:v>
                </c:pt>
                <c:pt idx="4677">
                  <c:v>1896</c:v>
                </c:pt>
                <c:pt idx="4678">
                  <c:v>1896</c:v>
                </c:pt>
                <c:pt idx="4679">
                  <c:v>1896</c:v>
                </c:pt>
                <c:pt idx="4680">
                  <c:v>1896</c:v>
                </c:pt>
                <c:pt idx="4681">
                  <c:v>1896</c:v>
                </c:pt>
                <c:pt idx="4682">
                  <c:v>1896</c:v>
                </c:pt>
                <c:pt idx="4683">
                  <c:v>1896</c:v>
                </c:pt>
                <c:pt idx="4684">
                  <c:v>1896</c:v>
                </c:pt>
                <c:pt idx="4685">
                  <c:v>1896</c:v>
                </c:pt>
                <c:pt idx="4686">
                  <c:v>1896</c:v>
                </c:pt>
                <c:pt idx="4687">
                  <c:v>1896</c:v>
                </c:pt>
                <c:pt idx="4688">
                  <c:v>1896</c:v>
                </c:pt>
                <c:pt idx="4689">
                  <c:v>1896</c:v>
                </c:pt>
                <c:pt idx="4690">
                  <c:v>1896</c:v>
                </c:pt>
                <c:pt idx="4691">
                  <c:v>1896</c:v>
                </c:pt>
                <c:pt idx="4692">
                  <c:v>1896</c:v>
                </c:pt>
                <c:pt idx="4693">
                  <c:v>1896</c:v>
                </c:pt>
                <c:pt idx="4694">
                  <c:v>1896</c:v>
                </c:pt>
                <c:pt idx="4695">
                  <c:v>1896</c:v>
                </c:pt>
                <c:pt idx="4696">
                  <c:v>1896</c:v>
                </c:pt>
                <c:pt idx="4697">
                  <c:v>1896</c:v>
                </c:pt>
                <c:pt idx="4698">
                  <c:v>1896</c:v>
                </c:pt>
                <c:pt idx="4699">
                  <c:v>1896</c:v>
                </c:pt>
                <c:pt idx="4700">
                  <c:v>1896</c:v>
                </c:pt>
                <c:pt idx="4701">
                  <c:v>1896</c:v>
                </c:pt>
                <c:pt idx="4702">
                  <c:v>1896</c:v>
                </c:pt>
                <c:pt idx="4703">
                  <c:v>1896</c:v>
                </c:pt>
                <c:pt idx="4704">
                  <c:v>1896</c:v>
                </c:pt>
                <c:pt idx="4705">
                  <c:v>1897</c:v>
                </c:pt>
                <c:pt idx="4706">
                  <c:v>1898</c:v>
                </c:pt>
                <c:pt idx="4707">
                  <c:v>1899</c:v>
                </c:pt>
                <c:pt idx="4708">
                  <c:v>1900</c:v>
                </c:pt>
                <c:pt idx="4709">
                  <c:v>1901</c:v>
                </c:pt>
                <c:pt idx="4710">
                  <c:v>1902</c:v>
                </c:pt>
                <c:pt idx="4711">
                  <c:v>1903</c:v>
                </c:pt>
                <c:pt idx="4712">
                  <c:v>1904</c:v>
                </c:pt>
                <c:pt idx="4713">
                  <c:v>1905</c:v>
                </c:pt>
                <c:pt idx="4714">
                  <c:v>1906</c:v>
                </c:pt>
                <c:pt idx="4715">
                  <c:v>1906</c:v>
                </c:pt>
                <c:pt idx="4716">
                  <c:v>1906</c:v>
                </c:pt>
                <c:pt idx="4717">
                  <c:v>1906</c:v>
                </c:pt>
                <c:pt idx="4718">
                  <c:v>1907</c:v>
                </c:pt>
                <c:pt idx="4719">
                  <c:v>1908</c:v>
                </c:pt>
                <c:pt idx="4720">
                  <c:v>1909</c:v>
                </c:pt>
                <c:pt idx="4721">
                  <c:v>1910</c:v>
                </c:pt>
                <c:pt idx="4722">
                  <c:v>1911</c:v>
                </c:pt>
                <c:pt idx="4723">
                  <c:v>1912</c:v>
                </c:pt>
                <c:pt idx="4724">
                  <c:v>1913</c:v>
                </c:pt>
                <c:pt idx="4725">
                  <c:v>1914</c:v>
                </c:pt>
                <c:pt idx="4726">
                  <c:v>1914</c:v>
                </c:pt>
                <c:pt idx="4727">
                  <c:v>1915</c:v>
                </c:pt>
                <c:pt idx="4728">
                  <c:v>1915</c:v>
                </c:pt>
                <c:pt idx="4729">
                  <c:v>1916</c:v>
                </c:pt>
                <c:pt idx="4730">
                  <c:v>1917</c:v>
                </c:pt>
                <c:pt idx="4731">
                  <c:v>1918</c:v>
                </c:pt>
                <c:pt idx="4732">
                  <c:v>1919</c:v>
                </c:pt>
                <c:pt idx="4733">
                  <c:v>1919</c:v>
                </c:pt>
                <c:pt idx="4734">
                  <c:v>1920</c:v>
                </c:pt>
                <c:pt idx="4735">
                  <c:v>1920</c:v>
                </c:pt>
                <c:pt idx="4736">
                  <c:v>1921</c:v>
                </c:pt>
                <c:pt idx="4737">
                  <c:v>1922</c:v>
                </c:pt>
                <c:pt idx="4738">
                  <c:v>1923</c:v>
                </c:pt>
                <c:pt idx="4739">
                  <c:v>1924</c:v>
                </c:pt>
                <c:pt idx="4740">
                  <c:v>1924</c:v>
                </c:pt>
                <c:pt idx="4741">
                  <c:v>1925</c:v>
                </c:pt>
                <c:pt idx="4742">
                  <c:v>1926</c:v>
                </c:pt>
                <c:pt idx="4743">
                  <c:v>1926</c:v>
                </c:pt>
                <c:pt idx="4744">
                  <c:v>1927</c:v>
                </c:pt>
                <c:pt idx="4745">
                  <c:v>1928</c:v>
                </c:pt>
                <c:pt idx="4746">
                  <c:v>1929</c:v>
                </c:pt>
                <c:pt idx="4747">
                  <c:v>1929</c:v>
                </c:pt>
                <c:pt idx="4748">
                  <c:v>1930</c:v>
                </c:pt>
                <c:pt idx="4749">
                  <c:v>1931</c:v>
                </c:pt>
                <c:pt idx="4750">
                  <c:v>1932</c:v>
                </c:pt>
                <c:pt idx="4751">
                  <c:v>1932</c:v>
                </c:pt>
                <c:pt idx="4752">
                  <c:v>1933</c:v>
                </c:pt>
                <c:pt idx="4753">
                  <c:v>1934</c:v>
                </c:pt>
                <c:pt idx="4754">
                  <c:v>1935</c:v>
                </c:pt>
                <c:pt idx="4755">
                  <c:v>1936</c:v>
                </c:pt>
                <c:pt idx="4756">
                  <c:v>1936</c:v>
                </c:pt>
                <c:pt idx="4757">
                  <c:v>1937</c:v>
                </c:pt>
                <c:pt idx="4758">
                  <c:v>1938</c:v>
                </c:pt>
                <c:pt idx="4759">
                  <c:v>1939</c:v>
                </c:pt>
                <c:pt idx="4760">
                  <c:v>1939</c:v>
                </c:pt>
                <c:pt idx="4761">
                  <c:v>1939</c:v>
                </c:pt>
                <c:pt idx="4762">
                  <c:v>1940</c:v>
                </c:pt>
                <c:pt idx="4763">
                  <c:v>1940</c:v>
                </c:pt>
                <c:pt idx="4764">
                  <c:v>1941</c:v>
                </c:pt>
                <c:pt idx="4765">
                  <c:v>1942</c:v>
                </c:pt>
                <c:pt idx="4766">
                  <c:v>1942</c:v>
                </c:pt>
                <c:pt idx="4767">
                  <c:v>1943</c:v>
                </c:pt>
                <c:pt idx="4768">
                  <c:v>1943</c:v>
                </c:pt>
                <c:pt idx="4769">
                  <c:v>1944</c:v>
                </c:pt>
                <c:pt idx="4770">
                  <c:v>1945</c:v>
                </c:pt>
                <c:pt idx="4771">
                  <c:v>1946</c:v>
                </c:pt>
                <c:pt idx="4772">
                  <c:v>1947</c:v>
                </c:pt>
                <c:pt idx="4773">
                  <c:v>1948</c:v>
                </c:pt>
                <c:pt idx="4774">
                  <c:v>1949</c:v>
                </c:pt>
                <c:pt idx="4775">
                  <c:v>1950</c:v>
                </c:pt>
                <c:pt idx="4776">
                  <c:v>1950</c:v>
                </c:pt>
                <c:pt idx="4777">
                  <c:v>1950</c:v>
                </c:pt>
                <c:pt idx="4778">
                  <c:v>1951</c:v>
                </c:pt>
                <c:pt idx="4779">
                  <c:v>1952</c:v>
                </c:pt>
                <c:pt idx="4780">
                  <c:v>1953</c:v>
                </c:pt>
                <c:pt idx="4781">
                  <c:v>1954</c:v>
                </c:pt>
                <c:pt idx="4782">
                  <c:v>1955</c:v>
                </c:pt>
                <c:pt idx="4783">
                  <c:v>1956</c:v>
                </c:pt>
                <c:pt idx="4784">
                  <c:v>1957</c:v>
                </c:pt>
                <c:pt idx="4785">
                  <c:v>1958</c:v>
                </c:pt>
                <c:pt idx="4786">
                  <c:v>1959</c:v>
                </c:pt>
                <c:pt idx="4787">
                  <c:v>1960</c:v>
                </c:pt>
                <c:pt idx="4788">
                  <c:v>1961</c:v>
                </c:pt>
                <c:pt idx="4789">
                  <c:v>1962</c:v>
                </c:pt>
                <c:pt idx="4790">
                  <c:v>1963</c:v>
                </c:pt>
                <c:pt idx="4791">
                  <c:v>1963</c:v>
                </c:pt>
                <c:pt idx="4792">
                  <c:v>1963</c:v>
                </c:pt>
                <c:pt idx="4793">
                  <c:v>1963</c:v>
                </c:pt>
                <c:pt idx="4794">
                  <c:v>1963</c:v>
                </c:pt>
                <c:pt idx="4795">
                  <c:v>1963</c:v>
                </c:pt>
                <c:pt idx="4796">
                  <c:v>1963</c:v>
                </c:pt>
                <c:pt idx="4797">
                  <c:v>1963</c:v>
                </c:pt>
                <c:pt idx="4798">
                  <c:v>1963</c:v>
                </c:pt>
                <c:pt idx="4799">
                  <c:v>1963</c:v>
                </c:pt>
                <c:pt idx="4800">
                  <c:v>1963</c:v>
                </c:pt>
                <c:pt idx="4801">
                  <c:v>1963</c:v>
                </c:pt>
                <c:pt idx="4802">
                  <c:v>1963</c:v>
                </c:pt>
                <c:pt idx="4803">
                  <c:v>1963</c:v>
                </c:pt>
                <c:pt idx="4804">
                  <c:v>1963</c:v>
                </c:pt>
                <c:pt idx="4805">
                  <c:v>1963</c:v>
                </c:pt>
                <c:pt idx="4806">
                  <c:v>1964</c:v>
                </c:pt>
                <c:pt idx="4807">
                  <c:v>1964</c:v>
                </c:pt>
                <c:pt idx="4808">
                  <c:v>1964</c:v>
                </c:pt>
                <c:pt idx="4809">
                  <c:v>1964</c:v>
                </c:pt>
                <c:pt idx="4810">
                  <c:v>1964</c:v>
                </c:pt>
                <c:pt idx="4811">
                  <c:v>1965</c:v>
                </c:pt>
                <c:pt idx="4812">
                  <c:v>1966</c:v>
                </c:pt>
                <c:pt idx="4813">
                  <c:v>1967</c:v>
                </c:pt>
                <c:pt idx="4814">
                  <c:v>1967</c:v>
                </c:pt>
                <c:pt idx="4815">
                  <c:v>1968</c:v>
                </c:pt>
                <c:pt idx="4816">
                  <c:v>1968</c:v>
                </c:pt>
                <c:pt idx="4817">
                  <c:v>1968</c:v>
                </c:pt>
                <c:pt idx="4818">
                  <c:v>1968</c:v>
                </c:pt>
                <c:pt idx="4819">
                  <c:v>1968</c:v>
                </c:pt>
                <c:pt idx="4820">
                  <c:v>1969</c:v>
                </c:pt>
                <c:pt idx="4821">
                  <c:v>1969</c:v>
                </c:pt>
                <c:pt idx="4822">
                  <c:v>1970</c:v>
                </c:pt>
                <c:pt idx="4823">
                  <c:v>1970</c:v>
                </c:pt>
                <c:pt idx="4824">
                  <c:v>1970</c:v>
                </c:pt>
                <c:pt idx="4825">
                  <c:v>1970</c:v>
                </c:pt>
                <c:pt idx="4826">
                  <c:v>1970</c:v>
                </c:pt>
                <c:pt idx="4827">
                  <c:v>1970</c:v>
                </c:pt>
                <c:pt idx="4828">
                  <c:v>1970</c:v>
                </c:pt>
                <c:pt idx="4829">
                  <c:v>1970</c:v>
                </c:pt>
                <c:pt idx="4830">
                  <c:v>1970</c:v>
                </c:pt>
                <c:pt idx="4831">
                  <c:v>1970</c:v>
                </c:pt>
                <c:pt idx="4832">
                  <c:v>1970</c:v>
                </c:pt>
                <c:pt idx="4833">
                  <c:v>1970</c:v>
                </c:pt>
                <c:pt idx="4834">
                  <c:v>1971</c:v>
                </c:pt>
                <c:pt idx="4835">
                  <c:v>1971</c:v>
                </c:pt>
                <c:pt idx="4836">
                  <c:v>1971</c:v>
                </c:pt>
                <c:pt idx="4837">
                  <c:v>1971</c:v>
                </c:pt>
                <c:pt idx="4838">
                  <c:v>1971</c:v>
                </c:pt>
                <c:pt idx="4839">
                  <c:v>1972</c:v>
                </c:pt>
                <c:pt idx="4840">
                  <c:v>1973</c:v>
                </c:pt>
                <c:pt idx="4841">
                  <c:v>1973</c:v>
                </c:pt>
                <c:pt idx="4842">
                  <c:v>1973</c:v>
                </c:pt>
                <c:pt idx="4843">
                  <c:v>1973</c:v>
                </c:pt>
                <c:pt idx="4844">
                  <c:v>1973</c:v>
                </c:pt>
                <c:pt idx="4845">
                  <c:v>1973</c:v>
                </c:pt>
                <c:pt idx="4846">
                  <c:v>1973</c:v>
                </c:pt>
                <c:pt idx="4847">
                  <c:v>1973</c:v>
                </c:pt>
                <c:pt idx="4848">
                  <c:v>1973</c:v>
                </c:pt>
                <c:pt idx="4849">
                  <c:v>1974</c:v>
                </c:pt>
                <c:pt idx="4850">
                  <c:v>1974</c:v>
                </c:pt>
                <c:pt idx="4851">
                  <c:v>1974</c:v>
                </c:pt>
                <c:pt idx="4852">
                  <c:v>1974</c:v>
                </c:pt>
                <c:pt idx="4853">
                  <c:v>1974</c:v>
                </c:pt>
                <c:pt idx="4854">
                  <c:v>1974</c:v>
                </c:pt>
                <c:pt idx="4855">
                  <c:v>1974</c:v>
                </c:pt>
                <c:pt idx="4856">
                  <c:v>1974</c:v>
                </c:pt>
                <c:pt idx="4857">
                  <c:v>1974</c:v>
                </c:pt>
                <c:pt idx="4858">
                  <c:v>1974</c:v>
                </c:pt>
                <c:pt idx="4859">
                  <c:v>1974</c:v>
                </c:pt>
                <c:pt idx="4860">
                  <c:v>1974</c:v>
                </c:pt>
                <c:pt idx="4861">
                  <c:v>1975</c:v>
                </c:pt>
                <c:pt idx="4862">
                  <c:v>1975</c:v>
                </c:pt>
                <c:pt idx="4863">
                  <c:v>1975</c:v>
                </c:pt>
                <c:pt idx="4864">
                  <c:v>1975</c:v>
                </c:pt>
                <c:pt idx="4865">
                  <c:v>1975</c:v>
                </c:pt>
                <c:pt idx="4866">
                  <c:v>1976</c:v>
                </c:pt>
                <c:pt idx="4867">
                  <c:v>1977</c:v>
                </c:pt>
                <c:pt idx="4868">
                  <c:v>1977</c:v>
                </c:pt>
                <c:pt idx="4869">
                  <c:v>1978</c:v>
                </c:pt>
                <c:pt idx="4870">
                  <c:v>1979</c:v>
                </c:pt>
                <c:pt idx="4871">
                  <c:v>1980</c:v>
                </c:pt>
                <c:pt idx="4872">
                  <c:v>1981</c:v>
                </c:pt>
                <c:pt idx="4873">
                  <c:v>1982</c:v>
                </c:pt>
                <c:pt idx="4874">
                  <c:v>1982</c:v>
                </c:pt>
                <c:pt idx="4875">
                  <c:v>1983</c:v>
                </c:pt>
                <c:pt idx="4876">
                  <c:v>1984</c:v>
                </c:pt>
                <c:pt idx="4877">
                  <c:v>1985</c:v>
                </c:pt>
                <c:pt idx="4878">
                  <c:v>1986</c:v>
                </c:pt>
                <c:pt idx="4879">
                  <c:v>1987</c:v>
                </c:pt>
                <c:pt idx="4880">
                  <c:v>1987</c:v>
                </c:pt>
                <c:pt idx="4881">
                  <c:v>1987</c:v>
                </c:pt>
                <c:pt idx="4882">
                  <c:v>1988</c:v>
                </c:pt>
                <c:pt idx="4883">
                  <c:v>1988</c:v>
                </c:pt>
                <c:pt idx="4884">
                  <c:v>1988</c:v>
                </c:pt>
                <c:pt idx="4885">
                  <c:v>1988</c:v>
                </c:pt>
                <c:pt idx="4886">
                  <c:v>1989</c:v>
                </c:pt>
                <c:pt idx="4887">
                  <c:v>1990</c:v>
                </c:pt>
                <c:pt idx="4888">
                  <c:v>1990</c:v>
                </c:pt>
                <c:pt idx="4889">
                  <c:v>1990</c:v>
                </c:pt>
                <c:pt idx="4890">
                  <c:v>1991</c:v>
                </c:pt>
                <c:pt idx="4891">
                  <c:v>1991</c:v>
                </c:pt>
                <c:pt idx="4892">
                  <c:v>1992</c:v>
                </c:pt>
                <c:pt idx="4893">
                  <c:v>1993</c:v>
                </c:pt>
                <c:pt idx="4894">
                  <c:v>1993</c:v>
                </c:pt>
                <c:pt idx="4895">
                  <c:v>1994</c:v>
                </c:pt>
                <c:pt idx="4896">
                  <c:v>1994</c:v>
                </c:pt>
                <c:pt idx="4897">
                  <c:v>1994</c:v>
                </c:pt>
                <c:pt idx="4898">
                  <c:v>1994</c:v>
                </c:pt>
                <c:pt idx="4899">
                  <c:v>1994</c:v>
                </c:pt>
                <c:pt idx="4900">
                  <c:v>1995</c:v>
                </c:pt>
                <c:pt idx="4901">
                  <c:v>1995</c:v>
                </c:pt>
                <c:pt idx="4902">
                  <c:v>1995</c:v>
                </c:pt>
                <c:pt idx="4903">
                  <c:v>1995</c:v>
                </c:pt>
                <c:pt idx="4904">
                  <c:v>1996</c:v>
                </c:pt>
                <c:pt idx="4905">
                  <c:v>1996</c:v>
                </c:pt>
                <c:pt idx="4906">
                  <c:v>1996</c:v>
                </c:pt>
                <c:pt idx="4907">
                  <c:v>1996</c:v>
                </c:pt>
                <c:pt idx="4908">
                  <c:v>1996</c:v>
                </c:pt>
                <c:pt idx="4909">
                  <c:v>1996</c:v>
                </c:pt>
                <c:pt idx="4910">
                  <c:v>1996</c:v>
                </c:pt>
                <c:pt idx="4911">
                  <c:v>1996</c:v>
                </c:pt>
                <c:pt idx="4912">
                  <c:v>1996</c:v>
                </c:pt>
                <c:pt idx="4913">
                  <c:v>1996</c:v>
                </c:pt>
                <c:pt idx="4914">
                  <c:v>1996</c:v>
                </c:pt>
                <c:pt idx="4915">
                  <c:v>1996</c:v>
                </c:pt>
                <c:pt idx="4916">
                  <c:v>1996</c:v>
                </c:pt>
                <c:pt idx="4917">
                  <c:v>1996</c:v>
                </c:pt>
                <c:pt idx="4918">
                  <c:v>1996</c:v>
                </c:pt>
                <c:pt idx="4919">
                  <c:v>1996</c:v>
                </c:pt>
                <c:pt idx="4920">
                  <c:v>1996</c:v>
                </c:pt>
                <c:pt idx="4921">
                  <c:v>1996</c:v>
                </c:pt>
                <c:pt idx="4922">
                  <c:v>1996</c:v>
                </c:pt>
                <c:pt idx="4923">
                  <c:v>1996</c:v>
                </c:pt>
                <c:pt idx="4924">
                  <c:v>1996</c:v>
                </c:pt>
                <c:pt idx="4925">
                  <c:v>1996</c:v>
                </c:pt>
                <c:pt idx="4926">
                  <c:v>1996</c:v>
                </c:pt>
                <c:pt idx="4927">
                  <c:v>1996</c:v>
                </c:pt>
                <c:pt idx="4928">
                  <c:v>1996</c:v>
                </c:pt>
                <c:pt idx="4929">
                  <c:v>1996</c:v>
                </c:pt>
                <c:pt idx="4930">
                  <c:v>1996</c:v>
                </c:pt>
                <c:pt idx="4931">
                  <c:v>1996</c:v>
                </c:pt>
                <c:pt idx="4932">
                  <c:v>1996</c:v>
                </c:pt>
                <c:pt idx="4933">
                  <c:v>1996</c:v>
                </c:pt>
                <c:pt idx="4934">
                  <c:v>1996</c:v>
                </c:pt>
                <c:pt idx="4935">
                  <c:v>1996</c:v>
                </c:pt>
                <c:pt idx="4936">
                  <c:v>1997</c:v>
                </c:pt>
                <c:pt idx="4937">
                  <c:v>1997</c:v>
                </c:pt>
                <c:pt idx="4938">
                  <c:v>1997</c:v>
                </c:pt>
                <c:pt idx="4939">
                  <c:v>1997</c:v>
                </c:pt>
                <c:pt idx="4940">
                  <c:v>1997</c:v>
                </c:pt>
                <c:pt idx="4941">
                  <c:v>1997</c:v>
                </c:pt>
                <c:pt idx="4942">
                  <c:v>1997</c:v>
                </c:pt>
                <c:pt idx="4943">
                  <c:v>1997</c:v>
                </c:pt>
                <c:pt idx="4944">
                  <c:v>1997</c:v>
                </c:pt>
                <c:pt idx="4945">
                  <c:v>1997</c:v>
                </c:pt>
                <c:pt idx="4946">
                  <c:v>1997</c:v>
                </c:pt>
                <c:pt idx="4947">
                  <c:v>1997</c:v>
                </c:pt>
                <c:pt idx="4948">
                  <c:v>1997</c:v>
                </c:pt>
                <c:pt idx="4949">
                  <c:v>1997</c:v>
                </c:pt>
                <c:pt idx="4950">
                  <c:v>1997</c:v>
                </c:pt>
                <c:pt idx="4951">
                  <c:v>1997</c:v>
                </c:pt>
                <c:pt idx="4952">
                  <c:v>1998</c:v>
                </c:pt>
                <c:pt idx="4953">
                  <c:v>1998</c:v>
                </c:pt>
                <c:pt idx="4954">
                  <c:v>1999</c:v>
                </c:pt>
                <c:pt idx="4955">
                  <c:v>1999</c:v>
                </c:pt>
                <c:pt idx="4956">
                  <c:v>1999</c:v>
                </c:pt>
                <c:pt idx="4957">
                  <c:v>1999</c:v>
                </c:pt>
                <c:pt idx="4958">
                  <c:v>1999</c:v>
                </c:pt>
                <c:pt idx="4959">
                  <c:v>1999</c:v>
                </c:pt>
                <c:pt idx="4960">
                  <c:v>1999</c:v>
                </c:pt>
                <c:pt idx="4961">
                  <c:v>1999</c:v>
                </c:pt>
                <c:pt idx="4962">
                  <c:v>1999</c:v>
                </c:pt>
                <c:pt idx="4963">
                  <c:v>1999</c:v>
                </c:pt>
                <c:pt idx="4964">
                  <c:v>1999</c:v>
                </c:pt>
                <c:pt idx="4965">
                  <c:v>1999</c:v>
                </c:pt>
                <c:pt idx="4966">
                  <c:v>1999</c:v>
                </c:pt>
                <c:pt idx="4967">
                  <c:v>1999</c:v>
                </c:pt>
                <c:pt idx="4968">
                  <c:v>1999</c:v>
                </c:pt>
                <c:pt idx="4969">
                  <c:v>1999</c:v>
                </c:pt>
                <c:pt idx="4970">
                  <c:v>1999</c:v>
                </c:pt>
                <c:pt idx="4971">
                  <c:v>1999</c:v>
                </c:pt>
                <c:pt idx="4972">
                  <c:v>1999</c:v>
                </c:pt>
                <c:pt idx="4973">
                  <c:v>1999</c:v>
                </c:pt>
                <c:pt idx="4974">
                  <c:v>1999</c:v>
                </c:pt>
                <c:pt idx="4975">
                  <c:v>1999</c:v>
                </c:pt>
                <c:pt idx="4976">
                  <c:v>1999</c:v>
                </c:pt>
                <c:pt idx="4977">
                  <c:v>2000</c:v>
                </c:pt>
                <c:pt idx="4978">
                  <c:v>2001</c:v>
                </c:pt>
                <c:pt idx="4979">
                  <c:v>2002</c:v>
                </c:pt>
                <c:pt idx="4980">
                  <c:v>2002</c:v>
                </c:pt>
                <c:pt idx="4981">
                  <c:v>2003</c:v>
                </c:pt>
                <c:pt idx="4982">
                  <c:v>2003</c:v>
                </c:pt>
                <c:pt idx="4983">
                  <c:v>2003</c:v>
                </c:pt>
                <c:pt idx="4984">
                  <c:v>2004</c:v>
                </c:pt>
                <c:pt idx="4985">
                  <c:v>2005</c:v>
                </c:pt>
                <c:pt idx="4986">
                  <c:v>2006</c:v>
                </c:pt>
                <c:pt idx="4987">
                  <c:v>2007</c:v>
                </c:pt>
                <c:pt idx="4988">
                  <c:v>2007</c:v>
                </c:pt>
                <c:pt idx="4989">
                  <c:v>2008</c:v>
                </c:pt>
                <c:pt idx="4990">
                  <c:v>2008</c:v>
                </c:pt>
                <c:pt idx="4991">
                  <c:v>2008</c:v>
                </c:pt>
                <c:pt idx="4992">
                  <c:v>2008</c:v>
                </c:pt>
                <c:pt idx="4993">
                  <c:v>2008</c:v>
                </c:pt>
                <c:pt idx="4994">
                  <c:v>2009</c:v>
                </c:pt>
                <c:pt idx="4995">
                  <c:v>2010</c:v>
                </c:pt>
                <c:pt idx="4996">
                  <c:v>2010</c:v>
                </c:pt>
                <c:pt idx="4997">
                  <c:v>2011</c:v>
                </c:pt>
                <c:pt idx="4998">
                  <c:v>2011</c:v>
                </c:pt>
                <c:pt idx="4999">
                  <c:v>2012</c:v>
                </c:pt>
                <c:pt idx="5000">
                  <c:v>2012</c:v>
                </c:pt>
                <c:pt idx="5001">
                  <c:v>2012</c:v>
                </c:pt>
                <c:pt idx="5002">
                  <c:v>2012</c:v>
                </c:pt>
                <c:pt idx="5003">
                  <c:v>2012</c:v>
                </c:pt>
                <c:pt idx="5004">
                  <c:v>2012</c:v>
                </c:pt>
                <c:pt idx="5005">
                  <c:v>2012</c:v>
                </c:pt>
                <c:pt idx="5006">
                  <c:v>2012</c:v>
                </c:pt>
                <c:pt idx="5007">
                  <c:v>2012</c:v>
                </c:pt>
                <c:pt idx="5008">
                  <c:v>2012</c:v>
                </c:pt>
                <c:pt idx="5009">
                  <c:v>2012</c:v>
                </c:pt>
                <c:pt idx="5010">
                  <c:v>2012</c:v>
                </c:pt>
                <c:pt idx="5011">
                  <c:v>2012</c:v>
                </c:pt>
                <c:pt idx="5012">
                  <c:v>2012</c:v>
                </c:pt>
                <c:pt idx="5013">
                  <c:v>2012</c:v>
                </c:pt>
                <c:pt idx="5014">
                  <c:v>2012</c:v>
                </c:pt>
                <c:pt idx="5015">
                  <c:v>2012</c:v>
                </c:pt>
                <c:pt idx="5016">
                  <c:v>2012</c:v>
                </c:pt>
                <c:pt idx="5017">
                  <c:v>2012</c:v>
                </c:pt>
                <c:pt idx="5018">
                  <c:v>2012</c:v>
                </c:pt>
                <c:pt idx="5019">
                  <c:v>2012</c:v>
                </c:pt>
                <c:pt idx="5020">
                  <c:v>2013</c:v>
                </c:pt>
                <c:pt idx="5021">
                  <c:v>2013</c:v>
                </c:pt>
                <c:pt idx="5022">
                  <c:v>2013</c:v>
                </c:pt>
                <c:pt idx="5023">
                  <c:v>2013</c:v>
                </c:pt>
                <c:pt idx="5024">
                  <c:v>2013</c:v>
                </c:pt>
                <c:pt idx="5025">
                  <c:v>2014</c:v>
                </c:pt>
                <c:pt idx="5026">
                  <c:v>2015</c:v>
                </c:pt>
                <c:pt idx="5027">
                  <c:v>2015</c:v>
                </c:pt>
                <c:pt idx="5028">
                  <c:v>2015</c:v>
                </c:pt>
                <c:pt idx="5029">
                  <c:v>2015</c:v>
                </c:pt>
                <c:pt idx="5030">
                  <c:v>2015</c:v>
                </c:pt>
                <c:pt idx="5031">
                  <c:v>2015</c:v>
                </c:pt>
                <c:pt idx="5032">
                  <c:v>2015</c:v>
                </c:pt>
                <c:pt idx="5033">
                  <c:v>2015</c:v>
                </c:pt>
                <c:pt idx="5034">
                  <c:v>2015</c:v>
                </c:pt>
                <c:pt idx="5035">
                  <c:v>2015</c:v>
                </c:pt>
                <c:pt idx="5036">
                  <c:v>2015</c:v>
                </c:pt>
                <c:pt idx="5037">
                  <c:v>2015</c:v>
                </c:pt>
                <c:pt idx="5038">
                  <c:v>2015</c:v>
                </c:pt>
                <c:pt idx="5039">
                  <c:v>2015</c:v>
                </c:pt>
                <c:pt idx="5040">
                  <c:v>2015</c:v>
                </c:pt>
                <c:pt idx="5041">
                  <c:v>2015</c:v>
                </c:pt>
                <c:pt idx="5042">
                  <c:v>2015</c:v>
                </c:pt>
                <c:pt idx="5043">
                  <c:v>2015</c:v>
                </c:pt>
                <c:pt idx="5044">
                  <c:v>2015</c:v>
                </c:pt>
                <c:pt idx="5045">
                  <c:v>2016</c:v>
                </c:pt>
                <c:pt idx="5046">
                  <c:v>2016</c:v>
                </c:pt>
                <c:pt idx="5047">
                  <c:v>2016</c:v>
                </c:pt>
                <c:pt idx="5048">
                  <c:v>2016</c:v>
                </c:pt>
                <c:pt idx="5049">
                  <c:v>2016</c:v>
                </c:pt>
                <c:pt idx="5050">
                  <c:v>2016</c:v>
                </c:pt>
                <c:pt idx="5051">
                  <c:v>2016</c:v>
                </c:pt>
                <c:pt idx="5052">
                  <c:v>2016</c:v>
                </c:pt>
                <c:pt idx="5053">
                  <c:v>2016</c:v>
                </c:pt>
                <c:pt idx="5054">
                  <c:v>2017</c:v>
                </c:pt>
                <c:pt idx="5055">
                  <c:v>2017</c:v>
                </c:pt>
                <c:pt idx="5056">
                  <c:v>2017</c:v>
                </c:pt>
                <c:pt idx="5057">
                  <c:v>2018</c:v>
                </c:pt>
                <c:pt idx="5058">
                  <c:v>2019</c:v>
                </c:pt>
                <c:pt idx="5059">
                  <c:v>2020</c:v>
                </c:pt>
                <c:pt idx="5060">
                  <c:v>2021</c:v>
                </c:pt>
                <c:pt idx="5061">
                  <c:v>2022</c:v>
                </c:pt>
                <c:pt idx="5062">
                  <c:v>2022</c:v>
                </c:pt>
                <c:pt idx="5063">
                  <c:v>2023</c:v>
                </c:pt>
                <c:pt idx="5064">
                  <c:v>2024</c:v>
                </c:pt>
                <c:pt idx="5065">
                  <c:v>2025</c:v>
                </c:pt>
                <c:pt idx="5066">
                  <c:v>2025</c:v>
                </c:pt>
                <c:pt idx="5067">
                  <c:v>2025</c:v>
                </c:pt>
                <c:pt idx="5068">
                  <c:v>2025</c:v>
                </c:pt>
                <c:pt idx="5069">
                  <c:v>2026</c:v>
                </c:pt>
                <c:pt idx="5070">
                  <c:v>2027</c:v>
                </c:pt>
                <c:pt idx="5071">
                  <c:v>2027</c:v>
                </c:pt>
                <c:pt idx="5072">
                  <c:v>2027</c:v>
                </c:pt>
                <c:pt idx="5073">
                  <c:v>2028</c:v>
                </c:pt>
                <c:pt idx="5074">
                  <c:v>2028</c:v>
                </c:pt>
                <c:pt idx="5075">
                  <c:v>2029</c:v>
                </c:pt>
                <c:pt idx="5076">
                  <c:v>2029</c:v>
                </c:pt>
                <c:pt idx="5077">
                  <c:v>2029</c:v>
                </c:pt>
                <c:pt idx="5078">
                  <c:v>2029</c:v>
                </c:pt>
                <c:pt idx="5079">
                  <c:v>2029</c:v>
                </c:pt>
                <c:pt idx="5080">
                  <c:v>2029</c:v>
                </c:pt>
                <c:pt idx="5081">
                  <c:v>2030</c:v>
                </c:pt>
                <c:pt idx="5082">
                  <c:v>2031</c:v>
                </c:pt>
                <c:pt idx="5083">
                  <c:v>2032</c:v>
                </c:pt>
                <c:pt idx="5084">
                  <c:v>2032</c:v>
                </c:pt>
                <c:pt idx="5085">
                  <c:v>2032</c:v>
                </c:pt>
                <c:pt idx="5086">
                  <c:v>2032</c:v>
                </c:pt>
                <c:pt idx="5087">
                  <c:v>2033</c:v>
                </c:pt>
                <c:pt idx="5088">
                  <c:v>2034</c:v>
                </c:pt>
                <c:pt idx="5089">
                  <c:v>2035</c:v>
                </c:pt>
                <c:pt idx="5090">
                  <c:v>2036</c:v>
                </c:pt>
                <c:pt idx="5091">
                  <c:v>2036</c:v>
                </c:pt>
                <c:pt idx="5092">
                  <c:v>2037</c:v>
                </c:pt>
                <c:pt idx="5093">
                  <c:v>2037</c:v>
                </c:pt>
                <c:pt idx="5094">
                  <c:v>2037</c:v>
                </c:pt>
                <c:pt idx="5095">
                  <c:v>2038</c:v>
                </c:pt>
                <c:pt idx="5096">
                  <c:v>2038</c:v>
                </c:pt>
                <c:pt idx="5097">
                  <c:v>2039</c:v>
                </c:pt>
                <c:pt idx="5098">
                  <c:v>2039</c:v>
                </c:pt>
                <c:pt idx="5099">
                  <c:v>2039</c:v>
                </c:pt>
                <c:pt idx="5100">
                  <c:v>2039</c:v>
                </c:pt>
                <c:pt idx="5101">
                  <c:v>2040</c:v>
                </c:pt>
                <c:pt idx="5102">
                  <c:v>2041</c:v>
                </c:pt>
                <c:pt idx="5103">
                  <c:v>2042</c:v>
                </c:pt>
                <c:pt idx="5104">
                  <c:v>2043</c:v>
                </c:pt>
                <c:pt idx="5105">
                  <c:v>2043</c:v>
                </c:pt>
                <c:pt idx="5106">
                  <c:v>2044</c:v>
                </c:pt>
                <c:pt idx="5107">
                  <c:v>2044</c:v>
                </c:pt>
                <c:pt idx="5108">
                  <c:v>2044</c:v>
                </c:pt>
                <c:pt idx="5109">
                  <c:v>2045</c:v>
                </c:pt>
                <c:pt idx="5110">
                  <c:v>2045</c:v>
                </c:pt>
                <c:pt idx="5111">
                  <c:v>2045</c:v>
                </c:pt>
                <c:pt idx="5112">
                  <c:v>2045</c:v>
                </c:pt>
                <c:pt idx="5113">
                  <c:v>2045</c:v>
                </c:pt>
                <c:pt idx="5114">
                  <c:v>2046</c:v>
                </c:pt>
                <c:pt idx="5115">
                  <c:v>2047</c:v>
                </c:pt>
                <c:pt idx="5116">
                  <c:v>2048</c:v>
                </c:pt>
                <c:pt idx="5117">
                  <c:v>2048</c:v>
                </c:pt>
                <c:pt idx="5118">
                  <c:v>2048</c:v>
                </c:pt>
                <c:pt idx="5119">
                  <c:v>2048</c:v>
                </c:pt>
                <c:pt idx="5120">
                  <c:v>2048</c:v>
                </c:pt>
                <c:pt idx="5121">
                  <c:v>2048</c:v>
                </c:pt>
                <c:pt idx="5122">
                  <c:v>2048</c:v>
                </c:pt>
                <c:pt idx="5123">
                  <c:v>2048</c:v>
                </c:pt>
                <c:pt idx="5124">
                  <c:v>2048</c:v>
                </c:pt>
                <c:pt idx="5125">
                  <c:v>2048</c:v>
                </c:pt>
                <c:pt idx="5126">
                  <c:v>2048</c:v>
                </c:pt>
                <c:pt idx="5127">
                  <c:v>2048</c:v>
                </c:pt>
                <c:pt idx="5128">
                  <c:v>2048</c:v>
                </c:pt>
                <c:pt idx="5129">
                  <c:v>2048</c:v>
                </c:pt>
                <c:pt idx="5130">
                  <c:v>2048</c:v>
                </c:pt>
                <c:pt idx="5131">
                  <c:v>2048</c:v>
                </c:pt>
                <c:pt idx="5132">
                  <c:v>2048</c:v>
                </c:pt>
                <c:pt idx="5133">
                  <c:v>2048</c:v>
                </c:pt>
                <c:pt idx="5134">
                  <c:v>2048</c:v>
                </c:pt>
                <c:pt idx="5135">
                  <c:v>2048</c:v>
                </c:pt>
                <c:pt idx="5136">
                  <c:v>2048</c:v>
                </c:pt>
                <c:pt idx="5137">
                  <c:v>2048</c:v>
                </c:pt>
                <c:pt idx="5138">
                  <c:v>2048</c:v>
                </c:pt>
                <c:pt idx="5139">
                  <c:v>2048</c:v>
                </c:pt>
                <c:pt idx="5140">
                  <c:v>2048</c:v>
                </c:pt>
                <c:pt idx="5141">
                  <c:v>2048</c:v>
                </c:pt>
                <c:pt idx="5142">
                  <c:v>2048</c:v>
                </c:pt>
                <c:pt idx="5143">
                  <c:v>2048</c:v>
                </c:pt>
                <c:pt idx="5144">
                  <c:v>2048</c:v>
                </c:pt>
                <c:pt idx="5145">
                  <c:v>2048</c:v>
                </c:pt>
                <c:pt idx="5146">
                  <c:v>2048</c:v>
                </c:pt>
                <c:pt idx="5147">
                  <c:v>2048</c:v>
                </c:pt>
                <c:pt idx="5148">
                  <c:v>2048</c:v>
                </c:pt>
                <c:pt idx="5149">
                  <c:v>2048</c:v>
                </c:pt>
                <c:pt idx="5150">
                  <c:v>2048</c:v>
                </c:pt>
                <c:pt idx="5151">
                  <c:v>2048</c:v>
                </c:pt>
                <c:pt idx="5152">
                  <c:v>2048</c:v>
                </c:pt>
                <c:pt idx="5153">
                  <c:v>2048</c:v>
                </c:pt>
                <c:pt idx="5154">
                  <c:v>2048</c:v>
                </c:pt>
                <c:pt idx="5155">
                  <c:v>2048</c:v>
                </c:pt>
                <c:pt idx="5156">
                  <c:v>2048</c:v>
                </c:pt>
                <c:pt idx="5157">
                  <c:v>2048</c:v>
                </c:pt>
                <c:pt idx="5158">
                  <c:v>2048</c:v>
                </c:pt>
                <c:pt idx="5159">
                  <c:v>2048</c:v>
                </c:pt>
                <c:pt idx="5160">
                  <c:v>2048</c:v>
                </c:pt>
                <c:pt idx="5161">
                  <c:v>2048</c:v>
                </c:pt>
                <c:pt idx="5162">
                  <c:v>2048</c:v>
                </c:pt>
                <c:pt idx="5163">
                  <c:v>2048</c:v>
                </c:pt>
                <c:pt idx="5164">
                  <c:v>2048</c:v>
                </c:pt>
                <c:pt idx="5165">
                  <c:v>2048</c:v>
                </c:pt>
                <c:pt idx="5166">
                  <c:v>2048</c:v>
                </c:pt>
                <c:pt idx="5167">
                  <c:v>2048</c:v>
                </c:pt>
                <c:pt idx="5168">
                  <c:v>2048</c:v>
                </c:pt>
                <c:pt idx="5169">
                  <c:v>2048</c:v>
                </c:pt>
                <c:pt idx="5170">
                  <c:v>2048</c:v>
                </c:pt>
                <c:pt idx="5171">
                  <c:v>2048</c:v>
                </c:pt>
                <c:pt idx="5172">
                  <c:v>2048</c:v>
                </c:pt>
                <c:pt idx="5173">
                  <c:v>2048</c:v>
                </c:pt>
                <c:pt idx="5174">
                  <c:v>2048</c:v>
                </c:pt>
                <c:pt idx="5175">
                  <c:v>2048</c:v>
                </c:pt>
                <c:pt idx="5176">
                  <c:v>2048</c:v>
                </c:pt>
                <c:pt idx="5177">
                  <c:v>2048</c:v>
                </c:pt>
                <c:pt idx="5178">
                  <c:v>2048</c:v>
                </c:pt>
                <c:pt idx="5179">
                  <c:v>2048</c:v>
                </c:pt>
                <c:pt idx="5180">
                  <c:v>2048</c:v>
                </c:pt>
                <c:pt idx="5181">
                  <c:v>2048</c:v>
                </c:pt>
                <c:pt idx="5182">
                  <c:v>2048</c:v>
                </c:pt>
                <c:pt idx="5183">
                  <c:v>2048</c:v>
                </c:pt>
                <c:pt idx="5184">
                  <c:v>2048</c:v>
                </c:pt>
                <c:pt idx="5185">
                  <c:v>2048</c:v>
                </c:pt>
                <c:pt idx="5186">
                  <c:v>2048</c:v>
                </c:pt>
                <c:pt idx="5187">
                  <c:v>2048</c:v>
                </c:pt>
                <c:pt idx="5188">
                  <c:v>2048</c:v>
                </c:pt>
                <c:pt idx="5189">
                  <c:v>2048</c:v>
                </c:pt>
                <c:pt idx="5190">
                  <c:v>2048</c:v>
                </c:pt>
                <c:pt idx="5191">
                  <c:v>2048</c:v>
                </c:pt>
                <c:pt idx="5192">
                  <c:v>2048</c:v>
                </c:pt>
                <c:pt idx="5193">
                  <c:v>2049</c:v>
                </c:pt>
                <c:pt idx="5194">
                  <c:v>2049</c:v>
                </c:pt>
                <c:pt idx="5195">
                  <c:v>2050</c:v>
                </c:pt>
                <c:pt idx="5196">
                  <c:v>2051</c:v>
                </c:pt>
                <c:pt idx="5197">
                  <c:v>2051</c:v>
                </c:pt>
                <c:pt idx="5198">
                  <c:v>2051</c:v>
                </c:pt>
                <c:pt idx="5199">
                  <c:v>2051</c:v>
                </c:pt>
                <c:pt idx="5200">
                  <c:v>2051</c:v>
                </c:pt>
                <c:pt idx="5201">
                  <c:v>2051</c:v>
                </c:pt>
                <c:pt idx="5202">
                  <c:v>2051</c:v>
                </c:pt>
                <c:pt idx="5203">
                  <c:v>2051</c:v>
                </c:pt>
                <c:pt idx="5204">
                  <c:v>2052</c:v>
                </c:pt>
                <c:pt idx="5205">
                  <c:v>2052</c:v>
                </c:pt>
                <c:pt idx="5206">
                  <c:v>2052</c:v>
                </c:pt>
                <c:pt idx="5207">
                  <c:v>2052</c:v>
                </c:pt>
                <c:pt idx="5208">
                  <c:v>2052</c:v>
                </c:pt>
                <c:pt idx="5209">
                  <c:v>2052</c:v>
                </c:pt>
                <c:pt idx="5210">
                  <c:v>2053</c:v>
                </c:pt>
                <c:pt idx="5211">
                  <c:v>2053</c:v>
                </c:pt>
                <c:pt idx="5212">
                  <c:v>2053</c:v>
                </c:pt>
                <c:pt idx="5213">
                  <c:v>2053</c:v>
                </c:pt>
                <c:pt idx="5214">
                  <c:v>2054</c:v>
                </c:pt>
                <c:pt idx="5215">
                  <c:v>2054</c:v>
                </c:pt>
                <c:pt idx="5216">
                  <c:v>2054</c:v>
                </c:pt>
                <c:pt idx="5217">
                  <c:v>2054</c:v>
                </c:pt>
                <c:pt idx="5218">
                  <c:v>2055</c:v>
                </c:pt>
                <c:pt idx="5219">
                  <c:v>2056</c:v>
                </c:pt>
                <c:pt idx="5220">
                  <c:v>2057</c:v>
                </c:pt>
                <c:pt idx="5221">
                  <c:v>2058</c:v>
                </c:pt>
                <c:pt idx="5222">
                  <c:v>2058</c:v>
                </c:pt>
                <c:pt idx="5223">
                  <c:v>2058</c:v>
                </c:pt>
                <c:pt idx="5224">
                  <c:v>2058</c:v>
                </c:pt>
                <c:pt idx="5225">
                  <c:v>2058</c:v>
                </c:pt>
                <c:pt idx="5226">
                  <c:v>2059</c:v>
                </c:pt>
                <c:pt idx="5227">
                  <c:v>2059</c:v>
                </c:pt>
                <c:pt idx="5228">
                  <c:v>2060</c:v>
                </c:pt>
                <c:pt idx="5229">
                  <c:v>2061</c:v>
                </c:pt>
                <c:pt idx="5230">
                  <c:v>2062</c:v>
                </c:pt>
                <c:pt idx="5231">
                  <c:v>2063</c:v>
                </c:pt>
                <c:pt idx="5232">
                  <c:v>2063</c:v>
                </c:pt>
                <c:pt idx="5233">
                  <c:v>2064</c:v>
                </c:pt>
                <c:pt idx="5234">
                  <c:v>2065</c:v>
                </c:pt>
                <c:pt idx="5235">
                  <c:v>2065</c:v>
                </c:pt>
                <c:pt idx="5236">
                  <c:v>2066</c:v>
                </c:pt>
                <c:pt idx="5237">
                  <c:v>2067</c:v>
                </c:pt>
                <c:pt idx="5238">
                  <c:v>2068</c:v>
                </c:pt>
                <c:pt idx="5239">
                  <c:v>2068</c:v>
                </c:pt>
                <c:pt idx="5240">
                  <c:v>2069</c:v>
                </c:pt>
                <c:pt idx="5241">
                  <c:v>2070</c:v>
                </c:pt>
                <c:pt idx="5242">
                  <c:v>2071</c:v>
                </c:pt>
                <c:pt idx="5243">
                  <c:v>2071</c:v>
                </c:pt>
                <c:pt idx="5244">
                  <c:v>2071</c:v>
                </c:pt>
                <c:pt idx="5245">
                  <c:v>2071</c:v>
                </c:pt>
                <c:pt idx="5246">
                  <c:v>2071</c:v>
                </c:pt>
                <c:pt idx="5247">
                  <c:v>2071</c:v>
                </c:pt>
                <c:pt idx="5248">
                  <c:v>2072</c:v>
                </c:pt>
                <c:pt idx="5249">
                  <c:v>2073</c:v>
                </c:pt>
                <c:pt idx="5250">
                  <c:v>2074</c:v>
                </c:pt>
                <c:pt idx="5251">
                  <c:v>2075</c:v>
                </c:pt>
                <c:pt idx="5252">
                  <c:v>2076</c:v>
                </c:pt>
                <c:pt idx="5253">
                  <c:v>2076</c:v>
                </c:pt>
                <c:pt idx="5254">
                  <c:v>2077</c:v>
                </c:pt>
                <c:pt idx="5255">
                  <c:v>2077</c:v>
                </c:pt>
                <c:pt idx="5256">
                  <c:v>2077</c:v>
                </c:pt>
                <c:pt idx="5257">
                  <c:v>2077</c:v>
                </c:pt>
                <c:pt idx="5258">
                  <c:v>2077</c:v>
                </c:pt>
                <c:pt idx="5259">
                  <c:v>2077</c:v>
                </c:pt>
                <c:pt idx="5260">
                  <c:v>2077</c:v>
                </c:pt>
                <c:pt idx="5261">
                  <c:v>2078</c:v>
                </c:pt>
                <c:pt idx="5262">
                  <c:v>2078</c:v>
                </c:pt>
                <c:pt idx="5263">
                  <c:v>2078</c:v>
                </c:pt>
                <c:pt idx="5264">
                  <c:v>2079</c:v>
                </c:pt>
                <c:pt idx="5265">
                  <c:v>2080</c:v>
                </c:pt>
                <c:pt idx="5266">
                  <c:v>2081</c:v>
                </c:pt>
                <c:pt idx="5267">
                  <c:v>2081</c:v>
                </c:pt>
                <c:pt idx="5268">
                  <c:v>2082</c:v>
                </c:pt>
                <c:pt idx="5269">
                  <c:v>2083</c:v>
                </c:pt>
                <c:pt idx="5270">
                  <c:v>2084</c:v>
                </c:pt>
                <c:pt idx="5271">
                  <c:v>2085</c:v>
                </c:pt>
                <c:pt idx="5272">
                  <c:v>2085</c:v>
                </c:pt>
                <c:pt idx="5273">
                  <c:v>2086</c:v>
                </c:pt>
                <c:pt idx="5274">
                  <c:v>2086</c:v>
                </c:pt>
                <c:pt idx="5275">
                  <c:v>2086</c:v>
                </c:pt>
                <c:pt idx="5276">
                  <c:v>2087</c:v>
                </c:pt>
                <c:pt idx="5277">
                  <c:v>2087</c:v>
                </c:pt>
                <c:pt idx="5278">
                  <c:v>2087</c:v>
                </c:pt>
                <c:pt idx="5279">
                  <c:v>2087</c:v>
                </c:pt>
                <c:pt idx="5280">
                  <c:v>2087</c:v>
                </c:pt>
                <c:pt idx="5281">
                  <c:v>2087</c:v>
                </c:pt>
                <c:pt idx="5282">
                  <c:v>2087</c:v>
                </c:pt>
                <c:pt idx="5283">
                  <c:v>2087</c:v>
                </c:pt>
                <c:pt idx="5284">
                  <c:v>2087</c:v>
                </c:pt>
                <c:pt idx="5285">
                  <c:v>2088</c:v>
                </c:pt>
                <c:pt idx="5286">
                  <c:v>2088</c:v>
                </c:pt>
                <c:pt idx="5287">
                  <c:v>2088</c:v>
                </c:pt>
                <c:pt idx="5288">
                  <c:v>2088</c:v>
                </c:pt>
                <c:pt idx="5289">
                  <c:v>2088</c:v>
                </c:pt>
                <c:pt idx="5290">
                  <c:v>2088</c:v>
                </c:pt>
                <c:pt idx="5291">
                  <c:v>2088</c:v>
                </c:pt>
                <c:pt idx="5292">
                  <c:v>2088</c:v>
                </c:pt>
                <c:pt idx="5293">
                  <c:v>2088</c:v>
                </c:pt>
                <c:pt idx="5294">
                  <c:v>2088</c:v>
                </c:pt>
                <c:pt idx="5295">
                  <c:v>2088</c:v>
                </c:pt>
                <c:pt idx="5296">
                  <c:v>2088</c:v>
                </c:pt>
                <c:pt idx="5297">
                  <c:v>2089</c:v>
                </c:pt>
                <c:pt idx="5298">
                  <c:v>2090</c:v>
                </c:pt>
                <c:pt idx="5299">
                  <c:v>2091</c:v>
                </c:pt>
                <c:pt idx="5300">
                  <c:v>2092</c:v>
                </c:pt>
                <c:pt idx="5301">
                  <c:v>2093</c:v>
                </c:pt>
                <c:pt idx="5302">
                  <c:v>2094</c:v>
                </c:pt>
                <c:pt idx="5303">
                  <c:v>2094</c:v>
                </c:pt>
                <c:pt idx="5304">
                  <c:v>2094</c:v>
                </c:pt>
                <c:pt idx="5305">
                  <c:v>2094</c:v>
                </c:pt>
                <c:pt idx="5306">
                  <c:v>2095</c:v>
                </c:pt>
                <c:pt idx="5307">
                  <c:v>2095</c:v>
                </c:pt>
                <c:pt idx="5308">
                  <c:v>2096</c:v>
                </c:pt>
                <c:pt idx="5309">
                  <c:v>2097</c:v>
                </c:pt>
                <c:pt idx="5310">
                  <c:v>2098</c:v>
                </c:pt>
                <c:pt idx="5311">
                  <c:v>2099</c:v>
                </c:pt>
                <c:pt idx="5312">
                  <c:v>2100</c:v>
                </c:pt>
                <c:pt idx="5313">
                  <c:v>2101</c:v>
                </c:pt>
                <c:pt idx="5314">
                  <c:v>2102</c:v>
                </c:pt>
                <c:pt idx="5315">
                  <c:v>2103</c:v>
                </c:pt>
                <c:pt idx="5316">
                  <c:v>2104</c:v>
                </c:pt>
                <c:pt idx="5317">
                  <c:v>2105</c:v>
                </c:pt>
                <c:pt idx="5318">
                  <c:v>2106</c:v>
                </c:pt>
                <c:pt idx="5319">
                  <c:v>2106</c:v>
                </c:pt>
                <c:pt idx="5320">
                  <c:v>2106</c:v>
                </c:pt>
                <c:pt idx="5321">
                  <c:v>2106</c:v>
                </c:pt>
                <c:pt idx="5322">
                  <c:v>2107</c:v>
                </c:pt>
                <c:pt idx="5323">
                  <c:v>2107</c:v>
                </c:pt>
                <c:pt idx="5324">
                  <c:v>2107</c:v>
                </c:pt>
                <c:pt idx="5325">
                  <c:v>2107</c:v>
                </c:pt>
                <c:pt idx="5326">
                  <c:v>2107</c:v>
                </c:pt>
                <c:pt idx="5327">
                  <c:v>2107</c:v>
                </c:pt>
                <c:pt idx="5328">
                  <c:v>2107</c:v>
                </c:pt>
                <c:pt idx="5329">
                  <c:v>2107</c:v>
                </c:pt>
                <c:pt idx="5330">
                  <c:v>2107</c:v>
                </c:pt>
                <c:pt idx="5331">
                  <c:v>2107</c:v>
                </c:pt>
                <c:pt idx="5332">
                  <c:v>2107</c:v>
                </c:pt>
                <c:pt idx="5333">
                  <c:v>2107</c:v>
                </c:pt>
                <c:pt idx="5334">
                  <c:v>2107</c:v>
                </c:pt>
                <c:pt idx="5335">
                  <c:v>2108</c:v>
                </c:pt>
                <c:pt idx="5336">
                  <c:v>2109</c:v>
                </c:pt>
                <c:pt idx="5337">
                  <c:v>2109</c:v>
                </c:pt>
                <c:pt idx="5338">
                  <c:v>2109</c:v>
                </c:pt>
                <c:pt idx="5339">
                  <c:v>2109</c:v>
                </c:pt>
                <c:pt idx="5340">
                  <c:v>2109</c:v>
                </c:pt>
                <c:pt idx="5341">
                  <c:v>2109</c:v>
                </c:pt>
                <c:pt idx="5342">
                  <c:v>2110</c:v>
                </c:pt>
                <c:pt idx="5343">
                  <c:v>2111</c:v>
                </c:pt>
                <c:pt idx="5344">
                  <c:v>2112</c:v>
                </c:pt>
                <c:pt idx="5345">
                  <c:v>2113</c:v>
                </c:pt>
                <c:pt idx="5346">
                  <c:v>2114</c:v>
                </c:pt>
                <c:pt idx="5347">
                  <c:v>2115</c:v>
                </c:pt>
                <c:pt idx="5348">
                  <c:v>2116</c:v>
                </c:pt>
                <c:pt idx="5349">
                  <c:v>2117</c:v>
                </c:pt>
                <c:pt idx="5350">
                  <c:v>2117</c:v>
                </c:pt>
                <c:pt idx="5351">
                  <c:v>2118</c:v>
                </c:pt>
                <c:pt idx="5352">
                  <c:v>2118</c:v>
                </c:pt>
                <c:pt idx="5353">
                  <c:v>2119</c:v>
                </c:pt>
                <c:pt idx="5354">
                  <c:v>2119</c:v>
                </c:pt>
                <c:pt idx="5355">
                  <c:v>2119</c:v>
                </c:pt>
                <c:pt idx="5356">
                  <c:v>2120</c:v>
                </c:pt>
                <c:pt idx="5357">
                  <c:v>2121</c:v>
                </c:pt>
                <c:pt idx="5358">
                  <c:v>2122</c:v>
                </c:pt>
                <c:pt idx="5359">
                  <c:v>2123</c:v>
                </c:pt>
                <c:pt idx="5360">
                  <c:v>2124</c:v>
                </c:pt>
                <c:pt idx="5361">
                  <c:v>2124</c:v>
                </c:pt>
                <c:pt idx="5362">
                  <c:v>2125</c:v>
                </c:pt>
                <c:pt idx="5363">
                  <c:v>2126</c:v>
                </c:pt>
                <c:pt idx="5364">
                  <c:v>2127</c:v>
                </c:pt>
                <c:pt idx="5365">
                  <c:v>2128</c:v>
                </c:pt>
                <c:pt idx="5366">
                  <c:v>2128</c:v>
                </c:pt>
                <c:pt idx="5367">
                  <c:v>2129</c:v>
                </c:pt>
                <c:pt idx="5368">
                  <c:v>2130</c:v>
                </c:pt>
                <c:pt idx="5369">
                  <c:v>2130</c:v>
                </c:pt>
                <c:pt idx="5370">
                  <c:v>2130</c:v>
                </c:pt>
                <c:pt idx="5371">
                  <c:v>2131</c:v>
                </c:pt>
                <c:pt idx="5372">
                  <c:v>2132</c:v>
                </c:pt>
                <c:pt idx="5373">
                  <c:v>2133</c:v>
                </c:pt>
                <c:pt idx="5374">
                  <c:v>2134</c:v>
                </c:pt>
                <c:pt idx="5375">
                  <c:v>2135</c:v>
                </c:pt>
                <c:pt idx="5376">
                  <c:v>2135</c:v>
                </c:pt>
                <c:pt idx="5377">
                  <c:v>2135</c:v>
                </c:pt>
                <c:pt idx="5378">
                  <c:v>2135</c:v>
                </c:pt>
                <c:pt idx="5379">
                  <c:v>2135</c:v>
                </c:pt>
                <c:pt idx="5380">
                  <c:v>2135</c:v>
                </c:pt>
                <c:pt idx="5381">
                  <c:v>2135</c:v>
                </c:pt>
                <c:pt idx="5382">
                  <c:v>2135</c:v>
                </c:pt>
                <c:pt idx="5383">
                  <c:v>2135</c:v>
                </c:pt>
                <c:pt idx="5384">
                  <c:v>2135</c:v>
                </c:pt>
                <c:pt idx="5385">
                  <c:v>2135</c:v>
                </c:pt>
                <c:pt idx="5386">
                  <c:v>2135</c:v>
                </c:pt>
                <c:pt idx="5387">
                  <c:v>2135</c:v>
                </c:pt>
                <c:pt idx="5388">
                  <c:v>2135</c:v>
                </c:pt>
                <c:pt idx="5389">
                  <c:v>2135</c:v>
                </c:pt>
                <c:pt idx="5390">
                  <c:v>2135</c:v>
                </c:pt>
                <c:pt idx="5391">
                  <c:v>2135</c:v>
                </c:pt>
                <c:pt idx="5392">
                  <c:v>2135</c:v>
                </c:pt>
                <c:pt idx="5393">
                  <c:v>2135</c:v>
                </c:pt>
                <c:pt idx="5394">
                  <c:v>2135</c:v>
                </c:pt>
                <c:pt idx="5395">
                  <c:v>2135</c:v>
                </c:pt>
                <c:pt idx="5396">
                  <c:v>2135</c:v>
                </c:pt>
                <c:pt idx="5397">
                  <c:v>2135</c:v>
                </c:pt>
                <c:pt idx="5398">
                  <c:v>2135</c:v>
                </c:pt>
                <c:pt idx="5399">
                  <c:v>2135</c:v>
                </c:pt>
                <c:pt idx="5400">
                  <c:v>2135</c:v>
                </c:pt>
                <c:pt idx="5401">
                  <c:v>2135</c:v>
                </c:pt>
                <c:pt idx="5402">
                  <c:v>2135</c:v>
                </c:pt>
                <c:pt idx="5403">
                  <c:v>2135</c:v>
                </c:pt>
                <c:pt idx="5404">
                  <c:v>2135</c:v>
                </c:pt>
                <c:pt idx="5405">
                  <c:v>2135</c:v>
                </c:pt>
                <c:pt idx="5406">
                  <c:v>2135</c:v>
                </c:pt>
                <c:pt idx="5407">
                  <c:v>2135</c:v>
                </c:pt>
                <c:pt idx="5408">
                  <c:v>2135</c:v>
                </c:pt>
                <c:pt idx="5409">
                  <c:v>2135</c:v>
                </c:pt>
                <c:pt idx="5410">
                  <c:v>2135</c:v>
                </c:pt>
                <c:pt idx="5411">
                  <c:v>2135</c:v>
                </c:pt>
                <c:pt idx="5412">
                  <c:v>2135</c:v>
                </c:pt>
                <c:pt idx="5413">
                  <c:v>2135</c:v>
                </c:pt>
                <c:pt idx="5414">
                  <c:v>2135</c:v>
                </c:pt>
                <c:pt idx="5415">
                  <c:v>2135</c:v>
                </c:pt>
                <c:pt idx="5416">
                  <c:v>2135</c:v>
                </c:pt>
                <c:pt idx="5417">
                  <c:v>2135</c:v>
                </c:pt>
                <c:pt idx="5418">
                  <c:v>2135</c:v>
                </c:pt>
                <c:pt idx="5419">
                  <c:v>2135</c:v>
                </c:pt>
                <c:pt idx="5420">
                  <c:v>2135</c:v>
                </c:pt>
                <c:pt idx="5421">
                  <c:v>2135</c:v>
                </c:pt>
                <c:pt idx="5422">
                  <c:v>2135</c:v>
                </c:pt>
                <c:pt idx="5423">
                  <c:v>2135</c:v>
                </c:pt>
                <c:pt idx="5424">
                  <c:v>2135</c:v>
                </c:pt>
                <c:pt idx="5425">
                  <c:v>2135</c:v>
                </c:pt>
                <c:pt idx="5426">
                  <c:v>2135</c:v>
                </c:pt>
                <c:pt idx="5427">
                  <c:v>2136</c:v>
                </c:pt>
                <c:pt idx="5428">
                  <c:v>2136</c:v>
                </c:pt>
                <c:pt idx="5429">
                  <c:v>2137</c:v>
                </c:pt>
                <c:pt idx="5430">
                  <c:v>2138</c:v>
                </c:pt>
                <c:pt idx="5431">
                  <c:v>2139</c:v>
                </c:pt>
                <c:pt idx="5432">
                  <c:v>2140</c:v>
                </c:pt>
                <c:pt idx="5433">
                  <c:v>2140</c:v>
                </c:pt>
                <c:pt idx="5434">
                  <c:v>2141</c:v>
                </c:pt>
                <c:pt idx="5435">
                  <c:v>2142</c:v>
                </c:pt>
                <c:pt idx="5436">
                  <c:v>2143</c:v>
                </c:pt>
                <c:pt idx="5437">
                  <c:v>2144</c:v>
                </c:pt>
                <c:pt idx="5438">
                  <c:v>2144</c:v>
                </c:pt>
                <c:pt idx="5439">
                  <c:v>2145</c:v>
                </c:pt>
                <c:pt idx="5440">
                  <c:v>2146</c:v>
                </c:pt>
                <c:pt idx="5441">
                  <c:v>2147</c:v>
                </c:pt>
                <c:pt idx="5442">
                  <c:v>2147</c:v>
                </c:pt>
                <c:pt idx="5443">
                  <c:v>2147</c:v>
                </c:pt>
                <c:pt idx="5444">
                  <c:v>2147</c:v>
                </c:pt>
                <c:pt idx="5445">
                  <c:v>2147</c:v>
                </c:pt>
                <c:pt idx="5446">
                  <c:v>2147</c:v>
                </c:pt>
                <c:pt idx="5447">
                  <c:v>2147</c:v>
                </c:pt>
                <c:pt idx="5448">
                  <c:v>2147</c:v>
                </c:pt>
                <c:pt idx="5449">
                  <c:v>2147</c:v>
                </c:pt>
                <c:pt idx="5450">
                  <c:v>2147</c:v>
                </c:pt>
                <c:pt idx="5451">
                  <c:v>2147</c:v>
                </c:pt>
                <c:pt idx="5452">
                  <c:v>2147</c:v>
                </c:pt>
                <c:pt idx="5453">
                  <c:v>2147</c:v>
                </c:pt>
                <c:pt idx="5454">
                  <c:v>2147</c:v>
                </c:pt>
                <c:pt idx="5455">
                  <c:v>2147</c:v>
                </c:pt>
                <c:pt idx="5456">
                  <c:v>2147</c:v>
                </c:pt>
                <c:pt idx="5457">
                  <c:v>2147</c:v>
                </c:pt>
                <c:pt idx="5458">
                  <c:v>2147</c:v>
                </c:pt>
                <c:pt idx="5459">
                  <c:v>2147</c:v>
                </c:pt>
                <c:pt idx="5460">
                  <c:v>2147</c:v>
                </c:pt>
                <c:pt idx="5461">
                  <c:v>2147</c:v>
                </c:pt>
                <c:pt idx="5462">
                  <c:v>2147</c:v>
                </c:pt>
                <c:pt idx="5463">
                  <c:v>2147</c:v>
                </c:pt>
                <c:pt idx="5464">
                  <c:v>2147</c:v>
                </c:pt>
                <c:pt idx="5465">
                  <c:v>2147</c:v>
                </c:pt>
                <c:pt idx="5466">
                  <c:v>2147</c:v>
                </c:pt>
                <c:pt idx="5467">
                  <c:v>2147</c:v>
                </c:pt>
                <c:pt idx="5468">
                  <c:v>2147</c:v>
                </c:pt>
                <c:pt idx="5469">
                  <c:v>2147</c:v>
                </c:pt>
                <c:pt idx="5470">
                  <c:v>2147</c:v>
                </c:pt>
                <c:pt idx="5471">
                  <c:v>2147</c:v>
                </c:pt>
                <c:pt idx="5472">
                  <c:v>2147</c:v>
                </c:pt>
                <c:pt idx="5473">
                  <c:v>2147</c:v>
                </c:pt>
                <c:pt idx="5474">
                  <c:v>2147</c:v>
                </c:pt>
                <c:pt idx="5475">
                  <c:v>2147</c:v>
                </c:pt>
                <c:pt idx="5476">
                  <c:v>2147</c:v>
                </c:pt>
                <c:pt idx="5477">
                  <c:v>2147</c:v>
                </c:pt>
                <c:pt idx="5478">
                  <c:v>2147</c:v>
                </c:pt>
                <c:pt idx="5479">
                  <c:v>2147</c:v>
                </c:pt>
                <c:pt idx="5480">
                  <c:v>2147</c:v>
                </c:pt>
                <c:pt idx="5481">
                  <c:v>2147</c:v>
                </c:pt>
                <c:pt idx="5482">
                  <c:v>2147</c:v>
                </c:pt>
                <c:pt idx="5483">
                  <c:v>2147</c:v>
                </c:pt>
                <c:pt idx="5484">
                  <c:v>2147</c:v>
                </c:pt>
                <c:pt idx="5485">
                  <c:v>2147</c:v>
                </c:pt>
                <c:pt idx="5486">
                  <c:v>2147</c:v>
                </c:pt>
                <c:pt idx="5487">
                  <c:v>2147</c:v>
                </c:pt>
                <c:pt idx="5488">
                  <c:v>2147</c:v>
                </c:pt>
                <c:pt idx="5489">
                  <c:v>2147</c:v>
                </c:pt>
                <c:pt idx="5490">
                  <c:v>2147</c:v>
                </c:pt>
                <c:pt idx="5491">
                  <c:v>2147</c:v>
                </c:pt>
                <c:pt idx="5492">
                  <c:v>2147</c:v>
                </c:pt>
                <c:pt idx="5493">
                  <c:v>2147</c:v>
                </c:pt>
                <c:pt idx="5494">
                  <c:v>2147</c:v>
                </c:pt>
                <c:pt idx="5495">
                  <c:v>2147</c:v>
                </c:pt>
                <c:pt idx="5496">
                  <c:v>2147</c:v>
                </c:pt>
                <c:pt idx="5497">
                  <c:v>2148</c:v>
                </c:pt>
                <c:pt idx="5498">
                  <c:v>2148</c:v>
                </c:pt>
                <c:pt idx="5499">
                  <c:v>2148</c:v>
                </c:pt>
                <c:pt idx="5500">
                  <c:v>2148</c:v>
                </c:pt>
                <c:pt idx="5501">
                  <c:v>2148</c:v>
                </c:pt>
                <c:pt idx="5502">
                  <c:v>2148</c:v>
                </c:pt>
                <c:pt idx="5503">
                  <c:v>2148</c:v>
                </c:pt>
                <c:pt idx="5504">
                  <c:v>2148</c:v>
                </c:pt>
                <c:pt idx="5505">
                  <c:v>2148</c:v>
                </c:pt>
                <c:pt idx="5506">
                  <c:v>2149</c:v>
                </c:pt>
                <c:pt idx="5507">
                  <c:v>2149</c:v>
                </c:pt>
                <c:pt idx="5508">
                  <c:v>2149</c:v>
                </c:pt>
                <c:pt idx="5509">
                  <c:v>2149</c:v>
                </c:pt>
                <c:pt idx="5510">
                  <c:v>2149</c:v>
                </c:pt>
                <c:pt idx="5511">
                  <c:v>2149</c:v>
                </c:pt>
                <c:pt idx="5512">
                  <c:v>2149</c:v>
                </c:pt>
                <c:pt idx="5513">
                  <c:v>2149</c:v>
                </c:pt>
                <c:pt idx="5514">
                  <c:v>2149</c:v>
                </c:pt>
                <c:pt idx="5515">
                  <c:v>2149</c:v>
                </c:pt>
                <c:pt idx="5516">
                  <c:v>2149</c:v>
                </c:pt>
                <c:pt idx="5517">
                  <c:v>2149</c:v>
                </c:pt>
                <c:pt idx="5518">
                  <c:v>2149</c:v>
                </c:pt>
                <c:pt idx="5519">
                  <c:v>2149</c:v>
                </c:pt>
                <c:pt idx="5520">
                  <c:v>2149</c:v>
                </c:pt>
                <c:pt idx="5521">
                  <c:v>2149</c:v>
                </c:pt>
                <c:pt idx="5522">
                  <c:v>2149</c:v>
                </c:pt>
                <c:pt idx="5523">
                  <c:v>2149</c:v>
                </c:pt>
                <c:pt idx="5524">
                  <c:v>2149</c:v>
                </c:pt>
                <c:pt idx="5525">
                  <c:v>2149</c:v>
                </c:pt>
                <c:pt idx="5526">
                  <c:v>2149</c:v>
                </c:pt>
                <c:pt idx="5527">
                  <c:v>2150</c:v>
                </c:pt>
                <c:pt idx="5528">
                  <c:v>2150</c:v>
                </c:pt>
                <c:pt idx="5529">
                  <c:v>2150</c:v>
                </c:pt>
                <c:pt idx="5530">
                  <c:v>2150</c:v>
                </c:pt>
                <c:pt idx="5531">
                  <c:v>2150</c:v>
                </c:pt>
                <c:pt idx="5532">
                  <c:v>2150</c:v>
                </c:pt>
                <c:pt idx="5533">
                  <c:v>2151</c:v>
                </c:pt>
                <c:pt idx="5534">
                  <c:v>2151</c:v>
                </c:pt>
                <c:pt idx="5535">
                  <c:v>2151</c:v>
                </c:pt>
                <c:pt idx="5536">
                  <c:v>2152</c:v>
                </c:pt>
                <c:pt idx="5537">
                  <c:v>2152</c:v>
                </c:pt>
                <c:pt idx="5538">
                  <c:v>2152</c:v>
                </c:pt>
                <c:pt idx="5539">
                  <c:v>2153</c:v>
                </c:pt>
                <c:pt idx="5540">
                  <c:v>2154</c:v>
                </c:pt>
                <c:pt idx="5541">
                  <c:v>2154</c:v>
                </c:pt>
                <c:pt idx="5542">
                  <c:v>2154</c:v>
                </c:pt>
                <c:pt idx="5543">
                  <c:v>2154</c:v>
                </c:pt>
                <c:pt idx="5544">
                  <c:v>2155</c:v>
                </c:pt>
                <c:pt idx="5545">
                  <c:v>2156</c:v>
                </c:pt>
                <c:pt idx="5546">
                  <c:v>2157</c:v>
                </c:pt>
                <c:pt idx="5547">
                  <c:v>2157</c:v>
                </c:pt>
                <c:pt idx="5548">
                  <c:v>2158</c:v>
                </c:pt>
                <c:pt idx="5549">
                  <c:v>2158</c:v>
                </c:pt>
                <c:pt idx="5550">
                  <c:v>2158</c:v>
                </c:pt>
                <c:pt idx="5551">
                  <c:v>2158</c:v>
                </c:pt>
                <c:pt idx="5552">
                  <c:v>2158</c:v>
                </c:pt>
                <c:pt idx="5553">
                  <c:v>2158</c:v>
                </c:pt>
                <c:pt idx="5554">
                  <c:v>2158</c:v>
                </c:pt>
                <c:pt idx="5555">
                  <c:v>2158</c:v>
                </c:pt>
                <c:pt idx="5556">
                  <c:v>2158</c:v>
                </c:pt>
                <c:pt idx="5557">
                  <c:v>2158</c:v>
                </c:pt>
                <c:pt idx="5558">
                  <c:v>2158</c:v>
                </c:pt>
                <c:pt idx="5559">
                  <c:v>2158</c:v>
                </c:pt>
                <c:pt idx="5560">
                  <c:v>2158</c:v>
                </c:pt>
                <c:pt idx="5561">
                  <c:v>2159</c:v>
                </c:pt>
                <c:pt idx="5562">
                  <c:v>2159</c:v>
                </c:pt>
                <c:pt idx="5563">
                  <c:v>2159</c:v>
                </c:pt>
                <c:pt idx="5564">
                  <c:v>2159</c:v>
                </c:pt>
                <c:pt idx="5565">
                  <c:v>2160</c:v>
                </c:pt>
                <c:pt idx="5566">
                  <c:v>2160</c:v>
                </c:pt>
                <c:pt idx="5567">
                  <c:v>2160</c:v>
                </c:pt>
                <c:pt idx="5568">
                  <c:v>2160</c:v>
                </c:pt>
                <c:pt idx="5569">
                  <c:v>2160</c:v>
                </c:pt>
                <c:pt idx="5570">
                  <c:v>2161</c:v>
                </c:pt>
                <c:pt idx="5571">
                  <c:v>2161</c:v>
                </c:pt>
                <c:pt idx="5572">
                  <c:v>2161</c:v>
                </c:pt>
                <c:pt idx="5573">
                  <c:v>2161</c:v>
                </c:pt>
                <c:pt idx="5574">
                  <c:v>2161</c:v>
                </c:pt>
                <c:pt idx="5575">
                  <c:v>2161</c:v>
                </c:pt>
                <c:pt idx="5576">
                  <c:v>2162</c:v>
                </c:pt>
                <c:pt idx="5577">
                  <c:v>2162</c:v>
                </c:pt>
                <c:pt idx="5578">
                  <c:v>2162</c:v>
                </c:pt>
                <c:pt idx="5579">
                  <c:v>2162</c:v>
                </c:pt>
                <c:pt idx="5580">
                  <c:v>2162</c:v>
                </c:pt>
                <c:pt idx="5581">
                  <c:v>2163</c:v>
                </c:pt>
                <c:pt idx="5582">
                  <c:v>2163</c:v>
                </c:pt>
                <c:pt idx="5583">
                  <c:v>2164</c:v>
                </c:pt>
                <c:pt idx="5584">
                  <c:v>2165</c:v>
                </c:pt>
                <c:pt idx="5585">
                  <c:v>2165</c:v>
                </c:pt>
                <c:pt idx="5586">
                  <c:v>2165</c:v>
                </c:pt>
                <c:pt idx="5587">
                  <c:v>2165</c:v>
                </c:pt>
                <c:pt idx="5588">
                  <c:v>2165</c:v>
                </c:pt>
                <c:pt idx="5589">
                  <c:v>2165</c:v>
                </c:pt>
                <c:pt idx="5590">
                  <c:v>2165</c:v>
                </c:pt>
                <c:pt idx="5591">
                  <c:v>2165</c:v>
                </c:pt>
                <c:pt idx="5592">
                  <c:v>2165</c:v>
                </c:pt>
                <c:pt idx="5593">
                  <c:v>2165</c:v>
                </c:pt>
                <c:pt idx="5594">
                  <c:v>2165</c:v>
                </c:pt>
                <c:pt idx="5595">
                  <c:v>2165</c:v>
                </c:pt>
                <c:pt idx="5596">
                  <c:v>2165</c:v>
                </c:pt>
                <c:pt idx="5597">
                  <c:v>2165</c:v>
                </c:pt>
                <c:pt idx="5598">
                  <c:v>2165</c:v>
                </c:pt>
                <c:pt idx="5599">
                  <c:v>2165</c:v>
                </c:pt>
                <c:pt idx="5600">
                  <c:v>2165</c:v>
                </c:pt>
                <c:pt idx="5601">
                  <c:v>2165</c:v>
                </c:pt>
                <c:pt idx="5602">
                  <c:v>2165</c:v>
                </c:pt>
                <c:pt idx="5603">
                  <c:v>2165</c:v>
                </c:pt>
                <c:pt idx="5604">
                  <c:v>2165</c:v>
                </c:pt>
                <c:pt idx="5605">
                  <c:v>2165</c:v>
                </c:pt>
                <c:pt idx="5606">
                  <c:v>2165</c:v>
                </c:pt>
                <c:pt idx="5607">
                  <c:v>2165</c:v>
                </c:pt>
                <c:pt idx="5608">
                  <c:v>2165</c:v>
                </c:pt>
                <c:pt idx="5609">
                  <c:v>2166</c:v>
                </c:pt>
                <c:pt idx="5610">
                  <c:v>2167</c:v>
                </c:pt>
                <c:pt idx="5611">
                  <c:v>2168</c:v>
                </c:pt>
                <c:pt idx="5612">
                  <c:v>2168</c:v>
                </c:pt>
                <c:pt idx="5613">
                  <c:v>2168</c:v>
                </c:pt>
                <c:pt idx="5614">
                  <c:v>2168</c:v>
                </c:pt>
                <c:pt idx="5615">
                  <c:v>2169</c:v>
                </c:pt>
                <c:pt idx="5616">
                  <c:v>2169</c:v>
                </c:pt>
                <c:pt idx="5617">
                  <c:v>2170</c:v>
                </c:pt>
                <c:pt idx="5618">
                  <c:v>2170</c:v>
                </c:pt>
                <c:pt idx="5619">
                  <c:v>2170</c:v>
                </c:pt>
                <c:pt idx="5620">
                  <c:v>2170</c:v>
                </c:pt>
                <c:pt idx="5621">
                  <c:v>2171</c:v>
                </c:pt>
                <c:pt idx="5622">
                  <c:v>2172</c:v>
                </c:pt>
                <c:pt idx="5623">
                  <c:v>2173</c:v>
                </c:pt>
                <c:pt idx="5624">
                  <c:v>2174</c:v>
                </c:pt>
                <c:pt idx="5625">
                  <c:v>2175</c:v>
                </c:pt>
                <c:pt idx="5626">
                  <c:v>2176</c:v>
                </c:pt>
                <c:pt idx="5627">
                  <c:v>2177</c:v>
                </c:pt>
                <c:pt idx="5628">
                  <c:v>2178</c:v>
                </c:pt>
                <c:pt idx="5629">
                  <c:v>2179</c:v>
                </c:pt>
                <c:pt idx="5630">
                  <c:v>2179</c:v>
                </c:pt>
                <c:pt idx="5631">
                  <c:v>2179</c:v>
                </c:pt>
                <c:pt idx="5632">
                  <c:v>2179</c:v>
                </c:pt>
                <c:pt idx="5633">
                  <c:v>2180</c:v>
                </c:pt>
                <c:pt idx="5634">
                  <c:v>2181</c:v>
                </c:pt>
                <c:pt idx="5635">
                  <c:v>2181</c:v>
                </c:pt>
                <c:pt idx="5636">
                  <c:v>2182</c:v>
                </c:pt>
                <c:pt idx="5637">
                  <c:v>2182</c:v>
                </c:pt>
                <c:pt idx="5638">
                  <c:v>2182</c:v>
                </c:pt>
                <c:pt idx="5639">
                  <c:v>2182</c:v>
                </c:pt>
                <c:pt idx="5640">
                  <c:v>2182</c:v>
                </c:pt>
                <c:pt idx="5641">
                  <c:v>2183</c:v>
                </c:pt>
                <c:pt idx="5642">
                  <c:v>2184</c:v>
                </c:pt>
                <c:pt idx="5643">
                  <c:v>2185</c:v>
                </c:pt>
                <c:pt idx="5644">
                  <c:v>2186</c:v>
                </c:pt>
                <c:pt idx="5645">
                  <c:v>2187</c:v>
                </c:pt>
                <c:pt idx="5646">
                  <c:v>2187</c:v>
                </c:pt>
                <c:pt idx="5647">
                  <c:v>2187</c:v>
                </c:pt>
                <c:pt idx="5648">
                  <c:v>2187</c:v>
                </c:pt>
                <c:pt idx="5649">
                  <c:v>2187</c:v>
                </c:pt>
                <c:pt idx="5650">
                  <c:v>2187</c:v>
                </c:pt>
                <c:pt idx="5651">
                  <c:v>2187</c:v>
                </c:pt>
                <c:pt idx="5652">
                  <c:v>2187</c:v>
                </c:pt>
                <c:pt idx="5653">
                  <c:v>2187</c:v>
                </c:pt>
                <c:pt idx="5654">
                  <c:v>2187</c:v>
                </c:pt>
                <c:pt idx="5655">
                  <c:v>2187</c:v>
                </c:pt>
                <c:pt idx="5656">
                  <c:v>2188</c:v>
                </c:pt>
                <c:pt idx="5657">
                  <c:v>2189</c:v>
                </c:pt>
                <c:pt idx="5658">
                  <c:v>2190</c:v>
                </c:pt>
                <c:pt idx="5659">
                  <c:v>2191</c:v>
                </c:pt>
                <c:pt idx="5660">
                  <c:v>2192</c:v>
                </c:pt>
                <c:pt idx="5661">
                  <c:v>2192</c:v>
                </c:pt>
                <c:pt idx="5662">
                  <c:v>2192</c:v>
                </c:pt>
                <c:pt idx="5663">
                  <c:v>2193</c:v>
                </c:pt>
                <c:pt idx="5664">
                  <c:v>2193</c:v>
                </c:pt>
                <c:pt idx="5665">
                  <c:v>2194</c:v>
                </c:pt>
                <c:pt idx="5666">
                  <c:v>2195</c:v>
                </c:pt>
                <c:pt idx="5667">
                  <c:v>2195</c:v>
                </c:pt>
                <c:pt idx="5668">
                  <c:v>2196</c:v>
                </c:pt>
                <c:pt idx="5669">
                  <c:v>2196</c:v>
                </c:pt>
                <c:pt idx="5670">
                  <c:v>2197</c:v>
                </c:pt>
                <c:pt idx="5671">
                  <c:v>2197</c:v>
                </c:pt>
                <c:pt idx="5672">
                  <c:v>2197</c:v>
                </c:pt>
                <c:pt idx="5673">
                  <c:v>2197</c:v>
                </c:pt>
                <c:pt idx="5674">
                  <c:v>2197</c:v>
                </c:pt>
                <c:pt idx="5675">
                  <c:v>2197</c:v>
                </c:pt>
                <c:pt idx="5676">
                  <c:v>2197</c:v>
                </c:pt>
                <c:pt idx="5677">
                  <c:v>2197</c:v>
                </c:pt>
                <c:pt idx="5678">
                  <c:v>2197</c:v>
                </c:pt>
                <c:pt idx="5679">
                  <c:v>2197</c:v>
                </c:pt>
                <c:pt idx="5680">
                  <c:v>2198</c:v>
                </c:pt>
                <c:pt idx="5681">
                  <c:v>2199</c:v>
                </c:pt>
                <c:pt idx="5682">
                  <c:v>2200</c:v>
                </c:pt>
                <c:pt idx="5683">
                  <c:v>2201</c:v>
                </c:pt>
                <c:pt idx="5684">
                  <c:v>2202</c:v>
                </c:pt>
                <c:pt idx="5685">
                  <c:v>2202</c:v>
                </c:pt>
                <c:pt idx="5686">
                  <c:v>2203</c:v>
                </c:pt>
                <c:pt idx="5687">
                  <c:v>2204</c:v>
                </c:pt>
                <c:pt idx="5688">
                  <c:v>2205</c:v>
                </c:pt>
                <c:pt idx="5689">
                  <c:v>2206</c:v>
                </c:pt>
                <c:pt idx="5690">
                  <c:v>2206</c:v>
                </c:pt>
                <c:pt idx="5691">
                  <c:v>2206</c:v>
                </c:pt>
                <c:pt idx="5692">
                  <c:v>2206</c:v>
                </c:pt>
                <c:pt idx="5693">
                  <c:v>2207</c:v>
                </c:pt>
                <c:pt idx="5694">
                  <c:v>2207</c:v>
                </c:pt>
                <c:pt idx="5695">
                  <c:v>2208</c:v>
                </c:pt>
                <c:pt idx="5696">
                  <c:v>2208</c:v>
                </c:pt>
                <c:pt idx="5697">
                  <c:v>2209</c:v>
                </c:pt>
                <c:pt idx="5698">
                  <c:v>2210</c:v>
                </c:pt>
                <c:pt idx="5699">
                  <c:v>2210</c:v>
                </c:pt>
                <c:pt idx="5700">
                  <c:v>2210</c:v>
                </c:pt>
                <c:pt idx="5701">
                  <c:v>2210</c:v>
                </c:pt>
                <c:pt idx="5702">
                  <c:v>2210</c:v>
                </c:pt>
                <c:pt idx="5703">
                  <c:v>2211</c:v>
                </c:pt>
                <c:pt idx="5704">
                  <c:v>2212</c:v>
                </c:pt>
                <c:pt idx="5705">
                  <c:v>2213</c:v>
                </c:pt>
                <c:pt idx="5706">
                  <c:v>2213</c:v>
                </c:pt>
                <c:pt idx="5707">
                  <c:v>2213</c:v>
                </c:pt>
                <c:pt idx="5708">
                  <c:v>2213</c:v>
                </c:pt>
                <c:pt idx="5709">
                  <c:v>2213</c:v>
                </c:pt>
                <c:pt idx="5710">
                  <c:v>2214</c:v>
                </c:pt>
                <c:pt idx="5711">
                  <c:v>2215</c:v>
                </c:pt>
                <c:pt idx="5712">
                  <c:v>2216</c:v>
                </c:pt>
                <c:pt idx="5713">
                  <c:v>2217</c:v>
                </c:pt>
                <c:pt idx="5714">
                  <c:v>2217</c:v>
                </c:pt>
                <c:pt idx="5715">
                  <c:v>2217</c:v>
                </c:pt>
                <c:pt idx="5716">
                  <c:v>2218</c:v>
                </c:pt>
                <c:pt idx="5717">
                  <c:v>2219</c:v>
                </c:pt>
                <c:pt idx="5718">
                  <c:v>2220</c:v>
                </c:pt>
                <c:pt idx="5719">
                  <c:v>2221</c:v>
                </c:pt>
                <c:pt idx="5720">
                  <c:v>2222</c:v>
                </c:pt>
                <c:pt idx="5721">
                  <c:v>2223</c:v>
                </c:pt>
                <c:pt idx="5722">
                  <c:v>2223</c:v>
                </c:pt>
                <c:pt idx="5723">
                  <c:v>2223</c:v>
                </c:pt>
                <c:pt idx="5724">
                  <c:v>2223</c:v>
                </c:pt>
                <c:pt idx="5725">
                  <c:v>2223</c:v>
                </c:pt>
                <c:pt idx="5726">
                  <c:v>2223</c:v>
                </c:pt>
                <c:pt idx="5727">
                  <c:v>2223</c:v>
                </c:pt>
                <c:pt idx="5728">
                  <c:v>2223</c:v>
                </c:pt>
                <c:pt idx="5729">
                  <c:v>2224</c:v>
                </c:pt>
                <c:pt idx="5730">
                  <c:v>2225</c:v>
                </c:pt>
                <c:pt idx="5731">
                  <c:v>2225</c:v>
                </c:pt>
                <c:pt idx="5732">
                  <c:v>2226</c:v>
                </c:pt>
                <c:pt idx="5733">
                  <c:v>2227</c:v>
                </c:pt>
                <c:pt idx="5734">
                  <c:v>2228</c:v>
                </c:pt>
                <c:pt idx="5735">
                  <c:v>2229</c:v>
                </c:pt>
                <c:pt idx="5736">
                  <c:v>2230</c:v>
                </c:pt>
                <c:pt idx="5737">
                  <c:v>2231</c:v>
                </c:pt>
                <c:pt idx="5738">
                  <c:v>2232</c:v>
                </c:pt>
                <c:pt idx="5739">
                  <c:v>2233</c:v>
                </c:pt>
                <c:pt idx="5740">
                  <c:v>2234</c:v>
                </c:pt>
                <c:pt idx="5741">
                  <c:v>2235</c:v>
                </c:pt>
                <c:pt idx="5742">
                  <c:v>2236</c:v>
                </c:pt>
                <c:pt idx="5743">
                  <c:v>2237</c:v>
                </c:pt>
                <c:pt idx="5744">
                  <c:v>2238</c:v>
                </c:pt>
                <c:pt idx="5745">
                  <c:v>2239</c:v>
                </c:pt>
                <c:pt idx="5746">
                  <c:v>2239</c:v>
                </c:pt>
                <c:pt idx="5747">
                  <c:v>2239</c:v>
                </c:pt>
                <c:pt idx="5748">
                  <c:v>2239</c:v>
                </c:pt>
                <c:pt idx="5749">
                  <c:v>2239</c:v>
                </c:pt>
                <c:pt idx="5750">
                  <c:v>2239</c:v>
                </c:pt>
                <c:pt idx="5751">
                  <c:v>2239</c:v>
                </c:pt>
                <c:pt idx="5752">
                  <c:v>2239</c:v>
                </c:pt>
                <c:pt idx="5753">
                  <c:v>2239</c:v>
                </c:pt>
                <c:pt idx="5754">
                  <c:v>2239</c:v>
                </c:pt>
                <c:pt idx="5755">
                  <c:v>2239</c:v>
                </c:pt>
                <c:pt idx="5756">
                  <c:v>2239</c:v>
                </c:pt>
                <c:pt idx="5757">
                  <c:v>2239</c:v>
                </c:pt>
                <c:pt idx="5758">
                  <c:v>2240</c:v>
                </c:pt>
                <c:pt idx="5759">
                  <c:v>2241</c:v>
                </c:pt>
                <c:pt idx="5760">
                  <c:v>2242</c:v>
                </c:pt>
                <c:pt idx="5761">
                  <c:v>2243</c:v>
                </c:pt>
                <c:pt idx="5762">
                  <c:v>2243</c:v>
                </c:pt>
                <c:pt idx="5763">
                  <c:v>2243</c:v>
                </c:pt>
                <c:pt idx="5764">
                  <c:v>2244</c:v>
                </c:pt>
                <c:pt idx="5765">
                  <c:v>2245</c:v>
                </c:pt>
                <c:pt idx="5766">
                  <c:v>2245</c:v>
                </c:pt>
                <c:pt idx="5767">
                  <c:v>2246</c:v>
                </c:pt>
                <c:pt idx="5768">
                  <c:v>2246</c:v>
                </c:pt>
                <c:pt idx="5769">
                  <c:v>2246</c:v>
                </c:pt>
                <c:pt idx="5770">
                  <c:v>2247</c:v>
                </c:pt>
                <c:pt idx="5771">
                  <c:v>2248</c:v>
                </c:pt>
                <c:pt idx="5772">
                  <c:v>2249</c:v>
                </c:pt>
                <c:pt idx="5773">
                  <c:v>2250</c:v>
                </c:pt>
                <c:pt idx="5774">
                  <c:v>2251</c:v>
                </c:pt>
                <c:pt idx="5775">
                  <c:v>2252</c:v>
                </c:pt>
                <c:pt idx="5776">
                  <c:v>2253</c:v>
                </c:pt>
                <c:pt idx="5777">
                  <c:v>2254</c:v>
                </c:pt>
                <c:pt idx="5778">
                  <c:v>2254</c:v>
                </c:pt>
                <c:pt idx="5779">
                  <c:v>2254</c:v>
                </c:pt>
                <c:pt idx="5780">
                  <c:v>2254</c:v>
                </c:pt>
                <c:pt idx="5781">
                  <c:v>2254</c:v>
                </c:pt>
                <c:pt idx="5782">
                  <c:v>2255</c:v>
                </c:pt>
                <c:pt idx="5783">
                  <c:v>2256</c:v>
                </c:pt>
                <c:pt idx="5784">
                  <c:v>2257</c:v>
                </c:pt>
                <c:pt idx="5785">
                  <c:v>2257</c:v>
                </c:pt>
                <c:pt idx="5786">
                  <c:v>2257</c:v>
                </c:pt>
                <c:pt idx="5787">
                  <c:v>2257</c:v>
                </c:pt>
                <c:pt idx="5788">
                  <c:v>2257</c:v>
                </c:pt>
                <c:pt idx="5789">
                  <c:v>2257</c:v>
                </c:pt>
                <c:pt idx="5790">
                  <c:v>2257</c:v>
                </c:pt>
                <c:pt idx="5791">
                  <c:v>2257</c:v>
                </c:pt>
                <c:pt idx="5792">
                  <c:v>2257</c:v>
                </c:pt>
                <c:pt idx="5793">
                  <c:v>2257</c:v>
                </c:pt>
                <c:pt idx="5794">
                  <c:v>2257</c:v>
                </c:pt>
                <c:pt idx="5795">
                  <c:v>2257</c:v>
                </c:pt>
                <c:pt idx="5796">
                  <c:v>2257</c:v>
                </c:pt>
                <c:pt idx="5797">
                  <c:v>2257</c:v>
                </c:pt>
                <c:pt idx="5798">
                  <c:v>2257</c:v>
                </c:pt>
                <c:pt idx="5799">
                  <c:v>2258</c:v>
                </c:pt>
                <c:pt idx="5800">
                  <c:v>2259</c:v>
                </c:pt>
                <c:pt idx="5801">
                  <c:v>2260</c:v>
                </c:pt>
                <c:pt idx="5802">
                  <c:v>2260</c:v>
                </c:pt>
                <c:pt idx="5803">
                  <c:v>2261</c:v>
                </c:pt>
                <c:pt idx="5804">
                  <c:v>2262</c:v>
                </c:pt>
                <c:pt idx="5805">
                  <c:v>2262</c:v>
                </c:pt>
                <c:pt idx="5806">
                  <c:v>2262</c:v>
                </c:pt>
                <c:pt idx="5807">
                  <c:v>2263</c:v>
                </c:pt>
                <c:pt idx="5808">
                  <c:v>2264</c:v>
                </c:pt>
                <c:pt idx="5809">
                  <c:v>2265</c:v>
                </c:pt>
                <c:pt idx="5810">
                  <c:v>2266</c:v>
                </c:pt>
                <c:pt idx="5811">
                  <c:v>2267</c:v>
                </c:pt>
                <c:pt idx="5812">
                  <c:v>2267</c:v>
                </c:pt>
                <c:pt idx="5813">
                  <c:v>2268</c:v>
                </c:pt>
                <c:pt idx="5814">
                  <c:v>2269</c:v>
                </c:pt>
                <c:pt idx="5815">
                  <c:v>2270</c:v>
                </c:pt>
                <c:pt idx="5816">
                  <c:v>2270</c:v>
                </c:pt>
                <c:pt idx="5817">
                  <c:v>2271</c:v>
                </c:pt>
                <c:pt idx="5818">
                  <c:v>2271</c:v>
                </c:pt>
                <c:pt idx="5819">
                  <c:v>2271</c:v>
                </c:pt>
                <c:pt idx="5820">
                  <c:v>2272</c:v>
                </c:pt>
                <c:pt idx="5821">
                  <c:v>2272</c:v>
                </c:pt>
                <c:pt idx="5822">
                  <c:v>2273</c:v>
                </c:pt>
                <c:pt idx="5823">
                  <c:v>2273</c:v>
                </c:pt>
                <c:pt idx="5824">
                  <c:v>2273</c:v>
                </c:pt>
                <c:pt idx="5825">
                  <c:v>2273</c:v>
                </c:pt>
                <c:pt idx="5826">
                  <c:v>2273</c:v>
                </c:pt>
                <c:pt idx="5827">
                  <c:v>2274</c:v>
                </c:pt>
                <c:pt idx="5828">
                  <c:v>2274</c:v>
                </c:pt>
                <c:pt idx="5829">
                  <c:v>2275</c:v>
                </c:pt>
                <c:pt idx="5830">
                  <c:v>2275</c:v>
                </c:pt>
                <c:pt idx="5831">
                  <c:v>2276</c:v>
                </c:pt>
                <c:pt idx="5832">
                  <c:v>2277</c:v>
                </c:pt>
                <c:pt idx="5833">
                  <c:v>2278</c:v>
                </c:pt>
                <c:pt idx="5834">
                  <c:v>2279</c:v>
                </c:pt>
                <c:pt idx="5835">
                  <c:v>2280</c:v>
                </c:pt>
                <c:pt idx="5836">
                  <c:v>2281</c:v>
                </c:pt>
                <c:pt idx="5837">
                  <c:v>2282</c:v>
                </c:pt>
                <c:pt idx="5838">
                  <c:v>2283</c:v>
                </c:pt>
                <c:pt idx="5839">
                  <c:v>2284</c:v>
                </c:pt>
                <c:pt idx="5840">
                  <c:v>2285</c:v>
                </c:pt>
                <c:pt idx="5841">
                  <c:v>2285</c:v>
                </c:pt>
                <c:pt idx="5842">
                  <c:v>2285</c:v>
                </c:pt>
                <c:pt idx="5843">
                  <c:v>2286</c:v>
                </c:pt>
                <c:pt idx="5844">
                  <c:v>2287</c:v>
                </c:pt>
                <c:pt idx="5845">
                  <c:v>2288</c:v>
                </c:pt>
                <c:pt idx="5846">
                  <c:v>2289</c:v>
                </c:pt>
                <c:pt idx="5847">
                  <c:v>2290</c:v>
                </c:pt>
                <c:pt idx="5848">
                  <c:v>2290</c:v>
                </c:pt>
                <c:pt idx="5849">
                  <c:v>2290</c:v>
                </c:pt>
                <c:pt idx="5850">
                  <c:v>2291</c:v>
                </c:pt>
                <c:pt idx="5851">
                  <c:v>2292</c:v>
                </c:pt>
                <c:pt idx="5852">
                  <c:v>2293</c:v>
                </c:pt>
                <c:pt idx="5853">
                  <c:v>2294</c:v>
                </c:pt>
                <c:pt idx="5854">
                  <c:v>2295</c:v>
                </c:pt>
                <c:pt idx="5855">
                  <c:v>2296</c:v>
                </c:pt>
                <c:pt idx="5856">
                  <c:v>2296</c:v>
                </c:pt>
                <c:pt idx="5857">
                  <c:v>2296</c:v>
                </c:pt>
                <c:pt idx="5858">
                  <c:v>2296</c:v>
                </c:pt>
                <c:pt idx="5859">
                  <c:v>2296</c:v>
                </c:pt>
                <c:pt idx="5860">
                  <c:v>2296</c:v>
                </c:pt>
                <c:pt idx="5861">
                  <c:v>2296</c:v>
                </c:pt>
                <c:pt idx="5862">
                  <c:v>2296</c:v>
                </c:pt>
                <c:pt idx="5863">
                  <c:v>2296</c:v>
                </c:pt>
                <c:pt idx="5864">
                  <c:v>2296</c:v>
                </c:pt>
                <c:pt idx="5865">
                  <c:v>2296</c:v>
                </c:pt>
                <c:pt idx="5866">
                  <c:v>2296</c:v>
                </c:pt>
                <c:pt idx="5867">
                  <c:v>2296</c:v>
                </c:pt>
                <c:pt idx="5868">
                  <c:v>2296</c:v>
                </c:pt>
                <c:pt idx="5869">
                  <c:v>2296</c:v>
                </c:pt>
                <c:pt idx="5870">
                  <c:v>2296</c:v>
                </c:pt>
                <c:pt idx="5871">
                  <c:v>2296</c:v>
                </c:pt>
                <c:pt idx="5872">
                  <c:v>2296</c:v>
                </c:pt>
                <c:pt idx="5873">
                  <c:v>2296</c:v>
                </c:pt>
                <c:pt idx="5874">
                  <c:v>2296</c:v>
                </c:pt>
                <c:pt idx="5875">
                  <c:v>2296</c:v>
                </c:pt>
                <c:pt idx="5876">
                  <c:v>2296</c:v>
                </c:pt>
                <c:pt idx="5877">
                  <c:v>2296</c:v>
                </c:pt>
                <c:pt idx="5878">
                  <c:v>2296</c:v>
                </c:pt>
                <c:pt idx="5879">
                  <c:v>2296</c:v>
                </c:pt>
                <c:pt idx="5880">
                  <c:v>2296</c:v>
                </c:pt>
                <c:pt idx="5881">
                  <c:v>2296</c:v>
                </c:pt>
                <c:pt idx="5882">
                  <c:v>2296</c:v>
                </c:pt>
                <c:pt idx="5883">
                  <c:v>2296</c:v>
                </c:pt>
                <c:pt idx="5884">
                  <c:v>2296</c:v>
                </c:pt>
                <c:pt idx="5885">
                  <c:v>2297</c:v>
                </c:pt>
                <c:pt idx="5886">
                  <c:v>2298</c:v>
                </c:pt>
                <c:pt idx="5887">
                  <c:v>2298</c:v>
                </c:pt>
                <c:pt idx="5888">
                  <c:v>2299</c:v>
                </c:pt>
                <c:pt idx="5889">
                  <c:v>2300</c:v>
                </c:pt>
                <c:pt idx="5890">
                  <c:v>2301</c:v>
                </c:pt>
                <c:pt idx="5891">
                  <c:v>2302</c:v>
                </c:pt>
                <c:pt idx="5892">
                  <c:v>2303</c:v>
                </c:pt>
                <c:pt idx="5893">
                  <c:v>2304</c:v>
                </c:pt>
                <c:pt idx="5894">
                  <c:v>2305</c:v>
                </c:pt>
                <c:pt idx="5895">
                  <c:v>2305</c:v>
                </c:pt>
                <c:pt idx="5896">
                  <c:v>2305</c:v>
                </c:pt>
                <c:pt idx="5897">
                  <c:v>2306</c:v>
                </c:pt>
                <c:pt idx="5898">
                  <c:v>2306</c:v>
                </c:pt>
                <c:pt idx="5899">
                  <c:v>2307</c:v>
                </c:pt>
                <c:pt idx="5900">
                  <c:v>2307</c:v>
                </c:pt>
                <c:pt idx="5901">
                  <c:v>2307</c:v>
                </c:pt>
                <c:pt idx="5902">
                  <c:v>2308</c:v>
                </c:pt>
                <c:pt idx="5903">
                  <c:v>2309</c:v>
                </c:pt>
                <c:pt idx="5904">
                  <c:v>2309</c:v>
                </c:pt>
                <c:pt idx="5905">
                  <c:v>2310</c:v>
                </c:pt>
                <c:pt idx="5906">
                  <c:v>2310</c:v>
                </c:pt>
                <c:pt idx="5907">
                  <c:v>2311</c:v>
                </c:pt>
                <c:pt idx="5908">
                  <c:v>2311</c:v>
                </c:pt>
                <c:pt idx="5909">
                  <c:v>2312</c:v>
                </c:pt>
                <c:pt idx="5910">
                  <c:v>2312</c:v>
                </c:pt>
                <c:pt idx="5911">
                  <c:v>2313</c:v>
                </c:pt>
                <c:pt idx="5912">
                  <c:v>2314</c:v>
                </c:pt>
                <c:pt idx="5913">
                  <c:v>2314</c:v>
                </c:pt>
                <c:pt idx="5914">
                  <c:v>2314</c:v>
                </c:pt>
                <c:pt idx="5915">
                  <c:v>2314</c:v>
                </c:pt>
                <c:pt idx="5916">
                  <c:v>2314</c:v>
                </c:pt>
                <c:pt idx="5917">
                  <c:v>2314</c:v>
                </c:pt>
                <c:pt idx="5918">
                  <c:v>2314</c:v>
                </c:pt>
                <c:pt idx="5919">
                  <c:v>2314</c:v>
                </c:pt>
                <c:pt idx="5920">
                  <c:v>2314</c:v>
                </c:pt>
                <c:pt idx="5921">
                  <c:v>2314</c:v>
                </c:pt>
                <c:pt idx="5922">
                  <c:v>2314</c:v>
                </c:pt>
                <c:pt idx="5923">
                  <c:v>2314</c:v>
                </c:pt>
                <c:pt idx="5924">
                  <c:v>2314</c:v>
                </c:pt>
                <c:pt idx="5925">
                  <c:v>2314</c:v>
                </c:pt>
                <c:pt idx="5926">
                  <c:v>2314</c:v>
                </c:pt>
                <c:pt idx="5927">
                  <c:v>2314</c:v>
                </c:pt>
                <c:pt idx="5928">
                  <c:v>2314</c:v>
                </c:pt>
                <c:pt idx="5929">
                  <c:v>2314</c:v>
                </c:pt>
                <c:pt idx="5930">
                  <c:v>2314</c:v>
                </c:pt>
                <c:pt idx="5931">
                  <c:v>2314</c:v>
                </c:pt>
                <c:pt idx="5932">
                  <c:v>2315</c:v>
                </c:pt>
                <c:pt idx="5933">
                  <c:v>2316</c:v>
                </c:pt>
                <c:pt idx="5934">
                  <c:v>2317</c:v>
                </c:pt>
                <c:pt idx="5935">
                  <c:v>2317</c:v>
                </c:pt>
                <c:pt idx="5936">
                  <c:v>2318</c:v>
                </c:pt>
                <c:pt idx="5937">
                  <c:v>2318</c:v>
                </c:pt>
                <c:pt idx="5938">
                  <c:v>2319</c:v>
                </c:pt>
                <c:pt idx="5939">
                  <c:v>2320</c:v>
                </c:pt>
                <c:pt idx="5940">
                  <c:v>2321</c:v>
                </c:pt>
                <c:pt idx="5941">
                  <c:v>2322</c:v>
                </c:pt>
                <c:pt idx="5942">
                  <c:v>2323</c:v>
                </c:pt>
                <c:pt idx="5943">
                  <c:v>2324</c:v>
                </c:pt>
                <c:pt idx="5944">
                  <c:v>2325</c:v>
                </c:pt>
                <c:pt idx="5945">
                  <c:v>2326</c:v>
                </c:pt>
                <c:pt idx="5946">
                  <c:v>2326</c:v>
                </c:pt>
                <c:pt idx="5947">
                  <c:v>2326</c:v>
                </c:pt>
                <c:pt idx="5948">
                  <c:v>2327</c:v>
                </c:pt>
                <c:pt idx="5949">
                  <c:v>2327</c:v>
                </c:pt>
                <c:pt idx="5950">
                  <c:v>2327</c:v>
                </c:pt>
                <c:pt idx="5951">
                  <c:v>2328</c:v>
                </c:pt>
                <c:pt idx="5952">
                  <c:v>2328</c:v>
                </c:pt>
                <c:pt idx="5953">
                  <c:v>2328</c:v>
                </c:pt>
                <c:pt idx="5954">
                  <c:v>2329</c:v>
                </c:pt>
                <c:pt idx="5955">
                  <c:v>2329</c:v>
                </c:pt>
                <c:pt idx="5956">
                  <c:v>2329</c:v>
                </c:pt>
                <c:pt idx="5957">
                  <c:v>2329</c:v>
                </c:pt>
                <c:pt idx="5958">
                  <c:v>2329</c:v>
                </c:pt>
                <c:pt idx="5959">
                  <c:v>2330</c:v>
                </c:pt>
                <c:pt idx="5960">
                  <c:v>2331</c:v>
                </c:pt>
                <c:pt idx="5961">
                  <c:v>2331</c:v>
                </c:pt>
                <c:pt idx="5962">
                  <c:v>2332</c:v>
                </c:pt>
                <c:pt idx="5963">
                  <c:v>2332</c:v>
                </c:pt>
                <c:pt idx="5964">
                  <c:v>2333</c:v>
                </c:pt>
                <c:pt idx="5965">
                  <c:v>2333</c:v>
                </c:pt>
                <c:pt idx="5966">
                  <c:v>2333</c:v>
                </c:pt>
                <c:pt idx="5967">
                  <c:v>2334</c:v>
                </c:pt>
                <c:pt idx="5968">
                  <c:v>2334</c:v>
                </c:pt>
                <c:pt idx="5969">
                  <c:v>2334</c:v>
                </c:pt>
                <c:pt idx="5970">
                  <c:v>2334</c:v>
                </c:pt>
                <c:pt idx="5971">
                  <c:v>2334</c:v>
                </c:pt>
                <c:pt idx="5972">
                  <c:v>2334</c:v>
                </c:pt>
                <c:pt idx="5973">
                  <c:v>2334</c:v>
                </c:pt>
                <c:pt idx="5974">
                  <c:v>2334</c:v>
                </c:pt>
                <c:pt idx="5975">
                  <c:v>2334</c:v>
                </c:pt>
                <c:pt idx="5976">
                  <c:v>2334</c:v>
                </c:pt>
                <c:pt idx="5977">
                  <c:v>2334</c:v>
                </c:pt>
                <c:pt idx="5978">
                  <c:v>2334</c:v>
                </c:pt>
                <c:pt idx="5979">
                  <c:v>2334</c:v>
                </c:pt>
                <c:pt idx="5980">
                  <c:v>2335</c:v>
                </c:pt>
                <c:pt idx="5981">
                  <c:v>2335</c:v>
                </c:pt>
                <c:pt idx="5982">
                  <c:v>2336</c:v>
                </c:pt>
                <c:pt idx="5983">
                  <c:v>2336</c:v>
                </c:pt>
                <c:pt idx="5984">
                  <c:v>2337</c:v>
                </c:pt>
                <c:pt idx="5985">
                  <c:v>2338</c:v>
                </c:pt>
                <c:pt idx="5986">
                  <c:v>2339</c:v>
                </c:pt>
                <c:pt idx="5987">
                  <c:v>2339</c:v>
                </c:pt>
                <c:pt idx="5988">
                  <c:v>2339</c:v>
                </c:pt>
                <c:pt idx="5989">
                  <c:v>2339</c:v>
                </c:pt>
                <c:pt idx="5990">
                  <c:v>2339</c:v>
                </c:pt>
                <c:pt idx="5991">
                  <c:v>2340</c:v>
                </c:pt>
                <c:pt idx="5992">
                  <c:v>2340</c:v>
                </c:pt>
                <c:pt idx="5993">
                  <c:v>2341</c:v>
                </c:pt>
                <c:pt idx="5994">
                  <c:v>2342</c:v>
                </c:pt>
                <c:pt idx="5995">
                  <c:v>2343</c:v>
                </c:pt>
                <c:pt idx="5996">
                  <c:v>2344</c:v>
                </c:pt>
                <c:pt idx="5997">
                  <c:v>2344</c:v>
                </c:pt>
                <c:pt idx="5998">
                  <c:v>2344</c:v>
                </c:pt>
                <c:pt idx="5999">
                  <c:v>2344</c:v>
                </c:pt>
                <c:pt idx="6000">
                  <c:v>2345</c:v>
                </c:pt>
                <c:pt idx="6001">
                  <c:v>2345</c:v>
                </c:pt>
                <c:pt idx="6002">
                  <c:v>2345</c:v>
                </c:pt>
                <c:pt idx="6003">
                  <c:v>2346</c:v>
                </c:pt>
                <c:pt idx="6004">
                  <c:v>2347</c:v>
                </c:pt>
                <c:pt idx="6005">
                  <c:v>2348</c:v>
                </c:pt>
                <c:pt idx="6006">
                  <c:v>2349</c:v>
                </c:pt>
                <c:pt idx="6007">
                  <c:v>2349</c:v>
                </c:pt>
                <c:pt idx="6008">
                  <c:v>2349</c:v>
                </c:pt>
                <c:pt idx="6009">
                  <c:v>2349</c:v>
                </c:pt>
                <c:pt idx="6010">
                  <c:v>2349</c:v>
                </c:pt>
                <c:pt idx="6011">
                  <c:v>2350</c:v>
                </c:pt>
                <c:pt idx="6012">
                  <c:v>2351</c:v>
                </c:pt>
                <c:pt idx="6013">
                  <c:v>2351</c:v>
                </c:pt>
                <c:pt idx="6014">
                  <c:v>2351</c:v>
                </c:pt>
                <c:pt idx="6015">
                  <c:v>2352</c:v>
                </c:pt>
                <c:pt idx="6016">
                  <c:v>2352</c:v>
                </c:pt>
                <c:pt idx="6017">
                  <c:v>2353</c:v>
                </c:pt>
                <c:pt idx="6018">
                  <c:v>2354</c:v>
                </c:pt>
                <c:pt idx="6019">
                  <c:v>2354</c:v>
                </c:pt>
                <c:pt idx="6020">
                  <c:v>2354</c:v>
                </c:pt>
                <c:pt idx="6021">
                  <c:v>2355</c:v>
                </c:pt>
                <c:pt idx="6022">
                  <c:v>2355</c:v>
                </c:pt>
                <c:pt idx="6023">
                  <c:v>2355</c:v>
                </c:pt>
                <c:pt idx="6024">
                  <c:v>2355</c:v>
                </c:pt>
                <c:pt idx="6025">
                  <c:v>2355</c:v>
                </c:pt>
                <c:pt idx="6026">
                  <c:v>2355</c:v>
                </c:pt>
                <c:pt idx="6027">
                  <c:v>2355</c:v>
                </c:pt>
                <c:pt idx="6028">
                  <c:v>2356</c:v>
                </c:pt>
                <c:pt idx="6029">
                  <c:v>2356</c:v>
                </c:pt>
                <c:pt idx="6030">
                  <c:v>2357</c:v>
                </c:pt>
                <c:pt idx="6031">
                  <c:v>2358</c:v>
                </c:pt>
                <c:pt idx="6032">
                  <c:v>2359</c:v>
                </c:pt>
                <c:pt idx="6033">
                  <c:v>2359</c:v>
                </c:pt>
                <c:pt idx="6034">
                  <c:v>2360</c:v>
                </c:pt>
                <c:pt idx="6035">
                  <c:v>2360</c:v>
                </c:pt>
                <c:pt idx="6036">
                  <c:v>2360</c:v>
                </c:pt>
                <c:pt idx="6037">
                  <c:v>2360</c:v>
                </c:pt>
                <c:pt idx="6038">
                  <c:v>2361</c:v>
                </c:pt>
                <c:pt idx="6039">
                  <c:v>2361</c:v>
                </c:pt>
                <c:pt idx="6040">
                  <c:v>2361</c:v>
                </c:pt>
                <c:pt idx="6041">
                  <c:v>2362</c:v>
                </c:pt>
                <c:pt idx="6042">
                  <c:v>2363</c:v>
                </c:pt>
                <c:pt idx="6043">
                  <c:v>2363</c:v>
                </c:pt>
                <c:pt idx="6044">
                  <c:v>2364</c:v>
                </c:pt>
                <c:pt idx="6045">
                  <c:v>2364</c:v>
                </c:pt>
                <c:pt idx="6046">
                  <c:v>2365</c:v>
                </c:pt>
                <c:pt idx="6047">
                  <c:v>2365</c:v>
                </c:pt>
                <c:pt idx="6048">
                  <c:v>2366</c:v>
                </c:pt>
                <c:pt idx="6049">
                  <c:v>2367</c:v>
                </c:pt>
                <c:pt idx="6050">
                  <c:v>2368</c:v>
                </c:pt>
                <c:pt idx="6051">
                  <c:v>2369</c:v>
                </c:pt>
                <c:pt idx="6052">
                  <c:v>2369</c:v>
                </c:pt>
                <c:pt idx="6053">
                  <c:v>2369</c:v>
                </c:pt>
                <c:pt idx="6054">
                  <c:v>2369</c:v>
                </c:pt>
                <c:pt idx="6055">
                  <c:v>2370</c:v>
                </c:pt>
                <c:pt idx="6056">
                  <c:v>2371</c:v>
                </c:pt>
                <c:pt idx="6057">
                  <c:v>2371</c:v>
                </c:pt>
                <c:pt idx="6058">
                  <c:v>2371</c:v>
                </c:pt>
                <c:pt idx="6059">
                  <c:v>2371</c:v>
                </c:pt>
                <c:pt idx="6060">
                  <c:v>2371</c:v>
                </c:pt>
                <c:pt idx="6061">
                  <c:v>2371</c:v>
                </c:pt>
                <c:pt idx="6062">
                  <c:v>2371</c:v>
                </c:pt>
                <c:pt idx="6063">
                  <c:v>2371</c:v>
                </c:pt>
                <c:pt idx="6064">
                  <c:v>2372</c:v>
                </c:pt>
                <c:pt idx="6065">
                  <c:v>2372</c:v>
                </c:pt>
                <c:pt idx="6066">
                  <c:v>2372</c:v>
                </c:pt>
                <c:pt idx="6067">
                  <c:v>2373</c:v>
                </c:pt>
                <c:pt idx="6068">
                  <c:v>2373</c:v>
                </c:pt>
                <c:pt idx="6069">
                  <c:v>2373</c:v>
                </c:pt>
                <c:pt idx="6070">
                  <c:v>2373</c:v>
                </c:pt>
                <c:pt idx="6071">
                  <c:v>2373</c:v>
                </c:pt>
                <c:pt idx="6072">
                  <c:v>2374</c:v>
                </c:pt>
                <c:pt idx="6073">
                  <c:v>2374</c:v>
                </c:pt>
                <c:pt idx="6074">
                  <c:v>2375</c:v>
                </c:pt>
                <c:pt idx="6075">
                  <c:v>2376</c:v>
                </c:pt>
                <c:pt idx="6076">
                  <c:v>2377</c:v>
                </c:pt>
                <c:pt idx="6077">
                  <c:v>2378</c:v>
                </c:pt>
                <c:pt idx="6078">
                  <c:v>2379</c:v>
                </c:pt>
                <c:pt idx="6079">
                  <c:v>2379</c:v>
                </c:pt>
                <c:pt idx="6080">
                  <c:v>2379</c:v>
                </c:pt>
                <c:pt idx="6081">
                  <c:v>2380</c:v>
                </c:pt>
                <c:pt idx="6082">
                  <c:v>2381</c:v>
                </c:pt>
                <c:pt idx="6083">
                  <c:v>2382</c:v>
                </c:pt>
                <c:pt idx="6084">
                  <c:v>2383</c:v>
                </c:pt>
                <c:pt idx="6085">
                  <c:v>2384</c:v>
                </c:pt>
                <c:pt idx="6086">
                  <c:v>2385</c:v>
                </c:pt>
                <c:pt idx="6087">
                  <c:v>2386</c:v>
                </c:pt>
                <c:pt idx="6088">
                  <c:v>2387</c:v>
                </c:pt>
                <c:pt idx="6089">
                  <c:v>2388</c:v>
                </c:pt>
                <c:pt idx="6090">
                  <c:v>2389</c:v>
                </c:pt>
                <c:pt idx="6091">
                  <c:v>2390</c:v>
                </c:pt>
                <c:pt idx="6092">
                  <c:v>2391</c:v>
                </c:pt>
                <c:pt idx="6093">
                  <c:v>2392</c:v>
                </c:pt>
                <c:pt idx="6094">
                  <c:v>2393</c:v>
                </c:pt>
                <c:pt idx="6095">
                  <c:v>2394</c:v>
                </c:pt>
                <c:pt idx="6096">
                  <c:v>2395</c:v>
                </c:pt>
                <c:pt idx="6097">
                  <c:v>2396</c:v>
                </c:pt>
                <c:pt idx="6098">
                  <c:v>2397</c:v>
                </c:pt>
                <c:pt idx="6099">
                  <c:v>2398</c:v>
                </c:pt>
                <c:pt idx="6100">
                  <c:v>2398</c:v>
                </c:pt>
                <c:pt idx="6101">
                  <c:v>2399</c:v>
                </c:pt>
                <c:pt idx="6102">
                  <c:v>2399</c:v>
                </c:pt>
                <c:pt idx="6103">
                  <c:v>2400</c:v>
                </c:pt>
                <c:pt idx="6104">
                  <c:v>2400</c:v>
                </c:pt>
                <c:pt idx="6105">
                  <c:v>2400</c:v>
                </c:pt>
                <c:pt idx="6106">
                  <c:v>2400</c:v>
                </c:pt>
                <c:pt idx="6107">
                  <c:v>2400</c:v>
                </c:pt>
                <c:pt idx="6108">
                  <c:v>2400</c:v>
                </c:pt>
                <c:pt idx="6109">
                  <c:v>2400</c:v>
                </c:pt>
                <c:pt idx="6110">
                  <c:v>2400</c:v>
                </c:pt>
                <c:pt idx="6111">
                  <c:v>2401</c:v>
                </c:pt>
                <c:pt idx="6112">
                  <c:v>2402</c:v>
                </c:pt>
                <c:pt idx="6113">
                  <c:v>2403</c:v>
                </c:pt>
                <c:pt idx="6114">
                  <c:v>2404</c:v>
                </c:pt>
                <c:pt idx="6115">
                  <c:v>2404</c:v>
                </c:pt>
                <c:pt idx="6116">
                  <c:v>2405</c:v>
                </c:pt>
                <c:pt idx="6117">
                  <c:v>2406</c:v>
                </c:pt>
                <c:pt idx="6118">
                  <c:v>2406</c:v>
                </c:pt>
                <c:pt idx="6119">
                  <c:v>2406</c:v>
                </c:pt>
                <c:pt idx="6120">
                  <c:v>2406</c:v>
                </c:pt>
                <c:pt idx="6121">
                  <c:v>2406</c:v>
                </c:pt>
                <c:pt idx="6122">
                  <c:v>2407</c:v>
                </c:pt>
                <c:pt idx="6123">
                  <c:v>2408</c:v>
                </c:pt>
                <c:pt idx="6124">
                  <c:v>2409</c:v>
                </c:pt>
                <c:pt idx="6125">
                  <c:v>2410</c:v>
                </c:pt>
                <c:pt idx="6126">
                  <c:v>2411</c:v>
                </c:pt>
                <c:pt idx="6127">
                  <c:v>2411</c:v>
                </c:pt>
                <c:pt idx="6128">
                  <c:v>2412</c:v>
                </c:pt>
                <c:pt idx="6129">
                  <c:v>2413</c:v>
                </c:pt>
                <c:pt idx="6130">
                  <c:v>2414</c:v>
                </c:pt>
                <c:pt idx="6131">
                  <c:v>2415</c:v>
                </c:pt>
                <c:pt idx="6132">
                  <c:v>2416</c:v>
                </c:pt>
                <c:pt idx="6133">
                  <c:v>2416</c:v>
                </c:pt>
                <c:pt idx="6134">
                  <c:v>2417</c:v>
                </c:pt>
                <c:pt idx="6135">
                  <c:v>2418</c:v>
                </c:pt>
                <c:pt idx="6136">
                  <c:v>2419</c:v>
                </c:pt>
                <c:pt idx="6137">
                  <c:v>2420</c:v>
                </c:pt>
                <c:pt idx="6138">
                  <c:v>2421</c:v>
                </c:pt>
                <c:pt idx="6139">
                  <c:v>2422</c:v>
                </c:pt>
                <c:pt idx="6140">
                  <c:v>2423</c:v>
                </c:pt>
                <c:pt idx="6141">
                  <c:v>2423</c:v>
                </c:pt>
                <c:pt idx="6142">
                  <c:v>2423</c:v>
                </c:pt>
                <c:pt idx="6143">
                  <c:v>2424</c:v>
                </c:pt>
                <c:pt idx="6144">
                  <c:v>2425</c:v>
                </c:pt>
                <c:pt idx="6145">
                  <c:v>2425</c:v>
                </c:pt>
                <c:pt idx="6146">
                  <c:v>2426</c:v>
                </c:pt>
                <c:pt idx="6147">
                  <c:v>2427</c:v>
                </c:pt>
                <c:pt idx="6148">
                  <c:v>2428</c:v>
                </c:pt>
                <c:pt idx="6149">
                  <c:v>2429</c:v>
                </c:pt>
                <c:pt idx="6150">
                  <c:v>2429</c:v>
                </c:pt>
                <c:pt idx="6151">
                  <c:v>2430</c:v>
                </c:pt>
                <c:pt idx="6152">
                  <c:v>2431</c:v>
                </c:pt>
                <c:pt idx="6153">
                  <c:v>2432</c:v>
                </c:pt>
                <c:pt idx="6154">
                  <c:v>2433</c:v>
                </c:pt>
                <c:pt idx="6155">
                  <c:v>2433</c:v>
                </c:pt>
                <c:pt idx="6156">
                  <c:v>2434</c:v>
                </c:pt>
                <c:pt idx="6157">
                  <c:v>2434</c:v>
                </c:pt>
                <c:pt idx="6158">
                  <c:v>2434</c:v>
                </c:pt>
                <c:pt idx="6159">
                  <c:v>2434</c:v>
                </c:pt>
                <c:pt idx="6160">
                  <c:v>2434</c:v>
                </c:pt>
                <c:pt idx="6161">
                  <c:v>2434</c:v>
                </c:pt>
                <c:pt idx="6162">
                  <c:v>2434</c:v>
                </c:pt>
                <c:pt idx="6163">
                  <c:v>2434</c:v>
                </c:pt>
                <c:pt idx="6164">
                  <c:v>2434</c:v>
                </c:pt>
                <c:pt idx="6165">
                  <c:v>2435</c:v>
                </c:pt>
                <c:pt idx="6166">
                  <c:v>2436</c:v>
                </c:pt>
                <c:pt idx="6167">
                  <c:v>2436</c:v>
                </c:pt>
                <c:pt idx="6168">
                  <c:v>2436</c:v>
                </c:pt>
                <c:pt idx="6169">
                  <c:v>2436</c:v>
                </c:pt>
                <c:pt idx="6170">
                  <c:v>2436</c:v>
                </c:pt>
                <c:pt idx="6171">
                  <c:v>2437</c:v>
                </c:pt>
                <c:pt idx="6172">
                  <c:v>2437</c:v>
                </c:pt>
                <c:pt idx="6173">
                  <c:v>2437</c:v>
                </c:pt>
                <c:pt idx="6174">
                  <c:v>2437</c:v>
                </c:pt>
                <c:pt idx="6175">
                  <c:v>2437</c:v>
                </c:pt>
                <c:pt idx="6176">
                  <c:v>2438</c:v>
                </c:pt>
                <c:pt idx="6177">
                  <c:v>2439</c:v>
                </c:pt>
                <c:pt idx="6178">
                  <c:v>2439</c:v>
                </c:pt>
                <c:pt idx="6179">
                  <c:v>2439</c:v>
                </c:pt>
                <c:pt idx="6180">
                  <c:v>2439</c:v>
                </c:pt>
                <c:pt idx="6181">
                  <c:v>2439</c:v>
                </c:pt>
                <c:pt idx="6182">
                  <c:v>2439</c:v>
                </c:pt>
                <c:pt idx="6183">
                  <c:v>2440</c:v>
                </c:pt>
                <c:pt idx="6184">
                  <c:v>2440</c:v>
                </c:pt>
                <c:pt idx="6185">
                  <c:v>2441</c:v>
                </c:pt>
                <c:pt idx="6186">
                  <c:v>2442</c:v>
                </c:pt>
                <c:pt idx="6187">
                  <c:v>2443</c:v>
                </c:pt>
                <c:pt idx="6188">
                  <c:v>2444</c:v>
                </c:pt>
                <c:pt idx="6189">
                  <c:v>2445</c:v>
                </c:pt>
                <c:pt idx="6190">
                  <c:v>2445</c:v>
                </c:pt>
                <c:pt idx="6191">
                  <c:v>2446</c:v>
                </c:pt>
                <c:pt idx="6192">
                  <c:v>2447</c:v>
                </c:pt>
                <c:pt idx="6193">
                  <c:v>2447</c:v>
                </c:pt>
                <c:pt idx="6194">
                  <c:v>2447</c:v>
                </c:pt>
                <c:pt idx="6195">
                  <c:v>2448</c:v>
                </c:pt>
                <c:pt idx="6196">
                  <c:v>2448</c:v>
                </c:pt>
                <c:pt idx="6197">
                  <c:v>2449</c:v>
                </c:pt>
                <c:pt idx="6198">
                  <c:v>2449</c:v>
                </c:pt>
                <c:pt idx="6199">
                  <c:v>2449</c:v>
                </c:pt>
                <c:pt idx="6200">
                  <c:v>2449</c:v>
                </c:pt>
                <c:pt idx="6201">
                  <c:v>2449</c:v>
                </c:pt>
                <c:pt idx="6202">
                  <c:v>2449</c:v>
                </c:pt>
                <c:pt idx="6203">
                  <c:v>2449</c:v>
                </c:pt>
                <c:pt idx="6204">
                  <c:v>2449</c:v>
                </c:pt>
                <c:pt idx="6205">
                  <c:v>2449</c:v>
                </c:pt>
                <c:pt idx="6206">
                  <c:v>2449</c:v>
                </c:pt>
                <c:pt idx="6207">
                  <c:v>2449</c:v>
                </c:pt>
                <c:pt idx="6208">
                  <c:v>2449</c:v>
                </c:pt>
                <c:pt idx="6209">
                  <c:v>2449</c:v>
                </c:pt>
                <c:pt idx="6210">
                  <c:v>2449</c:v>
                </c:pt>
                <c:pt idx="6211">
                  <c:v>2449</c:v>
                </c:pt>
                <c:pt idx="6212">
                  <c:v>2449</c:v>
                </c:pt>
                <c:pt idx="6213">
                  <c:v>2449</c:v>
                </c:pt>
                <c:pt idx="6214">
                  <c:v>2449</c:v>
                </c:pt>
                <c:pt idx="6215">
                  <c:v>2449</c:v>
                </c:pt>
                <c:pt idx="6216">
                  <c:v>2449</c:v>
                </c:pt>
                <c:pt idx="6217">
                  <c:v>2449</c:v>
                </c:pt>
                <c:pt idx="6218">
                  <c:v>2449</c:v>
                </c:pt>
                <c:pt idx="6219">
                  <c:v>2449</c:v>
                </c:pt>
                <c:pt idx="6220">
                  <c:v>2450</c:v>
                </c:pt>
                <c:pt idx="6221">
                  <c:v>2451</c:v>
                </c:pt>
                <c:pt idx="6222">
                  <c:v>2452</c:v>
                </c:pt>
                <c:pt idx="6223">
                  <c:v>2452</c:v>
                </c:pt>
                <c:pt idx="6224">
                  <c:v>2453</c:v>
                </c:pt>
                <c:pt idx="6225">
                  <c:v>2453</c:v>
                </c:pt>
                <c:pt idx="6226">
                  <c:v>2453</c:v>
                </c:pt>
                <c:pt idx="6227">
                  <c:v>2454</c:v>
                </c:pt>
                <c:pt idx="6228">
                  <c:v>2454</c:v>
                </c:pt>
                <c:pt idx="6229">
                  <c:v>2454</c:v>
                </c:pt>
                <c:pt idx="6230">
                  <c:v>2455</c:v>
                </c:pt>
                <c:pt idx="6231">
                  <c:v>2456</c:v>
                </c:pt>
                <c:pt idx="6232">
                  <c:v>2456</c:v>
                </c:pt>
                <c:pt idx="6233">
                  <c:v>2456</c:v>
                </c:pt>
                <c:pt idx="6234">
                  <c:v>2456</c:v>
                </c:pt>
                <c:pt idx="6235">
                  <c:v>2457</c:v>
                </c:pt>
                <c:pt idx="6236">
                  <c:v>2457</c:v>
                </c:pt>
                <c:pt idx="6237">
                  <c:v>2457</c:v>
                </c:pt>
                <c:pt idx="6238">
                  <c:v>2457</c:v>
                </c:pt>
                <c:pt idx="6239">
                  <c:v>2457</c:v>
                </c:pt>
                <c:pt idx="6240">
                  <c:v>2458</c:v>
                </c:pt>
                <c:pt idx="6241">
                  <c:v>2458</c:v>
                </c:pt>
                <c:pt idx="6242">
                  <c:v>2458</c:v>
                </c:pt>
                <c:pt idx="6243">
                  <c:v>2458</c:v>
                </c:pt>
                <c:pt idx="6244">
                  <c:v>2459</c:v>
                </c:pt>
                <c:pt idx="6245">
                  <c:v>2459</c:v>
                </c:pt>
                <c:pt idx="6246">
                  <c:v>2459</c:v>
                </c:pt>
                <c:pt idx="6247">
                  <c:v>2459</c:v>
                </c:pt>
                <c:pt idx="6248">
                  <c:v>2459</c:v>
                </c:pt>
                <c:pt idx="6249">
                  <c:v>2459</c:v>
                </c:pt>
                <c:pt idx="6250">
                  <c:v>2459</c:v>
                </c:pt>
                <c:pt idx="6251">
                  <c:v>2459</c:v>
                </c:pt>
                <c:pt idx="6252">
                  <c:v>2459</c:v>
                </c:pt>
                <c:pt idx="6253">
                  <c:v>2459</c:v>
                </c:pt>
                <c:pt idx="6254">
                  <c:v>2459</c:v>
                </c:pt>
                <c:pt idx="6255">
                  <c:v>2459</c:v>
                </c:pt>
                <c:pt idx="6256">
                  <c:v>2459</c:v>
                </c:pt>
                <c:pt idx="6257">
                  <c:v>2459</c:v>
                </c:pt>
                <c:pt idx="6258">
                  <c:v>2459</c:v>
                </c:pt>
                <c:pt idx="6259">
                  <c:v>2459</c:v>
                </c:pt>
                <c:pt idx="6260">
                  <c:v>2459</c:v>
                </c:pt>
                <c:pt idx="6261">
                  <c:v>2459</c:v>
                </c:pt>
                <c:pt idx="6262">
                  <c:v>2459</c:v>
                </c:pt>
                <c:pt idx="6263">
                  <c:v>2459</c:v>
                </c:pt>
                <c:pt idx="6264">
                  <c:v>2459</c:v>
                </c:pt>
                <c:pt idx="6265">
                  <c:v>2459</c:v>
                </c:pt>
                <c:pt idx="6266">
                  <c:v>2459</c:v>
                </c:pt>
                <c:pt idx="6267">
                  <c:v>2459</c:v>
                </c:pt>
                <c:pt idx="6268">
                  <c:v>2459</c:v>
                </c:pt>
                <c:pt idx="6269">
                  <c:v>2459</c:v>
                </c:pt>
                <c:pt idx="6270">
                  <c:v>2459</c:v>
                </c:pt>
                <c:pt idx="6271">
                  <c:v>2459</c:v>
                </c:pt>
                <c:pt idx="6272">
                  <c:v>2459</c:v>
                </c:pt>
                <c:pt idx="6273">
                  <c:v>2459</c:v>
                </c:pt>
                <c:pt idx="6274">
                  <c:v>2459</c:v>
                </c:pt>
                <c:pt idx="6275">
                  <c:v>2460</c:v>
                </c:pt>
                <c:pt idx="6276">
                  <c:v>2460</c:v>
                </c:pt>
                <c:pt idx="6277">
                  <c:v>2460</c:v>
                </c:pt>
                <c:pt idx="6278">
                  <c:v>2460</c:v>
                </c:pt>
                <c:pt idx="6279">
                  <c:v>2460</c:v>
                </c:pt>
                <c:pt idx="6280">
                  <c:v>2460</c:v>
                </c:pt>
                <c:pt idx="6281">
                  <c:v>2460</c:v>
                </c:pt>
                <c:pt idx="6282">
                  <c:v>2460</c:v>
                </c:pt>
                <c:pt idx="6283">
                  <c:v>2460</c:v>
                </c:pt>
                <c:pt idx="6284">
                  <c:v>2460</c:v>
                </c:pt>
                <c:pt idx="6285">
                  <c:v>2460</c:v>
                </c:pt>
                <c:pt idx="6286">
                  <c:v>2460</c:v>
                </c:pt>
                <c:pt idx="6287">
                  <c:v>2460</c:v>
                </c:pt>
                <c:pt idx="6288">
                  <c:v>2460</c:v>
                </c:pt>
                <c:pt idx="6289">
                  <c:v>2460</c:v>
                </c:pt>
                <c:pt idx="6290">
                  <c:v>2460</c:v>
                </c:pt>
                <c:pt idx="6291">
                  <c:v>2460</c:v>
                </c:pt>
                <c:pt idx="6292">
                  <c:v>2461</c:v>
                </c:pt>
                <c:pt idx="6293">
                  <c:v>2461</c:v>
                </c:pt>
                <c:pt idx="6294">
                  <c:v>2461</c:v>
                </c:pt>
                <c:pt idx="6295">
                  <c:v>2461</c:v>
                </c:pt>
                <c:pt idx="6296">
                  <c:v>2461</c:v>
                </c:pt>
                <c:pt idx="6297">
                  <c:v>2461</c:v>
                </c:pt>
                <c:pt idx="6298">
                  <c:v>2461</c:v>
                </c:pt>
                <c:pt idx="6299">
                  <c:v>2461</c:v>
                </c:pt>
                <c:pt idx="6300">
                  <c:v>2461</c:v>
                </c:pt>
                <c:pt idx="6301">
                  <c:v>2461</c:v>
                </c:pt>
                <c:pt idx="6302">
                  <c:v>2461</c:v>
                </c:pt>
                <c:pt idx="6303">
                  <c:v>2461</c:v>
                </c:pt>
                <c:pt idx="6304">
                  <c:v>2461</c:v>
                </c:pt>
                <c:pt idx="6305">
                  <c:v>2461</c:v>
                </c:pt>
                <c:pt idx="6306">
                  <c:v>2461</c:v>
                </c:pt>
                <c:pt idx="6307">
                  <c:v>2461</c:v>
                </c:pt>
                <c:pt idx="6308">
                  <c:v>2461</c:v>
                </c:pt>
                <c:pt idx="6309">
                  <c:v>2461</c:v>
                </c:pt>
                <c:pt idx="6310">
                  <c:v>2461</c:v>
                </c:pt>
                <c:pt idx="6311">
                  <c:v>2461</c:v>
                </c:pt>
                <c:pt idx="6312">
                  <c:v>2461</c:v>
                </c:pt>
                <c:pt idx="6313">
                  <c:v>2461</c:v>
                </c:pt>
                <c:pt idx="6314">
                  <c:v>2462</c:v>
                </c:pt>
                <c:pt idx="6315">
                  <c:v>2462</c:v>
                </c:pt>
                <c:pt idx="6316">
                  <c:v>2462</c:v>
                </c:pt>
                <c:pt idx="6317">
                  <c:v>2462</c:v>
                </c:pt>
                <c:pt idx="6318">
                  <c:v>2462</c:v>
                </c:pt>
                <c:pt idx="6319">
                  <c:v>2463</c:v>
                </c:pt>
                <c:pt idx="6320">
                  <c:v>2464</c:v>
                </c:pt>
                <c:pt idx="6321">
                  <c:v>2465</c:v>
                </c:pt>
                <c:pt idx="6322">
                  <c:v>2465</c:v>
                </c:pt>
                <c:pt idx="6323">
                  <c:v>2465</c:v>
                </c:pt>
                <c:pt idx="6324">
                  <c:v>2465</c:v>
                </c:pt>
                <c:pt idx="6325">
                  <c:v>2466</c:v>
                </c:pt>
                <c:pt idx="6326">
                  <c:v>2467</c:v>
                </c:pt>
                <c:pt idx="6327">
                  <c:v>2468</c:v>
                </c:pt>
                <c:pt idx="6328">
                  <c:v>2469</c:v>
                </c:pt>
                <c:pt idx="6329">
                  <c:v>2470</c:v>
                </c:pt>
                <c:pt idx="6330">
                  <c:v>2470</c:v>
                </c:pt>
                <c:pt idx="6331">
                  <c:v>2470</c:v>
                </c:pt>
                <c:pt idx="6332">
                  <c:v>2470</c:v>
                </c:pt>
                <c:pt idx="6333">
                  <c:v>2471</c:v>
                </c:pt>
                <c:pt idx="6334">
                  <c:v>2472</c:v>
                </c:pt>
                <c:pt idx="6335">
                  <c:v>2473</c:v>
                </c:pt>
                <c:pt idx="6336">
                  <c:v>2474</c:v>
                </c:pt>
                <c:pt idx="6337">
                  <c:v>2474</c:v>
                </c:pt>
                <c:pt idx="6338">
                  <c:v>2475</c:v>
                </c:pt>
                <c:pt idx="6339">
                  <c:v>2476</c:v>
                </c:pt>
                <c:pt idx="6340">
                  <c:v>2476</c:v>
                </c:pt>
                <c:pt idx="6341">
                  <c:v>2476</c:v>
                </c:pt>
                <c:pt idx="6342">
                  <c:v>2477</c:v>
                </c:pt>
                <c:pt idx="6343">
                  <c:v>2478</c:v>
                </c:pt>
                <c:pt idx="6344">
                  <c:v>2479</c:v>
                </c:pt>
                <c:pt idx="6345">
                  <c:v>2479</c:v>
                </c:pt>
                <c:pt idx="6346">
                  <c:v>2479</c:v>
                </c:pt>
                <c:pt idx="6347">
                  <c:v>2479</c:v>
                </c:pt>
                <c:pt idx="6348">
                  <c:v>2479</c:v>
                </c:pt>
                <c:pt idx="6349">
                  <c:v>2479</c:v>
                </c:pt>
                <c:pt idx="6350">
                  <c:v>2479</c:v>
                </c:pt>
                <c:pt idx="6351">
                  <c:v>2480</c:v>
                </c:pt>
                <c:pt idx="6352">
                  <c:v>2480</c:v>
                </c:pt>
                <c:pt idx="6353">
                  <c:v>2481</c:v>
                </c:pt>
                <c:pt idx="6354">
                  <c:v>2481</c:v>
                </c:pt>
                <c:pt idx="6355">
                  <c:v>2482</c:v>
                </c:pt>
                <c:pt idx="6356">
                  <c:v>2482</c:v>
                </c:pt>
                <c:pt idx="6357">
                  <c:v>2482</c:v>
                </c:pt>
                <c:pt idx="6358">
                  <c:v>2482</c:v>
                </c:pt>
                <c:pt idx="6359">
                  <c:v>2482</c:v>
                </c:pt>
                <c:pt idx="6360">
                  <c:v>2482</c:v>
                </c:pt>
                <c:pt idx="6361">
                  <c:v>2482</c:v>
                </c:pt>
                <c:pt idx="6362">
                  <c:v>2482</c:v>
                </c:pt>
                <c:pt idx="6363">
                  <c:v>2482</c:v>
                </c:pt>
                <c:pt idx="6364">
                  <c:v>2483</c:v>
                </c:pt>
                <c:pt idx="6365">
                  <c:v>2483</c:v>
                </c:pt>
                <c:pt idx="6366">
                  <c:v>2483</c:v>
                </c:pt>
                <c:pt idx="6367">
                  <c:v>2483</c:v>
                </c:pt>
                <c:pt idx="6368">
                  <c:v>2483</c:v>
                </c:pt>
                <c:pt idx="6369">
                  <c:v>2483</c:v>
                </c:pt>
                <c:pt idx="6370">
                  <c:v>2483</c:v>
                </c:pt>
                <c:pt idx="6371">
                  <c:v>2483</c:v>
                </c:pt>
                <c:pt idx="6372">
                  <c:v>2484</c:v>
                </c:pt>
                <c:pt idx="6373">
                  <c:v>2484</c:v>
                </c:pt>
                <c:pt idx="6374">
                  <c:v>2484</c:v>
                </c:pt>
                <c:pt idx="6375">
                  <c:v>2484</c:v>
                </c:pt>
                <c:pt idx="6376">
                  <c:v>2484</c:v>
                </c:pt>
                <c:pt idx="6377">
                  <c:v>2484</c:v>
                </c:pt>
                <c:pt idx="6378">
                  <c:v>2484</c:v>
                </c:pt>
                <c:pt idx="6379">
                  <c:v>2484</c:v>
                </c:pt>
                <c:pt idx="6380">
                  <c:v>2484</c:v>
                </c:pt>
                <c:pt idx="6381">
                  <c:v>2484</c:v>
                </c:pt>
                <c:pt idx="6382">
                  <c:v>2484</c:v>
                </c:pt>
                <c:pt idx="6383">
                  <c:v>2484</c:v>
                </c:pt>
                <c:pt idx="6384">
                  <c:v>2484</c:v>
                </c:pt>
                <c:pt idx="6385">
                  <c:v>2484</c:v>
                </c:pt>
                <c:pt idx="6386">
                  <c:v>2484</c:v>
                </c:pt>
                <c:pt idx="6387">
                  <c:v>2484</c:v>
                </c:pt>
                <c:pt idx="6388">
                  <c:v>2484</c:v>
                </c:pt>
                <c:pt idx="6389">
                  <c:v>2484</c:v>
                </c:pt>
                <c:pt idx="6390">
                  <c:v>2484</c:v>
                </c:pt>
                <c:pt idx="6391">
                  <c:v>2484</c:v>
                </c:pt>
                <c:pt idx="6392">
                  <c:v>2484</c:v>
                </c:pt>
                <c:pt idx="6393">
                  <c:v>2484</c:v>
                </c:pt>
                <c:pt idx="6394">
                  <c:v>2484</c:v>
                </c:pt>
                <c:pt idx="6395">
                  <c:v>2484</c:v>
                </c:pt>
                <c:pt idx="6396">
                  <c:v>2484</c:v>
                </c:pt>
                <c:pt idx="6397">
                  <c:v>2484</c:v>
                </c:pt>
                <c:pt idx="6398">
                  <c:v>2484</c:v>
                </c:pt>
                <c:pt idx="6399">
                  <c:v>2485</c:v>
                </c:pt>
                <c:pt idx="6400">
                  <c:v>2486</c:v>
                </c:pt>
                <c:pt idx="6401">
                  <c:v>2486</c:v>
                </c:pt>
                <c:pt idx="6402">
                  <c:v>2486</c:v>
                </c:pt>
                <c:pt idx="6403">
                  <c:v>2487</c:v>
                </c:pt>
                <c:pt idx="6404">
                  <c:v>2487</c:v>
                </c:pt>
                <c:pt idx="6405">
                  <c:v>2487</c:v>
                </c:pt>
                <c:pt idx="6406">
                  <c:v>2488</c:v>
                </c:pt>
                <c:pt idx="6407">
                  <c:v>2488</c:v>
                </c:pt>
                <c:pt idx="6408">
                  <c:v>2488</c:v>
                </c:pt>
                <c:pt idx="6409">
                  <c:v>2488</c:v>
                </c:pt>
                <c:pt idx="6410">
                  <c:v>2488</c:v>
                </c:pt>
                <c:pt idx="6411">
                  <c:v>2488</c:v>
                </c:pt>
                <c:pt idx="6412">
                  <c:v>2488</c:v>
                </c:pt>
                <c:pt idx="6413">
                  <c:v>2489</c:v>
                </c:pt>
                <c:pt idx="6414">
                  <c:v>2490</c:v>
                </c:pt>
                <c:pt idx="6415">
                  <c:v>2490</c:v>
                </c:pt>
                <c:pt idx="6416">
                  <c:v>2490</c:v>
                </c:pt>
                <c:pt idx="6417">
                  <c:v>2491</c:v>
                </c:pt>
                <c:pt idx="6418">
                  <c:v>2491</c:v>
                </c:pt>
                <c:pt idx="6419">
                  <c:v>2492</c:v>
                </c:pt>
                <c:pt idx="6420">
                  <c:v>2492</c:v>
                </c:pt>
                <c:pt idx="6421">
                  <c:v>2492</c:v>
                </c:pt>
                <c:pt idx="6422">
                  <c:v>2493</c:v>
                </c:pt>
                <c:pt idx="6423">
                  <c:v>2494</c:v>
                </c:pt>
                <c:pt idx="6424">
                  <c:v>2495</c:v>
                </c:pt>
                <c:pt idx="6425">
                  <c:v>2495</c:v>
                </c:pt>
                <c:pt idx="6426">
                  <c:v>2495</c:v>
                </c:pt>
                <c:pt idx="6427">
                  <c:v>2495</c:v>
                </c:pt>
                <c:pt idx="6428">
                  <c:v>2495</c:v>
                </c:pt>
                <c:pt idx="6429">
                  <c:v>2496</c:v>
                </c:pt>
                <c:pt idx="6430">
                  <c:v>2496</c:v>
                </c:pt>
                <c:pt idx="6431">
                  <c:v>2497</c:v>
                </c:pt>
                <c:pt idx="6432">
                  <c:v>2497</c:v>
                </c:pt>
                <c:pt idx="6433">
                  <c:v>2497</c:v>
                </c:pt>
                <c:pt idx="6434">
                  <c:v>2497</c:v>
                </c:pt>
                <c:pt idx="6435">
                  <c:v>2497</c:v>
                </c:pt>
                <c:pt idx="6436">
                  <c:v>2497</c:v>
                </c:pt>
                <c:pt idx="6437">
                  <c:v>2497</c:v>
                </c:pt>
                <c:pt idx="6438">
                  <c:v>2498</c:v>
                </c:pt>
                <c:pt idx="6439">
                  <c:v>2498</c:v>
                </c:pt>
                <c:pt idx="6440">
                  <c:v>2498</c:v>
                </c:pt>
                <c:pt idx="6441">
                  <c:v>2498</c:v>
                </c:pt>
                <c:pt idx="6442">
                  <c:v>2498</c:v>
                </c:pt>
                <c:pt idx="6443">
                  <c:v>2498</c:v>
                </c:pt>
                <c:pt idx="6444">
                  <c:v>2499</c:v>
                </c:pt>
                <c:pt idx="6445">
                  <c:v>2499</c:v>
                </c:pt>
                <c:pt idx="6446">
                  <c:v>2499</c:v>
                </c:pt>
                <c:pt idx="6447">
                  <c:v>2499</c:v>
                </c:pt>
                <c:pt idx="6448">
                  <c:v>2499</c:v>
                </c:pt>
                <c:pt idx="6449">
                  <c:v>2499</c:v>
                </c:pt>
                <c:pt idx="6450">
                  <c:v>2499</c:v>
                </c:pt>
                <c:pt idx="6451">
                  <c:v>2499</c:v>
                </c:pt>
                <c:pt idx="6452">
                  <c:v>2499</c:v>
                </c:pt>
                <c:pt idx="6453">
                  <c:v>2499</c:v>
                </c:pt>
                <c:pt idx="6454">
                  <c:v>2499</c:v>
                </c:pt>
                <c:pt idx="6455">
                  <c:v>2499</c:v>
                </c:pt>
                <c:pt idx="6456">
                  <c:v>2499</c:v>
                </c:pt>
                <c:pt idx="6457">
                  <c:v>2499</c:v>
                </c:pt>
                <c:pt idx="6458">
                  <c:v>2499</c:v>
                </c:pt>
                <c:pt idx="6459">
                  <c:v>2499</c:v>
                </c:pt>
                <c:pt idx="6460">
                  <c:v>2500</c:v>
                </c:pt>
                <c:pt idx="6461">
                  <c:v>2500</c:v>
                </c:pt>
                <c:pt idx="6462">
                  <c:v>2501</c:v>
                </c:pt>
                <c:pt idx="6463">
                  <c:v>2501</c:v>
                </c:pt>
                <c:pt idx="6464">
                  <c:v>2502</c:v>
                </c:pt>
                <c:pt idx="6465">
                  <c:v>2502</c:v>
                </c:pt>
                <c:pt idx="6466">
                  <c:v>2502</c:v>
                </c:pt>
                <c:pt idx="6467">
                  <c:v>2502</c:v>
                </c:pt>
                <c:pt idx="6468">
                  <c:v>2502</c:v>
                </c:pt>
                <c:pt idx="6469">
                  <c:v>2502</c:v>
                </c:pt>
                <c:pt idx="6470">
                  <c:v>2503</c:v>
                </c:pt>
                <c:pt idx="6471">
                  <c:v>2504</c:v>
                </c:pt>
                <c:pt idx="6472">
                  <c:v>2504</c:v>
                </c:pt>
                <c:pt idx="6473">
                  <c:v>2504</c:v>
                </c:pt>
                <c:pt idx="6474">
                  <c:v>2505</c:v>
                </c:pt>
                <c:pt idx="6475">
                  <c:v>2505</c:v>
                </c:pt>
                <c:pt idx="6476">
                  <c:v>2506</c:v>
                </c:pt>
                <c:pt idx="6477">
                  <c:v>2506</c:v>
                </c:pt>
                <c:pt idx="6478">
                  <c:v>2507</c:v>
                </c:pt>
                <c:pt idx="6479">
                  <c:v>2508</c:v>
                </c:pt>
                <c:pt idx="6480">
                  <c:v>2509</c:v>
                </c:pt>
                <c:pt idx="6481">
                  <c:v>2510</c:v>
                </c:pt>
                <c:pt idx="6482">
                  <c:v>2511</c:v>
                </c:pt>
                <c:pt idx="6483">
                  <c:v>2512</c:v>
                </c:pt>
                <c:pt idx="6484">
                  <c:v>2513</c:v>
                </c:pt>
                <c:pt idx="6485">
                  <c:v>2514</c:v>
                </c:pt>
                <c:pt idx="6486">
                  <c:v>2515</c:v>
                </c:pt>
                <c:pt idx="6487">
                  <c:v>2516</c:v>
                </c:pt>
                <c:pt idx="6488">
                  <c:v>2517</c:v>
                </c:pt>
                <c:pt idx="6489">
                  <c:v>2518</c:v>
                </c:pt>
                <c:pt idx="6490">
                  <c:v>2518</c:v>
                </c:pt>
                <c:pt idx="6491">
                  <c:v>2518</c:v>
                </c:pt>
                <c:pt idx="6492">
                  <c:v>2518</c:v>
                </c:pt>
                <c:pt idx="6493">
                  <c:v>2518</c:v>
                </c:pt>
                <c:pt idx="6494">
                  <c:v>2518</c:v>
                </c:pt>
                <c:pt idx="6495">
                  <c:v>2518</c:v>
                </c:pt>
                <c:pt idx="6496">
                  <c:v>2518</c:v>
                </c:pt>
                <c:pt idx="6497">
                  <c:v>2518</c:v>
                </c:pt>
                <c:pt idx="6498">
                  <c:v>2518</c:v>
                </c:pt>
                <c:pt idx="6499">
                  <c:v>2518</c:v>
                </c:pt>
                <c:pt idx="6500">
                  <c:v>2519</c:v>
                </c:pt>
                <c:pt idx="6501">
                  <c:v>2520</c:v>
                </c:pt>
                <c:pt idx="6502">
                  <c:v>2521</c:v>
                </c:pt>
                <c:pt idx="6503">
                  <c:v>2521</c:v>
                </c:pt>
                <c:pt idx="6504">
                  <c:v>2521</c:v>
                </c:pt>
                <c:pt idx="6505">
                  <c:v>2521</c:v>
                </c:pt>
                <c:pt idx="6506">
                  <c:v>2521</c:v>
                </c:pt>
                <c:pt idx="6507">
                  <c:v>2521</c:v>
                </c:pt>
                <c:pt idx="6508">
                  <c:v>2521</c:v>
                </c:pt>
                <c:pt idx="6509">
                  <c:v>2521</c:v>
                </c:pt>
                <c:pt idx="6510">
                  <c:v>2521</c:v>
                </c:pt>
                <c:pt idx="6511">
                  <c:v>2521</c:v>
                </c:pt>
                <c:pt idx="6512">
                  <c:v>2522</c:v>
                </c:pt>
                <c:pt idx="6513">
                  <c:v>2522</c:v>
                </c:pt>
                <c:pt idx="6514">
                  <c:v>2522</c:v>
                </c:pt>
                <c:pt idx="6515">
                  <c:v>2522</c:v>
                </c:pt>
                <c:pt idx="6516">
                  <c:v>2522</c:v>
                </c:pt>
                <c:pt idx="6517">
                  <c:v>2522</c:v>
                </c:pt>
                <c:pt idx="6518">
                  <c:v>2522</c:v>
                </c:pt>
                <c:pt idx="6519">
                  <c:v>2523</c:v>
                </c:pt>
                <c:pt idx="6520">
                  <c:v>2523</c:v>
                </c:pt>
                <c:pt idx="6521">
                  <c:v>2523</c:v>
                </c:pt>
                <c:pt idx="6522">
                  <c:v>2523</c:v>
                </c:pt>
                <c:pt idx="6523">
                  <c:v>2523</c:v>
                </c:pt>
                <c:pt idx="6524">
                  <c:v>2524</c:v>
                </c:pt>
                <c:pt idx="6525">
                  <c:v>2525</c:v>
                </c:pt>
                <c:pt idx="6526">
                  <c:v>2525</c:v>
                </c:pt>
                <c:pt idx="6527">
                  <c:v>2526</c:v>
                </c:pt>
                <c:pt idx="6528">
                  <c:v>2527</c:v>
                </c:pt>
                <c:pt idx="6529">
                  <c:v>2528</c:v>
                </c:pt>
                <c:pt idx="6530">
                  <c:v>2528</c:v>
                </c:pt>
                <c:pt idx="6531">
                  <c:v>2528</c:v>
                </c:pt>
                <c:pt idx="6532">
                  <c:v>2528</c:v>
                </c:pt>
                <c:pt idx="6533">
                  <c:v>2528</c:v>
                </c:pt>
                <c:pt idx="6534">
                  <c:v>2529</c:v>
                </c:pt>
                <c:pt idx="6535">
                  <c:v>2529</c:v>
                </c:pt>
                <c:pt idx="6536">
                  <c:v>2530</c:v>
                </c:pt>
                <c:pt idx="6537">
                  <c:v>2531</c:v>
                </c:pt>
                <c:pt idx="6538">
                  <c:v>2531</c:v>
                </c:pt>
                <c:pt idx="6539">
                  <c:v>2532</c:v>
                </c:pt>
                <c:pt idx="6540">
                  <c:v>2533</c:v>
                </c:pt>
                <c:pt idx="6541">
                  <c:v>2533</c:v>
                </c:pt>
                <c:pt idx="6542">
                  <c:v>2533</c:v>
                </c:pt>
                <c:pt idx="6543">
                  <c:v>2533</c:v>
                </c:pt>
                <c:pt idx="6544">
                  <c:v>2533</c:v>
                </c:pt>
                <c:pt idx="6545">
                  <c:v>2533</c:v>
                </c:pt>
                <c:pt idx="6546">
                  <c:v>2533</c:v>
                </c:pt>
                <c:pt idx="6547">
                  <c:v>2534</c:v>
                </c:pt>
                <c:pt idx="6548">
                  <c:v>2535</c:v>
                </c:pt>
                <c:pt idx="6549">
                  <c:v>2535</c:v>
                </c:pt>
                <c:pt idx="6550">
                  <c:v>2535</c:v>
                </c:pt>
                <c:pt idx="6551">
                  <c:v>2536</c:v>
                </c:pt>
                <c:pt idx="6552">
                  <c:v>2537</c:v>
                </c:pt>
                <c:pt idx="6553">
                  <c:v>2537</c:v>
                </c:pt>
                <c:pt idx="6554">
                  <c:v>2538</c:v>
                </c:pt>
                <c:pt idx="6555">
                  <c:v>2539</c:v>
                </c:pt>
                <c:pt idx="6556">
                  <c:v>2540</c:v>
                </c:pt>
                <c:pt idx="6557">
                  <c:v>2541</c:v>
                </c:pt>
                <c:pt idx="6558">
                  <c:v>2542</c:v>
                </c:pt>
                <c:pt idx="6559">
                  <c:v>2543</c:v>
                </c:pt>
                <c:pt idx="6560">
                  <c:v>2544</c:v>
                </c:pt>
                <c:pt idx="6561">
                  <c:v>2545</c:v>
                </c:pt>
                <c:pt idx="6562">
                  <c:v>2545</c:v>
                </c:pt>
                <c:pt idx="6563">
                  <c:v>2546</c:v>
                </c:pt>
                <c:pt idx="6564">
                  <c:v>2546</c:v>
                </c:pt>
                <c:pt idx="6565">
                  <c:v>2546</c:v>
                </c:pt>
                <c:pt idx="6566">
                  <c:v>2547</c:v>
                </c:pt>
                <c:pt idx="6567">
                  <c:v>2547</c:v>
                </c:pt>
                <c:pt idx="6568">
                  <c:v>2547</c:v>
                </c:pt>
                <c:pt idx="6569">
                  <c:v>2548</c:v>
                </c:pt>
                <c:pt idx="6570">
                  <c:v>2548</c:v>
                </c:pt>
                <c:pt idx="6571">
                  <c:v>2548</c:v>
                </c:pt>
                <c:pt idx="6572">
                  <c:v>2549</c:v>
                </c:pt>
                <c:pt idx="6573">
                  <c:v>2550</c:v>
                </c:pt>
                <c:pt idx="6574">
                  <c:v>2551</c:v>
                </c:pt>
                <c:pt idx="6575">
                  <c:v>2552</c:v>
                </c:pt>
                <c:pt idx="6576">
                  <c:v>2553</c:v>
                </c:pt>
                <c:pt idx="6577">
                  <c:v>2554</c:v>
                </c:pt>
                <c:pt idx="6578">
                  <c:v>2555</c:v>
                </c:pt>
                <c:pt idx="6579">
                  <c:v>2555</c:v>
                </c:pt>
                <c:pt idx="6580">
                  <c:v>2556</c:v>
                </c:pt>
                <c:pt idx="6581">
                  <c:v>2557</c:v>
                </c:pt>
                <c:pt idx="6582">
                  <c:v>2557</c:v>
                </c:pt>
                <c:pt idx="6583">
                  <c:v>2558</c:v>
                </c:pt>
                <c:pt idx="6584">
                  <c:v>2559</c:v>
                </c:pt>
                <c:pt idx="6585">
                  <c:v>2559</c:v>
                </c:pt>
                <c:pt idx="6586">
                  <c:v>2559</c:v>
                </c:pt>
                <c:pt idx="6587">
                  <c:v>2559</c:v>
                </c:pt>
                <c:pt idx="6588">
                  <c:v>2560</c:v>
                </c:pt>
                <c:pt idx="6589">
                  <c:v>2560</c:v>
                </c:pt>
                <c:pt idx="6590">
                  <c:v>2560</c:v>
                </c:pt>
                <c:pt idx="6591">
                  <c:v>2560</c:v>
                </c:pt>
                <c:pt idx="6592">
                  <c:v>2560</c:v>
                </c:pt>
                <c:pt idx="6593">
                  <c:v>2560</c:v>
                </c:pt>
                <c:pt idx="6594">
                  <c:v>2560</c:v>
                </c:pt>
                <c:pt idx="6595">
                  <c:v>2560</c:v>
                </c:pt>
                <c:pt idx="6596">
                  <c:v>2560</c:v>
                </c:pt>
                <c:pt idx="6597">
                  <c:v>2560</c:v>
                </c:pt>
                <c:pt idx="6598">
                  <c:v>2560</c:v>
                </c:pt>
                <c:pt idx="6599">
                  <c:v>2560</c:v>
                </c:pt>
                <c:pt idx="6600">
                  <c:v>2561</c:v>
                </c:pt>
                <c:pt idx="6601">
                  <c:v>2562</c:v>
                </c:pt>
                <c:pt idx="6602">
                  <c:v>2563</c:v>
                </c:pt>
                <c:pt idx="6603">
                  <c:v>2563</c:v>
                </c:pt>
                <c:pt idx="6604">
                  <c:v>2564</c:v>
                </c:pt>
                <c:pt idx="6605">
                  <c:v>2565</c:v>
                </c:pt>
                <c:pt idx="6606">
                  <c:v>2565</c:v>
                </c:pt>
                <c:pt idx="6607">
                  <c:v>2566</c:v>
                </c:pt>
                <c:pt idx="6608">
                  <c:v>2566</c:v>
                </c:pt>
                <c:pt idx="6609">
                  <c:v>2567</c:v>
                </c:pt>
                <c:pt idx="6610">
                  <c:v>2568</c:v>
                </c:pt>
                <c:pt idx="6611">
                  <c:v>2569</c:v>
                </c:pt>
                <c:pt idx="6612">
                  <c:v>2569</c:v>
                </c:pt>
                <c:pt idx="6613">
                  <c:v>2569</c:v>
                </c:pt>
                <c:pt idx="6614">
                  <c:v>2569</c:v>
                </c:pt>
                <c:pt idx="6615">
                  <c:v>2569</c:v>
                </c:pt>
                <c:pt idx="6616">
                  <c:v>2569</c:v>
                </c:pt>
                <c:pt idx="6617">
                  <c:v>2569</c:v>
                </c:pt>
                <c:pt idx="6618">
                  <c:v>2570</c:v>
                </c:pt>
                <c:pt idx="6619">
                  <c:v>2571</c:v>
                </c:pt>
                <c:pt idx="6620">
                  <c:v>2572</c:v>
                </c:pt>
                <c:pt idx="6621">
                  <c:v>2572</c:v>
                </c:pt>
                <c:pt idx="6622">
                  <c:v>2572</c:v>
                </c:pt>
                <c:pt idx="6623">
                  <c:v>2572</c:v>
                </c:pt>
                <c:pt idx="6624">
                  <c:v>2572</c:v>
                </c:pt>
                <c:pt idx="6625">
                  <c:v>2573</c:v>
                </c:pt>
                <c:pt idx="6626">
                  <c:v>2574</c:v>
                </c:pt>
                <c:pt idx="6627">
                  <c:v>2575</c:v>
                </c:pt>
                <c:pt idx="6628">
                  <c:v>2576</c:v>
                </c:pt>
                <c:pt idx="6629">
                  <c:v>2576</c:v>
                </c:pt>
                <c:pt idx="6630">
                  <c:v>2576</c:v>
                </c:pt>
                <c:pt idx="6631">
                  <c:v>2576</c:v>
                </c:pt>
                <c:pt idx="6632">
                  <c:v>2576</c:v>
                </c:pt>
                <c:pt idx="6633">
                  <c:v>2576</c:v>
                </c:pt>
                <c:pt idx="6634">
                  <c:v>2576</c:v>
                </c:pt>
                <c:pt idx="6635">
                  <c:v>2576</c:v>
                </c:pt>
                <c:pt idx="6636">
                  <c:v>2576</c:v>
                </c:pt>
                <c:pt idx="6637">
                  <c:v>2576</c:v>
                </c:pt>
                <c:pt idx="6638">
                  <c:v>2576</c:v>
                </c:pt>
                <c:pt idx="6639">
                  <c:v>2576</c:v>
                </c:pt>
                <c:pt idx="6640">
                  <c:v>2576</c:v>
                </c:pt>
                <c:pt idx="6641">
                  <c:v>2576</c:v>
                </c:pt>
                <c:pt idx="6642">
                  <c:v>2576</c:v>
                </c:pt>
                <c:pt idx="6643">
                  <c:v>2577</c:v>
                </c:pt>
                <c:pt idx="6644">
                  <c:v>2578</c:v>
                </c:pt>
                <c:pt idx="6645">
                  <c:v>2579</c:v>
                </c:pt>
                <c:pt idx="6646">
                  <c:v>2579</c:v>
                </c:pt>
                <c:pt idx="6647">
                  <c:v>2579</c:v>
                </c:pt>
                <c:pt idx="6648">
                  <c:v>2579</c:v>
                </c:pt>
                <c:pt idx="6649">
                  <c:v>2579</c:v>
                </c:pt>
                <c:pt idx="6650">
                  <c:v>2580</c:v>
                </c:pt>
                <c:pt idx="6651">
                  <c:v>2581</c:v>
                </c:pt>
                <c:pt idx="6652">
                  <c:v>2582</c:v>
                </c:pt>
                <c:pt idx="6653">
                  <c:v>2583</c:v>
                </c:pt>
                <c:pt idx="6654">
                  <c:v>2583</c:v>
                </c:pt>
                <c:pt idx="6655">
                  <c:v>2584</c:v>
                </c:pt>
                <c:pt idx="6656">
                  <c:v>2584</c:v>
                </c:pt>
                <c:pt idx="6657">
                  <c:v>2585</c:v>
                </c:pt>
                <c:pt idx="6658">
                  <c:v>2586</c:v>
                </c:pt>
                <c:pt idx="6659">
                  <c:v>2586</c:v>
                </c:pt>
                <c:pt idx="6660">
                  <c:v>2587</c:v>
                </c:pt>
                <c:pt idx="6661">
                  <c:v>2588</c:v>
                </c:pt>
                <c:pt idx="6662">
                  <c:v>2589</c:v>
                </c:pt>
                <c:pt idx="6663">
                  <c:v>2590</c:v>
                </c:pt>
                <c:pt idx="6664">
                  <c:v>2591</c:v>
                </c:pt>
                <c:pt idx="6665">
                  <c:v>2591</c:v>
                </c:pt>
                <c:pt idx="6666">
                  <c:v>2591</c:v>
                </c:pt>
                <c:pt idx="6667">
                  <c:v>2591</c:v>
                </c:pt>
                <c:pt idx="6668">
                  <c:v>2591</c:v>
                </c:pt>
                <c:pt idx="6669">
                  <c:v>2591</c:v>
                </c:pt>
                <c:pt idx="6670">
                  <c:v>2592</c:v>
                </c:pt>
                <c:pt idx="6671">
                  <c:v>2592</c:v>
                </c:pt>
                <c:pt idx="6672">
                  <c:v>2592</c:v>
                </c:pt>
                <c:pt idx="6673">
                  <c:v>2593</c:v>
                </c:pt>
                <c:pt idx="6674">
                  <c:v>2593</c:v>
                </c:pt>
                <c:pt idx="6675">
                  <c:v>2594</c:v>
                </c:pt>
                <c:pt idx="6676">
                  <c:v>2595</c:v>
                </c:pt>
                <c:pt idx="6677">
                  <c:v>2596</c:v>
                </c:pt>
                <c:pt idx="6678">
                  <c:v>2597</c:v>
                </c:pt>
                <c:pt idx="6679">
                  <c:v>2598</c:v>
                </c:pt>
                <c:pt idx="6680">
                  <c:v>2599</c:v>
                </c:pt>
                <c:pt idx="6681">
                  <c:v>2600</c:v>
                </c:pt>
                <c:pt idx="6682">
                  <c:v>2601</c:v>
                </c:pt>
                <c:pt idx="6683">
                  <c:v>2602</c:v>
                </c:pt>
                <c:pt idx="6684">
                  <c:v>2602</c:v>
                </c:pt>
                <c:pt idx="6685">
                  <c:v>2602</c:v>
                </c:pt>
                <c:pt idx="6686">
                  <c:v>2603</c:v>
                </c:pt>
                <c:pt idx="6687">
                  <c:v>2603</c:v>
                </c:pt>
                <c:pt idx="6688">
                  <c:v>2604</c:v>
                </c:pt>
                <c:pt idx="6689">
                  <c:v>2605</c:v>
                </c:pt>
                <c:pt idx="6690">
                  <c:v>2606</c:v>
                </c:pt>
                <c:pt idx="6691">
                  <c:v>2607</c:v>
                </c:pt>
                <c:pt idx="6692">
                  <c:v>2608</c:v>
                </c:pt>
                <c:pt idx="6693">
                  <c:v>2608</c:v>
                </c:pt>
                <c:pt idx="6694">
                  <c:v>2608</c:v>
                </c:pt>
                <c:pt idx="6695">
                  <c:v>2609</c:v>
                </c:pt>
                <c:pt idx="6696">
                  <c:v>2610</c:v>
                </c:pt>
                <c:pt idx="6697">
                  <c:v>2610</c:v>
                </c:pt>
                <c:pt idx="6698">
                  <c:v>2610</c:v>
                </c:pt>
                <c:pt idx="6699">
                  <c:v>2610</c:v>
                </c:pt>
                <c:pt idx="6700">
                  <c:v>2611</c:v>
                </c:pt>
                <c:pt idx="6701">
                  <c:v>2612</c:v>
                </c:pt>
                <c:pt idx="6702">
                  <c:v>2613</c:v>
                </c:pt>
                <c:pt idx="6703">
                  <c:v>2613</c:v>
                </c:pt>
                <c:pt idx="6704">
                  <c:v>2613</c:v>
                </c:pt>
                <c:pt idx="6705">
                  <c:v>2614</c:v>
                </c:pt>
                <c:pt idx="6706">
                  <c:v>2615</c:v>
                </c:pt>
                <c:pt idx="6707">
                  <c:v>2616</c:v>
                </c:pt>
                <c:pt idx="6708">
                  <c:v>2616</c:v>
                </c:pt>
                <c:pt idx="6709">
                  <c:v>2617</c:v>
                </c:pt>
                <c:pt idx="6710">
                  <c:v>2618</c:v>
                </c:pt>
                <c:pt idx="6711">
                  <c:v>2619</c:v>
                </c:pt>
                <c:pt idx="6712">
                  <c:v>2619</c:v>
                </c:pt>
                <c:pt idx="6713">
                  <c:v>2619</c:v>
                </c:pt>
                <c:pt idx="6714">
                  <c:v>2619</c:v>
                </c:pt>
                <c:pt idx="6715">
                  <c:v>2619</c:v>
                </c:pt>
                <c:pt idx="6716">
                  <c:v>2619</c:v>
                </c:pt>
                <c:pt idx="6717">
                  <c:v>2619</c:v>
                </c:pt>
                <c:pt idx="6718">
                  <c:v>2619</c:v>
                </c:pt>
                <c:pt idx="6719">
                  <c:v>2619</c:v>
                </c:pt>
                <c:pt idx="6720">
                  <c:v>2619</c:v>
                </c:pt>
                <c:pt idx="6721">
                  <c:v>2619</c:v>
                </c:pt>
                <c:pt idx="6722">
                  <c:v>2619</c:v>
                </c:pt>
                <c:pt idx="6723">
                  <c:v>2619</c:v>
                </c:pt>
                <c:pt idx="6724">
                  <c:v>2619</c:v>
                </c:pt>
                <c:pt idx="6725">
                  <c:v>2619</c:v>
                </c:pt>
                <c:pt idx="6726">
                  <c:v>2619</c:v>
                </c:pt>
                <c:pt idx="6727">
                  <c:v>2619</c:v>
                </c:pt>
                <c:pt idx="6728">
                  <c:v>2619</c:v>
                </c:pt>
                <c:pt idx="6729">
                  <c:v>2619</c:v>
                </c:pt>
                <c:pt idx="6730">
                  <c:v>2619</c:v>
                </c:pt>
                <c:pt idx="6731">
                  <c:v>2619</c:v>
                </c:pt>
                <c:pt idx="6732">
                  <c:v>2619</c:v>
                </c:pt>
                <c:pt idx="6733">
                  <c:v>2619</c:v>
                </c:pt>
                <c:pt idx="6734">
                  <c:v>2619</c:v>
                </c:pt>
                <c:pt idx="6735">
                  <c:v>2619</c:v>
                </c:pt>
                <c:pt idx="6736">
                  <c:v>2619</c:v>
                </c:pt>
                <c:pt idx="6737">
                  <c:v>2619</c:v>
                </c:pt>
                <c:pt idx="6738">
                  <c:v>2619</c:v>
                </c:pt>
                <c:pt idx="6739">
                  <c:v>2619</c:v>
                </c:pt>
                <c:pt idx="6740">
                  <c:v>2619</c:v>
                </c:pt>
                <c:pt idx="6741">
                  <c:v>2619</c:v>
                </c:pt>
                <c:pt idx="6742">
                  <c:v>2619</c:v>
                </c:pt>
                <c:pt idx="6743">
                  <c:v>2619</c:v>
                </c:pt>
                <c:pt idx="6744">
                  <c:v>2619</c:v>
                </c:pt>
                <c:pt idx="6745">
                  <c:v>2619</c:v>
                </c:pt>
                <c:pt idx="6746">
                  <c:v>2619</c:v>
                </c:pt>
                <c:pt idx="6747">
                  <c:v>2619</c:v>
                </c:pt>
                <c:pt idx="6748">
                  <c:v>2619</c:v>
                </c:pt>
                <c:pt idx="6749">
                  <c:v>2619</c:v>
                </c:pt>
                <c:pt idx="6750">
                  <c:v>2619</c:v>
                </c:pt>
                <c:pt idx="6751">
                  <c:v>2619</c:v>
                </c:pt>
                <c:pt idx="6752">
                  <c:v>2619</c:v>
                </c:pt>
                <c:pt idx="6753">
                  <c:v>2619</c:v>
                </c:pt>
                <c:pt idx="6754">
                  <c:v>2619</c:v>
                </c:pt>
                <c:pt idx="6755">
                  <c:v>2619</c:v>
                </c:pt>
                <c:pt idx="6756">
                  <c:v>2619</c:v>
                </c:pt>
                <c:pt idx="6757">
                  <c:v>2619</c:v>
                </c:pt>
                <c:pt idx="6758">
                  <c:v>2619</c:v>
                </c:pt>
                <c:pt idx="6759">
                  <c:v>2620</c:v>
                </c:pt>
                <c:pt idx="6760">
                  <c:v>2621</c:v>
                </c:pt>
                <c:pt idx="6761">
                  <c:v>2621</c:v>
                </c:pt>
                <c:pt idx="6762">
                  <c:v>2621</c:v>
                </c:pt>
                <c:pt idx="6763">
                  <c:v>2621</c:v>
                </c:pt>
                <c:pt idx="6764">
                  <c:v>2621</c:v>
                </c:pt>
                <c:pt idx="6765">
                  <c:v>2621</c:v>
                </c:pt>
                <c:pt idx="6766">
                  <c:v>2621</c:v>
                </c:pt>
                <c:pt idx="6767">
                  <c:v>2621</c:v>
                </c:pt>
                <c:pt idx="6768">
                  <c:v>2621</c:v>
                </c:pt>
                <c:pt idx="6769">
                  <c:v>2621</c:v>
                </c:pt>
                <c:pt idx="6770">
                  <c:v>2621</c:v>
                </c:pt>
                <c:pt idx="6771">
                  <c:v>2621</c:v>
                </c:pt>
                <c:pt idx="6772">
                  <c:v>2621</c:v>
                </c:pt>
                <c:pt idx="6773">
                  <c:v>2621</c:v>
                </c:pt>
                <c:pt idx="6774">
                  <c:v>2621</c:v>
                </c:pt>
                <c:pt idx="6775">
                  <c:v>2621</c:v>
                </c:pt>
                <c:pt idx="6776">
                  <c:v>2621</c:v>
                </c:pt>
                <c:pt idx="6777">
                  <c:v>2621</c:v>
                </c:pt>
                <c:pt idx="6778">
                  <c:v>2621</c:v>
                </c:pt>
                <c:pt idx="6779">
                  <c:v>2621</c:v>
                </c:pt>
                <c:pt idx="6780">
                  <c:v>2621</c:v>
                </c:pt>
                <c:pt idx="6781">
                  <c:v>2621</c:v>
                </c:pt>
                <c:pt idx="6782">
                  <c:v>2621</c:v>
                </c:pt>
                <c:pt idx="6783">
                  <c:v>2621</c:v>
                </c:pt>
                <c:pt idx="6784">
                  <c:v>2621</c:v>
                </c:pt>
                <c:pt idx="6785">
                  <c:v>2621</c:v>
                </c:pt>
                <c:pt idx="6786">
                  <c:v>2621</c:v>
                </c:pt>
                <c:pt idx="6787">
                  <c:v>2621</c:v>
                </c:pt>
                <c:pt idx="6788">
                  <c:v>2622</c:v>
                </c:pt>
                <c:pt idx="6789">
                  <c:v>2623</c:v>
                </c:pt>
                <c:pt idx="6790">
                  <c:v>2624</c:v>
                </c:pt>
                <c:pt idx="6791">
                  <c:v>2625</c:v>
                </c:pt>
                <c:pt idx="6792">
                  <c:v>2626</c:v>
                </c:pt>
                <c:pt idx="6793">
                  <c:v>2626</c:v>
                </c:pt>
                <c:pt idx="6794">
                  <c:v>2627</c:v>
                </c:pt>
                <c:pt idx="6795">
                  <c:v>2627</c:v>
                </c:pt>
                <c:pt idx="6796">
                  <c:v>2627</c:v>
                </c:pt>
                <c:pt idx="6797">
                  <c:v>2627</c:v>
                </c:pt>
                <c:pt idx="6798">
                  <c:v>2627</c:v>
                </c:pt>
                <c:pt idx="6799">
                  <c:v>2627</c:v>
                </c:pt>
                <c:pt idx="6800">
                  <c:v>2628</c:v>
                </c:pt>
                <c:pt idx="6801">
                  <c:v>2629</c:v>
                </c:pt>
                <c:pt idx="6802">
                  <c:v>2629</c:v>
                </c:pt>
                <c:pt idx="6803">
                  <c:v>2629</c:v>
                </c:pt>
                <c:pt idx="6804">
                  <c:v>2629</c:v>
                </c:pt>
                <c:pt idx="6805">
                  <c:v>2629</c:v>
                </c:pt>
                <c:pt idx="6806">
                  <c:v>2629</c:v>
                </c:pt>
                <c:pt idx="6807">
                  <c:v>2629</c:v>
                </c:pt>
                <c:pt idx="6808">
                  <c:v>2629</c:v>
                </c:pt>
                <c:pt idx="6809">
                  <c:v>2629</c:v>
                </c:pt>
                <c:pt idx="6810">
                  <c:v>2629</c:v>
                </c:pt>
                <c:pt idx="6811">
                  <c:v>2629</c:v>
                </c:pt>
                <c:pt idx="6812">
                  <c:v>2629</c:v>
                </c:pt>
                <c:pt idx="6813">
                  <c:v>2629</c:v>
                </c:pt>
                <c:pt idx="6814">
                  <c:v>2629</c:v>
                </c:pt>
                <c:pt idx="6815">
                  <c:v>2629</c:v>
                </c:pt>
                <c:pt idx="6816">
                  <c:v>2629</c:v>
                </c:pt>
                <c:pt idx="6817">
                  <c:v>2629</c:v>
                </c:pt>
                <c:pt idx="6818">
                  <c:v>2629</c:v>
                </c:pt>
                <c:pt idx="6819">
                  <c:v>2629</c:v>
                </c:pt>
                <c:pt idx="6820">
                  <c:v>2630</c:v>
                </c:pt>
                <c:pt idx="6821">
                  <c:v>2630</c:v>
                </c:pt>
                <c:pt idx="6822">
                  <c:v>2630</c:v>
                </c:pt>
                <c:pt idx="6823">
                  <c:v>2631</c:v>
                </c:pt>
                <c:pt idx="6824">
                  <c:v>2632</c:v>
                </c:pt>
                <c:pt idx="6825">
                  <c:v>2632</c:v>
                </c:pt>
                <c:pt idx="6826">
                  <c:v>2633</c:v>
                </c:pt>
                <c:pt idx="6827">
                  <c:v>2634</c:v>
                </c:pt>
                <c:pt idx="6828">
                  <c:v>2634</c:v>
                </c:pt>
                <c:pt idx="6829">
                  <c:v>2635</c:v>
                </c:pt>
                <c:pt idx="6830">
                  <c:v>2636</c:v>
                </c:pt>
                <c:pt idx="6831">
                  <c:v>2637</c:v>
                </c:pt>
                <c:pt idx="6832">
                  <c:v>2637</c:v>
                </c:pt>
                <c:pt idx="6833">
                  <c:v>2637</c:v>
                </c:pt>
                <c:pt idx="6834">
                  <c:v>2638</c:v>
                </c:pt>
                <c:pt idx="6835">
                  <c:v>2639</c:v>
                </c:pt>
                <c:pt idx="6836">
                  <c:v>2640</c:v>
                </c:pt>
                <c:pt idx="6837">
                  <c:v>2640</c:v>
                </c:pt>
                <c:pt idx="6838">
                  <c:v>2640</c:v>
                </c:pt>
                <c:pt idx="6839">
                  <c:v>2641</c:v>
                </c:pt>
                <c:pt idx="6840">
                  <c:v>2642</c:v>
                </c:pt>
                <c:pt idx="6841">
                  <c:v>2643</c:v>
                </c:pt>
                <c:pt idx="6842">
                  <c:v>2644</c:v>
                </c:pt>
                <c:pt idx="6843">
                  <c:v>2644</c:v>
                </c:pt>
                <c:pt idx="6844">
                  <c:v>2644</c:v>
                </c:pt>
                <c:pt idx="6845">
                  <c:v>2645</c:v>
                </c:pt>
                <c:pt idx="6846">
                  <c:v>2645</c:v>
                </c:pt>
                <c:pt idx="6847">
                  <c:v>2645</c:v>
                </c:pt>
                <c:pt idx="6848">
                  <c:v>2646</c:v>
                </c:pt>
                <c:pt idx="6849">
                  <c:v>2646</c:v>
                </c:pt>
                <c:pt idx="6850">
                  <c:v>2646</c:v>
                </c:pt>
                <c:pt idx="6851">
                  <c:v>2646</c:v>
                </c:pt>
                <c:pt idx="6852">
                  <c:v>2646</c:v>
                </c:pt>
                <c:pt idx="6853">
                  <c:v>2646</c:v>
                </c:pt>
                <c:pt idx="6854">
                  <c:v>2646</c:v>
                </c:pt>
                <c:pt idx="6855">
                  <c:v>2647</c:v>
                </c:pt>
                <c:pt idx="6856">
                  <c:v>2647</c:v>
                </c:pt>
                <c:pt idx="6857">
                  <c:v>2648</c:v>
                </c:pt>
                <c:pt idx="6858">
                  <c:v>2649</c:v>
                </c:pt>
                <c:pt idx="6859">
                  <c:v>2649</c:v>
                </c:pt>
                <c:pt idx="6860">
                  <c:v>2649</c:v>
                </c:pt>
                <c:pt idx="6861">
                  <c:v>2649</c:v>
                </c:pt>
                <c:pt idx="6862">
                  <c:v>2649</c:v>
                </c:pt>
                <c:pt idx="6863">
                  <c:v>2649</c:v>
                </c:pt>
                <c:pt idx="6864">
                  <c:v>2649</c:v>
                </c:pt>
                <c:pt idx="6865">
                  <c:v>2649</c:v>
                </c:pt>
                <c:pt idx="6866">
                  <c:v>2649</c:v>
                </c:pt>
                <c:pt idx="6867">
                  <c:v>2649</c:v>
                </c:pt>
                <c:pt idx="6868">
                  <c:v>2649</c:v>
                </c:pt>
                <c:pt idx="6869">
                  <c:v>2650</c:v>
                </c:pt>
                <c:pt idx="6870">
                  <c:v>2651</c:v>
                </c:pt>
                <c:pt idx="6871">
                  <c:v>2652</c:v>
                </c:pt>
                <c:pt idx="6872">
                  <c:v>2652</c:v>
                </c:pt>
                <c:pt idx="6873">
                  <c:v>2653</c:v>
                </c:pt>
                <c:pt idx="6874">
                  <c:v>2653</c:v>
                </c:pt>
                <c:pt idx="6875">
                  <c:v>2653</c:v>
                </c:pt>
                <c:pt idx="6876">
                  <c:v>2653</c:v>
                </c:pt>
                <c:pt idx="6877">
                  <c:v>2653</c:v>
                </c:pt>
                <c:pt idx="6878">
                  <c:v>2653</c:v>
                </c:pt>
                <c:pt idx="6879">
                  <c:v>2653</c:v>
                </c:pt>
                <c:pt idx="6880">
                  <c:v>2653</c:v>
                </c:pt>
                <c:pt idx="6881">
                  <c:v>2653</c:v>
                </c:pt>
                <c:pt idx="6882">
                  <c:v>2653</c:v>
                </c:pt>
                <c:pt idx="6883">
                  <c:v>2654</c:v>
                </c:pt>
                <c:pt idx="6884">
                  <c:v>2655</c:v>
                </c:pt>
                <c:pt idx="6885">
                  <c:v>2655</c:v>
                </c:pt>
                <c:pt idx="6886">
                  <c:v>2655</c:v>
                </c:pt>
                <c:pt idx="6887">
                  <c:v>2655</c:v>
                </c:pt>
                <c:pt idx="6888">
                  <c:v>2655</c:v>
                </c:pt>
                <c:pt idx="6889">
                  <c:v>2655</c:v>
                </c:pt>
                <c:pt idx="6890">
                  <c:v>2655</c:v>
                </c:pt>
                <c:pt idx="6891">
                  <c:v>2656</c:v>
                </c:pt>
                <c:pt idx="6892">
                  <c:v>2657</c:v>
                </c:pt>
                <c:pt idx="6893">
                  <c:v>2658</c:v>
                </c:pt>
                <c:pt idx="6894">
                  <c:v>2659</c:v>
                </c:pt>
                <c:pt idx="6895">
                  <c:v>2660</c:v>
                </c:pt>
                <c:pt idx="6896">
                  <c:v>2661</c:v>
                </c:pt>
                <c:pt idx="6897">
                  <c:v>2662</c:v>
                </c:pt>
                <c:pt idx="6898">
                  <c:v>2663</c:v>
                </c:pt>
                <c:pt idx="6899">
                  <c:v>2664</c:v>
                </c:pt>
                <c:pt idx="6900">
                  <c:v>2664</c:v>
                </c:pt>
                <c:pt idx="6901">
                  <c:v>2665</c:v>
                </c:pt>
                <c:pt idx="6902">
                  <c:v>2665</c:v>
                </c:pt>
                <c:pt idx="6903">
                  <c:v>2666</c:v>
                </c:pt>
                <c:pt idx="6904">
                  <c:v>2667</c:v>
                </c:pt>
                <c:pt idx="6905">
                  <c:v>2668</c:v>
                </c:pt>
                <c:pt idx="6906">
                  <c:v>2669</c:v>
                </c:pt>
                <c:pt idx="6907">
                  <c:v>2670</c:v>
                </c:pt>
                <c:pt idx="6908">
                  <c:v>2671</c:v>
                </c:pt>
                <c:pt idx="6909">
                  <c:v>2672</c:v>
                </c:pt>
                <c:pt idx="6910">
                  <c:v>2673</c:v>
                </c:pt>
                <c:pt idx="6911">
                  <c:v>2674</c:v>
                </c:pt>
                <c:pt idx="6912">
                  <c:v>2675</c:v>
                </c:pt>
                <c:pt idx="6913">
                  <c:v>2676</c:v>
                </c:pt>
                <c:pt idx="6914">
                  <c:v>2677</c:v>
                </c:pt>
                <c:pt idx="6915">
                  <c:v>2678</c:v>
                </c:pt>
                <c:pt idx="6916">
                  <c:v>2679</c:v>
                </c:pt>
                <c:pt idx="6917">
                  <c:v>2680</c:v>
                </c:pt>
                <c:pt idx="6918">
                  <c:v>2681</c:v>
                </c:pt>
                <c:pt idx="6919">
                  <c:v>2682</c:v>
                </c:pt>
                <c:pt idx="6920">
                  <c:v>2683</c:v>
                </c:pt>
                <c:pt idx="6921">
                  <c:v>2683</c:v>
                </c:pt>
                <c:pt idx="6922">
                  <c:v>2683</c:v>
                </c:pt>
                <c:pt idx="6923">
                  <c:v>2683</c:v>
                </c:pt>
                <c:pt idx="6924">
                  <c:v>2683</c:v>
                </c:pt>
                <c:pt idx="6925">
                  <c:v>2683</c:v>
                </c:pt>
                <c:pt idx="6926">
                  <c:v>2683</c:v>
                </c:pt>
                <c:pt idx="6927">
                  <c:v>2684</c:v>
                </c:pt>
                <c:pt idx="6928">
                  <c:v>2684</c:v>
                </c:pt>
                <c:pt idx="6929">
                  <c:v>2684</c:v>
                </c:pt>
                <c:pt idx="6930">
                  <c:v>2684</c:v>
                </c:pt>
                <c:pt idx="6931">
                  <c:v>2685</c:v>
                </c:pt>
                <c:pt idx="6932">
                  <c:v>2686</c:v>
                </c:pt>
                <c:pt idx="6933">
                  <c:v>2687</c:v>
                </c:pt>
                <c:pt idx="6934">
                  <c:v>2688</c:v>
                </c:pt>
                <c:pt idx="6935">
                  <c:v>2688</c:v>
                </c:pt>
                <c:pt idx="6936">
                  <c:v>2688</c:v>
                </c:pt>
                <c:pt idx="6937">
                  <c:v>2688</c:v>
                </c:pt>
                <c:pt idx="6938">
                  <c:v>2688</c:v>
                </c:pt>
                <c:pt idx="6939">
                  <c:v>2688</c:v>
                </c:pt>
                <c:pt idx="6940">
                  <c:v>2688</c:v>
                </c:pt>
                <c:pt idx="6941">
                  <c:v>2688</c:v>
                </c:pt>
                <c:pt idx="6942">
                  <c:v>2688</c:v>
                </c:pt>
                <c:pt idx="6943">
                  <c:v>2688</c:v>
                </c:pt>
                <c:pt idx="6944">
                  <c:v>2688</c:v>
                </c:pt>
                <c:pt idx="6945">
                  <c:v>2688</c:v>
                </c:pt>
                <c:pt idx="6946">
                  <c:v>2688</c:v>
                </c:pt>
                <c:pt idx="6947">
                  <c:v>2688</c:v>
                </c:pt>
                <c:pt idx="6948">
                  <c:v>2688</c:v>
                </c:pt>
                <c:pt idx="6949">
                  <c:v>2688</c:v>
                </c:pt>
                <c:pt idx="6950">
                  <c:v>2688</c:v>
                </c:pt>
                <c:pt idx="6951">
                  <c:v>2688</c:v>
                </c:pt>
                <c:pt idx="6952">
                  <c:v>2688</c:v>
                </c:pt>
                <c:pt idx="6953">
                  <c:v>2689</c:v>
                </c:pt>
                <c:pt idx="6954">
                  <c:v>2689</c:v>
                </c:pt>
                <c:pt idx="6955">
                  <c:v>2689</c:v>
                </c:pt>
                <c:pt idx="6956">
                  <c:v>2689</c:v>
                </c:pt>
                <c:pt idx="6957">
                  <c:v>2689</c:v>
                </c:pt>
                <c:pt idx="6958">
                  <c:v>2689</c:v>
                </c:pt>
                <c:pt idx="6959">
                  <c:v>2689</c:v>
                </c:pt>
                <c:pt idx="6960">
                  <c:v>2690</c:v>
                </c:pt>
                <c:pt idx="6961">
                  <c:v>2690</c:v>
                </c:pt>
                <c:pt idx="6962">
                  <c:v>2690</c:v>
                </c:pt>
                <c:pt idx="6963">
                  <c:v>2691</c:v>
                </c:pt>
                <c:pt idx="6964">
                  <c:v>2691</c:v>
                </c:pt>
                <c:pt idx="6965">
                  <c:v>2691</c:v>
                </c:pt>
                <c:pt idx="6966">
                  <c:v>2691</c:v>
                </c:pt>
                <c:pt idx="6967">
                  <c:v>2691</c:v>
                </c:pt>
                <c:pt idx="6968">
                  <c:v>2691</c:v>
                </c:pt>
                <c:pt idx="6969">
                  <c:v>2691</c:v>
                </c:pt>
                <c:pt idx="6970">
                  <c:v>2692</c:v>
                </c:pt>
                <c:pt idx="6971">
                  <c:v>2693</c:v>
                </c:pt>
                <c:pt idx="6972">
                  <c:v>2694</c:v>
                </c:pt>
                <c:pt idx="6973">
                  <c:v>2695</c:v>
                </c:pt>
                <c:pt idx="6974">
                  <c:v>2696</c:v>
                </c:pt>
                <c:pt idx="6975">
                  <c:v>2697</c:v>
                </c:pt>
                <c:pt idx="6976">
                  <c:v>2698</c:v>
                </c:pt>
                <c:pt idx="6977">
                  <c:v>2698</c:v>
                </c:pt>
                <c:pt idx="6978">
                  <c:v>2698</c:v>
                </c:pt>
                <c:pt idx="6979">
                  <c:v>2699</c:v>
                </c:pt>
                <c:pt idx="6980">
                  <c:v>2699</c:v>
                </c:pt>
                <c:pt idx="6981">
                  <c:v>2700</c:v>
                </c:pt>
                <c:pt idx="6982">
                  <c:v>2700</c:v>
                </c:pt>
                <c:pt idx="6983">
                  <c:v>2700</c:v>
                </c:pt>
                <c:pt idx="6984">
                  <c:v>2701</c:v>
                </c:pt>
                <c:pt idx="6985">
                  <c:v>2702</c:v>
                </c:pt>
                <c:pt idx="6986">
                  <c:v>2702</c:v>
                </c:pt>
                <c:pt idx="6987">
                  <c:v>2703</c:v>
                </c:pt>
                <c:pt idx="6988">
                  <c:v>2704</c:v>
                </c:pt>
                <c:pt idx="6989">
                  <c:v>2705</c:v>
                </c:pt>
                <c:pt idx="6990">
                  <c:v>2705</c:v>
                </c:pt>
                <c:pt idx="6991">
                  <c:v>2706</c:v>
                </c:pt>
                <c:pt idx="6992">
                  <c:v>2707</c:v>
                </c:pt>
                <c:pt idx="6993">
                  <c:v>2707</c:v>
                </c:pt>
                <c:pt idx="6994">
                  <c:v>2707</c:v>
                </c:pt>
                <c:pt idx="6995">
                  <c:v>2707</c:v>
                </c:pt>
                <c:pt idx="6996">
                  <c:v>2707</c:v>
                </c:pt>
                <c:pt idx="6997">
                  <c:v>2707</c:v>
                </c:pt>
                <c:pt idx="6998">
                  <c:v>2708</c:v>
                </c:pt>
                <c:pt idx="6999">
                  <c:v>2709</c:v>
                </c:pt>
                <c:pt idx="7000">
                  <c:v>2709</c:v>
                </c:pt>
                <c:pt idx="7001">
                  <c:v>2710</c:v>
                </c:pt>
                <c:pt idx="7002">
                  <c:v>2711</c:v>
                </c:pt>
                <c:pt idx="7003">
                  <c:v>2712</c:v>
                </c:pt>
                <c:pt idx="7004">
                  <c:v>2712</c:v>
                </c:pt>
                <c:pt idx="7005">
                  <c:v>2713</c:v>
                </c:pt>
                <c:pt idx="7006">
                  <c:v>2713</c:v>
                </c:pt>
                <c:pt idx="7007">
                  <c:v>2713</c:v>
                </c:pt>
                <c:pt idx="7008">
                  <c:v>2714</c:v>
                </c:pt>
                <c:pt idx="7009">
                  <c:v>2715</c:v>
                </c:pt>
                <c:pt idx="7010">
                  <c:v>2716</c:v>
                </c:pt>
                <c:pt idx="7011">
                  <c:v>2717</c:v>
                </c:pt>
                <c:pt idx="7012">
                  <c:v>2718</c:v>
                </c:pt>
                <c:pt idx="7013">
                  <c:v>2718</c:v>
                </c:pt>
                <c:pt idx="7014">
                  <c:v>2719</c:v>
                </c:pt>
                <c:pt idx="7015">
                  <c:v>2719</c:v>
                </c:pt>
                <c:pt idx="7016">
                  <c:v>2719</c:v>
                </c:pt>
                <c:pt idx="7017">
                  <c:v>2720</c:v>
                </c:pt>
                <c:pt idx="7018">
                  <c:v>2721</c:v>
                </c:pt>
                <c:pt idx="7019">
                  <c:v>2721</c:v>
                </c:pt>
                <c:pt idx="7020">
                  <c:v>2721</c:v>
                </c:pt>
                <c:pt idx="7021">
                  <c:v>2722</c:v>
                </c:pt>
                <c:pt idx="7022">
                  <c:v>2723</c:v>
                </c:pt>
                <c:pt idx="7023">
                  <c:v>2723</c:v>
                </c:pt>
                <c:pt idx="7024">
                  <c:v>2723</c:v>
                </c:pt>
                <c:pt idx="7025">
                  <c:v>2723</c:v>
                </c:pt>
                <c:pt idx="7026">
                  <c:v>2723</c:v>
                </c:pt>
                <c:pt idx="7027">
                  <c:v>2723</c:v>
                </c:pt>
                <c:pt idx="7028">
                  <c:v>2723</c:v>
                </c:pt>
                <c:pt idx="7029">
                  <c:v>2723</c:v>
                </c:pt>
                <c:pt idx="7030">
                  <c:v>2724</c:v>
                </c:pt>
                <c:pt idx="7031">
                  <c:v>2725</c:v>
                </c:pt>
                <c:pt idx="7032">
                  <c:v>2725</c:v>
                </c:pt>
                <c:pt idx="7033">
                  <c:v>2725</c:v>
                </c:pt>
                <c:pt idx="7034">
                  <c:v>2725</c:v>
                </c:pt>
                <c:pt idx="7035">
                  <c:v>2725</c:v>
                </c:pt>
                <c:pt idx="7036">
                  <c:v>2725</c:v>
                </c:pt>
                <c:pt idx="7037">
                  <c:v>2725</c:v>
                </c:pt>
                <c:pt idx="7038">
                  <c:v>2726</c:v>
                </c:pt>
                <c:pt idx="7039">
                  <c:v>2726</c:v>
                </c:pt>
                <c:pt idx="7040">
                  <c:v>2726</c:v>
                </c:pt>
                <c:pt idx="7041">
                  <c:v>2727</c:v>
                </c:pt>
                <c:pt idx="7042">
                  <c:v>2727</c:v>
                </c:pt>
                <c:pt idx="7043">
                  <c:v>2727</c:v>
                </c:pt>
                <c:pt idx="7044">
                  <c:v>2727</c:v>
                </c:pt>
                <c:pt idx="7045">
                  <c:v>2728</c:v>
                </c:pt>
                <c:pt idx="7046">
                  <c:v>2728</c:v>
                </c:pt>
                <c:pt idx="7047">
                  <c:v>2728</c:v>
                </c:pt>
                <c:pt idx="7048">
                  <c:v>2728</c:v>
                </c:pt>
                <c:pt idx="7049">
                  <c:v>2729</c:v>
                </c:pt>
                <c:pt idx="7050">
                  <c:v>2729</c:v>
                </c:pt>
                <c:pt idx="7051">
                  <c:v>2730</c:v>
                </c:pt>
                <c:pt idx="7052">
                  <c:v>2730</c:v>
                </c:pt>
                <c:pt idx="7053">
                  <c:v>2730</c:v>
                </c:pt>
                <c:pt idx="7054">
                  <c:v>2730</c:v>
                </c:pt>
                <c:pt idx="7055">
                  <c:v>2730</c:v>
                </c:pt>
                <c:pt idx="7056">
                  <c:v>2730</c:v>
                </c:pt>
                <c:pt idx="7057">
                  <c:v>2730</c:v>
                </c:pt>
                <c:pt idx="7058">
                  <c:v>2730</c:v>
                </c:pt>
                <c:pt idx="7059">
                  <c:v>2730</c:v>
                </c:pt>
                <c:pt idx="7060">
                  <c:v>2730</c:v>
                </c:pt>
                <c:pt idx="7061">
                  <c:v>2730</c:v>
                </c:pt>
                <c:pt idx="7062">
                  <c:v>2730</c:v>
                </c:pt>
                <c:pt idx="7063">
                  <c:v>2730</c:v>
                </c:pt>
                <c:pt idx="7064">
                  <c:v>2730</c:v>
                </c:pt>
                <c:pt idx="7065">
                  <c:v>2731</c:v>
                </c:pt>
                <c:pt idx="7066">
                  <c:v>2732</c:v>
                </c:pt>
                <c:pt idx="7067">
                  <c:v>2733</c:v>
                </c:pt>
                <c:pt idx="7068">
                  <c:v>2734</c:v>
                </c:pt>
                <c:pt idx="7069">
                  <c:v>2735</c:v>
                </c:pt>
                <c:pt idx="7070">
                  <c:v>2736</c:v>
                </c:pt>
                <c:pt idx="7071">
                  <c:v>2737</c:v>
                </c:pt>
                <c:pt idx="7072">
                  <c:v>2737</c:v>
                </c:pt>
                <c:pt idx="7073">
                  <c:v>2737</c:v>
                </c:pt>
                <c:pt idx="7074">
                  <c:v>2737</c:v>
                </c:pt>
                <c:pt idx="7075">
                  <c:v>2737</c:v>
                </c:pt>
                <c:pt idx="7076">
                  <c:v>2738</c:v>
                </c:pt>
                <c:pt idx="7077">
                  <c:v>2738</c:v>
                </c:pt>
                <c:pt idx="7078">
                  <c:v>2738</c:v>
                </c:pt>
                <c:pt idx="7079">
                  <c:v>2739</c:v>
                </c:pt>
                <c:pt idx="7080">
                  <c:v>2739</c:v>
                </c:pt>
                <c:pt idx="7081">
                  <c:v>2739</c:v>
                </c:pt>
                <c:pt idx="7082">
                  <c:v>2739</c:v>
                </c:pt>
                <c:pt idx="7083">
                  <c:v>2739</c:v>
                </c:pt>
                <c:pt idx="7084">
                  <c:v>2740</c:v>
                </c:pt>
                <c:pt idx="7085">
                  <c:v>2740</c:v>
                </c:pt>
                <c:pt idx="7086">
                  <c:v>2740</c:v>
                </c:pt>
                <c:pt idx="7087">
                  <c:v>2740</c:v>
                </c:pt>
                <c:pt idx="7088">
                  <c:v>2740</c:v>
                </c:pt>
                <c:pt idx="7089">
                  <c:v>2740</c:v>
                </c:pt>
                <c:pt idx="7090">
                  <c:v>2740</c:v>
                </c:pt>
                <c:pt idx="7091">
                  <c:v>2740</c:v>
                </c:pt>
                <c:pt idx="7092">
                  <c:v>2740</c:v>
                </c:pt>
                <c:pt idx="7093">
                  <c:v>2740</c:v>
                </c:pt>
                <c:pt idx="7094">
                  <c:v>2740</c:v>
                </c:pt>
                <c:pt idx="7095">
                  <c:v>2741</c:v>
                </c:pt>
                <c:pt idx="7096">
                  <c:v>2742</c:v>
                </c:pt>
                <c:pt idx="7097">
                  <c:v>2742</c:v>
                </c:pt>
                <c:pt idx="7098">
                  <c:v>2742</c:v>
                </c:pt>
                <c:pt idx="7099">
                  <c:v>2742</c:v>
                </c:pt>
                <c:pt idx="7100">
                  <c:v>2742</c:v>
                </c:pt>
                <c:pt idx="7101">
                  <c:v>2742</c:v>
                </c:pt>
                <c:pt idx="7102">
                  <c:v>2742</c:v>
                </c:pt>
                <c:pt idx="7103">
                  <c:v>2742</c:v>
                </c:pt>
                <c:pt idx="7104">
                  <c:v>2742</c:v>
                </c:pt>
                <c:pt idx="7105">
                  <c:v>2743</c:v>
                </c:pt>
                <c:pt idx="7106">
                  <c:v>2744</c:v>
                </c:pt>
                <c:pt idx="7107">
                  <c:v>2744</c:v>
                </c:pt>
                <c:pt idx="7108">
                  <c:v>2744</c:v>
                </c:pt>
                <c:pt idx="7109">
                  <c:v>2744</c:v>
                </c:pt>
                <c:pt idx="7110">
                  <c:v>2744</c:v>
                </c:pt>
                <c:pt idx="7111">
                  <c:v>2745</c:v>
                </c:pt>
                <c:pt idx="7112">
                  <c:v>2745</c:v>
                </c:pt>
                <c:pt idx="7113">
                  <c:v>2745</c:v>
                </c:pt>
                <c:pt idx="7114">
                  <c:v>2746</c:v>
                </c:pt>
                <c:pt idx="7115">
                  <c:v>2746</c:v>
                </c:pt>
                <c:pt idx="7116">
                  <c:v>2747</c:v>
                </c:pt>
                <c:pt idx="7117">
                  <c:v>2747</c:v>
                </c:pt>
                <c:pt idx="7118">
                  <c:v>2747</c:v>
                </c:pt>
                <c:pt idx="7119">
                  <c:v>2747</c:v>
                </c:pt>
                <c:pt idx="7120">
                  <c:v>2747</c:v>
                </c:pt>
                <c:pt idx="7121">
                  <c:v>2747</c:v>
                </c:pt>
                <c:pt idx="7122">
                  <c:v>2747</c:v>
                </c:pt>
                <c:pt idx="7123">
                  <c:v>2748</c:v>
                </c:pt>
                <c:pt idx="7124">
                  <c:v>2748</c:v>
                </c:pt>
                <c:pt idx="7125">
                  <c:v>2748</c:v>
                </c:pt>
                <c:pt idx="7126">
                  <c:v>2749</c:v>
                </c:pt>
                <c:pt idx="7127">
                  <c:v>2749</c:v>
                </c:pt>
                <c:pt idx="7128">
                  <c:v>2749</c:v>
                </c:pt>
                <c:pt idx="7129">
                  <c:v>2750</c:v>
                </c:pt>
                <c:pt idx="7130">
                  <c:v>2750</c:v>
                </c:pt>
                <c:pt idx="7131">
                  <c:v>2751</c:v>
                </c:pt>
                <c:pt idx="7132">
                  <c:v>2751</c:v>
                </c:pt>
                <c:pt idx="7133">
                  <c:v>2751</c:v>
                </c:pt>
                <c:pt idx="7134">
                  <c:v>2752</c:v>
                </c:pt>
                <c:pt idx="7135">
                  <c:v>2752</c:v>
                </c:pt>
                <c:pt idx="7136">
                  <c:v>2753</c:v>
                </c:pt>
                <c:pt idx="7137">
                  <c:v>2753</c:v>
                </c:pt>
                <c:pt idx="7138">
                  <c:v>2754</c:v>
                </c:pt>
                <c:pt idx="7139">
                  <c:v>2755</c:v>
                </c:pt>
                <c:pt idx="7140">
                  <c:v>2755</c:v>
                </c:pt>
                <c:pt idx="7141">
                  <c:v>2755</c:v>
                </c:pt>
                <c:pt idx="7142">
                  <c:v>2755</c:v>
                </c:pt>
                <c:pt idx="7143">
                  <c:v>2756</c:v>
                </c:pt>
                <c:pt idx="7144">
                  <c:v>2757</c:v>
                </c:pt>
                <c:pt idx="7145">
                  <c:v>2757</c:v>
                </c:pt>
                <c:pt idx="7146">
                  <c:v>2758</c:v>
                </c:pt>
                <c:pt idx="7147">
                  <c:v>2758</c:v>
                </c:pt>
                <c:pt idx="7148">
                  <c:v>2759</c:v>
                </c:pt>
                <c:pt idx="7149">
                  <c:v>2760</c:v>
                </c:pt>
                <c:pt idx="7150">
                  <c:v>2761</c:v>
                </c:pt>
                <c:pt idx="7151">
                  <c:v>2762</c:v>
                </c:pt>
                <c:pt idx="7152">
                  <c:v>2762</c:v>
                </c:pt>
                <c:pt idx="7153">
                  <c:v>2763</c:v>
                </c:pt>
                <c:pt idx="7154">
                  <c:v>2763</c:v>
                </c:pt>
                <c:pt idx="7155">
                  <c:v>2763</c:v>
                </c:pt>
                <c:pt idx="7156">
                  <c:v>2764</c:v>
                </c:pt>
                <c:pt idx="7157">
                  <c:v>2765</c:v>
                </c:pt>
                <c:pt idx="7158">
                  <c:v>2766</c:v>
                </c:pt>
                <c:pt idx="7159">
                  <c:v>2767</c:v>
                </c:pt>
                <c:pt idx="7160">
                  <c:v>2768</c:v>
                </c:pt>
                <c:pt idx="7161">
                  <c:v>2769</c:v>
                </c:pt>
                <c:pt idx="7162">
                  <c:v>2770</c:v>
                </c:pt>
                <c:pt idx="7163">
                  <c:v>2771</c:v>
                </c:pt>
                <c:pt idx="7164">
                  <c:v>2771</c:v>
                </c:pt>
                <c:pt idx="7165">
                  <c:v>2771</c:v>
                </c:pt>
                <c:pt idx="7166">
                  <c:v>2771</c:v>
                </c:pt>
                <c:pt idx="7167">
                  <c:v>2771</c:v>
                </c:pt>
                <c:pt idx="7168">
                  <c:v>2771</c:v>
                </c:pt>
                <c:pt idx="7169">
                  <c:v>2772</c:v>
                </c:pt>
                <c:pt idx="7170">
                  <c:v>2773</c:v>
                </c:pt>
                <c:pt idx="7171">
                  <c:v>2774</c:v>
                </c:pt>
                <c:pt idx="7172">
                  <c:v>2775</c:v>
                </c:pt>
                <c:pt idx="7173">
                  <c:v>2775</c:v>
                </c:pt>
                <c:pt idx="7174">
                  <c:v>2775</c:v>
                </c:pt>
                <c:pt idx="7175">
                  <c:v>2776</c:v>
                </c:pt>
                <c:pt idx="7176">
                  <c:v>2777</c:v>
                </c:pt>
                <c:pt idx="7177">
                  <c:v>2778</c:v>
                </c:pt>
                <c:pt idx="7178">
                  <c:v>2779</c:v>
                </c:pt>
                <c:pt idx="7179">
                  <c:v>2779</c:v>
                </c:pt>
                <c:pt idx="7180">
                  <c:v>2779</c:v>
                </c:pt>
                <c:pt idx="7181">
                  <c:v>2779</c:v>
                </c:pt>
                <c:pt idx="7182">
                  <c:v>2780</c:v>
                </c:pt>
                <c:pt idx="7183">
                  <c:v>2780</c:v>
                </c:pt>
                <c:pt idx="7184">
                  <c:v>2780</c:v>
                </c:pt>
                <c:pt idx="7185">
                  <c:v>2781</c:v>
                </c:pt>
                <c:pt idx="7186">
                  <c:v>2782</c:v>
                </c:pt>
                <c:pt idx="7187">
                  <c:v>2783</c:v>
                </c:pt>
                <c:pt idx="7188">
                  <c:v>2783</c:v>
                </c:pt>
                <c:pt idx="7189">
                  <c:v>2783</c:v>
                </c:pt>
                <c:pt idx="7190">
                  <c:v>2784</c:v>
                </c:pt>
                <c:pt idx="7191">
                  <c:v>2784</c:v>
                </c:pt>
                <c:pt idx="7192">
                  <c:v>2785</c:v>
                </c:pt>
                <c:pt idx="7193">
                  <c:v>2786</c:v>
                </c:pt>
                <c:pt idx="7194">
                  <c:v>2787</c:v>
                </c:pt>
                <c:pt idx="7195">
                  <c:v>2788</c:v>
                </c:pt>
                <c:pt idx="7196">
                  <c:v>2788</c:v>
                </c:pt>
                <c:pt idx="7197">
                  <c:v>2789</c:v>
                </c:pt>
                <c:pt idx="7198">
                  <c:v>2790</c:v>
                </c:pt>
                <c:pt idx="7199">
                  <c:v>2791</c:v>
                </c:pt>
                <c:pt idx="7200">
                  <c:v>2791</c:v>
                </c:pt>
                <c:pt idx="7201">
                  <c:v>2791</c:v>
                </c:pt>
                <c:pt idx="7202">
                  <c:v>2791</c:v>
                </c:pt>
                <c:pt idx="7203">
                  <c:v>2791</c:v>
                </c:pt>
                <c:pt idx="7204">
                  <c:v>2791</c:v>
                </c:pt>
                <c:pt idx="7205">
                  <c:v>2791</c:v>
                </c:pt>
                <c:pt idx="7206">
                  <c:v>2791</c:v>
                </c:pt>
                <c:pt idx="7207">
                  <c:v>2791</c:v>
                </c:pt>
                <c:pt idx="7208">
                  <c:v>2792</c:v>
                </c:pt>
                <c:pt idx="7209">
                  <c:v>2793</c:v>
                </c:pt>
                <c:pt idx="7210">
                  <c:v>2794</c:v>
                </c:pt>
                <c:pt idx="7211">
                  <c:v>2794</c:v>
                </c:pt>
                <c:pt idx="7212">
                  <c:v>2795</c:v>
                </c:pt>
                <c:pt idx="7213">
                  <c:v>2796</c:v>
                </c:pt>
                <c:pt idx="7214">
                  <c:v>2796</c:v>
                </c:pt>
                <c:pt idx="7215">
                  <c:v>2796</c:v>
                </c:pt>
                <c:pt idx="7216">
                  <c:v>2796</c:v>
                </c:pt>
                <c:pt idx="7217">
                  <c:v>2796</c:v>
                </c:pt>
                <c:pt idx="7218">
                  <c:v>2796</c:v>
                </c:pt>
                <c:pt idx="7219">
                  <c:v>2797</c:v>
                </c:pt>
                <c:pt idx="7220">
                  <c:v>2798</c:v>
                </c:pt>
                <c:pt idx="7221">
                  <c:v>2798</c:v>
                </c:pt>
                <c:pt idx="7222">
                  <c:v>2798</c:v>
                </c:pt>
                <c:pt idx="7223">
                  <c:v>2799</c:v>
                </c:pt>
                <c:pt idx="7224">
                  <c:v>2800</c:v>
                </c:pt>
                <c:pt idx="7225">
                  <c:v>2801</c:v>
                </c:pt>
                <c:pt idx="7226">
                  <c:v>2802</c:v>
                </c:pt>
                <c:pt idx="7227">
                  <c:v>2802</c:v>
                </c:pt>
                <c:pt idx="7228">
                  <c:v>2803</c:v>
                </c:pt>
                <c:pt idx="7229">
                  <c:v>2804</c:v>
                </c:pt>
                <c:pt idx="7230">
                  <c:v>2805</c:v>
                </c:pt>
                <c:pt idx="7231">
                  <c:v>2806</c:v>
                </c:pt>
                <c:pt idx="7232">
                  <c:v>2807</c:v>
                </c:pt>
                <c:pt idx="7233">
                  <c:v>2808</c:v>
                </c:pt>
                <c:pt idx="7234">
                  <c:v>2809</c:v>
                </c:pt>
                <c:pt idx="7235">
                  <c:v>2810</c:v>
                </c:pt>
                <c:pt idx="7236">
                  <c:v>2811</c:v>
                </c:pt>
                <c:pt idx="7237">
                  <c:v>2812</c:v>
                </c:pt>
                <c:pt idx="7238">
                  <c:v>2813</c:v>
                </c:pt>
                <c:pt idx="7239">
                  <c:v>2813</c:v>
                </c:pt>
                <c:pt idx="7240">
                  <c:v>2813</c:v>
                </c:pt>
                <c:pt idx="7241">
                  <c:v>2813</c:v>
                </c:pt>
                <c:pt idx="7242">
                  <c:v>2813</c:v>
                </c:pt>
                <c:pt idx="7243">
                  <c:v>2813</c:v>
                </c:pt>
                <c:pt idx="7244">
                  <c:v>2813</c:v>
                </c:pt>
                <c:pt idx="7245">
                  <c:v>2813</c:v>
                </c:pt>
                <c:pt idx="7246">
                  <c:v>2813</c:v>
                </c:pt>
                <c:pt idx="7247">
                  <c:v>2813</c:v>
                </c:pt>
                <c:pt idx="7248">
                  <c:v>2813</c:v>
                </c:pt>
                <c:pt idx="7249">
                  <c:v>2813</c:v>
                </c:pt>
                <c:pt idx="7250">
                  <c:v>2813</c:v>
                </c:pt>
                <c:pt idx="7251">
                  <c:v>2814</c:v>
                </c:pt>
                <c:pt idx="7252">
                  <c:v>2814</c:v>
                </c:pt>
                <c:pt idx="7253">
                  <c:v>2814</c:v>
                </c:pt>
                <c:pt idx="7254">
                  <c:v>2814</c:v>
                </c:pt>
                <c:pt idx="7255">
                  <c:v>2814</c:v>
                </c:pt>
                <c:pt idx="7256">
                  <c:v>2814</c:v>
                </c:pt>
                <c:pt idx="7257">
                  <c:v>2814</c:v>
                </c:pt>
                <c:pt idx="7258">
                  <c:v>2814</c:v>
                </c:pt>
                <c:pt idx="7259">
                  <c:v>2814</c:v>
                </c:pt>
                <c:pt idx="7260">
                  <c:v>2814</c:v>
                </c:pt>
                <c:pt idx="7261">
                  <c:v>2814</c:v>
                </c:pt>
                <c:pt idx="7262">
                  <c:v>2814</c:v>
                </c:pt>
                <c:pt idx="7263">
                  <c:v>2814</c:v>
                </c:pt>
                <c:pt idx="7264">
                  <c:v>2814</c:v>
                </c:pt>
                <c:pt idx="7265">
                  <c:v>2814</c:v>
                </c:pt>
                <c:pt idx="7266">
                  <c:v>2814</c:v>
                </c:pt>
                <c:pt idx="7267">
                  <c:v>2814</c:v>
                </c:pt>
                <c:pt idx="7268">
                  <c:v>2814</c:v>
                </c:pt>
                <c:pt idx="7269">
                  <c:v>2814</c:v>
                </c:pt>
                <c:pt idx="7270">
                  <c:v>2814</c:v>
                </c:pt>
                <c:pt idx="7271">
                  <c:v>2815</c:v>
                </c:pt>
                <c:pt idx="7272">
                  <c:v>2815</c:v>
                </c:pt>
                <c:pt idx="7273">
                  <c:v>2815</c:v>
                </c:pt>
                <c:pt idx="7274">
                  <c:v>2815</c:v>
                </c:pt>
                <c:pt idx="7275">
                  <c:v>2815</c:v>
                </c:pt>
                <c:pt idx="7276">
                  <c:v>2815</c:v>
                </c:pt>
                <c:pt idx="7277">
                  <c:v>2815</c:v>
                </c:pt>
                <c:pt idx="7278">
                  <c:v>2815</c:v>
                </c:pt>
                <c:pt idx="7279">
                  <c:v>2815</c:v>
                </c:pt>
                <c:pt idx="7280">
                  <c:v>2815</c:v>
                </c:pt>
                <c:pt idx="7281">
                  <c:v>2815</c:v>
                </c:pt>
                <c:pt idx="7282">
                  <c:v>2815</c:v>
                </c:pt>
                <c:pt idx="7283">
                  <c:v>2815</c:v>
                </c:pt>
                <c:pt idx="7284">
                  <c:v>2815</c:v>
                </c:pt>
                <c:pt idx="7285">
                  <c:v>2815</c:v>
                </c:pt>
                <c:pt idx="7286">
                  <c:v>2816</c:v>
                </c:pt>
                <c:pt idx="7287">
                  <c:v>2816</c:v>
                </c:pt>
                <c:pt idx="7288">
                  <c:v>2816</c:v>
                </c:pt>
                <c:pt idx="7289">
                  <c:v>2817</c:v>
                </c:pt>
                <c:pt idx="7290">
                  <c:v>2817</c:v>
                </c:pt>
                <c:pt idx="7291">
                  <c:v>2817</c:v>
                </c:pt>
                <c:pt idx="7292">
                  <c:v>2818</c:v>
                </c:pt>
                <c:pt idx="7293">
                  <c:v>2819</c:v>
                </c:pt>
                <c:pt idx="7294">
                  <c:v>2819</c:v>
                </c:pt>
                <c:pt idx="7295">
                  <c:v>2819</c:v>
                </c:pt>
                <c:pt idx="7296">
                  <c:v>2819</c:v>
                </c:pt>
                <c:pt idx="7297">
                  <c:v>2820</c:v>
                </c:pt>
                <c:pt idx="7298">
                  <c:v>2820</c:v>
                </c:pt>
                <c:pt idx="7299">
                  <c:v>2820</c:v>
                </c:pt>
                <c:pt idx="7300">
                  <c:v>2820</c:v>
                </c:pt>
                <c:pt idx="7301">
                  <c:v>2820</c:v>
                </c:pt>
                <c:pt idx="7302">
                  <c:v>2820</c:v>
                </c:pt>
                <c:pt idx="7303">
                  <c:v>2820</c:v>
                </c:pt>
                <c:pt idx="7304">
                  <c:v>2820</c:v>
                </c:pt>
                <c:pt idx="7305">
                  <c:v>2820</c:v>
                </c:pt>
                <c:pt idx="7306">
                  <c:v>2820</c:v>
                </c:pt>
                <c:pt idx="7307">
                  <c:v>2820</c:v>
                </c:pt>
                <c:pt idx="7308">
                  <c:v>2820</c:v>
                </c:pt>
                <c:pt idx="7309">
                  <c:v>2820</c:v>
                </c:pt>
                <c:pt idx="7310">
                  <c:v>2820</c:v>
                </c:pt>
                <c:pt idx="7311">
                  <c:v>2820</c:v>
                </c:pt>
                <c:pt idx="7312">
                  <c:v>2820</c:v>
                </c:pt>
                <c:pt idx="7313">
                  <c:v>2820</c:v>
                </c:pt>
                <c:pt idx="7314">
                  <c:v>2820</c:v>
                </c:pt>
                <c:pt idx="7315">
                  <c:v>2820</c:v>
                </c:pt>
                <c:pt idx="7316">
                  <c:v>2820</c:v>
                </c:pt>
                <c:pt idx="7317">
                  <c:v>2820</c:v>
                </c:pt>
                <c:pt idx="7318">
                  <c:v>2820</c:v>
                </c:pt>
                <c:pt idx="7319">
                  <c:v>2820</c:v>
                </c:pt>
                <c:pt idx="7320">
                  <c:v>2821</c:v>
                </c:pt>
                <c:pt idx="7321">
                  <c:v>2821</c:v>
                </c:pt>
                <c:pt idx="7322">
                  <c:v>2821</c:v>
                </c:pt>
                <c:pt idx="7323">
                  <c:v>2821</c:v>
                </c:pt>
                <c:pt idx="7324">
                  <c:v>2821</c:v>
                </c:pt>
                <c:pt idx="7325">
                  <c:v>2821</c:v>
                </c:pt>
                <c:pt idx="7326">
                  <c:v>2821</c:v>
                </c:pt>
                <c:pt idx="7327">
                  <c:v>2821</c:v>
                </c:pt>
                <c:pt idx="7328">
                  <c:v>2821</c:v>
                </c:pt>
                <c:pt idx="7329">
                  <c:v>2821</c:v>
                </c:pt>
                <c:pt idx="7330">
                  <c:v>2821</c:v>
                </c:pt>
                <c:pt idx="7331">
                  <c:v>2821</c:v>
                </c:pt>
                <c:pt idx="7332">
                  <c:v>2821</c:v>
                </c:pt>
                <c:pt idx="7333">
                  <c:v>2821</c:v>
                </c:pt>
                <c:pt idx="7334">
                  <c:v>2821</c:v>
                </c:pt>
                <c:pt idx="7335">
                  <c:v>2821</c:v>
                </c:pt>
                <c:pt idx="7336">
                  <c:v>2822</c:v>
                </c:pt>
                <c:pt idx="7337">
                  <c:v>2822</c:v>
                </c:pt>
                <c:pt idx="7338">
                  <c:v>2822</c:v>
                </c:pt>
                <c:pt idx="7339">
                  <c:v>2822</c:v>
                </c:pt>
                <c:pt idx="7340">
                  <c:v>2822</c:v>
                </c:pt>
                <c:pt idx="7341">
                  <c:v>2822</c:v>
                </c:pt>
                <c:pt idx="7342">
                  <c:v>2822</c:v>
                </c:pt>
                <c:pt idx="7343">
                  <c:v>2822</c:v>
                </c:pt>
                <c:pt idx="7344">
                  <c:v>2822</c:v>
                </c:pt>
                <c:pt idx="7345">
                  <c:v>2822</c:v>
                </c:pt>
                <c:pt idx="7346">
                  <c:v>2822</c:v>
                </c:pt>
                <c:pt idx="7347">
                  <c:v>2823</c:v>
                </c:pt>
                <c:pt idx="7348">
                  <c:v>2823</c:v>
                </c:pt>
                <c:pt idx="7349">
                  <c:v>2823</c:v>
                </c:pt>
                <c:pt idx="7350">
                  <c:v>2824</c:v>
                </c:pt>
                <c:pt idx="7351">
                  <c:v>2824</c:v>
                </c:pt>
                <c:pt idx="7352">
                  <c:v>2825</c:v>
                </c:pt>
                <c:pt idx="7353">
                  <c:v>2826</c:v>
                </c:pt>
                <c:pt idx="7354">
                  <c:v>2827</c:v>
                </c:pt>
                <c:pt idx="7355">
                  <c:v>2827</c:v>
                </c:pt>
                <c:pt idx="7356">
                  <c:v>2828</c:v>
                </c:pt>
                <c:pt idx="7357">
                  <c:v>2828</c:v>
                </c:pt>
                <c:pt idx="7358">
                  <c:v>2829</c:v>
                </c:pt>
                <c:pt idx="7359">
                  <c:v>2829</c:v>
                </c:pt>
                <c:pt idx="7360">
                  <c:v>2830</c:v>
                </c:pt>
                <c:pt idx="7361">
                  <c:v>2830</c:v>
                </c:pt>
                <c:pt idx="7362">
                  <c:v>2831</c:v>
                </c:pt>
                <c:pt idx="7363">
                  <c:v>2831</c:v>
                </c:pt>
                <c:pt idx="7364">
                  <c:v>2832</c:v>
                </c:pt>
                <c:pt idx="7365">
                  <c:v>2833</c:v>
                </c:pt>
                <c:pt idx="7366">
                  <c:v>2834</c:v>
                </c:pt>
                <c:pt idx="7367">
                  <c:v>2835</c:v>
                </c:pt>
                <c:pt idx="7368">
                  <c:v>2835</c:v>
                </c:pt>
                <c:pt idx="7369">
                  <c:v>2836</c:v>
                </c:pt>
                <c:pt idx="7370">
                  <c:v>2837</c:v>
                </c:pt>
                <c:pt idx="7371">
                  <c:v>2838</c:v>
                </c:pt>
                <c:pt idx="7372">
                  <c:v>2838</c:v>
                </c:pt>
                <c:pt idx="7373">
                  <c:v>2838</c:v>
                </c:pt>
                <c:pt idx="7374">
                  <c:v>2839</c:v>
                </c:pt>
                <c:pt idx="7375">
                  <c:v>2840</c:v>
                </c:pt>
                <c:pt idx="7376">
                  <c:v>2840</c:v>
                </c:pt>
                <c:pt idx="7377">
                  <c:v>2840</c:v>
                </c:pt>
                <c:pt idx="7378">
                  <c:v>2840</c:v>
                </c:pt>
                <c:pt idx="7379">
                  <c:v>2841</c:v>
                </c:pt>
                <c:pt idx="7380">
                  <c:v>2842</c:v>
                </c:pt>
                <c:pt idx="7381">
                  <c:v>2843</c:v>
                </c:pt>
                <c:pt idx="7382">
                  <c:v>2844</c:v>
                </c:pt>
                <c:pt idx="7383">
                  <c:v>2844</c:v>
                </c:pt>
                <c:pt idx="7384">
                  <c:v>2844</c:v>
                </c:pt>
                <c:pt idx="7385">
                  <c:v>2845</c:v>
                </c:pt>
                <c:pt idx="7386">
                  <c:v>2846</c:v>
                </c:pt>
                <c:pt idx="7387">
                  <c:v>2847</c:v>
                </c:pt>
                <c:pt idx="7388">
                  <c:v>2848</c:v>
                </c:pt>
                <c:pt idx="7389">
                  <c:v>2849</c:v>
                </c:pt>
                <c:pt idx="7390">
                  <c:v>2849</c:v>
                </c:pt>
                <c:pt idx="7391">
                  <c:v>2850</c:v>
                </c:pt>
                <c:pt idx="7392">
                  <c:v>2850</c:v>
                </c:pt>
                <c:pt idx="7393">
                  <c:v>2851</c:v>
                </c:pt>
                <c:pt idx="7394">
                  <c:v>2851</c:v>
                </c:pt>
                <c:pt idx="7395">
                  <c:v>2852</c:v>
                </c:pt>
                <c:pt idx="7396">
                  <c:v>2852</c:v>
                </c:pt>
                <c:pt idx="7397">
                  <c:v>2852</c:v>
                </c:pt>
                <c:pt idx="7398">
                  <c:v>2852</c:v>
                </c:pt>
                <c:pt idx="7399">
                  <c:v>2853</c:v>
                </c:pt>
                <c:pt idx="7400">
                  <c:v>2853</c:v>
                </c:pt>
                <c:pt idx="7401">
                  <c:v>2853</c:v>
                </c:pt>
                <c:pt idx="7402">
                  <c:v>2853</c:v>
                </c:pt>
                <c:pt idx="7403">
                  <c:v>2853</c:v>
                </c:pt>
                <c:pt idx="7404">
                  <c:v>2853</c:v>
                </c:pt>
                <c:pt idx="7405">
                  <c:v>2853</c:v>
                </c:pt>
                <c:pt idx="7406">
                  <c:v>2853</c:v>
                </c:pt>
                <c:pt idx="7407">
                  <c:v>2853</c:v>
                </c:pt>
                <c:pt idx="7408">
                  <c:v>2853</c:v>
                </c:pt>
                <c:pt idx="7409">
                  <c:v>2853</c:v>
                </c:pt>
                <c:pt idx="7410">
                  <c:v>2853</c:v>
                </c:pt>
                <c:pt idx="7411">
                  <c:v>2853</c:v>
                </c:pt>
                <c:pt idx="7412">
                  <c:v>2853</c:v>
                </c:pt>
                <c:pt idx="7413">
                  <c:v>2853</c:v>
                </c:pt>
                <c:pt idx="7414">
                  <c:v>2853</c:v>
                </c:pt>
                <c:pt idx="7415">
                  <c:v>2853</c:v>
                </c:pt>
                <c:pt idx="7416">
                  <c:v>2853</c:v>
                </c:pt>
                <c:pt idx="7417">
                  <c:v>2853</c:v>
                </c:pt>
                <c:pt idx="7418">
                  <c:v>2853</c:v>
                </c:pt>
                <c:pt idx="7419">
                  <c:v>2853</c:v>
                </c:pt>
                <c:pt idx="7420">
                  <c:v>2853</c:v>
                </c:pt>
                <c:pt idx="7421">
                  <c:v>2853</c:v>
                </c:pt>
                <c:pt idx="7422">
                  <c:v>2853</c:v>
                </c:pt>
                <c:pt idx="7423">
                  <c:v>2853</c:v>
                </c:pt>
                <c:pt idx="7424">
                  <c:v>2854</c:v>
                </c:pt>
                <c:pt idx="7425">
                  <c:v>2854</c:v>
                </c:pt>
                <c:pt idx="7426">
                  <c:v>2854</c:v>
                </c:pt>
                <c:pt idx="7427">
                  <c:v>2854</c:v>
                </c:pt>
                <c:pt idx="7428">
                  <c:v>2854</c:v>
                </c:pt>
                <c:pt idx="7429">
                  <c:v>2854</c:v>
                </c:pt>
                <c:pt idx="7430">
                  <c:v>2854</c:v>
                </c:pt>
                <c:pt idx="7431">
                  <c:v>2854</c:v>
                </c:pt>
                <c:pt idx="7432">
                  <c:v>2855</c:v>
                </c:pt>
                <c:pt idx="7433">
                  <c:v>2856</c:v>
                </c:pt>
                <c:pt idx="7434">
                  <c:v>2856</c:v>
                </c:pt>
                <c:pt idx="7435">
                  <c:v>2857</c:v>
                </c:pt>
                <c:pt idx="7436">
                  <c:v>2857</c:v>
                </c:pt>
                <c:pt idx="7437">
                  <c:v>2858</c:v>
                </c:pt>
                <c:pt idx="7438">
                  <c:v>2858</c:v>
                </c:pt>
                <c:pt idx="7439">
                  <c:v>2858</c:v>
                </c:pt>
                <c:pt idx="7440">
                  <c:v>2859</c:v>
                </c:pt>
                <c:pt idx="7441">
                  <c:v>2859</c:v>
                </c:pt>
                <c:pt idx="7442">
                  <c:v>2859</c:v>
                </c:pt>
                <c:pt idx="7443">
                  <c:v>2859</c:v>
                </c:pt>
                <c:pt idx="7444">
                  <c:v>2859</c:v>
                </c:pt>
                <c:pt idx="7445">
                  <c:v>2859</c:v>
                </c:pt>
                <c:pt idx="7446">
                  <c:v>2859</c:v>
                </c:pt>
                <c:pt idx="7447">
                  <c:v>2859</c:v>
                </c:pt>
                <c:pt idx="7448">
                  <c:v>2859</c:v>
                </c:pt>
                <c:pt idx="7449">
                  <c:v>2859</c:v>
                </c:pt>
                <c:pt idx="7450">
                  <c:v>2859</c:v>
                </c:pt>
                <c:pt idx="7451">
                  <c:v>2859</c:v>
                </c:pt>
                <c:pt idx="7452">
                  <c:v>2859</c:v>
                </c:pt>
                <c:pt idx="7453">
                  <c:v>2859</c:v>
                </c:pt>
                <c:pt idx="7454">
                  <c:v>2859</c:v>
                </c:pt>
                <c:pt idx="7455">
                  <c:v>2859</c:v>
                </c:pt>
                <c:pt idx="7456">
                  <c:v>2860</c:v>
                </c:pt>
                <c:pt idx="7457">
                  <c:v>2861</c:v>
                </c:pt>
                <c:pt idx="7458">
                  <c:v>2861</c:v>
                </c:pt>
                <c:pt idx="7459">
                  <c:v>2861</c:v>
                </c:pt>
                <c:pt idx="7460">
                  <c:v>2861</c:v>
                </c:pt>
                <c:pt idx="7461">
                  <c:v>2862</c:v>
                </c:pt>
                <c:pt idx="7462">
                  <c:v>2862</c:v>
                </c:pt>
                <c:pt idx="7463">
                  <c:v>2862</c:v>
                </c:pt>
                <c:pt idx="7464">
                  <c:v>2863</c:v>
                </c:pt>
                <c:pt idx="7465">
                  <c:v>2863</c:v>
                </c:pt>
                <c:pt idx="7466">
                  <c:v>2863</c:v>
                </c:pt>
                <c:pt idx="7467">
                  <c:v>2863</c:v>
                </c:pt>
                <c:pt idx="7468">
                  <c:v>2863</c:v>
                </c:pt>
                <c:pt idx="7469">
                  <c:v>2864</c:v>
                </c:pt>
                <c:pt idx="7470">
                  <c:v>2864</c:v>
                </c:pt>
                <c:pt idx="7471">
                  <c:v>2864</c:v>
                </c:pt>
                <c:pt idx="7472">
                  <c:v>2864</c:v>
                </c:pt>
                <c:pt idx="7473">
                  <c:v>2864</c:v>
                </c:pt>
                <c:pt idx="7474">
                  <c:v>2864</c:v>
                </c:pt>
                <c:pt idx="7475">
                  <c:v>2864</c:v>
                </c:pt>
                <c:pt idx="7476">
                  <c:v>2864</c:v>
                </c:pt>
                <c:pt idx="7477">
                  <c:v>2864</c:v>
                </c:pt>
                <c:pt idx="7478">
                  <c:v>2864</c:v>
                </c:pt>
                <c:pt idx="7479">
                  <c:v>2864</c:v>
                </c:pt>
                <c:pt idx="7480">
                  <c:v>2864</c:v>
                </c:pt>
                <c:pt idx="7481">
                  <c:v>2865</c:v>
                </c:pt>
                <c:pt idx="7482">
                  <c:v>2865</c:v>
                </c:pt>
                <c:pt idx="7483">
                  <c:v>2865</c:v>
                </c:pt>
                <c:pt idx="7484">
                  <c:v>2866</c:v>
                </c:pt>
                <c:pt idx="7485">
                  <c:v>2867</c:v>
                </c:pt>
                <c:pt idx="7486">
                  <c:v>2868</c:v>
                </c:pt>
                <c:pt idx="7487">
                  <c:v>2868</c:v>
                </c:pt>
                <c:pt idx="7488">
                  <c:v>2868</c:v>
                </c:pt>
                <c:pt idx="7489">
                  <c:v>2868</c:v>
                </c:pt>
                <c:pt idx="7490">
                  <c:v>2868</c:v>
                </c:pt>
                <c:pt idx="7491">
                  <c:v>2869</c:v>
                </c:pt>
                <c:pt idx="7492">
                  <c:v>2870</c:v>
                </c:pt>
                <c:pt idx="7493">
                  <c:v>2870</c:v>
                </c:pt>
                <c:pt idx="7494">
                  <c:v>2870</c:v>
                </c:pt>
                <c:pt idx="7495">
                  <c:v>2870</c:v>
                </c:pt>
                <c:pt idx="7496">
                  <c:v>2871</c:v>
                </c:pt>
                <c:pt idx="7497">
                  <c:v>2872</c:v>
                </c:pt>
                <c:pt idx="7498">
                  <c:v>2873</c:v>
                </c:pt>
                <c:pt idx="7499">
                  <c:v>2874</c:v>
                </c:pt>
                <c:pt idx="7500">
                  <c:v>2875</c:v>
                </c:pt>
                <c:pt idx="7501">
                  <c:v>2876</c:v>
                </c:pt>
                <c:pt idx="7502">
                  <c:v>2877</c:v>
                </c:pt>
                <c:pt idx="7503">
                  <c:v>2877</c:v>
                </c:pt>
                <c:pt idx="7504">
                  <c:v>2878</c:v>
                </c:pt>
                <c:pt idx="7505">
                  <c:v>2879</c:v>
                </c:pt>
                <c:pt idx="7506">
                  <c:v>2880</c:v>
                </c:pt>
                <c:pt idx="7507">
                  <c:v>2881</c:v>
                </c:pt>
                <c:pt idx="7508">
                  <c:v>2881</c:v>
                </c:pt>
                <c:pt idx="7509">
                  <c:v>2882</c:v>
                </c:pt>
                <c:pt idx="7510">
                  <c:v>2882</c:v>
                </c:pt>
                <c:pt idx="7511">
                  <c:v>2882</c:v>
                </c:pt>
                <c:pt idx="7512">
                  <c:v>2882</c:v>
                </c:pt>
                <c:pt idx="7513">
                  <c:v>2882</c:v>
                </c:pt>
                <c:pt idx="7514">
                  <c:v>2883</c:v>
                </c:pt>
                <c:pt idx="7515">
                  <c:v>2884</c:v>
                </c:pt>
                <c:pt idx="7516">
                  <c:v>2885</c:v>
                </c:pt>
                <c:pt idx="7517">
                  <c:v>2886</c:v>
                </c:pt>
                <c:pt idx="7518">
                  <c:v>2886</c:v>
                </c:pt>
                <c:pt idx="7519">
                  <c:v>2886</c:v>
                </c:pt>
                <c:pt idx="7520">
                  <c:v>2887</c:v>
                </c:pt>
                <c:pt idx="7521">
                  <c:v>2888</c:v>
                </c:pt>
                <c:pt idx="7522">
                  <c:v>2888</c:v>
                </c:pt>
                <c:pt idx="7523">
                  <c:v>2889</c:v>
                </c:pt>
                <c:pt idx="7524">
                  <c:v>2889</c:v>
                </c:pt>
                <c:pt idx="7525">
                  <c:v>2889</c:v>
                </c:pt>
                <c:pt idx="7526">
                  <c:v>2889</c:v>
                </c:pt>
                <c:pt idx="7527">
                  <c:v>2889</c:v>
                </c:pt>
                <c:pt idx="7528">
                  <c:v>2889</c:v>
                </c:pt>
                <c:pt idx="7529">
                  <c:v>2889</c:v>
                </c:pt>
                <c:pt idx="7530">
                  <c:v>2890</c:v>
                </c:pt>
                <c:pt idx="7531">
                  <c:v>2890</c:v>
                </c:pt>
                <c:pt idx="7532">
                  <c:v>2890</c:v>
                </c:pt>
                <c:pt idx="7533">
                  <c:v>2891</c:v>
                </c:pt>
                <c:pt idx="7534">
                  <c:v>2891</c:v>
                </c:pt>
                <c:pt idx="7535">
                  <c:v>2891</c:v>
                </c:pt>
                <c:pt idx="7536">
                  <c:v>2892</c:v>
                </c:pt>
                <c:pt idx="7537">
                  <c:v>2893</c:v>
                </c:pt>
                <c:pt idx="7538">
                  <c:v>2894</c:v>
                </c:pt>
                <c:pt idx="7539">
                  <c:v>2894</c:v>
                </c:pt>
                <c:pt idx="7540">
                  <c:v>2894</c:v>
                </c:pt>
                <c:pt idx="7541">
                  <c:v>2895</c:v>
                </c:pt>
                <c:pt idx="7542">
                  <c:v>2895</c:v>
                </c:pt>
                <c:pt idx="7543">
                  <c:v>2896</c:v>
                </c:pt>
                <c:pt idx="7544">
                  <c:v>2897</c:v>
                </c:pt>
                <c:pt idx="7545">
                  <c:v>2898</c:v>
                </c:pt>
                <c:pt idx="7546">
                  <c:v>2898</c:v>
                </c:pt>
                <c:pt idx="7547">
                  <c:v>2899</c:v>
                </c:pt>
                <c:pt idx="7548">
                  <c:v>2900</c:v>
                </c:pt>
                <c:pt idx="7549">
                  <c:v>2901</c:v>
                </c:pt>
                <c:pt idx="7550">
                  <c:v>2902</c:v>
                </c:pt>
                <c:pt idx="7551">
                  <c:v>2903</c:v>
                </c:pt>
                <c:pt idx="7552">
                  <c:v>2904</c:v>
                </c:pt>
                <c:pt idx="7553">
                  <c:v>2904</c:v>
                </c:pt>
                <c:pt idx="7554">
                  <c:v>2904</c:v>
                </c:pt>
                <c:pt idx="7555">
                  <c:v>2904</c:v>
                </c:pt>
                <c:pt idx="7556">
                  <c:v>2904</c:v>
                </c:pt>
                <c:pt idx="7557">
                  <c:v>2905</c:v>
                </c:pt>
                <c:pt idx="7558">
                  <c:v>2906</c:v>
                </c:pt>
                <c:pt idx="7559">
                  <c:v>2907</c:v>
                </c:pt>
                <c:pt idx="7560">
                  <c:v>2907</c:v>
                </c:pt>
                <c:pt idx="7561">
                  <c:v>2907</c:v>
                </c:pt>
                <c:pt idx="7562">
                  <c:v>2908</c:v>
                </c:pt>
                <c:pt idx="7563">
                  <c:v>2909</c:v>
                </c:pt>
                <c:pt idx="7564">
                  <c:v>2909</c:v>
                </c:pt>
                <c:pt idx="7565">
                  <c:v>2909</c:v>
                </c:pt>
                <c:pt idx="7566">
                  <c:v>2909</c:v>
                </c:pt>
                <c:pt idx="7567">
                  <c:v>2910</c:v>
                </c:pt>
                <c:pt idx="7568">
                  <c:v>2911</c:v>
                </c:pt>
                <c:pt idx="7569">
                  <c:v>2911</c:v>
                </c:pt>
                <c:pt idx="7570">
                  <c:v>2911</c:v>
                </c:pt>
                <c:pt idx="7571">
                  <c:v>2911</c:v>
                </c:pt>
                <c:pt idx="7572">
                  <c:v>2911</c:v>
                </c:pt>
                <c:pt idx="7573">
                  <c:v>2911</c:v>
                </c:pt>
                <c:pt idx="7574">
                  <c:v>2911</c:v>
                </c:pt>
                <c:pt idx="7575">
                  <c:v>2911</c:v>
                </c:pt>
                <c:pt idx="7576">
                  <c:v>2911</c:v>
                </c:pt>
                <c:pt idx="7577">
                  <c:v>2912</c:v>
                </c:pt>
                <c:pt idx="7578">
                  <c:v>2913</c:v>
                </c:pt>
                <c:pt idx="7579">
                  <c:v>2913</c:v>
                </c:pt>
                <c:pt idx="7580">
                  <c:v>2913</c:v>
                </c:pt>
                <c:pt idx="7581">
                  <c:v>2914</c:v>
                </c:pt>
                <c:pt idx="7582">
                  <c:v>2915</c:v>
                </c:pt>
                <c:pt idx="7583">
                  <c:v>2915</c:v>
                </c:pt>
                <c:pt idx="7584">
                  <c:v>2915</c:v>
                </c:pt>
                <c:pt idx="7585">
                  <c:v>2915</c:v>
                </c:pt>
                <c:pt idx="7586">
                  <c:v>2915</c:v>
                </c:pt>
                <c:pt idx="7587">
                  <c:v>2915</c:v>
                </c:pt>
                <c:pt idx="7588">
                  <c:v>2915</c:v>
                </c:pt>
                <c:pt idx="7589">
                  <c:v>2915</c:v>
                </c:pt>
                <c:pt idx="7590">
                  <c:v>2915</c:v>
                </c:pt>
                <c:pt idx="7591">
                  <c:v>2915</c:v>
                </c:pt>
                <c:pt idx="7592">
                  <c:v>2915</c:v>
                </c:pt>
                <c:pt idx="7593">
                  <c:v>2915</c:v>
                </c:pt>
                <c:pt idx="7594">
                  <c:v>2915</c:v>
                </c:pt>
                <c:pt idx="7595">
                  <c:v>2915</c:v>
                </c:pt>
                <c:pt idx="7596">
                  <c:v>2915</c:v>
                </c:pt>
                <c:pt idx="7597">
                  <c:v>2915</c:v>
                </c:pt>
                <c:pt idx="7598">
                  <c:v>2915</c:v>
                </c:pt>
                <c:pt idx="7599">
                  <c:v>2915</c:v>
                </c:pt>
                <c:pt idx="7600">
                  <c:v>2915</c:v>
                </c:pt>
                <c:pt idx="7601">
                  <c:v>2915</c:v>
                </c:pt>
                <c:pt idx="7602">
                  <c:v>2915</c:v>
                </c:pt>
                <c:pt idx="7603">
                  <c:v>2915</c:v>
                </c:pt>
                <c:pt idx="7604">
                  <c:v>2915</c:v>
                </c:pt>
                <c:pt idx="7605">
                  <c:v>2915</c:v>
                </c:pt>
                <c:pt idx="7606">
                  <c:v>2915</c:v>
                </c:pt>
                <c:pt idx="7607">
                  <c:v>2915</c:v>
                </c:pt>
                <c:pt idx="7608">
                  <c:v>2915</c:v>
                </c:pt>
                <c:pt idx="7609">
                  <c:v>2916</c:v>
                </c:pt>
                <c:pt idx="7610">
                  <c:v>2917</c:v>
                </c:pt>
                <c:pt idx="7611">
                  <c:v>2917</c:v>
                </c:pt>
                <c:pt idx="7612">
                  <c:v>2917</c:v>
                </c:pt>
                <c:pt idx="7613">
                  <c:v>2918</c:v>
                </c:pt>
                <c:pt idx="7614">
                  <c:v>2918</c:v>
                </c:pt>
                <c:pt idx="7615">
                  <c:v>2918</c:v>
                </c:pt>
                <c:pt idx="7616">
                  <c:v>2918</c:v>
                </c:pt>
                <c:pt idx="7617">
                  <c:v>2919</c:v>
                </c:pt>
                <c:pt idx="7618">
                  <c:v>2920</c:v>
                </c:pt>
                <c:pt idx="7619">
                  <c:v>2920</c:v>
                </c:pt>
                <c:pt idx="7620">
                  <c:v>2921</c:v>
                </c:pt>
                <c:pt idx="7621">
                  <c:v>2922</c:v>
                </c:pt>
                <c:pt idx="7622">
                  <c:v>2923</c:v>
                </c:pt>
                <c:pt idx="7623">
                  <c:v>2923</c:v>
                </c:pt>
                <c:pt idx="7624">
                  <c:v>2923</c:v>
                </c:pt>
                <c:pt idx="7625">
                  <c:v>2923</c:v>
                </c:pt>
                <c:pt idx="7626">
                  <c:v>2924</c:v>
                </c:pt>
                <c:pt idx="7627">
                  <c:v>2924</c:v>
                </c:pt>
                <c:pt idx="7628">
                  <c:v>2924</c:v>
                </c:pt>
                <c:pt idx="7629">
                  <c:v>2924</c:v>
                </c:pt>
                <c:pt idx="7630">
                  <c:v>2924</c:v>
                </c:pt>
                <c:pt idx="7631">
                  <c:v>2924</c:v>
                </c:pt>
                <c:pt idx="7632">
                  <c:v>2925</c:v>
                </c:pt>
                <c:pt idx="7633">
                  <c:v>2926</c:v>
                </c:pt>
                <c:pt idx="7634">
                  <c:v>2926</c:v>
                </c:pt>
                <c:pt idx="7635">
                  <c:v>2926</c:v>
                </c:pt>
                <c:pt idx="7636">
                  <c:v>2927</c:v>
                </c:pt>
                <c:pt idx="7637">
                  <c:v>2928</c:v>
                </c:pt>
                <c:pt idx="7638">
                  <c:v>2929</c:v>
                </c:pt>
                <c:pt idx="7639">
                  <c:v>2930</c:v>
                </c:pt>
                <c:pt idx="7640">
                  <c:v>2930</c:v>
                </c:pt>
                <c:pt idx="7641">
                  <c:v>2930</c:v>
                </c:pt>
                <c:pt idx="7642">
                  <c:v>2930</c:v>
                </c:pt>
                <c:pt idx="7643">
                  <c:v>2930</c:v>
                </c:pt>
                <c:pt idx="7644">
                  <c:v>2930</c:v>
                </c:pt>
                <c:pt idx="7645">
                  <c:v>2930</c:v>
                </c:pt>
                <c:pt idx="7646">
                  <c:v>2930</c:v>
                </c:pt>
                <c:pt idx="7647">
                  <c:v>2930</c:v>
                </c:pt>
                <c:pt idx="7648">
                  <c:v>2930</c:v>
                </c:pt>
                <c:pt idx="7649">
                  <c:v>2930</c:v>
                </c:pt>
                <c:pt idx="7650">
                  <c:v>2930</c:v>
                </c:pt>
                <c:pt idx="7651">
                  <c:v>2931</c:v>
                </c:pt>
                <c:pt idx="7652">
                  <c:v>2931</c:v>
                </c:pt>
                <c:pt idx="7653">
                  <c:v>2931</c:v>
                </c:pt>
                <c:pt idx="7654">
                  <c:v>2931</c:v>
                </c:pt>
                <c:pt idx="7655">
                  <c:v>2931</c:v>
                </c:pt>
                <c:pt idx="7656">
                  <c:v>2931</c:v>
                </c:pt>
                <c:pt idx="7657">
                  <c:v>2931</c:v>
                </c:pt>
                <c:pt idx="7658">
                  <c:v>2931</c:v>
                </c:pt>
                <c:pt idx="7659">
                  <c:v>2931</c:v>
                </c:pt>
                <c:pt idx="7660">
                  <c:v>2931</c:v>
                </c:pt>
                <c:pt idx="7661">
                  <c:v>2931</c:v>
                </c:pt>
                <c:pt idx="7662">
                  <c:v>2931</c:v>
                </c:pt>
                <c:pt idx="7663">
                  <c:v>2931</c:v>
                </c:pt>
                <c:pt idx="7664">
                  <c:v>2931</c:v>
                </c:pt>
                <c:pt idx="7665">
                  <c:v>2931</c:v>
                </c:pt>
                <c:pt idx="7666">
                  <c:v>2931</c:v>
                </c:pt>
                <c:pt idx="7667">
                  <c:v>2931</c:v>
                </c:pt>
                <c:pt idx="7668">
                  <c:v>2932</c:v>
                </c:pt>
                <c:pt idx="7669">
                  <c:v>2932</c:v>
                </c:pt>
                <c:pt idx="7670">
                  <c:v>2932</c:v>
                </c:pt>
                <c:pt idx="7671">
                  <c:v>2932</c:v>
                </c:pt>
                <c:pt idx="7672">
                  <c:v>2932</c:v>
                </c:pt>
                <c:pt idx="7673">
                  <c:v>2932</c:v>
                </c:pt>
                <c:pt idx="7674">
                  <c:v>2932</c:v>
                </c:pt>
                <c:pt idx="7675">
                  <c:v>2932</c:v>
                </c:pt>
                <c:pt idx="7676">
                  <c:v>2932</c:v>
                </c:pt>
                <c:pt idx="7677">
                  <c:v>2932</c:v>
                </c:pt>
                <c:pt idx="7678">
                  <c:v>2932</c:v>
                </c:pt>
                <c:pt idx="7679">
                  <c:v>2932</c:v>
                </c:pt>
                <c:pt idx="7680">
                  <c:v>2932</c:v>
                </c:pt>
                <c:pt idx="7681">
                  <c:v>2932</c:v>
                </c:pt>
                <c:pt idx="7682">
                  <c:v>2932</c:v>
                </c:pt>
                <c:pt idx="7683">
                  <c:v>2932</c:v>
                </c:pt>
                <c:pt idx="7684">
                  <c:v>2932</c:v>
                </c:pt>
                <c:pt idx="7685">
                  <c:v>2932</c:v>
                </c:pt>
                <c:pt idx="7686">
                  <c:v>2932</c:v>
                </c:pt>
                <c:pt idx="7687">
                  <c:v>2932</c:v>
                </c:pt>
                <c:pt idx="7688">
                  <c:v>2932</c:v>
                </c:pt>
                <c:pt idx="7689">
                  <c:v>2932</c:v>
                </c:pt>
                <c:pt idx="7690">
                  <c:v>2932</c:v>
                </c:pt>
                <c:pt idx="7691">
                  <c:v>2932</c:v>
                </c:pt>
                <c:pt idx="7692">
                  <c:v>2932</c:v>
                </c:pt>
                <c:pt idx="7693">
                  <c:v>2933</c:v>
                </c:pt>
                <c:pt idx="7694">
                  <c:v>2933</c:v>
                </c:pt>
                <c:pt idx="7695">
                  <c:v>2933</c:v>
                </c:pt>
                <c:pt idx="7696">
                  <c:v>2933</c:v>
                </c:pt>
                <c:pt idx="7697">
                  <c:v>2933</c:v>
                </c:pt>
                <c:pt idx="7698">
                  <c:v>2933</c:v>
                </c:pt>
                <c:pt idx="7699">
                  <c:v>2933</c:v>
                </c:pt>
                <c:pt idx="7700">
                  <c:v>2933</c:v>
                </c:pt>
                <c:pt idx="7701">
                  <c:v>2933</c:v>
                </c:pt>
                <c:pt idx="7702">
                  <c:v>2933</c:v>
                </c:pt>
                <c:pt idx="7703">
                  <c:v>2933</c:v>
                </c:pt>
                <c:pt idx="7704">
                  <c:v>2933</c:v>
                </c:pt>
                <c:pt idx="7705">
                  <c:v>2934</c:v>
                </c:pt>
                <c:pt idx="7706">
                  <c:v>2935</c:v>
                </c:pt>
                <c:pt idx="7707">
                  <c:v>2936</c:v>
                </c:pt>
                <c:pt idx="7708">
                  <c:v>2936</c:v>
                </c:pt>
                <c:pt idx="7709">
                  <c:v>2936</c:v>
                </c:pt>
                <c:pt idx="7710">
                  <c:v>2937</c:v>
                </c:pt>
                <c:pt idx="7711">
                  <c:v>2937</c:v>
                </c:pt>
                <c:pt idx="7712">
                  <c:v>2937</c:v>
                </c:pt>
                <c:pt idx="7713">
                  <c:v>2937</c:v>
                </c:pt>
                <c:pt idx="7714">
                  <c:v>2937</c:v>
                </c:pt>
                <c:pt idx="7715">
                  <c:v>2937</c:v>
                </c:pt>
                <c:pt idx="7716">
                  <c:v>2938</c:v>
                </c:pt>
                <c:pt idx="7717">
                  <c:v>2939</c:v>
                </c:pt>
                <c:pt idx="7718">
                  <c:v>2939</c:v>
                </c:pt>
                <c:pt idx="7719">
                  <c:v>2939</c:v>
                </c:pt>
                <c:pt idx="7720">
                  <c:v>2939</c:v>
                </c:pt>
                <c:pt idx="7721">
                  <c:v>2940</c:v>
                </c:pt>
                <c:pt idx="7722">
                  <c:v>2941</c:v>
                </c:pt>
                <c:pt idx="7723">
                  <c:v>2941</c:v>
                </c:pt>
                <c:pt idx="7724">
                  <c:v>2941</c:v>
                </c:pt>
                <c:pt idx="7725">
                  <c:v>2941</c:v>
                </c:pt>
                <c:pt idx="7726">
                  <c:v>2941</c:v>
                </c:pt>
                <c:pt idx="7727">
                  <c:v>2942</c:v>
                </c:pt>
                <c:pt idx="7728">
                  <c:v>2942</c:v>
                </c:pt>
                <c:pt idx="7729">
                  <c:v>2942</c:v>
                </c:pt>
                <c:pt idx="7730">
                  <c:v>2942</c:v>
                </c:pt>
                <c:pt idx="7731">
                  <c:v>2943</c:v>
                </c:pt>
                <c:pt idx="7732">
                  <c:v>2944</c:v>
                </c:pt>
                <c:pt idx="7733">
                  <c:v>2945</c:v>
                </c:pt>
                <c:pt idx="7734">
                  <c:v>2946</c:v>
                </c:pt>
                <c:pt idx="7735">
                  <c:v>2947</c:v>
                </c:pt>
                <c:pt idx="7736">
                  <c:v>2948</c:v>
                </c:pt>
                <c:pt idx="7737">
                  <c:v>2949</c:v>
                </c:pt>
                <c:pt idx="7738">
                  <c:v>2950</c:v>
                </c:pt>
                <c:pt idx="7739">
                  <c:v>2951</c:v>
                </c:pt>
                <c:pt idx="7740">
                  <c:v>2952</c:v>
                </c:pt>
                <c:pt idx="7741">
                  <c:v>2953</c:v>
                </c:pt>
                <c:pt idx="7742">
                  <c:v>2954</c:v>
                </c:pt>
                <c:pt idx="7743">
                  <c:v>2954</c:v>
                </c:pt>
                <c:pt idx="7744">
                  <c:v>2955</c:v>
                </c:pt>
                <c:pt idx="7745">
                  <c:v>2955</c:v>
                </c:pt>
                <c:pt idx="7746">
                  <c:v>2956</c:v>
                </c:pt>
                <c:pt idx="7747">
                  <c:v>2957</c:v>
                </c:pt>
                <c:pt idx="7748">
                  <c:v>2958</c:v>
                </c:pt>
                <c:pt idx="7749">
                  <c:v>2959</c:v>
                </c:pt>
                <c:pt idx="7750">
                  <c:v>2960</c:v>
                </c:pt>
                <c:pt idx="7751">
                  <c:v>2961</c:v>
                </c:pt>
                <c:pt idx="7752">
                  <c:v>2961</c:v>
                </c:pt>
                <c:pt idx="7753">
                  <c:v>2962</c:v>
                </c:pt>
                <c:pt idx="7754">
                  <c:v>2963</c:v>
                </c:pt>
                <c:pt idx="7755">
                  <c:v>2963</c:v>
                </c:pt>
                <c:pt idx="7756">
                  <c:v>2964</c:v>
                </c:pt>
                <c:pt idx="7757">
                  <c:v>2965</c:v>
                </c:pt>
                <c:pt idx="7758">
                  <c:v>2965</c:v>
                </c:pt>
                <c:pt idx="7759">
                  <c:v>2965</c:v>
                </c:pt>
                <c:pt idx="7760">
                  <c:v>2965</c:v>
                </c:pt>
                <c:pt idx="7761">
                  <c:v>2966</c:v>
                </c:pt>
                <c:pt idx="7762">
                  <c:v>2966</c:v>
                </c:pt>
                <c:pt idx="7763">
                  <c:v>2966</c:v>
                </c:pt>
                <c:pt idx="7764">
                  <c:v>2967</c:v>
                </c:pt>
                <c:pt idx="7765">
                  <c:v>2967</c:v>
                </c:pt>
                <c:pt idx="7766">
                  <c:v>2967</c:v>
                </c:pt>
                <c:pt idx="7767">
                  <c:v>2967</c:v>
                </c:pt>
                <c:pt idx="7768">
                  <c:v>2967</c:v>
                </c:pt>
                <c:pt idx="7769">
                  <c:v>2967</c:v>
                </c:pt>
                <c:pt idx="7770">
                  <c:v>2967</c:v>
                </c:pt>
                <c:pt idx="7771">
                  <c:v>2967</c:v>
                </c:pt>
                <c:pt idx="7772">
                  <c:v>2967</c:v>
                </c:pt>
                <c:pt idx="7773">
                  <c:v>2967</c:v>
                </c:pt>
                <c:pt idx="7774">
                  <c:v>2967</c:v>
                </c:pt>
                <c:pt idx="7775">
                  <c:v>2967</c:v>
                </c:pt>
                <c:pt idx="7776">
                  <c:v>2967</c:v>
                </c:pt>
                <c:pt idx="7777">
                  <c:v>2967</c:v>
                </c:pt>
                <c:pt idx="7778">
                  <c:v>2967</c:v>
                </c:pt>
                <c:pt idx="7779">
                  <c:v>2967</c:v>
                </c:pt>
                <c:pt idx="7780">
                  <c:v>2967</c:v>
                </c:pt>
                <c:pt idx="7781">
                  <c:v>2967</c:v>
                </c:pt>
                <c:pt idx="7782">
                  <c:v>2967</c:v>
                </c:pt>
                <c:pt idx="7783">
                  <c:v>2967</c:v>
                </c:pt>
                <c:pt idx="7784">
                  <c:v>2967</c:v>
                </c:pt>
                <c:pt idx="7785">
                  <c:v>2967</c:v>
                </c:pt>
                <c:pt idx="7786">
                  <c:v>2968</c:v>
                </c:pt>
                <c:pt idx="7787">
                  <c:v>2968</c:v>
                </c:pt>
                <c:pt idx="7788">
                  <c:v>2969</c:v>
                </c:pt>
                <c:pt idx="7789">
                  <c:v>2969</c:v>
                </c:pt>
                <c:pt idx="7790">
                  <c:v>2969</c:v>
                </c:pt>
                <c:pt idx="7791">
                  <c:v>2969</c:v>
                </c:pt>
                <c:pt idx="7792">
                  <c:v>2969</c:v>
                </c:pt>
                <c:pt idx="7793">
                  <c:v>2969</c:v>
                </c:pt>
                <c:pt idx="7794">
                  <c:v>2969</c:v>
                </c:pt>
                <c:pt idx="7795">
                  <c:v>2970</c:v>
                </c:pt>
                <c:pt idx="7796">
                  <c:v>2970</c:v>
                </c:pt>
                <c:pt idx="7797">
                  <c:v>2970</c:v>
                </c:pt>
                <c:pt idx="7798">
                  <c:v>2970</c:v>
                </c:pt>
                <c:pt idx="7799">
                  <c:v>2970</c:v>
                </c:pt>
                <c:pt idx="7800">
                  <c:v>2970</c:v>
                </c:pt>
                <c:pt idx="7801">
                  <c:v>2970</c:v>
                </c:pt>
                <c:pt idx="7802">
                  <c:v>2970</c:v>
                </c:pt>
                <c:pt idx="7803">
                  <c:v>2970</c:v>
                </c:pt>
                <c:pt idx="7804">
                  <c:v>2971</c:v>
                </c:pt>
                <c:pt idx="7805">
                  <c:v>2971</c:v>
                </c:pt>
                <c:pt idx="7806">
                  <c:v>2971</c:v>
                </c:pt>
                <c:pt idx="7807">
                  <c:v>2971</c:v>
                </c:pt>
                <c:pt idx="7808">
                  <c:v>2971</c:v>
                </c:pt>
                <c:pt idx="7809">
                  <c:v>2971</c:v>
                </c:pt>
                <c:pt idx="7810">
                  <c:v>2971</c:v>
                </c:pt>
                <c:pt idx="7811">
                  <c:v>2971</c:v>
                </c:pt>
                <c:pt idx="7812">
                  <c:v>2971</c:v>
                </c:pt>
                <c:pt idx="7813">
                  <c:v>2971</c:v>
                </c:pt>
                <c:pt idx="7814">
                  <c:v>2971</c:v>
                </c:pt>
                <c:pt idx="7815">
                  <c:v>2971</c:v>
                </c:pt>
                <c:pt idx="7816">
                  <c:v>2971</c:v>
                </c:pt>
                <c:pt idx="7817">
                  <c:v>2971</c:v>
                </c:pt>
                <c:pt idx="7818">
                  <c:v>2971</c:v>
                </c:pt>
                <c:pt idx="7819">
                  <c:v>2971</c:v>
                </c:pt>
                <c:pt idx="7820">
                  <c:v>2971</c:v>
                </c:pt>
                <c:pt idx="7821">
                  <c:v>2972</c:v>
                </c:pt>
                <c:pt idx="7822">
                  <c:v>2972</c:v>
                </c:pt>
                <c:pt idx="7823">
                  <c:v>2973</c:v>
                </c:pt>
                <c:pt idx="7824">
                  <c:v>2974</c:v>
                </c:pt>
                <c:pt idx="7825">
                  <c:v>2974</c:v>
                </c:pt>
                <c:pt idx="7826">
                  <c:v>2974</c:v>
                </c:pt>
                <c:pt idx="7827">
                  <c:v>2974</c:v>
                </c:pt>
                <c:pt idx="7828">
                  <c:v>2975</c:v>
                </c:pt>
                <c:pt idx="7829">
                  <c:v>2975</c:v>
                </c:pt>
                <c:pt idx="7830">
                  <c:v>2975</c:v>
                </c:pt>
                <c:pt idx="7831">
                  <c:v>2976</c:v>
                </c:pt>
                <c:pt idx="7832">
                  <c:v>2976</c:v>
                </c:pt>
                <c:pt idx="7833">
                  <c:v>2976</c:v>
                </c:pt>
                <c:pt idx="7834">
                  <c:v>2976</c:v>
                </c:pt>
                <c:pt idx="7835">
                  <c:v>2977</c:v>
                </c:pt>
                <c:pt idx="7836">
                  <c:v>2977</c:v>
                </c:pt>
                <c:pt idx="7837">
                  <c:v>2978</c:v>
                </c:pt>
                <c:pt idx="7838">
                  <c:v>2978</c:v>
                </c:pt>
                <c:pt idx="7839">
                  <c:v>2979</c:v>
                </c:pt>
                <c:pt idx="7840">
                  <c:v>2980</c:v>
                </c:pt>
                <c:pt idx="7841">
                  <c:v>2981</c:v>
                </c:pt>
                <c:pt idx="7842">
                  <c:v>2982</c:v>
                </c:pt>
                <c:pt idx="7843">
                  <c:v>2982</c:v>
                </c:pt>
                <c:pt idx="7844">
                  <c:v>2982</c:v>
                </c:pt>
                <c:pt idx="7845">
                  <c:v>2982</c:v>
                </c:pt>
                <c:pt idx="7846">
                  <c:v>2983</c:v>
                </c:pt>
                <c:pt idx="7847">
                  <c:v>2984</c:v>
                </c:pt>
                <c:pt idx="7848">
                  <c:v>2985</c:v>
                </c:pt>
                <c:pt idx="7849">
                  <c:v>2986</c:v>
                </c:pt>
                <c:pt idx="7850">
                  <c:v>2987</c:v>
                </c:pt>
                <c:pt idx="7851">
                  <c:v>2988</c:v>
                </c:pt>
                <c:pt idx="7852">
                  <c:v>2989</c:v>
                </c:pt>
                <c:pt idx="7853">
                  <c:v>2990</c:v>
                </c:pt>
                <c:pt idx="7854">
                  <c:v>2990</c:v>
                </c:pt>
                <c:pt idx="7855">
                  <c:v>2990</c:v>
                </c:pt>
                <c:pt idx="7856">
                  <c:v>2990</c:v>
                </c:pt>
                <c:pt idx="7857">
                  <c:v>2990</c:v>
                </c:pt>
                <c:pt idx="7858">
                  <c:v>2990</c:v>
                </c:pt>
                <c:pt idx="7859">
                  <c:v>2991</c:v>
                </c:pt>
                <c:pt idx="7860">
                  <c:v>2991</c:v>
                </c:pt>
                <c:pt idx="7861">
                  <c:v>2991</c:v>
                </c:pt>
                <c:pt idx="7862">
                  <c:v>2991</c:v>
                </c:pt>
                <c:pt idx="7863">
                  <c:v>2991</c:v>
                </c:pt>
                <c:pt idx="7864">
                  <c:v>2991</c:v>
                </c:pt>
                <c:pt idx="7865">
                  <c:v>2991</c:v>
                </c:pt>
                <c:pt idx="7866">
                  <c:v>2991</c:v>
                </c:pt>
                <c:pt idx="7867">
                  <c:v>2991</c:v>
                </c:pt>
                <c:pt idx="7868">
                  <c:v>2991</c:v>
                </c:pt>
                <c:pt idx="7869">
                  <c:v>2992</c:v>
                </c:pt>
                <c:pt idx="7870">
                  <c:v>2992</c:v>
                </c:pt>
                <c:pt idx="7871">
                  <c:v>2992</c:v>
                </c:pt>
                <c:pt idx="7872">
                  <c:v>2992</c:v>
                </c:pt>
                <c:pt idx="7873">
                  <c:v>2992</c:v>
                </c:pt>
                <c:pt idx="7874">
                  <c:v>2992</c:v>
                </c:pt>
                <c:pt idx="7875">
                  <c:v>2992</c:v>
                </c:pt>
                <c:pt idx="7876">
                  <c:v>2992</c:v>
                </c:pt>
                <c:pt idx="7877">
                  <c:v>2992</c:v>
                </c:pt>
                <c:pt idx="7878">
                  <c:v>2992</c:v>
                </c:pt>
                <c:pt idx="7879">
                  <c:v>2992</c:v>
                </c:pt>
                <c:pt idx="7880">
                  <c:v>2992</c:v>
                </c:pt>
                <c:pt idx="7881">
                  <c:v>2992</c:v>
                </c:pt>
                <c:pt idx="7882">
                  <c:v>2992</c:v>
                </c:pt>
                <c:pt idx="7883">
                  <c:v>2993</c:v>
                </c:pt>
                <c:pt idx="7884">
                  <c:v>2993</c:v>
                </c:pt>
                <c:pt idx="7885">
                  <c:v>2993</c:v>
                </c:pt>
                <c:pt idx="7886">
                  <c:v>2993</c:v>
                </c:pt>
                <c:pt idx="7887">
                  <c:v>2993</c:v>
                </c:pt>
                <c:pt idx="7888">
                  <c:v>2993</c:v>
                </c:pt>
                <c:pt idx="7889">
                  <c:v>2993</c:v>
                </c:pt>
                <c:pt idx="7890">
                  <c:v>2993</c:v>
                </c:pt>
                <c:pt idx="7891">
                  <c:v>2993</c:v>
                </c:pt>
                <c:pt idx="7892">
                  <c:v>2993</c:v>
                </c:pt>
                <c:pt idx="7893">
                  <c:v>2993</c:v>
                </c:pt>
                <c:pt idx="7894">
                  <c:v>2993</c:v>
                </c:pt>
                <c:pt idx="7895">
                  <c:v>2993</c:v>
                </c:pt>
                <c:pt idx="7896">
                  <c:v>2993</c:v>
                </c:pt>
                <c:pt idx="7897">
                  <c:v>2994</c:v>
                </c:pt>
                <c:pt idx="7898">
                  <c:v>2994</c:v>
                </c:pt>
                <c:pt idx="7899">
                  <c:v>2994</c:v>
                </c:pt>
                <c:pt idx="7900">
                  <c:v>2994</c:v>
                </c:pt>
                <c:pt idx="7901">
                  <c:v>2994</c:v>
                </c:pt>
                <c:pt idx="7902">
                  <c:v>2995</c:v>
                </c:pt>
                <c:pt idx="7903">
                  <c:v>2996</c:v>
                </c:pt>
                <c:pt idx="7904">
                  <c:v>2996</c:v>
                </c:pt>
                <c:pt idx="7905">
                  <c:v>2996</c:v>
                </c:pt>
                <c:pt idx="7906">
                  <c:v>2996</c:v>
                </c:pt>
                <c:pt idx="7907">
                  <c:v>2996</c:v>
                </c:pt>
                <c:pt idx="7908">
                  <c:v>2997</c:v>
                </c:pt>
                <c:pt idx="7909">
                  <c:v>2998</c:v>
                </c:pt>
                <c:pt idx="7910">
                  <c:v>2998</c:v>
                </c:pt>
                <c:pt idx="7911">
                  <c:v>2998</c:v>
                </c:pt>
                <c:pt idx="7912">
                  <c:v>2998</c:v>
                </c:pt>
                <c:pt idx="7913">
                  <c:v>2999</c:v>
                </c:pt>
                <c:pt idx="7914">
                  <c:v>2999</c:v>
                </c:pt>
                <c:pt idx="7915">
                  <c:v>2999</c:v>
                </c:pt>
                <c:pt idx="7916">
                  <c:v>2999</c:v>
                </c:pt>
                <c:pt idx="7917">
                  <c:v>2999</c:v>
                </c:pt>
                <c:pt idx="7918">
                  <c:v>2999</c:v>
                </c:pt>
                <c:pt idx="7919">
                  <c:v>2999</c:v>
                </c:pt>
                <c:pt idx="7920">
                  <c:v>2999</c:v>
                </c:pt>
                <c:pt idx="7921">
                  <c:v>2999</c:v>
                </c:pt>
                <c:pt idx="7922">
                  <c:v>3000</c:v>
                </c:pt>
                <c:pt idx="7923">
                  <c:v>3001</c:v>
                </c:pt>
                <c:pt idx="7924">
                  <c:v>3002</c:v>
                </c:pt>
                <c:pt idx="7925">
                  <c:v>3003</c:v>
                </c:pt>
                <c:pt idx="7926">
                  <c:v>3004</c:v>
                </c:pt>
                <c:pt idx="7927">
                  <c:v>3005</c:v>
                </c:pt>
                <c:pt idx="7928">
                  <c:v>3005</c:v>
                </c:pt>
                <c:pt idx="7929">
                  <c:v>3005</c:v>
                </c:pt>
                <c:pt idx="7930">
                  <c:v>3005</c:v>
                </c:pt>
                <c:pt idx="7931">
                  <c:v>3005</c:v>
                </c:pt>
                <c:pt idx="7932">
                  <c:v>3005</c:v>
                </c:pt>
                <c:pt idx="7933">
                  <c:v>3005</c:v>
                </c:pt>
                <c:pt idx="7934">
                  <c:v>3005</c:v>
                </c:pt>
                <c:pt idx="7935">
                  <c:v>3005</c:v>
                </c:pt>
                <c:pt idx="7936">
                  <c:v>3005</c:v>
                </c:pt>
                <c:pt idx="7937">
                  <c:v>3005</c:v>
                </c:pt>
                <c:pt idx="7938">
                  <c:v>3005</c:v>
                </c:pt>
                <c:pt idx="7939">
                  <c:v>3005</c:v>
                </c:pt>
                <c:pt idx="7940">
                  <c:v>3005</c:v>
                </c:pt>
                <c:pt idx="7941">
                  <c:v>3005</c:v>
                </c:pt>
                <c:pt idx="7942">
                  <c:v>3006</c:v>
                </c:pt>
                <c:pt idx="7943">
                  <c:v>3007</c:v>
                </c:pt>
                <c:pt idx="7944">
                  <c:v>3008</c:v>
                </c:pt>
                <c:pt idx="7945">
                  <c:v>3008</c:v>
                </c:pt>
                <c:pt idx="7946">
                  <c:v>3008</c:v>
                </c:pt>
                <c:pt idx="7947">
                  <c:v>3009</c:v>
                </c:pt>
                <c:pt idx="7948">
                  <c:v>3009</c:v>
                </c:pt>
                <c:pt idx="7949">
                  <c:v>3009</c:v>
                </c:pt>
                <c:pt idx="7950">
                  <c:v>3010</c:v>
                </c:pt>
                <c:pt idx="7951">
                  <c:v>3010</c:v>
                </c:pt>
                <c:pt idx="7952">
                  <c:v>3010</c:v>
                </c:pt>
                <c:pt idx="7953">
                  <c:v>3010</c:v>
                </c:pt>
                <c:pt idx="7954">
                  <c:v>3010</c:v>
                </c:pt>
                <c:pt idx="7955">
                  <c:v>3011</c:v>
                </c:pt>
                <c:pt idx="7956">
                  <c:v>3011</c:v>
                </c:pt>
                <c:pt idx="7957">
                  <c:v>3011</c:v>
                </c:pt>
                <c:pt idx="7958">
                  <c:v>3012</c:v>
                </c:pt>
                <c:pt idx="7959">
                  <c:v>3012</c:v>
                </c:pt>
                <c:pt idx="7960">
                  <c:v>3012</c:v>
                </c:pt>
                <c:pt idx="7961">
                  <c:v>3012</c:v>
                </c:pt>
                <c:pt idx="7962">
                  <c:v>3012</c:v>
                </c:pt>
                <c:pt idx="7963">
                  <c:v>3012</c:v>
                </c:pt>
                <c:pt idx="7964">
                  <c:v>3012</c:v>
                </c:pt>
                <c:pt idx="7965">
                  <c:v>3013</c:v>
                </c:pt>
                <c:pt idx="7966">
                  <c:v>3013</c:v>
                </c:pt>
                <c:pt idx="7967">
                  <c:v>3013</c:v>
                </c:pt>
                <c:pt idx="7968">
                  <c:v>3013</c:v>
                </c:pt>
                <c:pt idx="7969">
                  <c:v>3013</c:v>
                </c:pt>
                <c:pt idx="7970">
                  <c:v>3013</c:v>
                </c:pt>
                <c:pt idx="7971">
                  <c:v>3013</c:v>
                </c:pt>
                <c:pt idx="7972">
                  <c:v>3013</c:v>
                </c:pt>
                <c:pt idx="7973">
                  <c:v>3013</c:v>
                </c:pt>
                <c:pt idx="7974">
                  <c:v>3014</c:v>
                </c:pt>
                <c:pt idx="7975">
                  <c:v>3014</c:v>
                </c:pt>
                <c:pt idx="7976">
                  <c:v>3014</c:v>
                </c:pt>
                <c:pt idx="7977">
                  <c:v>3014</c:v>
                </c:pt>
                <c:pt idx="7978">
                  <c:v>3015</c:v>
                </c:pt>
                <c:pt idx="7979">
                  <c:v>3015</c:v>
                </c:pt>
                <c:pt idx="7980">
                  <c:v>3015</c:v>
                </c:pt>
                <c:pt idx="7981">
                  <c:v>3015</c:v>
                </c:pt>
                <c:pt idx="7982">
                  <c:v>3015</c:v>
                </c:pt>
                <c:pt idx="7983">
                  <c:v>3015</c:v>
                </c:pt>
                <c:pt idx="7984">
                  <c:v>3016</c:v>
                </c:pt>
                <c:pt idx="7985">
                  <c:v>3016</c:v>
                </c:pt>
                <c:pt idx="7986">
                  <c:v>3016</c:v>
                </c:pt>
                <c:pt idx="7987">
                  <c:v>3016</c:v>
                </c:pt>
                <c:pt idx="7988">
                  <c:v>3016</c:v>
                </c:pt>
                <c:pt idx="7989">
                  <c:v>3016</c:v>
                </c:pt>
                <c:pt idx="7990">
                  <c:v>3016</c:v>
                </c:pt>
                <c:pt idx="7991">
                  <c:v>3016</c:v>
                </c:pt>
                <c:pt idx="7992">
                  <c:v>3016</c:v>
                </c:pt>
                <c:pt idx="7993">
                  <c:v>3016</c:v>
                </c:pt>
                <c:pt idx="7994">
                  <c:v>3016</c:v>
                </c:pt>
                <c:pt idx="7995">
                  <c:v>3016</c:v>
                </c:pt>
                <c:pt idx="7996">
                  <c:v>3017</c:v>
                </c:pt>
                <c:pt idx="7997">
                  <c:v>3017</c:v>
                </c:pt>
                <c:pt idx="7998">
                  <c:v>3017</c:v>
                </c:pt>
                <c:pt idx="7999">
                  <c:v>3017</c:v>
                </c:pt>
                <c:pt idx="8000">
                  <c:v>3017</c:v>
                </c:pt>
                <c:pt idx="8001">
                  <c:v>3017</c:v>
                </c:pt>
                <c:pt idx="8002">
                  <c:v>3017</c:v>
                </c:pt>
                <c:pt idx="8003">
                  <c:v>3017</c:v>
                </c:pt>
                <c:pt idx="8004">
                  <c:v>3017</c:v>
                </c:pt>
                <c:pt idx="8005">
                  <c:v>3018</c:v>
                </c:pt>
                <c:pt idx="8006">
                  <c:v>3018</c:v>
                </c:pt>
                <c:pt idx="8007">
                  <c:v>3018</c:v>
                </c:pt>
                <c:pt idx="8008">
                  <c:v>3018</c:v>
                </c:pt>
                <c:pt idx="8009">
                  <c:v>3019</c:v>
                </c:pt>
                <c:pt idx="8010">
                  <c:v>3019</c:v>
                </c:pt>
                <c:pt idx="8011">
                  <c:v>3019</c:v>
                </c:pt>
                <c:pt idx="8012">
                  <c:v>3019</c:v>
                </c:pt>
                <c:pt idx="8013">
                  <c:v>3019</c:v>
                </c:pt>
                <c:pt idx="8014">
                  <c:v>3019</c:v>
                </c:pt>
                <c:pt idx="8015">
                  <c:v>3019</c:v>
                </c:pt>
                <c:pt idx="8016">
                  <c:v>3019</c:v>
                </c:pt>
                <c:pt idx="8017">
                  <c:v>3019</c:v>
                </c:pt>
                <c:pt idx="8018">
                  <c:v>3019</c:v>
                </c:pt>
                <c:pt idx="8019">
                  <c:v>3020</c:v>
                </c:pt>
                <c:pt idx="8020">
                  <c:v>3021</c:v>
                </c:pt>
                <c:pt idx="8021">
                  <c:v>3022</c:v>
                </c:pt>
                <c:pt idx="8022">
                  <c:v>3022</c:v>
                </c:pt>
                <c:pt idx="8023">
                  <c:v>3023</c:v>
                </c:pt>
                <c:pt idx="8024">
                  <c:v>3023</c:v>
                </c:pt>
                <c:pt idx="8025">
                  <c:v>3024</c:v>
                </c:pt>
                <c:pt idx="8026">
                  <c:v>3024</c:v>
                </c:pt>
                <c:pt idx="8027">
                  <c:v>3024</c:v>
                </c:pt>
                <c:pt idx="8028">
                  <c:v>3024</c:v>
                </c:pt>
                <c:pt idx="8029">
                  <c:v>3024</c:v>
                </c:pt>
                <c:pt idx="8030">
                  <c:v>3024</c:v>
                </c:pt>
                <c:pt idx="8031">
                  <c:v>3024</c:v>
                </c:pt>
                <c:pt idx="8032">
                  <c:v>3024</c:v>
                </c:pt>
                <c:pt idx="8033">
                  <c:v>3025</c:v>
                </c:pt>
                <c:pt idx="8034">
                  <c:v>3025</c:v>
                </c:pt>
                <c:pt idx="8035">
                  <c:v>3025</c:v>
                </c:pt>
                <c:pt idx="8036">
                  <c:v>3025</c:v>
                </c:pt>
                <c:pt idx="8037">
                  <c:v>3025</c:v>
                </c:pt>
                <c:pt idx="8038">
                  <c:v>3025</c:v>
                </c:pt>
                <c:pt idx="8039">
                  <c:v>3025</c:v>
                </c:pt>
                <c:pt idx="8040">
                  <c:v>3026</c:v>
                </c:pt>
                <c:pt idx="8041">
                  <c:v>3026</c:v>
                </c:pt>
                <c:pt idx="8042">
                  <c:v>3026</c:v>
                </c:pt>
                <c:pt idx="8043">
                  <c:v>3027</c:v>
                </c:pt>
                <c:pt idx="8044">
                  <c:v>3027</c:v>
                </c:pt>
                <c:pt idx="8045">
                  <c:v>3027</c:v>
                </c:pt>
                <c:pt idx="8046">
                  <c:v>3027</c:v>
                </c:pt>
                <c:pt idx="8047">
                  <c:v>3027</c:v>
                </c:pt>
                <c:pt idx="8048">
                  <c:v>3027</c:v>
                </c:pt>
                <c:pt idx="8049">
                  <c:v>3027</c:v>
                </c:pt>
                <c:pt idx="8050">
                  <c:v>3027</c:v>
                </c:pt>
                <c:pt idx="8051">
                  <c:v>3027</c:v>
                </c:pt>
                <c:pt idx="8052">
                  <c:v>3027</c:v>
                </c:pt>
                <c:pt idx="8053">
                  <c:v>3027</c:v>
                </c:pt>
                <c:pt idx="8054">
                  <c:v>3027</c:v>
                </c:pt>
                <c:pt idx="8055">
                  <c:v>3028</c:v>
                </c:pt>
                <c:pt idx="8056">
                  <c:v>3029</c:v>
                </c:pt>
                <c:pt idx="8057">
                  <c:v>3029</c:v>
                </c:pt>
                <c:pt idx="8058">
                  <c:v>3030</c:v>
                </c:pt>
                <c:pt idx="8059">
                  <c:v>3031</c:v>
                </c:pt>
                <c:pt idx="8060">
                  <c:v>3031</c:v>
                </c:pt>
                <c:pt idx="8061">
                  <c:v>3031</c:v>
                </c:pt>
                <c:pt idx="8062">
                  <c:v>3032</c:v>
                </c:pt>
                <c:pt idx="8063">
                  <c:v>3032</c:v>
                </c:pt>
                <c:pt idx="8064">
                  <c:v>3032</c:v>
                </c:pt>
                <c:pt idx="8065">
                  <c:v>3032</c:v>
                </c:pt>
                <c:pt idx="8066">
                  <c:v>3032</c:v>
                </c:pt>
                <c:pt idx="8067">
                  <c:v>3032</c:v>
                </c:pt>
                <c:pt idx="8068">
                  <c:v>3032</c:v>
                </c:pt>
                <c:pt idx="8069">
                  <c:v>3032</c:v>
                </c:pt>
                <c:pt idx="8070">
                  <c:v>3032</c:v>
                </c:pt>
                <c:pt idx="8071">
                  <c:v>3032</c:v>
                </c:pt>
                <c:pt idx="8072">
                  <c:v>3032</c:v>
                </c:pt>
                <c:pt idx="8073">
                  <c:v>3032</c:v>
                </c:pt>
                <c:pt idx="8074">
                  <c:v>3032</c:v>
                </c:pt>
                <c:pt idx="8075">
                  <c:v>3032</c:v>
                </c:pt>
                <c:pt idx="8076">
                  <c:v>3032</c:v>
                </c:pt>
                <c:pt idx="8077">
                  <c:v>3032</c:v>
                </c:pt>
                <c:pt idx="8078">
                  <c:v>3032</c:v>
                </c:pt>
                <c:pt idx="8079">
                  <c:v>3032</c:v>
                </c:pt>
                <c:pt idx="8080">
                  <c:v>3032</c:v>
                </c:pt>
                <c:pt idx="8081">
                  <c:v>3032</c:v>
                </c:pt>
                <c:pt idx="8082">
                  <c:v>3032</c:v>
                </c:pt>
                <c:pt idx="8083">
                  <c:v>3032</c:v>
                </c:pt>
                <c:pt idx="8084">
                  <c:v>3032</c:v>
                </c:pt>
                <c:pt idx="8085">
                  <c:v>3032</c:v>
                </c:pt>
                <c:pt idx="8086">
                  <c:v>3032</c:v>
                </c:pt>
                <c:pt idx="8087">
                  <c:v>3032</c:v>
                </c:pt>
                <c:pt idx="8088">
                  <c:v>3032</c:v>
                </c:pt>
                <c:pt idx="8089">
                  <c:v>3032</c:v>
                </c:pt>
                <c:pt idx="8090">
                  <c:v>3032</c:v>
                </c:pt>
                <c:pt idx="8091">
                  <c:v>3032</c:v>
                </c:pt>
                <c:pt idx="8092">
                  <c:v>3032</c:v>
                </c:pt>
                <c:pt idx="8093">
                  <c:v>3032</c:v>
                </c:pt>
                <c:pt idx="8094">
                  <c:v>3032</c:v>
                </c:pt>
                <c:pt idx="8095">
                  <c:v>3032</c:v>
                </c:pt>
                <c:pt idx="8096">
                  <c:v>3032</c:v>
                </c:pt>
                <c:pt idx="8097">
                  <c:v>3032</c:v>
                </c:pt>
                <c:pt idx="8098">
                  <c:v>3032</c:v>
                </c:pt>
                <c:pt idx="8099">
                  <c:v>3032</c:v>
                </c:pt>
                <c:pt idx="8100">
                  <c:v>3032</c:v>
                </c:pt>
                <c:pt idx="8101">
                  <c:v>3032</c:v>
                </c:pt>
                <c:pt idx="8102">
                  <c:v>3032</c:v>
                </c:pt>
                <c:pt idx="8103">
                  <c:v>3032</c:v>
                </c:pt>
                <c:pt idx="8104">
                  <c:v>3032</c:v>
                </c:pt>
                <c:pt idx="8105">
                  <c:v>3032</c:v>
                </c:pt>
                <c:pt idx="8106">
                  <c:v>3032</c:v>
                </c:pt>
                <c:pt idx="8107">
                  <c:v>3032</c:v>
                </c:pt>
                <c:pt idx="8108">
                  <c:v>3032</c:v>
                </c:pt>
                <c:pt idx="8109">
                  <c:v>3032</c:v>
                </c:pt>
                <c:pt idx="8110">
                  <c:v>3032</c:v>
                </c:pt>
                <c:pt idx="8111">
                  <c:v>3032</c:v>
                </c:pt>
                <c:pt idx="8112">
                  <c:v>3032</c:v>
                </c:pt>
                <c:pt idx="8113">
                  <c:v>3032</c:v>
                </c:pt>
                <c:pt idx="8114">
                  <c:v>3032</c:v>
                </c:pt>
                <c:pt idx="8115">
                  <c:v>3032</c:v>
                </c:pt>
                <c:pt idx="8116">
                  <c:v>3032</c:v>
                </c:pt>
                <c:pt idx="8117">
                  <c:v>3032</c:v>
                </c:pt>
                <c:pt idx="8118">
                  <c:v>3032</c:v>
                </c:pt>
                <c:pt idx="8119">
                  <c:v>3032</c:v>
                </c:pt>
                <c:pt idx="8120">
                  <c:v>3032</c:v>
                </c:pt>
                <c:pt idx="8121">
                  <c:v>3032</c:v>
                </c:pt>
                <c:pt idx="8122">
                  <c:v>3032</c:v>
                </c:pt>
                <c:pt idx="8123">
                  <c:v>3032</c:v>
                </c:pt>
                <c:pt idx="8124">
                  <c:v>3032</c:v>
                </c:pt>
                <c:pt idx="8125">
                  <c:v>3032</c:v>
                </c:pt>
                <c:pt idx="8126">
                  <c:v>3032</c:v>
                </c:pt>
                <c:pt idx="8127">
                  <c:v>3032</c:v>
                </c:pt>
                <c:pt idx="8128">
                  <c:v>3032</c:v>
                </c:pt>
                <c:pt idx="8129">
                  <c:v>3032</c:v>
                </c:pt>
                <c:pt idx="8130">
                  <c:v>3032</c:v>
                </c:pt>
                <c:pt idx="8131">
                  <c:v>3032</c:v>
                </c:pt>
                <c:pt idx="8132">
                  <c:v>3032</c:v>
                </c:pt>
                <c:pt idx="8133">
                  <c:v>3032</c:v>
                </c:pt>
                <c:pt idx="8134">
                  <c:v>3032</c:v>
                </c:pt>
                <c:pt idx="8135">
                  <c:v>3032</c:v>
                </c:pt>
                <c:pt idx="8136">
                  <c:v>3032</c:v>
                </c:pt>
                <c:pt idx="8137">
                  <c:v>3032</c:v>
                </c:pt>
                <c:pt idx="8138">
                  <c:v>3032</c:v>
                </c:pt>
                <c:pt idx="8139">
                  <c:v>3032</c:v>
                </c:pt>
                <c:pt idx="8140">
                  <c:v>3032</c:v>
                </c:pt>
                <c:pt idx="8141">
                  <c:v>3032</c:v>
                </c:pt>
                <c:pt idx="8142">
                  <c:v>3032</c:v>
                </c:pt>
                <c:pt idx="8143">
                  <c:v>3032</c:v>
                </c:pt>
                <c:pt idx="8144">
                  <c:v>3032</c:v>
                </c:pt>
                <c:pt idx="8145">
                  <c:v>3032</c:v>
                </c:pt>
                <c:pt idx="8146">
                  <c:v>3032</c:v>
                </c:pt>
                <c:pt idx="8147">
                  <c:v>3032</c:v>
                </c:pt>
                <c:pt idx="8148">
                  <c:v>3033</c:v>
                </c:pt>
                <c:pt idx="8149">
                  <c:v>3033</c:v>
                </c:pt>
                <c:pt idx="8150">
                  <c:v>3033</c:v>
                </c:pt>
                <c:pt idx="8151">
                  <c:v>3033</c:v>
                </c:pt>
                <c:pt idx="8152">
                  <c:v>3033</c:v>
                </c:pt>
                <c:pt idx="8153">
                  <c:v>3033</c:v>
                </c:pt>
                <c:pt idx="8154">
                  <c:v>3033</c:v>
                </c:pt>
                <c:pt idx="8155">
                  <c:v>3033</c:v>
                </c:pt>
                <c:pt idx="8156">
                  <c:v>3033</c:v>
                </c:pt>
                <c:pt idx="8157">
                  <c:v>3033</c:v>
                </c:pt>
                <c:pt idx="8158">
                  <c:v>3033</c:v>
                </c:pt>
                <c:pt idx="8159">
                  <c:v>3034</c:v>
                </c:pt>
                <c:pt idx="8160">
                  <c:v>3035</c:v>
                </c:pt>
                <c:pt idx="8161">
                  <c:v>3035</c:v>
                </c:pt>
                <c:pt idx="8162">
                  <c:v>3036</c:v>
                </c:pt>
                <c:pt idx="8163">
                  <c:v>3037</c:v>
                </c:pt>
                <c:pt idx="8164">
                  <c:v>3038</c:v>
                </c:pt>
                <c:pt idx="8165">
                  <c:v>3038</c:v>
                </c:pt>
                <c:pt idx="8166">
                  <c:v>3039</c:v>
                </c:pt>
                <c:pt idx="8167">
                  <c:v>3040</c:v>
                </c:pt>
                <c:pt idx="8168">
                  <c:v>3040</c:v>
                </c:pt>
                <c:pt idx="8169">
                  <c:v>3041</c:v>
                </c:pt>
                <c:pt idx="8170">
                  <c:v>3041</c:v>
                </c:pt>
                <c:pt idx="8171">
                  <c:v>3041</c:v>
                </c:pt>
                <c:pt idx="8172">
                  <c:v>3041</c:v>
                </c:pt>
                <c:pt idx="8173">
                  <c:v>3041</c:v>
                </c:pt>
                <c:pt idx="8174">
                  <c:v>3041</c:v>
                </c:pt>
                <c:pt idx="8175">
                  <c:v>3041</c:v>
                </c:pt>
                <c:pt idx="8176">
                  <c:v>3041</c:v>
                </c:pt>
                <c:pt idx="8177">
                  <c:v>3041</c:v>
                </c:pt>
                <c:pt idx="8178">
                  <c:v>3041</c:v>
                </c:pt>
                <c:pt idx="8179">
                  <c:v>3041</c:v>
                </c:pt>
                <c:pt idx="8180">
                  <c:v>3041</c:v>
                </c:pt>
                <c:pt idx="8181">
                  <c:v>3042</c:v>
                </c:pt>
                <c:pt idx="8182">
                  <c:v>3042</c:v>
                </c:pt>
                <c:pt idx="8183">
                  <c:v>3042</c:v>
                </c:pt>
                <c:pt idx="8184">
                  <c:v>3043</c:v>
                </c:pt>
                <c:pt idx="8185">
                  <c:v>3044</c:v>
                </c:pt>
                <c:pt idx="8186">
                  <c:v>3045</c:v>
                </c:pt>
                <c:pt idx="8187">
                  <c:v>3046</c:v>
                </c:pt>
                <c:pt idx="8188">
                  <c:v>3046</c:v>
                </c:pt>
                <c:pt idx="8189">
                  <c:v>3047</c:v>
                </c:pt>
                <c:pt idx="8190">
                  <c:v>3047</c:v>
                </c:pt>
                <c:pt idx="8191">
                  <c:v>3048</c:v>
                </c:pt>
                <c:pt idx="8192">
                  <c:v>3049</c:v>
                </c:pt>
                <c:pt idx="8193">
                  <c:v>3049</c:v>
                </c:pt>
                <c:pt idx="8194">
                  <c:v>3049</c:v>
                </c:pt>
                <c:pt idx="8195">
                  <c:v>3049</c:v>
                </c:pt>
                <c:pt idx="8196">
                  <c:v>3049</c:v>
                </c:pt>
                <c:pt idx="8197">
                  <c:v>3049</c:v>
                </c:pt>
                <c:pt idx="8198">
                  <c:v>3050</c:v>
                </c:pt>
                <c:pt idx="8199">
                  <c:v>3050</c:v>
                </c:pt>
                <c:pt idx="8200">
                  <c:v>3050</c:v>
                </c:pt>
                <c:pt idx="8201">
                  <c:v>3050</c:v>
                </c:pt>
                <c:pt idx="8202">
                  <c:v>3051</c:v>
                </c:pt>
                <c:pt idx="8203">
                  <c:v>3052</c:v>
                </c:pt>
                <c:pt idx="8204">
                  <c:v>3052</c:v>
                </c:pt>
                <c:pt idx="8205">
                  <c:v>3053</c:v>
                </c:pt>
                <c:pt idx="8206">
                  <c:v>3053</c:v>
                </c:pt>
                <c:pt idx="8207">
                  <c:v>3054</c:v>
                </c:pt>
                <c:pt idx="8208">
                  <c:v>3054</c:v>
                </c:pt>
                <c:pt idx="8209">
                  <c:v>3054</c:v>
                </c:pt>
                <c:pt idx="8210">
                  <c:v>3054</c:v>
                </c:pt>
                <c:pt idx="8211">
                  <c:v>3054</c:v>
                </c:pt>
                <c:pt idx="8212">
                  <c:v>3054</c:v>
                </c:pt>
                <c:pt idx="8213">
                  <c:v>3054</c:v>
                </c:pt>
                <c:pt idx="8214">
                  <c:v>3054</c:v>
                </c:pt>
                <c:pt idx="8215">
                  <c:v>3054</c:v>
                </c:pt>
                <c:pt idx="8216">
                  <c:v>3055</c:v>
                </c:pt>
                <c:pt idx="8217">
                  <c:v>3055</c:v>
                </c:pt>
                <c:pt idx="8218">
                  <c:v>3055</c:v>
                </c:pt>
                <c:pt idx="8219">
                  <c:v>3055</c:v>
                </c:pt>
                <c:pt idx="8220">
                  <c:v>3055</c:v>
                </c:pt>
                <c:pt idx="8221">
                  <c:v>3055</c:v>
                </c:pt>
                <c:pt idx="8222">
                  <c:v>3055</c:v>
                </c:pt>
                <c:pt idx="8223">
                  <c:v>3055</c:v>
                </c:pt>
                <c:pt idx="8224">
                  <c:v>3055</c:v>
                </c:pt>
                <c:pt idx="8225">
                  <c:v>3055</c:v>
                </c:pt>
                <c:pt idx="8226">
                  <c:v>3056</c:v>
                </c:pt>
                <c:pt idx="8227">
                  <c:v>3056</c:v>
                </c:pt>
                <c:pt idx="8228">
                  <c:v>3056</c:v>
                </c:pt>
                <c:pt idx="8229">
                  <c:v>3056</c:v>
                </c:pt>
                <c:pt idx="8230">
                  <c:v>3056</c:v>
                </c:pt>
                <c:pt idx="8231">
                  <c:v>3056</c:v>
                </c:pt>
                <c:pt idx="8232">
                  <c:v>3056</c:v>
                </c:pt>
                <c:pt idx="8233">
                  <c:v>3056</c:v>
                </c:pt>
                <c:pt idx="8234">
                  <c:v>3056</c:v>
                </c:pt>
                <c:pt idx="8235">
                  <c:v>3056</c:v>
                </c:pt>
                <c:pt idx="8236">
                  <c:v>3056</c:v>
                </c:pt>
                <c:pt idx="8237">
                  <c:v>3056</c:v>
                </c:pt>
                <c:pt idx="8238">
                  <c:v>3056</c:v>
                </c:pt>
                <c:pt idx="8239">
                  <c:v>3056</c:v>
                </c:pt>
                <c:pt idx="8240">
                  <c:v>3056</c:v>
                </c:pt>
                <c:pt idx="8241">
                  <c:v>3056</c:v>
                </c:pt>
                <c:pt idx="8242">
                  <c:v>3056</c:v>
                </c:pt>
                <c:pt idx="8243">
                  <c:v>3056</c:v>
                </c:pt>
                <c:pt idx="8244">
                  <c:v>3056</c:v>
                </c:pt>
                <c:pt idx="8245">
                  <c:v>3056</c:v>
                </c:pt>
                <c:pt idx="8246">
                  <c:v>3056</c:v>
                </c:pt>
                <c:pt idx="8247">
                  <c:v>3056</c:v>
                </c:pt>
                <c:pt idx="8248">
                  <c:v>3056</c:v>
                </c:pt>
                <c:pt idx="8249">
                  <c:v>3057</c:v>
                </c:pt>
                <c:pt idx="8250">
                  <c:v>3058</c:v>
                </c:pt>
                <c:pt idx="8251">
                  <c:v>3059</c:v>
                </c:pt>
                <c:pt idx="8252">
                  <c:v>3059</c:v>
                </c:pt>
                <c:pt idx="8253">
                  <c:v>3059</c:v>
                </c:pt>
                <c:pt idx="8254">
                  <c:v>3059</c:v>
                </c:pt>
                <c:pt idx="8255">
                  <c:v>3059</c:v>
                </c:pt>
                <c:pt idx="8256">
                  <c:v>3059</c:v>
                </c:pt>
                <c:pt idx="8257">
                  <c:v>3059</c:v>
                </c:pt>
                <c:pt idx="8258">
                  <c:v>3059</c:v>
                </c:pt>
                <c:pt idx="8259">
                  <c:v>3059</c:v>
                </c:pt>
                <c:pt idx="8260">
                  <c:v>3059</c:v>
                </c:pt>
                <c:pt idx="8261">
                  <c:v>3060</c:v>
                </c:pt>
                <c:pt idx="8262">
                  <c:v>3060</c:v>
                </c:pt>
                <c:pt idx="8263">
                  <c:v>3061</c:v>
                </c:pt>
                <c:pt idx="8264">
                  <c:v>3061</c:v>
                </c:pt>
                <c:pt idx="8265">
                  <c:v>3062</c:v>
                </c:pt>
                <c:pt idx="8266">
                  <c:v>3063</c:v>
                </c:pt>
                <c:pt idx="8267">
                  <c:v>3064</c:v>
                </c:pt>
                <c:pt idx="8268">
                  <c:v>3065</c:v>
                </c:pt>
                <c:pt idx="8269">
                  <c:v>3066</c:v>
                </c:pt>
                <c:pt idx="8270">
                  <c:v>3067</c:v>
                </c:pt>
                <c:pt idx="8271">
                  <c:v>3067</c:v>
                </c:pt>
                <c:pt idx="8272">
                  <c:v>3068</c:v>
                </c:pt>
                <c:pt idx="8273">
                  <c:v>3068</c:v>
                </c:pt>
                <c:pt idx="8274">
                  <c:v>3068</c:v>
                </c:pt>
                <c:pt idx="8275">
                  <c:v>3069</c:v>
                </c:pt>
                <c:pt idx="8276">
                  <c:v>3070</c:v>
                </c:pt>
                <c:pt idx="8277">
                  <c:v>3071</c:v>
                </c:pt>
                <c:pt idx="8278">
                  <c:v>3071</c:v>
                </c:pt>
                <c:pt idx="8279">
                  <c:v>3071</c:v>
                </c:pt>
                <c:pt idx="8280">
                  <c:v>3072</c:v>
                </c:pt>
                <c:pt idx="8281">
                  <c:v>3072</c:v>
                </c:pt>
                <c:pt idx="8282">
                  <c:v>3073</c:v>
                </c:pt>
                <c:pt idx="8283">
                  <c:v>3073</c:v>
                </c:pt>
                <c:pt idx="8284">
                  <c:v>3074</c:v>
                </c:pt>
                <c:pt idx="8285">
                  <c:v>3075</c:v>
                </c:pt>
                <c:pt idx="8286">
                  <c:v>3076</c:v>
                </c:pt>
                <c:pt idx="8287">
                  <c:v>3077</c:v>
                </c:pt>
                <c:pt idx="8288">
                  <c:v>3077</c:v>
                </c:pt>
                <c:pt idx="8289">
                  <c:v>3078</c:v>
                </c:pt>
                <c:pt idx="8290">
                  <c:v>3078</c:v>
                </c:pt>
                <c:pt idx="8291">
                  <c:v>3079</c:v>
                </c:pt>
                <c:pt idx="8292">
                  <c:v>3080</c:v>
                </c:pt>
                <c:pt idx="8293">
                  <c:v>3080</c:v>
                </c:pt>
                <c:pt idx="8294">
                  <c:v>3080</c:v>
                </c:pt>
                <c:pt idx="8295">
                  <c:v>3080</c:v>
                </c:pt>
                <c:pt idx="8296">
                  <c:v>3080</c:v>
                </c:pt>
                <c:pt idx="8297">
                  <c:v>3080</c:v>
                </c:pt>
                <c:pt idx="8298">
                  <c:v>3080</c:v>
                </c:pt>
                <c:pt idx="8299">
                  <c:v>3081</c:v>
                </c:pt>
                <c:pt idx="8300">
                  <c:v>3081</c:v>
                </c:pt>
                <c:pt idx="8301">
                  <c:v>3082</c:v>
                </c:pt>
                <c:pt idx="8302">
                  <c:v>3083</c:v>
                </c:pt>
                <c:pt idx="8303">
                  <c:v>3084</c:v>
                </c:pt>
                <c:pt idx="8304">
                  <c:v>3085</c:v>
                </c:pt>
                <c:pt idx="8305">
                  <c:v>3086</c:v>
                </c:pt>
                <c:pt idx="8306">
                  <c:v>3087</c:v>
                </c:pt>
                <c:pt idx="8307">
                  <c:v>3088</c:v>
                </c:pt>
                <c:pt idx="8308">
                  <c:v>3089</c:v>
                </c:pt>
                <c:pt idx="8309">
                  <c:v>3090</c:v>
                </c:pt>
                <c:pt idx="8310">
                  <c:v>3090</c:v>
                </c:pt>
                <c:pt idx="8311">
                  <c:v>3091</c:v>
                </c:pt>
                <c:pt idx="8312">
                  <c:v>3092</c:v>
                </c:pt>
                <c:pt idx="8313">
                  <c:v>3093</c:v>
                </c:pt>
                <c:pt idx="8314">
                  <c:v>3094</c:v>
                </c:pt>
                <c:pt idx="8315">
                  <c:v>3095</c:v>
                </c:pt>
                <c:pt idx="8316">
                  <c:v>3095</c:v>
                </c:pt>
                <c:pt idx="8317">
                  <c:v>3096</c:v>
                </c:pt>
                <c:pt idx="8318">
                  <c:v>3096</c:v>
                </c:pt>
                <c:pt idx="8319">
                  <c:v>3096</c:v>
                </c:pt>
                <c:pt idx="8320">
                  <c:v>3096</c:v>
                </c:pt>
                <c:pt idx="8321">
                  <c:v>3096</c:v>
                </c:pt>
                <c:pt idx="8322">
                  <c:v>3096</c:v>
                </c:pt>
                <c:pt idx="8323">
                  <c:v>3096</c:v>
                </c:pt>
                <c:pt idx="8324">
                  <c:v>3096</c:v>
                </c:pt>
                <c:pt idx="8325">
                  <c:v>3096</c:v>
                </c:pt>
                <c:pt idx="8326">
                  <c:v>3097</c:v>
                </c:pt>
                <c:pt idx="8327">
                  <c:v>3098</c:v>
                </c:pt>
                <c:pt idx="8328">
                  <c:v>3098</c:v>
                </c:pt>
                <c:pt idx="8329">
                  <c:v>3099</c:v>
                </c:pt>
                <c:pt idx="8330">
                  <c:v>3100</c:v>
                </c:pt>
                <c:pt idx="8331">
                  <c:v>3100</c:v>
                </c:pt>
                <c:pt idx="8332">
                  <c:v>3101</c:v>
                </c:pt>
                <c:pt idx="8333">
                  <c:v>3101</c:v>
                </c:pt>
                <c:pt idx="8334">
                  <c:v>3101</c:v>
                </c:pt>
                <c:pt idx="8335">
                  <c:v>3101</c:v>
                </c:pt>
                <c:pt idx="8336">
                  <c:v>3101</c:v>
                </c:pt>
                <c:pt idx="8337">
                  <c:v>3101</c:v>
                </c:pt>
                <c:pt idx="8338">
                  <c:v>3101</c:v>
                </c:pt>
                <c:pt idx="8339">
                  <c:v>3102</c:v>
                </c:pt>
                <c:pt idx="8340">
                  <c:v>3103</c:v>
                </c:pt>
                <c:pt idx="8341">
                  <c:v>3104</c:v>
                </c:pt>
                <c:pt idx="8342">
                  <c:v>3104</c:v>
                </c:pt>
                <c:pt idx="8343">
                  <c:v>3105</c:v>
                </c:pt>
                <c:pt idx="8344">
                  <c:v>3106</c:v>
                </c:pt>
                <c:pt idx="8345">
                  <c:v>3107</c:v>
                </c:pt>
                <c:pt idx="8346">
                  <c:v>3107</c:v>
                </c:pt>
                <c:pt idx="8347">
                  <c:v>3108</c:v>
                </c:pt>
                <c:pt idx="8348">
                  <c:v>3109</c:v>
                </c:pt>
                <c:pt idx="8349">
                  <c:v>3110</c:v>
                </c:pt>
                <c:pt idx="8350">
                  <c:v>3110</c:v>
                </c:pt>
                <c:pt idx="8351">
                  <c:v>3110</c:v>
                </c:pt>
                <c:pt idx="8352">
                  <c:v>3110</c:v>
                </c:pt>
                <c:pt idx="8353">
                  <c:v>3110</c:v>
                </c:pt>
                <c:pt idx="8354">
                  <c:v>3110</c:v>
                </c:pt>
                <c:pt idx="8355">
                  <c:v>3110</c:v>
                </c:pt>
                <c:pt idx="8356">
                  <c:v>3110</c:v>
                </c:pt>
                <c:pt idx="8357">
                  <c:v>3110</c:v>
                </c:pt>
                <c:pt idx="8358">
                  <c:v>3111</c:v>
                </c:pt>
                <c:pt idx="8359">
                  <c:v>3111</c:v>
                </c:pt>
                <c:pt idx="8360">
                  <c:v>3111</c:v>
                </c:pt>
                <c:pt idx="8361">
                  <c:v>3111</c:v>
                </c:pt>
                <c:pt idx="8362">
                  <c:v>3112</c:v>
                </c:pt>
                <c:pt idx="8363">
                  <c:v>3113</c:v>
                </c:pt>
                <c:pt idx="8364">
                  <c:v>3113</c:v>
                </c:pt>
                <c:pt idx="8365">
                  <c:v>3113</c:v>
                </c:pt>
                <c:pt idx="8366">
                  <c:v>3114</c:v>
                </c:pt>
                <c:pt idx="8367">
                  <c:v>3114</c:v>
                </c:pt>
                <c:pt idx="8368">
                  <c:v>3115</c:v>
                </c:pt>
                <c:pt idx="8369">
                  <c:v>3115</c:v>
                </c:pt>
                <c:pt idx="8370">
                  <c:v>3115</c:v>
                </c:pt>
                <c:pt idx="8371">
                  <c:v>3116</c:v>
                </c:pt>
                <c:pt idx="8372">
                  <c:v>3116</c:v>
                </c:pt>
                <c:pt idx="8373">
                  <c:v>3116</c:v>
                </c:pt>
                <c:pt idx="8374">
                  <c:v>3117</c:v>
                </c:pt>
                <c:pt idx="8375">
                  <c:v>3117</c:v>
                </c:pt>
                <c:pt idx="8376">
                  <c:v>3117</c:v>
                </c:pt>
                <c:pt idx="8377">
                  <c:v>3117</c:v>
                </c:pt>
                <c:pt idx="8378">
                  <c:v>3117</c:v>
                </c:pt>
                <c:pt idx="8379">
                  <c:v>3117</c:v>
                </c:pt>
                <c:pt idx="8380">
                  <c:v>3117</c:v>
                </c:pt>
                <c:pt idx="8381">
                  <c:v>3118</c:v>
                </c:pt>
                <c:pt idx="8382">
                  <c:v>3119</c:v>
                </c:pt>
                <c:pt idx="8383">
                  <c:v>3119</c:v>
                </c:pt>
                <c:pt idx="8384">
                  <c:v>3119</c:v>
                </c:pt>
                <c:pt idx="8385">
                  <c:v>3119</c:v>
                </c:pt>
                <c:pt idx="8386">
                  <c:v>3119</c:v>
                </c:pt>
                <c:pt idx="8387">
                  <c:v>3119</c:v>
                </c:pt>
                <c:pt idx="8388">
                  <c:v>3119</c:v>
                </c:pt>
                <c:pt idx="8389">
                  <c:v>3119</c:v>
                </c:pt>
                <c:pt idx="8390">
                  <c:v>3119</c:v>
                </c:pt>
                <c:pt idx="8391">
                  <c:v>3119</c:v>
                </c:pt>
                <c:pt idx="8392">
                  <c:v>3119</c:v>
                </c:pt>
                <c:pt idx="8393">
                  <c:v>3119</c:v>
                </c:pt>
                <c:pt idx="8394">
                  <c:v>3119</c:v>
                </c:pt>
                <c:pt idx="8395">
                  <c:v>3119</c:v>
                </c:pt>
                <c:pt idx="8396">
                  <c:v>3119</c:v>
                </c:pt>
                <c:pt idx="8397">
                  <c:v>3119</c:v>
                </c:pt>
                <c:pt idx="8398">
                  <c:v>3119</c:v>
                </c:pt>
                <c:pt idx="8399">
                  <c:v>3119</c:v>
                </c:pt>
                <c:pt idx="8400">
                  <c:v>3119</c:v>
                </c:pt>
                <c:pt idx="8401">
                  <c:v>3119</c:v>
                </c:pt>
                <c:pt idx="8402">
                  <c:v>3119</c:v>
                </c:pt>
                <c:pt idx="8403">
                  <c:v>3119</c:v>
                </c:pt>
                <c:pt idx="8404">
                  <c:v>3119</c:v>
                </c:pt>
                <c:pt idx="8405">
                  <c:v>3119</c:v>
                </c:pt>
                <c:pt idx="8406">
                  <c:v>3119</c:v>
                </c:pt>
                <c:pt idx="8407">
                  <c:v>3120</c:v>
                </c:pt>
                <c:pt idx="8408">
                  <c:v>3121</c:v>
                </c:pt>
                <c:pt idx="8409">
                  <c:v>3122</c:v>
                </c:pt>
                <c:pt idx="8410">
                  <c:v>3122</c:v>
                </c:pt>
                <c:pt idx="8411">
                  <c:v>3123</c:v>
                </c:pt>
                <c:pt idx="8412">
                  <c:v>3123</c:v>
                </c:pt>
                <c:pt idx="8413">
                  <c:v>3123</c:v>
                </c:pt>
                <c:pt idx="8414">
                  <c:v>3124</c:v>
                </c:pt>
                <c:pt idx="8415">
                  <c:v>3124</c:v>
                </c:pt>
                <c:pt idx="8416">
                  <c:v>3125</c:v>
                </c:pt>
                <c:pt idx="8417">
                  <c:v>3126</c:v>
                </c:pt>
                <c:pt idx="8418">
                  <c:v>3127</c:v>
                </c:pt>
                <c:pt idx="8419">
                  <c:v>3128</c:v>
                </c:pt>
                <c:pt idx="8420">
                  <c:v>3128</c:v>
                </c:pt>
                <c:pt idx="8421">
                  <c:v>3128</c:v>
                </c:pt>
                <c:pt idx="8422">
                  <c:v>3128</c:v>
                </c:pt>
                <c:pt idx="8423">
                  <c:v>3128</c:v>
                </c:pt>
                <c:pt idx="8424">
                  <c:v>3128</c:v>
                </c:pt>
                <c:pt idx="8425">
                  <c:v>3128</c:v>
                </c:pt>
                <c:pt idx="8426">
                  <c:v>3128</c:v>
                </c:pt>
                <c:pt idx="8427">
                  <c:v>3128</c:v>
                </c:pt>
                <c:pt idx="8428">
                  <c:v>3129</c:v>
                </c:pt>
                <c:pt idx="8429">
                  <c:v>3129</c:v>
                </c:pt>
                <c:pt idx="8430">
                  <c:v>3130</c:v>
                </c:pt>
                <c:pt idx="8431">
                  <c:v>3130</c:v>
                </c:pt>
                <c:pt idx="8432">
                  <c:v>3130</c:v>
                </c:pt>
                <c:pt idx="8433">
                  <c:v>3130</c:v>
                </c:pt>
                <c:pt idx="8434">
                  <c:v>3130</c:v>
                </c:pt>
                <c:pt idx="8435">
                  <c:v>3131</c:v>
                </c:pt>
                <c:pt idx="8436">
                  <c:v>3132</c:v>
                </c:pt>
                <c:pt idx="8437">
                  <c:v>3133</c:v>
                </c:pt>
                <c:pt idx="8438">
                  <c:v>3134</c:v>
                </c:pt>
                <c:pt idx="8439">
                  <c:v>3134</c:v>
                </c:pt>
                <c:pt idx="8440">
                  <c:v>3134</c:v>
                </c:pt>
                <c:pt idx="8441">
                  <c:v>3134</c:v>
                </c:pt>
                <c:pt idx="8442">
                  <c:v>3134</c:v>
                </c:pt>
                <c:pt idx="8443">
                  <c:v>3134</c:v>
                </c:pt>
                <c:pt idx="8444">
                  <c:v>3134</c:v>
                </c:pt>
                <c:pt idx="8445">
                  <c:v>3134</c:v>
                </c:pt>
                <c:pt idx="8446">
                  <c:v>3134</c:v>
                </c:pt>
                <c:pt idx="8447">
                  <c:v>3134</c:v>
                </c:pt>
                <c:pt idx="8448">
                  <c:v>3135</c:v>
                </c:pt>
                <c:pt idx="8449">
                  <c:v>3136</c:v>
                </c:pt>
                <c:pt idx="8450">
                  <c:v>3137</c:v>
                </c:pt>
                <c:pt idx="8451">
                  <c:v>3137</c:v>
                </c:pt>
                <c:pt idx="8452">
                  <c:v>3137</c:v>
                </c:pt>
                <c:pt idx="8453">
                  <c:v>3138</c:v>
                </c:pt>
                <c:pt idx="8454">
                  <c:v>3138</c:v>
                </c:pt>
                <c:pt idx="8455">
                  <c:v>3139</c:v>
                </c:pt>
                <c:pt idx="8456">
                  <c:v>3139</c:v>
                </c:pt>
                <c:pt idx="8457">
                  <c:v>3139</c:v>
                </c:pt>
                <c:pt idx="8458">
                  <c:v>3139</c:v>
                </c:pt>
                <c:pt idx="8459">
                  <c:v>3139</c:v>
                </c:pt>
                <c:pt idx="8460">
                  <c:v>3140</c:v>
                </c:pt>
                <c:pt idx="8461">
                  <c:v>3140</c:v>
                </c:pt>
                <c:pt idx="8462">
                  <c:v>3140</c:v>
                </c:pt>
                <c:pt idx="8463">
                  <c:v>3140</c:v>
                </c:pt>
                <c:pt idx="8464">
                  <c:v>3140</c:v>
                </c:pt>
                <c:pt idx="8465">
                  <c:v>3140</c:v>
                </c:pt>
                <c:pt idx="8466">
                  <c:v>3140</c:v>
                </c:pt>
                <c:pt idx="8467">
                  <c:v>3140</c:v>
                </c:pt>
                <c:pt idx="8468">
                  <c:v>3141</c:v>
                </c:pt>
                <c:pt idx="8469">
                  <c:v>3141</c:v>
                </c:pt>
                <c:pt idx="8470">
                  <c:v>3141</c:v>
                </c:pt>
                <c:pt idx="8471">
                  <c:v>3141</c:v>
                </c:pt>
                <c:pt idx="8472">
                  <c:v>3142</c:v>
                </c:pt>
                <c:pt idx="8473">
                  <c:v>3142</c:v>
                </c:pt>
                <c:pt idx="8474">
                  <c:v>3143</c:v>
                </c:pt>
                <c:pt idx="8475">
                  <c:v>3143</c:v>
                </c:pt>
                <c:pt idx="8476">
                  <c:v>3144</c:v>
                </c:pt>
                <c:pt idx="8477">
                  <c:v>3144</c:v>
                </c:pt>
                <c:pt idx="8478">
                  <c:v>3144</c:v>
                </c:pt>
                <c:pt idx="8479">
                  <c:v>3144</c:v>
                </c:pt>
                <c:pt idx="8480">
                  <c:v>3144</c:v>
                </c:pt>
                <c:pt idx="8481">
                  <c:v>3144</c:v>
                </c:pt>
                <c:pt idx="8482">
                  <c:v>3144</c:v>
                </c:pt>
                <c:pt idx="8483">
                  <c:v>3144</c:v>
                </c:pt>
                <c:pt idx="8484">
                  <c:v>3144</c:v>
                </c:pt>
                <c:pt idx="8485">
                  <c:v>3144</c:v>
                </c:pt>
                <c:pt idx="8486">
                  <c:v>3144</c:v>
                </c:pt>
                <c:pt idx="8487">
                  <c:v>3144</c:v>
                </c:pt>
                <c:pt idx="8488">
                  <c:v>3144</c:v>
                </c:pt>
                <c:pt idx="8489">
                  <c:v>3144</c:v>
                </c:pt>
                <c:pt idx="8490">
                  <c:v>3144</c:v>
                </c:pt>
                <c:pt idx="8491">
                  <c:v>3144</c:v>
                </c:pt>
                <c:pt idx="8492">
                  <c:v>3144</c:v>
                </c:pt>
                <c:pt idx="8493">
                  <c:v>3144</c:v>
                </c:pt>
                <c:pt idx="8494">
                  <c:v>3144</c:v>
                </c:pt>
                <c:pt idx="8495">
                  <c:v>3144</c:v>
                </c:pt>
                <c:pt idx="8496">
                  <c:v>3144</c:v>
                </c:pt>
                <c:pt idx="8497">
                  <c:v>3144</c:v>
                </c:pt>
                <c:pt idx="8498">
                  <c:v>3144</c:v>
                </c:pt>
                <c:pt idx="8499">
                  <c:v>3144</c:v>
                </c:pt>
                <c:pt idx="8500">
                  <c:v>3144</c:v>
                </c:pt>
                <c:pt idx="8501">
                  <c:v>3144</c:v>
                </c:pt>
                <c:pt idx="8502">
                  <c:v>3144</c:v>
                </c:pt>
                <c:pt idx="8503">
                  <c:v>3144</c:v>
                </c:pt>
                <c:pt idx="8504">
                  <c:v>3144</c:v>
                </c:pt>
                <c:pt idx="8505">
                  <c:v>3144</c:v>
                </c:pt>
                <c:pt idx="8506">
                  <c:v>3144</c:v>
                </c:pt>
                <c:pt idx="8507">
                  <c:v>3144</c:v>
                </c:pt>
                <c:pt idx="8508">
                  <c:v>3144</c:v>
                </c:pt>
                <c:pt idx="8509">
                  <c:v>3144</c:v>
                </c:pt>
                <c:pt idx="8510">
                  <c:v>3144</c:v>
                </c:pt>
                <c:pt idx="8511">
                  <c:v>3144</c:v>
                </c:pt>
                <c:pt idx="8512">
                  <c:v>3144</c:v>
                </c:pt>
                <c:pt idx="8513">
                  <c:v>3144</c:v>
                </c:pt>
                <c:pt idx="8514">
                  <c:v>3144</c:v>
                </c:pt>
                <c:pt idx="8515">
                  <c:v>3144</c:v>
                </c:pt>
                <c:pt idx="8516">
                  <c:v>3144</c:v>
                </c:pt>
                <c:pt idx="8517">
                  <c:v>3144</c:v>
                </c:pt>
                <c:pt idx="8518">
                  <c:v>3144</c:v>
                </c:pt>
                <c:pt idx="8519">
                  <c:v>3144</c:v>
                </c:pt>
                <c:pt idx="8520">
                  <c:v>3144</c:v>
                </c:pt>
                <c:pt idx="8521">
                  <c:v>3144</c:v>
                </c:pt>
                <c:pt idx="8522">
                  <c:v>3144</c:v>
                </c:pt>
                <c:pt idx="8523">
                  <c:v>3144</c:v>
                </c:pt>
                <c:pt idx="8524">
                  <c:v>3144</c:v>
                </c:pt>
                <c:pt idx="8525">
                  <c:v>3144</c:v>
                </c:pt>
                <c:pt idx="8526">
                  <c:v>3144</c:v>
                </c:pt>
                <c:pt idx="8527">
                  <c:v>3144</c:v>
                </c:pt>
                <c:pt idx="8528">
                  <c:v>3144</c:v>
                </c:pt>
                <c:pt idx="8529">
                  <c:v>3144</c:v>
                </c:pt>
                <c:pt idx="8530">
                  <c:v>3144</c:v>
                </c:pt>
                <c:pt idx="8531">
                  <c:v>3144</c:v>
                </c:pt>
                <c:pt idx="8532">
                  <c:v>3144</c:v>
                </c:pt>
                <c:pt idx="8533">
                  <c:v>3144</c:v>
                </c:pt>
                <c:pt idx="8534">
                  <c:v>3144</c:v>
                </c:pt>
                <c:pt idx="8535">
                  <c:v>3144</c:v>
                </c:pt>
                <c:pt idx="8536">
                  <c:v>3144</c:v>
                </c:pt>
                <c:pt idx="8537">
                  <c:v>3144</c:v>
                </c:pt>
                <c:pt idx="8538">
                  <c:v>3144</c:v>
                </c:pt>
                <c:pt idx="8539">
                  <c:v>3144</c:v>
                </c:pt>
                <c:pt idx="8540">
                  <c:v>3144</c:v>
                </c:pt>
                <c:pt idx="8541">
                  <c:v>3144</c:v>
                </c:pt>
                <c:pt idx="8542">
                  <c:v>3144</c:v>
                </c:pt>
                <c:pt idx="8543">
                  <c:v>3144</c:v>
                </c:pt>
                <c:pt idx="8544">
                  <c:v>3144</c:v>
                </c:pt>
                <c:pt idx="8545">
                  <c:v>3144</c:v>
                </c:pt>
                <c:pt idx="8546">
                  <c:v>3144</c:v>
                </c:pt>
                <c:pt idx="8547">
                  <c:v>3144</c:v>
                </c:pt>
                <c:pt idx="8548">
                  <c:v>3144</c:v>
                </c:pt>
                <c:pt idx="8549">
                  <c:v>3144</c:v>
                </c:pt>
                <c:pt idx="8550">
                  <c:v>3144</c:v>
                </c:pt>
                <c:pt idx="8551">
                  <c:v>3144</c:v>
                </c:pt>
                <c:pt idx="8552">
                  <c:v>3144</c:v>
                </c:pt>
                <c:pt idx="8553">
                  <c:v>3144</c:v>
                </c:pt>
                <c:pt idx="8554">
                  <c:v>3144</c:v>
                </c:pt>
                <c:pt idx="8555">
                  <c:v>3144</c:v>
                </c:pt>
                <c:pt idx="8556">
                  <c:v>3144</c:v>
                </c:pt>
                <c:pt idx="8557">
                  <c:v>3144</c:v>
                </c:pt>
                <c:pt idx="8558">
                  <c:v>3144</c:v>
                </c:pt>
                <c:pt idx="8559">
                  <c:v>3144</c:v>
                </c:pt>
                <c:pt idx="8560">
                  <c:v>3144</c:v>
                </c:pt>
                <c:pt idx="8561">
                  <c:v>3144</c:v>
                </c:pt>
                <c:pt idx="8562">
                  <c:v>3144</c:v>
                </c:pt>
                <c:pt idx="8563">
                  <c:v>3144</c:v>
                </c:pt>
                <c:pt idx="8564">
                  <c:v>3144</c:v>
                </c:pt>
                <c:pt idx="8565">
                  <c:v>3144</c:v>
                </c:pt>
                <c:pt idx="8566">
                  <c:v>3144</c:v>
                </c:pt>
                <c:pt idx="8567">
                  <c:v>3144</c:v>
                </c:pt>
                <c:pt idx="8568">
                  <c:v>3145</c:v>
                </c:pt>
                <c:pt idx="8569">
                  <c:v>3146</c:v>
                </c:pt>
                <c:pt idx="8570">
                  <c:v>3146</c:v>
                </c:pt>
                <c:pt idx="8571">
                  <c:v>3146</c:v>
                </c:pt>
                <c:pt idx="8572">
                  <c:v>3146</c:v>
                </c:pt>
                <c:pt idx="8573">
                  <c:v>3147</c:v>
                </c:pt>
                <c:pt idx="8574">
                  <c:v>3147</c:v>
                </c:pt>
                <c:pt idx="8575">
                  <c:v>3148</c:v>
                </c:pt>
                <c:pt idx="8576">
                  <c:v>3148</c:v>
                </c:pt>
                <c:pt idx="8577">
                  <c:v>3149</c:v>
                </c:pt>
                <c:pt idx="8578">
                  <c:v>3149</c:v>
                </c:pt>
                <c:pt idx="8579">
                  <c:v>3149</c:v>
                </c:pt>
                <c:pt idx="8580">
                  <c:v>3149</c:v>
                </c:pt>
                <c:pt idx="8581">
                  <c:v>3149</c:v>
                </c:pt>
                <c:pt idx="8582">
                  <c:v>3149</c:v>
                </c:pt>
                <c:pt idx="8583">
                  <c:v>3149</c:v>
                </c:pt>
                <c:pt idx="8584">
                  <c:v>3149</c:v>
                </c:pt>
                <c:pt idx="8585">
                  <c:v>3149</c:v>
                </c:pt>
                <c:pt idx="8586">
                  <c:v>3149</c:v>
                </c:pt>
                <c:pt idx="8587">
                  <c:v>3149</c:v>
                </c:pt>
                <c:pt idx="8588">
                  <c:v>3149</c:v>
                </c:pt>
                <c:pt idx="8589">
                  <c:v>3149</c:v>
                </c:pt>
                <c:pt idx="8590">
                  <c:v>3149</c:v>
                </c:pt>
                <c:pt idx="8591">
                  <c:v>3149</c:v>
                </c:pt>
                <c:pt idx="8592">
                  <c:v>3149</c:v>
                </c:pt>
                <c:pt idx="8593">
                  <c:v>3149</c:v>
                </c:pt>
                <c:pt idx="8594">
                  <c:v>3149</c:v>
                </c:pt>
                <c:pt idx="8595">
                  <c:v>3149</c:v>
                </c:pt>
                <c:pt idx="8596">
                  <c:v>3149</c:v>
                </c:pt>
                <c:pt idx="8597">
                  <c:v>3150</c:v>
                </c:pt>
                <c:pt idx="8598">
                  <c:v>3150</c:v>
                </c:pt>
                <c:pt idx="8599">
                  <c:v>3150</c:v>
                </c:pt>
                <c:pt idx="8600">
                  <c:v>3150</c:v>
                </c:pt>
                <c:pt idx="8601">
                  <c:v>3150</c:v>
                </c:pt>
                <c:pt idx="8602">
                  <c:v>3150</c:v>
                </c:pt>
                <c:pt idx="8603">
                  <c:v>3150</c:v>
                </c:pt>
                <c:pt idx="8604">
                  <c:v>3150</c:v>
                </c:pt>
                <c:pt idx="8605">
                  <c:v>3150</c:v>
                </c:pt>
                <c:pt idx="8606">
                  <c:v>3150</c:v>
                </c:pt>
                <c:pt idx="8607">
                  <c:v>3150</c:v>
                </c:pt>
                <c:pt idx="8608">
                  <c:v>3151</c:v>
                </c:pt>
                <c:pt idx="8609">
                  <c:v>3151</c:v>
                </c:pt>
                <c:pt idx="8610">
                  <c:v>3151</c:v>
                </c:pt>
                <c:pt idx="8611">
                  <c:v>3151</c:v>
                </c:pt>
                <c:pt idx="8612">
                  <c:v>3151</c:v>
                </c:pt>
                <c:pt idx="8613">
                  <c:v>3151</c:v>
                </c:pt>
                <c:pt idx="8614">
                  <c:v>3151</c:v>
                </c:pt>
                <c:pt idx="8615">
                  <c:v>3152</c:v>
                </c:pt>
                <c:pt idx="8616">
                  <c:v>3152</c:v>
                </c:pt>
                <c:pt idx="8617">
                  <c:v>3152</c:v>
                </c:pt>
                <c:pt idx="8618">
                  <c:v>3152</c:v>
                </c:pt>
                <c:pt idx="8619">
                  <c:v>3152</c:v>
                </c:pt>
                <c:pt idx="8620">
                  <c:v>3152</c:v>
                </c:pt>
                <c:pt idx="8621">
                  <c:v>3152</c:v>
                </c:pt>
                <c:pt idx="8622">
                  <c:v>3153</c:v>
                </c:pt>
                <c:pt idx="8623">
                  <c:v>3153</c:v>
                </c:pt>
                <c:pt idx="8624">
                  <c:v>3153</c:v>
                </c:pt>
                <c:pt idx="8625">
                  <c:v>3153</c:v>
                </c:pt>
                <c:pt idx="8626">
                  <c:v>3153</c:v>
                </c:pt>
                <c:pt idx="8627">
                  <c:v>3153</c:v>
                </c:pt>
                <c:pt idx="8628">
                  <c:v>3153</c:v>
                </c:pt>
                <c:pt idx="8629">
                  <c:v>3153</c:v>
                </c:pt>
                <c:pt idx="8630">
                  <c:v>3153</c:v>
                </c:pt>
                <c:pt idx="8631">
                  <c:v>3153</c:v>
                </c:pt>
                <c:pt idx="8632">
                  <c:v>3153</c:v>
                </c:pt>
                <c:pt idx="8633">
                  <c:v>3153</c:v>
                </c:pt>
                <c:pt idx="8634">
                  <c:v>3153</c:v>
                </c:pt>
                <c:pt idx="8635">
                  <c:v>3153</c:v>
                </c:pt>
                <c:pt idx="8636">
                  <c:v>3153</c:v>
                </c:pt>
                <c:pt idx="8637">
                  <c:v>3153</c:v>
                </c:pt>
                <c:pt idx="8638">
                  <c:v>3153</c:v>
                </c:pt>
                <c:pt idx="8639">
                  <c:v>3153</c:v>
                </c:pt>
                <c:pt idx="8640">
                  <c:v>3153</c:v>
                </c:pt>
                <c:pt idx="8641">
                  <c:v>3153</c:v>
                </c:pt>
                <c:pt idx="8642">
                  <c:v>3154</c:v>
                </c:pt>
                <c:pt idx="8643">
                  <c:v>3154</c:v>
                </c:pt>
                <c:pt idx="8644">
                  <c:v>3154</c:v>
                </c:pt>
                <c:pt idx="8645">
                  <c:v>3155</c:v>
                </c:pt>
                <c:pt idx="8646">
                  <c:v>3155</c:v>
                </c:pt>
                <c:pt idx="8647">
                  <c:v>3155</c:v>
                </c:pt>
                <c:pt idx="8648">
                  <c:v>3155</c:v>
                </c:pt>
                <c:pt idx="8649">
                  <c:v>3155</c:v>
                </c:pt>
                <c:pt idx="8650">
                  <c:v>3155</c:v>
                </c:pt>
                <c:pt idx="8651">
                  <c:v>3155</c:v>
                </c:pt>
                <c:pt idx="8652">
                  <c:v>3155</c:v>
                </c:pt>
                <c:pt idx="8653">
                  <c:v>3155</c:v>
                </c:pt>
                <c:pt idx="8654">
                  <c:v>3155</c:v>
                </c:pt>
                <c:pt idx="8655">
                  <c:v>3156</c:v>
                </c:pt>
                <c:pt idx="8656">
                  <c:v>3156</c:v>
                </c:pt>
                <c:pt idx="8657">
                  <c:v>3156</c:v>
                </c:pt>
                <c:pt idx="8658">
                  <c:v>3156</c:v>
                </c:pt>
                <c:pt idx="8659">
                  <c:v>3156</c:v>
                </c:pt>
                <c:pt idx="8660">
                  <c:v>3156</c:v>
                </c:pt>
                <c:pt idx="8661">
                  <c:v>3156</c:v>
                </c:pt>
                <c:pt idx="8662">
                  <c:v>3156</c:v>
                </c:pt>
                <c:pt idx="8663">
                  <c:v>3156</c:v>
                </c:pt>
                <c:pt idx="8664">
                  <c:v>3156</c:v>
                </c:pt>
                <c:pt idx="8665">
                  <c:v>3156</c:v>
                </c:pt>
                <c:pt idx="8666">
                  <c:v>3156</c:v>
                </c:pt>
                <c:pt idx="8667">
                  <c:v>3156</c:v>
                </c:pt>
                <c:pt idx="8668">
                  <c:v>3156</c:v>
                </c:pt>
                <c:pt idx="8669">
                  <c:v>3157</c:v>
                </c:pt>
                <c:pt idx="8670">
                  <c:v>3157</c:v>
                </c:pt>
                <c:pt idx="8671">
                  <c:v>3157</c:v>
                </c:pt>
                <c:pt idx="8672">
                  <c:v>3157</c:v>
                </c:pt>
                <c:pt idx="8673">
                  <c:v>3157</c:v>
                </c:pt>
                <c:pt idx="8674">
                  <c:v>3157</c:v>
                </c:pt>
                <c:pt idx="8675">
                  <c:v>3158</c:v>
                </c:pt>
                <c:pt idx="8676">
                  <c:v>3158</c:v>
                </c:pt>
                <c:pt idx="8677">
                  <c:v>3158</c:v>
                </c:pt>
                <c:pt idx="8678">
                  <c:v>3158</c:v>
                </c:pt>
                <c:pt idx="8679">
                  <c:v>3158</c:v>
                </c:pt>
                <c:pt idx="8680">
                  <c:v>3158</c:v>
                </c:pt>
                <c:pt idx="8681">
                  <c:v>3158</c:v>
                </c:pt>
                <c:pt idx="8682">
                  <c:v>3158</c:v>
                </c:pt>
                <c:pt idx="8683">
                  <c:v>3158</c:v>
                </c:pt>
                <c:pt idx="8684">
                  <c:v>3159</c:v>
                </c:pt>
                <c:pt idx="8685">
                  <c:v>3159</c:v>
                </c:pt>
                <c:pt idx="8686">
                  <c:v>3159</c:v>
                </c:pt>
                <c:pt idx="8687">
                  <c:v>3159</c:v>
                </c:pt>
                <c:pt idx="8688">
                  <c:v>3159</c:v>
                </c:pt>
                <c:pt idx="8689">
                  <c:v>3159</c:v>
                </c:pt>
                <c:pt idx="8690">
                  <c:v>3160</c:v>
                </c:pt>
                <c:pt idx="8691">
                  <c:v>3160</c:v>
                </c:pt>
                <c:pt idx="8692">
                  <c:v>3161</c:v>
                </c:pt>
                <c:pt idx="8693">
                  <c:v>3161</c:v>
                </c:pt>
                <c:pt idx="8694">
                  <c:v>3161</c:v>
                </c:pt>
                <c:pt idx="8695">
                  <c:v>3162</c:v>
                </c:pt>
                <c:pt idx="8696">
                  <c:v>3162</c:v>
                </c:pt>
                <c:pt idx="8697">
                  <c:v>3163</c:v>
                </c:pt>
                <c:pt idx="8698">
                  <c:v>3163</c:v>
                </c:pt>
                <c:pt idx="8699">
                  <c:v>3163</c:v>
                </c:pt>
                <c:pt idx="8700">
                  <c:v>3163</c:v>
                </c:pt>
                <c:pt idx="8701">
                  <c:v>3163</c:v>
                </c:pt>
                <c:pt idx="8702">
                  <c:v>3163</c:v>
                </c:pt>
                <c:pt idx="8703">
                  <c:v>3163</c:v>
                </c:pt>
                <c:pt idx="8704">
                  <c:v>3163</c:v>
                </c:pt>
                <c:pt idx="8705">
                  <c:v>3163</c:v>
                </c:pt>
                <c:pt idx="8706">
                  <c:v>3163</c:v>
                </c:pt>
                <c:pt idx="8707">
                  <c:v>3163</c:v>
                </c:pt>
                <c:pt idx="8708">
                  <c:v>3163</c:v>
                </c:pt>
                <c:pt idx="8709">
                  <c:v>3163</c:v>
                </c:pt>
                <c:pt idx="8710">
                  <c:v>3163</c:v>
                </c:pt>
                <c:pt idx="8711">
                  <c:v>3163</c:v>
                </c:pt>
                <c:pt idx="8712">
                  <c:v>3163</c:v>
                </c:pt>
                <c:pt idx="8713">
                  <c:v>3163</c:v>
                </c:pt>
                <c:pt idx="8714">
                  <c:v>3163</c:v>
                </c:pt>
                <c:pt idx="8715">
                  <c:v>3163</c:v>
                </c:pt>
                <c:pt idx="8716">
                  <c:v>3163</c:v>
                </c:pt>
                <c:pt idx="8717">
                  <c:v>3163</c:v>
                </c:pt>
                <c:pt idx="8718">
                  <c:v>3163</c:v>
                </c:pt>
                <c:pt idx="8719">
                  <c:v>3163</c:v>
                </c:pt>
                <c:pt idx="8720">
                  <c:v>3163</c:v>
                </c:pt>
                <c:pt idx="8721">
                  <c:v>3163</c:v>
                </c:pt>
                <c:pt idx="8722">
                  <c:v>3163</c:v>
                </c:pt>
                <c:pt idx="8723">
                  <c:v>3163</c:v>
                </c:pt>
                <c:pt idx="8724">
                  <c:v>3163</c:v>
                </c:pt>
                <c:pt idx="8725">
                  <c:v>3163</c:v>
                </c:pt>
                <c:pt idx="8726">
                  <c:v>3163</c:v>
                </c:pt>
                <c:pt idx="8727">
                  <c:v>3163</c:v>
                </c:pt>
                <c:pt idx="8728">
                  <c:v>3163</c:v>
                </c:pt>
                <c:pt idx="8729">
                  <c:v>3163</c:v>
                </c:pt>
                <c:pt idx="8730">
                  <c:v>3163</c:v>
                </c:pt>
                <c:pt idx="8731">
                  <c:v>3163</c:v>
                </c:pt>
                <c:pt idx="8732">
                  <c:v>3163</c:v>
                </c:pt>
                <c:pt idx="8733">
                  <c:v>3163</c:v>
                </c:pt>
                <c:pt idx="8734">
                  <c:v>3163</c:v>
                </c:pt>
                <c:pt idx="8735">
                  <c:v>3163</c:v>
                </c:pt>
                <c:pt idx="8736">
                  <c:v>3163</c:v>
                </c:pt>
                <c:pt idx="8737">
                  <c:v>3163</c:v>
                </c:pt>
                <c:pt idx="8738">
                  <c:v>3163</c:v>
                </c:pt>
                <c:pt idx="8739">
                  <c:v>3163</c:v>
                </c:pt>
                <c:pt idx="8740">
                  <c:v>3163</c:v>
                </c:pt>
                <c:pt idx="8741">
                  <c:v>3163</c:v>
                </c:pt>
                <c:pt idx="8742">
                  <c:v>3163</c:v>
                </c:pt>
                <c:pt idx="8743">
                  <c:v>3163</c:v>
                </c:pt>
                <c:pt idx="8744">
                  <c:v>3163</c:v>
                </c:pt>
                <c:pt idx="8745">
                  <c:v>3163</c:v>
                </c:pt>
                <c:pt idx="8746">
                  <c:v>3163</c:v>
                </c:pt>
                <c:pt idx="8747">
                  <c:v>3163</c:v>
                </c:pt>
                <c:pt idx="8748">
                  <c:v>3163</c:v>
                </c:pt>
                <c:pt idx="8749">
                  <c:v>3163</c:v>
                </c:pt>
                <c:pt idx="8750">
                  <c:v>3163</c:v>
                </c:pt>
                <c:pt idx="8751">
                  <c:v>3163</c:v>
                </c:pt>
                <c:pt idx="8752">
                  <c:v>3163</c:v>
                </c:pt>
                <c:pt idx="8753">
                  <c:v>3163</c:v>
                </c:pt>
                <c:pt idx="8754">
                  <c:v>3163</c:v>
                </c:pt>
                <c:pt idx="8755">
                  <c:v>3163</c:v>
                </c:pt>
                <c:pt idx="8756">
                  <c:v>3163</c:v>
                </c:pt>
                <c:pt idx="8757">
                  <c:v>3163</c:v>
                </c:pt>
                <c:pt idx="8758">
                  <c:v>3163</c:v>
                </c:pt>
                <c:pt idx="8759">
                  <c:v>3163</c:v>
                </c:pt>
                <c:pt idx="8760">
                  <c:v>3163</c:v>
                </c:pt>
                <c:pt idx="8761">
                  <c:v>3163</c:v>
                </c:pt>
                <c:pt idx="8762">
                  <c:v>3163</c:v>
                </c:pt>
                <c:pt idx="8763">
                  <c:v>3163</c:v>
                </c:pt>
                <c:pt idx="8764">
                  <c:v>3163</c:v>
                </c:pt>
                <c:pt idx="8765">
                  <c:v>3163</c:v>
                </c:pt>
                <c:pt idx="8766">
                  <c:v>3163</c:v>
                </c:pt>
                <c:pt idx="8767">
                  <c:v>3163</c:v>
                </c:pt>
                <c:pt idx="8768">
                  <c:v>3163</c:v>
                </c:pt>
                <c:pt idx="8769">
                  <c:v>3163</c:v>
                </c:pt>
                <c:pt idx="8770">
                  <c:v>3163</c:v>
                </c:pt>
                <c:pt idx="8771">
                  <c:v>3164</c:v>
                </c:pt>
                <c:pt idx="8772">
                  <c:v>3164</c:v>
                </c:pt>
                <c:pt idx="8773">
                  <c:v>3165</c:v>
                </c:pt>
                <c:pt idx="8774">
                  <c:v>3166</c:v>
                </c:pt>
                <c:pt idx="8775">
                  <c:v>3166</c:v>
                </c:pt>
                <c:pt idx="8776">
                  <c:v>3167</c:v>
                </c:pt>
                <c:pt idx="8777">
                  <c:v>3167</c:v>
                </c:pt>
                <c:pt idx="8778">
                  <c:v>3167</c:v>
                </c:pt>
                <c:pt idx="8779">
                  <c:v>3167</c:v>
                </c:pt>
                <c:pt idx="8780">
                  <c:v>3167</c:v>
                </c:pt>
                <c:pt idx="8781">
                  <c:v>3168</c:v>
                </c:pt>
                <c:pt idx="8782">
                  <c:v>3168</c:v>
                </c:pt>
                <c:pt idx="8783">
                  <c:v>3168</c:v>
                </c:pt>
                <c:pt idx="8784">
                  <c:v>3168</c:v>
                </c:pt>
                <c:pt idx="8785">
                  <c:v>3168</c:v>
                </c:pt>
                <c:pt idx="8786">
                  <c:v>3168</c:v>
                </c:pt>
                <c:pt idx="8787">
                  <c:v>3168</c:v>
                </c:pt>
                <c:pt idx="8788">
                  <c:v>3168</c:v>
                </c:pt>
                <c:pt idx="8789">
                  <c:v>3168</c:v>
                </c:pt>
                <c:pt idx="8790">
                  <c:v>3168</c:v>
                </c:pt>
                <c:pt idx="8791">
                  <c:v>3168</c:v>
                </c:pt>
                <c:pt idx="8792">
                  <c:v>3168</c:v>
                </c:pt>
                <c:pt idx="8793">
                  <c:v>3169</c:v>
                </c:pt>
                <c:pt idx="8794">
                  <c:v>3170</c:v>
                </c:pt>
                <c:pt idx="8795">
                  <c:v>3171</c:v>
                </c:pt>
                <c:pt idx="8796">
                  <c:v>3172</c:v>
                </c:pt>
                <c:pt idx="8797">
                  <c:v>3172</c:v>
                </c:pt>
                <c:pt idx="8798">
                  <c:v>3173</c:v>
                </c:pt>
                <c:pt idx="8799">
                  <c:v>3174</c:v>
                </c:pt>
                <c:pt idx="8800">
                  <c:v>3175</c:v>
                </c:pt>
                <c:pt idx="8801">
                  <c:v>3176</c:v>
                </c:pt>
                <c:pt idx="8802">
                  <c:v>3177</c:v>
                </c:pt>
                <c:pt idx="8803">
                  <c:v>3177</c:v>
                </c:pt>
                <c:pt idx="8804">
                  <c:v>3177</c:v>
                </c:pt>
                <c:pt idx="8805">
                  <c:v>3178</c:v>
                </c:pt>
                <c:pt idx="8806">
                  <c:v>3179</c:v>
                </c:pt>
                <c:pt idx="8807">
                  <c:v>3180</c:v>
                </c:pt>
                <c:pt idx="8808">
                  <c:v>3180</c:v>
                </c:pt>
                <c:pt idx="8809">
                  <c:v>3181</c:v>
                </c:pt>
                <c:pt idx="8810">
                  <c:v>3182</c:v>
                </c:pt>
                <c:pt idx="8811">
                  <c:v>3182</c:v>
                </c:pt>
                <c:pt idx="8812">
                  <c:v>3182</c:v>
                </c:pt>
                <c:pt idx="8813">
                  <c:v>3183</c:v>
                </c:pt>
                <c:pt idx="8814">
                  <c:v>3183</c:v>
                </c:pt>
                <c:pt idx="8815">
                  <c:v>3183</c:v>
                </c:pt>
                <c:pt idx="8816">
                  <c:v>3183</c:v>
                </c:pt>
                <c:pt idx="8817">
                  <c:v>3183</c:v>
                </c:pt>
                <c:pt idx="8818">
                  <c:v>3184</c:v>
                </c:pt>
                <c:pt idx="8819">
                  <c:v>3185</c:v>
                </c:pt>
                <c:pt idx="8820">
                  <c:v>3186</c:v>
                </c:pt>
                <c:pt idx="8821">
                  <c:v>3187</c:v>
                </c:pt>
                <c:pt idx="8822">
                  <c:v>3188</c:v>
                </c:pt>
                <c:pt idx="8823">
                  <c:v>3189</c:v>
                </c:pt>
                <c:pt idx="8824">
                  <c:v>3189</c:v>
                </c:pt>
                <c:pt idx="8825">
                  <c:v>3189</c:v>
                </c:pt>
                <c:pt idx="8826">
                  <c:v>3189</c:v>
                </c:pt>
                <c:pt idx="8827">
                  <c:v>3189</c:v>
                </c:pt>
                <c:pt idx="8828">
                  <c:v>3189</c:v>
                </c:pt>
                <c:pt idx="8829">
                  <c:v>3189</c:v>
                </c:pt>
                <c:pt idx="8830">
                  <c:v>3190</c:v>
                </c:pt>
                <c:pt idx="8831">
                  <c:v>3191</c:v>
                </c:pt>
                <c:pt idx="8832">
                  <c:v>3192</c:v>
                </c:pt>
                <c:pt idx="8833">
                  <c:v>3193</c:v>
                </c:pt>
                <c:pt idx="8834">
                  <c:v>3194</c:v>
                </c:pt>
                <c:pt idx="8835">
                  <c:v>3195</c:v>
                </c:pt>
                <c:pt idx="8836">
                  <c:v>3195</c:v>
                </c:pt>
                <c:pt idx="8837">
                  <c:v>3196</c:v>
                </c:pt>
                <c:pt idx="8838">
                  <c:v>3197</c:v>
                </c:pt>
                <c:pt idx="8839">
                  <c:v>3198</c:v>
                </c:pt>
                <c:pt idx="8840">
                  <c:v>3198</c:v>
                </c:pt>
                <c:pt idx="8841">
                  <c:v>3199</c:v>
                </c:pt>
                <c:pt idx="8842">
                  <c:v>3200</c:v>
                </c:pt>
                <c:pt idx="8843">
                  <c:v>3201</c:v>
                </c:pt>
                <c:pt idx="8844">
                  <c:v>3202</c:v>
                </c:pt>
                <c:pt idx="8845">
                  <c:v>3202</c:v>
                </c:pt>
                <c:pt idx="8846">
                  <c:v>3202</c:v>
                </c:pt>
                <c:pt idx="8847">
                  <c:v>3203</c:v>
                </c:pt>
                <c:pt idx="8848">
                  <c:v>3204</c:v>
                </c:pt>
                <c:pt idx="8849">
                  <c:v>3205</c:v>
                </c:pt>
                <c:pt idx="8850">
                  <c:v>3205</c:v>
                </c:pt>
                <c:pt idx="8851">
                  <c:v>3205</c:v>
                </c:pt>
                <c:pt idx="8852">
                  <c:v>3205</c:v>
                </c:pt>
                <c:pt idx="8853">
                  <c:v>3205</c:v>
                </c:pt>
                <c:pt idx="8854">
                  <c:v>3206</c:v>
                </c:pt>
                <c:pt idx="8855">
                  <c:v>3207</c:v>
                </c:pt>
                <c:pt idx="8856">
                  <c:v>3208</c:v>
                </c:pt>
                <c:pt idx="8857">
                  <c:v>3209</c:v>
                </c:pt>
                <c:pt idx="8858">
                  <c:v>3209</c:v>
                </c:pt>
                <c:pt idx="8859">
                  <c:v>3209</c:v>
                </c:pt>
                <c:pt idx="8860">
                  <c:v>3209</c:v>
                </c:pt>
                <c:pt idx="8861">
                  <c:v>3210</c:v>
                </c:pt>
                <c:pt idx="8862">
                  <c:v>3210</c:v>
                </c:pt>
                <c:pt idx="8863">
                  <c:v>3211</c:v>
                </c:pt>
                <c:pt idx="8864">
                  <c:v>3212</c:v>
                </c:pt>
                <c:pt idx="8865">
                  <c:v>3212</c:v>
                </c:pt>
                <c:pt idx="8866">
                  <c:v>3212</c:v>
                </c:pt>
                <c:pt idx="8867">
                  <c:v>3213</c:v>
                </c:pt>
                <c:pt idx="8868">
                  <c:v>3214</c:v>
                </c:pt>
                <c:pt idx="8869">
                  <c:v>3215</c:v>
                </c:pt>
                <c:pt idx="8870">
                  <c:v>3215</c:v>
                </c:pt>
                <c:pt idx="8871">
                  <c:v>3215</c:v>
                </c:pt>
                <c:pt idx="8872">
                  <c:v>3216</c:v>
                </c:pt>
                <c:pt idx="8873">
                  <c:v>3217</c:v>
                </c:pt>
                <c:pt idx="8874">
                  <c:v>3217</c:v>
                </c:pt>
                <c:pt idx="8875">
                  <c:v>3217</c:v>
                </c:pt>
                <c:pt idx="8876">
                  <c:v>3217</c:v>
                </c:pt>
                <c:pt idx="8877">
                  <c:v>3218</c:v>
                </c:pt>
                <c:pt idx="8878">
                  <c:v>3218</c:v>
                </c:pt>
                <c:pt idx="8879">
                  <c:v>3219</c:v>
                </c:pt>
                <c:pt idx="8880">
                  <c:v>3220</c:v>
                </c:pt>
                <c:pt idx="8881">
                  <c:v>3221</c:v>
                </c:pt>
                <c:pt idx="8882">
                  <c:v>3222</c:v>
                </c:pt>
                <c:pt idx="8883">
                  <c:v>3222</c:v>
                </c:pt>
                <c:pt idx="8884">
                  <c:v>3222</c:v>
                </c:pt>
                <c:pt idx="8885">
                  <c:v>3222</c:v>
                </c:pt>
                <c:pt idx="8886">
                  <c:v>3223</c:v>
                </c:pt>
                <c:pt idx="8887">
                  <c:v>3223</c:v>
                </c:pt>
                <c:pt idx="8888">
                  <c:v>3223</c:v>
                </c:pt>
                <c:pt idx="8889">
                  <c:v>3223</c:v>
                </c:pt>
                <c:pt idx="8890">
                  <c:v>3224</c:v>
                </c:pt>
                <c:pt idx="8891">
                  <c:v>3224</c:v>
                </c:pt>
                <c:pt idx="8892">
                  <c:v>3224</c:v>
                </c:pt>
                <c:pt idx="8893">
                  <c:v>3224</c:v>
                </c:pt>
                <c:pt idx="8894">
                  <c:v>3225</c:v>
                </c:pt>
                <c:pt idx="8895">
                  <c:v>3225</c:v>
                </c:pt>
                <c:pt idx="8896">
                  <c:v>3226</c:v>
                </c:pt>
                <c:pt idx="8897">
                  <c:v>3226</c:v>
                </c:pt>
                <c:pt idx="8898">
                  <c:v>3226</c:v>
                </c:pt>
                <c:pt idx="8899">
                  <c:v>3226</c:v>
                </c:pt>
                <c:pt idx="8900">
                  <c:v>3227</c:v>
                </c:pt>
                <c:pt idx="8901">
                  <c:v>3227</c:v>
                </c:pt>
                <c:pt idx="8902">
                  <c:v>3227</c:v>
                </c:pt>
                <c:pt idx="8903">
                  <c:v>3228</c:v>
                </c:pt>
                <c:pt idx="8904">
                  <c:v>3229</c:v>
                </c:pt>
                <c:pt idx="8905">
                  <c:v>3229</c:v>
                </c:pt>
                <c:pt idx="8906">
                  <c:v>3229</c:v>
                </c:pt>
                <c:pt idx="8907">
                  <c:v>3229</c:v>
                </c:pt>
                <c:pt idx="8908">
                  <c:v>3230</c:v>
                </c:pt>
                <c:pt idx="8909">
                  <c:v>3230</c:v>
                </c:pt>
                <c:pt idx="8910">
                  <c:v>3231</c:v>
                </c:pt>
                <c:pt idx="8911">
                  <c:v>3232</c:v>
                </c:pt>
                <c:pt idx="8912">
                  <c:v>3232</c:v>
                </c:pt>
                <c:pt idx="8913">
                  <c:v>3232</c:v>
                </c:pt>
                <c:pt idx="8914">
                  <c:v>3232</c:v>
                </c:pt>
                <c:pt idx="8915">
                  <c:v>3232</c:v>
                </c:pt>
                <c:pt idx="8916">
                  <c:v>3232</c:v>
                </c:pt>
                <c:pt idx="8917">
                  <c:v>3232</c:v>
                </c:pt>
                <c:pt idx="8918">
                  <c:v>3232</c:v>
                </c:pt>
                <c:pt idx="8919">
                  <c:v>3232</c:v>
                </c:pt>
                <c:pt idx="8920">
                  <c:v>3232</c:v>
                </c:pt>
                <c:pt idx="8921">
                  <c:v>3232</c:v>
                </c:pt>
                <c:pt idx="8922">
                  <c:v>3232</c:v>
                </c:pt>
                <c:pt idx="8923">
                  <c:v>3232</c:v>
                </c:pt>
                <c:pt idx="8924">
                  <c:v>3232</c:v>
                </c:pt>
                <c:pt idx="8925">
                  <c:v>3233</c:v>
                </c:pt>
                <c:pt idx="8926">
                  <c:v>3233</c:v>
                </c:pt>
                <c:pt idx="8927">
                  <c:v>3233</c:v>
                </c:pt>
                <c:pt idx="8928">
                  <c:v>3233</c:v>
                </c:pt>
                <c:pt idx="8929">
                  <c:v>3233</c:v>
                </c:pt>
                <c:pt idx="8930">
                  <c:v>3234</c:v>
                </c:pt>
                <c:pt idx="8931">
                  <c:v>3234</c:v>
                </c:pt>
                <c:pt idx="8932">
                  <c:v>3235</c:v>
                </c:pt>
                <c:pt idx="8933">
                  <c:v>3236</c:v>
                </c:pt>
                <c:pt idx="8934">
                  <c:v>3237</c:v>
                </c:pt>
                <c:pt idx="8935">
                  <c:v>3237</c:v>
                </c:pt>
                <c:pt idx="8936">
                  <c:v>3237</c:v>
                </c:pt>
                <c:pt idx="8937">
                  <c:v>3237</c:v>
                </c:pt>
                <c:pt idx="8938">
                  <c:v>3237</c:v>
                </c:pt>
                <c:pt idx="8939">
                  <c:v>3237</c:v>
                </c:pt>
                <c:pt idx="8940">
                  <c:v>3237</c:v>
                </c:pt>
                <c:pt idx="8941">
                  <c:v>3237</c:v>
                </c:pt>
                <c:pt idx="8942">
                  <c:v>3237</c:v>
                </c:pt>
                <c:pt idx="8943">
                  <c:v>3237</c:v>
                </c:pt>
                <c:pt idx="8944">
                  <c:v>3237</c:v>
                </c:pt>
                <c:pt idx="8945">
                  <c:v>3237</c:v>
                </c:pt>
                <c:pt idx="8946">
                  <c:v>3238</c:v>
                </c:pt>
                <c:pt idx="8947">
                  <c:v>3239</c:v>
                </c:pt>
                <c:pt idx="8948">
                  <c:v>3239</c:v>
                </c:pt>
                <c:pt idx="8949">
                  <c:v>3239</c:v>
                </c:pt>
                <c:pt idx="8950">
                  <c:v>3240</c:v>
                </c:pt>
                <c:pt idx="8951">
                  <c:v>3240</c:v>
                </c:pt>
                <c:pt idx="8952">
                  <c:v>3240</c:v>
                </c:pt>
                <c:pt idx="8953">
                  <c:v>3240</c:v>
                </c:pt>
                <c:pt idx="8954">
                  <c:v>3240</c:v>
                </c:pt>
                <c:pt idx="8955">
                  <c:v>3240</c:v>
                </c:pt>
                <c:pt idx="8956">
                  <c:v>3240</c:v>
                </c:pt>
                <c:pt idx="8957">
                  <c:v>3240</c:v>
                </c:pt>
                <c:pt idx="8958">
                  <c:v>3240</c:v>
                </c:pt>
                <c:pt idx="8959">
                  <c:v>3240</c:v>
                </c:pt>
                <c:pt idx="8960">
                  <c:v>3240</c:v>
                </c:pt>
                <c:pt idx="8961">
                  <c:v>3240</c:v>
                </c:pt>
                <c:pt idx="8962">
                  <c:v>3240</c:v>
                </c:pt>
                <c:pt idx="8963">
                  <c:v>3240</c:v>
                </c:pt>
                <c:pt idx="8964">
                  <c:v>3240</c:v>
                </c:pt>
                <c:pt idx="8965">
                  <c:v>3240</c:v>
                </c:pt>
                <c:pt idx="8966">
                  <c:v>3240</c:v>
                </c:pt>
                <c:pt idx="8967">
                  <c:v>3240</c:v>
                </c:pt>
                <c:pt idx="8968">
                  <c:v>3240</c:v>
                </c:pt>
                <c:pt idx="8969">
                  <c:v>3240</c:v>
                </c:pt>
                <c:pt idx="8970">
                  <c:v>3241</c:v>
                </c:pt>
                <c:pt idx="8971">
                  <c:v>3241</c:v>
                </c:pt>
                <c:pt idx="8972">
                  <c:v>3241</c:v>
                </c:pt>
                <c:pt idx="8973">
                  <c:v>3241</c:v>
                </c:pt>
                <c:pt idx="8974">
                  <c:v>3241</c:v>
                </c:pt>
                <c:pt idx="8975">
                  <c:v>3242</c:v>
                </c:pt>
                <c:pt idx="8976">
                  <c:v>3243</c:v>
                </c:pt>
                <c:pt idx="8977">
                  <c:v>3244</c:v>
                </c:pt>
                <c:pt idx="8978">
                  <c:v>3244</c:v>
                </c:pt>
                <c:pt idx="8979">
                  <c:v>3244</c:v>
                </c:pt>
                <c:pt idx="8980">
                  <c:v>3244</c:v>
                </c:pt>
                <c:pt idx="8981">
                  <c:v>3244</c:v>
                </c:pt>
                <c:pt idx="8982">
                  <c:v>3244</c:v>
                </c:pt>
                <c:pt idx="8983">
                  <c:v>3244</c:v>
                </c:pt>
                <c:pt idx="8984">
                  <c:v>3244</c:v>
                </c:pt>
                <c:pt idx="8985">
                  <c:v>3244</c:v>
                </c:pt>
                <c:pt idx="8986">
                  <c:v>3244</c:v>
                </c:pt>
                <c:pt idx="8987">
                  <c:v>3244</c:v>
                </c:pt>
                <c:pt idx="8988">
                  <c:v>3244</c:v>
                </c:pt>
                <c:pt idx="8989">
                  <c:v>3244</c:v>
                </c:pt>
                <c:pt idx="8990">
                  <c:v>3244</c:v>
                </c:pt>
                <c:pt idx="8991">
                  <c:v>3244</c:v>
                </c:pt>
                <c:pt idx="8992">
                  <c:v>3244</c:v>
                </c:pt>
                <c:pt idx="8993">
                  <c:v>3245</c:v>
                </c:pt>
                <c:pt idx="8994">
                  <c:v>3245</c:v>
                </c:pt>
                <c:pt idx="8995">
                  <c:v>3245</c:v>
                </c:pt>
                <c:pt idx="8996">
                  <c:v>3245</c:v>
                </c:pt>
                <c:pt idx="8997">
                  <c:v>3245</c:v>
                </c:pt>
                <c:pt idx="8998">
                  <c:v>3245</c:v>
                </c:pt>
                <c:pt idx="8999">
                  <c:v>3245</c:v>
                </c:pt>
                <c:pt idx="9000">
                  <c:v>3246</c:v>
                </c:pt>
                <c:pt idx="9001">
                  <c:v>3247</c:v>
                </c:pt>
                <c:pt idx="9002">
                  <c:v>3247</c:v>
                </c:pt>
                <c:pt idx="9003">
                  <c:v>3247</c:v>
                </c:pt>
                <c:pt idx="9004">
                  <c:v>3247</c:v>
                </c:pt>
                <c:pt idx="9005">
                  <c:v>3247</c:v>
                </c:pt>
                <c:pt idx="9006">
                  <c:v>3247</c:v>
                </c:pt>
                <c:pt idx="9007">
                  <c:v>3247</c:v>
                </c:pt>
                <c:pt idx="9008">
                  <c:v>3247</c:v>
                </c:pt>
                <c:pt idx="9009">
                  <c:v>3247</c:v>
                </c:pt>
                <c:pt idx="9010">
                  <c:v>3247</c:v>
                </c:pt>
                <c:pt idx="9011">
                  <c:v>3247</c:v>
                </c:pt>
                <c:pt idx="9012">
                  <c:v>3247</c:v>
                </c:pt>
                <c:pt idx="9013">
                  <c:v>3247</c:v>
                </c:pt>
                <c:pt idx="9014">
                  <c:v>3247</c:v>
                </c:pt>
                <c:pt idx="9015">
                  <c:v>3247</c:v>
                </c:pt>
                <c:pt idx="9016">
                  <c:v>3247</c:v>
                </c:pt>
                <c:pt idx="9017">
                  <c:v>3247</c:v>
                </c:pt>
                <c:pt idx="9018">
                  <c:v>3248</c:v>
                </c:pt>
                <c:pt idx="9019">
                  <c:v>3248</c:v>
                </c:pt>
                <c:pt idx="9020">
                  <c:v>3249</c:v>
                </c:pt>
                <c:pt idx="9021">
                  <c:v>3249</c:v>
                </c:pt>
                <c:pt idx="9022">
                  <c:v>3249</c:v>
                </c:pt>
                <c:pt idx="9023">
                  <c:v>3249</c:v>
                </c:pt>
                <c:pt idx="9024">
                  <c:v>3250</c:v>
                </c:pt>
                <c:pt idx="9025">
                  <c:v>3250</c:v>
                </c:pt>
                <c:pt idx="9026">
                  <c:v>3250</c:v>
                </c:pt>
                <c:pt idx="9027">
                  <c:v>3250</c:v>
                </c:pt>
                <c:pt idx="9028">
                  <c:v>3250</c:v>
                </c:pt>
                <c:pt idx="9029">
                  <c:v>3250</c:v>
                </c:pt>
                <c:pt idx="9030">
                  <c:v>3250</c:v>
                </c:pt>
                <c:pt idx="9031">
                  <c:v>3251</c:v>
                </c:pt>
                <c:pt idx="9032">
                  <c:v>3251</c:v>
                </c:pt>
                <c:pt idx="9033">
                  <c:v>3251</c:v>
                </c:pt>
                <c:pt idx="9034">
                  <c:v>3251</c:v>
                </c:pt>
                <c:pt idx="9035">
                  <c:v>3252</c:v>
                </c:pt>
                <c:pt idx="9036">
                  <c:v>3253</c:v>
                </c:pt>
                <c:pt idx="9037">
                  <c:v>3253</c:v>
                </c:pt>
                <c:pt idx="9038">
                  <c:v>3253</c:v>
                </c:pt>
                <c:pt idx="9039">
                  <c:v>3253</c:v>
                </c:pt>
                <c:pt idx="9040">
                  <c:v>3253</c:v>
                </c:pt>
                <c:pt idx="9041">
                  <c:v>3253</c:v>
                </c:pt>
                <c:pt idx="9042">
                  <c:v>3253</c:v>
                </c:pt>
                <c:pt idx="9043">
                  <c:v>3253</c:v>
                </c:pt>
                <c:pt idx="9044">
                  <c:v>3253</c:v>
                </c:pt>
                <c:pt idx="9045">
                  <c:v>3253</c:v>
                </c:pt>
                <c:pt idx="9046">
                  <c:v>3253</c:v>
                </c:pt>
                <c:pt idx="9047">
                  <c:v>3253</c:v>
                </c:pt>
                <c:pt idx="9048">
                  <c:v>3253</c:v>
                </c:pt>
                <c:pt idx="9049">
                  <c:v>3253</c:v>
                </c:pt>
                <c:pt idx="9050">
                  <c:v>3253</c:v>
                </c:pt>
                <c:pt idx="9051">
                  <c:v>3253</c:v>
                </c:pt>
                <c:pt idx="9052">
                  <c:v>3254</c:v>
                </c:pt>
                <c:pt idx="9053">
                  <c:v>3255</c:v>
                </c:pt>
                <c:pt idx="9054">
                  <c:v>3255</c:v>
                </c:pt>
                <c:pt idx="9055">
                  <c:v>3255</c:v>
                </c:pt>
                <c:pt idx="9056">
                  <c:v>3256</c:v>
                </c:pt>
                <c:pt idx="9057">
                  <c:v>3256</c:v>
                </c:pt>
                <c:pt idx="9058">
                  <c:v>3256</c:v>
                </c:pt>
                <c:pt idx="9059">
                  <c:v>3257</c:v>
                </c:pt>
                <c:pt idx="9060">
                  <c:v>3258</c:v>
                </c:pt>
                <c:pt idx="9061">
                  <c:v>3259</c:v>
                </c:pt>
                <c:pt idx="9062">
                  <c:v>3260</c:v>
                </c:pt>
                <c:pt idx="9063">
                  <c:v>3260</c:v>
                </c:pt>
                <c:pt idx="9064">
                  <c:v>3261</c:v>
                </c:pt>
                <c:pt idx="9065">
                  <c:v>3261</c:v>
                </c:pt>
                <c:pt idx="9066">
                  <c:v>3261</c:v>
                </c:pt>
                <c:pt idx="9067">
                  <c:v>3261</c:v>
                </c:pt>
                <c:pt idx="9068">
                  <c:v>3261</c:v>
                </c:pt>
                <c:pt idx="9069">
                  <c:v>3261</c:v>
                </c:pt>
                <c:pt idx="9070">
                  <c:v>3261</c:v>
                </c:pt>
                <c:pt idx="9071">
                  <c:v>3261</c:v>
                </c:pt>
                <c:pt idx="9072">
                  <c:v>3261</c:v>
                </c:pt>
                <c:pt idx="9073">
                  <c:v>3261</c:v>
                </c:pt>
                <c:pt idx="9074">
                  <c:v>3261</c:v>
                </c:pt>
                <c:pt idx="9075">
                  <c:v>3261</c:v>
                </c:pt>
                <c:pt idx="9076">
                  <c:v>3261</c:v>
                </c:pt>
                <c:pt idx="9077">
                  <c:v>3261</c:v>
                </c:pt>
                <c:pt idx="9078">
                  <c:v>3262</c:v>
                </c:pt>
                <c:pt idx="9079">
                  <c:v>3263</c:v>
                </c:pt>
                <c:pt idx="9080">
                  <c:v>3263</c:v>
                </c:pt>
                <c:pt idx="9081">
                  <c:v>3264</c:v>
                </c:pt>
                <c:pt idx="9082">
                  <c:v>3264</c:v>
                </c:pt>
                <c:pt idx="9083">
                  <c:v>3265</c:v>
                </c:pt>
                <c:pt idx="9084">
                  <c:v>3265</c:v>
                </c:pt>
                <c:pt idx="9085">
                  <c:v>3265</c:v>
                </c:pt>
                <c:pt idx="9086">
                  <c:v>3266</c:v>
                </c:pt>
                <c:pt idx="9087">
                  <c:v>3267</c:v>
                </c:pt>
                <c:pt idx="9088">
                  <c:v>3268</c:v>
                </c:pt>
                <c:pt idx="9089">
                  <c:v>3269</c:v>
                </c:pt>
                <c:pt idx="9090">
                  <c:v>3269</c:v>
                </c:pt>
                <c:pt idx="9091">
                  <c:v>3269</c:v>
                </c:pt>
                <c:pt idx="9092">
                  <c:v>3269</c:v>
                </c:pt>
                <c:pt idx="9093">
                  <c:v>3269</c:v>
                </c:pt>
                <c:pt idx="9094">
                  <c:v>3269</c:v>
                </c:pt>
                <c:pt idx="9095">
                  <c:v>3269</c:v>
                </c:pt>
                <c:pt idx="9096">
                  <c:v>3269</c:v>
                </c:pt>
                <c:pt idx="9097">
                  <c:v>3269</c:v>
                </c:pt>
                <c:pt idx="9098">
                  <c:v>3270</c:v>
                </c:pt>
                <c:pt idx="9099">
                  <c:v>3270</c:v>
                </c:pt>
                <c:pt idx="9100">
                  <c:v>3271</c:v>
                </c:pt>
                <c:pt idx="9101">
                  <c:v>3271</c:v>
                </c:pt>
                <c:pt idx="9102">
                  <c:v>3271</c:v>
                </c:pt>
                <c:pt idx="9103">
                  <c:v>3271</c:v>
                </c:pt>
                <c:pt idx="9104">
                  <c:v>3272</c:v>
                </c:pt>
                <c:pt idx="9105">
                  <c:v>3272</c:v>
                </c:pt>
                <c:pt idx="9106">
                  <c:v>3272</c:v>
                </c:pt>
                <c:pt idx="9107">
                  <c:v>3272</c:v>
                </c:pt>
                <c:pt idx="9108">
                  <c:v>3272</c:v>
                </c:pt>
                <c:pt idx="9109">
                  <c:v>3272</c:v>
                </c:pt>
                <c:pt idx="9110">
                  <c:v>3273</c:v>
                </c:pt>
                <c:pt idx="9111">
                  <c:v>3274</c:v>
                </c:pt>
                <c:pt idx="9112">
                  <c:v>3275</c:v>
                </c:pt>
                <c:pt idx="9113">
                  <c:v>3276</c:v>
                </c:pt>
                <c:pt idx="9114">
                  <c:v>3276</c:v>
                </c:pt>
                <c:pt idx="9115">
                  <c:v>3277</c:v>
                </c:pt>
                <c:pt idx="9116">
                  <c:v>3277</c:v>
                </c:pt>
                <c:pt idx="9117">
                  <c:v>3278</c:v>
                </c:pt>
                <c:pt idx="9118">
                  <c:v>3278</c:v>
                </c:pt>
                <c:pt idx="9119">
                  <c:v>3278</c:v>
                </c:pt>
                <c:pt idx="9120">
                  <c:v>3279</c:v>
                </c:pt>
                <c:pt idx="9121">
                  <c:v>3279</c:v>
                </c:pt>
                <c:pt idx="9122">
                  <c:v>3279</c:v>
                </c:pt>
                <c:pt idx="9123">
                  <c:v>3279</c:v>
                </c:pt>
                <c:pt idx="9124">
                  <c:v>3280</c:v>
                </c:pt>
                <c:pt idx="9125">
                  <c:v>3280</c:v>
                </c:pt>
                <c:pt idx="9126">
                  <c:v>3280</c:v>
                </c:pt>
                <c:pt idx="9127">
                  <c:v>3280</c:v>
                </c:pt>
                <c:pt idx="9128">
                  <c:v>3281</c:v>
                </c:pt>
                <c:pt idx="9129">
                  <c:v>3281</c:v>
                </c:pt>
                <c:pt idx="9130">
                  <c:v>3282</c:v>
                </c:pt>
                <c:pt idx="9131">
                  <c:v>3282</c:v>
                </c:pt>
                <c:pt idx="9132">
                  <c:v>3282</c:v>
                </c:pt>
                <c:pt idx="9133">
                  <c:v>3283</c:v>
                </c:pt>
                <c:pt idx="9134">
                  <c:v>3283</c:v>
                </c:pt>
                <c:pt idx="9135">
                  <c:v>3284</c:v>
                </c:pt>
                <c:pt idx="9136">
                  <c:v>3284</c:v>
                </c:pt>
                <c:pt idx="9137">
                  <c:v>3284</c:v>
                </c:pt>
                <c:pt idx="9138">
                  <c:v>3284</c:v>
                </c:pt>
                <c:pt idx="9139">
                  <c:v>3284</c:v>
                </c:pt>
                <c:pt idx="9140">
                  <c:v>3284</c:v>
                </c:pt>
                <c:pt idx="9141">
                  <c:v>3284</c:v>
                </c:pt>
                <c:pt idx="9142">
                  <c:v>3285</c:v>
                </c:pt>
                <c:pt idx="9143">
                  <c:v>3286</c:v>
                </c:pt>
                <c:pt idx="9144">
                  <c:v>3286</c:v>
                </c:pt>
                <c:pt idx="9145">
                  <c:v>3286</c:v>
                </c:pt>
                <c:pt idx="9146">
                  <c:v>3287</c:v>
                </c:pt>
                <c:pt idx="9147">
                  <c:v>3287</c:v>
                </c:pt>
                <c:pt idx="9148">
                  <c:v>3287</c:v>
                </c:pt>
                <c:pt idx="9149">
                  <c:v>3287</c:v>
                </c:pt>
                <c:pt idx="9150">
                  <c:v>3287</c:v>
                </c:pt>
                <c:pt idx="9151">
                  <c:v>3287</c:v>
                </c:pt>
                <c:pt idx="9152">
                  <c:v>3288</c:v>
                </c:pt>
                <c:pt idx="9153">
                  <c:v>3289</c:v>
                </c:pt>
                <c:pt idx="9154">
                  <c:v>3290</c:v>
                </c:pt>
                <c:pt idx="9155">
                  <c:v>3291</c:v>
                </c:pt>
                <c:pt idx="9156">
                  <c:v>3292</c:v>
                </c:pt>
                <c:pt idx="9157">
                  <c:v>3292</c:v>
                </c:pt>
                <c:pt idx="9158">
                  <c:v>3292</c:v>
                </c:pt>
                <c:pt idx="9159">
                  <c:v>3292</c:v>
                </c:pt>
                <c:pt idx="9160">
                  <c:v>3292</c:v>
                </c:pt>
                <c:pt idx="9161">
                  <c:v>3292</c:v>
                </c:pt>
                <c:pt idx="9162">
                  <c:v>3292</c:v>
                </c:pt>
                <c:pt idx="9163">
                  <c:v>3292</c:v>
                </c:pt>
                <c:pt idx="9164">
                  <c:v>3292</c:v>
                </c:pt>
                <c:pt idx="9165">
                  <c:v>3292</c:v>
                </c:pt>
                <c:pt idx="9166">
                  <c:v>3292</c:v>
                </c:pt>
                <c:pt idx="9167">
                  <c:v>3292</c:v>
                </c:pt>
                <c:pt idx="9168">
                  <c:v>3292</c:v>
                </c:pt>
                <c:pt idx="9169">
                  <c:v>3292</c:v>
                </c:pt>
                <c:pt idx="9170">
                  <c:v>3292</c:v>
                </c:pt>
                <c:pt idx="9171">
                  <c:v>3293</c:v>
                </c:pt>
                <c:pt idx="9172">
                  <c:v>3293</c:v>
                </c:pt>
                <c:pt idx="9173">
                  <c:v>3293</c:v>
                </c:pt>
                <c:pt idx="9174">
                  <c:v>3293</c:v>
                </c:pt>
                <c:pt idx="9175">
                  <c:v>3294</c:v>
                </c:pt>
                <c:pt idx="9176">
                  <c:v>3295</c:v>
                </c:pt>
                <c:pt idx="9177">
                  <c:v>3296</c:v>
                </c:pt>
                <c:pt idx="9178">
                  <c:v>3297</c:v>
                </c:pt>
                <c:pt idx="9179">
                  <c:v>3297</c:v>
                </c:pt>
                <c:pt idx="9180">
                  <c:v>3297</c:v>
                </c:pt>
                <c:pt idx="9181">
                  <c:v>3298</c:v>
                </c:pt>
                <c:pt idx="9182">
                  <c:v>3298</c:v>
                </c:pt>
                <c:pt idx="9183">
                  <c:v>3298</c:v>
                </c:pt>
                <c:pt idx="9184">
                  <c:v>3298</c:v>
                </c:pt>
                <c:pt idx="9185">
                  <c:v>3298</c:v>
                </c:pt>
                <c:pt idx="9186">
                  <c:v>3299</c:v>
                </c:pt>
                <c:pt idx="9187">
                  <c:v>3299</c:v>
                </c:pt>
                <c:pt idx="9188">
                  <c:v>3299</c:v>
                </c:pt>
                <c:pt idx="9189">
                  <c:v>3299</c:v>
                </c:pt>
                <c:pt idx="9190">
                  <c:v>3299</c:v>
                </c:pt>
                <c:pt idx="9191">
                  <c:v>3299</c:v>
                </c:pt>
                <c:pt idx="9192">
                  <c:v>3300</c:v>
                </c:pt>
                <c:pt idx="9193">
                  <c:v>3300</c:v>
                </c:pt>
                <c:pt idx="9194">
                  <c:v>3300</c:v>
                </c:pt>
                <c:pt idx="9195">
                  <c:v>3300</c:v>
                </c:pt>
                <c:pt idx="9196">
                  <c:v>3301</c:v>
                </c:pt>
                <c:pt idx="9197">
                  <c:v>3302</c:v>
                </c:pt>
                <c:pt idx="9198">
                  <c:v>3302</c:v>
                </c:pt>
                <c:pt idx="9199">
                  <c:v>3302</c:v>
                </c:pt>
                <c:pt idx="9200">
                  <c:v>3303</c:v>
                </c:pt>
                <c:pt idx="9201">
                  <c:v>3304</c:v>
                </c:pt>
                <c:pt idx="9202">
                  <c:v>3304</c:v>
                </c:pt>
                <c:pt idx="9203">
                  <c:v>3304</c:v>
                </c:pt>
                <c:pt idx="9204">
                  <c:v>3304</c:v>
                </c:pt>
                <c:pt idx="9205">
                  <c:v>3304</c:v>
                </c:pt>
                <c:pt idx="9206">
                  <c:v>3304</c:v>
                </c:pt>
                <c:pt idx="9207">
                  <c:v>3304</c:v>
                </c:pt>
                <c:pt idx="9208">
                  <c:v>3304</c:v>
                </c:pt>
                <c:pt idx="9209">
                  <c:v>3304</c:v>
                </c:pt>
                <c:pt idx="9210">
                  <c:v>3304</c:v>
                </c:pt>
                <c:pt idx="9211">
                  <c:v>3304</c:v>
                </c:pt>
                <c:pt idx="9212">
                  <c:v>3304</c:v>
                </c:pt>
                <c:pt idx="9213">
                  <c:v>3304</c:v>
                </c:pt>
                <c:pt idx="9214">
                  <c:v>3304</c:v>
                </c:pt>
                <c:pt idx="9215">
                  <c:v>3304</c:v>
                </c:pt>
                <c:pt idx="9216">
                  <c:v>3304</c:v>
                </c:pt>
                <c:pt idx="9217">
                  <c:v>3304</c:v>
                </c:pt>
                <c:pt idx="9218">
                  <c:v>3304</c:v>
                </c:pt>
                <c:pt idx="9219">
                  <c:v>3304</c:v>
                </c:pt>
                <c:pt idx="9220">
                  <c:v>3304</c:v>
                </c:pt>
                <c:pt idx="9221">
                  <c:v>3304</c:v>
                </c:pt>
                <c:pt idx="9222">
                  <c:v>3304</c:v>
                </c:pt>
                <c:pt idx="9223">
                  <c:v>3305</c:v>
                </c:pt>
                <c:pt idx="9224">
                  <c:v>3306</c:v>
                </c:pt>
                <c:pt idx="9225">
                  <c:v>3307</c:v>
                </c:pt>
                <c:pt idx="9226">
                  <c:v>3308</c:v>
                </c:pt>
                <c:pt idx="9227">
                  <c:v>3308</c:v>
                </c:pt>
                <c:pt idx="9228">
                  <c:v>3308</c:v>
                </c:pt>
                <c:pt idx="9229">
                  <c:v>3309</c:v>
                </c:pt>
              </c:numCache>
            </c:numRef>
          </c:val>
          <c:smooth val="0"/>
        </c:ser>
        <c:ser>
          <c:idx val="5"/>
          <c:order val="5"/>
          <c:tx>
            <c:strRef>
              <c:f>Sheet2!$AQ$1</c:f>
              <c:strCache>
                <c:ptCount val="1"/>
                <c:pt idx="0">
                  <c:v>None B</c:v>
                </c:pt>
              </c:strCache>
            </c:strRef>
          </c:tx>
          <c:marker>
            <c:symbol val="none"/>
          </c:marker>
          <c:val>
            <c:numRef>
              <c:f>Sheet2!$AQ$2:$AQ$9604</c:f>
              <c:numCache>
                <c:formatCode>General</c:formatCode>
                <c:ptCount val="960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1</c:v>
                </c:pt>
                <c:pt idx="33">
                  <c:v>1</c:v>
                </c:pt>
                <c:pt idx="34">
                  <c:v>1</c:v>
                </c:pt>
                <c:pt idx="35">
                  <c:v>1</c:v>
                </c:pt>
                <c:pt idx="36">
                  <c:v>1</c:v>
                </c:pt>
                <c:pt idx="37">
                  <c:v>1</c:v>
                </c:pt>
                <c:pt idx="38">
                  <c:v>1</c:v>
                </c:pt>
                <c:pt idx="39">
                  <c:v>2</c:v>
                </c:pt>
                <c:pt idx="40">
                  <c:v>2</c:v>
                </c:pt>
                <c:pt idx="41">
                  <c:v>2</c:v>
                </c:pt>
                <c:pt idx="42">
                  <c:v>2</c:v>
                </c:pt>
                <c:pt idx="43">
                  <c:v>2</c:v>
                </c:pt>
                <c:pt idx="44">
                  <c:v>2</c:v>
                </c:pt>
                <c:pt idx="45">
                  <c:v>2</c:v>
                </c:pt>
                <c:pt idx="46">
                  <c:v>2</c:v>
                </c:pt>
                <c:pt idx="47">
                  <c:v>2</c:v>
                </c:pt>
                <c:pt idx="48">
                  <c:v>2</c:v>
                </c:pt>
                <c:pt idx="49">
                  <c:v>2</c:v>
                </c:pt>
                <c:pt idx="50">
                  <c:v>2</c:v>
                </c:pt>
                <c:pt idx="51">
                  <c:v>3</c:v>
                </c:pt>
                <c:pt idx="52">
                  <c:v>3</c:v>
                </c:pt>
                <c:pt idx="53">
                  <c:v>3</c:v>
                </c:pt>
                <c:pt idx="54">
                  <c:v>3</c:v>
                </c:pt>
                <c:pt idx="55">
                  <c:v>3</c:v>
                </c:pt>
                <c:pt idx="56">
                  <c:v>3</c:v>
                </c:pt>
                <c:pt idx="57">
                  <c:v>3</c:v>
                </c:pt>
                <c:pt idx="58">
                  <c:v>4</c:v>
                </c:pt>
                <c:pt idx="59">
                  <c:v>4</c:v>
                </c:pt>
                <c:pt idx="60">
                  <c:v>5</c:v>
                </c:pt>
                <c:pt idx="61">
                  <c:v>5</c:v>
                </c:pt>
                <c:pt idx="62">
                  <c:v>5</c:v>
                </c:pt>
                <c:pt idx="63">
                  <c:v>5</c:v>
                </c:pt>
                <c:pt idx="64">
                  <c:v>6</c:v>
                </c:pt>
                <c:pt idx="65">
                  <c:v>6</c:v>
                </c:pt>
                <c:pt idx="66">
                  <c:v>6</c:v>
                </c:pt>
                <c:pt idx="67">
                  <c:v>6</c:v>
                </c:pt>
                <c:pt idx="68">
                  <c:v>6</c:v>
                </c:pt>
                <c:pt idx="69">
                  <c:v>6</c:v>
                </c:pt>
                <c:pt idx="70">
                  <c:v>6</c:v>
                </c:pt>
                <c:pt idx="71">
                  <c:v>6</c:v>
                </c:pt>
                <c:pt idx="72">
                  <c:v>6</c:v>
                </c:pt>
                <c:pt idx="73">
                  <c:v>6</c:v>
                </c:pt>
                <c:pt idx="74">
                  <c:v>6</c:v>
                </c:pt>
                <c:pt idx="75">
                  <c:v>6</c:v>
                </c:pt>
                <c:pt idx="76">
                  <c:v>6</c:v>
                </c:pt>
                <c:pt idx="77">
                  <c:v>6</c:v>
                </c:pt>
                <c:pt idx="78">
                  <c:v>6</c:v>
                </c:pt>
                <c:pt idx="79">
                  <c:v>6</c:v>
                </c:pt>
                <c:pt idx="80">
                  <c:v>6</c:v>
                </c:pt>
                <c:pt idx="81">
                  <c:v>6</c:v>
                </c:pt>
                <c:pt idx="82">
                  <c:v>6</c:v>
                </c:pt>
                <c:pt idx="83">
                  <c:v>6</c:v>
                </c:pt>
                <c:pt idx="84">
                  <c:v>6</c:v>
                </c:pt>
                <c:pt idx="85">
                  <c:v>6</c:v>
                </c:pt>
                <c:pt idx="86">
                  <c:v>6</c:v>
                </c:pt>
                <c:pt idx="87">
                  <c:v>6</c:v>
                </c:pt>
                <c:pt idx="88">
                  <c:v>6</c:v>
                </c:pt>
                <c:pt idx="89">
                  <c:v>6</c:v>
                </c:pt>
                <c:pt idx="90">
                  <c:v>6</c:v>
                </c:pt>
                <c:pt idx="91">
                  <c:v>6</c:v>
                </c:pt>
                <c:pt idx="92">
                  <c:v>6</c:v>
                </c:pt>
                <c:pt idx="93">
                  <c:v>6</c:v>
                </c:pt>
                <c:pt idx="94">
                  <c:v>6</c:v>
                </c:pt>
                <c:pt idx="95">
                  <c:v>6</c:v>
                </c:pt>
                <c:pt idx="96">
                  <c:v>6</c:v>
                </c:pt>
                <c:pt idx="97">
                  <c:v>6</c:v>
                </c:pt>
                <c:pt idx="98">
                  <c:v>6</c:v>
                </c:pt>
                <c:pt idx="99">
                  <c:v>7</c:v>
                </c:pt>
                <c:pt idx="100">
                  <c:v>7</c:v>
                </c:pt>
                <c:pt idx="101">
                  <c:v>8</c:v>
                </c:pt>
                <c:pt idx="102">
                  <c:v>8</c:v>
                </c:pt>
                <c:pt idx="103">
                  <c:v>8</c:v>
                </c:pt>
                <c:pt idx="104">
                  <c:v>8</c:v>
                </c:pt>
                <c:pt idx="105">
                  <c:v>8</c:v>
                </c:pt>
                <c:pt idx="106">
                  <c:v>9</c:v>
                </c:pt>
                <c:pt idx="107">
                  <c:v>9</c:v>
                </c:pt>
                <c:pt idx="108">
                  <c:v>9</c:v>
                </c:pt>
                <c:pt idx="109">
                  <c:v>9</c:v>
                </c:pt>
                <c:pt idx="110">
                  <c:v>9</c:v>
                </c:pt>
                <c:pt idx="111">
                  <c:v>9</c:v>
                </c:pt>
                <c:pt idx="112">
                  <c:v>9</c:v>
                </c:pt>
                <c:pt idx="113">
                  <c:v>9</c:v>
                </c:pt>
                <c:pt idx="114">
                  <c:v>9</c:v>
                </c:pt>
                <c:pt idx="115">
                  <c:v>9</c:v>
                </c:pt>
                <c:pt idx="116">
                  <c:v>9</c:v>
                </c:pt>
                <c:pt idx="117">
                  <c:v>9</c:v>
                </c:pt>
                <c:pt idx="118">
                  <c:v>9</c:v>
                </c:pt>
                <c:pt idx="119">
                  <c:v>9</c:v>
                </c:pt>
                <c:pt idx="120">
                  <c:v>9</c:v>
                </c:pt>
                <c:pt idx="121">
                  <c:v>10</c:v>
                </c:pt>
                <c:pt idx="122">
                  <c:v>10</c:v>
                </c:pt>
                <c:pt idx="123">
                  <c:v>11</c:v>
                </c:pt>
                <c:pt idx="124">
                  <c:v>11</c:v>
                </c:pt>
                <c:pt idx="125">
                  <c:v>11</c:v>
                </c:pt>
                <c:pt idx="126">
                  <c:v>11</c:v>
                </c:pt>
                <c:pt idx="127">
                  <c:v>11</c:v>
                </c:pt>
                <c:pt idx="128">
                  <c:v>11</c:v>
                </c:pt>
                <c:pt idx="129">
                  <c:v>12</c:v>
                </c:pt>
                <c:pt idx="130">
                  <c:v>12</c:v>
                </c:pt>
                <c:pt idx="131">
                  <c:v>12</c:v>
                </c:pt>
                <c:pt idx="132">
                  <c:v>12</c:v>
                </c:pt>
                <c:pt idx="133">
                  <c:v>12</c:v>
                </c:pt>
                <c:pt idx="134">
                  <c:v>12</c:v>
                </c:pt>
                <c:pt idx="135">
                  <c:v>12</c:v>
                </c:pt>
                <c:pt idx="136">
                  <c:v>13</c:v>
                </c:pt>
                <c:pt idx="137">
                  <c:v>13</c:v>
                </c:pt>
                <c:pt idx="138">
                  <c:v>13</c:v>
                </c:pt>
                <c:pt idx="139">
                  <c:v>13</c:v>
                </c:pt>
                <c:pt idx="140">
                  <c:v>13</c:v>
                </c:pt>
                <c:pt idx="141">
                  <c:v>14</c:v>
                </c:pt>
                <c:pt idx="142">
                  <c:v>15</c:v>
                </c:pt>
                <c:pt idx="143">
                  <c:v>16</c:v>
                </c:pt>
                <c:pt idx="144">
                  <c:v>16</c:v>
                </c:pt>
                <c:pt idx="145">
                  <c:v>16</c:v>
                </c:pt>
                <c:pt idx="146">
                  <c:v>16</c:v>
                </c:pt>
                <c:pt idx="147">
                  <c:v>16</c:v>
                </c:pt>
                <c:pt idx="148">
                  <c:v>16</c:v>
                </c:pt>
                <c:pt idx="149">
                  <c:v>16</c:v>
                </c:pt>
                <c:pt idx="150">
                  <c:v>17</c:v>
                </c:pt>
                <c:pt idx="151">
                  <c:v>17</c:v>
                </c:pt>
                <c:pt idx="152">
                  <c:v>17</c:v>
                </c:pt>
                <c:pt idx="153">
                  <c:v>18</c:v>
                </c:pt>
                <c:pt idx="154">
                  <c:v>18</c:v>
                </c:pt>
                <c:pt idx="155">
                  <c:v>19</c:v>
                </c:pt>
                <c:pt idx="156">
                  <c:v>19</c:v>
                </c:pt>
                <c:pt idx="157">
                  <c:v>19</c:v>
                </c:pt>
                <c:pt idx="158">
                  <c:v>19</c:v>
                </c:pt>
                <c:pt idx="159">
                  <c:v>19</c:v>
                </c:pt>
                <c:pt idx="160">
                  <c:v>19</c:v>
                </c:pt>
                <c:pt idx="161">
                  <c:v>19</c:v>
                </c:pt>
                <c:pt idx="162">
                  <c:v>19</c:v>
                </c:pt>
                <c:pt idx="163">
                  <c:v>19</c:v>
                </c:pt>
                <c:pt idx="164">
                  <c:v>19</c:v>
                </c:pt>
                <c:pt idx="165">
                  <c:v>19</c:v>
                </c:pt>
                <c:pt idx="166">
                  <c:v>20</c:v>
                </c:pt>
                <c:pt idx="167">
                  <c:v>21</c:v>
                </c:pt>
                <c:pt idx="168">
                  <c:v>21</c:v>
                </c:pt>
                <c:pt idx="169">
                  <c:v>21</c:v>
                </c:pt>
                <c:pt idx="170">
                  <c:v>22</c:v>
                </c:pt>
                <c:pt idx="171">
                  <c:v>22</c:v>
                </c:pt>
                <c:pt idx="172">
                  <c:v>22</c:v>
                </c:pt>
                <c:pt idx="173">
                  <c:v>22</c:v>
                </c:pt>
                <c:pt idx="174">
                  <c:v>23</c:v>
                </c:pt>
                <c:pt idx="175">
                  <c:v>24</c:v>
                </c:pt>
                <c:pt idx="176">
                  <c:v>24</c:v>
                </c:pt>
                <c:pt idx="177">
                  <c:v>24</c:v>
                </c:pt>
                <c:pt idx="178">
                  <c:v>25</c:v>
                </c:pt>
                <c:pt idx="179">
                  <c:v>26</c:v>
                </c:pt>
                <c:pt idx="180">
                  <c:v>27</c:v>
                </c:pt>
                <c:pt idx="181">
                  <c:v>28</c:v>
                </c:pt>
                <c:pt idx="182">
                  <c:v>28</c:v>
                </c:pt>
                <c:pt idx="183">
                  <c:v>29</c:v>
                </c:pt>
                <c:pt idx="184">
                  <c:v>30</c:v>
                </c:pt>
                <c:pt idx="185">
                  <c:v>31</c:v>
                </c:pt>
                <c:pt idx="186">
                  <c:v>31</c:v>
                </c:pt>
                <c:pt idx="187">
                  <c:v>31</c:v>
                </c:pt>
                <c:pt idx="188">
                  <c:v>31</c:v>
                </c:pt>
                <c:pt idx="189">
                  <c:v>32</c:v>
                </c:pt>
                <c:pt idx="190">
                  <c:v>32</c:v>
                </c:pt>
                <c:pt idx="191">
                  <c:v>33</c:v>
                </c:pt>
                <c:pt idx="192">
                  <c:v>33</c:v>
                </c:pt>
                <c:pt idx="193">
                  <c:v>33</c:v>
                </c:pt>
                <c:pt idx="194">
                  <c:v>33</c:v>
                </c:pt>
                <c:pt idx="195">
                  <c:v>33</c:v>
                </c:pt>
                <c:pt idx="196">
                  <c:v>33</c:v>
                </c:pt>
                <c:pt idx="197">
                  <c:v>33</c:v>
                </c:pt>
                <c:pt idx="198">
                  <c:v>33</c:v>
                </c:pt>
                <c:pt idx="199">
                  <c:v>33</c:v>
                </c:pt>
                <c:pt idx="200">
                  <c:v>33</c:v>
                </c:pt>
                <c:pt idx="201">
                  <c:v>34</c:v>
                </c:pt>
                <c:pt idx="202">
                  <c:v>34</c:v>
                </c:pt>
                <c:pt idx="203">
                  <c:v>34</c:v>
                </c:pt>
                <c:pt idx="204">
                  <c:v>34</c:v>
                </c:pt>
                <c:pt idx="205">
                  <c:v>34</c:v>
                </c:pt>
                <c:pt idx="206">
                  <c:v>34</c:v>
                </c:pt>
                <c:pt idx="207">
                  <c:v>35</c:v>
                </c:pt>
                <c:pt idx="208">
                  <c:v>35</c:v>
                </c:pt>
                <c:pt idx="209">
                  <c:v>35</c:v>
                </c:pt>
                <c:pt idx="210">
                  <c:v>35</c:v>
                </c:pt>
                <c:pt idx="211">
                  <c:v>35</c:v>
                </c:pt>
                <c:pt idx="212">
                  <c:v>35</c:v>
                </c:pt>
                <c:pt idx="213">
                  <c:v>35</c:v>
                </c:pt>
                <c:pt idx="214">
                  <c:v>35</c:v>
                </c:pt>
                <c:pt idx="215">
                  <c:v>35</c:v>
                </c:pt>
                <c:pt idx="216">
                  <c:v>35</c:v>
                </c:pt>
                <c:pt idx="217">
                  <c:v>35</c:v>
                </c:pt>
                <c:pt idx="218">
                  <c:v>35</c:v>
                </c:pt>
                <c:pt idx="219">
                  <c:v>35</c:v>
                </c:pt>
                <c:pt idx="220">
                  <c:v>35</c:v>
                </c:pt>
                <c:pt idx="221">
                  <c:v>36</c:v>
                </c:pt>
                <c:pt idx="222">
                  <c:v>36</c:v>
                </c:pt>
                <c:pt idx="223">
                  <c:v>36</c:v>
                </c:pt>
                <c:pt idx="224">
                  <c:v>36</c:v>
                </c:pt>
                <c:pt idx="225">
                  <c:v>37</c:v>
                </c:pt>
                <c:pt idx="226">
                  <c:v>37</c:v>
                </c:pt>
                <c:pt idx="227">
                  <c:v>38</c:v>
                </c:pt>
                <c:pt idx="228">
                  <c:v>38</c:v>
                </c:pt>
                <c:pt idx="229">
                  <c:v>38</c:v>
                </c:pt>
                <c:pt idx="230">
                  <c:v>38</c:v>
                </c:pt>
                <c:pt idx="231">
                  <c:v>38</c:v>
                </c:pt>
                <c:pt idx="232">
                  <c:v>38</c:v>
                </c:pt>
                <c:pt idx="233">
                  <c:v>38</c:v>
                </c:pt>
                <c:pt idx="234">
                  <c:v>38</c:v>
                </c:pt>
                <c:pt idx="235">
                  <c:v>38</c:v>
                </c:pt>
                <c:pt idx="236">
                  <c:v>39</c:v>
                </c:pt>
                <c:pt idx="237">
                  <c:v>39</c:v>
                </c:pt>
                <c:pt idx="238">
                  <c:v>39</c:v>
                </c:pt>
                <c:pt idx="239">
                  <c:v>39</c:v>
                </c:pt>
                <c:pt idx="240">
                  <c:v>39</c:v>
                </c:pt>
                <c:pt idx="241">
                  <c:v>40</c:v>
                </c:pt>
                <c:pt idx="242">
                  <c:v>40</c:v>
                </c:pt>
                <c:pt idx="243">
                  <c:v>40</c:v>
                </c:pt>
                <c:pt idx="244">
                  <c:v>40</c:v>
                </c:pt>
                <c:pt idx="245">
                  <c:v>40</c:v>
                </c:pt>
                <c:pt idx="246">
                  <c:v>40</c:v>
                </c:pt>
                <c:pt idx="247">
                  <c:v>40</c:v>
                </c:pt>
                <c:pt idx="248">
                  <c:v>40</c:v>
                </c:pt>
                <c:pt idx="249">
                  <c:v>41</c:v>
                </c:pt>
                <c:pt idx="250">
                  <c:v>41</c:v>
                </c:pt>
                <c:pt idx="251">
                  <c:v>41</c:v>
                </c:pt>
                <c:pt idx="252">
                  <c:v>41</c:v>
                </c:pt>
                <c:pt idx="253">
                  <c:v>41</c:v>
                </c:pt>
                <c:pt idx="254">
                  <c:v>41</c:v>
                </c:pt>
                <c:pt idx="255">
                  <c:v>42</c:v>
                </c:pt>
                <c:pt idx="256">
                  <c:v>42</c:v>
                </c:pt>
                <c:pt idx="257">
                  <c:v>42</c:v>
                </c:pt>
                <c:pt idx="258">
                  <c:v>43</c:v>
                </c:pt>
                <c:pt idx="259">
                  <c:v>43</c:v>
                </c:pt>
                <c:pt idx="260">
                  <c:v>43</c:v>
                </c:pt>
                <c:pt idx="261">
                  <c:v>43</c:v>
                </c:pt>
                <c:pt idx="262">
                  <c:v>43</c:v>
                </c:pt>
                <c:pt idx="263">
                  <c:v>43</c:v>
                </c:pt>
                <c:pt idx="264">
                  <c:v>43</c:v>
                </c:pt>
                <c:pt idx="265">
                  <c:v>43</c:v>
                </c:pt>
                <c:pt idx="266">
                  <c:v>43</c:v>
                </c:pt>
                <c:pt idx="267">
                  <c:v>43</c:v>
                </c:pt>
                <c:pt idx="268">
                  <c:v>43</c:v>
                </c:pt>
                <c:pt idx="269">
                  <c:v>43</c:v>
                </c:pt>
                <c:pt idx="270">
                  <c:v>44</c:v>
                </c:pt>
                <c:pt idx="271">
                  <c:v>44</c:v>
                </c:pt>
                <c:pt idx="272">
                  <c:v>44</c:v>
                </c:pt>
                <c:pt idx="273">
                  <c:v>44</c:v>
                </c:pt>
                <c:pt idx="274">
                  <c:v>44</c:v>
                </c:pt>
                <c:pt idx="275">
                  <c:v>44</c:v>
                </c:pt>
                <c:pt idx="276">
                  <c:v>45</c:v>
                </c:pt>
                <c:pt idx="277">
                  <c:v>45</c:v>
                </c:pt>
                <c:pt idx="278">
                  <c:v>46</c:v>
                </c:pt>
                <c:pt idx="279">
                  <c:v>47</c:v>
                </c:pt>
                <c:pt idx="280">
                  <c:v>48</c:v>
                </c:pt>
                <c:pt idx="281">
                  <c:v>48</c:v>
                </c:pt>
                <c:pt idx="282">
                  <c:v>48</c:v>
                </c:pt>
                <c:pt idx="283">
                  <c:v>48</c:v>
                </c:pt>
                <c:pt idx="284">
                  <c:v>48</c:v>
                </c:pt>
                <c:pt idx="285">
                  <c:v>49</c:v>
                </c:pt>
                <c:pt idx="286">
                  <c:v>50</c:v>
                </c:pt>
                <c:pt idx="287">
                  <c:v>51</c:v>
                </c:pt>
                <c:pt idx="288">
                  <c:v>52</c:v>
                </c:pt>
                <c:pt idx="289">
                  <c:v>53</c:v>
                </c:pt>
                <c:pt idx="290">
                  <c:v>54</c:v>
                </c:pt>
                <c:pt idx="291">
                  <c:v>55</c:v>
                </c:pt>
                <c:pt idx="292">
                  <c:v>55</c:v>
                </c:pt>
                <c:pt idx="293">
                  <c:v>55</c:v>
                </c:pt>
                <c:pt idx="294">
                  <c:v>55</c:v>
                </c:pt>
                <c:pt idx="295">
                  <c:v>55</c:v>
                </c:pt>
                <c:pt idx="296">
                  <c:v>55</c:v>
                </c:pt>
                <c:pt idx="297">
                  <c:v>55</c:v>
                </c:pt>
                <c:pt idx="298">
                  <c:v>55</c:v>
                </c:pt>
                <c:pt idx="299">
                  <c:v>55</c:v>
                </c:pt>
                <c:pt idx="300">
                  <c:v>55</c:v>
                </c:pt>
                <c:pt idx="301">
                  <c:v>55</c:v>
                </c:pt>
                <c:pt idx="302">
                  <c:v>55</c:v>
                </c:pt>
                <c:pt idx="303">
                  <c:v>55</c:v>
                </c:pt>
                <c:pt idx="304">
                  <c:v>56</c:v>
                </c:pt>
                <c:pt idx="305">
                  <c:v>57</c:v>
                </c:pt>
                <c:pt idx="306">
                  <c:v>57</c:v>
                </c:pt>
                <c:pt idx="307">
                  <c:v>57</c:v>
                </c:pt>
                <c:pt idx="308">
                  <c:v>57</c:v>
                </c:pt>
                <c:pt idx="309">
                  <c:v>57</c:v>
                </c:pt>
                <c:pt idx="310">
                  <c:v>57</c:v>
                </c:pt>
                <c:pt idx="311">
                  <c:v>57</c:v>
                </c:pt>
                <c:pt idx="312">
                  <c:v>57</c:v>
                </c:pt>
                <c:pt idx="313">
                  <c:v>57</c:v>
                </c:pt>
                <c:pt idx="314">
                  <c:v>57</c:v>
                </c:pt>
                <c:pt idx="315">
                  <c:v>57</c:v>
                </c:pt>
                <c:pt idx="316">
                  <c:v>58</c:v>
                </c:pt>
                <c:pt idx="317">
                  <c:v>59</c:v>
                </c:pt>
                <c:pt idx="318">
                  <c:v>60</c:v>
                </c:pt>
                <c:pt idx="319">
                  <c:v>61</c:v>
                </c:pt>
                <c:pt idx="320">
                  <c:v>61</c:v>
                </c:pt>
                <c:pt idx="321">
                  <c:v>61</c:v>
                </c:pt>
                <c:pt idx="322">
                  <c:v>61</c:v>
                </c:pt>
                <c:pt idx="323">
                  <c:v>61</c:v>
                </c:pt>
                <c:pt idx="324">
                  <c:v>61</c:v>
                </c:pt>
                <c:pt idx="325">
                  <c:v>61</c:v>
                </c:pt>
                <c:pt idx="326">
                  <c:v>61</c:v>
                </c:pt>
                <c:pt idx="327">
                  <c:v>61</c:v>
                </c:pt>
                <c:pt idx="328">
                  <c:v>61</c:v>
                </c:pt>
                <c:pt idx="329">
                  <c:v>62</c:v>
                </c:pt>
                <c:pt idx="330">
                  <c:v>62</c:v>
                </c:pt>
                <c:pt idx="331">
                  <c:v>62</c:v>
                </c:pt>
                <c:pt idx="332">
                  <c:v>62</c:v>
                </c:pt>
                <c:pt idx="333">
                  <c:v>63</c:v>
                </c:pt>
                <c:pt idx="334">
                  <c:v>63</c:v>
                </c:pt>
                <c:pt idx="335">
                  <c:v>63</c:v>
                </c:pt>
                <c:pt idx="336">
                  <c:v>63</c:v>
                </c:pt>
                <c:pt idx="337">
                  <c:v>64</c:v>
                </c:pt>
                <c:pt idx="338">
                  <c:v>64</c:v>
                </c:pt>
                <c:pt idx="339">
                  <c:v>64</c:v>
                </c:pt>
                <c:pt idx="340">
                  <c:v>65</c:v>
                </c:pt>
                <c:pt idx="341">
                  <c:v>65</c:v>
                </c:pt>
                <c:pt idx="342">
                  <c:v>65</c:v>
                </c:pt>
                <c:pt idx="343">
                  <c:v>65</c:v>
                </c:pt>
                <c:pt idx="344">
                  <c:v>65</c:v>
                </c:pt>
                <c:pt idx="345">
                  <c:v>65</c:v>
                </c:pt>
                <c:pt idx="346">
                  <c:v>65</c:v>
                </c:pt>
                <c:pt idx="347">
                  <c:v>65</c:v>
                </c:pt>
                <c:pt idx="348">
                  <c:v>65</c:v>
                </c:pt>
                <c:pt idx="349">
                  <c:v>65</c:v>
                </c:pt>
                <c:pt idx="350">
                  <c:v>65</c:v>
                </c:pt>
                <c:pt idx="351">
                  <c:v>66</c:v>
                </c:pt>
                <c:pt idx="352">
                  <c:v>67</c:v>
                </c:pt>
                <c:pt idx="353">
                  <c:v>67</c:v>
                </c:pt>
                <c:pt idx="354">
                  <c:v>67</c:v>
                </c:pt>
                <c:pt idx="355">
                  <c:v>68</c:v>
                </c:pt>
                <c:pt idx="356">
                  <c:v>68</c:v>
                </c:pt>
                <c:pt idx="357">
                  <c:v>69</c:v>
                </c:pt>
                <c:pt idx="358">
                  <c:v>70</c:v>
                </c:pt>
                <c:pt idx="359">
                  <c:v>70</c:v>
                </c:pt>
                <c:pt idx="360">
                  <c:v>70</c:v>
                </c:pt>
                <c:pt idx="361">
                  <c:v>71</c:v>
                </c:pt>
                <c:pt idx="362">
                  <c:v>71</c:v>
                </c:pt>
                <c:pt idx="363">
                  <c:v>71</c:v>
                </c:pt>
                <c:pt idx="364">
                  <c:v>71</c:v>
                </c:pt>
                <c:pt idx="365">
                  <c:v>72</c:v>
                </c:pt>
                <c:pt idx="366">
                  <c:v>72</c:v>
                </c:pt>
                <c:pt idx="367">
                  <c:v>72</c:v>
                </c:pt>
                <c:pt idx="368">
                  <c:v>72</c:v>
                </c:pt>
                <c:pt idx="369">
                  <c:v>72</c:v>
                </c:pt>
                <c:pt idx="370">
                  <c:v>72</c:v>
                </c:pt>
                <c:pt idx="371">
                  <c:v>72</c:v>
                </c:pt>
                <c:pt idx="372">
                  <c:v>72</c:v>
                </c:pt>
                <c:pt idx="373">
                  <c:v>72</c:v>
                </c:pt>
                <c:pt idx="374">
                  <c:v>72</c:v>
                </c:pt>
                <c:pt idx="375">
                  <c:v>72</c:v>
                </c:pt>
                <c:pt idx="376">
                  <c:v>72</c:v>
                </c:pt>
                <c:pt idx="377">
                  <c:v>72</c:v>
                </c:pt>
                <c:pt idx="378">
                  <c:v>73</c:v>
                </c:pt>
                <c:pt idx="379">
                  <c:v>73</c:v>
                </c:pt>
                <c:pt idx="380">
                  <c:v>74</c:v>
                </c:pt>
                <c:pt idx="381">
                  <c:v>74</c:v>
                </c:pt>
                <c:pt idx="382">
                  <c:v>74</c:v>
                </c:pt>
                <c:pt idx="383">
                  <c:v>74</c:v>
                </c:pt>
                <c:pt idx="384">
                  <c:v>74</c:v>
                </c:pt>
                <c:pt idx="385">
                  <c:v>75</c:v>
                </c:pt>
                <c:pt idx="386">
                  <c:v>76</c:v>
                </c:pt>
                <c:pt idx="387">
                  <c:v>76</c:v>
                </c:pt>
                <c:pt idx="388">
                  <c:v>76</c:v>
                </c:pt>
                <c:pt idx="389">
                  <c:v>77</c:v>
                </c:pt>
                <c:pt idx="390">
                  <c:v>78</c:v>
                </c:pt>
                <c:pt idx="391">
                  <c:v>78</c:v>
                </c:pt>
                <c:pt idx="392">
                  <c:v>78</c:v>
                </c:pt>
                <c:pt idx="393">
                  <c:v>78</c:v>
                </c:pt>
                <c:pt idx="394">
                  <c:v>78</c:v>
                </c:pt>
                <c:pt idx="395">
                  <c:v>78</c:v>
                </c:pt>
                <c:pt idx="396">
                  <c:v>78</c:v>
                </c:pt>
                <c:pt idx="397">
                  <c:v>78</c:v>
                </c:pt>
                <c:pt idx="398">
                  <c:v>79</c:v>
                </c:pt>
                <c:pt idx="399">
                  <c:v>80</c:v>
                </c:pt>
                <c:pt idx="400">
                  <c:v>80</c:v>
                </c:pt>
                <c:pt idx="401">
                  <c:v>81</c:v>
                </c:pt>
                <c:pt idx="402">
                  <c:v>81</c:v>
                </c:pt>
                <c:pt idx="403">
                  <c:v>81</c:v>
                </c:pt>
                <c:pt idx="404">
                  <c:v>81</c:v>
                </c:pt>
                <c:pt idx="405">
                  <c:v>82</c:v>
                </c:pt>
                <c:pt idx="406">
                  <c:v>82</c:v>
                </c:pt>
                <c:pt idx="407">
                  <c:v>82</c:v>
                </c:pt>
                <c:pt idx="408">
                  <c:v>82</c:v>
                </c:pt>
                <c:pt idx="409">
                  <c:v>82</c:v>
                </c:pt>
                <c:pt idx="410">
                  <c:v>82</c:v>
                </c:pt>
                <c:pt idx="411">
                  <c:v>82</c:v>
                </c:pt>
                <c:pt idx="412">
                  <c:v>82</c:v>
                </c:pt>
                <c:pt idx="413">
                  <c:v>82</c:v>
                </c:pt>
                <c:pt idx="414">
                  <c:v>82</c:v>
                </c:pt>
                <c:pt idx="415">
                  <c:v>82</c:v>
                </c:pt>
                <c:pt idx="416">
                  <c:v>82</c:v>
                </c:pt>
                <c:pt idx="417">
                  <c:v>82</c:v>
                </c:pt>
                <c:pt idx="418">
                  <c:v>82</c:v>
                </c:pt>
                <c:pt idx="419">
                  <c:v>82</c:v>
                </c:pt>
                <c:pt idx="420">
                  <c:v>82</c:v>
                </c:pt>
                <c:pt idx="421">
                  <c:v>82</c:v>
                </c:pt>
                <c:pt idx="422">
                  <c:v>82</c:v>
                </c:pt>
                <c:pt idx="423">
                  <c:v>82</c:v>
                </c:pt>
                <c:pt idx="424">
                  <c:v>82</c:v>
                </c:pt>
                <c:pt idx="425">
                  <c:v>82</c:v>
                </c:pt>
                <c:pt idx="426">
                  <c:v>82</c:v>
                </c:pt>
                <c:pt idx="427">
                  <c:v>82</c:v>
                </c:pt>
                <c:pt idx="428">
                  <c:v>82</c:v>
                </c:pt>
                <c:pt idx="429">
                  <c:v>82</c:v>
                </c:pt>
                <c:pt idx="430">
                  <c:v>82</c:v>
                </c:pt>
                <c:pt idx="431">
                  <c:v>82</c:v>
                </c:pt>
                <c:pt idx="432">
                  <c:v>82</c:v>
                </c:pt>
                <c:pt idx="433">
                  <c:v>82</c:v>
                </c:pt>
                <c:pt idx="434">
                  <c:v>82</c:v>
                </c:pt>
                <c:pt idx="435">
                  <c:v>82</c:v>
                </c:pt>
                <c:pt idx="436">
                  <c:v>82</c:v>
                </c:pt>
                <c:pt idx="437">
                  <c:v>82</c:v>
                </c:pt>
                <c:pt idx="438">
                  <c:v>82</c:v>
                </c:pt>
                <c:pt idx="439">
                  <c:v>83</c:v>
                </c:pt>
                <c:pt idx="440">
                  <c:v>83</c:v>
                </c:pt>
                <c:pt idx="441">
                  <c:v>83</c:v>
                </c:pt>
                <c:pt idx="442">
                  <c:v>84</c:v>
                </c:pt>
                <c:pt idx="443">
                  <c:v>84</c:v>
                </c:pt>
                <c:pt idx="444">
                  <c:v>84</c:v>
                </c:pt>
                <c:pt idx="445">
                  <c:v>84</c:v>
                </c:pt>
                <c:pt idx="446">
                  <c:v>84</c:v>
                </c:pt>
                <c:pt idx="447">
                  <c:v>84</c:v>
                </c:pt>
                <c:pt idx="448">
                  <c:v>84</c:v>
                </c:pt>
                <c:pt idx="449">
                  <c:v>84</c:v>
                </c:pt>
                <c:pt idx="450">
                  <c:v>84</c:v>
                </c:pt>
                <c:pt idx="451">
                  <c:v>84</c:v>
                </c:pt>
                <c:pt idx="452">
                  <c:v>85</c:v>
                </c:pt>
                <c:pt idx="453">
                  <c:v>85</c:v>
                </c:pt>
                <c:pt idx="454">
                  <c:v>86</c:v>
                </c:pt>
                <c:pt idx="455">
                  <c:v>86</c:v>
                </c:pt>
                <c:pt idx="456">
                  <c:v>86</c:v>
                </c:pt>
                <c:pt idx="457">
                  <c:v>86</c:v>
                </c:pt>
                <c:pt idx="458">
                  <c:v>86</c:v>
                </c:pt>
                <c:pt idx="459">
                  <c:v>86</c:v>
                </c:pt>
                <c:pt idx="460">
                  <c:v>86</c:v>
                </c:pt>
                <c:pt idx="461">
                  <c:v>87</c:v>
                </c:pt>
                <c:pt idx="462">
                  <c:v>88</c:v>
                </c:pt>
                <c:pt idx="463">
                  <c:v>89</c:v>
                </c:pt>
                <c:pt idx="464">
                  <c:v>89</c:v>
                </c:pt>
                <c:pt idx="465">
                  <c:v>89</c:v>
                </c:pt>
                <c:pt idx="466">
                  <c:v>89</c:v>
                </c:pt>
                <c:pt idx="467">
                  <c:v>89</c:v>
                </c:pt>
                <c:pt idx="468">
                  <c:v>89</c:v>
                </c:pt>
                <c:pt idx="469">
                  <c:v>89</c:v>
                </c:pt>
                <c:pt idx="470">
                  <c:v>90</c:v>
                </c:pt>
                <c:pt idx="471">
                  <c:v>91</c:v>
                </c:pt>
                <c:pt idx="472">
                  <c:v>91</c:v>
                </c:pt>
                <c:pt idx="473">
                  <c:v>92</c:v>
                </c:pt>
                <c:pt idx="474">
                  <c:v>93</c:v>
                </c:pt>
                <c:pt idx="475">
                  <c:v>93</c:v>
                </c:pt>
                <c:pt idx="476">
                  <c:v>94</c:v>
                </c:pt>
                <c:pt idx="477">
                  <c:v>94</c:v>
                </c:pt>
                <c:pt idx="478">
                  <c:v>94</c:v>
                </c:pt>
                <c:pt idx="479">
                  <c:v>95</c:v>
                </c:pt>
                <c:pt idx="480">
                  <c:v>96</c:v>
                </c:pt>
                <c:pt idx="481">
                  <c:v>96</c:v>
                </c:pt>
                <c:pt idx="482">
                  <c:v>97</c:v>
                </c:pt>
                <c:pt idx="483">
                  <c:v>98</c:v>
                </c:pt>
                <c:pt idx="484">
                  <c:v>98</c:v>
                </c:pt>
                <c:pt idx="485">
                  <c:v>99</c:v>
                </c:pt>
                <c:pt idx="486">
                  <c:v>100</c:v>
                </c:pt>
                <c:pt idx="487">
                  <c:v>100</c:v>
                </c:pt>
                <c:pt idx="488">
                  <c:v>100</c:v>
                </c:pt>
                <c:pt idx="489">
                  <c:v>100</c:v>
                </c:pt>
                <c:pt idx="490">
                  <c:v>101</c:v>
                </c:pt>
                <c:pt idx="491">
                  <c:v>101</c:v>
                </c:pt>
                <c:pt idx="492">
                  <c:v>101</c:v>
                </c:pt>
                <c:pt idx="493">
                  <c:v>101</c:v>
                </c:pt>
                <c:pt idx="494">
                  <c:v>101</c:v>
                </c:pt>
                <c:pt idx="495">
                  <c:v>101</c:v>
                </c:pt>
                <c:pt idx="496">
                  <c:v>102</c:v>
                </c:pt>
                <c:pt idx="497">
                  <c:v>102</c:v>
                </c:pt>
                <c:pt idx="498">
                  <c:v>102</c:v>
                </c:pt>
                <c:pt idx="499">
                  <c:v>102</c:v>
                </c:pt>
                <c:pt idx="500">
                  <c:v>102</c:v>
                </c:pt>
                <c:pt idx="501">
                  <c:v>102</c:v>
                </c:pt>
                <c:pt idx="502">
                  <c:v>102</c:v>
                </c:pt>
                <c:pt idx="503">
                  <c:v>102</c:v>
                </c:pt>
                <c:pt idx="504">
                  <c:v>102</c:v>
                </c:pt>
                <c:pt idx="505">
                  <c:v>102</c:v>
                </c:pt>
                <c:pt idx="506">
                  <c:v>102</c:v>
                </c:pt>
                <c:pt idx="507">
                  <c:v>102</c:v>
                </c:pt>
                <c:pt idx="508">
                  <c:v>102</c:v>
                </c:pt>
                <c:pt idx="509">
                  <c:v>103</c:v>
                </c:pt>
                <c:pt idx="510">
                  <c:v>103</c:v>
                </c:pt>
                <c:pt idx="511">
                  <c:v>103</c:v>
                </c:pt>
                <c:pt idx="512">
                  <c:v>103</c:v>
                </c:pt>
                <c:pt idx="513">
                  <c:v>103</c:v>
                </c:pt>
                <c:pt idx="514">
                  <c:v>104</c:v>
                </c:pt>
                <c:pt idx="515">
                  <c:v>105</c:v>
                </c:pt>
                <c:pt idx="516">
                  <c:v>105</c:v>
                </c:pt>
                <c:pt idx="517">
                  <c:v>106</c:v>
                </c:pt>
                <c:pt idx="518">
                  <c:v>106</c:v>
                </c:pt>
                <c:pt idx="519">
                  <c:v>106</c:v>
                </c:pt>
                <c:pt idx="520">
                  <c:v>106</c:v>
                </c:pt>
                <c:pt idx="521">
                  <c:v>106</c:v>
                </c:pt>
                <c:pt idx="522">
                  <c:v>106</c:v>
                </c:pt>
                <c:pt idx="523">
                  <c:v>106</c:v>
                </c:pt>
                <c:pt idx="524">
                  <c:v>106</c:v>
                </c:pt>
                <c:pt idx="525">
                  <c:v>106</c:v>
                </c:pt>
                <c:pt idx="526">
                  <c:v>106</c:v>
                </c:pt>
                <c:pt idx="527">
                  <c:v>106</c:v>
                </c:pt>
                <c:pt idx="528">
                  <c:v>106</c:v>
                </c:pt>
                <c:pt idx="529">
                  <c:v>107</c:v>
                </c:pt>
                <c:pt idx="530">
                  <c:v>107</c:v>
                </c:pt>
                <c:pt idx="531">
                  <c:v>107</c:v>
                </c:pt>
                <c:pt idx="532">
                  <c:v>107</c:v>
                </c:pt>
                <c:pt idx="533">
                  <c:v>107</c:v>
                </c:pt>
                <c:pt idx="534">
                  <c:v>107</c:v>
                </c:pt>
                <c:pt idx="535">
                  <c:v>107</c:v>
                </c:pt>
                <c:pt idx="536">
                  <c:v>107</c:v>
                </c:pt>
                <c:pt idx="537">
                  <c:v>107</c:v>
                </c:pt>
                <c:pt idx="538">
                  <c:v>107</c:v>
                </c:pt>
                <c:pt idx="539">
                  <c:v>107</c:v>
                </c:pt>
                <c:pt idx="540">
                  <c:v>108</c:v>
                </c:pt>
                <c:pt idx="541">
                  <c:v>108</c:v>
                </c:pt>
                <c:pt idx="542">
                  <c:v>108</c:v>
                </c:pt>
                <c:pt idx="543">
                  <c:v>109</c:v>
                </c:pt>
                <c:pt idx="544">
                  <c:v>110</c:v>
                </c:pt>
                <c:pt idx="545">
                  <c:v>111</c:v>
                </c:pt>
                <c:pt idx="546">
                  <c:v>111</c:v>
                </c:pt>
                <c:pt idx="547">
                  <c:v>112</c:v>
                </c:pt>
                <c:pt idx="548">
                  <c:v>113</c:v>
                </c:pt>
                <c:pt idx="549">
                  <c:v>113</c:v>
                </c:pt>
                <c:pt idx="550">
                  <c:v>114</c:v>
                </c:pt>
                <c:pt idx="551">
                  <c:v>114</c:v>
                </c:pt>
                <c:pt idx="552">
                  <c:v>114</c:v>
                </c:pt>
                <c:pt idx="553">
                  <c:v>114</c:v>
                </c:pt>
                <c:pt idx="554">
                  <c:v>114</c:v>
                </c:pt>
                <c:pt idx="555">
                  <c:v>114</c:v>
                </c:pt>
                <c:pt idx="556">
                  <c:v>114</c:v>
                </c:pt>
                <c:pt idx="557">
                  <c:v>114</c:v>
                </c:pt>
                <c:pt idx="558">
                  <c:v>115</c:v>
                </c:pt>
                <c:pt idx="559">
                  <c:v>116</c:v>
                </c:pt>
                <c:pt idx="560">
                  <c:v>116</c:v>
                </c:pt>
                <c:pt idx="561">
                  <c:v>116</c:v>
                </c:pt>
                <c:pt idx="562">
                  <c:v>116</c:v>
                </c:pt>
                <c:pt idx="563">
                  <c:v>116</c:v>
                </c:pt>
                <c:pt idx="564">
                  <c:v>116</c:v>
                </c:pt>
                <c:pt idx="565">
                  <c:v>116</c:v>
                </c:pt>
                <c:pt idx="566">
                  <c:v>116</c:v>
                </c:pt>
                <c:pt idx="567">
                  <c:v>117</c:v>
                </c:pt>
                <c:pt idx="568">
                  <c:v>117</c:v>
                </c:pt>
                <c:pt idx="569">
                  <c:v>117</c:v>
                </c:pt>
                <c:pt idx="570">
                  <c:v>117</c:v>
                </c:pt>
                <c:pt idx="571">
                  <c:v>117</c:v>
                </c:pt>
                <c:pt idx="572">
                  <c:v>118</c:v>
                </c:pt>
                <c:pt idx="573">
                  <c:v>119</c:v>
                </c:pt>
                <c:pt idx="574">
                  <c:v>119</c:v>
                </c:pt>
                <c:pt idx="575">
                  <c:v>119</c:v>
                </c:pt>
                <c:pt idx="576">
                  <c:v>119</c:v>
                </c:pt>
                <c:pt idx="577">
                  <c:v>120</c:v>
                </c:pt>
                <c:pt idx="578">
                  <c:v>121</c:v>
                </c:pt>
                <c:pt idx="579">
                  <c:v>121</c:v>
                </c:pt>
                <c:pt idx="580">
                  <c:v>121</c:v>
                </c:pt>
                <c:pt idx="581">
                  <c:v>121</c:v>
                </c:pt>
                <c:pt idx="582">
                  <c:v>122</c:v>
                </c:pt>
                <c:pt idx="583">
                  <c:v>123</c:v>
                </c:pt>
                <c:pt idx="584">
                  <c:v>124</c:v>
                </c:pt>
                <c:pt idx="585">
                  <c:v>124</c:v>
                </c:pt>
                <c:pt idx="586">
                  <c:v>124</c:v>
                </c:pt>
                <c:pt idx="587">
                  <c:v>124</c:v>
                </c:pt>
                <c:pt idx="588">
                  <c:v>124</c:v>
                </c:pt>
                <c:pt idx="589">
                  <c:v>124</c:v>
                </c:pt>
                <c:pt idx="590">
                  <c:v>125</c:v>
                </c:pt>
                <c:pt idx="591">
                  <c:v>125</c:v>
                </c:pt>
                <c:pt idx="592">
                  <c:v>125</c:v>
                </c:pt>
                <c:pt idx="593">
                  <c:v>125</c:v>
                </c:pt>
                <c:pt idx="594">
                  <c:v>125</c:v>
                </c:pt>
                <c:pt idx="595">
                  <c:v>126</c:v>
                </c:pt>
                <c:pt idx="596">
                  <c:v>126</c:v>
                </c:pt>
                <c:pt idx="597">
                  <c:v>126</c:v>
                </c:pt>
                <c:pt idx="598">
                  <c:v>127</c:v>
                </c:pt>
                <c:pt idx="599">
                  <c:v>128</c:v>
                </c:pt>
                <c:pt idx="600">
                  <c:v>129</c:v>
                </c:pt>
                <c:pt idx="601">
                  <c:v>129</c:v>
                </c:pt>
                <c:pt idx="602">
                  <c:v>130</c:v>
                </c:pt>
                <c:pt idx="603">
                  <c:v>131</c:v>
                </c:pt>
                <c:pt idx="604">
                  <c:v>131</c:v>
                </c:pt>
                <c:pt idx="605">
                  <c:v>132</c:v>
                </c:pt>
                <c:pt idx="606">
                  <c:v>133</c:v>
                </c:pt>
                <c:pt idx="607">
                  <c:v>133</c:v>
                </c:pt>
                <c:pt idx="608">
                  <c:v>133</c:v>
                </c:pt>
                <c:pt idx="609">
                  <c:v>133</c:v>
                </c:pt>
                <c:pt idx="610">
                  <c:v>133</c:v>
                </c:pt>
                <c:pt idx="611">
                  <c:v>134</c:v>
                </c:pt>
                <c:pt idx="612">
                  <c:v>134</c:v>
                </c:pt>
                <c:pt idx="613">
                  <c:v>134</c:v>
                </c:pt>
                <c:pt idx="614">
                  <c:v>134</c:v>
                </c:pt>
                <c:pt idx="615">
                  <c:v>134</c:v>
                </c:pt>
                <c:pt idx="616">
                  <c:v>134</c:v>
                </c:pt>
                <c:pt idx="617">
                  <c:v>134</c:v>
                </c:pt>
                <c:pt idx="618">
                  <c:v>134</c:v>
                </c:pt>
                <c:pt idx="619">
                  <c:v>134</c:v>
                </c:pt>
                <c:pt idx="620">
                  <c:v>134</c:v>
                </c:pt>
                <c:pt idx="621">
                  <c:v>134</c:v>
                </c:pt>
                <c:pt idx="622">
                  <c:v>134</c:v>
                </c:pt>
                <c:pt idx="623">
                  <c:v>134</c:v>
                </c:pt>
                <c:pt idx="624">
                  <c:v>134</c:v>
                </c:pt>
                <c:pt idx="625">
                  <c:v>134</c:v>
                </c:pt>
                <c:pt idx="626">
                  <c:v>135</c:v>
                </c:pt>
                <c:pt idx="627">
                  <c:v>135</c:v>
                </c:pt>
                <c:pt idx="628">
                  <c:v>135</c:v>
                </c:pt>
                <c:pt idx="629">
                  <c:v>135</c:v>
                </c:pt>
                <c:pt idx="630">
                  <c:v>136</c:v>
                </c:pt>
                <c:pt idx="631">
                  <c:v>137</c:v>
                </c:pt>
                <c:pt idx="632">
                  <c:v>137</c:v>
                </c:pt>
                <c:pt idx="633">
                  <c:v>137</c:v>
                </c:pt>
                <c:pt idx="634">
                  <c:v>137</c:v>
                </c:pt>
                <c:pt idx="635">
                  <c:v>138</c:v>
                </c:pt>
                <c:pt idx="636">
                  <c:v>138</c:v>
                </c:pt>
                <c:pt idx="637">
                  <c:v>138</c:v>
                </c:pt>
                <c:pt idx="638">
                  <c:v>139</c:v>
                </c:pt>
                <c:pt idx="639">
                  <c:v>140</c:v>
                </c:pt>
                <c:pt idx="640">
                  <c:v>141</c:v>
                </c:pt>
                <c:pt idx="641">
                  <c:v>142</c:v>
                </c:pt>
                <c:pt idx="642">
                  <c:v>143</c:v>
                </c:pt>
                <c:pt idx="643">
                  <c:v>144</c:v>
                </c:pt>
                <c:pt idx="644">
                  <c:v>145</c:v>
                </c:pt>
                <c:pt idx="645">
                  <c:v>146</c:v>
                </c:pt>
                <c:pt idx="646">
                  <c:v>146</c:v>
                </c:pt>
                <c:pt idx="647">
                  <c:v>146</c:v>
                </c:pt>
                <c:pt idx="648">
                  <c:v>147</c:v>
                </c:pt>
                <c:pt idx="649">
                  <c:v>147</c:v>
                </c:pt>
                <c:pt idx="650">
                  <c:v>147</c:v>
                </c:pt>
                <c:pt idx="651">
                  <c:v>147</c:v>
                </c:pt>
                <c:pt idx="652">
                  <c:v>148</c:v>
                </c:pt>
                <c:pt idx="653">
                  <c:v>149</c:v>
                </c:pt>
                <c:pt idx="654">
                  <c:v>150</c:v>
                </c:pt>
                <c:pt idx="655">
                  <c:v>151</c:v>
                </c:pt>
                <c:pt idx="656">
                  <c:v>151</c:v>
                </c:pt>
                <c:pt idx="657">
                  <c:v>151</c:v>
                </c:pt>
                <c:pt idx="658">
                  <c:v>152</c:v>
                </c:pt>
                <c:pt idx="659">
                  <c:v>153</c:v>
                </c:pt>
                <c:pt idx="660">
                  <c:v>153</c:v>
                </c:pt>
                <c:pt idx="661">
                  <c:v>154</c:v>
                </c:pt>
                <c:pt idx="662">
                  <c:v>155</c:v>
                </c:pt>
                <c:pt idx="663">
                  <c:v>155</c:v>
                </c:pt>
                <c:pt idx="664">
                  <c:v>156</c:v>
                </c:pt>
                <c:pt idx="665">
                  <c:v>156</c:v>
                </c:pt>
                <c:pt idx="666">
                  <c:v>156</c:v>
                </c:pt>
                <c:pt idx="667">
                  <c:v>156</c:v>
                </c:pt>
                <c:pt idx="668">
                  <c:v>156</c:v>
                </c:pt>
                <c:pt idx="669">
                  <c:v>157</c:v>
                </c:pt>
                <c:pt idx="670">
                  <c:v>157</c:v>
                </c:pt>
                <c:pt idx="671">
                  <c:v>158</c:v>
                </c:pt>
                <c:pt idx="672">
                  <c:v>158</c:v>
                </c:pt>
                <c:pt idx="673">
                  <c:v>159</c:v>
                </c:pt>
                <c:pt idx="674">
                  <c:v>160</c:v>
                </c:pt>
                <c:pt idx="675">
                  <c:v>161</c:v>
                </c:pt>
                <c:pt idx="676">
                  <c:v>161</c:v>
                </c:pt>
                <c:pt idx="677">
                  <c:v>161</c:v>
                </c:pt>
                <c:pt idx="678">
                  <c:v>161</c:v>
                </c:pt>
                <c:pt idx="679">
                  <c:v>161</c:v>
                </c:pt>
                <c:pt idx="680">
                  <c:v>161</c:v>
                </c:pt>
                <c:pt idx="681">
                  <c:v>161</c:v>
                </c:pt>
                <c:pt idx="682">
                  <c:v>161</c:v>
                </c:pt>
                <c:pt idx="683">
                  <c:v>161</c:v>
                </c:pt>
                <c:pt idx="684">
                  <c:v>161</c:v>
                </c:pt>
                <c:pt idx="685">
                  <c:v>162</c:v>
                </c:pt>
                <c:pt idx="686">
                  <c:v>162</c:v>
                </c:pt>
                <c:pt idx="687">
                  <c:v>162</c:v>
                </c:pt>
                <c:pt idx="688">
                  <c:v>162</c:v>
                </c:pt>
                <c:pt idx="689">
                  <c:v>162</c:v>
                </c:pt>
                <c:pt idx="690">
                  <c:v>162</c:v>
                </c:pt>
                <c:pt idx="691">
                  <c:v>162</c:v>
                </c:pt>
                <c:pt idx="692">
                  <c:v>162</c:v>
                </c:pt>
                <c:pt idx="693">
                  <c:v>162</c:v>
                </c:pt>
                <c:pt idx="694">
                  <c:v>162</c:v>
                </c:pt>
                <c:pt idx="695">
                  <c:v>162</c:v>
                </c:pt>
                <c:pt idx="696">
                  <c:v>162</c:v>
                </c:pt>
                <c:pt idx="697">
                  <c:v>162</c:v>
                </c:pt>
                <c:pt idx="698">
                  <c:v>163</c:v>
                </c:pt>
                <c:pt idx="699">
                  <c:v>163</c:v>
                </c:pt>
                <c:pt idx="700">
                  <c:v>163</c:v>
                </c:pt>
                <c:pt idx="701">
                  <c:v>163</c:v>
                </c:pt>
                <c:pt idx="702">
                  <c:v>164</c:v>
                </c:pt>
                <c:pt idx="703">
                  <c:v>164</c:v>
                </c:pt>
                <c:pt idx="704">
                  <c:v>165</c:v>
                </c:pt>
                <c:pt idx="705">
                  <c:v>165</c:v>
                </c:pt>
                <c:pt idx="706">
                  <c:v>165</c:v>
                </c:pt>
                <c:pt idx="707">
                  <c:v>165</c:v>
                </c:pt>
                <c:pt idx="708">
                  <c:v>165</c:v>
                </c:pt>
                <c:pt idx="709">
                  <c:v>165</c:v>
                </c:pt>
                <c:pt idx="710">
                  <c:v>165</c:v>
                </c:pt>
                <c:pt idx="711">
                  <c:v>165</c:v>
                </c:pt>
                <c:pt idx="712">
                  <c:v>165</c:v>
                </c:pt>
                <c:pt idx="713">
                  <c:v>166</c:v>
                </c:pt>
                <c:pt idx="714">
                  <c:v>166</c:v>
                </c:pt>
                <c:pt idx="715">
                  <c:v>166</c:v>
                </c:pt>
                <c:pt idx="716">
                  <c:v>167</c:v>
                </c:pt>
                <c:pt idx="717">
                  <c:v>167</c:v>
                </c:pt>
                <c:pt idx="718">
                  <c:v>167</c:v>
                </c:pt>
                <c:pt idx="719">
                  <c:v>167</c:v>
                </c:pt>
                <c:pt idx="720">
                  <c:v>167</c:v>
                </c:pt>
                <c:pt idx="721">
                  <c:v>167</c:v>
                </c:pt>
                <c:pt idx="722">
                  <c:v>167</c:v>
                </c:pt>
                <c:pt idx="723">
                  <c:v>167</c:v>
                </c:pt>
                <c:pt idx="724">
                  <c:v>167</c:v>
                </c:pt>
                <c:pt idx="725">
                  <c:v>168</c:v>
                </c:pt>
                <c:pt idx="726">
                  <c:v>168</c:v>
                </c:pt>
                <c:pt idx="727">
                  <c:v>168</c:v>
                </c:pt>
                <c:pt idx="728">
                  <c:v>169</c:v>
                </c:pt>
                <c:pt idx="729">
                  <c:v>169</c:v>
                </c:pt>
                <c:pt idx="730">
                  <c:v>169</c:v>
                </c:pt>
                <c:pt idx="731">
                  <c:v>169</c:v>
                </c:pt>
                <c:pt idx="732">
                  <c:v>169</c:v>
                </c:pt>
                <c:pt idx="733">
                  <c:v>169</c:v>
                </c:pt>
                <c:pt idx="734">
                  <c:v>169</c:v>
                </c:pt>
                <c:pt idx="735">
                  <c:v>169</c:v>
                </c:pt>
                <c:pt idx="736">
                  <c:v>169</c:v>
                </c:pt>
                <c:pt idx="737">
                  <c:v>169</c:v>
                </c:pt>
                <c:pt idx="738">
                  <c:v>169</c:v>
                </c:pt>
                <c:pt idx="739">
                  <c:v>169</c:v>
                </c:pt>
                <c:pt idx="740">
                  <c:v>169</c:v>
                </c:pt>
                <c:pt idx="741">
                  <c:v>169</c:v>
                </c:pt>
                <c:pt idx="742">
                  <c:v>169</c:v>
                </c:pt>
                <c:pt idx="743">
                  <c:v>169</c:v>
                </c:pt>
                <c:pt idx="744">
                  <c:v>169</c:v>
                </c:pt>
                <c:pt idx="745">
                  <c:v>169</c:v>
                </c:pt>
                <c:pt idx="746">
                  <c:v>169</c:v>
                </c:pt>
                <c:pt idx="747">
                  <c:v>169</c:v>
                </c:pt>
                <c:pt idx="748">
                  <c:v>169</c:v>
                </c:pt>
                <c:pt idx="749">
                  <c:v>169</c:v>
                </c:pt>
                <c:pt idx="750">
                  <c:v>169</c:v>
                </c:pt>
                <c:pt idx="751">
                  <c:v>169</c:v>
                </c:pt>
                <c:pt idx="752">
                  <c:v>169</c:v>
                </c:pt>
                <c:pt idx="753">
                  <c:v>169</c:v>
                </c:pt>
                <c:pt idx="754">
                  <c:v>169</c:v>
                </c:pt>
                <c:pt idx="755">
                  <c:v>169</c:v>
                </c:pt>
                <c:pt idx="756">
                  <c:v>169</c:v>
                </c:pt>
                <c:pt idx="757">
                  <c:v>169</c:v>
                </c:pt>
                <c:pt idx="758">
                  <c:v>170</c:v>
                </c:pt>
                <c:pt idx="759">
                  <c:v>170</c:v>
                </c:pt>
                <c:pt idx="760">
                  <c:v>171</c:v>
                </c:pt>
                <c:pt idx="761">
                  <c:v>171</c:v>
                </c:pt>
                <c:pt idx="762">
                  <c:v>171</c:v>
                </c:pt>
                <c:pt idx="763">
                  <c:v>171</c:v>
                </c:pt>
                <c:pt idx="764">
                  <c:v>171</c:v>
                </c:pt>
                <c:pt idx="765">
                  <c:v>171</c:v>
                </c:pt>
                <c:pt idx="766">
                  <c:v>171</c:v>
                </c:pt>
                <c:pt idx="767">
                  <c:v>171</c:v>
                </c:pt>
                <c:pt idx="768">
                  <c:v>172</c:v>
                </c:pt>
                <c:pt idx="769">
                  <c:v>173</c:v>
                </c:pt>
                <c:pt idx="770">
                  <c:v>174</c:v>
                </c:pt>
                <c:pt idx="771">
                  <c:v>175</c:v>
                </c:pt>
                <c:pt idx="772">
                  <c:v>176</c:v>
                </c:pt>
                <c:pt idx="773">
                  <c:v>176</c:v>
                </c:pt>
                <c:pt idx="774">
                  <c:v>176</c:v>
                </c:pt>
                <c:pt idx="775">
                  <c:v>176</c:v>
                </c:pt>
                <c:pt idx="776">
                  <c:v>176</c:v>
                </c:pt>
                <c:pt idx="777">
                  <c:v>176</c:v>
                </c:pt>
                <c:pt idx="778">
                  <c:v>177</c:v>
                </c:pt>
                <c:pt idx="779">
                  <c:v>178</c:v>
                </c:pt>
                <c:pt idx="780">
                  <c:v>178</c:v>
                </c:pt>
                <c:pt idx="781">
                  <c:v>178</c:v>
                </c:pt>
                <c:pt idx="782">
                  <c:v>178</c:v>
                </c:pt>
                <c:pt idx="783">
                  <c:v>178</c:v>
                </c:pt>
                <c:pt idx="784">
                  <c:v>178</c:v>
                </c:pt>
                <c:pt idx="785">
                  <c:v>178</c:v>
                </c:pt>
                <c:pt idx="786">
                  <c:v>178</c:v>
                </c:pt>
                <c:pt idx="787">
                  <c:v>178</c:v>
                </c:pt>
                <c:pt idx="788">
                  <c:v>178</c:v>
                </c:pt>
                <c:pt idx="789">
                  <c:v>179</c:v>
                </c:pt>
                <c:pt idx="790">
                  <c:v>179</c:v>
                </c:pt>
                <c:pt idx="791">
                  <c:v>179</c:v>
                </c:pt>
                <c:pt idx="792">
                  <c:v>179</c:v>
                </c:pt>
                <c:pt idx="793">
                  <c:v>179</c:v>
                </c:pt>
                <c:pt idx="794">
                  <c:v>179</c:v>
                </c:pt>
                <c:pt idx="795">
                  <c:v>179</c:v>
                </c:pt>
                <c:pt idx="796">
                  <c:v>179</c:v>
                </c:pt>
                <c:pt idx="797">
                  <c:v>179</c:v>
                </c:pt>
                <c:pt idx="798">
                  <c:v>179</c:v>
                </c:pt>
                <c:pt idx="799">
                  <c:v>179</c:v>
                </c:pt>
                <c:pt idx="800">
                  <c:v>179</c:v>
                </c:pt>
                <c:pt idx="801">
                  <c:v>179</c:v>
                </c:pt>
                <c:pt idx="802">
                  <c:v>179</c:v>
                </c:pt>
                <c:pt idx="803">
                  <c:v>179</c:v>
                </c:pt>
                <c:pt idx="804">
                  <c:v>180</c:v>
                </c:pt>
                <c:pt idx="805">
                  <c:v>180</c:v>
                </c:pt>
                <c:pt idx="806">
                  <c:v>181</c:v>
                </c:pt>
                <c:pt idx="807">
                  <c:v>182</c:v>
                </c:pt>
                <c:pt idx="808">
                  <c:v>183</c:v>
                </c:pt>
                <c:pt idx="809">
                  <c:v>184</c:v>
                </c:pt>
                <c:pt idx="810">
                  <c:v>184</c:v>
                </c:pt>
                <c:pt idx="811">
                  <c:v>184</c:v>
                </c:pt>
                <c:pt idx="812">
                  <c:v>184</c:v>
                </c:pt>
                <c:pt idx="813">
                  <c:v>184</c:v>
                </c:pt>
                <c:pt idx="814">
                  <c:v>185</c:v>
                </c:pt>
                <c:pt idx="815">
                  <c:v>185</c:v>
                </c:pt>
                <c:pt idx="816">
                  <c:v>185</c:v>
                </c:pt>
                <c:pt idx="817">
                  <c:v>185</c:v>
                </c:pt>
                <c:pt idx="818">
                  <c:v>185</c:v>
                </c:pt>
                <c:pt idx="819">
                  <c:v>185</c:v>
                </c:pt>
                <c:pt idx="820">
                  <c:v>186</c:v>
                </c:pt>
                <c:pt idx="821">
                  <c:v>186</c:v>
                </c:pt>
                <c:pt idx="822">
                  <c:v>187</c:v>
                </c:pt>
                <c:pt idx="823">
                  <c:v>188</c:v>
                </c:pt>
                <c:pt idx="824">
                  <c:v>188</c:v>
                </c:pt>
                <c:pt idx="825">
                  <c:v>189</c:v>
                </c:pt>
                <c:pt idx="826">
                  <c:v>189</c:v>
                </c:pt>
                <c:pt idx="827">
                  <c:v>189</c:v>
                </c:pt>
                <c:pt idx="828">
                  <c:v>189</c:v>
                </c:pt>
                <c:pt idx="829">
                  <c:v>190</c:v>
                </c:pt>
                <c:pt idx="830">
                  <c:v>191</c:v>
                </c:pt>
                <c:pt idx="831">
                  <c:v>191</c:v>
                </c:pt>
                <c:pt idx="832">
                  <c:v>192</c:v>
                </c:pt>
                <c:pt idx="833">
                  <c:v>192</c:v>
                </c:pt>
                <c:pt idx="834">
                  <c:v>193</c:v>
                </c:pt>
                <c:pt idx="835">
                  <c:v>194</c:v>
                </c:pt>
                <c:pt idx="836">
                  <c:v>194</c:v>
                </c:pt>
                <c:pt idx="837">
                  <c:v>194</c:v>
                </c:pt>
                <c:pt idx="838">
                  <c:v>194</c:v>
                </c:pt>
                <c:pt idx="839">
                  <c:v>194</c:v>
                </c:pt>
                <c:pt idx="840">
                  <c:v>194</c:v>
                </c:pt>
                <c:pt idx="841">
                  <c:v>194</c:v>
                </c:pt>
                <c:pt idx="842">
                  <c:v>194</c:v>
                </c:pt>
                <c:pt idx="843">
                  <c:v>194</c:v>
                </c:pt>
                <c:pt idx="844">
                  <c:v>194</c:v>
                </c:pt>
                <c:pt idx="845">
                  <c:v>194</c:v>
                </c:pt>
                <c:pt idx="846">
                  <c:v>195</c:v>
                </c:pt>
                <c:pt idx="847">
                  <c:v>195</c:v>
                </c:pt>
                <c:pt idx="848">
                  <c:v>195</c:v>
                </c:pt>
                <c:pt idx="849">
                  <c:v>196</c:v>
                </c:pt>
                <c:pt idx="850">
                  <c:v>196</c:v>
                </c:pt>
                <c:pt idx="851">
                  <c:v>196</c:v>
                </c:pt>
                <c:pt idx="852">
                  <c:v>196</c:v>
                </c:pt>
                <c:pt idx="853">
                  <c:v>196</c:v>
                </c:pt>
                <c:pt idx="854">
                  <c:v>197</c:v>
                </c:pt>
                <c:pt idx="855">
                  <c:v>197</c:v>
                </c:pt>
                <c:pt idx="856">
                  <c:v>197</c:v>
                </c:pt>
                <c:pt idx="857">
                  <c:v>197</c:v>
                </c:pt>
                <c:pt idx="858">
                  <c:v>197</c:v>
                </c:pt>
                <c:pt idx="859">
                  <c:v>198</c:v>
                </c:pt>
                <c:pt idx="860">
                  <c:v>198</c:v>
                </c:pt>
                <c:pt idx="861">
                  <c:v>198</c:v>
                </c:pt>
                <c:pt idx="862">
                  <c:v>198</c:v>
                </c:pt>
                <c:pt idx="863">
                  <c:v>199</c:v>
                </c:pt>
                <c:pt idx="864">
                  <c:v>199</c:v>
                </c:pt>
                <c:pt idx="865">
                  <c:v>199</c:v>
                </c:pt>
                <c:pt idx="866">
                  <c:v>199</c:v>
                </c:pt>
                <c:pt idx="867">
                  <c:v>200</c:v>
                </c:pt>
                <c:pt idx="868">
                  <c:v>200</c:v>
                </c:pt>
                <c:pt idx="869">
                  <c:v>201</c:v>
                </c:pt>
                <c:pt idx="870">
                  <c:v>201</c:v>
                </c:pt>
                <c:pt idx="871">
                  <c:v>202</c:v>
                </c:pt>
                <c:pt idx="872">
                  <c:v>202</c:v>
                </c:pt>
                <c:pt idx="873">
                  <c:v>202</c:v>
                </c:pt>
                <c:pt idx="874">
                  <c:v>202</c:v>
                </c:pt>
                <c:pt idx="875">
                  <c:v>202</c:v>
                </c:pt>
                <c:pt idx="876">
                  <c:v>203</c:v>
                </c:pt>
                <c:pt idx="877">
                  <c:v>203</c:v>
                </c:pt>
                <c:pt idx="878">
                  <c:v>203</c:v>
                </c:pt>
                <c:pt idx="879">
                  <c:v>203</c:v>
                </c:pt>
                <c:pt idx="880">
                  <c:v>203</c:v>
                </c:pt>
                <c:pt idx="881">
                  <c:v>203</c:v>
                </c:pt>
                <c:pt idx="882">
                  <c:v>203</c:v>
                </c:pt>
                <c:pt idx="883">
                  <c:v>203</c:v>
                </c:pt>
                <c:pt idx="884">
                  <c:v>203</c:v>
                </c:pt>
                <c:pt idx="885">
                  <c:v>203</c:v>
                </c:pt>
                <c:pt idx="886">
                  <c:v>203</c:v>
                </c:pt>
                <c:pt idx="887">
                  <c:v>204</c:v>
                </c:pt>
                <c:pt idx="888">
                  <c:v>205</c:v>
                </c:pt>
                <c:pt idx="889">
                  <c:v>206</c:v>
                </c:pt>
                <c:pt idx="890">
                  <c:v>206</c:v>
                </c:pt>
                <c:pt idx="891">
                  <c:v>207</c:v>
                </c:pt>
                <c:pt idx="892">
                  <c:v>207</c:v>
                </c:pt>
                <c:pt idx="893">
                  <c:v>207</c:v>
                </c:pt>
                <c:pt idx="894">
                  <c:v>207</c:v>
                </c:pt>
                <c:pt idx="895">
                  <c:v>208</c:v>
                </c:pt>
                <c:pt idx="896">
                  <c:v>208</c:v>
                </c:pt>
                <c:pt idx="897">
                  <c:v>209</c:v>
                </c:pt>
                <c:pt idx="898">
                  <c:v>210</c:v>
                </c:pt>
                <c:pt idx="899">
                  <c:v>211</c:v>
                </c:pt>
                <c:pt idx="900">
                  <c:v>211</c:v>
                </c:pt>
                <c:pt idx="901">
                  <c:v>211</c:v>
                </c:pt>
                <c:pt idx="902">
                  <c:v>211</c:v>
                </c:pt>
                <c:pt idx="903">
                  <c:v>211</c:v>
                </c:pt>
                <c:pt idx="904">
                  <c:v>211</c:v>
                </c:pt>
                <c:pt idx="905">
                  <c:v>211</c:v>
                </c:pt>
                <c:pt idx="906">
                  <c:v>212</c:v>
                </c:pt>
                <c:pt idx="907">
                  <c:v>212</c:v>
                </c:pt>
                <c:pt idx="908">
                  <c:v>213</c:v>
                </c:pt>
                <c:pt idx="909">
                  <c:v>213</c:v>
                </c:pt>
                <c:pt idx="910">
                  <c:v>213</c:v>
                </c:pt>
                <c:pt idx="911">
                  <c:v>214</c:v>
                </c:pt>
                <c:pt idx="912">
                  <c:v>215</c:v>
                </c:pt>
                <c:pt idx="913">
                  <c:v>215</c:v>
                </c:pt>
                <c:pt idx="914">
                  <c:v>215</c:v>
                </c:pt>
                <c:pt idx="915">
                  <c:v>215</c:v>
                </c:pt>
                <c:pt idx="916">
                  <c:v>216</c:v>
                </c:pt>
                <c:pt idx="917">
                  <c:v>216</c:v>
                </c:pt>
                <c:pt idx="918">
                  <c:v>216</c:v>
                </c:pt>
                <c:pt idx="919">
                  <c:v>217</c:v>
                </c:pt>
                <c:pt idx="920">
                  <c:v>218</c:v>
                </c:pt>
                <c:pt idx="921">
                  <c:v>218</c:v>
                </c:pt>
                <c:pt idx="922">
                  <c:v>218</c:v>
                </c:pt>
                <c:pt idx="923">
                  <c:v>219</c:v>
                </c:pt>
                <c:pt idx="924">
                  <c:v>219</c:v>
                </c:pt>
                <c:pt idx="925">
                  <c:v>220</c:v>
                </c:pt>
                <c:pt idx="926">
                  <c:v>221</c:v>
                </c:pt>
                <c:pt idx="927">
                  <c:v>222</c:v>
                </c:pt>
                <c:pt idx="928">
                  <c:v>222</c:v>
                </c:pt>
                <c:pt idx="929">
                  <c:v>223</c:v>
                </c:pt>
                <c:pt idx="930">
                  <c:v>224</c:v>
                </c:pt>
                <c:pt idx="931">
                  <c:v>225</c:v>
                </c:pt>
                <c:pt idx="932">
                  <c:v>226</c:v>
                </c:pt>
                <c:pt idx="933">
                  <c:v>227</c:v>
                </c:pt>
                <c:pt idx="934">
                  <c:v>228</c:v>
                </c:pt>
                <c:pt idx="935">
                  <c:v>229</c:v>
                </c:pt>
                <c:pt idx="936">
                  <c:v>230</c:v>
                </c:pt>
                <c:pt idx="937">
                  <c:v>230</c:v>
                </c:pt>
                <c:pt idx="938">
                  <c:v>230</c:v>
                </c:pt>
                <c:pt idx="939">
                  <c:v>230</c:v>
                </c:pt>
                <c:pt idx="940">
                  <c:v>230</c:v>
                </c:pt>
                <c:pt idx="941">
                  <c:v>230</c:v>
                </c:pt>
                <c:pt idx="942">
                  <c:v>230</c:v>
                </c:pt>
                <c:pt idx="943">
                  <c:v>231</c:v>
                </c:pt>
                <c:pt idx="944">
                  <c:v>231</c:v>
                </c:pt>
                <c:pt idx="945">
                  <c:v>231</c:v>
                </c:pt>
                <c:pt idx="946">
                  <c:v>231</c:v>
                </c:pt>
                <c:pt idx="947">
                  <c:v>231</c:v>
                </c:pt>
                <c:pt idx="948">
                  <c:v>232</c:v>
                </c:pt>
                <c:pt idx="949">
                  <c:v>232</c:v>
                </c:pt>
                <c:pt idx="950">
                  <c:v>233</c:v>
                </c:pt>
                <c:pt idx="951">
                  <c:v>234</c:v>
                </c:pt>
                <c:pt idx="952">
                  <c:v>234</c:v>
                </c:pt>
                <c:pt idx="953">
                  <c:v>235</c:v>
                </c:pt>
                <c:pt idx="954">
                  <c:v>235</c:v>
                </c:pt>
                <c:pt idx="955">
                  <c:v>236</c:v>
                </c:pt>
                <c:pt idx="956">
                  <c:v>237</c:v>
                </c:pt>
                <c:pt idx="957">
                  <c:v>237</c:v>
                </c:pt>
                <c:pt idx="958">
                  <c:v>237</c:v>
                </c:pt>
                <c:pt idx="959">
                  <c:v>237</c:v>
                </c:pt>
                <c:pt idx="960">
                  <c:v>238</c:v>
                </c:pt>
                <c:pt idx="961">
                  <c:v>238</c:v>
                </c:pt>
                <c:pt idx="962">
                  <c:v>238</c:v>
                </c:pt>
                <c:pt idx="963">
                  <c:v>238</c:v>
                </c:pt>
                <c:pt idx="964">
                  <c:v>238</c:v>
                </c:pt>
                <c:pt idx="965">
                  <c:v>238</c:v>
                </c:pt>
                <c:pt idx="966">
                  <c:v>239</c:v>
                </c:pt>
                <c:pt idx="967">
                  <c:v>239</c:v>
                </c:pt>
                <c:pt idx="968">
                  <c:v>239</c:v>
                </c:pt>
                <c:pt idx="969">
                  <c:v>239</c:v>
                </c:pt>
                <c:pt idx="970">
                  <c:v>239</c:v>
                </c:pt>
                <c:pt idx="971">
                  <c:v>239</c:v>
                </c:pt>
                <c:pt idx="972">
                  <c:v>239</c:v>
                </c:pt>
                <c:pt idx="973">
                  <c:v>239</c:v>
                </c:pt>
                <c:pt idx="974">
                  <c:v>239</c:v>
                </c:pt>
                <c:pt idx="975">
                  <c:v>239</c:v>
                </c:pt>
                <c:pt idx="976">
                  <c:v>239</c:v>
                </c:pt>
                <c:pt idx="977">
                  <c:v>239</c:v>
                </c:pt>
                <c:pt idx="978">
                  <c:v>239</c:v>
                </c:pt>
                <c:pt idx="979">
                  <c:v>239</c:v>
                </c:pt>
                <c:pt idx="980">
                  <c:v>239</c:v>
                </c:pt>
                <c:pt idx="981">
                  <c:v>239</c:v>
                </c:pt>
                <c:pt idx="982">
                  <c:v>240</c:v>
                </c:pt>
                <c:pt idx="983">
                  <c:v>240</c:v>
                </c:pt>
                <c:pt idx="984">
                  <c:v>240</c:v>
                </c:pt>
                <c:pt idx="985">
                  <c:v>240</c:v>
                </c:pt>
                <c:pt idx="986">
                  <c:v>240</c:v>
                </c:pt>
                <c:pt idx="987">
                  <c:v>240</c:v>
                </c:pt>
                <c:pt idx="988">
                  <c:v>240</c:v>
                </c:pt>
                <c:pt idx="989">
                  <c:v>240</c:v>
                </c:pt>
                <c:pt idx="990">
                  <c:v>240</c:v>
                </c:pt>
                <c:pt idx="991">
                  <c:v>240</c:v>
                </c:pt>
                <c:pt idx="992">
                  <c:v>240</c:v>
                </c:pt>
                <c:pt idx="993">
                  <c:v>240</c:v>
                </c:pt>
                <c:pt idx="994">
                  <c:v>240</c:v>
                </c:pt>
                <c:pt idx="995">
                  <c:v>240</c:v>
                </c:pt>
                <c:pt idx="996">
                  <c:v>240</c:v>
                </c:pt>
                <c:pt idx="997">
                  <c:v>241</c:v>
                </c:pt>
                <c:pt idx="998">
                  <c:v>242</c:v>
                </c:pt>
                <c:pt idx="999">
                  <c:v>243</c:v>
                </c:pt>
                <c:pt idx="1000">
                  <c:v>244</c:v>
                </c:pt>
                <c:pt idx="1001">
                  <c:v>245</c:v>
                </c:pt>
                <c:pt idx="1002">
                  <c:v>246</c:v>
                </c:pt>
                <c:pt idx="1003">
                  <c:v>247</c:v>
                </c:pt>
                <c:pt idx="1004">
                  <c:v>247</c:v>
                </c:pt>
                <c:pt idx="1005">
                  <c:v>248</c:v>
                </c:pt>
                <c:pt idx="1006">
                  <c:v>248</c:v>
                </c:pt>
                <c:pt idx="1007">
                  <c:v>248</c:v>
                </c:pt>
                <c:pt idx="1008">
                  <c:v>249</c:v>
                </c:pt>
                <c:pt idx="1009">
                  <c:v>249</c:v>
                </c:pt>
                <c:pt idx="1010">
                  <c:v>249</c:v>
                </c:pt>
                <c:pt idx="1011">
                  <c:v>249</c:v>
                </c:pt>
                <c:pt idx="1012">
                  <c:v>249</c:v>
                </c:pt>
                <c:pt idx="1013">
                  <c:v>249</c:v>
                </c:pt>
                <c:pt idx="1014">
                  <c:v>249</c:v>
                </c:pt>
                <c:pt idx="1015">
                  <c:v>249</c:v>
                </c:pt>
                <c:pt idx="1016">
                  <c:v>249</c:v>
                </c:pt>
                <c:pt idx="1017">
                  <c:v>249</c:v>
                </c:pt>
                <c:pt idx="1018">
                  <c:v>249</c:v>
                </c:pt>
                <c:pt idx="1019">
                  <c:v>250</c:v>
                </c:pt>
                <c:pt idx="1020">
                  <c:v>250</c:v>
                </c:pt>
                <c:pt idx="1021">
                  <c:v>250</c:v>
                </c:pt>
                <c:pt idx="1022">
                  <c:v>250</c:v>
                </c:pt>
                <c:pt idx="1023">
                  <c:v>250</c:v>
                </c:pt>
                <c:pt idx="1024">
                  <c:v>250</c:v>
                </c:pt>
                <c:pt idx="1025">
                  <c:v>250</c:v>
                </c:pt>
                <c:pt idx="1026">
                  <c:v>251</c:v>
                </c:pt>
                <c:pt idx="1027">
                  <c:v>252</c:v>
                </c:pt>
                <c:pt idx="1028">
                  <c:v>252</c:v>
                </c:pt>
                <c:pt idx="1029">
                  <c:v>252</c:v>
                </c:pt>
                <c:pt idx="1030">
                  <c:v>252</c:v>
                </c:pt>
                <c:pt idx="1031">
                  <c:v>252</c:v>
                </c:pt>
                <c:pt idx="1032">
                  <c:v>252</c:v>
                </c:pt>
                <c:pt idx="1033">
                  <c:v>252</c:v>
                </c:pt>
                <c:pt idx="1034">
                  <c:v>252</c:v>
                </c:pt>
                <c:pt idx="1035">
                  <c:v>252</c:v>
                </c:pt>
                <c:pt idx="1036">
                  <c:v>252</c:v>
                </c:pt>
                <c:pt idx="1037">
                  <c:v>252</c:v>
                </c:pt>
                <c:pt idx="1038">
                  <c:v>253</c:v>
                </c:pt>
                <c:pt idx="1039">
                  <c:v>254</c:v>
                </c:pt>
                <c:pt idx="1040">
                  <c:v>255</c:v>
                </c:pt>
                <c:pt idx="1041">
                  <c:v>255</c:v>
                </c:pt>
                <c:pt idx="1042">
                  <c:v>255</c:v>
                </c:pt>
                <c:pt idx="1043">
                  <c:v>255</c:v>
                </c:pt>
                <c:pt idx="1044">
                  <c:v>255</c:v>
                </c:pt>
                <c:pt idx="1045">
                  <c:v>255</c:v>
                </c:pt>
                <c:pt idx="1046">
                  <c:v>255</c:v>
                </c:pt>
                <c:pt idx="1047">
                  <c:v>255</c:v>
                </c:pt>
                <c:pt idx="1048">
                  <c:v>255</c:v>
                </c:pt>
                <c:pt idx="1049">
                  <c:v>255</c:v>
                </c:pt>
                <c:pt idx="1050">
                  <c:v>255</c:v>
                </c:pt>
                <c:pt idx="1051">
                  <c:v>255</c:v>
                </c:pt>
                <c:pt idx="1052">
                  <c:v>255</c:v>
                </c:pt>
                <c:pt idx="1053">
                  <c:v>255</c:v>
                </c:pt>
                <c:pt idx="1054">
                  <c:v>255</c:v>
                </c:pt>
                <c:pt idx="1055">
                  <c:v>255</c:v>
                </c:pt>
                <c:pt idx="1056">
                  <c:v>255</c:v>
                </c:pt>
                <c:pt idx="1057">
                  <c:v>255</c:v>
                </c:pt>
                <c:pt idx="1058">
                  <c:v>255</c:v>
                </c:pt>
                <c:pt idx="1059">
                  <c:v>255</c:v>
                </c:pt>
                <c:pt idx="1060">
                  <c:v>256</c:v>
                </c:pt>
                <c:pt idx="1061">
                  <c:v>256</c:v>
                </c:pt>
                <c:pt idx="1062">
                  <c:v>256</c:v>
                </c:pt>
                <c:pt idx="1063">
                  <c:v>256</c:v>
                </c:pt>
                <c:pt idx="1064">
                  <c:v>257</c:v>
                </c:pt>
                <c:pt idx="1065">
                  <c:v>258</c:v>
                </c:pt>
                <c:pt idx="1066">
                  <c:v>259</c:v>
                </c:pt>
                <c:pt idx="1067">
                  <c:v>259</c:v>
                </c:pt>
                <c:pt idx="1068">
                  <c:v>259</c:v>
                </c:pt>
                <c:pt idx="1069">
                  <c:v>259</c:v>
                </c:pt>
                <c:pt idx="1070">
                  <c:v>259</c:v>
                </c:pt>
                <c:pt idx="1071">
                  <c:v>259</c:v>
                </c:pt>
                <c:pt idx="1072">
                  <c:v>260</c:v>
                </c:pt>
                <c:pt idx="1073">
                  <c:v>260</c:v>
                </c:pt>
                <c:pt idx="1074">
                  <c:v>260</c:v>
                </c:pt>
                <c:pt idx="1075">
                  <c:v>260</c:v>
                </c:pt>
                <c:pt idx="1076">
                  <c:v>260</c:v>
                </c:pt>
                <c:pt idx="1077">
                  <c:v>260</c:v>
                </c:pt>
                <c:pt idx="1078">
                  <c:v>260</c:v>
                </c:pt>
                <c:pt idx="1079">
                  <c:v>260</c:v>
                </c:pt>
                <c:pt idx="1080">
                  <c:v>261</c:v>
                </c:pt>
                <c:pt idx="1081">
                  <c:v>261</c:v>
                </c:pt>
                <c:pt idx="1082">
                  <c:v>261</c:v>
                </c:pt>
                <c:pt idx="1083">
                  <c:v>261</c:v>
                </c:pt>
                <c:pt idx="1084">
                  <c:v>261</c:v>
                </c:pt>
                <c:pt idx="1085">
                  <c:v>262</c:v>
                </c:pt>
                <c:pt idx="1086">
                  <c:v>263</c:v>
                </c:pt>
                <c:pt idx="1087">
                  <c:v>263</c:v>
                </c:pt>
                <c:pt idx="1088">
                  <c:v>263</c:v>
                </c:pt>
                <c:pt idx="1089">
                  <c:v>263</c:v>
                </c:pt>
                <c:pt idx="1090">
                  <c:v>263</c:v>
                </c:pt>
                <c:pt idx="1091">
                  <c:v>263</c:v>
                </c:pt>
                <c:pt idx="1092">
                  <c:v>263</c:v>
                </c:pt>
                <c:pt idx="1093">
                  <c:v>263</c:v>
                </c:pt>
                <c:pt idx="1094">
                  <c:v>263</c:v>
                </c:pt>
                <c:pt idx="1095">
                  <c:v>263</c:v>
                </c:pt>
                <c:pt idx="1096">
                  <c:v>263</c:v>
                </c:pt>
                <c:pt idx="1097">
                  <c:v>264</c:v>
                </c:pt>
                <c:pt idx="1098">
                  <c:v>264</c:v>
                </c:pt>
                <c:pt idx="1099">
                  <c:v>264</c:v>
                </c:pt>
                <c:pt idx="1100">
                  <c:v>264</c:v>
                </c:pt>
                <c:pt idx="1101">
                  <c:v>265</c:v>
                </c:pt>
                <c:pt idx="1102">
                  <c:v>266</c:v>
                </c:pt>
                <c:pt idx="1103">
                  <c:v>266</c:v>
                </c:pt>
                <c:pt idx="1104">
                  <c:v>266</c:v>
                </c:pt>
                <c:pt idx="1105">
                  <c:v>267</c:v>
                </c:pt>
                <c:pt idx="1106">
                  <c:v>267</c:v>
                </c:pt>
                <c:pt idx="1107">
                  <c:v>268</c:v>
                </c:pt>
                <c:pt idx="1108">
                  <c:v>268</c:v>
                </c:pt>
                <c:pt idx="1109">
                  <c:v>268</c:v>
                </c:pt>
                <c:pt idx="1110">
                  <c:v>269</c:v>
                </c:pt>
                <c:pt idx="1111">
                  <c:v>270</c:v>
                </c:pt>
                <c:pt idx="1112">
                  <c:v>270</c:v>
                </c:pt>
                <c:pt idx="1113">
                  <c:v>271</c:v>
                </c:pt>
                <c:pt idx="1114">
                  <c:v>271</c:v>
                </c:pt>
                <c:pt idx="1115">
                  <c:v>271</c:v>
                </c:pt>
                <c:pt idx="1116">
                  <c:v>271</c:v>
                </c:pt>
                <c:pt idx="1117">
                  <c:v>272</c:v>
                </c:pt>
                <c:pt idx="1118">
                  <c:v>273</c:v>
                </c:pt>
                <c:pt idx="1119">
                  <c:v>274</c:v>
                </c:pt>
                <c:pt idx="1120">
                  <c:v>274</c:v>
                </c:pt>
                <c:pt idx="1121">
                  <c:v>274</c:v>
                </c:pt>
                <c:pt idx="1122">
                  <c:v>275</c:v>
                </c:pt>
                <c:pt idx="1123">
                  <c:v>275</c:v>
                </c:pt>
                <c:pt idx="1124">
                  <c:v>275</c:v>
                </c:pt>
                <c:pt idx="1125">
                  <c:v>275</c:v>
                </c:pt>
                <c:pt idx="1126">
                  <c:v>275</c:v>
                </c:pt>
                <c:pt idx="1127">
                  <c:v>275</c:v>
                </c:pt>
                <c:pt idx="1128">
                  <c:v>275</c:v>
                </c:pt>
                <c:pt idx="1129">
                  <c:v>275</c:v>
                </c:pt>
                <c:pt idx="1130">
                  <c:v>276</c:v>
                </c:pt>
                <c:pt idx="1131">
                  <c:v>276</c:v>
                </c:pt>
                <c:pt idx="1132">
                  <c:v>277</c:v>
                </c:pt>
                <c:pt idx="1133">
                  <c:v>278</c:v>
                </c:pt>
                <c:pt idx="1134">
                  <c:v>279</c:v>
                </c:pt>
                <c:pt idx="1135">
                  <c:v>279</c:v>
                </c:pt>
                <c:pt idx="1136">
                  <c:v>280</c:v>
                </c:pt>
                <c:pt idx="1137">
                  <c:v>281</c:v>
                </c:pt>
                <c:pt idx="1138">
                  <c:v>281</c:v>
                </c:pt>
                <c:pt idx="1139">
                  <c:v>282</c:v>
                </c:pt>
                <c:pt idx="1140">
                  <c:v>282</c:v>
                </c:pt>
                <c:pt idx="1141">
                  <c:v>282</c:v>
                </c:pt>
                <c:pt idx="1142">
                  <c:v>282</c:v>
                </c:pt>
                <c:pt idx="1143">
                  <c:v>282</c:v>
                </c:pt>
                <c:pt idx="1144">
                  <c:v>282</c:v>
                </c:pt>
                <c:pt idx="1145">
                  <c:v>282</c:v>
                </c:pt>
                <c:pt idx="1146">
                  <c:v>282</c:v>
                </c:pt>
                <c:pt idx="1147">
                  <c:v>283</c:v>
                </c:pt>
                <c:pt idx="1148">
                  <c:v>283</c:v>
                </c:pt>
                <c:pt idx="1149">
                  <c:v>284</c:v>
                </c:pt>
                <c:pt idx="1150">
                  <c:v>284</c:v>
                </c:pt>
                <c:pt idx="1151">
                  <c:v>284</c:v>
                </c:pt>
                <c:pt idx="1152">
                  <c:v>284</c:v>
                </c:pt>
                <c:pt idx="1153">
                  <c:v>284</c:v>
                </c:pt>
                <c:pt idx="1154">
                  <c:v>284</c:v>
                </c:pt>
                <c:pt idx="1155">
                  <c:v>284</c:v>
                </c:pt>
                <c:pt idx="1156">
                  <c:v>284</c:v>
                </c:pt>
                <c:pt idx="1157">
                  <c:v>284</c:v>
                </c:pt>
                <c:pt idx="1158">
                  <c:v>285</c:v>
                </c:pt>
                <c:pt idx="1159">
                  <c:v>285</c:v>
                </c:pt>
                <c:pt idx="1160">
                  <c:v>285</c:v>
                </c:pt>
                <c:pt idx="1161">
                  <c:v>285</c:v>
                </c:pt>
                <c:pt idx="1162">
                  <c:v>285</c:v>
                </c:pt>
                <c:pt idx="1163">
                  <c:v>285</c:v>
                </c:pt>
                <c:pt idx="1164">
                  <c:v>285</c:v>
                </c:pt>
                <c:pt idx="1165">
                  <c:v>285</c:v>
                </c:pt>
                <c:pt idx="1166">
                  <c:v>285</c:v>
                </c:pt>
                <c:pt idx="1167">
                  <c:v>285</c:v>
                </c:pt>
                <c:pt idx="1168">
                  <c:v>285</c:v>
                </c:pt>
                <c:pt idx="1169">
                  <c:v>285</c:v>
                </c:pt>
                <c:pt idx="1170">
                  <c:v>285</c:v>
                </c:pt>
                <c:pt idx="1171">
                  <c:v>286</c:v>
                </c:pt>
                <c:pt idx="1172">
                  <c:v>286</c:v>
                </c:pt>
                <c:pt idx="1173">
                  <c:v>286</c:v>
                </c:pt>
                <c:pt idx="1174">
                  <c:v>286</c:v>
                </c:pt>
                <c:pt idx="1175">
                  <c:v>286</c:v>
                </c:pt>
                <c:pt idx="1176">
                  <c:v>286</c:v>
                </c:pt>
                <c:pt idx="1177">
                  <c:v>286</c:v>
                </c:pt>
                <c:pt idx="1178">
                  <c:v>286</c:v>
                </c:pt>
                <c:pt idx="1179">
                  <c:v>287</c:v>
                </c:pt>
                <c:pt idx="1180">
                  <c:v>287</c:v>
                </c:pt>
                <c:pt idx="1181">
                  <c:v>287</c:v>
                </c:pt>
                <c:pt idx="1182">
                  <c:v>287</c:v>
                </c:pt>
                <c:pt idx="1183">
                  <c:v>288</c:v>
                </c:pt>
                <c:pt idx="1184">
                  <c:v>288</c:v>
                </c:pt>
                <c:pt idx="1185">
                  <c:v>288</c:v>
                </c:pt>
                <c:pt idx="1186">
                  <c:v>289</c:v>
                </c:pt>
                <c:pt idx="1187">
                  <c:v>289</c:v>
                </c:pt>
                <c:pt idx="1188">
                  <c:v>289</c:v>
                </c:pt>
                <c:pt idx="1189">
                  <c:v>289</c:v>
                </c:pt>
                <c:pt idx="1190">
                  <c:v>289</c:v>
                </c:pt>
                <c:pt idx="1191">
                  <c:v>289</c:v>
                </c:pt>
                <c:pt idx="1192">
                  <c:v>289</c:v>
                </c:pt>
                <c:pt idx="1193">
                  <c:v>289</c:v>
                </c:pt>
                <c:pt idx="1194">
                  <c:v>289</c:v>
                </c:pt>
                <c:pt idx="1195">
                  <c:v>289</c:v>
                </c:pt>
                <c:pt idx="1196">
                  <c:v>289</c:v>
                </c:pt>
                <c:pt idx="1197">
                  <c:v>289</c:v>
                </c:pt>
                <c:pt idx="1198">
                  <c:v>290</c:v>
                </c:pt>
                <c:pt idx="1199">
                  <c:v>291</c:v>
                </c:pt>
                <c:pt idx="1200">
                  <c:v>291</c:v>
                </c:pt>
                <c:pt idx="1201">
                  <c:v>291</c:v>
                </c:pt>
                <c:pt idx="1202">
                  <c:v>292</c:v>
                </c:pt>
                <c:pt idx="1203">
                  <c:v>292</c:v>
                </c:pt>
                <c:pt idx="1204">
                  <c:v>292</c:v>
                </c:pt>
                <c:pt idx="1205">
                  <c:v>292</c:v>
                </c:pt>
                <c:pt idx="1206">
                  <c:v>293</c:v>
                </c:pt>
                <c:pt idx="1207">
                  <c:v>294</c:v>
                </c:pt>
                <c:pt idx="1208">
                  <c:v>295</c:v>
                </c:pt>
                <c:pt idx="1209">
                  <c:v>295</c:v>
                </c:pt>
                <c:pt idx="1210">
                  <c:v>295</c:v>
                </c:pt>
                <c:pt idx="1211">
                  <c:v>295</c:v>
                </c:pt>
                <c:pt idx="1212">
                  <c:v>295</c:v>
                </c:pt>
                <c:pt idx="1213">
                  <c:v>295</c:v>
                </c:pt>
                <c:pt idx="1214">
                  <c:v>295</c:v>
                </c:pt>
                <c:pt idx="1215">
                  <c:v>295</c:v>
                </c:pt>
                <c:pt idx="1216">
                  <c:v>295</c:v>
                </c:pt>
                <c:pt idx="1217">
                  <c:v>296</c:v>
                </c:pt>
                <c:pt idx="1218">
                  <c:v>297</c:v>
                </c:pt>
                <c:pt idx="1219">
                  <c:v>297</c:v>
                </c:pt>
                <c:pt idx="1220">
                  <c:v>297</c:v>
                </c:pt>
                <c:pt idx="1221">
                  <c:v>297</c:v>
                </c:pt>
                <c:pt idx="1222">
                  <c:v>297</c:v>
                </c:pt>
                <c:pt idx="1223">
                  <c:v>298</c:v>
                </c:pt>
                <c:pt idx="1224">
                  <c:v>299</c:v>
                </c:pt>
                <c:pt idx="1225">
                  <c:v>299</c:v>
                </c:pt>
                <c:pt idx="1226">
                  <c:v>300</c:v>
                </c:pt>
                <c:pt idx="1227">
                  <c:v>300</c:v>
                </c:pt>
                <c:pt idx="1228">
                  <c:v>300</c:v>
                </c:pt>
                <c:pt idx="1229">
                  <c:v>300</c:v>
                </c:pt>
                <c:pt idx="1230">
                  <c:v>301</c:v>
                </c:pt>
                <c:pt idx="1231">
                  <c:v>302</c:v>
                </c:pt>
                <c:pt idx="1232">
                  <c:v>302</c:v>
                </c:pt>
                <c:pt idx="1233">
                  <c:v>303</c:v>
                </c:pt>
                <c:pt idx="1234">
                  <c:v>303</c:v>
                </c:pt>
                <c:pt idx="1235">
                  <c:v>303</c:v>
                </c:pt>
                <c:pt idx="1236">
                  <c:v>303</c:v>
                </c:pt>
                <c:pt idx="1237">
                  <c:v>304</c:v>
                </c:pt>
                <c:pt idx="1238">
                  <c:v>304</c:v>
                </c:pt>
                <c:pt idx="1239">
                  <c:v>304</c:v>
                </c:pt>
                <c:pt idx="1240">
                  <c:v>304</c:v>
                </c:pt>
                <c:pt idx="1241">
                  <c:v>304</c:v>
                </c:pt>
                <c:pt idx="1242">
                  <c:v>304</c:v>
                </c:pt>
                <c:pt idx="1243">
                  <c:v>305</c:v>
                </c:pt>
                <c:pt idx="1244">
                  <c:v>305</c:v>
                </c:pt>
                <c:pt idx="1245">
                  <c:v>305</c:v>
                </c:pt>
                <c:pt idx="1246">
                  <c:v>306</c:v>
                </c:pt>
                <c:pt idx="1247">
                  <c:v>307</c:v>
                </c:pt>
                <c:pt idx="1248">
                  <c:v>308</c:v>
                </c:pt>
                <c:pt idx="1249">
                  <c:v>308</c:v>
                </c:pt>
                <c:pt idx="1250">
                  <c:v>308</c:v>
                </c:pt>
                <c:pt idx="1251">
                  <c:v>308</c:v>
                </c:pt>
                <c:pt idx="1252">
                  <c:v>308</c:v>
                </c:pt>
                <c:pt idx="1253">
                  <c:v>308</c:v>
                </c:pt>
                <c:pt idx="1254">
                  <c:v>308</c:v>
                </c:pt>
                <c:pt idx="1255">
                  <c:v>308</c:v>
                </c:pt>
                <c:pt idx="1256">
                  <c:v>308</c:v>
                </c:pt>
                <c:pt idx="1257">
                  <c:v>309</c:v>
                </c:pt>
                <c:pt idx="1258">
                  <c:v>309</c:v>
                </c:pt>
                <c:pt idx="1259">
                  <c:v>309</c:v>
                </c:pt>
                <c:pt idx="1260">
                  <c:v>309</c:v>
                </c:pt>
                <c:pt idx="1261">
                  <c:v>310</c:v>
                </c:pt>
                <c:pt idx="1262">
                  <c:v>311</c:v>
                </c:pt>
                <c:pt idx="1263">
                  <c:v>312</c:v>
                </c:pt>
                <c:pt idx="1264">
                  <c:v>312</c:v>
                </c:pt>
                <c:pt idx="1265">
                  <c:v>312</c:v>
                </c:pt>
                <c:pt idx="1266">
                  <c:v>312</c:v>
                </c:pt>
                <c:pt idx="1267">
                  <c:v>312</c:v>
                </c:pt>
                <c:pt idx="1268">
                  <c:v>313</c:v>
                </c:pt>
                <c:pt idx="1269">
                  <c:v>313</c:v>
                </c:pt>
                <c:pt idx="1270">
                  <c:v>313</c:v>
                </c:pt>
                <c:pt idx="1271">
                  <c:v>313</c:v>
                </c:pt>
                <c:pt idx="1272">
                  <c:v>313</c:v>
                </c:pt>
                <c:pt idx="1273">
                  <c:v>313</c:v>
                </c:pt>
                <c:pt idx="1274">
                  <c:v>313</c:v>
                </c:pt>
                <c:pt idx="1275">
                  <c:v>313</c:v>
                </c:pt>
                <c:pt idx="1276">
                  <c:v>313</c:v>
                </c:pt>
                <c:pt idx="1277">
                  <c:v>313</c:v>
                </c:pt>
                <c:pt idx="1278">
                  <c:v>314</c:v>
                </c:pt>
                <c:pt idx="1279">
                  <c:v>314</c:v>
                </c:pt>
                <c:pt idx="1280">
                  <c:v>314</c:v>
                </c:pt>
                <c:pt idx="1281">
                  <c:v>314</c:v>
                </c:pt>
                <c:pt idx="1282">
                  <c:v>314</c:v>
                </c:pt>
                <c:pt idx="1283">
                  <c:v>314</c:v>
                </c:pt>
                <c:pt idx="1284">
                  <c:v>314</c:v>
                </c:pt>
                <c:pt idx="1285">
                  <c:v>314</c:v>
                </c:pt>
                <c:pt idx="1286">
                  <c:v>314</c:v>
                </c:pt>
                <c:pt idx="1287">
                  <c:v>314</c:v>
                </c:pt>
                <c:pt idx="1288">
                  <c:v>314</c:v>
                </c:pt>
                <c:pt idx="1289">
                  <c:v>314</c:v>
                </c:pt>
                <c:pt idx="1290">
                  <c:v>314</c:v>
                </c:pt>
                <c:pt idx="1291">
                  <c:v>314</c:v>
                </c:pt>
                <c:pt idx="1292">
                  <c:v>314</c:v>
                </c:pt>
                <c:pt idx="1293">
                  <c:v>314</c:v>
                </c:pt>
                <c:pt idx="1294">
                  <c:v>314</c:v>
                </c:pt>
                <c:pt idx="1295">
                  <c:v>314</c:v>
                </c:pt>
                <c:pt idx="1296">
                  <c:v>314</c:v>
                </c:pt>
                <c:pt idx="1297">
                  <c:v>314</c:v>
                </c:pt>
                <c:pt idx="1298">
                  <c:v>314</c:v>
                </c:pt>
                <c:pt idx="1299">
                  <c:v>314</c:v>
                </c:pt>
                <c:pt idx="1300">
                  <c:v>314</c:v>
                </c:pt>
                <c:pt idx="1301">
                  <c:v>314</c:v>
                </c:pt>
                <c:pt idx="1302">
                  <c:v>314</c:v>
                </c:pt>
                <c:pt idx="1303">
                  <c:v>314</c:v>
                </c:pt>
                <c:pt idx="1304">
                  <c:v>314</c:v>
                </c:pt>
                <c:pt idx="1305">
                  <c:v>314</c:v>
                </c:pt>
                <c:pt idx="1306">
                  <c:v>314</c:v>
                </c:pt>
                <c:pt idx="1307">
                  <c:v>314</c:v>
                </c:pt>
                <c:pt idx="1308">
                  <c:v>314</c:v>
                </c:pt>
                <c:pt idx="1309">
                  <c:v>314</c:v>
                </c:pt>
                <c:pt idx="1310">
                  <c:v>314</c:v>
                </c:pt>
                <c:pt idx="1311">
                  <c:v>314</c:v>
                </c:pt>
                <c:pt idx="1312">
                  <c:v>314</c:v>
                </c:pt>
                <c:pt idx="1313">
                  <c:v>314</c:v>
                </c:pt>
                <c:pt idx="1314">
                  <c:v>314</c:v>
                </c:pt>
                <c:pt idx="1315">
                  <c:v>314</c:v>
                </c:pt>
                <c:pt idx="1316">
                  <c:v>314</c:v>
                </c:pt>
                <c:pt idx="1317">
                  <c:v>314</c:v>
                </c:pt>
                <c:pt idx="1318">
                  <c:v>315</c:v>
                </c:pt>
                <c:pt idx="1319">
                  <c:v>315</c:v>
                </c:pt>
                <c:pt idx="1320">
                  <c:v>315</c:v>
                </c:pt>
                <c:pt idx="1321">
                  <c:v>315</c:v>
                </c:pt>
                <c:pt idx="1322">
                  <c:v>315</c:v>
                </c:pt>
                <c:pt idx="1323">
                  <c:v>315</c:v>
                </c:pt>
                <c:pt idx="1324">
                  <c:v>315</c:v>
                </c:pt>
                <c:pt idx="1325">
                  <c:v>316</c:v>
                </c:pt>
                <c:pt idx="1326">
                  <c:v>316</c:v>
                </c:pt>
                <c:pt idx="1327">
                  <c:v>316</c:v>
                </c:pt>
                <c:pt idx="1328">
                  <c:v>316</c:v>
                </c:pt>
                <c:pt idx="1329">
                  <c:v>317</c:v>
                </c:pt>
                <c:pt idx="1330">
                  <c:v>317</c:v>
                </c:pt>
                <c:pt idx="1331">
                  <c:v>317</c:v>
                </c:pt>
                <c:pt idx="1332">
                  <c:v>318</c:v>
                </c:pt>
                <c:pt idx="1333">
                  <c:v>318</c:v>
                </c:pt>
                <c:pt idx="1334">
                  <c:v>319</c:v>
                </c:pt>
                <c:pt idx="1335">
                  <c:v>319</c:v>
                </c:pt>
                <c:pt idx="1336">
                  <c:v>319</c:v>
                </c:pt>
                <c:pt idx="1337">
                  <c:v>319</c:v>
                </c:pt>
                <c:pt idx="1338">
                  <c:v>319</c:v>
                </c:pt>
                <c:pt idx="1339">
                  <c:v>319</c:v>
                </c:pt>
                <c:pt idx="1340">
                  <c:v>320</c:v>
                </c:pt>
                <c:pt idx="1341">
                  <c:v>321</c:v>
                </c:pt>
                <c:pt idx="1342">
                  <c:v>322</c:v>
                </c:pt>
                <c:pt idx="1343">
                  <c:v>323</c:v>
                </c:pt>
                <c:pt idx="1344">
                  <c:v>323</c:v>
                </c:pt>
                <c:pt idx="1345">
                  <c:v>324</c:v>
                </c:pt>
                <c:pt idx="1346">
                  <c:v>324</c:v>
                </c:pt>
                <c:pt idx="1347">
                  <c:v>324</c:v>
                </c:pt>
                <c:pt idx="1348">
                  <c:v>324</c:v>
                </c:pt>
                <c:pt idx="1349">
                  <c:v>325</c:v>
                </c:pt>
                <c:pt idx="1350">
                  <c:v>325</c:v>
                </c:pt>
                <c:pt idx="1351">
                  <c:v>325</c:v>
                </c:pt>
                <c:pt idx="1352">
                  <c:v>325</c:v>
                </c:pt>
                <c:pt idx="1353">
                  <c:v>325</c:v>
                </c:pt>
                <c:pt idx="1354">
                  <c:v>325</c:v>
                </c:pt>
                <c:pt idx="1355">
                  <c:v>326</c:v>
                </c:pt>
                <c:pt idx="1356">
                  <c:v>326</c:v>
                </c:pt>
                <c:pt idx="1357">
                  <c:v>327</c:v>
                </c:pt>
                <c:pt idx="1358">
                  <c:v>328</c:v>
                </c:pt>
                <c:pt idx="1359">
                  <c:v>329</c:v>
                </c:pt>
                <c:pt idx="1360">
                  <c:v>329</c:v>
                </c:pt>
                <c:pt idx="1361">
                  <c:v>329</c:v>
                </c:pt>
                <c:pt idx="1362">
                  <c:v>329</c:v>
                </c:pt>
                <c:pt idx="1363">
                  <c:v>330</c:v>
                </c:pt>
                <c:pt idx="1364">
                  <c:v>331</c:v>
                </c:pt>
                <c:pt idx="1365">
                  <c:v>331</c:v>
                </c:pt>
                <c:pt idx="1366">
                  <c:v>332</c:v>
                </c:pt>
                <c:pt idx="1367">
                  <c:v>332</c:v>
                </c:pt>
                <c:pt idx="1368">
                  <c:v>332</c:v>
                </c:pt>
                <c:pt idx="1369">
                  <c:v>332</c:v>
                </c:pt>
                <c:pt idx="1370">
                  <c:v>332</c:v>
                </c:pt>
                <c:pt idx="1371">
                  <c:v>333</c:v>
                </c:pt>
                <c:pt idx="1372">
                  <c:v>334</c:v>
                </c:pt>
                <c:pt idx="1373">
                  <c:v>334</c:v>
                </c:pt>
                <c:pt idx="1374">
                  <c:v>334</c:v>
                </c:pt>
                <c:pt idx="1375">
                  <c:v>334</c:v>
                </c:pt>
                <c:pt idx="1376">
                  <c:v>334</c:v>
                </c:pt>
                <c:pt idx="1377">
                  <c:v>334</c:v>
                </c:pt>
                <c:pt idx="1378">
                  <c:v>334</c:v>
                </c:pt>
                <c:pt idx="1379">
                  <c:v>334</c:v>
                </c:pt>
                <c:pt idx="1380">
                  <c:v>335</c:v>
                </c:pt>
                <c:pt idx="1381">
                  <c:v>335</c:v>
                </c:pt>
                <c:pt idx="1382">
                  <c:v>335</c:v>
                </c:pt>
                <c:pt idx="1383">
                  <c:v>335</c:v>
                </c:pt>
                <c:pt idx="1384">
                  <c:v>335</c:v>
                </c:pt>
                <c:pt idx="1385">
                  <c:v>336</c:v>
                </c:pt>
                <c:pt idx="1386">
                  <c:v>337</c:v>
                </c:pt>
                <c:pt idx="1387">
                  <c:v>337</c:v>
                </c:pt>
                <c:pt idx="1388">
                  <c:v>338</c:v>
                </c:pt>
                <c:pt idx="1389">
                  <c:v>338</c:v>
                </c:pt>
                <c:pt idx="1390">
                  <c:v>338</c:v>
                </c:pt>
                <c:pt idx="1391">
                  <c:v>338</c:v>
                </c:pt>
                <c:pt idx="1392">
                  <c:v>338</c:v>
                </c:pt>
                <c:pt idx="1393">
                  <c:v>338</c:v>
                </c:pt>
                <c:pt idx="1394">
                  <c:v>339</c:v>
                </c:pt>
                <c:pt idx="1395">
                  <c:v>340</c:v>
                </c:pt>
                <c:pt idx="1396">
                  <c:v>341</c:v>
                </c:pt>
                <c:pt idx="1397">
                  <c:v>341</c:v>
                </c:pt>
                <c:pt idx="1398">
                  <c:v>341</c:v>
                </c:pt>
                <c:pt idx="1399">
                  <c:v>342</c:v>
                </c:pt>
                <c:pt idx="1400">
                  <c:v>343</c:v>
                </c:pt>
                <c:pt idx="1401">
                  <c:v>343</c:v>
                </c:pt>
                <c:pt idx="1402">
                  <c:v>344</c:v>
                </c:pt>
                <c:pt idx="1403">
                  <c:v>344</c:v>
                </c:pt>
                <c:pt idx="1404">
                  <c:v>344</c:v>
                </c:pt>
                <c:pt idx="1405">
                  <c:v>344</c:v>
                </c:pt>
                <c:pt idx="1406">
                  <c:v>344</c:v>
                </c:pt>
                <c:pt idx="1407">
                  <c:v>344</c:v>
                </c:pt>
                <c:pt idx="1408">
                  <c:v>345</c:v>
                </c:pt>
                <c:pt idx="1409">
                  <c:v>345</c:v>
                </c:pt>
                <c:pt idx="1410">
                  <c:v>345</c:v>
                </c:pt>
                <c:pt idx="1411">
                  <c:v>346</c:v>
                </c:pt>
                <c:pt idx="1412">
                  <c:v>347</c:v>
                </c:pt>
                <c:pt idx="1413">
                  <c:v>348</c:v>
                </c:pt>
                <c:pt idx="1414">
                  <c:v>349</c:v>
                </c:pt>
                <c:pt idx="1415">
                  <c:v>349</c:v>
                </c:pt>
                <c:pt idx="1416">
                  <c:v>349</c:v>
                </c:pt>
                <c:pt idx="1417">
                  <c:v>349</c:v>
                </c:pt>
                <c:pt idx="1418">
                  <c:v>349</c:v>
                </c:pt>
                <c:pt idx="1419">
                  <c:v>349</c:v>
                </c:pt>
                <c:pt idx="1420">
                  <c:v>349</c:v>
                </c:pt>
                <c:pt idx="1421">
                  <c:v>349</c:v>
                </c:pt>
                <c:pt idx="1422">
                  <c:v>349</c:v>
                </c:pt>
                <c:pt idx="1423">
                  <c:v>349</c:v>
                </c:pt>
                <c:pt idx="1424">
                  <c:v>350</c:v>
                </c:pt>
                <c:pt idx="1425">
                  <c:v>351</c:v>
                </c:pt>
                <c:pt idx="1426">
                  <c:v>351</c:v>
                </c:pt>
                <c:pt idx="1427">
                  <c:v>351</c:v>
                </c:pt>
                <c:pt idx="1428">
                  <c:v>351</c:v>
                </c:pt>
                <c:pt idx="1429">
                  <c:v>352</c:v>
                </c:pt>
                <c:pt idx="1430">
                  <c:v>352</c:v>
                </c:pt>
                <c:pt idx="1431">
                  <c:v>352</c:v>
                </c:pt>
                <c:pt idx="1432">
                  <c:v>353</c:v>
                </c:pt>
                <c:pt idx="1433">
                  <c:v>353</c:v>
                </c:pt>
                <c:pt idx="1434">
                  <c:v>353</c:v>
                </c:pt>
                <c:pt idx="1435">
                  <c:v>354</c:v>
                </c:pt>
                <c:pt idx="1436">
                  <c:v>354</c:v>
                </c:pt>
                <c:pt idx="1437">
                  <c:v>354</c:v>
                </c:pt>
                <c:pt idx="1438">
                  <c:v>354</c:v>
                </c:pt>
                <c:pt idx="1439">
                  <c:v>354</c:v>
                </c:pt>
                <c:pt idx="1440">
                  <c:v>355</c:v>
                </c:pt>
                <c:pt idx="1441">
                  <c:v>355</c:v>
                </c:pt>
                <c:pt idx="1442">
                  <c:v>355</c:v>
                </c:pt>
                <c:pt idx="1443">
                  <c:v>355</c:v>
                </c:pt>
                <c:pt idx="1444">
                  <c:v>356</c:v>
                </c:pt>
                <c:pt idx="1445">
                  <c:v>357</c:v>
                </c:pt>
                <c:pt idx="1446">
                  <c:v>358</c:v>
                </c:pt>
                <c:pt idx="1447">
                  <c:v>359</c:v>
                </c:pt>
                <c:pt idx="1448">
                  <c:v>359</c:v>
                </c:pt>
                <c:pt idx="1449">
                  <c:v>359</c:v>
                </c:pt>
                <c:pt idx="1450">
                  <c:v>359</c:v>
                </c:pt>
                <c:pt idx="1451">
                  <c:v>359</c:v>
                </c:pt>
                <c:pt idx="1452">
                  <c:v>359</c:v>
                </c:pt>
                <c:pt idx="1453">
                  <c:v>359</c:v>
                </c:pt>
                <c:pt idx="1454">
                  <c:v>359</c:v>
                </c:pt>
                <c:pt idx="1455">
                  <c:v>359</c:v>
                </c:pt>
                <c:pt idx="1456">
                  <c:v>359</c:v>
                </c:pt>
                <c:pt idx="1457">
                  <c:v>359</c:v>
                </c:pt>
                <c:pt idx="1458">
                  <c:v>360</c:v>
                </c:pt>
                <c:pt idx="1459">
                  <c:v>361</c:v>
                </c:pt>
                <c:pt idx="1460">
                  <c:v>361</c:v>
                </c:pt>
                <c:pt idx="1461">
                  <c:v>361</c:v>
                </c:pt>
                <c:pt idx="1462">
                  <c:v>361</c:v>
                </c:pt>
                <c:pt idx="1463">
                  <c:v>361</c:v>
                </c:pt>
                <c:pt idx="1464">
                  <c:v>361</c:v>
                </c:pt>
                <c:pt idx="1465">
                  <c:v>361</c:v>
                </c:pt>
                <c:pt idx="1466">
                  <c:v>361</c:v>
                </c:pt>
                <c:pt idx="1467">
                  <c:v>361</c:v>
                </c:pt>
                <c:pt idx="1468">
                  <c:v>361</c:v>
                </c:pt>
                <c:pt idx="1469">
                  <c:v>361</c:v>
                </c:pt>
                <c:pt idx="1470">
                  <c:v>361</c:v>
                </c:pt>
                <c:pt idx="1471">
                  <c:v>362</c:v>
                </c:pt>
                <c:pt idx="1472">
                  <c:v>362</c:v>
                </c:pt>
                <c:pt idx="1473">
                  <c:v>362</c:v>
                </c:pt>
                <c:pt idx="1474">
                  <c:v>362</c:v>
                </c:pt>
                <c:pt idx="1475">
                  <c:v>362</c:v>
                </c:pt>
                <c:pt idx="1476">
                  <c:v>362</c:v>
                </c:pt>
                <c:pt idx="1477">
                  <c:v>362</c:v>
                </c:pt>
                <c:pt idx="1478">
                  <c:v>362</c:v>
                </c:pt>
                <c:pt idx="1479">
                  <c:v>362</c:v>
                </c:pt>
                <c:pt idx="1480">
                  <c:v>363</c:v>
                </c:pt>
                <c:pt idx="1481">
                  <c:v>363</c:v>
                </c:pt>
                <c:pt idx="1482">
                  <c:v>363</c:v>
                </c:pt>
                <c:pt idx="1483">
                  <c:v>363</c:v>
                </c:pt>
                <c:pt idx="1484">
                  <c:v>363</c:v>
                </c:pt>
                <c:pt idx="1485">
                  <c:v>363</c:v>
                </c:pt>
                <c:pt idx="1486">
                  <c:v>363</c:v>
                </c:pt>
                <c:pt idx="1487">
                  <c:v>363</c:v>
                </c:pt>
                <c:pt idx="1488">
                  <c:v>363</c:v>
                </c:pt>
                <c:pt idx="1489">
                  <c:v>363</c:v>
                </c:pt>
                <c:pt idx="1490">
                  <c:v>363</c:v>
                </c:pt>
                <c:pt idx="1491">
                  <c:v>363</c:v>
                </c:pt>
                <c:pt idx="1492">
                  <c:v>363</c:v>
                </c:pt>
                <c:pt idx="1493">
                  <c:v>363</c:v>
                </c:pt>
                <c:pt idx="1494">
                  <c:v>363</c:v>
                </c:pt>
                <c:pt idx="1495">
                  <c:v>363</c:v>
                </c:pt>
                <c:pt idx="1496">
                  <c:v>364</c:v>
                </c:pt>
                <c:pt idx="1497">
                  <c:v>365</c:v>
                </c:pt>
                <c:pt idx="1498">
                  <c:v>365</c:v>
                </c:pt>
                <c:pt idx="1499">
                  <c:v>366</c:v>
                </c:pt>
                <c:pt idx="1500">
                  <c:v>366</c:v>
                </c:pt>
                <c:pt idx="1501">
                  <c:v>366</c:v>
                </c:pt>
                <c:pt idx="1502">
                  <c:v>366</c:v>
                </c:pt>
                <c:pt idx="1503">
                  <c:v>366</c:v>
                </c:pt>
                <c:pt idx="1504">
                  <c:v>366</c:v>
                </c:pt>
                <c:pt idx="1505">
                  <c:v>366</c:v>
                </c:pt>
                <c:pt idx="1506">
                  <c:v>366</c:v>
                </c:pt>
                <c:pt idx="1507">
                  <c:v>367</c:v>
                </c:pt>
                <c:pt idx="1508">
                  <c:v>367</c:v>
                </c:pt>
                <c:pt idx="1509">
                  <c:v>367</c:v>
                </c:pt>
                <c:pt idx="1510">
                  <c:v>367</c:v>
                </c:pt>
                <c:pt idx="1511">
                  <c:v>368</c:v>
                </c:pt>
                <c:pt idx="1512">
                  <c:v>368</c:v>
                </c:pt>
                <c:pt idx="1513">
                  <c:v>369</c:v>
                </c:pt>
                <c:pt idx="1514">
                  <c:v>369</c:v>
                </c:pt>
                <c:pt idx="1515">
                  <c:v>369</c:v>
                </c:pt>
                <c:pt idx="1516">
                  <c:v>369</c:v>
                </c:pt>
                <c:pt idx="1517">
                  <c:v>369</c:v>
                </c:pt>
                <c:pt idx="1518">
                  <c:v>369</c:v>
                </c:pt>
                <c:pt idx="1519">
                  <c:v>369</c:v>
                </c:pt>
                <c:pt idx="1520">
                  <c:v>369</c:v>
                </c:pt>
                <c:pt idx="1521">
                  <c:v>370</c:v>
                </c:pt>
                <c:pt idx="1522">
                  <c:v>370</c:v>
                </c:pt>
                <c:pt idx="1523">
                  <c:v>370</c:v>
                </c:pt>
                <c:pt idx="1524">
                  <c:v>370</c:v>
                </c:pt>
                <c:pt idx="1525">
                  <c:v>371</c:v>
                </c:pt>
                <c:pt idx="1526">
                  <c:v>371</c:v>
                </c:pt>
                <c:pt idx="1527">
                  <c:v>371</c:v>
                </c:pt>
                <c:pt idx="1528">
                  <c:v>371</c:v>
                </c:pt>
                <c:pt idx="1529">
                  <c:v>372</c:v>
                </c:pt>
                <c:pt idx="1530">
                  <c:v>372</c:v>
                </c:pt>
                <c:pt idx="1531">
                  <c:v>372</c:v>
                </c:pt>
                <c:pt idx="1532">
                  <c:v>373</c:v>
                </c:pt>
                <c:pt idx="1533">
                  <c:v>373</c:v>
                </c:pt>
                <c:pt idx="1534">
                  <c:v>373</c:v>
                </c:pt>
                <c:pt idx="1535">
                  <c:v>373</c:v>
                </c:pt>
                <c:pt idx="1536">
                  <c:v>374</c:v>
                </c:pt>
                <c:pt idx="1537">
                  <c:v>374</c:v>
                </c:pt>
                <c:pt idx="1538">
                  <c:v>374</c:v>
                </c:pt>
                <c:pt idx="1539">
                  <c:v>374</c:v>
                </c:pt>
                <c:pt idx="1540">
                  <c:v>375</c:v>
                </c:pt>
                <c:pt idx="1541">
                  <c:v>375</c:v>
                </c:pt>
                <c:pt idx="1542">
                  <c:v>375</c:v>
                </c:pt>
                <c:pt idx="1543">
                  <c:v>375</c:v>
                </c:pt>
                <c:pt idx="1544">
                  <c:v>375</c:v>
                </c:pt>
                <c:pt idx="1545">
                  <c:v>375</c:v>
                </c:pt>
                <c:pt idx="1546">
                  <c:v>375</c:v>
                </c:pt>
                <c:pt idx="1547">
                  <c:v>375</c:v>
                </c:pt>
                <c:pt idx="1548">
                  <c:v>375</c:v>
                </c:pt>
                <c:pt idx="1549">
                  <c:v>376</c:v>
                </c:pt>
                <c:pt idx="1550">
                  <c:v>376</c:v>
                </c:pt>
                <c:pt idx="1551">
                  <c:v>376</c:v>
                </c:pt>
                <c:pt idx="1552">
                  <c:v>376</c:v>
                </c:pt>
                <c:pt idx="1553">
                  <c:v>376</c:v>
                </c:pt>
                <c:pt idx="1554">
                  <c:v>377</c:v>
                </c:pt>
                <c:pt idx="1555">
                  <c:v>378</c:v>
                </c:pt>
                <c:pt idx="1556">
                  <c:v>378</c:v>
                </c:pt>
                <c:pt idx="1557">
                  <c:v>379</c:v>
                </c:pt>
                <c:pt idx="1558">
                  <c:v>379</c:v>
                </c:pt>
                <c:pt idx="1559">
                  <c:v>379</c:v>
                </c:pt>
                <c:pt idx="1560">
                  <c:v>379</c:v>
                </c:pt>
                <c:pt idx="1561">
                  <c:v>379</c:v>
                </c:pt>
                <c:pt idx="1562">
                  <c:v>379</c:v>
                </c:pt>
                <c:pt idx="1563">
                  <c:v>379</c:v>
                </c:pt>
                <c:pt idx="1564">
                  <c:v>379</c:v>
                </c:pt>
                <c:pt idx="1565">
                  <c:v>379</c:v>
                </c:pt>
                <c:pt idx="1566">
                  <c:v>379</c:v>
                </c:pt>
                <c:pt idx="1567">
                  <c:v>379</c:v>
                </c:pt>
                <c:pt idx="1568">
                  <c:v>379</c:v>
                </c:pt>
                <c:pt idx="1569">
                  <c:v>380</c:v>
                </c:pt>
                <c:pt idx="1570">
                  <c:v>380</c:v>
                </c:pt>
                <c:pt idx="1571">
                  <c:v>380</c:v>
                </c:pt>
                <c:pt idx="1572">
                  <c:v>380</c:v>
                </c:pt>
                <c:pt idx="1573">
                  <c:v>380</c:v>
                </c:pt>
                <c:pt idx="1574">
                  <c:v>380</c:v>
                </c:pt>
                <c:pt idx="1575">
                  <c:v>380</c:v>
                </c:pt>
                <c:pt idx="1576">
                  <c:v>380</c:v>
                </c:pt>
                <c:pt idx="1577">
                  <c:v>380</c:v>
                </c:pt>
                <c:pt idx="1578">
                  <c:v>381</c:v>
                </c:pt>
                <c:pt idx="1579">
                  <c:v>381</c:v>
                </c:pt>
                <c:pt idx="1580">
                  <c:v>382</c:v>
                </c:pt>
                <c:pt idx="1581">
                  <c:v>382</c:v>
                </c:pt>
                <c:pt idx="1582">
                  <c:v>382</c:v>
                </c:pt>
                <c:pt idx="1583">
                  <c:v>382</c:v>
                </c:pt>
                <c:pt idx="1584">
                  <c:v>382</c:v>
                </c:pt>
                <c:pt idx="1585">
                  <c:v>383</c:v>
                </c:pt>
                <c:pt idx="1586">
                  <c:v>384</c:v>
                </c:pt>
                <c:pt idx="1587">
                  <c:v>384</c:v>
                </c:pt>
                <c:pt idx="1588">
                  <c:v>384</c:v>
                </c:pt>
                <c:pt idx="1589">
                  <c:v>384</c:v>
                </c:pt>
                <c:pt idx="1590">
                  <c:v>384</c:v>
                </c:pt>
                <c:pt idx="1591">
                  <c:v>384</c:v>
                </c:pt>
                <c:pt idx="1592">
                  <c:v>384</c:v>
                </c:pt>
                <c:pt idx="1593">
                  <c:v>384</c:v>
                </c:pt>
                <c:pt idx="1594">
                  <c:v>384</c:v>
                </c:pt>
                <c:pt idx="1595">
                  <c:v>384</c:v>
                </c:pt>
                <c:pt idx="1596">
                  <c:v>384</c:v>
                </c:pt>
                <c:pt idx="1597">
                  <c:v>384</c:v>
                </c:pt>
                <c:pt idx="1598">
                  <c:v>384</c:v>
                </c:pt>
                <c:pt idx="1599">
                  <c:v>384</c:v>
                </c:pt>
                <c:pt idx="1600">
                  <c:v>384</c:v>
                </c:pt>
                <c:pt idx="1601">
                  <c:v>384</c:v>
                </c:pt>
                <c:pt idx="1602">
                  <c:v>384</c:v>
                </c:pt>
                <c:pt idx="1603">
                  <c:v>385</c:v>
                </c:pt>
                <c:pt idx="1604">
                  <c:v>386</c:v>
                </c:pt>
                <c:pt idx="1605">
                  <c:v>386</c:v>
                </c:pt>
                <c:pt idx="1606">
                  <c:v>386</c:v>
                </c:pt>
                <c:pt idx="1607">
                  <c:v>387</c:v>
                </c:pt>
                <c:pt idx="1608">
                  <c:v>388</c:v>
                </c:pt>
                <c:pt idx="1609">
                  <c:v>388</c:v>
                </c:pt>
                <c:pt idx="1610">
                  <c:v>388</c:v>
                </c:pt>
                <c:pt idx="1611">
                  <c:v>388</c:v>
                </c:pt>
                <c:pt idx="1612">
                  <c:v>388</c:v>
                </c:pt>
                <c:pt idx="1613">
                  <c:v>389</c:v>
                </c:pt>
                <c:pt idx="1614">
                  <c:v>389</c:v>
                </c:pt>
                <c:pt idx="1615">
                  <c:v>390</c:v>
                </c:pt>
                <c:pt idx="1616">
                  <c:v>391</c:v>
                </c:pt>
                <c:pt idx="1617">
                  <c:v>391</c:v>
                </c:pt>
                <c:pt idx="1618">
                  <c:v>391</c:v>
                </c:pt>
                <c:pt idx="1619">
                  <c:v>391</c:v>
                </c:pt>
                <c:pt idx="1620">
                  <c:v>391</c:v>
                </c:pt>
                <c:pt idx="1621">
                  <c:v>391</c:v>
                </c:pt>
                <c:pt idx="1622">
                  <c:v>391</c:v>
                </c:pt>
                <c:pt idx="1623">
                  <c:v>392</c:v>
                </c:pt>
                <c:pt idx="1624">
                  <c:v>392</c:v>
                </c:pt>
                <c:pt idx="1625">
                  <c:v>392</c:v>
                </c:pt>
                <c:pt idx="1626">
                  <c:v>392</c:v>
                </c:pt>
                <c:pt idx="1627">
                  <c:v>392</c:v>
                </c:pt>
                <c:pt idx="1628">
                  <c:v>392</c:v>
                </c:pt>
                <c:pt idx="1629">
                  <c:v>392</c:v>
                </c:pt>
                <c:pt idx="1630">
                  <c:v>393</c:v>
                </c:pt>
                <c:pt idx="1631">
                  <c:v>393</c:v>
                </c:pt>
                <c:pt idx="1632">
                  <c:v>394</c:v>
                </c:pt>
                <c:pt idx="1633">
                  <c:v>395</c:v>
                </c:pt>
                <c:pt idx="1634">
                  <c:v>396</c:v>
                </c:pt>
                <c:pt idx="1635">
                  <c:v>396</c:v>
                </c:pt>
                <c:pt idx="1636">
                  <c:v>396</c:v>
                </c:pt>
                <c:pt idx="1637">
                  <c:v>396</c:v>
                </c:pt>
                <c:pt idx="1638">
                  <c:v>396</c:v>
                </c:pt>
                <c:pt idx="1639">
                  <c:v>397</c:v>
                </c:pt>
                <c:pt idx="1640">
                  <c:v>397</c:v>
                </c:pt>
                <c:pt idx="1641">
                  <c:v>397</c:v>
                </c:pt>
                <c:pt idx="1642">
                  <c:v>397</c:v>
                </c:pt>
                <c:pt idx="1643">
                  <c:v>398</c:v>
                </c:pt>
                <c:pt idx="1644">
                  <c:v>398</c:v>
                </c:pt>
                <c:pt idx="1645">
                  <c:v>398</c:v>
                </c:pt>
                <c:pt idx="1646">
                  <c:v>398</c:v>
                </c:pt>
                <c:pt idx="1647">
                  <c:v>398</c:v>
                </c:pt>
                <c:pt idx="1648">
                  <c:v>398</c:v>
                </c:pt>
                <c:pt idx="1649">
                  <c:v>399</c:v>
                </c:pt>
                <c:pt idx="1650">
                  <c:v>399</c:v>
                </c:pt>
                <c:pt idx="1651">
                  <c:v>399</c:v>
                </c:pt>
                <c:pt idx="1652">
                  <c:v>399</c:v>
                </c:pt>
                <c:pt idx="1653">
                  <c:v>399</c:v>
                </c:pt>
                <c:pt idx="1654">
                  <c:v>399</c:v>
                </c:pt>
                <c:pt idx="1655">
                  <c:v>399</c:v>
                </c:pt>
                <c:pt idx="1656">
                  <c:v>400</c:v>
                </c:pt>
                <c:pt idx="1657">
                  <c:v>401</c:v>
                </c:pt>
                <c:pt idx="1658">
                  <c:v>402</c:v>
                </c:pt>
                <c:pt idx="1659">
                  <c:v>402</c:v>
                </c:pt>
                <c:pt idx="1660">
                  <c:v>403</c:v>
                </c:pt>
                <c:pt idx="1661">
                  <c:v>404</c:v>
                </c:pt>
                <c:pt idx="1662">
                  <c:v>405</c:v>
                </c:pt>
                <c:pt idx="1663">
                  <c:v>405</c:v>
                </c:pt>
                <c:pt idx="1664">
                  <c:v>405</c:v>
                </c:pt>
                <c:pt idx="1665">
                  <c:v>405</c:v>
                </c:pt>
                <c:pt idx="1666">
                  <c:v>406</c:v>
                </c:pt>
                <c:pt idx="1667">
                  <c:v>406</c:v>
                </c:pt>
                <c:pt idx="1668">
                  <c:v>407</c:v>
                </c:pt>
                <c:pt idx="1669">
                  <c:v>407</c:v>
                </c:pt>
                <c:pt idx="1670">
                  <c:v>407</c:v>
                </c:pt>
                <c:pt idx="1671">
                  <c:v>407</c:v>
                </c:pt>
                <c:pt idx="1672">
                  <c:v>407</c:v>
                </c:pt>
                <c:pt idx="1673">
                  <c:v>407</c:v>
                </c:pt>
                <c:pt idx="1674">
                  <c:v>407</c:v>
                </c:pt>
                <c:pt idx="1675">
                  <c:v>408</c:v>
                </c:pt>
                <c:pt idx="1676">
                  <c:v>408</c:v>
                </c:pt>
                <c:pt idx="1677">
                  <c:v>408</c:v>
                </c:pt>
                <c:pt idx="1678">
                  <c:v>408</c:v>
                </c:pt>
                <c:pt idx="1679">
                  <c:v>408</c:v>
                </c:pt>
                <c:pt idx="1680">
                  <c:v>408</c:v>
                </c:pt>
                <c:pt idx="1681">
                  <c:v>408</c:v>
                </c:pt>
                <c:pt idx="1682">
                  <c:v>408</c:v>
                </c:pt>
                <c:pt idx="1683">
                  <c:v>408</c:v>
                </c:pt>
                <c:pt idx="1684">
                  <c:v>409</c:v>
                </c:pt>
                <c:pt idx="1685">
                  <c:v>409</c:v>
                </c:pt>
                <c:pt idx="1686">
                  <c:v>409</c:v>
                </c:pt>
                <c:pt idx="1687">
                  <c:v>409</c:v>
                </c:pt>
                <c:pt idx="1688">
                  <c:v>409</c:v>
                </c:pt>
                <c:pt idx="1689">
                  <c:v>410</c:v>
                </c:pt>
                <c:pt idx="1690">
                  <c:v>410</c:v>
                </c:pt>
                <c:pt idx="1691">
                  <c:v>410</c:v>
                </c:pt>
                <c:pt idx="1692">
                  <c:v>411</c:v>
                </c:pt>
                <c:pt idx="1693">
                  <c:v>411</c:v>
                </c:pt>
                <c:pt idx="1694">
                  <c:v>412</c:v>
                </c:pt>
                <c:pt idx="1695">
                  <c:v>412</c:v>
                </c:pt>
                <c:pt idx="1696">
                  <c:v>413</c:v>
                </c:pt>
                <c:pt idx="1697">
                  <c:v>413</c:v>
                </c:pt>
                <c:pt idx="1698">
                  <c:v>413</c:v>
                </c:pt>
                <c:pt idx="1699">
                  <c:v>413</c:v>
                </c:pt>
                <c:pt idx="1700">
                  <c:v>414</c:v>
                </c:pt>
                <c:pt idx="1701">
                  <c:v>414</c:v>
                </c:pt>
                <c:pt idx="1702">
                  <c:v>415</c:v>
                </c:pt>
                <c:pt idx="1703">
                  <c:v>416</c:v>
                </c:pt>
                <c:pt idx="1704">
                  <c:v>417</c:v>
                </c:pt>
                <c:pt idx="1705">
                  <c:v>417</c:v>
                </c:pt>
                <c:pt idx="1706">
                  <c:v>417</c:v>
                </c:pt>
                <c:pt idx="1707">
                  <c:v>417</c:v>
                </c:pt>
                <c:pt idx="1708">
                  <c:v>417</c:v>
                </c:pt>
                <c:pt idx="1709">
                  <c:v>417</c:v>
                </c:pt>
                <c:pt idx="1710">
                  <c:v>417</c:v>
                </c:pt>
                <c:pt idx="1711">
                  <c:v>418</c:v>
                </c:pt>
                <c:pt idx="1712">
                  <c:v>418</c:v>
                </c:pt>
                <c:pt idx="1713">
                  <c:v>418</c:v>
                </c:pt>
                <c:pt idx="1714">
                  <c:v>418</c:v>
                </c:pt>
                <c:pt idx="1715">
                  <c:v>418</c:v>
                </c:pt>
                <c:pt idx="1716">
                  <c:v>418</c:v>
                </c:pt>
                <c:pt idx="1717">
                  <c:v>418</c:v>
                </c:pt>
                <c:pt idx="1718">
                  <c:v>418</c:v>
                </c:pt>
                <c:pt idx="1719">
                  <c:v>418</c:v>
                </c:pt>
                <c:pt idx="1720">
                  <c:v>419</c:v>
                </c:pt>
                <c:pt idx="1721">
                  <c:v>419</c:v>
                </c:pt>
                <c:pt idx="1722">
                  <c:v>420</c:v>
                </c:pt>
                <c:pt idx="1723">
                  <c:v>421</c:v>
                </c:pt>
                <c:pt idx="1724">
                  <c:v>422</c:v>
                </c:pt>
                <c:pt idx="1725">
                  <c:v>422</c:v>
                </c:pt>
                <c:pt idx="1726">
                  <c:v>422</c:v>
                </c:pt>
                <c:pt idx="1727">
                  <c:v>422</c:v>
                </c:pt>
                <c:pt idx="1728">
                  <c:v>422</c:v>
                </c:pt>
                <c:pt idx="1729">
                  <c:v>423</c:v>
                </c:pt>
                <c:pt idx="1730">
                  <c:v>424</c:v>
                </c:pt>
                <c:pt idx="1731">
                  <c:v>424</c:v>
                </c:pt>
                <c:pt idx="1732">
                  <c:v>424</c:v>
                </c:pt>
                <c:pt idx="1733">
                  <c:v>424</c:v>
                </c:pt>
                <c:pt idx="1734">
                  <c:v>424</c:v>
                </c:pt>
                <c:pt idx="1735">
                  <c:v>424</c:v>
                </c:pt>
                <c:pt idx="1736">
                  <c:v>424</c:v>
                </c:pt>
                <c:pt idx="1737">
                  <c:v>425</c:v>
                </c:pt>
                <c:pt idx="1738">
                  <c:v>426</c:v>
                </c:pt>
                <c:pt idx="1739">
                  <c:v>426</c:v>
                </c:pt>
                <c:pt idx="1740">
                  <c:v>427</c:v>
                </c:pt>
                <c:pt idx="1741">
                  <c:v>427</c:v>
                </c:pt>
                <c:pt idx="1742">
                  <c:v>427</c:v>
                </c:pt>
                <c:pt idx="1743">
                  <c:v>428</c:v>
                </c:pt>
                <c:pt idx="1744">
                  <c:v>429</c:v>
                </c:pt>
                <c:pt idx="1745">
                  <c:v>429</c:v>
                </c:pt>
                <c:pt idx="1746">
                  <c:v>429</c:v>
                </c:pt>
                <c:pt idx="1747">
                  <c:v>429</c:v>
                </c:pt>
                <c:pt idx="1748">
                  <c:v>429</c:v>
                </c:pt>
                <c:pt idx="1749">
                  <c:v>429</c:v>
                </c:pt>
                <c:pt idx="1750">
                  <c:v>430</c:v>
                </c:pt>
                <c:pt idx="1751">
                  <c:v>430</c:v>
                </c:pt>
                <c:pt idx="1752">
                  <c:v>431</c:v>
                </c:pt>
                <c:pt idx="1753">
                  <c:v>432</c:v>
                </c:pt>
                <c:pt idx="1754">
                  <c:v>433</c:v>
                </c:pt>
                <c:pt idx="1755">
                  <c:v>433</c:v>
                </c:pt>
                <c:pt idx="1756">
                  <c:v>433</c:v>
                </c:pt>
                <c:pt idx="1757">
                  <c:v>433</c:v>
                </c:pt>
                <c:pt idx="1758">
                  <c:v>434</c:v>
                </c:pt>
                <c:pt idx="1759">
                  <c:v>434</c:v>
                </c:pt>
                <c:pt idx="1760">
                  <c:v>434</c:v>
                </c:pt>
                <c:pt idx="1761">
                  <c:v>434</c:v>
                </c:pt>
                <c:pt idx="1762">
                  <c:v>434</c:v>
                </c:pt>
                <c:pt idx="1763">
                  <c:v>434</c:v>
                </c:pt>
                <c:pt idx="1764">
                  <c:v>435</c:v>
                </c:pt>
                <c:pt idx="1765">
                  <c:v>435</c:v>
                </c:pt>
                <c:pt idx="1766">
                  <c:v>436</c:v>
                </c:pt>
                <c:pt idx="1767">
                  <c:v>436</c:v>
                </c:pt>
                <c:pt idx="1768">
                  <c:v>436</c:v>
                </c:pt>
                <c:pt idx="1769">
                  <c:v>436</c:v>
                </c:pt>
                <c:pt idx="1770">
                  <c:v>436</c:v>
                </c:pt>
                <c:pt idx="1771">
                  <c:v>436</c:v>
                </c:pt>
                <c:pt idx="1772">
                  <c:v>436</c:v>
                </c:pt>
                <c:pt idx="1773">
                  <c:v>437</c:v>
                </c:pt>
                <c:pt idx="1774">
                  <c:v>438</c:v>
                </c:pt>
                <c:pt idx="1775">
                  <c:v>438</c:v>
                </c:pt>
                <c:pt idx="1776">
                  <c:v>438</c:v>
                </c:pt>
                <c:pt idx="1777">
                  <c:v>438</c:v>
                </c:pt>
                <c:pt idx="1778">
                  <c:v>438</c:v>
                </c:pt>
                <c:pt idx="1779">
                  <c:v>438</c:v>
                </c:pt>
                <c:pt idx="1780">
                  <c:v>439</c:v>
                </c:pt>
                <c:pt idx="1781">
                  <c:v>440</c:v>
                </c:pt>
                <c:pt idx="1782">
                  <c:v>441</c:v>
                </c:pt>
                <c:pt idx="1783">
                  <c:v>441</c:v>
                </c:pt>
                <c:pt idx="1784">
                  <c:v>441</c:v>
                </c:pt>
                <c:pt idx="1785">
                  <c:v>441</c:v>
                </c:pt>
                <c:pt idx="1786">
                  <c:v>441</c:v>
                </c:pt>
                <c:pt idx="1787">
                  <c:v>442</c:v>
                </c:pt>
                <c:pt idx="1788">
                  <c:v>443</c:v>
                </c:pt>
                <c:pt idx="1789">
                  <c:v>444</c:v>
                </c:pt>
                <c:pt idx="1790">
                  <c:v>445</c:v>
                </c:pt>
                <c:pt idx="1791">
                  <c:v>446</c:v>
                </c:pt>
                <c:pt idx="1792">
                  <c:v>446</c:v>
                </c:pt>
                <c:pt idx="1793">
                  <c:v>446</c:v>
                </c:pt>
                <c:pt idx="1794">
                  <c:v>446</c:v>
                </c:pt>
                <c:pt idx="1795">
                  <c:v>446</c:v>
                </c:pt>
                <c:pt idx="1796">
                  <c:v>446</c:v>
                </c:pt>
                <c:pt idx="1797">
                  <c:v>446</c:v>
                </c:pt>
                <c:pt idx="1798">
                  <c:v>446</c:v>
                </c:pt>
                <c:pt idx="1799">
                  <c:v>446</c:v>
                </c:pt>
                <c:pt idx="1800">
                  <c:v>446</c:v>
                </c:pt>
                <c:pt idx="1801">
                  <c:v>446</c:v>
                </c:pt>
                <c:pt idx="1802">
                  <c:v>447</c:v>
                </c:pt>
                <c:pt idx="1803">
                  <c:v>447</c:v>
                </c:pt>
                <c:pt idx="1804">
                  <c:v>448</c:v>
                </c:pt>
                <c:pt idx="1805">
                  <c:v>448</c:v>
                </c:pt>
                <c:pt idx="1806">
                  <c:v>448</c:v>
                </c:pt>
                <c:pt idx="1807">
                  <c:v>448</c:v>
                </c:pt>
                <c:pt idx="1808">
                  <c:v>448</c:v>
                </c:pt>
                <c:pt idx="1809">
                  <c:v>449</c:v>
                </c:pt>
                <c:pt idx="1810">
                  <c:v>449</c:v>
                </c:pt>
                <c:pt idx="1811">
                  <c:v>449</c:v>
                </c:pt>
                <c:pt idx="1812">
                  <c:v>449</c:v>
                </c:pt>
                <c:pt idx="1813">
                  <c:v>449</c:v>
                </c:pt>
                <c:pt idx="1814">
                  <c:v>450</c:v>
                </c:pt>
                <c:pt idx="1815">
                  <c:v>450</c:v>
                </c:pt>
                <c:pt idx="1816">
                  <c:v>450</c:v>
                </c:pt>
                <c:pt idx="1817">
                  <c:v>451</c:v>
                </c:pt>
                <c:pt idx="1818">
                  <c:v>452</c:v>
                </c:pt>
                <c:pt idx="1819">
                  <c:v>452</c:v>
                </c:pt>
                <c:pt idx="1820">
                  <c:v>452</c:v>
                </c:pt>
                <c:pt idx="1821">
                  <c:v>452</c:v>
                </c:pt>
                <c:pt idx="1822">
                  <c:v>453</c:v>
                </c:pt>
                <c:pt idx="1823">
                  <c:v>453</c:v>
                </c:pt>
                <c:pt idx="1824">
                  <c:v>454</c:v>
                </c:pt>
                <c:pt idx="1825">
                  <c:v>454</c:v>
                </c:pt>
                <c:pt idx="1826">
                  <c:v>454</c:v>
                </c:pt>
                <c:pt idx="1827">
                  <c:v>454</c:v>
                </c:pt>
                <c:pt idx="1828">
                  <c:v>454</c:v>
                </c:pt>
                <c:pt idx="1829">
                  <c:v>454</c:v>
                </c:pt>
                <c:pt idx="1830">
                  <c:v>454</c:v>
                </c:pt>
                <c:pt idx="1831">
                  <c:v>454</c:v>
                </c:pt>
                <c:pt idx="1832">
                  <c:v>455</c:v>
                </c:pt>
                <c:pt idx="1833">
                  <c:v>455</c:v>
                </c:pt>
                <c:pt idx="1834">
                  <c:v>455</c:v>
                </c:pt>
                <c:pt idx="1835">
                  <c:v>455</c:v>
                </c:pt>
                <c:pt idx="1836">
                  <c:v>455</c:v>
                </c:pt>
                <c:pt idx="1837">
                  <c:v>455</c:v>
                </c:pt>
                <c:pt idx="1838">
                  <c:v>455</c:v>
                </c:pt>
                <c:pt idx="1839">
                  <c:v>455</c:v>
                </c:pt>
                <c:pt idx="1840">
                  <c:v>455</c:v>
                </c:pt>
                <c:pt idx="1841">
                  <c:v>455</c:v>
                </c:pt>
                <c:pt idx="1842">
                  <c:v>455</c:v>
                </c:pt>
                <c:pt idx="1843">
                  <c:v>456</c:v>
                </c:pt>
                <c:pt idx="1844">
                  <c:v>456</c:v>
                </c:pt>
                <c:pt idx="1845">
                  <c:v>457</c:v>
                </c:pt>
                <c:pt idx="1846">
                  <c:v>457</c:v>
                </c:pt>
                <c:pt idx="1847">
                  <c:v>457</c:v>
                </c:pt>
                <c:pt idx="1848">
                  <c:v>458</c:v>
                </c:pt>
                <c:pt idx="1849">
                  <c:v>458</c:v>
                </c:pt>
                <c:pt idx="1850">
                  <c:v>459</c:v>
                </c:pt>
                <c:pt idx="1851">
                  <c:v>459</c:v>
                </c:pt>
                <c:pt idx="1852">
                  <c:v>459</c:v>
                </c:pt>
                <c:pt idx="1853">
                  <c:v>459</c:v>
                </c:pt>
                <c:pt idx="1854">
                  <c:v>459</c:v>
                </c:pt>
                <c:pt idx="1855">
                  <c:v>459</c:v>
                </c:pt>
                <c:pt idx="1856">
                  <c:v>459</c:v>
                </c:pt>
                <c:pt idx="1857">
                  <c:v>459</c:v>
                </c:pt>
                <c:pt idx="1858">
                  <c:v>459</c:v>
                </c:pt>
                <c:pt idx="1859">
                  <c:v>459</c:v>
                </c:pt>
                <c:pt idx="1860">
                  <c:v>459</c:v>
                </c:pt>
                <c:pt idx="1861">
                  <c:v>460</c:v>
                </c:pt>
                <c:pt idx="1862">
                  <c:v>460</c:v>
                </c:pt>
                <c:pt idx="1863">
                  <c:v>460</c:v>
                </c:pt>
                <c:pt idx="1864">
                  <c:v>460</c:v>
                </c:pt>
                <c:pt idx="1865">
                  <c:v>461</c:v>
                </c:pt>
                <c:pt idx="1866">
                  <c:v>462</c:v>
                </c:pt>
                <c:pt idx="1867">
                  <c:v>463</c:v>
                </c:pt>
                <c:pt idx="1868">
                  <c:v>464</c:v>
                </c:pt>
                <c:pt idx="1869">
                  <c:v>464</c:v>
                </c:pt>
                <c:pt idx="1870">
                  <c:v>464</c:v>
                </c:pt>
                <c:pt idx="1871">
                  <c:v>464</c:v>
                </c:pt>
                <c:pt idx="1872">
                  <c:v>464</c:v>
                </c:pt>
                <c:pt idx="1873">
                  <c:v>465</c:v>
                </c:pt>
                <c:pt idx="1874">
                  <c:v>466</c:v>
                </c:pt>
                <c:pt idx="1875">
                  <c:v>466</c:v>
                </c:pt>
                <c:pt idx="1876">
                  <c:v>466</c:v>
                </c:pt>
                <c:pt idx="1877">
                  <c:v>466</c:v>
                </c:pt>
                <c:pt idx="1878">
                  <c:v>466</c:v>
                </c:pt>
                <c:pt idx="1879">
                  <c:v>466</c:v>
                </c:pt>
                <c:pt idx="1880">
                  <c:v>466</c:v>
                </c:pt>
                <c:pt idx="1881">
                  <c:v>466</c:v>
                </c:pt>
                <c:pt idx="1882">
                  <c:v>466</c:v>
                </c:pt>
                <c:pt idx="1883">
                  <c:v>466</c:v>
                </c:pt>
                <c:pt idx="1884">
                  <c:v>466</c:v>
                </c:pt>
                <c:pt idx="1885">
                  <c:v>466</c:v>
                </c:pt>
                <c:pt idx="1886">
                  <c:v>466</c:v>
                </c:pt>
                <c:pt idx="1887">
                  <c:v>466</c:v>
                </c:pt>
                <c:pt idx="1888">
                  <c:v>466</c:v>
                </c:pt>
                <c:pt idx="1889">
                  <c:v>466</c:v>
                </c:pt>
                <c:pt idx="1890">
                  <c:v>466</c:v>
                </c:pt>
                <c:pt idx="1891">
                  <c:v>466</c:v>
                </c:pt>
                <c:pt idx="1892">
                  <c:v>467</c:v>
                </c:pt>
                <c:pt idx="1893">
                  <c:v>468</c:v>
                </c:pt>
                <c:pt idx="1894">
                  <c:v>468</c:v>
                </c:pt>
                <c:pt idx="1895">
                  <c:v>468</c:v>
                </c:pt>
                <c:pt idx="1896">
                  <c:v>468</c:v>
                </c:pt>
                <c:pt idx="1897">
                  <c:v>468</c:v>
                </c:pt>
                <c:pt idx="1898">
                  <c:v>469</c:v>
                </c:pt>
                <c:pt idx="1899">
                  <c:v>470</c:v>
                </c:pt>
                <c:pt idx="1900">
                  <c:v>471</c:v>
                </c:pt>
                <c:pt idx="1901">
                  <c:v>472</c:v>
                </c:pt>
                <c:pt idx="1902">
                  <c:v>472</c:v>
                </c:pt>
                <c:pt idx="1903">
                  <c:v>472</c:v>
                </c:pt>
                <c:pt idx="1904">
                  <c:v>472</c:v>
                </c:pt>
                <c:pt idx="1905">
                  <c:v>472</c:v>
                </c:pt>
                <c:pt idx="1906">
                  <c:v>472</c:v>
                </c:pt>
                <c:pt idx="1907">
                  <c:v>472</c:v>
                </c:pt>
                <c:pt idx="1908">
                  <c:v>472</c:v>
                </c:pt>
                <c:pt idx="1909">
                  <c:v>473</c:v>
                </c:pt>
                <c:pt idx="1910">
                  <c:v>473</c:v>
                </c:pt>
                <c:pt idx="1911">
                  <c:v>474</c:v>
                </c:pt>
                <c:pt idx="1912">
                  <c:v>474</c:v>
                </c:pt>
                <c:pt idx="1913">
                  <c:v>474</c:v>
                </c:pt>
                <c:pt idx="1914">
                  <c:v>474</c:v>
                </c:pt>
                <c:pt idx="1915">
                  <c:v>474</c:v>
                </c:pt>
                <c:pt idx="1916">
                  <c:v>474</c:v>
                </c:pt>
                <c:pt idx="1917">
                  <c:v>475</c:v>
                </c:pt>
                <c:pt idx="1918">
                  <c:v>475</c:v>
                </c:pt>
                <c:pt idx="1919">
                  <c:v>475</c:v>
                </c:pt>
                <c:pt idx="1920">
                  <c:v>475</c:v>
                </c:pt>
                <c:pt idx="1921">
                  <c:v>475</c:v>
                </c:pt>
                <c:pt idx="1922">
                  <c:v>475</c:v>
                </c:pt>
                <c:pt idx="1923">
                  <c:v>475</c:v>
                </c:pt>
                <c:pt idx="1924">
                  <c:v>475</c:v>
                </c:pt>
                <c:pt idx="1925">
                  <c:v>476</c:v>
                </c:pt>
                <c:pt idx="1926">
                  <c:v>476</c:v>
                </c:pt>
                <c:pt idx="1927">
                  <c:v>476</c:v>
                </c:pt>
                <c:pt idx="1928">
                  <c:v>476</c:v>
                </c:pt>
                <c:pt idx="1929">
                  <c:v>477</c:v>
                </c:pt>
                <c:pt idx="1930">
                  <c:v>478</c:v>
                </c:pt>
                <c:pt idx="1931">
                  <c:v>478</c:v>
                </c:pt>
                <c:pt idx="1932">
                  <c:v>478</c:v>
                </c:pt>
                <c:pt idx="1933">
                  <c:v>478</c:v>
                </c:pt>
                <c:pt idx="1934">
                  <c:v>479</c:v>
                </c:pt>
                <c:pt idx="1935">
                  <c:v>479</c:v>
                </c:pt>
                <c:pt idx="1936">
                  <c:v>479</c:v>
                </c:pt>
                <c:pt idx="1937">
                  <c:v>479</c:v>
                </c:pt>
                <c:pt idx="1938">
                  <c:v>479</c:v>
                </c:pt>
                <c:pt idx="1939">
                  <c:v>479</c:v>
                </c:pt>
                <c:pt idx="1940">
                  <c:v>479</c:v>
                </c:pt>
                <c:pt idx="1941">
                  <c:v>479</c:v>
                </c:pt>
                <c:pt idx="1942">
                  <c:v>479</c:v>
                </c:pt>
                <c:pt idx="1943">
                  <c:v>479</c:v>
                </c:pt>
                <c:pt idx="1944">
                  <c:v>479</c:v>
                </c:pt>
                <c:pt idx="1945">
                  <c:v>479</c:v>
                </c:pt>
                <c:pt idx="1946">
                  <c:v>479</c:v>
                </c:pt>
                <c:pt idx="1947">
                  <c:v>479</c:v>
                </c:pt>
                <c:pt idx="1948">
                  <c:v>479</c:v>
                </c:pt>
                <c:pt idx="1949">
                  <c:v>479</c:v>
                </c:pt>
                <c:pt idx="1950">
                  <c:v>480</c:v>
                </c:pt>
                <c:pt idx="1951">
                  <c:v>481</c:v>
                </c:pt>
                <c:pt idx="1952">
                  <c:v>482</c:v>
                </c:pt>
                <c:pt idx="1953">
                  <c:v>483</c:v>
                </c:pt>
                <c:pt idx="1954">
                  <c:v>483</c:v>
                </c:pt>
                <c:pt idx="1955">
                  <c:v>483</c:v>
                </c:pt>
                <c:pt idx="1956">
                  <c:v>483</c:v>
                </c:pt>
                <c:pt idx="1957">
                  <c:v>483</c:v>
                </c:pt>
                <c:pt idx="1958">
                  <c:v>483</c:v>
                </c:pt>
                <c:pt idx="1959">
                  <c:v>484</c:v>
                </c:pt>
                <c:pt idx="1960">
                  <c:v>484</c:v>
                </c:pt>
                <c:pt idx="1961">
                  <c:v>484</c:v>
                </c:pt>
                <c:pt idx="1962">
                  <c:v>485</c:v>
                </c:pt>
                <c:pt idx="1963">
                  <c:v>485</c:v>
                </c:pt>
                <c:pt idx="1964">
                  <c:v>485</c:v>
                </c:pt>
                <c:pt idx="1965">
                  <c:v>486</c:v>
                </c:pt>
                <c:pt idx="1966">
                  <c:v>486</c:v>
                </c:pt>
                <c:pt idx="1967">
                  <c:v>486</c:v>
                </c:pt>
                <c:pt idx="1968">
                  <c:v>486</c:v>
                </c:pt>
                <c:pt idx="1969">
                  <c:v>486</c:v>
                </c:pt>
                <c:pt idx="1970">
                  <c:v>486</c:v>
                </c:pt>
                <c:pt idx="1971">
                  <c:v>486</c:v>
                </c:pt>
                <c:pt idx="1972">
                  <c:v>487</c:v>
                </c:pt>
                <c:pt idx="1973">
                  <c:v>487</c:v>
                </c:pt>
                <c:pt idx="1974">
                  <c:v>487</c:v>
                </c:pt>
                <c:pt idx="1975">
                  <c:v>487</c:v>
                </c:pt>
                <c:pt idx="1976">
                  <c:v>488</c:v>
                </c:pt>
                <c:pt idx="1977">
                  <c:v>488</c:v>
                </c:pt>
                <c:pt idx="1978">
                  <c:v>488</c:v>
                </c:pt>
                <c:pt idx="1979">
                  <c:v>488</c:v>
                </c:pt>
                <c:pt idx="1980">
                  <c:v>489</c:v>
                </c:pt>
                <c:pt idx="1981">
                  <c:v>490</c:v>
                </c:pt>
                <c:pt idx="1982">
                  <c:v>490</c:v>
                </c:pt>
                <c:pt idx="1983">
                  <c:v>490</c:v>
                </c:pt>
                <c:pt idx="1984">
                  <c:v>490</c:v>
                </c:pt>
                <c:pt idx="1985">
                  <c:v>490</c:v>
                </c:pt>
                <c:pt idx="1986">
                  <c:v>490</c:v>
                </c:pt>
                <c:pt idx="1987">
                  <c:v>490</c:v>
                </c:pt>
                <c:pt idx="1988">
                  <c:v>490</c:v>
                </c:pt>
                <c:pt idx="1989">
                  <c:v>490</c:v>
                </c:pt>
                <c:pt idx="1990">
                  <c:v>491</c:v>
                </c:pt>
                <c:pt idx="1991">
                  <c:v>492</c:v>
                </c:pt>
                <c:pt idx="1992">
                  <c:v>493</c:v>
                </c:pt>
                <c:pt idx="1993">
                  <c:v>494</c:v>
                </c:pt>
                <c:pt idx="1994">
                  <c:v>495</c:v>
                </c:pt>
                <c:pt idx="1995">
                  <c:v>495</c:v>
                </c:pt>
                <c:pt idx="1996">
                  <c:v>495</c:v>
                </c:pt>
                <c:pt idx="1997">
                  <c:v>495</c:v>
                </c:pt>
                <c:pt idx="1998">
                  <c:v>496</c:v>
                </c:pt>
                <c:pt idx="1999">
                  <c:v>497</c:v>
                </c:pt>
                <c:pt idx="2000">
                  <c:v>498</c:v>
                </c:pt>
                <c:pt idx="2001">
                  <c:v>498</c:v>
                </c:pt>
                <c:pt idx="2002">
                  <c:v>498</c:v>
                </c:pt>
                <c:pt idx="2003">
                  <c:v>498</c:v>
                </c:pt>
                <c:pt idx="2004">
                  <c:v>498</c:v>
                </c:pt>
                <c:pt idx="2005">
                  <c:v>499</c:v>
                </c:pt>
                <c:pt idx="2006">
                  <c:v>500</c:v>
                </c:pt>
                <c:pt idx="2007">
                  <c:v>500</c:v>
                </c:pt>
                <c:pt idx="2008">
                  <c:v>500</c:v>
                </c:pt>
                <c:pt idx="2009">
                  <c:v>501</c:v>
                </c:pt>
                <c:pt idx="2010">
                  <c:v>501</c:v>
                </c:pt>
                <c:pt idx="2011">
                  <c:v>501</c:v>
                </c:pt>
                <c:pt idx="2012">
                  <c:v>502</c:v>
                </c:pt>
                <c:pt idx="2013">
                  <c:v>502</c:v>
                </c:pt>
                <c:pt idx="2014">
                  <c:v>502</c:v>
                </c:pt>
                <c:pt idx="2015">
                  <c:v>502</c:v>
                </c:pt>
                <c:pt idx="2016">
                  <c:v>502</c:v>
                </c:pt>
                <c:pt idx="2017">
                  <c:v>503</c:v>
                </c:pt>
                <c:pt idx="2018">
                  <c:v>503</c:v>
                </c:pt>
                <c:pt idx="2019">
                  <c:v>504</c:v>
                </c:pt>
                <c:pt idx="2020">
                  <c:v>505</c:v>
                </c:pt>
                <c:pt idx="2021">
                  <c:v>506</c:v>
                </c:pt>
                <c:pt idx="2022">
                  <c:v>506</c:v>
                </c:pt>
                <c:pt idx="2023">
                  <c:v>506</c:v>
                </c:pt>
                <c:pt idx="2024">
                  <c:v>506</c:v>
                </c:pt>
                <c:pt idx="2025">
                  <c:v>507</c:v>
                </c:pt>
                <c:pt idx="2026">
                  <c:v>508</c:v>
                </c:pt>
                <c:pt idx="2027">
                  <c:v>508</c:v>
                </c:pt>
                <c:pt idx="2028">
                  <c:v>508</c:v>
                </c:pt>
                <c:pt idx="2029">
                  <c:v>508</c:v>
                </c:pt>
                <c:pt idx="2030">
                  <c:v>508</c:v>
                </c:pt>
                <c:pt idx="2031">
                  <c:v>508</c:v>
                </c:pt>
                <c:pt idx="2032">
                  <c:v>508</c:v>
                </c:pt>
                <c:pt idx="2033">
                  <c:v>508</c:v>
                </c:pt>
                <c:pt idx="2034">
                  <c:v>508</c:v>
                </c:pt>
                <c:pt idx="2035">
                  <c:v>508</c:v>
                </c:pt>
                <c:pt idx="2036">
                  <c:v>508</c:v>
                </c:pt>
                <c:pt idx="2037">
                  <c:v>508</c:v>
                </c:pt>
                <c:pt idx="2038">
                  <c:v>508</c:v>
                </c:pt>
                <c:pt idx="2039">
                  <c:v>509</c:v>
                </c:pt>
                <c:pt idx="2040">
                  <c:v>510</c:v>
                </c:pt>
                <c:pt idx="2041">
                  <c:v>510</c:v>
                </c:pt>
                <c:pt idx="2042">
                  <c:v>510</c:v>
                </c:pt>
                <c:pt idx="2043">
                  <c:v>510</c:v>
                </c:pt>
                <c:pt idx="2044">
                  <c:v>510</c:v>
                </c:pt>
                <c:pt idx="2045">
                  <c:v>510</c:v>
                </c:pt>
                <c:pt idx="2046">
                  <c:v>510</c:v>
                </c:pt>
                <c:pt idx="2047">
                  <c:v>510</c:v>
                </c:pt>
                <c:pt idx="2048">
                  <c:v>510</c:v>
                </c:pt>
                <c:pt idx="2049">
                  <c:v>510</c:v>
                </c:pt>
                <c:pt idx="2050">
                  <c:v>510</c:v>
                </c:pt>
                <c:pt idx="2051">
                  <c:v>510</c:v>
                </c:pt>
                <c:pt idx="2052">
                  <c:v>510</c:v>
                </c:pt>
                <c:pt idx="2053">
                  <c:v>510</c:v>
                </c:pt>
                <c:pt idx="2054">
                  <c:v>510</c:v>
                </c:pt>
                <c:pt idx="2055">
                  <c:v>510</c:v>
                </c:pt>
                <c:pt idx="2056">
                  <c:v>510</c:v>
                </c:pt>
                <c:pt idx="2057">
                  <c:v>510</c:v>
                </c:pt>
                <c:pt idx="2058">
                  <c:v>510</c:v>
                </c:pt>
                <c:pt idx="2059">
                  <c:v>511</c:v>
                </c:pt>
                <c:pt idx="2060">
                  <c:v>512</c:v>
                </c:pt>
                <c:pt idx="2061">
                  <c:v>512</c:v>
                </c:pt>
                <c:pt idx="2062">
                  <c:v>512</c:v>
                </c:pt>
                <c:pt idx="2063">
                  <c:v>512</c:v>
                </c:pt>
                <c:pt idx="2064">
                  <c:v>512</c:v>
                </c:pt>
                <c:pt idx="2065">
                  <c:v>513</c:v>
                </c:pt>
                <c:pt idx="2066">
                  <c:v>513</c:v>
                </c:pt>
                <c:pt idx="2067">
                  <c:v>513</c:v>
                </c:pt>
                <c:pt idx="2068">
                  <c:v>514</c:v>
                </c:pt>
                <c:pt idx="2069">
                  <c:v>515</c:v>
                </c:pt>
                <c:pt idx="2070">
                  <c:v>515</c:v>
                </c:pt>
                <c:pt idx="2071">
                  <c:v>515</c:v>
                </c:pt>
                <c:pt idx="2072">
                  <c:v>516</c:v>
                </c:pt>
                <c:pt idx="2073">
                  <c:v>516</c:v>
                </c:pt>
                <c:pt idx="2074">
                  <c:v>516</c:v>
                </c:pt>
                <c:pt idx="2075">
                  <c:v>516</c:v>
                </c:pt>
                <c:pt idx="2076">
                  <c:v>516</c:v>
                </c:pt>
                <c:pt idx="2077">
                  <c:v>516</c:v>
                </c:pt>
                <c:pt idx="2078">
                  <c:v>516</c:v>
                </c:pt>
                <c:pt idx="2079">
                  <c:v>516</c:v>
                </c:pt>
                <c:pt idx="2080">
                  <c:v>516</c:v>
                </c:pt>
                <c:pt idx="2081">
                  <c:v>517</c:v>
                </c:pt>
                <c:pt idx="2082">
                  <c:v>517</c:v>
                </c:pt>
                <c:pt idx="2083">
                  <c:v>517</c:v>
                </c:pt>
                <c:pt idx="2084">
                  <c:v>517</c:v>
                </c:pt>
                <c:pt idx="2085">
                  <c:v>517</c:v>
                </c:pt>
                <c:pt idx="2086">
                  <c:v>518</c:v>
                </c:pt>
                <c:pt idx="2087">
                  <c:v>518</c:v>
                </c:pt>
                <c:pt idx="2088">
                  <c:v>518</c:v>
                </c:pt>
                <c:pt idx="2089">
                  <c:v>519</c:v>
                </c:pt>
                <c:pt idx="2090">
                  <c:v>519</c:v>
                </c:pt>
                <c:pt idx="2091">
                  <c:v>519</c:v>
                </c:pt>
                <c:pt idx="2092">
                  <c:v>520</c:v>
                </c:pt>
                <c:pt idx="2093">
                  <c:v>521</c:v>
                </c:pt>
                <c:pt idx="2094">
                  <c:v>521</c:v>
                </c:pt>
                <c:pt idx="2095">
                  <c:v>521</c:v>
                </c:pt>
                <c:pt idx="2096">
                  <c:v>521</c:v>
                </c:pt>
                <c:pt idx="2097">
                  <c:v>521</c:v>
                </c:pt>
                <c:pt idx="2098">
                  <c:v>521</c:v>
                </c:pt>
                <c:pt idx="2099">
                  <c:v>522</c:v>
                </c:pt>
                <c:pt idx="2100">
                  <c:v>523</c:v>
                </c:pt>
                <c:pt idx="2101">
                  <c:v>523</c:v>
                </c:pt>
                <c:pt idx="2102">
                  <c:v>523</c:v>
                </c:pt>
                <c:pt idx="2103">
                  <c:v>523</c:v>
                </c:pt>
                <c:pt idx="2104">
                  <c:v>523</c:v>
                </c:pt>
                <c:pt idx="2105">
                  <c:v>523</c:v>
                </c:pt>
                <c:pt idx="2106">
                  <c:v>523</c:v>
                </c:pt>
                <c:pt idx="2107">
                  <c:v>524</c:v>
                </c:pt>
                <c:pt idx="2108">
                  <c:v>524</c:v>
                </c:pt>
                <c:pt idx="2109">
                  <c:v>524</c:v>
                </c:pt>
                <c:pt idx="2110">
                  <c:v>524</c:v>
                </c:pt>
                <c:pt idx="2111">
                  <c:v>524</c:v>
                </c:pt>
                <c:pt idx="2112">
                  <c:v>525</c:v>
                </c:pt>
                <c:pt idx="2113">
                  <c:v>526</c:v>
                </c:pt>
                <c:pt idx="2114">
                  <c:v>526</c:v>
                </c:pt>
                <c:pt idx="2115">
                  <c:v>527</c:v>
                </c:pt>
                <c:pt idx="2116">
                  <c:v>527</c:v>
                </c:pt>
                <c:pt idx="2117">
                  <c:v>527</c:v>
                </c:pt>
                <c:pt idx="2118">
                  <c:v>527</c:v>
                </c:pt>
                <c:pt idx="2119">
                  <c:v>527</c:v>
                </c:pt>
                <c:pt idx="2120">
                  <c:v>527</c:v>
                </c:pt>
                <c:pt idx="2121">
                  <c:v>527</c:v>
                </c:pt>
                <c:pt idx="2122">
                  <c:v>527</c:v>
                </c:pt>
                <c:pt idx="2123">
                  <c:v>527</c:v>
                </c:pt>
                <c:pt idx="2124">
                  <c:v>527</c:v>
                </c:pt>
                <c:pt idx="2125">
                  <c:v>528</c:v>
                </c:pt>
                <c:pt idx="2126">
                  <c:v>528</c:v>
                </c:pt>
                <c:pt idx="2127">
                  <c:v>528</c:v>
                </c:pt>
                <c:pt idx="2128">
                  <c:v>528</c:v>
                </c:pt>
                <c:pt idx="2129">
                  <c:v>528</c:v>
                </c:pt>
                <c:pt idx="2130">
                  <c:v>529</c:v>
                </c:pt>
                <c:pt idx="2131">
                  <c:v>530</c:v>
                </c:pt>
                <c:pt idx="2132">
                  <c:v>530</c:v>
                </c:pt>
                <c:pt idx="2133">
                  <c:v>530</c:v>
                </c:pt>
                <c:pt idx="2134">
                  <c:v>530</c:v>
                </c:pt>
                <c:pt idx="2135">
                  <c:v>530</c:v>
                </c:pt>
                <c:pt idx="2136">
                  <c:v>530</c:v>
                </c:pt>
                <c:pt idx="2137">
                  <c:v>531</c:v>
                </c:pt>
                <c:pt idx="2138">
                  <c:v>532</c:v>
                </c:pt>
                <c:pt idx="2139">
                  <c:v>532</c:v>
                </c:pt>
                <c:pt idx="2140">
                  <c:v>532</c:v>
                </c:pt>
                <c:pt idx="2141">
                  <c:v>533</c:v>
                </c:pt>
                <c:pt idx="2142">
                  <c:v>533</c:v>
                </c:pt>
                <c:pt idx="2143">
                  <c:v>533</c:v>
                </c:pt>
                <c:pt idx="2144">
                  <c:v>533</c:v>
                </c:pt>
                <c:pt idx="2145">
                  <c:v>533</c:v>
                </c:pt>
                <c:pt idx="2146">
                  <c:v>533</c:v>
                </c:pt>
                <c:pt idx="2147">
                  <c:v>533</c:v>
                </c:pt>
                <c:pt idx="2148">
                  <c:v>533</c:v>
                </c:pt>
                <c:pt idx="2149">
                  <c:v>534</c:v>
                </c:pt>
                <c:pt idx="2150">
                  <c:v>535</c:v>
                </c:pt>
                <c:pt idx="2151">
                  <c:v>536</c:v>
                </c:pt>
                <c:pt idx="2152">
                  <c:v>537</c:v>
                </c:pt>
                <c:pt idx="2153">
                  <c:v>538</c:v>
                </c:pt>
                <c:pt idx="2154">
                  <c:v>539</c:v>
                </c:pt>
                <c:pt idx="2155">
                  <c:v>540</c:v>
                </c:pt>
                <c:pt idx="2156">
                  <c:v>540</c:v>
                </c:pt>
                <c:pt idx="2157">
                  <c:v>540</c:v>
                </c:pt>
                <c:pt idx="2158">
                  <c:v>540</c:v>
                </c:pt>
                <c:pt idx="2159">
                  <c:v>541</c:v>
                </c:pt>
                <c:pt idx="2160">
                  <c:v>541</c:v>
                </c:pt>
                <c:pt idx="2161">
                  <c:v>542</c:v>
                </c:pt>
                <c:pt idx="2162">
                  <c:v>542</c:v>
                </c:pt>
                <c:pt idx="2163">
                  <c:v>543</c:v>
                </c:pt>
                <c:pt idx="2164">
                  <c:v>543</c:v>
                </c:pt>
                <c:pt idx="2165">
                  <c:v>543</c:v>
                </c:pt>
                <c:pt idx="2166">
                  <c:v>543</c:v>
                </c:pt>
                <c:pt idx="2167">
                  <c:v>543</c:v>
                </c:pt>
                <c:pt idx="2168">
                  <c:v>543</c:v>
                </c:pt>
                <c:pt idx="2169">
                  <c:v>543</c:v>
                </c:pt>
                <c:pt idx="2170">
                  <c:v>543</c:v>
                </c:pt>
                <c:pt idx="2171">
                  <c:v>543</c:v>
                </c:pt>
                <c:pt idx="2172">
                  <c:v>543</c:v>
                </c:pt>
                <c:pt idx="2173">
                  <c:v>543</c:v>
                </c:pt>
                <c:pt idx="2174">
                  <c:v>543</c:v>
                </c:pt>
                <c:pt idx="2175">
                  <c:v>543</c:v>
                </c:pt>
                <c:pt idx="2176">
                  <c:v>543</c:v>
                </c:pt>
                <c:pt idx="2177">
                  <c:v>543</c:v>
                </c:pt>
                <c:pt idx="2178">
                  <c:v>543</c:v>
                </c:pt>
                <c:pt idx="2179">
                  <c:v>543</c:v>
                </c:pt>
                <c:pt idx="2180">
                  <c:v>543</c:v>
                </c:pt>
                <c:pt idx="2181">
                  <c:v>543</c:v>
                </c:pt>
                <c:pt idx="2182">
                  <c:v>543</c:v>
                </c:pt>
                <c:pt idx="2183">
                  <c:v>543</c:v>
                </c:pt>
                <c:pt idx="2184">
                  <c:v>544</c:v>
                </c:pt>
                <c:pt idx="2185">
                  <c:v>544</c:v>
                </c:pt>
                <c:pt idx="2186">
                  <c:v>544</c:v>
                </c:pt>
                <c:pt idx="2187">
                  <c:v>544</c:v>
                </c:pt>
                <c:pt idx="2188">
                  <c:v>545</c:v>
                </c:pt>
                <c:pt idx="2189">
                  <c:v>546</c:v>
                </c:pt>
                <c:pt idx="2190">
                  <c:v>546</c:v>
                </c:pt>
                <c:pt idx="2191">
                  <c:v>546</c:v>
                </c:pt>
                <c:pt idx="2192">
                  <c:v>546</c:v>
                </c:pt>
                <c:pt idx="2193">
                  <c:v>546</c:v>
                </c:pt>
                <c:pt idx="2194">
                  <c:v>546</c:v>
                </c:pt>
                <c:pt idx="2195">
                  <c:v>547</c:v>
                </c:pt>
                <c:pt idx="2196">
                  <c:v>547</c:v>
                </c:pt>
                <c:pt idx="2197">
                  <c:v>547</c:v>
                </c:pt>
                <c:pt idx="2198">
                  <c:v>547</c:v>
                </c:pt>
                <c:pt idx="2199">
                  <c:v>547</c:v>
                </c:pt>
                <c:pt idx="2200">
                  <c:v>547</c:v>
                </c:pt>
                <c:pt idx="2201">
                  <c:v>547</c:v>
                </c:pt>
                <c:pt idx="2202">
                  <c:v>547</c:v>
                </c:pt>
                <c:pt idx="2203">
                  <c:v>547</c:v>
                </c:pt>
                <c:pt idx="2204">
                  <c:v>547</c:v>
                </c:pt>
                <c:pt idx="2205">
                  <c:v>548</c:v>
                </c:pt>
                <c:pt idx="2206">
                  <c:v>549</c:v>
                </c:pt>
                <c:pt idx="2207">
                  <c:v>550</c:v>
                </c:pt>
                <c:pt idx="2208">
                  <c:v>550</c:v>
                </c:pt>
                <c:pt idx="2209">
                  <c:v>551</c:v>
                </c:pt>
                <c:pt idx="2210">
                  <c:v>551</c:v>
                </c:pt>
                <c:pt idx="2211">
                  <c:v>551</c:v>
                </c:pt>
                <c:pt idx="2212">
                  <c:v>552</c:v>
                </c:pt>
                <c:pt idx="2213">
                  <c:v>552</c:v>
                </c:pt>
                <c:pt idx="2214">
                  <c:v>552</c:v>
                </c:pt>
                <c:pt idx="2215">
                  <c:v>552</c:v>
                </c:pt>
                <c:pt idx="2216">
                  <c:v>553</c:v>
                </c:pt>
                <c:pt idx="2217">
                  <c:v>553</c:v>
                </c:pt>
                <c:pt idx="2218">
                  <c:v>553</c:v>
                </c:pt>
                <c:pt idx="2219">
                  <c:v>554</c:v>
                </c:pt>
                <c:pt idx="2220">
                  <c:v>554</c:v>
                </c:pt>
                <c:pt idx="2221">
                  <c:v>555</c:v>
                </c:pt>
                <c:pt idx="2222">
                  <c:v>556</c:v>
                </c:pt>
                <c:pt idx="2223">
                  <c:v>557</c:v>
                </c:pt>
                <c:pt idx="2224">
                  <c:v>557</c:v>
                </c:pt>
                <c:pt idx="2225">
                  <c:v>557</c:v>
                </c:pt>
                <c:pt idx="2226">
                  <c:v>558</c:v>
                </c:pt>
                <c:pt idx="2227">
                  <c:v>559</c:v>
                </c:pt>
                <c:pt idx="2228">
                  <c:v>560</c:v>
                </c:pt>
                <c:pt idx="2229">
                  <c:v>561</c:v>
                </c:pt>
                <c:pt idx="2230">
                  <c:v>562</c:v>
                </c:pt>
                <c:pt idx="2231">
                  <c:v>563</c:v>
                </c:pt>
                <c:pt idx="2232">
                  <c:v>563</c:v>
                </c:pt>
                <c:pt idx="2233">
                  <c:v>563</c:v>
                </c:pt>
                <c:pt idx="2234">
                  <c:v>564</c:v>
                </c:pt>
                <c:pt idx="2235">
                  <c:v>564</c:v>
                </c:pt>
                <c:pt idx="2236">
                  <c:v>564</c:v>
                </c:pt>
                <c:pt idx="2237">
                  <c:v>564</c:v>
                </c:pt>
                <c:pt idx="2238">
                  <c:v>564</c:v>
                </c:pt>
                <c:pt idx="2239">
                  <c:v>564</c:v>
                </c:pt>
                <c:pt idx="2240">
                  <c:v>564</c:v>
                </c:pt>
                <c:pt idx="2241">
                  <c:v>565</c:v>
                </c:pt>
                <c:pt idx="2242">
                  <c:v>565</c:v>
                </c:pt>
                <c:pt idx="2243">
                  <c:v>566</c:v>
                </c:pt>
                <c:pt idx="2244">
                  <c:v>567</c:v>
                </c:pt>
                <c:pt idx="2245">
                  <c:v>568</c:v>
                </c:pt>
                <c:pt idx="2246">
                  <c:v>568</c:v>
                </c:pt>
                <c:pt idx="2247">
                  <c:v>568</c:v>
                </c:pt>
                <c:pt idx="2248">
                  <c:v>568</c:v>
                </c:pt>
                <c:pt idx="2249">
                  <c:v>569</c:v>
                </c:pt>
                <c:pt idx="2250">
                  <c:v>570</c:v>
                </c:pt>
                <c:pt idx="2251">
                  <c:v>570</c:v>
                </c:pt>
                <c:pt idx="2252">
                  <c:v>570</c:v>
                </c:pt>
                <c:pt idx="2253">
                  <c:v>570</c:v>
                </c:pt>
                <c:pt idx="2254">
                  <c:v>570</c:v>
                </c:pt>
                <c:pt idx="2255">
                  <c:v>571</c:v>
                </c:pt>
                <c:pt idx="2256">
                  <c:v>571</c:v>
                </c:pt>
                <c:pt idx="2257">
                  <c:v>571</c:v>
                </c:pt>
                <c:pt idx="2258">
                  <c:v>571</c:v>
                </c:pt>
                <c:pt idx="2259">
                  <c:v>572</c:v>
                </c:pt>
                <c:pt idx="2260">
                  <c:v>573</c:v>
                </c:pt>
                <c:pt idx="2261">
                  <c:v>574</c:v>
                </c:pt>
                <c:pt idx="2262">
                  <c:v>575</c:v>
                </c:pt>
                <c:pt idx="2263">
                  <c:v>575</c:v>
                </c:pt>
                <c:pt idx="2264">
                  <c:v>576</c:v>
                </c:pt>
                <c:pt idx="2265">
                  <c:v>577</c:v>
                </c:pt>
                <c:pt idx="2266">
                  <c:v>578</c:v>
                </c:pt>
                <c:pt idx="2267">
                  <c:v>579</c:v>
                </c:pt>
                <c:pt idx="2268">
                  <c:v>580</c:v>
                </c:pt>
                <c:pt idx="2269">
                  <c:v>581</c:v>
                </c:pt>
                <c:pt idx="2270">
                  <c:v>581</c:v>
                </c:pt>
                <c:pt idx="2271">
                  <c:v>581</c:v>
                </c:pt>
                <c:pt idx="2272">
                  <c:v>581</c:v>
                </c:pt>
                <c:pt idx="2273">
                  <c:v>582</c:v>
                </c:pt>
                <c:pt idx="2274">
                  <c:v>582</c:v>
                </c:pt>
                <c:pt idx="2275">
                  <c:v>582</c:v>
                </c:pt>
                <c:pt idx="2276">
                  <c:v>582</c:v>
                </c:pt>
                <c:pt idx="2277">
                  <c:v>582</c:v>
                </c:pt>
                <c:pt idx="2278">
                  <c:v>582</c:v>
                </c:pt>
                <c:pt idx="2279">
                  <c:v>582</c:v>
                </c:pt>
                <c:pt idx="2280">
                  <c:v>582</c:v>
                </c:pt>
                <c:pt idx="2281">
                  <c:v>583</c:v>
                </c:pt>
                <c:pt idx="2282">
                  <c:v>584</c:v>
                </c:pt>
                <c:pt idx="2283">
                  <c:v>585</c:v>
                </c:pt>
                <c:pt idx="2284">
                  <c:v>585</c:v>
                </c:pt>
                <c:pt idx="2285">
                  <c:v>585</c:v>
                </c:pt>
                <c:pt idx="2286">
                  <c:v>585</c:v>
                </c:pt>
                <c:pt idx="2287">
                  <c:v>586</c:v>
                </c:pt>
                <c:pt idx="2288">
                  <c:v>586</c:v>
                </c:pt>
                <c:pt idx="2289">
                  <c:v>586</c:v>
                </c:pt>
                <c:pt idx="2290">
                  <c:v>586</c:v>
                </c:pt>
                <c:pt idx="2291">
                  <c:v>586</c:v>
                </c:pt>
                <c:pt idx="2292">
                  <c:v>586</c:v>
                </c:pt>
                <c:pt idx="2293">
                  <c:v>586</c:v>
                </c:pt>
                <c:pt idx="2294">
                  <c:v>586</c:v>
                </c:pt>
                <c:pt idx="2295">
                  <c:v>587</c:v>
                </c:pt>
                <c:pt idx="2296">
                  <c:v>587</c:v>
                </c:pt>
                <c:pt idx="2297">
                  <c:v>587</c:v>
                </c:pt>
                <c:pt idx="2298">
                  <c:v>587</c:v>
                </c:pt>
                <c:pt idx="2299">
                  <c:v>588</c:v>
                </c:pt>
                <c:pt idx="2300">
                  <c:v>588</c:v>
                </c:pt>
                <c:pt idx="2301">
                  <c:v>588</c:v>
                </c:pt>
                <c:pt idx="2302">
                  <c:v>588</c:v>
                </c:pt>
                <c:pt idx="2303">
                  <c:v>588</c:v>
                </c:pt>
                <c:pt idx="2304">
                  <c:v>588</c:v>
                </c:pt>
                <c:pt idx="2305">
                  <c:v>588</c:v>
                </c:pt>
                <c:pt idx="2306">
                  <c:v>588</c:v>
                </c:pt>
                <c:pt idx="2307">
                  <c:v>588</c:v>
                </c:pt>
                <c:pt idx="2308">
                  <c:v>588</c:v>
                </c:pt>
                <c:pt idx="2309">
                  <c:v>589</c:v>
                </c:pt>
                <c:pt idx="2310">
                  <c:v>589</c:v>
                </c:pt>
                <c:pt idx="2311">
                  <c:v>589</c:v>
                </c:pt>
                <c:pt idx="2312">
                  <c:v>589</c:v>
                </c:pt>
                <c:pt idx="2313">
                  <c:v>589</c:v>
                </c:pt>
                <c:pt idx="2314">
                  <c:v>590</c:v>
                </c:pt>
                <c:pt idx="2315">
                  <c:v>591</c:v>
                </c:pt>
                <c:pt idx="2316">
                  <c:v>591</c:v>
                </c:pt>
                <c:pt idx="2317">
                  <c:v>591</c:v>
                </c:pt>
                <c:pt idx="2318">
                  <c:v>592</c:v>
                </c:pt>
                <c:pt idx="2319">
                  <c:v>592</c:v>
                </c:pt>
                <c:pt idx="2320">
                  <c:v>592</c:v>
                </c:pt>
                <c:pt idx="2321">
                  <c:v>592</c:v>
                </c:pt>
                <c:pt idx="2322">
                  <c:v>592</c:v>
                </c:pt>
                <c:pt idx="2323">
                  <c:v>593</c:v>
                </c:pt>
                <c:pt idx="2324">
                  <c:v>593</c:v>
                </c:pt>
                <c:pt idx="2325">
                  <c:v>594</c:v>
                </c:pt>
                <c:pt idx="2326">
                  <c:v>595</c:v>
                </c:pt>
                <c:pt idx="2327">
                  <c:v>596</c:v>
                </c:pt>
                <c:pt idx="2328">
                  <c:v>597</c:v>
                </c:pt>
                <c:pt idx="2329">
                  <c:v>597</c:v>
                </c:pt>
                <c:pt idx="2330">
                  <c:v>598</c:v>
                </c:pt>
                <c:pt idx="2331">
                  <c:v>598</c:v>
                </c:pt>
                <c:pt idx="2332">
                  <c:v>598</c:v>
                </c:pt>
                <c:pt idx="2333">
                  <c:v>598</c:v>
                </c:pt>
                <c:pt idx="2334">
                  <c:v>598</c:v>
                </c:pt>
                <c:pt idx="2335">
                  <c:v>599</c:v>
                </c:pt>
                <c:pt idx="2336">
                  <c:v>600</c:v>
                </c:pt>
                <c:pt idx="2337">
                  <c:v>601</c:v>
                </c:pt>
                <c:pt idx="2338">
                  <c:v>601</c:v>
                </c:pt>
                <c:pt idx="2339">
                  <c:v>601</c:v>
                </c:pt>
                <c:pt idx="2340">
                  <c:v>601</c:v>
                </c:pt>
                <c:pt idx="2341">
                  <c:v>602</c:v>
                </c:pt>
                <c:pt idx="2342">
                  <c:v>603</c:v>
                </c:pt>
                <c:pt idx="2343">
                  <c:v>604</c:v>
                </c:pt>
                <c:pt idx="2344">
                  <c:v>605</c:v>
                </c:pt>
                <c:pt idx="2345">
                  <c:v>606</c:v>
                </c:pt>
                <c:pt idx="2346">
                  <c:v>606</c:v>
                </c:pt>
                <c:pt idx="2347">
                  <c:v>606</c:v>
                </c:pt>
                <c:pt idx="2348">
                  <c:v>606</c:v>
                </c:pt>
                <c:pt idx="2349">
                  <c:v>606</c:v>
                </c:pt>
                <c:pt idx="2350">
                  <c:v>607</c:v>
                </c:pt>
                <c:pt idx="2351">
                  <c:v>607</c:v>
                </c:pt>
                <c:pt idx="2352">
                  <c:v>607</c:v>
                </c:pt>
                <c:pt idx="2353">
                  <c:v>607</c:v>
                </c:pt>
                <c:pt idx="2354">
                  <c:v>607</c:v>
                </c:pt>
                <c:pt idx="2355">
                  <c:v>607</c:v>
                </c:pt>
                <c:pt idx="2356">
                  <c:v>608</c:v>
                </c:pt>
                <c:pt idx="2357">
                  <c:v>609</c:v>
                </c:pt>
                <c:pt idx="2358">
                  <c:v>609</c:v>
                </c:pt>
                <c:pt idx="2359">
                  <c:v>610</c:v>
                </c:pt>
                <c:pt idx="2360">
                  <c:v>610</c:v>
                </c:pt>
                <c:pt idx="2361">
                  <c:v>611</c:v>
                </c:pt>
                <c:pt idx="2362">
                  <c:v>612</c:v>
                </c:pt>
                <c:pt idx="2363">
                  <c:v>612</c:v>
                </c:pt>
                <c:pt idx="2364">
                  <c:v>612</c:v>
                </c:pt>
                <c:pt idx="2365">
                  <c:v>613</c:v>
                </c:pt>
                <c:pt idx="2366">
                  <c:v>613</c:v>
                </c:pt>
                <c:pt idx="2367">
                  <c:v>613</c:v>
                </c:pt>
                <c:pt idx="2368">
                  <c:v>613</c:v>
                </c:pt>
                <c:pt idx="2369">
                  <c:v>614</c:v>
                </c:pt>
                <c:pt idx="2370">
                  <c:v>615</c:v>
                </c:pt>
                <c:pt idx="2371">
                  <c:v>615</c:v>
                </c:pt>
                <c:pt idx="2372">
                  <c:v>616</c:v>
                </c:pt>
                <c:pt idx="2373">
                  <c:v>617</c:v>
                </c:pt>
                <c:pt idx="2374">
                  <c:v>618</c:v>
                </c:pt>
                <c:pt idx="2375">
                  <c:v>618</c:v>
                </c:pt>
                <c:pt idx="2376">
                  <c:v>618</c:v>
                </c:pt>
                <c:pt idx="2377">
                  <c:v>618</c:v>
                </c:pt>
                <c:pt idx="2378">
                  <c:v>619</c:v>
                </c:pt>
                <c:pt idx="2379">
                  <c:v>619</c:v>
                </c:pt>
                <c:pt idx="2380">
                  <c:v>620</c:v>
                </c:pt>
                <c:pt idx="2381">
                  <c:v>620</c:v>
                </c:pt>
                <c:pt idx="2382">
                  <c:v>621</c:v>
                </c:pt>
                <c:pt idx="2383">
                  <c:v>622</c:v>
                </c:pt>
                <c:pt idx="2384">
                  <c:v>622</c:v>
                </c:pt>
                <c:pt idx="2385">
                  <c:v>622</c:v>
                </c:pt>
                <c:pt idx="2386">
                  <c:v>623</c:v>
                </c:pt>
                <c:pt idx="2387">
                  <c:v>623</c:v>
                </c:pt>
                <c:pt idx="2388">
                  <c:v>624</c:v>
                </c:pt>
                <c:pt idx="2389">
                  <c:v>624</c:v>
                </c:pt>
                <c:pt idx="2390">
                  <c:v>625</c:v>
                </c:pt>
                <c:pt idx="2391">
                  <c:v>625</c:v>
                </c:pt>
                <c:pt idx="2392">
                  <c:v>625</c:v>
                </c:pt>
                <c:pt idx="2393">
                  <c:v>626</c:v>
                </c:pt>
                <c:pt idx="2394">
                  <c:v>626</c:v>
                </c:pt>
                <c:pt idx="2395">
                  <c:v>626</c:v>
                </c:pt>
                <c:pt idx="2396">
                  <c:v>627</c:v>
                </c:pt>
                <c:pt idx="2397">
                  <c:v>627</c:v>
                </c:pt>
                <c:pt idx="2398">
                  <c:v>627</c:v>
                </c:pt>
                <c:pt idx="2399">
                  <c:v>628</c:v>
                </c:pt>
                <c:pt idx="2400">
                  <c:v>628</c:v>
                </c:pt>
                <c:pt idx="2401">
                  <c:v>628</c:v>
                </c:pt>
                <c:pt idx="2402">
                  <c:v>629</c:v>
                </c:pt>
                <c:pt idx="2403">
                  <c:v>629</c:v>
                </c:pt>
                <c:pt idx="2404">
                  <c:v>629</c:v>
                </c:pt>
                <c:pt idx="2405">
                  <c:v>629</c:v>
                </c:pt>
                <c:pt idx="2406">
                  <c:v>629</c:v>
                </c:pt>
                <c:pt idx="2407">
                  <c:v>629</c:v>
                </c:pt>
                <c:pt idx="2408">
                  <c:v>629</c:v>
                </c:pt>
                <c:pt idx="2409">
                  <c:v>630</c:v>
                </c:pt>
                <c:pt idx="2410">
                  <c:v>630</c:v>
                </c:pt>
                <c:pt idx="2411">
                  <c:v>631</c:v>
                </c:pt>
                <c:pt idx="2412">
                  <c:v>631</c:v>
                </c:pt>
                <c:pt idx="2413">
                  <c:v>632</c:v>
                </c:pt>
                <c:pt idx="2414">
                  <c:v>633</c:v>
                </c:pt>
                <c:pt idx="2415">
                  <c:v>634</c:v>
                </c:pt>
                <c:pt idx="2416">
                  <c:v>634</c:v>
                </c:pt>
                <c:pt idx="2417">
                  <c:v>635</c:v>
                </c:pt>
                <c:pt idx="2418">
                  <c:v>635</c:v>
                </c:pt>
                <c:pt idx="2419">
                  <c:v>636</c:v>
                </c:pt>
                <c:pt idx="2420">
                  <c:v>636</c:v>
                </c:pt>
                <c:pt idx="2421">
                  <c:v>636</c:v>
                </c:pt>
                <c:pt idx="2422">
                  <c:v>636</c:v>
                </c:pt>
                <c:pt idx="2423">
                  <c:v>636</c:v>
                </c:pt>
                <c:pt idx="2424">
                  <c:v>636</c:v>
                </c:pt>
                <c:pt idx="2425">
                  <c:v>636</c:v>
                </c:pt>
                <c:pt idx="2426">
                  <c:v>636</c:v>
                </c:pt>
                <c:pt idx="2427">
                  <c:v>636</c:v>
                </c:pt>
                <c:pt idx="2428">
                  <c:v>636</c:v>
                </c:pt>
                <c:pt idx="2429">
                  <c:v>636</c:v>
                </c:pt>
                <c:pt idx="2430">
                  <c:v>637</c:v>
                </c:pt>
                <c:pt idx="2431">
                  <c:v>637</c:v>
                </c:pt>
                <c:pt idx="2432">
                  <c:v>638</c:v>
                </c:pt>
                <c:pt idx="2433">
                  <c:v>639</c:v>
                </c:pt>
                <c:pt idx="2434">
                  <c:v>639</c:v>
                </c:pt>
                <c:pt idx="2435">
                  <c:v>639</c:v>
                </c:pt>
                <c:pt idx="2436">
                  <c:v>640</c:v>
                </c:pt>
                <c:pt idx="2437">
                  <c:v>640</c:v>
                </c:pt>
                <c:pt idx="2438">
                  <c:v>641</c:v>
                </c:pt>
                <c:pt idx="2439">
                  <c:v>642</c:v>
                </c:pt>
                <c:pt idx="2440">
                  <c:v>642</c:v>
                </c:pt>
                <c:pt idx="2441">
                  <c:v>643</c:v>
                </c:pt>
                <c:pt idx="2442">
                  <c:v>644</c:v>
                </c:pt>
                <c:pt idx="2443">
                  <c:v>645</c:v>
                </c:pt>
                <c:pt idx="2444">
                  <c:v>645</c:v>
                </c:pt>
                <c:pt idx="2445">
                  <c:v>645</c:v>
                </c:pt>
                <c:pt idx="2446">
                  <c:v>645</c:v>
                </c:pt>
                <c:pt idx="2447">
                  <c:v>645</c:v>
                </c:pt>
                <c:pt idx="2448">
                  <c:v>645</c:v>
                </c:pt>
                <c:pt idx="2449">
                  <c:v>645</c:v>
                </c:pt>
                <c:pt idx="2450">
                  <c:v>645</c:v>
                </c:pt>
                <c:pt idx="2451">
                  <c:v>645</c:v>
                </c:pt>
                <c:pt idx="2452">
                  <c:v>645</c:v>
                </c:pt>
                <c:pt idx="2453">
                  <c:v>646</c:v>
                </c:pt>
                <c:pt idx="2454">
                  <c:v>647</c:v>
                </c:pt>
                <c:pt idx="2455">
                  <c:v>647</c:v>
                </c:pt>
                <c:pt idx="2456">
                  <c:v>648</c:v>
                </c:pt>
                <c:pt idx="2457">
                  <c:v>649</c:v>
                </c:pt>
                <c:pt idx="2458">
                  <c:v>650</c:v>
                </c:pt>
                <c:pt idx="2459">
                  <c:v>651</c:v>
                </c:pt>
                <c:pt idx="2460">
                  <c:v>652</c:v>
                </c:pt>
                <c:pt idx="2461">
                  <c:v>652</c:v>
                </c:pt>
                <c:pt idx="2462">
                  <c:v>652</c:v>
                </c:pt>
                <c:pt idx="2463">
                  <c:v>652</c:v>
                </c:pt>
                <c:pt idx="2464">
                  <c:v>652</c:v>
                </c:pt>
                <c:pt idx="2465">
                  <c:v>652</c:v>
                </c:pt>
                <c:pt idx="2466">
                  <c:v>653</c:v>
                </c:pt>
                <c:pt idx="2467">
                  <c:v>653</c:v>
                </c:pt>
                <c:pt idx="2468">
                  <c:v>653</c:v>
                </c:pt>
                <c:pt idx="2469">
                  <c:v>653</c:v>
                </c:pt>
                <c:pt idx="2470">
                  <c:v>653</c:v>
                </c:pt>
                <c:pt idx="2471">
                  <c:v>653</c:v>
                </c:pt>
                <c:pt idx="2472">
                  <c:v>653</c:v>
                </c:pt>
                <c:pt idx="2473">
                  <c:v>653</c:v>
                </c:pt>
                <c:pt idx="2474">
                  <c:v>653</c:v>
                </c:pt>
                <c:pt idx="2475">
                  <c:v>653</c:v>
                </c:pt>
                <c:pt idx="2476">
                  <c:v>653</c:v>
                </c:pt>
                <c:pt idx="2477">
                  <c:v>653</c:v>
                </c:pt>
                <c:pt idx="2478">
                  <c:v>653</c:v>
                </c:pt>
                <c:pt idx="2479">
                  <c:v>653</c:v>
                </c:pt>
                <c:pt idx="2480">
                  <c:v>654</c:v>
                </c:pt>
                <c:pt idx="2481">
                  <c:v>654</c:v>
                </c:pt>
                <c:pt idx="2482">
                  <c:v>654</c:v>
                </c:pt>
                <c:pt idx="2483">
                  <c:v>654</c:v>
                </c:pt>
                <c:pt idx="2484">
                  <c:v>655</c:v>
                </c:pt>
                <c:pt idx="2485">
                  <c:v>655</c:v>
                </c:pt>
                <c:pt idx="2486">
                  <c:v>655</c:v>
                </c:pt>
                <c:pt idx="2487">
                  <c:v>655</c:v>
                </c:pt>
                <c:pt idx="2488">
                  <c:v>655</c:v>
                </c:pt>
                <c:pt idx="2489">
                  <c:v>655</c:v>
                </c:pt>
                <c:pt idx="2490">
                  <c:v>655</c:v>
                </c:pt>
                <c:pt idx="2491">
                  <c:v>655</c:v>
                </c:pt>
                <c:pt idx="2492">
                  <c:v>655</c:v>
                </c:pt>
                <c:pt idx="2493">
                  <c:v>655</c:v>
                </c:pt>
                <c:pt idx="2494">
                  <c:v>655</c:v>
                </c:pt>
                <c:pt idx="2495">
                  <c:v>655</c:v>
                </c:pt>
                <c:pt idx="2496">
                  <c:v>656</c:v>
                </c:pt>
                <c:pt idx="2497">
                  <c:v>656</c:v>
                </c:pt>
                <c:pt idx="2498">
                  <c:v>656</c:v>
                </c:pt>
                <c:pt idx="2499">
                  <c:v>657</c:v>
                </c:pt>
                <c:pt idx="2500">
                  <c:v>657</c:v>
                </c:pt>
                <c:pt idx="2501">
                  <c:v>657</c:v>
                </c:pt>
                <c:pt idx="2502">
                  <c:v>658</c:v>
                </c:pt>
                <c:pt idx="2503">
                  <c:v>658</c:v>
                </c:pt>
                <c:pt idx="2504">
                  <c:v>658</c:v>
                </c:pt>
                <c:pt idx="2505">
                  <c:v>659</c:v>
                </c:pt>
                <c:pt idx="2506">
                  <c:v>659</c:v>
                </c:pt>
                <c:pt idx="2507">
                  <c:v>660</c:v>
                </c:pt>
                <c:pt idx="2508">
                  <c:v>660</c:v>
                </c:pt>
                <c:pt idx="2509">
                  <c:v>660</c:v>
                </c:pt>
                <c:pt idx="2510">
                  <c:v>660</c:v>
                </c:pt>
                <c:pt idx="2511">
                  <c:v>660</c:v>
                </c:pt>
                <c:pt idx="2512">
                  <c:v>660</c:v>
                </c:pt>
                <c:pt idx="2513">
                  <c:v>660</c:v>
                </c:pt>
                <c:pt idx="2514">
                  <c:v>660</c:v>
                </c:pt>
                <c:pt idx="2515">
                  <c:v>660</c:v>
                </c:pt>
                <c:pt idx="2516">
                  <c:v>660</c:v>
                </c:pt>
                <c:pt idx="2517">
                  <c:v>660</c:v>
                </c:pt>
                <c:pt idx="2518">
                  <c:v>660</c:v>
                </c:pt>
                <c:pt idx="2519">
                  <c:v>660</c:v>
                </c:pt>
                <c:pt idx="2520">
                  <c:v>660</c:v>
                </c:pt>
                <c:pt idx="2521">
                  <c:v>660</c:v>
                </c:pt>
                <c:pt idx="2522">
                  <c:v>660</c:v>
                </c:pt>
                <c:pt idx="2523">
                  <c:v>660</c:v>
                </c:pt>
                <c:pt idx="2524">
                  <c:v>661</c:v>
                </c:pt>
                <c:pt idx="2525">
                  <c:v>662</c:v>
                </c:pt>
                <c:pt idx="2526">
                  <c:v>662</c:v>
                </c:pt>
                <c:pt idx="2527">
                  <c:v>662</c:v>
                </c:pt>
                <c:pt idx="2528">
                  <c:v>662</c:v>
                </c:pt>
                <c:pt idx="2529">
                  <c:v>663</c:v>
                </c:pt>
                <c:pt idx="2530">
                  <c:v>663</c:v>
                </c:pt>
                <c:pt idx="2531">
                  <c:v>663</c:v>
                </c:pt>
                <c:pt idx="2532">
                  <c:v>663</c:v>
                </c:pt>
                <c:pt idx="2533">
                  <c:v>663</c:v>
                </c:pt>
                <c:pt idx="2534">
                  <c:v>663</c:v>
                </c:pt>
                <c:pt idx="2535">
                  <c:v>663</c:v>
                </c:pt>
                <c:pt idx="2536">
                  <c:v>663</c:v>
                </c:pt>
                <c:pt idx="2537">
                  <c:v>663</c:v>
                </c:pt>
                <c:pt idx="2538">
                  <c:v>663</c:v>
                </c:pt>
                <c:pt idx="2539">
                  <c:v>663</c:v>
                </c:pt>
                <c:pt idx="2540">
                  <c:v>663</c:v>
                </c:pt>
                <c:pt idx="2541">
                  <c:v>663</c:v>
                </c:pt>
                <c:pt idx="2542">
                  <c:v>663</c:v>
                </c:pt>
                <c:pt idx="2543">
                  <c:v>664</c:v>
                </c:pt>
                <c:pt idx="2544">
                  <c:v>664</c:v>
                </c:pt>
                <c:pt idx="2545">
                  <c:v>664</c:v>
                </c:pt>
                <c:pt idx="2546">
                  <c:v>664</c:v>
                </c:pt>
                <c:pt idx="2547">
                  <c:v>664</c:v>
                </c:pt>
                <c:pt idx="2548">
                  <c:v>664</c:v>
                </c:pt>
                <c:pt idx="2549">
                  <c:v>664</c:v>
                </c:pt>
                <c:pt idx="2550">
                  <c:v>664</c:v>
                </c:pt>
                <c:pt idx="2551">
                  <c:v>664</c:v>
                </c:pt>
                <c:pt idx="2552">
                  <c:v>664</c:v>
                </c:pt>
                <c:pt idx="2553">
                  <c:v>664</c:v>
                </c:pt>
                <c:pt idx="2554">
                  <c:v>665</c:v>
                </c:pt>
                <c:pt idx="2555">
                  <c:v>666</c:v>
                </c:pt>
                <c:pt idx="2556">
                  <c:v>666</c:v>
                </c:pt>
                <c:pt idx="2557">
                  <c:v>666</c:v>
                </c:pt>
                <c:pt idx="2558">
                  <c:v>666</c:v>
                </c:pt>
                <c:pt idx="2559">
                  <c:v>666</c:v>
                </c:pt>
                <c:pt idx="2560">
                  <c:v>666</c:v>
                </c:pt>
                <c:pt idx="2561">
                  <c:v>666</c:v>
                </c:pt>
                <c:pt idx="2562">
                  <c:v>666</c:v>
                </c:pt>
                <c:pt idx="2563">
                  <c:v>666</c:v>
                </c:pt>
                <c:pt idx="2564">
                  <c:v>666</c:v>
                </c:pt>
                <c:pt idx="2565">
                  <c:v>666</c:v>
                </c:pt>
                <c:pt idx="2566">
                  <c:v>667</c:v>
                </c:pt>
                <c:pt idx="2567">
                  <c:v>667</c:v>
                </c:pt>
                <c:pt idx="2568">
                  <c:v>667</c:v>
                </c:pt>
                <c:pt idx="2569">
                  <c:v>667</c:v>
                </c:pt>
                <c:pt idx="2570">
                  <c:v>667</c:v>
                </c:pt>
                <c:pt idx="2571">
                  <c:v>667</c:v>
                </c:pt>
                <c:pt idx="2572">
                  <c:v>667</c:v>
                </c:pt>
                <c:pt idx="2573">
                  <c:v>668</c:v>
                </c:pt>
                <c:pt idx="2574">
                  <c:v>668</c:v>
                </c:pt>
                <c:pt idx="2575">
                  <c:v>669</c:v>
                </c:pt>
                <c:pt idx="2576">
                  <c:v>669</c:v>
                </c:pt>
                <c:pt idx="2577">
                  <c:v>670</c:v>
                </c:pt>
                <c:pt idx="2578">
                  <c:v>670</c:v>
                </c:pt>
                <c:pt idx="2579">
                  <c:v>670</c:v>
                </c:pt>
                <c:pt idx="2580">
                  <c:v>670</c:v>
                </c:pt>
                <c:pt idx="2581">
                  <c:v>670</c:v>
                </c:pt>
                <c:pt idx="2582">
                  <c:v>671</c:v>
                </c:pt>
                <c:pt idx="2583">
                  <c:v>672</c:v>
                </c:pt>
                <c:pt idx="2584">
                  <c:v>673</c:v>
                </c:pt>
                <c:pt idx="2585">
                  <c:v>674</c:v>
                </c:pt>
                <c:pt idx="2586">
                  <c:v>675</c:v>
                </c:pt>
                <c:pt idx="2587">
                  <c:v>676</c:v>
                </c:pt>
                <c:pt idx="2588">
                  <c:v>676</c:v>
                </c:pt>
                <c:pt idx="2589">
                  <c:v>676</c:v>
                </c:pt>
                <c:pt idx="2590">
                  <c:v>676</c:v>
                </c:pt>
                <c:pt idx="2591">
                  <c:v>676</c:v>
                </c:pt>
                <c:pt idx="2592">
                  <c:v>676</c:v>
                </c:pt>
                <c:pt idx="2593">
                  <c:v>676</c:v>
                </c:pt>
                <c:pt idx="2594">
                  <c:v>676</c:v>
                </c:pt>
                <c:pt idx="2595">
                  <c:v>676</c:v>
                </c:pt>
                <c:pt idx="2596">
                  <c:v>676</c:v>
                </c:pt>
                <c:pt idx="2597">
                  <c:v>677</c:v>
                </c:pt>
                <c:pt idx="2598">
                  <c:v>677</c:v>
                </c:pt>
                <c:pt idx="2599">
                  <c:v>677</c:v>
                </c:pt>
                <c:pt idx="2600">
                  <c:v>677</c:v>
                </c:pt>
                <c:pt idx="2601">
                  <c:v>677</c:v>
                </c:pt>
                <c:pt idx="2602">
                  <c:v>677</c:v>
                </c:pt>
                <c:pt idx="2603">
                  <c:v>678</c:v>
                </c:pt>
                <c:pt idx="2604">
                  <c:v>678</c:v>
                </c:pt>
                <c:pt idx="2605">
                  <c:v>678</c:v>
                </c:pt>
                <c:pt idx="2606">
                  <c:v>678</c:v>
                </c:pt>
                <c:pt idx="2607">
                  <c:v>679</c:v>
                </c:pt>
                <c:pt idx="2608">
                  <c:v>679</c:v>
                </c:pt>
                <c:pt idx="2609">
                  <c:v>680</c:v>
                </c:pt>
                <c:pt idx="2610">
                  <c:v>680</c:v>
                </c:pt>
                <c:pt idx="2611">
                  <c:v>680</c:v>
                </c:pt>
                <c:pt idx="2612">
                  <c:v>680</c:v>
                </c:pt>
                <c:pt idx="2613">
                  <c:v>680</c:v>
                </c:pt>
                <c:pt idx="2614">
                  <c:v>680</c:v>
                </c:pt>
                <c:pt idx="2615">
                  <c:v>680</c:v>
                </c:pt>
                <c:pt idx="2616">
                  <c:v>680</c:v>
                </c:pt>
                <c:pt idx="2617">
                  <c:v>681</c:v>
                </c:pt>
                <c:pt idx="2618">
                  <c:v>681</c:v>
                </c:pt>
                <c:pt idx="2619">
                  <c:v>682</c:v>
                </c:pt>
                <c:pt idx="2620">
                  <c:v>683</c:v>
                </c:pt>
                <c:pt idx="2621">
                  <c:v>683</c:v>
                </c:pt>
                <c:pt idx="2622">
                  <c:v>684</c:v>
                </c:pt>
                <c:pt idx="2623">
                  <c:v>684</c:v>
                </c:pt>
                <c:pt idx="2624">
                  <c:v>684</c:v>
                </c:pt>
                <c:pt idx="2625">
                  <c:v>685</c:v>
                </c:pt>
                <c:pt idx="2626">
                  <c:v>686</c:v>
                </c:pt>
                <c:pt idx="2627">
                  <c:v>686</c:v>
                </c:pt>
                <c:pt idx="2628">
                  <c:v>686</c:v>
                </c:pt>
                <c:pt idx="2629">
                  <c:v>687</c:v>
                </c:pt>
                <c:pt idx="2630">
                  <c:v>688</c:v>
                </c:pt>
                <c:pt idx="2631">
                  <c:v>689</c:v>
                </c:pt>
                <c:pt idx="2632">
                  <c:v>690</c:v>
                </c:pt>
                <c:pt idx="2633">
                  <c:v>691</c:v>
                </c:pt>
                <c:pt idx="2634">
                  <c:v>691</c:v>
                </c:pt>
                <c:pt idx="2635">
                  <c:v>691</c:v>
                </c:pt>
                <c:pt idx="2636">
                  <c:v>691</c:v>
                </c:pt>
                <c:pt idx="2637">
                  <c:v>691</c:v>
                </c:pt>
                <c:pt idx="2638">
                  <c:v>691</c:v>
                </c:pt>
                <c:pt idx="2639">
                  <c:v>691</c:v>
                </c:pt>
                <c:pt idx="2640">
                  <c:v>692</c:v>
                </c:pt>
                <c:pt idx="2641">
                  <c:v>693</c:v>
                </c:pt>
                <c:pt idx="2642">
                  <c:v>694</c:v>
                </c:pt>
                <c:pt idx="2643">
                  <c:v>695</c:v>
                </c:pt>
                <c:pt idx="2644">
                  <c:v>695</c:v>
                </c:pt>
                <c:pt idx="2645">
                  <c:v>695</c:v>
                </c:pt>
                <c:pt idx="2646">
                  <c:v>695</c:v>
                </c:pt>
                <c:pt idx="2647">
                  <c:v>695</c:v>
                </c:pt>
                <c:pt idx="2648">
                  <c:v>696</c:v>
                </c:pt>
                <c:pt idx="2649">
                  <c:v>697</c:v>
                </c:pt>
                <c:pt idx="2650">
                  <c:v>697</c:v>
                </c:pt>
                <c:pt idx="2651">
                  <c:v>697</c:v>
                </c:pt>
                <c:pt idx="2652">
                  <c:v>697</c:v>
                </c:pt>
                <c:pt idx="2653">
                  <c:v>697</c:v>
                </c:pt>
                <c:pt idx="2654">
                  <c:v>697</c:v>
                </c:pt>
                <c:pt idx="2655">
                  <c:v>697</c:v>
                </c:pt>
                <c:pt idx="2656">
                  <c:v>697</c:v>
                </c:pt>
                <c:pt idx="2657">
                  <c:v>697</c:v>
                </c:pt>
                <c:pt idx="2658">
                  <c:v>697</c:v>
                </c:pt>
                <c:pt idx="2659">
                  <c:v>697</c:v>
                </c:pt>
                <c:pt idx="2660">
                  <c:v>697</c:v>
                </c:pt>
                <c:pt idx="2661">
                  <c:v>697</c:v>
                </c:pt>
                <c:pt idx="2662">
                  <c:v>697</c:v>
                </c:pt>
                <c:pt idx="2663">
                  <c:v>697</c:v>
                </c:pt>
                <c:pt idx="2664">
                  <c:v>697</c:v>
                </c:pt>
                <c:pt idx="2665">
                  <c:v>697</c:v>
                </c:pt>
                <c:pt idx="2666">
                  <c:v>697</c:v>
                </c:pt>
                <c:pt idx="2667">
                  <c:v>697</c:v>
                </c:pt>
                <c:pt idx="2668">
                  <c:v>698</c:v>
                </c:pt>
                <c:pt idx="2669">
                  <c:v>699</c:v>
                </c:pt>
                <c:pt idx="2670">
                  <c:v>699</c:v>
                </c:pt>
                <c:pt idx="2671">
                  <c:v>699</c:v>
                </c:pt>
                <c:pt idx="2672">
                  <c:v>699</c:v>
                </c:pt>
                <c:pt idx="2673">
                  <c:v>699</c:v>
                </c:pt>
                <c:pt idx="2674">
                  <c:v>699</c:v>
                </c:pt>
                <c:pt idx="2675">
                  <c:v>700</c:v>
                </c:pt>
                <c:pt idx="2676">
                  <c:v>700</c:v>
                </c:pt>
                <c:pt idx="2677">
                  <c:v>700</c:v>
                </c:pt>
                <c:pt idx="2678">
                  <c:v>700</c:v>
                </c:pt>
                <c:pt idx="2679">
                  <c:v>701</c:v>
                </c:pt>
                <c:pt idx="2680">
                  <c:v>702</c:v>
                </c:pt>
                <c:pt idx="2681">
                  <c:v>703</c:v>
                </c:pt>
                <c:pt idx="2682">
                  <c:v>703</c:v>
                </c:pt>
                <c:pt idx="2683">
                  <c:v>703</c:v>
                </c:pt>
                <c:pt idx="2684">
                  <c:v>703</c:v>
                </c:pt>
                <c:pt idx="2685">
                  <c:v>703</c:v>
                </c:pt>
                <c:pt idx="2686">
                  <c:v>703</c:v>
                </c:pt>
                <c:pt idx="2687">
                  <c:v>703</c:v>
                </c:pt>
                <c:pt idx="2688">
                  <c:v>703</c:v>
                </c:pt>
                <c:pt idx="2689">
                  <c:v>703</c:v>
                </c:pt>
                <c:pt idx="2690">
                  <c:v>703</c:v>
                </c:pt>
                <c:pt idx="2691">
                  <c:v>703</c:v>
                </c:pt>
                <c:pt idx="2692">
                  <c:v>703</c:v>
                </c:pt>
                <c:pt idx="2693">
                  <c:v>703</c:v>
                </c:pt>
                <c:pt idx="2694">
                  <c:v>703</c:v>
                </c:pt>
                <c:pt idx="2695">
                  <c:v>703</c:v>
                </c:pt>
                <c:pt idx="2696">
                  <c:v>703</c:v>
                </c:pt>
                <c:pt idx="2697">
                  <c:v>703</c:v>
                </c:pt>
                <c:pt idx="2698">
                  <c:v>703</c:v>
                </c:pt>
                <c:pt idx="2699">
                  <c:v>703</c:v>
                </c:pt>
                <c:pt idx="2700">
                  <c:v>703</c:v>
                </c:pt>
                <c:pt idx="2701">
                  <c:v>703</c:v>
                </c:pt>
                <c:pt idx="2702">
                  <c:v>703</c:v>
                </c:pt>
                <c:pt idx="2703">
                  <c:v>703</c:v>
                </c:pt>
                <c:pt idx="2704">
                  <c:v>703</c:v>
                </c:pt>
                <c:pt idx="2705">
                  <c:v>703</c:v>
                </c:pt>
                <c:pt idx="2706">
                  <c:v>703</c:v>
                </c:pt>
                <c:pt idx="2707">
                  <c:v>703</c:v>
                </c:pt>
                <c:pt idx="2708">
                  <c:v>704</c:v>
                </c:pt>
                <c:pt idx="2709">
                  <c:v>704</c:v>
                </c:pt>
                <c:pt idx="2710">
                  <c:v>705</c:v>
                </c:pt>
                <c:pt idx="2711">
                  <c:v>705</c:v>
                </c:pt>
                <c:pt idx="2712">
                  <c:v>705</c:v>
                </c:pt>
                <c:pt idx="2713">
                  <c:v>706</c:v>
                </c:pt>
                <c:pt idx="2714">
                  <c:v>706</c:v>
                </c:pt>
                <c:pt idx="2715">
                  <c:v>706</c:v>
                </c:pt>
                <c:pt idx="2716">
                  <c:v>706</c:v>
                </c:pt>
                <c:pt idx="2717">
                  <c:v>706</c:v>
                </c:pt>
                <c:pt idx="2718">
                  <c:v>706</c:v>
                </c:pt>
                <c:pt idx="2719">
                  <c:v>706</c:v>
                </c:pt>
                <c:pt idx="2720">
                  <c:v>706</c:v>
                </c:pt>
                <c:pt idx="2721">
                  <c:v>706</c:v>
                </c:pt>
                <c:pt idx="2722">
                  <c:v>706</c:v>
                </c:pt>
                <c:pt idx="2723">
                  <c:v>706</c:v>
                </c:pt>
                <c:pt idx="2724">
                  <c:v>707</c:v>
                </c:pt>
                <c:pt idx="2725">
                  <c:v>708</c:v>
                </c:pt>
                <c:pt idx="2726">
                  <c:v>708</c:v>
                </c:pt>
                <c:pt idx="2727">
                  <c:v>709</c:v>
                </c:pt>
                <c:pt idx="2728">
                  <c:v>710</c:v>
                </c:pt>
                <c:pt idx="2729">
                  <c:v>710</c:v>
                </c:pt>
                <c:pt idx="2730">
                  <c:v>710</c:v>
                </c:pt>
                <c:pt idx="2731">
                  <c:v>710</c:v>
                </c:pt>
                <c:pt idx="2732">
                  <c:v>710</c:v>
                </c:pt>
                <c:pt idx="2733">
                  <c:v>710</c:v>
                </c:pt>
                <c:pt idx="2734">
                  <c:v>710</c:v>
                </c:pt>
                <c:pt idx="2735">
                  <c:v>710</c:v>
                </c:pt>
                <c:pt idx="2736">
                  <c:v>710</c:v>
                </c:pt>
                <c:pt idx="2737">
                  <c:v>710</c:v>
                </c:pt>
                <c:pt idx="2738">
                  <c:v>710</c:v>
                </c:pt>
                <c:pt idx="2739">
                  <c:v>710</c:v>
                </c:pt>
                <c:pt idx="2740">
                  <c:v>711</c:v>
                </c:pt>
                <c:pt idx="2741">
                  <c:v>712</c:v>
                </c:pt>
                <c:pt idx="2742">
                  <c:v>712</c:v>
                </c:pt>
                <c:pt idx="2743">
                  <c:v>712</c:v>
                </c:pt>
                <c:pt idx="2744">
                  <c:v>713</c:v>
                </c:pt>
                <c:pt idx="2745">
                  <c:v>714</c:v>
                </c:pt>
                <c:pt idx="2746">
                  <c:v>714</c:v>
                </c:pt>
                <c:pt idx="2747">
                  <c:v>714</c:v>
                </c:pt>
                <c:pt idx="2748">
                  <c:v>715</c:v>
                </c:pt>
                <c:pt idx="2749">
                  <c:v>716</c:v>
                </c:pt>
                <c:pt idx="2750">
                  <c:v>717</c:v>
                </c:pt>
                <c:pt idx="2751">
                  <c:v>718</c:v>
                </c:pt>
                <c:pt idx="2752">
                  <c:v>718</c:v>
                </c:pt>
                <c:pt idx="2753">
                  <c:v>719</c:v>
                </c:pt>
                <c:pt idx="2754">
                  <c:v>720</c:v>
                </c:pt>
                <c:pt idx="2755">
                  <c:v>720</c:v>
                </c:pt>
                <c:pt idx="2756">
                  <c:v>720</c:v>
                </c:pt>
                <c:pt idx="2757">
                  <c:v>720</c:v>
                </c:pt>
                <c:pt idx="2758">
                  <c:v>720</c:v>
                </c:pt>
                <c:pt idx="2759">
                  <c:v>720</c:v>
                </c:pt>
                <c:pt idx="2760">
                  <c:v>721</c:v>
                </c:pt>
                <c:pt idx="2761">
                  <c:v>722</c:v>
                </c:pt>
                <c:pt idx="2762">
                  <c:v>723</c:v>
                </c:pt>
                <c:pt idx="2763">
                  <c:v>724</c:v>
                </c:pt>
                <c:pt idx="2764">
                  <c:v>724</c:v>
                </c:pt>
                <c:pt idx="2765">
                  <c:v>725</c:v>
                </c:pt>
                <c:pt idx="2766">
                  <c:v>725</c:v>
                </c:pt>
                <c:pt idx="2767">
                  <c:v>725</c:v>
                </c:pt>
                <c:pt idx="2768">
                  <c:v>725</c:v>
                </c:pt>
                <c:pt idx="2769">
                  <c:v>726</c:v>
                </c:pt>
                <c:pt idx="2770">
                  <c:v>727</c:v>
                </c:pt>
                <c:pt idx="2771">
                  <c:v>727</c:v>
                </c:pt>
                <c:pt idx="2772">
                  <c:v>727</c:v>
                </c:pt>
                <c:pt idx="2773">
                  <c:v>727</c:v>
                </c:pt>
                <c:pt idx="2774">
                  <c:v>727</c:v>
                </c:pt>
                <c:pt idx="2775">
                  <c:v>727</c:v>
                </c:pt>
                <c:pt idx="2776">
                  <c:v>727</c:v>
                </c:pt>
                <c:pt idx="2777">
                  <c:v>727</c:v>
                </c:pt>
                <c:pt idx="2778">
                  <c:v>727</c:v>
                </c:pt>
                <c:pt idx="2779">
                  <c:v>727</c:v>
                </c:pt>
                <c:pt idx="2780">
                  <c:v>727</c:v>
                </c:pt>
                <c:pt idx="2781">
                  <c:v>727</c:v>
                </c:pt>
                <c:pt idx="2782">
                  <c:v>727</c:v>
                </c:pt>
                <c:pt idx="2783">
                  <c:v>727</c:v>
                </c:pt>
                <c:pt idx="2784">
                  <c:v>728</c:v>
                </c:pt>
                <c:pt idx="2785">
                  <c:v>729</c:v>
                </c:pt>
                <c:pt idx="2786">
                  <c:v>730</c:v>
                </c:pt>
                <c:pt idx="2787">
                  <c:v>730</c:v>
                </c:pt>
                <c:pt idx="2788">
                  <c:v>730</c:v>
                </c:pt>
                <c:pt idx="2789">
                  <c:v>730</c:v>
                </c:pt>
                <c:pt idx="2790">
                  <c:v>730</c:v>
                </c:pt>
                <c:pt idx="2791">
                  <c:v>730</c:v>
                </c:pt>
                <c:pt idx="2792">
                  <c:v>730</c:v>
                </c:pt>
                <c:pt idx="2793">
                  <c:v>730</c:v>
                </c:pt>
                <c:pt idx="2794">
                  <c:v>730</c:v>
                </c:pt>
                <c:pt idx="2795">
                  <c:v>730</c:v>
                </c:pt>
                <c:pt idx="2796">
                  <c:v>730</c:v>
                </c:pt>
                <c:pt idx="2797">
                  <c:v>730</c:v>
                </c:pt>
                <c:pt idx="2798">
                  <c:v>731</c:v>
                </c:pt>
                <c:pt idx="2799">
                  <c:v>732</c:v>
                </c:pt>
                <c:pt idx="2800">
                  <c:v>732</c:v>
                </c:pt>
                <c:pt idx="2801">
                  <c:v>733</c:v>
                </c:pt>
                <c:pt idx="2802">
                  <c:v>733</c:v>
                </c:pt>
                <c:pt idx="2803">
                  <c:v>733</c:v>
                </c:pt>
                <c:pt idx="2804">
                  <c:v>733</c:v>
                </c:pt>
                <c:pt idx="2805">
                  <c:v>733</c:v>
                </c:pt>
                <c:pt idx="2806">
                  <c:v>733</c:v>
                </c:pt>
                <c:pt idx="2807">
                  <c:v>733</c:v>
                </c:pt>
                <c:pt idx="2808">
                  <c:v>733</c:v>
                </c:pt>
                <c:pt idx="2809">
                  <c:v>733</c:v>
                </c:pt>
                <c:pt idx="2810">
                  <c:v>733</c:v>
                </c:pt>
                <c:pt idx="2811">
                  <c:v>733</c:v>
                </c:pt>
                <c:pt idx="2812">
                  <c:v>733</c:v>
                </c:pt>
                <c:pt idx="2813">
                  <c:v>733</c:v>
                </c:pt>
                <c:pt idx="2814">
                  <c:v>733</c:v>
                </c:pt>
                <c:pt idx="2815">
                  <c:v>733</c:v>
                </c:pt>
                <c:pt idx="2816">
                  <c:v>734</c:v>
                </c:pt>
                <c:pt idx="2817">
                  <c:v>735</c:v>
                </c:pt>
                <c:pt idx="2818">
                  <c:v>735</c:v>
                </c:pt>
                <c:pt idx="2819">
                  <c:v>736</c:v>
                </c:pt>
                <c:pt idx="2820">
                  <c:v>736</c:v>
                </c:pt>
                <c:pt idx="2821">
                  <c:v>736</c:v>
                </c:pt>
                <c:pt idx="2822">
                  <c:v>736</c:v>
                </c:pt>
                <c:pt idx="2823">
                  <c:v>736</c:v>
                </c:pt>
                <c:pt idx="2824">
                  <c:v>736</c:v>
                </c:pt>
                <c:pt idx="2825">
                  <c:v>736</c:v>
                </c:pt>
                <c:pt idx="2826">
                  <c:v>736</c:v>
                </c:pt>
                <c:pt idx="2827">
                  <c:v>736</c:v>
                </c:pt>
                <c:pt idx="2828">
                  <c:v>736</c:v>
                </c:pt>
                <c:pt idx="2829">
                  <c:v>736</c:v>
                </c:pt>
                <c:pt idx="2830">
                  <c:v>737</c:v>
                </c:pt>
                <c:pt idx="2831">
                  <c:v>738</c:v>
                </c:pt>
                <c:pt idx="2832">
                  <c:v>739</c:v>
                </c:pt>
                <c:pt idx="2833">
                  <c:v>739</c:v>
                </c:pt>
                <c:pt idx="2834">
                  <c:v>739</c:v>
                </c:pt>
                <c:pt idx="2835">
                  <c:v>740</c:v>
                </c:pt>
                <c:pt idx="2836">
                  <c:v>741</c:v>
                </c:pt>
                <c:pt idx="2837">
                  <c:v>741</c:v>
                </c:pt>
                <c:pt idx="2838">
                  <c:v>741</c:v>
                </c:pt>
                <c:pt idx="2839">
                  <c:v>741</c:v>
                </c:pt>
                <c:pt idx="2840">
                  <c:v>741</c:v>
                </c:pt>
                <c:pt idx="2841">
                  <c:v>741</c:v>
                </c:pt>
                <c:pt idx="2842">
                  <c:v>741</c:v>
                </c:pt>
                <c:pt idx="2843">
                  <c:v>741</c:v>
                </c:pt>
                <c:pt idx="2844">
                  <c:v>741</c:v>
                </c:pt>
                <c:pt idx="2845">
                  <c:v>741</c:v>
                </c:pt>
                <c:pt idx="2846">
                  <c:v>741</c:v>
                </c:pt>
                <c:pt idx="2847">
                  <c:v>741</c:v>
                </c:pt>
                <c:pt idx="2848">
                  <c:v>742</c:v>
                </c:pt>
                <c:pt idx="2849">
                  <c:v>743</c:v>
                </c:pt>
                <c:pt idx="2850">
                  <c:v>744</c:v>
                </c:pt>
                <c:pt idx="2851">
                  <c:v>744</c:v>
                </c:pt>
                <c:pt idx="2852">
                  <c:v>744</c:v>
                </c:pt>
                <c:pt idx="2853">
                  <c:v>744</c:v>
                </c:pt>
                <c:pt idx="2854">
                  <c:v>744</c:v>
                </c:pt>
                <c:pt idx="2855">
                  <c:v>744</c:v>
                </c:pt>
                <c:pt idx="2856">
                  <c:v>744</c:v>
                </c:pt>
                <c:pt idx="2857">
                  <c:v>744</c:v>
                </c:pt>
                <c:pt idx="2858">
                  <c:v>744</c:v>
                </c:pt>
                <c:pt idx="2859">
                  <c:v>744</c:v>
                </c:pt>
                <c:pt idx="2860">
                  <c:v>744</c:v>
                </c:pt>
                <c:pt idx="2861">
                  <c:v>744</c:v>
                </c:pt>
                <c:pt idx="2862">
                  <c:v>744</c:v>
                </c:pt>
                <c:pt idx="2863">
                  <c:v>744</c:v>
                </c:pt>
                <c:pt idx="2864">
                  <c:v>744</c:v>
                </c:pt>
                <c:pt idx="2865">
                  <c:v>744</c:v>
                </c:pt>
                <c:pt idx="2866">
                  <c:v>744</c:v>
                </c:pt>
                <c:pt idx="2867">
                  <c:v>744</c:v>
                </c:pt>
                <c:pt idx="2868">
                  <c:v>744</c:v>
                </c:pt>
                <c:pt idx="2869">
                  <c:v>744</c:v>
                </c:pt>
                <c:pt idx="2870">
                  <c:v>745</c:v>
                </c:pt>
                <c:pt idx="2871">
                  <c:v>745</c:v>
                </c:pt>
                <c:pt idx="2872">
                  <c:v>745</c:v>
                </c:pt>
                <c:pt idx="2873">
                  <c:v>745</c:v>
                </c:pt>
                <c:pt idx="2874">
                  <c:v>745</c:v>
                </c:pt>
                <c:pt idx="2875">
                  <c:v>746</c:v>
                </c:pt>
                <c:pt idx="2876">
                  <c:v>747</c:v>
                </c:pt>
                <c:pt idx="2877">
                  <c:v>747</c:v>
                </c:pt>
                <c:pt idx="2878">
                  <c:v>748</c:v>
                </c:pt>
                <c:pt idx="2879">
                  <c:v>748</c:v>
                </c:pt>
                <c:pt idx="2880">
                  <c:v>748</c:v>
                </c:pt>
                <c:pt idx="2881">
                  <c:v>748</c:v>
                </c:pt>
                <c:pt idx="2882">
                  <c:v>748</c:v>
                </c:pt>
                <c:pt idx="2883">
                  <c:v>749</c:v>
                </c:pt>
                <c:pt idx="2884">
                  <c:v>749</c:v>
                </c:pt>
                <c:pt idx="2885">
                  <c:v>750</c:v>
                </c:pt>
                <c:pt idx="2886">
                  <c:v>750</c:v>
                </c:pt>
                <c:pt idx="2887">
                  <c:v>750</c:v>
                </c:pt>
                <c:pt idx="2888">
                  <c:v>750</c:v>
                </c:pt>
                <c:pt idx="2889">
                  <c:v>750</c:v>
                </c:pt>
                <c:pt idx="2890">
                  <c:v>750</c:v>
                </c:pt>
                <c:pt idx="2891">
                  <c:v>750</c:v>
                </c:pt>
                <c:pt idx="2892">
                  <c:v>750</c:v>
                </c:pt>
                <c:pt idx="2893">
                  <c:v>750</c:v>
                </c:pt>
                <c:pt idx="2894">
                  <c:v>751</c:v>
                </c:pt>
                <c:pt idx="2895">
                  <c:v>751</c:v>
                </c:pt>
                <c:pt idx="2896">
                  <c:v>751</c:v>
                </c:pt>
                <c:pt idx="2897">
                  <c:v>752</c:v>
                </c:pt>
                <c:pt idx="2898">
                  <c:v>753</c:v>
                </c:pt>
                <c:pt idx="2899">
                  <c:v>753</c:v>
                </c:pt>
                <c:pt idx="2900">
                  <c:v>753</c:v>
                </c:pt>
                <c:pt idx="2901">
                  <c:v>754</c:v>
                </c:pt>
                <c:pt idx="2902">
                  <c:v>755</c:v>
                </c:pt>
                <c:pt idx="2903">
                  <c:v>756</c:v>
                </c:pt>
                <c:pt idx="2904">
                  <c:v>757</c:v>
                </c:pt>
                <c:pt idx="2905">
                  <c:v>757</c:v>
                </c:pt>
                <c:pt idx="2906">
                  <c:v>758</c:v>
                </c:pt>
                <c:pt idx="2907">
                  <c:v>759</c:v>
                </c:pt>
                <c:pt idx="2908">
                  <c:v>759</c:v>
                </c:pt>
                <c:pt idx="2909">
                  <c:v>759</c:v>
                </c:pt>
                <c:pt idx="2910">
                  <c:v>760</c:v>
                </c:pt>
                <c:pt idx="2911">
                  <c:v>761</c:v>
                </c:pt>
                <c:pt idx="2912">
                  <c:v>761</c:v>
                </c:pt>
                <c:pt idx="2913">
                  <c:v>761</c:v>
                </c:pt>
                <c:pt idx="2914">
                  <c:v>761</c:v>
                </c:pt>
                <c:pt idx="2915">
                  <c:v>761</c:v>
                </c:pt>
                <c:pt idx="2916">
                  <c:v>761</c:v>
                </c:pt>
                <c:pt idx="2917">
                  <c:v>761</c:v>
                </c:pt>
                <c:pt idx="2918">
                  <c:v>761</c:v>
                </c:pt>
                <c:pt idx="2919">
                  <c:v>761</c:v>
                </c:pt>
                <c:pt idx="2920">
                  <c:v>761</c:v>
                </c:pt>
                <c:pt idx="2921">
                  <c:v>761</c:v>
                </c:pt>
                <c:pt idx="2922">
                  <c:v>761</c:v>
                </c:pt>
                <c:pt idx="2923">
                  <c:v>761</c:v>
                </c:pt>
                <c:pt idx="2924">
                  <c:v>761</c:v>
                </c:pt>
                <c:pt idx="2925">
                  <c:v>761</c:v>
                </c:pt>
                <c:pt idx="2926">
                  <c:v>762</c:v>
                </c:pt>
                <c:pt idx="2927">
                  <c:v>763</c:v>
                </c:pt>
                <c:pt idx="2928">
                  <c:v>764</c:v>
                </c:pt>
                <c:pt idx="2929">
                  <c:v>764</c:v>
                </c:pt>
                <c:pt idx="2930">
                  <c:v>764</c:v>
                </c:pt>
                <c:pt idx="2931">
                  <c:v>765</c:v>
                </c:pt>
                <c:pt idx="2932">
                  <c:v>766</c:v>
                </c:pt>
                <c:pt idx="2933">
                  <c:v>766</c:v>
                </c:pt>
                <c:pt idx="2934">
                  <c:v>766</c:v>
                </c:pt>
                <c:pt idx="2935">
                  <c:v>766</c:v>
                </c:pt>
                <c:pt idx="2936">
                  <c:v>767</c:v>
                </c:pt>
                <c:pt idx="2937">
                  <c:v>768</c:v>
                </c:pt>
                <c:pt idx="2938">
                  <c:v>768</c:v>
                </c:pt>
                <c:pt idx="2939">
                  <c:v>769</c:v>
                </c:pt>
                <c:pt idx="2940">
                  <c:v>769</c:v>
                </c:pt>
                <c:pt idx="2941">
                  <c:v>769</c:v>
                </c:pt>
                <c:pt idx="2942">
                  <c:v>769</c:v>
                </c:pt>
                <c:pt idx="2943">
                  <c:v>769</c:v>
                </c:pt>
                <c:pt idx="2944">
                  <c:v>770</c:v>
                </c:pt>
                <c:pt idx="2945">
                  <c:v>770</c:v>
                </c:pt>
                <c:pt idx="2946">
                  <c:v>770</c:v>
                </c:pt>
                <c:pt idx="2947">
                  <c:v>770</c:v>
                </c:pt>
                <c:pt idx="2948">
                  <c:v>770</c:v>
                </c:pt>
                <c:pt idx="2949">
                  <c:v>770</c:v>
                </c:pt>
                <c:pt idx="2950">
                  <c:v>770</c:v>
                </c:pt>
                <c:pt idx="2951">
                  <c:v>770</c:v>
                </c:pt>
                <c:pt idx="2952">
                  <c:v>770</c:v>
                </c:pt>
                <c:pt idx="2953">
                  <c:v>771</c:v>
                </c:pt>
                <c:pt idx="2954">
                  <c:v>772</c:v>
                </c:pt>
                <c:pt idx="2955">
                  <c:v>773</c:v>
                </c:pt>
                <c:pt idx="2956">
                  <c:v>773</c:v>
                </c:pt>
                <c:pt idx="2957">
                  <c:v>773</c:v>
                </c:pt>
                <c:pt idx="2958">
                  <c:v>774</c:v>
                </c:pt>
                <c:pt idx="2959">
                  <c:v>774</c:v>
                </c:pt>
                <c:pt idx="2960">
                  <c:v>774</c:v>
                </c:pt>
                <c:pt idx="2961">
                  <c:v>774</c:v>
                </c:pt>
                <c:pt idx="2962">
                  <c:v>774</c:v>
                </c:pt>
                <c:pt idx="2963">
                  <c:v>774</c:v>
                </c:pt>
                <c:pt idx="2964">
                  <c:v>775</c:v>
                </c:pt>
                <c:pt idx="2965">
                  <c:v>775</c:v>
                </c:pt>
                <c:pt idx="2966">
                  <c:v>775</c:v>
                </c:pt>
                <c:pt idx="2967">
                  <c:v>775</c:v>
                </c:pt>
                <c:pt idx="2968">
                  <c:v>776</c:v>
                </c:pt>
                <c:pt idx="2969">
                  <c:v>776</c:v>
                </c:pt>
                <c:pt idx="2970">
                  <c:v>776</c:v>
                </c:pt>
                <c:pt idx="2971">
                  <c:v>776</c:v>
                </c:pt>
                <c:pt idx="2972">
                  <c:v>776</c:v>
                </c:pt>
                <c:pt idx="2973">
                  <c:v>776</c:v>
                </c:pt>
                <c:pt idx="2974">
                  <c:v>777</c:v>
                </c:pt>
                <c:pt idx="2975">
                  <c:v>777</c:v>
                </c:pt>
                <c:pt idx="2976">
                  <c:v>777</c:v>
                </c:pt>
                <c:pt idx="2977">
                  <c:v>777</c:v>
                </c:pt>
                <c:pt idx="2978">
                  <c:v>777</c:v>
                </c:pt>
                <c:pt idx="2979">
                  <c:v>777</c:v>
                </c:pt>
                <c:pt idx="2980">
                  <c:v>777</c:v>
                </c:pt>
                <c:pt idx="2981">
                  <c:v>777</c:v>
                </c:pt>
                <c:pt idx="2982">
                  <c:v>777</c:v>
                </c:pt>
                <c:pt idx="2983">
                  <c:v>777</c:v>
                </c:pt>
                <c:pt idx="2984">
                  <c:v>777</c:v>
                </c:pt>
                <c:pt idx="2985">
                  <c:v>777</c:v>
                </c:pt>
                <c:pt idx="2986">
                  <c:v>777</c:v>
                </c:pt>
                <c:pt idx="2987">
                  <c:v>777</c:v>
                </c:pt>
                <c:pt idx="2988">
                  <c:v>777</c:v>
                </c:pt>
                <c:pt idx="2989">
                  <c:v>777</c:v>
                </c:pt>
                <c:pt idx="2990">
                  <c:v>777</c:v>
                </c:pt>
                <c:pt idx="2991">
                  <c:v>777</c:v>
                </c:pt>
                <c:pt idx="2992">
                  <c:v>777</c:v>
                </c:pt>
                <c:pt idx="2993">
                  <c:v>777</c:v>
                </c:pt>
                <c:pt idx="2994">
                  <c:v>777</c:v>
                </c:pt>
                <c:pt idx="2995">
                  <c:v>777</c:v>
                </c:pt>
                <c:pt idx="2996">
                  <c:v>777</c:v>
                </c:pt>
                <c:pt idx="2997">
                  <c:v>777</c:v>
                </c:pt>
                <c:pt idx="2998">
                  <c:v>777</c:v>
                </c:pt>
                <c:pt idx="2999">
                  <c:v>777</c:v>
                </c:pt>
                <c:pt idx="3000">
                  <c:v>777</c:v>
                </c:pt>
                <c:pt idx="3001">
                  <c:v>778</c:v>
                </c:pt>
                <c:pt idx="3002">
                  <c:v>779</c:v>
                </c:pt>
                <c:pt idx="3003">
                  <c:v>780</c:v>
                </c:pt>
                <c:pt idx="3004">
                  <c:v>780</c:v>
                </c:pt>
                <c:pt idx="3005">
                  <c:v>781</c:v>
                </c:pt>
                <c:pt idx="3006">
                  <c:v>782</c:v>
                </c:pt>
                <c:pt idx="3007">
                  <c:v>783</c:v>
                </c:pt>
                <c:pt idx="3008">
                  <c:v>783</c:v>
                </c:pt>
                <c:pt idx="3009">
                  <c:v>783</c:v>
                </c:pt>
                <c:pt idx="3010">
                  <c:v>784</c:v>
                </c:pt>
                <c:pt idx="3011">
                  <c:v>785</c:v>
                </c:pt>
                <c:pt idx="3012">
                  <c:v>785</c:v>
                </c:pt>
                <c:pt idx="3013">
                  <c:v>786</c:v>
                </c:pt>
                <c:pt idx="3014">
                  <c:v>787</c:v>
                </c:pt>
                <c:pt idx="3015">
                  <c:v>788</c:v>
                </c:pt>
                <c:pt idx="3016">
                  <c:v>789</c:v>
                </c:pt>
                <c:pt idx="3017">
                  <c:v>790</c:v>
                </c:pt>
                <c:pt idx="3018">
                  <c:v>790</c:v>
                </c:pt>
                <c:pt idx="3019">
                  <c:v>791</c:v>
                </c:pt>
                <c:pt idx="3020">
                  <c:v>792</c:v>
                </c:pt>
                <c:pt idx="3021">
                  <c:v>792</c:v>
                </c:pt>
                <c:pt idx="3022">
                  <c:v>793</c:v>
                </c:pt>
                <c:pt idx="3023">
                  <c:v>794</c:v>
                </c:pt>
                <c:pt idx="3024">
                  <c:v>794</c:v>
                </c:pt>
                <c:pt idx="3025">
                  <c:v>794</c:v>
                </c:pt>
                <c:pt idx="3026">
                  <c:v>794</c:v>
                </c:pt>
                <c:pt idx="3027">
                  <c:v>795</c:v>
                </c:pt>
                <c:pt idx="3028">
                  <c:v>795</c:v>
                </c:pt>
                <c:pt idx="3029">
                  <c:v>795</c:v>
                </c:pt>
                <c:pt idx="3030">
                  <c:v>796</c:v>
                </c:pt>
                <c:pt idx="3031">
                  <c:v>797</c:v>
                </c:pt>
                <c:pt idx="3032">
                  <c:v>798</c:v>
                </c:pt>
                <c:pt idx="3033">
                  <c:v>799</c:v>
                </c:pt>
                <c:pt idx="3034">
                  <c:v>799</c:v>
                </c:pt>
                <c:pt idx="3035">
                  <c:v>799</c:v>
                </c:pt>
                <c:pt idx="3036">
                  <c:v>799</c:v>
                </c:pt>
                <c:pt idx="3037">
                  <c:v>799</c:v>
                </c:pt>
                <c:pt idx="3038">
                  <c:v>799</c:v>
                </c:pt>
                <c:pt idx="3039">
                  <c:v>800</c:v>
                </c:pt>
                <c:pt idx="3040">
                  <c:v>801</c:v>
                </c:pt>
                <c:pt idx="3041">
                  <c:v>801</c:v>
                </c:pt>
                <c:pt idx="3042">
                  <c:v>801</c:v>
                </c:pt>
                <c:pt idx="3043">
                  <c:v>801</c:v>
                </c:pt>
                <c:pt idx="3044">
                  <c:v>802</c:v>
                </c:pt>
                <c:pt idx="3045">
                  <c:v>802</c:v>
                </c:pt>
                <c:pt idx="3046">
                  <c:v>802</c:v>
                </c:pt>
                <c:pt idx="3047">
                  <c:v>802</c:v>
                </c:pt>
                <c:pt idx="3048">
                  <c:v>802</c:v>
                </c:pt>
                <c:pt idx="3049">
                  <c:v>802</c:v>
                </c:pt>
                <c:pt idx="3050">
                  <c:v>803</c:v>
                </c:pt>
                <c:pt idx="3051">
                  <c:v>804</c:v>
                </c:pt>
                <c:pt idx="3052">
                  <c:v>804</c:v>
                </c:pt>
                <c:pt idx="3053">
                  <c:v>804</c:v>
                </c:pt>
                <c:pt idx="3054">
                  <c:v>804</c:v>
                </c:pt>
                <c:pt idx="3055">
                  <c:v>805</c:v>
                </c:pt>
                <c:pt idx="3056">
                  <c:v>805</c:v>
                </c:pt>
                <c:pt idx="3057">
                  <c:v>805</c:v>
                </c:pt>
                <c:pt idx="3058">
                  <c:v>805</c:v>
                </c:pt>
                <c:pt idx="3059">
                  <c:v>805</c:v>
                </c:pt>
                <c:pt idx="3060">
                  <c:v>805</c:v>
                </c:pt>
                <c:pt idx="3061">
                  <c:v>805</c:v>
                </c:pt>
                <c:pt idx="3062">
                  <c:v>805</c:v>
                </c:pt>
                <c:pt idx="3063">
                  <c:v>805</c:v>
                </c:pt>
                <c:pt idx="3064">
                  <c:v>805</c:v>
                </c:pt>
                <c:pt idx="3065">
                  <c:v>805</c:v>
                </c:pt>
                <c:pt idx="3066">
                  <c:v>805</c:v>
                </c:pt>
                <c:pt idx="3067">
                  <c:v>805</c:v>
                </c:pt>
                <c:pt idx="3068">
                  <c:v>806</c:v>
                </c:pt>
                <c:pt idx="3069">
                  <c:v>806</c:v>
                </c:pt>
                <c:pt idx="3070">
                  <c:v>806</c:v>
                </c:pt>
                <c:pt idx="3071">
                  <c:v>807</c:v>
                </c:pt>
                <c:pt idx="3072">
                  <c:v>808</c:v>
                </c:pt>
                <c:pt idx="3073">
                  <c:v>809</c:v>
                </c:pt>
                <c:pt idx="3074">
                  <c:v>810</c:v>
                </c:pt>
                <c:pt idx="3075">
                  <c:v>811</c:v>
                </c:pt>
                <c:pt idx="3076">
                  <c:v>812</c:v>
                </c:pt>
                <c:pt idx="3077">
                  <c:v>813</c:v>
                </c:pt>
                <c:pt idx="3078">
                  <c:v>814</c:v>
                </c:pt>
                <c:pt idx="3079">
                  <c:v>814</c:v>
                </c:pt>
                <c:pt idx="3080">
                  <c:v>814</c:v>
                </c:pt>
                <c:pt idx="3081">
                  <c:v>814</c:v>
                </c:pt>
                <c:pt idx="3082">
                  <c:v>815</c:v>
                </c:pt>
                <c:pt idx="3083">
                  <c:v>815</c:v>
                </c:pt>
                <c:pt idx="3084">
                  <c:v>815</c:v>
                </c:pt>
                <c:pt idx="3085">
                  <c:v>815</c:v>
                </c:pt>
                <c:pt idx="3086">
                  <c:v>816</c:v>
                </c:pt>
                <c:pt idx="3087">
                  <c:v>816</c:v>
                </c:pt>
                <c:pt idx="3088">
                  <c:v>816</c:v>
                </c:pt>
                <c:pt idx="3089">
                  <c:v>816</c:v>
                </c:pt>
                <c:pt idx="3090">
                  <c:v>816</c:v>
                </c:pt>
                <c:pt idx="3091">
                  <c:v>816</c:v>
                </c:pt>
                <c:pt idx="3092">
                  <c:v>816</c:v>
                </c:pt>
                <c:pt idx="3093">
                  <c:v>816</c:v>
                </c:pt>
                <c:pt idx="3094">
                  <c:v>816</c:v>
                </c:pt>
                <c:pt idx="3095">
                  <c:v>816</c:v>
                </c:pt>
                <c:pt idx="3096">
                  <c:v>816</c:v>
                </c:pt>
                <c:pt idx="3097">
                  <c:v>816</c:v>
                </c:pt>
                <c:pt idx="3098">
                  <c:v>816</c:v>
                </c:pt>
                <c:pt idx="3099">
                  <c:v>817</c:v>
                </c:pt>
                <c:pt idx="3100">
                  <c:v>817</c:v>
                </c:pt>
                <c:pt idx="3101">
                  <c:v>817</c:v>
                </c:pt>
                <c:pt idx="3102">
                  <c:v>817</c:v>
                </c:pt>
                <c:pt idx="3103">
                  <c:v>818</c:v>
                </c:pt>
                <c:pt idx="3104">
                  <c:v>819</c:v>
                </c:pt>
                <c:pt idx="3105">
                  <c:v>820</c:v>
                </c:pt>
                <c:pt idx="3106">
                  <c:v>820</c:v>
                </c:pt>
                <c:pt idx="3107">
                  <c:v>820</c:v>
                </c:pt>
                <c:pt idx="3108">
                  <c:v>820</c:v>
                </c:pt>
                <c:pt idx="3109">
                  <c:v>820</c:v>
                </c:pt>
                <c:pt idx="3110">
                  <c:v>820</c:v>
                </c:pt>
                <c:pt idx="3111">
                  <c:v>821</c:v>
                </c:pt>
                <c:pt idx="3112">
                  <c:v>821</c:v>
                </c:pt>
                <c:pt idx="3113">
                  <c:v>822</c:v>
                </c:pt>
                <c:pt idx="3114">
                  <c:v>822</c:v>
                </c:pt>
                <c:pt idx="3115">
                  <c:v>823</c:v>
                </c:pt>
                <c:pt idx="3116">
                  <c:v>823</c:v>
                </c:pt>
                <c:pt idx="3117">
                  <c:v>823</c:v>
                </c:pt>
                <c:pt idx="3118">
                  <c:v>823</c:v>
                </c:pt>
                <c:pt idx="3119">
                  <c:v>823</c:v>
                </c:pt>
                <c:pt idx="3120">
                  <c:v>823</c:v>
                </c:pt>
                <c:pt idx="3121">
                  <c:v>823</c:v>
                </c:pt>
                <c:pt idx="3122">
                  <c:v>823</c:v>
                </c:pt>
                <c:pt idx="3123">
                  <c:v>823</c:v>
                </c:pt>
                <c:pt idx="3124">
                  <c:v>823</c:v>
                </c:pt>
                <c:pt idx="3125">
                  <c:v>823</c:v>
                </c:pt>
                <c:pt idx="3126">
                  <c:v>823</c:v>
                </c:pt>
                <c:pt idx="3127">
                  <c:v>824</c:v>
                </c:pt>
                <c:pt idx="3128">
                  <c:v>824</c:v>
                </c:pt>
                <c:pt idx="3129">
                  <c:v>824</c:v>
                </c:pt>
                <c:pt idx="3130">
                  <c:v>824</c:v>
                </c:pt>
                <c:pt idx="3131">
                  <c:v>824</c:v>
                </c:pt>
                <c:pt idx="3132">
                  <c:v>825</c:v>
                </c:pt>
                <c:pt idx="3133">
                  <c:v>826</c:v>
                </c:pt>
                <c:pt idx="3134">
                  <c:v>827</c:v>
                </c:pt>
                <c:pt idx="3135">
                  <c:v>827</c:v>
                </c:pt>
                <c:pt idx="3136">
                  <c:v>827</c:v>
                </c:pt>
                <c:pt idx="3137">
                  <c:v>827</c:v>
                </c:pt>
                <c:pt idx="3138">
                  <c:v>827</c:v>
                </c:pt>
                <c:pt idx="3139">
                  <c:v>827</c:v>
                </c:pt>
                <c:pt idx="3140">
                  <c:v>827</c:v>
                </c:pt>
                <c:pt idx="3141">
                  <c:v>828</c:v>
                </c:pt>
                <c:pt idx="3142">
                  <c:v>828</c:v>
                </c:pt>
                <c:pt idx="3143">
                  <c:v>828</c:v>
                </c:pt>
                <c:pt idx="3144">
                  <c:v>828</c:v>
                </c:pt>
                <c:pt idx="3145">
                  <c:v>829</c:v>
                </c:pt>
                <c:pt idx="3146">
                  <c:v>829</c:v>
                </c:pt>
                <c:pt idx="3147">
                  <c:v>829</c:v>
                </c:pt>
                <c:pt idx="3148">
                  <c:v>829</c:v>
                </c:pt>
                <c:pt idx="3149">
                  <c:v>830</c:v>
                </c:pt>
                <c:pt idx="3150">
                  <c:v>830</c:v>
                </c:pt>
                <c:pt idx="3151">
                  <c:v>830</c:v>
                </c:pt>
                <c:pt idx="3152">
                  <c:v>830</c:v>
                </c:pt>
                <c:pt idx="3153">
                  <c:v>830</c:v>
                </c:pt>
                <c:pt idx="3154">
                  <c:v>830</c:v>
                </c:pt>
                <c:pt idx="3155">
                  <c:v>830</c:v>
                </c:pt>
                <c:pt idx="3156">
                  <c:v>831</c:v>
                </c:pt>
                <c:pt idx="3157">
                  <c:v>832</c:v>
                </c:pt>
                <c:pt idx="3158">
                  <c:v>832</c:v>
                </c:pt>
                <c:pt idx="3159">
                  <c:v>833</c:v>
                </c:pt>
                <c:pt idx="3160">
                  <c:v>833</c:v>
                </c:pt>
                <c:pt idx="3161">
                  <c:v>833</c:v>
                </c:pt>
                <c:pt idx="3162">
                  <c:v>833</c:v>
                </c:pt>
                <c:pt idx="3163">
                  <c:v>833</c:v>
                </c:pt>
                <c:pt idx="3164">
                  <c:v>834</c:v>
                </c:pt>
                <c:pt idx="3165">
                  <c:v>834</c:v>
                </c:pt>
                <c:pt idx="3166">
                  <c:v>835</c:v>
                </c:pt>
                <c:pt idx="3167">
                  <c:v>835</c:v>
                </c:pt>
                <c:pt idx="3168">
                  <c:v>835</c:v>
                </c:pt>
                <c:pt idx="3169">
                  <c:v>835</c:v>
                </c:pt>
                <c:pt idx="3170">
                  <c:v>836</c:v>
                </c:pt>
                <c:pt idx="3171">
                  <c:v>836</c:v>
                </c:pt>
                <c:pt idx="3172">
                  <c:v>836</c:v>
                </c:pt>
                <c:pt idx="3173">
                  <c:v>836</c:v>
                </c:pt>
                <c:pt idx="3174">
                  <c:v>836</c:v>
                </c:pt>
                <c:pt idx="3175">
                  <c:v>836</c:v>
                </c:pt>
                <c:pt idx="3176">
                  <c:v>836</c:v>
                </c:pt>
                <c:pt idx="3177">
                  <c:v>836</c:v>
                </c:pt>
                <c:pt idx="3178">
                  <c:v>836</c:v>
                </c:pt>
                <c:pt idx="3179">
                  <c:v>836</c:v>
                </c:pt>
                <c:pt idx="3180">
                  <c:v>836</c:v>
                </c:pt>
                <c:pt idx="3181">
                  <c:v>836</c:v>
                </c:pt>
                <c:pt idx="3182">
                  <c:v>836</c:v>
                </c:pt>
                <c:pt idx="3183">
                  <c:v>836</c:v>
                </c:pt>
                <c:pt idx="3184">
                  <c:v>836</c:v>
                </c:pt>
                <c:pt idx="3185">
                  <c:v>837</c:v>
                </c:pt>
                <c:pt idx="3186">
                  <c:v>838</c:v>
                </c:pt>
                <c:pt idx="3187">
                  <c:v>838</c:v>
                </c:pt>
                <c:pt idx="3188">
                  <c:v>838</c:v>
                </c:pt>
                <c:pt idx="3189">
                  <c:v>838</c:v>
                </c:pt>
                <c:pt idx="3190">
                  <c:v>838</c:v>
                </c:pt>
                <c:pt idx="3191">
                  <c:v>838</c:v>
                </c:pt>
                <c:pt idx="3192">
                  <c:v>838</c:v>
                </c:pt>
                <c:pt idx="3193">
                  <c:v>838</c:v>
                </c:pt>
                <c:pt idx="3194">
                  <c:v>838</c:v>
                </c:pt>
                <c:pt idx="3195">
                  <c:v>838</c:v>
                </c:pt>
                <c:pt idx="3196">
                  <c:v>838</c:v>
                </c:pt>
                <c:pt idx="3197">
                  <c:v>838</c:v>
                </c:pt>
                <c:pt idx="3198">
                  <c:v>838</c:v>
                </c:pt>
                <c:pt idx="3199">
                  <c:v>838</c:v>
                </c:pt>
                <c:pt idx="3200">
                  <c:v>838</c:v>
                </c:pt>
                <c:pt idx="3201">
                  <c:v>838</c:v>
                </c:pt>
                <c:pt idx="3202">
                  <c:v>838</c:v>
                </c:pt>
                <c:pt idx="3203">
                  <c:v>838</c:v>
                </c:pt>
                <c:pt idx="3204">
                  <c:v>838</c:v>
                </c:pt>
                <c:pt idx="3205">
                  <c:v>838</c:v>
                </c:pt>
                <c:pt idx="3206">
                  <c:v>838</c:v>
                </c:pt>
                <c:pt idx="3207">
                  <c:v>838</c:v>
                </c:pt>
                <c:pt idx="3208">
                  <c:v>838</c:v>
                </c:pt>
                <c:pt idx="3209">
                  <c:v>838</c:v>
                </c:pt>
                <c:pt idx="3210">
                  <c:v>838</c:v>
                </c:pt>
                <c:pt idx="3211">
                  <c:v>838</c:v>
                </c:pt>
                <c:pt idx="3212">
                  <c:v>838</c:v>
                </c:pt>
                <c:pt idx="3213">
                  <c:v>838</c:v>
                </c:pt>
                <c:pt idx="3214">
                  <c:v>839</c:v>
                </c:pt>
                <c:pt idx="3215">
                  <c:v>839</c:v>
                </c:pt>
                <c:pt idx="3216">
                  <c:v>839</c:v>
                </c:pt>
                <c:pt idx="3217">
                  <c:v>839</c:v>
                </c:pt>
                <c:pt idx="3218">
                  <c:v>840</c:v>
                </c:pt>
                <c:pt idx="3219">
                  <c:v>840</c:v>
                </c:pt>
                <c:pt idx="3220">
                  <c:v>841</c:v>
                </c:pt>
                <c:pt idx="3221">
                  <c:v>841</c:v>
                </c:pt>
                <c:pt idx="3222">
                  <c:v>841</c:v>
                </c:pt>
                <c:pt idx="3223">
                  <c:v>842</c:v>
                </c:pt>
                <c:pt idx="3224">
                  <c:v>843</c:v>
                </c:pt>
                <c:pt idx="3225">
                  <c:v>844</c:v>
                </c:pt>
                <c:pt idx="3226">
                  <c:v>844</c:v>
                </c:pt>
                <c:pt idx="3227">
                  <c:v>844</c:v>
                </c:pt>
                <c:pt idx="3228">
                  <c:v>845</c:v>
                </c:pt>
                <c:pt idx="3229">
                  <c:v>845</c:v>
                </c:pt>
                <c:pt idx="3230">
                  <c:v>845</c:v>
                </c:pt>
                <c:pt idx="3231">
                  <c:v>845</c:v>
                </c:pt>
                <c:pt idx="3232">
                  <c:v>846</c:v>
                </c:pt>
                <c:pt idx="3233">
                  <c:v>847</c:v>
                </c:pt>
                <c:pt idx="3234">
                  <c:v>848</c:v>
                </c:pt>
                <c:pt idx="3235">
                  <c:v>848</c:v>
                </c:pt>
                <c:pt idx="3236">
                  <c:v>848</c:v>
                </c:pt>
                <c:pt idx="3237">
                  <c:v>848</c:v>
                </c:pt>
                <c:pt idx="3238">
                  <c:v>849</c:v>
                </c:pt>
                <c:pt idx="3239">
                  <c:v>849</c:v>
                </c:pt>
                <c:pt idx="3240">
                  <c:v>849</c:v>
                </c:pt>
                <c:pt idx="3241">
                  <c:v>849</c:v>
                </c:pt>
                <c:pt idx="3242">
                  <c:v>849</c:v>
                </c:pt>
                <c:pt idx="3243">
                  <c:v>849</c:v>
                </c:pt>
                <c:pt idx="3244">
                  <c:v>850</c:v>
                </c:pt>
                <c:pt idx="3245">
                  <c:v>850</c:v>
                </c:pt>
                <c:pt idx="3246">
                  <c:v>851</c:v>
                </c:pt>
                <c:pt idx="3247">
                  <c:v>852</c:v>
                </c:pt>
                <c:pt idx="3248">
                  <c:v>852</c:v>
                </c:pt>
                <c:pt idx="3249">
                  <c:v>853</c:v>
                </c:pt>
                <c:pt idx="3250">
                  <c:v>853</c:v>
                </c:pt>
                <c:pt idx="3251">
                  <c:v>854</c:v>
                </c:pt>
                <c:pt idx="3252">
                  <c:v>855</c:v>
                </c:pt>
                <c:pt idx="3253">
                  <c:v>855</c:v>
                </c:pt>
                <c:pt idx="3254">
                  <c:v>856</c:v>
                </c:pt>
                <c:pt idx="3255">
                  <c:v>857</c:v>
                </c:pt>
                <c:pt idx="3256">
                  <c:v>858</c:v>
                </c:pt>
                <c:pt idx="3257">
                  <c:v>858</c:v>
                </c:pt>
                <c:pt idx="3258">
                  <c:v>858</c:v>
                </c:pt>
                <c:pt idx="3259">
                  <c:v>858</c:v>
                </c:pt>
                <c:pt idx="3260">
                  <c:v>858</c:v>
                </c:pt>
                <c:pt idx="3261">
                  <c:v>858</c:v>
                </c:pt>
                <c:pt idx="3262">
                  <c:v>858</c:v>
                </c:pt>
                <c:pt idx="3263">
                  <c:v>858</c:v>
                </c:pt>
                <c:pt idx="3264">
                  <c:v>858</c:v>
                </c:pt>
                <c:pt idx="3265">
                  <c:v>858</c:v>
                </c:pt>
                <c:pt idx="3266">
                  <c:v>858</c:v>
                </c:pt>
                <c:pt idx="3267">
                  <c:v>858</c:v>
                </c:pt>
                <c:pt idx="3268">
                  <c:v>858</c:v>
                </c:pt>
                <c:pt idx="3269">
                  <c:v>859</c:v>
                </c:pt>
                <c:pt idx="3270">
                  <c:v>860</c:v>
                </c:pt>
                <c:pt idx="3271">
                  <c:v>861</c:v>
                </c:pt>
                <c:pt idx="3272">
                  <c:v>861</c:v>
                </c:pt>
                <c:pt idx="3273">
                  <c:v>861</c:v>
                </c:pt>
                <c:pt idx="3274">
                  <c:v>862</c:v>
                </c:pt>
                <c:pt idx="3275">
                  <c:v>863</c:v>
                </c:pt>
                <c:pt idx="3276">
                  <c:v>863</c:v>
                </c:pt>
                <c:pt idx="3277">
                  <c:v>864</c:v>
                </c:pt>
                <c:pt idx="3278">
                  <c:v>864</c:v>
                </c:pt>
                <c:pt idx="3279">
                  <c:v>864</c:v>
                </c:pt>
                <c:pt idx="3280">
                  <c:v>864</c:v>
                </c:pt>
                <c:pt idx="3281">
                  <c:v>864</c:v>
                </c:pt>
                <c:pt idx="3282">
                  <c:v>864</c:v>
                </c:pt>
                <c:pt idx="3283">
                  <c:v>864</c:v>
                </c:pt>
                <c:pt idx="3284">
                  <c:v>864</c:v>
                </c:pt>
                <c:pt idx="3285">
                  <c:v>864</c:v>
                </c:pt>
                <c:pt idx="3286">
                  <c:v>864</c:v>
                </c:pt>
                <c:pt idx="3287">
                  <c:v>864</c:v>
                </c:pt>
                <c:pt idx="3288">
                  <c:v>864</c:v>
                </c:pt>
                <c:pt idx="3289">
                  <c:v>864</c:v>
                </c:pt>
                <c:pt idx="3290">
                  <c:v>864</c:v>
                </c:pt>
                <c:pt idx="3291">
                  <c:v>865</c:v>
                </c:pt>
                <c:pt idx="3292">
                  <c:v>866</c:v>
                </c:pt>
                <c:pt idx="3293">
                  <c:v>866</c:v>
                </c:pt>
                <c:pt idx="3294">
                  <c:v>866</c:v>
                </c:pt>
                <c:pt idx="3295">
                  <c:v>866</c:v>
                </c:pt>
                <c:pt idx="3296">
                  <c:v>866</c:v>
                </c:pt>
                <c:pt idx="3297">
                  <c:v>867</c:v>
                </c:pt>
                <c:pt idx="3298">
                  <c:v>868</c:v>
                </c:pt>
                <c:pt idx="3299">
                  <c:v>868</c:v>
                </c:pt>
                <c:pt idx="3300">
                  <c:v>868</c:v>
                </c:pt>
                <c:pt idx="3301">
                  <c:v>868</c:v>
                </c:pt>
                <c:pt idx="3302">
                  <c:v>868</c:v>
                </c:pt>
                <c:pt idx="3303">
                  <c:v>868</c:v>
                </c:pt>
                <c:pt idx="3304">
                  <c:v>868</c:v>
                </c:pt>
                <c:pt idx="3305">
                  <c:v>868</c:v>
                </c:pt>
                <c:pt idx="3306">
                  <c:v>868</c:v>
                </c:pt>
                <c:pt idx="3307">
                  <c:v>868</c:v>
                </c:pt>
                <c:pt idx="3308">
                  <c:v>868</c:v>
                </c:pt>
                <c:pt idx="3309">
                  <c:v>868</c:v>
                </c:pt>
                <c:pt idx="3310">
                  <c:v>868</c:v>
                </c:pt>
                <c:pt idx="3311">
                  <c:v>868</c:v>
                </c:pt>
                <c:pt idx="3312">
                  <c:v>868</c:v>
                </c:pt>
                <c:pt idx="3313">
                  <c:v>868</c:v>
                </c:pt>
                <c:pt idx="3314">
                  <c:v>868</c:v>
                </c:pt>
                <c:pt idx="3315">
                  <c:v>868</c:v>
                </c:pt>
                <c:pt idx="3316">
                  <c:v>869</c:v>
                </c:pt>
                <c:pt idx="3317">
                  <c:v>869</c:v>
                </c:pt>
                <c:pt idx="3318">
                  <c:v>869</c:v>
                </c:pt>
                <c:pt idx="3319">
                  <c:v>869</c:v>
                </c:pt>
                <c:pt idx="3320">
                  <c:v>869</c:v>
                </c:pt>
                <c:pt idx="3321">
                  <c:v>869</c:v>
                </c:pt>
                <c:pt idx="3322">
                  <c:v>870</c:v>
                </c:pt>
                <c:pt idx="3323">
                  <c:v>871</c:v>
                </c:pt>
                <c:pt idx="3324">
                  <c:v>872</c:v>
                </c:pt>
                <c:pt idx="3325">
                  <c:v>873</c:v>
                </c:pt>
                <c:pt idx="3326">
                  <c:v>874</c:v>
                </c:pt>
                <c:pt idx="3327">
                  <c:v>874</c:v>
                </c:pt>
                <c:pt idx="3328">
                  <c:v>874</c:v>
                </c:pt>
                <c:pt idx="3329">
                  <c:v>875</c:v>
                </c:pt>
                <c:pt idx="3330">
                  <c:v>875</c:v>
                </c:pt>
                <c:pt idx="3331">
                  <c:v>875</c:v>
                </c:pt>
                <c:pt idx="3332">
                  <c:v>875</c:v>
                </c:pt>
                <c:pt idx="3333">
                  <c:v>876</c:v>
                </c:pt>
                <c:pt idx="3334">
                  <c:v>876</c:v>
                </c:pt>
                <c:pt idx="3335">
                  <c:v>876</c:v>
                </c:pt>
                <c:pt idx="3336">
                  <c:v>876</c:v>
                </c:pt>
                <c:pt idx="3337">
                  <c:v>876</c:v>
                </c:pt>
                <c:pt idx="3338">
                  <c:v>876</c:v>
                </c:pt>
                <c:pt idx="3339">
                  <c:v>876</c:v>
                </c:pt>
                <c:pt idx="3340">
                  <c:v>876</c:v>
                </c:pt>
                <c:pt idx="3341">
                  <c:v>876</c:v>
                </c:pt>
                <c:pt idx="3342">
                  <c:v>876</c:v>
                </c:pt>
                <c:pt idx="3343">
                  <c:v>876</c:v>
                </c:pt>
                <c:pt idx="3344">
                  <c:v>876</c:v>
                </c:pt>
                <c:pt idx="3345">
                  <c:v>876</c:v>
                </c:pt>
                <c:pt idx="3346">
                  <c:v>876</c:v>
                </c:pt>
                <c:pt idx="3347">
                  <c:v>876</c:v>
                </c:pt>
                <c:pt idx="3348">
                  <c:v>876</c:v>
                </c:pt>
                <c:pt idx="3349">
                  <c:v>877</c:v>
                </c:pt>
                <c:pt idx="3350">
                  <c:v>878</c:v>
                </c:pt>
                <c:pt idx="3351">
                  <c:v>879</c:v>
                </c:pt>
                <c:pt idx="3352">
                  <c:v>879</c:v>
                </c:pt>
                <c:pt idx="3353">
                  <c:v>879</c:v>
                </c:pt>
                <c:pt idx="3354">
                  <c:v>879</c:v>
                </c:pt>
                <c:pt idx="3355">
                  <c:v>880</c:v>
                </c:pt>
                <c:pt idx="3356">
                  <c:v>881</c:v>
                </c:pt>
                <c:pt idx="3357">
                  <c:v>881</c:v>
                </c:pt>
                <c:pt idx="3358">
                  <c:v>881</c:v>
                </c:pt>
                <c:pt idx="3359">
                  <c:v>881</c:v>
                </c:pt>
                <c:pt idx="3360">
                  <c:v>882</c:v>
                </c:pt>
                <c:pt idx="3361">
                  <c:v>883</c:v>
                </c:pt>
                <c:pt idx="3362">
                  <c:v>883</c:v>
                </c:pt>
                <c:pt idx="3363">
                  <c:v>883</c:v>
                </c:pt>
                <c:pt idx="3364">
                  <c:v>883</c:v>
                </c:pt>
                <c:pt idx="3365">
                  <c:v>883</c:v>
                </c:pt>
                <c:pt idx="3366">
                  <c:v>883</c:v>
                </c:pt>
                <c:pt idx="3367">
                  <c:v>883</c:v>
                </c:pt>
                <c:pt idx="3368">
                  <c:v>883</c:v>
                </c:pt>
                <c:pt idx="3369">
                  <c:v>883</c:v>
                </c:pt>
                <c:pt idx="3370">
                  <c:v>883</c:v>
                </c:pt>
                <c:pt idx="3371">
                  <c:v>883</c:v>
                </c:pt>
                <c:pt idx="3372">
                  <c:v>884</c:v>
                </c:pt>
                <c:pt idx="3373">
                  <c:v>884</c:v>
                </c:pt>
                <c:pt idx="3374">
                  <c:v>884</c:v>
                </c:pt>
                <c:pt idx="3375">
                  <c:v>884</c:v>
                </c:pt>
                <c:pt idx="3376">
                  <c:v>884</c:v>
                </c:pt>
                <c:pt idx="3377">
                  <c:v>884</c:v>
                </c:pt>
                <c:pt idx="3378">
                  <c:v>885</c:v>
                </c:pt>
                <c:pt idx="3379">
                  <c:v>885</c:v>
                </c:pt>
                <c:pt idx="3380">
                  <c:v>885</c:v>
                </c:pt>
                <c:pt idx="3381">
                  <c:v>885</c:v>
                </c:pt>
                <c:pt idx="3382">
                  <c:v>885</c:v>
                </c:pt>
                <c:pt idx="3383">
                  <c:v>885</c:v>
                </c:pt>
                <c:pt idx="3384">
                  <c:v>885</c:v>
                </c:pt>
                <c:pt idx="3385">
                  <c:v>885</c:v>
                </c:pt>
                <c:pt idx="3386">
                  <c:v>885</c:v>
                </c:pt>
                <c:pt idx="3387">
                  <c:v>885</c:v>
                </c:pt>
                <c:pt idx="3388">
                  <c:v>885</c:v>
                </c:pt>
                <c:pt idx="3389">
                  <c:v>885</c:v>
                </c:pt>
                <c:pt idx="3390">
                  <c:v>885</c:v>
                </c:pt>
                <c:pt idx="3391">
                  <c:v>885</c:v>
                </c:pt>
                <c:pt idx="3392">
                  <c:v>885</c:v>
                </c:pt>
                <c:pt idx="3393">
                  <c:v>885</c:v>
                </c:pt>
                <c:pt idx="3394">
                  <c:v>886</c:v>
                </c:pt>
                <c:pt idx="3395">
                  <c:v>886</c:v>
                </c:pt>
                <c:pt idx="3396">
                  <c:v>886</c:v>
                </c:pt>
                <c:pt idx="3397">
                  <c:v>887</c:v>
                </c:pt>
                <c:pt idx="3398">
                  <c:v>887</c:v>
                </c:pt>
                <c:pt idx="3399">
                  <c:v>887</c:v>
                </c:pt>
                <c:pt idx="3400">
                  <c:v>887</c:v>
                </c:pt>
                <c:pt idx="3401">
                  <c:v>887</c:v>
                </c:pt>
                <c:pt idx="3402">
                  <c:v>887</c:v>
                </c:pt>
                <c:pt idx="3403">
                  <c:v>887</c:v>
                </c:pt>
                <c:pt idx="3404">
                  <c:v>887</c:v>
                </c:pt>
                <c:pt idx="3405">
                  <c:v>887</c:v>
                </c:pt>
                <c:pt idx="3406">
                  <c:v>887</c:v>
                </c:pt>
                <c:pt idx="3407">
                  <c:v>887</c:v>
                </c:pt>
                <c:pt idx="3408">
                  <c:v>887</c:v>
                </c:pt>
                <c:pt idx="3409">
                  <c:v>887</c:v>
                </c:pt>
                <c:pt idx="3410">
                  <c:v>888</c:v>
                </c:pt>
                <c:pt idx="3411">
                  <c:v>889</c:v>
                </c:pt>
                <c:pt idx="3412">
                  <c:v>889</c:v>
                </c:pt>
                <c:pt idx="3413">
                  <c:v>889</c:v>
                </c:pt>
                <c:pt idx="3414">
                  <c:v>889</c:v>
                </c:pt>
                <c:pt idx="3415">
                  <c:v>889</c:v>
                </c:pt>
                <c:pt idx="3416">
                  <c:v>890</c:v>
                </c:pt>
                <c:pt idx="3417">
                  <c:v>890</c:v>
                </c:pt>
                <c:pt idx="3418">
                  <c:v>890</c:v>
                </c:pt>
                <c:pt idx="3419">
                  <c:v>890</c:v>
                </c:pt>
                <c:pt idx="3420">
                  <c:v>891</c:v>
                </c:pt>
                <c:pt idx="3421">
                  <c:v>891</c:v>
                </c:pt>
                <c:pt idx="3422">
                  <c:v>891</c:v>
                </c:pt>
                <c:pt idx="3423">
                  <c:v>891</c:v>
                </c:pt>
                <c:pt idx="3424">
                  <c:v>891</c:v>
                </c:pt>
                <c:pt idx="3425">
                  <c:v>891</c:v>
                </c:pt>
                <c:pt idx="3426">
                  <c:v>892</c:v>
                </c:pt>
                <c:pt idx="3427">
                  <c:v>892</c:v>
                </c:pt>
                <c:pt idx="3428">
                  <c:v>893</c:v>
                </c:pt>
                <c:pt idx="3429">
                  <c:v>893</c:v>
                </c:pt>
                <c:pt idx="3430">
                  <c:v>893</c:v>
                </c:pt>
                <c:pt idx="3431">
                  <c:v>893</c:v>
                </c:pt>
                <c:pt idx="3432">
                  <c:v>893</c:v>
                </c:pt>
                <c:pt idx="3433">
                  <c:v>893</c:v>
                </c:pt>
                <c:pt idx="3434">
                  <c:v>893</c:v>
                </c:pt>
                <c:pt idx="3435">
                  <c:v>893</c:v>
                </c:pt>
                <c:pt idx="3436">
                  <c:v>894</c:v>
                </c:pt>
                <c:pt idx="3437">
                  <c:v>894</c:v>
                </c:pt>
                <c:pt idx="3438">
                  <c:v>894</c:v>
                </c:pt>
                <c:pt idx="3439">
                  <c:v>895</c:v>
                </c:pt>
                <c:pt idx="3440">
                  <c:v>896</c:v>
                </c:pt>
                <c:pt idx="3441">
                  <c:v>896</c:v>
                </c:pt>
                <c:pt idx="3442">
                  <c:v>896</c:v>
                </c:pt>
                <c:pt idx="3443">
                  <c:v>896</c:v>
                </c:pt>
                <c:pt idx="3444">
                  <c:v>896</c:v>
                </c:pt>
                <c:pt idx="3445">
                  <c:v>896</c:v>
                </c:pt>
                <c:pt idx="3446">
                  <c:v>897</c:v>
                </c:pt>
                <c:pt idx="3447">
                  <c:v>897</c:v>
                </c:pt>
                <c:pt idx="3448">
                  <c:v>897</c:v>
                </c:pt>
                <c:pt idx="3449">
                  <c:v>897</c:v>
                </c:pt>
                <c:pt idx="3450">
                  <c:v>897</c:v>
                </c:pt>
                <c:pt idx="3451">
                  <c:v>897</c:v>
                </c:pt>
                <c:pt idx="3452">
                  <c:v>897</c:v>
                </c:pt>
                <c:pt idx="3453">
                  <c:v>897</c:v>
                </c:pt>
                <c:pt idx="3454">
                  <c:v>897</c:v>
                </c:pt>
                <c:pt idx="3455">
                  <c:v>898</c:v>
                </c:pt>
                <c:pt idx="3456">
                  <c:v>898</c:v>
                </c:pt>
                <c:pt idx="3457">
                  <c:v>898</c:v>
                </c:pt>
                <c:pt idx="3458">
                  <c:v>898</c:v>
                </c:pt>
                <c:pt idx="3459">
                  <c:v>898</c:v>
                </c:pt>
                <c:pt idx="3460">
                  <c:v>898</c:v>
                </c:pt>
                <c:pt idx="3461">
                  <c:v>898</c:v>
                </c:pt>
                <c:pt idx="3462">
                  <c:v>898</c:v>
                </c:pt>
                <c:pt idx="3463">
                  <c:v>899</c:v>
                </c:pt>
                <c:pt idx="3464">
                  <c:v>899</c:v>
                </c:pt>
                <c:pt idx="3465">
                  <c:v>899</c:v>
                </c:pt>
                <c:pt idx="3466">
                  <c:v>899</c:v>
                </c:pt>
                <c:pt idx="3467">
                  <c:v>899</c:v>
                </c:pt>
                <c:pt idx="3468">
                  <c:v>899</c:v>
                </c:pt>
                <c:pt idx="3469">
                  <c:v>899</c:v>
                </c:pt>
                <c:pt idx="3470">
                  <c:v>899</c:v>
                </c:pt>
                <c:pt idx="3471">
                  <c:v>899</c:v>
                </c:pt>
                <c:pt idx="3472">
                  <c:v>899</c:v>
                </c:pt>
                <c:pt idx="3473">
                  <c:v>899</c:v>
                </c:pt>
                <c:pt idx="3474">
                  <c:v>899</c:v>
                </c:pt>
                <c:pt idx="3475">
                  <c:v>900</c:v>
                </c:pt>
                <c:pt idx="3476">
                  <c:v>900</c:v>
                </c:pt>
                <c:pt idx="3477">
                  <c:v>900</c:v>
                </c:pt>
                <c:pt idx="3478">
                  <c:v>901</c:v>
                </c:pt>
                <c:pt idx="3479">
                  <c:v>902</c:v>
                </c:pt>
                <c:pt idx="3480">
                  <c:v>902</c:v>
                </c:pt>
                <c:pt idx="3481">
                  <c:v>902</c:v>
                </c:pt>
                <c:pt idx="3482">
                  <c:v>902</c:v>
                </c:pt>
                <c:pt idx="3483">
                  <c:v>903</c:v>
                </c:pt>
                <c:pt idx="3484">
                  <c:v>903</c:v>
                </c:pt>
                <c:pt idx="3485">
                  <c:v>904</c:v>
                </c:pt>
                <c:pt idx="3486">
                  <c:v>905</c:v>
                </c:pt>
                <c:pt idx="3487">
                  <c:v>906</c:v>
                </c:pt>
                <c:pt idx="3488">
                  <c:v>906</c:v>
                </c:pt>
                <c:pt idx="3489">
                  <c:v>907</c:v>
                </c:pt>
                <c:pt idx="3490">
                  <c:v>907</c:v>
                </c:pt>
                <c:pt idx="3491">
                  <c:v>907</c:v>
                </c:pt>
                <c:pt idx="3492">
                  <c:v>907</c:v>
                </c:pt>
                <c:pt idx="3493">
                  <c:v>907</c:v>
                </c:pt>
                <c:pt idx="3494">
                  <c:v>907</c:v>
                </c:pt>
                <c:pt idx="3495">
                  <c:v>908</c:v>
                </c:pt>
                <c:pt idx="3496">
                  <c:v>909</c:v>
                </c:pt>
                <c:pt idx="3497">
                  <c:v>909</c:v>
                </c:pt>
                <c:pt idx="3498">
                  <c:v>909</c:v>
                </c:pt>
                <c:pt idx="3499">
                  <c:v>909</c:v>
                </c:pt>
                <c:pt idx="3500">
                  <c:v>909</c:v>
                </c:pt>
                <c:pt idx="3501">
                  <c:v>909</c:v>
                </c:pt>
                <c:pt idx="3502">
                  <c:v>909</c:v>
                </c:pt>
                <c:pt idx="3503">
                  <c:v>909</c:v>
                </c:pt>
                <c:pt idx="3504">
                  <c:v>909</c:v>
                </c:pt>
                <c:pt idx="3505">
                  <c:v>910</c:v>
                </c:pt>
                <c:pt idx="3506">
                  <c:v>910</c:v>
                </c:pt>
                <c:pt idx="3507">
                  <c:v>911</c:v>
                </c:pt>
                <c:pt idx="3508">
                  <c:v>911</c:v>
                </c:pt>
                <c:pt idx="3509">
                  <c:v>912</c:v>
                </c:pt>
                <c:pt idx="3510">
                  <c:v>912</c:v>
                </c:pt>
                <c:pt idx="3511">
                  <c:v>912</c:v>
                </c:pt>
                <c:pt idx="3512">
                  <c:v>912</c:v>
                </c:pt>
                <c:pt idx="3513">
                  <c:v>912</c:v>
                </c:pt>
                <c:pt idx="3514">
                  <c:v>912</c:v>
                </c:pt>
                <c:pt idx="3515">
                  <c:v>912</c:v>
                </c:pt>
                <c:pt idx="3516">
                  <c:v>912</c:v>
                </c:pt>
                <c:pt idx="3517">
                  <c:v>912</c:v>
                </c:pt>
                <c:pt idx="3518">
                  <c:v>912</c:v>
                </c:pt>
                <c:pt idx="3519">
                  <c:v>912</c:v>
                </c:pt>
                <c:pt idx="3520">
                  <c:v>912</c:v>
                </c:pt>
                <c:pt idx="3521">
                  <c:v>912</c:v>
                </c:pt>
                <c:pt idx="3522">
                  <c:v>912</c:v>
                </c:pt>
                <c:pt idx="3523">
                  <c:v>912</c:v>
                </c:pt>
                <c:pt idx="3524">
                  <c:v>912</c:v>
                </c:pt>
                <c:pt idx="3525">
                  <c:v>912</c:v>
                </c:pt>
                <c:pt idx="3526">
                  <c:v>912</c:v>
                </c:pt>
                <c:pt idx="3527">
                  <c:v>912</c:v>
                </c:pt>
                <c:pt idx="3528">
                  <c:v>912</c:v>
                </c:pt>
                <c:pt idx="3529">
                  <c:v>912</c:v>
                </c:pt>
                <c:pt idx="3530">
                  <c:v>912</c:v>
                </c:pt>
                <c:pt idx="3531">
                  <c:v>912</c:v>
                </c:pt>
                <c:pt idx="3532">
                  <c:v>913</c:v>
                </c:pt>
                <c:pt idx="3533">
                  <c:v>913</c:v>
                </c:pt>
                <c:pt idx="3534">
                  <c:v>913</c:v>
                </c:pt>
                <c:pt idx="3535">
                  <c:v>913</c:v>
                </c:pt>
                <c:pt idx="3536">
                  <c:v>913</c:v>
                </c:pt>
                <c:pt idx="3537">
                  <c:v>913</c:v>
                </c:pt>
                <c:pt idx="3538">
                  <c:v>913</c:v>
                </c:pt>
                <c:pt idx="3539">
                  <c:v>913</c:v>
                </c:pt>
                <c:pt idx="3540">
                  <c:v>914</c:v>
                </c:pt>
                <c:pt idx="3541">
                  <c:v>915</c:v>
                </c:pt>
                <c:pt idx="3542">
                  <c:v>915</c:v>
                </c:pt>
                <c:pt idx="3543">
                  <c:v>916</c:v>
                </c:pt>
                <c:pt idx="3544">
                  <c:v>916</c:v>
                </c:pt>
                <c:pt idx="3545">
                  <c:v>916</c:v>
                </c:pt>
                <c:pt idx="3546">
                  <c:v>916</c:v>
                </c:pt>
                <c:pt idx="3547">
                  <c:v>916</c:v>
                </c:pt>
                <c:pt idx="3548">
                  <c:v>917</c:v>
                </c:pt>
                <c:pt idx="3549">
                  <c:v>917</c:v>
                </c:pt>
                <c:pt idx="3550">
                  <c:v>917</c:v>
                </c:pt>
                <c:pt idx="3551">
                  <c:v>917</c:v>
                </c:pt>
                <c:pt idx="3552">
                  <c:v>918</c:v>
                </c:pt>
                <c:pt idx="3553">
                  <c:v>918</c:v>
                </c:pt>
                <c:pt idx="3554">
                  <c:v>918</c:v>
                </c:pt>
                <c:pt idx="3555">
                  <c:v>918</c:v>
                </c:pt>
                <c:pt idx="3556">
                  <c:v>918</c:v>
                </c:pt>
                <c:pt idx="3557">
                  <c:v>918</c:v>
                </c:pt>
                <c:pt idx="3558">
                  <c:v>918</c:v>
                </c:pt>
                <c:pt idx="3559">
                  <c:v>919</c:v>
                </c:pt>
                <c:pt idx="3560">
                  <c:v>920</c:v>
                </c:pt>
                <c:pt idx="3561">
                  <c:v>921</c:v>
                </c:pt>
                <c:pt idx="3562">
                  <c:v>922</c:v>
                </c:pt>
                <c:pt idx="3563">
                  <c:v>923</c:v>
                </c:pt>
                <c:pt idx="3564">
                  <c:v>923</c:v>
                </c:pt>
                <c:pt idx="3565">
                  <c:v>923</c:v>
                </c:pt>
                <c:pt idx="3566">
                  <c:v>923</c:v>
                </c:pt>
                <c:pt idx="3567">
                  <c:v>923</c:v>
                </c:pt>
                <c:pt idx="3568">
                  <c:v>923</c:v>
                </c:pt>
                <c:pt idx="3569">
                  <c:v>923</c:v>
                </c:pt>
                <c:pt idx="3570">
                  <c:v>924</c:v>
                </c:pt>
                <c:pt idx="3571">
                  <c:v>924</c:v>
                </c:pt>
                <c:pt idx="3572">
                  <c:v>925</c:v>
                </c:pt>
                <c:pt idx="3573">
                  <c:v>925</c:v>
                </c:pt>
                <c:pt idx="3574">
                  <c:v>925</c:v>
                </c:pt>
                <c:pt idx="3575">
                  <c:v>925</c:v>
                </c:pt>
                <c:pt idx="3576">
                  <c:v>925</c:v>
                </c:pt>
                <c:pt idx="3577">
                  <c:v>925</c:v>
                </c:pt>
                <c:pt idx="3578">
                  <c:v>926</c:v>
                </c:pt>
                <c:pt idx="3579">
                  <c:v>926</c:v>
                </c:pt>
                <c:pt idx="3580">
                  <c:v>926</c:v>
                </c:pt>
                <c:pt idx="3581">
                  <c:v>926</c:v>
                </c:pt>
                <c:pt idx="3582">
                  <c:v>926</c:v>
                </c:pt>
                <c:pt idx="3583">
                  <c:v>927</c:v>
                </c:pt>
                <c:pt idx="3584">
                  <c:v>928</c:v>
                </c:pt>
                <c:pt idx="3585">
                  <c:v>928</c:v>
                </c:pt>
                <c:pt idx="3586">
                  <c:v>928</c:v>
                </c:pt>
                <c:pt idx="3587">
                  <c:v>928</c:v>
                </c:pt>
                <c:pt idx="3588">
                  <c:v>929</c:v>
                </c:pt>
                <c:pt idx="3589">
                  <c:v>930</c:v>
                </c:pt>
                <c:pt idx="3590">
                  <c:v>931</c:v>
                </c:pt>
                <c:pt idx="3591">
                  <c:v>932</c:v>
                </c:pt>
                <c:pt idx="3592">
                  <c:v>932</c:v>
                </c:pt>
                <c:pt idx="3593">
                  <c:v>932</c:v>
                </c:pt>
                <c:pt idx="3594">
                  <c:v>932</c:v>
                </c:pt>
                <c:pt idx="3595">
                  <c:v>933</c:v>
                </c:pt>
                <c:pt idx="3596">
                  <c:v>933</c:v>
                </c:pt>
                <c:pt idx="3597">
                  <c:v>933</c:v>
                </c:pt>
                <c:pt idx="3598">
                  <c:v>933</c:v>
                </c:pt>
                <c:pt idx="3599">
                  <c:v>934</c:v>
                </c:pt>
                <c:pt idx="3600">
                  <c:v>934</c:v>
                </c:pt>
                <c:pt idx="3601">
                  <c:v>934</c:v>
                </c:pt>
                <c:pt idx="3602">
                  <c:v>934</c:v>
                </c:pt>
                <c:pt idx="3603">
                  <c:v>934</c:v>
                </c:pt>
                <c:pt idx="3604">
                  <c:v>934</c:v>
                </c:pt>
                <c:pt idx="3605">
                  <c:v>934</c:v>
                </c:pt>
                <c:pt idx="3606">
                  <c:v>934</c:v>
                </c:pt>
                <c:pt idx="3607">
                  <c:v>934</c:v>
                </c:pt>
                <c:pt idx="3608">
                  <c:v>934</c:v>
                </c:pt>
                <c:pt idx="3609">
                  <c:v>935</c:v>
                </c:pt>
                <c:pt idx="3610">
                  <c:v>936</c:v>
                </c:pt>
                <c:pt idx="3611">
                  <c:v>937</c:v>
                </c:pt>
                <c:pt idx="3612">
                  <c:v>937</c:v>
                </c:pt>
                <c:pt idx="3613">
                  <c:v>938</c:v>
                </c:pt>
                <c:pt idx="3614">
                  <c:v>938</c:v>
                </c:pt>
                <c:pt idx="3615">
                  <c:v>938</c:v>
                </c:pt>
                <c:pt idx="3616">
                  <c:v>938</c:v>
                </c:pt>
                <c:pt idx="3617">
                  <c:v>938</c:v>
                </c:pt>
                <c:pt idx="3618">
                  <c:v>938</c:v>
                </c:pt>
                <c:pt idx="3619">
                  <c:v>939</c:v>
                </c:pt>
                <c:pt idx="3620">
                  <c:v>939</c:v>
                </c:pt>
                <c:pt idx="3621">
                  <c:v>939</c:v>
                </c:pt>
                <c:pt idx="3622">
                  <c:v>939</c:v>
                </c:pt>
                <c:pt idx="3623">
                  <c:v>939</c:v>
                </c:pt>
                <c:pt idx="3624">
                  <c:v>939</c:v>
                </c:pt>
                <c:pt idx="3625">
                  <c:v>939</c:v>
                </c:pt>
                <c:pt idx="3626">
                  <c:v>939</c:v>
                </c:pt>
                <c:pt idx="3627">
                  <c:v>939</c:v>
                </c:pt>
                <c:pt idx="3628">
                  <c:v>939</c:v>
                </c:pt>
                <c:pt idx="3629">
                  <c:v>939</c:v>
                </c:pt>
                <c:pt idx="3630">
                  <c:v>939</c:v>
                </c:pt>
                <c:pt idx="3631">
                  <c:v>939</c:v>
                </c:pt>
                <c:pt idx="3632">
                  <c:v>939</c:v>
                </c:pt>
                <c:pt idx="3633">
                  <c:v>939</c:v>
                </c:pt>
                <c:pt idx="3634">
                  <c:v>939</c:v>
                </c:pt>
                <c:pt idx="3635">
                  <c:v>940</c:v>
                </c:pt>
                <c:pt idx="3636">
                  <c:v>940</c:v>
                </c:pt>
                <c:pt idx="3637">
                  <c:v>940</c:v>
                </c:pt>
                <c:pt idx="3638">
                  <c:v>940</c:v>
                </c:pt>
                <c:pt idx="3639">
                  <c:v>940</c:v>
                </c:pt>
                <c:pt idx="3640">
                  <c:v>941</c:v>
                </c:pt>
                <c:pt idx="3641">
                  <c:v>941</c:v>
                </c:pt>
                <c:pt idx="3642">
                  <c:v>941</c:v>
                </c:pt>
                <c:pt idx="3643">
                  <c:v>941</c:v>
                </c:pt>
                <c:pt idx="3644">
                  <c:v>941</c:v>
                </c:pt>
                <c:pt idx="3645">
                  <c:v>941</c:v>
                </c:pt>
                <c:pt idx="3646">
                  <c:v>941</c:v>
                </c:pt>
                <c:pt idx="3647">
                  <c:v>941</c:v>
                </c:pt>
                <c:pt idx="3648">
                  <c:v>941</c:v>
                </c:pt>
                <c:pt idx="3649">
                  <c:v>941</c:v>
                </c:pt>
                <c:pt idx="3650">
                  <c:v>941</c:v>
                </c:pt>
                <c:pt idx="3651">
                  <c:v>941</c:v>
                </c:pt>
                <c:pt idx="3652">
                  <c:v>941</c:v>
                </c:pt>
                <c:pt idx="3653">
                  <c:v>941</c:v>
                </c:pt>
                <c:pt idx="3654">
                  <c:v>941</c:v>
                </c:pt>
                <c:pt idx="3655">
                  <c:v>941</c:v>
                </c:pt>
                <c:pt idx="3656">
                  <c:v>941</c:v>
                </c:pt>
                <c:pt idx="3657">
                  <c:v>942</c:v>
                </c:pt>
                <c:pt idx="3658">
                  <c:v>942</c:v>
                </c:pt>
                <c:pt idx="3659">
                  <c:v>943</c:v>
                </c:pt>
                <c:pt idx="3660">
                  <c:v>944</c:v>
                </c:pt>
                <c:pt idx="3661">
                  <c:v>945</c:v>
                </c:pt>
                <c:pt idx="3662">
                  <c:v>946</c:v>
                </c:pt>
                <c:pt idx="3663">
                  <c:v>946</c:v>
                </c:pt>
                <c:pt idx="3664">
                  <c:v>946</c:v>
                </c:pt>
                <c:pt idx="3665">
                  <c:v>947</c:v>
                </c:pt>
                <c:pt idx="3666">
                  <c:v>948</c:v>
                </c:pt>
                <c:pt idx="3667">
                  <c:v>948</c:v>
                </c:pt>
                <c:pt idx="3668">
                  <c:v>948</c:v>
                </c:pt>
                <c:pt idx="3669">
                  <c:v>948</c:v>
                </c:pt>
                <c:pt idx="3670">
                  <c:v>948</c:v>
                </c:pt>
                <c:pt idx="3671">
                  <c:v>948</c:v>
                </c:pt>
                <c:pt idx="3672">
                  <c:v>948</c:v>
                </c:pt>
                <c:pt idx="3673">
                  <c:v>949</c:v>
                </c:pt>
                <c:pt idx="3674">
                  <c:v>949</c:v>
                </c:pt>
                <c:pt idx="3675">
                  <c:v>950</c:v>
                </c:pt>
                <c:pt idx="3676">
                  <c:v>950</c:v>
                </c:pt>
                <c:pt idx="3677">
                  <c:v>950</c:v>
                </c:pt>
                <c:pt idx="3678">
                  <c:v>950</c:v>
                </c:pt>
                <c:pt idx="3679">
                  <c:v>950</c:v>
                </c:pt>
                <c:pt idx="3680">
                  <c:v>950</c:v>
                </c:pt>
                <c:pt idx="3681">
                  <c:v>950</c:v>
                </c:pt>
                <c:pt idx="3682">
                  <c:v>950</c:v>
                </c:pt>
                <c:pt idx="3683">
                  <c:v>950</c:v>
                </c:pt>
                <c:pt idx="3684">
                  <c:v>950</c:v>
                </c:pt>
                <c:pt idx="3685">
                  <c:v>950</c:v>
                </c:pt>
                <c:pt idx="3686">
                  <c:v>950</c:v>
                </c:pt>
                <c:pt idx="3687">
                  <c:v>950</c:v>
                </c:pt>
                <c:pt idx="3688">
                  <c:v>950</c:v>
                </c:pt>
                <c:pt idx="3689">
                  <c:v>950</c:v>
                </c:pt>
                <c:pt idx="3690">
                  <c:v>950</c:v>
                </c:pt>
                <c:pt idx="3691">
                  <c:v>951</c:v>
                </c:pt>
                <c:pt idx="3692">
                  <c:v>952</c:v>
                </c:pt>
                <c:pt idx="3693">
                  <c:v>953</c:v>
                </c:pt>
                <c:pt idx="3694">
                  <c:v>954</c:v>
                </c:pt>
                <c:pt idx="3695">
                  <c:v>955</c:v>
                </c:pt>
                <c:pt idx="3696">
                  <c:v>955</c:v>
                </c:pt>
                <c:pt idx="3697">
                  <c:v>955</c:v>
                </c:pt>
                <c:pt idx="3698">
                  <c:v>955</c:v>
                </c:pt>
                <c:pt idx="3699">
                  <c:v>955</c:v>
                </c:pt>
                <c:pt idx="3700">
                  <c:v>955</c:v>
                </c:pt>
                <c:pt idx="3701">
                  <c:v>955</c:v>
                </c:pt>
                <c:pt idx="3702">
                  <c:v>955</c:v>
                </c:pt>
                <c:pt idx="3703">
                  <c:v>955</c:v>
                </c:pt>
                <c:pt idx="3704">
                  <c:v>955</c:v>
                </c:pt>
                <c:pt idx="3705">
                  <c:v>956</c:v>
                </c:pt>
                <c:pt idx="3706">
                  <c:v>956</c:v>
                </c:pt>
                <c:pt idx="3707">
                  <c:v>956</c:v>
                </c:pt>
                <c:pt idx="3708">
                  <c:v>956</c:v>
                </c:pt>
                <c:pt idx="3709">
                  <c:v>956</c:v>
                </c:pt>
                <c:pt idx="3710">
                  <c:v>957</c:v>
                </c:pt>
                <c:pt idx="3711">
                  <c:v>958</c:v>
                </c:pt>
                <c:pt idx="3712">
                  <c:v>959</c:v>
                </c:pt>
                <c:pt idx="3713">
                  <c:v>959</c:v>
                </c:pt>
                <c:pt idx="3714">
                  <c:v>959</c:v>
                </c:pt>
                <c:pt idx="3715">
                  <c:v>960</c:v>
                </c:pt>
                <c:pt idx="3716">
                  <c:v>960</c:v>
                </c:pt>
                <c:pt idx="3717">
                  <c:v>960</c:v>
                </c:pt>
                <c:pt idx="3718">
                  <c:v>961</c:v>
                </c:pt>
                <c:pt idx="3719">
                  <c:v>962</c:v>
                </c:pt>
                <c:pt idx="3720">
                  <c:v>963</c:v>
                </c:pt>
                <c:pt idx="3721">
                  <c:v>963</c:v>
                </c:pt>
                <c:pt idx="3722">
                  <c:v>964</c:v>
                </c:pt>
                <c:pt idx="3723">
                  <c:v>965</c:v>
                </c:pt>
                <c:pt idx="3724">
                  <c:v>966</c:v>
                </c:pt>
                <c:pt idx="3725">
                  <c:v>966</c:v>
                </c:pt>
                <c:pt idx="3726">
                  <c:v>966</c:v>
                </c:pt>
                <c:pt idx="3727">
                  <c:v>966</c:v>
                </c:pt>
                <c:pt idx="3728">
                  <c:v>966</c:v>
                </c:pt>
                <c:pt idx="3729">
                  <c:v>966</c:v>
                </c:pt>
                <c:pt idx="3730">
                  <c:v>967</c:v>
                </c:pt>
                <c:pt idx="3731">
                  <c:v>967</c:v>
                </c:pt>
                <c:pt idx="3732">
                  <c:v>967</c:v>
                </c:pt>
                <c:pt idx="3733">
                  <c:v>967</c:v>
                </c:pt>
                <c:pt idx="3734">
                  <c:v>968</c:v>
                </c:pt>
                <c:pt idx="3735">
                  <c:v>969</c:v>
                </c:pt>
                <c:pt idx="3736">
                  <c:v>970</c:v>
                </c:pt>
                <c:pt idx="3737">
                  <c:v>971</c:v>
                </c:pt>
                <c:pt idx="3738">
                  <c:v>971</c:v>
                </c:pt>
                <c:pt idx="3739">
                  <c:v>971</c:v>
                </c:pt>
                <c:pt idx="3740">
                  <c:v>971</c:v>
                </c:pt>
                <c:pt idx="3741">
                  <c:v>971</c:v>
                </c:pt>
                <c:pt idx="3742">
                  <c:v>971</c:v>
                </c:pt>
                <c:pt idx="3743">
                  <c:v>972</c:v>
                </c:pt>
                <c:pt idx="3744">
                  <c:v>972</c:v>
                </c:pt>
                <c:pt idx="3745">
                  <c:v>973</c:v>
                </c:pt>
                <c:pt idx="3746">
                  <c:v>974</c:v>
                </c:pt>
                <c:pt idx="3747">
                  <c:v>974</c:v>
                </c:pt>
                <c:pt idx="3748">
                  <c:v>974</c:v>
                </c:pt>
                <c:pt idx="3749">
                  <c:v>975</c:v>
                </c:pt>
                <c:pt idx="3750">
                  <c:v>975</c:v>
                </c:pt>
                <c:pt idx="3751">
                  <c:v>975</c:v>
                </c:pt>
                <c:pt idx="3752">
                  <c:v>976</c:v>
                </c:pt>
                <c:pt idx="3753">
                  <c:v>976</c:v>
                </c:pt>
                <c:pt idx="3754">
                  <c:v>976</c:v>
                </c:pt>
                <c:pt idx="3755">
                  <c:v>977</c:v>
                </c:pt>
                <c:pt idx="3756">
                  <c:v>977</c:v>
                </c:pt>
                <c:pt idx="3757">
                  <c:v>978</c:v>
                </c:pt>
                <c:pt idx="3758">
                  <c:v>979</c:v>
                </c:pt>
                <c:pt idx="3759">
                  <c:v>980</c:v>
                </c:pt>
                <c:pt idx="3760">
                  <c:v>980</c:v>
                </c:pt>
                <c:pt idx="3761">
                  <c:v>981</c:v>
                </c:pt>
                <c:pt idx="3762">
                  <c:v>982</c:v>
                </c:pt>
                <c:pt idx="3763">
                  <c:v>982</c:v>
                </c:pt>
                <c:pt idx="3764">
                  <c:v>983</c:v>
                </c:pt>
                <c:pt idx="3765">
                  <c:v>983</c:v>
                </c:pt>
                <c:pt idx="3766">
                  <c:v>983</c:v>
                </c:pt>
                <c:pt idx="3767">
                  <c:v>984</c:v>
                </c:pt>
                <c:pt idx="3768">
                  <c:v>985</c:v>
                </c:pt>
                <c:pt idx="3769">
                  <c:v>986</c:v>
                </c:pt>
                <c:pt idx="3770">
                  <c:v>987</c:v>
                </c:pt>
                <c:pt idx="3771">
                  <c:v>987</c:v>
                </c:pt>
                <c:pt idx="3772">
                  <c:v>988</c:v>
                </c:pt>
                <c:pt idx="3773">
                  <c:v>989</c:v>
                </c:pt>
                <c:pt idx="3774">
                  <c:v>990</c:v>
                </c:pt>
                <c:pt idx="3775">
                  <c:v>990</c:v>
                </c:pt>
                <c:pt idx="3776">
                  <c:v>990</c:v>
                </c:pt>
                <c:pt idx="3777">
                  <c:v>990</c:v>
                </c:pt>
                <c:pt idx="3778">
                  <c:v>990</c:v>
                </c:pt>
                <c:pt idx="3779">
                  <c:v>990</c:v>
                </c:pt>
                <c:pt idx="3780">
                  <c:v>990</c:v>
                </c:pt>
                <c:pt idx="3781">
                  <c:v>990</c:v>
                </c:pt>
                <c:pt idx="3782">
                  <c:v>990</c:v>
                </c:pt>
                <c:pt idx="3783">
                  <c:v>990</c:v>
                </c:pt>
                <c:pt idx="3784">
                  <c:v>990</c:v>
                </c:pt>
                <c:pt idx="3785">
                  <c:v>991</c:v>
                </c:pt>
                <c:pt idx="3786">
                  <c:v>992</c:v>
                </c:pt>
                <c:pt idx="3787">
                  <c:v>993</c:v>
                </c:pt>
                <c:pt idx="3788">
                  <c:v>993</c:v>
                </c:pt>
                <c:pt idx="3789">
                  <c:v>993</c:v>
                </c:pt>
                <c:pt idx="3790">
                  <c:v>993</c:v>
                </c:pt>
                <c:pt idx="3791">
                  <c:v>993</c:v>
                </c:pt>
                <c:pt idx="3792">
                  <c:v>993</c:v>
                </c:pt>
                <c:pt idx="3793">
                  <c:v>994</c:v>
                </c:pt>
                <c:pt idx="3794">
                  <c:v>994</c:v>
                </c:pt>
                <c:pt idx="3795">
                  <c:v>995</c:v>
                </c:pt>
                <c:pt idx="3796">
                  <c:v>995</c:v>
                </c:pt>
                <c:pt idx="3797">
                  <c:v>996</c:v>
                </c:pt>
                <c:pt idx="3798">
                  <c:v>997</c:v>
                </c:pt>
                <c:pt idx="3799">
                  <c:v>998</c:v>
                </c:pt>
                <c:pt idx="3800">
                  <c:v>998</c:v>
                </c:pt>
                <c:pt idx="3801">
                  <c:v>998</c:v>
                </c:pt>
                <c:pt idx="3802">
                  <c:v>998</c:v>
                </c:pt>
                <c:pt idx="3803">
                  <c:v>998</c:v>
                </c:pt>
                <c:pt idx="3804">
                  <c:v>998</c:v>
                </c:pt>
                <c:pt idx="3805">
                  <c:v>998</c:v>
                </c:pt>
                <c:pt idx="3806">
                  <c:v>998</c:v>
                </c:pt>
                <c:pt idx="3807">
                  <c:v>999</c:v>
                </c:pt>
                <c:pt idx="3808">
                  <c:v>1000</c:v>
                </c:pt>
                <c:pt idx="3809">
                  <c:v>1000</c:v>
                </c:pt>
                <c:pt idx="3810">
                  <c:v>1000</c:v>
                </c:pt>
                <c:pt idx="3811">
                  <c:v>1000</c:v>
                </c:pt>
                <c:pt idx="3812">
                  <c:v>1000</c:v>
                </c:pt>
                <c:pt idx="3813">
                  <c:v>1001</c:v>
                </c:pt>
                <c:pt idx="3814">
                  <c:v>1001</c:v>
                </c:pt>
                <c:pt idx="3815">
                  <c:v>1001</c:v>
                </c:pt>
                <c:pt idx="3816">
                  <c:v>1001</c:v>
                </c:pt>
                <c:pt idx="3817">
                  <c:v>1001</c:v>
                </c:pt>
                <c:pt idx="3818">
                  <c:v>1002</c:v>
                </c:pt>
                <c:pt idx="3819">
                  <c:v>1002</c:v>
                </c:pt>
                <c:pt idx="3820">
                  <c:v>1002</c:v>
                </c:pt>
                <c:pt idx="3821">
                  <c:v>1002</c:v>
                </c:pt>
                <c:pt idx="3822">
                  <c:v>1002</c:v>
                </c:pt>
                <c:pt idx="3823">
                  <c:v>1002</c:v>
                </c:pt>
                <c:pt idx="3824">
                  <c:v>1002</c:v>
                </c:pt>
                <c:pt idx="3825">
                  <c:v>1002</c:v>
                </c:pt>
                <c:pt idx="3826">
                  <c:v>1002</c:v>
                </c:pt>
                <c:pt idx="3827">
                  <c:v>1003</c:v>
                </c:pt>
                <c:pt idx="3828">
                  <c:v>1003</c:v>
                </c:pt>
                <c:pt idx="3829">
                  <c:v>1003</c:v>
                </c:pt>
                <c:pt idx="3830">
                  <c:v>1003</c:v>
                </c:pt>
                <c:pt idx="3831">
                  <c:v>1004</c:v>
                </c:pt>
                <c:pt idx="3832">
                  <c:v>1004</c:v>
                </c:pt>
                <c:pt idx="3833">
                  <c:v>1004</c:v>
                </c:pt>
                <c:pt idx="3834">
                  <c:v>1004</c:v>
                </c:pt>
                <c:pt idx="3835">
                  <c:v>1004</c:v>
                </c:pt>
                <c:pt idx="3836">
                  <c:v>1004</c:v>
                </c:pt>
                <c:pt idx="3837">
                  <c:v>1004</c:v>
                </c:pt>
                <c:pt idx="3838">
                  <c:v>1004</c:v>
                </c:pt>
                <c:pt idx="3839">
                  <c:v>1004</c:v>
                </c:pt>
                <c:pt idx="3840">
                  <c:v>1004</c:v>
                </c:pt>
                <c:pt idx="3841">
                  <c:v>1004</c:v>
                </c:pt>
                <c:pt idx="3842">
                  <c:v>1004</c:v>
                </c:pt>
                <c:pt idx="3843">
                  <c:v>1004</c:v>
                </c:pt>
                <c:pt idx="3844">
                  <c:v>1004</c:v>
                </c:pt>
                <c:pt idx="3845">
                  <c:v>1004</c:v>
                </c:pt>
                <c:pt idx="3846">
                  <c:v>1005</c:v>
                </c:pt>
                <c:pt idx="3847">
                  <c:v>1005</c:v>
                </c:pt>
                <c:pt idx="3848">
                  <c:v>1005</c:v>
                </c:pt>
                <c:pt idx="3849">
                  <c:v>1006</c:v>
                </c:pt>
                <c:pt idx="3850">
                  <c:v>1006</c:v>
                </c:pt>
                <c:pt idx="3851">
                  <c:v>1007</c:v>
                </c:pt>
                <c:pt idx="3852">
                  <c:v>1007</c:v>
                </c:pt>
                <c:pt idx="3853">
                  <c:v>1007</c:v>
                </c:pt>
                <c:pt idx="3854">
                  <c:v>1007</c:v>
                </c:pt>
                <c:pt idx="3855">
                  <c:v>1007</c:v>
                </c:pt>
                <c:pt idx="3856">
                  <c:v>1007</c:v>
                </c:pt>
                <c:pt idx="3857">
                  <c:v>1007</c:v>
                </c:pt>
                <c:pt idx="3858">
                  <c:v>1007</c:v>
                </c:pt>
                <c:pt idx="3859">
                  <c:v>1007</c:v>
                </c:pt>
                <c:pt idx="3860">
                  <c:v>1007</c:v>
                </c:pt>
                <c:pt idx="3861">
                  <c:v>1007</c:v>
                </c:pt>
                <c:pt idx="3862">
                  <c:v>1008</c:v>
                </c:pt>
                <c:pt idx="3863">
                  <c:v>1008</c:v>
                </c:pt>
                <c:pt idx="3864">
                  <c:v>1008</c:v>
                </c:pt>
                <c:pt idx="3865">
                  <c:v>1008</c:v>
                </c:pt>
                <c:pt idx="3866">
                  <c:v>1008</c:v>
                </c:pt>
                <c:pt idx="3867">
                  <c:v>1008</c:v>
                </c:pt>
                <c:pt idx="3868">
                  <c:v>1009</c:v>
                </c:pt>
                <c:pt idx="3869">
                  <c:v>1010</c:v>
                </c:pt>
                <c:pt idx="3870">
                  <c:v>1010</c:v>
                </c:pt>
                <c:pt idx="3871">
                  <c:v>1010</c:v>
                </c:pt>
                <c:pt idx="3872">
                  <c:v>1010</c:v>
                </c:pt>
                <c:pt idx="3873">
                  <c:v>1011</c:v>
                </c:pt>
                <c:pt idx="3874">
                  <c:v>1011</c:v>
                </c:pt>
                <c:pt idx="3875">
                  <c:v>1011</c:v>
                </c:pt>
                <c:pt idx="3876">
                  <c:v>1011</c:v>
                </c:pt>
                <c:pt idx="3877">
                  <c:v>1011</c:v>
                </c:pt>
                <c:pt idx="3878">
                  <c:v>1011</c:v>
                </c:pt>
                <c:pt idx="3879">
                  <c:v>1011</c:v>
                </c:pt>
                <c:pt idx="3880">
                  <c:v>1011</c:v>
                </c:pt>
                <c:pt idx="3881">
                  <c:v>1011</c:v>
                </c:pt>
                <c:pt idx="3882">
                  <c:v>1011</c:v>
                </c:pt>
                <c:pt idx="3883">
                  <c:v>1011</c:v>
                </c:pt>
                <c:pt idx="3884">
                  <c:v>1011</c:v>
                </c:pt>
                <c:pt idx="3885">
                  <c:v>1011</c:v>
                </c:pt>
                <c:pt idx="3886">
                  <c:v>1011</c:v>
                </c:pt>
                <c:pt idx="3887">
                  <c:v>1011</c:v>
                </c:pt>
                <c:pt idx="3888">
                  <c:v>1011</c:v>
                </c:pt>
                <c:pt idx="3889">
                  <c:v>1011</c:v>
                </c:pt>
                <c:pt idx="3890">
                  <c:v>1011</c:v>
                </c:pt>
                <c:pt idx="3891">
                  <c:v>1011</c:v>
                </c:pt>
                <c:pt idx="3892">
                  <c:v>1011</c:v>
                </c:pt>
                <c:pt idx="3893">
                  <c:v>1011</c:v>
                </c:pt>
                <c:pt idx="3894">
                  <c:v>1011</c:v>
                </c:pt>
                <c:pt idx="3895">
                  <c:v>1011</c:v>
                </c:pt>
                <c:pt idx="3896">
                  <c:v>1011</c:v>
                </c:pt>
                <c:pt idx="3897">
                  <c:v>1011</c:v>
                </c:pt>
                <c:pt idx="3898">
                  <c:v>1011</c:v>
                </c:pt>
                <c:pt idx="3899">
                  <c:v>1011</c:v>
                </c:pt>
                <c:pt idx="3900">
                  <c:v>1011</c:v>
                </c:pt>
                <c:pt idx="3901">
                  <c:v>1011</c:v>
                </c:pt>
                <c:pt idx="3902">
                  <c:v>1011</c:v>
                </c:pt>
                <c:pt idx="3903">
                  <c:v>1011</c:v>
                </c:pt>
                <c:pt idx="3904">
                  <c:v>1011</c:v>
                </c:pt>
                <c:pt idx="3905">
                  <c:v>1011</c:v>
                </c:pt>
                <c:pt idx="3906">
                  <c:v>1011</c:v>
                </c:pt>
                <c:pt idx="3907">
                  <c:v>1011</c:v>
                </c:pt>
                <c:pt idx="3908">
                  <c:v>1011</c:v>
                </c:pt>
                <c:pt idx="3909">
                  <c:v>1011</c:v>
                </c:pt>
                <c:pt idx="3910">
                  <c:v>1011</c:v>
                </c:pt>
                <c:pt idx="3911">
                  <c:v>1012</c:v>
                </c:pt>
                <c:pt idx="3912">
                  <c:v>1012</c:v>
                </c:pt>
                <c:pt idx="3913">
                  <c:v>1013</c:v>
                </c:pt>
                <c:pt idx="3914">
                  <c:v>1014</c:v>
                </c:pt>
                <c:pt idx="3915">
                  <c:v>1015</c:v>
                </c:pt>
                <c:pt idx="3916">
                  <c:v>1016</c:v>
                </c:pt>
                <c:pt idx="3917">
                  <c:v>1017</c:v>
                </c:pt>
                <c:pt idx="3918">
                  <c:v>1017</c:v>
                </c:pt>
                <c:pt idx="3919">
                  <c:v>1017</c:v>
                </c:pt>
                <c:pt idx="3920">
                  <c:v>1017</c:v>
                </c:pt>
                <c:pt idx="3921">
                  <c:v>1017</c:v>
                </c:pt>
                <c:pt idx="3922">
                  <c:v>1017</c:v>
                </c:pt>
                <c:pt idx="3923">
                  <c:v>1017</c:v>
                </c:pt>
                <c:pt idx="3924">
                  <c:v>1018</c:v>
                </c:pt>
                <c:pt idx="3925">
                  <c:v>1018</c:v>
                </c:pt>
                <c:pt idx="3926">
                  <c:v>1018</c:v>
                </c:pt>
                <c:pt idx="3927">
                  <c:v>1018</c:v>
                </c:pt>
                <c:pt idx="3928">
                  <c:v>1018</c:v>
                </c:pt>
                <c:pt idx="3929">
                  <c:v>1018</c:v>
                </c:pt>
                <c:pt idx="3930">
                  <c:v>1018</c:v>
                </c:pt>
                <c:pt idx="3931">
                  <c:v>1018</c:v>
                </c:pt>
                <c:pt idx="3932">
                  <c:v>1018</c:v>
                </c:pt>
                <c:pt idx="3933">
                  <c:v>1018</c:v>
                </c:pt>
                <c:pt idx="3934">
                  <c:v>1018</c:v>
                </c:pt>
                <c:pt idx="3935">
                  <c:v>1018</c:v>
                </c:pt>
                <c:pt idx="3936">
                  <c:v>1018</c:v>
                </c:pt>
                <c:pt idx="3937">
                  <c:v>1018</c:v>
                </c:pt>
                <c:pt idx="3938">
                  <c:v>1018</c:v>
                </c:pt>
                <c:pt idx="3939">
                  <c:v>1018</c:v>
                </c:pt>
                <c:pt idx="3940">
                  <c:v>1018</c:v>
                </c:pt>
                <c:pt idx="3941">
                  <c:v>1018</c:v>
                </c:pt>
                <c:pt idx="3942">
                  <c:v>1018</c:v>
                </c:pt>
                <c:pt idx="3943">
                  <c:v>1018</c:v>
                </c:pt>
                <c:pt idx="3944">
                  <c:v>1018</c:v>
                </c:pt>
                <c:pt idx="3945">
                  <c:v>1018</c:v>
                </c:pt>
                <c:pt idx="3946">
                  <c:v>1018</c:v>
                </c:pt>
                <c:pt idx="3947">
                  <c:v>1018</c:v>
                </c:pt>
                <c:pt idx="3948">
                  <c:v>1018</c:v>
                </c:pt>
                <c:pt idx="3949">
                  <c:v>1018</c:v>
                </c:pt>
                <c:pt idx="3950">
                  <c:v>1018</c:v>
                </c:pt>
                <c:pt idx="3951">
                  <c:v>1018</c:v>
                </c:pt>
                <c:pt idx="3952">
                  <c:v>1018</c:v>
                </c:pt>
                <c:pt idx="3953">
                  <c:v>1018</c:v>
                </c:pt>
                <c:pt idx="3954">
                  <c:v>1018</c:v>
                </c:pt>
                <c:pt idx="3955">
                  <c:v>1018</c:v>
                </c:pt>
                <c:pt idx="3956">
                  <c:v>1018</c:v>
                </c:pt>
                <c:pt idx="3957">
                  <c:v>1018</c:v>
                </c:pt>
                <c:pt idx="3958">
                  <c:v>1018</c:v>
                </c:pt>
                <c:pt idx="3959">
                  <c:v>1019</c:v>
                </c:pt>
                <c:pt idx="3960">
                  <c:v>1020</c:v>
                </c:pt>
                <c:pt idx="3961">
                  <c:v>1021</c:v>
                </c:pt>
                <c:pt idx="3962">
                  <c:v>1021</c:v>
                </c:pt>
                <c:pt idx="3963">
                  <c:v>1022</c:v>
                </c:pt>
                <c:pt idx="3964">
                  <c:v>1023</c:v>
                </c:pt>
                <c:pt idx="3965">
                  <c:v>1023</c:v>
                </c:pt>
                <c:pt idx="3966">
                  <c:v>1024</c:v>
                </c:pt>
                <c:pt idx="3967">
                  <c:v>1025</c:v>
                </c:pt>
                <c:pt idx="3968">
                  <c:v>1026</c:v>
                </c:pt>
                <c:pt idx="3969">
                  <c:v>1027</c:v>
                </c:pt>
                <c:pt idx="3970">
                  <c:v>1028</c:v>
                </c:pt>
                <c:pt idx="3971">
                  <c:v>1029</c:v>
                </c:pt>
                <c:pt idx="3972">
                  <c:v>1029</c:v>
                </c:pt>
                <c:pt idx="3973">
                  <c:v>1029</c:v>
                </c:pt>
                <c:pt idx="3974">
                  <c:v>1029</c:v>
                </c:pt>
                <c:pt idx="3975">
                  <c:v>1029</c:v>
                </c:pt>
                <c:pt idx="3976">
                  <c:v>1030</c:v>
                </c:pt>
                <c:pt idx="3977">
                  <c:v>1030</c:v>
                </c:pt>
                <c:pt idx="3978">
                  <c:v>1030</c:v>
                </c:pt>
                <c:pt idx="3979">
                  <c:v>1030</c:v>
                </c:pt>
                <c:pt idx="3980">
                  <c:v>1030</c:v>
                </c:pt>
                <c:pt idx="3981">
                  <c:v>1030</c:v>
                </c:pt>
                <c:pt idx="3982">
                  <c:v>1031</c:v>
                </c:pt>
                <c:pt idx="3983">
                  <c:v>1031</c:v>
                </c:pt>
                <c:pt idx="3984">
                  <c:v>1031</c:v>
                </c:pt>
                <c:pt idx="3985">
                  <c:v>1031</c:v>
                </c:pt>
                <c:pt idx="3986">
                  <c:v>1031</c:v>
                </c:pt>
                <c:pt idx="3987">
                  <c:v>1031</c:v>
                </c:pt>
                <c:pt idx="3988">
                  <c:v>1031</c:v>
                </c:pt>
                <c:pt idx="3989">
                  <c:v>1031</c:v>
                </c:pt>
                <c:pt idx="3990">
                  <c:v>1031</c:v>
                </c:pt>
                <c:pt idx="3991">
                  <c:v>1031</c:v>
                </c:pt>
                <c:pt idx="3992">
                  <c:v>1031</c:v>
                </c:pt>
                <c:pt idx="3993">
                  <c:v>1031</c:v>
                </c:pt>
                <c:pt idx="3994">
                  <c:v>1031</c:v>
                </c:pt>
                <c:pt idx="3995">
                  <c:v>1031</c:v>
                </c:pt>
                <c:pt idx="3996">
                  <c:v>1031</c:v>
                </c:pt>
                <c:pt idx="3997">
                  <c:v>1031</c:v>
                </c:pt>
                <c:pt idx="3998">
                  <c:v>1031</c:v>
                </c:pt>
                <c:pt idx="3999">
                  <c:v>1031</c:v>
                </c:pt>
                <c:pt idx="4000">
                  <c:v>1031</c:v>
                </c:pt>
                <c:pt idx="4001">
                  <c:v>1031</c:v>
                </c:pt>
                <c:pt idx="4002">
                  <c:v>1031</c:v>
                </c:pt>
                <c:pt idx="4003">
                  <c:v>1031</c:v>
                </c:pt>
                <c:pt idx="4004">
                  <c:v>1031</c:v>
                </c:pt>
                <c:pt idx="4005">
                  <c:v>1031</c:v>
                </c:pt>
                <c:pt idx="4006">
                  <c:v>1031</c:v>
                </c:pt>
                <c:pt idx="4007">
                  <c:v>1031</c:v>
                </c:pt>
                <c:pt idx="4008">
                  <c:v>1031</c:v>
                </c:pt>
                <c:pt idx="4009">
                  <c:v>1031</c:v>
                </c:pt>
                <c:pt idx="4010">
                  <c:v>1031</c:v>
                </c:pt>
                <c:pt idx="4011">
                  <c:v>1031</c:v>
                </c:pt>
                <c:pt idx="4012">
                  <c:v>1031</c:v>
                </c:pt>
                <c:pt idx="4013">
                  <c:v>1031</c:v>
                </c:pt>
                <c:pt idx="4014">
                  <c:v>1031</c:v>
                </c:pt>
                <c:pt idx="4015">
                  <c:v>1031</c:v>
                </c:pt>
                <c:pt idx="4016">
                  <c:v>1031</c:v>
                </c:pt>
                <c:pt idx="4017">
                  <c:v>1031</c:v>
                </c:pt>
                <c:pt idx="4018">
                  <c:v>1031</c:v>
                </c:pt>
                <c:pt idx="4019">
                  <c:v>1031</c:v>
                </c:pt>
                <c:pt idx="4020">
                  <c:v>1031</c:v>
                </c:pt>
                <c:pt idx="4021">
                  <c:v>1031</c:v>
                </c:pt>
                <c:pt idx="4022">
                  <c:v>1031</c:v>
                </c:pt>
                <c:pt idx="4023">
                  <c:v>1031</c:v>
                </c:pt>
                <c:pt idx="4024">
                  <c:v>1031</c:v>
                </c:pt>
                <c:pt idx="4025">
                  <c:v>1031</c:v>
                </c:pt>
                <c:pt idx="4026">
                  <c:v>1031</c:v>
                </c:pt>
                <c:pt idx="4027">
                  <c:v>1031</c:v>
                </c:pt>
                <c:pt idx="4028">
                  <c:v>1031</c:v>
                </c:pt>
                <c:pt idx="4029">
                  <c:v>1031</c:v>
                </c:pt>
                <c:pt idx="4030">
                  <c:v>1031</c:v>
                </c:pt>
                <c:pt idx="4031">
                  <c:v>1031</c:v>
                </c:pt>
                <c:pt idx="4032">
                  <c:v>1031</c:v>
                </c:pt>
                <c:pt idx="4033">
                  <c:v>1032</c:v>
                </c:pt>
                <c:pt idx="4034">
                  <c:v>1032</c:v>
                </c:pt>
                <c:pt idx="4035">
                  <c:v>1032</c:v>
                </c:pt>
                <c:pt idx="4036">
                  <c:v>1032</c:v>
                </c:pt>
                <c:pt idx="4037">
                  <c:v>1032</c:v>
                </c:pt>
                <c:pt idx="4038">
                  <c:v>1032</c:v>
                </c:pt>
                <c:pt idx="4039">
                  <c:v>1032</c:v>
                </c:pt>
                <c:pt idx="4040">
                  <c:v>1032</c:v>
                </c:pt>
                <c:pt idx="4041">
                  <c:v>1032</c:v>
                </c:pt>
                <c:pt idx="4042">
                  <c:v>1032</c:v>
                </c:pt>
                <c:pt idx="4043">
                  <c:v>1032</c:v>
                </c:pt>
                <c:pt idx="4044">
                  <c:v>1033</c:v>
                </c:pt>
                <c:pt idx="4045">
                  <c:v>1034</c:v>
                </c:pt>
                <c:pt idx="4046">
                  <c:v>1035</c:v>
                </c:pt>
                <c:pt idx="4047">
                  <c:v>1035</c:v>
                </c:pt>
                <c:pt idx="4048">
                  <c:v>1035</c:v>
                </c:pt>
                <c:pt idx="4049">
                  <c:v>1035</c:v>
                </c:pt>
                <c:pt idx="4050">
                  <c:v>1035</c:v>
                </c:pt>
                <c:pt idx="4051">
                  <c:v>1035</c:v>
                </c:pt>
                <c:pt idx="4052">
                  <c:v>1035</c:v>
                </c:pt>
                <c:pt idx="4053">
                  <c:v>1035</c:v>
                </c:pt>
                <c:pt idx="4054">
                  <c:v>1035</c:v>
                </c:pt>
                <c:pt idx="4055">
                  <c:v>1035</c:v>
                </c:pt>
                <c:pt idx="4056">
                  <c:v>1035</c:v>
                </c:pt>
                <c:pt idx="4057">
                  <c:v>1035</c:v>
                </c:pt>
                <c:pt idx="4058">
                  <c:v>1035</c:v>
                </c:pt>
                <c:pt idx="4059">
                  <c:v>1036</c:v>
                </c:pt>
                <c:pt idx="4060">
                  <c:v>1036</c:v>
                </c:pt>
                <c:pt idx="4061">
                  <c:v>1036</c:v>
                </c:pt>
                <c:pt idx="4062">
                  <c:v>1037</c:v>
                </c:pt>
                <c:pt idx="4063">
                  <c:v>1038</c:v>
                </c:pt>
                <c:pt idx="4064">
                  <c:v>1038</c:v>
                </c:pt>
                <c:pt idx="4065">
                  <c:v>1038</c:v>
                </c:pt>
                <c:pt idx="4066">
                  <c:v>1038</c:v>
                </c:pt>
                <c:pt idx="4067">
                  <c:v>1039</c:v>
                </c:pt>
                <c:pt idx="4068">
                  <c:v>1040</c:v>
                </c:pt>
                <c:pt idx="4069">
                  <c:v>1040</c:v>
                </c:pt>
                <c:pt idx="4070">
                  <c:v>1040</c:v>
                </c:pt>
                <c:pt idx="4071">
                  <c:v>1040</c:v>
                </c:pt>
                <c:pt idx="4072">
                  <c:v>1041</c:v>
                </c:pt>
                <c:pt idx="4073">
                  <c:v>1042</c:v>
                </c:pt>
                <c:pt idx="4074">
                  <c:v>1042</c:v>
                </c:pt>
                <c:pt idx="4075">
                  <c:v>1042</c:v>
                </c:pt>
                <c:pt idx="4076">
                  <c:v>1042</c:v>
                </c:pt>
                <c:pt idx="4077">
                  <c:v>1042</c:v>
                </c:pt>
                <c:pt idx="4078">
                  <c:v>1042</c:v>
                </c:pt>
                <c:pt idx="4079">
                  <c:v>1042</c:v>
                </c:pt>
                <c:pt idx="4080">
                  <c:v>1043</c:v>
                </c:pt>
                <c:pt idx="4081">
                  <c:v>1043</c:v>
                </c:pt>
                <c:pt idx="4082">
                  <c:v>1043</c:v>
                </c:pt>
                <c:pt idx="4083">
                  <c:v>1043</c:v>
                </c:pt>
                <c:pt idx="4084">
                  <c:v>1043</c:v>
                </c:pt>
                <c:pt idx="4085">
                  <c:v>1043</c:v>
                </c:pt>
                <c:pt idx="4086">
                  <c:v>1043</c:v>
                </c:pt>
                <c:pt idx="4087">
                  <c:v>1043</c:v>
                </c:pt>
                <c:pt idx="4088">
                  <c:v>1043</c:v>
                </c:pt>
                <c:pt idx="4089">
                  <c:v>1043</c:v>
                </c:pt>
                <c:pt idx="4090">
                  <c:v>1043</c:v>
                </c:pt>
                <c:pt idx="4091">
                  <c:v>1043</c:v>
                </c:pt>
                <c:pt idx="4092">
                  <c:v>1043</c:v>
                </c:pt>
                <c:pt idx="4093">
                  <c:v>1043</c:v>
                </c:pt>
                <c:pt idx="4094">
                  <c:v>1043</c:v>
                </c:pt>
                <c:pt idx="4095">
                  <c:v>1043</c:v>
                </c:pt>
                <c:pt idx="4096">
                  <c:v>1043</c:v>
                </c:pt>
                <c:pt idx="4097">
                  <c:v>1043</c:v>
                </c:pt>
                <c:pt idx="4098">
                  <c:v>1043</c:v>
                </c:pt>
                <c:pt idx="4099">
                  <c:v>1043</c:v>
                </c:pt>
                <c:pt idx="4100">
                  <c:v>1043</c:v>
                </c:pt>
                <c:pt idx="4101">
                  <c:v>1043</c:v>
                </c:pt>
                <c:pt idx="4102">
                  <c:v>1043</c:v>
                </c:pt>
                <c:pt idx="4103">
                  <c:v>1043</c:v>
                </c:pt>
                <c:pt idx="4104">
                  <c:v>1043</c:v>
                </c:pt>
                <c:pt idx="4105">
                  <c:v>1043</c:v>
                </c:pt>
                <c:pt idx="4106">
                  <c:v>1043</c:v>
                </c:pt>
                <c:pt idx="4107">
                  <c:v>1043</c:v>
                </c:pt>
                <c:pt idx="4108">
                  <c:v>1043</c:v>
                </c:pt>
                <c:pt idx="4109">
                  <c:v>1043</c:v>
                </c:pt>
                <c:pt idx="4110">
                  <c:v>1043</c:v>
                </c:pt>
                <c:pt idx="4111">
                  <c:v>1043</c:v>
                </c:pt>
                <c:pt idx="4112">
                  <c:v>1043</c:v>
                </c:pt>
                <c:pt idx="4113">
                  <c:v>1043</c:v>
                </c:pt>
                <c:pt idx="4114">
                  <c:v>1044</c:v>
                </c:pt>
                <c:pt idx="4115">
                  <c:v>1044</c:v>
                </c:pt>
                <c:pt idx="4116">
                  <c:v>1044</c:v>
                </c:pt>
                <c:pt idx="4117">
                  <c:v>1044</c:v>
                </c:pt>
                <c:pt idx="4118">
                  <c:v>1044</c:v>
                </c:pt>
                <c:pt idx="4119">
                  <c:v>1044</c:v>
                </c:pt>
                <c:pt idx="4120">
                  <c:v>1044</c:v>
                </c:pt>
                <c:pt idx="4121">
                  <c:v>1044</c:v>
                </c:pt>
                <c:pt idx="4122">
                  <c:v>1044</c:v>
                </c:pt>
                <c:pt idx="4123">
                  <c:v>1044</c:v>
                </c:pt>
                <c:pt idx="4124">
                  <c:v>1044</c:v>
                </c:pt>
                <c:pt idx="4125">
                  <c:v>1044</c:v>
                </c:pt>
                <c:pt idx="4126">
                  <c:v>1044</c:v>
                </c:pt>
                <c:pt idx="4127">
                  <c:v>1044</c:v>
                </c:pt>
                <c:pt idx="4128">
                  <c:v>1044</c:v>
                </c:pt>
                <c:pt idx="4129">
                  <c:v>1045</c:v>
                </c:pt>
                <c:pt idx="4130">
                  <c:v>1046</c:v>
                </c:pt>
                <c:pt idx="4131">
                  <c:v>1047</c:v>
                </c:pt>
                <c:pt idx="4132">
                  <c:v>1048</c:v>
                </c:pt>
                <c:pt idx="4133">
                  <c:v>1048</c:v>
                </c:pt>
                <c:pt idx="4134">
                  <c:v>1048</c:v>
                </c:pt>
                <c:pt idx="4135">
                  <c:v>1048</c:v>
                </c:pt>
                <c:pt idx="4136">
                  <c:v>1048</c:v>
                </c:pt>
                <c:pt idx="4137">
                  <c:v>1048</c:v>
                </c:pt>
                <c:pt idx="4138">
                  <c:v>1049</c:v>
                </c:pt>
                <c:pt idx="4139">
                  <c:v>1050</c:v>
                </c:pt>
                <c:pt idx="4140">
                  <c:v>1050</c:v>
                </c:pt>
                <c:pt idx="4141">
                  <c:v>1050</c:v>
                </c:pt>
                <c:pt idx="4142">
                  <c:v>1050</c:v>
                </c:pt>
                <c:pt idx="4143">
                  <c:v>1051</c:v>
                </c:pt>
                <c:pt idx="4144">
                  <c:v>1051</c:v>
                </c:pt>
                <c:pt idx="4145">
                  <c:v>1052</c:v>
                </c:pt>
                <c:pt idx="4146">
                  <c:v>1052</c:v>
                </c:pt>
                <c:pt idx="4147">
                  <c:v>1052</c:v>
                </c:pt>
                <c:pt idx="4148">
                  <c:v>1052</c:v>
                </c:pt>
                <c:pt idx="4149">
                  <c:v>1052</c:v>
                </c:pt>
                <c:pt idx="4150">
                  <c:v>1052</c:v>
                </c:pt>
                <c:pt idx="4151">
                  <c:v>1052</c:v>
                </c:pt>
                <c:pt idx="4152">
                  <c:v>1052</c:v>
                </c:pt>
                <c:pt idx="4153">
                  <c:v>1052</c:v>
                </c:pt>
                <c:pt idx="4154">
                  <c:v>1052</c:v>
                </c:pt>
                <c:pt idx="4155">
                  <c:v>1053</c:v>
                </c:pt>
                <c:pt idx="4156">
                  <c:v>1054</c:v>
                </c:pt>
                <c:pt idx="4157">
                  <c:v>1054</c:v>
                </c:pt>
                <c:pt idx="4158">
                  <c:v>1054</c:v>
                </c:pt>
                <c:pt idx="4159">
                  <c:v>1054</c:v>
                </c:pt>
                <c:pt idx="4160">
                  <c:v>1054</c:v>
                </c:pt>
                <c:pt idx="4161">
                  <c:v>1055</c:v>
                </c:pt>
                <c:pt idx="4162">
                  <c:v>1056</c:v>
                </c:pt>
                <c:pt idx="4163">
                  <c:v>1057</c:v>
                </c:pt>
                <c:pt idx="4164">
                  <c:v>1058</c:v>
                </c:pt>
                <c:pt idx="4165">
                  <c:v>1058</c:v>
                </c:pt>
                <c:pt idx="4166">
                  <c:v>1059</c:v>
                </c:pt>
                <c:pt idx="4167">
                  <c:v>1059</c:v>
                </c:pt>
                <c:pt idx="4168">
                  <c:v>1060</c:v>
                </c:pt>
                <c:pt idx="4169">
                  <c:v>1060</c:v>
                </c:pt>
                <c:pt idx="4170">
                  <c:v>1060</c:v>
                </c:pt>
                <c:pt idx="4171">
                  <c:v>1060</c:v>
                </c:pt>
                <c:pt idx="4172">
                  <c:v>1060</c:v>
                </c:pt>
                <c:pt idx="4173">
                  <c:v>1060</c:v>
                </c:pt>
                <c:pt idx="4174">
                  <c:v>1060</c:v>
                </c:pt>
                <c:pt idx="4175">
                  <c:v>1060</c:v>
                </c:pt>
                <c:pt idx="4176">
                  <c:v>1060</c:v>
                </c:pt>
                <c:pt idx="4177">
                  <c:v>1060</c:v>
                </c:pt>
                <c:pt idx="4178">
                  <c:v>1060</c:v>
                </c:pt>
                <c:pt idx="4179">
                  <c:v>1061</c:v>
                </c:pt>
                <c:pt idx="4180">
                  <c:v>1061</c:v>
                </c:pt>
                <c:pt idx="4181">
                  <c:v>1061</c:v>
                </c:pt>
                <c:pt idx="4182">
                  <c:v>1061</c:v>
                </c:pt>
                <c:pt idx="4183">
                  <c:v>1061</c:v>
                </c:pt>
                <c:pt idx="4184">
                  <c:v>1062</c:v>
                </c:pt>
                <c:pt idx="4185">
                  <c:v>1062</c:v>
                </c:pt>
                <c:pt idx="4186">
                  <c:v>1062</c:v>
                </c:pt>
                <c:pt idx="4187">
                  <c:v>1062</c:v>
                </c:pt>
                <c:pt idx="4188">
                  <c:v>1062</c:v>
                </c:pt>
                <c:pt idx="4189">
                  <c:v>1062</c:v>
                </c:pt>
                <c:pt idx="4190">
                  <c:v>1063</c:v>
                </c:pt>
                <c:pt idx="4191">
                  <c:v>1063</c:v>
                </c:pt>
                <c:pt idx="4192">
                  <c:v>1063</c:v>
                </c:pt>
                <c:pt idx="4193">
                  <c:v>1063</c:v>
                </c:pt>
                <c:pt idx="4194">
                  <c:v>1063</c:v>
                </c:pt>
                <c:pt idx="4195">
                  <c:v>1063</c:v>
                </c:pt>
                <c:pt idx="4196">
                  <c:v>1063</c:v>
                </c:pt>
                <c:pt idx="4197">
                  <c:v>1063</c:v>
                </c:pt>
                <c:pt idx="4198">
                  <c:v>1063</c:v>
                </c:pt>
                <c:pt idx="4199">
                  <c:v>1063</c:v>
                </c:pt>
                <c:pt idx="4200">
                  <c:v>1063</c:v>
                </c:pt>
                <c:pt idx="4201">
                  <c:v>1063</c:v>
                </c:pt>
                <c:pt idx="4202">
                  <c:v>1063</c:v>
                </c:pt>
                <c:pt idx="4203">
                  <c:v>1063</c:v>
                </c:pt>
                <c:pt idx="4204">
                  <c:v>1063</c:v>
                </c:pt>
                <c:pt idx="4205">
                  <c:v>1063</c:v>
                </c:pt>
                <c:pt idx="4206">
                  <c:v>1063</c:v>
                </c:pt>
                <c:pt idx="4207">
                  <c:v>1063</c:v>
                </c:pt>
                <c:pt idx="4208">
                  <c:v>1063</c:v>
                </c:pt>
                <c:pt idx="4209">
                  <c:v>1063</c:v>
                </c:pt>
                <c:pt idx="4210">
                  <c:v>1064</c:v>
                </c:pt>
                <c:pt idx="4211">
                  <c:v>1065</c:v>
                </c:pt>
                <c:pt idx="4212">
                  <c:v>1066</c:v>
                </c:pt>
                <c:pt idx="4213">
                  <c:v>1066</c:v>
                </c:pt>
                <c:pt idx="4214">
                  <c:v>1066</c:v>
                </c:pt>
                <c:pt idx="4215">
                  <c:v>1066</c:v>
                </c:pt>
                <c:pt idx="4216">
                  <c:v>1066</c:v>
                </c:pt>
                <c:pt idx="4217">
                  <c:v>1066</c:v>
                </c:pt>
                <c:pt idx="4218">
                  <c:v>1066</c:v>
                </c:pt>
                <c:pt idx="4219">
                  <c:v>1066</c:v>
                </c:pt>
                <c:pt idx="4220">
                  <c:v>1066</c:v>
                </c:pt>
                <c:pt idx="4221">
                  <c:v>1067</c:v>
                </c:pt>
                <c:pt idx="4222">
                  <c:v>1067</c:v>
                </c:pt>
                <c:pt idx="4223">
                  <c:v>1067</c:v>
                </c:pt>
                <c:pt idx="4224">
                  <c:v>1067</c:v>
                </c:pt>
                <c:pt idx="4225">
                  <c:v>1067</c:v>
                </c:pt>
                <c:pt idx="4226">
                  <c:v>1067</c:v>
                </c:pt>
                <c:pt idx="4227">
                  <c:v>1067</c:v>
                </c:pt>
                <c:pt idx="4228">
                  <c:v>1067</c:v>
                </c:pt>
                <c:pt idx="4229">
                  <c:v>1067</c:v>
                </c:pt>
                <c:pt idx="4230">
                  <c:v>1067</c:v>
                </c:pt>
                <c:pt idx="4231">
                  <c:v>1067</c:v>
                </c:pt>
                <c:pt idx="4232">
                  <c:v>1067</c:v>
                </c:pt>
                <c:pt idx="4233">
                  <c:v>1067</c:v>
                </c:pt>
                <c:pt idx="4234">
                  <c:v>1067</c:v>
                </c:pt>
                <c:pt idx="4235">
                  <c:v>1067</c:v>
                </c:pt>
                <c:pt idx="4236">
                  <c:v>1067</c:v>
                </c:pt>
                <c:pt idx="4237">
                  <c:v>1067</c:v>
                </c:pt>
                <c:pt idx="4238">
                  <c:v>1067</c:v>
                </c:pt>
                <c:pt idx="4239">
                  <c:v>1067</c:v>
                </c:pt>
                <c:pt idx="4240">
                  <c:v>1067</c:v>
                </c:pt>
                <c:pt idx="4241">
                  <c:v>1067</c:v>
                </c:pt>
                <c:pt idx="4242">
                  <c:v>1067</c:v>
                </c:pt>
                <c:pt idx="4243">
                  <c:v>1067</c:v>
                </c:pt>
                <c:pt idx="4244">
                  <c:v>1067</c:v>
                </c:pt>
                <c:pt idx="4245">
                  <c:v>1067</c:v>
                </c:pt>
                <c:pt idx="4246">
                  <c:v>1067</c:v>
                </c:pt>
                <c:pt idx="4247">
                  <c:v>1068</c:v>
                </c:pt>
                <c:pt idx="4248">
                  <c:v>1068</c:v>
                </c:pt>
                <c:pt idx="4249">
                  <c:v>1069</c:v>
                </c:pt>
                <c:pt idx="4250">
                  <c:v>1070</c:v>
                </c:pt>
                <c:pt idx="4251">
                  <c:v>1071</c:v>
                </c:pt>
                <c:pt idx="4252">
                  <c:v>1071</c:v>
                </c:pt>
                <c:pt idx="4253">
                  <c:v>1071</c:v>
                </c:pt>
                <c:pt idx="4254">
                  <c:v>1071</c:v>
                </c:pt>
                <c:pt idx="4255">
                  <c:v>1072</c:v>
                </c:pt>
                <c:pt idx="4256">
                  <c:v>1072</c:v>
                </c:pt>
                <c:pt idx="4257">
                  <c:v>1072</c:v>
                </c:pt>
                <c:pt idx="4258">
                  <c:v>1073</c:v>
                </c:pt>
                <c:pt idx="4259">
                  <c:v>1073</c:v>
                </c:pt>
                <c:pt idx="4260">
                  <c:v>1073</c:v>
                </c:pt>
                <c:pt idx="4261">
                  <c:v>1073</c:v>
                </c:pt>
                <c:pt idx="4262">
                  <c:v>1073</c:v>
                </c:pt>
                <c:pt idx="4263">
                  <c:v>1074</c:v>
                </c:pt>
                <c:pt idx="4264">
                  <c:v>1075</c:v>
                </c:pt>
                <c:pt idx="4265">
                  <c:v>1075</c:v>
                </c:pt>
                <c:pt idx="4266">
                  <c:v>1076</c:v>
                </c:pt>
                <c:pt idx="4267">
                  <c:v>1076</c:v>
                </c:pt>
                <c:pt idx="4268">
                  <c:v>1077</c:v>
                </c:pt>
                <c:pt idx="4269">
                  <c:v>1078</c:v>
                </c:pt>
                <c:pt idx="4270">
                  <c:v>1078</c:v>
                </c:pt>
                <c:pt idx="4271">
                  <c:v>1079</c:v>
                </c:pt>
                <c:pt idx="4272">
                  <c:v>1080</c:v>
                </c:pt>
                <c:pt idx="4273">
                  <c:v>1080</c:v>
                </c:pt>
                <c:pt idx="4274">
                  <c:v>1080</c:v>
                </c:pt>
                <c:pt idx="4275">
                  <c:v>1080</c:v>
                </c:pt>
                <c:pt idx="4276">
                  <c:v>1081</c:v>
                </c:pt>
                <c:pt idx="4277">
                  <c:v>1081</c:v>
                </c:pt>
                <c:pt idx="4278">
                  <c:v>1082</c:v>
                </c:pt>
                <c:pt idx="4279">
                  <c:v>1083</c:v>
                </c:pt>
                <c:pt idx="4280">
                  <c:v>1084</c:v>
                </c:pt>
                <c:pt idx="4281">
                  <c:v>1084</c:v>
                </c:pt>
                <c:pt idx="4282">
                  <c:v>1084</c:v>
                </c:pt>
                <c:pt idx="4283">
                  <c:v>1084</c:v>
                </c:pt>
                <c:pt idx="4284">
                  <c:v>1085</c:v>
                </c:pt>
                <c:pt idx="4285">
                  <c:v>1085</c:v>
                </c:pt>
                <c:pt idx="4286">
                  <c:v>1086</c:v>
                </c:pt>
                <c:pt idx="4287">
                  <c:v>1086</c:v>
                </c:pt>
                <c:pt idx="4288">
                  <c:v>1086</c:v>
                </c:pt>
                <c:pt idx="4289">
                  <c:v>1086</c:v>
                </c:pt>
                <c:pt idx="4290">
                  <c:v>1086</c:v>
                </c:pt>
                <c:pt idx="4291">
                  <c:v>1086</c:v>
                </c:pt>
                <c:pt idx="4292">
                  <c:v>1086</c:v>
                </c:pt>
                <c:pt idx="4293">
                  <c:v>1087</c:v>
                </c:pt>
                <c:pt idx="4294">
                  <c:v>1087</c:v>
                </c:pt>
                <c:pt idx="4295">
                  <c:v>1087</c:v>
                </c:pt>
                <c:pt idx="4296">
                  <c:v>1087</c:v>
                </c:pt>
                <c:pt idx="4297">
                  <c:v>1088</c:v>
                </c:pt>
                <c:pt idx="4298">
                  <c:v>1088</c:v>
                </c:pt>
                <c:pt idx="4299">
                  <c:v>1088</c:v>
                </c:pt>
                <c:pt idx="4300">
                  <c:v>1088</c:v>
                </c:pt>
                <c:pt idx="4301">
                  <c:v>1088</c:v>
                </c:pt>
                <c:pt idx="4302">
                  <c:v>1089</c:v>
                </c:pt>
                <c:pt idx="4303">
                  <c:v>1089</c:v>
                </c:pt>
                <c:pt idx="4304">
                  <c:v>1089</c:v>
                </c:pt>
                <c:pt idx="4305">
                  <c:v>1089</c:v>
                </c:pt>
                <c:pt idx="4306">
                  <c:v>1090</c:v>
                </c:pt>
                <c:pt idx="4307">
                  <c:v>1090</c:v>
                </c:pt>
                <c:pt idx="4308">
                  <c:v>1090</c:v>
                </c:pt>
                <c:pt idx="4309">
                  <c:v>1090</c:v>
                </c:pt>
                <c:pt idx="4310">
                  <c:v>1090</c:v>
                </c:pt>
                <c:pt idx="4311">
                  <c:v>1090</c:v>
                </c:pt>
                <c:pt idx="4312">
                  <c:v>1091</c:v>
                </c:pt>
                <c:pt idx="4313">
                  <c:v>1091</c:v>
                </c:pt>
                <c:pt idx="4314">
                  <c:v>1091</c:v>
                </c:pt>
                <c:pt idx="4315">
                  <c:v>1092</c:v>
                </c:pt>
                <c:pt idx="4316">
                  <c:v>1092</c:v>
                </c:pt>
                <c:pt idx="4317">
                  <c:v>1092</c:v>
                </c:pt>
                <c:pt idx="4318">
                  <c:v>1092</c:v>
                </c:pt>
                <c:pt idx="4319">
                  <c:v>1092</c:v>
                </c:pt>
                <c:pt idx="4320">
                  <c:v>1092</c:v>
                </c:pt>
                <c:pt idx="4321">
                  <c:v>1092</c:v>
                </c:pt>
                <c:pt idx="4322">
                  <c:v>1092</c:v>
                </c:pt>
                <c:pt idx="4323">
                  <c:v>1092</c:v>
                </c:pt>
                <c:pt idx="4324">
                  <c:v>1093</c:v>
                </c:pt>
                <c:pt idx="4325">
                  <c:v>1093</c:v>
                </c:pt>
                <c:pt idx="4326">
                  <c:v>1094</c:v>
                </c:pt>
                <c:pt idx="4327">
                  <c:v>1095</c:v>
                </c:pt>
                <c:pt idx="4328">
                  <c:v>1095</c:v>
                </c:pt>
                <c:pt idx="4329">
                  <c:v>1095</c:v>
                </c:pt>
                <c:pt idx="4330">
                  <c:v>1095</c:v>
                </c:pt>
                <c:pt idx="4331">
                  <c:v>1095</c:v>
                </c:pt>
                <c:pt idx="4332">
                  <c:v>1095</c:v>
                </c:pt>
                <c:pt idx="4333">
                  <c:v>1096</c:v>
                </c:pt>
                <c:pt idx="4334">
                  <c:v>1096</c:v>
                </c:pt>
                <c:pt idx="4335">
                  <c:v>1096</c:v>
                </c:pt>
                <c:pt idx="4336">
                  <c:v>1096</c:v>
                </c:pt>
                <c:pt idx="4337">
                  <c:v>1096</c:v>
                </c:pt>
                <c:pt idx="4338">
                  <c:v>1096</c:v>
                </c:pt>
                <c:pt idx="4339">
                  <c:v>1096</c:v>
                </c:pt>
                <c:pt idx="4340">
                  <c:v>1096</c:v>
                </c:pt>
                <c:pt idx="4341">
                  <c:v>1096</c:v>
                </c:pt>
                <c:pt idx="4342">
                  <c:v>1096</c:v>
                </c:pt>
                <c:pt idx="4343">
                  <c:v>1096</c:v>
                </c:pt>
                <c:pt idx="4344">
                  <c:v>1096</c:v>
                </c:pt>
                <c:pt idx="4345">
                  <c:v>1096</c:v>
                </c:pt>
                <c:pt idx="4346">
                  <c:v>1096</c:v>
                </c:pt>
                <c:pt idx="4347">
                  <c:v>1096</c:v>
                </c:pt>
                <c:pt idx="4348">
                  <c:v>1096</c:v>
                </c:pt>
                <c:pt idx="4349">
                  <c:v>1096</c:v>
                </c:pt>
                <c:pt idx="4350">
                  <c:v>1096</c:v>
                </c:pt>
                <c:pt idx="4351">
                  <c:v>1096</c:v>
                </c:pt>
                <c:pt idx="4352">
                  <c:v>1096</c:v>
                </c:pt>
                <c:pt idx="4353">
                  <c:v>1096</c:v>
                </c:pt>
                <c:pt idx="4354">
                  <c:v>1096</c:v>
                </c:pt>
                <c:pt idx="4355">
                  <c:v>1096</c:v>
                </c:pt>
                <c:pt idx="4356">
                  <c:v>1096</c:v>
                </c:pt>
                <c:pt idx="4357">
                  <c:v>1096</c:v>
                </c:pt>
                <c:pt idx="4358">
                  <c:v>1096</c:v>
                </c:pt>
                <c:pt idx="4359">
                  <c:v>1096</c:v>
                </c:pt>
                <c:pt idx="4360">
                  <c:v>1096</c:v>
                </c:pt>
                <c:pt idx="4361">
                  <c:v>1096</c:v>
                </c:pt>
                <c:pt idx="4362">
                  <c:v>1096</c:v>
                </c:pt>
                <c:pt idx="4363">
                  <c:v>1096</c:v>
                </c:pt>
                <c:pt idx="4364">
                  <c:v>1097</c:v>
                </c:pt>
                <c:pt idx="4365">
                  <c:v>1097</c:v>
                </c:pt>
                <c:pt idx="4366">
                  <c:v>1097</c:v>
                </c:pt>
                <c:pt idx="4367">
                  <c:v>1098</c:v>
                </c:pt>
                <c:pt idx="4368">
                  <c:v>1099</c:v>
                </c:pt>
                <c:pt idx="4369">
                  <c:v>1099</c:v>
                </c:pt>
                <c:pt idx="4370">
                  <c:v>1099</c:v>
                </c:pt>
                <c:pt idx="4371">
                  <c:v>1099</c:v>
                </c:pt>
                <c:pt idx="4372">
                  <c:v>1099</c:v>
                </c:pt>
                <c:pt idx="4373">
                  <c:v>1099</c:v>
                </c:pt>
                <c:pt idx="4374">
                  <c:v>1099</c:v>
                </c:pt>
                <c:pt idx="4375">
                  <c:v>1099</c:v>
                </c:pt>
                <c:pt idx="4376">
                  <c:v>1099</c:v>
                </c:pt>
                <c:pt idx="4377">
                  <c:v>1099</c:v>
                </c:pt>
                <c:pt idx="4378">
                  <c:v>1099</c:v>
                </c:pt>
                <c:pt idx="4379">
                  <c:v>1099</c:v>
                </c:pt>
                <c:pt idx="4380">
                  <c:v>1100</c:v>
                </c:pt>
                <c:pt idx="4381">
                  <c:v>1100</c:v>
                </c:pt>
                <c:pt idx="4382">
                  <c:v>1100</c:v>
                </c:pt>
                <c:pt idx="4383">
                  <c:v>1100</c:v>
                </c:pt>
                <c:pt idx="4384">
                  <c:v>1100</c:v>
                </c:pt>
                <c:pt idx="4385">
                  <c:v>1100</c:v>
                </c:pt>
                <c:pt idx="4386">
                  <c:v>1100</c:v>
                </c:pt>
                <c:pt idx="4387">
                  <c:v>1100</c:v>
                </c:pt>
                <c:pt idx="4388">
                  <c:v>1100</c:v>
                </c:pt>
                <c:pt idx="4389">
                  <c:v>1101</c:v>
                </c:pt>
                <c:pt idx="4390">
                  <c:v>1101</c:v>
                </c:pt>
                <c:pt idx="4391">
                  <c:v>1101</c:v>
                </c:pt>
                <c:pt idx="4392">
                  <c:v>1102</c:v>
                </c:pt>
                <c:pt idx="4393">
                  <c:v>1102</c:v>
                </c:pt>
                <c:pt idx="4394">
                  <c:v>1102</c:v>
                </c:pt>
                <c:pt idx="4395">
                  <c:v>1102</c:v>
                </c:pt>
                <c:pt idx="4396">
                  <c:v>1102</c:v>
                </c:pt>
                <c:pt idx="4397">
                  <c:v>1102</c:v>
                </c:pt>
                <c:pt idx="4398">
                  <c:v>1102</c:v>
                </c:pt>
                <c:pt idx="4399">
                  <c:v>1102</c:v>
                </c:pt>
                <c:pt idx="4400">
                  <c:v>1102</c:v>
                </c:pt>
                <c:pt idx="4401">
                  <c:v>1102</c:v>
                </c:pt>
                <c:pt idx="4402">
                  <c:v>1102</c:v>
                </c:pt>
                <c:pt idx="4403">
                  <c:v>1102</c:v>
                </c:pt>
                <c:pt idx="4404">
                  <c:v>1102</c:v>
                </c:pt>
                <c:pt idx="4405">
                  <c:v>1102</c:v>
                </c:pt>
                <c:pt idx="4406">
                  <c:v>1102</c:v>
                </c:pt>
                <c:pt idx="4407">
                  <c:v>1102</c:v>
                </c:pt>
                <c:pt idx="4408">
                  <c:v>1102</c:v>
                </c:pt>
                <c:pt idx="4409">
                  <c:v>1102</c:v>
                </c:pt>
                <c:pt idx="4410">
                  <c:v>1102</c:v>
                </c:pt>
                <c:pt idx="4411">
                  <c:v>1103</c:v>
                </c:pt>
                <c:pt idx="4412">
                  <c:v>1104</c:v>
                </c:pt>
                <c:pt idx="4413">
                  <c:v>1104</c:v>
                </c:pt>
                <c:pt idx="4414">
                  <c:v>1104</c:v>
                </c:pt>
                <c:pt idx="4415">
                  <c:v>1105</c:v>
                </c:pt>
                <c:pt idx="4416">
                  <c:v>1105</c:v>
                </c:pt>
                <c:pt idx="4417">
                  <c:v>1105</c:v>
                </c:pt>
                <c:pt idx="4418">
                  <c:v>1106</c:v>
                </c:pt>
                <c:pt idx="4419">
                  <c:v>1107</c:v>
                </c:pt>
                <c:pt idx="4420">
                  <c:v>1107</c:v>
                </c:pt>
                <c:pt idx="4421">
                  <c:v>1107</c:v>
                </c:pt>
                <c:pt idx="4422">
                  <c:v>1108</c:v>
                </c:pt>
                <c:pt idx="4423">
                  <c:v>1108</c:v>
                </c:pt>
                <c:pt idx="4424">
                  <c:v>1109</c:v>
                </c:pt>
                <c:pt idx="4425">
                  <c:v>1110</c:v>
                </c:pt>
                <c:pt idx="4426">
                  <c:v>1110</c:v>
                </c:pt>
                <c:pt idx="4427">
                  <c:v>1111</c:v>
                </c:pt>
                <c:pt idx="4428">
                  <c:v>1111</c:v>
                </c:pt>
                <c:pt idx="4429">
                  <c:v>1112</c:v>
                </c:pt>
                <c:pt idx="4430">
                  <c:v>1113</c:v>
                </c:pt>
                <c:pt idx="4431">
                  <c:v>1113</c:v>
                </c:pt>
                <c:pt idx="4432">
                  <c:v>1113</c:v>
                </c:pt>
                <c:pt idx="4433">
                  <c:v>1113</c:v>
                </c:pt>
                <c:pt idx="4434">
                  <c:v>1113</c:v>
                </c:pt>
                <c:pt idx="4435">
                  <c:v>1113</c:v>
                </c:pt>
                <c:pt idx="4436">
                  <c:v>1113</c:v>
                </c:pt>
                <c:pt idx="4437">
                  <c:v>1113</c:v>
                </c:pt>
                <c:pt idx="4438">
                  <c:v>1113</c:v>
                </c:pt>
                <c:pt idx="4439">
                  <c:v>1113</c:v>
                </c:pt>
                <c:pt idx="4440">
                  <c:v>1113</c:v>
                </c:pt>
                <c:pt idx="4441">
                  <c:v>1113</c:v>
                </c:pt>
                <c:pt idx="4442">
                  <c:v>1113</c:v>
                </c:pt>
                <c:pt idx="4443">
                  <c:v>1113</c:v>
                </c:pt>
                <c:pt idx="4444">
                  <c:v>1113</c:v>
                </c:pt>
                <c:pt idx="4445">
                  <c:v>1113</c:v>
                </c:pt>
                <c:pt idx="4446">
                  <c:v>1113</c:v>
                </c:pt>
                <c:pt idx="4447">
                  <c:v>1113</c:v>
                </c:pt>
                <c:pt idx="4448">
                  <c:v>1113</c:v>
                </c:pt>
                <c:pt idx="4449">
                  <c:v>1113</c:v>
                </c:pt>
                <c:pt idx="4450">
                  <c:v>1113</c:v>
                </c:pt>
                <c:pt idx="4451">
                  <c:v>1113</c:v>
                </c:pt>
                <c:pt idx="4452">
                  <c:v>1113</c:v>
                </c:pt>
                <c:pt idx="4453">
                  <c:v>1113</c:v>
                </c:pt>
                <c:pt idx="4454">
                  <c:v>1113</c:v>
                </c:pt>
                <c:pt idx="4455">
                  <c:v>1113</c:v>
                </c:pt>
                <c:pt idx="4456">
                  <c:v>1113</c:v>
                </c:pt>
                <c:pt idx="4457">
                  <c:v>1113</c:v>
                </c:pt>
                <c:pt idx="4458">
                  <c:v>1113</c:v>
                </c:pt>
                <c:pt idx="4459">
                  <c:v>1113</c:v>
                </c:pt>
                <c:pt idx="4460">
                  <c:v>1113</c:v>
                </c:pt>
                <c:pt idx="4461">
                  <c:v>1113</c:v>
                </c:pt>
                <c:pt idx="4462">
                  <c:v>1113</c:v>
                </c:pt>
                <c:pt idx="4463">
                  <c:v>1114</c:v>
                </c:pt>
                <c:pt idx="4464">
                  <c:v>1115</c:v>
                </c:pt>
                <c:pt idx="4465">
                  <c:v>1116</c:v>
                </c:pt>
                <c:pt idx="4466">
                  <c:v>1116</c:v>
                </c:pt>
                <c:pt idx="4467">
                  <c:v>1117</c:v>
                </c:pt>
                <c:pt idx="4468">
                  <c:v>1118</c:v>
                </c:pt>
                <c:pt idx="4469">
                  <c:v>1119</c:v>
                </c:pt>
                <c:pt idx="4470">
                  <c:v>1119</c:v>
                </c:pt>
                <c:pt idx="4471">
                  <c:v>1120</c:v>
                </c:pt>
                <c:pt idx="4472">
                  <c:v>1121</c:v>
                </c:pt>
                <c:pt idx="4473">
                  <c:v>1122</c:v>
                </c:pt>
                <c:pt idx="4474">
                  <c:v>1122</c:v>
                </c:pt>
                <c:pt idx="4475">
                  <c:v>1122</c:v>
                </c:pt>
                <c:pt idx="4476">
                  <c:v>1122</c:v>
                </c:pt>
                <c:pt idx="4477">
                  <c:v>1122</c:v>
                </c:pt>
                <c:pt idx="4478">
                  <c:v>1122</c:v>
                </c:pt>
                <c:pt idx="4479">
                  <c:v>1123</c:v>
                </c:pt>
                <c:pt idx="4480">
                  <c:v>1124</c:v>
                </c:pt>
                <c:pt idx="4481">
                  <c:v>1124</c:v>
                </c:pt>
                <c:pt idx="4482">
                  <c:v>1124</c:v>
                </c:pt>
                <c:pt idx="4483">
                  <c:v>1125</c:v>
                </c:pt>
                <c:pt idx="4484">
                  <c:v>1125</c:v>
                </c:pt>
                <c:pt idx="4485">
                  <c:v>1126</c:v>
                </c:pt>
                <c:pt idx="4486">
                  <c:v>1126</c:v>
                </c:pt>
                <c:pt idx="4487">
                  <c:v>1126</c:v>
                </c:pt>
                <c:pt idx="4488">
                  <c:v>1126</c:v>
                </c:pt>
                <c:pt idx="4489">
                  <c:v>1126</c:v>
                </c:pt>
                <c:pt idx="4490">
                  <c:v>1126</c:v>
                </c:pt>
                <c:pt idx="4491">
                  <c:v>1126</c:v>
                </c:pt>
                <c:pt idx="4492">
                  <c:v>1127</c:v>
                </c:pt>
                <c:pt idx="4493">
                  <c:v>1128</c:v>
                </c:pt>
                <c:pt idx="4494">
                  <c:v>1129</c:v>
                </c:pt>
                <c:pt idx="4495">
                  <c:v>1130</c:v>
                </c:pt>
                <c:pt idx="4496">
                  <c:v>1131</c:v>
                </c:pt>
                <c:pt idx="4497">
                  <c:v>1132</c:v>
                </c:pt>
                <c:pt idx="4498">
                  <c:v>1133</c:v>
                </c:pt>
                <c:pt idx="4499">
                  <c:v>1133</c:v>
                </c:pt>
                <c:pt idx="4500">
                  <c:v>1133</c:v>
                </c:pt>
                <c:pt idx="4501">
                  <c:v>1133</c:v>
                </c:pt>
                <c:pt idx="4502">
                  <c:v>1134</c:v>
                </c:pt>
                <c:pt idx="4503">
                  <c:v>1135</c:v>
                </c:pt>
                <c:pt idx="4504">
                  <c:v>1136</c:v>
                </c:pt>
                <c:pt idx="4505">
                  <c:v>1137</c:v>
                </c:pt>
                <c:pt idx="4506">
                  <c:v>1138</c:v>
                </c:pt>
                <c:pt idx="4507">
                  <c:v>1139</c:v>
                </c:pt>
                <c:pt idx="4508">
                  <c:v>1139</c:v>
                </c:pt>
                <c:pt idx="4509">
                  <c:v>1139</c:v>
                </c:pt>
                <c:pt idx="4510">
                  <c:v>1139</c:v>
                </c:pt>
                <c:pt idx="4511">
                  <c:v>1140</c:v>
                </c:pt>
                <c:pt idx="4512">
                  <c:v>1141</c:v>
                </c:pt>
                <c:pt idx="4513">
                  <c:v>1141</c:v>
                </c:pt>
                <c:pt idx="4514">
                  <c:v>1142</c:v>
                </c:pt>
                <c:pt idx="4515">
                  <c:v>1142</c:v>
                </c:pt>
                <c:pt idx="4516">
                  <c:v>1142</c:v>
                </c:pt>
                <c:pt idx="4517">
                  <c:v>1142</c:v>
                </c:pt>
                <c:pt idx="4518">
                  <c:v>1142</c:v>
                </c:pt>
                <c:pt idx="4519">
                  <c:v>1143</c:v>
                </c:pt>
                <c:pt idx="4520">
                  <c:v>1143</c:v>
                </c:pt>
                <c:pt idx="4521">
                  <c:v>1143</c:v>
                </c:pt>
                <c:pt idx="4522">
                  <c:v>1143</c:v>
                </c:pt>
                <c:pt idx="4523">
                  <c:v>1143</c:v>
                </c:pt>
                <c:pt idx="4524">
                  <c:v>1143</c:v>
                </c:pt>
                <c:pt idx="4525">
                  <c:v>1143</c:v>
                </c:pt>
                <c:pt idx="4526">
                  <c:v>1143</c:v>
                </c:pt>
                <c:pt idx="4527">
                  <c:v>1143</c:v>
                </c:pt>
                <c:pt idx="4528">
                  <c:v>1144</c:v>
                </c:pt>
                <c:pt idx="4529">
                  <c:v>1144</c:v>
                </c:pt>
                <c:pt idx="4530">
                  <c:v>1144</c:v>
                </c:pt>
                <c:pt idx="4531">
                  <c:v>1144</c:v>
                </c:pt>
                <c:pt idx="4532">
                  <c:v>1144</c:v>
                </c:pt>
                <c:pt idx="4533">
                  <c:v>1144</c:v>
                </c:pt>
                <c:pt idx="4534">
                  <c:v>1145</c:v>
                </c:pt>
                <c:pt idx="4535">
                  <c:v>1145</c:v>
                </c:pt>
                <c:pt idx="4536">
                  <c:v>1145</c:v>
                </c:pt>
                <c:pt idx="4537">
                  <c:v>1145</c:v>
                </c:pt>
                <c:pt idx="4538">
                  <c:v>1145</c:v>
                </c:pt>
                <c:pt idx="4539">
                  <c:v>1145</c:v>
                </c:pt>
                <c:pt idx="4540">
                  <c:v>1145</c:v>
                </c:pt>
                <c:pt idx="4541">
                  <c:v>1145</c:v>
                </c:pt>
                <c:pt idx="4542">
                  <c:v>1145</c:v>
                </c:pt>
                <c:pt idx="4543">
                  <c:v>1145</c:v>
                </c:pt>
                <c:pt idx="4544">
                  <c:v>1145</c:v>
                </c:pt>
                <c:pt idx="4545">
                  <c:v>1145</c:v>
                </c:pt>
                <c:pt idx="4546">
                  <c:v>1145</c:v>
                </c:pt>
                <c:pt idx="4547">
                  <c:v>1145</c:v>
                </c:pt>
                <c:pt idx="4548">
                  <c:v>1146</c:v>
                </c:pt>
                <c:pt idx="4549">
                  <c:v>1146</c:v>
                </c:pt>
                <c:pt idx="4550">
                  <c:v>1146</c:v>
                </c:pt>
                <c:pt idx="4551">
                  <c:v>1146</c:v>
                </c:pt>
                <c:pt idx="4552">
                  <c:v>1146</c:v>
                </c:pt>
                <c:pt idx="4553">
                  <c:v>1146</c:v>
                </c:pt>
                <c:pt idx="4554">
                  <c:v>1146</c:v>
                </c:pt>
                <c:pt idx="4555">
                  <c:v>1146</c:v>
                </c:pt>
                <c:pt idx="4556">
                  <c:v>1146</c:v>
                </c:pt>
                <c:pt idx="4557">
                  <c:v>1147</c:v>
                </c:pt>
                <c:pt idx="4558">
                  <c:v>1147</c:v>
                </c:pt>
                <c:pt idx="4559">
                  <c:v>1147</c:v>
                </c:pt>
                <c:pt idx="4560">
                  <c:v>1147</c:v>
                </c:pt>
                <c:pt idx="4561">
                  <c:v>1147</c:v>
                </c:pt>
                <c:pt idx="4562">
                  <c:v>1147</c:v>
                </c:pt>
                <c:pt idx="4563">
                  <c:v>1147</c:v>
                </c:pt>
                <c:pt idx="4564">
                  <c:v>1147</c:v>
                </c:pt>
                <c:pt idx="4565">
                  <c:v>1147</c:v>
                </c:pt>
                <c:pt idx="4566">
                  <c:v>1147</c:v>
                </c:pt>
                <c:pt idx="4567">
                  <c:v>1147</c:v>
                </c:pt>
                <c:pt idx="4568">
                  <c:v>1147</c:v>
                </c:pt>
                <c:pt idx="4569">
                  <c:v>1147</c:v>
                </c:pt>
                <c:pt idx="4570">
                  <c:v>1147</c:v>
                </c:pt>
                <c:pt idx="4571">
                  <c:v>1147</c:v>
                </c:pt>
                <c:pt idx="4572">
                  <c:v>1147</c:v>
                </c:pt>
                <c:pt idx="4573">
                  <c:v>1147</c:v>
                </c:pt>
                <c:pt idx="4574">
                  <c:v>1147</c:v>
                </c:pt>
                <c:pt idx="4575">
                  <c:v>1147</c:v>
                </c:pt>
                <c:pt idx="4576">
                  <c:v>1147</c:v>
                </c:pt>
                <c:pt idx="4577">
                  <c:v>1147</c:v>
                </c:pt>
                <c:pt idx="4578">
                  <c:v>1147</c:v>
                </c:pt>
                <c:pt idx="4579">
                  <c:v>1147</c:v>
                </c:pt>
                <c:pt idx="4580">
                  <c:v>1147</c:v>
                </c:pt>
                <c:pt idx="4581">
                  <c:v>1147</c:v>
                </c:pt>
                <c:pt idx="4582">
                  <c:v>1147</c:v>
                </c:pt>
                <c:pt idx="4583">
                  <c:v>1147</c:v>
                </c:pt>
                <c:pt idx="4584">
                  <c:v>1147</c:v>
                </c:pt>
                <c:pt idx="4585">
                  <c:v>1147</c:v>
                </c:pt>
                <c:pt idx="4586">
                  <c:v>1147</c:v>
                </c:pt>
                <c:pt idx="4587">
                  <c:v>1147</c:v>
                </c:pt>
                <c:pt idx="4588">
                  <c:v>1148</c:v>
                </c:pt>
                <c:pt idx="4589">
                  <c:v>1148</c:v>
                </c:pt>
                <c:pt idx="4590">
                  <c:v>1148</c:v>
                </c:pt>
                <c:pt idx="4591">
                  <c:v>1148</c:v>
                </c:pt>
                <c:pt idx="4592">
                  <c:v>1148</c:v>
                </c:pt>
                <c:pt idx="4593">
                  <c:v>1148</c:v>
                </c:pt>
                <c:pt idx="4594">
                  <c:v>1149</c:v>
                </c:pt>
                <c:pt idx="4595">
                  <c:v>1149</c:v>
                </c:pt>
                <c:pt idx="4596">
                  <c:v>1150</c:v>
                </c:pt>
                <c:pt idx="4597">
                  <c:v>1151</c:v>
                </c:pt>
                <c:pt idx="4598">
                  <c:v>1151</c:v>
                </c:pt>
                <c:pt idx="4599">
                  <c:v>1151</c:v>
                </c:pt>
                <c:pt idx="4600">
                  <c:v>1152</c:v>
                </c:pt>
                <c:pt idx="4601">
                  <c:v>1152</c:v>
                </c:pt>
                <c:pt idx="4602">
                  <c:v>1153</c:v>
                </c:pt>
                <c:pt idx="4603">
                  <c:v>1153</c:v>
                </c:pt>
                <c:pt idx="4604">
                  <c:v>1153</c:v>
                </c:pt>
                <c:pt idx="4605">
                  <c:v>1154</c:v>
                </c:pt>
                <c:pt idx="4606">
                  <c:v>1155</c:v>
                </c:pt>
                <c:pt idx="4607">
                  <c:v>1156</c:v>
                </c:pt>
                <c:pt idx="4608">
                  <c:v>1156</c:v>
                </c:pt>
                <c:pt idx="4609">
                  <c:v>1157</c:v>
                </c:pt>
                <c:pt idx="4610">
                  <c:v>1158</c:v>
                </c:pt>
                <c:pt idx="4611">
                  <c:v>1159</c:v>
                </c:pt>
                <c:pt idx="4612">
                  <c:v>1159</c:v>
                </c:pt>
                <c:pt idx="4613">
                  <c:v>1159</c:v>
                </c:pt>
                <c:pt idx="4614">
                  <c:v>1159</c:v>
                </c:pt>
                <c:pt idx="4615">
                  <c:v>1159</c:v>
                </c:pt>
                <c:pt idx="4616">
                  <c:v>1159</c:v>
                </c:pt>
                <c:pt idx="4617">
                  <c:v>1159</c:v>
                </c:pt>
                <c:pt idx="4618">
                  <c:v>1159</c:v>
                </c:pt>
                <c:pt idx="4619">
                  <c:v>1160</c:v>
                </c:pt>
                <c:pt idx="4620">
                  <c:v>1160</c:v>
                </c:pt>
                <c:pt idx="4621">
                  <c:v>1161</c:v>
                </c:pt>
                <c:pt idx="4622">
                  <c:v>1162</c:v>
                </c:pt>
                <c:pt idx="4623">
                  <c:v>1162</c:v>
                </c:pt>
                <c:pt idx="4624">
                  <c:v>1162</c:v>
                </c:pt>
                <c:pt idx="4625">
                  <c:v>1162</c:v>
                </c:pt>
                <c:pt idx="4626">
                  <c:v>1162</c:v>
                </c:pt>
                <c:pt idx="4627">
                  <c:v>1163</c:v>
                </c:pt>
                <c:pt idx="4628">
                  <c:v>1163</c:v>
                </c:pt>
                <c:pt idx="4629">
                  <c:v>1163</c:v>
                </c:pt>
                <c:pt idx="4630">
                  <c:v>1163</c:v>
                </c:pt>
                <c:pt idx="4631">
                  <c:v>1163</c:v>
                </c:pt>
                <c:pt idx="4632">
                  <c:v>1164</c:v>
                </c:pt>
                <c:pt idx="4633">
                  <c:v>1165</c:v>
                </c:pt>
                <c:pt idx="4634">
                  <c:v>1165</c:v>
                </c:pt>
                <c:pt idx="4635">
                  <c:v>1165</c:v>
                </c:pt>
                <c:pt idx="4636">
                  <c:v>1165</c:v>
                </c:pt>
                <c:pt idx="4637">
                  <c:v>1165</c:v>
                </c:pt>
                <c:pt idx="4638">
                  <c:v>1165</c:v>
                </c:pt>
                <c:pt idx="4639">
                  <c:v>1165</c:v>
                </c:pt>
                <c:pt idx="4640">
                  <c:v>1165</c:v>
                </c:pt>
                <c:pt idx="4641">
                  <c:v>1165</c:v>
                </c:pt>
                <c:pt idx="4642">
                  <c:v>1166</c:v>
                </c:pt>
                <c:pt idx="4643">
                  <c:v>1166</c:v>
                </c:pt>
                <c:pt idx="4644">
                  <c:v>1166</c:v>
                </c:pt>
                <c:pt idx="4645">
                  <c:v>1166</c:v>
                </c:pt>
                <c:pt idx="4646">
                  <c:v>1166</c:v>
                </c:pt>
                <c:pt idx="4647">
                  <c:v>1166</c:v>
                </c:pt>
                <c:pt idx="4648">
                  <c:v>1166</c:v>
                </c:pt>
                <c:pt idx="4649">
                  <c:v>1166</c:v>
                </c:pt>
                <c:pt idx="4650">
                  <c:v>1166</c:v>
                </c:pt>
                <c:pt idx="4651">
                  <c:v>1166</c:v>
                </c:pt>
                <c:pt idx="4652">
                  <c:v>1166</c:v>
                </c:pt>
                <c:pt idx="4653">
                  <c:v>1166</c:v>
                </c:pt>
                <c:pt idx="4654">
                  <c:v>1166</c:v>
                </c:pt>
                <c:pt idx="4655">
                  <c:v>1166</c:v>
                </c:pt>
                <c:pt idx="4656">
                  <c:v>1167</c:v>
                </c:pt>
                <c:pt idx="4657">
                  <c:v>1168</c:v>
                </c:pt>
                <c:pt idx="4658">
                  <c:v>1168</c:v>
                </c:pt>
                <c:pt idx="4659">
                  <c:v>1168</c:v>
                </c:pt>
                <c:pt idx="4660">
                  <c:v>1168</c:v>
                </c:pt>
                <c:pt idx="4661">
                  <c:v>1168</c:v>
                </c:pt>
                <c:pt idx="4662">
                  <c:v>1168</c:v>
                </c:pt>
                <c:pt idx="4663">
                  <c:v>1168</c:v>
                </c:pt>
                <c:pt idx="4664">
                  <c:v>1168</c:v>
                </c:pt>
                <c:pt idx="4665">
                  <c:v>1169</c:v>
                </c:pt>
                <c:pt idx="4666">
                  <c:v>1169</c:v>
                </c:pt>
                <c:pt idx="4667">
                  <c:v>1169</c:v>
                </c:pt>
                <c:pt idx="4668">
                  <c:v>1169</c:v>
                </c:pt>
                <c:pt idx="4669">
                  <c:v>1169</c:v>
                </c:pt>
                <c:pt idx="4670">
                  <c:v>1169</c:v>
                </c:pt>
                <c:pt idx="4671">
                  <c:v>1170</c:v>
                </c:pt>
                <c:pt idx="4672">
                  <c:v>1170</c:v>
                </c:pt>
                <c:pt idx="4673">
                  <c:v>1170</c:v>
                </c:pt>
                <c:pt idx="4674">
                  <c:v>1170</c:v>
                </c:pt>
                <c:pt idx="4675">
                  <c:v>1171</c:v>
                </c:pt>
                <c:pt idx="4676">
                  <c:v>1171</c:v>
                </c:pt>
                <c:pt idx="4677">
                  <c:v>1171</c:v>
                </c:pt>
                <c:pt idx="4678">
                  <c:v>1171</c:v>
                </c:pt>
                <c:pt idx="4679">
                  <c:v>1171</c:v>
                </c:pt>
                <c:pt idx="4680">
                  <c:v>1171</c:v>
                </c:pt>
                <c:pt idx="4681">
                  <c:v>1171</c:v>
                </c:pt>
                <c:pt idx="4682">
                  <c:v>1171</c:v>
                </c:pt>
                <c:pt idx="4683">
                  <c:v>1171</c:v>
                </c:pt>
                <c:pt idx="4684">
                  <c:v>1171</c:v>
                </c:pt>
                <c:pt idx="4685">
                  <c:v>1171</c:v>
                </c:pt>
                <c:pt idx="4686">
                  <c:v>1171</c:v>
                </c:pt>
                <c:pt idx="4687">
                  <c:v>1171</c:v>
                </c:pt>
                <c:pt idx="4688">
                  <c:v>1171</c:v>
                </c:pt>
                <c:pt idx="4689">
                  <c:v>1171</c:v>
                </c:pt>
                <c:pt idx="4690">
                  <c:v>1171</c:v>
                </c:pt>
                <c:pt idx="4691">
                  <c:v>1171</c:v>
                </c:pt>
                <c:pt idx="4692">
                  <c:v>1171</c:v>
                </c:pt>
                <c:pt idx="4693">
                  <c:v>1171</c:v>
                </c:pt>
                <c:pt idx="4694">
                  <c:v>1172</c:v>
                </c:pt>
                <c:pt idx="4695">
                  <c:v>1172</c:v>
                </c:pt>
                <c:pt idx="4696">
                  <c:v>1172</c:v>
                </c:pt>
                <c:pt idx="4697">
                  <c:v>1172</c:v>
                </c:pt>
                <c:pt idx="4698">
                  <c:v>1173</c:v>
                </c:pt>
                <c:pt idx="4699">
                  <c:v>1173</c:v>
                </c:pt>
                <c:pt idx="4700">
                  <c:v>1173</c:v>
                </c:pt>
                <c:pt idx="4701">
                  <c:v>1173</c:v>
                </c:pt>
                <c:pt idx="4702">
                  <c:v>1173</c:v>
                </c:pt>
                <c:pt idx="4703">
                  <c:v>1173</c:v>
                </c:pt>
                <c:pt idx="4704">
                  <c:v>1173</c:v>
                </c:pt>
                <c:pt idx="4705">
                  <c:v>1173</c:v>
                </c:pt>
                <c:pt idx="4706">
                  <c:v>1173</c:v>
                </c:pt>
                <c:pt idx="4707">
                  <c:v>1173</c:v>
                </c:pt>
                <c:pt idx="4708">
                  <c:v>1173</c:v>
                </c:pt>
                <c:pt idx="4709">
                  <c:v>1173</c:v>
                </c:pt>
                <c:pt idx="4710">
                  <c:v>1173</c:v>
                </c:pt>
                <c:pt idx="4711">
                  <c:v>1173</c:v>
                </c:pt>
                <c:pt idx="4712">
                  <c:v>1173</c:v>
                </c:pt>
                <c:pt idx="4713">
                  <c:v>1173</c:v>
                </c:pt>
                <c:pt idx="4714">
                  <c:v>1173</c:v>
                </c:pt>
                <c:pt idx="4715">
                  <c:v>1174</c:v>
                </c:pt>
                <c:pt idx="4716">
                  <c:v>1175</c:v>
                </c:pt>
                <c:pt idx="4717">
                  <c:v>1176</c:v>
                </c:pt>
                <c:pt idx="4718">
                  <c:v>1176</c:v>
                </c:pt>
                <c:pt idx="4719">
                  <c:v>1176</c:v>
                </c:pt>
                <c:pt idx="4720">
                  <c:v>1176</c:v>
                </c:pt>
                <c:pt idx="4721">
                  <c:v>1176</c:v>
                </c:pt>
                <c:pt idx="4722">
                  <c:v>1176</c:v>
                </c:pt>
                <c:pt idx="4723">
                  <c:v>1176</c:v>
                </c:pt>
                <c:pt idx="4724">
                  <c:v>1176</c:v>
                </c:pt>
                <c:pt idx="4725">
                  <c:v>1176</c:v>
                </c:pt>
                <c:pt idx="4726">
                  <c:v>1177</c:v>
                </c:pt>
                <c:pt idx="4727">
                  <c:v>1177</c:v>
                </c:pt>
                <c:pt idx="4728">
                  <c:v>1177</c:v>
                </c:pt>
                <c:pt idx="4729">
                  <c:v>1177</c:v>
                </c:pt>
                <c:pt idx="4730">
                  <c:v>1177</c:v>
                </c:pt>
                <c:pt idx="4731">
                  <c:v>1177</c:v>
                </c:pt>
                <c:pt idx="4732">
                  <c:v>1177</c:v>
                </c:pt>
                <c:pt idx="4733">
                  <c:v>1178</c:v>
                </c:pt>
                <c:pt idx="4734">
                  <c:v>1178</c:v>
                </c:pt>
                <c:pt idx="4735">
                  <c:v>1179</c:v>
                </c:pt>
                <c:pt idx="4736">
                  <c:v>1179</c:v>
                </c:pt>
                <c:pt idx="4737">
                  <c:v>1179</c:v>
                </c:pt>
                <c:pt idx="4738">
                  <c:v>1179</c:v>
                </c:pt>
                <c:pt idx="4739">
                  <c:v>1179</c:v>
                </c:pt>
                <c:pt idx="4740">
                  <c:v>1180</c:v>
                </c:pt>
                <c:pt idx="4741">
                  <c:v>1180</c:v>
                </c:pt>
                <c:pt idx="4742">
                  <c:v>1180</c:v>
                </c:pt>
                <c:pt idx="4743">
                  <c:v>1181</c:v>
                </c:pt>
                <c:pt idx="4744">
                  <c:v>1181</c:v>
                </c:pt>
                <c:pt idx="4745">
                  <c:v>1181</c:v>
                </c:pt>
                <c:pt idx="4746">
                  <c:v>1181</c:v>
                </c:pt>
                <c:pt idx="4747">
                  <c:v>1182</c:v>
                </c:pt>
                <c:pt idx="4748">
                  <c:v>1182</c:v>
                </c:pt>
                <c:pt idx="4749">
                  <c:v>1182</c:v>
                </c:pt>
                <c:pt idx="4750">
                  <c:v>1182</c:v>
                </c:pt>
                <c:pt idx="4751">
                  <c:v>1183</c:v>
                </c:pt>
                <c:pt idx="4752">
                  <c:v>1183</c:v>
                </c:pt>
                <c:pt idx="4753">
                  <c:v>1183</c:v>
                </c:pt>
                <c:pt idx="4754">
                  <c:v>1183</c:v>
                </c:pt>
                <c:pt idx="4755">
                  <c:v>1183</c:v>
                </c:pt>
                <c:pt idx="4756">
                  <c:v>1184</c:v>
                </c:pt>
                <c:pt idx="4757">
                  <c:v>1184</c:v>
                </c:pt>
                <c:pt idx="4758">
                  <c:v>1184</c:v>
                </c:pt>
                <c:pt idx="4759">
                  <c:v>1184</c:v>
                </c:pt>
                <c:pt idx="4760">
                  <c:v>1185</c:v>
                </c:pt>
                <c:pt idx="4761">
                  <c:v>1186</c:v>
                </c:pt>
                <c:pt idx="4762">
                  <c:v>1186</c:v>
                </c:pt>
                <c:pt idx="4763">
                  <c:v>1186</c:v>
                </c:pt>
                <c:pt idx="4764">
                  <c:v>1186</c:v>
                </c:pt>
                <c:pt idx="4765">
                  <c:v>1186</c:v>
                </c:pt>
                <c:pt idx="4766">
                  <c:v>1186</c:v>
                </c:pt>
                <c:pt idx="4767">
                  <c:v>1186</c:v>
                </c:pt>
                <c:pt idx="4768">
                  <c:v>1187</c:v>
                </c:pt>
                <c:pt idx="4769">
                  <c:v>1187</c:v>
                </c:pt>
                <c:pt idx="4770">
                  <c:v>1187</c:v>
                </c:pt>
                <c:pt idx="4771">
                  <c:v>1187</c:v>
                </c:pt>
                <c:pt idx="4772">
                  <c:v>1187</c:v>
                </c:pt>
                <c:pt idx="4773">
                  <c:v>1187</c:v>
                </c:pt>
                <c:pt idx="4774">
                  <c:v>1187</c:v>
                </c:pt>
                <c:pt idx="4775">
                  <c:v>1187</c:v>
                </c:pt>
                <c:pt idx="4776">
                  <c:v>1188</c:v>
                </c:pt>
                <c:pt idx="4777">
                  <c:v>1189</c:v>
                </c:pt>
                <c:pt idx="4778">
                  <c:v>1189</c:v>
                </c:pt>
                <c:pt idx="4779">
                  <c:v>1189</c:v>
                </c:pt>
                <c:pt idx="4780">
                  <c:v>1189</c:v>
                </c:pt>
                <c:pt idx="4781">
                  <c:v>1189</c:v>
                </c:pt>
                <c:pt idx="4782">
                  <c:v>1189</c:v>
                </c:pt>
                <c:pt idx="4783">
                  <c:v>1189</c:v>
                </c:pt>
                <c:pt idx="4784">
                  <c:v>1189</c:v>
                </c:pt>
                <c:pt idx="4785">
                  <c:v>1189</c:v>
                </c:pt>
                <c:pt idx="4786">
                  <c:v>1189</c:v>
                </c:pt>
                <c:pt idx="4787">
                  <c:v>1189</c:v>
                </c:pt>
                <c:pt idx="4788">
                  <c:v>1189</c:v>
                </c:pt>
                <c:pt idx="4789">
                  <c:v>1189</c:v>
                </c:pt>
                <c:pt idx="4790">
                  <c:v>1189</c:v>
                </c:pt>
                <c:pt idx="4791">
                  <c:v>1190</c:v>
                </c:pt>
                <c:pt idx="4792">
                  <c:v>1190</c:v>
                </c:pt>
                <c:pt idx="4793">
                  <c:v>1190</c:v>
                </c:pt>
                <c:pt idx="4794">
                  <c:v>1190</c:v>
                </c:pt>
                <c:pt idx="4795">
                  <c:v>1190</c:v>
                </c:pt>
                <c:pt idx="4796">
                  <c:v>1190</c:v>
                </c:pt>
                <c:pt idx="4797">
                  <c:v>1190</c:v>
                </c:pt>
                <c:pt idx="4798">
                  <c:v>1190</c:v>
                </c:pt>
                <c:pt idx="4799">
                  <c:v>1190</c:v>
                </c:pt>
                <c:pt idx="4800">
                  <c:v>1190</c:v>
                </c:pt>
                <c:pt idx="4801">
                  <c:v>1190</c:v>
                </c:pt>
                <c:pt idx="4802">
                  <c:v>1190</c:v>
                </c:pt>
                <c:pt idx="4803">
                  <c:v>1190</c:v>
                </c:pt>
                <c:pt idx="4804">
                  <c:v>1191</c:v>
                </c:pt>
                <c:pt idx="4805">
                  <c:v>1191</c:v>
                </c:pt>
                <c:pt idx="4806">
                  <c:v>1191</c:v>
                </c:pt>
                <c:pt idx="4807">
                  <c:v>1192</c:v>
                </c:pt>
                <c:pt idx="4808">
                  <c:v>1193</c:v>
                </c:pt>
                <c:pt idx="4809">
                  <c:v>1194</c:v>
                </c:pt>
                <c:pt idx="4810">
                  <c:v>1195</c:v>
                </c:pt>
                <c:pt idx="4811">
                  <c:v>1195</c:v>
                </c:pt>
                <c:pt idx="4812">
                  <c:v>1195</c:v>
                </c:pt>
                <c:pt idx="4813">
                  <c:v>1195</c:v>
                </c:pt>
                <c:pt idx="4814">
                  <c:v>1195</c:v>
                </c:pt>
                <c:pt idx="4815">
                  <c:v>1195</c:v>
                </c:pt>
                <c:pt idx="4816">
                  <c:v>1196</c:v>
                </c:pt>
                <c:pt idx="4817">
                  <c:v>1197</c:v>
                </c:pt>
                <c:pt idx="4818">
                  <c:v>1198</c:v>
                </c:pt>
                <c:pt idx="4819">
                  <c:v>1198</c:v>
                </c:pt>
                <c:pt idx="4820">
                  <c:v>1198</c:v>
                </c:pt>
                <c:pt idx="4821">
                  <c:v>1199</c:v>
                </c:pt>
                <c:pt idx="4822">
                  <c:v>1199</c:v>
                </c:pt>
                <c:pt idx="4823">
                  <c:v>1200</c:v>
                </c:pt>
                <c:pt idx="4824">
                  <c:v>1200</c:v>
                </c:pt>
                <c:pt idx="4825">
                  <c:v>1200</c:v>
                </c:pt>
                <c:pt idx="4826">
                  <c:v>1200</c:v>
                </c:pt>
                <c:pt idx="4827">
                  <c:v>1200</c:v>
                </c:pt>
                <c:pt idx="4828">
                  <c:v>1200</c:v>
                </c:pt>
                <c:pt idx="4829">
                  <c:v>1200</c:v>
                </c:pt>
                <c:pt idx="4830">
                  <c:v>1200</c:v>
                </c:pt>
                <c:pt idx="4831">
                  <c:v>1200</c:v>
                </c:pt>
                <c:pt idx="4832">
                  <c:v>1200</c:v>
                </c:pt>
                <c:pt idx="4833">
                  <c:v>1201</c:v>
                </c:pt>
                <c:pt idx="4834">
                  <c:v>1201</c:v>
                </c:pt>
                <c:pt idx="4835">
                  <c:v>1201</c:v>
                </c:pt>
                <c:pt idx="4836">
                  <c:v>1202</c:v>
                </c:pt>
                <c:pt idx="4837">
                  <c:v>1202</c:v>
                </c:pt>
                <c:pt idx="4838">
                  <c:v>1202</c:v>
                </c:pt>
                <c:pt idx="4839">
                  <c:v>1202</c:v>
                </c:pt>
                <c:pt idx="4840">
                  <c:v>1202</c:v>
                </c:pt>
                <c:pt idx="4841">
                  <c:v>1202</c:v>
                </c:pt>
                <c:pt idx="4842">
                  <c:v>1202</c:v>
                </c:pt>
                <c:pt idx="4843">
                  <c:v>1202</c:v>
                </c:pt>
                <c:pt idx="4844">
                  <c:v>1202</c:v>
                </c:pt>
                <c:pt idx="4845">
                  <c:v>1202</c:v>
                </c:pt>
                <c:pt idx="4846">
                  <c:v>1202</c:v>
                </c:pt>
                <c:pt idx="4847">
                  <c:v>1202</c:v>
                </c:pt>
                <c:pt idx="4848">
                  <c:v>1202</c:v>
                </c:pt>
                <c:pt idx="4849">
                  <c:v>1202</c:v>
                </c:pt>
                <c:pt idx="4850">
                  <c:v>1202</c:v>
                </c:pt>
                <c:pt idx="4851">
                  <c:v>1202</c:v>
                </c:pt>
                <c:pt idx="4852">
                  <c:v>1202</c:v>
                </c:pt>
                <c:pt idx="4853">
                  <c:v>1202</c:v>
                </c:pt>
                <c:pt idx="4854">
                  <c:v>1202</c:v>
                </c:pt>
                <c:pt idx="4855">
                  <c:v>1202</c:v>
                </c:pt>
                <c:pt idx="4856">
                  <c:v>1202</c:v>
                </c:pt>
                <c:pt idx="4857">
                  <c:v>1202</c:v>
                </c:pt>
                <c:pt idx="4858">
                  <c:v>1202</c:v>
                </c:pt>
                <c:pt idx="4859">
                  <c:v>1202</c:v>
                </c:pt>
                <c:pt idx="4860">
                  <c:v>1202</c:v>
                </c:pt>
                <c:pt idx="4861">
                  <c:v>1202</c:v>
                </c:pt>
                <c:pt idx="4862">
                  <c:v>1202</c:v>
                </c:pt>
                <c:pt idx="4863">
                  <c:v>1202</c:v>
                </c:pt>
                <c:pt idx="4864">
                  <c:v>1202</c:v>
                </c:pt>
                <c:pt idx="4865">
                  <c:v>1203</c:v>
                </c:pt>
                <c:pt idx="4866">
                  <c:v>1203</c:v>
                </c:pt>
                <c:pt idx="4867">
                  <c:v>1203</c:v>
                </c:pt>
                <c:pt idx="4868">
                  <c:v>1204</c:v>
                </c:pt>
                <c:pt idx="4869">
                  <c:v>1204</c:v>
                </c:pt>
                <c:pt idx="4870">
                  <c:v>1204</c:v>
                </c:pt>
                <c:pt idx="4871">
                  <c:v>1204</c:v>
                </c:pt>
                <c:pt idx="4872">
                  <c:v>1204</c:v>
                </c:pt>
                <c:pt idx="4873">
                  <c:v>1204</c:v>
                </c:pt>
                <c:pt idx="4874">
                  <c:v>1205</c:v>
                </c:pt>
                <c:pt idx="4875">
                  <c:v>1205</c:v>
                </c:pt>
                <c:pt idx="4876">
                  <c:v>1205</c:v>
                </c:pt>
                <c:pt idx="4877">
                  <c:v>1205</c:v>
                </c:pt>
                <c:pt idx="4878">
                  <c:v>1205</c:v>
                </c:pt>
                <c:pt idx="4879">
                  <c:v>1205</c:v>
                </c:pt>
                <c:pt idx="4880">
                  <c:v>1206</c:v>
                </c:pt>
                <c:pt idx="4881">
                  <c:v>1207</c:v>
                </c:pt>
                <c:pt idx="4882">
                  <c:v>1207</c:v>
                </c:pt>
                <c:pt idx="4883">
                  <c:v>1208</c:v>
                </c:pt>
                <c:pt idx="4884">
                  <c:v>1208</c:v>
                </c:pt>
                <c:pt idx="4885">
                  <c:v>1209</c:v>
                </c:pt>
                <c:pt idx="4886">
                  <c:v>1209</c:v>
                </c:pt>
                <c:pt idx="4887">
                  <c:v>1209</c:v>
                </c:pt>
                <c:pt idx="4888">
                  <c:v>1209</c:v>
                </c:pt>
                <c:pt idx="4889">
                  <c:v>1209</c:v>
                </c:pt>
                <c:pt idx="4890">
                  <c:v>1209</c:v>
                </c:pt>
                <c:pt idx="4891">
                  <c:v>1209</c:v>
                </c:pt>
                <c:pt idx="4892">
                  <c:v>1209</c:v>
                </c:pt>
                <c:pt idx="4893">
                  <c:v>1209</c:v>
                </c:pt>
                <c:pt idx="4894">
                  <c:v>1210</c:v>
                </c:pt>
                <c:pt idx="4895">
                  <c:v>1210</c:v>
                </c:pt>
                <c:pt idx="4896">
                  <c:v>1211</c:v>
                </c:pt>
                <c:pt idx="4897">
                  <c:v>1211</c:v>
                </c:pt>
                <c:pt idx="4898">
                  <c:v>1211</c:v>
                </c:pt>
                <c:pt idx="4899">
                  <c:v>1211</c:v>
                </c:pt>
                <c:pt idx="4900">
                  <c:v>1211</c:v>
                </c:pt>
                <c:pt idx="4901">
                  <c:v>1212</c:v>
                </c:pt>
                <c:pt idx="4902">
                  <c:v>1213</c:v>
                </c:pt>
                <c:pt idx="4903">
                  <c:v>1214</c:v>
                </c:pt>
                <c:pt idx="4904">
                  <c:v>1214</c:v>
                </c:pt>
                <c:pt idx="4905">
                  <c:v>1214</c:v>
                </c:pt>
                <c:pt idx="4906">
                  <c:v>1214</c:v>
                </c:pt>
                <c:pt idx="4907">
                  <c:v>1214</c:v>
                </c:pt>
                <c:pt idx="4908">
                  <c:v>1214</c:v>
                </c:pt>
                <c:pt idx="4909">
                  <c:v>1214</c:v>
                </c:pt>
                <c:pt idx="4910">
                  <c:v>1214</c:v>
                </c:pt>
                <c:pt idx="4911">
                  <c:v>1214</c:v>
                </c:pt>
                <c:pt idx="4912">
                  <c:v>1214</c:v>
                </c:pt>
                <c:pt idx="4913">
                  <c:v>1214</c:v>
                </c:pt>
                <c:pt idx="4914">
                  <c:v>1214</c:v>
                </c:pt>
                <c:pt idx="4915">
                  <c:v>1214</c:v>
                </c:pt>
                <c:pt idx="4916">
                  <c:v>1214</c:v>
                </c:pt>
                <c:pt idx="4917">
                  <c:v>1214</c:v>
                </c:pt>
                <c:pt idx="4918">
                  <c:v>1215</c:v>
                </c:pt>
                <c:pt idx="4919">
                  <c:v>1215</c:v>
                </c:pt>
                <c:pt idx="4920">
                  <c:v>1215</c:v>
                </c:pt>
                <c:pt idx="4921">
                  <c:v>1215</c:v>
                </c:pt>
                <c:pt idx="4922">
                  <c:v>1215</c:v>
                </c:pt>
                <c:pt idx="4923">
                  <c:v>1215</c:v>
                </c:pt>
                <c:pt idx="4924">
                  <c:v>1215</c:v>
                </c:pt>
                <c:pt idx="4925">
                  <c:v>1215</c:v>
                </c:pt>
                <c:pt idx="4926">
                  <c:v>1215</c:v>
                </c:pt>
                <c:pt idx="4927">
                  <c:v>1215</c:v>
                </c:pt>
                <c:pt idx="4928">
                  <c:v>1215</c:v>
                </c:pt>
                <c:pt idx="4929">
                  <c:v>1215</c:v>
                </c:pt>
                <c:pt idx="4930">
                  <c:v>1216</c:v>
                </c:pt>
                <c:pt idx="4931">
                  <c:v>1216</c:v>
                </c:pt>
                <c:pt idx="4932">
                  <c:v>1216</c:v>
                </c:pt>
                <c:pt idx="4933">
                  <c:v>1216</c:v>
                </c:pt>
                <c:pt idx="4934">
                  <c:v>1216</c:v>
                </c:pt>
                <c:pt idx="4935">
                  <c:v>1216</c:v>
                </c:pt>
                <c:pt idx="4936">
                  <c:v>1216</c:v>
                </c:pt>
                <c:pt idx="4937">
                  <c:v>1217</c:v>
                </c:pt>
                <c:pt idx="4938">
                  <c:v>1217</c:v>
                </c:pt>
                <c:pt idx="4939">
                  <c:v>1217</c:v>
                </c:pt>
                <c:pt idx="4940">
                  <c:v>1217</c:v>
                </c:pt>
                <c:pt idx="4941">
                  <c:v>1217</c:v>
                </c:pt>
                <c:pt idx="4942">
                  <c:v>1217</c:v>
                </c:pt>
                <c:pt idx="4943">
                  <c:v>1217</c:v>
                </c:pt>
                <c:pt idx="4944">
                  <c:v>1217</c:v>
                </c:pt>
                <c:pt idx="4945">
                  <c:v>1217</c:v>
                </c:pt>
                <c:pt idx="4946">
                  <c:v>1217</c:v>
                </c:pt>
                <c:pt idx="4947">
                  <c:v>1217</c:v>
                </c:pt>
                <c:pt idx="4948">
                  <c:v>1217</c:v>
                </c:pt>
                <c:pt idx="4949">
                  <c:v>1217</c:v>
                </c:pt>
                <c:pt idx="4950">
                  <c:v>1217</c:v>
                </c:pt>
                <c:pt idx="4951">
                  <c:v>1218</c:v>
                </c:pt>
                <c:pt idx="4952">
                  <c:v>1218</c:v>
                </c:pt>
                <c:pt idx="4953">
                  <c:v>1218</c:v>
                </c:pt>
                <c:pt idx="4954">
                  <c:v>1218</c:v>
                </c:pt>
                <c:pt idx="4955">
                  <c:v>1219</c:v>
                </c:pt>
                <c:pt idx="4956">
                  <c:v>1219</c:v>
                </c:pt>
                <c:pt idx="4957">
                  <c:v>1219</c:v>
                </c:pt>
                <c:pt idx="4958">
                  <c:v>1219</c:v>
                </c:pt>
                <c:pt idx="4959">
                  <c:v>1219</c:v>
                </c:pt>
                <c:pt idx="4960">
                  <c:v>1219</c:v>
                </c:pt>
                <c:pt idx="4961">
                  <c:v>1219</c:v>
                </c:pt>
                <c:pt idx="4962">
                  <c:v>1219</c:v>
                </c:pt>
                <c:pt idx="4963">
                  <c:v>1219</c:v>
                </c:pt>
                <c:pt idx="4964">
                  <c:v>1219</c:v>
                </c:pt>
                <c:pt idx="4965">
                  <c:v>1219</c:v>
                </c:pt>
                <c:pt idx="4966">
                  <c:v>1219</c:v>
                </c:pt>
                <c:pt idx="4967">
                  <c:v>1219</c:v>
                </c:pt>
                <c:pt idx="4968">
                  <c:v>1219</c:v>
                </c:pt>
                <c:pt idx="4969">
                  <c:v>1219</c:v>
                </c:pt>
                <c:pt idx="4970">
                  <c:v>1219</c:v>
                </c:pt>
                <c:pt idx="4971">
                  <c:v>1219</c:v>
                </c:pt>
                <c:pt idx="4972">
                  <c:v>1219</c:v>
                </c:pt>
                <c:pt idx="4973">
                  <c:v>1219</c:v>
                </c:pt>
                <c:pt idx="4974">
                  <c:v>1219</c:v>
                </c:pt>
                <c:pt idx="4975">
                  <c:v>1219</c:v>
                </c:pt>
                <c:pt idx="4976">
                  <c:v>1219</c:v>
                </c:pt>
                <c:pt idx="4977">
                  <c:v>1219</c:v>
                </c:pt>
                <c:pt idx="4978">
                  <c:v>1219</c:v>
                </c:pt>
                <c:pt idx="4979">
                  <c:v>1219</c:v>
                </c:pt>
                <c:pt idx="4980">
                  <c:v>1220</c:v>
                </c:pt>
                <c:pt idx="4981">
                  <c:v>1220</c:v>
                </c:pt>
                <c:pt idx="4982">
                  <c:v>1221</c:v>
                </c:pt>
                <c:pt idx="4983">
                  <c:v>1222</c:v>
                </c:pt>
                <c:pt idx="4984">
                  <c:v>1222</c:v>
                </c:pt>
                <c:pt idx="4985">
                  <c:v>1222</c:v>
                </c:pt>
                <c:pt idx="4986">
                  <c:v>1222</c:v>
                </c:pt>
                <c:pt idx="4987">
                  <c:v>1222</c:v>
                </c:pt>
                <c:pt idx="4988">
                  <c:v>1223</c:v>
                </c:pt>
                <c:pt idx="4989">
                  <c:v>1223</c:v>
                </c:pt>
                <c:pt idx="4990">
                  <c:v>1224</c:v>
                </c:pt>
                <c:pt idx="4991">
                  <c:v>1224</c:v>
                </c:pt>
                <c:pt idx="4992">
                  <c:v>1224</c:v>
                </c:pt>
                <c:pt idx="4993">
                  <c:v>1224</c:v>
                </c:pt>
                <c:pt idx="4994">
                  <c:v>1224</c:v>
                </c:pt>
                <c:pt idx="4995">
                  <c:v>1224</c:v>
                </c:pt>
                <c:pt idx="4996">
                  <c:v>1225</c:v>
                </c:pt>
                <c:pt idx="4997">
                  <c:v>1225</c:v>
                </c:pt>
                <c:pt idx="4998">
                  <c:v>1225</c:v>
                </c:pt>
                <c:pt idx="4999">
                  <c:v>1225</c:v>
                </c:pt>
                <c:pt idx="5000">
                  <c:v>1225</c:v>
                </c:pt>
                <c:pt idx="5001">
                  <c:v>1225</c:v>
                </c:pt>
                <c:pt idx="5002">
                  <c:v>1225</c:v>
                </c:pt>
                <c:pt idx="5003">
                  <c:v>1225</c:v>
                </c:pt>
                <c:pt idx="5004">
                  <c:v>1225</c:v>
                </c:pt>
                <c:pt idx="5005">
                  <c:v>1226</c:v>
                </c:pt>
                <c:pt idx="5006">
                  <c:v>1227</c:v>
                </c:pt>
                <c:pt idx="5007">
                  <c:v>1227</c:v>
                </c:pt>
                <c:pt idx="5008">
                  <c:v>1227</c:v>
                </c:pt>
                <c:pt idx="5009">
                  <c:v>1228</c:v>
                </c:pt>
                <c:pt idx="5010">
                  <c:v>1229</c:v>
                </c:pt>
                <c:pt idx="5011">
                  <c:v>1230</c:v>
                </c:pt>
                <c:pt idx="5012">
                  <c:v>1231</c:v>
                </c:pt>
                <c:pt idx="5013">
                  <c:v>1231</c:v>
                </c:pt>
                <c:pt idx="5014">
                  <c:v>1231</c:v>
                </c:pt>
                <c:pt idx="5015">
                  <c:v>1231</c:v>
                </c:pt>
                <c:pt idx="5016">
                  <c:v>1232</c:v>
                </c:pt>
                <c:pt idx="5017">
                  <c:v>1232</c:v>
                </c:pt>
                <c:pt idx="5018">
                  <c:v>1233</c:v>
                </c:pt>
                <c:pt idx="5019">
                  <c:v>1234</c:v>
                </c:pt>
                <c:pt idx="5020">
                  <c:v>1234</c:v>
                </c:pt>
                <c:pt idx="5021">
                  <c:v>1235</c:v>
                </c:pt>
                <c:pt idx="5022">
                  <c:v>1235</c:v>
                </c:pt>
                <c:pt idx="5023">
                  <c:v>1236</c:v>
                </c:pt>
                <c:pt idx="5024">
                  <c:v>1237</c:v>
                </c:pt>
                <c:pt idx="5025">
                  <c:v>1237</c:v>
                </c:pt>
                <c:pt idx="5026">
                  <c:v>1237</c:v>
                </c:pt>
                <c:pt idx="5027">
                  <c:v>1237</c:v>
                </c:pt>
                <c:pt idx="5028">
                  <c:v>1237</c:v>
                </c:pt>
                <c:pt idx="5029">
                  <c:v>1237</c:v>
                </c:pt>
                <c:pt idx="5030">
                  <c:v>1237</c:v>
                </c:pt>
                <c:pt idx="5031">
                  <c:v>1237</c:v>
                </c:pt>
                <c:pt idx="5032">
                  <c:v>1237</c:v>
                </c:pt>
                <c:pt idx="5033">
                  <c:v>1237</c:v>
                </c:pt>
                <c:pt idx="5034">
                  <c:v>1237</c:v>
                </c:pt>
                <c:pt idx="5035">
                  <c:v>1237</c:v>
                </c:pt>
                <c:pt idx="5036">
                  <c:v>1237</c:v>
                </c:pt>
                <c:pt idx="5037">
                  <c:v>1237</c:v>
                </c:pt>
                <c:pt idx="5038">
                  <c:v>1237</c:v>
                </c:pt>
                <c:pt idx="5039">
                  <c:v>1237</c:v>
                </c:pt>
                <c:pt idx="5040">
                  <c:v>1237</c:v>
                </c:pt>
                <c:pt idx="5041">
                  <c:v>1237</c:v>
                </c:pt>
                <c:pt idx="5042">
                  <c:v>1237</c:v>
                </c:pt>
                <c:pt idx="5043">
                  <c:v>1238</c:v>
                </c:pt>
                <c:pt idx="5044">
                  <c:v>1239</c:v>
                </c:pt>
                <c:pt idx="5045">
                  <c:v>1239</c:v>
                </c:pt>
                <c:pt idx="5046">
                  <c:v>1240</c:v>
                </c:pt>
                <c:pt idx="5047">
                  <c:v>1241</c:v>
                </c:pt>
                <c:pt idx="5048">
                  <c:v>1242</c:v>
                </c:pt>
                <c:pt idx="5049">
                  <c:v>1242</c:v>
                </c:pt>
                <c:pt idx="5050">
                  <c:v>1242</c:v>
                </c:pt>
                <c:pt idx="5051">
                  <c:v>1242</c:v>
                </c:pt>
                <c:pt idx="5052">
                  <c:v>1242</c:v>
                </c:pt>
                <c:pt idx="5053">
                  <c:v>1242</c:v>
                </c:pt>
                <c:pt idx="5054">
                  <c:v>1242</c:v>
                </c:pt>
                <c:pt idx="5055">
                  <c:v>1243</c:v>
                </c:pt>
                <c:pt idx="5056">
                  <c:v>1243</c:v>
                </c:pt>
                <c:pt idx="5057">
                  <c:v>1243</c:v>
                </c:pt>
                <c:pt idx="5058">
                  <c:v>1243</c:v>
                </c:pt>
                <c:pt idx="5059">
                  <c:v>1243</c:v>
                </c:pt>
                <c:pt idx="5060">
                  <c:v>1243</c:v>
                </c:pt>
                <c:pt idx="5061">
                  <c:v>1243</c:v>
                </c:pt>
                <c:pt idx="5062">
                  <c:v>1244</c:v>
                </c:pt>
                <c:pt idx="5063">
                  <c:v>1244</c:v>
                </c:pt>
                <c:pt idx="5064">
                  <c:v>1244</c:v>
                </c:pt>
                <c:pt idx="5065">
                  <c:v>1244</c:v>
                </c:pt>
                <c:pt idx="5066">
                  <c:v>1244</c:v>
                </c:pt>
                <c:pt idx="5067">
                  <c:v>1245</c:v>
                </c:pt>
                <c:pt idx="5068">
                  <c:v>1246</c:v>
                </c:pt>
                <c:pt idx="5069">
                  <c:v>1246</c:v>
                </c:pt>
                <c:pt idx="5070">
                  <c:v>1246</c:v>
                </c:pt>
                <c:pt idx="5071">
                  <c:v>1247</c:v>
                </c:pt>
                <c:pt idx="5072">
                  <c:v>1248</c:v>
                </c:pt>
                <c:pt idx="5073">
                  <c:v>1248</c:v>
                </c:pt>
                <c:pt idx="5074">
                  <c:v>1249</c:v>
                </c:pt>
                <c:pt idx="5075">
                  <c:v>1249</c:v>
                </c:pt>
                <c:pt idx="5076">
                  <c:v>1250</c:v>
                </c:pt>
                <c:pt idx="5077">
                  <c:v>1250</c:v>
                </c:pt>
                <c:pt idx="5078">
                  <c:v>1250</c:v>
                </c:pt>
                <c:pt idx="5079">
                  <c:v>1251</c:v>
                </c:pt>
                <c:pt idx="5080">
                  <c:v>1252</c:v>
                </c:pt>
                <c:pt idx="5081">
                  <c:v>1252</c:v>
                </c:pt>
                <c:pt idx="5082">
                  <c:v>1252</c:v>
                </c:pt>
                <c:pt idx="5083">
                  <c:v>1252</c:v>
                </c:pt>
                <c:pt idx="5084">
                  <c:v>1253</c:v>
                </c:pt>
                <c:pt idx="5085">
                  <c:v>1254</c:v>
                </c:pt>
                <c:pt idx="5086">
                  <c:v>1255</c:v>
                </c:pt>
                <c:pt idx="5087">
                  <c:v>1255</c:v>
                </c:pt>
                <c:pt idx="5088">
                  <c:v>1255</c:v>
                </c:pt>
                <c:pt idx="5089">
                  <c:v>1255</c:v>
                </c:pt>
                <c:pt idx="5090">
                  <c:v>1255</c:v>
                </c:pt>
                <c:pt idx="5091">
                  <c:v>1255</c:v>
                </c:pt>
                <c:pt idx="5092">
                  <c:v>1255</c:v>
                </c:pt>
                <c:pt idx="5093">
                  <c:v>1255</c:v>
                </c:pt>
                <c:pt idx="5094">
                  <c:v>1256</c:v>
                </c:pt>
                <c:pt idx="5095">
                  <c:v>1256</c:v>
                </c:pt>
                <c:pt idx="5096">
                  <c:v>1257</c:v>
                </c:pt>
                <c:pt idx="5097">
                  <c:v>1257</c:v>
                </c:pt>
                <c:pt idx="5098">
                  <c:v>1258</c:v>
                </c:pt>
                <c:pt idx="5099">
                  <c:v>1259</c:v>
                </c:pt>
                <c:pt idx="5100">
                  <c:v>1259</c:v>
                </c:pt>
                <c:pt idx="5101">
                  <c:v>1259</c:v>
                </c:pt>
                <c:pt idx="5102">
                  <c:v>1259</c:v>
                </c:pt>
                <c:pt idx="5103">
                  <c:v>1259</c:v>
                </c:pt>
                <c:pt idx="5104">
                  <c:v>1259</c:v>
                </c:pt>
                <c:pt idx="5105">
                  <c:v>1259</c:v>
                </c:pt>
                <c:pt idx="5106">
                  <c:v>1259</c:v>
                </c:pt>
                <c:pt idx="5107">
                  <c:v>1260</c:v>
                </c:pt>
                <c:pt idx="5108">
                  <c:v>1261</c:v>
                </c:pt>
                <c:pt idx="5109">
                  <c:v>1261</c:v>
                </c:pt>
                <c:pt idx="5110">
                  <c:v>1262</c:v>
                </c:pt>
                <c:pt idx="5111">
                  <c:v>1263</c:v>
                </c:pt>
                <c:pt idx="5112">
                  <c:v>1264</c:v>
                </c:pt>
                <c:pt idx="5113">
                  <c:v>1265</c:v>
                </c:pt>
                <c:pt idx="5114">
                  <c:v>1265</c:v>
                </c:pt>
                <c:pt idx="5115">
                  <c:v>1265</c:v>
                </c:pt>
                <c:pt idx="5116">
                  <c:v>1265</c:v>
                </c:pt>
                <c:pt idx="5117">
                  <c:v>1266</c:v>
                </c:pt>
                <c:pt idx="5118">
                  <c:v>1267</c:v>
                </c:pt>
                <c:pt idx="5119">
                  <c:v>1268</c:v>
                </c:pt>
                <c:pt idx="5120">
                  <c:v>1269</c:v>
                </c:pt>
                <c:pt idx="5121">
                  <c:v>1269</c:v>
                </c:pt>
                <c:pt idx="5122">
                  <c:v>1269</c:v>
                </c:pt>
                <c:pt idx="5123">
                  <c:v>1269</c:v>
                </c:pt>
                <c:pt idx="5124">
                  <c:v>1269</c:v>
                </c:pt>
                <c:pt idx="5125">
                  <c:v>1269</c:v>
                </c:pt>
                <c:pt idx="5126">
                  <c:v>1269</c:v>
                </c:pt>
                <c:pt idx="5127">
                  <c:v>1269</c:v>
                </c:pt>
                <c:pt idx="5128">
                  <c:v>1269</c:v>
                </c:pt>
                <c:pt idx="5129">
                  <c:v>1269</c:v>
                </c:pt>
                <c:pt idx="5130">
                  <c:v>1269</c:v>
                </c:pt>
                <c:pt idx="5131">
                  <c:v>1269</c:v>
                </c:pt>
                <c:pt idx="5132">
                  <c:v>1269</c:v>
                </c:pt>
                <c:pt idx="5133">
                  <c:v>1269</c:v>
                </c:pt>
                <c:pt idx="5134">
                  <c:v>1269</c:v>
                </c:pt>
                <c:pt idx="5135">
                  <c:v>1269</c:v>
                </c:pt>
                <c:pt idx="5136">
                  <c:v>1269</c:v>
                </c:pt>
                <c:pt idx="5137">
                  <c:v>1269</c:v>
                </c:pt>
                <c:pt idx="5138">
                  <c:v>1269</c:v>
                </c:pt>
                <c:pt idx="5139">
                  <c:v>1269</c:v>
                </c:pt>
                <c:pt idx="5140">
                  <c:v>1269</c:v>
                </c:pt>
                <c:pt idx="5141">
                  <c:v>1269</c:v>
                </c:pt>
                <c:pt idx="5142">
                  <c:v>1269</c:v>
                </c:pt>
                <c:pt idx="5143">
                  <c:v>1269</c:v>
                </c:pt>
                <c:pt idx="5144">
                  <c:v>1269</c:v>
                </c:pt>
                <c:pt idx="5145">
                  <c:v>1269</c:v>
                </c:pt>
                <c:pt idx="5146">
                  <c:v>1269</c:v>
                </c:pt>
                <c:pt idx="5147">
                  <c:v>1269</c:v>
                </c:pt>
                <c:pt idx="5148">
                  <c:v>1269</c:v>
                </c:pt>
                <c:pt idx="5149">
                  <c:v>1269</c:v>
                </c:pt>
                <c:pt idx="5150">
                  <c:v>1269</c:v>
                </c:pt>
                <c:pt idx="5151">
                  <c:v>1269</c:v>
                </c:pt>
                <c:pt idx="5152">
                  <c:v>1269</c:v>
                </c:pt>
                <c:pt idx="5153">
                  <c:v>1270</c:v>
                </c:pt>
                <c:pt idx="5154">
                  <c:v>1271</c:v>
                </c:pt>
                <c:pt idx="5155">
                  <c:v>1272</c:v>
                </c:pt>
                <c:pt idx="5156">
                  <c:v>1272</c:v>
                </c:pt>
                <c:pt idx="5157">
                  <c:v>1272</c:v>
                </c:pt>
                <c:pt idx="5158">
                  <c:v>1272</c:v>
                </c:pt>
                <c:pt idx="5159">
                  <c:v>1272</c:v>
                </c:pt>
                <c:pt idx="5160">
                  <c:v>1272</c:v>
                </c:pt>
                <c:pt idx="5161">
                  <c:v>1273</c:v>
                </c:pt>
                <c:pt idx="5162">
                  <c:v>1273</c:v>
                </c:pt>
                <c:pt idx="5163">
                  <c:v>1273</c:v>
                </c:pt>
                <c:pt idx="5164">
                  <c:v>1273</c:v>
                </c:pt>
                <c:pt idx="5165">
                  <c:v>1273</c:v>
                </c:pt>
                <c:pt idx="5166">
                  <c:v>1273</c:v>
                </c:pt>
                <c:pt idx="5167">
                  <c:v>1274</c:v>
                </c:pt>
                <c:pt idx="5168">
                  <c:v>1274</c:v>
                </c:pt>
                <c:pt idx="5169">
                  <c:v>1274</c:v>
                </c:pt>
                <c:pt idx="5170">
                  <c:v>1274</c:v>
                </c:pt>
                <c:pt idx="5171">
                  <c:v>1274</c:v>
                </c:pt>
                <c:pt idx="5172">
                  <c:v>1275</c:v>
                </c:pt>
                <c:pt idx="5173">
                  <c:v>1275</c:v>
                </c:pt>
                <c:pt idx="5174">
                  <c:v>1275</c:v>
                </c:pt>
                <c:pt idx="5175">
                  <c:v>1275</c:v>
                </c:pt>
                <c:pt idx="5176">
                  <c:v>1275</c:v>
                </c:pt>
                <c:pt idx="5177">
                  <c:v>1275</c:v>
                </c:pt>
                <c:pt idx="5178">
                  <c:v>1275</c:v>
                </c:pt>
                <c:pt idx="5179">
                  <c:v>1275</c:v>
                </c:pt>
                <c:pt idx="5180">
                  <c:v>1275</c:v>
                </c:pt>
                <c:pt idx="5181">
                  <c:v>1275</c:v>
                </c:pt>
                <c:pt idx="5182">
                  <c:v>1275</c:v>
                </c:pt>
                <c:pt idx="5183">
                  <c:v>1275</c:v>
                </c:pt>
                <c:pt idx="5184">
                  <c:v>1275</c:v>
                </c:pt>
                <c:pt idx="5185">
                  <c:v>1275</c:v>
                </c:pt>
                <c:pt idx="5186">
                  <c:v>1275</c:v>
                </c:pt>
                <c:pt idx="5187">
                  <c:v>1275</c:v>
                </c:pt>
                <c:pt idx="5188">
                  <c:v>1276</c:v>
                </c:pt>
                <c:pt idx="5189">
                  <c:v>1276</c:v>
                </c:pt>
                <c:pt idx="5190">
                  <c:v>1276</c:v>
                </c:pt>
                <c:pt idx="5191">
                  <c:v>1276</c:v>
                </c:pt>
                <c:pt idx="5192">
                  <c:v>1276</c:v>
                </c:pt>
                <c:pt idx="5193">
                  <c:v>1276</c:v>
                </c:pt>
                <c:pt idx="5194">
                  <c:v>1277</c:v>
                </c:pt>
                <c:pt idx="5195">
                  <c:v>1277</c:v>
                </c:pt>
                <c:pt idx="5196">
                  <c:v>1277</c:v>
                </c:pt>
                <c:pt idx="5197">
                  <c:v>1277</c:v>
                </c:pt>
                <c:pt idx="5198">
                  <c:v>1278</c:v>
                </c:pt>
                <c:pt idx="5199">
                  <c:v>1279</c:v>
                </c:pt>
                <c:pt idx="5200">
                  <c:v>1280</c:v>
                </c:pt>
                <c:pt idx="5201">
                  <c:v>1280</c:v>
                </c:pt>
                <c:pt idx="5202">
                  <c:v>1280</c:v>
                </c:pt>
                <c:pt idx="5203">
                  <c:v>1281</c:v>
                </c:pt>
                <c:pt idx="5204">
                  <c:v>1281</c:v>
                </c:pt>
                <c:pt idx="5205">
                  <c:v>1281</c:v>
                </c:pt>
                <c:pt idx="5206">
                  <c:v>1281</c:v>
                </c:pt>
                <c:pt idx="5207">
                  <c:v>1281</c:v>
                </c:pt>
                <c:pt idx="5208">
                  <c:v>1282</c:v>
                </c:pt>
                <c:pt idx="5209">
                  <c:v>1282</c:v>
                </c:pt>
                <c:pt idx="5210">
                  <c:v>1282</c:v>
                </c:pt>
                <c:pt idx="5211">
                  <c:v>1282</c:v>
                </c:pt>
                <c:pt idx="5212">
                  <c:v>1282</c:v>
                </c:pt>
                <c:pt idx="5213">
                  <c:v>1282</c:v>
                </c:pt>
                <c:pt idx="5214">
                  <c:v>1282</c:v>
                </c:pt>
                <c:pt idx="5215">
                  <c:v>1283</c:v>
                </c:pt>
                <c:pt idx="5216">
                  <c:v>1284</c:v>
                </c:pt>
                <c:pt idx="5217">
                  <c:v>1285</c:v>
                </c:pt>
                <c:pt idx="5218">
                  <c:v>1285</c:v>
                </c:pt>
                <c:pt idx="5219">
                  <c:v>1285</c:v>
                </c:pt>
                <c:pt idx="5220">
                  <c:v>1285</c:v>
                </c:pt>
                <c:pt idx="5221">
                  <c:v>1285</c:v>
                </c:pt>
                <c:pt idx="5222">
                  <c:v>1286</c:v>
                </c:pt>
                <c:pt idx="5223">
                  <c:v>1287</c:v>
                </c:pt>
                <c:pt idx="5224">
                  <c:v>1288</c:v>
                </c:pt>
                <c:pt idx="5225">
                  <c:v>1289</c:v>
                </c:pt>
                <c:pt idx="5226">
                  <c:v>1289</c:v>
                </c:pt>
                <c:pt idx="5227">
                  <c:v>1290</c:v>
                </c:pt>
                <c:pt idx="5228">
                  <c:v>1290</c:v>
                </c:pt>
                <c:pt idx="5229">
                  <c:v>1290</c:v>
                </c:pt>
                <c:pt idx="5230">
                  <c:v>1290</c:v>
                </c:pt>
                <c:pt idx="5231">
                  <c:v>1290</c:v>
                </c:pt>
                <c:pt idx="5232">
                  <c:v>1291</c:v>
                </c:pt>
                <c:pt idx="5233">
                  <c:v>1291</c:v>
                </c:pt>
                <c:pt idx="5234">
                  <c:v>1291</c:v>
                </c:pt>
                <c:pt idx="5235">
                  <c:v>1291</c:v>
                </c:pt>
                <c:pt idx="5236">
                  <c:v>1291</c:v>
                </c:pt>
                <c:pt idx="5237">
                  <c:v>1291</c:v>
                </c:pt>
                <c:pt idx="5238">
                  <c:v>1291</c:v>
                </c:pt>
                <c:pt idx="5239">
                  <c:v>1292</c:v>
                </c:pt>
                <c:pt idx="5240">
                  <c:v>1292</c:v>
                </c:pt>
                <c:pt idx="5241">
                  <c:v>1292</c:v>
                </c:pt>
                <c:pt idx="5242">
                  <c:v>1292</c:v>
                </c:pt>
                <c:pt idx="5243">
                  <c:v>1292</c:v>
                </c:pt>
                <c:pt idx="5244">
                  <c:v>1293</c:v>
                </c:pt>
                <c:pt idx="5245">
                  <c:v>1294</c:v>
                </c:pt>
                <c:pt idx="5246">
                  <c:v>1294</c:v>
                </c:pt>
                <c:pt idx="5247">
                  <c:v>1294</c:v>
                </c:pt>
                <c:pt idx="5248">
                  <c:v>1294</c:v>
                </c:pt>
                <c:pt idx="5249">
                  <c:v>1294</c:v>
                </c:pt>
                <c:pt idx="5250">
                  <c:v>1294</c:v>
                </c:pt>
                <c:pt idx="5251">
                  <c:v>1294</c:v>
                </c:pt>
                <c:pt idx="5252">
                  <c:v>1294</c:v>
                </c:pt>
                <c:pt idx="5253">
                  <c:v>1294</c:v>
                </c:pt>
                <c:pt idx="5254">
                  <c:v>1294</c:v>
                </c:pt>
                <c:pt idx="5255">
                  <c:v>1295</c:v>
                </c:pt>
                <c:pt idx="5256">
                  <c:v>1296</c:v>
                </c:pt>
                <c:pt idx="5257">
                  <c:v>1297</c:v>
                </c:pt>
                <c:pt idx="5258">
                  <c:v>1298</c:v>
                </c:pt>
                <c:pt idx="5259">
                  <c:v>1298</c:v>
                </c:pt>
                <c:pt idx="5260">
                  <c:v>1298</c:v>
                </c:pt>
                <c:pt idx="5261">
                  <c:v>1298</c:v>
                </c:pt>
                <c:pt idx="5262">
                  <c:v>1299</c:v>
                </c:pt>
                <c:pt idx="5263">
                  <c:v>1299</c:v>
                </c:pt>
                <c:pt idx="5264">
                  <c:v>1299</c:v>
                </c:pt>
                <c:pt idx="5265">
                  <c:v>1299</c:v>
                </c:pt>
                <c:pt idx="5266">
                  <c:v>1299</c:v>
                </c:pt>
                <c:pt idx="5267">
                  <c:v>1299</c:v>
                </c:pt>
                <c:pt idx="5268">
                  <c:v>1299</c:v>
                </c:pt>
                <c:pt idx="5269">
                  <c:v>1299</c:v>
                </c:pt>
                <c:pt idx="5270">
                  <c:v>1299</c:v>
                </c:pt>
                <c:pt idx="5271">
                  <c:v>1299</c:v>
                </c:pt>
                <c:pt idx="5272">
                  <c:v>1300</c:v>
                </c:pt>
                <c:pt idx="5273">
                  <c:v>1300</c:v>
                </c:pt>
                <c:pt idx="5274">
                  <c:v>1301</c:v>
                </c:pt>
                <c:pt idx="5275">
                  <c:v>1302</c:v>
                </c:pt>
                <c:pt idx="5276">
                  <c:v>1302</c:v>
                </c:pt>
                <c:pt idx="5277">
                  <c:v>1302</c:v>
                </c:pt>
                <c:pt idx="5278">
                  <c:v>1303</c:v>
                </c:pt>
                <c:pt idx="5279">
                  <c:v>1304</c:v>
                </c:pt>
                <c:pt idx="5280">
                  <c:v>1304</c:v>
                </c:pt>
                <c:pt idx="5281">
                  <c:v>1304</c:v>
                </c:pt>
                <c:pt idx="5282">
                  <c:v>1304</c:v>
                </c:pt>
                <c:pt idx="5283">
                  <c:v>1304</c:v>
                </c:pt>
                <c:pt idx="5284">
                  <c:v>1304</c:v>
                </c:pt>
                <c:pt idx="5285">
                  <c:v>1304</c:v>
                </c:pt>
                <c:pt idx="5286">
                  <c:v>1304</c:v>
                </c:pt>
                <c:pt idx="5287">
                  <c:v>1305</c:v>
                </c:pt>
                <c:pt idx="5288">
                  <c:v>1305</c:v>
                </c:pt>
                <c:pt idx="5289">
                  <c:v>1305</c:v>
                </c:pt>
                <c:pt idx="5290">
                  <c:v>1306</c:v>
                </c:pt>
                <c:pt idx="5291">
                  <c:v>1307</c:v>
                </c:pt>
                <c:pt idx="5292">
                  <c:v>1307</c:v>
                </c:pt>
                <c:pt idx="5293">
                  <c:v>1307</c:v>
                </c:pt>
                <c:pt idx="5294">
                  <c:v>1308</c:v>
                </c:pt>
                <c:pt idx="5295">
                  <c:v>1308</c:v>
                </c:pt>
                <c:pt idx="5296">
                  <c:v>1308</c:v>
                </c:pt>
                <c:pt idx="5297">
                  <c:v>1308</c:v>
                </c:pt>
                <c:pt idx="5298">
                  <c:v>1308</c:v>
                </c:pt>
                <c:pt idx="5299">
                  <c:v>1308</c:v>
                </c:pt>
                <c:pt idx="5300">
                  <c:v>1308</c:v>
                </c:pt>
                <c:pt idx="5301">
                  <c:v>1308</c:v>
                </c:pt>
                <c:pt idx="5302">
                  <c:v>1308</c:v>
                </c:pt>
                <c:pt idx="5303">
                  <c:v>1309</c:v>
                </c:pt>
                <c:pt idx="5304">
                  <c:v>1310</c:v>
                </c:pt>
                <c:pt idx="5305">
                  <c:v>1311</c:v>
                </c:pt>
                <c:pt idx="5306">
                  <c:v>1311</c:v>
                </c:pt>
                <c:pt idx="5307">
                  <c:v>1312</c:v>
                </c:pt>
                <c:pt idx="5308">
                  <c:v>1312</c:v>
                </c:pt>
                <c:pt idx="5309">
                  <c:v>1312</c:v>
                </c:pt>
                <c:pt idx="5310">
                  <c:v>1312</c:v>
                </c:pt>
                <c:pt idx="5311">
                  <c:v>1312</c:v>
                </c:pt>
                <c:pt idx="5312">
                  <c:v>1312</c:v>
                </c:pt>
                <c:pt idx="5313">
                  <c:v>1312</c:v>
                </c:pt>
                <c:pt idx="5314">
                  <c:v>1312</c:v>
                </c:pt>
                <c:pt idx="5315">
                  <c:v>1312</c:v>
                </c:pt>
                <c:pt idx="5316">
                  <c:v>1312</c:v>
                </c:pt>
                <c:pt idx="5317">
                  <c:v>1312</c:v>
                </c:pt>
                <c:pt idx="5318">
                  <c:v>1312</c:v>
                </c:pt>
                <c:pt idx="5319">
                  <c:v>1313</c:v>
                </c:pt>
                <c:pt idx="5320">
                  <c:v>1314</c:v>
                </c:pt>
                <c:pt idx="5321">
                  <c:v>1314</c:v>
                </c:pt>
                <c:pt idx="5322">
                  <c:v>1314</c:v>
                </c:pt>
                <c:pt idx="5323">
                  <c:v>1315</c:v>
                </c:pt>
                <c:pt idx="5324">
                  <c:v>1316</c:v>
                </c:pt>
                <c:pt idx="5325">
                  <c:v>1317</c:v>
                </c:pt>
                <c:pt idx="5326">
                  <c:v>1318</c:v>
                </c:pt>
                <c:pt idx="5327">
                  <c:v>1318</c:v>
                </c:pt>
                <c:pt idx="5328">
                  <c:v>1318</c:v>
                </c:pt>
                <c:pt idx="5329">
                  <c:v>1318</c:v>
                </c:pt>
                <c:pt idx="5330">
                  <c:v>1318</c:v>
                </c:pt>
                <c:pt idx="5331">
                  <c:v>1318</c:v>
                </c:pt>
                <c:pt idx="5332">
                  <c:v>1318</c:v>
                </c:pt>
                <c:pt idx="5333">
                  <c:v>1318</c:v>
                </c:pt>
                <c:pt idx="5334">
                  <c:v>1318</c:v>
                </c:pt>
                <c:pt idx="5335">
                  <c:v>1318</c:v>
                </c:pt>
                <c:pt idx="5336">
                  <c:v>1318</c:v>
                </c:pt>
                <c:pt idx="5337">
                  <c:v>1318</c:v>
                </c:pt>
                <c:pt idx="5338">
                  <c:v>1318</c:v>
                </c:pt>
                <c:pt idx="5339">
                  <c:v>1318</c:v>
                </c:pt>
                <c:pt idx="5340">
                  <c:v>1318</c:v>
                </c:pt>
                <c:pt idx="5341">
                  <c:v>1319</c:v>
                </c:pt>
                <c:pt idx="5342">
                  <c:v>1319</c:v>
                </c:pt>
                <c:pt idx="5343">
                  <c:v>1319</c:v>
                </c:pt>
                <c:pt idx="5344">
                  <c:v>1319</c:v>
                </c:pt>
                <c:pt idx="5345">
                  <c:v>1319</c:v>
                </c:pt>
                <c:pt idx="5346">
                  <c:v>1319</c:v>
                </c:pt>
                <c:pt idx="5347">
                  <c:v>1319</c:v>
                </c:pt>
                <c:pt idx="5348">
                  <c:v>1319</c:v>
                </c:pt>
                <c:pt idx="5349">
                  <c:v>1319</c:v>
                </c:pt>
                <c:pt idx="5350">
                  <c:v>1319</c:v>
                </c:pt>
                <c:pt idx="5351">
                  <c:v>1319</c:v>
                </c:pt>
                <c:pt idx="5352">
                  <c:v>1319</c:v>
                </c:pt>
                <c:pt idx="5353">
                  <c:v>1319</c:v>
                </c:pt>
                <c:pt idx="5354">
                  <c:v>1319</c:v>
                </c:pt>
                <c:pt idx="5355">
                  <c:v>1320</c:v>
                </c:pt>
                <c:pt idx="5356">
                  <c:v>1320</c:v>
                </c:pt>
                <c:pt idx="5357">
                  <c:v>1320</c:v>
                </c:pt>
                <c:pt idx="5358">
                  <c:v>1320</c:v>
                </c:pt>
                <c:pt idx="5359">
                  <c:v>1320</c:v>
                </c:pt>
                <c:pt idx="5360">
                  <c:v>1320</c:v>
                </c:pt>
                <c:pt idx="5361">
                  <c:v>1320</c:v>
                </c:pt>
                <c:pt idx="5362">
                  <c:v>1320</c:v>
                </c:pt>
                <c:pt idx="5363">
                  <c:v>1320</c:v>
                </c:pt>
                <c:pt idx="5364">
                  <c:v>1320</c:v>
                </c:pt>
                <c:pt idx="5365">
                  <c:v>1320</c:v>
                </c:pt>
                <c:pt idx="5366">
                  <c:v>1321</c:v>
                </c:pt>
                <c:pt idx="5367">
                  <c:v>1321</c:v>
                </c:pt>
                <c:pt idx="5368">
                  <c:v>1321</c:v>
                </c:pt>
                <c:pt idx="5369">
                  <c:v>1322</c:v>
                </c:pt>
                <c:pt idx="5370">
                  <c:v>1323</c:v>
                </c:pt>
                <c:pt idx="5371">
                  <c:v>1323</c:v>
                </c:pt>
                <c:pt idx="5372">
                  <c:v>1323</c:v>
                </c:pt>
                <c:pt idx="5373">
                  <c:v>1323</c:v>
                </c:pt>
                <c:pt idx="5374">
                  <c:v>1323</c:v>
                </c:pt>
                <c:pt idx="5375">
                  <c:v>1323</c:v>
                </c:pt>
                <c:pt idx="5376">
                  <c:v>1324</c:v>
                </c:pt>
                <c:pt idx="5377">
                  <c:v>1325</c:v>
                </c:pt>
                <c:pt idx="5378">
                  <c:v>1325</c:v>
                </c:pt>
                <c:pt idx="5379">
                  <c:v>1325</c:v>
                </c:pt>
                <c:pt idx="5380">
                  <c:v>1325</c:v>
                </c:pt>
                <c:pt idx="5381">
                  <c:v>1325</c:v>
                </c:pt>
                <c:pt idx="5382">
                  <c:v>1325</c:v>
                </c:pt>
                <c:pt idx="5383">
                  <c:v>1325</c:v>
                </c:pt>
                <c:pt idx="5384">
                  <c:v>1325</c:v>
                </c:pt>
                <c:pt idx="5385">
                  <c:v>1326</c:v>
                </c:pt>
                <c:pt idx="5386">
                  <c:v>1327</c:v>
                </c:pt>
                <c:pt idx="5387">
                  <c:v>1327</c:v>
                </c:pt>
                <c:pt idx="5388">
                  <c:v>1328</c:v>
                </c:pt>
                <c:pt idx="5389">
                  <c:v>1329</c:v>
                </c:pt>
                <c:pt idx="5390">
                  <c:v>1330</c:v>
                </c:pt>
                <c:pt idx="5391">
                  <c:v>1331</c:v>
                </c:pt>
                <c:pt idx="5392">
                  <c:v>1332</c:v>
                </c:pt>
                <c:pt idx="5393">
                  <c:v>1333</c:v>
                </c:pt>
                <c:pt idx="5394">
                  <c:v>1333</c:v>
                </c:pt>
                <c:pt idx="5395">
                  <c:v>1333</c:v>
                </c:pt>
                <c:pt idx="5396">
                  <c:v>1333</c:v>
                </c:pt>
                <c:pt idx="5397">
                  <c:v>1333</c:v>
                </c:pt>
                <c:pt idx="5398">
                  <c:v>1333</c:v>
                </c:pt>
                <c:pt idx="5399">
                  <c:v>1333</c:v>
                </c:pt>
                <c:pt idx="5400">
                  <c:v>1333</c:v>
                </c:pt>
                <c:pt idx="5401">
                  <c:v>1333</c:v>
                </c:pt>
                <c:pt idx="5402">
                  <c:v>1333</c:v>
                </c:pt>
                <c:pt idx="5403">
                  <c:v>1333</c:v>
                </c:pt>
                <c:pt idx="5404">
                  <c:v>1333</c:v>
                </c:pt>
                <c:pt idx="5405">
                  <c:v>1333</c:v>
                </c:pt>
                <c:pt idx="5406">
                  <c:v>1333</c:v>
                </c:pt>
                <c:pt idx="5407">
                  <c:v>1333</c:v>
                </c:pt>
                <c:pt idx="5408">
                  <c:v>1333</c:v>
                </c:pt>
                <c:pt idx="5409">
                  <c:v>1333</c:v>
                </c:pt>
                <c:pt idx="5410">
                  <c:v>1333</c:v>
                </c:pt>
                <c:pt idx="5411">
                  <c:v>1333</c:v>
                </c:pt>
                <c:pt idx="5412">
                  <c:v>1333</c:v>
                </c:pt>
                <c:pt idx="5413">
                  <c:v>1333</c:v>
                </c:pt>
                <c:pt idx="5414">
                  <c:v>1333</c:v>
                </c:pt>
                <c:pt idx="5415">
                  <c:v>1333</c:v>
                </c:pt>
                <c:pt idx="5416">
                  <c:v>1334</c:v>
                </c:pt>
                <c:pt idx="5417">
                  <c:v>1334</c:v>
                </c:pt>
                <c:pt idx="5418">
                  <c:v>1334</c:v>
                </c:pt>
                <c:pt idx="5419">
                  <c:v>1334</c:v>
                </c:pt>
                <c:pt idx="5420">
                  <c:v>1335</c:v>
                </c:pt>
                <c:pt idx="5421">
                  <c:v>1336</c:v>
                </c:pt>
                <c:pt idx="5422">
                  <c:v>1337</c:v>
                </c:pt>
                <c:pt idx="5423">
                  <c:v>1338</c:v>
                </c:pt>
                <c:pt idx="5424">
                  <c:v>1339</c:v>
                </c:pt>
                <c:pt idx="5425">
                  <c:v>1340</c:v>
                </c:pt>
                <c:pt idx="5426">
                  <c:v>1341</c:v>
                </c:pt>
                <c:pt idx="5427">
                  <c:v>1341</c:v>
                </c:pt>
                <c:pt idx="5428">
                  <c:v>1342</c:v>
                </c:pt>
                <c:pt idx="5429">
                  <c:v>1342</c:v>
                </c:pt>
                <c:pt idx="5430">
                  <c:v>1342</c:v>
                </c:pt>
                <c:pt idx="5431">
                  <c:v>1342</c:v>
                </c:pt>
                <c:pt idx="5432">
                  <c:v>1342</c:v>
                </c:pt>
                <c:pt idx="5433">
                  <c:v>1343</c:v>
                </c:pt>
                <c:pt idx="5434">
                  <c:v>1343</c:v>
                </c:pt>
                <c:pt idx="5435">
                  <c:v>1343</c:v>
                </c:pt>
                <c:pt idx="5436">
                  <c:v>1343</c:v>
                </c:pt>
                <c:pt idx="5437">
                  <c:v>1343</c:v>
                </c:pt>
                <c:pt idx="5438">
                  <c:v>1344</c:v>
                </c:pt>
                <c:pt idx="5439">
                  <c:v>1344</c:v>
                </c:pt>
                <c:pt idx="5440">
                  <c:v>1344</c:v>
                </c:pt>
                <c:pt idx="5441">
                  <c:v>1344</c:v>
                </c:pt>
                <c:pt idx="5442">
                  <c:v>1345</c:v>
                </c:pt>
                <c:pt idx="5443">
                  <c:v>1346</c:v>
                </c:pt>
                <c:pt idx="5444">
                  <c:v>1346</c:v>
                </c:pt>
                <c:pt idx="5445">
                  <c:v>1347</c:v>
                </c:pt>
                <c:pt idx="5446">
                  <c:v>1347</c:v>
                </c:pt>
                <c:pt idx="5447">
                  <c:v>1347</c:v>
                </c:pt>
                <c:pt idx="5448">
                  <c:v>1347</c:v>
                </c:pt>
                <c:pt idx="5449">
                  <c:v>1347</c:v>
                </c:pt>
                <c:pt idx="5450">
                  <c:v>1347</c:v>
                </c:pt>
                <c:pt idx="5451">
                  <c:v>1347</c:v>
                </c:pt>
                <c:pt idx="5452">
                  <c:v>1347</c:v>
                </c:pt>
                <c:pt idx="5453">
                  <c:v>1347</c:v>
                </c:pt>
                <c:pt idx="5454">
                  <c:v>1347</c:v>
                </c:pt>
                <c:pt idx="5455">
                  <c:v>1347</c:v>
                </c:pt>
                <c:pt idx="5456">
                  <c:v>1347</c:v>
                </c:pt>
                <c:pt idx="5457">
                  <c:v>1347</c:v>
                </c:pt>
                <c:pt idx="5458">
                  <c:v>1348</c:v>
                </c:pt>
                <c:pt idx="5459">
                  <c:v>1349</c:v>
                </c:pt>
                <c:pt idx="5460">
                  <c:v>1350</c:v>
                </c:pt>
                <c:pt idx="5461">
                  <c:v>1350</c:v>
                </c:pt>
                <c:pt idx="5462">
                  <c:v>1350</c:v>
                </c:pt>
                <c:pt idx="5463">
                  <c:v>1350</c:v>
                </c:pt>
                <c:pt idx="5464">
                  <c:v>1350</c:v>
                </c:pt>
                <c:pt idx="5465">
                  <c:v>1350</c:v>
                </c:pt>
                <c:pt idx="5466">
                  <c:v>1350</c:v>
                </c:pt>
                <c:pt idx="5467">
                  <c:v>1350</c:v>
                </c:pt>
                <c:pt idx="5468">
                  <c:v>1350</c:v>
                </c:pt>
                <c:pt idx="5469">
                  <c:v>1350</c:v>
                </c:pt>
                <c:pt idx="5470">
                  <c:v>1350</c:v>
                </c:pt>
                <c:pt idx="5471">
                  <c:v>1350</c:v>
                </c:pt>
                <c:pt idx="5472">
                  <c:v>1350</c:v>
                </c:pt>
                <c:pt idx="5473">
                  <c:v>1351</c:v>
                </c:pt>
                <c:pt idx="5474">
                  <c:v>1351</c:v>
                </c:pt>
                <c:pt idx="5475">
                  <c:v>1351</c:v>
                </c:pt>
                <c:pt idx="5476">
                  <c:v>1351</c:v>
                </c:pt>
                <c:pt idx="5477">
                  <c:v>1351</c:v>
                </c:pt>
                <c:pt idx="5478">
                  <c:v>1351</c:v>
                </c:pt>
                <c:pt idx="5479">
                  <c:v>1351</c:v>
                </c:pt>
                <c:pt idx="5480">
                  <c:v>1351</c:v>
                </c:pt>
                <c:pt idx="5481">
                  <c:v>1351</c:v>
                </c:pt>
                <c:pt idx="5482">
                  <c:v>1351</c:v>
                </c:pt>
                <c:pt idx="5483">
                  <c:v>1351</c:v>
                </c:pt>
                <c:pt idx="5484">
                  <c:v>1351</c:v>
                </c:pt>
                <c:pt idx="5485">
                  <c:v>1351</c:v>
                </c:pt>
                <c:pt idx="5486">
                  <c:v>1351</c:v>
                </c:pt>
                <c:pt idx="5487">
                  <c:v>1351</c:v>
                </c:pt>
                <c:pt idx="5488">
                  <c:v>1351</c:v>
                </c:pt>
                <c:pt idx="5489">
                  <c:v>1351</c:v>
                </c:pt>
                <c:pt idx="5490">
                  <c:v>1351</c:v>
                </c:pt>
                <c:pt idx="5491">
                  <c:v>1351</c:v>
                </c:pt>
                <c:pt idx="5492">
                  <c:v>1351</c:v>
                </c:pt>
                <c:pt idx="5493">
                  <c:v>1351</c:v>
                </c:pt>
                <c:pt idx="5494">
                  <c:v>1351</c:v>
                </c:pt>
                <c:pt idx="5495">
                  <c:v>1351</c:v>
                </c:pt>
                <c:pt idx="5496">
                  <c:v>1351</c:v>
                </c:pt>
                <c:pt idx="5497">
                  <c:v>1351</c:v>
                </c:pt>
                <c:pt idx="5498">
                  <c:v>1352</c:v>
                </c:pt>
                <c:pt idx="5499">
                  <c:v>1352</c:v>
                </c:pt>
                <c:pt idx="5500">
                  <c:v>1352</c:v>
                </c:pt>
                <c:pt idx="5501">
                  <c:v>1352</c:v>
                </c:pt>
                <c:pt idx="5502">
                  <c:v>1352</c:v>
                </c:pt>
                <c:pt idx="5503">
                  <c:v>1352</c:v>
                </c:pt>
                <c:pt idx="5504">
                  <c:v>1353</c:v>
                </c:pt>
                <c:pt idx="5505">
                  <c:v>1353</c:v>
                </c:pt>
                <c:pt idx="5506">
                  <c:v>1353</c:v>
                </c:pt>
                <c:pt idx="5507">
                  <c:v>1353</c:v>
                </c:pt>
                <c:pt idx="5508">
                  <c:v>1353</c:v>
                </c:pt>
                <c:pt idx="5509">
                  <c:v>1353</c:v>
                </c:pt>
                <c:pt idx="5510">
                  <c:v>1354</c:v>
                </c:pt>
                <c:pt idx="5511">
                  <c:v>1354</c:v>
                </c:pt>
                <c:pt idx="5512">
                  <c:v>1354</c:v>
                </c:pt>
                <c:pt idx="5513">
                  <c:v>1354</c:v>
                </c:pt>
                <c:pt idx="5514">
                  <c:v>1354</c:v>
                </c:pt>
                <c:pt idx="5515">
                  <c:v>1354</c:v>
                </c:pt>
                <c:pt idx="5516">
                  <c:v>1354</c:v>
                </c:pt>
                <c:pt idx="5517">
                  <c:v>1354</c:v>
                </c:pt>
                <c:pt idx="5518">
                  <c:v>1354</c:v>
                </c:pt>
                <c:pt idx="5519">
                  <c:v>1354</c:v>
                </c:pt>
                <c:pt idx="5520">
                  <c:v>1354</c:v>
                </c:pt>
                <c:pt idx="5521">
                  <c:v>1354</c:v>
                </c:pt>
                <c:pt idx="5522">
                  <c:v>1354</c:v>
                </c:pt>
                <c:pt idx="5523">
                  <c:v>1354</c:v>
                </c:pt>
                <c:pt idx="5524">
                  <c:v>1354</c:v>
                </c:pt>
                <c:pt idx="5525">
                  <c:v>1354</c:v>
                </c:pt>
                <c:pt idx="5526">
                  <c:v>1354</c:v>
                </c:pt>
                <c:pt idx="5527">
                  <c:v>1354</c:v>
                </c:pt>
                <c:pt idx="5528">
                  <c:v>1355</c:v>
                </c:pt>
                <c:pt idx="5529">
                  <c:v>1355</c:v>
                </c:pt>
                <c:pt idx="5530">
                  <c:v>1355</c:v>
                </c:pt>
                <c:pt idx="5531">
                  <c:v>1355</c:v>
                </c:pt>
                <c:pt idx="5532">
                  <c:v>1355</c:v>
                </c:pt>
                <c:pt idx="5533">
                  <c:v>1355</c:v>
                </c:pt>
                <c:pt idx="5534">
                  <c:v>1356</c:v>
                </c:pt>
                <c:pt idx="5535">
                  <c:v>1357</c:v>
                </c:pt>
                <c:pt idx="5536">
                  <c:v>1357</c:v>
                </c:pt>
                <c:pt idx="5537">
                  <c:v>1358</c:v>
                </c:pt>
                <c:pt idx="5538">
                  <c:v>1359</c:v>
                </c:pt>
                <c:pt idx="5539">
                  <c:v>1359</c:v>
                </c:pt>
                <c:pt idx="5540">
                  <c:v>1359</c:v>
                </c:pt>
                <c:pt idx="5541">
                  <c:v>1360</c:v>
                </c:pt>
                <c:pt idx="5542">
                  <c:v>1360</c:v>
                </c:pt>
                <c:pt idx="5543">
                  <c:v>1361</c:v>
                </c:pt>
                <c:pt idx="5544">
                  <c:v>1361</c:v>
                </c:pt>
                <c:pt idx="5545">
                  <c:v>1361</c:v>
                </c:pt>
                <c:pt idx="5546">
                  <c:v>1361</c:v>
                </c:pt>
                <c:pt idx="5547">
                  <c:v>1361</c:v>
                </c:pt>
                <c:pt idx="5548">
                  <c:v>1361</c:v>
                </c:pt>
                <c:pt idx="5549">
                  <c:v>1362</c:v>
                </c:pt>
                <c:pt idx="5550">
                  <c:v>1363</c:v>
                </c:pt>
                <c:pt idx="5551">
                  <c:v>1364</c:v>
                </c:pt>
                <c:pt idx="5552">
                  <c:v>1364</c:v>
                </c:pt>
                <c:pt idx="5553">
                  <c:v>1364</c:v>
                </c:pt>
                <c:pt idx="5554">
                  <c:v>1364</c:v>
                </c:pt>
                <c:pt idx="5555">
                  <c:v>1365</c:v>
                </c:pt>
                <c:pt idx="5556">
                  <c:v>1366</c:v>
                </c:pt>
                <c:pt idx="5557">
                  <c:v>1366</c:v>
                </c:pt>
                <c:pt idx="5558">
                  <c:v>1366</c:v>
                </c:pt>
                <c:pt idx="5559">
                  <c:v>1366</c:v>
                </c:pt>
                <c:pt idx="5560">
                  <c:v>1367</c:v>
                </c:pt>
                <c:pt idx="5561">
                  <c:v>1367</c:v>
                </c:pt>
                <c:pt idx="5562">
                  <c:v>1367</c:v>
                </c:pt>
                <c:pt idx="5563">
                  <c:v>1368</c:v>
                </c:pt>
                <c:pt idx="5564">
                  <c:v>1368</c:v>
                </c:pt>
                <c:pt idx="5565">
                  <c:v>1368</c:v>
                </c:pt>
                <c:pt idx="5566">
                  <c:v>1368</c:v>
                </c:pt>
                <c:pt idx="5567">
                  <c:v>1368</c:v>
                </c:pt>
                <c:pt idx="5568">
                  <c:v>1368</c:v>
                </c:pt>
                <c:pt idx="5569">
                  <c:v>1368</c:v>
                </c:pt>
                <c:pt idx="5570">
                  <c:v>1368</c:v>
                </c:pt>
                <c:pt idx="5571">
                  <c:v>1368</c:v>
                </c:pt>
                <c:pt idx="5572">
                  <c:v>1369</c:v>
                </c:pt>
                <c:pt idx="5573">
                  <c:v>1370</c:v>
                </c:pt>
                <c:pt idx="5574">
                  <c:v>1371</c:v>
                </c:pt>
                <c:pt idx="5575">
                  <c:v>1372</c:v>
                </c:pt>
                <c:pt idx="5576">
                  <c:v>1372</c:v>
                </c:pt>
                <c:pt idx="5577">
                  <c:v>1372</c:v>
                </c:pt>
                <c:pt idx="5578">
                  <c:v>1372</c:v>
                </c:pt>
                <c:pt idx="5579">
                  <c:v>1372</c:v>
                </c:pt>
                <c:pt idx="5580">
                  <c:v>1373</c:v>
                </c:pt>
                <c:pt idx="5581">
                  <c:v>1373</c:v>
                </c:pt>
                <c:pt idx="5582">
                  <c:v>1374</c:v>
                </c:pt>
                <c:pt idx="5583">
                  <c:v>1374</c:v>
                </c:pt>
                <c:pt idx="5584">
                  <c:v>1374</c:v>
                </c:pt>
                <c:pt idx="5585">
                  <c:v>1374</c:v>
                </c:pt>
                <c:pt idx="5586">
                  <c:v>1374</c:v>
                </c:pt>
                <c:pt idx="5587">
                  <c:v>1375</c:v>
                </c:pt>
                <c:pt idx="5588">
                  <c:v>1376</c:v>
                </c:pt>
                <c:pt idx="5589">
                  <c:v>1377</c:v>
                </c:pt>
                <c:pt idx="5590">
                  <c:v>1378</c:v>
                </c:pt>
                <c:pt idx="5591">
                  <c:v>1378</c:v>
                </c:pt>
                <c:pt idx="5592">
                  <c:v>1378</c:v>
                </c:pt>
                <c:pt idx="5593">
                  <c:v>1378</c:v>
                </c:pt>
                <c:pt idx="5594">
                  <c:v>1378</c:v>
                </c:pt>
                <c:pt idx="5595">
                  <c:v>1378</c:v>
                </c:pt>
                <c:pt idx="5596">
                  <c:v>1378</c:v>
                </c:pt>
                <c:pt idx="5597">
                  <c:v>1378</c:v>
                </c:pt>
                <c:pt idx="5598">
                  <c:v>1378</c:v>
                </c:pt>
                <c:pt idx="5599">
                  <c:v>1378</c:v>
                </c:pt>
                <c:pt idx="5600">
                  <c:v>1378</c:v>
                </c:pt>
                <c:pt idx="5601">
                  <c:v>1378</c:v>
                </c:pt>
                <c:pt idx="5602">
                  <c:v>1378</c:v>
                </c:pt>
                <c:pt idx="5603">
                  <c:v>1378</c:v>
                </c:pt>
                <c:pt idx="5604">
                  <c:v>1378</c:v>
                </c:pt>
                <c:pt idx="5605">
                  <c:v>1378</c:v>
                </c:pt>
                <c:pt idx="5606">
                  <c:v>1379</c:v>
                </c:pt>
                <c:pt idx="5607">
                  <c:v>1379</c:v>
                </c:pt>
                <c:pt idx="5608">
                  <c:v>1380</c:v>
                </c:pt>
                <c:pt idx="5609">
                  <c:v>1380</c:v>
                </c:pt>
                <c:pt idx="5610">
                  <c:v>1380</c:v>
                </c:pt>
                <c:pt idx="5611">
                  <c:v>1380</c:v>
                </c:pt>
                <c:pt idx="5612">
                  <c:v>1381</c:v>
                </c:pt>
                <c:pt idx="5613">
                  <c:v>1381</c:v>
                </c:pt>
                <c:pt idx="5614">
                  <c:v>1381</c:v>
                </c:pt>
                <c:pt idx="5615">
                  <c:v>1381</c:v>
                </c:pt>
                <c:pt idx="5616">
                  <c:v>1382</c:v>
                </c:pt>
                <c:pt idx="5617">
                  <c:v>1382</c:v>
                </c:pt>
                <c:pt idx="5618">
                  <c:v>1383</c:v>
                </c:pt>
                <c:pt idx="5619">
                  <c:v>1384</c:v>
                </c:pt>
                <c:pt idx="5620">
                  <c:v>1384</c:v>
                </c:pt>
                <c:pt idx="5621">
                  <c:v>1384</c:v>
                </c:pt>
                <c:pt idx="5622">
                  <c:v>1384</c:v>
                </c:pt>
                <c:pt idx="5623">
                  <c:v>1384</c:v>
                </c:pt>
                <c:pt idx="5624">
                  <c:v>1384</c:v>
                </c:pt>
                <c:pt idx="5625">
                  <c:v>1384</c:v>
                </c:pt>
                <c:pt idx="5626">
                  <c:v>1384</c:v>
                </c:pt>
                <c:pt idx="5627">
                  <c:v>1384</c:v>
                </c:pt>
                <c:pt idx="5628">
                  <c:v>1384</c:v>
                </c:pt>
                <c:pt idx="5629">
                  <c:v>1384</c:v>
                </c:pt>
                <c:pt idx="5630">
                  <c:v>1385</c:v>
                </c:pt>
                <c:pt idx="5631">
                  <c:v>1386</c:v>
                </c:pt>
                <c:pt idx="5632">
                  <c:v>1387</c:v>
                </c:pt>
                <c:pt idx="5633">
                  <c:v>1387</c:v>
                </c:pt>
                <c:pt idx="5634">
                  <c:v>1387</c:v>
                </c:pt>
                <c:pt idx="5635">
                  <c:v>1387</c:v>
                </c:pt>
                <c:pt idx="5636">
                  <c:v>1387</c:v>
                </c:pt>
                <c:pt idx="5637">
                  <c:v>1387</c:v>
                </c:pt>
                <c:pt idx="5638">
                  <c:v>1387</c:v>
                </c:pt>
                <c:pt idx="5639">
                  <c:v>1388</c:v>
                </c:pt>
                <c:pt idx="5640">
                  <c:v>1389</c:v>
                </c:pt>
                <c:pt idx="5641">
                  <c:v>1389</c:v>
                </c:pt>
                <c:pt idx="5642">
                  <c:v>1389</c:v>
                </c:pt>
                <c:pt idx="5643">
                  <c:v>1389</c:v>
                </c:pt>
                <c:pt idx="5644">
                  <c:v>1389</c:v>
                </c:pt>
                <c:pt idx="5645">
                  <c:v>1389</c:v>
                </c:pt>
                <c:pt idx="5646">
                  <c:v>1390</c:v>
                </c:pt>
                <c:pt idx="5647">
                  <c:v>1391</c:v>
                </c:pt>
                <c:pt idx="5648">
                  <c:v>1391</c:v>
                </c:pt>
                <c:pt idx="5649">
                  <c:v>1391</c:v>
                </c:pt>
                <c:pt idx="5650">
                  <c:v>1391</c:v>
                </c:pt>
                <c:pt idx="5651">
                  <c:v>1391</c:v>
                </c:pt>
                <c:pt idx="5652">
                  <c:v>1391</c:v>
                </c:pt>
                <c:pt idx="5653">
                  <c:v>1391</c:v>
                </c:pt>
                <c:pt idx="5654">
                  <c:v>1391</c:v>
                </c:pt>
                <c:pt idx="5655">
                  <c:v>1392</c:v>
                </c:pt>
                <c:pt idx="5656">
                  <c:v>1392</c:v>
                </c:pt>
                <c:pt idx="5657">
                  <c:v>1392</c:v>
                </c:pt>
                <c:pt idx="5658">
                  <c:v>1392</c:v>
                </c:pt>
                <c:pt idx="5659">
                  <c:v>1392</c:v>
                </c:pt>
                <c:pt idx="5660">
                  <c:v>1392</c:v>
                </c:pt>
                <c:pt idx="5661">
                  <c:v>1392</c:v>
                </c:pt>
                <c:pt idx="5662">
                  <c:v>1392</c:v>
                </c:pt>
                <c:pt idx="5663">
                  <c:v>1392</c:v>
                </c:pt>
                <c:pt idx="5664">
                  <c:v>1393</c:v>
                </c:pt>
                <c:pt idx="5665">
                  <c:v>1393</c:v>
                </c:pt>
                <c:pt idx="5666">
                  <c:v>1393</c:v>
                </c:pt>
                <c:pt idx="5667">
                  <c:v>1394</c:v>
                </c:pt>
                <c:pt idx="5668">
                  <c:v>1394</c:v>
                </c:pt>
                <c:pt idx="5669">
                  <c:v>1394</c:v>
                </c:pt>
                <c:pt idx="5670">
                  <c:v>1394</c:v>
                </c:pt>
                <c:pt idx="5671">
                  <c:v>1394</c:v>
                </c:pt>
                <c:pt idx="5672">
                  <c:v>1394</c:v>
                </c:pt>
                <c:pt idx="5673">
                  <c:v>1394</c:v>
                </c:pt>
                <c:pt idx="5674">
                  <c:v>1394</c:v>
                </c:pt>
                <c:pt idx="5675">
                  <c:v>1395</c:v>
                </c:pt>
                <c:pt idx="5676">
                  <c:v>1395</c:v>
                </c:pt>
                <c:pt idx="5677">
                  <c:v>1395</c:v>
                </c:pt>
                <c:pt idx="5678">
                  <c:v>1396</c:v>
                </c:pt>
                <c:pt idx="5679">
                  <c:v>1396</c:v>
                </c:pt>
                <c:pt idx="5680">
                  <c:v>1396</c:v>
                </c:pt>
                <c:pt idx="5681">
                  <c:v>1396</c:v>
                </c:pt>
                <c:pt idx="5682">
                  <c:v>1396</c:v>
                </c:pt>
                <c:pt idx="5683">
                  <c:v>1396</c:v>
                </c:pt>
                <c:pt idx="5684">
                  <c:v>1396</c:v>
                </c:pt>
                <c:pt idx="5685">
                  <c:v>1397</c:v>
                </c:pt>
                <c:pt idx="5686">
                  <c:v>1397</c:v>
                </c:pt>
                <c:pt idx="5687">
                  <c:v>1397</c:v>
                </c:pt>
                <c:pt idx="5688">
                  <c:v>1397</c:v>
                </c:pt>
                <c:pt idx="5689">
                  <c:v>1397</c:v>
                </c:pt>
                <c:pt idx="5690">
                  <c:v>1398</c:v>
                </c:pt>
                <c:pt idx="5691">
                  <c:v>1399</c:v>
                </c:pt>
                <c:pt idx="5692">
                  <c:v>1400</c:v>
                </c:pt>
                <c:pt idx="5693">
                  <c:v>1400</c:v>
                </c:pt>
                <c:pt idx="5694">
                  <c:v>1401</c:v>
                </c:pt>
                <c:pt idx="5695">
                  <c:v>1401</c:v>
                </c:pt>
                <c:pt idx="5696">
                  <c:v>1401</c:v>
                </c:pt>
                <c:pt idx="5697">
                  <c:v>1401</c:v>
                </c:pt>
                <c:pt idx="5698">
                  <c:v>1401</c:v>
                </c:pt>
                <c:pt idx="5699">
                  <c:v>1402</c:v>
                </c:pt>
                <c:pt idx="5700">
                  <c:v>1402</c:v>
                </c:pt>
                <c:pt idx="5701">
                  <c:v>1403</c:v>
                </c:pt>
                <c:pt idx="5702">
                  <c:v>1403</c:v>
                </c:pt>
                <c:pt idx="5703">
                  <c:v>1403</c:v>
                </c:pt>
                <c:pt idx="5704">
                  <c:v>1403</c:v>
                </c:pt>
                <c:pt idx="5705">
                  <c:v>1403</c:v>
                </c:pt>
                <c:pt idx="5706">
                  <c:v>1403</c:v>
                </c:pt>
                <c:pt idx="5707">
                  <c:v>1403</c:v>
                </c:pt>
                <c:pt idx="5708">
                  <c:v>1404</c:v>
                </c:pt>
                <c:pt idx="5709">
                  <c:v>1405</c:v>
                </c:pt>
                <c:pt idx="5710">
                  <c:v>1405</c:v>
                </c:pt>
                <c:pt idx="5711">
                  <c:v>1405</c:v>
                </c:pt>
                <c:pt idx="5712">
                  <c:v>1405</c:v>
                </c:pt>
                <c:pt idx="5713">
                  <c:v>1405</c:v>
                </c:pt>
                <c:pt idx="5714">
                  <c:v>1405</c:v>
                </c:pt>
                <c:pt idx="5715">
                  <c:v>1405</c:v>
                </c:pt>
                <c:pt idx="5716">
                  <c:v>1405</c:v>
                </c:pt>
                <c:pt idx="5717">
                  <c:v>1405</c:v>
                </c:pt>
                <c:pt idx="5718">
                  <c:v>1405</c:v>
                </c:pt>
                <c:pt idx="5719">
                  <c:v>1405</c:v>
                </c:pt>
                <c:pt idx="5720">
                  <c:v>1405</c:v>
                </c:pt>
                <c:pt idx="5721">
                  <c:v>1405</c:v>
                </c:pt>
                <c:pt idx="5722">
                  <c:v>1406</c:v>
                </c:pt>
                <c:pt idx="5723">
                  <c:v>1406</c:v>
                </c:pt>
                <c:pt idx="5724">
                  <c:v>1407</c:v>
                </c:pt>
                <c:pt idx="5725">
                  <c:v>1408</c:v>
                </c:pt>
                <c:pt idx="5726">
                  <c:v>1409</c:v>
                </c:pt>
                <c:pt idx="5727">
                  <c:v>1409</c:v>
                </c:pt>
                <c:pt idx="5728">
                  <c:v>1410</c:v>
                </c:pt>
                <c:pt idx="5729">
                  <c:v>1410</c:v>
                </c:pt>
                <c:pt idx="5730">
                  <c:v>1410</c:v>
                </c:pt>
                <c:pt idx="5731">
                  <c:v>1411</c:v>
                </c:pt>
                <c:pt idx="5732">
                  <c:v>1411</c:v>
                </c:pt>
                <c:pt idx="5733">
                  <c:v>1411</c:v>
                </c:pt>
                <c:pt idx="5734">
                  <c:v>1411</c:v>
                </c:pt>
                <c:pt idx="5735">
                  <c:v>1411</c:v>
                </c:pt>
                <c:pt idx="5736">
                  <c:v>1411</c:v>
                </c:pt>
                <c:pt idx="5737">
                  <c:v>1411</c:v>
                </c:pt>
                <c:pt idx="5738">
                  <c:v>1411</c:v>
                </c:pt>
                <c:pt idx="5739">
                  <c:v>1411</c:v>
                </c:pt>
                <c:pt idx="5740">
                  <c:v>1411</c:v>
                </c:pt>
                <c:pt idx="5741">
                  <c:v>1411</c:v>
                </c:pt>
                <c:pt idx="5742">
                  <c:v>1411</c:v>
                </c:pt>
                <c:pt idx="5743">
                  <c:v>1411</c:v>
                </c:pt>
                <c:pt idx="5744">
                  <c:v>1411</c:v>
                </c:pt>
                <c:pt idx="5745">
                  <c:v>1411</c:v>
                </c:pt>
                <c:pt idx="5746">
                  <c:v>1412</c:v>
                </c:pt>
                <c:pt idx="5747">
                  <c:v>1413</c:v>
                </c:pt>
                <c:pt idx="5748">
                  <c:v>1414</c:v>
                </c:pt>
                <c:pt idx="5749">
                  <c:v>1414</c:v>
                </c:pt>
                <c:pt idx="5750">
                  <c:v>1414</c:v>
                </c:pt>
                <c:pt idx="5751">
                  <c:v>1415</c:v>
                </c:pt>
                <c:pt idx="5752">
                  <c:v>1415</c:v>
                </c:pt>
                <c:pt idx="5753">
                  <c:v>1416</c:v>
                </c:pt>
                <c:pt idx="5754">
                  <c:v>1416</c:v>
                </c:pt>
                <c:pt idx="5755">
                  <c:v>1416</c:v>
                </c:pt>
                <c:pt idx="5756">
                  <c:v>1417</c:v>
                </c:pt>
                <c:pt idx="5757">
                  <c:v>1417</c:v>
                </c:pt>
                <c:pt idx="5758">
                  <c:v>1417</c:v>
                </c:pt>
                <c:pt idx="5759">
                  <c:v>1417</c:v>
                </c:pt>
                <c:pt idx="5760">
                  <c:v>1417</c:v>
                </c:pt>
                <c:pt idx="5761">
                  <c:v>1417</c:v>
                </c:pt>
                <c:pt idx="5762">
                  <c:v>1418</c:v>
                </c:pt>
                <c:pt idx="5763">
                  <c:v>1419</c:v>
                </c:pt>
                <c:pt idx="5764">
                  <c:v>1419</c:v>
                </c:pt>
                <c:pt idx="5765">
                  <c:v>1419</c:v>
                </c:pt>
                <c:pt idx="5766">
                  <c:v>1420</c:v>
                </c:pt>
                <c:pt idx="5767">
                  <c:v>1420</c:v>
                </c:pt>
                <c:pt idx="5768">
                  <c:v>1421</c:v>
                </c:pt>
                <c:pt idx="5769">
                  <c:v>1422</c:v>
                </c:pt>
                <c:pt idx="5770">
                  <c:v>1422</c:v>
                </c:pt>
                <c:pt idx="5771">
                  <c:v>1422</c:v>
                </c:pt>
                <c:pt idx="5772">
                  <c:v>1422</c:v>
                </c:pt>
                <c:pt idx="5773">
                  <c:v>1422</c:v>
                </c:pt>
                <c:pt idx="5774">
                  <c:v>1422</c:v>
                </c:pt>
                <c:pt idx="5775">
                  <c:v>1422</c:v>
                </c:pt>
                <c:pt idx="5776">
                  <c:v>1422</c:v>
                </c:pt>
                <c:pt idx="5777">
                  <c:v>1422</c:v>
                </c:pt>
                <c:pt idx="5778">
                  <c:v>1422</c:v>
                </c:pt>
                <c:pt idx="5779">
                  <c:v>1422</c:v>
                </c:pt>
                <c:pt idx="5780">
                  <c:v>1422</c:v>
                </c:pt>
                <c:pt idx="5781">
                  <c:v>1423</c:v>
                </c:pt>
                <c:pt idx="5782">
                  <c:v>1423</c:v>
                </c:pt>
                <c:pt idx="5783">
                  <c:v>1423</c:v>
                </c:pt>
                <c:pt idx="5784">
                  <c:v>1423</c:v>
                </c:pt>
                <c:pt idx="5785">
                  <c:v>1424</c:v>
                </c:pt>
                <c:pt idx="5786">
                  <c:v>1424</c:v>
                </c:pt>
                <c:pt idx="5787">
                  <c:v>1424</c:v>
                </c:pt>
                <c:pt idx="5788">
                  <c:v>1424</c:v>
                </c:pt>
                <c:pt idx="5789">
                  <c:v>1424</c:v>
                </c:pt>
                <c:pt idx="5790">
                  <c:v>1424</c:v>
                </c:pt>
                <c:pt idx="5791">
                  <c:v>1424</c:v>
                </c:pt>
                <c:pt idx="5792">
                  <c:v>1424</c:v>
                </c:pt>
                <c:pt idx="5793">
                  <c:v>1425</c:v>
                </c:pt>
                <c:pt idx="5794">
                  <c:v>1425</c:v>
                </c:pt>
                <c:pt idx="5795">
                  <c:v>1426</c:v>
                </c:pt>
                <c:pt idx="5796">
                  <c:v>1427</c:v>
                </c:pt>
                <c:pt idx="5797">
                  <c:v>1428</c:v>
                </c:pt>
                <c:pt idx="5798">
                  <c:v>1429</c:v>
                </c:pt>
                <c:pt idx="5799">
                  <c:v>1429</c:v>
                </c:pt>
                <c:pt idx="5800">
                  <c:v>1429</c:v>
                </c:pt>
                <c:pt idx="5801">
                  <c:v>1429</c:v>
                </c:pt>
                <c:pt idx="5802">
                  <c:v>1429</c:v>
                </c:pt>
                <c:pt idx="5803">
                  <c:v>1429</c:v>
                </c:pt>
                <c:pt idx="5804">
                  <c:v>1429</c:v>
                </c:pt>
                <c:pt idx="5805">
                  <c:v>1430</c:v>
                </c:pt>
                <c:pt idx="5806">
                  <c:v>1431</c:v>
                </c:pt>
                <c:pt idx="5807">
                  <c:v>1431</c:v>
                </c:pt>
                <c:pt idx="5808">
                  <c:v>1431</c:v>
                </c:pt>
                <c:pt idx="5809">
                  <c:v>1431</c:v>
                </c:pt>
                <c:pt idx="5810">
                  <c:v>1431</c:v>
                </c:pt>
                <c:pt idx="5811">
                  <c:v>1431</c:v>
                </c:pt>
                <c:pt idx="5812">
                  <c:v>1431</c:v>
                </c:pt>
                <c:pt idx="5813">
                  <c:v>1431</c:v>
                </c:pt>
                <c:pt idx="5814">
                  <c:v>1431</c:v>
                </c:pt>
                <c:pt idx="5815">
                  <c:v>1431</c:v>
                </c:pt>
                <c:pt idx="5816">
                  <c:v>1432</c:v>
                </c:pt>
                <c:pt idx="5817">
                  <c:v>1432</c:v>
                </c:pt>
                <c:pt idx="5818">
                  <c:v>1433</c:v>
                </c:pt>
                <c:pt idx="5819">
                  <c:v>1434</c:v>
                </c:pt>
                <c:pt idx="5820">
                  <c:v>1434</c:v>
                </c:pt>
                <c:pt idx="5821">
                  <c:v>1434</c:v>
                </c:pt>
                <c:pt idx="5822">
                  <c:v>1434</c:v>
                </c:pt>
                <c:pt idx="5823">
                  <c:v>1435</c:v>
                </c:pt>
                <c:pt idx="5824">
                  <c:v>1436</c:v>
                </c:pt>
                <c:pt idx="5825">
                  <c:v>1437</c:v>
                </c:pt>
                <c:pt idx="5826">
                  <c:v>1438</c:v>
                </c:pt>
                <c:pt idx="5827">
                  <c:v>1438</c:v>
                </c:pt>
                <c:pt idx="5828">
                  <c:v>1439</c:v>
                </c:pt>
                <c:pt idx="5829">
                  <c:v>1439</c:v>
                </c:pt>
                <c:pt idx="5830">
                  <c:v>1440</c:v>
                </c:pt>
                <c:pt idx="5831">
                  <c:v>1440</c:v>
                </c:pt>
                <c:pt idx="5832">
                  <c:v>1440</c:v>
                </c:pt>
                <c:pt idx="5833">
                  <c:v>1440</c:v>
                </c:pt>
                <c:pt idx="5834">
                  <c:v>1440</c:v>
                </c:pt>
                <c:pt idx="5835">
                  <c:v>1440</c:v>
                </c:pt>
                <c:pt idx="5836">
                  <c:v>1440</c:v>
                </c:pt>
                <c:pt idx="5837">
                  <c:v>1440</c:v>
                </c:pt>
                <c:pt idx="5838">
                  <c:v>1440</c:v>
                </c:pt>
                <c:pt idx="5839">
                  <c:v>1440</c:v>
                </c:pt>
                <c:pt idx="5840">
                  <c:v>1440</c:v>
                </c:pt>
                <c:pt idx="5841">
                  <c:v>1441</c:v>
                </c:pt>
                <c:pt idx="5842">
                  <c:v>1442</c:v>
                </c:pt>
                <c:pt idx="5843">
                  <c:v>1442</c:v>
                </c:pt>
                <c:pt idx="5844">
                  <c:v>1442</c:v>
                </c:pt>
                <c:pt idx="5845">
                  <c:v>1442</c:v>
                </c:pt>
                <c:pt idx="5846">
                  <c:v>1442</c:v>
                </c:pt>
                <c:pt idx="5847">
                  <c:v>1442</c:v>
                </c:pt>
                <c:pt idx="5848">
                  <c:v>1443</c:v>
                </c:pt>
                <c:pt idx="5849">
                  <c:v>1444</c:v>
                </c:pt>
                <c:pt idx="5850">
                  <c:v>1444</c:v>
                </c:pt>
                <c:pt idx="5851">
                  <c:v>1444</c:v>
                </c:pt>
                <c:pt idx="5852">
                  <c:v>1444</c:v>
                </c:pt>
                <c:pt idx="5853">
                  <c:v>1444</c:v>
                </c:pt>
                <c:pt idx="5854">
                  <c:v>1444</c:v>
                </c:pt>
                <c:pt idx="5855">
                  <c:v>1444</c:v>
                </c:pt>
                <c:pt idx="5856">
                  <c:v>1444</c:v>
                </c:pt>
                <c:pt idx="5857">
                  <c:v>1444</c:v>
                </c:pt>
                <c:pt idx="5858">
                  <c:v>1444</c:v>
                </c:pt>
                <c:pt idx="5859">
                  <c:v>1444</c:v>
                </c:pt>
                <c:pt idx="5860">
                  <c:v>1444</c:v>
                </c:pt>
                <c:pt idx="5861">
                  <c:v>1444</c:v>
                </c:pt>
                <c:pt idx="5862">
                  <c:v>1444</c:v>
                </c:pt>
                <c:pt idx="5863">
                  <c:v>1444</c:v>
                </c:pt>
                <c:pt idx="5864">
                  <c:v>1444</c:v>
                </c:pt>
                <c:pt idx="5865">
                  <c:v>1444</c:v>
                </c:pt>
                <c:pt idx="5866">
                  <c:v>1444</c:v>
                </c:pt>
                <c:pt idx="5867">
                  <c:v>1444</c:v>
                </c:pt>
                <c:pt idx="5868">
                  <c:v>1444</c:v>
                </c:pt>
                <c:pt idx="5869">
                  <c:v>1444</c:v>
                </c:pt>
                <c:pt idx="5870">
                  <c:v>1444</c:v>
                </c:pt>
                <c:pt idx="5871">
                  <c:v>1444</c:v>
                </c:pt>
                <c:pt idx="5872">
                  <c:v>1445</c:v>
                </c:pt>
                <c:pt idx="5873">
                  <c:v>1445</c:v>
                </c:pt>
                <c:pt idx="5874">
                  <c:v>1445</c:v>
                </c:pt>
                <c:pt idx="5875">
                  <c:v>1445</c:v>
                </c:pt>
                <c:pt idx="5876">
                  <c:v>1445</c:v>
                </c:pt>
                <c:pt idx="5877">
                  <c:v>1445</c:v>
                </c:pt>
                <c:pt idx="5878">
                  <c:v>1445</c:v>
                </c:pt>
                <c:pt idx="5879">
                  <c:v>1445</c:v>
                </c:pt>
                <c:pt idx="5880">
                  <c:v>1446</c:v>
                </c:pt>
                <c:pt idx="5881">
                  <c:v>1446</c:v>
                </c:pt>
                <c:pt idx="5882">
                  <c:v>1447</c:v>
                </c:pt>
                <c:pt idx="5883">
                  <c:v>1447</c:v>
                </c:pt>
                <c:pt idx="5884">
                  <c:v>1447</c:v>
                </c:pt>
                <c:pt idx="5885">
                  <c:v>1447</c:v>
                </c:pt>
                <c:pt idx="5886">
                  <c:v>1447</c:v>
                </c:pt>
                <c:pt idx="5887">
                  <c:v>1447</c:v>
                </c:pt>
                <c:pt idx="5888">
                  <c:v>1447</c:v>
                </c:pt>
                <c:pt idx="5889">
                  <c:v>1447</c:v>
                </c:pt>
                <c:pt idx="5890">
                  <c:v>1447</c:v>
                </c:pt>
                <c:pt idx="5891">
                  <c:v>1447</c:v>
                </c:pt>
                <c:pt idx="5892">
                  <c:v>1447</c:v>
                </c:pt>
                <c:pt idx="5893">
                  <c:v>1447</c:v>
                </c:pt>
                <c:pt idx="5894">
                  <c:v>1447</c:v>
                </c:pt>
                <c:pt idx="5895">
                  <c:v>1448</c:v>
                </c:pt>
                <c:pt idx="5896">
                  <c:v>1449</c:v>
                </c:pt>
                <c:pt idx="5897">
                  <c:v>1449</c:v>
                </c:pt>
                <c:pt idx="5898">
                  <c:v>1449</c:v>
                </c:pt>
                <c:pt idx="5899">
                  <c:v>1449</c:v>
                </c:pt>
                <c:pt idx="5900">
                  <c:v>1449</c:v>
                </c:pt>
                <c:pt idx="5901">
                  <c:v>1449</c:v>
                </c:pt>
                <c:pt idx="5902">
                  <c:v>1449</c:v>
                </c:pt>
                <c:pt idx="5903">
                  <c:v>1449</c:v>
                </c:pt>
                <c:pt idx="5904">
                  <c:v>1449</c:v>
                </c:pt>
                <c:pt idx="5905">
                  <c:v>1449</c:v>
                </c:pt>
                <c:pt idx="5906">
                  <c:v>1450</c:v>
                </c:pt>
                <c:pt idx="5907">
                  <c:v>1450</c:v>
                </c:pt>
                <c:pt idx="5908">
                  <c:v>1451</c:v>
                </c:pt>
                <c:pt idx="5909">
                  <c:v>1451</c:v>
                </c:pt>
                <c:pt idx="5910">
                  <c:v>1452</c:v>
                </c:pt>
                <c:pt idx="5911">
                  <c:v>1452</c:v>
                </c:pt>
                <c:pt idx="5912">
                  <c:v>1452</c:v>
                </c:pt>
                <c:pt idx="5913">
                  <c:v>1452</c:v>
                </c:pt>
                <c:pt idx="5914">
                  <c:v>1452</c:v>
                </c:pt>
                <c:pt idx="5915">
                  <c:v>1452</c:v>
                </c:pt>
                <c:pt idx="5916">
                  <c:v>1452</c:v>
                </c:pt>
                <c:pt idx="5917">
                  <c:v>1452</c:v>
                </c:pt>
                <c:pt idx="5918">
                  <c:v>1452</c:v>
                </c:pt>
                <c:pt idx="5919">
                  <c:v>1453</c:v>
                </c:pt>
                <c:pt idx="5920">
                  <c:v>1453</c:v>
                </c:pt>
                <c:pt idx="5921">
                  <c:v>1453</c:v>
                </c:pt>
                <c:pt idx="5922">
                  <c:v>1453</c:v>
                </c:pt>
                <c:pt idx="5923">
                  <c:v>1453</c:v>
                </c:pt>
                <c:pt idx="5924">
                  <c:v>1453</c:v>
                </c:pt>
                <c:pt idx="5925">
                  <c:v>1453</c:v>
                </c:pt>
                <c:pt idx="5926">
                  <c:v>1453</c:v>
                </c:pt>
                <c:pt idx="5927">
                  <c:v>1454</c:v>
                </c:pt>
                <c:pt idx="5928">
                  <c:v>1454</c:v>
                </c:pt>
                <c:pt idx="5929">
                  <c:v>1454</c:v>
                </c:pt>
                <c:pt idx="5930">
                  <c:v>1455</c:v>
                </c:pt>
                <c:pt idx="5931">
                  <c:v>1456</c:v>
                </c:pt>
                <c:pt idx="5932">
                  <c:v>1456</c:v>
                </c:pt>
                <c:pt idx="5933">
                  <c:v>1456</c:v>
                </c:pt>
                <c:pt idx="5934">
                  <c:v>1456</c:v>
                </c:pt>
                <c:pt idx="5935">
                  <c:v>1457</c:v>
                </c:pt>
                <c:pt idx="5936">
                  <c:v>1457</c:v>
                </c:pt>
                <c:pt idx="5937">
                  <c:v>1458</c:v>
                </c:pt>
                <c:pt idx="5938">
                  <c:v>1458</c:v>
                </c:pt>
                <c:pt idx="5939">
                  <c:v>1458</c:v>
                </c:pt>
                <c:pt idx="5940">
                  <c:v>1458</c:v>
                </c:pt>
                <c:pt idx="5941">
                  <c:v>1458</c:v>
                </c:pt>
                <c:pt idx="5942">
                  <c:v>1458</c:v>
                </c:pt>
                <c:pt idx="5943">
                  <c:v>1458</c:v>
                </c:pt>
                <c:pt idx="5944">
                  <c:v>1458</c:v>
                </c:pt>
                <c:pt idx="5945">
                  <c:v>1458</c:v>
                </c:pt>
                <c:pt idx="5946">
                  <c:v>1459</c:v>
                </c:pt>
                <c:pt idx="5947">
                  <c:v>1459</c:v>
                </c:pt>
                <c:pt idx="5948">
                  <c:v>1459</c:v>
                </c:pt>
                <c:pt idx="5949">
                  <c:v>1459</c:v>
                </c:pt>
                <c:pt idx="5950">
                  <c:v>1459</c:v>
                </c:pt>
                <c:pt idx="5951">
                  <c:v>1459</c:v>
                </c:pt>
                <c:pt idx="5952">
                  <c:v>1460</c:v>
                </c:pt>
                <c:pt idx="5953">
                  <c:v>1460</c:v>
                </c:pt>
                <c:pt idx="5954">
                  <c:v>1460</c:v>
                </c:pt>
                <c:pt idx="5955">
                  <c:v>1460</c:v>
                </c:pt>
                <c:pt idx="5956">
                  <c:v>1460</c:v>
                </c:pt>
                <c:pt idx="5957">
                  <c:v>1461</c:v>
                </c:pt>
                <c:pt idx="5958">
                  <c:v>1461</c:v>
                </c:pt>
                <c:pt idx="5959">
                  <c:v>1461</c:v>
                </c:pt>
                <c:pt idx="5960">
                  <c:v>1461</c:v>
                </c:pt>
                <c:pt idx="5961">
                  <c:v>1462</c:v>
                </c:pt>
                <c:pt idx="5962">
                  <c:v>1462</c:v>
                </c:pt>
                <c:pt idx="5963">
                  <c:v>1463</c:v>
                </c:pt>
                <c:pt idx="5964">
                  <c:v>1463</c:v>
                </c:pt>
                <c:pt idx="5965">
                  <c:v>1464</c:v>
                </c:pt>
                <c:pt idx="5966">
                  <c:v>1464</c:v>
                </c:pt>
                <c:pt idx="5967">
                  <c:v>1464</c:v>
                </c:pt>
                <c:pt idx="5968">
                  <c:v>1465</c:v>
                </c:pt>
                <c:pt idx="5969">
                  <c:v>1465</c:v>
                </c:pt>
                <c:pt idx="5970">
                  <c:v>1466</c:v>
                </c:pt>
                <c:pt idx="5971">
                  <c:v>1467</c:v>
                </c:pt>
                <c:pt idx="5972">
                  <c:v>1467</c:v>
                </c:pt>
                <c:pt idx="5973">
                  <c:v>1467</c:v>
                </c:pt>
                <c:pt idx="5974">
                  <c:v>1467</c:v>
                </c:pt>
                <c:pt idx="5975">
                  <c:v>1468</c:v>
                </c:pt>
                <c:pt idx="5976">
                  <c:v>1468</c:v>
                </c:pt>
                <c:pt idx="5977">
                  <c:v>1468</c:v>
                </c:pt>
                <c:pt idx="5978">
                  <c:v>1469</c:v>
                </c:pt>
                <c:pt idx="5979">
                  <c:v>1469</c:v>
                </c:pt>
                <c:pt idx="5980">
                  <c:v>1469</c:v>
                </c:pt>
                <c:pt idx="5981">
                  <c:v>1469</c:v>
                </c:pt>
                <c:pt idx="5982">
                  <c:v>1469</c:v>
                </c:pt>
                <c:pt idx="5983">
                  <c:v>1470</c:v>
                </c:pt>
                <c:pt idx="5984">
                  <c:v>1470</c:v>
                </c:pt>
                <c:pt idx="5985">
                  <c:v>1470</c:v>
                </c:pt>
                <c:pt idx="5986">
                  <c:v>1470</c:v>
                </c:pt>
                <c:pt idx="5987">
                  <c:v>1471</c:v>
                </c:pt>
                <c:pt idx="5988">
                  <c:v>1472</c:v>
                </c:pt>
                <c:pt idx="5989">
                  <c:v>1473</c:v>
                </c:pt>
                <c:pt idx="5990">
                  <c:v>1473</c:v>
                </c:pt>
                <c:pt idx="5991">
                  <c:v>1473</c:v>
                </c:pt>
                <c:pt idx="5992">
                  <c:v>1474</c:v>
                </c:pt>
                <c:pt idx="5993">
                  <c:v>1474</c:v>
                </c:pt>
                <c:pt idx="5994">
                  <c:v>1474</c:v>
                </c:pt>
                <c:pt idx="5995">
                  <c:v>1474</c:v>
                </c:pt>
                <c:pt idx="5996">
                  <c:v>1474</c:v>
                </c:pt>
                <c:pt idx="5997">
                  <c:v>1474</c:v>
                </c:pt>
                <c:pt idx="5998">
                  <c:v>1475</c:v>
                </c:pt>
                <c:pt idx="5999">
                  <c:v>1476</c:v>
                </c:pt>
                <c:pt idx="6000">
                  <c:v>1476</c:v>
                </c:pt>
                <c:pt idx="6001">
                  <c:v>1477</c:v>
                </c:pt>
                <c:pt idx="6002">
                  <c:v>1478</c:v>
                </c:pt>
                <c:pt idx="6003">
                  <c:v>1478</c:v>
                </c:pt>
                <c:pt idx="6004">
                  <c:v>1478</c:v>
                </c:pt>
                <c:pt idx="6005">
                  <c:v>1478</c:v>
                </c:pt>
                <c:pt idx="6006">
                  <c:v>1478</c:v>
                </c:pt>
                <c:pt idx="6007">
                  <c:v>1478</c:v>
                </c:pt>
                <c:pt idx="6008">
                  <c:v>1478</c:v>
                </c:pt>
                <c:pt idx="6009">
                  <c:v>1479</c:v>
                </c:pt>
                <c:pt idx="6010">
                  <c:v>1480</c:v>
                </c:pt>
                <c:pt idx="6011">
                  <c:v>1480</c:v>
                </c:pt>
                <c:pt idx="6012">
                  <c:v>1480</c:v>
                </c:pt>
                <c:pt idx="6013">
                  <c:v>1481</c:v>
                </c:pt>
                <c:pt idx="6014">
                  <c:v>1482</c:v>
                </c:pt>
                <c:pt idx="6015">
                  <c:v>1482</c:v>
                </c:pt>
                <c:pt idx="6016">
                  <c:v>1483</c:v>
                </c:pt>
                <c:pt idx="6017">
                  <c:v>1483</c:v>
                </c:pt>
                <c:pt idx="6018">
                  <c:v>1483</c:v>
                </c:pt>
                <c:pt idx="6019">
                  <c:v>1483</c:v>
                </c:pt>
                <c:pt idx="6020">
                  <c:v>1484</c:v>
                </c:pt>
                <c:pt idx="6021">
                  <c:v>1484</c:v>
                </c:pt>
                <c:pt idx="6022">
                  <c:v>1484</c:v>
                </c:pt>
                <c:pt idx="6023">
                  <c:v>1485</c:v>
                </c:pt>
                <c:pt idx="6024">
                  <c:v>1485</c:v>
                </c:pt>
                <c:pt idx="6025">
                  <c:v>1485</c:v>
                </c:pt>
                <c:pt idx="6026">
                  <c:v>1485</c:v>
                </c:pt>
                <c:pt idx="6027">
                  <c:v>1485</c:v>
                </c:pt>
                <c:pt idx="6028">
                  <c:v>1485</c:v>
                </c:pt>
                <c:pt idx="6029">
                  <c:v>1486</c:v>
                </c:pt>
                <c:pt idx="6030">
                  <c:v>1486</c:v>
                </c:pt>
                <c:pt idx="6031">
                  <c:v>1486</c:v>
                </c:pt>
                <c:pt idx="6032">
                  <c:v>1486</c:v>
                </c:pt>
                <c:pt idx="6033">
                  <c:v>1487</c:v>
                </c:pt>
                <c:pt idx="6034">
                  <c:v>1487</c:v>
                </c:pt>
                <c:pt idx="6035">
                  <c:v>1487</c:v>
                </c:pt>
                <c:pt idx="6036">
                  <c:v>1487</c:v>
                </c:pt>
                <c:pt idx="6037">
                  <c:v>1487</c:v>
                </c:pt>
                <c:pt idx="6038">
                  <c:v>1487</c:v>
                </c:pt>
                <c:pt idx="6039">
                  <c:v>1487</c:v>
                </c:pt>
                <c:pt idx="6040">
                  <c:v>1488</c:v>
                </c:pt>
                <c:pt idx="6041">
                  <c:v>1488</c:v>
                </c:pt>
                <c:pt idx="6042">
                  <c:v>1488</c:v>
                </c:pt>
                <c:pt idx="6043">
                  <c:v>1489</c:v>
                </c:pt>
                <c:pt idx="6044">
                  <c:v>1489</c:v>
                </c:pt>
                <c:pt idx="6045">
                  <c:v>1489</c:v>
                </c:pt>
                <c:pt idx="6046">
                  <c:v>1489</c:v>
                </c:pt>
                <c:pt idx="6047">
                  <c:v>1489</c:v>
                </c:pt>
                <c:pt idx="6048">
                  <c:v>1489</c:v>
                </c:pt>
                <c:pt idx="6049">
                  <c:v>1489</c:v>
                </c:pt>
                <c:pt idx="6050">
                  <c:v>1489</c:v>
                </c:pt>
                <c:pt idx="6051">
                  <c:v>1489</c:v>
                </c:pt>
                <c:pt idx="6052">
                  <c:v>1490</c:v>
                </c:pt>
                <c:pt idx="6053">
                  <c:v>1491</c:v>
                </c:pt>
                <c:pt idx="6054">
                  <c:v>1491</c:v>
                </c:pt>
                <c:pt idx="6055">
                  <c:v>1491</c:v>
                </c:pt>
                <c:pt idx="6056">
                  <c:v>1491</c:v>
                </c:pt>
                <c:pt idx="6057">
                  <c:v>1492</c:v>
                </c:pt>
                <c:pt idx="6058">
                  <c:v>1493</c:v>
                </c:pt>
                <c:pt idx="6059">
                  <c:v>1493</c:v>
                </c:pt>
                <c:pt idx="6060">
                  <c:v>1494</c:v>
                </c:pt>
                <c:pt idx="6061">
                  <c:v>1494</c:v>
                </c:pt>
                <c:pt idx="6062">
                  <c:v>1495</c:v>
                </c:pt>
                <c:pt idx="6063">
                  <c:v>1495</c:v>
                </c:pt>
                <c:pt idx="6064">
                  <c:v>1495</c:v>
                </c:pt>
                <c:pt idx="6065">
                  <c:v>1495</c:v>
                </c:pt>
                <c:pt idx="6066">
                  <c:v>1495</c:v>
                </c:pt>
                <c:pt idx="6067">
                  <c:v>1495</c:v>
                </c:pt>
                <c:pt idx="6068">
                  <c:v>1495</c:v>
                </c:pt>
                <c:pt idx="6069">
                  <c:v>1495</c:v>
                </c:pt>
                <c:pt idx="6070">
                  <c:v>1496</c:v>
                </c:pt>
                <c:pt idx="6071">
                  <c:v>1496</c:v>
                </c:pt>
                <c:pt idx="6072">
                  <c:v>1496</c:v>
                </c:pt>
                <c:pt idx="6073">
                  <c:v>1496</c:v>
                </c:pt>
                <c:pt idx="6074">
                  <c:v>1496</c:v>
                </c:pt>
                <c:pt idx="6075">
                  <c:v>1496</c:v>
                </c:pt>
                <c:pt idx="6076">
                  <c:v>1496</c:v>
                </c:pt>
                <c:pt idx="6077">
                  <c:v>1496</c:v>
                </c:pt>
                <c:pt idx="6078">
                  <c:v>1496</c:v>
                </c:pt>
                <c:pt idx="6079">
                  <c:v>1497</c:v>
                </c:pt>
                <c:pt idx="6080">
                  <c:v>1498</c:v>
                </c:pt>
                <c:pt idx="6081">
                  <c:v>1498</c:v>
                </c:pt>
                <c:pt idx="6082">
                  <c:v>1498</c:v>
                </c:pt>
                <c:pt idx="6083">
                  <c:v>1498</c:v>
                </c:pt>
                <c:pt idx="6084">
                  <c:v>1498</c:v>
                </c:pt>
                <c:pt idx="6085">
                  <c:v>1498</c:v>
                </c:pt>
                <c:pt idx="6086">
                  <c:v>1498</c:v>
                </c:pt>
                <c:pt idx="6087">
                  <c:v>1498</c:v>
                </c:pt>
                <c:pt idx="6088">
                  <c:v>1498</c:v>
                </c:pt>
                <c:pt idx="6089">
                  <c:v>1498</c:v>
                </c:pt>
                <c:pt idx="6090">
                  <c:v>1498</c:v>
                </c:pt>
                <c:pt idx="6091">
                  <c:v>1498</c:v>
                </c:pt>
                <c:pt idx="6092">
                  <c:v>1498</c:v>
                </c:pt>
                <c:pt idx="6093">
                  <c:v>1498</c:v>
                </c:pt>
                <c:pt idx="6094">
                  <c:v>1498</c:v>
                </c:pt>
                <c:pt idx="6095">
                  <c:v>1498</c:v>
                </c:pt>
                <c:pt idx="6096">
                  <c:v>1498</c:v>
                </c:pt>
                <c:pt idx="6097">
                  <c:v>1498</c:v>
                </c:pt>
                <c:pt idx="6098">
                  <c:v>1498</c:v>
                </c:pt>
                <c:pt idx="6099">
                  <c:v>1498</c:v>
                </c:pt>
                <c:pt idx="6100">
                  <c:v>1499</c:v>
                </c:pt>
                <c:pt idx="6101">
                  <c:v>1499</c:v>
                </c:pt>
                <c:pt idx="6102">
                  <c:v>1500</c:v>
                </c:pt>
                <c:pt idx="6103">
                  <c:v>1500</c:v>
                </c:pt>
                <c:pt idx="6104">
                  <c:v>1500</c:v>
                </c:pt>
                <c:pt idx="6105">
                  <c:v>1500</c:v>
                </c:pt>
                <c:pt idx="6106">
                  <c:v>1500</c:v>
                </c:pt>
                <c:pt idx="6107">
                  <c:v>1500</c:v>
                </c:pt>
                <c:pt idx="6108">
                  <c:v>1501</c:v>
                </c:pt>
                <c:pt idx="6109">
                  <c:v>1501</c:v>
                </c:pt>
                <c:pt idx="6110">
                  <c:v>1501</c:v>
                </c:pt>
                <c:pt idx="6111">
                  <c:v>1501</c:v>
                </c:pt>
                <c:pt idx="6112">
                  <c:v>1501</c:v>
                </c:pt>
                <c:pt idx="6113">
                  <c:v>1501</c:v>
                </c:pt>
                <c:pt idx="6114">
                  <c:v>1501</c:v>
                </c:pt>
                <c:pt idx="6115">
                  <c:v>1502</c:v>
                </c:pt>
                <c:pt idx="6116">
                  <c:v>1502</c:v>
                </c:pt>
                <c:pt idx="6117">
                  <c:v>1502</c:v>
                </c:pt>
                <c:pt idx="6118">
                  <c:v>1503</c:v>
                </c:pt>
                <c:pt idx="6119">
                  <c:v>1503</c:v>
                </c:pt>
                <c:pt idx="6120">
                  <c:v>1504</c:v>
                </c:pt>
                <c:pt idx="6121">
                  <c:v>1504</c:v>
                </c:pt>
                <c:pt idx="6122">
                  <c:v>1504</c:v>
                </c:pt>
                <c:pt idx="6123">
                  <c:v>1504</c:v>
                </c:pt>
                <c:pt idx="6124">
                  <c:v>1504</c:v>
                </c:pt>
                <c:pt idx="6125">
                  <c:v>1504</c:v>
                </c:pt>
                <c:pt idx="6126">
                  <c:v>1504</c:v>
                </c:pt>
                <c:pt idx="6127">
                  <c:v>1505</c:v>
                </c:pt>
                <c:pt idx="6128">
                  <c:v>1505</c:v>
                </c:pt>
                <c:pt idx="6129">
                  <c:v>1505</c:v>
                </c:pt>
                <c:pt idx="6130">
                  <c:v>1505</c:v>
                </c:pt>
                <c:pt idx="6131">
                  <c:v>1505</c:v>
                </c:pt>
                <c:pt idx="6132">
                  <c:v>1505</c:v>
                </c:pt>
                <c:pt idx="6133">
                  <c:v>1505</c:v>
                </c:pt>
                <c:pt idx="6134">
                  <c:v>1505</c:v>
                </c:pt>
                <c:pt idx="6135">
                  <c:v>1505</c:v>
                </c:pt>
                <c:pt idx="6136">
                  <c:v>1505</c:v>
                </c:pt>
                <c:pt idx="6137">
                  <c:v>1505</c:v>
                </c:pt>
                <c:pt idx="6138">
                  <c:v>1505</c:v>
                </c:pt>
                <c:pt idx="6139">
                  <c:v>1505</c:v>
                </c:pt>
                <c:pt idx="6140">
                  <c:v>1505</c:v>
                </c:pt>
                <c:pt idx="6141">
                  <c:v>1506</c:v>
                </c:pt>
                <c:pt idx="6142">
                  <c:v>1507</c:v>
                </c:pt>
                <c:pt idx="6143">
                  <c:v>1507</c:v>
                </c:pt>
                <c:pt idx="6144">
                  <c:v>1507</c:v>
                </c:pt>
                <c:pt idx="6145">
                  <c:v>1508</c:v>
                </c:pt>
                <c:pt idx="6146">
                  <c:v>1508</c:v>
                </c:pt>
                <c:pt idx="6147">
                  <c:v>1508</c:v>
                </c:pt>
                <c:pt idx="6148">
                  <c:v>1508</c:v>
                </c:pt>
                <c:pt idx="6149">
                  <c:v>1508</c:v>
                </c:pt>
                <c:pt idx="6150">
                  <c:v>1509</c:v>
                </c:pt>
                <c:pt idx="6151">
                  <c:v>1509</c:v>
                </c:pt>
                <c:pt idx="6152">
                  <c:v>1509</c:v>
                </c:pt>
                <c:pt idx="6153">
                  <c:v>1509</c:v>
                </c:pt>
                <c:pt idx="6154">
                  <c:v>1509</c:v>
                </c:pt>
                <c:pt idx="6155">
                  <c:v>1509</c:v>
                </c:pt>
                <c:pt idx="6156">
                  <c:v>1509</c:v>
                </c:pt>
                <c:pt idx="6157">
                  <c:v>1510</c:v>
                </c:pt>
                <c:pt idx="6158">
                  <c:v>1510</c:v>
                </c:pt>
                <c:pt idx="6159">
                  <c:v>1511</c:v>
                </c:pt>
                <c:pt idx="6160">
                  <c:v>1512</c:v>
                </c:pt>
                <c:pt idx="6161">
                  <c:v>1512</c:v>
                </c:pt>
                <c:pt idx="6162">
                  <c:v>1512</c:v>
                </c:pt>
                <c:pt idx="6163">
                  <c:v>1513</c:v>
                </c:pt>
                <c:pt idx="6164">
                  <c:v>1514</c:v>
                </c:pt>
                <c:pt idx="6165">
                  <c:v>1514</c:v>
                </c:pt>
                <c:pt idx="6166">
                  <c:v>1514</c:v>
                </c:pt>
                <c:pt idx="6167">
                  <c:v>1515</c:v>
                </c:pt>
                <c:pt idx="6168">
                  <c:v>1515</c:v>
                </c:pt>
                <c:pt idx="6169">
                  <c:v>1515</c:v>
                </c:pt>
                <c:pt idx="6170">
                  <c:v>1515</c:v>
                </c:pt>
                <c:pt idx="6171">
                  <c:v>1515</c:v>
                </c:pt>
                <c:pt idx="6172">
                  <c:v>1516</c:v>
                </c:pt>
                <c:pt idx="6173">
                  <c:v>1517</c:v>
                </c:pt>
                <c:pt idx="6174">
                  <c:v>1518</c:v>
                </c:pt>
                <c:pt idx="6175">
                  <c:v>1519</c:v>
                </c:pt>
                <c:pt idx="6176">
                  <c:v>1519</c:v>
                </c:pt>
                <c:pt idx="6177">
                  <c:v>1519</c:v>
                </c:pt>
                <c:pt idx="6178">
                  <c:v>1520</c:v>
                </c:pt>
                <c:pt idx="6179">
                  <c:v>1520</c:v>
                </c:pt>
                <c:pt idx="6180">
                  <c:v>1520</c:v>
                </c:pt>
                <c:pt idx="6181">
                  <c:v>1520</c:v>
                </c:pt>
                <c:pt idx="6182">
                  <c:v>1521</c:v>
                </c:pt>
                <c:pt idx="6183">
                  <c:v>1521</c:v>
                </c:pt>
                <c:pt idx="6184">
                  <c:v>1522</c:v>
                </c:pt>
                <c:pt idx="6185">
                  <c:v>1522</c:v>
                </c:pt>
                <c:pt idx="6186">
                  <c:v>1522</c:v>
                </c:pt>
                <c:pt idx="6187">
                  <c:v>1522</c:v>
                </c:pt>
                <c:pt idx="6188">
                  <c:v>1522</c:v>
                </c:pt>
                <c:pt idx="6189">
                  <c:v>1522</c:v>
                </c:pt>
                <c:pt idx="6190">
                  <c:v>1523</c:v>
                </c:pt>
                <c:pt idx="6191">
                  <c:v>1523</c:v>
                </c:pt>
                <c:pt idx="6192">
                  <c:v>1523</c:v>
                </c:pt>
                <c:pt idx="6193">
                  <c:v>1523</c:v>
                </c:pt>
                <c:pt idx="6194">
                  <c:v>1524</c:v>
                </c:pt>
                <c:pt idx="6195">
                  <c:v>1524</c:v>
                </c:pt>
                <c:pt idx="6196">
                  <c:v>1524</c:v>
                </c:pt>
                <c:pt idx="6197">
                  <c:v>1524</c:v>
                </c:pt>
                <c:pt idx="6198">
                  <c:v>1525</c:v>
                </c:pt>
                <c:pt idx="6199">
                  <c:v>1525</c:v>
                </c:pt>
                <c:pt idx="6200">
                  <c:v>1525</c:v>
                </c:pt>
                <c:pt idx="6201">
                  <c:v>1525</c:v>
                </c:pt>
                <c:pt idx="6202">
                  <c:v>1525</c:v>
                </c:pt>
                <c:pt idx="6203">
                  <c:v>1525</c:v>
                </c:pt>
                <c:pt idx="6204">
                  <c:v>1525</c:v>
                </c:pt>
                <c:pt idx="6205">
                  <c:v>1525</c:v>
                </c:pt>
                <c:pt idx="6206">
                  <c:v>1526</c:v>
                </c:pt>
                <c:pt idx="6207">
                  <c:v>1526</c:v>
                </c:pt>
                <c:pt idx="6208">
                  <c:v>1526</c:v>
                </c:pt>
                <c:pt idx="6209">
                  <c:v>1527</c:v>
                </c:pt>
                <c:pt idx="6210">
                  <c:v>1527</c:v>
                </c:pt>
                <c:pt idx="6211">
                  <c:v>1528</c:v>
                </c:pt>
                <c:pt idx="6212">
                  <c:v>1528</c:v>
                </c:pt>
                <c:pt idx="6213">
                  <c:v>1528</c:v>
                </c:pt>
                <c:pt idx="6214">
                  <c:v>1528</c:v>
                </c:pt>
                <c:pt idx="6215">
                  <c:v>1528</c:v>
                </c:pt>
                <c:pt idx="6216">
                  <c:v>1529</c:v>
                </c:pt>
                <c:pt idx="6217">
                  <c:v>1529</c:v>
                </c:pt>
                <c:pt idx="6218">
                  <c:v>1529</c:v>
                </c:pt>
                <c:pt idx="6219">
                  <c:v>1529</c:v>
                </c:pt>
                <c:pt idx="6220">
                  <c:v>1529</c:v>
                </c:pt>
                <c:pt idx="6221">
                  <c:v>1529</c:v>
                </c:pt>
                <c:pt idx="6222">
                  <c:v>1529</c:v>
                </c:pt>
                <c:pt idx="6223">
                  <c:v>1529</c:v>
                </c:pt>
                <c:pt idx="6224">
                  <c:v>1529</c:v>
                </c:pt>
                <c:pt idx="6225">
                  <c:v>1530</c:v>
                </c:pt>
                <c:pt idx="6226">
                  <c:v>1531</c:v>
                </c:pt>
                <c:pt idx="6227">
                  <c:v>1531</c:v>
                </c:pt>
                <c:pt idx="6228">
                  <c:v>1532</c:v>
                </c:pt>
                <c:pt idx="6229">
                  <c:v>1533</c:v>
                </c:pt>
                <c:pt idx="6230">
                  <c:v>1533</c:v>
                </c:pt>
                <c:pt idx="6231">
                  <c:v>1533</c:v>
                </c:pt>
                <c:pt idx="6232">
                  <c:v>1533</c:v>
                </c:pt>
                <c:pt idx="6233">
                  <c:v>1533</c:v>
                </c:pt>
                <c:pt idx="6234">
                  <c:v>1534</c:v>
                </c:pt>
                <c:pt idx="6235">
                  <c:v>1534</c:v>
                </c:pt>
                <c:pt idx="6236">
                  <c:v>1535</c:v>
                </c:pt>
                <c:pt idx="6237">
                  <c:v>1536</c:v>
                </c:pt>
                <c:pt idx="6238">
                  <c:v>1536</c:v>
                </c:pt>
                <c:pt idx="6239">
                  <c:v>1537</c:v>
                </c:pt>
                <c:pt idx="6240">
                  <c:v>1537</c:v>
                </c:pt>
                <c:pt idx="6241">
                  <c:v>1537</c:v>
                </c:pt>
                <c:pt idx="6242">
                  <c:v>1537</c:v>
                </c:pt>
                <c:pt idx="6243">
                  <c:v>1538</c:v>
                </c:pt>
                <c:pt idx="6244">
                  <c:v>1538</c:v>
                </c:pt>
                <c:pt idx="6245">
                  <c:v>1538</c:v>
                </c:pt>
                <c:pt idx="6246">
                  <c:v>1538</c:v>
                </c:pt>
                <c:pt idx="6247">
                  <c:v>1538</c:v>
                </c:pt>
                <c:pt idx="6248">
                  <c:v>1538</c:v>
                </c:pt>
                <c:pt idx="6249">
                  <c:v>1539</c:v>
                </c:pt>
                <c:pt idx="6250">
                  <c:v>1540</c:v>
                </c:pt>
                <c:pt idx="6251">
                  <c:v>1540</c:v>
                </c:pt>
                <c:pt idx="6252">
                  <c:v>1541</c:v>
                </c:pt>
                <c:pt idx="6253">
                  <c:v>1541</c:v>
                </c:pt>
                <c:pt idx="6254">
                  <c:v>1542</c:v>
                </c:pt>
                <c:pt idx="6255">
                  <c:v>1542</c:v>
                </c:pt>
                <c:pt idx="6256">
                  <c:v>1543</c:v>
                </c:pt>
                <c:pt idx="6257">
                  <c:v>1543</c:v>
                </c:pt>
                <c:pt idx="6258">
                  <c:v>1543</c:v>
                </c:pt>
                <c:pt idx="6259">
                  <c:v>1543</c:v>
                </c:pt>
                <c:pt idx="6260">
                  <c:v>1543</c:v>
                </c:pt>
                <c:pt idx="6261">
                  <c:v>1543</c:v>
                </c:pt>
                <c:pt idx="6262">
                  <c:v>1543</c:v>
                </c:pt>
                <c:pt idx="6263">
                  <c:v>1543</c:v>
                </c:pt>
                <c:pt idx="6264">
                  <c:v>1544</c:v>
                </c:pt>
                <c:pt idx="6265">
                  <c:v>1545</c:v>
                </c:pt>
                <c:pt idx="6266">
                  <c:v>1546</c:v>
                </c:pt>
                <c:pt idx="6267">
                  <c:v>1547</c:v>
                </c:pt>
                <c:pt idx="6268">
                  <c:v>1547</c:v>
                </c:pt>
                <c:pt idx="6269">
                  <c:v>1547</c:v>
                </c:pt>
                <c:pt idx="6270">
                  <c:v>1547</c:v>
                </c:pt>
                <c:pt idx="6271">
                  <c:v>1547</c:v>
                </c:pt>
                <c:pt idx="6272">
                  <c:v>1547</c:v>
                </c:pt>
                <c:pt idx="6273">
                  <c:v>1547</c:v>
                </c:pt>
                <c:pt idx="6274">
                  <c:v>1547</c:v>
                </c:pt>
                <c:pt idx="6275">
                  <c:v>1547</c:v>
                </c:pt>
                <c:pt idx="6276">
                  <c:v>1547</c:v>
                </c:pt>
                <c:pt idx="6277">
                  <c:v>1547</c:v>
                </c:pt>
                <c:pt idx="6278">
                  <c:v>1547</c:v>
                </c:pt>
                <c:pt idx="6279">
                  <c:v>1547</c:v>
                </c:pt>
                <c:pt idx="6280">
                  <c:v>1547</c:v>
                </c:pt>
                <c:pt idx="6281">
                  <c:v>1547</c:v>
                </c:pt>
                <c:pt idx="6282">
                  <c:v>1547</c:v>
                </c:pt>
                <c:pt idx="6283">
                  <c:v>1547</c:v>
                </c:pt>
                <c:pt idx="6284">
                  <c:v>1547</c:v>
                </c:pt>
                <c:pt idx="6285">
                  <c:v>1547</c:v>
                </c:pt>
                <c:pt idx="6286">
                  <c:v>1547</c:v>
                </c:pt>
                <c:pt idx="6287">
                  <c:v>1547</c:v>
                </c:pt>
                <c:pt idx="6288">
                  <c:v>1547</c:v>
                </c:pt>
                <c:pt idx="6289">
                  <c:v>1547</c:v>
                </c:pt>
                <c:pt idx="6290">
                  <c:v>1547</c:v>
                </c:pt>
                <c:pt idx="6291">
                  <c:v>1547</c:v>
                </c:pt>
                <c:pt idx="6292">
                  <c:v>1547</c:v>
                </c:pt>
                <c:pt idx="6293">
                  <c:v>1547</c:v>
                </c:pt>
                <c:pt idx="6294">
                  <c:v>1547</c:v>
                </c:pt>
                <c:pt idx="6295">
                  <c:v>1547</c:v>
                </c:pt>
                <c:pt idx="6296">
                  <c:v>1547</c:v>
                </c:pt>
                <c:pt idx="6297">
                  <c:v>1547</c:v>
                </c:pt>
                <c:pt idx="6298">
                  <c:v>1547</c:v>
                </c:pt>
                <c:pt idx="6299">
                  <c:v>1547</c:v>
                </c:pt>
                <c:pt idx="6300">
                  <c:v>1547</c:v>
                </c:pt>
                <c:pt idx="6301">
                  <c:v>1547</c:v>
                </c:pt>
                <c:pt idx="6302">
                  <c:v>1547</c:v>
                </c:pt>
                <c:pt idx="6303">
                  <c:v>1547</c:v>
                </c:pt>
                <c:pt idx="6304">
                  <c:v>1548</c:v>
                </c:pt>
                <c:pt idx="6305">
                  <c:v>1548</c:v>
                </c:pt>
                <c:pt idx="6306">
                  <c:v>1548</c:v>
                </c:pt>
                <c:pt idx="6307">
                  <c:v>1548</c:v>
                </c:pt>
                <c:pt idx="6308">
                  <c:v>1548</c:v>
                </c:pt>
                <c:pt idx="6309">
                  <c:v>1549</c:v>
                </c:pt>
                <c:pt idx="6310">
                  <c:v>1549</c:v>
                </c:pt>
                <c:pt idx="6311">
                  <c:v>1549</c:v>
                </c:pt>
                <c:pt idx="6312">
                  <c:v>1550</c:v>
                </c:pt>
                <c:pt idx="6313">
                  <c:v>1550</c:v>
                </c:pt>
                <c:pt idx="6314">
                  <c:v>1550</c:v>
                </c:pt>
                <c:pt idx="6315">
                  <c:v>1550</c:v>
                </c:pt>
                <c:pt idx="6316">
                  <c:v>1550</c:v>
                </c:pt>
                <c:pt idx="6317">
                  <c:v>1550</c:v>
                </c:pt>
                <c:pt idx="6318">
                  <c:v>1550</c:v>
                </c:pt>
                <c:pt idx="6319">
                  <c:v>1550</c:v>
                </c:pt>
                <c:pt idx="6320">
                  <c:v>1550</c:v>
                </c:pt>
                <c:pt idx="6321">
                  <c:v>1550</c:v>
                </c:pt>
                <c:pt idx="6322">
                  <c:v>1550</c:v>
                </c:pt>
                <c:pt idx="6323">
                  <c:v>1550</c:v>
                </c:pt>
                <c:pt idx="6324">
                  <c:v>1551</c:v>
                </c:pt>
                <c:pt idx="6325">
                  <c:v>1551</c:v>
                </c:pt>
                <c:pt idx="6326">
                  <c:v>1551</c:v>
                </c:pt>
                <c:pt idx="6327">
                  <c:v>1551</c:v>
                </c:pt>
                <c:pt idx="6328">
                  <c:v>1551</c:v>
                </c:pt>
                <c:pt idx="6329">
                  <c:v>1551</c:v>
                </c:pt>
                <c:pt idx="6330">
                  <c:v>1552</c:v>
                </c:pt>
                <c:pt idx="6331">
                  <c:v>1552</c:v>
                </c:pt>
                <c:pt idx="6332">
                  <c:v>1553</c:v>
                </c:pt>
                <c:pt idx="6333">
                  <c:v>1553</c:v>
                </c:pt>
                <c:pt idx="6334">
                  <c:v>1553</c:v>
                </c:pt>
                <c:pt idx="6335">
                  <c:v>1553</c:v>
                </c:pt>
                <c:pt idx="6336">
                  <c:v>1553</c:v>
                </c:pt>
                <c:pt idx="6337">
                  <c:v>1553</c:v>
                </c:pt>
                <c:pt idx="6338">
                  <c:v>1553</c:v>
                </c:pt>
                <c:pt idx="6339">
                  <c:v>1553</c:v>
                </c:pt>
                <c:pt idx="6340">
                  <c:v>1553</c:v>
                </c:pt>
                <c:pt idx="6341">
                  <c:v>1553</c:v>
                </c:pt>
                <c:pt idx="6342">
                  <c:v>1553</c:v>
                </c:pt>
                <c:pt idx="6343">
                  <c:v>1553</c:v>
                </c:pt>
                <c:pt idx="6344">
                  <c:v>1553</c:v>
                </c:pt>
                <c:pt idx="6345">
                  <c:v>1553</c:v>
                </c:pt>
                <c:pt idx="6346">
                  <c:v>1554</c:v>
                </c:pt>
                <c:pt idx="6347">
                  <c:v>1554</c:v>
                </c:pt>
                <c:pt idx="6348">
                  <c:v>1554</c:v>
                </c:pt>
                <c:pt idx="6349">
                  <c:v>1555</c:v>
                </c:pt>
                <c:pt idx="6350">
                  <c:v>1555</c:v>
                </c:pt>
                <c:pt idx="6351">
                  <c:v>1555</c:v>
                </c:pt>
                <c:pt idx="6352">
                  <c:v>1556</c:v>
                </c:pt>
                <c:pt idx="6353">
                  <c:v>1556</c:v>
                </c:pt>
                <c:pt idx="6354">
                  <c:v>1557</c:v>
                </c:pt>
                <c:pt idx="6355">
                  <c:v>1557</c:v>
                </c:pt>
                <c:pt idx="6356">
                  <c:v>1557</c:v>
                </c:pt>
                <c:pt idx="6357">
                  <c:v>1557</c:v>
                </c:pt>
                <c:pt idx="6358">
                  <c:v>1558</c:v>
                </c:pt>
                <c:pt idx="6359">
                  <c:v>1559</c:v>
                </c:pt>
                <c:pt idx="6360">
                  <c:v>1560</c:v>
                </c:pt>
                <c:pt idx="6361">
                  <c:v>1561</c:v>
                </c:pt>
                <c:pt idx="6362">
                  <c:v>1561</c:v>
                </c:pt>
                <c:pt idx="6363">
                  <c:v>1561</c:v>
                </c:pt>
                <c:pt idx="6364">
                  <c:v>1561</c:v>
                </c:pt>
                <c:pt idx="6365">
                  <c:v>1562</c:v>
                </c:pt>
                <c:pt idx="6366">
                  <c:v>1563</c:v>
                </c:pt>
                <c:pt idx="6367">
                  <c:v>1564</c:v>
                </c:pt>
                <c:pt idx="6368">
                  <c:v>1564</c:v>
                </c:pt>
                <c:pt idx="6369">
                  <c:v>1564</c:v>
                </c:pt>
                <c:pt idx="6370">
                  <c:v>1564</c:v>
                </c:pt>
                <c:pt idx="6371">
                  <c:v>1565</c:v>
                </c:pt>
                <c:pt idx="6372">
                  <c:v>1565</c:v>
                </c:pt>
                <c:pt idx="6373">
                  <c:v>1566</c:v>
                </c:pt>
                <c:pt idx="6374">
                  <c:v>1566</c:v>
                </c:pt>
                <c:pt idx="6375">
                  <c:v>1566</c:v>
                </c:pt>
                <c:pt idx="6376">
                  <c:v>1566</c:v>
                </c:pt>
                <c:pt idx="6377">
                  <c:v>1566</c:v>
                </c:pt>
                <c:pt idx="6378">
                  <c:v>1566</c:v>
                </c:pt>
                <c:pt idx="6379">
                  <c:v>1566</c:v>
                </c:pt>
                <c:pt idx="6380">
                  <c:v>1566</c:v>
                </c:pt>
                <c:pt idx="6381">
                  <c:v>1566</c:v>
                </c:pt>
                <c:pt idx="6382">
                  <c:v>1567</c:v>
                </c:pt>
                <c:pt idx="6383">
                  <c:v>1567</c:v>
                </c:pt>
                <c:pt idx="6384">
                  <c:v>1567</c:v>
                </c:pt>
                <c:pt idx="6385">
                  <c:v>1567</c:v>
                </c:pt>
                <c:pt idx="6386">
                  <c:v>1567</c:v>
                </c:pt>
                <c:pt idx="6387">
                  <c:v>1567</c:v>
                </c:pt>
                <c:pt idx="6388">
                  <c:v>1567</c:v>
                </c:pt>
                <c:pt idx="6389">
                  <c:v>1567</c:v>
                </c:pt>
                <c:pt idx="6390">
                  <c:v>1567</c:v>
                </c:pt>
                <c:pt idx="6391">
                  <c:v>1567</c:v>
                </c:pt>
                <c:pt idx="6392">
                  <c:v>1567</c:v>
                </c:pt>
                <c:pt idx="6393">
                  <c:v>1567</c:v>
                </c:pt>
                <c:pt idx="6394">
                  <c:v>1567</c:v>
                </c:pt>
                <c:pt idx="6395">
                  <c:v>1567</c:v>
                </c:pt>
                <c:pt idx="6396">
                  <c:v>1567</c:v>
                </c:pt>
                <c:pt idx="6397">
                  <c:v>1568</c:v>
                </c:pt>
                <c:pt idx="6398">
                  <c:v>1569</c:v>
                </c:pt>
                <c:pt idx="6399">
                  <c:v>1569</c:v>
                </c:pt>
                <c:pt idx="6400">
                  <c:v>1569</c:v>
                </c:pt>
                <c:pt idx="6401">
                  <c:v>1570</c:v>
                </c:pt>
                <c:pt idx="6402">
                  <c:v>1570</c:v>
                </c:pt>
                <c:pt idx="6403">
                  <c:v>1570</c:v>
                </c:pt>
                <c:pt idx="6404">
                  <c:v>1571</c:v>
                </c:pt>
                <c:pt idx="6405">
                  <c:v>1572</c:v>
                </c:pt>
                <c:pt idx="6406">
                  <c:v>1572</c:v>
                </c:pt>
                <c:pt idx="6407">
                  <c:v>1573</c:v>
                </c:pt>
                <c:pt idx="6408">
                  <c:v>1574</c:v>
                </c:pt>
                <c:pt idx="6409">
                  <c:v>1574</c:v>
                </c:pt>
                <c:pt idx="6410">
                  <c:v>1574</c:v>
                </c:pt>
                <c:pt idx="6411">
                  <c:v>1574</c:v>
                </c:pt>
                <c:pt idx="6412">
                  <c:v>1575</c:v>
                </c:pt>
                <c:pt idx="6413">
                  <c:v>1575</c:v>
                </c:pt>
                <c:pt idx="6414">
                  <c:v>1575</c:v>
                </c:pt>
                <c:pt idx="6415">
                  <c:v>1576</c:v>
                </c:pt>
                <c:pt idx="6416">
                  <c:v>1577</c:v>
                </c:pt>
                <c:pt idx="6417">
                  <c:v>1577</c:v>
                </c:pt>
                <c:pt idx="6418">
                  <c:v>1578</c:v>
                </c:pt>
                <c:pt idx="6419">
                  <c:v>1578</c:v>
                </c:pt>
                <c:pt idx="6420">
                  <c:v>1578</c:v>
                </c:pt>
                <c:pt idx="6421">
                  <c:v>1579</c:v>
                </c:pt>
                <c:pt idx="6422">
                  <c:v>1579</c:v>
                </c:pt>
                <c:pt idx="6423">
                  <c:v>1579</c:v>
                </c:pt>
                <c:pt idx="6424">
                  <c:v>1579</c:v>
                </c:pt>
                <c:pt idx="6425">
                  <c:v>1580</c:v>
                </c:pt>
                <c:pt idx="6426">
                  <c:v>1581</c:v>
                </c:pt>
                <c:pt idx="6427">
                  <c:v>1582</c:v>
                </c:pt>
                <c:pt idx="6428">
                  <c:v>1583</c:v>
                </c:pt>
                <c:pt idx="6429">
                  <c:v>1583</c:v>
                </c:pt>
                <c:pt idx="6430">
                  <c:v>1584</c:v>
                </c:pt>
                <c:pt idx="6431">
                  <c:v>1584</c:v>
                </c:pt>
                <c:pt idx="6432">
                  <c:v>1585</c:v>
                </c:pt>
                <c:pt idx="6433">
                  <c:v>1585</c:v>
                </c:pt>
                <c:pt idx="6434">
                  <c:v>1586</c:v>
                </c:pt>
                <c:pt idx="6435">
                  <c:v>1587</c:v>
                </c:pt>
                <c:pt idx="6436">
                  <c:v>1587</c:v>
                </c:pt>
                <c:pt idx="6437">
                  <c:v>1588</c:v>
                </c:pt>
                <c:pt idx="6438">
                  <c:v>1588</c:v>
                </c:pt>
                <c:pt idx="6439">
                  <c:v>1589</c:v>
                </c:pt>
                <c:pt idx="6440">
                  <c:v>1589</c:v>
                </c:pt>
                <c:pt idx="6441">
                  <c:v>1589</c:v>
                </c:pt>
                <c:pt idx="6442">
                  <c:v>1589</c:v>
                </c:pt>
                <c:pt idx="6443">
                  <c:v>1589</c:v>
                </c:pt>
                <c:pt idx="6444">
                  <c:v>1589</c:v>
                </c:pt>
                <c:pt idx="6445">
                  <c:v>1590</c:v>
                </c:pt>
                <c:pt idx="6446">
                  <c:v>1590</c:v>
                </c:pt>
                <c:pt idx="6447">
                  <c:v>1590</c:v>
                </c:pt>
                <c:pt idx="6448">
                  <c:v>1590</c:v>
                </c:pt>
                <c:pt idx="6449">
                  <c:v>1591</c:v>
                </c:pt>
                <c:pt idx="6450">
                  <c:v>1591</c:v>
                </c:pt>
                <c:pt idx="6451">
                  <c:v>1592</c:v>
                </c:pt>
                <c:pt idx="6452">
                  <c:v>1593</c:v>
                </c:pt>
                <c:pt idx="6453">
                  <c:v>1594</c:v>
                </c:pt>
                <c:pt idx="6454">
                  <c:v>1595</c:v>
                </c:pt>
                <c:pt idx="6455">
                  <c:v>1595</c:v>
                </c:pt>
                <c:pt idx="6456">
                  <c:v>1596</c:v>
                </c:pt>
                <c:pt idx="6457">
                  <c:v>1596</c:v>
                </c:pt>
                <c:pt idx="6458">
                  <c:v>1596</c:v>
                </c:pt>
                <c:pt idx="6459">
                  <c:v>1596</c:v>
                </c:pt>
                <c:pt idx="6460">
                  <c:v>1596</c:v>
                </c:pt>
                <c:pt idx="6461">
                  <c:v>1596</c:v>
                </c:pt>
                <c:pt idx="6462">
                  <c:v>1596</c:v>
                </c:pt>
                <c:pt idx="6463">
                  <c:v>1596</c:v>
                </c:pt>
                <c:pt idx="6464">
                  <c:v>1596</c:v>
                </c:pt>
                <c:pt idx="6465">
                  <c:v>1596</c:v>
                </c:pt>
                <c:pt idx="6466">
                  <c:v>1597</c:v>
                </c:pt>
                <c:pt idx="6467">
                  <c:v>1598</c:v>
                </c:pt>
                <c:pt idx="6468">
                  <c:v>1599</c:v>
                </c:pt>
                <c:pt idx="6469">
                  <c:v>1600</c:v>
                </c:pt>
                <c:pt idx="6470">
                  <c:v>1600</c:v>
                </c:pt>
                <c:pt idx="6471">
                  <c:v>1600</c:v>
                </c:pt>
                <c:pt idx="6472">
                  <c:v>1601</c:v>
                </c:pt>
                <c:pt idx="6473">
                  <c:v>1601</c:v>
                </c:pt>
                <c:pt idx="6474">
                  <c:v>1601</c:v>
                </c:pt>
                <c:pt idx="6475">
                  <c:v>1602</c:v>
                </c:pt>
                <c:pt idx="6476">
                  <c:v>1602</c:v>
                </c:pt>
                <c:pt idx="6477">
                  <c:v>1603</c:v>
                </c:pt>
                <c:pt idx="6478">
                  <c:v>1603</c:v>
                </c:pt>
                <c:pt idx="6479">
                  <c:v>1603</c:v>
                </c:pt>
                <c:pt idx="6480">
                  <c:v>1603</c:v>
                </c:pt>
                <c:pt idx="6481">
                  <c:v>1603</c:v>
                </c:pt>
                <c:pt idx="6482">
                  <c:v>1603</c:v>
                </c:pt>
                <c:pt idx="6483">
                  <c:v>1603</c:v>
                </c:pt>
                <c:pt idx="6484">
                  <c:v>1603</c:v>
                </c:pt>
                <c:pt idx="6485">
                  <c:v>1603</c:v>
                </c:pt>
                <c:pt idx="6486">
                  <c:v>1603</c:v>
                </c:pt>
                <c:pt idx="6487">
                  <c:v>1603</c:v>
                </c:pt>
                <c:pt idx="6488">
                  <c:v>1603</c:v>
                </c:pt>
                <c:pt idx="6489">
                  <c:v>1603</c:v>
                </c:pt>
                <c:pt idx="6490">
                  <c:v>1604</c:v>
                </c:pt>
                <c:pt idx="6491">
                  <c:v>1605</c:v>
                </c:pt>
                <c:pt idx="6492">
                  <c:v>1606</c:v>
                </c:pt>
                <c:pt idx="6493">
                  <c:v>1606</c:v>
                </c:pt>
                <c:pt idx="6494">
                  <c:v>1607</c:v>
                </c:pt>
                <c:pt idx="6495">
                  <c:v>1607</c:v>
                </c:pt>
                <c:pt idx="6496">
                  <c:v>1607</c:v>
                </c:pt>
                <c:pt idx="6497">
                  <c:v>1608</c:v>
                </c:pt>
                <c:pt idx="6498">
                  <c:v>1608</c:v>
                </c:pt>
                <c:pt idx="6499">
                  <c:v>1609</c:v>
                </c:pt>
                <c:pt idx="6500">
                  <c:v>1609</c:v>
                </c:pt>
                <c:pt idx="6501">
                  <c:v>1609</c:v>
                </c:pt>
                <c:pt idx="6502">
                  <c:v>1609</c:v>
                </c:pt>
                <c:pt idx="6503">
                  <c:v>1610</c:v>
                </c:pt>
                <c:pt idx="6504">
                  <c:v>1611</c:v>
                </c:pt>
                <c:pt idx="6505">
                  <c:v>1612</c:v>
                </c:pt>
                <c:pt idx="6506">
                  <c:v>1613</c:v>
                </c:pt>
                <c:pt idx="6507">
                  <c:v>1614</c:v>
                </c:pt>
                <c:pt idx="6508">
                  <c:v>1615</c:v>
                </c:pt>
                <c:pt idx="6509">
                  <c:v>1615</c:v>
                </c:pt>
                <c:pt idx="6510">
                  <c:v>1615</c:v>
                </c:pt>
                <c:pt idx="6511">
                  <c:v>1615</c:v>
                </c:pt>
                <c:pt idx="6512">
                  <c:v>1615</c:v>
                </c:pt>
                <c:pt idx="6513">
                  <c:v>1615</c:v>
                </c:pt>
                <c:pt idx="6514">
                  <c:v>1616</c:v>
                </c:pt>
                <c:pt idx="6515">
                  <c:v>1616</c:v>
                </c:pt>
                <c:pt idx="6516">
                  <c:v>1617</c:v>
                </c:pt>
                <c:pt idx="6517">
                  <c:v>1617</c:v>
                </c:pt>
                <c:pt idx="6518">
                  <c:v>1618</c:v>
                </c:pt>
                <c:pt idx="6519">
                  <c:v>1618</c:v>
                </c:pt>
                <c:pt idx="6520">
                  <c:v>1618</c:v>
                </c:pt>
                <c:pt idx="6521">
                  <c:v>1618</c:v>
                </c:pt>
                <c:pt idx="6522">
                  <c:v>1618</c:v>
                </c:pt>
                <c:pt idx="6523">
                  <c:v>1618</c:v>
                </c:pt>
                <c:pt idx="6524">
                  <c:v>1618</c:v>
                </c:pt>
                <c:pt idx="6525">
                  <c:v>1618</c:v>
                </c:pt>
                <c:pt idx="6526">
                  <c:v>1619</c:v>
                </c:pt>
                <c:pt idx="6527">
                  <c:v>1619</c:v>
                </c:pt>
                <c:pt idx="6528">
                  <c:v>1619</c:v>
                </c:pt>
                <c:pt idx="6529">
                  <c:v>1619</c:v>
                </c:pt>
                <c:pt idx="6530">
                  <c:v>1619</c:v>
                </c:pt>
                <c:pt idx="6531">
                  <c:v>1619</c:v>
                </c:pt>
                <c:pt idx="6532">
                  <c:v>1620</c:v>
                </c:pt>
                <c:pt idx="6533">
                  <c:v>1620</c:v>
                </c:pt>
                <c:pt idx="6534">
                  <c:v>1620</c:v>
                </c:pt>
                <c:pt idx="6535">
                  <c:v>1621</c:v>
                </c:pt>
                <c:pt idx="6536">
                  <c:v>1621</c:v>
                </c:pt>
                <c:pt idx="6537">
                  <c:v>1621</c:v>
                </c:pt>
                <c:pt idx="6538">
                  <c:v>1621</c:v>
                </c:pt>
                <c:pt idx="6539">
                  <c:v>1621</c:v>
                </c:pt>
                <c:pt idx="6540">
                  <c:v>1621</c:v>
                </c:pt>
                <c:pt idx="6541">
                  <c:v>1621</c:v>
                </c:pt>
                <c:pt idx="6542">
                  <c:v>1622</c:v>
                </c:pt>
                <c:pt idx="6543">
                  <c:v>1623</c:v>
                </c:pt>
                <c:pt idx="6544">
                  <c:v>1624</c:v>
                </c:pt>
                <c:pt idx="6545">
                  <c:v>1625</c:v>
                </c:pt>
                <c:pt idx="6546">
                  <c:v>1625</c:v>
                </c:pt>
                <c:pt idx="6547">
                  <c:v>1625</c:v>
                </c:pt>
                <c:pt idx="6548">
                  <c:v>1625</c:v>
                </c:pt>
                <c:pt idx="6549">
                  <c:v>1625</c:v>
                </c:pt>
                <c:pt idx="6550">
                  <c:v>1626</c:v>
                </c:pt>
                <c:pt idx="6551">
                  <c:v>1626</c:v>
                </c:pt>
                <c:pt idx="6552">
                  <c:v>1626</c:v>
                </c:pt>
                <c:pt idx="6553">
                  <c:v>1627</c:v>
                </c:pt>
                <c:pt idx="6554">
                  <c:v>1627</c:v>
                </c:pt>
                <c:pt idx="6555">
                  <c:v>1627</c:v>
                </c:pt>
                <c:pt idx="6556">
                  <c:v>1627</c:v>
                </c:pt>
                <c:pt idx="6557">
                  <c:v>1627</c:v>
                </c:pt>
                <c:pt idx="6558">
                  <c:v>1627</c:v>
                </c:pt>
                <c:pt idx="6559">
                  <c:v>1627</c:v>
                </c:pt>
                <c:pt idx="6560">
                  <c:v>1627</c:v>
                </c:pt>
                <c:pt idx="6561">
                  <c:v>1627</c:v>
                </c:pt>
                <c:pt idx="6562">
                  <c:v>1628</c:v>
                </c:pt>
                <c:pt idx="6563">
                  <c:v>1628</c:v>
                </c:pt>
                <c:pt idx="6564">
                  <c:v>1628</c:v>
                </c:pt>
                <c:pt idx="6565">
                  <c:v>1628</c:v>
                </c:pt>
                <c:pt idx="6566">
                  <c:v>1628</c:v>
                </c:pt>
                <c:pt idx="6567">
                  <c:v>1629</c:v>
                </c:pt>
                <c:pt idx="6568">
                  <c:v>1630</c:v>
                </c:pt>
                <c:pt idx="6569">
                  <c:v>1630</c:v>
                </c:pt>
                <c:pt idx="6570">
                  <c:v>1631</c:v>
                </c:pt>
                <c:pt idx="6571">
                  <c:v>1631</c:v>
                </c:pt>
                <c:pt idx="6572">
                  <c:v>1631</c:v>
                </c:pt>
                <c:pt idx="6573">
                  <c:v>1631</c:v>
                </c:pt>
                <c:pt idx="6574">
                  <c:v>1631</c:v>
                </c:pt>
                <c:pt idx="6575">
                  <c:v>1631</c:v>
                </c:pt>
                <c:pt idx="6576">
                  <c:v>1631</c:v>
                </c:pt>
                <c:pt idx="6577">
                  <c:v>1631</c:v>
                </c:pt>
                <c:pt idx="6578">
                  <c:v>1631</c:v>
                </c:pt>
                <c:pt idx="6579">
                  <c:v>1632</c:v>
                </c:pt>
                <c:pt idx="6580">
                  <c:v>1632</c:v>
                </c:pt>
                <c:pt idx="6581">
                  <c:v>1632</c:v>
                </c:pt>
                <c:pt idx="6582">
                  <c:v>1633</c:v>
                </c:pt>
                <c:pt idx="6583">
                  <c:v>1633</c:v>
                </c:pt>
                <c:pt idx="6584">
                  <c:v>1633</c:v>
                </c:pt>
                <c:pt idx="6585">
                  <c:v>1633</c:v>
                </c:pt>
                <c:pt idx="6586">
                  <c:v>1633</c:v>
                </c:pt>
                <c:pt idx="6587">
                  <c:v>1634</c:v>
                </c:pt>
                <c:pt idx="6588">
                  <c:v>1634</c:v>
                </c:pt>
                <c:pt idx="6589">
                  <c:v>1635</c:v>
                </c:pt>
                <c:pt idx="6590">
                  <c:v>1636</c:v>
                </c:pt>
                <c:pt idx="6591">
                  <c:v>1636</c:v>
                </c:pt>
                <c:pt idx="6592">
                  <c:v>1636</c:v>
                </c:pt>
                <c:pt idx="6593">
                  <c:v>1636</c:v>
                </c:pt>
                <c:pt idx="6594">
                  <c:v>1636</c:v>
                </c:pt>
                <c:pt idx="6595">
                  <c:v>1636</c:v>
                </c:pt>
                <c:pt idx="6596">
                  <c:v>1636</c:v>
                </c:pt>
                <c:pt idx="6597">
                  <c:v>1636</c:v>
                </c:pt>
                <c:pt idx="6598">
                  <c:v>1636</c:v>
                </c:pt>
                <c:pt idx="6599">
                  <c:v>1636</c:v>
                </c:pt>
                <c:pt idx="6600">
                  <c:v>1636</c:v>
                </c:pt>
                <c:pt idx="6601">
                  <c:v>1636</c:v>
                </c:pt>
                <c:pt idx="6602">
                  <c:v>1636</c:v>
                </c:pt>
                <c:pt idx="6603">
                  <c:v>1637</c:v>
                </c:pt>
                <c:pt idx="6604">
                  <c:v>1637</c:v>
                </c:pt>
                <c:pt idx="6605">
                  <c:v>1637</c:v>
                </c:pt>
                <c:pt idx="6606">
                  <c:v>1638</c:v>
                </c:pt>
                <c:pt idx="6607">
                  <c:v>1638</c:v>
                </c:pt>
                <c:pt idx="6608">
                  <c:v>1639</c:v>
                </c:pt>
                <c:pt idx="6609">
                  <c:v>1639</c:v>
                </c:pt>
                <c:pt idx="6610">
                  <c:v>1639</c:v>
                </c:pt>
                <c:pt idx="6611">
                  <c:v>1639</c:v>
                </c:pt>
                <c:pt idx="6612">
                  <c:v>1640</c:v>
                </c:pt>
                <c:pt idx="6613">
                  <c:v>1641</c:v>
                </c:pt>
                <c:pt idx="6614">
                  <c:v>1642</c:v>
                </c:pt>
                <c:pt idx="6615">
                  <c:v>1643</c:v>
                </c:pt>
                <c:pt idx="6616">
                  <c:v>1644</c:v>
                </c:pt>
                <c:pt idx="6617">
                  <c:v>1645</c:v>
                </c:pt>
                <c:pt idx="6618">
                  <c:v>1645</c:v>
                </c:pt>
                <c:pt idx="6619">
                  <c:v>1645</c:v>
                </c:pt>
                <c:pt idx="6620">
                  <c:v>1645</c:v>
                </c:pt>
                <c:pt idx="6621">
                  <c:v>1646</c:v>
                </c:pt>
                <c:pt idx="6622">
                  <c:v>1647</c:v>
                </c:pt>
                <c:pt idx="6623">
                  <c:v>1648</c:v>
                </c:pt>
                <c:pt idx="6624">
                  <c:v>1649</c:v>
                </c:pt>
                <c:pt idx="6625">
                  <c:v>1649</c:v>
                </c:pt>
                <c:pt idx="6626">
                  <c:v>1649</c:v>
                </c:pt>
                <c:pt idx="6627">
                  <c:v>1649</c:v>
                </c:pt>
                <c:pt idx="6628">
                  <c:v>1649</c:v>
                </c:pt>
                <c:pt idx="6629">
                  <c:v>1649</c:v>
                </c:pt>
                <c:pt idx="6630">
                  <c:v>1649</c:v>
                </c:pt>
                <c:pt idx="6631">
                  <c:v>1649</c:v>
                </c:pt>
                <c:pt idx="6632">
                  <c:v>1649</c:v>
                </c:pt>
                <c:pt idx="6633">
                  <c:v>1649</c:v>
                </c:pt>
                <c:pt idx="6634">
                  <c:v>1649</c:v>
                </c:pt>
                <c:pt idx="6635">
                  <c:v>1649</c:v>
                </c:pt>
                <c:pt idx="6636">
                  <c:v>1649</c:v>
                </c:pt>
                <c:pt idx="6637">
                  <c:v>1649</c:v>
                </c:pt>
                <c:pt idx="6638">
                  <c:v>1649</c:v>
                </c:pt>
                <c:pt idx="6639">
                  <c:v>1649</c:v>
                </c:pt>
                <c:pt idx="6640">
                  <c:v>1649</c:v>
                </c:pt>
                <c:pt idx="6641">
                  <c:v>1649</c:v>
                </c:pt>
                <c:pt idx="6642">
                  <c:v>1650</c:v>
                </c:pt>
                <c:pt idx="6643">
                  <c:v>1650</c:v>
                </c:pt>
                <c:pt idx="6644">
                  <c:v>1650</c:v>
                </c:pt>
                <c:pt idx="6645">
                  <c:v>1650</c:v>
                </c:pt>
                <c:pt idx="6646">
                  <c:v>1651</c:v>
                </c:pt>
                <c:pt idx="6647">
                  <c:v>1652</c:v>
                </c:pt>
                <c:pt idx="6648">
                  <c:v>1652</c:v>
                </c:pt>
                <c:pt idx="6649">
                  <c:v>1653</c:v>
                </c:pt>
                <c:pt idx="6650">
                  <c:v>1653</c:v>
                </c:pt>
                <c:pt idx="6651">
                  <c:v>1653</c:v>
                </c:pt>
                <c:pt idx="6652">
                  <c:v>1653</c:v>
                </c:pt>
                <c:pt idx="6653">
                  <c:v>1653</c:v>
                </c:pt>
                <c:pt idx="6654">
                  <c:v>1653</c:v>
                </c:pt>
                <c:pt idx="6655">
                  <c:v>1653</c:v>
                </c:pt>
                <c:pt idx="6656">
                  <c:v>1654</c:v>
                </c:pt>
                <c:pt idx="6657">
                  <c:v>1654</c:v>
                </c:pt>
                <c:pt idx="6658">
                  <c:v>1654</c:v>
                </c:pt>
                <c:pt idx="6659">
                  <c:v>1654</c:v>
                </c:pt>
                <c:pt idx="6660">
                  <c:v>1654</c:v>
                </c:pt>
                <c:pt idx="6661">
                  <c:v>1654</c:v>
                </c:pt>
                <c:pt idx="6662">
                  <c:v>1654</c:v>
                </c:pt>
                <c:pt idx="6663">
                  <c:v>1654</c:v>
                </c:pt>
                <c:pt idx="6664">
                  <c:v>1654</c:v>
                </c:pt>
                <c:pt idx="6665">
                  <c:v>1655</c:v>
                </c:pt>
                <c:pt idx="6666">
                  <c:v>1655</c:v>
                </c:pt>
                <c:pt idx="6667">
                  <c:v>1655</c:v>
                </c:pt>
                <c:pt idx="6668">
                  <c:v>1655</c:v>
                </c:pt>
                <c:pt idx="6669">
                  <c:v>1656</c:v>
                </c:pt>
                <c:pt idx="6670">
                  <c:v>1656</c:v>
                </c:pt>
                <c:pt idx="6671">
                  <c:v>1657</c:v>
                </c:pt>
                <c:pt idx="6672">
                  <c:v>1657</c:v>
                </c:pt>
                <c:pt idx="6673">
                  <c:v>1657</c:v>
                </c:pt>
                <c:pt idx="6674">
                  <c:v>1657</c:v>
                </c:pt>
                <c:pt idx="6675">
                  <c:v>1657</c:v>
                </c:pt>
                <c:pt idx="6676">
                  <c:v>1657</c:v>
                </c:pt>
                <c:pt idx="6677">
                  <c:v>1657</c:v>
                </c:pt>
                <c:pt idx="6678">
                  <c:v>1657</c:v>
                </c:pt>
                <c:pt idx="6679">
                  <c:v>1657</c:v>
                </c:pt>
                <c:pt idx="6680">
                  <c:v>1657</c:v>
                </c:pt>
                <c:pt idx="6681">
                  <c:v>1657</c:v>
                </c:pt>
                <c:pt idx="6682">
                  <c:v>1657</c:v>
                </c:pt>
                <c:pt idx="6683">
                  <c:v>1657</c:v>
                </c:pt>
                <c:pt idx="6684">
                  <c:v>1657</c:v>
                </c:pt>
                <c:pt idx="6685">
                  <c:v>1658</c:v>
                </c:pt>
                <c:pt idx="6686">
                  <c:v>1658</c:v>
                </c:pt>
                <c:pt idx="6687">
                  <c:v>1659</c:v>
                </c:pt>
                <c:pt idx="6688">
                  <c:v>1659</c:v>
                </c:pt>
                <c:pt idx="6689">
                  <c:v>1659</c:v>
                </c:pt>
                <c:pt idx="6690">
                  <c:v>1659</c:v>
                </c:pt>
                <c:pt idx="6691">
                  <c:v>1659</c:v>
                </c:pt>
                <c:pt idx="6692">
                  <c:v>1659</c:v>
                </c:pt>
                <c:pt idx="6693">
                  <c:v>1660</c:v>
                </c:pt>
                <c:pt idx="6694">
                  <c:v>1661</c:v>
                </c:pt>
                <c:pt idx="6695">
                  <c:v>1661</c:v>
                </c:pt>
                <c:pt idx="6696">
                  <c:v>1661</c:v>
                </c:pt>
                <c:pt idx="6697">
                  <c:v>1661</c:v>
                </c:pt>
                <c:pt idx="6698">
                  <c:v>1661</c:v>
                </c:pt>
                <c:pt idx="6699">
                  <c:v>1662</c:v>
                </c:pt>
                <c:pt idx="6700">
                  <c:v>1662</c:v>
                </c:pt>
                <c:pt idx="6701">
                  <c:v>1662</c:v>
                </c:pt>
                <c:pt idx="6702">
                  <c:v>1662</c:v>
                </c:pt>
                <c:pt idx="6703">
                  <c:v>1662</c:v>
                </c:pt>
                <c:pt idx="6704">
                  <c:v>1662</c:v>
                </c:pt>
                <c:pt idx="6705">
                  <c:v>1662</c:v>
                </c:pt>
                <c:pt idx="6706">
                  <c:v>1662</c:v>
                </c:pt>
                <c:pt idx="6707">
                  <c:v>1662</c:v>
                </c:pt>
                <c:pt idx="6708">
                  <c:v>1662</c:v>
                </c:pt>
                <c:pt idx="6709">
                  <c:v>1662</c:v>
                </c:pt>
                <c:pt idx="6710">
                  <c:v>1662</c:v>
                </c:pt>
                <c:pt idx="6711">
                  <c:v>1662</c:v>
                </c:pt>
                <c:pt idx="6712">
                  <c:v>1662</c:v>
                </c:pt>
                <c:pt idx="6713">
                  <c:v>1662</c:v>
                </c:pt>
                <c:pt idx="6714">
                  <c:v>1662</c:v>
                </c:pt>
                <c:pt idx="6715">
                  <c:v>1662</c:v>
                </c:pt>
                <c:pt idx="6716">
                  <c:v>1662</c:v>
                </c:pt>
                <c:pt idx="6717">
                  <c:v>1662</c:v>
                </c:pt>
                <c:pt idx="6718">
                  <c:v>1662</c:v>
                </c:pt>
                <c:pt idx="6719">
                  <c:v>1662</c:v>
                </c:pt>
                <c:pt idx="6720">
                  <c:v>1662</c:v>
                </c:pt>
                <c:pt idx="6721">
                  <c:v>1662</c:v>
                </c:pt>
                <c:pt idx="6722">
                  <c:v>1663</c:v>
                </c:pt>
                <c:pt idx="6723">
                  <c:v>1664</c:v>
                </c:pt>
                <c:pt idx="6724">
                  <c:v>1665</c:v>
                </c:pt>
                <c:pt idx="6725">
                  <c:v>1666</c:v>
                </c:pt>
                <c:pt idx="6726">
                  <c:v>1667</c:v>
                </c:pt>
                <c:pt idx="6727">
                  <c:v>1668</c:v>
                </c:pt>
                <c:pt idx="6728">
                  <c:v>1669</c:v>
                </c:pt>
                <c:pt idx="6729">
                  <c:v>1669</c:v>
                </c:pt>
                <c:pt idx="6730">
                  <c:v>1669</c:v>
                </c:pt>
                <c:pt idx="6731">
                  <c:v>1669</c:v>
                </c:pt>
                <c:pt idx="6732">
                  <c:v>1669</c:v>
                </c:pt>
                <c:pt idx="6733">
                  <c:v>1669</c:v>
                </c:pt>
                <c:pt idx="6734">
                  <c:v>1670</c:v>
                </c:pt>
                <c:pt idx="6735">
                  <c:v>1671</c:v>
                </c:pt>
                <c:pt idx="6736">
                  <c:v>1672</c:v>
                </c:pt>
                <c:pt idx="6737">
                  <c:v>1672</c:v>
                </c:pt>
                <c:pt idx="6738">
                  <c:v>1672</c:v>
                </c:pt>
                <c:pt idx="6739">
                  <c:v>1672</c:v>
                </c:pt>
                <c:pt idx="6740">
                  <c:v>1672</c:v>
                </c:pt>
                <c:pt idx="6741">
                  <c:v>1672</c:v>
                </c:pt>
                <c:pt idx="6742">
                  <c:v>1672</c:v>
                </c:pt>
                <c:pt idx="6743">
                  <c:v>1672</c:v>
                </c:pt>
                <c:pt idx="6744">
                  <c:v>1672</c:v>
                </c:pt>
                <c:pt idx="6745">
                  <c:v>1673</c:v>
                </c:pt>
                <c:pt idx="6746">
                  <c:v>1673</c:v>
                </c:pt>
                <c:pt idx="6747">
                  <c:v>1673</c:v>
                </c:pt>
                <c:pt idx="6748">
                  <c:v>1673</c:v>
                </c:pt>
                <c:pt idx="6749">
                  <c:v>1673</c:v>
                </c:pt>
                <c:pt idx="6750">
                  <c:v>1673</c:v>
                </c:pt>
                <c:pt idx="6751">
                  <c:v>1673</c:v>
                </c:pt>
                <c:pt idx="6752">
                  <c:v>1673</c:v>
                </c:pt>
                <c:pt idx="6753">
                  <c:v>1674</c:v>
                </c:pt>
                <c:pt idx="6754">
                  <c:v>1674</c:v>
                </c:pt>
                <c:pt idx="6755">
                  <c:v>1674</c:v>
                </c:pt>
                <c:pt idx="6756">
                  <c:v>1674</c:v>
                </c:pt>
                <c:pt idx="6757">
                  <c:v>1675</c:v>
                </c:pt>
                <c:pt idx="6758">
                  <c:v>1676</c:v>
                </c:pt>
                <c:pt idx="6759">
                  <c:v>1676</c:v>
                </c:pt>
                <c:pt idx="6760">
                  <c:v>1676</c:v>
                </c:pt>
                <c:pt idx="6761">
                  <c:v>1677</c:v>
                </c:pt>
                <c:pt idx="6762">
                  <c:v>1677</c:v>
                </c:pt>
                <c:pt idx="6763">
                  <c:v>1677</c:v>
                </c:pt>
                <c:pt idx="6764">
                  <c:v>1677</c:v>
                </c:pt>
                <c:pt idx="6765">
                  <c:v>1677</c:v>
                </c:pt>
                <c:pt idx="6766">
                  <c:v>1678</c:v>
                </c:pt>
                <c:pt idx="6767">
                  <c:v>1679</c:v>
                </c:pt>
                <c:pt idx="6768">
                  <c:v>1679</c:v>
                </c:pt>
                <c:pt idx="6769">
                  <c:v>1679</c:v>
                </c:pt>
                <c:pt idx="6770">
                  <c:v>1680</c:v>
                </c:pt>
                <c:pt idx="6771">
                  <c:v>1681</c:v>
                </c:pt>
                <c:pt idx="6772">
                  <c:v>1682</c:v>
                </c:pt>
                <c:pt idx="6773">
                  <c:v>1683</c:v>
                </c:pt>
                <c:pt idx="6774">
                  <c:v>1683</c:v>
                </c:pt>
                <c:pt idx="6775">
                  <c:v>1684</c:v>
                </c:pt>
                <c:pt idx="6776">
                  <c:v>1685</c:v>
                </c:pt>
                <c:pt idx="6777">
                  <c:v>1685</c:v>
                </c:pt>
                <c:pt idx="6778">
                  <c:v>1686</c:v>
                </c:pt>
                <c:pt idx="6779">
                  <c:v>1687</c:v>
                </c:pt>
                <c:pt idx="6780">
                  <c:v>1688</c:v>
                </c:pt>
                <c:pt idx="6781">
                  <c:v>1689</c:v>
                </c:pt>
                <c:pt idx="6782">
                  <c:v>1689</c:v>
                </c:pt>
                <c:pt idx="6783">
                  <c:v>1690</c:v>
                </c:pt>
                <c:pt idx="6784">
                  <c:v>1691</c:v>
                </c:pt>
                <c:pt idx="6785">
                  <c:v>1691</c:v>
                </c:pt>
                <c:pt idx="6786">
                  <c:v>1691</c:v>
                </c:pt>
                <c:pt idx="6787">
                  <c:v>1692</c:v>
                </c:pt>
                <c:pt idx="6788">
                  <c:v>1692</c:v>
                </c:pt>
                <c:pt idx="6789">
                  <c:v>1692</c:v>
                </c:pt>
                <c:pt idx="6790">
                  <c:v>1692</c:v>
                </c:pt>
                <c:pt idx="6791">
                  <c:v>1692</c:v>
                </c:pt>
                <c:pt idx="6792">
                  <c:v>1692</c:v>
                </c:pt>
                <c:pt idx="6793">
                  <c:v>1693</c:v>
                </c:pt>
                <c:pt idx="6794">
                  <c:v>1693</c:v>
                </c:pt>
                <c:pt idx="6795">
                  <c:v>1694</c:v>
                </c:pt>
                <c:pt idx="6796">
                  <c:v>1695</c:v>
                </c:pt>
                <c:pt idx="6797">
                  <c:v>1696</c:v>
                </c:pt>
                <c:pt idx="6798">
                  <c:v>1697</c:v>
                </c:pt>
                <c:pt idx="6799">
                  <c:v>1698</c:v>
                </c:pt>
                <c:pt idx="6800">
                  <c:v>1698</c:v>
                </c:pt>
                <c:pt idx="6801">
                  <c:v>1698</c:v>
                </c:pt>
                <c:pt idx="6802">
                  <c:v>1699</c:v>
                </c:pt>
                <c:pt idx="6803">
                  <c:v>1700</c:v>
                </c:pt>
                <c:pt idx="6804">
                  <c:v>1700</c:v>
                </c:pt>
                <c:pt idx="6805">
                  <c:v>1701</c:v>
                </c:pt>
                <c:pt idx="6806">
                  <c:v>1701</c:v>
                </c:pt>
                <c:pt idx="6807">
                  <c:v>1701</c:v>
                </c:pt>
                <c:pt idx="6808">
                  <c:v>1702</c:v>
                </c:pt>
                <c:pt idx="6809">
                  <c:v>1703</c:v>
                </c:pt>
                <c:pt idx="6810">
                  <c:v>1703</c:v>
                </c:pt>
                <c:pt idx="6811">
                  <c:v>1703</c:v>
                </c:pt>
                <c:pt idx="6812">
                  <c:v>1703</c:v>
                </c:pt>
                <c:pt idx="6813">
                  <c:v>1703</c:v>
                </c:pt>
                <c:pt idx="6814">
                  <c:v>1703</c:v>
                </c:pt>
                <c:pt idx="6815">
                  <c:v>1703</c:v>
                </c:pt>
                <c:pt idx="6816">
                  <c:v>1704</c:v>
                </c:pt>
                <c:pt idx="6817">
                  <c:v>1704</c:v>
                </c:pt>
                <c:pt idx="6818">
                  <c:v>1704</c:v>
                </c:pt>
                <c:pt idx="6819">
                  <c:v>1705</c:v>
                </c:pt>
                <c:pt idx="6820">
                  <c:v>1705</c:v>
                </c:pt>
                <c:pt idx="6821">
                  <c:v>1705</c:v>
                </c:pt>
                <c:pt idx="6822">
                  <c:v>1706</c:v>
                </c:pt>
                <c:pt idx="6823">
                  <c:v>1706</c:v>
                </c:pt>
                <c:pt idx="6824">
                  <c:v>1706</c:v>
                </c:pt>
                <c:pt idx="6825">
                  <c:v>1706</c:v>
                </c:pt>
                <c:pt idx="6826">
                  <c:v>1706</c:v>
                </c:pt>
                <c:pt idx="6827">
                  <c:v>1706</c:v>
                </c:pt>
                <c:pt idx="6828">
                  <c:v>1707</c:v>
                </c:pt>
                <c:pt idx="6829">
                  <c:v>1707</c:v>
                </c:pt>
                <c:pt idx="6830">
                  <c:v>1707</c:v>
                </c:pt>
                <c:pt idx="6831">
                  <c:v>1707</c:v>
                </c:pt>
                <c:pt idx="6832">
                  <c:v>1708</c:v>
                </c:pt>
                <c:pt idx="6833">
                  <c:v>1709</c:v>
                </c:pt>
                <c:pt idx="6834">
                  <c:v>1709</c:v>
                </c:pt>
                <c:pt idx="6835">
                  <c:v>1709</c:v>
                </c:pt>
                <c:pt idx="6836">
                  <c:v>1709</c:v>
                </c:pt>
                <c:pt idx="6837">
                  <c:v>1709</c:v>
                </c:pt>
                <c:pt idx="6838">
                  <c:v>1709</c:v>
                </c:pt>
                <c:pt idx="6839">
                  <c:v>1709</c:v>
                </c:pt>
                <c:pt idx="6840">
                  <c:v>1709</c:v>
                </c:pt>
                <c:pt idx="6841">
                  <c:v>1709</c:v>
                </c:pt>
                <c:pt idx="6842">
                  <c:v>1709</c:v>
                </c:pt>
                <c:pt idx="6843">
                  <c:v>1710</c:v>
                </c:pt>
                <c:pt idx="6844">
                  <c:v>1711</c:v>
                </c:pt>
                <c:pt idx="6845">
                  <c:v>1711</c:v>
                </c:pt>
                <c:pt idx="6846">
                  <c:v>1712</c:v>
                </c:pt>
                <c:pt idx="6847">
                  <c:v>1713</c:v>
                </c:pt>
                <c:pt idx="6848">
                  <c:v>1713</c:v>
                </c:pt>
                <c:pt idx="6849">
                  <c:v>1714</c:v>
                </c:pt>
                <c:pt idx="6850">
                  <c:v>1714</c:v>
                </c:pt>
                <c:pt idx="6851">
                  <c:v>1714</c:v>
                </c:pt>
                <c:pt idx="6852">
                  <c:v>1714</c:v>
                </c:pt>
                <c:pt idx="6853">
                  <c:v>1714</c:v>
                </c:pt>
                <c:pt idx="6854">
                  <c:v>1715</c:v>
                </c:pt>
                <c:pt idx="6855">
                  <c:v>1715</c:v>
                </c:pt>
                <c:pt idx="6856">
                  <c:v>1715</c:v>
                </c:pt>
                <c:pt idx="6857">
                  <c:v>1715</c:v>
                </c:pt>
                <c:pt idx="6858">
                  <c:v>1715</c:v>
                </c:pt>
                <c:pt idx="6859">
                  <c:v>1715</c:v>
                </c:pt>
                <c:pt idx="6860">
                  <c:v>1716</c:v>
                </c:pt>
                <c:pt idx="6861">
                  <c:v>1716</c:v>
                </c:pt>
                <c:pt idx="6862">
                  <c:v>1717</c:v>
                </c:pt>
                <c:pt idx="6863">
                  <c:v>1717</c:v>
                </c:pt>
                <c:pt idx="6864">
                  <c:v>1717</c:v>
                </c:pt>
                <c:pt idx="6865">
                  <c:v>1718</c:v>
                </c:pt>
                <c:pt idx="6866">
                  <c:v>1719</c:v>
                </c:pt>
                <c:pt idx="6867">
                  <c:v>1720</c:v>
                </c:pt>
                <c:pt idx="6868">
                  <c:v>1721</c:v>
                </c:pt>
                <c:pt idx="6869">
                  <c:v>1721</c:v>
                </c:pt>
                <c:pt idx="6870">
                  <c:v>1721</c:v>
                </c:pt>
                <c:pt idx="6871">
                  <c:v>1721</c:v>
                </c:pt>
                <c:pt idx="6872">
                  <c:v>1722</c:v>
                </c:pt>
                <c:pt idx="6873">
                  <c:v>1722</c:v>
                </c:pt>
                <c:pt idx="6874">
                  <c:v>1722</c:v>
                </c:pt>
                <c:pt idx="6875">
                  <c:v>1723</c:v>
                </c:pt>
                <c:pt idx="6876">
                  <c:v>1724</c:v>
                </c:pt>
                <c:pt idx="6877">
                  <c:v>1725</c:v>
                </c:pt>
                <c:pt idx="6878">
                  <c:v>1726</c:v>
                </c:pt>
                <c:pt idx="6879">
                  <c:v>1727</c:v>
                </c:pt>
                <c:pt idx="6880">
                  <c:v>1727</c:v>
                </c:pt>
                <c:pt idx="6881">
                  <c:v>1728</c:v>
                </c:pt>
                <c:pt idx="6882">
                  <c:v>1729</c:v>
                </c:pt>
                <c:pt idx="6883">
                  <c:v>1729</c:v>
                </c:pt>
                <c:pt idx="6884">
                  <c:v>1729</c:v>
                </c:pt>
                <c:pt idx="6885">
                  <c:v>1729</c:v>
                </c:pt>
                <c:pt idx="6886">
                  <c:v>1729</c:v>
                </c:pt>
                <c:pt idx="6887">
                  <c:v>1730</c:v>
                </c:pt>
                <c:pt idx="6888">
                  <c:v>1731</c:v>
                </c:pt>
                <c:pt idx="6889">
                  <c:v>1732</c:v>
                </c:pt>
                <c:pt idx="6890">
                  <c:v>1733</c:v>
                </c:pt>
                <c:pt idx="6891">
                  <c:v>1733</c:v>
                </c:pt>
                <c:pt idx="6892">
                  <c:v>1733</c:v>
                </c:pt>
                <c:pt idx="6893">
                  <c:v>1733</c:v>
                </c:pt>
                <c:pt idx="6894">
                  <c:v>1733</c:v>
                </c:pt>
                <c:pt idx="6895">
                  <c:v>1733</c:v>
                </c:pt>
                <c:pt idx="6896">
                  <c:v>1733</c:v>
                </c:pt>
                <c:pt idx="6897">
                  <c:v>1733</c:v>
                </c:pt>
                <c:pt idx="6898">
                  <c:v>1733</c:v>
                </c:pt>
                <c:pt idx="6899">
                  <c:v>1733</c:v>
                </c:pt>
                <c:pt idx="6900">
                  <c:v>1733</c:v>
                </c:pt>
                <c:pt idx="6901">
                  <c:v>1733</c:v>
                </c:pt>
                <c:pt idx="6902">
                  <c:v>1733</c:v>
                </c:pt>
                <c:pt idx="6903">
                  <c:v>1733</c:v>
                </c:pt>
                <c:pt idx="6904">
                  <c:v>1733</c:v>
                </c:pt>
                <c:pt idx="6905">
                  <c:v>1733</c:v>
                </c:pt>
                <c:pt idx="6906">
                  <c:v>1733</c:v>
                </c:pt>
                <c:pt idx="6907">
                  <c:v>1733</c:v>
                </c:pt>
                <c:pt idx="6908">
                  <c:v>1733</c:v>
                </c:pt>
                <c:pt idx="6909">
                  <c:v>1733</c:v>
                </c:pt>
                <c:pt idx="6910">
                  <c:v>1733</c:v>
                </c:pt>
                <c:pt idx="6911">
                  <c:v>1733</c:v>
                </c:pt>
                <c:pt idx="6912">
                  <c:v>1733</c:v>
                </c:pt>
                <c:pt idx="6913">
                  <c:v>1733</c:v>
                </c:pt>
                <c:pt idx="6914">
                  <c:v>1733</c:v>
                </c:pt>
                <c:pt idx="6915">
                  <c:v>1733</c:v>
                </c:pt>
                <c:pt idx="6916">
                  <c:v>1733</c:v>
                </c:pt>
                <c:pt idx="6917">
                  <c:v>1733</c:v>
                </c:pt>
                <c:pt idx="6918">
                  <c:v>1733</c:v>
                </c:pt>
                <c:pt idx="6919">
                  <c:v>1733</c:v>
                </c:pt>
                <c:pt idx="6920">
                  <c:v>1733</c:v>
                </c:pt>
                <c:pt idx="6921">
                  <c:v>1733</c:v>
                </c:pt>
                <c:pt idx="6922">
                  <c:v>1733</c:v>
                </c:pt>
                <c:pt idx="6923">
                  <c:v>1734</c:v>
                </c:pt>
                <c:pt idx="6924">
                  <c:v>1734</c:v>
                </c:pt>
                <c:pt idx="6925">
                  <c:v>1735</c:v>
                </c:pt>
                <c:pt idx="6926">
                  <c:v>1736</c:v>
                </c:pt>
                <c:pt idx="6927">
                  <c:v>1736</c:v>
                </c:pt>
                <c:pt idx="6928">
                  <c:v>1737</c:v>
                </c:pt>
                <c:pt idx="6929">
                  <c:v>1738</c:v>
                </c:pt>
                <c:pt idx="6930">
                  <c:v>1739</c:v>
                </c:pt>
                <c:pt idx="6931">
                  <c:v>1739</c:v>
                </c:pt>
                <c:pt idx="6932">
                  <c:v>1739</c:v>
                </c:pt>
                <c:pt idx="6933">
                  <c:v>1739</c:v>
                </c:pt>
                <c:pt idx="6934">
                  <c:v>1739</c:v>
                </c:pt>
                <c:pt idx="6935">
                  <c:v>1739</c:v>
                </c:pt>
                <c:pt idx="6936">
                  <c:v>1739</c:v>
                </c:pt>
                <c:pt idx="6937">
                  <c:v>1739</c:v>
                </c:pt>
                <c:pt idx="6938">
                  <c:v>1739</c:v>
                </c:pt>
                <c:pt idx="6939">
                  <c:v>1739</c:v>
                </c:pt>
                <c:pt idx="6940">
                  <c:v>1739</c:v>
                </c:pt>
                <c:pt idx="6941">
                  <c:v>1739</c:v>
                </c:pt>
                <c:pt idx="6942">
                  <c:v>1739</c:v>
                </c:pt>
                <c:pt idx="6943">
                  <c:v>1739</c:v>
                </c:pt>
                <c:pt idx="6944">
                  <c:v>1739</c:v>
                </c:pt>
                <c:pt idx="6945">
                  <c:v>1739</c:v>
                </c:pt>
                <c:pt idx="6946">
                  <c:v>1739</c:v>
                </c:pt>
                <c:pt idx="6947">
                  <c:v>1740</c:v>
                </c:pt>
                <c:pt idx="6948">
                  <c:v>1741</c:v>
                </c:pt>
                <c:pt idx="6949">
                  <c:v>1742</c:v>
                </c:pt>
                <c:pt idx="6950">
                  <c:v>1742</c:v>
                </c:pt>
                <c:pt idx="6951">
                  <c:v>1742</c:v>
                </c:pt>
                <c:pt idx="6952">
                  <c:v>1742</c:v>
                </c:pt>
                <c:pt idx="6953">
                  <c:v>1742</c:v>
                </c:pt>
                <c:pt idx="6954">
                  <c:v>1742</c:v>
                </c:pt>
                <c:pt idx="6955">
                  <c:v>1742</c:v>
                </c:pt>
                <c:pt idx="6956">
                  <c:v>1743</c:v>
                </c:pt>
                <c:pt idx="6957">
                  <c:v>1743</c:v>
                </c:pt>
                <c:pt idx="6958">
                  <c:v>1743</c:v>
                </c:pt>
                <c:pt idx="6959">
                  <c:v>1743</c:v>
                </c:pt>
                <c:pt idx="6960">
                  <c:v>1743</c:v>
                </c:pt>
                <c:pt idx="6961">
                  <c:v>1744</c:v>
                </c:pt>
                <c:pt idx="6962">
                  <c:v>1744</c:v>
                </c:pt>
                <c:pt idx="6963">
                  <c:v>1744</c:v>
                </c:pt>
                <c:pt idx="6964">
                  <c:v>1745</c:v>
                </c:pt>
                <c:pt idx="6965">
                  <c:v>1746</c:v>
                </c:pt>
                <c:pt idx="6966">
                  <c:v>1747</c:v>
                </c:pt>
                <c:pt idx="6967">
                  <c:v>1748</c:v>
                </c:pt>
                <c:pt idx="6968">
                  <c:v>1749</c:v>
                </c:pt>
                <c:pt idx="6969">
                  <c:v>1750</c:v>
                </c:pt>
                <c:pt idx="6970">
                  <c:v>1750</c:v>
                </c:pt>
                <c:pt idx="6971">
                  <c:v>1750</c:v>
                </c:pt>
                <c:pt idx="6972">
                  <c:v>1750</c:v>
                </c:pt>
                <c:pt idx="6973">
                  <c:v>1750</c:v>
                </c:pt>
                <c:pt idx="6974">
                  <c:v>1750</c:v>
                </c:pt>
                <c:pt idx="6975">
                  <c:v>1750</c:v>
                </c:pt>
                <c:pt idx="6976">
                  <c:v>1750</c:v>
                </c:pt>
                <c:pt idx="6977">
                  <c:v>1751</c:v>
                </c:pt>
                <c:pt idx="6978">
                  <c:v>1752</c:v>
                </c:pt>
                <c:pt idx="6979">
                  <c:v>1752</c:v>
                </c:pt>
                <c:pt idx="6980">
                  <c:v>1753</c:v>
                </c:pt>
                <c:pt idx="6981">
                  <c:v>1753</c:v>
                </c:pt>
                <c:pt idx="6982">
                  <c:v>1754</c:v>
                </c:pt>
                <c:pt idx="6983">
                  <c:v>1755</c:v>
                </c:pt>
                <c:pt idx="6984">
                  <c:v>1755</c:v>
                </c:pt>
                <c:pt idx="6985">
                  <c:v>1755</c:v>
                </c:pt>
                <c:pt idx="6986">
                  <c:v>1756</c:v>
                </c:pt>
                <c:pt idx="6987">
                  <c:v>1756</c:v>
                </c:pt>
                <c:pt idx="6988">
                  <c:v>1756</c:v>
                </c:pt>
                <c:pt idx="6989">
                  <c:v>1756</c:v>
                </c:pt>
                <c:pt idx="6990">
                  <c:v>1757</c:v>
                </c:pt>
                <c:pt idx="6991">
                  <c:v>1757</c:v>
                </c:pt>
                <c:pt idx="6992">
                  <c:v>1757</c:v>
                </c:pt>
                <c:pt idx="6993">
                  <c:v>1758</c:v>
                </c:pt>
                <c:pt idx="6994">
                  <c:v>1759</c:v>
                </c:pt>
                <c:pt idx="6995">
                  <c:v>1759</c:v>
                </c:pt>
                <c:pt idx="6996">
                  <c:v>1759</c:v>
                </c:pt>
                <c:pt idx="6997">
                  <c:v>1760</c:v>
                </c:pt>
                <c:pt idx="6998">
                  <c:v>1760</c:v>
                </c:pt>
                <c:pt idx="6999">
                  <c:v>1760</c:v>
                </c:pt>
                <c:pt idx="7000">
                  <c:v>1760</c:v>
                </c:pt>
                <c:pt idx="7001">
                  <c:v>1760</c:v>
                </c:pt>
                <c:pt idx="7002">
                  <c:v>1760</c:v>
                </c:pt>
                <c:pt idx="7003">
                  <c:v>1760</c:v>
                </c:pt>
                <c:pt idx="7004">
                  <c:v>1761</c:v>
                </c:pt>
                <c:pt idx="7005">
                  <c:v>1761</c:v>
                </c:pt>
                <c:pt idx="7006">
                  <c:v>1762</c:v>
                </c:pt>
                <c:pt idx="7007">
                  <c:v>1762</c:v>
                </c:pt>
                <c:pt idx="7008">
                  <c:v>1762</c:v>
                </c:pt>
                <c:pt idx="7009">
                  <c:v>1762</c:v>
                </c:pt>
                <c:pt idx="7010">
                  <c:v>1762</c:v>
                </c:pt>
                <c:pt idx="7011">
                  <c:v>1762</c:v>
                </c:pt>
                <c:pt idx="7012">
                  <c:v>1762</c:v>
                </c:pt>
                <c:pt idx="7013">
                  <c:v>1763</c:v>
                </c:pt>
                <c:pt idx="7014">
                  <c:v>1763</c:v>
                </c:pt>
                <c:pt idx="7015">
                  <c:v>1764</c:v>
                </c:pt>
                <c:pt idx="7016">
                  <c:v>1765</c:v>
                </c:pt>
                <c:pt idx="7017">
                  <c:v>1765</c:v>
                </c:pt>
                <c:pt idx="7018">
                  <c:v>1765</c:v>
                </c:pt>
                <c:pt idx="7019">
                  <c:v>1766</c:v>
                </c:pt>
                <c:pt idx="7020">
                  <c:v>1767</c:v>
                </c:pt>
                <c:pt idx="7021">
                  <c:v>1767</c:v>
                </c:pt>
                <c:pt idx="7022">
                  <c:v>1767</c:v>
                </c:pt>
                <c:pt idx="7023">
                  <c:v>1768</c:v>
                </c:pt>
                <c:pt idx="7024">
                  <c:v>1769</c:v>
                </c:pt>
                <c:pt idx="7025">
                  <c:v>1769</c:v>
                </c:pt>
                <c:pt idx="7026">
                  <c:v>1769</c:v>
                </c:pt>
                <c:pt idx="7027">
                  <c:v>1770</c:v>
                </c:pt>
                <c:pt idx="7028">
                  <c:v>1771</c:v>
                </c:pt>
                <c:pt idx="7029">
                  <c:v>1772</c:v>
                </c:pt>
                <c:pt idx="7030">
                  <c:v>1772</c:v>
                </c:pt>
                <c:pt idx="7031">
                  <c:v>1772</c:v>
                </c:pt>
                <c:pt idx="7032">
                  <c:v>1773</c:v>
                </c:pt>
                <c:pt idx="7033">
                  <c:v>1774</c:v>
                </c:pt>
                <c:pt idx="7034">
                  <c:v>1774</c:v>
                </c:pt>
                <c:pt idx="7035">
                  <c:v>1774</c:v>
                </c:pt>
                <c:pt idx="7036">
                  <c:v>1775</c:v>
                </c:pt>
                <c:pt idx="7037">
                  <c:v>1775</c:v>
                </c:pt>
                <c:pt idx="7038">
                  <c:v>1775</c:v>
                </c:pt>
                <c:pt idx="7039">
                  <c:v>1776</c:v>
                </c:pt>
                <c:pt idx="7040">
                  <c:v>1777</c:v>
                </c:pt>
                <c:pt idx="7041">
                  <c:v>1777</c:v>
                </c:pt>
                <c:pt idx="7042">
                  <c:v>1777</c:v>
                </c:pt>
                <c:pt idx="7043">
                  <c:v>1777</c:v>
                </c:pt>
                <c:pt idx="7044">
                  <c:v>1777</c:v>
                </c:pt>
                <c:pt idx="7045">
                  <c:v>1777</c:v>
                </c:pt>
                <c:pt idx="7046">
                  <c:v>1777</c:v>
                </c:pt>
                <c:pt idx="7047">
                  <c:v>1778</c:v>
                </c:pt>
                <c:pt idx="7048">
                  <c:v>1779</c:v>
                </c:pt>
                <c:pt idx="7049">
                  <c:v>1779</c:v>
                </c:pt>
                <c:pt idx="7050">
                  <c:v>1780</c:v>
                </c:pt>
                <c:pt idx="7051">
                  <c:v>1780</c:v>
                </c:pt>
                <c:pt idx="7052">
                  <c:v>1781</c:v>
                </c:pt>
                <c:pt idx="7053">
                  <c:v>1782</c:v>
                </c:pt>
                <c:pt idx="7054">
                  <c:v>1782</c:v>
                </c:pt>
                <c:pt idx="7055">
                  <c:v>1782</c:v>
                </c:pt>
                <c:pt idx="7056">
                  <c:v>1782</c:v>
                </c:pt>
                <c:pt idx="7057">
                  <c:v>1782</c:v>
                </c:pt>
                <c:pt idx="7058">
                  <c:v>1782</c:v>
                </c:pt>
                <c:pt idx="7059">
                  <c:v>1782</c:v>
                </c:pt>
                <c:pt idx="7060">
                  <c:v>1782</c:v>
                </c:pt>
                <c:pt idx="7061">
                  <c:v>1782</c:v>
                </c:pt>
                <c:pt idx="7062">
                  <c:v>1782</c:v>
                </c:pt>
                <c:pt idx="7063">
                  <c:v>1782</c:v>
                </c:pt>
                <c:pt idx="7064">
                  <c:v>1782</c:v>
                </c:pt>
                <c:pt idx="7065">
                  <c:v>1782</c:v>
                </c:pt>
                <c:pt idx="7066">
                  <c:v>1782</c:v>
                </c:pt>
                <c:pt idx="7067">
                  <c:v>1782</c:v>
                </c:pt>
                <c:pt idx="7068">
                  <c:v>1782</c:v>
                </c:pt>
                <c:pt idx="7069">
                  <c:v>1782</c:v>
                </c:pt>
                <c:pt idx="7070">
                  <c:v>1782</c:v>
                </c:pt>
                <c:pt idx="7071">
                  <c:v>1782</c:v>
                </c:pt>
                <c:pt idx="7072">
                  <c:v>1783</c:v>
                </c:pt>
                <c:pt idx="7073">
                  <c:v>1784</c:v>
                </c:pt>
                <c:pt idx="7074">
                  <c:v>1785</c:v>
                </c:pt>
                <c:pt idx="7075">
                  <c:v>1786</c:v>
                </c:pt>
                <c:pt idx="7076">
                  <c:v>1786</c:v>
                </c:pt>
                <c:pt idx="7077">
                  <c:v>1787</c:v>
                </c:pt>
                <c:pt idx="7078">
                  <c:v>1787</c:v>
                </c:pt>
                <c:pt idx="7079">
                  <c:v>1787</c:v>
                </c:pt>
                <c:pt idx="7080">
                  <c:v>1788</c:v>
                </c:pt>
                <c:pt idx="7081">
                  <c:v>1788</c:v>
                </c:pt>
                <c:pt idx="7082">
                  <c:v>1789</c:v>
                </c:pt>
                <c:pt idx="7083">
                  <c:v>1790</c:v>
                </c:pt>
                <c:pt idx="7084">
                  <c:v>1790</c:v>
                </c:pt>
                <c:pt idx="7085">
                  <c:v>1791</c:v>
                </c:pt>
                <c:pt idx="7086">
                  <c:v>1791</c:v>
                </c:pt>
                <c:pt idx="7087">
                  <c:v>1791</c:v>
                </c:pt>
                <c:pt idx="7088">
                  <c:v>1791</c:v>
                </c:pt>
                <c:pt idx="7089">
                  <c:v>1792</c:v>
                </c:pt>
                <c:pt idx="7090">
                  <c:v>1793</c:v>
                </c:pt>
                <c:pt idx="7091">
                  <c:v>1793</c:v>
                </c:pt>
                <c:pt idx="7092">
                  <c:v>1794</c:v>
                </c:pt>
                <c:pt idx="7093">
                  <c:v>1795</c:v>
                </c:pt>
                <c:pt idx="7094">
                  <c:v>1795</c:v>
                </c:pt>
                <c:pt idx="7095">
                  <c:v>1795</c:v>
                </c:pt>
                <c:pt idx="7096">
                  <c:v>1795</c:v>
                </c:pt>
                <c:pt idx="7097">
                  <c:v>1795</c:v>
                </c:pt>
                <c:pt idx="7098">
                  <c:v>1796</c:v>
                </c:pt>
                <c:pt idx="7099">
                  <c:v>1796</c:v>
                </c:pt>
                <c:pt idx="7100">
                  <c:v>1796</c:v>
                </c:pt>
                <c:pt idx="7101">
                  <c:v>1796</c:v>
                </c:pt>
                <c:pt idx="7102">
                  <c:v>1796</c:v>
                </c:pt>
                <c:pt idx="7103">
                  <c:v>1796</c:v>
                </c:pt>
                <c:pt idx="7104">
                  <c:v>1796</c:v>
                </c:pt>
                <c:pt idx="7105">
                  <c:v>1796</c:v>
                </c:pt>
                <c:pt idx="7106">
                  <c:v>1796</c:v>
                </c:pt>
                <c:pt idx="7107">
                  <c:v>1797</c:v>
                </c:pt>
                <c:pt idx="7108">
                  <c:v>1798</c:v>
                </c:pt>
                <c:pt idx="7109">
                  <c:v>1799</c:v>
                </c:pt>
                <c:pt idx="7110">
                  <c:v>1800</c:v>
                </c:pt>
                <c:pt idx="7111">
                  <c:v>1800</c:v>
                </c:pt>
                <c:pt idx="7112">
                  <c:v>1801</c:v>
                </c:pt>
                <c:pt idx="7113">
                  <c:v>1802</c:v>
                </c:pt>
                <c:pt idx="7114">
                  <c:v>1802</c:v>
                </c:pt>
                <c:pt idx="7115">
                  <c:v>1803</c:v>
                </c:pt>
                <c:pt idx="7116">
                  <c:v>1803</c:v>
                </c:pt>
                <c:pt idx="7117">
                  <c:v>1804</c:v>
                </c:pt>
                <c:pt idx="7118">
                  <c:v>1805</c:v>
                </c:pt>
                <c:pt idx="7119">
                  <c:v>1806</c:v>
                </c:pt>
                <c:pt idx="7120">
                  <c:v>1807</c:v>
                </c:pt>
                <c:pt idx="7121">
                  <c:v>1807</c:v>
                </c:pt>
                <c:pt idx="7122">
                  <c:v>1808</c:v>
                </c:pt>
                <c:pt idx="7123">
                  <c:v>1808</c:v>
                </c:pt>
                <c:pt idx="7124">
                  <c:v>1809</c:v>
                </c:pt>
                <c:pt idx="7125">
                  <c:v>1809</c:v>
                </c:pt>
                <c:pt idx="7126">
                  <c:v>1809</c:v>
                </c:pt>
                <c:pt idx="7127">
                  <c:v>1810</c:v>
                </c:pt>
                <c:pt idx="7128">
                  <c:v>1811</c:v>
                </c:pt>
                <c:pt idx="7129">
                  <c:v>1811</c:v>
                </c:pt>
                <c:pt idx="7130">
                  <c:v>1811</c:v>
                </c:pt>
                <c:pt idx="7131">
                  <c:v>1811</c:v>
                </c:pt>
                <c:pt idx="7132">
                  <c:v>1812</c:v>
                </c:pt>
                <c:pt idx="7133">
                  <c:v>1813</c:v>
                </c:pt>
                <c:pt idx="7134">
                  <c:v>1813</c:v>
                </c:pt>
                <c:pt idx="7135">
                  <c:v>1813</c:v>
                </c:pt>
                <c:pt idx="7136">
                  <c:v>1813</c:v>
                </c:pt>
                <c:pt idx="7137">
                  <c:v>1813</c:v>
                </c:pt>
                <c:pt idx="7138">
                  <c:v>1813</c:v>
                </c:pt>
                <c:pt idx="7139">
                  <c:v>1813</c:v>
                </c:pt>
                <c:pt idx="7140">
                  <c:v>1814</c:v>
                </c:pt>
                <c:pt idx="7141">
                  <c:v>1815</c:v>
                </c:pt>
                <c:pt idx="7142">
                  <c:v>1816</c:v>
                </c:pt>
                <c:pt idx="7143">
                  <c:v>1816</c:v>
                </c:pt>
                <c:pt idx="7144">
                  <c:v>1816</c:v>
                </c:pt>
                <c:pt idx="7145">
                  <c:v>1816</c:v>
                </c:pt>
                <c:pt idx="7146">
                  <c:v>1816</c:v>
                </c:pt>
                <c:pt idx="7147">
                  <c:v>1817</c:v>
                </c:pt>
                <c:pt idx="7148">
                  <c:v>1817</c:v>
                </c:pt>
                <c:pt idx="7149">
                  <c:v>1817</c:v>
                </c:pt>
                <c:pt idx="7150">
                  <c:v>1817</c:v>
                </c:pt>
                <c:pt idx="7151">
                  <c:v>1817</c:v>
                </c:pt>
                <c:pt idx="7152">
                  <c:v>1818</c:v>
                </c:pt>
                <c:pt idx="7153">
                  <c:v>1818</c:v>
                </c:pt>
                <c:pt idx="7154">
                  <c:v>1819</c:v>
                </c:pt>
                <c:pt idx="7155">
                  <c:v>1820</c:v>
                </c:pt>
                <c:pt idx="7156">
                  <c:v>1820</c:v>
                </c:pt>
                <c:pt idx="7157">
                  <c:v>1820</c:v>
                </c:pt>
                <c:pt idx="7158">
                  <c:v>1820</c:v>
                </c:pt>
                <c:pt idx="7159">
                  <c:v>1820</c:v>
                </c:pt>
                <c:pt idx="7160">
                  <c:v>1820</c:v>
                </c:pt>
                <c:pt idx="7161">
                  <c:v>1820</c:v>
                </c:pt>
                <c:pt idx="7162">
                  <c:v>1820</c:v>
                </c:pt>
                <c:pt idx="7163">
                  <c:v>1820</c:v>
                </c:pt>
                <c:pt idx="7164">
                  <c:v>1821</c:v>
                </c:pt>
                <c:pt idx="7165">
                  <c:v>1822</c:v>
                </c:pt>
                <c:pt idx="7166">
                  <c:v>1823</c:v>
                </c:pt>
                <c:pt idx="7167">
                  <c:v>1824</c:v>
                </c:pt>
                <c:pt idx="7168">
                  <c:v>1825</c:v>
                </c:pt>
                <c:pt idx="7169">
                  <c:v>1825</c:v>
                </c:pt>
                <c:pt idx="7170">
                  <c:v>1825</c:v>
                </c:pt>
                <c:pt idx="7171">
                  <c:v>1825</c:v>
                </c:pt>
                <c:pt idx="7172">
                  <c:v>1825</c:v>
                </c:pt>
                <c:pt idx="7173">
                  <c:v>1826</c:v>
                </c:pt>
                <c:pt idx="7174">
                  <c:v>1827</c:v>
                </c:pt>
                <c:pt idx="7175">
                  <c:v>1827</c:v>
                </c:pt>
                <c:pt idx="7176">
                  <c:v>1827</c:v>
                </c:pt>
                <c:pt idx="7177">
                  <c:v>1827</c:v>
                </c:pt>
                <c:pt idx="7178">
                  <c:v>1827</c:v>
                </c:pt>
                <c:pt idx="7179">
                  <c:v>1828</c:v>
                </c:pt>
                <c:pt idx="7180">
                  <c:v>1829</c:v>
                </c:pt>
                <c:pt idx="7181">
                  <c:v>1830</c:v>
                </c:pt>
                <c:pt idx="7182">
                  <c:v>1830</c:v>
                </c:pt>
                <c:pt idx="7183">
                  <c:v>1830</c:v>
                </c:pt>
                <c:pt idx="7184">
                  <c:v>1830</c:v>
                </c:pt>
                <c:pt idx="7185">
                  <c:v>1830</c:v>
                </c:pt>
                <c:pt idx="7186">
                  <c:v>1830</c:v>
                </c:pt>
                <c:pt idx="7187">
                  <c:v>1830</c:v>
                </c:pt>
                <c:pt idx="7188">
                  <c:v>1831</c:v>
                </c:pt>
                <c:pt idx="7189">
                  <c:v>1832</c:v>
                </c:pt>
                <c:pt idx="7190">
                  <c:v>1832</c:v>
                </c:pt>
                <c:pt idx="7191">
                  <c:v>1833</c:v>
                </c:pt>
                <c:pt idx="7192">
                  <c:v>1833</c:v>
                </c:pt>
                <c:pt idx="7193">
                  <c:v>1833</c:v>
                </c:pt>
                <c:pt idx="7194">
                  <c:v>1833</c:v>
                </c:pt>
                <c:pt idx="7195">
                  <c:v>1833</c:v>
                </c:pt>
                <c:pt idx="7196">
                  <c:v>1833</c:v>
                </c:pt>
                <c:pt idx="7197">
                  <c:v>1833</c:v>
                </c:pt>
                <c:pt idx="7198">
                  <c:v>1833</c:v>
                </c:pt>
                <c:pt idx="7199">
                  <c:v>1833</c:v>
                </c:pt>
                <c:pt idx="7200">
                  <c:v>1833</c:v>
                </c:pt>
                <c:pt idx="7201">
                  <c:v>1834</c:v>
                </c:pt>
                <c:pt idx="7202">
                  <c:v>1834</c:v>
                </c:pt>
                <c:pt idx="7203">
                  <c:v>1835</c:v>
                </c:pt>
                <c:pt idx="7204">
                  <c:v>1836</c:v>
                </c:pt>
                <c:pt idx="7205">
                  <c:v>1837</c:v>
                </c:pt>
                <c:pt idx="7206">
                  <c:v>1838</c:v>
                </c:pt>
                <c:pt idx="7207">
                  <c:v>1839</c:v>
                </c:pt>
                <c:pt idx="7208">
                  <c:v>1839</c:v>
                </c:pt>
                <c:pt idx="7209">
                  <c:v>1839</c:v>
                </c:pt>
                <c:pt idx="7210">
                  <c:v>1839</c:v>
                </c:pt>
                <c:pt idx="7211">
                  <c:v>1840</c:v>
                </c:pt>
                <c:pt idx="7212">
                  <c:v>1840</c:v>
                </c:pt>
                <c:pt idx="7213">
                  <c:v>1840</c:v>
                </c:pt>
                <c:pt idx="7214">
                  <c:v>1840</c:v>
                </c:pt>
                <c:pt idx="7215">
                  <c:v>1841</c:v>
                </c:pt>
                <c:pt idx="7216">
                  <c:v>1842</c:v>
                </c:pt>
                <c:pt idx="7217">
                  <c:v>1843</c:v>
                </c:pt>
                <c:pt idx="7218">
                  <c:v>1844</c:v>
                </c:pt>
                <c:pt idx="7219">
                  <c:v>1844</c:v>
                </c:pt>
                <c:pt idx="7220">
                  <c:v>1844</c:v>
                </c:pt>
                <c:pt idx="7221">
                  <c:v>1845</c:v>
                </c:pt>
                <c:pt idx="7222">
                  <c:v>1845</c:v>
                </c:pt>
                <c:pt idx="7223">
                  <c:v>1845</c:v>
                </c:pt>
                <c:pt idx="7224">
                  <c:v>1845</c:v>
                </c:pt>
                <c:pt idx="7225">
                  <c:v>1845</c:v>
                </c:pt>
                <c:pt idx="7226">
                  <c:v>1845</c:v>
                </c:pt>
                <c:pt idx="7227">
                  <c:v>1846</c:v>
                </c:pt>
                <c:pt idx="7228">
                  <c:v>1846</c:v>
                </c:pt>
                <c:pt idx="7229">
                  <c:v>1846</c:v>
                </c:pt>
                <c:pt idx="7230">
                  <c:v>1846</c:v>
                </c:pt>
                <c:pt idx="7231">
                  <c:v>1846</c:v>
                </c:pt>
                <c:pt idx="7232">
                  <c:v>1846</c:v>
                </c:pt>
                <c:pt idx="7233">
                  <c:v>1846</c:v>
                </c:pt>
                <c:pt idx="7234">
                  <c:v>1846</c:v>
                </c:pt>
                <c:pt idx="7235">
                  <c:v>1846</c:v>
                </c:pt>
                <c:pt idx="7236">
                  <c:v>1846</c:v>
                </c:pt>
                <c:pt idx="7237">
                  <c:v>1846</c:v>
                </c:pt>
                <c:pt idx="7238">
                  <c:v>1846</c:v>
                </c:pt>
                <c:pt idx="7239">
                  <c:v>1846</c:v>
                </c:pt>
                <c:pt idx="7240">
                  <c:v>1846</c:v>
                </c:pt>
                <c:pt idx="7241">
                  <c:v>1846</c:v>
                </c:pt>
                <c:pt idx="7242">
                  <c:v>1846</c:v>
                </c:pt>
                <c:pt idx="7243">
                  <c:v>1846</c:v>
                </c:pt>
                <c:pt idx="7244">
                  <c:v>1846</c:v>
                </c:pt>
                <c:pt idx="7245">
                  <c:v>1846</c:v>
                </c:pt>
                <c:pt idx="7246">
                  <c:v>1846</c:v>
                </c:pt>
                <c:pt idx="7247">
                  <c:v>1846</c:v>
                </c:pt>
                <c:pt idx="7248">
                  <c:v>1846</c:v>
                </c:pt>
                <c:pt idx="7249">
                  <c:v>1846</c:v>
                </c:pt>
                <c:pt idx="7250">
                  <c:v>1846</c:v>
                </c:pt>
                <c:pt idx="7251">
                  <c:v>1846</c:v>
                </c:pt>
                <c:pt idx="7252">
                  <c:v>1846</c:v>
                </c:pt>
                <c:pt idx="7253">
                  <c:v>1846</c:v>
                </c:pt>
                <c:pt idx="7254">
                  <c:v>1846</c:v>
                </c:pt>
                <c:pt idx="7255">
                  <c:v>1846</c:v>
                </c:pt>
                <c:pt idx="7256">
                  <c:v>1846</c:v>
                </c:pt>
                <c:pt idx="7257">
                  <c:v>1846</c:v>
                </c:pt>
                <c:pt idx="7258">
                  <c:v>1847</c:v>
                </c:pt>
                <c:pt idx="7259">
                  <c:v>1848</c:v>
                </c:pt>
                <c:pt idx="7260">
                  <c:v>1849</c:v>
                </c:pt>
                <c:pt idx="7261">
                  <c:v>1850</c:v>
                </c:pt>
                <c:pt idx="7262">
                  <c:v>1850</c:v>
                </c:pt>
                <c:pt idx="7263">
                  <c:v>1850</c:v>
                </c:pt>
                <c:pt idx="7264">
                  <c:v>1851</c:v>
                </c:pt>
                <c:pt idx="7265">
                  <c:v>1851</c:v>
                </c:pt>
                <c:pt idx="7266">
                  <c:v>1851</c:v>
                </c:pt>
                <c:pt idx="7267">
                  <c:v>1852</c:v>
                </c:pt>
                <c:pt idx="7268">
                  <c:v>1853</c:v>
                </c:pt>
                <c:pt idx="7269">
                  <c:v>1854</c:v>
                </c:pt>
                <c:pt idx="7270">
                  <c:v>1854</c:v>
                </c:pt>
                <c:pt idx="7271">
                  <c:v>1854</c:v>
                </c:pt>
                <c:pt idx="7272">
                  <c:v>1854</c:v>
                </c:pt>
                <c:pt idx="7273">
                  <c:v>1854</c:v>
                </c:pt>
                <c:pt idx="7274">
                  <c:v>1855</c:v>
                </c:pt>
                <c:pt idx="7275">
                  <c:v>1855</c:v>
                </c:pt>
                <c:pt idx="7276">
                  <c:v>1856</c:v>
                </c:pt>
                <c:pt idx="7277">
                  <c:v>1857</c:v>
                </c:pt>
                <c:pt idx="7278">
                  <c:v>1858</c:v>
                </c:pt>
                <c:pt idx="7279">
                  <c:v>1859</c:v>
                </c:pt>
                <c:pt idx="7280">
                  <c:v>1860</c:v>
                </c:pt>
                <c:pt idx="7281">
                  <c:v>1861</c:v>
                </c:pt>
                <c:pt idx="7282">
                  <c:v>1861</c:v>
                </c:pt>
                <c:pt idx="7283">
                  <c:v>1861</c:v>
                </c:pt>
                <c:pt idx="7284">
                  <c:v>1861</c:v>
                </c:pt>
                <c:pt idx="7285">
                  <c:v>1861</c:v>
                </c:pt>
                <c:pt idx="7286">
                  <c:v>1861</c:v>
                </c:pt>
                <c:pt idx="7287">
                  <c:v>1861</c:v>
                </c:pt>
                <c:pt idx="7288">
                  <c:v>1861</c:v>
                </c:pt>
                <c:pt idx="7289">
                  <c:v>1861</c:v>
                </c:pt>
                <c:pt idx="7290">
                  <c:v>1862</c:v>
                </c:pt>
                <c:pt idx="7291">
                  <c:v>1863</c:v>
                </c:pt>
                <c:pt idx="7292">
                  <c:v>1863</c:v>
                </c:pt>
                <c:pt idx="7293">
                  <c:v>1863</c:v>
                </c:pt>
                <c:pt idx="7294">
                  <c:v>1864</c:v>
                </c:pt>
                <c:pt idx="7295">
                  <c:v>1864</c:v>
                </c:pt>
                <c:pt idx="7296">
                  <c:v>1865</c:v>
                </c:pt>
                <c:pt idx="7297">
                  <c:v>1865</c:v>
                </c:pt>
                <c:pt idx="7298">
                  <c:v>1866</c:v>
                </c:pt>
                <c:pt idx="7299">
                  <c:v>1866</c:v>
                </c:pt>
                <c:pt idx="7300">
                  <c:v>1866</c:v>
                </c:pt>
                <c:pt idx="7301">
                  <c:v>1867</c:v>
                </c:pt>
                <c:pt idx="7302">
                  <c:v>1868</c:v>
                </c:pt>
                <c:pt idx="7303">
                  <c:v>1868</c:v>
                </c:pt>
                <c:pt idx="7304">
                  <c:v>1868</c:v>
                </c:pt>
                <c:pt idx="7305">
                  <c:v>1868</c:v>
                </c:pt>
                <c:pt idx="7306">
                  <c:v>1868</c:v>
                </c:pt>
                <c:pt idx="7307">
                  <c:v>1869</c:v>
                </c:pt>
                <c:pt idx="7308">
                  <c:v>1869</c:v>
                </c:pt>
                <c:pt idx="7309">
                  <c:v>1869</c:v>
                </c:pt>
                <c:pt idx="7310">
                  <c:v>1869</c:v>
                </c:pt>
                <c:pt idx="7311">
                  <c:v>1869</c:v>
                </c:pt>
                <c:pt idx="7312">
                  <c:v>1869</c:v>
                </c:pt>
                <c:pt idx="7313">
                  <c:v>1870</c:v>
                </c:pt>
                <c:pt idx="7314">
                  <c:v>1871</c:v>
                </c:pt>
                <c:pt idx="7315">
                  <c:v>1872</c:v>
                </c:pt>
                <c:pt idx="7316">
                  <c:v>1873</c:v>
                </c:pt>
                <c:pt idx="7317">
                  <c:v>1874</c:v>
                </c:pt>
                <c:pt idx="7318">
                  <c:v>1875</c:v>
                </c:pt>
                <c:pt idx="7319">
                  <c:v>1876</c:v>
                </c:pt>
                <c:pt idx="7320">
                  <c:v>1876</c:v>
                </c:pt>
                <c:pt idx="7321">
                  <c:v>1877</c:v>
                </c:pt>
                <c:pt idx="7322">
                  <c:v>1878</c:v>
                </c:pt>
                <c:pt idx="7323">
                  <c:v>1878</c:v>
                </c:pt>
                <c:pt idx="7324">
                  <c:v>1879</c:v>
                </c:pt>
                <c:pt idx="7325">
                  <c:v>1880</c:v>
                </c:pt>
                <c:pt idx="7326">
                  <c:v>1881</c:v>
                </c:pt>
                <c:pt idx="7327">
                  <c:v>1882</c:v>
                </c:pt>
                <c:pt idx="7328">
                  <c:v>1883</c:v>
                </c:pt>
                <c:pt idx="7329">
                  <c:v>1884</c:v>
                </c:pt>
                <c:pt idx="7330">
                  <c:v>1885</c:v>
                </c:pt>
                <c:pt idx="7331">
                  <c:v>1886</c:v>
                </c:pt>
                <c:pt idx="7332">
                  <c:v>1887</c:v>
                </c:pt>
                <c:pt idx="7333">
                  <c:v>1887</c:v>
                </c:pt>
                <c:pt idx="7334">
                  <c:v>1887</c:v>
                </c:pt>
                <c:pt idx="7335">
                  <c:v>1887</c:v>
                </c:pt>
                <c:pt idx="7336">
                  <c:v>1887</c:v>
                </c:pt>
                <c:pt idx="7337">
                  <c:v>1887</c:v>
                </c:pt>
                <c:pt idx="7338">
                  <c:v>1888</c:v>
                </c:pt>
                <c:pt idx="7339">
                  <c:v>1889</c:v>
                </c:pt>
                <c:pt idx="7340">
                  <c:v>1890</c:v>
                </c:pt>
                <c:pt idx="7341">
                  <c:v>1890</c:v>
                </c:pt>
                <c:pt idx="7342">
                  <c:v>1891</c:v>
                </c:pt>
                <c:pt idx="7343">
                  <c:v>1891</c:v>
                </c:pt>
                <c:pt idx="7344">
                  <c:v>1892</c:v>
                </c:pt>
                <c:pt idx="7345">
                  <c:v>1893</c:v>
                </c:pt>
                <c:pt idx="7346">
                  <c:v>1893</c:v>
                </c:pt>
                <c:pt idx="7347">
                  <c:v>1893</c:v>
                </c:pt>
                <c:pt idx="7348">
                  <c:v>1893</c:v>
                </c:pt>
                <c:pt idx="7349">
                  <c:v>1894</c:v>
                </c:pt>
                <c:pt idx="7350">
                  <c:v>1894</c:v>
                </c:pt>
                <c:pt idx="7351">
                  <c:v>1894</c:v>
                </c:pt>
                <c:pt idx="7352">
                  <c:v>1894</c:v>
                </c:pt>
                <c:pt idx="7353">
                  <c:v>1894</c:v>
                </c:pt>
                <c:pt idx="7354">
                  <c:v>1894</c:v>
                </c:pt>
                <c:pt idx="7355">
                  <c:v>1895</c:v>
                </c:pt>
                <c:pt idx="7356">
                  <c:v>1895</c:v>
                </c:pt>
                <c:pt idx="7357">
                  <c:v>1896</c:v>
                </c:pt>
                <c:pt idx="7358">
                  <c:v>1896</c:v>
                </c:pt>
                <c:pt idx="7359">
                  <c:v>1897</c:v>
                </c:pt>
                <c:pt idx="7360">
                  <c:v>1897</c:v>
                </c:pt>
                <c:pt idx="7361">
                  <c:v>1898</c:v>
                </c:pt>
                <c:pt idx="7362">
                  <c:v>1898</c:v>
                </c:pt>
                <c:pt idx="7363">
                  <c:v>1899</c:v>
                </c:pt>
                <c:pt idx="7364">
                  <c:v>1899</c:v>
                </c:pt>
                <c:pt idx="7365">
                  <c:v>1899</c:v>
                </c:pt>
                <c:pt idx="7366">
                  <c:v>1899</c:v>
                </c:pt>
                <c:pt idx="7367">
                  <c:v>1899</c:v>
                </c:pt>
                <c:pt idx="7368">
                  <c:v>1899</c:v>
                </c:pt>
                <c:pt idx="7369">
                  <c:v>1899</c:v>
                </c:pt>
                <c:pt idx="7370">
                  <c:v>1899</c:v>
                </c:pt>
                <c:pt idx="7371">
                  <c:v>1899</c:v>
                </c:pt>
                <c:pt idx="7372">
                  <c:v>1900</c:v>
                </c:pt>
                <c:pt idx="7373">
                  <c:v>1900</c:v>
                </c:pt>
                <c:pt idx="7374">
                  <c:v>1900</c:v>
                </c:pt>
                <c:pt idx="7375">
                  <c:v>1900</c:v>
                </c:pt>
                <c:pt idx="7376">
                  <c:v>1901</c:v>
                </c:pt>
                <c:pt idx="7377">
                  <c:v>1902</c:v>
                </c:pt>
                <c:pt idx="7378">
                  <c:v>1903</c:v>
                </c:pt>
                <c:pt idx="7379">
                  <c:v>1903</c:v>
                </c:pt>
                <c:pt idx="7380">
                  <c:v>1903</c:v>
                </c:pt>
                <c:pt idx="7381">
                  <c:v>1903</c:v>
                </c:pt>
                <c:pt idx="7382">
                  <c:v>1903</c:v>
                </c:pt>
                <c:pt idx="7383">
                  <c:v>1904</c:v>
                </c:pt>
                <c:pt idx="7384">
                  <c:v>1905</c:v>
                </c:pt>
                <c:pt idx="7385">
                  <c:v>1905</c:v>
                </c:pt>
                <c:pt idx="7386">
                  <c:v>1905</c:v>
                </c:pt>
                <c:pt idx="7387">
                  <c:v>1905</c:v>
                </c:pt>
                <c:pt idx="7388">
                  <c:v>1905</c:v>
                </c:pt>
                <c:pt idx="7389">
                  <c:v>1905</c:v>
                </c:pt>
                <c:pt idx="7390">
                  <c:v>1906</c:v>
                </c:pt>
                <c:pt idx="7391">
                  <c:v>1906</c:v>
                </c:pt>
                <c:pt idx="7392">
                  <c:v>1906</c:v>
                </c:pt>
                <c:pt idx="7393">
                  <c:v>1906</c:v>
                </c:pt>
                <c:pt idx="7394">
                  <c:v>1906</c:v>
                </c:pt>
                <c:pt idx="7395">
                  <c:v>1906</c:v>
                </c:pt>
                <c:pt idx="7396">
                  <c:v>1907</c:v>
                </c:pt>
                <c:pt idx="7397">
                  <c:v>1908</c:v>
                </c:pt>
                <c:pt idx="7398">
                  <c:v>1908</c:v>
                </c:pt>
                <c:pt idx="7399">
                  <c:v>1908</c:v>
                </c:pt>
                <c:pt idx="7400">
                  <c:v>1908</c:v>
                </c:pt>
                <c:pt idx="7401">
                  <c:v>1909</c:v>
                </c:pt>
                <c:pt idx="7402">
                  <c:v>1910</c:v>
                </c:pt>
                <c:pt idx="7403">
                  <c:v>1911</c:v>
                </c:pt>
                <c:pt idx="7404">
                  <c:v>1912</c:v>
                </c:pt>
                <c:pt idx="7405">
                  <c:v>1912</c:v>
                </c:pt>
                <c:pt idx="7406">
                  <c:v>1912</c:v>
                </c:pt>
                <c:pt idx="7407">
                  <c:v>1913</c:v>
                </c:pt>
                <c:pt idx="7408">
                  <c:v>1913</c:v>
                </c:pt>
                <c:pt idx="7409">
                  <c:v>1913</c:v>
                </c:pt>
                <c:pt idx="7410">
                  <c:v>1913</c:v>
                </c:pt>
                <c:pt idx="7411">
                  <c:v>1913</c:v>
                </c:pt>
                <c:pt idx="7412">
                  <c:v>1913</c:v>
                </c:pt>
                <c:pt idx="7413">
                  <c:v>1913</c:v>
                </c:pt>
                <c:pt idx="7414">
                  <c:v>1913</c:v>
                </c:pt>
                <c:pt idx="7415">
                  <c:v>1913</c:v>
                </c:pt>
                <c:pt idx="7416">
                  <c:v>1913</c:v>
                </c:pt>
                <c:pt idx="7417">
                  <c:v>1913</c:v>
                </c:pt>
                <c:pt idx="7418">
                  <c:v>1913</c:v>
                </c:pt>
                <c:pt idx="7419">
                  <c:v>1913</c:v>
                </c:pt>
                <c:pt idx="7420">
                  <c:v>1914</c:v>
                </c:pt>
                <c:pt idx="7421">
                  <c:v>1915</c:v>
                </c:pt>
                <c:pt idx="7422">
                  <c:v>1915</c:v>
                </c:pt>
                <c:pt idx="7423">
                  <c:v>1916</c:v>
                </c:pt>
                <c:pt idx="7424">
                  <c:v>1916</c:v>
                </c:pt>
                <c:pt idx="7425">
                  <c:v>1916</c:v>
                </c:pt>
                <c:pt idx="7426">
                  <c:v>1916</c:v>
                </c:pt>
                <c:pt idx="7427">
                  <c:v>1917</c:v>
                </c:pt>
                <c:pt idx="7428">
                  <c:v>1917</c:v>
                </c:pt>
                <c:pt idx="7429">
                  <c:v>1917</c:v>
                </c:pt>
                <c:pt idx="7430">
                  <c:v>1917</c:v>
                </c:pt>
                <c:pt idx="7431">
                  <c:v>1918</c:v>
                </c:pt>
                <c:pt idx="7432">
                  <c:v>1918</c:v>
                </c:pt>
                <c:pt idx="7433">
                  <c:v>1918</c:v>
                </c:pt>
                <c:pt idx="7434">
                  <c:v>1919</c:v>
                </c:pt>
                <c:pt idx="7435">
                  <c:v>1919</c:v>
                </c:pt>
                <c:pt idx="7436">
                  <c:v>1919</c:v>
                </c:pt>
                <c:pt idx="7437">
                  <c:v>1919</c:v>
                </c:pt>
                <c:pt idx="7438">
                  <c:v>1920</c:v>
                </c:pt>
                <c:pt idx="7439">
                  <c:v>1921</c:v>
                </c:pt>
                <c:pt idx="7440">
                  <c:v>1921</c:v>
                </c:pt>
                <c:pt idx="7441">
                  <c:v>1921</c:v>
                </c:pt>
                <c:pt idx="7442">
                  <c:v>1921</c:v>
                </c:pt>
                <c:pt idx="7443">
                  <c:v>1921</c:v>
                </c:pt>
                <c:pt idx="7444">
                  <c:v>1922</c:v>
                </c:pt>
                <c:pt idx="7445">
                  <c:v>1923</c:v>
                </c:pt>
                <c:pt idx="7446">
                  <c:v>1923</c:v>
                </c:pt>
                <c:pt idx="7447">
                  <c:v>1923</c:v>
                </c:pt>
                <c:pt idx="7448">
                  <c:v>1923</c:v>
                </c:pt>
                <c:pt idx="7449">
                  <c:v>1923</c:v>
                </c:pt>
                <c:pt idx="7450">
                  <c:v>1923</c:v>
                </c:pt>
                <c:pt idx="7451">
                  <c:v>1923</c:v>
                </c:pt>
                <c:pt idx="7452">
                  <c:v>1923</c:v>
                </c:pt>
                <c:pt idx="7453">
                  <c:v>1923</c:v>
                </c:pt>
                <c:pt idx="7454">
                  <c:v>1923</c:v>
                </c:pt>
                <c:pt idx="7455">
                  <c:v>1923</c:v>
                </c:pt>
                <c:pt idx="7456">
                  <c:v>1923</c:v>
                </c:pt>
                <c:pt idx="7457">
                  <c:v>1923</c:v>
                </c:pt>
                <c:pt idx="7458">
                  <c:v>1924</c:v>
                </c:pt>
                <c:pt idx="7459">
                  <c:v>1924</c:v>
                </c:pt>
                <c:pt idx="7460">
                  <c:v>1925</c:v>
                </c:pt>
                <c:pt idx="7461">
                  <c:v>1925</c:v>
                </c:pt>
                <c:pt idx="7462">
                  <c:v>1926</c:v>
                </c:pt>
                <c:pt idx="7463">
                  <c:v>1927</c:v>
                </c:pt>
                <c:pt idx="7464">
                  <c:v>1927</c:v>
                </c:pt>
                <c:pt idx="7465">
                  <c:v>1928</c:v>
                </c:pt>
                <c:pt idx="7466">
                  <c:v>1929</c:v>
                </c:pt>
                <c:pt idx="7467">
                  <c:v>1930</c:v>
                </c:pt>
                <c:pt idx="7468">
                  <c:v>1931</c:v>
                </c:pt>
                <c:pt idx="7469">
                  <c:v>1931</c:v>
                </c:pt>
                <c:pt idx="7470">
                  <c:v>1931</c:v>
                </c:pt>
                <c:pt idx="7471">
                  <c:v>1931</c:v>
                </c:pt>
                <c:pt idx="7472">
                  <c:v>1931</c:v>
                </c:pt>
                <c:pt idx="7473">
                  <c:v>1932</c:v>
                </c:pt>
                <c:pt idx="7474">
                  <c:v>1933</c:v>
                </c:pt>
                <c:pt idx="7475">
                  <c:v>1934</c:v>
                </c:pt>
                <c:pt idx="7476">
                  <c:v>1935</c:v>
                </c:pt>
                <c:pt idx="7477">
                  <c:v>1935</c:v>
                </c:pt>
                <c:pt idx="7478">
                  <c:v>1936</c:v>
                </c:pt>
                <c:pt idx="7479">
                  <c:v>1936</c:v>
                </c:pt>
                <c:pt idx="7480">
                  <c:v>1937</c:v>
                </c:pt>
                <c:pt idx="7481">
                  <c:v>1937</c:v>
                </c:pt>
                <c:pt idx="7482">
                  <c:v>1937</c:v>
                </c:pt>
                <c:pt idx="7483">
                  <c:v>1937</c:v>
                </c:pt>
                <c:pt idx="7484">
                  <c:v>1937</c:v>
                </c:pt>
                <c:pt idx="7485">
                  <c:v>1937</c:v>
                </c:pt>
                <c:pt idx="7486">
                  <c:v>1937</c:v>
                </c:pt>
                <c:pt idx="7487">
                  <c:v>1938</c:v>
                </c:pt>
                <c:pt idx="7488">
                  <c:v>1939</c:v>
                </c:pt>
                <c:pt idx="7489">
                  <c:v>1939</c:v>
                </c:pt>
                <c:pt idx="7490">
                  <c:v>1940</c:v>
                </c:pt>
                <c:pt idx="7491">
                  <c:v>1940</c:v>
                </c:pt>
                <c:pt idx="7492">
                  <c:v>1940</c:v>
                </c:pt>
                <c:pt idx="7493">
                  <c:v>1940</c:v>
                </c:pt>
                <c:pt idx="7494">
                  <c:v>1940</c:v>
                </c:pt>
                <c:pt idx="7495">
                  <c:v>1941</c:v>
                </c:pt>
                <c:pt idx="7496">
                  <c:v>1941</c:v>
                </c:pt>
                <c:pt idx="7497">
                  <c:v>1941</c:v>
                </c:pt>
                <c:pt idx="7498">
                  <c:v>1941</c:v>
                </c:pt>
                <c:pt idx="7499">
                  <c:v>1941</c:v>
                </c:pt>
                <c:pt idx="7500">
                  <c:v>1941</c:v>
                </c:pt>
                <c:pt idx="7501">
                  <c:v>1941</c:v>
                </c:pt>
                <c:pt idx="7502">
                  <c:v>1941</c:v>
                </c:pt>
                <c:pt idx="7503">
                  <c:v>1941</c:v>
                </c:pt>
                <c:pt idx="7504">
                  <c:v>1941</c:v>
                </c:pt>
                <c:pt idx="7505">
                  <c:v>1941</c:v>
                </c:pt>
                <c:pt idx="7506">
                  <c:v>1941</c:v>
                </c:pt>
                <c:pt idx="7507">
                  <c:v>1941</c:v>
                </c:pt>
                <c:pt idx="7508">
                  <c:v>1941</c:v>
                </c:pt>
                <c:pt idx="7509">
                  <c:v>1941</c:v>
                </c:pt>
                <c:pt idx="7510">
                  <c:v>1941</c:v>
                </c:pt>
                <c:pt idx="7511">
                  <c:v>1942</c:v>
                </c:pt>
                <c:pt idx="7512">
                  <c:v>1942</c:v>
                </c:pt>
                <c:pt idx="7513">
                  <c:v>1943</c:v>
                </c:pt>
                <c:pt idx="7514">
                  <c:v>1943</c:v>
                </c:pt>
                <c:pt idx="7515">
                  <c:v>1943</c:v>
                </c:pt>
                <c:pt idx="7516">
                  <c:v>1943</c:v>
                </c:pt>
                <c:pt idx="7517">
                  <c:v>1943</c:v>
                </c:pt>
                <c:pt idx="7518">
                  <c:v>1944</c:v>
                </c:pt>
                <c:pt idx="7519">
                  <c:v>1945</c:v>
                </c:pt>
                <c:pt idx="7520">
                  <c:v>1945</c:v>
                </c:pt>
                <c:pt idx="7521">
                  <c:v>1945</c:v>
                </c:pt>
                <c:pt idx="7522">
                  <c:v>1946</c:v>
                </c:pt>
                <c:pt idx="7523">
                  <c:v>1946</c:v>
                </c:pt>
                <c:pt idx="7524">
                  <c:v>1946</c:v>
                </c:pt>
                <c:pt idx="7525">
                  <c:v>1946</c:v>
                </c:pt>
                <c:pt idx="7526">
                  <c:v>1946</c:v>
                </c:pt>
                <c:pt idx="7527">
                  <c:v>1947</c:v>
                </c:pt>
                <c:pt idx="7528">
                  <c:v>1947</c:v>
                </c:pt>
                <c:pt idx="7529">
                  <c:v>1948</c:v>
                </c:pt>
                <c:pt idx="7530">
                  <c:v>1948</c:v>
                </c:pt>
                <c:pt idx="7531">
                  <c:v>1948</c:v>
                </c:pt>
                <c:pt idx="7532">
                  <c:v>1949</c:v>
                </c:pt>
                <c:pt idx="7533">
                  <c:v>1949</c:v>
                </c:pt>
                <c:pt idx="7534">
                  <c:v>1950</c:v>
                </c:pt>
                <c:pt idx="7535">
                  <c:v>1951</c:v>
                </c:pt>
                <c:pt idx="7536">
                  <c:v>1951</c:v>
                </c:pt>
                <c:pt idx="7537">
                  <c:v>1951</c:v>
                </c:pt>
                <c:pt idx="7538">
                  <c:v>1951</c:v>
                </c:pt>
                <c:pt idx="7539">
                  <c:v>1951</c:v>
                </c:pt>
                <c:pt idx="7540">
                  <c:v>1952</c:v>
                </c:pt>
                <c:pt idx="7541">
                  <c:v>1952</c:v>
                </c:pt>
                <c:pt idx="7542">
                  <c:v>1953</c:v>
                </c:pt>
                <c:pt idx="7543">
                  <c:v>1953</c:v>
                </c:pt>
                <c:pt idx="7544">
                  <c:v>1953</c:v>
                </c:pt>
                <c:pt idx="7545">
                  <c:v>1953</c:v>
                </c:pt>
                <c:pt idx="7546">
                  <c:v>1954</c:v>
                </c:pt>
                <c:pt idx="7547">
                  <c:v>1954</c:v>
                </c:pt>
                <c:pt idx="7548">
                  <c:v>1954</c:v>
                </c:pt>
                <c:pt idx="7549">
                  <c:v>1954</c:v>
                </c:pt>
                <c:pt idx="7550">
                  <c:v>1954</c:v>
                </c:pt>
                <c:pt idx="7551">
                  <c:v>1954</c:v>
                </c:pt>
                <c:pt idx="7552">
                  <c:v>1954</c:v>
                </c:pt>
                <c:pt idx="7553">
                  <c:v>1955</c:v>
                </c:pt>
                <c:pt idx="7554">
                  <c:v>1956</c:v>
                </c:pt>
                <c:pt idx="7555">
                  <c:v>1957</c:v>
                </c:pt>
                <c:pt idx="7556">
                  <c:v>1958</c:v>
                </c:pt>
                <c:pt idx="7557">
                  <c:v>1958</c:v>
                </c:pt>
                <c:pt idx="7558">
                  <c:v>1958</c:v>
                </c:pt>
                <c:pt idx="7559">
                  <c:v>1958</c:v>
                </c:pt>
                <c:pt idx="7560">
                  <c:v>1958</c:v>
                </c:pt>
                <c:pt idx="7561">
                  <c:v>1958</c:v>
                </c:pt>
                <c:pt idx="7562">
                  <c:v>1958</c:v>
                </c:pt>
                <c:pt idx="7563">
                  <c:v>1958</c:v>
                </c:pt>
                <c:pt idx="7564">
                  <c:v>1958</c:v>
                </c:pt>
                <c:pt idx="7565">
                  <c:v>1958</c:v>
                </c:pt>
                <c:pt idx="7566">
                  <c:v>1958</c:v>
                </c:pt>
                <c:pt idx="7567">
                  <c:v>1958</c:v>
                </c:pt>
                <c:pt idx="7568">
                  <c:v>1958</c:v>
                </c:pt>
                <c:pt idx="7569">
                  <c:v>1959</c:v>
                </c:pt>
                <c:pt idx="7570">
                  <c:v>1960</c:v>
                </c:pt>
                <c:pt idx="7571">
                  <c:v>1960</c:v>
                </c:pt>
                <c:pt idx="7572">
                  <c:v>1960</c:v>
                </c:pt>
                <c:pt idx="7573">
                  <c:v>1961</c:v>
                </c:pt>
                <c:pt idx="7574">
                  <c:v>1962</c:v>
                </c:pt>
                <c:pt idx="7575">
                  <c:v>1963</c:v>
                </c:pt>
                <c:pt idx="7576">
                  <c:v>1964</c:v>
                </c:pt>
                <c:pt idx="7577">
                  <c:v>1964</c:v>
                </c:pt>
                <c:pt idx="7578">
                  <c:v>1964</c:v>
                </c:pt>
                <c:pt idx="7579">
                  <c:v>1965</c:v>
                </c:pt>
                <c:pt idx="7580">
                  <c:v>1966</c:v>
                </c:pt>
                <c:pt idx="7581">
                  <c:v>1966</c:v>
                </c:pt>
                <c:pt idx="7582">
                  <c:v>1966</c:v>
                </c:pt>
                <c:pt idx="7583">
                  <c:v>1967</c:v>
                </c:pt>
                <c:pt idx="7584">
                  <c:v>1967</c:v>
                </c:pt>
                <c:pt idx="7585">
                  <c:v>1967</c:v>
                </c:pt>
                <c:pt idx="7586">
                  <c:v>1968</c:v>
                </c:pt>
                <c:pt idx="7587">
                  <c:v>1968</c:v>
                </c:pt>
                <c:pt idx="7588">
                  <c:v>1969</c:v>
                </c:pt>
                <c:pt idx="7589">
                  <c:v>1969</c:v>
                </c:pt>
                <c:pt idx="7590">
                  <c:v>1969</c:v>
                </c:pt>
                <c:pt idx="7591">
                  <c:v>1970</c:v>
                </c:pt>
                <c:pt idx="7592">
                  <c:v>1970</c:v>
                </c:pt>
                <c:pt idx="7593">
                  <c:v>1970</c:v>
                </c:pt>
                <c:pt idx="7594">
                  <c:v>1970</c:v>
                </c:pt>
                <c:pt idx="7595">
                  <c:v>1971</c:v>
                </c:pt>
                <c:pt idx="7596">
                  <c:v>1972</c:v>
                </c:pt>
                <c:pt idx="7597">
                  <c:v>1973</c:v>
                </c:pt>
                <c:pt idx="7598">
                  <c:v>1973</c:v>
                </c:pt>
                <c:pt idx="7599">
                  <c:v>1974</c:v>
                </c:pt>
                <c:pt idx="7600">
                  <c:v>1974</c:v>
                </c:pt>
                <c:pt idx="7601">
                  <c:v>1975</c:v>
                </c:pt>
                <c:pt idx="7602">
                  <c:v>1976</c:v>
                </c:pt>
                <c:pt idx="7603">
                  <c:v>1977</c:v>
                </c:pt>
                <c:pt idx="7604">
                  <c:v>1977</c:v>
                </c:pt>
                <c:pt idx="7605">
                  <c:v>1977</c:v>
                </c:pt>
                <c:pt idx="7606">
                  <c:v>1978</c:v>
                </c:pt>
                <c:pt idx="7607">
                  <c:v>1978</c:v>
                </c:pt>
                <c:pt idx="7608">
                  <c:v>1979</c:v>
                </c:pt>
                <c:pt idx="7609">
                  <c:v>1979</c:v>
                </c:pt>
                <c:pt idx="7610">
                  <c:v>1979</c:v>
                </c:pt>
                <c:pt idx="7611">
                  <c:v>1980</c:v>
                </c:pt>
                <c:pt idx="7612">
                  <c:v>1981</c:v>
                </c:pt>
                <c:pt idx="7613">
                  <c:v>1981</c:v>
                </c:pt>
                <c:pt idx="7614">
                  <c:v>1982</c:v>
                </c:pt>
                <c:pt idx="7615">
                  <c:v>1983</c:v>
                </c:pt>
                <c:pt idx="7616">
                  <c:v>1984</c:v>
                </c:pt>
                <c:pt idx="7617">
                  <c:v>1984</c:v>
                </c:pt>
                <c:pt idx="7618">
                  <c:v>1984</c:v>
                </c:pt>
                <c:pt idx="7619">
                  <c:v>1985</c:v>
                </c:pt>
                <c:pt idx="7620">
                  <c:v>1985</c:v>
                </c:pt>
                <c:pt idx="7621">
                  <c:v>1985</c:v>
                </c:pt>
                <c:pt idx="7622">
                  <c:v>1985</c:v>
                </c:pt>
                <c:pt idx="7623">
                  <c:v>1985</c:v>
                </c:pt>
                <c:pt idx="7624">
                  <c:v>1985</c:v>
                </c:pt>
                <c:pt idx="7625">
                  <c:v>1986</c:v>
                </c:pt>
                <c:pt idx="7626">
                  <c:v>1986</c:v>
                </c:pt>
                <c:pt idx="7627">
                  <c:v>1986</c:v>
                </c:pt>
                <c:pt idx="7628">
                  <c:v>1986</c:v>
                </c:pt>
                <c:pt idx="7629">
                  <c:v>1986</c:v>
                </c:pt>
                <c:pt idx="7630">
                  <c:v>1987</c:v>
                </c:pt>
                <c:pt idx="7631">
                  <c:v>1988</c:v>
                </c:pt>
                <c:pt idx="7632">
                  <c:v>1988</c:v>
                </c:pt>
                <c:pt idx="7633">
                  <c:v>1988</c:v>
                </c:pt>
                <c:pt idx="7634">
                  <c:v>1988</c:v>
                </c:pt>
                <c:pt idx="7635">
                  <c:v>1989</c:v>
                </c:pt>
                <c:pt idx="7636">
                  <c:v>1989</c:v>
                </c:pt>
                <c:pt idx="7637">
                  <c:v>1989</c:v>
                </c:pt>
                <c:pt idx="7638">
                  <c:v>1989</c:v>
                </c:pt>
                <c:pt idx="7639">
                  <c:v>1989</c:v>
                </c:pt>
                <c:pt idx="7640">
                  <c:v>1989</c:v>
                </c:pt>
                <c:pt idx="7641">
                  <c:v>1990</c:v>
                </c:pt>
                <c:pt idx="7642">
                  <c:v>1990</c:v>
                </c:pt>
                <c:pt idx="7643">
                  <c:v>1990</c:v>
                </c:pt>
                <c:pt idx="7644">
                  <c:v>1991</c:v>
                </c:pt>
                <c:pt idx="7645">
                  <c:v>1991</c:v>
                </c:pt>
                <c:pt idx="7646">
                  <c:v>1991</c:v>
                </c:pt>
                <c:pt idx="7647">
                  <c:v>1992</c:v>
                </c:pt>
                <c:pt idx="7648">
                  <c:v>1993</c:v>
                </c:pt>
                <c:pt idx="7649">
                  <c:v>1993</c:v>
                </c:pt>
                <c:pt idx="7650">
                  <c:v>1994</c:v>
                </c:pt>
                <c:pt idx="7651">
                  <c:v>1994</c:v>
                </c:pt>
                <c:pt idx="7652">
                  <c:v>1995</c:v>
                </c:pt>
                <c:pt idx="7653">
                  <c:v>1996</c:v>
                </c:pt>
                <c:pt idx="7654">
                  <c:v>1997</c:v>
                </c:pt>
                <c:pt idx="7655">
                  <c:v>1998</c:v>
                </c:pt>
                <c:pt idx="7656">
                  <c:v>1999</c:v>
                </c:pt>
                <c:pt idx="7657">
                  <c:v>2000</c:v>
                </c:pt>
                <c:pt idx="7658">
                  <c:v>2000</c:v>
                </c:pt>
                <c:pt idx="7659">
                  <c:v>2000</c:v>
                </c:pt>
                <c:pt idx="7660">
                  <c:v>2000</c:v>
                </c:pt>
                <c:pt idx="7661">
                  <c:v>2000</c:v>
                </c:pt>
                <c:pt idx="7662">
                  <c:v>2000</c:v>
                </c:pt>
                <c:pt idx="7663">
                  <c:v>2000</c:v>
                </c:pt>
                <c:pt idx="7664">
                  <c:v>2000</c:v>
                </c:pt>
                <c:pt idx="7665">
                  <c:v>2001</c:v>
                </c:pt>
                <c:pt idx="7666">
                  <c:v>2002</c:v>
                </c:pt>
                <c:pt idx="7667">
                  <c:v>2002</c:v>
                </c:pt>
                <c:pt idx="7668">
                  <c:v>2002</c:v>
                </c:pt>
                <c:pt idx="7669">
                  <c:v>2003</c:v>
                </c:pt>
                <c:pt idx="7670">
                  <c:v>2003</c:v>
                </c:pt>
                <c:pt idx="7671">
                  <c:v>2003</c:v>
                </c:pt>
                <c:pt idx="7672">
                  <c:v>2003</c:v>
                </c:pt>
                <c:pt idx="7673">
                  <c:v>2003</c:v>
                </c:pt>
                <c:pt idx="7674">
                  <c:v>2003</c:v>
                </c:pt>
                <c:pt idx="7675">
                  <c:v>2003</c:v>
                </c:pt>
                <c:pt idx="7676">
                  <c:v>2003</c:v>
                </c:pt>
                <c:pt idx="7677">
                  <c:v>2003</c:v>
                </c:pt>
                <c:pt idx="7678">
                  <c:v>2003</c:v>
                </c:pt>
                <c:pt idx="7679">
                  <c:v>2003</c:v>
                </c:pt>
                <c:pt idx="7680">
                  <c:v>2003</c:v>
                </c:pt>
                <c:pt idx="7681">
                  <c:v>2003</c:v>
                </c:pt>
                <c:pt idx="7682">
                  <c:v>2003</c:v>
                </c:pt>
                <c:pt idx="7683">
                  <c:v>2003</c:v>
                </c:pt>
                <c:pt idx="7684">
                  <c:v>2003</c:v>
                </c:pt>
                <c:pt idx="7685">
                  <c:v>2003</c:v>
                </c:pt>
                <c:pt idx="7686">
                  <c:v>2003</c:v>
                </c:pt>
                <c:pt idx="7687">
                  <c:v>2003</c:v>
                </c:pt>
                <c:pt idx="7688">
                  <c:v>2003</c:v>
                </c:pt>
                <c:pt idx="7689">
                  <c:v>2003</c:v>
                </c:pt>
                <c:pt idx="7690">
                  <c:v>2003</c:v>
                </c:pt>
                <c:pt idx="7691">
                  <c:v>2003</c:v>
                </c:pt>
                <c:pt idx="7692">
                  <c:v>2003</c:v>
                </c:pt>
                <c:pt idx="7693">
                  <c:v>2003</c:v>
                </c:pt>
                <c:pt idx="7694">
                  <c:v>2004</c:v>
                </c:pt>
                <c:pt idx="7695">
                  <c:v>2004</c:v>
                </c:pt>
                <c:pt idx="7696">
                  <c:v>2004</c:v>
                </c:pt>
                <c:pt idx="7697">
                  <c:v>2004</c:v>
                </c:pt>
                <c:pt idx="7698">
                  <c:v>2004</c:v>
                </c:pt>
                <c:pt idx="7699">
                  <c:v>2004</c:v>
                </c:pt>
                <c:pt idx="7700">
                  <c:v>2004</c:v>
                </c:pt>
                <c:pt idx="7701">
                  <c:v>2004</c:v>
                </c:pt>
                <c:pt idx="7702">
                  <c:v>2004</c:v>
                </c:pt>
                <c:pt idx="7703">
                  <c:v>2005</c:v>
                </c:pt>
                <c:pt idx="7704">
                  <c:v>2005</c:v>
                </c:pt>
                <c:pt idx="7705">
                  <c:v>2005</c:v>
                </c:pt>
                <c:pt idx="7706">
                  <c:v>2005</c:v>
                </c:pt>
                <c:pt idx="7707">
                  <c:v>2005</c:v>
                </c:pt>
                <c:pt idx="7708">
                  <c:v>2006</c:v>
                </c:pt>
                <c:pt idx="7709">
                  <c:v>2007</c:v>
                </c:pt>
                <c:pt idx="7710">
                  <c:v>2007</c:v>
                </c:pt>
                <c:pt idx="7711">
                  <c:v>2008</c:v>
                </c:pt>
                <c:pt idx="7712">
                  <c:v>2008</c:v>
                </c:pt>
                <c:pt idx="7713">
                  <c:v>2008</c:v>
                </c:pt>
                <c:pt idx="7714">
                  <c:v>2009</c:v>
                </c:pt>
                <c:pt idx="7715">
                  <c:v>2010</c:v>
                </c:pt>
                <c:pt idx="7716">
                  <c:v>2010</c:v>
                </c:pt>
                <c:pt idx="7717">
                  <c:v>2010</c:v>
                </c:pt>
                <c:pt idx="7718">
                  <c:v>2011</c:v>
                </c:pt>
                <c:pt idx="7719">
                  <c:v>2011</c:v>
                </c:pt>
                <c:pt idx="7720">
                  <c:v>2012</c:v>
                </c:pt>
                <c:pt idx="7721">
                  <c:v>2012</c:v>
                </c:pt>
                <c:pt idx="7722">
                  <c:v>2012</c:v>
                </c:pt>
                <c:pt idx="7723">
                  <c:v>2013</c:v>
                </c:pt>
                <c:pt idx="7724">
                  <c:v>2013</c:v>
                </c:pt>
                <c:pt idx="7725">
                  <c:v>2014</c:v>
                </c:pt>
                <c:pt idx="7726">
                  <c:v>2015</c:v>
                </c:pt>
                <c:pt idx="7727">
                  <c:v>2015</c:v>
                </c:pt>
                <c:pt idx="7728">
                  <c:v>2016</c:v>
                </c:pt>
                <c:pt idx="7729">
                  <c:v>2017</c:v>
                </c:pt>
                <c:pt idx="7730">
                  <c:v>2018</c:v>
                </c:pt>
                <c:pt idx="7731">
                  <c:v>2018</c:v>
                </c:pt>
                <c:pt idx="7732">
                  <c:v>2018</c:v>
                </c:pt>
                <c:pt idx="7733">
                  <c:v>2018</c:v>
                </c:pt>
                <c:pt idx="7734">
                  <c:v>2018</c:v>
                </c:pt>
                <c:pt idx="7735">
                  <c:v>2018</c:v>
                </c:pt>
                <c:pt idx="7736">
                  <c:v>2018</c:v>
                </c:pt>
                <c:pt idx="7737">
                  <c:v>2018</c:v>
                </c:pt>
                <c:pt idx="7738">
                  <c:v>2018</c:v>
                </c:pt>
                <c:pt idx="7739">
                  <c:v>2018</c:v>
                </c:pt>
                <c:pt idx="7740">
                  <c:v>2018</c:v>
                </c:pt>
                <c:pt idx="7741">
                  <c:v>2018</c:v>
                </c:pt>
                <c:pt idx="7742">
                  <c:v>2018</c:v>
                </c:pt>
                <c:pt idx="7743">
                  <c:v>2019</c:v>
                </c:pt>
                <c:pt idx="7744">
                  <c:v>2019</c:v>
                </c:pt>
                <c:pt idx="7745">
                  <c:v>2020</c:v>
                </c:pt>
                <c:pt idx="7746">
                  <c:v>2020</c:v>
                </c:pt>
                <c:pt idx="7747">
                  <c:v>2020</c:v>
                </c:pt>
                <c:pt idx="7748">
                  <c:v>2020</c:v>
                </c:pt>
                <c:pt idx="7749">
                  <c:v>2020</c:v>
                </c:pt>
                <c:pt idx="7750">
                  <c:v>2020</c:v>
                </c:pt>
                <c:pt idx="7751">
                  <c:v>2020</c:v>
                </c:pt>
                <c:pt idx="7752">
                  <c:v>2021</c:v>
                </c:pt>
                <c:pt idx="7753">
                  <c:v>2021</c:v>
                </c:pt>
                <c:pt idx="7754">
                  <c:v>2021</c:v>
                </c:pt>
                <c:pt idx="7755">
                  <c:v>2022</c:v>
                </c:pt>
                <c:pt idx="7756">
                  <c:v>2022</c:v>
                </c:pt>
                <c:pt idx="7757">
                  <c:v>2022</c:v>
                </c:pt>
                <c:pt idx="7758">
                  <c:v>2023</c:v>
                </c:pt>
                <c:pt idx="7759">
                  <c:v>2023</c:v>
                </c:pt>
                <c:pt idx="7760">
                  <c:v>2023</c:v>
                </c:pt>
                <c:pt idx="7761">
                  <c:v>2023</c:v>
                </c:pt>
                <c:pt idx="7762">
                  <c:v>2023</c:v>
                </c:pt>
                <c:pt idx="7763">
                  <c:v>2024</c:v>
                </c:pt>
                <c:pt idx="7764">
                  <c:v>2024</c:v>
                </c:pt>
                <c:pt idx="7765">
                  <c:v>2025</c:v>
                </c:pt>
                <c:pt idx="7766">
                  <c:v>2026</c:v>
                </c:pt>
                <c:pt idx="7767">
                  <c:v>2027</c:v>
                </c:pt>
                <c:pt idx="7768">
                  <c:v>2028</c:v>
                </c:pt>
                <c:pt idx="7769">
                  <c:v>2029</c:v>
                </c:pt>
                <c:pt idx="7770">
                  <c:v>2030</c:v>
                </c:pt>
                <c:pt idx="7771">
                  <c:v>2031</c:v>
                </c:pt>
                <c:pt idx="7772">
                  <c:v>2032</c:v>
                </c:pt>
                <c:pt idx="7773">
                  <c:v>2033</c:v>
                </c:pt>
                <c:pt idx="7774">
                  <c:v>2033</c:v>
                </c:pt>
                <c:pt idx="7775">
                  <c:v>2033</c:v>
                </c:pt>
                <c:pt idx="7776">
                  <c:v>2033</c:v>
                </c:pt>
                <c:pt idx="7777">
                  <c:v>2034</c:v>
                </c:pt>
                <c:pt idx="7778">
                  <c:v>2035</c:v>
                </c:pt>
                <c:pt idx="7779">
                  <c:v>2036</c:v>
                </c:pt>
                <c:pt idx="7780">
                  <c:v>2037</c:v>
                </c:pt>
                <c:pt idx="7781">
                  <c:v>2038</c:v>
                </c:pt>
                <c:pt idx="7782">
                  <c:v>2039</c:v>
                </c:pt>
                <c:pt idx="7783">
                  <c:v>2040</c:v>
                </c:pt>
                <c:pt idx="7784">
                  <c:v>2041</c:v>
                </c:pt>
                <c:pt idx="7785">
                  <c:v>2042</c:v>
                </c:pt>
                <c:pt idx="7786">
                  <c:v>2042</c:v>
                </c:pt>
                <c:pt idx="7787">
                  <c:v>2043</c:v>
                </c:pt>
                <c:pt idx="7788">
                  <c:v>2043</c:v>
                </c:pt>
                <c:pt idx="7789">
                  <c:v>2044</c:v>
                </c:pt>
                <c:pt idx="7790">
                  <c:v>2044</c:v>
                </c:pt>
                <c:pt idx="7791">
                  <c:v>2045</c:v>
                </c:pt>
                <c:pt idx="7792">
                  <c:v>2046</c:v>
                </c:pt>
                <c:pt idx="7793">
                  <c:v>2046</c:v>
                </c:pt>
                <c:pt idx="7794">
                  <c:v>2047</c:v>
                </c:pt>
                <c:pt idx="7795">
                  <c:v>2047</c:v>
                </c:pt>
                <c:pt idx="7796">
                  <c:v>2047</c:v>
                </c:pt>
                <c:pt idx="7797">
                  <c:v>2048</c:v>
                </c:pt>
                <c:pt idx="7798">
                  <c:v>2049</c:v>
                </c:pt>
                <c:pt idx="7799">
                  <c:v>2049</c:v>
                </c:pt>
                <c:pt idx="7800">
                  <c:v>2050</c:v>
                </c:pt>
                <c:pt idx="7801">
                  <c:v>2051</c:v>
                </c:pt>
                <c:pt idx="7802">
                  <c:v>2052</c:v>
                </c:pt>
                <c:pt idx="7803">
                  <c:v>2053</c:v>
                </c:pt>
                <c:pt idx="7804">
                  <c:v>2053</c:v>
                </c:pt>
                <c:pt idx="7805">
                  <c:v>2054</c:v>
                </c:pt>
                <c:pt idx="7806">
                  <c:v>2055</c:v>
                </c:pt>
                <c:pt idx="7807">
                  <c:v>2056</c:v>
                </c:pt>
                <c:pt idx="7808">
                  <c:v>2057</c:v>
                </c:pt>
                <c:pt idx="7809">
                  <c:v>2058</c:v>
                </c:pt>
                <c:pt idx="7810">
                  <c:v>2059</c:v>
                </c:pt>
                <c:pt idx="7811">
                  <c:v>2060</c:v>
                </c:pt>
                <c:pt idx="7812">
                  <c:v>2061</c:v>
                </c:pt>
                <c:pt idx="7813">
                  <c:v>2062</c:v>
                </c:pt>
                <c:pt idx="7814">
                  <c:v>2062</c:v>
                </c:pt>
                <c:pt idx="7815">
                  <c:v>2062</c:v>
                </c:pt>
                <c:pt idx="7816">
                  <c:v>2062</c:v>
                </c:pt>
                <c:pt idx="7817">
                  <c:v>2062</c:v>
                </c:pt>
                <c:pt idx="7818">
                  <c:v>2063</c:v>
                </c:pt>
                <c:pt idx="7819">
                  <c:v>2064</c:v>
                </c:pt>
                <c:pt idx="7820">
                  <c:v>2064</c:v>
                </c:pt>
                <c:pt idx="7821">
                  <c:v>2064</c:v>
                </c:pt>
                <c:pt idx="7822">
                  <c:v>2064</c:v>
                </c:pt>
                <c:pt idx="7823">
                  <c:v>2064</c:v>
                </c:pt>
                <c:pt idx="7824">
                  <c:v>2064</c:v>
                </c:pt>
                <c:pt idx="7825">
                  <c:v>2064</c:v>
                </c:pt>
                <c:pt idx="7826">
                  <c:v>2065</c:v>
                </c:pt>
                <c:pt idx="7827">
                  <c:v>2065</c:v>
                </c:pt>
                <c:pt idx="7828">
                  <c:v>2065</c:v>
                </c:pt>
                <c:pt idx="7829">
                  <c:v>2066</c:v>
                </c:pt>
                <c:pt idx="7830">
                  <c:v>2067</c:v>
                </c:pt>
                <c:pt idx="7831">
                  <c:v>2067</c:v>
                </c:pt>
                <c:pt idx="7832">
                  <c:v>2068</c:v>
                </c:pt>
                <c:pt idx="7833">
                  <c:v>2069</c:v>
                </c:pt>
                <c:pt idx="7834">
                  <c:v>2070</c:v>
                </c:pt>
                <c:pt idx="7835">
                  <c:v>2070</c:v>
                </c:pt>
                <c:pt idx="7836">
                  <c:v>2070</c:v>
                </c:pt>
                <c:pt idx="7837">
                  <c:v>2070</c:v>
                </c:pt>
                <c:pt idx="7838">
                  <c:v>2071</c:v>
                </c:pt>
                <c:pt idx="7839">
                  <c:v>2071</c:v>
                </c:pt>
                <c:pt idx="7840">
                  <c:v>2071</c:v>
                </c:pt>
                <c:pt idx="7841">
                  <c:v>2071</c:v>
                </c:pt>
                <c:pt idx="7842">
                  <c:v>2071</c:v>
                </c:pt>
                <c:pt idx="7843">
                  <c:v>2072</c:v>
                </c:pt>
                <c:pt idx="7844">
                  <c:v>2073</c:v>
                </c:pt>
                <c:pt idx="7845">
                  <c:v>2074</c:v>
                </c:pt>
                <c:pt idx="7846">
                  <c:v>2074</c:v>
                </c:pt>
                <c:pt idx="7847">
                  <c:v>2074</c:v>
                </c:pt>
                <c:pt idx="7848">
                  <c:v>2074</c:v>
                </c:pt>
                <c:pt idx="7849">
                  <c:v>2074</c:v>
                </c:pt>
                <c:pt idx="7850">
                  <c:v>2074</c:v>
                </c:pt>
                <c:pt idx="7851">
                  <c:v>2074</c:v>
                </c:pt>
                <c:pt idx="7852">
                  <c:v>2074</c:v>
                </c:pt>
                <c:pt idx="7853">
                  <c:v>2074</c:v>
                </c:pt>
                <c:pt idx="7854">
                  <c:v>2074</c:v>
                </c:pt>
                <c:pt idx="7855">
                  <c:v>2074</c:v>
                </c:pt>
                <c:pt idx="7856">
                  <c:v>2074</c:v>
                </c:pt>
                <c:pt idx="7857">
                  <c:v>2075</c:v>
                </c:pt>
                <c:pt idx="7858">
                  <c:v>2076</c:v>
                </c:pt>
                <c:pt idx="7859">
                  <c:v>2076</c:v>
                </c:pt>
                <c:pt idx="7860">
                  <c:v>2077</c:v>
                </c:pt>
                <c:pt idx="7861">
                  <c:v>2077</c:v>
                </c:pt>
                <c:pt idx="7862">
                  <c:v>2077</c:v>
                </c:pt>
                <c:pt idx="7863">
                  <c:v>2077</c:v>
                </c:pt>
                <c:pt idx="7864">
                  <c:v>2077</c:v>
                </c:pt>
                <c:pt idx="7865">
                  <c:v>2077</c:v>
                </c:pt>
                <c:pt idx="7866">
                  <c:v>2078</c:v>
                </c:pt>
                <c:pt idx="7867">
                  <c:v>2078</c:v>
                </c:pt>
                <c:pt idx="7868">
                  <c:v>2079</c:v>
                </c:pt>
                <c:pt idx="7869">
                  <c:v>2079</c:v>
                </c:pt>
                <c:pt idx="7870">
                  <c:v>2079</c:v>
                </c:pt>
                <c:pt idx="7871">
                  <c:v>2079</c:v>
                </c:pt>
                <c:pt idx="7872">
                  <c:v>2080</c:v>
                </c:pt>
                <c:pt idx="7873">
                  <c:v>2080</c:v>
                </c:pt>
                <c:pt idx="7874">
                  <c:v>2081</c:v>
                </c:pt>
                <c:pt idx="7875">
                  <c:v>2081</c:v>
                </c:pt>
                <c:pt idx="7876">
                  <c:v>2082</c:v>
                </c:pt>
                <c:pt idx="7877">
                  <c:v>2082</c:v>
                </c:pt>
                <c:pt idx="7878">
                  <c:v>2082</c:v>
                </c:pt>
                <c:pt idx="7879">
                  <c:v>2083</c:v>
                </c:pt>
                <c:pt idx="7880">
                  <c:v>2084</c:v>
                </c:pt>
                <c:pt idx="7881">
                  <c:v>2084</c:v>
                </c:pt>
                <c:pt idx="7882">
                  <c:v>2084</c:v>
                </c:pt>
                <c:pt idx="7883">
                  <c:v>2084</c:v>
                </c:pt>
                <c:pt idx="7884">
                  <c:v>2084</c:v>
                </c:pt>
                <c:pt idx="7885">
                  <c:v>2085</c:v>
                </c:pt>
                <c:pt idx="7886">
                  <c:v>2086</c:v>
                </c:pt>
                <c:pt idx="7887">
                  <c:v>2086</c:v>
                </c:pt>
                <c:pt idx="7888">
                  <c:v>2086</c:v>
                </c:pt>
                <c:pt idx="7889">
                  <c:v>2086</c:v>
                </c:pt>
                <c:pt idx="7890">
                  <c:v>2086</c:v>
                </c:pt>
                <c:pt idx="7891">
                  <c:v>2086</c:v>
                </c:pt>
                <c:pt idx="7892">
                  <c:v>2086</c:v>
                </c:pt>
                <c:pt idx="7893">
                  <c:v>2086</c:v>
                </c:pt>
                <c:pt idx="7894">
                  <c:v>2086</c:v>
                </c:pt>
                <c:pt idx="7895">
                  <c:v>2086</c:v>
                </c:pt>
                <c:pt idx="7896">
                  <c:v>2086</c:v>
                </c:pt>
                <c:pt idx="7897">
                  <c:v>2086</c:v>
                </c:pt>
                <c:pt idx="7898">
                  <c:v>2087</c:v>
                </c:pt>
                <c:pt idx="7899">
                  <c:v>2088</c:v>
                </c:pt>
                <c:pt idx="7900">
                  <c:v>2088</c:v>
                </c:pt>
                <c:pt idx="7901">
                  <c:v>2088</c:v>
                </c:pt>
                <c:pt idx="7902">
                  <c:v>2088</c:v>
                </c:pt>
                <c:pt idx="7903">
                  <c:v>2088</c:v>
                </c:pt>
                <c:pt idx="7904">
                  <c:v>2089</c:v>
                </c:pt>
                <c:pt idx="7905">
                  <c:v>2089</c:v>
                </c:pt>
                <c:pt idx="7906">
                  <c:v>2090</c:v>
                </c:pt>
                <c:pt idx="7907">
                  <c:v>2091</c:v>
                </c:pt>
                <c:pt idx="7908">
                  <c:v>2091</c:v>
                </c:pt>
                <c:pt idx="7909">
                  <c:v>2091</c:v>
                </c:pt>
                <c:pt idx="7910">
                  <c:v>2092</c:v>
                </c:pt>
                <c:pt idx="7911">
                  <c:v>2093</c:v>
                </c:pt>
                <c:pt idx="7912">
                  <c:v>2093</c:v>
                </c:pt>
                <c:pt idx="7913">
                  <c:v>2093</c:v>
                </c:pt>
                <c:pt idx="7914">
                  <c:v>2093</c:v>
                </c:pt>
                <c:pt idx="7915">
                  <c:v>2093</c:v>
                </c:pt>
                <c:pt idx="7916">
                  <c:v>2094</c:v>
                </c:pt>
                <c:pt idx="7917">
                  <c:v>2095</c:v>
                </c:pt>
                <c:pt idx="7918">
                  <c:v>2096</c:v>
                </c:pt>
                <c:pt idx="7919">
                  <c:v>2097</c:v>
                </c:pt>
                <c:pt idx="7920">
                  <c:v>2098</c:v>
                </c:pt>
                <c:pt idx="7921">
                  <c:v>2099</c:v>
                </c:pt>
                <c:pt idx="7922">
                  <c:v>2099</c:v>
                </c:pt>
                <c:pt idx="7923">
                  <c:v>2099</c:v>
                </c:pt>
                <c:pt idx="7924">
                  <c:v>2099</c:v>
                </c:pt>
                <c:pt idx="7925">
                  <c:v>2099</c:v>
                </c:pt>
                <c:pt idx="7926">
                  <c:v>2099</c:v>
                </c:pt>
                <c:pt idx="7927">
                  <c:v>2099</c:v>
                </c:pt>
                <c:pt idx="7928">
                  <c:v>2099</c:v>
                </c:pt>
                <c:pt idx="7929">
                  <c:v>2099</c:v>
                </c:pt>
                <c:pt idx="7930">
                  <c:v>2099</c:v>
                </c:pt>
                <c:pt idx="7931">
                  <c:v>2099</c:v>
                </c:pt>
                <c:pt idx="7932">
                  <c:v>2100</c:v>
                </c:pt>
                <c:pt idx="7933">
                  <c:v>2101</c:v>
                </c:pt>
                <c:pt idx="7934">
                  <c:v>2101</c:v>
                </c:pt>
                <c:pt idx="7935">
                  <c:v>2101</c:v>
                </c:pt>
                <c:pt idx="7936">
                  <c:v>2101</c:v>
                </c:pt>
                <c:pt idx="7937">
                  <c:v>2101</c:v>
                </c:pt>
                <c:pt idx="7938">
                  <c:v>2101</c:v>
                </c:pt>
                <c:pt idx="7939">
                  <c:v>2101</c:v>
                </c:pt>
                <c:pt idx="7940">
                  <c:v>2101</c:v>
                </c:pt>
                <c:pt idx="7941">
                  <c:v>2101</c:v>
                </c:pt>
                <c:pt idx="7942">
                  <c:v>2101</c:v>
                </c:pt>
                <c:pt idx="7943">
                  <c:v>2101</c:v>
                </c:pt>
                <c:pt idx="7944">
                  <c:v>2101</c:v>
                </c:pt>
                <c:pt idx="7945">
                  <c:v>2102</c:v>
                </c:pt>
                <c:pt idx="7946">
                  <c:v>2102</c:v>
                </c:pt>
                <c:pt idx="7947">
                  <c:v>2102</c:v>
                </c:pt>
                <c:pt idx="7948">
                  <c:v>2103</c:v>
                </c:pt>
                <c:pt idx="7949">
                  <c:v>2103</c:v>
                </c:pt>
                <c:pt idx="7950">
                  <c:v>2103</c:v>
                </c:pt>
                <c:pt idx="7951">
                  <c:v>2103</c:v>
                </c:pt>
                <c:pt idx="7952">
                  <c:v>2103</c:v>
                </c:pt>
                <c:pt idx="7953">
                  <c:v>2104</c:v>
                </c:pt>
                <c:pt idx="7954">
                  <c:v>2105</c:v>
                </c:pt>
                <c:pt idx="7955">
                  <c:v>2105</c:v>
                </c:pt>
                <c:pt idx="7956">
                  <c:v>2106</c:v>
                </c:pt>
                <c:pt idx="7957">
                  <c:v>2107</c:v>
                </c:pt>
                <c:pt idx="7958">
                  <c:v>2107</c:v>
                </c:pt>
                <c:pt idx="7959">
                  <c:v>2107</c:v>
                </c:pt>
                <c:pt idx="7960">
                  <c:v>2107</c:v>
                </c:pt>
                <c:pt idx="7961">
                  <c:v>2107</c:v>
                </c:pt>
                <c:pt idx="7962">
                  <c:v>2107</c:v>
                </c:pt>
                <c:pt idx="7963">
                  <c:v>2107</c:v>
                </c:pt>
                <c:pt idx="7964">
                  <c:v>2107</c:v>
                </c:pt>
                <c:pt idx="7965">
                  <c:v>2107</c:v>
                </c:pt>
                <c:pt idx="7966">
                  <c:v>2108</c:v>
                </c:pt>
                <c:pt idx="7967">
                  <c:v>2108</c:v>
                </c:pt>
                <c:pt idx="7968">
                  <c:v>2108</c:v>
                </c:pt>
                <c:pt idx="7969">
                  <c:v>2108</c:v>
                </c:pt>
                <c:pt idx="7970">
                  <c:v>2108</c:v>
                </c:pt>
                <c:pt idx="7971">
                  <c:v>2108</c:v>
                </c:pt>
                <c:pt idx="7972">
                  <c:v>2109</c:v>
                </c:pt>
                <c:pt idx="7973">
                  <c:v>2109</c:v>
                </c:pt>
                <c:pt idx="7974">
                  <c:v>2109</c:v>
                </c:pt>
                <c:pt idx="7975">
                  <c:v>2110</c:v>
                </c:pt>
                <c:pt idx="7976">
                  <c:v>2110</c:v>
                </c:pt>
                <c:pt idx="7977">
                  <c:v>2111</c:v>
                </c:pt>
                <c:pt idx="7978">
                  <c:v>2111</c:v>
                </c:pt>
                <c:pt idx="7979">
                  <c:v>2111</c:v>
                </c:pt>
                <c:pt idx="7980">
                  <c:v>2112</c:v>
                </c:pt>
                <c:pt idx="7981">
                  <c:v>2112</c:v>
                </c:pt>
                <c:pt idx="7982">
                  <c:v>2112</c:v>
                </c:pt>
                <c:pt idx="7983">
                  <c:v>2112</c:v>
                </c:pt>
                <c:pt idx="7984">
                  <c:v>2112</c:v>
                </c:pt>
                <c:pt idx="7985">
                  <c:v>2113</c:v>
                </c:pt>
                <c:pt idx="7986">
                  <c:v>2113</c:v>
                </c:pt>
                <c:pt idx="7987">
                  <c:v>2113</c:v>
                </c:pt>
                <c:pt idx="7988">
                  <c:v>2113</c:v>
                </c:pt>
                <c:pt idx="7989">
                  <c:v>2113</c:v>
                </c:pt>
                <c:pt idx="7990">
                  <c:v>2113</c:v>
                </c:pt>
                <c:pt idx="7991">
                  <c:v>2113</c:v>
                </c:pt>
                <c:pt idx="7992">
                  <c:v>2113</c:v>
                </c:pt>
                <c:pt idx="7993">
                  <c:v>2113</c:v>
                </c:pt>
                <c:pt idx="7994">
                  <c:v>2113</c:v>
                </c:pt>
                <c:pt idx="7995">
                  <c:v>2114</c:v>
                </c:pt>
                <c:pt idx="7996">
                  <c:v>2114</c:v>
                </c:pt>
                <c:pt idx="7997">
                  <c:v>2114</c:v>
                </c:pt>
                <c:pt idx="7998">
                  <c:v>2114</c:v>
                </c:pt>
                <c:pt idx="7999">
                  <c:v>2115</c:v>
                </c:pt>
                <c:pt idx="8000">
                  <c:v>2115</c:v>
                </c:pt>
                <c:pt idx="8001">
                  <c:v>2115</c:v>
                </c:pt>
                <c:pt idx="8002">
                  <c:v>2115</c:v>
                </c:pt>
                <c:pt idx="8003">
                  <c:v>2115</c:v>
                </c:pt>
                <c:pt idx="8004">
                  <c:v>2115</c:v>
                </c:pt>
                <c:pt idx="8005">
                  <c:v>2115</c:v>
                </c:pt>
                <c:pt idx="8006">
                  <c:v>2116</c:v>
                </c:pt>
                <c:pt idx="8007">
                  <c:v>2116</c:v>
                </c:pt>
                <c:pt idx="8008">
                  <c:v>2116</c:v>
                </c:pt>
                <c:pt idx="8009">
                  <c:v>2116</c:v>
                </c:pt>
                <c:pt idx="8010">
                  <c:v>2116</c:v>
                </c:pt>
                <c:pt idx="8011">
                  <c:v>2116</c:v>
                </c:pt>
                <c:pt idx="8012">
                  <c:v>2116</c:v>
                </c:pt>
                <c:pt idx="8013">
                  <c:v>2116</c:v>
                </c:pt>
                <c:pt idx="8014">
                  <c:v>2116</c:v>
                </c:pt>
                <c:pt idx="8015">
                  <c:v>2116</c:v>
                </c:pt>
                <c:pt idx="8016">
                  <c:v>2116</c:v>
                </c:pt>
                <c:pt idx="8017">
                  <c:v>2116</c:v>
                </c:pt>
                <c:pt idx="8018">
                  <c:v>2116</c:v>
                </c:pt>
                <c:pt idx="8019">
                  <c:v>2116</c:v>
                </c:pt>
                <c:pt idx="8020">
                  <c:v>2116</c:v>
                </c:pt>
                <c:pt idx="8021">
                  <c:v>2116</c:v>
                </c:pt>
                <c:pt idx="8022">
                  <c:v>2116</c:v>
                </c:pt>
                <c:pt idx="8023">
                  <c:v>2116</c:v>
                </c:pt>
                <c:pt idx="8024">
                  <c:v>2116</c:v>
                </c:pt>
                <c:pt idx="8025">
                  <c:v>2116</c:v>
                </c:pt>
                <c:pt idx="8026">
                  <c:v>2117</c:v>
                </c:pt>
                <c:pt idx="8027">
                  <c:v>2118</c:v>
                </c:pt>
                <c:pt idx="8028">
                  <c:v>2118</c:v>
                </c:pt>
                <c:pt idx="8029">
                  <c:v>2119</c:v>
                </c:pt>
                <c:pt idx="8030">
                  <c:v>2119</c:v>
                </c:pt>
                <c:pt idx="8031">
                  <c:v>2120</c:v>
                </c:pt>
                <c:pt idx="8032">
                  <c:v>2120</c:v>
                </c:pt>
                <c:pt idx="8033">
                  <c:v>2120</c:v>
                </c:pt>
                <c:pt idx="8034">
                  <c:v>2121</c:v>
                </c:pt>
                <c:pt idx="8035">
                  <c:v>2122</c:v>
                </c:pt>
                <c:pt idx="8036">
                  <c:v>2123</c:v>
                </c:pt>
                <c:pt idx="8037">
                  <c:v>2123</c:v>
                </c:pt>
                <c:pt idx="8038">
                  <c:v>2124</c:v>
                </c:pt>
                <c:pt idx="8039">
                  <c:v>2125</c:v>
                </c:pt>
                <c:pt idx="8040">
                  <c:v>2125</c:v>
                </c:pt>
                <c:pt idx="8041">
                  <c:v>2126</c:v>
                </c:pt>
                <c:pt idx="8042">
                  <c:v>2126</c:v>
                </c:pt>
                <c:pt idx="8043">
                  <c:v>2126</c:v>
                </c:pt>
                <c:pt idx="8044">
                  <c:v>2126</c:v>
                </c:pt>
                <c:pt idx="8045">
                  <c:v>2126</c:v>
                </c:pt>
                <c:pt idx="8046">
                  <c:v>2126</c:v>
                </c:pt>
                <c:pt idx="8047">
                  <c:v>2126</c:v>
                </c:pt>
                <c:pt idx="8048">
                  <c:v>2127</c:v>
                </c:pt>
                <c:pt idx="8049">
                  <c:v>2128</c:v>
                </c:pt>
                <c:pt idx="8050">
                  <c:v>2129</c:v>
                </c:pt>
                <c:pt idx="8051">
                  <c:v>2130</c:v>
                </c:pt>
                <c:pt idx="8052">
                  <c:v>2130</c:v>
                </c:pt>
                <c:pt idx="8053">
                  <c:v>2131</c:v>
                </c:pt>
                <c:pt idx="8054">
                  <c:v>2132</c:v>
                </c:pt>
                <c:pt idx="8055">
                  <c:v>2132</c:v>
                </c:pt>
                <c:pt idx="8056">
                  <c:v>2132</c:v>
                </c:pt>
                <c:pt idx="8057">
                  <c:v>2133</c:v>
                </c:pt>
                <c:pt idx="8058">
                  <c:v>2133</c:v>
                </c:pt>
                <c:pt idx="8059">
                  <c:v>2133</c:v>
                </c:pt>
                <c:pt idx="8060">
                  <c:v>2133</c:v>
                </c:pt>
                <c:pt idx="8061">
                  <c:v>2133</c:v>
                </c:pt>
                <c:pt idx="8062">
                  <c:v>2133</c:v>
                </c:pt>
                <c:pt idx="8063">
                  <c:v>2133</c:v>
                </c:pt>
                <c:pt idx="8064">
                  <c:v>2134</c:v>
                </c:pt>
                <c:pt idx="8065">
                  <c:v>2134</c:v>
                </c:pt>
                <c:pt idx="8066">
                  <c:v>2135</c:v>
                </c:pt>
                <c:pt idx="8067">
                  <c:v>2135</c:v>
                </c:pt>
                <c:pt idx="8068">
                  <c:v>2135</c:v>
                </c:pt>
                <c:pt idx="8069">
                  <c:v>2135</c:v>
                </c:pt>
                <c:pt idx="8070">
                  <c:v>2135</c:v>
                </c:pt>
                <c:pt idx="8071">
                  <c:v>2135</c:v>
                </c:pt>
                <c:pt idx="8072">
                  <c:v>2135</c:v>
                </c:pt>
                <c:pt idx="8073">
                  <c:v>2135</c:v>
                </c:pt>
                <c:pt idx="8074">
                  <c:v>2135</c:v>
                </c:pt>
                <c:pt idx="8075">
                  <c:v>2135</c:v>
                </c:pt>
                <c:pt idx="8076">
                  <c:v>2135</c:v>
                </c:pt>
                <c:pt idx="8077">
                  <c:v>2135</c:v>
                </c:pt>
                <c:pt idx="8078">
                  <c:v>2135</c:v>
                </c:pt>
                <c:pt idx="8079">
                  <c:v>2135</c:v>
                </c:pt>
                <c:pt idx="8080">
                  <c:v>2135</c:v>
                </c:pt>
                <c:pt idx="8081">
                  <c:v>2135</c:v>
                </c:pt>
                <c:pt idx="8082">
                  <c:v>2135</c:v>
                </c:pt>
                <c:pt idx="8083">
                  <c:v>2135</c:v>
                </c:pt>
                <c:pt idx="8084">
                  <c:v>2135</c:v>
                </c:pt>
                <c:pt idx="8085">
                  <c:v>2135</c:v>
                </c:pt>
                <c:pt idx="8086">
                  <c:v>2135</c:v>
                </c:pt>
                <c:pt idx="8087">
                  <c:v>2135</c:v>
                </c:pt>
                <c:pt idx="8088">
                  <c:v>2135</c:v>
                </c:pt>
                <c:pt idx="8089">
                  <c:v>2135</c:v>
                </c:pt>
                <c:pt idx="8090">
                  <c:v>2135</c:v>
                </c:pt>
                <c:pt idx="8091">
                  <c:v>2135</c:v>
                </c:pt>
                <c:pt idx="8092">
                  <c:v>2135</c:v>
                </c:pt>
                <c:pt idx="8093">
                  <c:v>2135</c:v>
                </c:pt>
                <c:pt idx="8094">
                  <c:v>2135</c:v>
                </c:pt>
                <c:pt idx="8095">
                  <c:v>2135</c:v>
                </c:pt>
                <c:pt idx="8096">
                  <c:v>2135</c:v>
                </c:pt>
                <c:pt idx="8097">
                  <c:v>2135</c:v>
                </c:pt>
                <c:pt idx="8098">
                  <c:v>2135</c:v>
                </c:pt>
                <c:pt idx="8099">
                  <c:v>2135</c:v>
                </c:pt>
                <c:pt idx="8100">
                  <c:v>2135</c:v>
                </c:pt>
                <c:pt idx="8101">
                  <c:v>2135</c:v>
                </c:pt>
                <c:pt idx="8102">
                  <c:v>2135</c:v>
                </c:pt>
                <c:pt idx="8103">
                  <c:v>2135</c:v>
                </c:pt>
                <c:pt idx="8104">
                  <c:v>2135</c:v>
                </c:pt>
                <c:pt idx="8105">
                  <c:v>2135</c:v>
                </c:pt>
                <c:pt idx="8106">
                  <c:v>2135</c:v>
                </c:pt>
                <c:pt idx="8107">
                  <c:v>2135</c:v>
                </c:pt>
                <c:pt idx="8108">
                  <c:v>2136</c:v>
                </c:pt>
                <c:pt idx="8109">
                  <c:v>2136</c:v>
                </c:pt>
                <c:pt idx="8110">
                  <c:v>2136</c:v>
                </c:pt>
                <c:pt idx="8111">
                  <c:v>2136</c:v>
                </c:pt>
                <c:pt idx="8112">
                  <c:v>2136</c:v>
                </c:pt>
                <c:pt idx="8113">
                  <c:v>2136</c:v>
                </c:pt>
                <c:pt idx="8114">
                  <c:v>2136</c:v>
                </c:pt>
                <c:pt idx="8115">
                  <c:v>2137</c:v>
                </c:pt>
                <c:pt idx="8116">
                  <c:v>2137</c:v>
                </c:pt>
                <c:pt idx="8117">
                  <c:v>2137</c:v>
                </c:pt>
                <c:pt idx="8118">
                  <c:v>2137</c:v>
                </c:pt>
                <c:pt idx="8119">
                  <c:v>2137</c:v>
                </c:pt>
                <c:pt idx="8120">
                  <c:v>2137</c:v>
                </c:pt>
                <c:pt idx="8121">
                  <c:v>2137</c:v>
                </c:pt>
                <c:pt idx="8122">
                  <c:v>2137</c:v>
                </c:pt>
                <c:pt idx="8123">
                  <c:v>2137</c:v>
                </c:pt>
                <c:pt idx="8124">
                  <c:v>2137</c:v>
                </c:pt>
                <c:pt idx="8125">
                  <c:v>2137</c:v>
                </c:pt>
                <c:pt idx="8126">
                  <c:v>2137</c:v>
                </c:pt>
                <c:pt idx="8127">
                  <c:v>2137</c:v>
                </c:pt>
                <c:pt idx="8128">
                  <c:v>2137</c:v>
                </c:pt>
                <c:pt idx="8129">
                  <c:v>2137</c:v>
                </c:pt>
                <c:pt idx="8130">
                  <c:v>2137</c:v>
                </c:pt>
                <c:pt idx="8131">
                  <c:v>2137</c:v>
                </c:pt>
                <c:pt idx="8132">
                  <c:v>2137</c:v>
                </c:pt>
                <c:pt idx="8133">
                  <c:v>2137</c:v>
                </c:pt>
                <c:pt idx="8134">
                  <c:v>2137</c:v>
                </c:pt>
                <c:pt idx="8135">
                  <c:v>2137</c:v>
                </c:pt>
                <c:pt idx="8136">
                  <c:v>2137</c:v>
                </c:pt>
                <c:pt idx="8137">
                  <c:v>2137</c:v>
                </c:pt>
                <c:pt idx="8138">
                  <c:v>2137</c:v>
                </c:pt>
                <c:pt idx="8139">
                  <c:v>2137</c:v>
                </c:pt>
                <c:pt idx="8140">
                  <c:v>2137</c:v>
                </c:pt>
                <c:pt idx="8141">
                  <c:v>2137</c:v>
                </c:pt>
                <c:pt idx="8142">
                  <c:v>2137</c:v>
                </c:pt>
                <c:pt idx="8143">
                  <c:v>2137</c:v>
                </c:pt>
                <c:pt idx="8144">
                  <c:v>2137</c:v>
                </c:pt>
                <c:pt idx="8145">
                  <c:v>2137</c:v>
                </c:pt>
                <c:pt idx="8146">
                  <c:v>2137</c:v>
                </c:pt>
                <c:pt idx="8147">
                  <c:v>2138</c:v>
                </c:pt>
                <c:pt idx="8148">
                  <c:v>2138</c:v>
                </c:pt>
                <c:pt idx="8149">
                  <c:v>2138</c:v>
                </c:pt>
                <c:pt idx="8150">
                  <c:v>2138</c:v>
                </c:pt>
                <c:pt idx="8151">
                  <c:v>2138</c:v>
                </c:pt>
                <c:pt idx="8152">
                  <c:v>2138</c:v>
                </c:pt>
                <c:pt idx="8153">
                  <c:v>2138</c:v>
                </c:pt>
                <c:pt idx="8154">
                  <c:v>2138</c:v>
                </c:pt>
                <c:pt idx="8155">
                  <c:v>2138</c:v>
                </c:pt>
                <c:pt idx="8156">
                  <c:v>2138</c:v>
                </c:pt>
                <c:pt idx="8157">
                  <c:v>2138</c:v>
                </c:pt>
                <c:pt idx="8158">
                  <c:v>2138</c:v>
                </c:pt>
                <c:pt idx="8159">
                  <c:v>2138</c:v>
                </c:pt>
                <c:pt idx="8160">
                  <c:v>2138</c:v>
                </c:pt>
                <c:pt idx="8161">
                  <c:v>2138</c:v>
                </c:pt>
                <c:pt idx="8162">
                  <c:v>2138</c:v>
                </c:pt>
                <c:pt idx="8163">
                  <c:v>2138</c:v>
                </c:pt>
                <c:pt idx="8164">
                  <c:v>2138</c:v>
                </c:pt>
                <c:pt idx="8165">
                  <c:v>2138</c:v>
                </c:pt>
                <c:pt idx="8166">
                  <c:v>2138</c:v>
                </c:pt>
                <c:pt idx="8167">
                  <c:v>2138</c:v>
                </c:pt>
                <c:pt idx="8168">
                  <c:v>2139</c:v>
                </c:pt>
                <c:pt idx="8169">
                  <c:v>2139</c:v>
                </c:pt>
                <c:pt idx="8170">
                  <c:v>2139</c:v>
                </c:pt>
                <c:pt idx="8171">
                  <c:v>2139</c:v>
                </c:pt>
                <c:pt idx="8172">
                  <c:v>2139</c:v>
                </c:pt>
                <c:pt idx="8173">
                  <c:v>2140</c:v>
                </c:pt>
                <c:pt idx="8174">
                  <c:v>2140</c:v>
                </c:pt>
                <c:pt idx="8175">
                  <c:v>2140</c:v>
                </c:pt>
                <c:pt idx="8176">
                  <c:v>2140</c:v>
                </c:pt>
                <c:pt idx="8177">
                  <c:v>2141</c:v>
                </c:pt>
                <c:pt idx="8178">
                  <c:v>2141</c:v>
                </c:pt>
                <c:pt idx="8179">
                  <c:v>2141</c:v>
                </c:pt>
                <c:pt idx="8180">
                  <c:v>2142</c:v>
                </c:pt>
                <c:pt idx="8181">
                  <c:v>2142</c:v>
                </c:pt>
                <c:pt idx="8182">
                  <c:v>2142</c:v>
                </c:pt>
                <c:pt idx="8183">
                  <c:v>2143</c:v>
                </c:pt>
                <c:pt idx="8184">
                  <c:v>2143</c:v>
                </c:pt>
                <c:pt idx="8185">
                  <c:v>2143</c:v>
                </c:pt>
                <c:pt idx="8186">
                  <c:v>2143</c:v>
                </c:pt>
                <c:pt idx="8187">
                  <c:v>2143</c:v>
                </c:pt>
                <c:pt idx="8188">
                  <c:v>2143</c:v>
                </c:pt>
                <c:pt idx="8189">
                  <c:v>2143</c:v>
                </c:pt>
                <c:pt idx="8190">
                  <c:v>2143</c:v>
                </c:pt>
                <c:pt idx="8191">
                  <c:v>2143</c:v>
                </c:pt>
                <c:pt idx="8192">
                  <c:v>2143</c:v>
                </c:pt>
                <c:pt idx="8193">
                  <c:v>2144</c:v>
                </c:pt>
                <c:pt idx="8194">
                  <c:v>2144</c:v>
                </c:pt>
                <c:pt idx="8195">
                  <c:v>2144</c:v>
                </c:pt>
                <c:pt idx="8196">
                  <c:v>2145</c:v>
                </c:pt>
                <c:pt idx="8197">
                  <c:v>2146</c:v>
                </c:pt>
                <c:pt idx="8198">
                  <c:v>2146</c:v>
                </c:pt>
                <c:pt idx="8199">
                  <c:v>2147</c:v>
                </c:pt>
                <c:pt idx="8200">
                  <c:v>2148</c:v>
                </c:pt>
                <c:pt idx="8201">
                  <c:v>2149</c:v>
                </c:pt>
                <c:pt idx="8202">
                  <c:v>2149</c:v>
                </c:pt>
                <c:pt idx="8203">
                  <c:v>2149</c:v>
                </c:pt>
                <c:pt idx="8204">
                  <c:v>2149</c:v>
                </c:pt>
                <c:pt idx="8205">
                  <c:v>2149</c:v>
                </c:pt>
                <c:pt idx="8206">
                  <c:v>2150</c:v>
                </c:pt>
                <c:pt idx="8207">
                  <c:v>2150</c:v>
                </c:pt>
                <c:pt idx="8208">
                  <c:v>2151</c:v>
                </c:pt>
                <c:pt idx="8209">
                  <c:v>2152</c:v>
                </c:pt>
                <c:pt idx="8210">
                  <c:v>2152</c:v>
                </c:pt>
                <c:pt idx="8211">
                  <c:v>2152</c:v>
                </c:pt>
                <c:pt idx="8212">
                  <c:v>2152</c:v>
                </c:pt>
                <c:pt idx="8213">
                  <c:v>2153</c:v>
                </c:pt>
                <c:pt idx="8214">
                  <c:v>2153</c:v>
                </c:pt>
                <c:pt idx="8215">
                  <c:v>2153</c:v>
                </c:pt>
                <c:pt idx="8216">
                  <c:v>2153</c:v>
                </c:pt>
                <c:pt idx="8217">
                  <c:v>2154</c:v>
                </c:pt>
                <c:pt idx="8218">
                  <c:v>2155</c:v>
                </c:pt>
                <c:pt idx="8219">
                  <c:v>2155</c:v>
                </c:pt>
                <c:pt idx="8220">
                  <c:v>2156</c:v>
                </c:pt>
                <c:pt idx="8221">
                  <c:v>2157</c:v>
                </c:pt>
                <c:pt idx="8222">
                  <c:v>2157</c:v>
                </c:pt>
                <c:pt idx="8223">
                  <c:v>2157</c:v>
                </c:pt>
                <c:pt idx="8224">
                  <c:v>2157</c:v>
                </c:pt>
                <c:pt idx="8225">
                  <c:v>2157</c:v>
                </c:pt>
                <c:pt idx="8226">
                  <c:v>2157</c:v>
                </c:pt>
                <c:pt idx="8227">
                  <c:v>2158</c:v>
                </c:pt>
                <c:pt idx="8228">
                  <c:v>2158</c:v>
                </c:pt>
                <c:pt idx="8229">
                  <c:v>2159</c:v>
                </c:pt>
                <c:pt idx="8230">
                  <c:v>2159</c:v>
                </c:pt>
                <c:pt idx="8231">
                  <c:v>2160</c:v>
                </c:pt>
                <c:pt idx="8232">
                  <c:v>2161</c:v>
                </c:pt>
                <c:pt idx="8233">
                  <c:v>2161</c:v>
                </c:pt>
                <c:pt idx="8234">
                  <c:v>2162</c:v>
                </c:pt>
                <c:pt idx="8235">
                  <c:v>2162</c:v>
                </c:pt>
                <c:pt idx="8236">
                  <c:v>2162</c:v>
                </c:pt>
                <c:pt idx="8237">
                  <c:v>2162</c:v>
                </c:pt>
                <c:pt idx="8238">
                  <c:v>2162</c:v>
                </c:pt>
                <c:pt idx="8239">
                  <c:v>2162</c:v>
                </c:pt>
                <c:pt idx="8240">
                  <c:v>2162</c:v>
                </c:pt>
                <c:pt idx="8241">
                  <c:v>2163</c:v>
                </c:pt>
                <c:pt idx="8242">
                  <c:v>2164</c:v>
                </c:pt>
                <c:pt idx="8243">
                  <c:v>2164</c:v>
                </c:pt>
                <c:pt idx="8244">
                  <c:v>2164</c:v>
                </c:pt>
                <c:pt idx="8245">
                  <c:v>2165</c:v>
                </c:pt>
                <c:pt idx="8246">
                  <c:v>2166</c:v>
                </c:pt>
                <c:pt idx="8247">
                  <c:v>2167</c:v>
                </c:pt>
                <c:pt idx="8248">
                  <c:v>2168</c:v>
                </c:pt>
                <c:pt idx="8249">
                  <c:v>2168</c:v>
                </c:pt>
                <c:pt idx="8250">
                  <c:v>2168</c:v>
                </c:pt>
                <c:pt idx="8251">
                  <c:v>2168</c:v>
                </c:pt>
                <c:pt idx="8252">
                  <c:v>2168</c:v>
                </c:pt>
                <c:pt idx="8253">
                  <c:v>2168</c:v>
                </c:pt>
                <c:pt idx="8254">
                  <c:v>2168</c:v>
                </c:pt>
                <c:pt idx="8255">
                  <c:v>2169</c:v>
                </c:pt>
                <c:pt idx="8256">
                  <c:v>2170</c:v>
                </c:pt>
                <c:pt idx="8257">
                  <c:v>2170</c:v>
                </c:pt>
                <c:pt idx="8258">
                  <c:v>2170</c:v>
                </c:pt>
                <c:pt idx="8259">
                  <c:v>2170</c:v>
                </c:pt>
                <c:pt idx="8260">
                  <c:v>2170</c:v>
                </c:pt>
                <c:pt idx="8261">
                  <c:v>2170</c:v>
                </c:pt>
                <c:pt idx="8262">
                  <c:v>2170</c:v>
                </c:pt>
                <c:pt idx="8263">
                  <c:v>2170</c:v>
                </c:pt>
                <c:pt idx="8264">
                  <c:v>2171</c:v>
                </c:pt>
                <c:pt idx="8265">
                  <c:v>2171</c:v>
                </c:pt>
                <c:pt idx="8266">
                  <c:v>2171</c:v>
                </c:pt>
                <c:pt idx="8267">
                  <c:v>2171</c:v>
                </c:pt>
                <c:pt idx="8268">
                  <c:v>2171</c:v>
                </c:pt>
                <c:pt idx="8269">
                  <c:v>2171</c:v>
                </c:pt>
                <c:pt idx="8270">
                  <c:v>2171</c:v>
                </c:pt>
                <c:pt idx="8271">
                  <c:v>2172</c:v>
                </c:pt>
                <c:pt idx="8272">
                  <c:v>2172</c:v>
                </c:pt>
                <c:pt idx="8273">
                  <c:v>2173</c:v>
                </c:pt>
                <c:pt idx="8274">
                  <c:v>2173</c:v>
                </c:pt>
                <c:pt idx="8275">
                  <c:v>2173</c:v>
                </c:pt>
                <c:pt idx="8276">
                  <c:v>2173</c:v>
                </c:pt>
                <c:pt idx="8277">
                  <c:v>2173</c:v>
                </c:pt>
                <c:pt idx="8278">
                  <c:v>2174</c:v>
                </c:pt>
                <c:pt idx="8279">
                  <c:v>2175</c:v>
                </c:pt>
                <c:pt idx="8280">
                  <c:v>2175</c:v>
                </c:pt>
                <c:pt idx="8281">
                  <c:v>2176</c:v>
                </c:pt>
                <c:pt idx="8282">
                  <c:v>2176</c:v>
                </c:pt>
                <c:pt idx="8283">
                  <c:v>2177</c:v>
                </c:pt>
                <c:pt idx="8284">
                  <c:v>2177</c:v>
                </c:pt>
                <c:pt idx="8285">
                  <c:v>2177</c:v>
                </c:pt>
                <c:pt idx="8286">
                  <c:v>2177</c:v>
                </c:pt>
                <c:pt idx="8287">
                  <c:v>2177</c:v>
                </c:pt>
                <c:pt idx="8288">
                  <c:v>2178</c:v>
                </c:pt>
                <c:pt idx="8289">
                  <c:v>2178</c:v>
                </c:pt>
                <c:pt idx="8290">
                  <c:v>2179</c:v>
                </c:pt>
                <c:pt idx="8291">
                  <c:v>2179</c:v>
                </c:pt>
                <c:pt idx="8292">
                  <c:v>2179</c:v>
                </c:pt>
                <c:pt idx="8293">
                  <c:v>2180</c:v>
                </c:pt>
                <c:pt idx="8294">
                  <c:v>2181</c:v>
                </c:pt>
                <c:pt idx="8295">
                  <c:v>2182</c:v>
                </c:pt>
                <c:pt idx="8296">
                  <c:v>2182</c:v>
                </c:pt>
                <c:pt idx="8297">
                  <c:v>2183</c:v>
                </c:pt>
                <c:pt idx="8298">
                  <c:v>2184</c:v>
                </c:pt>
                <c:pt idx="8299">
                  <c:v>2184</c:v>
                </c:pt>
                <c:pt idx="8300">
                  <c:v>2185</c:v>
                </c:pt>
                <c:pt idx="8301">
                  <c:v>2185</c:v>
                </c:pt>
                <c:pt idx="8302">
                  <c:v>2185</c:v>
                </c:pt>
                <c:pt idx="8303">
                  <c:v>2185</c:v>
                </c:pt>
                <c:pt idx="8304">
                  <c:v>2185</c:v>
                </c:pt>
                <c:pt idx="8305">
                  <c:v>2185</c:v>
                </c:pt>
                <c:pt idx="8306">
                  <c:v>2185</c:v>
                </c:pt>
                <c:pt idx="8307">
                  <c:v>2185</c:v>
                </c:pt>
                <c:pt idx="8308">
                  <c:v>2185</c:v>
                </c:pt>
                <c:pt idx="8309">
                  <c:v>2185</c:v>
                </c:pt>
                <c:pt idx="8310">
                  <c:v>2185</c:v>
                </c:pt>
                <c:pt idx="8311">
                  <c:v>2185</c:v>
                </c:pt>
                <c:pt idx="8312">
                  <c:v>2185</c:v>
                </c:pt>
                <c:pt idx="8313">
                  <c:v>2185</c:v>
                </c:pt>
                <c:pt idx="8314">
                  <c:v>2185</c:v>
                </c:pt>
                <c:pt idx="8315">
                  <c:v>2185</c:v>
                </c:pt>
                <c:pt idx="8316">
                  <c:v>2186</c:v>
                </c:pt>
                <c:pt idx="8317">
                  <c:v>2186</c:v>
                </c:pt>
                <c:pt idx="8318">
                  <c:v>2187</c:v>
                </c:pt>
                <c:pt idx="8319">
                  <c:v>2188</c:v>
                </c:pt>
                <c:pt idx="8320">
                  <c:v>2189</c:v>
                </c:pt>
                <c:pt idx="8321">
                  <c:v>2190</c:v>
                </c:pt>
                <c:pt idx="8322">
                  <c:v>2190</c:v>
                </c:pt>
                <c:pt idx="8323">
                  <c:v>2190</c:v>
                </c:pt>
                <c:pt idx="8324">
                  <c:v>2190</c:v>
                </c:pt>
                <c:pt idx="8325">
                  <c:v>2190</c:v>
                </c:pt>
                <c:pt idx="8326">
                  <c:v>2190</c:v>
                </c:pt>
                <c:pt idx="8327">
                  <c:v>2190</c:v>
                </c:pt>
                <c:pt idx="8328">
                  <c:v>2190</c:v>
                </c:pt>
                <c:pt idx="8329">
                  <c:v>2190</c:v>
                </c:pt>
                <c:pt idx="8330">
                  <c:v>2190</c:v>
                </c:pt>
                <c:pt idx="8331">
                  <c:v>2190</c:v>
                </c:pt>
                <c:pt idx="8332">
                  <c:v>2190</c:v>
                </c:pt>
                <c:pt idx="8333">
                  <c:v>2191</c:v>
                </c:pt>
                <c:pt idx="8334">
                  <c:v>2192</c:v>
                </c:pt>
                <c:pt idx="8335">
                  <c:v>2193</c:v>
                </c:pt>
                <c:pt idx="8336">
                  <c:v>2193</c:v>
                </c:pt>
                <c:pt idx="8337">
                  <c:v>2194</c:v>
                </c:pt>
                <c:pt idx="8338">
                  <c:v>2195</c:v>
                </c:pt>
                <c:pt idx="8339">
                  <c:v>2195</c:v>
                </c:pt>
                <c:pt idx="8340">
                  <c:v>2195</c:v>
                </c:pt>
                <c:pt idx="8341">
                  <c:v>2195</c:v>
                </c:pt>
                <c:pt idx="8342">
                  <c:v>2196</c:v>
                </c:pt>
                <c:pt idx="8343">
                  <c:v>2196</c:v>
                </c:pt>
                <c:pt idx="8344">
                  <c:v>2196</c:v>
                </c:pt>
                <c:pt idx="8345">
                  <c:v>2196</c:v>
                </c:pt>
                <c:pt idx="8346">
                  <c:v>2196</c:v>
                </c:pt>
                <c:pt idx="8347">
                  <c:v>2196</c:v>
                </c:pt>
                <c:pt idx="8348">
                  <c:v>2196</c:v>
                </c:pt>
                <c:pt idx="8349">
                  <c:v>2196</c:v>
                </c:pt>
                <c:pt idx="8350">
                  <c:v>2196</c:v>
                </c:pt>
                <c:pt idx="8351">
                  <c:v>2196</c:v>
                </c:pt>
                <c:pt idx="8352">
                  <c:v>2197</c:v>
                </c:pt>
                <c:pt idx="8353">
                  <c:v>2197</c:v>
                </c:pt>
                <c:pt idx="8354">
                  <c:v>2197</c:v>
                </c:pt>
                <c:pt idx="8355">
                  <c:v>2198</c:v>
                </c:pt>
                <c:pt idx="8356">
                  <c:v>2199</c:v>
                </c:pt>
                <c:pt idx="8357">
                  <c:v>2200</c:v>
                </c:pt>
                <c:pt idx="8358">
                  <c:v>2200</c:v>
                </c:pt>
                <c:pt idx="8359">
                  <c:v>2201</c:v>
                </c:pt>
                <c:pt idx="8360">
                  <c:v>2202</c:v>
                </c:pt>
                <c:pt idx="8361">
                  <c:v>2202</c:v>
                </c:pt>
                <c:pt idx="8362">
                  <c:v>2202</c:v>
                </c:pt>
                <c:pt idx="8363">
                  <c:v>2202</c:v>
                </c:pt>
                <c:pt idx="8364">
                  <c:v>2203</c:v>
                </c:pt>
                <c:pt idx="8365">
                  <c:v>2204</c:v>
                </c:pt>
                <c:pt idx="8366">
                  <c:v>2204</c:v>
                </c:pt>
                <c:pt idx="8367">
                  <c:v>2205</c:v>
                </c:pt>
                <c:pt idx="8368">
                  <c:v>2205</c:v>
                </c:pt>
                <c:pt idx="8369">
                  <c:v>2205</c:v>
                </c:pt>
                <c:pt idx="8370">
                  <c:v>2205</c:v>
                </c:pt>
                <c:pt idx="8371">
                  <c:v>2205</c:v>
                </c:pt>
                <c:pt idx="8372">
                  <c:v>2205</c:v>
                </c:pt>
                <c:pt idx="8373">
                  <c:v>2205</c:v>
                </c:pt>
                <c:pt idx="8374">
                  <c:v>2205</c:v>
                </c:pt>
                <c:pt idx="8375">
                  <c:v>2205</c:v>
                </c:pt>
                <c:pt idx="8376">
                  <c:v>2205</c:v>
                </c:pt>
                <c:pt idx="8377">
                  <c:v>2205</c:v>
                </c:pt>
                <c:pt idx="8378">
                  <c:v>2205</c:v>
                </c:pt>
                <c:pt idx="8379">
                  <c:v>2205</c:v>
                </c:pt>
                <c:pt idx="8380">
                  <c:v>2205</c:v>
                </c:pt>
                <c:pt idx="8381">
                  <c:v>2205</c:v>
                </c:pt>
                <c:pt idx="8382">
                  <c:v>2205</c:v>
                </c:pt>
                <c:pt idx="8383">
                  <c:v>2205</c:v>
                </c:pt>
                <c:pt idx="8384">
                  <c:v>2205</c:v>
                </c:pt>
                <c:pt idx="8385">
                  <c:v>2205</c:v>
                </c:pt>
                <c:pt idx="8386">
                  <c:v>2205</c:v>
                </c:pt>
                <c:pt idx="8387">
                  <c:v>2205</c:v>
                </c:pt>
                <c:pt idx="8388">
                  <c:v>2205</c:v>
                </c:pt>
                <c:pt idx="8389">
                  <c:v>2205</c:v>
                </c:pt>
                <c:pt idx="8390">
                  <c:v>2205</c:v>
                </c:pt>
                <c:pt idx="8391">
                  <c:v>2205</c:v>
                </c:pt>
                <c:pt idx="8392">
                  <c:v>2205</c:v>
                </c:pt>
                <c:pt idx="8393">
                  <c:v>2205</c:v>
                </c:pt>
                <c:pt idx="8394">
                  <c:v>2205</c:v>
                </c:pt>
                <c:pt idx="8395">
                  <c:v>2205</c:v>
                </c:pt>
                <c:pt idx="8396">
                  <c:v>2206</c:v>
                </c:pt>
                <c:pt idx="8397">
                  <c:v>2206</c:v>
                </c:pt>
                <c:pt idx="8398">
                  <c:v>2206</c:v>
                </c:pt>
                <c:pt idx="8399">
                  <c:v>2206</c:v>
                </c:pt>
                <c:pt idx="8400">
                  <c:v>2206</c:v>
                </c:pt>
                <c:pt idx="8401">
                  <c:v>2206</c:v>
                </c:pt>
                <c:pt idx="8402">
                  <c:v>2206</c:v>
                </c:pt>
                <c:pt idx="8403">
                  <c:v>2206</c:v>
                </c:pt>
                <c:pt idx="8404">
                  <c:v>2206</c:v>
                </c:pt>
                <c:pt idx="8405">
                  <c:v>2206</c:v>
                </c:pt>
                <c:pt idx="8406">
                  <c:v>2207</c:v>
                </c:pt>
                <c:pt idx="8407">
                  <c:v>2207</c:v>
                </c:pt>
                <c:pt idx="8408">
                  <c:v>2207</c:v>
                </c:pt>
                <c:pt idx="8409">
                  <c:v>2207</c:v>
                </c:pt>
                <c:pt idx="8410">
                  <c:v>2208</c:v>
                </c:pt>
                <c:pt idx="8411">
                  <c:v>2208</c:v>
                </c:pt>
                <c:pt idx="8412">
                  <c:v>2209</c:v>
                </c:pt>
                <c:pt idx="8413">
                  <c:v>2210</c:v>
                </c:pt>
                <c:pt idx="8414">
                  <c:v>2210</c:v>
                </c:pt>
                <c:pt idx="8415">
                  <c:v>2211</c:v>
                </c:pt>
                <c:pt idx="8416">
                  <c:v>2211</c:v>
                </c:pt>
                <c:pt idx="8417">
                  <c:v>2211</c:v>
                </c:pt>
                <c:pt idx="8418">
                  <c:v>2211</c:v>
                </c:pt>
                <c:pt idx="8419">
                  <c:v>2211</c:v>
                </c:pt>
                <c:pt idx="8420">
                  <c:v>2211</c:v>
                </c:pt>
                <c:pt idx="8421">
                  <c:v>2211</c:v>
                </c:pt>
                <c:pt idx="8422">
                  <c:v>2211</c:v>
                </c:pt>
                <c:pt idx="8423">
                  <c:v>2212</c:v>
                </c:pt>
                <c:pt idx="8424">
                  <c:v>2212</c:v>
                </c:pt>
                <c:pt idx="8425">
                  <c:v>2212</c:v>
                </c:pt>
                <c:pt idx="8426">
                  <c:v>2212</c:v>
                </c:pt>
                <c:pt idx="8427">
                  <c:v>2212</c:v>
                </c:pt>
                <c:pt idx="8428">
                  <c:v>2212</c:v>
                </c:pt>
                <c:pt idx="8429">
                  <c:v>2212</c:v>
                </c:pt>
                <c:pt idx="8430">
                  <c:v>2212</c:v>
                </c:pt>
                <c:pt idx="8431">
                  <c:v>2212</c:v>
                </c:pt>
                <c:pt idx="8432">
                  <c:v>2212</c:v>
                </c:pt>
                <c:pt idx="8433">
                  <c:v>2212</c:v>
                </c:pt>
                <c:pt idx="8434">
                  <c:v>2212</c:v>
                </c:pt>
                <c:pt idx="8435">
                  <c:v>2212</c:v>
                </c:pt>
                <c:pt idx="8436">
                  <c:v>2212</c:v>
                </c:pt>
                <c:pt idx="8437">
                  <c:v>2212</c:v>
                </c:pt>
                <c:pt idx="8438">
                  <c:v>2212</c:v>
                </c:pt>
                <c:pt idx="8439">
                  <c:v>2212</c:v>
                </c:pt>
                <c:pt idx="8440">
                  <c:v>2212</c:v>
                </c:pt>
                <c:pt idx="8441">
                  <c:v>2212</c:v>
                </c:pt>
                <c:pt idx="8442">
                  <c:v>2212</c:v>
                </c:pt>
                <c:pt idx="8443">
                  <c:v>2212</c:v>
                </c:pt>
                <c:pt idx="8444">
                  <c:v>2212</c:v>
                </c:pt>
                <c:pt idx="8445">
                  <c:v>2212</c:v>
                </c:pt>
                <c:pt idx="8446">
                  <c:v>2212</c:v>
                </c:pt>
                <c:pt idx="8447">
                  <c:v>2212</c:v>
                </c:pt>
                <c:pt idx="8448">
                  <c:v>2212</c:v>
                </c:pt>
                <c:pt idx="8449">
                  <c:v>2212</c:v>
                </c:pt>
                <c:pt idx="8450">
                  <c:v>2212</c:v>
                </c:pt>
                <c:pt idx="8451">
                  <c:v>2212</c:v>
                </c:pt>
                <c:pt idx="8452">
                  <c:v>2213</c:v>
                </c:pt>
                <c:pt idx="8453">
                  <c:v>2213</c:v>
                </c:pt>
                <c:pt idx="8454">
                  <c:v>2213</c:v>
                </c:pt>
                <c:pt idx="8455">
                  <c:v>2213</c:v>
                </c:pt>
                <c:pt idx="8456">
                  <c:v>2214</c:v>
                </c:pt>
                <c:pt idx="8457">
                  <c:v>2214</c:v>
                </c:pt>
                <c:pt idx="8458">
                  <c:v>2215</c:v>
                </c:pt>
                <c:pt idx="8459">
                  <c:v>2215</c:v>
                </c:pt>
                <c:pt idx="8460">
                  <c:v>2215</c:v>
                </c:pt>
                <c:pt idx="8461">
                  <c:v>2216</c:v>
                </c:pt>
                <c:pt idx="8462">
                  <c:v>2217</c:v>
                </c:pt>
                <c:pt idx="8463">
                  <c:v>2218</c:v>
                </c:pt>
                <c:pt idx="8464">
                  <c:v>2219</c:v>
                </c:pt>
                <c:pt idx="8465">
                  <c:v>2220</c:v>
                </c:pt>
                <c:pt idx="8466">
                  <c:v>2220</c:v>
                </c:pt>
                <c:pt idx="8467">
                  <c:v>2220</c:v>
                </c:pt>
                <c:pt idx="8468">
                  <c:v>2220</c:v>
                </c:pt>
                <c:pt idx="8469">
                  <c:v>2220</c:v>
                </c:pt>
                <c:pt idx="8470">
                  <c:v>2221</c:v>
                </c:pt>
                <c:pt idx="8471">
                  <c:v>2222</c:v>
                </c:pt>
                <c:pt idx="8472">
                  <c:v>2222</c:v>
                </c:pt>
                <c:pt idx="8473">
                  <c:v>2222</c:v>
                </c:pt>
                <c:pt idx="8474">
                  <c:v>2222</c:v>
                </c:pt>
                <c:pt idx="8475">
                  <c:v>2222</c:v>
                </c:pt>
                <c:pt idx="8476">
                  <c:v>2222</c:v>
                </c:pt>
                <c:pt idx="8477">
                  <c:v>2223</c:v>
                </c:pt>
                <c:pt idx="8478">
                  <c:v>2224</c:v>
                </c:pt>
                <c:pt idx="8479">
                  <c:v>2224</c:v>
                </c:pt>
                <c:pt idx="8480">
                  <c:v>2224</c:v>
                </c:pt>
                <c:pt idx="8481">
                  <c:v>2224</c:v>
                </c:pt>
                <c:pt idx="8482">
                  <c:v>2224</c:v>
                </c:pt>
                <c:pt idx="8483">
                  <c:v>2224</c:v>
                </c:pt>
                <c:pt idx="8484">
                  <c:v>2224</c:v>
                </c:pt>
                <c:pt idx="8485">
                  <c:v>2224</c:v>
                </c:pt>
                <c:pt idx="8486">
                  <c:v>2224</c:v>
                </c:pt>
                <c:pt idx="8487">
                  <c:v>2224</c:v>
                </c:pt>
                <c:pt idx="8488">
                  <c:v>2224</c:v>
                </c:pt>
                <c:pt idx="8489">
                  <c:v>2224</c:v>
                </c:pt>
                <c:pt idx="8490">
                  <c:v>2224</c:v>
                </c:pt>
                <c:pt idx="8491">
                  <c:v>2224</c:v>
                </c:pt>
                <c:pt idx="8492">
                  <c:v>2224</c:v>
                </c:pt>
                <c:pt idx="8493">
                  <c:v>2224</c:v>
                </c:pt>
                <c:pt idx="8494">
                  <c:v>2224</c:v>
                </c:pt>
                <c:pt idx="8495">
                  <c:v>2224</c:v>
                </c:pt>
                <c:pt idx="8496">
                  <c:v>2224</c:v>
                </c:pt>
                <c:pt idx="8497">
                  <c:v>2224</c:v>
                </c:pt>
                <c:pt idx="8498">
                  <c:v>2224</c:v>
                </c:pt>
                <c:pt idx="8499">
                  <c:v>2224</c:v>
                </c:pt>
                <c:pt idx="8500">
                  <c:v>2224</c:v>
                </c:pt>
                <c:pt idx="8501">
                  <c:v>2224</c:v>
                </c:pt>
                <c:pt idx="8502">
                  <c:v>2224</c:v>
                </c:pt>
                <c:pt idx="8503">
                  <c:v>2225</c:v>
                </c:pt>
                <c:pt idx="8504">
                  <c:v>2226</c:v>
                </c:pt>
                <c:pt idx="8505">
                  <c:v>2226</c:v>
                </c:pt>
                <c:pt idx="8506">
                  <c:v>2226</c:v>
                </c:pt>
                <c:pt idx="8507">
                  <c:v>2226</c:v>
                </c:pt>
                <c:pt idx="8508">
                  <c:v>2226</c:v>
                </c:pt>
                <c:pt idx="8509">
                  <c:v>2226</c:v>
                </c:pt>
                <c:pt idx="8510">
                  <c:v>2226</c:v>
                </c:pt>
                <c:pt idx="8511">
                  <c:v>2226</c:v>
                </c:pt>
                <c:pt idx="8512">
                  <c:v>2226</c:v>
                </c:pt>
                <c:pt idx="8513">
                  <c:v>2226</c:v>
                </c:pt>
                <c:pt idx="8514">
                  <c:v>2226</c:v>
                </c:pt>
                <c:pt idx="8515">
                  <c:v>2226</c:v>
                </c:pt>
                <c:pt idx="8516">
                  <c:v>2226</c:v>
                </c:pt>
                <c:pt idx="8517">
                  <c:v>2226</c:v>
                </c:pt>
                <c:pt idx="8518">
                  <c:v>2226</c:v>
                </c:pt>
                <c:pt idx="8519">
                  <c:v>2226</c:v>
                </c:pt>
                <c:pt idx="8520">
                  <c:v>2226</c:v>
                </c:pt>
                <c:pt idx="8521">
                  <c:v>2226</c:v>
                </c:pt>
                <c:pt idx="8522">
                  <c:v>2226</c:v>
                </c:pt>
                <c:pt idx="8523">
                  <c:v>2226</c:v>
                </c:pt>
                <c:pt idx="8524">
                  <c:v>2226</c:v>
                </c:pt>
                <c:pt idx="8525">
                  <c:v>2227</c:v>
                </c:pt>
                <c:pt idx="8526">
                  <c:v>2228</c:v>
                </c:pt>
                <c:pt idx="8527">
                  <c:v>2228</c:v>
                </c:pt>
                <c:pt idx="8528">
                  <c:v>2228</c:v>
                </c:pt>
                <c:pt idx="8529">
                  <c:v>2228</c:v>
                </c:pt>
                <c:pt idx="8530">
                  <c:v>2228</c:v>
                </c:pt>
                <c:pt idx="8531">
                  <c:v>2229</c:v>
                </c:pt>
                <c:pt idx="8532">
                  <c:v>2229</c:v>
                </c:pt>
                <c:pt idx="8533">
                  <c:v>2229</c:v>
                </c:pt>
                <c:pt idx="8534">
                  <c:v>2229</c:v>
                </c:pt>
                <c:pt idx="8535">
                  <c:v>2229</c:v>
                </c:pt>
                <c:pt idx="8536">
                  <c:v>2229</c:v>
                </c:pt>
                <c:pt idx="8537">
                  <c:v>2229</c:v>
                </c:pt>
                <c:pt idx="8538">
                  <c:v>2229</c:v>
                </c:pt>
                <c:pt idx="8539">
                  <c:v>2230</c:v>
                </c:pt>
                <c:pt idx="8540">
                  <c:v>2231</c:v>
                </c:pt>
                <c:pt idx="8541">
                  <c:v>2231</c:v>
                </c:pt>
                <c:pt idx="8542">
                  <c:v>2231</c:v>
                </c:pt>
                <c:pt idx="8543">
                  <c:v>2231</c:v>
                </c:pt>
                <c:pt idx="8544">
                  <c:v>2232</c:v>
                </c:pt>
                <c:pt idx="8545">
                  <c:v>2232</c:v>
                </c:pt>
                <c:pt idx="8546">
                  <c:v>2232</c:v>
                </c:pt>
                <c:pt idx="8547">
                  <c:v>2232</c:v>
                </c:pt>
                <c:pt idx="8548">
                  <c:v>2232</c:v>
                </c:pt>
                <c:pt idx="8549">
                  <c:v>2233</c:v>
                </c:pt>
                <c:pt idx="8550">
                  <c:v>2233</c:v>
                </c:pt>
                <c:pt idx="8551">
                  <c:v>2233</c:v>
                </c:pt>
                <c:pt idx="8552">
                  <c:v>2233</c:v>
                </c:pt>
                <c:pt idx="8553">
                  <c:v>2233</c:v>
                </c:pt>
                <c:pt idx="8554">
                  <c:v>2233</c:v>
                </c:pt>
                <c:pt idx="8555">
                  <c:v>2233</c:v>
                </c:pt>
                <c:pt idx="8556">
                  <c:v>2233</c:v>
                </c:pt>
                <c:pt idx="8557">
                  <c:v>2233</c:v>
                </c:pt>
                <c:pt idx="8558">
                  <c:v>2233</c:v>
                </c:pt>
                <c:pt idx="8559">
                  <c:v>2233</c:v>
                </c:pt>
                <c:pt idx="8560">
                  <c:v>2233</c:v>
                </c:pt>
                <c:pt idx="8561">
                  <c:v>2233</c:v>
                </c:pt>
                <c:pt idx="8562">
                  <c:v>2233</c:v>
                </c:pt>
                <c:pt idx="8563">
                  <c:v>2233</c:v>
                </c:pt>
                <c:pt idx="8564">
                  <c:v>2233</c:v>
                </c:pt>
                <c:pt idx="8565">
                  <c:v>2233</c:v>
                </c:pt>
                <c:pt idx="8566">
                  <c:v>2233</c:v>
                </c:pt>
                <c:pt idx="8567">
                  <c:v>2234</c:v>
                </c:pt>
                <c:pt idx="8568">
                  <c:v>2234</c:v>
                </c:pt>
                <c:pt idx="8569">
                  <c:v>2234</c:v>
                </c:pt>
                <c:pt idx="8570">
                  <c:v>2234</c:v>
                </c:pt>
                <c:pt idx="8571">
                  <c:v>2234</c:v>
                </c:pt>
                <c:pt idx="8572">
                  <c:v>2234</c:v>
                </c:pt>
                <c:pt idx="8573">
                  <c:v>2234</c:v>
                </c:pt>
                <c:pt idx="8574">
                  <c:v>2235</c:v>
                </c:pt>
                <c:pt idx="8575">
                  <c:v>2235</c:v>
                </c:pt>
                <c:pt idx="8576">
                  <c:v>2235</c:v>
                </c:pt>
                <c:pt idx="8577">
                  <c:v>2235</c:v>
                </c:pt>
                <c:pt idx="8578">
                  <c:v>2236</c:v>
                </c:pt>
                <c:pt idx="8579">
                  <c:v>2236</c:v>
                </c:pt>
                <c:pt idx="8580">
                  <c:v>2236</c:v>
                </c:pt>
                <c:pt idx="8581">
                  <c:v>2237</c:v>
                </c:pt>
                <c:pt idx="8582">
                  <c:v>2238</c:v>
                </c:pt>
                <c:pt idx="8583">
                  <c:v>2238</c:v>
                </c:pt>
                <c:pt idx="8584">
                  <c:v>2238</c:v>
                </c:pt>
                <c:pt idx="8585">
                  <c:v>2238</c:v>
                </c:pt>
                <c:pt idx="8586">
                  <c:v>2238</c:v>
                </c:pt>
                <c:pt idx="8587">
                  <c:v>2238</c:v>
                </c:pt>
                <c:pt idx="8588">
                  <c:v>2238</c:v>
                </c:pt>
                <c:pt idx="8589">
                  <c:v>2238</c:v>
                </c:pt>
                <c:pt idx="8590">
                  <c:v>2238</c:v>
                </c:pt>
                <c:pt idx="8591">
                  <c:v>2239</c:v>
                </c:pt>
                <c:pt idx="8592">
                  <c:v>2240</c:v>
                </c:pt>
                <c:pt idx="8593">
                  <c:v>2240</c:v>
                </c:pt>
                <c:pt idx="8594">
                  <c:v>2240</c:v>
                </c:pt>
                <c:pt idx="8595">
                  <c:v>2240</c:v>
                </c:pt>
                <c:pt idx="8596">
                  <c:v>2241</c:v>
                </c:pt>
                <c:pt idx="8597">
                  <c:v>2241</c:v>
                </c:pt>
                <c:pt idx="8598">
                  <c:v>2241</c:v>
                </c:pt>
                <c:pt idx="8599">
                  <c:v>2241</c:v>
                </c:pt>
                <c:pt idx="8600">
                  <c:v>2241</c:v>
                </c:pt>
                <c:pt idx="8601">
                  <c:v>2241</c:v>
                </c:pt>
                <c:pt idx="8602">
                  <c:v>2241</c:v>
                </c:pt>
                <c:pt idx="8603">
                  <c:v>2241</c:v>
                </c:pt>
                <c:pt idx="8604">
                  <c:v>2241</c:v>
                </c:pt>
                <c:pt idx="8605">
                  <c:v>2241</c:v>
                </c:pt>
                <c:pt idx="8606">
                  <c:v>2241</c:v>
                </c:pt>
                <c:pt idx="8607">
                  <c:v>2242</c:v>
                </c:pt>
                <c:pt idx="8608">
                  <c:v>2242</c:v>
                </c:pt>
                <c:pt idx="8609">
                  <c:v>2243</c:v>
                </c:pt>
                <c:pt idx="8610">
                  <c:v>2244</c:v>
                </c:pt>
                <c:pt idx="8611">
                  <c:v>2245</c:v>
                </c:pt>
                <c:pt idx="8612">
                  <c:v>2245</c:v>
                </c:pt>
                <c:pt idx="8613">
                  <c:v>2245</c:v>
                </c:pt>
                <c:pt idx="8614">
                  <c:v>2246</c:v>
                </c:pt>
                <c:pt idx="8615">
                  <c:v>2246</c:v>
                </c:pt>
                <c:pt idx="8616">
                  <c:v>2246</c:v>
                </c:pt>
                <c:pt idx="8617">
                  <c:v>2247</c:v>
                </c:pt>
                <c:pt idx="8618">
                  <c:v>2248</c:v>
                </c:pt>
                <c:pt idx="8619">
                  <c:v>2249</c:v>
                </c:pt>
                <c:pt idx="8620">
                  <c:v>2250</c:v>
                </c:pt>
                <c:pt idx="8621">
                  <c:v>2250</c:v>
                </c:pt>
                <c:pt idx="8622">
                  <c:v>2250</c:v>
                </c:pt>
                <c:pt idx="8623">
                  <c:v>2250</c:v>
                </c:pt>
                <c:pt idx="8624">
                  <c:v>2250</c:v>
                </c:pt>
                <c:pt idx="8625">
                  <c:v>2251</c:v>
                </c:pt>
                <c:pt idx="8626">
                  <c:v>2252</c:v>
                </c:pt>
                <c:pt idx="8627">
                  <c:v>2253</c:v>
                </c:pt>
                <c:pt idx="8628">
                  <c:v>2253</c:v>
                </c:pt>
                <c:pt idx="8629">
                  <c:v>2254</c:v>
                </c:pt>
                <c:pt idx="8630">
                  <c:v>2255</c:v>
                </c:pt>
                <c:pt idx="8631">
                  <c:v>2255</c:v>
                </c:pt>
                <c:pt idx="8632">
                  <c:v>2256</c:v>
                </c:pt>
                <c:pt idx="8633">
                  <c:v>2257</c:v>
                </c:pt>
                <c:pt idx="8634">
                  <c:v>2258</c:v>
                </c:pt>
                <c:pt idx="8635">
                  <c:v>2259</c:v>
                </c:pt>
                <c:pt idx="8636">
                  <c:v>2260</c:v>
                </c:pt>
                <c:pt idx="8637">
                  <c:v>2261</c:v>
                </c:pt>
                <c:pt idx="8638">
                  <c:v>2262</c:v>
                </c:pt>
                <c:pt idx="8639">
                  <c:v>2263</c:v>
                </c:pt>
                <c:pt idx="8640">
                  <c:v>2264</c:v>
                </c:pt>
                <c:pt idx="8641">
                  <c:v>2265</c:v>
                </c:pt>
                <c:pt idx="8642">
                  <c:v>2265</c:v>
                </c:pt>
                <c:pt idx="8643">
                  <c:v>2265</c:v>
                </c:pt>
                <c:pt idx="8644">
                  <c:v>2265</c:v>
                </c:pt>
                <c:pt idx="8645">
                  <c:v>2265</c:v>
                </c:pt>
                <c:pt idx="8646">
                  <c:v>2266</c:v>
                </c:pt>
                <c:pt idx="8647">
                  <c:v>2267</c:v>
                </c:pt>
                <c:pt idx="8648">
                  <c:v>2268</c:v>
                </c:pt>
                <c:pt idx="8649">
                  <c:v>2269</c:v>
                </c:pt>
                <c:pt idx="8650">
                  <c:v>2270</c:v>
                </c:pt>
                <c:pt idx="8651">
                  <c:v>2270</c:v>
                </c:pt>
                <c:pt idx="8652">
                  <c:v>2271</c:v>
                </c:pt>
                <c:pt idx="8653">
                  <c:v>2271</c:v>
                </c:pt>
                <c:pt idx="8654">
                  <c:v>2271</c:v>
                </c:pt>
                <c:pt idx="8655">
                  <c:v>2271</c:v>
                </c:pt>
                <c:pt idx="8656">
                  <c:v>2272</c:v>
                </c:pt>
                <c:pt idx="8657">
                  <c:v>2273</c:v>
                </c:pt>
                <c:pt idx="8658">
                  <c:v>2274</c:v>
                </c:pt>
                <c:pt idx="8659">
                  <c:v>2275</c:v>
                </c:pt>
                <c:pt idx="8660">
                  <c:v>2275</c:v>
                </c:pt>
                <c:pt idx="8661">
                  <c:v>2275</c:v>
                </c:pt>
                <c:pt idx="8662">
                  <c:v>2276</c:v>
                </c:pt>
                <c:pt idx="8663">
                  <c:v>2277</c:v>
                </c:pt>
                <c:pt idx="8664">
                  <c:v>2277</c:v>
                </c:pt>
                <c:pt idx="8665">
                  <c:v>2277</c:v>
                </c:pt>
                <c:pt idx="8666">
                  <c:v>2277</c:v>
                </c:pt>
                <c:pt idx="8667">
                  <c:v>2277</c:v>
                </c:pt>
                <c:pt idx="8668">
                  <c:v>2277</c:v>
                </c:pt>
                <c:pt idx="8669">
                  <c:v>2277</c:v>
                </c:pt>
                <c:pt idx="8670">
                  <c:v>2277</c:v>
                </c:pt>
                <c:pt idx="8671">
                  <c:v>2277</c:v>
                </c:pt>
                <c:pt idx="8672">
                  <c:v>2277</c:v>
                </c:pt>
                <c:pt idx="8673">
                  <c:v>2277</c:v>
                </c:pt>
                <c:pt idx="8674">
                  <c:v>2278</c:v>
                </c:pt>
                <c:pt idx="8675">
                  <c:v>2278</c:v>
                </c:pt>
                <c:pt idx="8676">
                  <c:v>2279</c:v>
                </c:pt>
                <c:pt idx="8677">
                  <c:v>2280</c:v>
                </c:pt>
                <c:pt idx="8678">
                  <c:v>2280</c:v>
                </c:pt>
                <c:pt idx="8679">
                  <c:v>2280</c:v>
                </c:pt>
                <c:pt idx="8680">
                  <c:v>2280</c:v>
                </c:pt>
                <c:pt idx="8681">
                  <c:v>2281</c:v>
                </c:pt>
                <c:pt idx="8682">
                  <c:v>2281</c:v>
                </c:pt>
                <c:pt idx="8683">
                  <c:v>2281</c:v>
                </c:pt>
                <c:pt idx="8684">
                  <c:v>2281</c:v>
                </c:pt>
                <c:pt idx="8685">
                  <c:v>2282</c:v>
                </c:pt>
                <c:pt idx="8686">
                  <c:v>2282</c:v>
                </c:pt>
                <c:pt idx="8687">
                  <c:v>2282</c:v>
                </c:pt>
                <c:pt idx="8688">
                  <c:v>2283</c:v>
                </c:pt>
                <c:pt idx="8689">
                  <c:v>2284</c:v>
                </c:pt>
                <c:pt idx="8690">
                  <c:v>2284</c:v>
                </c:pt>
                <c:pt idx="8691">
                  <c:v>2284</c:v>
                </c:pt>
                <c:pt idx="8692">
                  <c:v>2284</c:v>
                </c:pt>
                <c:pt idx="8693">
                  <c:v>2284</c:v>
                </c:pt>
                <c:pt idx="8694">
                  <c:v>2284</c:v>
                </c:pt>
                <c:pt idx="8695">
                  <c:v>2284</c:v>
                </c:pt>
                <c:pt idx="8696">
                  <c:v>2284</c:v>
                </c:pt>
                <c:pt idx="8697">
                  <c:v>2284</c:v>
                </c:pt>
                <c:pt idx="8698">
                  <c:v>2285</c:v>
                </c:pt>
                <c:pt idx="8699">
                  <c:v>2286</c:v>
                </c:pt>
                <c:pt idx="8700">
                  <c:v>2286</c:v>
                </c:pt>
                <c:pt idx="8701">
                  <c:v>2286</c:v>
                </c:pt>
                <c:pt idx="8702">
                  <c:v>2287</c:v>
                </c:pt>
                <c:pt idx="8703">
                  <c:v>2288</c:v>
                </c:pt>
                <c:pt idx="8704">
                  <c:v>2288</c:v>
                </c:pt>
                <c:pt idx="8705">
                  <c:v>2288</c:v>
                </c:pt>
                <c:pt idx="8706">
                  <c:v>2288</c:v>
                </c:pt>
                <c:pt idx="8707">
                  <c:v>2288</c:v>
                </c:pt>
                <c:pt idx="8708">
                  <c:v>2288</c:v>
                </c:pt>
                <c:pt idx="8709">
                  <c:v>2288</c:v>
                </c:pt>
                <c:pt idx="8710">
                  <c:v>2288</c:v>
                </c:pt>
                <c:pt idx="8711">
                  <c:v>2288</c:v>
                </c:pt>
                <c:pt idx="8712">
                  <c:v>2288</c:v>
                </c:pt>
                <c:pt idx="8713">
                  <c:v>2288</c:v>
                </c:pt>
                <c:pt idx="8714">
                  <c:v>2288</c:v>
                </c:pt>
                <c:pt idx="8715">
                  <c:v>2288</c:v>
                </c:pt>
                <c:pt idx="8716">
                  <c:v>2288</c:v>
                </c:pt>
                <c:pt idx="8717">
                  <c:v>2288</c:v>
                </c:pt>
                <c:pt idx="8718">
                  <c:v>2288</c:v>
                </c:pt>
                <c:pt idx="8719">
                  <c:v>2288</c:v>
                </c:pt>
                <c:pt idx="8720">
                  <c:v>2288</c:v>
                </c:pt>
                <c:pt idx="8721">
                  <c:v>2288</c:v>
                </c:pt>
                <c:pt idx="8722">
                  <c:v>2288</c:v>
                </c:pt>
                <c:pt idx="8723">
                  <c:v>2288</c:v>
                </c:pt>
                <c:pt idx="8724">
                  <c:v>2288</c:v>
                </c:pt>
                <c:pt idx="8725">
                  <c:v>2288</c:v>
                </c:pt>
                <c:pt idx="8726">
                  <c:v>2288</c:v>
                </c:pt>
                <c:pt idx="8727">
                  <c:v>2288</c:v>
                </c:pt>
                <c:pt idx="8728">
                  <c:v>2288</c:v>
                </c:pt>
                <c:pt idx="8729">
                  <c:v>2288</c:v>
                </c:pt>
                <c:pt idx="8730">
                  <c:v>2288</c:v>
                </c:pt>
                <c:pt idx="8731">
                  <c:v>2288</c:v>
                </c:pt>
                <c:pt idx="8732">
                  <c:v>2288</c:v>
                </c:pt>
                <c:pt idx="8733">
                  <c:v>2288</c:v>
                </c:pt>
                <c:pt idx="8734">
                  <c:v>2288</c:v>
                </c:pt>
                <c:pt idx="8735">
                  <c:v>2289</c:v>
                </c:pt>
                <c:pt idx="8736">
                  <c:v>2289</c:v>
                </c:pt>
                <c:pt idx="8737">
                  <c:v>2289</c:v>
                </c:pt>
                <c:pt idx="8738">
                  <c:v>2289</c:v>
                </c:pt>
                <c:pt idx="8739">
                  <c:v>2289</c:v>
                </c:pt>
                <c:pt idx="8740">
                  <c:v>2290</c:v>
                </c:pt>
                <c:pt idx="8741">
                  <c:v>2290</c:v>
                </c:pt>
                <c:pt idx="8742">
                  <c:v>2290</c:v>
                </c:pt>
                <c:pt idx="8743">
                  <c:v>2290</c:v>
                </c:pt>
                <c:pt idx="8744">
                  <c:v>2290</c:v>
                </c:pt>
                <c:pt idx="8745">
                  <c:v>2290</c:v>
                </c:pt>
                <c:pt idx="8746">
                  <c:v>2290</c:v>
                </c:pt>
                <c:pt idx="8747">
                  <c:v>2290</c:v>
                </c:pt>
                <c:pt idx="8748">
                  <c:v>2291</c:v>
                </c:pt>
                <c:pt idx="8749">
                  <c:v>2291</c:v>
                </c:pt>
                <c:pt idx="8750">
                  <c:v>2291</c:v>
                </c:pt>
                <c:pt idx="8751">
                  <c:v>2291</c:v>
                </c:pt>
                <c:pt idx="8752">
                  <c:v>2291</c:v>
                </c:pt>
                <c:pt idx="8753">
                  <c:v>2291</c:v>
                </c:pt>
                <c:pt idx="8754">
                  <c:v>2291</c:v>
                </c:pt>
                <c:pt idx="8755">
                  <c:v>2292</c:v>
                </c:pt>
                <c:pt idx="8756">
                  <c:v>2292</c:v>
                </c:pt>
                <c:pt idx="8757">
                  <c:v>2293</c:v>
                </c:pt>
                <c:pt idx="8758">
                  <c:v>2294</c:v>
                </c:pt>
                <c:pt idx="8759">
                  <c:v>2295</c:v>
                </c:pt>
                <c:pt idx="8760">
                  <c:v>2295</c:v>
                </c:pt>
                <c:pt idx="8761">
                  <c:v>2295</c:v>
                </c:pt>
                <c:pt idx="8762">
                  <c:v>2295</c:v>
                </c:pt>
                <c:pt idx="8763">
                  <c:v>2295</c:v>
                </c:pt>
                <c:pt idx="8764">
                  <c:v>2295</c:v>
                </c:pt>
                <c:pt idx="8765">
                  <c:v>2295</c:v>
                </c:pt>
                <c:pt idx="8766">
                  <c:v>2295</c:v>
                </c:pt>
                <c:pt idx="8767">
                  <c:v>2295</c:v>
                </c:pt>
                <c:pt idx="8768">
                  <c:v>2295</c:v>
                </c:pt>
                <c:pt idx="8769">
                  <c:v>2296</c:v>
                </c:pt>
                <c:pt idx="8770">
                  <c:v>2296</c:v>
                </c:pt>
                <c:pt idx="8771">
                  <c:v>2296</c:v>
                </c:pt>
                <c:pt idx="8772">
                  <c:v>2297</c:v>
                </c:pt>
                <c:pt idx="8773">
                  <c:v>2297</c:v>
                </c:pt>
                <c:pt idx="8774">
                  <c:v>2297</c:v>
                </c:pt>
                <c:pt idx="8775">
                  <c:v>2297</c:v>
                </c:pt>
                <c:pt idx="8776">
                  <c:v>2297</c:v>
                </c:pt>
                <c:pt idx="8777">
                  <c:v>2298</c:v>
                </c:pt>
                <c:pt idx="8778">
                  <c:v>2299</c:v>
                </c:pt>
                <c:pt idx="8779">
                  <c:v>2300</c:v>
                </c:pt>
                <c:pt idx="8780">
                  <c:v>2300</c:v>
                </c:pt>
                <c:pt idx="8781">
                  <c:v>2300</c:v>
                </c:pt>
                <c:pt idx="8782">
                  <c:v>2301</c:v>
                </c:pt>
                <c:pt idx="8783">
                  <c:v>2302</c:v>
                </c:pt>
                <c:pt idx="8784">
                  <c:v>2303</c:v>
                </c:pt>
                <c:pt idx="8785">
                  <c:v>2304</c:v>
                </c:pt>
                <c:pt idx="8786">
                  <c:v>2305</c:v>
                </c:pt>
                <c:pt idx="8787">
                  <c:v>2306</c:v>
                </c:pt>
                <c:pt idx="8788">
                  <c:v>2306</c:v>
                </c:pt>
                <c:pt idx="8789">
                  <c:v>2307</c:v>
                </c:pt>
                <c:pt idx="8790">
                  <c:v>2308</c:v>
                </c:pt>
                <c:pt idx="8791">
                  <c:v>2309</c:v>
                </c:pt>
                <c:pt idx="8792">
                  <c:v>2310</c:v>
                </c:pt>
                <c:pt idx="8793">
                  <c:v>2310</c:v>
                </c:pt>
                <c:pt idx="8794">
                  <c:v>2310</c:v>
                </c:pt>
                <c:pt idx="8795">
                  <c:v>2310</c:v>
                </c:pt>
                <c:pt idx="8796">
                  <c:v>2310</c:v>
                </c:pt>
                <c:pt idx="8797">
                  <c:v>2310</c:v>
                </c:pt>
                <c:pt idx="8798">
                  <c:v>2310</c:v>
                </c:pt>
                <c:pt idx="8799">
                  <c:v>2310</c:v>
                </c:pt>
                <c:pt idx="8800">
                  <c:v>2310</c:v>
                </c:pt>
                <c:pt idx="8801">
                  <c:v>2310</c:v>
                </c:pt>
                <c:pt idx="8802">
                  <c:v>2310</c:v>
                </c:pt>
                <c:pt idx="8803">
                  <c:v>2310</c:v>
                </c:pt>
                <c:pt idx="8804">
                  <c:v>2310</c:v>
                </c:pt>
                <c:pt idx="8805">
                  <c:v>2310</c:v>
                </c:pt>
                <c:pt idx="8806">
                  <c:v>2310</c:v>
                </c:pt>
                <c:pt idx="8807">
                  <c:v>2310</c:v>
                </c:pt>
                <c:pt idx="8808">
                  <c:v>2311</c:v>
                </c:pt>
                <c:pt idx="8809">
                  <c:v>2311</c:v>
                </c:pt>
                <c:pt idx="8810">
                  <c:v>2311</c:v>
                </c:pt>
                <c:pt idx="8811">
                  <c:v>2311</c:v>
                </c:pt>
                <c:pt idx="8812">
                  <c:v>2311</c:v>
                </c:pt>
                <c:pt idx="8813">
                  <c:v>2311</c:v>
                </c:pt>
                <c:pt idx="8814">
                  <c:v>2312</c:v>
                </c:pt>
                <c:pt idx="8815">
                  <c:v>2313</c:v>
                </c:pt>
                <c:pt idx="8816">
                  <c:v>2314</c:v>
                </c:pt>
                <c:pt idx="8817">
                  <c:v>2314</c:v>
                </c:pt>
                <c:pt idx="8818">
                  <c:v>2314</c:v>
                </c:pt>
                <c:pt idx="8819">
                  <c:v>2314</c:v>
                </c:pt>
                <c:pt idx="8820">
                  <c:v>2314</c:v>
                </c:pt>
                <c:pt idx="8821">
                  <c:v>2314</c:v>
                </c:pt>
                <c:pt idx="8822">
                  <c:v>2314</c:v>
                </c:pt>
                <c:pt idx="8823">
                  <c:v>2314</c:v>
                </c:pt>
                <c:pt idx="8824">
                  <c:v>2315</c:v>
                </c:pt>
                <c:pt idx="8825">
                  <c:v>2316</c:v>
                </c:pt>
                <c:pt idx="8826">
                  <c:v>2317</c:v>
                </c:pt>
                <c:pt idx="8827">
                  <c:v>2317</c:v>
                </c:pt>
                <c:pt idx="8828">
                  <c:v>2318</c:v>
                </c:pt>
                <c:pt idx="8829">
                  <c:v>2318</c:v>
                </c:pt>
                <c:pt idx="8830">
                  <c:v>2318</c:v>
                </c:pt>
                <c:pt idx="8831">
                  <c:v>2318</c:v>
                </c:pt>
                <c:pt idx="8832">
                  <c:v>2318</c:v>
                </c:pt>
                <c:pt idx="8833">
                  <c:v>2318</c:v>
                </c:pt>
                <c:pt idx="8834">
                  <c:v>2318</c:v>
                </c:pt>
                <c:pt idx="8835">
                  <c:v>2318</c:v>
                </c:pt>
                <c:pt idx="8836">
                  <c:v>2319</c:v>
                </c:pt>
                <c:pt idx="8837">
                  <c:v>2319</c:v>
                </c:pt>
                <c:pt idx="8838">
                  <c:v>2319</c:v>
                </c:pt>
                <c:pt idx="8839">
                  <c:v>2319</c:v>
                </c:pt>
                <c:pt idx="8840">
                  <c:v>2320</c:v>
                </c:pt>
                <c:pt idx="8841">
                  <c:v>2320</c:v>
                </c:pt>
                <c:pt idx="8842">
                  <c:v>2320</c:v>
                </c:pt>
                <c:pt idx="8843">
                  <c:v>2320</c:v>
                </c:pt>
                <c:pt idx="8844">
                  <c:v>2320</c:v>
                </c:pt>
                <c:pt idx="8845">
                  <c:v>2321</c:v>
                </c:pt>
                <c:pt idx="8846">
                  <c:v>2322</c:v>
                </c:pt>
                <c:pt idx="8847">
                  <c:v>2322</c:v>
                </c:pt>
                <c:pt idx="8848">
                  <c:v>2322</c:v>
                </c:pt>
                <c:pt idx="8849">
                  <c:v>2322</c:v>
                </c:pt>
                <c:pt idx="8850">
                  <c:v>2323</c:v>
                </c:pt>
                <c:pt idx="8851">
                  <c:v>2323</c:v>
                </c:pt>
                <c:pt idx="8852">
                  <c:v>2324</c:v>
                </c:pt>
                <c:pt idx="8853">
                  <c:v>2325</c:v>
                </c:pt>
                <c:pt idx="8854">
                  <c:v>2325</c:v>
                </c:pt>
                <c:pt idx="8855">
                  <c:v>2325</c:v>
                </c:pt>
                <c:pt idx="8856">
                  <c:v>2325</c:v>
                </c:pt>
                <c:pt idx="8857">
                  <c:v>2325</c:v>
                </c:pt>
                <c:pt idx="8858">
                  <c:v>2325</c:v>
                </c:pt>
                <c:pt idx="8859">
                  <c:v>2326</c:v>
                </c:pt>
                <c:pt idx="8860">
                  <c:v>2327</c:v>
                </c:pt>
                <c:pt idx="8861">
                  <c:v>2327</c:v>
                </c:pt>
                <c:pt idx="8862">
                  <c:v>2328</c:v>
                </c:pt>
                <c:pt idx="8863">
                  <c:v>2328</c:v>
                </c:pt>
                <c:pt idx="8864">
                  <c:v>2328</c:v>
                </c:pt>
                <c:pt idx="8865">
                  <c:v>2329</c:v>
                </c:pt>
                <c:pt idx="8866">
                  <c:v>2329</c:v>
                </c:pt>
                <c:pt idx="8867">
                  <c:v>2329</c:v>
                </c:pt>
                <c:pt idx="8868">
                  <c:v>2329</c:v>
                </c:pt>
                <c:pt idx="8869">
                  <c:v>2329</c:v>
                </c:pt>
                <c:pt idx="8870">
                  <c:v>2329</c:v>
                </c:pt>
                <c:pt idx="8871">
                  <c:v>2330</c:v>
                </c:pt>
                <c:pt idx="8872">
                  <c:v>2330</c:v>
                </c:pt>
                <c:pt idx="8873">
                  <c:v>2330</c:v>
                </c:pt>
                <c:pt idx="8874">
                  <c:v>2330</c:v>
                </c:pt>
                <c:pt idx="8875">
                  <c:v>2330</c:v>
                </c:pt>
                <c:pt idx="8876">
                  <c:v>2331</c:v>
                </c:pt>
                <c:pt idx="8877">
                  <c:v>2331</c:v>
                </c:pt>
                <c:pt idx="8878">
                  <c:v>2331</c:v>
                </c:pt>
                <c:pt idx="8879">
                  <c:v>2331</c:v>
                </c:pt>
                <c:pt idx="8880">
                  <c:v>2331</c:v>
                </c:pt>
                <c:pt idx="8881">
                  <c:v>2331</c:v>
                </c:pt>
                <c:pt idx="8882">
                  <c:v>2331</c:v>
                </c:pt>
                <c:pt idx="8883">
                  <c:v>2331</c:v>
                </c:pt>
                <c:pt idx="8884">
                  <c:v>2331</c:v>
                </c:pt>
                <c:pt idx="8885">
                  <c:v>2331</c:v>
                </c:pt>
                <c:pt idx="8886">
                  <c:v>2331</c:v>
                </c:pt>
                <c:pt idx="8887">
                  <c:v>2332</c:v>
                </c:pt>
                <c:pt idx="8888">
                  <c:v>2332</c:v>
                </c:pt>
                <c:pt idx="8889">
                  <c:v>2333</c:v>
                </c:pt>
                <c:pt idx="8890">
                  <c:v>2333</c:v>
                </c:pt>
                <c:pt idx="8891">
                  <c:v>2334</c:v>
                </c:pt>
                <c:pt idx="8892">
                  <c:v>2335</c:v>
                </c:pt>
                <c:pt idx="8893">
                  <c:v>2335</c:v>
                </c:pt>
                <c:pt idx="8894">
                  <c:v>2335</c:v>
                </c:pt>
                <c:pt idx="8895">
                  <c:v>2335</c:v>
                </c:pt>
                <c:pt idx="8896">
                  <c:v>2335</c:v>
                </c:pt>
                <c:pt idx="8897">
                  <c:v>2336</c:v>
                </c:pt>
                <c:pt idx="8898">
                  <c:v>2337</c:v>
                </c:pt>
                <c:pt idx="8899">
                  <c:v>2337</c:v>
                </c:pt>
                <c:pt idx="8900">
                  <c:v>2337</c:v>
                </c:pt>
                <c:pt idx="8901">
                  <c:v>2338</c:v>
                </c:pt>
                <c:pt idx="8902">
                  <c:v>2338</c:v>
                </c:pt>
                <c:pt idx="8903">
                  <c:v>2338</c:v>
                </c:pt>
                <c:pt idx="8904">
                  <c:v>2338</c:v>
                </c:pt>
                <c:pt idx="8905">
                  <c:v>2338</c:v>
                </c:pt>
                <c:pt idx="8906">
                  <c:v>2338</c:v>
                </c:pt>
                <c:pt idx="8907">
                  <c:v>2338</c:v>
                </c:pt>
                <c:pt idx="8908">
                  <c:v>2338</c:v>
                </c:pt>
                <c:pt idx="8909">
                  <c:v>2339</c:v>
                </c:pt>
                <c:pt idx="8910">
                  <c:v>2339</c:v>
                </c:pt>
                <c:pt idx="8911">
                  <c:v>2339</c:v>
                </c:pt>
                <c:pt idx="8912">
                  <c:v>2339</c:v>
                </c:pt>
                <c:pt idx="8913">
                  <c:v>2339</c:v>
                </c:pt>
                <c:pt idx="8914">
                  <c:v>2339</c:v>
                </c:pt>
                <c:pt idx="8915">
                  <c:v>2339</c:v>
                </c:pt>
                <c:pt idx="8916">
                  <c:v>2339</c:v>
                </c:pt>
                <c:pt idx="8917">
                  <c:v>2339</c:v>
                </c:pt>
                <c:pt idx="8918">
                  <c:v>2339</c:v>
                </c:pt>
                <c:pt idx="8919">
                  <c:v>2339</c:v>
                </c:pt>
                <c:pt idx="8920">
                  <c:v>2340</c:v>
                </c:pt>
                <c:pt idx="8921">
                  <c:v>2340</c:v>
                </c:pt>
                <c:pt idx="8922">
                  <c:v>2340</c:v>
                </c:pt>
                <c:pt idx="8923">
                  <c:v>2340</c:v>
                </c:pt>
                <c:pt idx="8924">
                  <c:v>2340</c:v>
                </c:pt>
                <c:pt idx="8925">
                  <c:v>2340</c:v>
                </c:pt>
                <c:pt idx="8926">
                  <c:v>2341</c:v>
                </c:pt>
                <c:pt idx="8927">
                  <c:v>2341</c:v>
                </c:pt>
                <c:pt idx="8928">
                  <c:v>2342</c:v>
                </c:pt>
                <c:pt idx="8929">
                  <c:v>2343</c:v>
                </c:pt>
                <c:pt idx="8930">
                  <c:v>2343</c:v>
                </c:pt>
                <c:pt idx="8931">
                  <c:v>2344</c:v>
                </c:pt>
                <c:pt idx="8932">
                  <c:v>2344</c:v>
                </c:pt>
                <c:pt idx="8933">
                  <c:v>2344</c:v>
                </c:pt>
                <c:pt idx="8934">
                  <c:v>2344</c:v>
                </c:pt>
                <c:pt idx="8935">
                  <c:v>2344</c:v>
                </c:pt>
                <c:pt idx="8936">
                  <c:v>2344</c:v>
                </c:pt>
                <c:pt idx="8937">
                  <c:v>2345</c:v>
                </c:pt>
                <c:pt idx="8938">
                  <c:v>2345</c:v>
                </c:pt>
                <c:pt idx="8939">
                  <c:v>2346</c:v>
                </c:pt>
                <c:pt idx="8940">
                  <c:v>2347</c:v>
                </c:pt>
                <c:pt idx="8941">
                  <c:v>2348</c:v>
                </c:pt>
                <c:pt idx="8942">
                  <c:v>2348</c:v>
                </c:pt>
                <c:pt idx="8943">
                  <c:v>2349</c:v>
                </c:pt>
                <c:pt idx="8944">
                  <c:v>2350</c:v>
                </c:pt>
                <c:pt idx="8945">
                  <c:v>2350</c:v>
                </c:pt>
                <c:pt idx="8946">
                  <c:v>2350</c:v>
                </c:pt>
                <c:pt idx="8947">
                  <c:v>2350</c:v>
                </c:pt>
                <c:pt idx="8948">
                  <c:v>2351</c:v>
                </c:pt>
                <c:pt idx="8949">
                  <c:v>2351</c:v>
                </c:pt>
                <c:pt idx="8950">
                  <c:v>2351</c:v>
                </c:pt>
                <c:pt idx="8951">
                  <c:v>2351</c:v>
                </c:pt>
                <c:pt idx="8952">
                  <c:v>2351</c:v>
                </c:pt>
                <c:pt idx="8953">
                  <c:v>2351</c:v>
                </c:pt>
                <c:pt idx="8954">
                  <c:v>2351</c:v>
                </c:pt>
                <c:pt idx="8955">
                  <c:v>2352</c:v>
                </c:pt>
                <c:pt idx="8956">
                  <c:v>2352</c:v>
                </c:pt>
                <c:pt idx="8957">
                  <c:v>2353</c:v>
                </c:pt>
                <c:pt idx="8958">
                  <c:v>2354</c:v>
                </c:pt>
                <c:pt idx="8959">
                  <c:v>2354</c:v>
                </c:pt>
                <c:pt idx="8960">
                  <c:v>2354</c:v>
                </c:pt>
                <c:pt idx="8961">
                  <c:v>2355</c:v>
                </c:pt>
                <c:pt idx="8962">
                  <c:v>2356</c:v>
                </c:pt>
                <c:pt idx="8963">
                  <c:v>2357</c:v>
                </c:pt>
                <c:pt idx="8964">
                  <c:v>2358</c:v>
                </c:pt>
                <c:pt idx="8965">
                  <c:v>2359</c:v>
                </c:pt>
                <c:pt idx="8966">
                  <c:v>2360</c:v>
                </c:pt>
                <c:pt idx="8967">
                  <c:v>2360</c:v>
                </c:pt>
                <c:pt idx="8968">
                  <c:v>2360</c:v>
                </c:pt>
                <c:pt idx="8969">
                  <c:v>2361</c:v>
                </c:pt>
                <c:pt idx="8970">
                  <c:v>2361</c:v>
                </c:pt>
                <c:pt idx="8971">
                  <c:v>2362</c:v>
                </c:pt>
                <c:pt idx="8972">
                  <c:v>2363</c:v>
                </c:pt>
                <c:pt idx="8973">
                  <c:v>2364</c:v>
                </c:pt>
                <c:pt idx="8974">
                  <c:v>2365</c:v>
                </c:pt>
                <c:pt idx="8975">
                  <c:v>2365</c:v>
                </c:pt>
                <c:pt idx="8976">
                  <c:v>2365</c:v>
                </c:pt>
                <c:pt idx="8977">
                  <c:v>2365</c:v>
                </c:pt>
                <c:pt idx="8978">
                  <c:v>2366</c:v>
                </c:pt>
                <c:pt idx="8979">
                  <c:v>2366</c:v>
                </c:pt>
                <c:pt idx="8980">
                  <c:v>2366</c:v>
                </c:pt>
                <c:pt idx="8981">
                  <c:v>2366</c:v>
                </c:pt>
                <c:pt idx="8982">
                  <c:v>2366</c:v>
                </c:pt>
                <c:pt idx="8983">
                  <c:v>2366</c:v>
                </c:pt>
                <c:pt idx="8984">
                  <c:v>2366</c:v>
                </c:pt>
                <c:pt idx="8985">
                  <c:v>2366</c:v>
                </c:pt>
                <c:pt idx="8986">
                  <c:v>2366</c:v>
                </c:pt>
                <c:pt idx="8987">
                  <c:v>2366</c:v>
                </c:pt>
                <c:pt idx="8988">
                  <c:v>2366</c:v>
                </c:pt>
                <c:pt idx="8989">
                  <c:v>2367</c:v>
                </c:pt>
                <c:pt idx="8990">
                  <c:v>2368</c:v>
                </c:pt>
                <c:pt idx="8991">
                  <c:v>2368</c:v>
                </c:pt>
                <c:pt idx="8992">
                  <c:v>2369</c:v>
                </c:pt>
                <c:pt idx="8993">
                  <c:v>2369</c:v>
                </c:pt>
                <c:pt idx="8994">
                  <c:v>2370</c:v>
                </c:pt>
                <c:pt idx="8995">
                  <c:v>2371</c:v>
                </c:pt>
                <c:pt idx="8996">
                  <c:v>2372</c:v>
                </c:pt>
                <c:pt idx="8997">
                  <c:v>2372</c:v>
                </c:pt>
                <c:pt idx="8998">
                  <c:v>2373</c:v>
                </c:pt>
                <c:pt idx="8999">
                  <c:v>2373</c:v>
                </c:pt>
                <c:pt idx="9000">
                  <c:v>2373</c:v>
                </c:pt>
                <c:pt idx="9001">
                  <c:v>2373</c:v>
                </c:pt>
                <c:pt idx="9002">
                  <c:v>2373</c:v>
                </c:pt>
                <c:pt idx="9003">
                  <c:v>2374</c:v>
                </c:pt>
                <c:pt idx="9004">
                  <c:v>2375</c:v>
                </c:pt>
                <c:pt idx="9005">
                  <c:v>2376</c:v>
                </c:pt>
                <c:pt idx="9006">
                  <c:v>2376</c:v>
                </c:pt>
                <c:pt idx="9007">
                  <c:v>2377</c:v>
                </c:pt>
                <c:pt idx="9008">
                  <c:v>2378</c:v>
                </c:pt>
                <c:pt idx="9009">
                  <c:v>2378</c:v>
                </c:pt>
                <c:pt idx="9010">
                  <c:v>2378</c:v>
                </c:pt>
                <c:pt idx="9011">
                  <c:v>2378</c:v>
                </c:pt>
                <c:pt idx="9012">
                  <c:v>2378</c:v>
                </c:pt>
                <c:pt idx="9013">
                  <c:v>2379</c:v>
                </c:pt>
                <c:pt idx="9014">
                  <c:v>2379</c:v>
                </c:pt>
                <c:pt idx="9015">
                  <c:v>2379</c:v>
                </c:pt>
                <c:pt idx="9016">
                  <c:v>2379</c:v>
                </c:pt>
                <c:pt idx="9017">
                  <c:v>2379</c:v>
                </c:pt>
                <c:pt idx="9018">
                  <c:v>2379</c:v>
                </c:pt>
                <c:pt idx="9019">
                  <c:v>2380</c:v>
                </c:pt>
                <c:pt idx="9020">
                  <c:v>2380</c:v>
                </c:pt>
                <c:pt idx="9021">
                  <c:v>2380</c:v>
                </c:pt>
                <c:pt idx="9022">
                  <c:v>2381</c:v>
                </c:pt>
                <c:pt idx="9023">
                  <c:v>2382</c:v>
                </c:pt>
                <c:pt idx="9024">
                  <c:v>2382</c:v>
                </c:pt>
                <c:pt idx="9025">
                  <c:v>2382</c:v>
                </c:pt>
                <c:pt idx="9026">
                  <c:v>2382</c:v>
                </c:pt>
                <c:pt idx="9027">
                  <c:v>2383</c:v>
                </c:pt>
                <c:pt idx="9028">
                  <c:v>2384</c:v>
                </c:pt>
                <c:pt idx="9029">
                  <c:v>2384</c:v>
                </c:pt>
                <c:pt idx="9030">
                  <c:v>2385</c:v>
                </c:pt>
                <c:pt idx="9031">
                  <c:v>2385</c:v>
                </c:pt>
                <c:pt idx="9032">
                  <c:v>2385</c:v>
                </c:pt>
                <c:pt idx="9033">
                  <c:v>2386</c:v>
                </c:pt>
                <c:pt idx="9034">
                  <c:v>2387</c:v>
                </c:pt>
                <c:pt idx="9035">
                  <c:v>2387</c:v>
                </c:pt>
                <c:pt idx="9036">
                  <c:v>2387</c:v>
                </c:pt>
                <c:pt idx="9037">
                  <c:v>2388</c:v>
                </c:pt>
                <c:pt idx="9038">
                  <c:v>2389</c:v>
                </c:pt>
                <c:pt idx="9039">
                  <c:v>2389</c:v>
                </c:pt>
                <c:pt idx="9040">
                  <c:v>2390</c:v>
                </c:pt>
                <c:pt idx="9041">
                  <c:v>2390</c:v>
                </c:pt>
                <c:pt idx="9042">
                  <c:v>2390</c:v>
                </c:pt>
                <c:pt idx="9043">
                  <c:v>2390</c:v>
                </c:pt>
                <c:pt idx="9044">
                  <c:v>2390</c:v>
                </c:pt>
                <c:pt idx="9045">
                  <c:v>2390</c:v>
                </c:pt>
                <c:pt idx="9046">
                  <c:v>2391</c:v>
                </c:pt>
                <c:pt idx="9047">
                  <c:v>2391</c:v>
                </c:pt>
                <c:pt idx="9048">
                  <c:v>2391</c:v>
                </c:pt>
                <c:pt idx="9049">
                  <c:v>2391</c:v>
                </c:pt>
                <c:pt idx="9050">
                  <c:v>2392</c:v>
                </c:pt>
                <c:pt idx="9051">
                  <c:v>2392</c:v>
                </c:pt>
                <c:pt idx="9052">
                  <c:v>2392</c:v>
                </c:pt>
                <c:pt idx="9053">
                  <c:v>2392</c:v>
                </c:pt>
                <c:pt idx="9054">
                  <c:v>2392</c:v>
                </c:pt>
                <c:pt idx="9055">
                  <c:v>2392</c:v>
                </c:pt>
                <c:pt idx="9056">
                  <c:v>2392</c:v>
                </c:pt>
                <c:pt idx="9057">
                  <c:v>2392</c:v>
                </c:pt>
                <c:pt idx="9058">
                  <c:v>2393</c:v>
                </c:pt>
                <c:pt idx="9059">
                  <c:v>2393</c:v>
                </c:pt>
                <c:pt idx="9060">
                  <c:v>2393</c:v>
                </c:pt>
                <c:pt idx="9061">
                  <c:v>2393</c:v>
                </c:pt>
                <c:pt idx="9062">
                  <c:v>2393</c:v>
                </c:pt>
                <c:pt idx="9063">
                  <c:v>2393</c:v>
                </c:pt>
                <c:pt idx="9064">
                  <c:v>2393</c:v>
                </c:pt>
                <c:pt idx="9065">
                  <c:v>2394</c:v>
                </c:pt>
                <c:pt idx="9066">
                  <c:v>2394</c:v>
                </c:pt>
                <c:pt idx="9067">
                  <c:v>2394</c:v>
                </c:pt>
                <c:pt idx="9068">
                  <c:v>2394</c:v>
                </c:pt>
                <c:pt idx="9069">
                  <c:v>2395</c:v>
                </c:pt>
                <c:pt idx="9070">
                  <c:v>2395</c:v>
                </c:pt>
                <c:pt idx="9071">
                  <c:v>2395</c:v>
                </c:pt>
                <c:pt idx="9072">
                  <c:v>2395</c:v>
                </c:pt>
                <c:pt idx="9073">
                  <c:v>2396</c:v>
                </c:pt>
                <c:pt idx="9074">
                  <c:v>2397</c:v>
                </c:pt>
                <c:pt idx="9075">
                  <c:v>2397</c:v>
                </c:pt>
                <c:pt idx="9076">
                  <c:v>2397</c:v>
                </c:pt>
                <c:pt idx="9077">
                  <c:v>2397</c:v>
                </c:pt>
                <c:pt idx="9078">
                  <c:v>2397</c:v>
                </c:pt>
                <c:pt idx="9079">
                  <c:v>2397</c:v>
                </c:pt>
                <c:pt idx="9080">
                  <c:v>2398</c:v>
                </c:pt>
                <c:pt idx="9081">
                  <c:v>2398</c:v>
                </c:pt>
                <c:pt idx="9082">
                  <c:v>2399</c:v>
                </c:pt>
                <c:pt idx="9083">
                  <c:v>2399</c:v>
                </c:pt>
                <c:pt idx="9084">
                  <c:v>2399</c:v>
                </c:pt>
                <c:pt idx="9085">
                  <c:v>2400</c:v>
                </c:pt>
                <c:pt idx="9086">
                  <c:v>2400</c:v>
                </c:pt>
                <c:pt idx="9087">
                  <c:v>2400</c:v>
                </c:pt>
                <c:pt idx="9088">
                  <c:v>2400</c:v>
                </c:pt>
                <c:pt idx="9089">
                  <c:v>2400</c:v>
                </c:pt>
                <c:pt idx="9090">
                  <c:v>2401</c:v>
                </c:pt>
                <c:pt idx="9091">
                  <c:v>2401</c:v>
                </c:pt>
                <c:pt idx="9092">
                  <c:v>2401</c:v>
                </c:pt>
                <c:pt idx="9093">
                  <c:v>2401</c:v>
                </c:pt>
                <c:pt idx="9094">
                  <c:v>2401</c:v>
                </c:pt>
                <c:pt idx="9095">
                  <c:v>2401</c:v>
                </c:pt>
                <c:pt idx="9096">
                  <c:v>2401</c:v>
                </c:pt>
                <c:pt idx="9097">
                  <c:v>2402</c:v>
                </c:pt>
                <c:pt idx="9098">
                  <c:v>2402</c:v>
                </c:pt>
                <c:pt idx="9099">
                  <c:v>2402</c:v>
                </c:pt>
                <c:pt idx="9100">
                  <c:v>2402</c:v>
                </c:pt>
                <c:pt idx="9101">
                  <c:v>2402</c:v>
                </c:pt>
                <c:pt idx="9102">
                  <c:v>2402</c:v>
                </c:pt>
                <c:pt idx="9103">
                  <c:v>2402</c:v>
                </c:pt>
                <c:pt idx="9104">
                  <c:v>2402</c:v>
                </c:pt>
                <c:pt idx="9105">
                  <c:v>2403</c:v>
                </c:pt>
                <c:pt idx="9106">
                  <c:v>2404</c:v>
                </c:pt>
                <c:pt idx="9107">
                  <c:v>2404</c:v>
                </c:pt>
                <c:pt idx="9108">
                  <c:v>2405</c:v>
                </c:pt>
                <c:pt idx="9109">
                  <c:v>2406</c:v>
                </c:pt>
                <c:pt idx="9110">
                  <c:v>2406</c:v>
                </c:pt>
                <c:pt idx="9111">
                  <c:v>2406</c:v>
                </c:pt>
                <c:pt idx="9112">
                  <c:v>2406</c:v>
                </c:pt>
                <c:pt idx="9113">
                  <c:v>2406</c:v>
                </c:pt>
                <c:pt idx="9114">
                  <c:v>2406</c:v>
                </c:pt>
                <c:pt idx="9115">
                  <c:v>2406</c:v>
                </c:pt>
                <c:pt idx="9116">
                  <c:v>2406</c:v>
                </c:pt>
                <c:pt idx="9117">
                  <c:v>2406</c:v>
                </c:pt>
                <c:pt idx="9118">
                  <c:v>2406</c:v>
                </c:pt>
                <c:pt idx="9119">
                  <c:v>2407</c:v>
                </c:pt>
                <c:pt idx="9120">
                  <c:v>2407</c:v>
                </c:pt>
                <c:pt idx="9121">
                  <c:v>2408</c:v>
                </c:pt>
                <c:pt idx="9122">
                  <c:v>2409</c:v>
                </c:pt>
                <c:pt idx="9123">
                  <c:v>2410</c:v>
                </c:pt>
                <c:pt idx="9124">
                  <c:v>2410</c:v>
                </c:pt>
                <c:pt idx="9125">
                  <c:v>2411</c:v>
                </c:pt>
                <c:pt idx="9126">
                  <c:v>2411</c:v>
                </c:pt>
                <c:pt idx="9127">
                  <c:v>2411</c:v>
                </c:pt>
                <c:pt idx="9128">
                  <c:v>2411</c:v>
                </c:pt>
                <c:pt idx="9129">
                  <c:v>2411</c:v>
                </c:pt>
                <c:pt idx="9130">
                  <c:v>2411</c:v>
                </c:pt>
                <c:pt idx="9131">
                  <c:v>2412</c:v>
                </c:pt>
                <c:pt idx="9132">
                  <c:v>2412</c:v>
                </c:pt>
                <c:pt idx="9133">
                  <c:v>2412</c:v>
                </c:pt>
                <c:pt idx="9134">
                  <c:v>2413</c:v>
                </c:pt>
                <c:pt idx="9135">
                  <c:v>2413</c:v>
                </c:pt>
                <c:pt idx="9136">
                  <c:v>2414</c:v>
                </c:pt>
                <c:pt idx="9137">
                  <c:v>2415</c:v>
                </c:pt>
                <c:pt idx="9138">
                  <c:v>2416</c:v>
                </c:pt>
                <c:pt idx="9139">
                  <c:v>2417</c:v>
                </c:pt>
                <c:pt idx="9140">
                  <c:v>2417</c:v>
                </c:pt>
                <c:pt idx="9141">
                  <c:v>2418</c:v>
                </c:pt>
                <c:pt idx="9142">
                  <c:v>2418</c:v>
                </c:pt>
                <c:pt idx="9143">
                  <c:v>2418</c:v>
                </c:pt>
                <c:pt idx="9144">
                  <c:v>2419</c:v>
                </c:pt>
                <c:pt idx="9145">
                  <c:v>2420</c:v>
                </c:pt>
                <c:pt idx="9146">
                  <c:v>2420</c:v>
                </c:pt>
                <c:pt idx="9147">
                  <c:v>2421</c:v>
                </c:pt>
                <c:pt idx="9148">
                  <c:v>2422</c:v>
                </c:pt>
                <c:pt idx="9149">
                  <c:v>2423</c:v>
                </c:pt>
                <c:pt idx="9150">
                  <c:v>2424</c:v>
                </c:pt>
                <c:pt idx="9151">
                  <c:v>2425</c:v>
                </c:pt>
                <c:pt idx="9152">
                  <c:v>2425</c:v>
                </c:pt>
                <c:pt idx="9153">
                  <c:v>2425</c:v>
                </c:pt>
                <c:pt idx="9154">
                  <c:v>2425</c:v>
                </c:pt>
                <c:pt idx="9155">
                  <c:v>2425</c:v>
                </c:pt>
                <c:pt idx="9156">
                  <c:v>2425</c:v>
                </c:pt>
                <c:pt idx="9157">
                  <c:v>2426</c:v>
                </c:pt>
                <c:pt idx="9158">
                  <c:v>2427</c:v>
                </c:pt>
                <c:pt idx="9159">
                  <c:v>2427</c:v>
                </c:pt>
                <c:pt idx="9160">
                  <c:v>2428</c:v>
                </c:pt>
                <c:pt idx="9161">
                  <c:v>2428</c:v>
                </c:pt>
                <c:pt idx="9162">
                  <c:v>2428</c:v>
                </c:pt>
                <c:pt idx="9163">
                  <c:v>2428</c:v>
                </c:pt>
                <c:pt idx="9164">
                  <c:v>2428</c:v>
                </c:pt>
                <c:pt idx="9165">
                  <c:v>2429</c:v>
                </c:pt>
                <c:pt idx="9166">
                  <c:v>2430</c:v>
                </c:pt>
                <c:pt idx="9167">
                  <c:v>2430</c:v>
                </c:pt>
                <c:pt idx="9168">
                  <c:v>2431</c:v>
                </c:pt>
                <c:pt idx="9169">
                  <c:v>2431</c:v>
                </c:pt>
                <c:pt idx="9170">
                  <c:v>2431</c:v>
                </c:pt>
                <c:pt idx="9171">
                  <c:v>2431</c:v>
                </c:pt>
                <c:pt idx="9172">
                  <c:v>2432</c:v>
                </c:pt>
                <c:pt idx="9173">
                  <c:v>2432</c:v>
                </c:pt>
                <c:pt idx="9174">
                  <c:v>2433</c:v>
                </c:pt>
                <c:pt idx="9175">
                  <c:v>2433</c:v>
                </c:pt>
                <c:pt idx="9176">
                  <c:v>2433</c:v>
                </c:pt>
                <c:pt idx="9177">
                  <c:v>2433</c:v>
                </c:pt>
                <c:pt idx="9178">
                  <c:v>2433</c:v>
                </c:pt>
                <c:pt idx="9179">
                  <c:v>2433</c:v>
                </c:pt>
                <c:pt idx="9180">
                  <c:v>2433</c:v>
                </c:pt>
                <c:pt idx="9181">
                  <c:v>2433</c:v>
                </c:pt>
                <c:pt idx="9182">
                  <c:v>2434</c:v>
                </c:pt>
                <c:pt idx="9183">
                  <c:v>2435</c:v>
                </c:pt>
                <c:pt idx="9184">
                  <c:v>2436</c:v>
                </c:pt>
                <c:pt idx="9185">
                  <c:v>2437</c:v>
                </c:pt>
                <c:pt idx="9186">
                  <c:v>2437</c:v>
                </c:pt>
                <c:pt idx="9187">
                  <c:v>2438</c:v>
                </c:pt>
                <c:pt idx="9188">
                  <c:v>2439</c:v>
                </c:pt>
                <c:pt idx="9189">
                  <c:v>2440</c:v>
                </c:pt>
                <c:pt idx="9190">
                  <c:v>2441</c:v>
                </c:pt>
                <c:pt idx="9191">
                  <c:v>2441</c:v>
                </c:pt>
                <c:pt idx="9192">
                  <c:v>2441</c:v>
                </c:pt>
                <c:pt idx="9193">
                  <c:v>2441</c:v>
                </c:pt>
                <c:pt idx="9194">
                  <c:v>2442</c:v>
                </c:pt>
                <c:pt idx="9195">
                  <c:v>2442</c:v>
                </c:pt>
                <c:pt idx="9196">
                  <c:v>2442</c:v>
                </c:pt>
                <c:pt idx="9197">
                  <c:v>2442</c:v>
                </c:pt>
                <c:pt idx="9198">
                  <c:v>2442</c:v>
                </c:pt>
                <c:pt idx="9199">
                  <c:v>2442</c:v>
                </c:pt>
                <c:pt idx="9200">
                  <c:v>2442</c:v>
                </c:pt>
                <c:pt idx="9201">
                  <c:v>2442</c:v>
                </c:pt>
                <c:pt idx="9202">
                  <c:v>2443</c:v>
                </c:pt>
                <c:pt idx="9203">
                  <c:v>2444</c:v>
                </c:pt>
                <c:pt idx="9204">
                  <c:v>2444</c:v>
                </c:pt>
                <c:pt idx="9205">
                  <c:v>2445</c:v>
                </c:pt>
                <c:pt idx="9206">
                  <c:v>2446</c:v>
                </c:pt>
                <c:pt idx="9207">
                  <c:v>2447</c:v>
                </c:pt>
                <c:pt idx="9208">
                  <c:v>2448</c:v>
                </c:pt>
                <c:pt idx="9209">
                  <c:v>2449</c:v>
                </c:pt>
                <c:pt idx="9210">
                  <c:v>2450</c:v>
                </c:pt>
                <c:pt idx="9211">
                  <c:v>2451</c:v>
                </c:pt>
                <c:pt idx="9212">
                  <c:v>2452</c:v>
                </c:pt>
                <c:pt idx="9213">
                  <c:v>2453</c:v>
                </c:pt>
                <c:pt idx="9214">
                  <c:v>2454</c:v>
                </c:pt>
                <c:pt idx="9215">
                  <c:v>2455</c:v>
                </c:pt>
                <c:pt idx="9216">
                  <c:v>2456</c:v>
                </c:pt>
                <c:pt idx="9217">
                  <c:v>2457</c:v>
                </c:pt>
                <c:pt idx="9218">
                  <c:v>2458</c:v>
                </c:pt>
                <c:pt idx="9219">
                  <c:v>2459</c:v>
                </c:pt>
                <c:pt idx="9220">
                  <c:v>2460</c:v>
                </c:pt>
                <c:pt idx="9221">
                  <c:v>2461</c:v>
                </c:pt>
                <c:pt idx="9222">
                  <c:v>2461</c:v>
                </c:pt>
                <c:pt idx="9223">
                  <c:v>2461</c:v>
                </c:pt>
                <c:pt idx="9224">
                  <c:v>2461</c:v>
                </c:pt>
                <c:pt idx="9225">
                  <c:v>2461</c:v>
                </c:pt>
                <c:pt idx="9226">
                  <c:v>2461</c:v>
                </c:pt>
                <c:pt idx="9227">
                  <c:v>2462</c:v>
                </c:pt>
                <c:pt idx="9228">
                  <c:v>2463</c:v>
                </c:pt>
                <c:pt idx="9229">
                  <c:v>2463</c:v>
                </c:pt>
              </c:numCache>
            </c:numRef>
          </c:val>
          <c:smooth val="0"/>
        </c:ser>
        <c:ser>
          <c:idx val="6"/>
          <c:order val="6"/>
          <c:tx>
            <c:strRef>
              <c:f>Sheet2!$AR$1</c:f>
              <c:strCache>
                <c:ptCount val="1"/>
                <c:pt idx="0">
                  <c:v>Complete C</c:v>
                </c:pt>
              </c:strCache>
            </c:strRef>
          </c:tx>
          <c:marker>
            <c:symbol val="none"/>
          </c:marker>
          <c:val>
            <c:numRef>
              <c:f>Sheet2!$AR$2:$AR$9604</c:f>
              <c:numCache>
                <c:formatCode>General</c:formatCode>
                <c:ptCount val="9603"/>
                <c:pt idx="0">
                  <c:v>0</c:v>
                </c:pt>
                <c:pt idx="1">
                  <c:v>0</c:v>
                </c:pt>
                <c:pt idx="2">
                  <c:v>0</c:v>
                </c:pt>
                <c:pt idx="3">
                  <c:v>0</c:v>
                </c:pt>
                <c:pt idx="4">
                  <c:v>1</c:v>
                </c:pt>
                <c:pt idx="5">
                  <c:v>2</c:v>
                </c:pt>
                <c:pt idx="6">
                  <c:v>2</c:v>
                </c:pt>
                <c:pt idx="7">
                  <c:v>2</c:v>
                </c:pt>
                <c:pt idx="8">
                  <c:v>2</c:v>
                </c:pt>
                <c:pt idx="9">
                  <c:v>2</c:v>
                </c:pt>
                <c:pt idx="10">
                  <c:v>2</c:v>
                </c:pt>
                <c:pt idx="11">
                  <c:v>2</c:v>
                </c:pt>
                <c:pt idx="12">
                  <c:v>2</c:v>
                </c:pt>
                <c:pt idx="13">
                  <c:v>3</c:v>
                </c:pt>
                <c:pt idx="14">
                  <c:v>4</c:v>
                </c:pt>
                <c:pt idx="15">
                  <c:v>5</c:v>
                </c:pt>
                <c:pt idx="16">
                  <c:v>6</c:v>
                </c:pt>
                <c:pt idx="17">
                  <c:v>7</c:v>
                </c:pt>
                <c:pt idx="18">
                  <c:v>8</c:v>
                </c:pt>
                <c:pt idx="19">
                  <c:v>9</c:v>
                </c:pt>
                <c:pt idx="20">
                  <c:v>10</c:v>
                </c:pt>
                <c:pt idx="21">
                  <c:v>11</c:v>
                </c:pt>
                <c:pt idx="22">
                  <c:v>12</c:v>
                </c:pt>
                <c:pt idx="23">
                  <c:v>13</c:v>
                </c:pt>
                <c:pt idx="24">
                  <c:v>14</c:v>
                </c:pt>
                <c:pt idx="25">
                  <c:v>15</c:v>
                </c:pt>
                <c:pt idx="26">
                  <c:v>16</c:v>
                </c:pt>
                <c:pt idx="27">
                  <c:v>17</c:v>
                </c:pt>
                <c:pt idx="28">
                  <c:v>17</c:v>
                </c:pt>
                <c:pt idx="29">
                  <c:v>17</c:v>
                </c:pt>
                <c:pt idx="30">
                  <c:v>17</c:v>
                </c:pt>
                <c:pt idx="31">
                  <c:v>17</c:v>
                </c:pt>
                <c:pt idx="32">
                  <c:v>17</c:v>
                </c:pt>
                <c:pt idx="33">
                  <c:v>17</c:v>
                </c:pt>
                <c:pt idx="34">
                  <c:v>17</c:v>
                </c:pt>
                <c:pt idx="35">
                  <c:v>18</c:v>
                </c:pt>
                <c:pt idx="36">
                  <c:v>19</c:v>
                </c:pt>
                <c:pt idx="37">
                  <c:v>19</c:v>
                </c:pt>
                <c:pt idx="38">
                  <c:v>19</c:v>
                </c:pt>
                <c:pt idx="39">
                  <c:v>20</c:v>
                </c:pt>
                <c:pt idx="40">
                  <c:v>20</c:v>
                </c:pt>
                <c:pt idx="41">
                  <c:v>21</c:v>
                </c:pt>
                <c:pt idx="42">
                  <c:v>21</c:v>
                </c:pt>
                <c:pt idx="43">
                  <c:v>21</c:v>
                </c:pt>
                <c:pt idx="44">
                  <c:v>22</c:v>
                </c:pt>
                <c:pt idx="45">
                  <c:v>22</c:v>
                </c:pt>
                <c:pt idx="46">
                  <c:v>22</c:v>
                </c:pt>
                <c:pt idx="47">
                  <c:v>23</c:v>
                </c:pt>
                <c:pt idx="48">
                  <c:v>24</c:v>
                </c:pt>
                <c:pt idx="49">
                  <c:v>25</c:v>
                </c:pt>
                <c:pt idx="50">
                  <c:v>26</c:v>
                </c:pt>
                <c:pt idx="51">
                  <c:v>27</c:v>
                </c:pt>
                <c:pt idx="52">
                  <c:v>27</c:v>
                </c:pt>
                <c:pt idx="53">
                  <c:v>28</c:v>
                </c:pt>
                <c:pt idx="54">
                  <c:v>28</c:v>
                </c:pt>
                <c:pt idx="55">
                  <c:v>28</c:v>
                </c:pt>
                <c:pt idx="56">
                  <c:v>28</c:v>
                </c:pt>
                <c:pt idx="57">
                  <c:v>28</c:v>
                </c:pt>
                <c:pt idx="58">
                  <c:v>29</c:v>
                </c:pt>
                <c:pt idx="59">
                  <c:v>30</c:v>
                </c:pt>
                <c:pt idx="60">
                  <c:v>30</c:v>
                </c:pt>
                <c:pt idx="61">
                  <c:v>31</c:v>
                </c:pt>
                <c:pt idx="62">
                  <c:v>31</c:v>
                </c:pt>
                <c:pt idx="63">
                  <c:v>31</c:v>
                </c:pt>
                <c:pt idx="64">
                  <c:v>32</c:v>
                </c:pt>
                <c:pt idx="65">
                  <c:v>32</c:v>
                </c:pt>
                <c:pt idx="66">
                  <c:v>33</c:v>
                </c:pt>
                <c:pt idx="67">
                  <c:v>34</c:v>
                </c:pt>
                <c:pt idx="68">
                  <c:v>35</c:v>
                </c:pt>
                <c:pt idx="69">
                  <c:v>35</c:v>
                </c:pt>
                <c:pt idx="70">
                  <c:v>35</c:v>
                </c:pt>
                <c:pt idx="71">
                  <c:v>35</c:v>
                </c:pt>
                <c:pt idx="72">
                  <c:v>36</c:v>
                </c:pt>
                <c:pt idx="73">
                  <c:v>37</c:v>
                </c:pt>
                <c:pt idx="74">
                  <c:v>37</c:v>
                </c:pt>
                <c:pt idx="75">
                  <c:v>37</c:v>
                </c:pt>
                <c:pt idx="76">
                  <c:v>37</c:v>
                </c:pt>
                <c:pt idx="77">
                  <c:v>37</c:v>
                </c:pt>
                <c:pt idx="78">
                  <c:v>38</c:v>
                </c:pt>
                <c:pt idx="79">
                  <c:v>39</c:v>
                </c:pt>
                <c:pt idx="80">
                  <c:v>39</c:v>
                </c:pt>
                <c:pt idx="81">
                  <c:v>40</c:v>
                </c:pt>
                <c:pt idx="82">
                  <c:v>40</c:v>
                </c:pt>
                <c:pt idx="83">
                  <c:v>40</c:v>
                </c:pt>
                <c:pt idx="84">
                  <c:v>40</c:v>
                </c:pt>
                <c:pt idx="85">
                  <c:v>40</c:v>
                </c:pt>
                <c:pt idx="86">
                  <c:v>40</c:v>
                </c:pt>
                <c:pt idx="87">
                  <c:v>41</c:v>
                </c:pt>
                <c:pt idx="88">
                  <c:v>42</c:v>
                </c:pt>
                <c:pt idx="89">
                  <c:v>42</c:v>
                </c:pt>
                <c:pt idx="90">
                  <c:v>42</c:v>
                </c:pt>
                <c:pt idx="91">
                  <c:v>42</c:v>
                </c:pt>
                <c:pt idx="92">
                  <c:v>42</c:v>
                </c:pt>
                <c:pt idx="93">
                  <c:v>43</c:v>
                </c:pt>
                <c:pt idx="94">
                  <c:v>43</c:v>
                </c:pt>
                <c:pt idx="95">
                  <c:v>43</c:v>
                </c:pt>
                <c:pt idx="96">
                  <c:v>44</c:v>
                </c:pt>
                <c:pt idx="97">
                  <c:v>44</c:v>
                </c:pt>
                <c:pt idx="98">
                  <c:v>45</c:v>
                </c:pt>
                <c:pt idx="99">
                  <c:v>45</c:v>
                </c:pt>
                <c:pt idx="100">
                  <c:v>45</c:v>
                </c:pt>
                <c:pt idx="101">
                  <c:v>45</c:v>
                </c:pt>
                <c:pt idx="102">
                  <c:v>46</c:v>
                </c:pt>
                <c:pt idx="103">
                  <c:v>47</c:v>
                </c:pt>
                <c:pt idx="104">
                  <c:v>47</c:v>
                </c:pt>
                <c:pt idx="105">
                  <c:v>47</c:v>
                </c:pt>
                <c:pt idx="106">
                  <c:v>47</c:v>
                </c:pt>
                <c:pt idx="107">
                  <c:v>47</c:v>
                </c:pt>
                <c:pt idx="108">
                  <c:v>47</c:v>
                </c:pt>
                <c:pt idx="109">
                  <c:v>48</c:v>
                </c:pt>
                <c:pt idx="110">
                  <c:v>48</c:v>
                </c:pt>
                <c:pt idx="111">
                  <c:v>48</c:v>
                </c:pt>
                <c:pt idx="112">
                  <c:v>49</c:v>
                </c:pt>
                <c:pt idx="113">
                  <c:v>50</c:v>
                </c:pt>
                <c:pt idx="114">
                  <c:v>51</c:v>
                </c:pt>
                <c:pt idx="115">
                  <c:v>51</c:v>
                </c:pt>
                <c:pt idx="116">
                  <c:v>52</c:v>
                </c:pt>
                <c:pt idx="117">
                  <c:v>53</c:v>
                </c:pt>
                <c:pt idx="118">
                  <c:v>53</c:v>
                </c:pt>
                <c:pt idx="119">
                  <c:v>53</c:v>
                </c:pt>
                <c:pt idx="120">
                  <c:v>53</c:v>
                </c:pt>
                <c:pt idx="121">
                  <c:v>53</c:v>
                </c:pt>
                <c:pt idx="122">
                  <c:v>54</c:v>
                </c:pt>
                <c:pt idx="123">
                  <c:v>54</c:v>
                </c:pt>
                <c:pt idx="124">
                  <c:v>54</c:v>
                </c:pt>
                <c:pt idx="125">
                  <c:v>54</c:v>
                </c:pt>
                <c:pt idx="126">
                  <c:v>54</c:v>
                </c:pt>
                <c:pt idx="127">
                  <c:v>54</c:v>
                </c:pt>
                <c:pt idx="128">
                  <c:v>54</c:v>
                </c:pt>
                <c:pt idx="129">
                  <c:v>54</c:v>
                </c:pt>
                <c:pt idx="130">
                  <c:v>55</c:v>
                </c:pt>
                <c:pt idx="131">
                  <c:v>56</c:v>
                </c:pt>
                <c:pt idx="132">
                  <c:v>57</c:v>
                </c:pt>
                <c:pt idx="133">
                  <c:v>58</c:v>
                </c:pt>
                <c:pt idx="134">
                  <c:v>59</c:v>
                </c:pt>
                <c:pt idx="135">
                  <c:v>60</c:v>
                </c:pt>
                <c:pt idx="136">
                  <c:v>60</c:v>
                </c:pt>
                <c:pt idx="137">
                  <c:v>61</c:v>
                </c:pt>
                <c:pt idx="138">
                  <c:v>61</c:v>
                </c:pt>
                <c:pt idx="139">
                  <c:v>62</c:v>
                </c:pt>
                <c:pt idx="140">
                  <c:v>62</c:v>
                </c:pt>
                <c:pt idx="141">
                  <c:v>63</c:v>
                </c:pt>
                <c:pt idx="142">
                  <c:v>64</c:v>
                </c:pt>
                <c:pt idx="143">
                  <c:v>65</c:v>
                </c:pt>
                <c:pt idx="144">
                  <c:v>66</c:v>
                </c:pt>
                <c:pt idx="145">
                  <c:v>66</c:v>
                </c:pt>
                <c:pt idx="146">
                  <c:v>66</c:v>
                </c:pt>
                <c:pt idx="147">
                  <c:v>67</c:v>
                </c:pt>
                <c:pt idx="148">
                  <c:v>68</c:v>
                </c:pt>
                <c:pt idx="149">
                  <c:v>68</c:v>
                </c:pt>
                <c:pt idx="150">
                  <c:v>69</c:v>
                </c:pt>
                <c:pt idx="151">
                  <c:v>70</c:v>
                </c:pt>
                <c:pt idx="152">
                  <c:v>71</c:v>
                </c:pt>
                <c:pt idx="153">
                  <c:v>72</c:v>
                </c:pt>
                <c:pt idx="154">
                  <c:v>72</c:v>
                </c:pt>
                <c:pt idx="155">
                  <c:v>73</c:v>
                </c:pt>
                <c:pt idx="156">
                  <c:v>74</c:v>
                </c:pt>
                <c:pt idx="157">
                  <c:v>75</c:v>
                </c:pt>
                <c:pt idx="158">
                  <c:v>76</c:v>
                </c:pt>
                <c:pt idx="159">
                  <c:v>76</c:v>
                </c:pt>
                <c:pt idx="160">
                  <c:v>77</c:v>
                </c:pt>
                <c:pt idx="161">
                  <c:v>77</c:v>
                </c:pt>
                <c:pt idx="162">
                  <c:v>77</c:v>
                </c:pt>
                <c:pt idx="163">
                  <c:v>77</c:v>
                </c:pt>
                <c:pt idx="164">
                  <c:v>78</c:v>
                </c:pt>
                <c:pt idx="165">
                  <c:v>79</c:v>
                </c:pt>
                <c:pt idx="166">
                  <c:v>80</c:v>
                </c:pt>
                <c:pt idx="167">
                  <c:v>80</c:v>
                </c:pt>
                <c:pt idx="168">
                  <c:v>81</c:v>
                </c:pt>
                <c:pt idx="169">
                  <c:v>81</c:v>
                </c:pt>
                <c:pt idx="170">
                  <c:v>82</c:v>
                </c:pt>
                <c:pt idx="171">
                  <c:v>82</c:v>
                </c:pt>
                <c:pt idx="172">
                  <c:v>83</c:v>
                </c:pt>
                <c:pt idx="173">
                  <c:v>83</c:v>
                </c:pt>
                <c:pt idx="174">
                  <c:v>83</c:v>
                </c:pt>
                <c:pt idx="175">
                  <c:v>84</c:v>
                </c:pt>
                <c:pt idx="176">
                  <c:v>84</c:v>
                </c:pt>
                <c:pt idx="177">
                  <c:v>84</c:v>
                </c:pt>
                <c:pt idx="178">
                  <c:v>84</c:v>
                </c:pt>
                <c:pt idx="179">
                  <c:v>84</c:v>
                </c:pt>
                <c:pt idx="180">
                  <c:v>84</c:v>
                </c:pt>
                <c:pt idx="181">
                  <c:v>84</c:v>
                </c:pt>
                <c:pt idx="182">
                  <c:v>84</c:v>
                </c:pt>
                <c:pt idx="183">
                  <c:v>85</c:v>
                </c:pt>
                <c:pt idx="184">
                  <c:v>85</c:v>
                </c:pt>
                <c:pt idx="185">
                  <c:v>85</c:v>
                </c:pt>
                <c:pt idx="186">
                  <c:v>86</c:v>
                </c:pt>
                <c:pt idx="187">
                  <c:v>86</c:v>
                </c:pt>
                <c:pt idx="188">
                  <c:v>87</c:v>
                </c:pt>
                <c:pt idx="189">
                  <c:v>88</c:v>
                </c:pt>
                <c:pt idx="190">
                  <c:v>89</c:v>
                </c:pt>
                <c:pt idx="191">
                  <c:v>89</c:v>
                </c:pt>
                <c:pt idx="192">
                  <c:v>89</c:v>
                </c:pt>
                <c:pt idx="193">
                  <c:v>90</c:v>
                </c:pt>
                <c:pt idx="194">
                  <c:v>91</c:v>
                </c:pt>
                <c:pt idx="195">
                  <c:v>91</c:v>
                </c:pt>
                <c:pt idx="196">
                  <c:v>91</c:v>
                </c:pt>
                <c:pt idx="197">
                  <c:v>91</c:v>
                </c:pt>
                <c:pt idx="198">
                  <c:v>91</c:v>
                </c:pt>
                <c:pt idx="199">
                  <c:v>91</c:v>
                </c:pt>
                <c:pt idx="200">
                  <c:v>91</c:v>
                </c:pt>
                <c:pt idx="201">
                  <c:v>92</c:v>
                </c:pt>
                <c:pt idx="202">
                  <c:v>93</c:v>
                </c:pt>
                <c:pt idx="203">
                  <c:v>93</c:v>
                </c:pt>
                <c:pt idx="204">
                  <c:v>93</c:v>
                </c:pt>
                <c:pt idx="205">
                  <c:v>94</c:v>
                </c:pt>
                <c:pt idx="206">
                  <c:v>95</c:v>
                </c:pt>
                <c:pt idx="207">
                  <c:v>96</c:v>
                </c:pt>
                <c:pt idx="208">
                  <c:v>96</c:v>
                </c:pt>
                <c:pt idx="209">
                  <c:v>96</c:v>
                </c:pt>
                <c:pt idx="210">
                  <c:v>97</c:v>
                </c:pt>
                <c:pt idx="211">
                  <c:v>98</c:v>
                </c:pt>
                <c:pt idx="212">
                  <c:v>99</c:v>
                </c:pt>
                <c:pt idx="213">
                  <c:v>99</c:v>
                </c:pt>
                <c:pt idx="214">
                  <c:v>100</c:v>
                </c:pt>
                <c:pt idx="215">
                  <c:v>101</c:v>
                </c:pt>
                <c:pt idx="216">
                  <c:v>102</c:v>
                </c:pt>
                <c:pt idx="217">
                  <c:v>102</c:v>
                </c:pt>
                <c:pt idx="218">
                  <c:v>103</c:v>
                </c:pt>
                <c:pt idx="219">
                  <c:v>103</c:v>
                </c:pt>
                <c:pt idx="220">
                  <c:v>103</c:v>
                </c:pt>
                <c:pt idx="221">
                  <c:v>103</c:v>
                </c:pt>
                <c:pt idx="222">
                  <c:v>104</c:v>
                </c:pt>
                <c:pt idx="223">
                  <c:v>105</c:v>
                </c:pt>
                <c:pt idx="224">
                  <c:v>105</c:v>
                </c:pt>
                <c:pt idx="225">
                  <c:v>105</c:v>
                </c:pt>
                <c:pt idx="226">
                  <c:v>105</c:v>
                </c:pt>
                <c:pt idx="227">
                  <c:v>106</c:v>
                </c:pt>
                <c:pt idx="228">
                  <c:v>107</c:v>
                </c:pt>
                <c:pt idx="229">
                  <c:v>108</c:v>
                </c:pt>
                <c:pt idx="230">
                  <c:v>108</c:v>
                </c:pt>
                <c:pt idx="231">
                  <c:v>108</c:v>
                </c:pt>
                <c:pt idx="232">
                  <c:v>108</c:v>
                </c:pt>
                <c:pt idx="233">
                  <c:v>108</c:v>
                </c:pt>
                <c:pt idx="234">
                  <c:v>109</c:v>
                </c:pt>
                <c:pt idx="235">
                  <c:v>110</c:v>
                </c:pt>
                <c:pt idx="236">
                  <c:v>110</c:v>
                </c:pt>
                <c:pt idx="237">
                  <c:v>110</c:v>
                </c:pt>
                <c:pt idx="238">
                  <c:v>111</c:v>
                </c:pt>
                <c:pt idx="239">
                  <c:v>112</c:v>
                </c:pt>
                <c:pt idx="240">
                  <c:v>113</c:v>
                </c:pt>
                <c:pt idx="241">
                  <c:v>113</c:v>
                </c:pt>
                <c:pt idx="242">
                  <c:v>113</c:v>
                </c:pt>
                <c:pt idx="243">
                  <c:v>113</c:v>
                </c:pt>
                <c:pt idx="244">
                  <c:v>113</c:v>
                </c:pt>
                <c:pt idx="245">
                  <c:v>113</c:v>
                </c:pt>
                <c:pt idx="246">
                  <c:v>113</c:v>
                </c:pt>
                <c:pt idx="247">
                  <c:v>113</c:v>
                </c:pt>
                <c:pt idx="248">
                  <c:v>113</c:v>
                </c:pt>
                <c:pt idx="249">
                  <c:v>113</c:v>
                </c:pt>
                <c:pt idx="250">
                  <c:v>113</c:v>
                </c:pt>
                <c:pt idx="251">
                  <c:v>114</c:v>
                </c:pt>
                <c:pt idx="252">
                  <c:v>114</c:v>
                </c:pt>
                <c:pt idx="253">
                  <c:v>114</c:v>
                </c:pt>
                <c:pt idx="254">
                  <c:v>114</c:v>
                </c:pt>
                <c:pt idx="255">
                  <c:v>115</c:v>
                </c:pt>
                <c:pt idx="256">
                  <c:v>116</c:v>
                </c:pt>
                <c:pt idx="257">
                  <c:v>116</c:v>
                </c:pt>
                <c:pt idx="258">
                  <c:v>116</c:v>
                </c:pt>
                <c:pt idx="259">
                  <c:v>116</c:v>
                </c:pt>
                <c:pt idx="260">
                  <c:v>116</c:v>
                </c:pt>
                <c:pt idx="261">
                  <c:v>116</c:v>
                </c:pt>
                <c:pt idx="262">
                  <c:v>116</c:v>
                </c:pt>
                <c:pt idx="263">
                  <c:v>116</c:v>
                </c:pt>
                <c:pt idx="264">
                  <c:v>116</c:v>
                </c:pt>
                <c:pt idx="265">
                  <c:v>117</c:v>
                </c:pt>
                <c:pt idx="266">
                  <c:v>117</c:v>
                </c:pt>
                <c:pt idx="267">
                  <c:v>118</c:v>
                </c:pt>
                <c:pt idx="268">
                  <c:v>118</c:v>
                </c:pt>
                <c:pt idx="269">
                  <c:v>119</c:v>
                </c:pt>
                <c:pt idx="270">
                  <c:v>119</c:v>
                </c:pt>
                <c:pt idx="271">
                  <c:v>120</c:v>
                </c:pt>
                <c:pt idx="272">
                  <c:v>121</c:v>
                </c:pt>
                <c:pt idx="273">
                  <c:v>121</c:v>
                </c:pt>
                <c:pt idx="274">
                  <c:v>122</c:v>
                </c:pt>
                <c:pt idx="275">
                  <c:v>123</c:v>
                </c:pt>
                <c:pt idx="276">
                  <c:v>123</c:v>
                </c:pt>
                <c:pt idx="277">
                  <c:v>123</c:v>
                </c:pt>
                <c:pt idx="278">
                  <c:v>123</c:v>
                </c:pt>
                <c:pt idx="279">
                  <c:v>123</c:v>
                </c:pt>
                <c:pt idx="280">
                  <c:v>123</c:v>
                </c:pt>
                <c:pt idx="281">
                  <c:v>123</c:v>
                </c:pt>
                <c:pt idx="282">
                  <c:v>124</c:v>
                </c:pt>
                <c:pt idx="283">
                  <c:v>125</c:v>
                </c:pt>
                <c:pt idx="284">
                  <c:v>126</c:v>
                </c:pt>
                <c:pt idx="285">
                  <c:v>127</c:v>
                </c:pt>
                <c:pt idx="286">
                  <c:v>128</c:v>
                </c:pt>
                <c:pt idx="287">
                  <c:v>128</c:v>
                </c:pt>
                <c:pt idx="288">
                  <c:v>129</c:v>
                </c:pt>
                <c:pt idx="289">
                  <c:v>130</c:v>
                </c:pt>
                <c:pt idx="290">
                  <c:v>131</c:v>
                </c:pt>
                <c:pt idx="291">
                  <c:v>131</c:v>
                </c:pt>
                <c:pt idx="292">
                  <c:v>132</c:v>
                </c:pt>
                <c:pt idx="293">
                  <c:v>133</c:v>
                </c:pt>
                <c:pt idx="294">
                  <c:v>134</c:v>
                </c:pt>
                <c:pt idx="295">
                  <c:v>134</c:v>
                </c:pt>
                <c:pt idx="296">
                  <c:v>135</c:v>
                </c:pt>
                <c:pt idx="297">
                  <c:v>136</c:v>
                </c:pt>
                <c:pt idx="298">
                  <c:v>137</c:v>
                </c:pt>
                <c:pt idx="299">
                  <c:v>138</c:v>
                </c:pt>
                <c:pt idx="300">
                  <c:v>138</c:v>
                </c:pt>
                <c:pt idx="301">
                  <c:v>138</c:v>
                </c:pt>
                <c:pt idx="302">
                  <c:v>138</c:v>
                </c:pt>
                <c:pt idx="303">
                  <c:v>139</c:v>
                </c:pt>
                <c:pt idx="304">
                  <c:v>139</c:v>
                </c:pt>
                <c:pt idx="305">
                  <c:v>139</c:v>
                </c:pt>
                <c:pt idx="306">
                  <c:v>139</c:v>
                </c:pt>
                <c:pt idx="307">
                  <c:v>139</c:v>
                </c:pt>
                <c:pt idx="308">
                  <c:v>139</c:v>
                </c:pt>
                <c:pt idx="309">
                  <c:v>139</c:v>
                </c:pt>
                <c:pt idx="310">
                  <c:v>139</c:v>
                </c:pt>
                <c:pt idx="311">
                  <c:v>140</c:v>
                </c:pt>
                <c:pt idx="312">
                  <c:v>140</c:v>
                </c:pt>
                <c:pt idx="313">
                  <c:v>140</c:v>
                </c:pt>
                <c:pt idx="314">
                  <c:v>140</c:v>
                </c:pt>
                <c:pt idx="315">
                  <c:v>141</c:v>
                </c:pt>
                <c:pt idx="316">
                  <c:v>141</c:v>
                </c:pt>
                <c:pt idx="317">
                  <c:v>142</c:v>
                </c:pt>
                <c:pt idx="318">
                  <c:v>142</c:v>
                </c:pt>
                <c:pt idx="319">
                  <c:v>142</c:v>
                </c:pt>
                <c:pt idx="320">
                  <c:v>142</c:v>
                </c:pt>
                <c:pt idx="321">
                  <c:v>143</c:v>
                </c:pt>
                <c:pt idx="322">
                  <c:v>143</c:v>
                </c:pt>
                <c:pt idx="323">
                  <c:v>143</c:v>
                </c:pt>
                <c:pt idx="324">
                  <c:v>143</c:v>
                </c:pt>
                <c:pt idx="325">
                  <c:v>144</c:v>
                </c:pt>
                <c:pt idx="326">
                  <c:v>144</c:v>
                </c:pt>
                <c:pt idx="327">
                  <c:v>144</c:v>
                </c:pt>
                <c:pt idx="328">
                  <c:v>145</c:v>
                </c:pt>
                <c:pt idx="329">
                  <c:v>145</c:v>
                </c:pt>
                <c:pt idx="330">
                  <c:v>145</c:v>
                </c:pt>
                <c:pt idx="331">
                  <c:v>145</c:v>
                </c:pt>
                <c:pt idx="332">
                  <c:v>146</c:v>
                </c:pt>
                <c:pt idx="333">
                  <c:v>147</c:v>
                </c:pt>
                <c:pt idx="334">
                  <c:v>148</c:v>
                </c:pt>
                <c:pt idx="335">
                  <c:v>148</c:v>
                </c:pt>
                <c:pt idx="336">
                  <c:v>149</c:v>
                </c:pt>
                <c:pt idx="337">
                  <c:v>150</c:v>
                </c:pt>
                <c:pt idx="338">
                  <c:v>151</c:v>
                </c:pt>
                <c:pt idx="339">
                  <c:v>151</c:v>
                </c:pt>
                <c:pt idx="340">
                  <c:v>152</c:v>
                </c:pt>
                <c:pt idx="341">
                  <c:v>152</c:v>
                </c:pt>
                <c:pt idx="342">
                  <c:v>153</c:v>
                </c:pt>
                <c:pt idx="343">
                  <c:v>153</c:v>
                </c:pt>
                <c:pt idx="344">
                  <c:v>153</c:v>
                </c:pt>
                <c:pt idx="345">
                  <c:v>153</c:v>
                </c:pt>
                <c:pt idx="346">
                  <c:v>153</c:v>
                </c:pt>
                <c:pt idx="347">
                  <c:v>154</c:v>
                </c:pt>
                <c:pt idx="348">
                  <c:v>155</c:v>
                </c:pt>
                <c:pt idx="349">
                  <c:v>155</c:v>
                </c:pt>
                <c:pt idx="350">
                  <c:v>155</c:v>
                </c:pt>
                <c:pt idx="351">
                  <c:v>155</c:v>
                </c:pt>
                <c:pt idx="352">
                  <c:v>155</c:v>
                </c:pt>
                <c:pt idx="353">
                  <c:v>155</c:v>
                </c:pt>
                <c:pt idx="354">
                  <c:v>156</c:v>
                </c:pt>
                <c:pt idx="355">
                  <c:v>156</c:v>
                </c:pt>
                <c:pt idx="356">
                  <c:v>156</c:v>
                </c:pt>
                <c:pt idx="357">
                  <c:v>157</c:v>
                </c:pt>
                <c:pt idx="358">
                  <c:v>157</c:v>
                </c:pt>
                <c:pt idx="359">
                  <c:v>158</c:v>
                </c:pt>
                <c:pt idx="360">
                  <c:v>159</c:v>
                </c:pt>
                <c:pt idx="361">
                  <c:v>159</c:v>
                </c:pt>
                <c:pt idx="362">
                  <c:v>160</c:v>
                </c:pt>
                <c:pt idx="363">
                  <c:v>161</c:v>
                </c:pt>
                <c:pt idx="364">
                  <c:v>162</c:v>
                </c:pt>
                <c:pt idx="365">
                  <c:v>163</c:v>
                </c:pt>
                <c:pt idx="366">
                  <c:v>164</c:v>
                </c:pt>
                <c:pt idx="367">
                  <c:v>164</c:v>
                </c:pt>
                <c:pt idx="368">
                  <c:v>165</c:v>
                </c:pt>
                <c:pt idx="369">
                  <c:v>166</c:v>
                </c:pt>
                <c:pt idx="370">
                  <c:v>167</c:v>
                </c:pt>
                <c:pt idx="371">
                  <c:v>167</c:v>
                </c:pt>
                <c:pt idx="372">
                  <c:v>167</c:v>
                </c:pt>
                <c:pt idx="373">
                  <c:v>168</c:v>
                </c:pt>
                <c:pt idx="374">
                  <c:v>169</c:v>
                </c:pt>
                <c:pt idx="375">
                  <c:v>170</c:v>
                </c:pt>
                <c:pt idx="376">
                  <c:v>171</c:v>
                </c:pt>
                <c:pt idx="377">
                  <c:v>171</c:v>
                </c:pt>
                <c:pt idx="378">
                  <c:v>171</c:v>
                </c:pt>
                <c:pt idx="379">
                  <c:v>171</c:v>
                </c:pt>
                <c:pt idx="380">
                  <c:v>172</c:v>
                </c:pt>
                <c:pt idx="381">
                  <c:v>173</c:v>
                </c:pt>
                <c:pt idx="382">
                  <c:v>174</c:v>
                </c:pt>
                <c:pt idx="383">
                  <c:v>174</c:v>
                </c:pt>
                <c:pt idx="384">
                  <c:v>174</c:v>
                </c:pt>
                <c:pt idx="385">
                  <c:v>175</c:v>
                </c:pt>
                <c:pt idx="386">
                  <c:v>176</c:v>
                </c:pt>
                <c:pt idx="387">
                  <c:v>177</c:v>
                </c:pt>
                <c:pt idx="388">
                  <c:v>177</c:v>
                </c:pt>
                <c:pt idx="389">
                  <c:v>178</c:v>
                </c:pt>
                <c:pt idx="390">
                  <c:v>178</c:v>
                </c:pt>
                <c:pt idx="391">
                  <c:v>178</c:v>
                </c:pt>
                <c:pt idx="392">
                  <c:v>179</c:v>
                </c:pt>
                <c:pt idx="393">
                  <c:v>179</c:v>
                </c:pt>
                <c:pt idx="394">
                  <c:v>179</c:v>
                </c:pt>
                <c:pt idx="395">
                  <c:v>179</c:v>
                </c:pt>
                <c:pt idx="396">
                  <c:v>180</c:v>
                </c:pt>
                <c:pt idx="397">
                  <c:v>181</c:v>
                </c:pt>
                <c:pt idx="398">
                  <c:v>182</c:v>
                </c:pt>
                <c:pt idx="399">
                  <c:v>183</c:v>
                </c:pt>
                <c:pt idx="400">
                  <c:v>184</c:v>
                </c:pt>
                <c:pt idx="401">
                  <c:v>185</c:v>
                </c:pt>
                <c:pt idx="402">
                  <c:v>186</c:v>
                </c:pt>
                <c:pt idx="403">
                  <c:v>186</c:v>
                </c:pt>
                <c:pt idx="404">
                  <c:v>186</c:v>
                </c:pt>
                <c:pt idx="405">
                  <c:v>186</c:v>
                </c:pt>
                <c:pt idx="406">
                  <c:v>187</c:v>
                </c:pt>
                <c:pt idx="407">
                  <c:v>187</c:v>
                </c:pt>
                <c:pt idx="408">
                  <c:v>188</c:v>
                </c:pt>
                <c:pt idx="409">
                  <c:v>189</c:v>
                </c:pt>
                <c:pt idx="410">
                  <c:v>190</c:v>
                </c:pt>
                <c:pt idx="411">
                  <c:v>191</c:v>
                </c:pt>
                <c:pt idx="412">
                  <c:v>192</c:v>
                </c:pt>
                <c:pt idx="413">
                  <c:v>193</c:v>
                </c:pt>
                <c:pt idx="414">
                  <c:v>194</c:v>
                </c:pt>
                <c:pt idx="415">
                  <c:v>194</c:v>
                </c:pt>
                <c:pt idx="416">
                  <c:v>194</c:v>
                </c:pt>
                <c:pt idx="417">
                  <c:v>195</c:v>
                </c:pt>
                <c:pt idx="418">
                  <c:v>196</c:v>
                </c:pt>
                <c:pt idx="419">
                  <c:v>197</c:v>
                </c:pt>
                <c:pt idx="420">
                  <c:v>198</c:v>
                </c:pt>
                <c:pt idx="421">
                  <c:v>198</c:v>
                </c:pt>
                <c:pt idx="422">
                  <c:v>198</c:v>
                </c:pt>
                <c:pt idx="423">
                  <c:v>199</c:v>
                </c:pt>
                <c:pt idx="424">
                  <c:v>199</c:v>
                </c:pt>
                <c:pt idx="425">
                  <c:v>200</c:v>
                </c:pt>
                <c:pt idx="426">
                  <c:v>200</c:v>
                </c:pt>
                <c:pt idx="427">
                  <c:v>200</c:v>
                </c:pt>
                <c:pt idx="428">
                  <c:v>200</c:v>
                </c:pt>
                <c:pt idx="429">
                  <c:v>200</c:v>
                </c:pt>
                <c:pt idx="430">
                  <c:v>200</c:v>
                </c:pt>
                <c:pt idx="431">
                  <c:v>200</c:v>
                </c:pt>
                <c:pt idx="432">
                  <c:v>201</c:v>
                </c:pt>
                <c:pt idx="433">
                  <c:v>201</c:v>
                </c:pt>
                <c:pt idx="434">
                  <c:v>202</c:v>
                </c:pt>
                <c:pt idx="435">
                  <c:v>202</c:v>
                </c:pt>
                <c:pt idx="436">
                  <c:v>203</c:v>
                </c:pt>
                <c:pt idx="437">
                  <c:v>203</c:v>
                </c:pt>
                <c:pt idx="438">
                  <c:v>203</c:v>
                </c:pt>
                <c:pt idx="439">
                  <c:v>204</c:v>
                </c:pt>
                <c:pt idx="440">
                  <c:v>205</c:v>
                </c:pt>
                <c:pt idx="441">
                  <c:v>206</c:v>
                </c:pt>
                <c:pt idx="442">
                  <c:v>207</c:v>
                </c:pt>
                <c:pt idx="443">
                  <c:v>207</c:v>
                </c:pt>
                <c:pt idx="444">
                  <c:v>207</c:v>
                </c:pt>
                <c:pt idx="445">
                  <c:v>207</c:v>
                </c:pt>
                <c:pt idx="446">
                  <c:v>208</c:v>
                </c:pt>
                <c:pt idx="447">
                  <c:v>209</c:v>
                </c:pt>
                <c:pt idx="448">
                  <c:v>210</c:v>
                </c:pt>
                <c:pt idx="449">
                  <c:v>211</c:v>
                </c:pt>
                <c:pt idx="450">
                  <c:v>212</c:v>
                </c:pt>
                <c:pt idx="451">
                  <c:v>213</c:v>
                </c:pt>
                <c:pt idx="452">
                  <c:v>213</c:v>
                </c:pt>
                <c:pt idx="453">
                  <c:v>214</c:v>
                </c:pt>
                <c:pt idx="454">
                  <c:v>215</c:v>
                </c:pt>
                <c:pt idx="455">
                  <c:v>215</c:v>
                </c:pt>
                <c:pt idx="456">
                  <c:v>215</c:v>
                </c:pt>
                <c:pt idx="457">
                  <c:v>215</c:v>
                </c:pt>
                <c:pt idx="458">
                  <c:v>215</c:v>
                </c:pt>
                <c:pt idx="459">
                  <c:v>215</c:v>
                </c:pt>
                <c:pt idx="460">
                  <c:v>215</c:v>
                </c:pt>
                <c:pt idx="461">
                  <c:v>216</c:v>
                </c:pt>
                <c:pt idx="462">
                  <c:v>217</c:v>
                </c:pt>
                <c:pt idx="463">
                  <c:v>217</c:v>
                </c:pt>
                <c:pt idx="464">
                  <c:v>218</c:v>
                </c:pt>
                <c:pt idx="465">
                  <c:v>219</c:v>
                </c:pt>
                <c:pt idx="466">
                  <c:v>220</c:v>
                </c:pt>
                <c:pt idx="467">
                  <c:v>221</c:v>
                </c:pt>
                <c:pt idx="468">
                  <c:v>221</c:v>
                </c:pt>
                <c:pt idx="469">
                  <c:v>221</c:v>
                </c:pt>
                <c:pt idx="470">
                  <c:v>222</c:v>
                </c:pt>
                <c:pt idx="471">
                  <c:v>222</c:v>
                </c:pt>
                <c:pt idx="472">
                  <c:v>222</c:v>
                </c:pt>
                <c:pt idx="473">
                  <c:v>223</c:v>
                </c:pt>
                <c:pt idx="474">
                  <c:v>224</c:v>
                </c:pt>
                <c:pt idx="475">
                  <c:v>225</c:v>
                </c:pt>
                <c:pt idx="476">
                  <c:v>226</c:v>
                </c:pt>
                <c:pt idx="477">
                  <c:v>226</c:v>
                </c:pt>
                <c:pt idx="478">
                  <c:v>227</c:v>
                </c:pt>
                <c:pt idx="479">
                  <c:v>228</c:v>
                </c:pt>
                <c:pt idx="480">
                  <c:v>229</c:v>
                </c:pt>
                <c:pt idx="481">
                  <c:v>229</c:v>
                </c:pt>
                <c:pt idx="482">
                  <c:v>229</c:v>
                </c:pt>
                <c:pt idx="483">
                  <c:v>229</c:v>
                </c:pt>
                <c:pt idx="484">
                  <c:v>229</c:v>
                </c:pt>
                <c:pt idx="485">
                  <c:v>229</c:v>
                </c:pt>
                <c:pt idx="486">
                  <c:v>229</c:v>
                </c:pt>
                <c:pt idx="487">
                  <c:v>229</c:v>
                </c:pt>
                <c:pt idx="488">
                  <c:v>229</c:v>
                </c:pt>
                <c:pt idx="489">
                  <c:v>230</c:v>
                </c:pt>
                <c:pt idx="490">
                  <c:v>231</c:v>
                </c:pt>
                <c:pt idx="491">
                  <c:v>231</c:v>
                </c:pt>
                <c:pt idx="492">
                  <c:v>232</c:v>
                </c:pt>
                <c:pt idx="493">
                  <c:v>232</c:v>
                </c:pt>
                <c:pt idx="494">
                  <c:v>232</c:v>
                </c:pt>
                <c:pt idx="495">
                  <c:v>232</c:v>
                </c:pt>
                <c:pt idx="496">
                  <c:v>232</c:v>
                </c:pt>
                <c:pt idx="497">
                  <c:v>233</c:v>
                </c:pt>
                <c:pt idx="498">
                  <c:v>234</c:v>
                </c:pt>
                <c:pt idx="499">
                  <c:v>234</c:v>
                </c:pt>
                <c:pt idx="500">
                  <c:v>235</c:v>
                </c:pt>
                <c:pt idx="501">
                  <c:v>236</c:v>
                </c:pt>
                <c:pt idx="502">
                  <c:v>237</c:v>
                </c:pt>
                <c:pt idx="503">
                  <c:v>238</c:v>
                </c:pt>
                <c:pt idx="504">
                  <c:v>238</c:v>
                </c:pt>
                <c:pt idx="505">
                  <c:v>238</c:v>
                </c:pt>
                <c:pt idx="506">
                  <c:v>238</c:v>
                </c:pt>
                <c:pt idx="507">
                  <c:v>238</c:v>
                </c:pt>
                <c:pt idx="508">
                  <c:v>238</c:v>
                </c:pt>
                <c:pt idx="509">
                  <c:v>239</c:v>
                </c:pt>
                <c:pt idx="510">
                  <c:v>239</c:v>
                </c:pt>
                <c:pt idx="511">
                  <c:v>240</c:v>
                </c:pt>
                <c:pt idx="512">
                  <c:v>240</c:v>
                </c:pt>
                <c:pt idx="513">
                  <c:v>241</c:v>
                </c:pt>
                <c:pt idx="514">
                  <c:v>241</c:v>
                </c:pt>
                <c:pt idx="515">
                  <c:v>242</c:v>
                </c:pt>
                <c:pt idx="516">
                  <c:v>243</c:v>
                </c:pt>
                <c:pt idx="517">
                  <c:v>243</c:v>
                </c:pt>
                <c:pt idx="518">
                  <c:v>243</c:v>
                </c:pt>
                <c:pt idx="519">
                  <c:v>243</c:v>
                </c:pt>
                <c:pt idx="520">
                  <c:v>243</c:v>
                </c:pt>
                <c:pt idx="521">
                  <c:v>243</c:v>
                </c:pt>
                <c:pt idx="522">
                  <c:v>243</c:v>
                </c:pt>
                <c:pt idx="523">
                  <c:v>244</c:v>
                </c:pt>
                <c:pt idx="524">
                  <c:v>244</c:v>
                </c:pt>
                <c:pt idx="525">
                  <c:v>245</c:v>
                </c:pt>
                <c:pt idx="526">
                  <c:v>245</c:v>
                </c:pt>
                <c:pt idx="527">
                  <c:v>245</c:v>
                </c:pt>
                <c:pt idx="528">
                  <c:v>245</c:v>
                </c:pt>
                <c:pt idx="529">
                  <c:v>245</c:v>
                </c:pt>
                <c:pt idx="530">
                  <c:v>246</c:v>
                </c:pt>
                <c:pt idx="531">
                  <c:v>247</c:v>
                </c:pt>
                <c:pt idx="532">
                  <c:v>247</c:v>
                </c:pt>
                <c:pt idx="533">
                  <c:v>247</c:v>
                </c:pt>
                <c:pt idx="534">
                  <c:v>247</c:v>
                </c:pt>
                <c:pt idx="535">
                  <c:v>247</c:v>
                </c:pt>
                <c:pt idx="536">
                  <c:v>248</c:v>
                </c:pt>
                <c:pt idx="537">
                  <c:v>248</c:v>
                </c:pt>
                <c:pt idx="538">
                  <c:v>248</c:v>
                </c:pt>
                <c:pt idx="539">
                  <c:v>248</c:v>
                </c:pt>
                <c:pt idx="540">
                  <c:v>249</c:v>
                </c:pt>
                <c:pt idx="541">
                  <c:v>250</c:v>
                </c:pt>
                <c:pt idx="542">
                  <c:v>251</c:v>
                </c:pt>
                <c:pt idx="543">
                  <c:v>252</c:v>
                </c:pt>
                <c:pt idx="544">
                  <c:v>252</c:v>
                </c:pt>
                <c:pt idx="545">
                  <c:v>253</c:v>
                </c:pt>
                <c:pt idx="546">
                  <c:v>254</c:v>
                </c:pt>
                <c:pt idx="547">
                  <c:v>255</c:v>
                </c:pt>
                <c:pt idx="548">
                  <c:v>256</c:v>
                </c:pt>
                <c:pt idx="549">
                  <c:v>256</c:v>
                </c:pt>
                <c:pt idx="550">
                  <c:v>257</c:v>
                </c:pt>
                <c:pt idx="551">
                  <c:v>258</c:v>
                </c:pt>
                <c:pt idx="552">
                  <c:v>258</c:v>
                </c:pt>
                <c:pt idx="553">
                  <c:v>259</c:v>
                </c:pt>
                <c:pt idx="554">
                  <c:v>259</c:v>
                </c:pt>
                <c:pt idx="555">
                  <c:v>259</c:v>
                </c:pt>
                <c:pt idx="556">
                  <c:v>259</c:v>
                </c:pt>
                <c:pt idx="557">
                  <c:v>260</c:v>
                </c:pt>
                <c:pt idx="558">
                  <c:v>261</c:v>
                </c:pt>
                <c:pt idx="559">
                  <c:v>261</c:v>
                </c:pt>
                <c:pt idx="560">
                  <c:v>262</c:v>
                </c:pt>
                <c:pt idx="561">
                  <c:v>263</c:v>
                </c:pt>
                <c:pt idx="562">
                  <c:v>263</c:v>
                </c:pt>
                <c:pt idx="563">
                  <c:v>264</c:v>
                </c:pt>
                <c:pt idx="564">
                  <c:v>265</c:v>
                </c:pt>
                <c:pt idx="565">
                  <c:v>266</c:v>
                </c:pt>
                <c:pt idx="566">
                  <c:v>267</c:v>
                </c:pt>
                <c:pt idx="567">
                  <c:v>268</c:v>
                </c:pt>
                <c:pt idx="568">
                  <c:v>268</c:v>
                </c:pt>
                <c:pt idx="569">
                  <c:v>268</c:v>
                </c:pt>
                <c:pt idx="570">
                  <c:v>268</c:v>
                </c:pt>
                <c:pt idx="571">
                  <c:v>269</c:v>
                </c:pt>
                <c:pt idx="572">
                  <c:v>269</c:v>
                </c:pt>
                <c:pt idx="573">
                  <c:v>270</c:v>
                </c:pt>
                <c:pt idx="574">
                  <c:v>271</c:v>
                </c:pt>
                <c:pt idx="575">
                  <c:v>271</c:v>
                </c:pt>
                <c:pt idx="576">
                  <c:v>271</c:v>
                </c:pt>
                <c:pt idx="577">
                  <c:v>271</c:v>
                </c:pt>
                <c:pt idx="578">
                  <c:v>271</c:v>
                </c:pt>
                <c:pt idx="579">
                  <c:v>271</c:v>
                </c:pt>
                <c:pt idx="580">
                  <c:v>271</c:v>
                </c:pt>
                <c:pt idx="581">
                  <c:v>271</c:v>
                </c:pt>
                <c:pt idx="582">
                  <c:v>272</c:v>
                </c:pt>
                <c:pt idx="583">
                  <c:v>272</c:v>
                </c:pt>
                <c:pt idx="584">
                  <c:v>272</c:v>
                </c:pt>
                <c:pt idx="585">
                  <c:v>272</c:v>
                </c:pt>
                <c:pt idx="586">
                  <c:v>272</c:v>
                </c:pt>
                <c:pt idx="587">
                  <c:v>272</c:v>
                </c:pt>
                <c:pt idx="588">
                  <c:v>273</c:v>
                </c:pt>
                <c:pt idx="589">
                  <c:v>274</c:v>
                </c:pt>
                <c:pt idx="590">
                  <c:v>274</c:v>
                </c:pt>
                <c:pt idx="591">
                  <c:v>274</c:v>
                </c:pt>
                <c:pt idx="592">
                  <c:v>274</c:v>
                </c:pt>
                <c:pt idx="593">
                  <c:v>274</c:v>
                </c:pt>
                <c:pt idx="594">
                  <c:v>274</c:v>
                </c:pt>
                <c:pt idx="595">
                  <c:v>274</c:v>
                </c:pt>
                <c:pt idx="596">
                  <c:v>274</c:v>
                </c:pt>
                <c:pt idx="597">
                  <c:v>274</c:v>
                </c:pt>
                <c:pt idx="598">
                  <c:v>274</c:v>
                </c:pt>
                <c:pt idx="599">
                  <c:v>275</c:v>
                </c:pt>
                <c:pt idx="600">
                  <c:v>276</c:v>
                </c:pt>
                <c:pt idx="601">
                  <c:v>277</c:v>
                </c:pt>
                <c:pt idx="602">
                  <c:v>278</c:v>
                </c:pt>
                <c:pt idx="603">
                  <c:v>279</c:v>
                </c:pt>
                <c:pt idx="604">
                  <c:v>280</c:v>
                </c:pt>
                <c:pt idx="605">
                  <c:v>280</c:v>
                </c:pt>
                <c:pt idx="606">
                  <c:v>280</c:v>
                </c:pt>
                <c:pt idx="607">
                  <c:v>280</c:v>
                </c:pt>
                <c:pt idx="608">
                  <c:v>280</c:v>
                </c:pt>
                <c:pt idx="609">
                  <c:v>280</c:v>
                </c:pt>
                <c:pt idx="610">
                  <c:v>281</c:v>
                </c:pt>
                <c:pt idx="611">
                  <c:v>281</c:v>
                </c:pt>
                <c:pt idx="612">
                  <c:v>281</c:v>
                </c:pt>
                <c:pt idx="613">
                  <c:v>282</c:v>
                </c:pt>
                <c:pt idx="614">
                  <c:v>283</c:v>
                </c:pt>
                <c:pt idx="615">
                  <c:v>284</c:v>
                </c:pt>
                <c:pt idx="616">
                  <c:v>285</c:v>
                </c:pt>
                <c:pt idx="617">
                  <c:v>286</c:v>
                </c:pt>
                <c:pt idx="618">
                  <c:v>287</c:v>
                </c:pt>
                <c:pt idx="619">
                  <c:v>288</c:v>
                </c:pt>
                <c:pt idx="620">
                  <c:v>289</c:v>
                </c:pt>
                <c:pt idx="621">
                  <c:v>290</c:v>
                </c:pt>
                <c:pt idx="622">
                  <c:v>290</c:v>
                </c:pt>
                <c:pt idx="623">
                  <c:v>290</c:v>
                </c:pt>
                <c:pt idx="624">
                  <c:v>290</c:v>
                </c:pt>
                <c:pt idx="625">
                  <c:v>290</c:v>
                </c:pt>
                <c:pt idx="626">
                  <c:v>291</c:v>
                </c:pt>
                <c:pt idx="627">
                  <c:v>291</c:v>
                </c:pt>
                <c:pt idx="628">
                  <c:v>291</c:v>
                </c:pt>
                <c:pt idx="629">
                  <c:v>291</c:v>
                </c:pt>
                <c:pt idx="630">
                  <c:v>291</c:v>
                </c:pt>
                <c:pt idx="631">
                  <c:v>292</c:v>
                </c:pt>
                <c:pt idx="632">
                  <c:v>293</c:v>
                </c:pt>
                <c:pt idx="633">
                  <c:v>294</c:v>
                </c:pt>
                <c:pt idx="634">
                  <c:v>295</c:v>
                </c:pt>
                <c:pt idx="635">
                  <c:v>295</c:v>
                </c:pt>
                <c:pt idx="636">
                  <c:v>295</c:v>
                </c:pt>
                <c:pt idx="637">
                  <c:v>296</c:v>
                </c:pt>
                <c:pt idx="638">
                  <c:v>297</c:v>
                </c:pt>
                <c:pt idx="639">
                  <c:v>297</c:v>
                </c:pt>
                <c:pt idx="640">
                  <c:v>298</c:v>
                </c:pt>
                <c:pt idx="641">
                  <c:v>299</c:v>
                </c:pt>
                <c:pt idx="642">
                  <c:v>299</c:v>
                </c:pt>
                <c:pt idx="643">
                  <c:v>299</c:v>
                </c:pt>
                <c:pt idx="644">
                  <c:v>299</c:v>
                </c:pt>
                <c:pt idx="645">
                  <c:v>300</c:v>
                </c:pt>
                <c:pt idx="646">
                  <c:v>300</c:v>
                </c:pt>
                <c:pt idx="647">
                  <c:v>301</c:v>
                </c:pt>
                <c:pt idx="648">
                  <c:v>302</c:v>
                </c:pt>
                <c:pt idx="649">
                  <c:v>303</c:v>
                </c:pt>
                <c:pt idx="650">
                  <c:v>304</c:v>
                </c:pt>
                <c:pt idx="651">
                  <c:v>304</c:v>
                </c:pt>
                <c:pt idx="652">
                  <c:v>305</c:v>
                </c:pt>
                <c:pt idx="653">
                  <c:v>306</c:v>
                </c:pt>
                <c:pt idx="654">
                  <c:v>307</c:v>
                </c:pt>
                <c:pt idx="655">
                  <c:v>308</c:v>
                </c:pt>
                <c:pt idx="656">
                  <c:v>309</c:v>
                </c:pt>
                <c:pt idx="657">
                  <c:v>309</c:v>
                </c:pt>
                <c:pt idx="658">
                  <c:v>309</c:v>
                </c:pt>
                <c:pt idx="659">
                  <c:v>309</c:v>
                </c:pt>
                <c:pt idx="660">
                  <c:v>309</c:v>
                </c:pt>
                <c:pt idx="661">
                  <c:v>309</c:v>
                </c:pt>
                <c:pt idx="662">
                  <c:v>310</c:v>
                </c:pt>
                <c:pt idx="663">
                  <c:v>310</c:v>
                </c:pt>
                <c:pt idx="664">
                  <c:v>310</c:v>
                </c:pt>
                <c:pt idx="665">
                  <c:v>311</c:v>
                </c:pt>
                <c:pt idx="666">
                  <c:v>312</c:v>
                </c:pt>
                <c:pt idx="667">
                  <c:v>313</c:v>
                </c:pt>
                <c:pt idx="668">
                  <c:v>313</c:v>
                </c:pt>
                <c:pt idx="669">
                  <c:v>314</c:v>
                </c:pt>
                <c:pt idx="670">
                  <c:v>314</c:v>
                </c:pt>
                <c:pt idx="671">
                  <c:v>314</c:v>
                </c:pt>
                <c:pt idx="672">
                  <c:v>314</c:v>
                </c:pt>
                <c:pt idx="673">
                  <c:v>315</c:v>
                </c:pt>
                <c:pt idx="674">
                  <c:v>316</c:v>
                </c:pt>
                <c:pt idx="675">
                  <c:v>317</c:v>
                </c:pt>
                <c:pt idx="676">
                  <c:v>317</c:v>
                </c:pt>
                <c:pt idx="677">
                  <c:v>318</c:v>
                </c:pt>
                <c:pt idx="678">
                  <c:v>318</c:v>
                </c:pt>
                <c:pt idx="679">
                  <c:v>318</c:v>
                </c:pt>
                <c:pt idx="680">
                  <c:v>319</c:v>
                </c:pt>
                <c:pt idx="681">
                  <c:v>320</c:v>
                </c:pt>
                <c:pt idx="682">
                  <c:v>321</c:v>
                </c:pt>
                <c:pt idx="683">
                  <c:v>322</c:v>
                </c:pt>
                <c:pt idx="684">
                  <c:v>322</c:v>
                </c:pt>
                <c:pt idx="685">
                  <c:v>323</c:v>
                </c:pt>
                <c:pt idx="686">
                  <c:v>324</c:v>
                </c:pt>
                <c:pt idx="687">
                  <c:v>325</c:v>
                </c:pt>
                <c:pt idx="688">
                  <c:v>326</c:v>
                </c:pt>
                <c:pt idx="689">
                  <c:v>327</c:v>
                </c:pt>
                <c:pt idx="690">
                  <c:v>328</c:v>
                </c:pt>
                <c:pt idx="691">
                  <c:v>329</c:v>
                </c:pt>
                <c:pt idx="692">
                  <c:v>329</c:v>
                </c:pt>
                <c:pt idx="693">
                  <c:v>329</c:v>
                </c:pt>
                <c:pt idx="694">
                  <c:v>330</c:v>
                </c:pt>
                <c:pt idx="695">
                  <c:v>331</c:v>
                </c:pt>
                <c:pt idx="696">
                  <c:v>331</c:v>
                </c:pt>
                <c:pt idx="697">
                  <c:v>331</c:v>
                </c:pt>
                <c:pt idx="698">
                  <c:v>332</c:v>
                </c:pt>
                <c:pt idx="699">
                  <c:v>333</c:v>
                </c:pt>
                <c:pt idx="700">
                  <c:v>334</c:v>
                </c:pt>
                <c:pt idx="701">
                  <c:v>334</c:v>
                </c:pt>
                <c:pt idx="702">
                  <c:v>335</c:v>
                </c:pt>
                <c:pt idx="703">
                  <c:v>336</c:v>
                </c:pt>
                <c:pt idx="704">
                  <c:v>336</c:v>
                </c:pt>
                <c:pt idx="705">
                  <c:v>337</c:v>
                </c:pt>
                <c:pt idx="706">
                  <c:v>338</c:v>
                </c:pt>
                <c:pt idx="707">
                  <c:v>339</c:v>
                </c:pt>
                <c:pt idx="708">
                  <c:v>339</c:v>
                </c:pt>
                <c:pt idx="709">
                  <c:v>340</c:v>
                </c:pt>
                <c:pt idx="710">
                  <c:v>341</c:v>
                </c:pt>
                <c:pt idx="711">
                  <c:v>341</c:v>
                </c:pt>
                <c:pt idx="712">
                  <c:v>341</c:v>
                </c:pt>
                <c:pt idx="713">
                  <c:v>342</c:v>
                </c:pt>
                <c:pt idx="714">
                  <c:v>343</c:v>
                </c:pt>
                <c:pt idx="715">
                  <c:v>344</c:v>
                </c:pt>
                <c:pt idx="716">
                  <c:v>345</c:v>
                </c:pt>
                <c:pt idx="717">
                  <c:v>346</c:v>
                </c:pt>
                <c:pt idx="718">
                  <c:v>347</c:v>
                </c:pt>
                <c:pt idx="719">
                  <c:v>348</c:v>
                </c:pt>
                <c:pt idx="720">
                  <c:v>349</c:v>
                </c:pt>
                <c:pt idx="721">
                  <c:v>350</c:v>
                </c:pt>
                <c:pt idx="722">
                  <c:v>351</c:v>
                </c:pt>
                <c:pt idx="723">
                  <c:v>352</c:v>
                </c:pt>
                <c:pt idx="724">
                  <c:v>353</c:v>
                </c:pt>
                <c:pt idx="725">
                  <c:v>354</c:v>
                </c:pt>
                <c:pt idx="726">
                  <c:v>354</c:v>
                </c:pt>
                <c:pt idx="727">
                  <c:v>355</c:v>
                </c:pt>
                <c:pt idx="728">
                  <c:v>355</c:v>
                </c:pt>
                <c:pt idx="729">
                  <c:v>355</c:v>
                </c:pt>
                <c:pt idx="730">
                  <c:v>356</c:v>
                </c:pt>
                <c:pt idx="731">
                  <c:v>357</c:v>
                </c:pt>
                <c:pt idx="732">
                  <c:v>358</c:v>
                </c:pt>
                <c:pt idx="733">
                  <c:v>359</c:v>
                </c:pt>
                <c:pt idx="734">
                  <c:v>359</c:v>
                </c:pt>
                <c:pt idx="735">
                  <c:v>359</c:v>
                </c:pt>
                <c:pt idx="736">
                  <c:v>359</c:v>
                </c:pt>
                <c:pt idx="737">
                  <c:v>360</c:v>
                </c:pt>
                <c:pt idx="738">
                  <c:v>361</c:v>
                </c:pt>
                <c:pt idx="739">
                  <c:v>362</c:v>
                </c:pt>
                <c:pt idx="740">
                  <c:v>363</c:v>
                </c:pt>
                <c:pt idx="741">
                  <c:v>364</c:v>
                </c:pt>
                <c:pt idx="742">
                  <c:v>365</c:v>
                </c:pt>
                <c:pt idx="743">
                  <c:v>366</c:v>
                </c:pt>
                <c:pt idx="744">
                  <c:v>367</c:v>
                </c:pt>
                <c:pt idx="745">
                  <c:v>367</c:v>
                </c:pt>
                <c:pt idx="746">
                  <c:v>368</c:v>
                </c:pt>
                <c:pt idx="747">
                  <c:v>368</c:v>
                </c:pt>
                <c:pt idx="748">
                  <c:v>369</c:v>
                </c:pt>
                <c:pt idx="749">
                  <c:v>370</c:v>
                </c:pt>
                <c:pt idx="750">
                  <c:v>370</c:v>
                </c:pt>
                <c:pt idx="751">
                  <c:v>371</c:v>
                </c:pt>
                <c:pt idx="752">
                  <c:v>372</c:v>
                </c:pt>
                <c:pt idx="753">
                  <c:v>372</c:v>
                </c:pt>
                <c:pt idx="754">
                  <c:v>373</c:v>
                </c:pt>
                <c:pt idx="755">
                  <c:v>374</c:v>
                </c:pt>
                <c:pt idx="756">
                  <c:v>375</c:v>
                </c:pt>
                <c:pt idx="757">
                  <c:v>376</c:v>
                </c:pt>
                <c:pt idx="758">
                  <c:v>377</c:v>
                </c:pt>
                <c:pt idx="759">
                  <c:v>378</c:v>
                </c:pt>
                <c:pt idx="760">
                  <c:v>378</c:v>
                </c:pt>
                <c:pt idx="761">
                  <c:v>378</c:v>
                </c:pt>
                <c:pt idx="762">
                  <c:v>379</c:v>
                </c:pt>
                <c:pt idx="763">
                  <c:v>379</c:v>
                </c:pt>
                <c:pt idx="764">
                  <c:v>379</c:v>
                </c:pt>
                <c:pt idx="765">
                  <c:v>380</c:v>
                </c:pt>
                <c:pt idx="766">
                  <c:v>381</c:v>
                </c:pt>
                <c:pt idx="767">
                  <c:v>381</c:v>
                </c:pt>
                <c:pt idx="768">
                  <c:v>381</c:v>
                </c:pt>
                <c:pt idx="769">
                  <c:v>382</c:v>
                </c:pt>
                <c:pt idx="770">
                  <c:v>382</c:v>
                </c:pt>
                <c:pt idx="771">
                  <c:v>382</c:v>
                </c:pt>
                <c:pt idx="772">
                  <c:v>383</c:v>
                </c:pt>
                <c:pt idx="773">
                  <c:v>384</c:v>
                </c:pt>
                <c:pt idx="774">
                  <c:v>385</c:v>
                </c:pt>
                <c:pt idx="775">
                  <c:v>386</c:v>
                </c:pt>
                <c:pt idx="776">
                  <c:v>387</c:v>
                </c:pt>
                <c:pt idx="777">
                  <c:v>388</c:v>
                </c:pt>
                <c:pt idx="778">
                  <c:v>389</c:v>
                </c:pt>
                <c:pt idx="779">
                  <c:v>389</c:v>
                </c:pt>
                <c:pt idx="780">
                  <c:v>389</c:v>
                </c:pt>
                <c:pt idx="781">
                  <c:v>389</c:v>
                </c:pt>
                <c:pt idx="782">
                  <c:v>389</c:v>
                </c:pt>
                <c:pt idx="783">
                  <c:v>389</c:v>
                </c:pt>
                <c:pt idx="784">
                  <c:v>389</c:v>
                </c:pt>
                <c:pt idx="785">
                  <c:v>389</c:v>
                </c:pt>
                <c:pt idx="786">
                  <c:v>389</c:v>
                </c:pt>
                <c:pt idx="787">
                  <c:v>389</c:v>
                </c:pt>
                <c:pt idx="788">
                  <c:v>389</c:v>
                </c:pt>
                <c:pt idx="789">
                  <c:v>390</c:v>
                </c:pt>
                <c:pt idx="790">
                  <c:v>390</c:v>
                </c:pt>
                <c:pt idx="791">
                  <c:v>391</c:v>
                </c:pt>
                <c:pt idx="792">
                  <c:v>391</c:v>
                </c:pt>
                <c:pt idx="793">
                  <c:v>391</c:v>
                </c:pt>
                <c:pt idx="794">
                  <c:v>392</c:v>
                </c:pt>
                <c:pt idx="795">
                  <c:v>392</c:v>
                </c:pt>
                <c:pt idx="796">
                  <c:v>392</c:v>
                </c:pt>
                <c:pt idx="797">
                  <c:v>393</c:v>
                </c:pt>
                <c:pt idx="798">
                  <c:v>394</c:v>
                </c:pt>
                <c:pt idx="799">
                  <c:v>395</c:v>
                </c:pt>
                <c:pt idx="800">
                  <c:v>395</c:v>
                </c:pt>
                <c:pt idx="801">
                  <c:v>396</c:v>
                </c:pt>
                <c:pt idx="802">
                  <c:v>397</c:v>
                </c:pt>
                <c:pt idx="803">
                  <c:v>397</c:v>
                </c:pt>
                <c:pt idx="804">
                  <c:v>398</c:v>
                </c:pt>
                <c:pt idx="805">
                  <c:v>398</c:v>
                </c:pt>
                <c:pt idx="806">
                  <c:v>398</c:v>
                </c:pt>
                <c:pt idx="807">
                  <c:v>398</c:v>
                </c:pt>
                <c:pt idx="808">
                  <c:v>398</c:v>
                </c:pt>
                <c:pt idx="809">
                  <c:v>399</c:v>
                </c:pt>
                <c:pt idx="810">
                  <c:v>400</c:v>
                </c:pt>
                <c:pt idx="811">
                  <c:v>400</c:v>
                </c:pt>
                <c:pt idx="812">
                  <c:v>400</c:v>
                </c:pt>
                <c:pt idx="813">
                  <c:v>401</c:v>
                </c:pt>
                <c:pt idx="814">
                  <c:v>402</c:v>
                </c:pt>
                <c:pt idx="815">
                  <c:v>403</c:v>
                </c:pt>
                <c:pt idx="816">
                  <c:v>404</c:v>
                </c:pt>
                <c:pt idx="817">
                  <c:v>405</c:v>
                </c:pt>
                <c:pt idx="818">
                  <c:v>405</c:v>
                </c:pt>
                <c:pt idx="819">
                  <c:v>405</c:v>
                </c:pt>
                <c:pt idx="820">
                  <c:v>405</c:v>
                </c:pt>
                <c:pt idx="821">
                  <c:v>405</c:v>
                </c:pt>
                <c:pt idx="822">
                  <c:v>405</c:v>
                </c:pt>
                <c:pt idx="823">
                  <c:v>406</c:v>
                </c:pt>
                <c:pt idx="824">
                  <c:v>407</c:v>
                </c:pt>
                <c:pt idx="825">
                  <c:v>407</c:v>
                </c:pt>
                <c:pt idx="826">
                  <c:v>407</c:v>
                </c:pt>
                <c:pt idx="827">
                  <c:v>408</c:v>
                </c:pt>
                <c:pt idx="828">
                  <c:v>408</c:v>
                </c:pt>
                <c:pt idx="829">
                  <c:v>409</c:v>
                </c:pt>
                <c:pt idx="830">
                  <c:v>410</c:v>
                </c:pt>
                <c:pt idx="831">
                  <c:v>410</c:v>
                </c:pt>
                <c:pt idx="832">
                  <c:v>411</c:v>
                </c:pt>
                <c:pt idx="833">
                  <c:v>412</c:v>
                </c:pt>
                <c:pt idx="834">
                  <c:v>412</c:v>
                </c:pt>
                <c:pt idx="835">
                  <c:v>412</c:v>
                </c:pt>
                <c:pt idx="836">
                  <c:v>413</c:v>
                </c:pt>
                <c:pt idx="837">
                  <c:v>414</c:v>
                </c:pt>
                <c:pt idx="838">
                  <c:v>414</c:v>
                </c:pt>
                <c:pt idx="839">
                  <c:v>414</c:v>
                </c:pt>
                <c:pt idx="840">
                  <c:v>414</c:v>
                </c:pt>
                <c:pt idx="841">
                  <c:v>414</c:v>
                </c:pt>
                <c:pt idx="842">
                  <c:v>415</c:v>
                </c:pt>
                <c:pt idx="843">
                  <c:v>416</c:v>
                </c:pt>
                <c:pt idx="844">
                  <c:v>417</c:v>
                </c:pt>
                <c:pt idx="845">
                  <c:v>418</c:v>
                </c:pt>
                <c:pt idx="846">
                  <c:v>419</c:v>
                </c:pt>
                <c:pt idx="847">
                  <c:v>420</c:v>
                </c:pt>
                <c:pt idx="848">
                  <c:v>420</c:v>
                </c:pt>
                <c:pt idx="849">
                  <c:v>420</c:v>
                </c:pt>
                <c:pt idx="850">
                  <c:v>421</c:v>
                </c:pt>
                <c:pt idx="851">
                  <c:v>421</c:v>
                </c:pt>
                <c:pt idx="852">
                  <c:v>422</c:v>
                </c:pt>
                <c:pt idx="853">
                  <c:v>423</c:v>
                </c:pt>
                <c:pt idx="854">
                  <c:v>423</c:v>
                </c:pt>
                <c:pt idx="855">
                  <c:v>423</c:v>
                </c:pt>
                <c:pt idx="856">
                  <c:v>423</c:v>
                </c:pt>
                <c:pt idx="857">
                  <c:v>424</c:v>
                </c:pt>
                <c:pt idx="858">
                  <c:v>424</c:v>
                </c:pt>
                <c:pt idx="859">
                  <c:v>424</c:v>
                </c:pt>
                <c:pt idx="860">
                  <c:v>425</c:v>
                </c:pt>
                <c:pt idx="861">
                  <c:v>425</c:v>
                </c:pt>
                <c:pt idx="862">
                  <c:v>425</c:v>
                </c:pt>
                <c:pt idx="863">
                  <c:v>426</c:v>
                </c:pt>
                <c:pt idx="864">
                  <c:v>427</c:v>
                </c:pt>
                <c:pt idx="865">
                  <c:v>427</c:v>
                </c:pt>
                <c:pt idx="866">
                  <c:v>427</c:v>
                </c:pt>
                <c:pt idx="867">
                  <c:v>427</c:v>
                </c:pt>
                <c:pt idx="868">
                  <c:v>428</c:v>
                </c:pt>
                <c:pt idx="869">
                  <c:v>428</c:v>
                </c:pt>
                <c:pt idx="870">
                  <c:v>428</c:v>
                </c:pt>
                <c:pt idx="871">
                  <c:v>428</c:v>
                </c:pt>
                <c:pt idx="872">
                  <c:v>429</c:v>
                </c:pt>
                <c:pt idx="873">
                  <c:v>430</c:v>
                </c:pt>
                <c:pt idx="874">
                  <c:v>431</c:v>
                </c:pt>
                <c:pt idx="875">
                  <c:v>432</c:v>
                </c:pt>
                <c:pt idx="876">
                  <c:v>433</c:v>
                </c:pt>
                <c:pt idx="877">
                  <c:v>434</c:v>
                </c:pt>
                <c:pt idx="878">
                  <c:v>435</c:v>
                </c:pt>
                <c:pt idx="879">
                  <c:v>436</c:v>
                </c:pt>
                <c:pt idx="880">
                  <c:v>437</c:v>
                </c:pt>
                <c:pt idx="881">
                  <c:v>438</c:v>
                </c:pt>
                <c:pt idx="882">
                  <c:v>438</c:v>
                </c:pt>
                <c:pt idx="883">
                  <c:v>439</c:v>
                </c:pt>
                <c:pt idx="884">
                  <c:v>439</c:v>
                </c:pt>
                <c:pt idx="885">
                  <c:v>439</c:v>
                </c:pt>
                <c:pt idx="886">
                  <c:v>439</c:v>
                </c:pt>
                <c:pt idx="887">
                  <c:v>439</c:v>
                </c:pt>
                <c:pt idx="888">
                  <c:v>439</c:v>
                </c:pt>
                <c:pt idx="889">
                  <c:v>439</c:v>
                </c:pt>
                <c:pt idx="890">
                  <c:v>440</c:v>
                </c:pt>
                <c:pt idx="891">
                  <c:v>440</c:v>
                </c:pt>
                <c:pt idx="892">
                  <c:v>441</c:v>
                </c:pt>
                <c:pt idx="893">
                  <c:v>442</c:v>
                </c:pt>
                <c:pt idx="894">
                  <c:v>442</c:v>
                </c:pt>
                <c:pt idx="895">
                  <c:v>442</c:v>
                </c:pt>
                <c:pt idx="896">
                  <c:v>442</c:v>
                </c:pt>
                <c:pt idx="897">
                  <c:v>442</c:v>
                </c:pt>
                <c:pt idx="898">
                  <c:v>443</c:v>
                </c:pt>
                <c:pt idx="899">
                  <c:v>443</c:v>
                </c:pt>
                <c:pt idx="900">
                  <c:v>443</c:v>
                </c:pt>
                <c:pt idx="901">
                  <c:v>443</c:v>
                </c:pt>
                <c:pt idx="902">
                  <c:v>443</c:v>
                </c:pt>
                <c:pt idx="903">
                  <c:v>443</c:v>
                </c:pt>
                <c:pt idx="904">
                  <c:v>444</c:v>
                </c:pt>
                <c:pt idx="905">
                  <c:v>445</c:v>
                </c:pt>
                <c:pt idx="906">
                  <c:v>445</c:v>
                </c:pt>
                <c:pt idx="907">
                  <c:v>446</c:v>
                </c:pt>
                <c:pt idx="908">
                  <c:v>447</c:v>
                </c:pt>
                <c:pt idx="909">
                  <c:v>447</c:v>
                </c:pt>
                <c:pt idx="910">
                  <c:v>447</c:v>
                </c:pt>
                <c:pt idx="911">
                  <c:v>447</c:v>
                </c:pt>
                <c:pt idx="912">
                  <c:v>448</c:v>
                </c:pt>
                <c:pt idx="913">
                  <c:v>448</c:v>
                </c:pt>
                <c:pt idx="914">
                  <c:v>448</c:v>
                </c:pt>
                <c:pt idx="915">
                  <c:v>449</c:v>
                </c:pt>
                <c:pt idx="916">
                  <c:v>449</c:v>
                </c:pt>
                <c:pt idx="917">
                  <c:v>449</c:v>
                </c:pt>
                <c:pt idx="918">
                  <c:v>449</c:v>
                </c:pt>
                <c:pt idx="919">
                  <c:v>450</c:v>
                </c:pt>
                <c:pt idx="920">
                  <c:v>450</c:v>
                </c:pt>
                <c:pt idx="921">
                  <c:v>451</c:v>
                </c:pt>
                <c:pt idx="922">
                  <c:v>451</c:v>
                </c:pt>
                <c:pt idx="923">
                  <c:v>452</c:v>
                </c:pt>
                <c:pt idx="924">
                  <c:v>452</c:v>
                </c:pt>
                <c:pt idx="925">
                  <c:v>453</c:v>
                </c:pt>
                <c:pt idx="926">
                  <c:v>454</c:v>
                </c:pt>
                <c:pt idx="927">
                  <c:v>454</c:v>
                </c:pt>
                <c:pt idx="928">
                  <c:v>454</c:v>
                </c:pt>
                <c:pt idx="929">
                  <c:v>455</c:v>
                </c:pt>
                <c:pt idx="930">
                  <c:v>455</c:v>
                </c:pt>
                <c:pt idx="931">
                  <c:v>456</c:v>
                </c:pt>
                <c:pt idx="932">
                  <c:v>456</c:v>
                </c:pt>
                <c:pt idx="933">
                  <c:v>456</c:v>
                </c:pt>
                <c:pt idx="934">
                  <c:v>456</c:v>
                </c:pt>
                <c:pt idx="935">
                  <c:v>456</c:v>
                </c:pt>
                <c:pt idx="936">
                  <c:v>457</c:v>
                </c:pt>
                <c:pt idx="937">
                  <c:v>457</c:v>
                </c:pt>
                <c:pt idx="938">
                  <c:v>458</c:v>
                </c:pt>
                <c:pt idx="939">
                  <c:v>459</c:v>
                </c:pt>
                <c:pt idx="940">
                  <c:v>459</c:v>
                </c:pt>
                <c:pt idx="941">
                  <c:v>459</c:v>
                </c:pt>
                <c:pt idx="942">
                  <c:v>459</c:v>
                </c:pt>
                <c:pt idx="943">
                  <c:v>460</c:v>
                </c:pt>
                <c:pt idx="944">
                  <c:v>460</c:v>
                </c:pt>
                <c:pt idx="945">
                  <c:v>461</c:v>
                </c:pt>
                <c:pt idx="946">
                  <c:v>461</c:v>
                </c:pt>
                <c:pt idx="947">
                  <c:v>462</c:v>
                </c:pt>
                <c:pt idx="948">
                  <c:v>463</c:v>
                </c:pt>
                <c:pt idx="949">
                  <c:v>463</c:v>
                </c:pt>
                <c:pt idx="950">
                  <c:v>463</c:v>
                </c:pt>
                <c:pt idx="951">
                  <c:v>463</c:v>
                </c:pt>
                <c:pt idx="952">
                  <c:v>463</c:v>
                </c:pt>
                <c:pt idx="953">
                  <c:v>463</c:v>
                </c:pt>
                <c:pt idx="954">
                  <c:v>463</c:v>
                </c:pt>
                <c:pt idx="955">
                  <c:v>463</c:v>
                </c:pt>
                <c:pt idx="956">
                  <c:v>463</c:v>
                </c:pt>
                <c:pt idx="957">
                  <c:v>463</c:v>
                </c:pt>
                <c:pt idx="958">
                  <c:v>463</c:v>
                </c:pt>
                <c:pt idx="959">
                  <c:v>463</c:v>
                </c:pt>
                <c:pt idx="960">
                  <c:v>463</c:v>
                </c:pt>
                <c:pt idx="961">
                  <c:v>464</c:v>
                </c:pt>
                <c:pt idx="962">
                  <c:v>464</c:v>
                </c:pt>
                <c:pt idx="963">
                  <c:v>464</c:v>
                </c:pt>
                <c:pt idx="964">
                  <c:v>464</c:v>
                </c:pt>
                <c:pt idx="965">
                  <c:v>464</c:v>
                </c:pt>
                <c:pt idx="966">
                  <c:v>464</c:v>
                </c:pt>
                <c:pt idx="967">
                  <c:v>465</c:v>
                </c:pt>
                <c:pt idx="968">
                  <c:v>465</c:v>
                </c:pt>
                <c:pt idx="969">
                  <c:v>465</c:v>
                </c:pt>
                <c:pt idx="970">
                  <c:v>466</c:v>
                </c:pt>
                <c:pt idx="971">
                  <c:v>466</c:v>
                </c:pt>
                <c:pt idx="972">
                  <c:v>466</c:v>
                </c:pt>
                <c:pt idx="973">
                  <c:v>466</c:v>
                </c:pt>
                <c:pt idx="974">
                  <c:v>466</c:v>
                </c:pt>
                <c:pt idx="975">
                  <c:v>467</c:v>
                </c:pt>
                <c:pt idx="976">
                  <c:v>468</c:v>
                </c:pt>
                <c:pt idx="977">
                  <c:v>469</c:v>
                </c:pt>
                <c:pt idx="978">
                  <c:v>470</c:v>
                </c:pt>
                <c:pt idx="979">
                  <c:v>470</c:v>
                </c:pt>
                <c:pt idx="980">
                  <c:v>470</c:v>
                </c:pt>
                <c:pt idx="981">
                  <c:v>470</c:v>
                </c:pt>
                <c:pt idx="982">
                  <c:v>471</c:v>
                </c:pt>
                <c:pt idx="983">
                  <c:v>471</c:v>
                </c:pt>
                <c:pt idx="984">
                  <c:v>471</c:v>
                </c:pt>
                <c:pt idx="985">
                  <c:v>472</c:v>
                </c:pt>
                <c:pt idx="986">
                  <c:v>472</c:v>
                </c:pt>
                <c:pt idx="987">
                  <c:v>472</c:v>
                </c:pt>
                <c:pt idx="988">
                  <c:v>473</c:v>
                </c:pt>
                <c:pt idx="989">
                  <c:v>474</c:v>
                </c:pt>
                <c:pt idx="990">
                  <c:v>475</c:v>
                </c:pt>
                <c:pt idx="991">
                  <c:v>476</c:v>
                </c:pt>
                <c:pt idx="992">
                  <c:v>477</c:v>
                </c:pt>
                <c:pt idx="993">
                  <c:v>478</c:v>
                </c:pt>
                <c:pt idx="994">
                  <c:v>479</c:v>
                </c:pt>
                <c:pt idx="995">
                  <c:v>480</c:v>
                </c:pt>
                <c:pt idx="996">
                  <c:v>480</c:v>
                </c:pt>
                <c:pt idx="997">
                  <c:v>481</c:v>
                </c:pt>
                <c:pt idx="998">
                  <c:v>482</c:v>
                </c:pt>
                <c:pt idx="999">
                  <c:v>483</c:v>
                </c:pt>
                <c:pt idx="1000">
                  <c:v>483</c:v>
                </c:pt>
                <c:pt idx="1001">
                  <c:v>483</c:v>
                </c:pt>
                <c:pt idx="1002">
                  <c:v>484</c:v>
                </c:pt>
                <c:pt idx="1003">
                  <c:v>484</c:v>
                </c:pt>
                <c:pt idx="1004">
                  <c:v>484</c:v>
                </c:pt>
                <c:pt idx="1005">
                  <c:v>484</c:v>
                </c:pt>
                <c:pt idx="1006">
                  <c:v>485</c:v>
                </c:pt>
                <c:pt idx="1007">
                  <c:v>485</c:v>
                </c:pt>
                <c:pt idx="1008">
                  <c:v>485</c:v>
                </c:pt>
                <c:pt idx="1009">
                  <c:v>485</c:v>
                </c:pt>
                <c:pt idx="1010">
                  <c:v>486</c:v>
                </c:pt>
                <c:pt idx="1011">
                  <c:v>486</c:v>
                </c:pt>
                <c:pt idx="1012">
                  <c:v>486</c:v>
                </c:pt>
                <c:pt idx="1013">
                  <c:v>486</c:v>
                </c:pt>
                <c:pt idx="1014">
                  <c:v>487</c:v>
                </c:pt>
                <c:pt idx="1015">
                  <c:v>488</c:v>
                </c:pt>
                <c:pt idx="1016">
                  <c:v>488</c:v>
                </c:pt>
                <c:pt idx="1017">
                  <c:v>489</c:v>
                </c:pt>
                <c:pt idx="1018">
                  <c:v>489</c:v>
                </c:pt>
                <c:pt idx="1019">
                  <c:v>489</c:v>
                </c:pt>
                <c:pt idx="1020">
                  <c:v>489</c:v>
                </c:pt>
                <c:pt idx="1021">
                  <c:v>489</c:v>
                </c:pt>
                <c:pt idx="1022">
                  <c:v>489</c:v>
                </c:pt>
                <c:pt idx="1023">
                  <c:v>490</c:v>
                </c:pt>
                <c:pt idx="1024">
                  <c:v>490</c:v>
                </c:pt>
                <c:pt idx="1025">
                  <c:v>491</c:v>
                </c:pt>
                <c:pt idx="1026">
                  <c:v>492</c:v>
                </c:pt>
                <c:pt idx="1027">
                  <c:v>492</c:v>
                </c:pt>
                <c:pt idx="1028">
                  <c:v>492</c:v>
                </c:pt>
                <c:pt idx="1029">
                  <c:v>493</c:v>
                </c:pt>
                <c:pt idx="1030">
                  <c:v>494</c:v>
                </c:pt>
                <c:pt idx="1031">
                  <c:v>495</c:v>
                </c:pt>
                <c:pt idx="1032">
                  <c:v>496</c:v>
                </c:pt>
                <c:pt idx="1033">
                  <c:v>497</c:v>
                </c:pt>
                <c:pt idx="1034">
                  <c:v>498</c:v>
                </c:pt>
                <c:pt idx="1035">
                  <c:v>499</c:v>
                </c:pt>
                <c:pt idx="1036">
                  <c:v>500</c:v>
                </c:pt>
                <c:pt idx="1037">
                  <c:v>501</c:v>
                </c:pt>
                <c:pt idx="1038">
                  <c:v>502</c:v>
                </c:pt>
                <c:pt idx="1039">
                  <c:v>502</c:v>
                </c:pt>
                <c:pt idx="1040">
                  <c:v>503</c:v>
                </c:pt>
                <c:pt idx="1041">
                  <c:v>504</c:v>
                </c:pt>
                <c:pt idx="1042">
                  <c:v>504</c:v>
                </c:pt>
                <c:pt idx="1043">
                  <c:v>504</c:v>
                </c:pt>
                <c:pt idx="1044">
                  <c:v>504</c:v>
                </c:pt>
                <c:pt idx="1045">
                  <c:v>505</c:v>
                </c:pt>
                <c:pt idx="1046">
                  <c:v>506</c:v>
                </c:pt>
                <c:pt idx="1047">
                  <c:v>507</c:v>
                </c:pt>
                <c:pt idx="1048">
                  <c:v>508</c:v>
                </c:pt>
                <c:pt idx="1049">
                  <c:v>509</c:v>
                </c:pt>
                <c:pt idx="1050">
                  <c:v>510</c:v>
                </c:pt>
                <c:pt idx="1051">
                  <c:v>511</c:v>
                </c:pt>
                <c:pt idx="1052">
                  <c:v>512</c:v>
                </c:pt>
                <c:pt idx="1053">
                  <c:v>513</c:v>
                </c:pt>
                <c:pt idx="1054">
                  <c:v>514</c:v>
                </c:pt>
                <c:pt idx="1055">
                  <c:v>515</c:v>
                </c:pt>
                <c:pt idx="1056">
                  <c:v>516</c:v>
                </c:pt>
                <c:pt idx="1057">
                  <c:v>517</c:v>
                </c:pt>
                <c:pt idx="1058">
                  <c:v>518</c:v>
                </c:pt>
                <c:pt idx="1059">
                  <c:v>519</c:v>
                </c:pt>
                <c:pt idx="1060">
                  <c:v>520</c:v>
                </c:pt>
                <c:pt idx="1061">
                  <c:v>521</c:v>
                </c:pt>
                <c:pt idx="1062">
                  <c:v>522</c:v>
                </c:pt>
                <c:pt idx="1063">
                  <c:v>523</c:v>
                </c:pt>
                <c:pt idx="1064">
                  <c:v>524</c:v>
                </c:pt>
                <c:pt idx="1065">
                  <c:v>525</c:v>
                </c:pt>
                <c:pt idx="1066">
                  <c:v>526</c:v>
                </c:pt>
                <c:pt idx="1067">
                  <c:v>527</c:v>
                </c:pt>
                <c:pt idx="1068">
                  <c:v>527</c:v>
                </c:pt>
                <c:pt idx="1069">
                  <c:v>527</c:v>
                </c:pt>
                <c:pt idx="1070">
                  <c:v>527</c:v>
                </c:pt>
                <c:pt idx="1071">
                  <c:v>527</c:v>
                </c:pt>
                <c:pt idx="1072">
                  <c:v>527</c:v>
                </c:pt>
                <c:pt idx="1073">
                  <c:v>527</c:v>
                </c:pt>
                <c:pt idx="1074">
                  <c:v>527</c:v>
                </c:pt>
                <c:pt idx="1075">
                  <c:v>528</c:v>
                </c:pt>
                <c:pt idx="1076">
                  <c:v>529</c:v>
                </c:pt>
                <c:pt idx="1077">
                  <c:v>530</c:v>
                </c:pt>
                <c:pt idx="1078">
                  <c:v>530</c:v>
                </c:pt>
                <c:pt idx="1079">
                  <c:v>530</c:v>
                </c:pt>
                <c:pt idx="1080">
                  <c:v>531</c:v>
                </c:pt>
                <c:pt idx="1081">
                  <c:v>531</c:v>
                </c:pt>
                <c:pt idx="1082">
                  <c:v>532</c:v>
                </c:pt>
                <c:pt idx="1083">
                  <c:v>532</c:v>
                </c:pt>
                <c:pt idx="1084">
                  <c:v>532</c:v>
                </c:pt>
                <c:pt idx="1085">
                  <c:v>533</c:v>
                </c:pt>
                <c:pt idx="1086">
                  <c:v>533</c:v>
                </c:pt>
                <c:pt idx="1087">
                  <c:v>533</c:v>
                </c:pt>
                <c:pt idx="1088">
                  <c:v>534</c:v>
                </c:pt>
                <c:pt idx="1089">
                  <c:v>534</c:v>
                </c:pt>
                <c:pt idx="1090">
                  <c:v>534</c:v>
                </c:pt>
                <c:pt idx="1091">
                  <c:v>534</c:v>
                </c:pt>
                <c:pt idx="1092">
                  <c:v>535</c:v>
                </c:pt>
                <c:pt idx="1093">
                  <c:v>536</c:v>
                </c:pt>
                <c:pt idx="1094">
                  <c:v>537</c:v>
                </c:pt>
                <c:pt idx="1095">
                  <c:v>538</c:v>
                </c:pt>
                <c:pt idx="1096">
                  <c:v>539</c:v>
                </c:pt>
                <c:pt idx="1097">
                  <c:v>539</c:v>
                </c:pt>
                <c:pt idx="1098">
                  <c:v>540</c:v>
                </c:pt>
                <c:pt idx="1099">
                  <c:v>541</c:v>
                </c:pt>
                <c:pt idx="1100">
                  <c:v>541</c:v>
                </c:pt>
                <c:pt idx="1101">
                  <c:v>541</c:v>
                </c:pt>
                <c:pt idx="1102">
                  <c:v>542</c:v>
                </c:pt>
                <c:pt idx="1103">
                  <c:v>543</c:v>
                </c:pt>
                <c:pt idx="1104">
                  <c:v>544</c:v>
                </c:pt>
                <c:pt idx="1105">
                  <c:v>544</c:v>
                </c:pt>
                <c:pt idx="1106">
                  <c:v>545</c:v>
                </c:pt>
                <c:pt idx="1107">
                  <c:v>546</c:v>
                </c:pt>
                <c:pt idx="1108">
                  <c:v>546</c:v>
                </c:pt>
                <c:pt idx="1109">
                  <c:v>546</c:v>
                </c:pt>
                <c:pt idx="1110">
                  <c:v>547</c:v>
                </c:pt>
                <c:pt idx="1111">
                  <c:v>548</c:v>
                </c:pt>
                <c:pt idx="1112">
                  <c:v>549</c:v>
                </c:pt>
                <c:pt idx="1113">
                  <c:v>550</c:v>
                </c:pt>
                <c:pt idx="1114">
                  <c:v>551</c:v>
                </c:pt>
                <c:pt idx="1115">
                  <c:v>551</c:v>
                </c:pt>
                <c:pt idx="1116">
                  <c:v>552</c:v>
                </c:pt>
                <c:pt idx="1117">
                  <c:v>553</c:v>
                </c:pt>
                <c:pt idx="1118">
                  <c:v>554</c:v>
                </c:pt>
                <c:pt idx="1119">
                  <c:v>554</c:v>
                </c:pt>
                <c:pt idx="1120">
                  <c:v>554</c:v>
                </c:pt>
                <c:pt idx="1121">
                  <c:v>555</c:v>
                </c:pt>
                <c:pt idx="1122">
                  <c:v>556</c:v>
                </c:pt>
                <c:pt idx="1123">
                  <c:v>557</c:v>
                </c:pt>
                <c:pt idx="1124">
                  <c:v>558</c:v>
                </c:pt>
                <c:pt idx="1125">
                  <c:v>558</c:v>
                </c:pt>
                <c:pt idx="1126">
                  <c:v>558</c:v>
                </c:pt>
                <c:pt idx="1127">
                  <c:v>559</c:v>
                </c:pt>
                <c:pt idx="1128">
                  <c:v>559</c:v>
                </c:pt>
                <c:pt idx="1129">
                  <c:v>560</c:v>
                </c:pt>
                <c:pt idx="1130">
                  <c:v>561</c:v>
                </c:pt>
                <c:pt idx="1131">
                  <c:v>561</c:v>
                </c:pt>
                <c:pt idx="1132">
                  <c:v>561</c:v>
                </c:pt>
                <c:pt idx="1133">
                  <c:v>561</c:v>
                </c:pt>
                <c:pt idx="1134">
                  <c:v>561</c:v>
                </c:pt>
                <c:pt idx="1135">
                  <c:v>562</c:v>
                </c:pt>
                <c:pt idx="1136">
                  <c:v>563</c:v>
                </c:pt>
                <c:pt idx="1137">
                  <c:v>564</c:v>
                </c:pt>
                <c:pt idx="1138">
                  <c:v>565</c:v>
                </c:pt>
                <c:pt idx="1139">
                  <c:v>566</c:v>
                </c:pt>
                <c:pt idx="1140">
                  <c:v>566</c:v>
                </c:pt>
                <c:pt idx="1141">
                  <c:v>566</c:v>
                </c:pt>
                <c:pt idx="1142">
                  <c:v>567</c:v>
                </c:pt>
                <c:pt idx="1143">
                  <c:v>567</c:v>
                </c:pt>
                <c:pt idx="1144">
                  <c:v>568</c:v>
                </c:pt>
                <c:pt idx="1145">
                  <c:v>568</c:v>
                </c:pt>
                <c:pt idx="1146">
                  <c:v>568</c:v>
                </c:pt>
                <c:pt idx="1147">
                  <c:v>568</c:v>
                </c:pt>
                <c:pt idx="1148">
                  <c:v>569</c:v>
                </c:pt>
                <c:pt idx="1149">
                  <c:v>569</c:v>
                </c:pt>
                <c:pt idx="1150">
                  <c:v>570</c:v>
                </c:pt>
                <c:pt idx="1151">
                  <c:v>571</c:v>
                </c:pt>
                <c:pt idx="1152">
                  <c:v>571</c:v>
                </c:pt>
                <c:pt idx="1153">
                  <c:v>572</c:v>
                </c:pt>
                <c:pt idx="1154">
                  <c:v>573</c:v>
                </c:pt>
                <c:pt idx="1155">
                  <c:v>574</c:v>
                </c:pt>
                <c:pt idx="1156">
                  <c:v>575</c:v>
                </c:pt>
                <c:pt idx="1157">
                  <c:v>576</c:v>
                </c:pt>
                <c:pt idx="1158">
                  <c:v>577</c:v>
                </c:pt>
                <c:pt idx="1159">
                  <c:v>578</c:v>
                </c:pt>
                <c:pt idx="1160">
                  <c:v>578</c:v>
                </c:pt>
                <c:pt idx="1161">
                  <c:v>579</c:v>
                </c:pt>
                <c:pt idx="1162">
                  <c:v>580</c:v>
                </c:pt>
                <c:pt idx="1163">
                  <c:v>581</c:v>
                </c:pt>
                <c:pt idx="1164">
                  <c:v>582</c:v>
                </c:pt>
                <c:pt idx="1165">
                  <c:v>582</c:v>
                </c:pt>
                <c:pt idx="1166">
                  <c:v>583</c:v>
                </c:pt>
                <c:pt idx="1167">
                  <c:v>583</c:v>
                </c:pt>
                <c:pt idx="1168">
                  <c:v>583</c:v>
                </c:pt>
                <c:pt idx="1169">
                  <c:v>583</c:v>
                </c:pt>
                <c:pt idx="1170">
                  <c:v>583</c:v>
                </c:pt>
                <c:pt idx="1171">
                  <c:v>584</c:v>
                </c:pt>
                <c:pt idx="1172">
                  <c:v>584</c:v>
                </c:pt>
                <c:pt idx="1173">
                  <c:v>585</c:v>
                </c:pt>
                <c:pt idx="1174">
                  <c:v>585</c:v>
                </c:pt>
                <c:pt idx="1175">
                  <c:v>586</c:v>
                </c:pt>
                <c:pt idx="1176">
                  <c:v>587</c:v>
                </c:pt>
                <c:pt idx="1177">
                  <c:v>588</c:v>
                </c:pt>
                <c:pt idx="1178">
                  <c:v>588</c:v>
                </c:pt>
                <c:pt idx="1179">
                  <c:v>589</c:v>
                </c:pt>
                <c:pt idx="1180">
                  <c:v>589</c:v>
                </c:pt>
                <c:pt idx="1181">
                  <c:v>589</c:v>
                </c:pt>
                <c:pt idx="1182">
                  <c:v>589</c:v>
                </c:pt>
                <c:pt idx="1183">
                  <c:v>589</c:v>
                </c:pt>
                <c:pt idx="1184">
                  <c:v>589</c:v>
                </c:pt>
                <c:pt idx="1185">
                  <c:v>589</c:v>
                </c:pt>
                <c:pt idx="1186">
                  <c:v>589</c:v>
                </c:pt>
                <c:pt idx="1187">
                  <c:v>589</c:v>
                </c:pt>
                <c:pt idx="1188">
                  <c:v>590</c:v>
                </c:pt>
                <c:pt idx="1189">
                  <c:v>591</c:v>
                </c:pt>
                <c:pt idx="1190">
                  <c:v>591</c:v>
                </c:pt>
                <c:pt idx="1191">
                  <c:v>592</c:v>
                </c:pt>
                <c:pt idx="1192">
                  <c:v>592</c:v>
                </c:pt>
                <c:pt idx="1193">
                  <c:v>592</c:v>
                </c:pt>
                <c:pt idx="1194">
                  <c:v>593</c:v>
                </c:pt>
                <c:pt idx="1195">
                  <c:v>594</c:v>
                </c:pt>
                <c:pt idx="1196">
                  <c:v>595</c:v>
                </c:pt>
                <c:pt idx="1197">
                  <c:v>596</c:v>
                </c:pt>
                <c:pt idx="1198">
                  <c:v>596</c:v>
                </c:pt>
                <c:pt idx="1199">
                  <c:v>596</c:v>
                </c:pt>
                <c:pt idx="1200">
                  <c:v>596</c:v>
                </c:pt>
                <c:pt idx="1201">
                  <c:v>597</c:v>
                </c:pt>
                <c:pt idx="1202">
                  <c:v>598</c:v>
                </c:pt>
                <c:pt idx="1203">
                  <c:v>598</c:v>
                </c:pt>
                <c:pt idx="1204">
                  <c:v>599</c:v>
                </c:pt>
                <c:pt idx="1205">
                  <c:v>600</c:v>
                </c:pt>
                <c:pt idx="1206">
                  <c:v>600</c:v>
                </c:pt>
                <c:pt idx="1207">
                  <c:v>600</c:v>
                </c:pt>
                <c:pt idx="1208">
                  <c:v>600</c:v>
                </c:pt>
                <c:pt idx="1209">
                  <c:v>601</c:v>
                </c:pt>
                <c:pt idx="1210">
                  <c:v>602</c:v>
                </c:pt>
                <c:pt idx="1211">
                  <c:v>603</c:v>
                </c:pt>
                <c:pt idx="1212">
                  <c:v>603</c:v>
                </c:pt>
                <c:pt idx="1213">
                  <c:v>604</c:v>
                </c:pt>
                <c:pt idx="1214">
                  <c:v>604</c:v>
                </c:pt>
                <c:pt idx="1215">
                  <c:v>605</c:v>
                </c:pt>
                <c:pt idx="1216">
                  <c:v>606</c:v>
                </c:pt>
                <c:pt idx="1217">
                  <c:v>606</c:v>
                </c:pt>
                <c:pt idx="1218">
                  <c:v>607</c:v>
                </c:pt>
                <c:pt idx="1219">
                  <c:v>607</c:v>
                </c:pt>
                <c:pt idx="1220">
                  <c:v>608</c:v>
                </c:pt>
                <c:pt idx="1221">
                  <c:v>609</c:v>
                </c:pt>
                <c:pt idx="1222">
                  <c:v>610</c:v>
                </c:pt>
                <c:pt idx="1223">
                  <c:v>610</c:v>
                </c:pt>
                <c:pt idx="1224">
                  <c:v>611</c:v>
                </c:pt>
                <c:pt idx="1225">
                  <c:v>611</c:v>
                </c:pt>
                <c:pt idx="1226">
                  <c:v>611</c:v>
                </c:pt>
                <c:pt idx="1227">
                  <c:v>611</c:v>
                </c:pt>
                <c:pt idx="1228">
                  <c:v>612</c:v>
                </c:pt>
                <c:pt idx="1229">
                  <c:v>613</c:v>
                </c:pt>
                <c:pt idx="1230">
                  <c:v>613</c:v>
                </c:pt>
                <c:pt idx="1231">
                  <c:v>613</c:v>
                </c:pt>
                <c:pt idx="1232">
                  <c:v>613</c:v>
                </c:pt>
                <c:pt idx="1233">
                  <c:v>614</c:v>
                </c:pt>
                <c:pt idx="1234">
                  <c:v>614</c:v>
                </c:pt>
                <c:pt idx="1235">
                  <c:v>614</c:v>
                </c:pt>
                <c:pt idx="1236">
                  <c:v>614</c:v>
                </c:pt>
                <c:pt idx="1237">
                  <c:v>614</c:v>
                </c:pt>
                <c:pt idx="1238">
                  <c:v>614</c:v>
                </c:pt>
                <c:pt idx="1239">
                  <c:v>615</c:v>
                </c:pt>
                <c:pt idx="1240">
                  <c:v>615</c:v>
                </c:pt>
                <c:pt idx="1241">
                  <c:v>615</c:v>
                </c:pt>
                <c:pt idx="1242">
                  <c:v>615</c:v>
                </c:pt>
                <c:pt idx="1243">
                  <c:v>615</c:v>
                </c:pt>
                <c:pt idx="1244">
                  <c:v>615</c:v>
                </c:pt>
                <c:pt idx="1245">
                  <c:v>615</c:v>
                </c:pt>
                <c:pt idx="1246">
                  <c:v>615</c:v>
                </c:pt>
                <c:pt idx="1247">
                  <c:v>615</c:v>
                </c:pt>
                <c:pt idx="1248">
                  <c:v>615</c:v>
                </c:pt>
                <c:pt idx="1249">
                  <c:v>615</c:v>
                </c:pt>
                <c:pt idx="1250">
                  <c:v>616</c:v>
                </c:pt>
                <c:pt idx="1251">
                  <c:v>616</c:v>
                </c:pt>
                <c:pt idx="1252">
                  <c:v>617</c:v>
                </c:pt>
                <c:pt idx="1253">
                  <c:v>618</c:v>
                </c:pt>
                <c:pt idx="1254">
                  <c:v>618</c:v>
                </c:pt>
                <c:pt idx="1255">
                  <c:v>618</c:v>
                </c:pt>
                <c:pt idx="1256">
                  <c:v>618</c:v>
                </c:pt>
                <c:pt idx="1257">
                  <c:v>619</c:v>
                </c:pt>
                <c:pt idx="1258">
                  <c:v>619</c:v>
                </c:pt>
                <c:pt idx="1259">
                  <c:v>619</c:v>
                </c:pt>
                <c:pt idx="1260">
                  <c:v>619</c:v>
                </c:pt>
                <c:pt idx="1261">
                  <c:v>619</c:v>
                </c:pt>
                <c:pt idx="1262">
                  <c:v>619</c:v>
                </c:pt>
                <c:pt idx="1263">
                  <c:v>619</c:v>
                </c:pt>
                <c:pt idx="1264">
                  <c:v>619</c:v>
                </c:pt>
                <c:pt idx="1265">
                  <c:v>619</c:v>
                </c:pt>
                <c:pt idx="1266">
                  <c:v>619</c:v>
                </c:pt>
                <c:pt idx="1267">
                  <c:v>619</c:v>
                </c:pt>
                <c:pt idx="1268">
                  <c:v>619</c:v>
                </c:pt>
                <c:pt idx="1269">
                  <c:v>620</c:v>
                </c:pt>
                <c:pt idx="1270">
                  <c:v>621</c:v>
                </c:pt>
                <c:pt idx="1271">
                  <c:v>621</c:v>
                </c:pt>
                <c:pt idx="1272">
                  <c:v>621</c:v>
                </c:pt>
                <c:pt idx="1273">
                  <c:v>621</c:v>
                </c:pt>
                <c:pt idx="1274">
                  <c:v>621</c:v>
                </c:pt>
                <c:pt idx="1275">
                  <c:v>621</c:v>
                </c:pt>
                <c:pt idx="1276">
                  <c:v>622</c:v>
                </c:pt>
                <c:pt idx="1277">
                  <c:v>623</c:v>
                </c:pt>
                <c:pt idx="1278">
                  <c:v>623</c:v>
                </c:pt>
                <c:pt idx="1279">
                  <c:v>623</c:v>
                </c:pt>
                <c:pt idx="1280">
                  <c:v>623</c:v>
                </c:pt>
                <c:pt idx="1281">
                  <c:v>624</c:v>
                </c:pt>
                <c:pt idx="1282">
                  <c:v>625</c:v>
                </c:pt>
                <c:pt idx="1283">
                  <c:v>626</c:v>
                </c:pt>
                <c:pt idx="1284">
                  <c:v>627</c:v>
                </c:pt>
                <c:pt idx="1285">
                  <c:v>628</c:v>
                </c:pt>
                <c:pt idx="1286">
                  <c:v>629</c:v>
                </c:pt>
                <c:pt idx="1287">
                  <c:v>630</c:v>
                </c:pt>
                <c:pt idx="1288">
                  <c:v>631</c:v>
                </c:pt>
                <c:pt idx="1289">
                  <c:v>632</c:v>
                </c:pt>
                <c:pt idx="1290">
                  <c:v>633</c:v>
                </c:pt>
                <c:pt idx="1291">
                  <c:v>634</c:v>
                </c:pt>
                <c:pt idx="1292">
                  <c:v>635</c:v>
                </c:pt>
                <c:pt idx="1293">
                  <c:v>636</c:v>
                </c:pt>
                <c:pt idx="1294">
                  <c:v>636</c:v>
                </c:pt>
                <c:pt idx="1295">
                  <c:v>636</c:v>
                </c:pt>
                <c:pt idx="1296">
                  <c:v>636</c:v>
                </c:pt>
                <c:pt idx="1297">
                  <c:v>636</c:v>
                </c:pt>
                <c:pt idx="1298">
                  <c:v>636</c:v>
                </c:pt>
                <c:pt idx="1299">
                  <c:v>636</c:v>
                </c:pt>
                <c:pt idx="1300">
                  <c:v>636</c:v>
                </c:pt>
                <c:pt idx="1301">
                  <c:v>636</c:v>
                </c:pt>
                <c:pt idx="1302">
                  <c:v>636</c:v>
                </c:pt>
                <c:pt idx="1303">
                  <c:v>637</c:v>
                </c:pt>
                <c:pt idx="1304">
                  <c:v>637</c:v>
                </c:pt>
                <c:pt idx="1305">
                  <c:v>637</c:v>
                </c:pt>
                <c:pt idx="1306">
                  <c:v>637</c:v>
                </c:pt>
                <c:pt idx="1307">
                  <c:v>638</c:v>
                </c:pt>
                <c:pt idx="1308">
                  <c:v>639</c:v>
                </c:pt>
                <c:pt idx="1309">
                  <c:v>639</c:v>
                </c:pt>
                <c:pt idx="1310">
                  <c:v>639</c:v>
                </c:pt>
                <c:pt idx="1311">
                  <c:v>639</c:v>
                </c:pt>
                <c:pt idx="1312">
                  <c:v>639</c:v>
                </c:pt>
                <c:pt idx="1313">
                  <c:v>639</c:v>
                </c:pt>
                <c:pt idx="1314">
                  <c:v>639</c:v>
                </c:pt>
                <c:pt idx="1315">
                  <c:v>639</c:v>
                </c:pt>
                <c:pt idx="1316">
                  <c:v>639</c:v>
                </c:pt>
                <c:pt idx="1317">
                  <c:v>639</c:v>
                </c:pt>
                <c:pt idx="1318">
                  <c:v>639</c:v>
                </c:pt>
                <c:pt idx="1319">
                  <c:v>639</c:v>
                </c:pt>
                <c:pt idx="1320">
                  <c:v>639</c:v>
                </c:pt>
                <c:pt idx="1321">
                  <c:v>639</c:v>
                </c:pt>
                <c:pt idx="1322">
                  <c:v>639</c:v>
                </c:pt>
                <c:pt idx="1323">
                  <c:v>639</c:v>
                </c:pt>
                <c:pt idx="1324">
                  <c:v>639</c:v>
                </c:pt>
                <c:pt idx="1325">
                  <c:v>639</c:v>
                </c:pt>
                <c:pt idx="1326">
                  <c:v>639</c:v>
                </c:pt>
                <c:pt idx="1327">
                  <c:v>639</c:v>
                </c:pt>
                <c:pt idx="1328">
                  <c:v>639</c:v>
                </c:pt>
                <c:pt idx="1329">
                  <c:v>639</c:v>
                </c:pt>
                <c:pt idx="1330">
                  <c:v>639</c:v>
                </c:pt>
                <c:pt idx="1331">
                  <c:v>639</c:v>
                </c:pt>
                <c:pt idx="1332">
                  <c:v>639</c:v>
                </c:pt>
                <c:pt idx="1333">
                  <c:v>640</c:v>
                </c:pt>
                <c:pt idx="1334">
                  <c:v>641</c:v>
                </c:pt>
                <c:pt idx="1335">
                  <c:v>642</c:v>
                </c:pt>
                <c:pt idx="1336">
                  <c:v>643</c:v>
                </c:pt>
                <c:pt idx="1337">
                  <c:v>643</c:v>
                </c:pt>
                <c:pt idx="1338">
                  <c:v>643</c:v>
                </c:pt>
                <c:pt idx="1339">
                  <c:v>643</c:v>
                </c:pt>
                <c:pt idx="1340">
                  <c:v>644</c:v>
                </c:pt>
                <c:pt idx="1341">
                  <c:v>644</c:v>
                </c:pt>
                <c:pt idx="1342">
                  <c:v>644</c:v>
                </c:pt>
                <c:pt idx="1343">
                  <c:v>644</c:v>
                </c:pt>
                <c:pt idx="1344">
                  <c:v>645</c:v>
                </c:pt>
                <c:pt idx="1345">
                  <c:v>646</c:v>
                </c:pt>
                <c:pt idx="1346">
                  <c:v>647</c:v>
                </c:pt>
                <c:pt idx="1347">
                  <c:v>647</c:v>
                </c:pt>
                <c:pt idx="1348">
                  <c:v>647</c:v>
                </c:pt>
                <c:pt idx="1349">
                  <c:v>648</c:v>
                </c:pt>
                <c:pt idx="1350">
                  <c:v>648</c:v>
                </c:pt>
                <c:pt idx="1351">
                  <c:v>648</c:v>
                </c:pt>
                <c:pt idx="1352">
                  <c:v>648</c:v>
                </c:pt>
                <c:pt idx="1353">
                  <c:v>648</c:v>
                </c:pt>
                <c:pt idx="1354">
                  <c:v>648</c:v>
                </c:pt>
                <c:pt idx="1355">
                  <c:v>649</c:v>
                </c:pt>
                <c:pt idx="1356">
                  <c:v>650</c:v>
                </c:pt>
                <c:pt idx="1357">
                  <c:v>651</c:v>
                </c:pt>
                <c:pt idx="1358">
                  <c:v>652</c:v>
                </c:pt>
                <c:pt idx="1359">
                  <c:v>653</c:v>
                </c:pt>
                <c:pt idx="1360">
                  <c:v>654</c:v>
                </c:pt>
                <c:pt idx="1361">
                  <c:v>655</c:v>
                </c:pt>
                <c:pt idx="1362">
                  <c:v>656</c:v>
                </c:pt>
                <c:pt idx="1363">
                  <c:v>657</c:v>
                </c:pt>
                <c:pt idx="1364">
                  <c:v>658</c:v>
                </c:pt>
                <c:pt idx="1365">
                  <c:v>659</c:v>
                </c:pt>
                <c:pt idx="1366">
                  <c:v>660</c:v>
                </c:pt>
                <c:pt idx="1367">
                  <c:v>660</c:v>
                </c:pt>
                <c:pt idx="1368">
                  <c:v>660</c:v>
                </c:pt>
                <c:pt idx="1369">
                  <c:v>661</c:v>
                </c:pt>
                <c:pt idx="1370">
                  <c:v>662</c:v>
                </c:pt>
                <c:pt idx="1371">
                  <c:v>662</c:v>
                </c:pt>
                <c:pt idx="1372">
                  <c:v>662</c:v>
                </c:pt>
                <c:pt idx="1373">
                  <c:v>663</c:v>
                </c:pt>
                <c:pt idx="1374">
                  <c:v>664</c:v>
                </c:pt>
                <c:pt idx="1375">
                  <c:v>665</c:v>
                </c:pt>
                <c:pt idx="1376">
                  <c:v>666</c:v>
                </c:pt>
                <c:pt idx="1377">
                  <c:v>666</c:v>
                </c:pt>
                <c:pt idx="1378">
                  <c:v>666</c:v>
                </c:pt>
                <c:pt idx="1379">
                  <c:v>667</c:v>
                </c:pt>
                <c:pt idx="1380">
                  <c:v>668</c:v>
                </c:pt>
                <c:pt idx="1381">
                  <c:v>669</c:v>
                </c:pt>
                <c:pt idx="1382">
                  <c:v>670</c:v>
                </c:pt>
                <c:pt idx="1383">
                  <c:v>671</c:v>
                </c:pt>
                <c:pt idx="1384">
                  <c:v>671</c:v>
                </c:pt>
                <c:pt idx="1385">
                  <c:v>671</c:v>
                </c:pt>
                <c:pt idx="1386">
                  <c:v>672</c:v>
                </c:pt>
                <c:pt idx="1387">
                  <c:v>673</c:v>
                </c:pt>
                <c:pt idx="1388">
                  <c:v>674</c:v>
                </c:pt>
                <c:pt idx="1389">
                  <c:v>675</c:v>
                </c:pt>
                <c:pt idx="1390">
                  <c:v>676</c:v>
                </c:pt>
                <c:pt idx="1391">
                  <c:v>677</c:v>
                </c:pt>
                <c:pt idx="1392">
                  <c:v>677</c:v>
                </c:pt>
                <c:pt idx="1393">
                  <c:v>678</c:v>
                </c:pt>
                <c:pt idx="1394">
                  <c:v>679</c:v>
                </c:pt>
                <c:pt idx="1395">
                  <c:v>680</c:v>
                </c:pt>
                <c:pt idx="1396">
                  <c:v>680</c:v>
                </c:pt>
                <c:pt idx="1397">
                  <c:v>680</c:v>
                </c:pt>
                <c:pt idx="1398">
                  <c:v>680</c:v>
                </c:pt>
                <c:pt idx="1399">
                  <c:v>681</c:v>
                </c:pt>
                <c:pt idx="1400">
                  <c:v>682</c:v>
                </c:pt>
                <c:pt idx="1401">
                  <c:v>682</c:v>
                </c:pt>
                <c:pt idx="1402">
                  <c:v>683</c:v>
                </c:pt>
                <c:pt idx="1403">
                  <c:v>683</c:v>
                </c:pt>
                <c:pt idx="1404">
                  <c:v>684</c:v>
                </c:pt>
                <c:pt idx="1405">
                  <c:v>684</c:v>
                </c:pt>
                <c:pt idx="1406">
                  <c:v>684</c:v>
                </c:pt>
                <c:pt idx="1407">
                  <c:v>685</c:v>
                </c:pt>
                <c:pt idx="1408">
                  <c:v>685</c:v>
                </c:pt>
                <c:pt idx="1409">
                  <c:v>686</c:v>
                </c:pt>
                <c:pt idx="1410">
                  <c:v>686</c:v>
                </c:pt>
                <c:pt idx="1411">
                  <c:v>687</c:v>
                </c:pt>
                <c:pt idx="1412">
                  <c:v>687</c:v>
                </c:pt>
                <c:pt idx="1413">
                  <c:v>687</c:v>
                </c:pt>
                <c:pt idx="1414">
                  <c:v>687</c:v>
                </c:pt>
                <c:pt idx="1415">
                  <c:v>688</c:v>
                </c:pt>
                <c:pt idx="1416">
                  <c:v>688</c:v>
                </c:pt>
                <c:pt idx="1417">
                  <c:v>688</c:v>
                </c:pt>
                <c:pt idx="1418">
                  <c:v>688</c:v>
                </c:pt>
                <c:pt idx="1419">
                  <c:v>688</c:v>
                </c:pt>
                <c:pt idx="1420">
                  <c:v>689</c:v>
                </c:pt>
                <c:pt idx="1421">
                  <c:v>689</c:v>
                </c:pt>
                <c:pt idx="1422">
                  <c:v>689</c:v>
                </c:pt>
                <c:pt idx="1423">
                  <c:v>689</c:v>
                </c:pt>
                <c:pt idx="1424">
                  <c:v>689</c:v>
                </c:pt>
                <c:pt idx="1425">
                  <c:v>689</c:v>
                </c:pt>
                <c:pt idx="1426">
                  <c:v>690</c:v>
                </c:pt>
                <c:pt idx="1427">
                  <c:v>690</c:v>
                </c:pt>
                <c:pt idx="1428">
                  <c:v>690</c:v>
                </c:pt>
                <c:pt idx="1429">
                  <c:v>690</c:v>
                </c:pt>
                <c:pt idx="1430">
                  <c:v>690</c:v>
                </c:pt>
                <c:pt idx="1431">
                  <c:v>691</c:v>
                </c:pt>
                <c:pt idx="1432">
                  <c:v>692</c:v>
                </c:pt>
                <c:pt idx="1433">
                  <c:v>693</c:v>
                </c:pt>
                <c:pt idx="1434">
                  <c:v>694</c:v>
                </c:pt>
                <c:pt idx="1435">
                  <c:v>695</c:v>
                </c:pt>
                <c:pt idx="1436">
                  <c:v>696</c:v>
                </c:pt>
                <c:pt idx="1437">
                  <c:v>697</c:v>
                </c:pt>
                <c:pt idx="1438">
                  <c:v>698</c:v>
                </c:pt>
                <c:pt idx="1439">
                  <c:v>698</c:v>
                </c:pt>
                <c:pt idx="1440">
                  <c:v>698</c:v>
                </c:pt>
                <c:pt idx="1441">
                  <c:v>698</c:v>
                </c:pt>
                <c:pt idx="1442">
                  <c:v>698</c:v>
                </c:pt>
                <c:pt idx="1443">
                  <c:v>698</c:v>
                </c:pt>
                <c:pt idx="1444">
                  <c:v>698</c:v>
                </c:pt>
                <c:pt idx="1445">
                  <c:v>698</c:v>
                </c:pt>
                <c:pt idx="1446">
                  <c:v>698</c:v>
                </c:pt>
                <c:pt idx="1447">
                  <c:v>698</c:v>
                </c:pt>
                <c:pt idx="1448">
                  <c:v>698</c:v>
                </c:pt>
                <c:pt idx="1449">
                  <c:v>698</c:v>
                </c:pt>
                <c:pt idx="1450">
                  <c:v>699</c:v>
                </c:pt>
                <c:pt idx="1451">
                  <c:v>700</c:v>
                </c:pt>
                <c:pt idx="1452">
                  <c:v>700</c:v>
                </c:pt>
                <c:pt idx="1453">
                  <c:v>701</c:v>
                </c:pt>
                <c:pt idx="1454">
                  <c:v>702</c:v>
                </c:pt>
                <c:pt idx="1455">
                  <c:v>703</c:v>
                </c:pt>
                <c:pt idx="1456">
                  <c:v>703</c:v>
                </c:pt>
                <c:pt idx="1457">
                  <c:v>704</c:v>
                </c:pt>
                <c:pt idx="1458">
                  <c:v>705</c:v>
                </c:pt>
                <c:pt idx="1459">
                  <c:v>706</c:v>
                </c:pt>
                <c:pt idx="1460">
                  <c:v>706</c:v>
                </c:pt>
                <c:pt idx="1461">
                  <c:v>707</c:v>
                </c:pt>
                <c:pt idx="1462">
                  <c:v>707</c:v>
                </c:pt>
                <c:pt idx="1463">
                  <c:v>707</c:v>
                </c:pt>
                <c:pt idx="1464">
                  <c:v>708</c:v>
                </c:pt>
                <c:pt idx="1465">
                  <c:v>708</c:v>
                </c:pt>
                <c:pt idx="1466">
                  <c:v>708</c:v>
                </c:pt>
                <c:pt idx="1467">
                  <c:v>708</c:v>
                </c:pt>
                <c:pt idx="1468">
                  <c:v>709</c:v>
                </c:pt>
                <c:pt idx="1469">
                  <c:v>710</c:v>
                </c:pt>
                <c:pt idx="1470">
                  <c:v>710</c:v>
                </c:pt>
                <c:pt idx="1471">
                  <c:v>710</c:v>
                </c:pt>
                <c:pt idx="1472">
                  <c:v>711</c:v>
                </c:pt>
                <c:pt idx="1473">
                  <c:v>712</c:v>
                </c:pt>
                <c:pt idx="1474">
                  <c:v>713</c:v>
                </c:pt>
                <c:pt idx="1475">
                  <c:v>714</c:v>
                </c:pt>
                <c:pt idx="1476">
                  <c:v>714</c:v>
                </c:pt>
                <c:pt idx="1477">
                  <c:v>714</c:v>
                </c:pt>
                <c:pt idx="1478">
                  <c:v>714</c:v>
                </c:pt>
                <c:pt idx="1479">
                  <c:v>714</c:v>
                </c:pt>
                <c:pt idx="1480">
                  <c:v>714</c:v>
                </c:pt>
                <c:pt idx="1481">
                  <c:v>714</c:v>
                </c:pt>
                <c:pt idx="1482">
                  <c:v>715</c:v>
                </c:pt>
                <c:pt idx="1483">
                  <c:v>716</c:v>
                </c:pt>
                <c:pt idx="1484">
                  <c:v>716</c:v>
                </c:pt>
                <c:pt idx="1485">
                  <c:v>717</c:v>
                </c:pt>
                <c:pt idx="1486">
                  <c:v>717</c:v>
                </c:pt>
                <c:pt idx="1487">
                  <c:v>717</c:v>
                </c:pt>
                <c:pt idx="1488">
                  <c:v>717</c:v>
                </c:pt>
                <c:pt idx="1489">
                  <c:v>717</c:v>
                </c:pt>
                <c:pt idx="1490">
                  <c:v>717</c:v>
                </c:pt>
                <c:pt idx="1491">
                  <c:v>717</c:v>
                </c:pt>
                <c:pt idx="1492">
                  <c:v>717</c:v>
                </c:pt>
                <c:pt idx="1493">
                  <c:v>717</c:v>
                </c:pt>
                <c:pt idx="1494">
                  <c:v>718</c:v>
                </c:pt>
                <c:pt idx="1495">
                  <c:v>718</c:v>
                </c:pt>
                <c:pt idx="1496">
                  <c:v>718</c:v>
                </c:pt>
                <c:pt idx="1497">
                  <c:v>718</c:v>
                </c:pt>
                <c:pt idx="1498">
                  <c:v>718</c:v>
                </c:pt>
                <c:pt idx="1499">
                  <c:v>718</c:v>
                </c:pt>
                <c:pt idx="1500">
                  <c:v>719</c:v>
                </c:pt>
                <c:pt idx="1501">
                  <c:v>720</c:v>
                </c:pt>
                <c:pt idx="1502">
                  <c:v>721</c:v>
                </c:pt>
                <c:pt idx="1503">
                  <c:v>721</c:v>
                </c:pt>
                <c:pt idx="1504">
                  <c:v>721</c:v>
                </c:pt>
                <c:pt idx="1505">
                  <c:v>722</c:v>
                </c:pt>
                <c:pt idx="1506">
                  <c:v>723</c:v>
                </c:pt>
                <c:pt idx="1507">
                  <c:v>724</c:v>
                </c:pt>
                <c:pt idx="1508">
                  <c:v>725</c:v>
                </c:pt>
                <c:pt idx="1509">
                  <c:v>726</c:v>
                </c:pt>
                <c:pt idx="1510">
                  <c:v>727</c:v>
                </c:pt>
                <c:pt idx="1511">
                  <c:v>727</c:v>
                </c:pt>
                <c:pt idx="1512">
                  <c:v>727</c:v>
                </c:pt>
                <c:pt idx="1513">
                  <c:v>728</c:v>
                </c:pt>
                <c:pt idx="1514">
                  <c:v>729</c:v>
                </c:pt>
                <c:pt idx="1515">
                  <c:v>730</c:v>
                </c:pt>
                <c:pt idx="1516">
                  <c:v>730</c:v>
                </c:pt>
                <c:pt idx="1517">
                  <c:v>731</c:v>
                </c:pt>
                <c:pt idx="1518">
                  <c:v>732</c:v>
                </c:pt>
                <c:pt idx="1519">
                  <c:v>732</c:v>
                </c:pt>
                <c:pt idx="1520">
                  <c:v>732</c:v>
                </c:pt>
                <c:pt idx="1521">
                  <c:v>732</c:v>
                </c:pt>
                <c:pt idx="1522">
                  <c:v>733</c:v>
                </c:pt>
                <c:pt idx="1523">
                  <c:v>734</c:v>
                </c:pt>
                <c:pt idx="1524">
                  <c:v>735</c:v>
                </c:pt>
                <c:pt idx="1525">
                  <c:v>735</c:v>
                </c:pt>
                <c:pt idx="1526">
                  <c:v>736</c:v>
                </c:pt>
                <c:pt idx="1527">
                  <c:v>737</c:v>
                </c:pt>
                <c:pt idx="1528">
                  <c:v>738</c:v>
                </c:pt>
                <c:pt idx="1529">
                  <c:v>739</c:v>
                </c:pt>
                <c:pt idx="1530">
                  <c:v>739</c:v>
                </c:pt>
                <c:pt idx="1531">
                  <c:v>739</c:v>
                </c:pt>
                <c:pt idx="1532">
                  <c:v>740</c:v>
                </c:pt>
                <c:pt idx="1533">
                  <c:v>741</c:v>
                </c:pt>
                <c:pt idx="1534">
                  <c:v>742</c:v>
                </c:pt>
                <c:pt idx="1535">
                  <c:v>743</c:v>
                </c:pt>
                <c:pt idx="1536">
                  <c:v>743</c:v>
                </c:pt>
                <c:pt idx="1537">
                  <c:v>743</c:v>
                </c:pt>
                <c:pt idx="1538">
                  <c:v>744</c:v>
                </c:pt>
                <c:pt idx="1539">
                  <c:v>744</c:v>
                </c:pt>
                <c:pt idx="1540">
                  <c:v>744</c:v>
                </c:pt>
                <c:pt idx="1541">
                  <c:v>744</c:v>
                </c:pt>
                <c:pt idx="1542">
                  <c:v>744</c:v>
                </c:pt>
                <c:pt idx="1543">
                  <c:v>744</c:v>
                </c:pt>
                <c:pt idx="1544">
                  <c:v>744</c:v>
                </c:pt>
                <c:pt idx="1545">
                  <c:v>744</c:v>
                </c:pt>
                <c:pt idx="1546">
                  <c:v>744</c:v>
                </c:pt>
                <c:pt idx="1547">
                  <c:v>745</c:v>
                </c:pt>
                <c:pt idx="1548">
                  <c:v>746</c:v>
                </c:pt>
                <c:pt idx="1549">
                  <c:v>747</c:v>
                </c:pt>
                <c:pt idx="1550">
                  <c:v>747</c:v>
                </c:pt>
                <c:pt idx="1551">
                  <c:v>747</c:v>
                </c:pt>
                <c:pt idx="1552">
                  <c:v>747</c:v>
                </c:pt>
                <c:pt idx="1553">
                  <c:v>747</c:v>
                </c:pt>
                <c:pt idx="1554">
                  <c:v>747</c:v>
                </c:pt>
                <c:pt idx="1555">
                  <c:v>747</c:v>
                </c:pt>
                <c:pt idx="1556">
                  <c:v>747</c:v>
                </c:pt>
                <c:pt idx="1557">
                  <c:v>747</c:v>
                </c:pt>
                <c:pt idx="1558">
                  <c:v>748</c:v>
                </c:pt>
                <c:pt idx="1559">
                  <c:v>748</c:v>
                </c:pt>
                <c:pt idx="1560">
                  <c:v>749</c:v>
                </c:pt>
                <c:pt idx="1561">
                  <c:v>749</c:v>
                </c:pt>
                <c:pt idx="1562">
                  <c:v>750</c:v>
                </c:pt>
                <c:pt idx="1563">
                  <c:v>751</c:v>
                </c:pt>
                <c:pt idx="1564">
                  <c:v>752</c:v>
                </c:pt>
                <c:pt idx="1565">
                  <c:v>752</c:v>
                </c:pt>
                <c:pt idx="1566">
                  <c:v>753</c:v>
                </c:pt>
                <c:pt idx="1567">
                  <c:v>753</c:v>
                </c:pt>
                <c:pt idx="1568">
                  <c:v>754</c:v>
                </c:pt>
                <c:pt idx="1569">
                  <c:v>755</c:v>
                </c:pt>
                <c:pt idx="1570">
                  <c:v>755</c:v>
                </c:pt>
                <c:pt idx="1571">
                  <c:v>755</c:v>
                </c:pt>
                <c:pt idx="1572">
                  <c:v>756</c:v>
                </c:pt>
                <c:pt idx="1573">
                  <c:v>756</c:v>
                </c:pt>
                <c:pt idx="1574">
                  <c:v>756</c:v>
                </c:pt>
                <c:pt idx="1575">
                  <c:v>756</c:v>
                </c:pt>
                <c:pt idx="1576">
                  <c:v>756</c:v>
                </c:pt>
                <c:pt idx="1577">
                  <c:v>756</c:v>
                </c:pt>
                <c:pt idx="1578">
                  <c:v>757</c:v>
                </c:pt>
                <c:pt idx="1579">
                  <c:v>757</c:v>
                </c:pt>
                <c:pt idx="1580">
                  <c:v>758</c:v>
                </c:pt>
                <c:pt idx="1581">
                  <c:v>758</c:v>
                </c:pt>
                <c:pt idx="1582">
                  <c:v>759</c:v>
                </c:pt>
                <c:pt idx="1583">
                  <c:v>760</c:v>
                </c:pt>
                <c:pt idx="1584">
                  <c:v>761</c:v>
                </c:pt>
                <c:pt idx="1585">
                  <c:v>762</c:v>
                </c:pt>
                <c:pt idx="1586">
                  <c:v>763</c:v>
                </c:pt>
                <c:pt idx="1587">
                  <c:v>764</c:v>
                </c:pt>
                <c:pt idx="1588">
                  <c:v>764</c:v>
                </c:pt>
                <c:pt idx="1589">
                  <c:v>764</c:v>
                </c:pt>
                <c:pt idx="1590">
                  <c:v>765</c:v>
                </c:pt>
                <c:pt idx="1591">
                  <c:v>765</c:v>
                </c:pt>
                <c:pt idx="1592">
                  <c:v>765</c:v>
                </c:pt>
                <c:pt idx="1593">
                  <c:v>765</c:v>
                </c:pt>
                <c:pt idx="1594">
                  <c:v>765</c:v>
                </c:pt>
                <c:pt idx="1595">
                  <c:v>766</c:v>
                </c:pt>
                <c:pt idx="1596">
                  <c:v>766</c:v>
                </c:pt>
                <c:pt idx="1597">
                  <c:v>766</c:v>
                </c:pt>
                <c:pt idx="1598">
                  <c:v>767</c:v>
                </c:pt>
                <c:pt idx="1599">
                  <c:v>767</c:v>
                </c:pt>
                <c:pt idx="1600">
                  <c:v>767</c:v>
                </c:pt>
                <c:pt idx="1601">
                  <c:v>767</c:v>
                </c:pt>
                <c:pt idx="1602">
                  <c:v>768</c:v>
                </c:pt>
                <c:pt idx="1603">
                  <c:v>769</c:v>
                </c:pt>
                <c:pt idx="1604">
                  <c:v>770</c:v>
                </c:pt>
                <c:pt idx="1605">
                  <c:v>770</c:v>
                </c:pt>
                <c:pt idx="1606">
                  <c:v>770</c:v>
                </c:pt>
                <c:pt idx="1607">
                  <c:v>770</c:v>
                </c:pt>
                <c:pt idx="1608">
                  <c:v>770</c:v>
                </c:pt>
                <c:pt idx="1609">
                  <c:v>771</c:v>
                </c:pt>
                <c:pt idx="1610">
                  <c:v>772</c:v>
                </c:pt>
                <c:pt idx="1611">
                  <c:v>772</c:v>
                </c:pt>
                <c:pt idx="1612">
                  <c:v>773</c:v>
                </c:pt>
                <c:pt idx="1613">
                  <c:v>773</c:v>
                </c:pt>
                <c:pt idx="1614">
                  <c:v>773</c:v>
                </c:pt>
                <c:pt idx="1615">
                  <c:v>773</c:v>
                </c:pt>
                <c:pt idx="1616">
                  <c:v>774</c:v>
                </c:pt>
                <c:pt idx="1617">
                  <c:v>775</c:v>
                </c:pt>
                <c:pt idx="1618">
                  <c:v>776</c:v>
                </c:pt>
                <c:pt idx="1619">
                  <c:v>777</c:v>
                </c:pt>
                <c:pt idx="1620">
                  <c:v>777</c:v>
                </c:pt>
                <c:pt idx="1621">
                  <c:v>778</c:v>
                </c:pt>
                <c:pt idx="1622">
                  <c:v>779</c:v>
                </c:pt>
                <c:pt idx="1623">
                  <c:v>780</c:v>
                </c:pt>
                <c:pt idx="1624">
                  <c:v>781</c:v>
                </c:pt>
                <c:pt idx="1625">
                  <c:v>782</c:v>
                </c:pt>
                <c:pt idx="1626">
                  <c:v>783</c:v>
                </c:pt>
                <c:pt idx="1627">
                  <c:v>784</c:v>
                </c:pt>
                <c:pt idx="1628">
                  <c:v>785</c:v>
                </c:pt>
                <c:pt idx="1629">
                  <c:v>786</c:v>
                </c:pt>
                <c:pt idx="1630">
                  <c:v>787</c:v>
                </c:pt>
                <c:pt idx="1631">
                  <c:v>787</c:v>
                </c:pt>
                <c:pt idx="1632">
                  <c:v>788</c:v>
                </c:pt>
                <c:pt idx="1633">
                  <c:v>789</c:v>
                </c:pt>
                <c:pt idx="1634">
                  <c:v>790</c:v>
                </c:pt>
                <c:pt idx="1635">
                  <c:v>791</c:v>
                </c:pt>
                <c:pt idx="1636">
                  <c:v>791</c:v>
                </c:pt>
                <c:pt idx="1637">
                  <c:v>792</c:v>
                </c:pt>
                <c:pt idx="1638">
                  <c:v>792</c:v>
                </c:pt>
                <c:pt idx="1639">
                  <c:v>792</c:v>
                </c:pt>
                <c:pt idx="1640">
                  <c:v>793</c:v>
                </c:pt>
                <c:pt idx="1641">
                  <c:v>794</c:v>
                </c:pt>
                <c:pt idx="1642">
                  <c:v>794</c:v>
                </c:pt>
                <c:pt idx="1643">
                  <c:v>795</c:v>
                </c:pt>
                <c:pt idx="1644">
                  <c:v>796</c:v>
                </c:pt>
                <c:pt idx="1645">
                  <c:v>797</c:v>
                </c:pt>
                <c:pt idx="1646">
                  <c:v>798</c:v>
                </c:pt>
                <c:pt idx="1647">
                  <c:v>798</c:v>
                </c:pt>
                <c:pt idx="1648">
                  <c:v>798</c:v>
                </c:pt>
                <c:pt idx="1649">
                  <c:v>798</c:v>
                </c:pt>
                <c:pt idx="1650">
                  <c:v>798</c:v>
                </c:pt>
                <c:pt idx="1651">
                  <c:v>799</c:v>
                </c:pt>
                <c:pt idx="1652">
                  <c:v>799</c:v>
                </c:pt>
                <c:pt idx="1653">
                  <c:v>799</c:v>
                </c:pt>
                <c:pt idx="1654">
                  <c:v>799</c:v>
                </c:pt>
                <c:pt idx="1655">
                  <c:v>799</c:v>
                </c:pt>
                <c:pt idx="1656">
                  <c:v>800</c:v>
                </c:pt>
                <c:pt idx="1657">
                  <c:v>800</c:v>
                </c:pt>
                <c:pt idx="1658">
                  <c:v>800</c:v>
                </c:pt>
                <c:pt idx="1659">
                  <c:v>800</c:v>
                </c:pt>
                <c:pt idx="1660">
                  <c:v>800</c:v>
                </c:pt>
                <c:pt idx="1661">
                  <c:v>801</c:v>
                </c:pt>
                <c:pt idx="1662">
                  <c:v>801</c:v>
                </c:pt>
                <c:pt idx="1663">
                  <c:v>801</c:v>
                </c:pt>
                <c:pt idx="1664">
                  <c:v>802</c:v>
                </c:pt>
                <c:pt idx="1665">
                  <c:v>802</c:v>
                </c:pt>
                <c:pt idx="1666">
                  <c:v>802</c:v>
                </c:pt>
                <c:pt idx="1667">
                  <c:v>802</c:v>
                </c:pt>
                <c:pt idx="1668">
                  <c:v>802</c:v>
                </c:pt>
                <c:pt idx="1669">
                  <c:v>803</c:v>
                </c:pt>
                <c:pt idx="1670">
                  <c:v>803</c:v>
                </c:pt>
                <c:pt idx="1671">
                  <c:v>803</c:v>
                </c:pt>
                <c:pt idx="1672">
                  <c:v>803</c:v>
                </c:pt>
                <c:pt idx="1673">
                  <c:v>803</c:v>
                </c:pt>
                <c:pt idx="1674">
                  <c:v>804</c:v>
                </c:pt>
                <c:pt idx="1675">
                  <c:v>805</c:v>
                </c:pt>
                <c:pt idx="1676">
                  <c:v>805</c:v>
                </c:pt>
                <c:pt idx="1677">
                  <c:v>805</c:v>
                </c:pt>
                <c:pt idx="1678">
                  <c:v>805</c:v>
                </c:pt>
                <c:pt idx="1679">
                  <c:v>805</c:v>
                </c:pt>
                <c:pt idx="1680">
                  <c:v>806</c:v>
                </c:pt>
                <c:pt idx="1681">
                  <c:v>807</c:v>
                </c:pt>
                <c:pt idx="1682">
                  <c:v>807</c:v>
                </c:pt>
                <c:pt idx="1683">
                  <c:v>808</c:v>
                </c:pt>
                <c:pt idx="1684">
                  <c:v>808</c:v>
                </c:pt>
                <c:pt idx="1685">
                  <c:v>808</c:v>
                </c:pt>
                <c:pt idx="1686">
                  <c:v>809</c:v>
                </c:pt>
                <c:pt idx="1687">
                  <c:v>810</c:v>
                </c:pt>
                <c:pt idx="1688">
                  <c:v>810</c:v>
                </c:pt>
                <c:pt idx="1689">
                  <c:v>810</c:v>
                </c:pt>
                <c:pt idx="1690">
                  <c:v>810</c:v>
                </c:pt>
                <c:pt idx="1691">
                  <c:v>811</c:v>
                </c:pt>
                <c:pt idx="1692">
                  <c:v>811</c:v>
                </c:pt>
                <c:pt idx="1693">
                  <c:v>811</c:v>
                </c:pt>
                <c:pt idx="1694">
                  <c:v>811</c:v>
                </c:pt>
                <c:pt idx="1695">
                  <c:v>812</c:v>
                </c:pt>
                <c:pt idx="1696">
                  <c:v>812</c:v>
                </c:pt>
                <c:pt idx="1697">
                  <c:v>813</c:v>
                </c:pt>
                <c:pt idx="1698">
                  <c:v>814</c:v>
                </c:pt>
                <c:pt idx="1699">
                  <c:v>814</c:v>
                </c:pt>
                <c:pt idx="1700">
                  <c:v>814</c:v>
                </c:pt>
                <c:pt idx="1701">
                  <c:v>814</c:v>
                </c:pt>
                <c:pt idx="1702">
                  <c:v>814</c:v>
                </c:pt>
                <c:pt idx="1703">
                  <c:v>814</c:v>
                </c:pt>
                <c:pt idx="1704">
                  <c:v>815</c:v>
                </c:pt>
                <c:pt idx="1705">
                  <c:v>816</c:v>
                </c:pt>
                <c:pt idx="1706">
                  <c:v>816</c:v>
                </c:pt>
                <c:pt idx="1707">
                  <c:v>816</c:v>
                </c:pt>
                <c:pt idx="1708">
                  <c:v>816</c:v>
                </c:pt>
                <c:pt idx="1709">
                  <c:v>816</c:v>
                </c:pt>
                <c:pt idx="1710">
                  <c:v>817</c:v>
                </c:pt>
                <c:pt idx="1711">
                  <c:v>817</c:v>
                </c:pt>
                <c:pt idx="1712">
                  <c:v>817</c:v>
                </c:pt>
                <c:pt idx="1713">
                  <c:v>818</c:v>
                </c:pt>
                <c:pt idx="1714">
                  <c:v>819</c:v>
                </c:pt>
                <c:pt idx="1715">
                  <c:v>820</c:v>
                </c:pt>
                <c:pt idx="1716">
                  <c:v>821</c:v>
                </c:pt>
                <c:pt idx="1717">
                  <c:v>822</c:v>
                </c:pt>
                <c:pt idx="1718">
                  <c:v>823</c:v>
                </c:pt>
                <c:pt idx="1719">
                  <c:v>824</c:v>
                </c:pt>
                <c:pt idx="1720">
                  <c:v>824</c:v>
                </c:pt>
                <c:pt idx="1721">
                  <c:v>825</c:v>
                </c:pt>
                <c:pt idx="1722">
                  <c:v>826</c:v>
                </c:pt>
                <c:pt idx="1723">
                  <c:v>826</c:v>
                </c:pt>
                <c:pt idx="1724">
                  <c:v>827</c:v>
                </c:pt>
                <c:pt idx="1725">
                  <c:v>827</c:v>
                </c:pt>
                <c:pt idx="1726">
                  <c:v>827</c:v>
                </c:pt>
                <c:pt idx="1727">
                  <c:v>827</c:v>
                </c:pt>
                <c:pt idx="1728">
                  <c:v>827</c:v>
                </c:pt>
                <c:pt idx="1729">
                  <c:v>828</c:v>
                </c:pt>
                <c:pt idx="1730">
                  <c:v>829</c:v>
                </c:pt>
                <c:pt idx="1731">
                  <c:v>830</c:v>
                </c:pt>
                <c:pt idx="1732">
                  <c:v>831</c:v>
                </c:pt>
                <c:pt idx="1733">
                  <c:v>832</c:v>
                </c:pt>
                <c:pt idx="1734">
                  <c:v>833</c:v>
                </c:pt>
                <c:pt idx="1735">
                  <c:v>834</c:v>
                </c:pt>
                <c:pt idx="1736">
                  <c:v>834</c:v>
                </c:pt>
                <c:pt idx="1737">
                  <c:v>834</c:v>
                </c:pt>
                <c:pt idx="1738">
                  <c:v>835</c:v>
                </c:pt>
                <c:pt idx="1739">
                  <c:v>836</c:v>
                </c:pt>
                <c:pt idx="1740">
                  <c:v>836</c:v>
                </c:pt>
                <c:pt idx="1741">
                  <c:v>836</c:v>
                </c:pt>
                <c:pt idx="1742">
                  <c:v>837</c:v>
                </c:pt>
                <c:pt idx="1743">
                  <c:v>837</c:v>
                </c:pt>
                <c:pt idx="1744">
                  <c:v>837</c:v>
                </c:pt>
                <c:pt idx="1745">
                  <c:v>838</c:v>
                </c:pt>
                <c:pt idx="1746">
                  <c:v>838</c:v>
                </c:pt>
                <c:pt idx="1747">
                  <c:v>838</c:v>
                </c:pt>
                <c:pt idx="1748">
                  <c:v>838</c:v>
                </c:pt>
                <c:pt idx="1749">
                  <c:v>839</c:v>
                </c:pt>
                <c:pt idx="1750">
                  <c:v>840</c:v>
                </c:pt>
                <c:pt idx="1751">
                  <c:v>841</c:v>
                </c:pt>
                <c:pt idx="1752">
                  <c:v>841</c:v>
                </c:pt>
                <c:pt idx="1753">
                  <c:v>842</c:v>
                </c:pt>
                <c:pt idx="1754">
                  <c:v>843</c:v>
                </c:pt>
                <c:pt idx="1755">
                  <c:v>844</c:v>
                </c:pt>
                <c:pt idx="1756">
                  <c:v>844</c:v>
                </c:pt>
                <c:pt idx="1757">
                  <c:v>844</c:v>
                </c:pt>
                <c:pt idx="1758">
                  <c:v>844</c:v>
                </c:pt>
                <c:pt idx="1759">
                  <c:v>844</c:v>
                </c:pt>
                <c:pt idx="1760">
                  <c:v>845</c:v>
                </c:pt>
                <c:pt idx="1761">
                  <c:v>846</c:v>
                </c:pt>
                <c:pt idx="1762">
                  <c:v>846</c:v>
                </c:pt>
                <c:pt idx="1763">
                  <c:v>847</c:v>
                </c:pt>
                <c:pt idx="1764">
                  <c:v>848</c:v>
                </c:pt>
                <c:pt idx="1765">
                  <c:v>849</c:v>
                </c:pt>
                <c:pt idx="1766">
                  <c:v>850</c:v>
                </c:pt>
                <c:pt idx="1767">
                  <c:v>850</c:v>
                </c:pt>
                <c:pt idx="1768">
                  <c:v>851</c:v>
                </c:pt>
                <c:pt idx="1769">
                  <c:v>852</c:v>
                </c:pt>
                <c:pt idx="1770">
                  <c:v>852</c:v>
                </c:pt>
                <c:pt idx="1771">
                  <c:v>852</c:v>
                </c:pt>
                <c:pt idx="1772">
                  <c:v>853</c:v>
                </c:pt>
                <c:pt idx="1773">
                  <c:v>854</c:v>
                </c:pt>
                <c:pt idx="1774">
                  <c:v>855</c:v>
                </c:pt>
                <c:pt idx="1775">
                  <c:v>856</c:v>
                </c:pt>
                <c:pt idx="1776">
                  <c:v>857</c:v>
                </c:pt>
                <c:pt idx="1777">
                  <c:v>858</c:v>
                </c:pt>
                <c:pt idx="1778">
                  <c:v>859</c:v>
                </c:pt>
                <c:pt idx="1779">
                  <c:v>860</c:v>
                </c:pt>
                <c:pt idx="1780">
                  <c:v>861</c:v>
                </c:pt>
                <c:pt idx="1781">
                  <c:v>862</c:v>
                </c:pt>
                <c:pt idx="1782">
                  <c:v>863</c:v>
                </c:pt>
                <c:pt idx="1783">
                  <c:v>863</c:v>
                </c:pt>
                <c:pt idx="1784">
                  <c:v>864</c:v>
                </c:pt>
                <c:pt idx="1785">
                  <c:v>865</c:v>
                </c:pt>
                <c:pt idx="1786">
                  <c:v>866</c:v>
                </c:pt>
                <c:pt idx="1787">
                  <c:v>866</c:v>
                </c:pt>
                <c:pt idx="1788">
                  <c:v>867</c:v>
                </c:pt>
                <c:pt idx="1789">
                  <c:v>867</c:v>
                </c:pt>
                <c:pt idx="1790">
                  <c:v>868</c:v>
                </c:pt>
                <c:pt idx="1791">
                  <c:v>868</c:v>
                </c:pt>
                <c:pt idx="1792">
                  <c:v>868</c:v>
                </c:pt>
                <c:pt idx="1793">
                  <c:v>869</c:v>
                </c:pt>
                <c:pt idx="1794">
                  <c:v>869</c:v>
                </c:pt>
                <c:pt idx="1795">
                  <c:v>870</c:v>
                </c:pt>
                <c:pt idx="1796">
                  <c:v>871</c:v>
                </c:pt>
                <c:pt idx="1797">
                  <c:v>871</c:v>
                </c:pt>
                <c:pt idx="1798">
                  <c:v>872</c:v>
                </c:pt>
                <c:pt idx="1799">
                  <c:v>872</c:v>
                </c:pt>
                <c:pt idx="1800">
                  <c:v>872</c:v>
                </c:pt>
                <c:pt idx="1801">
                  <c:v>873</c:v>
                </c:pt>
                <c:pt idx="1802">
                  <c:v>874</c:v>
                </c:pt>
                <c:pt idx="1803">
                  <c:v>875</c:v>
                </c:pt>
                <c:pt idx="1804">
                  <c:v>876</c:v>
                </c:pt>
                <c:pt idx="1805">
                  <c:v>877</c:v>
                </c:pt>
                <c:pt idx="1806">
                  <c:v>877</c:v>
                </c:pt>
                <c:pt idx="1807">
                  <c:v>877</c:v>
                </c:pt>
                <c:pt idx="1808">
                  <c:v>877</c:v>
                </c:pt>
                <c:pt idx="1809">
                  <c:v>877</c:v>
                </c:pt>
                <c:pt idx="1810">
                  <c:v>878</c:v>
                </c:pt>
                <c:pt idx="1811">
                  <c:v>878</c:v>
                </c:pt>
                <c:pt idx="1812">
                  <c:v>878</c:v>
                </c:pt>
                <c:pt idx="1813">
                  <c:v>879</c:v>
                </c:pt>
                <c:pt idx="1814">
                  <c:v>880</c:v>
                </c:pt>
                <c:pt idx="1815">
                  <c:v>881</c:v>
                </c:pt>
                <c:pt idx="1816">
                  <c:v>881</c:v>
                </c:pt>
                <c:pt idx="1817">
                  <c:v>882</c:v>
                </c:pt>
                <c:pt idx="1818">
                  <c:v>882</c:v>
                </c:pt>
                <c:pt idx="1819">
                  <c:v>882</c:v>
                </c:pt>
                <c:pt idx="1820">
                  <c:v>882</c:v>
                </c:pt>
                <c:pt idx="1821">
                  <c:v>883</c:v>
                </c:pt>
                <c:pt idx="1822">
                  <c:v>884</c:v>
                </c:pt>
                <c:pt idx="1823">
                  <c:v>884</c:v>
                </c:pt>
                <c:pt idx="1824">
                  <c:v>885</c:v>
                </c:pt>
                <c:pt idx="1825">
                  <c:v>885</c:v>
                </c:pt>
                <c:pt idx="1826">
                  <c:v>885</c:v>
                </c:pt>
                <c:pt idx="1827">
                  <c:v>885</c:v>
                </c:pt>
                <c:pt idx="1828">
                  <c:v>886</c:v>
                </c:pt>
                <c:pt idx="1829">
                  <c:v>886</c:v>
                </c:pt>
                <c:pt idx="1830">
                  <c:v>886</c:v>
                </c:pt>
                <c:pt idx="1831">
                  <c:v>887</c:v>
                </c:pt>
                <c:pt idx="1832">
                  <c:v>887</c:v>
                </c:pt>
                <c:pt idx="1833">
                  <c:v>887</c:v>
                </c:pt>
                <c:pt idx="1834">
                  <c:v>888</c:v>
                </c:pt>
                <c:pt idx="1835">
                  <c:v>889</c:v>
                </c:pt>
                <c:pt idx="1836">
                  <c:v>889</c:v>
                </c:pt>
                <c:pt idx="1837">
                  <c:v>889</c:v>
                </c:pt>
                <c:pt idx="1838">
                  <c:v>890</c:v>
                </c:pt>
                <c:pt idx="1839">
                  <c:v>891</c:v>
                </c:pt>
                <c:pt idx="1840">
                  <c:v>892</c:v>
                </c:pt>
                <c:pt idx="1841">
                  <c:v>892</c:v>
                </c:pt>
                <c:pt idx="1842">
                  <c:v>893</c:v>
                </c:pt>
                <c:pt idx="1843">
                  <c:v>893</c:v>
                </c:pt>
                <c:pt idx="1844">
                  <c:v>893</c:v>
                </c:pt>
                <c:pt idx="1845">
                  <c:v>894</c:v>
                </c:pt>
                <c:pt idx="1846">
                  <c:v>895</c:v>
                </c:pt>
                <c:pt idx="1847">
                  <c:v>896</c:v>
                </c:pt>
                <c:pt idx="1848">
                  <c:v>896</c:v>
                </c:pt>
                <c:pt idx="1849">
                  <c:v>897</c:v>
                </c:pt>
                <c:pt idx="1850">
                  <c:v>898</c:v>
                </c:pt>
                <c:pt idx="1851">
                  <c:v>899</c:v>
                </c:pt>
                <c:pt idx="1852">
                  <c:v>899</c:v>
                </c:pt>
                <c:pt idx="1853">
                  <c:v>899</c:v>
                </c:pt>
                <c:pt idx="1854">
                  <c:v>899</c:v>
                </c:pt>
                <c:pt idx="1855">
                  <c:v>900</c:v>
                </c:pt>
                <c:pt idx="1856">
                  <c:v>901</c:v>
                </c:pt>
                <c:pt idx="1857">
                  <c:v>902</c:v>
                </c:pt>
                <c:pt idx="1858">
                  <c:v>903</c:v>
                </c:pt>
                <c:pt idx="1859">
                  <c:v>903</c:v>
                </c:pt>
                <c:pt idx="1860">
                  <c:v>904</c:v>
                </c:pt>
                <c:pt idx="1861">
                  <c:v>904</c:v>
                </c:pt>
                <c:pt idx="1862">
                  <c:v>905</c:v>
                </c:pt>
                <c:pt idx="1863">
                  <c:v>905</c:v>
                </c:pt>
                <c:pt idx="1864">
                  <c:v>906</c:v>
                </c:pt>
                <c:pt idx="1865">
                  <c:v>906</c:v>
                </c:pt>
                <c:pt idx="1866">
                  <c:v>906</c:v>
                </c:pt>
                <c:pt idx="1867">
                  <c:v>907</c:v>
                </c:pt>
                <c:pt idx="1868">
                  <c:v>908</c:v>
                </c:pt>
                <c:pt idx="1869">
                  <c:v>909</c:v>
                </c:pt>
                <c:pt idx="1870">
                  <c:v>910</c:v>
                </c:pt>
                <c:pt idx="1871">
                  <c:v>911</c:v>
                </c:pt>
                <c:pt idx="1872">
                  <c:v>911</c:v>
                </c:pt>
                <c:pt idx="1873">
                  <c:v>911</c:v>
                </c:pt>
                <c:pt idx="1874">
                  <c:v>912</c:v>
                </c:pt>
                <c:pt idx="1875">
                  <c:v>913</c:v>
                </c:pt>
                <c:pt idx="1876">
                  <c:v>913</c:v>
                </c:pt>
                <c:pt idx="1877">
                  <c:v>913</c:v>
                </c:pt>
                <c:pt idx="1878">
                  <c:v>913</c:v>
                </c:pt>
                <c:pt idx="1879">
                  <c:v>913</c:v>
                </c:pt>
                <c:pt idx="1880">
                  <c:v>913</c:v>
                </c:pt>
                <c:pt idx="1881">
                  <c:v>913</c:v>
                </c:pt>
                <c:pt idx="1882">
                  <c:v>913</c:v>
                </c:pt>
                <c:pt idx="1883">
                  <c:v>913</c:v>
                </c:pt>
                <c:pt idx="1884">
                  <c:v>913</c:v>
                </c:pt>
                <c:pt idx="1885">
                  <c:v>913</c:v>
                </c:pt>
                <c:pt idx="1886">
                  <c:v>913</c:v>
                </c:pt>
                <c:pt idx="1887">
                  <c:v>913</c:v>
                </c:pt>
                <c:pt idx="1888">
                  <c:v>913</c:v>
                </c:pt>
                <c:pt idx="1889">
                  <c:v>914</c:v>
                </c:pt>
                <c:pt idx="1890">
                  <c:v>914</c:v>
                </c:pt>
                <c:pt idx="1891">
                  <c:v>915</c:v>
                </c:pt>
                <c:pt idx="1892">
                  <c:v>915</c:v>
                </c:pt>
                <c:pt idx="1893">
                  <c:v>916</c:v>
                </c:pt>
                <c:pt idx="1894">
                  <c:v>917</c:v>
                </c:pt>
                <c:pt idx="1895">
                  <c:v>918</c:v>
                </c:pt>
                <c:pt idx="1896">
                  <c:v>919</c:v>
                </c:pt>
                <c:pt idx="1897">
                  <c:v>919</c:v>
                </c:pt>
                <c:pt idx="1898">
                  <c:v>919</c:v>
                </c:pt>
                <c:pt idx="1899">
                  <c:v>919</c:v>
                </c:pt>
                <c:pt idx="1900">
                  <c:v>919</c:v>
                </c:pt>
                <c:pt idx="1901">
                  <c:v>920</c:v>
                </c:pt>
                <c:pt idx="1902">
                  <c:v>921</c:v>
                </c:pt>
                <c:pt idx="1903">
                  <c:v>922</c:v>
                </c:pt>
                <c:pt idx="1904">
                  <c:v>923</c:v>
                </c:pt>
                <c:pt idx="1905">
                  <c:v>923</c:v>
                </c:pt>
                <c:pt idx="1906">
                  <c:v>924</c:v>
                </c:pt>
                <c:pt idx="1907">
                  <c:v>925</c:v>
                </c:pt>
                <c:pt idx="1908">
                  <c:v>926</c:v>
                </c:pt>
                <c:pt idx="1909">
                  <c:v>927</c:v>
                </c:pt>
                <c:pt idx="1910">
                  <c:v>928</c:v>
                </c:pt>
                <c:pt idx="1911">
                  <c:v>929</c:v>
                </c:pt>
                <c:pt idx="1912">
                  <c:v>929</c:v>
                </c:pt>
                <c:pt idx="1913">
                  <c:v>930</c:v>
                </c:pt>
                <c:pt idx="1914">
                  <c:v>930</c:v>
                </c:pt>
                <c:pt idx="1915">
                  <c:v>930</c:v>
                </c:pt>
                <c:pt idx="1916">
                  <c:v>930</c:v>
                </c:pt>
                <c:pt idx="1917">
                  <c:v>931</c:v>
                </c:pt>
                <c:pt idx="1918">
                  <c:v>932</c:v>
                </c:pt>
                <c:pt idx="1919">
                  <c:v>932</c:v>
                </c:pt>
                <c:pt idx="1920">
                  <c:v>932</c:v>
                </c:pt>
                <c:pt idx="1921">
                  <c:v>933</c:v>
                </c:pt>
                <c:pt idx="1922">
                  <c:v>934</c:v>
                </c:pt>
                <c:pt idx="1923">
                  <c:v>935</c:v>
                </c:pt>
                <c:pt idx="1924">
                  <c:v>936</c:v>
                </c:pt>
                <c:pt idx="1925">
                  <c:v>936</c:v>
                </c:pt>
                <c:pt idx="1926">
                  <c:v>937</c:v>
                </c:pt>
                <c:pt idx="1927">
                  <c:v>937</c:v>
                </c:pt>
                <c:pt idx="1928">
                  <c:v>937</c:v>
                </c:pt>
                <c:pt idx="1929">
                  <c:v>938</c:v>
                </c:pt>
                <c:pt idx="1930">
                  <c:v>939</c:v>
                </c:pt>
                <c:pt idx="1931">
                  <c:v>940</c:v>
                </c:pt>
                <c:pt idx="1932">
                  <c:v>941</c:v>
                </c:pt>
                <c:pt idx="1933">
                  <c:v>942</c:v>
                </c:pt>
                <c:pt idx="1934">
                  <c:v>943</c:v>
                </c:pt>
                <c:pt idx="1935">
                  <c:v>943</c:v>
                </c:pt>
                <c:pt idx="1936">
                  <c:v>944</c:v>
                </c:pt>
                <c:pt idx="1937">
                  <c:v>945</c:v>
                </c:pt>
                <c:pt idx="1938">
                  <c:v>945</c:v>
                </c:pt>
                <c:pt idx="1939">
                  <c:v>945</c:v>
                </c:pt>
                <c:pt idx="1940">
                  <c:v>945</c:v>
                </c:pt>
                <c:pt idx="1941">
                  <c:v>945</c:v>
                </c:pt>
                <c:pt idx="1942">
                  <c:v>945</c:v>
                </c:pt>
                <c:pt idx="1943">
                  <c:v>945</c:v>
                </c:pt>
                <c:pt idx="1944">
                  <c:v>945</c:v>
                </c:pt>
                <c:pt idx="1945">
                  <c:v>945</c:v>
                </c:pt>
                <c:pt idx="1946">
                  <c:v>945</c:v>
                </c:pt>
                <c:pt idx="1947">
                  <c:v>945</c:v>
                </c:pt>
                <c:pt idx="1948">
                  <c:v>946</c:v>
                </c:pt>
                <c:pt idx="1949">
                  <c:v>947</c:v>
                </c:pt>
                <c:pt idx="1950">
                  <c:v>948</c:v>
                </c:pt>
                <c:pt idx="1951">
                  <c:v>948</c:v>
                </c:pt>
                <c:pt idx="1952">
                  <c:v>948</c:v>
                </c:pt>
                <c:pt idx="1953">
                  <c:v>948</c:v>
                </c:pt>
                <c:pt idx="1954">
                  <c:v>949</c:v>
                </c:pt>
                <c:pt idx="1955">
                  <c:v>949</c:v>
                </c:pt>
                <c:pt idx="1956">
                  <c:v>949</c:v>
                </c:pt>
                <c:pt idx="1957">
                  <c:v>950</c:v>
                </c:pt>
                <c:pt idx="1958">
                  <c:v>951</c:v>
                </c:pt>
                <c:pt idx="1959">
                  <c:v>952</c:v>
                </c:pt>
                <c:pt idx="1960">
                  <c:v>953</c:v>
                </c:pt>
                <c:pt idx="1961">
                  <c:v>953</c:v>
                </c:pt>
                <c:pt idx="1962">
                  <c:v>954</c:v>
                </c:pt>
                <c:pt idx="1963">
                  <c:v>955</c:v>
                </c:pt>
                <c:pt idx="1964">
                  <c:v>955</c:v>
                </c:pt>
                <c:pt idx="1965">
                  <c:v>955</c:v>
                </c:pt>
                <c:pt idx="1966">
                  <c:v>955</c:v>
                </c:pt>
                <c:pt idx="1967">
                  <c:v>956</c:v>
                </c:pt>
                <c:pt idx="1968">
                  <c:v>956</c:v>
                </c:pt>
                <c:pt idx="1969">
                  <c:v>956</c:v>
                </c:pt>
                <c:pt idx="1970">
                  <c:v>956</c:v>
                </c:pt>
                <c:pt idx="1971">
                  <c:v>957</c:v>
                </c:pt>
                <c:pt idx="1972">
                  <c:v>957</c:v>
                </c:pt>
                <c:pt idx="1973">
                  <c:v>958</c:v>
                </c:pt>
                <c:pt idx="1974">
                  <c:v>958</c:v>
                </c:pt>
                <c:pt idx="1975">
                  <c:v>958</c:v>
                </c:pt>
                <c:pt idx="1976">
                  <c:v>958</c:v>
                </c:pt>
                <c:pt idx="1977">
                  <c:v>958</c:v>
                </c:pt>
                <c:pt idx="1978">
                  <c:v>959</c:v>
                </c:pt>
                <c:pt idx="1979">
                  <c:v>959</c:v>
                </c:pt>
                <c:pt idx="1980">
                  <c:v>960</c:v>
                </c:pt>
                <c:pt idx="1981">
                  <c:v>960</c:v>
                </c:pt>
                <c:pt idx="1982">
                  <c:v>961</c:v>
                </c:pt>
                <c:pt idx="1983">
                  <c:v>962</c:v>
                </c:pt>
                <c:pt idx="1984">
                  <c:v>963</c:v>
                </c:pt>
                <c:pt idx="1985">
                  <c:v>964</c:v>
                </c:pt>
                <c:pt idx="1986">
                  <c:v>965</c:v>
                </c:pt>
                <c:pt idx="1987">
                  <c:v>966</c:v>
                </c:pt>
                <c:pt idx="1988">
                  <c:v>967</c:v>
                </c:pt>
                <c:pt idx="1989">
                  <c:v>968</c:v>
                </c:pt>
                <c:pt idx="1990">
                  <c:v>969</c:v>
                </c:pt>
                <c:pt idx="1991">
                  <c:v>970</c:v>
                </c:pt>
                <c:pt idx="1992">
                  <c:v>971</c:v>
                </c:pt>
                <c:pt idx="1993">
                  <c:v>972</c:v>
                </c:pt>
                <c:pt idx="1994">
                  <c:v>973</c:v>
                </c:pt>
                <c:pt idx="1995">
                  <c:v>974</c:v>
                </c:pt>
                <c:pt idx="1996">
                  <c:v>975</c:v>
                </c:pt>
                <c:pt idx="1997">
                  <c:v>976</c:v>
                </c:pt>
                <c:pt idx="1998">
                  <c:v>977</c:v>
                </c:pt>
                <c:pt idx="1999">
                  <c:v>978</c:v>
                </c:pt>
                <c:pt idx="2000">
                  <c:v>979</c:v>
                </c:pt>
                <c:pt idx="2001">
                  <c:v>980</c:v>
                </c:pt>
                <c:pt idx="2002">
                  <c:v>980</c:v>
                </c:pt>
                <c:pt idx="2003">
                  <c:v>981</c:v>
                </c:pt>
                <c:pt idx="2004">
                  <c:v>981</c:v>
                </c:pt>
                <c:pt idx="2005">
                  <c:v>981</c:v>
                </c:pt>
                <c:pt idx="2006">
                  <c:v>982</c:v>
                </c:pt>
                <c:pt idx="2007">
                  <c:v>982</c:v>
                </c:pt>
                <c:pt idx="2008">
                  <c:v>983</c:v>
                </c:pt>
                <c:pt idx="2009">
                  <c:v>983</c:v>
                </c:pt>
                <c:pt idx="2010">
                  <c:v>984</c:v>
                </c:pt>
                <c:pt idx="2011">
                  <c:v>985</c:v>
                </c:pt>
                <c:pt idx="2012">
                  <c:v>985</c:v>
                </c:pt>
                <c:pt idx="2013">
                  <c:v>985</c:v>
                </c:pt>
                <c:pt idx="2014">
                  <c:v>986</c:v>
                </c:pt>
                <c:pt idx="2015">
                  <c:v>987</c:v>
                </c:pt>
                <c:pt idx="2016">
                  <c:v>988</c:v>
                </c:pt>
                <c:pt idx="2017">
                  <c:v>988</c:v>
                </c:pt>
                <c:pt idx="2018">
                  <c:v>988</c:v>
                </c:pt>
                <c:pt idx="2019">
                  <c:v>988</c:v>
                </c:pt>
                <c:pt idx="2020">
                  <c:v>988</c:v>
                </c:pt>
                <c:pt idx="2021">
                  <c:v>988</c:v>
                </c:pt>
                <c:pt idx="2022">
                  <c:v>988</c:v>
                </c:pt>
                <c:pt idx="2023">
                  <c:v>988</c:v>
                </c:pt>
                <c:pt idx="2024">
                  <c:v>988</c:v>
                </c:pt>
                <c:pt idx="2025">
                  <c:v>988</c:v>
                </c:pt>
                <c:pt idx="2026">
                  <c:v>988</c:v>
                </c:pt>
                <c:pt idx="2027">
                  <c:v>988</c:v>
                </c:pt>
                <c:pt idx="2028">
                  <c:v>988</c:v>
                </c:pt>
                <c:pt idx="2029">
                  <c:v>989</c:v>
                </c:pt>
                <c:pt idx="2030">
                  <c:v>990</c:v>
                </c:pt>
                <c:pt idx="2031">
                  <c:v>990</c:v>
                </c:pt>
                <c:pt idx="2032">
                  <c:v>991</c:v>
                </c:pt>
                <c:pt idx="2033">
                  <c:v>991</c:v>
                </c:pt>
                <c:pt idx="2034">
                  <c:v>992</c:v>
                </c:pt>
                <c:pt idx="2035">
                  <c:v>992</c:v>
                </c:pt>
                <c:pt idx="2036">
                  <c:v>992</c:v>
                </c:pt>
                <c:pt idx="2037">
                  <c:v>992</c:v>
                </c:pt>
                <c:pt idx="2038">
                  <c:v>992</c:v>
                </c:pt>
                <c:pt idx="2039">
                  <c:v>993</c:v>
                </c:pt>
                <c:pt idx="2040">
                  <c:v>993</c:v>
                </c:pt>
                <c:pt idx="2041">
                  <c:v>993</c:v>
                </c:pt>
                <c:pt idx="2042">
                  <c:v>993</c:v>
                </c:pt>
                <c:pt idx="2043">
                  <c:v>993</c:v>
                </c:pt>
                <c:pt idx="2044">
                  <c:v>993</c:v>
                </c:pt>
                <c:pt idx="2045">
                  <c:v>993</c:v>
                </c:pt>
                <c:pt idx="2046">
                  <c:v>993</c:v>
                </c:pt>
                <c:pt idx="2047">
                  <c:v>993</c:v>
                </c:pt>
                <c:pt idx="2048">
                  <c:v>994</c:v>
                </c:pt>
                <c:pt idx="2049">
                  <c:v>995</c:v>
                </c:pt>
                <c:pt idx="2050">
                  <c:v>995</c:v>
                </c:pt>
                <c:pt idx="2051">
                  <c:v>995</c:v>
                </c:pt>
                <c:pt idx="2052">
                  <c:v>996</c:v>
                </c:pt>
                <c:pt idx="2053">
                  <c:v>996</c:v>
                </c:pt>
                <c:pt idx="2054">
                  <c:v>997</c:v>
                </c:pt>
                <c:pt idx="2055">
                  <c:v>998</c:v>
                </c:pt>
                <c:pt idx="2056">
                  <c:v>999</c:v>
                </c:pt>
                <c:pt idx="2057">
                  <c:v>999</c:v>
                </c:pt>
                <c:pt idx="2058">
                  <c:v>1000</c:v>
                </c:pt>
                <c:pt idx="2059">
                  <c:v>1000</c:v>
                </c:pt>
                <c:pt idx="2060">
                  <c:v>1001</c:v>
                </c:pt>
                <c:pt idx="2061">
                  <c:v>1002</c:v>
                </c:pt>
                <c:pt idx="2062">
                  <c:v>1002</c:v>
                </c:pt>
                <c:pt idx="2063">
                  <c:v>1002</c:v>
                </c:pt>
                <c:pt idx="2064">
                  <c:v>1002</c:v>
                </c:pt>
                <c:pt idx="2065">
                  <c:v>1003</c:v>
                </c:pt>
                <c:pt idx="2066">
                  <c:v>1003</c:v>
                </c:pt>
                <c:pt idx="2067">
                  <c:v>1003</c:v>
                </c:pt>
                <c:pt idx="2068">
                  <c:v>1004</c:v>
                </c:pt>
                <c:pt idx="2069">
                  <c:v>1004</c:v>
                </c:pt>
                <c:pt idx="2070">
                  <c:v>1005</c:v>
                </c:pt>
                <c:pt idx="2071">
                  <c:v>1005</c:v>
                </c:pt>
                <c:pt idx="2072">
                  <c:v>1006</c:v>
                </c:pt>
                <c:pt idx="2073">
                  <c:v>1007</c:v>
                </c:pt>
                <c:pt idx="2074">
                  <c:v>1007</c:v>
                </c:pt>
                <c:pt idx="2075">
                  <c:v>1007</c:v>
                </c:pt>
                <c:pt idx="2076">
                  <c:v>1007</c:v>
                </c:pt>
                <c:pt idx="2077">
                  <c:v>1007</c:v>
                </c:pt>
                <c:pt idx="2078">
                  <c:v>1007</c:v>
                </c:pt>
                <c:pt idx="2079">
                  <c:v>1007</c:v>
                </c:pt>
                <c:pt idx="2080">
                  <c:v>1007</c:v>
                </c:pt>
                <c:pt idx="2081">
                  <c:v>1008</c:v>
                </c:pt>
                <c:pt idx="2082">
                  <c:v>1008</c:v>
                </c:pt>
                <c:pt idx="2083">
                  <c:v>1008</c:v>
                </c:pt>
                <c:pt idx="2084">
                  <c:v>1008</c:v>
                </c:pt>
                <c:pt idx="2085">
                  <c:v>1009</c:v>
                </c:pt>
                <c:pt idx="2086">
                  <c:v>1009</c:v>
                </c:pt>
                <c:pt idx="2087">
                  <c:v>1009</c:v>
                </c:pt>
                <c:pt idx="2088">
                  <c:v>1010</c:v>
                </c:pt>
                <c:pt idx="2089">
                  <c:v>1011</c:v>
                </c:pt>
                <c:pt idx="2090">
                  <c:v>1012</c:v>
                </c:pt>
                <c:pt idx="2091">
                  <c:v>1013</c:v>
                </c:pt>
                <c:pt idx="2092">
                  <c:v>1014</c:v>
                </c:pt>
                <c:pt idx="2093">
                  <c:v>1015</c:v>
                </c:pt>
                <c:pt idx="2094">
                  <c:v>1016</c:v>
                </c:pt>
                <c:pt idx="2095">
                  <c:v>1016</c:v>
                </c:pt>
                <c:pt idx="2096">
                  <c:v>1017</c:v>
                </c:pt>
                <c:pt idx="2097">
                  <c:v>1018</c:v>
                </c:pt>
                <c:pt idx="2098">
                  <c:v>1019</c:v>
                </c:pt>
                <c:pt idx="2099">
                  <c:v>1020</c:v>
                </c:pt>
                <c:pt idx="2100">
                  <c:v>1020</c:v>
                </c:pt>
                <c:pt idx="2101">
                  <c:v>1020</c:v>
                </c:pt>
                <c:pt idx="2102">
                  <c:v>1020</c:v>
                </c:pt>
                <c:pt idx="2103">
                  <c:v>1020</c:v>
                </c:pt>
                <c:pt idx="2104">
                  <c:v>1020</c:v>
                </c:pt>
                <c:pt idx="2105">
                  <c:v>1020</c:v>
                </c:pt>
                <c:pt idx="2106">
                  <c:v>1021</c:v>
                </c:pt>
                <c:pt idx="2107">
                  <c:v>1022</c:v>
                </c:pt>
                <c:pt idx="2108">
                  <c:v>1023</c:v>
                </c:pt>
                <c:pt idx="2109">
                  <c:v>1024</c:v>
                </c:pt>
                <c:pt idx="2110">
                  <c:v>1025</c:v>
                </c:pt>
                <c:pt idx="2111">
                  <c:v>1026</c:v>
                </c:pt>
                <c:pt idx="2112">
                  <c:v>1027</c:v>
                </c:pt>
                <c:pt idx="2113">
                  <c:v>1028</c:v>
                </c:pt>
                <c:pt idx="2114">
                  <c:v>1029</c:v>
                </c:pt>
                <c:pt idx="2115">
                  <c:v>1029</c:v>
                </c:pt>
                <c:pt idx="2116">
                  <c:v>1029</c:v>
                </c:pt>
                <c:pt idx="2117">
                  <c:v>1030</c:v>
                </c:pt>
                <c:pt idx="2118">
                  <c:v>1031</c:v>
                </c:pt>
                <c:pt idx="2119">
                  <c:v>1032</c:v>
                </c:pt>
                <c:pt idx="2120">
                  <c:v>1033</c:v>
                </c:pt>
                <c:pt idx="2121">
                  <c:v>1033</c:v>
                </c:pt>
                <c:pt idx="2122">
                  <c:v>1034</c:v>
                </c:pt>
                <c:pt idx="2123">
                  <c:v>1035</c:v>
                </c:pt>
                <c:pt idx="2124">
                  <c:v>1035</c:v>
                </c:pt>
                <c:pt idx="2125">
                  <c:v>1036</c:v>
                </c:pt>
                <c:pt idx="2126">
                  <c:v>1036</c:v>
                </c:pt>
                <c:pt idx="2127">
                  <c:v>1036</c:v>
                </c:pt>
                <c:pt idx="2128">
                  <c:v>1037</c:v>
                </c:pt>
                <c:pt idx="2129">
                  <c:v>1038</c:v>
                </c:pt>
                <c:pt idx="2130">
                  <c:v>1039</c:v>
                </c:pt>
                <c:pt idx="2131">
                  <c:v>1040</c:v>
                </c:pt>
                <c:pt idx="2132">
                  <c:v>1040</c:v>
                </c:pt>
                <c:pt idx="2133">
                  <c:v>1041</c:v>
                </c:pt>
                <c:pt idx="2134">
                  <c:v>1041</c:v>
                </c:pt>
                <c:pt idx="2135">
                  <c:v>1042</c:v>
                </c:pt>
                <c:pt idx="2136">
                  <c:v>1042</c:v>
                </c:pt>
                <c:pt idx="2137">
                  <c:v>1043</c:v>
                </c:pt>
                <c:pt idx="2138">
                  <c:v>1043</c:v>
                </c:pt>
                <c:pt idx="2139">
                  <c:v>1044</c:v>
                </c:pt>
                <c:pt idx="2140">
                  <c:v>1044</c:v>
                </c:pt>
                <c:pt idx="2141">
                  <c:v>1045</c:v>
                </c:pt>
                <c:pt idx="2142">
                  <c:v>1046</c:v>
                </c:pt>
                <c:pt idx="2143">
                  <c:v>1046</c:v>
                </c:pt>
                <c:pt idx="2144">
                  <c:v>1046</c:v>
                </c:pt>
                <c:pt idx="2145">
                  <c:v>1047</c:v>
                </c:pt>
                <c:pt idx="2146">
                  <c:v>1048</c:v>
                </c:pt>
                <c:pt idx="2147">
                  <c:v>1049</c:v>
                </c:pt>
                <c:pt idx="2148">
                  <c:v>1050</c:v>
                </c:pt>
                <c:pt idx="2149">
                  <c:v>1050</c:v>
                </c:pt>
                <c:pt idx="2150">
                  <c:v>1050</c:v>
                </c:pt>
                <c:pt idx="2151">
                  <c:v>1051</c:v>
                </c:pt>
                <c:pt idx="2152">
                  <c:v>1052</c:v>
                </c:pt>
                <c:pt idx="2153">
                  <c:v>1053</c:v>
                </c:pt>
                <c:pt idx="2154">
                  <c:v>1054</c:v>
                </c:pt>
                <c:pt idx="2155">
                  <c:v>1054</c:v>
                </c:pt>
                <c:pt idx="2156">
                  <c:v>1055</c:v>
                </c:pt>
                <c:pt idx="2157">
                  <c:v>1056</c:v>
                </c:pt>
                <c:pt idx="2158">
                  <c:v>1056</c:v>
                </c:pt>
                <c:pt idx="2159">
                  <c:v>1057</c:v>
                </c:pt>
                <c:pt idx="2160">
                  <c:v>1057</c:v>
                </c:pt>
                <c:pt idx="2161">
                  <c:v>1058</c:v>
                </c:pt>
                <c:pt idx="2162">
                  <c:v>1058</c:v>
                </c:pt>
                <c:pt idx="2163">
                  <c:v>1058</c:v>
                </c:pt>
                <c:pt idx="2164">
                  <c:v>1058</c:v>
                </c:pt>
                <c:pt idx="2165">
                  <c:v>1058</c:v>
                </c:pt>
                <c:pt idx="2166">
                  <c:v>1059</c:v>
                </c:pt>
                <c:pt idx="2167">
                  <c:v>1059</c:v>
                </c:pt>
                <c:pt idx="2168">
                  <c:v>1060</c:v>
                </c:pt>
                <c:pt idx="2169">
                  <c:v>1061</c:v>
                </c:pt>
                <c:pt idx="2170">
                  <c:v>1062</c:v>
                </c:pt>
                <c:pt idx="2171">
                  <c:v>1062</c:v>
                </c:pt>
                <c:pt idx="2172">
                  <c:v>1062</c:v>
                </c:pt>
                <c:pt idx="2173">
                  <c:v>1062</c:v>
                </c:pt>
                <c:pt idx="2174">
                  <c:v>1062</c:v>
                </c:pt>
                <c:pt idx="2175">
                  <c:v>1063</c:v>
                </c:pt>
                <c:pt idx="2176">
                  <c:v>1064</c:v>
                </c:pt>
                <c:pt idx="2177">
                  <c:v>1064</c:v>
                </c:pt>
                <c:pt idx="2178">
                  <c:v>1064</c:v>
                </c:pt>
                <c:pt idx="2179">
                  <c:v>1064</c:v>
                </c:pt>
                <c:pt idx="2180">
                  <c:v>1064</c:v>
                </c:pt>
                <c:pt idx="2181">
                  <c:v>1064</c:v>
                </c:pt>
                <c:pt idx="2182">
                  <c:v>1065</c:v>
                </c:pt>
                <c:pt idx="2183">
                  <c:v>1065</c:v>
                </c:pt>
                <c:pt idx="2184">
                  <c:v>1066</c:v>
                </c:pt>
                <c:pt idx="2185">
                  <c:v>1066</c:v>
                </c:pt>
                <c:pt idx="2186">
                  <c:v>1066</c:v>
                </c:pt>
                <c:pt idx="2187">
                  <c:v>1066</c:v>
                </c:pt>
                <c:pt idx="2188">
                  <c:v>1066</c:v>
                </c:pt>
                <c:pt idx="2189">
                  <c:v>1067</c:v>
                </c:pt>
                <c:pt idx="2190">
                  <c:v>1068</c:v>
                </c:pt>
                <c:pt idx="2191">
                  <c:v>1069</c:v>
                </c:pt>
                <c:pt idx="2192">
                  <c:v>1070</c:v>
                </c:pt>
                <c:pt idx="2193">
                  <c:v>1071</c:v>
                </c:pt>
                <c:pt idx="2194">
                  <c:v>1072</c:v>
                </c:pt>
                <c:pt idx="2195">
                  <c:v>1073</c:v>
                </c:pt>
                <c:pt idx="2196">
                  <c:v>1074</c:v>
                </c:pt>
                <c:pt idx="2197">
                  <c:v>1075</c:v>
                </c:pt>
                <c:pt idx="2198">
                  <c:v>1076</c:v>
                </c:pt>
                <c:pt idx="2199">
                  <c:v>1077</c:v>
                </c:pt>
                <c:pt idx="2200">
                  <c:v>1078</c:v>
                </c:pt>
                <c:pt idx="2201">
                  <c:v>1079</c:v>
                </c:pt>
                <c:pt idx="2202">
                  <c:v>1080</c:v>
                </c:pt>
                <c:pt idx="2203">
                  <c:v>1081</c:v>
                </c:pt>
                <c:pt idx="2204">
                  <c:v>1081</c:v>
                </c:pt>
                <c:pt idx="2205">
                  <c:v>1081</c:v>
                </c:pt>
                <c:pt idx="2206">
                  <c:v>1082</c:v>
                </c:pt>
                <c:pt idx="2207">
                  <c:v>1083</c:v>
                </c:pt>
                <c:pt idx="2208">
                  <c:v>1084</c:v>
                </c:pt>
                <c:pt idx="2209">
                  <c:v>1084</c:v>
                </c:pt>
                <c:pt idx="2210">
                  <c:v>1084</c:v>
                </c:pt>
                <c:pt idx="2211">
                  <c:v>1084</c:v>
                </c:pt>
                <c:pt idx="2212">
                  <c:v>1084</c:v>
                </c:pt>
                <c:pt idx="2213">
                  <c:v>1084</c:v>
                </c:pt>
                <c:pt idx="2214">
                  <c:v>1084</c:v>
                </c:pt>
                <c:pt idx="2215">
                  <c:v>1084</c:v>
                </c:pt>
                <c:pt idx="2216">
                  <c:v>1084</c:v>
                </c:pt>
                <c:pt idx="2217">
                  <c:v>1084</c:v>
                </c:pt>
                <c:pt idx="2218">
                  <c:v>1085</c:v>
                </c:pt>
                <c:pt idx="2219">
                  <c:v>1085</c:v>
                </c:pt>
                <c:pt idx="2220">
                  <c:v>1085</c:v>
                </c:pt>
                <c:pt idx="2221">
                  <c:v>1085</c:v>
                </c:pt>
                <c:pt idx="2222">
                  <c:v>1085</c:v>
                </c:pt>
                <c:pt idx="2223">
                  <c:v>1086</c:v>
                </c:pt>
                <c:pt idx="2224">
                  <c:v>1087</c:v>
                </c:pt>
                <c:pt idx="2225">
                  <c:v>1088</c:v>
                </c:pt>
                <c:pt idx="2226">
                  <c:v>1089</c:v>
                </c:pt>
                <c:pt idx="2227">
                  <c:v>1089</c:v>
                </c:pt>
                <c:pt idx="2228">
                  <c:v>1089</c:v>
                </c:pt>
                <c:pt idx="2229">
                  <c:v>1089</c:v>
                </c:pt>
                <c:pt idx="2230">
                  <c:v>1090</c:v>
                </c:pt>
                <c:pt idx="2231">
                  <c:v>1091</c:v>
                </c:pt>
                <c:pt idx="2232">
                  <c:v>1091</c:v>
                </c:pt>
                <c:pt idx="2233">
                  <c:v>1092</c:v>
                </c:pt>
                <c:pt idx="2234">
                  <c:v>1092</c:v>
                </c:pt>
                <c:pt idx="2235">
                  <c:v>1093</c:v>
                </c:pt>
                <c:pt idx="2236">
                  <c:v>1094</c:v>
                </c:pt>
                <c:pt idx="2237">
                  <c:v>1095</c:v>
                </c:pt>
                <c:pt idx="2238">
                  <c:v>1096</c:v>
                </c:pt>
                <c:pt idx="2239">
                  <c:v>1096</c:v>
                </c:pt>
                <c:pt idx="2240">
                  <c:v>1097</c:v>
                </c:pt>
                <c:pt idx="2241">
                  <c:v>1097</c:v>
                </c:pt>
                <c:pt idx="2242">
                  <c:v>1097</c:v>
                </c:pt>
                <c:pt idx="2243">
                  <c:v>1098</c:v>
                </c:pt>
                <c:pt idx="2244">
                  <c:v>1098</c:v>
                </c:pt>
                <c:pt idx="2245">
                  <c:v>1098</c:v>
                </c:pt>
                <c:pt idx="2246">
                  <c:v>1099</c:v>
                </c:pt>
                <c:pt idx="2247">
                  <c:v>1100</c:v>
                </c:pt>
                <c:pt idx="2248">
                  <c:v>1101</c:v>
                </c:pt>
                <c:pt idx="2249">
                  <c:v>1101</c:v>
                </c:pt>
                <c:pt idx="2250">
                  <c:v>1101</c:v>
                </c:pt>
                <c:pt idx="2251">
                  <c:v>1101</c:v>
                </c:pt>
                <c:pt idx="2252">
                  <c:v>1102</c:v>
                </c:pt>
                <c:pt idx="2253">
                  <c:v>1103</c:v>
                </c:pt>
                <c:pt idx="2254">
                  <c:v>1104</c:v>
                </c:pt>
                <c:pt idx="2255">
                  <c:v>1104</c:v>
                </c:pt>
                <c:pt idx="2256">
                  <c:v>1104</c:v>
                </c:pt>
                <c:pt idx="2257">
                  <c:v>1105</c:v>
                </c:pt>
                <c:pt idx="2258">
                  <c:v>1105</c:v>
                </c:pt>
                <c:pt idx="2259">
                  <c:v>1105</c:v>
                </c:pt>
                <c:pt idx="2260">
                  <c:v>1105</c:v>
                </c:pt>
                <c:pt idx="2261">
                  <c:v>1105</c:v>
                </c:pt>
                <c:pt idx="2262">
                  <c:v>1105</c:v>
                </c:pt>
                <c:pt idx="2263">
                  <c:v>1105</c:v>
                </c:pt>
                <c:pt idx="2264">
                  <c:v>1105</c:v>
                </c:pt>
                <c:pt idx="2265">
                  <c:v>1105</c:v>
                </c:pt>
                <c:pt idx="2266">
                  <c:v>1105</c:v>
                </c:pt>
                <c:pt idx="2267">
                  <c:v>1106</c:v>
                </c:pt>
                <c:pt idx="2268">
                  <c:v>1107</c:v>
                </c:pt>
                <c:pt idx="2269">
                  <c:v>1107</c:v>
                </c:pt>
                <c:pt idx="2270">
                  <c:v>1107</c:v>
                </c:pt>
                <c:pt idx="2271">
                  <c:v>1107</c:v>
                </c:pt>
                <c:pt idx="2272">
                  <c:v>1107</c:v>
                </c:pt>
                <c:pt idx="2273">
                  <c:v>1107</c:v>
                </c:pt>
                <c:pt idx="2274">
                  <c:v>1107</c:v>
                </c:pt>
                <c:pt idx="2275">
                  <c:v>1108</c:v>
                </c:pt>
                <c:pt idx="2276">
                  <c:v>1109</c:v>
                </c:pt>
                <c:pt idx="2277">
                  <c:v>1109</c:v>
                </c:pt>
                <c:pt idx="2278">
                  <c:v>1110</c:v>
                </c:pt>
                <c:pt idx="2279">
                  <c:v>1111</c:v>
                </c:pt>
                <c:pt idx="2280">
                  <c:v>1112</c:v>
                </c:pt>
                <c:pt idx="2281">
                  <c:v>1113</c:v>
                </c:pt>
                <c:pt idx="2282">
                  <c:v>1114</c:v>
                </c:pt>
                <c:pt idx="2283">
                  <c:v>1115</c:v>
                </c:pt>
                <c:pt idx="2284">
                  <c:v>1115</c:v>
                </c:pt>
                <c:pt idx="2285">
                  <c:v>1116</c:v>
                </c:pt>
                <c:pt idx="2286">
                  <c:v>1117</c:v>
                </c:pt>
                <c:pt idx="2287">
                  <c:v>1117</c:v>
                </c:pt>
                <c:pt idx="2288">
                  <c:v>1117</c:v>
                </c:pt>
                <c:pt idx="2289">
                  <c:v>1118</c:v>
                </c:pt>
                <c:pt idx="2290">
                  <c:v>1119</c:v>
                </c:pt>
                <c:pt idx="2291">
                  <c:v>1120</c:v>
                </c:pt>
                <c:pt idx="2292">
                  <c:v>1120</c:v>
                </c:pt>
                <c:pt idx="2293">
                  <c:v>1120</c:v>
                </c:pt>
                <c:pt idx="2294">
                  <c:v>1121</c:v>
                </c:pt>
                <c:pt idx="2295">
                  <c:v>1121</c:v>
                </c:pt>
                <c:pt idx="2296">
                  <c:v>1121</c:v>
                </c:pt>
                <c:pt idx="2297">
                  <c:v>1121</c:v>
                </c:pt>
                <c:pt idx="2298">
                  <c:v>1122</c:v>
                </c:pt>
                <c:pt idx="2299">
                  <c:v>1123</c:v>
                </c:pt>
                <c:pt idx="2300">
                  <c:v>1124</c:v>
                </c:pt>
                <c:pt idx="2301">
                  <c:v>1125</c:v>
                </c:pt>
                <c:pt idx="2302">
                  <c:v>1125</c:v>
                </c:pt>
                <c:pt idx="2303">
                  <c:v>1125</c:v>
                </c:pt>
                <c:pt idx="2304">
                  <c:v>1125</c:v>
                </c:pt>
                <c:pt idx="2305">
                  <c:v>1125</c:v>
                </c:pt>
                <c:pt idx="2306">
                  <c:v>1125</c:v>
                </c:pt>
                <c:pt idx="2307">
                  <c:v>1126</c:v>
                </c:pt>
                <c:pt idx="2308">
                  <c:v>1126</c:v>
                </c:pt>
                <c:pt idx="2309">
                  <c:v>1127</c:v>
                </c:pt>
                <c:pt idx="2310">
                  <c:v>1128</c:v>
                </c:pt>
                <c:pt idx="2311">
                  <c:v>1128</c:v>
                </c:pt>
                <c:pt idx="2312">
                  <c:v>1128</c:v>
                </c:pt>
                <c:pt idx="2313">
                  <c:v>1128</c:v>
                </c:pt>
                <c:pt idx="2314">
                  <c:v>1129</c:v>
                </c:pt>
                <c:pt idx="2315">
                  <c:v>1130</c:v>
                </c:pt>
                <c:pt idx="2316">
                  <c:v>1131</c:v>
                </c:pt>
                <c:pt idx="2317">
                  <c:v>1131</c:v>
                </c:pt>
                <c:pt idx="2318">
                  <c:v>1132</c:v>
                </c:pt>
                <c:pt idx="2319">
                  <c:v>1133</c:v>
                </c:pt>
                <c:pt idx="2320">
                  <c:v>1134</c:v>
                </c:pt>
                <c:pt idx="2321">
                  <c:v>1134</c:v>
                </c:pt>
                <c:pt idx="2322">
                  <c:v>1135</c:v>
                </c:pt>
                <c:pt idx="2323">
                  <c:v>1136</c:v>
                </c:pt>
                <c:pt idx="2324">
                  <c:v>1136</c:v>
                </c:pt>
                <c:pt idx="2325">
                  <c:v>1136</c:v>
                </c:pt>
                <c:pt idx="2326">
                  <c:v>1137</c:v>
                </c:pt>
                <c:pt idx="2327">
                  <c:v>1137</c:v>
                </c:pt>
                <c:pt idx="2328">
                  <c:v>1137</c:v>
                </c:pt>
                <c:pt idx="2329">
                  <c:v>1138</c:v>
                </c:pt>
                <c:pt idx="2330">
                  <c:v>1138</c:v>
                </c:pt>
                <c:pt idx="2331">
                  <c:v>1138</c:v>
                </c:pt>
                <c:pt idx="2332">
                  <c:v>1138</c:v>
                </c:pt>
                <c:pt idx="2333">
                  <c:v>1138</c:v>
                </c:pt>
                <c:pt idx="2334">
                  <c:v>1139</c:v>
                </c:pt>
                <c:pt idx="2335">
                  <c:v>1139</c:v>
                </c:pt>
                <c:pt idx="2336">
                  <c:v>1139</c:v>
                </c:pt>
                <c:pt idx="2337">
                  <c:v>1139</c:v>
                </c:pt>
                <c:pt idx="2338">
                  <c:v>1140</c:v>
                </c:pt>
                <c:pt idx="2339">
                  <c:v>1141</c:v>
                </c:pt>
                <c:pt idx="2340">
                  <c:v>1142</c:v>
                </c:pt>
                <c:pt idx="2341">
                  <c:v>1143</c:v>
                </c:pt>
                <c:pt idx="2342">
                  <c:v>1144</c:v>
                </c:pt>
                <c:pt idx="2343">
                  <c:v>1145</c:v>
                </c:pt>
                <c:pt idx="2344">
                  <c:v>1146</c:v>
                </c:pt>
                <c:pt idx="2345">
                  <c:v>1147</c:v>
                </c:pt>
                <c:pt idx="2346">
                  <c:v>1148</c:v>
                </c:pt>
                <c:pt idx="2347">
                  <c:v>1149</c:v>
                </c:pt>
                <c:pt idx="2348">
                  <c:v>1150</c:v>
                </c:pt>
                <c:pt idx="2349">
                  <c:v>1151</c:v>
                </c:pt>
                <c:pt idx="2350">
                  <c:v>1151</c:v>
                </c:pt>
                <c:pt idx="2351">
                  <c:v>1151</c:v>
                </c:pt>
                <c:pt idx="2352">
                  <c:v>1152</c:v>
                </c:pt>
                <c:pt idx="2353">
                  <c:v>1153</c:v>
                </c:pt>
                <c:pt idx="2354">
                  <c:v>1154</c:v>
                </c:pt>
                <c:pt idx="2355">
                  <c:v>1155</c:v>
                </c:pt>
                <c:pt idx="2356">
                  <c:v>1156</c:v>
                </c:pt>
                <c:pt idx="2357">
                  <c:v>1157</c:v>
                </c:pt>
                <c:pt idx="2358">
                  <c:v>1158</c:v>
                </c:pt>
                <c:pt idx="2359">
                  <c:v>1159</c:v>
                </c:pt>
                <c:pt idx="2360">
                  <c:v>1160</c:v>
                </c:pt>
                <c:pt idx="2361">
                  <c:v>1161</c:v>
                </c:pt>
                <c:pt idx="2362">
                  <c:v>1162</c:v>
                </c:pt>
                <c:pt idx="2363">
                  <c:v>1163</c:v>
                </c:pt>
                <c:pt idx="2364">
                  <c:v>1164</c:v>
                </c:pt>
                <c:pt idx="2365">
                  <c:v>1165</c:v>
                </c:pt>
                <c:pt idx="2366">
                  <c:v>1166</c:v>
                </c:pt>
                <c:pt idx="2367">
                  <c:v>1167</c:v>
                </c:pt>
                <c:pt idx="2368">
                  <c:v>1168</c:v>
                </c:pt>
                <c:pt idx="2369">
                  <c:v>1169</c:v>
                </c:pt>
                <c:pt idx="2370">
                  <c:v>1169</c:v>
                </c:pt>
                <c:pt idx="2371">
                  <c:v>1170</c:v>
                </c:pt>
                <c:pt idx="2372">
                  <c:v>1171</c:v>
                </c:pt>
                <c:pt idx="2373">
                  <c:v>1172</c:v>
                </c:pt>
                <c:pt idx="2374">
                  <c:v>1173</c:v>
                </c:pt>
                <c:pt idx="2375">
                  <c:v>1174</c:v>
                </c:pt>
                <c:pt idx="2376">
                  <c:v>1174</c:v>
                </c:pt>
                <c:pt idx="2377">
                  <c:v>1174</c:v>
                </c:pt>
                <c:pt idx="2378">
                  <c:v>1175</c:v>
                </c:pt>
                <c:pt idx="2379">
                  <c:v>1175</c:v>
                </c:pt>
                <c:pt idx="2380">
                  <c:v>1175</c:v>
                </c:pt>
                <c:pt idx="2381">
                  <c:v>1175</c:v>
                </c:pt>
                <c:pt idx="2382">
                  <c:v>1176</c:v>
                </c:pt>
                <c:pt idx="2383">
                  <c:v>1176</c:v>
                </c:pt>
                <c:pt idx="2384">
                  <c:v>1176</c:v>
                </c:pt>
                <c:pt idx="2385">
                  <c:v>1176</c:v>
                </c:pt>
                <c:pt idx="2386">
                  <c:v>1177</c:v>
                </c:pt>
                <c:pt idx="2387">
                  <c:v>1178</c:v>
                </c:pt>
                <c:pt idx="2388">
                  <c:v>1179</c:v>
                </c:pt>
                <c:pt idx="2389">
                  <c:v>1180</c:v>
                </c:pt>
                <c:pt idx="2390">
                  <c:v>1181</c:v>
                </c:pt>
                <c:pt idx="2391">
                  <c:v>1182</c:v>
                </c:pt>
                <c:pt idx="2392">
                  <c:v>1182</c:v>
                </c:pt>
                <c:pt idx="2393">
                  <c:v>1183</c:v>
                </c:pt>
                <c:pt idx="2394">
                  <c:v>1184</c:v>
                </c:pt>
                <c:pt idx="2395">
                  <c:v>1184</c:v>
                </c:pt>
                <c:pt idx="2396">
                  <c:v>1184</c:v>
                </c:pt>
                <c:pt idx="2397">
                  <c:v>1185</c:v>
                </c:pt>
                <c:pt idx="2398">
                  <c:v>1186</c:v>
                </c:pt>
                <c:pt idx="2399">
                  <c:v>1186</c:v>
                </c:pt>
                <c:pt idx="2400">
                  <c:v>1187</c:v>
                </c:pt>
                <c:pt idx="2401">
                  <c:v>1187</c:v>
                </c:pt>
                <c:pt idx="2402">
                  <c:v>1188</c:v>
                </c:pt>
                <c:pt idx="2403">
                  <c:v>1188</c:v>
                </c:pt>
                <c:pt idx="2404">
                  <c:v>1188</c:v>
                </c:pt>
                <c:pt idx="2405">
                  <c:v>1188</c:v>
                </c:pt>
                <c:pt idx="2406">
                  <c:v>1189</c:v>
                </c:pt>
                <c:pt idx="2407">
                  <c:v>1190</c:v>
                </c:pt>
                <c:pt idx="2408">
                  <c:v>1191</c:v>
                </c:pt>
                <c:pt idx="2409">
                  <c:v>1192</c:v>
                </c:pt>
                <c:pt idx="2410">
                  <c:v>1192</c:v>
                </c:pt>
                <c:pt idx="2411">
                  <c:v>1193</c:v>
                </c:pt>
                <c:pt idx="2412">
                  <c:v>1193</c:v>
                </c:pt>
                <c:pt idx="2413">
                  <c:v>1194</c:v>
                </c:pt>
                <c:pt idx="2414">
                  <c:v>1195</c:v>
                </c:pt>
                <c:pt idx="2415">
                  <c:v>1196</c:v>
                </c:pt>
                <c:pt idx="2416">
                  <c:v>1196</c:v>
                </c:pt>
                <c:pt idx="2417">
                  <c:v>1197</c:v>
                </c:pt>
                <c:pt idx="2418">
                  <c:v>1198</c:v>
                </c:pt>
                <c:pt idx="2419">
                  <c:v>1199</c:v>
                </c:pt>
                <c:pt idx="2420">
                  <c:v>1200</c:v>
                </c:pt>
                <c:pt idx="2421">
                  <c:v>1201</c:v>
                </c:pt>
                <c:pt idx="2422">
                  <c:v>1202</c:v>
                </c:pt>
                <c:pt idx="2423">
                  <c:v>1203</c:v>
                </c:pt>
                <c:pt idx="2424">
                  <c:v>1204</c:v>
                </c:pt>
                <c:pt idx="2425">
                  <c:v>1204</c:v>
                </c:pt>
                <c:pt idx="2426">
                  <c:v>1204</c:v>
                </c:pt>
                <c:pt idx="2427">
                  <c:v>1204</c:v>
                </c:pt>
                <c:pt idx="2428">
                  <c:v>1205</c:v>
                </c:pt>
                <c:pt idx="2429">
                  <c:v>1206</c:v>
                </c:pt>
                <c:pt idx="2430">
                  <c:v>1207</c:v>
                </c:pt>
                <c:pt idx="2431">
                  <c:v>1208</c:v>
                </c:pt>
                <c:pt idx="2432">
                  <c:v>1208</c:v>
                </c:pt>
                <c:pt idx="2433">
                  <c:v>1209</c:v>
                </c:pt>
                <c:pt idx="2434">
                  <c:v>1209</c:v>
                </c:pt>
                <c:pt idx="2435">
                  <c:v>1210</c:v>
                </c:pt>
                <c:pt idx="2436">
                  <c:v>1211</c:v>
                </c:pt>
                <c:pt idx="2437">
                  <c:v>1212</c:v>
                </c:pt>
                <c:pt idx="2438">
                  <c:v>1212</c:v>
                </c:pt>
                <c:pt idx="2439">
                  <c:v>1213</c:v>
                </c:pt>
                <c:pt idx="2440">
                  <c:v>1214</c:v>
                </c:pt>
                <c:pt idx="2441">
                  <c:v>1215</c:v>
                </c:pt>
                <c:pt idx="2442">
                  <c:v>1215</c:v>
                </c:pt>
                <c:pt idx="2443">
                  <c:v>1215</c:v>
                </c:pt>
                <c:pt idx="2444">
                  <c:v>1215</c:v>
                </c:pt>
                <c:pt idx="2445">
                  <c:v>1216</c:v>
                </c:pt>
                <c:pt idx="2446">
                  <c:v>1217</c:v>
                </c:pt>
                <c:pt idx="2447">
                  <c:v>1218</c:v>
                </c:pt>
                <c:pt idx="2448">
                  <c:v>1219</c:v>
                </c:pt>
                <c:pt idx="2449">
                  <c:v>1220</c:v>
                </c:pt>
                <c:pt idx="2450">
                  <c:v>1221</c:v>
                </c:pt>
                <c:pt idx="2451">
                  <c:v>1221</c:v>
                </c:pt>
                <c:pt idx="2452">
                  <c:v>1221</c:v>
                </c:pt>
                <c:pt idx="2453">
                  <c:v>1222</c:v>
                </c:pt>
                <c:pt idx="2454">
                  <c:v>1223</c:v>
                </c:pt>
                <c:pt idx="2455">
                  <c:v>1223</c:v>
                </c:pt>
                <c:pt idx="2456">
                  <c:v>1223</c:v>
                </c:pt>
                <c:pt idx="2457">
                  <c:v>1223</c:v>
                </c:pt>
                <c:pt idx="2458">
                  <c:v>1223</c:v>
                </c:pt>
                <c:pt idx="2459">
                  <c:v>1223</c:v>
                </c:pt>
                <c:pt idx="2460">
                  <c:v>1223</c:v>
                </c:pt>
                <c:pt idx="2461">
                  <c:v>1223</c:v>
                </c:pt>
                <c:pt idx="2462">
                  <c:v>1224</c:v>
                </c:pt>
                <c:pt idx="2463">
                  <c:v>1225</c:v>
                </c:pt>
                <c:pt idx="2464">
                  <c:v>1225</c:v>
                </c:pt>
                <c:pt idx="2465">
                  <c:v>1225</c:v>
                </c:pt>
                <c:pt idx="2466">
                  <c:v>1225</c:v>
                </c:pt>
                <c:pt idx="2467">
                  <c:v>1226</c:v>
                </c:pt>
                <c:pt idx="2468">
                  <c:v>1226</c:v>
                </c:pt>
                <c:pt idx="2469">
                  <c:v>1226</c:v>
                </c:pt>
                <c:pt idx="2470">
                  <c:v>1227</c:v>
                </c:pt>
                <c:pt idx="2471">
                  <c:v>1228</c:v>
                </c:pt>
                <c:pt idx="2472">
                  <c:v>1228</c:v>
                </c:pt>
                <c:pt idx="2473">
                  <c:v>1228</c:v>
                </c:pt>
                <c:pt idx="2474">
                  <c:v>1229</c:v>
                </c:pt>
                <c:pt idx="2475">
                  <c:v>1229</c:v>
                </c:pt>
                <c:pt idx="2476">
                  <c:v>1230</c:v>
                </c:pt>
                <c:pt idx="2477">
                  <c:v>1230</c:v>
                </c:pt>
                <c:pt idx="2478">
                  <c:v>1230</c:v>
                </c:pt>
                <c:pt idx="2479">
                  <c:v>1231</c:v>
                </c:pt>
                <c:pt idx="2480">
                  <c:v>1232</c:v>
                </c:pt>
                <c:pt idx="2481">
                  <c:v>1233</c:v>
                </c:pt>
                <c:pt idx="2482">
                  <c:v>1234</c:v>
                </c:pt>
                <c:pt idx="2483">
                  <c:v>1235</c:v>
                </c:pt>
                <c:pt idx="2484">
                  <c:v>1236</c:v>
                </c:pt>
                <c:pt idx="2485">
                  <c:v>1237</c:v>
                </c:pt>
                <c:pt idx="2486">
                  <c:v>1238</c:v>
                </c:pt>
                <c:pt idx="2487">
                  <c:v>1239</c:v>
                </c:pt>
                <c:pt idx="2488">
                  <c:v>1240</c:v>
                </c:pt>
                <c:pt idx="2489">
                  <c:v>1241</c:v>
                </c:pt>
                <c:pt idx="2490">
                  <c:v>1242</c:v>
                </c:pt>
                <c:pt idx="2491">
                  <c:v>1243</c:v>
                </c:pt>
                <c:pt idx="2492">
                  <c:v>1243</c:v>
                </c:pt>
                <c:pt idx="2493">
                  <c:v>1243</c:v>
                </c:pt>
                <c:pt idx="2494">
                  <c:v>1244</c:v>
                </c:pt>
                <c:pt idx="2495">
                  <c:v>1245</c:v>
                </c:pt>
                <c:pt idx="2496">
                  <c:v>1246</c:v>
                </c:pt>
                <c:pt idx="2497">
                  <c:v>1247</c:v>
                </c:pt>
                <c:pt idx="2498">
                  <c:v>1247</c:v>
                </c:pt>
                <c:pt idx="2499">
                  <c:v>1248</c:v>
                </c:pt>
                <c:pt idx="2500">
                  <c:v>1249</c:v>
                </c:pt>
                <c:pt idx="2501">
                  <c:v>1249</c:v>
                </c:pt>
                <c:pt idx="2502">
                  <c:v>1249</c:v>
                </c:pt>
                <c:pt idx="2503">
                  <c:v>1249</c:v>
                </c:pt>
                <c:pt idx="2504">
                  <c:v>1250</c:v>
                </c:pt>
                <c:pt idx="2505">
                  <c:v>1251</c:v>
                </c:pt>
                <c:pt idx="2506">
                  <c:v>1251</c:v>
                </c:pt>
                <c:pt idx="2507">
                  <c:v>1252</c:v>
                </c:pt>
                <c:pt idx="2508">
                  <c:v>1253</c:v>
                </c:pt>
                <c:pt idx="2509">
                  <c:v>1253</c:v>
                </c:pt>
                <c:pt idx="2510">
                  <c:v>1254</c:v>
                </c:pt>
                <c:pt idx="2511">
                  <c:v>1255</c:v>
                </c:pt>
                <c:pt idx="2512">
                  <c:v>1255</c:v>
                </c:pt>
                <c:pt idx="2513">
                  <c:v>1256</c:v>
                </c:pt>
                <c:pt idx="2514">
                  <c:v>1257</c:v>
                </c:pt>
                <c:pt idx="2515">
                  <c:v>1257</c:v>
                </c:pt>
                <c:pt idx="2516">
                  <c:v>1258</c:v>
                </c:pt>
                <c:pt idx="2517">
                  <c:v>1258</c:v>
                </c:pt>
                <c:pt idx="2518">
                  <c:v>1258</c:v>
                </c:pt>
                <c:pt idx="2519">
                  <c:v>1258</c:v>
                </c:pt>
                <c:pt idx="2520">
                  <c:v>1258</c:v>
                </c:pt>
                <c:pt idx="2521">
                  <c:v>1258</c:v>
                </c:pt>
                <c:pt idx="2522">
                  <c:v>1259</c:v>
                </c:pt>
                <c:pt idx="2523">
                  <c:v>1260</c:v>
                </c:pt>
                <c:pt idx="2524">
                  <c:v>1260</c:v>
                </c:pt>
                <c:pt idx="2525">
                  <c:v>1261</c:v>
                </c:pt>
                <c:pt idx="2526">
                  <c:v>1261</c:v>
                </c:pt>
                <c:pt idx="2527">
                  <c:v>1262</c:v>
                </c:pt>
                <c:pt idx="2528">
                  <c:v>1263</c:v>
                </c:pt>
                <c:pt idx="2529">
                  <c:v>1264</c:v>
                </c:pt>
                <c:pt idx="2530">
                  <c:v>1264</c:v>
                </c:pt>
                <c:pt idx="2531">
                  <c:v>1264</c:v>
                </c:pt>
                <c:pt idx="2532">
                  <c:v>1265</c:v>
                </c:pt>
                <c:pt idx="2533">
                  <c:v>1265</c:v>
                </c:pt>
                <c:pt idx="2534">
                  <c:v>1266</c:v>
                </c:pt>
                <c:pt idx="2535">
                  <c:v>1266</c:v>
                </c:pt>
                <c:pt idx="2536">
                  <c:v>1266</c:v>
                </c:pt>
                <c:pt idx="2537">
                  <c:v>1266</c:v>
                </c:pt>
                <c:pt idx="2538">
                  <c:v>1266</c:v>
                </c:pt>
                <c:pt idx="2539">
                  <c:v>1267</c:v>
                </c:pt>
                <c:pt idx="2540">
                  <c:v>1267</c:v>
                </c:pt>
                <c:pt idx="2541">
                  <c:v>1267</c:v>
                </c:pt>
                <c:pt idx="2542">
                  <c:v>1267</c:v>
                </c:pt>
                <c:pt idx="2543">
                  <c:v>1267</c:v>
                </c:pt>
                <c:pt idx="2544">
                  <c:v>1267</c:v>
                </c:pt>
                <c:pt idx="2545">
                  <c:v>1267</c:v>
                </c:pt>
                <c:pt idx="2546">
                  <c:v>1268</c:v>
                </c:pt>
                <c:pt idx="2547">
                  <c:v>1269</c:v>
                </c:pt>
                <c:pt idx="2548">
                  <c:v>1270</c:v>
                </c:pt>
                <c:pt idx="2549">
                  <c:v>1271</c:v>
                </c:pt>
                <c:pt idx="2550">
                  <c:v>1271</c:v>
                </c:pt>
                <c:pt idx="2551">
                  <c:v>1271</c:v>
                </c:pt>
                <c:pt idx="2552">
                  <c:v>1271</c:v>
                </c:pt>
                <c:pt idx="2553">
                  <c:v>1272</c:v>
                </c:pt>
                <c:pt idx="2554">
                  <c:v>1272</c:v>
                </c:pt>
                <c:pt idx="2555">
                  <c:v>1273</c:v>
                </c:pt>
                <c:pt idx="2556">
                  <c:v>1273</c:v>
                </c:pt>
                <c:pt idx="2557">
                  <c:v>1273</c:v>
                </c:pt>
                <c:pt idx="2558">
                  <c:v>1273</c:v>
                </c:pt>
                <c:pt idx="2559">
                  <c:v>1273</c:v>
                </c:pt>
                <c:pt idx="2560">
                  <c:v>1273</c:v>
                </c:pt>
                <c:pt idx="2561">
                  <c:v>1273</c:v>
                </c:pt>
                <c:pt idx="2562">
                  <c:v>1274</c:v>
                </c:pt>
                <c:pt idx="2563">
                  <c:v>1274</c:v>
                </c:pt>
                <c:pt idx="2564">
                  <c:v>1274</c:v>
                </c:pt>
                <c:pt idx="2565">
                  <c:v>1275</c:v>
                </c:pt>
                <c:pt idx="2566">
                  <c:v>1275</c:v>
                </c:pt>
                <c:pt idx="2567">
                  <c:v>1275</c:v>
                </c:pt>
                <c:pt idx="2568">
                  <c:v>1276</c:v>
                </c:pt>
                <c:pt idx="2569">
                  <c:v>1276</c:v>
                </c:pt>
                <c:pt idx="2570">
                  <c:v>1277</c:v>
                </c:pt>
                <c:pt idx="2571">
                  <c:v>1278</c:v>
                </c:pt>
                <c:pt idx="2572">
                  <c:v>1278</c:v>
                </c:pt>
                <c:pt idx="2573">
                  <c:v>1278</c:v>
                </c:pt>
                <c:pt idx="2574">
                  <c:v>1278</c:v>
                </c:pt>
                <c:pt idx="2575">
                  <c:v>1278</c:v>
                </c:pt>
                <c:pt idx="2576">
                  <c:v>1278</c:v>
                </c:pt>
                <c:pt idx="2577">
                  <c:v>1279</c:v>
                </c:pt>
                <c:pt idx="2578">
                  <c:v>1279</c:v>
                </c:pt>
                <c:pt idx="2579">
                  <c:v>1279</c:v>
                </c:pt>
                <c:pt idx="2580">
                  <c:v>1279</c:v>
                </c:pt>
                <c:pt idx="2581">
                  <c:v>1279</c:v>
                </c:pt>
                <c:pt idx="2582">
                  <c:v>1279</c:v>
                </c:pt>
                <c:pt idx="2583">
                  <c:v>1279</c:v>
                </c:pt>
                <c:pt idx="2584">
                  <c:v>1279</c:v>
                </c:pt>
                <c:pt idx="2585">
                  <c:v>1280</c:v>
                </c:pt>
                <c:pt idx="2586">
                  <c:v>1281</c:v>
                </c:pt>
                <c:pt idx="2587">
                  <c:v>1281</c:v>
                </c:pt>
                <c:pt idx="2588">
                  <c:v>1282</c:v>
                </c:pt>
                <c:pt idx="2589">
                  <c:v>1283</c:v>
                </c:pt>
                <c:pt idx="2590">
                  <c:v>1284</c:v>
                </c:pt>
                <c:pt idx="2591">
                  <c:v>1285</c:v>
                </c:pt>
                <c:pt idx="2592">
                  <c:v>1286</c:v>
                </c:pt>
                <c:pt idx="2593">
                  <c:v>1287</c:v>
                </c:pt>
                <c:pt idx="2594">
                  <c:v>1288</c:v>
                </c:pt>
                <c:pt idx="2595">
                  <c:v>1288</c:v>
                </c:pt>
                <c:pt idx="2596">
                  <c:v>1288</c:v>
                </c:pt>
                <c:pt idx="2597">
                  <c:v>1288</c:v>
                </c:pt>
                <c:pt idx="2598">
                  <c:v>1289</c:v>
                </c:pt>
                <c:pt idx="2599">
                  <c:v>1290</c:v>
                </c:pt>
                <c:pt idx="2600">
                  <c:v>1291</c:v>
                </c:pt>
                <c:pt idx="2601">
                  <c:v>1292</c:v>
                </c:pt>
                <c:pt idx="2602">
                  <c:v>1293</c:v>
                </c:pt>
                <c:pt idx="2603">
                  <c:v>1294</c:v>
                </c:pt>
                <c:pt idx="2604">
                  <c:v>1295</c:v>
                </c:pt>
                <c:pt idx="2605">
                  <c:v>1296</c:v>
                </c:pt>
                <c:pt idx="2606">
                  <c:v>1297</c:v>
                </c:pt>
                <c:pt idx="2607">
                  <c:v>1298</c:v>
                </c:pt>
                <c:pt idx="2608">
                  <c:v>1299</c:v>
                </c:pt>
                <c:pt idx="2609">
                  <c:v>1299</c:v>
                </c:pt>
                <c:pt idx="2610">
                  <c:v>1300</c:v>
                </c:pt>
                <c:pt idx="2611">
                  <c:v>1301</c:v>
                </c:pt>
                <c:pt idx="2612">
                  <c:v>1302</c:v>
                </c:pt>
                <c:pt idx="2613">
                  <c:v>1302</c:v>
                </c:pt>
                <c:pt idx="2614">
                  <c:v>1302</c:v>
                </c:pt>
                <c:pt idx="2615">
                  <c:v>1302</c:v>
                </c:pt>
                <c:pt idx="2616">
                  <c:v>1302</c:v>
                </c:pt>
                <c:pt idx="2617">
                  <c:v>1302</c:v>
                </c:pt>
                <c:pt idx="2618">
                  <c:v>1302</c:v>
                </c:pt>
                <c:pt idx="2619">
                  <c:v>1302</c:v>
                </c:pt>
                <c:pt idx="2620">
                  <c:v>1302</c:v>
                </c:pt>
                <c:pt idx="2621">
                  <c:v>1303</c:v>
                </c:pt>
                <c:pt idx="2622">
                  <c:v>1303</c:v>
                </c:pt>
                <c:pt idx="2623">
                  <c:v>1303</c:v>
                </c:pt>
                <c:pt idx="2624">
                  <c:v>1303</c:v>
                </c:pt>
                <c:pt idx="2625">
                  <c:v>1304</c:v>
                </c:pt>
                <c:pt idx="2626">
                  <c:v>1305</c:v>
                </c:pt>
                <c:pt idx="2627">
                  <c:v>1306</c:v>
                </c:pt>
                <c:pt idx="2628">
                  <c:v>1306</c:v>
                </c:pt>
                <c:pt idx="2629">
                  <c:v>1306</c:v>
                </c:pt>
                <c:pt idx="2630">
                  <c:v>1306</c:v>
                </c:pt>
                <c:pt idx="2631">
                  <c:v>1306</c:v>
                </c:pt>
                <c:pt idx="2632">
                  <c:v>1306</c:v>
                </c:pt>
                <c:pt idx="2633">
                  <c:v>1307</c:v>
                </c:pt>
                <c:pt idx="2634">
                  <c:v>1308</c:v>
                </c:pt>
                <c:pt idx="2635">
                  <c:v>1308</c:v>
                </c:pt>
                <c:pt idx="2636">
                  <c:v>1308</c:v>
                </c:pt>
                <c:pt idx="2637">
                  <c:v>1308</c:v>
                </c:pt>
                <c:pt idx="2638">
                  <c:v>1308</c:v>
                </c:pt>
                <c:pt idx="2639">
                  <c:v>1308</c:v>
                </c:pt>
                <c:pt idx="2640">
                  <c:v>1308</c:v>
                </c:pt>
                <c:pt idx="2641">
                  <c:v>1308</c:v>
                </c:pt>
                <c:pt idx="2642">
                  <c:v>1308</c:v>
                </c:pt>
                <c:pt idx="2643">
                  <c:v>1308</c:v>
                </c:pt>
                <c:pt idx="2644">
                  <c:v>1308</c:v>
                </c:pt>
                <c:pt idx="2645">
                  <c:v>1308</c:v>
                </c:pt>
                <c:pt idx="2646">
                  <c:v>1308</c:v>
                </c:pt>
                <c:pt idx="2647">
                  <c:v>1308</c:v>
                </c:pt>
                <c:pt idx="2648">
                  <c:v>1308</c:v>
                </c:pt>
                <c:pt idx="2649">
                  <c:v>1308</c:v>
                </c:pt>
                <c:pt idx="2650">
                  <c:v>1308</c:v>
                </c:pt>
                <c:pt idx="2651">
                  <c:v>1308</c:v>
                </c:pt>
                <c:pt idx="2652">
                  <c:v>1309</c:v>
                </c:pt>
                <c:pt idx="2653">
                  <c:v>1309</c:v>
                </c:pt>
                <c:pt idx="2654">
                  <c:v>1310</c:v>
                </c:pt>
                <c:pt idx="2655">
                  <c:v>1310</c:v>
                </c:pt>
                <c:pt idx="2656">
                  <c:v>1310</c:v>
                </c:pt>
                <c:pt idx="2657">
                  <c:v>1310</c:v>
                </c:pt>
                <c:pt idx="2658">
                  <c:v>1310</c:v>
                </c:pt>
                <c:pt idx="2659">
                  <c:v>1311</c:v>
                </c:pt>
                <c:pt idx="2660">
                  <c:v>1312</c:v>
                </c:pt>
                <c:pt idx="2661">
                  <c:v>1313</c:v>
                </c:pt>
                <c:pt idx="2662">
                  <c:v>1314</c:v>
                </c:pt>
                <c:pt idx="2663">
                  <c:v>1314</c:v>
                </c:pt>
                <c:pt idx="2664">
                  <c:v>1314</c:v>
                </c:pt>
                <c:pt idx="2665">
                  <c:v>1315</c:v>
                </c:pt>
                <c:pt idx="2666">
                  <c:v>1316</c:v>
                </c:pt>
                <c:pt idx="2667">
                  <c:v>1317</c:v>
                </c:pt>
                <c:pt idx="2668">
                  <c:v>1317</c:v>
                </c:pt>
                <c:pt idx="2669">
                  <c:v>1317</c:v>
                </c:pt>
                <c:pt idx="2670">
                  <c:v>1317</c:v>
                </c:pt>
                <c:pt idx="2671">
                  <c:v>1318</c:v>
                </c:pt>
                <c:pt idx="2672">
                  <c:v>1318</c:v>
                </c:pt>
                <c:pt idx="2673">
                  <c:v>1319</c:v>
                </c:pt>
                <c:pt idx="2674">
                  <c:v>1319</c:v>
                </c:pt>
                <c:pt idx="2675">
                  <c:v>1319</c:v>
                </c:pt>
                <c:pt idx="2676">
                  <c:v>1320</c:v>
                </c:pt>
                <c:pt idx="2677">
                  <c:v>1321</c:v>
                </c:pt>
                <c:pt idx="2678">
                  <c:v>1321</c:v>
                </c:pt>
                <c:pt idx="2679">
                  <c:v>1322</c:v>
                </c:pt>
                <c:pt idx="2680">
                  <c:v>1322</c:v>
                </c:pt>
                <c:pt idx="2681">
                  <c:v>1323</c:v>
                </c:pt>
                <c:pt idx="2682">
                  <c:v>1323</c:v>
                </c:pt>
                <c:pt idx="2683">
                  <c:v>1323</c:v>
                </c:pt>
                <c:pt idx="2684">
                  <c:v>1324</c:v>
                </c:pt>
                <c:pt idx="2685">
                  <c:v>1324</c:v>
                </c:pt>
                <c:pt idx="2686">
                  <c:v>1324</c:v>
                </c:pt>
                <c:pt idx="2687">
                  <c:v>1324</c:v>
                </c:pt>
                <c:pt idx="2688">
                  <c:v>1325</c:v>
                </c:pt>
                <c:pt idx="2689">
                  <c:v>1325</c:v>
                </c:pt>
                <c:pt idx="2690">
                  <c:v>1326</c:v>
                </c:pt>
                <c:pt idx="2691">
                  <c:v>1326</c:v>
                </c:pt>
                <c:pt idx="2692">
                  <c:v>1326</c:v>
                </c:pt>
                <c:pt idx="2693">
                  <c:v>1327</c:v>
                </c:pt>
                <c:pt idx="2694">
                  <c:v>1327</c:v>
                </c:pt>
                <c:pt idx="2695">
                  <c:v>1328</c:v>
                </c:pt>
                <c:pt idx="2696">
                  <c:v>1328</c:v>
                </c:pt>
                <c:pt idx="2697">
                  <c:v>1328</c:v>
                </c:pt>
                <c:pt idx="2698">
                  <c:v>1328</c:v>
                </c:pt>
                <c:pt idx="2699">
                  <c:v>1329</c:v>
                </c:pt>
                <c:pt idx="2700">
                  <c:v>1329</c:v>
                </c:pt>
                <c:pt idx="2701">
                  <c:v>1329</c:v>
                </c:pt>
                <c:pt idx="2702">
                  <c:v>1329</c:v>
                </c:pt>
                <c:pt idx="2703">
                  <c:v>1330</c:v>
                </c:pt>
                <c:pt idx="2704">
                  <c:v>1330</c:v>
                </c:pt>
                <c:pt idx="2705">
                  <c:v>1330</c:v>
                </c:pt>
                <c:pt idx="2706">
                  <c:v>1330</c:v>
                </c:pt>
                <c:pt idx="2707">
                  <c:v>1330</c:v>
                </c:pt>
                <c:pt idx="2708">
                  <c:v>1331</c:v>
                </c:pt>
                <c:pt idx="2709">
                  <c:v>1332</c:v>
                </c:pt>
                <c:pt idx="2710">
                  <c:v>1332</c:v>
                </c:pt>
                <c:pt idx="2711">
                  <c:v>1332</c:v>
                </c:pt>
                <c:pt idx="2712">
                  <c:v>1333</c:v>
                </c:pt>
                <c:pt idx="2713">
                  <c:v>1333</c:v>
                </c:pt>
                <c:pt idx="2714">
                  <c:v>1333</c:v>
                </c:pt>
                <c:pt idx="2715">
                  <c:v>1334</c:v>
                </c:pt>
                <c:pt idx="2716">
                  <c:v>1334</c:v>
                </c:pt>
                <c:pt idx="2717">
                  <c:v>1335</c:v>
                </c:pt>
                <c:pt idx="2718">
                  <c:v>1336</c:v>
                </c:pt>
                <c:pt idx="2719">
                  <c:v>1336</c:v>
                </c:pt>
                <c:pt idx="2720">
                  <c:v>1337</c:v>
                </c:pt>
                <c:pt idx="2721">
                  <c:v>1338</c:v>
                </c:pt>
                <c:pt idx="2722">
                  <c:v>1339</c:v>
                </c:pt>
                <c:pt idx="2723">
                  <c:v>1339</c:v>
                </c:pt>
                <c:pt idx="2724">
                  <c:v>1339</c:v>
                </c:pt>
                <c:pt idx="2725">
                  <c:v>1339</c:v>
                </c:pt>
                <c:pt idx="2726">
                  <c:v>1340</c:v>
                </c:pt>
                <c:pt idx="2727">
                  <c:v>1340</c:v>
                </c:pt>
                <c:pt idx="2728">
                  <c:v>1340</c:v>
                </c:pt>
                <c:pt idx="2729">
                  <c:v>1341</c:v>
                </c:pt>
                <c:pt idx="2730">
                  <c:v>1342</c:v>
                </c:pt>
                <c:pt idx="2731">
                  <c:v>1342</c:v>
                </c:pt>
                <c:pt idx="2732">
                  <c:v>1342</c:v>
                </c:pt>
                <c:pt idx="2733">
                  <c:v>1342</c:v>
                </c:pt>
                <c:pt idx="2734">
                  <c:v>1343</c:v>
                </c:pt>
                <c:pt idx="2735">
                  <c:v>1344</c:v>
                </c:pt>
                <c:pt idx="2736">
                  <c:v>1345</c:v>
                </c:pt>
                <c:pt idx="2737">
                  <c:v>1346</c:v>
                </c:pt>
                <c:pt idx="2738">
                  <c:v>1347</c:v>
                </c:pt>
                <c:pt idx="2739">
                  <c:v>1348</c:v>
                </c:pt>
                <c:pt idx="2740">
                  <c:v>1349</c:v>
                </c:pt>
                <c:pt idx="2741">
                  <c:v>1350</c:v>
                </c:pt>
                <c:pt idx="2742">
                  <c:v>1350</c:v>
                </c:pt>
                <c:pt idx="2743">
                  <c:v>1351</c:v>
                </c:pt>
                <c:pt idx="2744">
                  <c:v>1352</c:v>
                </c:pt>
                <c:pt idx="2745">
                  <c:v>1353</c:v>
                </c:pt>
                <c:pt idx="2746">
                  <c:v>1353</c:v>
                </c:pt>
                <c:pt idx="2747">
                  <c:v>1353</c:v>
                </c:pt>
                <c:pt idx="2748">
                  <c:v>1353</c:v>
                </c:pt>
                <c:pt idx="2749">
                  <c:v>1354</c:v>
                </c:pt>
                <c:pt idx="2750">
                  <c:v>1354</c:v>
                </c:pt>
                <c:pt idx="2751">
                  <c:v>1355</c:v>
                </c:pt>
                <c:pt idx="2752">
                  <c:v>1355</c:v>
                </c:pt>
                <c:pt idx="2753">
                  <c:v>1355</c:v>
                </c:pt>
                <c:pt idx="2754">
                  <c:v>1356</c:v>
                </c:pt>
                <c:pt idx="2755">
                  <c:v>1356</c:v>
                </c:pt>
                <c:pt idx="2756">
                  <c:v>1356</c:v>
                </c:pt>
                <c:pt idx="2757">
                  <c:v>1356</c:v>
                </c:pt>
                <c:pt idx="2758">
                  <c:v>1356</c:v>
                </c:pt>
                <c:pt idx="2759">
                  <c:v>1357</c:v>
                </c:pt>
                <c:pt idx="2760">
                  <c:v>1358</c:v>
                </c:pt>
                <c:pt idx="2761">
                  <c:v>1359</c:v>
                </c:pt>
                <c:pt idx="2762">
                  <c:v>1359</c:v>
                </c:pt>
                <c:pt idx="2763">
                  <c:v>1360</c:v>
                </c:pt>
                <c:pt idx="2764">
                  <c:v>1360</c:v>
                </c:pt>
                <c:pt idx="2765">
                  <c:v>1360</c:v>
                </c:pt>
                <c:pt idx="2766">
                  <c:v>1360</c:v>
                </c:pt>
                <c:pt idx="2767">
                  <c:v>1360</c:v>
                </c:pt>
                <c:pt idx="2768">
                  <c:v>1361</c:v>
                </c:pt>
                <c:pt idx="2769">
                  <c:v>1362</c:v>
                </c:pt>
                <c:pt idx="2770">
                  <c:v>1362</c:v>
                </c:pt>
                <c:pt idx="2771">
                  <c:v>1362</c:v>
                </c:pt>
                <c:pt idx="2772">
                  <c:v>1362</c:v>
                </c:pt>
                <c:pt idx="2773">
                  <c:v>1362</c:v>
                </c:pt>
                <c:pt idx="2774">
                  <c:v>1362</c:v>
                </c:pt>
                <c:pt idx="2775">
                  <c:v>1362</c:v>
                </c:pt>
                <c:pt idx="2776">
                  <c:v>1363</c:v>
                </c:pt>
                <c:pt idx="2777">
                  <c:v>1364</c:v>
                </c:pt>
                <c:pt idx="2778">
                  <c:v>1365</c:v>
                </c:pt>
                <c:pt idx="2779">
                  <c:v>1366</c:v>
                </c:pt>
                <c:pt idx="2780">
                  <c:v>1366</c:v>
                </c:pt>
                <c:pt idx="2781">
                  <c:v>1367</c:v>
                </c:pt>
                <c:pt idx="2782">
                  <c:v>1368</c:v>
                </c:pt>
                <c:pt idx="2783">
                  <c:v>1369</c:v>
                </c:pt>
                <c:pt idx="2784">
                  <c:v>1370</c:v>
                </c:pt>
                <c:pt idx="2785">
                  <c:v>1371</c:v>
                </c:pt>
                <c:pt idx="2786">
                  <c:v>1371</c:v>
                </c:pt>
                <c:pt idx="2787">
                  <c:v>1372</c:v>
                </c:pt>
                <c:pt idx="2788">
                  <c:v>1373</c:v>
                </c:pt>
                <c:pt idx="2789">
                  <c:v>1374</c:v>
                </c:pt>
                <c:pt idx="2790">
                  <c:v>1375</c:v>
                </c:pt>
                <c:pt idx="2791">
                  <c:v>1376</c:v>
                </c:pt>
                <c:pt idx="2792">
                  <c:v>1377</c:v>
                </c:pt>
                <c:pt idx="2793">
                  <c:v>1378</c:v>
                </c:pt>
                <c:pt idx="2794">
                  <c:v>1378</c:v>
                </c:pt>
                <c:pt idx="2795">
                  <c:v>1379</c:v>
                </c:pt>
                <c:pt idx="2796">
                  <c:v>1380</c:v>
                </c:pt>
                <c:pt idx="2797">
                  <c:v>1381</c:v>
                </c:pt>
                <c:pt idx="2798">
                  <c:v>1381</c:v>
                </c:pt>
                <c:pt idx="2799">
                  <c:v>1382</c:v>
                </c:pt>
                <c:pt idx="2800">
                  <c:v>1383</c:v>
                </c:pt>
                <c:pt idx="2801">
                  <c:v>1383</c:v>
                </c:pt>
                <c:pt idx="2802">
                  <c:v>1383</c:v>
                </c:pt>
                <c:pt idx="2803">
                  <c:v>1384</c:v>
                </c:pt>
                <c:pt idx="2804">
                  <c:v>1385</c:v>
                </c:pt>
                <c:pt idx="2805">
                  <c:v>1386</c:v>
                </c:pt>
                <c:pt idx="2806">
                  <c:v>1387</c:v>
                </c:pt>
                <c:pt idx="2807">
                  <c:v>1387</c:v>
                </c:pt>
                <c:pt idx="2808">
                  <c:v>1388</c:v>
                </c:pt>
                <c:pt idx="2809">
                  <c:v>1389</c:v>
                </c:pt>
                <c:pt idx="2810">
                  <c:v>1389</c:v>
                </c:pt>
                <c:pt idx="2811">
                  <c:v>1390</c:v>
                </c:pt>
                <c:pt idx="2812">
                  <c:v>1391</c:v>
                </c:pt>
                <c:pt idx="2813">
                  <c:v>1391</c:v>
                </c:pt>
                <c:pt idx="2814">
                  <c:v>1392</c:v>
                </c:pt>
                <c:pt idx="2815">
                  <c:v>1393</c:v>
                </c:pt>
                <c:pt idx="2816">
                  <c:v>1394</c:v>
                </c:pt>
                <c:pt idx="2817">
                  <c:v>1395</c:v>
                </c:pt>
                <c:pt idx="2818">
                  <c:v>1396</c:v>
                </c:pt>
                <c:pt idx="2819">
                  <c:v>1396</c:v>
                </c:pt>
                <c:pt idx="2820">
                  <c:v>1396</c:v>
                </c:pt>
                <c:pt idx="2821">
                  <c:v>1396</c:v>
                </c:pt>
                <c:pt idx="2822">
                  <c:v>1396</c:v>
                </c:pt>
                <c:pt idx="2823">
                  <c:v>1396</c:v>
                </c:pt>
                <c:pt idx="2824">
                  <c:v>1396</c:v>
                </c:pt>
                <c:pt idx="2825">
                  <c:v>1397</c:v>
                </c:pt>
                <c:pt idx="2826">
                  <c:v>1397</c:v>
                </c:pt>
                <c:pt idx="2827">
                  <c:v>1397</c:v>
                </c:pt>
                <c:pt idx="2828">
                  <c:v>1398</c:v>
                </c:pt>
                <c:pt idx="2829">
                  <c:v>1398</c:v>
                </c:pt>
                <c:pt idx="2830">
                  <c:v>1398</c:v>
                </c:pt>
                <c:pt idx="2831">
                  <c:v>1398</c:v>
                </c:pt>
                <c:pt idx="2832">
                  <c:v>1398</c:v>
                </c:pt>
                <c:pt idx="2833">
                  <c:v>1398</c:v>
                </c:pt>
                <c:pt idx="2834">
                  <c:v>1398</c:v>
                </c:pt>
                <c:pt idx="2835">
                  <c:v>1398</c:v>
                </c:pt>
                <c:pt idx="2836">
                  <c:v>1398</c:v>
                </c:pt>
                <c:pt idx="2837">
                  <c:v>1398</c:v>
                </c:pt>
                <c:pt idx="2838">
                  <c:v>1398</c:v>
                </c:pt>
                <c:pt idx="2839">
                  <c:v>1399</c:v>
                </c:pt>
                <c:pt idx="2840">
                  <c:v>1400</c:v>
                </c:pt>
                <c:pt idx="2841">
                  <c:v>1401</c:v>
                </c:pt>
                <c:pt idx="2842">
                  <c:v>1402</c:v>
                </c:pt>
                <c:pt idx="2843">
                  <c:v>1402</c:v>
                </c:pt>
                <c:pt idx="2844">
                  <c:v>1402</c:v>
                </c:pt>
                <c:pt idx="2845">
                  <c:v>1402</c:v>
                </c:pt>
                <c:pt idx="2846">
                  <c:v>1403</c:v>
                </c:pt>
                <c:pt idx="2847">
                  <c:v>1403</c:v>
                </c:pt>
                <c:pt idx="2848">
                  <c:v>1404</c:v>
                </c:pt>
                <c:pt idx="2849">
                  <c:v>1405</c:v>
                </c:pt>
                <c:pt idx="2850">
                  <c:v>1405</c:v>
                </c:pt>
                <c:pt idx="2851">
                  <c:v>1406</c:v>
                </c:pt>
                <c:pt idx="2852">
                  <c:v>1407</c:v>
                </c:pt>
                <c:pt idx="2853">
                  <c:v>1408</c:v>
                </c:pt>
                <c:pt idx="2854">
                  <c:v>1409</c:v>
                </c:pt>
                <c:pt idx="2855">
                  <c:v>1410</c:v>
                </c:pt>
                <c:pt idx="2856">
                  <c:v>1410</c:v>
                </c:pt>
                <c:pt idx="2857">
                  <c:v>1411</c:v>
                </c:pt>
                <c:pt idx="2858">
                  <c:v>1412</c:v>
                </c:pt>
                <c:pt idx="2859">
                  <c:v>1413</c:v>
                </c:pt>
                <c:pt idx="2860">
                  <c:v>1414</c:v>
                </c:pt>
                <c:pt idx="2861">
                  <c:v>1415</c:v>
                </c:pt>
                <c:pt idx="2862">
                  <c:v>1416</c:v>
                </c:pt>
                <c:pt idx="2863">
                  <c:v>1417</c:v>
                </c:pt>
                <c:pt idx="2864">
                  <c:v>1418</c:v>
                </c:pt>
                <c:pt idx="2865">
                  <c:v>1419</c:v>
                </c:pt>
                <c:pt idx="2866">
                  <c:v>1420</c:v>
                </c:pt>
                <c:pt idx="2867">
                  <c:v>1420</c:v>
                </c:pt>
                <c:pt idx="2868">
                  <c:v>1421</c:v>
                </c:pt>
                <c:pt idx="2869">
                  <c:v>1422</c:v>
                </c:pt>
                <c:pt idx="2870">
                  <c:v>1423</c:v>
                </c:pt>
                <c:pt idx="2871">
                  <c:v>1424</c:v>
                </c:pt>
                <c:pt idx="2872">
                  <c:v>1425</c:v>
                </c:pt>
                <c:pt idx="2873">
                  <c:v>1426</c:v>
                </c:pt>
                <c:pt idx="2874">
                  <c:v>1427</c:v>
                </c:pt>
                <c:pt idx="2875">
                  <c:v>1428</c:v>
                </c:pt>
                <c:pt idx="2876">
                  <c:v>1429</c:v>
                </c:pt>
                <c:pt idx="2877">
                  <c:v>1430</c:v>
                </c:pt>
                <c:pt idx="2878">
                  <c:v>1430</c:v>
                </c:pt>
                <c:pt idx="2879">
                  <c:v>1431</c:v>
                </c:pt>
                <c:pt idx="2880">
                  <c:v>1432</c:v>
                </c:pt>
                <c:pt idx="2881">
                  <c:v>1433</c:v>
                </c:pt>
                <c:pt idx="2882">
                  <c:v>1433</c:v>
                </c:pt>
                <c:pt idx="2883">
                  <c:v>1433</c:v>
                </c:pt>
                <c:pt idx="2884">
                  <c:v>1434</c:v>
                </c:pt>
                <c:pt idx="2885">
                  <c:v>1434</c:v>
                </c:pt>
                <c:pt idx="2886">
                  <c:v>1435</c:v>
                </c:pt>
                <c:pt idx="2887">
                  <c:v>1435</c:v>
                </c:pt>
                <c:pt idx="2888">
                  <c:v>1435</c:v>
                </c:pt>
                <c:pt idx="2889">
                  <c:v>1435</c:v>
                </c:pt>
                <c:pt idx="2890">
                  <c:v>1435</c:v>
                </c:pt>
                <c:pt idx="2891">
                  <c:v>1436</c:v>
                </c:pt>
                <c:pt idx="2892">
                  <c:v>1437</c:v>
                </c:pt>
                <c:pt idx="2893">
                  <c:v>1438</c:v>
                </c:pt>
                <c:pt idx="2894">
                  <c:v>1438</c:v>
                </c:pt>
                <c:pt idx="2895">
                  <c:v>1438</c:v>
                </c:pt>
                <c:pt idx="2896">
                  <c:v>1438</c:v>
                </c:pt>
                <c:pt idx="2897">
                  <c:v>1438</c:v>
                </c:pt>
                <c:pt idx="2898">
                  <c:v>1438</c:v>
                </c:pt>
                <c:pt idx="2899">
                  <c:v>1438</c:v>
                </c:pt>
                <c:pt idx="2900">
                  <c:v>1439</c:v>
                </c:pt>
                <c:pt idx="2901">
                  <c:v>1439</c:v>
                </c:pt>
                <c:pt idx="2902">
                  <c:v>1440</c:v>
                </c:pt>
                <c:pt idx="2903">
                  <c:v>1441</c:v>
                </c:pt>
                <c:pt idx="2904">
                  <c:v>1442</c:v>
                </c:pt>
                <c:pt idx="2905">
                  <c:v>1443</c:v>
                </c:pt>
                <c:pt idx="2906">
                  <c:v>1444</c:v>
                </c:pt>
                <c:pt idx="2907">
                  <c:v>1445</c:v>
                </c:pt>
                <c:pt idx="2908">
                  <c:v>1446</c:v>
                </c:pt>
                <c:pt idx="2909">
                  <c:v>1446</c:v>
                </c:pt>
                <c:pt idx="2910">
                  <c:v>1447</c:v>
                </c:pt>
                <c:pt idx="2911">
                  <c:v>1448</c:v>
                </c:pt>
                <c:pt idx="2912">
                  <c:v>1449</c:v>
                </c:pt>
                <c:pt idx="2913">
                  <c:v>1450</c:v>
                </c:pt>
                <c:pt idx="2914">
                  <c:v>1451</c:v>
                </c:pt>
                <c:pt idx="2915">
                  <c:v>1451</c:v>
                </c:pt>
                <c:pt idx="2916">
                  <c:v>1452</c:v>
                </c:pt>
                <c:pt idx="2917">
                  <c:v>1453</c:v>
                </c:pt>
                <c:pt idx="2918">
                  <c:v>1453</c:v>
                </c:pt>
                <c:pt idx="2919">
                  <c:v>1453</c:v>
                </c:pt>
                <c:pt idx="2920">
                  <c:v>1453</c:v>
                </c:pt>
                <c:pt idx="2921">
                  <c:v>1453</c:v>
                </c:pt>
                <c:pt idx="2922">
                  <c:v>1454</c:v>
                </c:pt>
                <c:pt idx="2923">
                  <c:v>1454</c:v>
                </c:pt>
                <c:pt idx="2924">
                  <c:v>1455</c:v>
                </c:pt>
                <c:pt idx="2925">
                  <c:v>1456</c:v>
                </c:pt>
                <c:pt idx="2926">
                  <c:v>1457</c:v>
                </c:pt>
                <c:pt idx="2927">
                  <c:v>1458</c:v>
                </c:pt>
                <c:pt idx="2928">
                  <c:v>1459</c:v>
                </c:pt>
                <c:pt idx="2929">
                  <c:v>1459</c:v>
                </c:pt>
                <c:pt idx="2930">
                  <c:v>1460</c:v>
                </c:pt>
                <c:pt idx="2931">
                  <c:v>1460</c:v>
                </c:pt>
                <c:pt idx="2932">
                  <c:v>1460</c:v>
                </c:pt>
                <c:pt idx="2933">
                  <c:v>1461</c:v>
                </c:pt>
                <c:pt idx="2934">
                  <c:v>1461</c:v>
                </c:pt>
                <c:pt idx="2935">
                  <c:v>1462</c:v>
                </c:pt>
                <c:pt idx="2936">
                  <c:v>1463</c:v>
                </c:pt>
                <c:pt idx="2937">
                  <c:v>1463</c:v>
                </c:pt>
                <c:pt idx="2938">
                  <c:v>1463</c:v>
                </c:pt>
                <c:pt idx="2939">
                  <c:v>1463</c:v>
                </c:pt>
                <c:pt idx="2940">
                  <c:v>1464</c:v>
                </c:pt>
                <c:pt idx="2941">
                  <c:v>1464</c:v>
                </c:pt>
                <c:pt idx="2942">
                  <c:v>1464</c:v>
                </c:pt>
                <c:pt idx="2943">
                  <c:v>1464</c:v>
                </c:pt>
                <c:pt idx="2944">
                  <c:v>1464</c:v>
                </c:pt>
                <c:pt idx="2945">
                  <c:v>1464</c:v>
                </c:pt>
                <c:pt idx="2946">
                  <c:v>1464</c:v>
                </c:pt>
                <c:pt idx="2947">
                  <c:v>1465</c:v>
                </c:pt>
                <c:pt idx="2948">
                  <c:v>1466</c:v>
                </c:pt>
                <c:pt idx="2949">
                  <c:v>1467</c:v>
                </c:pt>
                <c:pt idx="2950">
                  <c:v>1468</c:v>
                </c:pt>
                <c:pt idx="2951">
                  <c:v>1469</c:v>
                </c:pt>
                <c:pt idx="2952">
                  <c:v>1469</c:v>
                </c:pt>
                <c:pt idx="2953">
                  <c:v>1469</c:v>
                </c:pt>
                <c:pt idx="2954">
                  <c:v>1469</c:v>
                </c:pt>
                <c:pt idx="2955">
                  <c:v>1469</c:v>
                </c:pt>
                <c:pt idx="2956">
                  <c:v>1470</c:v>
                </c:pt>
                <c:pt idx="2957">
                  <c:v>1470</c:v>
                </c:pt>
                <c:pt idx="2958">
                  <c:v>1470</c:v>
                </c:pt>
                <c:pt idx="2959">
                  <c:v>1470</c:v>
                </c:pt>
                <c:pt idx="2960">
                  <c:v>1470</c:v>
                </c:pt>
                <c:pt idx="2961">
                  <c:v>1470</c:v>
                </c:pt>
                <c:pt idx="2962">
                  <c:v>1471</c:v>
                </c:pt>
                <c:pt idx="2963">
                  <c:v>1472</c:v>
                </c:pt>
                <c:pt idx="2964">
                  <c:v>1473</c:v>
                </c:pt>
                <c:pt idx="2965">
                  <c:v>1474</c:v>
                </c:pt>
                <c:pt idx="2966">
                  <c:v>1475</c:v>
                </c:pt>
                <c:pt idx="2967">
                  <c:v>1476</c:v>
                </c:pt>
                <c:pt idx="2968">
                  <c:v>1477</c:v>
                </c:pt>
                <c:pt idx="2969">
                  <c:v>1478</c:v>
                </c:pt>
                <c:pt idx="2970">
                  <c:v>1479</c:v>
                </c:pt>
                <c:pt idx="2971">
                  <c:v>1480</c:v>
                </c:pt>
                <c:pt idx="2972">
                  <c:v>1481</c:v>
                </c:pt>
                <c:pt idx="2973">
                  <c:v>1482</c:v>
                </c:pt>
                <c:pt idx="2974">
                  <c:v>1483</c:v>
                </c:pt>
                <c:pt idx="2975">
                  <c:v>1484</c:v>
                </c:pt>
                <c:pt idx="2976">
                  <c:v>1485</c:v>
                </c:pt>
                <c:pt idx="2977">
                  <c:v>1486</c:v>
                </c:pt>
                <c:pt idx="2978">
                  <c:v>1487</c:v>
                </c:pt>
                <c:pt idx="2979">
                  <c:v>1488</c:v>
                </c:pt>
                <c:pt idx="2980">
                  <c:v>1488</c:v>
                </c:pt>
                <c:pt idx="2981">
                  <c:v>1488</c:v>
                </c:pt>
                <c:pt idx="2982">
                  <c:v>1489</c:v>
                </c:pt>
                <c:pt idx="2983">
                  <c:v>1490</c:v>
                </c:pt>
                <c:pt idx="2984">
                  <c:v>1490</c:v>
                </c:pt>
                <c:pt idx="2985">
                  <c:v>1490</c:v>
                </c:pt>
                <c:pt idx="2986">
                  <c:v>1490</c:v>
                </c:pt>
                <c:pt idx="2987">
                  <c:v>1490</c:v>
                </c:pt>
                <c:pt idx="2988">
                  <c:v>1490</c:v>
                </c:pt>
                <c:pt idx="2989">
                  <c:v>1490</c:v>
                </c:pt>
                <c:pt idx="2990">
                  <c:v>1491</c:v>
                </c:pt>
                <c:pt idx="2991">
                  <c:v>1491</c:v>
                </c:pt>
                <c:pt idx="2992">
                  <c:v>1491</c:v>
                </c:pt>
                <c:pt idx="2993">
                  <c:v>1491</c:v>
                </c:pt>
                <c:pt idx="2994">
                  <c:v>1492</c:v>
                </c:pt>
                <c:pt idx="2995">
                  <c:v>1493</c:v>
                </c:pt>
                <c:pt idx="2996">
                  <c:v>1494</c:v>
                </c:pt>
                <c:pt idx="2997">
                  <c:v>1495</c:v>
                </c:pt>
                <c:pt idx="2998">
                  <c:v>1496</c:v>
                </c:pt>
                <c:pt idx="2999">
                  <c:v>1497</c:v>
                </c:pt>
                <c:pt idx="3000">
                  <c:v>1498</c:v>
                </c:pt>
                <c:pt idx="3001">
                  <c:v>1499</c:v>
                </c:pt>
                <c:pt idx="3002">
                  <c:v>1500</c:v>
                </c:pt>
                <c:pt idx="3003">
                  <c:v>1501</c:v>
                </c:pt>
                <c:pt idx="3004">
                  <c:v>1502</c:v>
                </c:pt>
                <c:pt idx="3005">
                  <c:v>1503</c:v>
                </c:pt>
                <c:pt idx="3006">
                  <c:v>1504</c:v>
                </c:pt>
                <c:pt idx="3007">
                  <c:v>1505</c:v>
                </c:pt>
                <c:pt idx="3008">
                  <c:v>1506</c:v>
                </c:pt>
                <c:pt idx="3009">
                  <c:v>1507</c:v>
                </c:pt>
                <c:pt idx="3010">
                  <c:v>1508</c:v>
                </c:pt>
                <c:pt idx="3011">
                  <c:v>1509</c:v>
                </c:pt>
                <c:pt idx="3012">
                  <c:v>1510</c:v>
                </c:pt>
                <c:pt idx="3013">
                  <c:v>1511</c:v>
                </c:pt>
                <c:pt idx="3014">
                  <c:v>1512</c:v>
                </c:pt>
                <c:pt idx="3015">
                  <c:v>1513</c:v>
                </c:pt>
                <c:pt idx="3016">
                  <c:v>1514</c:v>
                </c:pt>
                <c:pt idx="3017">
                  <c:v>1515</c:v>
                </c:pt>
                <c:pt idx="3018">
                  <c:v>1516</c:v>
                </c:pt>
                <c:pt idx="3019">
                  <c:v>1517</c:v>
                </c:pt>
                <c:pt idx="3020">
                  <c:v>1517</c:v>
                </c:pt>
                <c:pt idx="3021">
                  <c:v>1517</c:v>
                </c:pt>
                <c:pt idx="3022">
                  <c:v>1517</c:v>
                </c:pt>
                <c:pt idx="3023">
                  <c:v>1518</c:v>
                </c:pt>
                <c:pt idx="3024">
                  <c:v>1518</c:v>
                </c:pt>
                <c:pt idx="3025">
                  <c:v>1518</c:v>
                </c:pt>
                <c:pt idx="3026">
                  <c:v>1519</c:v>
                </c:pt>
                <c:pt idx="3027">
                  <c:v>1520</c:v>
                </c:pt>
                <c:pt idx="3028">
                  <c:v>1520</c:v>
                </c:pt>
                <c:pt idx="3029">
                  <c:v>1521</c:v>
                </c:pt>
                <c:pt idx="3030">
                  <c:v>1521</c:v>
                </c:pt>
                <c:pt idx="3031">
                  <c:v>1521</c:v>
                </c:pt>
                <c:pt idx="3032">
                  <c:v>1522</c:v>
                </c:pt>
                <c:pt idx="3033">
                  <c:v>1522</c:v>
                </c:pt>
                <c:pt idx="3034">
                  <c:v>1522</c:v>
                </c:pt>
                <c:pt idx="3035">
                  <c:v>1522</c:v>
                </c:pt>
                <c:pt idx="3036">
                  <c:v>1523</c:v>
                </c:pt>
                <c:pt idx="3037">
                  <c:v>1523</c:v>
                </c:pt>
                <c:pt idx="3038">
                  <c:v>1524</c:v>
                </c:pt>
                <c:pt idx="3039">
                  <c:v>1524</c:v>
                </c:pt>
                <c:pt idx="3040">
                  <c:v>1524</c:v>
                </c:pt>
                <c:pt idx="3041">
                  <c:v>1524</c:v>
                </c:pt>
                <c:pt idx="3042">
                  <c:v>1525</c:v>
                </c:pt>
                <c:pt idx="3043">
                  <c:v>1526</c:v>
                </c:pt>
                <c:pt idx="3044">
                  <c:v>1527</c:v>
                </c:pt>
                <c:pt idx="3045">
                  <c:v>1527</c:v>
                </c:pt>
                <c:pt idx="3046">
                  <c:v>1527</c:v>
                </c:pt>
                <c:pt idx="3047">
                  <c:v>1528</c:v>
                </c:pt>
                <c:pt idx="3048">
                  <c:v>1529</c:v>
                </c:pt>
                <c:pt idx="3049">
                  <c:v>1530</c:v>
                </c:pt>
                <c:pt idx="3050">
                  <c:v>1531</c:v>
                </c:pt>
                <c:pt idx="3051">
                  <c:v>1532</c:v>
                </c:pt>
                <c:pt idx="3052">
                  <c:v>1532</c:v>
                </c:pt>
                <c:pt idx="3053">
                  <c:v>1532</c:v>
                </c:pt>
                <c:pt idx="3054">
                  <c:v>1533</c:v>
                </c:pt>
                <c:pt idx="3055">
                  <c:v>1534</c:v>
                </c:pt>
                <c:pt idx="3056">
                  <c:v>1534</c:v>
                </c:pt>
                <c:pt idx="3057">
                  <c:v>1534</c:v>
                </c:pt>
                <c:pt idx="3058">
                  <c:v>1534</c:v>
                </c:pt>
                <c:pt idx="3059">
                  <c:v>1534</c:v>
                </c:pt>
                <c:pt idx="3060">
                  <c:v>1534</c:v>
                </c:pt>
                <c:pt idx="3061">
                  <c:v>1534</c:v>
                </c:pt>
                <c:pt idx="3062">
                  <c:v>1534</c:v>
                </c:pt>
                <c:pt idx="3063">
                  <c:v>1534</c:v>
                </c:pt>
                <c:pt idx="3064">
                  <c:v>1534</c:v>
                </c:pt>
                <c:pt idx="3065">
                  <c:v>1534</c:v>
                </c:pt>
                <c:pt idx="3066">
                  <c:v>1534</c:v>
                </c:pt>
                <c:pt idx="3067">
                  <c:v>1535</c:v>
                </c:pt>
                <c:pt idx="3068">
                  <c:v>1535</c:v>
                </c:pt>
                <c:pt idx="3069">
                  <c:v>1535</c:v>
                </c:pt>
                <c:pt idx="3070">
                  <c:v>1536</c:v>
                </c:pt>
                <c:pt idx="3071">
                  <c:v>1536</c:v>
                </c:pt>
                <c:pt idx="3072">
                  <c:v>1536</c:v>
                </c:pt>
                <c:pt idx="3073">
                  <c:v>1536</c:v>
                </c:pt>
                <c:pt idx="3074">
                  <c:v>1536</c:v>
                </c:pt>
                <c:pt idx="3075">
                  <c:v>1536</c:v>
                </c:pt>
                <c:pt idx="3076">
                  <c:v>1537</c:v>
                </c:pt>
                <c:pt idx="3077">
                  <c:v>1537</c:v>
                </c:pt>
                <c:pt idx="3078">
                  <c:v>1538</c:v>
                </c:pt>
                <c:pt idx="3079">
                  <c:v>1539</c:v>
                </c:pt>
                <c:pt idx="3080">
                  <c:v>1539</c:v>
                </c:pt>
                <c:pt idx="3081">
                  <c:v>1539</c:v>
                </c:pt>
                <c:pt idx="3082">
                  <c:v>1539</c:v>
                </c:pt>
                <c:pt idx="3083">
                  <c:v>1540</c:v>
                </c:pt>
                <c:pt idx="3084">
                  <c:v>1541</c:v>
                </c:pt>
                <c:pt idx="3085">
                  <c:v>1542</c:v>
                </c:pt>
                <c:pt idx="3086">
                  <c:v>1542</c:v>
                </c:pt>
                <c:pt idx="3087">
                  <c:v>1542</c:v>
                </c:pt>
                <c:pt idx="3088">
                  <c:v>1543</c:v>
                </c:pt>
                <c:pt idx="3089">
                  <c:v>1544</c:v>
                </c:pt>
                <c:pt idx="3090">
                  <c:v>1544</c:v>
                </c:pt>
                <c:pt idx="3091">
                  <c:v>1544</c:v>
                </c:pt>
                <c:pt idx="3092">
                  <c:v>1545</c:v>
                </c:pt>
                <c:pt idx="3093">
                  <c:v>1546</c:v>
                </c:pt>
                <c:pt idx="3094">
                  <c:v>1547</c:v>
                </c:pt>
                <c:pt idx="3095">
                  <c:v>1548</c:v>
                </c:pt>
                <c:pt idx="3096">
                  <c:v>1548</c:v>
                </c:pt>
                <c:pt idx="3097">
                  <c:v>1548</c:v>
                </c:pt>
                <c:pt idx="3098">
                  <c:v>1548</c:v>
                </c:pt>
                <c:pt idx="3099">
                  <c:v>1549</c:v>
                </c:pt>
                <c:pt idx="3100">
                  <c:v>1549</c:v>
                </c:pt>
                <c:pt idx="3101">
                  <c:v>1550</c:v>
                </c:pt>
                <c:pt idx="3102">
                  <c:v>1551</c:v>
                </c:pt>
                <c:pt idx="3103">
                  <c:v>1552</c:v>
                </c:pt>
                <c:pt idx="3104">
                  <c:v>1553</c:v>
                </c:pt>
                <c:pt idx="3105">
                  <c:v>1553</c:v>
                </c:pt>
                <c:pt idx="3106">
                  <c:v>1554</c:v>
                </c:pt>
                <c:pt idx="3107">
                  <c:v>1555</c:v>
                </c:pt>
                <c:pt idx="3108">
                  <c:v>1556</c:v>
                </c:pt>
                <c:pt idx="3109">
                  <c:v>1557</c:v>
                </c:pt>
                <c:pt idx="3110">
                  <c:v>1557</c:v>
                </c:pt>
                <c:pt idx="3111">
                  <c:v>1557</c:v>
                </c:pt>
                <c:pt idx="3112">
                  <c:v>1557</c:v>
                </c:pt>
                <c:pt idx="3113">
                  <c:v>1557</c:v>
                </c:pt>
                <c:pt idx="3114">
                  <c:v>1557</c:v>
                </c:pt>
                <c:pt idx="3115">
                  <c:v>1557</c:v>
                </c:pt>
                <c:pt idx="3116">
                  <c:v>1557</c:v>
                </c:pt>
                <c:pt idx="3117">
                  <c:v>1558</c:v>
                </c:pt>
                <c:pt idx="3118">
                  <c:v>1559</c:v>
                </c:pt>
                <c:pt idx="3119">
                  <c:v>1559</c:v>
                </c:pt>
                <c:pt idx="3120">
                  <c:v>1560</c:v>
                </c:pt>
                <c:pt idx="3121">
                  <c:v>1561</c:v>
                </c:pt>
                <c:pt idx="3122">
                  <c:v>1562</c:v>
                </c:pt>
                <c:pt idx="3123">
                  <c:v>1563</c:v>
                </c:pt>
                <c:pt idx="3124">
                  <c:v>1564</c:v>
                </c:pt>
                <c:pt idx="3125">
                  <c:v>1565</c:v>
                </c:pt>
                <c:pt idx="3126">
                  <c:v>1566</c:v>
                </c:pt>
                <c:pt idx="3127">
                  <c:v>1566</c:v>
                </c:pt>
                <c:pt idx="3128">
                  <c:v>1566</c:v>
                </c:pt>
                <c:pt idx="3129">
                  <c:v>1566</c:v>
                </c:pt>
                <c:pt idx="3130">
                  <c:v>1567</c:v>
                </c:pt>
                <c:pt idx="3131">
                  <c:v>1567</c:v>
                </c:pt>
                <c:pt idx="3132">
                  <c:v>1567</c:v>
                </c:pt>
                <c:pt idx="3133">
                  <c:v>1567</c:v>
                </c:pt>
                <c:pt idx="3134">
                  <c:v>1567</c:v>
                </c:pt>
                <c:pt idx="3135">
                  <c:v>1567</c:v>
                </c:pt>
                <c:pt idx="3136">
                  <c:v>1567</c:v>
                </c:pt>
                <c:pt idx="3137">
                  <c:v>1567</c:v>
                </c:pt>
                <c:pt idx="3138">
                  <c:v>1568</c:v>
                </c:pt>
                <c:pt idx="3139">
                  <c:v>1569</c:v>
                </c:pt>
                <c:pt idx="3140">
                  <c:v>1569</c:v>
                </c:pt>
                <c:pt idx="3141">
                  <c:v>1570</c:v>
                </c:pt>
                <c:pt idx="3142">
                  <c:v>1570</c:v>
                </c:pt>
                <c:pt idx="3143">
                  <c:v>1570</c:v>
                </c:pt>
                <c:pt idx="3144">
                  <c:v>1570</c:v>
                </c:pt>
                <c:pt idx="3145">
                  <c:v>1571</c:v>
                </c:pt>
                <c:pt idx="3146">
                  <c:v>1572</c:v>
                </c:pt>
                <c:pt idx="3147">
                  <c:v>1572</c:v>
                </c:pt>
                <c:pt idx="3148">
                  <c:v>1572</c:v>
                </c:pt>
                <c:pt idx="3149">
                  <c:v>1572</c:v>
                </c:pt>
                <c:pt idx="3150">
                  <c:v>1573</c:v>
                </c:pt>
                <c:pt idx="3151">
                  <c:v>1574</c:v>
                </c:pt>
                <c:pt idx="3152">
                  <c:v>1575</c:v>
                </c:pt>
                <c:pt idx="3153">
                  <c:v>1576</c:v>
                </c:pt>
                <c:pt idx="3154">
                  <c:v>1577</c:v>
                </c:pt>
                <c:pt idx="3155">
                  <c:v>1577</c:v>
                </c:pt>
                <c:pt idx="3156">
                  <c:v>1577</c:v>
                </c:pt>
                <c:pt idx="3157">
                  <c:v>1577</c:v>
                </c:pt>
                <c:pt idx="3158">
                  <c:v>1577</c:v>
                </c:pt>
                <c:pt idx="3159">
                  <c:v>1577</c:v>
                </c:pt>
                <c:pt idx="3160">
                  <c:v>1577</c:v>
                </c:pt>
                <c:pt idx="3161">
                  <c:v>1577</c:v>
                </c:pt>
                <c:pt idx="3162">
                  <c:v>1577</c:v>
                </c:pt>
                <c:pt idx="3163">
                  <c:v>1578</c:v>
                </c:pt>
                <c:pt idx="3164">
                  <c:v>1579</c:v>
                </c:pt>
                <c:pt idx="3165">
                  <c:v>1580</c:v>
                </c:pt>
                <c:pt idx="3166">
                  <c:v>1581</c:v>
                </c:pt>
                <c:pt idx="3167">
                  <c:v>1582</c:v>
                </c:pt>
                <c:pt idx="3168">
                  <c:v>1583</c:v>
                </c:pt>
                <c:pt idx="3169">
                  <c:v>1584</c:v>
                </c:pt>
                <c:pt idx="3170">
                  <c:v>1585</c:v>
                </c:pt>
                <c:pt idx="3171">
                  <c:v>1586</c:v>
                </c:pt>
                <c:pt idx="3172">
                  <c:v>1587</c:v>
                </c:pt>
                <c:pt idx="3173">
                  <c:v>1588</c:v>
                </c:pt>
                <c:pt idx="3174">
                  <c:v>1589</c:v>
                </c:pt>
                <c:pt idx="3175">
                  <c:v>1590</c:v>
                </c:pt>
                <c:pt idx="3176">
                  <c:v>1591</c:v>
                </c:pt>
                <c:pt idx="3177">
                  <c:v>1592</c:v>
                </c:pt>
                <c:pt idx="3178">
                  <c:v>1593</c:v>
                </c:pt>
                <c:pt idx="3179">
                  <c:v>1594</c:v>
                </c:pt>
                <c:pt idx="3180">
                  <c:v>1595</c:v>
                </c:pt>
                <c:pt idx="3181">
                  <c:v>1596</c:v>
                </c:pt>
                <c:pt idx="3182">
                  <c:v>1596</c:v>
                </c:pt>
                <c:pt idx="3183">
                  <c:v>1597</c:v>
                </c:pt>
                <c:pt idx="3184">
                  <c:v>1598</c:v>
                </c:pt>
                <c:pt idx="3185">
                  <c:v>1599</c:v>
                </c:pt>
                <c:pt idx="3186">
                  <c:v>1599</c:v>
                </c:pt>
                <c:pt idx="3187">
                  <c:v>1599</c:v>
                </c:pt>
                <c:pt idx="3188">
                  <c:v>1599</c:v>
                </c:pt>
                <c:pt idx="3189">
                  <c:v>1599</c:v>
                </c:pt>
                <c:pt idx="3190">
                  <c:v>1599</c:v>
                </c:pt>
                <c:pt idx="3191">
                  <c:v>1600</c:v>
                </c:pt>
                <c:pt idx="3192">
                  <c:v>1601</c:v>
                </c:pt>
                <c:pt idx="3193">
                  <c:v>1602</c:v>
                </c:pt>
                <c:pt idx="3194">
                  <c:v>1603</c:v>
                </c:pt>
                <c:pt idx="3195">
                  <c:v>1603</c:v>
                </c:pt>
                <c:pt idx="3196">
                  <c:v>1604</c:v>
                </c:pt>
                <c:pt idx="3197">
                  <c:v>1604</c:v>
                </c:pt>
                <c:pt idx="3198">
                  <c:v>1605</c:v>
                </c:pt>
                <c:pt idx="3199">
                  <c:v>1606</c:v>
                </c:pt>
                <c:pt idx="3200">
                  <c:v>1607</c:v>
                </c:pt>
                <c:pt idx="3201">
                  <c:v>1608</c:v>
                </c:pt>
                <c:pt idx="3202">
                  <c:v>1609</c:v>
                </c:pt>
                <c:pt idx="3203">
                  <c:v>1610</c:v>
                </c:pt>
                <c:pt idx="3204">
                  <c:v>1611</c:v>
                </c:pt>
                <c:pt idx="3205">
                  <c:v>1611</c:v>
                </c:pt>
                <c:pt idx="3206">
                  <c:v>1611</c:v>
                </c:pt>
                <c:pt idx="3207">
                  <c:v>1612</c:v>
                </c:pt>
                <c:pt idx="3208">
                  <c:v>1612</c:v>
                </c:pt>
                <c:pt idx="3209">
                  <c:v>1612</c:v>
                </c:pt>
                <c:pt idx="3210">
                  <c:v>1612</c:v>
                </c:pt>
                <c:pt idx="3211">
                  <c:v>1612</c:v>
                </c:pt>
                <c:pt idx="3212">
                  <c:v>1613</c:v>
                </c:pt>
                <c:pt idx="3213">
                  <c:v>1613</c:v>
                </c:pt>
                <c:pt idx="3214">
                  <c:v>1613</c:v>
                </c:pt>
                <c:pt idx="3215">
                  <c:v>1613</c:v>
                </c:pt>
                <c:pt idx="3216">
                  <c:v>1613</c:v>
                </c:pt>
                <c:pt idx="3217">
                  <c:v>1614</c:v>
                </c:pt>
                <c:pt idx="3218">
                  <c:v>1614</c:v>
                </c:pt>
                <c:pt idx="3219">
                  <c:v>1614</c:v>
                </c:pt>
                <c:pt idx="3220">
                  <c:v>1615</c:v>
                </c:pt>
                <c:pt idx="3221">
                  <c:v>1615</c:v>
                </c:pt>
                <c:pt idx="3222">
                  <c:v>1615</c:v>
                </c:pt>
                <c:pt idx="3223">
                  <c:v>1615</c:v>
                </c:pt>
                <c:pt idx="3224">
                  <c:v>1616</c:v>
                </c:pt>
                <c:pt idx="3225">
                  <c:v>1617</c:v>
                </c:pt>
                <c:pt idx="3226">
                  <c:v>1618</c:v>
                </c:pt>
                <c:pt idx="3227">
                  <c:v>1619</c:v>
                </c:pt>
                <c:pt idx="3228">
                  <c:v>1620</c:v>
                </c:pt>
                <c:pt idx="3229">
                  <c:v>1621</c:v>
                </c:pt>
                <c:pt idx="3230">
                  <c:v>1621</c:v>
                </c:pt>
                <c:pt idx="3231">
                  <c:v>1622</c:v>
                </c:pt>
                <c:pt idx="3232">
                  <c:v>1622</c:v>
                </c:pt>
                <c:pt idx="3233">
                  <c:v>1623</c:v>
                </c:pt>
                <c:pt idx="3234">
                  <c:v>1624</c:v>
                </c:pt>
                <c:pt idx="3235">
                  <c:v>1625</c:v>
                </c:pt>
                <c:pt idx="3236">
                  <c:v>1625</c:v>
                </c:pt>
                <c:pt idx="3237">
                  <c:v>1625</c:v>
                </c:pt>
                <c:pt idx="3238">
                  <c:v>1625</c:v>
                </c:pt>
                <c:pt idx="3239">
                  <c:v>1625</c:v>
                </c:pt>
                <c:pt idx="3240">
                  <c:v>1625</c:v>
                </c:pt>
                <c:pt idx="3241">
                  <c:v>1625</c:v>
                </c:pt>
                <c:pt idx="3242">
                  <c:v>1625</c:v>
                </c:pt>
                <c:pt idx="3243">
                  <c:v>1625</c:v>
                </c:pt>
                <c:pt idx="3244">
                  <c:v>1625</c:v>
                </c:pt>
                <c:pt idx="3245">
                  <c:v>1625</c:v>
                </c:pt>
                <c:pt idx="3246">
                  <c:v>1625</c:v>
                </c:pt>
                <c:pt idx="3247">
                  <c:v>1626</c:v>
                </c:pt>
                <c:pt idx="3248">
                  <c:v>1627</c:v>
                </c:pt>
                <c:pt idx="3249">
                  <c:v>1627</c:v>
                </c:pt>
                <c:pt idx="3250">
                  <c:v>1628</c:v>
                </c:pt>
                <c:pt idx="3251">
                  <c:v>1629</c:v>
                </c:pt>
                <c:pt idx="3252">
                  <c:v>1629</c:v>
                </c:pt>
                <c:pt idx="3253">
                  <c:v>1629</c:v>
                </c:pt>
                <c:pt idx="3254">
                  <c:v>1630</c:v>
                </c:pt>
                <c:pt idx="3255">
                  <c:v>1630</c:v>
                </c:pt>
                <c:pt idx="3256">
                  <c:v>1630</c:v>
                </c:pt>
                <c:pt idx="3257">
                  <c:v>1630</c:v>
                </c:pt>
                <c:pt idx="3258">
                  <c:v>1631</c:v>
                </c:pt>
                <c:pt idx="3259">
                  <c:v>1631</c:v>
                </c:pt>
                <c:pt idx="3260">
                  <c:v>1631</c:v>
                </c:pt>
                <c:pt idx="3261">
                  <c:v>1632</c:v>
                </c:pt>
                <c:pt idx="3262">
                  <c:v>1633</c:v>
                </c:pt>
                <c:pt idx="3263">
                  <c:v>1634</c:v>
                </c:pt>
                <c:pt idx="3264">
                  <c:v>1635</c:v>
                </c:pt>
                <c:pt idx="3265">
                  <c:v>1635</c:v>
                </c:pt>
                <c:pt idx="3266">
                  <c:v>1635</c:v>
                </c:pt>
                <c:pt idx="3267">
                  <c:v>1635</c:v>
                </c:pt>
                <c:pt idx="3268">
                  <c:v>1635</c:v>
                </c:pt>
                <c:pt idx="3269">
                  <c:v>1636</c:v>
                </c:pt>
                <c:pt idx="3270">
                  <c:v>1637</c:v>
                </c:pt>
                <c:pt idx="3271">
                  <c:v>1638</c:v>
                </c:pt>
                <c:pt idx="3272">
                  <c:v>1639</c:v>
                </c:pt>
                <c:pt idx="3273">
                  <c:v>1640</c:v>
                </c:pt>
                <c:pt idx="3274">
                  <c:v>1641</c:v>
                </c:pt>
                <c:pt idx="3275">
                  <c:v>1642</c:v>
                </c:pt>
                <c:pt idx="3276">
                  <c:v>1643</c:v>
                </c:pt>
                <c:pt idx="3277">
                  <c:v>1643</c:v>
                </c:pt>
                <c:pt idx="3278">
                  <c:v>1644</c:v>
                </c:pt>
                <c:pt idx="3279">
                  <c:v>1645</c:v>
                </c:pt>
                <c:pt idx="3280">
                  <c:v>1646</c:v>
                </c:pt>
                <c:pt idx="3281">
                  <c:v>1646</c:v>
                </c:pt>
                <c:pt idx="3282">
                  <c:v>1646</c:v>
                </c:pt>
                <c:pt idx="3283">
                  <c:v>1647</c:v>
                </c:pt>
                <c:pt idx="3284">
                  <c:v>1648</c:v>
                </c:pt>
                <c:pt idx="3285">
                  <c:v>1649</c:v>
                </c:pt>
                <c:pt idx="3286">
                  <c:v>1649</c:v>
                </c:pt>
                <c:pt idx="3287">
                  <c:v>1649</c:v>
                </c:pt>
                <c:pt idx="3288">
                  <c:v>1650</c:v>
                </c:pt>
                <c:pt idx="3289">
                  <c:v>1651</c:v>
                </c:pt>
                <c:pt idx="3290">
                  <c:v>1652</c:v>
                </c:pt>
                <c:pt idx="3291">
                  <c:v>1653</c:v>
                </c:pt>
                <c:pt idx="3292">
                  <c:v>1654</c:v>
                </c:pt>
                <c:pt idx="3293">
                  <c:v>1655</c:v>
                </c:pt>
                <c:pt idx="3294">
                  <c:v>1656</c:v>
                </c:pt>
                <c:pt idx="3295">
                  <c:v>1657</c:v>
                </c:pt>
                <c:pt idx="3296">
                  <c:v>1657</c:v>
                </c:pt>
                <c:pt idx="3297">
                  <c:v>1658</c:v>
                </c:pt>
                <c:pt idx="3298">
                  <c:v>1659</c:v>
                </c:pt>
                <c:pt idx="3299">
                  <c:v>1660</c:v>
                </c:pt>
                <c:pt idx="3300">
                  <c:v>1661</c:v>
                </c:pt>
                <c:pt idx="3301">
                  <c:v>1662</c:v>
                </c:pt>
                <c:pt idx="3302">
                  <c:v>1663</c:v>
                </c:pt>
                <c:pt idx="3303">
                  <c:v>1664</c:v>
                </c:pt>
                <c:pt idx="3304">
                  <c:v>1665</c:v>
                </c:pt>
                <c:pt idx="3305">
                  <c:v>1666</c:v>
                </c:pt>
                <c:pt idx="3306">
                  <c:v>1667</c:v>
                </c:pt>
                <c:pt idx="3307">
                  <c:v>1668</c:v>
                </c:pt>
                <c:pt idx="3308">
                  <c:v>1669</c:v>
                </c:pt>
                <c:pt idx="3309">
                  <c:v>1670</c:v>
                </c:pt>
                <c:pt idx="3310">
                  <c:v>1671</c:v>
                </c:pt>
                <c:pt idx="3311">
                  <c:v>1671</c:v>
                </c:pt>
                <c:pt idx="3312">
                  <c:v>1672</c:v>
                </c:pt>
                <c:pt idx="3313">
                  <c:v>1672</c:v>
                </c:pt>
                <c:pt idx="3314">
                  <c:v>1672</c:v>
                </c:pt>
                <c:pt idx="3315">
                  <c:v>1672</c:v>
                </c:pt>
                <c:pt idx="3316">
                  <c:v>1672</c:v>
                </c:pt>
                <c:pt idx="3317">
                  <c:v>1673</c:v>
                </c:pt>
                <c:pt idx="3318">
                  <c:v>1673</c:v>
                </c:pt>
                <c:pt idx="3319">
                  <c:v>1673</c:v>
                </c:pt>
                <c:pt idx="3320">
                  <c:v>1673</c:v>
                </c:pt>
                <c:pt idx="3321">
                  <c:v>1674</c:v>
                </c:pt>
                <c:pt idx="3322">
                  <c:v>1675</c:v>
                </c:pt>
                <c:pt idx="3323">
                  <c:v>1675</c:v>
                </c:pt>
                <c:pt idx="3324">
                  <c:v>1675</c:v>
                </c:pt>
                <c:pt idx="3325">
                  <c:v>1676</c:v>
                </c:pt>
                <c:pt idx="3326">
                  <c:v>1676</c:v>
                </c:pt>
                <c:pt idx="3327">
                  <c:v>1676</c:v>
                </c:pt>
                <c:pt idx="3328">
                  <c:v>1676</c:v>
                </c:pt>
                <c:pt idx="3329">
                  <c:v>1676</c:v>
                </c:pt>
                <c:pt idx="3330">
                  <c:v>1676</c:v>
                </c:pt>
                <c:pt idx="3331">
                  <c:v>1677</c:v>
                </c:pt>
                <c:pt idx="3332">
                  <c:v>1677</c:v>
                </c:pt>
                <c:pt idx="3333">
                  <c:v>1677</c:v>
                </c:pt>
                <c:pt idx="3334">
                  <c:v>1678</c:v>
                </c:pt>
                <c:pt idx="3335">
                  <c:v>1678</c:v>
                </c:pt>
                <c:pt idx="3336">
                  <c:v>1678</c:v>
                </c:pt>
                <c:pt idx="3337">
                  <c:v>1679</c:v>
                </c:pt>
                <c:pt idx="3338">
                  <c:v>1680</c:v>
                </c:pt>
                <c:pt idx="3339">
                  <c:v>1681</c:v>
                </c:pt>
                <c:pt idx="3340">
                  <c:v>1681</c:v>
                </c:pt>
                <c:pt idx="3341">
                  <c:v>1682</c:v>
                </c:pt>
                <c:pt idx="3342">
                  <c:v>1683</c:v>
                </c:pt>
                <c:pt idx="3343">
                  <c:v>1683</c:v>
                </c:pt>
                <c:pt idx="3344">
                  <c:v>1683</c:v>
                </c:pt>
                <c:pt idx="3345">
                  <c:v>1683</c:v>
                </c:pt>
                <c:pt idx="3346">
                  <c:v>1683</c:v>
                </c:pt>
                <c:pt idx="3347">
                  <c:v>1683</c:v>
                </c:pt>
                <c:pt idx="3348">
                  <c:v>1683</c:v>
                </c:pt>
                <c:pt idx="3349">
                  <c:v>1683</c:v>
                </c:pt>
                <c:pt idx="3350">
                  <c:v>1683</c:v>
                </c:pt>
                <c:pt idx="3351">
                  <c:v>1683</c:v>
                </c:pt>
                <c:pt idx="3352">
                  <c:v>1683</c:v>
                </c:pt>
                <c:pt idx="3353">
                  <c:v>1683</c:v>
                </c:pt>
                <c:pt idx="3354">
                  <c:v>1684</c:v>
                </c:pt>
                <c:pt idx="3355">
                  <c:v>1685</c:v>
                </c:pt>
                <c:pt idx="3356">
                  <c:v>1685</c:v>
                </c:pt>
                <c:pt idx="3357">
                  <c:v>1685</c:v>
                </c:pt>
                <c:pt idx="3358">
                  <c:v>1685</c:v>
                </c:pt>
                <c:pt idx="3359">
                  <c:v>1685</c:v>
                </c:pt>
                <c:pt idx="3360">
                  <c:v>1686</c:v>
                </c:pt>
                <c:pt idx="3361">
                  <c:v>1687</c:v>
                </c:pt>
                <c:pt idx="3362">
                  <c:v>1688</c:v>
                </c:pt>
                <c:pt idx="3363">
                  <c:v>1688</c:v>
                </c:pt>
                <c:pt idx="3364">
                  <c:v>1688</c:v>
                </c:pt>
                <c:pt idx="3365">
                  <c:v>1688</c:v>
                </c:pt>
                <c:pt idx="3366">
                  <c:v>1689</c:v>
                </c:pt>
                <c:pt idx="3367">
                  <c:v>1690</c:v>
                </c:pt>
                <c:pt idx="3368">
                  <c:v>1690</c:v>
                </c:pt>
                <c:pt idx="3369">
                  <c:v>1691</c:v>
                </c:pt>
                <c:pt idx="3370">
                  <c:v>1692</c:v>
                </c:pt>
                <c:pt idx="3371">
                  <c:v>1693</c:v>
                </c:pt>
                <c:pt idx="3372">
                  <c:v>1694</c:v>
                </c:pt>
                <c:pt idx="3373">
                  <c:v>1695</c:v>
                </c:pt>
                <c:pt idx="3374">
                  <c:v>1696</c:v>
                </c:pt>
                <c:pt idx="3375">
                  <c:v>1697</c:v>
                </c:pt>
                <c:pt idx="3376">
                  <c:v>1698</c:v>
                </c:pt>
                <c:pt idx="3377">
                  <c:v>1699</c:v>
                </c:pt>
                <c:pt idx="3378">
                  <c:v>1700</c:v>
                </c:pt>
                <c:pt idx="3379">
                  <c:v>1701</c:v>
                </c:pt>
                <c:pt idx="3380">
                  <c:v>1702</c:v>
                </c:pt>
                <c:pt idx="3381">
                  <c:v>1702</c:v>
                </c:pt>
                <c:pt idx="3382">
                  <c:v>1703</c:v>
                </c:pt>
                <c:pt idx="3383">
                  <c:v>1704</c:v>
                </c:pt>
                <c:pt idx="3384">
                  <c:v>1704</c:v>
                </c:pt>
                <c:pt idx="3385">
                  <c:v>1704</c:v>
                </c:pt>
                <c:pt idx="3386">
                  <c:v>1704</c:v>
                </c:pt>
                <c:pt idx="3387">
                  <c:v>1704</c:v>
                </c:pt>
                <c:pt idx="3388">
                  <c:v>1704</c:v>
                </c:pt>
                <c:pt idx="3389">
                  <c:v>1704</c:v>
                </c:pt>
                <c:pt idx="3390">
                  <c:v>1704</c:v>
                </c:pt>
                <c:pt idx="3391">
                  <c:v>1704</c:v>
                </c:pt>
                <c:pt idx="3392">
                  <c:v>1705</c:v>
                </c:pt>
                <c:pt idx="3393">
                  <c:v>1706</c:v>
                </c:pt>
                <c:pt idx="3394">
                  <c:v>1706</c:v>
                </c:pt>
                <c:pt idx="3395">
                  <c:v>1706</c:v>
                </c:pt>
                <c:pt idx="3396">
                  <c:v>1707</c:v>
                </c:pt>
                <c:pt idx="3397">
                  <c:v>1708</c:v>
                </c:pt>
                <c:pt idx="3398">
                  <c:v>1709</c:v>
                </c:pt>
                <c:pt idx="3399">
                  <c:v>1710</c:v>
                </c:pt>
                <c:pt idx="3400">
                  <c:v>1711</c:v>
                </c:pt>
                <c:pt idx="3401">
                  <c:v>1712</c:v>
                </c:pt>
                <c:pt idx="3402">
                  <c:v>1713</c:v>
                </c:pt>
                <c:pt idx="3403">
                  <c:v>1714</c:v>
                </c:pt>
                <c:pt idx="3404">
                  <c:v>1715</c:v>
                </c:pt>
                <c:pt idx="3405">
                  <c:v>1716</c:v>
                </c:pt>
                <c:pt idx="3406">
                  <c:v>1717</c:v>
                </c:pt>
                <c:pt idx="3407">
                  <c:v>1718</c:v>
                </c:pt>
                <c:pt idx="3408">
                  <c:v>1719</c:v>
                </c:pt>
                <c:pt idx="3409">
                  <c:v>1720</c:v>
                </c:pt>
                <c:pt idx="3410">
                  <c:v>1721</c:v>
                </c:pt>
                <c:pt idx="3411">
                  <c:v>1722</c:v>
                </c:pt>
                <c:pt idx="3412">
                  <c:v>1722</c:v>
                </c:pt>
                <c:pt idx="3413">
                  <c:v>1723</c:v>
                </c:pt>
                <c:pt idx="3414">
                  <c:v>1723</c:v>
                </c:pt>
                <c:pt idx="3415">
                  <c:v>1724</c:v>
                </c:pt>
                <c:pt idx="3416">
                  <c:v>1724</c:v>
                </c:pt>
                <c:pt idx="3417">
                  <c:v>1724</c:v>
                </c:pt>
                <c:pt idx="3418">
                  <c:v>1724</c:v>
                </c:pt>
                <c:pt idx="3419">
                  <c:v>1724</c:v>
                </c:pt>
                <c:pt idx="3420">
                  <c:v>1724</c:v>
                </c:pt>
                <c:pt idx="3421">
                  <c:v>1725</c:v>
                </c:pt>
                <c:pt idx="3422">
                  <c:v>1726</c:v>
                </c:pt>
                <c:pt idx="3423">
                  <c:v>1727</c:v>
                </c:pt>
                <c:pt idx="3424">
                  <c:v>1727</c:v>
                </c:pt>
                <c:pt idx="3425">
                  <c:v>1728</c:v>
                </c:pt>
                <c:pt idx="3426">
                  <c:v>1728</c:v>
                </c:pt>
                <c:pt idx="3427">
                  <c:v>1729</c:v>
                </c:pt>
                <c:pt idx="3428">
                  <c:v>1729</c:v>
                </c:pt>
                <c:pt idx="3429">
                  <c:v>1730</c:v>
                </c:pt>
                <c:pt idx="3430">
                  <c:v>1730</c:v>
                </c:pt>
                <c:pt idx="3431">
                  <c:v>1731</c:v>
                </c:pt>
                <c:pt idx="3432">
                  <c:v>1732</c:v>
                </c:pt>
                <c:pt idx="3433">
                  <c:v>1733</c:v>
                </c:pt>
                <c:pt idx="3434">
                  <c:v>1734</c:v>
                </c:pt>
                <c:pt idx="3435">
                  <c:v>1735</c:v>
                </c:pt>
                <c:pt idx="3436">
                  <c:v>1736</c:v>
                </c:pt>
                <c:pt idx="3437">
                  <c:v>1736</c:v>
                </c:pt>
                <c:pt idx="3438">
                  <c:v>1736</c:v>
                </c:pt>
                <c:pt idx="3439">
                  <c:v>1736</c:v>
                </c:pt>
                <c:pt idx="3440">
                  <c:v>1736</c:v>
                </c:pt>
                <c:pt idx="3441">
                  <c:v>1737</c:v>
                </c:pt>
                <c:pt idx="3442">
                  <c:v>1738</c:v>
                </c:pt>
                <c:pt idx="3443">
                  <c:v>1739</c:v>
                </c:pt>
                <c:pt idx="3444">
                  <c:v>1740</c:v>
                </c:pt>
                <c:pt idx="3445">
                  <c:v>1740</c:v>
                </c:pt>
                <c:pt idx="3446">
                  <c:v>1740</c:v>
                </c:pt>
                <c:pt idx="3447">
                  <c:v>1740</c:v>
                </c:pt>
                <c:pt idx="3448">
                  <c:v>1741</c:v>
                </c:pt>
                <c:pt idx="3449">
                  <c:v>1742</c:v>
                </c:pt>
                <c:pt idx="3450">
                  <c:v>1742</c:v>
                </c:pt>
                <c:pt idx="3451">
                  <c:v>1743</c:v>
                </c:pt>
                <c:pt idx="3452">
                  <c:v>1743</c:v>
                </c:pt>
                <c:pt idx="3453">
                  <c:v>1744</c:v>
                </c:pt>
                <c:pt idx="3454">
                  <c:v>1744</c:v>
                </c:pt>
                <c:pt idx="3455">
                  <c:v>1744</c:v>
                </c:pt>
                <c:pt idx="3456">
                  <c:v>1745</c:v>
                </c:pt>
                <c:pt idx="3457">
                  <c:v>1745</c:v>
                </c:pt>
                <c:pt idx="3458">
                  <c:v>1746</c:v>
                </c:pt>
                <c:pt idx="3459">
                  <c:v>1747</c:v>
                </c:pt>
                <c:pt idx="3460">
                  <c:v>1748</c:v>
                </c:pt>
                <c:pt idx="3461">
                  <c:v>1749</c:v>
                </c:pt>
                <c:pt idx="3462">
                  <c:v>1749</c:v>
                </c:pt>
                <c:pt idx="3463">
                  <c:v>1750</c:v>
                </c:pt>
                <c:pt idx="3464">
                  <c:v>1751</c:v>
                </c:pt>
                <c:pt idx="3465">
                  <c:v>1752</c:v>
                </c:pt>
                <c:pt idx="3466">
                  <c:v>1753</c:v>
                </c:pt>
                <c:pt idx="3467">
                  <c:v>1753</c:v>
                </c:pt>
                <c:pt idx="3468">
                  <c:v>1753</c:v>
                </c:pt>
                <c:pt idx="3469">
                  <c:v>1753</c:v>
                </c:pt>
                <c:pt idx="3470">
                  <c:v>1753</c:v>
                </c:pt>
                <c:pt idx="3471">
                  <c:v>1754</c:v>
                </c:pt>
                <c:pt idx="3472">
                  <c:v>1754</c:v>
                </c:pt>
                <c:pt idx="3473">
                  <c:v>1755</c:v>
                </c:pt>
                <c:pt idx="3474">
                  <c:v>1756</c:v>
                </c:pt>
                <c:pt idx="3475">
                  <c:v>1757</c:v>
                </c:pt>
                <c:pt idx="3476">
                  <c:v>1758</c:v>
                </c:pt>
                <c:pt idx="3477">
                  <c:v>1758</c:v>
                </c:pt>
                <c:pt idx="3478">
                  <c:v>1758</c:v>
                </c:pt>
                <c:pt idx="3479">
                  <c:v>1758</c:v>
                </c:pt>
                <c:pt idx="3480">
                  <c:v>1759</c:v>
                </c:pt>
                <c:pt idx="3481">
                  <c:v>1760</c:v>
                </c:pt>
                <c:pt idx="3482">
                  <c:v>1761</c:v>
                </c:pt>
                <c:pt idx="3483">
                  <c:v>1761</c:v>
                </c:pt>
                <c:pt idx="3484">
                  <c:v>1762</c:v>
                </c:pt>
                <c:pt idx="3485">
                  <c:v>1763</c:v>
                </c:pt>
                <c:pt idx="3486">
                  <c:v>1764</c:v>
                </c:pt>
                <c:pt idx="3487">
                  <c:v>1765</c:v>
                </c:pt>
                <c:pt idx="3488">
                  <c:v>1766</c:v>
                </c:pt>
                <c:pt idx="3489">
                  <c:v>1767</c:v>
                </c:pt>
                <c:pt idx="3490">
                  <c:v>1768</c:v>
                </c:pt>
                <c:pt idx="3491">
                  <c:v>1769</c:v>
                </c:pt>
                <c:pt idx="3492">
                  <c:v>1770</c:v>
                </c:pt>
                <c:pt idx="3493">
                  <c:v>1771</c:v>
                </c:pt>
                <c:pt idx="3494">
                  <c:v>1772</c:v>
                </c:pt>
                <c:pt idx="3495">
                  <c:v>1773</c:v>
                </c:pt>
                <c:pt idx="3496">
                  <c:v>1774</c:v>
                </c:pt>
                <c:pt idx="3497">
                  <c:v>1775</c:v>
                </c:pt>
                <c:pt idx="3498">
                  <c:v>1775</c:v>
                </c:pt>
                <c:pt idx="3499">
                  <c:v>1775</c:v>
                </c:pt>
                <c:pt idx="3500">
                  <c:v>1776</c:v>
                </c:pt>
                <c:pt idx="3501">
                  <c:v>1777</c:v>
                </c:pt>
                <c:pt idx="3502">
                  <c:v>1778</c:v>
                </c:pt>
                <c:pt idx="3503">
                  <c:v>1779</c:v>
                </c:pt>
                <c:pt idx="3504">
                  <c:v>1780</c:v>
                </c:pt>
                <c:pt idx="3505">
                  <c:v>1781</c:v>
                </c:pt>
                <c:pt idx="3506">
                  <c:v>1782</c:v>
                </c:pt>
                <c:pt idx="3507">
                  <c:v>1783</c:v>
                </c:pt>
                <c:pt idx="3508">
                  <c:v>1783</c:v>
                </c:pt>
                <c:pt idx="3509">
                  <c:v>1784</c:v>
                </c:pt>
                <c:pt idx="3510">
                  <c:v>1785</c:v>
                </c:pt>
                <c:pt idx="3511">
                  <c:v>1786</c:v>
                </c:pt>
                <c:pt idx="3512">
                  <c:v>1787</c:v>
                </c:pt>
                <c:pt idx="3513">
                  <c:v>1788</c:v>
                </c:pt>
                <c:pt idx="3514">
                  <c:v>1789</c:v>
                </c:pt>
                <c:pt idx="3515">
                  <c:v>1790</c:v>
                </c:pt>
                <c:pt idx="3516">
                  <c:v>1791</c:v>
                </c:pt>
                <c:pt idx="3517">
                  <c:v>1792</c:v>
                </c:pt>
                <c:pt idx="3518">
                  <c:v>1793</c:v>
                </c:pt>
                <c:pt idx="3519">
                  <c:v>1793</c:v>
                </c:pt>
                <c:pt idx="3520">
                  <c:v>1793</c:v>
                </c:pt>
                <c:pt idx="3521">
                  <c:v>1793</c:v>
                </c:pt>
                <c:pt idx="3522">
                  <c:v>1794</c:v>
                </c:pt>
                <c:pt idx="3523">
                  <c:v>1794</c:v>
                </c:pt>
                <c:pt idx="3524">
                  <c:v>1794</c:v>
                </c:pt>
                <c:pt idx="3525">
                  <c:v>1794</c:v>
                </c:pt>
                <c:pt idx="3526">
                  <c:v>1794</c:v>
                </c:pt>
                <c:pt idx="3527">
                  <c:v>1794</c:v>
                </c:pt>
                <c:pt idx="3528">
                  <c:v>1795</c:v>
                </c:pt>
                <c:pt idx="3529">
                  <c:v>1795</c:v>
                </c:pt>
                <c:pt idx="3530">
                  <c:v>1796</c:v>
                </c:pt>
                <c:pt idx="3531">
                  <c:v>1796</c:v>
                </c:pt>
                <c:pt idx="3532">
                  <c:v>1796</c:v>
                </c:pt>
                <c:pt idx="3533">
                  <c:v>1796</c:v>
                </c:pt>
                <c:pt idx="3534">
                  <c:v>1797</c:v>
                </c:pt>
                <c:pt idx="3535">
                  <c:v>1797</c:v>
                </c:pt>
                <c:pt idx="3536">
                  <c:v>1797</c:v>
                </c:pt>
                <c:pt idx="3537">
                  <c:v>1797</c:v>
                </c:pt>
                <c:pt idx="3538">
                  <c:v>1797</c:v>
                </c:pt>
                <c:pt idx="3539">
                  <c:v>1797</c:v>
                </c:pt>
                <c:pt idx="3540">
                  <c:v>1798</c:v>
                </c:pt>
                <c:pt idx="3541">
                  <c:v>1798</c:v>
                </c:pt>
                <c:pt idx="3542">
                  <c:v>1799</c:v>
                </c:pt>
                <c:pt idx="3543">
                  <c:v>1800</c:v>
                </c:pt>
                <c:pt idx="3544">
                  <c:v>1801</c:v>
                </c:pt>
                <c:pt idx="3545">
                  <c:v>1802</c:v>
                </c:pt>
                <c:pt idx="3546">
                  <c:v>1803</c:v>
                </c:pt>
                <c:pt idx="3547">
                  <c:v>1803</c:v>
                </c:pt>
                <c:pt idx="3548">
                  <c:v>1804</c:v>
                </c:pt>
                <c:pt idx="3549">
                  <c:v>1805</c:v>
                </c:pt>
                <c:pt idx="3550">
                  <c:v>1805</c:v>
                </c:pt>
                <c:pt idx="3551">
                  <c:v>1805</c:v>
                </c:pt>
                <c:pt idx="3552">
                  <c:v>1806</c:v>
                </c:pt>
                <c:pt idx="3553">
                  <c:v>1806</c:v>
                </c:pt>
                <c:pt idx="3554">
                  <c:v>1807</c:v>
                </c:pt>
                <c:pt idx="3555">
                  <c:v>1808</c:v>
                </c:pt>
                <c:pt idx="3556">
                  <c:v>1809</c:v>
                </c:pt>
                <c:pt idx="3557">
                  <c:v>1809</c:v>
                </c:pt>
                <c:pt idx="3558">
                  <c:v>1809</c:v>
                </c:pt>
                <c:pt idx="3559">
                  <c:v>1809</c:v>
                </c:pt>
                <c:pt idx="3560">
                  <c:v>1809</c:v>
                </c:pt>
                <c:pt idx="3561">
                  <c:v>1810</c:v>
                </c:pt>
                <c:pt idx="3562">
                  <c:v>1810</c:v>
                </c:pt>
                <c:pt idx="3563">
                  <c:v>1810</c:v>
                </c:pt>
                <c:pt idx="3564">
                  <c:v>1810</c:v>
                </c:pt>
                <c:pt idx="3565">
                  <c:v>1810</c:v>
                </c:pt>
                <c:pt idx="3566">
                  <c:v>1811</c:v>
                </c:pt>
                <c:pt idx="3567">
                  <c:v>1811</c:v>
                </c:pt>
                <c:pt idx="3568">
                  <c:v>1811</c:v>
                </c:pt>
                <c:pt idx="3569">
                  <c:v>1811</c:v>
                </c:pt>
                <c:pt idx="3570">
                  <c:v>1812</c:v>
                </c:pt>
                <c:pt idx="3571">
                  <c:v>1813</c:v>
                </c:pt>
                <c:pt idx="3572">
                  <c:v>1814</c:v>
                </c:pt>
                <c:pt idx="3573">
                  <c:v>1815</c:v>
                </c:pt>
                <c:pt idx="3574">
                  <c:v>1815</c:v>
                </c:pt>
                <c:pt idx="3575">
                  <c:v>1815</c:v>
                </c:pt>
                <c:pt idx="3576">
                  <c:v>1815</c:v>
                </c:pt>
                <c:pt idx="3577">
                  <c:v>1815</c:v>
                </c:pt>
                <c:pt idx="3578">
                  <c:v>1816</c:v>
                </c:pt>
                <c:pt idx="3579">
                  <c:v>1816</c:v>
                </c:pt>
                <c:pt idx="3580">
                  <c:v>1816</c:v>
                </c:pt>
                <c:pt idx="3581">
                  <c:v>1816</c:v>
                </c:pt>
                <c:pt idx="3582">
                  <c:v>1816</c:v>
                </c:pt>
                <c:pt idx="3583">
                  <c:v>1816</c:v>
                </c:pt>
                <c:pt idx="3584">
                  <c:v>1816</c:v>
                </c:pt>
                <c:pt idx="3585">
                  <c:v>1817</c:v>
                </c:pt>
                <c:pt idx="3586">
                  <c:v>1818</c:v>
                </c:pt>
                <c:pt idx="3587">
                  <c:v>1818</c:v>
                </c:pt>
                <c:pt idx="3588">
                  <c:v>1818</c:v>
                </c:pt>
                <c:pt idx="3589">
                  <c:v>1818</c:v>
                </c:pt>
                <c:pt idx="3590">
                  <c:v>1818</c:v>
                </c:pt>
                <c:pt idx="3591">
                  <c:v>1818</c:v>
                </c:pt>
                <c:pt idx="3592">
                  <c:v>1818</c:v>
                </c:pt>
                <c:pt idx="3593">
                  <c:v>1818</c:v>
                </c:pt>
                <c:pt idx="3594">
                  <c:v>1818</c:v>
                </c:pt>
                <c:pt idx="3595">
                  <c:v>1818</c:v>
                </c:pt>
                <c:pt idx="3596">
                  <c:v>1818</c:v>
                </c:pt>
                <c:pt idx="3597">
                  <c:v>1818</c:v>
                </c:pt>
                <c:pt idx="3598">
                  <c:v>1818</c:v>
                </c:pt>
                <c:pt idx="3599">
                  <c:v>1818</c:v>
                </c:pt>
                <c:pt idx="3600">
                  <c:v>1818</c:v>
                </c:pt>
                <c:pt idx="3601">
                  <c:v>1818</c:v>
                </c:pt>
                <c:pt idx="3602">
                  <c:v>1818</c:v>
                </c:pt>
                <c:pt idx="3603">
                  <c:v>1818</c:v>
                </c:pt>
                <c:pt idx="3604">
                  <c:v>1818</c:v>
                </c:pt>
                <c:pt idx="3605">
                  <c:v>1818</c:v>
                </c:pt>
                <c:pt idx="3606">
                  <c:v>1819</c:v>
                </c:pt>
                <c:pt idx="3607">
                  <c:v>1819</c:v>
                </c:pt>
                <c:pt idx="3608">
                  <c:v>1820</c:v>
                </c:pt>
                <c:pt idx="3609">
                  <c:v>1821</c:v>
                </c:pt>
                <c:pt idx="3610">
                  <c:v>1821</c:v>
                </c:pt>
                <c:pt idx="3611">
                  <c:v>1821</c:v>
                </c:pt>
                <c:pt idx="3612">
                  <c:v>1822</c:v>
                </c:pt>
                <c:pt idx="3613">
                  <c:v>1823</c:v>
                </c:pt>
                <c:pt idx="3614">
                  <c:v>1824</c:v>
                </c:pt>
                <c:pt idx="3615">
                  <c:v>1825</c:v>
                </c:pt>
                <c:pt idx="3616">
                  <c:v>1826</c:v>
                </c:pt>
                <c:pt idx="3617">
                  <c:v>1827</c:v>
                </c:pt>
                <c:pt idx="3618">
                  <c:v>1828</c:v>
                </c:pt>
                <c:pt idx="3619">
                  <c:v>1829</c:v>
                </c:pt>
                <c:pt idx="3620">
                  <c:v>1830</c:v>
                </c:pt>
                <c:pt idx="3621">
                  <c:v>1831</c:v>
                </c:pt>
                <c:pt idx="3622">
                  <c:v>1832</c:v>
                </c:pt>
                <c:pt idx="3623">
                  <c:v>1833</c:v>
                </c:pt>
                <c:pt idx="3624">
                  <c:v>1834</c:v>
                </c:pt>
                <c:pt idx="3625">
                  <c:v>1835</c:v>
                </c:pt>
                <c:pt idx="3626">
                  <c:v>1836</c:v>
                </c:pt>
                <c:pt idx="3627">
                  <c:v>1837</c:v>
                </c:pt>
                <c:pt idx="3628">
                  <c:v>1838</c:v>
                </c:pt>
                <c:pt idx="3629">
                  <c:v>1838</c:v>
                </c:pt>
                <c:pt idx="3630">
                  <c:v>1839</c:v>
                </c:pt>
                <c:pt idx="3631">
                  <c:v>1839</c:v>
                </c:pt>
                <c:pt idx="3632">
                  <c:v>1839</c:v>
                </c:pt>
                <c:pt idx="3633">
                  <c:v>1840</c:v>
                </c:pt>
                <c:pt idx="3634">
                  <c:v>1841</c:v>
                </c:pt>
                <c:pt idx="3635">
                  <c:v>1841</c:v>
                </c:pt>
                <c:pt idx="3636">
                  <c:v>1842</c:v>
                </c:pt>
                <c:pt idx="3637">
                  <c:v>1842</c:v>
                </c:pt>
                <c:pt idx="3638">
                  <c:v>1842</c:v>
                </c:pt>
                <c:pt idx="3639">
                  <c:v>1842</c:v>
                </c:pt>
                <c:pt idx="3640">
                  <c:v>1843</c:v>
                </c:pt>
                <c:pt idx="3641">
                  <c:v>1844</c:v>
                </c:pt>
                <c:pt idx="3642">
                  <c:v>1844</c:v>
                </c:pt>
                <c:pt idx="3643">
                  <c:v>1844</c:v>
                </c:pt>
                <c:pt idx="3644">
                  <c:v>1844</c:v>
                </c:pt>
                <c:pt idx="3645">
                  <c:v>1845</c:v>
                </c:pt>
                <c:pt idx="3646">
                  <c:v>1846</c:v>
                </c:pt>
                <c:pt idx="3647">
                  <c:v>1847</c:v>
                </c:pt>
                <c:pt idx="3648">
                  <c:v>1848</c:v>
                </c:pt>
                <c:pt idx="3649">
                  <c:v>1849</c:v>
                </c:pt>
                <c:pt idx="3650">
                  <c:v>1850</c:v>
                </c:pt>
                <c:pt idx="3651">
                  <c:v>1850</c:v>
                </c:pt>
                <c:pt idx="3652">
                  <c:v>1850</c:v>
                </c:pt>
                <c:pt idx="3653">
                  <c:v>1851</c:v>
                </c:pt>
                <c:pt idx="3654">
                  <c:v>1852</c:v>
                </c:pt>
                <c:pt idx="3655">
                  <c:v>1853</c:v>
                </c:pt>
                <c:pt idx="3656">
                  <c:v>1853</c:v>
                </c:pt>
                <c:pt idx="3657">
                  <c:v>1854</c:v>
                </c:pt>
                <c:pt idx="3658">
                  <c:v>1854</c:v>
                </c:pt>
                <c:pt idx="3659">
                  <c:v>1855</c:v>
                </c:pt>
                <c:pt idx="3660">
                  <c:v>1856</c:v>
                </c:pt>
                <c:pt idx="3661">
                  <c:v>1857</c:v>
                </c:pt>
                <c:pt idx="3662">
                  <c:v>1857</c:v>
                </c:pt>
                <c:pt idx="3663">
                  <c:v>1857</c:v>
                </c:pt>
                <c:pt idx="3664">
                  <c:v>1857</c:v>
                </c:pt>
                <c:pt idx="3665">
                  <c:v>1858</c:v>
                </c:pt>
                <c:pt idx="3666">
                  <c:v>1859</c:v>
                </c:pt>
                <c:pt idx="3667">
                  <c:v>1859</c:v>
                </c:pt>
                <c:pt idx="3668">
                  <c:v>1859</c:v>
                </c:pt>
                <c:pt idx="3669">
                  <c:v>1859</c:v>
                </c:pt>
                <c:pt idx="3670">
                  <c:v>1860</c:v>
                </c:pt>
                <c:pt idx="3671">
                  <c:v>1861</c:v>
                </c:pt>
                <c:pt idx="3672">
                  <c:v>1862</c:v>
                </c:pt>
                <c:pt idx="3673">
                  <c:v>1862</c:v>
                </c:pt>
                <c:pt idx="3674">
                  <c:v>1862</c:v>
                </c:pt>
                <c:pt idx="3675">
                  <c:v>1863</c:v>
                </c:pt>
                <c:pt idx="3676">
                  <c:v>1864</c:v>
                </c:pt>
                <c:pt idx="3677">
                  <c:v>1865</c:v>
                </c:pt>
                <c:pt idx="3678">
                  <c:v>1866</c:v>
                </c:pt>
                <c:pt idx="3679">
                  <c:v>1867</c:v>
                </c:pt>
                <c:pt idx="3680">
                  <c:v>1868</c:v>
                </c:pt>
                <c:pt idx="3681">
                  <c:v>1869</c:v>
                </c:pt>
                <c:pt idx="3682">
                  <c:v>1870</c:v>
                </c:pt>
                <c:pt idx="3683">
                  <c:v>1871</c:v>
                </c:pt>
                <c:pt idx="3684">
                  <c:v>1872</c:v>
                </c:pt>
                <c:pt idx="3685">
                  <c:v>1872</c:v>
                </c:pt>
                <c:pt idx="3686">
                  <c:v>1873</c:v>
                </c:pt>
                <c:pt idx="3687">
                  <c:v>1874</c:v>
                </c:pt>
                <c:pt idx="3688">
                  <c:v>1874</c:v>
                </c:pt>
                <c:pt idx="3689">
                  <c:v>1874</c:v>
                </c:pt>
                <c:pt idx="3690">
                  <c:v>1874</c:v>
                </c:pt>
                <c:pt idx="3691">
                  <c:v>1874</c:v>
                </c:pt>
                <c:pt idx="3692">
                  <c:v>1875</c:v>
                </c:pt>
                <c:pt idx="3693">
                  <c:v>1876</c:v>
                </c:pt>
                <c:pt idx="3694">
                  <c:v>1876</c:v>
                </c:pt>
                <c:pt idx="3695">
                  <c:v>1876</c:v>
                </c:pt>
                <c:pt idx="3696">
                  <c:v>1877</c:v>
                </c:pt>
                <c:pt idx="3697">
                  <c:v>1878</c:v>
                </c:pt>
                <c:pt idx="3698">
                  <c:v>1879</c:v>
                </c:pt>
                <c:pt idx="3699">
                  <c:v>1880</c:v>
                </c:pt>
                <c:pt idx="3700">
                  <c:v>1881</c:v>
                </c:pt>
                <c:pt idx="3701">
                  <c:v>1882</c:v>
                </c:pt>
                <c:pt idx="3702">
                  <c:v>1883</c:v>
                </c:pt>
                <c:pt idx="3703">
                  <c:v>1884</c:v>
                </c:pt>
                <c:pt idx="3704">
                  <c:v>1885</c:v>
                </c:pt>
                <c:pt idx="3705">
                  <c:v>1886</c:v>
                </c:pt>
                <c:pt idx="3706">
                  <c:v>1886</c:v>
                </c:pt>
                <c:pt idx="3707">
                  <c:v>1886</c:v>
                </c:pt>
                <c:pt idx="3708">
                  <c:v>1886</c:v>
                </c:pt>
                <c:pt idx="3709">
                  <c:v>1886</c:v>
                </c:pt>
                <c:pt idx="3710">
                  <c:v>1886</c:v>
                </c:pt>
                <c:pt idx="3711">
                  <c:v>1886</c:v>
                </c:pt>
                <c:pt idx="3712">
                  <c:v>1887</c:v>
                </c:pt>
                <c:pt idx="3713">
                  <c:v>1888</c:v>
                </c:pt>
                <c:pt idx="3714">
                  <c:v>1889</c:v>
                </c:pt>
                <c:pt idx="3715">
                  <c:v>1890</c:v>
                </c:pt>
                <c:pt idx="3716">
                  <c:v>1890</c:v>
                </c:pt>
                <c:pt idx="3717">
                  <c:v>1891</c:v>
                </c:pt>
                <c:pt idx="3718">
                  <c:v>1892</c:v>
                </c:pt>
                <c:pt idx="3719">
                  <c:v>1893</c:v>
                </c:pt>
                <c:pt idx="3720">
                  <c:v>1894</c:v>
                </c:pt>
                <c:pt idx="3721">
                  <c:v>1895</c:v>
                </c:pt>
                <c:pt idx="3722">
                  <c:v>1895</c:v>
                </c:pt>
                <c:pt idx="3723">
                  <c:v>1895</c:v>
                </c:pt>
                <c:pt idx="3724">
                  <c:v>1896</c:v>
                </c:pt>
                <c:pt idx="3725">
                  <c:v>1897</c:v>
                </c:pt>
                <c:pt idx="3726">
                  <c:v>1897</c:v>
                </c:pt>
                <c:pt idx="3727">
                  <c:v>1898</c:v>
                </c:pt>
                <c:pt idx="3728">
                  <c:v>1899</c:v>
                </c:pt>
                <c:pt idx="3729">
                  <c:v>1899</c:v>
                </c:pt>
                <c:pt idx="3730">
                  <c:v>1900</c:v>
                </c:pt>
                <c:pt idx="3731">
                  <c:v>1901</c:v>
                </c:pt>
                <c:pt idx="3732">
                  <c:v>1902</c:v>
                </c:pt>
                <c:pt idx="3733">
                  <c:v>1903</c:v>
                </c:pt>
                <c:pt idx="3734">
                  <c:v>1904</c:v>
                </c:pt>
                <c:pt idx="3735">
                  <c:v>1905</c:v>
                </c:pt>
                <c:pt idx="3736">
                  <c:v>1906</c:v>
                </c:pt>
                <c:pt idx="3737">
                  <c:v>1907</c:v>
                </c:pt>
                <c:pt idx="3738">
                  <c:v>1908</c:v>
                </c:pt>
                <c:pt idx="3739">
                  <c:v>1908</c:v>
                </c:pt>
                <c:pt idx="3740">
                  <c:v>1909</c:v>
                </c:pt>
                <c:pt idx="3741">
                  <c:v>1910</c:v>
                </c:pt>
                <c:pt idx="3742">
                  <c:v>1911</c:v>
                </c:pt>
                <c:pt idx="3743">
                  <c:v>1912</c:v>
                </c:pt>
                <c:pt idx="3744">
                  <c:v>1913</c:v>
                </c:pt>
                <c:pt idx="3745">
                  <c:v>1913</c:v>
                </c:pt>
                <c:pt idx="3746">
                  <c:v>1913</c:v>
                </c:pt>
                <c:pt idx="3747">
                  <c:v>1913</c:v>
                </c:pt>
                <c:pt idx="3748">
                  <c:v>1913</c:v>
                </c:pt>
                <c:pt idx="3749">
                  <c:v>1913</c:v>
                </c:pt>
                <c:pt idx="3750">
                  <c:v>1913</c:v>
                </c:pt>
                <c:pt idx="3751">
                  <c:v>1913</c:v>
                </c:pt>
                <c:pt idx="3752">
                  <c:v>1913</c:v>
                </c:pt>
                <c:pt idx="3753">
                  <c:v>1913</c:v>
                </c:pt>
                <c:pt idx="3754">
                  <c:v>1914</c:v>
                </c:pt>
                <c:pt idx="3755">
                  <c:v>1915</c:v>
                </c:pt>
                <c:pt idx="3756">
                  <c:v>1916</c:v>
                </c:pt>
                <c:pt idx="3757">
                  <c:v>1917</c:v>
                </c:pt>
                <c:pt idx="3758">
                  <c:v>1918</c:v>
                </c:pt>
                <c:pt idx="3759">
                  <c:v>1918</c:v>
                </c:pt>
                <c:pt idx="3760">
                  <c:v>1919</c:v>
                </c:pt>
                <c:pt idx="3761">
                  <c:v>1919</c:v>
                </c:pt>
                <c:pt idx="3762">
                  <c:v>1920</c:v>
                </c:pt>
                <c:pt idx="3763">
                  <c:v>1921</c:v>
                </c:pt>
                <c:pt idx="3764">
                  <c:v>1922</c:v>
                </c:pt>
                <c:pt idx="3765">
                  <c:v>1923</c:v>
                </c:pt>
                <c:pt idx="3766">
                  <c:v>1924</c:v>
                </c:pt>
                <c:pt idx="3767">
                  <c:v>1924</c:v>
                </c:pt>
                <c:pt idx="3768">
                  <c:v>1924</c:v>
                </c:pt>
                <c:pt idx="3769">
                  <c:v>1925</c:v>
                </c:pt>
                <c:pt idx="3770">
                  <c:v>1925</c:v>
                </c:pt>
                <c:pt idx="3771">
                  <c:v>1926</c:v>
                </c:pt>
                <c:pt idx="3772">
                  <c:v>1927</c:v>
                </c:pt>
                <c:pt idx="3773">
                  <c:v>1928</c:v>
                </c:pt>
                <c:pt idx="3774">
                  <c:v>1928</c:v>
                </c:pt>
                <c:pt idx="3775">
                  <c:v>1928</c:v>
                </c:pt>
                <c:pt idx="3776">
                  <c:v>1928</c:v>
                </c:pt>
                <c:pt idx="3777">
                  <c:v>1929</c:v>
                </c:pt>
                <c:pt idx="3778">
                  <c:v>1929</c:v>
                </c:pt>
                <c:pt idx="3779">
                  <c:v>1930</c:v>
                </c:pt>
                <c:pt idx="3780">
                  <c:v>1931</c:v>
                </c:pt>
                <c:pt idx="3781">
                  <c:v>1932</c:v>
                </c:pt>
                <c:pt idx="3782">
                  <c:v>1933</c:v>
                </c:pt>
                <c:pt idx="3783">
                  <c:v>1934</c:v>
                </c:pt>
                <c:pt idx="3784">
                  <c:v>1935</c:v>
                </c:pt>
                <c:pt idx="3785">
                  <c:v>1936</c:v>
                </c:pt>
                <c:pt idx="3786">
                  <c:v>1937</c:v>
                </c:pt>
                <c:pt idx="3787">
                  <c:v>1938</c:v>
                </c:pt>
                <c:pt idx="3788">
                  <c:v>1938</c:v>
                </c:pt>
                <c:pt idx="3789">
                  <c:v>1938</c:v>
                </c:pt>
                <c:pt idx="3790">
                  <c:v>1939</c:v>
                </c:pt>
                <c:pt idx="3791">
                  <c:v>1939</c:v>
                </c:pt>
                <c:pt idx="3792">
                  <c:v>1939</c:v>
                </c:pt>
                <c:pt idx="3793">
                  <c:v>1939</c:v>
                </c:pt>
                <c:pt idx="3794">
                  <c:v>1939</c:v>
                </c:pt>
                <c:pt idx="3795">
                  <c:v>1940</c:v>
                </c:pt>
                <c:pt idx="3796">
                  <c:v>1941</c:v>
                </c:pt>
                <c:pt idx="3797">
                  <c:v>1942</c:v>
                </c:pt>
                <c:pt idx="3798">
                  <c:v>1942</c:v>
                </c:pt>
                <c:pt idx="3799">
                  <c:v>1942</c:v>
                </c:pt>
                <c:pt idx="3800">
                  <c:v>1942</c:v>
                </c:pt>
                <c:pt idx="3801">
                  <c:v>1943</c:v>
                </c:pt>
                <c:pt idx="3802">
                  <c:v>1943</c:v>
                </c:pt>
                <c:pt idx="3803">
                  <c:v>1943</c:v>
                </c:pt>
                <c:pt idx="3804">
                  <c:v>1944</c:v>
                </c:pt>
                <c:pt idx="3805">
                  <c:v>1945</c:v>
                </c:pt>
                <c:pt idx="3806">
                  <c:v>1946</c:v>
                </c:pt>
                <c:pt idx="3807">
                  <c:v>1947</c:v>
                </c:pt>
                <c:pt idx="3808">
                  <c:v>1947</c:v>
                </c:pt>
                <c:pt idx="3809">
                  <c:v>1947</c:v>
                </c:pt>
                <c:pt idx="3810">
                  <c:v>1947</c:v>
                </c:pt>
                <c:pt idx="3811">
                  <c:v>1948</c:v>
                </c:pt>
                <c:pt idx="3812">
                  <c:v>1949</c:v>
                </c:pt>
                <c:pt idx="3813">
                  <c:v>1950</c:v>
                </c:pt>
                <c:pt idx="3814">
                  <c:v>1951</c:v>
                </c:pt>
                <c:pt idx="3815">
                  <c:v>1952</c:v>
                </c:pt>
                <c:pt idx="3816">
                  <c:v>1953</c:v>
                </c:pt>
                <c:pt idx="3817">
                  <c:v>1954</c:v>
                </c:pt>
                <c:pt idx="3818">
                  <c:v>1954</c:v>
                </c:pt>
                <c:pt idx="3819">
                  <c:v>1955</c:v>
                </c:pt>
                <c:pt idx="3820">
                  <c:v>1955</c:v>
                </c:pt>
                <c:pt idx="3821">
                  <c:v>1956</c:v>
                </c:pt>
                <c:pt idx="3822">
                  <c:v>1956</c:v>
                </c:pt>
                <c:pt idx="3823">
                  <c:v>1956</c:v>
                </c:pt>
                <c:pt idx="3824">
                  <c:v>1957</c:v>
                </c:pt>
                <c:pt idx="3825">
                  <c:v>1958</c:v>
                </c:pt>
                <c:pt idx="3826">
                  <c:v>1959</c:v>
                </c:pt>
                <c:pt idx="3827">
                  <c:v>1960</c:v>
                </c:pt>
                <c:pt idx="3828">
                  <c:v>1961</c:v>
                </c:pt>
                <c:pt idx="3829">
                  <c:v>1962</c:v>
                </c:pt>
                <c:pt idx="3830">
                  <c:v>1963</c:v>
                </c:pt>
                <c:pt idx="3831">
                  <c:v>1964</c:v>
                </c:pt>
                <c:pt idx="3832">
                  <c:v>1965</c:v>
                </c:pt>
                <c:pt idx="3833">
                  <c:v>1966</c:v>
                </c:pt>
                <c:pt idx="3834">
                  <c:v>1967</c:v>
                </c:pt>
                <c:pt idx="3835">
                  <c:v>1968</c:v>
                </c:pt>
                <c:pt idx="3836">
                  <c:v>1969</c:v>
                </c:pt>
                <c:pt idx="3837">
                  <c:v>1969</c:v>
                </c:pt>
                <c:pt idx="3838">
                  <c:v>1969</c:v>
                </c:pt>
                <c:pt idx="3839">
                  <c:v>1970</c:v>
                </c:pt>
                <c:pt idx="3840">
                  <c:v>1971</c:v>
                </c:pt>
                <c:pt idx="3841">
                  <c:v>1972</c:v>
                </c:pt>
                <c:pt idx="3842">
                  <c:v>1973</c:v>
                </c:pt>
                <c:pt idx="3843">
                  <c:v>1974</c:v>
                </c:pt>
                <c:pt idx="3844">
                  <c:v>1975</c:v>
                </c:pt>
                <c:pt idx="3845">
                  <c:v>1975</c:v>
                </c:pt>
                <c:pt idx="3846">
                  <c:v>1975</c:v>
                </c:pt>
                <c:pt idx="3847">
                  <c:v>1975</c:v>
                </c:pt>
                <c:pt idx="3848">
                  <c:v>1976</c:v>
                </c:pt>
                <c:pt idx="3849">
                  <c:v>1976</c:v>
                </c:pt>
                <c:pt idx="3850">
                  <c:v>1976</c:v>
                </c:pt>
                <c:pt idx="3851">
                  <c:v>1977</c:v>
                </c:pt>
                <c:pt idx="3852">
                  <c:v>1978</c:v>
                </c:pt>
                <c:pt idx="3853">
                  <c:v>1978</c:v>
                </c:pt>
                <c:pt idx="3854">
                  <c:v>1979</c:v>
                </c:pt>
                <c:pt idx="3855">
                  <c:v>1979</c:v>
                </c:pt>
                <c:pt idx="3856">
                  <c:v>1979</c:v>
                </c:pt>
                <c:pt idx="3857">
                  <c:v>1980</c:v>
                </c:pt>
                <c:pt idx="3858">
                  <c:v>1981</c:v>
                </c:pt>
                <c:pt idx="3859">
                  <c:v>1982</c:v>
                </c:pt>
                <c:pt idx="3860">
                  <c:v>1983</c:v>
                </c:pt>
                <c:pt idx="3861">
                  <c:v>1984</c:v>
                </c:pt>
                <c:pt idx="3862">
                  <c:v>1984</c:v>
                </c:pt>
                <c:pt idx="3863">
                  <c:v>1985</c:v>
                </c:pt>
                <c:pt idx="3864">
                  <c:v>1986</c:v>
                </c:pt>
                <c:pt idx="3865">
                  <c:v>1986</c:v>
                </c:pt>
                <c:pt idx="3866">
                  <c:v>1987</c:v>
                </c:pt>
                <c:pt idx="3867">
                  <c:v>1987</c:v>
                </c:pt>
                <c:pt idx="3868">
                  <c:v>1988</c:v>
                </c:pt>
                <c:pt idx="3869">
                  <c:v>1989</c:v>
                </c:pt>
                <c:pt idx="3870">
                  <c:v>1990</c:v>
                </c:pt>
                <c:pt idx="3871">
                  <c:v>1991</c:v>
                </c:pt>
                <c:pt idx="3872">
                  <c:v>1991</c:v>
                </c:pt>
                <c:pt idx="3873">
                  <c:v>1991</c:v>
                </c:pt>
                <c:pt idx="3874">
                  <c:v>1991</c:v>
                </c:pt>
                <c:pt idx="3875">
                  <c:v>1991</c:v>
                </c:pt>
                <c:pt idx="3876">
                  <c:v>1991</c:v>
                </c:pt>
                <c:pt idx="3877">
                  <c:v>1992</c:v>
                </c:pt>
                <c:pt idx="3878">
                  <c:v>1993</c:v>
                </c:pt>
                <c:pt idx="3879">
                  <c:v>1994</c:v>
                </c:pt>
                <c:pt idx="3880">
                  <c:v>1995</c:v>
                </c:pt>
                <c:pt idx="3881">
                  <c:v>1996</c:v>
                </c:pt>
                <c:pt idx="3882">
                  <c:v>1997</c:v>
                </c:pt>
                <c:pt idx="3883">
                  <c:v>1997</c:v>
                </c:pt>
                <c:pt idx="3884">
                  <c:v>1997</c:v>
                </c:pt>
                <c:pt idx="3885">
                  <c:v>1997</c:v>
                </c:pt>
                <c:pt idx="3886">
                  <c:v>1997</c:v>
                </c:pt>
                <c:pt idx="3887">
                  <c:v>1998</c:v>
                </c:pt>
                <c:pt idx="3888">
                  <c:v>1999</c:v>
                </c:pt>
                <c:pt idx="3889">
                  <c:v>2000</c:v>
                </c:pt>
                <c:pt idx="3890">
                  <c:v>2001</c:v>
                </c:pt>
                <c:pt idx="3891">
                  <c:v>2001</c:v>
                </c:pt>
                <c:pt idx="3892">
                  <c:v>2001</c:v>
                </c:pt>
                <c:pt idx="3893">
                  <c:v>2002</c:v>
                </c:pt>
                <c:pt idx="3894">
                  <c:v>2003</c:v>
                </c:pt>
                <c:pt idx="3895">
                  <c:v>2003</c:v>
                </c:pt>
                <c:pt idx="3896">
                  <c:v>2003</c:v>
                </c:pt>
                <c:pt idx="3897">
                  <c:v>2003</c:v>
                </c:pt>
                <c:pt idx="3898">
                  <c:v>2003</c:v>
                </c:pt>
                <c:pt idx="3899">
                  <c:v>2004</c:v>
                </c:pt>
                <c:pt idx="3900">
                  <c:v>2005</c:v>
                </c:pt>
                <c:pt idx="3901">
                  <c:v>2005</c:v>
                </c:pt>
                <c:pt idx="3902">
                  <c:v>2005</c:v>
                </c:pt>
                <c:pt idx="3903">
                  <c:v>2006</c:v>
                </c:pt>
                <c:pt idx="3904">
                  <c:v>2006</c:v>
                </c:pt>
                <c:pt idx="3905">
                  <c:v>2006</c:v>
                </c:pt>
                <c:pt idx="3906">
                  <c:v>2006</c:v>
                </c:pt>
                <c:pt idx="3907">
                  <c:v>2007</c:v>
                </c:pt>
                <c:pt idx="3908">
                  <c:v>2007</c:v>
                </c:pt>
                <c:pt idx="3909">
                  <c:v>2008</c:v>
                </c:pt>
                <c:pt idx="3910">
                  <c:v>2009</c:v>
                </c:pt>
                <c:pt idx="3911">
                  <c:v>2010</c:v>
                </c:pt>
                <c:pt idx="3912">
                  <c:v>2010</c:v>
                </c:pt>
                <c:pt idx="3913">
                  <c:v>2010</c:v>
                </c:pt>
                <c:pt idx="3914">
                  <c:v>2010</c:v>
                </c:pt>
                <c:pt idx="3915">
                  <c:v>2011</c:v>
                </c:pt>
                <c:pt idx="3916">
                  <c:v>2012</c:v>
                </c:pt>
                <c:pt idx="3917">
                  <c:v>2013</c:v>
                </c:pt>
                <c:pt idx="3918">
                  <c:v>2014</c:v>
                </c:pt>
                <c:pt idx="3919">
                  <c:v>2015</c:v>
                </c:pt>
                <c:pt idx="3920">
                  <c:v>2016</c:v>
                </c:pt>
                <c:pt idx="3921">
                  <c:v>2017</c:v>
                </c:pt>
                <c:pt idx="3922">
                  <c:v>2017</c:v>
                </c:pt>
                <c:pt idx="3923">
                  <c:v>2017</c:v>
                </c:pt>
                <c:pt idx="3924">
                  <c:v>2017</c:v>
                </c:pt>
                <c:pt idx="3925">
                  <c:v>2018</c:v>
                </c:pt>
                <c:pt idx="3926">
                  <c:v>2018</c:v>
                </c:pt>
                <c:pt idx="3927">
                  <c:v>2019</c:v>
                </c:pt>
                <c:pt idx="3928">
                  <c:v>2020</c:v>
                </c:pt>
                <c:pt idx="3929">
                  <c:v>2021</c:v>
                </c:pt>
                <c:pt idx="3930">
                  <c:v>2022</c:v>
                </c:pt>
                <c:pt idx="3931">
                  <c:v>2023</c:v>
                </c:pt>
                <c:pt idx="3932">
                  <c:v>2023</c:v>
                </c:pt>
                <c:pt idx="3933">
                  <c:v>2024</c:v>
                </c:pt>
                <c:pt idx="3934">
                  <c:v>2025</c:v>
                </c:pt>
                <c:pt idx="3935">
                  <c:v>2026</c:v>
                </c:pt>
                <c:pt idx="3936">
                  <c:v>2027</c:v>
                </c:pt>
                <c:pt idx="3937">
                  <c:v>2028</c:v>
                </c:pt>
                <c:pt idx="3938">
                  <c:v>2029</c:v>
                </c:pt>
                <c:pt idx="3939">
                  <c:v>2030</c:v>
                </c:pt>
                <c:pt idx="3940">
                  <c:v>2031</c:v>
                </c:pt>
                <c:pt idx="3941">
                  <c:v>2032</c:v>
                </c:pt>
                <c:pt idx="3942">
                  <c:v>2033</c:v>
                </c:pt>
                <c:pt idx="3943">
                  <c:v>2034</c:v>
                </c:pt>
                <c:pt idx="3944">
                  <c:v>2034</c:v>
                </c:pt>
                <c:pt idx="3945">
                  <c:v>2035</c:v>
                </c:pt>
                <c:pt idx="3946">
                  <c:v>2036</c:v>
                </c:pt>
                <c:pt idx="3947">
                  <c:v>2037</c:v>
                </c:pt>
                <c:pt idx="3948">
                  <c:v>2037</c:v>
                </c:pt>
                <c:pt idx="3949">
                  <c:v>2037</c:v>
                </c:pt>
                <c:pt idx="3950">
                  <c:v>2037</c:v>
                </c:pt>
                <c:pt idx="3951">
                  <c:v>2037</c:v>
                </c:pt>
                <c:pt idx="3952">
                  <c:v>2037</c:v>
                </c:pt>
                <c:pt idx="3953">
                  <c:v>2037</c:v>
                </c:pt>
                <c:pt idx="3954">
                  <c:v>2037</c:v>
                </c:pt>
                <c:pt idx="3955">
                  <c:v>2038</c:v>
                </c:pt>
                <c:pt idx="3956">
                  <c:v>2039</c:v>
                </c:pt>
                <c:pt idx="3957">
                  <c:v>2040</c:v>
                </c:pt>
                <c:pt idx="3958">
                  <c:v>2040</c:v>
                </c:pt>
                <c:pt idx="3959">
                  <c:v>2040</c:v>
                </c:pt>
                <c:pt idx="3960">
                  <c:v>2041</c:v>
                </c:pt>
                <c:pt idx="3961">
                  <c:v>2041</c:v>
                </c:pt>
                <c:pt idx="3962">
                  <c:v>2042</c:v>
                </c:pt>
                <c:pt idx="3963">
                  <c:v>2042</c:v>
                </c:pt>
                <c:pt idx="3964">
                  <c:v>2043</c:v>
                </c:pt>
                <c:pt idx="3965">
                  <c:v>2044</c:v>
                </c:pt>
                <c:pt idx="3966">
                  <c:v>2044</c:v>
                </c:pt>
                <c:pt idx="3967">
                  <c:v>2044</c:v>
                </c:pt>
                <c:pt idx="3968">
                  <c:v>2044</c:v>
                </c:pt>
                <c:pt idx="3969">
                  <c:v>2044</c:v>
                </c:pt>
                <c:pt idx="3970">
                  <c:v>2045</c:v>
                </c:pt>
                <c:pt idx="3971">
                  <c:v>2046</c:v>
                </c:pt>
                <c:pt idx="3972">
                  <c:v>2047</c:v>
                </c:pt>
                <c:pt idx="3973">
                  <c:v>2047</c:v>
                </c:pt>
                <c:pt idx="3974">
                  <c:v>2047</c:v>
                </c:pt>
                <c:pt idx="3975">
                  <c:v>2047</c:v>
                </c:pt>
                <c:pt idx="3976">
                  <c:v>2048</c:v>
                </c:pt>
                <c:pt idx="3977">
                  <c:v>2049</c:v>
                </c:pt>
                <c:pt idx="3978">
                  <c:v>2049</c:v>
                </c:pt>
                <c:pt idx="3979">
                  <c:v>2049</c:v>
                </c:pt>
                <c:pt idx="3980">
                  <c:v>2050</c:v>
                </c:pt>
                <c:pt idx="3981">
                  <c:v>2050</c:v>
                </c:pt>
                <c:pt idx="3982">
                  <c:v>2050</c:v>
                </c:pt>
                <c:pt idx="3983">
                  <c:v>2050</c:v>
                </c:pt>
                <c:pt idx="3984">
                  <c:v>2050</c:v>
                </c:pt>
                <c:pt idx="3985">
                  <c:v>2050</c:v>
                </c:pt>
                <c:pt idx="3986">
                  <c:v>2051</c:v>
                </c:pt>
                <c:pt idx="3987">
                  <c:v>2051</c:v>
                </c:pt>
                <c:pt idx="3988">
                  <c:v>2052</c:v>
                </c:pt>
                <c:pt idx="3989">
                  <c:v>2052</c:v>
                </c:pt>
                <c:pt idx="3990">
                  <c:v>2053</c:v>
                </c:pt>
                <c:pt idx="3991">
                  <c:v>2054</c:v>
                </c:pt>
                <c:pt idx="3992">
                  <c:v>2055</c:v>
                </c:pt>
                <c:pt idx="3993">
                  <c:v>2055</c:v>
                </c:pt>
                <c:pt idx="3994">
                  <c:v>2055</c:v>
                </c:pt>
                <c:pt idx="3995">
                  <c:v>2055</c:v>
                </c:pt>
                <c:pt idx="3996">
                  <c:v>2056</c:v>
                </c:pt>
                <c:pt idx="3997">
                  <c:v>2057</c:v>
                </c:pt>
                <c:pt idx="3998">
                  <c:v>2058</c:v>
                </c:pt>
                <c:pt idx="3999">
                  <c:v>2059</c:v>
                </c:pt>
                <c:pt idx="4000">
                  <c:v>2060</c:v>
                </c:pt>
                <c:pt idx="4001">
                  <c:v>2061</c:v>
                </c:pt>
                <c:pt idx="4002">
                  <c:v>2062</c:v>
                </c:pt>
                <c:pt idx="4003">
                  <c:v>2063</c:v>
                </c:pt>
                <c:pt idx="4004">
                  <c:v>2064</c:v>
                </c:pt>
                <c:pt idx="4005">
                  <c:v>2064</c:v>
                </c:pt>
                <c:pt idx="4006">
                  <c:v>2064</c:v>
                </c:pt>
                <c:pt idx="4007">
                  <c:v>2064</c:v>
                </c:pt>
                <c:pt idx="4008">
                  <c:v>2064</c:v>
                </c:pt>
                <c:pt idx="4009">
                  <c:v>2064</c:v>
                </c:pt>
                <c:pt idx="4010">
                  <c:v>2065</c:v>
                </c:pt>
                <c:pt idx="4011">
                  <c:v>2066</c:v>
                </c:pt>
                <c:pt idx="4012">
                  <c:v>2066</c:v>
                </c:pt>
                <c:pt idx="4013">
                  <c:v>2066</c:v>
                </c:pt>
                <c:pt idx="4014">
                  <c:v>2067</c:v>
                </c:pt>
                <c:pt idx="4015">
                  <c:v>2068</c:v>
                </c:pt>
                <c:pt idx="4016">
                  <c:v>2069</c:v>
                </c:pt>
                <c:pt idx="4017">
                  <c:v>2070</c:v>
                </c:pt>
                <c:pt idx="4018">
                  <c:v>2070</c:v>
                </c:pt>
                <c:pt idx="4019">
                  <c:v>2070</c:v>
                </c:pt>
                <c:pt idx="4020">
                  <c:v>2071</c:v>
                </c:pt>
                <c:pt idx="4021">
                  <c:v>2072</c:v>
                </c:pt>
                <c:pt idx="4022">
                  <c:v>2073</c:v>
                </c:pt>
                <c:pt idx="4023">
                  <c:v>2074</c:v>
                </c:pt>
                <c:pt idx="4024">
                  <c:v>2074</c:v>
                </c:pt>
                <c:pt idx="4025">
                  <c:v>2074</c:v>
                </c:pt>
                <c:pt idx="4026">
                  <c:v>2074</c:v>
                </c:pt>
                <c:pt idx="4027">
                  <c:v>2074</c:v>
                </c:pt>
                <c:pt idx="4028">
                  <c:v>2074</c:v>
                </c:pt>
                <c:pt idx="4029">
                  <c:v>2074</c:v>
                </c:pt>
                <c:pt idx="4030">
                  <c:v>2074</c:v>
                </c:pt>
                <c:pt idx="4031">
                  <c:v>2075</c:v>
                </c:pt>
                <c:pt idx="4032">
                  <c:v>2075</c:v>
                </c:pt>
                <c:pt idx="4033">
                  <c:v>2075</c:v>
                </c:pt>
                <c:pt idx="4034">
                  <c:v>2075</c:v>
                </c:pt>
                <c:pt idx="4035">
                  <c:v>2075</c:v>
                </c:pt>
                <c:pt idx="4036">
                  <c:v>2075</c:v>
                </c:pt>
                <c:pt idx="4037">
                  <c:v>2075</c:v>
                </c:pt>
                <c:pt idx="4038">
                  <c:v>2075</c:v>
                </c:pt>
                <c:pt idx="4039">
                  <c:v>2076</c:v>
                </c:pt>
                <c:pt idx="4040">
                  <c:v>2077</c:v>
                </c:pt>
                <c:pt idx="4041">
                  <c:v>2078</c:v>
                </c:pt>
                <c:pt idx="4042">
                  <c:v>2079</c:v>
                </c:pt>
                <c:pt idx="4043">
                  <c:v>2080</c:v>
                </c:pt>
                <c:pt idx="4044">
                  <c:v>2080</c:v>
                </c:pt>
                <c:pt idx="4045">
                  <c:v>2081</c:v>
                </c:pt>
                <c:pt idx="4046">
                  <c:v>2082</c:v>
                </c:pt>
                <c:pt idx="4047">
                  <c:v>2083</c:v>
                </c:pt>
                <c:pt idx="4048">
                  <c:v>2084</c:v>
                </c:pt>
                <c:pt idx="4049">
                  <c:v>2084</c:v>
                </c:pt>
                <c:pt idx="4050">
                  <c:v>2085</c:v>
                </c:pt>
                <c:pt idx="4051">
                  <c:v>2085</c:v>
                </c:pt>
                <c:pt idx="4052">
                  <c:v>2086</c:v>
                </c:pt>
                <c:pt idx="4053">
                  <c:v>2087</c:v>
                </c:pt>
                <c:pt idx="4054">
                  <c:v>2088</c:v>
                </c:pt>
                <c:pt idx="4055">
                  <c:v>2089</c:v>
                </c:pt>
                <c:pt idx="4056">
                  <c:v>2090</c:v>
                </c:pt>
                <c:pt idx="4057">
                  <c:v>2090</c:v>
                </c:pt>
                <c:pt idx="4058">
                  <c:v>2090</c:v>
                </c:pt>
                <c:pt idx="4059">
                  <c:v>2090</c:v>
                </c:pt>
                <c:pt idx="4060">
                  <c:v>2090</c:v>
                </c:pt>
                <c:pt idx="4061">
                  <c:v>2091</c:v>
                </c:pt>
                <c:pt idx="4062">
                  <c:v>2092</c:v>
                </c:pt>
                <c:pt idx="4063">
                  <c:v>2092</c:v>
                </c:pt>
                <c:pt idx="4064">
                  <c:v>2093</c:v>
                </c:pt>
                <c:pt idx="4065">
                  <c:v>2094</c:v>
                </c:pt>
                <c:pt idx="4066">
                  <c:v>2094</c:v>
                </c:pt>
                <c:pt idx="4067">
                  <c:v>2095</c:v>
                </c:pt>
                <c:pt idx="4068">
                  <c:v>2095</c:v>
                </c:pt>
                <c:pt idx="4069">
                  <c:v>2095</c:v>
                </c:pt>
                <c:pt idx="4070">
                  <c:v>2096</c:v>
                </c:pt>
                <c:pt idx="4071">
                  <c:v>2096</c:v>
                </c:pt>
                <c:pt idx="4072">
                  <c:v>2096</c:v>
                </c:pt>
                <c:pt idx="4073">
                  <c:v>2096</c:v>
                </c:pt>
                <c:pt idx="4074">
                  <c:v>2096</c:v>
                </c:pt>
                <c:pt idx="4075">
                  <c:v>2097</c:v>
                </c:pt>
                <c:pt idx="4076">
                  <c:v>2097</c:v>
                </c:pt>
                <c:pt idx="4077">
                  <c:v>2097</c:v>
                </c:pt>
                <c:pt idx="4078">
                  <c:v>2097</c:v>
                </c:pt>
                <c:pt idx="4079">
                  <c:v>2098</c:v>
                </c:pt>
                <c:pt idx="4080">
                  <c:v>2099</c:v>
                </c:pt>
                <c:pt idx="4081">
                  <c:v>2099</c:v>
                </c:pt>
                <c:pt idx="4082">
                  <c:v>2099</c:v>
                </c:pt>
                <c:pt idx="4083">
                  <c:v>2099</c:v>
                </c:pt>
                <c:pt idx="4084">
                  <c:v>2099</c:v>
                </c:pt>
                <c:pt idx="4085">
                  <c:v>2100</c:v>
                </c:pt>
                <c:pt idx="4086">
                  <c:v>2100</c:v>
                </c:pt>
                <c:pt idx="4087">
                  <c:v>2100</c:v>
                </c:pt>
                <c:pt idx="4088">
                  <c:v>2100</c:v>
                </c:pt>
                <c:pt idx="4089">
                  <c:v>2101</c:v>
                </c:pt>
                <c:pt idx="4090">
                  <c:v>2102</c:v>
                </c:pt>
                <c:pt idx="4091">
                  <c:v>2103</c:v>
                </c:pt>
                <c:pt idx="4092">
                  <c:v>2104</c:v>
                </c:pt>
                <c:pt idx="4093">
                  <c:v>2105</c:v>
                </c:pt>
                <c:pt idx="4094">
                  <c:v>2106</c:v>
                </c:pt>
                <c:pt idx="4095">
                  <c:v>2107</c:v>
                </c:pt>
                <c:pt idx="4096">
                  <c:v>2108</c:v>
                </c:pt>
                <c:pt idx="4097">
                  <c:v>2109</c:v>
                </c:pt>
                <c:pt idx="4098">
                  <c:v>2110</c:v>
                </c:pt>
                <c:pt idx="4099">
                  <c:v>2110</c:v>
                </c:pt>
                <c:pt idx="4100">
                  <c:v>2110</c:v>
                </c:pt>
                <c:pt idx="4101">
                  <c:v>2110</c:v>
                </c:pt>
                <c:pt idx="4102">
                  <c:v>2111</c:v>
                </c:pt>
                <c:pt idx="4103">
                  <c:v>2111</c:v>
                </c:pt>
                <c:pt idx="4104">
                  <c:v>2112</c:v>
                </c:pt>
                <c:pt idx="4105">
                  <c:v>2113</c:v>
                </c:pt>
                <c:pt idx="4106">
                  <c:v>2114</c:v>
                </c:pt>
                <c:pt idx="4107">
                  <c:v>2114</c:v>
                </c:pt>
                <c:pt idx="4108">
                  <c:v>2115</c:v>
                </c:pt>
                <c:pt idx="4109">
                  <c:v>2115</c:v>
                </c:pt>
                <c:pt idx="4110">
                  <c:v>2116</c:v>
                </c:pt>
                <c:pt idx="4111">
                  <c:v>2116</c:v>
                </c:pt>
                <c:pt idx="4112">
                  <c:v>2116</c:v>
                </c:pt>
                <c:pt idx="4113">
                  <c:v>2116</c:v>
                </c:pt>
                <c:pt idx="4114">
                  <c:v>2116</c:v>
                </c:pt>
                <c:pt idx="4115">
                  <c:v>2116</c:v>
                </c:pt>
                <c:pt idx="4116">
                  <c:v>2117</c:v>
                </c:pt>
                <c:pt idx="4117">
                  <c:v>2118</c:v>
                </c:pt>
                <c:pt idx="4118">
                  <c:v>2119</c:v>
                </c:pt>
                <c:pt idx="4119">
                  <c:v>2120</c:v>
                </c:pt>
                <c:pt idx="4120">
                  <c:v>2121</c:v>
                </c:pt>
                <c:pt idx="4121">
                  <c:v>2121</c:v>
                </c:pt>
                <c:pt idx="4122">
                  <c:v>2121</c:v>
                </c:pt>
                <c:pt idx="4123">
                  <c:v>2122</c:v>
                </c:pt>
                <c:pt idx="4124">
                  <c:v>2123</c:v>
                </c:pt>
                <c:pt idx="4125">
                  <c:v>2124</c:v>
                </c:pt>
                <c:pt idx="4126">
                  <c:v>2125</c:v>
                </c:pt>
                <c:pt idx="4127">
                  <c:v>2126</c:v>
                </c:pt>
                <c:pt idx="4128">
                  <c:v>2126</c:v>
                </c:pt>
                <c:pt idx="4129">
                  <c:v>2126</c:v>
                </c:pt>
                <c:pt idx="4130">
                  <c:v>2127</c:v>
                </c:pt>
                <c:pt idx="4131">
                  <c:v>2127</c:v>
                </c:pt>
                <c:pt idx="4132">
                  <c:v>2127</c:v>
                </c:pt>
                <c:pt idx="4133">
                  <c:v>2128</c:v>
                </c:pt>
                <c:pt idx="4134">
                  <c:v>2128</c:v>
                </c:pt>
                <c:pt idx="4135">
                  <c:v>2129</c:v>
                </c:pt>
                <c:pt idx="4136">
                  <c:v>2130</c:v>
                </c:pt>
                <c:pt idx="4137">
                  <c:v>2130</c:v>
                </c:pt>
                <c:pt idx="4138">
                  <c:v>2131</c:v>
                </c:pt>
                <c:pt idx="4139">
                  <c:v>2132</c:v>
                </c:pt>
                <c:pt idx="4140">
                  <c:v>2133</c:v>
                </c:pt>
                <c:pt idx="4141">
                  <c:v>2133</c:v>
                </c:pt>
                <c:pt idx="4142">
                  <c:v>2134</c:v>
                </c:pt>
                <c:pt idx="4143">
                  <c:v>2135</c:v>
                </c:pt>
                <c:pt idx="4144">
                  <c:v>2136</c:v>
                </c:pt>
                <c:pt idx="4145">
                  <c:v>2136</c:v>
                </c:pt>
                <c:pt idx="4146">
                  <c:v>2137</c:v>
                </c:pt>
                <c:pt idx="4147">
                  <c:v>2138</c:v>
                </c:pt>
                <c:pt idx="4148">
                  <c:v>2139</c:v>
                </c:pt>
                <c:pt idx="4149">
                  <c:v>2140</c:v>
                </c:pt>
                <c:pt idx="4150">
                  <c:v>2141</c:v>
                </c:pt>
                <c:pt idx="4151">
                  <c:v>2142</c:v>
                </c:pt>
                <c:pt idx="4152">
                  <c:v>2143</c:v>
                </c:pt>
                <c:pt idx="4153">
                  <c:v>2144</c:v>
                </c:pt>
                <c:pt idx="4154">
                  <c:v>2145</c:v>
                </c:pt>
                <c:pt idx="4155">
                  <c:v>2146</c:v>
                </c:pt>
                <c:pt idx="4156">
                  <c:v>2147</c:v>
                </c:pt>
                <c:pt idx="4157">
                  <c:v>2148</c:v>
                </c:pt>
                <c:pt idx="4158">
                  <c:v>2149</c:v>
                </c:pt>
                <c:pt idx="4159">
                  <c:v>2150</c:v>
                </c:pt>
                <c:pt idx="4160">
                  <c:v>2150</c:v>
                </c:pt>
                <c:pt idx="4161">
                  <c:v>2151</c:v>
                </c:pt>
                <c:pt idx="4162">
                  <c:v>2152</c:v>
                </c:pt>
                <c:pt idx="4163">
                  <c:v>2152</c:v>
                </c:pt>
                <c:pt idx="4164">
                  <c:v>2152</c:v>
                </c:pt>
                <c:pt idx="4165">
                  <c:v>2152</c:v>
                </c:pt>
                <c:pt idx="4166">
                  <c:v>2153</c:v>
                </c:pt>
                <c:pt idx="4167">
                  <c:v>2154</c:v>
                </c:pt>
                <c:pt idx="4168">
                  <c:v>2155</c:v>
                </c:pt>
                <c:pt idx="4169">
                  <c:v>2156</c:v>
                </c:pt>
                <c:pt idx="4170">
                  <c:v>2156</c:v>
                </c:pt>
                <c:pt idx="4171">
                  <c:v>2156</c:v>
                </c:pt>
                <c:pt idx="4172">
                  <c:v>2156</c:v>
                </c:pt>
                <c:pt idx="4173">
                  <c:v>2156</c:v>
                </c:pt>
                <c:pt idx="4174">
                  <c:v>2156</c:v>
                </c:pt>
                <c:pt idx="4175">
                  <c:v>2157</c:v>
                </c:pt>
                <c:pt idx="4176">
                  <c:v>2157</c:v>
                </c:pt>
                <c:pt idx="4177">
                  <c:v>2158</c:v>
                </c:pt>
                <c:pt idx="4178">
                  <c:v>2159</c:v>
                </c:pt>
                <c:pt idx="4179">
                  <c:v>2159</c:v>
                </c:pt>
                <c:pt idx="4180">
                  <c:v>2159</c:v>
                </c:pt>
                <c:pt idx="4181">
                  <c:v>2159</c:v>
                </c:pt>
                <c:pt idx="4182">
                  <c:v>2159</c:v>
                </c:pt>
                <c:pt idx="4183">
                  <c:v>2159</c:v>
                </c:pt>
                <c:pt idx="4184">
                  <c:v>2159</c:v>
                </c:pt>
                <c:pt idx="4185">
                  <c:v>2159</c:v>
                </c:pt>
                <c:pt idx="4186">
                  <c:v>2159</c:v>
                </c:pt>
                <c:pt idx="4187">
                  <c:v>2159</c:v>
                </c:pt>
                <c:pt idx="4188">
                  <c:v>2159</c:v>
                </c:pt>
                <c:pt idx="4189">
                  <c:v>2160</c:v>
                </c:pt>
                <c:pt idx="4190">
                  <c:v>2161</c:v>
                </c:pt>
                <c:pt idx="4191">
                  <c:v>2162</c:v>
                </c:pt>
                <c:pt idx="4192">
                  <c:v>2163</c:v>
                </c:pt>
                <c:pt idx="4193">
                  <c:v>2163</c:v>
                </c:pt>
                <c:pt idx="4194">
                  <c:v>2163</c:v>
                </c:pt>
                <c:pt idx="4195">
                  <c:v>2164</c:v>
                </c:pt>
                <c:pt idx="4196">
                  <c:v>2164</c:v>
                </c:pt>
                <c:pt idx="4197">
                  <c:v>2165</c:v>
                </c:pt>
                <c:pt idx="4198">
                  <c:v>2166</c:v>
                </c:pt>
                <c:pt idx="4199">
                  <c:v>2167</c:v>
                </c:pt>
                <c:pt idx="4200">
                  <c:v>2168</c:v>
                </c:pt>
                <c:pt idx="4201">
                  <c:v>2169</c:v>
                </c:pt>
                <c:pt idx="4202">
                  <c:v>2170</c:v>
                </c:pt>
                <c:pt idx="4203">
                  <c:v>2171</c:v>
                </c:pt>
                <c:pt idx="4204">
                  <c:v>2172</c:v>
                </c:pt>
                <c:pt idx="4205">
                  <c:v>2173</c:v>
                </c:pt>
                <c:pt idx="4206">
                  <c:v>2174</c:v>
                </c:pt>
                <c:pt idx="4207">
                  <c:v>2175</c:v>
                </c:pt>
                <c:pt idx="4208">
                  <c:v>2176</c:v>
                </c:pt>
                <c:pt idx="4209">
                  <c:v>2177</c:v>
                </c:pt>
                <c:pt idx="4210">
                  <c:v>2178</c:v>
                </c:pt>
                <c:pt idx="4211">
                  <c:v>2179</c:v>
                </c:pt>
                <c:pt idx="4212">
                  <c:v>2180</c:v>
                </c:pt>
                <c:pt idx="4213">
                  <c:v>2180</c:v>
                </c:pt>
                <c:pt idx="4214">
                  <c:v>2181</c:v>
                </c:pt>
                <c:pt idx="4215">
                  <c:v>2182</c:v>
                </c:pt>
                <c:pt idx="4216">
                  <c:v>2183</c:v>
                </c:pt>
                <c:pt idx="4217">
                  <c:v>2184</c:v>
                </c:pt>
                <c:pt idx="4218">
                  <c:v>2185</c:v>
                </c:pt>
                <c:pt idx="4219">
                  <c:v>2185</c:v>
                </c:pt>
                <c:pt idx="4220">
                  <c:v>2186</c:v>
                </c:pt>
                <c:pt idx="4221">
                  <c:v>2187</c:v>
                </c:pt>
                <c:pt idx="4222">
                  <c:v>2187</c:v>
                </c:pt>
                <c:pt idx="4223">
                  <c:v>2187</c:v>
                </c:pt>
                <c:pt idx="4224">
                  <c:v>2187</c:v>
                </c:pt>
                <c:pt idx="4225">
                  <c:v>2187</c:v>
                </c:pt>
                <c:pt idx="4226">
                  <c:v>2187</c:v>
                </c:pt>
                <c:pt idx="4227">
                  <c:v>2187</c:v>
                </c:pt>
                <c:pt idx="4228">
                  <c:v>2187</c:v>
                </c:pt>
                <c:pt idx="4229">
                  <c:v>2187</c:v>
                </c:pt>
                <c:pt idx="4230">
                  <c:v>2188</c:v>
                </c:pt>
                <c:pt idx="4231">
                  <c:v>2188</c:v>
                </c:pt>
                <c:pt idx="4232">
                  <c:v>2188</c:v>
                </c:pt>
                <c:pt idx="4233">
                  <c:v>2188</c:v>
                </c:pt>
                <c:pt idx="4234">
                  <c:v>2188</c:v>
                </c:pt>
                <c:pt idx="4235">
                  <c:v>2189</c:v>
                </c:pt>
                <c:pt idx="4236">
                  <c:v>2189</c:v>
                </c:pt>
                <c:pt idx="4237">
                  <c:v>2189</c:v>
                </c:pt>
                <c:pt idx="4238">
                  <c:v>2189</c:v>
                </c:pt>
                <c:pt idx="4239">
                  <c:v>2189</c:v>
                </c:pt>
                <c:pt idx="4240">
                  <c:v>2190</c:v>
                </c:pt>
                <c:pt idx="4241">
                  <c:v>2191</c:v>
                </c:pt>
                <c:pt idx="4242">
                  <c:v>2192</c:v>
                </c:pt>
                <c:pt idx="4243">
                  <c:v>2193</c:v>
                </c:pt>
                <c:pt idx="4244">
                  <c:v>2194</c:v>
                </c:pt>
                <c:pt idx="4245">
                  <c:v>2195</c:v>
                </c:pt>
                <c:pt idx="4246">
                  <c:v>2196</c:v>
                </c:pt>
                <c:pt idx="4247">
                  <c:v>2197</c:v>
                </c:pt>
                <c:pt idx="4248">
                  <c:v>2198</c:v>
                </c:pt>
                <c:pt idx="4249">
                  <c:v>2198</c:v>
                </c:pt>
                <c:pt idx="4250">
                  <c:v>2199</c:v>
                </c:pt>
                <c:pt idx="4251">
                  <c:v>2200</c:v>
                </c:pt>
                <c:pt idx="4252">
                  <c:v>2201</c:v>
                </c:pt>
                <c:pt idx="4253">
                  <c:v>2202</c:v>
                </c:pt>
                <c:pt idx="4254">
                  <c:v>2203</c:v>
                </c:pt>
                <c:pt idx="4255">
                  <c:v>2204</c:v>
                </c:pt>
                <c:pt idx="4256">
                  <c:v>2205</c:v>
                </c:pt>
                <c:pt idx="4257">
                  <c:v>2206</c:v>
                </c:pt>
                <c:pt idx="4258">
                  <c:v>2207</c:v>
                </c:pt>
                <c:pt idx="4259">
                  <c:v>2208</c:v>
                </c:pt>
                <c:pt idx="4260">
                  <c:v>2208</c:v>
                </c:pt>
                <c:pt idx="4261">
                  <c:v>2208</c:v>
                </c:pt>
                <c:pt idx="4262">
                  <c:v>2209</c:v>
                </c:pt>
                <c:pt idx="4263">
                  <c:v>2210</c:v>
                </c:pt>
                <c:pt idx="4264">
                  <c:v>2210</c:v>
                </c:pt>
                <c:pt idx="4265">
                  <c:v>2211</c:v>
                </c:pt>
                <c:pt idx="4266">
                  <c:v>2211</c:v>
                </c:pt>
                <c:pt idx="4267">
                  <c:v>2212</c:v>
                </c:pt>
                <c:pt idx="4268">
                  <c:v>2212</c:v>
                </c:pt>
                <c:pt idx="4269">
                  <c:v>2212</c:v>
                </c:pt>
                <c:pt idx="4270">
                  <c:v>2213</c:v>
                </c:pt>
                <c:pt idx="4271">
                  <c:v>2213</c:v>
                </c:pt>
                <c:pt idx="4272">
                  <c:v>2213</c:v>
                </c:pt>
                <c:pt idx="4273">
                  <c:v>2213</c:v>
                </c:pt>
                <c:pt idx="4274">
                  <c:v>2214</c:v>
                </c:pt>
                <c:pt idx="4275">
                  <c:v>2214</c:v>
                </c:pt>
                <c:pt idx="4276">
                  <c:v>2214</c:v>
                </c:pt>
                <c:pt idx="4277">
                  <c:v>2214</c:v>
                </c:pt>
                <c:pt idx="4278">
                  <c:v>2214</c:v>
                </c:pt>
                <c:pt idx="4279">
                  <c:v>2214</c:v>
                </c:pt>
                <c:pt idx="4280">
                  <c:v>2214</c:v>
                </c:pt>
                <c:pt idx="4281">
                  <c:v>2214</c:v>
                </c:pt>
                <c:pt idx="4282">
                  <c:v>2214</c:v>
                </c:pt>
                <c:pt idx="4283">
                  <c:v>2214</c:v>
                </c:pt>
                <c:pt idx="4284">
                  <c:v>2214</c:v>
                </c:pt>
                <c:pt idx="4285">
                  <c:v>2214</c:v>
                </c:pt>
                <c:pt idx="4286">
                  <c:v>2214</c:v>
                </c:pt>
                <c:pt idx="4287">
                  <c:v>2214</c:v>
                </c:pt>
                <c:pt idx="4288">
                  <c:v>2214</c:v>
                </c:pt>
                <c:pt idx="4289">
                  <c:v>2214</c:v>
                </c:pt>
                <c:pt idx="4290">
                  <c:v>2214</c:v>
                </c:pt>
                <c:pt idx="4291">
                  <c:v>2215</c:v>
                </c:pt>
                <c:pt idx="4292">
                  <c:v>2216</c:v>
                </c:pt>
                <c:pt idx="4293">
                  <c:v>2217</c:v>
                </c:pt>
                <c:pt idx="4294">
                  <c:v>2217</c:v>
                </c:pt>
                <c:pt idx="4295">
                  <c:v>2217</c:v>
                </c:pt>
                <c:pt idx="4296">
                  <c:v>2218</c:v>
                </c:pt>
                <c:pt idx="4297">
                  <c:v>2218</c:v>
                </c:pt>
                <c:pt idx="4298">
                  <c:v>2219</c:v>
                </c:pt>
                <c:pt idx="4299">
                  <c:v>2220</c:v>
                </c:pt>
                <c:pt idx="4300">
                  <c:v>2221</c:v>
                </c:pt>
                <c:pt idx="4301">
                  <c:v>2222</c:v>
                </c:pt>
                <c:pt idx="4302">
                  <c:v>2223</c:v>
                </c:pt>
                <c:pt idx="4303">
                  <c:v>2224</c:v>
                </c:pt>
                <c:pt idx="4304">
                  <c:v>2225</c:v>
                </c:pt>
                <c:pt idx="4305">
                  <c:v>2226</c:v>
                </c:pt>
                <c:pt idx="4306">
                  <c:v>2227</c:v>
                </c:pt>
                <c:pt idx="4307">
                  <c:v>2228</c:v>
                </c:pt>
                <c:pt idx="4308">
                  <c:v>2229</c:v>
                </c:pt>
                <c:pt idx="4309">
                  <c:v>2230</c:v>
                </c:pt>
                <c:pt idx="4310">
                  <c:v>2231</c:v>
                </c:pt>
                <c:pt idx="4311">
                  <c:v>2232</c:v>
                </c:pt>
                <c:pt idx="4312">
                  <c:v>2233</c:v>
                </c:pt>
                <c:pt idx="4313">
                  <c:v>2234</c:v>
                </c:pt>
                <c:pt idx="4314">
                  <c:v>2235</c:v>
                </c:pt>
                <c:pt idx="4315">
                  <c:v>2236</c:v>
                </c:pt>
                <c:pt idx="4316">
                  <c:v>2237</c:v>
                </c:pt>
                <c:pt idx="4317">
                  <c:v>2238</c:v>
                </c:pt>
                <c:pt idx="4318">
                  <c:v>2239</c:v>
                </c:pt>
                <c:pt idx="4319">
                  <c:v>2240</c:v>
                </c:pt>
                <c:pt idx="4320">
                  <c:v>2241</c:v>
                </c:pt>
                <c:pt idx="4321">
                  <c:v>2242</c:v>
                </c:pt>
                <c:pt idx="4322">
                  <c:v>2242</c:v>
                </c:pt>
                <c:pt idx="4323">
                  <c:v>2242</c:v>
                </c:pt>
                <c:pt idx="4324">
                  <c:v>2243</c:v>
                </c:pt>
                <c:pt idx="4325">
                  <c:v>2243</c:v>
                </c:pt>
                <c:pt idx="4326">
                  <c:v>2243</c:v>
                </c:pt>
                <c:pt idx="4327">
                  <c:v>2244</c:v>
                </c:pt>
                <c:pt idx="4328">
                  <c:v>2245</c:v>
                </c:pt>
                <c:pt idx="4329">
                  <c:v>2246</c:v>
                </c:pt>
                <c:pt idx="4330">
                  <c:v>2246</c:v>
                </c:pt>
                <c:pt idx="4331">
                  <c:v>2246</c:v>
                </c:pt>
                <c:pt idx="4332">
                  <c:v>2246</c:v>
                </c:pt>
                <c:pt idx="4333">
                  <c:v>2247</c:v>
                </c:pt>
                <c:pt idx="4334">
                  <c:v>2248</c:v>
                </c:pt>
                <c:pt idx="4335">
                  <c:v>2248</c:v>
                </c:pt>
                <c:pt idx="4336">
                  <c:v>2249</c:v>
                </c:pt>
                <c:pt idx="4337">
                  <c:v>2249</c:v>
                </c:pt>
                <c:pt idx="4338">
                  <c:v>2250</c:v>
                </c:pt>
                <c:pt idx="4339">
                  <c:v>2250</c:v>
                </c:pt>
                <c:pt idx="4340">
                  <c:v>2250</c:v>
                </c:pt>
                <c:pt idx="4341">
                  <c:v>2250</c:v>
                </c:pt>
                <c:pt idx="4342">
                  <c:v>2251</c:v>
                </c:pt>
                <c:pt idx="4343">
                  <c:v>2252</c:v>
                </c:pt>
                <c:pt idx="4344">
                  <c:v>2253</c:v>
                </c:pt>
                <c:pt idx="4345">
                  <c:v>2253</c:v>
                </c:pt>
                <c:pt idx="4346">
                  <c:v>2254</c:v>
                </c:pt>
                <c:pt idx="4347">
                  <c:v>2255</c:v>
                </c:pt>
                <c:pt idx="4348">
                  <c:v>2256</c:v>
                </c:pt>
                <c:pt idx="4349">
                  <c:v>2257</c:v>
                </c:pt>
                <c:pt idx="4350">
                  <c:v>2258</c:v>
                </c:pt>
                <c:pt idx="4351">
                  <c:v>2259</c:v>
                </c:pt>
                <c:pt idx="4352">
                  <c:v>2260</c:v>
                </c:pt>
                <c:pt idx="4353">
                  <c:v>2261</c:v>
                </c:pt>
                <c:pt idx="4354">
                  <c:v>2262</c:v>
                </c:pt>
                <c:pt idx="4355">
                  <c:v>2262</c:v>
                </c:pt>
                <c:pt idx="4356">
                  <c:v>2262</c:v>
                </c:pt>
                <c:pt idx="4357">
                  <c:v>2262</c:v>
                </c:pt>
                <c:pt idx="4358">
                  <c:v>2262</c:v>
                </c:pt>
                <c:pt idx="4359">
                  <c:v>2263</c:v>
                </c:pt>
                <c:pt idx="4360">
                  <c:v>2264</c:v>
                </c:pt>
                <c:pt idx="4361">
                  <c:v>2265</c:v>
                </c:pt>
                <c:pt idx="4362">
                  <c:v>2266</c:v>
                </c:pt>
                <c:pt idx="4363">
                  <c:v>2267</c:v>
                </c:pt>
                <c:pt idx="4364">
                  <c:v>2268</c:v>
                </c:pt>
                <c:pt idx="4365">
                  <c:v>2269</c:v>
                </c:pt>
                <c:pt idx="4366">
                  <c:v>2270</c:v>
                </c:pt>
                <c:pt idx="4367">
                  <c:v>2271</c:v>
                </c:pt>
                <c:pt idx="4368">
                  <c:v>2272</c:v>
                </c:pt>
                <c:pt idx="4369">
                  <c:v>2273</c:v>
                </c:pt>
                <c:pt idx="4370">
                  <c:v>2274</c:v>
                </c:pt>
                <c:pt idx="4371">
                  <c:v>2274</c:v>
                </c:pt>
                <c:pt idx="4372">
                  <c:v>2275</c:v>
                </c:pt>
                <c:pt idx="4373">
                  <c:v>2276</c:v>
                </c:pt>
                <c:pt idx="4374">
                  <c:v>2276</c:v>
                </c:pt>
                <c:pt idx="4375">
                  <c:v>2276</c:v>
                </c:pt>
                <c:pt idx="4376">
                  <c:v>2276</c:v>
                </c:pt>
                <c:pt idx="4377">
                  <c:v>2277</c:v>
                </c:pt>
                <c:pt idx="4378">
                  <c:v>2277</c:v>
                </c:pt>
                <c:pt idx="4379">
                  <c:v>2277</c:v>
                </c:pt>
                <c:pt idx="4380">
                  <c:v>2277</c:v>
                </c:pt>
                <c:pt idx="4381">
                  <c:v>2278</c:v>
                </c:pt>
                <c:pt idx="4382">
                  <c:v>2279</c:v>
                </c:pt>
                <c:pt idx="4383">
                  <c:v>2280</c:v>
                </c:pt>
                <c:pt idx="4384">
                  <c:v>2280</c:v>
                </c:pt>
                <c:pt idx="4385">
                  <c:v>2280</c:v>
                </c:pt>
                <c:pt idx="4386">
                  <c:v>2281</c:v>
                </c:pt>
                <c:pt idx="4387">
                  <c:v>2282</c:v>
                </c:pt>
                <c:pt idx="4388">
                  <c:v>2283</c:v>
                </c:pt>
                <c:pt idx="4389">
                  <c:v>2283</c:v>
                </c:pt>
                <c:pt idx="4390">
                  <c:v>2284</c:v>
                </c:pt>
                <c:pt idx="4391">
                  <c:v>2284</c:v>
                </c:pt>
                <c:pt idx="4392">
                  <c:v>2284</c:v>
                </c:pt>
                <c:pt idx="4393">
                  <c:v>2284</c:v>
                </c:pt>
                <c:pt idx="4394">
                  <c:v>2285</c:v>
                </c:pt>
                <c:pt idx="4395">
                  <c:v>2286</c:v>
                </c:pt>
                <c:pt idx="4396">
                  <c:v>2287</c:v>
                </c:pt>
                <c:pt idx="4397">
                  <c:v>2288</c:v>
                </c:pt>
                <c:pt idx="4398">
                  <c:v>2289</c:v>
                </c:pt>
                <c:pt idx="4399">
                  <c:v>2290</c:v>
                </c:pt>
                <c:pt idx="4400">
                  <c:v>2291</c:v>
                </c:pt>
                <c:pt idx="4401">
                  <c:v>2292</c:v>
                </c:pt>
                <c:pt idx="4402">
                  <c:v>2293</c:v>
                </c:pt>
                <c:pt idx="4403">
                  <c:v>2294</c:v>
                </c:pt>
                <c:pt idx="4404">
                  <c:v>2295</c:v>
                </c:pt>
                <c:pt idx="4405">
                  <c:v>2296</c:v>
                </c:pt>
                <c:pt idx="4406">
                  <c:v>2297</c:v>
                </c:pt>
                <c:pt idx="4407">
                  <c:v>2298</c:v>
                </c:pt>
                <c:pt idx="4408">
                  <c:v>2299</c:v>
                </c:pt>
                <c:pt idx="4409">
                  <c:v>2300</c:v>
                </c:pt>
                <c:pt idx="4410">
                  <c:v>2301</c:v>
                </c:pt>
                <c:pt idx="4411">
                  <c:v>2302</c:v>
                </c:pt>
                <c:pt idx="4412">
                  <c:v>2303</c:v>
                </c:pt>
                <c:pt idx="4413">
                  <c:v>2304</c:v>
                </c:pt>
                <c:pt idx="4414">
                  <c:v>2305</c:v>
                </c:pt>
                <c:pt idx="4415">
                  <c:v>2306</c:v>
                </c:pt>
                <c:pt idx="4416">
                  <c:v>2307</c:v>
                </c:pt>
                <c:pt idx="4417">
                  <c:v>2308</c:v>
                </c:pt>
                <c:pt idx="4418">
                  <c:v>2309</c:v>
                </c:pt>
                <c:pt idx="4419">
                  <c:v>2310</c:v>
                </c:pt>
                <c:pt idx="4420">
                  <c:v>2311</c:v>
                </c:pt>
                <c:pt idx="4421">
                  <c:v>2312</c:v>
                </c:pt>
                <c:pt idx="4422">
                  <c:v>2313</c:v>
                </c:pt>
                <c:pt idx="4423">
                  <c:v>2314</c:v>
                </c:pt>
                <c:pt idx="4424">
                  <c:v>2315</c:v>
                </c:pt>
                <c:pt idx="4425">
                  <c:v>2315</c:v>
                </c:pt>
                <c:pt idx="4426">
                  <c:v>2316</c:v>
                </c:pt>
                <c:pt idx="4427">
                  <c:v>2317</c:v>
                </c:pt>
                <c:pt idx="4428">
                  <c:v>2318</c:v>
                </c:pt>
                <c:pt idx="4429">
                  <c:v>2319</c:v>
                </c:pt>
                <c:pt idx="4430">
                  <c:v>2320</c:v>
                </c:pt>
                <c:pt idx="4431">
                  <c:v>2321</c:v>
                </c:pt>
                <c:pt idx="4432">
                  <c:v>2322</c:v>
                </c:pt>
                <c:pt idx="4433">
                  <c:v>2323</c:v>
                </c:pt>
                <c:pt idx="4434">
                  <c:v>2324</c:v>
                </c:pt>
                <c:pt idx="4435">
                  <c:v>2325</c:v>
                </c:pt>
                <c:pt idx="4436">
                  <c:v>2326</c:v>
                </c:pt>
                <c:pt idx="4437">
                  <c:v>2327</c:v>
                </c:pt>
                <c:pt idx="4438">
                  <c:v>2328</c:v>
                </c:pt>
                <c:pt idx="4439">
                  <c:v>2329</c:v>
                </c:pt>
                <c:pt idx="4440">
                  <c:v>2329</c:v>
                </c:pt>
                <c:pt idx="4441">
                  <c:v>2329</c:v>
                </c:pt>
                <c:pt idx="4442">
                  <c:v>2330</c:v>
                </c:pt>
                <c:pt idx="4443">
                  <c:v>2331</c:v>
                </c:pt>
                <c:pt idx="4444">
                  <c:v>2332</c:v>
                </c:pt>
                <c:pt idx="4445">
                  <c:v>2333</c:v>
                </c:pt>
                <c:pt idx="4446">
                  <c:v>2334</c:v>
                </c:pt>
                <c:pt idx="4447">
                  <c:v>2334</c:v>
                </c:pt>
                <c:pt idx="4448">
                  <c:v>2335</c:v>
                </c:pt>
                <c:pt idx="4449">
                  <c:v>2335</c:v>
                </c:pt>
                <c:pt idx="4450">
                  <c:v>2335</c:v>
                </c:pt>
                <c:pt idx="4451">
                  <c:v>2335</c:v>
                </c:pt>
                <c:pt idx="4452">
                  <c:v>2335</c:v>
                </c:pt>
                <c:pt idx="4453">
                  <c:v>2336</c:v>
                </c:pt>
                <c:pt idx="4454">
                  <c:v>2336</c:v>
                </c:pt>
                <c:pt idx="4455">
                  <c:v>2337</c:v>
                </c:pt>
                <c:pt idx="4456">
                  <c:v>2337</c:v>
                </c:pt>
                <c:pt idx="4457">
                  <c:v>2338</c:v>
                </c:pt>
                <c:pt idx="4458">
                  <c:v>2339</c:v>
                </c:pt>
                <c:pt idx="4459">
                  <c:v>2340</c:v>
                </c:pt>
                <c:pt idx="4460">
                  <c:v>2341</c:v>
                </c:pt>
                <c:pt idx="4461">
                  <c:v>2342</c:v>
                </c:pt>
                <c:pt idx="4462">
                  <c:v>2343</c:v>
                </c:pt>
                <c:pt idx="4463">
                  <c:v>2344</c:v>
                </c:pt>
                <c:pt idx="4464">
                  <c:v>2345</c:v>
                </c:pt>
                <c:pt idx="4465">
                  <c:v>2346</c:v>
                </c:pt>
                <c:pt idx="4466">
                  <c:v>2347</c:v>
                </c:pt>
                <c:pt idx="4467">
                  <c:v>2347</c:v>
                </c:pt>
                <c:pt idx="4468">
                  <c:v>2347</c:v>
                </c:pt>
                <c:pt idx="4469">
                  <c:v>2348</c:v>
                </c:pt>
                <c:pt idx="4470">
                  <c:v>2349</c:v>
                </c:pt>
                <c:pt idx="4471">
                  <c:v>2350</c:v>
                </c:pt>
                <c:pt idx="4472">
                  <c:v>2351</c:v>
                </c:pt>
                <c:pt idx="4473">
                  <c:v>2351</c:v>
                </c:pt>
                <c:pt idx="4474">
                  <c:v>2351</c:v>
                </c:pt>
                <c:pt idx="4475">
                  <c:v>2351</c:v>
                </c:pt>
                <c:pt idx="4476">
                  <c:v>2352</c:v>
                </c:pt>
                <c:pt idx="4477">
                  <c:v>2352</c:v>
                </c:pt>
                <c:pt idx="4478">
                  <c:v>2353</c:v>
                </c:pt>
                <c:pt idx="4479">
                  <c:v>2353</c:v>
                </c:pt>
                <c:pt idx="4480">
                  <c:v>2353</c:v>
                </c:pt>
                <c:pt idx="4481">
                  <c:v>2354</c:v>
                </c:pt>
                <c:pt idx="4482">
                  <c:v>2355</c:v>
                </c:pt>
                <c:pt idx="4483">
                  <c:v>2356</c:v>
                </c:pt>
                <c:pt idx="4484">
                  <c:v>2357</c:v>
                </c:pt>
                <c:pt idx="4485">
                  <c:v>2358</c:v>
                </c:pt>
                <c:pt idx="4486">
                  <c:v>2359</c:v>
                </c:pt>
                <c:pt idx="4487">
                  <c:v>2360</c:v>
                </c:pt>
                <c:pt idx="4488">
                  <c:v>2361</c:v>
                </c:pt>
                <c:pt idx="4489">
                  <c:v>2361</c:v>
                </c:pt>
                <c:pt idx="4490">
                  <c:v>2361</c:v>
                </c:pt>
                <c:pt idx="4491">
                  <c:v>2361</c:v>
                </c:pt>
                <c:pt idx="4492">
                  <c:v>2362</c:v>
                </c:pt>
                <c:pt idx="4493">
                  <c:v>2363</c:v>
                </c:pt>
                <c:pt idx="4494">
                  <c:v>2363</c:v>
                </c:pt>
                <c:pt idx="4495">
                  <c:v>2363</c:v>
                </c:pt>
                <c:pt idx="4496">
                  <c:v>2363</c:v>
                </c:pt>
                <c:pt idx="4497">
                  <c:v>2364</c:v>
                </c:pt>
                <c:pt idx="4498">
                  <c:v>2364</c:v>
                </c:pt>
                <c:pt idx="4499">
                  <c:v>2365</c:v>
                </c:pt>
                <c:pt idx="4500">
                  <c:v>2366</c:v>
                </c:pt>
                <c:pt idx="4501">
                  <c:v>2366</c:v>
                </c:pt>
                <c:pt idx="4502">
                  <c:v>2366</c:v>
                </c:pt>
                <c:pt idx="4503">
                  <c:v>2367</c:v>
                </c:pt>
                <c:pt idx="4504">
                  <c:v>2368</c:v>
                </c:pt>
                <c:pt idx="4505">
                  <c:v>2369</c:v>
                </c:pt>
                <c:pt idx="4506">
                  <c:v>2370</c:v>
                </c:pt>
                <c:pt idx="4507">
                  <c:v>2371</c:v>
                </c:pt>
                <c:pt idx="4508">
                  <c:v>2372</c:v>
                </c:pt>
                <c:pt idx="4509">
                  <c:v>2373</c:v>
                </c:pt>
                <c:pt idx="4510">
                  <c:v>2374</c:v>
                </c:pt>
                <c:pt idx="4511">
                  <c:v>2375</c:v>
                </c:pt>
                <c:pt idx="4512">
                  <c:v>2376</c:v>
                </c:pt>
                <c:pt idx="4513">
                  <c:v>2377</c:v>
                </c:pt>
                <c:pt idx="4514">
                  <c:v>2378</c:v>
                </c:pt>
                <c:pt idx="4515">
                  <c:v>2379</c:v>
                </c:pt>
                <c:pt idx="4516">
                  <c:v>2380</c:v>
                </c:pt>
                <c:pt idx="4517">
                  <c:v>2381</c:v>
                </c:pt>
                <c:pt idx="4518">
                  <c:v>2382</c:v>
                </c:pt>
                <c:pt idx="4519">
                  <c:v>2383</c:v>
                </c:pt>
                <c:pt idx="4520">
                  <c:v>2384</c:v>
                </c:pt>
                <c:pt idx="4521">
                  <c:v>2385</c:v>
                </c:pt>
                <c:pt idx="4522">
                  <c:v>2385</c:v>
                </c:pt>
                <c:pt idx="4523">
                  <c:v>2385</c:v>
                </c:pt>
                <c:pt idx="4524">
                  <c:v>2385</c:v>
                </c:pt>
                <c:pt idx="4525">
                  <c:v>2386</c:v>
                </c:pt>
                <c:pt idx="4526">
                  <c:v>2387</c:v>
                </c:pt>
                <c:pt idx="4527">
                  <c:v>2388</c:v>
                </c:pt>
                <c:pt idx="4528">
                  <c:v>2389</c:v>
                </c:pt>
                <c:pt idx="4529">
                  <c:v>2390</c:v>
                </c:pt>
                <c:pt idx="4530">
                  <c:v>2391</c:v>
                </c:pt>
                <c:pt idx="4531">
                  <c:v>2392</c:v>
                </c:pt>
                <c:pt idx="4532">
                  <c:v>2392</c:v>
                </c:pt>
                <c:pt idx="4533">
                  <c:v>2392</c:v>
                </c:pt>
                <c:pt idx="4534">
                  <c:v>2393</c:v>
                </c:pt>
                <c:pt idx="4535">
                  <c:v>2394</c:v>
                </c:pt>
                <c:pt idx="4536">
                  <c:v>2395</c:v>
                </c:pt>
                <c:pt idx="4537">
                  <c:v>2396</c:v>
                </c:pt>
                <c:pt idx="4538">
                  <c:v>2397</c:v>
                </c:pt>
                <c:pt idx="4539">
                  <c:v>2398</c:v>
                </c:pt>
                <c:pt idx="4540">
                  <c:v>2399</c:v>
                </c:pt>
                <c:pt idx="4541">
                  <c:v>2400</c:v>
                </c:pt>
                <c:pt idx="4542">
                  <c:v>2401</c:v>
                </c:pt>
                <c:pt idx="4543">
                  <c:v>2402</c:v>
                </c:pt>
                <c:pt idx="4544">
                  <c:v>2403</c:v>
                </c:pt>
                <c:pt idx="4545">
                  <c:v>2404</c:v>
                </c:pt>
                <c:pt idx="4546">
                  <c:v>2405</c:v>
                </c:pt>
                <c:pt idx="4547">
                  <c:v>2406</c:v>
                </c:pt>
                <c:pt idx="4548">
                  <c:v>2407</c:v>
                </c:pt>
                <c:pt idx="4549">
                  <c:v>2408</c:v>
                </c:pt>
                <c:pt idx="4550">
                  <c:v>2409</c:v>
                </c:pt>
                <c:pt idx="4551">
                  <c:v>2410</c:v>
                </c:pt>
                <c:pt idx="4552">
                  <c:v>2411</c:v>
                </c:pt>
                <c:pt idx="4553">
                  <c:v>2412</c:v>
                </c:pt>
                <c:pt idx="4554">
                  <c:v>2413</c:v>
                </c:pt>
                <c:pt idx="4555">
                  <c:v>2414</c:v>
                </c:pt>
                <c:pt idx="4556">
                  <c:v>2415</c:v>
                </c:pt>
                <c:pt idx="4557">
                  <c:v>2416</c:v>
                </c:pt>
                <c:pt idx="4558">
                  <c:v>2417</c:v>
                </c:pt>
                <c:pt idx="4559">
                  <c:v>2417</c:v>
                </c:pt>
                <c:pt idx="4560">
                  <c:v>2418</c:v>
                </c:pt>
                <c:pt idx="4561">
                  <c:v>2418</c:v>
                </c:pt>
                <c:pt idx="4562">
                  <c:v>2418</c:v>
                </c:pt>
                <c:pt idx="4563">
                  <c:v>2418</c:v>
                </c:pt>
                <c:pt idx="4564">
                  <c:v>2418</c:v>
                </c:pt>
                <c:pt idx="4565">
                  <c:v>2419</c:v>
                </c:pt>
                <c:pt idx="4566">
                  <c:v>2420</c:v>
                </c:pt>
                <c:pt idx="4567">
                  <c:v>2420</c:v>
                </c:pt>
                <c:pt idx="4568">
                  <c:v>2421</c:v>
                </c:pt>
                <c:pt idx="4569">
                  <c:v>2422</c:v>
                </c:pt>
                <c:pt idx="4570">
                  <c:v>2422</c:v>
                </c:pt>
                <c:pt idx="4571">
                  <c:v>2423</c:v>
                </c:pt>
                <c:pt idx="4572">
                  <c:v>2423</c:v>
                </c:pt>
                <c:pt idx="4573">
                  <c:v>2423</c:v>
                </c:pt>
                <c:pt idx="4574">
                  <c:v>2423</c:v>
                </c:pt>
                <c:pt idx="4575">
                  <c:v>2423</c:v>
                </c:pt>
                <c:pt idx="4576">
                  <c:v>2423</c:v>
                </c:pt>
                <c:pt idx="4577">
                  <c:v>2423</c:v>
                </c:pt>
                <c:pt idx="4578">
                  <c:v>2424</c:v>
                </c:pt>
                <c:pt idx="4579">
                  <c:v>2424</c:v>
                </c:pt>
                <c:pt idx="4580">
                  <c:v>2424</c:v>
                </c:pt>
                <c:pt idx="4581">
                  <c:v>2424</c:v>
                </c:pt>
                <c:pt idx="4582">
                  <c:v>2424</c:v>
                </c:pt>
                <c:pt idx="4583">
                  <c:v>2424</c:v>
                </c:pt>
                <c:pt idx="4584">
                  <c:v>2425</c:v>
                </c:pt>
                <c:pt idx="4585">
                  <c:v>2425</c:v>
                </c:pt>
                <c:pt idx="4586">
                  <c:v>2426</c:v>
                </c:pt>
                <c:pt idx="4587">
                  <c:v>2426</c:v>
                </c:pt>
                <c:pt idx="4588">
                  <c:v>2426</c:v>
                </c:pt>
                <c:pt idx="4589">
                  <c:v>2426</c:v>
                </c:pt>
                <c:pt idx="4590">
                  <c:v>2426</c:v>
                </c:pt>
                <c:pt idx="4591">
                  <c:v>2426</c:v>
                </c:pt>
                <c:pt idx="4592">
                  <c:v>2427</c:v>
                </c:pt>
                <c:pt idx="4593">
                  <c:v>2428</c:v>
                </c:pt>
                <c:pt idx="4594">
                  <c:v>2429</c:v>
                </c:pt>
                <c:pt idx="4595">
                  <c:v>2429</c:v>
                </c:pt>
                <c:pt idx="4596">
                  <c:v>2430</c:v>
                </c:pt>
                <c:pt idx="4597">
                  <c:v>2430</c:v>
                </c:pt>
                <c:pt idx="4598">
                  <c:v>2431</c:v>
                </c:pt>
                <c:pt idx="4599">
                  <c:v>2432</c:v>
                </c:pt>
                <c:pt idx="4600">
                  <c:v>2433</c:v>
                </c:pt>
                <c:pt idx="4601">
                  <c:v>2434</c:v>
                </c:pt>
                <c:pt idx="4602">
                  <c:v>2435</c:v>
                </c:pt>
                <c:pt idx="4603">
                  <c:v>2436</c:v>
                </c:pt>
                <c:pt idx="4604">
                  <c:v>2436</c:v>
                </c:pt>
                <c:pt idx="4605">
                  <c:v>2437</c:v>
                </c:pt>
                <c:pt idx="4606">
                  <c:v>2438</c:v>
                </c:pt>
                <c:pt idx="4607">
                  <c:v>2439</c:v>
                </c:pt>
                <c:pt idx="4608">
                  <c:v>2439</c:v>
                </c:pt>
                <c:pt idx="4609">
                  <c:v>2440</c:v>
                </c:pt>
                <c:pt idx="4610">
                  <c:v>2441</c:v>
                </c:pt>
                <c:pt idx="4611">
                  <c:v>2442</c:v>
                </c:pt>
                <c:pt idx="4612">
                  <c:v>2442</c:v>
                </c:pt>
                <c:pt idx="4613">
                  <c:v>2442</c:v>
                </c:pt>
                <c:pt idx="4614">
                  <c:v>2443</c:v>
                </c:pt>
                <c:pt idx="4615">
                  <c:v>2444</c:v>
                </c:pt>
                <c:pt idx="4616">
                  <c:v>2444</c:v>
                </c:pt>
                <c:pt idx="4617">
                  <c:v>2444</c:v>
                </c:pt>
                <c:pt idx="4618">
                  <c:v>2445</c:v>
                </c:pt>
                <c:pt idx="4619">
                  <c:v>2446</c:v>
                </c:pt>
                <c:pt idx="4620">
                  <c:v>2447</c:v>
                </c:pt>
                <c:pt idx="4621">
                  <c:v>2448</c:v>
                </c:pt>
                <c:pt idx="4622">
                  <c:v>2449</c:v>
                </c:pt>
                <c:pt idx="4623">
                  <c:v>2449</c:v>
                </c:pt>
                <c:pt idx="4624">
                  <c:v>2449</c:v>
                </c:pt>
                <c:pt idx="4625">
                  <c:v>2449</c:v>
                </c:pt>
                <c:pt idx="4626">
                  <c:v>2449</c:v>
                </c:pt>
                <c:pt idx="4627">
                  <c:v>2450</c:v>
                </c:pt>
                <c:pt idx="4628">
                  <c:v>2451</c:v>
                </c:pt>
                <c:pt idx="4629">
                  <c:v>2452</c:v>
                </c:pt>
                <c:pt idx="4630">
                  <c:v>2453</c:v>
                </c:pt>
                <c:pt idx="4631">
                  <c:v>2454</c:v>
                </c:pt>
                <c:pt idx="4632">
                  <c:v>2455</c:v>
                </c:pt>
                <c:pt idx="4633">
                  <c:v>2456</c:v>
                </c:pt>
                <c:pt idx="4634">
                  <c:v>2456</c:v>
                </c:pt>
                <c:pt idx="4635">
                  <c:v>2456</c:v>
                </c:pt>
                <c:pt idx="4636">
                  <c:v>2457</c:v>
                </c:pt>
                <c:pt idx="4637">
                  <c:v>2457</c:v>
                </c:pt>
                <c:pt idx="4638">
                  <c:v>2457</c:v>
                </c:pt>
                <c:pt idx="4639">
                  <c:v>2458</c:v>
                </c:pt>
                <c:pt idx="4640">
                  <c:v>2458</c:v>
                </c:pt>
                <c:pt idx="4641">
                  <c:v>2458</c:v>
                </c:pt>
                <c:pt idx="4642">
                  <c:v>2458</c:v>
                </c:pt>
                <c:pt idx="4643">
                  <c:v>2458</c:v>
                </c:pt>
                <c:pt idx="4644">
                  <c:v>2458</c:v>
                </c:pt>
                <c:pt idx="4645">
                  <c:v>2459</c:v>
                </c:pt>
                <c:pt idx="4646">
                  <c:v>2460</c:v>
                </c:pt>
                <c:pt idx="4647">
                  <c:v>2461</c:v>
                </c:pt>
                <c:pt idx="4648">
                  <c:v>2462</c:v>
                </c:pt>
                <c:pt idx="4649">
                  <c:v>2463</c:v>
                </c:pt>
                <c:pt idx="4650">
                  <c:v>2464</c:v>
                </c:pt>
                <c:pt idx="4651">
                  <c:v>2465</c:v>
                </c:pt>
                <c:pt idx="4652">
                  <c:v>2466</c:v>
                </c:pt>
                <c:pt idx="4653">
                  <c:v>2466</c:v>
                </c:pt>
                <c:pt idx="4654">
                  <c:v>2466</c:v>
                </c:pt>
                <c:pt idx="4655">
                  <c:v>2466</c:v>
                </c:pt>
                <c:pt idx="4656">
                  <c:v>2466</c:v>
                </c:pt>
                <c:pt idx="4657">
                  <c:v>2466</c:v>
                </c:pt>
                <c:pt idx="4658">
                  <c:v>2466</c:v>
                </c:pt>
                <c:pt idx="4659">
                  <c:v>2467</c:v>
                </c:pt>
                <c:pt idx="4660">
                  <c:v>2468</c:v>
                </c:pt>
                <c:pt idx="4661">
                  <c:v>2468</c:v>
                </c:pt>
                <c:pt idx="4662">
                  <c:v>2469</c:v>
                </c:pt>
                <c:pt idx="4663">
                  <c:v>2469</c:v>
                </c:pt>
                <c:pt idx="4664">
                  <c:v>2469</c:v>
                </c:pt>
                <c:pt idx="4665">
                  <c:v>2470</c:v>
                </c:pt>
                <c:pt idx="4666">
                  <c:v>2471</c:v>
                </c:pt>
                <c:pt idx="4667">
                  <c:v>2472</c:v>
                </c:pt>
                <c:pt idx="4668">
                  <c:v>2473</c:v>
                </c:pt>
                <c:pt idx="4669">
                  <c:v>2474</c:v>
                </c:pt>
                <c:pt idx="4670">
                  <c:v>2474</c:v>
                </c:pt>
                <c:pt idx="4671">
                  <c:v>2475</c:v>
                </c:pt>
                <c:pt idx="4672">
                  <c:v>2476</c:v>
                </c:pt>
                <c:pt idx="4673">
                  <c:v>2477</c:v>
                </c:pt>
                <c:pt idx="4674">
                  <c:v>2478</c:v>
                </c:pt>
                <c:pt idx="4675">
                  <c:v>2478</c:v>
                </c:pt>
                <c:pt idx="4676">
                  <c:v>2478</c:v>
                </c:pt>
                <c:pt idx="4677">
                  <c:v>2479</c:v>
                </c:pt>
                <c:pt idx="4678">
                  <c:v>2479</c:v>
                </c:pt>
                <c:pt idx="4679">
                  <c:v>2480</c:v>
                </c:pt>
                <c:pt idx="4680">
                  <c:v>2480</c:v>
                </c:pt>
                <c:pt idx="4681">
                  <c:v>2480</c:v>
                </c:pt>
                <c:pt idx="4682">
                  <c:v>2480</c:v>
                </c:pt>
                <c:pt idx="4683">
                  <c:v>2480</c:v>
                </c:pt>
                <c:pt idx="4684">
                  <c:v>2480</c:v>
                </c:pt>
                <c:pt idx="4685">
                  <c:v>2480</c:v>
                </c:pt>
                <c:pt idx="4686">
                  <c:v>2480</c:v>
                </c:pt>
                <c:pt idx="4687">
                  <c:v>2480</c:v>
                </c:pt>
                <c:pt idx="4688">
                  <c:v>2480</c:v>
                </c:pt>
                <c:pt idx="4689">
                  <c:v>2480</c:v>
                </c:pt>
                <c:pt idx="4690">
                  <c:v>2480</c:v>
                </c:pt>
                <c:pt idx="4691">
                  <c:v>2480</c:v>
                </c:pt>
                <c:pt idx="4692">
                  <c:v>2480</c:v>
                </c:pt>
                <c:pt idx="4693">
                  <c:v>2481</c:v>
                </c:pt>
                <c:pt idx="4694">
                  <c:v>2482</c:v>
                </c:pt>
                <c:pt idx="4695">
                  <c:v>2483</c:v>
                </c:pt>
                <c:pt idx="4696">
                  <c:v>2484</c:v>
                </c:pt>
                <c:pt idx="4697">
                  <c:v>2485</c:v>
                </c:pt>
                <c:pt idx="4698">
                  <c:v>2486</c:v>
                </c:pt>
                <c:pt idx="4699">
                  <c:v>2487</c:v>
                </c:pt>
                <c:pt idx="4700">
                  <c:v>2487</c:v>
                </c:pt>
                <c:pt idx="4701">
                  <c:v>2488</c:v>
                </c:pt>
                <c:pt idx="4702">
                  <c:v>2489</c:v>
                </c:pt>
                <c:pt idx="4703">
                  <c:v>2489</c:v>
                </c:pt>
                <c:pt idx="4704">
                  <c:v>2490</c:v>
                </c:pt>
                <c:pt idx="4705">
                  <c:v>2491</c:v>
                </c:pt>
                <c:pt idx="4706">
                  <c:v>2492</c:v>
                </c:pt>
                <c:pt idx="4707">
                  <c:v>2493</c:v>
                </c:pt>
                <c:pt idx="4708">
                  <c:v>2494</c:v>
                </c:pt>
                <c:pt idx="4709">
                  <c:v>2495</c:v>
                </c:pt>
                <c:pt idx="4710">
                  <c:v>2496</c:v>
                </c:pt>
                <c:pt idx="4711">
                  <c:v>2497</c:v>
                </c:pt>
                <c:pt idx="4712">
                  <c:v>2498</c:v>
                </c:pt>
                <c:pt idx="4713">
                  <c:v>2499</c:v>
                </c:pt>
                <c:pt idx="4714">
                  <c:v>2499</c:v>
                </c:pt>
                <c:pt idx="4715">
                  <c:v>2499</c:v>
                </c:pt>
                <c:pt idx="4716">
                  <c:v>2499</c:v>
                </c:pt>
                <c:pt idx="4717">
                  <c:v>2499</c:v>
                </c:pt>
                <c:pt idx="4718">
                  <c:v>2499</c:v>
                </c:pt>
                <c:pt idx="4719">
                  <c:v>2499</c:v>
                </c:pt>
                <c:pt idx="4720">
                  <c:v>2499</c:v>
                </c:pt>
                <c:pt idx="4721">
                  <c:v>2500</c:v>
                </c:pt>
                <c:pt idx="4722">
                  <c:v>2500</c:v>
                </c:pt>
                <c:pt idx="4723">
                  <c:v>2500</c:v>
                </c:pt>
                <c:pt idx="4724">
                  <c:v>2501</c:v>
                </c:pt>
                <c:pt idx="4725">
                  <c:v>2502</c:v>
                </c:pt>
                <c:pt idx="4726">
                  <c:v>2502</c:v>
                </c:pt>
                <c:pt idx="4727">
                  <c:v>2502</c:v>
                </c:pt>
                <c:pt idx="4728">
                  <c:v>2503</c:v>
                </c:pt>
                <c:pt idx="4729">
                  <c:v>2504</c:v>
                </c:pt>
                <c:pt idx="4730">
                  <c:v>2504</c:v>
                </c:pt>
                <c:pt idx="4731">
                  <c:v>2505</c:v>
                </c:pt>
                <c:pt idx="4732">
                  <c:v>2506</c:v>
                </c:pt>
                <c:pt idx="4733">
                  <c:v>2506</c:v>
                </c:pt>
                <c:pt idx="4734">
                  <c:v>2506</c:v>
                </c:pt>
                <c:pt idx="4735">
                  <c:v>2507</c:v>
                </c:pt>
                <c:pt idx="4736">
                  <c:v>2507</c:v>
                </c:pt>
                <c:pt idx="4737">
                  <c:v>2508</c:v>
                </c:pt>
                <c:pt idx="4738">
                  <c:v>2508</c:v>
                </c:pt>
                <c:pt idx="4739">
                  <c:v>2509</c:v>
                </c:pt>
                <c:pt idx="4740">
                  <c:v>2509</c:v>
                </c:pt>
                <c:pt idx="4741">
                  <c:v>2509</c:v>
                </c:pt>
                <c:pt idx="4742">
                  <c:v>2509</c:v>
                </c:pt>
                <c:pt idx="4743">
                  <c:v>2510</c:v>
                </c:pt>
                <c:pt idx="4744">
                  <c:v>2511</c:v>
                </c:pt>
                <c:pt idx="4745">
                  <c:v>2512</c:v>
                </c:pt>
                <c:pt idx="4746">
                  <c:v>2513</c:v>
                </c:pt>
                <c:pt idx="4747">
                  <c:v>2514</c:v>
                </c:pt>
                <c:pt idx="4748">
                  <c:v>2515</c:v>
                </c:pt>
                <c:pt idx="4749">
                  <c:v>2516</c:v>
                </c:pt>
                <c:pt idx="4750">
                  <c:v>2517</c:v>
                </c:pt>
                <c:pt idx="4751">
                  <c:v>2518</c:v>
                </c:pt>
                <c:pt idx="4752">
                  <c:v>2519</c:v>
                </c:pt>
                <c:pt idx="4753">
                  <c:v>2520</c:v>
                </c:pt>
                <c:pt idx="4754">
                  <c:v>2521</c:v>
                </c:pt>
                <c:pt idx="4755">
                  <c:v>2522</c:v>
                </c:pt>
                <c:pt idx="4756">
                  <c:v>2523</c:v>
                </c:pt>
                <c:pt idx="4757">
                  <c:v>2524</c:v>
                </c:pt>
                <c:pt idx="4758">
                  <c:v>2525</c:v>
                </c:pt>
                <c:pt idx="4759">
                  <c:v>2526</c:v>
                </c:pt>
                <c:pt idx="4760">
                  <c:v>2527</c:v>
                </c:pt>
                <c:pt idx="4761">
                  <c:v>2528</c:v>
                </c:pt>
                <c:pt idx="4762">
                  <c:v>2529</c:v>
                </c:pt>
                <c:pt idx="4763">
                  <c:v>2530</c:v>
                </c:pt>
                <c:pt idx="4764">
                  <c:v>2531</c:v>
                </c:pt>
                <c:pt idx="4765">
                  <c:v>2532</c:v>
                </c:pt>
                <c:pt idx="4766">
                  <c:v>2533</c:v>
                </c:pt>
                <c:pt idx="4767">
                  <c:v>2534</c:v>
                </c:pt>
                <c:pt idx="4768">
                  <c:v>2535</c:v>
                </c:pt>
                <c:pt idx="4769">
                  <c:v>2536</c:v>
                </c:pt>
                <c:pt idx="4770">
                  <c:v>2537</c:v>
                </c:pt>
                <c:pt idx="4771">
                  <c:v>2538</c:v>
                </c:pt>
                <c:pt idx="4772">
                  <c:v>2539</c:v>
                </c:pt>
                <c:pt idx="4773">
                  <c:v>2539</c:v>
                </c:pt>
                <c:pt idx="4774">
                  <c:v>2539</c:v>
                </c:pt>
                <c:pt idx="4775">
                  <c:v>2539</c:v>
                </c:pt>
                <c:pt idx="4776">
                  <c:v>2539</c:v>
                </c:pt>
                <c:pt idx="4777">
                  <c:v>2539</c:v>
                </c:pt>
                <c:pt idx="4778">
                  <c:v>2539</c:v>
                </c:pt>
                <c:pt idx="4779">
                  <c:v>2539</c:v>
                </c:pt>
                <c:pt idx="4780">
                  <c:v>2539</c:v>
                </c:pt>
                <c:pt idx="4781">
                  <c:v>2540</c:v>
                </c:pt>
                <c:pt idx="4782">
                  <c:v>2540</c:v>
                </c:pt>
                <c:pt idx="4783">
                  <c:v>2540</c:v>
                </c:pt>
                <c:pt idx="4784">
                  <c:v>2540</c:v>
                </c:pt>
                <c:pt idx="4785">
                  <c:v>2541</c:v>
                </c:pt>
                <c:pt idx="4786">
                  <c:v>2541</c:v>
                </c:pt>
                <c:pt idx="4787">
                  <c:v>2541</c:v>
                </c:pt>
                <c:pt idx="4788">
                  <c:v>2541</c:v>
                </c:pt>
                <c:pt idx="4789">
                  <c:v>2541</c:v>
                </c:pt>
                <c:pt idx="4790">
                  <c:v>2541</c:v>
                </c:pt>
                <c:pt idx="4791">
                  <c:v>2541</c:v>
                </c:pt>
                <c:pt idx="4792">
                  <c:v>2541</c:v>
                </c:pt>
                <c:pt idx="4793">
                  <c:v>2541</c:v>
                </c:pt>
                <c:pt idx="4794">
                  <c:v>2541</c:v>
                </c:pt>
                <c:pt idx="4795">
                  <c:v>2541</c:v>
                </c:pt>
                <c:pt idx="4796">
                  <c:v>2541</c:v>
                </c:pt>
                <c:pt idx="4797">
                  <c:v>2541</c:v>
                </c:pt>
                <c:pt idx="4798">
                  <c:v>2541</c:v>
                </c:pt>
                <c:pt idx="4799">
                  <c:v>2541</c:v>
                </c:pt>
                <c:pt idx="4800">
                  <c:v>2541</c:v>
                </c:pt>
                <c:pt idx="4801">
                  <c:v>2541</c:v>
                </c:pt>
                <c:pt idx="4802">
                  <c:v>2541</c:v>
                </c:pt>
                <c:pt idx="4803">
                  <c:v>2541</c:v>
                </c:pt>
                <c:pt idx="4804">
                  <c:v>2541</c:v>
                </c:pt>
                <c:pt idx="4805">
                  <c:v>2541</c:v>
                </c:pt>
                <c:pt idx="4806">
                  <c:v>2541</c:v>
                </c:pt>
                <c:pt idx="4807">
                  <c:v>2541</c:v>
                </c:pt>
                <c:pt idx="4808">
                  <c:v>2541</c:v>
                </c:pt>
                <c:pt idx="4809">
                  <c:v>2541</c:v>
                </c:pt>
                <c:pt idx="4810">
                  <c:v>2542</c:v>
                </c:pt>
                <c:pt idx="4811">
                  <c:v>2543</c:v>
                </c:pt>
                <c:pt idx="4812">
                  <c:v>2544</c:v>
                </c:pt>
                <c:pt idx="4813">
                  <c:v>2544</c:v>
                </c:pt>
                <c:pt idx="4814">
                  <c:v>2544</c:v>
                </c:pt>
                <c:pt idx="4815">
                  <c:v>2544</c:v>
                </c:pt>
                <c:pt idx="4816">
                  <c:v>2544</c:v>
                </c:pt>
                <c:pt idx="4817">
                  <c:v>2544</c:v>
                </c:pt>
                <c:pt idx="4818">
                  <c:v>2544</c:v>
                </c:pt>
                <c:pt idx="4819">
                  <c:v>2544</c:v>
                </c:pt>
                <c:pt idx="4820">
                  <c:v>2545</c:v>
                </c:pt>
                <c:pt idx="4821">
                  <c:v>2546</c:v>
                </c:pt>
                <c:pt idx="4822">
                  <c:v>2546</c:v>
                </c:pt>
                <c:pt idx="4823">
                  <c:v>2546</c:v>
                </c:pt>
                <c:pt idx="4824">
                  <c:v>2547</c:v>
                </c:pt>
                <c:pt idx="4825">
                  <c:v>2547</c:v>
                </c:pt>
                <c:pt idx="4826">
                  <c:v>2548</c:v>
                </c:pt>
                <c:pt idx="4827">
                  <c:v>2549</c:v>
                </c:pt>
                <c:pt idx="4828">
                  <c:v>2550</c:v>
                </c:pt>
                <c:pt idx="4829">
                  <c:v>2551</c:v>
                </c:pt>
                <c:pt idx="4830">
                  <c:v>2551</c:v>
                </c:pt>
                <c:pt idx="4831">
                  <c:v>2552</c:v>
                </c:pt>
                <c:pt idx="4832">
                  <c:v>2553</c:v>
                </c:pt>
                <c:pt idx="4833">
                  <c:v>2554</c:v>
                </c:pt>
                <c:pt idx="4834">
                  <c:v>2555</c:v>
                </c:pt>
                <c:pt idx="4835">
                  <c:v>2556</c:v>
                </c:pt>
                <c:pt idx="4836">
                  <c:v>2557</c:v>
                </c:pt>
                <c:pt idx="4837">
                  <c:v>2558</c:v>
                </c:pt>
                <c:pt idx="4838">
                  <c:v>2558</c:v>
                </c:pt>
                <c:pt idx="4839">
                  <c:v>2558</c:v>
                </c:pt>
                <c:pt idx="4840">
                  <c:v>2559</c:v>
                </c:pt>
                <c:pt idx="4841">
                  <c:v>2560</c:v>
                </c:pt>
                <c:pt idx="4842">
                  <c:v>2561</c:v>
                </c:pt>
                <c:pt idx="4843">
                  <c:v>2562</c:v>
                </c:pt>
                <c:pt idx="4844">
                  <c:v>2563</c:v>
                </c:pt>
                <c:pt idx="4845">
                  <c:v>2563</c:v>
                </c:pt>
                <c:pt idx="4846">
                  <c:v>2564</c:v>
                </c:pt>
                <c:pt idx="4847">
                  <c:v>2565</c:v>
                </c:pt>
                <c:pt idx="4848">
                  <c:v>2566</c:v>
                </c:pt>
                <c:pt idx="4849">
                  <c:v>2567</c:v>
                </c:pt>
                <c:pt idx="4850">
                  <c:v>2568</c:v>
                </c:pt>
                <c:pt idx="4851">
                  <c:v>2569</c:v>
                </c:pt>
                <c:pt idx="4852">
                  <c:v>2570</c:v>
                </c:pt>
                <c:pt idx="4853">
                  <c:v>2571</c:v>
                </c:pt>
                <c:pt idx="4854">
                  <c:v>2572</c:v>
                </c:pt>
                <c:pt idx="4855">
                  <c:v>2572</c:v>
                </c:pt>
                <c:pt idx="4856">
                  <c:v>2573</c:v>
                </c:pt>
                <c:pt idx="4857">
                  <c:v>2574</c:v>
                </c:pt>
                <c:pt idx="4858">
                  <c:v>2574</c:v>
                </c:pt>
                <c:pt idx="4859">
                  <c:v>2574</c:v>
                </c:pt>
                <c:pt idx="4860">
                  <c:v>2574</c:v>
                </c:pt>
                <c:pt idx="4861">
                  <c:v>2575</c:v>
                </c:pt>
                <c:pt idx="4862">
                  <c:v>2576</c:v>
                </c:pt>
                <c:pt idx="4863">
                  <c:v>2577</c:v>
                </c:pt>
                <c:pt idx="4864">
                  <c:v>2578</c:v>
                </c:pt>
                <c:pt idx="4865">
                  <c:v>2578</c:v>
                </c:pt>
                <c:pt idx="4866">
                  <c:v>2578</c:v>
                </c:pt>
                <c:pt idx="4867">
                  <c:v>2579</c:v>
                </c:pt>
                <c:pt idx="4868">
                  <c:v>2579</c:v>
                </c:pt>
                <c:pt idx="4869">
                  <c:v>2579</c:v>
                </c:pt>
                <c:pt idx="4870">
                  <c:v>2580</c:v>
                </c:pt>
                <c:pt idx="4871">
                  <c:v>2581</c:v>
                </c:pt>
                <c:pt idx="4872">
                  <c:v>2581</c:v>
                </c:pt>
                <c:pt idx="4873">
                  <c:v>2581</c:v>
                </c:pt>
                <c:pt idx="4874">
                  <c:v>2581</c:v>
                </c:pt>
                <c:pt idx="4875">
                  <c:v>2582</c:v>
                </c:pt>
                <c:pt idx="4876">
                  <c:v>2582</c:v>
                </c:pt>
                <c:pt idx="4877">
                  <c:v>2583</c:v>
                </c:pt>
                <c:pt idx="4878">
                  <c:v>2584</c:v>
                </c:pt>
                <c:pt idx="4879">
                  <c:v>2585</c:v>
                </c:pt>
                <c:pt idx="4880">
                  <c:v>2586</c:v>
                </c:pt>
                <c:pt idx="4881">
                  <c:v>2587</c:v>
                </c:pt>
                <c:pt idx="4882">
                  <c:v>2588</c:v>
                </c:pt>
                <c:pt idx="4883">
                  <c:v>2589</c:v>
                </c:pt>
                <c:pt idx="4884">
                  <c:v>2590</c:v>
                </c:pt>
                <c:pt idx="4885">
                  <c:v>2591</c:v>
                </c:pt>
                <c:pt idx="4886">
                  <c:v>2592</c:v>
                </c:pt>
                <c:pt idx="4887">
                  <c:v>2593</c:v>
                </c:pt>
                <c:pt idx="4888">
                  <c:v>2594</c:v>
                </c:pt>
                <c:pt idx="4889">
                  <c:v>2595</c:v>
                </c:pt>
                <c:pt idx="4890">
                  <c:v>2596</c:v>
                </c:pt>
                <c:pt idx="4891">
                  <c:v>2597</c:v>
                </c:pt>
                <c:pt idx="4892">
                  <c:v>2597</c:v>
                </c:pt>
                <c:pt idx="4893">
                  <c:v>2598</c:v>
                </c:pt>
                <c:pt idx="4894">
                  <c:v>2599</c:v>
                </c:pt>
                <c:pt idx="4895">
                  <c:v>2599</c:v>
                </c:pt>
                <c:pt idx="4896">
                  <c:v>2599</c:v>
                </c:pt>
                <c:pt idx="4897">
                  <c:v>2599</c:v>
                </c:pt>
                <c:pt idx="4898">
                  <c:v>2599</c:v>
                </c:pt>
                <c:pt idx="4899">
                  <c:v>2600</c:v>
                </c:pt>
                <c:pt idx="4900">
                  <c:v>2601</c:v>
                </c:pt>
                <c:pt idx="4901">
                  <c:v>2601</c:v>
                </c:pt>
                <c:pt idx="4902">
                  <c:v>2602</c:v>
                </c:pt>
                <c:pt idx="4903">
                  <c:v>2603</c:v>
                </c:pt>
                <c:pt idx="4904">
                  <c:v>2604</c:v>
                </c:pt>
                <c:pt idx="4905">
                  <c:v>2605</c:v>
                </c:pt>
                <c:pt idx="4906">
                  <c:v>2606</c:v>
                </c:pt>
                <c:pt idx="4907">
                  <c:v>2606</c:v>
                </c:pt>
                <c:pt idx="4908">
                  <c:v>2606</c:v>
                </c:pt>
                <c:pt idx="4909">
                  <c:v>2606</c:v>
                </c:pt>
                <c:pt idx="4910">
                  <c:v>2606</c:v>
                </c:pt>
                <c:pt idx="4911">
                  <c:v>2607</c:v>
                </c:pt>
                <c:pt idx="4912">
                  <c:v>2608</c:v>
                </c:pt>
                <c:pt idx="4913">
                  <c:v>2608</c:v>
                </c:pt>
                <c:pt idx="4914">
                  <c:v>2608</c:v>
                </c:pt>
                <c:pt idx="4915">
                  <c:v>2608</c:v>
                </c:pt>
                <c:pt idx="4916">
                  <c:v>2609</c:v>
                </c:pt>
                <c:pt idx="4917">
                  <c:v>2610</c:v>
                </c:pt>
                <c:pt idx="4918">
                  <c:v>2610</c:v>
                </c:pt>
                <c:pt idx="4919">
                  <c:v>2610</c:v>
                </c:pt>
                <c:pt idx="4920">
                  <c:v>2610</c:v>
                </c:pt>
                <c:pt idx="4921">
                  <c:v>2611</c:v>
                </c:pt>
                <c:pt idx="4922">
                  <c:v>2611</c:v>
                </c:pt>
                <c:pt idx="4923">
                  <c:v>2611</c:v>
                </c:pt>
                <c:pt idx="4924">
                  <c:v>2611</c:v>
                </c:pt>
                <c:pt idx="4925">
                  <c:v>2611</c:v>
                </c:pt>
                <c:pt idx="4926">
                  <c:v>2611</c:v>
                </c:pt>
                <c:pt idx="4927">
                  <c:v>2611</c:v>
                </c:pt>
                <c:pt idx="4928">
                  <c:v>2612</c:v>
                </c:pt>
                <c:pt idx="4929">
                  <c:v>2613</c:v>
                </c:pt>
                <c:pt idx="4930">
                  <c:v>2614</c:v>
                </c:pt>
                <c:pt idx="4931">
                  <c:v>2614</c:v>
                </c:pt>
                <c:pt idx="4932">
                  <c:v>2614</c:v>
                </c:pt>
                <c:pt idx="4933">
                  <c:v>2615</c:v>
                </c:pt>
                <c:pt idx="4934">
                  <c:v>2615</c:v>
                </c:pt>
                <c:pt idx="4935">
                  <c:v>2615</c:v>
                </c:pt>
                <c:pt idx="4936">
                  <c:v>2616</c:v>
                </c:pt>
                <c:pt idx="4937">
                  <c:v>2616</c:v>
                </c:pt>
                <c:pt idx="4938">
                  <c:v>2617</c:v>
                </c:pt>
                <c:pt idx="4939">
                  <c:v>2617</c:v>
                </c:pt>
                <c:pt idx="4940">
                  <c:v>2618</c:v>
                </c:pt>
                <c:pt idx="4941">
                  <c:v>2618</c:v>
                </c:pt>
                <c:pt idx="4942">
                  <c:v>2618</c:v>
                </c:pt>
                <c:pt idx="4943">
                  <c:v>2618</c:v>
                </c:pt>
                <c:pt idx="4944">
                  <c:v>2618</c:v>
                </c:pt>
                <c:pt idx="4945">
                  <c:v>2618</c:v>
                </c:pt>
                <c:pt idx="4946">
                  <c:v>2619</c:v>
                </c:pt>
                <c:pt idx="4947">
                  <c:v>2619</c:v>
                </c:pt>
                <c:pt idx="4948">
                  <c:v>2620</c:v>
                </c:pt>
                <c:pt idx="4949">
                  <c:v>2621</c:v>
                </c:pt>
                <c:pt idx="4950">
                  <c:v>2622</c:v>
                </c:pt>
                <c:pt idx="4951">
                  <c:v>2623</c:v>
                </c:pt>
                <c:pt idx="4952">
                  <c:v>2624</c:v>
                </c:pt>
                <c:pt idx="4953">
                  <c:v>2624</c:v>
                </c:pt>
                <c:pt idx="4954">
                  <c:v>2624</c:v>
                </c:pt>
                <c:pt idx="4955">
                  <c:v>2625</c:v>
                </c:pt>
                <c:pt idx="4956">
                  <c:v>2626</c:v>
                </c:pt>
                <c:pt idx="4957">
                  <c:v>2627</c:v>
                </c:pt>
                <c:pt idx="4958">
                  <c:v>2628</c:v>
                </c:pt>
                <c:pt idx="4959">
                  <c:v>2629</c:v>
                </c:pt>
                <c:pt idx="4960">
                  <c:v>2630</c:v>
                </c:pt>
                <c:pt idx="4961">
                  <c:v>2631</c:v>
                </c:pt>
                <c:pt idx="4962">
                  <c:v>2632</c:v>
                </c:pt>
                <c:pt idx="4963">
                  <c:v>2632</c:v>
                </c:pt>
                <c:pt idx="4964">
                  <c:v>2633</c:v>
                </c:pt>
                <c:pt idx="4965">
                  <c:v>2634</c:v>
                </c:pt>
                <c:pt idx="4966">
                  <c:v>2635</c:v>
                </c:pt>
                <c:pt idx="4967">
                  <c:v>2636</c:v>
                </c:pt>
                <c:pt idx="4968">
                  <c:v>2636</c:v>
                </c:pt>
                <c:pt idx="4969">
                  <c:v>2636</c:v>
                </c:pt>
                <c:pt idx="4970">
                  <c:v>2636</c:v>
                </c:pt>
                <c:pt idx="4971">
                  <c:v>2637</c:v>
                </c:pt>
                <c:pt idx="4972">
                  <c:v>2638</c:v>
                </c:pt>
                <c:pt idx="4973">
                  <c:v>2639</c:v>
                </c:pt>
                <c:pt idx="4974">
                  <c:v>2640</c:v>
                </c:pt>
                <c:pt idx="4975">
                  <c:v>2641</c:v>
                </c:pt>
                <c:pt idx="4976">
                  <c:v>2642</c:v>
                </c:pt>
                <c:pt idx="4977">
                  <c:v>2642</c:v>
                </c:pt>
                <c:pt idx="4978">
                  <c:v>2643</c:v>
                </c:pt>
                <c:pt idx="4979">
                  <c:v>2644</c:v>
                </c:pt>
                <c:pt idx="4980">
                  <c:v>2644</c:v>
                </c:pt>
                <c:pt idx="4981">
                  <c:v>2645</c:v>
                </c:pt>
                <c:pt idx="4982">
                  <c:v>2646</c:v>
                </c:pt>
                <c:pt idx="4983">
                  <c:v>2646</c:v>
                </c:pt>
                <c:pt idx="4984">
                  <c:v>2647</c:v>
                </c:pt>
                <c:pt idx="4985">
                  <c:v>2648</c:v>
                </c:pt>
                <c:pt idx="4986">
                  <c:v>2648</c:v>
                </c:pt>
                <c:pt idx="4987">
                  <c:v>2649</c:v>
                </c:pt>
                <c:pt idx="4988">
                  <c:v>2650</c:v>
                </c:pt>
                <c:pt idx="4989">
                  <c:v>2651</c:v>
                </c:pt>
                <c:pt idx="4990">
                  <c:v>2652</c:v>
                </c:pt>
                <c:pt idx="4991">
                  <c:v>2652</c:v>
                </c:pt>
                <c:pt idx="4992">
                  <c:v>2653</c:v>
                </c:pt>
                <c:pt idx="4993">
                  <c:v>2654</c:v>
                </c:pt>
                <c:pt idx="4994">
                  <c:v>2655</c:v>
                </c:pt>
                <c:pt idx="4995">
                  <c:v>2656</c:v>
                </c:pt>
                <c:pt idx="4996">
                  <c:v>2657</c:v>
                </c:pt>
                <c:pt idx="4997">
                  <c:v>2658</c:v>
                </c:pt>
                <c:pt idx="4998">
                  <c:v>2659</c:v>
                </c:pt>
                <c:pt idx="4999">
                  <c:v>2660</c:v>
                </c:pt>
                <c:pt idx="5000">
                  <c:v>2661</c:v>
                </c:pt>
                <c:pt idx="5001">
                  <c:v>2662</c:v>
                </c:pt>
                <c:pt idx="5002">
                  <c:v>2663</c:v>
                </c:pt>
                <c:pt idx="5003">
                  <c:v>2664</c:v>
                </c:pt>
                <c:pt idx="5004">
                  <c:v>2665</c:v>
                </c:pt>
                <c:pt idx="5005">
                  <c:v>2665</c:v>
                </c:pt>
                <c:pt idx="5006">
                  <c:v>2666</c:v>
                </c:pt>
                <c:pt idx="5007">
                  <c:v>2667</c:v>
                </c:pt>
                <c:pt idx="5008">
                  <c:v>2668</c:v>
                </c:pt>
                <c:pt idx="5009">
                  <c:v>2668</c:v>
                </c:pt>
                <c:pt idx="5010">
                  <c:v>2669</c:v>
                </c:pt>
                <c:pt idx="5011">
                  <c:v>2670</c:v>
                </c:pt>
                <c:pt idx="5012">
                  <c:v>2671</c:v>
                </c:pt>
                <c:pt idx="5013">
                  <c:v>2672</c:v>
                </c:pt>
                <c:pt idx="5014">
                  <c:v>2673</c:v>
                </c:pt>
                <c:pt idx="5015">
                  <c:v>2674</c:v>
                </c:pt>
                <c:pt idx="5016">
                  <c:v>2675</c:v>
                </c:pt>
                <c:pt idx="5017">
                  <c:v>2676</c:v>
                </c:pt>
                <c:pt idx="5018">
                  <c:v>2677</c:v>
                </c:pt>
                <c:pt idx="5019">
                  <c:v>2678</c:v>
                </c:pt>
                <c:pt idx="5020">
                  <c:v>2679</c:v>
                </c:pt>
                <c:pt idx="5021">
                  <c:v>2680</c:v>
                </c:pt>
                <c:pt idx="5022">
                  <c:v>2680</c:v>
                </c:pt>
                <c:pt idx="5023">
                  <c:v>2680</c:v>
                </c:pt>
                <c:pt idx="5024">
                  <c:v>2681</c:v>
                </c:pt>
                <c:pt idx="5025">
                  <c:v>2681</c:v>
                </c:pt>
                <c:pt idx="5026">
                  <c:v>2681</c:v>
                </c:pt>
                <c:pt idx="5027">
                  <c:v>2681</c:v>
                </c:pt>
                <c:pt idx="5028">
                  <c:v>2681</c:v>
                </c:pt>
                <c:pt idx="5029">
                  <c:v>2682</c:v>
                </c:pt>
                <c:pt idx="5030">
                  <c:v>2683</c:v>
                </c:pt>
                <c:pt idx="5031">
                  <c:v>2683</c:v>
                </c:pt>
                <c:pt idx="5032">
                  <c:v>2683</c:v>
                </c:pt>
                <c:pt idx="5033">
                  <c:v>2683</c:v>
                </c:pt>
                <c:pt idx="5034">
                  <c:v>2683</c:v>
                </c:pt>
                <c:pt idx="5035">
                  <c:v>2683</c:v>
                </c:pt>
                <c:pt idx="5036">
                  <c:v>2683</c:v>
                </c:pt>
                <c:pt idx="5037">
                  <c:v>2683</c:v>
                </c:pt>
                <c:pt idx="5038">
                  <c:v>2683</c:v>
                </c:pt>
                <c:pt idx="5039">
                  <c:v>2684</c:v>
                </c:pt>
                <c:pt idx="5040">
                  <c:v>2684</c:v>
                </c:pt>
                <c:pt idx="5041">
                  <c:v>2684</c:v>
                </c:pt>
                <c:pt idx="5042">
                  <c:v>2684</c:v>
                </c:pt>
                <c:pt idx="5043">
                  <c:v>2684</c:v>
                </c:pt>
                <c:pt idx="5044">
                  <c:v>2684</c:v>
                </c:pt>
                <c:pt idx="5045">
                  <c:v>2684</c:v>
                </c:pt>
                <c:pt idx="5046">
                  <c:v>2684</c:v>
                </c:pt>
                <c:pt idx="5047">
                  <c:v>2685</c:v>
                </c:pt>
                <c:pt idx="5048">
                  <c:v>2686</c:v>
                </c:pt>
                <c:pt idx="5049">
                  <c:v>2686</c:v>
                </c:pt>
                <c:pt idx="5050">
                  <c:v>2686</c:v>
                </c:pt>
                <c:pt idx="5051">
                  <c:v>2686</c:v>
                </c:pt>
                <c:pt idx="5052">
                  <c:v>2687</c:v>
                </c:pt>
                <c:pt idx="5053">
                  <c:v>2687</c:v>
                </c:pt>
                <c:pt idx="5054">
                  <c:v>2687</c:v>
                </c:pt>
                <c:pt idx="5055">
                  <c:v>2687</c:v>
                </c:pt>
                <c:pt idx="5056">
                  <c:v>2687</c:v>
                </c:pt>
                <c:pt idx="5057">
                  <c:v>2687</c:v>
                </c:pt>
                <c:pt idx="5058">
                  <c:v>2687</c:v>
                </c:pt>
                <c:pt idx="5059">
                  <c:v>2687</c:v>
                </c:pt>
                <c:pt idx="5060">
                  <c:v>2687</c:v>
                </c:pt>
                <c:pt idx="5061">
                  <c:v>2687</c:v>
                </c:pt>
                <c:pt idx="5062">
                  <c:v>2687</c:v>
                </c:pt>
                <c:pt idx="5063">
                  <c:v>2687</c:v>
                </c:pt>
                <c:pt idx="5064">
                  <c:v>2687</c:v>
                </c:pt>
                <c:pt idx="5065">
                  <c:v>2687</c:v>
                </c:pt>
                <c:pt idx="5066">
                  <c:v>2687</c:v>
                </c:pt>
                <c:pt idx="5067">
                  <c:v>2687</c:v>
                </c:pt>
                <c:pt idx="5068">
                  <c:v>2687</c:v>
                </c:pt>
                <c:pt idx="5069">
                  <c:v>2688</c:v>
                </c:pt>
                <c:pt idx="5070">
                  <c:v>2689</c:v>
                </c:pt>
                <c:pt idx="5071">
                  <c:v>2689</c:v>
                </c:pt>
                <c:pt idx="5072">
                  <c:v>2689</c:v>
                </c:pt>
                <c:pt idx="5073">
                  <c:v>2690</c:v>
                </c:pt>
                <c:pt idx="5074">
                  <c:v>2691</c:v>
                </c:pt>
                <c:pt idx="5075">
                  <c:v>2692</c:v>
                </c:pt>
                <c:pt idx="5076">
                  <c:v>2692</c:v>
                </c:pt>
                <c:pt idx="5077">
                  <c:v>2693</c:v>
                </c:pt>
                <c:pt idx="5078">
                  <c:v>2694</c:v>
                </c:pt>
                <c:pt idx="5079">
                  <c:v>2694</c:v>
                </c:pt>
                <c:pt idx="5080">
                  <c:v>2694</c:v>
                </c:pt>
                <c:pt idx="5081">
                  <c:v>2694</c:v>
                </c:pt>
                <c:pt idx="5082">
                  <c:v>2695</c:v>
                </c:pt>
                <c:pt idx="5083">
                  <c:v>2696</c:v>
                </c:pt>
                <c:pt idx="5084">
                  <c:v>2697</c:v>
                </c:pt>
                <c:pt idx="5085">
                  <c:v>2698</c:v>
                </c:pt>
                <c:pt idx="5086">
                  <c:v>2699</c:v>
                </c:pt>
                <c:pt idx="5087">
                  <c:v>2699</c:v>
                </c:pt>
                <c:pt idx="5088">
                  <c:v>2699</c:v>
                </c:pt>
                <c:pt idx="5089">
                  <c:v>2700</c:v>
                </c:pt>
                <c:pt idx="5090">
                  <c:v>2701</c:v>
                </c:pt>
                <c:pt idx="5091">
                  <c:v>2702</c:v>
                </c:pt>
                <c:pt idx="5092">
                  <c:v>2703</c:v>
                </c:pt>
                <c:pt idx="5093">
                  <c:v>2704</c:v>
                </c:pt>
                <c:pt idx="5094">
                  <c:v>2705</c:v>
                </c:pt>
                <c:pt idx="5095">
                  <c:v>2706</c:v>
                </c:pt>
                <c:pt idx="5096">
                  <c:v>2707</c:v>
                </c:pt>
                <c:pt idx="5097">
                  <c:v>2708</c:v>
                </c:pt>
                <c:pt idx="5098">
                  <c:v>2709</c:v>
                </c:pt>
                <c:pt idx="5099">
                  <c:v>2710</c:v>
                </c:pt>
                <c:pt idx="5100">
                  <c:v>2711</c:v>
                </c:pt>
                <c:pt idx="5101">
                  <c:v>2712</c:v>
                </c:pt>
                <c:pt idx="5102">
                  <c:v>2712</c:v>
                </c:pt>
                <c:pt idx="5103">
                  <c:v>2713</c:v>
                </c:pt>
                <c:pt idx="5104">
                  <c:v>2714</c:v>
                </c:pt>
                <c:pt idx="5105">
                  <c:v>2715</c:v>
                </c:pt>
                <c:pt idx="5106">
                  <c:v>2716</c:v>
                </c:pt>
                <c:pt idx="5107">
                  <c:v>2717</c:v>
                </c:pt>
                <c:pt idx="5108">
                  <c:v>2718</c:v>
                </c:pt>
                <c:pt idx="5109">
                  <c:v>2719</c:v>
                </c:pt>
                <c:pt idx="5110">
                  <c:v>2720</c:v>
                </c:pt>
                <c:pt idx="5111">
                  <c:v>2721</c:v>
                </c:pt>
                <c:pt idx="5112">
                  <c:v>2722</c:v>
                </c:pt>
                <c:pt idx="5113">
                  <c:v>2723</c:v>
                </c:pt>
                <c:pt idx="5114">
                  <c:v>2724</c:v>
                </c:pt>
                <c:pt idx="5115">
                  <c:v>2724</c:v>
                </c:pt>
                <c:pt idx="5116">
                  <c:v>2725</c:v>
                </c:pt>
                <c:pt idx="5117">
                  <c:v>2726</c:v>
                </c:pt>
                <c:pt idx="5118">
                  <c:v>2726</c:v>
                </c:pt>
                <c:pt idx="5119">
                  <c:v>2726</c:v>
                </c:pt>
                <c:pt idx="5120">
                  <c:v>2726</c:v>
                </c:pt>
                <c:pt idx="5121">
                  <c:v>2726</c:v>
                </c:pt>
                <c:pt idx="5122">
                  <c:v>2726</c:v>
                </c:pt>
                <c:pt idx="5123">
                  <c:v>2726</c:v>
                </c:pt>
                <c:pt idx="5124">
                  <c:v>2726</c:v>
                </c:pt>
                <c:pt idx="5125">
                  <c:v>2727</c:v>
                </c:pt>
                <c:pt idx="5126">
                  <c:v>2728</c:v>
                </c:pt>
                <c:pt idx="5127">
                  <c:v>2728</c:v>
                </c:pt>
                <c:pt idx="5128">
                  <c:v>2728</c:v>
                </c:pt>
                <c:pt idx="5129">
                  <c:v>2728</c:v>
                </c:pt>
                <c:pt idx="5130">
                  <c:v>2729</c:v>
                </c:pt>
                <c:pt idx="5131">
                  <c:v>2729</c:v>
                </c:pt>
                <c:pt idx="5132">
                  <c:v>2729</c:v>
                </c:pt>
                <c:pt idx="5133">
                  <c:v>2729</c:v>
                </c:pt>
                <c:pt idx="5134">
                  <c:v>2729</c:v>
                </c:pt>
                <c:pt idx="5135">
                  <c:v>2730</c:v>
                </c:pt>
                <c:pt idx="5136">
                  <c:v>2731</c:v>
                </c:pt>
                <c:pt idx="5137">
                  <c:v>2732</c:v>
                </c:pt>
                <c:pt idx="5138">
                  <c:v>2733</c:v>
                </c:pt>
                <c:pt idx="5139">
                  <c:v>2734</c:v>
                </c:pt>
                <c:pt idx="5140">
                  <c:v>2735</c:v>
                </c:pt>
                <c:pt idx="5141">
                  <c:v>2736</c:v>
                </c:pt>
                <c:pt idx="5142">
                  <c:v>2736</c:v>
                </c:pt>
                <c:pt idx="5143">
                  <c:v>2737</c:v>
                </c:pt>
                <c:pt idx="5144">
                  <c:v>2737</c:v>
                </c:pt>
                <c:pt idx="5145">
                  <c:v>2738</c:v>
                </c:pt>
                <c:pt idx="5146">
                  <c:v>2739</c:v>
                </c:pt>
                <c:pt idx="5147">
                  <c:v>2740</c:v>
                </c:pt>
                <c:pt idx="5148">
                  <c:v>2741</c:v>
                </c:pt>
                <c:pt idx="5149">
                  <c:v>2742</c:v>
                </c:pt>
                <c:pt idx="5150">
                  <c:v>2743</c:v>
                </c:pt>
                <c:pt idx="5151">
                  <c:v>2744</c:v>
                </c:pt>
                <c:pt idx="5152">
                  <c:v>2745</c:v>
                </c:pt>
                <c:pt idx="5153">
                  <c:v>2746</c:v>
                </c:pt>
                <c:pt idx="5154">
                  <c:v>2747</c:v>
                </c:pt>
                <c:pt idx="5155">
                  <c:v>2748</c:v>
                </c:pt>
                <c:pt idx="5156">
                  <c:v>2749</c:v>
                </c:pt>
                <c:pt idx="5157">
                  <c:v>2749</c:v>
                </c:pt>
                <c:pt idx="5158">
                  <c:v>2750</c:v>
                </c:pt>
                <c:pt idx="5159">
                  <c:v>2751</c:v>
                </c:pt>
                <c:pt idx="5160">
                  <c:v>2752</c:v>
                </c:pt>
                <c:pt idx="5161">
                  <c:v>2753</c:v>
                </c:pt>
                <c:pt idx="5162">
                  <c:v>2754</c:v>
                </c:pt>
                <c:pt idx="5163">
                  <c:v>2755</c:v>
                </c:pt>
                <c:pt idx="5164">
                  <c:v>2756</c:v>
                </c:pt>
                <c:pt idx="5165">
                  <c:v>2757</c:v>
                </c:pt>
                <c:pt idx="5166">
                  <c:v>2758</c:v>
                </c:pt>
                <c:pt idx="5167">
                  <c:v>2759</c:v>
                </c:pt>
                <c:pt idx="5168">
                  <c:v>2760</c:v>
                </c:pt>
                <c:pt idx="5169">
                  <c:v>2760</c:v>
                </c:pt>
                <c:pt idx="5170">
                  <c:v>2761</c:v>
                </c:pt>
                <c:pt idx="5171">
                  <c:v>2762</c:v>
                </c:pt>
                <c:pt idx="5172">
                  <c:v>2763</c:v>
                </c:pt>
                <c:pt idx="5173">
                  <c:v>2763</c:v>
                </c:pt>
                <c:pt idx="5174">
                  <c:v>2763</c:v>
                </c:pt>
                <c:pt idx="5175">
                  <c:v>2763</c:v>
                </c:pt>
                <c:pt idx="5176">
                  <c:v>2763</c:v>
                </c:pt>
                <c:pt idx="5177">
                  <c:v>2763</c:v>
                </c:pt>
                <c:pt idx="5178">
                  <c:v>2764</c:v>
                </c:pt>
                <c:pt idx="5179">
                  <c:v>2765</c:v>
                </c:pt>
                <c:pt idx="5180">
                  <c:v>2765</c:v>
                </c:pt>
                <c:pt idx="5181">
                  <c:v>2765</c:v>
                </c:pt>
                <c:pt idx="5182">
                  <c:v>2765</c:v>
                </c:pt>
                <c:pt idx="5183">
                  <c:v>2765</c:v>
                </c:pt>
                <c:pt idx="5184">
                  <c:v>2765</c:v>
                </c:pt>
                <c:pt idx="5185">
                  <c:v>2765</c:v>
                </c:pt>
                <c:pt idx="5186">
                  <c:v>2766</c:v>
                </c:pt>
                <c:pt idx="5187">
                  <c:v>2766</c:v>
                </c:pt>
                <c:pt idx="5188">
                  <c:v>2766</c:v>
                </c:pt>
                <c:pt idx="5189">
                  <c:v>2766</c:v>
                </c:pt>
                <c:pt idx="5190">
                  <c:v>2766</c:v>
                </c:pt>
                <c:pt idx="5191">
                  <c:v>2766</c:v>
                </c:pt>
                <c:pt idx="5192">
                  <c:v>2767</c:v>
                </c:pt>
                <c:pt idx="5193">
                  <c:v>2767</c:v>
                </c:pt>
                <c:pt idx="5194">
                  <c:v>2767</c:v>
                </c:pt>
                <c:pt idx="5195">
                  <c:v>2768</c:v>
                </c:pt>
                <c:pt idx="5196">
                  <c:v>2769</c:v>
                </c:pt>
                <c:pt idx="5197">
                  <c:v>2770</c:v>
                </c:pt>
                <c:pt idx="5198">
                  <c:v>2770</c:v>
                </c:pt>
                <c:pt idx="5199">
                  <c:v>2771</c:v>
                </c:pt>
                <c:pt idx="5200">
                  <c:v>2771</c:v>
                </c:pt>
                <c:pt idx="5201">
                  <c:v>2771</c:v>
                </c:pt>
                <c:pt idx="5202">
                  <c:v>2771</c:v>
                </c:pt>
                <c:pt idx="5203">
                  <c:v>2771</c:v>
                </c:pt>
                <c:pt idx="5204">
                  <c:v>2771</c:v>
                </c:pt>
                <c:pt idx="5205">
                  <c:v>2772</c:v>
                </c:pt>
                <c:pt idx="5206">
                  <c:v>2773</c:v>
                </c:pt>
                <c:pt idx="5207">
                  <c:v>2774</c:v>
                </c:pt>
                <c:pt idx="5208">
                  <c:v>2774</c:v>
                </c:pt>
                <c:pt idx="5209">
                  <c:v>2774</c:v>
                </c:pt>
                <c:pt idx="5210">
                  <c:v>2774</c:v>
                </c:pt>
                <c:pt idx="5211">
                  <c:v>2774</c:v>
                </c:pt>
                <c:pt idx="5212">
                  <c:v>2774</c:v>
                </c:pt>
                <c:pt idx="5213">
                  <c:v>2774</c:v>
                </c:pt>
                <c:pt idx="5214">
                  <c:v>2775</c:v>
                </c:pt>
                <c:pt idx="5215">
                  <c:v>2776</c:v>
                </c:pt>
                <c:pt idx="5216">
                  <c:v>2777</c:v>
                </c:pt>
                <c:pt idx="5217">
                  <c:v>2778</c:v>
                </c:pt>
                <c:pt idx="5218">
                  <c:v>2779</c:v>
                </c:pt>
                <c:pt idx="5219">
                  <c:v>2780</c:v>
                </c:pt>
                <c:pt idx="5220">
                  <c:v>2781</c:v>
                </c:pt>
                <c:pt idx="5221">
                  <c:v>2782</c:v>
                </c:pt>
                <c:pt idx="5222">
                  <c:v>2783</c:v>
                </c:pt>
                <c:pt idx="5223">
                  <c:v>2784</c:v>
                </c:pt>
                <c:pt idx="5224">
                  <c:v>2785</c:v>
                </c:pt>
                <c:pt idx="5225">
                  <c:v>2786</c:v>
                </c:pt>
                <c:pt idx="5226">
                  <c:v>2787</c:v>
                </c:pt>
                <c:pt idx="5227">
                  <c:v>2788</c:v>
                </c:pt>
                <c:pt idx="5228">
                  <c:v>2788</c:v>
                </c:pt>
                <c:pt idx="5229">
                  <c:v>2789</c:v>
                </c:pt>
                <c:pt idx="5230">
                  <c:v>2790</c:v>
                </c:pt>
                <c:pt idx="5231">
                  <c:v>2791</c:v>
                </c:pt>
                <c:pt idx="5232">
                  <c:v>2792</c:v>
                </c:pt>
                <c:pt idx="5233">
                  <c:v>2793</c:v>
                </c:pt>
                <c:pt idx="5234">
                  <c:v>2794</c:v>
                </c:pt>
                <c:pt idx="5235">
                  <c:v>2795</c:v>
                </c:pt>
                <c:pt idx="5236">
                  <c:v>2796</c:v>
                </c:pt>
                <c:pt idx="5237">
                  <c:v>2797</c:v>
                </c:pt>
                <c:pt idx="5238">
                  <c:v>2798</c:v>
                </c:pt>
                <c:pt idx="5239">
                  <c:v>2799</c:v>
                </c:pt>
                <c:pt idx="5240">
                  <c:v>2799</c:v>
                </c:pt>
                <c:pt idx="5241">
                  <c:v>2800</c:v>
                </c:pt>
                <c:pt idx="5242">
                  <c:v>2801</c:v>
                </c:pt>
                <c:pt idx="5243">
                  <c:v>2802</c:v>
                </c:pt>
                <c:pt idx="5244">
                  <c:v>2803</c:v>
                </c:pt>
                <c:pt idx="5245">
                  <c:v>2804</c:v>
                </c:pt>
                <c:pt idx="5246">
                  <c:v>2804</c:v>
                </c:pt>
                <c:pt idx="5247">
                  <c:v>2804</c:v>
                </c:pt>
                <c:pt idx="5248">
                  <c:v>2805</c:v>
                </c:pt>
                <c:pt idx="5249">
                  <c:v>2806</c:v>
                </c:pt>
                <c:pt idx="5250">
                  <c:v>2807</c:v>
                </c:pt>
                <c:pt idx="5251">
                  <c:v>2808</c:v>
                </c:pt>
                <c:pt idx="5252">
                  <c:v>2809</c:v>
                </c:pt>
                <c:pt idx="5253">
                  <c:v>2810</c:v>
                </c:pt>
                <c:pt idx="5254">
                  <c:v>2811</c:v>
                </c:pt>
                <c:pt idx="5255">
                  <c:v>2812</c:v>
                </c:pt>
                <c:pt idx="5256">
                  <c:v>2813</c:v>
                </c:pt>
                <c:pt idx="5257">
                  <c:v>2814</c:v>
                </c:pt>
                <c:pt idx="5258">
                  <c:v>2815</c:v>
                </c:pt>
                <c:pt idx="5259">
                  <c:v>2816</c:v>
                </c:pt>
                <c:pt idx="5260">
                  <c:v>2817</c:v>
                </c:pt>
                <c:pt idx="5261">
                  <c:v>2817</c:v>
                </c:pt>
                <c:pt idx="5262">
                  <c:v>2818</c:v>
                </c:pt>
                <c:pt idx="5263">
                  <c:v>2819</c:v>
                </c:pt>
                <c:pt idx="5264">
                  <c:v>2819</c:v>
                </c:pt>
                <c:pt idx="5265">
                  <c:v>2820</c:v>
                </c:pt>
                <c:pt idx="5266">
                  <c:v>2821</c:v>
                </c:pt>
                <c:pt idx="5267">
                  <c:v>2822</c:v>
                </c:pt>
                <c:pt idx="5268">
                  <c:v>2822</c:v>
                </c:pt>
                <c:pt idx="5269">
                  <c:v>2823</c:v>
                </c:pt>
                <c:pt idx="5270">
                  <c:v>2824</c:v>
                </c:pt>
                <c:pt idx="5271">
                  <c:v>2825</c:v>
                </c:pt>
                <c:pt idx="5272">
                  <c:v>2826</c:v>
                </c:pt>
                <c:pt idx="5273">
                  <c:v>2827</c:v>
                </c:pt>
                <c:pt idx="5274">
                  <c:v>2828</c:v>
                </c:pt>
                <c:pt idx="5275">
                  <c:v>2829</c:v>
                </c:pt>
                <c:pt idx="5276">
                  <c:v>2830</c:v>
                </c:pt>
                <c:pt idx="5277">
                  <c:v>2831</c:v>
                </c:pt>
                <c:pt idx="5278">
                  <c:v>2832</c:v>
                </c:pt>
                <c:pt idx="5279">
                  <c:v>2833</c:v>
                </c:pt>
                <c:pt idx="5280">
                  <c:v>2834</c:v>
                </c:pt>
                <c:pt idx="5281">
                  <c:v>2835</c:v>
                </c:pt>
                <c:pt idx="5282">
                  <c:v>2836</c:v>
                </c:pt>
                <c:pt idx="5283">
                  <c:v>2837</c:v>
                </c:pt>
                <c:pt idx="5284">
                  <c:v>2838</c:v>
                </c:pt>
                <c:pt idx="5285">
                  <c:v>2839</c:v>
                </c:pt>
                <c:pt idx="5286">
                  <c:v>2840</c:v>
                </c:pt>
                <c:pt idx="5287">
                  <c:v>2841</c:v>
                </c:pt>
                <c:pt idx="5288">
                  <c:v>2842</c:v>
                </c:pt>
                <c:pt idx="5289">
                  <c:v>2842</c:v>
                </c:pt>
                <c:pt idx="5290">
                  <c:v>2842</c:v>
                </c:pt>
                <c:pt idx="5291">
                  <c:v>2842</c:v>
                </c:pt>
                <c:pt idx="5292">
                  <c:v>2842</c:v>
                </c:pt>
                <c:pt idx="5293">
                  <c:v>2843</c:v>
                </c:pt>
                <c:pt idx="5294">
                  <c:v>2843</c:v>
                </c:pt>
                <c:pt idx="5295">
                  <c:v>2844</c:v>
                </c:pt>
                <c:pt idx="5296">
                  <c:v>2844</c:v>
                </c:pt>
                <c:pt idx="5297">
                  <c:v>2844</c:v>
                </c:pt>
                <c:pt idx="5298">
                  <c:v>2844</c:v>
                </c:pt>
                <c:pt idx="5299">
                  <c:v>2844</c:v>
                </c:pt>
                <c:pt idx="5300">
                  <c:v>2845</c:v>
                </c:pt>
                <c:pt idx="5301">
                  <c:v>2846</c:v>
                </c:pt>
                <c:pt idx="5302">
                  <c:v>2847</c:v>
                </c:pt>
                <c:pt idx="5303">
                  <c:v>2847</c:v>
                </c:pt>
                <c:pt idx="5304">
                  <c:v>2847</c:v>
                </c:pt>
                <c:pt idx="5305">
                  <c:v>2847</c:v>
                </c:pt>
                <c:pt idx="5306">
                  <c:v>2847</c:v>
                </c:pt>
                <c:pt idx="5307">
                  <c:v>2847</c:v>
                </c:pt>
                <c:pt idx="5308">
                  <c:v>2847</c:v>
                </c:pt>
                <c:pt idx="5309">
                  <c:v>2848</c:v>
                </c:pt>
                <c:pt idx="5310">
                  <c:v>2849</c:v>
                </c:pt>
                <c:pt idx="5311">
                  <c:v>2849</c:v>
                </c:pt>
                <c:pt idx="5312">
                  <c:v>2850</c:v>
                </c:pt>
                <c:pt idx="5313">
                  <c:v>2851</c:v>
                </c:pt>
                <c:pt idx="5314">
                  <c:v>2851</c:v>
                </c:pt>
                <c:pt idx="5315">
                  <c:v>2851</c:v>
                </c:pt>
                <c:pt idx="5316">
                  <c:v>2852</c:v>
                </c:pt>
                <c:pt idx="5317">
                  <c:v>2853</c:v>
                </c:pt>
                <c:pt idx="5318">
                  <c:v>2853</c:v>
                </c:pt>
                <c:pt idx="5319">
                  <c:v>2853</c:v>
                </c:pt>
                <c:pt idx="5320">
                  <c:v>2853</c:v>
                </c:pt>
                <c:pt idx="5321">
                  <c:v>2853</c:v>
                </c:pt>
                <c:pt idx="5322">
                  <c:v>2854</c:v>
                </c:pt>
                <c:pt idx="5323">
                  <c:v>2855</c:v>
                </c:pt>
                <c:pt idx="5324">
                  <c:v>2856</c:v>
                </c:pt>
                <c:pt idx="5325">
                  <c:v>2856</c:v>
                </c:pt>
                <c:pt idx="5326">
                  <c:v>2857</c:v>
                </c:pt>
                <c:pt idx="5327">
                  <c:v>2857</c:v>
                </c:pt>
                <c:pt idx="5328">
                  <c:v>2857</c:v>
                </c:pt>
                <c:pt idx="5329">
                  <c:v>2857</c:v>
                </c:pt>
                <c:pt idx="5330">
                  <c:v>2857</c:v>
                </c:pt>
                <c:pt idx="5331">
                  <c:v>2858</c:v>
                </c:pt>
                <c:pt idx="5332">
                  <c:v>2858</c:v>
                </c:pt>
                <c:pt idx="5333">
                  <c:v>2858</c:v>
                </c:pt>
                <c:pt idx="5334">
                  <c:v>2858</c:v>
                </c:pt>
                <c:pt idx="5335">
                  <c:v>2858</c:v>
                </c:pt>
                <c:pt idx="5336">
                  <c:v>2859</c:v>
                </c:pt>
                <c:pt idx="5337">
                  <c:v>2860</c:v>
                </c:pt>
                <c:pt idx="5338">
                  <c:v>2861</c:v>
                </c:pt>
                <c:pt idx="5339">
                  <c:v>2862</c:v>
                </c:pt>
                <c:pt idx="5340">
                  <c:v>2863</c:v>
                </c:pt>
                <c:pt idx="5341">
                  <c:v>2864</c:v>
                </c:pt>
                <c:pt idx="5342">
                  <c:v>2865</c:v>
                </c:pt>
                <c:pt idx="5343">
                  <c:v>2866</c:v>
                </c:pt>
                <c:pt idx="5344">
                  <c:v>2867</c:v>
                </c:pt>
                <c:pt idx="5345">
                  <c:v>2868</c:v>
                </c:pt>
                <c:pt idx="5346">
                  <c:v>2869</c:v>
                </c:pt>
                <c:pt idx="5347">
                  <c:v>2870</c:v>
                </c:pt>
                <c:pt idx="5348">
                  <c:v>2871</c:v>
                </c:pt>
                <c:pt idx="5349">
                  <c:v>2872</c:v>
                </c:pt>
                <c:pt idx="5350">
                  <c:v>2873</c:v>
                </c:pt>
                <c:pt idx="5351">
                  <c:v>2874</c:v>
                </c:pt>
                <c:pt idx="5352">
                  <c:v>2874</c:v>
                </c:pt>
                <c:pt idx="5353">
                  <c:v>2874</c:v>
                </c:pt>
                <c:pt idx="5354">
                  <c:v>2874</c:v>
                </c:pt>
                <c:pt idx="5355">
                  <c:v>2874</c:v>
                </c:pt>
                <c:pt idx="5356">
                  <c:v>2874</c:v>
                </c:pt>
                <c:pt idx="5357">
                  <c:v>2874</c:v>
                </c:pt>
                <c:pt idx="5358">
                  <c:v>2875</c:v>
                </c:pt>
                <c:pt idx="5359">
                  <c:v>2876</c:v>
                </c:pt>
                <c:pt idx="5360">
                  <c:v>2877</c:v>
                </c:pt>
                <c:pt idx="5361">
                  <c:v>2878</c:v>
                </c:pt>
                <c:pt idx="5362">
                  <c:v>2879</c:v>
                </c:pt>
                <c:pt idx="5363">
                  <c:v>2879</c:v>
                </c:pt>
                <c:pt idx="5364">
                  <c:v>2879</c:v>
                </c:pt>
                <c:pt idx="5365">
                  <c:v>2880</c:v>
                </c:pt>
                <c:pt idx="5366">
                  <c:v>2880</c:v>
                </c:pt>
                <c:pt idx="5367">
                  <c:v>2880</c:v>
                </c:pt>
                <c:pt idx="5368">
                  <c:v>2881</c:v>
                </c:pt>
                <c:pt idx="5369">
                  <c:v>2881</c:v>
                </c:pt>
                <c:pt idx="5370">
                  <c:v>2882</c:v>
                </c:pt>
                <c:pt idx="5371">
                  <c:v>2882</c:v>
                </c:pt>
                <c:pt idx="5372">
                  <c:v>2883</c:v>
                </c:pt>
                <c:pt idx="5373">
                  <c:v>2884</c:v>
                </c:pt>
                <c:pt idx="5374">
                  <c:v>2885</c:v>
                </c:pt>
                <c:pt idx="5375">
                  <c:v>2886</c:v>
                </c:pt>
                <c:pt idx="5376">
                  <c:v>2886</c:v>
                </c:pt>
                <c:pt idx="5377">
                  <c:v>2887</c:v>
                </c:pt>
                <c:pt idx="5378">
                  <c:v>2888</c:v>
                </c:pt>
                <c:pt idx="5379">
                  <c:v>2889</c:v>
                </c:pt>
                <c:pt idx="5380">
                  <c:v>2889</c:v>
                </c:pt>
                <c:pt idx="5381">
                  <c:v>2889</c:v>
                </c:pt>
                <c:pt idx="5382">
                  <c:v>2889</c:v>
                </c:pt>
                <c:pt idx="5383">
                  <c:v>2889</c:v>
                </c:pt>
                <c:pt idx="5384">
                  <c:v>2890</c:v>
                </c:pt>
                <c:pt idx="5385">
                  <c:v>2890</c:v>
                </c:pt>
                <c:pt idx="5386">
                  <c:v>2891</c:v>
                </c:pt>
                <c:pt idx="5387">
                  <c:v>2892</c:v>
                </c:pt>
                <c:pt idx="5388">
                  <c:v>2892</c:v>
                </c:pt>
                <c:pt idx="5389">
                  <c:v>2892</c:v>
                </c:pt>
                <c:pt idx="5390">
                  <c:v>2892</c:v>
                </c:pt>
                <c:pt idx="5391">
                  <c:v>2892</c:v>
                </c:pt>
                <c:pt idx="5392">
                  <c:v>2893</c:v>
                </c:pt>
                <c:pt idx="5393">
                  <c:v>2893</c:v>
                </c:pt>
                <c:pt idx="5394">
                  <c:v>2894</c:v>
                </c:pt>
                <c:pt idx="5395">
                  <c:v>2894</c:v>
                </c:pt>
                <c:pt idx="5396">
                  <c:v>2894</c:v>
                </c:pt>
                <c:pt idx="5397">
                  <c:v>2895</c:v>
                </c:pt>
                <c:pt idx="5398">
                  <c:v>2896</c:v>
                </c:pt>
                <c:pt idx="5399">
                  <c:v>2896</c:v>
                </c:pt>
                <c:pt idx="5400">
                  <c:v>2897</c:v>
                </c:pt>
                <c:pt idx="5401">
                  <c:v>2897</c:v>
                </c:pt>
                <c:pt idx="5402">
                  <c:v>2898</c:v>
                </c:pt>
                <c:pt idx="5403">
                  <c:v>2898</c:v>
                </c:pt>
                <c:pt idx="5404">
                  <c:v>2899</c:v>
                </c:pt>
                <c:pt idx="5405">
                  <c:v>2899</c:v>
                </c:pt>
                <c:pt idx="5406">
                  <c:v>2899</c:v>
                </c:pt>
                <c:pt idx="5407">
                  <c:v>2899</c:v>
                </c:pt>
                <c:pt idx="5408">
                  <c:v>2899</c:v>
                </c:pt>
                <c:pt idx="5409">
                  <c:v>2900</c:v>
                </c:pt>
                <c:pt idx="5410">
                  <c:v>2901</c:v>
                </c:pt>
                <c:pt idx="5411">
                  <c:v>2901</c:v>
                </c:pt>
                <c:pt idx="5412">
                  <c:v>2901</c:v>
                </c:pt>
                <c:pt idx="5413">
                  <c:v>2901</c:v>
                </c:pt>
                <c:pt idx="5414">
                  <c:v>2902</c:v>
                </c:pt>
                <c:pt idx="5415">
                  <c:v>2902</c:v>
                </c:pt>
                <c:pt idx="5416">
                  <c:v>2902</c:v>
                </c:pt>
                <c:pt idx="5417">
                  <c:v>2902</c:v>
                </c:pt>
                <c:pt idx="5418">
                  <c:v>2902</c:v>
                </c:pt>
                <c:pt idx="5419">
                  <c:v>2902</c:v>
                </c:pt>
                <c:pt idx="5420">
                  <c:v>2902</c:v>
                </c:pt>
                <c:pt idx="5421">
                  <c:v>2902</c:v>
                </c:pt>
                <c:pt idx="5422">
                  <c:v>2902</c:v>
                </c:pt>
                <c:pt idx="5423">
                  <c:v>2902</c:v>
                </c:pt>
                <c:pt idx="5424">
                  <c:v>2902</c:v>
                </c:pt>
                <c:pt idx="5425">
                  <c:v>2902</c:v>
                </c:pt>
                <c:pt idx="5426">
                  <c:v>2902</c:v>
                </c:pt>
                <c:pt idx="5427">
                  <c:v>2902</c:v>
                </c:pt>
                <c:pt idx="5428">
                  <c:v>2902</c:v>
                </c:pt>
                <c:pt idx="5429">
                  <c:v>2902</c:v>
                </c:pt>
                <c:pt idx="5430">
                  <c:v>2903</c:v>
                </c:pt>
                <c:pt idx="5431">
                  <c:v>2904</c:v>
                </c:pt>
                <c:pt idx="5432">
                  <c:v>2905</c:v>
                </c:pt>
                <c:pt idx="5433">
                  <c:v>2906</c:v>
                </c:pt>
                <c:pt idx="5434">
                  <c:v>2907</c:v>
                </c:pt>
                <c:pt idx="5435">
                  <c:v>2908</c:v>
                </c:pt>
                <c:pt idx="5436">
                  <c:v>2909</c:v>
                </c:pt>
                <c:pt idx="5437">
                  <c:v>2910</c:v>
                </c:pt>
                <c:pt idx="5438">
                  <c:v>2911</c:v>
                </c:pt>
                <c:pt idx="5439">
                  <c:v>2911</c:v>
                </c:pt>
                <c:pt idx="5440">
                  <c:v>2912</c:v>
                </c:pt>
                <c:pt idx="5441">
                  <c:v>2913</c:v>
                </c:pt>
                <c:pt idx="5442">
                  <c:v>2914</c:v>
                </c:pt>
                <c:pt idx="5443">
                  <c:v>2915</c:v>
                </c:pt>
                <c:pt idx="5444">
                  <c:v>2916</c:v>
                </c:pt>
                <c:pt idx="5445">
                  <c:v>2917</c:v>
                </c:pt>
                <c:pt idx="5446">
                  <c:v>2918</c:v>
                </c:pt>
                <c:pt idx="5447">
                  <c:v>2919</c:v>
                </c:pt>
                <c:pt idx="5448">
                  <c:v>2920</c:v>
                </c:pt>
                <c:pt idx="5449">
                  <c:v>2921</c:v>
                </c:pt>
                <c:pt idx="5450">
                  <c:v>2922</c:v>
                </c:pt>
                <c:pt idx="5451">
                  <c:v>2923</c:v>
                </c:pt>
                <c:pt idx="5452">
                  <c:v>2924</c:v>
                </c:pt>
                <c:pt idx="5453">
                  <c:v>2925</c:v>
                </c:pt>
                <c:pt idx="5454">
                  <c:v>2926</c:v>
                </c:pt>
                <c:pt idx="5455">
                  <c:v>2927</c:v>
                </c:pt>
                <c:pt idx="5456">
                  <c:v>2928</c:v>
                </c:pt>
                <c:pt idx="5457">
                  <c:v>2929</c:v>
                </c:pt>
                <c:pt idx="5458">
                  <c:v>2930</c:v>
                </c:pt>
                <c:pt idx="5459">
                  <c:v>2931</c:v>
                </c:pt>
                <c:pt idx="5460">
                  <c:v>2932</c:v>
                </c:pt>
                <c:pt idx="5461">
                  <c:v>2932</c:v>
                </c:pt>
                <c:pt idx="5462">
                  <c:v>2932</c:v>
                </c:pt>
                <c:pt idx="5463">
                  <c:v>2932</c:v>
                </c:pt>
                <c:pt idx="5464">
                  <c:v>2933</c:v>
                </c:pt>
                <c:pt idx="5465">
                  <c:v>2934</c:v>
                </c:pt>
                <c:pt idx="5466">
                  <c:v>2935</c:v>
                </c:pt>
                <c:pt idx="5467">
                  <c:v>2936</c:v>
                </c:pt>
                <c:pt idx="5468">
                  <c:v>2937</c:v>
                </c:pt>
                <c:pt idx="5469">
                  <c:v>2937</c:v>
                </c:pt>
                <c:pt idx="5470">
                  <c:v>2938</c:v>
                </c:pt>
                <c:pt idx="5471">
                  <c:v>2939</c:v>
                </c:pt>
                <c:pt idx="5472">
                  <c:v>2940</c:v>
                </c:pt>
                <c:pt idx="5473">
                  <c:v>2941</c:v>
                </c:pt>
                <c:pt idx="5474">
                  <c:v>2942</c:v>
                </c:pt>
                <c:pt idx="5475">
                  <c:v>2942</c:v>
                </c:pt>
                <c:pt idx="5476">
                  <c:v>2943</c:v>
                </c:pt>
                <c:pt idx="5477">
                  <c:v>2944</c:v>
                </c:pt>
                <c:pt idx="5478">
                  <c:v>2945</c:v>
                </c:pt>
                <c:pt idx="5479">
                  <c:v>2945</c:v>
                </c:pt>
                <c:pt idx="5480">
                  <c:v>2945</c:v>
                </c:pt>
                <c:pt idx="5481">
                  <c:v>2946</c:v>
                </c:pt>
                <c:pt idx="5482">
                  <c:v>2947</c:v>
                </c:pt>
                <c:pt idx="5483">
                  <c:v>2948</c:v>
                </c:pt>
                <c:pt idx="5484">
                  <c:v>2949</c:v>
                </c:pt>
                <c:pt idx="5485">
                  <c:v>2950</c:v>
                </c:pt>
                <c:pt idx="5486">
                  <c:v>2951</c:v>
                </c:pt>
                <c:pt idx="5487">
                  <c:v>2951</c:v>
                </c:pt>
                <c:pt idx="5488">
                  <c:v>2952</c:v>
                </c:pt>
                <c:pt idx="5489">
                  <c:v>2953</c:v>
                </c:pt>
                <c:pt idx="5490">
                  <c:v>2954</c:v>
                </c:pt>
                <c:pt idx="5491">
                  <c:v>2955</c:v>
                </c:pt>
                <c:pt idx="5492">
                  <c:v>2956</c:v>
                </c:pt>
                <c:pt idx="5493">
                  <c:v>2957</c:v>
                </c:pt>
                <c:pt idx="5494">
                  <c:v>2958</c:v>
                </c:pt>
                <c:pt idx="5495">
                  <c:v>2959</c:v>
                </c:pt>
                <c:pt idx="5496">
                  <c:v>2959</c:v>
                </c:pt>
                <c:pt idx="5497">
                  <c:v>2960</c:v>
                </c:pt>
                <c:pt idx="5498">
                  <c:v>2961</c:v>
                </c:pt>
                <c:pt idx="5499">
                  <c:v>2962</c:v>
                </c:pt>
                <c:pt idx="5500">
                  <c:v>2963</c:v>
                </c:pt>
                <c:pt idx="5501">
                  <c:v>2964</c:v>
                </c:pt>
                <c:pt idx="5502">
                  <c:v>2964</c:v>
                </c:pt>
                <c:pt idx="5503">
                  <c:v>2964</c:v>
                </c:pt>
                <c:pt idx="5504">
                  <c:v>2964</c:v>
                </c:pt>
                <c:pt idx="5505">
                  <c:v>2965</c:v>
                </c:pt>
                <c:pt idx="5506">
                  <c:v>2965</c:v>
                </c:pt>
                <c:pt idx="5507">
                  <c:v>2965</c:v>
                </c:pt>
                <c:pt idx="5508">
                  <c:v>2965</c:v>
                </c:pt>
                <c:pt idx="5509">
                  <c:v>2966</c:v>
                </c:pt>
                <c:pt idx="5510">
                  <c:v>2967</c:v>
                </c:pt>
                <c:pt idx="5511">
                  <c:v>2967</c:v>
                </c:pt>
                <c:pt idx="5512">
                  <c:v>2967</c:v>
                </c:pt>
                <c:pt idx="5513">
                  <c:v>2968</c:v>
                </c:pt>
                <c:pt idx="5514">
                  <c:v>2968</c:v>
                </c:pt>
                <c:pt idx="5515">
                  <c:v>2969</c:v>
                </c:pt>
                <c:pt idx="5516">
                  <c:v>2969</c:v>
                </c:pt>
                <c:pt idx="5517">
                  <c:v>2970</c:v>
                </c:pt>
                <c:pt idx="5518">
                  <c:v>2970</c:v>
                </c:pt>
                <c:pt idx="5519">
                  <c:v>2971</c:v>
                </c:pt>
                <c:pt idx="5520">
                  <c:v>2972</c:v>
                </c:pt>
                <c:pt idx="5521">
                  <c:v>2973</c:v>
                </c:pt>
                <c:pt idx="5522">
                  <c:v>2973</c:v>
                </c:pt>
                <c:pt idx="5523">
                  <c:v>2973</c:v>
                </c:pt>
                <c:pt idx="5524">
                  <c:v>2973</c:v>
                </c:pt>
                <c:pt idx="5525">
                  <c:v>2973</c:v>
                </c:pt>
                <c:pt idx="5526">
                  <c:v>2973</c:v>
                </c:pt>
                <c:pt idx="5527">
                  <c:v>2973</c:v>
                </c:pt>
                <c:pt idx="5528">
                  <c:v>2974</c:v>
                </c:pt>
                <c:pt idx="5529">
                  <c:v>2975</c:v>
                </c:pt>
                <c:pt idx="5530">
                  <c:v>2975</c:v>
                </c:pt>
                <c:pt idx="5531">
                  <c:v>2975</c:v>
                </c:pt>
                <c:pt idx="5532">
                  <c:v>2975</c:v>
                </c:pt>
                <c:pt idx="5533">
                  <c:v>2975</c:v>
                </c:pt>
                <c:pt idx="5534">
                  <c:v>2976</c:v>
                </c:pt>
                <c:pt idx="5535">
                  <c:v>2976</c:v>
                </c:pt>
                <c:pt idx="5536">
                  <c:v>2977</c:v>
                </c:pt>
                <c:pt idx="5537">
                  <c:v>2977</c:v>
                </c:pt>
                <c:pt idx="5538">
                  <c:v>2977</c:v>
                </c:pt>
                <c:pt idx="5539">
                  <c:v>2977</c:v>
                </c:pt>
                <c:pt idx="5540">
                  <c:v>2977</c:v>
                </c:pt>
                <c:pt idx="5541">
                  <c:v>2978</c:v>
                </c:pt>
                <c:pt idx="5542">
                  <c:v>2979</c:v>
                </c:pt>
                <c:pt idx="5543">
                  <c:v>2980</c:v>
                </c:pt>
                <c:pt idx="5544">
                  <c:v>2980</c:v>
                </c:pt>
                <c:pt idx="5545">
                  <c:v>2981</c:v>
                </c:pt>
                <c:pt idx="5546">
                  <c:v>2981</c:v>
                </c:pt>
                <c:pt idx="5547">
                  <c:v>2981</c:v>
                </c:pt>
                <c:pt idx="5548">
                  <c:v>2982</c:v>
                </c:pt>
                <c:pt idx="5549">
                  <c:v>2983</c:v>
                </c:pt>
                <c:pt idx="5550">
                  <c:v>2983</c:v>
                </c:pt>
                <c:pt idx="5551">
                  <c:v>2984</c:v>
                </c:pt>
                <c:pt idx="5552">
                  <c:v>2984</c:v>
                </c:pt>
                <c:pt idx="5553">
                  <c:v>2984</c:v>
                </c:pt>
                <c:pt idx="5554">
                  <c:v>2985</c:v>
                </c:pt>
                <c:pt idx="5555">
                  <c:v>2986</c:v>
                </c:pt>
                <c:pt idx="5556">
                  <c:v>2986</c:v>
                </c:pt>
                <c:pt idx="5557">
                  <c:v>2986</c:v>
                </c:pt>
                <c:pt idx="5558">
                  <c:v>2987</c:v>
                </c:pt>
                <c:pt idx="5559">
                  <c:v>2988</c:v>
                </c:pt>
                <c:pt idx="5560">
                  <c:v>2989</c:v>
                </c:pt>
                <c:pt idx="5561">
                  <c:v>2990</c:v>
                </c:pt>
                <c:pt idx="5562">
                  <c:v>2990</c:v>
                </c:pt>
                <c:pt idx="5563">
                  <c:v>2990</c:v>
                </c:pt>
                <c:pt idx="5564">
                  <c:v>2990</c:v>
                </c:pt>
                <c:pt idx="5565">
                  <c:v>2990</c:v>
                </c:pt>
                <c:pt idx="5566">
                  <c:v>2990</c:v>
                </c:pt>
                <c:pt idx="5567">
                  <c:v>2991</c:v>
                </c:pt>
                <c:pt idx="5568">
                  <c:v>2992</c:v>
                </c:pt>
                <c:pt idx="5569">
                  <c:v>2992</c:v>
                </c:pt>
                <c:pt idx="5570">
                  <c:v>2992</c:v>
                </c:pt>
                <c:pt idx="5571">
                  <c:v>2992</c:v>
                </c:pt>
                <c:pt idx="5572">
                  <c:v>2992</c:v>
                </c:pt>
                <c:pt idx="5573">
                  <c:v>2992</c:v>
                </c:pt>
                <c:pt idx="5574">
                  <c:v>2992</c:v>
                </c:pt>
                <c:pt idx="5575">
                  <c:v>2993</c:v>
                </c:pt>
                <c:pt idx="5576">
                  <c:v>2993</c:v>
                </c:pt>
                <c:pt idx="5577">
                  <c:v>2994</c:v>
                </c:pt>
                <c:pt idx="5578">
                  <c:v>2995</c:v>
                </c:pt>
                <c:pt idx="5579">
                  <c:v>2996</c:v>
                </c:pt>
                <c:pt idx="5580">
                  <c:v>2996</c:v>
                </c:pt>
                <c:pt idx="5581">
                  <c:v>2997</c:v>
                </c:pt>
                <c:pt idx="5582">
                  <c:v>2997</c:v>
                </c:pt>
                <c:pt idx="5583">
                  <c:v>2997</c:v>
                </c:pt>
                <c:pt idx="5584">
                  <c:v>2998</c:v>
                </c:pt>
                <c:pt idx="5585">
                  <c:v>2999</c:v>
                </c:pt>
                <c:pt idx="5586">
                  <c:v>2999</c:v>
                </c:pt>
                <c:pt idx="5587">
                  <c:v>2999</c:v>
                </c:pt>
                <c:pt idx="5588">
                  <c:v>3000</c:v>
                </c:pt>
                <c:pt idx="5589">
                  <c:v>3001</c:v>
                </c:pt>
                <c:pt idx="5590">
                  <c:v>3002</c:v>
                </c:pt>
                <c:pt idx="5591">
                  <c:v>3003</c:v>
                </c:pt>
                <c:pt idx="5592">
                  <c:v>3004</c:v>
                </c:pt>
                <c:pt idx="5593">
                  <c:v>3004</c:v>
                </c:pt>
                <c:pt idx="5594">
                  <c:v>3005</c:v>
                </c:pt>
                <c:pt idx="5595">
                  <c:v>3005</c:v>
                </c:pt>
                <c:pt idx="5596">
                  <c:v>3006</c:v>
                </c:pt>
                <c:pt idx="5597">
                  <c:v>3007</c:v>
                </c:pt>
                <c:pt idx="5598">
                  <c:v>3007</c:v>
                </c:pt>
                <c:pt idx="5599">
                  <c:v>3008</c:v>
                </c:pt>
                <c:pt idx="5600">
                  <c:v>3009</c:v>
                </c:pt>
                <c:pt idx="5601">
                  <c:v>3010</c:v>
                </c:pt>
                <c:pt idx="5602">
                  <c:v>3010</c:v>
                </c:pt>
                <c:pt idx="5603">
                  <c:v>3011</c:v>
                </c:pt>
                <c:pt idx="5604">
                  <c:v>3012</c:v>
                </c:pt>
                <c:pt idx="5605">
                  <c:v>3013</c:v>
                </c:pt>
                <c:pt idx="5606">
                  <c:v>3013</c:v>
                </c:pt>
                <c:pt idx="5607">
                  <c:v>3013</c:v>
                </c:pt>
                <c:pt idx="5608">
                  <c:v>3013</c:v>
                </c:pt>
                <c:pt idx="5609">
                  <c:v>3013</c:v>
                </c:pt>
                <c:pt idx="5610">
                  <c:v>3013</c:v>
                </c:pt>
                <c:pt idx="5611">
                  <c:v>3013</c:v>
                </c:pt>
                <c:pt idx="5612">
                  <c:v>3013</c:v>
                </c:pt>
                <c:pt idx="5613">
                  <c:v>3013</c:v>
                </c:pt>
                <c:pt idx="5614">
                  <c:v>3013</c:v>
                </c:pt>
                <c:pt idx="5615">
                  <c:v>3014</c:v>
                </c:pt>
                <c:pt idx="5616">
                  <c:v>3015</c:v>
                </c:pt>
                <c:pt idx="5617">
                  <c:v>3016</c:v>
                </c:pt>
                <c:pt idx="5618">
                  <c:v>3017</c:v>
                </c:pt>
                <c:pt idx="5619">
                  <c:v>3018</c:v>
                </c:pt>
                <c:pt idx="5620">
                  <c:v>3019</c:v>
                </c:pt>
                <c:pt idx="5621">
                  <c:v>3020</c:v>
                </c:pt>
                <c:pt idx="5622">
                  <c:v>3021</c:v>
                </c:pt>
                <c:pt idx="5623">
                  <c:v>3022</c:v>
                </c:pt>
                <c:pt idx="5624">
                  <c:v>3023</c:v>
                </c:pt>
                <c:pt idx="5625">
                  <c:v>3024</c:v>
                </c:pt>
                <c:pt idx="5626">
                  <c:v>3024</c:v>
                </c:pt>
                <c:pt idx="5627">
                  <c:v>3024</c:v>
                </c:pt>
                <c:pt idx="5628">
                  <c:v>3025</c:v>
                </c:pt>
                <c:pt idx="5629">
                  <c:v>3025</c:v>
                </c:pt>
                <c:pt idx="5630">
                  <c:v>3025</c:v>
                </c:pt>
                <c:pt idx="5631">
                  <c:v>3025</c:v>
                </c:pt>
                <c:pt idx="5632">
                  <c:v>3025</c:v>
                </c:pt>
                <c:pt idx="5633">
                  <c:v>3025</c:v>
                </c:pt>
                <c:pt idx="5634">
                  <c:v>3026</c:v>
                </c:pt>
                <c:pt idx="5635">
                  <c:v>3027</c:v>
                </c:pt>
                <c:pt idx="5636">
                  <c:v>3028</c:v>
                </c:pt>
                <c:pt idx="5637">
                  <c:v>3029</c:v>
                </c:pt>
                <c:pt idx="5638">
                  <c:v>3030</c:v>
                </c:pt>
                <c:pt idx="5639">
                  <c:v>3031</c:v>
                </c:pt>
                <c:pt idx="5640">
                  <c:v>3032</c:v>
                </c:pt>
                <c:pt idx="5641">
                  <c:v>3033</c:v>
                </c:pt>
                <c:pt idx="5642">
                  <c:v>3033</c:v>
                </c:pt>
                <c:pt idx="5643">
                  <c:v>3033</c:v>
                </c:pt>
                <c:pt idx="5644">
                  <c:v>3034</c:v>
                </c:pt>
                <c:pt idx="5645">
                  <c:v>3035</c:v>
                </c:pt>
                <c:pt idx="5646">
                  <c:v>3036</c:v>
                </c:pt>
                <c:pt idx="5647">
                  <c:v>3036</c:v>
                </c:pt>
                <c:pt idx="5648">
                  <c:v>3036</c:v>
                </c:pt>
                <c:pt idx="5649">
                  <c:v>3036</c:v>
                </c:pt>
                <c:pt idx="5650">
                  <c:v>3037</c:v>
                </c:pt>
                <c:pt idx="5651">
                  <c:v>3038</c:v>
                </c:pt>
                <c:pt idx="5652">
                  <c:v>3039</c:v>
                </c:pt>
                <c:pt idx="5653">
                  <c:v>3040</c:v>
                </c:pt>
                <c:pt idx="5654">
                  <c:v>3040</c:v>
                </c:pt>
                <c:pt idx="5655">
                  <c:v>3040</c:v>
                </c:pt>
                <c:pt idx="5656">
                  <c:v>3040</c:v>
                </c:pt>
                <c:pt idx="5657">
                  <c:v>3041</c:v>
                </c:pt>
                <c:pt idx="5658">
                  <c:v>3042</c:v>
                </c:pt>
                <c:pt idx="5659">
                  <c:v>3042</c:v>
                </c:pt>
                <c:pt idx="5660">
                  <c:v>3043</c:v>
                </c:pt>
                <c:pt idx="5661">
                  <c:v>3044</c:v>
                </c:pt>
                <c:pt idx="5662">
                  <c:v>3044</c:v>
                </c:pt>
                <c:pt idx="5663">
                  <c:v>3045</c:v>
                </c:pt>
                <c:pt idx="5664">
                  <c:v>3046</c:v>
                </c:pt>
                <c:pt idx="5665">
                  <c:v>3046</c:v>
                </c:pt>
                <c:pt idx="5666">
                  <c:v>3046</c:v>
                </c:pt>
                <c:pt idx="5667">
                  <c:v>3047</c:v>
                </c:pt>
                <c:pt idx="5668">
                  <c:v>3047</c:v>
                </c:pt>
                <c:pt idx="5669">
                  <c:v>3047</c:v>
                </c:pt>
                <c:pt idx="5670">
                  <c:v>3047</c:v>
                </c:pt>
                <c:pt idx="5671">
                  <c:v>3048</c:v>
                </c:pt>
                <c:pt idx="5672">
                  <c:v>3049</c:v>
                </c:pt>
                <c:pt idx="5673">
                  <c:v>3049</c:v>
                </c:pt>
                <c:pt idx="5674">
                  <c:v>3049</c:v>
                </c:pt>
                <c:pt idx="5675">
                  <c:v>3049</c:v>
                </c:pt>
                <c:pt idx="5676">
                  <c:v>3049</c:v>
                </c:pt>
                <c:pt idx="5677">
                  <c:v>3049</c:v>
                </c:pt>
                <c:pt idx="5678">
                  <c:v>3050</c:v>
                </c:pt>
                <c:pt idx="5679">
                  <c:v>3050</c:v>
                </c:pt>
                <c:pt idx="5680">
                  <c:v>3050</c:v>
                </c:pt>
                <c:pt idx="5681">
                  <c:v>3050</c:v>
                </c:pt>
                <c:pt idx="5682">
                  <c:v>3050</c:v>
                </c:pt>
                <c:pt idx="5683">
                  <c:v>3050</c:v>
                </c:pt>
                <c:pt idx="5684">
                  <c:v>3050</c:v>
                </c:pt>
                <c:pt idx="5685">
                  <c:v>3051</c:v>
                </c:pt>
                <c:pt idx="5686">
                  <c:v>3052</c:v>
                </c:pt>
                <c:pt idx="5687">
                  <c:v>3053</c:v>
                </c:pt>
                <c:pt idx="5688">
                  <c:v>3054</c:v>
                </c:pt>
                <c:pt idx="5689">
                  <c:v>3055</c:v>
                </c:pt>
                <c:pt idx="5690">
                  <c:v>3056</c:v>
                </c:pt>
                <c:pt idx="5691">
                  <c:v>3057</c:v>
                </c:pt>
                <c:pt idx="5692">
                  <c:v>3057</c:v>
                </c:pt>
                <c:pt idx="5693">
                  <c:v>3057</c:v>
                </c:pt>
                <c:pt idx="5694">
                  <c:v>3058</c:v>
                </c:pt>
                <c:pt idx="5695">
                  <c:v>3058</c:v>
                </c:pt>
                <c:pt idx="5696">
                  <c:v>3058</c:v>
                </c:pt>
                <c:pt idx="5697">
                  <c:v>3058</c:v>
                </c:pt>
                <c:pt idx="5698">
                  <c:v>3058</c:v>
                </c:pt>
                <c:pt idx="5699">
                  <c:v>3058</c:v>
                </c:pt>
                <c:pt idx="5700">
                  <c:v>3058</c:v>
                </c:pt>
                <c:pt idx="5701">
                  <c:v>3059</c:v>
                </c:pt>
                <c:pt idx="5702">
                  <c:v>3060</c:v>
                </c:pt>
                <c:pt idx="5703">
                  <c:v>3061</c:v>
                </c:pt>
                <c:pt idx="5704">
                  <c:v>3062</c:v>
                </c:pt>
                <c:pt idx="5705">
                  <c:v>3063</c:v>
                </c:pt>
                <c:pt idx="5706">
                  <c:v>3064</c:v>
                </c:pt>
                <c:pt idx="5707">
                  <c:v>3065</c:v>
                </c:pt>
                <c:pt idx="5708">
                  <c:v>3066</c:v>
                </c:pt>
                <c:pt idx="5709">
                  <c:v>3067</c:v>
                </c:pt>
                <c:pt idx="5710">
                  <c:v>3068</c:v>
                </c:pt>
                <c:pt idx="5711">
                  <c:v>3069</c:v>
                </c:pt>
                <c:pt idx="5712">
                  <c:v>3070</c:v>
                </c:pt>
                <c:pt idx="5713">
                  <c:v>3071</c:v>
                </c:pt>
                <c:pt idx="5714">
                  <c:v>3072</c:v>
                </c:pt>
                <c:pt idx="5715">
                  <c:v>3073</c:v>
                </c:pt>
                <c:pt idx="5716">
                  <c:v>3074</c:v>
                </c:pt>
                <c:pt idx="5717">
                  <c:v>3075</c:v>
                </c:pt>
                <c:pt idx="5718">
                  <c:v>3076</c:v>
                </c:pt>
                <c:pt idx="5719">
                  <c:v>3077</c:v>
                </c:pt>
                <c:pt idx="5720">
                  <c:v>3078</c:v>
                </c:pt>
                <c:pt idx="5721">
                  <c:v>3079</c:v>
                </c:pt>
                <c:pt idx="5722">
                  <c:v>3080</c:v>
                </c:pt>
                <c:pt idx="5723">
                  <c:v>3080</c:v>
                </c:pt>
                <c:pt idx="5724">
                  <c:v>3081</c:v>
                </c:pt>
                <c:pt idx="5725">
                  <c:v>3082</c:v>
                </c:pt>
                <c:pt idx="5726">
                  <c:v>3083</c:v>
                </c:pt>
                <c:pt idx="5727">
                  <c:v>3083</c:v>
                </c:pt>
                <c:pt idx="5728">
                  <c:v>3083</c:v>
                </c:pt>
                <c:pt idx="5729">
                  <c:v>3083</c:v>
                </c:pt>
                <c:pt idx="5730">
                  <c:v>3083</c:v>
                </c:pt>
                <c:pt idx="5731">
                  <c:v>3083</c:v>
                </c:pt>
                <c:pt idx="5732">
                  <c:v>3083</c:v>
                </c:pt>
                <c:pt idx="5733">
                  <c:v>3083</c:v>
                </c:pt>
                <c:pt idx="5734">
                  <c:v>3083</c:v>
                </c:pt>
                <c:pt idx="5735">
                  <c:v>3084</c:v>
                </c:pt>
                <c:pt idx="5736">
                  <c:v>3084</c:v>
                </c:pt>
                <c:pt idx="5737">
                  <c:v>3084</c:v>
                </c:pt>
                <c:pt idx="5738">
                  <c:v>3084</c:v>
                </c:pt>
                <c:pt idx="5739">
                  <c:v>3085</c:v>
                </c:pt>
                <c:pt idx="5740">
                  <c:v>3086</c:v>
                </c:pt>
                <c:pt idx="5741">
                  <c:v>3086</c:v>
                </c:pt>
                <c:pt idx="5742">
                  <c:v>3086</c:v>
                </c:pt>
                <c:pt idx="5743">
                  <c:v>3086</c:v>
                </c:pt>
                <c:pt idx="5744">
                  <c:v>3086</c:v>
                </c:pt>
                <c:pt idx="5745">
                  <c:v>3087</c:v>
                </c:pt>
                <c:pt idx="5746">
                  <c:v>3087</c:v>
                </c:pt>
                <c:pt idx="5747">
                  <c:v>3087</c:v>
                </c:pt>
                <c:pt idx="5748">
                  <c:v>3088</c:v>
                </c:pt>
                <c:pt idx="5749">
                  <c:v>3088</c:v>
                </c:pt>
                <c:pt idx="5750">
                  <c:v>3088</c:v>
                </c:pt>
                <c:pt idx="5751">
                  <c:v>3088</c:v>
                </c:pt>
                <c:pt idx="5752">
                  <c:v>3089</c:v>
                </c:pt>
                <c:pt idx="5753">
                  <c:v>3089</c:v>
                </c:pt>
                <c:pt idx="5754">
                  <c:v>3090</c:v>
                </c:pt>
                <c:pt idx="5755">
                  <c:v>3091</c:v>
                </c:pt>
                <c:pt idx="5756">
                  <c:v>3092</c:v>
                </c:pt>
                <c:pt idx="5757">
                  <c:v>3093</c:v>
                </c:pt>
                <c:pt idx="5758">
                  <c:v>3094</c:v>
                </c:pt>
                <c:pt idx="5759">
                  <c:v>3095</c:v>
                </c:pt>
                <c:pt idx="5760">
                  <c:v>3096</c:v>
                </c:pt>
                <c:pt idx="5761">
                  <c:v>3096</c:v>
                </c:pt>
                <c:pt idx="5762">
                  <c:v>3097</c:v>
                </c:pt>
                <c:pt idx="5763">
                  <c:v>3098</c:v>
                </c:pt>
                <c:pt idx="5764">
                  <c:v>3099</c:v>
                </c:pt>
                <c:pt idx="5765">
                  <c:v>3100</c:v>
                </c:pt>
                <c:pt idx="5766">
                  <c:v>3100</c:v>
                </c:pt>
                <c:pt idx="5767">
                  <c:v>3100</c:v>
                </c:pt>
                <c:pt idx="5768">
                  <c:v>3100</c:v>
                </c:pt>
                <c:pt idx="5769">
                  <c:v>3101</c:v>
                </c:pt>
                <c:pt idx="5770">
                  <c:v>3102</c:v>
                </c:pt>
                <c:pt idx="5771">
                  <c:v>3103</c:v>
                </c:pt>
                <c:pt idx="5772">
                  <c:v>3104</c:v>
                </c:pt>
                <c:pt idx="5773">
                  <c:v>3105</c:v>
                </c:pt>
                <c:pt idx="5774">
                  <c:v>3106</c:v>
                </c:pt>
                <c:pt idx="5775">
                  <c:v>3107</c:v>
                </c:pt>
                <c:pt idx="5776">
                  <c:v>3108</c:v>
                </c:pt>
                <c:pt idx="5777">
                  <c:v>3109</c:v>
                </c:pt>
                <c:pt idx="5778">
                  <c:v>3110</c:v>
                </c:pt>
                <c:pt idx="5779">
                  <c:v>3111</c:v>
                </c:pt>
                <c:pt idx="5780">
                  <c:v>3112</c:v>
                </c:pt>
                <c:pt idx="5781">
                  <c:v>3112</c:v>
                </c:pt>
                <c:pt idx="5782">
                  <c:v>3113</c:v>
                </c:pt>
                <c:pt idx="5783">
                  <c:v>3114</c:v>
                </c:pt>
                <c:pt idx="5784">
                  <c:v>3115</c:v>
                </c:pt>
                <c:pt idx="5785">
                  <c:v>3116</c:v>
                </c:pt>
                <c:pt idx="5786">
                  <c:v>3117</c:v>
                </c:pt>
                <c:pt idx="5787">
                  <c:v>3118</c:v>
                </c:pt>
                <c:pt idx="5788">
                  <c:v>3119</c:v>
                </c:pt>
                <c:pt idx="5789">
                  <c:v>3120</c:v>
                </c:pt>
                <c:pt idx="5790">
                  <c:v>3121</c:v>
                </c:pt>
                <c:pt idx="5791">
                  <c:v>3122</c:v>
                </c:pt>
                <c:pt idx="5792">
                  <c:v>3123</c:v>
                </c:pt>
                <c:pt idx="5793">
                  <c:v>3124</c:v>
                </c:pt>
                <c:pt idx="5794">
                  <c:v>3124</c:v>
                </c:pt>
                <c:pt idx="5795">
                  <c:v>3124</c:v>
                </c:pt>
                <c:pt idx="5796">
                  <c:v>3125</c:v>
                </c:pt>
                <c:pt idx="5797">
                  <c:v>3126</c:v>
                </c:pt>
                <c:pt idx="5798">
                  <c:v>3127</c:v>
                </c:pt>
                <c:pt idx="5799">
                  <c:v>3127</c:v>
                </c:pt>
                <c:pt idx="5800">
                  <c:v>3128</c:v>
                </c:pt>
                <c:pt idx="5801">
                  <c:v>3129</c:v>
                </c:pt>
                <c:pt idx="5802">
                  <c:v>3130</c:v>
                </c:pt>
                <c:pt idx="5803">
                  <c:v>3131</c:v>
                </c:pt>
                <c:pt idx="5804">
                  <c:v>3132</c:v>
                </c:pt>
                <c:pt idx="5805">
                  <c:v>3133</c:v>
                </c:pt>
                <c:pt idx="5806">
                  <c:v>3133</c:v>
                </c:pt>
                <c:pt idx="5807">
                  <c:v>3134</c:v>
                </c:pt>
                <c:pt idx="5808">
                  <c:v>3135</c:v>
                </c:pt>
                <c:pt idx="5809">
                  <c:v>3136</c:v>
                </c:pt>
                <c:pt idx="5810">
                  <c:v>3137</c:v>
                </c:pt>
                <c:pt idx="5811">
                  <c:v>3138</c:v>
                </c:pt>
                <c:pt idx="5812">
                  <c:v>3139</c:v>
                </c:pt>
                <c:pt idx="5813">
                  <c:v>3139</c:v>
                </c:pt>
                <c:pt idx="5814">
                  <c:v>3140</c:v>
                </c:pt>
                <c:pt idx="5815">
                  <c:v>3140</c:v>
                </c:pt>
                <c:pt idx="5816">
                  <c:v>3140</c:v>
                </c:pt>
                <c:pt idx="5817">
                  <c:v>3141</c:v>
                </c:pt>
                <c:pt idx="5818">
                  <c:v>3142</c:v>
                </c:pt>
                <c:pt idx="5819">
                  <c:v>3142</c:v>
                </c:pt>
                <c:pt idx="5820">
                  <c:v>3143</c:v>
                </c:pt>
                <c:pt idx="5821">
                  <c:v>3144</c:v>
                </c:pt>
                <c:pt idx="5822">
                  <c:v>3145</c:v>
                </c:pt>
                <c:pt idx="5823">
                  <c:v>3146</c:v>
                </c:pt>
                <c:pt idx="5824">
                  <c:v>3147</c:v>
                </c:pt>
                <c:pt idx="5825">
                  <c:v>3148</c:v>
                </c:pt>
                <c:pt idx="5826">
                  <c:v>3149</c:v>
                </c:pt>
                <c:pt idx="5827">
                  <c:v>3150</c:v>
                </c:pt>
                <c:pt idx="5828">
                  <c:v>3151</c:v>
                </c:pt>
                <c:pt idx="5829">
                  <c:v>3152</c:v>
                </c:pt>
                <c:pt idx="5830">
                  <c:v>3153</c:v>
                </c:pt>
                <c:pt idx="5831">
                  <c:v>3154</c:v>
                </c:pt>
                <c:pt idx="5832">
                  <c:v>3155</c:v>
                </c:pt>
                <c:pt idx="5833">
                  <c:v>3156</c:v>
                </c:pt>
                <c:pt idx="5834">
                  <c:v>3157</c:v>
                </c:pt>
                <c:pt idx="5835">
                  <c:v>3158</c:v>
                </c:pt>
                <c:pt idx="5836">
                  <c:v>3158</c:v>
                </c:pt>
                <c:pt idx="5837">
                  <c:v>3158</c:v>
                </c:pt>
                <c:pt idx="5838">
                  <c:v>3159</c:v>
                </c:pt>
                <c:pt idx="5839">
                  <c:v>3160</c:v>
                </c:pt>
                <c:pt idx="5840">
                  <c:v>3161</c:v>
                </c:pt>
                <c:pt idx="5841">
                  <c:v>3162</c:v>
                </c:pt>
                <c:pt idx="5842">
                  <c:v>3163</c:v>
                </c:pt>
                <c:pt idx="5843">
                  <c:v>3163</c:v>
                </c:pt>
                <c:pt idx="5844">
                  <c:v>3163</c:v>
                </c:pt>
                <c:pt idx="5845">
                  <c:v>3163</c:v>
                </c:pt>
                <c:pt idx="5846">
                  <c:v>3163</c:v>
                </c:pt>
                <c:pt idx="5847">
                  <c:v>3163</c:v>
                </c:pt>
                <c:pt idx="5848">
                  <c:v>3163</c:v>
                </c:pt>
                <c:pt idx="5849">
                  <c:v>3163</c:v>
                </c:pt>
                <c:pt idx="5850">
                  <c:v>3163</c:v>
                </c:pt>
                <c:pt idx="5851">
                  <c:v>3163</c:v>
                </c:pt>
                <c:pt idx="5852">
                  <c:v>3163</c:v>
                </c:pt>
                <c:pt idx="5853">
                  <c:v>3164</c:v>
                </c:pt>
                <c:pt idx="5854">
                  <c:v>3165</c:v>
                </c:pt>
                <c:pt idx="5855">
                  <c:v>3165</c:v>
                </c:pt>
                <c:pt idx="5856">
                  <c:v>3166</c:v>
                </c:pt>
                <c:pt idx="5857">
                  <c:v>3167</c:v>
                </c:pt>
                <c:pt idx="5858">
                  <c:v>3167</c:v>
                </c:pt>
                <c:pt idx="5859">
                  <c:v>3167</c:v>
                </c:pt>
                <c:pt idx="5860">
                  <c:v>3167</c:v>
                </c:pt>
                <c:pt idx="5861">
                  <c:v>3168</c:v>
                </c:pt>
                <c:pt idx="5862">
                  <c:v>3168</c:v>
                </c:pt>
                <c:pt idx="5863">
                  <c:v>3168</c:v>
                </c:pt>
                <c:pt idx="5864">
                  <c:v>3168</c:v>
                </c:pt>
                <c:pt idx="5865">
                  <c:v>3168</c:v>
                </c:pt>
                <c:pt idx="5866">
                  <c:v>3169</c:v>
                </c:pt>
                <c:pt idx="5867">
                  <c:v>3170</c:v>
                </c:pt>
                <c:pt idx="5868">
                  <c:v>3171</c:v>
                </c:pt>
                <c:pt idx="5869">
                  <c:v>3171</c:v>
                </c:pt>
                <c:pt idx="5870">
                  <c:v>3171</c:v>
                </c:pt>
                <c:pt idx="5871">
                  <c:v>3172</c:v>
                </c:pt>
                <c:pt idx="5872">
                  <c:v>3172</c:v>
                </c:pt>
                <c:pt idx="5873">
                  <c:v>3173</c:v>
                </c:pt>
                <c:pt idx="5874">
                  <c:v>3173</c:v>
                </c:pt>
                <c:pt idx="5875">
                  <c:v>3174</c:v>
                </c:pt>
                <c:pt idx="5876">
                  <c:v>3175</c:v>
                </c:pt>
                <c:pt idx="5877">
                  <c:v>3176</c:v>
                </c:pt>
                <c:pt idx="5878">
                  <c:v>3177</c:v>
                </c:pt>
                <c:pt idx="5879">
                  <c:v>3177</c:v>
                </c:pt>
                <c:pt idx="5880">
                  <c:v>3178</c:v>
                </c:pt>
                <c:pt idx="5881">
                  <c:v>3178</c:v>
                </c:pt>
                <c:pt idx="5882">
                  <c:v>3178</c:v>
                </c:pt>
                <c:pt idx="5883">
                  <c:v>3178</c:v>
                </c:pt>
                <c:pt idx="5884">
                  <c:v>3178</c:v>
                </c:pt>
                <c:pt idx="5885">
                  <c:v>3179</c:v>
                </c:pt>
                <c:pt idx="5886">
                  <c:v>3180</c:v>
                </c:pt>
                <c:pt idx="5887">
                  <c:v>3181</c:v>
                </c:pt>
                <c:pt idx="5888">
                  <c:v>3182</c:v>
                </c:pt>
                <c:pt idx="5889">
                  <c:v>3182</c:v>
                </c:pt>
                <c:pt idx="5890">
                  <c:v>3182</c:v>
                </c:pt>
                <c:pt idx="5891">
                  <c:v>3182</c:v>
                </c:pt>
                <c:pt idx="5892">
                  <c:v>3182</c:v>
                </c:pt>
                <c:pt idx="5893">
                  <c:v>3182</c:v>
                </c:pt>
                <c:pt idx="5894">
                  <c:v>3183</c:v>
                </c:pt>
                <c:pt idx="5895">
                  <c:v>3183</c:v>
                </c:pt>
                <c:pt idx="5896">
                  <c:v>3183</c:v>
                </c:pt>
                <c:pt idx="5897">
                  <c:v>3183</c:v>
                </c:pt>
                <c:pt idx="5898">
                  <c:v>3183</c:v>
                </c:pt>
                <c:pt idx="5899">
                  <c:v>3183</c:v>
                </c:pt>
                <c:pt idx="5900">
                  <c:v>3184</c:v>
                </c:pt>
                <c:pt idx="5901">
                  <c:v>3185</c:v>
                </c:pt>
                <c:pt idx="5902">
                  <c:v>3186</c:v>
                </c:pt>
                <c:pt idx="5903">
                  <c:v>3187</c:v>
                </c:pt>
                <c:pt idx="5904">
                  <c:v>3188</c:v>
                </c:pt>
                <c:pt idx="5905">
                  <c:v>3189</c:v>
                </c:pt>
                <c:pt idx="5906">
                  <c:v>3190</c:v>
                </c:pt>
                <c:pt idx="5907">
                  <c:v>3191</c:v>
                </c:pt>
                <c:pt idx="5908">
                  <c:v>3192</c:v>
                </c:pt>
                <c:pt idx="5909">
                  <c:v>3193</c:v>
                </c:pt>
                <c:pt idx="5910">
                  <c:v>3194</c:v>
                </c:pt>
                <c:pt idx="5911">
                  <c:v>3195</c:v>
                </c:pt>
                <c:pt idx="5912">
                  <c:v>3196</c:v>
                </c:pt>
                <c:pt idx="5913">
                  <c:v>3197</c:v>
                </c:pt>
                <c:pt idx="5914">
                  <c:v>3198</c:v>
                </c:pt>
                <c:pt idx="5915">
                  <c:v>3198</c:v>
                </c:pt>
                <c:pt idx="5916">
                  <c:v>3199</c:v>
                </c:pt>
                <c:pt idx="5917">
                  <c:v>3199</c:v>
                </c:pt>
                <c:pt idx="5918">
                  <c:v>3199</c:v>
                </c:pt>
                <c:pt idx="5919">
                  <c:v>3199</c:v>
                </c:pt>
                <c:pt idx="5920">
                  <c:v>3200</c:v>
                </c:pt>
                <c:pt idx="5921">
                  <c:v>3200</c:v>
                </c:pt>
                <c:pt idx="5922">
                  <c:v>3201</c:v>
                </c:pt>
                <c:pt idx="5923">
                  <c:v>3202</c:v>
                </c:pt>
                <c:pt idx="5924">
                  <c:v>3202</c:v>
                </c:pt>
                <c:pt idx="5925">
                  <c:v>3203</c:v>
                </c:pt>
                <c:pt idx="5926">
                  <c:v>3203</c:v>
                </c:pt>
                <c:pt idx="5927">
                  <c:v>3203</c:v>
                </c:pt>
                <c:pt idx="5928">
                  <c:v>3204</c:v>
                </c:pt>
                <c:pt idx="5929">
                  <c:v>3205</c:v>
                </c:pt>
                <c:pt idx="5930">
                  <c:v>3205</c:v>
                </c:pt>
                <c:pt idx="5931">
                  <c:v>3205</c:v>
                </c:pt>
                <c:pt idx="5932">
                  <c:v>3205</c:v>
                </c:pt>
                <c:pt idx="5933">
                  <c:v>3206</c:v>
                </c:pt>
                <c:pt idx="5934">
                  <c:v>3206</c:v>
                </c:pt>
                <c:pt idx="5935">
                  <c:v>3206</c:v>
                </c:pt>
                <c:pt idx="5936">
                  <c:v>3206</c:v>
                </c:pt>
                <c:pt idx="5937">
                  <c:v>3206</c:v>
                </c:pt>
                <c:pt idx="5938">
                  <c:v>3206</c:v>
                </c:pt>
                <c:pt idx="5939">
                  <c:v>3206</c:v>
                </c:pt>
                <c:pt idx="5940">
                  <c:v>3207</c:v>
                </c:pt>
                <c:pt idx="5941">
                  <c:v>3208</c:v>
                </c:pt>
                <c:pt idx="5942">
                  <c:v>3209</c:v>
                </c:pt>
                <c:pt idx="5943">
                  <c:v>3210</c:v>
                </c:pt>
                <c:pt idx="5944">
                  <c:v>3211</c:v>
                </c:pt>
                <c:pt idx="5945">
                  <c:v>3211</c:v>
                </c:pt>
                <c:pt idx="5946">
                  <c:v>3211</c:v>
                </c:pt>
                <c:pt idx="5947">
                  <c:v>3212</c:v>
                </c:pt>
                <c:pt idx="5948">
                  <c:v>3212</c:v>
                </c:pt>
                <c:pt idx="5949">
                  <c:v>3212</c:v>
                </c:pt>
                <c:pt idx="5950">
                  <c:v>3213</c:v>
                </c:pt>
                <c:pt idx="5951">
                  <c:v>3213</c:v>
                </c:pt>
                <c:pt idx="5952">
                  <c:v>3213</c:v>
                </c:pt>
                <c:pt idx="5953">
                  <c:v>3213</c:v>
                </c:pt>
                <c:pt idx="5954">
                  <c:v>3214</c:v>
                </c:pt>
                <c:pt idx="5955">
                  <c:v>3215</c:v>
                </c:pt>
                <c:pt idx="5956">
                  <c:v>3216</c:v>
                </c:pt>
                <c:pt idx="5957">
                  <c:v>3217</c:v>
                </c:pt>
                <c:pt idx="5958">
                  <c:v>3218</c:v>
                </c:pt>
                <c:pt idx="5959">
                  <c:v>3219</c:v>
                </c:pt>
                <c:pt idx="5960">
                  <c:v>3220</c:v>
                </c:pt>
                <c:pt idx="5961">
                  <c:v>3220</c:v>
                </c:pt>
                <c:pt idx="5962">
                  <c:v>3220</c:v>
                </c:pt>
                <c:pt idx="5963">
                  <c:v>3220</c:v>
                </c:pt>
                <c:pt idx="5964">
                  <c:v>3221</c:v>
                </c:pt>
                <c:pt idx="5965">
                  <c:v>3221</c:v>
                </c:pt>
                <c:pt idx="5966">
                  <c:v>3221</c:v>
                </c:pt>
                <c:pt idx="5967">
                  <c:v>3221</c:v>
                </c:pt>
                <c:pt idx="5968">
                  <c:v>3221</c:v>
                </c:pt>
                <c:pt idx="5969">
                  <c:v>3221</c:v>
                </c:pt>
                <c:pt idx="5970">
                  <c:v>3222</c:v>
                </c:pt>
                <c:pt idx="5971">
                  <c:v>3222</c:v>
                </c:pt>
                <c:pt idx="5972">
                  <c:v>3222</c:v>
                </c:pt>
                <c:pt idx="5973">
                  <c:v>3223</c:v>
                </c:pt>
                <c:pt idx="5974">
                  <c:v>3224</c:v>
                </c:pt>
                <c:pt idx="5975">
                  <c:v>3225</c:v>
                </c:pt>
                <c:pt idx="5976">
                  <c:v>3226</c:v>
                </c:pt>
                <c:pt idx="5977">
                  <c:v>3226</c:v>
                </c:pt>
                <c:pt idx="5978">
                  <c:v>3226</c:v>
                </c:pt>
                <c:pt idx="5979">
                  <c:v>3226</c:v>
                </c:pt>
                <c:pt idx="5980">
                  <c:v>3227</c:v>
                </c:pt>
                <c:pt idx="5981">
                  <c:v>3228</c:v>
                </c:pt>
                <c:pt idx="5982">
                  <c:v>3228</c:v>
                </c:pt>
                <c:pt idx="5983">
                  <c:v>3229</c:v>
                </c:pt>
                <c:pt idx="5984">
                  <c:v>3229</c:v>
                </c:pt>
                <c:pt idx="5985">
                  <c:v>3230</c:v>
                </c:pt>
                <c:pt idx="5986">
                  <c:v>3230</c:v>
                </c:pt>
                <c:pt idx="5987">
                  <c:v>3230</c:v>
                </c:pt>
                <c:pt idx="5988">
                  <c:v>3230</c:v>
                </c:pt>
                <c:pt idx="5989">
                  <c:v>3230</c:v>
                </c:pt>
                <c:pt idx="5990">
                  <c:v>3230</c:v>
                </c:pt>
                <c:pt idx="5991">
                  <c:v>3230</c:v>
                </c:pt>
                <c:pt idx="5992">
                  <c:v>3230</c:v>
                </c:pt>
                <c:pt idx="5993">
                  <c:v>3231</c:v>
                </c:pt>
                <c:pt idx="5994">
                  <c:v>3231</c:v>
                </c:pt>
                <c:pt idx="5995">
                  <c:v>3231</c:v>
                </c:pt>
                <c:pt idx="5996">
                  <c:v>3231</c:v>
                </c:pt>
                <c:pt idx="5997">
                  <c:v>3232</c:v>
                </c:pt>
                <c:pt idx="5998">
                  <c:v>3232</c:v>
                </c:pt>
                <c:pt idx="5999">
                  <c:v>3232</c:v>
                </c:pt>
                <c:pt idx="6000">
                  <c:v>3233</c:v>
                </c:pt>
                <c:pt idx="6001">
                  <c:v>3233</c:v>
                </c:pt>
                <c:pt idx="6002">
                  <c:v>3233</c:v>
                </c:pt>
                <c:pt idx="6003">
                  <c:v>3233</c:v>
                </c:pt>
                <c:pt idx="6004">
                  <c:v>3234</c:v>
                </c:pt>
                <c:pt idx="6005">
                  <c:v>3234</c:v>
                </c:pt>
                <c:pt idx="6006">
                  <c:v>3235</c:v>
                </c:pt>
                <c:pt idx="6007">
                  <c:v>3236</c:v>
                </c:pt>
                <c:pt idx="6008">
                  <c:v>3236</c:v>
                </c:pt>
                <c:pt idx="6009">
                  <c:v>3236</c:v>
                </c:pt>
                <c:pt idx="6010">
                  <c:v>3237</c:v>
                </c:pt>
                <c:pt idx="6011">
                  <c:v>3238</c:v>
                </c:pt>
                <c:pt idx="6012">
                  <c:v>3238</c:v>
                </c:pt>
                <c:pt idx="6013">
                  <c:v>3238</c:v>
                </c:pt>
                <c:pt idx="6014">
                  <c:v>3238</c:v>
                </c:pt>
                <c:pt idx="6015">
                  <c:v>3238</c:v>
                </c:pt>
                <c:pt idx="6016">
                  <c:v>3238</c:v>
                </c:pt>
                <c:pt idx="6017">
                  <c:v>3238</c:v>
                </c:pt>
                <c:pt idx="6018">
                  <c:v>3239</c:v>
                </c:pt>
                <c:pt idx="6019">
                  <c:v>3240</c:v>
                </c:pt>
                <c:pt idx="6020">
                  <c:v>3240</c:v>
                </c:pt>
                <c:pt idx="6021">
                  <c:v>3241</c:v>
                </c:pt>
                <c:pt idx="6022">
                  <c:v>3241</c:v>
                </c:pt>
                <c:pt idx="6023">
                  <c:v>3241</c:v>
                </c:pt>
                <c:pt idx="6024">
                  <c:v>3242</c:v>
                </c:pt>
                <c:pt idx="6025">
                  <c:v>3243</c:v>
                </c:pt>
                <c:pt idx="6026">
                  <c:v>3243</c:v>
                </c:pt>
                <c:pt idx="6027">
                  <c:v>3244</c:v>
                </c:pt>
                <c:pt idx="6028">
                  <c:v>3244</c:v>
                </c:pt>
                <c:pt idx="6029">
                  <c:v>3244</c:v>
                </c:pt>
                <c:pt idx="6030">
                  <c:v>3244</c:v>
                </c:pt>
                <c:pt idx="6031">
                  <c:v>3244</c:v>
                </c:pt>
                <c:pt idx="6032">
                  <c:v>3245</c:v>
                </c:pt>
                <c:pt idx="6033">
                  <c:v>3245</c:v>
                </c:pt>
                <c:pt idx="6034">
                  <c:v>3245</c:v>
                </c:pt>
                <c:pt idx="6035">
                  <c:v>3246</c:v>
                </c:pt>
                <c:pt idx="6036">
                  <c:v>3246</c:v>
                </c:pt>
                <c:pt idx="6037">
                  <c:v>3247</c:v>
                </c:pt>
                <c:pt idx="6038">
                  <c:v>3248</c:v>
                </c:pt>
                <c:pt idx="6039">
                  <c:v>3248</c:v>
                </c:pt>
                <c:pt idx="6040">
                  <c:v>3249</c:v>
                </c:pt>
                <c:pt idx="6041">
                  <c:v>3250</c:v>
                </c:pt>
                <c:pt idx="6042">
                  <c:v>3251</c:v>
                </c:pt>
                <c:pt idx="6043">
                  <c:v>3252</c:v>
                </c:pt>
                <c:pt idx="6044">
                  <c:v>3253</c:v>
                </c:pt>
                <c:pt idx="6045">
                  <c:v>3254</c:v>
                </c:pt>
                <c:pt idx="6046">
                  <c:v>3255</c:v>
                </c:pt>
                <c:pt idx="6047">
                  <c:v>3256</c:v>
                </c:pt>
                <c:pt idx="6048">
                  <c:v>3257</c:v>
                </c:pt>
                <c:pt idx="6049">
                  <c:v>3257</c:v>
                </c:pt>
                <c:pt idx="6050">
                  <c:v>3257</c:v>
                </c:pt>
                <c:pt idx="6051">
                  <c:v>3257</c:v>
                </c:pt>
                <c:pt idx="6052">
                  <c:v>3257</c:v>
                </c:pt>
                <c:pt idx="6053">
                  <c:v>3258</c:v>
                </c:pt>
                <c:pt idx="6054">
                  <c:v>3259</c:v>
                </c:pt>
                <c:pt idx="6055">
                  <c:v>3259</c:v>
                </c:pt>
                <c:pt idx="6056">
                  <c:v>3260</c:v>
                </c:pt>
                <c:pt idx="6057">
                  <c:v>3260</c:v>
                </c:pt>
                <c:pt idx="6058">
                  <c:v>3261</c:v>
                </c:pt>
                <c:pt idx="6059">
                  <c:v>3262</c:v>
                </c:pt>
                <c:pt idx="6060">
                  <c:v>3262</c:v>
                </c:pt>
                <c:pt idx="6061">
                  <c:v>3263</c:v>
                </c:pt>
                <c:pt idx="6062">
                  <c:v>3264</c:v>
                </c:pt>
                <c:pt idx="6063">
                  <c:v>3265</c:v>
                </c:pt>
                <c:pt idx="6064">
                  <c:v>3266</c:v>
                </c:pt>
                <c:pt idx="6065">
                  <c:v>3267</c:v>
                </c:pt>
                <c:pt idx="6066">
                  <c:v>3267</c:v>
                </c:pt>
                <c:pt idx="6067">
                  <c:v>3267</c:v>
                </c:pt>
                <c:pt idx="6068">
                  <c:v>3268</c:v>
                </c:pt>
                <c:pt idx="6069">
                  <c:v>3269</c:v>
                </c:pt>
                <c:pt idx="6070">
                  <c:v>3269</c:v>
                </c:pt>
                <c:pt idx="6071">
                  <c:v>3270</c:v>
                </c:pt>
                <c:pt idx="6072">
                  <c:v>3270</c:v>
                </c:pt>
                <c:pt idx="6073">
                  <c:v>3270</c:v>
                </c:pt>
                <c:pt idx="6074">
                  <c:v>3270</c:v>
                </c:pt>
                <c:pt idx="6075">
                  <c:v>3270</c:v>
                </c:pt>
                <c:pt idx="6076">
                  <c:v>3270</c:v>
                </c:pt>
                <c:pt idx="6077">
                  <c:v>3271</c:v>
                </c:pt>
                <c:pt idx="6078">
                  <c:v>3272</c:v>
                </c:pt>
                <c:pt idx="6079">
                  <c:v>3272</c:v>
                </c:pt>
                <c:pt idx="6080">
                  <c:v>3272</c:v>
                </c:pt>
                <c:pt idx="6081">
                  <c:v>3272</c:v>
                </c:pt>
                <c:pt idx="6082">
                  <c:v>3273</c:v>
                </c:pt>
                <c:pt idx="6083">
                  <c:v>3274</c:v>
                </c:pt>
                <c:pt idx="6084">
                  <c:v>3275</c:v>
                </c:pt>
                <c:pt idx="6085">
                  <c:v>3275</c:v>
                </c:pt>
                <c:pt idx="6086">
                  <c:v>3275</c:v>
                </c:pt>
                <c:pt idx="6087">
                  <c:v>3275</c:v>
                </c:pt>
                <c:pt idx="6088">
                  <c:v>3275</c:v>
                </c:pt>
                <c:pt idx="6089">
                  <c:v>3276</c:v>
                </c:pt>
                <c:pt idx="6090">
                  <c:v>3277</c:v>
                </c:pt>
                <c:pt idx="6091">
                  <c:v>3278</c:v>
                </c:pt>
                <c:pt idx="6092">
                  <c:v>3279</c:v>
                </c:pt>
                <c:pt idx="6093">
                  <c:v>3280</c:v>
                </c:pt>
                <c:pt idx="6094">
                  <c:v>3281</c:v>
                </c:pt>
                <c:pt idx="6095">
                  <c:v>3282</c:v>
                </c:pt>
                <c:pt idx="6096">
                  <c:v>3282</c:v>
                </c:pt>
                <c:pt idx="6097">
                  <c:v>3283</c:v>
                </c:pt>
                <c:pt idx="6098">
                  <c:v>3284</c:v>
                </c:pt>
                <c:pt idx="6099">
                  <c:v>3285</c:v>
                </c:pt>
                <c:pt idx="6100">
                  <c:v>3286</c:v>
                </c:pt>
                <c:pt idx="6101">
                  <c:v>3286</c:v>
                </c:pt>
                <c:pt idx="6102">
                  <c:v>3286</c:v>
                </c:pt>
                <c:pt idx="6103">
                  <c:v>3286</c:v>
                </c:pt>
                <c:pt idx="6104">
                  <c:v>3286</c:v>
                </c:pt>
                <c:pt idx="6105">
                  <c:v>3286</c:v>
                </c:pt>
                <c:pt idx="6106">
                  <c:v>3287</c:v>
                </c:pt>
                <c:pt idx="6107">
                  <c:v>3288</c:v>
                </c:pt>
                <c:pt idx="6108">
                  <c:v>3288</c:v>
                </c:pt>
                <c:pt idx="6109">
                  <c:v>3288</c:v>
                </c:pt>
                <c:pt idx="6110">
                  <c:v>3288</c:v>
                </c:pt>
                <c:pt idx="6111">
                  <c:v>3289</c:v>
                </c:pt>
                <c:pt idx="6112">
                  <c:v>3289</c:v>
                </c:pt>
                <c:pt idx="6113">
                  <c:v>3289</c:v>
                </c:pt>
                <c:pt idx="6114">
                  <c:v>3290</c:v>
                </c:pt>
                <c:pt idx="6115">
                  <c:v>3291</c:v>
                </c:pt>
                <c:pt idx="6116">
                  <c:v>3292</c:v>
                </c:pt>
                <c:pt idx="6117">
                  <c:v>3293</c:v>
                </c:pt>
                <c:pt idx="6118">
                  <c:v>3293</c:v>
                </c:pt>
                <c:pt idx="6119">
                  <c:v>3293</c:v>
                </c:pt>
                <c:pt idx="6120">
                  <c:v>3293</c:v>
                </c:pt>
                <c:pt idx="6121">
                  <c:v>3293</c:v>
                </c:pt>
                <c:pt idx="6122">
                  <c:v>3293</c:v>
                </c:pt>
                <c:pt idx="6123">
                  <c:v>3293</c:v>
                </c:pt>
                <c:pt idx="6124">
                  <c:v>3294</c:v>
                </c:pt>
                <c:pt idx="6125">
                  <c:v>3294</c:v>
                </c:pt>
                <c:pt idx="6126">
                  <c:v>3295</c:v>
                </c:pt>
                <c:pt idx="6127">
                  <c:v>3295</c:v>
                </c:pt>
                <c:pt idx="6128">
                  <c:v>3295</c:v>
                </c:pt>
                <c:pt idx="6129">
                  <c:v>3295</c:v>
                </c:pt>
                <c:pt idx="6130">
                  <c:v>3295</c:v>
                </c:pt>
                <c:pt idx="6131">
                  <c:v>3295</c:v>
                </c:pt>
                <c:pt idx="6132">
                  <c:v>3296</c:v>
                </c:pt>
                <c:pt idx="6133">
                  <c:v>3296</c:v>
                </c:pt>
                <c:pt idx="6134">
                  <c:v>3296</c:v>
                </c:pt>
                <c:pt idx="6135">
                  <c:v>3296</c:v>
                </c:pt>
                <c:pt idx="6136">
                  <c:v>3296</c:v>
                </c:pt>
                <c:pt idx="6137">
                  <c:v>3296</c:v>
                </c:pt>
                <c:pt idx="6138">
                  <c:v>3296</c:v>
                </c:pt>
                <c:pt idx="6139">
                  <c:v>3296</c:v>
                </c:pt>
                <c:pt idx="6140">
                  <c:v>3296</c:v>
                </c:pt>
                <c:pt idx="6141">
                  <c:v>3296</c:v>
                </c:pt>
                <c:pt idx="6142">
                  <c:v>3296</c:v>
                </c:pt>
                <c:pt idx="6143">
                  <c:v>3297</c:v>
                </c:pt>
                <c:pt idx="6144">
                  <c:v>3297</c:v>
                </c:pt>
                <c:pt idx="6145">
                  <c:v>3297</c:v>
                </c:pt>
                <c:pt idx="6146">
                  <c:v>3298</c:v>
                </c:pt>
                <c:pt idx="6147">
                  <c:v>3299</c:v>
                </c:pt>
                <c:pt idx="6148">
                  <c:v>3300</c:v>
                </c:pt>
                <c:pt idx="6149">
                  <c:v>3301</c:v>
                </c:pt>
                <c:pt idx="6150">
                  <c:v>3302</c:v>
                </c:pt>
                <c:pt idx="6151">
                  <c:v>3302</c:v>
                </c:pt>
                <c:pt idx="6152">
                  <c:v>3302</c:v>
                </c:pt>
                <c:pt idx="6153">
                  <c:v>3302</c:v>
                </c:pt>
                <c:pt idx="6154">
                  <c:v>3302</c:v>
                </c:pt>
                <c:pt idx="6155">
                  <c:v>3302</c:v>
                </c:pt>
                <c:pt idx="6156">
                  <c:v>3302</c:v>
                </c:pt>
                <c:pt idx="6157">
                  <c:v>3302</c:v>
                </c:pt>
                <c:pt idx="6158">
                  <c:v>3303</c:v>
                </c:pt>
                <c:pt idx="6159">
                  <c:v>3304</c:v>
                </c:pt>
                <c:pt idx="6160">
                  <c:v>3305</c:v>
                </c:pt>
                <c:pt idx="6161">
                  <c:v>3306</c:v>
                </c:pt>
                <c:pt idx="6162">
                  <c:v>3307</c:v>
                </c:pt>
                <c:pt idx="6163">
                  <c:v>3308</c:v>
                </c:pt>
                <c:pt idx="6164">
                  <c:v>3309</c:v>
                </c:pt>
                <c:pt idx="6165">
                  <c:v>3310</c:v>
                </c:pt>
                <c:pt idx="6166">
                  <c:v>3311</c:v>
                </c:pt>
                <c:pt idx="6167">
                  <c:v>3312</c:v>
                </c:pt>
                <c:pt idx="6168">
                  <c:v>3313</c:v>
                </c:pt>
                <c:pt idx="6169">
                  <c:v>3314</c:v>
                </c:pt>
                <c:pt idx="6170">
                  <c:v>3315</c:v>
                </c:pt>
                <c:pt idx="6171">
                  <c:v>3316</c:v>
                </c:pt>
                <c:pt idx="6172">
                  <c:v>3317</c:v>
                </c:pt>
                <c:pt idx="6173">
                  <c:v>3318</c:v>
                </c:pt>
                <c:pt idx="6174">
                  <c:v>3319</c:v>
                </c:pt>
                <c:pt idx="6175">
                  <c:v>3319</c:v>
                </c:pt>
                <c:pt idx="6176">
                  <c:v>3320</c:v>
                </c:pt>
                <c:pt idx="6177">
                  <c:v>3321</c:v>
                </c:pt>
                <c:pt idx="6178">
                  <c:v>3322</c:v>
                </c:pt>
                <c:pt idx="6179">
                  <c:v>3323</c:v>
                </c:pt>
                <c:pt idx="6180">
                  <c:v>3324</c:v>
                </c:pt>
                <c:pt idx="6181">
                  <c:v>3325</c:v>
                </c:pt>
                <c:pt idx="6182">
                  <c:v>3326</c:v>
                </c:pt>
                <c:pt idx="6183">
                  <c:v>3326</c:v>
                </c:pt>
                <c:pt idx="6184">
                  <c:v>3327</c:v>
                </c:pt>
                <c:pt idx="6185">
                  <c:v>3327</c:v>
                </c:pt>
                <c:pt idx="6186">
                  <c:v>3328</c:v>
                </c:pt>
                <c:pt idx="6187">
                  <c:v>3329</c:v>
                </c:pt>
                <c:pt idx="6188">
                  <c:v>3330</c:v>
                </c:pt>
                <c:pt idx="6189">
                  <c:v>3331</c:v>
                </c:pt>
                <c:pt idx="6190">
                  <c:v>3331</c:v>
                </c:pt>
                <c:pt idx="6191">
                  <c:v>3331</c:v>
                </c:pt>
                <c:pt idx="6192">
                  <c:v>3331</c:v>
                </c:pt>
                <c:pt idx="6193">
                  <c:v>3331</c:v>
                </c:pt>
                <c:pt idx="6194">
                  <c:v>3331</c:v>
                </c:pt>
                <c:pt idx="6195">
                  <c:v>3331</c:v>
                </c:pt>
                <c:pt idx="6196">
                  <c:v>3332</c:v>
                </c:pt>
                <c:pt idx="6197">
                  <c:v>3332</c:v>
                </c:pt>
                <c:pt idx="6198">
                  <c:v>3332</c:v>
                </c:pt>
                <c:pt idx="6199">
                  <c:v>3333</c:v>
                </c:pt>
                <c:pt idx="6200">
                  <c:v>3333</c:v>
                </c:pt>
                <c:pt idx="6201">
                  <c:v>3334</c:v>
                </c:pt>
                <c:pt idx="6202">
                  <c:v>3335</c:v>
                </c:pt>
                <c:pt idx="6203">
                  <c:v>3336</c:v>
                </c:pt>
                <c:pt idx="6204">
                  <c:v>3337</c:v>
                </c:pt>
                <c:pt idx="6205">
                  <c:v>3338</c:v>
                </c:pt>
                <c:pt idx="6206">
                  <c:v>3338</c:v>
                </c:pt>
                <c:pt idx="6207">
                  <c:v>3338</c:v>
                </c:pt>
                <c:pt idx="6208">
                  <c:v>3338</c:v>
                </c:pt>
                <c:pt idx="6209">
                  <c:v>3338</c:v>
                </c:pt>
                <c:pt idx="6210">
                  <c:v>3338</c:v>
                </c:pt>
                <c:pt idx="6211">
                  <c:v>3338</c:v>
                </c:pt>
                <c:pt idx="6212">
                  <c:v>3339</c:v>
                </c:pt>
                <c:pt idx="6213">
                  <c:v>3339</c:v>
                </c:pt>
                <c:pt idx="6214">
                  <c:v>3340</c:v>
                </c:pt>
                <c:pt idx="6215">
                  <c:v>3341</c:v>
                </c:pt>
                <c:pt idx="6216">
                  <c:v>3342</c:v>
                </c:pt>
                <c:pt idx="6217">
                  <c:v>3343</c:v>
                </c:pt>
                <c:pt idx="6218">
                  <c:v>3344</c:v>
                </c:pt>
                <c:pt idx="6219">
                  <c:v>3345</c:v>
                </c:pt>
                <c:pt idx="6220">
                  <c:v>3345</c:v>
                </c:pt>
                <c:pt idx="6221">
                  <c:v>3346</c:v>
                </c:pt>
                <c:pt idx="6222">
                  <c:v>3347</c:v>
                </c:pt>
                <c:pt idx="6223">
                  <c:v>3348</c:v>
                </c:pt>
                <c:pt idx="6224">
                  <c:v>3349</c:v>
                </c:pt>
                <c:pt idx="6225">
                  <c:v>3350</c:v>
                </c:pt>
                <c:pt idx="6226">
                  <c:v>3351</c:v>
                </c:pt>
                <c:pt idx="6227">
                  <c:v>3352</c:v>
                </c:pt>
                <c:pt idx="6228">
                  <c:v>3352</c:v>
                </c:pt>
                <c:pt idx="6229">
                  <c:v>3353</c:v>
                </c:pt>
                <c:pt idx="6230">
                  <c:v>3354</c:v>
                </c:pt>
                <c:pt idx="6231">
                  <c:v>3354</c:v>
                </c:pt>
                <c:pt idx="6232">
                  <c:v>3354</c:v>
                </c:pt>
                <c:pt idx="6233">
                  <c:v>3354</c:v>
                </c:pt>
                <c:pt idx="6234">
                  <c:v>3354</c:v>
                </c:pt>
                <c:pt idx="6235">
                  <c:v>3355</c:v>
                </c:pt>
                <c:pt idx="6236">
                  <c:v>3355</c:v>
                </c:pt>
                <c:pt idx="6237">
                  <c:v>3355</c:v>
                </c:pt>
                <c:pt idx="6238">
                  <c:v>3355</c:v>
                </c:pt>
                <c:pt idx="6239">
                  <c:v>3355</c:v>
                </c:pt>
                <c:pt idx="6240">
                  <c:v>3355</c:v>
                </c:pt>
                <c:pt idx="6241">
                  <c:v>3355</c:v>
                </c:pt>
                <c:pt idx="6242">
                  <c:v>3355</c:v>
                </c:pt>
                <c:pt idx="6243">
                  <c:v>3355</c:v>
                </c:pt>
                <c:pt idx="6244">
                  <c:v>3355</c:v>
                </c:pt>
                <c:pt idx="6245">
                  <c:v>3355</c:v>
                </c:pt>
                <c:pt idx="6246">
                  <c:v>3355</c:v>
                </c:pt>
                <c:pt idx="6247">
                  <c:v>3355</c:v>
                </c:pt>
                <c:pt idx="6248">
                  <c:v>3355</c:v>
                </c:pt>
                <c:pt idx="6249">
                  <c:v>3356</c:v>
                </c:pt>
                <c:pt idx="6250">
                  <c:v>3356</c:v>
                </c:pt>
                <c:pt idx="6251">
                  <c:v>3357</c:v>
                </c:pt>
                <c:pt idx="6252">
                  <c:v>3358</c:v>
                </c:pt>
                <c:pt idx="6253">
                  <c:v>3358</c:v>
                </c:pt>
                <c:pt idx="6254">
                  <c:v>3358</c:v>
                </c:pt>
                <c:pt idx="6255">
                  <c:v>3359</c:v>
                </c:pt>
                <c:pt idx="6256">
                  <c:v>3359</c:v>
                </c:pt>
                <c:pt idx="6257">
                  <c:v>3360</c:v>
                </c:pt>
                <c:pt idx="6258">
                  <c:v>3361</c:v>
                </c:pt>
                <c:pt idx="6259">
                  <c:v>3361</c:v>
                </c:pt>
                <c:pt idx="6260">
                  <c:v>3362</c:v>
                </c:pt>
                <c:pt idx="6261">
                  <c:v>3362</c:v>
                </c:pt>
                <c:pt idx="6262">
                  <c:v>3362</c:v>
                </c:pt>
                <c:pt idx="6263">
                  <c:v>3362</c:v>
                </c:pt>
                <c:pt idx="6264">
                  <c:v>3362</c:v>
                </c:pt>
                <c:pt idx="6265">
                  <c:v>3362</c:v>
                </c:pt>
                <c:pt idx="6266">
                  <c:v>3363</c:v>
                </c:pt>
                <c:pt idx="6267">
                  <c:v>3364</c:v>
                </c:pt>
                <c:pt idx="6268">
                  <c:v>3364</c:v>
                </c:pt>
                <c:pt idx="6269">
                  <c:v>3365</c:v>
                </c:pt>
                <c:pt idx="6270">
                  <c:v>3365</c:v>
                </c:pt>
                <c:pt idx="6271">
                  <c:v>3365</c:v>
                </c:pt>
                <c:pt idx="6272">
                  <c:v>3366</c:v>
                </c:pt>
                <c:pt idx="6273">
                  <c:v>3367</c:v>
                </c:pt>
                <c:pt idx="6274">
                  <c:v>3368</c:v>
                </c:pt>
                <c:pt idx="6275">
                  <c:v>3368</c:v>
                </c:pt>
                <c:pt idx="6276">
                  <c:v>3369</c:v>
                </c:pt>
                <c:pt idx="6277">
                  <c:v>3370</c:v>
                </c:pt>
                <c:pt idx="6278">
                  <c:v>3370</c:v>
                </c:pt>
                <c:pt idx="6279">
                  <c:v>3370</c:v>
                </c:pt>
                <c:pt idx="6280">
                  <c:v>3371</c:v>
                </c:pt>
                <c:pt idx="6281">
                  <c:v>3372</c:v>
                </c:pt>
                <c:pt idx="6282">
                  <c:v>3372</c:v>
                </c:pt>
                <c:pt idx="6283">
                  <c:v>3372</c:v>
                </c:pt>
                <c:pt idx="6284">
                  <c:v>3372</c:v>
                </c:pt>
                <c:pt idx="6285">
                  <c:v>3372</c:v>
                </c:pt>
                <c:pt idx="6286">
                  <c:v>3372</c:v>
                </c:pt>
                <c:pt idx="6287">
                  <c:v>3372</c:v>
                </c:pt>
                <c:pt idx="6288">
                  <c:v>3372</c:v>
                </c:pt>
                <c:pt idx="6289">
                  <c:v>3372</c:v>
                </c:pt>
                <c:pt idx="6290">
                  <c:v>3372</c:v>
                </c:pt>
                <c:pt idx="6291">
                  <c:v>3372</c:v>
                </c:pt>
                <c:pt idx="6292">
                  <c:v>3372</c:v>
                </c:pt>
                <c:pt idx="6293">
                  <c:v>3373</c:v>
                </c:pt>
                <c:pt idx="6294">
                  <c:v>3373</c:v>
                </c:pt>
                <c:pt idx="6295">
                  <c:v>3374</c:v>
                </c:pt>
                <c:pt idx="6296">
                  <c:v>3375</c:v>
                </c:pt>
                <c:pt idx="6297">
                  <c:v>3376</c:v>
                </c:pt>
                <c:pt idx="6298">
                  <c:v>3376</c:v>
                </c:pt>
                <c:pt idx="6299">
                  <c:v>3376</c:v>
                </c:pt>
                <c:pt idx="6300">
                  <c:v>3376</c:v>
                </c:pt>
                <c:pt idx="6301">
                  <c:v>3376</c:v>
                </c:pt>
                <c:pt idx="6302">
                  <c:v>3376</c:v>
                </c:pt>
                <c:pt idx="6303">
                  <c:v>3376</c:v>
                </c:pt>
                <c:pt idx="6304">
                  <c:v>3376</c:v>
                </c:pt>
                <c:pt idx="6305">
                  <c:v>3377</c:v>
                </c:pt>
                <c:pt idx="6306">
                  <c:v>3378</c:v>
                </c:pt>
                <c:pt idx="6307">
                  <c:v>3378</c:v>
                </c:pt>
                <c:pt idx="6308">
                  <c:v>3378</c:v>
                </c:pt>
                <c:pt idx="6309">
                  <c:v>3378</c:v>
                </c:pt>
                <c:pt idx="6310">
                  <c:v>3379</c:v>
                </c:pt>
                <c:pt idx="6311">
                  <c:v>3379</c:v>
                </c:pt>
                <c:pt idx="6312">
                  <c:v>3379</c:v>
                </c:pt>
                <c:pt idx="6313">
                  <c:v>3380</c:v>
                </c:pt>
                <c:pt idx="6314">
                  <c:v>3380</c:v>
                </c:pt>
                <c:pt idx="6315">
                  <c:v>3381</c:v>
                </c:pt>
                <c:pt idx="6316">
                  <c:v>3382</c:v>
                </c:pt>
                <c:pt idx="6317">
                  <c:v>3382</c:v>
                </c:pt>
                <c:pt idx="6318">
                  <c:v>3383</c:v>
                </c:pt>
                <c:pt idx="6319">
                  <c:v>3384</c:v>
                </c:pt>
                <c:pt idx="6320">
                  <c:v>3385</c:v>
                </c:pt>
                <c:pt idx="6321">
                  <c:v>3385</c:v>
                </c:pt>
                <c:pt idx="6322">
                  <c:v>3386</c:v>
                </c:pt>
                <c:pt idx="6323">
                  <c:v>3386</c:v>
                </c:pt>
                <c:pt idx="6324">
                  <c:v>3387</c:v>
                </c:pt>
                <c:pt idx="6325">
                  <c:v>3388</c:v>
                </c:pt>
                <c:pt idx="6326">
                  <c:v>3389</c:v>
                </c:pt>
                <c:pt idx="6327">
                  <c:v>3389</c:v>
                </c:pt>
                <c:pt idx="6328">
                  <c:v>3389</c:v>
                </c:pt>
                <c:pt idx="6329">
                  <c:v>3389</c:v>
                </c:pt>
                <c:pt idx="6330">
                  <c:v>3390</c:v>
                </c:pt>
                <c:pt idx="6331">
                  <c:v>3390</c:v>
                </c:pt>
                <c:pt idx="6332">
                  <c:v>3391</c:v>
                </c:pt>
                <c:pt idx="6333">
                  <c:v>3392</c:v>
                </c:pt>
                <c:pt idx="6334">
                  <c:v>3392</c:v>
                </c:pt>
                <c:pt idx="6335">
                  <c:v>3392</c:v>
                </c:pt>
                <c:pt idx="6336">
                  <c:v>3393</c:v>
                </c:pt>
                <c:pt idx="6337">
                  <c:v>3393</c:v>
                </c:pt>
                <c:pt idx="6338">
                  <c:v>3393</c:v>
                </c:pt>
                <c:pt idx="6339">
                  <c:v>3393</c:v>
                </c:pt>
                <c:pt idx="6340">
                  <c:v>3393</c:v>
                </c:pt>
                <c:pt idx="6341">
                  <c:v>3394</c:v>
                </c:pt>
                <c:pt idx="6342">
                  <c:v>3394</c:v>
                </c:pt>
                <c:pt idx="6343">
                  <c:v>3395</c:v>
                </c:pt>
                <c:pt idx="6344">
                  <c:v>3395</c:v>
                </c:pt>
                <c:pt idx="6345">
                  <c:v>3396</c:v>
                </c:pt>
                <c:pt idx="6346">
                  <c:v>3397</c:v>
                </c:pt>
                <c:pt idx="6347">
                  <c:v>3397</c:v>
                </c:pt>
                <c:pt idx="6348">
                  <c:v>3397</c:v>
                </c:pt>
                <c:pt idx="6349">
                  <c:v>3397</c:v>
                </c:pt>
                <c:pt idx="6350">
                  <c:v>3398</c:v>
                </c:pt>
                <c:pt idx="6351">
                  <c:v>3399</c:v>
                </c:pt>
                <c:pt idx="6352">
                  <c:v>3399</c:v>
                </c:pt>
                <c:pt idx="6353">
                  <c:v>3399</c:v>
                </c:pt>
                <c:pt idx="6354">
                  <c:v>3399</c:v>
                </c:pt>
                <c:pt idx="6355">
                  <c:v>3400</c:v>
                </c:pt>
                <c:pt idx="6356">
                  <c:v>3400</c:v>
                </c:pt>
                <c:pt idx="6357">
                  <c:v>3401</c:v>
                </c:pt>
                <c:pt idx="6358">
                  <c:v>3401</c:v>
                </c:pt>
                <c:pt idx="6359">
                  <c:v>3402</c:v>
                </c:pt>
                <c:pt idx="6360">
                  <c:v>3402</c:v>
                </c:pt>
                <c:pt idx="6361">
                  <c:v>3403</c:v>
                </c:pt>
                <c:pt idx="6362">
                  <c:v>3404</c:v>
                </c:pt>
                <c:pt idx="6363">
                  <c:v>3405</c:v>
                </c:pt>
                <c:pt idx="6364">
                  <c:v>3405</c:v>
                </c:pt>
                <c:pt idx="6365">
                  <c:v>3405</c:v>
                </c:pt>
                <c:pt idx="6366">
                  <c:v>3405</c:v>
                </c:pt>
                <c:pt idx="6367">
                  <c:v>3405</c:v>
                </c:pt>
                <c:pt idx="6368">
                  <c:v>3406</c:v>
                </c:pt>
                <c:pt idx="6369">
                  <c:v>3407</c:v>
                </c:pt>
                <c:pt idx="6370">
                  <c:v>3408</c:v>
                </c:pt>
                <c:pt idx="6371">
                  <c:v>3408</c:v>
                </c:pt>
                <c:pt idx="6372">
                  <c:v>3408</c:v>
                </c:pt>
                <c:pt idx="6373">
                  <c:v>3408</c:v>
                </c:pt>
                <c:pt idx="6374">
                  <c:v>3408</c:v>
                </c:pt>
                <c:pt idx="6375">
                  <c:v>3408</c:v>
                </c:pt>
                <c:pt idx="6376">
                  <c:v>3408</c:v>
                </c:pt>
                <c:pt idx="6377">
                  <c:v>3409</c:v>
                </c:pt>
                <c:pt idx="6378">
                  <c:v>3410</c:v>
                </c:pt>
                <c:pt idx="6379">
                  <c:v>3411</c:v>
                </c:pt>
                <c:pt idx="6380">
                  <c:v>3412</c:v>
                </c:pt>
                <c:pt idx="6381">
                  <c:v>3413</c:v>
                </c:pt>
                <c:pt idx="6382">
                  <c:v>3414</c:v>
                </c:pt>
                <c:pt idx="6383">
                  <c:v>3415</c:v>
                </c:pt>
                <c:pt idx="6384">
                  <c:v>3416</c:v>
                </c:pt>
                <c:pt idx="6385">
                  <c:v>3417</c:v>
                </c:pt>
                <c:pt idx="6386">
                  <c:v>3418</c:v>
                </c:pt>
                <c:pt idx="6387">
                  <c:v>3419</c:v>
                </c:pt>
                <c:pt idx="6388">
                  <c:v>3420</c:v>
                </c:pt>
                <c:pt idx="6389">
                  <c:v>3421</c:v>
                </c:pt>
                <c:pt idx="6390">
                  <c:v>3422</c:v>
                </c:pt>
                <c:pt idx="6391">
                  <c:v>3423</c:v>
                </c:pt>
                <c:pt idx="6392">
                  <c:v>3424</c:v>
                </c:pt>
                <c:pt idx="6393">
                  <c:v>3425</c:v>
                </c:pt>
                <c:pt idx="6394">
                  <c:v>3426</c:v>
                </c:pt>
                <c:pt idx="6395">
                  <c:v>3427</c:v>
                </c:pt>
                <c:pt idx="6396">
                  <c:v>3427</c:v>
                </c:pt>
                <c:pt idx="6397">
                  <c:v>3427</c:v>
                </c:pt>
                <c:pt idx="6398">
                  <c:v>3427</c:v>
                </c:pt>
                <c:pt idx="6399">
                  <c:v>3427</c:v>
                </c:pt>
                <c:pt idx="6400">
                  <c:v>3428</c:v>
                </c:pt>
                <c:pt idx="6401">
                  <c:v>3429</c:v>
                </c:pt>
                <c:pt idx="6402">
                  <c:v>3430</c:v>
                </c:pt>
                <c:pt idx="6403">
                  <c:v>3431</c:v>
                </c:pt>
                <c:pt idx="6404">
                  <c:v>3431</c:v>
                </c:pt>
                <c:pt idx="6405">
                  <c:v>3432</c:v>
                </c:pt>
                <c:pt idx="6406">
                  <c:v>3433</c:v>
                </c:pt>
                <c:pt idx="6407">
                  <c:v>3433</c:v>
                </c:pt>
                <c:pt idx="6408">
                  <c:v>3433</c:v>
                </c:pt>
                <c:pt idx="6409">
                  <c:v>3433</c:v>
                </c:pt>
                <c:pt idx="6410">
                  <c:v>3434</c:v>
                </c:pt>
                <c:pt idx="6411">
                  <c:v>3434</c:v>
                </c:pt>
                <c:pt idx="6412">
                  <c:v>3434</c:v>
                </c:pt>
                <c:pt idx="6413">
                  <c:v>3434</c:v>
                </c:pt>
                <c:pt idx="6414">
                  <c:v>3434</c:v>
                </c:pt>
                <c:pt idx="6415">
                  <c:v>3435</c:v>
                </c:pt>
                <c:pt idx="6416">
                  <c:v>3435</c:v>
                </c:pt>
                <c:pt idx="6417">
                  <c:v>3436</c:v>
                </c:pt>
                <c:pt idx="6418">
                  <c:v>3436</c:v>
                </c:pt>
                <c:pt idx="6419">
                  <c:v>3437</c:v>
                </c:pt>
                <c:pt idx="6420">
                  <c:v>3438</c:v>
                </c:pt>
                <c:pt idx="6421">
                  <c:v>3438</c:v>
                </c:pt>
                <c:pt idx="6422">
                  <c:v>3438</c:v>
                </c:pt>
                <c:pt idx="6423">
                  <c:v>3438</c:v>
                </c:pt>
                <c:pt idx="6424">
                  <c:v>3438</c:v>
                </c:pt>
                <c:pt idx="6425">
                  <c:v>3438</c:v>
                </c:pt>
                <c:pt idx="6426">
                  <c:v>3438</c:v>
                </c:pt>
                <c:pt idx="6427">
                  <c:v>3438</c:v>
                </c:pt>
                <c:pt idx="6428">
                  <c:v>3438</c:v>
                </c:pt>
                <c:pt idx="6429">
                  <c:v>3438</c:v>
                </c:pt>
                <c:pt idx="6430">
                  <c:v>3438</c:v>
                </c:pt>
                <c:pt idx="6431">
                  <c:v>3438</c:v>
                </c:pt>
                <c:pt idx="6432">
                  <c:v>3438</c:v>
                </c:pt>
                <c:pt idx="6433">
                  <c:v>3439</c:v>
                </c:pt>
                <c:pt idx="6434">
                  <c:v>3439</c:v>
                </c:pt>
                <c:pt idx="6435">
                  <c:v>3439</c:v>
                </c:pt>
                <c:pt idx="6436">
                  <c:v>3439</c:v>
                </c:pt>
                <c:pt idx="6437">
                  <c:v>3439</c:v>
                </c:pt>
                <c:pt idx="6438">
                  <c:v>3439</c:v>
                </c:pt>
                <c:pt idx="6439">
                  <c:v>3439</c:v>
                </c:pt>
                <c:pt idx="6440">
                  <c:v>3440</c:v>
                </c:pt>
                <c:pt idx="6441">
                  <c:v>3440</c:v>
                </c:pt>
                <c:pt idx="6442">
                  <c:v>3440</c:v>
                </c:pt>
                <c:pt idx="6443">
                  <c:v>3440</c:v>
                </c:pt>
                <c:pt idx="6444">
                  <c:v>3440</c:v>
                </c:pt>
                <c:pt idx="6445">
                  <c:v>3440</c:v>
                </c:pt>
                <c:pt idx="6446">
                  <c:v>3440</c:v>
                </c:pt>
                <c:pt idx="6447">
                  <c:v>3440</c:v>
                </c:pt>
                <c:pt idx="6448">
                  <c:v>3440</c:v>
                </c:pt>
                <c:pt idx="6449">
                  <c:v>3441</c:v>
                </c:pt>
                <c:pt idx="6450">
                  <c:v>3442</c:v>
                </c:pt>
                <c:pt idx="6451">
                  <c:v>3442</c:v>
                </c:pt>
                <c:pt idx="6452">
                  <c:v>3442</c:v>
                </c:pt>
                <c:pt idx="6453">
                  <c:v>3443</c:v>
                </c:pt>
                <c:pt idx="6454">
                  <c:v>3443</c:v>
                </c:pt>
                <c:pt idx="6455">
                  <c:v>3443</c:v>
                </c:pt>
                <c:pt idx="6456">
                  <c:v>3444</c:v>
                </c:pt>
                <c:pt idx="6457">
                  <c:v>3445</c:v>
                </c:pt>
                <c:pt idx="6458">
                  <c:v>3445</c:v>
                </c:pt>
                <c:pt idx="6459">
                  <c:v>3445</c:v>
                </c:pt>
                <c:pt idx="6460">
                  <c:v>3446</c:v>
                </c:pt>
                <c:pt idx="6461">
                  <c:v>3447</c:v>
                </c:pt>
                <c:pt idx="6462">
                  <c:v>3447</c:v>
                </c:pt>
                <c:pt idx="6463">
                  <c:v>3448</c:v>
                </c:pt>
                <c:pt idx="6464">
                  <c:v>3449</c:v>
                </c:pt>
                <c:pt idx="6465">
                  <c:v>3450</c:v>
                </c:pt>
                <c:pt idx="6466">
                  <c:v>3450</c:v>
                </c:pt>
                <c:pt idx="6467">
                  <c:v>3450</c:v>
                </c:pt>
                <c:pt idx="6468">
                  <c:v>3450</c:v>
                </c:pt>
                <c:pt idx="6469">
                  <c:v>3450</c:v>
                </c:pt>
                <c:pt idx="6470">
                  <c:v>3451</c:v>
                </c:pt>
                <c:pt idx="6471">
                  <c:v>3451</c:v>
                </c:pt>
                <c:pt idx="6472">
                  <c:v>3452</c:v>
                </c:pt>
                <c:pt idx="6473">
                  <c:v>3453</c:v>
                </c:pt>
                <c:pt idx="6474">
                  <c:v>3454</c:v>
                </c:pt>
                <c:pt idx="6475">
                  <c:v>3454</c:v>
                </c:pt>
                <c:pt idx="6476">
                  <c:v>3454</c:v>
                </c:pt>
                <c:pt idx="6477">
                  <c:v>3455</c:v>
                </c:pt>
                <c:pt idx="6478">
                  <c:v>3455</c:v>
                </c:pt>
                <c:pt idx="6479">
                  <c:v>3455</c:v>
                </c:pt>
                <c:pt idx="6480">
                  <c:v>3455</c:v>
                </c:pt>
                <c:pt idx="6481">
                  <c:v>3455</c:v>
                </c:pt>
                <c:pt idx="6482">
                  <c:v>3455</c:v>
                </c:pt>
                <c:pt idx="6483">
                  <c:v>3455</c:v>
                </c:pt>
                <c:pt idx="6484">
                  <c:v>3455</c:v>
                </c:pt>
                <c:pt idx="6485">
                  <c:v>3455</c:v>
                </c:pt>
                <c:pt idx="6486">
                  <c:v>3455</c:v>
                </c:pt>
                <c:pt idx="6487">
                  <c:v>3456</c:v>
                </c:pt>
                <c:pt idx="6488">
                  <c:v>3456</c:v>
                </c:pt>
                <c:pt idx="6489">
                  <c:v>3456</c:v>
                </c:pt>
                <c:pt idx="6490">
                  <c:v>3457</c:v>
                </c:pt>
                <c:pt idx="6491">
                  <c:v>3457</c:v>
                </c:pt>
                <c:pt idx="6492">
                  <c:v>3457</c:v>
                </c:pt>
                <c:pt idx="6493">
                  <c:v>3458</c:v>
                </c:pt>
                <c:pt idx="6494">
                  <c:v>3459</c:v>
                </c:pt>
                <c:pt idx="6495">
                  <c:v>3460</c:v>
                </c:pt>
                <c:pt idx="6496">
                  <c:v>3461</c:v>
                </c:pt>
                <c:pt idx="6497">
                  <c:v>3462</c:v>
                </c:pt>
                <c:pt idx="6498">
                  <c:v>3463</c:v>
                </c:pt>
                <c:pt idx="6499">
                  <c:v>3463</c:v>
                </c:pt>
                <c:pt idx="6500">
                  <c:v>3463</c:v>
                </c:pt>
                <c:pt idx="6501">
                  <c:v>3464</c:v>
                </c:pt>
                <c:pt idx="6502">
                  <c:v>3465</c:v>
                </c:pt>
                <c:pt idx="6503">
                  <c:v>3465</c:v>
                </c:pt>
                <c:pt idx="6504">
                  <c:v>3466</c:v>
                </c:pt>
                <c:pt idx="6505">
                  <c:v>3466</c:v>
                </c:pt>
                <c:pt idx="6506">
                  <c:v>3467</c:v>
                </c:pt>
                <c:pt idx="6507">
                  <c:v>3468</c:v>
                </c:pt>
                <c:pt idx="6508">
                  <c:v>3469</c:v>
                </c:pt>
                <c:pt idx="6509">
                  <c:v>3470</c:v>
                </c:pt>
                <c:pt idx="6510">
                  <c:v>3470</c:v>
                </c:pt>
                <c:pt idx="6511">
                  <c:v>3471</c:v>
                </c:pt>
                <c:pt idx="6512">
                  <c:v>3472</c:v>
                </c:pt>
                <c:pt idx="6513">
                  <c:v>3473</c:v>
                </c:pt>
                <c:pt idx="6514">
                  <c:v>3473</c:v>
                </c:pt>
                <c:pt idx="6515">
                  <c:v>3473</c:v>
                </c:pt>
                <c:pt idx="6516">
                  <c:v>3473</c:v>
                </c:pt>
                <c:pt idx="6517">
                  <c:v>3474</c:v>
                </c:pt>
                <c:pt idx="6518">
                  <c:v>3475</c:v>
                </c:pt>
                <c:pt idx="6519">
                  <c:v>3475</c:v>
                </c:pt>
                <c:pt idx="6520">
                  <c:v>3475</c:v>
                </c:pt>
                <c:pt idx="6521">
                  <c:v>3476</c:v>
                </c:pt>
                <c:pt idx="6522">
                  <c:v>3476</c:v>
                </c:pt>
                <c:pt idx="6523">
                  <c:v>3476</c:v>
                </c:pt>
                <c:pt idx="6524">
                  <c:v>3477</c:v>
                </c:pt>
                <c:pt idx="6525">
                  <c:v>3477</c:v>
                </c:pt>
                <c:pt idx="6526">
                  <c:v>3478</c:v>
                </c:pt>
                <c:pt idx="6527">
                  <c:v>3479</c:v>
                </c:pt>
                <c:pt idx="6528">
                  <c:v>3479</c:v>
                </c:pt>
                <c:pt idx="6529">
                  <c:v>3479</c:v>
                </c:pt>
                <c:pt idx="6530">
                  <c:v>3479</c:v>
                </c:pt>
                <c:pt idx="6531">
                  <c:v>3479</c:v>
                </c:pt>
                <c:pt idx="6532">
                  <c:v>3480</c:v>
                </c:pt>
                <c:pt idx="6533">
                  <c:v>3480</c:v>
                </c:pt>
                <c:pt idx="6534">
                  <c:v>3481</c:v>
                </c:pt>
                <c:pt idx="6535">
                  <c:v>3481</c:v>
                </c:pt>
                <c:pt idx="6536">
                  <c:v>3481</c:v>
                </c:pt>
                <c:pt idx="6537">
                  <c:v>3481</c:v>
                </c:pt>
                <c:pt idx="6538">
                  <c:v>3481</c:v>
                </c:pt>
                <c:pt idx="6539">
                  <c:v>3482</c:v>
                </c:pt>
                <c:pt idx="6540">
                  <c:v>3483</c:v>
                </c:pt>
                <c:pt idx="6541">
                  <c:v>3484</c:v>
                </c:pt>
                <c:pt idx="6542">
                  <c:v>3485</c:v>
                </c:pt>
                <c:pt idx="6543">
                  <c:v>3485</c:v>
                </c:pt>
                <c:pt idx="6544">
                  <c:v>3485</c:v>
                </c:pt>
                <c:pt idx="6545">
                  <c:v>3486</c:v>
                </c:pt>
                <c:pt idx="6546">
                  <c:v>3486</c:v>
                </c:pt>
                <c:pt idx="6547">
                  <c:v>3487</c:v>
                </c:pt>
                <c:pt idx="6548">
                  <c:v>3487</c:v>
                </c:pt>
                <c:pt idx="6549">
                  <c:v>3488</c:v>
                </c:pt>
                <c:pt idx="6550">
                  <c:v>3488</c:v>
                </c:pt>
                <c:pt idx="6551">
                  <c:v>3489</c:v>
                </c:pt>
                <c:pt idx="6552">
                  <c:v>3490</c:v>
                </c:pt>
                <c:pt idx="6553">
                  <c:v>3491</c:v>
                </c:pt>
                <c:pt idx="6554">
                  <c:v>3492</c:v>
                </c:pt>
                <c:pt idx="6555">
                  <c:v>3493</c:v>
                </c:pt>
                <c:pt idx="6556">
                  <c:v>3494</c:v>
                </c:pt>
                <c:pt idx="6557">
                  <c:v>3495</c:v>
                </c:pt>
                <c:pt idx="6558">
                  <c:v>3495</c:v>
                </c:pt>
                <c:pt idx="6559">
                  <c:v>3495</c:v>
                </c:pt>
                <c:pt idx="6560">
                  <c:v>3495</c:v>
                </c:pt>
                <c:pt idx="6561">
                  <c:v>3495</c:v>
                </c:pt>
                <c:pt idx="6562">
                  <c:v>3496</c:v>
                </c:pt>
                <c:pt idx="6563">
                  <c:v>3497</c:v>
                </c:pt>
                <c:pt idx="6564">
                  <c:v>3498</c:v>
                </c:pt>
                <c:pt idx="6565">
                  <c:v>3499</c:v>
                </c:pt>
                <c:pt idx="6566">
                  <c:v>3499</c:v>
                </c:pt>
                <c:pt idx="6567">
                  <c:v>3500</c:v>
                </c:pt>
                <c:pt idx="6568">
                  <c:v>3501</c:v>
                </c:pt>
                <c:pt idx="6569">
                  <c:v>3501</c:v>
                </c:pt>
                <c:pt idx="6570">
                  <c:v>3502</c:v>
                </c:pt>
                <c:pt idx="6571">
                  <c:v>3503</c:v>
                </c:pt>
                <c:pt idx="6572">
                  <c:v>3504</c:v>
                </c:pt>
                <c:pt idx="6573">
                  <c:v>3505</c:v>
                </c:pt>
                <c:pt idx="6574">
                  <c:v>3506</c:v>
                </c:pt>
                <c:pt idx="6575">
                  <c:v>3507</c:v>
                </c:pt>
                <c:pt idx="6576">
                  <c:v>3508</c:v>
                </c:pt>
                <c:pt idx="6577">
                  <c:v>3508</c:v>
                </c:pt>
                <c:pt idx="6578">
                  <c:v>3509</c:v>
                </c:pt>
                <c:pt idx="6579">
                  <c:v>3510</c:v>
                </c:pt>
                <c:pt idx="6580">
                  <c:v>3511</c:v>
                </c:pt>
                <c:pt idx="6581">
                  <c:v>3512</c:v>
                </c:pt>
                <c:pt idx="6582">
                  <c:v>3513</c:v>
                </c:pt>
                <c:pt idx="6583">
                  <c:v>3514</c:v>
                </c:pt>
                <c:pt idx="6584">
                  <c:v>3515</c:v>
                </c:pt>
                <c:pt idx="6585">
                  <c:v>3516</c:v>
                </c:pt>
                <c:pt idx="6586">
                  <c:v>3516</c:v>
                </c:pt>
                <c:pt idx="6587">
                  <c:v>3517</c:v>
                </c:pt>
                <c:pt idx="6588">
                  <c:v>3518</c:v>
                </c:pt>
                <c:pt idx="6589">
                  <c:v>3519</c:v>
                </c:pt>
                <c:pt idx="6590">
                  <c:v>3520</c:v>
                </c:pt>
                <c:pt idx="6591">
                  <c:v>3521</c:v>
                </c:pt>
                <c:pt idx="6592">
                  <c:v>3522</c:v>
                </c:pt>
                <c:pt idx="6593">
                  <c:v>3523</c:v>
                </c:pt>
                <c:pt idx="6594">
                  <c:v>3524</c:v>
                </c:pt>
                <c:pt idx="6595">
                  <c:v>3525</c:v>
                </c:pt>
                <c:pt idx="6596">
                  <c:v>3526</c:v>
                </c:pt>
                <c:pt idx="6597">
                  <c:v>3527</c:v>
                </c:pt>
                <c:pt idx="6598">
                  <c:v>3527</c:v>
                </c:pt>
                <c:pt idx="6599">
                  <c:v>3528</c:v>
                </c:pt>
                <c:pt idx="6600">
                  <c:v>3529</c:v>
                </c:pt>
                <c:pt idx="6601">
                  <c:v>3530</c:v>
                </c:pt>
                <c:pt idx="6602">
                  <c:v>3531</c:v>
                </c:pt>
                <c:pt idx="6603">
                  <c:v>3531</c:v>
                </c:pt>
                <c:pt idx="6604">
                  <c:v>3532</c:v>
                </c:pt>
                <c:pt idx="6605">
                  <c:v>3533</c:v>
                </c:pt>
                <c:pt idx="6606">
                  <c:v>3533</c:v>
                </c:pt>
                <c:pt idx="6607">
                  <c:v>3534</c:v>
                </c:pt>
                <c:pt idx="6608">
                  <c:v>3534</c:v>
                </c:pt>
                <c:pt idx="6609">
                  <c:v>3535</c:v>
                </c:pt>
                <c:pt idx="6610">
                  <c:v>3536</c:v>
                </c:pt>
                <c:pt idx="6611">
                  <c:v>3537</c:v>
                </c:pt>
                <c:pt idx="6612">
                  <c:v>3538</c:v>
                </c:pt>
                <c:pt idx="6613">
                  <c:v>3538</c:v>
                </c:pt>
                <c:pt idx="6614">
                  <c:v>3538</c:v>
                </c:pt>
                <c:pt idx="6615">
                  <c:v>3538</c:v>
                </c:pt>
                <c:pt idx="6616">
                  <c:v>3539</c:v>
                </c:pt>
                <c:pt idx="6617">
                  <c:v>3540</c:v>
                </c:pt>
                <c:pt idx="6618">
                  <c:v>3540</c:v>
                </c:pt>
                <c:pt idx="6619">
                  <c:v>3540</c:v>
                </c:pt>
                <c:pt idx="6620">
                  <c:v>3540</c:v>
                </c:pt>
                <c:pt idx="6621">
                  <c:v>3541</c:v>
                </c:pt>
                <c:pt idx="6622">
                  <c:v>3542</c:v>
                </c:pt>
                <c:pt idx="6623">
                  <c:v>3543</c:v>
                </c:pt>
                <c:pt idx="6624">
                  <c:v>3543</c:v>
                </c:pt>
                <c:pt idx="6625">
                  <c:v>3544</c:v>
                </c:pt>
                <c:pt idx="6626">
                  <c:v>3545</c:v>
                </c:pt>
                <c:pt idx="6627">
                  <c:v>3546</c:v>
                </c:pt>
                <c:pt idx="6628">
                  <c:v>3546</c:v>
                </c:pt>
                <c:pt idx="6629">
                  <c:v>3546</c:v>
                </c:pt>
                <c:pt idx="6630">
                  <c:v>3546</c:v>
                </c:pt>
                <c:pt idx="6631">
                  <c:v>3546</c:v>
                </c:pt>
                <c:pt idx="6632">
                  <c:v>3546</c:v>
                </c:pt>
                <c:pt idx="6633">
                  <c:v>3546</c:v>
                </c:pt>
                <c:pt idx="6634">
                  <c:v>3546</c:v>
                </c:pt>
                <c:pt idx="6635">
                  <c:v>3546</c:v>
                </c:pt>
                <c:pt idx="6636">
                  <c:v>3546</c:v>
                </c:pt>
                <c:pt idx="6637">
                  <c:v>3546</c:v>
                </c:pt>
                <c:pt idx="6638">
                  <c:v>3547</c:v>
                </c:pt>
                <c:pt idx="6639">
                  <c:v>3548</c:v>
                </c:pt>
                <c:pt idx="6640">
                  <c:v>3548</c:v>
                </c:pt>
                <c:pt idx="6641">
                  <c:v>3549</c:v>
                </c:pt>
                <c:pt idx="6642">
                  <c:v>3550</c:v>
                </c:pt>
                <c:pt idx="6643">
                  <c:v>3550</c:v>
                </c:pt>
                <c:pt idx="6644">
                  <c:v>3551</c:v>
                </c:pt>
                <c:pt idx="6645">
                  <c:v>3551</c:v>
                </c:pt>
                <c:pt idx="6646">
                  <c:v>3551</c:v>
                </c:pt>
                <c:pt idx="6647">
                  <c:v>3552</c:v>
                </c:pt>
                <c:pt idx="6648">
                  <c:v>3552</c:v>
                </c:pt>
                <c:pt idx="6649">
                  <c:v>3553</c:v>
                </c:pt>
                <c:pt idx="6650">
                  <c:v>3553</c:v>
                </c:pt>
                <c:pt idx="6651">
                  <c:v>3554</c:v>
                </c:pt>
                <c:pt idx="6652">
                  <c:v>3554</c:v>
                </c:pt>
                <c:pt idx="6653">
                  <c:v>3554</c:v>
                </c:pt>
                <c:pt idx="6654">
                  <c:v>3554</c:v>
                </c:pt>
                <c:pt idx="6655">
                  <c:v>3554</c:v>
                </c:pt>
                <c:pt idx="6656">
                  <c:v>3555</c:v>
                </c:pt>
                <c:pt idx="6657">
                  <c:v>3555</c:v>
                </c:pt>
                <c:pt idx="6658">
                  <c:v>3555</c:v>
                </c:pt>
                <c:pt idx="6659">
                  <c:v>3555</c:v>
                </c:pt>
                <c:pt idx="6660">
                  <c:v>3555</c:v>
                </c:pt>
                <c:pt idx="6661">
                  <c:v>3555</c:v>
                </c:pt>
                <c:pt idx="6662">
                  <c:v>3556</c:v>
                </c:pt>
                <c:pt idx="6663">
                  <c:v>3557</c:v>
                </c:pt>
                <c:pt idx="6664">
                  <c:v>3557</c:v>
                </c:pt>
                <c:pt idx="6665">
                  <c:v>3557</c:v>
                </c:pt>
                <c:pt idx="6666">
                  <c:v>3557</c:v>
                </c:pt>
                <c:pt idx="6667">
                  <c:v>3557</c:v>
                </c:pt>
                <c:pt idx="6668">
                  <c:v>3558</c:v>
                </c:pt>
                <c:pt idx="6669">
                  <c:v>3559</c:v>
                </c:pt>
                <c:pt idx="6670">
                  <c:v>3560</c:v>
                </c:pt>
                <c:pt idx="6671">
                  <c:v>3561</c:v>
                </c:pt>
                <c:pt idx="6672">
                  <c:v>3562</c:v>
                </c:pt>
                <c:pt idx="6673">
                  <c:v>3563</c:v>
                </c:pt>
                <c:pt idx="6674">
                  <c:v>3564</c:v>
                </c:pt>
                <c:pt idx="6675">
                  <c:v>3565</c:v>
                </c:pt>
                <c:pt idx="6676">
                  <c:v>3565</c:v>
                </c:pt>
                <c:pt idx="6677">
                  <c:v>3566</c:v>
                </c:pt>
                <c:pt idx="6678">
                  <c:v>3567</c:v>
                </c:pt>
                <c:pt idx="6679">
                  <c:v>3568</c:v>
                </c:pt>
                <c:pt idx="6680">
                  <c:v>3569</c:v>
                </c:pt>
                <c:pt idx="6681">
                  <c:v>3570</c:v>
                </c:pt>
                <c:pt idx="6682">
                  <c:v>3571</c:v>
                </c:pt>
                <c:pt idx="6683">
                  <c:v>3572</c:v>
                </c:pt>
                <c:pt idx="6684">
                  <c:v>3573</c:v>
                </c:pt>
                <c:pt idx="6685">
                  <c:v>3574</c:v>
                </c:pt>
                <c:pt idx="6686">
                  <c:v>3575</c:v>
                </c:pt>
                <c:pt idx="6687">
                  <c:v>3576</c:v>
                </c:pt>
                <c:pt idx="6688">
                  <c:v>3577</c:v>
                </c:pt>
                <c:pt idx="6689">
                  <c:v>3578</c:v>
                </c:pt>
                <c:pt idx="6690">
                  <c:v>3579</c:v>
                </c:pt>
                <c:pt idx="6691">
                  <c:v>3579</c:v>
                </c:pt>
                <c:pt idx="6692">
                  <c:v>3579</c:v>
                </c:pt>
                <c:pt idx="6693">
                  <c:v>3580</c:v>
                </c:pt>
                <c:pt idx="6694">
                  <c:v>3580</c:v>
                </c:pt>
                <c:pt idx="6695">
                  <c:v>3580</c:v>
                </c:pt>
                <c:pt idx="6696">
                  <c:v>3581</c:v>
                </c:pt>
                <c:pt idx="6697">
                  <c:v>3581</c:v>
                </c:pt>
                <c:pt idx="6698">
                  <c:v>3581</c:v>
                </c:pt>
                <c:pt idx="6699">
                  <c:v>3582</c:v>
                </c:pt>
                <c:pt idx="6700">
                  <c:v>3582</c:v>
                </c:pt>
                <c:pt idx="6701">
                  <c:v>3582</c:v>
                </c:pt>
                <c:pt idx="6702">
                  <c:v>3582</c:v>
                </c:pt>
                <c:pt idx="6703">
                  <c:v>3583</c:v>
                </c:pt>
                <c:pt idx="6704">
                  <c:v>3583</c:v>
                </c:pt>
                <c:pt idx="6705">
                  <c:v>3583</c:v>
                </c:pt>
                <c:pt idx="6706">
                  <c:v>3583</c:v>
                </c:pt>
                <c:pt idx="6707">
                  <c:v>3584</c:v>
                </c:pt>
                <c:pt idx="6708">
                  <c:v>3585</c:v>
                </c:pt>
                <c:pt idx="6709">
                  <c:v>3585</c:v>
                </c:pt>
                <c:pt idx="6710">
                  <c:v>3585</c:v>
                </c:pt>
                <c:pt idx="6711">
                  <c:v>3585</c:v>
                </c:pt>
                <c:pt idx="6712">
                  <c:v>3585</c:v>
                </c:pt>
                <c:pt idx="6713">
                  <c:v>3586</c:v>
                </c:pt>
                <c:pt idx="6714">
                  <c:v>3587</c:v>
                </c:pt>
                <c:pt idx="6715">
                  <c:v>3587</c:v>
                </c:pt>
                <c:pt idx="6716">
                  <c:v>3588</c:v>
                </c:pt>
                <c:pt idx="6717">
                  <c:v>3589</c:v>
                </c:pt>
                <c:pt idx="6718">
                  <c:v>3590</c:v>
                </c:pt>
                <c:pt idx="6719">
                  <c:v>3590</c:v>
                </c:pt>
                <c:pt idx="6720">
                  <c:v>3590</c:v>
                </c:pt>
                <c:pt idx="6721">
                  <c:v>3590</c:v>
                </c:pt>
                <c:pt idx="6722">
                  <c:v>3590</c:v>
                </c:pt>
                <c:pt idx="6723">
                  <c:v>3591</c:v>
                </c:pt>
                <c:pt idx="6724">
                  <c:v>3591</c:v>
                </c:pt>
                <c:pt idx="6725">
                  <c:v>3591</c:v>
                </c:pt>
                <c:pt idx="6726">
                  <c:v>3591</c:v>
                </c:pt>
                <c:pt idx="6727">
                  <c:v>3591</c:v>
                </c:pt>
                <c:pt idx="6728">
                  <c:v>3591</c:v>
                </c:pt>
                <c:pt idx="6729">
                  <c:v>3591</c:v>
                </c:pt>
                <c:pt idx="6730">
                  <c:v>3592</c:v>
                </c:pt>
                <c:pt idx="6731">
                  <c:v>3592</c:v>
                </c:pt>
                <c:pt idx="6732">
                  <c:v>3592</c:v>
                </c:pt>
                <c:pt idx="6733">
                  <c:v>3592</c:v>
                </c:pt>
                <c:pt idx="6734">
                  <c:v>3592</c:v>
                </c:pt>
                <c:pt idx="6735">
                  <c:v>3592</c:v>
                </c:pt>
                <c:pt idx="6736">
                  <c:v>3592</c:v>
                </c:pt>
                <c:pt idx="6737">
                  <c:v>3592</c:v>
                </c:pt>
                <c:pt idx="6738">
                  <c:v>3592</c:v>
                </c:pt>
                <c:pt idx="6739">
                  <c:v>3592</c:v>
                </c:pt>
                <c:pt idx="6740">
                  <c:v>3593</c:v>
                </c:pt>
                <c:pt idx="6741">
                  <c:v>3594</c:v>
                </c:pt>
                <c:pt idx="6742">
                  <c:v>3595</c:v>
                </c:pt>
                <c:pt idx="6743">
                  <c:v>3595</c:v>
                </c:pt>
                <c:pt idx="6744">
                  <c:v>3596</c:v>
                </c:pt>
                <c:pt idx="6745">
                  <c:v>3596</c:v>
                </c:pt>
                <c:pt idx="6746">
                  <c:v>3596</c:v>
                </c:pt>
                <c:pt idx="6747">
                  <c:v>3596</c:v>
                </c:pt>
                <c:pt idx="6748">
                  <c:v>3596</c:v>
                </c:pt>
                <c:pt idx="6749">
                  <c:v>3597</c:v>
                </c:pt>
                <c:pt idx="6750">
                  <c:v>3597</c:v>
                </c:pt>
                <c:pt idx="6751">
                  <c:v>3598</c:v>
                </c:pt>
                <c:pt idx="6752">
                  <c:v>3599</c:v>
                </c:pt>
                <c:pt idx="6753">
                  <c:v>3600</c:v>
                </c:pt>
                <c:pt idx="6754">
                  <c:v>3600</c:v>
                </c:pt>
                <c:pt idx="6755">
                  <c:v>3601</c:v>
                </c:pt>
                <c:pt idx="6756">
                  <c:v>3601</c:v>
                </c:pt>
                <c:pt idx="6757">
                  <c:v>3602</c:v>
                </c:pt>
                <c:pt idx="6758">
                  <c:v>3602</c:v>
                </c:pt>
                <c:pt idx="6759">
                  <c:v>3602</c:v>
                </c:pt>
                <c:pt idx="6760">
                  <c:v>3602</c:v>
                </c:pt>
                <c:pt idx="6761">
                  <c:v>3602</c:v>
                </c:pt>
                <c:pt idx="6762">
                  <c:v>3602</c:v>
                </c:pt>
                <c:pt idx="6763">
                  <c:v>3602</c:v>
                </c:pt>
                <c:pt idx="6764">
                  <c:v>3603</c:v>
                </c:pt>
                <c:pt idx="6765">
                  <c:v>3604</c:v>
                </c:pt>
                <c:pt idx="6766">
                  <c:v>3605</c:v>
                </c:pt>
                <c:pt idx="6767">
                  <c:v>3606</c:v>
                </c:pt>
                <c:pt idx="6768">
                  <c:v>3606</c:v>
                </c:pt>
                <c:pt idx="6769">
                  <c:v>3606</c:v>
                </c:pt>
                <c:pt idx="6770">
                  <c:v>3606</c:v>
                </c:pt>
                <c:pt idx="6771">
                  <c:v>3606</c:v>
                </c:pt>
                <c:pt idx="6772">
                  <c:v>3606</c:v>
                </c:pt>
                <c:pt idx="6773">
                  <c:v>3606</c:v>
                </c:pt>
                <c:pt idx="6774">
                  <c:v>3606</c:v>
                </c:pt>
                <c:pt idx="6775">
                  <c:v>3606</c:v>
                </c:pt>
                <c:pt idx="6776">
                  <c:v>3607</c:v>
                </c:pt>
                <c:pt idx="6777">
                  <c:v>3608</c:v>
                </c:pt>
                <c:pt idx="6778">
                  <c:v>3609</c:v>
                </c:pt>
                <c:pt idx="6779">
                  <c:v>3610</c:v>
                </c:pt>
                <c:pt idx="6780">
                  <c:v>3611</c:v>
                </c:pt>
                <c:pt idx="6781">
                  <c:v>3612</c:v>
                </c:pt>
                <c:pt idx="6782">
                  <c:v>3613</c:v>
                </c:pt>
                <c:pt idx="6783">
                  <c:v>3613</c:v>
                </c:pt>
                <c:pt idx="6784">
                  <c:v>3613</c:v>
                </c:pt>
                <c:pt idx="6785">
                  <c:v>3613</c:v>
                </c:pt>
                <c:pt idx="6786">
                  <c:v>3613</c:v>
                </c:pt>
                <c:pt idx="6787">
                  <c:v>3614</c:v>
                </c:pt>
                <c:pt idx="6788">
                  <c:v>3614</c:v>
                </c:pt>
                <c:pt idx="6789">
                  <c:v>3615</c:v>
                </c:pt>
                <c:pt idx="6790">
                  <c:v>3616</c:v>
                </c:pt>
                <c:pt idx="6791">
                  <c:v>3616</c:v>
                </c:pt>
                <c:pt idx="6792">
                  <c:v>3617</c:v>
                </c:pt>
                <c:pt idx="6793">
                  <c:v>3617</c:v>
                </c:pt>
                <c:pt idx="6794">
                  <c:v>3617</c:v>
                </c:pt>
                <c:pt idx="6795">
                  <c:v>3617</c:v>
                </c:pt>
                <c:pt idx="6796">
                  <c:v>3617</c:v>
                </c:pt>
                <c:pt idx="6797">
                  <c:v>3617</c:v>
                </c:pt>
                <c:pt idx="6798">
                  <c:v>3617</c:v>
                </c:pt>
                <c:pt idx="6799">
                  <c:v>3617</c:v>
                </c:pt>
                <c:pt idx="6800">
                  <c:v>3617</c:v>
                </c:pt>
                <c:pt idx="6801">
                  <c:v>3617</c:v>
                </c:pt>
                <c:pt idx="6802">
                  <c:v>3617</c:v>
                </c:pt>
                <c:pt idx="6803">
                  <c:v>3618</c:v>
                </c:pt>
                <c:pt idx="6804">
                  <c:v>3619</c:v>
                </c:pt>
                <c:pt idx="6805">
                  <c:v>3620</c:v>
                </c:pt>
                <c:pt idx="6806">
                  <c:v>3620</c:v>
                </c:pt>
                <c:pt idx="6807">
                  <c:v>3621</c:v>
                </c:pt>
                <c:pt idx="6808">
                  <c:v>3621</c:v>
                </c:pt>
                <c:pt idx="6809">
                  <c:v>3622</c:v>
                </c:pt>
                <c:pt idx="6810">
                  <c:v>3622</c:v>
                </c:pt>
                <c:pt idx="6811">
                  <c:v>3623</c:v>
                </c:pt>
                <c:pt idx="6812">
                  <c:v>3623</c:v>
                </c:pt>
                <c:pt idx="6813">
                  <c:v>3623</c:v>
                </c:pt>
                <c:pt idx="6814">
                  <c:v>3624</c:v>
                </c:pt>
                <c:pt idx="6815">
                  <c:v>3625</c:v>
                </c:pt>
                <c:pt idx="6816">
                  <c:v>3626</c:v>
                </c:pt>
                <c:pt idx="6817">
                  <c:v>3627</c:v>
                </c:pt>
                <c:pt idx="6818">
                  <c:v>3627</c:v>
                </c:pt>
                <c:pt idx="6819">
                  <c:v>3627</c:v>
                </c:pt>
                <c:pt idx="6820">
                  <c:v>3627</c:v>
                </c:pt>
                <c:pt idx="6821">
                  <c:v>3628</c:v>
                </c:pt>
                <c:pt idx="6822">
                  <c:v>3628</c:v>
                </c:pt>
                <c:pt idx="6823">
                  <c:v>3629</c:v>
                </c:pt>
                <c:pt idx="6824">
                  <c:v>3629</c:v>
                </c:pt>
                <c:pt idx="6825">
                  <c:v>3629</c:v>
                </c:pt>
                <c:pt idx="6826">
                  <c:v>3629</c:v>
                </c:pt>
                <c:pt idx="6827">
                  <c:v>3629</c:v>
                </c:pt>
                <c:pt idx="6828">
                  <c:v>3629</c:v>
                </c:pt>
                <c:pt idx="6829">
                  <c:v>3629</c:v>
                </c:pt>
                <c:pt idx="6830">
                  <c:v>3629</c:v>
                </c:pt>
                <c:pt idx="6831">
                  <c:v>3629</c:v>
                </c:pt>
                <c:pt idx="6832">
                  <c:v>3630</c:v>
                </c:pt>
                <c:pt idx="6833">
                  <c:v>3631</c:v>
                </c:pt>
                <c:pt idx="6834">
                  <c:v>3631</c:v>
                </c:pt>
                <c:pt idx="6835">
                  <c:v>3631</c:v>
                </c:pt>
                <c:pt idx="6836">
                  <c:v>3631</c:v>
                </c:pt>
                <c:pt idx="6837">
                  <c:v>3631</c:v>
                </c:pt>
                <c:pt idx="6838">
                  <c:v>3632</c:v>
                </c:pt>
                <c:pt idx="6839">
                  <c:v>3633</c:v>
                </c:pt>
                <c:pt idx="6840">
                  <c:v>3633</c:v>
                </c:pt>
                <c:pt idx="6841">
                  <c:v>3634</c:v>
                </c:pt>
                <c:pt idx="6842">
                  <c:v>3635</c:v>
                </c:pt>
                <c:pt idx="6843">
                  <c:v>3635</c:v>
                </c:pt>
                <c:pt idx="6844">
                  <c:v>3635</c:v>
                </c:pt>
                <c:pt idx="6845">
                  <c:v>3635</c:v>
                </c:pt>
                <c:pt idx="6846">
                  <c:v>3635</c:v>
                </c:pt>
                <c:pt idx="6847">
                  <c:v>3636</c:v>
                </c:pt>
                <c:pt idx="6848">
                  <c:v>3637</c:v>
                </c:pt>
                <c:pt idx="6849">
                  <c:v>3638</c:v>
                </c:pt>
                <c:pt idx="6850">
                  <c:v>3639</c:v>
                </c:pt>
                <c:pt idx="6851">
                  <c:v>3640</c:v>
                </c:pt>
                <c:pt idx="6852">
                  <c:v>3640</c:v>
                </c:pt>
                <c:pt idx="6853">
                  <c:v>3640</c:v>
                </c:pt>
                <c:pt idx="6854">
                  <c:v>3640</c:v>
                </c:pt>
                <c:pt idx="6855">
                  <c:v>3640</c:v>
                </c:pt>
                <c:pt idx="6856">
                  <c:v>3640</c:v>
                </c:pt>
                <c:pt idx="6857">
                  <c:v>3641</c:v>
                </c:pt>
                <c:pt idx="6858">
                  <c:v>3642</c:v>
                </c:pt>
                <c:pt idx="6859">
                  <c:v>3642</c:v>
                </c:pt>
                <c:pt idx="6860">
                  <c:v>3642</c:v>
                </c:pt>
                <c:pt idx="6861">
                  <c:v>3642</c:v>
                </c:pt>
                <c:pt idx="6862">
                  <c:v>3642</c:v>
                </c:pt>
                <c:pt idx="6863">
                  <c:v>3642</c:v>
                </c:pt>
                <c:pt idx="6864">
                  <c:v>3643</c:v>
                </c:pt>
                <c:pt idx="6865">
                  <c:v>3644</c:v>
                </c:pt>
                <c:pt idx="6866">
                  <c:v>3644</c:v>
                </c:pt>
                <c:pt idx="6867">
                  <c:v>3645</c:v>
                </c:pt>
                <c:pt idx="6868">
                  <c:v>3645</c:v>
                </c:pt>
                <c:pt idx="6869">
                  <c:v>3645</c:v>
                </c:pt>
                <c:pt idx="6870">
                  <c:v>3645</c:v>
                </c:pt>
                <c:pt idx="6871">
                  <c:v>3645</c:v>
                </c:pt>
                <c:pt idx="6872">
                  <c:v>3645</c:v>
                </c:pt>
                <c:pt idx="6873">
                  <c:v>3645</c:v>
                </c:pt>
                <c:pt idx="6874">
                  <c:v>3645</c:v>
                </c:pt>
                <c:pt idx="6875">
                  <c:v>3645</c:v>
                </c:pt>
                <c:pt idx="6876">
                  <c:v>3645</c:v>
                </c:pt>
                <c:pt idx="6877">
                  <c:v>3645</c:v>
                </c:pt>
                <c:pt idx="6878">
                  <c:v>3646</c:v>
                </c:pt>
                <c:pt idx="6879">
                  <c:v>3647</c:v>
                </c:pt>
                <c:pt idx="6880">
                  <c:v>3647</c:v>
                </c:pt>
                <c:pt idx="6881">
                  <c:v>3647</c:v>
                </c:pt>
                <c:pt idx="6882">
                  <c:v>3647</c:v>
                </c:pt>
                <c:pt idx="6883">
                  <c:v>3648</c:v>
                </c:pt>
                <c:pt idx="6884">
                  <c:v>3649</c:v>
                </c:pt>
                <c:pt idx="6885">
                  <c:v>3650</c:v>
                </c:pt>
                <c:pt idx="6886">
                  <c:v>3651</c:v>
                </c:pt>
                <c:pt idx="6887">
                  <c:v>3652</c:v>
                </c:pt>
                <c:pt idx="6888">
                  <c:v>3653</c:v>
                </c:pt>
                <c:pt idx="6889">
                  <c:v>3654</c:v>
                </c:pt>
                <c:pt idx="6890">
                  <c:v>3655</c:v>
                </c:pt>
                <c:pt idx="6891">
                  <c:v>3656</c:v>
                </c:pt>
                <c:pt idx="6892">
                  <c:v>3657</c:v>
                </c:pt>
                <c:pt idx="6893">
                  <c:v>3657</c:v>
                </c:pt>
                <c:pt idx="6894">
                  <c:v>3657</c:v>
                </c:pt>
                <c:pt idx="6895">
                  <c:v>3657</c:v>
                </c:pt>
                <c:pt idx="6896">
                  <c:v>3657</c:v>
                </c:pt>
                <c:pt idx="6897">
                  <c:v>3657</c:v>
                </c:pt>
                <c:pt idx="6898">
                  <c:v>3657</c:v>
                </c:pt>
                <c:pt idx="6899">
                  <c:v>3657</c:v>
                </c:pt>
                <c:pt idx="6900">
                  <c:v>3657</c:v>
                </c:pt>
                <c:pt idx="6901">
                  <c:v>3657</c:v>
                </c:pt>
                <c:pt idx="6902">
                  <c:v>3657</c:v>
                </c:pt>
                <c:pt idx="6903">
                  <c:v>3657</c:v>
                </c:pt>
                <c:pt idx="6904">
                  <c:v>3657</c:v>
                </c:pt>
                <c:pt idx="6905">
                  <c:v>3657</c:v>
                </c:pt>
                <c:pt idx="6906">
                  <c:v>3657</c:v>
                </c:pt>
                <c:pt idx="6907">
                  <c:v>3657</c:v>
                </c:pt>
                <c:pt idx="6908">
                  <c:v>3657</c:v>
                </c:pt>
                <c:pt idx="6909">
                  <c:v>3657</c:v>
                </c:pt>
                <c:pt idx="6910">
                  <c:v>3658</c:v>
                </c:pt>
                <c:pt idx="6911">
                  <c:v>3659</c:v>
                </c:pt>
                <c:pt idx="6912">
                  <c:v>3660</c:v>
                </c:pt>
                <c:pt idx="6913">
                  <c:v>3660</c:v>
                </c:pt>
                <c:pt idx="6914">
                  <c:v>3660</c:v>
                </c:pt>
                <c:pt idx="6915">
                  <c:v>3660</c:v>
                </c:pt>
                <c:pt idx="6916">
                  <c:v>3660</c:v>
                </c:pt>
                <c:pt idx="6917">
                  <c:v>3661</c:v>
                </c:pt>
                <c:pt idx="6918">
                  <c:v>3662</c:v>
                </c:pt>
                <c:pt idx="6919">
                  <c:v>3663</c:v>
                </c:pt>
                <c:pt idx="6920">
                  <c:v>3664</c:v>
                </c:pt>
                <c:pt idx="6921">
                  <c:v>3665</c:v>
                </c:pt>
                <c:pt idx="6922">
                  <c:v>3666</c:v>
                </c:pt>
                <c:pt idx="6923">
                  <c:v>3667</c:v>
                </c:pt>
                <c:pt idx="6924">
                  <c:v>3668</c:v>
                </c:pt>
                <c:pt idx="6925">
                  <c:v>3669</c:v>
                </c:pt>
                <c:pt idx="6926">
                  <c:v>3670</c:v>
                </c:pt>
                <c:pt idx="6927">
                  <c:v>3671</c:v>
                </c:pt>
                <c:pt idx="6928">
                  <c:v>3672</c:v>
                </c:pt>
                <c:pt idx="6929">
                  <c:v>3673</c:v>
                </c:pt>
                <c:pt idx="6930">
                  <c:v>3674</c:v>
                </c:pt>
                <c:pt idx="6931">
                  <c:v>3675</c:v>
                </c:pt>
                <c:pt idx="6932">
                  <c:v>3676</c:v>
                </c:pt>
                <c:pt idx="6933">
                  <c:v>3677</c:v>
                </c:pt>
                <c:pt idx="6934">
                  <c:v>3677</c:v>
                </c:pt>
                <c:pt idx="6935">
                  <c:v>3677</c:v>
                </c:pt>
                <c:pt idx="6936">
                  <c:v>3677</c:v>
                </c:pt>
                <c:pt idx="6937">
                  <c:v>3677</c:v>
                </c:pt>
                <c:pt idx="6938">
                  <c:v>3677</c:v>
                </c:pt>
                <c:pt idx="6939">
                  <c:v>3677</c:v>
                </c:pt>
                <c:pt idx="6940">
                  <c:v>3677</c:v>
                </c:pt>
                <c:pt idx="6941">
                  <c:v>3677</c:v>
                </c:pt>
                <c:pt idx="6942">
                  <c:v>3677</c:v>
                </c:pt>
                <c:pt idx="6943">
                  <c:v>3677</c:v>
                </c:pt>
                <c:pt idx="6944">
                  <c:v>3677</c:v>
                </c:pt>
                <c:pt idx="6945">
                  <c:v>3677</c:v>
                </c:pt>
                <c:pt idx="6946">
                  <c:v>3678</c:v>
                </c:pt>
                <c:pt idx="6947">
                  <c:v>3678</c:v>
                </c:pt>
                <c:pt idx="6948">
                  <c:v>3678</c:v>
                </c:pt>
                <c:pt idx="6949">
                  <c:v>3679</c:v>
                </c:pt>
                <c:pt idx="6950">
                  <c:v>3680</c:v>
                </c:pt>
                <c:pt idx="6951">
                  <c:v>3680</c:v>
                </c:pt>
                <c:pt idx="6952">
                  <c:v>3680</c:v>
                </c:pt>
                <c:pt idx="6953">
                  <c:v>3680</c:v>
                </c:pt>
                <c:pt idx="6954">
                  <c:v>3680</c:v>
                </c:pt>
                <c:pt idx="6955">
                  <c:v>3681</c:v>
                </c:pt>
                <c:pt idx="6956">
                  <c:v>3682</c:v>
                </c:pt>
                <c:pt idx="6957">
                  <c:v>3683</c:v>
                </c:pt>
                <c:pt idx="6958">
                  <c:v>3684</c:v>
                </c:pt>
                <c:pt idx="6959">
                  <c:v>3684</c:v>
                </c:pt>
                <c:pt idx="6960">
                  <c:v>3684</c:v>
                </c:pt>
                <c:pt idx="6961">
                  <c:v>3684</c:v>
                </c:pt>
                <c:pt idx="6962">
                  <c:v>3685</c:v>
                </c:pt>
                <c:pt idx="6963">
                  <c:v>3685</c:v>
                </c:pt>
                <c:pt idx="6964">
                  <c:v>3686</c:v>
                </c:pt>
                <c:pt idx="6965">
                  <c:v>3686</c:v>
                </c:pt>
                <c:pt idx="6966">
                  <c:v>3686</c:v>
                </c:pt>
                <c:pt idx="6967">
                  <c:v>3686</c:v>
                </c:pt>
                <c:pt idx="6968">
                  <c:v>3686</c:v>
                </c:pt>
                <c:pt idx="6969">
                  <c:v>3686</c:v>
                </c:pt>
                <c:pt idx="6970">
                  <c:v>3686</c:v>
                </c:pt>
                <c:pt idx="6971">
                  <c:v>3686</c:v>
                </c:pt>
                <c:pt idx="6972">
                  <c:v>3687</c:v>
                </c:pt>
                <c:pt idx="6973">
                  <c:v>3688</c:v>
                </c:pt>
                <c:pt idx="6974">
                  <c:v>3689</c:v>
                </c:pt>
                <c:pt idx="6975">
                  <c:v>3690</c:v>
                </c:pt>
                <c:pt idx="6976">
                  <c:v>3690</c:v>
                </c:pt>
                <c:pt idx="6977">
                  <c:v>3691</c:v>
                </c:pt>
                <c:pt idx="6978">
                  <c:v>3692</c:v>
                </c:pt>
                <c:pt idx="6979">
                  <c:v>3693</c:v>
                </c:pt>
                <c:pt idx="6980">
                  <c:v>3694</c:v>
                </c:pt>
                <c:pt idx="6981">
                  <c:v>3695</c:v>
                </c:pt>
                <c:pt idx="6982">
                  <c:v>3696</c:v>
                </c:pt>
                <c:pt idx="6983">
                  <c:v>3696</c:v>
                </c:pt>
                <c:pt idx="6984">
                  <c:v>3696</c:v>
                </c:pt>
                <c:pt idx="6985">
                  <c:v>3696</c:v>
                </c:pt>
                <c:pt idx="6986">
                  <c:v>3696</c:v>
                </c:pt>
                <c:pt idx="6987">
                  <c:v>3697</c:v>
                </c:pt>
                <c:pt idx="6988">
                  <c:v>3698</c:v>
                </c:pt>
                <c:pt idx="6989">
                  <c:v>3698</c:v>
                </c:pt>
                <c:pt idx="6990">
                  <c:v>3698</c:v>
                </c:pt>
                <c:pt idx="6991">
                  <c:v>3698</c:v>
                </c:pt>
                <c:pt idx="6992">
                  <c:v>3698</c:v>
                </c:pt>
                <c:pt idx="6993">
                  <c:v>3698</c:v>
                </c:pt>
                <c:pt idx="6994">
                  <c:v>3699</c:v>
                </c:pt>
                <c:pt idx="6995">
                  <c:v>3699</c:v>
                </c:pt>
                <c:pt idx="6996">
                  <c:v>3699</c:v>
                </c:pt>
                <c:pt idx="6997">
                  <c:v>3699</c:v>
                </c:pt>
                <c:pt idx="6998">
                  <c:v>3700</c:v>
                </c:pt>
                <c:pt idx="6999">
                  <c:v>3701</c:v>
                </c:pt>
                <c:pt idx="7000">
                  <c:v>3702</c:v>
                </c:pt>
                <c:pt idx="7001">
                  <c:v>3703</c:v>
                </c:pt>
                <c:pt idx="7002">
                  <c:v>3704</c:v>
                </c:pt>
                <c:pt idx="7003">
                  <c:v>3705</c:v>
                </c:pt>
                <c:pt idx="7004">
                  <c:v>3706</c:v>
                </c:pt>
                <c:pt idx="7005">
                  <c:v>3706</c:v>
                </c:pt>
                <c:pt idx="7006">
                  <c:v>3707</c:v>
                </c:pt>
                <c:pt idx="7007">
                  <c:v>3708</c:v>
                </c:pt>
                <c:pt idx="7008">
                  <c:v>3709</c:v>
                </c:pt>
                <c:pt idx="7009">
                  <c:v>3710</c:v>
                </c:pt>
                <c:pt idx="7010">
                  <c:v>3711</c:v>
                </c:pt>
                <c:pt idx="7011">
                  <c:v>3712</c:v>
                </c:pt>
                <c:pt idx="7012">
                  <c:v>3712</c:v>
                </c:pt>
                <c:pt idx="7013">
                  <c:v>3712</c:v>
                </c:pt>
                <c:pt idx="7014">
                  <c:v>3712</c:v>
                </c:pt>
                <c:pt idx="7015">
                  <c:v>3712</c:v>
                </c:pt>
                <c:pt idx="7016">
                  <c:v>3712</c:v>
                </c:pt>
                <c:pt idx="7017">
                  <c:v>3712</c:v>
                </c:pt>
                <c:pt idx="7018">
                  <c:v>3712</c:v>
                </c:pt>
                <c:pt idx="7019">
                  <c:v>3713</c:v>
                </c:pt>
                <c:pt idx="7020">
                  <c:v>3714</c:v>
                </c:pt>
                <c:pt idx="7021">
                  <c:v>3715</c:v>
                </c:pt>
                <c:pt idx="7022">
                  <c:v>3716</c:v>
                </c:pt>
                <c:pt idx="7023">
                  <c:v>3717</c:v>
                </c:pt>
                <c:pt idx="7024">
                  <c:v>3717</c:v>
                </c:pt>
                <c:pt idx="7025">
                  <c:v>3717</c:v>
                </c:pt>
                <c:pt idx="7026">
                  <c:v>3717</c:v>
                </c:pt>
                <c:pt idx="7027">
                  <c:v>3718</c:v>
                </c:pt>
                <c:pt idx="7028">
                  <c:v>3719</c:v>
                </c:pt>
                <c:pt idx="7029">
                  <c:v>3720</c:v>
                </c:pt>
                <c:pt idx="7030">
                  <c:v>3721</c:v>
                </c:pt>
                <c:pt idx="7031">
                  <c:v>3722</c:v>
                </c:pt>
                <c:pt idx="7032">
                  <c:v>3723</c:v>
                </c:pt>
                <c:pt idx="7033">
                  <c:v>3724</c:v>
                </c:pt>
                <c:pt idx="7034">
                  <c:v>3725</c:v>
                </c:pt>
                <c:pt idx="7035">
                  <c:v>3725</c:v>
                </c:pt>
                <c:pt idx="7036">
                  <c:v>3726</c:v>
                </c:pt>
                <c:pt idx="7037">
                  <c:v>3727</c:v>
                </c:pt>
                <c:pt idx="7038">
                  <c:v>3728</c:v>
                </c:pt>
                <c:pt idx="7039">
                  <c:v>3729</c:v>
                </c:pt>
                <c:pt idx="7040">
                  <c:v>3730</c:v>
                </c:pt>
                <c:pt idx="7041">
                  <c:v>3731</c:v>
                </c:pt>
                <c:pt idx="7042">
                  <c:v>3732</c:v>
                </c:pt>
                <c:pt idx="7043">
                  <c:v>3732</c:v>
                </c:pt>
                <c:pt idx="7044">
                  <c:v>3733</c:v>
                </c:pt>
                <c:pt idx="7045">
                  <c:v>3734</c:v>
                </c:pt>
                <c:pt idx="7046">
                  <c:v>3735</c:v>
                </c:pt>
                <c:pt idx="7047">
                  <c:v>3735</c:v>
                </c:pt>
                <c:pt idx="7048">
                  <c:v>3735</c:v>
                </c:pt>
                <c:pt idx="7049">
                  <c:v>3735</c:v>
                </c:pt>
                <c:pt idx="7050">
                  <c:v>3735</c:v>
                </c:pt>
                <c:pt idx="7051">
                  <c:v>3735</c:v>
                </c:pt>
                <c:pt idx="7052">
                  <c:v>3735</c:v>
                </c:pt>
                <c:pt idx="7053">
                  <c:v>3736</c:v>
                </c:pt>
                <c:pt idx="7054">
                  <c:v>3737</c:v>
                </c:pt>
                <c:pt idx="7055">
                  <c:v>3738</c:v>
                </c:pt>
                <c:pt idx="7056">
                  <c:v>3739</c:v>
                </c:pt>
                <c:pt idx="7057">
                  <c:v>3739</c:v>
                </c:pt>
                <c:pt idx="7058">
                  <c:v>3739</c:v>
                </c:pt>
                <c:pt idx="7059">
                  <c:v>3740</c:v>
                </c:pt>
                <c:pt idx="7060">
                  <c:v>3741</c:v>
                </c:pt>
                <c:pt idx="7061">
                  <c:v>3741</c:v>
                </c:pt>
                <c:pt idx="7062">
                  <c:v>3741</c:v>
                </c:pt>
                <c:pt idx="7063">
                  <c:v>3741</c:v>
                </c:pt>
                <c:pt idx="7064">
                  <c:v>3741</c:v>
                </c:pt>
                <c:pt idx="7065">
                  <c:v>3742</c:v>
                </c:pt>
                <c:pt idx="7066">
                  <c:v>3742</c:v>
                </c:pt>
                <c:pt idx="7067">
                  <c:v>3742</c:v>
                </c:pt>
                <c:pt idx="7068">
                  <c:v>3743</c:v>
                </c:pt>
                <c:pt idx="7069">
                  <c:v>3743</c:v>
                </c:pt>
                <c:pt idx="7070">
                  <c:v>3743</c:v>
                </c:pt>
                <c:pt idx="7071">
                  <c:v>3743</c:v>
                </c:pt>
                <c:pt idx="7072">
                  <c:v>3743</c:v>
                </c:pt>
                <c:pt idx="7073">
                  <c:v>3744</c:v>
                </c:pt>
                <c:pt idx="7074">
                  <c:v>3744</c:v>
                </c:pt>
                <c:pt idx="7075">
                  <c:v>3744</c:v>
                </c:pt>
                <c:pt idx="7076">
                  <c:v>3745</c:v>
                </c:pt>
                <c:pt idx="7077">
                  <c:v>3746</c:v>
                </c:pt>
                <c:pt idx="7078">
                  <c:v>3746</c:v>
                </c:pt>
                <c:pt idx="7079">
                  <c:v>3746</c:v>
                </c:pt>
                <c:pt idx="7080">
                  <c:v>3746</c:v>
                </c:pt>
                <c:pt idx="7081">
                  <c:v>3746</c:v>
                </c:pt>
                <c:pt idx="7082">
                  <c:v>3746</c:v>
                </c:pt>
                <c:pt idx="7083">
                  <c:v>3746</c:v>
                </c:pt>
                <c:pt idx="7084">
                  <c:v>3746</c:v>
                </c:pt>
                <c:pt idx="7085">
                  <c:v>3746</c:v>
                </c:pt>
                <c:pt idx="7086">
                  <c:v>3746</c:v>
                </c:pt>
                <c:pt idx="7087">
                  <c:v>3746</c:v>
                </c:pt>
                <c:pt idx="7088">
                  <c:v>3746</c:v>
                </c:pt>
                <c:pt idx="7089">
                  <c:v>3746</c:v>
                </c:pt>
                <c:pt idx="7090">
                  <c:v>3746</c:v>
                </c:pt>
                <c:pt idx="7091">
                  <c:v>3746</c:v>
                </c:pt>
                <c:pt idx="7092">
                  <c:v>3746</c:v>
                </c:pt>
                <c:pt idx="7093">
                  <c:v>3746</c:v>
                </c:pt>
                <c:pt idx="7094">
                  <c:v>3747</c:v>
                </c:pt>
                <c:pt idx="7095">
                  <c:v>3748</c:v>
                </c:pt>
                <c:pt idx="7096">
                  <c:v>3748</c:v>
                </c:pt>
                <c:pt idx="7097">
                  <c:v>3749</c:v>
                </c:pt>
                <c:pt idx="7098">
                  <c:v>3750</c:v>
                </c:pt>
                <c:pt idx="7099">
                  <c:v>3750</c:v>
                </c:pt>
                <c:pt idx="7100">
                  <c:v>3750</c:v>
                </c:pt>
                <c:pt idx="7101">
                  <c:v>3751</c:v>
                </c:pt>
                <c:pt idx="7102">
                  <c:v>3752</c:v>
                </c:pt>
                <c:pt idx="7103">
                  <c:v>3753</c:v>
                </c:pt>
                <c:pt idx="7104">
                  <c:v>3754</c:v>
                </c:pt>
                <c:pt idx="7105">
                  <c:v>3755</c:v>
                </c:pt>
                <c:pt idx="7106">
                  <c:v>3756</c:v>
                </c:pt>
                <c:pt idx="7107">
                  <c:v>3756</c:v>
                </c:pt>
                <c:pt idx="7108">
                  <c:v>3757</c:v>
                </c:pt>
                <c:pt idx="7109">
                  <c:v>3758</c:v>
                </c:pt>
                <c:pt idx="7110">
                  <c:v>3758</c:v>
                </c:pt>
                <c:pt idx="7111">
                  <c:v>3758</c:v>
                </c:pt>
                <c:pt idx="7112">
                  <c:v>3759</c:v>
                </c:pt>
                <c:pt idx="7113">
                  <c:v>3759</c:v>
                </c:pt>
                <c:pt idx="7114">
                  <c:v>3759</c:v>
                </c:pt>
                <c:pt idx="7115">
                  <c:v>3759</c:v>
                </c:pt>
                <c:pt idx="7116">
                  <c:v>3760</c:v>
                </c:pt>
                <c:pt idx="7117">
                  <c:v>3760</c:v>
                </c:pt>
                <c:pt idx="7118">
                  <c:v>3760</c:v>
                </c:pt>
                <c:pt idx="7119">
                  <c:v>3760</c:v>
                </c:pt>
                <c:pt idx="7120">
                  <c:v>3760</c:v>
                </c:pt>
                <c:pt idx="7121">
                  <c:v>3761</c:v>
                </c:pt>
                <c:pt idx="7122">
                  <c:v>3762</c:v>
                </c:pt>
                <c:pt idx="7123">
                  <c:v>3762</c:v>
                </c:pt>
                <c:pt idx="7124">
                  <c:v>3763</c:v>
                </c:pt>
                <c:pt idx="7125">
                  <c:v>3763</c:v>
                </c:pt>
                <c:pt idx="7126">
                  <c:v>3764</c:v>
                </c:pt>
                <c:pt idx="7127">
                  <c:v>3765</c:v>
                </c:pt>
                <c:pt idx="7128">
                  <c:v>3766</c:v>
                </c:pt>
                <c:pt idx="7129">
                  <c:v>3766</c:v>
                </c:pt>
                <c:pt idx="7130">
                  <c:v>3766</c:v>
                </c:pt>
                <c:pt idx="7131">
                  <c:v>3766</c:v>
                </c:pt>
                <c:pt idx="7132">
                  <c:v>3766</c:v>
                </c:pt>
                <c:pt idx="7133">
                  <c:v>3766</c:v>
                </c:pt>
                <c:pt idx="7134">
                  <c:v>3766</c:v>
                </c:pt>
                <c:pt idx="7135">
                  <c:v>3766</c:v>
                </c:pt>
                <c:pt idx="7136">
                  <c:v>3766</c:v>
                </c:pt>
                <c:pt idx="7137">
                  <c:v>3766</c:v>
                </c:pt>
                <c:pt idx="7138">
                  <c:v>3766</c:v>
                </c:pt>
                <c:pt idx="7139">
                  <c:v>3766</c:v>
                </c:pt>
                <c:pt idx="7140">
                  <c:v>3767</c:v>
                </c:pt>
                <c:pt idx="7141">
                  <c:v>3768</c:v>
                </c:pt>
                <c:pt idx="7142">
                  <c:v>3769</c:v>
                </c:pt>
                <c:pt idx="7143">
                  <c:v>3770</c:v>
                </c:pt>
                <c:pt idx="7144">
                  <c:v>3770</c:v>
                </c:pt>
                <c:pt idx="7145">
                  <c:v>3771</c:v>
                </c:pt>
                <c:pt idx="7146">
                  <c:v>3772</c:v>
                </c:pt>
                <c:pt idx="7147">
                  <c:v>3772</c:v>
                </c:pt>
                <c:pt idx="7148">
                  <c:v>3772</c:v>
                </c:pt>
                <c:pt idx="7149">
                  <c:v>3773</c:v>
                </c:pt>
                <c:pt idx="7150">
                  <c:v>3773</c:v>
                </c:pt>
                <c:pt idx="7151">
                  <c:v>3773</c:v>
                </c:pt>
                <c:pt idx="7152">
                  <c:v>3773</c:v>
                </c:pt>
                <c:pt idx="7153">
                  <c:v>3774</c:v>
                </c:pt>
                <c:pt idx="7154">
                  <c:v>3775</c:v>
                </c:pt>
                <c:pt idx="7155">
                  <c:v>3775</c:v>
                </c:pt>
                <c:pt idx="7156">
                  <c:v>3775</c:v>
                </c:pt>
                <c:pt idx="7157">
                  <c:v>3775</c:v>
                </c:pt>
                <c:pt idx="7158">
                  <c:v>3775</c:v>
                </c:pt>
                <c:pt idx="7159">
                  <c:v>3775</c:v>
                </c:pt>
                <c:pt idx="7160">
                  <c:v>3776</c:v>
                </c:pt>
                <c:pt idx="7161">
                  <c:v>3776</c:v>
                </c:pt>
                <c:pt idx="7162">
                  <c:v>3777</c:v>
                </c:pt>
                <c:pt idx="7163">
                  <c:v>3778</c:v>
                </c:pt>
                <c:pt idx="7164">
                  <c:v>3778</c:v>
                </c:pt>
                <c:pt idx="7165">
                  <c:v>3778</c:v>
                </c:pt>
                <c:pt idx="7166">
                  <c:v>3778</c:v>
                </c:pt>
                <c:pt idx="7167">
                  <c:v>3779</c:v>
                </c:pt>
                <c:pt idx="7168">
                  <c:v>3779</c:v>
                </c:pt>
                <c:pt idx="7169">
                  <c:v>3779</c:v>
                </c:pt>
                <c:pt idx="7170">
                  <c:v>3779</c:v>
                </c:pt>
                <c:pt idx="7171">
                  <c:v>3780</c:v>
                </c:pt>
                <c:pt idx="7172">
                  <c:v>3781</c:v>
                </c:pt>
                <c:pt idx="7173">
                  <c:v>3781</c:v>
                </c:pt>
                <c:pt idx="7174">
                  <c:v>3782</c:v>
                </c:pt>
                <c:pt idx="7175">
                  <c:v>3783</c:v>
                </c:pt>
                <c:pt idx="7176">
                  <c:v>3783</c:v>
                </c:pt>
                <c:pt idx="7177">
                  <c:v>3783</c:v>
                </c:pt>
                <c:pt idx="7178">
                  <c:v>3783</c:v>
                </c:pt>
                <c:pt idx="7179">
                  <c:v>3783</c:v>
                </c:pt>
                <c:pt idx="7180">
                  <c:v>3783</c:v>
                </c:pt>
                <c:pt idx="7181">
                  <c:v>3784</c:v>
                </c:pt>
                <c:pt idx="7182">
                  <c:v>3784</c:v>
                </c:pt>
                <c:pt idx="7183">
                  <c:v>3784</c:v>
                </c:pt>
                <c:pt idx="7184">
                  <c:v>3784</c:v>
                </c:pt>
                <c:pt idx="7185">
                  <c:v>3784</c:v>
                </c:pt>
                <c:pt idx="7186">
                  <c:v>3784</c:v>
                </c:pt>
                <c:pt idx="7187">
                  <c:v>3785</c:v>
                </c:pt>
                <c:pt idx="7188">
                  <c:v>3785</c:v>
                </c:pt>
                <c:pt idx="7189">
                  <c:v>3786</c:v>
                </c:pt>
                <c:pt idx="7190">
                  <c:v>3787</c:v>
                </c:pt>
                <c:pt idx="7191">
                  <c:v>3788</c:v>
                </c:pt>
                <c:pt idx="7192">
                  <c:v>3789</c:v>
                </c:pt>
                <c:pt idx="7193">
                  <c:v>3790</c:v>
                </c:pt>
                <c:pt idx="7194">
                  <c:v>3790</c:v>
                </c:pt>
                <c:pt idx="7195">
                  <c:v>3791</c:v>
                </c:pt>
                <c:pt idx="7196">
                  <c:v>3791</c:v>
                </c:pt>
                <c:pt idx="7197">
                  <c:v>3791</c:v>
                </c:pt>
                <c:pt idx="7198">
                  <c:v>3791</c:v>
                </c:pt>
                <c:pt idx="7199">
                  <c:v>3791</c:v>
                </c:pt>
                <c:pt idx="7200">
                  <c:v>3792</c:v>
                </c:pt>
                <c:pt idx="7201">
                  <c:v>3792</c:v>
                </c:pt>
                <c:pt idx="7202">
                  <c:v>3792</c:v>
                </c:pt>
                <c:pt idx="7203">
                  <c:v>3792</c:v>
                </c:pt>
                <c:pt idx="7204">
                  <c:v>3792</c:v>
                </c:pt>
                <c:pt idx="7205">
                  <c:v>3793</c:v>
                </c:pt>
                <c:pt idx="7206">
                  <c:v>3794</c:v>
                </c:pt>
                <c:pt idx="7207">
                  <c:v>3795</c:v>
                </c:pt>
                <c:pt idx="7208">
                  <c:v>3796</c:v>
                </c:pt>
                <c:pt idx="7209">
                  <c:v>3796</c:v>
                </c:pt>
                <c:pt idx="7210">
                  <c:v>3797</c:v>
                </c:pt>
                <c:pt idx="7211">
                  <c:v>3798</c:v>
                </c:pt>
                <c:pt idx="7212">
                  <c:v>3798</c:v>
                </c:pt>
                <c:pt idx="7213">
                  <c:v>3799</c:v>
                </c:pt>
                <c:pt idx="7214">
                  <c:v>3799</c:v>
                </c:pt>
                <c:pt idx="7215">
                  <c:v>3799</c:v>
                </c:pt>
                <c:pt idx="7216">
                  <c:v>3799</c:v>
                </c:pt>
                <c:pt idx="7217">
                  <c:v>3799</c:v>
                </c:pt>
                <c:pt idx="7218">
                  <c:v>3799</c:v>
                </c:pt>
                <c:pt idx="7219">
                  <c:v>3799</c:v>
                </c:pt>
                <c:pt idx="7220">
                  <c:v>3799</c:v>
                </c:pt>
                <c:pt idx="7221">
                  <c:v>3799</c:v>
                </c:pt>
                <c:pt idx="7222">
                  <c:v>3799</c:v>
                </c:pt>
                <c:pt idx="7223">
                  <c:v>3799</c:v>
                </c:pt>
                <c:pt idx="7224">
                  <c:v>3800</c:v>
                </c:pt>
                <c:pt idx="7225">
                  <c:v>3801</c:v>
                </c:pt>
                <c:pt idx="7226">
                  <c:v>3802</c:v>
                </c:pt>
                <c:pt idx="7227">
                  <c:v>3802</c:v>
                </c:pt>
                <c:pt idx="7228">
                  <c:v>3803</c:v>
                </c:pt>
                <c:pt idx="7229">
                  <c:v>3804</c:v>
                </c:pt>
                <c:pt idx="7230">
                  <c:v>3805</c:v>
                </c:pt>
                <c:pt idx="7231">
                  <c:v>3806</c:v>
                </c:pt>
                <c:pt idx="7232">
                  <c:v>3807</c:v>
                </c:pt>
                <c:pt idx="7233">
                  <c:v>3808</c:v>
                </c:pt>
                <c:pt idx="7234">
                  <c:v>3809</c:v>
                </c:pt>
                <c:pt idx="7235">
                  <c:v>3810</c:v>
                </c:pt>
                <c:pt idx="7236">
                  <c:v>3810</c:v>
                </c:pt>
                <c:pt idx="7237">
                  <c:v>3810</c:v>
                </c:pt>
                <c:pt idx="7238">
                  <c:v>3810</c:v>
                </c:pt>
                <c:pt idx="7239">
                  <c:v>3811</c:v>
                </c:pt>
                <c:pt idx="7240">
                  <c:v>3812</c:v>
                </c:pt>
                <c:pt idx="7241">
                  <c:v>3813</c:v>
                </c:pt>
                <c:pt idx="7242">
                  <c:v>3813</c:v>
                </c:pt>
                <c:pt idx="7243">
                  <c:v>3814</c:v>
                </c:pt>
                <c:pt idx="7244">
                  <c:v>3814</c:v>
                </c:pt>
                <c:pt idx="7245">
                  <c:v>3814</c:v>
                </c:pt>
                <c:pt idx="7246">
                  <c:v>3815</c:v>
                </c:pt>
                <c:pt idx="7247">
                  <c:v>3816</c:v>
                </c:pt>
                <c:pt idx="7248">
                  <c:v>3817</c:v>
                </c:pt>
                <c:pt idx="7249">
                  <c:v>3818</c:v>
                </c:pt>
                <c:pt idx="7250">
                  <c:v>3818</c:v>
                </c:pt>
                <c:pt idx="7251">
                  <c:v>3819</c:v>
                </c:pt>
                <c:pt idx="7252">
                  <c:v>3819</c:v>
                </c:pt>
                <c:pt idx="7253">
                  <c:v>3819</c:v>
                </c:pt>
                <c:pt idx="7254">
                  <c:v>3819</c:v>
                </c:pt>
                <c:pt idx="7255">
                  <c:v>3819</c:v>
                </c:pt>
                <c:pt idx="7256">
                  <c:v>3819</c:v>
                </c:pt>
                <c:pt idx="7257">
                  <c:v>3819</c:v>
                </c:pt>
                <c:pt idx="7258">
                  <c:v>3819</c:v>
                </c:pt>
                <c:pt idx="7259">
                  <c:v>3819</c:v>
                </c:pt>
                <c:pt idx="7260">
                  <c:v>3820</c:v>
                </c:pt>
                <c:pt idx="7261">
                  <c:v>3821</c:v>
                </c:pt>
                <c:pt idx="7262">
                  <c:v>3821</c:v>
                </c:pt>
                <c:pt idx="7263">
                  <c:v>3821</c:v>
                </c:pt>
                <c:pt idx="7264">
                  <c:v>3821</c:v>
                </c:pt>
                <c:pt idx="7265">
                  <c:v>3821</c:v>
                </c:pt>
                <c:pt idx="7266">
                  <c:v>3821</c:v>
                </c:pt>
                <c:pt idx="7267">
                  <c:v>3821</c:v>
                </c:pt>
                <c:pt idx="7268">
                  <c:v>3821</c:v>
                </c:pt>
                <c:pt idx="7269">
                  <c:v>3821</c:v>
                </c:pt>
                <c:pt idx="7270">
                  <c:v>3821</c:v>
                </c:pt>
                <c:pt idx="7271">
                  <c:v>3821</c:v>
                </c:pt>
                <c:pt idx="7272">
                  <c:v>3821</c:v>
                </c:pt>
                <c:pt idx="7273">
                  <c:v>3821</c:v>
                </c:pt>
                <c:pt idx="7274">
                  <c:v>3821</c:v>
                </c:pt>
                <c:pt idx="7275">
                  <c:v>3822</c:v>
                </c:pt>
                <c:pt idx="7276">
                  <c:v>3822</c:v>
                </c:pt>
                <c:pt idx="7277">
                  <c:v>3822</c:v>
                </c:pt>
                <c:pt idx="7278">
                  <c:v>3822</c:v>
                </c:pt>
                <c:pt idx="7279">
                  <c:v>3823</c:v>
                </c:pt>
                <c:pt idx="7280">
                  <c:v>3823</c:v>
                </c:pt>
                <c:pt idx="7281">
                  <c:v>3823</c:v>
                </c:pt>
                <c:pt idx="7282">
                  <c:v>3823</c:v>
                </c:pt>
                <c:pt idx="7283">
                  <c:v>3824</c:v>
                </c:pt>
                <c:pt idx="7284">
                  <c:v>3825</c:v>
                </c:pt>
                <c:pt idx="7285">
                  <c:v>3825</c:v>
                </c:pt>
                <c:pt idx="7286">
                  <c:v>3825</c:v>
                </c:pt>
                <c:pt idx="7287">
                  <c:v>3826</c:v>
                </c:pt>
                <c:pt idx="7288">
                  <c:v>3827</c:v>
                </c:pt>
                <c:pt idx="7289">
                  <c:v>3827</c:v>
                </c:pt>
                <c:pt idx="7290">
                  <c:v>3827</c:v>
                </c:pt>
                <c:pt idx="7291">
                  <c:v>3827</c:v>
                </c:pt>
                <c:pt idx="7292">
                  <c:v>3827</c:v>
                </c:pt>
                <c:pt idx="7293">
                  <c:v>3827</c:v>
                </c:pt>
                <c:pt idx="7294">
                  <c:v>3827</c:v>
                </c:pt>
                <c:pt idx="7295">
                  <c:v>3828</c:v>
                </c:pt>
                <c:pt idx="7296">
                  <c:v>3828</c:v>
                </c:pt>
                <c:pt idx="7297">
                  <c:v>3828</c:v>
                </c:pt>
                <c:pt idx="7298">
                  <c:v>3828</c:v>
                </c:pt>
                <c:pt idx="7299">
                  <c:v>3828</c:v>
                </c:pt>
                <c:pt idx="7300">
                  <c:v>3828</c:v>
                </c:pt>
                <c:pt idx="7301">
                  <c:v>3828</c:v>
                </c:pt>
                <c:pt idx="7302">
                  <c:v>3829</c:v>
                </c:pt>
                <c:pt idx="7303">
                  <c:v>3829</c:v>
                </c:pt>
                <c:pt idx="7304">
                  <c:v>3829</c:v>
                </c:pt>
                <c:pt idx="7305">
                  <c:v>3829</c:v>
                </c:pt>
                <c:pt idx="7306">
                  <c:v>3829</c:v>
                </c:pt>
                <c:pt idx="7307">
                  <c:v>3829</c:v>
                </c:pt>
                <c:pt idx="7308">
                  <c:v>3829</c:v>
                </c:pt>
                <c:pt idx="7309">
                  <c:v>3829</c:v>
                </c:pt>
                <c:pt idx="7310">
                  <c:v>3829</c:v>
                </c:pt>
                <c:pt idx="7311">
                  <c:v>3829</c:v>
                </c:pt>
                <c:pt idx="7312">
                  <c:v>3829</c:v>
                </c:pt>
                <c:pt idx="7313">
                  <c:v>3830</c:v>
                </c:pt>
                <c:pt idx="7314">
                  <c:v>3831</c:v>
                </c:pt>
                <c:pt idx="7315">
                  <c:v>3831</c:v>
                </c:pt>
                <c:pt idx="7316">
                  <c:v>3831</c:v>
                </c:pt>
                <c:pt idx="7317">
                  <c:v>3831</c:v>
                </c:pt>
                <c:pt idx="7318">
                  <c:v>3831</c:v>
                </c:pt>
                <c:pt idx="7319">
                  <c:v>3831</c:v>
                </c:pt>
                <c:pt idx="7320">
                  <c:v>3832</c:v>
                </c:pt>
                <c:pt idx="7321">
                  <c:v>3832</c:v>
                </c:pt>
                <c:pt idx="7322">
                  <c:v>3833</c:v>
                </c:pt>
                <c:pt idx="7323">
                  <c:v>3834</c:v>
                </c:pt>
                <c:pt idx="7324">
                  <c:v>3835</c:v>
                </c:pt>
                <c:pt idx="7325">
                  <c:v>3835</c:v>
                </c:pt>
                <c:pt idx="7326">
                  <c:v>3836</c:v>
                </c:pt>
                <c:pt idx="7327">
                  <c:v>3837</c:v>
                </c:pt>
                <c:pt idx="7328">
                  <c:v>3837</c:v>
                </c:pt>
                <c:pt idx="7329">
                  <c:v>3838</c:v>
                </c:pt>
                <c:pt idx="7330">
                  <c:v>3839</c:v>
                </c:pt>
                <c:pt idx="7331">
                  <c:v>3840</c:v>
                </c:pt>
                <c:pt idx="7332">
                  <c:v>3840</c:v>
                </c:pt>
                <c:pt idx="7333">
                  <c:v>3840</c:v>
                </c:pt>
                <c:pt idx="7334">
                  <c:v>3841</c:v>
                </c:pt>
                <c:pt idx="7335">
                  <c:v>3841</c:v>
                </c:pt>
                <c:pt idx="7336">
                  <c:v>3841</c:v>
                </c:pt>
                <c:pt idx="7337">
                  <c:v>3841</c:v>
                </c:pt>
                <c:pt idx="7338">
                  <c:v>3841</c:v>
                </c:pt>
                <c:pt idx="7339">
                  <c:v>3841</c:v>
                </c:pt>
                <c:pt idx="7340">
                  <c:v>3841</c:v>
                </c:pt>
                <c:pt idx="7341">
                  <c:v>3841</c:v>
                </c:pt>
                <c:pt idx="7342">
                  <c:v>3842</c:v>
                </c:pt>
                <c:pt idx="7343">
                  <c:v>3843</c:v>
                </c:pt>
                <c:pt idx="7344">
                  <c:v>3844</c:v>
                </c:pt>
                <c:pt idx="7345">
                  <c:v>3845</c:v>
                </c:pt>
                <c:pt idx="7346">
                  <c:v>3846</c:v>
                </c:pt>
                <c:pt idx="7347">
                  <c:v>3847</c:v>
                </c:pt>
                <c:pt idx="7348">
                  <c:v>3848</c:v>
                </c:pt>
                <c:pt idx="7349">
                  <c:v>3849</c:v>
                </c:pt>
                <c:pt idx="7350">
                  <c:v>3850</c:v>
                </c:pt>
                <c:pt idx="7351">
                  <c:v>3851</c:v>
                </c:pt>
                <c:pt idx="7352">
                  <c:v>3852</c:v>
                </c:pt>
                <c:pt idx="7353">
                  <c:v>3852</c:v>
                </c:pt>
                <c:pt idx="7354">
                  <c:v>3852</c:v>
                </c:pt>
                <c:pt idx="7355">
                  <c:v>3852</c:v>
                </c:pt>
                <c:pt idx="7356">
                  <c:v>3852</c:v>
                </c:pt>
                <c:pt idx="7357">
                  <c:v>3852</c:v>
                </c:pt>
                <c:pt idx="7358">
                  <c:v>3852</c:v>
                </c:pt>
                <c:pt idx="7359">
                  <c:v>3852</c:v>
                </c:pt>
                <c:pt idx="7360">
                  <c:v>3852</c:v>
                </c:pt>
                <c:pt idx="7361">
                  <c:v>3852</c:v>
                </c:pt>
                <c:pt idx="7362">
                  <c:v>3852</c:v>
                </c:pt>
                <c:pt idx="7363">
                  <c:v>3852</c:v>
                </c:pt>
                <c:pt idx="7364">
                  <c:v>3852</c:v>
                </c:pt>
                <c:pt idx="7365">
                  <c:v>3852</c:v>
                </c:pt>
                <c:pt idx="7366">
                  <c:v>3853</c:v>
                </c:pt>
                <c:pt idx="7367">
                  <c:v>3853</c:v>
                </c:pt>
                <c:pt idx="7368">
                  <c:v>3853</c:v>
                </c:pt>
                <c:pt idx="7369">
                  <c:v>3854</c:v>
                </c:pt>
                <c:pt idx="7370">
                  <c:v>3854</c:v>
                </c:pt>
                <c:pt idx="7371">
                  <c:v>3854</c:v>
                </c:pt>
                <c:pt idx="7372">
                  <c:v>3854</c:v>
                </c:pt>
                <c:pt idx="7373">
                  <c:v>3854</c:v>
                </c:pt>
                <c:pt idx="7374">
                  <c:v>3855</c:v>
                </c:pt>
                <c:pt idx="7375">
                  <c:v>3856</c:v>
                </c:pt>
                <c:pt idx="7376">
                  <c:v>3857</c:v>
                </c:pt>
                <c:pt idx="7377">
                  <c:v>3857</c:v>
                </c:pt>
                <c:pt idx="7378">
                  <c:v>3857</c:v>
                </c:pt>
                <c:pt idx="7379">
                  <c:v>3858</c:v>
                </c:pt>
                <c:pt idx="7380">
                  <c:v>3858</c:v>
                </c:pt>
                <c:pt idx="7381">
                  <c:v>3858</c:v>
                </c:pt>
                <c:pt idx="7382">
                  <c:v>3859</c:v>
                </c:pt>
                <c:pt idx="7383">
                  <c:v>3859</c:v>
                </c:pt>
                <c:pt idx="7384">
                  <c:v>3859</c:v>
                </c:pt>
                <c:pt idx="7385">
                  <c:v>3860</c:v>
                </c:pt>
                <c:pt idx="7386">
                  <c:v>3860</c:v>
                </c:pt>
                <c:pt idx="7387">
                  <c:v>3861</c:v>
                </c:pt>
                <c:pt idx="7388">
                  <c:v>3862</c:v>
                </c:pt>
                <c:pt idx="7389">
                  <c:v>3863</c:v>
                </c:pt>
                <c:pt idx="7390">
                  <c:v>3864</c:v>
                </c:pt>
                <c:pt idx="7391">
                  <c:v>3865</c:v>
                </c:pt>
                <c:pt idx="7392">
                  <c:v>3866</c:v>
                </c:pt>
                <c:pt idx="7393">
                  <c:v>3867</c:v>
                </c:pt>
                <c:pt idx="7394">
                  <c:v>3868</c:v>
                </c:pt>
                <c:pt idx="7395">
                  <c:v>3868</c:v>
                </c:pt>
                <c:pt idx="7396">
                  <c:v>3868</c:v>
                </c:pt>
                <c:pt idx="7397">
                  <c:v>3868</c:v>
                </c:pt>
                <c:pt idx="7398">
                  <c:v>3869</c:v>
                </c:pt>
                <c:pt idx="7399">
                  <c:v>3869</c:v>
                </c:pt>
                <c:pt idx="7400">
                  <c:v>3869</c:v>
                </c:pt>
                <c:pt idx="7401">
                  <c:v>3869</c:v>
                </c:pt>
                <c:pt idx="7402">
                  <c:v>3869</c:v>
                </c:pt>
                <c:pt idx="7403">
                  <c:v>3869</c:v>
                </c:pt>
                <c:pt idx="7404">
                  <c:v>3869</c:v>
                </c:pt>
                <c:pt idx="7405">
                  <c:v>3869</c:v>
                </c:pt>
                <c:pt idx="7406">
                  <c:v>3869</c:v>
                </c:pt>
                <c:pt idx="7407">
                  <c:v>3869</c:v>
                </c:pt>
                <c:pt idx="7408">
                  <c:v>3869</c:v>
                </c:pt>
                <c:pt idx="7409">
                  <c:v>3870</c:v>
                </c:pt>
                <c:pt idx="7410">
                  <c:v>3870</c:v>
                </c:pt>
                <c:pt idx="7411">
                  <c:v>3870</c:v>
                </c:pt>
                <c:pt idx="7412">
                  <c:v>3870</c:v>
                </c:pt>
                <c:pt idx="7413">
                  <c:v>3871</c:v>
                </c:pt>
                <c:pt idx="7414">
                  <c:v>3871</c:v>
                </c:pt>
                <c:pt idx="7415">
                  <c:v>3871</c:v>
                </c:pt>
                <c:pt idx="7416">
                  <c:v>3871</c:v>
                </c:pt>
                <c:pt idx="7417">
                  <c:v>3871</c:v>
                </c:pt>
                <c:pt idx="7418">
                  <c:v>3872</c:v>
                </c:pt>
                <c:pt idx="7419">
                  <c:v>3873</c:v>
                </c:pt>
                <c:pt idx="7420">
                  <c:v>3873</c:v>
                </c:pt>
                <c:pt idx="7421">
                  <c:v>3873</c:v>
                </c:pt>
                <c:pt idx="7422">
                  <c:v>3873</c:v>
                </c:pt>
                <c:pt idx="7423">
                  <c:v>3874</c:v>
                </c:pt>
                <c:pt idx="7424">
                  <c:v>3874</c:v>
                </c:pt>
                <c:pt idx="7425">
                  <c:v>3875</c:v>
                </c:pt>
                <c:pt idx="7426">
                  <c:v>3875</c:v>
                </c:pt>
                <c:pt idx="7427">
                  <c:v>3875</c:v>
                </c:pt>
                <c:pt idx="7428">
                  <c:v>3875</c:v>
                </c:pt>
                <c:pt idx="7429">
                  <c:v>3875</c:v>
                </c:pt>
                <c:pt idx="7430">
                  <c:v>3875</c:v>
                </c:pt>
                <c:pt idx="7431">
                  <c:v>3875</c:v>
                </c:pt>
                <c:pt idx="7432">
                  <c:v>3875</c:v>
                </c:pt>
                <c:pt idx="7433">
                  <c:v>3876</c:v>
                </c:pt>
                <c:pt idx="7434">
                  <c:v>3877</c:v>
                </c:pt>
                <c:pt idx="7435">
                  <c:v>3877</c:v>
                </c:pt>
                <c:pt idx="7436">
                  <c:v>3877</c:v>
                </c:pt>
                <c:pt idx="7437">
                  <c:v>3877</c:v>
                </c:pt>
                <c:pt idx="7438">
                  <c:v>3877</c:v>
                </c:pt>
                <c:pt idx="7439">
                  <c:v>3877</c:v>
                </c:pt>
                <c:pt idx="7440">
                  <c:v>3877</c:v>
                </c:pt>
                <c:pt idx="7441">
                  <c:v>3877</c:v>
                </c:pt>
                <c:pt idx="7442">
                  <c:v>3877</c:v>
                </c:pt>
                <c:pt idx="7443">
                  <c:v>3877</c:v>
                </c:pt>
                <c:pt idx="7444">
                  <c:v>3877</c:v>
                </c:pt>
                <c:pt idx="7445">
                  <c:v>3878</c:v>
                </c:pt>
                <c:pt idx="7446">
                  <c:v>3878</c:v>
                </c:pt>
                <c:pt idx="7447">
                  <c:v>3879</c:v>
                </c:pt>
                <c:pt idx="7448">
                  <c:v>3879</c:v>
                </c:pt>
                <c:pt idx="7449">
                  <c:v>3879</c:v>
                </c:pt>
                <c:pt idx="7450">
                  <c:v>3879</c:v>
                </c:pt>
                <c:pt idx="7451">
                  <c:v>3879</c:v>
                </c:pt>
                <c:pt idx="7452">
                  <c:v>3879</c:v>
                </c:pt>
                <c:pt idx="7453">
                  <c:v>3879</c:v>
                </c:pt>
                <c:pt idx="7454">
                  <c:v>3879</c:v>
                </c:pt>
                <c:pt idx="7455">
                  <c:v>3879</c:v>
                </c:pt>
                <c:pt idx="7456">
                  <c:v>3879</c:v>
                </c:pt>
                <c:pt idx="7457">
                  <c:v>3879</c:v>
                </c:pt>
                <c:pt idx="7458">
                  <c:v>3879</c:v>
                </c:pt>
                <c:pt idx="7459">
                  <c:v>3879</c:v>
                </c:pt>
                <c:pt idx="7460">
                  <c:v>3879</c:v>
                </c:pt>
                <c:pt idx="7461">
                  <c:v>3879</c:v>
                </c:pt>
                <c:pt idx="7462">
                  <c:v>3879</c:v>
                </c:pt>
                <c:pt idx="7463">
                  <c:v>3880</c:v>
                </c:pt>
                <c:pt idx="7464">
                  <c:v>3881</c:v>
                </c:pt>
                <c:pt idx="7465">
                  <c:v>3882</c:v>
                </c:pt>
                <c:pt idx="7466">
                  <c:v>3883</c:v>
                </c:pt>
                <c:pt idx="7467">
                  <c:v>3883</c:v>
                </c:pt>
                <c:pt idx="7468">
                  <c:v>3883</c:v>
                </c:pt>
                <c:pt idx="7469">
                  <c:v>3883</c:v>
                </c:pt>
                <c:pt idx="7470">
                  <c:v>3883</c:v>
                </c:pt>
                <c:pt idx="7471">
                  <c:v>3884</c:v>
                </c:pt>
                <c:pt idx="7472">
                  <c:v>3885</c:v>
                </c:pt>
                <c:pt idx="7473">
                  <c:v>3886</c:v>
                </c:pt>
                <c:pt idx="7474">
                  <c:v>3887</c:v>
                </c:pt>
                <c:pt idx="7475">
                  <c:v>3887</c:v>
                </c:pt>
                <c:pt idx="7476">
                  <c:v>3887</c:v>
                </c:pt>
                <c:pt idx="7477">
                  <c:v>3887</c:v>
                </c:pt>
                <c:pt idx="7478">
                  <c:v>3887</c:v>
                </c:pt>
                <c:pt idx="7479">
                  <c:v>3887</c:v>
                </c:pt>
                <c:pt idx="7480">
                  <c:v>3887</c:v>
                </c:pt>
                <c:pt idx="7481">
                  <c:v>3887</c:v>
                </c:pt>
                <c:pt idx="7482">
                  <c:v>3887</c:v>
                </c:pt>
                <c:pt idx="7483">
                  <c:v>3888</c:v>
                </c:pt>
                <c:pt idx="7484">
                  <c:v>3889</c:v>
                </c:pt>
                <c:pt idx="7485">
                  <c:v>3889</c:v>
                </c:pt>
                <c:pt idx="7486">
                  <c:v>3890</c:v>
                </c:pt>
                <c:pt idx="7487">
                  <c:v>3891</c:v>
                </c:pt>
                <c:pt idx="7488">
                  <c:v>3892</c:v>
                </c:pt>
                <c:pt idx="7489">
                  <c:v>3892</c:v>
                </c:pt>
                <c:pt idx="7490">
                  <c:v>3893</c:v>
                </c:pt>
                <c:pt idx="7491">
                  <c:v>3893</c:v>
                </c:pt>
                <c:pt idx="7492">
                  <c:v>3893</c:v>
                </c:pt>
                <c:pt idx="7493">
                  <c:v>3893</c:v>
                </c:pt>
                <c:pt idx="7494">
                  <c:v>3893</c:v>
                </c:pt>
                <c:pt idx="7495">
                  <c:v>3893</c:v>
                </c:pt>
                <c:pt idx="7496">
                  <c:v>3893</c:v>
                </c:pt>
                <c:pt idx="7497">
                  <c:v>3893</c:v>
                </c:pt>
                <c:pt idx="7498">
                  <c:v>3893</c:v>
                </c:pt>
                <c:pt idx="7499">
                  <c:v>3893</c:v>
                </c:pt>
                <c:pt idx="7500">
                  <c:v>3893</c:v>
                </c:pt>
                <c:pt idx="7501">
                  <c:v>3893</c:v>
                </c:pt>
                <c:pt idx="7502">
                  <c:v>3894</c:v>
                </c:pt>
                <c:pt idx="7503">
                  <c:v>3894</c:v>
                </c:pt>
                <c:pt idx="7504">
                  <c:v>3894</c:v>
                </c:pt>
                <c:pt idx="7505">
                  <c:v>3894</c:v>
                </c:pt>
                <c:pt idx="7506">
                  <c:v>3894</c:v>
                </c:pt>
                <c:pt idx="7507">
                  <c:v>3894</c:v>
                </c:pt>
                <c:pt idx="7508">
                  <c:v>3894</c:v>
                </c:pt>
                <c:pt idx="7509">
                  <c:v>3894</c:v>
                </c:pt>
                <c:pt idx="7510">
                  <c:v>3895</c:v>
                </c:pt>
                <c:pt idx="7511">
                  <c:v>3895</c:v>
                </c:pt>
                <c:pt idx="7512">
                  <c:v>3895</c:v>
                </c:pt>
                <c:pt idx="7513">
                  <c:v>3895</c:v>
                </c:pt>
                <c:pt idx="7514">
                  <c:v>3895</c:v>
                </c:pt>
                <c:pt idx="7515">
                  <c:v>3895</c:v>
                </c:pt>
                <c:pt idx="7516">
                  <c:v>3896</c:v>
                </c:pt>
                <c:pt idx="7517">
                  <c:v>3897</c:v>
                </c:pt>
                <c:pt idx="7518">
                  <c:v>3897</c:v>
                </c:pt>
                <c:pt idx="7519">
                  <c:v>3898</c:v>
                </c:pt>
                <c:pt idx="7520">
                  <c:v>3899</c:v>
                </c:pt>
                <c:pt idx="7521">
                  <c:v>3899</c:v>
                </c:pt>
                <c:pt idx="7522">
                  <c:v>3899</c:v>
                </c:pt>
                <c:pt idx="7523">
                  <c:v>3899</c:v>
                </c:pt>
                <c:pt idx="7524">
                  <c:v>3899</c:v>
                </c:pt>
                <c:pt idx="7525">
                  <c:v>3899</c:v>
                </c:pt>
                <c:pt idx="7526">
                  <c:v>3899</c:v>
                </c:pt>
                <c:pt idx="7527">
                  <c:v>3900</c:v>
                </c:pt>
                <c:pt idx="7528">
                  <c:v>3901</c:v>
                </c:pt>
                <c:pt idx="7529">
                  <c:v>3902</c:v>
                </c:pt>
                <c:pt idx="7530">
                  <c:v>3903</c:v>
                </c:pt>
                <c:pt idx="7531">
                  <c:v>3904</c:v>
                </c:pt>
                <c:pt idx="7532">
                  <c:v>3905</c:v>
                </c:pt>
                <c:pt idx="7533">
                  <c:v>3906</c:v>
                </c:pt>
                <c:pt idx="7534">
                  <c:v>3907</c:v>
                </c:pt>
                <c:pt idx="7535">
                  <c:v>3908</c:v>
                </c:pt>
                <c:pt idx="7536">
                  <c:v>3908</c:v>
                </c:pt>
                <c:pt idx="7537">
                  <c:v>3909</c:v>
                </c:pt>
                <c:pt idx="7538">
                  <c:v>3910</c:v>
                </c:pt>
                <c:pt idx="7539">
                  <c:v>3911</c:v>
                </c:pt>
                <c:pt idx="7540">
                  <c:v>3911</c:v>
                </c:pt>
                <c:pt idx="7541">
                  <c:v>3912</c:v>
                </c:pt>
                <c:pt idx="7542">
                  <c:v>3913</c:v>
                </c:pt>
                <c:pt idx="7543">
                  <c:v>3914</c:v>
                </c:pt>
                <c:pt idx="7544">
                  <c:v>3915</c:v>
                </c:pt>
                <c:pt idx="7545">
                  <c:v>3915</c:v>
                </c:pt>
                <c:pt idx="7546">
                  <c:v>3916</c:v>
                </c:pt>
                <c:pt idx="7547">
                  <c:v>3916</c:v>
                </c:pt>
                <c:pt idx="7548">
                  <c:v>3916</c:v>
                </c:pt>
                <c:pt idx="7549">
                  <c:v>3916</c:v>
                </c:pt>
                <c:pt idx="7550">
                  <c:v>3916</c:v>
                </c:pt>
                <c:pt idx="7551">
                  <c:v>3917</c:v>
                </c:pt>
                <c:pt idx="7552">
                  <c:v>3917</c:v>
                </c:pt>
                <c:pt idx="7553">
                  <c:v>3918</c:v>
                </c:pt>
                <c:pt idx="7554">
                  <c:v>3919</c:v>
                </c:pt>
                <c:pt idx="7555">
                  <c:v>3919</c:v>
                </c:pt>
                <c:pt idx="7556">
                  <c:v>3919</c:v>
                </c:pt>
                <c:pt idx="7557">
                  <c:v>3919</c:v>
                </c:pt>
                <c:pt idx="7558">
                  <c:v>3920</c:v>
                </c:pt>
                <c:pt idx="7559">
                  <c:v>3921</c:v>
                </c:pt>
                <c:pt idx="7560">
                  <c:v>3922</c:v>
                </c:pt>
                <c:pt idx="7561">
                  <c:v>3923</c:v>
                </c:pt>
                <c:pt idx="7562">
                  <c:v>3923</c:v>
                </c:pt>
                <c:pt idx="7563">
                  <c:v>3924</c:v>
                </c:pt>
                <c:pt idx="7564">
                  <c:v>3924</c:v>
                </c:pt>
                <c:pt idx="7565">
                  <c:v>3924</c:v>
                </c:pt>
                <c:pt idx="7566">
                  <c:v>3924</c:v>
                </c:pt>
                <c:pt idx="7567">
                  <c:v>3924</c:v>
                </c:pt>
                <c:pt idx="7568">
                  <c:v>3924</c:v>
                </c:pt>
                <c:pt idx="7569">
                  <c:v>3924</c:v>
                </c:pt>
                <c:pt idx="7570">
                  <c:v>3925</c:v>
                </c:pt>
                <c:pt idx="7571">
                  <c:v>3926</c:v>
                </c:pt>
                <c:pt idx="7572">
                  <c:v>3927</c:v>
                </c:pt>
                <c:pt idx="7573">
                  <c:v>3928</c:v>
                </c:pt>
                <c:pt idx="7574">
                  <c:v>3928</c:v>
                </c:pt>
                <c:pt idx="7575">
                  <c:v>3929</c:v>
                </c:pt>
                <c:pt idx="7576">
                  <c:v>3930</c:v>
                </c:pt>
                <c:pt idx="7577">
                  <c:v>3930</c:v>
                </c:pt>
                <c:pt idx="7578">
                  <c:v>3930</c:v>
                </c:pt>
                <c:pt idx="7579">
                  <c:v>3930</c:v>
                </c:pt>
                <c:pt idx="7580">
                  <c:v>3930</c:v>
                </c:pt>
                <c:pt idx="7581">
                  <c:v>3930</c:v>
                </c:pt>
                <c:pt idx="7582">
                  <c:v>3930</c:v>
                </c:pt>
                <c:pt idx="7583">
                  <c:v>3931</c:v>
                </c:pt>
                <c:pt idx="7584">
                  <c:v>3931</c:v>
                </c:pt>
                <c:pt idx="7585">
                  <c:v>3931</c:v>
                </c:pt>
                <c:pt idx="7586">
                  <c:v>3931</c:v>
                </c:pt>
                <c:pt idx="7587">
                  <c:v>3932</c:v>
                </c:pt>
                <c:pt idx="7588">
                  <c:v>3933</c:v>
                </c:pt>
                <c:pt idx="7589">
                  <c:v>3933</c:v>
                </c:pt>
                <c:pt idx="7590">
                  <c:v>3933</c:v>
                </c:pt>
                <c:pt idx="7591">
                  <c:v>3934</c:v>
                </c:pt>
                <c:pt idx="7592">
                  <c:v>3935</c:v>
                </c:pt>
                <c:pt idx="7593">
                  <c:v>3936</c:v>
                </c:pt>
                <c:pt idx="7594">
                  <c:v>3937</c:v>
                </c:pt>
                <c:pt idx="7595">
                  <c:v>3937</c:v>
                </c:pt>
                <c:pt idx="7596">
                  <c:v>3938</c:v>
                </c:pt>
                <c:pt idx="7597">
                  <c:v>3939</c:v>
                </c:pt>
                <c:pt idx="7598">
                  <c:v>3940</c:v>
                </c:pt>
                <c:pt idx="7599">
                  <c:v>3941</c:v>
                </c:pt>
                <c:pt idx="7600">
                  <c:v>3942</c:v>
                </c:pt>
                <c:pt idx="7601">
                  <c:v>3942</c:v>
                </c:pt>
                <c:pt idx="7602">
                  <c:v>3942</c:v>
                </c:pt>
                <c:pt idx="7603">
                  <c:v>3942</c:v>
                </c:pt>
                <c:pt idx="7604">
                  <c:v>3942</c:v>
                </c:pt>
                <c:pt idx="7605">
                  <c:v>3942</c:v>
                </c:pt>
                <c:pt idx="7606">
                  <c:v>3943</c:v>
                </c:pt>
                <c:pt idx="7607">
                  <c:v>3944</c:v>
                </c:pt>
                <c:pt idx="7608">
                  <c:v>3944</c:v>
                </c:pt>
                <c:pt idx="7609">
                  <c:v>3944</c:v>
                </c:pt>
                <c:pt idx="7610">
                  <c:v>3944</c:v>
                </c:pt>
                <c:pt idx="7611">
                  <c:v>3945</c:v>
                </c:pt>
                <c:pt idx="7612">
                  <c:v>3946</c:v>
                </c:pt>
                <c:pt idx="7613">
                  <c:v>3946</c:v>
                </c:pt>
                <c:pt idx="7614">
                  <c:v>3947</c:v>
                </c:pt>
                <c:pt idx="7615">
                  <c:v>3947</c:v>
                </c:pt>
                <c:pt idx="7616">
                  <c:v>3947</c:v>
                </c:pt>
                <c:pt idx="7617">
                  <c:v>3947</c:v>
                </c:pt>
                <c:pt idx="7618">
                  <c:v>3947</c:v>
                </c:pt>
                <c:pt idx="7619">
                  <c:v>3947</c:v>
                </c:pt>
                <c:pt idx="7620">
                  <c:v>3947</c:v>
                </c:pt>
                <c:pt idx="7621">
                  <c:v>3948</c:v>
                </c:pt>
                <c:pt idx="7622">
                  <c:v>3948</c:v>
                </c:pt>
                <c:pt idx="7623">
                  <c:v>3949</c:v>
                </c:pt>
                <c:pt idx="7624">
                  <c:v>3949</c:v>
                </c:pt>
                <c:pt idx="7625">
                  <c:v>3950</c:v>
                </c:pt>
                <c:pt idx="7626">
                  <c:v>3950</c:v>
                </c:pt>
                <c:pt idx="7627">
                  <c:v>3950</c:v>
                </c:pt>
                <c:pt idx="7628">
                  <c:v>3950</c:v>
                </c:pt>
                <c:pt idx="7629">
                  <c:v>3951</c:v>
                </c:pt>
                <c:pt idx="7630">
                  <c:v>3951</c:v>
                </c:pt>
                <c:pt idx="7631">
                  <c:v>3952</c:v>
                </c:pt>
                <c:pt idx="7632">
                  <c:v>3952</c:v>
                </c:pt>
                <c:pt idx="7633">
                  <c:v>3952</c:v>
                </c:pt>
                <c:pt idx="7634">
                  <c:v>3953</c:v>
                </c:pt>
                <c:pt idx="7635">
                  <c:v>3954</c:v>
                </c:pt>
                <c:pt idx="7636">
                  <c:v>3955</c:v>
                </c:pt>
                <c:pt idx="7637">
                  <c:v>3955</c:v>
                </c:pt>
                <c:pt idx="7638">
                  <c:v>3955</c:v>
                </c:pt>
                <c:pt idx="7639">
                  <c:v>3956</c:v>
                </c:pt>
                <c:pt idx="7640">
                  <c:v>3956</c:v>
                </c:pt>
                <c:pt idx="7641">
                  <c:v>3956</c:v>
                </c:pt>
                <c:pt idx="7642">
                  <c:v>3956</c:v>
                </c:pt>
                <c:pt idx="7643">
                  <c:v>3956</c:v>
                </c:pt>
                <c:pt idx="7644">
                  <c:v>3956</c:v>
                </c:pt>
                <c:pt idx="7645">
                  <c:v>3956</c:v>
                </c:pt>
                <c:pt idx="7646">
                  <c:v>3957</c:v>
                </c:pt>
                <c:pt idx="7647">
                  <c:v>3957</c:v>
                </c:pt>
                <c:pt idx="7648">
                  <c:v>3957</c:v>
                </c:pt>
                <c:pt idx="7649">
                  <c:v>3957</c:v>
                </c:pt>
                <c:pt idx="7650">
                  <c:v>3957</c:v>
                </c:pt>
                <c:pt idx="7651">
                  <c:v>3957</c:v>
                </c:pt>
                <c:pt idx="7652">
                  <c:v>3957</c:v>
                </c:pt>
                <c:pt idx="7653">
                  <c:v>3957</c:v>
                </c:pt>
                <c:pt idx="7654">
                  <c:v>3957</c:v>
                </c:pt>
                <c:pt idx="7655">
                  <c:v>3957</c:v>
                </c:pt>
                <c:pt idx="7656">
                  <c:v>3957</c:v>
                </c:pt>
                <c:pt idx="7657">
                  <c:v>3957</c:v>
                </c:pt>
                <c:pt idx="7658">
                  <c:v>3958</c:v>
                </c:pt>
                <c:pt idx="7659">
                  <c:v>3959</c:v>
                </c:pt>
                <c:pt idx="7660">
                  <c:v>3959</c:v>
                </c:pt>
                <c:pt idx="7661">
                  <c:v>3959</c:v>
                </c:pt>
                <c:pt idx="7662">
                  <c:v>3959</c:v>
                </c:pt>
                <c:pt idx="7663">
                  <c:v>3959</c:v>
                </c:pt>
                <c:pt idx="7664">
                  <c:v>3959</c:v>
                </c:pt>
                <c:pt idx="7665">
                  <c:v>3959</c:v>
                </c:pt>
                <c:pt idx="7666">
                  <c:v>3959</c:v>
                </c:pt>
                <c:pt idx="7667">
                  <c:v>3959</c:v>
                </c:pt>
                <c:pt idx="7668">
                  <c:v>3959</c:v>
                </c:pt>
                <c:pt idx="7669">
                  <c:v>3959</c:v>
                </c:pt>
                <c:pt idx="7670">
                  <c:v>3959</c:v>
                </c:pt>
                <c:pt idx="7671">
                  <c:v>3959</c:v>
                </c:pt>
                <c:pt idx="7672">
                  <c:v>3959</c:v>
                </c:pt>
                <c:pt idx="7673">
                  <c:v>3959</c:v>
                </c:pt>
                <c:pt idx="7674">
                  <c:v>3959</c:v>
                </c:pt>
                <c:pt idx="7675">
                  <c:v>3959</c:v>
                </c:pt>
                <c:pt idx="7676">
                  <c:v>3959</c:v>
                </c:pt>
                <c:pt idx="7677">
                  <c:v>3959</c:v>
                </c:pt>
                <c:pt idx="7678">
                  <c:v>3959</c:v>
                </c:pt>
                <c:pt idx="7679">
                  <c:v>3959</c:v>
                </c:pt>
                <c:pt idx="7680">
                  <c:v>3960</c:v>
                </c:pt>
                <c:pt idx="7681">
                  <c:v>3960</c:v>
                </c:pt>
                <c:pt idx="7682">
                  <c:v>3960</c:v>
                </c:pt>
                <c:pt idx="7683">
                  <c:v>3960</c:v>
                </c:pt>
                <c:pt idx="7684">
                  <c:v>3960</c:v>
                </c:pt>
                <c:pt idx="7685">
                  <c:v>3961</c:v>
                </c:pt>
                <c:pt idx="7686">
                  <c:v>3961</c:v>
                </c:pt>
                <c:pt idx="7687">
                  <c:v>3961</c:v>
                </c:pt>
                <c:pt idx="7688">
                  <c:v>3961</c:v>
                </c:pt>
                <c:pt idx="7689">
                  <c:v>3961</c:v>
                </c:pt>
                <c:pt idx="7690">
                  <c:v>3962</c:v>
                </c:pt>
                <c:pt idx="7691">
                  <c:v>3962</c:v>
                </c:pt>
                <c:pt idx="7692">
                  <c:v>3962</c:v>
                </c:pt>
                <c:pt idx="7693">
                  <c:v>3963</c:v>
                </c:pt>
                <c:pt idx="7694">
                  <c:v>3964</c:v>
                </c:pt>
                <c:pt idx="7695">
                  <c:v>3965</c:v>
                </c:pt>
                <c:pt idx="7696">
                  <c:v>3966</c:v>
                </c:pt>
                <c:pt idx="7697">
                  <c:v>3967</c:v>
                </c:pt>
                <c:pt idx="7698">
                  <c:v>3968</c:v>
                </c:pt>
                <c:pt idx="7699">
                  <c:v>3969</c:v>
                </c:pt>
                <c:pt idx="7700">
                  <c:v>3970</c:v>
                </c:pt>
                <c:pt idx="7701">
                  <c:v>3971</c:v>
                </c:pt>
                <c:pt idx="7702">
                  <c:v>3972</c:v>
                </c:pt>
                <c:pt idx="7703">
                  <c:v>3973</c:v>
                </c:pt>
                <c:pt idx="7704">
                  <c:v>3974</c:v>
                </c:pt>
                <c:pt idx="7705">
                  <c:v>3974</c:v>
                </c:pt>
                <c:pt idx="7706">
                  <c:v>3974</c:v>
                </c:pt>
                <c:pt idx="7707">
                  <c:v>3975</c:v>
                </c:pt>
                <c:pt idx="7708">
                  <c:v>3976</c:v>
                </c:pt>
                <c:pt idx="7709">
                  <c:v>3976</c:v>
                </c:pt>
                <c:pt idx="7710">
                  <c:v>3976</c:v>
                </c:pt>
                <c:pt idx="7711">
                  <c:v>3976</c:v>
                </c:pt>
                <c:pt idx="7712">
                  <c:v>3977</c:v>
                </c:pt>
                <c:pt idx="7713">
                  <c:v>3978</c:v>
                </c:pt>
                <c:pt idx="7714">
                  <c:v>3979</c:v>
                </c:pt>
                <c:pt idx="7715">
                  <c:v>3980</c:v>
                </c:pt>
                <c:pt idx="7716">
                  <c:v>3981</c:v>
                </c:pt>
                <c:pt idx="7717">
                  <c:v>3982</c:v>
                </c:pt>
                <c:pt idx="7718">
                  <c:v>3983</c:v>
                </c:pt>
                <c:pt idx="7719">
                  <c:v>3984</c:v>
                </c:pt>
                <c:pt idx="7720">
                  <c:v>3985</c:v>
                </c:pt>
                <c:pt idx="7721">
                  <c:v>3986</c:v>
                </c:pt>
                <c:pt idx="7722">
                  <c:v>3987</c:v>
                </c:pt>
                <c:pt idx="7723">
                  <c:v>3988</c:v>
                </c:pt>
                <c:pt idx="7724">
                  <c:v>3989</c:v>
                </c:pt>
                <c:pt idx="7725">
                  <c:v>3990</c:v>
                </c:pt>
                <c:pt idx="7726">
                  <c:v>3991</c:v>
                </c:pt>
                <c:pt idx="7727">
                  <c:v>3992</c:v>
                </c:pt>
                <c:pt idx="7728">
                  <c:v>3993</c:v>
                </c:pt>
                <c:pt idx="7729">
                  <c:v>3993</c:v>
                </c:pt>
                <c:pt idx="7730">
                  <c:v>3993</c:v>
                </c:pt>
                <c:pt idx="7731">
                  <c:v>3994</c:v>
                </c:pt>
                <c:pt idx="7732">
                  <c:v>3995</c:v>
                </c:pt>
                <c:pt idx="7733">
                  <c:v>3996</c:v>
                </c:pt>
                <c:pt idx="7734">
                  <c:v>3997</c:v>
                </c:pt>
                <c:pt idx="7735">
                  <c:v>3998</c:v>
                </c:pt>
                <c:pt idx="7736">
                  <c:v>3999</c:v>
                </c:pt>
                <c:pt idx="7737">
                  <c:v>4000</c:v>
                </c:pt>
                <c:pt idx="7738">
                  <c:v>4001</c:v>
                </c:pt>
                <c:pt idx="7739">
                  <c:v>4001</c:v>
                </c:pt>
                <c:pt idx="7740">
                  <c:v>4002</c:v>
                </c:pt>
                <c:pt idx="7741">
                  <c:v>4002</c:v>
                </c:pt>
                <c:pt idx="7742">
                  <c:v>4002</c:v>
                </c:pt>
                <c:pt idx="7743">
                  <c:v>4003</c:v>
                </c:pt>
                <c:pt idx="7744">
                  <c:v>4003</c:v>
                </c:pt>
                <c:pt idx="7745">
                  <c:v>4003</c:v>
                </c:pt>
                <c:pt idx="7746">
                  <c:v>4003</c:v>
                </c:pt>
                <c:pt idx="7747">
                  <c:v>4003</c:v>
                </c:pt>
                <c:pt idx="7748">
                  <c:v>4003</c:v>
                </c:pt>
                <c:pt idx="7749">
                  <c:v>4003</c:v>
                </c:pt>
                <c:pt idx="7750">
                  <c:v>4003</c:v>
                </c:pt>
                <c:pt idx="7751">
                  <c:v>4003</c:v>
                </c:pt>
                <c:pt idx="7752">
                  <c:v>4003</c:v>
                </c:pt>
                <c:pt idx="7753">
                  <c:v>4003</c:v>
                </c:pt>
                <c:pt idx="7754">
                  <c:v>4004</c:v>
                </c:pt>
                <c:pt idx="7755">
                  <c:v>4005</c:v>
                </c:pt>
                <c:pt idx="7756">
                  <c:v>4006</c:v>
                </c:pt>
                <c:pt idx="7757">
                  <c:v>4006</c:v>
                </c:pt>
                <c:pt idx="7758">
                  <c:v>4006</c:v>
                </c:pt>
                <c:pt idx="7759">
                  <c:v>4006</c:v>
                </c:pt>
                <c:pt idx="7760">
                  <c:v>4006</c:v>
                </c:pt>
                <c:pt idx="7761">
                  <c:v>4007</c:v>
                </c:pt>
                <c:pt idx="7762">
                  <c:v>4007</c:v>
                </c:pt>
                <c:pt idx="7763">
                  <c:v>4008</c:v>
                </c:pt>
                <c:pt idx="7764">
                  <c:v>4008</c:v>
                </c:pt>
                <c:pt idx="7765">
                  <c:v>4008</c:v>
                </c:pt>
                <c:pt idx="7766">
                  <c:v>4009</c:v>
                </c:pt>
                <c:pt idx="7767">
                  <c:v>4010</c:v>
                </c:pt>
                <c:pt idx="7768">
                  <c:v>4010</c:v>
                </c:pt>
                <c:pt idx="7769">
                  <c:v>4011</c:v>
                </c:pt>
                <c:pt idx="7770">
                  <c:v>4012</c:v>
                </c:pt>
                <c:pt idx="7771">
                  <c:v>4012</c:v>
                </c:pt>
                <c:pt idx="7772">
                  <c:v>4012</c:v>
                </c:pt>
                <c:pt idx="7773">
                  <c:v>4013</c:v>
                </c:pt>
                <c:pt idx="7774">
                  <c:v>4013</c:v>
                </c:pt>
                <c:pt idx="7775">
                  <c:v>4013</c:v>
                </c:pt>
                <c:pt idx="7776">
                  <c:v>4013</c:v>
                </c:pt>
                <c:pt idx="7777">
                  <c:v>4014</c:v>
                </c:pt>
                <c:pt idx="7778">
                  <c:v>4015</c:v>
                </c:pt>
                <c:pt idx="7779">
                  <c:v>4015</c:v>
                </c:pt>
                <c:pt idx="7780">
                  <c:v>4015</c:v>
                </c:pt>
                <c:pt idx="7781">
                  <c:v>4015</c:v>
                </c:pt>
                <c:pt idx="7782">
                  <c:v>4015</c:v>
                </c:pt>
                <c:pt idx="7783">
                  <c:v>4015</c:v>
                </c:pt>
                <c:pt idx="7784">
                  <c:v>4015</c:v>
                </c:pt>
                <c:pt idx="7785">
                  <c:v>4015</c:v>
                </c:pt>
                <c:pt idx="7786">
                  <c:v>4015</c:v>
                </c:pt>
                <c:pt idx="7787">
                  <c:v>4016</c:v>
                </c:pt>
                <c:pt idx="7788">
                  <c:v>4016</c:v>
                </c:pt>
                <c:pt idx="7789">
                  <c:v>4016</c:v>
                </c:pt>
                <c:pt idx="7790">
                  <c:v>4016</c:v>
                </c:pt>
                <c:pt idx="7791">
                  <c:v>4016</c:v>
                </c:pt>
                <c:pt idx="7792">
                  <c:v>4017</c:v>
                </c:pt>
                <c:pt idx="7793">
                  <c:v>4017</c:v>
                </c:pt>
                <c:pt idx="7794">
                  <c:v>4018</c:v>
                </c:pt>
                <c:pt idx="7795">
                  <c:v>4018</c:v>
                </c:pt>
                <c:pt idx="7796">
                  <c:v>4019</c:v>
                </c:pt>
                <c:pt idx="7797">
                  <c:v>4019</c:v>
                </c:pt>
                <c:pt idx="7798">
                  <c:v>4019</c:v>
                </c:pt>
                <c:pt idx="7799">
                  <c:v>4019</c:v>
                </c:pt>
                <c:pt idx="7800">
                  <c:v>4019</c:v>
                </c:pt>
                <c:pt idx="7801">
                  <c:v>4019</c:v>
                </c:pt>
                <c:pt idx="7802">
                  <c:v>4019</c:v>
                </c:pt>
                <c:pt idx="7803">
                  <c:v>4019</c:v>
                </c:pt>
                <c:pt idx="7804">
                  <c:v>4019</c:v>
                </c:pt>
                <c:pt idx="7805">
                  <c:v>4020</c:v>
                </c:pt>
                <c:pt idx="7806">
                  <c:v>4021</c:v>
                </c:pt>
                <c:pt idx="7807">
                  <c:v>4022</c:v>
                </c:pt>
                <c:pt idx="7808">
                  <c:v>4023</c:v>
                </c:pt>
                <c:pt idx="7809">
                  <c:v>4024</c:v>
                </c:pt>
                <c:pt idx="7810">
                  <c:v>4025</c:v>
                </c:pt>
                <c:pt idx="7811">
                  <c:v>4025</c:v>
                </c:pt>
                <c:pt idx="7812">
                  <c:v>4026</c:v>
                </c:pt>
                <c:pt idx="7813">
                  <c:v>4026</c:v>
                </c:pt>
                <c:pt idx="7814">
                  <c:v>4027</c:v>
                </c:pt>
                <c:pt idx="7815">
                  <c:v>4028</c:v>
                </c:pt>
                <c:pt idx="7816">
                  <c:v>4028</c:v>
                </c:pt>
                <c:pt idx="7817">
                  <c:v>4028</c:v>
                </c:pt>
                <c:pt idx="7818">
                  <c:v>4029</c:v>
                </c:pt>
                <c:pt idx="7819">
                  <c:v>4030</c:v>
                </c:pt>
                <c:pt idx="7820">
                  <c:v>4031</c:v>
                </c:pt>
                <c:pt idx="7821">
                  <c:v>4032</c:v>
                </c:pt>
                <c:pt idx="7822">
                  <c:v>4033</c:v>
                </c:pt>
                <c:pt idx="7823">
                  <c:v>4033</c:v>
                </c:pt>
                <c:pt idx="7824">
                  <c:v>4033</c:v>
                </c:pt>
                <c:pt idx="7825">
                  <c:v>4033</c:v>
                </c:pt>
                <c:pt idx="7826">
                  <c:v>4034</c:v>
                </c:pt>
                <c:pt idx="7827">
                  <c:v>4034</c:v>
                </c:pt>
                <c:pt idx="7828">
                  <c:v>4035</c:v>
                </c:pt>
                <c:pt idx="7829">
                  <c:v>4035</c:v>
                </c:pt>
                <c:pt idx="7830">
                  <c:v>4035</c:v>
                </c:pt>
                <c:pt idx="7831">
                  <c:v>4035</c:v>
                </c:pt>
                <c:pt idx="7832">
                  <c:v>4035</c:v>
                </c:pt>
                <c:pt idx="7833">
                  <c:v>4035</c:v>
                </c:pt>
                <c:pt idx="7834">
                  <c:v>4035</c:v>
                </c:pt>
                <c:pt idx="7835">
                  <c:v>4035</c:v>
                </c:pt>
                <c:pt idx="7836">
                  <c:v>4035</c:v>
                </c:pt>
                <c:pt idx="7837">
                  <c:v>4035</c:v>
                </c:pt>
                <c:pt idx="7838">
                  <c:v>4035</c:v>
                </c:pt>
                <c:pt idx="7839">
                  <c:v>4035</c:v>
                </c:pt>
                <c:pt idx="7840">
                  <c:v>4035</c:v>
                </c:pt>
                <c:pt idx="7841">
                  <c:v>4035</c:v>
                </c:pt>
                <c:pt idx="7842">
                  <c:v>4035</c:v>
                </c:pt>
                <c:pt idx="7843">
                  <c:v>4035</c:v>
                </c:pt>
                <c:pt idx="7844">
                  <c:v>4036</c:v>
                </c:pt>
                <c:pt idx="7845">
                  <c:v>4036</c:v>
                </c:pt>
                <c:pt idx="7846">
                  <c:v>4037</c:v>
                </c:pt>
                <c:pt idx="7847">
                  <c:v>4038</c:v>
                </c:pt>
                <c:pt idx="7848">
                  <c:v>4039</c:v>
                </c:pt>
                <c:pt idx="7849">
                  <c:v>4040</c:v>
                </c:pt>
                <c:pt idx="7850">
                  <c:v>4041</c:v>
                </c:pt>
                <c:pt idx="7851">
                  <c:v>4041</c:v>
                </c:pt>
                <c:pt idx="7852">
                  <c:v>4041</c:v>
                </c:pt>
                <c:pt idx="7853">
                  <c:v>4041</c:v>
                </c:pt>
                <c:pt idx="7854">
                  <c:v>4042</c:v>
                </c:pt>
                <c:pt idx="7855">
                  <c:v>4043</c:v>
                </c:pt>
                <c:pt idx="7856">
                  <c:v>4043</c:v>
                </c:pt>
                <c:pt idx="7857">
                  <c:v>4043</c:v>
                </c:pt>
                <c:pt idx="7858">
                  <c:v>4043</c:v>
                </c:pt>
                <c:pt idx="7859">
                  <c:v>4043</c:v>
                </c:pt>
                <c:pt idx="7860">
                  <c:v>4043</c:v>
                </c:pt>
                <c:pt idx="7861">
                  <c:v>4043</c:v>
                </c:pt>
                <c:pt idx="7862">
                  <c:v>4043</c:v>
                </c:pt>
                <c:pt idx="7863">
                  <c:v>4043</c:v>
                </c:pt>
                <c:pt idx="7864">
                  <c:v>4044</c:v>
                </c:pt>
                <c:pt idx="7865">
                  <c:v>4044</c:v>
                </c:pt>
                <c:pt idx="7866">
                  <c:v>4044</c:v>
                </c:pt>
                <c:pt idx="7867">
                  <c:v>4045</c:v>
                </c:pt>
                <c:pt idx="7868">
                  <c:v>4046</c:v>
                </c:pt>
                <c:pt idx="7869">
                  <c:v>4046</c:v>
                </c:pt>
                <c:pt idx="7870">
                  <c:v>4046</c:v>
                </c:pt>
                <c:pt idx="7871">
                  <c:v>4046</c:v>
                </c:pt>
                <c:pt idx="7872">
                  <c:v>4047</c:v>
                </c:pt>
                <c:pt idx="7873">
                  <c:v>4048</c:v>
                </c:pt>
                <c:pt idx="7874">
                  <c:v>4048</c:v>
                </c:pt>
                <c:pt idx="7875">
                  <c:v>4049</c:v>
                </c:pt>
                <c:pt idx="7876">
                  <c:v>4050</c:v>
                </c:pt>
                <c:pt idx="7877">
                  <c:v>4051</c:v>
                </c:pt>
                <c:pt idx="7878">
                  <c:v>4051</c:v>
                </c:pt>
                <c:pt idx="7879">
                  <c:v>4051</c:v>
                </c:pt>
                <c:pt idx="7880">
                  <c:v>4051</c:v>
                </c:pt>
                <c:pt idx="7881">
                  <c:v>4052</c:v>
                </c:pt>
                <c:pt idx="7882">
                  <c:v>4052</c:v>
                </c:pt>
                <c:pt idx="7883">
                  <c:v>4053</c:v>
                </c:pt>
                <c:pt idx="7884">
                  <c:v>4053</c:v>
                </c:pt>
                <c:pt idx="7885">
                  <c:v>4053</c:v>
                </c:pt>
                <c:pt idx="7886">
                  <c:v>4053</c:v>
                </c:pt>
                <c:pt idx="7887">
                  <c:v>4053</c:v>
                </c:pt>
                <c:pt idx="7888">
                  <c:v>4054</c:v>
                </c:pt>
                <c:pt idx="7889">
                  <c:v>4054</c:v>
                </c:pt>
                <c:pt idx="7890">
                  <c:v>4055</c:v>
                </c:pt>
                <c:pt idx="7891">
                  <c:v>4056</c:v>
                </c:pt>
                <c:pt idx="7892">
                  <c:v>4056</c:v>
                </c:pt>
                <c:pt idx="7893">
                  <c:v>4056</c:v>
                </c:pt>
                <c:pt idx="7894">
                  <c:v>4056</c:v>
                </c:pt>
                <c:pt idx="7895">
                  <c:v>4056</c:v>
                </c:pt>
                <c:pt idx="7896">
                  <c:v>4057</c:v>
                </c:pt>
                <c:pt idx="7897">
                  <c:v>4057</c:v>
                </c:pt>
                <c:pt idx="7898">
                  <c:v>4057</c:v>
                </c:pt>
                <c:pt idx="7899">
                  <c:v>4058</c:v>
                </c:pt>
                <c:pt idx="7900">
                  <c:v>4059</c:v>
                </c:pt>
                <c:pt idx="7901">
                  <c:v>4059</c:v>
                </c:pt>
                <c:pt idx="7902">
                  <c:v>4059</c:v>
                </c:pt>
                <c:pt idx="7903">
                  <c:v>4059</c:v>
                </c:pt>
                <c:pt idx="7904">
                  <c:v>4059</c:v>
                </c:pt>
                <c:pt idx="7905">
                  <c:v>4059</c:v>
                </c:pt>
                <c:pt idx="7906">
                  <c:v>4060</c:v>
                </c:pt>
                <c:pt idx="7907">
                  <c:v>4061</c:v>
                </c:pt>
                <c:pt idx="7908">
                  <c:v>4061</c:v>
                </c:pt>
                <c:pt idx="7909">
                  <c:v>4061</c:v>
                </c:pt>
                <c:pt idx="7910">
                  <c:v>4062</c:v>
                </c:pt>
                <c:pt idx="7911">
                  <c:v>4063</c:v>
                </c:pt>
                <c:pt idx="7912">
                  <c:v>4063</c:v>
                </c:pt>
                <c:pt idx="7913">
                  <c:v>4063</c:v>
                </c:pt>
                <c:pt idx="7914">
                  <c:v>4064</c:v>
                </c:pt>
                <c:pt idx="7915">
                  <c:v>4064</c:v>
                </c:pt>
                <c:pt idx="7916">
                  <c:v>4065</c:v>
                </c:pt>
                <c:pt idx="7917">
                  <c:v>4065</c:v>
                </c:pt>
                <c:pt idx="7918">
                  <c:v>4065</c:v>
                </c:pt>
                <c:pt idx="7919">
                  <c:v>4065</c:v>
                </c:pt>
                <c:pt idx="7920">
                  <c:v>4066</c:v>
                </c:pt>
                <c:pt idx="7921">
                  <c:v>4066</c:v>
                </c:pt>
                <c:pt idx="7922">
                  <c:v>4066</c:v>
                </c:pt>
                <c:pt idx="7923">
                  <c:v>4067</c:v>
                </c:pt>
                <c:pt idx="7924">
                  <c:v>4068</c:v>
                </c:pt>
                <c:pt idx="7925">
                  <c:v>4069</c:v>
                </c:pt>
                <c:pt idx="7926">
                  <c:v>4070</c:v>
                </c:pt>
                <c:pt idx="7927">
                  <c:v>4071</c:v>
                </c:pt>
                <c:pt idx="7928">
                  <c:v>4072</c:v>
                </c:pt>
                <c:pt idx="7929">
                  <c:v>4072</c:v>
                </c:pt>
                <c:pt idx="7930">
                  <c:v>4073</c:v>
                </c:pt>
                <c:pt idx="7931">
                  <c:v>4073</c:v>
                </c:pt>
                <c:pt idx="7932">
                  <c:v>4073</c:v>
                </c:pt>
                <c:pt idx="7933">
                  <c:v>4073</c:v>
                </c:pt>
                <c:pt idx="7934">
                  <c:v>4073</c:v>
                </c:pt>
                <c:pt idx="7935">
                  <c:v>4073</c:v>
                </c:pt>
                <c:pt idx="7936">
                  <c:v>4073</c:v>
                </c:pt>
                <c:pt idx="7937">
                  <c:v>4073</c:v>
                </c:pt>
                <c:pt idx="7938">
                  <c:v>4073</c:v>
                </c:pt>
                <c:pt idx="7939">
                  <c:v>4074</c:v>
                </c:pt>
                <c:pt idx="7940">
                  <c:v>4075</c:v>
                </c:pt>
                <c:pt idx="7941">
                  <c:v>4076</c:v>
                </c:pt>
                <c:pt idx="7942">
                  <c:v>4077</c:v>
                </c:pt>
                <c:pt idx="7943">
                  <c:v>4078</c:v>
                </c:pt>
                <c:pt idx="7944">
                  <c:v>4079</c:v>
                </c:pt>
                <c:pt idx="7945">
                  <c:v>4080</c:v>
                </c:pt>
                <c:pt idx="7946">
                  <c:v>4080</c:v>
                </c:pt>
                <c:pt idx="7947">
                  <c:v>4080</c:v>
                </c:pt>
                <c:pt idx="7948">
                  <c:v>4081</c:v>
                </c:pt>
                <c:pt idx="7949">
                  <c:v>4081</c:v>
                </c:pt>
                <c:pt idx="7950">
                  <c:v>4081</c:v>
                </c:pt>
                <c:pt idx="7951">
                  <c:v>4082</c:v>
                </c:pt>
                <c:pt idx="7952">
                  <c:v>4083</c:v>
                </c:pt>
                <c:pt idx="7953">
                  <c:v>4084</c:v>
                </c:pt>
                <c:pt idx="7954">
                  <c:v>4085</c:v>
                </c:pt>
                <c:pt idx="7955">
                  <c:v>4086</c:v>
                </c:pt>
                <c:pt idx="7956">
                  <c:v>4087</c:v>
                </c:pt>
                <c:pt idx="7957">
                  <c:v>4088</c:v>
                </c:pt>
                <c:pt idx="7958">
                  <c:v>4089</c:v>
                </c:pt>
                <c:pt idx="7959">
                  <c:v>4090</c:v>
                </c:pt>
                <c:pt idx="7960">
                  <c:v>4091</c:v>
                </c:pt>
                <c:pt idx="7961">
                  <c:v>4092</c:v>
                </c:pt>
                <c:pt idx="7962">
                  <c:v>4093</c:v>
                </c:pt>
                <c:pt idx="7963">
                  <c:v>4094</c:v>
                </c:pt>
                <c:pt idx="7964">
                  <c:v>4095</c:v>
                </c:pt>
                <c:pt idx="7965">
                  <c:v>4096</c:v>
                </c:pt>
                <c:pt idx="7966">
                  <c:v>4097</c:v>
                </c:pt>
                <c:pt idx="7967">
                  <c:v>4098</c:v>
                </c:pt>
                <c:pt idx="7968">
                  <c:v>4099</c:v>
                </c:pt>
                <c:pt idx="7969">
                  <c:v>4099</c:v>
                </c:pt>
                <c:pt idx="7970">
                  <c:v>4099</c:v>
                </c:pt>
                <c:pt idx="7971">
                  <c:v>4100</c:v>
                </c:pt>
                <c:pt idx="7972">
                  <c:v>4100</c:v>
                </c:pt>
                <c:pt idx="7973">
                  <c:v>4100</c:v>
                </c:pt>
                <c:pt idx="7974">
                  <c:v>4101</c:v>
                </c:pt>
                <c:pt idx="7975">
                  <c:v>4101</c:v>
                </c:pt>
                <c:pt idx="7976">
                  <c:v>4102</c:v>
                </c:pt>
                <c:pt idx="7977">
                  <c:v>4103</c:v>
                </c:pt>
                <c:pt idx="7978">
                  <c:v>4104</c:v>
                </c:pt>
                <c:pt idx="7979">
                  <c:v>4105</c:v>
                </c:pt>
                <c:pt idx="7980">
                  <c:v>4106</c:v>
                </c:pt>
                <c:pt idx="7981">
                  <c:v>4107</c:v>
                </c:pt>
                <c:pt idx="7982">
                  <c:v>4108</c:v>
                </c:pt>
                <c:pt idx="7983">
                  <c:v>4109</c:v>
                </c:pt>
                <c:pt idx="7984">
                  <c:v>4109</c:v>
                </c:pt>
                <c:pt idx="7985">
                  <c:v>4109</c:v>
                </c:pt>
                <c:pt idx="7986">
                  <c:v>4110</c:v>
                </c:pt>
                <c:pt idx="7987">
                  <c:v>4111</c:v>
                </c:pt>
                <c:pt idx="7988">
                  <c:v>4112</c:v>
                </c:pt>
                <c:pt idx="7989">
                  <c:v>4112</c:v>
                </c:pt>
                <c:pt idx="7990">
                  <c:v>4112</c:v>
                </c:pt>
                <c:pt idx="7991">
                  <c:v>4113</c:v>
                </c:pt>
                <c:pt idx="7992">
                  <c:v>4113</c:v>
                </c:pt>
                <c:pt idx="7993">
                  <c:v>4114</c:v>
                </c:pt>
                <c:pt idx="7994">
                  <c:v>4115</c:v>
                </c:pt>
                <c:pt idx="7995">
                  <c:v>4115</c:v>
                </c:pt>
                <c:pt idx="7996">
                  <c:v>4116</c:v>
                </c:pt>
                <c:pt idx="7997">
                  <c:v>4117</c:v>
                </c:pt>
                <c:pt idx="7998">
                  <c:v>4118</c:v>
                </c:pt>
                <c:pt idx="7999">
                  <c:v>4118</c:v>
                </c:pt>
                <c:pt idx="8000">
                  <c:v>4118</c:v>
                </c:pt>
                <c:pt idx="8001">
                  <c:v>4118</c:v>
                </c:pt>
                <c:pt idx="8002">
                  <c:v>4118</c:v>
                </c:pt>
                <c:pt idx="8003">
                  <c:v>4118</c:v>
                </c:pt>
                <c:pt idx="8004">
                  <c:v>4118</c:v>
                </c:pt>
                <c:pt idx="8005">
                  <c:v>4119</c:v>
                </c:pt>
                <c:pt idx="8006">
                  <c:v>4119</c:v>
                </c:pt>
                <c:pt idx="8007">
                  <c:v>4119</c:v>
                </c:pt>
                <c:pt idx="8008">
                  <c:v>4120</c:v>
                </c:pt>
                <c:pt idx="8009">
                  <c:v>4120</c:v>
                </c:pt>
                <c:pt idx="8010">
                  <c:v>4120</c:v>
                </c:pt>
                <c:pt idx="8011">
                  <c:v>4121</c:v>
                </c:pt>
                <c:pt idx="8012">
                  <c:v>4121</c:v>
                </c:pt>
                <c:pt idx="8013">
                  <c:v>4121</c:v>
                </c:pt>
                <c:pt idx="8014">
                  <c:v>4121</c:v>
                </c:pt>
                <c:pt idx="8015">
                  <c:v>4121</c:v>
                </c:pt>
                <c:pt idx="8016">
                  <c:v>4121</c:v>
                </c:pt>
                <c:pt idx="8017">
                  <c:v>4122</c:v>
                </c:pt>
                <c:pt idx="8018">
                  <c:v>4122</c:v>
                </c:pt>
                <c:pt idx="8019">
                  <c:v>4122</c:v>
                </c:pt>
                <c:pt idx="8020">
                  <c:v>4122</c:v>
                </c:pt>
                <c:pt idx="8021">
                  <c:v>4122</c:v>
                </c:pt>
                <c:pt idx="8022">
                  <c:v>4122</c:v>
                </c:pt>
                <c:pt idx="8023">
                  <c:v>4122</c:v>
                </c:pt>
                <c:pt idx="8024">
                  <c:v>4123</c:v>
                </c:pt>
                <c:pt idx="8025">
                  <c:v>4123</c:v>
                </c:pt>
                <c:pt idx="8026">
                  <c:v>4124</c:v>
                </c:pt>
                <c:pt idx="8027">
                  <c:v>4124</c:v>
                </c:pt>
                <c:pt idx="8028">
                  <c:v>4124</c:v>
                </c:pt>
                <c:pt idx="8029">
                  <c:v>4124</c:v>
                </c:pt>
                <c:pt idx="8030">
                  <c:v>4124</c:v>
                </c:pt>
                <c:pt idx="8031">
                  <c:v>4124</c:v>
                </c:pt>
                <c:pt idx="8032">
                  <c:v>4124</c:v>
                </c:pt>
                <c:pt idx="8033">
                  <c:v>4125</c:v>
                </c:pt>
                <c:pt idx="8034">
                  <c:v>4125</c:v>
                </c:pt>
                <c:pt idx="8035">
                  <c:v>4125</c:v>
                </c:pt>
                <c:pt idx="8036">
                  <c:v>4125</c:v>
                </c:pt>
                <c:pt idx="8037">
                  <c:v>4126</c:v>
                </c:pt>
                <c:pt idx="8038">
                  <c:v>4126</c:v>
                </c:pt>
                <c:pt idx="8039">
                  <c:v>4127</c:v>
                </c:pt>
                <c:pt idx="8040">
                  <c:v>4128</c:v>
                </c:pt>
                <c:pt idx="8041">
                  <c:v>4128</c:v>
                </c:pt>
                <c:pt idx="8042">
                  <c:v>4129</c:v>
                </c:pt>
                <c:pt idx="8043">
                  <c:v>4129</c:v>
                </c:pt>
                <c:pt idx="8044">
                  <c:v>4129</c:v>
                </c:pt>
                <c:pt idx="8045">
                  <c:v>4129</c:v>
                </c:pt>
                <c:pt idx="8046">
                  <c:v>4129</c:v>
                </c:pt>
                <c:pt idx="8047">
                  <c:v>4129</c:v>
                </c:pt>
                <c:pt idx="8048">
                  <c:v>4129</c:v>
                </c:pt>
                <c:pt idx="8049">
                  <c:v>4129</c:v>
                </c:pt>
                <c:pt idx="8050">
                  <c:v>4129</c:v>
                </c:pt>
                <c:pt idx="8051">
                  <c:v>4129</c:v>
                </c:pt>
                <c:pt idx="8052">
                  <c:v>4129</c:v>
                </c:pt>
                <c:pt idx="8053">
                  <c:v>4129</c:v>
                </c:pt>
                <c:pt idx="8054">
                  <c:v>4130</c:v>
                </c:pt>
                <c:pt idx="8055">
                  <c:v>4130</c:v>
                </c:pt>
                <c:pt idx="8056">
                  <c:v>4131</c:v>
                </c:pt>
                <c:pt idx="8057">
                  <c:v>4131</c:v>
                </c:pt>
                <c:pt idx="8058">
                  <c:v>4131</c:v>
                </c:pt>
                <c:pt idx="8059">
                  <c:v>4131</c:v>
                </c:pt>
                <c:pt idx="8060">
                  <c:v>4131</c:v>
                </c:pt>
                <c:pt idx="8061">
                  <c:v>4131</c:v>
                </c:pt>
                <c:pt idx="8062">
                  <c:v>4131</c:v>
                </c:pt>
                <c:pt idx="8063">
                  <c:v>4131</c:v>
                </c:pt>
                <c:pt idx="8064">
                  <c:v>4131</c:v>
                </c:pt>
                <c:pt idx="8065">
                  <c:v>4131</c:v>
                </c:pt>
                <c:pt idx="8066">
                  <c:v>4131</c:v>
                </c:pt>
                <c:pt idx="8067">
                  <c:v>4131</c:v>
                </c:pt>
                <c:pt idx="8068">
                  <c:v>4131</c:v>
                </c:pt>
                <c:pt idx="8069">
                  <c:v>4132</c:v>
                </c:pt>
                <c:pt idx="8070">
                  <c:v>4132</c:v>
                </c:pt>
                <c:pt idx="8071">
                  <c:v>4132</c:v>
                </c:pt>
                <c:pt idx="8072">
                  <c:v>4133</c:v>
                </c:pt>
                <c:pt idx="8073">
                  <c:v>4134</c:v>
                </c:pt>
                <c:pt idx="8074">
                  <c:v>4135</c:v>
                </c:pt>
                <c:pt idx="8075">
                  <c:v>4135</c:v>
                </c:pt>
                <c:pt idx="8076">
                  <c:v>4135</c:v>
                </c:pt>
                <c:pt idx="8077">
                  <c:v>4136</c:v>
                </c:pt>
                <c:pt idx="8078">
                  <c:v>4136</c:v>
                </c:pt>
                <c:pt idx="8079">
                  <c:v>4136</c:v>
                </c:pt>
                <c:pt idx="8080">
                  <c:v>4136</c:v>
                </c:pt>
                <c:pt idx="8081">
                  <c:v>4136</c:v>
                </c:pt>
                <c:pt idx="8082">
                  <c:v>4136</c:v>
                </c:pt>
                <c:pt idx="8083">
                  <c:v>4136</c:v>
                </c:pt>
                <c:pt idx="8084">
                  <c:v>4136</c:v>
                </c:pt>
                <c:pt idx="8085">
                  <c:v>4136</c:v>
                </c:pt>
                <c:pt idx="8086">
                  <c:v>4136</c:v>
                </c:pt>
                <c:pt idx="8087">
                  <c:v>4136</c:v>
                </c:pt>
                <c:pt idx="8088">
                  <c:v>4136</c:v>
                </c:pt>
                <c:pt idx="8089">
                  <c:v>4136</c:v>
                </c:pt>
                <c:pt idx="8090">
                  <c:v>4136</c:v>
                </c:pt>
                <c:pt idx="8091">
                  <c:v>4136</c:v>
                </c:pt>
                <c:pt idx="8092">
                  <c:v>4137</c:v>
                </c:pt>
                <c:pt idx="8093">
                  <c:v>4138</c:v>
                </c:pt>
                <c:pt idx="8094">
                  <c:v>4139</c:v>
                </c:pt>
                <c:pt idx="8095">
                  <c:v>4140</c:v>
                </c:pt>
                <c:pt idx="8096">
                  <c:v>4140</c:v>
                </c:pt>
                <c:pt idx="8097">
                  <c:v>4140</c:v>
                </c:pt>
                <c:pt idx="8098">
                  <c:v>4141</c:v>
                </c:pt>
                <c:pt idx="8099">
                  <c:v>4142</c:v>
                </c:pt>
                <c:pt idx="8100">
                  <c:v>4142</c:v>
                </c:pt>
                <c:pt idx="8101">
                  <c:v>4143</c:v>
                </c:pt>
                <c:pt idx="8102">
                  <c:v>4144</c:v>
                </c:pt>
                <c:pt idx="8103">
                  <c:v>4145</c:v>
                </c:pt>
                <c:pt idx="8104">
                  <c:v>4145</c:v>
                </c:pt>
                <c:pt idx="8105">
                  <c:v>4146</c:v>
                </c:pt>
                <c:pt idx="8106">
                  <c:v>4146</c:v>
                </c:pt>
                <c:pt idx="8107">
                  <c:v>4146</c:v>
                </c:pt>
                <c:pt idx="8108">
                  <c:v>4146</c:v>
                </c:pt>
                <c:pt idx="8109">
                  <c:v>4146</c:v>
                </c:pt>
                <c:pt idx="8110">
                  <c:v>4146</c:v>
                </c:pt>
                <c:pt idx="8111">
                  <c:v>4146</c:v>
                </c:pt>
                <c:pt idx="8112">
                  <c:v>4146</c:v>
                </c:pt>
                <c:pt idx="8113">
                  <c:v>4146</c:v>
                </c:pt>
                <c:pt idx="8114">
                  <c:v>4147</c:v>
                </c:pt>
                <c:pt idx="8115">
                  <c:v>4147</c:v>
                </c:pt>
                <c:pt idx="8116">
                  <c:v>4147</c:v>
                </c:pt>
                <c:pt idx="8117">
                  <c:v>4147</c:v>
                </c:pt>
                <c:pt idx="8118">
                  <c:v>4147</c:v>
                </c:pt>
                <c:pt idx="8119">
                  <c:v>4147</c:v>
                </c:pt>
                <c:pt idx="8120">
                  <c:v>4147</c:v>
                </c:pt>
                <c:pt idx="8121">
                  <c:v>4148</c:v>
                </c:pt>
                <c:pt idx="8122">
                  <c:v>4149</c:v>
                </c:pt>
                <c:pt idx="8123">
                  <c:v>4149</c:v>
                </c:pt>
                <c:pt idx="8124">
                  <c:v>4150</c:v>
                </c:pt>
                <c:pt idx="8125">
                  <c:v>4151</c:v>
                </c:pt>
                <c:pt idx="8126">
                  <c:v>4152</c:v>
                </c:pt>
                <c:pt idx="8127">
                  <c:v>4153</c:v>
                </c:pt>
                <c:pt idx="8128">
                  <c:v>4154</c:v>
                </c:pt>
                <c:pt idx="8129">
                  <c:v>4155</c:v>
                </c:pt>
                <c:pt idx="8130">
                  <c:v>4155</c:v>
                </c:pt>
                <c:pt idx="8131">
                  <c:v>4155</c:v>
                </c:pt>
                <c:pt idx="8132">
                  <c:v>4156</c:v>
                </c:pt>
                <c:pt idx="8133">
                  <c:v>4157</c:v>
                </c:pt>
                <c:pt idx="8134">
                  <c:v>4158</c:v>
                </c:pt>
                <c:pt idx="8135">
                  <c:v>4158</c:v>
                </c:pt>
                <c:pt idx="8136">
                  <c:v>4158</c:v>
                </c:pt>
                <c:pt idx="8137">
                  <c:v>4159</c:v>
                </c:pt>
                <c:pt idx="8138">
                  <c:v>4159</c:v>
                </c:pt>
                <c:pt idx="8139">
                  <c:v>4160</c:v>
                </c:pt>
                <c:pt idx="8140">
                  <c:v>4161</c:v>
                </c:pt>
                <c:pt idx="8141">
                  <c:v>4162</c:v>
                </c:pt>
                <c:pt idx="8142">
                  <c:v>4163</c:v>
                </c:pt>
                <c:pt idx="8143">
                  <c:v>4164</c:v>
                </c:pt>
                <c:pt idx="8144">
                  <c:v>4165</c:v>
                </c:pt>
                <c:pt idx="8145">
                  <c:v>4166</c:v>
                </c:pt>
                <c:pt idx="8146">
                  <c:v>4166</c:v>
                </c:pt>
                <c:pt idx="8147">
                  <c:v>4167</c:v>
                </c:pt>
                <c:pt idx="8148">
                  <c:v>4167</c:v>
                </c:pt>
                <c:pt idx="8149">
                  <c:v>4168</c:v>
                </c:pt>
                <c:pt idx="8150">
                  <c:v>4168</c:v>
                </c:pt>
                <c:pt idx="8151">
                  <c:v>4169</c:v>
                </c:pt>
                <c:pt idx="8152">
                  <c:v>4169</c:v>
                </c:pt>
                <c:pt idx="8153">
                  <c:v>4170</c:v>
                </c:pt>
                <c:pt idx="8154">
                  <c:v>4170</c:v>
                </c:pt>
                <c:pt idx="8155">
                  <c:v>4171</c:v>
                </c:pt>
                <c:pt idx="8156">
                  <c:v>4172</c:v>
                </c:pt>
                <c:pt idx="8157">
                  <c:v>4172</c:v>
                </c:pt>
                <c:pt idx="8158">
                  <c:v>4172</c:v>
                </c:pt>
                <c:pt idx="8159">
                  <c:v>4173</c:v>
                </c:pt>
                <c:pt idx="8160">
                  <c:v>4174</c:v>
                </c:pt>
                <c:pt idx="8161">
                  <c:v>4174</c:v>
                </c:pt>
                <c:pt idx="8162">
                  <c:v>4174</c:v>
                </c:pt>
                <c:pt idx="8163">
                  <c:v>4174</c:v>
                </c:pt>
                <c:pt idx="8164">
                  <c:v>4174</c:v>
                </c:pt>
                <c:pt idx="8165">
                  <c:v>4175</c:v>
                </c:pt>
                <c:pt idx="8166">
                  <c:v>4176</c:v>
                </c:pt>
                <c:pt idx="8167">
                  <c:v>4177</c:v>
                </c:pt>
                <c:pt idx="8168">
                  <c:v>4178</c:v>
                </c:pt>
                <c:pt idx="8169">
                  <c:v>4179</c:v>
                </c:pt>
                <c:pt idx="8170">
                  <c:v>4180</c:v>
                </c:pt>
                <c:pt idx="8171">
                  <c:v>4181</c:v>
                </c:pt>
                <c:pt idx="8172">
                  <c:v>4182</c:v>
                </c:pt>
                <c:pt idx="8173">
                  <c:v>4183</c:v>
                </c:pt>
                <c:pt idx="8174">
                  <c:v>4184</c:v>
                </c:pt>
                <c:pt idx="8175">
                  <c:v>4184</c:v>
                </c:pt>
                <c:pt idx="8176">
                  <c:v>4184</c:v>
                </c:pt>
                <c:pt idx="8177">
                  <c:v>4184</c:v>
                </c:pt>
                <c:pt idx="8178">
                  <c:v>4185</c:v>
                </c:pt>
                <c:pt idx="8179">
                  <c:v>4186</c:v>
                </c:pt>
                <c:pt idx="8180">
                  <c:v>4187</c:v>
                </c:pt>
                <c:pt idx="8181">
                  <c:v>4187</c:v>
                </c:pt>
                <c:pt idx="8182">
                  <c:v>4187</c:v>
                </c:pt>
                <c:pt idx="8183">
                  <c:v>4188</c:v>
                </c:pt>
                <c:pt idx="8184">
                  <c:v>4188</c:v>
                </c:pt>
                <c:pt idx="8185">
                  <c:v>4188</c:v>
                </c:pt>
                <c:pt idx="8186">
                  <c:v>4188</c:v>
                </c:pt>
                <c:pt idx="8187">
                  <c:v>4188</c:v>
                </c:pt>
                <c:pt idx="8188">
                  <c:v>4188</c:v>
                </c:pt>
                <c:pt idx="8189">
                  <c:v>4188</c:v>
                </c:pt>
                <c:pt idx="8190">
                  <c:v>4188</c:v>
                </c:pt>
                <c:pt idx="8191">
                  <c:v>4188</c:v>
                </c:pt>
                <c:pt idx="8192">
                  <c:v>4189</c:v>
                </c:pt>
                <c:pt idx="8193">
                  <c:v>4190</c:v>
                </c:pt>
                <c:pt idx="8194">
                  <c:v>4190</c:v>
                </c:pt>
                <c:pt idx="8195">
                  <c:v>4190</c:v>
                </c:pt>
                <c:pt idx="8196">
                  <c:v>4190</c:v>
                </c:pt>
                <c:pt idx="8197">
                  <c:v>4190</c:v>
                </c:pt>
                <c:pt idx="8198">
                  <c:v>4190</c:v>
                </c:pt>
                <c:pt idx="8199">
                  <c:v>4190</c:v>
                </c:pt>
                <c:pt idx="8200">
                  <c:v>4190</c:v>
                </c:pt>
                <c:pt idx="8201">
                  <c:v>4190</c:v>
                </c:pt>
                <c:pt idx="8202">
                  <c:v>4190</c:v>
                </c:pt>
                <c:pt idx="8203">
                  <c:v>4190</c:v>
                </c:pt>
                <c:pt idx="8204">
                  <c:v>4190</c:v>
                </c:pt>
                <c:pt idx="8205">
                  <c:v>4191</c:v>
                </c:pt>
                <c:pt idx="8206">
                  <c:v>4192</c:v>
                </c:pt>
                <c:pt idx="8207">
                  <c:v>4193</c:v>
                </c:pt>
                <c:pt idx="8208">
                  <c:v>4194</c:v>
                </c:pt>
                <c:pt idx="8209">
                  <c:v>4195</c:v>
                </c:pt>
                <c:pt idx="8210">
                  <c:v>4195</c:v>
                </c:pt>
                <c:pt idx="8211">
                  <c:v>4195</c:v>
                </c:pt>
                <c:pt idx="8212">
                  <c:v>4196</c:v>
                </c:pt>
                <c:pt idx="8213">
                  <c:v>4197</c:v>
                </c:pt>
                <c:pt idx="8214">
                  <c:v>4198</c:v>
                </c:pt>
                <c:pt idx="8215">
                  <c:v>4199</c:v>
                </c:pt>
                <c:pt idx="8216">
                  <c:v>4200</c:v>
                </c:pt>
                <c:pt idx="8217">
                  <c:v>4201</c:v>
                </c:pt>
                <c:pt idx="8218">
                  <c:v>4202</c:v>
                </c:pt>
                <c:pt idx="8219">
                  <c:v>4203</c:v>
                </c:pt>
                <c:pt idx="8220">
                  <c:v>4203</c:v>
                </c:pt>
                <c:pt idx="8221">
                  <c:v>4203</c:v>
                </c:pt>
                <c:pt idx="8222">
                  <c:v>4203</c:v>
                </c:pt>
                <c:pt idx="8223">
                  <c:v>4203</c:v>
                </c:pt>
                <c:pt idx="8224">
                  <c:v>4204</c:v>
                </c:pt>
                <c:pt idx="8225">
                  <c:v>4204</c:v>
                </c:pt>
                <c:pt idx="8226">
                  <c:v>4204</c:v>
                </c:pt>
                <c:pt idx="8227">
                  <c:v>4205</c:v>
                </c:pt>
                <c:pt idx="8228">
                  <c:v>4205</c:v>
                </c:pt>
                <c:pt idx="8229">
                  <c:v>4206</c:v>
                </c:pt>
                <c:pt idx="8230">
                  <c:v>4206</c:v>
                </c:pt>
                <c:pt idx="8231">
                  <c:v>4207</c:v>
                </c:pt>
                <c:pt idx="8232">
                  <c:v>4207</c:v>
                </c:pt>
                <c:pt idx="8233">
                  <c:v>4208</c:v>
                </c:pt>
                <c:pt idx="8234">
                  <c:v>4208</c:v>
                </c:pt>
                <c:pt idx="8235">
                  <c:v>4208</c:v>
                </c:pt>
                <c:pt idx="8236">
                  <c:v>4209</c:v>
                </c:pt>
                <c:pt idx="8237">
                  <c:v>4210</c:v>
                </c:pt>
                <c:pt idx="8238">
                  <c:v>4211</c:v>
                </c:pt>
                <c:pt idx="8239">
                  <c:v>4212</c:v>
                </c:pt>
                <c:pt idx="8240">
                  <c:v>4213</c:v>
                </c:pt>
                <c:pt idx="8241">
                  <c:v>4214</c:v>
                </c:pt>
                <c:pt idx="8242">
                  <c:v>4215</c:v>
                </c:pt>
                <c:pt idx="8243">
                  <c:v>4215</c:v>
                </c:pt>
                <c:pt idx="8244">
                  <c:v>4215</c:v>
                </c:pt>
                <c:pt idx="8245">
                  <c:v>4216</c:v>
                </c:pt>
                <c:pt idx="8246">
                  <c:v>4217</c:v>
                </c:pt>
                <c:pt idx="8247">
                  <c:v>4218</c:v>
                </c:pt>
                <c:pt idx="8248">
                  <c:v>4219</c:v>
                </c:pt>
                <c:pt idx="8249">
                  <c:v>4220</c:v>
                </c:pt>
                <c:pt idx="8250">
                  <c:v>4220</c:v>
                </c:pt>
                <c:pt idx="8251">
                  <c:v>4221</c:v>
                </c:pt>
                <c:pt idx="8252">
                  <c:v>4221</c:v>
                </c:pt>
                <c:pt idx="8253">
                  <c:v>4221</c:v>
                </c:pt>
                <c:pt idx="8254">
                  <c:v>4222</c:v>
                </c:pt>
                <c:pt idx="8255">
                  <c:v>4222</c:v>
                </c:pt>
                <c:pt idx="8256">
                  <c:v>4222</c:v>
                </c:pt>
                <c:pt idx="8257">
                  <c:v>4223</c:v>
                </c:pt>
                <c:pt idx="8258">
                  <c:v>4223</c:v>
                </c:pt>
                <c:pt idx="8259">
                  <c:v>4224</c:v>
                </c:pt>
                <c:pt idx="8260">
                  <c:v>4225</c:v>
                </c:pt>
                <c:pt idx="8261">
                  <c:v>4226</c:v>
                </c:pt>
                <c:pt idx="8262">
                  <c:v>4226</c:v>
                </c:pt>
                <c:pt idx="8263">
                  <c:v>4226</c:v>
                </c:pt>
                <c:pt idx="8264">
                  <c:v>4227</c:v>
                </c:pt>
                <c:pt idx="8265">
                  <c:v>4228</c:v>
                </c:pt>
                <c:pt idx="8266">
                  <c:v>4229</c:v>
                </c:pt>
                <c:pt idx="8267">
                  <c:v>4230</c:v>
                </c:pt>
                <c:pt idx="8268">
                  <c:v>4231</c:v>
                </c:pt>
                <c:pt idx="8269">
                  <c:v>4232</c:v>
                </c:pt>
                <c:pt idx="8270">
                  <c:v>4233</c:v>
                </c:pt>
                <c:pt idx="8271">
                  <c:v>4234</c:v>
                </c:pt>
                <c:pt idx="8272">
                  <c:v>4235</c:v>
                </c:pt>
                <c:pt idx="8273">
                  <c:v>4235</c:v>
                </c:pt>
                <c:pt idx="8274">
                  <c:v>4235</c:v>
                </c:pt>
                <c:pt idx="8275">
                  <c:v>4236</c:v>
                </c:pt>
                <c:pt idx="8276">
                  <c:v>4237</c:v>
                </c:pt>
                <c:pt idx="8277">
                  <c:v>4237</c:v>
                </c:pt>
                <c:pt idx="8278">
                  <c:v>4238</c:v>
                </c:pt>
                <c:pt idx="8279">
                  <c:v>4239</c:v>
                </c:pt>
                <c:pt idx="8280">
                  <c:v>4240</c:v>
                </c:pt>
                <c:pt idx="8281">
                  <c:v>4241</c:v>
                </c:pt>
                <c:pt idx="8282">
                  <c:v>4242</c:v>
                </c:pt>
                <c:pt idx="8283">
                  <c:v>4242</c:v>
                </c:pt>
                <c:pt idx="8284">
                  <c:v>4242</c:v>
                </c:pt>
                <c:pt idx="8285">
                  <c:v>4243</c:v>
                </c:pt>
                <c:pt idx="8286">
                  <c:v>4244</c:v>
                </c:pt>
                <c:pt idx="8287">
                  <c:v>4244</c:v>
                </c:pt>
                <c:pt idx="8288">
                  <c:v>4245</c:v>
                </c:pt>
                <c:pt idx="8289">
                  <c:v>4246</c:v>
                </c:pt>
                <c:pt idx="8290">
                  <c:v>4247</c:v>
                </c:pt>
                <c:pt idx="8291">
                  <c:v>4248</c:v>
                </c:pt>
                <c:pt idx="8292">
                  <c:v>4249</c:v>
                </c:pt>
                <c:pt idx="8293">
                  <c:v>4250</c:v>
                </c:pt>
                <c:pt idx="8294">
                  <c:v>4251</c:v>
                </c:pt>
                <c:pt idx="8295">
                  <c:v>4252</c:v>
                </c:pt>
                <c:pt idx="8296">
                  <c:v>4253</c:v>
                </c:pt>
                <c:pt idx="8297">
                  <c:v>4253</c:v>
                </c:pt>
                <c:pt idx="8298">
                  <c:v>4253</c:v>
                </c:pt>
                <c:pt idx="8299">
                  <c:v>4253</c:v>
                </c:pt>
                <c:pt idx="8300">
                  <c:v>4254</c:v>
                </c:pt>
                <c:pt idx="8301">
                  <c:v>4254</c:v>
                </c:pt>
                <c:pt idx="8302">
                  <c:v>4255</c:v>
                </c:pt>
                <c:pt idx="8303">
                  <c:v>4255</c:v>
                </c:pt>
                <c:pt idx="8304">
                  <c:v>4255</c:v>
                </c:pt>
                <c:pt idx="8305">
                  <c:v>4255</c:v>
                </c:pt>
                <c:pt idx="8306">
                  <c:v>4256</c:v>
                </c:pt>
                <c:pt idx="8307">
                  <c:v>4256</c:v>
                </c:pt>
                <c:pt idx="8308">
                  <c:v>4257</c:v>
                </c:pt>
                <c:pt idx="8309">
                  <c:v>4257</c:v>
                </c:pt>
                <c:pt idx="8310">
                  <c:v>4258</c:v>
                </c:pt>
                <c:pt idx="8311">
                  <c:v>4258</c:v>
                </c:pt>
                <c:pt idx="8312">
                  <c:v>4258</c:v>
                </c:pt>
                <c:pt idx="8313">
                  <c:v>4258</c:v>
                </c:pt>
                <c:pt idx="8314">
                  <c:v>4258</c:v>
                </c:pt>
                <c:pt idx="8315">
                  <c:v>4259</c:v>
                </c:pt>
                <c:pt idx="8316">
                  <c:v>4259</c:v>
                </c:pt>
                <c:pt idx="8317">
                  <c:v>4259</c:v>
                </c:pt>
                <c:pt idx="8318">
                  <c:v>4259</c:v>
                </c:pt>
                <c:pt idx="8319">
                  <c:v>4259</c:v>
                </c:pt>
                <c:pt idx="8320">
                  <c:v>4260</c:v>
                </c:pt>
                <c:pt idx="8321">
                  <c:v>4260</c:v>
                </c:pt>
                <c:pt idx="8322">
                  <c:v>4261</c:v>
                </c:pt>
                <c:pt idx="8323">
                  <c:v>4262</c:v>
                </c:pt>
                <c:pt idx="8324">
                  <c:v>4263</c:v>
                </c:pt>
                <c:pt idx="8325">
                  <c:v>4264</c:v>
                </c:pt>
                <c:pt idx="8326">
                  <c:v>4264</c:v>
                </c:pt>
                <c:pt idx="8327">
                  <c:v>4264</c:v>
                </c:pt>
                <c:pt idx="8328">
                  <c:v>4264</c:v>
                </c:pt>
                <c:pt idx="8329">
                  <c:v>4264</c:v>
                </c:pt>
                <c:pt idx="8330">
                  <c:v>4265</c:v>
                </c:pt>
                <c:pt idx="8331">
                  <c:v>4265</c:v>
                </c:pt>
                <c:pt idx="8332">
                  <c:v>4265</c:v>
                </c:pt>
                <c:pt idx="8333">
                  <c:v>4265</c:v>
                </c:pt>
                <c:pt idx="8334">
                  <c:v>4265</c:v>
                </c:pt>
                <c:pt idx="8335">
                  <c:v>4265</c:v>
                </c:pt>
                <c:pt idx="8336">
                  <c:v>4265</c:v>
                </c:pt>
                <c:pt idx="8337">
                  <c:v>4265</c:v>
                </c:pt>
                <c:pt idx="8338">
                  <c:v>4266</c:v>
                </c:pt>
                <c:pt idx="8339">
                  <c:v>4267</c:v>
                </c:pt>
                <c:pt idx="8340">
                  <c:v>4267</c:v>
                </c:pt>
                <c:pt idx="8341">
                  <c:v>4268</c:v>
                </c:pt>
                <c:pt idx="8342">
                  <c:v>4268</c:v>
                </c:pt>
                <c:pt idx="8343">
                  <c:v>4269</c:v>
                </c:pt>
                <c:pt idx="8344">
                  <c:v>4269</c:v>
                </c:pt>
                <c:pt idx="8345">
                  <c:v>4269</c:v>
                </c:pt>
                <c:pt idx="8346">
                  <c:v>4269</c:v>
                </c:pt>
                <c:pt idx="8347">
                  <c:v>4269</c:v>
                </c:pt>
                <c:pt idx="8348">
                  <c:v>4269</c:v>
                </c:pt>
                <c:pt idx="8349">
                  <c:v>4269</c:v>
                </c:pt>
                <c:pt idx="8350">
                  <c:v>4269</c:v>
                </c:pt>
                <c:pt idx="8351">
                  <c:v>4269</c:v>
                </c:pt>
                <c:pt idx="8352">
                  <c:v>4269</c:v>
                </c:pt>
                <c:pt idx="8353">
                  <c:v>4269</c:v>
                </c:pt>
                <c:pt idx="8354">
                  <c:v>4269</c:v>
                </c:pt>
                <c:pt idx="8355">
                  <c:v>4269</c:v>
                </c:pt>
                <c:pt idx="8356">
                  <c:v>4269</c:v>
                </c:pt>
                <c:pt idx="8357">
                  <c:v>4269</c:v>
                </c:pt>
                <c:pt idx="8358">
                  <c:v>4269</c:v>
                </c:pt>
                <c:pt idx="8359">
                  <c:v>4269</c:v>
                </c:pt>
                <c:pt idx="8360">
                  <c:v>4269</c:v>
                </c:pt>
                <c:pt idx="8361">
                  <c:v>4269</c:v>
                </c:pt>
                <c:pt idx="8362">
                  <c:v>4269</c:v>
                </c:pt>
                <c:pt idx="8363">
                  <c:v>4269</c:v>
                </c:pt>
                <c:pt idx="8364">
                  <c:v>4269</c:v>
                </c:pt>
                <c:pt idx="8365">
                  <c:v>4269</c:v>
                </c:pt>
                <c:pt idx="8366">
                  <c:v>4269</c:v>
                </c:pt>
                <c:pt idx="8367">
                  <c:v>4269</c:v>
                </c:pt>
                <c:pt idx="8368">
                  <c:v>4269</c:v>
                </c:pt>
                <c:pt idx="8369">
                  <c:v>4269</c:v>
                </c:pt>
                <c:pt idx="8370">
                  <c:v>4269</c:v>
                </c:pt>
                <c:pt idx="8371">
                  <c:v>4269</c:v>
                </c:pt>
                <c:pt idx="8372">
                  <c:v>4269</c:v>
                </c:pt>
                <c:pt idx="8373">
                  <c:v>4269</c:v>
                </c:pt>
                <c:pt idx="8374">
                  <c:v>4270</c:v>
                </c:pt>
                <c:pt idx="8375">
                  <c:v>4271</c:v>
                </c:pt>
                <c:pt idx="8376">
                  <c:v>4272</c:v>
                </c:pt>
                <c:pt idx="8377">
                  <c:v>4273</c:v>
                </c:pt>
                <c:pt idx="8378">
                  <c:v>4273</c:v>
                </c:pt>
                <c:pt idx="8379">
                  <c:v>4274</c:v>
                </c:pt>
                <c:pt idx="8380">
                  <c:v>4274</c:v>
                </c:pt>
                <c:pt idx="8381">
                  <c:v>4275</c:v>
                </c:pt>
                <c:pt idx="8382">
                  <c:v>4276</c:v>
                </c:pt>
                <c:pt idx="8383">
                  <c:v>4277</c:v>
                </c:pt>
                <c:pt idx="8384">
                  <c:v>4278</c:v>
                </c:pt>
                <c:pt idx="8385">
                  <c:v>4278</c:v>
                </c:pt>
                <c:pt idx="8386">
                  <c:v>4278</c:v>
                </c:pt>
                <c:pt idx="8387">
                  <c:v>4279</c:v>
                </c:pt>
                <c:pt idx="8388">
                  <c:v>4280</c:v>
                </c:pt>
                <c:pt idx="8389">
                  <c:v>4281</c:v>
                </c:pt>
                <c:pt idx="8390">
                  <c:v>4281</c:v>
                </c:pt>
                <c:pt idx="8391">
                  <c:v>4282</c:v>
                </c:pt>
                <c:pt idx="8392">
                  <c:v>4283</c:v>
                </c:pt>
                <c:pt idx="8393">
                  <c:v>4283</c:v>
                </c:pt>
                <c:pt idx="8394">
                  <c:v>4284</c:v>
                </c:pt>
                <c:pt idx="8395">
                  <c:v>4285</c:v>
                </c:pt>
                <c:pt idx="8396">
                  <c:v>4286</c:v>
                </c:pt>
                <c:pt idx="8397">
                  <c:v>4287</c:v>
                </c:pt>
                <c:pt idx="8398">
                  <c:v>4287</c:v>
                </c:pt>
                <c:pt idx="8399">
                  <c:v>4288</c:v>
                </c:pt>
                <c:pt idx="8400">
                  <c:v>4289</c:v>
                </c:pt>
                <c:pt idx="8401">
                  <c:v>4290</c:v>
                </c:pt>
                <c:pt idx="8402">
                  <c:v>4291</c:v>
                </c:pt>
                <c:pt idx="8403">
                  <c:v>4292</c:v>
                </c:pt>
                <c:pt idx="8404">
                  <c:v>4293</c:v>
                </c:pt>
                <c:pt idx="8405">
                  <c:v>4294</c:v>
                </c:pt>
                <c:pt idx="8406">
                  <c:v>4295</c:v>
                </c:pt>
                <c:pt idx="8407">
                  <c:v>4296</c:v>
                </c:pt>
                <c:pt idx="8408">
                  <c:v>4297</c:v>
                </c:pt>
                <c:pt idx="8409">
                  <c:v>4298</c:v>
                </c:pt>
                <c:pt idx="8410">
                  <c:v>4299</c:v>
                </c:pt>
                <c:pt idx="8411">
                  <c:v>4300</c:v>
                </c:pt>
                <c:pt idx="8412">
                  <c:v>4301</c:v>
                </c:pt>
                <c:pt idx="8413">
                  <c:v>4302</c:v>
                </c:pt>
                <c:pt idx="8414">
                  <c:v>4303</c:v>
                </c:pt>
                <c:pt idx="8415">
                  <c:v>4304</c:v>
                </c:pt>
                <c:pt idx="8416">
                  <c:v>4305</c:v>
                </c:pt>
                <c:pt idx="8417">
                  <c:v>4306</c:v>
                </c:pt>
                <c:pt idx="8418">
                  <c:v>4307</c:v>
                </c:pt>
                <c:pt idx="8419">
                  <c:v>4308</c:v>
                </c:pt>
                <c:pt idx="8420">
                  <c:v>4309</c:v>
                </c:pt>
                <c:pt idx="8421">
                  <c:v>4310</c:v>
                </c:pt>
                <c:pt idx="8422">
                  <c:v>4311</c:v>
                </c:pt>
                <c:pt idx="8423">
                  <c:v>4312</c:v>
                </c:pt>
                <c:pt idx="8424">
                  <c:v>4313</c:v>
                </c:pt>
                <c:pt idx="8425">
                  <c:v>4313</c:v>
                </c:pt>
                <c:pt idx="8426">
                  <c:v>4313</c:v>
                </c:pt>
                <c:pt idx="8427">
                  <c:v>4314</c:v>
                </c:pt>
                <c:pt idx="8428">
                  <c:v>4315</c:v>
                </c:pt>
                <c:pt idx="8429">
                  <c:v>4316</c:v>
                </c:pt>
                <c:pt idx="8430">
                  <c:v>4317</c:v>
                </c:pt>
                <c:pt idx="8431">
                  <c:v>4318</c:v>
                </c:pt>
                <c:pt idx="8432">
                  <c:v>4319</c:v>
                </c:pt>
                <c:pt idx="8433">
                  <c:v>4320</c:v>
                </c:pt>
                <c:pt idx="8434">
                  <c:v>4321</c:v>
                </c:pt>
                <c:pt idx="8435">
                  <c:v>4322</c:v>
                </c:pt>
                <c:pt idx="8436">
                  <c:v>4322</c:v>
                </c:pt>
                <c:pt idx="8437">
                  <c:v>4323</c:v>
                </c:pt>
                <c:pt idx="8438">
                  <c:v>4324</c:v>
                </c:pt>
                <c:pt idx="8439">
                  <c:v>4325</c:v>
                </c:pt>
                <c:pt idx="8440">
                  <c:v>4326</c:v>
                </c:pt>
                <c:pt idx="8441">
                  <c:v>4326</c:v>
                </c:pt>
                <c:pt idx="8442">
                  <c:v>4326</c:v>
                </c:pt>
                <c:pt idx="8443">
                  <c:v>4326</c:v>
                </c:pt>
                <c:pt idx="8444">
                  <c:v>4326</c:v>
                </c:pt>
                <c:pt idx="8445">
                  <c:v>4326</c:v>
                </c:pt>
                <c:pt idx="8446">
                  <c:v>4327</c:v>
                </c:pt>
                <c:pt idx="8447">
                  <c:v>4328</c:v>
                </c:pt>
                <c:pt idx="8448">
                  <c:v>4329</c:v>
                </c:pt>
                <c:pt idx="8449">
                  <c:v>4329</c:v>
                </c:pt>
                <c:pt idx="8450">
                  <c:v>4330</c:v>
                </c:pt>
                <c:pt idx="8451">
                  <c:v>4331</c:v>
                </c:pt>
                <c:pt idx="8452">
                  <c:v>4332</c:v>
                </c:pt>
                <c:pt idx="8453">
                  <c:v>4332</c:v>
                </c:pt>
                <c:pt idx="8454">
                  <c:v>4333</c:v>
                </c:pt>
                <c:pt idx="8455">
                  <c:v>4334</c:v>
                </c:pt>
                <c:pt idx="8456">
                  <c:v>4334</c:v>
                </c:pt>
                <c:pt idx="8457">
                  <c:v>4334</c:v>
                </c:pt>
                <c:pt idx="8458">
                  <c:v>4335</c:v>
                </c:pt>
                <c:pt idx="8459">
                  <c:v>4335</c:v>
                </c:pt>
                <c:pt idx="8460">
                  <c:v>4336</c:v>
                </c:pt>
                <c:pt idx="8461">
                  <c:v>4336</c:v>
                </c:pt>
                <c:pt idx="8462">
                  <c:v>4337</c:v>
                </c:pt>
                <c:pt idx="8463">
                  <c:v>4337</c:v>
                </c:pt>
                <c:pt idx="8464">
                  <c:v>4338</c:v>
                </c:pt>
                <c:pt idx="8465">
                  <c:v>4338</c:v>
                </c:pt>
                <c:pt idx="8466">
                  <c:v>4338</c:v>
                </c:pt>
                <c:pt idx="8467">
                  <c:v>4338</c:v>
                </c:pt>
                <c:pt idx="8468">
                  <c:v>4339</c:v>
                </c:pt>
                <c:pt idx="8469">
                  <c:v>4340</c:v>
                </c:pt>
                <c:pt idx="8470">
                  <c:v>4340</c:v>
                </c:pt>
                <c:pt idx="8471">
                  <c:v>4340</c:v>
                </c:pt>
                <c:pt idx="8472">
                  <c:v>4341</c:v>
                </c:pt>
                <c:pt idx="8473">
                  <c:v>4341</c:v>
                </c:pt>
                <c:pt idx="8474">
                  <c:v>4341</c:v>
                </c:pt>
                <c:pt idx="8475">
                  <c:v>4341</c:v>
                </c:pt>
                <c:pt idx="8476">
                  <c:v>4342</c:v>
                </c:pt>
                <c:pt idx="8477">
                  <c:v>4342</c:v>
                </c:pt>
                <c:pt idx="8478">
                  <c:v>4343</c:v>
                </c:pt>
                <c:pt idx="8479">
                  <c:v>4343</c:v>
                </c:pt>
                <c:pt idx="8480">
                  <c:v>4343</c:v>
                </c:pt>
                <c:pt idx="8481">
                  <c:v>4343</c:v>
                </c:pt>
                <c:pt idx="8482">
                  <c:v>4343</c:v>
                </c:pt>
                <c:pt idx="8483">
                  <c:v>4343</c:v>
                </c:pt>
                <c:pt idx="8484">
                  <c:v>4344</c:v>
                </c:pt>
                <c:pt idx="8485">
                  <c:v>4345</c:v>
                </c:pt>
                <c:pt idx="8486">
                  <c:v>4346</c:v>
                </c:pt>
                <c:pt idx="8487">
                  <c:v>4346</c:v>
                </c:pt>
                <c:pt idx="8488">
                  <c:v>4347</c:v>
                </c:pt>
                <c:pt idx="8489">
                  <c:v>4348</c:v>
                </c:pt>
                <c:pt idx="8490">
                  <c:v>4349</c:v>
                </c:pt>
                <c:pt idx="8491">
                  <c:v>4349</c:v>
                </c:pt>
                <c:pt idx="8492">
                  <c:v>4349</c:v>
                </c:pt>
                <c:pt idx="8493">
                  <c:v>4349</c:v>
                </c:pt>
                <c:pt idx="8494">
                  <c:v>4349</c:v>
                </c:pt>
                <c:pt idx="8495">
                  <c:v>4349</c:v>
                </c:pt>
                <c:pt idx="8496">
                  <c:v>4350</c:v>
                </c:pt>
                <c:pt idx="8497">
                  <c:v>4351</c:v>
                </c:pt>
                <c:pt idx="8498">
                  <c:v>4352</c:v>
                </c:pt>
                <c:pt idx="8499">
                  <c:v>4353</c:v>
                </c:pt>
                <c:pt idx="8500">
                  <c:v>4353</c:v>
                </c:pt>
                <c:pt idx="8501">
                  <c:v>4353</c:v>
                </c:pt>
                <c:pt idx="8502">
                  <c:v>4354</c:v>
                </c:pt>
                <c:pt idx="8503">
                  <c:v>4354</c:v>
                </c:pt>
                <c:pt idx="8504">
                  <c:v>4355</c:v>
                </c:pt>
                <c:pt idx="8505">
                  <c:v>4355</c:v>
                </c:pt>
                <c:pt idx="8506">
                  <c:v>4355</c:v>
                </c:pt>
                <c:pt idx="8507">
                  <c:v>4356</c:v>
                </c:pt>
                <c:pt idx="8508">
                  <c:v>4356</c:v>
                </c:pt>
                <c:pt idx="8509">
                  <c:v>4356</c:v>
                </c:pt>
                <c:pt idx="8510">
                  <c:v>4357</c:v>
                </c:pt>
                <c:pt idx="8511">
                  <c:v>4358</c:v>
                </c:pt>
                <c:pt idx="8512">
                  <c:v>4359</c:v>
                </c:pt>
                <c:pt idx="8513">
                  <c:v>4359</c:v>
                </c:pt>
                <c:pt idx="8514">
                  <c:v>4360</c:v>
                </c:pt>
                <c:pt idx="8515">
                  <c:v>4360</c:v>
                </c:pt>
                <c:pt idx="8516">
                  <c:v>4360</c:v>
                </c:pt>
                <c:pt idx="8517">
                  <c:v>4360</c:v>
                </c:pt>
                <c:pt idx="8518">
                  <c:v>4361</c:v>
                </c:pt>
                <c:pt idx="8519">
                  <c:v>4361</c:v>
                </c:pt>
                <c:pt idx="8520">
                  <c:v>4361</c:v>
                </c:pt>
                <c:pt idx="8521">
                  <c:v>4361</c:v>
                </c:pt>
                <c:pt idx="8522">
                  <c:v>4361</c:v>
                </c:pt>
                <c:pt idx="8523">
                  <c:v>4362</c:v>
                </c:pt>
                <c:pt idx="8524">
                  <c:v>4363</c:v>
                </c:pt>
                <c:pt idx="8525">
                  <c:v>4364</c:v>
                </c:pt>
                <c:pt idx="8526">
                  <c:v>4365</c:v>
                </c:pt>
                <c:pt idx="8527">
                  <c:v>4365</c:v>
                </c:pt>
                <c:pt idx="8528">
                  <c:v>4366</c:v>
                </c:pt>
                <c:pt idx="8529">
                  <c:v>4366</c:v>
                </c:pt>
                <c:pt idx="8530">
                  <c:v>4367</c:v>
                </c:pt>
                <c:pt idx="8531">
                  <c:v>4368</c:v>
                </c:pt>
                <c:pt idx="8532">
                  <c:v>4369</c:v>
                </c:pt>
                <c:pt idx="8533">
                  <c:v>4369</c:v>
                </c:pt>
                <c:pt idx="8534">
                  <c:v>4369</c:v>
                </c:pt>
                <c:pt idx="8535">
                  <c:v>4370</c:v>
                </c:pt>
                <c:pt idx="8536">
                  <c:v>4370</c:v>
                </c:pt>
                <c:pt idx="8537">
                  <c:v>4370</c:v>
                </c:pt>
                <c:pt idx="8538">
                  <c:v>4370</c:v>
                </c:pt>
                <c:pt idx="8539">
                  <c:v>4370</c:v>
                </c:pt>
                <c:pt idx="8540">
                  <c:v>4370</c:v>
                </c:pt>
                <c:pt idx="8541">
                  <c:v>4371</c:v>
                </c:pt>
                <c:pt idx="8542">
                  <c:v>4371</c:v>
                </c:pt>
                <c:pt idx="8543">
                  <c:v>4371</c:v>
                </c:pt>
                <c:pt idx="8544">
                  <c:v>4371</c:v>
                </c:pt>
                <c:pt idx="8545">
                  <c:v>4371</c:v>
                </c:pt>
                <c:pt idx="8546">
                  <c:v>4371</c:v>
                </c:pt>
                <c:pt idx="8547">
                  <c:v>4372</c:v>
                </c:pt>
                <c:pt idx="8548">
                  <c:v>4373</c:v>
                </c:pt>
                <c:pt idx="8549">
                  <c:v>4373</c:v>
                </c:pt>
                <c:pt idx="8550">
                  <c:v>4373</c:v>
                </c:pt>
                <c:pt idx="8551">
                  <c:v>4373</c:v>
                </c:pt>
                <c:pt idx="8552">
                  <c:v>4373</c:v>
                </c:pt>
                <c:pt idx="8553">
                  <c:v>4373</c:v>
                </c:pt>
                <c:pt idx="8554">
                  <c:v>4373</c:v>
                </c:pt>
                <c:pt idx="8555">
                  <c:v>4373</c:v>
                </c:pt>
                <c:pt idx="8556">
                  <c:v>4373</c:v>
                </c:pt>
                <c:pt idx="8557">
                  <c:v>4373</c:v>
                </c:pt>
                <c:pt idx="8558">
                  <c:v>4373</c:v>
                </c:pt>
                <c:pt idx="8559">
                  <c:v>4373</c:v>
                </c:pt>
                <c:pt idx="8560">
                  <c:v>4373</c:v>
                </c:pt>
                <c:pt idx="8561">
                  <c:v>4373</c:v>
                </c:pt>
                <c:pt idx="8562">
                  <c:v>4374</c:v>
                </c:pt>
                <c:pt idx="8563">
                  <c:v>4374</c:v>
                </c:pt>
                <c:pt idx="8564">
                  <c:v>4374</c:v>
                </c:pt>
                <c:pt idx="8565">
                  <c:v>4374</c:v>
                </c:pt>
                <c:pt idx="8566">
                  <c:v>4374</c:v>
                </c:pt>
                <c:pt idx="8567">
                  <c:v>4374</c:v>
                </c:pt>
                <c:pt idx="8568">
                  <c:v>4374</c:v>
                </c:pt>
                <c:pt idx="8569">
                  <c:v>4375</c:v>
                </c:pt>
                <c:pt idx="8570">
                  <c:v>4375</c:v>
                </c:pt>
                <c:pt idx="8571">
                  <c:v>4375</c:v>
                </c:pt>
                <c:pt idx="8572">
                  <c:v>4376</c:v>
                </c:pt>
                <c:pt idx="8573">
                  <c:v>4376</c:v>
                </c:pt>
                <c:pt idx="8574">
                  <c:v>4376</c:v>
                </c:pt>
                <c:pt idx="8575">
                  <c:v>4376</c:v>
                </c:pt>
                <c:pt idx="8576">
                  <c:v>4377</c:v>
                </c:pt>
                <c:pt idx="8577">
                  <c:v>4378</c:v>
                </c:pt>
                <c:pt idx="8578">
                  <c:v>4378</c:v>
                </c:pt>
                <c:pt idx="8579">
                  <c:v>4379</c:v>
                </c:pt>
                <c:pt idx="8580">
                  <c:v>4379</c:v>
                </c:pt>
                <c:pt idx="8581">
                  <c:v>4379</c:v>
                </c:pt>
                <c:pt idx="8582">
                  <c:v>4380</c:v>
                </c:pt>
                <c:pt idx="8583">
                  <c:v>4381</c:v>
                </c:pt>
                <c:pt idx="8584">
                  <c:v>4381</c:v>
                </c:pt>
                <c:pt idx="8585">
                  <c:v>4381</c:v>
                </c:pt>
                <c:pt idx="8586">
                  <c:v>4381</c:v>
                </c:pt>
                <c:pt idx="8587">
                  <c:v>4382</c:v>
                </c:pt>
                <c:pt idx="8588">
                  <c:v>4382</c:v>
                </c:pt>
                <c:pt idx="8589">
                  <c:v>4382</c:v>
                </c:pt>
                <c:pt idx="8590">
                  <c:v>4382</c:v>
                </c:pt>
                <c:pt idx="8591">
                  <c:v>4382</c:v>
                </c:pt>
                <c:pt idx="8592">
                  <c:v>4382</c:v>
                </c:pt>
                <c:pt idx="8593">
                  <c:v>4383</c:v>
                </c:pt>
                <c:pt idx="8594">
                  <c:v>4383</c:v>
                </c:pt>
                <c:pt idx="8595">
                  <c:v>4384</c:v>
                </c:pt>
                <c:pt idx="8596">
                  <c:v>4385</c:v>
                </c:pt>
                <c:pt idx="8597">
                  <c:v>4386</c:v>
                </c:pt>
                <c:pt idx="8598">
                  <c:v>4387</c:v>
                </c:pt>
                <c:pt idx="8599">
                  <c:v>4387</c:v>
                </c:pt>
                <c:pt idx="8600">
                  <c:v>4388</c:v>
                </c:pt>
                <c:pt idx="8601">
                  <c:v>4389</c:v>
                </c:pt>
                <c:pt idx="8602">
                  <c:v>4389</c:v>
                </c:pt>
                <c:pt idx="8603">
                  <c:v>4390</c:v>
                </c:pt>
                <c:pt idx="8604">
                  <c:v>4390</c:v>
                </c:pt>
                <c:pt idx="8605">
                  <c:v>4390</c:v>
                </c:pt>
                <c:pt idx="8606">
                  <c:v>4390</c:v>
                </c:pt>
                <c:pt idx="8607">
                  <c:v>4390</c:v>
                </c:pt>
                <c:pt idx="8608">
                  <c:v>4390</c:v>
                </c:pt>
                <c:pt idx="8609">
                  <c:v>4390</c:v>
                </c:pt>
                <c:pt idx="8610">
                  <c:v>4390</c:v>
                </c:pt>
                <c:pt idx="8611">
                  <c:v>4390</c:v>
                </c:pt>
                <c:pt idx="8612">
                  <c:v>4390</c:v>
                </c:pt>
                <c:pt idx="8613">
                  <c:v>4391</c:v>
                </c:pt>
                <c:pt idx="8614">
                  <c:v>4391</c:v>
                </c:pt>
                <c:pt idx="8615">
                  <c:v>4391</c:v>
                </c:pt>
                <c:pt idx="8616">
                  <c:v>4391</c:v>
                </c:pt>
                <c:pt idx="8617">
                  <c:v>4391</c:v>
                </c:pt>
                <c:pt idx="8618">
                  <c:v>4392</c:v>
                </c:pt>
                <c:pt idx="8619">
                  <c:v>4392</c:v>
                </c:pt>
                <c:pt idx="8620">
                  <c:v>4392</c:v>
                </c:pt>
                <c:pt idx="8621">
                  <c:v>4392</c:v>
                </c:pt>
                <c:pt idx="8622">
                  <c:v>4393</c:v>
                </c:pt>
                <c:pt idx="8623">
                  <c:v>4394</c:v>
                </c:pt>
                <c:pt idx="8624">
                  <c:v>4394</c:v>
                </c:pt>
                <c:pt idx="8625">
                  <c:v>4395</c:v>
                </c:pt>
                <c:pt idx="8626">
                  <c:v>4396</c:v>
                </c:pt>
                <c:pt idx="8627">
                  <c:v>4396</c:v>
                </c:pt>
                <c:pt idx="8628">
                  <c:v>4396</c:v>
                </c:pt>
                <c:pt idx="8629">
                  <c:v>4396</c:v>
                </c:pt>
                <c:pt idx="8630">
                  <c:v>4397</c:v>
                </c:pt>
                <c:pt idx="8631">
                  <c:v>4397</c:v>
                </c:pt>
                <c:pt idx="8632">
                  <c:v>4397</c:v>
                </c:pt>
                <c:pt idx="8633">
                  <c:v>4398</c:v>
                </c:pt>
                <c:pt idx="8634">
                  <c:v>4399</c:v>
                </c:pt>
                <c:pt idx="8635">
                  <c:v>4399</c:v>
                </c:pt>
                <c:pt idx="8636">
                  <c:v>4399</c:v>
                </c:pt>
                <c:pt idx="8637">
                  <c:v>4399</c:v>
                </c:pt>
                <c:pt idx="8638">
                  <c:v>4399</c:v>
                </c:pt>
                <c:pt idx="8639">
                  <c:v>4399</c:v>
                </c:pt>
                <c:pt idx="8640">
                  <c:v>4399</c:v>
                </c:pt>
                <c:pt idx="8641">
                  <c:v>4400</c:v>
                </c:pt>
                <c:pt idx="8642">
                  <c:v>4401</c:v>
                </c:pt>
                <c:pt idx="8643">
                  <c:v>4401</c:v>
                </c:pt>
                <c:pt idx="8644">
                  <c:v>4402</c:v>
                </c:pt>
                <c:pt idx="8645">
                  <c:v>4403</c:v>
                </c:pt>
                <c:pt idx="8646">
                  <c:v>4403</c:v>
                </c:pt>
                <c:pt idx="8647">
                  <c:v>4404</c:v>
                </c:pt>
                <c:pt idx="8648">
                  <c:v>4405</c:v>
                </c:pt>
                <c:pt idx="8649">
                  <c:v>4405</c:v>
                </c:pt>
                <c:pt idx="8650">
                  <c:v>4406</c:v>
                </c:pt>
                <c:pt idx="8651">
                  <c:v>4407</c:v>
                </c:pt>
                <c:pt idx="8652">
                  <c:v>4408</c:v>
                </c:pt>
                <c:pt idx="8653">
                  <c:v>4408</c:v>
                </c:pt>
                <c:pt idx="8654">
                  <c:v>4408</c:v>
                </c:pt>
                <c:pt idx="8655">
                  <c:v>4408</c:v>
                </c:pt>
                <c:pt idx="8656">
                  <c:v>4409</c:v>
                </c:pt>
                <c:pt idx="8657">
                  <c:v>4410</c:v>
                </c:pt>
                <c:pt idx="8658">
                  <c:v>4410</c:v>
                </c:pt>
                <c:pt idx="8659">
                  <c:v>4411</c:v>
                </c:pt>
                <c:pt idx="8660">
                  <c:v>4411</c:v>
                </c:pt>
                <c:pt idx="8661">
                  <c:v>4412</c:v>
                </c:pt>
                <c:pt idx="8662">
                  <c:v>4412</c:v>
                </c:pt>
                <c:pt idx="8663">
                  <c:v>4413</c:v>
                </c:pt>
                <c:pt idx="8664">
                  <c:v>4414</c:v>
                </c:pt>
                <c:pt idx="8665">
                  <c:v>4415</c:v>
                </c:pt>
                <c:pt idx="8666">
                  <c:v>4416</c:v>
                </c:pt>
                <c:pt idx="8667">
                  <c:v>4417</c:v>
                </c:pt>
                <c:pt idx="8668">
                  <c:v>4417</c:v>
                </c:pt>
                <c:pt idx="8669">
                  <c:v>4418</c:v>
                </c:pt>
                <c:pt idx="8670">
                  <c:v>4419</c:v>
                </c:pt>
                <c:pt idx="8671">
                  <c:v>4420</c:v>
                </c:pt>
                <c:pt idx="8672">
                  <c:v>4421</c:v>
                </c:pt>
                <c:pt idx="8673">
                  <c:v>4422</c:v>
                </c:pt>
                <c:pt idx="8674">
                  <c:v>4423</c:v>
                </c:pt>
                <c:pt idx="8675">
                  <c:v>4424</c:v>
                </c:pt>
                <c:pt idx="8676">
                  <c:v>4425</c:v>
                </c:pt>
                <c:pt idx="8677">
                  <c:v>4426</c:v>
                </c:pt>
                <c:pt idx="8678">
                  <c:v>4426</c:v>
                </c:pt>
                <c:pt idx="8679">
                  <c:v>4427</c:v>
                </c:pt>
                <c:pt idx="8680">
                  <c:v>4427</c:v>
                </c:pt>
                <c:pt idx="8681">
                  <c:v>4427</c:v>
                </c:pt>
                <c:pt idx="8682">
                  <c:v>4427</c:v>
                </c:pt>
                <c:pt idx="8683">
                  <c:v>4427</c:v>
                </c:pt>
                <c:pt idx="8684">
                  <c:v>4427</c:v>
                </c:pt>
                <c:pt idx="8685">
                  <c:v>4427</c:v>
                </c:pt>
                <c:pt idx="8686">
                  <c:v>4428</c:v>
                </c:pt>
                <c:pt idx="8687">
                  <c:v>4429</c:v>
                </c:pt>
                <c:pt idx="8688">
                  <c:v>4430</c:v>
                </c:pt>
                <c:pt idx="8689">
                  <c:v>4431</c:v>
                </c:pt>
                <c:pt idx="8690">
                  <c:v>4432</c:v>
                </c:pt>
                <c:pt idx="8691">
                  <c:v>4432</c:v>
                </c:pt>
                <c:pt idx="8692">
                  <c:v>4433</c:v>
                </c:pt>
                <c:pt idx="8693">
                  <c:v>4434</c:v>
                </c:pt>
                <c:pt idx="8694">
                  <c:v>4435</c:v>
                </c:pt>
                <c:pt idx="8695">
                  <c:v>4436</c:v>
                </c:pt>
                <c:pt idx="8696">
                  <c:v>4437</c:v>
                </c:pt>
                <c:pt idx="8697">
                  <c:v>4438</c:v>
                </c:pt>
                <c:pt idx="8698">
                  <c:v>4439</c:v>
                </c:pt>
                <c:pt idx="8699">
                  <c:v>4439</c:v>
                </c:pt>
                <c:pt idx="8700">
                  <c:v>4440</c:v>
                </c:pt>
                <c:pt idx="8701">
                  <c:v>4441</c:v>
                </c:pt>
                <c:pt idx="8702">
                  <c:v>4442</c:v>
                </c:pt>
                <c:pt idx="8703">
                  <c:v>4443</c:v>
                </c:pt>
                <c:pt idx="8704">
                  <c:v>4444</c:v>
                </c:pt>
                <c:pt idx="8705">
                  <c:v>4444</c:v>
                </c:pt>
                <c:pt idx="8706">
                  <c:v>4444</c:v>
                </c:pt>
                <c:pt idx="8707">
                  <c:v>4445</c:v>
                </c:pt>
                <c:pt idx="8708">
                  <c:v>4446</c:v>
                </c:pt>
                <c:pt idx="8709">
                  <c:v>4447</c:v>
                </c:pt>
                <c:pt idx="8710">
                  <c:v>4448</c:v>
                </c:pt>
                <c:pt idx="8711">
                  <c:v>4449</c:v>
                </c:pt>
                <c:pt idx="8712">
                  <c:v>4450</c:v>
                </c:pt>
                <c:pt idx="8713">
                  <c:v>4451</c:v>
                </c:pt>
                <c:pt idx="8714">
                  <c:v>4451</c:v>
                </c:pt>
                <c:pt idx="8715">
                  <c:v>4451</c:v>
                </c:pt>
                <c:pt idx="8716">
                  <c:v>4451</c:v>
                </c:pt>
                <c:pt idx="8717">
                  <c:v>4452</c:v>
                </c:pt>
                <c:pt idx="8718">
                  <c:v>4452</c:v>
                </c:pt>
                <c:pt idx="8719">
                  <c:v>4453</c:v>
                </c:pt>
                <c:pt idx="8720">
                  <c:v>4454</c:v>
                </c:pt>
                <c:pt idx="8721">
                  <c:v>4454</c:v>
                </c:pt>
                <c:pt idx="8722">
                  <c:v>4454</c:v>
                </c:pt>
                <c:pt idx="8723">
                  <c:v>4454</c:v>
                </c:pt>
                <c:pt idx="8724">
                  <c:v>4454</c:v>
                </c:pt>
                <c:pt idx="8725">
                  <c:v>4455</c:v>
                </c:pt>
                <c:pt idx="8726">
                  <c:v>4455</c:v>
                </c:pt>
                <c:pt idx="8727">
                  <c:v>4455</c:v>
                </c:pt>
                <c:pt idx="8728">
                  <c:v>4455</c:v>
                </c:pt>
                <c:pt idx="8729">
                  <c:v>4455</c:v>
                </c:pt>
                <c:pt idx="8730">
                  <c:v>4455</c:v>
                </c:pt>
                <c:pt idx="8731">
                  <c:v>4456</c:v>
                </c:pt>
                <c:pt idx="8732">
                  <c:v>4457</c:v>
                </c:pt>
                <c:pt idx="8733">
                  <c:v>4458</c:v>
                </c:pt>
                <c:pt idx="8734">
                  <c:v>4458</c:v>
                </c:pt>
                <c:pt idx="8735">
                  <c:v>4459</c:v>
                </c:pt>
                <c:pt idx="8736">
                  <c:v>4459</c:v>
                </c:pt>
                <c:pt idx="8737">
                  <c:v>4459</c:v>
                </c:pt>
                <c:pt idx="8738">
                  <c:v>4459</c:v>
                </c:pt>
                <c:pt idx="8739">
                  <c:v>4460</c:v>
                </c:pt>
                <c:pt idx="8740">
                  <c:v>4461</c:v>
                </c:pt>
                <c:pt idx="8741">
                  <c:v>4462</c:v>
                </c:pt>
                <c:pt idx="8742">
                  <c:v>4463</c:v>
                </c:pt>
                <c:pt idx="8743">
                  <c:v>4463</c:v>
                </c:pt>
                <c:pt idx="8744">
                  <c:v>4463</c:v>
                </c:pt>
                <c:pt idx="8745">
                  <c:v>4464</c:v>
                </c:pt>
                <c:pt idx="8746">
                  <c:v>4465</c:v>
                </c:pt>
                <c:pt idx="8747">
                  <c:v>4466</c:v>
                </c:pt>
                <c:pt idx="8748">
                  <c:v>4467</c:v>
                </c:pt>
                <c:pt idx="8749">
                  <c:v>4468</c:v>
                </c:pt>
                <c:pt idx="8750">
                  <c:v>4469</c:v>
                </c:pt>
                <c:pt idx="8751">
                  <c:v>4470</c:v>
                </c:pt>
                <c:pt idx="8752">
                  <c:v>4471</c:v>
                </c:pt>
                <c:pt idx="8753">
                  <c:v>4472</c:v>
                </c:pt>
                <c:pt idx="8754">
                  <c:v>4473</c:v>
                </c:pt>
                <c:pt idx="8755">
                  <c:v>4474</c:v>
                </c:pt>
                <c:pt idx="8756">
                  <c:v>4475</c:v>
                </c:pt>
                <c:pt idx="8757">
                  <c:v>4476</c:v>
                </c:pt>
                <c:pt idx="8758">
                  <c:v>4477</c:v>
                </c:pt>
                <c:pt idx="8759">
                  <c:v>4478</c:v>
                </c:pt>
                <c:pt idx="8760">
                  <c:v>4479</c:v>
                </c:pt>
                <c:pt idx="8761">
                  <c:v>4480</c:v>
                </c:pt>
                <c:pt idx="8762">
                  <c:v>4481</c:v>
                </c:pt>
                <c:pt idx="8763">
                  <c:v>4482</c:v>
                </c:pt>
                <c:pt idx="8764">
                  <c:v>4483</c:v>
                </c:pt>
                <c:pt idx="8765">
                  <c:v>4484</c:v>
                </c:pt>
                <c:pt idx="8766">
                  <c:v>4485</c:v>
                </c:pt>
                <c:pt idx="8767">
                  <c:v>4486</c:v>
                </c:pt>
                <c:pt idx="8768">
                  <c:v>4487</c:v>
                </c:pt>
                <c:pt idx="8769">
                  <c:v>4487</c:v>
                </c:pt>
                <c:pt idx="8770">
                  <c:v>4487</c:v>
                </c:pt>
                <c:pt idx="8771">
                  <c:v>4488</c:v>
                </c:pt>
                <c:pt idx="8772">
                  <c:v>4489</c:v>
                </c:pt>
                <c:pt idx="8773">
                  <c:v>4490</c:v>
                </c:pt>
                <c:pt idx="8774">
                  <c:v>4491</c:v>
                </c:pt>
                <c:pt idx="8775">
                  <c:v>4492</c:v>
                </c:pt>
                <c:pt idx="8776">
                  <c:v>4493</c:v>
                </c:pt>
                <c:pt idx="8777">
                  <c:v>4494</c:v>
                </c:pt>
                <c:pt idx="8778">
                  <c:v>4495</c:v>
                </c:pt>
                <c:pt idx="8779">
                  <c:v>4496</c:v>
                </c:pt>
                <c:pt idx="8780">
                  <c:v>4497</c:v>
                </c:pt>
                <c:pt idx="8781">
                  <c:v>4498</c:v>
                </c:pt>
                <c:pt idx="8782">
                  <c:v>4499</c:v>
                </c:pt>
                <c:pt idx="8783">
                  <c:v>4500</c:v>
                </c:pt>
                <c:pt idx="8784">
                  <c:v>4501</c:v>
                </c:pt>
                <c:pt idx="8785">
                  <c:v>4502</c:v>
                </c:pt>
                <c:pt idx="8786">
                  <c:v>4503</c:v>
                </c:pt>
                <c:pt idx="8787">
                  <c:v>4504</c:v>
                </c:pt>
                <c:pt idx="8788">
                  <c:v>4505</c:v>
                </c:pt>
                <c:pt idx="8789">
                  <c:v>4506</c:v>
                </c:pt>
                <c:pt idx="8790">
                  <c:v>4507</c:v>
                </c:pt>
                <c:pt idx="8791">
                  <c:v>4507</c:v>
                </c:pt>
                <c:pt idx="8792">
                  <c:v>4507</c:v>
                </c:pt>
                <c:pt idx="8793">
                  <c:v>4508</c:v>
                </c:pt>
                <c:pt idx="8794">
                  <c:v>4509</c:v>
                </c:pt>
                <c:pt idx="8795">
                  <c:v>4510</c:v>
                </c:pt>
                <c:pt idx="8796">
                  <c:v>4511</c:v>
                </c:pt>
                <c:pt idx="8797">
                  <c:v>4511</c:v>
                </c:pt>
                <c:pt idx="8798">
                  <c:v>4512</c:v>
                </c:pt>
                <c:pt idx="8799">
                  <c:v>4513</c:v>
                </c:pt>
                <c:pt idx="8800">
                  <c:v>4514</c:v>
                </c:pt>
                <c:pt idx="8801">
                  <c:v>4515</c:v>
                </c:pt>
                <c:pt idx="8802">
                  <c:v>4516</c:v>
                </c:pt>
                <c:pt idx="8803">
                  <c:v>4517</c:v>
                </c:pt>
                <c:pt idx="8804">
                  <c:v>4518</c:v>
                </c:pt>
                <c:pt idx="8805">
                  <c:v>4518</c:v>
                </c:pt>
                <c:pt idx="8806">
                  <c:v>4518</c:v>
                </c:pt>
                <c:pt idx="8807">
                  <c:v>4519</c:v>
                </c:pt>
                <c:pt idx="8808">
                  <c:v>4520</c:v>
                </c:pt>
                <c:pt idx="8809">
                  <c:v>4521</c:v>
                </c:pt>
                <c:pt idx="8810">
                  <c:v>4521</c:v>
                </c:pt>
                <c:pt idx="8811">
                  <c:v>4522</c:v>
                </c:pt>
                <c:pt idx="8812">
                  <c:v>4523</c:v>
                </c:pt>
                <c:pt idx="8813">
                  <c:v>4524</c:v>
                </c:pt>
                <c:pt idx="8814">
                  <c:v>4525</c:v>
                </c:pt>
                <c:pt idx="8815">
                  <c:v>4525</c:v>
                </c:pt>
                <c:pt idx="8816">
                  <c:v>4526</c:v>
                </c:pt>
                <c:pt idx="8817">
                  <c:v>4527</c:v>
                </c:pt>
                <c:pt idx="8818">
                  <c:v>4528</c:v>
                </c:pt>
                <c:pt idx="8819">
                  <c:v>4529</c:v>
                </c:pt>
                <c:pt idx="8820">
                  <c:v>4530</c:v>
                </c:pt>
                <c:pt idx="8821">
                  <c:v>4531</c:v>
                </c:pt>
                <c:pt idx="8822">
                  <c:v>4532</c:v>
                </c:pt>
                <c:pt idx="8823">
                  <c:v>4533</c:v>
                </c:pt>
                <c:pt idx="8824">
                  <c:v>4534</c:v>
                </c:pt>
                <c:pt idx="8825">
                  <c:v>4535</c:v>
                </c:pt>
                <c:pt idx="8826">
                  <c:v>4536</c:v>
                </c:pt>
                <c:pt idx="8827">
                  <c:v>4537</c:v>
                </c:pt>
                <c:pt idx="8828">
                  <c:v>4538</c:v>
                </c:pt>
                <c:pt idx="8829">
                  <c:v>4539</c:v>
                </c:pt>
                <c:pt idx="8830">
                  <c:v>4540</c:v>
                </c:pt>
                <c:pt idx="8831">
                  <c:v>4541</c:v>
                </c:pt>
                <c:pt idx="8832">
                  <c:v>4542</c:v>
                </c:pt>
                <c:pt idx="8833">
                  <c:v>4542</c:v>
                </c:pt>
                <c:pt idx="8834">
                  <c:v>4542</c:v>
                </c:pt>
                <c:pt idx="8835">
                  <c:v>4542</c:v>
                </c:pt>
                <c:pt idx="8836">
                  <c:v>4543</c:v>
                </c:pt>
                <c:pt idx="8837">
                  <c:v>4543</c:v>
                </c:pt>
                <c:pt idx="8838">
                  <c:v>4544</c:v>
                </c:pt>
                <c:pt idx="8839">
                  <c:v>4544</c:v>
                </c:pt>
                <c:pt idx="8840">
                  <c:v>4544</c:v>
                </c:pt>
                <c:pt idx="8841">
                  <c:v>4544</c:v>
                </c:pt>
                <c:pt idx="8842">
                  <c:v>4544</c:v>
                </c:pt>
                <c:pt idx="8843">
                  <c:v>4544</c:v>
                </c:pt>
                <c:pt idx="8844">
                  <c:v>4544</c:v>
                </c:pt>
                <c:pt idx="8845">
                  <c:v>4545</c:v>
                </c:pt>
                <c:pt idx="8846">
                  <c:v>4545</c:v>
                </c:pt>
                <c:pt idx="8847">
                  <c:v>4545</c:v>
                </c:pt>
                <c:pt idx="8848">
                  <c:v>4546</c:v>
                </c:pt>
                <c:pt idx="8849">
                  <c:v>4547</c:v>
                </c:pt>
                <c:pt idx="8850">
                  <c:v>4548</c:v>
                </c:pt>
                <c:pt idx="8851">
                  <c:v>4549</c:v>
                </c:pt>
                <c:pt idx="8852">
                  <c:v>4550</c:v>
                </c:pt>
                <c:pt idx="8853">
                  <c:v>4551</c:v>
                </c:pt>
                <c:pt idx="8854">
                  <c:v>4552</c:v>
                </c:pt>
                <c:pt idx="8855">
                  <c:v>4553</c:v>
                </c:pt>
                <c:pt idx="8856">
                  <c:v>4553</c:v>
                </c:pt>
                <c:pt idx="8857">
                  <c:v>4553</c:v>
                </c:pt>
                <c:pt idx="8858">
                  <c:v>4554</c:v>
                </c:pt>
                <c:pt idx="8859">
                  <c:v>4555</c:v>
                </c:pt>
                <c:pt idx="8860">
                  <c:v>4556</c:v>
                </c:pt>
                <c:pt idx="8861">
                  <c:v>4556</c:v>
                </c:pt>
                <c:pt idx="8862">
                  <c:v>4556</c:v>
                </c:pt>
                <c:pt idx="8863">
                  <c:v>4557</c:v>
                </c:pt>
                <c:pt idx="8864">
                  <c:v>4558</c:v>
                </c:pt>
                <c:pt idx="8865">
                  <c:v>4559</c:v>
                </c:pt>
                <c:pt idx="8866">
                  <c:v>4560</c:v>
                </c:pt>
                <c:pt idx="8867">
                  <c:v>4561</c:v>
                </c:pt>
                <c:pt idx="8868">
                  <c:v>4562</c:v>
                </c:pt>
                <c:pt idx="8869">
                  <c:v>4563</c:v>
                </c:pt>
                <c:pt idx="8870">
                  <c:v>4564</c:v>
                </c:pt>
                <c:pt idx="8871">
                  <c:v>4565</c:v>
                </c:pt>
                <c:pt idx="8872">
                  <c:v>4565</c:v>
                </c:pt>
                <c:pt idx="8873">
                  <c:v>4565</c:v>
                </c:pt>
                <c:pt idx="8874">
                  <c:v>4565</c:v>
                </c:pt>
                <c:pt idx="8875">
                  <c:v>4565</c:v>
                </c:pt>
                <c:pt idx="8876">
                  <c:v>4565</c:v>
                </c:pt>
                <c:pt idx="8877">
                  <c:v>4566</c:v>
                </c:pt>
                <c:pt idx="8878">
                  <c:v>4567</c:v>
                </c:pt>
                <c:pt idx="8879">
                  <c:v>4567</c:v>
                </c:pt>
                <c:pt idx="8880">
                  <c:v>4567</c:v>
                </c:pt>
                <c:pt idx="8881">
                  <c:v>4568</c:v>
                </c:pt>
                <c:pt idx="8882">
                  <c:v>4568</c:v>
                </c:pt>
                <c:pt idx="8883">
                  <c:v>4568</c:v>
                </c:pt>
                <c:pt idx="8884">
                  <c:v>4568</c:v>
                </c:pt>
                <c:pt idx="8885">
                  <c:v>4568</c:v>
                </c:pt>
                <c:pt idx="8886">
                  <c:v>4569</c:v>
                </c:pt>
                <c:pt idx="8887">
                  <c:v>4569</c:v>
                </c:pt>
                <c:pt idx="8888">
                  <c:v>4570</c:v>
                </c:pt>
                <c:pt idx="8889">
                  <c:v>4571</c:v>
                </c:pt>
                <c:pt idx="8890">
                  <c:v>4571</c:v>
                </c:pt>
                <c:pt idx="8891">
                  <c:v>4571</c:v>
                </c:pt>
                <c:pt idx="8892">
                  <c:v>4571</c:v>
                </c:pt>
                <c:pt idx="8893">
                  <c:v>4572</c:v>
                </c:pt>
                <c:pt idx="8894">
                  <c:v>4572</c:v>
                </c:pt>
                <c:pt idx="8895">
                  <c:v>4572</c:v>
                </c:pt>
                <c:pt idx="8896">
                  <c:v>4573</c:v>
                </c:pt>
                <c:pt idx="8897">
                  <c:v>4573</c:v>
                </c:pt>
                <c:pt idx="8898">
                  <c:v>4573</c:v>
                </c:pt>
                <c:pt idx="8899">
                  <c:v>4573</c:v>
                </c:pt>
                <c:pt idx="8900">
                  <c:v>4573</c:v>
                </c:pt>
                <c:pt idx="8901">
                  <c:v>4573</c:v>
                </c:pt>
                <c:pt idx="8902">
                  <c:v>4573</c:v>
                </c:pt>
                <c:pt idx="8903">
                  <c:v>4573</c:v>
                </c:pt>
                <c:pt idx="8904">
                  <c:v>4573</c:v>
                </c:pt>
                <c:pt idx="8905">
                  <c:v>4573</c:v>
                </c:pt>
                <c:pt idx="8906">
                  <c:v>4573</c:v>
                </c:pt>
                <c:pt idx="8907">
                  <c:v>4573</c:v>
                </c:pt>
                <c:pt idx="8908">
                  <c:v>4574</c:v>
                </c:pt>
                <c:pt idx="8909">
                  <c:v>4575</c:v>
                </c:pt>
                <c:pt idx="8910">
                  <c:v>4575</c:v>
                </c:pt>
                <c:pt idx="8911">
                  <c:v>4575</c:v>
                </c:pt>
                <c:pt idx="8912">
                  <c:v>4575</c:v>
                </c:pt>
                <c:pt idx="8913">
                  <c:v>4575</c:v>
                </c:pt>
                <c:pt idx="8914">
                  <c:v>4575</c:v>
                </c:pt>
                <c:pt idx="8915">
                  <c:v>4575</c:v>
                </c:pt>
                <c:pt idx="8916">
                  <c:v>4576</c:v>
                </c:pt>
                <c:pt idx="8917">
                  <c:v>4576</c:v>
                </c:pt>
                <c:pt idx="8918">
                  <c:v>4577</c:v>
                </c:pt>
                <c:pt idx="8919">
                  <c:v>4578</c:v>
                </c:pt>
                <c:pt idx="8920">
                  <c:v>4578</c:v>
                </c:pt>
                <c:pt idx="8921">
                  <c:v>4578</c:v>
                </c:pt>
                <c:pt idx="8922">
                  <c:v>4578</c:v>
                </c:pt>
                <c:pt idx="8923">
                  <c:v>4578</c:v>
                </c:pt>
                <c:pt idx="8924">
                  <c:v>4578</c:v>
                </c:pt>
                <c:pt idx="8925">
                  <c:v>4579</c:v>
                </c:pt>
                <c:pt idx="8926">
                  <c:v>4580</c:v>
                </c:pt>
                <c:pt idx="8927">
                  <c:v>4580</c:v>
                </c:pt>
                <c:pt idx="8928">
                  <c:v>4580</c:v>
                </c:pt>
                <c:pt idx="8929">
                  <c:v>4581</c:v>
                </c:pt>
                <c:pt idx="8930">
                  <c:v>4582</c:v>
                </c:pt>
                <c:pt idx="8931">
                  <c:v>4583</c:v>
                </c:pt>
                <c:pt idx="8932">
                  <c:v>4584</c:v>
                </c:pt>
                <c:pt idx="8933">
                  <c:v>4585</c:v>
                </c:pt>
                <c:pt idx="8934">
                  <c:v>4585</c:v>
                </c:pt>
                <c:pt idx="8935">
                  <c:v>4586</c:v>
                </c:pt>
                <c:pt idx="8936">
                  <c:v>4587</c:v>
                </c:pt>
                <c:pt idx="8937">
                  <c:v>4588</c:v>
                </c:pt>
                <c:pt idx="8938">
                  <c:v>4589</c:v>
                </c:pt>
                <c:pt idx="8939">
                  <c:v>4589</c:v>
                </c:pt>
                <c:pt idx="8940">
                  <c:v>4589</c:v>
                </c:pt>
                <c:pt idx="8941">
                  <c:v>4589</c:v>
                </c:pt>
                <c:pt idx="8942">
                  <c:v>4589</c:v>
                </c:pt>
                <c:pt idx="8943">
                  <c:v>4590</c:v>
                </c:pt>
                <c:pt idx="8944">
                  <c:v>4591</c:v>
                </c:pt>
                <c:pt idx="8945">
                  <c:v>4592</c:v>
                </c:pt>
                <c:pt idx="8946">
                  <c:v>4592</c:v>
                </c:pt>
                <c:pt idx="8947">
                  <c:v>4593</c:v>
                </c:pt>
                <c:pt idx="8948">
                  <c:v>4593</c:v>
                </c:pt>
                <c:pt idx="8949">
                  <c:v>4593</c:v>
                </c:pt>
                <c:pt idx="8950">
                  <c:v>4594</c:v>
                </c:pt>
                <c:pt idx="8951">
                  <c:v>4595</c:v>
                </c:pt>
                <c:pt idx="8952">
                  <c:v>4595</c:v>
                </c:pt>
                <c:pt idx="8953">
                  <c:v>4595</c:v>
                </c:pt>
                <c:pt idx="8954">
                  <c:v>4595</c:v>
                </c:pt>
                <c:pt idx="8955">
                  <c:v>4596</c:v>
                </c:pt>
                <c:pt idx="8956">
                  <c:v>4596</c:v>
                </c:pt>
                <c:pt idx="8957">
                  <c:v>4597</c:v>
                </c:pt>
                <c:pt idx="8958">
                  <c:v>4598</c:v>
                </c:pt>
                <c:pt idx="8959">
                  <c:v>4598</c:v>
                </c:pt>
                <c:pt idx="8960">
                  <c:v>4599</c:v>
                </c:pt>
                <c:pt idx="8961">
                  <c:v>4599</c:v>
                </c:pt>
                <c:pt idx="8962">
                  <c:v>4599</c:v>
                </c:pt>
                <c:pt idx="8963">
                  <c:v>4599</c:v>
                </c:pt>
                <c:pt idx="8964">
                  <c:v>4599</c:v>
                </c:pt>
                <c:pt idx="8965">
                  <c:v>4599</c:v>
                </c:pt>
                <c:pt idx="8966">
                  <c:v>4599</c:v>
                </c:pt>
                <c:pt idx="8967">
                  <c:v>4599</c:v>
                </c:pt>
                <c:pt idx="8968">
                  <c:v>4600</c:v>
                </c:pt>
                <c:pt idx="8969">
                  <c:v>4601</c:v>
                </c:pt>
                <c:pt idx="8970">
                  <c:v>4602</c:v>
                </c:pt>
                <c:pt idx="8971">
                  <c:v>4603</c:v>
                </c:pt>
                <c:pt idx="8972">
                  <c:v>4604</c:v>
                </c:pt>
                <c:pt idx="8973">
                  <c:v>4605</c:v>
                </c:pt>
                <c:pt idx="8974">
                  <c:v>4606</c:v>
                </c:pt>
                <c:pt idx="8975">
                  <c:v>4607</c:v>
                </c:pt>
                <c:pt idx="8976">
                  <c:v>4608</c:v>
                </c:pt>
                <c:pt idx="8977">
                  <c:v>4609</c:v>
                </c:pt>
                <c:pt idx="8978">
                  <c:v>4610</c:v>
                </c:pt>
                <c:pt idx="8979">
                  <c:v>4611</c:v>
                </c:pt>
                <c:pt idx="8980">
                  <c:v>4612</c:v>
                </c:pt>
                <c:pt idx="8981">
                  <c:v>4613</c:v>
                </c:pt>
                <c:pt idx="8982">
                  <c:v>4614</c:v>
                </c:pt>
                <c:pt idx="8983">
                  <c:v>4615</c:v>
                </c:pt>
                <c:pt idx="8984">
                  <c:v>4616</c:v>
                </c:pt>
                <c:pt idx="8985">
                  <c:v>4617</c:v>
                </c:pt>
                <c:pt idx="8986">
                  <c:v>4618</c:v>
                </c:pt>
                <c:pt idx="8987">
                  <c:v>4619</c:v>
                </c:pt>
                <c:pt idx="8988">
                  <c:v>4620</c:v>
                </c:pt>
                <c:pt idx="8989">
                  <c:v>4620</c:v>
                </c:pt>
                <c:pt idx="8990">
                  <c:v>4620</c:v>
                </c:pt>
                <c:pt idx="8991">
                  <c:v>4621</c:v>
                </c:pt>
                <c:pt idx="8992">
                  <c:v>4622</c:v>
                </c:pt>
                <c:pt idx="8993">
                  <c:v>4623</c:v>
                </c:pt>
                <c:pt idx="8994">
                  <c:v>4624</c:v>
                </c:pt>
                <c:pt idx="8995">
                  <c:v>4625</c:v>
                </c:pt>
                <c:pt idx="8996">
                  <c:v>4626</c:v>
                </c:pt>
                <c:pt idx="8997">
                  <c:v>4627</c:v>
                </c:pt>
                <c:pt idx="8998">
                  <c:v>4628</c:v>
                </c:pt>
                <c:pt idx="8999">
                  <c:v>4628</c:v>
                </c:pt>
                <c:pt idx="9000">
                  <c:v>4629</c:v>
                </c:pt>
                <c:pt idx="9001">
                  <c:v>4630</c:v>
                </c:pt>
                <c:pt idx="9002">
                  <c:v>4631</c:v>
                </c:pt>
                <c:pt idx="9003">
                  <c:v>4632</c:v>
                </c:pt>
                <c:pt idx="9004">
                  <c:v>4632</c:v>
                </c:pt>
                <c:pt idx="9005">
                  <c:v>4633</c:v>
                </c:pt>
                <c:pt idx="9006">
                  <c:v>4634</c:v>
                </c:pt>
                <c:pt idx="9007">
                  <c:v>4635</c:v>
                </c:pt>
                <c:pt idx="9008">
                  <c:v>4636</c:v>
                </c:pt>
                <c:pt idx="9009">
                  <c:v>4637</c:v>
                </c:pt>
                <c:pt idx="9010">
                  <c:v>4638</c:v>
                </c:pt>
                <c:pt idx="9011">
                  <c:v>4638</c:v>
                </c:pt>
                <c:pt idx="9012">
                  <c:v>4638</c:v>
                </c:pt>
                <c:pt idx="9013">
                  <c:v>4639</c:v>
                </c:pt>
                <c:pt idx="9014">
                  <c:v>4640</c:v>
                </c:pt>
                <c:pt idx="9015">
                  <c:v>4641</c:v>
                </c:pt>
                <c:pt idx="9016">
                  <c:v>4642</c:v>
                </c:pt>
                <c:pt idx="9017">
                  <c:v>4643</c:v>
                </c:pt>
                <c:pt idx="9018">
                  <c:v>4644</c:v>
                </c:pt>
                <c:pt idx="9019">
                  <c:v>4644</c:v>
                </c:pt>
                <c:pt idx="9020">
                  <c:v>4645</c:v>
                </c:pt>
                <c:pt idx="9021">
                  <c:v>4646</c:v>
                </c:pt>
                <c:pt idx="9022">
                  <c:v>4646</c:v>
                </c:pt>
                <c:pt idx="9023">
                  <c:v>4646</c:v>
                </c:pt>
                <c:pt idx="9024">
                  <c:v>4647</c:v>
                </c:pt>
                <c:pt idx="9025">
                  <c:v>4648</c:v>
                </c:pt>
                <c:pt idx="9026">
                  <c:v>4649</c:v>
                </c:pt>
                <c:pt idx="9027">
                  <c:v>4650</c:v>
                </c:pt>
                <c:pt idx="9028">
                  <c:v>4651</c:v>
                </c:pt>
                <c:pt idx="9029">
                  <c:v>4652</c:v>
                </c:pt>
                <c:pt idx="9030">
                  <c:v>4653</c:v>
                </c:pt>
                <c:pt idx="9031">
                  <c:v>4654</c:v>
                </c:pt>
                <c:pt idx="9032">
                  <c:v>4655</c:v>
                </c:pt>
                <c:pt idx="9033">
                  <c:v>4655</c:v>
                </c:pt>
                <c:pt idx="9034">
                  <c:v>4656</c:v>
                </c:pt>
                <c:pt idx="9035">
                  <c:v>4656</c:v>
                </c:pt>
                <c:pt idx="9036">
                  <c:v>4656</c:v>
                </c:pt>
                <c:pt idx="9037">
                  <c:v>4657</c:v>
                </c:pt>
                <c:pt idx="9038">
                  <c:v>4658</c:v>
                </c:pt>
                <c:pt idx="9039">
                  <c:v>4659</c:v>
                </c:pt>
                <c:pt idx="9040">
                  <c:v>4659</c:v>
                </c:pt>
                <c:pt idx="9041">
                  <c:v>4659</c:v>
                </c:pt>
                <c:pt idx="9042">
                  <c:v>4659</c:v>
                </c:pt>
                <c:pt idx="9043">
                  <c:v>4659</c:v>
                </c:pt>
                <c:pt idx="9044">
                  <c:v>4660</c:v>
                </c:pt>
                <c:pt idx="9045">
                  <c:v>4660</c:v>
                </c:pt>
                <c:pt idx="9046">
                  <c:v>4660</c:v>
                </c:pt>
                <c:pt idx="9047">
                  <c:v>4660</c:v>
                </c:pt>
                <c:pt idx="9048">
                  <c:v>4660</c:v>
                </c:pt>
                <c:pt idx="9049">
                  <c:v>4660</c:v>
                </c:pt>
                <c:pt idx="9050">
                  <c:v>4660</c:v>
                </c:pt>
                <c:pt idx="9051">
                  <c:v>4660</c:v>
                </c:pt>
                <c:pt idx="9052">
                  <c:v>4661</c:v>
                </c:pt>
                <c:pt idx="9053">
                  <c:v>4661</c:v>
                </c:pt>
                <c:pt idx="9054">
                  <c:v>4661</c:v>
                </c:pt>
                <c:pt idx="9055">
                  <c:v>4661</c:v>
                </c:pt>
                <c:pt idx="9056">
                  <c:v>4661</c:v>
                </c:pt>
                <c:pt idx="9057">
                  <c:v>4661</c:v>
                </c:pt>
                <c:pt idx="9058">
                  <c:v>4661</c:v>
                </c:pt>
                <c:pt idx="9059">
                  <c:v>4661</c:v>
                </c:pt>
                <c:pt idx="9060">
                  <c:v>4661</c:v>
                </c:pt>
                <c:pt idx="9061">
                  <c:v>4662</c:v>
                </c:pt>
                <c:pt idx="9062">
                  <c:v>4662</c:v>
                </c:pt>
                <c:pt idx="9063">
                  <c:v>4662</c:v>
                </c:pt>
                <c:pt idx="9064">
                  <c:v>4662</c:v>
                </c:pt>
                <c:pt idx="9065">
                  <c:v>4662</c:v>
                </c:pt>
                <c:pt idx="9066">
                  <c:v>4662</c:v>
                </c:pt>
                <c:pt idx="9067">
                  <c:v>4663</c:v>
                </c:pt>
                <c:pt idx="9068">
                  <c:v>4664</c:v>
                </c:pt>
                <c:pt idx="9069">
                  <c:v>4664</c:v>
                </c:pt>
                <c:pt idx="9070">
                  <c:v>4665</c:v>
                </c:pt>
                <c:pt idx="9071">
                  <c:v>4666</c:v>
                </c:pt>
                <c:pt idx="9072">
                  <c:v>4666</c:v>
                </c:pt>
                <c:pt idx="9073">
                  <c:v>4666</c:v>
                </c:pt>
                <c:pt idx="9074">
                  <c:v>4667</c:v>
                </c:pt>
                <c:pt idx="9075">
                  <c:v>4668</c:v>
                </c:pt>
                <c:pt idx="9076">
                  <c:v>4668</c:v>
                </c:pt>
                <c:pt idx="9077">
                  <c:v>4668</c:v>
                </c:pt>
                <c:pt idx="9078">
                  <c:v>4668</c:v>
                </c:pt>
                <c:pt idx="9079">
                  <c:v>4668</c:v>
                </c:pt>
                <c:pt idx="9080">
                  <c:v>4668</c:v>
                </c:pt>
                <c:pt idx="9081">
                  <c:v>4669</c:v>
                </c:pt>
                <c:pt idx="9082">
                  <c:v>4669</c:v>
                </c:pt>
                <c:pt idx="9083">
                  <c:v>4669</c:v>
                </c:pt>
                <c:pt idx="9084">
                  <c:v>4669</c:v>
                </c:pt>
                <c:pt idx="9085">
                  <c:v>4669</c:v>
                </c:pt>
                <c:pt idx="9086">
                  <c:v>4669</c:v>
                </c:pt>
                <c:pt idx="9087">
                  <c:v>4669</c:v>
                </c:pt>
                <c:pt idx="9088">
                  <c:v>4669</c:v>
                </c:pt>
                <c:pt idx="9089">
                  <c:v>4669</c:v>
                </c:pt>
                <c:pt idx="9090">
                  <c:v>4669</c:v>
                </c:pt>
                <c:pt idx="9091">
                  <c:v>4670</c:v>
                </c:pt>
                <c:pt idx="9092">
                  <c:v>4670</c:v>
                </c:pt>
                <c:pt idx="9093">
                  <c:v>4671</c:v>
                </c:pt>
                <c:pt idx="9094">
                  <c:v>4672</c:v>
                </c:pt>
                <c:pt idx="9095">
                  <c:v>4672</c:v>
                </c:pt>
                <c:pt idx="9096">
                  <c:v>4672</c:v>
                </c:pt>
                <c:pt idx="9097">
                  <c:v>4672</c:v>
                </c:pt>
                <c:pt idx="9098">
                  <c:v>4673</c:v>
                </c:pt>
                <c:pt idx="9099">
                  <c:v>4673</c:v>
                </c:pt>
                <c:pt idx="9100">
                  <c:v>4673</c:v>
                </c:pt>
                <c:pt idx="9101">
                  <c:v>4673</c:v>
                </c:pt>
                <c:pt idx="9102">
                  <c:v>4673</c:v>
                </c:pt>
                <c:pt idx="9103">
                  <c:v>4673</c:v>
                </c:pt>
                <c:pt idx="9104">
                  <c:v>4673</c:v>
                </c:pt>
                <c:pt idx="9105">
                  <c:v>4673</c:v>
                </c:pt>
                <c:pt idx="9106">
                  <c:v>4673</c:v>
                </c:pt>
                <c:pt idx="9107">
                  <c:v>4673</c:v>
                </c:pt>
                <c:pt idx="9108">
                  <c:v>4673</c:v>
                </c:pt>
                <c:pt idx="9109">
                  <c:v>4674</c:v>
                </c:pt>
                <c:pt idx="9110">
                  <c:v>4675</c:v>
                </c:pt>
                <c:pt idx="9111">
                  <c:v>4675</c:v>
                </c:pt>
                <c:pt idx="9112">
                  <c:v>4676</c:v>
                </c:pt>
                <c:pt idx="9113">
                  <c:v>4677</c:v>
                </c:pt>
                <c:pt idx="9114">
                  <c:v>4678</c:v>
                </c:pt>
                <c:pt idx="9115">
                  <c:v>4678</c:v>
                </c:pt>
                <c:pt idx="9116">
                  <c:v>4678</c:v>
                </c:pt>
                <c:pt idx="9117">
                  <c:v>4678</c:v>
                </c:pt>
                <c:pt idx="9118">
                  <c:v>4678</c:v>
                </c:pt>
                <c:pt idx="9119">
                  <c:v>4678</c:v>
                </c:pt>
                <c:pt idx="9120">
                  <c:v>4678</c:v>
                </c:pt>
                <c:pt idx="9121">
                  <c:v>4678</c:v>
                </c:pt>
                <c:pt idx="9122">
                  <c:v>4679</c:v>
                </c:pt>
                <c:pt idx="9123">
                  <c:v>4679</c:v>
                </c:pt>
                <c:pt idx="9124">
                  <c:v>4679</c:v>
                </c:pt>
                <c:pt idx="9125">
                  <c:v>4679</c:v>
                </c:pt>
                <c:pt idx="9126">
                  <c:v>4679</c:v>
                </c:pt>
                <c:pt idx="9127">
                  <c:v>4680</c:v>
                </c:pt>
                <c:pt idx="9128">
                  <c:v>4680</c:v>
                </c:pt>
                <c:pt idx="9129">
                  <c:v>4680</c:v>
                </c:pt>
                <c:pt idx="9130">
                  <c:v>4681</c:v>
                </c:pt>
                <c:pt idx="9131">
                  <c:v>4682</c:v>
                </c:pt>
                <c:pt idx="9132">
                  <c:v>4682</c:v>
                </c:pt>
                <c:pt idx="9133">
                  <c:v>4682</c:v>
                </c:pt>
                <c:pt idx="9134">
                  <c:v>4683</c:v>
                </c:pt>
                <c:pt idx="9135">
                  <c:v>4683</c:v>
                </c:pt>
                <c:pt idx="9136">
                  <c:v>4684</c:v>
                </c:pt>
                <c:pt idx="9137">
                  <c:v>4685</c:v>
                </c:pt>
                <c:pt idx="9138">
                  <c:v>4686</c:v>
                </c:pt>
                <c:pt idx="9139">
                  <c:v>4687</c:v>
                </c:pt>
                <c:pt idx="9140">
                  <c:v>4687</c:v>
                </c:pt>
                <c:pt idx="9141">
                  <c:v>4687</c:v>
                </c:pt>
                <c:pt idx="9142">
                  <c:v>4688</c:v>
                </c:pt>
                <c:pt idx="9143">
                  <c:v>4688</c:v>
                </c:pt>
                <c:pt idx="9144">
                  <c:v>4688</c:v>
                </c:pt>
                <c:pt idx="9145">
                  <c:v>4688</c:v>
                </c:pt>
                <c:pt idx="9146">
                  <c:v>4688</c:v>
                </c:pt>
                <c:pt idx="9147">
                  <c:v>4689</c:v>
                </c:pt>
                <c:pt idx="9148">
                  <c:v>4690</c:v>
                </c:pt>
                <c:pt idx="9149">
                  <c:v>4691</c:v>
                </c:pt>
                <c:pt idx="9150">
                  <c:v>4691</c:v>
                </c:pt>
                <c:pt idx="9151">
                  <c:v>4691</c:v>
                </c:pt>
                <c:pt idx="9152">
                  <c:v>4692</c:v>
                </c:pt>
                <c:pt idx="9153">
                  <c:v>4692</c:v>
                </c:pt>
                <c:pt idx="9154">
                  <c:v>4693</c:v>
                </c:pt>
                <c:pt idx="9155">
                  <c:v>4693</c:v>
                </c:pt>
                <c:pt idx="9156">
                  <c:v>4693</c:v>
                </c:pt>
                <c:pt idx="9157">
                  <c:v>4693</c:v>
                </c:pt>
                <c:pt idx="9158">
                  <c:v>4693</c:v>
                </c:pt>
                <c:pt idx="9159">
                  <c:v>4693</c:v>
                </c:pt>
                <c:pt idx="9160">
                  <c:v>4693</c:v>
                </c:pt>
                <c:pt idx="9161">
                  <c:v>4693</c:v>
                </c:pt>
                <c:pt idx="9162">
                  <c:v>4693</c:v>
                </c:pt>
                <c:pt idx="9163">
                  <c:v>4694</c:v>
                </c:pt>
                <c:pt idx="9164">
                  <c:v>4694</c:v>
                </c:pt>
                <c:pt idx="9165">
                  <c:v>4694</c:v>
                </c:pt>
                <c:pt idx="9166">
                  <c:v>4695</c:v>
                </c:pt>
                <c:pt idx="9167">
                  <c:v>4696</c:v>
                </c:pt>
                <c:pt idx="9168">
                  <c:v>4697</c:v>
                </c:pt>
                <c:pt idx="9169">
                  <c:v>4698</c:v>
                </c:pt>
                <c:pt idx="9170">
                  <c:v>4699</c:v>
                </c:pt>
                <c:pt idx="9171">
                  <c:v>4699</c:v>
                </c:pt>
                <c:pt idx="9172">
                  <c:v>4699</c:v>
                </c:pt>
                <c:pt idx="9173">
                  <c:v>4699</c:v>
                </c:pt>
                <c:pt idx="9174">
                  <c:v>4700</c:v>
                </c:pt>
                <c:pt idx="9175">
                  <c:v>4700</c:v>
                </c:pt>
                <c:pt idx="9176">
                  <c:v>4701</c:v>
                </c:pt>
                <c:pt idx="9177">
                  <c:v>4702</c:v>
                </c:pt>
                <c:pt idx="9178">
                  <c:v>4703</c:v>
                </c:pt>
                <c:pt idx="9179">
                  <c:v>4704</c:v>
                </c:pt>
                <c:pt idx="9180">
                  <c:v>4705</c:v>
                </c:pt>
                <c:pt idx="9181">
                  <c:v>4706</c:v>
                </c:pt>
                <c:pt idx="9182">
                  <c:v>4707</c:v>
                </c:pt>
                <c:pt idx="9183">
                  <c:v>4707</c:v>
                </c:pt>
                <c:pt idx="9184">
                  <c:v>4708</c:v>
                </c:pt>
                <c:pt idx="9185">
                  <c:v>4708</c:v>
                </c:pt>
                <c:pt idx="9186">
                  <c:v>4709</c:v>
                </c:pt>
                <c:pt idx="9187">
                  <c:v>4709</c:v>
                </c:pt>
                <c:pt idx="9188">
                  <c:v>4709</c:v>
                </c:pt>
                <c:pt idx="9189">
                  <c:v>4709</c:v>
                </c:pt>
                <c:pt idx="9190">
                  <c:v>4709</c:v>
                </c:pt>
                <c:pt idx="9191">
                  <c:v>4709</c:v>
                </c:pt>
                <c:pt idx="9192">
                  <c:v>4710</c:v>
                </c:pt>
                <c:pt idx="9193">
                  <c:v>4710</c:v>
                </c:pt>
                <c:pt idx="9194">
                  <c:v>4711</c:v>
                </c:pt>
                <c:pt idx="9195">
                  <c:v>4712</c:v>
                </c:pt>
                <c:pt idx="9196">
                  <c:v>4713</c:v>
                </c:pt>
                <c:pt idx="9197">
                  <c:v>4714</c:v>
                </c:pt>
                <c:pt idx="9198">
                  <c:v>4714</c:v>
                </c:pt>
                <c:pt idx="9199">
                  <c:v>4714</c:v>
                </c:pt>
                <c:pt idx="9200">
                  <c:v>4714</c:v>
                </c:pt>
                <c:pt idx="9201">
                  <c:v>4714</c:v>
                </c:pt>
                <c:pt idx="9202">
                  <c:v>4714</c:v>
                </c:pt>
                <c:pt idx="9203">
                  <c:v>4715</c:v>
                </c:pt>
                <c:pt idx="9204">
                  <c:v>4715</c:v>
                </c:pt>
                <c:pt idx="9205">
                  <c:v>4715</c:v>
                </c:pt>
                <c:pt idx="9206">
                  <c:v>4716</c:v>
                </c:pt>
                <c:pt idx="9207">
                  <c:v>4716</c:v>
                </c:pt>
                <c:pt idx="9208">
                  <c:v>4716</c:v>
                </c:pt>
                <c:pt idx="9209">
                  <c:v>4716</c:v>
                </c:pt>
                <c:pt idx="9210">
                  <c:v>4717</c:v>
                </c:pt>
                <c:pt idx="9211">
                  <c:v>4717</c:v>
                </c:pt>
                <c:pt idx="9212">
                  <c:v>4718</c:v>
                </c:pt>
                <c:pt idx="9213">
                  <c:v>4719</c:v>
                </c:pt>
                <c:pt idx="9214">
                  <c:v>4720</c:v>
                </c:pt>
                <c:pt idx="9215">
                  <c:v>4721</c:v>
                </c:pt>
                <c:pt idx="9216">
                  <c:v>4721</c:v>
                </c:pt>
                <c:pt idx="9217">
                  <c:v>4722</c:v>
                </c:pt>
                <c:pt idx="9218">
                  <c:v>4722</c:v>
                </c:pt>
                <c:pt idx="9219">
                  <c:v>4722</c:v>
                </c:pt>
                <c:pt idx="9220">
                  <c:v>4723</c:v>
                </c:pt>
                <c:pt idx="9221">
                  <c:v>4724</c:v>
                </c:pt>
                <c:pt idx="9222">
                  <c:v>4724</c:v>
                </c:pt>
                <c:pt idx="9223">
                  <c:v>4724</c:v>
                </c:pt>
                <c:pt idx="9224">
                  <c:v>4724</c:v>
                </c:pt>
                <c:pt idx="9225">
                  <c:v>4724</c:v>
                </c:pt>
                <c:pt idx="9226">
                  <c:v>4724</c:v>
                </c:pt>
                <c:pt idx="9227">
                  <c:v>4724</c:v>
                </c:pt>
                <c:pt idx="9228">
                  <c:v>4725</c:v>
                </c:pt>
                <c:pt idx="9229">
                  <c:v>4726</c:v>
                </c:pt>
                <c:pt idx="9230">
                  <c:v>4726</c:v>
                </c:pt>
                <c:pt idx="9231">
                  <c:v>4726</c:v>
                </c:pt>
                <c:pt idx="9232">
                  <c:v>4726</c:v>
                </c:pt>
                <c:pt idx="9233">
                  <c:v>4726</c:v>
                </c:pt>
                <c:pt idx="9234">
                  <c:v>4726</c:v>
                </c:pt>
                <c:pt idx="9235">
                  <c:v>4726</c:v>
                </c:pt>
                <c:pt idx="9236">
                  <c:v>4726</c:v>
                </c:pt>
                <c:pt idx="9237">
                  <c:v>4727</c:v>
                </c:pt>
                <c:pt idx="9238">
                  <c:v>4727</c:v>
                </c:pt>
                <c:pt idx="9239">
                  <c:v>4727</c:v>
                </c:pt>
                <c:pt idx="9240">
                  <c:v>4728</c:v>
                </c:pt>
                <c:pt idx="9241">
                  <c:v>4729</c:v>
                </c:pt>
                <c:pt idx="9242">
                  <c:v>4730</c:v>
                </c:pt>
                <c:pt idx="9243">
                  <c:v>4731</c:v>
                </c:pt>
                <c:pt idx="9244">
                  <c:v>4732</c:v>
                </c:pt>
                <c:pt idx="9245">
                  <c:v>4733</c:v>
                </c:pt>
                <c:pt idx="9246">
                  <c:v>4734</c:v>
                </c:pt>
                <c:pt idx="9247">
                  <c:v>4735</c:v>
                </c:pt>
                <c:pt idx="9248">
                  <c:v>4736</c:v>
                </c:pt>
                <c:pt idx="9249">
                  <c:v>4737</c:v>
                </c:pt>
                <c:pt idx="9250">
                  <c:v>4737</c:v>
                </c:pt>
                <c:pt idx="9251">
                  <c:v>4737</c:v>
                </c:pt>
                <c:pt idx="9252">
                  <c:v>4738</c:v>
                </c:pt>
                <c:pt idx="9253">
                  <c:v>4738</c:v>
                </c:pt>
                <c:pt idx="9254">
                  <c:v>4738</c:v>
                </c:pt>
                <c:pt idx="9255">
                  <c:v>4738</c:v>
                </c:pt>
                <c:pt idx="9256">
                  <c:v>4738</c:v>
                </c:pt>
                <c:pt idx="9257">
                  <c:v>4738</c:v>
                </c:pt>
                <c:pt idx="9258">
                  <c:v>4739</c:v>
                </c:pt>
                <c:pt idx="9259">
                  <c:v>4739</c:v>
                </c:pt>
                <c:pt idx="9260">
                  <c:v>4740</c:v>
                </c:pt>
                <c:pt idx="9261">
                  <c:v>4740</c:v>
                </c:pt>
                <c:pt idx="9262">
                  <c:v>4740</c:v>
                </c:pt>
                <c:pt idx="9263">
                  <c:v>4741</c:v>
                </c:pt>
                <c:pt idx="9264">
                  <c:v>4741</c:v>
                </c:pt>
                <c:pt idx="9265">
                  <c:v>4741</c:v>
                </c:pt>
                <c:pt idx="9266">
                  <c:v>4741</c:v>
                </c:pt>
                <c:pt idx="9267">
                  <c:v>4742</c:v>
                </c:pt>
                <c:pt idx="9268">
                  <c:v>4742</c:v>
                </c:pt>
                <c:pt idx="9269">
                  <c:v>4742</c:v>
                </c:pt>
                <c:pt idx="9270">
                  <c:v>4743</c:v>
                </c:pt>
                <c:pt idx="9271">
                  <c:v>4744</c:v>
                </c:pt>
                <c:pt idx="9272">
                  <c:v>4745</c:v>
                </c:pt>
                <c:pt idx="9273">
                  <c:v>4746</c:v>
                </c:pt>
                <c:pt idx="9274">
                  <c:v>4746</c:v>
                </c:pt>
                <c:pt idx="9275">
                  <c:v>4747</c:v>
                </c:pt>
                <c:pt idx="9276">
                  <c:v>4748</c:v>
                </c:pt>
                <c:pt idx="9277">
                  <c:v>4749</c:v>
                </c:pt>
                <c:pt idx="9278">
                  <c:v>4750</c:v>
                </c:pt>
                <c:pt idx="9279">
                  <c:v>4750</c:v>
                </c:pt>
                <c:pt idx="9280">
                  <c:v>4750</c:v>
                </c:pt>
                <c:pt idx="9281">
                  <c:v>4750</c:v>
                </c:pt>
                <c:pt idx="9282">
                  <c:v>4751</c:v>
                </c:pt>
                <c:pt idx="9283">
                  <c:v>4751</c:v>
                </c:pt>
                <c:pt idx="9284">
                  <c:v>4751</c:v>
                </c:pt>
                <c:pt idx="9285">
                  <c:v>4751</c:v>
                </c:pt>
                <c:pt idx="9286">
                  <c:v>4752</c:v>
                </c:pt>
                <c:pt idx="9287">
                  <c:v>4753</c:v>
                </c:pt>
                <c:pt idx="9288">
                  <c:v>4753</c:v>
                </c:pt>
                <c:pt idx="9289">
                  <c:v>4753</c:v>
                </c:pt>
                <c:pt idx="9290">
                  <c:v>4754</c:v>
                </c:pt>
                <c:pt idx="9291">
                  <c:v>4754</c:v>
                </c:pt>
                <c:pt idx="9292">
                  <c:v>4754</c:v>
                </c:pt>
                <c:pt idx="9293">
                  <c:v>4755</c:v>
                </c:pt>
                <c:pt idx="9294">
                  <c:v>4755</c:v>
                </c:pt>
                <c:pt idx="9295">
                  <c:v>4755</c:v>
                </c:pt>
                <c:pt idx="9296">
                  <c:v>4755</c:v>
                </c:pt>
                <c:pt idx="9297">
                  <c:v>4756</c:v>
                </c:pt>
                <c:pt idx="9298">
                  <c:v>4756</c:v>
                </c:pt>
                <c:pt idx="9299">
                  <c:v>4756</c:v>
                </c:pt>
                <c:pt idx="9300">
                  <c:v>4757</c:v>
                </c:pt>
                <c:pt idx="9301">
                  <c:v>4757</c:v>
                </c:pt>
                <c:pt idx="9302">
                  <c:v>4758</c:v>
                </c:pt>
                <c:pt idx="9303">
                  <c:v>4759</c:v>
                </c:pt>
                <c:pt idx="9304">
                  <c:v>4760</c:v>
                </c:pt>
                <c:pt idx="9305">
                  <c:v>4761</c:v>
                </c:pt>
                <c:pt idx="9306">
                  <c:v>4762</c:v>
                </c:pt>
                <c:pt idx="9307">
                  <c:v>4762</c:v>
                </c:pt>
                <c:pt idx="9308">
                  <c:v>4763</c:v>
                </c:pt>
                <c:pt idx="9309">
                  <c:v>4764</c:v>
                </c:pt>
                <c:pt idx="9310">
                  <c:v>4765</c:v>
                </c:pt>
                <c:pt idx="9311">
                  <c:v>4765</c:v>
                </c:pt>
                <c:pt idx="9312">
                  <c:v>4766</c:v>
                </c:pt>
                <c:pt idx="9313">
                  <c:v>4766</c:v>
                </c:pt>
                <c:pt idx="9314">
                  <c:v>4766</c:v>
                </c:pt>
                <c:pt idx="9315">
                  <c:v>4767</c:v>
                </c:pt>
                <c:pt idx="9316">
                  <c:v>4768</c:v>
                </c:pt>
                <c:pt idx="9317">
                  <c:v>4768</c:v>
                </c:pt>
                <c:pt idx="9318">
                  <c:v>4769</c:v>
                </c:pt>
                <c:pt idx="9319">
                  <c:v>4769</c:v>
                </c:pt>
                <c:pt idx="9320">
                  <c:v>4769</c:v>
                </c:pt>
                <c:pt idx="9321">
                  <c:v>4769</c:v>
                </c:pt>
                <c:pt idx="9322">
                  <c:v>4769</c:v>
                </c:pt>
                <c:pt idx="9323">
                  <c:v>4769</c:v>
                </c:pt>
                <c:pt idx="9324">
                  <c:v>4770</c:v>
                </c:pt>
                <c:pt idx="9325">
                  <c:v>4770</c:v>
                </c:pt>
                <c:pt idx="9326">
                  <c:v>4770</c:v>
                </c:pt>
                <c:pt idx="9327">
                  <c:v>4770</c:v>
                </c:pt>
                <c:pt idx="9328">
                  <c:v>4770</c:v>
                </c:pt>
                <c:pt idx="9329">
                  <c:v>4771</c:v>
                </c:pt>
                <c:pt idx="9330">
                  <c:v>4771</c:v>
                </c:pt>
                <c:pt idx="9331">
                  <c:v>4772</c:v>
                </c:pt>
                <c:pt idx="9332">
                  <c:v>4773</c:v>
                </c:pt>
                <c:pt idx="9333">
                  <c:v>4774</c:v>
                </c:pt>
                <c:pt idx="9334">
                  <c:v>4774</c:v>
                </c:pt>
                <c:pt idx="9335">
                  <c:v>4774</c:v>
                </c:pt>
                <c:pt idx="9336">
                  <c:v>4775</c:v>
                </c:pt>
                <c:pt idx="9337">
                  <c:v>4776</c:v>
                </c:pt>
                <c:pt idx="9338">
                  <c:v>4777</c:v>
                </c:pt>
                <c:pt idx="9339">
                  <c:v>4777</c:v>
                </c:pt>
                <c:pt idx="9340">
                  <c:v>4777</c:v>
                </c:pt>
                <c:pt idx="9341">
                  <c:v>4777</c:v>
                </c:pt>
                <c:pt idx="9342">
                  <c:v>4778</c:v>
                </c:pt>
                <c:pt idx="9343">
                  <c:v>4778</c:v>
                </c:pt>
                <c:pt idx="9344">
                  <c:v>4779</c:v>
                </c:pt>
                <c:pt idx="9345">
                  <c:v>4780</c:v>
                </c:pt>
                <c:pt idx="9346">
                  <c:v>4780</c:v>
                </c:pt>
                <c:pt idx="9347">
                  <c:v>4780</c:v>
                </c:pt>
                <c:pt idx="9348">
                  <c:v>4781</c:v>
                </c:pt>
                <c:pt idx="9349">
                  <c:v>4782</c:v>
                </c:pt>
                <c:pt idx="9350">
                  <c:v>4782</c:v>
                </c:pt>
                <c:pt idx="9351">
                  <c:v>4782</c:v>
                </c:pt>
                <c:pt idx="9352">
                  <c:v>4782</c:v>
                </c:pt>
                <c:pt idx="9353">
                  <c:v>4783</c:v>
                </c:pt>
                <c:pt idx="9354">
                  <c:v>4784</c:v>
                </c:pt>
                <c:pt idx="9355">
                  <c:v>4785</c:v>
                </c:pt>
                <c:pt idx="9356">
                  <c:v>4786</c:v>
                </c:pt>
                <c:pt idx="9357">
                  <c:v>4787</c:v>
                </c:pt>
                <c:pt idx="9358">
                  <c:v>4788</c:v>
                </c:pt>
                <c:pt idx="9359">
                  <c:v>4788</c:v>
                </c:pt>
                <c:pt idx="9360">
                  <c:v>4788</c:v>
                </c:pt>
                <c:pt idx="9361">
                  <c:v>4789</c:v>
                </c:pt>
                <c:pt idx="9362">
                  <c:v>4789</c:v>
                </c:pt>
                <c:pt idx="9363">
                  <c:v>4790</c:v>
                </c:pt>
                <c:pt idx="9364">
                  <c:v>4790</c:v>
                </c:pt>
                <c:pt idx="9365">
                  <c:v>4791</c:v>
                </c:pt>
                <c:pt idx="9366">
                  <c:v>4792</c:v>
                </c:pt>
                <c:pt idx="9367">
                  <c:v>4792</c:v>
                </c:pt>
                <c:pt idx="9368">
                  <c:v>4792</c:v>
                </c:pt>
                <c:pt idx="9369">
                  <c:v>4792</c:v>
                </c:pt>
                <c:pt idx="9370">
                  <c:v>4793</c:v>
                </c:pt>
                <c:pt idx="9371">
                  <c:v>4793</c:v>
                </c:pt>
                <c:pt idx="9372">
                  <c:v>4793</c:v>
                </c:pt>
                <c:pt idx="9373">
                  <c:v>4793</c:v>
                </c:pt>
                <c:pt idx="9374">
                  <c:v>4793</c:v>
                </c:pt>
                <c:pt idx="9375">
                  <c:v>4793</c:v>
                </c:pt>
                <c:pt idx="9376">
                  <c:v>4793</c:v>
                </c:pt>
                <c:pt idx="9377">
                  <c:v>4793</c:v>
                </c:pt>
                <c:pt idx="9378">
                  <c:v>4793</c:v>
                </c:pt>
                <c:pt idx="9379">
                  <c:v>4794</c:v>
                </c:pt>
                <c:pt idx="9380">
                  <c:v>4794</c:v>
                </c:pt>
                <c:pt idx="9381">
                  <c:v>4795</c:v>
                </c:pt>
                <c:pt idx="9382">
                  <c:v>4795</c:v>
                </c:pt>
                <c:pt idx="9383">
                  <c:v>4795</c:v>
                </c:pt>
                <c:pt idx="9384">
                  <c:v>4795</c:v>
                </c:pt>
                <c:pt idx="9385">
                  <c:v>4795</c:v>
                </c:pt>
                <c:pt idx="9386">
                  <c:v>4795</c:v>
                </c:pt>
                <c:pt idx="9387">
                  <c:v>4795</c:v>
                </c:pt>
                <c:pt idx="9388">
                  <c:v>4796</c:v>
                </c:pt>
                <c:pt idx="9389">
                  <c:v>4797</c:v>
                </c:pt>
                <c:pt idx="9390">
                  <c:v>4798</c:v>
                </c:pt>
                <c:pt idx="9391">
                  <c:v>4799</c:v>
                </c:pt>
                <c:pt idx="9392">
                  <c:v>4800</c:v>
                </c:pt>
                <c:pt idx="9393">
                  <c:v>4800</c:v>
                </c:pt>
                <c:pt idx="9394">
                  <c:v>4801</c:v>
                </c:pt>
                <c:pt idx="9395">
                  <c:v>4801</c:v>
                </c:pt>
                <c:pt idx="9396">
                  <c:v>4801</c:v>
                </c:pt>
                <c:pt idx="9397">
                  <c:v>4801</c:v>
                </c:pt>
                <c:pt idx="9398">
                  <c:v>4801</c:v>
                </c:pt>
                <c:pt idx="9399">
                  <c:v>4801</c:v>
                </c:pt>
                <c:pt idx="9400">
                  <c:v>4801</c:v>
                </c:pt>
                <c:pt idx="9401">
                  <c:v>4801</c:v>
                </c:pt>
                <c:pt idx="9402">
                  <c:v>4801</c:v>
                </c:pt>
                <c:pt idx="9403">
                  <c:v>4801</c:v>
                </c:pt>
                <c:pt idx="9404">
                  <c:v>4801</c:v>
                </c:pt>
                <c:pt idx="9405">
                  <c:v>4801</c:v>
                </c:pt>
                <c:pt idx="9406">
                  <c:v>4801</c:v>
                </c:pt>
                <c:pt idx="9407">
                  <c:v>4801</c:v>
                </c:pt>
                <c:pt idx="9408">
                  <c:v>4801</c:v>
                </c:pt>
                <c:pt idx="9409">
                  <c:v>4801</c:v>
                </c:pt>
                <c:pt idx="9410">
                  <c:v>4801</c:v>
                </c:pt>
                <c:pt idx="9411">
                  <c:v>4801</c:v>
                </c:pt>
                <c:pt idx="9412">
                  <c:v>4801</c:v>
                </c:pt>
                <c:pt idx="9413">
                  <c:v>4801</c:v>
                </c:pt>
                <c:pt idx="9414">
                  <c:v>4801</c:v>
                </c:pt>
                <c:pt idx="9415">
                  <c:v>4801</c:v>
                </c:pt>
                <c:pt idx="9416">
                  <c:v>4801</c:v>
                </c:pt>
                <c:pt idx="9417">
                  <c:v>4802</c:v>
                </c:pt>
                <c:pt idx="9418">
                  <c:v>4802</c:v>
                </c:pt>
                <c:pt idx="9419">
                  <c:v>4802</c:v>
                </c:pt>
                <c:pt idx="9420">
                  <c:v>4803</c:v>
                </c:pt>
                <c:pt idx="9421">
                  <c:v>4803</c:v>
                </c:pt>
                <c:pt idx="9422">
                  <c:v>4804</c:v>
                </c:pt>
                <c:pt idx="9423">
                  <c:v>4805</c:v>
                </c:pt>
                <c:pt idx="9424">
                  <c:v>4806</c:v>
                </c:pt>
                <c:pt idx="9425">
                  <c:v>4807</c:v>
                </c:pt>
                <c:pt idx="9426">
                  <c:v>4807</c:v>
                </c:pt>
                <c:pt idx="9427">
                  <c:v>4807</c:v>
                </c:pt>
                <c:pt idx="9428">
                  <c:v>4808</c:v>
                </c:pt>
                <c:pt idx="9429">
                  <c:v>4808</c:v>
                </c:pt>
                <c:pt idx="9430">
                  <c:v>4809</c:v>
                </c:pt>
                <c:pt idx="9431">
                  <c:v>4810</c:v>
                </c:pt>
                <c:pt idx="9432">
                  <c:v>4810</c:v>
                </c:pt>
                <c:pt idx="9433">
                  <c:v>4810</c:v>
                </c:pt>
                <c:pt idx="9434">
                  <c:v>4811</c:v>
                </c:pt>
                <c:pt idx="9435">
                  <c:v>4811</c:v>
                </c:pt>
                <c:pt idx="9436">
                  <c:v>4811</c:v>
                </c:pt>
                <c:pt idx="9437">
                  <c:v>4811</c:v>
                </c:pt>
                <c:pt idx="9438">
                  <c:v>4811</c:v>
                </c:pt>
                <c:pt idx="9439">
                  <c:v>4812</c:v>
                </c:pt>
                <c:pt idx="9440">
                  <c:v>4813</c:v>
                </c:pt>
                <c:pt idx="9441">
                  <c:v>4814</c:v>
                </c:pt>
                <c:pt idx="9442">
                  <c:v>4814</c:v>
                </c:pt>
                <c:pt idx="9443">
                  <c:v>4814</c:v>
                </c:pt>
                <c:pt idx="9444">
                  <c:v>4814</c:v>
                </c:pt>
                <c:pt idx="9445">
                  <c:v>4814</c:v>
                </c:pt>
                <c:pt idx="9446">
                  <c:v>4814</c:v>
                </c:pt>
                <c:pt idx="9447">
                  <c:v>4814</c:v>
                </c:pt>
                <c:pt idx="9448">
                  <c:v>4814</c:v>
                </c:pt>
                <c:pt idx="9449">
                  <c:v>4814</c:v>
                </c:pt>
                <c:pt idx="9450">
                  <c:v>4814</c:v>
                </c:pt>
                <c:pt idx="9451">
                  <c:v>4814</c:v>
                </c:pt>
                <c:pt idx="9452">
                  <c:v>4815</c:v>
                </c:pt>
                <c:pt idx="9453">
                  <c:v>4815</c:v>
                </c:pt>
                <c:pt idx="9454">
                  <c:v>4816</c:v>
                </c:pt>
                <c:pt idx="9455">
                  <c:v>4816</c:v>
                </c:pt>
                <c:pt idx="9456">
                  <c:v>4817</c:v>
                </c:pt>
                <c:pt idx="9457">
                  <c:v>4818</c:v>
                </c:pt>
                <c:pt idx="9458">
                  <c:v>4819</c:v>
                </c:pt>
                <c:pt idx="9459">
                  <c:v>4820</c:v>
                </c:pt>
                <c:pt idx="9460">
                  <c:v>4821</c:v>
                </c:pt>
                <c:pt idx="9461">
                  <c:v>4821</c:v>
                </c:pt>
                <c:pt idx="9462">
                  <c:v>4822</c:v>
                </c:pt>
                <c:pt idx="9463">
                  <c:v>4822</c:v>
                </c:pt>
                <c:pt idx="9464">
                  <c:v>4822</c:v>
                </c:pt>
                <c:pt idx="9465">
                  <c:v>4823</c:v>
                </c:pt>
                <c:pt idx="9466">
                  <c:v>4823</c:v>
                </c:pt>
                <c:pt idx="9467">
                  <c:v>4823</c:v>
                </c:pt>
                <c:pt idx="9468">
                  <c:v>4823</c:v>
                </c:pt>
                <c:pt idx="9469">
                  <c:v>4823</c:v>
                </c:pt>
                <c:pt idx="9470">
                  <c:v>4823</c:v>
                </c:pt>
                <c:pt idx="9471">
                  <c:v>4823</c:v>
                </c:pt>
                <c:pt idx="9472">
                  <c:v>4823</c:v>
                </c:pt>
                <c:pt idx="9473">
                  <c:v>4823</c:v>
                </c:pt>
                <c:pt idx="9474">
                  <c:v>4823</c:v>
                </c:pt>
                <c:pt idx="9475">
                  <c:v>4823</c:v>
                </c:pt>
                <c:pt idx="9476">
                  <c:v>4823</c:v>
                </c:pt>
                <c:pt idx="9477">
                  <c:v>4823</c:v>
                </c:pt>
                <c:pt idx="9478">
                  <c:v>4823</c:v>
                </c:pt>
                <c:pt idx="9479">
                  <c:v>4823</c:v>
                </c:pt>
                <c:pt idx="9480">
                  <c:v>4823</c:v>
                </c:pt>
                <c:pt idx="9481">
                  <c:v>4823</c:v>
                </c:pt>
                <c:pt idx="9482">
                  <c:v>4823</c:v>
                </c:pt>
                <c:pt idx="9483">
                  <c:v>4824</c:v>
                </c:pt>
                <c:pt idx="9484">
                  <c:v>4824</c:v>
                </c:pt>
                <c:pt idx="9485">
                  <c:v>4824</c:v>
                </c:pt>
                <c:pt idx="9486">
                  <c:v>4824</c:v>
                </c:pt>
                <c:pt idx="9487">
                  <c:v>4824</c:v>
                </c:pt>
                <c:pt idx="9488">
                  <c:v>4824</c:v>
                </c:pt>
                <c:pt idx="9489">
                  <c:v>4824</c:v>
                </c:pt>
                <c:pt idx="9490">
                  <c:v>4824</c:v>
                </c:pt>
              </c:numCache>
            </c:numRef>
          </c:val>
          <c:smooth val="0"/>
        </c:ser>
        <c:ser>
          <c:idx val="7"/>
          <c:order val="7"/>
          <c:tx>
            <c:strRef>
              <c:f>Sheet2!$AS$1</c:f>
              <c:strCache>
                <c:ptCount val="1"/>
                <c:pt idx="0">
                  <c:v>Partial C</c:v>
                </c:pt>
              </c:strCache>
            </c:strRef>
          </c:tx>
          <c:marker>
            <c:symbol val="none"/>
          </c:marker>
          <c:val>
            <c:numRef>
              <c:f>Sheet2!$AS$2:$AS$9604</c:f>
              <c:numCache>
                <c:formatCode>General</c:formatCode>
                <c:ptCount val="9603"/>
                <c:pt idx="0">
                  <c:v>1</c:v>
                </c:pt>
                <c:pt idx="1">
                  <c:v>2</c:v>
                </c:pt>
                <c:pt idx="2">
                  <c:v>2</c:v>
                </c:pt>
                <c:pt idx="3">
                  <c:v>3</c:v>
                </c:pt>
                <c:pt idx="4">
                  <c:v>3</c:v>
                </c:pt>
                <c:pt idx="5">
                  <c:v>3</c:v>
                </c:pt>
                <c:pt idx="6">
                  <c:v>3</c:v>
                </c:pt>
                <c:pt idx="7">
                  <c:v>3</c:v>
                </c:pt>
                <c:pt idx="8">
                  <c:v>3</c:v>
                </c:pt>
                <c:pt idx="9">
                  <c:v>4</c:v>
                </c:pt>
                <c:pt idx="10">
                  <c:v>5</c:v>
                </c:pt>
                <c:pt idx="11">
                  <c:v>6</c:v>
                </c:pt>
                <c:pt idx="12">
                  <c:v>7</c:v>
                </c:pt>
                <c:pt idx="13">
                  <c:v>7</c:v>
                </c:pt>
                <c:pt idx="14">
                  <c:v>7</c:v>
                </c:pt>
                <c:pt idx="15">
                  <c:v>7</c:v>
                </c:pt>
                <c:pt idx="16">
                  <c:v>7</c:v>
                </c:pt>
                <c:pt idx="17">
                  <c:v>7</c:v>
                </c:pt>
                <c:pt idx="18">
                  <c:v>7</c:v>
                </c:pt>
                <c:pt idx="19">
                  <c:v>7</c:v>
                </c:pt>
                <c:pt idx="20">
                  <c:v>7</c:v>
                </c:pt>
                <c:pt idx="21">
                  <c:v>7</c:v>
                </c:pt>
                <c:pt idx="22">
                  <c:v>7</c:v>
                </c:pt>
                <c:pt idx="23">
                  <c:v>7</c:v>
                </c:pt>
                <c:pt idx="24">
                  <c:v>7</c:v>
                </c:pt>
                <c:pt idx="25">
                  <c:v>7</c:v>
                </c:pt>
                <c:pt idx="26">
                  <c:v>7</c:v>
                </c:pt>
                <c:pt idx="27">
                  <c:v>7</c:v>
                </c:pt>
                <c:pt idx="28">
                  <c:v>7</c:v>
                </c:pt>
                <c:pt idx="29">
                  <c:v>8</c:v>
                </c:pt>
                <c:pt idx="30">
                  <c:v>8</c:v>
                </c:pt>
                <c:pt idx="31">
                  <c:v>9</c:v>
                </c:pt>
                <c:pt idx="32">
                  <c:v>10</c:v>
                </c:pt>
                <c:pt idx="33">
                  <c:v>11</c:v>
                </c:pt>
                <c:pt idx="34">
                  <c:v>12</c:v>
                </c:pt>
                <c:pt idx="35">
                  <c:v>12</c:v>
                </c:pt>
                <c:pt idx="36">
                  <c:v>12</c:v>
                </c:pt>
                <c:pt idx="37">
                  <c:v>13</c:v>
                </c:pt>
                <c:pt idx="38">
                  <c:v>14</c:v>
                </c:pt>
                <c:pt idx="39">
                  <c:v>14</c:v>
                </c:pt>
                <c:pt idx="40">
                  <c:v>14</c:v>
                </c:pt>
                <c:pt idx="41">
                  <c:v>14</c:v>
                </c:pt>
                <c:pt idx="42">
                  <c:v>15</c:v>
                </c:pt>
                <c:pt idx="43">
                  <c:v>15</c:v>
                </c:pt>
                <c:pt idx="44">
                  <c:v>15</c:v>
                </c:pt>
                <c:pt idx="45">
                  <c:v>16</c:v>
                </c:pt>
                <c:pt idx="46">
                  <c:v>16</c:v>
                </c:pt>
                <c:pt idx="47">
                  <c:v>16</c:v>
                </c:pt>
                <c:pt idx="48">
                  <c:v>16</c:v>
                </c:pt>
                <c:pt idx="49">
                  <c:v>16</c:v>
                </c:pt>
                <c:pt idx="50">
                  <c:v>16</c:v>
                </c:pt>
                <c:pt idx="51">
                  <c:v>16</c:v>
                </c:pt>
                <c:pt idx="52">
                  <c:v>17</c:v>
                </c:pt>
                <c:pt idx="53">
                  <c:v>17</c:v>
                </c:pt>
                <c:pt idx="54">
                  <c:v>18</c:v>
                </c:pt>
                <c:pt idx="55">
                  <c:v>19</c:v>
                </c:pt>
                <c:pt idx="56">
                  <c:v>19</c:v>
                </c:pt>
                <c:pt idx="57">
                  <c:v>20</c:v>
                </c:pt>
                <c:pt idx="58">
                  <c:v>20</c:v>
                </c:pt>
                <c:pt idx="59">
                  <c:v>20</c:v>
                </c:pt>
                <c:pt idx="60">
                  <c:v>20</c:v>
                </c:pt>
                <c:pt idx="61">
                  <c:v>20</c:v>
                </c:pt>
                <c:pt idx="62">
                  <c:v>21</c:v>
                </c:pt>
                <c:pt idx="63">
                  <c:v>22</c:v>
                </c:pt>
                <c:pt idx="64">
                  <c:v>22</c:v>
                </c:pt>
                <c:pt idx="65">
                  <c:v>23</c:v>
                </c:pt>
                <c:pt idx="66">
                  <c:v>23</c:v>
                </c:pt>
                <c:pt idx="67">
                  <c:v>23</c:v>
                </c:pt>
                <c:pt idx="68">
                  <c:v>23</c:v>
                </c:pt>
                <c:pt idx="69">
                  <c:v>24</c:v>
                </c:pt>
                <c:pt idx="70">
                  <c:v>25</c:v>
                </c:pt>
                <c:pt idx="71">
                  <c:v>25</c:v>
                </c:pt>
                <c:pt idx="72">
                  <c:v>25</c:v>
                </c:pt>
                <c:pt idx="73">
                  <c:v>25</c:v>
                </c:pt>
                <c:pt idx="74">
                  <c:v>26</c:v>
                </c:pt>
                <c:pt idx="75">
                  <c:v>27</c:v>
                </c:pt>
                <c:pt idx="76">
                  <c:v>28</c:v>
                </c:pt>
                <c:pt idx="77">
                  <c:v>29</c:v>
                </c:pt>
                <c:pt idx="78">
                  <c:v>29</c:v>
                </c:pt>
                <c:pt idx="79">
                  <c:v>29</c:v>
                </c:pt>
                <c:pt idx="80">
                  <c:v>30</c:v>
                </c:pt>
                <c:pt idx="81">
                  <c:v>30</c:v>
                </c:pt>
                <c:pt idx="82">
                  <c:v>31</c:v>
                </c:pt>
                <c:pt idx="83">
                  <c:v>31</c:v>
                </c:pt>
                <c:pt idx="84">
                  <c:v>31</c:v>
                </c:pt>
                <c:pt idx="85">
                  <c:v>32</c:v>
                </c:pt>
                <c:pt idx="86">
                  <c:v>32</c:v>
                </c:pt>
                <c:pt idx="87">
                  <c:v>32</c:v>
                </c:pt>
                <c:pt idx="88">
                  <c:v>32</c:v>
                </c:pt>
                <c:pt idx="89">
                  <c:v>33</c:v>
                </c:pt>
                <c:pt idx="90">
                  <c:v>33</c:v>
                </c:pt>
                <c:pt idx="91">
                  <c:v>34</c:v>
                </c:pt>
                <c:pt idx="92">
                  <c:v>35</c:v>
                </c:pt>
                <c:pt idx="93">
                  <c:v>35</c:v>
                </c:pt>
                <c:pt idx="94">
                  <c:v>35</c:v>
                </c:pt>
                <c:pt idx="95">
                  <c:v>35</c:v>
                </c:pt>
                <c:pt idx="96">
                  <c:v>35</c:v>
                </c:pt>
                <c:pt idx="97">
                  <c:v>36</c:v>
                </c:pt>
                <c:pt idx="98">
                  <c:v>36</c:v>
                </c:pt>
                <c:pt idx="99">
                  <c:v>37</c:v>
                </c:pt>
                <c:pt idx="100">
                  <c:v>38</c:v>
                </c:pt>
                <c:pt idx="101">
                  <c:v>39</c:v>
                </c:pt>
                <c:pt idx="102">
                  <c:v>39</c:v>
                </c:pt>
                <c:pt idx="103">
                  <c:v>39</c:v>
                </c:pt>
                <c:pt idx="104">
                  <c:v>39</c:v>
                </c:pt>
                <c:pt idx="105">
                  <c:v>40</c:v>
                </c:pt>
                <c:pt idx="106">
                  <c:v>41</c:v>
                </c:pt>
                <c:pt idx="107">
                  <c:v>42</c:v>
                </c:pt>
                <c:pt idx="108">
                  <c:v>43</c:v>
                </c:pt>
                <c:pt idx="109">
                  <c:v>43</c:v>
                </c:pt>
                <c:pt idx="110">
                  <c:v>44</c:v>
                </c:pt>
                <c:pt idx="111">
                  <c:v>44</c:v>
                </c:pt>
                <c:pt idx="112">
                  <c:v>44</c:v>
                </c:pt>
                <c:pt idx="113">
                  <c:v>44</c:v>
                </c:pt>
                <c:pt idx="114">
                  <c:v>44</c:v>
                </c:pt>
                <c:pt idx="115">
                  <c:v>45</c:v>
                </c:pt>
                <c:pt idx="116">
                  <c:v>45</c:v>
                </c:pt>
                <c:pt idx="117">
                  <c:v>45</c:v>
                </c:pt>
                <c:pt idx="118">
                  <c:v>46</c:v>
                </c:pt>
                <c:pt idx="119">
                  <c:v>47</c:v>
                </c:pt>
                <c:pt idx="120">
                  <c:v>47</c:v>
                </c:pt>
                <c:pt idx="121">
                  <c:v>47</c:v>
                </c:pt>
                <c:pt idx="122">
                  <c:v>47</c:v>
                </c:pt>
                <c:pt idx="123">
                  <c:v>47</c:v>
                </c:pt>
                <c:pt idx="124">
                  <c:v>48</c:v>
                </c:pt>
                <c:pt idx="125">
                  <c:v>48</c:v>
                </c:pt>
                <c:pt idx="126">
                  <c:v>49</c:v>
                </c:pt>
                <c:pt idx="127">
                  <c:v>50</c:v>
                </c:pt>
                <c:pt idx="128">
                  <c:v>51</c:v>
                </c:pt>
                <c:pt idx="129">
                  <c:v>51</c:v>
                </c:pt>
                <c:pt idx="130">
                  <c:v>51</c:v>
                </c:pt>
                <c:pt idx="131">
                  <c:v>51</c:v>
                </c:pt>
                <c:pt idx="132">
                  <c:v>51</c:v>
                </c:pt>
                <c:pt idx="133">
                  <c:v>51</c:v>
                </c:pt>
                <c:pt idx="134">
                  <c:v>51</c:v>
                </c:pt>
                <c:pt idx="135">
                  <c:v>51</c:v>
                </c:pt>
                <c:pt idx="136">
                  <c:v>51</c:v>
                </c:pt>
                <c:pt idx="137">
                  <c:v>51</c:v>
                </c:pt>
                <c:pt idx="138">
                  <c:v>52</c:v>
                </c:pt>
                <c:pt idx="139">
                  <c:v>52</c:v>
                </c:pt>
                <c:pt idx="140">
                  <c:v>53</c:v>
                </c:pt>
                <c:pt idx="141">
                  <c:v>53</c:v>
                </c:pt>
                <c:pt idx="142">
                  <c:v>53</c:v>
                </c:pt>
                <c:pt idx="143">
                  <c:v>53</c:v>
                </c:pt>
                <c:pt idx="144">
                  <c:v>53</c:v>
                </c:pt>
                <c:pt idx="145">
                  <c:v>54</c:v>
                </c:pt>
                <c:pt idx="146">
                  <c:v>54</c:v>
                </c:pt>
                <c:pt idx="147">
                  <c:v>54</c:v>
                </c:pt>
                <c:pt idx="148">
                  <c:v>54</c:v>
                </c:pt>
                <c:pt idx="149">
                  <c:v>55</c:v>
                </c:pt>
                <c:pt idx="150">
                  <c:v>55</c:v>
                </c:pt>
                <c:pt idx="151">
                  <c:v>55</c:v>
                </c:pt>
                <c:pt idx="152">
                  <c:v>55</c:v>
                </c:pt>
                <c:pt idx="153">
                  <c:v>55</c:v>
                </c:pt>
                <c:pt idx="154">
                  <c:v>55</c:v>
                </c:pt>
                <c:pt idx="155">
                  <c:v>55</c:v>
                </c:pt>
                <c:pt idx="156">
                  <c:v>55</c:v>
                </c:pt>
                <c:pt idx="157">
                  <c:v>55</c:v>
                </c:pt>
                <c:pt idx="158">
                  <c:v>55</c:v>
                </c:pt>
                <c:pt idx="159">
                  <c:v>56</c:v>
                </c:pt>
                <c:pt idx="160">
                  <c:v>56</c:v>
                </c:pt>
                <c:pt idx="161">
                  <c:v>57</c:v>
                </c:pt>
                <c:pt idx="162">
                  <c:v>57</c:v>
                </c:pt>
                <c:pt idx="163">
                  <c:v>58</c:v>
                </c:pt>
                <c:pt idx="164">
                  <c:v>58</c:v>
                </c:pt>
                <c:pt idx="165">
                  <c:v>58</c:v>
                </c:pt>
                <c:pt idx="166">
                  <c:v>58</c:v>
                </c:pt>
                <c:pt idx="167">
                  <c:v>58</c:v>
                </c:pt>
                <c:pt idx="168">
                  <c:v>58</c:v>
                </c:pt>
                <c:pt idx="169">
                  <c:v>58</c:v>
                </c:pt>
                <c:pt idx="170">
                  <c:v>58</c:v>
                </c:pt>
                <c:pt idx="171">
                  <c:v>59</c:v>
                </c:pt>
                <c:pt idx="172">
                  <c:v>59</c:v>
                </c:pt>
                <c:pt idx="173">
                  <c:v>59</c:v>
                </c:pt>
                <c:pt idx="174">
                  <c:v>60</c:v>
                </c:pt>
                <c:pt idx="175">
                  <c:v>60</c:v>
                </c:pt>
                <c:pt idx="176">
                  <c:v>61</c:v>
                </c:pt>
                <c:pt idx="177">
                  <c:v>62</c:v>
                </c:pt>
                <c:pt idx="178">
                  <c:v>62</c:v>
                </c:pt>
                <c:pt idx="179">
                  <c:v>63</c:v>
                </c:pt>
                <c:pt idx="180">
                  <c:v>63</c:v>
                </c:pt>
                <c:pt idx="181">
                  <c:v>64</c:v>
                </c:pt>
                <c:pt idx="182">
                  <c:v>65</c:v>
                </c:pt>
                <c:pt idx="183">
                  <c:v>65</c:v>
                </c:pt>
                <c:pt idx="184">
                  <c:v>66</c:v>
                </c:pt>
                <c:pt idx="185">
                  <c:v>67</c:v>
                </c:pt>
                <c:pt idx="186">
                  <c:v>67</c:v>
                </c:pt>
                <c:pt idx="187">
                  <c:v>68</c:v>
                </c:pt>
                <c:pt idx="188">
                  <c:v>68</c:v>
                </c:pt>
                <c:pt idx="189">
                  <c:v>68</c:v>
                </c:pt>
                <c:pt idx="190">
                  <c:v>68</c:v>
                </c:pt>
                <c:pt idx="191">
                  <c:v>69</c:v>
                </c:pt>
                <c:pt idx="192">
                  <c:v>69</c:v>
                </c:pt>
                <c:pt idx="193">
                  <c:v>69</c:v>
                </c:pt>
                <c:pt idx="194">
                  <c:v>69</c:v>
                </c:pt>
                <c:pt idx="195">
                  <c:v>70</c:v>
                </c:pt>
                <c:pt idx="196">
                  <c:v>70</c:v>
                </c:pt>
                <c:pt idx="197">
                  <c:v>70</c:v>
                </c:pt>
                <c:pt idx="198">
                  <c:v>71</c:v>
                </c:pt>
                <c:pt idx="199">
                  <c:v>72</c:v>
                </c:pt>
                <c:pt idx="200">
                  <c:v>72</c:v>
                </c:pt>
                <c:pt idx="201">
                  <c:v>72</c:v>
                </c:pt>
                <c:pt idx="202">
                  <c:v>72</c:v>
                </c:pt>
                <c:pt idx="203">
                  <c:v>73</c:v>
                </c:pt>
                <c:pt idx="204">
                  <c:v>74</c:v>
                </c:pt>
                <c:pt idx="205">
                  <c:v>74</c:v>
                </c:pt>
                <c:pt idx="206">
                  <c:v>74</c:v>
                </c:pt>
                <c:pt idx="207">
                  <c:v>74</c:v>
                </c:pt>
                <c:pt idx="208">
                  <c:v>75</c:v>
                </c:pt>
                <c:pt idx="209">
                  <c:v>75</c:v>
                </c:pt>
                <c:pt idx="210">
                  <c:v>75</c:v>
                </c:pt>
                <c:pt idx="211">
                  <c:v>75</c:v>
                </c:pt>
                <c:pt idx="212">
                  <c:v>75</c:v>
                </c:pt>
                <c:pt idx="213">
                  <c:v>75</c:v>
                </c:pt>
                <c:pt idx="214">
                  <c:v>75</c:v>
                </c:pt>
                <c:pt idx="215">
                  <c:v>75</c:v>
                </c:pt>
                <c:pt idx="216">
                  <c:v>75</c:v>
                </c:pt>
                <c:pt idx="217">
                  <c:v>75</c:v>
                </c:pt>
                <c:pt idx="218">
                  <c:v>75</c:v>
                </c:pt>
                <c:pt idx="219">
                  <c:v>76</c:v>
                </c:pt>
                <c:pt idx="220">
                  <c:v>77</c:v>
                </c:pt>
                <c:pt idx="221">
                  <c:v>77</c:v>
                </c:pt>
                <c:pt idx="222">
                  <c:v>77</c:v>
                </c:pt>
                <c:pt idx="223">
                  <c:v>77</c:v>
                </c:pt>
                <c:pt idx="224">
                  <c:v>78</c:v>
                </c:pt>
                <c:pt idx="225">
                  <c:v>78</c:v>
                </c:pt>
                <c:pt idx="226">
                  <c:v>78</c:v>
                </c:pt>
                <c:pt idx="227">
                  <c:v>78</c:v>
                </c:pt>
                <c:pt idx="228">
                  <c:v>78</c:v>
                </c:pt>
                <c:pt idx="229">
                  <c:v>78</c:v>
                </c:pt>
                <c:pt idx="230">
                  <c:v>78</c:v>
                </c:pt>
                <c:pt idx="231">
                  <c:v>78</c:v>
                </c:pt>
                <c:pt idx="232">
                  <c:v>78</c:v>
                </c:pt>
                <c:pt idx="233">
                  <c:v>79</c:v>
                </c:pt>
                <c:pt idx="234">
                  <c:v>79</c:v>
                </c:pt>
                <c:pt idx="235">
                  <c:v>79</c:v>
                </c:pt>
                <c:pt idx="236">
                  <c:v>80</c:v>
                </c:pt>
                <c:pt idx="237">
                  <c:v>81</c:v>
                </c:pt>
                <c:pt idx="238">
                  <c:v>81</c:v>
                </c:pt>
                <c:pt idx="239">
                  <c:v>81</c:v>
                </c:pt>
                <c:pt idx="240">
                  <c:v>81</c:v>
                </c:pt>
                <c:pt idx="241">
                  <c:v>82</c:v>
                </c:pt>
                <c:pt idx="242">
                  <c:v>83</c:v>
                </c:pt>
                <c:pt idx="243">
                  <c:v>84</c:v>
                </c:pt>
                <c:pt idx="244">
                  <c:v>84</c:v>
                </c:pt>
                <c:pt idx="245">
                  <c:v>84</c:v>
                </c:pt>
                <c:pt idx="246">
                  <c:v>84</c:v>
                </c:pt>
                <c:pt idx="247">
                  <c:v>85</c:v>
                </c:pt>
                <c:pt idx="248">
                  <c:v>86</c:v>
                </c:pt>
                <c:pt idx="249">
                  <c:v>87</c:v>
                </c:pt>
                <c:pt idx="250">
                  <c:v>88</c:v>
                </c:pt>
                <c:pt idx="251">
                  <c:v>88</c:v>
                </c:pt>
                <c:pt idx="252">
                  <c:v>89</c:v>
                </c:pt>
                <c:pt idx="253">
                  <c:v>90</c:v>
                </c:pt>
                <c:pt idx="254">
                  <c:v>91</c:v>
                </c:pt>
                <c:pt idx="255">
                  <c:v>91</c:v>
                </c:pt>
                <c:pt idx="256">
                  <c:v>91</c:v>
                </c:pt>
                <c:pt idx="257">
                  <c:v>91</c:v>
                </c:pt>
                <c:pt idx="258">
                  <c:v>92</c:v>
                </c:pt>
                <c:pt idx="259">
                  <c:v>93</c:v>
                </c:pt>
                <c:pt idx="260">
                  <c:v>94</c:v>
                </c:pt>
                <c:pt idx="261">
                  <c:v>95</c:v>
                </c:pt>
                <c:pt idx="262">
                  <c:v>96</c:v>
                </c:pt>
                <c:pt idx="263">
                  <c:v>97</c:v>
                </c:pt>
                <c:pt idx="264">
                  <c:v>98</c:v>
                </c:pt>
                <c:pt idx="265">
                  <c:v>98</c:v>
                </c:pt>
                <c:pt idx="266">
                  <c:v>98</c:v>
                </c:pt>
                <c:pt idx="267">
                  <c:v>98</c:v>
                </c:pt>
                <c:pt idx="268">
                  <c:v>99</c:v>
                </c:pt>
                <c:pt idx="269">
                  <c:v>99</c:v>
                </c:pt>
                <c:pt idx="270">
                  <c:v>99</c:v>
                </c:pt>
                <c:pt idx="271">
                  <c:v>99</c:v>
                </c:pt>
                <c:pt idx="272">
                  <c:v>99</c:v>
                </c:pt>
                <c:pt idx="273">
                  <c:v>100</c:v>
                </c:pt>
                <c:pt idx="274">
                  <c:v>100</c:v>
                </c:pt>
                <c:pt idx="275">
                  <c:v>100</c:v>
                </c:pt>
                <c:pt idx="276">
                  <c:v>101</c:v>
                </c:pt>
                <c:pt idx="277">
                  <c:v>102</c:v>
                </c:pt>
                <c:pt idx="278">
                  <c:v>103</c:v>
                </c:pt>
                <c:pt idx="279">
                  <c:v>104</c:v>
                </c:pt>
                <c:pt idx="280">
                  <c:v>105</c:v>
                </c:pt>
                <c:pt idx="281">
                  <c:v>105</c:v>
                </c:pt>
                <c:pt idx="282">
                  <c:v>105</c:v>
                </c:pt>
                <c:pt idx="283">
                  <c:v>105</c:v>
                </c:pt>
                <c:pt idx="284">
                  <c:v>105</c:v>
                </c:pt>
                <c:pt idx="285">
                  <c:v>105</c:v>
                </c:pt>
                <c:pt idx="286">
                  <c:v>105</c:v>
                </c:pt>
                <c:pt idx="287">
                  <c:v>106</c:v>
                </c:pt>
                <c:pt idx="288">
                  <c:v>106</c:v>
                </c:pt>
                <c:pt idx="289">
                  <c:v>106</c:v>
                </c:pt>
                <c:pt idx="290">
                  <c:v>106</c:v>
                </c:pt>
                <c:pt idx="291">
                  <c:v>106</c:v>
                </c:pt>
                <c:pt idx="292">
                  <c:v>106</c:v>
                </c:pt>
                <c:pt idx="293">
                  <c:v>106</c:v>
                </c:pt>
                <c:pt idx="294">
                  <c:v>106</c:v>
                </c:pt>
                <c:pt idx="295">
                  <c:v>107</c:v>
                </c:pt>
                <c:pt idx="296">
                  <c:v>107</c:v>
                </c:pt>
                <c:pt idx="297">
                  <c:v>107</c:v>
                </c:pt>
                <c:pt idx="298">
                  <c:v>107</c:v>
                </c:pt>
                <c:pt idx="299">
                  <c:v>107</c:v>
                </c:pt>
                <c:pt idx="300">
                  <c:v>107</c:v>
                </c:pt>
                <c:pt idx="301">
                  <c:v>107</c:v>
                </c:pt>
                <c:pt idx="302">
                  <c:v>107</c:v>
                </c:pt>
                <c:pt idx="303">
                  <c:v>107</c:v>
                </c:pt>
                <c:pt idx="304">
                  <c:v>108</c:v>
                </c:pt>
                <c:pt idx="305">
                  <c:v>109</c:v>
                </c:pt>
                <c:pt idx="306">
                  <c:v>110</c:v>
                </c:pt>
                <c:pt idx="307">
                  <c:v>110</c:v>
                </c:pt>
                <c:pt idx="308">
                  <c:v>110</c:v>
                </c:pt>
                <c:pt idx="309">
                  <c:v>111</c:v>
                </c:pt>
                <c:pt idx="310">
                  <c:v>111</c:v>
                </c:pt>
                <c:pt idx="311">
                  <c:v>111</c:v>
                </c:pt>
                <c:pt idx="312">
                  <c:v>112</c:v>
                </c:pt>
                <c:pt idx="313">
                  <c:v>112</c:v>
                </c:pt>
                <c:pt idx="314">
                  <c:v>112</c:v>
                </c:pt>
                <c:pt idx="315">
                  <c:v>112</c:v>
                </c:pt>
                <c:pt idx="316">
                  <c:v>112</c:v>
                </c:pt>
                <c:pt idx="317">
                  <c:v>112</c:v>
                </c:pt>
                <c:pt idx="318">
                  <c:v>113</c:v>
                </c:pt>
                <c:pt idx="319">
                  <c:v>114</c:v>
                </c:pt>
                <c:pt idx="320">
                  <c:v>114</c:v>
                </c:pt>
                <c:pt idx="321">
                  <c:v>114</c:v>
                </c:pt>
                <c:pt idx="322">
                  <c:v>115</c:v>
                </c:pt>
                <c:pt idx="323">
                  <c:v>115</c:v>
                </c:pt>
                <c:pt idx="324">
                  <c:v>116</c:v>
                </c:pt>
                <c:pt idx="325">
                  <c:v>116</c:v>
                </c:pt>
                <c:pt idx="326">
                  <c:v>116</c:v>
                </c:pt>
                <c:pt idx="327">
                  <c:v>116</c:v>
                </c:pt>
                <c:pt idx="328">
                  <c:v>116</c:v>
                </c:pt>
                <c:pt idx="329">
                  <c:v>117</c:v>
                </c:pt>
                <c:pt idx="330">
                  <c:v>118</c:v>
                </c:pt>
                <c:pt idx="331">
                  <c:v>119</c:v>
                </c:pt>
                <c:pt idx="332">
                  <c:v>119</c:v>
                </c:pt>
                <c:pt idx="333">
                  <c:v>119</c:v>
                </c:pt>
                <c:pt idx="334">
                  <c:v>119</c:v>
                </c:pt>
                <c:pt idx="335">
                  <c:v>120</c:v>
                </c:pt>
                <c:pt idx="336">
                  <c:v>120</c:v>
                </c:pt>
                <c:pt idx="337">
                  <c:v>120</c:v>
                </c:pt>
                <c:pt idx="338">
                  <c:v>120</c:v>
                </c:pt>
                <c:pt idx="339">
                  <c:v>121</c:v>
                </c:pt>
                <c:pt idx="340">
                  <c:v>121</c:v>
                </c:pt>
                <c:pt idx="341">
                  <c:v>122</c:v>
                </c:pt>
                <c:pt idx="342">
                  <c:v>122</c:v>
                </c:pt>
                <c:pt idx="343">
                  <c:v>122</c:v>
                </c:pt>
                <c:pt idx="344">
                  <c:v>123</c:v>
                </c:pt>
                <c:pt idx="345">
                  <c:v>124</c:v>
                </c:pt>
                <c:pt idx="346">
                  <c:v>125</c:v>
                </c:pt>
                <c:pt idx="347">
                  <c:v>125</c:v>
                </c:pt>
                <c:pt idx="348">
                  <c:v>125</c:v>
                </c:pt>
                <c:pt idx="349">
                  <c:v>125</c:v>
                </c:pt>
                <c:pt idx="350">
                  <c:v>126</c:v>
                </c:pt>
                <c:pt idx="351">
                  <c:v>127</c:v>
                </c:pt>
                <c:pt idx="352">
                  <c:v>128</c:v>
                </c:pt>
                <c:pt idx="353">
                  <c:v>129</c:v>
                </c:pt>
                <c:pt idx="354">
                  <c:v>129</c:v>
                </c:pt>
                <c:pt idx="355">
                  <c:v>130</c:v>
                </c:pt>
                <c:pt idx="356">
                  <c:v>131</c:v>
                </c:pt>
                <c:pt idx="357">
                  <c:v>131</c:v>
                </c:pt>
                <c:pt idx="358">
                  <c:v>132</c:v>
                </c:pt>
                <c:pt idx="359">
                  <c:v>132</c:v>
                </c:pt>
                <c:pt idx="360">
                  <c:v>132</c:v>
                </c:pt>
                <c:pt idx="361">
                  <c:v>133</c:v>
                </c:pt>
                <c:pt idx="362">
                  <c:v>133</c:v>
                </c:pt>
                <c:pt idx="363">
                  <c:v>133</c:v>
                </c:pt>
                <c:pt idx="364">
                  <c:v>133</c:v>
                </c:pt>
                <c:pt idx="365">
                  <c:v>133</c:v>
                </c:pt>
                <c:pt idx="366">
                  <c:v>133</c:v>
                </c:pt>
                <c:pt idx="367">
                  <c:v>133</c:v>
                </c:pt>
                <c:pt idx="368">
                  <c:v>133</c:v>
                </c:pt>
                <c:pt idx="369">
                  <c:v>133</c:v>
                </c:pt>
                <c:pt idx="370">
                  <c:v>133</c:v>
                </c:pt>
                <c:pt idx="371">
                  <c:v>133</c:v>
                </c:pt>
                <c:pt idx="372">
                  <c:v>134</c:v>
                </c:pt>
                <c:pt idx="373">
                  <c:v>134</c:v>
                </c:pt>
                <c:pt idx="374">
                  <c:v>134</c:v>
                </c:pt>
                <c:pt idx="375">
                  <c:v>134</c:v>
                </c:pt>
                <c:pt idx="376">
                  <c:v>134</c:v>
                </c:pt>
                <c:pt idx="377">
                  <c:v>134</c:v>
                </c:pt>
                <c:pt idx="378">
                  <c:v>134</c:v>
                </c:pt>
                <c:pt idx="379">
                  <c:v>135</c:v>
                </c:pt>
                <c:pt idx="380">
                  <c:v>135</c:v>
                </c:pt>
                <c:pt idx="381">
                  <c:v>135</c:v>
                </c:pt>
                <c:pt idx="382">
                  <c:v>135</c:v>
                </c:pt>
                <c:pt idx="383">
                  <c:v>136</c:v>
                </c:pt>
                <c:pt idx="384">
                  <c:v>137</c:v>
                </c:pt>
                <c:pt idx="385">
                  <c:v>137</c:v>
                </c:pt>
                <c:pt idx="386">
                  <c:v>137</c:v>
                </c:pt>
                <c:pt idx="387">
                  <c:v>137</c:v>
                </c:pt>
                <c:pt idx="388">
                  <c:v>137</c:v>
                </c:pt>
                <c:pt idx="389">
                  <c:v>137</c:v>
                </c:pt>
                <c:pt idx="390">
                  <c:v>138</c:v>
                </c:pt>
                <c:pt idx="391">
                  <c:v>139</c:v>
                </c:pt>
                <c:pt idx="392">
                  <c:v>139</c:v>
                </c:pt>
                <c:pt idx="393">
                  <c:v>139</c:v>
                </c:pt>
                <c:pt idx="394">
                  <c:v>140</c:v>
                </c:pt>
                <c:pt idx="395">
                  <c:v>140</c:v>
                </c:pt>
                <c:pt idx="396">
                  <c:v>140</c:v>
                </c:pt>
                <c:pt idx="397">
                  <c:v>140</c:v>
                </c:pt>
                <c:pt idx="398">
                  <c:v>140</c:v>
                </c:pt>
                <c:pt idx="399">
                  <c:v>140</c:v>
                </c:pt>
                <c:pt idx="400">
                  <c:v>140</c:v>
                </c:pt>
                <c:pt idx="401">
                  <c:v>140</c:v>
                </c:pt>
                <c:pt idx="402">
                  <c:v>140</c:v>
                </c:pt>
                <c:pt idx="403">
                  <c:v>141</c:v>
                </c:pt>
                <c:pt idx="404">
                  <c:v>142</c:v>
                </c:pt>
                <c:pt idx="405">
                  <c:v>143</c:v>
                </c:pt>
                <c:pt idx="406">
                  <c:v>143</c:v>
                </c:pt>
                <c:pt idx="407">
                  <c:v>143</c:v>
                </c:pt>
                <c:pt idx="408">
                  <c:v>143</c:v>
                </c:pt>
                <c:pt idx="409">
                  <c:v>143</c:v>
                </c:pt>
                <c:pt idx="410">
                  <c:v>143</c:v>
                </c:pt>
                <c:pt idx="411">
                  <c:v>143</c:v>
                </c:pt>
                <c:pt idx="412">
                  <c:v>143</c:v>
                </c:pt>
                <c:pt idx="413">
                  <c:v>143</c:v>
                </c:pt>
                <c:pt idx="414">
                  <c:v>143</c:v>
                </c:pt>
                <c:pt idx="415">
                  <c:v>144</c:v>
                </c:pt>
                <c:pt idx="416">
                  <c:v>145</c:v>
                </c:pt>
                <c:pt idx="417">
                  <c:v>145</c:v>
                </c:pt>
                <c:pt idx="418">
                  <c:v>145</c:v>
                </c:pt>
                <c:pt idx="419">
                  <c:v>145</c:v>
                </c:pt>
                <c:pt idx="420">
                  <c:v>145</c:v>
                </c:pt>
                <c:pt idx="421">
                  <c:v>146</c:v>
                </c:pt>
                <c:pt idx="422">
                  <c:v>146</c:v>
                </c:pt>
                <c:pt idx="423">
                  <c:v>146</c:v>
                </c:pt>
                <c:pt idx="424">
                  <c:v>146</c:v>
                </c:pt>
                <c:pt idx="425">
                  <c:v>146</c:v>
                </c:pt>
                <c:pt idx="426">
                  <c:v>147</c:v>
                </c:pt>
                <c:pt idx="427">
                  <c:v>148</c:v>
                </c:pt>
                <c:pt idx="428">
                  <c:v>149</c:v>
                </c:pt>
                <c:pt idx="429">
                  <c:v>149</c:v>
                </c:pt>
                <c:pt idx="430">
                  <c:v>150</c:v>
                </c:pt>
                <c:pt idx="431">
                  <c:v>151</c:v>
                </c:pt>
                <c:pt idx="432">
                  <c:v>151</c:v>
                </c:pt>
                <c:pt idx="433">
                  <c:v>152</c:v>
                </c:pt>
                <c:pt idx="434">
                  <c:v>152</c:v>
                </c:pt>
                <c:pt idx="435">
                  <c:v>153</c:v>
                </c:pt>
                <c:pt idx="436">
                  <c:v>153</c:v>
                </c:pt>
                <c:pt idx="437">
                  <c:v>154</c:v>
                </c:pt>
                <c:pt idx="438">
                  <c:v>154</c:v>
                </c:pt>
                <c:pt idx="439">
                  <c:v>154</c:v>
                </c:pt>
                <c:pt idx="440">
                  <c:v>154</c:v>
                </c:pt>
                <c:pt idx="441">
                  <c:v>154</c:v>
                </c:pt>
                <c:pt idx="442">
                  <c:v>154</c:v>
                </c:pt>
                <c:pt idx="443">
                  <c:v>155</c:v>
                </c:pt>
                <c:pt idx="444">
                  <c:v>155</c:v>
                </c:pt>
                <c:pt idx="445">
                  <c:v>155</c:v>
                </c:pt>
                <c:pt idx="446">
                  <c:v>155</c:v>
                </c:pt>
                <c:pt idx="447">
                  <c:v>155</c:v>
                </c:pt>
                <c:pt idx="448">
                  <c:v>155</c:v>
                </c:pt>
                <c:pt idx="449">
                  <c:v>155</c:v>
                </c:pt>
                <c:pt idx="450">
                  <c:v>155</c:v>
                </c:pt>
                <c:pt idx="451">
                  <c:v>155</c:v>
                </c:pt>
                <c:pt idx="452">
                  <c:v>155</c:v>
                </c:pt>
                <c:pt idx="453">
                  <c:v>155</c:v>
                </c:pt>
                <c:pt idx="454">
                  <c:v>155</c:v>
                </c:pt>
                <c:pt idx="455">
                  <c:v>155</c:v>
                </c:pt>
                <c:pt idx="456">
                  <c:v>156</c:v>
                </c:pt>
                <c:pt idx="457">
                  <c:v>157</c:v>
                </c:pt>
                <c:pt idx="458">
                  <c:v>158</c:v>
                </c:pt>
                <c:pt idx="459">
                  <c:v>159</c:v>
                </c:pt>
                <c:pt idx="460">
                  <c:v>160</c:v>
                </c:pt>
                <c:pt idx="461">
                  <c:v>160</c:v>
                </c:pt>
                <c:pt idx="462">
                  <c:v>160</c:v>
                </c:pt>
                <c:pt idx="463">
                  <c:v>161</c:v>
                </c:pt>
                <c:pt idx="464">
                  <c:v>161</c:v>
                </c:pt>
                <c:pt idx="465">
                  <c:v>161</c:v>
                </c:pt>
                <c:pt idx="466">
                  <c:v>161</c:v>
                </c:pt>
                <c:pt idx="467">
                  <c:v>161</c:v>
                </c:pt>
                <c:pt idx="468">
                  <c:v>161</c:v>
                </c:pt>
                <c:pt idx="469">
                  <c:v>162</c:v>
                </c:pt>
                <c:pt idx="470">
                  <c:v>162</c:v>
                </c:pt>
                <c:pt idx="471">
                  <c:v>163</c:v>
                </c:pt>
                <c:pt idx="472">
                  <c:v>164</c:v>
                </c:pt>
                <c:pt idx="473">
                  <c:v>164</c:v>
                </c:pt>
                <c:pt idx="474">
                  <c:v>164</c:v>
                </c:pt>
                <c:pt idx="475">
                  <c:v>164</c:v>
                </c:pt>
                <c:pt idx="476">
                  <c:v>164</c:v>
                </c:pt>
                <c:pt idx="477">
                  <c:v>164</c:v>
                </c:pt>
                <c:pt idx="478">
                  <c:v>164</c:v>
                </c:pt>
                <c:pt idx="479">
                  <c:v>164</c:v>
                </c:pt>
                <c:pt idx="480">
                  <c:v>164</c:v>
                </c:pt>
                <c:pt idx="481">
                  <c:v>164</c:v>
                </c:pt>
                <c:pt idx="482">
                  <c:v>164</c:v>
                </c:pt>
                <c:pt idx="483">
                  <c:v>164</c:v>
                </c:pt>
                <c:pt idx="484">
                  <c:v>165</c:v>
                </c:pt>
                <c:pt idx="485">
                  <c:v>165</c:v>
                </c:pt>
                <c:pt idx="486">
                  <c:v>166</c:v>
                </c:pt>
                <c:pt idx="487">
                  <c:v>166</c:v>
                </c:pt>
                <c:pt idx="488">
                  <c:v>167</c:v>
                </c:pt>
                <c:pt idx="489">
                  <c:v>167</c:v>
                </c:pt>
                <c:pt idx="490">
                  <c:v>167</c:v>
                </c:pt>
                <c:pt idx="491">
                  <c:v>167</c:v>
                </c:pt>
                <c:pt idx="492">
                  <c:v>167</c:v>
                </c:pt>
                <c:pt idx="493">
                  <c:v>167</c:v>
                </c:pt>
                <c:pt idx="494">
                  <c:v>168</c:v>
                </c:pt>
                <c:pt idx="495">
                  <c:v>169</c:v>
                </c:pt>
                <c:pt idx="496">
                  <c:v>170</c:v>
                </c:pt>
                <c:pt idx="497">
                  <c:v>170</c:v>
                </c:pt>
                <c:pt idx="498">
                  <c:v>170</c:v>
                </c:pt>
                <c:pt idx="499">
                  <c:v>170</c:v>
                </c:pt>
                <c:pt idx="500">
                  <c:v>170</c:v>
                </c:pt>
                <c:pt idx="501">
                  <c:v>170</c:v>
                </c:pt>
                <c:pt idx="502">
                  <c:v>170</c:v>
                </c:pt>
                <c:pt idx="503">
                  <c:v>170</c:v>
                </c:pt>
                <c:pt idx="504">
                  <c:v>170</c:v>
                </c:pt>
                <c:pt idx="505">
                  <c:v>171</c:v>
                </c:pt>
                <c:pt idx="506">
                  <c:v>172</c:v>
                </c:pt>
                <c:pt idx="507">
                  <c:v>173</c:v>
                </c:pt>
                <c:pt idx="508">
                  <c:v>174</c:v>
                </c:pt>
                <c:pt idx="509">
                  <c:v>174</c:v>
                </c:pt>
                <c:pt idx="510">
                  <c:v>175</c:v>
                </c:pt>
                <c:pt idx="511">
                  <c:v>175</c:v>
                </c:pt>
                <c:pt idx="512">
                  <c:v>176</c:v>
                </c:pt>
                <c:pt idx="513">
                  <c:v>176</c:v>
                </c:pt>
                <c:pt idx="514">
                  <c:v>177</c:v>
                </c:pt>
                <c:pt idx="515">
                  <c:v>177</c:v>
                </c:pt>
                <c:pt idx="516">
                  <c:v>177</c:v>
                </c:pt>
                <c:pt idx="517">
                  <c:v>178</c:v>
                </c:pt>
                <c:pt idx="518">
                  <c:v>179</c:v>
                </c:pt>
                <c:pt idx="519">
                  <c:v>180</c:v>
                </c:pt>
                <c:pt idx="520">
                  <c:v>181</c:v>
                </c:pt>
                <c:pt idx="521">
                  <c:v>182</c:v>
                </c:pt>
                <c:pt idx="522">
                  <c:v>183</c:v>
                </c:pt>
                <c:pt idx="523">
                  <c:v>183</c:v>
                </c:pt>
                <c:pt idx="524">
                  <c:v>183</c:v>
                </c:pt>
                <c:pt idx="525">
                  <c:v>183</c:v>
                </c:pt>
                <c:pt idx="526">
                  <c:v>184</c:v>
                </c:pt>
                <c:pt idx="527">
                  <c:v>185</c:v>
                </c:pt>
                <c:pt idx="528">
                  <c:v>185</c:v>
                </c:pt>
                <c:pt idx="529">
                  <c:v>185</c:v>
                </c:pt>
                <c:pt idx="530">
                  <c:v>185</c:v>
                </c:pt>
                <c:pt idx="531">
                  <c:v>185</c:v>
                </c:pt>
                <c:pt idx="532">
                  <c:v>186</c:v>
                </c:pt>
                <c:pt idx="533">
                  <c:v>187</c:v>
                </c:pt>
                <c:pt idx="534">
                  <c:v>188</c:v>
                </c:pt>
                <c:pt idx="535">
                  <c:v>189</c:v>
                </c:pt>
                <c:pt idx="536">
                  <c:v>189</c:v>
                </c:pt>
                <c:pt idx="537">
                  <c:v>190</c:v>
                </c:pt>
                <c:pt idx="538">
                  <c:v>191</c:v>
                </c:pt>
                <c:pt idx="539">
                  <c:v>191</c:v>
                </c:pt>
                <c:pt idx="540">
                  <c:v>191</c:v>
                </c:pt>
                <c:pt idx="541">
                  <c:v>191</c:v>
                </c:pt>
                <c:pt idx="542">
                  <c:v>191</c:v>
                </c:pt>
                <c:pt idx="543">
                  <c:v>191</c:v>
                </c:pt>
                <c:pt idx="544">
                  <c:v>191</c:v>
                </c:pt>
                <c:pt idx="545">
                  <c:v>191</c:v>
                </c:pt>
                <c:pt idx="546">
                  <c:v>191</c:v>
                </c:pt>
                <c:pt idx="547">
                  <c:v>191</c:v>
                </c:pt>
                <c:pt idx="548">
                  <c:v>191</c:v>
                </c:pt>
                <c:pt idx="549">
                  <c:v>192</c:v>
                </c:pt>
                <c:pt idx="550">
                  <c:v>192</c:v>
                </c:pt>
                <c:pt idx="551">
                  <c:v>192</c:v>
                </c:pt>
                <c:pt idx="552">
                  <c:v>192</c:v>
                </c:pt>
                <c:pt idx="553">
                  <c:v>192</c:v>
                </c:pt>
                <c:pt idx="554">
                  <c:v>193</c:v>
                </c:pt>
                <c:pt idx="555">
                  <c:v>194</c:v>
                </c:pt>
                <c:pt idx="556">
                  <c:v>195</c:v>
                </c:pt>
                <c:pt idx="557">
                  <c:v>195</c:v>
                </c:pt>
                <c:pt idx="558">
                  <c:v>195</c:v>
                </c:pt>
                <c:pt idx="559">
                  <c:v>195</c:v>
                </c:pt>
                <c:pt idx="560">
                  <c:v>195</c:v>
                </c:pt>
                <c:pt idx="561">
                  <c:v>195</c:v>
                </c:pt>
                <c:pt idx="562">
                  <c:v>195</c:v>
                </c:pt>
                <c:pt idx="563">
                  <c:v>195</c:v>
                </c:pt>
                <c:pt idx="564">
                  <c:v>195</c:v>
                </c:pt>
                <c:pt idx="565">
                  <c:v>195</c:v>
                </c:pt>
                <c:pt idx="566">
                  <c:v>195</c:v>
                </c:pt>
                <c:pt idx="567">
                  <c:v>195</c:v>
                </c:pt>
                <c:pt idx="568">
                  <c:v>196</c:v>
                </c:pt>
                <c:pt idx="569">
                  <c:v>197</c:v>
                </c:pt>
                <c:pt idx="570">
                  <c:v>198</c:v>
                </c:pt>
                <c:pt idx="571">
                  <c:v>198</c:v>
                </c:pt>
                <c:pt idx="572">
                  <c:v>199</c:v>
                </c:pt>
                <c:pt idx="573">
                  <c:v>199</c:v>
                </c:pt>
                <c:pt idx="574">
                  <c:v>199</c:v>
                </c:pt>
                <c:pt idx="575">
                  <c:v>199</c:v>
                </c:pt>
                <c:pt idx="576">
                  <c:v>200</c:v>
                </c:pt>
                <c:pt idx="577">
                  <c:v>201</c:v>
                </c:pt>
                <c:pt idx="578">
                  <c:v>202</c:v>
                </c:pt>
                <c:pt idx="579">
                  <c:v>203</c:v>
                </c:pt>
                <c:pt idx="580">
                  <c:v>204</c:v>
                </c:pt>
                <c:pt idx="581">
                  <c:v>204</c:v>
                </c:pt>
                <c:pt idx="582">
                  <c:v>204</c:v>
                </c:pt>
                <c:pt idx="583">
                  <c:v>204</c:v>
                </c:pt>
                <c:pt idx="584">
                  <c:v>205</c:v>
                </c:pt>
                <c:pt idx="585">
                  <c:v>206</c:v>
                </c:pt>
                <c:pt idx="586">
                  <c:v>207</c:v>
                </c:pt>
                <c:pt idx="587">
                  <c:v>208</c:v>
                </c:pt>
                <c:pt idx="588">
                  <c:v>208</c:v>
                </c:pt>
                <c:pt idx="589">
                  <c:v>208</c:v>
                </c:pt>
                <c:pt idx="590">
                  <c:v>208</c:v>
                </c:pt>
                <c:pt idx="591">
                  <c:v>208</c:v>
                </c:pt>
                <c:pt idx="592">
                  <c:v>208</c:v>
                </c:pt>
                <c:pt idx="593">
                  <c:v>208</c:v>
                </c:pt>
                <c:pt idx="594">
                  <c:v>208</c:v>
                </c:pt>
                <c:pt idx="595">
                  <c:v>208</c:v>
                </c:pt>
                <c:pt idx="596">
                  <c:v>208</c:v>
                </c:pt>
                <c:pt idx="597">
                  <c:v>209</c:v>
                </c:pt>
                <c:pt idx="598">
                  <c:v>210</c:v>
                </c:pt>
                <c:pt idx="599">
                  <c:v>210</c:v>
                </c:pt>
                <c:pt idx="600">
                  <c:v>210</c:v>
                </c:pt>
                <c:pt idx="601">
                  <c:v>210</c:v>
                </c:pt>
                <c:pt idx="602">
                  <c:v>210</c:v>
                </c:pt>
                <c:pt idx="603">
                  <c:v>210</c:v>
                </c:pt>
                <c:pt idx="604">
                  <c:v>210</c:v>
                </c:pt>
                <c:pt idx="605">
                  <c:v>211</c:v>
                </c:pt>
                <c:pt idx="606">
                  <c:v>212</c:v>
                </c:pt>
                <c:pt idx="607">
                  <c:v>213</c:v>
                </c:pt>
                <c:pt idx="608">
                  <c:v>214</c:v>
                </c:pt>
                <c:pt idx="609">
                  <c:v>214</c:v>
                </c:pt>
                <c:pt idx="610">
                  <c:v>214</c:v>
                </c:pt>
                <c:pt idx="611">
                  <c:v>214</c:v>
                </c:pt>
                <c:pt idx="612">
                  <c:v>215</c:v>
                </c:pt>
                <c:pt idx="613">
                  <c:v>215</c:v>
                </c:pt>
                <c:pt idx="614">
                  <c:v>215</c:v>
                </c:pt>
                <c:pt idx="615">
                  <c:v>215</c:v>
                </c:pt>
                <c:pt idx="616">
                  <c:v>215</c:v>
                </c:pt>
                <c:pt idx="617">
                  <c:v>215</c:v>
                </c:pt>
                <c:pt idx="618">
                  <c:v>215</c:v>
                </c:pt>
                <c:pt idx="619">
                  <c:v>215</c:v>
                </c:pt>
                <c:pt idx="620">
                  <c:v>215</c:v>
                </c:pt>
                <c:pt idx="621">
                  <c:v>215</c:v>
                </c:pt>
                <c:pt idx="622">
                  <c:v>215</c:v>
                </c:pt>
                <c:pt idx="623">
                  <c:v>215</c:v>
                </c:pt>
                <c:pt idx="624">
                  <c:v>215</c:v>
                </c:pt>
                <c:pt idx="625">
                  <c:v>215</c:v>
                </c:pt>
                <c:pt idx="626">
                  <c:v>215</c:v>
                </c:pt>
                <c:pt idx="627">
                  <c:v>216</c:v>
                </c:pt>
                <c:pt idx="628">
                  <c:v>217</c:v>
                </c:pt>
                <c:pt idx="629">
                  <c:v>218</c:v>
                </c:pt>
                <c:pt idx="630">
                  <c:v>219</c:v>
                </c:pt>
                <c:pt idx="631">
                  <c:v>219</c:v>
                </c:pt>
                <c:pt idx="632">
                  <c:v>219</c:v>
                </c:pt>
                <c:pt idx="633">
                  <c:v>219</c:v>
                </c:pt>
                <c:pt idx="634">
                  <c:v>219</c:v>
                </c:pt>
                <c:pt idx="635">
                  <c:v>219</c:v>
                </c:pt>
                <c:pt idx="636">
                  <c:v>220</c:v>
                </c:pt>
                <c:pt idx="637">
                  <c:v>220</c:v>
                </c:pt>
                <c:pt idx="638">
                  <c:v>220</c:v>
                </c:pt>
                <c:pt idx="639">
                  <c:v>220</c:v>
                </c:pt>
                <c:pt idx="640">
                  <c:v>220</c:v>
                </c:pt>
                <c:pt idx="641">
                  <c:v>220</c:v>
                </c:pt>
                <c:pt idx="642">
                  <c:v>221</c:v>
                </c:pt>
                <c:pt idx="643">
                  <c:v>221</c:v>
                </c:pt>
                <c:pt idx="644">
                  <c:v>222</c:v>
                </c:pt>
                <c:pt idx="645">
                  <c:v>222</c:v>
                </c:pt>
                <c:pt idx="646">
                  <c:v>222</c:v>
                </c:pt>
                <c:pt idx="647">
                  <c:v>222</c:v>
                </c:pt>
                <c:pt idx="648">
                  <c:v>222</c:v>
                </c:pt>
                <c:pt idx="649">
                  <c:v>222</c:v>
                </c:pt>
                <c:pt idx="650">
                  <c:v>222</c:v>
                </c:pt>
                <c:pt idx="651">
                  <c:v>223</c:v>
                </c:pt>
                <c:pt idx="652">
                  <c:v>223</c:v>
                </c:pt>
                <c:pt idx="653">
                  <c:v>223</c:v>
                </c:pt>
                <c:pt idx="654">
                  <c:v>223</c:v>
                </c:pt>
                <c:pt idx="655">
                  <c:v>223</c:v>
                </c:pt>
                <c:pt idx="656">
                  <c:v>223</c:v>
                </c:pt>
                <c:pt idx="657">
                  <c:v>223</c:v>
                </c:pt>
                <c:pt idx="658">
                  <c:v>224</c:v>
                </c:pt>
                <c:pt idx="659">
                  <c:v>225</c:v>
                </c:pt>
                <c:pt idx="660">
                  <c:v>226</c:v>
                </c:pt>
                <c:pt idx="661">
                  <c:v>226</c:v>
                </c:pt>
                <c:pt idx="662">
                  <c:v>226</c:v>
                </c:pt>
                <c:pt idx="663">
                  <c:v>226</c:v>
                </c:pt>
                <c:pt idx="664">
                  <c:v>226</c:v>
                </c:pt>
                <c:pt idx="665">
                  <c:v>226</c:v>
                </c:pt>
                <c:pt idx="666">
                  <c:v>226</c:v>
                </c:pt>
                <c:pt idx="667">
                  <c:v>226</c:v>
                </c:pt>
                <c:pt idx="668">
                  <c:v>227</c:v>
                </c:pt>
                <c:pt idx="669">
                  <c:v>227</c:v>
                </c:pt>
                <c:pt idx="670">
                  <c:v>228</c:v>
                </c:pt>
                <c:pt idx="671">
                  <c:v>228</c:v>
                </c:pt>
                <c:pt idx="672">
                  <c:v>228</c:v>
                </c:pt>
                <c:pt idx="673">
                  <c:v>228</c:v>
                </c:pt>
                <c:pt idx="674">
                  <c:v>228</c:v>
                </c:pt>
                <c:pt idx="675">
                  <c:v>228</c:v>
                </c:pt>
                <c:pt idx="676">
                  <c:v>229</c:v>
                </c:pt>
                <c:pt idx="677">
                  <c:v>229</c:v>
                </c:pt>
                <c:pt idx="678">
                  <c:v>230</c:v>
                </c:pt>
                <c:pt idx="679">
                  <c:v>231</c:v>
                </c:pt>
                <c:pt idx="680">
                  <c:v>231</c:v>
                </c:pt>
                <c:pt idx="681">
                  <c:v>231</c:v>
                </c:pt>
                <c:pt idx="682">
                  <c:v>231</c:v>
                </c:pt>
                <c:pt idx="683">
                  <c:v>231</c:v>
                </c:pt>
                <c:pt idx="684">
                  <c:v>232</c:v>
                </c:pt>
                <c:pt idx="685">
                  <c:v>232</c:v>
                </c:pt>
                <c:pt idx="686">
                  <c:v>232</c:v>
                </c:pt>
                <c:pt idx="687">
                  <c:v>232</c:v>
                </c:pt>
                <c:pt idx="688">
                  <c:v>232</c:v>
                </c:pt>
                <c:pt idx="689">
                  <c:v>232</c:v>
                </c:pt>
                <c:pt idx="690">
                  <c:v>232</c:v>
                </c:pt>
                <c:pt idx="691">
                  <c:v>232</c:v>
                </c:pt>
                <c:pt idx="692">
                  <c:v>232</c:v>
                </c:pt>
                <c:pt idx="693">
                  <c:v>232</c:v>
                </c:pt>
                <c:pt idx="694">
                  <c:v>232</c:v>
                </c:pt>
                <c:pt idx="695">
                  <c:v>232</c:v>
                </c:pt>
                <c:pt idx="696">
                  <c:v>232</c:v>
                </c:pt>
                <c:pt idx="697">
                  <c:v>232</c:v>
                </c:pt>
                <c:pt idx="698">
                  <c:v>232</c:v>
                </c:pt>
                <c:pt idx="699">
                  <c:v>232</c:v>
                </c:pt>
                <c:pt idx="700">
                  <c:v>232</c:v>
                </c:pt>
                <c:pt idx="701">
                  <c:v>233</c:v>
                </c:pt>
                <c:pt idx="702">
                  <c:v>233</c:v>
                </c:pt>
                <c:pt idx="703">
                  <c:v>233</c:v>
                </c:pt>
                <c:pt idx="704">
                  <c:v>234</c:v>
                </c:pt>
                <c:pt idx="705">
                  <c:v>234</c:v>
                </c:pt>
                <c:pt idx="706">
                  <c:v>234</c:v>
                </c:pt>
                <c:pt idx="707">
                  <c:v>234</c:v>
                </c:pt>
                <c:pt idx="708">
                  <c:v>234</c:v>
                </c:pt>
                <c:pt idx="709">
                  <c:v>234</c:v>
                </c:pt>
                <c:pt idx="710">
                  <c:v>234</c:v>
                </c:pt>
                <c:pt idx="711">
                  <c:v>235</c:v>
                </c:pt>
                <c:pt idx="712">
                  <c:v>235</c:v>
                </c:pt>
                <c:pt idx="713">
                  <c:v>235</c:v>
                </c:pt>
                <c:pt idx="714">
                  <c:v>235</c:v>
                </c:pt>
                <c:pt idx="715">
                  <c:v>235</c:v>
                </c:pt>
                <c:pt idx="716">
                  <c:v>235</c:v>
                </c:pt>
                <c:pt idx="717">
                  <c:v>235</c:v>
                </c:pt>
                <c:pt idx="718">
                  <c:v>235</c:v>
                </c:pt>
                <c:pt idx="719">
                  <c:v>235</c:v>
                </c:pt>
                <c:pt idx="720">
                  <c:v>235</c:v>
                </c:pt>
                <c:pt idx="721">
                  <c:v>235</c:v>
                </c:pt>
                <c:pt idx="722">
                  <c:v>235</c:v>
                </c:pt>
                <c:pt idx="723">
                  <c:v>235</c:v>
                </c:pt>
                <c:pt idx="724">
                  <c:v>235</c:v>
                </c:pt>
                <c:pt idx="725">
                  <c:v>235</c:v>
                </c:pt>
                <c:pt idx="726">
                  <c:v>236</c:v>
                </c:pt>
                <c:pt idx="727">
                  <c:v>236</c:v>
                </c:pt>
                <c:pt idx="728">
                  <c:v>237</c:v>
                </c:pt>
                <c:pt idx="729">
                  <c:v>237</c:v>
                </c:pt>
                <c:pt idx="730">
                  <c:v>237</c:v>
                </c:pt>
                <c:pt idx="731">
                  <c:v>237</c:v>
                </c:pt>
                <c:pt idx="732">
                  <c:v>237</c:v>
                </c:pt>
                <c:pt idx="733">
                  <c:v>237</c:v>
                </c:pt>
                <c:pt idx="734">
                  <c:v>238</c:v>
                </c:pt>
                <c:pt idx="735">
                  <c:v>239</c:v>
                </c:pt>
                <c:pt idx="736">
                  <c:v>240</c:v>
                </c:pt>
                <c:pt idx="737">
                  <c:v>240</c:v>
                </c:pt>
                <c:pt idx="738">
                  <c:v>240</c:v>
                </c:pt>
                <c:pt idx="739">
                  <c:v>240</c:v>
                </c:pt>
                <c:pt idx="740">
                  <c:v>240</c:v>
                </c:pt>
                <c:pt idx="741">
                  <c:v>240</c:v>
                </c:pt>
                <c:pt idx="742">
                  <c:v>240</c:v>
                </c:pt>
                <c:pt idx="743">
                  <c:v>240</c:v>
                </c:pt>
                <c:pt idx="744">
                  <c:v>240</c:v>
                </c:pt>
                <c:pt idx="745">
                  <c:v>241</c:v>
                </c:pt>
                <c:pt idx="746">
                  <c:v>241</c:v>
                </c:pt>
                <c:pt idx="747">
                  <c:v>241</c:v>
                </c:pt>
                <c:pt idx="748">
                  <c:v>241</c:v>
                </c:pt>
                <c:pt idx="749">
                  <c:v>241</c:v>
                </c:pt>
                <c:pt idx="750">
                  <c:v>241</c:v>
                </c:pt>
                <c:pt idx="751">
                  <c:v>241</c:v>
                </c:pt>
                <c:pt idx="752">
                  <c:v>241</c:v>
                </c:pt>
                <c:pt idx="753">
                  <c:v>241</c:v>
                </c:pt>
                <c:pt idx="754">
                  <c:v>241</c:v>
                </c:pt>
                <c:pt idx="755">
                  <c:v>241</c:v>
                </c:pt>
                <c:pt idx="756">
                  <c:v>241</c:v>
                </c:pt>
                <c:pt idx="757">
                  <c:v>241</c:v>
                </c:pt>
                <c:pt idx="758">
                  <c:v>241</c:v>
                </c:pt>
                <c:pt idx="759">
                  <c:v>241</c:v>
                </c:pt>
                <c:pt idx="760">
                  <c:v>241</c:v>
                </c:pt>
                <c:pt idx="761">
                  <c:v>241</c:v>
                </c:pt>
                <c:pt idx="762">
                  <c:v>241</c:v>
                </c:pt>
                <c:pt idx="763">
                  <c:v>241</c:v>
                </c:pt>
                <c:pt idx="764">
                  <c:v>241</c:v>
                </c:pt>
                <c:pt idx="765">
                  <c:v>241</c:v>
                </c:pt>
                <c:pt idx="766">
                  <c:v>241</c:v>
                </c:pt>
                <c:pt idx="767">
                  <c:v>242</c:v>
                </c:pt>
                <c:pt idx="768">
                  <c:v>242</c:v>
                </c:pt>
                <c:pt idx="769">
                  <c:v>242</c:v>
                </c:pt>
                <c:pt idx="770">
                  <c:v>242</c:v>
                </c:pt>
                <c:pt idx="771">
                  <c:v>242</c:v>
                </c:pt>
                <c:pt idx="772">
                  <c:v>242</c:v>
                </c:pt>
                <c:pt idx="773">
                  <c:v>242</c:v>
                </c:pt>
                <c:pt idx="774">
                  <c:v>242</c:v>
                </c:pt>
                <c:pt idx="775">
                  <c:v>242</c:v>
                </c:pt>
                <c:pt idx="776">
                  <c:v>242</c:v>
                </c:pt>
                <c:pt idx="777">
                  <c:v>242</c:v>
                </c:pt>
                <c:pt idx="778">
                  <c:v>242</c:v>
                </c:pt>
                <c:pt idx="779">
                  <c:v>242</c:v>
                </c:pt>
                <c:pt idx="780">
                  <c:v>242</c:v>
                </c:pt>
                <c:pt idx="781">
                  <c:v>243</c:v>
                </c:pt>
                <c:pt idx="782">
                  <c:v>243</c:v>
                </c:pt>
                <c:pt idx="783">
                  <c:v>243</c:v>
                </c:pt>
                <c:pt idx="784">
                  <c:v>243</c:v>
                </c:pt>
                <c:pt idx="785">
                  <c:v>244</c:v>
                </c:pt>
                <c:pt idx="786">
                  <c:v>244</c:v>
                </c:pt>
                <c:pt idx="787">
                  <c:v>245</c:v>
                </c:pt>
                <c:pt idx="788">
                  <c:v>246</c:v>
                </c:pt>
                <c:pt idx="789">
                  <c:v>246</c:v>
                </c:pt>
                <c:pt idx="790">
                  <c:v>246</c:v>
                </c:pt>
                <c:pt idx="791">
                  <c:v>246</c:v>
                </c:pt>
                <c:pt idx="792">
                  <c:v>246</c:v>
                </c:pt>
                <c:pt idx="793">
                  <c:v>246</c:v>
                </c:pt>
                <c:pt idx="794">
                  <c:v>246</c:v>
                </c:pt>
                <c:pt idx="795">
                  <c:v>246</c:v>
                </c:pt>
                <c:pt idx="796">
                  <c:v>246</c:v>
                </c:pt>
                <c:pt idx="797">
                  <c:v>246</c:v>
                </c:pt>
                <c:pt idx="798">
                  <c:v>246</c:v>
                </c:pt>
                <c:pt idx="799">
                  <c:v>246</c:v>
                </c:pt>
                <c:pt idx="800">
                  <c:v>246</c:v>
                </c:pt>
                <c:pt idx="801">
                  <c:v>246</c:v>
                </c:pt>
                <c:pt idx="802">
                  <c:v>246</c:v>
                </c:pt>
                <c:pt idx="803">
                  <c:v>246</c:v>
                </c:pt>
                <c:pt idx="804">
                  <c:v>246</c:v>
                </c:pt>
                <c:pt idx="805">
                  <c:v>247</c:v>
                </c:pt>
                <c:pt idx="806">
                  <c:v>247</c:v>
                </c:pt>
                <c:pt idx="807">
                  <c:v>248</c:v>
                </c:pt>
                <c:pt idx="808">
                  <c:v>249</c:v>
                </c:pt>
                <c:pt idx="809">
                  <c:v>249</c:v>
                </c:pt>
                <c:pt idx="810">
                  <c:v>249</c:v>
                </c:pt>
                <c:pt idx="811">
                  <c:v>250</c:v>
                </c:pt>
                <c:pt idx="812">
                  <c:v>250</c:v>
                </c:pt>
                <c:pt idx="813">
                  <c:v>250</c:v>
                </c:pt>
                <c:pt idx="814">
                  <c:v>250</c:v>
                </c:pt>
                <c:pt idx="815">
                  <c:v>250</c:v>
                </c:pt>
                <c:pt idx="816">
                  <c:v>250</c:v>
                </c:pt>
                <c:pt idx="817">
                  <c:v>250</c:v>
                </c:pt>
                <c:pt idx="818">
                  <c:v>251</c:v>
                </c:pt>
                <c:pt idx="819">
                  <c:v>251</c:v>
                </c:pt>
                <c:pt idx="820">
                  <c:v>252</c:v>
                </c:pt>
                <c:pt idx="821">
                  <c:v>253</c:v>
                </c:pt>
                <c:pt idx="822">
                  <c:v>253</c:v>
                </c:pt>
                <c:pt idx="823">
                  <c:v>253</c:v>
                </c:pt>
                <c:pt idx="824">
                  <c:v>253</c:v>
                </c:pt>
                <c:pt idx="825">
                  <c:v>254</c:v>
                </c:pt>
                <c:pt idx="826">
                  <c:v>254</c:v>
                </c:pt>
                <c:pt idx="827">
                  <c:v>254</c:v>
                </c:pt>
                <c:pt idx="828">
                  <c:v>254</c:v>
                </c:pt>
                <c:pt idx="829">
                  <c:v>254</c:v>
                </c:pt>
                <c:pt idx="830">
                  <c:v>254</c:v>
                </c:pt>
                <c:pt idx="831">
                  <c:v>255</c:v>
                </c:pt>
                <c:pt idx="832">
                  <c:v>255</c:v>
                </c:pt>
                <c:pt idx="833">
                  <c:v>255</c:v>
                </c:pt>
                <c:pt idx="834">
                  <c:v>256</c:v>
                </c:pt>
                <c:pt idx="835">
                  <c:v>257</c:v>
                </c:pt>
                <c:pt idx="836">
                  <c:v>257</c:v>
                </c:pt>
                <c:pt idx="837">
                  <c:v>257</c:v>
                </c:pt>
                <c:pt idx="838">
                  <c:v>258</c:v>
                </c:pt>
                <c:pt idx="839">
                  <c:v>259</c:v>
                </c:pt>
                <c:pt idx="840">
                  <c:v>259</c:v>
                </c:pt>
                <c:pt idx="841">
                  <c:v>260</c:v>
                </c:pt>
                <c:pt idx="842">
                  <c:v>260</c:v>
                </c:pt>
                <c:pt idx="843">
                  <c:v>260</c:v>
                </c:pt>
                <c:pt idx="844">
                  <c:v>260</c:v>
                </c:pt>
                <c:pt idx="845">
                  <c:v>260</c:v>
                </c:pt>
                <c:pt idx="846">
                  <c:v>260</c:v>
                </c:pt>
                <c:pt idx="847">
                  <c:v>260</c:v>
                </c:pt>
                <c:pt idx="848">
                  <c:v>261</c:v>
                </c:pt>
                <c:pt idx="849">
                  <c:v>262</c:v>
                </c:pt>
                <c:pt idx="850">
                  <c:v>262</c:v>
                </c:pt>
                <c:pt idx="851">
                  <c:v>262</c:v>
                </c:pt>
                <c:pt idx="852">
                  <c:v>262</c:v>
                </c:pt>
                <c:pt idx="853">
                  <c:v>262</c:v>
                </c:pt>
                <c:pt idx="854">
                  <c:v>262</c:v>
                </c:pt>
                <c:pt idx="855">
                  <c:v>262</c:v>
                </c:pt>
                <c:pt idx="856">
                  <c:v>262</c:v>
                </c:pt>
                <c:pt idx="857">
                  <c:v>262</c:v>
                </c:pt>
                <c:pt idx="858">
                  <c:v>262</c:v>
                </c:pt>
                <c:pt idx="859">
                  <c:v>262</c:v>
                </c:pt>
                <c:pt idx="860">
                  <c:v>262</c:v>
                </c:pt>
                <c:pt idx="861">
                  <c:v>262</c:v>
                </c:pt>
                <c:pt idx="862">
                  <c:v>263</c:v>
                </c:pt>
                <c:pt idx="863">
                  <c:v>263</c:v>
                </c:pt>
                <c:pt idx="864">
                  <c:v>263</c:v>
                </c:pt>
                <c:pt idx="865">
                  <c:v>264</c:v>
                </c:pt>
                <c:pt idx="866">
                  <c:v>265</c:v>
                </c:pt>
                <c:pt idx="867">
                  <c:v>266</c:v>
                </c:pt>
                <c:pt idx="868">
                  <c:v>266</c:v>
                </c:pt>
                <c:pt idx="869">
                  <c:v>266</c:v>
                </c:pt>
                <c:pt idx="870">
                  <c:v>266</c:v>
                </c:pt>
                <c:pt idx="871">
                  <c:v>267</c:v>
                </c:pt>
                <c:pt idx="872">
                  <c:v>267</c:v>
                </c:pt>
                <c:pt idx="873">
                  <c:v>267</c:v>
                </c:pt>
                <c:pt idx="874">
                  <c:v>267</c:v>
                </c:pt>
                <c:pt idx="875">
                  <c:v>267</c:v>
                </c:pt>
                <c:pt idx="876">
                  <c:v>267</c:v>
                </c:pt>
                <c:pt idx="877">
                  <c:v>267</c:v>
                </c:pt>
                <c:pt idx="878">
                  <c:v>267</c:v>
                </c:pt>
                <c:pt idx="879">
                  <c:v>267</c:v>
                </c:pt>
                <c:pt idx="880">
                  <c:v>267</c:v>
                </c:pt>
                <c:pt idx="881">
                  <c:v>267</c:v>
                </c:pt>
                <c:pt idx="882">
                  <c:v>268</c:v>
                </c:pt>
                <c:pt idx="883">
                  <c:v>268</c:v>
                </c:pt>
                <c:pt idx="884">
                  <c:v>268</c:v>
                </c:pt>
                <c:pt idx="885">
                  <c:v>269</c:v>
                </c:pt>
                <c:pt idx="886">
                  <c:v>269</c:v>
                </c:pt>
                <c:pt idx="887">
                  <c:v>270</c:v>
                </c:pt>
                <c:pt idx="888">
                  <c:v>270</c:v>
                </c:pt>
                <c:pt idx="889">
                  <c:v>270</c:v>
                </c:pt>
                <c:pt idx="890">
                  <c:v>270</c:v>
                </c:pt>
                <c:pt idx="891">
                  <c:v>271</c:v>
                </c:pt>
                <c:pt idx="892">
                  <c:v>271</c:v>
                </c:pt>
                <c:pt idx="893">
                  <c:v>271</c:v>
                </c:pt>
                <c:pt idx="894">
                  <c:v>271</c:v>
                </c:pt>
                <c:pt idx="895">
                  <c:v>271</c:v>
                </c:pt>
                <c:pt idx="896">
                  <c:v>272</c:v>
                </c:pt>
                <c:pt idx="897">
                  <c:v>273</c:v>
                </c:pt>
                <c:pt idx="898">
                  <c:v>273</c:v>
                </c:pt>
                <c:pt idx="899">
                  <c:v>274</c:v>
                </c:pt>
                <c:pt idx="900">
                  <c:v>275</c:v>
                </c:pt>
                <c:pt idx="901">
                  <c:v>275</c:v>
                </c:pt>
                <c:pt idx="902">
                  <c:v>276</c:v>
                </c:pt>
                <c:pt idx="903">
                  <c:v>276</c:v>
                </c:pt>
                <c:pt idx="904">
                  <c:v>276</c:v>
                </c:pt>
                <c:pt idx="905">
                  <c:v>276</c:v>
                </c:pt>
                <c:pt idx="906">
                  <c:v>277</c:v>
                </c:pt>
                <c:pt idx="907">
                  <c:v>277</c:v>
                </c:pt>
                <c:pt idx="908">
                  <c:v>277</c:v>
                </c:pt>
                <c:pt idx="909">
                  <c:v>277</c:v>
                </c:pt>
                <c:pt idx="910">
                  <c:v>277</c:v>
                </c:pt>
                <c:pt idx="911">
                  <c:v>277</c:v>
                </c:pt>
                <c:pt idx="912">
                  <c:v>277</c:v>
                </c:pt>
                <c:pt idx="913">
                  <c:v>278</c:v>
                </c:pt>
                <c:pt idx="914">
                  <c:v>278</c:v>
                </c:pt>
                <c:pt idx="915">
                  <c:v>278</c:v>
                </c:pt>
                <c:pt idx="916">
                  <c:v>278</c:v>
                </c:pt>
                <c:pt idx="917">
                  <c:v>278</c:v>
                </c:pt>
                <c:pt idx="918">
                  <c:v>279</c:v>
                </c:pt>
                <c:pt idx="919">
                  <c:v>279</c:v>
                </c:pt>
                <c:pt idx="920">
                  <c:v>279</c:v>
                </c:pt>
                <c:pt idx="921">
                  <c:v>279</c:v>
                </c:pt>
                <c:pt idx="922">
                  <c:v>279</c:v>
                </c:pt>
                <c:pt idx="923">
                  <c:v>279</c:v>
                </c:pt>
                <c:pt idx="924">
                  <c:v>279</c:v>
                </c:pt>
                <c:pt idx="925">
                  <c:v>279</c:v>
                </c:pt>
                <c:pt idx="926">
                  <c:v>279</c:v>
                </c:pt>
                <c:pt idx="927">
                  <c:v>280</c:v>
                </c:pt>
                <c:pt idx="928">
                  <c:v>281</c:v>
                </c:pt>
                <c:pt idx="929">
                  <c:v>281</c:v>
                </c:pt>
                <c:pt idx="930">
                  <c:v>282</c:v>
                </c:pt>
                <c:pt idx="931">
                  <c:v>282</c:v>
                </c:pt>
                <c:pt idx="932">
                  <c:v>283</c:v>
                </c:pt>
                <c:pt idx="933">
                  <c:v>284</c:v>
                </c:pt>
                <c:pt idx="934">
                  <c:v>284</c:v>
                </c:pt>
                <c:pt idx="935">
                  <c:v>285</c:v>
                </c:pt>
                <c:pt idx="936">
                  <c:v>285</c:v>
                </c:pt>
                <c:pt idx="937">
                  <c:v>285</c:v>
                </c:pt>
                <c:pt idx="938">
                  <c:v>285</c:v>
                </c:pt>
                <c:pt idx="939">
                  <c:v>285</c:v>
                </c:pt>
                <c:pt idx="940">
                  <c:v>285</c:v>
                </c:pt>
                <c:pt idx="941">
                  <c:v>285</c:v>
                </c:pt>
                <c:pt idx="942">
                  <c:v>285</c:v>
                </c:pt>
                <c:pt idx="943">
                  <c:v>285</c:v>
                </c:pt>
                <c:pt idx="944">
                  <c:v>285</c:v>
                </c:pt>
                <c:pt idx="945">
                  <c:v>285</c:v>
                </c:pt>
                <c:pt idx="946">
                  <c:v>285</c:v>
                </c:pt>
                <c:pt idx="947">
                  <c:v>285</c:v>
                </c:pt>
                <c:pt idx="948">
                  <c:v>285</c:v>
                </c:pt>
                <c:pt idx="949">
                  <c:v>285</c:v>
                </c:pt>
                <c:pt idx="950">
                  <c:v>285</c:v>
                </c:pt>
                <c:pt idx="951">
                  <c:v>285</c:v>
                </c:pt>
                <c:pt idx="952">
                  <c:v>285</c:v>
                </c:pt>
                <c:pt idx="953">
                  <c:v>285</c:v>
                </c:pt>
                <c:pt idx="954">
                  <c:v>285</c:v>
                </c:pt>
                <c:pt idx="955">
                  <c:v>285</c:v>
                </c:pt>
                <c:pt idx="956">
                  <c:v>285</c:v>
                </c:pt>
                <c:pt idx="957">
                  <c:v>285</c:v>
                </c:pt>
                <c:pt idx="958">
                  <c:v>285</c:v>
                </c:pt>
                <c:pt idx="959">
                  <c:v>286</c:v>
                </c:pt>
                <c:pt idx="960">
                  <c:v>287</c:v>
                </c:pt>
                <c:pt idx="961">
                  <c:v>287</c:v>
                </c:pt>
                <c:pt idx="962">
                  <c:v>287</c:v>
                </c:pt>
                <c:pt idx="963">
                  <c:v>287</c:v>
                </c:pt>
                <c:pt idx="964">
                  <c:v>287</c:v>
                </c:pt>
                <c:pt idx="965">
                  <c:v>288</c:v>
                </c:pt>
                <c:pt idx="966">
                  <c:v>289</c:v>
                </c:pt>
                <c:pt idx="967">
                  <c:v>289</c:v>
                </c:pt>
                <c:pt idx="968">
                  <c:v>289</c:v>
                </c:pt>
                <c:pt idx="969">
                  <c:v>289</c:v>
                </c:pt>
                <c:pt idx="970">
                  <c:v>289</c:v>
                </c:pt>
                <c:pt idx="971">
                  <c:v>290</c:v>
                </c:pt>
                <c:pt idx="972">
                  <c:v>290</c:v>
                </c:pt>
                <c:pt idx="973">
                  <c:v>290</c:v>
                </c:pt>
                <c:pt idx="974">
                  <c:v>291</c:v>
                </c:pt>
                <c:pt idx="975">
                  <c:v>291</c:v>
                </c:pt>
                <c:pt idx="976">
                  <c:v>291</c:v>
                </c:pt>
                <c:pt idx="977">
                  <c:v>291</c:v>
                </c:pt>
                <c:pt idx="978">
                  <c:v>291</c:v>
                </c:pt>
                <c:pt idx="979">
                  <c:v>292</c:v>
                </c:pt>
                <c:pt idx="980">
                  <c:v>293</c:v>
                </c:pt>
                <c:pt idx="981">
                  <c:v>293</c:v>
                </c:pt>
                <c:pt idx="982">
                  <c:v>293</c:v>
                </c:pt>
                <c:pt idx="983">
                  <c:v>293</c:v>
                </c:pt>
                <c:pt idx="984">
                  <c:v>294</c:v>
                </c:pt>
                <c:pt idx="985">
                  <c:v>294</c:v>
                </c:pt>
                <c:pt idx="986">
                  <c:v>294</c:v>
                </c:pt>
                <c:pt idx="987">
                  <c:v>294</c:v>
                </c:pt>
                <c:pt idx="988">
                  <c:v>294</c:v>
                </c:pt>
                <c:pt idx="989">
                  <c:v>294</c:v>
                </c:pt>
                <c:pt idx="990">
                  <c:v>294</c:v>
                </c:pt>
                <c:pt idx="991">
                  <c:v>294</c:v>
                </c:pt>
                <c:pt idx="992">
                  <c:v>294</c:v>
                </c:pt>
                <c:pt idx="993">
                  <c:v>294</c:v>
                </c:pt>
                <c:pt idx="994">
                  <c:v>294</c:v>
                </c:pt>
                <c:pt idx="995">
                  <c:v>294</c:v>
                </c:pt>
                <c:pt idx="996">
                  <c:v>295</c:v>
                </c:pt>
                <c:pt idx="997">
                  <c:v>295</c:v>
                </c:pt>
                <c:pt idx="998">
                  <c:v>295</c:v>
                </c:pt>
                <c:pt idx="999">
                  <c:v>295</c:v>
                </c:pt>
                <c:pt idx="1000">
                  <c:v>296</c:v>
                </c:pt>
                <c:pt idx="1001">
                  <c:v>297</c:v>
                </c:pt>
                <c:pt idx="1002">
                  <c:v>297</c:v>
                </c:pt>
                <c:pt idx="1003">
                  <c:v>298</c:v>
                </c:pt>
                <c:pt idx="1004">
                  <c:v>299</c:v>
                </c:pt>
                <c:pt idx="1005">
                  <c:v>300</c:v>
                </c:pt>
                <c:pt idx="1006">
                  <c:v>300</c:v>
                </c:pt>
                <c:pt idx="1007">
                  <c:v>301</c:v>
                </c:pt>
                <c:pt idx="1008">
                  <c:v>302</c:v>
                </c:pt>
                <c:pt idx="1009">
                  <c:v>302</c:v>
                </c:pt>
                <c:pt idx="1010">
                  <c:v>302</c:v>
                </c:pt>
                <c:pt idx="1011">
                  <c:v>303</c:v>
                </c:pt>
                <c:pt idx="1012">
                  <c:v>303</c:v>
                </c:pt>
                <c:pt idx="1013">
                  <c:v>303</c:v>
                </c:pt>
                <c:pt idx="1014">
                  <c:v>303</c:v>
                </c:pt>
                <c:pt idx="1015">
                  <c:v>303</c:v>
                </c:pt>
                <c:pt idx="1016">
                  <c:v>304</c:v>
                </c:pt>
                <c:pt idx="1017">
                  <c:v>304</c:v>
                </c:pt>
                <c:pt idx="1018">
                  <c:v>305</c:v>
                </c:pt>
                <c:pt idx="1019">
                  <c:v>306</c:v>
                </c:pt>
                <c:pt idx="1020">
                  <c:v>307</c:v>
                </c:pt>
                <c:pt idx="1021">
                  <c:v>308</c:v>
                </c:pt>
                <c:pt idx="1022">
                  <c:v>309</c:v>
                </c:pt>
                <c:pt idx="1023">
                  <c:v>309</c:v>
                </c:pt>
                <c:pt idx="1024">
                  <c:v>309</c:v>
                </c:pt>
                <c:pt idx="1025">
                  <c:v>309</c:v>
                </c:pt>
                <c:pt idx="1026">
                  <c:v>309</c:v>
                </c:pt>
                <c:pt idx="1027">
                  <c:v>309</c:v>
                </c:pt>
                <c:pt idx="1028">
                  <c:v>310</c:v>
                </c:pt>
                <c:pt idx="1029">
                  <c:v>310</c:v>
                </c:pt>
                <c:pt idx="1030">
                  <c:v>310</c:v>
                </c:pt>
                <c:pt idx="1031">
                  <c:v>310</c:v>
                </c:pt>
                <c:pt idx="1032">
                  <c:v>310</c:v>
                </c:pt>
                <c:pt idx="1033">
                  <c:v>310</c:v>
                </c:pt>
                <c:pt idx="1034">
                  <c:v>310</c:v>
                </c:pt>
                <c:pt idx="1035">
                  <c:v>310</c:v>
                </c:pt>
                <c:pt idx="1036">
                  <c:v>310</c:v>
                </c:pt>
                <c:pt idx="1037">
                  <c:v>310</c:v>
                </c:pt>
                <c:pt idx="1038">
                  <c:v>310</c:v>
                </c:pt>
                <c:pt idx="1039">
                  <c:v>310</c:v>
                </c:pt>
                <c:pt idx="1040">
                  <c:v>310</c:v>
                </c:pt>
                <c:pt idx="1041">
                  <c:v>310</c:v>
                </c:pt>
                <c:pt idx="1042">
                  <c:v>311</c:v>
                </c:pt>
                <c:pt idx="1043">
                  <c:v>312</c:v>
                </c:pt>
                <c:pt idx="1044">
                  <c:v>313</c:v>
                </c:pt>
                <c:pt idx="1045">
                  <c:v>313</c:v>
                </c:pt>
                <c:pt idx="1046">
                  <c:v>313</c:v>
                </c:pt>
                <c:pt idx="1047">
                  <c:v>313</c:v>
                </c:pt>
                <c:pt idx="1048">
                  <c:v>313</c:v>
                </c:pt>
                <c:pt idx="1049">
                  <c:v>313</c:v>
                </c:pt>
                <c:pt idx="1050">
                  <c:v>313</c:v>
                </c:pt>
                <c:pt idx="1051">
                  <c:v>313</c:v>
                </c:pt>
                <c:pt idx="1052">
                  <c:v>313</c:v>
                </c:pt>
                <c:pt idx="1053">
                  <c:v>313</c:v>
                </c:pt>
                <c:pt idx="1054">
                  <c:v>313</c:v>
                </c:pt>
                <c:pt idx="1055">
                  <c:v>313</c:v>
                </c:pt>
                <c:pt idx="1056">
                  <c:v>313</c:v>
                </c:pt>
                <c:pt idx="1057">
                  <c:v>313</c:v>
                </c:pt>
                <c:pt idx="1058">
                  <c:v>313</c:v>
                </c:pt>
                <c:pt idx="1059">
                  <c:v>313</c:v>
                </c:pt>
                <c:pt idx="1060">
                  <c:v>313</c:v>
                </c:pt>
                <c:pt idx="1061">
                  <c:v>313</c:v>
                </c:pt>
                <c:pt idx="1062">
                  <c:v>313</c:v>
                </c:pt>
                <c:pt idx="1063">
                  <c:v>313</c:v>
                </c:pt>
                <c:pt idx="1064">
                  <c:v>313</c:v>
                </c:pt>
                <c:pt idx="1065">
                  <c:v>313</c:v>
                </c:pt>
                <c:pt idx="1066">
                  <c:v>313</c:v>
                </c:pt>
                <c:pt idx="1067">
                  <c:v>313</c:v>
                </c:pt>
                <c:pt idx="1068">
                  <c:v>314</c:v>
                </c:pt>
                <c:pt idx="1069">
                  <c:v>315</c:v>
                </c:pt>
                <c:pt idx="1070">
                  <c:v>316</c:v>
                </c:pt>
                <c:pt idx="1071">
                  <c:v>317</c:v>
                </c:pt>
                <c:pt idx="1072">
                  <c:v>318</c:v>
                </c:pt>
                <c:pt idx="1073">
                  <c:v>319</c:v>
                </c:pt>
                <c:pt idx="1074">
                  <c:v>320</c:v>
                </c:pt>
                <c:pt idx="1075">
                  <c:v>320</c:v>
                </c:pt>
                <c:pt idx="1076">
                  <c:v>320</c:v>
                </c:pt>
                <c:pt idx="1077">
                  <c:v>320</c:v>
                </c:pt>
                <c:pt idx="1078">
                  <c:v>321</c:v>
                </c:pt>
                <c:pt idx="1079">
                  <c:v>322</c:v>
                </c:pt>
                <c:pt idx="1080">
                  <c:v>322</c:v>
                </c:pt>
                <c:pt idx="1081">
                  <c:v>322</c:v>
                </c:pt>
                <c:pt idx="1082">
                  <c:v>322</c:v>
                </c:pt>
                <c:pt idx="1083">
                  <c:v>322</c:v>
                </c:pt>
                <c:pt idx="1084">
                  <c:v>323</c:v>
                </c:pt>
                <c:pt idx="1085">
                  <c:v>323</c:v>
                </c:pt>
                <c:pt idx="1086">
                  <c:v>324</c:v>
                </c:pt>
                <c:pt idx="1087">
                  <c:v>325</c:v>
                </c:pt>
                <c:pt idx="1088">
                  <c:v>325</c:v>
                </c:pt>
                <c:pt idx="1089">
                  <c:v>325</c:v>
                </c:pt>
                <c:pt idx="1090">
                  <c:v>325</c:v>
                </c:pt>
                <c:pt idx="1091">
                  <c:v>326</c:v>
                </c:pt>
                <c:pt idx="1092">
                  <c:v>326</c:v>
                </c:pt>
                <c:pt idx="1093">
                  <c:v>326</c:v>
                </c:pt>
                <c:pt idx="1094">
                  <c:v>326</c:v>
                </c:pt>
                <c:pt idx="1095">
                  <c:v>326</c:v>
                </c:pt>
                <c:pt idx="1096">
                  <c:v>326</c:v>
                </c:pt>
                <c:pt idx="1097">
                  <c:v>327</c:v>
                </c:pt>
                <c:pt idx="1098">
                  <c:v>327</c:v>
                </c:pt>
                <c:pt idx="1099">
                  <c:v>327</c:v>
                </c:pt>
                <c:pt idx="1100">
                  <c:v>328</c:v>
                </c:pt>
                <c:pt idx="1101">
                  <c:v>329</c:v>
                </c:pt>
                <c:pt idx="1102">
                  <c:v>329</c:v>
                </c:pt>
                <c:pt idx="1103">
                  <c:v>329</c:v>
                </c:pt>
                <c:pt idx="1104">
                  <c:v>329</c:v>
                </c:pt>
                <c:pt idx="1105">
                  <c:v>330</c:v>
                </c:pt>
                <c:pt idx="1106">
                  <c:v>330</c:v>
                </c:pt>
                <c:pt idx="1107">
                  <c:v>330</c:v>
                </c:pt>
                <c:pt idx="1108">
                  <c:v>331</c:v>
                </c:pt>
                <c:pt idx="1109">
                  <c:v>332</c:v>
                </c:pt>
                <c:pt idx="1110">
                  <c:v>332</c:v>
                </c:pt>
                <c:pt idx="1111">
                  <c:v>332</c:v>
                </c:pt>
                <c:pt idx="1112">
                  <c:v>332</c:v>
                </c:pt>
                <c:pt idx="1113">
                  <c:v>332</c:v>
                </c:pt>
                <c:pt idx="1114">
                  <c:v>332</c:v>
                </c:pt>
                <c:pt idx="1115">
                  <c:v>332</c:v>
                </c:pt>
                <c:pt idx="1116">
                  <c:v>332</c:v>
                </c:pt>
                <c:pt idx="1117">
                  <c:v>332</c:v>
                </c:pt>
                <c:pt idx="1118">
                  <c:v>332</c:v>
                </c:pt>
                <c:pt idx="1119">
                  <c:v>332</c:v>
                </c:pt>
                <c:pt idx="1120">
                  <c:v>332</c:v>
                </c:pt>
                <c:pt idx="1121">
                  <c:v>332</c:v>
                </c:pt>
                <c:pt idx="1122">
                  <c:v>332</c:v>
                </c:pt>
                <c:pt idx="1123">
                  <c:v>332</c:v>
                </c:pt>
                <c:pt idx="1124">
                  <c:v>332</c:v>
                </c:pt>
                <c:pt idx="1125">
                  <c:v>332</c:v>
                </c:pt>
                <c:pt idx="1126">
                  <c:v>333</c:v>
                </c:pt>
                <c:pt idx="1127">
                  <c:v>333</c:v>
                </c:pt>
                <c:pt idx="1128">
                  <c:v>334</c:v>
                </c:pt>
                <c:pt idx="1129">
                  <c:v>334</c:v>
                </c:pt>
                <c:pt idx="1130">
                  <c:v>334</c:v>
                </c:pt>
                <c:pt idx="1131">
                  <c:v>334</c:v>
                </c:pt>
                <c:pt idx="1132">
                  <c:v>334</c:v>
                </c:pt>
                <c:pt idx="1133">
                  <c:v>334</c:v>
                </c:pt>
                <c:pt idx="1134">
                  <c:v>334</c:v>
                </c:pt>
                <c:pt idx="1135">
                  <c:v>334</c:v>
                </c:pt>
                <c:pt idx="1136">
                  <c:v>334</c:v>
                </c:pt>
                <c:pt idx="1137">
                  <c:v>334</c:v>
                </c:pt>
                <c:pt idx="1138">
                  <c:v>334</c:v>
                </c:pt>
                <c:pt idx="1139">
                  <c:v>334</c:v>
                </c:pt>
                <c:pt idx="1140">
                  <c:v>334</c:v>
                </c:pt>
                <c:pt idx="1141">
                  <c:v>334</c:v>
                </c:pt>
                <c:pt idx="1142">
                  <c:v>334</c:v>
                </c:pt>
                <c:pt idx="1143">
                  <c:v>334</c:v>
                </c:pt>
                <c:pt idx="1144">
                  <c:v>334</c:v>
                </c:pt>
                <c:pt idx="1145">
                  <c:v>334</c:v>
                </c:pt>
                <c:pt idx="1146">
                  <c:v>334</c:v>
                </c:pt>
                <c:pt idx="1147">
                  <c:v>334</c:v>
                </c:pt>
                <c:pt idx="1148">
                  <c:v>334</c:v>
                </c:pt>
                <c:pt idx="1149">
                  <c:v>335</c:v>
                </c:pt>
                <c:pt idx="1150">
                  <c:v>335</c:v>
                </c:pt>
                <c:pt idx="1151">
                  <c:v>335</c:v>
                </c:pt>
                <c:pt idx="1152">
                  <c:v>336</c:v>
                </c:pt>
                <c:pt idx="1153">
                  <c:v>336</c:v>
                </c:pt>
                <c:pt idx="1154">
                  <c:v>336</c:v>
                </c:pt>
                <c:pt idx="1155">
                  <c:v>336</c:v>
                </c:pt>
                <c:pt idx="1156">
                  <c:v>336</c:v>
                </c:pt>
                <c:pt idx="1157">
                  <c:v>336</c:v>
                </c:pt>
                <c:pt idx="1158">
                  <c:v>336</c:v>
                </c:pt>
                <c:pt idx="1159">
                  <c:v>336</c:v>
                </c:pt>
                <c:pt idx="1160">
                  <c:v>336</c:v>
                </c:pt>
                <c:pt idx="1161">
                  <c:v>336</c:v>
                </c:pt>
                <c:pt idx="1162">
                  <c:v>336</c:v>
                </c:pt>
                <c:pt idx="1163">
                  <c:v>336</c:v>
                </c:pt>
                <c:pt idx="1164">
                  <c:v>336</c:v>
                </c:pt>
                <c:pt idx="1165">
                  <c:v>336</c:v>
                </c:pt>
                <c:pt idx="1166">
                  <c:v>336</c:v>
                </c:pt>
                <c:pt idx="1167">
                  <c:v>337</c:v>
                </c:pt>
                <c:pt idx="1168">
                  <c:v>338</c:v>
                </c:pt>
                <c:pt idx="1169">
                  <c:v>339</c:v>
                </c:pt>
                <c:pt idx="1170">
                  <c:v>339</c:v>
                </c:pt>
                <c:pt idx="1171">
                  <c:v>339</c:v>
                </c:pt>
                <c:pt idx="1172">
                  <c:v>339</c:v>
                </c:pt>
                <c:pt idx="1173">
                  <c:v>339</c:v>
                </c:pt>
                <c:pt idx="1174">
                  <c:v>339</c:v>
                </c:pt>
                <c:pt idx="1175">
                  <c:v>339</c:v>
                </c:pt>
                <c:pt idx="1176">
                  <c:v>339</c:v>
                </c:pt>
                <c:pt idx="1177">
                  <c:v>339</c:v>
                </c:pt>
                <c:pt idx="1178">
                  <c:v>339</c:v>
                </c:pt>
                <c:pt idx="1179">
                  <c:v>339</c:v>
                </c:pt>
                <c:pt idx="1180">
                  <c:v>339</c:v>
                </c:pt>
                <c:pt idx="1181">
                  <c:v>340</c:v>
                </c:pt>
                <c:pt idx="1182">
                  <c:v>340</c:v>
                </c:pt>
                <c:pt idx="1183">
                  <c:v>340</c:v>
                </c:pt>
                <c:pt idx="1184">
                  <c:v>341</c:v>
                </c:pt>
                <c:pt idx="1185">
                  <c:v>342</c:v>
                </c:pt>
                <c:pt idx="1186">
                  <c:v>343</c:v>
                </c:pt>
                <c:pt idx="1187">
                  <c:v>343</c:v>
                </c:pt>
                <c:pt idx="1188">
                  <c:v>343</c:v>
                </c:pt>
                <c:pt idx="1189">
                  <c:v>343</c:v>
                </c:pt>
                <c:pt idx="1190">
                  <c:v>344</c:v>
                </c:pt>
                <c:pt idx="1191">
                  <c:v>344</c:v>
                </c:pt>
                <c:pt idx="1192">
                  <c:v>345</c:v>
                </c:pt>
                <c:pt idx="1193">
                  <c:v>345</c:v>
                </c:pt>
                <c:pt idx="1194">
                  <c:v>345</c:v>
                </c:pt>
                <c:pt idx="1195">
                  <c:v>345</c:v>
                </c:pt>
                <c:pt idx="1196">
                  <c:v>345</c:v>
                </c:pt>
                <c:pt idx="1197">
                  <c:v>345</c:v>
                </c:pt>
                <c:pt idx="1198">
                  <c:v>345</c:v>
                </c:pt>
                <c:pt idx="1199">
                  <c:v>345</c:v>
                </c:pt>
                <c:pt idx="1200">
                  <c:v>345</c:v>
                </c:pt>
                <c:pt idx="1201">
                  <c:v>345</c:v>
                </c:pt>
                <c:pt idx="1202">
                  <c:v>345</c:v>
                </c:pt>
                <c:pt idx="1203">
                  <c:v>346</c:v>
                </c:pt>
                <c:pt idx="1204">
                  <c:v>346</c:v>
                </c:pt>
                <c:pt idx="1205">
                  <c:v>346</c:v>
                </c:pt>
                <c:pt idx="1206">
                  <c:v>347</c:v>
                </c:pt>
                <c:pt idx="1207">
                  <c:v>348</c:v>
                </c:pt>
                <c:pt idx="1208">
                  <c:v>348</c:v>
                </c:pt>
                <c:pt idx="1209">
                  <c:v>348</c:v>
                </c:pt>
                <c:pt idx="1210">
                  <c:v>348</c:v>
                </c:pt>
                <c:pt idx="1211">
                  <c:v>348</c:v>
                </c:pt>
                <c:pt idx="1212">
                  <c:v>348</c:v>
                </c:pt>
                <c:pt idx="1213">
                  <c:v>348</c:v>
                </c:pt>
                <c:pt idx="1214">
                  <c:v>349</c:v>
                </c:pt>
                <c:pt idx="1215">
                  <c:v>349</c:v>
                </c:pt>
                <c:pt idx="1216">
                  <c:v>349</c:v>
                </c:pt>
                <c:pt idx="1217">
                  <c:v>349</c:v>
                </c:pt>
                <c:pt idx="1218">
                  <c:v>349</c:v>
                </c:pt>
                <c:pt idx="1219">
                  <c:v>349</c:v>
                </c:pt>
                <c:pt idx="1220">
                  <c:v>349</c:v>
                </c:pt>
                <c:pt idx="1221">
                  <c:v>349</c:v>
                </c:pt>
                <c:pt idx="1222">
                  <c:v>349</c:v>
                </c:pt>
                <c:pt idx="1223">
                  <c:v>350</c:v>
                </c:pt>
                <c:pt idx="1224">
                  <c:v>350</c:v>
                </c:pt>
                <c:pt idx="1225">
                  <c:v>351</c:v>
                </c:pt>
                <c:pt idx="1226">
                  <c:v>352</c:v>
                </c:pt>
                <c:pt idx="1227">
                  <c:v>352</c:v>
                </c:pt>
                <c:pt idx="1228">
                  <c:v>352</c:v>
                </c:pt>
                <c:pt idx="1229">
                  <c:v>352</c:v>
                </c:pt>
                <c:pt idx="1230">
                  <c:v>352</c:v>
                </c:pt>
                <c:pt idx="1231">
                  <c:v>352</c:v>
                </c:pt>
                <c:pt idx="1232">
                  <c:v>353</c:v>
                </c:pt>
                <c:pt idx="1233">
                  <c:v>353</c:v>
                </c:pt>
                <c:pt idx="1234">
                  <c:v>353</c:v>
                </c:pt>
                <c:pt idx="1235">
                  <c:v>354</c:v>
                </c:pt>
                <c:pt idx="1236">
                  <c:v>354</c:v>
                </c:pt>
                <c:pt idx="1237">
                  <c:v>354</c:v>
                </c:pt>
                <c:pt idx="1238">
                  <c:v>354</c:v>
                </c:pt>
                <c:pt idx="1239">
                  <c:v>354</c:v>
                </c:pt>
                <c:pt idx="1240">
                  <c:v>354</c:v>
                </c:pt>
                <c:pt idx="1241">
                  <c:v>354</c:v>
                </c:pt>
                <c:pt idx="1242">
                  <c:v>354</c:v>
                </c:pt>
                <c:pt idx="1243">
                  <c:v>354</c:v>
                </c:pt>
                <c:pt idx="1244">
                  <c:v>354</c:v>
                </c:pt>
                <c:pt idx="1245">
                  <c:v>354</c:v>
                </c:pt>
                <c:pt idx="1246">
                  <c:v>354</c:v>
                </c:pt>
                <c:pt idx="1247">
                  <c:v>355</c:v>
                </c:pt>
                <c:pt idx="1248">
                  <c:v>356</c:v>
                </c:pt>
                <c:pt idx="1249">
                  <c:v>357</c:v>
                </c:pt>
                <c:pt idx="1250">
                  <c:v>357</c:v>
                </c:pt>
                <c:pt idx="1251">
                  <c:v>358</c:v>
                </c:pt>
                <c:pt idx="1252">
                  <c:v>358</c:v>
                </c:pt>
                <c:pt idx="1253">
                  <c:v>358</c:v>
                </c:pt>
                <c:pt idx="1254">
                  <c:v>358</c:v>
                </c:pt>
                <c:pt idx="1255">
                  <c:v>359</c:v>
                </c:pt>
                <c:pt idx="1256">
                  <c:v>360</c:v>
                </c:pt>
                <c:pt idx="1257">
                  <c:v>360</c:v>
                </c:pt>
                <c:pt idx="1258">
                  <c:v>361</c:v>
                </c:pt>
                <c:pt idx="1259">
                  <c:v>361</c:v>
                </c:pt>
                <c:pt idx="1260">
                  <c:v>361</c:v>
                </c:pt>
                <c:pt idx="1261">
                  <c:v>361</c:v>
                </c:pt>
                <c:pt idx="1262">
                  <c:v>361</c:v>
                </c:pt>
                <c:pt idx="1263">
                  <c:v>362</c:v>
                </c:pt>
                <c:pt idx="1264">
                  <c:v>362</c:v>
                </c:pt>
                <c:pt idx="1265">
                  <c:v>362</c:v>
                </c:pt>
                <c:pt idx="1266">
                  <c:v>363</c:v>
                </c:pt>
                <c:pt idx="1267">
                  <c:v>363</c:v>
                </c:pt>
                <c:pt idx="1268">
                  <c:v>364</c:v>
                </c:pt>
                <c:pt idx="1269">
                  <c:v>364</c:v>
                </c:pt>
                <c:pt idx="1270">
                  <c:v>364</c:v>
                </c:pt>
                <c:pt idx="1271">
                  <c:v>365</c:v>
                </c:pt>
                <c:pt idx="1272">
                  <c:v>365</c:v>
                </c:pt>
                <c:pt idx="1273">
                  <c:v>366</c:v>
                </c:pt>
                <c:pt idx="1274">
                  <c:v>367</c:v>
                </c:pt>
                <c:pt idx="1275">
                  <c:v>367</c:v>
                </c:pt>
                <c:pt idx="1276">
                  <c:v>367</c:v>
                </c:pt>
                <c:pt idx="1277">
                  <c:v>367</c:v>
                </c:pt>
                <c:pt idx="1278">
                  <c:v>367</c:v>
                </c:pt>
                <c:pt idx="1279">
                  <c:v>367</c:v>
                </c:pt>
                <c:pt idx="1280">
                  <c:v>368</c:v>
                </c:pt>
                <c:pt idx="1281">
                  <c:v>368</c:v>
                </c:pt>
                <c:pt idx="1282">
                  <c:v>368</c:v>
                </c:pt>
                <c:pt idx="1283">
                  <c:v>368</c:v>
                </c:pt>
                <c:pt idx="1284">
                  <c:v>368</c:v>
                </c:pt>
                <c:pt idx="1285">
                  <c:v>368</c:v>
                </c:pt>
                <c:pt idx="1286">
                  <c:v>368</c:v>
                </c:pt>
                <c:pt idx="1287">
                  <c:v>368</c:v>
                </c:pt>
                <c:pt idx="1288">
                  <c:v>368</c:v>
                </c:pt>
                <c:pt idx="1289">
                  <c:v>368</c:v>
                </c:pt>
                <c:pt idx="1290">
                  <c:v>368</c:v>
                </c:pt>
                <c:pt idx="1291">
                  <c:v>368</c:v>
                </c:pt>
                <c:pt idx="1292">
                  <c:v>368</c:v>
                </c:pt>
                <c:pt idx="1293">
                  <c:v>368</c:v>
                </c:pt>
                <c:pt idx="1294">
                  <c:v>368</c:v>
                </c:pt>
                <c:pt idx="1295">
                  <c:v>369</c:v>
                </c:pt>
                <c:pt idx="1296">
                  <c:v>370</c:v>
                </c:pt>
                <c:pt idx="1297">
                  <c:v>371</c:v>
                </c:pt>
                <c:pt idx="1298">
                  <c:v>372</c:v>
                </c:pt>
                <c:pt idx="1299">
                  <c:v>373</c:v>
                </c:pt>
                <c:pt idx="1300">
                  <c:v>373</c:v>
                </c:pt>
                <c:pt idx="1301">
                  <c:v>374</c:v>
                </c:pt>
                <c:pt idx="1302">
                  <c:v>375</c:v>
                </c:pt>
                <c:pt idx="1303">
                  <c:v>375</c:v>
                </c:pt>
                <c:pt idx="1304">
                  <c:v>376</c:v>
                </c:pt>
                <c:pt idx="1305">
                  <c:v>377</c:v>
                </c:pt>
                <c:pt idx="1306">
                  <c:v>378</c:v>
                </c:pt>
                <c:pt idx="1307">
                  <c:v>378</c:v>
                </c:pt>
                <c:pt idx="1308">
                  <c:v>378</c:v>
                </c:pt>
                <c:pt idx="1309">
                  <c:v>378</c:v>
                </c:pt>
                <c:pt idx="1310">
                  <c:v>378</c:v>
                </c:pt>
                <c:pt idx="1311">
                  <c:v>378</c:v>
                </c:pt>
                <c:pt idx="1312">
                  <c:v>378</c:v>
                </c:pt>
                <c:pt idx="1313">
                  <c:v>378</c:v>
                </c:pt>
                <c:pt idx="1314">
                  <c:v>378</c:v>
                </c:pt>
                <c:pt idx="1315">
                  <c:v>378</c:v>
                </c:pt>
                <c:pt idx="1316">
                  <c:v>379</c:v>
                </c:pt>
                <c:pt idx="1317">
                  <c:v>379</c:v>
                </c:pt>
                <c:pt idx="1318">
                  <c:v>380</c:v>
                </c:pt>
                <c:pt idx="1319">
                  <c:v>381</c:v>
                </c:pt>
                <c:pt idx="1320">
                  <c:v>381</c:v>
                </c:pt>
                <c:pt idx="1321">
                  <c:v>382</c:v>
                </c:pt>
                <c:pt idx="1322">
                  <c:v>383</c:v>
                </c:pt>
                <c:pt idx="1323">
                  <c:v>384</c:v>
                </c:pt>
                <c:pt idx="1324">
                  <c:v>385</c:v>
                </c:pt>
                <c:pt idx="1325">
                  <c:v>386</c:v>
                </c:pt>
                <c:pt idx="1326">
                  <c:v>387</c:v>
                </c:pt>
                <c:pt idx="1327">
                  <c:v>388</c:v>
                </c:pt>
                <c:pt idx="1328">
                  <c:v>389</c:v>
                </c:pt>
                <c:pt idx="1329">
                  <c:v>390</c:v>
                </c:pt>
                <c:pt idx="1330">
                  <c:v>391</c:v>
                </c:pt>
                <c:pt idx="1331">
                  <c:v>391</c:v>
                </c:pt>
                <c:pt idx="1332">
                  <c:v>392</c:v>
                </c:pt>
                <c:pt idx="1333">
                  <c:v>392</c:v>
                </c:pt>
                <c:pt idx="1334">
                  <c:v>392</c:v>
                </c:pt>
                <c:pt idx="1335">
                  <c:v>392</c:v>
                </c:pt>
                <c:pt idx="1336">
                  <c:v>392</c:v>
                </c:pt>
                <c:pt idx="1337">
                  <c:v>393</c:v>
                </c:pt>
                <c:pt idx="1338">
                  <c:v>393</c:v>
                </c:pt>
                <c:pt idx="1339">
                  <c:v>393</c:v>
                </c:pt>
                <c:pt idx="1340">
                  <c:v>393</c:v>
                </c:pt>
                <c:pt idx="1341">
                  <c:v>394</c:v>
                </c:pt>
                <c:pt idx="1342">
                  <c:v>395</c:v>
                </c:pt>
                <c:pt idx="1343">
                  <c:v>396</c:v>
                </c:pt>
                <c:pt idx="1344">
                  <c:v>396</c:v>
                </c:pt>
                <c:pt idx="1345">
                  <c:v>396</c:v>
                </c:pt>
                <c:pt idx="1346">
                  <c:v>396</c:v>
                </c:pt>
                <c:pt idx="1347">
                  <c:v>397</c:v>
                </c:pt>
                <c:pt idx="1348">
                  <c:v>398</c:v>
                </c:pt>
                <c:pt idx="1349">
                  <c:v>398</c:v>
                </c:pt>
                <c:pt idx="1350">
                  <c:v>398</c:v>
                </c:pt>
                <c:pt idx="1351">
                  <c:v>399</c:v>
                </c:pt>
                <c:pt idx="1352">
                  <c:v>400</c:v>
                </c:pt>
                <c:pt idx="1353">
                  <c:v>401</c:v>
                </c:pt>
                <c:pt idx="1354">
                  <c:v>401</c:v>
                </c:pt>
                <c:pt idx="1355">
                  <c:v>401</c:v>
                </c:pt>
                <c:pt idx="1356">
                  <c:v>401</c:v>
                </c:pt>
                <c:pt idx="1357">
                  <c:v>401</c:v>
                </c:pt>
                <c:pt idx="1358">
                  <c:v>401</c:v>
                </c:pt>
                <c:pt idx="1359">
                  <c:v>401</c:v>
                </c:pt>
                <c:pt idx="1360">
                  <c:v>401</c:v>
                </c:pt>
                <c:pt idx="1361">
                  <c:v>401</c:v>
                </c:pt>
                <c:pt idx="1362">
                  <c:v>401</c:v>
                </c:pt>
                <c:pt idx="1363">
                  <c:v>401</c:v>
                </c:pt>
                <c:pt idx="1364">
                  <c:v>401</c:v>
                </c:pt>
                <c:pt idx="1365">
                  <c:v>401</c:v>
                </c:pt>
                <c:pt idx="1366">
                  <c:v>401</c:v>
                </c:pt>
                <c:pt idx="1367">
                  <c:v>402</c:v>
                </c:pt>
                <c:pt idx="1368">
                  <c:v>403</c:v>
                </c:pt>
                <c:pt idx="1369">
                  <c:v>403</c:v>
                </c:pt>
                <c:pt idx="1370">
                  <c:v>403</c:v>
                </c:pt>
                <c:pt idx="1371">
                  <c:v>404</c:v>
                </c:pt>
                <c:pt idx="1372">
                  <c:v>404</c:v>
                </c:pt>
                <c:pt idx="1373">
                  <c:v>404</c:v>
                </c:pt>
                <c:pt idx="1374">
                  <c:v>404</c:v>
                </c:pt>
                <c:pt idx="1375">
                  <c:v>404</c:v>
                </c:pt>
                <c:pt idx="1376">
                  <c:v>404</c:v>
                </c:pt>
                <c:pt idx="1377">
                  <c:v>405</c:v>
                </c:pt>
                <c:pt idx="1378">
                  <c:v>405</c:v>
                </c:pt>
                <c:pt idx="1379">
                  <c:v>405</c:v>
                </c:pt>
                <c:pt idx="1380">
                  <c:v>405</c:v>
                </c:pt>
                <c:pt idx="1381">
                  <c:v>405</c:v>
                </c:pt>
                <c:pt idx="1382">
                  <c:v>405</c:v>
                </c:pt>
                <c:pt idx="1383">
                  <c:v>405</c:v>
                </c:pt>
                <c:pt idx="1384">
                  <c:v>405</c:v>
                </c:pt>
                <c:pt idx="1385">
                  <c:v>406</c:v>
                </c:pt>
                <c:pt idx="1386">
                  <c:v>406</c:v>
                </c:pt>
                <c:pt idx="1387">
                  <c:v>406</c:v>
                </c:pt>
                <c:pt idx="1388">
                  <c:v>406</c:v>
                </c:pt>
                <c:pt idx="1389">
                  <c:v>406</c:v>
                </c:pt>
                <c:pt idx="1390">
                  <c:v>406</c:v>
                </c:pt>
                <c:pt idx="1391">
                  <c:v>406</c:v>
                </c:pt>
                <c:pt idx="1392">
                  <c:v>407</c:v>
                </c:pt>
                <c:pt idx="1393">
                  <c:v>407</c:v>
                </c:pt>
                <c:pt idx="1394">
                  <c:v>407</c:v>
                </c:pt>
                <c:pt idx="1395">
                  <c:v>407</c:v>
                </c:pt>
                <c:pt idx="1396">
                  <c:v>408</c:v>
                </c:pt>
                <c:pt idx="1397">
                  <c:v>408</c:v>
                </c:pt>
                <c:pt idx="1398">
                  <c:v>408</c:v>
                </c:pt>
                <c:pt idx="1399">
                  <c:v>408</c:v>
                </c:pt>
                <c:pt idx="1400">
                  <c:v>408</c:v>
                </c:pt>
                <c:pt idx="1401">
                  <c:v>409</c:v>
                </c:pt>
                <c:pt idx="1402">
                  <c:v>409</c:v>
                </c:pt>
                <c:pt idx="1403">
                  <c:v>410</c:v>
                </c:pt>
                <c:pt idx="1404">
                  <c:v>410</c:v>
                </c:pt>
                <c:pt idx="1405">
                  <c:v>411</c:v>
                </c:pt>
                <c:pt idx="1406">
                  <c:v>412</c:v>
                </c:pt>
                <c:pt idx="1407">
                  <c:v>412</c:v>
                </c:pt>
                <c:pt idx="1408">
                  <c:v>413</c:v>
                </c:pt>
                <c:pt idx="1409">
                  <c:v>413</c:v>
                </c:pt>
                <c:pt idx="1410">
                  <c:v>414</c:v>
                </c:pt>
                <c:pt idx="1411">
                  <c:v>414</c:v>
                </c:pt>
                <c:pt idx="1412">
                  <c:v>415</c:v>
                </c:pt>
                <c:pt idx="1413">
                  <c:v>415</c:v>
                </c:pt>
                <c:pt idx="1414">
                  <c:v>415</c:v>
                </c:pt>
                <c:pt idx="1415">
                  <c:v>415</c:v>
                </c:pt>
                <c:pt idx="1416">
                  <c:v>416</c:v>
                </c:pt>
                <c:pt idx="1417">
                  <c:v>416</c:v>
                </c:pt>
                <c:pt idx="1418">
                  <c:v>417</c:v>
                </c:pt>
                <c:pt idx="1419">
                  <c:v>418</c:v>
                </c:pt>
                <c:pt idx="1420">
                  <c:v>418</c:v>
                </c:pt>
                <c:pt idx="1421">
                  <c:v>419</c:v>
                </c:pt>
                <c:pt idx="1422">
                  <c:v>419</c:v>
                </c:pt>
                <c:pt idx="1423">
                  <c:v>419</c:v>
                </c:pt>
                <c:pt idx="1424">
                  <c:v>420</c:v>
                </c:pt>
                <c:pt idx="1425">
                  <c:v>420</c:v>
                </c:pt>
                <c:pt idx="1426">
                  <c:v>420</c:v>
                </c:pt>
                <c:pt idx="1427">
                  <c:v>421</c:v>
                </c:pt>
                <c:pt idx="1428">
                  <c:v>422</c:v>
                </c:pt>
                <c:pt idx="1429">
                  <c:v>422</c:v>
                </c:pt>
                <c:pt idx="1430">
                  <c:v>422</c:v>
                </c:pt>
                <c:pt idx="1431">
                  <c:v>422</c:v>
                </c:pt>
                <c:pt idx="1432">
                  <c:v>422</c:v>
                </c:pt>
                <c:pt idx="1433">
                  <c:v>422</c:v>
                </c:pt>
                <c:pt idx="1434">
                  <c:v>422</c:v>
                </c:pt>
                <c:pt idx="1435">
                  <c:v>422</c:v>
                </c:pt>
                <c:pt idx="1436">
                  <c:v>422</c:v>
                </c:pt>
                <c:pt idx="1437">
                  <c:v>422</c:v>
                </c:pt>
                <c:pt idx="1438">
                  <c:v>422</c:v>
                </c:pt>
                <c:pt idx="1439">
                  <c:v>423</c:v>
                </c:pt>
                <c:pt idx="1440">
                  <c:v>424</c:v>
                </c:pt>
                <c:pt idx="1441">
                  <c:v>425</c:v>
                </c:pt>
                <c:pt idx="1442">
                  <c:v>425</c:v>
                </c:pt>
                <c:pt idx="1443">
                  <c:v>426</c:v>
                </c:pt>
                <c:pt idx="1444">
                  <c:v>426</c:v>
                </c:pt>
                <c:pt idx="1445">
                  <c:v>426</c:v>
                </c:pt>
                <c:pt idx="1446">
                  <c:v>426</c:v>
                </c:pt>
                <c:pt idx="1447">
                  <c:v>427</c:v>
                </c:pt>
                <c:pt idx="1448">
                  <c:v>428</c:v>
                </c:pt>
                <c:pt idx="1449">
                  <c:v>428</c:v>
                </c:pt>
                <c:pt idx="1450">
                  <c:v>428</c:v>
                </c:pt>
                <c:pt idx="1451">
                  <c:v>428</c:v>
                </c:pt>
                <c:pt idx="1452">
                  <c:v>429</c:v>
                </c:pt>
                <c:pt idx="1453">
                  <c:v>429</c:v>
                </c:pt>
                <c:pt idx="1454">
                  <c:v>429</c:v>
                </c:pt>
                <c:pt idx="1455">
                  <c:v>429</c:v>
                </c:pt>
                <c:pt idx="1456">
                  <c:v>430</c:v>
                </c:pt>
                <c:pt idx="1457">
                  <c:v>430</c:v>
                </c:pt>
                <c:pt idx="1458">
                  <c:v>430</c:v>
                </c:pt>
                <c:pt idx="1459">
                  <c:v>430</c:v>
                </c:pt>
                <c:pt idx="1460">
                  <c:v>430</c:v>
                </c:pt>
                <c:pt idx="1461">
                  <c:v>430</c:v>
                </c:pt>
                <c:pt idx="1462">
                  <c:v>430</c:v>
                </c:pt>
                <c:pt idx="1463">
                  <c:v>431</c:v>
                </c:pt>
                <c:pt idx="1464">
                  <c:v>431</c:v>
                </c:pt>
                <c:pt idx="1465">
                  <c:v>432</c:v>
                </c:pt>
                <c:pt idx="1466">
                  <c:v>432</c:v>
                </c:pt>
                <c:pt idx="1467">
                  <c:v>433</c:v>
                </c:pt>
                <c:pt idx="1468">
                  <c:v>433</c:v>
                </c:pt>
                <c:pt idx="1469">
                  <c:v>433</c:v>
                </c:pt>
                <c:pt idx="1470">
                  <c:v>434</c:v>
                </c:pt>
                <c:pt idx="1471">
                  <c:v>434</c:v>
                </c:pt>
                <c:pt idx="1472">
                  <c:v>434</c:v>
                </c:pt>
                <c:pt idx="1473">
                  <c:v>434</c:v>
                </c:pt>
                <c:pt idx="1474">
                  <c:v>434</c:v>
                </c:pt>
                <c:pt idx="1475">
                  <c:v>434</c:v>
                </c:pt>
                <c:pt idx="1476">
                  <c:v>435</c:v>
                </c:pt>
                <c:pt idx="1477">
                  <c:v>436</c:v>
                </c:pt>
                <c:pt idx="1478">
                  <c:v>437</c:v>
                </c:pt>
                <c:pt idx="1479">
                  <c:v>438</c:v>
                </c:pt>
                <c:pt idx="1480">
                  <c:v>439</c:v>
                </c:pt>
                <c:pt idx="1481">
                  <c:v>440</c:v>
                </c:pt>
                <c:pt idx="1482">
                  <c:v>440</c:v>
                </c:pt>
                <c:pt idx="1483">
                  <c:v>440</c:v>
                </c:pt>
                <c:pt idx="1484">
                  <c:v>440</c:v>
                </c:pt>
                <c:pt idx="1485">
                  <c:v>440</c:v>
                </c:pt>
                <c:pt idx="1486">
                  <c:v>441</c:v>
                </c:pt>
                <c:pt idx="1487">
                  <c:v>442</c:v>
                </c:pt>
                <c:pt idx="1488">
                  <c:v>443</c:v>
                </c:pt>
                <c:pt idx="1489">
                  <c:v>444</c:v>
                </c:pt>
                <c:pt idx="1490">
                  <c:v>445</c:v>
                </c:pt>
                <c:pt idx="1491">
                  <c:v>446</c:v>
                </c:pt>
                <c:pt idx="1492">
                  <c:v>446</c:v>
                </c:pt>
                <c:pt idx="1493">
                  <c:v>446</c:v>
                </c:pt>
                <c:pt idx="1494">
                  <c:v>446</c:v>
                </c:pt>
                <c:pt idx="1495">
                  <c:v>447</c:v>
                </c:pt>
                <c:pt idx="1496">
                  <c:v>447</c:v>
                </c:pt>
                <c:pt idx="1497">
                  <c:v>448</c:v>
                </c:pt>
                <c:pt idx="1498">
                  <c:v>449</c:v>
                </c:pt>
                <c:pt idx="1499">
                  <c:v>449</c:v>
                </c:pt>
                <c:pt idx="1500">
                  <c:v>449</c:v>
                </c:pt>
                <c:pt idx="1501">
                  <c:v>449</c:v>
                </c:pt>
                <c:pt idx="1502">
                  <c:v>449</c:v>
                </c:pt>
                <c:pt idx="1503">
                  <c:v>450</c:v>
                </c:pt>
                <c:pt idx="1504">
                  <c:v>451</c:v>
                </c:pt>
                <c:pt idx="1505">
                  <c:v>451</c:v>
                </c:pt>
                <c:pt idx="1506">
                  <c:v>451</c:v>
                </c:pt>
                <c:pt idx="1507">
                  <c:v>451</c:v>
                </c:pt>
                <c:pt idx="1508">
                  <c:v>451</c:v>
                </c:pt>
                <c:pt idx="1509">
                  <c:v>451</c:v>
                </c:pt>
                <c:pt idx="1510">
                  <c:v>451</c:v>
                </c:pt>
                <c:pt idx="1511">
                  <c:v>452</c:v>
                </c:pt>
                <c:pt idx="1512">
                  <c:v>452</c:v>
                </c:pt>
                <c:pt idx="1513">
                  <c:v>452</c:v>
                </c:pt>
                <c:pt idx="1514">
                  <c:v>452</c:v>
                </c:pt>
                <c:pt idx="1515">
                  <c:v>452</c:v>
                </c:pt>
                <c:pt idx="1516">
                  <c:v>453</c:v>
                </c:pt>
                <c:pt idx="1517">
                  <c:v>453</c:v>
                </c:pt>
                <c:pt idx="1518">
                  <c:v>453</c:v>
                </c:pt>
                <c:pt idx="1519">
                  <c:v>453</c:v>
                </c:pt>
                <c:pt idx="1520">
                  <c:v>453</c:v>
                </c:pt>
                <c:pt idx="1521">
                  <c:v>453</c:v>
                </c:pt>
                <c:pt idx="1522">
                  <c:v>453</c:v>
                </c:pt>
                <c:pt idx="1523">
                  <c:v>453</c:v>
                </c:pt>
                <c:pt idx="1524">
                  <c:v>453</c:v>
                </c:pt>
                <c:pt idx="1525">
                  <c:v>454</c:v>
                </c:pt>
                <c:pt idx="1526">
                  <c:v>454</c:v>
                </c:pt>
                <c:pt idx="1527">
                  <c:v>454</c:v>
                </c:pt>
                <c:pt idx="1528">
                  <c:v>454</c:v>
                </c:pt>
                <c:pt idx="1529">
                  <c:v>454</c:v>
                </c:pt>
                <c:pt idx="1530">
                  <c:v>454</c:v>
                </c:pt>
                <c:pt idx="1531">
                  <c:v>454</c:v>
                </c:pt>
                <c:pt idx="1532">
                  <c:v>454</c:v>
                </c:pt>
                <c:pt idx="1533">
                  <c:v>454</c:v>
                </c:pt>
                <c:pt idx="1534">
                  <c:v>454</c:v>
                </c:pt>
                <c:pt idx="1535">
                  <c:v>454</c:v>
                </c:pt>
                <c:pt idx="1536">
                  <c:v>454</c:v>
                </c:pt>
                <c:pt idx="1537">
                  <c:v>454</c:v>
                </c:pt>
                <c:pt idx="1538">
                  <c:v>454</c:v>
                </c:pt>
                <c:pt idx="1539">
                  <c:v>454</c:v>
                </c:pt>
                <c:pt idx="1540">
                  <c:v>455</c:v>
                </c:pt>
                <c:pt idx="1541">
                  <c:v>456</c:v>
                </c:pt>
                <c:pt idx="1542">
                  <c:v>457</c:v>
                </c:pt>
                <c:pt idx="1543">
                  <c:v>457</c:v>
                </c:pt>
                <c:pt idx="1544">
                  <c:v>457</c:v>
                </c:pt>
                <c:pt idx="1545">
                  <c:v>458</c:v>
                </c:pt>
                <c:pt idx="1546">
                  <c:v>458</c:v>
                </c:pt>
                <c:pt idx="1547">
                  <c:v>458</c:v>
                </c:pt>
                <c:pt idx="1548">
                  <c:v>458</c:v>
                </c:pt>
                <c:pt idx="1549">
                  <c:v>458</c:v>
                </c:pt>
                <c:pt idx="1550">
                  <c:v>458</c:v>
                </c:pt>
                <c:pt idx="1551">
                  <c:v>459</c:v>
                </c:pt>
                <c:pt idx="1552">
                  <c:v>460</c:v>
                </c:pt>
                <c:pt idx="1553">
                  <c:v>461</c:v>
                </c:pt>
                <c:pt idx="1554">
                  <c:v>462</c:v>
                </c:pt>
                <c:pt idx="1555">
                  <c:v>463</c:v>
                </c:pt>
                <c:pt idx="1556">
                  <c:v>463</c:v>
                </c:pt>
                <c:pt idx="1557">
                  <c:v>464</c:v>
                </c:pt>
                <c:pt idx="1558">
                  <c:v>464</c:v>
                </c:pt>
                <c:pt idx="1559">
                  <c:v>464</c:v>
                </c:pt>
                <c:pt idx="1560">
                  <c:v>464</c:v>
                </c:pt>
                <c:pt idx="1561">
                  <c:v>464</c:v>
                </c:pt>
                <c:pt idx="1562">
                  <c:v>464</c:v>
                </c:pt>
                <c:pt idx="1563">
                  <c:v>464</c:v>
                </c:pt>
                <c:pt idx="1564">
                  <c:v>464</c:v>
                </c:pt>
                <c:pt idx="1565">
                  <c:v>465</c:v>
                </c:pt>
                <c:pt idx="1566">
                  <c:v>465</c:v>
                </c:pt>
                <c:pt idx="1567">
                  <c:v>466</c:v>
                </c:pt>
                <c:pt idx="1568">
                  <c:v>466</c:v>
                </c:pt>
                <c:pt idx="1569">
                  <c:v>466</c:v>
                </c:pt>
                <c:pt idx="1570">
                  <c:v>466</c:v>
                </c:pt>
                <c:pt idx="1571">
                  <c:v>467</c:v>
                </c:pt>
                <c:pt idx="1572">
                  <c:v>467</c:v>
                </c:pt>
                <c:pt idx="1573">
                  <c:v>468</c:v>
                </c:pt>
                <c:pt idx="1574">
                  <c:v>468</c:v>
                </c:pt>
                <c:pt idx="1575">
                  <c:v>468</c:v>
                </c:pt>
                <c:pt idx="1576">
                  <c:v>468</c:v>
                </c:pt>
                <c:pt idx="1577">
                  <c:v>469</c:v>
                </c:pt>
                <c:pt idx="1578">
                  <c:v>469</c:v>
                </c:pt>
                <c:pt idx="1579">
                  <c:v>469</c:v>
                </c:pt>
                <c:pt idx="1580">
                  <c:v>469</c:v>
                </c:pt>
                <c:pt idx="1581">
                  <c:v>469</c:v>
                </c:pt>
                <c:pt idx="1582">
                  <c:v>469</c:v>
                </c:pt>
                <c:pt idx="1583">
                  <c:v>469</c:v>
                </c:pt>
                <c:pt idx="1584">
                  <c:v>469</c:v>
                </c:pt>
                <c:pt idx="1585">
                  <c:v>469</c:v>
                </c:pt>
                <c:pt idx="1586">
                  <c:v>469</c:v>
                </c:pt>
                <c:pt idx="1587">
                  <c:v>469</c:v>
                </c:pt>
                <c:pt idx="1588">
                  <c:v>470</c:v>
                </c:pt>
                <c:pt idx="1589">
                  <c:v>471</c:v>
                </c:pt>
                <c:pt idx="1590">
                  <c:v>471</c:v>
                </c:pt>
                <c:pt idx="1591">
                  <c:v>472</c:v>
                </c:pt>
                <c:pt idx="1592">
                  <c:v>473</c:v>
                </c:pt>
                <c:pt idx="1593">
                  <c:v>474</c:v>
                </c:pt>
                <c:pt idx="1594">
                  <c:v>475</c:v>
                </c:pt>
                <c:pt idx="1595">
                  <c:v>475</c:v>
                </c:pt>
                <c:pt idx="1596">
                  <c:v>476</c:v>
                </c:pt>
                <c:pt idx="1597">
                  <c:v>477</c:v>
                </c:pt>
                <c:pt idx="1598">
                  <c:v>477</c:v>
                </c:pt>
                <c:pt idx="1599">
                  <c:v>478</c:v>
                </c:pt>
                <c:pt idx="1600">
                  <c:v>479</c:v>
                </c:pt>
                <c:pt idx="1601">
                  <c:v>480</c:v>
                </c:pt>
                <c:pt idx="1602">
                  <c:v>480</c:v>
                </c:pt>
                <c:pt idx="1603">
                  <c:v>480</c:v>
                </c:pt>
                <c:pt idx="1604">
                  <c:v>480</c:v>
                </c:pt>
                <c:pt idx="1605">
                  <c:v>481</c:v>
                </c:pt>
                <c:pt idx="1606">
                  <c:v>482</c:v>
                </c:pt>
                <c:pt idx="1607">
                  <c:v>483</c:v>
                </c:pt>
                <c:pt idx="1608">
                  <c:v>484</c:v>
                </c:pt>
                <c:pt idx="1609">
                  <c:v>484</c:v>
                </c:pt>
                <c:pt idx="1610">
                  <c:v>484</c:v>
                </c:pt>
                <c:pt idx="1611">
                  <c:v>485</c:v>
                </c:pt>
                <c:pt idx="1612">
                  <c:v>485</c:v>
                </c:pt>
                <c:pt idx="1613">
                  <c:v>486</c:v>
                </c:pt>
                <c:pt idx="1614">
                  <c:v>487</c:v>
                </c:pt>
                <c:pt idx="1615">
                  <c:v>488</c:v>
                </c:pt>
                <c:pt idx="1616">
                  <c:v>488</c:v>
                </c:pt>
                <c:pt idx="1617">
                  <c:v>488</c:v>
                </c:pt>
                <c:pt idx="1618">
                  <c:v>488</c:v>
                </c:pt>
                <c:pt idx="1619">
                  <c:v>488</c:v>
                </c:pt>
                <c:pt idx="1620">
                  <c:v>489</c:v>
                </c:pt>
                <c:pt idx="1621">
                  <c:v>489</c:v>
                </c:pt>
                <c:pt idx="1622">
                  <c:v>489</c:v>
                </c:pt>
                <c:pt idx="1623">
                  <c:v>489</c:v>
                </c:pt>
                <c:pt idx="1624">
                  <c:v>489</c:v>
                </c:pt>
                <c:pt idx="1625">
                  <c:v>489</c:v>
                </c:pt>
                <c:pt idx="1626">
                  <c:v>489</c:v>
                </c:pt>
                <c:pt idx="1627">
                  <c:v>489</c:v>
                </c:pt>
                <c:pt idx="1628">
                  <c:v>489</c:v>
                </c:pt>
                <c:pt idx="1629">
                  <c:v>489</c:v>
                </c:pt>
                <c:pt idx="1630">
                  <c:v>489</c:v>
                </c:pt>
                <c:pt idx="1631">
                  <c:v>489</c:v>
                </c:pt>
                <c:pt idx="1632">
                  <c:v>489</c:v>
                </c:pt>
                <c:pt idx="1633">
                  <c:v>489</c:v>
                </c:pt>
                <c:pt idx="1634">
                  <c:v>489</c:v>
                </c:pt>
                <c:pt idx="1635">
                  <c:v>489</c:v>
                </c:pt>
                <c:pt idx="1636">
                  <c:v>490</c:v>
                </c:pt>
                <c:pt idx="1637">
                  <c:v>490</c:v>
                </c:pt>
                <c:pt idx="1638">
                  <c:v>490</c:v>
                </c:pt>
                <c:pt idx="1639">
                  <c:v>491</c:v>
                </c:pt>
                <c:pt idx="1640">
                  <c:v>491</c:v>
                </c:pt>
                <c:pt idx="1641">
                  <c:v>491</c:v>
                </c:pt>
                <c:pt idx="1642">
                  <c:v>492</c:v>
                </c:pt>
                <c:pt idx="1643">
                  <c:v>492</c:v>
                </c:pt>
                <c:pt idx="1644">
                  <c:v>492</c:v>
                </c:pt>
                <c:pt idx="1645">
                  <c:v>492</c:v>
                </c:pt>
                <c:pt idx="1646">
                  <c:v>492</c:v>
                </c:pt>
                <c:pt idx="1647">
                  <c:v>493</c:v>
                </c:pt>
                <c:pt idx="1648">
                  <c:v>494</c:v>
                </c:pt>
                <c:pt idx="1649">
                  <c:v>495</c:v>
                </c:pt>
                <c:pt idx="1650">
                  <c:v>496</c:v>
                </c:pt>
                <c:pt idx="1651">
                  <c:v>496</c:v>
                </c:pt>
                <c:pt idx="1652">
                  <c:v>497</c:v>
                </c:pt>
                <c:pt idx="1653">
                  <c:v>497</c:v>
                </c:pt>
                <c:pt idx="1654">
                  <c:v>498</c:v>
                </c:pt>
                <c:pt idx="1655">
                  <c:v>498</c:v>
                </c:pt>
                <c:pt idx="1656">
                  <c:v>498</c:v>
                </c:pt>
                <c:pt idx="1657">
                  <c:v>499</c:v>
                </c:pt>
                <c:pt idx="1658">
                  <c:v>499</c:v>
                </c:pt>
                <c:pt idx="1659">
                  <c:v>500</c:v>
                </c:pt>
                <c:pt idx="1660">
                  <c:v>501</c:v>
                </c:pt>
                <c:pt idx="1661">
                  <c:v>501</c:v>
                </c:pt>
                <c:pt idx="1662">
                  <c:v>501</c:v>
                </c:pt>
                <c:pt idx="1663">
                  <c:v>502</c:v>
                </c:pt>
                <c:pt idx="1664">
                  <c:v>502</c:v>
                </c:pt>
                <c:pt idx="1665">
                  <c:v>503</c:v>
                </c:pt>
                <c:pt idx="1666">
                  <c:v>504</c:v>
                </c:pt>
                <c:pt idx="1667">
                  <c:v>505</c:v>
                </c:pt>
                <c:pt idx="1668">
                  <c:v>505</c:v>
                </c:pt>
                <c:pt idx="1669">
                  <c:v>505</c:v>
                </c:pt>
                <c:pt idx="1670">
                  <c:v>505</c:v>
                </c:pt>
                <c:pt idx="1671">
                  <c:v>505</c:v>
                </c:pt>
                <c:pt idx="1672">
                  <c:v>505</c:v>
                </c:pt>
                <c:pt idx="1673">
                  <c:v>506</c:v>
                </c:pt>
                <c:pt idx="1674">
                  <c:v>506</c:v>
                </c:pt>
                <c:pt idx="1675">
                  <c:v>506</c:v>
                </c:pt>
                <c:pt idx="1676">
                  <c:v>506</c:v>
                </c:pt>
                <c:pt idx="1677">
                  <c:v>507</c:v>
                </c:pt>
                <c:pt idx="1678">
                  <c:v>508</c:v>
                </c:pt>
                <c:pt idx="1679">
                  <c:v>509</c:v>
                </c:pt>
                <c:pt idx="1680">
                  <c:v>509</c:v>
                </c:pt>
                <c:pt idx="1681">
                  <c:v>509</c:v>
                </c:pt>
                <c:pt idx="1682">
                  <c:v>510</c:v>
                </c:pt>
                <c:pt idx="1683">
                  <c:v>510</c:v>
                </c:pt>
                <c:pt idx="1684">
                  <c:v>510</c:v>
                </c:pt>
                <c:pt idx="1685">
                  <c:v>510</c:v>
                </c:pt>
                <c:pt idx="1686">
                  <c:v>510</c:v>
                </c:pt>
                <c:pt idx="1687">
                  <c:v>510</c:v>
                </c:pt>
                <c:pt idx="1688">
                  <c:v>511</c:v>
                </c:pt>
                <c:pt idx="1689">
                  <c:v>512</c:v>
                </c:pt>
                <c:pt idx="1690">
                  <c:v>513</c:v>
                </c:pt>
                <c:pt idx="1691">
                  <c:v>513</c:v>
                </c:pt>
                <c:pt idx="1692">
                  <c:v>514</c:v>
                </c:pt>
                <c:pt idx="1693">
                  <c:v>514</c:v>
                </c:pt>
                <c:pt idx="1694">
                  <c:v>515</c:v>
                </c:pt>
                <c:pt idx="1695">
                  <c:v>515</c:v>
                </c:pt>
                <c:pt idx="1696">
                  <c:v>516</c:v>
                </c:pt>
                <c:pt idx="1697">
                  <c:v>516</c:v>
                </c:pt>
                <c:pt idx="1698">
                  <c:v>516</c:v>
                </c:pt>
                <c:pt idx="1699">
                  <c:v>516</c:v>
                </c:pt>
                <c:pt idx="1700">
                  <c:v>517</c:v>
                </c:pt>
                <c:pt idx="1701">
                  <c:v>517</c:v>
                </c:pt>
                <c:pt idx="1702">
                  <c:v>518</c:v>
                </c:pt>
                <c:pt idx="1703">
                  <c:v>519</c:v>
                </c:pt>
                <c:pt idx="1704">
                  <c:v>519</c:v>
                </c:pt>
                <c:pt idx="1705">
                  <c:v>519</c:v>
                </c:pt>
                <c:pt idx="1706">
                  <c:v>519</c:v>
                </c:pt>
                <c:pt idx="1707">
                  <c:v>519</c:v>
                </c:pt>
                <c:pt idx="1708">
                  <c:v>519</c:v>
                </c:pt>
                <c:pt idx="1709">
                  <c:v>520</c:v>
                </c:pt>
                <c:pt idx="1710">
                  <c:v>520</c:v>
                </c:pt>
                <c:pt idx="1711">
                  <c:v>520</c:v>
                </c:pt>
                <c:pt idx="1712">
                  <c:v>520</c:v>
                </c:pt>
                <c:pt idx="1713">
                  <c:v>520</c:v>
                </c:pt>
                <c:pt idx="1714">
                  <c:v>520</c:v>
                </c:pt>
                <c:pt idx="1715">
                  <c:v>520</c:v>
                </c:pt>
                <c:pt idx="1716">
                  <c:v>520</c:v>
                </c:pt>
                <c:pt idx="1717">
                  <c:v>520</c:v>
                </c:pt>
                <c:pt idx="1718">
                  <c:v>520</c:v>
                </c:pt>
                <c:pt idx="1719">
                  <c:v>520</c:v>
                </c:pt>
                <c:pt idx="1720">
                  <c:v>520</c:v>
                </c:pt>
                <c:pt idx="1721">
                  <c:v>520</c:v>
                </c:pt>
                <c:pt idx="1722">
                  <c:v>520</c:v>
                </c:pt>
                <c:pt idx="1723">
                  <c:v>520</c:v>
                </c:pt>
                <c:pt idx="1724">
                  <c:v>520</c:v>
                </c:pt>
                <c:pt idx="1725">
                  <c:v>520</c:v>
                </c:pt>
                <c:pt idx="1726">
                  <c:v>520</c:v>
                </c:pt>
                <c:pt idx="1727">
                  <c:v>521</c:v>
                </c:pt>
                <c:pt idx="1728">
                  <c:v>522</c:v>
                </c:pt>
                <c:pt idx="1729">
                  <c:v>522</c:v>
                </c:pt>
                <c:pt idx="1730">
                  <c:v>522</c:v>
                </c:pt>
                <c:pt idx="1731">
                  <c:v>522</c:v>
                </c:pt>
                <c:pt idx="1732">
                  <c:v>522</c:v>
                </c:pt>
                <c:pt idx="1733">
                  <c:v>522</c:v>
                </c:pt>
                <c:pt idx="1734">
                  <c:v>522</c:v>
                </c:pt>
                <c:pt idx="1735">
                  <c:v>522</c:v>
                </c:pt>
                <c:pt idx="1736">
                  <c:v>522</c:v>
                </c:pt>
                <c:pt idx="1737">
                  <c:v>522</c:v>
                </c:pt>
                <c:pt idx="1738">
                  <c:v>522</c:v>
                </c:pt>
                <c:pt idx="1739">
                  <c:v>522</c:v>
                </c:pt>
                <c:pt idx="1740">
                  <c:v>523</c:v>
                </c:pt>
                <c:pt idx="1741">
                  <c:v>523</c:v>
                </c:pt>
                <c:pt idx="1742">
                  <c:v>523</c:v>
                </c:pt>
                <c:pt idx="1743">
                  <c:v>524</c:v>
                </c:pt>
                <c:pt idx="1744">
                  <c:v>524</c:v>
                </c:pt>
                <c:pt idx="1745">
                  <c:v>524</c:v>
                </c:pt>
                <c:pt idx="1746">
                  <c:v>525</c:v>
                </c:pt>
                <c:pt idx="1747">
                  <c:v>525</c:v>
                </c:pt>
                <c:pt idx="1748">
                  <c:v>526</c:v>
                </c:pt>
                <c:pt idx="1749">
                  <c:v>526</c:v>
                </c:pt>
                <c:pt idx="1750">
                  <c:v>526</c:v>
                </c:pt>
                <c:pt idx="1751">
                  <c:v>526</c:v>
                </c:pt>
                <c:pt idx="1752">
                  <c:v>527</c:v>
                </c:pt>
                <c:pt idx="1753">
                  <c:v>527</c:v>
                </c:pt>
                <c:pt idx="1754">
                  <c:v>527</c:v>
                </c:pt>
                <c:pt idx="1755">
                  <c:v>527</c:v>
                </c:pt>
                <c:pt idx="1756">
                  <c:v>527</c:v>
                </c:pt>
                <c:pt idx="1757">
                  <c:v>527</c:v>
                </c:pt>
                <c:pt idx="1758">
                  <c:v>527</c:v>
                </c:pt>
                <c:pt idx="1759">
                  <c:v>527</c:v>
                </c:pt>
                <c:pt idx="1760">
                  <c:v>527</c:v>
                </c:pt>
                <c:pt idx="1761">
                  <c:v>527</c:v>
                </c:pt>
                <c:pt idx="1762">
                  <c:v>528</c:v>
                </c:pt>
                <c:pt idx="1763">
                  <c:v>528</c:v>
                </c:pt>
                <c:pt idx="1764">
                  <c:v>528</c:v>
                </c:pt>
                <c:pt idx="1765">
                  <c:v>528</c:v>
                </c:pt>
                <c:pt idx="1766">
                  <c:v>528</c:v>
                </c:pt>
                <c:pt idx="1767">
                  <c:v>529</c:v>
                </c:pt>
                <c:pt idx="1768">
                  <c:v>529</c:v>
                </c:pt>
                <c:pt idx="1769">
                  <c:v>529</c:v>
                </c:pt>
                <c:pt idx="1770">
                  <c:v>529</c:v>
                </c:pt>
                <c:pt idx="1771">
                  <c:v>529</c:v>
                </c:pt>
                <c:pt idx="1772">
                  <c:v>529</c:v>
                </c:pt>
                <c:pt idx="1773">
                  <c:v>529</c:v>
                </c:pt>
                <c:pt idx="1774">
                  <c:v>529</c:v>
                </c:pt>
                <c:pt idx="1775">
                  <c:v>529</c:v>
                </c:pt>
                <c:pt idx="1776">
                  <c:v>529</c:v>
                </c:pt>
                <c:pt idx="1777">
                  <c:v>529</c:v>
                </c:pt>
                <c:pt idx="1778">
                  <c:v>529</c:v>
                </c:pt>
                <c:pt idx="1779">
                  <c:v>529</c:v>
                </c:pt>
                <c:pt idx="1780">
                  <c:v>529</c:v>
                </c:pt>
                <c:pt idx="1781">
                  <c:v>529</c:v>
                </c:pt>
                <c:pt idx="1782">
                  <c:v>529</c:v>
                </c:pt>
                <c:pt idx="1783">
                  <c:v>529</c:v>
                </c:pt>
                <c:pt idx="1784">
                  <c:v>529</c:v>
                </c:pt>
                <c:pt idx="1785">
                  <c:v>529</c:v>
                </c:pt>
                <c:pt idx="1786">
                  <c:v>529</c:v>
                </c:pt>
                <c:pt idx="1787">
                  <c:v>530</c:v>
                </c:pt>
                <c:pt idx="1788">
                  <c:v>530</c:v>
                </c:pt>
                <c:pt idx="1789">
                  <c:v>531</c:v>
                </c:pt>
                <c:pt idx="1790">
                  <c:v>531</c:v>
                </c:pt>
                <c:pt idx="1791">
                  <c:v>532</c:v>
                </c:pt>
                <c:pt idx="1792">
                  <c:v>533</c:v>
                </c:pt>
                <c:pt idx="1793">
                  <c:v>533</c:v>
                </c:pt>
                <c:pt idx="1794">
                  <c:v>534</c:v>
                </c:pt>
                <c:pt idx="1795">
                  <c:v>534</c:v>
                </c:pt>
                <c:pt idx="1796">
                  <c:v>534</c:v>
                </c:pt>
                <c:pt idx="1797">
                  <c:v>535</c:v>
                </c:pt>
                <c:pt idx="1798">
                  <c:v>535</c:v>
                </c:pt>
                <c:pt idx="1799">
                  <c:v>536</c:v>
                </c:pt>
                <c:pt idx="1800">
                  <c:v>537</c:v>
                </c:pt>
                <c:pt idx="1801">
                  <c:v>537</c:v>
                </c:pt>
                <c:pt idx="1802">
                  <c:v>537</c:v>
                </c:pt>
                <c:pt idx="1803">
                  <c:v>537</c:v>
                </c:pt>
                <c:pt idx="1804">
                  <c:v>537</c:v>
                </c:pt>
                <c:pt idx="1805">
                  <c:v>537</c:v>
                </c:pt>
                <c:pt idx="1806">
                  <c:v>538</c:v>
                </c:pt>
                <c:pt idx="1807">
                  <c:v>539</c:v>
                </c:pt>
                <c:pt idx="1808">
                  <c:v>539</c:v>
                </c:pt>
                <c:pt idx="1809">
                  <c:v>539</c:v>
                </c:pt>
                <c:pt idx="1810">
                  <c:v>539</c:v>
                </c:pt>
                <c:pt idx="1811">
                  <c:v>539</c:v>
                </c:pt>
                <c:pt idx="1812">
                  <c:v>540</c:v>
                </c:pt>
                <c:pt idx="1813">
                  <c:v>540</c:v>
                </c:pt>
                <c:pt idx="1814">
                  <c:v>540</c:v>
                </c:pt>
                <c:pt idx="1815">
                  <c:v>540</c:v>
                </c:pt>
                <c:pt idx="1816">
                  <c:v>541</c:v>
                </c:pt>
                <c:pt idx="1817">
                  <c:v>541</c:v>
                </c:pt>
                <c:pt idx="1818">
                  <c:v>542</c:v>
                </c:pt>
                <c:pt idx="1819">
                  <c:v>542</c:v>
                </c:pt>
                <c:pt idx="1820">
                  <c:v>543</c:v>
                </c:pt>
                <c:pt idx="1821">
                  <c:v>543</c:v>
                </c:pt>
                <c:pt idx="1822">
                  <c:v>543</c:v>
                </c:pt>
                <c:pt idx="1823">
                  <c:v>544</c:v>
                </c:pt>
                <c:pt idx="1824">
                  <c:v>544</c:v>
                </c:pt>
                <c:pt idx="1825">
                  <c:v>544</c:v>
                </c:pt>
                <c:pt idx="1826">
                  <c:v>545</c:v>
                </c:pt>
                <c:pt idx="1827">
                  <c:v>546</c:v>
                </c:pt>
                <c:pt idx="1828">
                  <c:v>546</c:v>
                </c:pt>
                <c:pt idx="1829">
                  <c:v>547</c:v>
                </c:pt>
                <c:pt idx="1830">
                  <c:v>548</c:v>
                </c:pt>
                <c:pt idx="1831">
                  <c:v>548</c:v>
                </c:pt>
                <c:pt idx="1832">
                  <c:v>549</c:v>
                </c:pt>
                <c:pt idx="1833">
                  <c:v>549</c:v>
                </c:pt>
                <c:pt idx="1834">
                  <c:v>549</c:v>
                </c:pt>
                <c:pt idx="1835">
                  <c:v>549</c:v>
                </c:pt>
                <c:pt idx="1836">
                  <c:v>550</c:v>
                </c:pt>
                <c:pt idx="1837">
                  <c:v>551</c:v>
                </c:pt>
                <c:pt idx="1838">
                  <c:v>551</c:v>
                </c:pt>
                <c:pt idx="1839">
                  <c:v>551</c:v>
                </c:pt>
                <c:pt idx="1840">
                  <c:v>551</c:v>
                </c:pt>
                <c:pt idx="1841">
                  <c:v>551</c:v>
                </c:pt>
                <c:pt idx="1842">
                  <c:v>551</c:v>
                </c:pt>
                <c:pt idx="1843">
                  <c:v>552</c:v>
                </c:pt>
                <c:pt idx="1844">
                  <c:v>552</c:v>
                </c:pt>
                <c:pt idx="1845">
                  <c:v>552</c:v>
                </c:pt>
                <c:pt idx="1846">
                  <c:v>552</c:v>
                </c:pt>
                <c:pt idx="1847">
                  <c:v>552</c:v>
                </c:pt>
                <c:pt idx="1848">
                  <c:v>552</c:v>
                </c:pt>
                <c:pt idx="1849">
                  <c:v>552</c:v>
                </c:pt>
                <c:pt idx="1850">
                  <c:v>552</c:v>
                </c:pt>
                <c:pt idx="1851">
                  <c:v>552</c:v>
                </c:pt>
                <c:pt idx="1852">
                  <c:v>552</c:v>
                </c:pt>
                <c:pt idx="1853">
                  <c:v>553</c:v>
                </c:pt>
                <c:pt idx="1854">
                  <c:v>554</c:v>
                </c:pt>
                <c:pt idx="1855">
                  <c:v>554</c:v>
                </c:pt>
                <c:pt idx="1856">
                  <c:v>554</c:v>
                </c:pt>
                <c:pt idx="1857">
                  <c:v>554</c:v>
                </c:pt>
                <c:pt idx="1858">
                  <c:v>554</c:v>
                </c:pt>
                <c:pt idx="1859">
                  <c:v>555</c:v>
                </c:pt>
                <c:pt idx="1860">
                  <c:v>555</c:v>
                </c:pt>
                <c:pt idx="1861">
                  <c:v>555</c:v>
                </c:pt>
                <c:pt idx="1862">
                  <c:v>555</c:v>
                </c:pt>
                <c:pt idx="1863">
                  <c:v>556</c:v>
                </c:pt>
                <c:pt idx="1864">
                  <c:v>556</c:v>
                </c:pt>
                <c:pt idx="1865">
                  <c:v>557</c:v>
                </c:pt>
                <c:pt idx="1866">
                  <c:v>557</c:v>
                </c:pt>
                <c:pt idx="1867">
                  <c:v>557</c:v>
                </c:pt>
                <c:pt idx="1868">
                  <c:v>557</c:v>
                </c:pt>
                <c:pt idx="1869">
                  <c:v>557</c:v>
                </c:pt>
                <c:pt idx="1870">
                  <c:v>557</c:v>
                </c:pt>
                <c:pt idx="1871">
                  <c:v>557</c:v>
                </c:pt>
                <c:pt idx="1872">
                  <c:v>558</c:v>
                </c:pt>
                <c:pt idx="1873">
                  <c:v>559</c:v>
                </c:pt>
                <c:pt idx="1874">
                  <c:v>559</c:v>
                </c:pt>
                <c:pt idx="1875">
                  <c:v>559</c:v>
                </c:pt>
                <c:pt idx="1876">
                  <c:v>560</c:v>
                </c:pt>
                <c:pt idx="1877">
                  <c:v>561</c:v>
                </c:pt>
                <c:pt idx="1878">
                  <c:v>562</c:v>
                </c:pt>
                <c:pt idx="1879">
                  <c:v>563</c:v>
                </c:pt>
                <c:pt idx="1880">
                  <c:v>564</c:v>
                </c:pt>
                <c:pt idx="1881">
                  <c:v>564</c:v>
                </c:pt>
                <c:pt idx="1882">
                  <c:v>565</c:v>
                </c:pt>
                <c:pt idx="1883">
                  <c:v>566</c:v>
                </c:pt>
                <c:pt idx="1884">
                  <c:v>566</c:v>
                </c:pt>
                <c:pt idx="1885">
                  <c:v>567</c:v>
                </c:pt>
                <c:pt idx="1886">
                  <c:v>568</c:v>
                </c:pt>
                <c:pt idx="1887">
                  <c:v>569</c:v>
                </c:pt>
                <c:pt idx="1888">
                  <c:v>570</c:v>
                </c:pt>
                <c:pt idx="1889">
                  <c:v>570</c:v>
                </c:pt>
                <c:pt idx="1890">
                  <c:v>570</c:v>
                </c:pt>
                <c:pt idx="1891">
                  <c:v>570</c:v>
                </c:pt>
                <c:pt idx="1892">
                  <c:v>570</c:v>
                </c:pt>
                <c:pt idx="1893">
                  <c:v>570</c:v>
                </c:pt>
                <c:pt idx="1894">
                  <c:v>570</c:v>
                </c:pt>
                <c:pt idx="1895">
                  <c:v>570</c:v>
                </c:pt>
                <c:pt idx="1896">
                  <c:v>570</c:v>
                </c:pt>
                <c:pt idx="1897">
                  <c:v>570</c:v>
                </c:pt>
                <c:pt idx="1898">
                  <c:v>570</c:v>
                </c:pt>
                <c:pt idx="1899">
                  <c:v>571</c:v>
                </c:pt>
                <c:pt idx="1900">
                  <c:v>571</c:v>
                </c:pt>
                <c:pt idx="1901">
                  <c:v>571</c:v>
                </c:pt>
                <c:pt idx="1902">
                  <c:v>571</c:v>
                </c:pt>
                <c:pt idx="1903">
                  <c:v>571</c:v>
                </c:pt>
                <c:pt idx="1904">
                  <c:v>571</c:v>
                </c:pt>
                <c:pt idx="1905">
                  <c:v>572</c:v>
                </c:pt>
                <c:pt idx="1906">
                  <c:v>572</c:v>
                </c:pt>
                <c:pt idx="1907">
                  <c:v>572</c:v>
                </c:pt>
                <c:pt idx="1908">
                  <c:v>572</c:v>
                </c:pt>
                <c:pt idx="1909">
                  <c:v>572</c:v>
                </c:pt>
                <c:pt idx="1910">
                  <c:v>572</c:v>
                </c:pt>
                <c:pt idx="1911">
                  <c:v>572</c:v>
                </c:pt>
                <c:pt idx="1912">
                  <c:v>573</c:v>
                </c:pt>
                <c:pt idx="1913">
                  <c:v>573</c:v>
                </c:pt>
                <c:pt idx="1914">
                  <c:v>574</c:v>
                </c:pt>
                <c:pt idx="1915">
                  <c:v>574</c:v>
                </c:pt>
                <c:pt idx="1916">
                  <c:v>574</c:v>
                </c:pt>
                <c:pt idx="1917">
                  <c:v>574</c:v>
                </c:pt>
                <c:pt idx="1918">
                  <c:v>574</c:v>
                </c:pt>
                <c:pt idx="1919">
                  <c:v>574</c:v>
                </c:pt>
                <c:pt idx="1920">
                  <c:v>574</c:v>
                </c:pt>
                <c:pt idx="1921">
                  <c:v>574</c:v>
                </c:pt>
                <c:pt idx="1922">
                  <c:v>574</c:v>
                </c:pt>
                <c:pt idx="1923">
                  <c:v>574</c:v>
                </c:pt>
                <c:pt idx="1924">
                  <c:v>574</c:v>
                </c:pt>
                <c:pt idx="1925">
                  <c:v>574</c:v>
                </c:pt>
                <c:pt idx="1926">
                  <c:v>574</c:v>
                </c:pt>
                <c:pt idx="1927">
                  <c:v>574</c:v>
                </c:pt>
                <c:pt idx="1928">
                  <c:v>574</c:v>
                </c:pt>
                <c:pt idx="1929">
                  <c:v>574</c:v>
                </c:pt>
                <c:pt idx="1930">
                  <c:v>574</c:v>
                </c:pt>
                <c:pt idx="1931">
                  <c:v>574</c:v>
                </c:pt>
                <c:pt idx="1932">
                  <c:v>574</c:v>
                </c:pt>
                <c:pt idx="1933">
                  <c:v>574</c:v>
                </c:pt>
                <c:pt idx="1934">
                  <c:v>574</c:v>
                </c:pt>
                <c:pt idx="1935">
                  <c:v>574</c:v>
                </c:pt>
                <c:pt idx="1936">
                  <c:v>574</c:v>
                </c:pt>
                <c:pt idx="1937">
                  <c:v>574</c:v>
                </c:pt>
                <c:pt idx="1938">
                  <c:v>574</c:v>
                </c:pt>
                <c:pt idx="1939">
                  <c:v>575</c:v>
                </c:pt>
                <c:pt idx="1940">
                  <c:v>576</c:v>
                </c:pt>
                <c:pt idx="1941">
                  <c:v>577</c:v>
                </c:pt>
                <c:pt idx="1942">
                  <c:v>577</c:v>
                </c:pt>
                <c:pt idx="1943">
                  <c:v>578</c:v>
                </c:pt>
                <c:pt idx="1944">
                  <c:v>578</c:v>
                </c:pt>
                <c:pt idx="1945">
                  <c:v>578</c:v>
                </c:pt>
                <c:pt idx="1946">
                  <c:v>579</c:v>
                </c:pt>
                <c:pt idx="1947">
                  <c:v>580</c:v>
                </c:pt>
                <c:pt idx="1948">
                  <c:v>580</c:v>
                </c:pt>
                <c:pt idx="1949">
                  <c:v>580</c:v>
                </c:pt>
                <c:pt idx="1950">
                  <c:v>580</c:v>
                </c:pt>
                <c:pt idx="1951">
                  <c:v>580</c:v>
                </c:pt>
                <c:pt idx="1952">
                  <c:v>581</c:v>
                </c:pt>
                <c:pt idx="1953">
                  <c:v>582</c:v>
                </c:pt>
                <c:pt idx="1954">
                  <c:v>582</c:v>
                </c:pt>
                <c:pt idx="1955">
                  <c:v>582</c:v>
                </c:pt>
                <c:pt idx="1956">
                  <c:v>583</c:v>
                </c:pt>
                <c:pt idx="1957">
                  <c:v>583</c:v>
                </c:pt>
                <c:pt idx="1958">
                  <c:v>583</c:v>
                </c:pt>
                <c:pt idx="1959">
                  <c:v>583</c:v>
                </c:pt>
                <c:pt idx="1960">
                  <c:v>583</c:v>
                </c:pt>
                <c:pt idx="1961">
                  <c:v>583</c:v>
                </c:pt>
                <c:pt idx="1962">
                  <c:v>583</c:v>
                </c:pt>
                <c:pt idx="1963">
                  <c:v>583</c:v>
                </c:pt>
                <c:pt idx="1964">
                  <c:v>583</c:v>
                </c:pt>
                <c:pt idx="1965">
                  <c:v>584</c:v>
                </c:pt>
                <c:pt idx="1966">
                  <c:v>585</c:v>
                </c:pt>
                <c:pt idx="1967">
                  <c:v>585</c:v>
                </c:pt>
                <c:pt idx="1968">
                  <c:v>585</c:v>
                </c:pt>
                <c:pt idx="1969">
                  <c:v>585</c:v>
                </c:pt>
                <c:pt idx="1970">
                  <c:v>585</c:v>
                </c:pt>
                <c:pt idx="1971">
                  <c:v>585</c:v>
                </c:pt>
                <c:pt idx="1972">
                  <c:v>586</c:v>
                </c:pt>
                <c:pt idx="1973">
                  <c:v>586</c:v>
                </c:pt>
                <c:pt idx="1974">
                  <c:v>587</c:v>
                </c:pt>
                <c:pt idx="1975">
                  <c:v>588</c:v>
                </c:pt>
                <c:pt idx="1976">
                  <c:v>589</c:v>
                </c:pt>
                <c:pt idx="1977">
                  <c:v>590</c:v>
                </c:pt>
                <c:pt idx="1978">
                  <c:v>590</c:v>
                </c:pt>
                <c:pt idx="1979">
                  <c:v>590</c:v>
                </c:pt>
                <c:pt idx="1980">
                  <c:v>590</c:v>
                </c:pt>
                <c:pt idx="1981">
                  <c:v>590</c:v>
                </c:pt>
                <c:pt idx="1982">
                  <c:v>590</c:v>
                </c:pt>
                <c:pt idx="1983">
                  <c:v>590</c:v>
                </c:pt>
                <c:pt idx="1984">
                  <c:v>590</c:v>
                </c:pt>
                <c:pt idx="1985">
                  <c:v>590</c:v>
                </c:pt>
                <c:pt idx="1986">
                  <c:v>590</c:v>
                </c:pt>
                <c:pt idx="1987">
                  <c:v>590</c:v>
                </c:pt>
                <c:pt idx="1988">
                  <c:v>590</c:v>
                </c:pt>
                <c:pt idx="1989">
                  <c:v>590</c:v>
                </c:pt>
                <c:pt idx="1990">
                  <c:v>590</c:v>
                </c:pt>
                <c:pt idx="1991">
                  <c:v>590</c:v>
                </c:pt>
                <c:pt idx="1992">
                  <c:v>590</c:v>
                </c:pt>
                <c:pt idx="1993">
                  <c:v>590</c:v>
                </c:pt>
                <c:pt idx="1994">
                  <c:v>590</c:v>
                </c:pt>
                <c:pt idx="1995">
                  <c:v>590</c:v>
                </c:pt>
                <c:pt idx="1996">
                  <c:v>590</c:v>
                </c:pt>
                <c:pt idx="1997">
                  <c:v>590</c:v>
                </c:pt>
                <c:pt idx="1998">
                  <c:v>590</c:v>
                </c:pt>
                <c:pt idx="1999">
                  <c:v>590</c:v>
                </c:pt>
                <c:pt idx="2000">
                  <c:v>590</c:v>
                </c:pt>
                <c:pt idx="2001">
                  <c:v>590</c:v>
                </c:pt>
                <c:pt idx="2002">
                  <c:v>590</c:v>
                </c:pt>
                <c:pt idx="2003">
                  <c:v>590</c:v>
                </c:pt>
                <c:pt idx="2004">
                  <c:v>591</c:v>
                </c:pt>
                <c:pt idx="2005">
                  <c:v>591</c:v>
                </c:pt>
                <c:pt idx="2006">
                  <c:v>591</c:v>
                </c:pt>
                <c:pt idx="2007">
                  <c:v>592</c:v>
                </c:pt>
                <c:pt idx="2008">
                  <c:v>592</c:v>
                </c:pt>
                <c:pt idx="2009">
                  <c:v>592</c:v>
                </c:pt>
                <c:pt idx="2010">
                  <c:v>592</c:v>
                </c:pt>
                <c:pt idx="2011">
                  <c:v>592</c:v>
                </c:pt>
                <c:pt idx="2012">
                  <c:v>593</c:v>
                </c:pt>
                <c:pt idx="2013">
                  <c:v>593</c:v>
                </c:pt>
                <c:pt idx="2014">
                  <c:v>593</c:v>
                </c:pt>
                <c:pt idx="2015">
                  <c:v>593</c:v>
                </c:pt>
                <c:pt idx="2016">
                  <c:v>593</c:v>
                </c:pt>
                <c:pt idx="2017">
                  <c:v>593</c:v>
                </c:pt>
                <c:pt idx="2018">
                  <c:v>594</c:v>
                </c:pt>
                <c:pt idx="2019">
                  <c:v>595</c:v>
                </c:pt>
                <c:pt idx="2020">
                  <c:v>596</c:v>
                </c:pt>
                <c:pt idx="2021">
                  <c:v>597</c:v>
                </c:pt>
                <c:pt idx="2022">
                  <c:v>598</c:v>
                </c:pt>
                <c:pt idx="2023">
                  <c:v>599</c:v>
                </c:pt>
                <c:pt idx="2024">
                  <c:v>599</c:v>
                </c:pt>
                <c:pt idx="2025">
                  <c:v>600</c:v>
                </c:pt>
                <c:pt idx="2026">
                  <c:v>601</c:v>
                </c:pt>
                <c:pt idx="2027">
                  <c:v>602</c:v>
                </c:pt>
                <c:pt idx="2028">
                  <c:v>603</c:v>
                </c:pt>
                <c:pt idx="2029">
                  <c:v>603</c:v>
                </c:pt>
                <c:pt idx="2030">
                  <c:v>603</c:v>
                </c:pt>
                <c:pt idx="2031">
                  <c:v>604</c:v>
                </c:pt>
                <c:pt idx="2032">
                  <c:v>604</c:v>
                </c:pt>
                <c:pt idx="2033">
                  <c:v>604</c:v>
                </c:pt>
                <c:pt idx="2034">
                  <c:v>604</c:v>
                </c:pt>
                <c:pt idx="2035">
                  <c:v>605</c:v>
                </c:pt>
                <c:pt idx="2036">
                  <c:v>606</c:v>
                </c:pt>
                <c:pt idx="2037">
                  <c:v>607</c:v>
                </c:pt>
                <c:pt idx="2038">
                  <c:v>608</c:v>
                </c:pt>
                <c:pt idx="2039">
                  <c:v>608</c:v>
                </c:pt>
                <c:pt idx="2040">
                  <c:v>609</c:v>
                </c:pt>
                <c:pt idx="2041">
                  <c:v>609</c:v>
                </c:pt>
                <c:pt idx="2042">
                  <c:v>609</c:v>
                </c:pt>
                <c:pt idx="2043">
                  <c:v>610</c:v>
                </c:pt>
                <c:pt idx="2044">
                  <c:v>611</c:v>
                </c:pt>
                <c:pt idx="2045">
                  <c:v>612</c:v>
                </c:pt>
                <c:pt idx="2046">
                  <c:v>613</c:v>
                </c:pt>
                <c:pt idx="2047">
                  <c:v>614</c:v>
                </c:pt>
                <c:pt idx="2048">
                  <c:v>614</c:v>
                </c:pt>
                <c:pt idx="2049">
                  <c:v>614</c:v>
                </c:pt>
                <c:pt idx="2050">
                  <c:v>614</c:v>
                </c:pt>
                <c:pt idx="2051">
                  <c:v>614</c:v>
                </c:pt>
                <c:pt idx="2052">
                  <c:v>614</c:v>
                </c:pt>
                <c:pt idx="2053">
                  <c:v>614</c:v>
                </c:pt>
                <c:pt idx="2054">
                  <c:v>614</c:v>
                </c:pt>
                <c:pt idx="2055">
                  <c:v>614</c:v>
                </c:pt>
                <c:pt idx="2056">
                  <c:v>614</c:v>
                </c:pt>
                <c:pt idx="2057">
                  <c:v>614</c:v>
                </c:pt>
                <c:pt idx="2058">
                  <c:v>614</c:v>
                </c:pt>
                <c:pt idx="2059">
                  <c:v>615</c:v>
                </c:pt>
                <c:pt idx="2060">
                  <c:v>615</c:v>
                </c:pt>
                <c:pt idx="2061">
                  <c:v>615</c:v>
                </c:pt>
                <c:pt idx="2062">
                  <c:v>616</c:v>
                </c:pt>
                <c:pt idx="2063">
                  <c:v>616</c:v>
                </c:pt>
                <c:pt idx="2064">
                  <c:v>617</c:v>
                </c:pt>
                <c:pt idx="2065">
                  <c:v>617</c:v>
                </c:pt>
                <c:pt idx="2066">
                  <c:v>617</c:v>
                </c:pt>
                <c:pt idx="2067">
                  <c:v>618</c:v>
                </c:pt>
                <c:pt idx="2068">
                  <c:v>618</c:v>
                </c:pt>
                <c:pt idx="2069">
                  <c:v>619</c:v>
                </c:pt>
                <c:pt idx="2070">
                  <c:v>619</c:v>
                </c:pt>
                <c:pt idx="2071">
                  <c:v>619</c:v>
                </c:pt>
                <c:pt idx="2072">
                  <c:v>619</c:v>
                </c:pt>
                <c:pt idx="2073">
                  <c:v>619</c:v>
                </c:pt>
                <c:pt idx="2074">
                  <c:v>620</c:v>
                </c:pt>
                <c:pt idx="2075">
                  <c:v>621</c:v>
                </c:pt>
                <c:pt idx="2076">
                  <c:v>622</c:v>
                </c:pt>
                <c:pt idx="2077">
                  <c:v>622</c:v>
                </c:pt>
                <c:pt idx="2078">
                  <c:v>623</c:v>
                </c:pt>
                <c:pt idx="2079">
                  <c:v>624</c:v>
                </c:pt>
                <c:pt idx="2080">
                  <c:v>625</c:v>
                </c:pt>
                <c:pt idx="2081">
                  <c:v>625</c:v>
                </c:pt>
                <c:pt idx="2082">
                  <c:v>626</c:v>
                </c:pt>
                <c:pt idx="2083">
                  <c:v>627</c:v>
                </c:pt>
                <c:pt idx="2084">
                  <c:v>628</c:v>
                </c:pt>
                <c:pt idx="2085">
                  <c:v>628</c:v>
                </c:pt>
                <c:pt idx="2086">
                  <c:v>629</c:v>
                </c:pt>
                <c:pt idx="2087">
                  <c:v>629</c:v>
                </c:pt>
                <c:pt idx="2088">
                  <c:v>629</c:v>
                </c:pt>
                <c:pt idx="2089">
                  <c:v>629</c:v>
                </c:pt>
                <c:pt idx="2090">
                  <c:v>629</c:v>
                </c:pt>
                <c:pt idx="2091">
                  <c:v>629</c:v>
                </c:pt>
                <c:pt idx="2092">
                  <c:v>629</c:v>
                </c:pt>
                <c:pt idx="2093">
                  <c:v>629</c:v>
                </c:pt>
                <c:pt idx="2094">
                  <c:v>629</c:v>
                </c:pt>
                <c:pt idx="2095">
                  <c:v>629</c:v>
                </c:pt>
                <c:pt idx="2096">
                  <c:v>629</c:v>
                </c:pt>
                <c:pt idx="2097">
                  <c:v>629</c:v>
                </c:pt>
                <c:pt idx="2098">
                  <c:v>629</c:v>
                </c:pt>
                <c:pt idx="2099">
                  <c:v>629</c:v>
                </c:pt>
                <c:pt idx="2100">
                  <c:v>630</c:v>
                </c:pt>
                <c:pt idx="2101">
                  <c:v>630</c:v>
                </c:pt>
                <c:pt idx="2102">
                  <c:v>630</c:v>
                </c:pt>
                <c:pt idx="2103">
                  <c:v>630</c:v>
                </c:pt>
                <c:pt idx="2104">
                  <c:v>630</c:v>
                </c:pt>
                <c:pt idx="2105">
                  <c:v>631</c:v>
                </c:pt>
                <c:pt idx="2106">
                  <c:v>631</c:v>
                </c:pt>
                <c:pt idx="2107">
                  <c:v>631</c:v>
                </c:pt>
                <c:pt idx="2108">
                  <c:v>631</c:v>
                </c:pt>
                <c:pt idx="2109">
                  <c:v>631</c:v>
                </c:pt>
                <c:pt idx="2110">
                  <c:v>631</c:v>
                </c:pt>
                <c:pt idx="2111">
                  <c:v>631</c:v>
                </c:pt>
                <c:pt idx="2112">
                  <c:v>631</c:v>
                </c:pt>
                <c:pt idx="2113">
                  <c:v>631</c:v>
                </c:pt>
                <c:pt idx="2114">
                  <c:v>631</c:v>
                </c:pt>
                <c:pt idx="2115">
                  <c:v>631</c:v>
                </c:pt>
                <c:pt idx="2116">
                  <c:v>631</c:v>
                </c:pt>
                <c:pt idx="2117">
                  <c:v>631</c:v>
                </c:pt>
                <c:pt idx="2118">
                  <c:v>631</c:v>
                </c:pt>
                <c:pt idx="2119">
                  <c:v>631</c:v>
                </c:pt>
                <c:pt idx="2120">
                  <c:v>631</c:v>
                </c:pt>
                <c:pt idx="2121">
                  <c:v>631</c:v>
                </c:pt>
                <c:pt idx="2122">
                  <c:v>631</c:v>
                </c:pt>
                <c:pt idx="2123">
                  <c:v>631</c:v>
                </c:pt>
                <c:pt idx="2124">
                  <c:v>632</c:v>
                </c:pt>
                <c:pt idx="2125">
                  <c:v>632</c:v>
                </c:pt>
                <c:pt idx="2126">
                  <c:v>633</c:v>
                </c:pt>
                <c:pt idx="2127">
                  <c:v>634</c:v>
                </c:pt>
                <c:pt idx="2128">
                  <c:v>634</c:v>
                </c:pt>
                <c:pt idx="2129">
                  <c:v>634</c:v>
                </c:pt>
                <c:pt idx="2130">
                  <c:v>634</c:v>
                </c:pt>
                <c:pt idx="2131">
                  <c:v>634</c:v>
                </c:pt>
                <c:pt idx="2132">
                  <c:v>635</c:v>
                </c:pt>
                <c:pt idx="2133">
                  <c:v>635</c:v>
                </c:pt>
                <c:pt idx="2134">
                  <c:v>635</c:v>
                </c:pt>
                <c:pt idx="2135">
                  <c:v>635</c:v>
                </c:pt>
                <c:pt idx="2136">
                  <c:v>635</c:v>
                </c:pt>
                <c:pt idx="2137">
                  <c:v>635</c:v>
                </c:pt>
                <c:pt idx="2138">
                  <c:v>636</c:v>
                </c:pt>
                <c:pt idx="2139">
                  <c:v>636</c:v>
                </c:pt>
                <c:pt idx="2140">
                  <c:v>637</c:v>
                </c:pt>
                <c:pt idx="2141">
                  <c:v>637</c:v>
                </c:pt>
                <c:pt idx="2142">
                  <c:v>637</c:v>
                </c:pt>
                <c:pt idx="2143">
                  <c:v>638</c:v>
                </c:pt>
                <c:pt idx="2144">
                  <c:v>639</c:v>
                </c:pt>
                <c:pt idx="2145">
                  <c:v>639</c:v>
                </c:pt>
                <c:pt idx="2146">
                  <c:v>639</c:v>
                </c:pt>
                <c:pt idx="2147">
                  <c:v>639</c:v>
                </c:pt>
                <c:pt idx="2148">
                  <c:v>639</c:v>
                </c:pt>
                <c:pt idx="2149">
                  <c:v>640</c:v>
                </c:pt>
                <c:pt idx="2150">
                  <c:v>641</c:v>
                </c:pt>
                <c:pt idx="2151">
                  <c:v>641</c:v>
                </c:pt>
                <c:pt idx="2152">
                  <c:v>641</c:v>
                </c:pt>
                <c:pt idx="2153">
                  <c:v>641</c:v>
                </c:pt>
                <c:pt idx="2154">
                  <c:v>641</c:v>
                </c:pt>
                <c:pt idx="2155">
                  <c:v>642</c:v>
                </c:pt>
                <c:pt idx="2156">
                  <c:v>642</c:v>
                </c:pt>
                <c:pt idx="2157">
                  <c:v>642</c:v>
                </c:pt>
                <c:pt idx="2158">
                  <c:v>643</c:v>
                </c:pt>
                <c:pt idx="2159">
                  <c:v>643</c:v>
                </c:pt>
                <c:pt idx="2160">
                  <c:v>644</c:v>
                </c:pt>
                <c:pt idx="2161">
                  <c:v>644</c:v>
                </c:pt>
                <c:pt idx="2162">
                  <c:v>645</c:v>
                </c:pt>
                <c:pt idx="2163">
                  <c:v>646</c:v>
                </c:pt>
                <c:pt idx="2164">
                  <c:v>647</c:v>
                </c:pt>
                <c:pt idx="2165">
                  <c:v>648</c:v>
                </c:pt>
                <c:pt idx="2166">
                  <c:v>648</c:v>
                </c:pt>
                <c:pt idx="2167">
                  <c:v>649</c:v>
                </c:pt>
                <c:pt idx="2168">
                  <c:v>649</c:v>
                </c:pt>
                <c:pt idx="2169">
                  <c:v>649</c:v>
                </c:pt>
                <c:pt idx="2170">
                  <c:v>649</c:v>
                </c:pt>
                <c:pt idx="2171">
                  <c:v>650</c:v>
                </c:pt>
                <c:pt idx="2172">
                  <c:v>651</c:v>
                </c:pt>
                <c:pt idx="2173">
                  <c:v>651</c:v>
                </c:pt>
                <c:pt idx="2174">
                  <c:v>652</c:v>
                </c:pt>
                <c:pt idx="2175">
                  <c:v>652</c:v>
                </c:pt>
                <c:pt idx="2176">
                  <c:v>652</c:v>
                </c:pt>
                <c:pt idx="2177">
                  <c:v>652</c:v>
                </c:pt>
                <c:pt idx="2178">
                  <c:v>652</c:v>
                </c:pt>
                <c:pt idx="2179">
                  <c:v>652</c:v>
                </c:pt>
                <c:pt idx="2180">
                  <c:v>652</c:v>
                </c:pt>
                <c:pt idx="2181">
                  <c:v>653</c:v>
                </c:pt>
                <c:pt idx="2182">
                  <c:v>653</c:v>
                </c:pt>
                <c:pt idx="2183">
                  <c:v>654</c:v>
                </c:pt>
                <c:pt idx="2184">
                  <c:v>654</c:v>
                </c:pt>
                <c:pt idx="2185">
                  <c:v>654</c:v>
                </c:pt>
                <c:pt idx="2186">
                  <c:v>654</c:v>
                </c:pt>
                <c:pt idx="2187">
                  <c:v>655</c:v>
                </c:pt>
                <c:pt idx="2188">
                  <c:v>656</c:v>
                </c:pt>
                <c:pt idx="2189">
                  <c:v>656</c:v>
                </c:pt>
                <c:pt idx="2190">
                  <c:v>656</c:v>
                </c:pt>
                <c:pt idx="2191">
                  <c:v>656</c:v>
                </c:pt>
                <c:pt idx="2192">
                  <c:v>656</c:v>
                </c:pt>
                <c:pt idx="2193">
                  <c:v>656</c:v>
                </c:pt>
                <c:pt idx="2194">
                  <c:v>656</c:v>
                </c:pt>
                <c:pt idx="2195">
                  <c:v>656</c:v>
                </c:pt>
                <c:pt idx="2196">
                  <c:v>656</c:v>
                </c:pt>
                <c:pt idx="2197">
                  <c:v>656</c:v>
                </c:pt>
                <c:pt idx="2198">
                  <c:v>656</c:v>
                </c:pt>
                <c:pt idx="2199">
                  <c:v>656</c:v>
                </c:pt>
                <c:pt idx="2200">
                  <c:v>656</c:v>
                </c:pt>
                <c:pt idx="2201">
                  <c:v>656</c:v>
                </c:pt>
                <c:pt idx="2202">
                  <c:v>656</c:v>
                </c:pt>
                <c:pt idx="2203">
                  <c:v>656</c:v>
                </c:pt>
                <c:pt idx="2204">
                  <c:v>656</c:v>
                </c:pt>
                <c:pt idx="2205">
                  <c:v>656</c:v>
                </c:pt>
                <c:pt idx="2206">
                  <c:v>656</c:v>
                </c:pt>
                <c:pt idx="2207">
                  <c:v>656</c:v>
                </c:pt>
                <c:pt idx="2208">
                  <c:v>656</c:v>
                </c:pt>
                <c:pt idx="2209">
                  <c:v>657</c:v>
                </c:pt>
                <c:pt idx="2210">
                  <c:v>658</c:v>
                </c:pt>
                <c:pt idx="2211">
                  <c:v>658</c:v>
                </c:pt>
                <c:pt idx="2212">
                  <c:v>658</c:v>
                </c:pt>
                <c:pt idx="2213">
                  <c:v>658</c:v>
                </c:pt>
                <c:pt idx="2214">
                  <c:v>659</c:v>
                </c:pt>
                <c:pt idx="2215">
                  <c:v>660</c:v>
                </c:pt>
                <c:pt idx="2216">
                  <c:v>661</c:v>
                </c:pt>
                <c:pt idx="2217">
                  <c:v>662</c:v>
                </c:pt>
                <c:pt idx="2218">
                  <c:v>662</c:v>
                </c:pt>
                <c:pt idx="2219">
                  <c:v>662</c:v>
                </c:pt>
                <c:pt idx="2220">
                  <c:v>663</c:v>
                </c:pt>
                <c:pt idx="2221">
                  <c:v>664</c:v>
                </c:pt>
                <c:pt idx="2222">
                  <c:v>665</c:v>
                </c:pt>
                <c:pt idx="2223">
                  <c:v>665</c:v>
                </c:pt>
                <c:pt idx="2224">
                  <c:v>665</c:v>
                </c:pt>
                <c:pt idx="2225">
                  <c:v>665</c:v>
                </c:pt>
                <c:pt idx="2226">
                  <c:v>665</c:v>
                </c:pt>
                <c:pt idx="2227">
                  <c:v>666</c:v>
                </c:pt>
                <c:pt idx="2228">
                  <c:v>667</c:v>
                </c:pt>
                <c:pt idx="2229">
                  <c:v>667</c:v>
                </c:pt>
                <c:pt idx="2230">
                  <c:v>667</c:v>
                </c:pt>
                <c:pt idx="2231">
                  <c:v>667</c:v>
                </c:pt>
                <c:pt idx="2232">
                  <c:v>668</c:v>
                </c:pt>
                <c:pt idx="2233">
                  <c:v>668</c:v>
                </c:pt>
                <c:pt idx="2234">
                  <c:v>669</c:v>
                </c:pt>
                <c:pt idx="2235">
                  <c:v>669</c:v>
                </c:pt>
                <c:pt idx="2236">
                  <c:v>669</c:v>
                </c:pt>
                <c:pt idx="2237">
                  <c:v>669</c:v>
                </c:pt>
                <c:pt idx="2238">
                  <c:v>669</c:v>
                </c:pt>
                <c:pt idx="2239">
                  <c:v>670</c:v>
                </c:pt>
                <c:pt idx="2240">
                  <c:v>670</c:v>
                </c:pt>
                <c:pt idx="2241">
                  <c:v>670</c:v>
                </c:pt>
                <c:pt idx="2242">
                  <c:v>670</c:v>
                </c:pt>
                <c:pt idx="2243">
                  <c:v>670</c:v>
                </c:pt>
                <c:pt idx="2244">
                  <c:v>671</c:v>
                </c:pt>
                <c:pt idx="2245">
                  <c:v>672</c:v>
                </c:pt>
                <c:pt idx="2246">
                  <c:v>672</c:v>
                </c:pt>
                <c:pt idx="2247">
                  <c:v>672</c:v>
                </c:pt>
                <c:pt idx="2248">
                  <c:v>672</c:v>
                </c:pt>
                <c:pt idx="2249">
                  <c:v>673</c:v>
                </c:pt>
                <c:pt idx="2250">
                  <c:v>674</c:v>
                </c:pt>
                <c:pt idx="2251">
                  <c:v>675</c:v>
                </c:pt>
                <c:pt idx="2252">
                  <c:v>675</c:v>
                </c:pt>
                <c:pt idx="2253">
                  <c:v>675</c:v>
                </c:pt>
                <c:pt idx="2254">
                  <c:v>675</c:v>
                </c:pt>
                <c:pt idx="2255">
                  <c:v>676</c:v>
                </c:pt>
                <c:pt idx="2256">
                  <c:v>677</c:v>
                </c:pt>
                <c:pt idx="2257">
                  <c:v>677</c:v>
                </c:pt>
                <c:pt idx="2258">
                  <c:v>678</c:v>
                </c:pt>
                <c:pt idx="2259">
                  <c:v>679</c:v>
                </c:pt>
                <c:pt idx="2260">
                  <c:v>680</c:v>
                </c:pt>
                <c:pt idx="2261">
                  <c:v>680</c:v>
                </c:pt>
                <c:pt idx="2262">
                  <c:v>680</c:v>
                </c:pt>
                <c:pt idx="2263">
                  <c:v>680</c:v>
                </c:pt>
                <c:pt idx="2264">
                  <c:v>680</c:v>
                </c:pt>
                <c:pt idx="2265">
                  <c:v>680</c:v>
                </c:pt>
                <c:pt idx="2266">
                  <c:v>681</c:v>
                </c:pt>
                <c:pt idx="2267">
                  <c:v>681</c:v>
                </c:pt>
                <c:pt idx="2268">
                  <c:v>681</c:v>
                </c:pt>
                <c:pt idx="2269">
                  <c:v>682</c:v>
                </c:pt>
                <c:pt idx="2270">
                  <c:v>683</c:v>
                </c:pt>
                <c:pt idx="2271">
                  <c:v>683</c:v>
                </c:pt>
                <c:pt idx="2272">
                  <c:v>684</c:v>
                </c:pt>
                <c:pt idx="2273">
                  <c:v>685</c:v>
                </c:pt>
                <c:pt idx="2274">
                  <c:v>685</c:v>
                </c:pt>
                <c:pt idx="2275">
                  <c:v>685</c:v>
                </c:pt>
                <c:pt idx="2276">
                  <c:v>685</c:v>
                </c:pt>
                <c:pt idx="2277">
                  <c:v>685</c:v>
                </c:pt>
                <c:pt idx="2278">
                  <c:v>685</c:v>
                </c:pt>
                <c:pt idx="2279">
                  <c:v>685</c:v>
                </c:pt>
                <c:pt idx="2280">
                  <c:v>685</c:v>
                </c:pt>
                <c:pt idx="2281">
                  <c:v>685</c:v>
                </c:pt>
                <c:pt idx="2282">
                  <c:v>685</c:v>
                </c:pt>
                <c:pt idx="2283">
                  <c:v>685</c:v>
                </c:pt>
                <c:pt idx="2284">
                  <c:v>685</c:v>
                </c:pt>
                <c:pt idx="2285">
                  <c:v>685</c:v>
                </c:pt>
                <c:pt idx="2286">
                  <c:v>685</c:v>
                </c:pt>
                <c:pt idx="2287">
                  <c:v>686</c:v>
                </c:pt>
                <c:pt idx="2288">
                  <c:v>686</c:v>
                </c:pt>
                <c:pt idx="2289">
                  <c:v>686</c:v>
                </c:pt>
                <c:pt idx="2290">
                  <c:v>686</c:v>
                </c:pt>
                <c:pt idx="2291">
                  <c:v>686</c:v>
                </c:pt>
                <c:pt idx="2292">
                  <c:v>686</c:v>
                </c:pt>
                <c:pt idx="2293">
                  <c:v>686</c:v>
                </c:pt>
                <c:pt idx="2294">
                  <c:v>686</c:v>
                </c:pt>
                <c:pt idx="2295">
                  <c:v>687</c:v>
                </c:pt>
                <c:pt idx="2296">
                  <c:v>688</c:v>
                </c:pt>
                <c:pt idx="2297">
                  <c:v>689</c:v>
                </c:pt>
                <c:pt idx="2298">
                  <c:v>689</c:v>
                </c:pt>
                <c:pt idx="2299">
                  <c:v>689</c:v>
                </c:pt>
                <c:pt idx="2300">
                  <c:v>689</c:v>
                </c:pt>
                <c:pt idx="2301">
                  <c:v>689</c:v>
                </c:pt>
                <c:pt idx="2302">
                  <c:v>689</c:v>
                </c:pt>
                <c:pt idx="2303">
                  <c:v>689</c:v>
                </c:pt>
                <c:pt idx="2304">
                  <c:v>689</c:v>
                </c:pt>
                <c:pt idx="2305">
                  <c:v>689</c:v>
                </c:pt>
                <c:pt idx="2306">
                  <c:v>689</c:v>
                </c:pt>
                <c:pt idx="2307">
                  <c:v>689</c:v>
                </c:pt>
                <c:pt idx="2308">
                  <c:v>690</c:v>
                </c:pt>
                <c:pt idx="2309">
                  <c:v>690</c:v>
                </c:pt>
                <c:pt idx="2310">
                  <c:v>690</c:v>
                </c:pt>
                <c:pt idx="2311">
                  <c:v>691</c:v>
                </c:pt>
                <c:pt idx="2312">
                  <c:v>692</c:v>
                </c:pt>
                <c:pt idx="2313">
                  <c:v>693</c:v>
                </c:pt>
                <c:pt idx="2314">
                  <c:v>693</c:v>
                </c:pt>
                <c:pt idx="2315">
                  <c:v>693</c:v>
                </c:pt>
                <c:pt idx="2316">
                  <c:v>693</c:v>
                </c:pt>
                <c:pt idx="2317">
                  <c:v>693</c:v>
                </c:pt>
                <c:pt idx="2318">
                  <c:v>693</c:v>
                </c:pt>
                <c:pt idx="2319">
                  <c:v>693</c:v>
                </c:pt>
                <c:pt idx="2320">
                  <c:v>693</c:v>
                </c:pt>
                <c:pt idx="2321">
                  <c:v>693</c:v>
                </c:pt>
                <c:pt idx="2322">
                  <c:v>693</c:v>
                </c:pt>
                <c:pt idx="2323">
                  <c:v>693</c:v>
                </c:pt>
                <c:pt idx="2324">
                  <c:v>693</c:v>
                </c:pt>
                <c:pt idx="2325">
                  <c:v>694</c:v>
                </c:pt>
                <c:pt idx="2326">
                  <c:v>694</c:v>
                </c:pt>
                <c:pt idx="2327">
                  <c:v>694</c:v>
                </c:pt>
                <c:pt idx="2328">
                  <c:v>694</c:v>
                </c:pt>
                <c:pt idx="2329">
                  <c:v>694</c:v>
                </c:pt>
                <c:pt idx="2330">
                  <c:v>694</c:v>
                </c:pt>
                <c:pt idx="2331">
                  <c:v>694</c:v>
                </c:pt>
                <c:pt idx="2332">
                  <c:v>695</c:v>
                </c:pt>
                <c:pt idx="2333">
                  <c:v>696</c:v>
                </c:pt>
                <c:pt idx="2334">
                  <c:v>696</c:v>
                </c:pt>
                <c:pt idx="2335">
                  <c:v>697</c:v>
                </c:pt>
                <c:pt idx="2336">
                  <c:v>698</c:v>
                </c:pt>
                <c:pt idx="2337">
                  <c:v>698</c:v>
                </c:pt>
                <c:pt idx="2338">
                  <c:v>698</c:v>
                </c:pt>
                <c:pt idx="2339">
                  <c:v>698</c:v>
                </c:pt>
                <c:pt idx="2340">
                  <c:v>698</c:v>
                </c:pt>
                <c:pt idx="2341">
                  <c:v>698</c:v>
                </c:pt>
                <c:pt idx="2342">
                  <c:v>698</c:v>
                </c:pt>
                <c:pt idx="2343">
                  <c:v>698</c:v>
                </c:pt>
                <c:pt idx="2344">
                  <c:v>698</c:v>
                </c:pt>
                <c:pt idx="2345">
                  <c:v>698</c:v>
                </c:pt>
                <c:pt idx="2346">
                  <c:v>698</c:v>
                </c:pt>
                <c:pt idx="2347">
                  <c:v>698</c:v>
                </c:pt>
                <c:pt idx="2348">
                  <c:v>698</c:v>
                </c:pt>
                <c:pt idx="2349">
                  <c:v>698</c:v>
                </c:pt>
                <c:pt idx="2350">
                  <c:v>699</c:v>
                </c:pt>
                <c:pt idx="2351">
                  <c:v>700</c:v>
                </c:pt>
                <c:pt idx="2352">
                  <c:v>700</c:v>
                </c:pt>
                <c:pt idx="2353">
                  <c:v>700</c:v>
                </c:pt>
                <c:pt idx="2354">
                  <c:v>700</c:v>
                </c:pt>
                <c:pt idx="2355">
                  <c:v>700</c:v>
                </c:pt>
                <c:pt idx="2356">
                  <c:v>700</c:v>
                </c:pt>
                <c:pt idx="2357">
                  <c:v>700</c:v>
                </c:pt>
                <c:pt idx="2358">
                  <c:v>700</c:v>
                </c:pt>
                <c:pt idx="2359">
                  <c:v>700</c:v>
                </c:pt>
                <c:pt idx="2360">
                  <c:v>700</c:v>
                </c:pt>
                <c:pt idx="2361">
                  <c:v>700</c:v>
                </c:pt>
                <c:pt idx="2362">
                  <c:v>700</c:v>
                </c:pt>
                <c:pt idx="2363">
                  <c:v>700</c:v>
                </c:pt>
                <c:pt idx="2364">
                  <c:v>700</c:v>
                </c:pt>
                <c:pt idx="2365">
                  <c:v>700</c:v>
                </c:pt>
                <c:pt idx="2366">
                  <c:v>700</c:v>
                </c:pt>
                <c:pt idx="2367">
                  <c:v>700</c:v>
                </c:pt>
                <c:pt idx="2368">
                  <c:v>700</c:v>
                </c:pt>
                <c:pt idx="2369">
                  <c:v>700</c:v>
                </c:pt>
                <c:pt idx="2370">
                  <c:v>701</c:v>
                </c:pt>
                <c:pt idx="2371">
                  <c:v>701</c:v>
                </c:pt>
                <c:pt idx="2372">
                  <c:v>701</c:v>
                </c:pt>
                <c:pt idx="2373">
                  <c:v>701</c:v>
                </c:pt>
                <c:pt idx="2374">
                  <c:v>701</c:v>
                </c:pt>
                <c:pt idx="2375">
                  <c:v>701</c:v>
                </c:pt>
                <c:pt idx="2376">
                  <c:v>701</c:v>
                </c:pt>
                <c:pt idx="2377">
                  <c:v>702</c:v>
                </c:pt>
                <c:pt idx="2378">
                  <c:v>702</c:v>
                </c:pt>
                <c:pt idx="2379">
                  <c:v>703</c:v>
                </c:pt>
                <c:pt idx="2380">
                  <c:v>704</c:v>
                </c:pt>
                <c:pt idx="2381">
                  <c:v>705</c:v>
                </c:pt>
                <c:pt idx="2382">
                  <c:v>705</c:v>
                </c:pt>
                <c:pt idx="2383">
                  <c:v>705</c:v>
                </c:pt>
                <c:pt idx="2384">
                  <c:v>706</c:v>
                </c:pt>
                <c:pt idx="2385">
                  <c:v>707</c:v>
                </c:pt>
                <c:pt idx="2386">
                  <c:v>707</c:v>
                </c:pt>
                <c:pt idx="2387">
                  <c:v>707</c:v>
                </c:pt>
                <c:pt idx="2388">
                  <c:v>707</c:v>
                </c:pt>
                <c:pt idx="2389">
                  <c:v>707</c:v>
                </c:pt>
                <c:pt idx="2390">
                  <c:v>707</c:v>
                </c:pt>
                <c:pt idx="2391">
                  <c:v>707</c:v>
                </c:pt>
                <c:pt idx="2392">
                  <c:v>707</c:v>
                </c:pt>
                <c:pt idx="2393">
                  <c:v>707</c:v>
                </c:pt>
                <c:pt idx="2394">
                  <c:v>707</c:v>
                </c:pt>
                <c:pt idx="2395">
                  <c:v>708</c:v>
                </c:pt>
                <c:pt idx="2396">
                  <c:v>709</c:v>
                </c:pt>
                <c:pt idx="2397">
                  <c:v>709</c:v>
                </c:pt>
                <c:pt idx="2398">
                  <c:v>709</c:v>
                </c:pt>
                <c:pt idx="2399">
                  <c:v>710</c:v>
                </c:pt>
                <c:pt idx="2400">
                  <c:v>710</c:v>
                </c:pt>
                <c:pt idx="2401">
                  <c:v>711</c:v>
                </c:pt>
                <c:pt idx="2402">
                  <c:v>711</c:v>
                </c:pt>
                <c:pt idx="2403">
                  <c:v>711</c:v>
                </c:pt>
                <c:pt idx="2404">
                  <c:v>711</c:v>
                </c:pt>
                <c:pt idx="2405">
                  <c:v>711</c:v>
                </c:pt>
                <c:pt idx="2406">
                  <c:v>711</c:v>
                </c:pt>
                <c:pt idx="2407">
                  <c:v>711</c:v>
                </c:pt>
                <c:pt idx="2408">
                  <c:v>711</c:v>
                </c:pt>
                <c:pt idx="2409">
                  <c:v>711</c:v>
                </c:pt>
                <c:pt idx="2410">
                  <c:v>711</c:v>
                </c:pt>
                <c:pt idx="2411">
                  <c:v>711</c:v>
                </c:pt>
                <c:pt idx="2412">
                  <c:v>711</c:v>
                </c:pt>
                <c:pt idx="2413">
                  <c:v>711</c:v>
                </c:pt>
                <c:pt idx="2414">
                  <c:v>711</c:v>
                </c:pt>
                <c:pt idx="2415">
                  <c:v>711</c:v>
                </c:pt>
                <c:pt idx="2416">
                  <c:v>711</c:v>
                </c:pt>
                <c:pt idx="2417">
                  <c:v>711</c:v>
                </c:pt>
                <c:pt idx="2418">
                  <c:v>711</c:v>
                </c:pt>
                <c:pt idx="2419">
                  <c:v>711</c:v>
                </c:pt>
                <c:pt idx="2420">
                  <c:v>711</c:v>
                </c:pt>
                <c:pt idx="2421">
                  <c:v>711</c:v>
                </c:pt>
                <c:pt idx="2422">
                  <c:v>711</c:v>
                </c:pt>
                <c:pt idx="2423">
                  <c:v>711</c:v>
                </c:pt>
                <c:pt idx="2424">
                  <c:v>711</c:v>
                </c:pt>
                <c:pt idx="2425">
                  <c:v>711</c:v>
                </c:pt>
                <c:pt idx="2426">
                  <c:v>712</c:v>
                </c:pt>
                <c:pt idx="2427">
                  <c:v>713</c:v>
                </c:pt>
                <c:pt idx="2428">
                  <c:v>713</c:v>
                </c:pt>
                <c:pt idx="2429">
                  <c:v>713</c:v>
                </c:pt>
                <c:pt idx="2430">
                  <c:v>713</c:v>
                </c:pt>
                <c:pt idx="2431">
                  <c:v>713</c:v>
                </c:pt>
                <c:pt idx="2432">
                  <c:v>714</c:v>
                </c:pt>
                <c:pt idx="2433">
                  <c:v>714</c:v>
                </c:pt>
                <c:pt idx="2434">
                  <c:v>715</c:v>
                </c:pt>
                <c:pt idx="2435">
                  <c:v>715</c:v>
                </c:pt>
                <c:pt idx="2436">
                  <c:v>715</c:v>
                </c:pt>
                <c:pt idx="2437">
                  <c:v>715</c:v>
                </c:pt>
                <c:pt idx="2438">
                  <c:v>715</c:v>
                </c:pt>
                <c:pt idx="2439">
                  <c:v>715</c:v>
                </c:pt>
                <c:pt idx="2440">
                  <c:v>715</c:v>
                </c:pt>
                <c:pt idx="2441">
                  <c:v>715</c:v>
                </c:pt>
                <c:pt idx="2442">
                  <c:v>715</c:v>
                </c:pt>
                <c:pt idx="2443">
                  <c:v>715</c:v>
                </c:pt>
                <c:pt idx="2444">
                  <c:v>715</c:v>
                </c:pt>
                <c:pt idx="2445">
                  <c:v>715</c:v>
                </c:pt>
                <c:pt idx="2446">
                  <c:v>715</c:v>
                </c:pt>
                <c:pt idx="2447">
                  <c:v>715</c:v>
                </c:pt>
                <c:pt idx="2448">
                  <c:v>715</c:v>
                </c:pt>
                <c:pt idx="2449">
                  <c:v>715</c:v>
                </c:pt>
                <c:pt idx="2450">
                  <c:v>715</c:v>
                </c:pt>
                <c:pt idx="2451">
                  <c:v>715</c:v>
                </c:pt>
                <c:pt idx="2452">
                  <c:v>715</c:v>
                </c:pt>
                <c:pt idx="2453">
                  <c:v>715</c:v>
                </c:pt>
                <c:pt idx="2454">
                  <c:v>715</c:v>
                </c:pt>
                <c:pt idx="2455">
                  <c:v>716</c:v>
                </c:pt>
                <c:pt idx="2456">
                  <c:v>717</c:v>
                </c:pt>
                <c:pt idx="2457">
                  <c:v>718</c:v>
                </c:pt>
                <c:pt idx="2458">
                  <c:v>719</c:v>
                </c:pt>
                <c:pt idx="2459">
                  <c:v>720</c:v>
                </c:pt>
                <c:pt idx="2460">
                  <c:v>721</c:v>
                </c:pt>
                <c:pt idx="2461">
                  <c:v>722</c:v>
                </c:pt>
                <c:pt idx="2462">
                  <c:v>722</c:v>
                </c:pt>
                <c:pt idx="2463">
                  <c:v>722</c:v>
                </c:pt>
                <c:pt idx="2464">
                  <c:v>722</c:v>
                </c:pt>
                <c:pt idx="2465">
                  <c:v>722</c:v>
                </c:pt>
                <c:pt idx="2466">
                  <c:v>722</c:v>
                </c:pt>
                <c:pt idx="2467">
                  <c:v>722</c:v>
                </c:pt>
                <c:pt idx="2468">
                  <c:v>722</c:v>
                </c:pt>
                <c:pt idx="2469">
                  <c:v>722</c:v>
                </c:pt>
                <c:pt idx="2470">
                  <c:v>722</c:v>
                </c:pt>
                <c:pt idx="2471">
                  <c:v>722</c:v>
                </c:pt>
                <c:pt idx="2472">
                  <c:v>723</c:v>
                </c:pt>
                <c:pt idx="2473">
                  <c:v>723</c:v>
                </c:pt>
                <c:pt idx="2474">
                  <c:v>723</c:v>
                </c:pt>
                <c:pt idx="2475">
                  <c:v>723</c:v>
                </c:pt>
                <c:pt idx="2476">
                  <c:v>723</c:v>
                </c:pt>
                <c:pt idx="2477">
                  <c:v>723</c:v>
                </c:pt>
                <c:pt idx="2478">
                  <c:v>724</c:v>
                </c:pt>
                <c:pt idx="2479">
                  <c:v>724</c:v>
                </c:pt>
                <c:pt idx="2480">
                  <c:v>724</c:v>
                </c:pt>
                <c:pt idx="2481">
                  <c:v>724</c:v>
                </c:pt>
                <c:pt idx="2482">
                  <c:v>724</c:v>
                </c:pt>
                <c:pt idx="2483">
                  <c:v>724</c:v>
                </c:pt>
                <c:pt idx="2484">
                  <c:v>724</c:v>
                </c:pt>
                <c:pt idx="2485">
                  <c:v>724</c:v>
                </c:pt>
                <c:pt idx="2486">
                  <c:v>724</c:v>
                </c:pt>
                <c:pt idx="2487">
                  <c:v>724</c:v>
                </c:pt>
                <c:pt idx="2488">
                  <c:v>724</c:v>
                </c:pt>
                <c:pt idx="2489">
                  <c:v>724</c:v>
                </c:pt>
                <c:pt idx="2490">
                  <c:v>724</c:v>
                </c:pt>
                <c:pt idx="2491">
                  <c:v>724</c:v>
                </c:pt>
                <c:pt idx="2492">
                  <c:v>725</c:v>
                </c:pt>
                <c:pt idx="2493">
                  <c:v>726</c:v>
                </c:pt>
                <c:pt idx="2494">
                  <c:v>726</c:v>
                </c:pt>
                <c:pt idx="2495">
                  <c:v>726</c:v>
                </c:pt>
                <c:pt idx="2496">
                  <c:v>726</c:v>
                </c:pt>
                <c:pt idx="2497">
                  <c:v>726</c:v>
                </c:pt>
                <c:pt idx="2498">
                  <c:v>726</c:v>
                </c:pt>
                <c:pt idx="2499">
                  <c:v>726</c:v>
                </c:pt>
                <c:pt idx="2500">
                  <c:v>726</c:v>
                </c:pt>
                <c:pt idx="2501">
                  <c:v>727</c:v>
                </c:pt>
                <c:pt idx="2502">
                  <c:v>727</c:v>
                </c:pt>
                <c:pt idx="2503">
                  <c:v>727</c:v>
                </c:pt>
                <c:pt idx="2504">
                  <c:v>727</c:v>
                </c:pt>
                <c:pt idx="2505">
                  <c:v>727</c:v>
                </c:pt>
                <c:pt idx="2506">
                  <c:v>728</c:v>
                </c:pt>
                <c:pt idx="2507">
                  <c:v>728</c:v>
                </c:pt>
                <c:pt idx="2508">
                  <c:v>728</c:v>
                </c:pt>
                <c:pt idx="2509">
                  <c:v>728</c:v>
                </c:pt>
                <c:pt idx="2510">
                  <c:v>728</c:v>
                </c:pt>
                <c:pt idx="2511">
                  <c:v>728</c:v>
                </c:pt>
                <c:pt idx="2512">
                  <c:v>729</c:v>
                </c:pt>
                <c:pt idx="2513">
                  <c:v>729</c:v>
                </c:pt>
                <c:pt idx="2514">
                  <c:v>729</c:v>
                </c:pt>
                <c:pt idx="2515">
                  <c:v>729</c:v>
                </c:pt>
                <c:pt idx="2516">
                  <c:v>729</c:v>
                </c:pt>
                <c:pt idx="2517">
                  <c:v>730</c:v>
                </c:pt>
                <c:pt idx="2518">
                  <c:v>731</c:v>
                </c:pt>
                <c:pt idx="2519">
                  <c:v>732</c:v>
                </c:pt>
                <c:pt idx="2520">
                  <c:v>733</c:v>
                </c:pt>
                <c:pt idx="2521">
                  <c:v>734</c:v>
                </c:pt>
                <c:pt idx="2522">
                  <c:v>734</c:v>
                </c:pt>
                <c:pt idx="2523">
                  <c:v>734</c:v>
                </c:pt>
                <c:pt idx="2524">
                  <c:v>735</c:v>
                </c:pt>
                <c:pt idx="2525">
                  <c:v>735</c:v>
                </c:pt>
                <c:pt idx="2526">
                  <c:v>735</c:v>
                </c:pt>
                <c:pt idx="2527">
                  <c:v>735</c:v>
                </c:pt>
                <c:pt idx="2528">
                  <c:v>735</c:v>
                </c:pt>
                <c:pt idx="2529">
                  <c:v>735</c:v>
                </c:pt>
                <c:pt idx="2530">
                  <c:v>736</c:v>
                </c:pt>
                <c:pt idx="2531">
                  <c:v>737</c:v>
                </c:pt>
                <c:pt idx="2532">
                  <c:v>737</c:v>
                </c:pt>
                <c:pt idx="2533">
                  <c:v>737</c:v>
                </c:pt>
                <c:pt idx="2534">
                  <c:v>737</c:v>
                </c:pt>
                <c:pt idx="2535">
                  <c:v>737</c:v>
                </c:pt>
                <c:pt idx="2536">
                  <c:v>737</c:v>
                </c:pt>
                <c:pt idx="2537">
                  <c:v>738</c:v>
                </c:pt>
                <c:pt idx="2538">
                  <c:v>739</c:v>
                </c:pt>
                <c:pt idx="2539">
                  <c:v>739</c:v>
                </c:pt>
                <c:pt idx="2540">
                  <c:v>739</c:v>
                </c:pt>
                <c:pt idx="2541">
                  <c:v>739</c:v>
                </c:pt>
                <c:pt idx="2542">
                  <c:v>740</c:v>
                </c:pt>
                <c:pt idx="2543">
                  <c:v>740</c:v>
                </c:pt>
                <c:pt idx="2544">
                  <c:v>741</c:v>
                </c:pt>
                <c:pt idx="2545">
                  <c:v>741</c:v>
                </c:pt>
                <c:pt idx="2546">
                  <c:v>741</c:v>
                </c:pt>
                <c:pt idx="2547">
                  <c:v>741</c:v>
                </c:pt>
                <c:pt idx="2548">
                  <c:v>741</c:v>
                </c:pt>
                <c:pt idx="2549">
                  <c:v>741</c:v>
                </c:pt>
                <c:pt idx="2550">
                  <c:v>742</c:v>
                </c:pt>
                <c:pt idx="2551">
                  <c:v>743</c:v>
                </c:pt>
                <c:pt idx="2552">
                  <c:v>744</c:v>
                </c:pt>
                <c:pt idx="2553">
                  <c:v>744</c:v>
                </c:pt>
                <c:pt idx="2554">
                  <c:v>745</c:v>
                </c:pt>
                <c:pt idx="2555">
                  <c:v>745</c:v>
                </c:pt>
                <c:pt idx="2556">
                  <c:v>746</c:v>
                </c:pt>
                <c:pt idx="2557">
                  <c:v>746</c:v>
                </c:pt>
                <c:pt idx="2558">
                  <c:v>746</c:v>
                </c:pt>
                <c:pt idx="2559">
                  <c:v>746</c:v>
                </c:pt>
                <c:pt idx="2560">
                  <c:v>747</c:v>
                </c:pt>
                <c:pt idx="2561">
                  <c:v>748</c:v>
                </c:pt>
                <c:pt idx="2562">
                  <c:v>748</c:v>
                </c:pt>
                <c:pt idx="2563">
                  <c:v>748</c:v>
                </c:pt>
                <c:pt idx="2564">
                  <c:v>748</c:v>
                </c:pt>
                <c:pt idx="2565">
                  <c:v>748</c:v>
                </c:pt>
                <c:pt idx="2566">
                  <c:v>749</c:v>
                </c:pt>
                <c:pt idx="2567">
                  <c:v>750</c:v>
                </c:pt>
                <c:pt idx="2568">
                  <c:v>750</c:v>
                </c:pt>
                <c:pt idx="2569">
                  <c:v>750</c:v>
                </c:pt>
                <c:pt idx="2570">
                  <c:v>750</c:v>
                </c:pt>
                <c:pt idx="2571">
                  <c:v>750</c:v>
                </c:pt>
                <c:pt idx="2572">
                  <c:v>751</c:v>
                </c:pt>
                <c:pt idx="2573">
                  <c:v>751</c:v>
                </c:pt>
                <c:pt idx="2574">
                  <c:v>752</c:v>
                </c:pt>
                <c:pt idx="2575">
                  <c:v>752</c:v>
                </c:pt>
                <c:pt idx="2576">
                  <c:v>753</c:v>
                </c:pt>
                <c:pt idx="2577">
                  <c:v>753</c:v>
                </c:pt>
                <c:pt idx="2578">
                  <c:v>753</c:v>
                </c:pt>
                <c:pt idx="2579">
                  <c:v>753</c:v>
                </c:pt>
                <c:pt idx="2580">
                  <c:v>754</c:v>
                </c:pt>
                <c:pt idx="2581">
                  <c:v>755</c:v>
                </c:pt>
                <c:pt idx="2582">
                  <c:v>756</c:v>
                </c:pt>
                <c:pt idx="2583">
                  <c:v>756</c:v>
                </c:pt>
                <c:pt idx="2584">
                  <c:v>757</c:v>
                </c:pt>
                <c:pt idx="2585">
                  <c:v>757</c:v>
                </c:pt>
                <c:pt idx="2586">
                  <c:v>757</c:v>
                </c:pt>
                <c:pt idx="2587">
                  <c:v>757</c:v>
                </c:pt>
                <c:pt idx="2588">
                  <c:v>757</c:v>
                </c:pt>
                <c:pt idx="2589">
                  <c:v>757</c:v>
                </c:pt>
                <c:pt idx="2590">
                  <c:v>757</c:v>
                </c:pt>
                <c:pt idx="2591">
                  <c:v>757</c:v>
                </c:pt>
                <c:pt idx="2592">
                  <c:v>757</c:v>
                </c:pt>
                <c:pt idx="2593">
                  <c:v>757</c:v>
                </c:pt>
                <c:pt idx="2594">
                  <c:v>757</c:v>
                </c:pt>
                <c:pt idx="2595">
                  <c:v>757</c:v>
                </c:pt>
                <c:pt idx="2596">
                  <c:v>757</c:v>
                </c:pt>
                <c:pt idx="2597">
                  <c:v>757</c:v>
                </c:pt>
                <c:pt idx="2598">
                  <c:v>757</c:v>
                </c:pt>
                <c:pt idx="2599">
                  <c:v>757</c:v>
                </c:pt>
                <c:pt idx="2600">
                  <c:v>757</c:v>
                </c:pt>
                <c:pt idx="2601">
                  <c:v>757</c:v>
                </c:pt>
                <c:pt idx="2602">
                  <c:v>757</c:v>
                </c:pt>
                <c:pt idx="2603">
                  <c:v>757</c:v>
                </c:pt>
                <c:pt idx="2604">
                  <c:v>757</c:v>
                </c:pt>
                <c:pt idx="2605">
                  <c:v>757</c:v>
                </c:pt>
                <c:pt idx="2606">
                  <c:v>757</c:v>
                </c:pt>
                <c:pt idx="2607">
                  <c:v>757</c:v>
                </c:pt>
                <c:pt idx="2608">
                  <c:v>757</c:v>
                </c:pt>
                <c:pt idx="2609">
                  <c:v>757</c:v>
                </c:pt>
                <c:pt idx="2610">
                  <c:v>757</c:v>
                </c:pt>
                <c:pt idx="2611">
                  <c:v>757</c:v>
                </c:pt>
                <c:pt idx="2612">
                  <c:v>757</c:v>
                </c:pt>
                <c:pt idx="2613">
                  <c:v>757</c:v>
                </c:pt>
                <c:pt idx="2614">
                  <c:v>758</c:v>
                </c:pt>
                <c:pt idx="2615">
                  <c:v>759</c:v>
                </c:pt>
                <c:pt idx="2616">
                  <c:v>760</c:v>
                </c:pt>
                <c:pt idx="2617">
                  <c:v>761</c:v>
                </c:pt>
                <c:pt idx="2618">
                  <c:v>762</c:v>
                </c:pt>
                <c:pt idx="2619">
                  <c:v>763</c:v>
                </c:pt>
                <c:pt idx="2620">
                  <c:v>764</c:v>
                </c:pt>
                <c:pt idx="2621">
                  <c:v>764</c:v>
                </c:pt>
                <c:pt idx="2622">
                  <c:v>765</c:v>
                </c:pt>
                <c:pt idx="2623">
                  <c:v>765</c:v>
                </c:pt>
                <c:pt idx="2624">
                  <c:v>765</c:v>
                </c:pt>
                <c:pt idx="2625">
                  <c:v>765</c:v>
                </c:pt>
                <c:pt idx="2626">
                  <c:v>765</c:v>
                </c:pt>
                <c:pt idx="2627">
                  <c:v>765</c:v>
                </c:pt>
                <c:pt idx="2628">
                  <c:v>765</c:v>
                </c:pt>
                <c:pt idx="2629">
                  <c:v>765</c:v>
                </c:pt>
                <c:pt idx="2630">
                  <c:v>766</c:v>
                </c:pt>
                <c:pt idx="2631">
                  <c:v>767</c:v>
                </c:pt>
                <c:pt idx="2632">
                  <c:v>767</c:v>
                </c:pt>
                <c:pt idx="2633">
                  <c:v>767</c:v>
                </c:pt>
                <c:pt idx="2634">
                  <c:v>767</c:v>
                </c:pt>
                <c:pt idx="2635">
                  <c:v>768</c:v>
                </c:pt>
                <c:pt idx="2636">
                  <c:v>769</c:v>
                </c:pt>
                <c:pt idx="2637">
                  <c:v>769</c:v>
                </c:pt>
                <c:pt idx="2638">
                  <c:v>770</c:v>
                </c:pt>
                <c:pt idx="2639">
                  <c:v>770</c:v>
                </c:pt>
                <c:pt idx="2640">
                  <c:v>771</c:v>
                </c:pt>
                <c:pt idx="2641">
                  <c:v>772</c:v>
                </c:pt>
                <c:pt idx="2642">
                  <c:v>772</c:v>
                </c:pt>
                <c:pt idx="2643">
                  <c:v>773</c:v>
                </c:pt>
                <c:pt idx="2644">
                  <c:v>773</c:v>
                </c:pt>
                <c:pt idx="2645">
                  <c:v>774</c:v>
                </c:pt>
                <c:pt idx="2646">
                  <c:v>774</c:v>
                </c:pt>
                <c:pt idx="2647">
                  <c:v>775</c:v>
                </c:pt>
                <c:pt idx="2648">
                  <c:v>776</c:v>
                </c:pt>
                <c:pt idx="2649">
                  <c:v>776</c:v>
                </c:pt>
                <c:pt idx="2650">
                  <c:v>776</c:v>
                </c:pt>
                <c:pt idx="2651">
                  <c:v>776</c:v>
                </c:pt>
                <c:pt idx="2652">
                  <c:v>776</c:v>
                </c:pt>
                <c:pt idx="2653">
                  <c:v>777</c:v>
                </c:pt>
                <c:pt idx="2654">
                  <c:v>777</c:v>
                </c:pt>
                <c:pt idx="2655">
                  <c:v>778</c:v>
                </c:pt>
                <c:pt idx="2656">
                  <c:v>779</c:v>
                </c:pt>
                <c:pt idx="2657">
                  <c:v>780</c:v>
                </c:pt>
                <c:pt idx="2658">
                  <c:v>781</c:v>
                </c:pt>
                <c:pt idx="2659">
                  <c:v>781</c:v>
                </c:pt>
                <c:pt idx="2660">
                  <c:v>781</c:v>
                </c:pt>
                <c:pt idx="2661">
                  <c:v>781</c:v>
                </c:pt>
                <c:pt idx="2662">
                  <c:v>781</c:v>
                </c:pt>
                <c:pt idx="2663">
                  <c:v>781</c:v>
                </c:pt>
                <c:pt idx="2664">
                  <c:v>782</c:v>
                </c:pt>
                <c:pt idx="2665">
                  <c:v>782</c:v>
                </c:pt>
                <c:pt idx="2666">
                  <c:v>782</c:v>
                </c:pt>
                <c:pt idx="2667">
                  <c:v>782</c:v>
                </c:pt>
                <c:pt idx="2668">
                  <c:v>783</c:v>
                </c:pt>
                <c:pt idx="2669">
                  <c:v>783</c:v>
                </c:pt>
                <c:pt idx="2670">
                  <c:v>784</c:v>
                </c:pt>
                <c:pt idx="2671">
                  <c:v>784</c:v>
                </c:pt>
                <c:pt idx="2672">
                  <c:v>784</c:v>
                </c:pt>
                <c:pt idx="2673">
                  <c:v>784</c:v>
                </c:pt>
                <c:pt idx="2674">
                  <c:v>784</c:v>
                </c:pt>
                <c:pt idx="2675">
                  <c:v>784</c:v>
                </c:pt>
                <c:pt idx="2676">
                  <c:v>784</c:v>
                </c:pt>
                <c:pt idx="2677">
                  <c:v>784</c:v>
                </c:pt>
                <c:pt idx="2678">
                  <c:v>784</c:v>
                </c:pt>
                <c:pt idx="2679">
                  <c:v>784</c:v>
                </c:pt>
                <c:pt idx="2680">
                  <c:v>785</c:v>
                </c:pt>
                <c:pt idx="2681">
                  <c:v>785</c:v>
                </c:pt>
                <c:pt idx="2682">
                  <c:v>785</c:v>
                </c:pt>
                <c:pt idx="2683">
                  <c:v>785</c:v>
                </c:pt>
                <c:pt idx="2684">
                  <c:v>785</c:v>
                </c:pt>
                <c:pt idx="2685">
                  <c:v>785</c:v>
                </c:pt>
                <c:pt idx="2686">
                  <c:v>785</c:v>
                </c:pt>
                <c:pt idx="2687">
                  <c:v>785</c:v>
                </c:pt>
                <c:pt idx="2688">
                  <c:v>785</c:v>
                </c:pt>
                <c:pt idx="2689">
                  <c:v>786</c:v>
                </c:pt>
                <c:pt idx="2690">
                  <c:v>786</c:v>
                </c:pt>
                <c:pt idx="2691">
                  <c:v>787</c:v>
                </c:pt>
                <c:pt idx="2692">
                  <c:v>787</c:v>
                </c:pt>
                <c:pt idx="2693">
                  <c:v>787</c:v>
                </c:pt>
                <c:pt idx="2694">
                  <c:v>787</c:v>
                </c:pt>
                <c:pt idx="2695">
                  <c:v>787</c:v>
                </c:pt>
                <c:pt idx="2696">
                  <c:v>787</c:v>
                </c:pt>
                <c:pt idx="2697">
                  <c:v>787</c:v>
                </c:pt>
                <c:pt idx="2698">
                  <c:v>788</c:v>
                </c:pt>
                <c:pt idx="2699">
                  <c:v>788</c:v>
                </c:pt>
                <c:pt idx="2700">
                  <c:v>788</c:v>
                </c:pt>
                <c:pt idx="2701">
                  <c:v>789</c:v>
                </c:pt>
                <c:pt idx="2702">
                  <c:v>789</c:v>
                </c:pt>
                <c:pt idx="2703">
                  <c:v>789</c:v>
                </c:pt>
                <c:pt idx="2704">
                  <c:v>789</c:v>
                </c:pt>
                <c:pt idx="2705">
                  <c:v>790</c:v>
                </c:pt>
                <c:pt idx="2706">
                  <c:v>791</c:v>
                </c:pt>
                <c:pt idx="2707">
                  <c:v>791</c:v>
                </c:pt>
                <c:pt idx="2708">
                  <c:v>791</c:v>
                </c:pt>
                <c:pt idx="2709">
                  <c:v>791</c:v>
                </c:pt>
                <c:pt idx="2710">
                  <c:v>791</c:v>
                </c:pt>
                <c:pt idx="2711">
                  <c:v>791</c:v>
                </c:pt>
                <c:pt idx="2712">
                  <c:v>791</c:v>
                </c:pt>
                <c:pt idx="2713">
                  <c:v>791</c:v>
                </c:pt>
                <c:pt idx="2714">
                  <c:v>792</c:v>
                </c:pt>
                <c:pt idx="2715">
                  <c:v>792</c:v>
                </c:pt>
                <c:pt idx="2716">
                  <c:v>792</c:v>
                </c:pt>
                <c:pt idx="2717">
                  <c:v>792</c:v>
                </c:pt>
                <c:pt idx="2718">
                  <c:v>792</c:v>
                </c:pt>
                <c:pt idx="2719">
                  <c:v>793</c:v>
                </c:pt>
                <c:pt idx="2720">
                  <c:v>793</c:v>
                </c:pt>
                <c:pt idx="2721">
                  <c:v>793</c:v>
                </c:pt>
                <c:pt idx="2722">
                  <c:v>793</c:v>
                </c:pt>
                <c:pt idx="2723">
                  <c:v>793</c:v>
                </c:pt>
                <c:pt idx="2724">
                  <c:v>794</c:v>
                </c:pt>
                <c:pt idx="2725">
                  <c:v>794</c:v>
                </c:pt>
                <c:pt idx="2726">
                  <c:v>794</c:v>
                </c:pt>
                <c:pt idx="2727">
                  <c:v>795</c:v>
                </c:pt>
                <c:pt idx="2728">
                  <c:v>796</c:v>
                </c:pt>
                <c:pt idx="2729">
                  <c:v>796</c:v>
                </c:pt>
                <c:pt idx="2730">
                  <c:v>796</c:v>
                </c:pt>
                <c:pt idx="2731">
                  <c:v>796</c:v>
                </c:pt>
                <c:pt idx="2732">
                  <c:v>797</c:v>
                </c:pt>
                <c:pt idx="2733">
                  <c:v>797</c:v>
                </c:pt>
                <c:pt idx="2734">
                  <c:v>797</c:v>
                </c:pt>
                <c:pt idx="2735">
                  <c:v>797</c:v>
                </c:pt>
                <c:pt idx="2736">
                  <c:v>797</c:v>
                </c:pt>
                <c:pt idx="2737">
                  <c:v>797</c:v>
                </c:pt>
                <c:pt idx="2738">
                  <c:v>797</c:v>
                </c:pt>
                <c:pt idx="2739">
                  <c:v>797</c:v>
                </c:pt>
                <c:pt idx="2740">
                  <c:v>797</c:v>
                </c:pt>
                <c:pt idx="2741">
                  <c:v>797</c:v>
                </c:pt>
                <c:pt idx="2742">
                  <c:v>798</c:v>
                </c:pt>
                <c:pt idx="2743">
                  <c:v>798</c:v>
                </c:pt>
                <c:pt idx="2744">
                  <c:v>798</c:v>
                </c:pt>
                <c:pt idx="2745">
                  <c:v>798</c:v>
                </c:pt>
                <c:pt idx="2746">
                  <c:v>798</c:v>
                </c:pt>
                <c:pt idx="2747">
                  <c:v>798</c:v>
                </c:pt>
                <c:pt idx="2748">
                  <c:v>799</c:v>
                </c:pt>
                <c:pt idx="2749">
                  <c:v>799</c:v>
                </c:pt>
                <c:pt idx="2750">
                  <c:v>799</c:v>
                </c:pt>
                <c:pt idx="2751">
                  <c:v>799</c:v>
                </c:pt>
                <c:pt idx="2752">
                  <c:v>799</c:v>
                </c:pt>
                <c:pt idx="2753">
                  <c:v>799</c:v>
                </c:pt>
                <c:pt idx="2754">
                  <c:v>799</c:v>
                </c:pt>
                <c:pt idx="2755">
                  <c:v>799</c:v>
                </c:pt>
                <c:pt idx="2756">
                  <c:v>799</c:v>
                </c:pt>
                <c:pt idx="2757">
                  <c:v>799</c:v>
                </c:pt>
                <c:pt idx="2758">
                  <c:v>800</c:v>
                </c:pt>
                <c:pt idx="2759">
                  <c:v>800</c:v>
                </c:pt>
                <c:pt idx="2760">
                  <c:v>800</c:v>
                </c:pt>
                <c:pt idx="2761">
                  <c:v>800</c:v>
                </c:pt>
                <c:pt idx="2762">
                  <c:v>801</c:v>
                </c:pt>
                <c:pt idx="2763">
                  <c:v>801</c:v>
                </c:pt>
                <c:pt idx="2764">
                  <c:v>802</c:v>
                </c:pt>
                <c:pt idx="2765">
                  <c:v>803</c:v>
                </c:pt>
                <c:pt idx="2766">
                  <c:v>804</c:v>
                </c:pt>
                <c:pt idx="2767">
                  <c:v>804</c:v>
                </c:pt>
                <c:pt idx="2768">
                  <c:v>804</c:v>
                </c:pt>
                <c:pt idx="2769">
                  <c:v>804</c:v>
                </c:pt>
                <c:pt idx="2770">
                  <c:v>804</c:v>
                </c:pt>
                <c:pt idx="2771">
                  <c:v>804</c:v>
                </c:pt>
                <c:pt idx="2772">
                  <c:v>804</c:v>
                </c:pt>
                <c:pt idx="2773">
                  <c:v>805</c:v>
                </c:pt>
                <c:pt idx="2774">
                  <c:v>806</c:v>
                </c:pt>
                <c:pt idx="2775">
                  <c:v>807</c:v>
                </c:pt>
                <c:pt idx="2776">
                  <c:v>807</c:v>
                </c:pt>
                <c:pt idx="2777">
                  <c:v>807</c:v>
                </c:pt>
                <c:pt idx="2778">
                  <c:v>807</c:v>
                </c:pt>
                <c:pt idx="2779">
                  <c:v>807</c:v>
                </c:pt>
                <c:pt idx="2780">
                  <c:v>807</c:v>
                </c:pt>
                <c:pt idx="2781">
                  <c:v>807</c:v>
                </c:pt>
                <c:pt idx="2782">
                  <c:v>807</c:v>
                </c:pt>
                <c:pt idx="2783">
                  <c:v>807</c:v>
                </c:pt>
                <c:pt idx="2784">
                  <c:v>807</c:v>
                </c:pt>
                <c:pt idx="2785">
                  <c:v>807</c:v>
                </c:pt>
                <c:pt idx="2786">
                  <c:v>808</c:v>
                </c:pt>
                <c:pt idx="2787">
                  <c:v>808</c:v>
                </c:pt>
                <c:pt idx="2788">
                  <c:v>808</c:v>
                </c:pt>
                <c:pt idx="2789">
                  <c:v>808</c:v>
                </c:pt>
                <c:pt idx="2790">
                  <c:v>808</c:v>
                </c:pt>
                <c:pt idx="2791">
                  <c:v>808</c:v>
                </c:pt>
                <c:pt idx="2792">
                  <c:v>808</c:v>
                </c:pt>
                <c:pt idx="2793">
                  <c:v>808</c:v>
                </c:pt>
                <c:pt idx="2794">
                  <c:v>808</c:v>
                </c:pt>
                <c:pt idx="2795">
                  <c:v>808</c:v>
                </c:pt>
                <c:pt idx="2796">
                  <c:v>808</c:v>
                </c:pt>
                <c:pt idx="2797">
                  <c:v>808</c:v>
                </c:pt>
                <c:pt idx="2798">
                  <c:v>809</c:v>
                </c:pt>
                <c:pt idx="2799">
                  <c:v>809</c:v>
                </c:pt>
                <c:pt idx="2800">
                  <c:v>809</c:v>
                </c:pt>
                <c:pt idx="2801">
                  <c:v>809</c:v>
                </c:pt>
                <c:pt idx="2802">
                  <c:v>810</c:v>
                </c:pt>
                <c:pt idx="2803">
                  <c:v>810</c:v>
                </c:pt>
                <c:pt idx="2804">
                  <c:v>810</c:v>
                </c:pt>
                <c:pt idx="2805">
                  <c:v>810</c:v>
                </c:pt>
                <c:pt idx="2806">
                  <c:v>810</c:v>
                </c:pt>
                <c:pt idx="2807">
                  <c:v>811</c:v>
                </c:pt>
                <c:pt idx="2808">
                  <c:v>811</c:v>
                </c:pt>
                <c:pt idx="2809">
                  <c:v>811</c:v>
                </c:pt>
                <c:pt idx="2810">
                  <c:v>812</c:v>
                </c:pt>
                <c:pt idx="2811">
                  <c:v>812</c:v>
                </c:pt>
                <c:pt idx="2812">
                  <c:v>812</c:v>
                </c:pt>
                <c:pt idx="2813">
                  <c:v>812</c:v>
                </c:pt>
                <c:pt idx="2814">
                  <c:v>812</c:v>
                </c:pt>
                <c:pt idx="2815">
                  <c:v>812</c:v>
                </c:pt>
                <c:pt idx="2816">
                  <c:v>812</c:v>
                </c:pt>
                <c:pt idx="2817">
                  <c:v>812</c:v>
                </c:pt>
                <c:pt idx="2818">
                  <c:v>812</c:v>
                </c:pt>
                <c:pt idx="2819">
                  <c:v>812</c:v>
                </c:pt>
                <c:pt idx="2820">
                  <c:v>813</c:v>
                </c:pt>
                <c:pt idx="2821">
                  <c:v>813</c:v>
                </c:pt>
                <c:pt idx="2822">
                  <c:v>814</c:v>
                </c:pt>
                <c:pt idx="2823">
                  <c:v>815</c:v>
                </c:pt>
                <c:pt idx="2824">
                  <c:v>816</c:v>
                </c:pt>
                <c:pt idx="2825">
                  <c:v>816</c:v>
                </c:pt>
                <c:pt idx="2826">
                  <c:v>817</c:v>
                </c:pt>
                <c:pt idx="2827">
                  <c:v>818</c:v>
                </c:pt>
                <c:pt idx="2828">
                  <c:v>818</c:v>
                </c:pt>
                <c:pt idx="2829">
                  <c:v>819</c:v>
                </c:pt>
                <c:pt idx="2830">
                  <c:v>820</c:v>
                </c:pt>
                <c:pt idx="2831">
                  <c:v>821</c:v>
                </c:pt>
                <c:pt idx="2832">
                  <c:v>822</c:v>
                </c:pt>
                <c:pt idx="2833">
                  <c:v>823</c:v>
                </c:pt>
                <c:pt idx="2834">
                  <c:v>824</c:v>
                </c:pt>
                <c:pt idx="2835">
                  <c:v>825</c:v>
                </c:pt>
                <c:pt idx="2836">
                  <c:v>825</c:v>
                </c:pt>
                <c:pt idx="2837">
                  <c:v>826</c:v>
                </c:pt>
                <c:pt idx="2838">
                  <c:v>827</c:v>
                </c:pt>
                <c:pt idx="2839">
                  <c:v>827</c:v>
                </c:pt>
                <c:pt idx="2840">
                  <c:v>827</c:v>
                </c:pt>
                <c:pt idx="2841">
                  <c:v>827</c:v>
                </c:pt>
                <c:pt idx="2842">
                  <c:v>827</c:v>
                </c:pt>
                <c:pt idx="2843">
                  <c:v>828</c:v>
                </c:pt>
                <c:pt idx="2844">
                  <c:v>829</c:v>
                </c:pt>
                <c:pt idx="2845">
                  <c:v>830</c:v>
                </c:pt>
                <c:pt idx="2846">
                  <c:v>830</c:v>
                </c:pt>
                <c:pt idx="2847">
                  <c:v>831</c:v>
                </c:pt>
                <c:pt idx="2848">
                  <c:v>831</c:v>
                </c:pt>
                <c:pt idx="2849">
                  <c:v>831</c:v>
                </c:pt>
                <c:pt idx="2850">
                  <c:v>832</c:v>
                </c:pt>
                <c:pt idx="2851">
                  <c:v>832</c:v>
                </c:pt>
                <c:pt idx="2852">
                  <c:v>832</c:v>
                </c:pt>
                <c:pt idx="2853">
                  <c:v>832</c:v>
                </c:pt>
                <c:pt idx="2854">
                  <c:v>832</c:v>
                </c:pt>
                <c:pt idx="2855">
                  <c:v>832</c:v>
                </c:pt>
                <c:pt idx="2856">
                  <c:v>832</c:v>
                </c:pt>
                <c:pt idx="2857">
                  <c:v>832</c:v>
                </c:pt>
                <c:pt idx="2858">
                  <c:v>832</c:v>
                </c:pt>
                <c:pt idx="2859">
                  <c:v>832</c:v>
                </c:pt>
                <c:pt idx="2860">
                  <c:v>832</c:v>
                </c:pt>
                <c:pt idx="2861">
                  <c:v>832</c:v>
                </c:pt>
                <c:pt idx="2862">
                  <c:v>832</c:v>
                </c:pt>
                <c:pt idx="2863">
                  <c:v>832</c:v>
                </c:pt>
                <c:pt idx="2864">
                  <c:v>832</c:v>
                </c:pt>
                <c:pt idx="2865">
                  <c:v>832</c:v>
                </c:pt>
                <c:pt idx="2866">
                  <c:v>832</c:v>
                </c:pt>
                <c:pt idx="2867">
                  <c:v>832</c:v>
                </c:pt>
                <c:pt idx="2868">
                  <c:v>832</c:v>
                </c:pt>
                <c:pt idx="2869">
                  <c:v>832</c:v>
                </c:pt>
                <c:pt idx="2870">
                  <c:v>832</c:v>
                </c:pt>
                <c:pt idx="2871">
                  <c:v>832</c:v>
                </c:pt>
                <c:pt idx="2872">
                  <c:v>832</c:v>
                </c:pt>
                <c:pt idx="2873">
                  <c:v>832</c:v>
                </c:pt>
                <c:pt idx="2874">
                  <c:v>832</c:v>
                </c:pt>
                <c:pt idx="2875">
                  <c:v>832</c:v>
                </c:pt>
                <c:pt idx="2876">
                  <c:v>832</c:v>
                </c:pt>
                <c:pt idx="2877">
                  <c:v>832</c:v>
                </c:pt>
                <c:pt idx="2878">
                  <c:v>832</c:v>
                </c:pt>
                <c:pt idx="2879">
                  <c:v>832</c:v>
                </c:pt>
                <c:pt idx="2880">
                  <c:v>832</c:v>
                </c:pt>
                <c:pt idx="2881">
                  <c:v>832</c:v>
                </c:pt>
                <c:pt idx="2882">
                  <c:v>833</c:v>
                </c:pt>
                <c:pt idx="2883">
                  <c:v>834</c:v>
                </c:pt>
                <c:pt idx="2884">
                  <c:v>834</c:v>
                </c:pt>
                <c:pt idx="2885">
                  <c:v>834</c:v>
                </c:pt>
                <c:pt idx="2886">
                  <c:v>834</c:v>
                </c:pt>
                <c:pt idx="2887">
                  <c:v>834</c:v>
                </c:pt>
                <c:pt idx="2888">
                  <c:v>835</c:v>
                </c:pt>
                <c:pt idx="2889">
                  <c:v>835</c:v>
                </c:pt>
                <c:pt idx="2890">
                  <c:v>836</c:v>
                </c:pt>
                <c:pt idx="2891">
                  <c:v>836</c:v>
                </c:pt>
                <c:pt idx="2892">
                  <c:v>836</c:v>
                </c:pt>
                <c:pt idx="2893">
                  <c:v>836</c:v>
                </c:pt>
                <c:pt idx="2894">
                  <c:v>836</c:v>
                </c:pt>
                <c:pt idx="2895">
                  <c:v>837</c:v>
                </c:pt>
                <c:pt idx="2896">
                  <c:v>837</c:v>
                </c:pt>
                <c:pt idx="2897">
                  <c:v>837</c:v>
                </c:pt>
                <c:pt idx="2898">
                  <c:v>837</c:v>
                </c:pt>
                <c:pt idx="2899">
                  <c:v>837</c:v>
                </c:pt>
                <c:pt idx="2900">
                  <c:v>837</c:v>
                </c:pt>
                <c:pt idx="2901">
                  <c:v>838</c:v>
                </c:pt>
                <c:pt idx="2902">
                  <c:v>838</c:v>
                </c:pt>
                <c:pt idx="2903">
                  <c:v>838</c:v>
                </c:pt>
                <c:pt idx="2904">
                  <c:v>838</c:v>
                </c:pt>
                <c:pt idx="2905">
                  <c:v>838</c:v>
                </c:pt>
                <c:pt idx="2906">
                  <c:v>838</c:v>
                </c:pt>
                <c:pt idx="2907">
                  <c:v>838</c:v>
                </c:pt>
                <c:pt idx="2908">
                  <c:v>838</c:v>
                </c:pt>
                <c:pt idx="2909">
                  <c:v>838</c:v>
                </c:pt>
                <c:pt idx="2910">
                  <c:v>838</c:v>
                </c:pt>
                <c:pt idx="2911">
                  <c:v>838</c:v>
                </c:pt>
                <c:pt idx="2912">
                  <c:v>838</c:v>
                </c:pt>
                <c:pt idx="2913">
                  <c:v>838</c:v>
                </c:pt>
                <c:pt idx="2914">
                  <c:v>838</c:v>
                </c:pt>
                <c:pt idx="2915">
                  <c:v>838</c:v>
                </c:pt>
                <c:pt idx="2916">
                  <c:v>838</c:v>
                </c:pt>
                <c:pt idx="2917">
                  <c:v>838</c:v>
                </c:pt>
                <c:pt idx="2918">
                  <c:v>838</c:v>
                </c:pt>
                <c:pt idx="2919">
                  <c:v>838</c:v>
                </c:pt>
                <c:pt idx="2920">
                  <c:v>839</c:v>
                </c:pt>
                <c:pt idx="2921">
                  <c:v>839</c:v>
                </c:pt>
                <c:pt idx="2922">
                  <c:v>839</c:v>
                </c:pt>
                <c:pt idx="2923">
                  <c:v>840</c:v>
                </c:pt>
                <c:pt idx="2924">
                  <c:v>840</c:v>
                </c:pt>
                <c:pt idx="2925">
                  <c:v>840</c:v>
                </c:pt>
                <c:pt idx="2926">
                  <c:v>840</c:v>
                </c:pt>
                <c:pt idx="2927">
                  <c:v>840</c:v>
                </c:pt>
                <c:pt idx="2928">
                  <c:v>840</c:v>
                </c:pt>
                <c:pt idx="2929">
                  <c:v>840</c:v>
                </c:pt>
                <c:pt idx="2930">
                  <c:v>840</c:v>
                </c:pt>
                <c:pt idx="2931">
                  <c:v>840</c:v>
                </c:pt>
                <c:pt idx="2932">
                  <c:v>840</c:v>
                </c:pt>
                <c:pt idx="2933">
                  <c:v>840</c:v>
                </c:pt>
                <c:pt idx="2934">
                  <c:v>841</c:v>
                </c:pt>
                <c:pt idx="2935">
                  <c:v>841</c:v>
                </c:pt>
                <c:pt idx="2936">
                  <c:v>841</c:v>
                </c:pt>
                <c:pt idx="2937">
                  <c:v>842</c:v>
                </c:pt>
                <c:pt idx="2938">
                  <c:v>842</c:v>
                </c:pt>
                <c:pt idx="2939">
                  <c:v>843</c:v>
                </c:pt>
                <c:pt idx="2940">
                  <c:v>843</c:v>
                </c:pt>
                <c:pt idx="2941">
                  <c:v>843</c:v>
                </c:pt>
                <c:pt idx="2942">
                  <c:v>844</c:v>
                </c:pt>
                <c:pt idx="2943">
                  <c:v>844</c:v>
                </c:pt>
                <c:pt idx="2944">
                  <c:v>844</c:v>
                </c:pt>
                <c:pt idx="2945">
                  <c:v>844</c:v>
                </c:pt>
                <c:pt idx="2946">
                  <c:v>845</c:v>
                </c:pt>
                <c:pt idx="2947">
                  <c:v>845</c:v>
                </c:pt>
                <c:pt idx="2948">
                  <c:v>845</c:v>
                </c:pt>
                <c:pt idx="2949">
                  <c:v>845</c:v>
                </c:pt>
                <c:pt idx="2950">
                  <c:v>845</c:v>
                </c:pt>
                <c:pt idx="2951">
                  <c:v>845</c:v>
                </c:pt>
                <c:pt idx="2952">
                  <c:v>846</c:v>
                </c:pt>
                <c:pt idx="2953">
                  <c:v>846</c:v>
                </c:pt>
                <c:pt idx="2954">
                  <c:v>846</c:v>
                </c:pt>
                <c:pt idx="2955">
                  <c:v>846</c:v>
                </c:pt>
                <c:pt idx="2956">
                  <c:v>846</c:v>
                </c:pt>
                <c:pt idx="2957">
                  <c:v>847</c:v>
                </c:pt>
                <c:pt idx="2958">
                  <c:v>848</c:v>
                </c:pt>
                <c:pt idx="2959">
                  <c:v>849</c:v>
                </c:pt>
                <c:pt idx="2960">
                  <c:v>849</c:v>
                </c:pt>
                <c:pt idx="2961">
                  <c:v>849</c:v>
                </c:pt>
                <c:pt idx="2962">
                  <c:v>849</c:v>
                </c:pt>
                <c:pt idx="2963">
                  <c:v>849</c:v>
                </c:pt>
                <c:pt idx="2964">
                  <c:v>849</c:v>
                </c:pt>
                <c:pt idx="2965">
                  <c:v>849</c:v>
                </c:pt>
                <c:pt idx="2966">
                  <c:v>849</c:v>
                </c:pt>
                <c:pt idx="2967">
                  <c:v>849</c:v>
                </c:pt>
                <c:pt idx="2968">
                  <c:v>849</c:v>
                </c:pt>
                <c:pt idx="2969">
                  <c:v>849</c:v>
                </c:pt>
                <c:pt idx="2970">
                  <c:v>849</c:v>
                </c:pt>
                <c:pt idx="2971">
                  <c:v>849</c:v>
                </c:pt>
                <c:pt idx="2972">
                  <c:v>849</c:v>
                </c:pt>
                <c:pt idx="2973">
                  <c:v>849</c:v>
                </c:pt>
                <c:pt idx="2974">
                  <c:v>849</c:v>
                </c:pt>
                <c:pt idx="2975">
                  <c:v>849</c:v>
                </c:pt>
                <c:pt idx="2976">
                  <c:v>849</c:v>
                </c:pt>
                <c:pt idx="2977">
                  <c:v>849</c:v>
                </c:pt>
                <c:pt idx="2978">
                  <c:v>849</c:v>
                </c:pt>
                <c:pt idx="2979">
                  <c:v>849</c:v>
                </c:pt>
                <c:pt idx="2980">
                  <c:v>849</c:v>
                </c:pt>
                <c:pt idx="2981">
                  <c:v>850</c:v>
                </c:pt>
                <c:pt idx="2982">
                  <c:v>850</c:v>
                </c:pt>
                <c:pt idx="2983">
                  <c:v>850</c:v>
                </c:pt>
                <c:pt idx="2984">
                  <c:v>851</c:v>
                </c:pt>
                <c:pt idx="2985">
                  <c:v>852</c:v>
                </c:pt>
                <c:pt idx="2986">
                  <c:v>853</c:v>
                </c:pt>
                <c:pt idx="2987">
                  <c:v>853</c:v>
                </c:pt>
                <c:pt idx="2988">
                  <c:v>854</c:v>
                </c:pt>
                <c:pt idx="2989">
                  <c:v>855</c:v>
                </c:pt>
                <c:pt idx="2990">
                  <c:v>855</c:v>
                </c:pt>
                <c:pt idx="2991">
                  <c:v>855</c:v>
                </c:pt>
                <c:pt idx="2992">
                  <c:v>855</c:v>
                </c:pt>
                <c:pt idx="2993">
                  <c:v>856</c:v>
                </c:pt>
                <c:pt idx="2994">
                  <c:v>856</c:v>
                </c:pt>
                <c:pt idx="2995">
                  <c:v>856</c:v>
                </c:pt>
                <c:pt idx="2996">
                  <c:v>856</c:v>
                </c:pt>
                <c:pt idx="2997">
                  <c:v>856</c:v>
                </c:pt>
                <c:pt idx="2998">
                  <c:v>856</c:v>
                </c:pt>
                <c:pt idx="2999">
                  <c:v>856</c:v>
                </c:pt>
                <c:pt idx="3000">
                  <c:v>856</c:v>
                </c:pt>
                <c:pt idx="3001">
                  <c:v>856</c:v>
                </c:pt>
                <c:pt idx="3002">
                  <c:v>856</c:v>
                </c:pt>
                <c:pt idx="3003">
                  <c:v>856</c:v>
                </c:pt>
                <c:pt idx="3004">
                  <c:v>856</c:v>
                </c:pt>
                <c:pt idx="3005">
                  <c:v>856</c:v>
                </c:pt>
                <c:pt idx="3006">
                  <c:v>856</c:v>
                </c:pt>
                <c:pt idx="3007">
                  <c:v>856</c:v>
                </c:pt>
                <c:pt idx="3008">
                  <c:v>856</c:v>
                </c:pt>
                <c:pt idx="3009">
                  <c:v>856</c:v>
                </c:pt>
                <c:pt idx="3010">
                  <c:v>856</c:v>
                </c:pt>
                <c:pt idx="3011">
                  <c:v>856</c:v>
                </c:pt>
                <c:pt idx="3012">
                  <c:v>856</c:v>
                </c:pt>
                <c:pt idx="3013">
                  <c:v>856</c:v>
                </c:pt>
                <c:pt idx="3014">
                  <c:v>856</c:v>
                </c:pt>
                <c:pt idx="3015">
                  <c:v>856</c:v>
                </c:pt>
                <c:pt idx="3016">
                  <c:v>856</c:v>
                </c:pt>
                <c:pt idx="3017">
                  <c:v>856</c:v>
                </c:pt>
                <c:pt idx="3018">
                  <c:v>856</c:v>
                </c:pt>
                <c:pt idx="3019">
                  <c:v>856</c:v>
                </c:pt>
                <c:pt idx="3020">
                  <c:v>857</c:v>
                </c:pt>
                <c:pt idx="3021">
                  <c:v>858</c:v>
                </c:pt>
                <c:pt idx="3022">
                  <c:v>859</c:v>
                </c:pt>
                <c:pt idx="3023">
                  <c:v>859</c:v>
                </c:pt>
                <c:pt idx="3024">
                  <c:v>859</c:v>
                </c:pt>
                <c:pt idx="3025">
                  <c:v>859</c:v>
                </c:pt>
                <c:pt idx="3026">
                  <c:v>859</c:v>
                </c:pt>
                <c:pt idx="3027">
                  <c:v>859</c:v>
                </c:pt>
                <c:pt idx="3028">
                  <c:v>860</c:v>
                </c:pt>
                <c:pt idx="3029">
                  <c:v>860</c:v>
                </c:pt>
                <c:pt idx="3030">
                  <c:v>861</c:v>
                </c:pt>
                <c:pt idx="3031">
                  <c:v>862</c:v>
                </c:pt>
                <c:pt idx="3032">
                  <c:v>862</c:v>
                </c:pt>
                <c:pt idx="3033">
                  <c:v>863</c:v>
                </c:pt>
                <c:pt idx="3034">
                  <c:v>864</c:v>
                </c:pt>
                <c:pt idx="3035">
                  <c:v>865</c:v>
                </c:pt>
                <c:pt idx="3036">
                  <c:v>865</c:v>
                </c:pt>
                <c:pt idx="3037">
                  <c:v>865</c:v>
                </c:pt>
                <c:pt idx="3038">
                  <c:v>865</c:v>
                </c:pt>
                <c:pt idx="3039">
                  <c:v>866</c:v>
                </c:pt>
                <c:pt idx="3040">
                  <c:v>867</c:v>
                </c:pt>
                <c:pt idx="3041">
                  <c:v>868</c:v>
                </c:pt>
                <c:pt idx="3042">
                  <c:v>868</c:v>
                </c:pt>
                <c:pt idx="3043">
                  <c:v>868</c:v>
                </c:pt>
                <c:pt idx="3044">
                  <c:v>868</c:v>
                </c:pt>
                <c:pt idx="3045">
                  <c:v>868</c:v>
                </c:pt>
                <c:pt idx="3046">
                  <c:v>869</c:v>
                </c:pt>
                <c:pt idx="3047">
                  <c:v>869</c:v>
                </c:pt>
                <c:pt idx="3048">
                  <c:v>869</c:v>
                </c:pt>
                <c:pt idx="3049">
                  <c:v>869</c:v>
                </c:pt>
                <c:pt idx="3050">
                  <c:v>869</c:v>
                </c:pt>
                <c:pt idx="3051">
                  <c:v>869</c:v>
                </c:pt>
                <c:pt idx="3052">
                  <c:v>869</c:v>
                </c:pt>
                <c:pt idx="3053">
                  <c:v>870</c:v>
                </c:pt>
                <c:pt idx="3054">
                  <c:v>870</c:v>
                </c:pt>
                <c:pt idx="3055">
                  <c:v>870</c:v>
                </c:pt>
                <c:pt idx="3056">
                  <c:v>871</c:v>
                </c:pt>
                <c:pt idx="3057">
                  <c:v>871</c:v>
                </c:pt>
                <c:pt idx="3058">
                  <c:v>872</c:v>
                </c:pt>
                <c:pt idx="3059">
                  <c:v>873</c:v>
                </c:pt>
                <c:pt idx="3060">
                  <c:v>873</c:v>
                </c:pt>
                <c:pt idx="3061">
                  <c:v>873</c:v>
                </c:pt>
                <c:pt idx="3062">
                  <c:v>873</c:v>
                </c:pt>
                <c:pt idx="3063">
                  <c:v>873</c:v>
                </c:pt>
                <c:pt idx="3064">
                  <c:v>874</c:v>
                </c:pt>
                <c:pt idx="3065">
                  <c:v>874</c:v>
                </c:pt>
                <c:pt idx="3066">
                  <c:v>874</c:v>
                </c:pt>
                <c:pt idx="3067">
                  <c:v>874</c:v>
                </c:pt>
                <c:pt idx="3068">
                  <c:v>875</c:v>
                </c:pt>
                <c:pt idx="3069">
                  <c:v>876</c:v>
                </c:pt>
                <c:pt idx="3070">
                  <c:v>876</c:v>
                </c:pt>
                <c:pt idx="3071">
                  <c:v>877</c:v>
                </c:pt>
                <c:pt idx="3072">
                  <c:v>877</c:v>
                </c:pt>
                <c:pt idx="3073">
                  <c:v>877</c:v>
                </c:pt>
                <c:pt idx="3074">
                  <c:v>877</c:v>
                </c:pt>
                <c:pt idx="3075">
                  <c:v>877</c:v>
                </c:pt>
                <c:pt idx="3076">
                  <c:v>877</c:v>
                </c:pt>
                <c:pt idx="3077">
                  <c:v>878</c:v>
                </c:pt>
                <c:pt idx="3078">
                  <c:v>878</c:v>
                </c:pt>
                <c:pt idx="3079">
                  <c:v>878</c:v>
                </c:pt>
                <c:pt idx="3080">
                  <c:v>879</c:v>
                </c:pt>
                <c:pt idx="3081">
                  <c:v>880</c:v>
                </c:pt>
                <c:pt idx="3082">
                  <c:v>881</c:v>
                </c:pt>
                <c:pt idx="3083">
                  <c:v>881</c:v>
                </c:pt>
                <c:pt idx="3084">
                  <c:v>881</c:v>
                </c:pt>
                <c:pt idx="3085">
                  <c:v>881</c:v>
                </c:pt>
                <c:pt idx="3086">
                  <c:v>882</c:v>
                </c:pt>
                <c:pt idx="3087">
                  <c:v>883</c:v>
                </c:pt>
                <c:pt idx="3088">
                  <c:v>883</c:v>
                </c:pt>
                <c:pt idx="3089">
                  <c:v>883</c:v>
                </c:pt>
                <c:pt idx="3090">
                  <c:v>883</c:v>
                </c:pt>
                <c:pt idx="3091">
                  <c:v>883</c:v>
                </c:pt>
                <c:pt idx="3092">
                  <c:v>883</c:v>
                </c:pt>
                <c:pt idx="3093">
                  <c:v>883</c:v>
                </c:pt>
                <c:pt idx="3094">
                  <c:v>883</c:v>
                </c:pt>
                <c:pt idx="3095">
                  <c:v>883</c:v>
                </c:pt>
                <c:pt idx="3096">
                  <c:v>884</c:v>
                </c:pt>
                <c:pt idx="3097">
                  <c:v>884</c:v>
                </c:pt>
                <c:pt idx="3098">
                  <c:v>885</c:v>
                </c:pt>
                <c:pt idx="3099">
                  <c:v>885</c:v>
                </c:pt>
                <c:pt idx="3100">
                  <c:v>886</c:v>
                </c:pt>
                <c:pt idx="3101">
                  <c:v>886</c:v>
                </c:pt>
                <c:pt idx="3102">
                  <c:v>886</c:v>
                </c:pt>
                <c:pt idx="3103">
                  <c:v>886</c:v>
                </c:pt>
                <c:pt idx="3104">
                  <c:v>886</c:v>
                </c:pt>
                <c:pt idx="3105">
                  <c:v>887</c:v>
                </c:pt>
                <c:pt idx="3106">
                  <c:v>887</c:v>
                </c:pt>
                <c:pt idx="3107">
                  <c:v>887</c:v>
                </c:pt>
                <c:pt idx="3108">
                  <c:v>887</c:v>
                </c:pt>
                <c:pt idx="3109">
                  <c:v>887</c:v>
                </c:pt>
                <c:pt idx="3110">
                  <c:v>887</c:v>
                </c:pt>
                <c:pt idx="3111">
                  <c:v>887</c:v>
                </c:pt>
                <c:pt idx="3112">
                  <c:v>887</c:v>
                </c:pt>
                <c:pt idx="3113">
                  <c:v>888</c:v>
                </c:pt>
                <c:pt idx="3114">
                  <c:v>889</c:v>
                </c:pt>
                <c:pt idx="3115">
                  <c:v>890</c:v>
                </c:pt>
                <c:pt idx="3116">
                  <c:v>891</c:v>
                </c:pt>
                <c:pt idx="3117">
                  <c:v>891</c:v>
                </c:pt>
                <c:pt idx="3118">
                  <c:v>891</c:v>
                </c:pt>
                <c:pt idx="3119">
                  <c:v>892</c:v>
                </c:pt>
                <c:pt idx="3120">
                  <c:v>892</c:v>
                </c:pt>
                <c:pt idx="3121">
                  <c:v>892</c:v>
                </c:pt>
                <c:pt idx="3122">
                  <c:v>892</c:v>
                </c:pt>
                <c:pt idx="3123">
                  <c:v>892</c:v>
                </c:pt>
                <c:pt idx="3124">
                  <c:v>892</c:v>
                </c:pt>
                <c:pt idx="3125">
                  <c:v>892</c:v>
                </c:pt>
                <c:pt idx="3126">
                  <c:v>892</c:v>
                </c:pt>
                <c:pt idx="3127">
                  <c:v>893</c:v>
                </c:pt>
                <c:pt idx="3128">
                  <c:v>893</c:v>
                </c:pt>
                <c:pt idx="3129">
                  <c:v>893</c:v>
                </c:pt>
                <c:pt idx="3130">
                  <c:v>893</c:v>
                </c:pt>
                <c:pt idx="3131">
                  <c:v>893</c:v>
                </c:pt>
                <c:pt idx="3132">
                  <c:v>894</c:v>
                </c:pt>
                <c:pt idx="3133">
                  <c:v>894</c:v>
                </c:pt>
                <c:pt idx="3134">
                  <c:v>895</c:v>
                </c:pt>
                <c:pt idx="3135">
                  <c:v>896</c:v>
                </c:pt>
                <c:pt idx="3136">
                  <c:v>897</c:v>
                </c:pt>
                <c:pt idx="3137">
                  <c:v>898</c:v>
                </c:pt>
                <c:pt idx="3138">
                  <c:v>898</c:v>
                </c:pt>
                <c:pt idx="3139">
                  <c:v>898</c:v>
                </c:pt>
                <c:pt idx="3140">
                  <c:v>899</c:v>
                </c:pt>
                <c:pt idx="3141">
                  <c:v>899</c:v>
                </c:pt>
                <c:pt idx="3142">
                  <c:v>899</c:v>
                </c:pt>
                <c:pt idx="3143">
                  <c:v>899</c:v>
                </c:pt>
                <c:pt idx="3144">
                  <c:v>899</c:v>
                </c:pt>
                <c:pt idx="3145">
                  <c:v>899</c:v>
                </c:pt>
                <c:pt idx="3146">
                  <c:v>899</c:v>
                </c:pt>
                <c:pt idx="3147">
                  <c:v>899</c:v>
                </c:pt>
                <c:pt idx="3148">
                  <c:v>899</c:v>
                </c:pt>
                <c:pt idx="3149">
                  <c:v>900</c:v>
                </c:pt>
                <c:pt idx="3150">
                  <c:v>900</c:v>
                </c:pt>
                <c:pt idx="3151">
                  <c:v>900</c:v>
                </c:pt>
                <c:pt idx="3152">
                  <c:v>900</c:v>
                </c:pt>
                <c:pt idx="3153">
                  <c:v>900</c:v>
                </c:pt>
                <c:pt idx="3154">
                  <c:v>900</c:v>
                </c:pt>
                <c:pt idx="3155">
                  <c:v>901</c:v>
                </c:pt>
                <c:pt idx="3156">
                  <c:v>902</c:v>
                </c:pt>
                <c:pt idx="3157">
                  <c:v>903</c:v>
                </c:pt>
                <c:pt idx="3158">
                  <c:v>903</c:v>
                </c:pt>
                <c:pt idx="3159">
                  <c:v>903</c:v>
                </c:pt>
                <c:pt idx="3160">
                  <c:v>903</c:v>
                </c:pt>
                <c:pt idx="3161">
                  <c:v>904</c:v>
                </c:pt>
                <c:pt idx="3162">
                  <c:v>904</c:v>
                </c:pt>
                <c:pt idx="3163">
                  <c:v>904</c:v>
                </c:pt>
                <c:pt idx="3164">
                  <c:v>904</c:v>
                </c:pt>
                <c:pt idx="3165">
                  <c:v>904</c:v>
                </c:pt>
                <c:pt idx="3166">
                  <c:v>904</c:v>
                </c:pt>
                <c:pt idx="3167">
                  <c:v>904</c:v>
                </c:pt>
                <c:pt idx="3168">
                  <c:v>904</c:v>
                </c:pt>
                <c:pt idx="3169">
                  <c:v>904</c:v>
                </c:pt>
                <c:pt idx="3170">
                  <c:v>904</c:v>
                </c:pt>
                <c:pt idx="3171">
                  <c:v>904</c:v>
                </c:pt>
                <c:pt idx="3172">
                  <c:v>904</c:v>
                </c:pt>
                <c:pt idx="3173">
                  <c:v>904</c:v>
                </c:pt>
                <c:pt idx="3174">
                  <c:v>904</c:v>
                </c:pt>
                <c:pt idx="3175">
                  <c:v>904</c:v>
                </c:pt>
                <c:pt idx="3176">
                  <c:v>904</c:v>
                </c:pt>
                <c:pt idx="3177">
                  <c:v>904</c:v>
                </c:pt>
                <c:pt idx="3178">
                  <c:v>904</c:v>
                </c:pt>
                <c:pt idx="3179">
                  <c:v>904</c:v>
                </c:pt>
                <c:pt idx="3180">
                  <c:v>904</c:v>
                </c:pt>
                <c:pt idx="3181">
                  <c:v>904</c:v>
                </c:pt>
                <c:pt idx="3182">
                  <c:v>904</c:v>
                </c:pt>
                <c:pt idx="3183">
                  <c:v>904</c:v>
                </c:pt>
                <c:pt idx="3184">
                  <c:v>904</c:v>
                </c:pt>
                <c:pt idx="3185">
                  <c:v>904</c:v>
                </c:pt>
                <c:pt idx="3186">
                  <c:v>904</c:v>
                </c:pt>
                <c:pt idx="3187">
                  <c:v>905</c:v>
                </c:pt>
                <c:pt idx="3188">
                  <c:v>905</c:v>
                </c:pt>
                <c:pt idx="3189">
                  <c:v>906</c:v>
                </c:pt>
                <c:pt idx="3190">
                  <c:v>906</c:v>
                </c:pt>
                <c:pt idx="3191">
                  <c:v>906</c:v>
                </c:pt>
                <c:pt idx="3192">
                  <c:v>906</c:v>
                </c:pt>
                <c:pt idx="3193">
                  <c:v>906</c:v>
                </c:pt>
                <c:pt idx="3194">
                  <c:v>906</c:v>
                </c:pt>
                <c:pt idx="3195">
                  <c:v>906</c:v>
                </c:pt>
                <c:pt idx="3196">
                  <c:v>906</c:v>
                </c:pt>
                <c:pt idx="3197">
                  <c:v>906</c:v>
                </c:pt>
                <c:pt idx="3198">
                  <c:v>906</c:v>
                </c:pt>
                <c:pt idx="3199">
                  <c:v>906</c:v>
                </c:pt>
                <c:pt idx="3200">
                  <c:v>906</c:v>
                </c:pt>
                <c:pt idx="3201">
                  <c:v>906</c:v>
                </c:pt>
                <c:pt idx="3202">
                  <c:v>906</c:v>
                </c:pt>
                <c:pt idx="3203">
                  <c:v>906</c:v>
                </c:pt>
                <c:pt idx="3204">
                  <c:v>906</c:v>
                </c:pt>
                <c:pt idx="3205">
                  <c:v>907</c:v>
                </c:pt>
                <c:pt idx="3206">
                  <c:v>908</c:v>
                </c:pt>
                <c:pt idx="3207">
                  <c:v>908</c:v>
                </c:pt>
                <c:pt idx="3208">
                  <c:v>909</c:v>
                </c:pt>
                <c:pt idx="3209">
                  <c:v>910</c:v>
                </c:pt>
                <c:pt idx="3210">
                  <c:v>910</c:v>
                </c:pt>
                <c:pt idx="3211">
                  <c:v>911</c:v>
                </c:pt>
                <c:pt idx="3212">
                  <c:v>911</c:v>
                </c:pt>
                <c:pt idx="3213">
                  <c:v>911</c:v>
                </c:pt>
                <c:pt idx="3214">
                  <c:v>911</c:v>
                </c:pt>
                <c:pt idx="3215">
                  <c:v>912</c:v>
                </c:pt>
                <c:pt idx="3216">
                  <c:v>913</c:v>
                </c:pt>
                <c:pt idx="3217">
                  <c:v>913</c:v>
                </c:pt>
                <c:pt idx="3218">
                  <c:v>914</c:v>
                </c:pt>
                <c:pt idx="3219">
                  <c:v>915</c:v>
                </c:pt>
                <c:pt idx="3220">
                  <c:v>915</c:v>
                </c:pt>
                <c:pt idx="3221">
                  <c:v>916</c:v>
                </c:pt>
                <c:pt idx="3222">
                  <c:v>916</c:v>
                </c:pt>
                <c:pt idx="3223">
                  <c:v>916</c:v>
                </c:pt>
                <c:pt idx="3224">
                  <c:v>916</c:v>
                </c:pt>
                <c:pt idx="3225">
                  <c:v>916</c:v>
                </c:pt>
                <c:pt idx="3226">
                  <c:v>916</c:v>
                </c:pt>
                <c:pt idx="3227">
                  <c:v>916</c:v>
                </c:pt>
                <c:pt idx="3228">
                  <c:v>916</c:v>
                </c:pt>
                <c:pt idx="3229">
                  <c:v>916</c:v>
                </c:pt>
                <c:pt idx="3230">
                  <c:v>917</c:v>
                </c:pt>
                <c:pt idx="3231">
                  <c:v>917</c:v>
                </c:pt>
                <c:pt idx="3232">
                  <c:v>918</c:v>
                </c:pt>
                <c:pt idx="3233">
                  <c:v>918</c:v>
                </c:pt>
                <c:pt idx="3234">
                  <c:v>918</c:v>
                </c:pt>
                <c:pt idx="3235">
                  <c:v>918</c:v>
                </c:pt>
                <c:pt idx="3236">
                  <c:v>919</c:v>
                </c:pt>
                <c:pt idx="3237">
                  <c:v>920</c:v>
                </c:pt>
                <c:pt idx="3238">
                  <c:v>921</c:v>
                </c:pt>
                <c:pt idx="3239">
                  <c:v>922</c:v>
                </c:pt>
                <c:pt idx="3240">
                  <c:v>922</c:v>
                </c:pt>
                <c:pt idx="3241">
                  <c:v>923</c:v>
                </c:pt>
                <c:pt idx="3242">
                  <c:v>923</c:v>
                </c:pt>
                <c:pt idx="3243">
                  <c:v>923</c:v>
                </c:pt>
                <c:pt idx="3244">
                  <c:v>923</c:v>
                </c:pt>
                <c:pt idx="3245">
                  <c:v>923</c:v>
                </c:pt>
                <c:pt idx="3246">
                  <c:v>923</c:v>
                </c:pt>
                <c:pt idx="3247">
                  <c:v>923</c:v>
                </c:pt>
                <c:pt idx="3248">
                  <c:v>923</c:v>
                </c:pt>
                <c:pt idx="3249">
                  <c:v>924</c:v>
                </c:pt>
                <c:pt idx="3250">
                  <c:v>924</c:v>
                </c:pt>
                <c:pt idx="3251">
                  <c:v>924</c:v>
                </c:pt>
                <c:pt idx="3252">
                  <c:v>925</c:v>
                </c:pt>
                <c:pt idx="3253">
                  <c:v>926</c:v>
                </c:pt>
                <c:pt idx="3254">
                  <c:v>926</c:v>
                </c:pt>
                <c:pt idx="3255">
                  <c:v>927</c:v>
                </c:pt>
                <c:pt idx="3256">
                  <c:v>928</c:v>
                </c:pt>
                <c:pt idx="3257">
                  <c:v>928</c:v>
                </c:pt>
                <c:pt idx="3258">
                  <c:v>928</c:v>
                </c:pt>
                <c:pt idx="3259">
                  <c:v>929</c:v>
                </c:pt>
                <c:pt idx="3260">
                  <c:v>930</c:v>
                </c:pt>
                <c:pt idx="3261">
                  <c:v>930</c:v>
                </c:pt>
                <c:pt idx="3262">
                  <c:v>930</c:v>
                </c:pt>
                <c:pt idx="3263">
                  <c:v>930</c:v>
                </c:pt>
                <c:pt idx="3264">
                  <c:v>930</c:v>
                </c:pt>
                <c:pt idx="3265">
                  <c:v>931</c:v>
                </c:pt>
                <c:pt idx="3266">
                  <c:v>931</c:v>
                </c:pt>
                <c:pt idx="3267">
                  <c:v>931</c:v>
                </c:pt>
                <c:pt idx="3268">
                  <c:v>931</c:v>
                </c:pt>
                <c:pt idx="3269">
                  <c:v>931</c:v>
                </c:pt>
                <c:pt idx="3270">
                  <c:v>931</c:v>
                </c:pt>
                <c:pt idx="3271">
                  <c:v>931</c:v>
                </c:pt>
                <c:pt idx="3272">
                  <c:v>931</c:v>
                </c:pt>
                <c:pt idx="3273">
                  <c:v>931</c:v>
                </c:pt>
                <c:pt idx="3274">
                  <c:v>931</c:v>
                </c:pt>
                <c:pt idx="3275">
                  <c:v>931</c:v>
                </c:pt>
                <c:pt idx="3276">
                  <c:v>931</c:v>
                </c:pt>
                <c:pt idx="3277">
                  <c:v>931</c:v>
                </c:pt>
                <c:pt idx="3278">
                  <c:v>931</c:v>
                </c:pt>
                <c:pt idx="3279">
                  <c:v>931</c:v>
                </c:pt>
                <c:pt idx="3280">
                  <c:v>931</c:v>
                </c:pt>
                <c:pt idx="3281">
                  <c:v>931</c:v>
                </c:pt>
                <c:pt idx="3282">
                  <c:v>932</c:v>
                </c:pt>
                <c:pt idx="3283">
                  <c:v>932</c:v>
                </c:pt>
                <c:pt idx="3284">
                  <c:v>932</c:v>
                </c:pt>
                <c:pt idx="3285">
                  <c:v>932</c:v>
                </c:pt>
                <c:pt idx="3286">
                  <c:v>933</c:v>
                </c:pt>
                <c:pt idx="3287">
                  <c:v>933</c:v>
                </c:pt>
                <c:pt idx="3288">
                  <c:v>933</c:v>
                </c:pt>
                <c:pt idx="3289">
                  <c:v>933</c:v>
                </c:pt>
                <c:pt idx="3290">
                  <c:v>933</c:v>
                </c:pt>
                <c:pt idx="3291">
                  <c:v>933</c:v>
                </c:pt>
                <c:pt idx="3292">
                  <c:v>933</c:v>
                </c:pt>
                <c:pt idx="3293">
                  <c:v>933</c:v>
                </c:pt>
                <c:pt idx="3294">
                  <c:v>933</c:v>
                </c:pt>
                <c:pt idx="3295">
                  <c:v>933</c:v>
                </c:pt>
                <c:pt idx="3296">
                  <c:v>934</c:v>
                </c:pt>
                <c:pt idx="3297">
                  <c:v>934</c:v>
                </c:pt>
                <c:pt idx="3298">
                  <c:v>934</c:v>
                </c:pt>
                <c:pt idx="3299">
                  <c:v>934</c:v>
                </c:pt>
                <c:pt idx="3300">
                  <c:v>934</c:v>
                </c:pt>
                <c:pt idx="3301">
                  <c:v>934</c:v>
                </c:pt>
                <c:pt idx="3302">
                  <c:v>934</c:v>
                </c:pt>
                <c:pt idx="3303">
                  <c:v>934</c:v>
                </c:pt>
                <c:pt idx="3304">
                  <c:v>934</c:v>
                </c:pt>
                <c:pt idx="3305">
                  <c:v>934</c:v>
                </c:pt>
                <c:pt idx="3306">
                  <c:v>934</c:v>
                </c:pt>
                <c:pt idx="3307">
                  <c:v>934</c:v>
                </c:pt>
                <c:pt idx="3308">
                  <c:v>934</c:v>
                </c:pt>
                <c:pt idx="3309">
                  <c:v>934</c:v>
                </c:pt>
                <c:pt idx="3310">
                  <c:v>934</c:v>
                </c:pt>
                <c:pt idx="3311">
                  <c:v>935</c:v>
                </c:pt>
                <c:pt idx="3312">
                  <c:v>935</c:v>
                </c:pt>
                <c:pt idx="3313">
                  <c:v>936</c:v>
                </c:pt>
                <c:pt idx="3314">
                  <c:v>937</c:v>
                </c:pt>
                <c:pt idx="3315">
                  <c:v>938</c:v>
                </c:pt>
                <c:pt idx="3316">
                  <c:v>938</c:v>
                </c:pt>
                <c:pt idx="3317">
                  <c:v>938</c:v>
                </c:pt>
                <c:pt idx="3318">
                  <c:v>938</c:v>
                </c:pt>
                <c:pt idx="3319">
                  <c:v>938</c:v>
                </c:pt>
                <c:pt idx="3320">
                  <c:v>938</c:v>
                </c:pt>
                <c:pt idx="3321">
                  <c:v>938</c:v>
                </c:pt>
                <c:pt idx="3322">
                  <c:v>938</c:v>
                </c:pt>
                <c:pt idx="3323">
                  <c:v>938</c:v>
                </c:pt>
                <c:pt idx="3324">
                  <c:v>938</c:v>
                </c:pt>
                <c:pt idx="3325">
                  <c:v>938</c:v>
                </c:pt>
                <c:pt idx="3326">
                  <c:v>938</c:v>
                </c:pt>
                <c:pt idx="3327">
                  <c:v>938</c:v>
                </c:pt>
                <c:pt idx="3328">
                  <c:v>938</c:v>
                </c:pt>
                <c:pt idx="3329">
                  <c:v>938</c:v>
                </c:pt>
                <c:pt idx="3330">
                  <c:v>938</c:v>
                </c:pt>
                <c:pt idx="3331">
                  <c:v>938</c:v>
                </c:pt>
                <c:pt idx="3332">
                  <c:v>938</c:v>
                </c:pt>
                <c:pt idx="3333">
                  <c:v>938</c:v>
                </c:pt>
                <c:pt idx="3334">
                  <c:v>938</c:v>
                </c:pt>
                <c:pt idx="3335">
                  <c:v>938</c:v>
                </c:pt>
                <c:pt idx="3336">
                  <c:v>938</c:v>
                </c:pt>
                <c:pt idx="3337">
                  <c:v>938</c:v>
                </c:pt>
                <c:pt idx="3338">
                  <c:v>938</c:v>
                </c:pt>
                <c:pt idx="3339">
                  <c:v>938</c:v>
                </c:pt>
                <c:pt idx="3340">
                  <c:v>938</c:v>
                </c:pt>
                <c:pt idx="3341">
                  <c:v>938</c:v>
                </c:pt>
                <c:pt idx="3342">
                  <c:v>938</c:v>
                </c:pt>
                <c:pt idx="3343">
                  <c:v>938</c:v>
                </c:pt>
                <c:pt idx="3344">
                  <c:v>938</c:v>
                </c:pt>
                <c:pt idx="3345">
                  <c:v>938</c:v>
                </c:pt>
                <c:pt idx="3346">
                  <c:v>938</c:v>
                </c:pt>
                <c:pt idx="3347">
                  <c:v>939</c:v>
                </c:pt>
                <c:pt idx="3348">
                  <c:v>940</c:v>
                </c:pt>
                <c:pt idx="3349">
                  <c:v>941</c:v>
                </c:pt>
                <c:pt idx="3350">
                  <c:v>942</c:v>
                </c:pt>
                <c:pt idx="3351">
                  <c:v>943</c:v>
                </c:pt>
                <c:pt idx="3352">
                  <c:v>943</c:v>
                </c:pt>
                <c:pt idx="3353">
                  <c:v>943</c:v>
                </c:pt>
                <c:pt idx="3354">
                  <c:v>943</c:v>
                </c:pt>
                <c:pt idx="3355">
                  <c:v>943</c:v>
                </c:pt>
                <c:pt idx="3356">
                  <c:v>944</c:v>
                </c:pt>
                <c:pt idx="3357">
                  <c:v>944</c:v>
                </c:pt>
                <c:pt idx="3358">
                  <c:v>945</c:v>
                </c:pt>
                <c:pt idx="3359">
                  <c:v>946</c:v>
                </c:pt>
                <c:pt idx="3360">
                  <c:v>946</c:v>
                </c:pt>
                <c:pt idx="3361">
                  <c:v>946</c:v>
                </c:pt>
                <c:pt idx="3362">
                  <c:v>946</c:v>
                </c:pt>
                <c:pt idx="3363">
                  <c:v>946</c:v>
                </c:pt>
                <c:pt idx="3364">
                  <c:v>946</c:v>
                </c:pt>
                <c:pt idx="3365">
                  <c:v>947</c:v>
                </c:pt>
                <c:pt idx="3366">
                  <c:v>947</c:v>
                </c:pt>
                <c:pt idx="3367">
                  <c:v>947</c:v>
                </c:pt>
                <c:pt idx="3368">
                  <c:v>947</c:v>
                </c:pt>
                <c:pt idx="3369">
                  <c:v>947</c:v>
                </c:pt>
                <c:pt idx="3370">
                  <c:v>947</c:v>
                </c:pt>
                <c:pt idx="3371">
                  <c:v>947</c:v>
                </c:pt>
                <c:pt idx="3372">
                  <c:v>947</c:v>
                </c:pt>
                <c:pt idx="3373">
                  <c:v>947</c:v>
                </c:pt>
                <c:pt idx="3374">
                  <c:v>947</c:v>
                </c:pt>
                <c:pt idx="3375">
                  <c:v>947</c:v>
                </c:pt>
                <c:pt idx="3376">
                  <c:v>947</c:v>
                </c:pt>
                <c:pt idx="3377">
                  <c:v>947</c:v>
                </c:pt>
                <c:pt idx="3378">
                  <c:v>947</c:v>
                </c:pt>
                <c:pt idx="3379">
                  <c:v>947</c:v>
                </c:pt>
                <c:pt idx="3380">
                  <c:v>947</c:v>
                </c:pt>
                <c:pt idx="3381">
                  <c:v>947</c:v>
                </c:pt>
                <c:pt idx="3382">
                  <c:v>947</c:v>
                </c:pt>
                <c:pt idx="3383">
                  <c:v>947</c:v>
                </c:pt>
                <c:pt idx="3384">
                  <c:v>947</c:v>
                </c:pt>
                <c:pt idx="3385">
                  <c:v>947</c:v>
                </c:pt>
                <c:pt idx="3386">
                  <c:v>947</c:v>
                </c:pt>
                <c:pt idx="3387">
                  <c:v>947</c:v>
                </c:pt>
                <c:pt idx="3388">
                  <c:v>947</c:v>
                </c:pt>
                <c:pt idx="3389">
                  <c:v>947</c:v>
                </c:pt>
                <c:pt idx="3390">
                  <c:v>947</c:v>
                </c:pt>
                <c:pt idx="3391">
                  <c:v>947</c:v>
                </c:pt>
                <c:pt idx="3392">
                  <c:v>947</c:v>
                </c:pt>
                <c:pt idx="3393">
                  <c:v>947</c:v>
                </c:pt>
                <c:pt idx="3394">
                  <c:v>948</c:v>
                </c:pt>
                <c:pt idx="3395">
                  <c:v>948</c:v>
                </c:pt>
                <c:pt idx="3396">
                  <c:v>948</c:v>
                </c:pt>
                <c:pt idx="3397">
                  <c:v>948</c:v>
                </c:pt>
                <c:pt idx="3398">
                  <c:v>948</c:v>
                </c:pt>
                <c:pt idx="3399">
                  <c:v>948</c:v>
                </c:pt>
                <c:pt idx="3400">
                  <c:v>948</c:v>
                </c:pt>
                <c:pt idx="3401">
                  <c:v>948</c:v>
                </c:pt>
                <c:pt idx="3402">
                  <c:v>948</c:v>
                </c:pt>
                <c:pt idx="3403">
                  <c:v>948</c:v>
                </c:pt>
                <c:pt idx="3404">
                  <c:v>948</c:v>
                </c:pt>
                <c:pt idx="3405">
                  <c:v>948</c:v>
                </c:pt>
                <c:pt idx="3406">
                  <c:v>948</c:v>
                </c:pt>
                <c:pt idx="3407">
                  <c:v>948</c:v>
                </c:pt>
                <c:pt idx="3408">
                  <c:v>948</c:v>
                </c:pt>
                <c:pt idx="3409">
                  <c:v>948</c:v>
                </c:pt>
                <c:pt idx="3410">
                  <c:v>948</c:v>
                </c:pt>
                <c:pt idx="3411">
                  <c:v>948</c:v>
                </c:pt>
                <c:pt idx="3412">
                  <c:v>948</c:v>
                </c:pt>
                <c:pt idx="3413">
                  <c:v>948</c:v>
                </c:pt>
                <c:pt idx="3414">
                  <c:v>949</c:v>
                </c:pt>
                <c:pt idx="3415">
                  <c:v>949</c:v>
                </c:pt>
                <c:pt idx="3416">
                  <c:v>949</c:v>
                </c:pt>
                <c:pt idx="3417">
                  <c:v>949</c:v>
                </c:pt>
                <c:pt idx="3418">
                  <c:v>949</c:v>
                </c:pt>
                <c:pt idx="3419">
                  <c:v>950</c:v>
                </c:pt>
                <c:pt idx="3420">
                  <c:v>951</c:v>
                </c:pt>
                <c:pt idx="3421">
                  <c:v>951</c:v>
                </c:pt>
                <c:pt idx="3422">
                  <c:v>951</c:v>
                </c:pt>
                <c:pt idx="3423">
                  <c:v>951</c:v>
                </c:pt>
                <c:pt idx="3424">
                  <c:v>951</c:v>
                </c:pt>
                <c:pt idx="3425">
                  <c:v>951</c:v>
                </c:pt>
                <c:pt idx="3426">
                  <c:v>951</c:v>
                </c:pt>
                <c:pt idx="3427">
                  <c:v>951</c:v>
                </c:pt>
                <c:pt idx="3428">
                  <c:v>951</c:v>
                </c:pt>
                <c:pt idx="3429">
                  <c:v>951</c:v>
                </c:pt>
                <c:pt idx="3430">
                  <c:v>951</c:v>
                </c:pt>
                <c:pt idx="3431">
                  <c:v>951</c:v>
                </c:pt>
                <c:pt idx="3432">
                  <c:v>951</c:v>
                </c:pt>
                <c:pt idx="3433">
                  <c:v>951</c:v>
                </c:pt>
                <c:pt idx="3434">
                  <c:v>951</c:v>
                </c:pt>
                <c:pt idx="3435">
                  <c:v>951</c:v>
                </c:pt>
                <c:pt idx="3436">
                  <c:v>951</c:v>
                </c:pt>
                <c:pt idx="3437">
                  <c:v>952</c:v>
                </c:pt>
                <c:pt idx="3438">
                  <c:v>953</c:v>
                </c:pt>
                <c:pt idx="3439">
                  <c:v>954</c:v>
                </c:pt>
                <c:pt idx="3440">
                  <c:v>954</c:v>
                </c:pt>
                <c:pt idx="3441">
                  <c:v>954</c:v>
                </c:pt>
                <c:pt idx="3442">
                  <c:v>954</c:v>
                </c:pt>
                <c:pt idx="3443">
                  <c:v>954</c:v>
                </c:pt>
                <c:pt idx="3444">
                  <c:v>954</c:v>
                </c:pt>
                <c:pt idx="3445">
                  <c:v>954</c:v>
                </c:pt>
                <c:pt idx="3446">
                  <c:v>955</c:v>
                </c:pt>
                <c:pt idx="3447">
                  <c:v>955</c:v>
                </c:pt>
                <c:pt idx="3448">
                  <c:v>955</c:v>
                </c:pt>
                <c:pt idx="3449">
                  <c:v>955</c:v>
                </c:pt>
                <c:pt idx="3450">
                  <c:v>956</c:v>
                </c:pt>
                <c:pt idx="3451">
                  <c:v>956</c:v>
                </c:pt>
                <c:pt idx="3452">
                  <c:v>957</c:v>
                </c:pt>
                <c:pt idx="3453">
                  <c:v>957</c:v>
                </c:pt>
                <c:pt idx="3454">
                  <c:v>957</c:v>
                </c:pt>
                <c:pt idx="3455">
                  <c:v>957</c:v>
                </c:pt>
                <c:pt idx="3456">
                  <c:v>957</c:v>
                </c:pt>
                <c:pt idx="3457">
                  <c:v>958</c:v>
                </c:pt>
                <c:pt idx="3458">
                  <c:v>958</c:v>
                </c:pt>
                <c:pt idx="3459">
                  <c:v>958</c:v>
                </c:pt>
                <c:pt idx="3460">
                  <c:v>958</c:v>
                </c:pt>
                <c:pt idx="3461">
                  <c:v>958</c:v>
                </c:pt>
                <c:pt idx="3462">
                  <c:v>958</c:v>
                </c:pt>
                <c:pt idx="3463">
                  <c:v>958</c:v>
                </c:pt>
                <c:pt idx="3464">
                  <c:v>958</c:v>
                </c:pt>
                <c:pt idx="3465">
                  <c:v>958</c:v>
                </c:pt>
                <c:pt idx="3466">
                  <c:v>958</c:v>
                </c:pt>
                <c:pt idx="3467">
                  <c:v>959</c:v>
                </c:pt>
                <c:pt idx="3468">
                  <c:v>960</c:v>
                </c:pt>
                <c:pt idx="3469">
                  <c:v>961</c:v>
                </c:pt>
                <c:pt idx="3470">
                  <c:v>961</c:v>
                </c:pt>
                <c:pt idx="3471">
                  <c:v>961</c:v>
                </c:pt>
                <c:pt idx="3472">
                  <c:v>961</c:v>
                </c:pt>
                <c:pt idx="3473">
                  <c:v>961</c:v>
                </c:pt>
                <c:pt idx="3474">
                  <c:v>961</c:v>
                </c:pt>
                <c:pt idx="3475">
                  <c:v>961</c:v>
                </c:pt>
                <c:pt idx="3476">
                  <c:v>961</c:v>
                </c:pt>
                <c:pt idx="3477">
                  <c:v>961</c:v>
                </c:pt>
                <c:pt idx="3478">
                  <c:v>962</c:v>
                </c:pt>
                <c:pt idx="3479">
                  <c:v>963</c:v>
                </c:pt>
                <c:pt idx="3480">
                  <c:v>963</c:v>
                </c:pt>
                <c:pt idx="3481">
                  <c:v>963</c:v>
                </c:pt>
                <c:pt idx="3482">
                  <c:v>963</c:v>
                </c:pt>
                <c:pt idx="3483">
                  <c:v>963</c:v>
                </c:pt>
                <c:pt idx="3484">
                  <c:v>963</c:v>
                </c:pt>
                <c:pt idx="3485">
                  <c:v>963</c:v>
                </c:pt>
                <c:pt idx="3486">
                  <c:v>963</c:v>
                </c:pt>
                <c:pt idx="3487">
                  <c:v>963</c:v>
                </c:pt>
                <c:pt idx="3488">
                  <c:v>963</c:v>
                </c:pt>
                <c:pt idx="3489">
                  <c:v>963</c:v>
                </c:pt>
                <c:pt idx="3490">
                  <c:v>963</c:v>
                </c:pt>
                <c:pt idx="3491">
                  <c:v>963</c:v>
                </c:pt>
                <c:pt idx="3492">
                  <c:v>963</c:v>
                </c:pt>
                <c:pt idx="3493">
                  <c:v>963</c:v>
                </c:pt>
                <c:pt idx="3494">
                  <c:v>963</c:v>
                </c:pt>
                <c:pt idx="3495">
                  <c:v>963</c:v>
                </c:pt>
                <c:pt idx="3496">
                  <c:v>963</c:v>
                </c:pt>
                <c:pt idx="3497">
                  <c:v>963</c:v>
                </c:pt>
                <c:pt idx="3498">
                  <c:v>964</c:v>
                </c:pt>
                <c:pt idx="3499">
                  <c:v>965</c:v>
                </c:pt>
                <c:pt idx="3500">
                  <c:v>965</c:v>
                </c:pt>
                <c:pt idx="3501">
                  <c:v>965</c:v>
                </c:pt>
                <c:pt idx="3502">
                  <c:v>965</c:v>
                </c:pt>
                <c:pt idx="3503">
                  <c:v>965</c:v>
                </c:pt>
                <c:pt idx="3504">
                  <c:v>965</c:v>
                </c:pt>
                <c:pt idx="3505">
                  <c:v>965</c:v>
                </c:pt>
                <c:pt idx="3506">
                  <c:v>965</c:v>
                </c:pt>
                <c:pt idx="3507">
                  <c:v>965</c:v>
                </c:pt>
                <c:pt idx="3508">
                  <c:v>966</c:v>
                </c:pt>
                <c:pt idx="3509">
                  <c:v>966</c:v>
                </c:pt>
                <c:pt idx="3510">
                  <c:v>966</c:v>
                </c:pt>
                <c:pt idx="3511">
                  <c:v>966</c:v>
                </c:pt>
                <c:pt idx="3512">
                  <c:v>966</c:v>
                </c:pt>
                <c:pt idx="3513">
                  <c:v>966</c:v>
                </c:pt>
                <c:pt idx="3514">
                  <c:v>966</c:v>
                </c:pt>
                <c:pt idx="3515">
                  <c:v>966</c:v>
                </c:pt>
                <c:pt idx="3516">
                  <c:v>966</c:v>
                </c:pt>
                <c:pt idx="3517">
                  <c:v>966</c:v>
                </c:pt>
                <c:pt idx="3518">
                  <c:v>966</c:v>
                </c:pt>
                <c:pt idx="3519">
                  <c:v>967</c:v>
                </c:pt>
                <c:pt idx="3520">
                  <c:v>968</c:v>
                </c:pt>
                <c:pt idx="3521">
                  <c:v>969</c:v>
                </c:pt>
                <c:pt idx="3522">
                  <c:v>969</c:v>
                </c:pt>
                <c:pt idx="3523">
                  <c:v>970</c:v>
                </c:pt>
                <c:pt idx="3524">
                  <c:v>971</c:v>
                </c:pt>
                <c:pt idx="3525">
                  <c:v>972</c:v>
                </c:pt>
                <c:pt idx="3526">
                  <c:v>973</c:v>
                </c:pt>
                <c:pt idx="3527">
                  <c:v>974</c:v>
                </c:pt>
                <c:pt idx="3528">
                  <c:v>974</c:v>
                </c:pt>
                <c:pt idx="3529">
                  <c:v>975</c:v>
                </c:pt>
                <c:pt idx="3530">
                  <c:v>975</c:v>
                </c:pt>
                <c:pt idx="3531">
                  <c:v>976</c:v>
                </c:pt>
                <c:pt idx="3532">
                  <c:v>977</c:v>
                </c:pt>
                <c:pt idx="3533">
                  <c:v>977</c:v>
                </c:pt>
                <c:pt idx="3534">
                  <c:v>977</c:v>
                </c:pt>
                <c:pt idx="3535">
                  <c:v>977</c:v>
                </c:pt>
                <c:pt idx="3536">
                  <c:v>977</c:v>
                </c:pt>
                <c:pt idx="3537">
                  <c:v>978</c:v>
                </c:pt>
                <c:pt idx="3538">
                  <c:v>979</c:v>
                </c:pt>
                <c:pt idx="3539">
                  <c:v>980</c:v>
                </c:pt>
                <c:pt idx="3540">
                  <c:v>980</c:v>
                </c:pt>
                <c:pt idx="3541">
                  <c:v>980</c:v>
                </c:pt>
                <c:pt idx="3542">
                  <c:v>980</c:v>
                </c:pt>
                <c:pt idx="3543">
                  <c:v>980</c:v>
                </c:pt>
                <c:pt idx="3544">
                  <c:v>980</c:v>
                </c:pt>
                <c:pt idx="3545">
                  <c:v>980</c:v>
                </c:pt>
                <c:pt idx="3546">
                  <c:v>980</c:v>
                </c:pt>
                <c:pt idx="3547">
                  <c:v>980</c:v>
                </c:pt>
                <c:pt idx="3548">
                  <c:v>980</c:v>
                </c:pt>
                <c:pt idx="3549">
                  <c:v>980</c:v>
                </c:pt>
                <c:pt idx="3550">
                  <c:v>981</c:v>
                </c:pt>
                <c:pt idx="3551">
                  <c:v>981</c:v>
                </c:pt>
                <c:pt idx="3552">
                  <c:v>981</c:v>
                </c:pt>
                <c:pt idx="3553">
                  <c:v>982</c:v>
                </c:pt>
                <c:pt idx="3554">
                  <c:v>982</c:v>
                </c:pt>
                <c:pt idx="3555">
                  <c:v>982</c:v>
                </c:pt>
                <c:pt idx="3556">
                  <c:v>982</c:v>
                </c:pt>
                <c:pt idx="3557">
                  <c:v>982</c:v>
                </c:pt>
                <c:pt idx="3558">
                  <c:v>983</c:v>
                </c:pt>
                <c:pt idx="3559">
                  <c:v>983</c:v>
                </c:pt>
                <c:pt idx="3560">
                  <c:v>983</c:v>
                </c:pt>
                <c:pt idx="3561">
                  <c:v>983</c:v>
                </c:pt>
                <c:pt idx="3562">
                  <c:v>984</c:v>
                </c:pt>
                <c:pt idx="3563">
                  <c:v>985</c:v>
                </c:pt>
                <c:pt idx="3564">
                  <c:v>985</c:v>
                </c:pt>
                <c:pt idx="3565">
                  <c:v>985</c:v>
                </c:pt>
                <c:pt idx="3566">
                  <c:v>985</c:v>
                </c:pt>
                <c:pt idx="3567">
                  <c:v>986</c:v>
                </c:pt>
                <c:pt idx="3568">
                  <c:v>986</c:v>
                </c:pt>
                <c:pt idx="3569">
                  <c:v>987</c:v>
                </c:pt>
                <c:pt idx="3570">
                  <c:v>987</c:v>
                </c:pt>
                <c:pt idx="3571">
                  <c:v>987</c:v>
                </c:pt>
                <c:pt idx="3572">
                  <c:v>987</c:v>
                </c:pt>
                <c:pt idx="3573">
                  <c:v>987</c:v>
                </c:pt>
                <c:pt idx="3574">
                  <c:v>988</c:v>
                </c:pt>
                <c:pt idx="3575">
                  <c:v>989</c:v>
                </c:pt>
                <c:pt idx="3576">
                  <c:v>990</c:v>
                </c:pt>
                <c:pt idx="3577">
                  <c:v>991</c:v>
                </c:pt>
                <c:pt idx="3578">
                  <c:v>991</c:v>
                </c:pt>
                <c:pt idx="3579">
                  <c:v>992</c:v>
                </c:pt>
                <c:pt idx="3580">
                  <c:v>993</c:v>
                </c:pt>
                <c:pt idx="3581">
                  <c:v>994</c:v>
                </c:pt>
                <c:pt idx="3582">
                  <c:v>995</c:v>
                </c:pt>
                <c:pt idx="3583">
                  <c:v>995</c:v>
                </c:pt>
                <c:pt idx="3584">
                  <c:v>996</c:v>
                </c:pt>
                <c:pt idx="3585">
                  <c:v>996</c:v>
                </c:pt>
                <c:pt idx="3586">
                  <c:v>996</c:v>
                </c:pt>
                <c:pt idx="3587">
                  <c:v>996</c:v>
                </c:pt>
                <c:pt idx="3588">
                  <c:v>996</c:v>
                </c:pt>
                <c:pt idx="3589">
                  <c:v>997</c:v>
                </c:pt>
                <c:pt idx="3590">
                  <c:v>997</c:v>
                </c:pt>
                <c:pt idx="3591">
                  <c:v>998</c:v>
                </c:pt>
                <c:pt idx="3592">
                  <c:v>999</c:v>
                </c:pt>
                <c:pt idx="3593">
                  <c:v>1000</c:v>
                </c:pt>
                <c:pt idx="3594">
                  <c:v>1001</c:v>
                </c:pt>
                <c:pt idx="3595">
                  <c:v>1002</c:v>
                </c:pt>
                <c:pt idx="3596">
                  <c:v>1003</c:v>
                </c:pt>
                <c:pt idx="3597">
                  <c:v>1004</c:v>
                </c:pt>
                <c:pt idx="3598">
                  <c:v>1005</c:v>
                </c:pt>
                <c:pt idx="3599">
                  <c:v>1006</c:v>
                </c:pt>
                <c:pt idx="3600">
                  <c:v>1007</c:v>
                </c:pt>
                <c:pt idx="3601">
                  <c:v>1008</c:v>
                </c:pt>
                <c:pt idx="3602">
                  <c:v>1009</c:v>
                </c:pt>
                <c:pt idx="3603">
                  <c:v>1009</c:v>
                </c:pt>
                <c:pt idx="3604">
                  <c:v>1009</c:v>
                </c:pt>
                <c:pt idx="3605">
                  <c:v>1009</c:v>
                </c:pt>
                <c:pt idx="3606">
                  <c:v>1009</c:v>
                </c:pt>
                <c:pt idx="3607">
                  <c:v>1010</c:v>
                </c:pt>
                <c:pt idx="3608">
                  <c:v>1010</c:v>
                </c:pt>
                <c:pt idx="3609">
                  <c:v>1010</c:v>
                </c:pt>
                <c:pt idx="3610">
                  <c:v>1010</c:v>
                </c:pt>
                <c:pt idx="3611">
                  <c:v>1010</c:v>
                </c:pt>
                <c:pt idx="3612">
                  <c:v>1010</c:v>
                </c:pt>
                <c:pt idx="3613">
                  <c:v>1010</c:v>
                </c:pt>
                <c:pt idx="3614">
                  <c:v>1010</c:v>
                </c:pt>
                <c:pt idx="3615">
                  <c:v>1010</c:v>
                </c:pt>
                <c:pt idx="3616">
                  <c:v>1010</c:v>
                </c:pt>
                <c:pt idx="3617">
                  <c:v>1010</c:v>
                </c:pt>
                <c:pt idx="3618">
                  <c:v>1010</c:v>
                </c:pt>
                <c:pt idx="3619">
                  <c:v>1010</c:v>
                </c:pt>
                <c:pt idx="3620">
                  <c:v>1010</c:v>
                </c:pt>
                <c:pt idx="3621">
                  <c:v>1010</c:v>
                </c:pt>
                <c:pt idx="3622">
                  <c:v>1010</c:v>
                </c:pt>
                <c:pt idx="3623">
                  <c:v>1010</c:v>
                </c:pt>
                <c:pt idx="3624">
                  <c:v>1010</c:v>
                </c:pt>
                <c:pt idx="3625">
                  <c:v>1010</c:v>
                </c:pt>
                <c:pt idx="3626">
                  <c:v>1010</c:v>
                </c:pt>
                <c:pt idx="3627">
                  <c:v>1010</c:v>
                </c:pt>
                <c:pt idx="3628">
                  <c:v>1010</c:v>
                </c:pt>
                <c:pt idx="3629">
                  <c:v>1010</c:v>
                </c:pt>
                <c:pt idx="3630">
                  <c:v>1010</c:v>
                </c:pt>
                <c:pt idx="3631">
                  <c:v>1011</c:v>
                </c:pt>
                <c:pt idx="3632">
                  <c:v>1012</c:v>
                </c:pt>
                <c:pt idx="3633">
                  <c:v>1012</c:v>
                </c:pt>
                <c:pt idx="3634">
                  <c:v>1012</c:v>
                </c:pt>
                <c:pt idx="3635">
                  <c:v>1012</c:v>
                </c:pt>
                <c:pt idx="3636">
                  <c:v>1012</c:v>
                </c:pt>
                <c:pt idx="3637">
                  <c:v>1013</c:v>
                </c:pt>
                <c:pt idx="3638">
                  <c:v>1014</c:v>
                </c:pt>
                <c:pt idx="3639">
                  <c:v>1014</c:v>
                </c:pt>
                <c:pt idx="3640">
                  <c:v>1014</c:v>
                </c:pt>
                <c:pt idx="3641">
                  <c:v>1014</c:v>
                </c:pt>
                <c:pt idx="3642">
                  <c:v>1015</c:v>
                </c:pt>
                <c:pt idx="3643">
                  <c:v>1016</c:v>
                </c:pt>
                <c:pt idx="3644">
                  <c:v>1017</c:v>
                </c:pt>
                <c:pt idx="3645">
                  <c:v>1017</c:v>
                </c:pt>
                <c:pt idx="3646">
                  <c:v>1017</c:v>
                </c:pt>
                <c:pt idx="3647">
                  <c:v>1017</c:v>
                </c:pt>
                <c:pt idx="3648">
                  <c:v>1017</c:v>
                </c:pt>
                <c:pt idx="3649">
                  <c:v>1017</c:v>
                </c:pt>
                <c:pt idx="3650">
                  <c:v>1017</c:v>
                </c:pt>
                <c:pt idx="3651">
                  <c:v>1018</c:v>
                </c:pt>
                <c:pt idx="3652">
                  <c:v>1019</c:v>
                </c:pt>
                <c:pt idx="3653">
                  <c:v>1019</c:v>
                </c:pt>
                <c:pt idx="3654">
                  <c:v>1019</c:v>
                </c:pt>
                <c:pt idx="3655">
                  <c:v>1019</c:v>
                </c:pt>
                <c:pt idx="3656">
                  <c:v>1020</c:v>
                </c:pt>
                <c:pt idx="3657">
                  <c:v>1020</c:v>
                </c:pt>
                <c:pt idx="3658">
                  <c:v>1021</c:v>
                </c:pt>
                <c:pt idx="3659">
                  <c:v>1021</c:v>
                </c:pt>
                <c:pt idx="3660">
                  <c:v>1021</c:v>
                </c:pt>
                <c:pt idx="3661">
                  <c:v>1021</c:v>
                </c:pt>
                <c:pt idx="3662">
                  <c:v>1021</c:v>
                </c:pt>
                <c:pt idx="3663">
                  <c:v>1021</c:v>
                </c:pt>
                <c:pt idx="3664">
                  <c:v>1021</c:v>
                </c:pt>
                <c:pt idx="3665">
                  <c:v>1021</c:v>
                </c:pt>
                <c:pt idx="3666">
                  <c:v>1021</c:v>
                </c:pt>
                <c:pt idx="3667">
                  <c:v>1022</c:v>
                </c:pt>
                <c:pt idx="3668">
                  <c:v>1022</c:v>
                </c:pt>
                <c:pt idx="3669">
                  <c:v>1022</c:v>
                </c:pt>
                <c:pt idx="3670">
                  <c:v>1022</c:v>
                </c:pt>
                <c:pt idx="3671">
                  <c:v>1022</c:v>
                </c:pt>
                <c:pt idx="3672">
                  <c:v>1022</c:v>
                </c:pt>
                <c:pt idx="3673">
                  <c:v>1023</c:v>
                </c:pt>
                <c:pt idx="3674">
                  <c:v>1023</c:v>
                </c:pt>
                <c:pt idx="3675">
                  <c:v>1023</c:v>
                </c:pt>
                <c:pt idx="3676">
                  <c:v>1023</c:v>
                </c:pt>
                <c:pt idx="3677">
                  <c:v>1023</c:v>
                </c:pt>
                <c:pt idx="3678">
                  <c:v>1023</c:v>
                </c:pt>
                <c:pt idx="3679">
                  <c:v>1023</c:v>
                </c:pt>
                <c:pt idx="3680">
                  <c:v>1023</c:v>
                </c:pt>
                <c:pt idx="3681">
                  <c:v>1023</c:v>
                </c:pt>
                <c:pt idx="3682">
                  <c:v>1023</c:v>
                </c:pt>
                <c:pt idx="3683">
                  <c:v>1023</c:v>
                </c:pt>
                <c:pt idx="3684">
                  <c:v>1023</c:v>
                </c:pt>
                <c:pt idx="3685">
                  <c:v>1023</c:v>
                </c:pt>
                <c:pt idx="3686">
                  <c:v>1023</c:v>
                </c:pt>
                <c:pt idx="3687">
                  <c:v>1023</c:v>
                </c:pt>
                <c:pt idx="3688">
                  <c:v>1024</c:v>
                </c:pt>
                <c:pt idx="3689">
                  <c:v>1025</c:v>
                </c:pt>
                <c:pt idx="3690">
                  <c:v>1026</c:v>
                </c:pt>
                <c:pt idx="3691">
                  <c:v>1027</c:v>
                </c:pt>
                <c:pt idx="3692">
                  <c:v>1027</c:v>
                </c:pt>
                <c:pt idx="3693">
                  <c:v>1027</c:v>
                </c:pt>
                <c:pt idx="3694">
                  <c:v>1028</c:v>
                </c:pt>
                <c:pt idx="3695">
                  <c:v>1029</c:v>
                </c:pt>
                <c:pt idx="3696">
                  <c:v>1029</c:v>
                </c:pt>
                <c:pt idx="3697">
                  <c:v>1029</c:v>
                </c:pt>
                <c:pt idx="3698">
                  <c:v>1029</c:v>
                </c:pt>
                <c:pt idx="3699">
                  <c:v>1029</c:v>
                </c:pt>
                <c:pt idx="3700">
                  <c:v>1029</c:v>
                </c:pt>
                <c:pt idx="3701">
                  <c:v>1029</c:v>
                </c:pt>
                <c:pt idx="3702">
                  <c:v>1029</c:v>
                </c:pt>
                <c:pt idx="3703">
                  <c:v>1029</c:v>
                </c:pt>
                <c:pt idx="3704">
                  <c:v>1029</c:v>
                </c:pt>
                <c:pt idx="3705">
                  <c:v>1029</c:v>
                </c:pt>
                <c:pt idx="3706">
                  <c:v>1030</c:v>
                </c:pt>
                <c:pt idx="3707">
                  <c:v>1030</c:v>
                </c:pt>
                <c:pt idx="3708">
                  <c:v>1031</c:v>
                </c:pt>
                <c:pt idx="3709">
                  <c:v>1032</c:v>
                </c:pt>
                <c:pt idx="3710">
                  <c:v>1033</c:v>
                </c:pt>
                <c:pt idx="3711">
                  <c:v>1034</c:v>
                </c:pt>
                <c:pt idx="3712">
                  <c:v>1034</c:v>
                </c:pt>
                <c:pt idx="3713">
                  <c:v>1034</c:v>
                </c:pt>
                <c:pt idx="3714">
                  <c:v>1034</c:v>
                </c:pt>
                <c:pt idx="3715">
                  <c:v>1034</c:v>
                </c:pt>
                <c:pt idx="3716">
                  <c:v>1035</c:v>
                </c:pt>
                <c:pt idx="3717">
                  <c:v>1035</c:v>
                </c:pt>
                <c:pt idx="3718">
                  <c:v>1035</c:v>
                </c:pt>
                <c:pt idx="3719">
                  <c:v>1035</c:v>
                </c:pt>
                <c:pt idx="3720">
                  <c:v>1035</c:v>
                </c:pt>
                <c:pt idx="3721">
                  <c:v>1035</c:v>
                </c:pt>
                <c:pt idx="3722">
                  <c:v>1036</c:v>
                </c:pt>
                <c:pt idx="3723">
                  <c:v>1036</c:v>
                </c:pt>
                <c:pt idx="3724">
                  <c:v>1036</c:v>
                </c:pt>
                <c:pt idx="3725">
                  <c:v>1036</c:v>
                </c:pt>
                <c:pt idx="3726">
                  <c:v>1036</c:v>
                </c:pt>
                <c:pt idx="3727">
                  <c:v>1036</c:v>
                </c:pt>
                <c:pt idx="3728">
                  <c:v>1036</c:v>
                </c:pt>
                <c:pt idx="3729">
                  <c:v>1036</c:v>
                </c:pt>
                <c:pt idx="3730">
                  <c:v>1036</c:v>
                </c:pt>
                <c:pt idx="3731">
                  <c:v>1036</c:v>
                </c:pt>
                <c:pt idx="3732">
                  <c:v>1036</c:v>
                </c:pt>
                <c:pt idx="3733">
                  <c:v>1036</c:v>
                </c:pt>
                <c:pt idx="3734">
                  <c:v>1036</c:v>
                </c:pt>
                <c:pt idx="3735">
                  <c:v>1036</c:v>
                </c:pt>
                <c:pt idx="3736">
                  <c:v>1036</c:v>
                </c:pt>
                <c:pt idx="3737">
                  <c:v>1036</c:v>
                </c:pt>
                <c:pt idx="3738">
                  <c:v>1036</c:v>
                </c:pt>
                <c:pt idx="3739">
                  <c:v>1037</c:v>
                </c:pt>
                <c:pt idx="3740">
                  <c:v>1037</c:v>
                </c:pt>
                <c:pt idx="3741">
                  <c:v>1037</c:v>
                </c:pt>
                <c:pt idx="3742">
                  <c:v>1037</c:v>
                </c:pt>
                <c:pt idx="3743">
                  <c:v>1037</c:v>
                </c:pt>
                <c:pt idx="3744">
                  <c:v>1037</c:v>
                </c:pt>
                <c:pt idx="3745">
                  <c:v>1038</c:v>
                </c:pt>
                <c:pt idx="3746">
                  <c:v>1039</c:v>
                </c:pt>
                <c:pt idx="3747">
                  <c:v>1040</c:v>
                </c:pt>
                <c:pt idx="3748">
                  <c:v>1041</c:v>
                </c:pt>
                <c:pt idx="3749">
                  <c:v>1042</c:v>
                </c:pt>
                <c:pt idx="3750">
                  <c:v>1043</c:v>
                </c:pt>
                <c:pt idx="3751">
                  <c:v>1044</c:v>
                </c:pt>
                <c:pt idx="3752">
                  <c:v>1044</c:v>
                </c:pt>
                <c:pt idx="3753">
                  <c:v>1044</c:v>
                </c:pt>
                <c:pt idx="3754">
                  <c:v>1044</c:v>
                </c:pt>
                <c:pt idx="3755">
                  <c:v>1044</c:v>
                </c:pt>
                <c:pt idx="3756">
                  <c:v>1044</c:v>
                </c:pt>
                <c:pt idx="3757">
                  <c:v>1044</c:v>
                </c:pt>
                <c:pt idx="3758">
                  <c:v>1044</c:v>
                </c:pt>
                <c:pt idx="3759">
                  <c:v>1044</c:v>
                </c:pt>
                <c:pt idx="3760">
                  <c:v>1044</c:v>
                </c:pt>
                <c:pt idx="3761">
                  <c:v>1045</c:v>
                </c:pt>
                <c:pt idx="3762">
                  <c:v>1045</c:v>
                </c:pt>
                <c:pt idx="3763">
                  <c:v>1045</c:v>
                </c:pt>
                <c:pt idx="3764">
                  <c:v>1045</c:v>
                </c:pt>
                <c:pt idx="3765">
                  <c:v>1045</c:v>
                </c:pt>
                <c:pt idx="3766">
                  <c:v>1045</c:v>
                </c:pt>
                <c:pt idx="3767">
                  <c:v>1046</c:v>
                </c:pt>
                <c:pt idx="3768">
                  <c:v>1046</c:v>
                </c:pt>
                <c:pt idx="3769">
                  <c:v>1046</c:v>
                </c:pt>
                <c:pt idx="3770">
                  <c:v>1047</c:v>
                </c:pt>
                <c:pt idx="3771">
                  <c:v>1047</c:v>
                </c:pt>
                <c:pt idx="3772">
                  <c:v>1047</c:v>
                </c:pt>
                <c:pt idx="3773">
                  <c:v>1047</c:v>
                </c:pt>
                <c:pt idx="3774">
                  <c:v>1048</c:v>
                </c:pt>
                <c:pt idx="3775">
                  <c:v>1049</c:v>
                </c:pt>
                <c:pt idx="3776">
                  <c:v>1050</c:v>
                </c:pt>
                <c:pt idx="3777">
                  <c:v>1050</c:v>
                </c:pt>
                <c:pt idx="3778">
                  <c:v>1051</c:v>
                </c:pt>
                <c:pt idx="3779">
                  <c:v>1051</c:v>
                </c:pt>
                <c:pt idx="3780">
                  <c:v>1051</c:v>
                </c:pt>
                <c:pt idx="3781">
                  <c:v>1051</c:v>
                </c:pt>
                <c:pt idx="3782">
                  <c:v>1051</c:v>
                </c:pt>
                <c:pt idx="3783">
                  <c:v>1051</c:v>
                </c:pt>
                <c:pt idx="3784">
                  <c:v>1051</c:v>
                </c:pt>
                <c:pt idx="3785">
                  <c:v>1051</c:v>
                </c:pt>
                <c:pt idx="3786">
                  <c:v>1051</c:v>
                </c:pt>
                <c:pt idx="3787">
                  <c:v>1051</c:v>
                </c:pt>
                <c:pt idx="3788">
                  <c:v>1051</c:v>
                </c:pt>
                <c:pt idx="3789">
                  <c:v>1052</c:v>
                </c:pt>
                <c:pt idx="3790">
                  <c:v>1052</c:v>
                </c:pt>
                <c:pt idx="3791">
                  <c:v>1053</c:v>
                </c:pt>
                <c:pt idx="3792">
                  <c:v>1053</c:v>
                </c:pt>
                <c:pt idx="3793">
                  <c:v>1054</c:v>
                </c:pt>
                <c:pt idx="3794">
                  <c:v>1055</c:v>
                </c:pt>
                <c:pt idx="3795">
                  <c:v>1055</c:v>
                </c:pt>
                <c:pt idx="3796">
                  <c:v>1055</c:v>
                </c:pt>
                <c:pt idx="3797">
                  <c:v>1055</c:v>
                </c:pt>
                <c:pt idx="3798">
                  <c:v>1055</c:v>
                </c:pt>
                <c:pt idx="3799">
                  <c:v>1055</c:v>
                </c:pt>
                <c:pt idx="3800">
                  <c:v>1055</c:v>
                </c:pt>
                <c:pt idx="3801">
                  <c:v>1055</c:v>
                </c:pt>
                <c:pt idx="3802">
                  <c:v>1055</c:v>
                </c:pt>
                <c:pt idx="3803">
                  <c:v>1056</c:v>
                </c:pt>
                <c:pt idx="3804">
                  <c:v>1056</c:v>
                </c:pt>
                <c:pt idx="3805">
                  <c:v>1056</c:v>
                </c:pt>
                <c:pt idx="3806">
                  <c:v>1056</c:v>
                </c:pt>
                <c:pt idx="3807">
                  <c:v>1056</c:v>
                </c:pt>
                <c:pt idx="3808">
                  <c:v>1056</c:v>
                </c:pt>
                <c:pt idx="3809">
                  <c:v>1057</c:v>
                </c:pt>
                <c:pt idx="3810">
                  <c:v>1058</c:v>
                </c:pt>
                <c:pt idx="3811">
                  <c:v>1058</c:v>
                </c:pt>
                <c:pt idx="3812">
                  <c:v>1058</c:v>
                </c:pt>
                <c:pt idx="3813">
                  <c:v>1058</c:v>
                </c:pt>
                <c:pt idx="3814">
                  <c:v>1058</c:v>
                </c:pt>
                <c:pt idx="3815">
                  <c:v>1058</c:v>
                </c:pt>
                <c:pt idx="3816">
                  <c:v>1058</c:v>
                </c:pt>
                <c:pt idx="3817">
                  <c:v>1058</c:v>
                </c:pt>
                <c:pt idx="3818">
                  <c:v>1059</c:v>
                </c:pt>
                <c:pt idx="3819">
                  <c:v>1059</c:v>
                </c:pt>
                <c:pt idx="3820">
                  <c:v>1059</c:v>
                </c:pt>
                <c:pt idx="3821">
                  <c:v>1059</c:v>
                </c:pt>
                <c:pt idx="3822">
                  <c:v>1060</c:v>
                </c:pt>
                <c:pt idx="3823">
                  <c:v>1061</c:v>
                </c:pt>
                <c:pt idx="3824">
                  <c:v>1061</c:v>
                </c:pt>
                <c:pt idx="3825">
                  <c:v>1061</c:v>
                </c:pt>
                <c:pt idx="3826">
                  <c:v>1061</c:v>
                </c:pt>
                <c:pt idx="3827">
                  <c:v>1061</c:v>
                </c:pt>
                <c:pt idx="3828">
                  <c:v>1061</c:v>
                </c:pt>
                <c:pt idx="3829">
                  <c:v>1061</c:v>
                </c:pt>
                <c:pt idx="3830">
                  <c:v>1061</c:v>
                </c:pt>
                <c:pt idx="3831">
                  <c:v>1061</c:v>
                </c:pt>
                <c:pt idx="3832">
                  <c:v>1061</c:v>
                </c:pt>
                <c:pt idx="3833">
                  <c:v>1061</c:v>
                </c:pt>
                <c:pt idx="3834">
                  <c:v>1061</c:v>
                </c:pt>
                <c:pt idx="3835">
                  <c:v>1061</c:v>
                </c:pt>
                <c:pt idx="3836">
                  <c:v>1061</c:v>
                </c:pt>
                <c:pt idx="3837">
                  <c:v>1062</c:v>
                </c:pt>
                <c:pt idx="3838">
                  <c:v>1063</c:v>
                </c:pt>
                <c:pt idx="3839">
                  <c:v>1063</c:v>
                </c:pt>
                <c:pt idx="3840">
                  <c:v>1063</c:v>
                </c:pt>
                <c:pt idx="3841">
                  <c:v>1063</c:v>
                </c:pt>
                <c:pt idx="3842">
                  <c:v>1063</c:v>
                </c:pt>
                <c:pt idx="3843">
                  <c:v>1063</c:v>
                </c:pt>
                <c:pt idx="3844">
                  <c:v>1063</c:v>
                </c:pt>
                <c:pt idx="3845">
                  <c:v>1063</c:v>
                </c:pt>
                <c:pt idx="3846">
                  <c:v>1064</c:v>
                </c:pt>
                <c:pt idx="3847">
                  <c:v>1065</c:v>
                </c:pt>
                <c:pt idx="3848">
                  <c:v>1065</c:v>
                </c:pt>
                <c:pt idx="3849">
                  <c:v>1066</c:v>
                </c:pt>
                <c:pt idx="3850">
                  <c:v>1067</c:v>
                </c:pt>
                <c:pt idx="3851">
                  <c:v>1067</c:v>
                </c:pt>
                <c:pt idx="3852">
                  <c:v>1067</c:v>
                </c:pt>
                <c:pt idx="3853">
                  <c:v>1068</c:v>
                </c:pt>
                <c:pt idx="3854">
                  <c:v>1068</c:v>
                </c:pt>
                <c:pt idx="3855">
                  <c:v>1069</c:v>
                </c:pt>
                <c:pt idx="3856">
                  <c:v>1069</c:v>
                </c:pt>
                <c:pt idx="3857">
                  <c:v>1069</c:v>
                </c:pt>
                <c:pt idx="3858">
                  <c:v>1069</c:v>
                </c:pt>
                <c:pt idx="3859">
                  <c:v>1069</c:v>
                </c:pt>
                <c:pt idx="3860">
                  <c:v>1069</c:v>
                </c:pt>
                <c:pt idx="3861">
                  <c:v>1069</c:v>
                </c:pt>
                <c:pt idx="3862">
                  <c:v>1070</c:v>
                </c:pt>
                <c:pt idx="3863">
                  <c:v>1070</c:v>
                </c:pt>
                <c:pt idx="3864">
                  <c:v>1070</c:v>
                </c:pt>
                <c:pt idx="3865">
                  <c:v>1070</c:v>
                </c:pt>
                <c:pt idx="3866">
                  <c:v>1070</c:v>
                </c:pt>
                <c:pt idx="3867">
                  <c:v>1071</c:v>
                </c:pt>
                <c:pt idx="3868">
                  <c:v>1071</c:v>
                </c:pt>
                <c:pt idx="3869">
                  <c:v>1071</c:v>
                </c:pt>
                <c:pt idx="3870">
                  <c:v>1071</c:v>
                </c:pt>
                <c:pt idx="3871">
                  <c:v>1071</c:v>
                </c:pt>
                <c:pt idx="3872">
                  <c:v>1072</c:v>
                </c:pt>
                <c:pt idx="3873">
                  <c:v>1073</c:v>
                </c:pt>
                <c:pt idx="3874">
                  <c:v>1074</c:v>
                </c:pt>
                <c:pt idx="3875">
                  <c:v>1074</c:v>
                </c:pt>
                <c:pt idx="3876">
                  <c:v>1074</c:v>
                </c:pt>
                <c:pt idx="3877">
                  <c:v>1074</c:v>
                </c:pt>
                <c:pt idx="3878">
                  <c:v>1074</c:v>
                </c:pt>
                <c:pt idx="3879">
                  <c:v>1074</c:v>
                </c:pt>
                <c:pt idx="3880">
                  <c:v>1074</c:v>
                </c:pt>
                <c:pt idx="3881">
                  <c:v>1074</c:v>
                </c:pt>
                <c:pt idx="3882">
                  <c:v>1074</c:v>
                </c:pt>
                <c:pt idx="3883">
                  <c:v>1075</c:v>
                </c:pt>
                <c:pt idx="3884">
                  <c:v>1076</c:v>
                </c:pt>
                <c:pt idx="3885">
                  <c:v>1077</c:v>
                </c:pt>
                <c:pt idx="3886">
                  <c:v>1078</c:v>
                </c:pt>
                <c:pt idx="3887">
                  <c:v>1078</c:v>
                </c:pt>
                <c:pt idx="3888">
                  <c:v>1078</c:v>
                </c:pt>
                <c:pt idx="3889">
                  <c:v>1078</c:v>
                </c:pt>
                <c:pt idx="3890">
                  <c:v>1078</c:v>
                </c:pt>
                <c:pt idx="3891">
                  <c:v>1079</c:v>
                </c:pt>
                <c:pt idx="3892">
                  <c:v>1080</c:v>
                </c:pt>
                <c:pt idx="3893">
                  <c:v>1080</c:v>
                </c:pt>
                <c:pt idx="3894">
                  <c:v>1080</c:v>
                </c:pt>
                <c:pt idx="3895">
                  <c:v>1081</c:v>
                </c:pt>
                <c:pt idx="3896">
                  <c:v>1081</c:v>
                </c:pt>
                <c:pt idx="3897">
                  <c:v>1081</c:v>
                </c:pt>
                <c:pt idx="3898">
                  <c:v>1082</c:v>
                </c:pt>
                <c:pt idx="3899">
                  <c:v>1082</c:v>
                </c:pt>
                <c:pt idx="3900">
                  <c:v>1082</c:v>
                </c:pt>
                <c:pt idx="3901">
                  <c:v>1083</c:v>
                </c:pt>
                <c:pt idx="3902">
                  <c:v>1084</c:v>
                </c:pt>
                <c:pt idx="3903">
                  <c:v>1084</c:v>
                </c:pt>
                <c:pt idx="3904">
                  <c:v>1085</c:v>
                </c:pt>
                <c:pt idx="3905">
                  <c:v>1086</c:v>
                </c:pt>
                <c:pt idx="3906">
                  <c:v>1087</c:v>
                </c:pt>
                <c:pt idx="3907">
                  <c:v>1087</c:v>
                </c:pt>
                <c:pt idx="3908">
                  <c:v>1088</c:v>
                </c:pt>
                <c:pt idx="3909">
                  <c:v>1088</c:v>
                </c:pt>
                <c:pt idx="3910">
                  <c:v>1088</c:v>
                </c:pt>
                <c:pt idx="3911">
                  <c:v>1088</c:v>
                </c:pt>
                <c:pt idx="3912">
                  <c:v>1088</c:v>
                </c:pt>
                <c:pt idx="3913">
                  <c:v>1089</c:v>
                </c:pt>
                <c:pt idx="3914">
                  <c:v>1090</c:v>
                </c:pt>
                <c:pt idx="3915">
                  <c:v>1090</c:v>
                </c:pt>
                <c:pt idx="3916">
                  <c:v>1090</c:v>
                </c:pt>
                <c:pt idx="3917">
                  <c:v>1090</c:v>
                </c:pt>
                <c:pt idx="3918">
                  <c:v>1090</c:v>
                </c:pt>
                <c:pt idx="3919">
                  <c:v>1090</c:v>
                </c:pt>
                <c:pt idx="3920">
                  <c:v>1090</c:v>
                </c:pt>
                <c:pt idx="3921">
                  <c:v>1090</c:v>
                </c:pt>
                <c:pt idx="3922">
                  <c:v>1091</c:v>
                </c:pt>
                <c:pt idx="3923">
                  <c:v>1091</c:v>
                </c:pt>
                <c:pt idx="3924">
                  <c:v>1091</c:v>
                </c:pt>
                <c:pt idx="3925">
                  <c:v>1091</c:v>
                </c:pt>
                <c:pt idx="3926">
                  <c:v>1091</c:v>
                </c:pt>
                <c:pt idx="3927">
                  <c:v>1091</c:v>
                </c:pt>
                <c:pt idx="3928">
                  <c:v>1091</c:v>
                </c:pt>
                <c:pt idx="3929">
                  <c:v>1091</c:v>
                </c:pt>
                <c:pt idx="3930">
                  <c:v>1091</c:v>
                </c:pt>
                <c:pt idx="3931">
                  <c:v>1091</c:v>
                </c:pt>
                <c:pt idx="3932">
                  <c:v>1091</c:v>
                </c:pt>
                <c:pt idx="3933">
                  <c:v>1091</c:v>
                </c:pt>
                <c:pt idx="3934">
                  <c:v>1091</c:v>
                </c:pt>
                <c:pt idx="3935">
                  <c:v>1091</c:v>
                </c:pt>
                <c:pt idx="3936">
                  <c:v>1091</c:v>
                </c:pt>
                <c:pt idx="3937">
                  <c:v>1091</c:v>
                </c:pt>
                <c:pt idx="3938">
                  <c:v>1091</c:v>
                </c:pt>
                <c:pt idx="3939">
                  <c:v>1091</c:v>
                </c:pt>
                <c:pt idx="3940">
                  <c:v>1091</c:v>
                </c:pt>
                <c:pt idx="3941">
                  <c:v>1091</c:v>
                </c:pt>
                <c:pt idx="3942">
                  <c:v>1091</c:v>
                </c:pt>
                <c:pt idx="3943">
                  <c:v>1091</c:v>
                </c:pt>
                <c:pt idx="3944">
                  <c:v>1092</c:v>
                </c:pt>
                <c:pt idx="3945">
                  <c:v>1092</c:v>
                </c:pt>
                <c:pt idx="3946">
                  <c:v>1092</c:v>
                </c:pt>
                <c:pt idx="3947">
                  <c:v>1092</c:v>
                </c:pt>
                <c:pt idx="3948">
                  <c:v>1093</c:v>
                </c:pt>
                <c:pt idx="3949">
                  <c:v>1094</c:v>
                </c:pt>
                <c:pt idx="3950">
                  <c:v>1095</c:v>
                </c:pt>
                <c:pt idx="3951">
                  <c:v>1096</c:v>
                </c:pt>
                <c:pt idx="3952">
                  <c:v>1097</c:v>
                </c:pt>
                <c:pt idx="3953">
                  <c:v>1098</c:v>
                </c:pt>
                <c:pt idx="3954">
                  <c:v>1099</c:v>
                </c:pt>
                <c:pt idx="3955">
                  <c:v>1099</c:v>
                </c:pt>
                <c:pt idx="3956">
                  <c:v>1099</c:v>
                </c:pt>
                <c:pt idx="3957">
                  <c:v>1099</c:v>
                </c:pt>
                <c:pt idx="3958">
                  <c:v>1100</c:v>
                </c:pt>
                <c:pt idx="3959">
                  <c:v>1101</c:v>
                </c:pt>
                <c:pt idx="3960">
                  <c:v>1101</c:v>
                </c:pt>
                <c:pt idx="3961">
                  <c:v>1102</c:v>
                </c:pt>
                <c:pt idx="3962">
                  <c:v>1102</c:v>
                </c:pt>
                <c:pt idx="3963">
                  <c:v>1103</c:v>
                </c:pt>
                <c:pt idx="3964">
                  <c:v>1103</c:v>
                </c:pt>
                <c:pt idx="3965">
                  <c:v>1103</c:v>
                </c:pt>
                <c:pt idx="3966">
                  <c:v>1104</c:v>
                </c:pt>
                <c:pt idx="3967">
                  <c:v>1104</c:v>
                </c:pt>
                <c:pt idx="3968">
                  <c:v>1104</c:v>
                </c:pt>
                <c:pt idx="3969">
                  <c:v>1104</c:v>
                </c:pt>
                <c:pt idx="3970">
                  <c:v>1104</c:v>
                </c:pt>
                <c:pt idx="3971">
                  <c:v>1104</c:v>
                </c:pt>
                <c:pt idx="3972">
                  <c:v>1104</c:v>
                </c:pt>
                <c:pt idx="3973">
                  <c:v>1105</c:v>
                </c:pt>
                <c:pt idx="3974">
                  <c:v>1105</c:v>
                </c:pt>
                <c:pt idx="3975">
                  <c:v>1105</c:v>
                </c:pt>
                <c:pt idx="3976">
                  <c:v>1105</c:v>
                </c:pt>
                <c:pt idx="3977">
                  <c:v>1105</c:v>
                </c:pt>
                <c:pt idx="3978">
                  <c:v>1106</c:v>
                </c:pt>
                <c:pt idx="3979">
                  <c:v>1106</c:v>
                </c:pt>
                <c:pt idx="3980">
                  <c:v>1106</c:v>
                </c:pt>
                <c:pt idx="3981">
                  <c:v>1107</c:v>
                </c:pt>
                <c:pt idx="3982">
                  <c:v>1108</c:v>
                </c:pt>
                <c:pt idx="3983">
                  <c:v>1109</c:v>
                </c:pt>
                <c:pt idx="3984">
                  <c:v>1110</c:v>
                </c:pt>
                <c:pt idx="3985">
                  <c:v>1111</c:v>
                </c:pt>
                <c:pt idx="3986">
                  <c:v>1111</c:v>
                </c:pt>
                <c:pt idx="3987">
                  <c:v>1111</c:v>
                </c:pt>
                <c:pt idx="3988">
                  <c:v>1111</c:v>
                </c:pt>
                <c:pt idx="3989">
                  <c:v>1111</c:v>
                </c:pt>
                <c:pt idx="3990">
                  <c:v>1111</c:v>
                </c:pt>
                <c:pt idx="3991">
                  <c:v>1111</c:v>
                </c:pt>
                <c:pt idx="3992">
                  <c:v>1111</c:v>
                </c:pt>
                <c:pt idx="3993">
                  <c:v>1112</c:v>
                </c:pt>
                <c:pt idx="3994">
                  <c:v>1113</c:v>
                </c:pt>
                <c:pt idx="3995">
                  <c:v>1114</c:v>
                </c:pt>
                <c:pt idx="3996">
                  <c:v>1114</c:v>
                </c:pt>
                <c:pt idx="3997">
                  <c:v>1114</c:v>
                </c:pt>
                <c:pt idx="3998">
                  <c:v>1114</c:v>
                </c:pt>
                <c:pt idx="3999">
                  <c:v>1114</c:v>
                </c:pt>
                <c:pt idx="4000">
                  <c:v>1114</c:v>
                </c:pt>
                <c:pt idx="4001">
                  <c:v>1114</c:v>
                </c:pt>
                <c:pt idx="4002">
                  <c:v>1114</c:v>
                </c:pt>
                <c:pt idx="4003">
                  <c:v>1114</c:v>
                </c:pt>
                <c:pt idx="4004">
                  <c:v>1114</c:v>
                </c:pt>
                <c:pt idx="4005">
                  <c:v>1114</c:v>
                </c:pt>
                <c:pt idx="4006">
                  <c:v>1115</c:v>
                </c:pt>
                <c:pt idx="4007">
                  <c:v>1115</c:v>
                </c:pt>
                <c:pt idx="4008">
                  <c:v>1115</c:v>
                </c:pt>
                <c:pt idx="4009">
                  <c:v>1115</c:v>
                </c:pt>
                <c:pt idx="4010">
                  <c:v>1115</c:v>
                </c:pt>
                <c:pt idx="4011">
                  <c:v>1115</c:v>
                </c:pt>
                <c:pt idx="4012">
                  <c:v>1116</c:v>
                </c:pt>
                <c:pt idx="4013">
                  <c:v>1117</c:v>
                </c:pt>
                <c:pt idx="4014">
                  <c:v>1117</c:v>
                </c:pt>
                <c:pt idx="4015">
                  <c:v>1117</c:v>
                </c:pt>
                <c:pt idx="4016">
                  <c:v>1117</c:v>
                </c:pt>
                <c:pt idx="4017">
                  <c:v>1117</c:v>
                </c:pt>
                <c:pt idx="4018">
                  <c:v>1118</c:v>
                </c:pt>
                <c:pt idx="4019">
                  <c:v>1119</c:v>
                </c:pt>
                <c:pt idx="4020">
                  <c:v>1119</c:v>
                </c:pt>
                <c:pt idx="4021">
                  <c:v>1119</c:v>
                </c:pt>
                <c:pt idx="4022">
                  <c:v>1119</c:v>
                </c:pt>
                <c:pt idx="4023">
                  <c:v>1119</c:v>
                </c:pt>
                <c:pt idx="4024">
                  <c:v>1119</c:v>
                </c:pt>
                <c:pt idx="4025">
                  <c:v>1120</c:v>
                </c:pt>
                <c:pt idx="4026">
                  <c:v>1120</c:v>
                </c:pt>
                <c:pt idx="4027">
                  <c:v>1121</c:v>
                </c:pt>
                <c:pt idx="4028">
                  <c:v>1122</c:v>
                </c:pt>
                <c:pt idx="4029">
                  <c:v>1122</c:v>
                </c:pt>
                <c:pt idx="4030">
                  <c:v>1123</c:v>
                </c:pt>
                <c:pt idx="4031">
                  <c:v>1123</c:v>
                </c:pt>
                <c:pt idx="4032">
                  <c:v>1123</c:v>
                </c:pt>
                <c:pt idx="4033">
                  <c:v>1123</c:v>
                </c:pt>
                <c:pt idx="4034">
                  <c:v>1123</c:v>
                </c:pt>
                <c:pt idx="4035">
                  <c:v>1124</c:v>
                </c:pt>
                <c:pt idx="4036">
                  <c:v>1124</c:v>
                </c:pt>
                <c:pt idx="4037">
                  <c:v>1124</c:v>
                </c:pt>
                <c:pt idx="4038">
                  <c:v>1124</c:v>
                </c:pt>
                <c:pt idx="4039">
                  <c:v>1124</c:v>
                </c:pt>
                <c:pt idx="4040">
                  <c:v>1124</c:v>
                </c:pt>
                <c:pt idx="4041">
                  <c:v>1124</c:v>
                </c:pt>
                <c:pt idx="4042">
                  <c:v>1124</c:v>
                </c:pt>
                <c:pt idx="4043">
                  <c:v>1124</c:v>
                </c:pt>
                <c:pt idx="4044">
                  <c:v>1124</c:v>
                </c:pt>
                <c:pt idx="4045">
                  <c:v>1124</c:v>
                </c:pt>
                <c:pt idx="4046">
                  <c:v>1124</c:v>
                </c:pt>
                <c:pt idx="4047">
                  <c:v>1124</c:v>
                </c:pt>
                <c:pt idx="4048">
                  <c:v>1124</c:v>
                </c:pt>
                <c:pt idx="4049">
                  <c:v>1124</c:v>
                </c:pt>
                <c:pt idx="4050">
                  <c:v>1124</c:v>
                </c:pt>
                <c:pt idx="4051">
                  <c:v>1124</c:v>
                </c:pt>
                <c:pt idx="4052">
                  <c:v>1124</c:v>
                </c:pt>
                <c:pt idx="4053">
                  <c:v>1124</c:v>
                </c:pt>
                <c:pt idx="4054">
                  <c:v>1124</c:v>
                </c:pt>
                <c:pt idx="4055">
                  <c:v>1124</c:v>
                </c:pt>
                <c:pt idx="4056">
                  <c:v>1124</c:v>
                </c:pt>
                <c:pt idx="4057">
                  <c:v>1124</c:v>
                </c:pt>
                <c:pt idx="4058">
                  <c:v>1125</c:v>
                </c:pt>
                <c:pt idx="4059">
                  <c:v>1125</c:v>
                </c:pt>
                <c:pt idx="4060">
                  <c:v>1125</c:v>
                </c:pt>
                <c:pt idx="4061">
                  <c:v>1125</c:v>
                </c:pt>
                <c:pt idx="4062">
                  <c:v>1125</c:v>
                </c:pt>
                <c:pt idx="4063">
                  <c:v>1125</c:v>
                </c:pt>
                <c:pt idx="4064">
                  <c:v>1125</c:v>
                </c:pt>
                <c:pt idx="4065">
                  <c:v>1125</c:v>
                </c:pt>
                <c:pt idx="4066">
                  <c:v>1125</c:v>
                </c:pt>
                <c:pt idx="4067">
                  <c:v>1125</c:v>
                </c:pt>
                <c:pt idx="4068">
                  <c:v>1126</c:v>
                </c:pt>
                <c:pt idx="4069">
                  <c:v>1126</c:v>
                </c:pt>
                <c:pt idx="4070">
                  <c:v>1126</c:v>
                </c:pt>
                <c:pt idx="4071">
                  <c:v>1126</c:v>
                </c:pt>
                <c:pt idx="4072">
                  <c:v>1126</c:v>
                </c:pt>
                <c:pt idx="4073">
                  <c:v>1126</c:v>
                </c:pt>
                <c:pt idx="4074">
                  <c:v>1127</c:v>
                </c:pt>
                <c:pt idx="4075">
                  <c:v>1127</c:v>
                </c:pt>
                <c:pt idx="4076">
                  <c:v>1128</c:v>
                </c:pt>
                <c:pt idx="4077">
                  <c:v>1129</c:v>
                </c:pt>
                <c:pt idx="4078">
                  <c:v>1129</c:v>
                </c:pt>
                <c:pt idx="4079">
                  <c:v>1129</c:v>
                </c:pt>
                <c:pt idx="4080">
                  <c:v>1129</c:v>
                </c:pt>
                <c:pt idx="4081">
                  <c:v>1129</c:v>
                </c:pt>
                <c:pt idx="4082">
                  <c:v>1129</c:v>
                </c:pt>
                <c:pt idx="4083">
                  <c:v>1129</c:v>
                </c:pt>
                <c:pt idx="4084">
                  <c:v>1129</c:v>
                </c:pt>
                <c:pt idx="4085">
                  <c:v>1129</c:v>
                </c:pt>
                <c:pt idx="4086">
                  <c:v>1129</c:v>
                </c:pt>
                <c:pt idx="4087">
                  <c:v>1129</c:v>
                </c:pt>
                <c:pt idx="4088">
                  <c:v>1129</c:v>
                </c:pt>
                <c:pt idx="4089">
                  <c:v>1129</c:v>
                </c:pt>
                <c:pt idx="4090">
                  <c:v>1129</c:v>
                </c:pt>
                <c:pt idx="4091">
                  <c:v>1129</c:v>
                </c:pt>
                <c:pt idx="4092">
                  <c:v>1129</c:v>
                </c:pt>
                <c:pt idx="4093">
                  <c:v>1129</c:v>
                </c:pt>
                <c:pt idx="4094">
                  <c:v>1129</c:v>
                </c:pt>
                <c:pt idx="4095">
                  <c:v>1129</c:v>
                </c:pt>
                <c:pt idx="4096">
                  <c:v>1129</c:v>
                </c:pt>
                <c:pt idx="4097">
                  <c:v>1129</c:v>
                </c:pt>
                <c:pt idx="4098">
                  <c:v>1129</c:v>
                </c:pt>
                <c:pt idx="4099">
                  <c:v>1129</c:v>
                </c:pt>
                <c:pt idx="4100">
                  <c:v>1129</c:v>
                </c:pt>
                <c:pt idx="4101">
                  <c:v>1129</c:v>
                </c:pt>
                <c:pt idx="4102">
                  <c:v>1129</c:v>
                </c:pt>
                <c:pt idx="4103">
                  <c:v>1130</c:v>
                </c:pt>
                <c:pt idx="4104">
                  <c:v>1130</c:v>
                </c:pt>
                <c:pt idx="4105">
                  <c:v>1130</c:v>
                </c:pt>
                <c:pt idx="4106">
                  <c:v>1130</c:v>
                </c:pt>
                <c:pt idx="4107">
                  <c:v>1130</c:v>
                </c:pt>
                <c:pt idx="4108">
                  <c:v>1130</c:v>
                </c:pt>
                <c:pt idx="4109">
                  <c:v>1130</c:v>
                </c:pt>
                <c:pt idx="4110">
                  <c:v>1130</c:v>
                </c:pt>
                <c:pt idx="4111">
                  <c:v>1130</c:v>
                </c:pt>
                <c:pt idx="4112">
                  <c:v>1130</c:v>
                </c:pt>
                <c:pt idx="4113">
                  <c:v>1130</c:v>
                </c:pt>
                <c:pt idx="4114">
                  <c:v>1131</c:v>
                </c:pt>
                <c:pt idx="4115">
                  <c:v>1132</c:v>
                </c:pt>
                <c:pt idx="4116">
                  <c:v>1132</c:v>
                </c:pt>
                <c:pt idx="4117">
                  <c:v>1132</c:v>
                </c:pt>
                <c:pt idx="4118">
                  <c:v>1132</c:v>
                </c:pt>
                <c:pt idx="4119">
                  <c:v>1132</c:v>
                </c:pt>
                <c:pt idx="4120">
                  <c:v>1132</c:v>
                </c:pt>
                <c:pt idx="4121">
                  <c:v>1133</c:v>
                </c:pt>
                <c:pt idx="4122">
                  <c:v>1133</c:v>
                </c:pt>
                <c:pt idx="4123">
                  <c:v>1133</c:v>
                </c:pt>
                <c:pt idx="4124">
                  <c:v>1133</c:v>
                </c:pt>
                <c:pt idx="4125">
                  <c:v>1133</c:v>
                </c:pt>
                <c:pt idx="4126">
                  <c:v>1133</c:v>
                </c:pt>
                <c:pt idx="4127">
                  <c:v>1133</c:v>
                </c:pt>
                <c:pt idx="4128">
                  <c:v>1134</c:v>
                </c:pt>
                <c:pt idx="4129">
                  <c:v>1135</c:v>
                </c:pt>
                <c:pt idx="4130">
                  <c:v>1135</c:v>
                </c:pt>
                <c:pt idx="4131">
                  <c:v>1136</c:v>
                </c:pt>
                <c:pt idx="4132">
                  <c:v>1137</c:v>
                </c:pt>
                <c:pt idx="4133">
                  <c:v>1137</c:v>
                </c:pt>
                <c:pt idx="4134">
                  <c:v>1138</c:v>
                </c:pt>
                <c:pt idx="4135">
                  <c:v>1138</c:v>
                </c:pt>
                <c:pt idx="4136">
                  <c:v>1138</c:v>
                </c:pt>
                <c:pt idx="4137">
                  <c:v>1139</c:v>
                </c:pt>
                <c:pt idx="4138">
                  <c:v>1139</c:v>
                </c:pt>
                <c:pt idx="4139">
                  <c:v>1139</c:v>
                </c:pt>
                <c:pt idx="4140">
                  <c:v>1139</c:v>
                </c:pt>
                <c:pt idx="4141">
                  <c:v>1139</c:v>
                </c:pt>
                <c:pt idx="4142">
                  <c:v>1139</c:v>
                </c:pt>
                <c:pt idx="4143">
                  <c:v>1139</c:v>
                </c:pt>
                <c:pt idx="4144">
                  <c:v>1139</c:v>
                </c:pt>
                <c:pt idx="4145">
                  <c:v>1139</c:v>
                </c:pt>
                <c:pt idx="4146">
                  <c:v>1139</c:v>
                </c:pt>
                <c:pt idx="4147">
                  <c:v>1139</c:v>
                </c:pt>
                <c:pt idx="4148">
                  <c:v>1139</c:v>
                </c:pt>
                <c:pt idx="4149">
                  <c:v>1139</c:v>
                </c:pt>
                <c:pt idx="4150">
                  <c:v>1139</c:v>
                </c:pt>
                <c:pt idx="4151">
                  <c:v>1139</c:v>
                </c:pt>
                <c:pt idx="4152">
                  <c:v>1139</c:v>
                </c:pt>
                <c:pt idx="4153">
                  <c:v>1139</c:v>
                </c:pt>
                <c:pt idx="4154">
                  <c:v>1139</c:v>
                </c:pt>
                <c:pt idx="4155">
                  <c:v>1139</c:v>
                </c:pt>
                <c:pt idx="4156">
                  <c:v>1139</c:v>
                </c:pt>
                <c:pt idx="4157">
                  <c:v>1139</c:v>
                </c:pt>
                <c:pt idx="4158">
                  <c:v>1139</c:v>
                </c:pt>
                <c:pt idx="4159">
                  <c:v>1139</c:v>
                </c:pt>
                <c:pt idx="4160">
                  <c:v>1139</c:v>
                </c:pt>
                <c:pt idx="4161">
                  <c:v>1139</c:v>
                </c:pt>
                <c:pt idx="4162">
                  <c:v>1139</c:v>
                </c:pt>
                <c:pt idx="4163">
                  <c:v>1139</c:v>
                </c:pt>
                <c:pt idx="4164">
                  <c:v>1140</c:v>
                </c:pt>
                <c:pt idx="4165">
                  <c:v>1140</c:v>
                </c:pt>
                <c:pt idx="4166">
                  <c:v>1140</c:v>
                </c:pt>
                <c:pt idx="4167">
                  <c:v>1140</c:v>
                </c:pt>
                <c:pt idx="4168">
                  <c:v>1140</c:v>
                </c:pt>
                <c:pt idx="4169">
                  <c:v>1140</c:v>
                </c:pt>
                <c:pt idx="4170">
                  <c:v>1141</c:v>
                </c:pt>
                <c:pt idx="4171">
                  <c:v>1142</c:v>
                </c:pt>
                <c:pt idx="4172">
                  <c:v>1143</c:v>
                </c:pt>
                <c:pt idx="4173">
                  <c:v>1144</c:v>
                </c:pt>
                <c:pt idx="4174">
                  <c:v>1145</c:v>
                </c:pt>
                <c:pt idx="4175">
                  <c:v>1145</c:v>
                </c:pt>
                <c:pt idx="4176">
                  <c:v>1146</c:v>
                </c:pt>
                <c:pt idx="4177">
                  <c:v>1146</c:v>
                </c:pt>
                <c:pt idx="4178">
                  <c:v>1146</c:v>
                </c:pt>
                <c:pt idx="4179">
                  <c:v>1147</c:v>
                </c:pt>
                <c:pt idx="4180">
                  <c:v>1148</c:v>
                </c:pt>
                <c:pt idx="4181">
                  <c:v>1148</c:v>
                </c:pt>
                <c:pt idx="4182">
                  <c:v>1149</c:v>
                </c:pt>
                <c:pt idx="4183">
                  <c:v>1150</c:v>
                </c:pt>
                <c:pt idx="4184">
                  <c:v>1151</c:v>
                </c:pt>
                <c:pt idx="4185">
                  <c:v>1151</c:v>
                </c:pt>
                <c:pt idx="4186">
                  <c:v>1152</c:v>
                </c:pt>
                <c:pt idx="4187">
                  <c:v>1153</c:v>
                </c:pt>
                <c:pt idx="4188">
                  <c:v>1154</c:v>
                </c:pt>
                <c:pt idx="4189">
                  <c:v>1154</c:v>
                </c:pt>
                <c:pt idx="4190">
                  <c:v>1154</c:v>
                </c:pt>
                <c:pt idx="4191">
                  <c:v>1154</c:v>
                </c:pt>
                <c:pt idx="4192">
                  <c:v>1154</c:v>
                </c:pt>
                <c:pt idx="4193">
                  <c:v>1155</c:v>
                </c:pt>
                <c:pt idx="4194">
                  <c:v>1156</c:v>
                </c:pt>
                <c:pt idx="4195">
                  <c:v>1156</c:v>
                </c:pt>
                <c:pt idx="4196">
                  <c:v>1156</c:v>
                </c:pt>
                <c:pt idx="4197">
                  <c:v>1156</c:v>
                </c:pt>
                <c:pt idx="4198">
                  <c:v>1156</c:v>
                </c:pt>
                <c:pt idx="4199">
                  <c:v>1156</c:v>
                </c:pt>
                <c:pt idx="4200">
                  <c:v>1156</c:v>
                </c:pt>
                <c:pt idx="4201">
                  <c:v>1156</c:v>
                </c:pt>
                <c:pt idx="4202">
                  <c:v>1156</c:v>
                </c:pt>
                <c:pt idx="4203">
                  <c:v>1156</c:v>
                </c:pt>
                <c:pt idx="4204">
                  <c:v>1156</c:v>
                </c:pt>
                <c:pt idx="4205">
                  <c:v>1156</c:v>
                </c:pt>
                <c:pt idx="4206">
                  <c:v>1156</c:v>
                </c:pt>
                <c:pt idx="4207">
                  <c:v>1156</c:v>
                </c:pt>
                <c:pt idx="4208">
                  <c:v>1156</c:v>
                </c:pt>
                <c:pt idx="4209">
                  <c:v>1156</c:v>
                </c:pt>
                <c:pt idx="4210">
                  <c:v>1156</c:v>
                </c:pt>
                <c:pt idx="4211">
                  <c:v>1156</c:v>
                </c:pt>
                <c:pt idx="4212">
                  <c:v>1156</c:v>
                </c:pt>
                <c:pt idx="4213">
                  <c:v>1157</c:v>
                </c:pt>
                <c:pt idx="4214">
                  <c:v>1157</c:v>
                </c:pt>
                <c:pt idx="4215">
                  <c:v>1157</c:v>
                </c:pt>
                <c:pt idx="4216">
                  <c:v>1157</c:v>
                </c:pt>
                <c:pt idx="4217">
                  <c:v>1157</c:v>
                </c:pt>
                <c:pt idx="4218">
                  <c:v>1157</c:v>
                </c:pt>
                <c:pt idx="4219">
                  <c:v>1158</c:v>
                </c:pt>
                <c:pt idx="4220">
                  <c:v>1158</c:v>
                </c:pt>
                <c:pt idx="4221">
                  <c:v>1158</c:v>
                </c:pt>
                <c:pt idx="4222">
                  <c:v>1159</c:v>
                </c:pt>
                <c:pt idx="4223">
                  <c:v>1160</c:v>
                </c:pt>
                <c:pt idx="4224">
                  <c:v>1161</c:v>
                </c:pt>
                <c:pt idx="4225">
                  <c:v>1161</c:v>
                </c:pt>
                <c:pt idx="4226">
                  <c:v>1162</c:v>
                </c:pt>
                <c:pt idx="4227">
                  <c:v>1162</c:v>
                </c:pt>
                <c:pt idx="4228">
                  <c:v>1163</c:v>
                </c:pt>
                <c:pt idx="4229">
                  <c:v>1164</c:v>
                </c:pt>
                <c:pt idx="4230">
                  <c:v>1164</c:v>
                </c:pt>
                <c:pt idx="4231">
                  <c:v>1165</c:v>
                </c:pt>
                <c:pt idx="4232">
                  <c:v>1166</c:v>
                </c:pt>
                <c:pt idx="4233">
                  <c:v>1167</c:v>
                </c:pt>
                <c:pt idx="4234">
                  <c:v>1168</c:v>
                </c:pt>
                <c:pt idx="4235">
                  <c:v>1168</c:v>
                </c:pt>
                <c:pt idx="4236">
                  <c:v>1169</c:v>
                </c:pt>
                <c:pt idx="4237">
                  <c:v>1170</c:v>
                </c:pt>
                <c:pt idx="4238">
                  <c:v>1171</c:v>
                </c:pt>
                <c:pt idx="4239">
                  <c:v>1172</c:v>
                </c:pt>
                <c:pt idx="4240">
                  <c:v>1172</c:v>
                </c:pt>
                <c:pt idx="4241">
                  <c:v>1172</c:v>
                </c:pt>
                <c:pt idx="4242">
                  <c:v>1172</c:v>
                </c:pt>
                <c:pt idx="4243">
                  <c:v>1172</c:v>
                </c:pt>
                <c:pt idx="4244">
                  <c:v>1172</c:v>
                </c:pt>
                <c:pt idx="4245">
                  <c:v>1172</c:v>
                </c:pt>
                <c:pt idx="4246">
                  <c:v>1172</c:v>
                </c:pt>
                <c:pt idx="4247">
                  <c:v>1172</c:v>
                </c:pt>
                <c:pt idx="4248">
                  <c:v>1172</c:v>
                </c:pt>
                <c:pt idx="4249">
                  <c:v>1173</c:v>
                </c:pt>
                <c:pt idx="4250">
                  <c:v>1173</c:v>
                </c:pt>
                <c:pt idx="4251">
                  <c:v>1173</c:v>
                </c:pt>
                <c:pt idx="4252">
                  <c:v>1173</c:v>
                </c:pt>
                <c:pt idx="4253">
                  <c:v>1173</c:v>
                </c:pt>
                <c:pt idx="4254">
                  <c:v>1173</c:v>
                </c:pt>
                <c:pt idx="4255">
                  <c:v>1173</c:v>
                </c:pt>
                <c:pt idx="4256">
                  <c:v>1173</c:v>
                </c:pt>
                <c:pt idx="4257">
                  <c:v>1173</c:v>
                </c:pt>
                <c:pt idx="4258">
                  <c:v>1173</c:v>
                </c:pt>
                <c:pt idx="4259">
                  <c:v>1173</c:v>
                </c:pt>
                <c:pt idx="4260">
                  <c:v>1174</c:v>
                </c:pt>
                <c:pt idx="4261">
                  <c:v>1175</c:v>
                </c:pt>
                <c:pt idx="4262">
                  <c:v>1175</c:v>
                </c:pt>
                <c:pt idx="4263">
                  <c:v>1175</c:v>
                </c:pt>
                <c:pt idx="4264">
                  <c:v>1176</c:v>
                </c:pt>
                <c:pt idx="4265">
                  <c:v>1176</c:v>
                </c:pt>
                <c:pt idx="4266">
                  <c:v>1177</c:v>
                </c:pt>
                <c:pt idx="4267">
                  <c:v>1177</c:v>
                </c:pt>
                <c:pt idx="4268">
                  <c:v>1178</c:v>
                </c:pt>
                <c:pt idx="4269">
                  <c:v>1179</c:v>
                </c:pt>
                <c:pt idx="4270">
                  <c:v>1179</c:v>
                </c:pt>
                <c:pt idx="4271">
                  <c:v>1179</c:v>
                </c:pt>
                <c:pt idx="4272">
                  <c:v>1180</c:v>
                </c:pt>
                <c:pt idx="4273">
                  <c:v>1180</c:v>
                </c:pt>
                <c:pt idx="4274">
                  <c:v>1180</c:v>
                </c:pt>
                <c:pt idx="4275">
                  <c:v>1180</c:v>
                </c:pt>
                <c:pt idx="4276">
                  <c:v>1180</c:v>
                </c:pt>
                <c:pt idx="4277">
                  <c:v>1180</c:v>
                </c:pt>
                <c:pt idx="4278">
                  <c:v>1180</c:v>
                </c:pt>
                <c:pt idx="4279">
                  <c:v>1180</c:v>
                </c:pt>
                <c:pt idx="4280">
                  <c:v>1180</c:v>
                </c:pt>
                <c:pt idx="4281">
                  <c:v>1180</c:v>
                </c:pt>
                <c:pt idx="4282">
                  <c:v>1180</c:v>
                </c:pt>
                <c:pt idx="4283">
                  <c:v>1180</c:v>
                </c:pt>
                <c:pt idx="4284">
                  <c:v>1181</c:v>
                </c:pt>
                <c:pt idx="4285">
                  <c:v>1182</c:v>
                </c:pt>
                <c:pt idx="4286">
                  <c:v>1183</c:v>
                </c:pt>
                <c:pt idx="4287">
                  <c:v>1184</c:v>
                </c:pt>
                <c:pt idx="4288">
                  <c:v>1184</c:v>
                </c:pt>
                <c:pt idx="4289">
                  <c:v>1185</c:v>
                </c:pt>
                <c:pt idx="4290">
                  <c:v>1186</c:v>
                </c:pt>
                <c:pt idx="4291">
                  <c:v>1186</c:v>
                </c:pt>
                <c:pt idx="4292">
                  <c:v>1186</c:v>
                </c:pt>
                <c:pt idx="4293">
                  <c:v>1186</c:v>
                </c:pt>
                <c:pt idx="4294">
                  <c:v>1187</c:v>
                </c:pt>
                <c:pt idx="4295">
                  <c:v>1188</c:v>
                </c:pt>
                <c:pt idx="4296">
                  <c:v>1188</c:v>
                </c:pt>
                <c:pt idx="4297">
                  <c:v>1189</c:v>
                </c:pt>
                <c:pt idx="4298">
                  <c:v>1189</c:v>
                </c:pt>
                <c:pt idx="4299">
                  <c:v>1189</c:v>
                </c:pt>
                <c:pt idx="4300">
                  <c:v>1189</c:v>
                </c:pt>
                <c:pt idx="4301">
                  <c:v>1189</c:v>
                </c:pt>
                <c:pt idx="4302">
                  <c:v>1189</c:v>
                </c:pt>
                <c:pt idx="4303">
                  <c:v>1189</c:v>
                </c:pt>
                <c:pt idx="4304">
                  <c:v>1189</c:v>
                </c:pt>
                <c:pt idx="4305">
                  <c:v>1189</c:v>
                </c:pt>
                <c:pt idx="4306">
                  <c:v>1189</c:v>
                </c:pt>
                <c:pt idx="4307">
                  <c:v>1189</c:v>
                </c:pt>
                <c:pt idx="4308">
                  <c:v>1189</c:v>
                </c:pt>
                <c:pt idx="4309">
                  <c:v>1189</c:v>
                </c:pt>
                <c:pt idx="4310">
                  <c:v>1189</c:v>
                </c:pt>
                <c:pt idx="4311">
                  <c:v>1189</c:v>
                </c:pt>
                <c:pt idx="4312">
                  <c:v>1189</c:v>
                </c:pt>
                <c:pt idx="4313">
                  <c:v>1189</c:v>
                </c:pt>
                <c:pt idx="4314">
                  <c:v>1189</c:v>
                </c:pt>
                <c:pt idx="4315">
                  <c:v>1189</c:v>
                </c:pt>
                <c:pt idx="4316">
                  <c:v>1189</c:v>
                </c:pt>
                <c:pt idx="4317">
                  <c:v>1189</c:v>
                </c:pt>
                <c:pt idx="4318">
                  <c:v>1189</c:v>
                </c:pt>
                <c:pt idx="4319">
                  <c:v>1189</c:v>
                </c:pt>
                <c:pt idx="4320">
                  <c:v>1189</c:v>
                </c:pt>
                <c:pt idx="4321">
                  <c:v>1189</c:v>
                </c:pt>
                <c:pt idx="4322">
                  <c:v>1190</c:v>
                </c:pt>
                <c:pt idx="4323">
                  <c:v>1191</c:v>
                </c:pt>
                <c:pt idx="4324">
                  <c:v>1191</c:v>
                </c:pt>
                <c:pt idx="4325">
                  <c:v>1191</c:v>
                </c:pt>
                <c:pt idx="4326">
                  <c:v>1192</c:v>
                </c:pt>
                <c:pt idx="4327">
                  <c:v>1192</c:v>
                </c:pt>
                <c:pt idx="4328">
                  <c:v>1192</c:v>
                </c:pt>
                <c:pt idx="4329">
                  <c:v>1192</c:v>
                </c:pt>
                <c:pt idx="4330">
                  <c:v>1193</c:v>
                </c:pt>
                <c:pt idx="4331">
                  <c:v>1194</c:v>
                </c:pt>
                <c:pt idx="4332">
                  <c:v>1195</c:v>
                </c:pt>
                <c:pt idx="4333">
                  <c:v>1195</c:v>
                </c:pt>
                <c:pt idx="4334">
                  <c:v>1195</c:v>
                </c:pt>
                <c:pt idx="4335">
                  <c:v>1196</c:v>
                </c:pt>
                <c:pt idx="4336">
                  <c:v>1196</c:v>
                </c:pt>
                <c:pt idx="4337">
                  <c:v>1197</c:v>
                </c:pt>
                <c:pt idx="4338">
                  <c:v>1197</c:v>
                </c:pt>
                <c:pt idx="4339">
                  <c:v>1198</c:v>
                </c:pt>
                <c:pt idx="4340">
                  <c:v>1199</c:v>
                </c:pt>
                <c:pt idx="4341">
                  <c:v>1200</c:v>
                </c:pt>
                <c:pt idx="4342">
                  <c:v>1200</c:v>
                </c:pt>
                <c:pt idx="4343">
                  <c:v>1200</c:v>
                </c:pt>
                <c:pt idx="4344">
                  <c:v>1200</c:v>
                </c:pt>
                <c:pt idx="4345">
                  <c:v>1200</c:v>
                </c:pt>
                <c:pt idx="4346">
                  <c:v>1200</c:v>
                </c:pt>
                <c:pt idx="4347">
                  <c:v>1200</c:v>
                </c:pt>
                <c:pt idx="4348">
                  <c:v>1200</c:v>
                </c:pt>
                <c:pt idx="4349">
                  <c:v>1200</c:v>
                </c:pt>
                <c:pt idx="4350">
                  <c:v>1200</c:v>
                </c:pt>
                <c:pt idx="4351">
                  <c:v>1200</c:v>
                </c:pt>
                <c:pt idx="4352">
                  <c:v>1200</c:v>
                </c:pt>
                <c:pt idx="4353">
                  <c:v>1200</c:v>
                </c:pt>
                <c:pt idx="4354">
                  <c:v>1200</c:v>
                </c:pt>
                <c:pt idx="4355">
                  <c:v>1201</c:v>
                </c:pt>
                <c:pt idx="4356">
                  <c:v>1201</c:v>
                </c:pt>
                <c:pt idx="4357">
                  <c:v>1201</c:v>
                </c:pt>
                <c:pt idx="4358">
                  <c:v>1201</c:v>
                </c:pt>
                <c:pt idx="4359">
                  <c:v>1201</c:v>
                </c:pt>
                <c:pt idx="4360">
                  <c:v>1201</c:v>
                </c:pt>
                <c:pt idx="4361">
                  <c:v>1201</c:v>
                </c:pt>
                <c:pt idx="4362">
                  <c:v>1201</c:v>
                </c:pt>
                <c:pt idx="4363">
                  <c:v>1201</c:v>
                </c:pt>
                <c:pt idx="4364">
                  <c:v>1201</c:v>
                </c:pt>
                <c:pt idx="4365">
                  <c:v>1201</c:v>
                </c:pt>
                <c:pt idx="4366">
                  <c:v>1201</c:v>
                </c:pt>
                <c:pt idx="4367">
                  <c:v>1201</c:v>
                </c:pt>
                <c:pt idx="4368">
                  <c:v>1201</c:v>
                </c:pt>
                <c:pt idx="4369">
                  <c:v>1201</c:v>
                </c:pt>
                <c:pt idx="4370">
                  <c:v>1201</c:v>
                </c:pt>
                <c:pt idx="4371">
                  <c:v>1201</c:v>
                </c:pt>
                <c:pt idx="4372">
                  <c:v>1201</c:v>
                </c:pt>
                <c:pt idx="4373">
                  <c:v>1201</c:v>
                </c:pt>
                <c:pt idx="4374">
                  <c:v>1201</c:v>
                </c:pt>
                <c:pt idx="4375">
                  <c:v>1201</c:v>
                </c:pt>
                <c:pt idx="4376">
                  <c:v>1202</c:v>
                </c:pt>
                <c:pt idx="4377">
                  <c:v>1202</c:v>
                </c:pt>
                <c:pt idx="4378">
                  <c:v>1203</c:v>
                </c:pt>
                <c:pt idx="4379">
                  <c:v>1203</c:v>
                </c:pt>
                <c:pt idx="4380">
                  <c:v>1203</c:v>
                </c:pt>
                <c:pt idx="4381">
                  <c:v>1203</c:v>
                </c:pt>
                <c:pt idx="4382">
                  <c:v>1203</c:v>
                </c:pt>
                <c:pt idx="4383">
                  <c:v>1203</c:v>
                </c:pt>
                <c:pt idx="4384">
                  <c:v>1203</c:v>
                </c:pt>
                <c:pt idx="4385">
                  <c:v>1203</c:v>
                </c:pt>
                <c:pt idx="4386">
                  <c:v>1203</c:v>
                </c:pt>
                <c:pt idx="4387">
                  <c:v>1203</c:v>
                </c:pt>
                <c:pt idx="4388">
                  <c:v>1203</c:v>
                </c:pt>
                <c:pt idx="4389">
                  <c:v>1204</c:v>
                </c:pt>
                <c:pt idx="4390">
                  <c:v>1204</c:v>
                </c:pt>
                <c:pt idx="4391">
                  <c:v>1204</c:v>
                </c:pt>
                <c:pt idx="4392">
                  <c:v>1205</c:v>
                </c:pt>
                <c:pt idx="4393">
                  <c:v>1206</c:v>
                </c:pt>
                <c:pt idx="4394">
                  <c:v>1206</c:v>
                </c:pt>
                <c:pt idx="4395">
                  <c:v>1206</c:v>
                </c:pt>
                <c:pt idx="4396">
                  <c:v>1206</c:v>
                </c:pt>
                <c:pt idx="4397">
                  <c:v>1206</c:v>
                </c:pt>
                <c:pt idx="4398">
                  <c:v>1206</c:v>
                </c:pt>
                <c:pt idx="4399">
                  <c:v>1206</c:v>
                </c:pt>
                <c:pt idx="4400">
                  <c:v>1206</c:v>
                </c:pt>
                <c:pt idx="4401">
                  <c:v>1206</c:v>
                </c:pt>
                <c:pt idx="4402">
                  <c:v>1206</c:v>
                </c:pt>
                <c:pt idx="4403">
                  <c:v>1206</c:v>
                </c:pt>
                <c:pt idx="4404">
                  <c:v>1206</c:v>
                </c:pt>
                <c:pt idx="4405">
                  <c:v>1206</c:v>
                </c:pt>
                <c:pt idx="4406">
                  <c:v>1206</c:v>
                </c:pt>
                <c:pt idx="4407">
                  <c:v>1206</c:v>
                </c:pt>
                <c:pt idx="4408">
                  <c:v>1206</c:v>
                </c:pt>
                <c:pt idx="4409">
                  <c:v>1206</c:v>
                </c:pt>
                <c:pt idx="4410">
                  <c:v>1206</c:v>
                </c:pt>
                <c:pt idx="4411">
                  <c:v>1206</c:v>
                </c:pt>
                <c:pt idx="4412">
                  <c:v>1206</c:v>
                </c:pt>
                <c:pt idx="4413">
                  <c:v>1206</c:v>
                </c:pt>
                <c:pt idx="4414">
                  <c:v>1206</c:v>
                </c:pt>
                <c:pt idx="4415">
                  <c:v>1206</c:v>
                </c:pt>
                <c:pt idx="4416">
                  <c:v>1206</c:v>
                </c:pt>
                <c:pt idx="4417">
                  <c:v>1206</c:v>
                </c:pt>
                <c:pt idx="4418">
                  <c:v>1206</c:v>
                </c:pt>
                <c:pt idx="4419">
                  <c:v>1206</c:v>
                </c:pt>
                <c:pt idx="4420">
                  <c:v>1206</c:v>
                </c:pt>
                <c:pt idx="4421">
                  <c:v>1206</c:v>
                </c:pt>
                <c:pt idx="4422">
                  <c:v>1206</c:v>
                </c:pt>
                <c:pt idx="4423">
                  <c:v>1206</c:v>
                </c:pt>
                <c:pt idx="4424">
                  <c:v>1206</c:v>
                </c:pt>
                <c:pt idx="4425">
                  <c:v>1207</c:v>
                </c:pt>
                <c:pt idx="4426">
                  <c:v>1207</c:v>
                </c:pt>
                <c:pt idx="4427">
                  <c:v>1207</c:v>
                </c:pt>
                <c:pt idx="4428">
                  <c:v>1207</c:v>
                </c:pt>
                <c:pt idx="4429">
                  <c:v>1207</c:v>
                </c:pt>
                <c:pt idx="4430">
                  <c:v>1207</c:v>
                </c:pt>
                <c:pt idx="4431">
                  <c:v>1207</c:v>
                </c:pt>
                <c:pt idx="4432">
                  <c:v>1207</c:v>
                </c:pt>
                <c:pt idx="4433">
                  <c:v>1207</c:v>
                </c:pt>
                <c:pt idx="4434">
                  <c:v>1207</c:v>
                </c:pt>
                <c:pt idx="4435">
                  <c:v>1207</c:v>
                </c:pt>
                <c:pt idx="4436">
                  <c:v>1207</c:v>
                </c:pt>
                <c:pt idx="4437">
                  <c:v>1207</c:v>
                </c:pt>
                <c:pt idx="4438">
                  <c:v>1207</c:v>
                </c:pt>
                <c:pt idx="4439">
                  <c:v>1207</c:v>
                </c:pt>
                <c:pt idx="4440">
                  <c:v>1207</c:v>
                </c:pt>
                <c:pt idx="4441">
                  <c:v>1207</c:v>
                </c:pt>
                <c:pt idx="4442">
                  <c:v>1207</c:v>
                </c:pt>
                <c:pt idx="4443">
                  <c:v>1207</c:v>
                </c:pt>
                <c:pt idx="4444">
                  <c:v>1207</c:v>
                </c:pt>
                <c:pt idx="4445">
                  <c:v>1207</c:v>
                </c:pt>
                <c:pt idx="4446">
                  <c:v>1207</c:v>
                </c:pt>
                <c:pt idx="4447">
                  <c:v>1208</c:v>
                </c:pt>
                <c:pt idx="4448">
                  <c:v>1208</c:v>
                </c:pt>
                <c:pt idx="4449">
                  <c:v>1208</c:v>
                </c:pt>
                <c:pt idx="4450">
                  <c:v>1208</c:v>
                </c:pt>
                <c:pt idx="4451">
                  <c:v>1209</c:v>
                </c:pt>
                <c:pt idx="4452">
                  <c:v>1210</c:v>
                </c:pt>
                <c:pt idx="4453">
                  <c:v>1210</c:v>
                </c:pt>
                <c:pt idx="4454">
                  <c:v>1210</c:v>
                </c:pt>
                <c:pt idx="4455">
                  <c:v>1210</c:v>
                </c:pt>
                <c:pt idx="4456">
                  <c:v>1210</c:v>
                </c:pt>
                <c:pt idx="4457">
                  <c:v>1210</c:v>
                </c:pt>
                <c:pt idx="4458">
                  <c:v>1210</c:v>
                </c:pt>
                <c:pt idx="4459">
                  <c:v>1210</c:v>
                </c:pt>
                <c:pt idx="4460">
                  <c:v>1210</c:v>
                </c:pt>
                <c:pt idx="4461">
                  <c:v>1210</c:v>
                </c:pt>
                <c:pt idx="4462">
                  <c:v>1210</c:v>
                </c:pt>
                <c:pt idx="4463">
                  <c:v>1210</c:v>
                </c:pt>
                <c:pt idx="4464">
                  <c:v>1210</c:v>
                </c:pt>
                <c:pt idx="4465">
                  <c:v>1210</c:v>
                </c:pt>
                <c:pt idx="4466">
                  <c:v>1210</c:v>
                </c:pt>
                <c:pt idx="4467">
                  <c:v>1210</c:v>
                </c:pt>
                <c:pt idx="4468">
                  <c:v>1211</c:v>
                </c:pt>
                <c:pt idx="4469">
                  <c:v>1211</c:v>
                </c:pt>
                <c:pt idx="4470">
                  <c:v>1211</c:v>
                </c:pt>
                <c:pt idx="4471">
                  <c:v>1211</c:v>
                </c:pt>
                <c:pt idx="4472">
                  <c:v>1211</c:v>
                </c:pt>
                <c:pt idx="4473">
                  <c:v>1211</c:v>
                </c:pt>
                <c:pt idx="4474">
                  <c:v>1211</c:v>
                </c:pt>
                <c:pt idx="4475">
                  <c:v>1211</c:v>
                </c:pt>
                <c:pt idx="4476">
                  <c:v>1211</c:v>
                </c:pt>
                <c:pt idx="4477">
                  <c:v>1211</c:v>
                </c:pt>
                <c:pt idx="4478">
                  <c:v>1211</c:v>
                </c:pt>
                <c:pt idx="4479">
                  <c:v>1211</c:v>
                </c:pt>
                <c:pt idx="4480">
                  <c:v>1212</c:v>
                </c:pt>
                <c:pt idx="4481">
                  <c:v>1212</c:v>
                </c:pt>
                <c:pt idx="4482">
                  <c:v>1212</c:v>
                </c:pt>
                <c:pt idx="4483">
                  <c:v>1212</c:v>
                </c:pt>
                <c:pt idx="4484">
                  <c:v>1212</c:v>
                </c:pt>
                <c:pt idx="4485">
                  <c:v>1212</c:v>
                </c:pt>
                <c:pt idx="4486">
                  <c:v>1212</c:v>
                </c:pt>
                <c:pt idx="4487">
                  <c:v>1212</c:v>
                </c:pt>
                <c:pt idx="4488">
                  <c:v>1212</c:v>
                </c:pt>
                <c:pt idx="4489">
                  <c:v>1213</c:v>
                </c:pt>
                <c:pt idx="4490">
                  <c:v>1213</c:v>
                </c:pt>
                <c:pt idx="4491">
                  <c:v>1214</c:v>
                </c:pt>
                <c:pt idx="4492">
                  <c:v>1214</c:v>
                </c:pt>
                <c:pt idx="4493">
                  <c:v>1214</c:v>
                </c:pt>
                <c:pt idx="4494">
                  <c:v>1215</c:v>
                </c:pt>
                <c:pt idx="4495">
                  <c:v>1216</c:v>
                </c:pt>
                <c:pt idx="4496">
                  <c:v>1216</c:v>
                </c:pt>
                <c:pt idx="4497">
                  <c:v>1216</c:v>
                </c:pt>
                <c:pt idx="4498">
                  <c:v>1217</c:v>
                </c:pt>
                <c:pt idx="4499">
                  <c:v>1217</c:v>
                </c:pt>
                <c:pt idx="4500">
                  <c:v>1217</c:v>
                </c:pt>
                <c:pt idx="4501">
                  <c:v>1218</c:v>
                </c:pt>
                <c:pt idx="4502">
                  <c:v>1218</c:v>
                </c:pt>
                <c:pt idx="4503">
                  <c:v>1218</c:v>
                </c:pt>
                <c:pt idx="4504">
                  <c:v>1218</c:v>
                </c:pt>
                <c:pt idx="4505">
                  <c:v>1218</c:v>
                </c:pt>
                <c:pt idx="4506">
                  <c:v>1218</c:v>
                </c:pt>
                <c:pt idx="4507">
                  <c:v>1218</c:v>
                </c:pt>
                <c:pt idx="4508">
                  <c:v>1218</c:v>
                </c:pt>
                <c:pt idx="4509">
                  <c:v>1218</c:v>
                </c:pt>
                <c:pt idx="4510">
                  <c:v>1218</c:v>
                </c:pt>
                <c:pt idx="4511">
                  <c:v>1218</c:v>
                </c:pt>
                <c:pt idx="4512">
                  <c:v>1218</c:v>
                </c:pt>
                <c:pt idx="4513">
                  <c:v>1218</c:v>
                </c:pt>
                <c:pt idx="4514">
                  <c:v>1218</c:v>
                </c:pt>
                <c:pt idx="4515">
                  <c:v>1218</c:v>
                </c:pt>
                <c:pt idx="4516">
                  <c:v>1218</c:v>
                </c:pt>
                <c:pt idx="4517">
                  <c:v>1218</c:v>
                </c:pt>
                <c:pt idx="4518">
                  <c:v>1218</c:v>
                </c:pt>
                <c:pt idx="4519">
                  <c:v>1218</c:v>
                </c:pt>
                <c:pt idx="4520">
                  <c:v>1218</c:v>
                </c:pt>
                <c:pt idx="4521">
                  <c:v>1218</c:v>
                </c:pt>
                <c:pt idx="4522">
                  <c:v>1218</c:v>
                </c:pt>
                <c:pt idx="4523">
                  <c:v>1218</c:v>
                </c:pt>
                <c:pt idx="4524">
                  <c:v>1218</c:v>
                </c:pt>
                <c:pt idx="4525">
                  <c:v>1218</c:v>
                </c:pt>
                <c:pt idx="4526">
                  <c:v>1218</c:v>
                </c:pt>
                <c:pt idx="4527">
                  <c:v>1218</c:v>
                </c:pt>
                <c:pt idx="4528">
                  <c:v>1218</c:v>
                </c:pt>
                <c:pt idx="4529">
                  <c:v>1218</c:v>
                </c:pt>
                <c:pt idx="4530">
                  <c:v>1218</c:v>
                </c:pt>
                <c:pt idx="4531">
                  <c:v>1218</c:v>
                </c:pt>
                <c:pt idx="4532">
                  <c:v>1219</c:v>
                </c:pt>
                <c:pt idx="4533">
                  <c:v>1220</c:v>
                </c:pt>
                <c:pt idx="4534">
                  <c:v>1220</c:v>
                </c:pt>
                <c:pt idx="4535">
                  <c:v>1220</c:v>
                </c:pt>
                <c:pt idx="4536">
                  <c:v>1220</c:v>
                </c:pt>
                <c:pt idx="4537">
                  <c:v>1220</c:v>
                </c:pt>
                <c:pt idx="4538">
                  <c:v>1220</c:v>
                </c:pt>
                <c:pt idx="4539">
                  <c:v>1220</c:v>
                </c:pt>
                <c:pt idx="4540">
                  <c:v>1220</c:v>
                </c:pt>
                <c:pt idx="4541">
                  <c:v>1220</c:v>
                </c:pt>
                <c:pt idx="4542">
                  <c:v>1220</c:v>
                </c:pt>
                <c:pt idx="4543">
                  <c:v>1220</c:v>
                </c:pt>
                <c:pt idx="4544">
                  <c:v>1220</c:v>
                </c:pt>
                <c:pt idx="4545">
                  <c:v>1220</c:v>
                </c:pt>
                <c:pt idx="4546">
                  <c:v>1220</c:v>
                </c:pt>
                <c:pt idx="4547">
                  <c:v>1220</c:v>
                </c:pt>
                <c:pt idx="4548">
                  <c:v>1220</c:v>
                </c:pt>
                <c:pt idx="4549">
                  <c:v>1220</c:v>
                </c:pt>
                <c:pt idx="4550">
                  <c:v>1220</c:v>
                </c:pt>
                <c:pt idx="4551">
                  <c:v>1220</c:v>
                </c:pt>
                <c:pt idx="4552">
                  <c:v>1220</c:v>
                </c:pt>
                <c:pt idx="4553">
                  <c:v>1220</c:v>
                </c:pt>
                <c:pt idx="4554">
                  <c:v>1220</c:v>
                </c:pt>
                <c:pt idx="4555">
                  <c:v>1220</c:v>
                </c:pt>
                <c:pt idx="4556">
                  <c:v>1220</c:v>
                </c:pt>
                <c:pt idx="4557">
                  <c:v>1220</c:v>
                </c:pt>
                <c:pt idx="4558">
                  <c:v>1220</c:v>
                </c:pt>
                <c:pt idx="4559">
                  <c:v>1220</c:v>
                </c:pt>
                <c:pt idx="4560">
                  <c:v>1220</c:v>
                </c:pt>
                <c:pt idx="4561">
                  <c:v>1220</c:v>
                </c:pt>
                <c:pt idx="4562">
                  <c:v>1220</c:v>
                </c:pt>
                <c:pt idx="4563">
                  <c:v>1220</c:v>
                </c:pt>
                <c:pt idx="4564">
                  <c:v>1221</c:v>
                </c:pt>
                <c:pt idx="4565">
                  <c:v>1221</c:v>
                </c:pt>
                <c:pt idx="4566">
                  <c:v>1221</c:v>
                </c:pt>
                <c:pt idx="4567">
                  <c:v>1222</c:v>
                </c:pt>
                <c:pt idx="4568">
                  <c:v>1222</c:v>
                </c:pt>
                <c:pt idx="4569">
                  <c:v>1222</c:v>
                </c:pt>
                <c:pt idx="4570">
                  <c:v>1222</c:v>
                </c:pt>
                <c:pt idx="4571">
                  <c:v>1222</c:v>
                </c:pt>
                <c:pt idx="4572">
                  <c:v>1223</c:v>
                </c:pt>
                <c:pt idx="4573">
                  <c:v>1224</c:v>
                </c:pt>
                <c:pt idx="4574">
                  <c:v>1224</c:v>
                </c:pt>
                <c:pt idx="4575">
                  <c:v>1224</c:v>
                </c:pt>
                <c:pt idx="4576">
                  <c:v>1225</c:v>
                </c:pt>
                <c:pt idx="4577">
                  <c:v>1225</c:v>
                </c:pt>
                <c:pt idx="4578">
                  <c:v>1225</c:v>
                </c:pt>
                <c:pt idx="4579">
                  <c:v>1226</c:v>
                </c:pt>
                <c:pt idx="4580">
                  <c:v>1226</c:v>
                </c:pt>
                <c:pt idx="4581">
                  <c:v>1227</c:v>
                </c:pt>
                <c:pt idx="4582">
                  <c:v>1227</c:v>
                </c:pt>
                <c:pt idx="4583">
                  <c:v>1227</c:v>
                </c:pt>
                <c:pt idx="4584">
                  <c:v>1227</c:v>
                </c:pt>
                <c:pt idx="4585">
                  <c:v>1228</c:v>
                </c:pt>
                <c:pt idx="4586">
                  <c:v>1228</c:v>
                </c:pt>
                <c:pt idx="4587">
                  <c:v>1229</c:v>
                </c:pt>
                <c:pt idx="4588">
                  <c:v>1229</c:v>
                </c:pt>
                <c:pt idx="4589">
                  <c:v>1229</c:v>
                </c:pt>
                <c:pt idx="4590">
                  <c:v>1229</c:v>
                </c:pt>
                <c:pt idx="4591">
                  <c:v>1229</c:v>
                </c:pt>
                <c:pt idx="4592">
                  <c:v>1229</c:v>
                </c:pt>
                <c:pt idx="4593">
                  <c:v>1229</c:v>
                </c:pt>
                <c:pt idx="4594">
                  <c:v>1229</c:v>
                </c:pt>
                <c:pt idx="4595">
                  <c:v>1229</c:v>
                </c:pt>
                <c:pt idx="4596">
                  <c:v>1229</c:v>
                </c:pt>
                <c:pt idx="4597">
                  <c:v>1229</c:v>
                </c:pt>
                <c:pt idx="4598">
                  <c:v>1229</c:v>
                </c:pt>
                <c:pt idx="4599">
                  <c:v>1229</c:v>
                </c:pt>
                <c:pt idx="4600">
                  <c:v>1229</c:v>
                </c:pt>
                <c:pt idx="4601">
                  <c:v>1229</c:v>
                </c:pt>
                <c:pt idx="4602">
                  <c:v>1229</c:v>
                </c:pt>
                <c:pt idx="4603">
                  <c:v>1229</c:v>
                </c:pt>
                <c:pt idx="4604">
                  <c:v>1229</c:v>
                </c:pt>
                <c:pt idx="4605">
                  <c:v>1229</c:v>
                </c:pt>
                <c:pt idx="4606">
                  <c:v>1229</c:v>
                </c:pt>
                <c:pt idx="4607">
                  <c:v>1229</c:v>
                </c:pt>
                <c:pt idx="4608">
                  <c:v>1229</c:v>
                </c:pt>
                <c:pt idx="4609">
                  <c:v>1229</c:v>
                </c:pt>
                <c:pt idx="4610">
                  <c:v>1229</c:v>
                </c:pt>
                <c:pt idx="4611">
                  <c:v>1229</c:v>
                </c:pt>
                <c:pt idx="4612">
                  <c:v>1230</c:v>
                </c:pt>
                <c:pt idx="4613">
                  <c:v>1230</c:v>
                </c:pt>
                <c:pt idx="4614">
                  <c:v>1230</c:v>
                </c:pt>
                <c:pt idx="4615">
                  <c:v>1230</c:v>
                </c:pt>
                <c:pt idx="4616">
                  <c:v>1231</c:v>
                </c:pt>
                <c:pt idx="4617">
                  <c:v>1232</c:v>
                </c:pt>
                <c:pt idx="4618">
                  <c:v>1232</c:v>
                </c:pt>
                <c:pt idx="4619">
                  <c:v>1232</c:v>
                </c:pt>
                <c:pt idx="4620">
                  <c:v>1232</c:v>
                </c:pt>
                <c:pt idx="4621">
                  <c:v>1232</c:v>
                </c:pt>
                <c:pt idx="4622">
                  <c:v>1232</c:v>
                </c:pt>
                <c:pt idx="4623">
                  <c:v>1232</c:v>
                </c:pt>
                <c:pt idx="4624">
                  <c:v>1233</c:v>
                </c:pt>
                <c:pt idx="4625">
                  <c:v>1233</c:v>
                </c:pt>
                <c:pt idx="4626">
                  <c:v>1233</c:v>
                </c:pt>
                <c:pt idx="4627">
                  <c:v>1233</c:v>
                </c:pt>
                <c:pt idx="4628">
                  <c:v>1233</c:v>
                </c:pt>
                <c:pt idx="4629">
                  <c:v>1233</c:v>
                </c:pt>
                <c:pt idx="4630">
                  <c:v>1233</c:v>
                </c:pt>
                <c:pt idx="4631">
                  <c:v>1233</c:v>
                </c:pt>
                <c:pt idx="4632">
                  <c:v>1233</c:v>
                </c:pt>
                <c:pt idx="4633">
                  <c:v>1233</c:v>
                </c:pt>
                <c:pt idx="4634">
                  <c:v>1234</c:v>
                </c:pt>
                <c:pt idx="4635">
                  <c:v>1234</c:v>
                </c:pt>
                <c:pt idx="4636">
                  <c:v>1234</c:v>
                </c:pt>
                <c:pt idx="4637">
                  <c:v>1234</c:v>
                </c:pt>
                <c:pt idx="4638">
                  <c:v>1234</c:v>
                </c:pt>
                <c:pt idx="4639">
                  <c:v>1234</c:v>
                </c:pt>
                <c:pt idx="4640">
                  <c:v>1235</c:v>
                </c:pt>
                <c:pt idx="4641">
                  <c:v>1236</c:v>
                </c:pt>
                <c:pt idx="4642">
                  <c:v>1237</c:v>
                </c:pt>
                <c:pt idx="4643">
                  <c:v>1238</c:v>
                </c:pt>
                <c:pt idx="4644">
                  <c:v>1238</c:v>
                </c:pt>
                <c:pt idx="4645">
                  <c:v>1238</c:v>
                </c:pt>
                <c:pt idx="4646">
                  <c:v>1238</c:v>
                </c:pt>
                <c:pt idx="4647">
                  <c:v>1238</c:v>
                </c:pt>
                <c:pt idx="4648">
                  <c:v>1238</c:v>
                </c:pt>
                <c:pt idx="4649">
                  <c:v>1238</c:v>
                </c:pt>
                <c:pt idx="4650">
                  <c:v>1238</c:v>
                </c:pt>
                <c:pt idx="4651">
                  <c:v>1238</c:v>
                </c:pt>
                <c:pt idx="4652">
                  <c:v>1238</c:v>
                </c:pt>
                <c:pt idx="4653">
                  <c:v>1239</c:v>
                </c:pt>
                <c:pt idx="4654">
                  <c:v>1240</c:v>
                </c:pt>
                <c:pt idx="4655">
                  <c:v>1241</c:v>
                </c:pt>
                <c:pt idx="4656">
                  <c:v>1242</c:v>
                </c:pt>
                <c:pt idx="4657">
                  <c:v>1243</c:v>
                </c:pt>
                <c:pt idx="4658">
                  <c:v>1244</c:v>
                </c:pt>
                <c:pt idx="4659">
                  <c:v>1244</c:v>
                </c:pt>
                <c:pt idx="4660">
                  <c:v>1244</c:v>
                </c:pt>
                <c:pt idx="4661">
                  <c:v>1245</c:v>
                </c:pt>
                <c:pt idx="4662">
                  <c:v>1245</c:v>
                </c:pt>
                <c:pt idx="4663">
                  <c:v>1246</c:v>
                </c:pt>
                <c:pt idx="4664">
                  <c:v>1247</c:v>
                </c:pt>
                <c:pt idx="4665">
                  <c:v>1247</c:v>
                </c:pt>
                <c:pt idx="4666">
                  <c:v>1247</c:v>
                </c:pt>
                <c:pt idx="4667">
                  <c:v>1247</c:v>
                </c:pt>
                <c:pt idx="4668">
                  <c:v>1247</c:v>
                </c:pt>
                <c:pt idx="4669">
                  <c:v>1247</c:v>
                </c:pt>
                <c:pt idx="4670">
                  <c:v>1248</c:v>
                </c:pt>
                <c:pt idx="4671">
                  <c:v>1248</c:v>
                </c:pt>
                <c:pt idx="4672">
                  <c:v>1248</c:v>
                </c:pt>
                <c:pt idx="4673">
                  <c:v>1248</c:v>
                </c:pt>
                <c:pt idx="4674">
                  <c:v>1248</c:v>
                </c:pt>
                <c:pt idx="4675">
                  <c:v>1248</c:v>
                </c:pt>
                <c:pt idx="4676">
                  <c:v>1249</c:v>
                </c:pt>
                <c:pt idx="4677">
                  <c:v>1249</c:v>
                </c:pt>
                <c:pt idx="4678">
                  <c:v>1249</c:v>
                </c:pt>
                <c:pt idx="4679">
                  <c:v>1249</c:v>
                </c:pt>
                <c:pt idx="4680">
                  <c:v>1250</c:v>
                </c:pt>
                <c:pt idx="4681">
                  <c:v>1251</c:v>
                </c:pt>
                <c:pt idx="4682">
                  <c:v>1252</c:v>
                </c:pt>
                <c:pt idx="4683">
                  <c:v>1253</c:v>
                </c:pt>
                <c:pt idx="4684">
                  <c:v>1254</c:v>
                </c:pt>
                <c:pt idx="4685">
                  <c:v>1255</c:v>
                </c:pt>
                <c:pt idx="4686">
                  <c:v>1256</c:v>
                </c:pt>
                <c:pt idx="4687">
                  <c:v>1257</c:v>
                </c:pt>
                <c:pt idx="4688">
                  <c:v>1258</c:v>
                </c:pt>
                <c:pt idx="4689">
                  <c:v>1259</c:v>
                </c:pt>
                <c:pt idx="4690">
                  <c:v>1260</c:v>
                </c:pt>
                <c:pt idx="4691">
                  <c:v>1260</c:v>
                </c:pt>
                <c:pt idx="4692">
                  <c:v>1261</c:v>
                </c:pt>
                <c:pt idx="4693">
                  <c:v>1261</c:v>
                </c:pt>
                <c:pt idx="4694">
                  <c:v>1261</c:v>
                </c:pt>
                <c:pt idx="4695">
                  <c:v>1261</c:v>
                </c:pt>
                <c:pt idx="4696">
                  <c:v>1261</c:v>
                </c:pt>
                <c:pt idx="4697">
                  <c:v>1261</c:v>
                </c:pt>
                <c:pt idx="4698">
                  <c:v>1261</c:v>
                </c:pt>
                <c:pt idx="4699">
                  <c:v>1261</c:v>
                </c:pt>
                <c:pt idx="4700">
                  <c:v>1261</c:v>
                </c:pt>
                <c:pt idx="4701">
                  <c:v>1261</c:v>
                </c:pt>
                <c:pt idx="4702">
                  <c:v>1261</c:v>
                </c:pt>
                <c:pt idx="4703">
                  <c:v>1261</c:v>
                </c:pt>
                <c:pt idx="4704">
                  <c:v>1261</c:v>
                </c:pt>
                <c:pt idx="4705">
                  <c:v>1261</c:v>
                </c:pt>
                <c:pt idx="4706">
                  <c:v>1261</c:v>
                </c:pt>
                <c:pt idx="4707">
                  <c:v>1261</c:v>
                </c:pt>
                <c:pt idx="4708">
                  <c:v>1261</c:v>
                </c:pt>
                <c:pt idx="4709">
                  <c:v>1261</c:v>
                </c:pt>
                <c:pt idx="4710">
                  <c:v>1261</c:v>
                </c:pt>
                <c:pt idx="4711">
                  <c:v>1261</c:v>
                </c:pt>
                <c:pt idx="4712">
                  <c:v>1261</c:v>
                </c:pt>
                <c:pt idx="4713">
                  <c:v>1261</c:v>
                </c:pt>
                <c:pt idx="4714">
                  <c:v>1262</c:v>
                </c:pt>
                <c:pt idx="4715">
                  <c:v>1263</c:v>
                </c:pt>
                <c:pt idx="4716">
                  <c:v>1264</c:v>
                </c:pt>
                <c:pt idx="4717">
                  <c:v>1265</c:v>
                </c:pt>
                <c:pt idx="4718">
                  <c:v>1266</c:v>
                </c:pt>
                <c:pt idx="4719">
                  <c:v>1267</c:v>
                </c:pt>
                <c:pt idx="4720">
                  <c:v>1268</c:v>
                </c:pt>
                <c:pt idx="4721">
                  <c:v>1268</c:v>
                </c:pt>
                <c:pt idx="4722">
                  <c:v>1268</c:v>
                </c:pt>
                <c:pt idx="4723">
                  <c:v>1268</c:v>
                </c:pt>
                <c:pt idx="4724">
                  <c:v>1268</c:v>
                </c:pt>
                <c:pt idx="4725">
                  <c:v>1268</c:v>
                </c:pt>
                <c:pt idx="4726">
                  <c:v>1268</c:v>
                </c:pt>
                <c:pt idx="4727">
                  <c:v>1269</c:v>
                </c:pt>
                <c:pt idx="4728">
                  <c:v>1269</c:v>
                </c:pt>
                <c:pt idx="4729">
                  <c:v>1269</c:v>
                </c:pt>
                <c:pt idx="4730">
                  <c:v>1269</c:v>
                </c:pt>
                <c:pt idx="4731">
                  <c:v>1269</c:v>
                </c:pt>
                <c:pt idx="4732">
                  <c:v>1269</c:v>
                </c:pt>
                <c:pt idx="4733">
                  <c:v>1269</c:v>
                </c:pt>
                <c:pt idx="4734">
                  <c:v>1270</c:v>
                </c:pt>
                <c:pt idx="4735">
                  <c:v>1270</c:v>
                </c:pt>
                <c:pt idx="4736">
                  <c:v>1270</c:v>
                </c:pt>
                <c:pt idx="4737">
                  <c:v>1270</c:v>
                </c:pt>
                <c:pt idx="4738">
                  <c:v>1270</c:v>
                </c:pt>
                <c:pt idx="4739">
                  <c:v>1270</c:v>
                </c:pt>
                <c:pt idx="4740">
                  <c:v>1271</c:v>
                </c:pt>
                <c:pt idx="4741">
                  <c:v>1271</c:v>
                </c:pt>
                <c:pt idx="4742">
                  <c:v>1272</c:v>
                </c:pt>
                <c:pt idx="4743">
                  <c:v>1272</c:v>
                </c:pt>
                <c:pt idx="4744">
                  <c:v>1272</c:v>
                </c:pt>
                <c:pt idx="4745">
                  <c:v>1272</c:v>
                </c:pt>
                <c:pt idx="4746">
                  <c:v>1272</c:v>
                </c:pt>
                <c:pt idx="4747">
                  <c:v>1272</c:v>
                </c:pt>
                <c:pt idx="4748">
                  <c:v>1272</c:v>
                </c:pt>
                <c:pt idx="4749">
                  <c:v>1272</c:v>
                </c:pt>
                <c:pt idx="4750">
                  <c:v>1272</c:v>
                </c:pt>
                <c:pt idx="4751">
                  <c:v>1272</c:v>
                </c:pt>
                <c:pt idx="4752">
                  <c:v>1272</c:v>
                </c:pt>
                <c:pt idx="4753">
                  <c:v>1272</c:v>
                </c:pt>
                <c:pt idx="4754">
                  <c:v>1272</c:v>
                </c:pt>
                <c:pt idx="4755">
                  <c:v>1272</c:v>
                </c:pt>
                <c:pt idx="4756">
                  <c:v>1272</c:v>
                </c:pt>
                <c:pt idx="4757">
                  <c:v>1272</c:v>
                </c:pt>
                <c:pt idx="4758">
                  <c:v>1272</c:v>
                </c:pt>
                <c:pt idx="4759">
                  <c:v>1272</c:v>
                </c:pt>
                <c:pt idx="4760">
                  <c:v>1272</c:v>
                </c:pt>
                <c:pt idx="4761">
                  <c:v>1272</c:v>
                </c:pt>
                <c:pt idx="4762">
                  <c:v>1272</c:v>
                </c:pt>
                <c:pt idx="4763">
                  <c:v>1272</c:v>
                </c:pt>
                <c:pt idx="4764">
                  <c:v>1272</c:v>
                </c:pt>
                <c:pt idx="4765">
                  <c:v>1272</c:v>
                </c:pt>
                <c:pt idx="4766">
                  <c:v>1272</c:v>
                </c:pt>
                <c:pt idx="4767">
                  <c:v>1272</c:v>
                </c:pt>
                <c:pt idx="4768">
                  <c:v>1272</c:v>
                </c:pt>
                <c:pt idx="4769">
                  <c:v>1272</c:v>
                </c:pt>
                <c:pt idx="4770">
                  <c:v>1272</c:v>
                </c:pt>
                <c:pt idx="4771">
                  <c:v>1272</c:v>
                </c:pt>
                <c:pt idx="4772">
                  <c:v>1272</c:v>
                </c:pt>
                <c:pt idx="4773">
                  <c:v>1273</c:v>
                </c:pt>
                <c:pt idx="4774">
                  <c:v>1273</c:v>
                </c:pt>
                <c:pt idx="4775">
                  <c:v>1273</c:v>
                </c:pt>
                <c:pt idx="4776">
                  <c:v>1273</c:v>
                </c:pt>
                <c:pt idx="4777">
                  <c:v>1274</c:v>
                </c:pt>
                <c:pt idx="4778">
                  <c:v>1275</c:v>
                </c:pt>
                <c:pt idx="4779">
                  <c:v>1275</c:v>
                </c:pt>
                <c:pt idx="4780">
                  <c:v>1275</c:v>
                </c:pt>
                <c:pt idx="4781">
                  <c:v>1275</c:v>
                </c:pt>
                <c:pt idx="4782">
                  <c:v>1275</c:v>
                </c:pt>
                <c:pt idx="4783">
                  <c:v>1275</c:v>
                </c:pt>
                <c:pt idx="4784">
                  <c:v>1275</c:v>
                </c:pt>
                <c:pt idx="4785">
                  <c:v>1275</c:v>
                </c:pt>
                <c:pt idx="4786">
                  <c:v>1276</c:v>
                </c:pt>
                <c:pt idx="4787">
                  <c:v>1277</c:v>
                </c:pt>
                <c:pt idx="4788">
                  <c:v>1278</c:v>
                </c:pt>
                <c:pt idx="4789">
                  <c:v>1279</c:v>
                </c:pt>
                <c:pt idx="4790">
                  <c:v>1279</c:v>
                </c:pt>
                <c:pt idx="4791">
                  <c:v>1280</c:v>
                </c:pt>
                <c:pt idx="4792">
                  <c:v>1281</c:v>
                </c:pt>
                <c:pt idx="4793">
                  <c:v>1282</c:v>
                </c:pt>
                <c:pt idx="4794">
                  <c:v>1282</c:v>
                </c:pt>
                <c:pt idx="4795">
                  <c:v>1283</c:v>
                </c:pt>
                <c:pt idx="4796">
                  <c:v>1284</c:v>
                </c:pt>
                <c:pt idx="4797">
                  <c:v>1285</c:v>
                </c:pt>
                <c:pt idx="4798">
                  <c:v>1286</c:v>
                </c:pt>
                <c:pt idx="4799">
                  <c:v>1287</c:v>
                </c:pt>
                <c:pt idx="4800">
                  <c:v>1288</c:v>
                </c:pt>
                <c:pt idx="4801">
                  <c:v>1289</c:v>
                </c:pt>
                <c:pt idx="4802">
                  <c:v>1290</c:v>
                </c:pt>
                <c:pt idx="4803">
                  <c:v>1290</c:v>
                </c:pt>
                <c:pt idx="4804">
                  <c:v>1290</c:v>
                </c:pt>
                <c:pt idx="4805">
                  <c:v>1290</c:v>
                </c:pt>
                <c:pt idx="4806">
                  <c:v>1290</c:v>
                </c:pt>
                <c:pt idx="4807">
                  <c:v>1290</c:v>
                </c:pt>
                <c:pt idx="4808">
                  <c:v>1290</c:v>
                </c:pt>
                <c:pt idx="4809">
                  <c:v>1290</c:v>
                </c:pt>
                <c:pt idx="4810">
                  <c:v>1290</c:v>
                </c:pt>
                <c:pt idx="4811">
                  <c:v>1290</c:v>
                </c:pt>
                <c:pt idx="4812">
                  <c:v>1290</c:v>
                </c:pt>
                <c:pt idx="4813">
                  <c:v>1290</c:v>
                </c:pt>
                <c:pt idx="4814">
                  <c:v>1290</c:v>
                </c:pt>
                <c:pt idx="4815">
                  <c:v>1290</c:v>
                </c:pt>
                <c:pt idx="4816">
                  <c:v>1290</c:v>
                </c:pt>
                <c:pt idx="4817">
                  <c:v>1290</c:v>
                </c:pt>
                <c:pt idx="4818">
                  <c:v>1290</c:v>
                </c:pt>
                <c:pt idx="4819">
                  <c:v>1291</c:v>
                </c:pt>
                <c:pt idx="4820">
                  <c:v>1291</c:v>
                </c:pt>
                <c:pt idx="4821">
                  <c:v>1291</c:v>
                </c:pt>
                <c:pt idx="4822">
                  <c:v>1291</c:v>
                </c:pt>
                <c:pt idx="4823">
                  <c:v>1291</c:v>
                </c:pt>
                <c:pt idx="4824">
                  <c:v>1291</c:v>
                </c:pt>
                <c:pt idx="4825">
                  <c:v>1291</c:v>
                </c:pt>
                <c:pt idx="4826">
                  <c:v>1291</c:v>
                </c:pt>
                <c:pt idx="4827">
                  <c:v>1291</c:v>
                </c:pt>
                <c:pt idx="4828">
                  <c:v>1291</c:v>
                </c:pt>
                <c:pt idx="4829">
                  <c:v>1291</c:v>
                </c:pt>
                <c:pt idx="4830">
                  <c:v>1291</c:v>
                </c:pt>
                <c:pt idx="4831">
                  <c:v>1291</c:v>
                </c:pt>
                <c:pt idx="4832">
                  <c:v>1291</c:v>
                </c:pt>
                <c:pt idx="4833">
                  <c:v>1291</c:v>
                </c:pt>
                <c:pt idx="4834">
                  <c:v>1291</c:v>
                </c:pt>
                <c:pt idx="4835">
                  <c:v>1291</c:v>
                </c:pt>
                <c:pt idx="4836">
                  <c:v>1291</c:v>
                </c:pt>
                <c:pt idx="4837">
                  <c:v>1291</c:v>
                </c:pt>
                <c:pt idx="4838">
                  <c:v>1292</c:v>
                </c:pt>
                <c:pt idx="4839">
                  <c:v>1292</c:v>
                </c:pt>
                <c:pt idx="4840">
                  <c:v>1292</c:v>
                </c:pt>
                <c:pt idx="4841">
                  <c:v>1292</c:v>
                </c:pt>
                <c:pt idx="4842">
                  <c:v>1292</c:v>
                </c:pt>
                <c:pt idx="4843">
                  <c:v>1292</c:v>
                </c:pt>
                <c:pt idx="4844">
                  <c:v>1292</c:v>
                </c:pt>
                <c:pt idx="4845">
                  <c:v>1292</c:v>
                </c:pt>
                <c:pt idx="4846">
                  <c:v>1292</c:v>
                </c:pt>
                <c:pt idx="4847">
                  <c:v>1292</c:v>
                </c:pt>
                <c:pt idx="4848">
                  <c:v>1292</c:v>
                </c:pt>
                <c:pt idx="4849">
                  <c:v>1292</c:v>
                </c:pt>
                <c:pt idx="4850">
                  <c:v>1292</c:v>
                </c:pt>
                <c:pt idx="4851">
                  <c:v>1292</c:v>
                </c:pt>
                <c:pt idx="4852">
                  <c:v>1292</c:v>
                </c:pt>
                <c:pt idx="4853">
                  <c:v>1292</c:v>
                </c:pt>
                <c:pt idx="4854">
                  <c:v>1292</c:v>
                </c:pt>
                <c:pt idx="4855">
                  <c:v>1293</c:v>
                </c:pt>
                <c:pt idx="4856">
                  <c:v>1293</c:v>
                </c:pt>
                <c:pt idx="4857">
                  <c:v>1293</c:v>
                </c:pt>
                <c:pt idx="4858">
                  <c:v>1294</c:v>
                </c:pt>
                <c:pt idx="4859">
                  <c:v>1294</c:v>
                </c:pt>
                <c:pt idx="4860">
                  <c:v>1295</c:v>
                </c:pt>
                <c:pt idx="4861">
                  <c:v>1295</c:v>
                </c:pt>
                <c:pt idx="4862">
                  <c:v>1295</c:v>
                </c:pt>
                <c:pt idx="4863">
                  <c:v>1295</c:v>
                </c:pt>
                <c:pt idx="4864">
                  <c:v>1295</c:v>
                </c:pt>
                <c:pt idx="4865">
                  <c:v>1296</c:v>
                </c:pt>
                <c:pt idx="4866">
                  <c:v>1297</c:v>
                </c:pt>
                <c:pt idx="4867">
                  <c:v>1297</c:v>
                </c:pt>
                <c:pt idx="4868">
                  <c:v>1298</c:v>
                </c:pt>
                <c:pt idx="4869">
                  <c:v>1298</c:v>
                </c:pt>
                <c:pt idx="4870">
                  <c:v>1298</c:v>
                </c:pt>
                <c:pt idx="4871">
                  <c:v>1298</c:v>
                </c:pt>
                <c:pt idx="4872">
                  <c:v>1299</c:v>
                </c:pt>
                <c:pt idx="4873">
                  <c:v>1300</c:v>
                </c:pt>
                <c:pt idx="4874">
                  <c:v>1301</c:v>
                </c:pt>
                <c:pt idx="4875">
                  <c:v>1301</c:v>
                </c:pt>
                <c:pt idx="4876">
                  <c:v>1301</c:v>
                </c:pt>
                <c:pt idx="4877">
                  <c:v>1301</c:v>
                </c:pt>
                <c:pt idx="4878">
                  <c:v>1301</c:v>
                </c:pt>
                <c:pt idx="4879">
                  <c:v>1301</c:v>
                </c:pt>
                <c:pt idx="4880">
                  <c:v>1301</c:v>
                </c:pt>
                <c:pt idx="4881">
                  <c:v>1301</c:v>
                </c:pt>
                <c:pt idx="4882">
                  <c:v>1301</c:v>
                </c:pt>
                <c:pt idx="4883">
                  <c:v>1301</c:v>
                </c:pt>
                <c:pt idx="4884">
                  <c:v>1301</c:v>
                </c:pt>
                <c:pt idx="4885">
                  <c:v>1301</c:v>
                </c:pt>
                <c:pt idx="4886">
                  <c:v>1301</c:v>
                </c:pt>
                <c:pt idx="4887">
                  <c:v>1301</c:v>
                </c:pt>
                <c:pt idx="4888">
                  <c:v>1301</c:v>
                </c:pt>
                <c:pt idx="4889">
                  <c:v>1301</c:v>
                </c:pt>
                <c:pt idx="4890">
                  <c:v>1301</c:v>
                </c:pt>
                <c:pt idx="4891">
                  <c:v>1301</c:v>
                </c:pt>
                <c:pt idx="4892">
                  <c:v>1301</c:v>
                </c:pt>
                <c:pt idx="4893">
                  <c:v>1301</c:v>
                </c:pt>
                <c:pt idx="4894">
                  <c:v>1301</c:v>
                </c:pt>
                <c:pt idx="4895">
                  <c:v>1302</c:v>
                </c:pt>
                <c:pt idx="4896">
                  <c:v>1303</c:v>
                </c:pt>
                <c:pt idx="4897">
                  <c:v>1303</c:v>
                </c:pt>
                <c:pt idx="4898">
                  <c:v>1304</c:v>
                </c:pt>
                <c:pt idx="4899">
                  <c:v>1304</c:v>
                </c:pt>
                <c:pt idx="4900">
                  <c:v>1304</c:v>
                </c:pt>
                <c:pt idx="4901">
                  <c:v>1304</c:v>
                </c:pt>
                <c:pt idx="4902">
                  <c:v>1304</c:v>
                </c:pt>
                <c:pt idx="4903">
                  <c:v>1304</c:v>
                </c:pt>
                <c:pt idx="4904">
                  <c:v>1304</c:v>
                </c:pt>
                <c:pt idx="4905">
                  <c:v>1304</c:v>
                </c:pt>
                <c:pt idx="4906">
                  <c:v>1304</c:v>
                </c:pt>
                <c:pt idx="4907">
                  <c:v>1304</c:v>
                </c:pt>
                <c:pt idx="4908">
                  <c:v>1304</c:v>
                </c:pt>
                <c:pt idx="4909">
                  <c:v>1304</c:v>
                </c:pt>
                <c:pt idx="4910">
                  <c:v>1304</c:v>
                </c:pt>
                <c:pt idx="4911">
                  <c:v>1304</c:v>
                </c:pt>
                <c:pt idx="4912">
                  <c:v>1304</c:v>
                </c:pt>
                <c:pt idx="4913">
                  <c:v>1304</c:v>
                </c:pt>
                <c:pt idx="4914">
                  <c:v>1305</c:v>
                </c:pt>
                <c:pt idx="4915">
                  <c:v>1305</c:v>
                </c:pt>
                <c:pt idx="4916">
                  <c:v>1305</c:v>
                </c:pt>
                <c:pt idx="4917">
                  <c:v>1305</c:v>
                </c:pt>
                <c:pt idx="4918">
                  <c:v>1305</c:v>
                </c:pt>
                <c:pt idx="4919">
                  <c:v>1305</c:v>
                </c:pt>
                <c:pt idx="4920">
                  <c:v>1305</c:v>
                </c:pt>
                <c:pt idx="4921">
                  <c:v>1305</c:v>
                </c:pt>
                <c:pt idx="4922">
                  <c:v>1306</c:v>
                </c:pt>
                <c:pt idx="4923">
                  <c:v>1306</c:v>
                </c:pt>
                <c:pt idx="4924">
                  <c:v>1306</c:v>
                </c:pt>
                <c:pt idx="4925">
                  <c:v>1307</c:v>
                </c:pt>
                <c:pt idx="4926">
                  <c:v>1308</c:v>
                </c:pt>
                <c:pt idx="4927">
                  <c:v>1309</c:v>
                </c:pt>
                <c:pt idx="4928">
                  <c:v>1309</c:v>
                </c:pt>
                <c:pt idx="4929">
                  <c:v>1309</c:v>
                </c:pt>
                <c:pt idx="4930">
                  <c:v>1309</c:v>
                </c:pt>
                <c:pt idx="4931">
                  <c:v>1310</c:v>
                </c:pt>
                <c:pt idx="4932">
                  <c:v>1310</c:v>
                </c:pt>
                <c:pt idx="4933">
                  <c:v>1310</c:v>
                </c:pt>
                <c:pt idx="4934">
                  <c:v>1311</c:v>
                </c:pt>
                <c:pt idx="4935">
                  <c:v>1311</c:v>
                </c:pt>
                <c:pt idx="4936">
                  <c:v>1311</c:v>
                </c:pt>
                <c:pt idx="4937">
                  <c:v>1312</c:v>
                </c:pt>
                <c:pt idx="4938">
                  <c:v>1312</c:v>
                </c:pt>
                <c:pt idx="4939">
                  <c:v>1312</c:v>
                </c:pt>
                <c:pt idx="4940">
                  <c:v>1312</c:v>
                </c:pt>
                <c:pt idx="4941">
                  <c:v>1313</c:v>
                </c:pt>
                <c:pt idx="4942">
                  <c:v>1314</c:v>
                </c:pt>
                <c:pt idx="4943">
                  <c:v>1315</c:v>
                </c:pt>
                <c:pt idx="4944">
                  <c:v>1315</c:v>
                </c:pt>
                <c:pt idx="4945">
                  <c:v>1316</c:v>
                </c:pt>
                <c:pt idx="4946">
                  <c:v>1316</c:v>
                </c:pt>
                <c:pt idx="4947">
                  <c:v>1317</c:v>
                </c:pt>
                <c:pt idx="4948">
                  <c:v>1317</c:v>
                </c:pt>
                <c:pt idx="4949">
                  <c:v>1317</c:v>
                </c:pt>
                <c:pt idx="4950">
                  <c:v>1317</c:v>
                </c:pt>
                <c:pt idx="4951">
                  <c:v>1317</c:v>
                </c:pt>
                <c:pt idx="4952">
                  <c:v>1317</c:v>
                </c:pt>
                <c:pt idx="4953">
                  <c:v>1317</c:v>
                </c:pt>
                <c:pt idx="4954">
                  <c:v>1317</c:v>
                </c:pt>
                <c:pt idx="4955">
                  <c:v>1317</c:v>
                </c:pt>
                <c:pt idx="4956">
                  <c:v>1317</c:v>
                </c:pt>
                <c:pt idx="4957">
                  <c:v>1317</c:v>
                </c:pt>
                <c:pt idx="4958">
                  <c:v>1317</c:v>
                </c:pt>
                <c:pt idx="4959">
                  <c:v>1317</c:v>
                </c:pt>
                <c:pt idx="4960">
                  <c:v>1317</c:v>
                </c:pt>
                <c:pt idx="4961">
                  <c:v>1317</c:v>
                </c:pt>
                <c:pt idx="4962">
                  <c:v>1317</c:v>
                </c:pt>
                <c:pt idx="4963">
                  <c:v>1318</c:v>
                </c:pt>
                <c:pt idx="4964">
                  <c:v>1318</c:v>
                </c:pt>
                <c:pt idx="4965">
                  <c:v>1318</c:v>
                </c:pt>
                <c:pt idx="4966">
                  <c:v>1318</c:v>
                </c:pt>
                <c:pt idx="4967">
                  <c:v>1318</c:v>
                </c:pt>
                <c:pt idx="4968">
                  <c:v>1318</c:v>
                </c:pt>
                <c:pt idx="4969">
                  <c:v>1318</c:v>
                </c:pt>
                <c:pt idx="4970">
                  <c:v>1319</c:v>
                </c:pt>
                <c:pt idx="4971">
                  <c:v>1319</c:v>
                </c:pt>
                <c:pt idx="4972">
                  <c:v>1319</c:v>
                </c:pt>
                <c:pt idx="4973">
                  <c:v>1319</c:v>
                </c:pt>
                <c:pt idx="4974">
                  <c:v>1319</c:v>
                </c:pt>
                <c:pt idx="4975">
                  <c:v>1319</c:v>
                </c:pt>
                <c:pt idx="4976">
                  <c:v>1319</c:v>
                </c:pt>
                <c:pt idx="4977">
                  <c:v>1320</c:v>
                </c:pt>
                <c:pt idx="4978">
                  <c:v>1320</c:v>
                </c:pt>
                <c:pt idx="4979">
                  <c:v>1320</c:v>
                </c:pt>
                <c:pt idx="4980">
                  <c:v>1321</c:v>
                </c:pt>
                <c:pt idx="4981">
                  <c:v>1321</c:v>
                </c:pt>
                <c:pt idx="4982">
                  <c:v>1321</c:v>
                </c:pt>
                <c:pt idx="4983">
                  <c:v>1321</c:v>
                </c:pt>
                <c:pt idx="4984">
                  <c:v>1321</c:v>
                </c:pt>
                <c:pt idx="4985">
                  <c:v>1321</c:v>
                </c:pt>
                <c:pt idx="4986">
                  <c:v>1321</c:v>
                </c:pt>
                <c:pt idx="4987">
                  <c:v>1321</c:v>
                </c:pt>
                <c:pt idx="4988">
                  <c:v>1321</c:v>
                </c:pt>
                <c:pt idx="4989">
                  <c:v>1321</c:v>
                </c:pt>
                <c:pt idx="4990">
                  <c:v>1321</c:v>
                </c:pt>
                <c:pt idx="4991">
                  <c:v>1322</c:v>
                </c:pt>
                <c:pt idx="4992">
                  <c:v>1322</c:v>
                </c:pt>
                <c:pt idx="4993">
                  <c:v>1322</c:v>
                </c:pt>
                <c:pt idx="4994">
                  <c:v>1322</c:v>
                </c:pt>
                <c:pt idx="4995">
                  <c:v>1322</c:v>
                </c:pt>
                <c:pt idx="4996">
                  <c:v>1322</c:v>
                </c:pt>
                <c:pt idx="4997">
                  <c:v>1322</c:v>
                </c:pt>
                <c:pt idx="4998">
                  <c:v>1322</c:v>
                </c:pt>
                <c:pt idx="4999">
                  <c:v>1322</c:v>
                </c:pt>
                <c:pt idx="5000">
                  <c:v>1322</c:v>
                </c:pt>
                <c:pt idx="5001">
                  <c:v>1322</c:v>
                </c:pt>
                <c:pt idx="5002">
                  <c:v>1322</c:v>
                </c:pt>
                <c:pt idx="5003">
                  <c:v>1322</c:v>
                </c:pt>
                <c:pt idx="5004">
                  <c:v>1322</c:v>
                </c:pt>
                <c:pt idx="5005">
                  <c:v>1322</c:v>
                </c:pt>
                <c:pt idx="5006">
                  <c:v>1322</c:v>
                </c:pt>
                <c:pt idx="5007">
                  <c:v>1322</c:v>
                </c:pt>
                <c:pt idx="5008">
                  <c:v>1322</c:v>
                </c:pt>
                <c:pt idx="5009">
                  <c:v>1322</c:v>
                </c:pt>
                <c:pt idx="5010">
                  <c:v>1322</c:v>
                </c:pt>
                <c:pt idx="5011">
                  <c:v>1322</c:v>
                </c:pt>
                <c:pt idx="5012">
                  <c:v>1322</c:v>
                </c:pt>
                <c:pt idx="5013">
                  <c:v>1322</c:v>
                </c:pt>
                <c:pt idx="5014">
                  <c:v>1322</c:v>
                </c:pt>
                <c:pt idx="5015">
                  <c:v>1322</c:v>
                </c:pt>
                <c:pt idx="5016">
                  <c:v>1322</c:v>
                </c:pt>
                <c:pt idx="5017">
                  <c:v>1322</c:v>
                </c:pt>
                <c:pt idx="5018">
                  <c:v>1322</c:v>
                </c:pt>
                <c:pt idx="5019">
                  <c:v>1322</c:v>
                </c:pt>
                <c:pt idx="5020">
                  <c:v>1322</c:v>
                </c:pt>
                <c:pt idx="5021">
                  <c:v>1322</c:v>
                </c:pt>
                <c:pt idx="5022">
                  <c:v>1323</c:v>
                </c:pt>
                <c:pt idx="5023">
                  <c:v>1323</c:v>
                </c:pt>
                <c:pt idx="5024">
                  <c:v>1323</c:v>
                </c:pt>
                <c:pt idx="5025">
                  <c:v>1324</c:v>
                </c:pt>
                <c:pt idx="5026">
                  <c:v>1324</c:v>
                </c:pt>
                <c:pt idx="5027">
                  <c:v>1324</c:v>
                </c:pt>
                <c:pt idx="5028">
                  <c:v>1324</c:v>
                </c:pt>
                <c:pt idx="5029">
                  <c:v>1324</c:v>
                </c:pt>
                <c:pt idx="5030">
                  <c:v>1324</c:v>
                </c:pt>
                <c:pt idx="5031">
                  <c:v>1325</c:v>
                </c:pt>
                <c:pt idx="5032">
                  <c:v>1326</c:v>
                </c:pt>
                <c:pt idx="5033">
                  <c:v>1327</c:v>
                </c:pt>
                <c:pt idx="5034">
                  <c:v>1328</c:v>
                </c:pt>
                <c:pt idx="5035">
                  <c:v>1329</c:v>
                </c:pt>
                <c:pt idx="5036">
                  <c:v>1330</c:v>
                </c:pt>
                <c:pt idx="5037">
                  <c:v>1330</c:v>
                </c:pt>
                <c:pt idx="5038">
                  <c:v>1331</c:v>
                </c:pt>
                <c:pt idx="5039">
                  <c:v>1331</c:v>
                </c:pt>
                <c:pt idx="5040">
                  <c:v>1332</c:v>
                </c:pt>
                <c:pt idx="5041">
                  <c:v>1333</c:v>
                </c:pt>
                <c:pt idx="5042">
                  <c:v>1334</c:v>
                </c:pt>
                <c:pt idx="5043">
                  <c:v>1335</c:v>
                </c:pt>
                <c:pt idx="5044">
                  <c:v>1335</c:v>
                </c:pt>
                <c:pt idx="5045">
                  <c:v>1336</c:v>
                </c:pt>
                <c:pt idx="5046">
                  <c:v>1336</c:v>
                </c:pt>
                <c:pt idx="5047">
                  <c:v>1336</c:v>
                </c:pt>
                <c:pt idx="5048">
                  <c:v>1336</c:v>
                </c:pt>
                <c:pt idx="5049">
                  <c:v>1337</c:v>
                </c:pt>
                <c:pt idx="5050">
                  <c:v>1338</c:v>
                </c:pt>
                <c:pt idx="5051">
                  <c:v>1338</c:v>
                </c:pt>
                <c:pt idx="5052">
                  <c:v>1338</c:v>
                </c:pt>
                <c:pt idx="5053">
                  <c:v>1339</c:v>
                </c:pt>
                <c:pt idx="5054">
                  <c:v>1339</c:v>
                </c:pt>
                <c:pt idx="5055">
                  <c:v>1340</c:v>
                </c:pt>
                <c:pt idx="5056">
                  <c:v>1341</c:v>
                </c:pt>
                <c:pt idx="5057">
                  <c:v>1342</c:v>
                </c:pt>
                <c:pt idx="5058">
                  <c:v>1342</c:v>
                </c:pt>
                <c:pt idx="5059">
                  <c:v>1343</c:v>
                </c:pt>
                <c:pt idx="5060">
                  <c:v>1344</c:v>
                </c:pt>
                <c:pt idx="5061">
                  <c:v>1345</c:v>
                </c:pt>
                <c:pt idx="5062">
                  <c:v>1345</c:v>
                </c:pt>
                <c:pt idx="5063">
                  <c:v>1346</c:v>
                </c:pt>
                <c:pt idx="5064">
                  <c:v>1347</c:v>
                </c:pt>
                <c:pt idx="5065">
                  <c:v>1348</c:v>
                </c:pt>
                <c:pt idx="5066">
                  <c:v>1349</c:v>
                </c:pt>
                <c:pt idx="5067">
                  <c:v>1350</c:v>
                </c:pt>
                <c:pt idx="5068">
                  <c:v>1351</c:v>
                </c:pt>
                <c:pt idx="5069">
                  <c:v>1351</c:v>
                </c:pt>
                <c:pt idx="5070">
                  <c:v>1351</c:v>
                </c:pt>
                <c:pt idx="5071">
                  <c:v>1351</c:v>
                </c:pt>
                <c:pt idx="5072">
                  <c:v>1352</c:v>
                </c:pt>
                <c:pt idx="5073">
                  <c:v>1352</c:v>
                </c:pt>
                <c:pt idx="5074">
                  <c:v>1352</c:v>
                </c:pt>
                <c:pt idx="5075">
                  <c:v>1352</c:v>
                </c:pt>
                <c:pt idx="5076">
                  <c:v>1353</c:v>
                </c:pt>
                <c:pt idx="5077">
                  <c:v>1353</c:v>
                </c:pt>
                <c:pt idx="5078">
                  <c:v>1353</c:v>
                </c:pt>
                <c:pt idx="5079">
                  <c:v>1354</c:v>
                </c:pt>
                <c:pt idx="5080">
                  <c:v>1355</c:v>
                </c:pt>
                <c:pt idx="5081">
                  <c:v>1356</c:v>
                </c:pt>
                <c:pt idx="5082">
                  <c:v>1356</c:v>
                </c:pt>
                <c:pt idx="5083">
                  <c:v>1356</c:v>
                </c:pt>
                <c:pt idx="5084">
                  <c:v>1356</c:v>
                </c:pt>
                <c:pt idx="5085">
                  <c:v>1356</c:v>
                </c:pt>
                <c:pt idx="5086">
                  <c:v>1356</c:v>
                </c:pt>
                <c:pt idx="5087">
                  <c:v>1356</c:v>
                </c:pt>
                <c:pt idx="5088">
                  <c:v>1356</c:v>
                </c:pt>
                <c:pt idx="5089">
                  <c:v>1356</c:v>
                </c:pt>
                <c:pt idx="5090">
                  <c:v>1356</c:v>
                </c:pt>
                <c:pt idx="5091">
                  <c:v>1356</c:v>
                </c:pt>
                <c:pt idx="5092">
                  <c:v>1356</c:v>
                </c:pt>
                <c:pt idx="5093">
                  <c:v>1356</c:v>
                </c:pt>
                <c:pt idx="5094">
                  <c:v>1356</c:v>
                </c:pt>
                <c:pt idx="5095">
                  <c:v>1356</c:v>
                </c:pt>
                <c:pt idx="5096">
                  <c:v>1356</c:v>
                </c:pt>
                <c:pt idx="5097">
                  <c:v>1356</c:v>
                </c:pt>
                <c:pt idx="5098">
                  <c:v>1356</c:v>
                </c:pt>
                <c:pt idx="5099">
                  <c:v>1356</c:v>
                </c:pt>
                <c:pt idx="5100">
                  <c:v>1356</c:v>
                </c:pt>
                <c:pt idx="5101">
                  <c:v>1356</c:v>
                </c:pt>
                <c:pt idx="5102">
                  <c:v>1357</c:v>
                </c:pt>
                <c:pt idx="5103">
                  <c:v>1357</c:v>
                </c:pt>
                <c:pt idx="5104">
                  <c:v>1357</c:v>
                </c:pt>
                <c:pt idx="5105">
                  <c:v>1357</c:v>
                </c:pt>
                <c:pt idx="5106">
                  <c:v>1357</c:v>
                </c:pt>
                <c:pt idx="5107">
                  <c:v>1357</c:v>
                </c:pt>
                <c:pt idx="5108">
                  <c:v>1357</c:v>
                </c:pt>
                <c:pt idx="5109">
                  <c:v>1357</c:v>
                </c:pt>
                <c:pt idx="5110">
                  <c:v>1357</c:v>
                </c:pt>
                <c:pt idx="5111">
                  <c:v>1357</c:v>
                </c:pt>
                <c:pt idx="5112">
                  <c:v>1357</c:v>
                </c:pt>
                <c:pt idx="5113">
                  <c:v>1357</c:v>
                </c:pt>
                <c:pt idx="5114">
                  <c:v>1357</c:v>
                </c:pt>
                <c:pt idx="5115">
                  <c:v>1357</c:v>
                </c:pt>
                <c:pt idx="5116">
                  <c:v>1357</c:v>
                </c:pt>
                <c:pt idx="5117">
                  <c:v>1357</c:v>
                </c:pt>
                <c:pt idx="5118">
                  <c:v>1358</c:v>
                </c:pt>
                <c:pt idx="5119">
                  <c:v>1359</c:v>
                </c:pt>
                <c:pt idx="5120">
                  <c:v>1359</c:v>
                </c:pt>
                <c:pt idx="5121">
                  <c:v>1359</c:v>
                </c:pt>
                <c:pt idx="5122">
                  <c:v>1360</c:v>
                </c:pt>
                <c:pt idx="5123">
                  <c:v>1361</c:v>
                </c:pt>
                <c:pt idx="5124">
                  <c:v>1362</c:v>
                </c:pt>
                <c:pt idx="5125">
                  <c:v>1362</c:v>
                </c:pt>
                <c:pt idx="5126">
                  <c:v>1362</c:v>
                </c:pt>
                <c:pt idx="5127">
                  <c:v>1362</c:v>
                </c:pt>
                <c:pt idx="5128">
                  <c:v>1363</c:v>
                </c:pt>
                <c:pt idx="5129">
                  <c:v>1364</c:v>
                </c:pt>
                <c:pt idx="5130">
                  <c:v>1364</c:v>
                </c:pt>
                <c:pt idx="5131">
                  <c:v>1365</c:v>
                </c:pt>
                <c:pt idx="5132">
                  <c:v>1365</c:v>
                </c:pt>
                <c:pt idx="5133">
                  <c:v>1366</c:v>
                </c:pt>
                <c:pt idx="5134">
                  <c:v>1367</c:v>
                </c:pt>
                <c:pt idx="5135">
                  <c:v>1367</c:v>
                </c:pt>
                <c:pt idx="5136">
                  <c:v>1367</c:v>
                </c:pt>
                <c:pt idx="5137">
                  <c:v>1367</c:v>
                </c:pt>
                <c:pt idx="5138">
                  <c:v>1367</c:v>
                </c:pt>
                <c:pt idx="5139">
                  <c:v>1367</c:v>
                </c:pt>
                <c:pt idx="5140">
                  <c:v>1367</c:v>
                </c:pt>
                <c:pt idx="5141">
                  <c:v>1367</c:v>
                </c:pt>
                <c:pt idx="5142">
                  <c:v>1368</c:v>
                </c:pt>
                <c:pt idx="5143">
                  <c:v>1368</c:v>
                </c:pt>
                <c:pt idx="5144">
                  <c:v>1368</c:v>
                </c:pt>
                <c:pt idx="5145">
                  <c:v>1368</c:v>
                </c:pt>
                <c:pt idx="5146">
                  <c:v>1368</c:v>
                </c:pt>
                <c:pt idx="5147">
                  <c:v>1368</c:v>
                </c:pt>
                <c:pt idx="5148">
                  <c:v>1368</c:v>
                </c:pt>
                <c:pt idx="5149">
                  <c:v>1368</c:v>
                </c:pt>
                <c:pt idx="5150">
                  <c:v>1368</c:v>
                </c:pt>
                <c:pt idx="5151">
                  <c:v>1368</c:v>
                </c:pt>
                <c:pt idx="5152">
                  <c:v>1368</c:v>
                </c:pt>
                <c:pt idx="5153">
                  <c:v>1368</c:v>
                </c:pt>
                <c:pt idx="5154">
                  <c:v>1368</c:v>
                </c:pt>
                <c:pt idx="5155">
                  <c:v>1368</c:v>
                </c:pt>
                <c:pt idx="5156">
                  <c:v>1368</c:v>
                </c:pt>
                <c:pt idx="5157">
                  <c:v>1369</c:v>
                </c:pt>
                <c:pt idx="5158">
                  <c:v>1369</c:v>
                </c:pt>
                <c:pt idx="5159">
                  <c:v>1369</c:v>
                </c:pt>
                <c:pt idx="5160">
                  <c:v>1369</c:v>
                </c:pt>
                <c:pt idx="5161">
                  <c:v>1369</c:v>
                </c:pt>
                <c:pt idx="5162">
                  <c:v>1369</c:v>
                </c:pt>
                <c:pt idx="5163">
                  <c:v>1369</c:v>
                </c:pt>
                <c:pt idx="5164">
                  <c:v>1369</c:v>
                </c:pt>
                <c:pt idx="5165">
                  <c:v>1369</c:v>
                </c:pt>
                <c:pt idx="5166">
                  <c:v>1369</c:v>
                </c:pt>
                <c:pt idx="5167">
                  <c:v>1369</c:v>
                </c:pt>
                <c:pt idx="5168">
                  <c:v>1369</c:v>
                </c:pt>
                <c:pt idx="5169">
                  <c:v>1370</c:v>
                </c:pt>
                <c:pt idx="5170">
                  <c:v>1370</c:v>
                </c:pt>
                <c:pt idx="5171">
                  <c:v>1370</c:v>
                </c:pt>
                <c:pt idx="5172">
                  <c:v>1370</c:v>
                </c:pt>
                <c:pt idx="5173">
                  <c:v>1370</c:v>
                </c:pt>
                <c:pt idx="5174">
                  <c:v>1371</c:v>
                </c:pt>
                <c:pt idx="5175">
                  <c:v>1372</c:v>
                </c:pt>
                <c:pt idx="5176">
                  <c:v>1372</c:v>
                </c:pt>
                <c:pt idx="5177">
                  <c:v>1373</c:v>
                </c:pt>
                <c:pt idx="5178">
                  <c:v>1373</c:v>
                </c:pt>
                <c:pt idx="5179">
                  <c:v>1373</c:v>
                </c:pt>
                <c:pt idx="5180">
                  <c:v>1374</c:v>
                </c:pt>
                <c:pt idx="5181">
                  <c:v>1375</c:v>
                </c:pt>
                <c:pt idx="5182">
                  <c:v>1375</c:v>
                </c:pt>
                <c:pt idx="5183">
                  <c:v>1376</c:v>
                </c:pt>
                <c:pt idx="5184">
                  <c:v>1377</c:v>
                </c:pt>
                <c:pt idx="5185">
                  <c:v>1378</c:v>
                </c:pt>
                <c:pt idx="5186">
                  <c:v>1378</c:v>
                </c:pt>
                <c:pt idx="5187">
                  <c:v>1379</c:v>
                </c:pt>
                <c:pt idx="5188">
                  <c:v>1379</c:v>
                </c:pt>
                <c:pt idx="5189">
                  <c:v>1380</c:v>
                </c:pt>
                <c:pt idx="5190">
                  <c:v>1381</c:v>
                </c:pt>
                <c:pt idx="5191">
                  <c:v>1381</c:v>
                </c:pt>
                <c:pt idx="5192">
                  <c:v>1381</c:v>
                </c:pt>
                <c:pt idx="5193">
                  <c:v>1381</c:v>
                </c:pt>
                <c:pt idx="5194">
                  <c:v>1382</c:v>
                </c:pt>
                <c:pt idx="5195">
                  <c:v>1382</c:v>
                </c:pt>
                <c:pt idx="5196">
                  <c:v>1382</c:v>
                </c:pt>
                <c:pt idx="5197">
                  <c:v>1382</c:v>
                </c:pt>
                <c:pt idx="5198">
                  <c:v>1383</c:v>
                </c:pt>
                <c:pt idx="5199">
                  <c:v>1383</c:v>
                </c:pt>
                <c:pt idx="5200">
                  <c:v>1384</c:v>
                </c:pt>
                <c:pt idx="5201">
                  <c:v>1385</c:v>
                </c:pt>
                <c:pt idx="5202">
                  <c:v>1386</c:v>
                </c:pt>
                <c:pt idx="5203">
                  <c:v>1387</c:v>
                </c:pt>
                <c:pt idx="5204">
                  <c:v>1388</c:v>
                </c:pt>
                <c:pt idx="5205">
                  <c:v>1388</c:v>
                </c:pt>
                <c:pt idx="5206">
                  <c:v>1388</c:v>
                </c:pt>
                <c:pt idx="5207">
                  <c:v>1388</c:v>
                </c:pt>
                <c:pt idx="5208">
                  <c:v>1389</c:v>
                </c:pt>
                <c:pt idx="5209">
                  <c:v>1389</c:v>
                </c:pt>
                <c:pt idx="5210">
                  <c:v>1390</c:v>
                </c:pt>
                <c:pt idx="5211">
                  <c:v>1390</c:v>
                </c:pt>
                <c:pt idx="5212">
                  <c:v>1391</c:v>
                </c:pt>
                <c:pt idx="5213">
                  <c:v>1392</c:v>
                </c:pt>
                <c:pt idx="5214">
                  <c:v>1392</c:v>
                </c:pt>
                <c:pt idx="5215">
                  <c:v>1392</c:v>
                </c:pt>
                <c:pt idx="5216">
                  <c:v>1392</c:v>
                </c:pt>
                <c:pt idx="5217">
                  <c:v>1392</c:v>
                </c:pt>
                <c:pt idx="5218">
                  <c:v>1392</c:v>
                </c:pt>
                <c:pt idx="5219">
                  <c:v>1392</c:v>
                </c:pt>
                <c:pt idx="5220">
                  <c:v>1392</c:v>
                </c:pt>
                <c:pt idx="5221">
                  <c:v>1392</c:v>
                </c:pt>
                <c:pt idx="5222">
                  <c:v>1392</c:v>
                </c:pt>
                <c:pt idx="5223">
                  <c:v>1392</c:v>
                </c:pt>
                <c:pt idx="5224">
                  <c:v>1392</c:v>
                </c:pt>
                <c:pt idx="5225">
                  <c:v>1392</c:v>
                </c:pt>
                <c:pt idx="5226">
                  <c:v>1392</c:v>
                </c:pt>
                <c:pt idx="5227">
                  <c:v>1392</c:v>
                </c:pt>
                <c:pt idx="5228">
                  <c:v>1392</c:v>
                </c:pt>
                <c:pt idx="5229">
                  <c:v>1392</c:v>
                </c:pt>
                <c:pt idx="5230">
                  <c:v>1392</c:v>
                </c:pt>
                <c:pt idx="5231">
                  <c:v>1392</c:v>
                </c:pt>
                <c:pt idx="5232">
                  <c:v>1392</c:v>
                </c:pt>
                <c:pt idx="5233">
                  <c:v>1392</c:v>
                </c:pt>
                <c:pt idx="5234">
                  <c:v>1392</c:v>
                </c:pt>
                <c:pt idx="5235">
                  <c:v>1392</c:v>
                </c:pt>
                <c:pt idx="5236">
                  <c:v>1392</c:v>
                </c:pt>
                <c:pt idx="5237">
                  <c:v>1392</c:v>
                </c:pt>
                <c:pt idx="5238">
                  <c:v>1392</c:v>
                </c:pt>
                <c:pt idx="5239">
                  <c:v>1392</c:v>
                </c:pt>
                <c:pt idx="5240">
                  <c:v>1392</c:v>
                </c:pt>
                <c:pt idx="5241">
                  <c:v>1392</c:v>
                </c:pt>
                <c:pt idx="5242">
                  <c:v>1392</c:v>
                </c:pt>
                <c:pt idx="5243">
                  <c:v>1392</c:v>
                </c:pt>
                <c:pt idx="5244">
                  <c:v>1392</c:v>
                </c:pt>
                <c:pt idx="5245">
                  <c:v>1392</c:v>
                </c:pt>
                <c:pt idx="5246">
                  <c:v>1393</c:v>
                </c:pt>
                <c:pt idx="5247">
                  <c:v>1393</c:v>
                </c:pt>
                <c:pt idx="5248">
                  <c:v>1393</c:v>
                </c:pt>
                <c:pt idx="5249">
                  <c:v>1393</c:v>
                </c:pt>
                <c:pt idx="5250">
                  <c:v>1393</c:v>
                </c:pt>
                <c:pt idx="5251">
                  <c:v>1393</c:v>
                </c:pt>
                <c:pt idx="5252">
                  <c:v>1393</c:v>
                </c:pt>
                <c:pt idx="5253">
                  <c:v>1393</c:v>
                </c:pt>
                <c:pt idx="5254">
                  <c:v>1393</c:v>
                </c:pt>
                <c:pt idx="5255">
                  <c:v>1393</c:v>
                </c:pt>
                <c:pt idx="5256">
                  <c:v>1393</c:v>
                </c:pt>
                <c:pt idx="5257">
                  <c:v>1393</c:v>
                </c:pt>
                <c:pt idx="5258">
                  <c:v>1393</c:v>
                </c:pt>
                <c:pt idx="5259">
                  <c:v>1393</c:v>
                </c:pt>
                <c:pt idx="5260">
                  <c:v>1393</c:v>
                </c:pt>
                <c:pt idx="5261">
                  <c:v>1394</c:v>
                </c:pt>
                <c:pt idx="5262">
                  <c:v>1394</c:v>
                </c:pt>
                <c:pt idx="5263">
                  <c:v>1394</c:v>
                </c:pt>
                <c:pt idx="5264">
                  <c:v>1394</c:v>
                </c:pt>
                <c:pt idx="5265">
                  <c:v>1394</c:v>
                </c:pt>
                <c:pt idx="5266">
                  <c:v>1394</c:v>
                </c:pt>
                <c:pt idx="5267">
                  <c:v>1394</c:v>
                </c:pt>
                <c:pt idx="5268">
                  <c:v>1395</c:v>
                </c:pt>
                <c:pt idx="5269">
                  <c:v>1395</c:v>
                </c:pt>
                <c:pt idx="5270">
                  <c:v>1395</c:v>
                </c:pt>
                <c:pt idx="5271">
                  <c:v>1395</c:v>
                </c:pt>
                <c:pt idx="5272">
                  <c:v>1395</c:v>
                </c:pt>
                <c:pt idx="5273">
                  <c:v>1395</c:v>
                </c:pt>
                <c:pt idx="5274">
                  <c:v>1395</c:v>
                </c:pt>
                <c:pt idx="5275">
                  <c:v>1395</c:v>
                </c:pt>
                <c:pt idx="5276">
                  <c:v>1395</c:v>
                </c:pt>
                <c:pt idx="5277">
                  <c:v>1395</c:v>
                </c:pt>
                <c:pt idx="5278">
                  <c:v>1395</c:v>
                </c:pt>
                <c:pt idx="5279">
                  <c:v>1395</c:v>
                </c:pt>
                <c:pt idx="5280">
                  <c:v>1395</c:v>
                </c:pt>
                <c:pt idx="5281">
                  <c:v>1395</c:v>
                </c:pt>
                <c:pt idx="5282">
                  <c:v>1395</c:v>
                </c:pt>
                <c:pt idx="5283">
                  <c:v>1395</c:v>
                </c:pt>
                <c:pt idx="5284">
                  <c:v>1395</c:v>
                </c:pt>
                <c:pt idx="5285">
                  <c:v>1395</c:v>
                </c:pt>
                <c:pt idx="5286">
                  <c:v>1395</c:v>
                </c:pt>
                <c:pt idx="5287">
                  <c:v>1395</c:v>
                </c:pt>
                <c:pt idx="5288">
                  <c:v>1395</c:v>
                </c:pt>
                <c:pt idx="5289">
                  <c:v>1395</c:v>
                </c:pt>
                <c:pt idx="5290">
                  <c:v>1396</c:v>
                </c:pt>
                <c:pt idx="5291">
                  <c:v>1396</c:v>
                </c:pt>
                <c:pt idx="5292">
                  <c:v>1396</c:v>
                </c:pt>
                <c:pt idx="5293">
                  <c:v>1396</c:v>
                </c:pt>
                <c:pt idx="5294">
                  <c:v>1397</c:v>
                </c:pt>
                <c:pt idx="5295">
                  <c:v>1397</c:v>
                </c:pt>
                <c:pt idx="5296">
                  <c:v>1398</c:v>
                </c:pt>
                <c:pt idx="5297">
                  <c:v>1398</c:v>
                </c:pt>
                <c:pt idx="5298">
                  <c:v>1399</c:v>
                </c:pt>
                <c:pt idx="5299">
                  <c:v>1400</c:v>
                </c:pt>
                <c:pt idx="5300">
                  <c:v>1400</c:v>
                </c:pt>
                <c:pt idx="5301">
                  <c:v>1400</c:v>
                </c:pt>
                <c:pt idx="5302">
                  <c:v>1400</c:v>
                </c:pt>
                <c:pt idx="5303">
                  <c:v>1401</c:v>
                </c:pt>
                <c:pt idx="5304">
                  <c:v>1402</c:v>
                </c:pt>
                <c:pt idx="5305">
                  <c:v>1402</c:v>
                </c:pt>
                <c:pt idx="5306">
                  <c:v>1403</c:v>
                </c:pt>
                <c:pt idx="5307">
                  <c:v>1404</c:v>
                </c:pt>
                <c:pt idx="5308">
                  <c:v>1405</c:v>
                </c:pt>
                <c:pt idx="5309">
                  <c:v>1405</c:v>
                </c:pt>
                <c:pt idx="5310">
                  <c:v>1405</c:v>
                </c:pt>
                <c:pt idx="5311">
                  <c:v>1406</c:v>
                </c:pt>
                <c:pt idx="5312">
                  <c:v>1406</c:v>
                </c:pt>
                <c:pt idx="5313">
                  <c:v>1406</c:v>
                </c:pt>
                <c:pt idx="5314">
                  <c:v>1406</c:v>
                </c:pt>
                <c:pt idx="5315">
                  <c:v>1406</c:v>
                </c:pt>
                <c:pt idx="5316">
                  <c:v>1406</c:v>
                </c:pt>
                <c:pt idx="5317">
                  <c:v>1406</c:v>
                </c:pt>
                <c:pt idx="5318">
                  <c:v>1406</c:v>
                </c:pt>
                <c:pt idx="5319">
                  <c:v>1406</c:v>
                </c:pt>
                <c:pt idx="5320">
                  <c:v>1406</c:v>
                </c:pt>
                <c:pt idx="5321">
                  <c:v>1406</c:v>
                </c:pt>
                <c:pt idx="5322">
                  <c:v>1406</c:v>
                </c:pt>
                <c:pt idx="5323">
                  <c:v>1406</c:v>
                </c:pt>
                <c:pt idx="5324">
                  <c:v>1406</c:v>
                </c:pt>
                <c:pt idx="5325">
                  <c:v>1406</c:v>
                </c:pt>
                <c:pt idx="5326">
                  <c:v>1406</c:v>
                </c:pt>
                <c:pt idx="5327">
                  <c:v>1406</c:v>
                </c:pt>
                <c:pt idx="5328">
                  <c:v>1406</c:v>
                </c:pt>
                <c:pt idx="5329">
                  <c:v>1406</c:v>
                </c:pt>
                <c:pt idx="5330">
                  <c:v>1406</c:v>
                </c:pt>
                <c:pt idx="5331">
                  <c:v>1406</c:v>
                </c:pt>
                <c:pt idx="5332">
                  <c:v>1406</c:v>
                </c:pt>
                <c:pt idx="5333">
                  <c:v>1406</c:v>
                </c:pt>
                <c:pt idx="5334">
                  <c:v>1407</c:v>
                </c:pt>
                <c:pt idx="5335">
                  <c:v>1408</c:v>
                </c:pt>
                <c:pt idx="5336">
                  <c:v>1408</c:v>
                </c:pt>
                <c:pt idx="5337">
                  <c:v>1408</c:v>
                </c:pt>
                <c:pt idx="5338">
                  <c:v>1408</c:v>
                </c:pt>
                <c:pt idx="5339">
                  <c:v>1408</c:v>
                </c:pt>
                <c:pt idx="5340">
                  <c:v>1408</c:v>
                </c:pt>
                <c:pt idx="5341">
                  <c:v>1408</c:v>
                </c:pt>
                <c:pt idx="5342">
                  <c:v>1408</c:v>
                </c:pt>
                <c:pt idx="5343">
                  <c:v>1408</c:v>
                </c:pt>
                <c:pt idx="5344">
                  <c:v>1408</c:v>
                </c:pt>
                <c:pt idx="5345">
                  <c:v>1408</c:v>
                </c:pt>
                <c:pt idx="5346">
                  <c:v>1408</c:v>
                </c:pt>
                <c:pt idx="5347">
                  <c:v>1408</c:v>
                </c:pt>
                <c:pt idx="5348">
                  <c:v>1408</c:v>
                </c:pt>
                <c:pt idx="5349">
                  <c:v>1408</c:v>
                </c:pt>
                <c:pt idx="5350">
                  <c:v>1408</c:v>
                </c:pt>
                <c:pt idx="5351">
                  <c:v>1408</c:v>
                </c:pt>
                <c:pt idx="5352">
                  <c:v>1408</c:v>
                </c:pt>
                <c:pt idx="5353">
                  <c:v>1408</c:v>
                </c:pt>
                <c:pt idx="5354">
                  <c:v>1409</c:v>
                </c:pt>
                <c:pt idx="5355">
                  <c:v>1409</c:v>
                </c:pt>
                <c:pt idx="5356">
                  <c:v>1409</c:v>
                </c:pt>
                <c:pt idx="5357">
                  <c:v>1409</c:v>
                </c:pt>
                <c:pt idx="5358">
                  <c:v>1409</c:v>
                </c:pt>
                <c:pt idx="5359">
                  <c:v>1409</c:v>
                </c:pt>
                <c:pt idx="5360">
                  <c:v>1409</c:v>
                </c:pt>
                <c:pt idx="5361">
                  <c:v>1409</c:v>
                </c:pt>
                <c:pt idx="5362">
                  <c:v>1409</c:v>
                </c:pt>
                <c:pt idx="5363">
                  <c:v>1409</c:v>
                </c:pt>
                <c:pt idx="5364">
                  <c:v>1410</c:v>
                </c:pt>
                <c:pt idx="5365">
                  <c:v>1410</c:v>
                </c:pt>
                <c:pt idx="5366">
                  <c:v>1411</c:v>
                </c:pt>
                <c:pt idx="5367">
                  <c:v>1412</c:v>
                </c:pt>
                <c:pt idx="5368">
                  <c:v>1412</c:v>
                </c:pt>
                <c:pt idx="5369">
                  <c:v>1413</c:v>
                </c:pt>
                <c:pt idx="5370">
                  <c:v>1413</c:v>
                </c:pt>
                <c:pt idx="5371">
                  <c:v>1413</c:v>
                </c:pt>
                <c:pt idx="5372">
                  <c:v>1413</c:v>
                </c:pt>
                <c:pt idx="5373">
                  <c:v>1413</c:v>
                </c:pt>
                <c:pt idx="5374">
                  <c:v>1413</c:v>
                </c:pt>
                <c:pt idx="5375">
                  <c:v>1413</c:v>
                </c:pt>
                <c:pt idx="5376">
                  <c:v>1413</c:v>
                </c:pt>
                <c:pt idx="5377">
                  <c:v>1413</c:v>
                </c:pt>
                <c:pt idx="5378">
                  <c:v>1413</c:v>
                </c:pt>
                <c:pt idx="5379">
                  <c:v>1413</c:v>
                </c:pt>
                <c:pt idx="5380">
                  <c:v>1413</c:v>
                </c:pt>
                <c:pt idx="5381">
                  <c:v>1413</c:v>
                </c:pt>
                <c:pt idx="5382">
                  <c:v>1414</c:v>
                </c:pt>
                <c:pt idx="5383">
                  <c:v>1414</c:v>
                </c:pt>
                <c:pt idx="5384">
                  <c:v>1414</c:v>
                </c:pt>
                <c:pt idx="5385">
                  <c:v>1415</c:v>
                </c:pt>
                <c:pt idx="5386">
                  <c:v>1415</c:v>
                </c:pt>
                <c:pt idx="5387">
                  <c:v>1415</c:v>
                </c:pt>
                <c:pt idx="5388">
                  <c:v>1415</c:v>
                </c:pt>
                <c:pt idx="5389">
                  <c:v>1415</c:v>
                </c:pt>
                <c:pt idx="5390">
                  <c:v>1416</c:v>
                </c:pt>
                <c:pt idx="5391">
                  <c:v>1417</c:v>
                </c:pt>
                <c:pt idx="5392">
                  <c:v>1417</c:v>
                </c:pt>
                <c:pt idx="5393">
                  <c:v>1417</c:v>
                </c:pt>
                <c:pt idx="5394">
                  <c:v>1417</c:v>
                </c:pt>
                <c:pt idx="5395">
                  <c:v>1417</c:v>
                </c:pt>
                <c:pt idx="5396">
                  <c:v>1418</c:v>
                </c:pt>
                <c:pt idx="5397">
                  <c:v>1418</c:v>
                </c:pt>
                <c:pt idx="5398">
                  <c:v>1418</c:v>
                </c:pt>
                <c:pt idx="5399">
                  <c:v>1418</c:v>
                </c:pt>
                <c:pt idx="5400">
                  <c:v>1418</c:v>
                </c:pt>
                <c:pt idx="5401">
                  <c:v>1419</c:v>
                </c:pt>
                <c:pt idx="5402">
                  <c:v>1419</c:v>
                </c:pt>
                <c:pt idx="5403">
                  <c:v>1419</c:v>
                </c:pt>
                <c:pt idx="5404">
                  <c:v>1419</c:v>
                </c:pt>
                <c:pt idx="5405">
                  <c:v>1419</c:v>
                </c:pt>
                <c:pt idx="5406">
                  <c:v>1420</c:v>
                </c:pt>
                <c:pt idx="5407">
                  <c:v>1420</c:v>
                </c:pt>
                <c:pt idx="5408">
                  <c:v>1420</c:v>
                </c:pt>
                <c:pt idx="5409">
                  <c:v>1420</c:v>
                </c:pt>
                <c:pt idx="5410">
                  <c:v>1420</c:v>
                </c:pt>
                <c:pt idx="5411">
                  <c:v>1421</c:v>
                </c:pt>
                <c:pt idx="5412">
                  <c:v>1422</c:v>
                </c:pt>
                <c:pt idx="5413">
                  <c:v>1423</c:v>
                </c:pt>
                <c:pt idx="5414">
                  <c:v>1423</c:v>
                </c:pt>
                <c:pt idx="5415">
                  <c:v>1424</c:v>
                </c:pt>
                <c:pt idx="5416">
                  <c:v>1424</c:v>
                </c:pt>
                <c:pt idx="5417">
                  <c:v>1424</c:v>
                </c:pt>
                <c:pt idx="5418">
                  <c:v>1425</c:v>
                </c:pt>
                <c:pt idx="5419">
                  <c:v>1425</c:v>
                </c:pt>
                <c:pt idx="5420">
                  <c:v>1425</c:v>
                </c:pt>
                <c:pt idx="5421">
                  <c:v>1425</c:v>
                </c:pt>
                <c:pt idx="5422">
                  <c:v>1425</c:v>
                </c:pt>
                <c:pt idx="5423">
                  <c:v>1426</c:v>
                </c:pt>
                <c:pt idx="5424">
                  <c:v>1427</c:v>
                </c:pt>
                <c:pt idx="5425">
                  <c:v>1428</c:v>
                </c:pt>
                <c:pt idx="5426">
                  <c:v>1428</c:v>
                </c:pt>
                <c:pt idx="5427">
                  <c:v>1428</c:v>
                </c:pt>
                <c:pt idx="5428">
                  <c:v>1428</c:v>
                </c:pt>
                <c:pt idx="5429">
                  <c:v>1428</c:v>
                </c:pt>
                <c:pt idx="5430">
                  <c:v>1428</c:v>
                </c:pt>
                <c:pt idx="5431">
                  <c:v>1428</c:v>
                </c:pt>
                <c:pt idx="5432">
                  <c:v>1428</c:v>
                </c:pt>
                <c:pt idx="5433">
                  <c:v>1428</c:v>
                </c:pt>
                <c:pt idx="5434">
                  <c:v>1428</c:v>
                </c:pt>
                <c:pt idx="5435">
                  <c:v>1428</c:v>
                </c:pt>
                <c:pt idx="5436">
                  <c:v>1428</c:v>
                </c:pt>
                <c:pt idx="5437">
                  <c:v>1428</c:v>
                </c:pt>
                <c:pt idx="5438">
                  <c:v>1428</c:v>
                </c:pt>
                <c:pt idx="5439">
                  <c:v>1428</c:v>
                </c:pt>
                <c:pt idx="5440">
                  <c:v>1428</c:v>
                </c:pt>
                <c:pt idx="5441">
                  <c:v>1428</c:v>
                </c:pt>
                <c:pt idx="5442">
                  <c:v>1428</c:v>
                </c:pt>
                <c:pt idx="5443">
                  <c:v>1428</c:v>
                </c:pt>
                <c:pt idx="5444">
                  <c:v>1428</c:v>
                </c:pt>
                <c:pt idx="5445">
                  <c:v>1428</c:v>
                </c:pt>
                <c:pt idx="5446">
                  <c:v>1428</c:v>
                </c:pt>
                <c:pt idx="5447">
                  <c:v>1428</c:v>
                </c:pt>
                <c:pt idx="5448">
                  <c:v>1428</c:v>
                </c:pt>
                <c:pt idx="5449">
                  <c:v>1428</c:v>
                </c:pt>
                <c:pt idx="5450">
                  <c:v>1428</c:v>
                </c:pt>
                <c:pt idx="5451">
                  <c:v>1428</c:v>
                </c:pt>
                <c:pt idx="5452">
                  <c:v>1428</c:v>
                </c:pt>
                <c:pt idx="5453">
                  <c:v>1428</c:v>
                </c:pt>
                <c:pt idx="5454">
                  <c:v>1428</c:v>
                </c:pt>
                <c:pt idx="5455">
                  <c:v>1428</c:v>
                </c:pt>
                <c:pt idx="5456">
                  <c:v>1428</c:v>
                </c:pt>
                <c:pt idx="5457">
                  <c:v>1428</c:v>
                </c:pt>
                <c:pt idx="5458">
                  <c:v>1428</c:v>
                </c:pt>
                <c:pt idx="5459">
                  <c:v>1428</c:v>
                </c:pt>
                <c:pt idx="5460">
                  <c:v>1428</c:v>
                </c:pt>
                <c:pt idx="5461">
                  <c:v>1428</c:v>
                </c:pt>
                <c:pt idx="5462">
                  <c:v>1428</c:v>
                </c:pt>
                <c:pt idx="5463">
                  <c:v>1428</c:v>
                </c:pt>
                <c:pt idx="5464">
                  <c:v>1428</c:v>
                </c:pt>
                <c:pt idx="5465">
                  <c:v>1428</c:v>
                </c:pt>
                <c:pt idx="5466">
                  <c:v>1428</c:v>
                </c:pt>
                <c:pt idx="5467">
                  <c:v>1428</c:v>
                </c:pt>
                <c:pt idx="5468">
                  <c:v>1428</c:v>
                </c:pt>
                <c:pt idx="5469">
                  <c:v>1428</c:v>
                </c:pt>
                <c:pt idx="5470">
                  <c:v>1428</c:v>
                </c:pt>
                <c:pt idx="5471">
                  <c:v>1428</c:v>
                </c:pt>
                <c:pt idx="5472">
                  <c:v>1428</c:v>
                </c:pt>
                <c:pt idx="5473">
                  <c:v>1428</c:v>
                </c:pt>
                <c:pt idx="5474">
                  <c:v>1428</c:v>
                </c:pt>
                <c:pt idx="5475">
                  <c:v>1428</c:v>
                </c:pt>
                <c:pt idx="5476">
                  <c:v>1428</c:v>
                </c:pt>
                <c:pt idx="5477">
                  <c:v>1428</c:v>
                </c:pt>
                <c:pt idx="5478">
                  <c:v>1428</c:v>
                </c:pt>
                <c:pt idx="5479">
                  <c:v>1428</c:v>
                </c:pt>
                <c:pt idx="5480">
                  <c:v>1428</c:v>
                </c:pt>
                <c:pt idx="5481">
                  <c:v>1428</c:v>
                </c:pt>
                <c:pt idx="5482">
                  <c:v>1428</c:v>
                </c:pt>
                <c:pt idx="5483">
                  <c:v>1428</c:v>
                </c:pt>
                <c:pt idx="5484">
                  <c:v>1428</c:v>
                </c:pt>
                <c:pt idx="5485">
                  <c:v>1428</c:v>
                </c:pt>
                <c:pt idx="5486">
                  <c:v>1428</c:v>
                </c:pt>
                <c:pt idx="5487">
                  <c:v>1429</c:v>
                </c:pt>
                <c:pt idx="5488">
                  <c:v>1429</c:v>
                </c:pt>
                <c:pt idx="5489">
                  <c:v>1429</c:v>
                </c:pt>
                <c:pt idx="5490">
                  <c:v>1429</c:v>
                </c:pt>
                <c:pt idx="5491">
                  <c:v>1429</c:v>
                </c:pt>
                <c:pt idx="5492">
                  <c:v>1429</c:v>
                </c:pt>
                <c:pt idx="5493">
                  <c:v>1429</c:v>
                </c:pt>
                <c:pt idx="5494">
                  <c:v>1429</c:v>
                </c:pt>
                <c:pt idx="5495">
                  <c:v>1429</c:v>
                </c:pt>
                <c:pt idx="5496">
                  <c:v>1429</c:v>
                </c:pt>
                <c:pt idx="5497">
                  <c:v>1429</c:v>
                </c:pt>
                <c:pt idx="5498">
                  <c:v>1429</c:v>
                </c:pt>
                <c:pt idx="5499">
                  <c:v>1429</c:v>
                </c:pt>
                <c:pt idx="5500">
                  <c:v>1429</c:v>
                </c:pt>
                <c:pt idx="5501">
                  <c:v>1429</c:v>
                </c:pt>
                <c:pt idx="5502">
                  <c:v>1429</c:v>
                </c:pt>
                <c:pt idx="5503">
                  <c:v>1430</c:v>
                </c:pt>
                <c:pt idx="5504">
                  <c:v>1431</c:v>
                </c:pt>
                <c:pt idx="5505">
                  <c:v>1431</c:v>
                </c:pt>
                <c:pt idx="5506">
                  <c:v>1432</c:v>
                </c:pt>
                <c:pt idx="5507">
                  <c:v>1432</c:v>
                </c:pt>
                <c:pt idx="5508">
                  <c:v>1432</c:v>
                </c:pt>
                <c:pt idx="5509">
                  <c:v>1432</c:v>
                </c:pt>
                <c:pt idx="5510">
                  <c:v>1432</c:v>
                </c:pt>
                <c:pt idx="5511">
                  <c:v>1432</c:v>
                </c:pt>
                <c:pt idx="5512">
                  <c:v>1433</c:v>
                </c:pt>
                <c:pt idx="5513">
                  <c:v>1433</c:v>
                </c:pt>
                <c:pt idx="5514">
                  <c:v>1433</c:v>
                </c:pt>
                <c:pt idx="5515">
                  <c:v>1433</c:v>
                </c:pt>
                <c:pt idx="5516">
                  <c:v>1433</c:v>
                </c:pt>
                <c:pt idx="5517">
                  <c:v>1433</c:v>
                </c:pt>
                <c:pt idx="5518">
                  <c:v>1434</c:v>
                </c:pt>
                <c:pt idx="5519">
                  <c:v>1434</c:v>
                </c:pt>
                <c:pt idx="5520">
                  <c:v>1434</c:v>
                </c:pt>
                <c:pt idx="5521">
                  <c:v>1434</c:v>
                </c:pt>
                <c:pt idx="5522">
                  <c:v>1435</c:v>
                </c:pt>
                <c:pt idx="5523">
                  <c:v>1435</c:v>
                </c:pt>
                <c:pt idx="5524">
                  <c:v>1435</c:v>
                </c:pt>
                <c:pt idx="5525">
                  <c:v>1436</c:v>
                </c:pt>
                <c:pt idx="5526">
                  <c:v>1437</c:v>
                </c:pt>
                <c:pt idx="5527">
                  <c:v>1438</c:v>
                </c:pt>
                <c:pt idx="5528">
                  <c:v>1438</c:v>
                </c:pt>
                <c:pt idx="5529">
                  <c:v>1438</c:v>
                </c:pt>
                <c:pt idx="5530">
                  <c:v>1438</c:v>
                </c:pt>
                <c:pt idx="5531">
                  <c:v>1438</c:v>
                </c:pt>
                <c:pt idx="5532">
                  <c:v>1438</c:v>
                </c:pt>
                <c:pt idx="5533">
                  <c:v>1439</c:v>
                </c:pt>
                <c:pt idx="5534">
                  <c:v>1439</c:v>
                </c:pt>
                <c:pt idx="5535">
                  <c:v>1439</c:v>
                </c:pt>
                <c:pt idx="5536">
                  <c:v>1439</c:v>
                </c:pt>
                <c:pt idx="5537">
                  <c:v>1440</c:v>
                </c:pt>
                <c:pt idx="5538">
                  <c:v>1441</c:v>
                </c:pt>
                <c:pt idx="5539">
                  <c:v>1442</c:v>
                </c:pt>
                <c:pt idx="5540">
                  <c:v>1442</c:v>
                </c:pt>
                <c:pt idx="5541">
                  <c:v>1442</c:v>
                </c:pt>
                <c:pt idx="5542">
                  <c:v>1442</c:v>
                </c:pt>
                <c:pt idx="5543">
                  <c:v>1442</c:v>
                </c:pt>
                <c:pt idx="5544">
                  <c:v>1443</c:v>
                </c:pt>
                <c:pt idx="5545">
                  <c:v>1443</c:v>
                </c:pt>
                <c:pt idx="5546">
                  <c:v>1444</c:v>
                </c:pt>
                <c:pt idx="5547">
                  <c:v>1444</c:v>
                </c:pt>
                <c:pt idx="5548">
                  <c:v>1444</c:v>
                </c:pt>
                <c:pt idx="5549">
                  <c:v>1444</c:v>
                </c:pt>
                <c:pt idx="5550">
                  <c:v>1445</c:v>
                </c:pt>
                <c:pt idx="5551">
                  <c:v>1445</c:v>
                </c:pt>
                <c:pt idx="5552">
                  <c:v>1445</c:v>
                </c:pt>
                <c:pt idx="5553">
                  <c:v>1445</c:v>
                </c:pt>
                <c:pt idx="5554">
                  <c:v>1445</c:v>
                </c:pt>
                <c:pt idx="5555">
                  <c:v>1445</c:v>
                </c:pt>
                <c:pt idx="5556">
                  <c:v>1446</c:v>
                </c:pt>
                <c:pt idx="5557">
                  <c:v>1447</c:v>
                </c:pt>
                <c:pt idx="5558">
                  <c:v>1447</c:v>
                </c:pt>
                <c:pt idx="5559">
                  <c:v>1447</c:v>
                </c:pt>
                <c:pt idx="5560">
                  <c:v>1447</c:v>
                </c:pt>
                <c:pt idx="5561">
                  <c:v>1447</c:v>
                </c:pt>
                <c:pt idx="5562">
                  <c:v>1448</c:v>
                </c:pt>
                <c:pt idx="5563">
                  <c:v>1448</c:v>
                </c:pt>
                <c:pt idx="5564">
                  <c:v>1448</c:v>
                </c:pt>
                <c:pt idx="5565">
                  <c:v>1448</c:v>
                </c:pt>
                <c:pt idx="5566">
                  <c:v>1448</c:v>
                </c:pt>
                <c:pt idx="5567">
                  <c:v>1448</c:v>
                </c:pt>
                <c:pt idx="5568">
                  <c:v>1448</c:v>
                </c:pt>
                <c:pt idx="5569">
                  <c:v>1449</c:v>
                </c:pt>
                <c:pt idx="5570">
                  <c:v>1450</c:v>
                </c:pt>
                <c:pt idx="5571">
                  <c:v>1451</c:v>
                </c:pt>
                <c:pt idx="5572">
                  <c:v>1452</c:v>
                </c:pt>
                <c:pt idx="5573">
                  <c:v>1453</c:v>
                </c:pt>
                <c:pt idx="5574">
                  <c:v>1454</c:v>
                </c:pt>
                <c:pt idx="5575">
                  <c:v>1454</c:v>
                </c:pt>
                <c:pt idx="5576">
                  <c:v>1455</c:v>
                </c:pt>
                <c:pt idx="5577">
                  <c:v>1455</c:v>
                </c:pt>
                <c:pt idx="5578">
                  <c:v>1455</c:v>
                </c:pt>
                <c:pt idx="5579">
                  <c:v>1455</c:v>
                </c:pt>
                <c:pt idx="5580">
                  <c:v>1455</c:v>
                </c:pt>
                <c:pt idx="5581">
                  <c:v>1455</c:v>
                </c:pt>
                <c:pt idx="5582">
                  <c:v>1455</c:v>
                </c:pt>
                <c:pt idx="5583">
                  <c:v>1456</c:v>
                </c:pt>
                <c:pt idx="5584">
                  <c:v>1456</c:v>
                </c:pt>
                <c:pt idx="5585">
                  <c:v>1456</c:v>
                </c:pt>
                <c:pt idx="5586">
                  <c:v>1456</c:v>
                </c:pt>
                <c:pt idx="5587">
                  <c:v>1457</c:v>
                </c:pt>
                <c:pt idx="5588">
                  <c:v>1457</c:v>
                </c:pt>
                <c:pt idx="5589">
                  <c:v>1457</c:v>
                </c:pt>
                <c:pt idx="5590">
                  <c:v>1457</c:v>
                </c:pt>
                <c:pt idx="5591">
                  <c:v>1457</c:v>
                </c:pt>
                <c:pt idx="5592">
                  <c:v>1457</c:v>
                </c:pt>
                <c:pt idx="5593">
                  <c:v>1458</c:v>
                </c:pt>
                <c:pt idx="5594">
                  <c:v>1458</c:v>
                </c:pt>
                <c:pt idx="5595">
                  <c:v>1458</c:v>
                </c:pt>
                <c:pt idx="5596">
                  <c:v>1458</c:v>
                </c:pt>
                <c:pt idx="5597">
                  <c:v>1458</c:v>
                </c:pt>
                <c:pt idx="5598">
                  <c:v>1458</c:v>
                </c:pt>
                <c:pt idx="5599">
                  <c:v>1458</c:v>
                </c:pt>
                <c:pt idx="5600">
                  <c:v>1458</c:v>
                </c:pt>
                <c:pt idx="5601">
                  <c:v>1458</c:v>
                </c:pt>
                <c:pt idx="5602">
                  <c:v>1458</c:v>
                </c:pt>
                <c:pt idx="5603">
                  <c:v>1458</c:v>
                </c:pt>
                <c:pt idx="5604">
                  <c:v>1458</c:v>
                </c:pt>
                <c:pt idx="5605">
                  <c:v>1458</c:v>
                </c:pt>
                <c:pt idx="5606">
                  <c:v>1459</c:v>
                </c:pt>
                <c:pt idx="5607">
                  <c:v>1460</c:v>
                </c:pt>
                <c:pt idx="5608">
                  <c:v>1461</c:v>
                </c:pt>
                <c:pt idx="5609">
                  <c:v>1462</c:v>
                </c:pt>
                <c:pt idx="5610">
                  <c:v>1462</c:v>
                </c:pt>
                <c:pt idx="5611">
                  <c:v>1463</c:v>
                </c:pt>
                <c:pt idx="5612">
                  <c:v>1463</c:v>
                </c:pt>
                <c:pt idx="5613">
                  <c:v>1464</c:v>
                </c:pt>
                <c:pt idx="5614">
                  <c:v>1464</c:v>
                </c:pt>
                <c:pt idx="5615">
                  <c:v>1464</c:v>
                </c:pt>
                <c:pt idx="5616">
                  <c:v>1464</c:v>
                </c:pt>
                <c:pt idx="5617">
                  <c:v>1464</c:v>
                </c:pt>
                <c:pt idx="5618">
                  <c:v>1464</c:v>
                </c:pt>
                <c:pt idx="5619">
                  <c:v>1464</c:v>
                </c:pt>
                <c:pt idx="5620">
                  <c:v>1464</c:v>
                </c:pt>
                <c:pt idx="5621">
                  <c:v>1464</c:v>
                </c:pt>
                <c:pt idx="5622">
                  <c:v>1464</c:v>
                </c:pt>
                <c:pt idx="5623">
                  <c:v>1464</c:v>
                </c:pt>
                <c:pt idx="5624">
                  <c:v>1464</c:v>
                </c:pt>
                <c:pt idx="5625">
                  <c:v>1464</c:v>
                </c:pt>
                <c:pt idx="5626">
                  <c:v>1464</c:v>
                </c:pt>
                <c:pt idx="5627">
                  <c:v>1464</c:v>
                </c:pt>
                <c:pt idx="5628">
                  <c:v>1464</c:v>
                </c:pt>
                <c:pt idx="5629">
                  <c:v>1465</c:v>
                </c:pt>
                <c:pt idx="5630">
                  <c:v>1466</c:v>
                </c:pt>
                <c:pt idx="5631">
                  <c:v>1466</c:v>
                </c:pt>
                <c:pt idx="5632">
                  <c:v>1466</c:v>
                </c:pt>
                <c:pt idx="5633">
                  <c:v>1466</c:v>
                </c:pt>
                <c:pt idx="5634">
                  <c:v>1466</c:v>
                </c:pt>
                <c:pt idx="5635">
                  <c:v>1466</c:v>
                </c:pt>
                <c:pt idx="5636">
                  <c:v>1466</c:v>
                </c:pt>
                <c:pt idx="5637">
                  <c:v>1466</c:v>
                </c:pt>
                <c:pt idx="5638">
                  <c:v>1466</c:v>
                </c:pt>
                <c:pt idx="5639">
                  <c:v>1466</c:v>
                </c:pt>
                <c:pt idx="5640">
                  <c:v>1466</c:v>
                </c:pt>
                <c:pt idx="5641">
                  <c:v>1466</c:v>
                </c:pt>
                <c:pt idx="5642">
                  <c:v>1467</c:v>
                </c:pt>
                <c:pt idx="5643">
                  <c:v>1467</c:v>
                </c:pt>
                <c:pt idx="5644">
                  <c:v>1467</c:v>
                </c:pt>
                <c:pt idx="5645">
                  <c:v>1467</c:v>
                </c:pt>
                <c:pt idx="5646">
                  <c:v>1467</c:v>
                </c:pt>
                <c:pt idx="5647">
                  <c:v>1467</c:v>
                </c:pt>
                <c:pt idx="5648">
                  <c:v>1467</c:v>
                </c:pt>
                <c:pt idx="5649">
                  <c:v>1468</c:v>
                </c:pt>
                <c:pt idx="5650">
                  <c:v>1468</c:v>
                </c:pt>
                <c:pt idx="5651">
                  <c:v>1468</c:v>
                </c:pt>
                <c:pt idx="5652">
                  <c:v>1468</c:v>
                </c:pt>
                <c:pt idx="5653">
                  <c:v>1468</c:v>
                </c:pt>
                <c:pt idx="5654">
                  <c:v>1469</c:v>
                </c:pt>
                <c:pt idx="5655">
                  <c:v>1470</c:v>
                </c:pt>
                <c:pt idx="5656">
                  <c:v>1471</c:v>
                </c:pt>
                <c:pt idx="5657">
                  <c:v>1471</c:v>
                </c:pt>
                <c:pt idx="5658">
                  <c:v>1471</c:v>
                </c:pt>
                <c:pt idx="5659">
                  <c:v>1472</c:v>
                </c:pt>
                <c:pt idx="5660">
                  <c:v>1472</c:v>
                </c:pt>
                <c:pt idx="5661">
                  <c:v>1472</c:v>
                </c:pt>
                <c:pt idx="5662">
                  <c:v>1472</c:v>
                </c:pt>
                <c:pt idx="5663">
                  <c:v>1472</c:v>
                </c:pt>
                <c:pt idx="5664">
                  <c:v>1472</c:v>
                </c:pt>
                <c:pt idx="5665">
                  <c:v>1473</c:v>
                </c:pt>
                <c:pt idx="5666">
                  <c:v>1474</c:v>
                </c:pt>
                <c:pt idx="5667">
                  <c:v>1474</c:v>
                </c:pt>
                <c:pt idx="5668">
                  <c:v>1475</c:v>
                </c:pt>
                <c:pt idx="5669">
                  <c:v>1476</c:v>
                </c:pt>
                <c:pt idx="5670">
                  <c:v>1477</c:v>
                </c:pt>
                <c:pt idx="5671">
                  <c:v>1477</c:v>
                </c:pt>
                <c:pt idx="5672">
                  <c:v>1477</c:v>
                </c:pt>
                <c:pt idx="5673">
                  <c:v>1477</c:v>
                </c:pt>
                <c:pt idx="5674">
                  <c:v>1478</c:v>
                </c:pt>
                <c:pt idx="5675">
                  <c:v>1479</c:v>
                </c:pt>
                <c:pt idx="5676">
                  <c:v>1479</c:v>
                </c:pt>
                <c:pt idx="5677">
                  <c:v>1479</c:v>
                </c:pt>
                <c:pt idx="5678">
                  <c:v>1479</c:v>
                </c:pt>
                <c:pt idx="5679">
                  <c:v>1480</c:v>
                </c:pt>
                <c:pt idx="5680">
                  <c:v>1481</c:v>
                </c:pt>
                <c:pt idx="5681">
                  <c:v>1481</c:v>
                </c:pt>
                <c:pt idx="5682">
                  <c:v>1482</c:v>
                </c:pt>
                <c:pt idx="5683">
                  <c:v>1483</c:v>
                </c:pt>
                <c:pt idx="5684">
                  <c:v>1484</c:v>
                </c:pt>
                <c:pt idx="5685">
                  <c:v>1484</c:v>
                </c:pt>
                <c:pt idx="5686">
                  <c:v>1484</c:v>
                </c:pt>
                <c:pt idx="5687">
                  <c:v>1484</c:v>
                </c:pt>
                <c:pt idx="5688">
                  <c:v>1484</c:v>
                </c:pt>
                <c:pt idx="5689">
                  <c:v>1484</c:v>
                </c:pt>
                <c:pt idx="5690">
                  <c:v>1484</c:v>
                </c:pt>
                <c:pt idx="5691">
                  <c:v>1484</c:v>
                </c:pt>
                <c:pt idx="5692">
                  <c:v>1485</c:v>
                </c:pt>
                <c:pt idx="5693">
                  <c:v>1485</c:v>
                </c:pt>
                <c:pt idx="5694">
                  <c:v>1485</c:v>
                </c:pt>
                <c:pt idx="5695">
                  <c:v>1486</c:v>
                </c:pt>
                <c:pt idx="5696">
                  <c:v>1486</c:v>
                </c:pt>
                <c:pt idx="5697">
                  <c:v>1486</c:v>
                </c:pt>
                <c:pt idx="5698">
                  <c:v>1487</c:v>
                </c:pt>
                <c:pt idx="5699">
                  <c:v>1487</c:v>
                </c:pt>
                <c:pt idx="5700">
                  <c:v>1488</c:v>
                </c:pt>
                <c:pt idx="5701">
                  <c:v>1488</c:v>
                </c:pt>
                <c:pt idx="5702">
                  <c:v>1488</c:v>
                </c:pt>
                <c:pt idx="5703">
                  <c:v>1488</c:v>
                </c:pt>
                <c:pt idx="5704">
                  <c:v>1488</c:v>
                </c:pt>
                <c:pt idx="5705">
                  <c:v>1488</c:v>
                </c:pt>
                <c:pt idx="5706">
                  <c:v>1488</c:v>
                </c:pt>
                <c:pt idx="5707">
                  <c:v>1488</c:v>
                </c:pt>
                <c:pt idx="5708">
                  <c:v>1488</c:v>
                </c:pt>
                <c:pt idx="5709">
                  <c:v>1488</c:v>
                </c:pt>
                <c:pt idx="5710">
                  <c:v>1488</c:v>
                </c:pt>
                <c:pt idx="5711">
                  <c:v>1488</c:v>
                </c:pt>
                <c:pt idx="5712">
                  <c:v>1488</c:v>
                </c:pt>
                <c:pt idx="5713">
                  <c:v>1488</c:v>
                </c:pt>
                <c:pt idx="5714">
                  <c:v>1488</c:v>
                </c:pt>
                <c:pt idx="5715">
                  <c:v>1488</c:v>
                </c:pt>
                <c:pt idx="5716">
                  <c:v>1488</c:v>
                </c:pt>
                <c:pt idx="5717">
                  <c:v>1488</c:v>
                </c:pt>
                <c:pt idx="5718">
                  <c:v>1488</c:v>
                </c:pt>
                <c:pt idx="5719">
                  <c:v>1488</c:v>
                </c:pt>
                <c:pt idx="5720">
                  <c:v>1488</c:v>
                </c:pt>
                <c:pt idx="5721">
                  <c:v>1488</c:v>
                </c:pt>
                <c:pt idx="5722">
                  <c:v>1488</c:v>
                </c:pt>
                <c:pt idx="5723">
                  <c:v>1488</c:v>
                </c:pt>
                <c:pt idx="5724">
                  <c:v>1488</c:v>
                </c:pt>
                <c:pt idx="5725">
                  <c:v>1488</c:v>
                </c:pt>
                <c:pt idx="5726">
                  <c:v>1488</c:v>
                </c:pt>
                <c:pt idx="5727">
                  <c:v>1488</c:v>
                </c:pt>
                <c:pt idx="5728">
                  <c:v>1488</c:v>
                </c:pt>
                <c:pt idx="5729">
                  <c:v>1488</c:v>
                </c:pt>
                <c:pt idx="5730">
                  <c:v>1488</c:v>
                </c:pt>
                <c:pt idx="5731">
                  <c:v>1488</c:v>
                </c:pt>
                <c:pt idx="5732">
                  <c:v>1488</c:v>
                </c:pt>
                <c:pt idx="5733">
                  <c:v>1488</c:v>
                </c:pt>
                <c:pt idx="5734">
                  <c:v>1488</c:v>
                </c:pt>
                <c:pt idx="5735">
                  <c:v>1488</c:v>
                </c:pt>
                <c:pt idx="5736">
                  <c:v>1488</c:v>
                </c:pt>
                <c:pt idx="5737">
                  <c:v>1489</c:v>
                </c:pt>
                <c:pt idx="5738">
                  <c:v>1490</c:v>
                </c:pt>
                <c:pt idx="5739">
                  <c:v>1490</c:v>
                </c:pt>
                <c:pt idx="5740">
                  <c:v>1490</c:v>
                </c:pt>
                <c:pt idx="5741">
                  <c:v>1490</c:v>
                </c:pt>
                <c:pt idx="5742">
                  <c:v>1491</c:v>
                </c:pt>
                <c:pt idx="5743">
                  <c:v>1492</c:v>
                </c:pt>
                <c:pt idx="5744">
                  <c:v>1493</c:v>
                </c:pt>
                <c:pt idx="5745">
                  <c:v>1493</c:v>
                </c:pt>
                <c:pt idx="5746">
                  <c:v>1493</c:v>
                </c:pt>
                <c:pt idx="5747">
                  <c:v>1494</c:v>
                </c:pt>
                <c:pt idx="5748">
                  <c:v>1494</c:v>
                </c:pt>
                <c:pt idx="5749">
                  <c:v>1495</c:v>
                </c:pt>
                <c:pt idx="5750">
                  <c:v>1495</c:v>
                </c:pt>
                <c:pt idx="5751">
                  <c:v>1495</c:v>
                </c:pt>
                <c:pt idx="5752">
                  <c:v>1495</c:v>
                </c:pt>
                <c:pt idx="5753">
                  <c:v>1495</c:v>
                </c:pt>
                <c:pt idx="5754">
                  <c:v>1495</c:v>
                </c:pt>
                <c:pt idx="5755">
                  <c:v>1495</c:v>
                </c:pt>
                <c:pt idx="5756">
                  <c:v>1495</c:v>
                </c:pt>
                <c:pt idx="5757">
                  <c:v>1495</c:v>
                </c:pt>
                <c:pt idx="5758">
                  <c:v>1495</c:v>
                </c:pt>
                <c:pt idx="5759">
                  <c:v>1495</c:v>
                </c:pt>
                <c:pt idx="5760">
                  <c:v>1495</c:v>
                </c:pt>
                <c:pt idx="5761">
                  <c:v>1496</c:v>
                </c:pt>
                <c:pt idx="5762">
                  <c:v>1496</c:v>
                </c:pt>
                <c:pt idx="5763">
                  <c:v>1496</c:v>
                </c:pt>
                <c:pt idx="5764">
                  <c:v>1496</c:v>
                </c:pt>
                <c:pt idx="5765">
                  <c:v>1496</c:v>
                </c:pt>
                <c:pt idx="5766">
                  <c:v>1496</c:v>
                </c:pt>
                <c:pt idx="5767">
                  <c:v>1496</c:v>
                </c:pt>
                <c:pt idx="5768">
                  <c:v>1496</c:v>
                </c:pt>
                <c:pt idx="5769">
                  <c:v>1496</c:v>
                </c:pt>
                <c:pt idx="5770">
                  <c:v>1496</c:v>
                </c:pt>
                <c:pt idx="5771">
                  <c:v>1496</c:v>
                </c:pt>
                <c:pt idx="5772">
                  <c:v>1496</c:v>
                </c:pt>
                <c:pt idx="5773">
                  <c:v>1496</c:v>
                </c:pt>
                <c:pt idx="5774">
                  <c:v>1496</c:v>
                </c:pt>
                <c:pt idx="5775">
                  <c:v>1496</c:v>
                </c:pt>
                <c:pt idx="5776">
                  <c:v>1496</c:v>
                </c:pt>
                <c:pt idx="5777">
                  <c:v>1496</c:v>
                </c:pt>
                <c:pt idx="5778">
                  <c:v>1496</c:v>
                </c:pt>
                <c:pt idx="5779">
                  <c:v>1496</c:v>
                </c:pt>
                <c:pt idx="5780">
                  <c:v>1496</c:v>
                </c:pt>
                <c:pt idx="5781">
                  <c:v>1496</c:v>
                </c:pt>
                <c:pt idx="5782">
                  <c:v>1496</c:v>
                </c:pt>
                <c:pt idx="5783">
                  <c:v>1496</c:v>
                </c:pt>
                <c:pt idx="5784">
                  <c:v>1496</c:v>
                </c:pt>
                <c:pt idx="5785">
                  <c:v>1496</c:v>
                </c:pt>
                <c:pt idx="5786">
                  <c:v>1496</c:v>
                </c:pt>
                <c:pt idx="5787">
                  <c:v>1496</c:v>
                </c:pt>
                <c:pt idx="5788">
                  <c:v>1496</c:v>
                </c:pt>
                <c:pt idx="5789">
                  <c:v>1496</c:v>
                </c:pt>
                <c:pt idx="5790">
                  <c:v>1496</c:v>
                </c:pt>
                <c:pt idx="5791">
                  <c:v>1496</c:v>
                </c:pt>
                <c:pt idx="5792">
                  <c:v>1496</c:v>
                </c:pt>
                <c:pt idx="5793">
                  <c:v>1496</c:v>
                </c:pt>
                <c:pt idx="5794">
                  <c:v>1497</c:v>
                </c:pt>
                <c:pt idx="5795">
                  <c:v>1498</c:v>
                </c:pt>
                <c:pt idx="5796">
                  <c:v>1498</c:v>
                </c:pt>
                <c:pt idx="5797">
                  <c:v>1498</c:v>
                </c:pt>
                <c:pt idx="5798">
                  <c:v>1498</c:v>
                </c:pt>
                <c:pt idx="5799">
                  <c:v>1499</c:v>
                </c:pt>
                <c:pt idx="5800">
                  <c:v>1499</c:v>
                </c:pt>
                <c:pt idx="5801">
                  <c:v>1499</c:v>
                </c:pt>
                <c:pt idx="5802">
                  <c:v>1499</c:v>
                </c:pt>
                <c:pt idx="5803">
                  <c:v>1499</c:v>
                </c:pt>
                <c:pt idx="5804">
                  <c:v>1499</c:v>
                </c:pt>
                <c:pt idx="5805">
                  <c:v>1499</c:v>
                </c:pt>
                <c:pt idx="5806">
                  <c:v>1499</c:v>
                </c:pt>
                <c:pt idx="5807">
                  <c:v>1499</c:v>
                </c:pt>
                <c:pt idx="5808">
                  <c:v>1499</c:v>
                </c:pt>
                <c:pt idx="5809">
                  <c:v>1499</c:v>
                </c:pt>
                <c:pt idx="5810">
                  <c:v>1499</c:v>
                </c:pt>
                <c:pt idx="5811">
                  <c:v>1499</c:v>
                </c:pt>
                <c:pt idx="5812">
                  <c:v>1499</c:v>
                </c:pt>
                <c:pt idx="5813">
                  <c:v>1499</c:v>
                </c:pt>
                <c:pt idx="5814">
                  <c:v>1499</c:v>
                </c:pt>
                <c:pt idx="5815">
                  <c:v>1500</c:v>
                </c:pt>
                <c:pt idx="5816">
                  <c:v>1501</c:v>
                </c:pt>
                <c:pt idx="5817">
                  <c:v>1501</c:v>
                </c:pt>
                <c:pt idx="5818">
                  <c:v>1501</c:v>
                </c:pt>
                <c:pt idx="5819">
                  <c:v>1501</c:v>
                </c:pt>
                <c:pt idx="5820">
                  <c:v>1501</c:v>
                </c:pt>
                <c:pt idx="5821">
                  <c:v>1501</c:v>
                </c:pt>
                <c:pt idx="5822">
                  <c:v>1501</c:v>
                </c:pt>
                <c:pt idx="5823">
                  <c:v>1501</c:v>
                </c:pt>
                <c:pt idx="5824">
                  <c:v>1501</c:v>
                </c:pt>
                <c:pt idx="5825">
                  <c:v>1501</c:v>
                </c:pt>
                <c:pt idx="5826">
                  <c:v>1501</c:v>
                </c:pt>
                <c:pt idx="5827">
                  <c:v>1501</c:v>
                </c:pt>
                <c:pt idx="5828">
                  <c:v>1501</c:v>
                </c:pt>
                <c:pt idx="5829">
                  <c:v>1501</c:v>
                </c:pt>
                <c:pt idx="5830">
                  <c:v>1501</c:v>
                </c:pt>
                <c:pt idx="5831">
                  <c:v>1501</c:v>
                </c:pt>
                <c:pt idx="5832">
                  <c:v>1501</c:v>
                </c:pt>
                <c:pt idx="5833">
                  <c:v>1501</c:v>
                </c:pt>
                <c:pt idx="5834">
                  <c:v>1501</c:v>
                </c:pt>
                <c:pt idx="5835">
                  <c:v>1501</c:v>
                </c:pt>
                <c:pt idx="5836">
                  <c:v>1502</c:v>
                </c:pt>
                <c:pt idx="5837">
                  <c:v>1502</c:v>
                </c:pt>
                <c:pt idx="5838">
                  <c:v>1502</c:v>
                </c:pt>
                <c:pt idx="5839">
                  <c:v>1502</c:v>
                </c:pt>
                <c:pt idx="5840">
                  <c:v>1502</c:v>
                </c:pt>
                <c:pt idx="5841">
                  <c:v>1502</c:v>
                </c:pt>
                <c:pt idx="5842">
                  <c:v>1502</c:v>
                </c:pt>
                <c:pt idx="5843">
                  <c:v>1502</c:v>
                </c:pt>
                <c:pt idx="5844">
                  <c:v>1502</c:v>
                </c:pt>
                <c:pt idx="5845">
                  <c:v>1503</c:v>
                </c:pt>
                <c:pt idx="5846">
                  <c:v>1503</c:v>
                </c:pt>
                <c:pt idx="5847">
                  <c:v>1503</c:v>
                </c:pt>
                <c:pt idx="5848">
                  <c:v>1504</c:v>
                </c:pt>
                <c:pt idx="5849">
                  <c:v>1505</c:v>
                </c:pt>
                <c:pt idx="5850">
                  <c:v>1506</c:v>
                </c:pt>
                <c:pt idx="5851">
                  <c:v>1507</c:v>
                </c:pt>
                <c:pt idx="5852">
                  <c:v>1507</c:v>
                </c:pt>
                <c:pt idx="5853">
                  <c:v>1507</c:v>
                </c:pt>
                <c:pt idx="5854">
                  <c:v>1507</c:v>
                </c:pt>
                <c:pt idx="5855">
                  <c:v>1508</c:v>
                </c:pt>
                <c:pt idx="5856">
                  <c:v>1508</c:v>
                </c:pt>
                <c:pt idx="5857">
                  <c:v>1508</c:v>
                </c:pt>
                <c:pt idx="5858">
                  <c:v>1508</c:v>
                </c:pt>
                <c:pt idx="5859">
                  <c:v>1508</c:v>
                </c:pt>
                <c:pt idx="5860">
                  <c:v>1508</c:v>
                </c:pt>
                <c:pt idx="5861">
                  <c:v>1508</c:v>
                </c:pt>
                <c:pt idx="5862">
                  <c:v>1509</c:v>
                </c:pt>
                <c:pt idx="5863">
                  <c:v>1510</c:v>
                </c:pt>
                <c:pt idx="5864">
                  <c:v>1510</c:v>
                </c:pt>
                <c:pt idx="5865">
                  <c:v>1510</c:v>
                </c:pt>
                <c:pt idx="5866">
                  <c:v>1510</c:v>
                </c:pt>
                <c:pt idx="5867">
                  <c:v>1510</c:v>
                </c:pt>
                <c:pt idx="5868">
                  <c:v>1510</c:v>
                </c:pt>
                <c:pt idx="5869">
                  <c:v>1510</c:v>
                </c:pt>
                <c:pt idx="5870">
                  <c:v>1511</c:v>
                </c:pt>
                <c:pt idx="5871">
                  <c:v>1511</c:v>
                </c:pt>
                <c:pt idx="5872">
                  <c:v>1511</c:v>
                </c:pt>
                <c:pt idx="5873">
                  <c:v>1511</c:v>
                </c:pt>
                <c:pt idx="5874">
                  <c:v>1511</c:v>
                </c:pt>
                <c:pt idx="5875">
                  <c:v>1511</c:v>
                </c:pt>
                <c:pt idx="5876">
                  <c:v>1511</c:v>
                </c:pt>
                <c:pt idx="5877">
                  <c:v>1511</c:v>
                </c:pt>
                <c:pt idx="5878">
                  <c:v>1511</c:v>
                </c:pt>
                <c:pt idx="5879">
                  <c:v>1512</c:v>
                </c:pt>
                <c:pt idx="5880">
                  <c:v>1512</c:v>
                </c:pt>
                <c:pt idx="5881">
                  <c:v>1512</c:v>
                </c:pt>
                <c:pt idx="5882">
                  <c:v>1512</c:v>
                </c:pt>
                <c:pt idx="5883">
                  <c:v>1512</c:v>
                </c:pt>
                <c:pt idx="5884">
                  <c:v>1512</c:v>
                </c:pt>
                <c:pt idx="5885">
                  <c:v>1512</c:v>
                </c:pt>
                <c:pt idx="5886">
                  <c:v>1512</c:v>
                </c:pt>
                <c:pt idx="5887">
                  <c:v>1512</c:v>
                </c:pt>
                <c:pt idx="5888">
                  <c:v>1512</c:v>
                </c:pt>
                <c:pt idx="5889">
                  <c:v>1512</c:v>
                </c:pt>
                <c:pt idx="5890">
                  <c:v>1513</c:v>
                </c:pt>
                <c:pt idx="5891">
                  <c:v>1513</c:v>
                </c:pt>
                <c:pt idx="5892">
                  <c:v>1514</c:v>
                </c:pt>
                <c:pt idx="5893">
                  <c:v>1515</c:v>
                </c:pt>
                <c:pt idx="5894">
                  <c:v>1515</c:v>
                </c:pt>
                <c:pt idx="5895">
                  <c:v>1515</c:v>
                </c:pt>
                <c:pt idx="5896">
                  <c:v>1515</c:v>
                </c:pt>
                <c:pt idx="5897">
                  <c:v>1515</c:v>
                </c:pt>
                <c:pt idx="5898">
                  <c:v>1515</c:v>
                </c:pt>
                <c:pt idx="5899">
                  <c:v>1515</c:v>
                </c:pt>
                <c:pt idx="5900">
                  <c:v>1515</c:v>
                </c:pt>
                <c:pt idx="5901">
                  <c:v>1515</c:v>
                </c:pt>
                <c:pt idx="5902">
                  <c:v>1515</c:v>
                </c:pt>
                <c:pt idx="5903">
                  <c:v>1515</c:v>
                </c:pt>
                <c:pt idx="5904">
                  <c:v>1515</c:v>
                </c:pt>
                <c:pt idx="5905">
                  <c:v>1515</c:v>
                </c:pt>
                <c:pt idx="5906">
                  <c:v>1515</c:v>
                </c:pt>
                <c:pt idx="5907">
                  <c:v>1515</c:v>
                </c:pt>
                <c:pt idx="5908">
                  <c:v>1515</c:v>
                </c:pt>
                <c:pt idx="5909">
                  <c:v>1515</c:v>
                </c:pt>
                <c:pt idx="5910">
                  <c:v>1515</c:v>
                </c:pt>
                <c:pt idx="5911">
                  <c:v>1515</c:v>
                </c:pt>
                <c:pt idx="5912">
                  <c:v>1515</c:v>
                </c:pt>
                <c:pt idx="5913">
                  <c:v>1515</c:v>
                </c:pt>
                <c:pt idx="5914">
                  <c:v>1515</c:v>
                </c:pt>
                <c:pt idx="5915">
                  <c:v>1515</c:v>
                </c:pt>
                <c:pt idx="5916">
                  <c:v>1515</c:v>
                </c:pt>
                <c:pt idx="5917">
                  <c:v>1515</c:v>
                </c:pt>
                <c:pt idx="5918">
                  <c:v>1516</c:v>
                </c:pt>
                <c:pt idx="5919">
                  <c:v>1517</c:v>
                </c:pt>
                <c:pt idx="5920">
                  <c:v>1517</c:v>
                </c:pt>
                <c:pt idx="5921">
                  <c:v>1518</c:v>
                </c:pt>
                <c:pt idx="5922">
                  <c:v>1518</c:v>
                </c:pt>
                <c:pt idx="5923">
                  <c:v>1518</c:v>
                </c:pt>
                <c:pt idx="5924">
                  <c:v>1519</c:v>
                </c:pt>
                <c:pt idx="5925">
                  <c:v>1519</c:v>
                </c:pt>
                <c:pt idx="5926">
                  <c:v>1519</c:v>
                </c:pt>
                <c:pt idx="5927">
                  <c:v>1519</c:v>
                </c:pt>
                <c:pt idx="5928">
                  <c:v>1519</c:v>
                </c:pt>
                <c:pt idx="5929">
                  <c:v>1519</c:v>
                </c:pt>
                <c:pt idx="5930">
                  <c:v>1520</c:v>
                </c:pt>
                <c:pt idx="5931">
                  <c:v>1521</c:v>
                </c:pt>
                <c:pt idx="5932">
                  <c:v>1522</c:v>
                </c:pt>
                <c:pt idx="5933">
                  <c:v>1522</c:v>
                </c:pt>
                <c:pt idx="5934">
                  <c:v>1523</c:v>
                </c:pt>
                <c:pt idx="5935">
                  <c:v>1524</c:v>
                </c:pt>
                <c:pt idx="5936">
                  <c:v>1525</c:v>
                </c:pt>
                <c:pt idx="5937">
                  <c:v>1526</c:v>
                </c:pt>
                <c:pt idx="5938">
                  <c:v>1527</c:v>
                </c:pt>
                <c:pt idx="5939">
                  <c:v>1528</c:v>
                </c:pt>
                <c:pt idx="5940">
                  <c:v>1528</c:v>
                </c:pt>
                <c:pt idx="5941">
                  <c:v>1528</c:v>
                </c:pt>
                <c:pt idx="5942">
                  <c:v>1528</c:v>
                </c:pt>
                <c:pt idx="5943">
                  <c:v>1528</c:v>
                </c:pt>
                <c:pt idx="5944">
                  <c:v>1528</c:v>
                </c:pt>
                <c:pt idx="5945">
                  <c:v>1529</c:v>
                </c:pt>
                <c:pt idx="5946">
                  <c:v>1529</c:v>
                </c:pt>
                <c:pt idx="5947">
                  <c:v>1529</c:v>
                </c:pt>
                <c:pt idx="5948">
                  <c:v>1530</c:v>
                </c:pt>
                <c:pt idx="5949">
                  <c:v>1531</c:v>
                </c:pt>
                <c:pt idx="5950">
                  <c:v>1531</c:v>
                </c:pt>
                <c:pt idx="5951">
                  <c:v>1532</c:v>
                </c:pt>
                <c:pt idx="5952">
                  <c:v>1532</c:v>
                </c:pt>
                <c:pt idx="5953">
                  <c:v>1532</c:v>
                </c:pt>
                <c:pt idx="5954">
                  <c:v>1532</c:v>
                </c:pt>
                <c:pt idx="5955">
                  <c:v>1532</c:v>
                </c:pt>
                <c:pt idx="5956">
                  <c:v>1532</c:v>
                </c:pt>
                <c:pt idx="5957">
                  <c:v>1532</c:v>
                </c:pt>
                <c:pt idx="5958">
                  <c:v>1532</c:v>
                </c:pt>
                <c:pt idx="5959">
                  <c:v>1532</c:v>
                </c:pt>
                <c:pt idx="5960">
                  <c:v>1532</c:v>
                </c:pt>
                <c:pt idx="5961">
                  <c:v>1532</c:v>
                </c:pt>
                <c:pt idx="5962">
                  <c:v>1533</c:v>
                </c:pt>
                <c:pt idx="5963">
                  <c:v>1534</c:v>
                </c:pt>
                <c:pt idx="5964">
                  <c:v>1534</c:v>
                </c:pt>
                <c:pt idx="5965">
                  <c:v>1535</c:v>
                </c:pt>
                <c:pt idx="5966">
                  <c:v>1536</c:v>
                </c:pt>
                <c:pt idx="5967">
                  <c:v>1537</c:v>
                </c:pt>
                <c:pt idx="5968">
                  <c:v>1538</c:v>
                </c:pt>
                <c:pt idx="5969">
                  <c:v>1539</c:v>
                </c:pt>
                <c:pt idx="5970">
                  <c:v>1539</c:v>
                </c:pt>
                <c:pt idx="5971">
                  <c:v>1539</c:v>
                </c:pt>
                <c:pt idx="5972">
                  <c:v>1540</c:v>
                </c:pt>
                <c:pt idx="5973">
                  <c:v>1540</c:v>
                </c:pt>
                <c:pt idx="5974">
                  <c:v>1540</c:v>
                </c:pt>
                <c:pt idx="5975">
                  <c:v>1540</c:v>
                </c:pt>
                <c:pt idx="5976">
                  <c:v>1540</c:v>
                </c:pt>
                <c:pt idx="5977">
                  <c:v>1541</c:v>
                </c:pt>
                <c:pt idx="5978">
                  <c:v>1542</c:v>
                </c:pt>
                <c:pt idx="5979">
                  <c:v>1542</c:v>
                </c:pt>
                <c:pt idx="5980">
                  <c:v>1542</c:v>
                </c:pt>
                <c:pt idx="5981">
                  <c:v>1542</c:v>
                </c:pt>
                <c:pt idx="5982">
                  <c:v>1543</c:v>
                </c:pt>
                <c:pt idx="5983">
                  <c:v>1543</c:v>
                </c:pt>
                <c:pt idx="5984">
                  <c:v>1543</c:v>
                </c:pt>
                <c:pt idx="5985">
                  <c:v>1543</c:v>
                </c:pt>
                <c:pt idx="5986">
                  <c:v>1544</c:v>
                </c:pt>
                <c:pt idx="5987">
                  <c:v>1545</c:v>
                </c:pt>
                <c:pt idx="5988">
                  <c:v>1546</c:v>
                </c:pt>
                <c:pt idx="5989">
                  <c:v>1546</c:v>
                </c:pt>
                <c:pt idx="5990">
                  <c:v>1547</c:v>
                </c:pt>
                <c:pt idx="5991">
                  <c:v>1548</c:v>
                </c:pt>
                <c:pt idx="5992">
                  <c:v>1549</c:v>
                </c:pt>
                <c:pt idx="5993">
                  <c:v>1549</c:v>
                </c:pt>
                <c:pt idx="5994">
                  <c:v>1549</c:v>
                </c:pt>
                <c:pt idx="5995">
                  <c:v>1549</c:v>
                </c:pt>
                <c:pt idx="5996">
                  <c:v>1550</c:v>
                </c:pt>
                <c:pt idx="5997">
                  <c:v>1550</c:v>
                </c:pt>
                <c:pt idx="5998">
                  <c:v>1551</c:v>
                </c:pt>
                <c:pt idx="5999">
                  <c:v>1552</c:v>
                </c:pt>
                <c:pt idx="6000">
                  <c:v>1552</c:v>
                </c:pt>
                <c:pt idx="6001">
                  <c:v>1553</c:v>
                </c:pt>
                <c:pt idx="6002">
                  <c:v>1554</c:v>
                </c:pt>
                <c:pt idx="6003">
                  <c:v>1555</c:v>
                </c:pt>
                <c:pt idx="6004">
                  <c:v>1555</c:v>
                </c:pt>
                <c:pt idx="6005">
                  <c:v>1555</c:v>
                </c:pt>
                <c:pt idx="6006">
                  <c:v>1555</c:v>
                </c:pt>
                <c:pt idx="6007">
                  <c:v>1555</c:v>
                </c:pt>
                <c:pt idx="6008">
                  <c:v>1556</c:v>
                </c:pt>
                <c:pt idx="6009">
                  <c:v>1557</c:v>
                </c:pt>
                <c:pt idx="6010">
                  <c:v>1557</c:v>
                </c:pt>
                <c:pt idx="6011">
                  <c:v>1557</c:v>
                </c:pt>
                <c:pt idx="6012">
                  <c:v>1558</c:v>
                </c:pt>
                <c:pt idx="6013">
                  <c:v>1559</c:v>
                </c:pt>
                <c:pt idx="6014">
                  <c:v>1560</c:v>
                </c:pt>
                <c:pt idx="6015">
                  <c:v>1561</c:v>
                </c:pt>
                <c:pt idx="6016">
                  <c:v>1562</c:v>
                </c:pt>
                <c:pt idx="6017">
                  <c:v>1563</c:v>
                </c:pt>
                <c:pt idx="6018">
                  <c:v>1563</c:v>
                </c:pt>
                <c:pt idx="6019">
                  <c:v>1563</c:v>
                </c:pt>
                <c:pt idx="6020">
                  <c:v>1564</c:v>
                </c:pt>
                <c:pt idx="6021">
                  <c:v>1564</c:v>
                </c:pt>
                <c:pt idx="6022">
                  <c:v>1565</c:v>
                </c:pt>
                <c:pt idx="6023">
                  <c:v>1566</c:v>
                </c:pt>
                <c:pt idx="6024">
                  <c:v>1566</c:v>
                </c:pt>
                <c:pt idx="6025">
                  <c:v>1566</c:v>
                </c:pt>
                <c:pt idx="6026">
                  <c:v>1567</c:v>
                </c:pt>
                <c:pt idx="6027">
                  <c:v>1567</c:v>
                </c:pt>
                <c:pt idx="6028">
                  <c:v>1567</c:v>
                </c:pt>
                <c:pt idx="6029">
                  <c:v>1567</c:v>
                </c:pt>
                <c:pt idx="6030">
                  <c:v>1568</c:v>
                </c:pt>
                <c:pt idx="6031">
                  <c:v>1568</c:v>
                </c:pt>
                <c:pt idx="6032">
                  <c:v>1568</c:v>
                </c:pt>
                <c:pt idx="6033">
                  <c:v>1568</c:v>
                </c:pt>
                <c:pt idx="6034">
                  <c:v>1569</c:v>
                </c:pt>
                <c:pt idx="6035">
                  <c:v>1569</c:v>
                </c:pt>
                <c:pt idx="6036">
                  <c:v>1570</c:v>
                </c:pt>
                <c:pt idx="6037">
                  <c:v>1570</c:v>
                </c:pt>
                <c:pt idx="6038">
                  <c:v>1570</c:v>
                </c:pt>
                <c:pt idx="6039">
                  <c:v>1570</c:v>
                </c:pt>
                <c:pt idx="6040">
                  <c:v>1570</c:v>
                </c:pt>
                <c:pt idx="6041">
                  <c:v>1570</c:v>
                </c:pt>
                <c:pt idx="6042">
                  <c:v>1570</c:v>
                </c:pt>
                <c:pt idx="6043">
                  <c:v>1570</c:v>
                </c:pt>
                <c:pt idx="6044">
                  <c:v>1570</c:v>
                </c:pt>
                <c:pt idx="6045">
                  <c:v>1570</c:v>
                </c:pt>
                <c:pt idx="6046">
                  <c:v>1570</c:v>
                </c:pt>
                <c:pt idx="6047">
                  <c:v>1570</c:v>
                </c:pt>
                <c:pt idx="6048">
                  <c:v>1570</c:v>
                </c:pt>
                <c:pt idx="6049">
                  <c:v>1571</c:v>
                </c:pt>
                <c:pt idx="6050">
                  <c:v>1571</c:v>
                </c:pt>
                <c:pt idx="6051">
                  <c:v>1571</c:v>
                </c:pt>
                <c:pt idx="6052">
                  <c:v>1571</c:v>
                </c:pt>
                <c:pt idx="6053">
                  <c:v>1571</c:v>
                </c:pt>
                <c:pt idx="6054">
                  <c:v>1571</c:v>
                </c:pt>
                <c:pt idx="6055">
                  <c:v>1571</c:v>
                </c:pt>
                <c:pt idx="6056">
                  <c:v>1571</c:v>
                </c:pt>
                <c:pt idx="6057">
                  <c:v>1571</c:v>
                </c:pt>
                <c:pt idx="6058">
                  <c:v>1571</c:v>
                </c:pt>
                <c:pt idx="6059">
                  <c:v>1571</c:v>
                </c:pt>
                <c:pt idx="6060">
                  <c:v>1571</c:v>
                </c:pt>
                <c:pt idx="6061">
                  <c:v>1571</c:v>
                </c:pt>
                <c:pt idx="6062">
                  <c:v>1571</c:v>
                </c:pt>
                <c:pt idx="6063">
                  <c:v>1571</c:v>
                </c:pt>
                <c:pt idx="6064">
                  <c:v>1571</c:v>
                </c:pt>
                <c:pt idx="6065">
                  <c:v>1571</c:v>
                </c:pt>
                <c:pt idx="6066">
                  <c:v>1571</c:v>
                </c:pt>
                <c:pt idx="6067">
                  <c:v>1571</c:v>
                </c:pt>
                <c:pt idx="6068">
                  <c:v>1571</c:v>
                </c:pt>
                <c:pt idx="6069">
                  <c:v>1571</c:v>
                </c:pt>
                <c:pt idx="6070">
                  <c:v>1571</c:v>
                </c:pt>
                <c:pt idx="6071">
                  <c:v>1571</c:v>
                </c:pt>
                <c:pt idx="6072">
                  <c:v>1571</c:v>
                </c:pt>
                <c:pt idx="6073">
                  <c:v>1571</c:v>
                </c:pt>
                <c:pt idx="6074">
                  <c:v>1572</c:v>
                </c:pt>
                <c:pt idx="6075">
                  <c:v>1573</c:v>
                </c:pt>
                <c:pt idx="6076">
                  <c:v>1574</c:v>
                </c:pt>
                <c:pt idx="6077">
                  <c:v>1574</c:v>
                </c:pt>
                <c:pt idx="6078">
                  <c:v>1574</c:v>
                </c:pt>
                <c:pt idx="6079">
                  <c:v>1575</c:v>
                </c:pt>
                <c:pt idx="6080">
                  <c:v>1576</c:v>
                </c:pt>
                <c:pt idx="6081">
                  <c:v>1577</c:v>
                </c:pt>
                <c:pt idx="6082">
                  <c:v>1577</c:v>
                </c:pt>
                <c:pt idx="6083">
                  <c:v>1577</c:v>
                </c:pt>
                <c:pt idx="6084">
                  <c:v>1577</c:v>
                </c:pt>
                <c:pt idx="6085">
                  <c:v>1578</c:v>
                </c:pt>
                <c:pt idx="6086">
                  <c:v>1579</c:v>
                </c:pt>
                <c:pt idx="6087">
                  <c:v>1580</c:v>
                </c:pt>
                <c:pt idx="6088">
                  <c:v>1580</c:v>
                </c:pt>
                <c:pt idx="6089">
                  <c:v>1580</c:v>
                </c:pt>
                <c:pt idx="6090">
                  <c:v>1580</c:v>
                </c:pt>
                <c:pt idx="6091">
                  <c:v>1580</c:v>
                </c:pt>
                <c:pt idx="6092">
                  <c:v>1580</c:v>
                </c:pt>
                <c:pt idx="6093">
                  <c:v>1580</c:v>
                </c:pt>
                <c:pt idx="6094">
                  <c:v>1580</c:v>
                </c:pt>
                <c:pt idx="6095">
                  <c:v>1580</c:v>
                </c:pt>
                <c:pt idx="6096">
                  <c:v>1580</c:v>
                </c:pt>
                <c:pt idx="6097">
                  <c:v>1580</c:v>
                </c:pt>
                <c:pt idx="6098">
                  <c:v>1580</c:v>
                </c:pt>
                <c:pt idx="6099">
                  <c:v>1580</c:v>
                </c:pt>
                <c:pt idx="6100">
                  <c:v>1580</c:v>
                </c:pt>
                <c:pt idx="6101">
                  <c:v>1580</c:v>
                </c:pt>
                <c:pt idx="6102">
                  <c:v>1581</c:v>
                </c:pt>
                <c:pt idx="6103">
                  <c:v>1582</c:v>
                </c:pt>
                <c:pt idx="6104">
                  <c:v>1583</c:v>
                </c:pt>
                <c:pt idx="6105">
                  <c:v>1584</c:v>
                </c:pt>
                <c:pt idx="6106">
                  <c:v>1584</c:v>
                </c:pt>
                <c:pt idx="6107">
                  <c:v>1584</c:v>
                </c:pt>
                <c:pt idx="6108">
                  <c:v>1584</c:v>
                </c:pt>
                <c:pt idx="6109">
                  <c:v>1584</c:v>
                </c:pt>
                <c:pt idx="6110">
                  <c:v>1585</c:v>
                </c:pt>
                <c:pt idx="6111">
                  <c:v>1585</c:v>
                </c:pt>
                <c:pt idx="6112">
                  <c:v>1586</c:v>
                </c:pt>
                <c:pt idx="6113">
                  <c:v>1587</c:v>
                </c:pt>
                <c:pt idx="6114">
                  <c:v>1587</c:v>
                </c:pt>
                <c:pt idx="6115">
                  <c:v>1587</c:v>
                </c:pt>
                <c:pt idx="6116">
                  <c:v>1587</c:v>
                </c:pt>
                <c:pt idx="6117">
                  <c:v>1587</c:v>
                </c:pt>
                <c:pt idx="6118">
                  <c:v>1588</c:v>
                </c:pt>
                <c:pt idx="6119">
                  <c:v>1588</c:v>
                </c:pt>
                <c:pt idx="6120">
                  <c:v>1589</c:v>
                </c:pt>
                <c:pt idx="6121">
                  <c:v>1589</c:v>
                </c:pt>
                <c:pt idx="6122">
                  <c:v>1589</c:v>
                </c:pt>
                <c:pt idx="6123">
                  <c:v>1590</c:v>
                </c:pt>
                <c:pt idx="6124">
                  <c:v>1590</c:v>
                </c:pt>
                <c:pt idx="6125">
                  <c:v>1591</c:v>
                </c:pt>
                <c:pt idx="6126">
                  <c:v>1591</c:v>
                </c:pt>
                <c:pt idx="6127">
                  <c:v>1592</c:v>
                </c:pt>
                <c:pt idx="6128">
                  <c:v>1592</c:v>
                </c:pt>
                <c:pt idx="6129">
                  <c:v>1592</c:v>
                </c:pt>
                <c:pt idx="6130">
                  <c:v>1593</c:v>
                </c:pt>
                <c:pt idx="6131">
                  <c:v>1593</c:v>
                </c:pt>
                <c:pt idx="6132">
                  <c:v>1593</c:v>
                </c:pt>
                <c:pt idx="6133">
                  <c:v>1593</c:v>
                </c:pt>
                <c:pt idx="6134">
                  <c:v>1594</c:v>
                </c:pt>
                <c:pt idx="6135">
                  <c:v>1595</c:v>
                </c:pt>
                <c:pt idx="6136">
                  <c:v>1596</c:v>
                </c:pt>
                <c:pt idx="6137">
                  <c:v>1596</c:v>
                </c:pt>
                <c:pt idx="6138">
                  <c:v>1597</c:v>
                </c:pt>
                <c:pt idx="6139">
                  <c:v>1598</c:v>
                </c:pt>
                <c:pt idx="6140">
                  <c:v>1599</c:v>
                </c:pt>
                <c:pt idx="6141">
                  <c:v>1600</c:v>
                </c:pt>
                <c:pt idx="6142">
                  <c:v>1601</c:v>
                </c:pt>
                <c:pt idx="6143">
                  <c:v>1601</c:v>
                </c:pt>
                <c:pt idx="6144">
                  <c:v>1601</c:v>
                </c:pt>
                <c:pt idx="6145">
                  <c:v>1601</c:v>
                </c:pt>
                <c:pt idx="6146">
                  <c:v>1601</c:v>
                </c:pt>
                <c:pt idx="6147">
                  <c:v>1601</c:v>
                </c:pt>
                <c:pt idx="6148">
                  <c:v>1601</c:v>
                </c:pt>
                <c:pt idx="6149">
                  <c:v>1601</c:v>
                </c:pt>
                <c:pt idx="6150">
                  <c:v>1601</c:v>
                </c:pt>
                <c:pt idx="6151">
                  <c:v>1601</c:v>
                </c:pt>
                <c:pt idx="6152">
                  <c:v>1601</c:v>
                </c:pt>
                <c:pt idx="6153">
                  <c:v>1601</c:v>
                </c:pt>
                <c:pt idx="6154">
                  <c:v>1602</c:v>
                </c:pt>
                <c:pt idx="6155">
                  <c:v>1603</c:v>
                </c:pt>
                <c:pt idx="6156">
                  <c:v>1604</c:v>
                </c:pt>
                <c:pt idx="6157">
                  <c:v>1605</c:v>
                </c:pt>
                <c:pt idx="6158">
                  <c:v>1605</c:v>
                </c:pt>
                <c:pt idx="6159">
                  <c:v>1605</c:v>
                </c:pt>
                <c:pt idx="6160">
                  <c:v>1605</c:v>
                </c:pt>
                <c:pt idx="6161">
                  <c:v>1605</c:v>
                </c:pt>
                <c:pt idx="6162">
                  <c:v>1605</c:v>
                </c:pt>
                <c:pt idx="6163">
                  <c:v>1605</c:v>
                </c:pt>
                <c:pt idx="6164">
                  <c:v>1605</c:v>
                </c:pt>
                <c:pt idx="6165">
                  <c:v>1605</c:v>
                </c:pt>
                <c:pt idx="6166">
                  <c:v>1605</c:v>
                </c:pt>
                <c:pt idx="6167">
                  <c:v>1605</c:v>
                </c:pt>
                <c:pt idx="6168">
                  <c:v>1605</c:v>
                </c:pt>
                <c:pt idx="6169">
                  <c:v>1605</c:v>
                </c:pt>
                <c:pt idx="6170">
                  <c:v>1605</c:v>
                </c:pt>
                <c:pt idx="6171">
                  <c:v>1605</c:v>
                </c:pt>
                <c:pt idx="6172">
                  <c:v>1605</c:v>
                </c:pt>
                <c:pt idx="6173">
                  <c:v>1605</c:v>
                </c:pt>
                <c:pt idx="6174">
                  <c:v>1605</c:v>
                </c:pt>
                <c:pt idx="6175">
                  <c:v>1605</c:v>
                </c:pt>
                <c:pt idx="6176">
                  <c:v>1605</c:v>
                </c:pt>
                <c:pt idx="6177">
                  <c:v>1605</c:v>
                </c:pt>
                <c:pt idx="6178">
                  <c:v>1605</c:v>
                </c:pt>
                <c:pt idx="6179">
                  <c:v>1605</c:v>
                </c:pt>
                <c:pt idx="6180">
                  <c:v>1605</c:v>
                </c:pt>
                <c:pt idx="6181">
                  <c:v>1605</c:v>
                </c:pt>
                <c:pt idx="6182">
                  <c:v>1605</c:v>
                </c:pt>
                <c:pt idx="6183">
                  <c:v>1605</c:v>
                </c:pt>
                <c:pt idx="6184">
                  <c:v>1605</c:v>
                </c:pt>
                <c:pt idx="6185">
                  <c:v>1605</c:v>
                </c:pt>
                <c:pt idx="6186">
                  <c:v>1605</c:v>
                </c:pt>
                <c:pt idx="6187">
                  <c:v>1605</c:v>
                </c:pt>
                <c:pt idx="6188">
                  <c:v>1605</c:v>
                </c:pt>
                <c:pt idx="6189">
                  <c:v>1605</c:v>
                </c:pt>
                <c:pt idx="6190">
                  <c:v>1606</c:v>
                </c:pt>
                <c:pt idx="6191">
                  <c:v>1607</c:v>
                </c:pt>
                <c:pt idx="6192">
                  <c:v>1608</c:v>
                </c:pt>
                <c:pt idx="6193">
                  <c:v>1609</c:v>
                </c:pt>
                <c:pt idx="6194">
                  <c:v>1610</c:v>
                </c:pt>
                <c:pt idx="6195">
                  <c:v>1611</c:v>
                </c:pt>
                <c:pt idx="6196">
                  <c:v>1611</c:v>
                </c:pt>
                <c:pt idx="6197">
                  <c:v>1611</c:v>
                </c:pt>
                <c:pt idx="6198">
                  <c:v>1611</c:v>
                </c:pt>
                <c:pt idx="6199">
                  <c:v>1611</c:v>
                </c:pt>
                <c:pt idx="6200">
                  <c:v>1612</c:v>
                </c:pt>
                <c:pt idx="6201">
                  <c:v>1612</c:v>
                </c:pt>
                <c:pt idx="6202">
                  <c:v>1612</c:v>
                </c:pt>
                <c:pt idx="6203">
                  <c:v>1612</c:v>
                </c:pt>
                <c:pt idx="6204">
                  <c:v>1612</c:v>
                </c:pt>
                <c:pt idx="6205">
                  <c:v>1612</c:v>
                </c:pt>
                <c:pt idx="6206">
                  <c:v>1612</c:v>
                </c:pt>
                <c:pt idx="6207">
                  <c:v>1612</c:v>
                </c:pt>
                <c:pt idx="6208">
                  <c:v>1613</c:v>
                </c:pt>
                <c:pt idx="6209">
                  <c:v>1613</c:v>
                </c:pt>
                <c:pt idx="6210">
                  <c:v>1614</c:v>
                </c:pt>
                <c:pt idx="6211">
                  <c:v>1614</c:v>
                </c:pt>
                <c:pt idx="6212">
                  <c:v>1614</c:v>
                </c:pt>
                <c:pt idx="6213">
                  <c:v>1615</c:v>
                </c:pt>
                <c:pt idx="6214">
                  <c:v>1615</c:v>
                </c:pt>
                <c:pt idx="6215">
                  <c:v>1615</c:v>
                </c:pt>
                <c:pt idx="6216">
                  <c:v>1615</c:v>
                </c:pt>
                <c:pt idx="6217">
                  <c:v>1615</c:v>
                </c:pt>
                <c:pt idx="6218">
                  <c:v>1615</c:v>
                </c:pt>
                <c:pt idx="6219">
                  <c:v>1615</c:v>
                </c:pt>
                <c:pt idx="6220">
                  <c:v>1615</c:v>
                </c:pt>
                <c:pt idx="6221">
                  <c:v>1615</c:v>
                </c:pt>
                <c:pt idx="6222">
                  <c:v>1615</c:v>
                </c:pt>
                <c:pt idx="6223">
                  <c:v>1615</c:v>
                </c:pt>
                <c:pt idx="6224">
                  <c:v>1615</c:v>
                </c:pt>
                <c:pt idx="6225">
                  <c:v>1615</c:v>
                </c:pt>
                <c:pt idx="6226">
                  <c:v>1615</c:v>
                </c:pt>
                <c:pt idx="6227">
                  <c:v>1615</c:v>
                </c:pt>
                <c:pt idx="6228">
                  <c:v>1616</c:v>
                </c:pt>
                <c:pt idx="6229">
                  <c:v>1616</c:v>
                </c:pt>
                <c:pt idx="6230">
                  <c:v>1616</c:v>
                </c:pt>
                <c:pt idx="6231">
                  <c:v>1616</c:v>
                </c:pt>
                <c:pt idx="6232">
                  <c:v>1616</c:v>
                </c:pt>
                <c:pt idx="6233">
                  <c:v>1617</c:v>
                </c:pt>
                <c:pt idx="6234">
                  <c:v>1618</c:v>
                </c:pt>
                <c:pt idx="6235">
                  <c:v>1618</c:v>
                </c:pt>
                <c:pt idx="6236">
                  <c:v>1618</c:v>
                </c:pt>
                <c:pt idx="6237">
                  <c:v>1619</c:v>
                </c:pt>
                <c:pt idx="6238">
                  <c:v>1619</c:v>
                </c:pt>
                <c:pt idx="6239">
                  <c:v>1619</c:v>
                </c:pt>
                <c:pt idx="6240">
                  <c:v>1620</c:v>
                </c:pt>
                <c:pt idx="6241">
                  <c:v>1621</c:v>
                </c:pt>
                <c:pt idx="6242">
                  <c:v>1622</c:v>
                </c:pt>
                <c:pt idx="6243">
                  <c:v>1623</c:v>
                </c:pt>
                <c:pt idx="6244">
                  <c:v>1624</c:v>
                </c:pt>
                <c:pt idx="6245">
                  <c:v>1625</c:v>
                </c:pt>
                <c:pt idx="6246">
                  <c:v>1626</c:v>
                </c:pt>
                <c:pt idx="6247">
                  <c:v>1627</c:v>
                </c:pt>
                <c:pt idx="6248">
                  <c:v>1627</c:v>
                </c:pt>
                <c:pt idx="6249">
                  <c:v>1627</c:v>
                </c:pt>
                <c:pt idx="6250">
                  <c:v>1628</c:v>
                </c:pt>
                <c:pt idx="6251">
                  <c:v>1628</c:v>
                </c:pt>
                <c:pt idx="6252">
                  <c:v>1628</c:v>
                </c:pt>
                <c:pt idx="6253">
                  <c:v>1629</c:v>
                </c:pt>
                <c:pt idx="6254">
                  <c:v>1629</c:v>
                </c:pt>
                <c:pt idx="6255">
                  <c:v>1629</c:v>
                </c:pt>
                <c:pt idx="6256">
                  <c:v>1630</c:v>
                </c:pt>
                <c:pt idx="6257">
                  <c:v>1630</c:v>
                </c:pt>
                <c:pt idx="6258">
                  <c:v>1630</c:v>
                </c:pt>
                <c:pt idx="6259">
                  <c:v>1630</c:v>
                </c:pt>
                <c:pt idx="6260">
                  <c:v>1630</c:v>
                </c:pt>
                <c:pt idx="6261">
                  <c:v>1631</c:v>
                </c:pt>
                <c:pt idx="6262">
                  <c:v>1632</c:v>
                </c:pt>
                <c:pt idx="6263">
                  <c:v>1633</c:v>
                </c:pt>
                <c:pt idx="6264">
                  <c:v>1634</c:v>
                </c:pt>
                <c:pt idx="6265">
                  <c:v>1635</c:v>
                </c:pt>
                <c:pt idx="6266">
                  <c:v>1635</c:v>
                </c:pt>
                <c:pt idx="6267">
                  <c:v>1635</c:v>
                </c:pt>
                <c:pt idx="6268">
                  <c:v>1635</c:v>
                </c:pt>
                <c:pt idx="6269">
                  <c:v>1635</c:v>
                </c:pt>
                <c:pt idx="6270">
                  <c:v>1635</c:v>
                </c:pt>
                <c:pt idx="6271">
                  <c:v>1635</c:v>
                </c:pt>
                <c:pt idx="6272">
                  <c:v>1635</c:v>
                </c:pt>
                <c:pt idx="6273">
                  <c:v>1635</c:v>
                </c:pt>
                <c:pt idx="6274">
                  <c:v>1635</c:v>
                </c:pt>
                <c:pt idx="6275">
                  <c:v>1635</c:v>
                </c:pt>
                <c:pt idx="6276">
                  <c:v>1635</c:v>
                </c:pt>
                <c:pt idx="6277">
                  <c:v>1635</c:v>
                </c:pt>
                <c:pt idx="6278">
                  <c:v>1635</c:v>
                </c:pt>
                <c:pt idx="6279">
                  <c:v>1636</c:v>
                </c:pt>
                <c:pt idx="6280">
                  <c:v>1636</c:v>
                </c:pt>
                <c:pt idx="6281">
                  <c:v>1636</c:v>
                </c:pt>
                <c:pt idx="6282">
                  <c:v>1637</c:v>
                </c:pt>
                <c:pt idx="6283">
                  <c:v>1637</c:v>
                </c:pt>
                <c:pt idx="6284">
                  <c:v>1638</c:v>
                </c:pt>
                <c:pt idx="6285">
                  <c:v>1639</c:v>
                </c:pt>
                <c:pt idx="6286">
                  <c:v>1640</c:v>
                </c:pt>
                <c:pt idx="6287">
                  <c:v>1641</c:v>
                </c:pt>
                <c:pt idx="6288">
                  <c:v>1642</c:v>
                </c:pt>
                <c:pt idx="6289">
                  <c:v>1642</c:v>
                </c:pt>
                <c:pt idx="6290">
                  <c:v>1643</c:v>
                </c:pt>
                <c:pt idx="6291">
                  <c:v>1644</c:v>
                </c:pt>
                <c:pt idx="6292">
                  <c:v>1644</c:v>
                </c:pt>
                <c:pt idx="6293">
                  <c:v>1644</c:v>
                </c:pt>
                <c:pt idx="6294">
                  <c:v>1645</c:v>
                </c:pt>
                <c:pt idx="6295">
                  <c:v>1645</c:v>
                </c:pt>
                <c:pt idx="6296">
                  <c:v>1645</c:v>
                </c:pt>
                <c:pt idx="6297">
                  <c:v>1645</c:v>
                </c:pt>
                <c:pt idx="6298">
                  <c:v>1646</c:v>
                </c:pt>
                <c:pt idx="6299">
                  <c:v>1646</c:v>
                </c:pt>
                <c:pt idx="6300">
                  <c:v>1647</c:v>
                </c:pt>
                <c:pt idx="6301">
                  <c:v>1647</c:v>
                </c:pt>
                <c:pt idx="6302">
                  <c:v>1648</c:v>
                </c:pt>
                <c:pt idx="6303">
                  <c:v>1649</c:v>
                </c:pt>
                <c:pt idx="6304">
                  <c:v>1650</c:v>
                </c:pt>
                <c:pt idx="6305">
                  <c:v>1650</c:v>
                </c:pt>
                <c:pt idx="6306">
                  <c:v>1650</c:v>
                </c:pt>
                <c:pt idx="6307">
                  <c:v>1650</c:v>
                </c:pt>
                <c:pt idx="6308">
                  <c:v>1650</c:v>
                </c:pt>
                <c:pt idx="6309">
                  <c:v>1651</c:v>
                </c:pt>
                <c:pt idx="6310">
                  <c:v>1651</c:v>
                </c:pt>
                <c:pt idx="6311">
                  <c:v>1651</c:v>
                </c:pt>
                <c:pt idx="6312">
                  <c:v>1651</c:v>
                </c:pt>
                <c:pt idx="6313">
                  <c:v>1651</c:v>
                </c:pt>
                <c:pt idx="6314">
                  <c:v>1651</c:v>
                </c:pt>
                <c:pt idx="6315">
                  <c:v>1651</c:v>
                </c:pt>
                <c:pt idx="6316">
                  <c:v>1651</c:v>
                </c:pt>
                <c:pt idx="6317">
                  <c:v>1652</c:v>
                </c:pt>
                <c:pt idx="6318">
                  <c:v>1652</c:v>
                </c:pt>
                <c:pt idx="6319">
                  <c:v>1652</c:v>
                </c:pt>
                <c:pt idx="6320">
                  <c:v>1652</c:v>
                </c:pt>
                <c:pt idx="6321">
                  <c:v>1652</c:v>
                </c:pt>
                <c:pt idx="6322">
                  <c:v>1652</c:v>
                </c:pt>
                <c:pt idx="6323">
                  <c:v>1652</c:v>
                </c:pt>
                <c:pt idx="6324">
                  <c:v>1652</c:v>
                </c:pt>
                <c:pt idx="6325">
                  <c:v>1652</c:v>
                </c:pt>
                <c:pt idx="6326">
                  <c:v>1652</c:v>
                </c:pt>
                <c:pt idx="6327">
                  <c:v>1652</c:v>
                </c:pt>
                <c:pt idx="6328">
                  <c:v>1653</c:v>
                </c:pt>
                <c:pt idx="6329">
                  <c:v>1654</c:v>
                </c:pt>
                <c:pt idx="6330">
                  <c:v>1654</c:v>
                </c:pt>
                <c:pt idx="6331">
                  <c:v>1654</c:v>
                </c:pt>
                <c:pt idx="6332">
                  <c:v>1654</c:v>
                </c:pt>
                <c:pt idx="6333">
                  <c:v>1654</c:v>
                </c:pt>
                <c:pt idx="6334">
                  <c:v>1655</c:v>
                </c:pt>
                <c:pt idx="6335">
                  <c:v>1656</c:v>
                </c:pt>
                <c:pt idx="6336">
                  <c:v>1656</c:v>
                </c:pt>
                <c:pt idx="6337">
                  <c:v>1657</c:v>
                </c:pt>
                <c:pt idx="6338">
                  <c:v>1658</c:v>
                </c:pt>
                <c:pt idx="6339">
                  <c:v>1659</c:v>
                </c:pt>
                <c:pt idx="6340">
                  <c:v>1659</c:v>
                </c:pt>
                <c:pt idx="6341">
                  <c:v>1659</c:v>
                </c:pt>
                <c:pt idx="6342">
                  <c:v>1660</c:v>
                </c:pt>
                <c:pt idx="6343">
                  <c:v>1660</c:v>
                </c:pt>
                <c:pt idx="6344">
                  <c:v>1661</c:v>
                </c:pt>
                <c:pt idx="6345">
                  <c:v>1661</c:v>
                </c:pt>
                <c:pt idx="6346">
                  <c:v>1661</c:v>
                </c:pt>
                <c:pt idx="6347">
                  <c:v>1662</c:v>
                </c:pt>
                <c:pt idx="6348">
                  <c:v>1662</c:v>
                </c:pt>
                <c:pt idx="6349">
                  <c:v>1662</c:v>
                </c:pt>
                <c:pt idx="6350">
                  <c:v>1662</c:v>
                </c:pt>
                <c:pt idx="6351">
                  <c:v>1662</c:v>
                </c:pt>
                <c:pt idx="6352">
                  <c:v>1663</c:v>
                </c:pt>
                <c:pt idx="6353">
                  <c:v>1663</c:v>
                </c:pt>
                <c:pt idx="6354">
                  <c:v>1663</c:v>
                </c:pt>
                <c:pt idx="6355">
                  <c:v>1663</c:v>
                </c:pt>
                <c:pt idx="6356">
                  <c:v>1663</c:v>
                </c:pt>
                <c:pt idx="6357">
                  <c:v>1663</c:v>
                </c:pt>
                <c:pt idx="6358">
                  <c:v>1663</c:v>
                </c:pt>
                <c:pt idx="6359">
                  <c:v>1663</c:v>
                </c:pt>
                <c:pt idx="6360">
                  <c:v>1664</c:v>
                </c:pt>
                <c:pt idx="6361">
                  <c:v>1664</c:v>
                </c:pt>
                <c:pt idx="6362">
                  <c:v>1664</c:v>
                </c:pt>
                <c:pt idx="6363">
                  <c:v>1664</c:v>
                </c:pt>
                <c:pt idx="6364">
                  <c:v>1665</c:v>
                </c:pt>
                <c:pt idx="6365">
                  <c:v>1666</c:v>
                </c:pt>
                <c:pt idx="6366">
                  <c:v>1667</c:v>
                </c:pt>
                <c:pt idx="6367">
                  <c:v>1668</c:v>
                </c:pt>
                <c:pt idx="6368">
                  <c:v>1668</c:v>
                </c:pt>
                <c:pt idx="6369">
                  <c:v>1668</c:v>
                </c:pt>
                <c:pt idx="6370">
                  <c:v>1668</c:v>
                </c:pt>
                <c:pt idx="6371">
                  <c:v>1669</c:v>
                </c:pt>
                <c:pt idx="6372">
                  <c:v>1670</c:v>
                </c:pt>
                <c:pt idx="6373">
                  <c:v>1671</c:v>
                </c:pt>
                <c:pt idx="6374">
                  <c:v>1672</c:v>
                </c:pt>
                <c:pt idx="6375">
                  <c:v>1672</c:v>
                </c:pt>
                <c:pt idx="6376">
                  <c:v>1672</c:v>
                </c:pt>
                <c:pt idx="6377">
                  <c:v>1672</c:v>
                </c:pt>
                <c:pt idx="6378">
                  <c:v>1672</c:v>
                </c:pt>
                <c:pt idx="6379">
                  <c:v>1672</c:v>
                </c:pt>
                <c:pt idx="6380">
                  <c:v>1672</c:v>
                </c:pt>
                <c:pt idx="6381">
                  <c:v>1672</c:v>
                </c:pt>
                <c:pt idx="6382">
                  <c:v>1672</c:v>
                </c:pt>
                <c:pt idx="6383">
                  <c:v>1672</c:v>
                </c:pt>
                <c:pt idx="6384">
                  <c:v>1672</c:v>
                </c:pt>
                <c:pt idx="6385">
                  <c:v>1672</c:v>
                </c:pt>
                <c:pt idx="6386">
                  <c:v>1672</c:v>
                </c:pt>
                <c:pt idx="6387">
                  <c:v>1672</c:v>
                </c:pt>
                <c:pt idx="6388">
                  <c:v>1672</c:v>
                </c:pt>
                <c:pt idx="6389">
                  <c:v>1672</c:v>
                </c:pt>
                <c:pt idx="6390">
                  <c:v>1672</c:v>
                </c:pt>
                <c:pt idx="6391">
                  <c:v>1672</c:v>
                </c:pt>
                <c:pt idx="6392">
                  <c:v>1672</c:v>
                </c:pt>
                <c:pt idx="6393">
                  <c:v>1672</c:v>
                </c:pt>
                <c:pt idx="6394">
                  <c:v>1672</c:v>
                </c:pt>
                <c:pt idx="6395">
                  <c:v>1672</c:v>
                </c:pt>
                <c:pt idx="6396">
                  <c:v>1672</c:v>
                </c:pt>
                <c:pt idx="6397">
                  <c:v>1673</c:v>
                </c:pt>
                <c:pt idx="6398">
                  <c:v>1674</c:v>
                </c:pt>
                <c:pt idx="6399">
                  <c:v>1674</c:v>
                </c:pt>
                <c:pt idx="6400">
                  <c:v>1674</c:v>
                </c:pt>
                <c:pt idx="6401">
                  <c:v>1674</c:v>
                </c:pt>
                <c:pt idx="6402">
                  <c:v>1674</c:v>
                </c:pt>
                <c:pt idx="6403">
                  <c:v>1674</c:v>
                </c:pt>
                <c:pt idx="6404">
                  <c:v>1674</c:v>
                </c:pt>
                <c:pt idx="6405">
                  <c:v>1674</c:v>
                </c:pt>
                <c:pt idx="6406">
                  <c:v>1674</c:v>
                </c:pt>
                <c:pt idx="6407">
                  <c:v>1675</c:v>
                </c:pt>
                <c:pt idx="6408">
                  <c:v>1676</c:v>
                </c:pt>
                <c:pt idx="6409">
                  <c:v>1677</c:v>
                </c:pt>
                <c:pt idx="6410">
                  <c:v>1677</c:v>
                </c:pt>
                <c:pt idx="6411">
                  <c:v>1677</c:v>
                </c:pt>
                <c:pt idx="6412">
                  <c:v>1678</c:v>
                </c:pt>
                <c:pt idx="6413">
                  <c:v>1679</c:v>
                </c:pt>
                <c:pt idx="6414">
                  <c:v>1679</c:v>
                </c:pt>
                <c:pt idx="6415">
                  <c:v>1679</c:v>
                </c:pt>
                <c:pt idx="6416">
                  <c:v>1679</c:v>
                </c:pt>
                <c:pt idx="6417">
                  <c:v>1679</c:v>
                </c:pt>
                <c:pt idx="6418">
                  <c:v>1680</c:v>
                </c:pt>
                <c:pt idx="6419">
                  <c:v>1680</c:v>
                </c:pt>
                <c:pt idx="6420">
                  <c:v>1680</c:v>
                </c:pt>
                <c:pt idx="6421">
                  <c:v>1681</c:v>
                </c:pt>
                <c:pt idx="6422">
                  <c:v>1682</c:v>
                </c:pt>
                <c:pt idx="6423">
                  <c:v>1682</c:v>
                </c:pt>
                <c:pt idx="6424">
                  <c:v>1683</c:v>
                </c:pt>
                <c:pt idx="6425">
                  <c:v>1684</c:v>
                </c:pt>
                <c:pt idx="6426">
                  <c:v>1685</c:v>
                </c:pt>
                <c:pt idx="6427">
                  <c:v>1686</c:v>
                </c:pt>
                <c:pt idx="6428">
                  <c:v>1687</c:v>
                </c:pt>
                <c:pt idx="6429">
                  <c:v>1687</c:v>
                </c:pt>
                <c:pt idx="6430">
                  <c:v>1688</c:v>
                </c:pt>
                <c:pt idx="6431">
                  <c:v>1689</c:v>
                </c:pt>
                <c:pt idx="6432">
                  <c:v>1690</c:v>
                </c:pt>
                <c:pt idx="6433">
                  <c:v>1690</c:v>
                </c:pt>
                <c:pt idx="6434">
                  <c:v>1691</c:v>
                </c:pt>
                <c:pt idx="6435">
                  <c:v>1692</c:v>
                </c:pt>
                <c:pt idx="6436">
                  <c:v>1693</c:v>
                </c:pt>
                <c:pt idx="6437">
                  <c:v>1693</c:v>
                </c:pt>
                <c:pt idx="6438">
                  <c:v>1694</c:v>
                </c:pt>
                <c:pt idx="6439">
                  <c:v>1695</c:v>
                </c:pt>
                <c:pt idx="6440">
                  <c:v>1695</c:v>
                </c:pt>
                <c:pt idx="6441">
                  <c:v>1696</c:v>
                </c:pt>
                <c:pt idx="6442">
                  <c:v>1697</c:v>
                </c:pt>
                <c:pt idx="6443">
                  <c:v>1698</c:v>
                </c:pt>
                <c:pt idx="6444">
                  <c:v>1699</c:v>
                </c:pt>
                <c:pt idx="6445">
                  <c:v>1700</c:v>
                </c:pt>
                <c:pt idx="6446">
                  <c:v>1701</c:v>
                </c:pt>
                <c:pt idx="6447">
                  <c:v>1702</c:v>
                </c:pt>
                <c:pt idx="6448">
                  <c:v>1703</c:v>
                </c:pt>
                <c:pt idx="6449">
                  <c:v>1703</c:v>
                </c:pt>
                <c:pt idx="6450">
                  <c:v>1703</c:v>
                </c:pt>
                <c:pt idx="6451">
                  <c:v>1704</c:v>
                </c:pt>
                <c:pt idx="6452">
                  <c:v>1704</c:v>
                </c:pt>
                <c:pt idx="6453">
                  <c:v>1704</c:v>
                </c:pt>
                <c:pt idx="6454">
                  <c:v>1704</c:v>
                </c:pt>
                <c:pt idx="6455">
                  <c:v>1704</c:v>
                </c:pt>
                <c:pt idx="6456">
                  <c:v>1704</c:v>
                </c:pt>
                <c:pt idx="6457">
                  <c:v>1704</c:v>
                </c:pt>
                <c:pt idx="6458">
                  <c:v>1704</c:v>
                </c:pt>
                <c:pt idx="6459">
                  <c:v>1704</c:v>
                </c:pt>
                <c:pt idx="6460">
                  <c:v>1704</c:v>
                </c:pt>
                <c:pt idx="6461">
                  <c:v>1704</c:v>
                </c:pt>
                <c:pt idx="6462">
                  <c:v>1704</c:v>
                </c:pt>
                <c:pt idx="6463">
                  <c:v>1704</c:v>
                </c:pt>
                <c:pt idx="6464">
                  <c:v>1704</c:v>
                </c:pt>
                <c:pt idx="6465">
                  <c:v>1704</c:v>
                </c:pt>
                <c:pt idx="6466">
                  <c:v>1705</c:v>
                </c:pt>
                <c:pt idx="6467">
                  <c:v>1705</c:v>
                </c:pt>
                <c:pt idx="6468">
                  <c:v>1705</c:v>
                </c:pt>
                <c:pt idx="6469">
                  <c:v>1705</c:v>
                </c:pt>
                <c:pt idx="6470">
                  <c:v>1705</c:v>
                </c:pt>
                <c:pt idx="6471">
                  <c:v>1706</c:v>
                </c:pt>
                <c:pt idx="6472">
                  <c:v>1706</c:v>
                </c:pt>
                <c:pt idx="6473">
                  <c:v>1706</c:v>
                </c:pt>
                <c:pt idx="6474">
                  <c:v>1706</c:v>
                </c:pt>
                <c:pt idx="6475">
                  <c:v>1707</c:v>
                </c:pt>
                <c:pt idx="6476">
                  <c:v>1707</c:v>
                </c:pt>
                <c:pt idx="6477">
                  <c:v>1707</c:v>
                </c:pt>
                <c:pt idx="6478">
                  <c:v>1707</c:v>
                </c:pt>
                <c:pt idx="6479">
                  <c:v>1708</c:v>
                </c:pt>
                <c:pt idx="6480">
                  <c:v>1709</c:v>
                </c:pt>
                <c:pt idx="6481">
                  <c:v>1710</c:v>
                </c:pt>
                <c:pt idx="6482">
                  <c:v>1711</c:v>
                </c:pt>
                <c:pt idx="6483">
                  <c:v>1712</c:v>
                </c:pt>
                <c:pt idx="6484">
                  <c:v>1712</c:v>
                </c:pt>
                <c:pt idx="6485">
                  <c:v>1712</c:v>
                </c:pt>
                <c:pt idx="6486">
                  <c:v>1713</c:v>
                </c:pt>
                <c:pt idx="6487">
                  <c:v>1713</c:v>
                </c:pt>
                <c:pt idx="6488">
                  <c:v>1713</c:v>
                </c:pt>
                <c:pt idx="6489">
                  <c:v>1714</c:v>
                </c:pt>
                <c:pt idx="6490">
                  <c:v>1714</c:v>
                </c:pt>
                <c:pt idx="6491">
                  <c:v>1715</c:v>
                </c:pt>
                <c:pt idx="6492">
                  <c:v>1715</c:v>
                </c:pt>
                <c:pt idx="6493">
                  <c:v>1715</c:v>
                </c:pt>
                <c:pt idx="6494">
                  <c:v>1715</c:v>
                </c:pt>
                <c:pt idx="6495">
                  <c:v>1715</c:v>
                </c:pt>
                <c:pt idx="6496">
                  <c:v>1715</c:v>
                </c:pt>
                <c:pt idx="6497">
                  <c:v>1715</c:v>
                </c:pt>
                <c:pt idx="6498">
                  <c:v>1715</c:v>
                </c:pt>
                <c:pt idx="6499">
                  <c:v>1716</c:v>
                </c:pt>
                <c:pt idx="6500">
                  <c:v>1716</c:v>
                </c:pt>
                <c:pt idx="6501">
                  <c:v>1716</c:v>
                </c:pt>
                <c:pt idx="6502">
                  <c:v>1716</c:v>
                </c:pt>
                <c:pt idx="6503">
                  <c:v>1716</c:v>
                </c:pt>
                <c:pt idx="6504">
                  <c:v>1716</c:v>
                </c:pt>
                <c:pt idx="6505">
                  <c:v>1716</c:v>
                </c:pt>
                <c:pt idx="6506">
                  <c:v>1716</c:v>
                </c:pt>
                <c:pt idx="6507">
                  <c:v>1716</c:v>
                </c:pt>
                <c:pt idx="6508">
                  <c:v>1716</c:v>
                </c:pt>
                <c:pt idx="6509">
                  <c:v>1716</c:v>
                </c:pt>
                <c:pt idx="6510">
                  <c:v>1716</c:v>
                </c:pt>
                <c:pt idx="6511">
                  <c:v>1716</c:v>
                </c:pt>
                <c:pt idx="6512">
                  <c:v>1716</c:v>
                </c:pt>
                <c:pt idx="6513">
                  <c:v>1716</c:v>
                </c:pt>
                <c:pt idx="6514">
                  <c:v>1717</c:v>
                </c:pt>
                <c:pt idx="6515">
                  <c:v>1718</c:v>
                </c:pt>
                <c:pt idx="6516">
                  <c:v>1719</c:v>
                </c:pt>
                <c:pt idx="6517">
                  <c:v>1719</c:v>
                </c:pt>
                <c:pt idx="6518">
                  <c:v>1719</c:v>
                </c:pt>
                <c:pt idx="6519">
                  <c:v>1720</c:v>
                </c:pt>
                <c:pt idx="6520">
                  <c:v>1720</c:v>
                </c:pt>
                <c:pt idx="6521">
                  <c:v>1720</c:v>
                </c:pt>
                <c:pt idx="6522">
                  <c:v>1721</c:v>
                </c:pt>
                <c:pt idx="6523">
                  <c:v>1721</c:v>
                </c:pt>
                <c:pt idx="6524">
                  <c:v>1721</c:v>
                </c:pt>
                <c:pt idx="6525">
                  <c:v>1722</c:v>
                </c:pt>
                <c:pt idx="6526">
                  <c:v>1722</c:v>
                </c:pt>
                <c:pt idx="6527">
                  <c:v>1722</c:v>
                </c:pt>
                <c:pt idx="6528">
                  <c:v>1722</c:v>
                </c:pt>
                <c:pt idx="6529">
                  <c:v>1723</c:v>
                </c:pt>
                <c:pt idx="6530">
                  <c:v>1723</c:v>
                </c:pt>
                <c:pt idx="6531">
                  <c:v>1723</c:v>
                </c:pt>
                <c:pt idx="6532">
                  <c:v>1723</c:v>
                </c:pt>
                <c:pt idx="6533">
                  <c:v>1723</c:v>
                </c:pt>
                <c:pt idx="6534">
                  <c:v>1723</c:v>
                </c:pt>
                <c:pt idx="6535">
                  <c:v>1724</c:v>
                </c:pt>
                <c:pt idx="6536">
                  <c:v>1725</c:v>
                </c:pt>
                <c:pt idx="6537">
                  <c:v>1725</c:v>
                </c:pt>
                <c:pt idx="6538">
                  <c:v>1726</c:v>
                </c:pt>
                <c:pt idx="6539">
                  <c:v>1726</c:v>
                </c:pt>
                <c:pt idx="6540">
                  <c:v>1726</c:v>
                </c:pt>
                <c:pt idx="6541">
                  <c:v>1726</c:v>
                </c:pt>
                <c:pt idx="6542">
                  <c:v>1726</c:v>
                </c:pt>
                <c:pt idx="6543">
                  <c:v>1726</c:v>
                </c:pt>
                <c:pt idx="6544">
                  <c:v>1726</c:v>
                </c:pt>
                <c:pt idx="6545">
                  <c:v>1726</c:v>
                </c:pt>
                <c:pt idx="6546">
                  <c:v>1726</c:v>
                </c:pt>
                <c:pt idx="6547">
                  <c:v>1726</c:v>
                </c:pt>
                <c:pt idx="6548">
                  <c:v>1726</c:v>
                </c:pt>
                <c:pt idx="6549">
                  <c:v>1726</c:v>
                </c:pt>
                <c:pt idx="6550">
                  <c:v>1726</c:v>
                </c:pt>
                <c:pt idx="6551">
                  <c:v>1726</c:v>
                </c:pt>
                <c:pt idx="6552">
                  <c:v>1726</c:v>
                </c:pt>
                <c:pt idx="6553">
                  <c:v>1726</c:v>
                </c:pt>
                <c:pt idx="6554">
                  <c:v>1726</c:v>
                </c:pt>
                <c:pt idx="6555">
                  <c:v>1726</c:v>
                </c:pt>
                <c:pt idx="6556">
                  <c:v>1726</c:v>
                </c:pt>
                <c:pt idx="6557">
                  <c:v>1726</c:v>
                </c:pt>
                <c:pt idx="6558">
                  <c:v>1726</c:v>
                </c:pt>
                <c:pt idx="6559">
                  <c:v>1726</c:v>
                </c:pt>
                <c:pt idx="6560">
                  <c:v>1726</c:v>
                </c:pt>
                <c:pt idx="6561">
                  <c:v>1726</c:v>
                </c:pt>
                <c:pt idx="6562">
                  <c:v>1726</c:v>
                </c:pt>
                <c:pt idx="6563">
                  <c:v>1726</c:v>
                </c:pt>
                <c:pt idx="6564">
                  <c:v>1726</c:v>
                </c:pt>
                <c:pt idx="6565">
                  <c:v>1726</c:v>
                </c:pt>
                <c:pt idx="6566">
                  <c:v>1727</c:v>
                </c:pt>
                <c:pt idx="6567">
                  <c:v>1727</c:v>
                </c:pt>
                <c:pt idx="6568">
                  <c:v>1727</c:v>
                </c:pt>
                <c:pt idx="6569">
                  <c:v>1728</c:v>
                </c:pt>
                <c:pt idx="6570">
                  <c:v>1728</c:v>
                </c:pt>
                <c:pt idx="6571">
                  <c:v>1728</c:v>
                </c:pt>
                <c:pt idx="6572">
                  <c:v>1728</c:v>
                </c:pt>
                <c:pt idx="6573">
                  <c:v>1728</c:v>
                </c:pt>
                <c:pt idx="6574">
                  <c:v>1728</c:v>
                </c:pt>
                <c:pt idx="6575">
                  <c:v>1728</c:v>
                </c:pt>
                <c:pt idx="6576">
                  <c:v>1728</c:v>
                </c:pt>
                <c:pt idx="6577">
                  <c:v>1729</c:v>
                </c:pt>
                <c:pt idx="6578">
                  <c:v>1729</c:v>
                </c:pt>
                <c:pt idx="6579">
                  <c:v>1729</c:v>
                </c:pt>
                <c:pt idx="6580">
                  <c:v>1729</c:v>
                </c:pt>
                <c:pt idx="6581">
                  <c:v>1729</c:v>
                </c:pt>
                <c:pt idx="6582">
                  <c:v>1729</c:v>
                </c:pt>
                <c:pt idx="6583">
                  <c:v>1729</c:v>
                </c:pt>
                <c:pt idx="6584">
                  <c:v>1729</c:v>
                </c:pt>
                <c:pt idx="6585">
                  <c:v>1729</c:v>
                </c:pt>
                <c:pt idx="6586">
                  <c:v>1729</c:v>
                </c:pt>
                <c:pt idx="6587">
                  <c:v>1729</c:v>
                </c:pt>
                <c:pt idx="6588">
                  <c:v>1729</c:v>
                </c:pt>
                <c:pt idx="6589">
                  <c:v>1729</c:v>
                </c:pt>
                <c:pt idx="6590">
                  <c:v>1729</c:v>
                </c:pt>
                <c:pt idx="6591">
                  <c:v>1729</c:v>
                </c:pt>
                <c:pt idx="6592">
                  <c:v>1729</c:v>
                </c:pt>
                <c:pt idx="6593">
                  <c:v>1729</c:v>
                </c:pt>
                <c:pt idx="6594">
                  <c:v>1729</c:v>
                </c:pt>
                <c:pt idx="6595">
                  <c:v>1729</c:v>
                </c:pt>
                <c:pt idx="6596">
                  <c:v>1729</c:v>
                </c:pt>
                <c:pt idx="6597">
                  <c:v>1729</c:v>
                </c:pt>
                <c:pt idx="6598">
                  <c:v>1729</c:v>
                </c:pt>
                <c:pt idx="6599">
                  <c:v>1729</c:v>
                </c:pt>
                <c:pt idx="6600">
                  <c:v>1729</c:v>
                </c:pt>
                <c:pt idx="6601">
                  <c:v>1729</c:v>
                </c:pt>
                <c:pt idx="6602">
                  <c:v>1729</c:v>
                </c:pt>
                <c:pt idx="6603">
                  <c:v>1729</c:v>
                </c:pt>
                <c:pt idx="6604">
                  <c:v>1729</c:v>
                </c:pt>
                <c:pt idx="6605">
                  <c:v>1729</c:v>
                </c:pt>
                <c:pt idx="6606">
                  <c:v>1729</c:v>
                </c:pt>
                <c:pt idx="6607">
                  <c:v>1729</c:v>
                </c:pt>
                <c:pt idx="6608">
                  <c:v>1730</c:v>
                </c:pt>
                <c:pt idx="6609">
                  <c:v>1730</c:v>
                </c:pt>
                <c:pt idx="6610">
                  <c:v>1730</c:v>
                </c:pt>
                <c:pt idx="6611">
                  <c:v>1730</c:v>
                </c:pt>
                <c:pt idx="6612">
                  <c:v>1730</c:v>
                </c:pt>
                <c:pt idx="6613">
                  <c:v>1731</c:v>
                </c:pt>
                <c:pt idx="6614">
                  <c:v>1732</c:v>
                </c:pt>
                <c:pt idx="6615">
                  <c:v>1733</c:v>
                </c:pt>
                <c:pt idx="6616">
                  <c:v>1733</c:v>
                </c:pt>
                <c:pt idx="6617">
                  <c:v>1733</c:v>
                </c:pt>
                <c:pt idx="6618">
                  <c:v>1733</c:v>
                </c:pt>
                <c:pt idx="6619">
                  <c:v>1734</c:v>
                </c:pt>
                <c:pt idx="6620">
                  <c:v>1735</c:v>
                </c:pt>
                <c:pt idx="6621">
                  <c:v>1735</c:v>
                </c:pt>
                <c:pt idx="6622">
                  <c:v>1735</c:v>
                </c:pt>
                <c:pt idx="6623">
                  <c:v>1735</c:v>
                </c:pt>
                <c:pt idx="6624">
                  <c:v>1736</c:v>
                </c:pt>
                <c:pt idx="6625">
                  <c:v>1736</c:v>
                </c:pt>
                <c:pt idx="6626">
                  <c:v>1736</c:v>
                </c:pt>
                <c:pt idx="6627">
                  <c:v>1736</c:v>
                </c:pt>
                <c:pt idx="6628">
                  <c:v>1737</c:v>
                </c:pt>
                <c:pt idx="6629">
                  <c:v>1738</c:v>
                </c:pt>
                <c:pt idx="6630">
                  <c:v>1739</c:v>
                </c:pt>
                <c:pt idx="6631">
                  <c:v>1740</c:v>
                </c:pt>
                <c:pt idx="6632">
                  <c:v>1741</c:v>
                </c:pt>
                <c:pt idx="6633">
                  <c:v>1742</c:v>
                </c:pt>
                <c:pt idx="6634">
                  <c:v>1743</c:v>
                </c:pt>
                <c:pt idx="6635">
                  <c:v>1744</c:v>
                </c:pt>
                <c:pt idx="6636">
                  <c:v>1745</c:v>
                </c:pt>
                <c:pt idx="6637">
                  <c:v>1746</c:v>
                </c:pt>
                <c:pt idx="6638">
                  <c:v>1746</c:v>
                </c:pt>
                <c:pt idx="6639">
                  <c:v>1746</c:v>
                </c:pt>
                <c:pt idx="6640">
                  <c:v>1746</c:v>
                </c:pt>
                <c:pt idx="6641">
                  <c:v>1746</c:v>
                </c:pt>
                <c:pt idx="6642">
                  <c:v>1746</c:v>
                </c:pt>
                <c:pt idx="6643">
                  <c:v>1746</c:v>
                </c:pt>
                <c:pt idx="6644">
                  <c:v>1746</c:v>
                </c:pt>
                <c:pt idx="6645">
                  <c:v>1747</c:v>
                </c:pt>
                <c:pt idx="6646">
                  <c:v>1748</c:v>
                </c:pt>
                <c:pt idx="6647">
                  <c:v>1748</c:v>
                </c:pt>
                <c:pt idx="6648">
                  <c:v>1748</c:v>
                </c:pt>
                <c:pt idx="6649">
                  <c:v>1748</c:v>
                </c:pt>
                <c:pt idx="6650">
                  <c:v>1749</c:v>
                </c:pt>
                <c:pt idx="6651">
                  <c:v>1749</c:v>
                </c:pt>
                <c:pt idx="6652">
                  <c:v>1749</c:v>
                </c:pt>
                <c:pt idx="6653">
                  <c:v>1750</c:v>
                </c:pt>
                <c:pt idx="6654">
                  <c:v>1750</c:v>
                </c:pt>
                <c:pt idx="6655">
                  <c:v>1751</c:v>
                </c:pt>
                <c:pt idx="6656">
                  <c:v>1751</c:v>
                </c:pt>
                <c:pt idx="6657">
                  <c:v>1752</c:v>
                </c:pt>
                <c:pt idx="6658">
                  <c:v>1753</c:v>
                </c:pt>
                <c:pt idx="6659">
                  <c:v>1753</c:v>
                </c:pt>
                <c:pt idx="6660">
                  <c:v>1754</c:v>
                </c:pt>
                <c:pt idx="6661">
                  <c:v>1754</c:v>
                </c:pt>
                <c:pt idx="6662">
                  <c:v>1754</c:v>
                </c:pt>
                <c:pt idx="6663">
                  <c:v>1754</c:v>
                </c:pt>
                <c:pt idx="6664">
                  <c:v>1755</c:v>
                </c:pt>
                <c:pt idx="6665">
                  <c:v>1755</c:v>
                </c:pt>
                <c:pt idx="6666">
                  <c:v>1756</c:v>
                </c:pt>
                <c:pt idx="6667">
                  <c:v>1756</c:v>
                </c:pt>
                <c:pt idx="6668">
                  <c:v>1756</c:v>
                </c:pt>
                <c:pt idx="6669">
                  <c:v>1756</c:v>
                </c:pt>
                <c:pt idx="6670">
                  <c:v>1756</c:v>
                </c:pt>
                <c:pt idx="6671">
                  <c:v>1756</c:v>
                </c:pt>
                <c:pt idx="6672">
                  <c:v>1756</c:v>
                </c:pt>
                <c:pt idx="6673">
                  <c:v>1756</c:v>
                </c:pt>
                <c:pt idx="6674">
                  <c:v>1756</c:v>
                </c:pt>
                <c:pt idx="6675">
                  <c:v>1756</c:v>
                </c:pt>
                <c:pt idx="6676">
                  <c:v>1756</c:v>
                </c:pt>
                <c:pt idx="6677">
                  <c:v>1756</c:v>
                </c:pt>
                <c:pt idx="6678">
                  <c:v>1756</c:v>
                </c:pt>
                <c:pt idx="6679">
                  <c:v>1756</c:v>
                </c:pt>
                <c:pt idx="6680">
                  <c:v>1756</c:v>
                </c:pt>
                <c:pt idx="6681">
                  <c:v>1756</c:v>
                </c:pt>
                <c:pt idx="6682">
                  <c:v>1756</c:v>
                </c:pt>
                <c:pt idx="6683">
                  <c:v>1756</c:v>
                </c:pt>
                <c:pt idx="6684">
                  <c:v>1756</c:v>
                </c:pt>
                <c:pt idx="6685">
                  <c:v>1756</c:v>
                </c:pt>
                <c:pt idx="6686">
                  <c:v>1756</c:v>
                </c:pt>
                <c:pt idx="6687">
                  <c:v>1756</c:v>
                </c:pt>
                <c:pt idx="6688">
                  <c:v>1756</c:v>
                </c:pt>
                <c:pt idx="6689">
                  <c:v>1756</c:v>
                </c:pt>
                <c:pt idx="6690">
                  <c:v>1756</c:v>
                </c:pt>
                <c:pt idx="6691">
                  <c:v>1756</c:v>
                </c:pt>
                <c:pt idx="6692">
                  <c:v>1756</c:v>
                </c:pt>
                <c:pt idx="6693">
                  <c:v>1756</c:v>
                </c:pt>
                <c:pt idx="6694">
                  <c:v>1757</c:v>
                </c:pt>
                <c:pt idx="6695">
                  <c:v>1757</c:v>
                </c:pt>
                <c:pt idx="6696">
                  <c:v>1757</c:v>
                </c:pt>
                <c:pt idx="6697">
                  <c:v>1758</c:v>
                </c:pt>
                <c:pt idx="6698">
                  <c:v>1758</c:v>
                </c:pt>
                <c:pt idx="6699">
                  <c:v>1758</c:v>
                </c:pt>
                <c:pt idx="6700">
                  <c:v>1759</c:v>
                </c:pt>
                <c:pt idx="6701">
                  <c:v>1759</c:v>
                </c:pt>
                <c:pt idx="6702">
                  <c:v>1759</c:v>
                </c:pt>
                <c:pt idx="6703">
                  <c:v>1759</c:v>
                </c:pt>
                <c:pt idx="6704">
                  <c:v>1760</c:v>
                </c:pt>
                <c:pt idx="6705">
                  <c:v>1761</c:v>
                </c:pt>
                <c:pt idx="6706">
                  <c:v>1761</c:v>
                </c:pt>
                <c:pt idx="6707">
                  <c:v>1761</c:v>
                </c:pt>
                <c:pt idx="6708">
                  <c:v>1761</c:v>
                </c:pt>
                <c:pt idx="6709">
                  <c:v>1761</c:v>
                </c:pt>
                <c:pt idx="6710">
                  <c:v>1761</c:v>
                </c:pt>
                <c:pt idx="6711">
                  <c:v>1762</c:v>
                </c:pt>
                <c:pt idx="6712">
                  <c:v>1762</c:v>
                </c:pt>
                <c:pt idx="6713">
                  <c:v>1762</c:v>
                </c:pt>
                <c:pt idx="6714">
                  <c:v>1762</c:v>
                </c:pt>
                <c:pt idx="6715">
                  <c:v>1763</c:v>
                </c:pt>
                <c:pt idx="6716">
                  <c:v>1763</c:v>
                </c:pt>
                <c:pt idx="6717">
                  <c:v>1763</c:v>
                </c:pt>
                <c:pt idx="6718">
                  <c:v>1763</c:v>
                </c:pt>
                <c:pt idx="6719">
                  <c:v>1763</c:v>
                </c:pt>
                <c:pt idx="6720">
                  <c:v>1763</c:v>
                </c:pt>
                <c:pt idx="6721">
                  <c:v>1763</c:v>
                </c:pt>
                <c:pt idx="6722">
                  <c:v>1763</c:v>
                </c:pt>
                <c:pt idx="6723">
                  <c:v>1763</c:v>
                </c:pt>
                <c:pt idx="6724">
                  <c:v>1763</c:v>
                </c:pt>
                <c:pt idx="6725">
                  <c:v>1764</c:v>
                </c:pt>
                <c:pt idx="6726">
                  <c:v>1765</c:v>
                </c:pt>
                <c:pt idx="6727">
                  <c:v>1766</c:v>
                </c:pt>
                <c:pt idx="6728">
                  <c:v>1766</c:v>
                </c:pt>
                <c:pt idx="6729">
                  <c:v>1766</c:v>
                </c:pt>
                <c:pt idx="6730">
                  <c:v>1766</c:v>
                </c:pt>
                <c:pt idx="6731">
                  <c:v>1767</c:v>
                </c:pt>
                <c:pt idx="6732">
                  <c:v>1768</c:v>
                </c:pt>
                <c:pt idx="6733">
                  <c:v>1769</c:v>
                </c:pt>
                <c:pt idx="6734">
                  <c:v>1770</c:v>
                </c:pt>
                <c:pt idx="6735">
                  <c:v>1771</c:v>
                </c:pt>
                <c:pt idx="6736">
                  <c:v>1772</c:v>
                </c:pt>
                <c:pt idx="6737">
                  <c:v>1773</c:v>
                </c:pt>
                <c:pt idx="6738">
                  <c:v>1773</c:v>
                </c:pt>
                <c:pt idx="6739">
                  <c:v>1773</c:v>
                </c:pt>
                <c:pt idx="6740">
                  <c:v>1773</c:v>
                </c:pt>
                <c:pt idx="6741">
                  <c:v>1773</c:v>
                </c:pt>
                <c:pt idx="6742">
                  <c:v>1773</c:v>
                </c:pt>
                <c:pt idx="6743">
                  <c:v>1773</c:v>
                </c:pt>
                <c:pt idx="6744">
                  <c:v>1773</c:v>
                </c:pt>
                <c:pt idx="6745">
                  <c:v>1773</c:v>
                </c:pt>
                <c:pt idx="6746">
                  <c:v>1773</c:v>
                </c:pt>
                <c:pt idx="6747">
                  <c:v>1773</c:v>
                </c:pt>
                <c:pt idx="6748">
                  <c:v>1773</c:v>
                </c:pt>
                <c:pt idx="6749">
                  <c:v>1773</c:v>
                </c:pt>
                <c:pt idx="6750">
                  <c:v>1773</c:v>
                </c:pt>
                <c:pt idx="6751">
                  <c:v>1773</c:v>
                </c:pt>
                <c:pt idx="6752">
                  <c:v>1773</c:v>
                </c:pt>
                <c:pt idx="6753">
                  <c:v>1773</c:v>
                </c:pt>
                <c:pt idx="6754">
                  <c:v>1774</c:v>
                </c:pt>
                <c:pt idx="6755">
                  <c:v>1774</c:v>
                </c:pt>
                <c:pt idx="6756">
                  <c:v>1774</c:v>
                </c:pt>
                <c:pt idx="6757">
                  <c:v>1774</c:v>
                </c:pt>
                <c:pt idx="6758">
                  <c:v>1774</c:v>
                </c:pt>
                <c:pt idx="6759">
                  <c:v>1775</c:v>
                </c:pt>
                <c:pt idx="6760">
                  <c:v>1776</c:v>
                </c:pt>
                <c:pt idx="6761">
                  <c:v>1776</c:v>
                </c:pt>
                <c:pt idx="6762">
                  <c:v>1777</c:v>
                </c:pt>
                <c:pt idx="6763">
                  <c:v>1777</c:v>
                </c:pt>
                <c:pt idx="6764">
                  <c:v>1777</c:v>
                </c:pt>
                <c:pt idx="6765">
                  <c:v>1777</c:v>
                </c:pt>
                <c:pt idx="6766">
                  <c:v>1777</c:v>
                </c:pt>
                <c:pt idx="6767">
                  <c:v>1777</c:v>
                </c:pt>
                <c:pt idx="6768">
                  <c:v>1778</c:v>
                </c:pt>
                <c:pt idx="6769">
                  <c:v>1778</c:v>
                </c:pt>
                <c:pt idx="6770">
                  <c:v>1779</c:v>
                </c:pt>
                <c:pt idx="6771">
                  <c:v>1779</c:v>
                </c:pt>
                <c:pt idx="6772">
                  <c:v>1780</c:v>
                </c:pt>
                <c:pt idx="6773">
                  <c:v>1781</c:v>
                </c:pt>
                <c:pt idx="6774">
                  <c:v>1782</c:v>
                </c:pt>
                <c:pt idx="6775">
                  <c:v>1783</c:v>
                </c:pt>
                <c:pt idx="6776">
                  <c:v>1783</c:v>
                </c:pt>
                <c:pt idx="6777">
                  <c:v>1783</c:v>
                </c:pt>
                <c:pt idx="6778">
                  <c:v>1783</c:v>
                </c:pt>
                <c:pt idx="6779">
                  <c:v>1783</c:v>
                </c:pt>
                <c:pt idx="6780">
                  <c:v>1783</c:v>
                </c:pt>
                <c:pt idx="6781">
                  <c:v>1783</c:v>
                </c:pt>
                <c:pt idx="6782">
                  <c:v>1783</c:v>
                </c:pt>
                <c:pt idx="6783">
                  <c:v>1784</c:v>
                </c:pt>
                <c:pt idx="6784">
                  <c:v>1784</c:v>
                </c:pt>
                <c:pt idx="6785">
                  <c:v>1784</c:v>
                </c:pt>
                <c:pt idx="6786">
                  <c:v>1784</c:v>
                </c:pt>
                <c:pt idx="6787">
                  <c:v>1784</c:v>
                </c:pt>
                <c:pt idx="6788">
                  <c:v>1784</c:v>
                </c:pt>
                <c:pt idx="6789">
                  <c:v>1784</c:v>
                </c:pt>
                <c:pt idx="6790">
                  <c:v>1784</c:v>
                </c:pt>
                <c:pt idx="6791">
                  <c:v>1784</c:v>
                </c:pt>
                <c:pt idx="6792">
                  <c:v>1784</c:v>
                </c:pt>
                <c:pt idx="6793">
                  <c:v>1784</c:v>
                </c:pt>
                <c:pt idx="6794">
                  <c:v>1785</c:v>
                </c:pt>
                <c:pt idx="6795">
                  <c:v>1786</c:v>
                </c:pt>
                <c:pt idx="6796">
                  <c:v>1787</c:v>
                </c:pt>
                <c:pt idx="6797">
                  <c:v>1787</c:v>
                </c:pt>
                <c:pt idx="6798">
                  <c:v>1787</c:v>
                </c:pt>
                <c:pt idx="6799">
                  <c:v>1787</c:v>
                </c:pt>
                <c:pt idx="6800">
                  <c:v>1787</c:v>
                </c:pt>
                <c:pt idx="6801">
                  <c:v>1787</c:v>
                </c:pt>
                <c:pt idx="6802">
                  <c:v>1787</c:v>
                </c:pt>
                <c:pt idx="6803">
                  <c:v>1787</c:v>
                </c:pt>
                <c:pt idx="6804">
                  <c:v>1787</c:v>
                </c:pt>
                <c:pt idx="6805">
                  <c:v>1787</c:v>
                </c:pt>
                <c:pt idx="6806">
                  <c:v>1788</c:v>
                </c:pt>
                <c:pt idx="6807">
                  <c:v>1788</c:v>
                </c:pt>
                <c:pt idx="6808">
                  <c:v>1788</c:v>
                </c:pt>
                <c:pt idx="6809">
                  <c:v>1788</c:v>
                </c:pt>
                <c:pt idx="6810">
                  <c:v>1788</c:v>
                </c:pt>
                <c:pt idx="6811">
                  <c:v>1788</c:v>
                </c:pt>
                <c:pt idx="6812">
                  <c:v>1788</c:v>
                </c:pt>
                <c:pt idx="6813">
                  <c:v>1789</c:v>
                </c:pt>
                <c:pt idx="6814">
                  <c:v>1789</c:v>
                </c:pt>
                <c:pt idx="6815">
                  <c:v>1789</c:v>
                </c:pt>
                <c:pt idx="6816">
                  <c:v>1789</c:v>
                </c:pt>
                <c:pt idx="6817">
                  <c:v>1789</c:v>
                </c:pt>
                <c:pt idx="6818">
                  <c:v>1790</c:v>
                </c:pt>
                <c:pt idx="6819">
                  <c:v>1791</c:v>
                </c:pt>
                <c:pt idx="6820">
                  <c:v>1791</c:v>
                </c:pt>
                <c:pt idx="6821">
                  <c:v>1791</c:v>
                </c:pt>
                <c:pt idx="6822">
                  <c:v>1792</c:v>
                </c:pt>
                <c:pt idx="6823">
                  <c:v>1792</c:v>
                </c:pt>
                <c:pt idx="6824">
                  <c:v>1792</c:v>
                </c:pt>
                <c:pt idx="6825">
                  <c:v>1793</c:v>
                </c:pt>
                <c:pt idx="6826">
                  <c:v>1794</c:v>
                </c:pt>
                <c:pt idx="6827">
                  <c:v>1794</c:v>
                </c:pt>
                <c:pt idx="6828">
                  <c:v>1795</c:v>
                </c:pt>
                <c:pt idx="6829">
                  <c:v>1796</c:v>
                </c:pt>
                <c:pt idx="6830">
                  <c:v>1797</c:v>
                </c:pt>
                <c:pt idx="6831">
                  <c:v>1798</c:v>
                </c:pt>
                <c:pt idx="6832">
                  <c:v>1798</c:v>
                </c:pt>
                <c:pt idx="6833">
                  <c:v>1798</c:v>
                </c:pt>
                <c:pt idx="6834">
                  <c:v>1798</c:v>
                </c:pt>
                <c:pt idx="6835">
                  <c:v>1799</c:v>
                </c:pt>
                <c:pt idx="6836">
                  <c:v>1800</c:v>
                </c:pt>
                <c:pt idx="6837">
                  <c:v>1801</c:v>
                </c:pt>
                <c:pt idx="6838">
                  <c:v>1801</c:v>
                </c:pt>
                <c:pt idx="6839">
                  <c:v>1801</c:v>
                </c:pt>
                <c:pt idx="6840">
                  <c:v>1802</c:v>
                </c:pt>
                <c:pt idx="6841">
                  <c:v>1802</c:v>
                </c:pt>
                <c:pt idx="6842">
                  <c:v>1802</c:v>
                </c:pt>
                <c:pt idx="6843">
                  <c:v>1802</c:v>
                </c:pt>
                <c:pt idx="6844">
                  <c:v>1803</c:v>
                </c:pt>
                <c:pt idx="6845">
                  <c:v>1804</c:v>
                </c:pt>
                <c:pt idx="6846">
                  <c:v>1804</c:v>
                </c:pt>
                <c:pt idx="6847">
                  <c:v>1804</c:v>
                </c:pt>
                <c:pt idx="6848">
                  <c:v>1804</c:v>
                </c:pt>
                <c:pt idx="6849">
                  <c:v>1804</c:v>
                </c:pt>
                <c:pt idx="6850">
                  <c:v>1804</c:v>
                </c:pt>
                <c:pt idx="6851">
                  <c:v>1804</c:v>
                </c:pt>
                <c:pt idx="6852">
                  <c:v>1805</c:v>
                </c:pt>
                <c:pt idx="6853">
                  <c:v>1806</c:v>
                </c:pt>
                <c:pt idx="6854">
                  <c:v>1807</c:v>
                </c:pt>
                <c:pt idx="6855">
                  <c:v>1807</c:v>
                </c:pt>
                <c:pt idx="6856">
                  <c:v>1808</c:v>
                </c:pt>
                <c:pt idx="6857">
                  <c:v>1808</c:v>
                </c:pt>
                <c:pt idx="6858">
                  <c:v>1808</c:v>
                </c:pt>
                <c:pt idx="6859">
                  <c:v>1809</c:v>
                </c:pt>
                <c:pt idx="6860">
                  <c:v>1809</c:v>
                </c:pt>
                <c:pt idx="6861">
                  <c:v>1809</c:v>
                </c:pt>
                <c:pt idx="6862">
                  <c:v>1809</c:v>
                </c:pt>
                <c:pt idx="6863">
                  <c:v>1809</c:v>
                </c:pt>
                <c:pt idx="6864">
                  <c:v>1809</c:v>
                </c:pt>
                <c:pt idx="6865">
                  <c:v>1809</c:v>
                </c:pt>
                <c:pt idx="6866">
                  <c:v>1810</c:v>
                </c:pt>
                <c:pt idx="6867">
                  <c:v>1810</c:v>
                </c:pt>
                <c:pt idx="6868">
                  <c:v>1811</c:v>
                </c:pt>
                <c:pt idx="6869">
                  <c:v>1812</c:v>
                </c:pt>
                <c:pt idx="6870">
                  <c:v>1813</c:v>
                </c:pt>
                <c:pt idx="6871">
                  <c:v>1814</c:v>
                </c:pt>
                <c:pt idx="6872">
                  <c:v>1814</c:v>
                </c:pt>
                <c:pt idx="6873">
                  <c:v>1815</c:v>
                </c:pt>
                <c:pt idx="6874">
                  <c:v>1816</c:v>
                </c:pt>
                <c:pt idx="6875">
                  <c:v>1817</c:v>
                </c:pt>
                <c:pt idx="6876">
                  <c:v>1818</c:v>
                </c:pt>
                <c:pt idx="6877">
                  <c:v>1819</c:v>
                </c:pt>
                <c:pt idx="6878">
                  <c:v>1819</c:v>
                </c:pt>
                <c:pt idx="6879">
                  <c:v>1819</c:v>
                </c:pt>
                <c:pt idx="6880">
                  <c:v>1819</c:v>
                </c:pt>
                <c:pt idx="6881">
                  <c:v>1820</c:v>
                </c:pt>
                <c:pt idx="6882">
                  <c:v>1821</c:v>
                </c:pt>
                <c:pt idx="6883">
                  <c:v>1821</c:v>
                </c:pt>
                <c:pt idx="6884">
                  <c:v>1821</c:v>
                </c:pt>
                <c:pt idx="6885">
                  <c:v>1821</c:v>
                </c:pt>
                <c:pt idx="6886">
                  <c:v>1821</c:v>
                </c:pt>
                <c:pt idx="6887">
                  <c:v>1821</c:v>
                </c:pt>
                <c:pt idx="6888">
                  <c:v>1821</c:v>
                </c:pt>
                <c:pt idx="6889">
                  <c:v>1821</c:v>
                </c:pt>
                <c:pt idx="6890">
                  <c:v>1821</c:v>
                </c:pt>
                <c:pt idx="6891">
                  <c:v>1821</c:v>
                </c:pt>
                <c:pt idx="6892">
                  <c:v>1821</c:v>
                </c:pt>
                <c:pt idx="6893">
                  <c:v>1822</c:v>
                </c:pt>
                <c:pt idx="6894">
                  <c:v>1823</c:v>
                </c:pt>
                <c:pt idx="6895">
                  <c:v>1823</c:v>
                </c:pt>
                <c:pt idx="6896">
                  <c:v>1824</c:v>
                </c:pt>
                <c:pt idx="6897">
                  <c:v>1825</c:v>
                </c:pt>
                <c:pt idx="6898">
                  <c:v>1825</c:v>
                </c:pt>
                <c:pt idx="6899">
                  <c:v>1826</c:v>
                </c:pt>
                <c:pt idx="6900">
                  <c:v>1826</c:v>
                </c:pt>
                <c:pt idx="6901">
                  <c:v>1827</c:v>
                </c:pt>
                <c:pt idx="6902">
                  <c:v>1828</c:v>
                </c:pt>
                <c:pt idx="6903">
                  <c:v>1829</c:v>
                </c:pt>
                <c:pt idx="6904">
                  <c:v>1829</c:v>
                </c:pt>
                <c:pt idx="6905">
                  <c:v>1829</c:v>
                </c:pt>
                <c:pt idx="6906">
                  <c:v>1829</c:v>
                </c:pt>
                <c:pt idx="6907">
                  <c:v>1829</c:v>
                </c:pt>
                <c:pt idx="6908">
                  <c:v>1829</c:v>
                </c:pt>
                <c:pt idx="6909">
                  <c:v>1830</c:v>
                </c:pt>
                <c:pt idx="6910">
                  <c:v>1830</c:v>
                </c:pt>
                <c:pt idx="6911">
                  <c:v>1830</c:v>
                </c:pt>
                <c:pt idx="6912">
                  <c:v>1830</c:v>
                </c:pt>
                <c:pt idx="6913">
                  <c:v>1830</c:v>
                </c:pt>
                <c:pt idx="6914">
                  <c:v>1830</c:v>
                </c:pt>
                <c:pt idx="6915">
                  <c:v>1830</c:v>
                </c:pt>
                <c:pt idx="6916">
                  <c:v>1831</c:v>
                </c:pt>
                <c:pt idx="6917">
                  <c:v>1831</c:v>
                </c:pt>
                <c:pt idx="6918">
                  <c:v>1831</c:v>
                </c:pt>
                <c:pt idx="6919">
                  <c:v>1831</c:v>
                </c:pt>
                <c:pt idx="6920">
                  <c:v>1831</c:v>
                </c:pt>
                <c:pt idx="6921">
                  <c:v>1831</c:v>
                </c:pt>
                <c:pt idx="6922">
                  <c:v>1831</c:v>
                </c:pt>
                <c:pt idx="6923">
                  <c:v>1831</c:v>
                </c:pt>
                <c:pt idx="6924">
                  <c:v>1831</c:v>
                </c:pt>
                <c:pt idx="6925">
                  <c:v>1831</c:v>
                </c:pt>
                <c:pt idx="6926">
                  <c:v>1831</c:v>
                </c:pt>
                <c:pt idx="6927">
                  <c:v>1831</c:v>
                </c:pt>
                <c:pt idx="6928">
                  <c:v>1831</c:v>
                </c:pt>
                <c:pt idx="6929">
                  <c:v>1831</c:v>
                </c:pt>
                <c:pt idx="6930">
                  <c:v>1831</c:v>
                </c:pt>
                <c:pt idx="6931">
                  <c:v>1831</c:v>
                </c:pt>
                <c:pt idx="6932">
                  <c:v>1831</c:v>
                </c:pt>
                <c:pt idx="6933">
                  <c:v>1831</c:v>
                </c:pt>
                <c:pt idx="6934">
                  <c:v>1832</c:v>
                </c:pt>
                <c:pt idx="6935">
                  <c:v>1832</c:v>
                </c:pt>
                <c:pt idx="6936">
                  <c:v>1833</c:v>
                </c:pt>
                <c:pt idx="6937">
                  <c:v>1834</c:v>
                </c:pt>
                <c:pt idx="6938">
                  <c:v>1835</c:v>
                </c:pt>
                <c:pt idx="6939">
                  <c:v>1835</c:v>
                </c:pt>
                <c:pt idx="6940">
                  <c:v>1836</c:v>
                </c:pt>
                <c:pt idx="6941">
                  <c:v>1836</c:v>
                </c:pt>
                <c:pt idx="6942">
                  <c:v>1837</c:v>
                </c:pt>
                <c:pt idx="6943">
                  <c:v>1838</c:v>
                </c:pt>
                <c:pt idx="6944">
                  <c:v>1839</c:v>
                </c:pt>
                <c:pt idx="6945">
                  <c:v>1840</c:v>
                </c:pt>
                <c:pt idx="6946">
                  <c:v>1840</c:v>
                </c:pt>
                <c:pt idx="6947">
                  <c:v>1841</c:v>
                </c:pt>
                <c:pt idx="6948">
                  <c:v>1842</c:v>
                </c:pt>
                <c:pt idx="6949">
                  <c:v>1842</c:v>
                </c:pt>
                <c:pt idx="6950">
                  <c:v>1842</c:v>
                </c:pt>
                <c:pt idx="6951">
                  <c:v>1843</c:v>
                </c:pt>
                <c:pt idx="6952">
                  <c:v>1844</c:v>
                </c:pt>
                <c:pt idx="6953">
                  <c:v>1845</c:v>
                </c:pt>
                <c:pt idx="6954">
                  <c:v>1846</c:v>
                </c:pt>
                <c:pt idx="6955">
                  <c:v>1846</c:v>
                </c:pt>
                <c:pt idx="6956">
                  <c:v>1846</c:v>
                </c:pt>
                <c:pt idx="6957">
                  <c:v>1846</c:v>
                </c:pt>
                <c:pt idx="6958">
                  <c:v>1846</c:v>
                </c:pt>
                <c:pt idx="6959">
                  <c:v>1846</c:v>
                </c:pt>
                <c:pt idx="6960">
                  <c:v>1847</c:v>
                </c:pt>
                <c:pt idx="6961">
                  <c:v>1847</c:v>
                </c:pt>
                <c:pt idx="6962">
                  <c:v>1847</c:v>
                </c:pt>
                <c:pt idx="6963">
                  <c:v>1848</c:v>
                </c:pt>
                <c:pt idx="6964">
                  <c:v>1848</c:v>
                </c:pt>
                <c:pt idx="6965">
                  <c:v>1849</c:v>
                </c:pt>
                <c:pt idx="6966">
                  <c:v>1850</c:v>
                </c:pt>
                <c:pt idx="6967">
                  <c:v>1851</c:v>
                </c:pt>
                <c:pt idx="6968">
                  <c:v>1852</c:v>
                </c:pt>
                <c:pt idx="6969">
                  <c:v>1853</c:v>
                </c:pt>
                <c:pt idx="6970">
                  <c:v>1854</c:v>
                </c:pt>
                <c:pt idx="6971">
                  <c:v>1855</c:v>
                </c:pt>
                <c:pt idx="6972">
                  <c:v>1855</c:v>
                </c:pt>
                <c:pt idx="6973">
                  <c:v>1855</c:v>
                </c:pt>
                <c:pt idx="6974">
                  <c:v>1855</c:v>
                </c:pt>
                <c:pt idx="6975">
                  <c:v>1855</c:v>
                </c:pt>
                <c:pt idx="6976">
                  <c:v>1856</c:v>
                </c:pt>
                <c:pt idx="6977">
                  <c:v>1856</c:v>
                </c:pt>
                <c:pt idx="6978">
                  <c:v>1856</c:v>
                </c:pt>
                <c:pt idx="6979">
                  <c:v>1856</c:v>
                </c:pt>
                <c:pt idx="6980">
                  <c:v>1856</c:v>
                </c:pt>
                <c:pt idx="6981">
                  <c:v>1856</c:v>
                </c:pt>
                <c:pt idx="6982">
                  <c:v>1856</c:v>
                </c:pt>
                <c:pt idx="6983">
                  <c:v>1857</c:v>
                </c:pt>
                <c:pt idx="6984">
                  <c:v>1857</c:v>
                </c:pt>
                <c:pt idx="6985">
                  <c:v>1858</c:v>
                </c:pt>
                <c:pt idx="6986">
                  <c:v>1859</c:v>
                </c:pt>
                <c:pt idx="6987">
                  <c:v>1859</c:v>
                </c:pt>
                <c:pt idx="6988">
                  <c:v>1859</c:v>
                </c:pt>
                <c:pt idx="6989">
                  <c:v>1859</c:v>
                </c:pt>
                <c:pt idx="6990">
                  <c:v>1860</c:v>
                </c:pt>
                <c:pt idx="6991">
                  <c:v>1861</c:v>
                </c:pt>
                <c:pt idx="6992">
                  <c:v>1862</c:v>
                </c:pt>
                <c:pt idx="6993">
                  <c:v>1863</c:v>
                </c:pt>
                <c:pt idx="6994">
                  <c:v>1863</c:v>
                </c:pt>
                <c:pt idx="6995">
                  <c:v>1864</c:v>
                </c:pt>
                <c:pt idx="6996">
                  <c:v>1865</c:v>
                </c:pt>
                <c:pt idx="6997">
                  <c:v>1866</c:v>
                </c:pt>
                <c:pt idx="6998">
                  <c:v>1866</c:v>
                </c:pt>
                <c:pt idx="6999">
                  <c:v>1866</c:v>
                </c:pt>
                <c:pt idx="7000">
                  <c:v>1866</c:v>
                </c:pt>
                <c:pt idx="7001">
                  <c:v>1866</c:v>
                </c:pt>
                <c:pt idx="7002">
                  <c:v>1866</c:v>
                </c:pt>
                <c:pt idx="7003">
                  <c:v>1866</c:v>
                </c:pt>
                <c:pt idx="7004">
                  <c:v>1866</c:v>
                </c:pt>
                <c:pt idx="7005">
                  <c:v>1867</c:v>
                </c:pt>
                <c:pt idx="7006">
                  <c:v>1867</c:v>
                </c:pt>
                <c:pt idx="7007">
                  <c:v>1867</c:v>
                </c:pt>
                <c:pt idx="7008">
                  <c:v>1867</c:v>
                </c:pt>
                <c:pt idx="7009">
                  <c:v>1867</c:v>
                </c:pt>
                <c:pt idx="7010">
                  <c:v>1867</c:v>
                </c:pt>
                <c:pt idx="7011">
                  <c:v>1867</c:v>
                </c:pt>
                <c:pt idx="7012">
                  <c:v>1867</c:v>
                </c:pt>
                <c:pt idx="7013">
                  <c:v>1867</c:v>
                </c:pt>
                <c:pt idx="7014">
                  <c:v>1867</c:v>
                </c:pt>
                <c:pt idx="7015">
                  <c:v>1868</c:v>
                </c:pt>
                <c:pt idx="7016">
                  <c:v>1868</c:v>
                </c:pt>
                <c:pt idx="7017">
                  <c:v>1869</c:v>
                </c:pt>
                <c:pt idx="7018">
                  <c:v>1869</c:v>
                </c:pt>
                <c:pt idx="7019">
                  <c:v>1869</c:v>
                </c:pt>
                <c:pt idx="7020">
                  <c:v>1869</c:v>
                </c:pt>
                <c:pt idx="7021">
                  <c:v>1869</c:v>
                </c:pt>
                <c:pt idx="7022">
                  <c:v>1869</c:v>
                </c:pt>
                <c:pt idx="7023">
                  <c:v>1869</c:v>
                </c:pt>
                <c:pt idx="7024">
                  <c:v>1869</c:v>
                </c:pt>
                <c:pt idx="7025">
                  <c:v>1869</c:v>
                </c:pt>
                <c:pt idx="7026">
                  <c:v>1869</c:v>
                </c:pt>
                <c:pt idx="7027">
                  <c:v>1869</c:v>
                </c:pt>
                <c:pt idx="7028">
                  <c:v>1869</c:v>
                </c:pt>
                <c:pt idx="7029">
                  <c:v>1869</c:v>
                </c:pt>
                <c:pt idx="7030">
                  <c:v>1869</c:v>
                </c:pt>
                <c:pt idx="7031">
                  <c:v>1869</c:v>
                </c:pt>
                <c:pt idx="7032">
                  <c:v>1869</c:v>
                </c:pt>
                <c:pt idx="7033">
                  <c:v>1869</c:v>
                </c:pt>
                <c:pt idx="7034">
                  <c:v>1869</c:v>
                </c:pt>
                <c:pt idx="7035">
                  <c:v>1869</c:v>
                </c:pt>
                <c:pt idx="7036">
                  <c:v>1869</c:v>
                </c:pt>
                <c:pt idx="7037">
                  <c:v>1869</c:v>
                </c:pt>
                <c:pt idx="7038">
                  <c:v>1869</c:v>
                </c:pt>
                <c:pt idx="7039">
                  <c:v>1869</c:v>
                </c:pt>
                <c:pt idx="7040">
                  <c:v>1869</c:v>
                </c:pt>
                <c:pt idx="7041">
                  <c:v>1869</c:v>
                </c:pt>
                <c:pt idx="7042">
                  <c:v>1869</c:v>
                </c:pt>
                <c:pt idx="7043">
                  <c:v>1869</c:v>
                </c:pt>
                <c:pt idx="7044">
                  <c:v>1869</c:v>
                </c:pt>
                <c:pt idx="7045">
                  <c:v>1869</c:v>
                </c:pt>
                <c:pt idx="7046">
                  <c:v>1869</c:v>
                </c:pt>
                <c:pt idx="7047">
                  <c:v>1869</c:v>
                </c:pt>
                <c:pt idx="7048">
                  <c:v>1869</c:v>
                </c:pt>
                <c:pt idx="7049">
                  <c:v>1870</c:v>
                </c:pt>
                <c:pt idx="7050">
                  <c:v>1871</c:v>
                </c:pt>
                <c:pt idx="7051">
                  <c:v>1871</c:v>
                </c:pt>
                <c:pt idx="7052">
                  <c:v>1872</c:v>
                </c:pt>
                <c:pt idx="7053">
                  <c:v>1872</c:v>
                </c:pt>
                <c:pt idx="7054">
                  <c:v>1872</c:v>
                </c:pt>
                <c:pt idx="7055">
                  <c:v>1872</c:v>
                </c:pt>
                <c:pt idx="7056">
                  <c:v>1872</c:v>
                </c:pt>
                <c:pt idx="7057">
                  <c:v>1872</c:v>
                </c:pt>
                <c:pt idx="7058">
                  <c:v>1872</c:v>
                </c:pt>
                <c:pt idx="7059">
                  <c:v>1872</c:v>
                </c:pt>
                <c:pt idx="7060">
                  <c:v>1872</c:v>
                </c:pt>
                <c:pt idx="7061">
                  <c:v>1873</c:v>
                </c:pt>
                <c:pt idx="7062">
                  <c:v>1874</c:v>
                </c:pt>
                <c:pt idx="7063">
                  <c:v>1874</c:v>
                </c:pt>
                <c:pt idx="7064">
                  <c:v>1874</c:v>
                </c:pt>
                <c:pt idx="7065">
                  <c:v>1874</c:v>
                </c:pt>
                <c:pt idx="7066">
                  <c:v>1874</c:v>
                </c:pt>
                <c:pt idx="7067">
                  <c:v>1874</c:v>
                </c:pt>
                <c:pt idx="7068">
                  <c:v>1874</c:v>
                </c:pt>
                <c:pt idx="7069">
                  <c:v>1874</c:v>
                </c:pt>
                <c:pt idx="7070">
                  <c:v>1874</c:v>
                </c:pt>
                <c:pt idx="7071">
                  <c:v>1874</c:v>
                </c:pt>
                <c:pt idx="7072">
                  <c:v>1874</c:v>
                </c:pt>
                <c:pt idx="7073">
                  <c:v>1874</c:v>
                </c:pt>
                <c:pt idx="7074">
                  <c:v>1874</c:v>
                </c:pt>
                <c:pt idx="7075">
                  <c:v>1874</c:v>
                </c:pt>
                <c:pt idx="7076">
                  <c:v>1874</c:v>
                </c:pt>
                <c:pt idx="7077">
                  <c:v>1874</c:v>
                </c:pt>
                <c:pt idx="7078">
                  <c:v>1874</c:v>
                </c:pt>
                <c:pt idx="7079">
                  <c:v>1875</c:v>
                </c:pt>
                <c:pt idx="7080">
                  <c:v>1875</c:v>
                </c:pt>
                <c:pt idx="7081">
                  <c:v>1876</c:v>
                </c:pt>
                <c:pt idx="7082">
                  <c:v>1877</c:v>
                </c:pt>
                <c:pt idx="7083">
                  <c:v>1878</c:v>
                </c:pt>
                <c:pt idx="7084">
                  <c:v>1878</c:v>
                </c:pt>
                <c:pt idx="7085">
                  <c:v>1879</c:v>
                </c:pt>
                <c:pt idx="7086">
                  <c:v>1879</c:v>
                </c:pt>
                <c:pt idx="7087">
                  <c:v>1880</c:v>
                </c:pt>
                <c:pt idx="7088">
                  <c:v>1881</c:v>
                </c:pt>
                <c:pt idx="7089">
                  <c:v>1882</c:v>
                </c:pt>
                <c:pt idx="7090">
                  <c:v>1882</c:v>
                </c:pt>
                <c:pt idx="7091">
                  <c:v>1883</c:v>
                </c:pt>
                <c:pt idx="7092">
                  <c:v>1884</c:v>
                </c:pt>
                <c:pt idx="7093">
                  <c:v>1884</c:v>
                </c:pt>
                <c:pt idx="7094">
                  <c:v>1884</c:v>
                </c:pt>
                <c:pt idx="7095">
                  <c:v>1884</c:v>
                </c:pt>
                <c:pt idx="7096">
                  <c:v>1884</c:v>
                </c:pt>
                <c:pt idx="7097">
                  <c:v>1884</c:v>
                </c:pt>
                <c:pt idx="7098">
                  <c:v>1884</c:v>
                </c:pt>
                <c:pt idx="7099">
                  <c:v>1884</c:v>
                </c:pt>
                <c:pt idx="7100">
                  <c:v>1884</c:v>
                </c:pt>
                <c:pt idx="7101">
                  <c:v>1884</c:v>
                </c:pt>
                <c:pt idx="7102">
                  <c:v>1884</c:v>
                </c:pt>
                <c:pt idx="7103">
                  <c:v>1884</c:v>
                </c:pt>
                <c:pt idx="7104">
                  <c:v>1884</c:v>
                </c:pt>
                <c:pt idx="7105">
                  <c:v>1884</c:v>
                </c:pt>
                <c:pt idx="7106">
                  <c:v>1884</c:v>
                </c:pt>
                <c:pt idx="7107">
                  <c:v>1884</c:v>
                </c:pt>
                <c:pt idx="7108">
                  <c:v>1884</c:v>
                </c:pt>
                <c:pt idx="7109">
                  <c:v>1884</c:v>
                </c:pt>
                <c:pt idx="7110">
                  <c:v>1884</c:v>
                </c:pt>
                <c:pt idx="7111">
                  <c:v>1885</c:v>
                </c:pt>
                <c:pt idx="7112">
                  <c:v>1885</c:v>
                </c:pt>
                <c:pt idx="7113">
                  <c:v>1886</c:v>
                </c:pt>
                <c:pt idx="7114">
                  <c:v>1887</c:v>
                </c:pt>
                <c:pt idx="7115">
                  <c:v>1888</c:v>
                </c:pt>
                <c:pt idx="7116">
                  <c:v>1888</c:v>
                </c:pt>
                <c:pt idx="7117">
                  <c:v>1889</c:v>
                </c:pt>
                <c:pt idx="7118">
                  <c:v>1890</c:v>
                </c:pt>
                <c:pt idx="7119">
                  <c:v>1891</c:v>
                </c:pt>
                <c:pt idx="7120">
                  <c:v>1892</c:v>
                </c:pt>
                <c:pt idx="7121">
                  <c:v>1892</c:v>
                </c:pt>
                <c:pt idx="7122">
                  <c:v>1892</c:v>
                </c:pt>
                <c:pt idx="7123">
                  <c:v>1893</c:v>
                </c:pt>
                <c:pt idx="7124">
                  <c:v>1893</c:v>
                </c:pt>
                <c:pt idx="7125">
                  <c:v>1894</c:v>
                </c:pt>
                <c:pt idx="7126">
                  <c:v>1894</c:v>
                </c:pt>
                <c:pt idx="7127">
                  <c:v>1894</c:v>
                </c:pt>
                <c:pt idx="7128">
                  <c:v>1894</c:v>
                </c:pt>
                <c:pt idx="7129">
                  <c:v>1895</c:v>
                </c:pt>
                <c:pt idx="7130">
                  <c:v>1896</c:v>
                </c:pt>
                <c:pt idx="7131">
                  <c:v>1897</c:v>
                </c:pt>
                <c:pt idx="7132">
                  <c:v>1898</c:v>
                </c:pt>
                <c:pt idx="7133">
                  <c:v>1898</c:v>
                </c:pt>
                <c:pt idx="7134">
                  <c:v>1898</c:v>
                </c:pt>
                <c:pt idx="7135">
                  <c:v>1899</c:v>
                </c:pt>
                <c:pt idx="7136">
                  <c:v>1899</c:v>
                </c:pt>
                <c:pt idx="7137">
                  <c:v>1899</c:v>
                </c:pt>
                <c:pt idx="7138">
                  <c:v>1900</c:v>
                </c:pt>
                <c:pt idx="7139">
                  <c:v>1900</c:v>
                </c:pt>
                <c:pt idx="7140">
                  <c:v>1900</c:v>
                </c:pt>
                <c:pt idx="7141">
                  <c:v>1900</c:v>
                </c:pt>
                <c:pt idx="7142">
                  <c:v>1900</c:v>
                </c:pt>
                <c:pt idx="7143">
                  <c:v>1900</c:v>
                </c:pt>
                <c:pt idx="7144">
                  <c:v>1900</c:v>
                </c:pt>
                <c:pt idx="7145">
                  <c:v>1900</c:v>
                </c:pt>
                <c:pt idx="7146">
                  <c:v>1900</c:v>
                </c:pt>
                <c:pt idx="7147">
                  <c:v>1901</c:v>
                </c:pt>
                <c:pt idx="7148">
                  <c:v>1902</c:v>
                </c:pt>
                <c:pt idx="7149">
                  <c:v>1902</c:v>
                </c:pt>
                <c:pt idx="7150">
                  <c:v>1902</c:v>
                </c:pt>
                <c:pt idx="7151">
                  <c:v>1902</c:v>
                </c:pt>
                <c:pt idx="7152">
                  <c:v>1902</c:v>
                </c:pt>
                <c:pt idx="7153">
                  <c:v>1902</c:v>
                </c:pt>
                <c:pt idx="7154">
                  <c:v>1902</c:v>
                </c:pt>
                <c:pt idx="7155">
                  <c:v>1902</c:v>
                </c:pt>
                <c:pt idx="7156">
                  <c:v>1903</c:v>
                </c:pt>
                <c:pt idx="7157">
                  <c:v>1903</c:v>
                </c:pt>
                <c:pt idx="7158">
                  <c:v>1903</c:v>
                </c:pt>
                <c:pt idx="7159">
                  <c:v>1904</c:v>
                </c:pt>
                <c:pt idx="7160">
                  <c:v>1904</c:v>
                </c:pt>
                <c:pt idx="7161">
                  <c:v>1905</c:v>
                </c:pt>
                <c:pt idx="7162">
                  <c:v>1905</c:v>
                </c:pt>
                <c:pt idx="7163">
                  <c:v>1905</c:v>
                </c:pt>
                <c:pt idx="7164">
                  <c:v>1905</c:v>
                </c:pt>
                <c:pt idx="7165">
                  <c:v>1906</c:v>
                </c:pt>
                <c:pt idx="7166">
                  <c:v>1906</c:v>
                </c:pt>
                <c:pt idx="7167">
                  <c:v>1906</c:v>
                </c:pt>
                <c:pt idx="7168">
                  <c:v>1907</c:v>
                </c:pt>
                <c:pt idx="7169">
                  <c:v>1908</c:v>
                </c:pt>
                <c:pt idx="7170">
                  <c:v>1908</c:v>
                </c:pt>
                <c:pt idx="7171">
                  <c:v>1908</c:v>
                </c:pt>
                <c:pt idx="7172">
                  <c:v>1908</c:v>
                </c:pt>
                <c:pt idx="7173">
                  <c:v>1909</c:v>
                </c:pt>
                <c:pt idx="7174">
                  <c:v>1909</c:v>
                </c:pt>
                <c:pt idx="7175">
                  <c:v>1909</c:v>
                </c:pt>
                <c:pt idx="7176">
                  <c:v>1910</c:v>
                </c:pt>
                <c:pt idx="7177">
                  <c:v>1911</c:v>
                </c:pt>
                <c:pt idx="7178">
                  <c:v>1912</c:v>
                </c:pt>
                <c:pt idx="7179">
                  <c:v>1913</c:v>
                </c:pt>
                <c:pt idx="7180">
                  <c:v>1914</c:v>
                </c:pt>
                <c:pt idx="7181">
                  <c:v>1914</c:v>
                </c:pt>
                <c:pt idx="7182">
                  <c:v>1915</c:v>
                </c:pt>
                <c:pt idx="7183">
                  <c:v>1916</c:v>
                </c:pt>
                <c:pt idx="7184">
                  <c:v>1917</c:v>
                </c:pt>
                <c:pt idx="7185">
                  <c:v>1918</c:v>
                </c:pt>
                <c:pt idx="7186">
                  <c:v>1919</c:v>
                </c:pt>
                <c:pt idx="7187">
                  <c:v>1919</c:v>
                </c:pt>
                <c:pt idx="7188">
                  <c:v>1920</c:v>
                </c:pt>
                <c:pt idx="7189">
                  <c:v>1920</c:v>
                </c:pt>
                <c:pt idx="7190">
                  <c:v>1920</c:v>
                </c:pt>
                <c:pt idx="7191">
                  <c:v>1920</c:v>
                </c:pt>
                <c:pt idx="7192">
                  <c:v>1920</c:v>
                </c:pt>
                <c:pt idx="7193">
                  <c:v>1920</c:v>
                </c:pt>
                <c:pt idx="7194">
                  <c:v>1921</c:v>
                </c:pt>
                <c:pt idx="7195">
                  <c:v>1921</c:v>
                </c:pt>
                <c:pt idx="7196">
                  <c:v>1922</c:v>
                </c:pt>
                <c:pt idx="7197">
                  <c:v>1923</c:v>
                </c:pt>
                <c:pt idx="7198">
                  <c:v>1924</c:v>
                </c:pt>
                <c:pt idx="7199">
                  <c:v>1925</c:v>
                </c:pt>
                <c:pt idx="7200">
                  <c:v>1925</c:v>
                </c:pt>
                <c:pt idx="7201">
                  <c:v>1926</c:v>
                </c:pt>
                <c:pt idx="7202">
                  <c:v>1927</c:v>
                </c:pt>
                <c:pt idx="7203">
                  <c:v>1928</c:v>
                </c:pt>
                <c:pt idx="7204">
                  <c:v>1929</c:v>
                </c:pt>
                <c:pt idx="7205">
                  <c:v>1929</c:v>
                </c:pt>
                <c:pt idx="7206">
                  <c:v>1929</c:v>
                </c:pt>
                <c:pt idx="7207">
                  <c:v>1929</c:v>
                </c:pt>
                <c:pt idx="7208">
                  <c:v>1929</c:v>
                </c:pt>
                <c:pt idx="7209">
                  <c:v>1930</c:v>
                </c:pt>
                <c:pt idx="7210">
                  <c:v>1930</c:v>
                </c:pt>
                <c:pt idx="7211">
                  <c:v>1930</c:v>
                </c:pt>
                <c:pt idx="7212">
                  <c:v>1930</c:v>
                </c:pt>
                <c:pt idx="7213">
                  <c:v>1930</c:v>
                </c:pt>
                <c:pt idx="7214">
                  <c:v>1930</c:v>
                </c:pt>
                <c:pt idx="7215">
                  <c:v>1930</c:v>
                </c:pt>
                <c:pt idx="7216">
                  <c:v>1931</c:v>
                </c:pt>
                <c:pt idx="7217">
                  <c:v>1931</c:v>
                </c:pt>
                <c:pt idx="7218">
                  <c:v>1931</c:v>
                </c:pt>
                <c:pt idx="7219">
                  <c:v>1931</c:v>
                </c:pt>
                <c:pt idx="7220">
                  <c:v>1932</c:v>
                </c:pt>
                <c:pt idx="7221">
                  <c:v>1933</c:v>
                </c:pt>
                <c:pt idx="7222">
                  <c:v>1934</c:v>
                </c:pt>
                <c:pt idx="7223">
                  <c:v>1935</c:v>
                </c:pt>
                <c:pt idx="7224">
                  <c:v>1935</c:v>
                </c:pt>
                <c:pt idx="7225">
                  <c:v>1935</c:v>
                </c:pt>
                <c:pt idx="7226">
                  <c:v>1935</c:v>
                </c:pt>
                <c:pt idx="7227">
                  <c:v>1935</c:v>
                </c:pt>
                <c:pt idx="7228">
                  <c:v>1935</c:v>
                </c:pt>
                <c:pt idx="7229">
                  <c:v>1935</c:v>
                </c:pt>
                <c:pt idx="7230">
                  <c:v>1935</c:v>
                </c:pt>
                <c:pt idx="7231">
                  <c:v>1935</c:v>
                </c:pt>
                <c:pt idx="7232">
                  <c:v>1935</c:v>
                </c:pt>
                <c:pt idx="7233">
                  <c:v>1935</c:v>
                </c:pt>
                <c:pt idx="7234">
                  <c:v>1935</c:v>
                </c:pt>
                <c:pt idx="7235">
                  <c:v>1935</c:v>
                </c:pt>
                <c:pt idx="7236">
                  <c:v>1935</c:v>
                </c:pt>
                <c:pt idx="7237">
                  <c:v>1935</c:v>
                </c:pt>
                <c:pt idx="7238">
                  <c:v>1935</c:v>
                </c:pt>
                <c:pt idx="7239">
                  <c:v>1935</c:v>
                </c:pt>
                <c:pt idx="7240">
                  <c:v>1935</c:v>
                </c:pt>
                <c:pt idx="7241">
                  <c:v>1935</c:v>
                </c:pt>
                <c:pt idx="7242">
                  <c:v>1935</c:v>
                </c:pt>
                <c:pt idx="7243">
                  <c:v>1935</c:v>
                </c:pt>
                <c:pt idx="7244">
                  <c:v>1936</c:v>
                </c:pt>
                <c:pt idx="7245">
                  <c:v>1936</c:v>
                </c:pt>
                <c:pt idx="7246">
                  <c:v>1936</c:v>
                </c:pt>
                <c:pt idx="7247">
                  <c:v>1936</c:v>
                </c:pt>
                <c:pt idx="7248">
                  <c:v>1936</c:v>
                </c:pt>
                <c:pt idx="7249">
                  <c:v>1936</c:v>
                </c:pt>
                <c:pt idx="7250">
                  <c:v>1936</c:v>
                </c:pt>
                <c:pt idx="7251">
                  <c:v>1936</c:v>
                </c:pt>
                <c:pt idx="7252">
                  <c:v>1937</c:v>
                </c:pt>
                <c:pt idx="7253">
                  <c:v>1937</c:v>
                </c:pt>
                <c:pt idx="7254">
                  <c:v>1937</c:v>
                </c:pt>
                <c:pt idx="7255">
                  <c:v>1937</c:v>
                </c:pt>
                <c:pt idx="7256">
                  <c:v>1937</c:v>
                </c:pt>
                <c:pt idx="7257">
                  <c:v>1938</c:v>
                </c:pt>
                <c:pt idx="7258">
                  <c:v>1939</c:v>
                </c:pt>
                <c:pt idx="7259">
                  <c:v>1940</c:v>
                </c:pt>
                <c:pt idx="7260">
                  <c:v>1940</c:v>
                </c:pt>
                <c:pt idx="7261">
                  <c:v>1940</c:v>
                </c:pt>
                <c:pt idx="7262">
                  <c:v>1941</c:v>
                </c:pt>
                <c:pt idx="7263">
                  <c:v>1942</c:v>
                </c:pt>
                <c:pt idx="7264">
                  <c:v>1942</c:v>
                </c:pt>
                <c:pt idx="7265">
                  <c:v>1943</c:v>
                </c:pt>
                <c:pt idx="7266">
                  <c:v>1944</c:v>
                </c:pt>
                <c:pt idx="7267">
                  <c:v>1944</c:v>
                </c:pt>
                <c:pt idx="7268">
                  <c:v>1944</c:v>
                </c:pt>
                <c:pt idx="7269">
                  <c:v>1944</c:v>
                </c:pt>
                <c:pt idx="7270">
                  <c:v>1944</c:v>
                </c:pt>
                <c:pt idx="7271">
                  <c:v>1945</c:v>
                </c:pt>
                <c:pt idx="7272">
                  <c:v>1946</c:v>
                </c:pt>
                <c:pt idx="7273">
                  <c:v>1947</c:v>
                </c:pt>
                <c:pt idx="7274">
                  <c:v>1947</c:v>
                </c:pt>
                <c:pt idx="7275">
                  <c:v>1947</c:v>
                </c:pt>
                <c:pt idx="7276">
                  <c:v>1947</c:v>
                </c:pt>
                <c:pt idx="7277">
                  <c:v>1948</c:v>
                </c:pt>
                <c:pt idx="7278">
                  <c:v>1948</c:v>
                </c:pt>
                <c:pt idx="7279">
                  <c:v>1948</c:v>
                </c:pt>
                <c:pt idx="7280">
                  <c:v>1949</c:v>
                </c:pt>
                <c:pt idx="7281">
                  <c:v>1950</c:v>
                </c:pt>
                <c:pt idx="7282">
                  <c:v>1950</c:v>
                </c:pt>
                <c:pt idx="7283">
                  <c:v>1950</c:v>
                </c:pt>
                <c:pt idx="7284">
                  <c:v>1950</c:v>
                </c:pt>
                <c:pt idx="7285">
                  <c:v>1950</c:v>
                </c:pt>
                <c:pt idx="7286">
                  <c:v>1951</c:v>
                </c:pt>
                <c:pt idx="7287">
                  <c:v>1951</c:v>
                </c:pt>
                <c:pt idx="7288">
                  <c:v>1951</c:v>
                </c:pt>
                <c:pt idx="7289">
                  <c:v>1952</c:v>
                </c:pt>
                <c:pt idx="7290">
                  <c:v>1953</c:v>
                </c:pt>
                <c:pt idx="7291">
                  <c:v>1954</c:v>
                </c:pt>
                <c:pt idx="7292">
                  <c:v>1954</c:v>
                </c:pt>
                <c:pt idx="7293">
                  <c:v>1955</c:v>
                </c:pt>
                <c:pt idx="7294">
                  <c:v>1955</c:v>
                </c:pt>
                <c:pt idx="7295">
                  <c:v>1955</c:v>
                </c:pt>
                <c:pt idx="7296">
                  <c:v>1956</c:v>
                </c:pt>
                <c:pt idx="7297">
                  <c:v>1957</c:v>
                </c:pt>
                <c:pt idx="7298">
                  <c:v>1958</c:v>
                </c:pt>
                <c:pt idx="7299">
                  <c:v>1959</c:v>
                </c:pt>
                <c:pt idx="7300">
                  <c:v>1960</c:v>
                </c:pt>
                <c:pt idx="7301">
                  <c:v>1960</c:v>
                </c:pt>
                <c:pt idx="7302">
                  <c:v>1960</c:v>
                </c:pt>
                <c:pt idx="7303">
                  <c:v>1961</c:v>
                </c:pt>
                <c:pt idx="7304">
                  <c:v>1961</c:v>
                </c:pt>
                <c:pt idx="7305">
                  <c:v>1962</c:v>
                </c:pt>
                <c:pt idx="7306">
                  <c:v>1963</c:v>
                </c:pt>
                <c:pt idx="7307">
                  <c:v>1963</c:v>
                </c:pt>
                <c:pt idx="7308">
                  <c:v>1963</c:v>
                </c:pt>
                <c:pt idx="7309">
                  <c:v>1964</c:v>
                </c:pt>
                <c:pt idx="7310">
                  <c:v>1965</c:v>
                </c:pt>
                <c:pt idx="7311">
                  <c:v>1965</c:v>
                </c:pt>
                <c:pt idx="7312">
                  <c:v>1965</c:v>
                </c:pt>
                <c:pt idx="7313">
                  <c:v>1965</c:v>
                </c:pt>
                <c:pt idx="7314">
                  <c:v>1965</c:v>
                </c:pt>
                <c:pt idx="7315">
                  <c:v>1965</c:v>
                </c:pt>
                <c:pt idx="7316">
                  <c:v>1966</c:v>
                </c:pt>
                <c:pt idx="7317">
                  <c:v>1966</c:v>
                </c:pt>
                <c:pt idx="7318">
                  <c:v>1967</c:v>
                </c:pt>
                <c:pt idx="7319">
                  <c:v>1968</c:v>
                </c:pt>
                <c:pt idx="7320">
                  <c:v>1968</c:v>
                </c:pt>
                <c:pt idx="7321">
                  <c:v>1968</c:v>
                </c:pt>
                <c:pt idx="7322">
                  <c:v>1968</c:v>
                </c:pt>
                <c:pt idx="7323">
                  <c:v>1968</c:v>
                </c:pt>
                <c:pt idx="7324">
                  <c:v>1968</c:v>
                </c:pt>
                <c:pt idx="7325">
                  <c:v>1969</c:v>
                </c:pt>
                <c:pt idx="7326">
                  <c:v>1969</c:v>
                </c:pt>
                <c:pt idx="7327">
                  <c:v>1969</c:v>
                </c:pt>
                <c:pt idx="7328">
                  <c:v>1969</c:v>
                </c:pt>
                <c:pt idx="7329">
                  <c:v>1969</c:v>
                </c:pt>
                <c:pt idx="7330">
                  <c:v>1969</c:v>
                </c:pt>
                <c:pt idx="7331">
                  <c:v>1969</c:v>
                </c:pt>
                <c:pt idx="7332">
                  <c:v>1970</c:v>
                </c:pt>
                <c:pt idx="7333">
                  <c:v>1971</c:v>
                </c:pt>
                <c:pt idx="7334">
                  <c:v>1971</c:v>
                </c:pt>
                <c:pt idx="7335">
                  <c:v>1972</c:v>
                </c:pt>
                <c:pt idx="7336">
                  <c:v>1972</c:v>
                </c:pt>
                <c:pt idx="7337">
                  <c:v>1973</c:v>
                </c:pt>
                <c:pt idx="7338">
                  <c:v>1973</c:v>
                </c:pt>
                <c:pt idx="7339">
                  <c:v>1974</c:v>
                </c:pt>
                <c:pt idx="7340">
                  <c:v>1974</c:v>
                </c:pt>
                <c:pt idx="7341">
                  <c:v>1974</c:v>
                </c:pt>
                <c:pt idx="7342">
                  <c:v>1974</c:v>
                </c:pt>
                <c:pt idx="7343">
                  <c:v>1974</c:v>
                </c:pt>
                <c:pt idx="7344">
                  <c:v>1974</c:v>
                </c:pt>
                <c:pt idx="7345">
                  <c:v>1974</c:v>
                </c:pt>
                <c:pt idx="7346">
                  <c:v>1974</c:v>
                </c:pt>
                <c:pt idx="7347">
                  <c:v>1974</c:v>
                </c:pt>
                <c:pt idx="7348">
                  <c:v>1974</c:v>
                </c:pt>
                <c:pt idx="7349">
                  <c:v>1974</c:v>
                </c:pt>
                <c:pt idx="7350">
                  <c:v>1974</c:v>
                </c:pt>
                <c:pt idx="7351">
                  <c:v>1974</c:v>
                </c:pt>
                <c:pt idx="7352">
                  <c:v>1974</c:v>
                </c:pt>
                <c:pt idx="7353">
                  <c:v>1975</c:v>
                </c:pt>
                <c:pt idx="7354">
                  <c:v>1976</c:v>
                </c:pt>
                <c:pt idx="7355">
                  <c:v>1977</c:v>
                </c:pt>
                <c:pt idx="7356">
                  <c:v>1978</c:v>
                </c:pt>
                <c:pt idx="7357">
                  <c:v>1979</c:v>
                </c:pt>
                <c:pt idx="7358">
                  <c:v>1980</c:v>
                </c:pt>
                <c:pt idx="7359">
                  <c:v>1981</c:v>
                </c:pt>
                <c:pt idx="7360">
                  <c:v>1981</c:v>
                </c:pt>
                <c:pt idx="7361">
                  <c:v>1981</c:v>
                </c:pt>
                <c:pt idx="7362">
                  <c:v>1981</c:v>
                </c:pt>
                <c:pt idx="7363">
                  <c:v>1981</c:v>
                </c:pt>
                <c:pt idx="7364">
                  <c:v>1981</c:v>
                </c:pt>
                <c:pt idx="7365">
                  <c:v>1981</c:v>
                </c:pt>
                <c:pt idx="7366">
                  <c:v>1981</c:v>
                </c:pt>
                <c:pt idx="7367">
                  <c:v>1982</c:v>
                </c:pt>
                <c:pt idx="7368">
                  <c:v>1982</c:v>
                </c:pt>
                <c:pt idx="7369">
                  <c:v>1982</c:v>
                </c:pt>
                <c:pt idx="7370">
                  <c:v>1982</c:v>
                </c:pt>
                <c:pt idx="7371">
                  <c:v>1982</c:v>
                </c:pt>
                <c:pt idx="7372">
                  <c:v>1983</c:v>
                </c:pt>
                <c:pt idx="7373">
                  <c:v>1983</c:v>
                </c:pt>
                <c:pt idx="7374">
                  <c:v>1983</c:v>
                </c:pt>
                <c:pt idx="7375">
                  <c:v>1983</c:v>
                </c:pt>
                <c:pt idx="7376">
                  <c:v>1983</c:v>
                </c:pt>
                <c:pt idx="7377">
                  <c:v>1983</c:v>
                </c:pt>
                <c:pt idx="7378">
                  <c:v>1983</c:v>
                </c:pt>
                <c:pt idx="7379">
                  <c:v>1983</c:v>
                </c:pt>
                <c:pt idx="7380">
                  <c:v>1983</c:v>
                </c:pt>
                <c:pt idx="7381">
                  <c:v>1983</c:v>
                </c:pt>
                <c:pt idx="7382">
                  <c:v>1983</c:v>
                </c:pt>
                <c:pt idx="7383">
                  <c:v>1984</c:v>
                </c:pt>
                <c:pt idx="7384">
                  <c:v>1985</c:v>
                </c:pt>
                <c:pt idx="7385">
                  <c:v>1985</c:v>
                </c:pt>
                <c:pt idx="7386">
                  <c:v>1985</c:v>
                </c:pt>
                <c:pt idx="7387">
                  <c:v>1985</c:v>
                </c:pt>
                <c:pt idx="7388">
                  <c:v>1985</c:v>
                </c:pt>
                <c:pt idx="7389">
                  <c:v>1985</c:v>
                </c:pt>
                <c:pt idx="7390">
                  <c:v>1985</c:v>
                </c:pt>
                <c:pt idx="7391">
                  <c:v>1985</c:v>
                </c:pt>
                <c:pt idx="7392">
                  <c:v>1985</c:v>
                </c:pt>
                <c:pt idx="7393">
                  <c:v>1985</c:v>
                </c:pt>
                <c:pt idx="7394">
                  <c:v>1985</c:v>
                </c:pt>
                <c:pt idx="7395">
                  <c:v>1986</c:v>
                </c:pt>
                <c:pt idx="7396">
                  <c:v>1986</c:v>
                </c:pt>
                <c:pt idx="7397">
                  <c:v>1986</c:v>
                </c:pt>
                <c:pt idx="7398">
                  <c:v>1986</c:v>
                </c:pt>
                <c:pt idx="7399">
                  <c:v>1987</c:v>
                </c:pt>
                <c:pt idx="7400">
                  <c:v>1987</c:v>
                </c:pt>
                <c:pt idx="7401">
                  <c:v>1987</c:v>
                </c:pt>
                <c:pt idx="7402">
                  <c:v>1988</c:v>
                </c:pt>
                <c:pt idx="7403">
                  <c:v>1988</c:v>
                </c:pt>
                <c:pt idx="7404">
                  <c:v>1989</c:v>
                </c:pt>
                <c:pt idx="7405">
                  <c:v>1989</c:v>
                </c:pt>
                <c:pt idx="7406">
                  <c:v>1989</c:v>
                </c:pt>
                <c:pt idx="7407">
                  <c:v>1989</c:v>
                </c:pt>
                <c:pt idx="7408">
                  <c:v>1989</c:v>
                </c:pt>
                <c:pt idx="7409">
                  <c:v>1989</c:v>
                </c:pt>
                <c:pt idx="7410">
                  <c:v>1989</c:v>
                </c:pt>
                <c:pt idx="7411">
                  <c:v>1990</c:v>
                </c:pt>
                <c:pt idx="7412">
                  <c:v>1990</c:v>
                </c:pt>
                <c:pt idx="7413">
                  <c:v>1990</c:v>
                </c:pt>
                <c:pt idx="7414">
                  <c:v>1991</c:v>
                </c:pt>
                <c:pt idx="7415">
                  <c:v>1991</c:v>
                </c:pt>
                <c:pt idx="7416">
                  <c:v>1991</c:v>
                </c:pt>
                <c:pt idx="7417">
                  <c:v>1992</c:v>
                </c:pt>
                <c:pt idx="7418">
                  <c:v>1992</c:v>
                </c:pt>
                <c:pt idx="7419">
                  <c:v>1992</c:v>
                </c:pt>
                <c:pt idx="7420">
                  <c:v>1992</c:v>
                </c:pt>
                <c:pt idx="7421">
                  <c:v>1992</c:v>
                </c:pt>
                <c:pt idx="7422">
                  <c:v>1993</c:v>
                </c:pt>
                <c:pt idx="7423">
                  <c:v>1993</c:v>
                </c:pt>
                <c:pt idx="7424">
                  <c:v>1994</c:v>
                </c:pt>
                <c:pt idx="7425">
                  <c:v>1994</c:v>
                </c:pt>
                <c:pt idx="7426">
                  <c:v>1995</c:v>
                </c:pt>
                <c:pt idx="7427">
                  <c:v>1996</c:v>
                </c:pt>
                <c:pt idx="7428">
                  <c:v>1997</c:v>
                </c:pt>
                <c:pt idx="7429">
                  <c:v>1998</c:v>
                </c:pt>
                <c:pt idx="7430">
                  <c:v>1999</c:v>
                </c:pt>
                <c:pt idx="7431">
                  <c:v>2000</c:v>
                </c:pt>
                <c:pt idx="7432">
                  <c:v>2001</c:v>
                </c:pt>
                <c:pt idx="7433">
                  <c:v>2001</c:v>
                </c:pt>
                <c:pt idx="7434">
                  <c:v>2001</c:v>
                </c:pt>
                <c:pt idx="7435">
                  <c:v>2001</c:v>
                </c:pt>
                <c:pt idx="7436">
                  <c:v>2002</c:v>
                </c:pt>
                <c:pt idx="7437">
                  <c:v>2003</c:v>
                </c:pt>
                <c:pt idx="7438">
                  <c:v>2004</c:v>
                </c:pt>
                <c:pt idx="7439">
                  <c:v>2005</c:v>
                </c:pt>
                <c:pt idx="7440">
                  <c:v>2005</c:v>
                </c:pt>
                <c:pt idx="7441">
                  <c:v>2006</c:v>
                </c:pt>
                <c:pt idx="7442">
                  <c:v>2006</c:v>
                </c:pt>
                <c:pt idx="7443">
                  <c:v>2006</c:v>
                </c:pt>
                <c:pt idx="7444">
                  <c:v>2007</c:v>
                </c:pt>
                <c:pt idx="7445">
                  <c:v>2007</c:v>
                </c:pt>
                <c:pt idx="7446">
                  <c:v>2008</c:v>
                </c:pt>
                <c:pt idx="7447">
                  <c:v>2008</c:v>
                </c:pt>
                <c:pt idx="7448">
                  <c:v>2009</c:v>
                </c:pt>
                <c:pt idx="7449">
                  <c:v>2009</c:v>
                </c:pt>
                <c:pt idx="7450">
                  <c:v>2010</c:v>
                </c:pt>
                <c:pt idx="7451">
                  <c:v>2011</c:v>
                </c:pt>
                <c:pt idx="7452">
                  <c:v>2011</c:v>
                </c:pt>
                <c:pt idx="7453">
                  <c:v>2011</c:v>
                </c:pt>
                <c:pt idx="7454">
                  <c:v>2011</c:v>
                </c:pt>
                <c:pt idx="7455">
                  <c:v>2011</c:v>
                </c:pt>
                <c:pt idx="7456">
                  <c:v>2011</c:v>
                </c:pt>
                <c:pt idx="7457">
                  <c:v>2012</c:v>
                </c:pt>
                <c:pt idx="7458">
                  <c:v>2013</c:v>
                </c:pt>
                <c:pt idx="7459">
                  <c:v>2014</c:v>
                </c:pt>
                <c:pt idx="7460">
                  <c:v>2015</c:v>
                </c:pt>
                <c:pt idx="7461">
                  <c:v>2015</c:v>
                </c:pt>
                <c:pt idx="7462">
                  <c:v>2015</c:v>
                </c:pt>
                <c:pt idx="7463">
                  <c:v>2015</c:v>
                </c:pt>
                <c:pt idx="7464">
                  <c:v>2015</c:v>
                </c:pt>
                <c:pt idx="7465">
                  <c:v>2015</c:v>
                </c:pt>
                <c:pt idx="7466">
                  <c:v>2015</c:v>
                </c:pt>
                <c:pt idx="7467">
                  <c:v>2015</c:v>
                </c:pt>
                <c:pt idx="7468">
                  <c:v>2015</c:v>
                </c:pt>
                <c:pt idx="7469">
                  <c:v>2016</c:v>
                </c:pt>
                <c:pt idx="7470">
                  <c:v>2017</c:v>
                </c:pt>
                <c:pt idx="7471">
                  <c:v>2017</c:v>
                </c:pt>
                <c:pt idx="7472">
                  <c:v>2017</c:v>
                </c:pt>
                <c:pt idx="7473">
                  <c:v>2017</c:v>
                </c:pt>
                <c:pt idx="7474">
                  <c:v>2017</c:v>
                </c:pt>
                <c:pt idx="7475">
                  <c:v>2017</c:v>
                </c:pt>
                <c:pt idx="7476">
                  <c:v>2017</c:v>
                </c:pt>
                <c:pt idx="7477">
                  <c:v>2018</c:v>
                </c:pt>
                <c:pt idx="7478">
                  <c:v>2019</c:v>
                </c:pt>
                <c:pt idx="7479">
                  <c:v>2019</c:v>
                </c:pt>
                <c:pt idx="7480">
                  <c:v>2020</c:v>
                </c:pt>
                <c:pt idx="7481">
                  <c:v>2021</c:v>
                </c:pt>
                <c:pt idx="7482">
                  <c:v>2022</c:v>
                </c:pt>
                <c:pt idx="7483">
                  <c:v>2022</c:v>
                </c:pt>
                <c:pt idx="7484">
                  <c:v>2022</c:v>
                </c:pt>
                <c:pt idx="7485">
                  <c:v>2023</c:v>
                </c:pt>
                <c:pt idx="7486">
                  <c:v>2023</c:v>
                </c:pt>
                <c:pt idx="7487">
                  <c:v>2023</c:v>
                </c:pt>
                <c:pt idx="7488">
                  <c:v>2023</c:v>
                </c:pt>
                <c:pt idx="7489">
                  <c:v>2023</c:v>
                </c:pt>
                <c:pt idx="7490">
                  <c:v>2023</c:v>
                </c:pt>
                <c:pt idx="7491">
                  <c:v>2023</c:v>
                </c:pt>
                <c:pt idx="7492">
                  <c:v>2023</c:v>
                </c:pt>
                <c:pt idx="7493">
                  <c:v>2023</c:v>
                </c:pt>
                <c:pt idx="7494">
                  <c:v>2023</c:v>
                </c:pt>
                <c:pt idx="7495">
                  <c:v>2023</c:v>
                </c:pt>
                <c:pt idx="7496">
                  <c:v>2024</c:v>
                </c:pt>
                <c:pt idx="7497">
                  <c:v>2025</c:v>
                </c:pt>
                <c:pt idx="7498">
                  <c:v>2026</c:v>
                </c:pt>
                <c:pt idx="7499">
                  <c:v>2026</c:v>
                </c:pt>
                <c:pt idx="7500">
                  <c:v>2027</c:v>
                </c:pt>
                <c:pt idx="7501">
                  <c:v>2028</c:v>
                </c:pt>
                <c:pt idx="7502">
                  <c:v>2028</c:v>
                </c:pt>
                <c:pt idx="7503">
                  <c:v>2028</c:v>
                </c:pt>
                <c:pt idx="7504">
                  <c:v>2028</c:v>
                </c:pt>
                <c:pt idx="7505">
                  <c:v>2029</c:v>
                </c:pt>
                <c:pt idx="7506">
                  <c:v>2029</c:v>
                </c:pt>
                <c:pt idx="7507">
                  <c:v>2030</c:v>
                </c:pt>
                <c:pt idx="7508">
                  <c:v>2031</c:v>
                </c:pt>
                <c:pt idx="7509">
                  <c:v>2031</c:v>
                </c:pt>
                <c:pt idx="7510">
                  <c:v>2031</c:v>
                </c:pt>
                <c:pt idx="7511">
                  <c:v>2032</c:v>
                </c:pt>
                <c:pt idx="7512">
                  <c:v>2033</c:v>
                </c:pt>
                <c:pt idx="7513">
                  <c:v>2034</c:v>
                </c:pt>
                <c:pt idx="7514">
                  <c:v>2035</c:v>
                </c:pt>
                <c:pt idx="7515">
                  <c:v>2035</c:v>
                </c:pt>
                <c:pt idx="7516">
                  <c:v>2035</c:v>
                </c:pt>
                <c:pt idx="7517">
                  <c:v>2035</c:v>
                </c:pt>
                <c:pt idx="7518">
                  <c:v>2036</c:v>
                </c:pt>
                <c:pt idx="7519">
                  <c:v>2036</c:v>
                </c:pt>
                <c:pt idx="7520">
                  <c:v>2036</c:v>
                </c:pt>
                <c:pt idx="7521">
                  <c:v>2037</c:v>
                </c:pt>
                <c:pt idx="7522">
                  <c:v>2038</c:v>
                </c:pt>
                <c:pt idx="7523">
                  <c:v>2039</c:v>
                </c:pt>
                <c:pt idx="7524">
                  <c:v>2040</c:v>
                </c:pt>
                <c:pt idx="7525">
                  <c:v>2041</c:v>
                </c:pt>
                <c:pt idx="7526">
                  <c:v>2042</c:v>
                </c:pt>
                <c:pt idx="7527">
                  <c:v>2042</c:v>
                </c:pt>
                <c:pt idx="7528">
                  <c:v>2042</c:v>
                </c:pt>
                <c:pt idx="7529">
                  <c:v>2042</c:v>
                </c:pt>
                <c:pt idx="7530">
                  <c:v>2042</c:v>
                </c:pt>
                <c:pt idx="7531">
                  <c:v>2042</c:v>
                </c:pt>
                <c:pt idx="7532">
                  <c:v>2042</c:v>
                </c:pt>
                <c:pt idx="7533">
                  <c:v>2042</c:v>
                </c:pt>
                <c:pt idx="7534">
                  <c:v>2042</c:v>
                </c:pt>
                <c:pt idx="7535">
                  <c:v>2042</c:v>
                </c:pt>
                <c:pt idx="7536">
                  <c:v>2043</c:v>
                </c:pt>
                <c:pt idx="7537">
                  <c:v>2043</c:v>
                </c:pt>
                <c:pt idx="7538">
                  <c:v>2043</c:v>
                </c:pt>
                <c:pt idx="7539">
                  <c:v>2043</c:v>
                </c:pt>
                <c:pt idx="7540">
                  <c:v>2044</c:v>
                </c:pt>
                <c:pt idx="7541">
                  <c:v>2044</c:v>
                </c:pt>
                <c:pt idx="7542">
                  <c:v>2044</c:v>
                </c:pt>
                <c:pt idx="7543">
                  <c:v>2044</c:v>
                </c:pt>
                <c:pt idx="7544">
                  <c:v>2044</c:v>
                </c:pt>
                <c:pt idx="7545">
                  <c:v>2044</c:v>
                </c:pt>
                <c:pt idx="7546">
                  <c:v>2044</c:v>
                </c:pt>
                <c:pt idx="7547">
                  <c:v>2044</c:v>
                </c:pt>
                <c:pt idx="7548">
                  <c:v>2045</c:v>
                </c:pt>
                <c:pt idx="7549">
                  <c:v>2046</c:v>
                </c:pt>
                <c:pt idx="7550">
                  <c:v>2047</c:v>
                </c:pt>
                <c:pt idx="7551">
                  <c:v>2047</c:v>
                </c:pt>
                <c:pt idx="7552">
                  <c:v>2047</c:v>
                </c:pt>
                <c:pt idx="7553">
                  <c:v>2047</c:v>
                </c:pt>
                <c:pt idx="7554">
                  <c:v>2047</c:v>
                </c:pt>
                <c:pt idx="7555">
                  <c:v>2048</c:v>
                </c:pt>
                <c:pt idx="7556">
                  <c:v>2048</c:v>
                </c:pt>
                <c:pt idx="7557">
                  <c:v>2048</c:v>
                </c:pt>
                <c:pt idx="7558">
                  <c:v>2048</c:v>
                </c:pt>
                <c:pt idx="7559">
                  <c:v>2048</c:v>
                </c:pt>
                <c:pt idx="7560">
                  <c:v>2048</c:v>
                </c:pt>
                <c:pt idx="7561">
                  <c:v>2048</c:v>
                </c:pt>
                <c:pt idx="7562">
                  <c:v>2048</c:v>
                </c:pt>
                <c:pt idx="7563">
                  <c:v>2048</c:v>
                </c:pt>
                <c:pt idx="7564">
                  <c:v>2048</c:v>
                </c:pt>
                <c:pt idx="7565">
                  <c:v>2048</c:v>
                </c:pt>
                <c:pt idx="7566">
                  <c:v>2048</c:v>
                </c:pt>
                <c:pt idx="7567">
                  <c:v>2048</c:v>
                </c:pt>
                <c:pt idx="7568">
                  <c:v>2048</c:v>
                </c:pt>
                <c:pt idx="7569">
                  <c:v>2048</c:v>
                </c:pt>
                <c:pt idx="7570">
                  <c:v>2048</c:v>
                </c:pt>
                <c:pt idx="7571">
                  <c:v>2048</c:v>
                </c:pt>
                <c:pt idx="7572">
                  <c:v>2048</c:v>
                </c:pt>
                <c:pt idx="7573">
                  <c:v>2048</c:v>
                </c:pt>
                <c:pt idx="7574">
                  <c:v>2049</c:v>
                </c:pt>
                <c:pt idx="7575">
                  <c:v>2049</c:v>
                </c:pt>
                <c:pt idx="7576">
                  <c:v>2049</c:v>
                </c:pt>
                <c:pt idx="7577">
                  <c:v>2050</c:v>
                </c:pt>
                <c:pt idx="7578">
                  <c:v>2051</c:v>
                </c:pt>
                <c:pt idx="7579">
                  <c:v>2051</c:v>
                </c:pt>
                <c:pt idx="7580">
                  <c:v>2052</c:v>
                </c:pt>
                <c:pt idx="7581">
                  <c:v>2053</c:v>
                </c:pt>
                <c:pt idx="7582">
                  <c:v>2053</c:v>
                </c:pt>
                <c:pt idx="7583">
                  <c:v>2053</c:v>
                </c:pt>
                <c:pt idx="7584">
                  <c:v>2053</c:v>
                </c:pt>
                <c:pt idx="7585">
                  <c:v>2054</c:v>
                </c:pt>
                <c:pt idx="7586">
                  <c:v>2054</c:v>
                </c:pt>
                <c:pt idx="7587">
                  <c:v>2054</c:v>
                </c:pt>
                <c:pt idx="7588">
                  <c:v>2054</c:v>
                </c:pt>
                <c:pt idx="7589">
                  <c:v>2054</c:v>
                </c:pt>
                <c:pt idx="7590">
                  <c:v>2054</c:v>
                </c:pt>
                <c:pt idx="7591">
                  <c:v>2054</c:v>
                </c:pt>
                <c:pt idx="7592">
                  <c:v>2054</c:v>
                </c:pt>
                <c:pt idx="7593">
                  <c:v>2054</c:v>
                </c:pt>
                <c:pt idx="7594">
                  <c:v>2054</c:v>
                </c:pt>
                <c:pt idx="7595">
                  <c:v>2054</c:v>
                </c:pt>
                <c:pt idx="7596">
                  <c:v>2054</c:v>
                </c:pt>
                <c:pt idx="7597">
                  <c:v>2054</c:v>
                </c:pt>
                <c:pt idx="7598">
                  <c:v>2054</c:v>
                </c:pt>
                <c:pt idx="7599">
                  <c:v>2054</c:v>
                </c:pt>
                <c:pt idx="7600">
                  <c:v>2054</c:v>
                </c:pt>
                <c:pt idx="7601">
                  <c:v>2054</c:v>
                </c:pt>
                <c:pt idx="7602">
                  <c:v>2054</c:v>
                </c:pt>
                <c:pt idx="7603">
                  <c:v>2054</c:v>
                </c:pt>
                <c:pt idx="7604">
                  <c:v>2054</c:v>
                </c:pt>
                <c:pt idx="7605">
                  <c:v>2054</c:v>
                </c:pt>
                <c:pt idx="7606">
                  <c:v>2054</c:v>
                </c:pt>
                <c:pt idx="7607">
                  <c:v>2054</c:v>
                </c:pt>
                <c:pt idx="7608">
                  <c:v>2054</c:v>
                </c:pt>
                <c:pt idx="7609">
                  <c:v>2054</c:v>
                </c:pt>
                <c:pt idx="7610">
                  <c:v>2054</c:v>
                </c:pt>
                <c:pt idx="7611">
                  <c:v>2054</c:v>
                </c:pt>
                <c:pt idx="7612">
                  <c:v>2054</c:v>
                </c:pt>
                <c:pt idx="7613">
                  <c:v>2054</c:v>
                </c:pt>
                <c:pt idx="7614">
                  <c:v>2054</c:v>
                </c:pt>
                <c:pt idx="7615">
                  <c:v>2054</c:v>
                </c:pt>
                <c:pt idx="7616">
                  <c:v>2055</c:v>
                </c:pt>
                <c:pt idx="7617">
                  <c:v>2055</c:v>
                </c:pt>
                <c:pt idx="7618">
                  <c:v>2055</c:v>
                </c:pt>
                <c:pt idx="7619">
                  <c:v>2055</c:v>
                </c:pt>
                <c:pt idx="7620">
                  <c:v>2055</c:v>
                </c:pt>
                <c:pt idx="7621">
                  <c:v>2055</c:v>
                </c:pt>
                <c:pt idx="7622">
                  <c:v>2056</c:v>
                </c:pt>
                <c:pt idx="7623">
                  <c:v>2056</c:v>
                </c:pt>
                <c:pt idx="7624">
                  <c:v>2057</c:v>
                </c:pt>
                <c:pt idx="7625">
                  <c:v>2057</c:v>
                </c:pt>
                <c:pt idx="7626">
                  <c:v>2057</c:v>
                </c:pt>
                <c:pt idx="7627">
                  <c:v>2057</c:v>
                </c:pt>
                <c:pt idx="7628">
                  <c:v>2057</c:v>
                </c:pt>
                <c:pt idx="7629">
                  <c:v>2057</c:v>
                </c:pt>
                <c:pt idx="7630">
                  <c:v>2057</c:v>
                </c:pt>
                <c:pt idx="7631">
                  <c:v>2057</c:v>
                </c:pt>
                <c:pt idx="7632">
                  <c:v>2057</c:v>
                </c:pt>
                <c:pt idx="7633">
                  <c:v>2057</c:v>
                </c:pt>
                <c:pt idx="7634">
                  <c:v>2057</c:v>
                </c:pt>
                <c:pt idx="7635">
                  <c:v>2057</c:v>
                </c:pt>
                <c:pt idx="7636">
                  <c:v>2057</c:v>
                </c:pt>
                <c:pt idx="7637">
                  <c:v>2057</c:v>
                </c:pt>
                <c:pt idx="7638">
                  <c:v>2058</c:v>
                </c:pt>
                <c:pt idx="7639">
                  <c:v>2058</c:v>
                </c:pt>
                <c:pt idx="7640">
                  <c:v>2059</c:v>
                </c:pt>
                <c:pt idx="7641">
                  <c:v>2060</c:v>
                </c:pt>
                <c:pt idx="7642">
                  <c:v>2061</c:v>
                </c:pt>
                <c:pt idx="7643">
                  <c:v>2061</c:v>
                </c:pt>
                <c:pt idx="7644">
                  <c:v>2062</c:v>
                </c:pt>
                <c:pt idx="7645">
                  <c:v>2063</c:v>
                </c:pt>
                <c:pt idx="7646">
                  <c:v>2063</c:v>
                </c:pt>
                <c:pt idx="7647">
                  <c:v>2063</c:v>
                </c:pt>
                <c:pt idx="7648">
                  <c:v>2064</c:v>
                </c:pt>
                <c:pt idx="7649">
                  <c:v>2064</c:v>
                </c:pt>
                <c:pt idx="7650">
                  <c:v>2065</c:v>
                </c:pt>
                <c:pt idx="7651">
                  <c:v>2066</c:v>
                </c:pt>
                <c:pt idx="7652">
                  <c:v>2067</c:v>
                </c:pt>
                <c:pt idx="7653">
                  <c:v>2067</c:v>
                </c:pt>
                <c:pt idx="7654">
                  <c:v>2068</c:v>
                </c:pt>
                <c:pt idx="7655">
                  <c:v>2069</c:v>
                </c:pt>
                <c:pt idx="7656">
                  <c:v>2070</c:v>
                </c:pt>
                <c:pt idx="7657">
                  <c:v>2071</c:v>
                </c:pt>
                <c:pt idx="7658">
                  <c:v>2071</c:v>
                </c:pt>
                <c:pt idx="7659">
                  <c:v>2071</c:v>
                </c:pt>
                <c:pt idx="7660">
                  <c:v>2071</c:v>
                </c:pt>
                <c:pt idx="7661">
                  <c:v>2071</c:v>
                </c:pt>
                <c:pt idx="7662">
                  <c:v>2072</c:v>
                </c:pt>
                <c:pt idx="7663">
                  <c:v>2073</c:v>
                </c:pt>
                <c:pt idx="7664">
                  <c:v>2073</c:v>
                </c:pt>
                <c:pt idx="7665">
                  <c:v>2073</c:v>
                </c:pt>
                <c:pt idx="7666">
                  <c:v>2073</c:v>
                </c:pt>
                <c:pt idx="7667">
                  <c:v>2074</c:v>
                </c:pt>
                <c:pt idx="7668">
                  <c:v>2075</c:v>
                </c:pt>
                <c:pt idx="7669">
                  <c:v>2076</c:v>
                </c:pt>
                <c:pt idx="7670">
                  <c:v>2077</c:v>
                </c:pt>
                <c:pt idx="7671">
                  <c:v>2078</c:v>
                </c:pt>
                <c:pt idx="7672">
                  <c:v>2078</c:v>
                </c:pt>
                <c:pt idx="7673">
                  <c:v>2079</c:v>
                </c:pt>
                <c:pt idx="7674">
                  <c:v>2080</c:v>
                </c:pt>
                <c:pt idx="7675">
                  <c:v>2081</c:v>
                </c:pt>
                <c:pt idx="7676">
                  <c:v>2082</c:v>
                </c:pt>
                <c:pt idx="7677">
                  <c:v>2083</c:v>
                </c:pt>
                <c:pt idx="7678">
                  <c:v>2083</c:v>
                </c:pt>
                <c:pt idx="7679">
                  <c:v>2084</c:v>
                </c:pt>
                <c:pt idx="7680">
                  <c:v>2084</c:v>
                </c:pt>
                <c:pt idx="7681">
                  <c:v>2085</c:v>
                </c:pt>
                <c:pt idx="7682">
                  <c:v>2086</c:v>
                </c:pt>
                <c:pt idx="7683">
                  <c:v>2086</c:v>
                </c:pt>
                <c:pt idx="7684">
                  <c:v>2086</c:v>
                </c:pt>
                <c:pt idx="7685">
                  <c:v>2086</c:v>
                </c:pt>
                <c:pt idx="7686">
                  <c:v>2087</c:v>
                </c:pt>
                <c:pt idx="7687">
                  <c:v>2087</c:v>
                </c:pt>
                <c:pt idx="7688">
                  <c:v>2087</c:v>
                </c:pt>
                <c:pt idx="7689">
                  <c:v>2087</c:v>
                </c:pt>
                <c:pt idx="7690">
                  <c:v>2087</c:v>
                </c:pt>
                <c:pt idx="7691">
                  <c:v>2087</c:v>
                </c:pt>
                <c:pt idx="7692">
                  <c:v>2087</c:v>
                </c:pt>
                <c:pt idx="7693">
                  <c:v>2087</c:v>
                </c:pt>
                <c:pt idx="7694">
                  <c:v>2087</c:v>
                </c:pt>
                <c:pt idx="7695">
                  <c:v>2087</c:v>
                </c:pt>
                <c:pt idx="7696">
                  <c:v>2087</c:v>
                </c:pt>
                <c:pt idx="7697">
                  <c:v>2087</c:v>
                </c:pt>
                <c:pt idx="7698">
                  <c:v>2087</c:v>
                </c:pt>
                <c:pt idx="7699">
                  <c:v>2087</c:v>
                </c:pt>
                <c:pt idx="7700">
                  <c:v>2087</c:v>
                </c:pt>
                <c:pt idx="7701">
                  <c:v>2087</c:v>
                </c:pt>
                <c:pt idx="7702">
                  <c:v>2087</c:v>
                </c:pt>
                <c:pt idx="7703">
                  <c:v>2087</c:v>
                </c:pt>
                <c:pt idx="7704">
                  <c:v>2087</c:v>
                </c:pt>
                <c:pt idx="7705">
                  <c:v>2087</c:v>
                </c:pt>
                <c:pt idx="7706">
                  <c:v>2087</c:v>
                </c:pt>
                <c:pt idx="7707">
                  <c:v>2087</c:v>
                </c:pt>
                <c:pt idx="7708">
                  <c:v>2087</c:v>
                </c:pt>
                <c:pt idx="7709">
                  <c:v>2088</c:v>
                </c:pt>
                <c:pt idx="7710">
                  <c:v>2089</c:v>
                </c:pt>
                <c:pt idx="7711">
                  <c:v>2090</c:v>
                </c:pt>
                <c:pt idx="7712">
                  <c:v>2090</c:v>
                </c:pt>
                <c:pt idx="7713">
                  <c:v>2090</c:v>
                </c:pt>
                <c:pt idx="7714">
                  <c:v>2090</c:v>
                </c:pt>
                <c:pt idx="7715">
                  <c:v>2090</c:v>
                </c:pt>
                <c:pt idx="7716">
                  <c:v>2090</c:v>
                </c:pt>
                <c:pt idx="7717">
                  <c:v>2090</c:v>
                </c:pt>
                <c:pt idx="7718">
                  <c:v>2090</c:v>
                </c:pt>
                <c:pt idx="7719">
                  <c:v>2090</c:v>
                </c:pt>
                <c:pt idx="7720">
                  <c:v>2090</c:v>
                </c:pt>
                <c:pt idx="7721">
                  <c:v>2090</c:v>
                </c:pt>
                <c:pt idx="7722">
                  <c:v>2090</c:v>
                </c:pt>
                <c:pt idx="7723">
                  <c:v>2090</c:v>
                </c:pt>
                <c:pt idx="7724">
                  <c:v>2090</c:v>
                </c:pt>
                <c:pt idx="7725">
                  <c:v>2090</c:v>
                </c:pt>
                <c:pt idx="7726">
                  <c:v>2090</c:v>
                </c:pt>
                <c:pt idx="7727">
                  <c:v>2090</c:v>
                </c:pt>
                <c:pt idx="7728">
                  <c:v>2090</c:v>
                </c:pt>
                <c:pt idx="7729">
                  <c:v>2091</c:v>
                </c:pt>
                <c:pt idx="7730">
                  <c:v>2091</c:v>
                </c:pt>
                <c:pt idx="7731">
                  <c:v>2091</c:v>
                </c:pt>
                <c:pt idx="7732">
                  <c:v>2091</c:v>
                </c:pt>
                <c:pt idx="7733">
                  <c:v>2091</c:v>
                </c:pt>
                <c:pt idx="7734">
                  <c:v>2091</c:v>
                </c:pt>
                <c:pt idx="7735">
                  <c:v>2091</c:v>
                </c:pt>
                <c:pt idx="7736">
                  <c:v>2091</c:v>
                </c:pt>
                <c:pt idx="7737">
                  <c:v>2091</c:v>
                </c:pt>
                <c:pt idx="7738">
                  <c:v>2091</c:v>
                </c:pt>
                <c:pt idx="7739">
                  <c:v>2092</c:v>
                </c:pt>
                <c:pt idx="7740">
                  <c:v>2092</c:v>
                </c:pt>
                <c:pt idx="7741">
                  <c:v>2093</c:v>
                </c:pt>
                <c:pt idx="7742">
                  <c:v>2094</c:v>
                </c:pt>
                <c:pt idx="7743">
                  <c:v>2094</c:v>
                </c:pt>
                <c:pt idx="7744">
                  <c:v>2094</c:v>
                </c:pt>
                <c:pt idx="7745">
                  <c:v>2095</c:v>
                </c:pt>
                <c:pt idx="7746">
                  <c:v>2095</c:v>
                </c:pt>
                <c:pt idx="7747">
                  <c:v>2095</c:v>
                </c:pt>
                <c:pt idx="7748">
                  <c:v>2096</c:v>
                </c:pt>
                <c:pt idx="7749">
                  <c:v>2096</c:v>
                </c:pt>
                <c:pt idx="7750">
                  <c:v>2096</c:v>
                </c:pt>
                <c:pt idx="7751">
                  <c:v>2096</c:v>
                </c:pt>
                <c:pt idx="7752">
                  <c:v>2096</c:v>
                </c:pt>
                <c:pt idx="7753">
                  <c:v>2097</c:v>
                </c:pt>
                <c:pt idx="7754">
                  <c:v>2097</c:v>
                </c:pt>
                <c:pt idx="7755">
                  <c:v>2097</c:v>
                </c:pt>
                <c:pt idx="7756">
                  <c:v>2097</c:v>
                </c:pt>
                <c:pt idx="7757">
                  <c:v>2097</c:v>
                </c:pt>
                <c:pt idx="7758">
                  <c:v>2097</c:v>
                </c:pt>
                <c:pt idx="7759">
                  <c:v>2097</c:v>
                </c:pt>
                <c:pt idx="7760">
                  <c:v>2097</c:v>
                </c:pt>
                <c:pt idx="7761">
                  <c:v>2097</c:v>
                </c:pt>
                <c:pt idx="7762">
                  <c:v>2097</c:v>
                </c:pt>
                <c:pt idx="7763">
                  <c:v>2097</c:v>
                </c:pt>
                <c:pt idx="7764">
                  <c:v>2097</c:v>
                </c:pt>
                <c:pt idx="7765">
                  <c:v>2097</c:v>
                </c:pt>
                <c:pt idx="7766">
                  <c:v>2097</c:v>
                </c:pt>
                <c:pt idx="7767">
                  <c:v>2097</c:v>
                </c:pt>
                <c:pt idx="7768">
                  <c:v>2098</c:v>
                </c:pt>
                <c:pt idx="7769">
                  <c:v>2098</c:v>
                </c:pt>
                <c:pt idx="7770">
                  <c:v>2098</c:v>
                </c:pt>
                <c:pt idx="7771">
                  <c:v>2098</c:v>
                </c:pt>
                <c:pt idx="7772">
                  <c:v>2098</c:v>
                </c:pt>
                <c:pt idx="7773">
                  <c:v>2098</c:v>
                </c:pt>
                <c:pt idx="7774">
                  <c:v>2098</c:v>
                </c:pt>
                <c:pt idx="7775">
                  <c:v>2099</c:v>
                </c:pt>
                <c:pt idx="7776">
                  <c:v>2100</c:v>
                </c:pt>
                <c:pt idx="7777">
                  <c:v>2100</c:v>
                </c:pt>
                <c:pt idx="7778">
                  <c:v>2100</c:v>
                </c:pt>
                <c:pt idx="7779">
                  <c:v>2100</c:v>
                </c:pt>
                <c:pt idx="7780">
                  <c:v>2101</c:v>
                </c:pt>
                <c:pt idx="7781">
                  <c:v>2102</c:v>
                </c:pt>
                <c:pt idx="7782">
                  <c:v>2103</c:v>
                </c:pt>
                <c:pt idx="7783">
                  <c:v>2104</c:v>
                </c:pt>
                <c:pt idx="7784">
                  <c:v>2105</c:v>
                </c:pt>
                <c:pt idx="7785">
                  <c:v>2106</c:v>
                </c:pt>
                <c:pt idx="7786">
                  <c:v>2107</c:v>
                </c:pt>
                <c:pt idx="7787">
                  <c:v>2107</c:v>
                </c:pt>
                <c:pt idx="7788">
                  <c:v>2108</c:v>
                </c:pt>
                <c:pt idx="7789">
                  <c:v>2109</c:v>
                </c:pt>
                <c:pt idx="7790">
                  <c:v>2110</c:v>
                </c:pt>
                <c:pt idx="7791">
                  <c:v>2111</c:v>
                </c:pt>
                <c:pt idx="7792">
                  <c:v>2111</c:v>
                </c:pt>
                <c:pt idx="7793">
                  <c:v>2112</c:v>
                </c:pt>
                <c:pt idx="7794">
                  <c:v>2112</c:v>
                </c:pt>
                <c:pt idx="7795">
                  <c:v>2112</c:v>
                </c:pt>
                <c:pt idx="7796">
                  <c:v>2112</c:v>
                </c:pt>
                <c:pt idx="7797">
                  <c:v>2112</c:v>
                </c:pt>
                <c:pt idx="7798">
                  <c:v>2112</c:v>
                </c:pt>
                <c:pt idx="7799">
                  <c:v>2113</c:v>
                </c:pt>
                <c:pt idx="7800">
                  <c:v>2114</c:v>
                </c:pt>
                <c:pt idx="7801">
                  <c:v>2115</c:v>
                </c:pt>
                <c:pt idx="7802">
                  <c:v>2115</c:v>
                </c:pt>
                <c:pt idx="7803">
                  <c:v>2115</c:v>
                </c:pt>
                <c:pt idx="7804">
                  <c:v>2116</c:v>
                </c:pt>
                <c:pt idx="7805">
                  <c:v>2116</c:v>
                </c:pt>
                <c:pt idx="7806">
                  <c:v>2116</c:v>
                </c:pt>
                <c:pt idx="7807">
                  <c:v>2116</c:v>
                </c:pt>
                <c:pt idx="7808">
                  <c:v>2116</c:v>
                </c:pt>
                <c:pt idx="7809">
                  <c:v>2116</c:v>
                </c:pt>
                <c:pt idx="7810">
                  <c:v>2116</c:v>
                </c:pt>
                <c:pt idx="7811">
                  <c:v>2116</c:v>
                </c:pt>
                <c:pt idx="7812">
                  <c:v>2116</c:v>
                </c:pt>
                <c:pt idx="7813">
                  <c:v>2116</c:v>
                </c:pt>
                <c:pt idx="7814">
                  <c:v>2116</c:v>
                </c:pt>
                <c:pt idx="7815">
                  <c:v>2116</c:v>
                </c:pt>
                <c:pt idx="7816">
                  <c:v>2116</c:v>
                </c:pt>
                <c:pt idx="7817">
                  <c:v>2117</c:v>
                </c:pt>
                <c:pt idx="7818">
                  <c:v>2117</c:v>
                </c:pt>
                <c:pt idx="7819">
                  <c:v>2117</c:v>
                </c:pt>
                <c:pt idx="7820">
                  <c:v>2117</c:v>
                </c:pt>
                <c:pt idx="7821">
                  <c:v>2117</c:v>
                </c:pt>
                <c:pt idx="7822">
                  <c:v>2117</c:v>
                </c:pt>
                <c:pt idx="7823">
                  <c:v>2117</c:v>
                </c:pt>
                <c:pt idx="7824">
                  <c:v>2118</c:v>
                </c:pt>
                <c:pt idx="7825">
                  <c:v>2118</c:v>
                </c:pt>
                <c:pt idx="7826">
                  <c:v>2118</c:v>
                </c:pt>
                <c:pt idx="7827">
                  <c:v>2119</c:v>
                </c:pt>
                <c:pt idx="7828">
                  <c:v>2119</c:v>
                </c:pt>
                <c:pt idx="7829">
                  <c:v>2119</c:v>
                </c:pt>
                <c:pt idx="7830">
                  <c:v>2120</c:v>
                </c:pt>
                <c:pt idx="7831">
                  <c:v>2121</c:v>
                </c:pt>
                <c:pt idx="7832">
                  <c:v>2122</c:v>
                </c:pt>
                <c:pt idx="7833">
                  <c:v>2123</c:v>
                </c:pt>
                <c:pt idx="7834">
                  <c:v>2124</c:v>
                </c:pt>
                <c:pt idx="7835">
                  <c:v>2125</c:v>
                </c:pt>
                <c:pt idx="7836">
                  <c:v>2125</c:v>
                </c:pt>
                <c:pt idx="7837">
                  <c:v>2125</c:v>
                </c:pt>
                <c:pt idx="7838">
                  <c:v>2126</c:v>
                </c:pt>
                <c:pt idx="7839">
                  <c:v>2126</c:v>
                </c:pt>
                <c:pt idx="7840">
                  <c:v>2126</c:v>
                </c:pt>
                <c:pt idx="7841">
                  <c:v>2127</c:v>
                </c:pt>
                <c:pt idx="7842">
                  <c:v>2128</c:v>
                </c:pt>
                <c:pt idx="7843">
                  <c:v>2129</c:v>
                </c:pt>
                <c:pt idx="7844">
                  <c:v>2129</c:v>
                </c:pt>
                <c:pt idx="7845">
                  <c:v>2130</c:v>
                </c:pt>
                <c:pt idx="7846">
                  <c:v>2130</c:v>
                </c:pt>
                <c:pt idx="7847">
                  <c:v>2130</c:v>
                </c:pt>
                <c:pt idx="7848">
                  <c:v>2130</c:v>
                </c:pt>
                <c:pt idx="7849">
                  <c:v>2130</c:v>
                </c:pt>
                <c:pt idx="7850">
                  <c:v>2130</c:v>
                </c:pt>
                <c:pt idx="7851">
                  <c:v>2131</c:v>
                </c:pt>
                <c:pt idx="7852">
                  <c:v>2131</c:v>
                </c:pt>
                <c:pt idx="7853">
                  <c:v>2131</c:v>
                </c:pt>
                <c:pt idx="7854">
                  <c:v>2131</c:v>
                </c:pt>
                <c:pt idx="7855">
                  <c:v>2131</c:v>
                </c:pt>
                <c:pt idx="7856">
                  <c:v>2131</c:v>
                </c:pt>
                <c:pt idx="7857">
                  <c:v>2131</c:v>
                </c:pt>
                <c:pt idx="7858">
                  <c:v>2132</c:v>
                </c:pt>
                <c:pt idx="7859">
                  <c:v>2132</c:v>
                </c:pt>
                <c:pt idx="7860">
                  <c:v>2133</c:v>
                </c:pt>
                <c:pt idx="7861">
                  <c:v>2134</c:v>
                </c:pt>
                <c:pt idx="7862">
                  <c:v>2134</c:v>
                </c:pt>
                <c:pt idx="7863">
                  <c:v>2134</c:v>
                </c:pt>
                <c:pt idx="7864">
                  <c:v>2134</c:v>
                </c:pt>
                <c:pt idx="7865">
                  <c:v>2135</c:v>
                </c:pt>
                <c:pt idx="7866">
                  <c:v>2135</c:v>
                </c:pt>
                <c:pt idx="7867">
                  <c:v>2135</c:v>
                </c:pt>
                <c:pt idx="7868">
                  <c:v>2135</c:v>
                </c:pt>
                <c:pt idx="7869">
                  <c:v>2135</c:v>
                </c:pt>
                <c:pt idx="7870">
                  <c:v>2136</c:v>
                </c:pt>
                <c:pt idx="7871">
                  <c:v>2136</c:v>
                </c:pt>
                <c:pt idx="7872">
                  <c:v>2136</c:v>
                </c:pt>
                <c:pt idx="7873">
                  <c:v>2136</c:v>
                </c:pt>
                <c:pt idx="7874">
                  <c:v>2136</c:v>
                </c:pt>
                <c:pt idx="7875">
                  <c:v>2136</c:v>
                </c:pt>
                <c:pt idx="7876">
                  <c:v>2136</c:v>
                </c:pt>
                <c:pt idx="7877">
                  <c:v>2136</c:v>
                </c:pt>
                <c:pt idx="7878">
                  <c:v>2136</c:v>
                </c:pt>
                <c:pt idx="7879">
                  <c:v>2136</c:v>
                </c:pt>
                <c:pt idx="7880">
                  <c:v>2137</c:v>
                </c:pt>
                <c:pt idx="7881">
                  <c:v>2137</c:v>
                </c:pt>
                <c:pt idx="7882">
                  <c:v>2137</c:v>
                </c:pt>
                <c:pt idx="7883">
                  <c:v>2137</c:v>
                </c:pt>
                <c:pt idx="7884">
                  <c:v>2137</c:v>
                </c:pt>
                <c:pt idx="7885">
                  <c:v>2137</c:v>
                </c:pt>
                <c:pt idx="7886">
                  <c:v>2137</c:v>
                </c:pt>
                <c:pt idx="7887">
                  <c:v>2137</c:v>
                </c:pt>
                <c:pt idx="7888">
                  <c:v>2137</c:v>
                </c:pt>
                <c:pt idx="7889">
                  <c:v>2137</c:v>
                </c:pt>
                <c:pt idx="7890">
                  <c:v>2137</c:v>
                </c:pt>
                <c:pt idx="7891">
                  <c:v>2137</c:v>
                </c:pt>
                <c:pt idx="7892">
                  <c:v>2138</c:v>
                </c:pt>
                <c:pt idx="7893">
                  <c:v>2139</c:v>
                </c:pt>
                <c:pt idx="7894">
                  <c:v>2139</c:v>
                </c:pt>
                <c:pt idx="7895">
                  <c:v>2139</c:v>
                </c:pt>
                <c:pt idx="7896">
                  <c:v>2139</c:v>
                </c:pt>
                <c:pt idx="7897">
                  <c:v>2140</c:v>
                </c:pt>
                <c:pt idx="7898">
                  <c:v>2140</c:v>
                </c:pt>
                <c:pt idx="7899">
                  <c:v>2140</c:v>
                </c:pt>
                <c:pt idx="7900">
                  <c:v>2140</c:v>
                </c:pt>
                <c:pt idx="7901">
                  <c:v>2141</c:v>
                </c:pt>
                <c:pt idx="7902">
                  <c:v>2141</c:v>
                </c:pt>
                <c:pt idx="7903">
                  <c:v>2142</c:v>
                </c:pt>
                <c:pt idx="7904">
                  <c:v>2143</c:v>
                </c:pt>
                <c:pt idx="7905">
                  <c:v>2144</c:v>
                </c:pt>
                <c:pt idx="7906">
                  <c:v>2144</c:v>
                </c:pt>
                <c:pt idx="7907">
                  <c:v>2144</c:v>
                </c:pt>
                <c:pt idx="7908">
                  <c:v>2144</c:v>
                </c:pt>
                <c:pt idx="7909">
                  <c:v>2144</c:v>
                </c:pt>
                <c:pt idx="7910">
                  <c:v>2144</c:v>
                </c:pt>
                <c:pt idx="7911">
                  <c:v>2144</c:v>
                </c:pt>
                <c:pt idx="7912">
                  <c:v>2144</c:v>
                </c:pt>
                <c:pt idx="7913">
                  <c:v>2144</c:v>
                </c:pt>
                <c:pt idx="7914">
                  <c:v>2144</c:v>
                </c:pt>
                <c:pt idx="7915">
                  <c:v>2145</c:v>
                </c:pt>
                <c:pt idx="7916">
                  <c:v>2145</c:v>
                </c:pt>
                <c:pt idx="7917">
                  <c:v>2145</c:v>
                </c:pt>
                <c:pt idx="7918">
                  <c:v>2146</c:v>
                </c:pt>
                <c:pt idx="7919">
                  <c:v>2147</c:v>
                </c:pt>
                <c:pt idx="7920">
                  <c:v>2147</c:v>
                </c:pt>
                <c:pt idx="7921">
                  <c:v>2148</c:v>
                </c:pt>
                <c:pt idx="7922">
                  <c:v>2149</c:v>
                </c:pt>
                <c:pt idx="7923">
                  <c:v>2149</c:v>
                </c:pt>
                <c:pt idx="7924">
                  <c:v>2149</c:v>
                </c:pt>
                <c:pt idx="7925">
                  <c:v>2149</c:v>
                </c:pt>
                <c:pt idx="7926">
                  <c:v>2149</c:v>
                </c:pt>
                <c:pt idx="7927">
                  <c:v>2149</c:v>
                </c:pt>
                <c:pt idx="7928">
                  <c:v>2149</c:v>
                </c:pt>
                <c:pt idx="7929">
                  <c:v>2149</c:v>
                </c:pt>
                <c:pt idx="7930">
                  <c:v>2149</c:v>
                </c:pt>
                <c:pt idx="7931">
                  <c:v>2149</c:v>
                </c:pt>
                <c:pt idx="7932">
                  <c:v>2150</c:v>
                </c:pt>
                <c:pt idx="7933">
                  <c:v>2150</c:v>
                </c:pt>
                <c:pt idx="7934">
                  <c:v>2150</c:v>
                </c:pt>
                <c:pt idx="7935">
                  <c:v>2150</c:v>
                </c:pt>
                <c:pt idx="7936">
                  <c:v>2150</c:v>
                </c:pt>
                <c:pt idx="7937">
                  <c:v>2150</c:v>
                </c:pt>
                <c:pt idx="7938">
                  <c:v>2150</c:v>
                </c:pt>
                <c:pt idx="7939">
                  <c:v>2150</c:v>
                </c:pt>
                <c:pt idx="7940">
                  <c:v>2150</c:v>
                </c:pt>
                <c:pt idx="7941">
                  <c:v>2150</c:v>
                </c:pt>
                <c:pt idx="7942">
                  <c:v>2150</c:v>
                </c:pt>
                <c:pt idx="7943">
                  <c:v>2150</c:v>
                </c:pt>
                <c:pt idx="7944">
                  <c:v>2150</c:v>
                </c:pt>
                <c:pt idx="7945">
                  <c:v>2150</c:v>
                </c:pt>
                <c:pt idx="7946">
                  <c:v>2150</c:v>
                </c:pt>
                <c:pt idx="7947">
                  <c:v>2150</c:v>
                </c:pt>
                <c:pt idx="7948">
                  <c:v>2150</c:v>
                </c:pt>
                <c:pt idx="7949">
                  <c:v>2150</c:v>
                </c:pt>
                <c:pt idx="7950">
                  <c:v>2150</c:v>
                </c:pt>
                <c:pt idx="7951">
                  <c:v>2150</c:v>
                </c:pt>
                <c:pt idx="7952">
                  <c:v>2150</c:v>
                </c:pt>
                <c:pt idx="7953">
                  <c:v>2150</c:v>
                </c:pt>
                <c:pt idx="7954">
                  <c:v>2150</c:v>
                </c:pt>
                <c:pt idx="7955">
                  <c:v>2150</c:v>
                </c:pt>
                <c:pt idx="7956">
                  <c:v>2150</c:v>
                </c:pt>
                <c:pt idx="7957">
                  <c:v>2150</c:v>
                </c:pt>
                <c:pt idx="7958">
                  <c:v>2150</c:v>
                </c:pt>
                <c:pt idx="7959">
                  <c:v>2150</c:v>
                </c:pt>
                <c:pt idx="7960">
                  <c:v>2150</c:v>
                </c:pt>
                <c:pt idx="7961">
                  <c:v>2150</c:v>
                </c:pt>
                <c:pt idx="7962">
                  <c:v>2150</c:v>
                </c:pt>
                <c:pt idx="7963">
                  <c:v>2150</c:v>
                </c:pt>
                <c:pt idx="7964">
                  <c:v>2150</c:v>
                </c:pt>
                <c:pt idx="7965">
                  <c:v>2150</c:v>
                </c:pt>
                <c:pt idx="7966">
                  <c:v>2150</c:v>
                </c:pt>
                <c:pt idx="7967">
                  <c:v>2150</c:v>
                </c:pt>
                <c:pt idx="7968">
                  <c:v>2150</c:v>
                </c:pt>
                <c:pt idx="7969">
                  <c:v>2151</c:v>
                </c:pt>
                <c:pt idx="7970">
                  <c:v>2152</c:v>
                </c:pt>
                <c:pt idx="7971">
                  <c:v>2152</c:v>
                </c:pt>
                <c:pt idx="7972">
                  <c:v>2152</c:v>
                </c:pt>
                <c:pt idx="7973">
                  <c:v>2153</c:v>
                </c:pt>
                <c:pt idx="7974">
                  <c:v>2153</c:v>
                </c:pt>
                <c:pt idx="7975">
                  <c:v>2153</c:v>
                </c:pt>
                <c:pt idx="7976">
                  <c:v>2153</c:v>
                </c:pt>
                <c:pt idx="7977">
                  <c:v>2153</c:v>
                </c:pt>
                <c:pt idx="7978">
                  <c:v>2153</c:v>
                </c:pt>
                <c:pt idx="7979">
                  <c:v>2153</c:v>
                </c:pt>
                <c:pt idx="7980">
                  <c:v>2153</c:v>
                </c:pt>
                <c:pt idx="7981">
                  <c:v>2153</c:v>
                </c:pt>
                <c:pt idx="7982">
                  <c:v>2153</c:v>
                </c:pt>
                <c:pt idx="7983">
                  <c:v>2153</c:v>
                </c:pt>
                <c:pt idx="7984">
                  <c:v>2153</c:v>
                </c:pt>
                <c:pt idx="7985">
                  <c:v>2154</c:v>
                </c:pt>
                <c:pt idx="7986">
                  <c:v>2154</c:v>
                </c:pt>
                <c:pt idx="7987">
                  <c:v>2154</c:v>
                </c:pt>
                <c:pt idx="7988">
                  <c:v>2154</c:v>
                </c:pt>
                <c:pt idx="7989">
                  <c:v>2155</c:v>
                </c:pt>
                <c:pt idx="7990">
                  <c:v>2155</c:v>
                </c:pt>
                <c:pt idx="7991">
                  <c:v>2155</c:v>
                </c:pt>
                <c:pt idx="7992">
                  <c:v>2156</c:v>
                </c:pt>
                <c:pt idx="7993">
                  <c:v>2156</c:v>
                </c:pt>
                <c:pt idx="7994">
                  <c:v>2156</c:v>
                </c:pt>
                <c:pt idx="7995">
                  <c:v>2156</c:v>
                </c:pt>
                <c:pt idx="7996">
                  <c:v>2156</c:v>
                </c:pt>
                <c:pt idx="7997">
                  <c:v>2156</c:v>
                </c:pt>
                <c:pt idx="7998">
                  <c:v>2156</c:v>
                </c:pt>
                <c:pt idx="7999">
                  <c:v>2156</c:v>
                </c:pt>
                <c:pt idx="8000">
                  <c:v>2157</c:v>
                </c:pt>
                <c:pt idx="8001">
                  <c:v>2157</c:v>
                </c:pt>
                <c:pt idx="8002">
                  <c:v>2158</c:v>
                </c:pt>
                <c:pt idx="8003">
                  <c:v>2159</c:v>
                </c:pt>
                <c:pt idx="8004">
                  <c:v>2159</c:v>
                </c:pt>
                <c:pt idx="8005">
                  <c:v>2159</c:v>
                </c:pt>
                <c:pt idx="8006">
                  <c:v>2159</c:v>
                </c:pt>
                <c:pt idx="8007">
                  <c:v>2159</c:v>
                </c:pt>
                <c:pt idx="8008">
                  <c:v>2159</c:v>
                </c:pt>
                <c:pt idx="8009">
                  <c:v>2160</c:v>
                </c:pt>
                <c:pt idx="8010">
                  <c:v>2161</c:v>
                </c:pt>
                <c:pt idx="8011">
                  <c:v>2161</c:v>
                </c:pt>
                <c:pt idx="8012">
                  <c:v>2162</c:v>
                </c:pt>
                <c:pt idx="8013">
                  <c:v>2163</c:v>
                </c:pt>
                <c:pt idx="8014">
                  <c:v>2164</c:v>
                </c:pt>
                <c:pt idx="8015">
                  <c:v>2165</c:v>
                </c:pt>
                <c:pt idx="8016">
                  <c:v>2166</c:v>
                </c:pt>
                <c:pt idx="8017">
                  <c:v>2166</c:v>
                </c:pt>
                <c:pt idx="8018">
                  <c:v>2167</c:v>
                </c:pt>
                <c:pt idx="8019">
                  <c:v>2168</c:v>
                </c:pt>
                <c:pt idx="8020">
                  <c:v>2169</c:v>
                </c:pt>
                <c:pt idx="8021">
                  <c:v>2170</c:v>
                </c:pt>
                <c:pt idx="8022">
                  <c:v>2171</c:v>
                </c:pt>
                <c:pt idx="8023">
                  <c:v>2171</c:v>
                </c:pt>
                <c:pt idx="8024">
                  <c:v>2171</c:v>
                </c:pt>
                <c:pt idx="8025">
                  <c:v>2171</c:v>
                </c:pt>
                <c:pt idx="8026">
                  <c:v>2171</c:v>
                </c:pt>
                <c:pt idx="8027">
                  <c:v>2172</c:v>
                </c:pt>
                <c:pt idx="8028">
                  <c:v>2173</c:v>
                </c:pt>
                <c:pt idx="8029">
                  <c:v>2174</c:v>
                </c:pt>
                <c:pt idx="8030">
                  <c:v>2175</c:v>
                </c:pt>
                <c:pt idx="8031">
                  <c:v>2176</c:v>
                </c:pt>
                <c:pt idx="8032">
                  <c:v>2176</c:v>
                </c:pt>
                <c:pt idx="8033">
                  <c:v>2176</c:v>
                </c:pt>
                <c:pt idx="8034">
                  <c:v>2177</c:v>
                </c:pt>
                <c:pt idx="8035">
                  <c:v>2177</c:v>
                </c:pt>
                <c:pt idx="8036">
                  <c:v>2178</c:v>
                </c:pt>
                <c:pt idx="8037">
                  <c:v>2178</c:v>
                </c:pt>
                <c:pt idx="8038">
                  <c:v>2178</c:v>
                </c:pt>
                <c:pt idx="8039">
                  <c:v>2178</c:v>
                </c:pt>
                <c:pt idx="8040">
                  <c:v>2178</c:v>
                </c:pt>
                <c:pt idx="8041">
                  <c:v>2179</c:v>
                </c:pt>
                <c:pt idx="8042">
                  <c:v>2179</c:v>
                </c:pt>
                <c:pt idx="8043">
                  <c:v>2180</c:v>
                </c:pt>
                <c:pt idx="8044">
                  <c:v>2181</c:v>
                </c:pt>
                <c:pt idx="8045">
                  <c:v>2181</c:v>
                </c:pt>
                <c:pt idx="8046">
                  <c:v>2181</c:v>
                </c:pt>
                <c:pt idx="8047">
                  <c:v>2181</c:v>
                </c:pt>
                <c:pt idx="8048">
                  <c:v>2181</c:v>
                </c:pt>
                <c:pt idx="8049">
                  <c:v>2181</c:v>
                </c:pt>
                <c:pt idx="8050">
                  <c:v>2181</c:v>
                </c:pt>
                <c:pt idx="8051">
                  <c:v>2181</c:v>
                </c:pt>
                <c:pt idx="8052">
                  <c:v>2181</c:v>
                </c:pt>
                <c:pt idx="8053">
                  <c:v>2181</c:v>
                </c:pt>
                <c:pt idx="8054">
                  <c:v>2181</c:v>
                </c:pt>
                <c:pt idx="8055">
                  <c:v>2182</c:v>
                </c:pt>
                <c:pt idx="8056">
                  <c:v>2182</c:v>
                </c:pt>
                <c:pt idx="8057">
                  <c:v>2182</c:v>
                </c:pt>
                <c:pt idx="8058">
                  <c:v>2183</c:v>
                </c:pt>
                <c:pt idx="8059">
                  <c:v>2183</c:v>
                </c:pt>
                <c:pt idx="8060">
                  <c:v>2183</c:v>
                </c:pt>
                <c:pt idx="8061">
                  <c:v>2183</c:v>
                </c:pt>
                <c:pt idx="8062">
                  <c:v>2183</c:v>
                </c:pt>
                <c:pt idx="8063">
                  <c:v>2183</c:v>
                </c:pt>
                <c:pt idx="8064">
                  <c:v>2184</c:v>
                </c:pt>
                <c:pt idx="8065">
                  <c:v>2184</c:v>
                </c:pt>
                <c:pt idx="8066">
                  <c:v>2185</c:v>
                </c:pt>
                <c:pt idx="8067">
                  <c:v>2185</c:v>
                </c:pt>
                <c:pt idx="8068">
                  <c:v>2185</c:v>
                </c:pt>
                <c:pt idx="8069">
                  <c:v>2185</c:v>
                </c:pt>
                <c:pt idx="8070">
                  <c:v>2185</c:v>
                </c:pt>
                <c:pt idx="8071">
                  <c:v>2185</c:v>
                </c:pt>
                <c:pt idx="8072">
                  <c:v>2185</c:v>
                </c:pt>
                <c:pt idx="8073">
                  <c:v>2185</c:v>
                </c:pt>
                <c:pt idx="8074">
                  <c:v>2185</c:v>
                </c:pt>
                <c:pt idx="8075">
                  <c:v>2185</c:v>
                </c:pt>
                <c:pt idx="8076">
                  <c:v>2185</c:v>
                </c:pt>
                <c:pt idx="8077">
                  <c:v>2185</c:v>
                </c:pt>
                <c:pt idx="8078">
                  <c:v>2185</c:v>
                </c:pt>
                <c:pt idx="8079">
                  <c:v>2185</c:v>
                </c:pt>
                <c:pt idx="8080">
                  <c:v>2185</c:v>
                </c:pt>
                <c:pt idx="8081">
                  <c:v>2185</c:v>
                </c:pt>
                <c:pt idx="8082">
                  <c:v>2186</c:v>
                </c:pt>
                <c:pt idx="8083">
                  <c:v>2186</c:v>
                </c:pt>
                <c:pt idx="8084">
                  <c:v>2186</c:v>
                </c:pt>
                <c:pt idx="8085">
                  <c:v>2186</c:v>
                </c:pt>
                <c:pt idx="8086">
                  <c:v>2187</c:v>
                </c:pt>
                <c:pt idx="8087">
                  <c:v>2187</c:v>
                </c:pt>
                <c:pt idx="8088">
                  <c:v>2187</c:v>
                </c:pt>
                <c:pt idx="8089">
                  <c:v>2187</c:v>
                </c:pt>
                <c:pt idx="8090">
                  <c:v>2187</c:v>
                </c:pt>
                <c:pt idx="8091">
                  <c:v>2187</c:v>
                </c:pt>
                <c:pt idx="8092">
                  <c:v>2187</c:v>
                </c:pt>
                <c:pt idx="8093">
                  <c:v>2187</c:v>
                </c:pt>
                <c:pt idx="8094">
                  <c:v>2187</c:v>
                </c:pt>
                <c:pt idx="8095">
                  <c:v>2187</c:v>
                </c:pt>
                <c:pt idx="8096">
                  <c:v>2187</c:v>
                </c:pt>
                <c:pt idx="8097">
                  <c:v>2187</c:v>
                </c:pt>
                <c:pt idx="8098">
                  <c:v>2187</c:v>
                </c:pt>
                <c:pt idx="8099">
                  <c:v>2187</c:v>
                </c:pt>
                <c:pt idx="8100">
                  <c:v>2188</c:v>
                </c:pt>
                <c:pt idx="8101">
                  <c:v>2188</c:v>
                </c:pt>
                <c:pt idx="8102">
                  <c:v>2188</c:v>
                </c:pt>
                <c:pt idx="8103">
                  <c:v>2188</c:v>
                </c:pt>
                <c:pt idx="8104">
                  <c:v>2189</c:v>
                </c:pt>
                <c:pt idx="8105">
                  <c:v>2189</c:v>
                </c:pt>
                <c:pt idx="8106">
                  <c:v>2190</c:v>
                </c:pt>
                <c:pt idx="8107">
                  <c:v>2190</c:v>
                </c:pt>
                <c:pt idx="8108">
                  <c:v>2190</c:v>
                </c:pt>
                <c:pt idx="8109">
                  <c:v>2191</c:v>
                </c:pt>
                <c:pt idx="8110">
                  <c:v>2191</c:v>
                </c:pt>
                <c:pt idx="8111">
                  <c:v>2191</c:v>
                </c:pt>
                <c:pt idx="8112">
                  <c:v>2191</c:v>
                </c:pt>
                <c:pt idx="8113">
                  <c:v>2192</c:v>
                </c:pt>
                <c:pt idx="8114">
                  <c:v>2192</c:v>
                </c:pt>
                <c:pt idx="8115">
                  <c:v>2193</c:v>
                </c:pt>
                <c:pt idx="8116">
                  <c:v>2193</c:v>
                </c:pt>
                <c:pt idx="8117">
                  <c:v>2194</c:v>
                </c:pt>
                <c:pt idx="8118">
                  <c:v>2195</c:v>
                </c:pt>
                <c:pt idx="8119">
                  <c:v>2196</c:v>
                </c:pt>
                <c:pt idx="8120">
                  <c:v>2197</c:v>
                </c:pt>
                <c:pt idx="8121">
                  <c:v>2197</c:v>
                </c:pt>
                <c:pt idx="8122">
                  <c:v>2197</c:v>
                </c:pt>
                <c:pt idx="8123">
                  <c:v>2197</c:v>
                </c:pt>
                <c:pt idx="8124">
                  <c:v>2197</c:v>
                </c:pt>
                <c:pt idx="8125">
                  <c:v>2197</c:v>
                </c:pt>
                <c:pt idx="8126">
                  <c:v>2197</c:v>
                </c:pt>
                <c:pt idx="8127">
                  <c:v>2197</c:v>
                </c:pt>
                <c:pt idx="8128">
                  <c:v>2197</c:v>
                </c:pt>
                <c:pt idx="8129">
                  <c:v>2197</c:v>
                </c:pt>
                <c:pt idx="8130">
                  <c:v>2198</c:v>
                </c:pt>
                <c:pt idx="8131">
                  <c:v>2199</c:v>
                </c:pt>
                <c:pt idx="8132">
                  <c:v>2199</c:v>
                </c:pt>
                <c:pt idx="8133">
                  <c:v>2199</c:v>
                </c:pt>
                <c:pt idx="8134">
                  <c:v>2199</c:v>
                </c:pt>
                <c:pt idx="8135">
                  <c:v>2200</c:v>
                </c:pt>
                <c:pt idx="8136">
                  <c:v>2200</c:v>
                </c:pt>
                <c:pt idx="8137">
                  <c:v>2200</c:v>
                </c:pt>
                <c:pt idx="8138">
                  <c:v>2200</c:v>
                </c:pt>
                <c:pt idx="8139">
                  <c:v>2200</c:v>
                </c:pt>
                <c:pt idx="8140">
                  <c:v>2200</c:v>
                </c:pt>
                <c:pt idx="8141">
                  <c:v>2200</c:v>
                </c:pt>
                <c:pt idx="8142">
                  <c:v>2200</c:v>
                </c:pt>
                <c:pt idx="8143">
                  <c:v>2200</c:v>
                </c:pt>
                <c:pt idx="8144">
                  <c:v>2200</c:v>
                </c:pt>
                <c:pt idx="8145">
                  <c:v>2200</c:v>
                </c:pt>
                <c:pt idx="8146">
                  <c:v>2200</c:v>
                </c:pt>
                <c:pt idx="8147">
                  <c:v>2200</c:v>
                </c:pt>
                <c:pt idx="8148">
                  <c:v>2200</c:v>
                </c:pt>
                <c:pt idx="8149">
                  <c:v>2200</c:v>
                </c:pt>
                <c:pt idx="8150">
                  <c:v>2201</c:v>
                </c:pt>
                <c:pt idx="8151">
                  <c:v>2201</c:v>
                </c:pt>
                <c:pt idx="8152">
                  <c:v>2201</c:v>
                </c:pt>
                <c:pt idx="8153">
                  <c:v>2201</c:v>
                </c:pt>
                <c:pt idx="8154">
                  <c:v>2201</c:v>
                </c:pt>
                <c:pt idx="8155">
                  <c:v>2201</c:v>
                </c:pt>
                <c:pt idx="8156">
                  <c:v>2201</c:v>
                </c:pt>
                <c:pt idx="8157">
                  <c:v>2201</c:v>
                </c:pt>
                <c:pt idx="8158">
                  <c:v>2201</c:v>
                </c:pt>
                <c:pt idx="8159">
                  <c:v>2201</c:v>
                </c:pt>
                <c:pt idx="8160">
                  <c:v>2201</c:v>
                </c:pt>
                <c:pt idx="8161">
                  <c:v>2202</c:v>
                </c:pt>
                <c:pt idx="8162">
                  <c:v>2202</c:v>
                </c:pt>
                <c:pt idx="8163">
                  <c:v>2202</c:v>
                </c:pt>
                <c:pt idx="8164">
                  <c:v>2202</c:v>
                </c:pt>
                <c:pt idx="8165">
                  <c:v>2202</c:v>
                </c:pt>
                <c:pt idx="8166">
                  <c:v>2202</c:v>
                </c:pt>
                <c:pt idx="8167">
                  <c:v>2202</c:v>
                </c:pt>
                <c:pt idx="8168">
                  <c:v>2202</c:v>
                </c:pt>
                <c:pt idx="8169">
                  <c:v>2202</c:v>
                </c:pt>
                <c:pt idx="8170">
                  <c:v>2202</c:v>
                </c:pt>
                <c:pt idx="8171">
                  <c:v>2202</c:v>
                </c:pt>
                <c:pt idx="8172">
                  <c:v>2202</c:v>
                </c:pt>
                <c:pt idx="8173">
                  <c:v>2202</c:v>
                </c:pt>
                <c:pt idx="8174">
                  <c:v>2202</c:v>
                </c:pt>
                <c:pt idx="8175">
                  <c:v>2203</c:v>
                </c:pt>
                <c:pt idx="8176">
                  <c:v>2203</c:v>
                </c:pt>
                <c:pt idx="8177">
                  <c:v>2204</c:v>
                </c:pt>
                <c:pt idx="8178">
                  <c:v>2204</c:v>
                </c:pt>
                <c:pt idx="8179">
                  <c:v>2204</c:v>
                </c:pt>
                <c:pt idx="8180">
                  <c:v>2204</c:v>
                </c:pt>
                <c:pt idx="8181">
                  <c:v>2204</c:v>
                </c:pt>
                <c:pt idx="8182">
                  <c:v>2204</c:v>
                </c:pt>
                <c:pt idx="8183">
                  <c:v>2204</c:v>
                </c:pt>
                <c:pt idx="8184">
                  <c:v>2204</c:v>
                </c:pt>
                <c:pt idx="8185">
                  <c:v>2204</c:v>
                </c:pt>
                <c:pt idx="8186">
                  <c:v>2204</c:v>
                </c:pt>
                <c:pt idx="8187">
                  <c:v>2204</c:v>
                </c:pt>
                <c:pt idx="8188">
                  <c:v>2204</c:v>
                </c:pt>
                <c:pt idx="8189">
                  <c:v>2204</c:v>
                </c:pt>
                <c:pt idx="8190">
                  <c:v>2204</c:v>
                </c:pt>
                <c:pt idx="8191">
                  <c:v>2204</c:v>
                </c:pt>
                <c:pt idx="8192">
                  <c:v>2204</c:v>
                </c:pt>
                <c:pt idx="8193">
                  <c:v>2204</c:v>
                </c:pt>
                <c:pt idx="8194">
                  <c:v>2204</c:v>
                </c:pt>
                <c:pt idx="8195">
                  <c:v>2204</c:v>
                </c:pt>
                <c:pt idx="8196">
                  <c:v>2204</c:v>
                </c:pt>
                <c:pt idx="8197">
                  <c:v>2204</c:v>
                </c:pt>
                <c:pt idx="8198">
                  <c:v>2204</c:v>
                </c:pt>
                <c:pt idx="8199">
                  <c:v>2204</c:v>
                </c:pt>
                <c:pt idx="8200">
                  <c:v>2205</c:v>
                </c:pt>
                <c:pt idx="8201">
                  <c:v>2206</c:v>
                </c:pt>
                <c:pt idx="8202">
                  <c:v>2207</c:v>
                </c:pt>
                <c:pt idx="8203">
                  <c:v>2208</c:v>
                </c:pt>
                <c:pt idx="8204">
                  <c:v>2209</c:v>
                </c:pt>
                <c:pt idx="8205">
                  <c:v>2209</c:v>
                </c:pt>
                <c:pt idx="8206">
                  <c:v>2209</c:v>
                </c:pt>
                <c:pt idx="8207">
                  <c:v>2209</c:v>
                </c:pt>
                <c:pt idx="8208">
                  <c:v>2209</c:v>
                </c:pt>
                <c:pt idx="8209">
                  <c:v>2209</c:v>
                </c:pt>
                <c:pt idx="8210">
                  <c:v>2209</c:v>
                </c:pt>
                <c:pt idx="8211">
                  <c:v>2209</c:v>
                </c:pt>
                <c:pt idx="8212">
                  <c:v>2209</c:v>
                </c:pt>
                <c:pt idx="8213">
                  <c:v>2209</c:v>
                </c:pt>
                <c:pt idx="8214">
                  <c:v>2209</c:v>
                </c:pt>
                <c:pt idx="8215">
                  <c:v>2209</c:v>
                </c:pt>
                <c:pt idx="8216">
                  <c:v>2209</c:v>
                </c:pt>
                <c:pt idx="8217">
                  <c:v>2209</c:v>
                </c:pt>
                <c:pt idx="8218">
                  <c:v>2209</c:v>
                </c:pt>
                <c:pt idx="8219">
                  <c:v>2209</c:v>
                </c:pt>
                <c:pt idx="8220">
                  <c:v>2210</c:v>
                </c:pt>
                <c:pt idx="8221">
                  <c:v>2211</c:v>
                </c:pt>
                <c:pt idx="8222">
                  <c:v>2212</c:v>
                </c:pt>
                <c:pt idx="8223">
                  <c:v>2212</c:v>
                </c:pt>
                <c:pt idx="8224">
                  <c:v>2212</c:v>
                </c:pt>
                <c:pt idx="8225">
                  <c:v>2213</c:v>
                </c:pt>
                <c:pt idx="8226">
                  <c:v>2213</c:v>
                </c:pt>
                <c:pt idx="8227">
                  <c:v>2213</c:v>
                </c:pt>
                <c:pt idx="8228">
                  <c:v>2214</c:v>
                </c:pt>
                <c:pt idx="8229">
                  <c:v>2214</c:v>
                </c:pt>
                <c:pt idx="8230">
                  <c:v>2215</c:v>
                </c:pt>
                <c:pt idx="8231">
                  <c:v>2215</c:v>
                </c:pt>
                <c:pt idx="8232">
                  <c:v>2215</c:v>
                </c:pt>
                <c:pt idx="8233">
                  <c:v>2215</c:v>
                </c:pt>
                <c:pt idx="8234">
                  <c:v>2215</c:v>
                </c:pt>
                <c:pt idx="8235">
                  <c:v>2216</c:v>
                </c:pt>
                <c:pt idx="8236">
                  <c:v>2216</c:v>
                </c:pt>
                <c:pt idx="8237">
                  <c:v>2216</c:v>
                </c:pt>
                <c:pt idx="8238">
                  <c:v>2216</c:v>
                </c:pt>
                <c:pt idx="8239">
                  <c:v>2216</c:v>
                </c:pt>
                <c:pt idx="8240">
                  <c:v>2216</c:v>
                </c:pt>
                <c:pt idx="8241">
                  <c:v>2216</c:v>
                </c:pt>
                <c:pt idx="8242">
                  <c:v>2216</c:v>
                </c:pt>
                <c:pt idx="8243">
                  <c:v>2217</c:v>
                </c:pt>
                <c:pt idx="8244">
                  <c:v>2217</c:v>
                </c:pt>
                <c:pt idx="8245">
                  <c:v>2217</c:v>
                </c:pt>
                <c:pt idx="8246">
                  <c:v>2217</c:v>
                </c:pt>
                <c:pt idx="8247">
                  <c:v>2217</c:v>
                </c:pt>
                <c:pt idx="8248">
                  <c:v>2217</c:v>
                </c:pt>
                <c:pt idx="8249">
                  <c:v>2217</c:v>
                </c:pt>
                <c:pt idx="8250">
                  <c:v>2218</c:v>
                </c:pt>
                <c:pt idx="8251">
                  <c:v>2218</c:v>
                </c:pt>
                <c:pt idx="8252">
                  <c:v>2219</c:v>
                </c:pt>
                <c:pt idx="8253">
                  <c:v>2219</c:v>
                </c:pt>
                <c:pt idx="8254">
                  <c:v>2219</c:v>
                </c:pt>
                <c:pt idx="8255">
                  <c:v>2220</c:v>
                </c:pt>
                <c:pt idx="8256">
                  <c:v>2221</c:v>
                </c:pt>
                <c:pt idx="8257">
                  <c:v>2221</c:v>
                </c:pt>
                <c:pt idx="8258">
                  <c:v>2221</c:v>
                </c:pt>
                <c:pt idx="8259">
                  <c:v>2221</c:v>
                </c:pt>
                <c:pt idx="8260">
                  <c:v>2221</c:v>
                </c:pt>
                <c:pt idx="8261">
                  <c:v>2221</c:v>
                </c:pt>
                <c:pt idx="8262">
                  <c:v>2222</c:v>
                </c:pt>
                <c:pt idx="8263">
                  <c:v>2222</c:v>
                </c:pt>
                <c:pt idx="8264">
                  <c:v>2222</c:v>
                </c:pt>
                <c:pt idx="8265">
                  <c:v>2222</c:v>
                </c:pt>
                <c:pt idx="8266">
                  <c:v>2222</c:v>
                </c:pt>
                <c:pt idx="8267">
                  <c:v>2222</c:v>
                </c:pt>
                <c:pt idx="8268">
                  <c:v>2222</c:v>
                </c:pt>
                <c:pt idx="8269">
                  <c:v>2222</c:v>
                </c:pt>
                <c:pt idx="8270">
                  <c:v>2222</c:v>
                </c:pt>
                <c:pt idx="8271">
                  <c:v>2222</c:v>
                </c:pt>
                <c:pt idx="8272">
                  <c:v>2222</c:v>
                </c:pt>
                <c:pt idx="8273">
                  <c:v>2223</c:v>
                </c:pt>
                <c:pt idx="8274">
                  <c:v>2224</c:v>
                </c:pt>
                <c:pt idx="8275">
                  <c:v>2224</c:v>
                </c:pt>
                <c:pt idx="8276">
                  <c:v>2224</c:v>
                </c:pt>
                <c:pt idx="8277">
                  <c:v>2225</c:v>
                </c:pt>
                <c:pt idx="8278">
                  <c:v>2225</c:v>
                </c:pt>
                <c:pt idx="8279">
                  <c:v>2225</c:v>
                </c:pt>
                <c:pt idx="8280">
                  <c:v>2225</c:v>
                </c:pt>
                <c:pt idx="8281">
                  <c:v>2225</c:v>
                </c:pt>
                <c:pt idx="8282">
                  <c:v>2225</c:v>
                </c:pt>
                <c:pt idx="8283">
                  <c:v>2226</c:v>
                </c:pt>
                <c:pt idx="8284">
                  <c:v>2226</c:v>
                </c:pt>
                <c:pt idx="8285">
                  <c:v>2226</c:v>
                </c:pt>
                <c:pt idx="8286">
                  <c:v>2226</c:v>
                </c:pt>
                <c:pt idx="8287">
                  <c:v>2227</c:v>
                </c:pt>
                <c:pt idx="8288">
                  <c:v>2227</c:v>
                </c:pt>
                <c:pt idx="8289">
                  <c:v>2227</c:v>
                </c:pt>
                <c:pt idx="8290">
                  <c:v>2227</c:v>
                </c:pt>
                <c:pt idx="8291">
                  <c:v>2227</c:v>
                </c:pt>
                <c:pt idx="8292">
                  <c:v>2227</c:v>
                </c:pt>
                <c:pt idx="8293">
                  <c:v>2227</c:v>
                </c:pt>
                <c:pt idx="8294">
                  <c:v>2227</c:v>
                </c:pt>
                <c:pt idx="8295">
                  <c:v>2227</c:v>
                </c:pt>
                <c:pt idx="8296">
                  <c:v>2227</c:v>
                </c:pt>
                <c:pt idx="8297">
                  <c:v>2228</c:v>
                </c:pt>
                <c:pt idx="8298">
                  <c:v>2229</c:v>
                </c:pt>
                <c:pt idx="8299">
                  <c:v>2230</c:v>
                </c:pt>
                <c:pt idx="8300">
                  <c:v>2230</c:v>
                </c:pt>
                <c:pt idx="8301">
                  <c:v>2231</c:v>
                </c:pt>
                <c:pt idx="8302">
                  <c:v>2231</c:v>
                </c:pt>
                <c:pt idx="8303">
                  <c:v>2232</c:v>
                </c:pt>
                <c:pt idx="8304">
                  <c:v>2232</c:v>
                </c:pt>
                <c:pt idx="8305">
                  <c:v>2232</c:v>
                </c:pt>
                <c:pt idx="8306">
                  <c:v>2232</c:v>
                </c:pt>
                <c:pt idx="8307">
                  <c:v>2232</c:v>
                </c:pt>
                <c:pt idx="8308">
                  <c:v>2232</c:v>
                </c:pt>
                <c:pt idx="8309">
                  <c:v>2233</c:v>
                </c:pt>
                <c:pt idx="8310">
                  <c:v>2233</c:v>
                </c:pt>
                <c:pt idx="8311">
                  <c:v>2234</c:v>
                </c:pt>
                <c:pt idx="8312">
                  <c:v>2234</c:v>
                </c:pt>
                <c:pt idx="8313">
                  <c:v>2234</c:v>
                </c:pt>
                <c:pt idx="8314">
                  <c:v>2234</c:v>
                </c:pt>
                <c:pt idx="8315">
                  <c:v>2234</c:v>
                </c:pt>
                <c:pt idx="8316">
                  <c:v>2234</c:v>
                </c:pt>
                <c:pt idx="8317">
                  <c:v>2234</c:v>
                </c:pt>
                <c:pt idx="8318">
                  <c:v>2235</c:v>
                </c:pt>
                <c:pt idx="8319">
                  <c:v>2235</c:v>
                </c:pt>
                <c:pt idx="8320">
                  <c:v>2235</c:v>
                </c:pt>
                <c:pt idx="8321">
                  <c:v>2236</c:v>
                </c:pt>
                <c:pt idx="8322">
                  <c:v>2236</c:v>
                </c:pt>
                <c:pt idx="8323">
                  <c:v>2236</c:v>
                </c:pt>
                <c:pt idx="8324">
                  <c:v>2236</c:v>
                </c:pt>
                <c:pt idx="8325">
                  <c:v>2236</c:v>
                </c:pt>
                <c:pt idx="8326">
                  <c:v>2236</c:v>
                </c:pt>
                <c:pt idx="8327">
                  <c:v>2236</c:v>
                </c:pt>
                <c:pt idx="8328">
                  <c:v>2236</c:v>
                </c:pt>
                <c:pt idx="8329">
                  <c:v>2236</c:v>
                </c:pt>
                <c:pt idx="8330">
                  <c:v>2236</c:v>
                </c:pt>
                <c:pt idx="8331">
                  <c:v>2236</c:v>
                </c:pt>
                <c:pt idx="8332">
                  <c:v>2236</c:v>
                </c:pt>
                <c:pt idx="8333">
                  <c:v>2237</c:v>
                </c:pt>
                <c:pt idx="8334">
                  <c:v>2238</c:v>
                </c:pt>
                <c:pt idx="8335">
                  <c:v>2238</c:v>
                </c:pt>
                <c:pt idx="8336">
                  <c:v>2239</c:v>
                </c:pt>
                <c:pt idx="8337">
                  <c:v>2240</c:v>
                </c:pt>
                <c:pt idx="8338">
                  <c:v>2240</c:v>
                </c:pt>
                <c:pt idx="8339">
                  <c:v>2240</c:v>
                </c:pt>
                <c:pt idx="8340">
                  <c:v>2241</c:v>
                </c:pt>
                <c:pt idx="8341">
                  <c:v>2241</c:v>
                </c:pt>
                <c:pt idx="8342">
                  <c:v>2241</c:v>
                </c:pt>
                <c:pt idx="8343">
                  <c:v>2241</c:v>
                </c:pt>
                <c:pt idx="8344">
                  <c:v>2241</c:v>
                </c:pt>
                <c:pt idx="8345">
                  <c:v>2241</c:v>
                </c:pt>
                <c:pt idx="8346">
                  <c:v>2241</c:v>
                </c:pt>
                <c:pt idx="8347">
                  <c:v>2241</c:v>
                </c:pt>
                <c:pt idx="8348">
                  <c:v>2241</c:v>
                </c:pt>
                <c:pt idx="8349">
                  <c:v>2241</c:v>
                </c:pt>
                <c:pt idx="8350">
                  <c:v>2241</c:v>
                </c:pt>
                <c:pt idx="8351">
                  <c:v>2241</c:v>
                </c:pt>
                <c:pt idx="8352">
                  <c:v>2241</c:v>
                </c:pt>
                <c:pt idx="8353">
                  <c:v>2241</c:v>
                </c:pt>
                <c:pt idx="8354">
                  <c:v>2241</c:v>
                </c:pt>
                <c:pt idx="8355">
                  <c:v>2241</c:v>
                </c:pt>
                <c:pt idx="8356">
                  <c:v>2241</c:v>
                </c:pt>
                <c:pt idx="8357">
                  <c:v>2241</c:v>
                </c:pt>
                <c:pt idx="8358">
                  <c:v>2241</c:v>
                </c:pt>
                <c:pt idx="8359">
                  <c:v>2241</c:v>
                </c:pt>
                <c:pt idx="8360">
                  <c:v>2241</c:v>
                </c:pt>
                <c:pt idx="8361">
                  <c:v>2241</c:v>
                </c:pt>
                <c:pt idx="8362">
                  <c:v>2241</c:v>
                </c:pt>
                <c:pt idx="8363">
                  <c:v>2241</c:v>
                </c:pt>
                <c:pt idx="8364">
                  <c:v>2241</c:v>
                </c:pt>
                <c:pt idx="8365">
                  <c:v>2241</c:v>
                </c:pt>
                <c:pt idx="8366">
                  <c:v>2241</c:v>
                </c:pt>
                <c:pt idx="8367">
                  <c:v>2241</c:v>
                </c:pt>
                <c:pt idx="8368">
                  <c:v>2241</c:v>
                </c:pt>
                <c:pt idx="8369">
                  <c:v>2241</c:v>
                </c:pt>
                <c:pt idx="8370">
                  <c:v>2241</c:v>
                </c:pt>
                <c:pt idx="8371">
                  <c:v>2241</c:v>
                </c:pt>
                <c:pt idx="8372">
                  <c:v>2241</c:v>
                </c:pt>
                <c:pt idx="8373">
                  <c:v>2241</c:v>
                </c:pt>
                <c:pt idx="8374">
                  <c:v>2241</c:v>
                </c:pt>
                <c:pt idx="8375">
                  <c:v>2241</c:v>
                </c:pt>
                <c:pt idx="8376">
                  <c:v>2241</c:v>
                </c:pt>
                <c:pt idx="8377">
                  <c:v>2241</c:v>
                </c:pt>
                <c:pt idx="8378">
                  <c:v>2242</c:v>
                </c:pt>
                <c:pt idx="8379">
                  <c:v>2242</c:v>
                </c:pt>
                <c:pt idx="8380">
                  <c:v>2242</c:v>
                </c:pt>
                <c:pt idx="8381">
                  <c:v>2242</c:v>
                </c:pt>
                <c:pt idx="8382">
                  <c:v>2242</c:v>
                </c:pt>
                <c:pt idx="8383">
                  <c:v>2242</c:v>
                </c:pt>
                <c:pt idx="8384">
                  <c:v>2242</c:v>
                </c:pt>
                <c:pt idx="8385">
                  <c:v>2242</c:v>
                </c:pt>
                <c:pt idx="8386">
                  <c:v>2242</c:v>
                </c:pt>
                <c:pt idx="8387">
                  <c:v>2242</c:v>
                </c:pt>
                <c:pt idx="8388">
                  <c:v>2242</c:v>
                </c:pt>
                <c:pt idx="8389">
                  <c:v>2242</c:v>
                </c:pt>
                <c:pt idx="8390">
                  <c:v>2242</c:v>
                </c:pt>
                <c:pt idx="8391">
                  <c:v>2242</c:v>
                </c:pt>
                <c:pt idx="8392">
                  <c:v>2242</c:v>
                </c:pt>
                <c:pt idx="8393">
                  <c:v>2242</c:v>
                </c:pt>
                <c:pt idx="8394">
                  <c:v>2242</c:v>
                </c:pt>
                <c:pt idx="8395">
                  <c:v>2242</c:v>
                </c:pt>
                <c:pt idx="8396">
                  <c:v>2242</c:v>
                </c:pt>
                <c:pt idx="8397">
                  <c:v>2242</c:v>
                </c:pt>
                <c:pt idx="8398">
                  <c:v>2243</c:v>
                </c:pt>
                <c:pt idx="8399">
                  <c:v>2243</c:v>
                </c:pt>
                <c:pt idx="8400">
                  <c:v>2243</c:v>
                </c:pt>
                <c:pt idx="8401">
                  <c:v>2243</c:v>
                </c:pt>
                <c:pt idx="8402">
                  <c:v>2243</c:v>
                </c:pt>
                <c:pt idx="8403">
                  <c:v>2243</c:v>
                </c:pt>
                <c:pt idx="8404">
                  <c:v>2243</c:v>
                </c:pt>
                <c:pt idx="8405">
                  <c:v>2243</c:v>
                </c:pt>
                <c:pt idx="8406">
                  <c:v>2243</c:v>
                </c:pt>
                <c:pt idx="8407">
                  <c:v>2243</c:v>
                </c:pt>
                <c:pt idx="8408">
                  <c:v>2243</c:v>
                </c:pt>
                <c:pt idx="8409">
                  <c:v>2243</c:v>
                </c:pt>
                <c:pt idx="8410">
                  <c:v>2243</c:v>
                </c:pt>
                <c:pt idx="8411">
                  <c:v>2243</c:v>
                </c:pt>
                <c:pt idx="8412">
                  <c:v>2243</c:v>
                </c:pt>
                <c:pt idx="8413">
                  <c:v>2243</c:v>
                </c:pt>
                <c:pt idx="8414">
                  <c:v>2243</c:v>
                </c:pt>
                <c:pt idx="8415">
                  <c:v>2243</c:v>
                </c:pt>
                <c:pt idx="8416">
                  <c:v>2243</c:v>
                </c:pt>
                <c:pt idx="8417">
                  <c:v>2243</c:v>
                </c:pt>
                <c:pt idx="8418">
                  <c:v>2243</c:v>
                </c:pt>
                <c:pt idx="8419">
                  <c:v>2243</c:v>
                </c:pt>
                <c:pt idx="8420">
                  <c:v>2243</c:v>
                </c:pt>
                <c:pt idx="8421">
                  <c:v>2243</c:v>
                </c:pt>
                <c:pt idx="8422">
                  <c:v>2243</c:v>
                </c:pt>
                <c:pt idx="8423">
                  <c:v>2243</c:v>
                </c:pt>
                <c:pt idx="8424">
                  <c:v>2243</c:v>
                </c:pt>
                <c:pt idx="8425">
                  <c:v>2243</c:v>
                </c:pt>
                <c:pt idx="8426">
                  <c:v>2244</c:v>
                </c:pt>
                <c:pt idx="8427">
                  <c:v>2244</c:v>
                </c:pt>
                <c:pt idx="8428">
                  <c:v>2244</c:v>
                </c:pt>
                <c:pt idx="8429">
                  <c:v>2244</c:v>
                </c:pt>
                <c:pt idx="8430">
                  <c:v>2244</c:v>
                </c:pt>
                <c:pt idx="8431">
                  <c:v>2244</c:v>
                </c:pt>
                <c:pt idx="8432">
                  <c:v>2244</c:v>
                </c:pt>
                <c:pt idx="8433">
                  <c:v>2244</c:v>
                </c:pt>
                <c:pt idx="8434">
                  <c:v>2244</c:v>
                </c:pt>
                <c:pt idx="8435">
                  <c:v>2244</c:v>
                </c:pt>
                <c:pt idx="8436">
                  <c:v>2245</c:v>
                </c:pt>
                <c:pt idx="8437">
                  <c:v>2245</c:v>
                </c:pt>
                <c:pt idx="8438">
                  <c:v>2245</c:v>
                </c:pt>
                <c:pt idx="8439">
                  <c:v>2245</c:v>
                </c:pt>
                <c:pt idx="8440">
                  <c:v>2245</c:v>
                </c:pt>
                <c:pt idx="8441">
                  <c:v>2246</c:v>
                </c:pt>
                <c:pt idx="8442">
                  <c:v>2247</c:v>
                </c:pt>
                <c:pt idx="8443">
                  <c:v>2248</c:v>
                </c:pt>
                <c:pt idx="8444">
                  <c:v>2248</c:v>
                </c:pt>
                <c:pt idx="8445">
                  <c:v>2249</c:v>
                </c:pt>
                <c:pt idx="8446">
                  <c:v>2249</c:v>
                </c:pt>
                <c:pt idx="8447">
                  <c:v>2249</c:v>
                </c:pt>
                <c:pt idx="8448">
                  <c:v>2249</c:v>
                </c:pt>
                <c:pt idx="8449">
                  <c:v>2249</c:v>
                </c:pt>
                <c:pt idx="8450">
                  <c:v>2249</c:v>
                </c:pt>
                <c:pt idx="8451">
                  <c:v>2249</c:v>
                </c:pt>
                <c:pt idx="8452">
                  <c:v>2249</c:v>
                </c:pt>
                <c:pt idx="8453">
                  <c:v>2250</c:v>
                </c:pt>
                <c:pt idx="8454">
                  <c:v>2250</c:v>
                </c:pt>
                <c:pt idx="8455">
                  <c:v>2250</c:v>
                </c:pt>
                <c:pt idx="8456">
                  <c:v>2250</c:v>
                </c:pt>
                <c:pt idx="8457">
                  <c:v>2251</c:v>
                </c:pt>
                <c:pt idx="8458">
                  <c:v>2251</c:v>
                </c:pt>
                <c:pt idx="8459">
                  <c:v>2251</c:v>
                </c:pt>
                <c:pt idx="8460">
                  <c:v>2251</c:v>
                </c:pt>
                <c:pt idx="8461">
                  <c:v>2252</c:v>
                </c:pt>
                <c:pt idx="8462">
                  <c:v>2252</c:v>
                </c:pt>
                <c:pt idx="8463">
                  <c:v>2252</c:v>
                </c:pt>
                <c:pt idx="8464">
                  <c:v>2252</c:v>
                </c:pt>
                <c:pt idx="8465">
                  <c:v>2253</c:v>
                </c:pt>
                <c:pt idx="8466">
                  <c:v>2253</c:v>
                </c:pt>
                <c:pt idx="8467">
                  <c:v>2253</c:v>
                </c:pt>
                <c:pt idx="8468">
                  <c:v>2253</c:v>
                </c:pt>
                <c:pt idx="8469">
                  <c:v>2253</c:v>
                </c:pt>
                <c:pt idx="8470">
                  <c:v>2253</c:v>
                </c:pt>
                <c:pt idx="8471">
                  <c:v>2254</c:v>
                </c:pt>
                <c:pt idx="8472">
                  <c:v>2254</c:v>
                </c:pt>
                <c:pt idx="8473">
                  <c:v>2254</c:v>
                </c:pt>
                <c:pt idx="8474">
                  <c:v>2254</c:v>
                </c:pt>
                <c:pt idx="8475">
                  <c:v>2254</c:v>
                </c:pt>
                <c:pt idx="8476">
                  <c:v>2254</c:v>
                </c:pt>
                <c:pt idx="8477">
                  <c:v>2255</c:v>
                </c:pt>
                <c:pt idx="8478">
                  <c:v>2255</c:v>
                </c:pt>
                <c:pt idx="8479">
                  <c:v>2256</c:v>
                </c:pt>
                <c:pt idx="8480">
                  <c:v>2256</c:v>
                </c:pt>
                <c:pt idx="8481">
                  <c:v>2257</c:v>
                </c:pt>
                <c:pt idx="8482">
                  <c:v>2257</c:v>
                </c:pt>
                <c:pt idx="8483">
                  <c:v>2257</c:v>
                </c:pt>
                <c:pt idx="8484">
                  <c:v>2257</c:v>
                </c:pt>
                <c:pt idx="8485">
                  <c:v>2257</c:v>
                </c:pt>
                <c:pt idx="8486">
                  <c:v>2257</c:v>
                </c:pt>
                <c:pt idx="8487">
                  <c:v>2257</c:v>
                </c:pt>
                <c:pt idx="8488">
                  <c:v>2257</c:v>
                </c:pt>
                <c:pt idx="8489">
                  <c:v>2257</c:v>
                </c:pt>
                <c:pt idx="8490">
                  <c:v>2257</c:v>
                </c:pt>
                <c:pt idx="8491">
                  <c:v>2257</c:v>
                </c:pt>
                <c:pt idx="8492">
                  <c:v>2257</c:v>
                </c:pt>
                <c:pt idx="8493">
                  <c:v>2258</c:v>
                </c:pt>
                <c:pt idx="8494">
                  <c:v>2258</c:v>
                </c:pt>
                <c:pt idx="8495">
                  <c:v>2258</c:v>
                </c:pt>
                <c:pt idx="8496">
                  <c:v>2258</c:v>
                </c:pt>
                <c:pt idx="8497">
                  <c:v>2258</c:v>
                </c:pt>
                <c:pt idx="8498">
                  <c:v>2258</c:v>
                </c:pt>
                <c:pt idx="8499">
                  <c:v>2258</c:v>
                </c:pt>
                <c:pt idx="8500">
                  <c:v>2259</c:v>
                </c:pt>
                <c:pt idx="8501">
                  <c:v>2259</c:v>
                </c:pt>
                <c:pt idx="8502">
                  <c:v>2259</c:v>
                </c:pt>
                <c:pt idx="8503">
                  <c:v>2259</c:v>
                </c:pt>
                <c:pt idx="8504">
                  <c:v>2259</c:v>
                </c:pt>
                <c:pt idx="8505">
                  <c:v>2259</c:v>
                </c:pt>
                <c:pt idx="8506">
                  <c:v>2259</c:v>
                </c:pt>
                <c:pt idx="8507">
                  <c:v>2259</c:v>
                </c:pt>
                <c:pt idx="8508">
                  <c:v>2259</c:v>
                </c:pt>
                <c:pt idx="8509">
                  <c:v>2260</c:v>
                </c:pt>
                <c:pt idx="8510">
                  <c:v>2260</c:v>
                </c:pt>
                <c:pt idx="8511">
                  <c:v>2260</c:v>
                </c:pt>
                <c:pt idx="8512">
                  <c:v>2260</c:v>
                </c:pt>
                <c:pt idx="8513">
                  <c:v>2261</c:v>
                </c:pt>
                <c:pt idx="8514">
                  <c:v>2261</c:v>
                </c:pt>
                <c:pt idx="8515">
                  <c:v>2261</c:v>
                </c:pt>
                <c:pt idx="8516">
                  <c:v>2261</c:v>
                </c:pt>
                <c:pt idx="8517">
                  <c:v>2262</c:v>
                </c:pt>
                <c:pt idx="8518">
                  <c:v>2262</c:v>
                </c:pt>
                <c:pt idx="8519">
                  <c:v>2263</c:v>
                </c:pt>
                <c:pt idx="8520">
                  <c:v>2264</c:v>
                </c:pt>
                <c:pt idx="8521">
                  <c:v>2264</c:v>
                </c:pt>
                <c:pt idx="8522">
                  <c:v>2264</c:v>
                </c:pt>
                <c:pt idx="8523">
                  <c:v>2264</c:v>
                </c:pt>
                <c:pt idx="8524">
                  <c:v>2264</c:v>
                </c:pt>
                <c:pt idx="8525">
                  <c:v>2264</c:v>
                </c:pt>
                <c:pt idx="8526">
                  <c:v>2264</c:v>
                </c:pt>
                <c:pt idx="8527">
                  <c:v>2265</c:v>
                </c:pt>
                <c:pt idx="8528">
                  <c:v>2265</c:v>
                </c:pt>
                <c:pt idx="8529">
                  <c:v>2266</c:v>
                </c:pt>
                <c:pt idx="8530">
                  <c:v>2266</c:v>
                </c:pt>
                <c:pt idx="8531">
                  <c:v>2266</c:v>
                </c:pt>
                <c:pt idx="8532">
                  <c:v>2266</c:v>
                </c:pt>
                <c:pt idx="8533">
                  <c:v>2267</c:v>
                </c:pt>
                <c:pt idx="8534">
                  <c:v>2268</c:v>
                </c:pt>
                <c:pt idx="8535">
                  <c:v>2268</c:v>
                </c:pt>
                <c:pt idx="8536">
                  <c:v>2269</c:v>
                </c:pt>
                <c:pt idx="8537">
                  <c:v>2269</c:v>
                </c:pt>
                <c:pt idx="8538">
                  <c:v>2270</c:v>
                </c:pt>
                <c:pt idx="8539">
                  <c:v>2271</c:v>
                </c:pt>
                <c:pt idx="8540">
                  <c:v>2272</c:v>
                </c:pt>
                <c:pt idx="8541">
                  <c:v>2272</c:v>
                </c:pt>
                <c:pt idx="8542">
                  <c:v>2273</c:v>
                </c:pt>
                <c:pt idx="8543">
                  <c:v>2274</c:v>
                </c:pt>
                <c:pt idx="8544">
                  <c:v>2274</c:v>
                </c:pt>
                <c:pt idx="8545">
                  <c:v>2275</c:v>
                </c:pt>
                <c:pt idx="8546">
                  <c:v>2275</c:v>
                </c:pt>
                <c:pt idx="8547">
                  <c:v>2275</c:v>
                </c:pt>
                <c:pt idx="8548">
                  <c:v>2275</c:v>
                </c:pt>
                <c:pt idx="8549">
                  <c:v>2276</c:v>
                </c:pt>
                <c:pt idx="8550">
                  <c:v>2277</c:v>
                </c:pt>
                <c:pt idx="8551">
                  <c:v>2278</c:v>
                </c:pt>
                <c:pt idx="8552">
                  <c:v>2279</c:v>
                </c:pt>
                <c:pt idx="8553">
                  <c:v>2280</c:v>
                </c:pt>
                <c:pt idx="8554">
                  <c:v>2280</c:v>
                </c:pt>
                <c:pt idx="8555">
                  <c:v>2281</c:v>
                </c:pt>
                <c:pt idx="8556">
                  <c:v>2281</c:v>
                </c:pt>
                <c:pt idx="8557">
                  <c:v>2282</c:v>
                </c:pt>
                <c:pt idx="8558">
                  <c:v>2283</c:v>
                </c:pt>
                <c:pt idx="8559">
                  <c:v>2284</c:v>
                </c:pt>
                <c:pt idx="8560">
                  <c:v>2285</c:v>
                </c:pt>
                <c:pt idx="8561">
                  <c:v>2285</c:v>
                </c:pt>
                <c:pt idx="8562">
                  <c:v>2285</c:v>
                </c:pt>
                <c:pt idx="8563">
                  <c:v>2285</c:v>
                </c:pt>
                <c:pt idx="8564">
                  <c:v>2286</c:v>
                </c:pt>
                <c:pt idx="8565">
                  <c:v>2287</c:v>
                </c:pt>
                <c:pt idx="8566">
                  <c:v>2287</c:v>
                </c:pt>
                <c:pt idx="8567">
                  <c:v>2287</c:v>
                </c:pt>
                <c:pt idx="8568">
                  <c:v>2288</c:v>
                </c:pt>
                <c:pt idx="8569">
                  <c:v>2288</c:v>
                </c:pt>
                <c:pt idx="8570">
                  <c:v>2288</c:v>
                </c:pt>
                <c:pt idx="8571">
                  <c:v>2288</c:v>
                </c:pt>
                <c:pt idx="8572">
                  <c:v>2288</c:v>
                </c:pt>
                <c:pt idx="8573">
                  <c:v>2288</c:v>
                </c:pt>
                <c:pt idx="8574">
                  <c:v>2289</c:v>
                </c:pt>
                <c:pt idx="8575">
                  <c:v>2290</c:v>
                </c:pt>
                <c:pt idx="8576">
                  <c:v>2290</c:v>
                </c:pt>
                <c:pt idx="8577">
                  <c:v>2290</c:v>
                </c:pt>
                <c:pt idx="8578">
                  <c:v>2291</c:v>
                </c:pt>
                <c:pt idx="8579">
                  <c:v>2291</c:v>
                </c:pt>
                <c:pt idx="8580">
                  <c:v>2292</c:v>
                </c:pt>
                <c:pt idx="8581">
                  <c:v>2293</c:v>
                </c:pt>
                <c:pt idx="8582">
                  <c:v>2293</c:v>
                </c:pt>
                <c:pt idx="8583">
                  <c:v>2293</c:v>
                </c:pt>
                <c:pt idx="8584">
                  <c:v>2294</c:v>
                </c:pt>
                <c:pt idx="8585">
                  <c:v>2295</c:v>
                </c:pt>
                <c:pt idx="8586">
                  <c:v>2296</c:v>
                </c:pt>
                <c:pt idx="8587">
                  <c:v>2296</c:v>
                </c:pt>
                <c:pt idx="8588">
                  <c:v>2297</c:v>
                </c:pt>
                <c:pt idx="8589">
                  <c:v>2297</c:v>
                </c:pt>
                <c:pt idx="8590">
                  <c:v>2298</c:v>
                </c:pt>
                <c:pt idx="8591">
                  <c:v>2298</c:v>
                </c:pt>
                <c:pt idx="8592">
                  <c:v>2299</c:v>
                </c:pt>
                <c:pt idx="8593">
                  <c:v>2299</c:v>
                </c:pt>
                <c:pt idx="8594">
                  <c:v>2299</c:v>
                </c:pt>
                <c:pt idx="8595">
                  <c:v>2299</c:v>
                </c:pt>
                <c:pt idx="8596">
                  <c:v>2299</c:v>
                </c:pt>
                <c:pt idx="8597">
                  <c:v>2299</c:v>
                </c:pt>
                <c:pt idx="8598">
                  <c:v>2299</c:v>
                </c:pt>
                <c:pt idx="8599">
                  <c:v>2300</c:v>
                </c:pt>
                <c:pt idx="8600">
                  <c:v>2300</c:v>
                </c:pt>
                <c:pt idx="8601">
                  <c:v>2300</c:v>
                </c:pt>
                <c:pt idx="8602">
                  <c:v>2301</c:v>
                </c:pt>
                <c:pt idx="8603">
                  <c:v>2301</c:v>
                </c:pt>
                <c:pt idx="8604">
                  <c:v>2302</c:v>
                </c:pt>
                <c:pt idx="8605">
                  <c:v>2302</c:v>
                </c:pt>
                <c:pt idx="8606">
                  <c:v>2303</c:v>
                </c:pt>
                <c:pt idx="8607">
                  <c:v>2303</c:v>
                </c:pt>
                <c:pt idx="8608">
                  <c:v>2304</c:v>
                </c:pt>
                <c:pt idx="8609">
                  <c:v>2305</c:v>
                </c:pt>
                <c:pt idx="8610">
                  <c:v>2305</c:v>
                </c:pt>
                <c:pt idx="8611">
                  <c:v>2306</c:v>
                </c:pt>
                <c:pt idx="8612">
                  <c:v>2307</c:v>
                </c:pt>
                <c:pt idx="8613">
                  <c:v>2307</c:v>
                </c:pt>
                <c:pt idx="8614">
                  <c:v>2307</c:v>
                </c:pt>
                <c:pt idx="8615">
                  <c:v>2308</c:v>
                </c:pt>
                <c:pt idx="8616">
                  <c:v>2309</c:v>
                </c:pt>
                <c:pt idx="8617">
                  <c:v>2310</c:v>
                </c:pt>
                <c:pt idx="8618">
                  <c:v>2310</c:v>
                </c:pt>
                <c:pt idx="8619">
                  <c:v>2311</c:v>
                </c:pt>
                <c:pt idx="8620">
                  <c:v>2312</c:v>
                </c:pt>
                <c:pt idx="8621">
                  <c:v>2313</c:v>
                </c:pt>
                <c:pt idx="8622">
                  <c:v>2313</c:v>
                </c:pt>
                <c:pt idx="8623">
                  <c:v>2313</c:v>
                </c:pt>
                <c:pt idx="8624">
                  <c:v>2313</c:v>
                </c:pt>
                <c:pt idx="8625">
                  <c:v>2313</c:v>
                </c:pt>
                <c:pt idx="8626">
                  <c:v>2313</c:v>
                </c:pt>
                <c:pt idx="8627">
                  <c:v>2313</c:v>
                </c:pt>
                <c:pt idx="8628">
                  <c:v>2313</c:v>
                </c:pt>
                <c:pt idx="8629">
                  <c:v>2313</c:v>
                </c:pt>
                <c:pt idx="8630">
                  <c:v>2313</c:v>
                </c:pt>
                <c:pt idx="8631">
                  <c:v>2313</c:v>
                </c:pt>
                <c:pt idx="8632">
                  <c:v>2313</c:v>
                </c:pt>
                <c:pt idx="8633">
                  <c:v>2313</c:v>
                </c:pt>
                <c:pt idx="8634">
                  <c:v>2313</c:v>
                </c:pt>
                <c:pt idx="8635">
                  <c:v>2314</c:v>
                </c:pt>
                <c:pt idx="8636">
                  <c:v>2315</c:v>
                </c:pt>
                <c:pt idx="8637">
                  <c:v>2315</c:v>
                </c:pt>
                <c:pt idx="8638">
                  <c:v>2315</c:v>
                </c:pt>
                <c:pt idx="8639">
                  <c:v>2315</c:v>
                </c:pt>
                <c:pt idx="8640">
                  <c:v>2316</c:v>
                </c:pt>
                <c:pt idx="8641">
                  <c:v>2316</c:v>
                </c:pt>
                <c:pt idx="8642">
                  <c:v>2316</c:v>
                </c:pt>
                <c:pt idx="8643">
                  <c:v>2317</c:v>
                </c:pt>
                <c:pt idx="8644">
                  <c:v>2317</c:v>
                </c:pt>
                <c:pt idx="8645">
                  <c:v>2317</c:v>
                </c:pt>
                <c:pt idx="8646">
                  <c:v>2318</c:v>
                </c:pt>
                <c:pt idx="8647">
                  <c:v>2318</c:v>
                </c:pt>
                <c:pt idx="8648">
                  <c:v>2318</c:v>
                </c:pt>
                <c:pt idx="8649">
                  <c:v>2319</c:v>
                </c:pt>
                <c:pt idx="8650">
                  <c:v>2319</c:v>
                </c:pt>
                <c:pt idx="8651">
                  <c:v>2319</c:v>
                </c:pt>
                <c:pt idx="8652">
                  <c:v>2319</c:v>
                </c:pt>
                <c:pt idx="8653">
                  <c:v>2320</c:v>
                </c:pt>
                <c:pt idx="8654">
                  <c:v>2321</c:v>
                </c:pt>
                <c:pt idx="8655">
                  <c:v>2322</c:v>
                </c:pt>
                <c:pt idx="8656">
                  <c:v>2322</c:v>
                </c:pt>
                <c:pt idx="8657">
                  <c:v>2322</c:v>
                </c:pt>
                <c:pt idx="8658">
                  <c:v>2323</c:v>
                </c:pt>
                <c:pt idx="8659">
                  <c:v>2323</c:v>
                </c:pt>
                <c:pt idx="8660">
                  <c:v>2324</c:v>
                </c:pt>
                <c:pt idx="8661">
                  <c:v>2324</c:v>
                </c:pt>
                <c:pt idx="8662">
                  <c:v>2324</c:v>
                </c:pt>
                <c:pt idx="8663">
                  <c:v>2324</c:v>
                </c:pt>
                <c:pt idx="8664">
                  <c:v>2324</c:v>
                </c:pt>
                <c:pt idx="8665">
                  <c:v>2324</c:v>
                </c:pt>
                <c:pt idx="8666">
                  <c:v>2324</c:v>
                </c:pt>
                <c:pt idx="8667">
                  <c:v>2324</c:v>
                </c:pt>
                <c:pt idx="8668">
                  <c:v>2324</c:v>
                </c:pt>
                <c:pt idx="8669">
                  <c:v>2324</c:v>
                </c:pt>
                <c:pt idx="8670">
                  <c:v>2324</c:v>
                </c:pt>
                <c:pt idx="8671">
                  <c:v>2324</c:v>
                </c:pt>
                <c:pt idx="8672">
                  <c:v>2324</c:v>
                </c:pt>
                <c:pt idx="8673">
                  <c:v>2324</c:v>
                </c:pt>
                <c:pt idx="8674">
                  <c:v>2324</c:v>
                </c:pt>
                <c:pt idx="8675">
                  <c:v>2324</c:v>
                </c:pt>
                <c:pt idx="8676">
                  <c:v>2324</c:v>
                </c:pt>
                <c:pt idx="8677">
                  <c:v>2324</c:v>
                </c:pt>
                <c:pt idx="8678">
                  <c:v>2325</c:v>
                </c:pt>
                <c:pt idx="8679">
                  <c:v>2325</c:v>
                </c:pt>
                <c:pt idx="8680">
                  <c:v>2325</c:v>
                </c:pt>
                <c:pt idx="8681">
                  <c:v>2325</c:v>
                </c:pt>
                <c:pt idx="8682">
                  <c:v>2325</c:v>
                </c:pt>
                <c:pt idx="8683">
                  <c:v>2325</c:v>
                </c:pt>
                <c:pt idx="8684">
                  <c:v>2326</c:v>
                </c:pt>
                <c:pt idx="8685">
                  <c:v>2327</c:v>
                </c:pt>
                <c:pt idx="8686">
                  <c:v>2327</c:v>
                </c:pt>
                <c:pt idx="8687">
                  <c:v>2327</c:v>
                </c:pt>
                <c:pt idx="8688">
                  <c:v>2327</c:v>
                </c:pt>
                <c:pt idx="8689">
                  <c:v>2327</c:v>
                </c:pt>
                <c:pt idx="8690">
                  <c:v>2327</c:v>
                </c:pt>
                <c:pt idx="8691">
                  <c:v>2327</c:v>
                </c:pt>
                <c:pt idx="8692">
                  <c:v>2327</c:v>
                </c:pt>
                <c:pt idx="8693">
                  <c:v>2327</c:v>
                </c:pt>
                <c:pt idx="8694">
                  <c:v>2327</c:v>
                </c:pt>
                <c:pt idx="8695">
                  <c:v>2327</c:v>
                </c:pt>
                <c:pt idx="8696">
                  <c:v>2327</c:v>
                </c:pt>
                <c:pt idx="8697">
                  <c:v>2327</c:v>
                </c:pt>
                <c:pt idx="8698">
                  <c:v>2327</c:v>
                </c:pt>
                <c:pt idx="8699">
                  <c:v>2328</c:v>
                </c:pt>
                <c:pt idx="8700">
                  <c:v>2328</c:v>
                </c:pt>
                <c:pt idx="8701">
                  <c:v>2328</c:v>
                </c:pt>
                <c:pt idx="8702">
                  <c:v>2328</c:v>
                </c:pt>
                <c:pt idx="8703">
                  <c:v>2328</c:v>
                </c:pt>
                <c:pt idx="8704">
                  <c:v>2328</c:v>
                </c:pt>
                <c:pt idx="8705">
                  <c:v>2329</c:v>
                </c:pt>
                <c:pt idx="8706">
                  <c:v>2330</c:v>
                </c:pt>
                <c:pt idx="8707">
                  <c:v>2330</c:v>
                </c:pt>
                <c:pt idx="8708">
                  <c:v>2330</c:v>
                </c:pt>
                <c:pt idx="8709">
                  <c:v>2330</c:v>
                </c:pt>
                <c:pt idx="8710">
                  <c:v>2330</c:v>
                </c:pt>
                <c:pt idx="8711">
                  <c:v>2330</c:v>
                </c:pt>
                <c:pt idx="8712">
                  <c:v>2330</c:v>
                </c:pt>
                <c:pt idx="8713">
                  <c:v>2330</c:v>
                </c:pt>
                <c:pt idx="8714">
                  <c:v>2331</c:v>
                </c:pt>
                <c:pt idx="8715">
                  <c:v>2331</c:v>
                </c:pt>
                <c:pt idx="8716">
                  <c:v>2332</c:v>
                </c:pt>
                <c:pt idx="8717">
                  <c:v>2332</c:v>
                </c:pt>
                <c:pt idx="8718">
                  <c:v>2332</c:v>
                </c:pt>
                <c:pt idx="8719">
                  <c:v>2332</c:v>
                </c:pt>
                <c:pt idx="8720">
                  <c:v>2332</c:v>
                </c:pt>
                <c:pt idx="8721">
                  <c:v>2333</c:v>
                </c:pt>
                <c:pt idx="8722">
                  <c:v>2333</c:v>
                </c:pt>
                <c:pt idx="8723">
                  <c:v>2334</c:v>
                </c:pt>
                <c:pt idx="8724">
                  <c:v>2334</c:v>
                </c:pt>
                <c:pt idx="8725">
                  <c:v>2334</c:v>
                </c:pt>
                <c:pt idx="8726">
                  <c:v>2335</c:v>
                </c:pt>
                <c:pt idx="8727">
                  <c:v>2336</c:v>
                </c:pt>
                <c:pt idx="8728">
                  <c:v>2336</c:v>
                </c:pt>
                <c:pt idx="8729">
                  <c:v>2336</c:v>
                </c:pt>
                <c:pt idx="8730">
                  <c:v>2336</c:v>
                </c:pt>
                <c:pt idx="8731">
                  <c:v>2336</c:v>
                </c:pt>
                <c:pt idx="8732">
                  <c:v>2336</c:v>
                </c:pt>
                <c:pt idx="8733">
                  <c:v>2336</c:v>
                </c:pt>
                <c:pt idx="8734">
                  <c:v>2337</c:v>
                </c:pt>
                <c:pt idx="8735">
                  <c:v>2337</c:v>
                </c:pt>
                <c:pt idx="8736">
                  <c:v>2337</c:v>
                </c:pt>
                <c:pt idx="8737">
                  <c:v>2337</c:v>
                </c:pt>
                <c:pt idx="8738">
                  <c:v>2338</c:v>
                </c:pt>
                <c:pt idx="8739">
                  <c:v>2338</c:v>
                </c:pt>
                <c:pt idx="8740">
                  <c:v>2338</c:v>
                </c:pt>
                <c:pt idx="8741">
                  <c:v>2338</c:v>
                </c:pt>
                <c:pt idx="8742">
                  <c:v>2338</c:v>
                </c:pt>
                <c:pt idx="8743">
                  <c:v>2339</c:v>
                </c:pt>
                <c:pt idx="8744">
                  <c:v>2339</c:v>
                </c:pt>
                <c:pt idx="8745">
                  <c:v>2339</c:v>
                </c:pt>
                <c:pt idx="8746">
                  <c:v>2339</c:v>
                </c:pt>
                <c:pt idx="8747">
                  <c:v>2339</c:v>
                </c:pt>
                <c:pt idx="8748">
                  <c:v>2339</c:v>
                </c:pt>
                <c:pt idx="8749">
                  <c:v>2339</c:v>
                </c:pt>
                <c:pt idx="8750">
                  <c:v>2339</c:v>
                </c:pt>
                <c:pt idx="8751">
                  <c:v>2339</c:v>
                </c:pt>
                <c:pt idx="8752">
                  <c:v>2339</c:v>
                </c:pt>
                <c:pt idx="8753">
                  <c:v>2339</c:v>
                </c:pt>
                <c:pt idx="8754">
                  <c:v>2339</c:v>
                </c:pt>
                <c:pt idx="8755">
                  <c:v>2339</c:v>
                </c:pt>
                <c:pt idx="8756">
                  <c:v>2339</c:v>
                </c:pt>
                <c:pt idx="8757">
                  <c:v>2339</c:v>
                </c:pt>
                <c:pt idx="8758">
                  <c:v>2339</c:v>
                </c:pt>
                <c:pt idx="8759">
                  <c:v>2339</c:v>
                </c:pt>
                <c:pt idx="8760">
                  <c:v>2339</c:v>
                </c:pt>
                <c:pt idx="8761">
                  <c:v>2339</c:v>
                </c:pt>
                <c:pt idx="8762">
                  <c:v>2339</c:v>
                </c:pt>
                <c:pt idx="8763">
                  <c:v>2339</c:v>
                </c:pt>
                <c:pt idx="8764">
                  <c:v>2339</c:v>
                </c:pt>
                <c:pt idx="8765">
                  <c:v>2339</c:v>
                </c:pt>
                <c:pt idx="8766">
                  <c:v>2339</c:v>
                </c:pt>
                <c:pt idx="8767">
                  <c:v>2339</c:v>
                </c:pt>
                <c:pt idx="8768">
                  <c:v>2339</c:v>
                </c:pt>
                <c:pt idx="8769">
                  <c:v>2339</c:v>
                </c:pt>
                <c:pt idx="8770">
                  <c:v>2339</c:v>
                </c:pt>
                <c:pt idx="8771">
                  <c:v>2339</c:v>
                </c:pt>
                <c:pt idx="8772">
                  <c:v>2339</c:v>
                </c:pt>
                <c:pt idx="8773">
                  <c:v>2339</c:v>
                </c:pt>
                <c:pt idx="8774">
                  <c:v>2339</c:v>
                </c:pt>
                <c:pt idx="8775">
                  <c:v>2339</c:v>
                </c:pt>
                <c:pt idx="8776">
                  <c:v>2339</c:v>
                </c:pt>
                <c:pt idx="8777">
                  <c:v>2339</c:v>
                </c:pt>
                <c:pt idx="8778">
                  <c:v>2339</c:v>
                </c:pt>
                <c:pt idx="8779">
                  <c:v>2339</c:v>
                </c:pt>
                <c:pt idx="8780">
                  <c:v>2339</c:v>
                </c:pt>
                <c:pt idx="8781">
                  <c:v>2339</c:v>
                </c:pt>
                <c:pt idx="8782">
                  <c:v>2339</c:v>
                </c:pt>
                <c:pt idx="8783">
                  <c:v>2339</c:v>
                </c:pt>
                <c:pt idx="8784">
                  <c:v>2339</c:v>
                </c:pt>
                <c:pt idx="8785">
                  <c:v>2339</c:v>
                </c:pt>
                <c:pt idx="8786">
                  <c:v>2339</c:v>
                </c:pt>
                <c:pt idx="8787">
                  <c:v>2339</c:v>
                </c:pt>
                <c:pt idx="8788">
                  <c:v>2339</c:v>
                </c:pt>
                <c:pt idx="8789">
                  <c:v>2339</c:v>
                </c:pt>
                <c:pt idx="8790">
                  <c:v>2339</c:v>
                </c:pt>
                <c:pt idx="8791">
                  <c:v>2339</c:v>
                </c:pt>
                <c:pt idx="8792">
                  <c:v>2339</c:v>
                </c:pt>
                <c:pt idx="8793">
                  <c:v>2339</c:v>
                </c:pt>
                <c:pt idx="8794">
                  <c:v>2339</c:v>
                </c:pt>
                <c:pt idx="8795">
                  <c:v>2339</c:v>
                </c:pt>
                <c:pt idx="8796">
                  <c:v>2339</c:v>
                </c:pt>
                <c:pt idx="8797">
                  <c:v>2339</c:v>
                </c:pt>
                <c:pt idx="8798">
                  <c:v>2339</c:v>
                </c:pt>
                <c:pt idx="8799">
                  <c:v>2339</c:v>
                </c:pt>
                <c:pt idx="8800">
                  <c:v>2339</c:v>
                </c:pt>
                <c:pt idx="8801">
                  <c:v>2339</c:v>
                </c:pt>
                <c:pt idx="8802">
                  <c:v>2339</c:v>
                </c:pt>
                <c:pt idx="8803">
                  <c:v>2339</c:v>
                </c:pt>
                <c:pt idx="8804">
                  <c:v>2339</c:v>
                </c:pt>
                <c:pt idx="8805">
                  <c:v>2339</c:v>
                </c:pt>
                <c:pt idx="8806">
                  <c:v>2339</c:v>
                </c:pt>
                <c:pt idx="8807">
                  <c:v>2339</c:v>
                </c:pt>
                <c:pt idx="8808">
                  <c:v>2339</c:v>
                </c:pt>
                <c:pt idx="8809">
                  <c:v>2339</c:v>
                </c:pt>
                <c:pt idx="8810">
                  <c:v>2339</c:v>
                </c:pt>
                <c:pt idx="8811">
                  <c:v>2339</c:v>
                </c:pt>
                <c:pt idx="8812">
                  <c:v>2339</c:v>
                </c:pt>
                <c:pt idx="8813">
                  <c:v>2339</c:v>
                </c:pt>
                <c:pt idx="8814">
                  <c:v>2339</c:v>
                </c:pt>
                <c:pt idx="8815">
                  <c:v>2339</c:v>
                </c:pt>
                <c:pt idx="8816">
                  <c:v>2339</c:v>
                </c:pt>
                <c:pt idx="8817">
                  <c:v>2339</c:v>
                </c:pt>
                <c:pt idx="8818">
                  <c:v>2339</c:v>
                </c:pt>
                <c:pt idx="8819">
                  <c:v>2339</c:v>
                </c:pt>
                <c:pt idx="8820">
                  <c:v>2339</c:v>
                </c:pt>
                <c:pt idx="8821">
                  <c:v>2339</c:v>
                </c:pt>
                <c:pt idx="8822">
                  <c:v>2339</c:v>
                </c:pt>
                <c:pt idx="8823">
                  <c:v>2339</c:v>
                </c:pt>
                <c:pt idx="8824">
                  <c:v>2339</c:v>
                </c:pt>
                <c:pt idx="8825">
                  <c:v>2339</c:v>
                </c:pt>
                <c:pt idx="8826">
                  <c:v>2339</c:v>
                </c:pt>
                <c:pt idx="8827">
                  <c:v>2339</c:v>
                </c:pt>
                <c:pt idx="8828">
                  <c:v>2339</c:v>
                </c:pt>
                <c:pt idx="8829">
                  <c:v>2339</c:v>
                </c:pt>
                <c:pt idx="8830">
                  <c:v>2339</c:v>
                </c:pt>
                <c:pt idx="8831">
                  <c:v>2339</c:v>
                </c:pt>
                <c:pt idx="8832">
                  <c:v>2339</c:v>
                </c:pt>
                <c:pt idx="8833">
                  <c:v>2339</c:v>
                </c:pt>
                <c:pt idx="8834">
                  <c:v>2340</c:v>
                </c:pt>
                <c:pt idx="8835">
                  <c:v>2341</c:v>
                </c:pt>
                <c:pt idx="8836">
                  <c:v>2341</c:v>
                </c:pt>
                <c:pt idx="8837">
                  <c:v>2341</c:v>
                </c:pt>
                <c:pt idx="8838">
                  <c:v>2341</c:v>
                </c:pt>
                <c:pt idx="8839">
                  <c:v>2341</c:v>
                </c:pt>
                <c:pt idx="8840">
                  <c:v>2341</c:v>
                </c:pt>
                <c:pt idx="8841">
                  <c:v>2341</c:v>
                </c:pt>
                <c:pt idx="8842">
                  <c:v>2341</c:v>
                </c:pt>
                <c:pt idx="8843">
                  <c:v>2341</c:v>
                </c:pt>
                <c:pt idx="8844">
                  <c:v>2341</c:v>
                </c:pt>
                <c:pt idx="8845">
                  <c:v>2341</c:v>
                </c:pt>
                <c:pt idx="8846">
                  <c:v>2342</c:v>
                </c:pt>
                <c:pt idx="8847">
                  <c:v>2342</c:v>
                </c:pt>
                <c:pt idx="8848">
                  <c:v>2342</c:v>
                </c:pt>
                <c:pt idx="8849">
                  <c:v>2342</c:v>
                </c:pt>
                <c:pt idx="8850">
                  <c:v>2342</c:v>
                </c:pt>
                <c:pt idx="8851">
                  <c:v>2342</c:v>
                </c:pt>
                <c:pt idx="8852">
                  <c:v>2342</c:v>
                </c:pt>
                <c:pt idx="8853">
                  <c:v>2342</c:v>
                </c:pt>
                <c:pt idx="8854">
                  <c:v>2342</c:v>
                </c:pt>
                <c:pt idx="8855">
                  <c:v>2342</c:v>
                </c:pt>
                <c:pt idx="8856">
                  <c:v>2342</c:v>
                </c:pt>
                <c:pt idx="8857">
                  <c:v>2342</c:v>
                </c:pt>
                <c:pt idx="8858">
                  <c:v>2342</c:v>
                </c:pt>
                <c:pt idx="8859">
                  <c:v>2342</c:v>
                </c:pt>
                <c:pt idx="8860">
                  <c:v>2342</c:v>
                </c:pt>
                <c:pt idx="8861">
                  <c:v>2342</c:v>
                </c:pt>
                <c:pt idx="8862">
                  <c:v>2343</c:v>
                </c:pt>
                <c:pt idx="8863">
                  <c:v>2343</c:v>
                </c:pt>
                <c:pt idx="8864">
                  <c:v>2343</c:v>
                </c:pt>
                <c:pt idx="8865">
                  <c:v>2343</c:v>
                </c:pt>
                <c:pt idx="8866">
                  <c:v>2343</c:v>
                </c:pt>
                <c:pt idx="8867">
                  <c:v>2343</c:v>
                </c:pt>
                <c:pt idx="8868">
                  <c:v>2343</c:v>
                </c:pt>
                <c:pt idx="8869">
                  <c:v>2343</c:v>
                </c:pt>
                <c:pt idx="8870">
                  <c:v>2343</c:v>
                </c:pt>
                <c:pt idx="8871">
                  <c:v>2343</c:v>
                </c:pt>
                <c:pt idx="8872">
                  <c:v>2343</c:v>
                </c:pt>
                <c:pt idx="8873">
                  <c:v>2344</c:v>
                </c:pt>
                <c:pt idx="8874">
                  <c:v>2345</c:v>
                </c:pt>
                <c:pt idx="8875">
                  <c:v>2346</c:v>
                </c:pt>
                <c:pt idx="8876">
                  <c:v>2346</c:v>
                </c:pt>
                <c:pt idx="8877">
                  <c:v>2346</c:v>
                </c:pt>
                <c:pt idx="8878">
                  <c:v>2346</c:v>
                </c:pt>
                <c:pt idx="8879">
                  <c:v>2346</c:v>
                </c:pt>
                <c:pt idx="8880">
                  <c:v>2347</c:v>
                </c:pt>
                <c:pt idx="8881">
                  <c:v>2347</c:v>
                </c:pt>
                <c:pt idx="8882">
                  <c:v>2348</c:v>
                </c:pt>
                <c:pt idx="8883">
                  <c:v>2348</c:v>
                </c:pt>
                <c:pt idx="8884">
                  <c:v>2348</c:v>
                </c:pt>
                <c:pt idx="8885">
                  <c:v>2348</c:v>
                </c:pt>
                <c:pt idx="8886">
                  <c:v>2348</c:v>
                </c:pt>
                <c:pt idx="8887">
                  <c:v>2349</c:v>
                </c:pt>
                <c:pt idx="8888">
                  <c:v>2349</c:v>
                </c:pt>
                <c:pt idx="8889">
                  <c:v>2349</c:v>
                </c:pt>
                <c:pt idx="8890">
                  <c:v>2350</c:v>
                </c:pt>
                <c:pt idx="8891">
                  <c:v>2350</c:v>
                </c:pt>
                <c:pt idx="8892">
                  <c:v>2350</c:v>
                </c:pt>
                <c:pt idx="8893">
                  <c:v>2350</c:v>
                </c:pt>
                <c:pt idx="8894">
                  <c:v>2350</c:v>
                </c:pt>
                <c:pt idx="8895">
                  <c:v>2350</c:v>
                </c:pt>
                <c:pt idx="8896">
                  <c:v>2350</c:v>
                </c:pt>
                <c:pt idx="8897">
                  <c:v>2350</c:v>
                </c:pt>
                <c:pt idx="8898">
                  <c:v>2351</c:v>
                </c:pt>
                <c:pt idx="8899">
                  <c:v>2351</c:v>
                </c:pt>
                <c:pt idx="8900">
                  <c:v>2351</c:v>
                </c:pt>
                <c:pt idx="8901">
                  <c:v>2351</c:v>
                </c:pt>
                <c:pt idx="8902">
                  <c:v>2352</c:v>
                </c:pt>
                <c:pt idx="8903">
                  <c:v>2352</c:v>
                </c:pt>
                <c:pt idx="8904">
                  <c:v>2352</c:v>
                </c:pt>
                <c:pt idx="8905">
                  <c:v>2352</c:v>
                </c:pt>
                <c:pt idx="8906">
                  <c:v>2352</c:v>
                </c:pt>
                <c:pt idx="8907">
                  <c:v>2353</c:v>
                </c:pt>
                <c:pt idx="8908">
                  <c:v>2353</c:v>
                </c:pt>
                <c:pt idx="8909">
                  <c:v>2353</c:v>
                </c:pt>
                <c:pt idx="8910">
                  <c:v>2354</c:v>
                </c:pt>
                <c:pt idx="8911">
                  <c:v>2354</c:v>
                </c:pt>
                <c:pt idx="8912">
                  <c:v>2355</c:v>
                </c:pt>
                <c:pt idx="8913">
                  <c:v>2355</c:v>
                </c:pt>
                <c:pt idx="8914">
                  <c:v>2355</c:v>
                </c:pt>
                <c:pt idx="8915">
                  <c:v>2355</c:v>
                </c:pt>
                <c:pt idx="8916">
                  <c:v>2355</c:v>
                </c:pt>
                <c:pt idx="8917">
                  <c:v>2355</c:v>
                </c:pt>
                <c:pt idx="8918">
                  <c:v>2355</c:v>
                </c:pt>
                <c:pt idx="8919">
                  <c:v>2355</c:v>
                </c:pt>
                <c:pt idx="8920">
                  <c:v>2356</c:v>
                </c:pt>
                <c:pt idx="8921">
                  <c:v>2356</c:v>
                </c:pt>
                <c:pt idx="8922">
                  <c:v>2356</c:v>
                </c:pt>
                <c:pt idx="8923">
                  <c:v>2357</c:v>
                </c:pt>
                <c:pt idx="8924">
                  <c:v>2358</c:v>
                </c:pt>
                <c:pt idx="8925">
                  <c:v>2358</c:v>
                </c:pt>
                <c:pt idx="8926">
                  <c:v>2358</c:v>
                </c:pt>
                <c:pt idx="8927">
                  <c:v>2358</c:v>
                </c:pt>
                <c:pt idx="8928">
                  <c:v>2358</c:v>
                </c:pt>
                <c:pt idx="8929">
                  <c:v>2358</c:v>
                </c:pt>
                <c:pt idx="8930">
                  <c:v>2358</c:v>
                </c:pt>
                <c:pt idx="8931">
                  <c:v>2358</c:v>
                </c:pt>
                <c:pt idx="8932">
                  <c:v>2358</c:v>
                </c:pt>
                <c:pt idx="8933">
                  <c:v>2358</c:v>
                </c:pt>
                <c:pt idx="8934">
                  <c:v>2359</c:v>
                </c:pt>
                <c:pt idx="8935">
                  <c:v>2359</c:v>
                </c:pt>
                <c:pt idx="8936">
                  <c:v>2359</c:v>
                </c:pt>
                <c:pt idx="8937">
                  <c:v>2359</c:v>
                </c:pt>
                <c:pt idx="8938">
                  <c:v>2359</c:v>
                </c:pt>
                <c:pt idx="8939">
                  <c:v>2359</c:v>
                </c:pt>
                <c:pt idx="8940">
                  <c:v>2360</c:v>
                </c:pt>
                <c:pt idx="8941">
                  <c:v>2360</c:v>
                </c:pt>
                <c:pt idx="8942">
                  <c:v>2360</c:v>
                </c:pt>
                <c:pt idx="8943">
                  <c:v>2360</c:v>
                </c:pt>
                <c:pt idx="8944">
                  <c:v>2360</c:v>
                </c:pt>
                <c:pt idx="8945">
                  <c:v>2360</c:v>
                </c:pt>
                <c:pt idx="8946">
                  <c:v>2360</c:v>
                </c:pt>
                <c:pt idx="8947">
                  <c:v>2360</c:v>
                </c:pt>
                <c:pt idx="8948">
                  <c:v>2361</c:v>
                </c:pt>
                <c:pt idx="8949">
                  <c:v>2362</c:v>
                </c:pt>
                <c:pt idx="8950">
                  <c:v>2362</c:v>
                </c:pt>
                <c:pt idx="8951">
                  <c:v>2362</c:v>
                </c:pt>
                <c:pt idx="8952">
                  <c:v>2362</c:v>
                </c:pt>
                <c:pt idx="8953">
                  <c:v>2362</c:v>
                </c:pt>
                <c:pt idx="8954">
                  <c:v>2363</c:v>
                </c:pt>
                <c:pt idx="8955">
                  <c:v>2363</c:v>
                </c:pt>
                <c:pt idx="8956">
                  <c:v>2364</c:v>
                </c:pt>
                <c:pt idx="8957">
                  <c:v>2364</c:v>
                </c:pt>
                <c:pt idx="8958">
                  <c:v>2364</c:v>
                </c:pt>
                <c:pt idx="8959">
                  <c:v>2364</c:v>
                </c:pt>
                <c:pt idx="8960">
                  <c:v>2364</c:v>
                </c:pt>
                <c:pt idx="8961">
                  <c:v>2365</c:v>
                </c:pt>
                <c:pt idx="8962">
                  <c:v>2365</c:v>
                </c:pt>
                <c:pt idx="8963">
                  <c:v>2365</c:v>
                </c:pt>
                <c:pt idx="8964">
                  <c:v>2366</c:v>
                </c:pt>
                <c:pt idx="8965">
                  <c:v>2367</c:v>
                </c:pt>
                <c:pt idx="8966">
                  <c:v>2367</c:v>
                </c:pt>
                <c:pt idx="8967">
                  <c:v>2367</c:v>
                </c:pt>
                <c:pt idx="8968">
                  <c:v>2367</c:v>
                </c:pt>
                <c:pt idx="8969">
                  <c:v>2367</c:v>
                </c:pt>
                <c:pt idx="8970">
                  <c:v>2367</c:v>
                </c:pt>
                <c:pt idx="8971">
                  <c:v>2367</c:v>
                </c:pt>
                <c:pt idx="8972">
                  <c:v>2367</c:v>
                </c:pt>
                <c:pt idx="8973">
                  <c:v>2367</c:v>
                </c:pt>
                <c:pt idx="8974">
                  <c:v>2367</c:v>
                </c:pt>
                <c:pt idx="8975">
                  <c:v>2367</c:v>
                </c:pt>
                <c:pt idx="8976">
                  <c:v>2367</c:v>
                </c:pt>
                <c:pt idx="8977">
                  <c:v>2367</c:v>
                </c:pt>
                <c:pt idx="8978">
                  <c:v>2367</c:v>
                </c:pt>
                <c:pt idx="8979">
                  <c:v>2367</c:v>
                </c:pt>
                <c:pt idx="8980">
                  <c:v>2367</c:v>
                </c:pt>
                <c:pt idx="8981">
                  <c:v>2367</c:v>
                </c:pt>
                <c:pt idx="8982">
                  <c:v>2367</c:v>
                </c:pt>
                <c:pt idx="8983">
                  <c:v>2367</c:v>
                </c:pt>
                <c:pt idx="8984">
                  <c:v>2367</c:v>
                </c:pt>
                <c:pt idx="8985">
                  <c:v>2367</c:v>
                </c:pt>
                <c:pt idx="8986">
                  <c:v>2367</c:v>
                </c:pt>
                <c:pt idx="8987">
                  <c:v>2367</c:v>
                </c:pt>
                <c:pt idx="8988">
                  <c:v>2367</c:v>
                </c:pt>
                <c:pt idx="8989">
                  <c:v>2367</c:v>
                </c:pt>
                <c:pt idx="8990">
                  <c:v>2368</c:v>
                </c:pt>
                <c:pt idx="8991">
                  <c:v>2368</c:v>
                </c:pt>
                <c:pt idx="8992">
                  <c:v>2368</c:v>
                </c:pt>
                <c:pt idx="8993">
                  <c:v>2368</c:v>
                </c:pt>
                <c:pt idx="8994">
                  <c:v>2368</c:v>
                </c:pt>
                <c:pt idx="8995">
                  <c:v>2368</c:v>
                </c:pt>
                <c:pt idx="8996">
                  <c:v>2368</c:v>
                </c:pt>
                <c:pt idx="8997">
                  <c:v>2368</c:v>
                </c:pt>
                <c:pt idx="8998">
                  <c:v>2368</c:v>
                </c:pt>
                <c:pt idx="8999">
                  <c:v>2368</c:v>
                </c:pt>
                <c:pt idx="9000">
                  <c:v>2368</c:v>
                </c:pt>
                <c:pt idx="9001">
                  <c:v>2368</c:v>
                </c:pt>
                <c:pt idx="9002">
                  <c:v>2368</c:v>
                </c:pt>
                <c:pt idx="9003">
                  <c:v>2368</c:v>
                </c:pt>
                <c:pt idx="9004">
                  <c:v>2368</c:v>
                </c:pt>
                <c:pt idx="9005">
                  <c:v>2368</c:v>
                </c:pt>
                <c:pt idx="9006">
                  <c:v>2368</c:v>
                </c:pt>
                <c:pt idx="9007">
                  <c:v>2368</c:v>
                </c:pt>
                <c:pt idx="9008">
                  <c:v>2368</c:v>
                </c:pt>
                <c:pt idx="9009">
                  <c:v>2368</c:v>
                </c:pt>
                <c:pt idx="9010">
                  <c:v>2368</c:v>
                </c:pt>
                <c:pt idx="9011">
                  <c:v>2369</c:v>
                </c:pt>
                <c:pt idx="9012">
                  <c:v>2369</c:v>
                </c:pt>
                <c:pt idx="9013">
                  <c:v>2369</c:v>
                </c:pt>
                <c:pt idx="9014">
                  <c:v>2369</c:v>
                </c:pt>
                <c:pt idx="9015">
                  <c:v>2369</c:v>
                </c:pt>
                <c:pt idx="9016">
                  <c:v>2369</c:v>
                </c:pt>
                <c:pt idx="9017">
                  <c:v>2369</c:v>
                </c:pt>
                <c:pt idx="9018">
                  <c:v>2369</c:v>
                </c:pt>
                <c:pt idx="9019">
                  <c:v>2369</c:v>
                </c:pt>
                <c:pt idx="9020">
                  <c:v>2369</c:v>
                </c:pt>
                <c:pt idx="9021">
                  <c:v>2369</c:v>
                </c:pt>
                <c:pt idx="9022">
                  <c:v>2369</c:v>
                </c:pt>
                <c:pt idx="9023">
                  <c:v>2369</c:v>
                </c:pt>
                <c:pt idx="9024">
                  <c:v>2369</c:v>
                </c:pt>
                <c:pt idx="9025">
                  <c:v>2369</c:v>
                </c:pt>
                <c:pt idx="9026">
                  <c:v>2369</c:v>
                </c:pt>
                <c:pt idx="9027">
                  <c:v>2369</c:v>
                </c:pt>
                <c:pt idx="9028">
                  <c:v>2369</c:v>
                </c:pt>
                <c:pt idx="9029">
                  <c:v>2369</c:v>
                </c:pt>
                <c:pt idx="9030">
                  <c:v>2369</c:v>
                </c:pt>
                <c:pt idx="9031">
                  <c:v>2369</c:v>
                </c:pt>
                <c:pt idx="9032">
                  <c:v>2369</c:v>
                </c:pt>
                <c:pt idx="9033">
                  <c:v>2370</c:v>
                </c:pt>
                <c:pt idx="9034">
                  <c:v>2370</c:v>
                </c:pt>
                <c:pt idx="9035">
                  <c:v>2370</c:v>
                </c:pt>
                <c:pt idx="9036">
                  <c:v>2370</c:v>
                </c:pt>
                <c:pt idx="9037">
                  <c:v>2370</c:v>
                </c:pt>
                <c:pt idx="9038">
                  <c:v>2370</c:v>
                </c:pt>
                <c:pt idx="9039">
                  <c:v>2370</c:v>
                </c:pt>
                <c:pt idx="9040">
                  <c:v>2371</c:v>
                </c:pt>
                <c:pt idx="9041">
                  <c:v>2371</c:v>
                </c:pt>
                <c:pt idx="9042">
                  <c:v>2371</c:v>
                </c:pt>
                <c:pt idx="9043">
                  <c:v>2371</c:v>
                </c:pt>
                <c:pt idx="9044">
                  <c:v>2371</c:v>
                </c:pt>
                <c:pt idx="9045">
                  <c:v>2372</c:v>
                </c:pt>
                <c:pt idx="9046">
                  <c:v>2372</c:v>
                </c:pt>
                <c:pt idx="9047">
                  <c:v>2372</c:v>
                </c:pt>
                <c:pt idx="9048">
                  <c:v>2372</c:v>
                </c:pt>
                <c:pt idx="9049">
                  <c:v>2372</c:v>
                </c:pt>
                <c:pt idx="9050">
                  <c:v>2372</c:v>
                </c:pt>
                <c:pt idx="9051">
                  <c:v>2373</c:v>
                </c:pt>
                <c:pt idx="9052">
                  <c:v>2373</c:v>
                </c:pt>
                <c:pt idx="9053">
                  <c:v>2373</c:v>
                </c:pt>
                <c:pt idx="9054">
                  <c:v>2373</c:v>
                </c:pt>
                <c:pt idx="9055">
                  <c:v>2374</c:v>
                </c:pt>
                <c:pt idx="9056">
                  <c:v>2375</c:v>
                </c:pt>
                <c:pt idx="9057">
                  <c:v>2376</c:v>
                </c:pt>
                <c:pt idx="9058">
                  <c:v>2377</c:v>
                </c:pt>
                <c:pt idx="9059">
                  <c:v>2378</c:v>
                </c:pt>
                <c:pt idx="9060">
                  <c:v>2379</c:v>
                </c:pt>
                <c:pt idx="9061">
                  <c:v>2379</c:v>
                </c:pt>
                <c:pt idx="9062">
                  <c:v>2380</c:v>
                </c:pt>
                <c:pt idx="9063">
                  <c:v>2381</c:v>
                </c:pt>
                <c:pt idx="9064">
                  <c:v>2382</c:v>
                </c:pt>
                <c:pt idx="9065">
                  <c:v>2383</c:v>
                </c:pt>
                <c:pt idx="9066">
                  <c:v>2384</c:v>
                </c:pt>
                <c:pt idx="9067">
                  <c:v>2384</c:v>
                </c:pt>
                <c:pt idx="9068">
                  <c:v>2384</c:v>
                </c:pt>
                <c:pt idx="9069">
                  <c:v>2385</c:v>
                </c:pt>
                <c:pt idx="9070">
                  <c:v>2385</c:v>
                </c:pt>
                <c:pt idx="9071">
                  <c:v>2385</c:v>
                </c:pt>
                <c:pt idx="9072">
                  <c:v>2385</c:v>
                </c:pt>
                <c:pt idx="9073">
                  <c:v>2386</c:v>
                </c:pt>
                <c:pt idx="9074">
                  <c:v>2386</c:v>
                </c:pt>
                <c:pt idx="9075">
                  <c:v>2386</c:v>
                </c:pt>
                <c:pt idx="9076">
                  <c:v>2387</c:v>
                </c:pt>
                <c:pt idx="9077">
                  <c:v>2388</c:v>
                </c:pt>
                <c:pt idx="9078">
                  <c:v>2388</c:v>
                </c:pt>
                <c:pt idx="9079">
                  <c:v>2388</c:v>
                </c:pt>
                <c:pt idx="9080">
                  <c:v>2388</c:v>
                </c:pt>
                <c:pt idx="9081">
                  <c:v>2388</c:v>
                </c:pt>
                <c:pt idx="9082">
                  <c:v>2389</c:v>
                </c:pt>
                <c:pt idx="9083">
                  <c:v>2390</c:v>
                </c:pt>
                <c:pt idx="9084">
                  <c:v>2391</c:v>
                </c:pt>
                <c:pt idx="9085">
                  <c:v>2392</c:v>
                </c:pt>
                <c:pt idx="9086">
                  <c:v>2393</c:v>
                </c:pt>
                <c:pt idx="9087">
                  <c:v>2394</c:v>
                </c:pt>
                <c:pt idx="9088">
                  <c:v>2395</c:v>
                </c:pt>
                <c:pt idx="9089">
                  <c:v>2395</c:v>
                </c:pt>
                <c:pt idx="9090">
                  <c:v>2395</c:v>
                </c:pt>
                <c:pt idx="9091">
                  <c:v>2395</c:v>
                </c:pt>
                <c:pt idx="9092">
                  <c:v>2396</c:v>
                </c:pt>
                <c:pt idx="9093">
                  <c:v>2396</c:v>
                </c:pt>
                <c:pt idx="9094">
                  <c:v>2396</c:v>
                </c:pt>
                <c:pt idx="9095">
                  <c:v>2397</c:v>
                </c:pt>
                <c:pt idx="9096">
                  <c:v>2398</c:v>
                </c:pt>
                <c:pt idx="9097">
                  <c:v>2398</c:v>
                </c:pt>
                <c:pt idx="9098">
                  <c:v>2398</c:v>
                </c:pt>
                <c:pt idx="9099">
                  <c:v>2399</c:v>
                </c:pt>
                <c:pt idx="9100">
                  <c:v>2399</c:v>
                </c:pt>
                <c:pt idx="9101">
                  <c:v>2400</c:v>
                </c:pt>
                <c:pt idx="9102">
                  <c:v>2401</c:v>
                </c:pt>
                <c:pt idx="9103">
                  <c:v>2402</c:v>
                </c:pt>
                <c:pt idx="9104">
                  <c:v>2402</c:v>
                </c:pt>
                <c:pt idx="9105">
                  <c:v>2403</c:v>
                </c:pt>
                <c:pt idx="9106">
                  <c:v>2404</c:v>
                </c:pt>
                <c:pt idx="9107">
                  <c:v>2405</c:v>
                </c:pt>
                <c:pt idx="9108">
                  <c:v>2406</c:v>
                </c:pt>
                <c:pt idx="9109">
                  <c:v>2406</c:v>
                </c:pt>
                <c:pt idx="9110">
                  <c:v>2406</c:v>
                </c:pt>
                <c:pt idx="9111">
                  <c:v>2407</c:v>
                </c:pt>
                <c:pt idx="9112">
                  <c:v>2407</c:v>
                </c:pt>
                <c:pt idx="9113">
                  <c:v>2407</c:v>
                </c:pt>
                <c:pt idx="9114">
                  <c:v>2407</c:v>
                </c:pt>
                <c:pt idx="9115">
                  <c:v>2408</c:v>
                </c:pt>
                <c:pt idx="9116">
                  <c:v>2408</c:v>
                </c:pt>
                <c:pt idx="9117">
                  <c:v>2408</c:v>
                </c:pt>
                <c:pt idx="9118">
                  <c:v>2409</c:v>
                </c:pt>
                <c:pt idx="9119">
                  <c:v>2410</c:v>
                </c:pt>
                <c:pt idx="9120">
                  <c:v>2411</c:v>
                </c:pt>
                <c:pt idx="9121">
                  <c:v>2412</c:v>
                </c:pt>
                <c:pt idx="9122">
                  <c:v>2412</c:v>
                </c:pt>
                <c:pt idx="9123">
                  <c:v>2412</c:v>
                </c:pt>
                <c:pt idx="9124">
                  <c:v>2412</c:v>
                </c:pt>
                <c:pt idx="9125">
                  <c:v>2413</c:v>
                </c:pt>
                <c:pt idx="9126">
                  <c:v>2413</c:v>
                </c:pt>
                <c:pt idx="9127">
                  <c:v>2413</c:v>
                </c:pt>
                <c:pt idx="9128">
                  <c:v>2414</c:v>
                </c:pt>
                <c:pt idx="9129">
                  <c:v>2414</c:v>
                </c:pt>
                <c:pt idx="9130">
                  <c:v>2414</c:v>
                </c:pt>
                <c:pt idx="9131">
                  <c:v>2414</c:v>
                </c:pt>
                <c:pt idx="9132">
                  <c:v>2415</c:v>
                </c:pt>
                <c:pt idx="9133">
                  <c:v>2416</c:v>
                </c:pt>
                <c:pt idx="9134">
                  <c:v>2416</c:v>
                </c:pt>
                <c:pt idx="9135">
                  <c:v>2416</c:v>
                </c:pt>
                <c:pt idx="9136">
                  <c:v>2416</c:v>
                </c:pt>
                <c:pt idx="9137">
                  <c:v>2416</c:v>
                </c:pt>
                <c:pt idx="9138">
                  <c:v>2416</c:v>
                </c:pt>
                <c:pt idx="9139">
                  <c:v>2416</c:v>
                </c:pt>
                <c:pt idx="9140">
                  <c:v>2416</c:v>
                </c:pt>
                <c:pt idx="9141">
                  <c:v>2417</c:v>
                </c:pt>
                <c:pt idx="9142">
                  <c:v>2417</c:v>
                </c:pt>
                <c:pt idx="9143">
                  <c:v>2418</c:v>
                </c:pt>
                <c:pt idx="9144">
                  <c:v>2418</c:v>
                </c:pt>
                <c:pt idx="9145">
                  <c:v>2419</c:v>
                </c:pt>
                <c:pt idx="9146">
                  <c:v>2420</c:v>
                </c:pt>
                <c:pt idx="9147">
                  <c:v>2420</c:v>
                </c:pt>
                <c:pt idx="9148">
                  <c:v>2420</c:v>
                </c:pt>
                <c:pt idx="9149">
                  <c:v>2420</c:v>
                </c:pt>
                <c:pt idx="9150">
                  <c:v>2421</c:v>
                </c:pt>
                <c:pt idx="9151">
                  <c:v>2421</c:v>
                </c:pt>
                <c:pt idx="9152">
                  <c:v>2421</c:v>
                </c:pt>
                <c:pt idx="9153">
                  <c:v>2421</c:v>
                </c:pt>
                <c:pt idx="9154">
                  <c:v>2421</c:v>
                </c:pt>
                <c:pt idx="9155">
                  <c:v>2421</c:v>
                </c:pt>
                <c:pt idx="9156">
                  <c:v>2421</c:v>
                </c:pt>
                <c:pt idx="9157">
                  <c:v>2422</c:v>
                </c:pt>
                <c:pt idx="9158">
                  <c:v>2423</c:v>
                </c:pt>
                <c:pt idx="9159">
                  <c:v>2424</c:v>
                </c:pt>
                <c:pt idx="9160">
                  <c:v>2425</c:v>
                </c:pt>
                <c:pt idx="9161">
                  <c:v>2425</c:v>
                </c:pt>
                <c:pt idx="9162">
                  <c:v>2425</c:v>
                </c:pt>
                <c:pt idx="9163">
                  <c:v>2425</c:v>
                </c:pt>
                <c:pt idx="9164">
                  <c:v>2426</c:v>
                </c:pt>
                <c:pt idx="9165">
                  <c:v>2426</c:v>
                </c:pt>
                <c:pt idx="9166">
                  <c:v>2426</c:v>
                </c:pt>
                <c:pt idx="9167">
                  <c:v>2426</c:v>
                </c:pt>
                <c:pt idx="9168">
                  <c:v>2426</c:v>
                </c:pt>
                <c:pt idx="9169">
                  <c:v>2426</c:v>
                </c:pt>
                <c:pt idx="9170">
                  <c:v>2426</c:v>
                </c:pt>
                <c:pt idx="9171">
                  <c:v>2427</c:v>
                </c:pt>
                <c:pt idx="9172">
                  <c:v>2428</c:v>
                </c:pt>
                <c:pt idx="9173">
                  <c:v>2428</c:v>
                </c:pt>
                <c:pt idx="9174">
                  <c:v>2428</c:v>
                </c:pt>
                <c:pt idx="9175">
                  <c:v>2428</c:v>
                </c:pt>
                <c:pt idx="9176">
                  <c:v>2428</c:v>
                </c:pt>
                <c:pt idx="9177">
                  <c:v>2428</c:v>
                </c:pt>
                <c:pt idx="9178">
                  <c:v>2428</c:v>
                </c:pt>
                <c:pt idx="9179">
                  <c:v>2428</c:v>
                </c:pt>
                <c:pt idx="9180">
                  <c:v>2428</c:v>
                </c:pt>
                <c:pt idx="9181">
                  <c:v>2428</c:v>
                </c:pt>
                <c:pt idx="9182">
                  <c:v>2428</c:v>
                </c:pt>
                <c:pt idx="9183">
                  <c:v>2428</c:v>
                </c:pt>
                <c:pt idx="9184">
                  <c:v>2428</c:v>
                </c:pt>
                <c:pt idx="9185">
                  <c:v>2429</c:v>
                </c:pt>
                <c:pt idx="9186">
                  <c:v>2429</c:v>
                </c:pt>
                <c:pt idx="9187">
                  <c:v>2429</c:v>
                </c:pt>
                <c:pt idx="9188">
                  <c:v>2430</c:v>
                </c:pt>
                <c:pt idx="9189">
                  <c:v>2430</c:v>
                </c:pt>
                <c:pt idx="9190">
                  <c:v>2430</c:v>
                </c:pt>
                <c:pt idx="9191">
                  <c:v>2430</c:v>
                </c:pt>
                <c:pt idx="9192">
                  <c:v>2430</c:v>
                </c:pt>
                <c:pt idx="9193">
                  <c:v>2431</c:v>
                </c:pt>
                <c:pt idx="9194">
                  <c:v>2431</c:v>
                </c:pt>
                <c:pt idx="9195">
                  <c:v>2431</c:v>
                </c:pt>
                <c:pt idx="9196">
                  <c:v>2431</c:v>
                </c:pt>
                <c:pt idx="9197">
                  <c:v>2431</c:v>
                </c:pt>
                <c:pt idx="9198">
                  <c:v>2431</c:v>
                </c:pt>
                <c:pt idx="9199">
                  <c:v>2432</c:v>
                </c:pt>
                <c:pt idx="9200">
                  <c:v>2432</c:v>
                </c:pt>
                <c:pt idx="9201">
                  <c:v>2432</c:v>
                </c:pt>
                <c:pt idx="9202">
                  <c:v>2432</c:v>
                </c:pt>
                <c:pt idx="9203">
                  <c:v>2432</c:v>
                </c:pt>
                <c:pt idx="9204">
                  <c:v>2432</c:v>
                </c:pt>
                <c:pt idx="9205">
                  <c:v>2432</c:v>
                </c:pt>
                <c:pt idx="9206">
                  <c:v>2432</c:v>
                </c:pt>
                <c:pt idx="9207">
                  <c:v>2433</c:v>
                </c:pt>
                <c:pt idx="9208">
                  <c:v>2434</c:v>
                </c:pt>
                <c:pt idx="9209">
                  <c:v>2434</c:v>
                </c:pt>
                <c:pt idx="9210">
                  <c:v>2434</c:v>
                </c:pt>
                <c:pt idx="9211">
                  <c:v>2435</c:v>
                </c:pt>
                <c:pt idx="9212">
                  <c:v>2435</c:v>
                </c:pt>
                <c:pt idx="9213">
                  <c:v>2435</c:v>
                </c:pt>
                <c:pt idx="9214">
                  <c:v>2435</c:v>
                </c:pt>
                <c:pt idx="9215">
                  <c:v>2435</c:v>
                </c:pt>
                <c:pt idx="9216">
                  <c:v>2435</c:v>
                </c:pt>
                <c:pt idx="9217">
                  <c:v>2435</c:v>
                </c:pt>
                <c:pt idx="9218">
                  <c:v>2435</c:v>
                </c:pt>
                <c:pt idx="9219">
                  <c:v>2435</c:v>
                </c:pt>
                <c:pt idx="9220">
                  <c:v>2435</c:v>
                </c:pt>
                <c:pt idx="9221">
                  <c:v>2435</c:v>
                </c:pt>
                <c:pt idx="9222">
                  <c:v>2435</c:v>
                </c:pt>
                <c:pt idx="9223">
                  <c:v>2435</c:v>
                </c:pt>
                <c:pt idx="9224">
                  <c:v>2436</c:v>
                </c:pt>
                <c:pt idx="9225">
                  <c:v>2436</c:v>
                </c:pt>
                <c:pt idx="9226">
                  <c:v>2436</c:v>
                </c:pt>
                <c:pt idx="9227">
                  <c:v>2436</c:v>
                </c:pt>
                <c:pt idx="9228">
                  <c:v>2436</c:v>
                </c:pt>
                <c:pt idx="9229">
                  <c:v>2436</c:v>
                </c:pt>
                <c:pt idx="9230">
                  <c:v>2436</c:v>
                </c:pt>
                <c:pt idx="9231">
                  <c:v>2437</c:v>
                </c:pt>
                <c:pt idx="9232">
                  <c:v>2437</c:v>
                </c:pt>
                <c:pt idx="9233">
                  <c:v>2437</c:v>
                </c:pt>
                <c:pt idx="9234">
                  <c:v>2437</c:v>
                </c:pt>
                <c:pt idx="9235">
                  <c:v>2437</c:v>
                </c:pt>
                <c:pt idx="9236">
                  <c:v>2438</c:v>
                </c:pt>
                <c:pt idx="9237">
                  <c:v>2438</c:v>
                </c:pt>
                <c:pt idx="9238">
                  <c:v>2439</c:v>
                </c:pt>
                <c:pt idx="9239">
                  <c:v>2440</c:v>
                </c:pt>
                <c:pt idx="9240">
                  <c:v>2440</c:v>
                </c:pt>
                <c:pt idx="9241">
                  <c:v>2440</c:v>
                </c:pt>
                <c:pt idx="9242">
                  <c:v>2440</c:v>
                </c:pt>
                <c:pt idx="9243">
                  <c:v>2440</c:v>
                </c:pt>
                <c:pt idx="9244">
                  <c:v>2440</c:v>
                </c:pt>
                <c:pt idx="9245">
                  <c:v>2440</c:v>
                </c:pt>
                <c:pt idx="9246">
                  <c:v>2440</c:v>
                </c:pt>
                <c:pt idx="9247">
                  <c:v>2440</c:v>
                </c:pt>
                <c:pt idx="9248">
                  <c:v>2440</c:v>
                </c:pt>
                <c:pt idx="9249">
                  <c:v>2440</c:v>
                </c:pt>
                <c:pt idx="9250">
                  <c:v>2440</c:v>
                </c:pt>
                <c:pt idx="9251">
                  <c:v>2440</c:v>
                </c:pt>
                <c:pt idx="9252">
                  <c:v>2440</c:v>
                </c:pt>
                <c:pt idx="9253">
                  <c:v>2440</c:v>
                </c:pt>
                <c:pt idx="9254">
                  <c:v>2441</c:v>
                </c:pt>
                <c:pt idx="9255">
                  <c:v>2441</c:v>
                </c:pt>
                <c:pt idx="9256">
                  <c:v>2441</c:v>
                </c:pt>
                <c:pt idx="9257">
                  <c:v>2441</c:v>
                </c:pt>
                <c:pt idx="9258">
                  <c:v>2441</c:v>
                </c:pt>
                <c:pt idx="9259">
                  <c:v>2441</c:v>
                </c:pt>
                <c:pt idx="9260">
                  <c:v>2441</c:v>
                </c:pt>
                <c:pt idx="9261">
                  <c:v>2442</c:v>
                </c:pt>
                <c:pt idx="9262">
                  <c:v>2443</c:v>
                </c:pt>
                <c:pt idx="9263">
                  <c:v>2443</c:v>
                </c:pt>
                <c:pt idx="9264">
                  <c:v>2443</c:v>
                </c:pt>
                <c:pt idx="9265">
                  <c:v>2443</c:v>
                </c:pt>
                <c:pt idx="9266">
                  <c:v>2443</c:v>
                </c:pt>
                <c:pt idx="9267">
                  <c:v>2443</c:v>
                </c:pt>
                <c:pt idx="9268">
                  <c:v>2443</c:v>
                </c:pt>
                <c:pt idx="9269">
                  <c:v>2443</c:v>
                </c:pt>
                <c:pt idx="9270">
                  <c:v>2443</c:v>
                </c:pt>
                <c:pt idx="9271">
                  <c:v>2443</c:v>
                </c:pt>
                <c:pt idx="9272">
                  <c:v>2443</c:v>
                </c:pt>
                <c:pt idx="9273">
                  <c:v>2443</c:v>
                </c:pt>
                <c:pt idx="9274">
                  <c:v>2443</c:v>
                </c:pt>
                <c:pt idx="9275">
                  <c:v>2443</c:v>
                </c:pt>
                <c:pt idx="9276">
                  <c:v>2443</c:v>
                </c:pt>
                <c:pt idx="9277">
                  <c:v>2443</c:v>
                </c:pt>
                <c:pt idx="9278">
                  <c:v>2443</c:v>
                </c:pt>
                <c:pt idx="9279">
                  <c:v>2444</c:v>
                </c:pt>
                <c:pt idx="9280">
                  <c:v>2444</c:v>
                </c:pt>
                <c:pt idx="9281">
                  <c:v>2445</c:v>
                </c:pt>
                <c:pt idx="9282">
                  <c:v>2445</c:v>
                </c:pt>
                <c:pt idx="9283">
                  <c:v>2445</c:v>
                </c:pt>
                <c:pt idx="9284">
                  <c:v>2445</c:v>
                </c:pt>
                <c:pt idx="9285">
                  <c:v>2446</c:v>
                </c:pt>
                <c:pt idx="9286">
                  <c:v>2446</c:v>
                </c:pt>
                <c:pt idx="9287">
                  <c:v>2446</c:v>
                </c:pt>
                <c:pt idx="9288">
                  <c:v>2446</c:v>
                </c:pt>
                <c:pt idx="9289">
                  <c:v>2447</c:v>
                </c:pt>
                <c:pt idx="9290">
                  <c:v>2447</c:v>
                </c:pt>
                <c:pt idx="9291">
                  <c:v>2447</c:v>
                </c:pt>
                <c:pt idx="9292">
                  <c:v>2448</c:v>
                </c:pt>
                <c:pt idx="9293">
                  <c:v>2448</c:v>
                </c:pt>
                <c:pt idx="9294">
                  <c:v>2448</c:v>
                </c:pt>
                <c:pt idx="9295">
                  <c:v>2448</c:v>
                </c:pt>
                <c:pt idx="9296">
                  <c:v>2449</c:v>
                </c:pt>
                <c:pt idx="9297">
                  <c:v>2449</c:v>
                </c:pt>
                <c:pt idx="9298">
                  <c:v>2449</c:v>
                </c:pt>
                <c:pt idx="9299">
                  <c:v>2450</c:v>
                </c:pt>
                <c:pt idx="9300">
                  <c:v>2450</c:v>
                </c:pt>
                <c:pt idx="9301">
                  <c:v>2450</c:v>
                </c:pt>
                <c:pt idx="9302">
                  <c:v>2450</c:v>
                </c:pt>
                <c:pt idx="9303">
                  <c:v>2450</c:v>
                </c:pt>
                <c:pt idx="9304">
                  <c:v>2450</c:v>
                </c:pt>
                <c:pt idx="9305">
                  <c:v>2450</c:v>
                </c:pt>
                <c:pt idx="9306">
                  <c:v>2450</c:v>
                </c:pt>
                <c:pt idx="9307">
                  <c:v>2450</c:v>
                </c:pt>
                <c:pt idx="9308">
                  <c:v>2450</c:v>
                </c:pt>
                <c:pt idx="9309">
                  <c:v>2450</c:v>
                </c:pt>
                <c:pt idx="9310">
                  <c:v>2450</c:v>
                </c:pt>
                <c:pt idx="9311">
                  <c:v>2450</c:v>
                </c:pt>
                <c:pt idx="9312">
                  <c:v>2450</c:v>
                </c:pt>
                <c:pt idx="9313">
                  <c:v>2451</c:v>
                </c:pt>
                <c:pt idx="9314">
                  <c:v>2452</c:v>
                </c:pt>
                <c:pt idx="9315">
                  <c:v>2452</c:v>
                </c:pt>
                <c:pt idx="9316">
                  <c:v>2452</c:v>
                </c:pt>
                <c:pt idx="9317">
                  <c:v>2453</c:v>
                </c:pt>
                <c:pt idx="9318">
                  <c:v>2453</c:v>
                </c:pt>
                <c:pt idx="9319">
                  <c:v>2453</c:v>
                </c:pt>
                <c:pt idx="9320">
                  <c:v>2454</c:v>
                </c:pt>
                <c:pt idx="9321">
                  <c:v>2455</c:v>
                </c:pt>
                <c:pt idx="9322">
                  <c:v>2456</c:v>
                </c:pt>
                <c:pt idx="9323">
                  <c:v>2457</c:v>
                </c:pt>
                <c:pt idx="9324">
                  <c:v>2457</c:v>
                </c:pt>
                <c:pt idx="9325">
                  <c:v>2458</c:v>
                </c:pt>
                <c:pt idx="9326">
                  <c:v>2458</c:v>
                </c:pt>
                <c:pt idx="9327">
                  <c:v>2459</c:v>
                </c:pt>
                <c:pt idx="9328">
                  <c:v>2460</c:v>
                </c:pt>
                <c:pt idx="9329">
                  <c:v>2460</c:v>
                </c:pt>
                <c:pt idx="9330">
                  <c:v>2461</c:v>
                </c:pt>
                <c:pt idx="9331">
                  <c:v>2461</c:v>
                </c:pt>
                <c:pt idx="9332">
                  <c:v>2461</c:v>
                </c:pt>
                <c:pt idx="9333">
                  <c:v>2461</c:v>
                </c:pt>
                <c:pt idx="9334">
                  <c:v>2461</c:v>
                </c:pt>
                <c:pt idx="9335">
                  <c:v>2461</c:v>
                </c:pt>
                <c:pt idx="9336">
                  <c:v>2461</c:v>
                </c:pt>
                <c:pt idx="9337">
                  <c:v>2461</c:v>
                </c:pt>
                <c:pt idx="9338">
                  <c:v>2461</c:v>
                </c:pt>
                <c:pt idx="9339">
                  <c:v>2462</c:v>
                </c:pt>
                <c:pt idx="9340">
                  <c:v>2463</c:v>
                </c:pt>
                <c:pt idx="9341">
                  <c:v>2463</c:v>
                </c:pt>
                <c:pt idx="9342">
                  <c:v>2463</c:v>
                </c:pt>
                <c:pt idx="9343">
                  <c:v>2463</c:v>
                </c:pt>
                <c:pt idx="9344">
                  <c:v>2463</c:v>
                </c:pt>
                <c:pt idx="9345">
                  <c:v>2463</c:v>
                </c:pt>
                <c:pt idx="9346">
                  <c:v>2464</c:v>
                </c:pt>
                <c:pt idx="9347">
                  <c:v>2465</c:v>
                </c:pt>
                <c:pt idx="9348">
                  <c:v>2465</c:v>
                </c:pt>
                <c:pt idx="9349">
                  <c:v>2465</c:v>
                </c:pt>
                <c:pt idx="9350">
                  <c:v>2466</c:v>
                </c:pt>
                <c:pt idx="9351">
                  <c:v>2466</c:v>
                </c:pt>
                <c:pt idx="9352">
                  <c:v>2467</c:v>
                </c:pt>
                <c:pt idx="9353">
                  <c:v>2467</c:v>
                </c:pt>
                <c:pt idx="9354">
                  <c:v>2467</c:v>
                </c:pt>
                <c:pt idx="9355">
                  <c:v>2467</c:v>
                </c:pt>
                <c:pt idx="9356">
                  <c:v>2467</c:v>
                </c:pt>
                <c:pt idx="9357">
                  <c:v>2467</c:v>
                </c:pt>
                <c:pt idx="9358">
                  <c:v>2467</c:v>
                </c:pt>
                <c:pt idx="9359">
                  <c:v>2467</c:v>
                </c:pt>
                <c:pt idx="9360">
                  <c:v>2468</c:v>
                </c:pt>
                <c:pt idx="9361">
                  <c:v>2468</c:v>
                </c:pt>
                <c:pt idx="9362">
                  <c:v>2469</c:v>
                </c:pt>
                <c:pt idx="9363">
                  <c:v>2469</c:v>
                </c:pt>
                <c:pt idx="9364">
                  <c:v>2470</c:v>
                </c:pt>
                <c:pt idx="9365">
                  <c:v>2470</c:v>
                </c:pt>
                <c:pt idx="9366">
                  <c:v>2470</c:v>
                </c:pt>
                <c:pt idx="9367">
                  <c:v>2470</c:v>
                </c:pt>
                <c:pt idx="9368">
                  <c:v>2470</c:v>
                </c:pt>
                <c:pt idx="9369">
                  <c:v>2470</c:v>
                </c:pt>
                <c:pt idx="9370">
                  <c:v>2470</c:v>
                </c:pt>
                <c:pt idx="9371">
                  <c:v>2470</c:v>
                </c:pt>
                <c:pt idx="9372">
                  <c:v>2470</c:v>
                </c:pt>
                <c:pt idx="9373">
                  <c:v>2471</c:v>
                </c:pt>
                <c:pt idx="9374">
                  <c:v>2472</c:v>
                </c:pt>
                <c:pt idx="9375">
                  <c:v>2473</c:v>
                </c:pt>
                <c:pt idx="9376">
                  <c:v>2474</c:v>
                </c:pt>
                <c:pt idx="9377">
                  <c:v>2475</c:v>
                </c:pt>
                <c:pt idx="9378">
                  <c:v>2476</c:v>
                </c:pt>
                <c:pt idx="9379">
                  <c:v>2476</c:v>
                </c:pt>
                <c:pt idx="9380">
                  <c:v>2477</c:v>
                </c:pt>
                <c:pt idx="9381">
                  <c:v>2477</c:v>
                </c:pt>
                <c:pt idx="9382">
                  <c:v>2477</c:v>
                </c:pt>
                <c:pt idx="9383">
                  <c:v>2478</c:v>
                </c:pt>
                <c:pt idx="9384">
                  <c:v>2478</c:v>
                </c:pt>
                <c:pt idx="9385">
                  <c:v>2478</c:v>
                </c:pt>
                <c:pt idx="9386">
                  <c:v>2479</c:v>
                </c:pt>
                <c:pt idx="9387">
                  <c:v>2479</c:v>
                </c:pt>
                <c:pt idx="9388">
                  <c:v>2479</c:v>
                </c:pt>
                <c:pt idx="9389">
                  <c:v>2479</c:v>
                </c:pt>
                <c:pt idx="9390">
                  <c:v>2479</c:v>
                </c:pt>
                <c:pt idx="9391">
                  <c:v>2479</c:v>
                </c:pt>
                <c:pt idx="9392">
                  <c:v>2479</c:v>
                </c:pt>
                <c:pt idx="9393">
                  <c:v>2479</c:v>
                </c:pt>
                <c:pt idx="9394">
                  <c:v>2479</c:v>
                </c:pt>
                <c:pt idx="9395">
                  <c:v>2479</c:v>
                </c:pt>
                <c:pt idx="9396">
                  <c:v>2480</c:v>
                </c:pt>
                <c:pt idx="9397">
                  <c:v>2480</c:v>
                </c:pt>
                <c:pt idx="9398">
                  <c:v>2480</c:v>
                </c:pt>
                <c:pt idx="9399">
                  <c:v>2480</c:v>
                </c:pt>
                <c:pt idx="9400">
                  <c:v>2480</c:v>
                </c:pt>
                <c:pt idx="9401">
                  <c:v>2481</c:v>
                </c:pt>
                <c:pt idx="9402">
                  <c:v>2481</c:v>
                </c:pt>
                <c:pt idx="9403">
                  <c:v>2482</c:v>
                </c:pt>
                <c:pt idx="9404">
                  <c:v>2483</c:v>
                </c:pt>
                <c:pt idx="9405">
                  <c:v>2483</c:v>
                </c:pt>
                <c:pt idx="9406">
                  <c:v>2484</c:v>
                </c:pt>
                <c:pt idx="9407">
                  <c:v>2484</c:v>
                </c:pt>
                <c:pt idx="9408">
                  <c:v>2484</c:v>
                </c:pt>
                <c:pt idx="9409">
                  <c:v>2484</c:v>
                </c:pt>
                <c:pt idx="9410">
                  <c:v>2485</c:v>
                </c:pt>
                <c:pt idx="9411">
                  <c:v>2485</c:v>
                </c:pt>
                <c:pt idx="9412">
                  <c:v>2485</c:v>
                </c:pt>
                <c:pt idx="9413">
                  <c:v>2486</c:v>
                </c:pt>
                <c:pt idx="9414">
                  <c:v>2487</c:v>
                </c:pt>
                <c:pt idx="9415">
                  <c:v>2488</c:v>
                </c:pt>
                <c:pt idx="9416">
                  <c:v>2489</c:v>
                </c:pt>
                <c:pt idx="9417">
                  <c:v>2489</c:v>
                </c:pt>
                <c:pt idx="9418">
                  <c:v>2489</c:v>
                </c:pt>
                <c:pt idx="9419">
                  <c:v>2489</c:v>
                </c:pt>
                <c:pt idx="9420">
                  <c:v>2489</c:v>
                </c:pt>
                <c:pt idx="9421">
                  <c:v>2490</c:v>
                </c:pt>
                <c:pt idx="9422">
                  <c:v>2490</c:v>
                </c:pt>
                <c:pt idx="9423">
                  <c:v>2490</c:v>
                </c:pt>
                <c:pt idx="9424">
                  <c:v>2490</c:v>
                </c:pt>
                <c:pt idx="9425">
                  <c:v>2490</c:v>
                </c:pt>
                <c:pt idx="9426">
                  <c:v>2490</c:v>
                </c:pt>
                <c:pt idx="9427">
                  <c:v>2490</c:v>
                </c:pt>
                <c:pt idx="9428">
                  <c:v>2490</c:v>
                </c:pt>
                <c:pt idx="9429">
                  <c:v>2490</c:v>
                </c:pt>
                <c:pt idx="9430">
                  <c:v>2490</c:v>
                </c:pt>
                <c:pt idx="9431">
                  <c:v>2490</c:v>
                </c:pt>
                <c:pt idx="9432">
                  <c:v>2491</c:v>
                </c:pt>
                <c:pt idx="9433">
                  <c:v>2491</c:v>
                </c:pt>
                <c:pt idx="9434">
                  <c:v>2491</c:v>
                </c:pt>
                <c:pt idx="9435">
                  <c:v>2491</c:v>
                </c:pt>
                <c:pt idx="9436">
                  <c:v>2492</c:v>
                </c:pt>
                <c:pt idx="9437">
                  <c:v>2493</c:v>
                </c:pt>
                <c:pt idx="9438">
                  <c:v>2494</c:v>
                </c:pt>
                <c:pt idx="9439">
                  <c:v>2494</c:v>
                </c:pt>
                <c:pt idx="9440">
                  <c:v>2494</c:v>
                </c:pt>
                <c:pt idx="9441">
                  <c:v>2494</c:v>
                </c:pt>
                <c:pt idx="9442">
                  <c:v>2495</c:v>
                </c:pt>
                <c:pt idx="9443">
                  <c:v>2495</c:v>
                </c:pt>
                <c:pt idx="9444">
                  <c:v>2495</c:v>
                </c:pt>
                <c:pt idx="9445">
                  <c:v>2496</c:v>
                </c:pt>
                <c:pt idx="9446">
                  <c:v>2496</c:v>
                </c:pt>
                <c:pt idx="9447">
                  <c:v>2497</c:v>
                </c:pt>
                <c:pt idx="9448">
                  <c:v>2497</c:v>
                </c:pt>
                <c:pt idx="9449">
                  <c:v>2497</c:v>
                </c:pt>
                <c:pt idx="9450">
                  <c:v>2497</c:v>
                </c:pt>
                <c:pt idx="9451">
                  <c:v>2497</c:v>
                </c:pt>
                <c:pt idx="9452">
                  <c:v>2497</c:v>
                </c:pt>
                <c:pt idx="9453">
                  <c:v>2498</c:v>
                </c:pt>
                <c:pt idx="9454">
                  <c:v>2498</c:v>
                </c:pt>
                <c:pt idx="9455">
                  <c:v>2499</c:v>
                </c:pt>
                <c:pt idx="9456">
                  <c:v>2499</c:v>
                </c:pt>
                <c:pt idx="9457">
                  <c:v>2499</c:v>
                </c:pt>
                <c:pt idx="9458">
                  <c:v>2499</c:v>
                </c:pt>
                <c:pt idx="9459">
                  <c:v>2499</c:v>
                </c:pt>
                <c:pt idx="9460">
                  <c:v>2499</c:v>
                </c:pt>
                <c:pt idx="9461">
                  <c:v>2500</c:v>
                </c:pt>
                <c:pt idx="9462">
                  <c:v>2500</c:v>
                </c:pt>
                <c:pt idx="9463">
                  <c:v>2500</c:v>
                </c:pt>
                <c:pt idx="9464">
                  <c:v>2500</c:v>
                </c:pt>
                <c:pt idx="9465">
                  <c:v>2500</c:v>
                </c:pt>
                <c:pt idx="9466">
                  <c:v>2500</c:v>
                </c:pt>
                <c:pt idx="9467">
                  <c:v>2500</c:v>
                </c:pt>
                <c:pt idx="9468">
                  <c:v>2500</c:v>
                </c:pt>
                <c:pt idx="9469">
                  <c:v>2500</c:v>
                </c:pt>
                <c:pt idx="9470">
                  <c:v>2500</c:v>
                </c:pt>
                <c:pt idx="9471">
                  <c:v>2500</c:v>
                </c:pt>
                <c:pt idx="9472">
                  <c:v>2500</c:v>
                </c:pt>
                <c:pt idx="9473">
                  <c:v>2500</c:v>
                </c:pt>
                <c:pt idx="9474">
                  <c:v>2500</c:v>
                </c:pt>
                <c:pt idx="9475">
                  <c:v>2500</c:v>
                </c:pt>
                <c:pt idx="9476">
                  <c:v>2500</c:v>
                </c:pt>
                <c:pt idx="9477">
                  <c:v>2500</c:v>
                </c:pt>
                <c:pt idx="9478">
                  <c:v>2500</c:v>
                </c:pt>
                <c:pt idx="9479">
                  <c:v>2500</c:v>
                </c:pt>
                <c:pt idx="9480">
                  <c:v>2501</c:v>
                </c:pt>
                <c:pt idx="9481">
                  <c:v>2501</c:v>
                </c:pt>
                <c:pt idx="9482">
                  <c:v>2501</c:v>
                </c:pt>
                <c:pt idx="9483">
                  <c:v>2501</c:v>
                </c:pt>
                <c:pt idx="9484">
                  <c:v>2502</c:v>
                </c:pt>
                <c:pt idx="9485">
                  <c:v>2503</c:v>
                </c:pt>
                <c:pt idx="9486">
                  <c:v>2504</c:v>
                </c:pt>
                <c:pt idx="9487">
                  <c:v>2505</c:v>
                </c:pt>
                <c:pt idx="9488">
                  <c:v>2505</c:v>
                </c:pt>
                <c:pt idx="9489">
                  <c:v>2505</c:v>
                </c:pt>
                <c:pt idx="9490">
                  <c:v>2506</c:v>
                </c:pt>
              </c:numCache>
            </c:numRef>
          </c:val>
          <c:smooth val="0"/>
        </c:ser>
        <c:ser>
          <c:idx val="8"/>
          <c:order val="8"/>
          <c:tx>
            <c:strRef>
              <c:f>Sheet2!$AT$1</c:f>
              <c:strCache>
                <c:ptCount val="1"/>
                <c:pt idx="0">
                  <c:v>None C</c:v>
                </c:pt>
              </c:strCache>
            </c:strRef>
          </c:tx>
          <c:marker>
            <c:symbol val="none"/>
          </c:marker>
          <c:val>
            <c:numRef>
              <c:f>Sheet2!$AT$2:$AT$9604</c:f>
              <c:numCache>
                <c:formatCode>General</c:formatCode>
                <c:ptCount val="9603"/>
                <c:pt idx="0">
                  <c:v>0</c:v>
                </c:pt>
                <c:pt idx="1">
                  <c:v>0</c:v>
                </c:pt>
                <c:pt idx="2">
                  <c:v>1</c:v>
                </c:pt>
                <c:pt idx="3">
                  <c:v>1</c:v>
                </c:pt>
                <c:pt idx="4">
                  <c:v>1</c:v>
                </c:pt>
                <c:pt idx="5">
                  <c:v>1</c:v>
                </c:pt>
                <c:pt idx="6">
                  <c:v>2</c:v>
                </c:pt>
                <c:pt idx="7">
                  <c:v>3</c:v>
                </c:pt>
                <c:pt idx="8">
                  <c:v>4</c:v>
                </c:pt>
                <c:pt idx="9">
                  <c:v>4</c:v>
                </c:pt>
                <c:pt idx="10">
                  <c:v>4</c:v>
                </c:pt>
                <c:pt idx="11">
                  <c:v>4</c:v>
                </c:pt>
                <c:pt idx="12">
                  <c:v>4</c:v>
                </c:pt>
                <c:pt idx="13">
                  <c:v>4</c:v>
                </c:pt>
                <c:pt idx="14">
                  <c:v>4</c:v>
                </c:pt>
                <c:pt idx="15">
                  <c:v>4</c:v>
                </c:pt>
                <c:pt idx="16">
                  <c:v>4</c:v>
                </c:pt>
                <c:pt idx="17">
                  <c:v>4</c:v>
                </c:pt>
                <c:pt idx="18">
                  <c:v>4</c:v>
                </c:pt>
                <c:pt idx="19">
                  <c:v>4</c:v>
                </c:pt>
                <c:pt idx="20">
                  <c:v>4</c:v>
                </c:pt>
                <c:pt idx="21">
                  <c:v>4</c:v>
                </c:pt>
                <c:pt idx="22">
                  <c:v>4</c:v>
                </c:pt>
                <c:pt idx="23">
                  <c:v>4</c:v>
                </c:pt>
                <c:pt idx="24">
                  <c:v>4</c:v>
                </c:pt>
                <c:pt idx="25">
                  <c:v>4</c:v>
                </c:pt>
                <c:pt idx="26">
                  <c:v>4</c:v>
                </c:pt>
                <c:pt idx="27">
                  <c:v>4</c:v>
                </c:pt>
                <c:pt idx="28">
                  <c:v>5</c:v>
                </c:pt>
                <c:pt idx="29">
                  <c:v>5</c:v>
                </c:pt>
                <c:pt idx="30">
                  <c:v>6</c:v>
                </c:pt>
                <c:pt idx="31">
                  <c:v>6</c:v>
                </c:pt>
                <c:pt idx="32">
                  <c:v>6</c:v>
                </c:pt>
                <c:pt idx="33">
                  <c:v>6</c:v>
                </c:pt>
                <c:pt idx="34">
                  <c:v>6</c:v>
                </c:pt>
                <c:pt idx="35">
                  <c:v>6</c:v>
                </c:pt>
                <c:pt idx="36">
                  <c:v>6</c:v>
                </c:pt>
                <c:pt idx="37">
                  <c:v>6</c:v>
                </c:pt>
                <c:pt idx="38">
                  <c:v>6</c:v>
                </c:pt>
                <c:pt idx="39">
                  <c:v>6</c:v>
                </c:pt>
                <c:pt idx="40">
                  <c:v>7</c:v>
                </c:pt>
                <c:pt idx="41">
                  <c:v>7</c:v>
                </c:pt>
                <c:pt idx="42">
                  <c:v>7</c:v>
                </c:pt>
                <c:pt idx="43">
                  <c:v>8</c:v>
                </c:pt>
                <c:pt idx="44">
                  <c:v>8</c:v>
                </c:pt>
                <c:pt idx="45">
                  <c:v>8</c:v>
                </c:pt>
                <c:pt idx="46">
                  <c:v>9</c:v>
                </c:pt>
                <c:pt idx="47">
                  <c:v>9</c:v>
                </c:pt>
                <c:pt idx="48">
                  <c:v>9</c:v>
                </c:pt>
                <c:pt idx="49">
                  <c:v>9</c:v>
                </c:pt>
                <c:pt idx="50">
                  <c:v>9</c:v>
                </c:pt>
                <c:pt idx="51">
                  <c:v>9</c:v>
                </c:pt>
                <c:pt idx="52">
                  <c:v>9</c:v>
                </c:pt>
                <c:pt idx="53">
                  <c:v>9</c:v>
                </c:pt>
                <c:pt idx="54">
                  <c:v>9</c:v>
                </c:pt>
                <c:pt idx="55">
                  <c:v>9</c:v>
                </c:pt>
                <c:pt idx="56">
                  <c:v>10</c:v>
                </c:pt>
                <c:pt idx="57">
                  <c:v>10</c:v>
                </c:pt>
                <c:pt idx="58">
                  <c:v>10</c:v>
                </c:pt>
                <c:pt idx="59">
                  <c:v>10</c:v>
                </c:pt>
                <c:pt idx="60">
                  <c:v>11</c:v>
                </c:pt>
                <c:pt idx="61">
                  <c:v>11</c:v>
                </c:pt>
                <c:pt idx="62">
                  <c:v>11</c:v>
                </c:pt>
                <c:pt idx="63">
                  <c:v>11</c:v>
                </c:pt>
                <c:pt idx="64">
                  <c:v>11</c:v>
                </c:pt>
                <c:pt idx="65">
                  <c:v>11</c:v>
                </c:pt>
                <c:pt idx="66">
                  <c:v>11</c:v>
                </c:pt>
                <c:pt idx="67">
                  <c:v>11</c:v>
                </c:pt>
                <c:pt idx="68">
                  <c:v>11</c:v>
                </c:pt>
                <c:pt idx="69">
                  <c:v>11</c:v>
                </c:pt>
                <c:pt idx="70">
                  <c:v>11</c:v>
                </c:pt>
                <c:pt idx="71">
                  <c:v>12</c:v>
                </c:pt>
                <c:pt idx="72">
                  <c:v>12</c:v>
                </c:pt>
                <c:pt idx="73">
                  <c:v>12</c:v>
                </c:pt>
                <c:pt idx="74">
                  <c:v>12</c:v>
                </c:pt>
                <c:pt idx="75">
                  <c:v>12</c:v>
                </c:pt>
                <c:pt idx="76">
                  <c:v>12</c:v>
                </c:pt>
                <c:pt idx="77">
                  <c:v>12</c:v>
                </c:pt>
                <c:pt idx="78">
                  <c:v>12</c:v>
                </c:pt>
                <c:pt idx="79">
                  <c:v>12</c:v>
                </c:pt>
                <c:pt idx="80">
                  <c:v>12</c:v>
                </c:pt>
                <c:pt idx="81">
                  <c:v>12</c:v>
                </c:pt>
                <c:pt idx="82">
                  <c:v>12</c:v>
                </c:pt>
                <c:pt idx="83">
                  <c:v>13</c:v>
                </c:pt>
                <c:pt idx="84">
                  <c:v>14</c:v>
                </c:pt>
                <c:pt idx="85">
                  <c:v>14</c:v>
                </c:pt>
                <c:pt idx="86">
                  <c:v>15</c:v>
                </c:pt>
                <c:pt idx="87">
                  <c:v>15</c:v>
                </c:pt>
                <c:pt idx="88">
                  <c:v>15</c:v>
                </c:pt>
                <c:pt idx="89">
                  <c:v>15</c:v>
                </c:pt>
                <c:pt idx="90">
                  <c:v>16</c:v>
                </c:pt>
                <c:pt idx="91">
                  <c:v>16</c:v>
                </c:pt>
                <c:pt idx="92">
                  <c:v>16</c:v>
                </c:pt>
                <c:pt idx="93">
                  <c:v>16</c:v>
                </c:pt>
                <c:pt idx="94">
                  <c:v>17</c:v>
                </c:pt>
                <c:pt idx="95">
                  <c:v>18</c:v>
                </c:pt>
                <c:pt idx="96">
                  <c:v>18</c:v>
                </c:pt>
                <c:pt idx="97">
                  <c:v>18</c:v>
                </c:pt>
                <c:pt idx="98">
                  <c:v>18</c:v>
                </c:pt>
                <c:pt idx="99">
                  <c:v>18</c:v>
                </c:pt>
                <c:pt idx="100">
                  <c:v>18</c:v>
                </c:pt>
                <c:pt idx="101">
                  <c:v>18</c:v>
                </c:pt>
                <c:pt idx="102">
                  <c:v>18</c:v>
                </c:pt>
                <c:pt idx="103">
                  <c:v>18</c:v>
                </c:pt>
                <c:pt idx="104">
                  <c:v>19</c:v>
                </c:pt>
                <c:pt idx="105">
                  <c:v>19</c:v>
                </c:pt>
                <c:pt idx="106">
                  <c:v>19</c:v>
                </c:pt>
                <c:pt idx="107">
                  <c:v>19</c:v>
                </c:pt>
                <c:pt idx="108">
                  <c:v>19</c:v>
                </c:pt>
                <c:pt idx="109">
                  <c:v>19</c:v>
                </c:pt>
                <c:pt idx="110">
                  <c:v>19</c:v>
                </c:pt>
                <c:pt idx="111">
                  <c:v>20</c:v>
                </c:pt>
                <c:pt idx="112">
                  <c:v>20</c:v>
                </c:pt>
                <c:pt idx="113">
                  <c:v>20</c:v>
                </c:pt>
                <c:pt idx="114">
                  <c:v>20</c:v>
                </c:pt>
                <c:pt idx="115">
                  <c:v>20</c:v>
                </c:pt>
                <c:pt idx="116">
                  <c:v>20</c:v>
                </c:pt>
                <c:pt idx="117">
                  <c:v>20</c:v>
                </c:pt>
                <c:pt idx="118">
                  <c:v>20</c:v>
                </c:pt>
                <c:pt idx="119">
                  <c:v>20</c:v>
                </c:pt>
                <c:pt idx="120">
                  <c:v>21</c:v>
                </c:pt>
                <c:pt idx="121">
                  <c:v>22</c:v>
                </c:pt>
                <c:pt idx="122">
                  <c:v>22</c:v>
                </c:pt>
                <c:pt idx="123">
                  <c:v>23</c:v>
                </c:pt>
                <c:pt idx="124">
                  <c:v>23</c:v>
                </c:pt>
                <c:pt idx="125">
                  <c:v>24</c:v>
                </c:pt>
                <c:pt idx="126">
                  <c:v>24</c:v>
                </c:pt>
                <c:pt idx="127">
                  <c:v>24</c:v>
                </c:pt>
                <c:pt idx="128">
                  <c:v>24</c:v>
                </c:pt>
                <c:pt idx="129">
                  <c:v>25</c:v>
                </c:pt>
                <c:pt idx="130">
                  <c:v>25</c:v>
                </c:pt>
                <c:pt idx="131">
                  <c:v>25</c:v>
                </c:pt>
                <c:pt idx="132">
                  <c:v>25</c:v>
                </c:pt>
                <c:pt idx="133">
                  <c:v>25</c:v>
                </c:pt>
                <c:pt idx="134">
                  <c:v>25</c:v>
                </c:pt>
                <c:pt idx="135">
                  <c:v>25</c:v>
                </c:pt>
                <c:pt idx="136">
                  <c:v>26</c:v>
                </c:pt>
                <c:pt idx="137">
                  <c:v>26</c:v>
                </c:pt>
                <c:pt idx="138">
                  <c:v>26</c:v>
                </c:pt>
                <c:pt idx="139">
                  <c:v>26</c:v>
                </c:pt>
                <c:pt idx="140">
                  <c:v>26</c:v>
                </c:pt>
                <c:pt idx="141">
                  <c:v>26</c:v>
                </c:pt>
                <c:pt idx="142">
                  <c:v>26</c:v>
                </c:pt>
                <c:pt idx="143">
                  <c:v>26</c:v>
                </c:pt>
                <c:pt idx="144">
                  <c:v>26</c:v>
                </c:pt>
                <c:pt idx="145">
                  <c:v>26</c:v>
                </c:pt>
                <c:pt idx="146">
                  <c:v>27</c:v>
                </c:pt>
                <c:pt idx="147">
                  <c:v>27</c:v>
                </c:pt>
                <c:pt idx="148">
                  <c:v>27</c:v>
                </c:pt>
                <c:pt idx="149">
                  <c:v>27</c:v>
                </c:pt>
                <c:pt idx="150">
                  <c:v>27</c:v>
                </c:pt>
                <c:pt idx="151">
                  <c:v>27</c:v>
                </c:pt>
                <c:pt idx="152">
                  <c:v>27</c:v>
                </c:pt>
                <c:pt idx="153">
                  <c:v>27</c:v>
                </c:pt>
                <c:pt idx="154">
                  <c:v>28</c:v>
                </c:pt>
                <c:pt idx="155">
                  <c:v>28</c:v>
                </c:pt>
                <c:pt idx="156">
                  <c:v>28</c:v>
                </c:pt>
                <c:pt idx="157">
                  <c:v>28</c:v>
                </c:pt>
                <c:pt idx="158">
                  <c:v>28</c:v>
                </c:pt>
                <c:pt idx="159">
                  <c:v>28</c:v>
                </c:pt>
                <c:pt idx="160">
                  <c:v>28</c:v>
                </c:pt>
                <c:pt idx="161">
                  <c:v>28</c:v>
                </c:pt>
                <c:pt idx="162">
                  <c:v>29</c:v>
                </c:pt>
                <c:pt idx="163">
                  <c:v>29</c:v>
                </c:pt>
                <c:pt idx="164">
                  <c:v>29</c:v>
                </c:pt>
                <c:pt idx="165">
                  <c:v>29</c:v>
                </c:pt>
                <c:pt idx="166">
                  <c:v>29</c:v>
                </c:pt>
                <c:pt idx="167">
                  <c:v>30</c:v>
                </c:pt>
                <c:pt idx="168">
                  <c:v>30</c:v>
                </c:pt>
                <c:pt idx="169">
                  <c:v>31</c:v>
                </c:pt>
                <c:pt idx="170">
                  <c:v>31</c:v>
                </c:pt>
                <c:pt idx="171">
                  <c:v>31</c:v>
                </c:pt>
                <c:pt idx="172">
                  <c:v>31</c:v>
                </c:pt>
                <c:pt idx="173">
                  <c:v>32</c:v>
                </c:pt>
                <c:pt idx="174">
                  <c:v>32</c:v>
                </c:pt>
                <c:pt idx="175">
                  <c:v>32</c:v>
                </c:pt>
                <c:pt idx="176">
                  <c:v>32</c:v>
                </c:pt>
                <c:pt idx="177">
                  <c:v>32</c:v>
                </c:pt>
                <c:pt idx="178">
                  <c:v>33</c:v>
                </c:pt>
                <c:pt idx="179">
                  <c:v>33</c:v>
                </c:pt>
                <c:pt idx="180">
                  <c:v>34</c:v>
                </c:pt>
                <c:pt idx="181">
                  <c:v>34</c:v>
                </c:pt>
                <c:pt idx="182">
                  <c:v>34</c:v>
                </c:pt>
                <c:pt idx="183">
                  <c:v>34</c:v>
                </c:pt>
                <c:pt idx="184">
                  <c:v>34</c:v>
                </c:pt>
                <c:pt idx="185">
                  <c:v>34</c:v>
                </c:pt>
                <c:pt idx="186">
                  <c:v>34</c:v>
                </c:pt>
                <c:pt idx="187">
                  <c:v>34</c:v>
                </c:pt>
                <c:pt idx="188">
                  <c:v>34</c:v>
                </c:pt>
                <c:pt idx="189">
                  <c:v>34</c:v>
                </c:pt>
                <c:pt idx="190">
                  <c:v>34</c:v>
                </c:pt>
                <c:pt idx="191">
                  <c:v>34</c:v>
                </c:pt>
                <c:pt idx="192">
                  <c:v>35</c:v>
                </c:pt>
                <c:pt idx="193">
                  <c:v>35</c:v>
                </c:pt>
                <c:pt idx="194">
                  <c:v>35</c:v>
                </c:pt>
                <c:pt idx="195">
                  <c:v>35</c:v>
                </c:pt>
                <c:pt idx="196">
                  <c:v>36</c:v>
                </c:pt>
                <c:pt idx="197">
                  <c:v>37</c:v>
                </c:pt>
                <c:pt idx="198">
                  <c:v>37</c:v>
                </c:pt>
                <c:pt idx="199">
                  <c:v>37</c:v>
                </c:pt>
                <c:pt idx="200">
                  <c:v>38</c:v>
                </c:pt>
                <c:pt idx="201">
                  <c:v>38</c:v>
                </c:pt>
                <c:pt idx="202">
                  <c:v>38</c:v>
                </c:pt>
                <c:pt idx="203">
                  <c:v>38</c:v>
                </c:pt>
                <c:pt idx="204">
                  <c:v>38</c:v>
                </c:pt>
                <c:pt idx="205">
                  <c:v>38</c:v>
                </c:pt>
                <c:pt idx="206">
                  <c:v>38</c:v>
                </c:pt>
                <c:pt idx="207">
                  <c:v>38</c:v>
                </c:pt>
                <c:pt idx="208">
                  <c:v>38</c:v>
                </c:pt>
                <c:pt idx="209">
                  <c:v>39</c:v>
                </c:pt>
                <c:pt idx="210">
                  <c:v>39</c:v>
                </c:pt>
                <c:pt idx="211">
                  <c:v>39</c:v>
                </c:pt>
                <c:pt idx="212">
                  <c:v>39</c:v>
                </c:pt>
                <c:pt idx="213">
                  <c:v>40</c:v>
                </c:pt>
                <c:pt idx="214">
                  <c:v>40</c:v>
                </c:pt>
                <c:pt idx="215">
                  <c:v>40</c:v>
                </c:pt>
                <c:pt idx="216">
                  <c:v>40</c:v>
                </c:pt>
                <c:pt idx="217">
                  <c:v>41</c:v>
                </c:pt>
                <c:pt idx="218">
                  <c:v>41</c:v>
                </c:pt>
                <c:pt idx="219">
                  <c:v>41</c:v>
                </c:pt>
                <c:pt idx="220">
                  <c:v>41</c:v>
                </c:pt>
                <c:pt idx="221">
                  <c:v>42</c:v>
                </c:pt>
                <c:pt idx="222">
                  <c:v>42</c:v>
                </c:pt>
                <c:pt idx="223">
                  <c:v>42</c:v>
                </c:pt>
                <c:pt idx="224">
                  <c:v>42</c:v>
                </c:pt>
                <c:pt idx="225">
                  <c:v>43</c:v>
                </c:pt>
                <c:pt idx="226">
                  <c:v>44</c:v>
                </c:pt>
                <c:pt idx="227">
                  <c:v>44</c:v>
                </c:pt>
                <c:pt idx="228">
                  <c:v>44</c:v>
                </c:pt>
                <c:pt idx="229">
                  <c:v>44</c:v>
                </c:pt>
                <c:pt idx="230">
                  <c:v>45</c:v>
                </c:pt>
                <c:pt idx="231">
                  <c:v>46</c:v>
                </c:pt>
                <c:pt idx="232">
                  <c:v>47</c:v>
                </c:pt>
                <c:pt idx="233">
                  <c:v>47</c:v>
                </c:pt>
                <c:pt idx="234">
                  <c:v>47</c:v>
                </c:pt>
                <c:pt idx="235">
                  <c:v>47</c:v>
                </c:pt>
                <c:pt idx="236">
                  <c:v>47</c:v>
                </c:pt>
                <c:pt idx="237">
                  <c:v>47</c:v>
                </c:pt>
                <c:pt idx="238">
                  <c:v>47</c:v>
                </c:pt>
                <c:pt idx="239">
                  <c:v>47</c:v>
                </c:pt>
                <c:pt idx="240">
                  <c:v>47</c:v>
                </c:pt>
                <c:pt idx="241">
                  <c:v>47</c:v>
                </c:pt>
                <c:pt idx="242">
                  <c:v>47</c:v>
                </c:pt>
                <c:pt idx="243">
                  <c:v>47</c:v>
                </c:pt>
                <c:pt idx="244">
                  <c:v>48</c:v>
                </c:pt>
                <c:pt idx="245">
                  <c:v>49</c:v>
                </c:pt>
                <c:pt idx="246">
                  <c:v>50</c:v>
                </c:pt>
                <c:pt idx="247">
                  <c:v>50</c:v>
                </c:pt>
                <c:pt idx="248">
                  <c:v>50</c:v>
                </c:pt>
                <c:pt idx="249">
                  <c:v>50</c:v>
                </c:pt>
                <c:pt idx="250">
                  <c:v>50</c:v>
                </c:pt>
                <c:pt idx="251">
                  <c:v>50</c:v>
                </c:pt>
                <c:pt idx="252">
                  <c:v>50</c:v>
                </c:pt>
                <c:pt idx="253">
                  <c:v>50</c:v>
                </c:pt>
                <c:pt idx="254">
                  <c:v>50</c:v>
                </c:pt>
                <c:pt idx="255">
                  <c:v>50</c:v>
                </c:pt>
                <c:pt idx="256">
                  <c:v>50</c:v>
                </c:pt>
                <c:pt idx="257">
                  <c:v>51</c:v>
                </c:pt>
                <c:pt idx="258">
                  <c:v>51</c:v>
                </c:pt>
                <c:pt idx="259">
                  <c:v>51</c:v>
                </c:pt>
                <c:pt idx="260">
                  <c:v>51</c:v>
                </c:pt>
                <c:pt idx="261">
                  <c:v>51</c:v>
                </c:pt>
                <c:pt idx="262">
                  <c:v>51</c:v>
                </c:pt>
                <c:pt idx="263">
                  <c:v>51</c:v>
                </c:pt>
                <c:pt idx="264">
                  <c:v>51</c:v>
                </c:pt>
                <c:pt idx="265">
                  <c:v>51</c:v>
                </c:pt>
                <c:pt idx="266">
                  <c:v>52</c:v>
                </c:pt>
                <c:pt idx="267">
                  <c:v>52</c:v>
                </c:pt>
                <c:pt idx="268">
                  <c:v>52</c:v>
                </c:pt>
                <c:pt idx="269">
                  <c:v>52</c:v>
                </c:pt>
                <c:pt idx="270">
                  <c:v>53</c:v>
                </c:pt>
                <c:pt idx="271">
                  <c:v>53</c:v>
                </c:pt>
                <c:pt idx="272">
                  <c:v>53</c:v>
                </c:pt>
                <c:pt idx="273">
                  <c:v>53</c:v>
                </c:pt>
                <c:pt idx="274">
                  <c:v>53</c:v>
                </c:pt>
                <c:pt idx="275">
                  <c:v>53</c:v>
                </c:pt>
                <c:pt idx="276">
                  <c:v>53</c:v>
                </c:pt>
                <c:pt idx="277">
                  <c:v>53</c:v>
                </c:pt>
                <c:pt idx="278">
                  <c:v>53</c:v>
                </c:pt>
                <c:pt idx="279">
                  <c:v>53</c:v>
                </c:pt>
                <c:pt idx="280">
                  <c:v>53</c:v>
                </c:pt>
                <c:pt idx="281">
                  <c:v>54</c:v>
                </c:pt>
                <c:pt idx="282">
                  <c:v>54</c:v>
                </c:pt>
                <c:pt idx="283">
                  <c:v>54</c:v>
                </c:pt>
                <c:pt idx="284">
                  <c:v>54</c:v>
                </c:pt>
                <c:pt idx="285">
                  <c:v>54</c:v>
                </c:pt>
                <c:pt idx="286">
                  <c:v>54</c:v>
                </c:pt>
                <c:pt idx="287">
                  <c:v>54</c:v>
                </c:pt>
                <c:pt idx="288">
                  <c:v>54</c:v>
                </c:pt>
                <c:pt idx="289">
                  <c:v>54</c:v>
                </c:pt>
                <c:pt idx="290">
                  <c:v>54</c:v>
                </c:pt>
                <c:pt idx="291">
                  <c:v>55</c:v>
                </c:pt>
                <c:pt idx="292">
                  <c:v>55</c:v>
                </c:pt>
                <c:pt idx="293">
                  <c:v>55</c:v>
                </c:pt>
                <c:pt idx="294">
                  <c:v>55</c:v>
                </c:pt>
                <c:pt idx="295">
                  <c:v>55</c:v>
                </c:pt>
                <c:pt idx="296">
                  <c:v>55</c:v>
                </c:pt>
                <c:pt idx="297">
                  <c:v>55</c:v>
                </c:pt>
                <c:pt idx="298">
                  <c:v>55</c:v>
                </c:pt>
                <c:pt idx="299">
                  <c:v>55</c:v>
                </c:pt>
                <c:pt idx="300">
                  <c:v>56</c:v>
                </c:pt>
                <c:pt idx="301">
                  <c:v>57</c:v>
                </c:pt>
                <c:pt idx="302">
                  <c:v>58</c:v>
                </c:pt>
                <c:pt idx="303">
                  <c:v>58</c:v>
                </c:pt>
                <c:pt idx="304">
                  <c:v>58</c:v>
                </c:pt>
                <c:pt idx="305">
                  <c:v>58</c:v>
                </c:pt>
                <c:pt idx="306">
                  <c:v>58</c:v>
                </c:pt>
                <c:pt idx="307">
                  <c:v>59</c:v>
                </c:pt>
                <c:pt idx="308">
                  <c:v>60</c:v>
                </c:pt>
                <c:pt idx="309">
                  <c:v>60</c:v>
                </c:pt>
                <c:pt idx="310">
                  <c:v>61</c:v>
                </c:pt>
                <c:pt idx="311">
                  <c:v>61</c:v>
                </c:pt>
                <c:pt idx="312">
                  <c:v>61</c:v>
                </c:pt>
                <c:pt idx="313">
                  <c:v>62</c:v>
                </c:pt>
                <c:pt idx="314">
                  <c:v>63</c:v>
                </c:pt>
                <c:pt idx="315">
                  <c:v>63</c:v>
                </c:pt>
                <c:pt idx="316">
                  <c:v>64</c:v>
                </c:pt>
                <c:pt idx="317">
                  <c:v>64</c:v>
                </c:pt>
                <c:pt idx="318">
                  <c:v>64</c:v>
                </c:pt>
                <c:pt idx="319">
                  <c:v>64</c:v>
                </c:pt>
                <c:pt idx="320">
                  <c:v>65</c:v>
                </c:pt>
                <c:pt idx="321">
                  <c:v>65</c:v>
                </c:pt>
                <c:pt idx="322">
                  <c:v>65</c:v>
                </c:pt>
                <c:pt idx="323">
                  <c:v>66</c:v>
                </c:pt>
                <c:pt idx="324">
                  <c:v>66</c:v>
                </c:pt>
                <c:pt idx="325">
                  <c:v>66</c:v>
                </c:pt>
                <c:pt idx="326">
                  <c:v>67</c:v>
                </c:pt>
                <c:pt idx="327">
                  <c:v>68</c:v>
                </c:pt>
                <c:pt idx="328">
                  <c:v>68</c:v>
                </c:pt>
                <c:pt idx="329">
                  <c:v>68</c:v>
                </c:pt>
                <c:pt idx="330">
                  <c:v>68</c:v>
                </c:pt>
                <c:pt idx="331">
                  <c:v>68</c:v>
                </c:pt>
                <c:pt idx="332">
                  <c:v>68</c:v>
                </c:pt>
                <c:pt idx="333">
                  <c:v>68</c:v>
                </c:pt>
                <c:pt idx="334">
                  <c:v>68</c:v>
                </c:pt>
                <c:pt idx="335">
                  <c:v>68</c:v>
                </c:pt>
                <c:pt idx="336">
                  <c:v>68</c:v>
                </c:pt>
                <c:pt idx="337">
                  <c:v>68</c:v>
                </c:pt>
                <c:pt idx="338">
                  <c:v>68</c:v>
                </c:pt>
                <c:pt idx="339">
                  <c:v>68</c:v>
                </c:pt>
                <c:pt idx="340">
                  <c:v>68</c:v>
                </c:pt>
                <c:pt idx="341">
                  <c:v>68</c:v>
                </c:pt>
                <c:pt idx="342">
                  <c:v>68</c:v>
                </c:pt>
                <c:pt idx="343">
                  <c:v>69</c:v>
                </c:pt>
                <c:pt idx="344">
                  <c:v>69</c:v>
                </c:pt>
                <c:pt idx="345">
                  <c:v>69</c:v>
                </c:pt>
                <c:pt idx="346">
                  <c:v>69</c:v>
                </c:pt>
                <c:pt idx="347">
                  <c:v>69</c:v>
                </c:pt>
                <c:pt idx="348">
                  <c:v>69</c:v>
                </c:pt>
                <c:pt idx="349">
                  <c:v>70</c:v>
                </c:pt>
                <c:pt idx="350">
                  <c:v>70</c:v>
                </c:pt>
                <c:pt idx="351">
                  <c:v>70</c:v>
                </c:pt>
                <c:pt idx="352">
                  <c:v>70</c:v>
                </c:pt>
                <c:pt idx="353">
                  <c:v>70</c:v>
                </c:pt>
                <c:pt idx="354">
                  <c:v>70</c:v>
                </c:pt>
                <c:pt idx="355">
                  <c:v>70</c:v>
                </c:pt>
                <c:pt idx="356">
                  <c:v>70</c:v>
                </c:pt>
                <c:pt idx="357">
                  <c:v>70</c:v>
                </c:pt>
                <c:pt idx="358">
                  <c:v>70</c:v>
                </c:pt>
                <c:pt idx="359">
                  <c:v>70</c:v>
                </c:pt>
                <c:pt idx="360">
                  <c:v>70</c:v>
                </c:pt>
                <c:pt idx="361">
                  <c:v>70</c:v>
                </c:pt>
                <c:pt idx="362">
                  <c:v>70</c:v>
                </c:pt>
                <c:pt idx="363">
                  <c:v>70</c:v>
                </c:pt>
                <c:pt idx="364">
                  <c:v>70</c:v>
                </c:pt>
                <c:pt idx="365">
                  <c:v>70</c:v>
                </c:pt>
                <c:pt idx="366">
                  <c:v>70</c:v>
                </c:pt>
                <c:pt idx="367">
                  <c:v>71</c:v>
                </c:pt>
                <c:pt idx="368">
                  <c:v>71</c:v>
                </c:pt>
                <c:pt idx="369">
                  <c:v>71</c:v>
                </c:pt>
                <c:pt idx="370">
                  <c:v>71</c:v>
                </c:pt>
                <c:pt idx="371">
                  <c:v>72</c:v>
                </c:pt>
                <c:pt idx="372">
                  <c:v>72</c:v>
                </c:pt>
                <c:pt idx="373">
                  <c:v>72</c:v>
                </c:pt>
                <c:pt idx="374">
                  <c:v>72</c:v>
                </c:pt>
                <c:pt idx="375">
                  <c:v>72</c:v>
                </c:pt>
                <c:pt idx="376">
                  <c:v>72</c:v>
                </c:pt>
                <c:pt idx="377">
                  <c:v>73</c:v>
                </c:pt>
                <c:pt idx="378">
                  <c:v>74</c:v>
                </c:pt>
                <c:pt idx="379">
                  <c:v>74</c:v>
                </c:pt>
                <c:pt idx="380">
                  <c:v>74</c:v>
                </c:pt>
                <c:pt idx="381">
                  <c:v>74</c:v>
                </c:pt>
                <c:pt idx="382">
                  <c:v>74</c:v>
                </c:pt>
                <c:pt idx="383">
                  <c:v>74</c:v>
                </c:pt>
                <c:pt idx="384">
                  <c:v>74</c:v>
                </c:pt>
                <c:pt idx="385">
                  <c:v>74</c:v>
                </c:pt>
                <c:pt idx="386">
                  <c:v>74</c:v>
                </c:pt>
                <c:pt idx="387">
                  <c:v>74</c:v>
                </c:pt>
                <c:pt idx="388">
                  <c:v>75</c:v>
                </c:pt>
                <c:pt idx="389">
                  <c:v>75</c:v>
                </c:pt>
                <c:pt idx="390">
                  <c:v>75</c:v>
                </c:pt>
                <c:pt idx="391">
                  <c:v>75</c:v>
                </c:pt>
                <c:pt idx="392">
                  <c:v>75</c:v>
                </c:pt>
                <c:pt idx="393">
                  <c:v>76</c:v>
                </c:pt>
                <c:pt idx="394">
                  <c:v>76</c:v>
                </c:pt>
                <c:pt idx="395">
                  <c:v>77</c:v>
                </c:pt>
                <c:pt idx="396">
                  <c:v>77</c:v>
                </c:pt>
                <c:pt idx="397">
                  <c:v>77</c:v>
                </c:pt>
                <c:pt idx="398">
                  <c:v>77</c:v>
                </c:pt>
                <c:pt idx="399">
                  <c:v>77</c:v>
                </c:pt>
                <c:pt idx="400">
                  <c:v>77</c:v>
                </c:pt>
                <c:pt idx="401">
                  <c:v>77</c:v>
                </c:pt>
                <c:pt idx="402">
                  <c:v>77</c:v>
                </c:pt>
                <c:pt idx="403">
                  <c:v>77</c:v>
                </c:pt>
                <c:pt idx="404">
                  <c:v>77</c:v>
                </c:pt>
                <c:pt idx="405">
                  <c:v>77</c:v>
                </c:pt>
                <c:pt idx="406">
                  <c:v>77</c:v>
                </c:pt>
                <c:pt idx="407">
                  <c:v>78</c:v>
                </c:pt>
                <c:pt idx="408">
                  <c:v>78</c:v>
                </c:pt>
                <c:pt idx="409">
                  <c:v>78</c:v>
                </c:pt>
                <c:pt idx="410">
                  <c:v>78</c:v>
                </c:pt>
                <c:pt idx="411">
                  <c:v>78</c:v>
                </c:pt>
                <c:pt idx="412">
                  <c:v>78</c:v>
                </c:pt>
                <c:pt idx="413">
                  <c:v>78</c:v>
                </c:pt>
                <c:pt idx="414">
                  <c:v>78</c:v>
                </c:pt>
                <c:pt idx="415">
                  <c:v>78</c:v>
                </c:pt>
                <c:pt idx="416">
                  <c:v>78</c:v>
                </c:pt>
                <c:pt idx="417">
                  <c:v>78</c:v>
                </c:pt>
                <c:pt idx="418">
                  <c:v>78</c:v>
                </c:pt>
                <c:pt idx="419">
                  <c:v>78</c:v>
                </c:pt>
                <c:pt idx="420">
                  <c:v>78</c:v>
                </c:pt>
                <c:pt idx="421">
                  <c:v>78</c:v>
                </c:pt>
                <c:pt idx="422">
                  <c:v>79</c:v>
                </c:pt>
                <c:pt idx="423">
                  <c:v>79</c:v>
                </c:pt>
                <c:pt idx="424">
                  <c:v>80</c:v>
                </c:pt>
                <c:pt idx="425">
                  <c:v>80</c:v>
                </c:pt>
                <c:pt idx="426">
                  <c:v>80</c:v>
                </c:pt>
                <c:pt idx="427">
                  <c:v>80</c:v>
                </c:pt>
                <c:pt idx="428">
                  <c:v>80</c:v>
                </c:pt>
                <c:pt idx="429">
                  <c:v>81</c:v>
                </c:pt>
                <c:pt idx="430">
                  <c:v>81</c:v>
                </c:pt>
                <c:pt idx="431">
                  <c:v>81</c:v>
                </c:pt>
                <c:pt idx="432">
                  <c:v>81</c:v>
                </c:pt>
                <c:pt idx="433">
                  <c:v>81</c:v>
                </c:pt>
                <c:pt idx="434">
                  <c:v>81</c:v>
                </c:pt>
                <c:pt idx="435">
                  <c:v>81</c:v>
                </c:pt>
                <c:pt idx="436">
                  <c:v>81</c:v>
                </c:pt>
                <c:pt idx="437">
                  <c:v>81</c:v>
                </c:pt>
                <c:pt idx="438">
                  <c:v>82</c:v>
                </c:pt>
                <c:pt idx="439">
                  <c:v>82</c:v>
                </c:pt>
                <c:pt idx="440">
                  <c:v>82</c:v>
                </c:pt>
                <c:pt idx="441">
                  <c:v>82</c:v>
                </c:pt>
                <c:pt idx="442">
                  <c:v>82</c:v>
                </c:pt>
                <c:pt idx="443">
                  <c:v>82</c:v>
                </c:pt>
                <c:pt idx="444">
                  <c:v>83</c:v>
                </c:pt>
                <c:pt idx="445">
                  <c:v>84</c:v>
                </c:pt>
                <c:pt idx="446">
                  <c:v>84</c:v>
                </c:pt>
                <c:pt idx="447">
                  <c:v>84</c:v>
                </c:pt>
                <c:pt idx="448">
                  <c:v>84</c:v>
                </c:pt>
                <c:pt idx="449">
                  <c:v>84</c:v>
                </c:pt>
                <c:pt idx="450">
                  <c:v>84</c:v>
                </c:pt>
                <c:pt idx="451">
                  <c:v>84</c:v>
                </c:pt>
                <c:pt idx="452">
                  <c:v>85</c:v>
                </c:pt>
                <c:pt idx="453">
                  <c:v>85</c:v>
                </c:pt>
                <c:pt idx="454">
                  <c:v>85</c:v>
                </c:pt>
                <c:pt idx="455">
                  <c:v>86</c:v>
                </c:pt>
                <c:pt idx="456">
                  <c:v>86</c:v>
                </c:pt>
                <c:pt idx="457">
                  <c:v>86</c:v>
                </c:pt>
                <c:pt idx="458">
                  <c:v>86</c:v>
                </c:pt>
                <c:pt idx="459">
                  <c:v>86</c:v>
                </c:pt>
                <c:pt idx="460">
                  <c:v>86</c:v>
                </c:pt>
                <c:pt idx="461">
                  <c:v>86</c:v>
                </c:pt>
                <c:pt idx="462">
                  <c:v>86</c:v>
                </c:pt>
                <c:pt idx="463">
                  <c:v>86</c:v>
                </c:pt>
                <c:pt idx="464">
                  <c:v>86</c:v>
                </c:pt>
                <c:pt idx="465">
                  <c:v>86</c:v>
                </c:pt>
                <c:pt idx="466">
                  <c:v>86</c:v>
                </c:pt>
                <c:pt idx="467">
                  <c:v>86</c:v>
                </c:pt>
                <c:pt idx="468">
                  <c:v>87</c:v>
                </c:pt>
                <c:pt idx="469">
                  <c:v>87</c:v>
                </c:pt>
                <c:pt idx="470">
                  <c:v>87</c:v>
                </c:pt>
                <c:pt idx="471">
                  <c:v>87</c:v>
                </c:pt>
                <c:pt idx="472">
                  <c:v>87</c:v>
                </c:pt>
                <c:pt idx="473">
                  <c:v>87</c:v>
                </c:pt>
                <c:pt idx="474">
                  <c:v>87</c:v>
                </c:pt>
                <c:pt idx="475">
                  <c:v>87</c:v>
                </c:pt>
                <c:pt idx="476">
                  <c:v>87</c:v>
                </c:pt>
                <c:pt idx="477">
                  <c:v>88</c:v>
                </c:pt>
                <c:pt idx="478">
                  <c:v>88</c:v>
                </c:pt>
                <c:pt idx="479">
                  <c:v>88</c:v>
                </c:pt>
                <c:pt idx="480">
                  <c:v>88</c:v>
                </c:pt>
                <c:pt idx="481">
                  <c:v>89</c:v>
                </c:pt>
                <c:pt idx="482">
                  <c:v>90</c:v>
                </c:pt>
                <c:pt idx="483">
                  <c:v>91</c:v>
                </c:pt>
                <c:pt idx="484">
                  <c:v>91</c:v>
                </c:pt>
                <c:pt idx="485">
                  <c:v>92</c:v>
                </c:pt>
                <c:pt idx="486">
                  <c:v>92</c:v>
                </c:pt>
                <c:pt idx="487">
                  <c:v>93</c:v>
                </c:pt>
                <c:pt idx="488">
                  <c:v>93</c:v>
                </c:pt>
                <c:pt idx="489">
                  <c:v>93</c:v>
                </c:pt>
                <c:pt idx="490">
                  <c:v>93</c:v>
                </c:pt>
                <c:pt idx="491">
                  <c:v>94</c:v>
                </c:pt>
                <c:pt idx="492">
                  <c:v>94</c:v>
                </c:pt>
                <c:pt idx="493">
                  <c:v>95</c:v>
                </c:pt>
                <c:pt idx="494">
                  <c:v>95</c:v>
                </c:pt>
                <c:pt idx="495">
                  <c:v>95</c:v>
                </c:pt>
                <c:pt idx="496">
                  <c:v>95</c:v>
                </c:pt>
                <c:pt idx="497">
                  <c:v>95</c:v>
                </c:pt>
                <c:pt idx="498">
                  <c:v>95</c:v>
                </c:pt>
                <c:pt idx="499">
                  <c:v>96</c:v>
                </c:pt>
                <c:pt idx="500">
                  <c:v>96</c:v>
                </c:pt>
                <c:pt idx="501">
                  <c:v>96</c:v>
                </c:pt>
                <c:pt idx="502">
                  <c:v>96</c:v>
                </c:pt>
                <c:pt idx="503">
                  <c:v>96</c:v>
                </c:pt>
                <c:pt idx="504">
                  <c:v>97</c:v>
                </c:pt>
                <c:pt idx="505">
                  <c:v>97</c:v>
                </c:pt>
                <c:pt idx="506">
                  <c:v>97</c:v>
                </c:pt>
                <c:pt idx="507">
                  <c:v>97</c:v>
                </c:pt>
                <c:pt idx="508">
                  <c:v>97</c:v>
                </c:pt>
                <c:pt idx="509">
                  <c:v>97</c:v>
                </c:pt>
                <c:pt idx="510">
                  <c:v>97</c:v>
                </c:pt>
                <c:pt idx="511">
                  <c:v>97</c:v>
                </c:pt>
                <c:pt idx="512">
                  <c:v>97</c:v>
                </c:pt>
                <c:pt idx="513">
                  <c:v>97</c:v>
                </c:pt>
                <c:pt idx="514">
                  <c:v>97</c:v>
                </c:pt>
                <c:pt idx="515">
                  <c:v>97</c:v>
                </c:pt>
                <c:pt idx="516">
                  <c:v>97</c:v>
                </c:pt>
                <c:pt idx="517">
                  <c:v>97</c:v>
                </c:pt>
                <c:pt idx="518">
                  <c:v>97</c:v>
                </c:pt>
                <c:pt idx="519">
                  <c:v>97</c:v>
                </c:pt>
                <c:pt idx="520">
                  <c:v>97</c:v>
                </c:pt>
                <c:pt idx="521">
                  <c:v>97</c:v>
                </c:pt>
                <c:pt idx="522">
                  <c:v>97</c:v>
                </c:pt>
                <c:pt idx="523">
                  <c:v>97</c:v>
                </c:pt>
                <c:pt idx="524">
                  <c:v>98</c:v>
                </c:pt>
                <c:pt idx="525">
                  <c:v>98</c:v>
                </c:pt>
                <c:pt idx="526">
                  <c:v>98</c:v>
                </c:pt>
                <c:pt idx="527">
                  <c:v>98</c:v>
                </c:pt>
                <c:pt idx="528">
                  <c:v>99</c:v>
                </c:pt>
                <c:pt idx="529">
                  <c:v>100</c:v>
                </c:pt>
                <c:pt idx="530">
                  <c:v>100</c:v>
                </c:pt>
                <c:pt idx="531">
                  <c:v>100</c:v>
                </c:pt>
                <c:pt idx="532">
                  <c:v>100</c:v>
                </c:pt>
                <c:pt idx="533">
                  <c:v>100</c:v>
                </c:pt>
                <c:pt idx="534">
                  <c:v>100</c:v>
                </c:pt>
                <c:pt idx="535">
                  <c:v>100</c:v>
                </c:pt>
                <c:pt idx="536">
                  <c:v>100</c:v>
                </c:pt>
                <c:pt idx="537">
                  <c:v>100</c:v>
                </c:pt>
                <c:pt idx="538">
                  <c:v>100</c:v>
                </c:pt>
                <c:pt idx="539">
                  <c:v>101</c:v>
                </c:pt>
                <c:pt idx="540">
                  <c:v>101</c:v>
                </c:pt>
                <c:pt idx="541">
                  <c:v>101</c:v>
                </c:pt>
                <c:pt idx="542">
                  <c:v>101</c:v>
                </c:pt>
                <c:pt idx="543">
                  <c:v>101</c:v>
                </c:pt>
                <c:pt idx="544">
                  <c:v>102</c:v>
                </c:pt>
                <c:pt idx="545">
                  <c:v>102</c:v>
                </c:pt>
                <c:pt idx="546">
                  <c:v>102</c:v>
                </c:pt>
                <c:pt idx="547">
                  <c:v>102</c:v>
                </c:pt>
                <c:pt idx="548">
                  <c:v>102</c:v>
                </c:pt>
                <c:pt idx="549">
                  <c:v>102</c:v>
                </c:pt>
                <c:pt idx="550">
                  <c:v>102</c:v>
                </c:pt>
                <c:pt idx="551">
                  <c:v>102</c:v>
                </c:pt>
                <c:pt idx="552">
                  <c:v>103</c:v>
                </c:pt>
                <c:pt idx="553">
                  <c:v>103</c:v>
                </c:pt>
                <c:pt idx="554">
                  <c:v>103</c:v>
                </c:pt>
                <c:pt idx="555">
                  <c:v>103</c:v>
                </c:pt>
                <c:pt idx="556">
                  <c:v>103</c:v>
                </c:pt>
                <c:pt idx="557">
                  <c:v>103</c:v>
                </c:pt>
                <c:pt idx="558">
                  <c:v>103</c:v>
                </c:pt>
                <c:pt idx="559">
                  <c:v>104</c:v>
                </c:pt>
                <c:pt idx="560">
                  <c:v>104</c:v>
                </c:pt>
                <c:pt idx="561">
                  <c:v>104</c:v>
                </c:pt>
                <c:pt idx="562">
                  <c:v>105</c:v>
                </c:pt>
                <c:pt idx="563">
                  <c:v>105</c:v>
                </c:pt>
                <c:pt idx="564">
                  <c:v>105</c:v>
                </c:pt>
                <c:pt idx="565">
                  <c:v>105</c:v>
                </c:pt>
                <c:pt idx="566">
                  <c:v>105</c:v>
                </c:pt>
                <c:pt idx="567">
                  <c:v>105</c:v>
                </c:pt>
                <c:pt idx="568">
                  <c:v>105</c:v>
                </c:pt>
                <c:pt idx="569">
                  <c:v>105</c:v>
                </c:pt>
                <c:pt idx="570">
                  <c:v>105</c:v>
                </c:pt>
                <c:pt idx="571">
                  <c:v>105</c:v>
                </c:pt>
                <c:pt idx="572">
                  <c:v>105</c:v>
                </c:pt>
                <c:pt idx="573">
                  <c:v>105</c:v>
                </c:pt>
                <c:pt idx="574">
                  <c:v>105</c:v>
                </c:pt>
                <c:pt idx="575">
                  <c:v>106</c:v>
                </c:pt>
                <c:pt idx="576">
                  <c:v>106</c:v>
                </c:pt>
                <c:pt idx="577">
                  <c:v>106</c:v>
                </c:pt>
                <c:pt idx="578">
                  <c:v>106</c:v>
                </c:pt>
                <c:pt idx="579">
                  <c:v>106</c:v>
                </c:pt>
                <c:pt idx="580">
                  <c:v>106</c:v>
                </c:pt>
                <c:pt idx="581">
                  <c:v>107</c:v>
                </c:pt>
                <c:pt idx="582">
                  <c:v>107</c:v>
                </c:pt>
                <c:pt idx="583">
                  <c:v>108</c:v>
                </c:pt>
                <c:pt idx="584">
                  <c:v>108</c:v>
                </c:pt>
                <c:pt idx="585">
                  <c:v>108</c:v>
                </c:pt>
                <c:pt idx="586">
                  <c:v>108</c:v>
                </c:pt>
                <c:pt idx="587">
                  <c:v>108</c:v>
                </c:pt>
                <c:pt idx="588">
                  <c:v>108</c:v>
                </c:pt>
                <c:pt idx="589">
                  <c:v>108</c:v>
                </c:pt>
                <c:pt idx="590">
                  <c:v>109</c:v>
                </c:pt>
                <c:pt idx="591">
                  <c:v>110</c:v>
                </c:pt>
                <c:pt idx="592">
                  <c:v>111</c:v>
                </c:pt>
                <c:pt idx="593">
                  <c:v>112</c:v>
                </c:pt>
                <c:pt idx="594">
                  <c:v>113</c:v>
                </c:pt>
                <c:pt idx="595">
                  <c:v>114</c:v>
                </c:pt>
                <c:pt idx="596">
                  <c:v>115</c:v>
                </c:pt>
                <c:pt idx="597">
                  <c:v>115</c:v>
                </c:pt>
                <c:pt idx="598">
                  <c:v>115</c:v>
                </c:pt>
                <c:pt idx="599">
                  <c:v>115</c:v>
                </c:pt>
                <c:pt idx="600">
                  <c:v>115</c:v>
                </c:pt>
                <c:pt idx="601">
                  <c:v>115</c:v>
                </c:pt>
                <c:pt idx="602">
                  <c:v>115</c:v>
                </c:pt>
                <c:pt idx="603">
                  <c:v>115</c:v>
                </c:pt>
                <c:pt idx="604">
                  <c:v>115</c:v>
                </c:pt>
                <c:pt idx="605">
                  <c:v>115</c:v>
                </c:pt>
                <c:pt idx="606">
                  <c:v>115</c:v>
                </c:pt>
                <c:pt idx="607">
                  <c:v>115</c:v>
                </c:pt>
                <c:pt idx="608">
                  <c:v>115</c:v>
                </c:pt>
                <c:pt idx="609">
                  <c:v>116</c:v>
                </c:pt>
                <c:pt idx="610">
                  <c:v>116</c:v>
                </c:pt>
                <c:pt idx="611">
                  <c:v>117</c:v>
                </c:pt>
                <c:pt idx="612">
                  <c:v>117</c:v>
                </c:pt>
                <c:pt idx="613">
                  <c:v>117</c:v>
                </c:pt>
                <c:pt idx="614">
                  <c:v>117</c:v>
                </c:pt>
                <c:pt idx="615">
                  <c:v>117</c:v>
                </c:pt>
                <c:pt idx="616">
                  <c:v>117</c:v>
                </c:pt>
                <c:pt idx="617">
                  <c:v>117</c:v>
                </c:pt>
                <c:pt idx="618">
                  <c:v>117</c:v>
                </c:pt>
                <c:pt idx="619">
                  <c:v>117</c:v>
                </c:pt>
                <c:pt idx="620">
                  <c:v>117</c:v>
                </c:pt>
                <c:pt idx="621">
                  <c:v>117</c:v>
                </c:pt>
                <c:pt idx="622">
                  <c:v>118</c:v>
                </c:pt>
                <c:pt idx="623">
                  <c:v>119</c:v>
                </c:pt>
                <c:pt idx="624">
                  <c:v>120</c:v>
                </c:pt>
                <c:pt idx="625">
                  <c:v>121</c:v>
                </c:pt>
                <c:pt idx="626">
                  <c:v>121</c:v>
                </c:pt>
                <c:pt idx="627">
                  <c:v>121</c:v>
                </c:pt>
                <c:pt idx="628">
                  <c:v>121</c:v>
                </c:pt>
                <c:pt idx="629">
                  <c:v>121</c:v>
                </c:pt>
                <c:pt idx="630">
                  <c:v>121</c:v>
                </c:pt>
                <c:pt idx="631">
                  <c:v>121</c:v>
                </c:pt>
                <c:pt idx="632">
                  <c:v>121</c:v>
                </c:pt>
                <c:pt idx="633">
                  <c:v>121</c:v>
                </c:pt>
                <c:pt idx="634">
                  <c:v>121</c:v>
                </c:pt>
                <c:pt idx="635">
                  <c:v>122</c:v>
                </c:pt>
                <c:pt idx="636">
                  <c:v>122</c:v>
                </c:pt>
                <c:pt idx="637">
                  <c:v>122</c:v>
                </c:pt>
                <c:pt idx="638">
                  <c:v>122</c:v>
                </c:pt>
                <c:pt idx="639">
                  <c:v>123</c:v>
                </c:pt>
                <c:pt idx="640">
                  <c:v>123</c:v>
                </c:pt>
                <c:pt idx="641">
                  <c:v>123</c:v>
                </c:pt>
                <c:pt idx="642">
                  <c:v>123</c:v>
                </c:pt>
                <c:pt idx="643">
                  <c:v>124</c:v>
                </c:pt>
                <c:pt idx="644">
                  <c:v>124</c:v>
                </c:pt>
                <c:pt idx="645">
                  <c:v>124</c:v>
                </c:pt>
                <c:pt idx="646">
                  <c:v>125</c:v>
                </c:pt>
                <c:pt idx="647">
                  <c:v>125</c:v>
                </c:pt>
                <c:pt idx="648">
                  <c:v>125</c:v>
                </c:pt>
                <c:pt idx="649">
                  <c:v>125</c:v>
                </c:pt>
                <c:pt idx="650">
                  <c:v>125</c:v>
                </c:pt>
                <c:pt idx="651">
                  <c:v>125</c:v>
                </c:pt>
                <c:pt idx="652">
                  <c:v>125</c:v>
                </c:pt>
                <c:pt idx="653">
                  <c:v>125</c:v>
                </c:pt>
                <c:pt idx="654">
                  <c:v>125</c:v>
                </c:pt>
                <c:pt idx="655">
                  <c:v>125</c:v>
                </c:pt>
                <c:pt idx="656">
                  <c:v>125</c:v>
                </c:pt>
                <c:pt idx="657">
                  <c:v>126</c:v>
                </c:pt>
                <c:pt idx="658">
                  <c:v>126</c:v>
                </c:pt>
                <c:pt idx="659">
                  <c:v>126</c:v>
                </c:pt>
                <c:pt idx="660">
                  <c:v>126</c:v>
                </c:pt>
                <c:pt idx="661">
                  <c:v>127</c:v>
                </c:pt>
                <c:pt idx="662">
                  <c:v>127</c:v>
                </c:pt>
                <c:pt idx="663">
                  <c:v>128</c:v>
                </c:pt>
                <c:pt idx="664">
                  <c:v>129</c:v>
                </c:pt>
                <c:pt idx="665">
                  <c:v>129</c:v>
                </c:pt>
                <c:pt idx="666">
                  <c:v>129</c:v>
                </c:pt>
                <c:pt idx="667">
                  <c:v>129</c:v>
                </c:pt>
                <c:pt idx="668">
                  <c:v>129</c:v>
                </c:pt>
                <c:pt idx="669">
                  <c:v>129</c:v>
                </c:pt>
                <c:pt idx="670">
                  <c:v>129</c:v>
                </c:pt>
                <c:pt idx="671">
                  <c:v>130</c:v>
                </c:pt>
                <c:pt idx="672">
                  <c:v>131</c:v>
                </c:pt>
                <c:pt idx="673">
                  <c:v>131</c:v>
                </c:pt>
                <c:pt idx="674">
                  <c:v>131</c:v>
                </c:pt>
                <c:pt idx="675">
                  <c:v>131</c:v>
                </c:pt>
                <c:pt idx="676">
                  <c:v>131</c:v>
                </c:pt>
                <c:pt idx="677">
                  <c:v>131</c:v>
                </c:pt>
                <c:pt idx="678">
                  <c:v>131</c:v>
                </c:pt>
                <c:pt idx="679">
                  <c:v>131</c:v>
                </c:pt>
                <c:pt idx="680">
                  <c:v>131</c:v>
                </c:pt>
                <c:pt idx="681">
                  <c:v>131</c:v>
                </c:pt>
                <c:pt idx="682">
                  <c:v>131</c:v>
                </c:pt>
                <c:pt idx="683">
                  <c:v>131</c:v>
                </c:pt>
                <c:pt idx="684">
                  <c:v>131</c:v>
                </c:pt>
                <c:pt idx="685">
                  <c:v>131</c:v>
                </c:pt>
                <c:pt idx="686">
                  <c:v>131</c:v>
                </c:pt>
                <c:pt idx="687">
                  <c:v>131</c:v>
                </c:pt>
                <c:pt idx="688">
                  <c:v>131</c:v>
                </c:pt>
                <c:pt idx="689">
                  <c:v>131</c:v>
                </c:pt>
                <c:pt idx="690">
                  <c:v>131</c:v>
                </c:pt>
                <c:pt idx="691">
                  <c:v>131</c:v>
                </c:pt>
                <c:pt idx="692">
                  <c:v>132</c:v>
                </c:pt>
                <c:pt idx="693">
                  <c:v>133</c:v>
                </c:pt>
                <c:pt idx="694">
                  <c:v>133</c:v>
                </c:pt>
                <c:pt idx="695">
                  <c:v>133</c:v>
                </c:pt>
                <c:pt idx="696">
                  <c:v>134</c:v>
                </c:pt>
                <c:pt idx="697">
                  <c:v>135</c:v>
                </c:pt>
                <c:pt idx="698">
                  <c:v>135</c:v>
                </c:pt>
                <c:pt idx="699">
                  <c:v>135</c:v>
                </c:pt>
                <c:pt idx="700">
                  <c:v>135</c:v>
                </c:pt>
                <c:pt idx="701">
                  <c:v>135</c:v>
                </c:pt>
                <c:pt idx="702">
                  <c:v>135</c:v>
                </c:pt>
                <c:pt idx="703">
                  <c:v>135</c:v>
                </c:pt>
                <c:pt idx="704">
                  <c:v>135</c:v>
                </c:pt>
                <c:pt idx="705">
                  <c:v>135</c:v>
                </c:pt>
                <c:pt idx="706">
                  <c:v>135</c:v>
                </c:pt>
                <c:pt idx="707">
                  <c:v>135</c:v>
                </c:pt>
                <c:pt idx="708">
                  <c:v>136</c:v>
                </c:pt>
                <c:pt idx="709">
                  <c:v>136</c:v>
                </c:pt>
                <c:pt idx="710">
                  <c:v>136</c:v>
                </c:pt>
                <c:pt idx="711">
                  <c:v>136</c:v>
                </c:pt>
                <c:pt idx="712">
                  <c:v>137</c:v>
                </c:pt>
                <c:pt idx="713">
                  <c:v>137</c:v>
                </c:pt>
                <c:pt idx="714">
                  <c:v>137</c:v>
                </c:pt>
                <c:pt idx="715">
                  <c:v>137</c:v>
                </c:pt>
                <c:pt idx="716">
                  <c:v>137</c:v>
                </c:pt>
                <c:pt idx="717">
                  <c:v>137</c:v>
                </c:pt>
                <c:pt idx="718">
                  <c:v>137</c:v>
                </c:pt>
                <c:pt idx="719">
                  <c:v>137</c:v>
                </c:pt>
                <c:pt idx="720">
                  <c:v>137</c:v>
                </c:pt>
                <c:pt idx="721">
                  <c:v>137</c:v>
                </c:pt>
                <c:pt idx="722">
                  <c:v>137</c:v>
                </c:pt>
                <c:pt idx="723">
                  <c:v>137</c:v>
                </c:pt>
                <c:pt idx="724">
                  <c:v>137</c:v>
                </c:pt>
                <c:pt idx="725">
                  <c:v>137</c:v>
                </c:pt>
                <c:pt idx="726">
                  <c:v>137</c:v>
                </c:pt>
                <c:pt idx="727">
                  <c:v>137</c:v>
                </c:pt>
                <c:pt idx="728">
                  <c:v>137</c:v>
                </c:pt>
                <c:pt idx="729">
                  <c:v>138</c:v>
                </c:pt>
                <c:pt idx="730">
                  <c:v>138</c:v>
                </c:pt>
                <c:pt idx="731">
                  <c:v>138</c:v>
                </c:pt>
                <c:pt idx="732">
                  <c:v>138</c:v>
                </c:pt>
                <c:pt idx="733">
                  <c:v>138</c:v>
                </c:pt>
                <c:pt idx="734">
                  <c:v>138</c:v>
                </c:pt>
                <c:pt idx="735">
                  <c:v>138</c:v>
                </c:pt>
                <c:pt idx="736">
                  <c:v>138</c:v>
                </c:pt>
                <c:pt idx="737">
                  <c:v>138</c:v>
                </c:pt>
                <c:pt idx="738">
                  <c:v>138</c:v>
                </c:pt>
                <c:pt idx="739">
                  <c:v>138</c:v>
                </c:pt>
                <c:pt idx="740">
                  <c:v>138</c:v>
                </c:pt>
                <c:pt idx="741">
                  <c:v>138</c:v>
                </c:pt>
                <c:pt idx="742">
                  <c:v>138</c:v>
                </c:pt>
                <c:pt idx="743">
                  <c:v>138</c:v>
                </c:pt>
                <c:pt idx="744">
                  <c:v>138</c:v>
                </c:pt>
                <c:pt idx="745">
                  <c:v>138</c:v>
                </c:pt>
                <c:pt idx="746">
                  <c:v>138</c:v>
                </c:pt>
                <c:pt idx="747">
                  <c:v>139</c:v>
                </c:pt>
                <c:pt idx="748">
                  <c:v>139</c:v>
                </c:pt>
                <c:pt idx="749">
                  <c:v>139</c:v>
                </c:pt>
                <c:pt idx="750">
                  <c:v>140</c:v>
                </c:pt>
                <c:pt idx="751">
                  <c:v>140</c:v>
                </c:pt>
                <c:pt idx="752">
                  <c:v>140</c:v>
                </c:pt>
                <c:pt idx="753">
                  <c:v>141</c:v>
                </c:pt>
                <c:pt idx="754">
                  <c:v>141</c:v>
                </c:pt>
                <c:pt idx="755">
                  <c:v>141</c:v>
                </c:pt>
                <c:pt idx="756">
                  <c:v>141</c:v>
                </c:pt>
                <c:pt idx="757">
                  <c:v>141</c:v>
                </c:pt>
                <c:pt idx="758">
                  <c:v>141</c:v>
                </c:pt>
                <c:pt idx="759">
                  <c:v>141</c:v>
                </c:pt>
                <c:pt idx="760">
                  <c:v>142</c:v>
                </c:pt>
                <c:pt idx="761">
                  <c:v>143</c:v>
                </c:pt>
                <c:pt idx="762">
                  <c:v>143</c:v>
                </c:pt>
                <c:pt idx="763">
                  <c:v>144</c:v>
                </c:pt>
                <c:pt idx="764">
                  <c:v>145</c:v>
                </c:pt>
                <c:pt idx="765">
                  <c:v>145</c:v>
                </c:pt>
                <c:pt idx="766">
                  <c:v>145</c:v>
                </c:pt>
                <c:pt idx="767">
                  <c:v>145</c:v>
                </c:pt>
                <c:pt idx="768">
                  <c:v>146</c:v>
                </c:pt>
                <c:pt idx="769">
                  <c:v>146</c:v>
                </c:pt>
                <c:pt idx="770">
                  <c:v>147</c:v>
                </c:pt>
                <c:pt idx="771">
                  <c:v>148</c:v>
                </c:pt>
                <c:pt idx="772">
                  <c:v>148</c:v>
                </c:pt>
                <c:pt idx="773">
                  <c:v>148</c:v>
                </c:pt>
                <c:pt idx="774">
                  <c:v>148</c:v>
                </c:pt>
                <c:pt idx="775">
                  <c:v>148</c:v>
                </c:pt>
                <c:pt idx="776">
                  <c:v>148</c:v>
                </c:pt>
                <c:pt idx="777">
                  <c:v>148</c:v>
                </c:pt>
                <c:pt idx="778">
                  <c:v>148</c:v>
                </c:pt>
                <c:pt idx="779">
                  <c:v>149</c:v>
                </c:pt>
                <c:pt idx="780">
                  <c:v>150</c:v>
                </c:pt>
                <c:pt idx="781">
                  <c:v>150</c:v>
                </c:pt>
                <c:pt idx="782">
                  <c:v>151</c:v>
                </c:pt>
                <c:pt idx="783">
                  <c:v>152</c:v>
                </c:pt>
                <c:pt idx="784">
                  <c:v>153</c:v>
                </c:pt>
                <c:pt idx="785">
                  <c:v>153</c:v>
                </c:pt>
                <c:pt idx="786">
                  <c:v>154</c:v>
                </c:pt>
                <c:pt idx="787">
                  <c:v>154</c:v>
                </c:pt>
                <c:pt idx="788">
                  <c:v>154</c:v>
                </c:pt>
                <c:pt idx="789">
                  <c:v>154</c:v>
                </c:pt>
                <c:pt idx="790">
                  <c:v>155</c:v>
                </c:pt>
                <c:pt idx="791">
                  <c:v>155</c:v>
                </c:pt>
                <c:pt idx="792">
                  <c:v>156</c:v>
                </c:pt>
                <c:pt idx="793">
                  <c:v>157</c:v>
                </c:pt>
                <c:pt idx="794">
                  <c:v>157</c:v>
                </c:pt>
                <c:pt idx="795">
                  <c:v>158</c:v>
                </c:pt>
                <c:pt idx="796">
                  <c:v>159</c:v>
                </c:pt>
                <c:pt idx="797">
                  <c:v>159</c:v>
                </c:pt>
                <c:pt idx="798">
                  <c:v>159</c:v>
                </c:pt>
                <c:pt idx="799">
                  <c:v>159</c:v>
                </c:pt>
                <c:pt idx="800">
                  <c:v>160</c:v>
                </c:pt>
                <c:pt idx="801">
                  <c:v>160</c:v>
                </c:pt>
                <c:pt idx="802">
                  <c:v>160</c:v>
                </c:pt>
                <c:pt idx="803">
                  <c:v>161</c:v>
                </c:pt>
                <c:pt idx="804">
                  <c:v>161</c:v>
                </c:pt>
                <c:pt idx="805">
                  <c:v>161</c:v>
                </c:pt>
                <c:pt idx="806">
                  <c:v>162</c:v>
                </c:pt>
                <c:pt idx="807">
                  <c:v>162</c:v>
                </c:pt>
                <c:pt idx="808">
                  <c:v>162</c:v>
                </c:pt>
                <c:pt idx="809">
                  <c:v>162</c:v>
                </c:pt>
                <c:pt idx="810">
                  <c:v>162</c:v>
                </c:pt>
                <c:pt idx="811">
                  <c:v>162</c:v>
                </c:pt>
                <c:pt idx="812">
                  <c:v>163</c:v>
                </c:pt>
                <c:pt idx="813">
                  <c:v>163</c:v>
                </c:pt>
                <c:pt idx="814">
                  <c:v>163</c:v>
                </c:pt>
                <c:pt idx="815">
                  <c:v>163</c:v>
                </c:pt>
                <c:pt idx="816">
                  <c:v>163</c:v>
                </c:pt>
                <c:pt idx="817">
                  <c:v>163</c:v>
                </c:pt>
                <c:pt idx="818">
                  <c:v>163</c:v>
                </c:pt>
                <c:pt idx="819">
                  <c:v>164</c:v>
                </c:pt>
                <c:pt idx="820">
                  <c:v>164</c:v>
                </c:pt>
                <c:pt idx="821">
                  <c:v>164</c:v>
                </c:pt>
                <c:pt idx="822">
                  <c:v>165</c:v>
                </c:pt>
                <c:pt idx="823">
                  <c:v>165</c:v>
                </c:pt>
                <c:pt idx="824">
                  <c:v>165</c:v>
                </c:pt>
                <c:pt idx="825">
                  <c:v>165</c:v>
                </c:pt>
                <c:pt idx="826">
                  <c:v>166</c:v>
                </c:pt>
                <c:pt idx="827">
                  <c:v>166</c:v>
                </c:pt>
                <c:pt idx="828">
                  <c:v>167</c:v>
                </c:pt>
                <c:pt idx="829">
                  <c:v>167</c:v>
                </c:pt>
                <c:pt idx="830">
                  <c:v>167</c:v>
                </c:pt>
                <c:pt idx="831">
                  <c:v>167</c:v>
                </c:pt>
                <c:pt idx="832">
                  <c:v>167</c:v>
                </c:pt>
                <c:pt idx="833">
                  <c:v>167</c:v>
                </c:pt>
                <c:pt idx="834">
                  <c:v>167</c:v>
                </c:pt>
                <c:pt idx="835">
                  <c:v>167</c:v>
                </c:pt>
                <c:pt idx="836">
                  <c:v>167</c:v>
                </c:pt>
                <c:pt idx="837">
                  <c:v>167</c:v>
                </c:pt>
                <c:pt idx="838">
                  <c:v>167</c:v>
                </c:pt>
                <c:pt idx="839">
                  <c:v>167</c:v>
                </c:pt>
                <c:pt idx="840">
                  <c:v>168</c:v>
                </c:pt>
                <c:pt idx="841">
                  <c:v>168</c:v>
                </c:pt>
                <c:pt idx="842">
                  <c:v>168</c:v>
                </c:pt>
                <c:pt idx="843">
                  <c:v>168</c:v>
                </c:pt>
                <c:pt idx="844">
                  <c:v>168</c:v>
                </c:pt>
                <c:pt idx="845">
                  <c:v>168</c:v>
                </c:pt>
                <c:pt idx="846">
                  <c:v>168</c:v>
                </c:pt>
                <c:pt idx="847">
                  <c:v>168</c:v>
                </c:pt>
                <c:pt idx="848">
                  <c:v>168</c:v>
                </c:pt>
                <c:pt idx="849">
                  <c:v>168</c:v>
                </c:pt>
                <c:pt idx="850">
                  <c:v>168</c:v>
                </c:pt>
                <c:pt idx="851">
                  <c:v>169</c:v>
                </c:pt>
                <c:pt idx="852">
                  <c:v>169</c:v>
                </c:pt>
                <c:pt idx="853">
                  <c:v>169</c:v>
                </c:pt>
                <c:pt idx="854">
                  <c:v>170</c:v>
                </c:pt>
                <c:pt idx="855">
                  <c:v>171</c:v>
                </c:pt>
                <c:pt idx="856">
                  <c:v>172</c:v>
                </c:pt>
                <c:pt idx="857">
                  <c:v>172</c:v>
                </c:pt>
                <c:pt idx="858">
                  <c:v>173</c:v>
                </c:pt>
                <c:pt idx="859">
                  <c:v>174</c:v>
                </c:pt>
                <c:pt idx="860">
                  <c:v>174</c:v>
                </c:pt>
                <c:pt idx="861">
                  <c:v>175</c:v>
                </c:pt>
                <c:pt idx="862">
                  <c:v>175</c:v>
                </c:pt>
                <c:pt idx="863">
                  <c:v>175</c:v>
                </c:pt>
                <c:pt idx="864">
                  <c:v>175</c:v>
                </c:pt>
                <c:pt idx="865">
                  <c:v>175</c:v>
                </c:pt>
                <c:pt idx="866">
                  <c:v>175</c:v>
                </c:pt>
                <c:pt idx="867">
                  <c:v>175</c:v>
                </c:pt>
                <c:pt idx="868">
                  <c:v>175</c:v>
                </c:pt>
                <c:pt idx="869">
                  <c:v>176</c:v>
                </c:pt>
                <c:pt idx="870">
                  <c:v>177</c:v>
                </c:pt>
                <c:pt idx="871">
                  <c:v>177</c:v>
                </c:pt>
                <c:pt idx="872">
                  <c:v>177</c:v>
                </c:pt>
                <c:pt idx="873">
                  <c:v>177</c:v>
                </c:pt>
                <c:pt idx="874">
                  <c:v>177</c:v>
                </c:pt>
                <c:pt idx="875">
                  <c:v>177</c:v>
                </c:pt>
                <c:pt idx="876">
                  <c:v>177</c:v>
                </c:pt>
                <c:pt idx="877">
                  <c:v>177</c:v>
                </c:pt>
                <c:pt idx="878">
                  <c:v>177</c:v>
                </c:pt>
                <c:pt idx="879">
                  <c:v>177</c:v>
                </c:pt>
                <c:pt idx="880">
                  <c:v>177</c:v>
                </c:pt>
                <c:pt idx="881">
                  <c:v>177</c:v>
                </c:pt>
                <c:pt idx="882">
                  <c:v>177</c:v>
                </c:pt>
                <c:pt idx="883">
                  <c:v>177</c:v>
                </c:pt>
                <c:pt idx="884">
                  <c:v>178</c:v>
                </c:pt>
                <c:pt idx="885">
                  <c:v>178</c:v>
                </c:pt>
                <c:pt idx="886">
                  <c:v>179</c:v>
                </c:pt>
                <c:pt idx="887">
                  <c:v>179</c:v>
                </c:pt>
                <c:pt idx="888">
                  <c:v>180</c:v>
                </c:pt>
                <c:pt idx="889">
                  <c:v>181</c:v>
                </c:pt>
                <c:pt idx="890">
                  <c:v>181</c:v>
                </c:pt>
                <c:pt idx="891">
                  <c:v>181</c:v>
                </c:pt>
                <c:pt idx="892">
                  <c:v>181</c:v>
                </c:pt>
                <c:pt idx="893">
                  <c:v>181</c:v>
                </c:pt>
                <c:pt idx="894">
                  <c:v>182</c:v>
                </c:pt>
                <c:pt idx="895">
                  <c:v>183</c:v>
                </c:pt>
                <c:pt idx="896">
                  <c:v>183</c:v>
                </c:pt>
                <c:pt idx="897">
                  <c:v>183</c:v>
                </c:pt>
                <c:pt idx="898">
                  <c:v>183</c:v>
                </c:pt>
                <c:pt idx="899">
                  <c:v>183</c:v>
                </c:pt>
                <c:pt idx="900">
                  <c:v>183</c:v>
                </c:pt>
                <c:pt idx="901">
                  <c:v>184</c:v>
                </c:pt>
                <c:pt idx="902">
                  <c:v>184</c:v>
                </c:pt>
                <c:pt idx="903">
                  <c:v>185</c:v>
                </c:pt>
                <c:pt idx="904">
                  <c:v>185</c:v>
                </c:pt>
                <c:pt idx="905">
                  <c:v>185</c:v>
                </c:pt>
                <c:pt idx="906">
                  <c:v>185</c:v>
                </c:pt>
                <c:pt idx="907">
                  <c:v>185</c:v>
                </c:pt>
                <c:pt idx="908">
                  <c:v>185</c:v>
                </c:pt>
                <c:pt idx="909">
                  <c:v>186</c:v>
                </c:pt>
                <c:pt idx="910">
                  <c:v>187</c:v>
                </c:pt>
                <c:pt idx="911">
                  <c:v>188</c:v>
                </c:pt>
                <c:pt idx="912">
                  <c:v>188</c:v>
                </c:pt>
                <c:pt idx="913">
                  <c:v>188</c:v>
                </c:pt>
                <c:pt idx="914">
                  <c:v>189</c:v>
                </c:pt>
                <c:pt idx="915">
                  <c:v>189</c:v>
                </c:pt>
                <c:pt idx="916">
                  <c:v>190</c:v>
                </c:pt>
                <c:pt idx="917">
                  <c:v>191</c:v>
                </c:pt>
                <c:pt idx="918">
                  <c:v>191</c:v>
                </c:pt>
                <c:pt idx="919">
                  <c:v>191</c:v>
                </c:pt>
                <c:pt idx="920">
                  <c:v>192</c:v>
                </c:pt>
                <c:pt idx="921">
                  <c:v>192</c:v>
                </c:pt>
                <c:pt idx="922">
                  <c:v>193</c:v>
                </c:pt>
                <c:pt idx="923">
                  <c:v>193</c:v>
                </c:pt>
                <c:pt idx="924">
                  <c:v>194</c:v>
                </c:pt>
                <c:pt idx="925">
                  <c:v>194</c:v>
                </c:pt>
                <c:pt idx="926">
                  <c:v>194</c:v>
                </c:pt>
                <c:pt idx="927">
                  <c:v>194</c:v>
                </c:pt>
                <c:pt idx="928">
                  <c:v>194</c:v>
                </c:pt>
                <c:pt idx="929">
                  <c:v>194</c:v>
                </c:pt>
                <c:pt idx="930">
                  <c:v>194</c:v>
                </c:pt>
                <c:pt idx="931">
                  <c:v>194</c:v>
                </c:pt>
                <c:pt idx="932">
                  <c:v>194</c:v>
                </c:pt>
                <c:pt idx="933">
                  <c:v>194</c:v>
                </c:pt>
                <c:pt idx="934">
                  <c:v>195</c:v>
                </c:pt>
                <c:pt idx="935">
                  <c:v>195</c:v>
                </c:pt>
                <c:pt idx="936">
                  <c:v>195</c:v>
                </c:pt>
                <c:pt idx="937">
                  <c:v>196</c:v>
                </c:pt>
                <c:pt idx="938">
                  <c:v>196</c:v>
                </c:pt>
                <c:pt idx="939">
                  <c:v>196</c:v>
                </c:pt>
                <c:pt idx="940">
                  <c:v>197</c:v>
                </c:pt>
                <c:pt idx="941">
                  <c:v>198</c:v>
                </c:pt>
                <c:pt idx="942">
                  <c:v>199</c:v>
                </c:pt>
                <c:pt idx="943">
                  <c:v>199</c:v>
                </c:pt>
                <c:pt idx="944">
                  <c:v>200</c:v>
                </c:pt>
                <c:pt idx="945">
                  <c:v>200</c:v>
                </c:pt>
                <c:pt idx="946">
                  <c:v>201</c:v>
                </c:pt>
                <c:pt idx="947">
                  <c:v>201</c:v>
                </c:pt>
                <c:pt idx="948">
                  <c:v>201</c:v>
                </c:pt>
                <c:pt idx="949">
                  <c:v>202</c:v>
                </c:pt>
                <c:pt idx="950">
                  <c:v>203</c:v>
                </c:pt>
                <c:pt idx="951">
                  <c:v>204</c:v>
                </c:pt>
                <c:pt idx="952">
                  <c:v>205</c:v>
                </c:pt>
                <c:pt idx="953">
                  <c:v>206</c:v>
                </c:pt>
                <c:pt idx="954">
                  <c:v>207</c:v>
                </c:pt>
                <c:pt idx="955">
                  <c:v>208</c:v>
                </c:pt>
                <c:pt idx="956">
                  <c:v>209</c:v>
                </c:pt>
                <c:pt idx="957">
                  <c:v>210</c:v>
                </c:pt>
                <c:pt idx="958">
                  <c:v>211</c:v>
                </c:pt>
                <c:pt idx="959">
                  <c:v>211</c:v>
                </c:pt>
                <c:pt idx="960">
                  <c:v>211</c:v>
                </c:pt>
                <c:pt idx="961">
                  <c:v>211</c:v>
                </c:pt>
                <c:pt idx="962">
                  <c:v>212</c:v>
                </c:pt>
                <c:pt idx="963">
                  <c:v>213</c:v>
                </c:pt>
                <c:pt idx="964">
                  <c:v>214</c:v>
                </c:pt>
                <c:pt idx="965">
                  <c:v>214</c:v>
                </c:pt>
                <c:pt idx="966">
                  <c:v>214</c:v>
                </c:pt>
                <c:pt idx="967">
                  <c:v>214</c:v>
                </c:pt>
                <c:pt idx="968">
                  <c:v>215</c:v>
                </c:pt>
                <c:pt idx="969">
                  <c:v>216</c:v>
                </c:pt>
                <c:pt idx="970">
                  <c:v>216</c:v>
                </c:pt>
                <c:pt idx="971">
                  <c:v>216</c:v>
                </c:pt>
                <c:pt idx="972">
                  <c:v>217</c:v>
                </c:pt>
                <c:pt idx="973">
                  <c:v>218</c:v>
                </c:pt>
                <c:pt idx="974">
                  <c:v>218</c:v>
                </c:pt>
                <c:pt idx="975">
                  <c:v>218</c:v>
                </c:pt>
                <c:pt idx="976">
                  <c:v>218</c:v>
                </c:pt>
                <c:pt idx="977">
                  <c:v>218</c:v>
                </c:pt>
                <c:pt idx="978">
                  <c:v>218</c:v>
                </c:pt>
                <c:pt idx="979">
                  <c:v>218</c:v>
                </c:pt>
                <c:pt idx="980">
                  <c:v>218</c:v>
                </c:pt>
                <c:pt idx="981">
                  <c:v>219</c:v>
                </c:pt>
                <c:pt idx="982">
                  <c:v>219</c:v>
                </c:pt>
                <c:pt idx="983">
                  <c:v>220</c:v>
                </c:pt>
                <c:pt idx="984">
                  <c:v>220</c:v>
                </c:pt>
                <c:pt idx="985">
                  <c:v>220</c:v>
                </c:pt>
                <c:pt idx="986">
                  <c:v>221</c:v>
                </c:pt>
                <c:pt idx="987">
                  <c:v>222</c:v>
                </c:pt>
                <c:pt idx="988">
                  <c:v>222</c:v>
                </c:pt>
                <c:pt idx="989">
                  <c:v>222</c:v>
                </c:pt>
                <c:pt idx="990">
                  <c:v>222</c:v>
                </c:pt>
                <c:pt idx="991">
                  <c:v>222</c:v>
                </c:pt>
                <c:pt idx="992">
                  <c:v>222</c:v>
                </c:pt>
                <c:pt idx="993">
                  <c:v>222</c:v>
                </c:pt>
                <c:pt idx="994">
                  <c:v>222</c:v>
                </c:pt>
                <c:pt idx="995">
                  <c:v>222</c:v>
                </c:pt>
                <c:pt idx="996">
                  <c:v>222</c:v>
                </c:pt>
                <c:pt idx="997">
                  <c:v>222</c:v>
                </c:pt>
                <c:pt idx="998">
                  <c:v>222</c:v>
                </c:pt>
                <c:pt idx="999">
                  <c:v>222</c:v>
                </c:pt>
                <c:pt idx="1000">
                  <c:v>222</c:v>
                </c:pt>
                <c:pt idx="1001">
                  <c:v>222</c:v>
                </c:pt>
                <c:pt idx="1002">
                  <c:v>222</c:v>
                </c:pt>
                <c:pt idx="1003">
                  <c:v>222</c:v>
                </c:pt>
                <c:pt idx="1004">
                  <c:v>222</c:v>
                </c:pt>
                <c:pt idx="1005">
                  <c:v>222</c:v>
                </c:pt>
                <c:pt idx="1006">
                  <c:v>222</c:v>
                </c:pt>
                <c:pt idx="1007">
                  <c:v>222</c:v>
                </c:pt>
                <c:pt idx="1008">
                  <c:v>222</c:v>
                </c:pt>
                <c:pt idx="1009">
                  <c:v>223</c:v>
                </c:pt>
                <c:pt idx="1010">
                  <c:v>223</c:v>
                </c:pt>
                <c:pt idx="1011">
                  <c:v>223</c:v>
                </c:pt>
                <c:pt idx="1012">
                  <c:v>224</c:v>
                </c:pt>
                <c:pt idx="1013">
                  <c:v>225</c:v>
                </c:pt>
                <c:pt idx="1014">
                  <c:v>225</c:v>
                </c:pt>
                <c:pt idx="1015">
                  <c:v>225</c:v>
                </c:pt>
                <c:pt idx="1016">
                  <c:v>225</c:v>
                </c:pt>
                <c:pt idx="1017">
                  <c:v>225</c:v>
                </c:pt>
                <c:pt idx="1018">
                  <c:v>225</c:v>
                </c:pt>
                <c:pt idx="1019">
                  <c:v>225</c:v>
                </c:pt>
                <c:pt idx="1020">
                  <c:v>225</c:v>
                </c:pt>
                <c:pt idx="1021">
                  <c:v>225</c:v>
                </c:pt>
                <c:pt idx="1022">
                  <c:v>225</c:v>
                </c:pt>
                <c:pt idx="1023">
                  <c:v>225</c:v>
                </c:pt>
                <c:pt idx="1024">
                  <c:v>226</c:v>
                </c:pt>
                <c:pt idx="1025">
                  <c:v>226</c:v>
                </c:pt>
                <c:pt idx="1026">
                  <c:v>226</c:v>
                </c:pt>
                <c:pt idx="1027">
                  <c:v>227</c:v>
                </c:pt>
                <c:pt idx="1028">
                  <c:v>227</c:v>
                </c:pt>
                <c:pt idx="1029">
                  <c:v>227</c:v>
                </c:pt>
                <c:pt idx="1030">
                  <c:v>227</c:v>
                </c:pt>
                <c:pt idx="1031">
                  <c:v>227</c:v>
                </c:pt>
                <c:pt idx="1032">
                  <c:v>227</c:v>
                </c:pt>
                <c:pt idx="1033">
                  <c:v>227</c:v>
                </c:pt>
                <c:pt idx="1034">
                  <c:v>227</c:v>
                </c:pt>
                <c:pt idx="1035">
                  <c:v>227</c:v>
                </c:pt>
                <c:pt idx="1036">
                  <c:v>227</c:v>
                </c:pt>
                <c:pt idx="1037">
                  <c:v>227</c:v>
                </c:pt>
                <c:pt idx="1038">
                  <c:v>227</c:v>
                </c:pt>
                <c:pt idx="1039">
                  <c:v>228</c:v>
                </c:pt>
                <c:pt idx="1040">
                  <c:v>228</c:v>
                </c:pt>
                <c:pt idx="1041">
                  <c:v>228</c:v>
                </c:pt>
                <c:pt idx="1042">
                  <c:v>228</c:v>
                </c:pt>
                <c:pt idx="1043">
                  <c:v>228</c:v>
                </c:pt>
                <c:pt idx="1044">
                  <c:v>228</c:v>
                </c:pt>
                <c:pt idx="1045">
                  <c:v>228</c:v>
                </c:pt>
                <c:pt idx="1046">
                  <c:v>228</c:v>
                </c:pt>
                <c:pt idx="1047">
                  <c:v>228</c:v>
                </c:pt>
                <c:pt idx="1048">
                  <c:v>228</c:v>
                </c:pt>
                <c:pt idx="1049">
                  <c:v>228</c:v>
                </c:pt>
                <c:pt idx="1050">
                  <c:v>228</c:v>
                </c:pt>
                <c:pt idx="1051">
                  <c:v>228</c:v>
                </c:pt>
                <c:pt idx="1052">
                  <c:v>228</c:v>
                </c:pt>
                <c:pt idx="1053">
                  <c:v>228</c:v>
                </c:pt>
                <c:pt idx="1054">
                  <c:v>228</c:v>
                </c:pt>
                <c:pt idx="1055">
                  <c:v>228</c:v>
                </c:pt>
                <c:pt idx="1056">
                  <c:v>228</c:v>
                </c:pt>
                <c:pt idx="1057">
                  <c:v>228</c:v>
                </c:pt>
                <c:pt idx="1058">
                  <c:v>228</c:v>
                </c:pt>
                <c:pt idx="1059">
                  <c:v>228</c:v>
                </c:pt>
                <c:pt idx="1060">
                  <c:v>228</c:v>
                </c:pt>
                <c:pt idx="1061">
                  <c:v>228</c:v>
                </c:pt>
                <c:pt idx="1062">
                  <c:v>228</c:v>
                </c:pt>
                <c:pt idx="1063">
                  <c:v>228</c:v>
                </c:pt>
                <c:pt idx="1064">
                  <c:v>228</c:v>
                </c:pt>
                <c:pt idx="1065">
                  <c:v>228</c:v>
                </c:pt>
                <c:pt idx="1066">
                  <c:v>228</c:v>
                </c:pt>
                <c:pt idx="1067">
                  <c:v>228</c:v>
                </c:pt>
                <c:pt idx="1068">
                  <c:v>228</c:v>
                </c:pt>
                <c:pt idx="1069">
                  <c:v>228</c:v>
                </c:pt>
                <c:pt idx="1070">
                  <c:v>228</c:v>
                </c:pt>
                <c:pt idx="1071">
                  <c:v>228</c:v>
                </c:pt>
                <c:pt idx="1072">
                  <c:v>228</c:v>
                </c:pt>
                <c:pt idx="1073">
                  <c:v>228</c:v>
                </c:pt>
                <c:pt idx="1074">
                  <c:v>228</c:v>
                </c:pt>
                <c:pt idx="1075">
                  <c:v>228</c:v>
                </c:pt>
                <c:pt idx="1076">
                  <c:v>228</c:v>
                </c:pt>
                <c:pt idx="1077">
                  <c:v>228</c:v>
                </c:pt>
                <c:pt idx="1078">
                  <c:v>228</c:v>
                </c:pt>
                <c:pt idx="1079">
                  <c:v>228</c:v>
                </c:pt>
                <c:pt idx="1080">
                  <c:v>228</c:v>
                </c:pt>
                <c:pt idx="1081">
                  <c:v>229</c:v>
                </c:pt>
                <c:pt idx="1082">
                  <c:v>229</c:v>
                </c:pt>
                <c:pt idx="1083">
                  <c:v>230</c:v>
                </c:pt>
                <c:pt idx="1084">
                  <c:v>230</c:v>
                </c:pt>
                <c:pt idx="1085">
                  <c:v>230</c:v>
                </c:pt>
                <c:pt idx="1086">
                  <c:v>230</c:v>
                </c:pt>
                <c:pt idx="1087">
                  <c:v>230</c:v>
                </c:pt>
                <c:pt idx="1088">
                  <c:v>230</c:v>
                </c:pt>
                <c:pt idx="1089">
                  <c:v>231</c:v>
                </c:pt>
                <c:pt idx="1090">
                  <c:v>232</c:v>
                </c:pt>
                <c:pt idx="1091">
                  <c:v>232</c:v>
                </c:pt>
                <c:pt idx="1092">
                  <c:v>232</c:v>
                </c:pt>
                <c:pt idx="1093">
                  <c:v>232</c:v>
                </c:pt>
                <c:pt idx="1094">
                  <c:v>232</c:v>
                </c:pt>
                <c:pt idx="1095">
                  <c:v>232</c:v>
                </c:pt>
                <c:pt idx="1096">
                  <c:v>232</c:v>
                </c:pt>
                <c:pt idx="1097">
                  <c:v>232</c:v>
                </c:pt>
                <c:pt idx="1098">
                  <c:v>232</c:v>
                </c:pt>
                <c:pt idx="1099">
                  <c:v>232</c:v>
                </c:pt>
                <c:pt idx="1100">
                  <c:v>232</c:v>
                </c:pt>
                <c:pt idx="1101">
                  <c:v>232</c:v>
                </c:pt>
                <c:pt idx="1102">
                  <c:v>232</c:v>
                </c:pt>
                <c:pt idx="1103">
                  <c:v>232</c:v>
                </c:pt>
                <c:pt idx="1104">
                  <c:v>232</c:v>
                </c:pt>
                <c:pt idx="1105">
                  <c:v>232</c:v>
                </c:pt>
                <c:pt idx="1106">
                  <c:v>232</c:v>
                </c:pt>
                <c:pt idx="1107">
                  <c:v>232</c:v>
                </c:pt>
                <c:pt idx="1108">
                  <c:v>232</c:v>
                </c:pt>
                <c:pt idx="1109">
                  <c:v>232</c:v>
                </c:pt>
                <c:pt idx="1110">
                  <c:v>232</c:v>
                </c:pt>
                <c:pt idx="1111">
                  <c:v>232</c:v>
                </c:pt>
                <c:pt idx="1112">
                  <c:v>232</c:v>
                </c:pt>
                <c:pt idx="1113">
                  <c:v>232</c:v>
                </c:pt>
                <c:pt idx="1114">
                  <c:v>232</c:v>
                </c:pt>
                <c:pt idx="1115">
                  <c:v>233</c:v>
                </c:pt>
                <c:pt idx="1116">
                  <c:v>233</c:v>
                </c:pt>
                <c:pt idx="1117">
                  <c:v>233</c:v>
                </c:pt>
                <c:pt idx="1118">
                  <c:v>233</c:v>
                </c:pt>
                <c:pt idx="1119">
                  <c:v>234</c:v>
                </c:pt>
                <c:pt idx="1120">
                  <c:v>235</c:v>
                </c:pt>
                <c:pt idx="1121">
                  <c:v>235</c:v>
                </c:pt>
                <c:pt idx="1122">
                  <c:v>235</c:v>
                </c:pt>
                <c:pt idx="1123">
                  <c:v>235</c:v>
                </c:pt>
                <c:pt idx="1124">
                  <c:v>235</c:v>
                </c:pt>
                <c:pt idx="1125">
                  <c:v>236</c:v>
                </c:pt>
                <c:pt idx="1126">
                  <c:v>236</c:v>
                </c:pt>
                <c:pt idx="1127">
                  <c:v>236</c:v>
                </c:pt>
                <c:pt idx="1128">
                  <c:v>236</c:v>
                </c:pt>
                <c:pt idx="1129">
                  <c:v>236</c:v>
                </c:pt>
                <c:pt idx="1130">
                  <c:v>236</c:v>
                </c:pt>
                <c:pt idx="1131">
                  <c:v>237</c:v>
                </c:pt>
                <c:pt idx="1132">
                  <c:v>238</c:v>
                </c:pt>
                <c:pt idx="1133">
                  <c:v>239</c:v>
                </c:pt>
                <c:pt idx="1134">
                  <c:v>240</c:v>
                </c:pt>
                <c:pt idx="1135">
                  <c:v>240</c:v>
                </c:pt>
                <c:pt idx="1136">
                  <c:v>240</c:v>
                </c:pt>
                <c:pt idx="1137">
                  <c:v>240</c:v>
                </c:pt>
                <c:pt idx="1138">
                  <c:v>240</c:v>
                </c:pt>
                <c:pt idx="1139">
                  <c:v>240</c:v>
                </c:pt>
                <c:pt idx="1140">
                  <c:v>241</c:v>
                </c:pt>
                <c:pt idx="1141">
                  <c:v>242</c:v>
                </c:pt>
                <c:pt idx="1142">
                  <c:v>242</c:v>
                </c:pt>
                <c:pt idx="1143">
                  <c:v>243</c:v>
                </c:pt>
                <c:pt idx="1144">
                  <c:v>243</c:v>
                </c:pt>
                <c:pt idx="1145">
                  <c:v>244</c:v>
                </c:pt>
                <c:pt idx="1146">
                  <c:v>245</c:v>
                </c:pt>
                <c:pt idx="1147">
                  <c:v>246</c:v>
                </c:pt>
                <c:pt idx="1148">
                  <c:v>246</c:v>
                </c:pt>
                <c:pt idx="1149">
                  <c:v>246</c:v>
                </c:pt>
                <c:pt idx="1150">
                  <c:v>246</c:v>
                </c:pt>
                <c:pt idx="1151">
                  <c:v>246</c:v>
                </c:pt>
                <c:pt idx="1152">
                  <c:v>246</c:v>
                </c:pt>
                <c:pt idx="1153">
                  <c:v>246</c:v>
                </c:pt>
                <c:pt idx="1154">
                  <c:v>246</c:v>
                </c:pt>
                <c:pt idx="1155">
                  <c:v>246</c:v>
                </c:pt>
                <c:pt idx="1156">
                  <c:v>246</c:v>
                </c:pt>
                <c:pt idx="1157">
                  <c:v>246</c:v>
                </c:pt>
                <c:pt idx="1158">
                  <c:v>246</c:v>
                </c:pt>
                <c:pt idx="1159">
                  <c:v>246</c:v>
                </c:pt>
                <c:pt idx="1160">
                  <c:v>247</c:v>
                </c:pt>
                <c:pt idx="1161">
                  <c:v>247</c:v>
                </c:pt>
                <c:pt idx="1162">
                  <c:v>247</c:v>
                </c:pt>
                <c:pt idx="1163">
                  <c:v>247</c:v>
                </c:pt>
                <c:pt idx="1164">
                  <c:v>247</c:v>
                </c:pt>
                <c:pt idx="1165">
                  <c:v>248</c:v>
                </c:pt>
                <c:pt idx="1166">
                  <c:v>248</c:v>
                </c:pt>
                <c:pt idx="1167">
                  <c:v>248</c:v>
                </c:pt>
                <c:pt idx="1168">
                  <c:v>248</c:v>
                </c:pt>
                <c:pt idx="1169">
                  <c:v>248</c:v>
                </c:pt>
                <c:pt idx="1170">
                  <c:v>249</c:v>
                </c:pt>
                <c:pt idx="1171">
                  <c:v>249</c:v>
                </c:pt>
                <c:pt idx="1172">
                  <c:v>250</c:v>
                </c:pt>
                <c:pt idx="1173">
                  <c:v>250</c:v>
                </c:pt>
                <c:pt idx="1174">
                  <c:v>251</c:v>
                </c:pt>
                <c:pt idx="1175">
                  <c:v>251</c:v>
                </c:pt>
                <c:pt idx="1176">
                  <c:v>251</c:v>
                </c:pt>
                <c:pt idx="1177">
                  <c:v>251</c:v>
                </c:pt>
                <c:pt idx="1178">
                  <c:v>252</c:v>
                </c:pt>
                <c:pt idx="1179">
                  <c:v>252</c:v>
                </c:pt>
                <c:pt idx="1180">
                  <c:v>253</c:v>
                </c:pt>
                <c:pt idx="1181">
                  <c:v>253</c:v>
                </c:pt>
                <c:pt idx="1182">
                  <c:v>254</c:v>
                </c:pt>
                <c:pt idx="1183">
                  <c:v>255</c:v>
                </c:pt>
                <c:pt idx="1184">
                  <c:v>255</c:v>
                </c:pt>
                <c:pt idx="1185">
                  <c:v>255</c:v>
                </c:pt>
                <c:pt idx="1186">
                  <c:v>255</c:v>
                </c:pt>
                <c:pt idx="1187">
                  <c:v>256</c:v>
                </c:pt>
                <c:pt idx="1188">
                  <c:v>256</c:v>
                </c:pt>
                <c:pt idx="1189">
                  <c:v>256</c:v>
                </c:pt>
                <c:pt idx="1190">
                  <c:v>256</c:v>
                </c:pt>
                <c:pt idx="1191">
                  <c:v>256</c:v>
                </c:pt>
                <c:pt idx="1192">
                  <c:v>256</c:v>
                </c:pt>
                <c:pt idx="1193">
                  <c:v>257</c:v>
                </c:pt>
                <c:pt idx="1194">
                  <c:v>257</c:v>
                </c:pt>
                <c:pt idx="1195">
                  <c:v>257</c:v>
                </c:pt>
                <c:pt idx="1196">
                  <c:v>257</c:v>
                </c:pt>
                <c:pt idx="1197">
                  <c:v>257</c:v>
                </c:pt>
                <c:pt idx="1198">
                  <c:v>258</c:v>
                </c:pt>
                <c:pt idx="1199">
                  <c:v>259</c:v>
                </c:pt>
                <c:pt idx="1200">
                  <c:v>260</c:v>
                </c:pt>
                <c:pt idx="1201">
                  <c:v>260</c:v>
                </c:pt>
                <c:pt idx="1202">
                  <c:v>260</c:v>
                </c:pt>
                <c:pt idx="1203">
                  <c:v>260</c:v>
                </c:pt>
                <c:pt idx="1204">
                  <c:v>260</c:v>
                </c:pt>
                <c:pt idx="1205">
                  <c:v>260</c:v>
                </c:pt>
                <c:pt idx="1206">
                  <c:v>260</c:v>
                </c:pt>
                <c:pt idx="1207">
                  <c:v>260</c:v>
                </c:pt>
                <c:pt idx="1208">
                  <c:v>261</c:v>
                </c:pt>
                <c:pt idx="1209">
                  <c:v>261</c:v>
                </c:pt>
                <c:pt idx="1210">
                  <c:v>261</c:v>
                </c:pt>
                <c:pt idx="1211">
                  <c:v>261</c:v>
                </c:pt>
                <c:pt idx="1212">
                  <c:v>262</c:v>
                </c:pt>
                <c:pt idx="1213">
                  <c:v>262</c:v>
                </c:pt>
                <c:pt idx="1214">
                  <c:v>262</c:v>
                </c:pt>
                <c:pt idx="1215">
                  <c:v>262</c:v>
                </c:pt>
                <c:pt idx="1216">
                  <c:v>262</c:v>
                </c:pt>
                <c:pt idx="1217">
                  <c:v>263</c:v>
                </c:pt>
                <c:pt idx="1218">
                  <c:v>263</c:v>
                </c:pt>
                <c:pt idx="1219">
                  <c:v>264</c:v>
                </c:pt>
                <c:pt idx="1220">
                  <c:v>264</c:v>
                </c:pt>
                <c:pt idx="1221">
                  <c:v>264</c:v>
                </c:pt>
                <c:pt idx="1222">
                  <c:v>264</c:v>
                </c:pt>
                <c:pt idx="1223">
                  <c:v>264</c:v>
                </c:pt>
                <c:pt idx="1224">
                  <c:v>264</c:v>
                </c:pt>
                <c:pt idx="1225">
                  <c:v>264</c:v>
                </c:pt>
                <c:pt idx="1226">
                  <c:v>264</c:v>
                </c:pt>
                <c:pt idx="1227">
                  <c:v>265</c:v>
                </c:pt>
                <c:pt idx="1228">
                  <c:v>265</c:v>
                </c:pt>
                <c:pt idx="1229">
                  <c:v>265</c:v>
                </c:pt>
                <c:pt idx="1230">
                  <c:v>266</c:v>
                </c:pt>
                <c:pt idx="1231">
                  <c:v>267</c:v>
                </c:pt>
                <c:pt idx="1232">
                  <c:v>267</c:v>
                </c:pt>
                <c:pt idx="1233">
                  <c:v>267</c:v>
                </c:pt>
                <c:pt idx="1234">
                  <c:v>268</c:v>
                </c:pt>
                <c:pt idx="1235">
                  <c:v>268</c:v>
                </c:pt>
                <c:pt idx="1236">
                  <c:v>269</c:v>
                </c:pt>
                <c:pt idx="1237">
                  <c:v>270</c:v>
                </c:pt>
                <c:pt idx="1238">
                  <c:v>271</c:v>
                </c:pt>
                <c:pt idx="1239">
                  <c:v>271</c:v>
                </c:pt>
                <c:pt idx="1240">
                  <c:v>272</c:v>
                </c:pt>
                <c:pt idx="1241">
                  <c:v>273</c:v>
                </c:pt>
                <c:pt idx="1242">
                  <c:v>274</c:v>
                </c:pt>
                <c:pt idx="1243">
                  <c:v>275</c:v>
                </c:pt>
                <c:pt idx="1244">
                  <c:v>276</c:v>
                </c:pt>
                <c:pt idx="1245">
                  <c:v>277</c:v>
                </c:pt>
                <c:pt idx="1246">
                  <c:v>278</c:v>
                </c:pt>
                <c:pt idx="1247">
                  <c:v>278</c:v>
                </c:pt>
                <c:pt idx="1248">
                  <c:v>278</c:v>
                </c:pt>
                <c:pt idx="1249">
                  <c:v>278</c:v>
                </c:pt>
                <c:pt idx="1250">
                  <c:v>278</c:v>
                </c:pt>
                <c:pt idx="1251">
                  <c:v>278</c:v>
                </c:pt>
                <c:pt idx="1252">
                  <c:v>278</c:v>
                </c:pt>
                <c:pt idx="1253">
                  <c:v>278</c:v>
                </c:pt>
                <c:pt idx="1254">
                  <c:v>279</c:v>
                </c:pt>
                <c:pt idx="1255">
                  <c:v>279</c:v>
                </c:pt>
                <c:pt idx="1256">
                  <c:v>279</c:v>
                </c:pt>
                <c:pt idx="1257">
                  <c:v>279</c:v>
                </c:pt>
                <c:pt idx="1258">
                  <c:v>279</c:v>
                </c:pt>
                <c:pt idx="1259">
                  <c:v>280</c:v>
                </c:pt>
                <c:pt idx="1260">
                  <c:v>281</c:v>
                </c:pt>
                <c:pt idx="1261">
                  <c:v>282</c:v>
                </c:pt>
                <c:pt idx="1262">
                  <c:v>283</c:v>
                </c:pt>
                <c:pt idx="1263">
                  <c:v>283</c:v>
                </c:pt>
                <c:pt idx="1264">
                  <c:v>284</c:v>
                </c:pt>
                <c:pt idx="1265">
                  <c:v>285</c:v>
                </c:pt>
                <c:pt idx="1266">
                  <c:v>285</c:v>
                </c:pt>
                <c:pt idx="1267">
                  <c:v>286</c:v>
                </c:pt>
                <c:pt idx="1268">
                  <c:v>286</c:v>
                </c:pt>
                <c:pt idx="1269">
                  <c:v>286</c:v>
                </c:pt>
                <c:pt idx="1270">
                  <c:v>286</c:v>
                </c:pt>
                <c:pt idx="1271">
                  <c:v>286</c:v>
                </c:pt>
                <c:pt idx="1272">
                  <c:v>287</c:v>
                </c:pt>
                <c:pt idx="1273">
                  <c:v>287</c:v>
                </c:pt>
                <c:pt idx="1274">
                  <c:v>287</c:v>
                </c:pt>
                <c:pt idx="1275">
                  <c:v>288</c:v>
                </c:pt>
                <c:pt idx="1276">
                  <c:v>288</c:v>
                </c:pt>
                <c:pt idx="1277">
                  <c:v>288</c:v>
                </c:pt>
                <c:pt idx="1278">
                  <c:v>289</c:v>
                </c:pt>
                <c:pt idx="1279">
                  <c:v>290</c:v>
                </c:pt>
                <c:pt idx="1280">
                  <c:v>290</c:v>
                </c:pt>
                <c:pt idx="1281">
                  <c:v>290</c:v>
                </c:pt>
                <c:pt idx="1282">
                  <c:v>290</c:v>
                </c:pt>
                <c:pt idx="1283">
                  <c:v>290</c:v>
                </c:pt>
                <c:pt idx="1284">
                  <c:v>290</c:v>
                </c:pt>
                <c:pt idx="1285">
                  <c:v>290</c:v>
                </c:pt>
                <c:pt idx="1286">
                  <c:v>290</c:v>
                </c:pt>
                <c:pt idx="1287">
                  <c:v>290</c:v>
                </c:pt>
                <c:pt idx="1288">
                  <c:v>290</c:v>
                </c:pt>
                <c:pt idx="1289">
                  <c:v>290</c:v>
                </c:pt>
                <c:pt idx="1290">
                  <c:v>290</c:v>
                </c:pt>
                <c:pt idx="1291">
                  <c:v>290</c:v>
                </c:pt>
                <c:pt idx="1292">
                  <c:v>290</c:v>
                </c:pt>
                <c:pt idx="1293">
                  <c:v>290</c:v>
                </c:pt>
                <c:pt idx="1294">
                  <c:v>291</c:v>
                </c:pt>
                <c:pt idx="1295">
                  <c:v>291</c:v>
                </c:pt>
                <c:pt idx="1296">
                  <c:v>291</c:v>
                </c:pt>
                <c:pt idx="1297">
                  <c:v>291</c:v>
                </c:pt>
                <c:pt idx="1298">
                  <c:v>291</c:v>
                </c:pt>
                <c:pt idx="1299">
                  <c:v>291</c:v>
                </c:pt>
                <c:pt idx="1300">
                  <c:v>292</c:v>
                </c:pt>
                <c:pt idx="1301">
                  <c:v>292</c:v>
                </c:pt>
                <c:pt idx="1302">
                  <c:v>292</c:v>
                </c:pt>
                <c:pt idx="1303">
                  <c:v>292</c:v>
                </c:pt>
                <c:pt idx="1304">
                  <c:v>292</c:v>
                </c:pt>
                <c:pt idx="1305">
                  <c:v>292</c:v>
                </c:pt>
                <c:pt idx="1306">
                  <c:v>292</c:v>
                </c:pt>
                <c:pt idx="1307">
                  <c:v>292</c:v>
                </c:pt>
                <c:pt idx="1308">
                  <c:v>292</c:v>
                </c:pt>
                <c:pt idx="1309">
                  <c:v>293</c:v>
                </c:pt>
                <c:pt idx="1310">
                  <c:v>294</c:v>
                </c:pt>
                <c:pt idx="1311">
                  <c:v>295</c:v>
                </c:pt>
                <c:pt idx="1312">
                  <c:v>296</c:v>
                </c:pt>
                <c:pt idx="1313">
                  <c:v>297</c:v>
                </c:pt>
                <c:pt idx="1314">
                  <c:v>298</c:v>
                </c:pt>
                <c:pt idx="1315">
                  <c:v>299</c:v>
                </c:pt>
                <c:pt idx="1316">
                  <c:v>299</c:v>
                </c:pt>
                <c:pt idx="1317">
                  <c:v>300</c:v>
                </c:pt>
                <c:pt idx="1318">
                  <c:v>300</c:v>
                </c:pt>
                <c:pt idx="1319">
                  <c:v>300</c:v>
                </c:pt>
                <c:pt idx="1320">
                  <c:v>301</c:v>
                </c:pt>
                <c:pt idx="1321">
                  <c:v>301</c:v>
                </c:pt>
                <c:pt idx="1322">
                  <c:v>301</c:v>
                </c:pt>
                <c:pt idx="1323">
                  <c:v>301</c:v>
                </c:pt>
                <c:pt idx="1324">
                  <c:v>301</c:v>
                </c:pt>
                <c:pt idx="1325">
                  <c:v>301</c:v>
                </c:pt>
                <c:pt idx="1326">
                  <c:v>301</c:v>
                </c:pt>
                <c:pt idx="1327">
                  <c:v>301</c:v>
                </c:pt>
                <c:pt idx="1328">
                  <c:v>301</c:v>
                </c:pt>
                <c:pt idx="1329">
                  <c:v>301</c:v>
                </c:pt>
                <c:pt idx="1330">
                  <c:v>301</c:v>
                </c:pt>
                <c:pt idx="1331">
                  <c:v>302</c:v>
                </c:pt>
                <c:pt idx="1332">
                  <c:v>302</c:v>
                </c:pt>
                <c:pt idx="1333">
                  <c:v>302</c:v>
                </c:pt>
                <c:pt idx="1334">
                  <c:v>302</c:v>
                </c:pt>
                <c:pt idx="1335">
                  <c:v>302</c:v>
                </c:pt>
                <c:pt idx="1336">
                  <c:v>302</c:v>
                </c:pt>
                <c:pt idx="1337">
                  <c:v>302</c:v>
                </c:pt>
                <c:pt idx="1338">
                  <c:v>303</c:v>
                </c:pt>
                <c:pt idx="1339">
                  <c:v>304</c:v>
                </c:pt>
                <c:pt idx="1340">
                  <c:v>304</c:v>
                </c:pt>
                <c:pt idx="1341">
                  <c:v>304</c:v>
                </c:pt>
                <c:pt idx="1342">
                  <c:v>304</c:v>
                </c:pt>
                <c:pt idx="1343">
                  <c:v>304</c:v>
                </c:pt>
                <c:pt idx="1344">
                  <c:v>304</c:v>
                </c:pt>
                <c:pt idx="1345">
                  <c:v>304</c:v>
                </c:pt>
                <c:pt idx="1346">
                  <c:v>304</c:v>
                </c:pt>
                <c:pt idx="1347">
                  <c:v>304</c:v>
                </c:pt>
                <c:pt idx="1348">
                  <c:v>304</c:v>
                </c:pt>
                <c:pt idx="1349">
                  <c:v>304</c:v>
                </c:pt>
                <c:pt idx="1350">
                  <c:v>305</c:v>
                </c:pt>
                <c:pt idx="1351">
                  <c:v>305</c:v>
                </c:pt>
                <c:pt idx="1352">
                  <c:v>305</c:v>
                </c:pt>
                <c:pt idx="1353">
                  <c:v>305</c:v>
                </c:pt>
                <c:pt idx="1354">
                  <c:v>306</c:v>
                </c:pt>
                <c:pt idx="1355">
                  <c:v>306</c:v>
                </c:pt>
                <c:pt idx="1356">
                  <c:v>306</c:v>
                </c:pt>
                <c:pt idx="1357">
                  <c:v>306</c:v>
                </c:pt>
                <c:pt idx="1358">
                  <c:v>306</c:v>
                </c:pt>
                <c:pt idx="1359">
                  <c:v>306</c:v>
                </c:pt>
                <c:pt idx="1360">
                  <c:v>306</c:v>
                </c:pt>
                <c:pt idx="1361">
                  <c:v>306</c:v>
                </c:pt>
                <c:pt idx="1362">
                  <c:v>306</c:v>
                </c:pt>
                <c:pt idx="1363">
                  <c:v>306</c:v>
                </c:pt>
                <c:pt idx="1364">
                  <c:v>306</c:v>
                </c:pt>
                <c:pt idx="1365">
                  <c:v>306</c:v>
                </c:pt>
                <c:pt idx="1366">
                  <c:v>306</c:v>
                </c:pt>
                <c:pt idx="1367">
                  <c:v>306</c:v>
                </c:pt>
                <c:pt idx="1368">
                  <c:v>306</c:v>
                </c:pt>
                <c:pt idx="1369">
                  <c:v>306</c:v>
                </c:pt>
                <c:pt idx="1370">
                  <c:v>306</c:v>
                </c:pt>
                <c:pt idx="1371">
                  <c:v>306</c:v>
                </c:pt>
                <c:pt idx="1372">
                  <c:v>307</c:v>
                </c:pt>
                <c:pt idx="1373">
                  <c:v>307</c:v>
                </c:pt>
                <c:pt idx="1374">
                  <c:v>307</c:v>
                </c:pt>
                <c:pt idx="1375">
                  <c:v>307</c:v>
                </c:pt>
                <c:pt idx="1376">
                  <c:v>307</c:v>
                </c:pt>
                <c:pt idx="1377">
                  <c:v>307</c:v>
                </c:pt>
                <c:pt idx="1378">
                  <c:v>308</c:v>
                </c:pt>
                <c:pt idx="1379">
                  <c:v>308</c:v>
                </c:pt>
                <c:pt idx="1380">
                  <c:v>308</c:v>
                </c:pt>
                <c:pt idx="1381">
                  <c:v>308</c:v>
                </c:pt>
                <c:pt idx="1382">
                  <c:v>308</c:v>
                </c:pt>
                <c:pt idx="1383">
                  <c:v>308</c:v>
                </c:pt>
                <c:pt idx="1384">
                  <c:v>309</c:v>
                </c:pt>
                <c:pt idx="1385">
                  <c:v>309</c:v>
                </c:pt>
                <c:pt idx="1386">
                  <c:v>309</c:v>
                </c:pt>
                <c:pt idx="1387">
                  <c:v>309</c:v>
                </c:pt>
                <c:pt idx="1388">
                  <c:v>309</c:v>
                </c:pt>
                <c:pt idx="1389">
                  <c:v>309</c:v>
                </c:pt>
                <c:pt idx="1390">
                  <c:v>309</c:v>
                </c:pt>
                <c:pt idx="1391">
                  <c:v>309</c:v>
                </c:pt>
                <c:pt idx="1392">
                  <c:v>309</c:v>
                </c:pt>
                <c:pt idx="1393">
                  <c:v>309</c:v>
                </c:pt>
                <c:pt idx="1394">
                  <c:v>309</c:v>
                </c:pt>
                <c:pt idx="1395">
                  <c:v>309</c:v>
                </c:pt>
                <c:pt idx="1396">
                  <c:v>309</c:v>
                </c:pt>
                <c:pt idx="1397">
                  <c:v>310</c:v>
                </c:pt>
                <c:pt idx="1398">
                  <c:v>311</c:v>
                </c:pt>
                <c:pt idx="1399">
                  <c:v>311</c:v>
                </c:pt>
                <c:pt idx="1400">
                  <c:v>311</c:v>
                </c:pt>
                <c:pt idx="1401">
                  <c:v>311</c:v>
                </c:pt>
                <c:pt idx="1402">
                  <c:v>311</c:v>
                </c:pt>
                <c:pt idx="1403">
                  <c:v>311</c:v>
                </c:pt>
                <c:pt idx="1404">
                  <c:v>311</c:v>
                </c:pt>
                <c:pt idx="1405">
                  <c:v>311</c:v>
                </c:pt>
                <c:pt idx="1406">
                  <c:v>311</c:v>
                </c:pt>
                <c:pt idx="1407">
                  <c:v>311</c:v>
                </c:pt>
                <c:pt idx="1408">
                  <c:v>311</c:v>
                </c:pt>
                <c:pt idx="1409">
                  <c:v>311</c:v>
                </c:pt>
                <c:pt idx="1410">
                  <c:v>311</c:v>
                </c:pt>
                <c:pt idx="1411">
                  <c:v>311</c:v>
                </c:pt>
                <c:pt idx="1412">
                  <c:v>311</c:v>
                </c:pt>
                <c:pt idx="1413">
                  <c:v>312</c:v>
                </c:pt>
                <c:pt idx="1414">
                  <c:v>313</c:v>
                </c:pt>
                <c:pt idx="1415">
                  <c:v>313</c:v>
                </c:pt>
                <c:pt idx="1416">
                  <c:v>313</c:v>
                </c:pt>
                <c:pt idx="1417">
                  <c:v>314</c:v>
                </c:pt>
                <c:pt idx="1418">
                  <c:v>314</c:v>
                </c:pt>
                <c:pt idx="1419">
                  <c:v>314</c:v>
                </c:pt>
                <c:pt idx="1420">
                  <c:v>314</c:v>
                </c:pt>
                <c:pt idx="1421">
                  <c:v>314</c:v>
                </c:pt>
                <c:pt idx="1422">
                  <c:v>315</c:v>
                </c:pt>
                <c:pt idx="1423">
                  <c:v>316</c:v>
                </c:pt>
                <c:pt idx="1424">
                  <c:v>316</c:v>
                </c:pt>
                <c:pt idx="1425">
                  <c:v>317</c:v>
                </c:pt>
                <c:pt idx="1426">
                  <c:v>317</c:v>
                </c:pt>
                <c:pt idx="1427">
                  <c:v>317</c:v>
                </c:pt>
                <c:pt idx="1428">
                  <c:v>317</c:v>
                </c:pt>
                <c:pt idx="1429">
                  <c:v>318</c:v>
                </c:pt>
                <c:pt idx="1430">
                  <c:v>319</c:v>
                </c:pt>
                <c:pt idx="1431">
                  <c:v>319</c:v>
                </c:pt>
                <c:pt idx="1432">
                  <c:v>319</c:v>
                </c:pt>
                <c:pt idx="1433">
                  <c:v>319</c:v>
                </c:pt>
                <c:pt idx="1434">
                  <c:v>319</c:v>
                </c:pt>
                <c:pt idx="1435">
                  <c:v>319</c:v>
                </c:pt>
                <c:pt idx="1436">
                  <c:v>319</c:v>
                </c:pt>
                <c:pt idx="1437">
                  <c:v>319</c:v>
                </c:pt>
                <c:pt idx="1438">
                  <c:v>319</c:v>
                </c:pt>
                <c:pt idx="1439">
                  <c:v>319</c:v>
                </c:pt>
                <c:pt idx="1440">
                  <c:v>319</c:v>
                </c:pt>
                <c:pt idx="1441">
                  <c:v>319</c:v>
                </c:pt>
                <c:pt idx="1442">
                  <c:v>320</c:v>
                </c:pt>
                <c:pt idx="1443">
                  <c:v>320</c:v>
                </c:pt>
                <c:pt idx="1444">
                  <c:v>321</c:v>
                </c:pt>
                <c:pt idx="1445">
                  <c:v>322</c:v>
                </c:pt>
                <c:pt idx="1446">
                  <c:v>323</c:v>
                </c:pt>
                <c:pt idx="1447">
                  <c:v>323</c:v>
                </c:pt>
                <c:pt idx="1448">
                  <c:v>323</c:v>
                </c:pt>
                <c:pt idx="1449">
                  <c:v>324</c:v>
                </c:pt>
                <c:pt idx="1450">
                  <c:v>324</c:v>
                </c:pt>
                <c:pt idx="1451">
                  <c:v>324</c:v>
                </c:pt>
                <c:pt idx="1452">
                  <c:v>324</c:v>
                </c:pt>
                <c:pt idx="1453">
                  <c:v>324</c:v>
                </c:pt>
                <c:pt idx="1454">
                  <c:v>324</c:v>
                </c:pt>
                <c:pt idx="1455">
                  <c:v>324</c:v>
                </c:pt>
                <c:pt idx="1456">
                  <c:v>324</c:v>
                </c:pt>
                <c:pt idx="1457">
                  <c:v>324</c:v>
                </c:pt>
                <c:pt idx="1458">
                  <c:v>324</c:v>
                </c:pt>
                <c:pt idx="1459">
                  <c:v>324</c:v>
                </c:pt>
                <c:pt idx="1460">
                  <c:v>325</c:v>
                </c:pt>
                <c:pt idx="1461">
                  <c:v>325</c:v>
                </c:pt>
                <c:pt idx="1462">
                  <c:v>326</c:v>
                </c:pt>
                <c:pt idx="1463">
                  <c:v>326</c:v>
                </c:pt>
                <c:pt idx="1464">
                  <c:v>326</c:v>
                </c:pt>
                <c:pt idx="1465">
                  <c:v>326</c:v>
                </c:pt>
                <c:pt idx="1466">
                  <c:v>327</c:v>
                </c:pt>
                <c:pt idx="1467">
                  <c:v>327</c:v>
                </c:pt>
                <c:pt idx="1468">
                  <c:v>327</c:v>
                </c:pt>
                <c:pt idx="1469">
                  <c:v>327</c:v>
                </c:pt>
                <c:pt idx="1470">
                  <c:v>327</c:v>
                </c:pt>
                <c:pt idx="1471">
                  <c:v>328</c:v>
                </c:pt>
                <c:pt idx="1472">
                  <c:v>328</c:v>
                </c:pt>
                <c:pt idx="1473">
                  <c:v>328</c:v>
                </c:pt>
                <c:pt idx="1474">
                  <c:v>328</c:v>
                </c:pt>
                <c:pt idx="1475">
                  <c:v>328</c:v>
                </c:pt>
                <c:pt idx="1476">
                  <c:v>328</c:v>
                </c:pt>
                <c:pt idx="1477">
                  <c:v>328</c:v>
                </c:pt>
                <c:pt idx="1478">
                  <c:v>328</c:v>
                </c:pt>
                <c:pt idx="1479">
                  <c:v>328</c:v>
                </c:pt>
                <c:pt idx="1480">
                  <c:v>328</c:v>
                </c:pt>
                <c:pt idx="1481">
                  <c:v>328</c:v>
                </c:pt>
                <c:pt idx="1482">
                  <c:v>328</c:v>
                </c:pt>
                <c:pt idx="1483">
                  <c:v>328</c:v>
                </c:pt>
                <c:pt idx="1484">
                  <c:v>329</c:v>
                </c:pt>
                <c:pt idx="1485">
                  <c:v>329</c:v>
                </c:pt>
                <c:pt idx="1486">
                  <c:v>329</c:v>
                </c:pt>
                <c:pt idx="1487">
                  <c:v>329</c:v>
                </c:pt>
                <c:pt idx="1488">
                  <c:v>329</c:v>
                </c:pt>
                <c:pt idx="1489">
                  <c:v>329</c:v>
                </c:pt>
                <c:pt idx="1490">
                  <c:v>329</c:v>
                </c:pt>
                <c:pt idx="1491">
                  <c:v>329</c:v>
                </c:pt>
                <c:pt idx="1492">
                  <c:v>330</c:v>
                </c:pt>
                <c:pt idx="1493">
                  <c:v>331</c:v>
                </c:pt>
                <c:pt idx="1494">
                  <c:v>331</c:v>
                </c:pt>
                <c:pt idx="1495">
                  <c:v>331</c:v>
                </c:pt>
                <c:pt idx="1496">
                  <c:v>332</c:v>
                </c:pt>
                <c:pt idx="1497">
                  <c:v>332</c:v>
                </c:pt>
                <c:pt idx="1498">
                  <c:v>332</c:v>
                </c:pt>
                <c:pt idx="1499">
                  <c:v>333</c:v>
                </c:pt>
                <c:pt idx="1500">
                  <c:v>333</c:v>
                </c:pt>
                <c:pt idx="1501">
                  <c:v>333</c:v>
                </c:pt>
                <c:pt idx="1502">
                  <c:v>333</c:v>
                </c:pt>
                <c:pt idx="1503">
                  <c:v>333</c:v>
                </c:pt>
                <c:pt idx="1504">
                  <c:v>333</c:v>
                </c:pt>
                <c:pt idx="1505">
                  <c:v>333</c:v>
                </c:pt>
                <c:pt idx="1506">
                  <c:v>333</c:v>
                </c:pt>
                <c:pt idx="1507">
                  <c:v>333</c:v>
                </c:pt>
                <c:pt idx="1508">
                  <c:v>333</c:v>
                </c:pt>
                <c:pt idx="1509">
                  <c:v>333</c:v>
                </c:pt>
                <c:pt idx="1510">
                  <c:v>333</c:v>
                </c:pt>
                <c:pt idx="1511">
                  <c:v>333</c:v>
                </c:pt>
                <c:pt idx="1512">
                  <c:v>334</c:v>
                </c:pt>
                <c:pt idx="1513">
                  <c:v>334</c:v>
                </c:pt>
                <c:pt idx="1514">
                  <c:v>334</c:v>
                </c:pt>
                <c:pt idx="1515">
                  <c:v>334</c:v>
                </c:pt>
                <c:pt idx="1516">
                  <c:v>334</c:v>
                </c:pt>
                <c:pt idx="1517">
                  <c:v>334</c:v>
                </c:pt>
                <c:pt idx="1518">
                  <c:v>334</c:v>
                </c:pt>
                <c:pt idx="1519">
                  <c:v>335</c:v>
                </c:pt>
                <c:pt idx="1520">
                  <c:v>336</c:v>
                </c:pt>
                <c:pt idx="1521">
                  <c:v>337</c:v>
                </c:pt>
                <c:pt idx="1522">
                  <c:v>337</c:v>
                </c:pt>
                <c:pt idx="1523">
                  <c:v>337</c:v>
                </c:pt>
                <c:pt idx="1524">
                  <c:v>337</c:v>
                </c:pt>
                <c:pt idx="1525">
                  <c:v>337</c:v>
                </c:pt>
                <c:pt idx="1526">
                  <c:v>337</c:v>
                </c:pt>
                <c:pt idx="1527">
                  <c:v>337</c:v>
                </c:pt>
                <c:pt idx="1528">
                  <c:v>337</c:v>
                </c:pt>
                <c:pt idx="1529">
                  <c:v>337</c:v>
                </c:pt>
                <c:pt idx="1530">
                  <c:v>338</c:v>
                </c:pt>
                <c:pt idx="1531">
                  <c:v>339</c:v>
                </c:pt>
                <c:pt idx="1532">
                  <c:v>339</c:v>
                </c:pt>
                <c:pt idx="1533">
                  <c:v>339</c:v>
                </c:pt>
                <c:pt idx="1534">
                  <c:v>339</c:v>
                </c:pt>
                <c:pt idx="1535">
                  <c:v>339</c:v>
                </c:pt>
                <c:pt idx="1536">
                  <c:v>340</c:v>
                </c:pt>
                <c:pt idx="1537">
                  <c:v>341</c:v>
                </c:pt>
                <c:pt idx="1538">
                  <c:v>341</c:v>
                </c:pt>
                <c:pt idx="1539">
                  <c:v>342</c:v>
                </c:pt>
                <c:pt idx="1540">
                  <c:v>342</c:v>
                </c:pt>
                <c:pt idx="1541">
                  <c:v>342</c:v>
                </c:pt>
                <c:pt idx="1542">
                  <c:v>342</c:v>
                </c:pt>
                <c:pt idx="1543">
                  <c:v>343</c:v>
                </c:pt>
                <c:pt idx="1544">
                  <c:v>344</c:v>
                </c:pt>
                <c:pt idx="1545">
                  <c:v>344</c:v>
                </c:pt>
                <c:pt idx="1546">
                  <c:v>345</c:v>
                </c:pt>
                <c:pt idx="1547">
                  <c:v>345</c:v>
                </c:pt>
                <c:pt idx="1548">
                  <c:v>345</c:v>
                </c:pt>
                <c:pt idx="1549">
                  <c:v>345</c:v>
                </c:pt>
                <c:pt idx="1550">
                  <c:v>346</c:v>
                </c:pt>
                <c:pt idx="1551">
                  <c:v>346</c:v>
                </c:pt>
                <c:pt idx="1552">
                  <c:v>346</c:v>
                </c:pt>
                <c:pt idx="1553">
                  <c:v>346</c:v>
                </c:pt>
                <c:pt idx="1554">
                  <c:v>346</c:v>
                </c:pt>
                <c:pt idx="1555">
                  <c:v>346</c:v>
                </c:pt>
                <c:pt idx="1556">
                  <c:v>347</c:v>
                </c:pt>
                <c:pt idx="1557">
                  <c:v>347</c:v>
                </c:pt>
                <c:pt idx="1558">
                  <c:v>347</c:v>
                </c:pt>
                <c:pt idx="1559">
                  <c:v>348</c:v>
                </c:pt>
                <c:pt idx="1560">
                  <c:v>348</c:v>
                </c:pt>
                <c:pt idx="1561">
                  <c:v>349</c:v>
                </c:pt>
                <c:pt idx="1562">
                  <c:v>349</c:v>
                </c:pt>
                <c:pt idx="1563">
                  <c:v>349</c:v>
                </c:pt>
                <c:pt idx="1564">
                  <c:v>349</c:v>
                </c:pt>
                <c:pt idx="1565">
                  <c:v>349</c:v>
                </c:pt>
                <c:pt idx="1566">
                  <c:v>349</c:v>
                </c:pt>
                <c:pt idx="1567">
                  <c:v>349</c:v>
                </c:pt>
                <c:pt idx="1568">
                  <c:v>349</c:v>
                </c:pt>
                <c:pt idx="1569">
                  <c:v>349</c:v>
                </c:pt>
                <c:pt idx="1570">
                  <c:v>350</c:v>
                </c:pt>
                <c:pt idx="1571">
                  <c:v>350</c:v>
                </c:pt>
                <c:pt idx="1572">
                  <c:v>350</c:v>
                </c:pt>
                <c:pt idx="1573">
                  <c:v>350</c:v>
                </c:pt>
                <c:pt idx="1574">
                  <c:v>351</c:v>
                </c:pt>
                <c:pt idx="1575">
                  <c:v>352</c:v>
                </c:pt>
                <c:pt idx="1576">
                  <c:v>353</c:v>
                </c:pt>
                <c:pt idx="1577">
                  <c:v>353</c:v>
                </c:pt>
                <c:pt idx="1578">
                  <c:v>353</c:v>
                </c:pt>
                <c:pt idx="1579">
                  <c:v>354</c:v>
                </c:pt>
                <c:pt idx="1580">
                  <c:v>354</c:v>
                </c:pt>
                <c:pt idx="1581">
                  <c:v>355</c:v>
                </c:pt>
                <c:pt idx="1582">
                  <c:v>355</c:v>
                </c:pt>
                <c:pt idx="1583">
                  <c:v>355</c:v>
                </c:pt>
                <c:pt idx="1584">
                  <c:v>355</c:v>
                </c:pt>
                <c:pt idx="1585">
                  <c:v>355</c:v>
                </c:pt>
                <c:pt idx="1586">
                  <c:v>355</c:v>
                </c:pt>
                <c:pt idx="1587">
                  <c:v>355</c:v>
                </c:pt>
                <c:pt idx="1588">
                  <c:v>355</c:v>
                </c:pt>
                <c:pt idx="1589">
                  <c:v>355</c:v>
                </c:pt>
                <c:pt idx="1590">
                  <c:v>355</c:v>
                </c:pt>
                <c:pt idx="1591">
                  <c:v>355</c:v>
                </c:pt>
                <c:pt idx="1592">
                  <c:v>355</c:v>
                </c:pt>
                <c:pt idx="1593">
                  <c:v>355</c:v>
                </c:pt>
                <c:pt idx="1594">
                  <c:v>355</c:v>
                </c:pt>
                <c:pt idx="1595">
                  <c:v>355</c:v>
                </c:pt>
                <c:pt idx="1596">
                  <c:v>355</c:v>
                </c:pt>
                <c:pt idx="1597">
                  <c:v>355</c:v>
                </c:pt>
                <c:pt idx="1598">
                  <c:v>355</c:v>
                </c:pt>
                <c:pt idx="1599">
                  <c:v>355</c:v>
                </c:pt>
                <c:pt idx="1600">
                  <c:v>355</c:v>
                </c:pt>
                <c:pt idx="1601">
                  <c:v>355</c:v>
                </c:pt>
                <c:pt idx="1602">
                  <c:v>355</c:v>
                </c:pt>
                <c:pt idx="1603">
                  <c:v>355</c:v>
                </c:pt>
                <c:pt idx="1604">
                  <c:v>355</c:v>
                </c:pt>
                <c:pt idx="1605">
                  <c:v>355</c:v>
                </c:pt>
                <c:pt idx="1606">
                  <c:v>355</c:v>
                </c:pt>
                <c:pt idx="1607">
                  <c:v>355</c:v>
                </c:pt>
                <c:pt idx="1608">
                  <c:v>355</c:v>
                </c:pt>
                <c:pt idx="1609">
                  <c:v>355</c:v>
                </c:pt>
                <c:pt idx="1610">
                  <c:v>355</c:v>
                </c:pt>
                <c:pt idx="1611">
                  <c:v>355</c:v>
                </c:pt>
                <c:pt idx="1612">
                  <c:v>355</c:v>
                </c:pt>
                <c:pt idx="1613">
                  <c:v>355</c:v>
                </c:pt>
                <c:pt idx="1614">
                  <c:v>355</c:v>
                </c:pt>
                <c:pt idx="1615">
                  <c:v>355</c:v>
                </c:pt>
                <c:pt idx="1616">
                  <c:v>355</c:v>
                </c:pt>
                <c:pt idx="1617">
                  <c:v>355</c:v>
                </c:pt>
                <c:pt idx="1618">
                  <c:v>355</c:v>
                </c:pt>
                <c:pt idx="1619">
                  <c:v>355</c:v>
                </c:pt>
                <c:pt idx="1620">
                  <c:v>355</c:v>
                </c:pt>
                <c:pt idx="1621">
                  <c:v>355</c:v>
                </c:pt>
                <c:pt idx="1622">
                  <c:v>355</c:v>
                </c:pt>
                <c:pt idx="1623">
                  <c:v>355</c:v>
                </c:pt>
                <c:pt idx="1624">
                  <c:v>355</c:v>
                </c:pt>
                <c:pt idx="1625">
                  <c:v>355</c:v>
                </c:pt>
                <c:pt idx="1626">
                  <c:v>355</c:v>
                </c:pt>
                <c:pt idx="1627">
                  <c:v>355</c:v>
                </c:pt>
                <c:pt idx="1628">
                  <c:v>355</c:v>
                </c:pt>
                <c:pt idx="1629">
                  <c:v>355</c:v>
                </c:pt>
                <c:pt idx="1630">
                  <c:v>355</c:v>
                </c:pt>
                <c:pt idx="1631">
                  <c:v>356</c:v>
                </c:pt>
                <c:pt idx="1632">
                  <c:v>356</c:v>
                </c:pt>
                <c:pt idx="1633">
                  <c:v>356</c:v>
                </c:pt>
                <c:pt idx="1634">
                  <c:v>356</c:v>
                </c:pt>
                <c:pt idx="1635">
                  <c:v>356</c:v>
                </c:pt>
                <c:pt idx="1636">
                  <c:v>356</c:v>
                </c:pt>
                <c:pt idx="1637">
                  <c:v>356</c:v>
                </c:pt>
                <c:pt idx="1638">
                  <c:v>357</c:v>
                </c:pt>
                <c:pt idx="1639">
                  <c:v>357</c:v>
                </c:pt>
                <c:pt idx="1640">
                  <c:v>357</c:v>
                </c:pt>
                <c:pt idx="1641">
                  <c:v>357</c:v>
                </c:pt>
                <c:pt idx="1642">
                  <c:v>357</c:v>
                </c:pt>
                <c:pt idx="1643">
                  <c:v>357</c:v>
                </c:pt>
                <c:pt idx="1644">
                  <c:v>357</c:v>
                </c:pt>
                <c:pt idx="1645">
                  <c:v>357</c:v>
                </c:pt>
                <c:pt idx="1646">
                  <c:v>357</c:v>
                </c:pt>
                <c:pt idx="1647">
                  <c:v>357</c:v>
                </c:pt>
                <c:pt idx="1648">
                  <c:v>357</c:v>
                </c:pt>
                <c:pt idx="1649">
                  <c:v>357</c:v>
                </c:pt>
                <c:pt idx="1650">
                  <c:v>357</c:v>
                </c:pt>
                <c:pt idx="1651">
                  <c:v>357</c:v>
                </c:pt>
                <c:pt idx="1652">
                  <c:v>357</c:v>
                </c:pt>
                <c:pt idx="1653">
                  <c:v>358</c:v>
                </c:pt>
                <c:pt idx="1654">
                  <c:v>358</c:v>
                </c:pt>
                <c:pt idx="1655">
                  <c:v>359</c:v>
                </c:pt>
                <c:pt idx="1656">
                  <c:v>359</c:v>
                </c:pt>
                <c:pt idx="1657">
                  <c:v>359</c:v>
                </c:pt>
                <c:pt idx="1658">
                  <c:v>360</c:v>
                </c:pt>
                <c:pt idx="1659">
                  <c:v>360</c:v>
                </c:pt>
                <c:pt idx="1660">
                  <c:v>360</c:v>
                </c:pt>
                <c:pt idx="1661">
                  <c:v>360</c:v>
                </c:pt>
                <c:pt idx="1662">
                  <c:v>361</c:v>
                </c:pt>
                <c:pt idx="1663">
                  <c:v>361</c:v>
                </c:pt>
                <c:pt idx="1664">
                  <c:v>361</c:v>
                </c:pt>
                <c:pt idx="1665">
                  <c:v>361</c:v>
                </c:pt>
                <c:pt idx="1666">
                  <c:v>361</c:v>
                </c:pt>
                <c:pt idx="1667">
                  <c:v>361</c:v>
                </c:pt>
                <c:pt idx="1668">
                  <c:v>362</c:v>
                </c:pt>
                <c:pt idx="1669">
                  <c:v>362</c:v>
                </c:pt>
                <c:pt idx="1670">
                  <c:v>363</c:v>
                </c:pt>
                <c:pt idx="1671">
                  <c:v>364</c:v>
                </c:pt>
                <c:pt idx="1672">
                  <c:v>365</c:v>
                </c:pt>
                <c:pt idx="1673">
                  <c:v>365</c:v>
                </c:pt>
                <c:pt idx="1674">
                  <c:v>365</c:v>
                </c:pt>
                <c:pt idx="1675">
                  <c:v>365</c:v>
                </c:pt>
                <c:pt idx="1676">
                  <c:v>366</c:v>
                </c:pt>
                <c:pt idx="1677">
                  <c:v>366</c:v>
                </c:pt>
                <c:pt idx="1678">
                  <c:v>366</c:v>
                </c:pt>
                <c:pt idx="1679">
                  <c:v>366</c:v>
                </c:pt>
                <c:pt idx="1680">
                  <c:v>366</c:v>
                </c:pt>
                <c:pt idx="1681">
                  <c:v>366</c:v>
                </c:pt>
                <c:pt idx="1682">
                  <c:v>366</c:v>
                </c:pt>
                <c:pt idx="1683">
                  <c:v>366</c:v>
                </c:pt>
                <c:pt idx="1684">
                  <c:v>367</c:v>
                </c:pt>
                <c:pt idx="1685">
                  <c:v>368</c:v>
                </c:pt>
                <c:pt idx="1686">
                  <c:v>368</c:v>
                </c:pt>
                <c:pt idx="1687">
                  <c:v>368</c:v>
                </c:pt>
                <c:pt idx="1688">
                  <c:v>368</c:v>
                </c:pt>
                <c:pt idx="1689">
                  <c:v>368</c:v>
                </c:pt>
                <c:pt idx="1690">
                  <c:v>368</c:v>
                </c:pt>
                <c:pt idx="1691">
                  <c:v>368</c:v>
                </c:pt>
                <c:pt idx="1692">
                  <c:v>368</c:v>
                </c:pt>
                <c:pt idx="1693">
                  <c:v>369</c:v>
                </c:pt>
                <c:pt idx="1694">
                  <c:v>369</c:v>
                </c:pt>
                <c:pt idx="1695">
                  <c:v>369</c:v>
                </c:pt>
                <c:pt idx="1696">
                  <c:v>369</c:v>
                </c:pt>
                <c:pt idx="1697">
                  <c:v>369</c:v>
                </c:pt>
                <c:pt idx="1698">
                  <c:v>369</c:v>
                </c:pt>
                <c:pt idx="1699">
                  <c:v>370</c:v>
                </c:pt>
                <c:pt idx="1700">
                  <c:v>370</c:v>
                </c:pt>
                <c:pt idx="1701">
                  <c:v>371</c:v>
                </c:pt>
                <c:pt idx="1702">
                  <c:v>371</c:v>
                </c:pt>
                <c:pt idx="1703">
                  <c:v>371</c:v>
                </c:pt>
                <c:pt idx="1704">
                  <c:v>371</c:v>
                </c:pt>
                <c:pt idx="1705">
                  <c:v>371</c:v>
                </c:pt>
                <c:pt idx="1706">
                  <c:v>372</c:v>
                </c:pt>
                <c:pt idx="1707">
                  <c:v>373</c:v>
                </c:pt>
                <c:pt idx="1708">
                  <c:v>374</c:v>
                </c:pt>
                <c:pt idx="1709">
                  <c:v>374</c:v>
                </c:pt>
                <c:pt idx="1710">
                  <c:v>374</c:v>
                </c:pt>
                <c:pt idx="1711">
                  <c:v>375</c:v>
                </c:pt>
                <c:pt idx="1712">
                  <c:v>376</c:v>
                </c:pt>
                <c:pt idx="1713">
                  <c:v>376</c:v>
                </c:pt>
                <c:pt idx="1714">
                  <c:v>376</c:v>
                </c:pt>
                <c:pt idx="1715">
                  <c:v>376</c:v>
                </c:pt>
                <c:pt idx="1716">
                  <c:v>376</c:v>
                </c:pt>
                <c:pt idx="1717">
                  <c:v>376</c:v>
                </c:pt>
                <c:pt idx="1718">
                  <c:v>376</c:v>
                </c:pt>
                <c:pt idx="1719">
                  <c:v>376</c:v>
                </c:pt>
                <c:pt idx="1720">
                  <c:v>377</c:v>
                </c:pt>
                <c:pt idx="1721">
                  <c:v>377</c:v>
                </c:pt>
                <c:pt idx="1722">
                  <c:v>377</c:v>
                </c:pt>
                <c:pt idx="1723">
                  <c:v>378</c:v>
                </c:pt>
                <c:pt idx="1724">
                  <c:v>378</c:v>
                </c:pt>
                <c:pt idx="1725">
                  <c:v>379</c:v>
                </c:pt>
                <c:pt idx="1726">
                  <c:v>380</c:v>
                </c:pt>
                <c:pt idx="1727">
                  <c:v>380</c:v>
                </c:pt>
                <c:pt idx="1728">
                  <c:v>380</c:v>
                </c:pt>
                <c:pt idx="1729">
                  <c:v>380</c:v>
                </c:pt>
                <c:pt idx="1730">
                  <c:v>380</c:v>
                </c:pt>
                <c:pt idx="1731">
                  <c:v>380</c:v>
                </c:pt>
                <c:pt idx="1732">
                  <c:v>380</c:v>
                </c:pt>
                <c:pt idx="1733">
                  <c:v>380</c:v>
                </c:pt>
                <c:pt idx="1734">
                  <c:v>380</c:v>
                </c:pt>
                <c:pt idx="1735">
                  <c:v>380</c:v>
                </c:pt>
                <c:pt idx="1736">
                  <c:v>381</c:v>
                </c:pt>
                <c:pt idx="1737">
                  <c:v>382</c:v>
                </c:pt>
                <c:pt idx="1738">
                  <c:v>382</c:v>
                </c:pt>
                <c:pt idx="1739">
                  <c:v>382</c:v>
                </c:pt>
                <c:pt idx="1740">
                  <c:v>382</c:v>
                </c:pt>
                <c:pt idx="1741">
                  <c:v>383</c:v>
                </c:pt>
                <c:pt idx="1742">
                  <c:v>383</c:v>
                </c:pt>
                <c:pt idx="1743">
                  <c:v>383</c:v>
                </c:pt>
                <c:pt idx="1744">
                  <c:v>384</c:v>
                </c:pt>
                <c:pt idx="1745">
                  <c:v>384</c:v>
                </c:pt>
                <c:pt idx="1746">
                  <c:v>384</c:v>
                </c:pt>
                <c:pt idx="1747">
                  <c:v>385</c:v>
                </c:pt>
                <c:pt idx="1748">
                  <c:v>385</c:v>
                </c:pt>
                <c:pt idx="1749">
                  <c:v>385</c:v>
                </c:pt>
                <c:pt idx="1750">
                  <c:v>385</c:v>
                </c:pt>
                <c:pt idx="1751">
                  <c:v>385</c:v>
                </c:pt>
                <c:pt idx="1752">
                  <c:v>385</c:v>
                </c:pt>
                <c:pt idx="1753">
                  <c:v>385</c:v>
                </c:pt>
                <c:pt idx="1754">
                  <c:v>385</c:v>
                </c:pt>
                <c:pt idx="1755">
                  <c:v>385</c:v>
                </c:pt>
                <c:pt idx="1756">
                  <c:v>386</c:v>
                </c:pt>
                <c:pt idx="1757">
                  <c:v>387</c:v>
                </c:pt>
                <c:pt idx="1758">
                  <c:v>388</c:v>
                </c:pt>
                <c:pt idx="1759">
                  <c:v>389</c:v>
                </c:pt>
                <c:pt idx="1760">
                  <c:v>389</c:v>
                </c:pt>
                <c:pt idx="1761">
                  <c:v>389</c:v>
                </c:pt>
                <c:pt idx="1762">
                  <c:v>389</c:v>
                </c:pt>
                <c:pt idx="1763">
                  <c:v>389</c:v>
                </c:pt>
                <c:pt idx="1764">
                  <c:v>389</c:v>
                </c:pt>
                <c:pt idx="1765">
                  <c:v>389</c:v>
                </c:pt>
                <c:pt idx="1766">
                  <c:v>389</c:v>
                </c:pt>
                <c:pt idx="1767">
                  <c:v>389</c:v>
                </c:pt>
                <c:pt idx="1768">
                  <c:v>389</c:v>
                </c:pt>
                <c:pt idx="1769">
                  <c:v>389</c:v>
                </c:pt>
                <c:pt idx="1770">
                  <c:v>390</c:v>
                </c:pt>
                <c:pt idx="1771">
                  <c:v>391</c:v>
                </c:pt>
                <c:pt idx="1772">
                  <c:v>391</c:v>
                </c:pt>
                <c:pt idx="1773">
                  <c:v>391</c:v>
                </c:pt>
                <c:pt idx="1774">
                  <c:v>391</c:v>
                </c:pt>
                <c:pt idx="1775">
                  <c:v>391</c:v>
                </c:pt>
                <c:pt idx="1776">
                  <c:v>391</c:v>
                </c:pt>
                <c:pt idx="1777">
                  <c:v>391</c:v>
                </c:pt>
                <c:pt idx="1778">
                  <c:v>391</c:v>
                </c:pt>
                <c:pt idx="1779">
                  <c:v>391</c:v>
                </c:pt>
                <c:pt idx="1780">
                  <c:v>391</c:v>
                </c:pt>
                <c:pt idx="1781">
                  <c:v>391</c:v>
                </c:pt>
                <c:pt idx="1782">
                  <c:v>391</c:v>
                </c:pt>
                <c:pt idx="1783">
                  <c:v>392</c:v>
                </c:pt>
                <c:pt idx="1784">
                  <c:v>392</c:v>
                </c:pt>
                <c:pt idx="1785">
                  <c:v>392</c:v>
                </c:pt>
                <c:pt idx="1786">
                  <c:v>392</c:v>
                </c:pt>
                <c:pt idx="1787">
                  <c:v>392</c:v>
                </c:pt>
                <c:pt idx="1788">
                  <c:v>392</c:v>
                </c:pt>
                <c:pt idx="1789">
                  <c:v>392</c:v>
                </c:pt>
                <c:pt idx="1790">
                  <c:v>392</c:v>
                </c:pt>
                <c:pt idx="1791">
                  <c:v>392</c:v>
                </c:pt>
                <c:pt idx="1792">
                  <c:v>392</c:v>
                </c:pt>
                <c:pt idx="1793">
                  <c:v>392</c:v>
                </c:pt>
                <c:pt idx="1794">
                  <c:v>392</c:v>
                </c:pt>
                <c:pt idx="1795">
                  <c:v>392</c:v>
                </c:pt>
                <c:pt idx="1796">
                  <c:v>392</c:v>
                </c:pt>
                <c:pt idx="1797">
                  <c:v>392</c:v>
                </c:pt>
                <c:pt idx="1798">
                  <c:v>392</c:v>
                </c:pt>
                <c:pt idx="1799">
                  <c:v>392</c:v>
                </c:pt>
                <c:pt idx="1800">
                  <c:v>392</c:v>
                </c:pt>
                <c:pt idx="1801">
                  <c:v>392</c:v>
                </c:pt>
                <c:pt idx="1802">
                  <c:v>392</c:v>
                </c:pt>
                <c:pt idx="1803">
                  <c:v>392</c:v>
                </c:pt>
                <c:pt idx="1804">
                  <c:v>392</c:v>
                </c:pt>
                <c:pt idx="1805">
                  <c:v>392</c:v>
                </c:pt>
                <c:pt idx="1806">
                  <c:v>392</c:v>
                </c:pt>
                <c:pt idx="1807">
                  <c:v>392</c:v>
                </c:pt>
                <c:pt idx="1808">
                  <c:v>393</c:v>
                </c:pt>
                <c:pt idx="1809">
                  <c:v>394</c:v>
                </c:pt>
                <c:pt idx="1810">
                  <c:v>394</c:v>
                </c:pt>
                <c:pt idx="1811">
                  <c:v>395</c:v>
                </c:pt>
                <c:pt idx="1812">
                  <c:v>395</c:v>
                </c:pt>
                <c:pt idx="1813">
                  <c:v>395</c:v>
                </c:pt>
                <c:pt idx="1814">
                  <c:v>395</c:v>
                </c:pt>
                <c:pt idx="1815">
                  <c:v>395</c:v>
                </c:pt>
                <c:pt idx="1816">
                  <c:v>395</c:v>
                </c:pt>
                <c:pt idx="1817">
                  <c:v>395</c:v>
                </c:pt>
                <c:pt idx="1818">
                  <c:v>395</c:v>
                </c:pt>
                <c:pt idx="1819">
                  <c:v>396</c:v>
                </c:pt>
                <c:pt idx="1820">
                  <c:v>396</c:v>
                </c:pt>
                <c:pt idx="1821">
                  <c:v>396</c:v>
                </c:pt>
                <c:pt idx="1822">
                  <c:v>396</c:v>
                </c:pt>
                <c:pt idx="1823">
                  <c:v>396</c:v>
                </c:pt>
                <c:pt idx="1824">
                  <c:v>396</c:v>
                </c:pt>
                <c:pt idx="1825">
                  <c:v>397</c:v>
                </c:pt>
                <c:pt idx="1826">
                  <c:v>397</c:v>
                </c:pt>
                <c:pt idx="1827">
                  <c:v>397</c:v>
                </c:pt>
                <c:pt idx="1828">
                  <c:v>397</c:v>
                </c:pt>
                <c:pt idx="1829">
                  <c:v>397</c:v>
                </c:pt>
                <c:pt idx="1830">
                  <c:v>397</c:v>
                </c:pt>
                <c:pt idx="1831">
                  <c:v>397</c:v>
                </c:pt>
                <c:pt idx="1832">
                  <c:v>397</c:v>
                </c:pt>
                <c:pt idx="1833">
                  <c:v>398</c:v>
                </c:pt>
                <c:pt idx="1834">
                  <c:v>398</c:v>
                </c:pt>
                <c:pt idx="1835">
                  <c:v>398</c:v>
                </c:pt>
                <c:pt idx="1836">
                  <c:v>398</c:v>
                </c:pt>
                <c:pt idx="1837">
                  <c:v>398</c:v>
                </c:pt>
                <c:pt idx="1838">
                  <c:v>398</c:v>
                </c:pt>
                <c:pt idx="1839">
                  <c:v>398</c:v>
                </c:pt>
                <c:pt idx="1840">
                  <c:v>398</c:v>
                </c:pt>
                <c:pt idx="1841">
                  <c:v>399</c:v>
                </c:pt>
                <c:pt idx="1842">
                  <c:v>399</c:v>
                </c:pt>
                <c:pt idx="1843">
                  <c:v>399</c:v>
                </c:pt>
                <c:pt idx="1844">
                  <c:v>400</c:v>
                </c:pt>
                <c:pt idx="1845">
                  <c:v>400</c:v>
                </c:pt>
                <c:pt idx="1846">
                  <c:v>400</c:v>
                </c:pt>
                <c:pt idx="1847">
                  <c:v>400</c:v>
                </c:pt>
                <c:pt idx="1848">
                  <c:v>401</c:v>
                </c:pt>
                <c:pt idx="1849">
                  <c:v>401</c:v>
                </c:pt>
                <c:pt idx="1850">
                  <c:v>401</c:v>
                </c:pt>
                <c:pt idx="1851">
                  <c:v>401</c:v>
                </c:pt>
                <c:pt idx="1852">
                  <c:v>402</c:v>
                </c:pt>
                <c:pt idx="1853">
                  <c:v>402</c:v>
                </c:pt>
                <c:pt idx="1854">
                  <c:v>402</c:v>
                </c:pt>
                <c:pt idx="1855">
                  <c:v>402</c:v>
                </c:pt>
                <c:pt idx="1856">
                  <c:v>402</c:v>
                </c:pt>
                <c:pt idx="1857">
                  <c:v>402</c:v>
                </c:pt>
                <c:pt idx="1858">
                  <c:v>402</c:v>
                </c:pt>
                <c:pt idx="1859">
                  <c:v>402</c:v>
                </c:pt>
                <c:pt idx="1860">
                  <c:v>402</c:v>
                </c:pt>
                <c:pt idx="1861">
                  <c:v>403</c:v>
                </c:pt>
                <c:pt idx="1862">
                  <c:v>403</c:v>
                </c:pt>
                <c:pt idx="1863">
                  <c:v>403</c:v>
                </c:pt>
                <c:pt idx="1864">
                  <c:v>403</c:v>
                </c:pt>
                <c:pt idx="1865">
                  <c:v>403</c:v>
                </c:pt>
                <c:pt idx="1866">
                  <c:v>404</c:v>
                </c:pt>
                <c:pt idx="1867">
                  <c:v>404</c:v>
                </c:pt>
                <c:pt idx="1868">
                  <c:v>404</c:v>
                </c:pt>
                <c:pt idx="1869">
                  <c:v>404</c:v>
                </c:pt>
                <c:pt idx="1870">
                  <c:v>404</c:v>
                </c:pt>
                <c:pt idx="1871">
                  <c:v>404</c:v>
                </c:pt>
                <c:pt idx="1872">
                  <c:v>404</c:v>
                </c:pt>
                <c:pt idx="1873">
                  <c:v>404</c:v>
                </c:pt>
                <c:pt idx="1874">
                  <c:v>404</c:v>
                </c:pt>
                <c:pt idx="1875">
                  <c:v>404</c:v>
                </c:pt>
                <c:pt idx="1876">
                  <c:v>404</c:v>
                </c:pt>
                <c:pt idx="1877">
                  <c:v>404</c:v>
                </c:pt>
                <c:pt idx="1878">
                  <c:v>404</c:v>
                </c:pt>
                <c:pt idx="1879">
                  <c:v>404</c:v>
                </c:pt>
                <c:pt idx="1880">
                  <c:v>404</c:v>
                </c:pt>
                <c:pt idx="1881">
                  <c:v>405</c:v>
                </c:pt>
                <c:pt idx="1882">
                  <c:v>405</c:v>
                </c:pt>
                <c:pt idx="1883">
                  <c:v>405</c:v>
                </c:pt>
                <c:pt idx="1884">
                  <c:v>406</c:v>
                </c:pt>
                <c:pt idx="1885">
                  <c:v>406</c:v>
                </c:pt>
                <c:pt idx="1886">
                  <c:v>406</c:v>
                </c:pt>
                <c:pt idx="1887">
                  <c:v>406</c:v>
                </c:pt>
                <c:pt idx="1888">
                  <c:v>406</c:v>
                </c:pt>
                <c:pt idx="1889">
                  <c:v>406</c:v>
                </c:pt>
                <c:pt idx="1890">
                  <c:v>407</c:v>
                </c:pt>
                <c:pt idx="1891">
                  <c:v>407</c:v>
                </c:pt>
                <c:pt idx="1892">
                  <c:v>408</c:v>
                </c:pt>
                <c:pt idx="1893">
                  <c:v>408</c:v>
                </c:pt>
                <c:pt idx="1894">
                  <c:v>408</c:v>
                </c:pt>
                <c:pt idx="1895">
                  <c:v>408</c:v>
                </c:pt>
                <c:pt idx="1896">
                  <c:v>408</c:v>
                </c:pt>
                <c:pt idx="1897">
                  <c:v>409</c:v>
                </c:pt>
                <c:pt idx="1898">
                  <c:v>410</c:v>
                </c:pt>
                <c:pt idx="1899">
                  <c:v>410</c:v>
                </c:pt>
                <c:pt idx="1900">
                  <c:v>411</c:v>
                </c:pt>
                <c:pt idx="1901">
                  <c:v>411</c:v>
                </c:pt>
                <c:pt idx="1902">
                  <c:v>411</c:v>
                </c:pt>
                <c:pt idx="1903">
                  <c:v>411</c:v>
                </c:pt>
                <c:pt idx="1904">
                  <c:v>411</c:v>
                </c:pt>
                <c:pt idx="1905">
                  <c:v>411</c:v>
                </c:pt>
                <c:pt idx="1906">
                  <c:v>411</c:v>
                </c:pt>
                <c:pt idx="1907">
                  <c:v>411</c:v>
                </c:pt>
                <c:pt idx="1908">
                  <c:v>411</c:v>
                </c:pt>
                <c:pt idx="1909">
                  <c:v>411</c:v>
                </c:pt>
                <c:pt idx="1910">
                  <c:v>411</c:v>
                </c:pt>
                <c:pt idx="1911">
                  <c:v>411</c:v>
                </c:pt>
                <c:pt idx="1912">
                  <c:v>411</c:v>
                </c:pt>
                <c:pt idx="1913">
                  <c:v>411</c:v>
                </c:pt>
                <c:pt idx="1914">
                  <c:v>411</c:v>
                </c:pt>
                <c:pt idx="1915">
                  <c:v>412</c:v>
                </c:pt>
                <c:pt idx="1916">
                  <c:v>413</c:v>
                </c:pt>
                <c:pt idx="1917">
                  <c:v>413</c:v>
                </c:pt>
                <c:pt idx="1918">
                  <c:v>413</c:v>
                </c:pt>
                <c:pt idx="1919">
                  <c:v>414</c:v>
                </c:pt>
                <c:pt idx="1920">
                  <c:v>415</c:v>
                </c:pt>
                <c:pt idx="1921">
                  <c:v>415</c:v>
                </c:pt>
                <c:pt idx="1922">
                  <c:v>415</c:v>
                </c:pt>
                <c:pt idx="1923">
                  <c:v>415</c:v>
                </c:pt>
                <c:pt idx="1924">
                  <c:v>415</c:v>
                </c:pt>
                <c:pt idx="1925">
                  <c:v>416</c:v>
                </c:pt>
                <c:pt idx="1926">
                  <c:v>416</c:v>
                </c:pt>
                <c:pt idx="1927">
                  <c:v>417</c:v>
                </c:pt>
                <c:pt idx="1928">
                  <c:v>418</c:v>
                </c:pt>
                <c:pt idx="1929">
                  <c:v>418</c:v>
                </c:pt>
                <c:pt idx="1930">
                  <c:v>418</c:v>
                </c:pt>
                <c:pt idx="1931">
                  <c:v>418</c:v>
                </c:pt>
                <c:pt idx="1932">
                  <c:v>418</c:v>
                </c:pt>
                <c:pt idx="1933">
                  <c:v>418</c:v>
                </c:pt>
                <c:pt idx="1934">
                  <c:v>418</c:v>
                </c:pt>
                <c:pt idx="1935">
                  <c:v>419</c:v>
                </c:pt>
                <c:pt idx="1936">
                  <c:v>419</c:v>
                </c:pt>
                <c:pt idx="1937">
                  <c:v>419</c:v>
                </c:pt>
                <c:pt idx="1938">
                  <c:v>420</c:v>
                </c:pt>
                <c:pt idx="1939">
                  <c:v>420</c:v>
                </c:pt>
                <c:pt idx="1940">
                  <c:v>420</c:v>
                </c:pt>
                <c:pt idx="1941">
                  <c:v>420</c:v>
                </c:pt>
                <c:pt idx="1942">
                  <c:v>421</c:v>
                </c:pt>
                <c:pt idx="1943">
                  <c:v>421</c:v>
                </c:pt>
                <c:pt idx="1944">
                  <c:v>422</c:v>
                </c:pt>
                <c:pt idx="1945">
                  <c:v>423</c:v>
                </c:pt>
                <c:pt idx="1946">
                  <c:v>423</c:v>
                </c:pt>
                <c:pt idx="1947">
                  <c:v>423</c:v>
                </c:pt>
                <c:pt idx="1948">
                  <c:v>423</c:v>
                </c:pt>
                <c:pt idx="1949">
                  <c:v>423</c:v>
                </c:pt>
                <c:pt idx="1950">
                  <c:v>423</c:v>
                </c:pt>
                <c:pt idx="1951">
                  <c:v>424</c:v>
                </c:pt>
                <c:pt idx="1952">
                  <c:v>424</c:v>
                </c:pt>
                <c:pt idx="1953">
                  <c:v>424</c:v>
                </c:pt>
                <c:pt idx="1954">
                  <c:v>424</c:v>
                </c:pt>
                <c:pt idx="1955">
                  <c:v>425</c:v>
                </c:pt>
                <c:pt idx="1956">
                  <c:v>425</c:v>
                </c:pt>
                <c:pt idx="1957">
                  <c:v>425</c:v>
                </c:pt>
                <c:pt idx="1958">
                  <c:v>425</c:v>
                </c:pt>
                <c:pt idx="1959">
                  <c:v>425</c:v>
                </c:pt>
                <c:pt idx="1960">
                  <c:v>425</c:v>
                </c:pt>
                <c:pt idx="1961">
                  <c:v>426</c:v>
                </c:pt>
                <c:pt idx="1962">
                  <c:v>426</c:v>
                </c:pt>
                <c:pt idx="1963">
                  <c:v>426</c:v>
                </c:pt>
                <c:pt idx="1964">
                  <c:v>427</c:v>
                </c:pt>
                <c:pt idx="1965">
                  <c:v>427</c:v>
                </c:pt>
                <c:pt idx="1966">
                  <c:v>427</c:v>
                </c:pt>
                <c:pt idx="1967">
                  <c:v>427</c:v>
                </c:pt>
                <c:pt idx="1968">
                  <c:v>428</c:v>
                </c:pt>
                <c:pt idx="1969">
                  <c:v>429</c:v>
                </c:pt>
                <c:pt idx="1970">
                  <c:v>430</c:v>
                </c:pt>
                <c:pt idx="1971">
                  <c:v>430</c:v>
                </c:pt>
                <c:pt idx="1972">
                  <c:v>430</c:v>
                </c:pt>
                <c:pt idx="1973">
                  <c:v>430</c:v>
                </c:pt>
                <c:pt idx="1974">
                  <c:v>430</c:v>
                </c:pt>
                <c:pt idx="1975">
                  <c:v>430</c:v>
                </c:pt>
                <c:pt idx="1976">
                  <c:v>430</c:v>
                </c:pt>
                <c:pt idx="1977">
                  <c:v>430</c:v>
                </c:pt>
                <c:pt idx="1978">
                  <c:v>430</c:v>
                </c:pt>
                <c:pt idx="1979">
                  <c:v>431</c:v>
                </c:pt>
                <c:pt idx="1980">
                  <c:v>431</c:v>
                </c:pt>
                <c:pt idx="1981">
                  <c:v>432</c:v>
                </c:pt>
                <c:pt idx="1982">
                  <c:v>432</c:v>
                </c:pt>
                <c:pt idx="1983">
                  <c:v>432</c:v>
                </c:pt>
                <c:pt idx="1984">
                  <c:v>432</c:v>
                </c:pt>
                <c:pt idx="1985">
                  <c:v>432</c:v>
                </c:pt>
                <c:pt idx="1986">
                  <c:v>432</c:v>
                </c:pt>
                <c:pt idx="1987">
                  <c:v>432</c:v>
                </c:pt>
                <c:pt idx="1988">
                  <c:v>432</c:v>
                </c:pt>
                <c:pt idx="1989">
                  <c:v>432</c:v>
                </c:pt>
                <c:pt idx="1990">
                  <c:v>432</c:v>
                </c:pt>
                <c:pt idx="1991">
                  <c:v>432</c:v>
                </c:pt>
                <c:pt idx="1992">
                  <c:v>432</c:v>
                </c:pt>
                <c:pt idx="1993">
                  <c:v>432</c:v>
                </c:pt>
                <c:pt idx="1994">
                  <c:v>432</c:v>
                </c:pt>
                <c:pt idx="1995">
                  <c:v>432</c:v>
                </c:pt>
                <c:pt idx="1996">
                  <c:v>432</c:v>
                </c:pt>
                <c:pt idx="1997">
                  <c:v>432</c:v>
                </c:pt>
                <c:pt idx="1998">
                  <c:v>432</c:v>
                </c:pt>
                <c:pt idx="1999">
                  <c:v>432</c:v>
                </c:pt>
                <c:pt idx="2000">
                  <c:v>432</c:v>
                </c:pt>
                <c:pt idx="2001">
                  <c:v>432</c:v>
                </c:pt>
                <c:pt idx="2002">
                  <c:v>433</c:v>
                </c:pt>
                <c:pt idx="2003">
                  <c:v>433</c:v>
                </c:pt>
                <c:pt idx="2004">
                  <c:v>433</c:v>
                </c:pt>
                <c:pt idx="2005">
                  <c:v>434</c:v>
                </c:pt>
                <c:pt idx="2006">
                  <c:v>434</c:v>
                </c:pt>
                <c:pt idx="2007">
                  <c:v>434</c:v>
                </c:pt>
                <c:pt idx="2008">
                  <c:v>434</c:v>
                </c:pt>
                <c:pt idx="2009">
                  <c:v>435</c:v>
                </c:pt>
                <c:pt idx="2010">
                  <c:v>435</c:v>
                </c:pt>
                <c:pt idx="2011">
                  <c:v>435</c:v>
                </c:pt>
                <c:pt idx="2012">
                  <c:v>435</c:v>
                </c:pt>
                <c:pt idx="2013">
                  <c:v>436</c:v>
                </c:pt>
                <c:pt idx="2014">
                  <c:v>436</c:v>
                </c:pt>
                <c:pt idx="2015">
                  <c:v>436</c:v>
                </c:pt>
                <c:pt idx="2016">
                  <c:v>436</c:v>
                </c:pt>
                <c:pt idx="2017">
                  <c:v>437</c:v>
                </c:pt>
                <c:pt idx="2018">
                  <c:v>437</c:v>
                </c:pt>
                <c:pt idx="2019">
                  <c:v>437</c:v>
                </c:pt>
                <c:pt idx="2020">
                  <c:v>437</c:v>
                </c:pt>
                <c:pt idx="2021">
                  <c:v>437</c:v>
                </c:pt>
                <c:pt idx="2022">
                  <c:v>437</c:v>
                </c:pt>
                <c:pt idx="2023">
                  <c:v>437</c:v>
                </c:pt>
                <c:pt idx="2024">
                  <c:v>438</c:v>
                </c:pt>
                <c:pt idx="2025">
                  <c:v>438</c:v>
                </c:pt>
                <c:pt idx="2026">
                  <c:v>438</c:v>
                </c:pt>
                <c:pt idx="2027">
                  <c:v>438</c:v>
                </c:pt>
                <c:pt idx="2028">
                  <c:v>438</c:v>
                </c:pt>
                <c:pt idx="2029">
                  <c:v>438</c:v>
                </c:pt>
                <c:pt idx="2030">
                  <c:v>438</c:v>
                </c:pt>
                <c:pt idx="2031">
                  <c:v>438</c:v>
                </c:pt>
                <c:pt idx="2032">
                  <c:v>438</c:v>
                </c:pt>
                <c:pt idx="2033">
                  <c:v>439</c:v>
                </c:pt>
                <c:pt idx="2034">
                  <c:v>439</c:v>
                </c:pt>
                <c:pt idx="2035">
                  <c:v>439</c:v>
                </c:pt>
                <c:pt idx="2036">
                  <c:v>439</c:v>
                </c:pt>
                <c:pt idx="2037">
                  <c:v>439</c:v>
                </c:pt>
                <c:pt idx="2038">
                  <c:v>439</c:v>
                </c:pt>
                <c:pt idx="2039">
                  <c:v>439</c:v>
                </c:pt>
                <c:pt idx="2040">
                  <c:v>439</c:v>
                </c:pt>
                <c:pt idx="2041">
                  <c:v>440</c:v>
                </c:pt>
                <c:pt idx="2042">
                  <c:v>441</c:v>
                </c:pt>
                <c:pt idx="2043">
                  <c:v>441</c:v>
                </c:pt>
                <c:pt idx="2044">
                  <c:v>441</c:v>
                </c:pt>
                <c:pt idx="2045">
                  <c:v>441</c:v>
                </c:pt>
                <c:pt idx="2046">
                  <c:v>441</c:v>
                </c:pt>
                <c:pt idx="2047">
                  <c:v>441</c:v>
                </c:pt>
                <c:pt idx="2048">
                  <c:v>441</c:v>
                </c:pt>
                <c:pt idx="2049">
                  <c:v>441</c:v>
                </c:pt>
                <c:pt idx="2050">
                  <c:v>442</c:v>
                </c:pt>
                <c:pt idx="2051">
                  <c:v>443</c:v>
                </c:pt>
                <c:pt idx="2052">
                  <c:v>443</c:v>
                </c:pt>
                <c:pt idx="2053">
                  <c:v>444</c:v>
                </c:pt>
                <c:pt idx="2054">
                  <c:v>444</c:v>
                </c:pt>
                <c:pt idx="2055">
                  <c:v>444</c:v>
                </c:pt>
                <c:pt idx="2056">
                  <c:v>444</c:v>
                </c:pt>
                <c:pt idx="2057">
                  <c:v>445</c:v>
                </c:pt>
                <c:pt idx="2058">
                  <c:v>445</c:v>
                </c:pt>
                <c:pt idx="2059">
                  <c:v>445</c:v>
                </c:pt>
                <c:pt idx="2060">
                  <c:v>445</c:v>
                </c:pt>
                <c:pt idx="2061">
                  <c:v>445</c:v>
                </c:pt>
                <c:pt idx="2062">
                  <c:v>445</c:v>
                </c:pt>
                <c:pt idx="2063">
                  <c:v>446</c:v>
                </c:pt>
                <c:pt idx="2064">
                  <c:v>446</c:v>
                </c:pt>
                <c:pt idx="2065">
                  <c:v>446</c:v>
                </c:pt>
                <c:pt idx="2066">
                  <c:v>447</c:v>
                </c:pt>
                <c:pt idx="2067">
                  <c:v>447</c:v>
                </c:pt>
                <c:pt idx="2068">
                  <c:v>447</c:v>
                </c:pt>
                <c:pt idx="2069">
                  <c:v>447</c:v>
                </c:pt>
                <c:pt idx="2070">
                  <c:v>447</c:v>
                </c:pt>
                <c:pt idx="2071">
                  <c:v>448</c:v>
                </c:pt>
                <c:pt idx="2072">
                  <c:v>448</c:v>
                </c:pt>
                <c:pt idx="2073">
                  <c:v>448</c:v>
                </c:pt>
                <c:pt idx="2074">
                  <c:v>448</c:v>
                </c:pt>
                <c:pt idx="2075">
                  <c:v>448</c:v>
                </c:pt>
                <c:pt idx="2076">
                  <c:v>448</c:v>
                </c:pt>
                <c:pt idx="2077">
                  <c:v>449</c:v>
                </c:pt>
                <c:pt idx="2078">
                  <c:v>449</c:v>
                </c:pt>
                <c:pt idx="2079">
                  <c:v>449</c:v>
                </c:pt>
                <c:pt idx="2080">
                  <c:v>449</c:v>
                </c:pt>
                <c:pt idx="2081">
                  <c:v>449</c:v>
                </c:pt>
                <c:pt idx="2082">
                  <c:v>449</c:v>
                </c:pt>
                <c:pt idx="2083">
                  <c:v>449</c:v>
                </c:pt>
                <c:pt idx="2084">
                  <c:v>449</c:v>
                </c:pt>
                <c:pt idx="2085">
                  <c:v>449</c:v>
                </c:pt>
                <c:pt idx="2086">
                  <c:v>449</c:v>
                </c:pt>
                <c:pt idx="2087">
                  <c:v>450</c:v>
                </c:pt>
                <c:pt idx="2088">
                  <c:v>450</c:v>
                </c:pt>
                <c:pt idx="2089">
                  <c:v>450</c:v>
                </c:pt>
                <c:pt idx="2090">
                  <c:v>450</c:v>
                </c:pt>
                <c:pt idx="2091">
                  <c:v>450</c:v>
                </c:pt>
                <c:pt idx="2092">
                  <c:v>450</c:v>
                </c:pt>
                <c:pt idx="2093">
                  <c:v>450</c:v>
                </c:pt>
                <c:pt idx="2094">
                  <c:v>450</c:v>
                </c:pt>
                <c:pt idx="2095">
                  <c:v>451</c:v>
                </c:pt>
                <c:pt idx="2096">
                  <c:v>451</c:v>
                </c:pt>
                <c:pt idx="2097">
                  <c:v>451</c:v>
                </c:pt>
                <c:pt idx="2098">
                  <c:v>451</c:v>
                </c:pt>
                <c:pt idx="2099">
                  <c:v>451</c:v>
                </c:pt>
                <c:pt idx="2100">
                  <c:v>451</c:v>
                </c:pt>
                <c:pt idx="2101">
                  <c:v>452</c:v>
                </c:pt>
                <c:pt idx="2102">
                  <c:v>453</c:v>
                </c:pt>
                <c:pt idx="2103">
                  <c:v>454</c:v>
                </c:pt>
                <c:pt idx="2104">
                  <c:v>455</c:v>
                </c:pt>
                <c:pt idx="2105">
                  <c:v>455</c:v>
                </c:pt>
                <c:pt idx="2106">
                  <c:v>455</c:v>
                </c:pt>
                <c:pt idx="2107">
                  <c:v>455</c:v>
                </c:pt>
                <c:pt idx="2108">
                  <c:v>455</c:v>
                </c:pt>
                <c:pt idx="2109">
                  <c:v>455</c:v>
                </c:pt>
                <c:pt idx="2110">
                  <c:v>455</c:v>
                </c:pt>
                <c:pt idx="2111">
                  <c:v>455</c:v>
                </c:pt>
                <c:pt idx="2112">
                  <c:v>455</c:v>
                </c:pt>
                <c:pt idx="2113">
                  <c:v>455</c:v>
                </c:pt>
                <c:pt idx="2114">
                  <c:v>455</c:v>
                </c:pt>
                <c:pt idx="2115">
                  <c:v>456</c:v>
                </c:pt>
                <c:pt idx="2116">
                  <c:v>457</c:v>
                </c:pt>
                <c:pt idx="2117">
                  <c:v>457</c:v>
                </c:pt>
                <c:pt idx="2118">
                  <c:v>457</c:v>
                </c:pt>
                <c:pt idx="2119">
                  <c:v>457</c:v>
                </c:pt>
                <c:pt idx="2120">
                  <c:v>457</c:v>
                </c:pt>
                <c:pt idx="2121">
                  <c:v>458</c:v>
                </c:pt>
                <c:pt idx="2122">
                  <c:v>458</c:v>
                </c:pt>
                <c:pt idx="2123">
                  <c:v>458</c:v>
                </c:pt>
                <c:pt idx="2124">
                  <c:v>458</c:v>
                </c:pt>
                <c:pt idx="2125">
                  <c:v>458</c:v>
                </c:pt>
                <c:pt idx="2126">
                  <c:v>458</c:v>
                </c:pt>
                <c:pt idx="2127">
                  <c:v>458</c:v>
                </c:pt>
                <c:pt idx="2128">
                  <c:v>458</c:v>
                </c:pt>
                <c:pt idx="2129">
                  <c:v>458</c:v>
                </c:pt>
                <c:pt idx="2130">
                  <c:v>458</c:v>
                </c:pt>
                <c:pt idx="2131">
                  <c:v>458</c:v>
                </c:pt>
                <c:pt idx="2132">
                  <c:v>458</c:v>
                </c:pt>
                <c:pt idx="2133">
                  <c:v>458</c:v>
                </c:pt>
                <c:pt idx="2134">
                  <c:v>459</c:v>
                </c:pt>
                <c:pt idx="2135">
                  <c:v>459</c:v>
                </c:pt>
                <c:pt idx="2136">
                  <c:v>460</c:v>
                </c:pt>
                <c:pt idx="2137">
                  <c:v>460</c:v>
                </c:pt>
                <c:pt idx="2138">
                  <c:v>460</c:v>
                </c:pt>
                <c:pt idx="2139">
                  <c:v>460</c:v>
                </c:pt>
                <c:pt idx="2140">
                  <c:v>460</c:v>
                </c:pt>
                <c:pt idx="2141">
                  <c:v>460</c:v>
                </c:pt>
                <c:pt idx="2142">
                  <c:v>460</c:v>
                </c:pt>
                <c:pt idx="2143">
                  <c:v>460</c:v>
                </c:pt>
                <c:pt idx="2144">
                  <c:v>460</c:v>
                </c:pt>
                <c:pt idx="2145">
                  <c:v>460</c:v>
                </c:pt>
                <c:pt idx="2146">
                  <c:v>460</c:v>
                </c:pt>
                <c:pt idx="2147">
                  <c:v>460</c:v>
                </c:pt>
                <c:pt idx="2148">
                  <c:v>460</c:v>
                </c:pt>
                <c:pt idx="2149">
                  <c:v>460</c:v>
                </c:pt>
                <c:pt idx="2150">
                  <c:v>460</c:v>
                </c:pt>
                <c:pt idx="2151">
                  <c:v>460</c:v>
                </c:pt>
                <c:pt idx="2152">
                  <c:v>460</c:v>
                </c:pt>
                <c:pt idx="2153">
                  <c:v>460</c:v>
                </c:pt>
                <c:pt idx="2154">
                  <c:v>460</c:v>
                </c:pt>
                <c:pt idx="2155">
                  <c:v>460</c:v>
                </c:pt>
                <c:pt idx="2156">
                  <c:v>460</c:v>
                </c:pt>
                <c:pt idx="2157">
                  <c:v>460</c:v>
                </c:pt>
                <c:pt idx="2158">
                  <c:v>460</c:v>
                </c:pt>
                <c:pt idx="2159">
                  <c:v>460</c:v>
                </c:pt>
                <c:pt idx="2160">
                  <c:v>460</c:v>
                </c:pt>
                <c:pt idx="2161">
                  <c:v>460</c:v>
                </c:pt>
                <c:pt idx="2162">
                  <c:v>460</c:v>
                </c:pt>
                <c:pt idx="2163">
                  <c:v>460</c:v>
                </c:pt>
                <c:pt idx="2164">
                  <c:v>460</c:v>
                </c:pt>
                <c:pt idx="2165">
                  <c:v>460</c:v>
                </c:pt>
                <c:pt idx="2166">
                  <c:v>460</c:v>
                </c:pt>
                <c:pt idx="2167">
                  <c:v>460</c:v>
                </c:pt>
                <c:pt idx="2168">
                  <c:v>460</c:v>
                </c:pt>
                <c:pt idx="2169">
                  <c:v>460</c:v>
                </c:pt>
                <c:pt idx="2170">
                  <c:v>460</c:v>
                </c:pt>
                <c:pt idx="2171">
                  <c:v>460</c:v>
                </c:pt>
                <c:pt idx="2172">
                  <c:v>460</c:v>
                </c:pt>
                <c:pt idx="2173">
                  <c:v>461</c:v>
                </c:pt>
                <c:pt idx="2174">
                  <c:v>461</c:v>
                </c:pt>
                <c:pt idx="2175">
                  <c:v>461</c:v>
                </c:pt>
                <c:pt idx="2176">
                  <c:v>461</c:v>
                </c:pt>
                <c:pt idx="2177">
                  <c:v>462</c:v>
                </c:pt>
                <c:pt idx="2178">
                  <c:v>463</c:v>
                </c:pt>
                <c:pt idx="2179">
                  <c:v>464</c:v>
                </c:pt>
                <c:pt idx="2180">
                  <c:v>465</c:v>
                </c:pt>
                <c:pt idx="2181">
                  <c:v>465</c:v>
                </c:pt>
                <c:pt idx="2182">
                  <c:v>465</c:v>
                </c:pt>
                <c:pt idx="2183">
                  <c:v>465</c:v>
                </c:pt>
                <c:pt idx="2184">
                  <c:v>465</c:v>
                </c:pt>
                <c:pt idx="2185">
                  <c:v>466</c:v>
                </c:pt>
                <c:pt idx="2186">
                  <c:v>467</c:v>
                </c:pt>
                <c:pt idx="2187">
                  <c:v>467</c:v>
                </c:pt>
                <c:pt idx="2188">
                  <c:v>467</c:v>
                </c:pt>
                <c:pt idx="2189">
                  <c:v>467</c:v>
                </c:pt>
                <c:pt idx="2190">
                  <c:v>467</c:v>
                </c:pt>
                <c:pt idx="2191">
                  <c:v>467</c:v>
                </c:pt>
                <c:pt idx="2192">
                  <c:v>467</c:v>
                </c:pt>
                <c:pt idx="2193">
                  <c:v>467</c:v>
                </c:pt>
                <c:pt idx="2194">
                  <c:v>467</c:v>
                </c:pt>
                <c:pt idx="2195">
                  <c:v>467</c:v>
                </c:pt>
                <c:pt idx="2196">
                  <c:v>467</c:v>
                </c:pt>
                <c:pt idx="2197">
                  <c:v>467</c:v>
                </c:pt>
                <c:pt idx="2198">
                  <c:v>467</c:v>
                </c:pt>
                <c:pt idx="2199">
                  <c:v>467</c:v>
                </c:pt>
                <c:pt idx="2200">
                  <c:v>467</c:v>
                </c:pt>
                <c:pt idx="2201">
                  <c:v>467</c:v>
                </c:pt>
                <c:pt idx="2202">
                  <c:v>467</c:v>
                </c:pt>
                <c:pt idx="2203">
                  <c:v>467</c:v>
                </c:pt>
                <c:pt idx="2204">
                  <c:v>468</c:v>
                </c:pt>
                <c:pt idx="2205">
                  <c:v>469</c:v>
                </c:pt>
                <c:pt idx="2206">
                  <c:v>469</c:v>
                </c:pt>
                <c:pt idx="2207">
                  <c:v>469</c:v>
                </c:pt>
                <c:pt idx="2208">
                  <c:v>469</c:v>
                </c:pt>
                <c:pt idx="2209">
                  <c:v>469</c:v>
                </c:pt>
                <c:pt idx="2210">
                  <c:v>469</c:v>
                </c:pt>
                <c:pt idx="2211">
                  <c:v>470</c:v>
                </c:pt>
                <c:pt idx="2212">
                  <c:v>471</c:v>
                </c:pt>
                <c:pt idx="2213">
                  <c:v>472</c:v>
                </c:pt>
                <c:pt idx="2214">
                  <c:v>472</c:v>
                </c:pt>
                <c:pt idx="2215">
                  <c:v>472</c:v>
                </c:pt>
                <c:pt idx="2216">
                  <c:v>472</c:v>
                </c:pt>
                <c:pt idx="2217">
                  <c:v>472</c:v>
                </c:pt>
                <c:pt idx="2218">
                  <c:v>472</c:v>
                </c:pt>
                <c:pt idx="2219">
                  <c:v>473</c:v>
                </c:pt>
                <c:pt idx="2220">
                  <c:v>473</c:v>
                </c:pt>
                <c:pt idx="2221">
                  <c:v>473</c:v>
                </c:pt>
                <c:pt idx="2222">
                  <c:v>473</c:v>
                </c:pt>
                <c:pt idx="2223">
                  <c:v>473</c:v>
                </c:pt>
                <c:pt idx="2224">
                  <c:v>473</c:v>
                </c:pt>
                <c:pt idx="2225">
                  <c:v>473</c:v>
                </c:pt>
                <c:pt idx="2226">
                  <c:v>473</c:v>
                </c:pt>
                <c:pt idx="2227">
                  <c:v>473</c:v>
                </c:pt>
                <c:pt idx="2228">
                  <c:v>473</c:v>
                </c:pt>
                <c:pt idx="2229">
                  <c:v>474</c:v>
                </c:pt>
                <c:pt idx="2230">
                  <c:v>474</c:v>
                </c:pt>
                <c:pt idx="2231">
                  <c:v>474</c:v>
                </c:pt>
                <c:pt idx="2232">
                  <c:v>474</c:v>
                </c:pt>
                <c:pt idx="2233">
                  <c:v>474</c:v>
                </c:pt>
                <c:pt idx="2234">
                  <c:v>474</c:v>
                </c:pt>
                <c:pt idx="2235">
                  <c:v>474</c:v>
                </c:pt>
                <c:pt idx="2236">
                  <c:v>474</c:v>
                </c:pt>
                <c:pt idx="2237">
                  <c:v>474</c:v>
                </c:pt>
                <c:pt idx="2238">
                  <c:v>474</c:v>
                </c:pt>
                <c:pt idx="2239">
                  <c:v>474</c:v>
                </c:pt>
                <c:pt idx="2240">
                  <c:v>474</c:v>
                </c:pt>
                <c:pt idx="2241">
                  <c:v>475</c:v>
                </c:pt>
                <c:pt idx="2242">
                  <c:v>476</c:v>
                </c:pt>
                <c:pt idx="2243">
                  <c:v>476</c:v>
                </c:pt>
                <c:pt idx="2244">
                  <c:v>476</c:v>
                </c:pt>
                <c:pt idx="2245">
                  <c:v>476</c:v>
                </c:pt>
                <c:pt idx="2246">
                  <c:v>476</c:v>
                </c:pt>
                <c:pt idx="2247">
                  <c:v>476</c:v>
                </c:pt>
                <c:pt idx="2248">
                  <c:v>476</c:v>
                </c:pt>
                <c:pt idx="2249">
                  <c:v>476</c:v>
                </c:pt>
                <c:pt idx="2250">
                  <c:v>476</c:v>
                </c:pt>
                <c:pt idx="2251">
                  <c:v>476</c:v>
                </c:pt>
                <c:pt idx="2252">
                  <c:v>476</c:v>
                </c:pt>
                <c:pt idx="2253">
                  <c:v>476</c:v>
                </c:pt>
                <c:pt idx="2254">
                  <c:v>476</c:v>
                </c:pt>
                <c:pt idx="2255">
                  <c:v>476</c:v>
                </c:pt>
                <c:pt idx="2256">
                  <c:v>476</c:v>
                </c:pt>
                <c:pt idx="2257">
                  <c:v>476</c:v>
                </c:pt>
                <c:pt idx="2258">
                  <c:v>476</c:v>
                </c:pt>
                <c:pt idx="2259">
                  <c:v>476</c:v>
                </c:pt>
                <c:pt idx="2260">
                  <c:v>476</c:v>
                </c:pt>
                <c:pt idx="2261">
                  <c:v>477</c:v>
                </c:pt>
                <c:pt idx="2262">
                  <c:v>478</c:v>
                </c:pt>
                <c:pt idx="2263">
                  <c:v>479</c:v>
                </c:pt>
                <c:pt idx="2264">
                  <c:v>480</c:v>
                </c:pt>
                <c:pt idx="2265">
                  <c:v>481</c:v>
                </c:pt>
                <c:pt idx="2266">
                  <c:v>481</c:v>
                </c:pt>
                <c:pt idx="2267">
                  <c:v>481</c:v>
                </c:pt>
                <c:pt idx="2268">
                  <c:v>481</c:v>
                </c:pt>
                <c:pt idx="2269">
                  <c:v>481</c:v>
                </c:pt>
                <c:pt idx="2270">
                  <c:v>481</c:v>
                </c:pt>
                <c:pt idx="2271">
                  <c:v>482</c:v>
                </c:pt>
                <c:pt idx="2272">
                  <c:v>482</c:v>
                </c:pt>
                <c:pt idx="2273">
                  <c:v>482</c:v>
                </c:pt>
                <c:pt idx="2274">
                  <c:v>483</c:v>
                </c:pt>
                <c:pt idx="2275">
                  <c:v>483</c:v>
                </c:pt>
                <c:pt idx="2276">
                  <c:v>483</c:v>
                </c:pt>
                <c:pt idx="2277">
                  <c:v>484</c:v>
                </c:pt>
                <c:pt idx="2278">
                  <c:v>484</c:v>
                </c:pt>
                <c:pt idx="2279">
                  <c:v>484</c:v>
                </c:pt>
                <c:pt idx="2280">
                  <c:v>484</c:v>
                </c:pt>
                <c:pt idx="2281">
                  <c:v>484</c:v>
                </c:pt>
                <c:pt idx="2282">
                  <c:v>484</c:v>
                </c:pt>
                <c:pt idx="2283">
                  <c:v>484</c:v>
                </c:pt>
                <c:pt idx="2284">
                  <c:v>485</c:v>
                </c:pt>
                <c:pt idx="2285">
                  <c:v>485</c:v>
                </c:pt>
                <c:pt idx="2286">
                  <c:v>485</c:v>
                </c:pt>
                <c:pt idx="2287">
                  <c:v>485</c:v>
                </c:pt>
                <c:pt idx="2288">
                  <c:v>486</c:v>
                </c:pt>
                <c:pt idx="2289">
                  <c:v>486</c:v>
                </c:pt>
                <c:pt idx="2290">
                  <c:v>486</c:v>
                </c:pt>
                <c:pt idx="2291">
                  <c:v>486</c:v>
                </c:pt>
                <c:pt idx="2292">
                  <c:v>487</c:v>
                </c:pt>
                <c:pt idx="2293">
                  <c:v>488</c:v>
                </c:pt>
                <c:pt idx="2294">
                  <c:v>488</c:v>
                </c:pt>
                <c:pt idx="2295">
                  <c:v>488</c:v>
                </c:pt>
                <c:pt idx="2296">
                  <c:v>488</c:v>
                </c:pt>
                <c:pt idx="2297">
                  <c:v>488</c:v>
                </c:pt>
                <c:pt idx="2298">
                  <c:v>488</c:v>
                </c:pt>
                <c:pt idx="2299">
                  <c:v>488</c:v>
                </c:pt>
                <c:pt idx="2300">
                  <c:v>488</c:v>
                </c:pt>
                <c:pt idx="2301">
                  <c:v>488</c:v>
                </c:pt>
                <c:pt idx="2302">
                  <c:v>489</c:v>
                </c:pt>
                <c:pt idx="2303">
                  <c:v>490</c:v>
                </c:pt>
                <c:pt idx="2304">
                  <c:v>491</c:v>
                </c:pt>
                <c:pt idx="2305">
                  <c:v>492</c:v>
                </c:pt>
                <c:pt idx="2306">
                  <c:v>493</c:v>
                </c:pt>
                <c:pt idx="2307">
                  <c:v>493</c:v>
                </c:pt>
                <c:pt idx="2308">
                  <c:v>493</c:v>
                </c:pt>
                <c:pt idx="2309">
                  <c:v>493</c:v>
                </c:pt>
                <c:pt idx="2310">
                  <c:v>493</c:v>
                </c:pt>
                <c:pt idx="2311">
                  <c:v>493</c:v>
                </c:pt>
                <c:pt idx="2312">
                  <c:v>493</c:v>
                </c:pt>
                <c:pt idx="2313">
                  <c:v>493</c:v>
                </c:pt>
                <c:pt idx="2314">
                  <c:v>493</c:v>
                </c:pt>
                <c:pt idx="2315">
                  <c:v>493</c:v>
                </c:pt>
                <c:pt idx="2316">
                  <c:v>493</c:v>
                </c:pt>
                <c:pt idx="2317">
                  <c:v>494</c:v>
                </c:pt>
                <c:pt idx="2318">
                  <c:v>494</c:v>
                </c:pt>
                <c:pt idx="2319">
                  <c:v>494</c:v>
                </c:pt>
                <c:pt idx="2320">
                  <c:v>494</c:v>
                </c:pt>
                <c:pt idx="2321">
                  <c:v>495</c:v>
                </c:pt>
                <c:pt idx="2322">
                  <c:v>495</c:v>
                </c:pt>
                <c:pt idx="2323">
                  <c:v>495</c:v>
                </c:pt>
                <c:pt idx="2324">
                  <c:v>496</c:v>
                </c:pt>
                <c:pt idx="2325">
                  <c:v>496</c:v>
                </c:pt>
                <c:pt idx="2326">
                  <c:v>496</c:v>
                </c:pt>
                <c:pt idx="2327">
                  <c:v>497</c:v>
                </c:pt>
                <c:pt idx="2328">
                  <c:v>498</c:v>
                </c:pt>
                <c:pt idx="2329">
                  <c:v>498</c:v>
                </c:pt>
                <c:pt idx="2330">
                  <c:v>499</c:v>
                </c:pt>
                <c:pt idx="2331">
                  <c:v>500</c:v>
                </c:pt>
                <c:pt idx="2332">
                  <c:v>500</c:v>
                </c:pt>
                <c:pt idx="2333">
                  <c:v>500</c:v>
                </c:pt>
                <c:pt idx="2334">
                  <c:v>500</c:v>
                </c:pt>
                <c:pt idx="2335">
                  <c:v>500</c:v>
                </c:pt>
                <c:pt idx="2336">
                  <c:v>500</c:v>
                </c:pt>
                <c:pt idx="2337">
                  <c:v>501</c:v>
                </c:pt>
                <c:pt idx="2338">
                  <c:v>501</c:v>
                </c:pt>
                <c:pt idx="2339">
                  <c:v>501</c:v>
                </c:pt>
                <c:pt idx="2340">
                  <c:v>501</c:v>
                </c:pt>
                <c:pt idx="2341">
                  <c:v>501</c:v>
                </c:pt>
                <c:pt idx="2342">
                  <c:v>501</c:v>
                </c:pt>
                <c:pt idx="2343">
                  <c:v>501</c:v>
                </c:pt>
                <c:pt idx="2344">
                  <c:v>501</c:v>
                </c:pt>
                <c:pt idx="2345">
                  <c:v>501</c:v>
                </c:pt>
                <c:pt idx="2346">
                  <c:v>501</c:v>
                </c:pt>
                <c:pt idx="2347">
                  <c:v>501</c:v>
                </c:pt>
                <c:pt idx="2348">
                  <c:v>501</c:v>
                </c:pt>
                <c:pt idx="2349">
                  <c:v>501</c:v>
                </c:pt>
                <c:pt idx="2350">
                  <c:v>501</c:v>
                </c:pt>
                <c:pt idx="2351">
                  <c:v>501</c:v>
                </c:pt>
                <c:pt idx="2352">
                  <c:v>501</c:v>
                </c:pt>
                <c:pt idx="2353">
                  <c:v>501</c:v>
                </c:pt>
                <c:pt idx="2354">
                  <c:v>501</c:v>
                </c:pt>
                <c:pt idx="2355">
                  <c:v>501</c:v>
                </c:pt>
                <c:pt idx="2356">
                  <c:v>501</c:v>
                </c:pt>
                <c:pt idx="2357">
                  <c:v>501</c:v>
                </c:pt>
                <c:pt idx="2358">
                  <c:v>501</c:v>
                </c:pt>
                <c:pt idx="2359">
                  <c:v>501</c:v>
                </c:pt>
                <c:pt idx="2360">
                  <c:v>501</c:v>
                </c:pt>
                <c:pt idx="2361">
                  <c:v>501</c:v>
                </c:pt>
                <c:pt idx="2362">
                  <c:v>501</c:v>
                </c:pt>
                <c:pt idx="2363">
                  <c:v>501</c:v>
                </c:pt>
                <c:pt idx="2364">
                  <c:v>501</c:v>
                </c:pt>
                <c:pt idx="2365">
                  <c:v>501</c:v>
                </c:pt>
                <c:pt idx="2366">
                  <c:v>501</c:v>
                </c:pt>
                <c:pt idx="2367">
                  <c:v>501</c:v>
                </c:pt>
                <c:pt idx="2368">
                  <c:v>501</c:v>
                </c:pt>
                <c:pt idx="2369">
                  <c:v>501</c:v>
                </c:pt>
                <c:pt idx="2370">
                  <c:v>501</c:v>
                </c:pt>
                <c:pt idx="2371">
                  <c:v>501</c:v>
                </c:pt>
                <c:pt idx="2372">
                  <c:v>501</c:v>
                </c:pt>
                <c:pt idx="2373">
                  <c:v>501</c:v>
                </c:pt>
                <c:pt idx="2374">
                  <c:v>501</c:v>
                </c:pt>
                <c:pt idx="2375">
                  <c:v>501</c:v>
                </c:pt>
                <c:pt idx="2376">
                  <c:v>502</c:v>
                </c:pt>
                <c:pt idx="2377">
                  <c:v>502</c:v>
                </c:pt>
                <c:pt idx="2378">
                  <c:v>502</c:v>
                </c:pt>
                <c:pt idx="2379">
                  <c:v>502</c:v>
                </c:pt>
                <c:pt idx="2380">
                  <c:v>502</c:v>
                </c:pt>
                <c:pt idx="2381">
                  <c:v>502</c:v>
                </c:pt>
                <c:pt idx="2382">
                  <c:v>502</c:v>
                </c:pt>
                <c:pt idx="2383">
                  <c:v>503</c:v>
                </c:pt>
                <c:pt idx="2384">
                  <c:v>503</c:v>
                </c:pt>
                <c:pt idx="2385">
                  <c:v>503</c:v>
                </c:pt>
                <c:pt idx="2386">
                  <c:v>503</c:v>
                </c:pt>
                <c:pt idx="2387">
                  <c:v>503</c:v>
                </c:pt>
                <c:pt idx="2388">
                  <c:v>503</c:v>
                </c:pt>
                <c:pt idx="2389">
                  <c:v>503</c:v>
                </c:pt>
                <c:pt idx="2390">
                  <c:v>503</c:v>
                </c:pt>
                <c:pt idx="2391">
                  <c:v>503</c:v>
                </c:pt>
                <c:pt idx="2392">
                  <c:v>504</c:v>
                </c:pt>
                <c:pt idx="2393">
                  <c:v>504</c:v>
                </c:pt>
                <c:pt idx="2394">
                  <c:v>504</c:v>
                </c:pt>
                <c:pt idx="2395">
                  <c:v>504</c:v>
                </c:pt>
                <c:pt idx="2396">
                  <c:v>504</c:v>
                </c:pt>
                <c:pt idx="2397">
                  <c:v>504</c:v>
                </c:pt>
                <c:pt idx="2398">
                  <c:v>504</c:v>
                </c:pt>
                <c:pt idx="2399">
                  <c:v>504</c:v>
                </c:pt>
                <c:pt idx="2400">
                  <c:v>504</c:v>
                </c:pt>
                <c:pt idx="2401">
                  <c:v>504</c:v>
                </c:pt>
                <c:pt idx="2402">
                  <c:v>504</c:v>
                </c:pt>
                <c:pt idx="2403">
                  <c:v>505</c:v>
                </c:pt>
                <c:pt idx="2404">
                  <c:v>506</c:v>
                </c:pt>
                <c:pt idx="2405">
                  <c:v>507</c:v>
                </c:pt>
                <c:pt idx="2406">
                  <c:v>507</c:v>
                </c:pt>
                <c:pt idx="2407">
                  <c:v>507</c:v>
                </c:pt>
                <c:pt idx="2408">
                  <c:v>507</c:v>
                </c:pt>
                <c:pt idx="2409">
                  <c:v>507</c:v>
                </c:pt>
                <c:pt idx="2410">
                  <c:v>508</c:v>
                </c:pt>
                <c:pt idx="2411">
                  <c:v>508</c:v>
                </c:pt>
                <c:pt idx="2412">
                  <c:v>509</c:v>
                </c:pt>
                <c:pt idx="2413">
                  <c:v>509</c:v>
                </c:pt>
                <c:pt idx="2414">
                  <c:v>509</c:v>
                </c:pt>
                <c:pt idx="2415">
                  <c:v>509</c:v>
                </c:pt>
                <c:pt idx="2416">
                  <c:v>510</c:v>
                </c:pt>
                <c:pt idx="2417">
                  <c:v>510</c:v>
                </c:pt>
                <c:pt idx="2418">
                  <c:v>510</c:v>
                </c:pt>
                <c:pt idx="2419">
                  <c:v>510</c:v>
                </c:pt>
                <c:pt idx="2420">
                  <c:v>510</c:v>
                </c:pt>
                <c:pt idx="2421">
                  <c:v>510</c:v>
                </c:pt>
                <c:pt idx="2422">
                  <c:v>510</c:v>
                </c:pt>
                <c:pt idx="2423">
                  <c:v>510</c:v>
                </c:pt>
                <c:pt idx="2424">
                  <c:v>510</c:v>
                </c:pt>
                <c:pt idx="2425">
                  <c:v>511</c:v>
                </c:pt>
                <c:pt idx="2426">
                  <c:v>511</c:v>
                </c:pt>
                <c:pt idx="2427">
                  <c:v>511</c:v>
                </c:pt>
                <c:pt idx="2428">
                  <c:v>511</c:v>
                </c:pt>
                <c:pt idx="2429">
                  <c:v>511</c:v>
                </c:pt>
                <c:pt idx="2430">
                  <c:v>511</c:v>
                </c:pt>
                <c:pt idx="2431">
                  <c:v>511</c:v>
                </c:pt>
                <c:pt idx="2432">
                  <c:v>511</c:v>
                </c:pt>
                <c:pt idx="2433">
                  <c:v>511</c:v>
                </c:pt>
                <c:pt idx="2434">
                  <c:v>511</c:v>
                </c:pt>
                <c:pt idx="2435">
                  <c:v>511</c:v>
                </c:pt>
                <c:pt idx="2436">
                  <c:v>511</c:v>
                </c:pt>
                <c:pt idx="2437">
                  <c:v>511</c:v>
                </c:pt>
                <c:pt idx="2438">
                  <c:v>512</c:v>
                </c:pt>
                <c:pt idx="2439">
                  <c:v>512</c:v>
                </c:pt>
                <c:pt idx="2440">
                  <c:v>512</c:v>
                </c:pt>
                <c:pt idx="2441">
                  <c:v>512</c:v>
                </c:pt>
                <c:pt idx="2442">
                  <c:v>513</c:v>
                </c:pt>
                <c:pt idx="2443">
                  <c:v>514</c:v>
                </c:pt>
                <c:pt idx="2444">
                  <c:v>515</c:v>
                </c:pt>
                <c:pt idx="2445">
                  <c:v>515</c:v>
                </c:pt>
                <c:pt idx="2446">
                  <c:v>515</c:v>
                </c:pt>
                <c:pt idx="2447">
                  <c:v>515</c:v>
                </c:pt>
                <c:pt idx="2448">
                  <c:v>515</c:v>
                </c:pt>
                <c:pt idx="2449">
                  <c:v>515</c:v>
                </c:pt>
                <c:pt idx="2450">
                  <c:v>515</c:v>
                </c:pt>
                <c:pt idx="2451">
                  <c:v>516</c:v>
                </c:pt>
                <c:pt idx="2452">
                  <c:v>517</c:v>
                </c:pt>
                <c:pt idx="2453">
                  <c:v>517</c:v>
                </c:pt>
                <c:pt idx="2454">
                  <c:v>517</c:v>
                </c:pt>
                <c:pt idx="2455">
                  <c:v>517</c:v>
                </c:pt>
                <c:pt idx="2456">
                  <c:v>517</c:v>
                </c:pt>
                <c:pt idx="2457">
                  <c:v>517</c:v>
                </c:pt>
                <c:pt idx="2458">
                  <c:v>517</c:v>
                </c:pt>
                <c:pt idx="2459">
                  <c:v>517</c:v>
                </c:pt>
                <c:pt idx="2460">
                  <c:v>517</c:v>
                </c:pt>
                <c:pt idx="2461">
                  <c:v>517</c:v>
                </c:pt>
                <c:pt idx="2462">
                  <c:v>517</c:v>
                </c:pt>
                <c:pt idx="2463">
                  <c:v>517</c:v>
                </c:pt>
                <c:pt idx="2464">
                  <c:v>518</c:v>
                </c:pt>
                <c:pt idx="2465">
                  <c:v>519</c:v>
                </c:pt>
                <c:pt idx="2466">
                  <c:v>520</c:v>
                </c:pt>
                <c:pt idx="2467">
                  <c:v>520</c:v>
                </c:pt>
                <c:pt idx="2468">
                  <c:v>521</c:v>
                </c:pt>
                <c:pt idx="2469">
                  <c:v>522</c:v>
                </c:pt>
                <c:pt idx="2470">
                  <c:v>522</c:v>
                </c:pt>
                <c:pt idx="2471">
                  <c:v>522</c:v>
                </c:pt>
                <c:pt idx="2472">
                  <c:v>522</c:v>
                </c:pt>
                <c:pt idx="2473">
                  <c:v>523</c:v>
                </c:pt>
                <c:pt idx="2474">
                  <c:v>523</c:v>
                </c:pt>
                <c:pt idx="2475">
                  <c:v>524</c:v>
                </c:pt>
                <c:pt idx="2476">
                  <c:v>524</c:v>
                </c:pt>
                <c:pt idx="2477">
                  <c:v>525</c:v>
                </c:pt>
                <c:pt idx="2478">
                  <c:v>525</c:v>
                </c:pt>
                <c:pt idx="2479">
                  <c:v>525</c:v>
                </c:pt>
                <c:pt idx="2480">
                  <c:v>525</c:v>
                </c:pt>
                <c:pt idx="2481">
                  <c:v>525</c:v>
                </c:pt>
                <c:pt idx="2482">
                  <c:v>525</c:v>
                </c:pt>
                <c:pt idx="2483">
                  <c:v>525</c:v>
                </c:pt>
                <c:pt idx="2484">
                  <c:v>525</c:v>
                </c:pt>
                <c:pt idx="2485">
                  <c:v>525</c:v>
                </c:pt>
                <c:pt idx="2486">
                  <c:v>525</c:v>
                </c:pt>
                <c:pt idx="2487">
                  <c:v>525</c:v>
                </c:pt>
                <c:pt idx="2488">
                  <c:v>525</c:v>
                </c:pt>
                <c:pt idx="2489">
                  <c:v>525</c:v>
                </c:pt>
                <c:pt idx="2490">
                  <c:v>525</c:v>
                </c:pt>
                <c:pt idx="2491">
                  <c:v>525</c:v>
                </c:pt>
                <c:pt idx="2492">
                  <c:v>525</c:v>
                </c:pt>
                <c:pt idx="2493">
                  <c:v>525</c:v>
                </c:pt>
                <c:pt idx="2494">
                  <c:v>525</c:v>
                </c:pt>
                <c:pt idx="2495">
                  <c:v>525</c:v>
                </c:pt>
                <c:pt idx="2496">
                  <c:v>525</c:v>
                </c:pt>
                <c:pt idx="2497">
                  <c:v>525</c:v>
                </c:pt>
                <c:pt idx="2498">
                  <c:v>526</c:v>
                </c:pt>
                <c:pt idx="2499">
                  <c:v>526</c:v>
                </c:pt>
                <c:pt idx="2500">
                  <c:v>526</c:v>
                </c:pt>
                <c:pt idx="2501">
                  <c:v>526</c:v>
                </c:pt>
                <c:pt idx="2502">
                  <c:v>527</c:v>
                </c:pt>
                <c:pt idx="2503">
                  <c:v>528</c:v>
                </c:pt>
                <c:pt idx="2504">
                  <c:v>528</c:v>
                </c:pt>
                <c:pt idx="2505">
                  <c:v>528</c:v>
                </c:pt>
                <c:pt idx="2506">
                  <c:v>528</c:v>
                </c:pt>
                <c:pt idx="2507">
                  <c:v>528</c:v>
                </c:pt>
                <c:pt idx="2508">
                  <c:v>528</c:v>
                </c:pt>
                <c:pt idx="2509">
                  <c:v>529</c:v>
                </c:pt>
                <c:pt idx="2510">
                  <c:v>529</c:v>
                </c:pt>
                <c:pt idx="2511">
                  <c:v>529</c:v>
                </c:pt>
                <c:pt idx="2512">
                  <c:v>529</c:v>
                </c:pt>
                <c:pt idx="2513">
                  <c:v>529</c:v>
                </c:pt>
                <c:pt idx="2514">
                  <c:v>529</c:v>
                </c:pt>
                <c:pt idx="2515">
                  <c:v>530</c:v>
                </c:pt>
                <c:pt idx="2516">
                  <c:v>530</c:v>
                </c:pt>
                <c:pt idx="2517">
                  <c:v>530</c:v>
                </c:pt>
                <c:pt idx="2518">
                  <c:v>530</c:v>
                </c:pt>
                <c:pt idx="2519">
                  <c:v>530</c:v>
                </c:pt>
                <c:pt idx="2520">
                  <c:v>530</c:v>
                </c:pt>
                <c:pt idx="2521">
                  <c:v>530</c:v>
                </c:pt>
                <c:pt idx="2522">
                  <c:v>530</c:v>
                </c:pt>
                <c:pt idx="2523">
                  <c:v>530</c:v>
                </c:pt>
                <c:pt idx="2524">
                  <c:v>530</c:v>
                </c:pt>
                <c:pt idx="2525">
                  <c:v>530</c:v>
                </c:pt>
                <c:pt idx="2526">
                  <c:v>531</c:v>
                </c:pt>
                <c:pt idx="2527">
                  <c:v>531</c:v>
                </c:pt>
                <c:pt idx="2528">
                  <c:v>531</c:v>
                </c:pt>
                <c:pt idx="2529">
                  <c:v>531</c:v>
                </c:pt>
                <c:pt idx="2530">
                  <c:v>531</c:v>
                </c:pt>
                <c:pt idx="2531">
                  <c:v>531</c:v>
                </c:pt>
                <c:pt idx="2532">
                  <c:v>531</c:v>
                </c:pt>
                <c:pt idx="2533">
                  <c:v>532</c:v>
                </c:pt>
                <c:pt idx="2534">
                  <c:v>532</c:v>
                </c:pt>
                <c:pt idx="2535">
                  <c:v>533</c:v>
                </c:pt>
                <c:pt idx="2536">
                  <c:v>534</c:v>
                </c:pt>
                <c:pt idx="2537">
                  <c:v>534</c:v>
                </c:pt>
                <c:pt idx="2538">
                  <c:v>534</c:v>
                </c:pt>
                <c:pt idx="2539">
                  <c:v>534</c:v>
                </c:pt>
                <c:pt idx="2540">
                  <c:v>535</c:v>
                </c:pt>
                <c:pt idx="2541">
                  <c:v>536</c:v>
                </c:pt>
                <c:pt idx="2542">
                  <c:v>536</c:v>
                </c:pt>
                <c:pt idx="2543">
                  <c:v>537</c:v>
                </c:pt>
                <c:pt idx="2544">
                  <c:v>537</c:v>
                </c:pt>
                <c:pt idx="2545">
                  <c:v>538</c:v>
                </c:pt>
                <c:pt idx="2546">
                  <c:v>538</c:v>
                </c:pt>
                <c:pt idx="2547">
                  <c:v>538</c:v>
                </c:pt>
                <c:pt idx="2548">
                  <c:v>538</c:v>
                </c:pt>
                <c:pt idx="2549">
                  <c:v>538</c:v>
                </c:pt>
                <c:pt idx="2550">
                  <c:v>538</c:v>
                </c:pt>
                <c:pt idx="2551">
                  <c:v>538</c:v>
                </c:pt>
                <c:pt idx="2552">
                  <c:v>538</c:v>
                </c:pt>
                <c:pt idx="2553">
                  <c:v>538</c:v>
                </c:pt>
                <c:pt idx="2554">
                  <c:v>538</c:v>
                </c:pt>
                <c:pt idx="2555">
                  <c:v>538</c:v>
                </c:pt>
                <c:pt idx="2556">
                  <c:v>538</c:v>
                </c:pt>
                <c:pt idx="2557">
                  <c:v>539</c:v>
                </c:pt>
                <c:pt idx="2558">
                  <c:v>540</c:v>
                </c:pt>
                <c:pt idx="2559">
                  <c:v>541</c:v>
                </c:pt>
                <c:pt idx="2560">
                  <c:v>541</c:v>
                </c:pt>
                <c:pt idx="2561">
                  <c:v>541</c:v>
                </c:pt>
                <c:pt idx="2562">
                  <c:v>541</c:v>
                </c:pt>
                <c:pt idx="2563">
                  <c:v>542</c:v>
                </c:pt>
                <c:pt idx="2564">
                  <c:v>543</c:v>
                </c:pt>
                <c:pt idx="2565">
                  <c:v>543</c:v>
                </c:pt>
                <c:pt idx="2566">
                  <c:v>543</c:v>
                </c:pt>
                <c:pt idx="2567">
                  <c:v>543</c:v>
                </c:pt>
                <c:pt idx="2568">
                  <c:v>543</c:v>
                </c:pt>
                <c:pt idx="2569">
                  <c:v>544</c:v>
                </c:pt>
                <c:pt idx="2570">
                  <c:v>544</c:v>
                </c:pt>
                <c:pt idx="2571">
                  <c:v>544</c:v>
                </c:pt>
                <c:pt idx="2572">
                  <c:v>544</c:v>
                </c:pt>
                <c:pt idx="2573">
                  <c:v>545</c:v>
                </c:pt>
                <c:pt idx="2574">
                  <c:v>545</c:v>
                </c:pt>
                <c:pt idx="2575">
                  <c:v>546</c:v>
                </c:pt>
                <c:pt idx="2576">
                  <c:v>546</c:v>
                </c:pt>
                <c:pt idx="2577">
                  <c:v>546</c:v>
                </c:pt>
                <c:pt idx="2578">
                  <c:v>547</c:v>
                </c:pt>
                <c:pt idx="2579">
                  <c:v>548</c:v>
                </c:pt>
                <c:pt idx="2580">
                  <c:v>548</c:v>
                </c:pt>
                <c:pt idx="2581">
                  <c:v>548</c:v>
                </c:pt>
                <c:pt idx="2582">
                  <c:v>548</c:v>
                </c:pt>
                <c:pt idx="2583">
                  <c:v>549</c:v>
                </c:pt>
                <c:pt idx="2584">
                  <c:v>549</c:v>
                </c:pt>
                <c:pt idx="2585">
                  <c:v>549</c:v>
                </c:pt>
                <c:pt idx="2586">
                  <c:v>549</c:v>
                </c:pt>
                <c:pt idx="2587">
                  <c:v>550</c:v>
                </c:pt>
                <c:pt idx="2588">
                  <c:v>550</c:v>
                </c:pt>
                <c:pt idx="2589">
                  <c:v>550</c:v>
                </c:pt>
                <c:pt idx="2590">
                  <c:v>550</c:v>
                </c:pt>
                <c:pt idx="2591">
                  <c:v>550</c:v>
                </c:pt>
                <c:pt idx="2592">
                  <c:v>550</c:v>
                </c:pt>
                <c:pt idx="2593">
                  <c:v>550</c:v>
                </c:pt>
                <c:pt idx="2594">
                  <c:v>550</c:v>
                </c:pt>
                <c:pt idx="2595">
                  <c:v>551</c:v>
                </c:pt>
                <c:pt idx="2596">
                  <c:v>552</c:v>
                </c:pt>
                <c:pt idx="2597">
                  <c:v>553</c:v>
                </c:pt>
                <c:pt idx="2598">
                  <c:v>553</c:v>
                </c:pt>
                <c:pt idx="2599">
                  <c:v>553</c:v>
                </c:pt>
                <c:pt idx="2600">
                  <c:v>553</c:v>
                </c:pt>
                <c:pt idx="2601">
                  <c:v>553</c:v>
                </c:pt>
                <c:pt idx="2602">
                  <c:v>553</c:v>
                </c:pt>
                <c:pt idx="2603">
                  <c:v>553</c:v>
                </c:pt>
                <c:pt idx="2604">
                  <c:v>553</c:v>
                </c:pt>
                <c:pt idx="2605">
                  <c:v>553</c:v>
                </c:pt>
                <c:pt idx="2606">
                  <c:v>553</c:v>
                </c:pt>
                <c:pt idx="2607">
                  <c:v>553</c:v>
                </c:pt>
                <c:pt idx="2608">
                  <c:v>553</c:v>
                </c:pt>
                <c:pt idx="2609">
                  <c:v>554</c:v>
                </c:pt>
                <c:pt idx="2610">
                  <c:v>554</c:v>
                </c:pt>
                <c:pt idx="2611">
                  <c:v>554</c:v>
                </c:pt>
                <c:pt idx="2612">
                  <c:v>554</c:v>
                </c:pt>
                <c:pt idx="2613">
                  <c:v>555</c:v>
                </c:pt>
                <c:pt idx="2614">
                  <c:v>555</c:v>
                </c:pt>
                <c:pt idx="2615">
                  <c:v>555</c:v>
                </c:pt>
                <c:pt idx="2616">
                  <c:v>555</c:v>
                </c:pt>
                <c:pt idx="2617">
                  <c:v>555</c:v>
                </c:pt>
                <c:pt idx="2618">
                  <c:v>555</c:v>
                </c:pt>
                <c:pt idx="2619">
                  <c:v>555</c:v>
                </c:pt>
                <c:pt idx="2620">
                  <c:v>555</c:v>
                </c:pt>
                <c:pt idx="2621">
                  <c:v>555</c:v>
                </c:pt>
                <c:pt idx="2622">
                  <c:v>555</c:v>
                </c:pt>
                <c:pt idx="2623">
                  <c:v>556</c:v>
                </c:pt>
                <c:pt idx="2624">
                  <c:v>557</c:v>
                </c:pt>
                <c:pt idx="2625">
                  <c:v>557</c:v>
                </c:pt>
                <c:pt idx="2626">
                  <c:v>557</c:v>
                </c:pt>
                <c:pt idx="2627">
                  <c:v>557</c:v>
                </c:pt>
                <c:pt idx="2628">
                  <c:v>558</c:v>
                </c:pt>
                <c:pt idx="2629">
                  <c:v>559</c:v>
                </c:pt>
                <c:pt idx="2630">
                  <c:v>559</c:v>
                </c:pt>
                <c:pt idx="2631">
                  <c:v>559</c:v>
                </c:pt>
                <c:pt idx="2632">
                  <c:v>560</c:v>
                </c:pt>
                <c:pt idx="2633">
                  <c:v>560</c:v>
                </c:pt>
                <c:pt idx="2634">
                  <c:v>560</c:v>
                </c:pt>
                <c:pt idx="2635">
                  <c:v>560</c:v>
                </c:pt>
                <c:pt idx="2636">
                  <c:v>560</c:v>
                </c:pt>
                <c:pt idx="2637">
                  <c:v>561</c:v>
                </c:pt>
                <c:pt idx="2638">
                  <c:v>561</c:v>
                </c:pt>
                <c:pt idx="2639">
                  <c:v>562</c:v>
                </c:pt>
                <c:pt idx="2640">
                  <c:v>562</c:v>
                </c:pt>
                <c:pt idx="2641">
                  <c:v>562</c:v>
                </c:pt>
                <c:pt idx="2642">
                  <c:v>563</c:v>
                </c:pt>
                <c:pt idx="2643">
                  <c:v>563</c:v>
                </c:pt>
                <c:pt idx="2644">
                  <c:v>564</c:v>
                </c:pt>
                <c:pt idx="2645">
                  <c:v>564</c:v>
                </c:pt>
                <c:pt idx="2646">
                  <c:v>565</c:v>
                </c:pt>
                <c:pt idx="2647">
                  <c:v>565</c:v>
                </c:pt>
                <c:pt idx="2648">
                  <c:v>565</c:v>
                </c:pt>
                <c:pt idx="2649">
                  <c:v>566</c:v>
                </c:pt>
                <c:pt idx="2650">
                  <c:v>567</c:v>
                </c:pt>
                <c:pt idx="2651">
                  <c:v>568</c:v>
                </c:pt>
                <c:pt idx="2652">
                  <c:v>568</c:v>
                </c:pt>
                <c:pt idx="2653">
                  <c:v>568</c:v>
                </c:pt>
                <c:pt idx="2654">
                  <c:v>568</c:v>
                </c:pt>
                <c:pt idx="2655">
                  <c:v>568</c:v>
                </c:pt>
                <c:pt idx="2656">
                  <c:v>568</c:v>
                </c:pt>
                <c:pt idx="2657">
                  <c:v>568</c:v>
                </c:pt>
                <c:pt idx="2658">
                  <c:v>568</c:v>
                </c:pt>
                <c:pt idx="2659">
                  <c:v>568</c:v>
                </c:pt>
                <c:pt idx="2660">
                  <c:v>568</c:v>
                </c:pt>
                <c:pt idx="2661">
                  <c:v>568</c:v>
                </c:pt>
                <c:pt idx="2662">
                  <c:v>568</c:v>
                </c:pt>
                <c:pt idx="2663">
                  <c:v>569</c:v>
                </c:pt>
                <c:pt idx="2664">
                  <c:v>569</c:v>
                </c:pt>
                <c:pt idx="2665">
                  <c:v>569</c:v>
                </c:pt>
                <c:pt idx="2666">
                  <c:v>569</c:v>
                </c:pt>
                <c:pt idx="2667">
                  <c:v>569</c:v>
                </c:pt>
                <c:pt idx="2668">
                  <c:v>569</c:v>
                </c:pt>
                <c:pt idx="2669">
                  <c:v>570</c:v>
                </c:pt>
                <c:pt idx="2670">
                  <c:v>570</c:v>
                </c:pt>
                <c:pt idx="2671">
                  <c:v>570</c:v>
                </c:pt>
                <c:pt idx="2672">
                  <c:v>571</c:v>
                </c:pt>
                <c:pt idx="2673">
                  <c:v>571</c:v>
                </c:pt>
                <c:pt idx="2674">
                  <c:v>572</c:v>
                </c:pt>
                <c:pt idx="2675">
                  <c:v>573</c:v>
                </c:pt>
                <c:pt idx="2676">
                  <c:v>573</c:v>
                </c:pt>
                <c:pt idx="2677">
                  <c:v>573</c:v>
                </c:pt>
                <c:pt idx="2678">
                  <c:v>574</c:v>
                </c:pt>
                <c:pt idx="2679">
                  <c:v>574</c:v>
                </c:pt>
                <c:pt idx="2680">
                  <c:v>574</c:v>
                </c:pt>
                <c:pt idx="2681">
                  <c:v>574</c:v>
                </c:pt>
                <c:pt idx="2682">
                  <c:v>575</c:v>
                </c:pt>
                <c:pt idx="2683">
                  <c:v>576</c:v>
                </c:pt>
                <c:pt idx="2684">
                  <c:v>576</c:v>
                </c:pt>
                <c:pt idx="2685">
                  <c:v>577</c:v>
                </c:pt>
                <c:pt idx="2686">
                  <c:v>578</c:v>
                </c:pt>
                <c:pt idx="2687">
                  <c:v>579</c:v>
                </c:pt>
                <c:pt idx="2688">
                  <c:v>579</c:v>
                </c:pt>
                <c:pt idx="2689">
                  <c:v>579</c:v>
                </c:pt>
                <c:pt idx="2690">
                  <c:v>579</c:v>
                </c:pt>
                <c:pt idx="2691">
                  <c:v>579</c:v>
                </c:pt>
                <c:pt idx="2692">
                  <c:v>580</c:v>
                </c:pt>
                <c:pt idx="2693">
                  <c:v>580</c:v>
                </c:pt>
                <c:pt idx="2694">
                  <c:v>581</c:v>
                </c:pt>
                <c:pt idx="2695">
                  <c:v>581</c:v>
                </c:pt>
                <c:pt idx="2696">
                  <c:v>582</c:v>
                </c:pt>
                <c:pt idx="2697">
                  <c:v>583</c:v>
                </c:pt>
                <c:pt idx="2698">
                  <c:v>583</c:v>
                </c:pt>
                <c:pt idx="2699">
                  <c:v>583</c:v>
                </c:pt>
                <c:pt idx="2700">
                  <c:v>584</c:v>
                </c:pt>
                <c:pt idx="2701">
                  <c:v>584</c:v>
                </c:pt>
                <c:pt idx="2702">
                  <c:v>585</c:v>
                </c:pt>
                <c:pt idx="2703">
                  <c:v>585</c:v>
                </c:pt>
                <c:pt idx="2704">
                  <c:v>586</c:v>
                </c:pt>
                <c:pt idx="2705">
                  <c:v>586</c:v>
                </c:pt>
                <c:pt idx="2706">
                  <c:v>586</c:v>
                </c:pt>
                <c:pt idx="2707">
                  <c:v>587</c:v>
                </c:pt>
                <c:pt idx="2708">
                  <c:v>587</c:v>
                </c:pt>
                <c:pt idx="2709">
                  <c:v>587</c:v>
                </c:pt>
                <c:pt idx="2710">
                  <c:v>588</c:v>
                </c:pt>
                <c:pt idx="2711">
                  <c:v>589</c:v>
                </c:pt>
                <c:pt idx="2712">
                  <c:v>589</c:v>
                </c:pt>
                <c:pt idx="2713">
                  <c:v>590</c:v>
                </c:pt>
                <c:pt idx="2714">
                  <c:v>590</c:v>
                </c:pt>
                <c:pt idx="2715">
                  <c:v>590</c:v>
                </c:pt>
                <c:pt idx="2716">
                  <c:v>591</c:v>
                </c:pt>
                <c:pt idx="2717">
                  <c:v>591</c:v>
                </c:pt>
                <c:pt idx="2718">
                  <c:v>591</c:v>
                </c:pt>
                <c:pt idx="2719">
                  <c:v>591</c:v>
                </c:pt>
                <c:pt idx="2720">
                  <c:v>591</c:v>
                </c:pt>
                <c:pt idx="2721">
                  <c:v>591</c:v>
                </c:pt>
                <c:pt idx="2722">
                  <c:v>591</c:v>
                </c:pt>
                <c:pt idx="2723">
                  <c:v>592</c:v>
                </c:pt>
                <c:pt idx="2724">
                  <c:v>592</c:v>
                </c:pt>
                <c:pt idx="2725">
                  <c:v>593</c:v>
                </c:pt>
                <c:pt idx="2726">
                  <c:v>593</c:v>
                </c:pt>
                <c:pt idx="2727">
                  <c:v>593</c:v>
                </c:pt>
                <c:pt idx="2728">
                  <c:v>593</c:v>
                </c:pt>
                <c:pt idx="2729">
                  <c:v>593</c:v>
                </c:pt>
                <c:pt idx="2730">
                  <c:v>593</c:v>
                </c:pt>
                <c:pt idx="2731">
                  <c:v>594</c:v>
                </c:pt>
                <c:pt idx="2732">
                  <c:v>594</c:v>
                </c:pt>
                <c:pt idx="2733">
                  <c:v>595</c:v>
                </c:pt>
                <c:pt idx="2734">
                  <c:v>595</c:v>
                </c:pt>
                <c:pt idx="2735">
                  <c:v>595</c:v>
                </c:pt>
                <c:pt idx="2736">
                  <c:v>595</c:v>
                </c:pt>
                <c:pt idx="2737">
                  <c:v>595</c:v>
                </c:pt>
                <c:pt idx="2738">
                  <c:v>595</c:v>
                </c:pt>
                <c:pt idx="2739">
                  <c:v>595</c:v>
                </c:pt>
                <c:pt idx="2740">
                  <c:v>595</c:v>
                </c:pt>
                <c:pt idx="2741">
                  <c:v>595</c:v>
                </c:pt>
                <c:pt idx="2742">
                  <c:v>595</c:v>
                </c:pt>
                <c:pt idx="2743">
                  <c:v>595</c:v>
                </c:pt>
                <c:pt idx="2744">
                  <c:v>595</c:v>
                </c:pt>
                <c:pt idx="2745">
                  <c:v>595</c:v>
                </c:pt>
                <c:pt idx="2746">
                  <c:v>596</c:v>
                </c:pt>
                <c:pt idx="2747">
                  <c:v>597</c:v>
                </c:pt>
                <c:pt idx="2748">
                  <c:v>597</c:v>
                </c:pt>
                <c:pt idx="2749">
                  <c:v>597</c:v>
                </c:pt>
                <c:pt idx="2750">
                  <c:v>598</c:v>
                </c:pt>
                <c:pt idx="2751">
                  <c:v>598</c:v>
                </c:pt>
                <c:pt idx="2752">
                  <c:v>599</c:v>
                </c:pt>
                <c:pt idx="2753">
                  <c:v>600</c:v>
                </c:pt>
                <c:pt idx="2754">
                  <c:v>600</c:v>
                </c:pt>
                <c:pt idx="2755">
                  <c:v>601</c:v>
                </c:pt>
                <c:pt idx="2756">
                  <c:v>602</c:v>
                </c:pt>
                <c:pt idx="2757">
                  <c:v>603</c:v>
                </c:pt>
                <c:pt idx="2758">
                  <c:v>603</c:v>
                </c:pt>
                <c:pt idx="2759">
                  <c:v>603</c:v>
                </c:pt>
                <c:pt idx="2760">
                  <c:v>603</c:v>
                </c:pt>
                <c:pt idx="2761">
                  <c:v>603</c:v>
                </c:pt>
                <c:pt idx="2762">
                  <c:v>603</c:v>
                </c:pt>
                <c:pt idx="2763">
                  <c:v>603</c:v>
                </c:pt>
                <c:pt idx="2764">
                  <c:v>603</c:v>
                </c:pt>
                <c:pt idx="2765">
                  <c:v>603</c:v>
                </c:pt>
                <c:pt idx="2766">
                  <c:v>603</c:v>
                </c:pt>
                <c:pt idx="2767">
                  <c:v>604</c:v>
                </c:pt>
                <c:pt idx="2768">
                  <c:v>604</c:v>
                </c:pt>
                <c:pt idx="2769">
                  <c:v>604</c:v>
                </c:pt>
                <c:pt idx="2770">
                  <c:v>605</c:v>
                </c:pt>
                <c:pt idx="2771">
                  <c:v>606</c:v>
                </c:pt>
                <c:pt idx="2772">
                  <c:v>607</c:v>
                </c:pt>
                <c:pt idx="2773">
                  <c:v>607</c:v>
                </c:pt>
                <c:pt idx="2774">
                  <c:v>607</c:v>
                </c:pt>
                <c:pt idx="2775">
                  <c:v>607</c:v>
                </c:pt>
                <c:pt idx="2776">
                  <c:v>607</c:v>
                </c:pt>
                <c:pt idx="2777">
                  <c:v>607</c:v>
                </c:pt>
                <c:pt idx="2778">
                  <c:v>607</c:v>
                </c:pt>
                <c:pt idx="2779">
                  <c:v>607</c:v>
                </c:pt>
                <c:pt idx="2780">
                  <c:v>608</c:v>
                </c:pt>
                <c:pt idx="2781">
                  <c:v>608</c:v>
                </c:pt>
                <c:pt idx="2782">
                  <c:v>608</c:v>
                </c:pt>
                <c:pt idx="2783">
                  <c:v>608</c:v>
                </c:pt>
                <c:pt idx="2784">
                  <c:v>608</c:v>
                </c:pt>
                <c:pt idx="2785">
                  <c:v>608</c:v>
                </c:pt>
                <c:pt idx="2786">
                  <c:v>608</c:v>
                </c:pt>
                <c:pt idx="2787">
                  <c:v>608</c:v>
                </c:pt>
                <c:pt idx="2788">
                  <c:v>608</c:v>
                </c:pt>
                <c:pt idx="2789">
                  <c:v>608</c:v>
                </c:pt>
                <c:pt idx="2790">
                  <c:v>608</c:v>
                </c:pt>
                <c:pt idx="2791">
                  <c:v>608</c:v>
                </c:pt>
                <c:pt idx="2792">
                  <c:v>608</c:v>
                </c:pt>
                <c:pt idx="2793">
                  <c:v>608</c:v>
                </c:pt>
                <c:pt idx="2794">
                  <c:v>609</c:v>
                </c:pt>
                <c:pt idx="2795">
                  <c:v>609</c:v>
                </c:pt>
                <c:pt idx="2796">
                  <c:v>609</c:v>
                </c:pt>
                <c:pt idx="2797">
                  <c:v>609</c:v>
                </c:pt>
                <c:pt idx="2798">
                  <c:v>609</c:v>
                </c:pt>
                <c:pt idx="2799">
                  <c:v>609</c:v>
                </c:pt>
                <c:pt idx="2800">
                  <c:v>609</c:v>
                </c:pt>
                <c:pt idx="2801">
                  <c:v>610</c:v>
                </c:pt>
                <c:pt idx="2802">
                  <c:v>610</c:v>
                </c:pt>
                <c:pt idx="2803">
                  <c:v>610</c:v>
                </c:pt>
                <c:pt idx="2804">
                  <c:v>610</c:v>
                </c:pt>
                <c:pt idx="2805">
                  <c:v>610</c:v>
                </c:pt>
                <c:pt idx="2806">
                  <c:v>610</c:v>
                </c:pt>
                <c:pt idx="2807">
                  <c:v>610</c:v>
                </c:pt>
                <c:pt idx="2808">
                  <c:v>610</c:v>
                </c:pt>
                <c:pt idx="2809">
                  <c:v>610</c:v>
                </c:pt>
                <c:pt idx="2810">
                  <c:v>610</c:v>
                </c:pt>
                <c:pt idx="2811">
                  <c:v>610</c:v>
                </c:pt>
                <c:pt idx="2812">
                  <c:v>610</c:v>
                </c:pt>
                <c:pt idx="2813">
                  <c:v>611</c:v>
                </c:pt>
                <c:pt idx="2814">
                  <c:v>611</c:v>
                </c:pt>
                <c:pt idx="2815">
                  <c:v>611</c:v>
                </c:pt>
                <c:pt idx="2816">
                  <c:v>611</c:v>
                </c:pt>
                <c:pt idx="2817">
                  <c:v>611</c:v>
                </c:pt>
                <c:pt idx="2818">
                  <c:v>611</c:v>
                </c:pt>
                <c:pt idx="2819">
                  <c:v>612</c:v>
                </c:pt>
                <c:pt idx="2820">
                  <c:v>612</c:v>
                </c:pt>
                <c:pt idx="2821">
                  <c:v>613</c:v>
                </c:pt>
                <c:pt idx="2822">
                  <c:v>613</c:v>
                </c:pt>
                <c:pt idx="2823">
                  <c:v>613</c:v>
                </c:pt>
                <c:pt idx="2824">
                  <c:v>613</c:v>
                </c:pt>
                <c:pt idx="2825">
                  <c:v>613</c:v>
                </c:pt>
                <c:pt idx="2826">
                  <c:v>613</c:v>
                </c:pt>
                <c:pt idx="2827">
                  <c:v>613</c:v>
                </c:pt>
                <c:pt idx="2828">
                  <c:v>613</c:v>
                </c:pt>
                <c:pt idx="2829">
                  <c:v>613</c:v>
                </c:pt>
                <c:pt idx="2830">
                  <c:v>613</c:v>
                </c:pt>
                <c:pt idx="2831">
                  <c:v>613</c:v>
                </c:pt>
                <c:pt idx="2832">
                  <c:v>613</c:v>
                </c:pt>
                <c:pt idx="2833">
                  <c:v>613</c:v>
                </c:pt>
                <c:pt idx="2834">
                  <c:v>613</c:v>
                </c:pt>
                <c:pt idx="2835">
                  <c:v>613</c:v>
                </c:pt>
                <c:pt idx="2836">
                  <c:v>614</c:v>
                </c:pt>
                <c:pt idx="2837">
                  <c:v>614</c:v>
                </c:pt>
                <c:pt idx="2838">
                  <c:v>614</c:v>
                </c:pt>
                <c:pt idx="2839">
                  <c:v>614</c:v>
                </c:pt>
                <c:pt idx="2840">
                  <c:v>614</c:v>
                </c:pt>
                <c:pt idx="2841">
                  <c:v>614</c:v>
                </c:pt>
                <c:pt idx="2842">
                  <c:v>614</c:v>
                </c:pt>
                <c:pt idx="2843">
                  <c:v>614</c:v>
                </c:pt>
                <c:pt idx="2844">
                  <c:v>614</c:v>
                </c:pt>
                <c:pt idx="2845">
                  <c:v>614</c:v>
                </c:pt>
                <c:pt idx="2846">
                  <c:v>614</c:v>
                </c:pt>
                <c:pt idx="2847">
                  <c:v>614</c:v>
                </c:pt>
                <c:pt idx="2848">
                  <c:v>614</c:v>
                </c:pt>
                <c:pt idx="2849">
                  <c:v>614</c:v>
                </c:pt>
                <c:pt idx="2850">
                  <c:v>614</c:v>
                </c:pt>
                <c:pt idx="2851">
                  <c:v>614</c:v>
                </c:pt>
                <c:pt idx="2852">
                  <c:v>614</c:v>
                </c:pt>
                <c:pt idx="2853">
                  <c:v>614</c:v>
                </c:pt>
                <c:pt idx="2854">
                  <c:v>614</c:v>
                </c:pt>
                <c:pt idx="2855">
                  <c:v>614</c:v>
                </c:pt>
                <c:pt idx="2856">
                  <c:v>615</c:v>
                </c:pt>
                <c:pt idx="2857">
                  <c:v>615</c:v>
                </c:pt>
                <c:pt idx="2858">
                  <c:v>615</c:v>
                </c:pt>
                <c:pt idx="2859">
                  <c:v>615</c:v>
                </c:pt>
                <c:pt idx="2860">
                  <c:v>615</c:v>
                </c:pt>
                <c:pt idx="2861">
                  <c:v>615</c:v>
                </c:pt>
                <c:pt idx="2862">
                  <c:v>615</c:v>
                </c:pt>
                <c:pt idx="2863">
                  <c:v>615</c:v>
                </c:pt>
                <c:pt idx="2864">
                  <c:v>615</c:v>
                </c:pt>
                <c:pt idx="2865">
                  <c:v>615</c:v>
                </c:pt>
                <c:pt idx="2866">
                  <c:v>615</c:v>
                </c:pt>
                <c:pt idx="2867">
                  <c:v>616</c:v>
                </c:pt>
                <c:pt idx="2868">
                  <c:v>616</c:v>
                </c:pt>
                <c:pt idx="2869">
                  <c:v>616</c:v>
                </c:pt>
                <c:pt idx="2870">
                  <c:v>616</c:v>
                </c:pt>
                <c:pt idx="2871">
                  <c:v>616</c:v>
                </c:pt>
                <c:pt idx="2872">
                  <c:v>616</c:v>
                </c:pt>
                <c:pt idx="2873">
                  <c:v>616</c:v>
                </c:pt>
                <c:pt idx="2874">
                  <c:v>616</c:v>
                </c:pt>
                <c:pt idx="2875">
                  <c:v>616</c:v>
                </c:pt>
                <c:pt idx="2876">
                  <c:v>616</c:v>
                </c:pt>
                <c:pt idx="2877">
                  <c:v>616</c:v>
                </c:pt>
                <c:pt idx="2878">
                  <c:v>617</c:v>
                </c:pt>
                <c:pt idx="2879">
                  <c:v>617</c:v>
                </c:pt>
                <c:pt idx="2880">
                  <c:v>617</c:v>
                </c:pt>
                <c:pt idx="2881">
                  <c:v>617</c:v>
                </c:pt>
                <c:pt idx="2882">
                  <c:v>617</c:v>
                </c:pt>
                <c:pt idx="2883">
                  <c:v>617</c:v>
                </c:pt>
                <c:pt idx="2884">
                  <c:v>617</c:v>
                </c:pt>
                <c:pt idx="2885">
                  <c:v>618</c:v>
                </c:pt>
                <c:pt idx="2886">
                  <c:v>618</c:v>
                </c:pt>
                <c:pt idx="2887">
                  <c:v>619</c:v>
                </c:pt>
                <c:pt idx="2888">
                  <c:v>619</c:v>
                </c:pt>
                <c:pt idx="2889">
                  <c:v>620</c:v>
                </c:pt>
                <c:pt idx="2890">
                  <c:v>620</c:v>
                </c:pt>
                <c:pt idx="2891">
                  <c:v>620</c:v>
                </c:pt>
                <c:pt idx="2892">
                  <c:v>620</c:v>
                </c:pt>
                <c:pt idx="2893">
                  <c:v>620</c:v>
                </c:pt>
                <c:pt idx="2894">
                  <c:v>621</c:v>
                </c:pt>
                <c:pt idx="2895">
                  <c:v>621</c:v>
                </c:pt>
                <c:pt idx="2896">
                  <c:v>622</c:v>
                </c:pt>
                <c:pt idx="2897">
                  <c:v>623</c:v>
                </c:pt>
                <c:pt idx="2898">
                  <c:v>624</c:v>
                </c:pt>
                <c:pt idx="2899">
                  <c:v>625</c:v>
                </c:pt>
                <c:pt idx="2900">
                  <c:v>625</c:v>
                </c:pt>
                <c:pt idx="2901">
                  <c:v>625</c:v>
                </c:pt>
                <c:pt idx="2902">
                  <c:v>625</c:v>
                </c:pt>
                <c:pt idx="2903">
                  <c:v>625</c:v>
                </c:pt>
                <c:pt idx="2904">
                  <c:v>625</c:v>
                </c:pt>
                <c:pt idx="2905">
                  <c:v>625</c:v>
                </c:pt>
                <c:pt idx="2906">
                  <c:v>625</c:v>
                </c:pt>
                <c:pt idx="2907">
                  <c:v>625</c:v>
                </c:pt>
                <c:pt idx="2908">
                  <c:v>625</c:v>
                </c:pt>
                <c:pt idx="2909">
                  <c:v>626</c:v>
                </c:pt>
                <c:pt idx="2910">
                  <c:v>626</c:v>
                </c:pt>
                <c:pt idx="2911">
                  <c:v>626</c:v>
                </c:pt>
                <c:pt idx="2912">
                  <c:v>626</c:v>
                </c:pt>
                <c:pt idx="2913">
                  <c:v>626</c:v>
                </c:pt>
                <c:pt idx="2914">
                  <c:v>626</c:v>
                </c:pt>
                <c:pt idx="2915">
                  <c:v>627</c:v>
                </c:pt>
                <c:pt idx="2916">
                  <c:v>627</c:v>
                </c:pt>
                <c:pt idx="2917">
                  <c:v>627</c:v>
                </c:pt>
                <c:pt idx="2918">
                  <c:v>628</c:v>
                </c:pt>
                <c:pt idx="2919">
                  <c:v>629</c:v>
                </c:pt>
                <c:pt idx="2920">
                  <c:v>629</c:v>
                </c:pt>
                <c:pt idx="2921">
                  <c:v>630</c:v>
                </c:pt>
                <c:pt idx="2922">
                  <c:v>630</c:v>
                </c:pt>
                <c:pt idx="2923">
                  <c:v>630</c:v>
                </c:pt>
                <c:pt idx="2924">
                  <c:v>630</c:v>
                </c:pt>
                <c:pt idx="2925">
                  <c:v>630</c:v>
                </c:pt>
                <c:pt idx="2926">
                  <c:v>630</c:v>
                </c:pt>
                <c:pt idx="2927">
                  <c:v>630</c:v>
                </c:pt>
                <c:pt idx="2928">
                  <c:v>630</c:v>
                </c:pt>
                <c:pt idx="2929">
                  <c:v>631</c:v>
                </c:pt>
                <c:pt idx="2930">
                  <c:v>631</c:v>
                </c:pt>
                <c:pt idx="2931">
                  <c:v>632</c:v>
                </c:pt>
                <c:pt idx="2932">
                  <c:v>633</c:v>
                </c:pt>
                <c:pt idx="2933">
                  <c:v>633</c:v>
                </c:pt>
                <c:pt idx="2934">
                  <c:v>633</c:v>
                </c:pt>
                <c:pt idx="2935">
                  <c:v>633</c:v>
                </c:pt>
                <c:pt idx="2936">
                  <c:v>633</c:v>
                </c:pt>
                <c:pt idx="2937">
                  <c:v>633</c:v>
                </c:pt>
                <c:pt idx="2938">
                  <c:v>634</c:v>
                </c:pt>
                <c:pt idx="2939">
                  <c:v>634</c:v>
                </c:pt>
                <c:pt idx="2940">
                  <c:v>634</c:v>
                </c:pt>
                <c:pt idx="2941">
                  <c:v>635</c:v>
                </c:pt>
                <c:pt idx="2942">
                  <c:v>635</c:v>
                </c:pt>
                <c:pt idx="2943">
                  <c:v>636</c:v>
                </c:pt>
                <c:pt idx="2944">
                  <c:v>637</c:v>
                </c:pt>
                <c:pt idx="2945">
                  <c:v>638</c:v>
                </c:pt>
                <c:pt idx="2946">
                  <c:v>638</c:v>
                </c:pt>
                <c:pt idx="2947">
                  <c:v>638</c:v>
                </c:pt>
                <c:pt idx="2948">
                  <c:v>638</c:v>
                </c:pt>
                <c:pt idx="2949">
                  <c:v>638</c:v>
                </c:pt>
                <c:pt idx="2950">
                  <c:v>638</c:v>
                </c:pt>
                <c:pt idx="2951">
                  <c:v>638</c:v>
                </c:pt>
                <c:pt idx="2952">
                  <c:v>638</c:v>
                </c:pt>
                <c:pt idx="2953">
                  <c:v>639</c:v>
                </c:pt>
                <c:pt idx="2954">
                  <c:v>640</c:v>
                </c:pt>
                <c:pt idx="2955">
                  <c:v>641</c:v>
                </c:pt>
                <c:pt idx="2956">
                  <c:v>641</c:v>
                </c:pt>
                <c:pt idx="2957">
                  <c:v>641</c:v>
                </c:pt>
                <c:pt idx="2958">
                  <c:v>641</c:v>
                </c:pt>
                <c:pt idx="2959">
                  <c:v>641</c:v>
                </c:pt>
                <c:pt idx="2960">
                  <c:v>642</c:v>
                </c:pt>
                <c:pt idx="2961">
                  <c:v>643</c:v>
                </c:pt>
                <c:pt idx="2962">
                  <c:v>643</c:v>
                </c:pt>
                <c:pt idx="2963">
                  <c:v>643</c:v>
                </c:pt>
                <c:pt idx="2964">
                  <c:v>643</c:v>
                </c:pt>
                <c:pt idx="2965">
                  <c:v>643</c:v>
                </c:pt>
                <c:pt idx="2966">
                  <c:v>643</c:v>
                </c:pt>
                <c:pt idx="2967">
                  <c:v>643</c:v>
                </c:pt>
                <c:pt idx="2968">
                  <c:v>643</c:v>
                </c:pt>
                <c:pt idx="2969">
                  <c:v>643</c:v>
                </c:pt>
                <c:pt idx="2970">
                  <c:v>643</c:v>
                </c:pt>
                <c:pt idx="2971">
                  <c:v>643</c:v>
                </c:pt>
                <c:pt idx="2972">
                  <c:v>643</c:v>
                </c:pt>
                <c:pt idx="2973">
                  <c:v>643</c:v>
                </c:pt>
                <c:pt idx="2974">
                  <c:v>643</c:v>
                </c:pt>
                <c:pt idx="2975">
                  <c:v>643</c:v>
                </c:pt>
                <c:pt idx="2976">
                  <c:v>643</c:v>
                </c:pt>
                <c:pt idx="2977">
                  <c:v>643</c:v>
                </c:pt>
                <c:pt idx="2978">
                  <c:v>643</c:v>
                </c:pt>
                <c:pt idx="2979">
                  <c:v>643</c:v>
                </c:pt>
                <c:pt idx="2980">
                  <c:v>644</c:v>
                </c:pt>
                <c:pt idx="2981">
                  <c:v>644</c:v>
                </c:pt>
                <c:pt idx="2982">
                  <c:v>644</c:v>
                </c:pt>
                <c:pt idx="2983">
                  <c:v>644</c:v>
                </c:pt>
                <c:pt idx="2984">
                  <c:v>644</c:v>
                </c:pt>
                <c:pt idx="2985">
                  <c:v>644</c:v>
                </c:pt>
                <c:pt idx="2986">
                  <c:v>644</c:v>
                </c:pt>
                <c:pt idx="2987">
                  <c:v>645</c:v>
                </c:pt>
                <c:pt idx="2988">
                  <c:v>645</c:v>
                </c:pt>
                <c:pt idx="2989">
                  <c:v>645</c:v>
                </c:pt>
                <c:pt idx="2990">
                  <c:v>645</c:v>
                </c:pt>
                <c:pt idx="2991">
                  <c:v>646</c:v>
                </c:pt>
                <c:pt idx="2992">
                  <c:v>647</c:v>
                </c:pt>
                <c:pt idx="2993">
                  <c:v>647</c:v>
                </c:pt>
                <c:pt idx="2994">
                  <c:v>647</c:v>
                </c:pt>
                <c:pt idx="2995">
                  <c:v>647</c:v>
                </c:pt>
                <c:pt idx="2996">
                  <c:v>647</c:v>
                </c:pt>
                <c:pt idx="2997">
                  <c:v>647</c:v>
                </c:pt>
                <c:pt idx="2998">
                  <c:v>647</c:v>
                </c:pt>
                <c:pt idx="2999">
                  <c:v>647</c:v>
                </c:pt>
                <c:pt idx="3000">
                  <c:v>647</c:v>
                </c:pt>
                <c:pt idx="3001">
                  <c:v>647</c:v>
                </c:pt>
                <c:pt idx="3002">
                  <c:v>647</c:v>
                </c:pt>
                <c:pt idx="3003">
                  <c:v>647</c:v>
                </c:pt>
                <c:pt idx="3004">
                  <c:v>647</c:v>
                </c:pt>
                <c:pt idx="3005">
                  <c:v>647</c:v>
                </c:pt>
                <c:pt idx="3006">
                  <c:v>647</c:v>
                </c:pt>
                <c:pt idx="3007">
                  <c:v>647</c:v>
                </c:pt>
                <c:pt idx="3008">
                  <c:v>647</c:v>
                </c:pt>
                <c:pt idx="3009">
                  <c:v>647</c:v>
                </c:pt>
                <c:pt idx="3010">
                  <c:v>647</c:v>
                </c:pt>
                <c:pt idx="3011">
                  <c:v>647</c:v>
                </c:pt>
                <c:pt idx="3012">
                  <c:v>647</c:v>
                </c:pt>
                <c:pt idx="3013">
                  <c:v>647</c:v>
                </c:pt>
                <c:pt idx="3014">
                  <c:v>647</c:v>
                </c:pt>
                <c:pt idx="3015">
                  <c:v>647</c:v>
                </c:pt>
                <c:pt idx="3016">
                  <c:v>647</c:v>
                </c:pt>
                <c:pt idx="3017">
                  <c:v>647</c:v>
                </c:pt>
                <c:pt idx="3018">
                  <c:v>647</c:v>
                </c:pt>
                <c:pt idx="3019">
                  <c:v>647</c:v>
                </c:pt>
                <c:pt idx="3020">
                  <c:v>647</c:v>
                </c:pt>
                <c:pt idx="3021">
                  <c:v>647</c:v>
                </c:pt>
                <c:pt idx="3022">
                  <c:v>647</c:v>
                </c:pt>
                <c:pt idx="3023">
                  <c:v>647</c:v>
                </c:pt>
                <c:pt idx="3024">
                  <c:v>648</c:v>
                </c:pt>
                <c:pt idx="3025">
                  <c:v>649</c:v>
                </c:pt>
                <c:pt idx="3026">
                  <c:v>649</c:v>
                </c:pt>
                <c:pt idx="3027">
                  <c:v>649</c:v>
                </c:pt>
                <c:pt idx="3028">
                  <c:v>649</c:v>
                </c:pt>
                <c:pt idx="3029">
                  <c:v>649</c:v>
                </c:pt>
                <c:pt idx="3030">
                  <c:v>649</c:v>
                </c:pt>
                <c:pt idx="3031">
                  <c:v>649</c:v>
                </c:pt>
                <c:pt idx="3032">
                  <c:v>649</c:v>
                </c:pt>
                <c:pt idx="3033">
                  <c:v>649</c:v>
                </c:pt>
                <c:pt idx="3034">
                  <c:v>649</c:v>
                </c:pt>
                <c:pt idx="3035">
                  <c:v>649</c:v>
                </c:pt>
                <c:pt idx="3036">
                  <c:v>649</c:v>
                </c:pt>
                <c:pt idx="3037">
                  <c:v>650</c:v>
                </c:pt>
                <c:pt idx="3038">
                  <c:v>650</c:v>
                </c:pt>
                <c:pt idx="3039">
                  <c:v>650</c:v>
                </c:pt>
                <c:pt idx="3040">
                  <c:v>650</c:v>
                </c:pt>
                <c:pt idx="3041">
                  <c:v>650</c:v>
                </c:pt>
                <c:pt idx="3042">
                  <c:v>650</c:v>
                </c:pt>
                <c:pt idx="3043">
                  <c:v>650</c:v>
                </c:pt>
                <c:pt idx="3044">
                  <c:v>650</c:v>
                </c:pt>
                <c:pt idx="3045">
                  <c:v>651</c:v>
                </c:pt>
                <c:pt idx="3046">
                  <c:v>651</c:v>
                </c:pt>
                <c:pt idx="3047">
                  <c:v>651</c:v>
                </c:pt>
                <c:pt idx="3048">
                  <c:v>651</c:v>
                </c:pt>
                <c:pt idx="3049">
                  <c:v>651</c:v>
                </c:pt>
                <c:pt idx="3050">
                  <c:v>651</c:v>
                </c:pt>
                <c:pt idx="3051">
                  <c:v>651</c:v>
                </c:pt>
                <c:pt idx="3052">
                  <c:v>652</c:v>
                </c:pt>
                <c:pt idx="3053">
                  <c:v>652</c:v>
                </c:pt>
                <c:pt idx="3054">
                  <c:v>652</c:v>
                </c:pt>
                <c:pt idx="3055">
                  <c:v>652</c:v>
                </c:pt>
                <c:pt idx="3056">
                  <c:v>652</c:v>
                </c:pt>
                <c:pt idx="3057">
                  <c:v>653</c:v>
                </c:pt>
                <c:pt idx="3058">
                  <c:v>653</c:v>
                </c:pt>
                <c:pt idx="3059">
                  <c:v>653</c:v>
                </c:pt>
                <c:pt idx="3060">
                  <c:v>654</c:v>
                </c:pt>
                <c:pt idx="3061">
                  <c:v>655</c:v>
                </c:pt>
                <c:pt idx="3062">
                  <c:v>656</c:v>
                </c:pt>
                <c:pt idx="3063">
                  <c:v>657</c:v>
                </c:pt>
                <c:pt idx="3064">
                  <c:v>657</c:v>
                </c:pt>
                <c:pt idx="3065">
                  <c:v>658</c:v>
                </c:pt>
                <c:pt idx="3066">
                  <c:v>659</c:v>
                </c:pt>
                <c:pt idx="3067">
                  <c:v>659</c:v>
                </c:pt>
                <c:pt idx="3068">
                  <c:v>659</c:v>
                </c:pt>
                <c:pt idx="3069">
                  <c:v>659</c:v>
                </c:pt>
                <c:pt idx="3070">
                  <c:v>659</c:v>
                </c:pt>
                <c:pt idx="3071">
                  <c:v>659</c:v>
                </c:pt>
                <c:pt idx="3072">
                  <c:v>660</c:v>
                </c:pt>
                <c:pt idx="3073">
                  <c:v>661</c:v>
                </c:pt>
                <c:pt idx="3074">
                  <c:v>662</c:v>
                </c:pt>
                <c:pt idx="3075">
                  <c:v>663</c:v>
                </c:pt>
                <c:pt idx="3076">
                  <c:v>663</c:v>
                </c:pt>
                <c:pt idx="3077">
                  <c:v>663</c:v>
                </c:pt>
                <c:pt idx="3078">
                  <c:v>663</c:v>
                </c:pt>
                <c:pt idx="3079">
                  <c:v>663</c:v>
                </c:pt>
                <c:pt idx="3080">
                  <c:v>663</c:v>
                </c:pt>
                <c:pt idx="3081">
                  <c:v>663</c:v>
                </c:pt>
                <c:pt idx="3082">
                  <c:v>663</c:v>
                </c:pt>
                <c:pt idx="3083">
                  <c:v>663</c:v>
                </c:pt>
                <c:pt idx="3084">
                  <c:v>663</c:v>
                </c:pt>
                <c:pt idx="3085">
                  <c:v>663</c:v>
                </c:pt>
                <c:pt idx="3086">
                  <c:v>663</c:v>
                </c:pt>
                <c:pt idx="3087">
                  <c:v>663</c:v>
                </c:pt>
                <c:pt idx="3088">
                  <c:v>663</c:v>
                </c:pt>
                <c:pt idx="3089">
                  <c:v>663</c:v>
                </c:pt>
                <c:pt idx="3090">
                  <c:v>664</c:v>
                </c:pt>
                <c:pt idx="3091">
                  <c:v>665</c:v>
                </c:pt>
                <c:pt idx="3092">
                  <c:v>665</c:v>
                </c:pt>
                <c:pt idx="3093">
                  <c:v>665</c:v>
                </c:pt>
                <c:pt idx="3094">
                  <c:v>665</c:v>
                </c:pt>
                <c:pt idx="3095">
                  <c:v>665</c:v>
                </c:pt>
                <c:pt idx="3096">
                  <c:v>665</c:v>
                </c:pt>
                <c:pt idx="3097">
                  <c:v>666</c:v>
                </c:pt>
                <c:pt idx="3098">
                  <c:v>666</c:v>
                </c:pt>
                <c:pt idx="3099">
                  <c:v>666</c:v>
                </c:pt>
                <c:pt idx="3100">
                  <c:v>666</c:v>
                </c:pt>
                <c:pt idx="3101">
                  <c:v>666</c:v>
                </c:pt>
                <c:pt idx="3102">
                  <c:v>666</c:v>
                </c:pt>
                <c:pt idx="3103">
                  <c:v>666</c:v>
                </c:pt>
                <c:pt idx="3104">
                  <c:v>666</c:v>
                </c:pt>
                <c:pt idx="3105">
                  <c:v>666</c:v>
                </c:pt>
                <c:pt idx="3106">
                  <c:v>666</c:v>
                </c:pt>
                <c:pt idx="3107">
                  <c:v>666</c:v>
                </c:pt>
                <c:pt idx="3108">
                  <c:v>666</c:v>
                </c:pt>
                <c:pt idx="3109">
                  <c:v>666</c:v>
                </c:pt>
                <c:pt idx="3110">
                  <c:v>667</c:v>
                </c:pt>
                <c:pt idx="3111">
                  <c:v>668</c:v>
                </c:pt>
                <c:pt idx="3112">
                  <c:v>669</c:v>
                </c:pt>
                <c:pt idx="3113">
                  <c:v>669</c:v>
                </c:pt>
                <c:pt idx="3114">
                  <c:v>669</c:v>
                </c:pt>
                <c:pt idx="3115">
                  <c:v>669</c:v>
                </c:pt>
                <c:pt idx="3116">
                  <c:v>669</c:v>
                </c:pt>
                <c:pt idx="3117">
                  <c:v>669</c:v>
                </c:pt>
                <c:pt idx="3118">
                  <c:v>669</c:v>
                </c:pt>
                <c:pt idx="3119">
                  <c:v>669</c:v>
                </c:pt>
                <c:pt idx="3120">
                  <c:v>669</c:v>
                </c:pt>
                <c:pt idx="3121">
                  <c:v>669</c:v>
                </c:pt>
                <c:pt idx="3122">
                  <c:v>669</c:v>
                </c:pt>
                <c:pt idx="3123">
                  <c:v>669</c:v>
                </c:pt>
                <c:pt idx="3124">
                  <c:v>669</c:v>
                </c:pt>
                <c:pt idx="3125">
                  <c:v>669</c:v>
                </c:pt>
                <c:pt idx="3126">
                  <c:v>669</c:v>
                </c:pt>
                <c:pt idx="3127">
                  <c:v>669</c:v>
                </c:pt>
                <c:pt idx="3128">
                  <c:v>670</c:v>
                </c:pt>
                <c:pt idx="3129">
                  <c:v>671</c:v>
                </c:pt>
                <c:pt idx="3130">
                  <c:v>671</c:v>
                </c:pt>
                <c:pt idx="3131">
                  <c:v>672</c:v>
                </c:pt>
                <c:pt idx="3132">
                  <c:v>672</c:v>
                </c:pt>
                <c:pt idx="3133">
                  <c:v>673</c:v>
                </c:pt>
                <c:pt idx="3134">
                  <c:v>673</c:v>
                </c:pt>
                <c:pt idx="3135">
                  <c:v>673</c:v>
                </c:pt>
                <c:pt idx="3136">
                  <c:v>673</c:v>
                </c:pt>
                <c:pt idx="3137">
                  <c:v>673</c:v>
                </c:pt>
                <c:pt idx="3138">
                  <c:v>673</c:v>
                </c:pt>
                <c:pt idx="3139">
                  <c:v>673</c:v>
                </c:pt>
                <c:pt idx="3140">
                  <c:v>673</c:v>
                </c:pt>
                <c:pt idx="3141">
                  <c:v>673</c:v>
                </c:pt>
                <c:pt idx="3142">
                  <c:v>674</c:v>
                </c:pt>
                <c:pt idx="3143">
                  <c:v>675</c:v>
                </c:pt>
                <c:pt idx="3144">
                  <c:v>676</c:v>
                </c:pt>
                <c:pt idx="3145">
                  <c:v>676</c:v>
                </c:pt>
                <c:pt idx="3146">
                  <c:v>676</c:v>
                </c:pt>
                <c:pt idx="3147">
                  <c:v>677</c:v>
                </c:pt>
                <c:pt idx="3148">
                  <c:v>678</c:v>
                </c:pt>
                <c:pt idx="3149">
                  <c:v>678</c:v>
                </c:pt>
                <c:pt idx="3150">
                  <c:v>678</c:v>
                </c:pt>
                <c:pt idx="3151">
                  <c:v>678</c:v>
                </c:pt>
                <c:pt idx="3152">
                  <c:v>678</c:v>
                </c:pt>
                <c:pt idx="3153">
                  <c:v>678</c:v>
                </c:pt>
                <c:pt idx="3154">
                  <c:v>678</c:v>
                </c:pt>
                <c:pt idx="3155">
                  <c:v>678</c:v>
                </c:pt>
                <c:pt idx="3156">
                  <c:v>678</c:v>
                </c:pt>
                <c:pt idx="3157">
                  <c:v>678</c:v>
                </c:pt>
                <c:pt idx="3158">
                  <c:v>679</c:v>
                </c:pt>
                <c:pt idx="3159">
                  <c:v>680</c:v>
                </c:pt>
                <c:pt idx="3160">
                  <c:v>681</c:v>
                </c:pt>
                <c:pt idx="3161">
                  <c:v>681</c:v>
                </c:pt>
                <c:pt idx="3162">
                  <c:v>682</c:v>
                </c:pt>
                <c:pt idx="3163">
                  <c:v>682</c:v>
                </c:pt>
                <c:pt idx="3164">
                  <c:v>682</c:v>
                </c:pt>
                <c:pt idx="3165">
                  <c:v>682</c:v>
                </c:pt>
                <c:pt idx="3166">
                  <c:v>682</c:v>
                </c:pt>
                <c:pt idx="3167">
                  <c:v>682</c:v>
                </c:pt>
                <c:pt idx="3168">
                  <c:v>682</c:v>
                </c:pt>
                <c:pt idx="3169">
                  <c:v>682</c:v>
                </c:pt>
                <c:pt idx="3170">
                  <c:v>682</c:v>
                </c:pt>
                <c:pt idx="3171">
                  <c:v>682</c:v>
                </c:pt>
                <c:pt idx="3172">
                  <c:v>682</c:v>
                </c:pt>
                <c:pt idx="3173">
                  <c:v>682</c:v>
                </c:pt>
                <c:pt idx="3174">
                  <c:v>682</c:v>
                </c:pt>
                <c:pt idx="3175">
                  <c:v>682</c:v>
                </c:pt>
                <c:pt idx="3176">
                  <c:v>682</c:v>
                </c:pt>
                <c:pt idx="3177">
                  <c:v>682</c:v>
                </c:pt>
                <c:pt idx="3178">
                  <c:v>682</c:v>
                </c:pt>
                <c:pt idx="3179">
                  <c:v>682</c:v>
                </c:pt>
                <c:pt idx="3180">
                  <c:v>682</c:v>
                </c:pt>
                <c:pt idx="3181">
                  <c:v>682</c:v>
                </c:pt>
                <c:pt idx="3182">
                  <c:v>683</c:v>
                </c:pt>
                <c:pt idx="3183">
                  <c:v>683</c:v>
                </c:pt>
                <c:pt idx="3184">
                  <c:v>683</c:v>
                </c:pt>
                <c:pt idx="3185">
                  <c:v>683</c:v>
                </c:pt>
                <c:pt idx="3186">
                  <c:v>684</c:v>
                </c:pt>
                <c:pt idx="3187">
                  <c:v>684</c:v>
                </c:pt>
                <c:pt idx="3188">
                  <c:v>685</c:v>
                </c:pt>
                <c:pt idx="3189">
                  <c:v>685</c:v>
                </c:pt>
                <c:pt idx="3190">
                  <c:v>686</c:v>
                </c:pt>
                <c:pt idx="3191">
                  <c:v>686</c:v>
                </c:pt>
                <c:pt idx="3192">
                  <c:v>686</c:v>
                </c:pt>
                <c:pt idx="3193">
                  <c:v>686</c:v>
                </c:pt>
                <c:pt idx="3194">
                  <c:v>686</c:v>
                </c:pt>
                <c:pt idx="3195">
                  <c:v>687</c:v>
                </c:pt>
                <c:pt idx="3196">
                  <c:v>687</c:v>
                </c:pt>
                <c:pt idx="3197">
                  <c:v>688</c:v>
                </c:pt>
                <c:pt idx="3198">
                  <c:v>688</c:v>
                </c:pt>
                <c:pt idx="3199">
                  <c:v>688</c:v>
                </c:pt>
                <c:pt idx="3200">
                  <c:v>688</c:v>
                </c:pt>
                <c:pt idx="3201">
                  <c:v>688</c:v>
                </c:pt>
                <c:pt idx="3202">
                  <c:v>688</c:v>
                </c:pt>
                <c:pt idx="3203">
                  <c:v>688</c:v>
                </c:pt>
                <c:pt idx="3204">
                  <c:v>688</c:v>
                </c:pt>
                <c:pt idx="3205">
                  <c:v>688</c:v>
                </c:pt>
                <c:pt idx="3206">
                  <c:v>688</c:v>
                </c:pt>
                <c:pt idx="3207">
                  <c:v>688</c:v>
                </c:pt>
                <c:pt idx="3208">
                  <c:v>688</c:v>
                </c:pt>
                <c:pt idx="3209">
                  <c:v>688</c:v>
                </c:pt>
                <c:pt idx="3210">
                  <c:v>689</c:v>
                </c:pt>
                <c:pt idx="3211">
                  <c:v>689</c:v>
                </c:pt>
                <c:pt idx="3212">
                  <c:v>689</c:v>
                </c:pt>
                <c:pt idx="3213">
                  <c:v>690</c:v>
                </c:pt>
                <c:pt idx="3214">
                  <c:v>691</c:v>
                </c:pt>
                <c:pt idx="3215">
                  <c:v>691</c:v>
                </c:pt>
                <c:pt idx="3216">
                  <c:v>691</c:v>
                </c:pt>
                <c:pt idx="3217">
                  <c:v>691</c:v>
                </c:pt>
                <c:pt idx="3218">
                  <c:v>691</c:v>
                </c:pt>
                <c:pt idx="3219">
                  <c:v>691</c:v>
                </c:pt>
                <c:pt idx="3220">
                  <c:v>691</c:v>
                </c:pt>
                <c:pt idx="3221">
                  <c:v>691</c:v>
                </c:pt>
                <c:pt idx="3222">
                  <c:v>692</c:v>
                </c:pt>
                <c:pt idx="3223">
                  <c:v>693</c:v>
                </c:pt>
                <c:pt idx="3224">
                  <c:v>693</c:v>
                </c:pt>
                <c:pt idx="3225">
                  <c:v>693</c:v>
                </c:pt>
                <c:pt idx="3226">
                  <c:v>693</c:v>
                </c:pt>
                <c:pt idx="3227">
                  <c:v>693</c:v>
                </c:pt>
                <c:pt idx="3228">
                  <c:v>693</c:v>
                </c:pt>
                <c:pt idx="3229">
                  <c:v>693</c:v>
                </c:pt>
                <c:pt idx="3230">
                  <c:v>693</c:v>
                </c:pt>
                <c:pt idx="3231">
                  <c:v>693</c:v>
                </c:pt>
                <c:pt idx="3232">
                  <c:v>693</c:v>
                </c:pt>
                <c:pt idx="3233">
                  <c:v>693</c:v>
                </c:pt>
                <c:pt idx="3234">
                  <c:v>693</c:v>
                </c:pt>
                <c:pt idx="3235">
                  <c:v>693</c:v>
                </c:pt>
                <c:pt idx="3236">
                  <c:v>693</c:v>
                </c:pt>
                <c:pt idx="3237">
                  <c:v>693</c:v>
                </c:pt>
                <c:pt idx="3238">
                  <c:v>693</c:v>
                </c:pt>
                <c:pt idx="3239">
                  <c:v>693</c:v>
                </c:pt>
                <c:pt idx="3240">
                  <c:v>694</c:v>
                </c:pt>
                <c:pt idx="3241">
                  <c:v>694</c:v>
                </c:pt>
                <c:pt idx="3242">
                  <c:v>695</c:v>
                </c:pt>
                <c:pt idx="3243">
                  <c:v>696</c:v>
                </c:pt>
                <c:pt idx="3244">
                  <c:v>697</c:v>
                </c:pt>
                <c:pt idx="3245">
                  <c:v>698</c:v>
                </c:pt>
                <c:pt idx="3246">
                  <c:v>699</c:v>
                </c:pt>
                <c:pt idx="3247">
                  <c:v>699</c:v>
                </c:pt>
                <c:pt idx="3248">
                  <c:v>699</c:v>
                </c:pt>
                <c:pt idx="3249">
                  <c:v>699</c:v>
                </c:pt>
                <c:pt idx="3250">
                  <c:v>699</c:v>
                </c:pt>
                <c:pt idx="3251">
                  <c:v>699</c:v>
                </c:pt>
                <c:pt idx="3252">
                  <c:v>699</c:v>
                </c:pt>
                <c:pt idx="3253">
                  <c:v>699</c:v>
                </c:pt>
                <c:pt idx="3254">
                  <c:v>699</c:v>
                </c:pt>
                <c:pt idx="3255">
                  <c:v>699</c:v>
                </c:pt>
                <c:pt idx="3256">
                  <c:v>699</c:v>
                </c:pt>
                <c:pt idx="3257">
                  <c:v>700</c:v>
                </c:pt>
                <c:pt idx="3258">
                  <c:v>700</c:v>
                </c:pt>
                <c:pt idx="3259">
                  <c:v>700</c:v>
                </c:pt>
                <c:pt idx="3260">
                  <c:v>700</c:v>
                </c:pt>
                <c:pt idx="3261">
                  <c:v>700</c:v>
                </c:pt>
                <c:pt idx="3262">
                  <c:v>700</c:v>
                </c:pt>
                <c:pt idx="3263">
                  <c:v>700</c:v>
                </c:pt>
                <c:pt idx="3264">
                  <c:v>700</c:v>
                </c:pt>
                <c:pt idx="3265">
                  <c:v>700</c:v>
                </c:pt>
                <c:pt idx="3266">
                  <c:v>701</c:v>
                </c:pt>
                <c:pt idx="3267">
                  <c:v>702</c:v>
                </c:pt>
                <c:pt idx="3268">
                  <c:v>703</c:v>
                </c:pt>
                <c:pt idx="3269">
                  <c:v>703</c:v>
                </c:pt>
                <c:pt idx="3270">
                  <c:v>703</c:v>
                </c:pt>
                <c:pt idx="3271">
                  <c:v>703</c:v>
                </c:pt>
                <c:pt idx="3272">
                  <c:v>703</c:v>
                </c:pt>
                <c:pt idx="3273">
                  <c:v>703</c:v>
                </c:pt>
                <c:pt idx="3274">
                  <c:v>703</c:v>
                </c:pt>
                <c:pt idx="3275">
                  <c:v>703</c:v>
                </c:pt>
                <c:pt idx="3276">
                  <c:v>703</c:v>
                </c:pt>
                <c:pt idx="3277">
                  <c:v>704</c:v>
                </c:pt>
                <c:pt idx="3278">
                  <c:v>704</c:v>
                </c:pt>
                <c:pt idx="3279">
                  <c:v>704</c:v>
                </c:pt>
                <c:pt idx="3280">
                  <c:v>704</c:v>
                </c:pt>
                <c:pt idx="3281">
                  <c:v>705</c:v>
                </c:pt>
                <c:pt idx="3282">
                  <c:v>705</c:v>
                </c:pt>
                <c:pt idx="3283">
                  <c:v>705</c:v>
                </c:pt>
                <c:pt idx="3284">
                  <c:v>705</c:v>
                </c:pt>
                <c:pt idx="3285">
                  <c:v>705</c:v>
                </c:pt>
                <c:pt idx="3286">
                  <c:v>705</c:v>
                </c:pt>
                <c:pt idx="3287">
                  <c:v>706</c:v>
                </c:pt>
                <c:pt idx="3288">
                  <c:v>706</c:v>
                </c:pt>
                <c:pt idx="3289">
                  <c:v>706</c:v>
                </c:pt>
                <c:pt idx="3290">
                  <c:v>706</c:v>
                </c:pt>
                <c:pt idx="3291">
                  <c:v>706</c:v>
                </c:pt>
                <c:pt idx="3292">
                  <c:v>706</c:v>
                </c:pt>
                <c:pt idx="3293">
                  <c:v>706</c:v>
                </c:pt>
                <c:pt idx="3294">
                  <c:v>706</c:v>
                </c:pt>
                <c:pt idx="3295">
                  <c:v>706</c:v>
                </c:pt>
                <c:pt idx="3296">
                  <c:v>706</c:v>
                </c:pt>
                <c:pt idx="3297">
                  <c:v>706</c:v>
                </c:pt>
                <c:pt idx="3298">
                  <c:v>706</c:v>
                </c:pt>
                <c:pt idx="3299">
                  <c:v>706</c:v>
                </c:pt>
                <c:pt idx="3300">
                  <c:v>706</c:v>
                </c:pt>
                <c:pt idx="3301">
                  <c:v>706</c:v>
                </c:pt>
                <c:pt idx="3302">
                  <c:v>706</c:v>
                </c:pt>
                <c:pt idx="3303">
                  <c:v>706</c:v>
                </c:pt>
                <c:pt idx="3304">
                  <c:v>706</c:v>
                </c:pt>
                <c:pt idx="3305">
                  <c:v>706</c:v>
                </c:pt>
                <c:pt idx="3306">
                  <c:v>706</c:v>
                </c:pt>
                <c:pt idx="3307">
                  <c:v>706</c:v>
                </c:pt>
                <c:pt idx="3308">
                  <c:v>706</c:v>
                </c:pt>
                <c:pt idx="3309">
                  <c:v>706</c:v>
                </c:pt>
                <c:pt idx="3310">
                  <c:v>706</c:v>
                </c:pt>
                <c:pt idx="3311">
                  <c:v>706</c:v>
                </c:pt>
                <c:pt idx="3312">
                  <c:v>706</c:v>
                </c:pt>
                <c:pt idx="3313">
                  <c:v>706</c:v>
                </c:pt>
                <c:pt idx="3314">
                  <c:v>706</c:v>
                </c:pt>
                <c:pt idx="3315">
                  <c:v>706</c:v>
                </c:pt>
                <c:pt idx="3316">
                  <c:v>707</c:v>
                </c:pt>
                <c:pt idx="3317">
                  <c:v>707</c:v>
                </c:pt>
                <c:pt idx="3318">
                  <c:v>708</c:v>
                </c:pt>
                <c:pt idx="3319">
                  <c:v>709</c:v>
                </c:pt>
                <c:pt idx="3320">
                  <c:v>710</c:v>
                </c:pt>
                <c:pt idx="3321">
                  <c:v>710</c:v>
                </c:pt>
                <c:pt idx="3322">
                  <c:v>710</c:v>
                </c:pt>
                <c:pt idx="3323">
                  <c:v>711</c:v>
                </c:pt>
                <c:pt idx="3324">
                  <c:v>712</c:v>
                </c:pt>
                <c:pt idx="3325">
                  <c:v>712</c:v>
                </c:pt>
                <c:pt idx="3326">
                  <c:v>713</c:v>
                </c:pt>
                <c:pt idx="3327">
                  <c:v>714</c:v>
                </c:pt>
                <c:pt idx="3328">
                  <c:v>715</c:v>
                </c:pt>
                <c:pt idx="3329">
                  <c:v>716</c:v>
                </c:pt>
                <c:pt idx="3330">
                  <c:v>717</c:v>
                </c:pt>
                <c:pt idx="3331">
                  <c:v>717</c:v>
                </c:pt>
                <c:pt idx="3332">
                  <c:v>718</c:v>
                </c:pt>
                <c:pt idx="3333">
                  <c:v>719</c:v>
                </c:pt>
                <c:pt idx="3334">
                  <c:v>719</c:v>
                </c:pt>
                <c:pt idx="3335">
                  <c:v>720</c:v>
                </c:pt>
                <c:pt idx="3336">
                  <c:v>721</c:v>
                </c:pt>
                <c:pt idx="3337">
                  <c:v>721</c:v>
                </c:pt>
                <c:pt idx="3338">
                  <c:v>721</c:v>
                </c:pt>
                <c:pt idx="3339">
                  <c:v>721</c:v>
                </c:pt>
                <c:pt idx="3340">
                  <c:v>722</c:v>
                </c:pt>
                <c:pt idx="3341">
                  <c:v>722</c:v>
                </c:pt>
                <c:pt idx="3342">
                  <c:v>722</c:v>
                </c:pt>
                <c:pt idx="3343">
                  <c:v>723</c:v>
                </c:pt>
                <c:pt idx="3344">
                  <c:v>724</c:v>
                </c:pt>
                <c:pt idx="3345">
                  <c:v>725</c:v>
                </c:pt>
                <c:pt idx="3346">
                  <c:v>726</c:v>
                </c:pt>
                <c:pt idx="3347">
                  <c:v>726</c:v>
                </c:pt>
                <c:pt idx="3348">
                  <c:v>726</c:v>
                </c:pt>
                <c:pt idx="3349">
                  <c:v>726</c:v>
                </c:pt>
                <c:pt idx="3350">
                  <c:v>726</c:v>
                </c:pt>
                <c:pt idx="3351">
                  <c:v>726</c:v>
                </c:pt>
                <c:pt idx="3352">
                  <c:v>727</c:v>
                </c:pt>
                <c:pt idx="3353">
                  <c:v>728</c:v>
                </c:pt>
                <c:pt idx="3354">
                  <c:v>728</c:v>
                </c:pt>
                <c:pt idx="3355">
                  <c:v>728</c:v>
                </c:pt>
                <c:pt idx="3356">
                  <c:v>728</c:v>
                </c:pt>
                <c:pt idx="3357">
                  <c:v>729</c:v>
                </c:pt>
                <c:pt idx="3358">
                  <c:v>729</c:v>
                </c:pt>
                <c:pt idx="3359">
                  <c:v>729</c:v>
                </c:pt>
                <c:pt idx="3360">
                  <c:v>729</c:v>
                </c:pt>
                <c:pt idx="3361">
                  <c:v>729</c:v>
                </c:pt>
                <c:pt idx="3362">
                  <c:v>729</c:v>
                </c:pt>
                <c:pt idx="3363">
                  <c:v>730</c:v>
                </c:pt>
                <c:pt idx="3364">
                  <c:v>731</c:v>
                </c:pt>
                <c:pt idx="3365">
                  <c:v>731</c:v>
                </c:pt>
                <c:pt idx="3366">
                  <c:v>731</c:v>
                </c:pt>
                <c:pt idx="3367">
                  <c:v>731</c:v>
                </c:pt>
                <c:pt idx="3368">
                  <c:v>732</c:v>
                </c:pt>
                <c:pt idx="3369">
                  <c:v>732</c:v>
                </c:pt>
                <c:pt idx="3370">
                  <c:v>732</c:v>
                </c:pt>
                <c:pt idx="3371">
                  <c:v>732</c:v>
                </c:pt>
                <c:pt idx="3372">
                  <c:v>732</c:v>
                </c:pt>
                <c:pt idx="3373">
                  <c:v>732</c:v>
                </c:pt>
                <c:pt idx="3374">
                  <c:v>732</c:v>
                </c:pt>
                <c:pt idx="3375">
                  <c:v>732</c:v>
                </c:pt>
                <c:pt idx="3376">
                  <c:v>732</c:v>
                </c:pt>
                <c:pt idx="3377">
                  <c:v>732</c:v>
                </c:pt>
                <c:pt idx="3378">
                  <c:v>732</c:v>
                </c:pt>
                <c:pt idx="3379">
                  <c:v>732</c:v>
                </c:pt>
                <c:pt idx="3380">
                  <c:v>732</c:v>
                </c:pt>
                <c:pt idx="3381">
                  <c:v>733</c:v>
                </c:pt>
                <c:pt idx="3382">
                  <c:v>733</c:v>
                </c:pt>
                <c:pt idx="3383">
                  <c:v>733</c:v>
                </c:pt>
                <c:pt idx="3384">
                  <c:v>734</c:v>
                </c:pt>
                <c:pt idx="3385">
                  <c:v>735</c:v>
                </c:pt>
                <c:pt idx="3386">
                  <c:v>736</c:v>
                </c:pt>
                <c:pt idx="3387">
                  <c:v>737</c:v>
                </c:pt>
                <c:pt idx="3388">
                  <c:v>738</c:v>
                </c:pt>
                <c:pt idx="3389">
                  <c:v>739</c:v>
                </c:pt>
                <c:pt idx="3390">
                  <c:v>740</c:v>
                </c:pt>
                <c:pt idx="3391">
                  <c:v>741</c:v>
                </c:pt>
                <c:pt idx="3392">
                  <c:v>741</c:v>
                </c:pt>
                <c:pt idx="3393">
                  <c:v>741</c:v>
                </c:pt>
                <c:pt idx="3394">
                  <c:v>741</c:v>
                </c:pt>
                <c:pt idx="3395">
                  <c:v>742</c:v>
                </c:pt>
                <c:pt idx="3396">
                  <c:v>742</c:v>
                </c:pt>
                <c:pt idx="3397">
                  <c:v>742</c:v>
                </c:pt>
                <c:pt idx="3398">
                  <c:v>742</c:v>
                </c:pt>
                <c:pt idx="3399">
                  <c:v>742</c:v>
                </c:pt>
                <c:pt idx="3400">
                  <c:v>742</c:v>
                </c:pt>
                <c:pt idx="3401">
                  <c:v>742</c:v>
                </c:pt>
                <c:pt idx="3402">
                  <c:v>742</c:v>
                </c:pt>
                <c:pt idx="3403">
                  <c:v>742</c:v>
                </c:pt>
                <c:pt idx="3404">
                  <c:v>742</c:v>
                </c:pt>
                <c:pt idx="3405">
                  <c:v>742</c:v>
                </c:pt>
                <c:pt idx="3406">
                  <c:v>742</c:v>
                </c:pt>
                <c:pt idx="3407">
                  <c:v>742</c:v>
                </c:pt>
                <c:pt idx="3408">
                  <c:v>742</c:v>
                </c:pt>
                <c:pt idx="3409">
                  <c:v>742</c:v>
                </c:pt>
                <c:pt idx="3410">
                  <c:v>742</c:v>
                </c:pt>
                <c:pt idx="3411">
                  <c:v>742</c:v>
                </c:pt>
                <c:pt idx="3412">
                  <c:v>743</c:v>
                </c:pt>
                <c:pt idx="3413">
                  <c:v>743</c:v>
                </c:pt>
                <c:pt idx="3414">
                  <c:v>743</c:v>
                </c:pt>
                <c:pt idx="3415">
                  <c:v>743</c:v>
                </c:pt>
                <c:pt idx="3416">
                  <c:v>744</c:v>
                </c:pt>
                <c:pt idx="3417">
                  <c:v>745</c:v>
                </c:pt>
                <c:pt idx="3418">
                  <c:v>746</c:v>
                </c:pt>
                <c:pt idx="3419">
                  <c:v>746</c:v>
                </c:pt>
                <c:pt idx="3420">
                  <c:v>746</c:v>
                </c:pt>
                <c:pt idx="3421">
                  <c:v>746</c:v>
                </c:pt>
                <c:pt idx="3422">
                  <c:v>746</c:v>
                </c:pt>
                <c:pt idx="3423">
                  <c:v>746</c:v>
                </c:pt>
                <c:pt idx="3424">
                  <c:v>747</c:v>
                </c:pt>
                <c:pt idx="3425">
                  <c:v>747</c:v>
                </c:pt>
                <c:pt idx="3426">
                  <c:v>748</c:v>
                </c:pt>
                <c:pt idx="3427">
                  <c:v>748</c:v>
                </c:pt>
                <c:pt idx="3428">
                  <c:v>749</c:v>
                </c:pt>
                <c:pt idx="3429">
                  <c:v>749</c:v>
                </c:pt>
                <c:pt idx="3430">
                  <c:v>750</c:v>
                </c:pt>
                <c:pt idx="3431">
                  <c:v>750</c:v>
                </c:pt>
                <c:pt idx="3432">
                  <c:v>750</c:v>
                </c:pt>
                <c:pt idx="3433">
                  <c:v>750</c:v>
                </c:pt>
                <c:pt idx="3434">
                  <c:v>750</c:v>
                </c:pt>
                <c:pt idx="3435">
                  <c:v>750</c:v>
                </c:pt>
                <c:pt idx="3436">
                  <c:v>750</c:v>
                </c:pt>
                <c:pt idx="3437">
                  <c:v>750</c:v>
                </c:pt>
                <c:pt idx="3438">
                  <c:v>750</c:v>
                </c:pt>
                <c:pt idx="3439">
                  <c:v>750</c:v>
                </c:pt>
                <c:pt idx="3440">
                  <c:v>751</c:v>
                </c:pt>
                <c:pt idx="3441">
                  <c:v>751</c:v>
                </c:pt>
                <c:pt idx="3442">
                  <c:v>751</c:v>
                </c:pt>
                <c:pt idx="3443">
                  <c:v>751</c:v>
                </c:pt>
                <c:pt idx="3444">
                  <c:v>751</c:v>
                </c:pt>
                <c:pt idx="3445">
                  <c:v>752</c:v>
                </c:pt>
                <c:pt idx="3446">
                  <c:v>752</c:v>
                </c:pt>
                <c:pt idx="3447">
                  <c:v>753</c:v>
                </c:pt>
                <c:pt idx="3448">
                  <c:v>753</c:v>
                </c:pt>
                <c:pt idx="3449">
                  <c:v>753</c:v>
                </c:pt>
                <c:pt idx="3450">
                  <c:v>753</c:v>
                </c:pt>
                <c:pt idx="3451">
                  <c:v>753</c:v>
                </c:pt>
                <c:pt idx="3452">
                  <c:v>753</c:v>
                </c:pt>
                <c:pt idx="3453">
                  <c:v>753</c:v>
                </c:pt>
                <c:pt idx="3454">
                  <c:v>754</c:v>
                </c:pt>
                <c:pt idx="3455">
                  <c:v>755</c:v>
                </c:pt>
                <c:pt idx="3456">
                  <c:v>755</c:v>
                </c:pt>
                <c:pt idx="3457">
                  <c:v>755</c:v>
                </c:pt>
                <c:pt idx="3458">
                  <c:v>755</c:v>
                </c:pt>
                <c:pt idx="3459">
                  <c:v>755</c:v>
                </c:pt>
                <c:pt idx="3460">
                  <c:v>755</c:v>
                </c:pt>
                <c:pt idx="3461">
                  <c:v>755</c:v>
                </c:pt>
                <c:pt idx="3462">
                  <c:v>756</c:v>
                </c:pt>
                <c:pt idx="3463">
                  <c:v>756</c:v>
                </c:pt>
                <c:pt idx="3464">
                  <c:v>756</c:v>
                </c:pt>
                <c:pt idx="3465">
                  <c:v>756</c:v>
                </c:pt>
                <c:pt idx="3466">
                  <c:v>756</c:v>
                </c:pt>
                <c:pt idx="3467">
                  <c:v>756</c:v>
                </c:pt>
                <c:pt idx="3468">
                  <c:v>756</c:v>
                </c:pt>
                <c:pt idx="3469">
                  <c:v>756</c:v>
                </c:pt>
                <c:pt idx="3470">
                  <c:v>757</c:v>
                </c:pt>
                <c:pt idx="3471">
                  <c:v>757</c:v>
                </c:pt>
                <c:pt idx="3472">
                  <c:v>758</c:v>
                </c:pt>
                <c:pt idx="3473">
                  <c:v>758</c:v>
                </c:pt>
                <c:pt idx="3474">
                  <c:v>758</c:v>
                </c:pt>
                <c:pt idx="3475">
                  <c:v>758</c:v>
                </c:pt>
                <c:pt idx="3476">
                  <c:v>758</c:v>
                </c:pt>
                <c:pt idx="3477">
                  <c:v>759</c:v>
                </c:pt>
                <c:pt idx="3478">
                  <c:v>759</c:v>
                </c:pt>
                <c:pt idx="3479">
                  <c:v>759</c:v>
                </c:pt>
                <c:pt idx="3480">
                  <c:v>759</c:v>
                </c:pt>
                <c:pt idx="3481">
                  <c:v>759</c:v>
                </c:pt>
                <c:pt idx="3482">
                  <c:v>759</c:v>
                </c:pt>
                <c:pt idx="3483">
                  <c:v>760</c:v>
                </c:pt>
                <c:pt idx="3484">
                  <c:v>760</c:v>
                </c:pt>
                <c:pt idx="3485">
                  <c:v>760</c:v>
                </c:pt>
                <c:pt idx="3486">
                  <c:v>760</c:v>
                </c:pt>
                <c:pt idx="3487">
                  <c:v>760</c:v>
                </c:pt>
                <c:pt idx="3488">
                  <c:v>760</c:v>
                </c:pt>
                <c:pt idx="3489">
                  <c:v>760</c:v>
                </c:pt>
                <c:pt idx="3490">
                  <c:v>760</c:v>
                </c:pt>
                <c:pt idx="3491">
                  <c:v>760</c:v>
                </c:pt>
                <c:pt idx="3492">
                  <c:v>760</c:v>
                </c:pt>
                <c:pt idx="3493">
                  <c:v>760</c:v>
                </c:pt>
                <c:pt idx="3494">
                  <c:v>760</c:v>
                </c:pt>
                <c:pt idx="3495">
                  <c:v>760</c:v>
                </c:pt>
                <c:pt idx="3496">
                  <c:v>760</c:v>
                </c:pt>
                <c:pt idx="3497">
                  <c:v>760</c:v>
                </c:pt>
                <c:pt idx="3498">
                  <c:v>760</c:v>
                </c:pt>
                <c:pt idx="3499">
                  <c:v>760</c:v>
                </c:pt>
                <c:pt idx="3500">
                  <c:v>760</c:v>
                </c:pt>
                <c:pt idx="3501">
                  <c:v>760</c:v>
                </c:pt>
                <c:pt idx="3502">
                  <c:v>760</c:v>
                </c:pt>
                <c:pt idx="3503">
                  <c:v>760</c:v>
                </c:pt>
                <c:pt idx="3504">
                  <c:v>760</c:v>
                </c:pt>
                <c:pt idx="3505">
                  <c:v>760</c:v>
                </c:pt>
                <c:pt idx="3506">
                  <c:v>760</c:v>
                </c:pt>
                <c:pt idx="3507">
                  <c:v>760</c:v>
                </c:pt>
                <c:pt idx="3508">
                  <c:v>760</c:v>
                </c:pt>
                <c:pt idx="3509">
                  <c:v>760</c:v>
                </c:pt>
                <c:pt idx="3510">
                  <c:v>760</c:v>
                </c:pt>
                <c:pt idx="3511">
                  <c:v>760</c:v>
                </c:pt>
                <c:pt idx="3512">
                  <c:v>760</c:v>
                </c:pt>
                <c:pt idx="3513">
                  <c:v>760</c:v>
                </c:pt>
                <c:pt idx="3514">
                  <c:v>760</c:v>
                </c:pt>
                <c:pt idx="3515">
                  <c:v>760</c:v>
                </c:pt>
                <c:pt idx="3516">
                  <c:v>760</c:v>
                </c:pt>
                <c:pt idx="3517">
                  <c:v>760</c:v>
                </c:pt>
                <c:pt idx="3518">
                  <c:v>760</c:v>
                </c:pt>
                <c:pt idx="3519">
                  <c:v>760</c:v>
                </c:pt>
                <c:pt idx="3520">
                  <c:v>760</c:v>
                </c:pt>
                <c:pt idx="3521">
                  <c:v>760</c:v>
                </c:pt>
                <c:pt idx="3522">
                  <c:v>760</c:v>
                </c:pt>
                <c:pt idx="3523">
                  <c:v>760</c:v>
                </c:pt>
                <c:pt idx="3524">
                  <c:v>760</c:v>
                </c:pt>
                <c:pt idx="3525">
                  <c:v>760</c:v>
                </c:pt>
                <c:pt idx="3526">
                  <c:v>760</c:v>
                </c:pt>
                <c:pt idx="3527">
                  <c:v>760</c:v>
                </c:pt>
                <c:pt idx="3528">
                  <c:v>760</c:v>
                </c:pt>
                <c:pt idx="3529">
                  <c:v>760</c:v>
                </c:pt>
                <c:pt idx="3530">
                  <c:v>760</c:v>
                </c:pt>
                <c:pt idx="3531">
                  <c:v>760</c:v>
                </c:pt>
                <c:pt idx="3532">
                  <c:v>760</c:v>
                </c:pt>
                <c:pt idx="3533">
                  <c:v>761</c:v>
                </c:pt>
                <c:pt idx="3534">
                  <c:v>761</c:v>
                </c:pt>
                <c:pt idx="3535">
                  <c:v>762</c:v>
                </c:pt>
                <c:pt idx="3536">
                  <c:v>763</c:v>
                </c:pt>
                <c:pt idx="3537">
                  <c:v>763</c:v>
                </c:pt>
                <c:pt idx="3538">
                  <c:v>763</c:v>
                </c:pt>
                <c:pt idx="3539">
                  <c:v>763</c:v>
                </c:pt>
                <c:pt idx="3540">
                  <c:v>763</c:v>
                </c:pt>
                <c:pt idx="3541">
                  <c:v>764</c:v>
                </c:pt>
                <c:pt idx="3542">
                  <c:v>764</c:v>
                </c:pt>
                <c:pt idx="3543">
                  <c:v>764</c:v>
                </c:pt>
                <c:pt idx="3544">
                  <c:v>764</c:v>
                </c:pt>
                <c:pt idx="3545">
                  <c:v>764</c:v>
                </c:pt>
                <c:pt idx="3546">
                  <c:v>764</c:v>
                </c:pt>
                <c:pt idx="3547">
                  <c:v>765</c:v>
                </c:pt>
                <c:pt idx="3548">
                  <c:v>765</c:v>
                </c:pt>
                <c:pt idx="3549">
                  <c:v>765</c:v>
                </c:pt>
                <c:pt idx="3550">
                  <c:v>765</c:v>
                </c:pt>
                <c:pt idx="3551">
                  <c:v>766</c:v>
                </c:pt>
                <c:pt idx="3552">
                  <c:v>766</c:v>
                </c:pt>
                <c:pt idx="3553">
                  <c:v>766</c:v>
                </c:pt>
                <c:pt idx="3554">
                  <c:v>766</c:v>
                </c:pt>
                <c:pt idx="3555">
                  <c:v>766</c:v>
                </c:pt>
                <c:pt idx="3556">
                  <c:v>766</c:v>
                </c:pt>
                <c:pt idx="3557">
                  <c:v>767</c:v>
                </c:pt>
                <c:pt idx="3558">
                  <c:v>767</c:v>
                </c:pt>
                <c:pt idx="3559">
                  <c:v>768</c:v>
                </c:pt>
                <c:pt idx="3560">
                  <c:v>769</c:v>
                </c:pt>
                <c:pt idx="3561">
                  <c:v>769</c:v>
                </c:pt>
                <c:pt idx="3562">
                  <c:v>769</c:v>
                </c:pt>
                <c:pt idx="3563">
                  <c:v>769</c:v>
                </c:pt>
                <c:pt idx="3564">
                  <c:v>770</c:v>
                </c:pt>
                <c:pt idx="3565">
                  <c:v>771</c:v>
                </c:pt>
                <c:pt idx="3566">
                  <c:v>771</c:v>
                </c:pt>
                <c:pt idx="3567">
                  <c:v>771</c:v>
                </c:pt>
                <c:pt idx="3568">
                  <c:v>772</c:v>
                </c:pt>
                <c:pt idx="3569">
                  <c:v>772</c:v>
                </c:pt>
                <c:pt idx="3570">
                  <c:v>772</c:v>
                </c:pt>
                <c:pt idx="3571">
                  <c:v>772</c:v>
                </c:pt>
                <c:pt idx="3572">
                  <c:v>772</c:v>
                </c:pt>
                <c:pt idx="3573">
                  <c:v>772</c:v>
                </c:pt>
                <c:pt idx="3574">
                  <c:v>772</c:v>
                </c:pt>
                <c:pt idx="3575">
                  <c:v>772</c:v>
                </c:pt>
                <c:pt idx="3576">
                  <c:v>772</c:v>
                </c:pt>
                <c:pt idx="3577">
                  <c:v>772</c:v>
                </c:pt>
                <c:pt idx="3578">
                  <c:v>772</c:v>
                </c:pt>
                <c:pt idx="3579">
                  <c:v>772</c:v>
                </c:pt>
                <c:pt idx="3580">
                  <c:v>772</c:v>
                </c:pt>
                <c:pt idx="3581">
                  <c:v>772</c:v>
                </c:pt>
                <c:pt idx="3582">
                  <c:v>772</c:v>
                </c:pt>
                <c:pt idx="3583">
                  <c:v>773</c:v>
                </c:pt>
                <c:pt idx="3584">
                  <c:v>773</c:v>
                </c:pt>
                <c:pt idx="3585">
                  <c:v>773</c:v>
                </c:pt>
                <c:pt idx="3586">
                  <c:v>773</c:v>
                </c:pt>
                <c:pt idx="3587">
                  <c:v>774</c:v>
                </c:pt>
                <c:pt idx="3588">
                  <c:v>775</c:v>
                </c:pt>
                <c:pt idx="3589">
                  <c:v>775</c:v>
                </c:pt>
                <c:pt idx="3590">
                  <c:v>776</c:v>
                </c:pt>
                <c:pt idx="3591">
                  <c:v>776</c:v>
                </c:pt>
                <c:pt idx="3592">
                  <c:v>776</c:v>
                </c:pt>
                <c:pt idx="3593">
                  <c:v>776</c:v>
                </c:pt>
                <c:pt idx="3594">
                  <c:v>776</c:v>
                </c:pt>
                <c:pt idx="3595">
                  <c:v>776</c:v>
                </c:pt>
                <c:pt idx="3596">
                  <c:v>776</c:v>
                </c:pt>
                <c:pt idx="3597">
                  <c:v>776</c:v>
                </c:pt>
                <c:pt idx="3598">
                  <c:v>776</c:v>
                </c:pt>
                <c:pt idx="3599">
                  <c:v>776</c:v>
                </c:pt>
                <c:pt idx="3600">
                  <c:v>776</c:v>
                </c:pt>
                <c:pt idx="3601">
                  <c:v>776</c:v>
                </c:pt>
                <c:pt idx="3602">
                  <c:v>776</c:v>
                </c:pt>
                <c:pt idx="3603">
                  <c:v>777</c:v>
                </c:pt>
                <c:pt idx="3604">
                  <c:v>778</c:v>
                </c:pt>
                <c:pt idx="3605">
                  <c:v>779</c:v>
                </c:pt>
                <c:pt idx="3606">
                  <c:v>779</c:v>
                </c:pt>
                <c:pt idx="3607">
                  <c:v>779</c:v>
                </c:pt>
                <c:pt idx="3608">
                  <c:v>779</c:v>
                </c:pt>
                <c:pt idx="3609">
                  <c:v>779</c:v>
                </c:pt>
                <c:pt idx="3610">
                  <c:v>780</c:v>
                </c:pt>
                <c:pt idx="3611">
                  <c:v>781</c:v>
                </c:pt>
                <c:pt idx="3612">
                  <c:v>781</c:v>
                </c:pt>
                <c:pt idx="3613">
                  <c:v>781</c:v>
                </c:pt>
                <c:pt idx="3614">
                  <c:v>781</c:v>
                </c:pt>
                <c:pt idx="3615">
                  <c:v>781</c:v>
                </c:pt>
                <c:pt idx="3616">
                  <c:v>781</c:v>
                </c:pt>
                <c:pt idx="3617">
                  <c:v>781</c:v>
                </c:pt>
                <c:pt idx="3618">
                  <c:v>781</c:v>
                </c:pt>
                <c:pt idx="3619">
                  <c:v>781</c:v>
                </c:pt>
                <c:pt idx="3620">
                  <c:v>781</c:v>
                </c:pt>
                <c:pt idx="3621">
                  <c:v>781</c:v>
                </c:pt>
                <c:pt idx="3622">
                  <c:v>781</c:v>
                </c:pt>
                <c:pt idx="3623">
                  <c:v>781</c:v>
                </c:pt>
                <c:pt idx="3624">
                  <c:v>781</c:v>
                </c:pt>
                <c:pt idx="3625">
                  <c:v>781</c:v>
                </c:pt>
                <c:pt idx="3626">
                  <c:v>781</c:v>
                </c:pt>
                <c:pt idx="3627">
                  <c:v>781</c:v>
                </c:pt>
                <c:pt idx="3628">
                  <c:v>781</c:v>
                </c:pt>
                <c:pt idx="3629">
                  <c:v>782</c:v>
                </c:pt>
                <c:pt idx="3630">
                  <c:v>782</c:v>
                </c:pt>
                <c:pt idx="3631">
                  <c:v>782</c:v>
                </c:pt>
                <c:pt idx="3632">
                  <c:v>782</c:v>
                </c:pt>
                <c:pt idx="3633">
                  <c:v>782</c:v>
                </c:pt>
                <c:pt idx="3634">
                  <c:v>782</c:v>
                </c:pt>
                <c:pt idx="3635">
                  <c:v>783</c:v>
                </c:pt>
                <c:pt idx="3636">
                  <c:v>783</c:v>
                </c:pt>
                <c:pt idx="3637">
                  <c:v>783</c:v>
                </c:pt>
                <c:pt idx="3638">
                  <c:v>783</c:v>
                </c:pt>
                <c:pt idx="3639">
                  <c:v>784</c:v>
                </c:pt>
                <c:pt idx="3640">
                  <c:v>784</c:v>
                </c:pt>
                <c:pt idx="3641">
                  <c:v>784</c:v>
                </c:pt>
                <c:pt idx="3642">
                  <c:v>784</c:v>
                </c:pt>
                <c:pt idx="3643">
                  <c:v>784</c:v>
                </c:pt>
                <c:pt idx="3644">
                  <c:v>784</c:v>
                </c:pt>
                <c:pt idx="3645">
                  <c:v>784</c:v>
                </c:pt>
                <c:pt idx="3646">
                  <c:v>784</c:v>
                </c:pt>
                <c:pt idx="3647">
                  <c:v>784</c:v>
                </c:pt>
                <c:pt idx="3648">
                  <c:v>784</c:v>
                </c:pt>
                <c:pt idx="3649">
                  <c:v>784</c:v>
                </c:pt>
                <c:pt idx="3650">
                  <c:v>784</c:v>
                </c:pt>
                <c:pt idx="3651">
                  <c:v>784</c:v>
                </c:pt>
                <c:pt idx="3652">
                  <c:v>784</c:v>
                </c:pt>
                <c:pt idx="3653">
                  <c:v>784</c:v>
                </c:pt>
                <c:pt idx="3654">
                  <c:v>784</c:v>
                </c:pt>
                <c:pt idx="3655">
                  <c:v>784</c:v>
                </c:pt>
                <c:pt idx="3656">
                  <c:v>784</c:v>
                </c:pt>
                <c:pt idx="3657">
                  <c:v>784</c:v>
                </c:pt>
                <c:pt idx="3658">
                  <c:v>784</c:v>
                </c:pt>
                <c:pt idx="3659">
                  <c:v>784</c:v>
                </c:pt>
                <c:pt idx="3660">
                  <c:v>784</c:v>
                </c:pt>
                <c:pt idx="3661">
                  <c:v>784</c:v>
                </c:pt>
                <c:pt idx="3662">
                  <c:v>785</c:v>
                </c:pt>
                <c:pt idx="3663">
                  <c:v>786</c:v>
                </c:pt>
                <c:pt idx="3664">
                  <c:v>787</c:v>
                </c:pt>
                <c:pt idx="3665">
                  <c:v>787</c:v>
                </c:pt>
                <c:pt idx="3666">
                  <c:v>787</c:v>
                </c:pt>
                <c:pt idx="3667">
                  <c:v>787</c:v>
                </c:pt>
                <c:pt idx="3668">
                  <c:v>788</c:v>
                </c:pt>
                <c:pt idx="3669">
                  <c:v>789</c:v>
                </c:pt>
                <c:pt idx="3670">
                  <c:v>789</c:v>
                </c:pt>
                <c:pt idx="3671">
                  <c:v>789</c:v>
                </c:pt>
                <c:pt idx="3672">
                  <c:v>789</c:v>
                </c:pt>
                <c:pt idx="3673">
                  <c:v>789</c:v>
                </c:pt>
                <c:pt idx="3674">
                  <c:v>790</c:v>
                </c:pt>
                <c:pt idx="3675">
                  <c:v>790</c:v>
                </c:pt>
                <c:pt idx="3676">
                  <c:v>790</c:v>
                </c:pt>
                <c:pt idx="3677">
                  <c:v>790</c:v>
                </c:pt>
                <c:pt idx="3678">
                  <c:v>790</c:v>
                </c:pt>
                <c:pt idx="3679">
                  <c:v>790</c:v>
                </c:pt>
                <c:pt idx="3680">
                  <c:v>790</c:v>
                </c:pt>
                <c:pt idx="3681">
                  <c:v>790</c:v>
                </c:pt>
                <c:pt idx="3682">
                  <c:v>790</c:v>
                </c:pt>
                <c:pt idx="3683">
                  <c:v>790</c:v>
                </c:pt>
                <c:pt idx="3684">
                  <c:v>790</c:v>
                </c:pt>
                <c:pt idx="3685">
                  <c:v>791</c:v>
                </c:pt>
                <c:pt idx="3686">
                  <c:v>791</c:v>
                </c:pt>
                <c:pt idx="3687">
                  <c:v>791</c:v>
                </c:pt>
                <c:pt idx="3688">
                  <c:v>791</c:v>
                </c:pt>
                <c:pt idx="3689">
                  <c:v>791</c:v>
                </c:pt>
                <c:pt idx="3690">
                  <c:v>791</c:v>
                </c:pt>
                <c:pt idx="3691">
                  <c:v>791</c:v>
                </c:pt>
                <c:pt idx="3692">
                  <c:v>791</c:v>
                </c:pt>
                <c:pt idx="3693">
                  <c:v>791</c:v>
                </c:pt>
                <c:pt idx="3694">
                  <c:v>791</c:v>
                </c:pt>
                <c:pt idx="3695">
                  <c:v>791</c:v>
                </c:pt>
                <c:pt idx="3696">
                  <c:v>791</c:v>
                </c:pt>
                <c:pt idx="3697">
                  <c:v>791</c:v>
                </c:pt>
                <c:pt idx="3698">
                  <c:v>791</c:v>
                </c:pt>
                <c:pt idx="3699">
                  <c:v>791</c:v>
                </c:pt>
                <c:pt idx="3700">
                  <c:v>791</c:v>
                </c:pt>
                <c:pt idx="3701">
                  <c:v>791</c:v>
                </c:pt>
                <c:pt idx="3702">
                  <c:v>791</c:v>
                </c:pt>
                <c:pt idx="3703">
                  <c:v>791</c:v>
                </c:pt>
                <c:pt idx="3704">
                  <c:v>791</c:v>
                </c:pt>
                <c:pt idx="3705">
                  <c:v>791</c:v>
                </c:pt>
                <c:pt idx="3706">
                  <c:v>791</c:v>
                </c:pt>
                <c:pt idx="3707">
                  <c:v>792</c:v>
                </c:pt>
                <c:pt idx="3708">
                  <c:v>792</c:v>
                </c:pt>
                <c:pt idx="3709">
                  <c:v>792</c:v>
                </c:pt>
                <c:pt idx="3710">
                  <c:v>792</c:v>
                </c:pt>
                <c:pt idx="3711">
                  <c:v>792</c:v>
                </c:pt>
                <c:pt idx="3712">
                  <c:v>792</c:v>
                </c:pt>
                <c:pt idx="3713">
                  <c:v>792</c:v>
                </c:pt>
                <c:pt idx="3714">
                  <c:v>792</c:v>
                </c:pt>
                <c:pt idx="3715">
                  <c:v>792</c:v>
                </c:pt>
                <c:pt idx="3716">
                  <c:v>792</c:v>
                </c:pt>
                <c:pt idx="3717">
                  <c:v>792</c:v>
                </c:pt>
                <c:pt idx="3718">
                  <c:v>792</c:v>
                </c:pt>
                <c:pt idx="3719">
                  <c:v>792</c:v>
                </c:pt>
                <c:pt idx="3720">
                  <c:v>792</c:v>
                </c:pt>
                <c:pt idx="3721">
                  <c:v>792</c:v>
                </c:pt>
                <c:pt idx="3722">
                  <c:v>792</c:v>
                </c:pt>
                <c:pt idx="3723">
                  <c:v>793</c:v>
                </c:pt>
                <c:pt idx="3724">
                  <c:v>793</c:v>
                </c:pt>
                <c:pt idx="3725">
                  <c:v>793</c:v>
                </c:pt>
                <c:pt idx="3726">
                  <c:v>794</c:v>
                </c:pt>
                <c:pt idx="3727">
                  <c:v>794</c:v>
                </c:pt>
                <c:pt idx="3728">
                  <c:v>794</c:v>
                </c:pt>
                <c:pt idx="3729">
                  <c:v>795</c:v>
                </c:pt>
                <c:pt idx="3730">
                  <c:v>795</c:v>
                </c:pt>
                <c:pt idx="3731">
                  <c:v>795</c:v>
                </c:pt>
                <c:pt idx="3732">
                  <c:v>795</c:v>
                </c:pt>
                <c:pt idx="3733">
                  <c:v>795</c:v>
                </c:pt>
                <c:pt idx="3734">
                  <c:v>795</c:v>
                </c:pt>
                <c:pt idx="3735">
                  <c:v>795</c:v>
                </c:pt>
                <c:pt idx="3736">
                  <c:v>795</c:v>
                </c:pt>
                <c:pt idx="3737">
                  <c:v>795</c:v>
                </c:pt>
                <c:pt idx="3738">
                  <c:v>795</c:v>
                </c:pt>
                <c:pt idx="3739">
                  <c:v>795</c:v>
                </c:pt>
                <c:pt idx="3740">
                  <c:v>795</c:v>
                </c:pt>
                <c:pt idx="3741">
                  <c:v>795</c:v>
                </c:pt>
                <c:pt idx="3742">
                  <c:v>795</c:v>
                </c:pt>
                <c:pt idx="3743">
                  <c:v>795</c:v>
                </c:pt>
                <c:pt idx="3744">
                  <c:v>795</c:v>
                </c:pt>
                <c:pt idx="3745">
                  <c:v>795</c:v>
                </c:pt>
                <c:pt idx="3746">
                  <c:v>795</c:v>
                </c:pt>
                <c:pt idx="3747">
                  <c:v>795</c:v>
                </c:pt>
                <c:pt idx="3748">
                  <c:v>795</c:v>
                </c:pt>
                <c:pt idx="3749">
                  <c:v>795</c:v>
                </c:pt>
                <c:pt idx="3750">
                  <c:v>795</c:v>
                </c:pt>
                <c:pt idx="3751">
                  <c:v>795</c:v>
                </c:pt>
                <c:pt idx="3752">
                  <c:v>796</c:v>
                </c:pt>
                <c:pt idx="3753">
                  <c:v>797</c:v>
                </c:pt>
                <c:pt idx="3754">
                  <c:v>797</c:v>
                </c:pt>
                <c:pt idx="3755">
                  <c:v>797</c:v>
                </c:pt>
                <c:pt idx="3756">
                  <c:v>797</c:v>
                </c:pt>
                <c:pt idx="3757">
                  <c:v>797</c:v>
                </c:pt>
                <c:pt idx="3758">
                  <c:v>797</c:v>
                </c:pt>
                <c:pt idx="3759">
                  <c:v>798</c:v>
                </c:pt>
                <c:pt idx="3760">
                  <c:v>798</c:v>
                </c:pt>
                <c:pt idx="3761">
                  <c:v>798</c:v>
                </c:pt>
                <c:pt idx="3762">
                  <c:v>798</c:v>
                </c:pt>
                <c:pt idx="3763">
                  <c:v>798</c:v>
                </c:pt>
                <c:pt idx="3764">
                  <c:v>798</c:v>
                </c:pt>
                <c:pt idx="3765">
                  <c:v>798</c:v>
                </c:pt>
                <c:pt idx="3766">
                  <c:v>798</c:v>
                </c:pt>
                <c:pt idx="3767">
                  <c:v>798</c:v>
                </c:pt>
                <c:pt idx="3768">
                  <c:v>799</c:v>
                </c:pt>
                <c:pt idx="3769">
                  <c:v>799</c:v>
                </c:pt>
                <c:pt idx="3770">
                  <c:v>799</c:v>
                </c:pt>
                <c:pt idx="3771">
                  <c:v>799</c:v>
                </c:pt>
                <c:pt idx="3772">
                  <c:v>799</c:v>
                </c:pt>
                <c:pt idx="3773">
                  <c:v>799</c:v>
                </c:pt>
                <c:pt idx="3774">
                  <c:v>799</c:v>
                </c:pt>
                <c:pt idx="3775">
                  <c:v>799</c:v>
                </c:pt>
                <c:pt idx="3776">
                  <c:v>799</c:v>
                </c:pt>
                <c:pt idx="3777">
                  <c:v>799</c:v>
                </c:pt>
                <c:pt idx="3778">
                  <c:v>799</c:v>
                </c:pt>
                <c:pt idx="3779">
                  <c:v>799</c:v>
                </c:pt>
                <c:pt idx="3780">
                  <c:v>799</c:v>
                </c:pt>
                <c:pt idx="3781">
                  <c:v>799</c:v>
                </c:pt>
                <c:pt idx="3782">
                  <c:v>799</c:v>
                </c:pt>
                <c:pt idx="3783">
                  <c:v>799</c:v>
                </c:pt>
                <c:pt idx="3784">
                  <c:v>799</c:v>
                </c:pt>
                <c:pt idx="3785">
                  <c:v>799</c:v>
                </c:pt>
                <c:pt idx="3786">
                  <c:v>799</c:v>
                </c:pt>
                <c:pt idx="3787">
                  <c:v>799</c:v>
                </c:pt>
                <c:pt idx="3788">
                  <c:v>800</c:v>
                </c:pt>
                <c:pt idx="3789">
                  <c:v>800</c:v>
                </c:pt>
                <c:pt idx="3790">
                  <c:v>800</c:v>
                </c:pt>
                <c:pt idx="3791">
                  <c:v>800</c:v>
                </c:pt>
                <c:pt idx="3792">
                  <c:v>801</c:v>
                </c:pt>
                <c:pt idx="3793">
                  <c:v>801</c:v>
                </c:pt>
                <c:pt idx="3794">
                  <c:v>801</c:v>
                </c:pt>
                <c:pt idx="3795">
                  <c:v>801</c:v>
                </c:pt>
                <c:pt idx="3796">
                  <c:v>801</c:v>
                </c:pt>
                <c:pt idx="3797">
                  <c:v>801</c:v>
                </c:pt>
                <c:pt idx="3798">
                  <c:v>802</c:v>
                </c:pt>
                <c:pt idx="3799">
                  <c:v>803</c:v>
                </c:pt>
                <c:pt idx="3800">
                  <c:v>804</c:v>
                </c:pt>
                <c:pt idx="3801">
                  <c:v>804</c:v>
                </c:pt>
                <c:pt idx="3802">
                  <c:v>805</c:v>
                </c:pt>
                <c:pt idx="3803">
                  <c:v>805</c:v>
                </c:pt>
                <c:pt idx="3804">
                  <c:v>805</c:v>
                </c:pt>
                <c:pt idx="3805">
                  <c:v>805</c:v>
                </c:pt>
                <c:pt idx="3806">
                  <c:v>805</c:v>
                </c:pt>
                <c:pt idx="3807">
                  <c:v>805</c:v>
                </c:pt>
                <c:pt idx="3808">
                  <c:v>806</c:v>
                </c:pt>
                <c:pt idx="3809">
                  <c:v>806</c:v>
                </c:pt>
                <c:pt idx="3810">
                  <c:v>806</c:v>
                </c:pt>
                <c:pt idx="3811">
                  <c:v>806</c:v>
                </c:pt>
                <c:pt idx="3812">
                  <c:v>806</c:v>
                </c:pt>
                <c:pt idx="3813">
                  <c:v>806</c:v>
                </c:pt>
                <c:pt idx="3814">
                  <c:v>806</c:v>
                </c:pt>
                <c:pt idx="3815">
                  <c:v>806</c:v>
                </c:pt>
                <c:pt idx="3816">
                  <c:v>806</c:v>
                </c:pt>
                <c:pt idx="3817">
                  <c:v>806</c:v>
                </c:pt>
                <c:pt idx="3818">
                  <c:v>806</c:v>
                </c:pt>
                <c:pt idx="3819">
                  <c:v>806</c:v>
                </c:pt>
                <c:pt idx="3820">
                  <c:v>807</c:v>
                </c:pt>
                <c:pt idx="3821">
                  <c:v>807</c:v>
                </c:pt>
                <c:pt idx="3822">
                  <c:v>807</c:v>
                </c:pt>
                <c:pt idx="3823">
                  <c:v>807</c:v>
                </c:pt>
                <c:pt idx="3824">
                  <c:v>807</c:v>
                </c:pt>
                <c:pt idx="3825">
                  <c:v>807</c:v>
                </c:pt>
                <c:pt idx="3826">
                  <c:v>807</c:v>
                </c:pt>
                <c:pt idx="3827">
                  <c:v>807</c:v>
                </c:pt>
                <c:pt idx="3828">
                  <c:v>807</c:v>
                </c:pt>
                <c:pt idx="3829">
                  <c:v>807</c:v>
                </c:pt>
                <c:pt idx="3830">
                  <c:v>807</c:v>
                </c:pt>
                <c:pt idx="3831">
                  <c:v>807</c:v>
                </c:pt>
                <c:pt idx="3832">
                  <c:v>807</c:v>
                </c:pt>
                <c:pt idx="3833">
                  <c:v>807</c:v>
                </c:pt>
                <c:pt idx="3834">
                  <c:v>807</c:v>
                </c:pt>
                <c:pt idx="3835">
                  <c:v>807</c:v>
                </c:pt>
                <c:pt idx="3836">
                  <c:v>807</c:v>
                </c:pt>
                <c:pt idx="3837">
                  <c:v>807</c:v>
                </c:pt>
                <c:pt idx="3838">
                  <c:v>807</c:v>
                </c:pt>
                <c:pt idx="3839">
                  <c:v>807</c:v>
                </c:pt>
                <c:pt idx="3840">
                  <c:v>807</c:v>
                </c:pt>
                <c:pt idx="3841">
                  <c:v>807</c:v>
                </c:pt>
                <c:pt idx="3842">
                  <c:v>807</c:v>
                </c:pt>
                <c:pt idx="3843">
                  <c:v>807</c:v>
                </c:pt>
                <c:pt idx="3844">
                  <c:v>807</c:v>
                </c:pt>
                <c:pt idx="3845">
                  <c:v>808</c:v>
                </c:pt>
                <c:pt idx="3846">
                  <c:v>808</c:v>
                </c:pt>
                <c:pt idx="3847">
                  <c:v>808</c:v>
                </c:pt>
                <c:pt idx="3848">
                  <c:v>808</c:v>
                </c:pt>
                <c:pt idx="3849">
                  <c:v>808</c:v>
                </c:pt>
                <c:pt idx="3850">
                  <c:v>808</c:v>
                </c:pt>
                <c:pt idx="3851">
                  <c:v>808</c:v>
                </c:pt>
                <c:pt idx="3852">
                  <c:v>808</c:v>
                </c:pt>
                <c:pt idx="3853">
                  <c:v>808</c:v>
                </c:pt>
                <c:pt idx="3854">
                  <c:v>808</c:v>
                </c:pt>
                <c:pt idx="3855">
                  <c:v>808</c:v>
                </c:pt>
                <c:pt idx="3856">
                  <c:v>809</c:v>
                </c:pt>
                <c:pt idx="3857">
                  <c:v>809</c:v>
                </c:pt>
                <c:pt idx="3858">
                  <c:v>809</c:v>
                </c:pt>
                <c:pt idx="3859">
                  <c:v>809</c:v>
                </c:pt>
                <c:pt idx="3860">
                  <c:v>809</c:v>
                </c:pt>
                <c:pt idx="3861">
                  <c:v>809</c:v>
                </c:pt>
                <c:pt idx="3862">
                  <c:v>809</c:v>
                </c:pt>
                <c:pt idx="3863">
                  <c:v>809</c:v>
                </c:pt>
                <c:pt idx="3864">
                  <c:v>809</c:v>
                </c:pt>
                <c:pt idx="3865">
                  <c:v>810</c:v>
                </c:pt>
                <c:pt idx="3866">
                  <c:v>810</c:v>
                </c:pt>
                <c:pt idx="3867">
                  <c:v>810</c:v>
                </c:pt>
                <c:pt idx="3868">
                  <c:v>810</c:v>
                </c:pt>
                <c:pt idx="3869">
                  <c:v>810</c:v>
                </c:pt>
                <c:pt idx="3870">
                  <c:v>810</c:v>
                </c:pt>
                <c:pt idx="3871">
                  <c:v>810</c:v>
                </c:pt>
                <c:pt idx="3872">
                  <c:v>810</c:v>
                </c:pt>
                <c:pt idx="3873">
                  <c:v>810</c:v>
                </c:pt>
                <c:pt idx="3874">
                  <c:v>810</c:v>
                </c:pt>
                <c:pt idx="3875">
                  <c:v>811</c:v>
                </c:pt>
                <c:pt idx="3876">
                  <c:v>812</c:v>
                </c:pt>
                <c:pt idx="3877">
                  <c:v>812</c:v>
                </c:pt>
                <c:pt idx="3878">
                  <c:v>812</c:v>
                </c:pt>
                <c:pt idx="3879">
                  <c:v>812</c:v>
                </c:pt>
                <c:pt idx="3880">
                  <c:v>812</c:v>
                </c:pt>
                <c:pt idx="3881">
                  <c:v>812</c:v>
                </c:pt>
                <c:pt idx="3882">
                  <c:v>812</c:v>
                </c:pt>
                <c:pt idx="3883">
                  <c:v>812</c:v>
                </c:pt>
                <c:pt idx="3884">
                  <c:v>812</c:v>
                </c:pt>
                <c:pt idx="3885">
                  <c:v>812</c:v>
                </c:pt>
                <c:pt idx="3886">
                  <c:v>812</c:v>
                </c:pt>
                <c:pt idx="3887">
                  <c:v>812</c:v>
                </c:pt>
                <c:pt idx="3888">
                  <c:v>812</c:v>
                </c:pt>
                <c:pt idx="3889">
                  <c:v>812</c:v>
                </c:pt>
                <c:pt idx="3890">
                  <c:v>812</c:v>
                </c:pt>
                <c:pt idx="3891">
                  <c:v>812</c:v>
                </c:pt>
                <c:pt idx="3892">
                  <c:v>812</c:v>
                </c:pt>
                <c:pt idx="3893">
                  <c:v>812</c:v>
                </c:pt>
                <c:pt idx="3894">
                  <c:v>812</c:v>
                </c:pt>
                <c:pt idx="3895">
                  <c:v>812</c:v>
                </c:pt>
                <c:pt idx="3896">
                  <c:v>813</c:v>
                </c:pt>
                <c:pt idx="3897">
                  <c:v>814</c:v>
                </c:pt>
                <c:pt idx="3898">
                  <c:v>814</c:v>
                </c:pt>
                <c:pt idx="3899">
                  <c:v>814</c:v>
                </c:pt>
                <c:pt idx="3900">
                  <c:v>814</c:v>
                </c:pt>
                <c:pt idx="3901">
                  <c:v>814</c:v>
                </c:pt>
                <c:pt idx="3902">
                  <c:v>814</c:v>
                </c:pt>
                <c:pt idx="3903">
                  <c:v>814</c:v>
                </c:pt>
                <c:pt idx="3904">
                  <c:v>814</c:v>
                </c:pt>
                <c:pt idx="3905">
                  <c:v>814</c:v>
                </c:pt>
                <c:pt idx="3906">
                  <c:v>814</c:v>
                </c:pt>
                <c:pt idx="3907">
                  <c:v>814</c:v>
                </c:pt>
                <c:pt idx="3908">
                  <c:v>814</c:v>
                </c:pt>
                <c:pt idx="3909">
                  <c:v>814</c:v>
                </c:pt>
                <c:pt idx="3910">
                  <c:v>814</c:v>
                </c:pt>
                <c:pt idx="3911">
                  <c:v>814</c:v>
                </c:pt>
                <c:pt idx="3912">
                  <c:v>815</c:v>
                </c:pt>
                <c:pt idx="3913">
                  <c:v>815</c:v>
                </c:pt>
                <c:pt idx="3914">
                  <c:v>815</c:v>
                </c:pt>
                <c:pt idx="3915">
                  <c:v>815</c:v>
                </c:pt>
                <c:pt idx="3916">
                  <c:v>815</c:v>
                </c:pt>
                <c:pt idx="3917">
                  <c:v>815</c:v>
                </c:pt>
                <c:pt idx="3918">
                  <c:v>815</c:v>
                </c:pt>
                <c:pt idx="3919">
                  <c:v>815</c:v>
                </c:pt>
                <c:pt idx="3920">
                  <c:v>815</c:v>
                </c:pt>
                <c:pt idx="3921">
                  <c:v>815</c:v>
                </c:pt>
                <c:pt idx="3922">
                  <c:v>815</c:v>
                </c:pt>
                <c:pt idx="3923">
                  <c:v>816</c:v>
                </c:pt>
                <c:pt idx="3924">
                  <c:v>817</c:v>
                </c:pt>
                <c:pt idx="3925">
                  <c:v>817</c:v>
                </c:pt>
                <c:pt idx="3926">
                  <c:v>818</c:v>
                </c:pt>
                <c:pt idx="3927">
                  <c:v>818</c:v>
                </c:pt>
                <c:pt idx="3928">
                  <c:v>818</c:v>
                </c:pt>
                <c:pt idx="3929">
                  <c:v>818</c:v>
                </c:pt>
                <c:pt idx="3930">
                  <c:v>818</c:v>
                </c:pt>
                <c:pt idx="3931">
                  <c:v>818</c:v>
                </c:pt>
                <c:pt idx="3932">
                  <c:v>819</c:v>
                </c:pt>
                <c:pt idx="3933">
                  <c:v>819</c:v>
                </c:pt>
                <c:pt idx="3934">
                  <c:v>819</c:v>
                </c:pt>
                <c:pt idx="3935">
                  <c:v>819</c:v>
                </c:pt>
                <c:pt idx="3936">
                  <c:v>819</c:v>
                </c:pt>
                <c:pt idx="3937">
                  <c:v>819</c:v>
                </c:pt>
                <c:pt idx="3938">
                  <c:v>819</c:v>
                </c:pt>
                <c:pt idx="3939">
                  <c:v>819</c:v>
                </c:pt>
                <c:pt idx="3940">
                  <c:v>819</c:v>
                </c:pt>
                <c:pt idx="3941">
                  <c:v>819</c:v>
                </c:pt>
                <c:pt idx="3942">
                  <c:v>819</c:v>
                </c:pt>
                <c:pt idx="3943">
                  <c:v>819</c:v>
                </c:pt>
                <c:pt idx="3944">
                  <c:v>819</c:v>
                </c:pt>
                <c:pt idx="3945">
                  <c:v>819</c:v>
                </c:pt>
                <c:pt idx="3946">
                  <c:v>819</c:v>
                </c:pt>
                <c:pt idx="3947">
                  <c:v>819</c:v>
                </c:pt>
                <c:pt idx="3948">
                  <c:v>819</c:v>
                </c:pt>
                <c:pt idx="3949">
                  <c:v>819</c:v>
                </c:pt>
                <c:pt idx="3950">
                  <c:v>819</c:v>
                </c:pt>
                <c:pt idx="3951">
                  <c:v>819</c:v>
                </c:pt>
                <c:pt idx="3952">
                  <c:v>819</c:v>
                </c:pt>
                <c:pt idx="3953">
                  <c:v>819</c:v>
                </c:pt>
                <c:pt idx="3954">
                  <c:v>819</c:v>
                </c:pt>
                <c:pt idx="3955">
                  <c:v>819</c:v>
                </c:pt>
                <c:pt idx="3956">
                  <c:v>819</c:v>
                </c:pt>
                <c:pt idx="3957">
                  <c:v>819</c:v>
                </c:pt>
                <c:pt idx="3958">
                  <c:v>819</c:v>
                </c:pt>
                <c:pt idx="3959">
                  <c:v>819</c:v>
                </c:pt>
                <c:pt idx="3960">
                  <c:v>819</c:v>
                </c:pt>
                <c:pt idx="3961">
                  <c:v>819</c:v>
                </c:pt>
                <c:pt idx="3962">
                  <c:v>819</c:v>
                </c:pt>
                <c:pt idx="3963">
                  <c:v>819</c:v>
                </c:pt>
                <c:pt idx="3964">
                  <c:v>819</c:v>
                </c:pt>
                <c:pt idx="3965">
                  <c:v>819</c:v>
                </c:pt>
                <c:pt idx="3966">
                  <c:v>819</c:v>
                </c:pt>
                <c:pt idx="3967">
                  <c:v>820</c:v>
                </c:pt>
                <c:pt idx="3968">
                  <c:v>821</c:v>
                </c:pt>
                <c:pt idx="3969">
                  <c:v>822</c:v>
                </c:pt>
                <c:pt idx="3970">
                  <c:v>822</c:v>
                </c:pt>
                <c:pt idx="3971">
                  <c:v>822</c:v>
                </c:pt>
                <c:pt idx="3972">
                  <c:v>822</c:v>
                </c:pt>
                <c:pt idx="3973">
                  <c:v>822</c:v>
                </c:pt>
                <c:pt idx="3974">
                  <c:v>823</c:v>
                </c:pt>
                <c:pt idx="3975">
                  <c:v>824</c:v>
                </c:pt>
                <c:pt idx="3976">
                  <c:v>824</c:v>
                </c:pt>
                <c:pt idx="3977">
                  <c:v>824</c:v>
                </c:pt>
                <c:pt idx="3978">
                  <c:v>824</c:v>
                </c:pt>
                <c:pt idx="3979">
                  <c:v>825</c:v>
                </c:pt>
                <c:pt idx="3980">
                  <c:v>825</c:v>
                </c:pt>
                <c:pt idx="3981">
                  <c:v>825</c:v>
                </c:pt>
                <c:pt idx="3982">
                  <c:v>825</c:v>
                </c:pt>
                <c:pt idx="3983">
                  <c:v>825</c:v>
                </c:pt>
                <c:pt idx="3984">
                  <c:v>825</c:v>
                </c:pt>
                <c:pt idx="3985">
                  <c:v>825</c:v>
                </c:pt>
                <c:pt idx="3986">
                  <c:v>825</c:v>
                </c:pt>
                <c:pt idx="3987">
                  <c:v>826</c:v>
                </c:pt>
                <c:pt idx="3988">
                  <c:v>826</c:v>
                </c:pt>
                <c:pt idx="3989">
                  <c:v>827</c:v>
                </c:pt>
                <c:pt idx="3990">
                  <c:v>827</c:v>
                </c:pt>
                <c:pt idx="3991">
                  <c:v>827</c:v>
                </c:pt>
                <c:pt idx="3992">
                  <c:v>827</c:v>
                </c:pt>
                <c:pt idx="3993">
                  <c:v>827</c:v>
                </c:pt>
                <c:pt idx="3994">
                  <c:v>827</c:v>
                </c:pt>
                <c:pt idx="3995">
                  <c:v>827</c:v>
                </c:pt>
                <c:pt idx="3996">
                  <c:v>827</c:v>
                </c:pt>
                <c:pt idx="3997">
                  <c:v>827</c:v>
                </c:pt>
                <c:pt idx="3998">
                  <c:v>827</c:v>
                </c:pt>
                <c:pt idx="3999">
                  <c:v>827</c:v>
                </c:pt>
                <c:pt idx="4000">
                  <c:v>827</c:v>
                </c:pt>
                <c:pt idx="4001">
                  <c:v>827</c:v>
                </c:pt>
                <c:pt idx="4002">
                  <c:v>827</c:v>
                </c:pt>
                <c:pt idx="4003">
                  <c:v>827</c:v>
                </c:pt>
                <c:pt idx="4004">
                  <c:v>827</c:v>
                </c:pt>
                <c:pt idx="4005">
                  <c:v>828</c:v>
                </c:pt>
                <c:pt idx="4006">
                  <c:v>828</c:v>
                </c:pt>
                <c:pt idx="4007">
                  <c:v>829</c:v>
                </c:pt>
                <c:pt idx="4008">
                  <c:v>830</c:v>
                </c:pt>
                <c:pt idx="4009">
                  <c:v>831</c:v>
                </c:pt>
                <c:pt idx="4010">
                  <c:v>831</c:v>
                </c:pt>
                <c:pt idx="4011">
                  <c:v>831</c:v>
                </c:pt>
                <c:pt idx="4012">
                  <c:v>831</c:v>
                </c:pt>
                <c:pt idx="4013">
                  <c:v>831</c:v>
                </c:pt>
                <c:pt idx="4014">
                  <c:v>831</c:v>
                </c:pt>
                <c:pt idx="4015">
                  <c:v>831</c:v>
                </c:pt>
                <c:pt idx="4016">
                  <c:v>831</c:v>
                </c:pt>
                <c:pt idx="4017">
                  <c:v>831</c:v>
                </c:pt>
                <c:pt idx="4018">
                  <c:v>831</c:v>
                </c:pt>
                <c:pt idx="4019">
                  <c:v>831</c:v>
                </c:pt>
                <c:pt idx="4020">
                  <c:v>831</c:v>
                </c:pt>
                <c:pt idx="4021">
                  <c:v>831</c:v>
                </c:pt>
                <c:pt idx="4022">
                  <c:v>831</c:v>
                </c:pt>
                <c:pt idx="4023">
                  <c:v>831</c:v>
                </c:pt>
                <c:pt idx="4024">
                  <c:v>832</c:v>
                </c:pt>
                <c:pt idx="4025">
                  <c:v>832</c:v>
                </c:pt>
                <c:pt idx="4026">
                  <c:v>833</c:v>
                </c:pt>
                <c:pt idx="4027">
                  <c:v>833</c:v>
                </c:pt>
                <c:pt idx="4028">
                  <c:v>833</c:v>
                </c:pt>
                <c:pt idx="4029">
                  <c:v>834</c:v>
                </c:pt>
                <c:pt idx="4030">
                  <c:v>834</c:v>
                </c:pt>
                <c:pt idx="4031">
                  <c:v>834</c:v>
                </c:pt>
                <c:pt idx="4032">
                  <c:v>835</c:v>
                </c:pt>
                <c:pt idx="4033">
                  <c:v>836</c:v>
                </c:pt>
                <c:pt idx="4034">
                  <c:v>837</c:v>
                </c:pt>
                <c:pt idx="4035">
                  <c:v>837</c:v>
                </c:pt>
                <c:pt idx="4036">
                  <c:v>838</c:v>
                </c:pt>
                <c:pt idx="4037">
                  <c:v>839</c:v>
                </c:pt>
                <c:pt idx="4038">
                  <c:v>840</c:v>
                </c:pt>
                <c:pt idx="4039">
                  <c:v>840</c:v>
                </c:pt>
                <c:pt idx="4040">
                  <c:v>840</c:v>
                </c:pt>
                <c:pt idx="4041">
                  <c:v>840</c:v>
                </c:pt>
                <c:pt idx="4042">
                  <c:v>840</c:v>
                </c:pt>
                <c:pt idx="4043">
                  <c:v>840</c:v>
                </c:pt>
                <c:pt idx="4044">
                  <c:v>841</c:v>
                </c:pt>
                <c:pt idx="4045">
                  <c:v>841</c:v>
                </c:pt>
                <c:pt idx="4046">
                  <c:v>841</c:v>
                </c:pt>
                <c:pt idx="4047">
                  <c:v>841</c:v>
                </c:pt>
                <c:pt idx="4048">
                  <c:v>841</c:v>
                </c:pt>
                <c:pt idx="4049">
                  <c:v>842</c:v>
                </c:pt>
                <c:pt idx="4050">
                  <c:v>842</c:v>
                </c:pt>
                <c:pt idx="4051">
                  <c:v>843</c:v>
                </c:pt>
                <c:pt idx="4052">
                  <c:v>843</c:v>
                </c:pt>
                <c:pt idx="4053">
                  <c:v>843</c:v>
                </c:pt>
                <c:pt idx="4054">
                  <c:v>843</c:v>
                </c:pt>
                <c:pt idx="4055">
                  <c:v>843</c:v>
                </c:pt>
                <c:pt idx="4056">
                  <c:v>843</c:v>
                </c:pt>
                <c:pt idx="4057">
                  <c:v>844</c:v>
                </c:pt>
                <c:pt idx="4058">
                  <c:v>844</c:v>
                </c:pt>
                <c:pt idx="4059">
                  <c:v>845</c:v>
                </c:pt>
                <c:pt idx="4060">
                  <c:v>846</c:v>
                </c:pt>
                <c:pt idx="4061">
                  <c:v>846</c:v>
                </c:pt>
                <c:pt idx="4062">
                  <c:v>846</c:v>
                </c:pt>
                <c:pt idx="4063">
                  <c:v>847</c:v>
                </c:pt>
                <c:pt idx="4064">
                  <c:v>847</c:v>
                </c:pt>
                <c:pt idx="4065">
                  <c:v>847</c:v>
                </c:pt>
                <c:pt idx="4066">
                  <c:v>848</c:v>
                </c:pt>
                <c:pt idx="4067">
                  <c:v>848</c:v>
                </c:pt>
                <c:pt idx="4068">
                  <c:v>848</c:v>
                </c:pt>
                <c:pt idx="4069">
                  <c:v>849</c:v>
                </c:pt>
                <c:pt idx="4070">
                  <c:v>849</c:v>
                </c:pt>
                <c:pt idx="4071">
                  <c:v>850</c:v>
                </c:pt>
                <c:pt idx="4072">
                  <c:v>851</c:v>
                </c:pt>
                <c:pt idx="4073">
                  <c:v>852</c:v>
                </c:pt>
                <c:pt idx="4074">
                  <c:v>852</c:v>
                </c:pt>
                <c:pt idx="4075">
                  <c:v>852</c:v>
                </c:pt>
                <c:pt idx="4076">
                  <c:v>852</c:v>
                </c:pt>
                <c:pt idx="4077">
                  <c:v>852</c:v>
                </c:pt>
                <c:pt idx="4078">
                  <c:v>853</c:v>
                </c:pt>
                <c:pt idx="4079">
                  <c:v>853</c:v>
                </c:pt>
                <c:pt idx="4080">
                  <c:v>853</c:v>
                </c:pt>
                <c:pt idx="4081">
                  <c:v>854</c:v>
                </c:pt>
                <c:pt idx="4082">
                  <c:v>855</c:v>
                </c:pt>
                <c:pt idx="4083">
                  <c:v>856</c:v>
                </c:pt>
                <c:pt idx="4084">
                  <c:v>857</c:v>
                </c:pt>
                <c:pt idx="4085">
                  <c:v>857</c:v>
                </c:pt>
                <c:pt idx="4086">
                  <c:v>858</c:v>
                </c:pt>
                <c:pt idx="4087">
                  <c:v>859</c:v>
                </c:pt>
                <c:pt idx="4088">
                  <c:v>860</c:v>
                </c:pt>
                <c:pt idx="4089">
                  <c:v>860</c:v>
                </c:pt>
                <c:pt idx="4090">
                  <c:v>860</c:v>
                </c:pt>
                <c:pt idx="4091">
                  <c:v>860</c:v>
                </c:pt>
                <c:pt idx="4092">
                  <c:v>860</c:v>
                </c:pt>
                <c:pt idx="4093">
                  <c:v>860</c:v>
                </c:pt>
                <c:pt idx="4094">
                  <c:v>860</c:v>
                </c:pt>
                <c:pt idx="4095">
                  <c:v>860</c:v>
                </c:pt>
                <c:pt idx="4096">
                  <c:v>860</c:v>
                </c:pt>
                <c:pt idx="4097">
                  <c:v>860</c:v>
                </c:pt>
                <c:pt idx="4098">
                  <c:v>860</c:v>
                </c:pt>
                <c:pt idx="4099">
                  <c:v>861</c:v>
                </c:pt>
                <c:pt idx="4100">
                  <c:v>862</c:v>
                </c:pt>
                <c:pt idx="4101">
                  <c:v>863</c:v>
                </c:pt>
                <c:pt idx="4102">
                  <c:v>863</c:v>
                </c:pt>
                <c:pt idx="4103">
                  <c:v>863</c:v>
                </c:pt>
                <c:pt idx="4104">
                  <c:v>863</c:v>
                </c:pt>
                <c:pt idx="4105">
                  <c:v>863</c:v>
                </c:pt>
                <c:pt idx="4106">
                  <c:v>863</c:v>
                </c:pt>
                <c:pt idx="4107">
                  <c:v>864</c:v>
                </c:pt>
                <c:pt idx="4108">
                  <c:v>864</c:v>
                </c:pt>
                <c:pt idx="4109">
                  <c:v>865</c:v>
                </c:pt>
                <c:pt idx="4110">
                  <c:v>865</c:v>
                </c:pt>
                <c:pt idx="4111">
                  <c:v>866</c:v>
                </c:pt>
                <c:pt idx="4112">
                  <c:v>867</c:v>
                </c:pt>
                <c:pt idx="4113">
                  <c:v>868</c:v>
                </c:pt>
                <c:pt idx="4114">
                  <c:v>868</c:v>
                </c:pt>
                <c:pt idx="4115">
                  <c:v>868</c:v>
                </c:pt>
                <c:pt idx="4116">
                  <c:v>868</c:v>
                </c:pt>
                <c:pt idx="4117">
                  <c:v>868</c:v>
                </c:pt>
                <c:pt idx="4118">
                  <c:v>868</c:v>
                </c:pt>
                <c:pt idx="4119">
                  <c:v>868</c:v>
                </c:pt>
                <c:pt idx="4120">
                  <c:v>868</c:v>
                </c:pt>
                <c:pt idx="4121">
                  <c:v>868</c:v>
                </c:pt>
                <c:pt idx="4122">
                  <c:v>869</c:v>
                </c:pt>
                <c:pt idx="4123">
                  <c:v>869</c:v>
                </c:pt>
                <c:pt idx="4124">
                  <c:v>869</c:v>
                </c:pt>
                <c:pt idx="4125">
                  <c:v>869</c:v>
                </c:pt>
                <c:pt idx="4126">
                  <c:v>869</c:v>
                </c:pt>
                <c:pt idx="4127">
                  <c:v>869</c:v>
                </c:pt>
                <c:pt idx="4128">
                  <c:v>869</c:v>
                </c:pt>
                <c:pt idx="4129">
                  <c:v>869</c:v>
                </c:pt>
                <c:pt idx="4130">
                  <c:v>869</c:v>
                </c:pt>
                <c:pt idx="4131">
                  <c:v>869</c:v>
                </c:pt>
                <c:pt idx="4132">
                  <c:v>869</c:v>
                </c:pt>
                <c:pt idx="4133">
                  <c:v>869</c:v>
                </c:pt>
                <c:pt idx="4134">
                  <c:v>869</c:v>
                </c:pt>
                <c:pt idx="4135">
                  <c:v>869</c:v>
                </c:pt>
                <c:pt idx="4136">
                  <c:v>869</c:v>
                </c:pt>
                <c:pt idx="4137">
                  <c:v>869</c:v>
                </c:pt>
                <c:pt idx="4138">
                  <c:v>869</c:v>
                </c:pt>
                <c:pt idx="4139">
                  <c:v>869</c:v>
                </c:pt>
                <c:pt idx="4140">
                  <c:v>869</c:v>
                </c:pt>
                <c:pt idx="4141">
                  <c:v>870</c:v>
                </c:pt>
                <c:pt idx="4142">
                  <c:v>870</c:v>
                </c:pt>
                <c:pt idx="4143">
                  <c:v>870</c:v>
                </c:pt>
                <c:pt idx="4144">
                  <c:v>870</c:v>
                </c:pt>
                <c:pt idx="4145">
                  <c:v>871</c:v>
                </c:pt>
                <c:pt idx="4146">
                  <c:v>871</c:v>
                </c:pt>
                <c:pt idx="4147">
                  <c:v>871</c:v>
                </c:pt>
                <c:pt idx="4148">
                  <c:v>871</c:v>
                </c:pt>
                <c:pt idx="4149">
                  <c:v>871</c:v>
                </c:pt>
                <c:pt idx="4150">
                  <c:v>871</c:v>
                </c:pt>
                <c:pt idx="4151">
                  <c:v>871</c:v>
                </c:pt>
                <c:pt idx="4152">
                  <c:v>871</c:v>
                </c:pt>
                <c:pt idx="4153">
                  <c:v>871</c:v>
                </c:pt>
                <c:pt idx="4154">
                  <c:v>871</c:v>
                </c:pt>
                <c:pt idx="4155">
                  <c:v>871</c:v>
                </c:pt>
                <c:pt idx="4156">
                  <c:v>871</c:v>
                </c:pt>
                <c:pt idx="4157">
                  <c:v>871</c:v>
                </c:pt>
                <c:pt idx="4158">
                  <c:v>871</c:v>
                </c:pt>
                <c:pt idx="4159">
                  <c:v>871</c:v>
                </c:pt>
                <c:pt idx="4160">
                  <c:v>872</c:v>
                </c:pt>
                <c:pt idx="4161">
                  <c:v>872</c:v>
                </c:pt>
                <c:pt idx="4162">
                  <c:v>872</c:v>
                </c:pt>
                <c:pt idx="4163">
                  <c:v>873</c:v>
                </c:pt>
                <c:pt idx="4164">
                  <c:v>873</c:v>
                </c:pt>
                <c:pt idx="4165">
                  <c:v>874</c:v>
                </c:pt>
                <c:pt idx="4166">
                  <c:v>874</c:v>
                </c:pt>
                <c:pt idx="4167">
                  <c:v>874</c:v>
                </c:pt>
                <c:pt idx="4168">
                  <c:v>874</c:v>
                </c:pt>
                <c:pt idx="4169">
                  <c:v>874</c:v>
                </c:pt>
                <c:pt idx="4170">
                  <c:v>874</c:v>
                </c:pt>
                <c:pt idx="4171">
                  <c:v>874</c:v>
                </c:pt>
                <c:pt idx="4172">
                  <c:v>874</c:v>
                </c:pt>
                <c:pt idx="4173">
                  <c:v>874</c:v>
                </c:pt>
                <c:pt idx="4174">
                  <c:v>874</c:v>
                </c:pt>
                <c:pt idx="4175">
                  <c:v>874</c:v>
                </c:pt>
                <c:pt idx="4176">
                  <c:v>874</c:v>
                </c:pt>
                <c:pt idx="4177">
                  <c:v>874</c:v>
                </c:pt>
                <c:pt idx="4178">
                  <c:v>874</c:v>
                </c:pt>
                <c:pt idx="4179">
                  <c:v>874</c:v>
                </c:pt>
                <c:pt idx="4180">
                  <c:v>874</c:v>
                </c:pt>
                <c:pt idx="4181">
                  <c:v>875</c:v>
                </c:pt>
                <c:pt idx="4182">
                  <c:v>875</c:v>
                </c:pt>
                <c:pt idx="4183">
                  <c:v>875</c:v>
                </c:pt>
                <c:pt idx="4184">
                  <c:v>875</c:v>
                </c:pt>
                <c:pt idx="4185">
                  <c:v>876</c:v>
                </c:pt>
                <c:pt idx="4186">
                  <c:v>876</c:v>
                </c:pt>
                <c:pt idx="4187">
                  <c:v>876</c:v>
                </c:pt>
                <c:pt idx="4188">
                  <c:v>876</c:v>
                </c:pt>
                <c:pt idx="4189">
                  <c:v>876</c:v>
                </c:pt>
                <c:pt idx="4190">
                  <c:v>876</c:v>
                </c:pt>
                <c:pt idx="4191">
                  <c:v>876</c:v>
                </c:pt>
                <c:pt idx="4192">
                  <c:v>876</c:v>
                </c:pt>
                <c:pt idx="4193">
                  <c:v>876</c:v>
                </c:pt>
                <c:pt idx="4194">
                  <c:v>876</c:v>
                </c:pt>
                <c:pt idx="4195">
                  <c:v>876</c:v>
                </c:pt>
                <c:pt idx="4196">
                  <c:v>877</c:v>
                </c:pt>
                <c:pt idx="4197">
                  <c:v>877</c:v>
                </c:pt>
                <c:pt idx="4198">
                  <c:v>877</c:v>
                </c:pt>
                <c:pt idx="4199">
                  <c:v>877</c:v>
                </c:pt>
                <c:pt idx="4200">
                  <c:v>877</c:v>
                </c:pt>
                <c:pt idx="4201">
                  <c:v>877</c:v>
                </c:pt>
                <c:pt idx="4202">
                  <c:v>877</c:v>
                </c:pt>
                <c:pt idx="4203">
                  <c:v>877</c:v>
                </c:pt>
                <c:pt idx="4204">
                  <c:v>877</c:v>
                </c:pt>
                <c:pt idx="4205">
                  <c:v>877</c:v>
                </c:pt>
                <c:pt idx="4206">
                  <c:v>877</c:v>
                </c:pt>
                <c:pt idx="4207">
                  <c:v>877</c:v>
                </c:pt>
                <c:pt idx="4208">
                  <c:v>877</c:v>
                </c:pt>
                <c:pt idx="4209">
                  <c:v>877</c:v>
                </c:pt>
                <c:pt idx="4210">
                  <c:v>877</c:v>
                </c:pt>
                <c:pt idx="4211">
                  <c:v>877</c:v>
                </c:pt>
                <c:pt idx="4212">
                  <c:v>877</c:v>
                </c:pt>
                <c:pt idx="4213">
                  <c:v>877</c:v>
                </c:pt>
                <c:pt idx="4214">
                  <c:v>877</c:v>
                </c:pt>
                <c:pt idx="4215">
                  <c:v>877</c:v>
                </c:pt>
                <c:pt idx="4216">
                  <c:v>877</c:v>
                </c:pt>
                <c:pt idx="4217">
                  <c:v>877</c:v>
                </c:pt>
                <c:pt idx="4218">
                  <c:v>877</c:v>
                </c:pt>
                <c:pt idx="4219">
                  <c:v>877</c:v>
                </c:pt>
                <c:pt idx="4220">
                  <c:v>877</c:v>
                </c:pt>
                <c:pt idx="4221">
                  <c:v>877</c:v>
                </c:pt>
                <c:pt idx="4222">
                  <c:v>877</c:v>
                </c:pt>
                <c:pt idx="4223">
                  <c:v>877</c:v>
                </c:pt>
                <c:pt idx="4224">
                  <c:v>877</c:v>
                </c:pt>
                <c:pt idx="4225">
                  <c:v>878</c:v>
                </c:pt>
                <c:pt idx="4226">
                  <c:v>878</c:v>
                </c:pt>
                <c:pt idx="4227">
                  <c:v>879</c:v>
                </c:pt>
                <c:pt idx="4228">
                  <c:v>879</c:v>
                </c:pt>
                <c:pt idx="4229">
                  <c:v>879</c:v>
                </c:pt>
                <c:pt idx="4230">
                  <c:v>879</c:v>
                </c:pt>
                <c:pt idx="4231">
                  <c:v>879</c:v>
                </c:pt>
                <c:pt idx="4232">
                  <c:v>879</c:v>
                </c:pt>
                <c:pt idx="4233">
                  <c:v>879</c:v>
                </c:pt>
                <c:pt idx="4234">
                  <c:v>879</c:v>
                </c:pt>
                <c:pt idx="4235">
                  <c:v>879</c:v>
                </c:pt>
                <c:pt idx="4236">
                  <c:v>879</c:v>
                </c:pt>
                <c:pt idx="4237">
                  <c:v>879</c:v>
                </c:pt>
                <c:pt idx="4238">
                  <c:v>879</c:v>
                </c:pt>
                <c:pt idx="4239">
                  <c:v>879</c:v>
                </c:pt>
                <c:pt idx="4240">
                  <c:v>879</c:v>
                </c:pt>
                <c:pt idx="4241">
                  <c:v>879</c:v>
                </c:pt>
                <c:pt idx="4242">
                  <c:v>879</c:v>
                </c:pt>
                <c:pt idx="4243">
                  <c:v>879</c:v>
                </c:pt>
                <c:pt idx="4244">
                  <c:v>879</c:v>
                </c:pt>
                <c:pt idx="4245">
                  <c:v>879</c:v>
                </c:pt>
                <c:pt idx="4246">
                  <c:v>879</c:v>
                </c:pt>
                <c:pt idx="4247">
                  <c:v>879</c:v>
                </c:pt>
                <c:pt idx="4248">
                  <c:v>879</c:v>
                </c:pt>
                <c:pt idx="4249">
                  <c:v>879</c:v>
                </c:pt>
                <c:pt idx="4250">
                  <c:v>879</c:v>
                </c:pt>
                <c:pt idx="4251">
                  <c:v>879</c:v>
                </c:pt>
                <c:pt idx="4252">
                  <c:v>879</c:v>
                </c:pt>
                <c:pt idx="4253">
                  <c:v>879</c:v>
                </c:pt>
                <c:pt idx="4254">
                  <c:v>879</c:v>
                </c:pt>
                <c:pt idx="4255">
                  <c:v>879</c:v>
                </c:pt>
                <c:pt idx="4256">
                  <c:v>879</c:v>
                </c:pt>
                <c:pt idx="4257">
                  <c:v>879</c:v>
                </c:pt>
                <c:pt idx="4258">
                  <c:v>879</c:v>
                </c:pt>
                <c:pt idx="4259">
                  <c:v>879</c:v>
                </c:pt>
                <c:pt idx="4260">
                  <c:v>879</c:v>
                </c:pt>
                <c:pt idx="4261">
                  <c:v>879</c:v>
                </c:pt>
                <c:pt idx="4262">
                  <c:v>879</c:v>
                </c:pt>
                <c:pt idx="4263">
                  <c:v>879</c:v>
                </c:pt>
                <c:pt idx="4264">
                  <c:v>879</c:v>
                </c:pt>
                <c:pt idx="4265">
                  <c:v>879</c:v>
                </c:pt>
                <c:pt idx="4266">
                  <c:v>879</c:v>
                </c:pt>
                <c:pt idx="4267">
                  <c:v>879</c:v>
                </c:pt>
                <c:pt idx="4268">
                  <c:v>879</c:v>
                </c:pt>
                <c:pt idx="4269">
                  <c:v>879</c:v>
                </c:pt>
                <c:pt idx="4270">
                  <c:v>879</c:v>
                </c:pt>
                <c:pt idx="4271">
                  <c:v>880</c:v>
                </c:pt>
                <c:pt idx="4272">
                  <c:v>880</c:v>
                </c:pt>
                <c:pt idx="4273">
                  <c:v>881</c:v>
                </c:pt>
                <c:pt idx="4274">
                  <c:v>881</c:v>
                </c:pt>
                <c:pt idx="4275">
                  <c:v>882</c:v>
                </c:pt>
                <c:pt idx="4276">
                  <c:v>883</c:v>
                </c:pt>
                <c:pt idx="4277">
                  <c:v>884</c:v>
                </c:pt>
                <c:pt idx="4278">
                  <c:v>885</c:v>
                </c:pt>
                <c:pt idx="4279">
                  <c:v>886</c:v>
                </c:pt>
                <c:pt idx="4280">
                  <c:v>887</c:v>
                </c:pt>
                <c:pt idx="4281">
                  <c:v>888</c:v>
                </c:pt>
                <c:pt idx="4282">
                  <c:v>889</c:v>
                </c:pt>
                <c:pt idx="4283">
                  <c:v>890</c:v>
                </c:pt>
                <c:pt idx="4284">
                  <c:v>890</c:v>
                </c:pt>
                <c:pt idx="4285">
                  <c:v>890</c:v>
                </c:pt>
                <c:pt idx="4286">
                  <c:v>890</c:v>
                </c:pt>
                <c:pt idx="4287">
                  <c:v>890</c:v>
                </c:pt>
                <c:pt idx="4288">
                  <c:v>891</c:v>
                </c:pt>
                <c:pt idx="4289">
                  <c:v>891</c:v>
                </c:pt>
                <c:pt idx="4290">
                  <c:v>891</c:v>
                </c:pt>
                <c:pt idx="4291">
                  <c:v>891</c:v>
                </c:pt>
                <c:pt idx="4292">
                  <c:v>891</c:v>
                </c:pt>
                <c:pt idx="4293">
                  <c:v>891</c:v>
                </c:pt>
                <c:pt idx="4294">
                  <c:v>891</c:v>
                </c:pt>
                <c:pt idx="4295">
                  <c:v>891</c:v>
                </c:pt>
                <c:pt idx="4296">
                  <c:v>891</c:v>
                </c:pt>
                <c:pt idx="4297">
                  <c:v>891</c:v>
                </c:pt>
                <c:pt idx="4298">
                  <c:v>891</c:v>
                </c:pt>
                <c:pt idx="4299">
                  <c:v>891</c:v>
                </c:pt>
                <c:pt idx="4300">
                  <c:v>891</c:v>
                </c:pt>
                <c:pt idx="4301">
                  <c:v>891</c:v>
                </c:pt>
                <c:pt idx="4302">
                  <c:v>891</c:v>
                </c:pt>
                <c:pt idx="4303">
                  <c:v>891</c:v>
                </c:pt>
                <c:pt idx="4304">
                  <c:v>891</c:v>
                </c:pt>
                <c:pt idx="4305">
                  <c:v>891</c:v>
                </c:pt>
                <c:pt idx="4306">
                  <c:v>891</c:v>
                </c:pt>
                <c:pt idx="4307">
                  <c:v>891</c:v>
                </c:pt>
                <c:pt idx="4308">
                  <c:v>891</c:v>
                </c:pt>
                <c:pt idx="4309">
                  <c:v>891</c:v>
                </c:pt>
                <c:pt idx="4310">
                  <c:v>891</c:v>
                </c:pt>
                <c:pt idx="4311">
                  <c:v>891</c:v>
                </c:pt>
                <c:pt idx="4312">
                  <c:v>891</c:v>
                </c:pt>
                <c:pt idx="4313">
                  <c:v>891</c:v>
                </c:pt>
                <c:pt idx="4314">
                  <c:v>891</c:v>
                </c:pt>
                <c:pt idx="4315">
                  <c:v>891</c:v>
                </c:pt>
                <c:pt idx="4316">
                  <c:v>891</c:v>
                </c:pt>
                <c:pt idx="4317">
                  <c:v>891</c:v>
                </c:pt>
                <c:pt idx="4318">
                  <c:v>891</c:v>
                </c:pt>
                <c:pt idx="4319">
                  <c:v>891</c:v>
                </c:pt>
                <c:pt idx="4320">
                  <c:v>891</c:v>
                </c:pt>
                <c:pt idx="4321">
                  <c:v>891</c:v>
                </c:pt>
                <c:pt idx="4322">
                  <c:v>891</c:v>
                </c:pt>
                <c:pt idx="4323">
                  <c:v>891</c:v>
                </c:pt>
                <c:pt idx="4324">
                  <c:v>891</c:v>
                </c:pt>
                <c:pt idx="4325">
                  <c:v>892</c:v>
                </c:pt>
                <c:pt idx="4326">
                  <c:v>892</c:v>
                </c:pt>
                <c:pt idx="4327">
                  <c:v>892</c:v>
                </c:pt>
                <c:pt idx="4328">
                  <c:v>892</c:v>
                </c:pt>
                <c:pt idx="4329">
                  <c:v>892</c:v>
                </c:pt>
                <c:pt idx="4330">
                  <c:v>892</c:v>
                </c:pt>
                <c:pt idx="4331">
                  <c:v>892</c:v>
                </c:pt>
                <c:pt idx="4332">
                  <c:v>892</c:v>
                </c:pt>
                <c:pt idx="4333">
                  <c:v>892</c:v>
                </c:pt>
                <c:pt idx="4334">
                  <c:v>892</c:v>
                </c:pt>
                <c:pt idx="4335">
                  <c:v>892</c:v>
                </c:pt>
                <c:pt idx="4336">
                  <c:v>892</c:v>
                </c:pt>
                <c:pt idx="4337">
                  <c:v>892</c:v>
                </c:pt>
                <c:pt idx="4338">
                  <c:v>892</c:v>
                </c:pt>
                <c:pt idx="4339">
                  <c:v>892</c:v>
                </c:pt>
                <c:pt idx="4340">
                  <c:v>892</c:v>
                </c:pt>
                <c:pt idx="4341">
                  <c:v>892</c:v>
                </c:pt>
                <c:pt idx="4342">
                  <c:v>892</c:v>
                </c:pt>
                <c:pt idx="4343">
                  <c:v>892</c:v>
                </c:pt>
                <c:pt idx="4344">
                  <c:v>892</c:v>
                </c:pt>
                <c:pt idx="4345">
                  <c:v>893</c:v>
                </c:pt>
                <c:pt idx="4346">
                  <c:v>893</c:v>
                </c:pt>
                <c:pt idx="4347">
                  <c:v>893</c:v>
                </c:pt>
                <c:pt idx="4348">
                  <c:v>893</c:v>
                </c:pt>
                <c:pt idx="4349">
                  <c:v>893</c:v>
                </c:pt>
                <c:pt idx="4350">
                  <c:v>893</c:v>
                </c:pt>
                <c:pt idx="4351">
                  <c:v>893</c:v>
                </c:pt>
                <c:pt idx="4352">
                  <c:v>893</c:v>
                </c:pt>
                <c:pt idx="4353">
                  <c:v>893</c:v>
                </c:pt>
                <c:pt idx="4354">
                  <c:v>893</c:v>
                </c:pt>
                <c:pt idx="4355">
                  <c:v>893</c:v>
                </c:pt>
                <c:pt idx="4356">
                  <c:v>894</c:v>
                </c:pt>
                <c:pt idx="4357">
                  <c:v>895</c:v>
                </c:pt>
                <c:pt idx="4358">
                  <c:v>896</c:v>
                </c:pt>
                <c:pt idx="4359">
                  <c:v>896</c:v>
                </c:pt>
                <c:pt idx="4360">
                  <c:v>896</c:v>
                </c:pt>
                <c:pt idx="4361">
                  <c:v>896</c:v>
                </c:pt>
                <c:pt idx="4362">
                  <c:v>896</c:v>
                </c:pt>
                <c:pt idx="4363">
                  <c:v>896</c:v>
                </c:pt>
                <c:pt idx="4364">
                  <c:v>896</c:v>
                </c:pt>
                <c:pt idx="4365">
                  <c:v>896</c:v>
                </c:pt>
                <c:pt idx="4366">
                  <c:v>896</c:v>
                </c:pt>
                <c:pt idx="4367">
                  <c:v>896</c:v>
                </c:pt>
                <c:pt idx="4368">
                  <c:v>896</c:v>
                </c:pt>
                <c:pt idx="4369">
                  <c:v>896</c:v>
                </c:pt>
                <c:pt idx="4370">
                  <c:v>896</c:v>
                </c:pt>
                <c:pt idx="4371">
                  <c:v>897</c:v>
                </c:pt>
                <c:pt idx="4372">
                  <c:v>897</c:v>
                </c:pt>
                <c:pt idx="4373">
                  <c:v>897</c:v>
                </c:pt>
                <c:pt idx="4374">
                  <c:v>898</c:v>
                </c:pt>
                <c:pt idx="4375">
                  <c:v>899</c:v>
                </c:pt>
                <c:pt idx="4376">
                  <c:v>899</c:v>
                </c:pt>
                <c:pt idx="4377">
                  <c:v>899</c:v>
                </c:pt>
                <c:pt idx="4378">
                  <c:v>899</c:v>
                </c:pt>
                <c:pt idx="4379">
                  <c:v>900</c:v>
                </c:pt>
                <c:pt idx="4380">
                  <c:v>901</c:v>
                </c:pt>
                <c:pt idx="4381">
                  <c:v>901</c:v>
                </c:pt>
                <c:pt idx="4382">
                  <c:v>901</c:v>
                </c:pt>
                <c:pt idx="4383">
                  <c:v>901</c:v>
                </c:pt>
                <c:pt idx="4384">
                  <c:v>902</c:v>
                </c:pt>
                <c:pt idx="4385">
                  <c:v>903</c:v>
                </c:pt>
                <c:pt idx="4386">
                  <c:v>903</c:v>
                </c:pt>
                <c:pt idx="4387">
                  <c:v>903</c:v>
                </c:pt>
                <c:pt idx="4388">
                  <c:v>903</c:v>
                </c:pt>
                <c:pt idx="4389">
                  <c:v>903</c:v>
                </c:pt>
                <c:pt idx="4390">
                  <c:v>903</c:v>
                </c:pt>
                <c:pt idx="4391">
                  <c:v>904</c:v>
                </c:pt>
                <c:pt idx="4392">
                  <c:v>904</c:v>
                </c:pt>
                <c:pt idx="4393">
                  <c:v>904</c:v>
                </c:pt>
                <c:pt idx="4394">
                  <c:v>904</c:v>
                </c:pt>
                <c:pt idx="4395">
                  <c:v>904</c:v>
                </c:pt>
                <c:pt idx="4396">
                  <c:v>904</c:v>
                </c:pt>
                <c:pt idx="4397">
                  <c:v>904</c:v>
                </c:pt>
                <c:pt idx="4398">
                  <c:v>904</c:v>
                </c:pt>
                <c:pt idx="4399">
                  <c:v>904</c:v>
                </c:pt>
                <c:pt idx="4400">
                  <c:v>904</c:v>
                </c:pt>
                <c:pt idx="4401">
                  <c:v>904</c:v>
                </c:pt>
                <c:pt idx="4402">
                  <c:v>904</c:v>
                </c:pt>
                <c:pt idx="4403">
                  <c:v>904</c:v>
                </c:pt>
                <c:pt idx="4404">
                  <c:v>904</c:v>
                </c:pt>
                <c:pt idx="4405">
                  <c:v>904</c:v>
                </c:pt>
                <c:pt idx="4406">
                  <c:v>904</c:v>
                </c:pt>
                <c:pt idx="4407">
                  <c:v>904</c:v>
                </c:pt>
                <c:pt idx="4408">
                  <c:v>904</c:v>
                </c:pt>
                <c:pt idx="4409">
                  <c:v>904</c:v>
                </c:pt>
                <c:pt idx="4410">
                  <c:v>904</c:v>
                </c:pt>
                <c:pt idx="4411">
                  <c:v>904</c:v>
                </c:pt>
                <c:pt idx="4412">
                  <c:v>904</c:v>
                </c:pt>
                <c:pt idx="4413">
                  <c:v>904</c:v>
                </c:pt>
                <c:pt idx="4414">
                  <c:v>904</c:v>
                </c:pt>
                <c:pt idx="4415">
                  <c:v>904</c:v>
                </c:pt>
                <c:pt idx="4416">
                  <c:v>904</c:v>
                </c:pt>
                <c:pt idx="4417">
                  <c:v>904</c:v>
                </c:pt>
                <c:pt idx="4418">
                  <c:v>904</c:v>
                </c:pt>
                <c:pt idx="4419">
                  <c:v>904</c:v>
                </c:pt>
                <c:pt idx="4420">
                  <c:v>904</c:v>
                </c:pt>
                <c:pt idx="4421">
                  <c:v>904</c:v>
                </c:pt>
                <c:pt idx="4422">
                  <c:v>904</c:v>
                </c:pt>
                <c:pt idx="4423">
                  <c:v>904</c:v>
                </c:pt>
                <c:pt idx="4424">
                  <c:v>904</c:v>
                </c:pt>
                <c:pt idx="4425">
                  <c:v>904</c:v>
                </c:pt>
                <c:pt idx="4426">
                  <c:v>904</c:v>
                </c:pt>
                <c:pt idx="4427">
                  <c:v>904</c:v>
                </c:pt>
                <c:pt idx="4428">
                  <c:v>904</c:v>
                </c:pt>
                <c:pt idx="4429">
                  <c:v>904</c:v>
                </c:pt>
                <c:pt idx="4430">
                  <c:v>904</c:v>
                </c:pt>
                <c:pt idx="4431">
                  <c:v>904</c:v>
                </c:pt>
                <c:pt idx="4432">
                  <c:v>904</c:v>
                </c:pt>
                <c:pt idx="4433">
                  <c:v>904</c:v>
                </c:pt>
                <c:pt idx="4434">
                  <c:v>904</c:v>
                </c:pt>
                <c:pt idx="4435">
                  <c:v>904</c:v>
                </c:pt>
                <c:pt idx="4436">
                  <c:v>904</c:v>
                </c:pt>
                <c:pt idx="4437">
                  <c:v>904</c:v>
                </c:pt>
                <c:pt idx="4438">
                  <c:v>904</c:v>
                </c:pt>
                <c:pt idx="4439">
                  <c:v>904</c:v>
                </c:pt>
                <c:pt idx="4440">
                  <c:v>905</c:v>
                </c:pt>
                <c:pt idx="4441">
                  <c:v>906</c:v>
                </c:pt>
                <c:pt idx="4442">
                  <c:v>906</c:v>
                </c:pt>
                <c:pt idx="4443">
                  <c:v>906</c:v>
                </c:pt>
                <c:pt idx="4444">
                  <c:v>906</c:v>
                </c:pt>
                <c:pt idx="4445">
                  <c:v>906</c:v>
                </c:pt>
                <c:pt idx="4446">
                  <c:v>906</c:v>
                </c:pt>
                <c:pt idx="4447">
                  <c:v>906</c:v>
                </c:pt>
                <c:pt idx="4448">
                  <c:v>906</c:v>
                </c:pt>
                <c:pt idx="4449">
                  <c:v>907</c:v>
                </c:pt>
                <c:pt idx="4450">
                  <c:v>908</c:v>
                </c:pt>
                <c:pt idx="4451">
                  <c:v>908</c:v>
                </c:pt>
                <c:pt idx="4452">
                  <c:v>908</c:v>
                </c:pt>
                <c:pt idx="4453">
                  <c:v>908</c:v>
                </c:pt>
                <c:pt idx="4454">
                  <c:v>909</c:v>
                </c:pt>
                <c:pt idx="4455">
                  <c:v>909</c:v>
                </c:pt>
                <c:pt idx="4456">
                  <c:v>910</c:v>
                </c:pt>
                <c:pt idx="4457">
                  <c:v>910</c:v>
                </c:pt>
                <c:pt idx="4458">
                  <c:v>910</c:v>
                </c:pt>
                <c:pt idx="4459">
                  <c:v>910</c:v>
                </c:pt>
                <c:pt idx="4460">
                  <c:v>910</c:v>
                </c:pt>
                <c:pt idx="4461">
                  <c:v>910</c:v>
                </c:pt>
                <c:pt idx="4462">
                  <c:v>910</c:v>
                </c:pt>
                <c:pt idx="4463">
                  <c:v>910</c:v>
                </c:pt>
                <c:pt idx="4464">
                  <c:v>910</c:v>
                </c:pt>
                <c:pt idx="4465">
                  <c:v>910</c:v>
                </c:pt>
                <c:pt idx="4466">
                  <c:v>910</c:v>
                </c:pt>
                <c:pt idx="4467">
                  <c:v>911</c:v>
                </c:pt>
                <c:pt idx="4468">
                  <c:v>911</c:v>
                </c:pt>
                <c:pt idx="4469">
                  <c:v>911</c:v>
                </c:pt>
                <c:pt idx="4470">
                  <c:v>911</c:v>
                </c:pt>
                <c:pt idx="4471">
                  <c:v>911</c:v>
                </c:pt>
                <c:pt idx="4472">
                  <c:v>911</c:v>
                </c:pt>
                <c:pt idx="4473">
                  <c:v>912</c:v>
                </c:pt>
                <c:pt idx="4474">
                  <c:v>913</c:v>
                </c:pt>
                <c:pt idx="4475">
                  <c:v>914</c:v>
                </c:pt>
                <c:pt idx="4476">
                  <c:v>914</c:v>
                </c:pt>
                <c:pt idx="4477">
                  <c:v>915</c:v>
                </c:pt>
                <c:pt idx="4478">
                  <c:v>915</c:v>
                </c:pt>
                <c:pt idx="4479">
                  <c:v>916</c:v>
                </c:pt>
                <c:pt idx="4480">
                  <c:v>916</c:v>
                </c:pt>
                <c:pt idx="4481">
                  <c:v>916</c:v>
                </c:pt>
                <c:pt idx="4482">
                  <c:v>916</c:v>
                </c:pt>
                <c:pt idx="4483">
                  <c:v>916</c:v>
                </c:pt>
                <c:pt idx="4484">
                  <c:v>916</c:v>
                </c:pt>
                <c:pt idx="4485">
                  <c:v>916</c:v>
                </c:pt>
                <c:pt idx="4486">
                  <c:v>916</c:v>
                </c:pt>
                <c:pt idx="4487">
                  <c:v>916</c:v>
                </c:pt>
                <c:pt idx="4488">
                  <c:v>916</c:v>
                </c:pt>
                <c:pt idx="4489">
                  <c:v>916</c:v>
                </c:pt>
                <c:pt idx="4490">
                  <c:v>917</c:v>
                </c:pt>
                <c:pt idx="4491">
                  <c:v>917</c:v>
                </c:pt>
                <c:pt idx="4492">
                  <c:v>917</c:v>
                </c:pt>
                <c:pt idx="4493">
                  <c:v>917</c:v>
                </c:pt>
                <c:pt idx="4494">
                  <c:v>917</c:v>
                </c:pt>
                <c:pt idx="4495">
                  <c:v>917</c:v>
                </c:pt>
                <c:pt idx="4496">
                  <c:v>918</c:v>
                </c:pt>
                <c:pt idx="4497">
                  <c:v>918</c:v>
                </c:pt>
                <c:pt idx="4498">
                  <c:v>918</c:v>
                </c:pt>
                <c:pt idx="4499">
                  <c:v>918</c:v>
                </c:pt>
                <c:pt idx="4500">
                  <c:v>918</c:v>
                </c:pt>
                <c:pt idx="4501">
                  <c:v>918</c:v>
                </c:pt>
                <c:pt idx="4502">
                  <c:v>919</c:v>
                </c:pt>
                <c:pt idx="4503">
                  <c:v>919</c:v>
                </c:pt>
                <c:pt idx="4504">
                  <c:v>919</c:v>
                </c:pt>
                <c:pt idx="4505">
                  <c:v>919</c:v>
                </c:pt>
                <c:pt idx="4506">
                  <c:v>919</c:v>
                </c:pt>
                <c:pt idx="4507">
                  <c:v>919</c:v>
                </c:pt>
                <c:pt idx="4508">
                  <c:v>919</c:v>
                </c:pt>
                <c:pt idx="4509">
                  <c:v>919</c:v>
                </c:pt>
                <c:pt idx="4510">
                  <c:v>919</c:v>
                </c:pt>
                <c:pt idx="4511">
                  <c:v>919</c:v>
                </c:pt>
                <c:pt idx="4512">
                  <c:v>919</c:v>
                </c:pt>
                <c:pt idx="4513">
                  <c:v>919</c:v>
                </c:pt>
                <c:pt idx="4514">
                  <c:v>919</c:v>
                </c:pt>
                <c:pt idx="4515">
                  <c:v>919</c:v>
                </c:pt>
                <c:pt idx="4516">
                  <c:v>919</c:v>
                </c:pt>
                <c:pt idx="4517">
                  <c:v>919</c:v>
                </c:pt>
                <c:pt idx="4518">
                  <c:v>919</c:v>
                </c:pt>
                <c:pt idx="4519">
                  <c:v>919</c:v>
                </c:pt>
                <c:pt idx="4520">
                  <c:v>919</c:v>
                </c:pt>
                <c:pt idx="4521">
                  <c:v>919</c:v>
                </c:pt>
                <c:pt idx="4522">
                  <c:v>920</c:v>
                </c:pt>
                <c:pt idx="4523">
                  <c:v>921</c:v>
                </c:pt>
                <c:pt idx="4524">
                  <c:v>922</c:v>
                </c:pt>
                <c:pt idx="4525">
                  <c:v>922</c:v>
                </c:pt>
                <c:pt idx="4526">
                  <c:v>922</c:v>
                </c:pt>
                <c:pt idx="4527">
                  <c:v>922</c:v>
                </c:pt>
                <c:pt idx="4528">
                  <c:v>922</c:v>
                </c:pt>
                <c:pt idx="4529">
                  <c:v>922</c:v>
                </c:pt>
                <c:pt idx="4530">
                  <c:v>922</c:v>
                </c:pt>
                <c:pt idx="4531">
                  <c:v>922</c:v>
                </c:pt>
                <c:pt idx="4532">
                  <c:v>922</c:v>
                </c:pt>
                <c:pt idx="4533">
                  <c:v>922</c:v>
                </c:pt>
                <c:pt idx="4534">
                  <c:v>922</c:v>
                </c:pt>
                <c:pt idx="4535">
                  <c:v>922</c:v>
                </c:pt>
                <c:pt idx="4536">
                  <c:v>922</c:v>
                </c:pt>
                <c:pt idx="4537">
                  <c:v>922</c:v>
                </c:pt>
                <c:pt idx="4538">
                  <c:v>922</c:v>
                </c:pt>
                <c:pt idx="4539">
                  <c:v>922</c:v>
                </c:pt>
                <c:pt idx="4540">
                  <c:v>922</c:v>
                </c:pt>
                <c:pt idx="4541">
                  <c:v>922</c:v>
                </c:pt>
                <c:pt idx="4542">
                  <c:v>922</c:v>
                </c:pt>
                <c:pt idx="4543">
                  <c:v>922</c:v>
                </c:pt>
                <c:pt idx="4544">
                  <c:v>922</c:v>
                </c:pt>
                <c:pt idx="4545">
                  <c:v>922</c:v>
                </c:pt>
                <c:pt idx="4546">
                  <c:v>922</c:v>
                </c:pt>
                <c:pt idx="4547">
                  <c:v>922</c:v>
                </c:pt>
                <c:pt idx="4548">
                  <c:v>922</c:v>
                </c:pt>
                <c:pt idx="4549">
                  <c:v>922</c:v>
                </c:pt>
                <c:pt idx="4550">
                  <c:v>922</c:v>
                </c:pt>
                <c:pt idx="4551">
                  <c:v>922</c:v>
                </c:pt>
                <c:pt idx="4552">
                  <c:v>922</c:v>
                </c:pt>
                <c:pt idx="4553">
                  <c:v>922</c:v>
                </c:pt>
                <c:pt idx="4554">
                  <c:v>922</c:v>
                </c:pt>
                <c:pt idx="4555">
                  <c:v>922</c:v>
                </c:pt>
                <c:pt idx="4556">
                  <c:v>922</c:v>
                </c:pt>
                <c:pt idx="4557">
                  <c:v>922</c:v>
                </c:pt>
                <c:pt idx="4558">
                  <c:v>922</c:v>
                </c:pt>
                <c:pt idx="4559">
                  <c:v>923</c:v>
                </c:pt>
                <c:pt idx="4560">
                  <c:v>923</c:v>
                </c:pt>
                <c:pt idx="4561">
                  <c:v>924</c:v>
                </c:pt>
                <c:pt idx="4562">
                  <c:v>925</c:v>
                </c:pt>
                <c:pt idx="4563">
                  <c:v>926</c:v>
                </c:pt>
                <c:pt idx="4564">
                  <c:v>926</c:v>
                </c:pt>
                <c:pt idx="4565">
                  <c:v>926</c:v>
                </c:pt>
                <c:pt idx="4566">
                  <c:v>926</c:v>
                </c:pt>
                <c:pt idx="4567">
                  <c:v>926</c:v>
                </c:pt>
                <c:pt idx="4568">
                  <c:v>926</c:v>
                </c:pt>
                <c:pt idx="4569">
                  <c:v>926</c:v>
                </c:pt>
                <c:pt idx="4570">
                  <c:v>927</c:v>
                </c:pt>
                <c:pt idx="4571">
                  <c:v>927</c:v>
                </c:pt>
                <c:pt idx="4572">
                  <c:v>927</c:v>
                </c:pt>
                <c:pt idx="4573">
                  <c:v>927</c:v>
                </c:pt>
                <c:pt idx="4574">
                  <c:v>928</c:v>
                </c:pt>
                <c:pt idx="4575">
                  <c:v>929</c:v>
                </c:pt>
                <c:pt idx="4576">
                  <c:v>929</c:v>
                </c:pt>
                <c:pt idx="4577">
                  <c:v>930</c:v>
                </c:pt>
                <c:pt idx="4578">
                  <c:v>930</c:v>
                </c:pt>
                <c:pt idx="4579">
                  <c:v>930</c:v>
                </c:pt>
                <c:pt idx="4580">
                  <c:v>931</c:v>
                </c:pt>
                <c:pt idx="4581">
                  <c:v>931</c:v>
                </c:pt>
                <c:pt idx="4582">
                  <c:v>932</c:v>
                </c:pt>
                <c:pt idx="4583">
                  <c:v>933</c:v>
                </c:pt>
                <c:pt idx="4584">
                  <c:v>933</c:v>
                </c:pt>
                <c:pt idx="4585">
                  <c:v>933</c:v>
                </c:pt>
                <c:pt idx="4586">
                  <c:v>933</c:v>
                </c:pt>
                <c:pt idx="4587">
                  <c:v>933</c:v>
                </c:pt>
                <c:pt idx="4588">
                  <c:v>934</c:v>
                </c:pt>
                <c:pt idx="4589">
                  <c:v>935</c:v>
                </c:pt>
                <c:pt idx="4590">
                  <c:v>936</c:v>
                </c:pt>
                <c:pt idx="4591">
                  <c:v>937</c:v>
                </c:pt>
                <c:pt idx="4592">
                  <c:v>937</c:v>
                </c:pt>
                <c:pt idx="4593">
                  <c:v>937</c:v>
                </c:pt>
                <c:pt idx="4594">
                  <c:v>937</c:v>
                </c:pt>
                <c:pt idx="4595">
                  <c:v>938</c:v>
                </c:pt>
                <c:pt idx="4596">
                  <c:v>938</c:v>
                </c:pt>
                <c:pt idx="4597">
                  <c:v>939</c:v>
                </c:pt>
                <c:pt idx="4598">
                  <c:v>939</c:v>
                </c:pt>
                <c:pt idx="4599">
                  <c:v>939</c:v>
                </c:pt>
                <c:pt idx="4600">
                  <c:v>939</c:v>
                </c:pt>
                <c:pt idx="4601">
                  <c:v>939</c:v>
                </c:pt>
                <c:pt idx="4602">
                  <c:v>939</c:v>
                </c:pt>
                <c:pt idx="4603">
                  <c:v>939</c:v>
                </c:pt>
                <c:pt idx="4604">
                  <c:v>940</c:v>
                </c:pt>
                <c:pt idx="4605">
                  <c:v>940</c:v>
                </c:pt>
                <c:pt idx="4606">
                  <c:v>940</c:v>
                </c:pt>
                <c:pt idx="4607">
                  <c:v>940</c:v>
                </c:pt>
                <c:pt idx="4608">
                  <c:v>941</c:v>
                </c:pt>
                <c:pt idx="4609">
                  <c:v>941</c:v>
                </c:pt>
                <c:pt idx="4610">
                  <c:v>941</c:v>
                </c:pt>
                <c:pt idx="4611">
                  <c:v>941</c:v>
                </c:pt>
                <c:pt idx="4612">
                  <c:v>941</c:v>
                </c:pt>
                <c:pt idx="4613">
                  <c:v>942</c:v>
                </c:pt>
                <c:pt idx="4614">
                  <c:v>942</c:v>
                </c:pt>
                <c:pt idx="4615">
                  <c:v>942</c:v>
                </c:pt>
                <c:pt idx="4616">
                  <c:v>942</c:v>
                </c:pt>
                <c:pt idx="4617">
                  <c:v>942</c:v>
                </c:pt>
                <c:pt idx="4618">
                  <c:v>942</c:v>
                </c:pt>
                <c:pt idx="4619">
                  <c:v>942</c:v>
                </c:pt>
                <c:pt idx="4620">
                  <c:v>942</c:v>
                </c:pt>
                <c:pt idx="4621">
                  <c:v>942</c:v>
                </c:pt>
                <c:pt idx="4622">
                  <c:v>942</c:v>
                </c:pt>
                <c:pt idx="4623">
                  <c:v>943</c:v>
                </c:pt>
                <c:pt idx="4624">
                  <c:v>943</c:v>
                </c:pt>
                <c:pt idx="4625">
                  <c:v>944</c:v>
                </c:pt>
                <c:pt idx="4626">
                  <c:v>945</c:v>
                </c:pt>
                <c:pt idx="4627">
                  <c:v>945</c:v>
                </c:pt>
                <c:pt idx="4628">
                  <c:v>945</c:v>
                </c:pt>
                <c:pt idx="4629">
                  <c:v>945</c:v>
                </c:pt>
                <c:pt idx="4630">
                  <c:v>945</c:v>
                </c:pt>
                <c:pt idx="4631">
                  <c:v>945</c:v>
                </c:pt>
                <c:pt idx="4632">
                  <c:v>945</c:v>
                </c:pt>
                <c:pt idx="4633">
                  <c:v>945</c:v>
                </c:pt>
                <c:pt idx="4634">
                  <c:v>945</c:v>
                </c:pt>
                <c:pt idx="4635">
                  <c:v>946</c:v>
                </c:pt>
                <c:pt idx="4636">
                  <c:v>946</c:v>
                </c:pt>
                <c:pt idx="4637">
                  <c:v>947</c:v>
                </c:pt>
                <c:pt idx="4638">
                  <c:v>948</c:v>
                </c:pt>
                <c:pt idx="4639">
                  <c:v>948</c:v>
                </c:pt>
                <c:pt idx="4640">
                  <c:v>948</c:v>
                </c:pt>
                <c:pt idx="4641">
                  <c:v>948</c:v>
                </c:pt>
                <c:pt idx="4642">
                  <c:v>948</c:v>
                </c:pt>
                <c:pt idx="4643">
                  <c:v>948</c:v>
                </c:pt>
                <c:pt idx="4644">
                  <c:v>949</c:v>
                </c:pt>
                <c:pt idx="4645">
                  <c:v>949</c:v>
                </c:pt>
                <c:pt idx="4646">
                  <c:v>949</c:v>
                </c:pt>
                <c:pt idx="4647">
                  <c:v>949</c:v>
                </c:pt>
                <c:pt idx="4648">
                  <c:v>949</c:v>
                </c:pt>
                <c:pt idx="4649">
                  <c:v>949</c:v>
                </c:pt>
                <c:pt idx="4650">
                  <c:v>949</c:v>
                </c:pt>
                <c:pt idx="4651">
                  <c:v>949</c:v>
                </c:pt>
                <c:pt idx="4652">
                  <c:v>949</c:v>
                </c:pt>
                <c:pt idx="4653">
                  <c:v>949</c:v>
                </c:pt>
                <c:pt idx="4654">
                  <c:v>949</c:v>
                </c:pt>
                <c:pt idx="4655">
                  <c:v>949</c:v>
                </c:pt>
                <c:pt idx="4656">
                  <c:v>949</c:v>
                </c:pt>
                <c:pt idx="4657">
                  <c:v>949</c:v>
                </c:pt>
                <c:pt idx="4658">
                  <c:v>949</c:v>
                </c:pt>
                <c:pt idx="4659">
                  <c:v>949</c:v>
                </c:pt>
                <c:pt idx="4660">
                  <c:v>949</c:v>
                </c:pt>
                <c:pt idx="4661">
                  <c:v>949</c:v>
                </c:pt>
                <c:pt idx="4662">
                  <c:v>949</c:v>
                </c:pt>
                <c:pt idx="4663">
                  <c:v>949</c:v>
                </c:pt>
                <c:pt idx="4664">
                  <c:v>949</c:v>
                </c:pt>
                <c:pt idx="4665">
                  <c:v>949</c:v>
                </c:pt>
                <c:pt idx="4666">
                  <c:v>949</c:v>
                </c:pt>
                <c:pt idx="4667">
                  <c:v>949</c:v>
                </c:pt>
                <c:pt idx="4668">
                  <c:v>949</c:v>
                </c:pt>
                <c:pt idx="4669">
                  <c:v>949</c:v>
                </c:pt>
                <c:pt idx="4670">
                  <c:v>949</c:v>
                </c:pt>
                <c:pt idx="4671">
                  <c:v>949</c:v>
                </c:pt>
                <c:pt idx="4672">
                  <c:v>949</c:v>
                </c:pt>
                <c:pt idx="4673">
                  <c:v>949</c:v>
                </c:pt>
                <c:pt idx="4674">
                  <c:v>949</c:v>
                </c:pt>
                <c:pt idx="4675">
                  <c:v>950</c:v>
                </c:pt>
                <c:pt idx="4676">
                  <c:v>950</c:v>
                </c:pt>
                <c:pt idx="4677">
                  <c:v>950</c:v>
                </c:pt>
                <c:pt idx="4678">
                  <c:v>951</c:v>
                </c:pt>
                <c:pt idx="4679">
                  <c:v>951</c:v>
                </c:pt>
                <c:pt idx="4680">
                  <c:v>951</c:v>
                </c:pt>
                <c:pt idx="4681">
                  <c:v>951</c:v>
                </c:pt>
                <c:pt idx="4682">
                  <c:v>951</c:v>
                </c:pt>
                <c:pt idx="4683">
                  <c:v>951</c:v>
                </c:pt>
                <c:pt idx="4684">
                  <c:v>951</c:v>
                </c:pt>
                <c:pt idx="4685">
                  <c:v>951</c:v>
                </c:pt>
                <c:pt idx="4686">
                  <c:v>951</c:v>
                </c:pt>
                <c:pt idx="4687">
                  <c:v>951</c:v>
                </c:pt>
                <c:pt idx="4688">
                  <c:v>951</c:v>
                </c:pt>
                <c:pt idx="4689">
                  <c:v>951</c:v>
                </c:pt>
                <c:pt idx="4690">
                  <c:v>951</c:v>
                </c:pt>
                <c:pt idx="4691">
                  <c:v>952</c:v>
                </c:pt>
                <c:pt idx="4692">
                  <c:v>952</c:v>
                </c:pt>
                <c:pt idx="4693">
                  <c:v>952</c:v>
                </c:pt>
                <c:pt idx="4694">
                  <c:v>952</c:v>
                </c:pt>
                <c:pt idx="4695">
                  <c:v>952</c:v>
                </c:pt>
                <c:pt idx="4696">
                  <c:v>952</c:v>
                </c:pt>
                <c:pt idx="4697">
                  <c:v>952</c:v>
                </c:pt>
                <c:pt idx="4698">
                  <c:v>952</c:v>
                </c:pt>
                <c:pt idx="4699">
                  <c:v>952</c:v>
                </c:pt>
                <c:pt idx="4700">
                  <c:v>953</c:v>
                </c:pt>
                <c:pt idx="4701">
                  <c:v>953</c:v>
                </c:pt>
                <c:pt idx="4702">
                  <c:v>953</c:v>
                </c:pt>
                <c:pt idx="4703">
                  <c:v>954</c:v>
                </c:pt>
                <c:pt idx="4704">
                  <c:v>954</c:v>
                </c:pt>
                <c:pt idx="4705">
                  <c:v>954</c:v>
                </c:pt>
                <c:pt idx="4706">
                  <c:v>954</c:v>
                </c:pt>
                <c:pt idx="4707">
                  <c:v>954</c:v>
                </c:pt>
                <c:pt idx="4708">
                  <c:v>954</c:v>
                </c:pt>
                <c:pt idx="4709">
                  <c:v>954</c:v>
                </c:pt>
                <c:pt idx="4710">
                  <c:v>954</c:v>
                </c:pt>
                <c:pt idx="4711">
                  <c:v>954</c:v>
                </c:pt>
                <c:pt idx="4712">
                  <c:v>954</c:v>
                </c:pt>
                <c:pt idx="4713">
                  <c:v>954</c:v>
                </c:pt>
                <c:pt idx="4714">
                  <c:v>954</c:v>
                </c:pt>
                <c:pt idx="4715">
                  <c:v>954</c:v>
                </c:pt>
                <c:pt idx="4716">
                  <c:v>954</c:v>
                </c:pt>
                <c:pt idx="4717">
                  <c:v>954</c:v>
                </c:pt>
                <c:pt idx="4718">
                  <c:v>954</c:v>
                </c:pt>
                <c:pt idx="4719">
                  <c:v>954</c:v>
                </c:pt>
                <c:pt idx="4720">
                  <c:v>954</c:v>
                </c:pt>
                <c:pt idx="4721">
                  <c:v>954</c:v>
                </c:pt>
                <c:pt idx="4722">
                  <c:v>955</c:v>
                </c:pt>
                <c:pt idx="4723">
                  <c:v>956</c:v>
                </c:pt>
                <c:pt idx="4724">
                  <c:v>956</c:v>
                </c:pt>
                <c:pt idx="4725">
                  <c:v>956</c:v>
                </c:pt>
                <c:pt idx="4726">
                  <c:v>957</c:v>
                </c:pt>
                <c:pt idx="4727">
                  <c:v>957</c:v>
                </c:pt>
                <c:pt idx="4728">
                  <c:v>957</c:v>
                </c:pt>
                <c:pt idx="4729">
                  <c:v>957</c:v>
                </c:pt>
                <c:pt idx="4730">
                  <c:v>958</c:v>
                </c:pt>
                <c:pt idx="4731">
                  <c:v>958</c:v>
                </c:pt>
                <c:pt idx="4732">
                  <c:v>958</c:v>
                </c:pt>
                <c:pt idx="4733">
                  <c:v>959</c:v>
                </c:pt>
                <c:pt idx="4734">
                  <c:v>959</c:v>
                </c:pt>
                <c:pt idx="4735">
                  <c:v>959</c:v>
                </c:pt>
                <c:pt idx="4736">
                  <c:v>960</c:v>
                </c:pt>
                <c:pt idx="4737">
                  <c:v>960</c:v>
                </c:pt>
                <c:pt idx="4738">
                  <c:v>961</c:v>
                </c:pt>
                <c:pt idx="4739">
                  <c:v>961</c:v>
                </c:pt>
                <c:pt idx="4740">
                  <c:v>961</c:v>
                </c:pt>
                <c:pt idx="4741">
                  <c:v>962</c:v>
                </c:pt>
                <c:pt idx="4742">
                  <c:v>962</c:v>
                </c:pt>
                <c:pt idx="4743">
                  <c:v>962</c:v>
                </c:pt>
                <c:pt idx="4744">
                  <c:v>962</c:v>
                </c:pt>
                <c:pt idx="4745">
                  <c:v>962</c:v>
                </c:pt>
                <c:pt idx="4746">
                  <c:v>962</c:v>
                </c:pt>
                <c:pt idx="4747">
                  <c:v>962</c:v>
                </c:pt>
                <c:pt idx="4748">
                  <c:v>962</c:v>
                </c:pt>
                <c:pt idx="4749">
                  <c:v>962</c:v>
                </c:pt>
                <c:pt idx="4750">
                  <c:v>962</c:v>
                </c:pt>
                <c:pt idx="4751">
                  <c:v>962</c:v>
                </c:pt>
                <c:pt idx="4752">
                  <c:v>962</c:v>
                </c:pt>
                <c:pt idx="4753">
                  <c:v>962</c:v>
                </c:pt>
                <c:pt idx="4754">
                  <c:v>962</c:v>
                </c:pt>
                <c:pt idx="4755">
                  <c:v>962</c:v>
                </c:pt>
                <c:pt idx="4756">
                  <c:v>962</c:v>
                </c:pt>
                <c:pt idx="4757">
                  <c:v>962</c:v>
                </c:pt>
                <c:pt idx="4758">
                  <c:v>962</c:v>
                </c:pt>
                <c:pt idx="4759">
                  <c:v>962</c:v>
                </c:pt>
                <c:pt idx="4760">
                  <c:v>962</c:v>
                </c:pt>
                <c:pt idx="4761">
                  <c:v>962</c:v>
                </c:pt>
                <c:pt idx="4762">
                  <c:v>962</c:v>
                </c:pt>
                <c:pt idx="4763">
                  <c:v>962</c:v>
                </c:pt>
                <c:pt idx="4764">
                  <c:v>962</c:v>
                </c:pt>
                <c:pt idx="4765">
                  <c:v>962</c:v>
                </c:pt>
                <c:pt idx="4766">
                  <c:v>962</c:v>
                </c:pt>
                <c:pt idx="4767">
                  <c:v>962</c:v>
                </c:pt>
                <c:pt idx="4768">
                  <c:v>962</c:v>
                </c:pt>
                <c:pt idx="4769">
                  <c:v>962</c:v>
                </c:pt>
                <c:pt idx="4770">
                  <c:v>962</c:v>
                </c:pt>
                <c:pt idx="4771">
                  <c:v>962</c:v>
                </c:pt>
                <c:pt idx="4772">
                  <c:v>962</c:v>
                </c:pt>
                <c:pt idx="4773">
                  <c:v>962</c:v>
                </c:pt>
                <c:pt idx="4774">
                  <c:v>963</c:v>
                </c:pt>
                <c:pt idx="4775">
                  <c:v>964</c:v>
                </c:pt>
                <c:pt idx="4776">
                  <c:v>965</c:v>
                </c:pt>
                <c:pt idx="4777">
                  <c:v>965</c:v>
                </c:pt>
                <c:pt idx="4778">
                  <c:v>965</c:v>
                </c:pt>
                <c:pt idx="4779">
                  <c:v>966</c:v>
                </c:pt>
                <c:pt idx="4780">
                  <c:v>967</c:v>
                </c:pt>
                <c:pt idx="4781">
                  <c:v>967</c:v>
                </c:pt>
                <c:pt idx="4782">
                  <c:v>968</c:v>
                </c:pt>
                <c:pt idx="4783">
                  <c:v>969</c:v>
                </c:pt>
                <c:pt idx="4784">
                  <c:v>970</c:v>
                </c:pt>
                <c:pt idx="4785">
                  <c:v>970</c:v>
                </c:pt>
                <c:pt idx="4786">
                  <c:v>970</c:v>
                </c:pt>
                <c:pt idx="4787">
                  <c:v>970</c:v>
                </c:pt>
                <c:pt idx="4788">
                  <c:v>970</c:v>
                </c:pt>
                <c:pt idx="4789">
                  <c:v>970</c:v>
                </c:pt>
                <c:pt idx="4790">
                  <c:v>971</c:v>
                </c:pt>
                <c:pt idx="4791">
                  <c:v>971</c:v>
                </c:pt>
                <c:pt idx="4792">
                  <c:v>971</c:v>
                </c:pt>
                <c:pt idx="4793">
                  <c:v>971</c:v>
                </c:pt>
                <c:pt idx="4794">
                  <c:v>972</c:v>
                </c:pt>
                <c:pt idx="4795">
                  <c:v>972</c:v>
                </c:pt>
                <c:pt idx="4796">
                  <c:v>972</c:v>
                </c:pt>
                <c:pt idx="4797">
                  <c:v>972</c:v>
                </c:pt>
                <c:pt idx="4798">
                  <c:v>972</c:v>
                </c:pt>
                <c:pt idx="4799">
                  <c:v>972</c:v>
                </c:pt>
                <c:pt idx="4800">
                  <c:v>972</c:v>
                </c:pt>
                <c:pt idx="4801">
                  <c:v>972</c:v>
                </c:pt>
                <c:pt idx="4802">
                  <c:v>972</c:v>
                </c:pt>
                <c:pt idx="4803">
                  <c:v>973</c:v>
                </c:pt>
                <c:pt idx="4804">
                  <c:v>974</c:v>
                </c:pt>
                <c:pt idx="4805">
                  <c:v>975</c:v>
                </c:pt>
                <c:pt idx="4806">
                  <c:v>976</c:v>
                </c:pt>
                <c:pt idx="4807">
                  <c:v>977</c:v>
                </c:pt>
                <c:pt idx="4808">
                  <c:v>978</c:v>
                </c:pt>
                <c:pt idx="4809">
                  <c:v>979</c:v>
                </c:pt>
                <c:pt idx="4810">
                  <c:v>979</c:v>
                </c:pt>
                <c:pt idx="4811">
                  <c:v>979</c:v>
                </c:pt>
                <c:pt idx="4812">
                  <c:v>979</c:v>
                </c:pt>
                <c:pt idx="4813">
                  <c:v>980</c:v>
                </c:pt>
                <c:pt idx="4814">
                  <c:v>981</c:v>
                </c:pt>
                <c:pt idx="4815">
                  <c:v>982</c:v>
                </c:pt>
                <c:pt idx="4816">
                  <c:v>983</c:v>
                </c:pt>
                <c:pt idx="4817">
                  <c:v>984</c:v>
                </c:pt>
                <c:pt idx="4818">
                  <c:v>985</c:v>
                </c:pt>
                <c:pt idx="4819">
                  <c:v>985</c:v>
                </c:pt>
                <c:pt idx="4820">
                  <c:v>985</c:v>
                </c:pt>
                <c:pt idx="4821">
                  <c:v>985</c:v>
                </c:pt>
                <c:pt idx="4822">
                  <c:v>986</c:v>
                </c:pt>
                <c:pt idx="4823">
                  <c:v>987</c:v>
                </c:pt>
                <c:pt idx="4824">
                  <c:v>987</c:v>
                </c:pt>
                <c:pt idx="4825">
                  <c:v>988</c:v>
                </c:pt>
                <c:pt idx="4826">
                  <c:v>988</c:v>
                </c:pt>
                <c:pt idx="4827">
                  <c:v>988</c:v>
                </c:pt>
                <c:pt idx="4828">
                  <c:v>988</c:v>
                </c:pt>
                <c:pt idx="4829">
                  <c:v>988</c:v>
                </c:pt>
                <c:pt idx="4830">
                  <c:v>989</c:v>
                </c:pt>
                <c:pt idx="4831">
                  <c:v>989</c:v>
                </c:pt>
                <c:pt idx="4832">
                  <c:v>989</c:v>
                </c:pt>
                <c:pt idx="4833">
                  <c:v>989</c:v>
                </c:pt>
                <c:pt idx="4834">
                  <c:v>989</c:v>
                </c:pt>
                <c:pt idx="4835">
                  <c:v>989</c:v>
                </c:pt>
                <c:pt idx="4836">
                  <c:v>989</c:v>
                </c:pt>
                <c:pt idx="4837">
                  <c:v>989</c:v>
                </c:pt>
                <c:pt idx="4838">
                  <c:v>989</c:v>
                </c:pt>
                <c:pt idx="4839">
                  <c:v>990</c:v>
                </c:pt>
                <c:pt idx="4840">
                  <c:v>990</c:v>
                </c:pt>
                <c:pt idx="4841">
                  <c:v>990</c:v>
                </c:pt>
                <c:pt idx="4842">
                  <c:v>990</c:v>
                </c:pt>
                <c:pt idx="4843">
                  <c:v>990</c:v>
                </c:pt>
                <c:pt idx="4844">
                  <c:v>990</c:v>
                </c:pt>
                <c:pt idx="4845">
                  <c:v>991</c:v>
                </c:pt>
                <c:pt idx="4846">
                  <c:v>991</c:v>
                </c:pt>
                <c:pt idx="4847">
                  <c:v>991</c:v>
                </c:pt>
                <c:pt idx="4848">
                  <c:v>991</c:v>
                </c:pt>
                <c:pt idx="4849">
                  <c:v>991</c:v>
                </c:pt>
                <c:pt idx="4850">
                  <c:v>991</c:v>
                </c:pt>
                <c:pt idx="4851">
                  <c:v>991</c:v>
                </c:pt>
                <c:pt idx="4852">
                  <c:v>991</c:v>
                </c:pt>
                <c:pt idx="4853">
                  <c:v>991</c:v>
                </c:pt>
                <c:pt idx="4854">
                  <c:v>991</c:v>
                </c:pt>
                <c:pt idx="4855">
                  <c:v>991</c:v>
                </c:pt>
                <c:pt idx="4856">
                  <c:v>991</c:v>
                </c:pt>
                <c:pt idx="4857">
                  <c:v>991</c:v>
                </c:pt>
                <c:pt idx="4858">
                  <c:v>991</c:v>
                </c:pt>
                <c:pt idx="4859">
                  <c:v>992</c:v>
                </c:pt>
                <c:pt idx="4860">
                  <c:v>992</c:v>
                </c:pt>
                <c:pt idx="4861">
                  <c:v>992</c:v>
                </c:pt>
                <c:pt idx="4862">
                  <c:v>992</c:v>
                </c:pt>
                <c:pt idx="4863">
                  <c:v>992</c:v>
                </c:pt>
                <c:pt idx="4864">
                  <c:v>992</c:v>
                </c:pt>
                <c:pt idx="4865">
                  <c:v>992</c:v>
                </c:pt>
                <c:pt idx="4866">
                  <c:v>992</c:v>
                </c:pt>
                <c:pt idx="4867">
                  <c:v>992</c:v>
                </c:pt>
                <c:pt idx="4868">
                  <c:v>992</c:v>
                </c:pt>
                <c:pt idx="4869">
                  <c:v>993</c:v>
                </c:pt>
                <c:pt idx="4870">
                  <c:v>993</c:v>
                </c:pt>
                <c:pt idx="4871">
                  <c:v>993</c:v>
                </c:pt>
                <c:pt idx="4872">
                  <c:v>993</c:v>
                </c:pt>
                <c:pt idx="4873">
                  <c:v>993</c:v>
                </c:pt>
                <c:pt idx="4874">
                  <c:v>993</c:v>
                </c:pt>
                <c:pt idx="4875">
                  <c:v>993</c:v>
                </c:pt>
                <c:pt idx="4876">
                  <c:v>994</c:v>
                </c:pt>
                <c:pt idx="4877">
                  <c:v>994</c:v>
                </c:pt>
                <c:pt idx="4878">
                  <c:v>994</c:v>
                </c:pt>
                <c:pt idx="4879">
                  <c:v>994</c:v>
                </c:pt>
                <c:pt idx="4880">
                  <c:v>994</c:v>
                </c:pt>
                <c:pt idx="4881">
                  <c:v>994</c:v>
                </c:pt>
                <c:pt idx="4882">
                  <c:v>994</c:v>
                </c:pt>
                <c:pt idx="4883">
                  <c:v>994</c:v>
                </c:pt>
                <c:pt idx="4884">
                  <c:v>994</c:v>
                </c:pt>
                <c:pt idx="4885">
                  <c:v>994</c:v>
                </c:pt>
                <c:pt idx="4886">
                  <c:v>994</c:v>
                </c:pt>
                <c:pt idx="4887">
                  <c:v>994</c:v>
                </c:pt>
                <c:pt idx="4888">
                  <c:v>994</c:v>
                </c:pt>
                <c:pt idx="4889">
                  <c:v>994</c:v>
                </c:pt>
                <c:pt idx="4890">
                  <c:v>994</c:v>
                </c:pt>
                <c:pt idx="4891">
                  <c:v>994</c:v>
                </c:pt>
                <c:pt idx="4892">
                  <c:v>995</c:v>
                </c:pt>
                <c:pt idx="4893">
                  <c:v>995</c:v>
                </c:pt>
                <c:pt idx="4894">
                  <c:v>995</c:v>
                </c:pt>
                <c:pt idx="4895">
                  <c:v>995</c:v>
                </c:pt>
                <c:pt idx="4896">
                  <c:v>995</c:v>
                </c:pt>
                <c:pt idx="4897">
                  <c:v>996</c:v>
                </c:pt>
                <c:pt idx="4898">
                  <c:v>996</c:v>
                </c:pt>
                <c:pt idx="4899">
                  <c:v>996</c:v>
                </c:pt>
                <c:pt idx="4900">
                  <c:v>996</c:v>
                </c:pt>
                <c:pt idx="4901">
                  <c:v>997</c:v>
                </c:pt>
                <c:pt idx="4902">
                  <c:v>997</c:v>
                </c:pt>
                <c:pt idx="4903">
                  <c:v>997</c:v>
                </c:pt>
                <c:pt idx="4904">
                  <c:v>997</c:v>
                </c:pt>
                <c:pt idx="4905">
                  <c:v>997</c:v>
                </c:pt>
                <c:pt idx="4906">
                  <c:v>997</c:v>
                </c:pt>
                <c:pt idx="4907">
                  <c:v>998</c:v>
                </c:pt>
                <c:pt idx="4908">
                  <c:v>999</c:v>
                </c:pt>
                <c:pt idx="4909">
                  <c:v>1000</c:v>
                </c:pt>
                <c:pt idx="4910">
                  <c:v>1001</c:v>
                </c:pt>
                <c:pt idx="4911">
                  <c:v>1001</c:v>
                </c:pt>
                <c:pt idx="4912">
                  <c:v>1001</c:v>
                </c:pt>
                <c:pt idx="4913">
                  <c:v>1002</c:v>
                </c:pt>
                <c:pt idx="4914">
                  <c:v>1002</c:v>
                </c:pt>
                <c:pt idx="4915">
                  <c:v>1003</c:v>
                </c:pt>
                <c:pt idx="4916">
                  <c:v>1003</c:v>
                </c:pt>
                <c:pt idx="4917">
                  <c:v>1003</c:v>
                </c:pt>
                <c:pt idx="4918">
                  <c:v>1004</c:v>
                </c:pt>
                <c:pt idx="4919">
                  <c:v>1005</c:v>
                </c:pt>
                <c:pt idx="4920">
                  <c:v>1006</c:v>
                </c:pt>
                <c:pt idx="4921">
                  <c:v>1006</c:v>
                </c:pt>
                <c:pt idx="4922">
                  <c:v>1006</c:v>
                </c:pt>
                <c:pt idx="4923">
                  <c:v>1007</c:v>
                </c:pt>
                <c:pt idx="4924">
                  <c:v>1008</c:v>
                </c:pt>
                <c:pt idx="4925">
                  <c:v>1008</c:v>
                </c:pt>
                <c:pt idx="4926">
                  <c:v>1008</c:v>
                </c:pt>
                <c:pt idx="4927">
                  <c:v>1008</c:v>
                </c:pt>
                <c:pt idx="4928">
                  <c:v>1008</c:v>
                </c:pt>
                <c:pt idx="4929">
                  <c:v>1008</c:v>
                </c:pt>
                <c:pt idx="4930">
                  <c:v>1008</c:v>
                </c:pt>
                <c:pt idx="4931">
                  <c:v>1008</c:v>
                </c:pt>
                <c:pt idx="4932">
                  <c:v>1009</c:v>
                </c:pt>
                <c:pt idx="4933">
                  <c:v>1009</c:v>
                </c:pt>
                <c:pt idx="4934">
                  <c:v>1009</c:v>
                </c:pt>
                <c:pt idx="4935">
                  <c:v>1010</c:v>
                </c:pt>
                <c:pt idx="4936">
                  <c:v>1010</c:v>
                </c:pt>
                <c:pt idx="4937">
                  <c:v>1010</c:v>
                </c:pt>
                <c:pt idx="4938">
                  <c:v>1010</c:v>
                </c:pt>
                <c:pt idx="4939">
                  <c:v>1011</c:v>
                </c:pt>
                <c:pt idx="4940">
                  <c:v>1011</c:v>
                </c:pt>
                <c:pt idx="4941">
                  <c:v>1011</c:v>
                </c:pt>
                <c:pt idx="4942">
                  <c:v>1011</c:v>
                </c:pt>
                <c:pt idx="4943">
                  <c:v>1011</c:v>
                </c:pt>
                <c:pt idx="4944">
                  <c:v>1012</c:v>
                </c:pt>
                <c:pt idx="4945">
                  <c:v>1012</c:v>
                </c:pt>
                <c:pt idx="4946">
                  <c:v>1012</c:v>
                </c:pt>
                <c:pt idx="4947">
                  <c:v>1012</c:v>
                </c:pt>
                <c:pt idx="4948">
                  <c:v>1012</c:v>
                </c:pt>
                <c:pt idx="4949">
                  <c:v>1012</c:v>
                </c:pt>
                <c:pt idx="4950">
                  <c:v>1012</c:v>
                </c:pt>
                <c:pt idx="4951">
                  <c:v>1012</c:v>
                </c:pt>
                <c:pt idx="4952">
                  <c:v>1012</c:v>
                </c:pt>
                <c:pt idx="4953">
                  <c:v>1013</c:v>
                </c:pt>
                <c:pt idx="4954">
                  <c:v>1014</c:v>
                </c:pt>
                <c:pt idx="4955">
                  <c:v>1014</c:v>
                </c:pt>
                <c:pt idx="4956">
                  <c:v>1014</c:v>
                </c:pt>
                <c:pt idx="4957">
                  <c:v>1014</c:v>
                </c:pt>
                <c:pt idx="4958">
                  <c:v>1014</c:v>
                </c:pt>
                <c:pt idx="4959">
                  <c:v>1014</c:v>
                </c:pt>
                <c:pt idx="4960">
                  <c:v>1014</c:v>
                </c:pt>
                <c:pt idx="4961">
                  <c:v>1014</c:v>
                </c:pt>
                <c:pt idx="4962">
                  <c:v>1014</c:v>
                </c:pt>
                <c:pt idx="4963">
                  <c:v>1014</c:v>
                </c:pt>
                <c:pt idx="4964">
                  <c:v>1014</c:v>
                </c:pt>
                <c:pt idx="4965">
                  <c:v>1014</c:v>
                </c:pt>
                <c:pt idx="4966">
                  <c:v>1014</c:v>
                </c:pt>
                <c:pt idx="4967">
                  <c:v>1014</c:v>
                </c:pt>
                <c:pt idx="4968">
                  <c:v>1015</c:v>
                </c:pt>
                <c:pt idx="4969">
                  <c:v>1016</c:v>
                </c:pt>
                <c:pt idx="4970">
                  <c:v>1016</c:v>
                </c:pt>
                <c:pt idx="4971">
                  <c:v>1016</c:v>
                </c:pt>
                <c:pt idx="4972">
                  <c:v>1016</c:v>
                </c:pt>
                <c:pt idx="4973">
                  <c:v>1016</c:v>
                </c:pt>
                <c:pt idx="4974">
                  <c:v>1016</c:v>
                </c:pt>
                <c:pt idx="4975">
                  <c:v>1016</c:v>
                </c:pt>
                <c:pt idx="4976">
                  <c:v>1016</c:v>
                </c:pt>
                <c:pt idx="4977">
                  <c:v>1016</c:v>
                </c:pt>
                <c:pt idx="4978">
                  <c:v>1016</c:v>
                </c:pt>
                <c:pt idx="4979">
                  <c:v>1016</c:v>
                </c:pt>
                <c:pt idx="4980">
                  <c:v>1016</c:v>
                </c:pt>
                <c:pt idx="4981">
                  <c:v>1016</c:v>
                </c:pt>
                <c:pt idx="4982">
                  <c:v>1016</c:v>
                </c:pt>
                <c:pt idx="4983">
                  <c:v>1017</c:v>
                </c:pt>
                <c:pt idx="4984">
                  <c:v>1017</c:v>
                </c:pt>
                <c:pt idx="4985">
                  <c:v>1017</c:v>
                </c:pt>
                <c:pt idx="4986">
                  <c:v>1018</c:v>
                </c:pt>
                <c:pt idx="4987">
                  <c:v>1018</c:v>
                </c:pt>
                <c:pt idx="4988">
                  <c:v>1018</c:v>
                </c:pt>
                <c:pt idx="4989">
                  <c:v>1018</c:v>
                </c:pt>
                <c:pt idx="4990">
                  <c:v>1018</c:v>
                </c:pt>
                <c:pt idx="4991">
                  <c:v>1018</c:v>
                </c:pt>
                <c:pt idx="4992">
                  <c:v>1018</c:v>
                </c:pt>
                <c:pt idx="4993">
                  <c:v>1018</c:v>
                </c:pt>
                <c:pt idx="4994">
                  <c:v>1018</c:v>
                </c:pt>
                <c:pt idx="4995">
                  <c:v>1018</c:v>
                </c:pt>
                <c:pt idx="4996">
                  <c:v>1018</c:v>
                </c:pt>
                <c:pt idx="4997">
                  <c:v>1018</c:v>
                </c:pt>
                <c:pt idx="4998">
                  <c:v>1018</c:v>
                </c:pt>
                <c:pt idx="4999">
                  <c:v>1018</c:v>
                </c:pt>
                <c:pt idx="5000">
                  <c:v>1018</c:v>
                </c:pt>
                <c:pt idx="5001">
                  <c:v>1018</c:v>
                </c:pt>
                <c:pt idx="5002">
                  <c:v>1018</c:v>
                </c:pt>
                <c:pt idx="5003">
                  <c:v>1018</c:v>
                </c:pt>
                <c:pt idx="5004">
                  <c:v>1018</c:v>
                </c:pt>
                <c:pt idx="5005">
                  <c:v>1019</c:v>
                </c:pt>
                <c:pt idx="5006">
                  <c:v>1019</c:v>
                </c:pt>
                <c:pt idx="5007">
                  <c:v>1019</c:v>
                </c:pt>
                <c:pt idx="5008">
                  <c:v>1019</c:v>
                </c:pt>
                <c:pt idx="5009">
                  <c:v>1020</c:v>
                </c:pt>
                <c:pt idx="5010">
                  <c:v>1020</c:v>
                </c:pt>
                <c:pt idx="5011">
                  <c:v>1020</c:v>
                </c:pt>
                <c:pt idx="5012">
                  <c:v>1020</c:v>
                </c:pt>
                <c:pt idx="5013">
                  <c:v>1020</c:v>
                </c:pt>
                <c:pt idx="5014">
                  <c:v>1020</c:v>
                </c:pt>
                <c:pt idx="5015">
                  <c:v>1020</c:v>
                </c:pt>
                <c:pt idx="5016">
                  <c:v>1020</c:v>
                </c:pt>
                <c:pt idx="5017">
                  <c:v>1020</c:v>
                </c:pt>
                <c:pt idx="5018">
                  <c:v>1020</c:v>
                </c:pt>
                <c:pt idx="5019">
                  <c:v>1020</c:v>
                </c:pt>
                <c:pt idx="5020">
                  <c:v>1020</c:v>
                </c:pt>
                <c:pt idx="5021">
                  <c:v>1020</c:v>
                </c:pt>
                <c:pt idx="5022">
                  <c:v>1020</c:v>
                </c:pt>
                <c:pt idx="5023">
                  <c:v>1021</c:v>
                </c:pt>
                <c:pt idx="5024">
                  <c:v>1021</c:v>
                </c:pt>
                <c:pt idx="5025">
                  <c:v>1021</c:v>
                </c:pt>
                <c:pt idx="5026">
                  <c:v>1022</c:v>
                </c:pt>
                <c:pt idx="5027">
                  <c:v>1023</c:v>
                </c:pt>
                <c:pt idx="5028">
                  <c:v>1024</c:v>
                </c:pt>
                <c:pt idx="5029">
                  <c:v>1024</c:v>
                </c:pt>
                <c:pt idx="5030">
                  <c:v>1024</c:v>
                </c:pt>
                <c:pt idx="5031">
                  <c:v>1024</c:v>
                </c:pt>
                <c:pt idx="5032">
                  <c:v>1024</c:v>
                </c:pt>
                <c:pt idx="5033">
                  <c:v>1024</c:v>
                </c:pt>
                <c:pt idx="5034">
                  <c:v>1024</c:v>
                </c:pt>
                <c:pt idx="5035">
                  <c:v>1024</c:v>
                </c:pt>
                <c:pt idx="5036">
                  <c:v>1024</c:v>
                </c:pt>
                <c:pt idx="5037">
                  <c:v>1025</c:v>
                </c:pt>
                <c:pt idx="5038">
                  <c:v>1025</c:v>
                </c:pt>
                <c:pt idx="5039">
                  <c:v>1025</c:v>
                </c:pt>
                <c:pt idx="5040">
                  <c:v>1025</c:v>
                </c:pt>
                <c:pt idx="5041">
                  <c:v>1025</c:v>
                </c:pt>
                <c:pt idx="5042">
                  <c:v>1025</c:v>
                </c:pt>
                <c:pt idx="5043">
                  <c:v>1025</c:v>
                </c:pt>
                <c:pt idx="5044">
                  <c:v>1026</c:v>
                </c:pt>
                <c:pt idx="5045">
                  <c:v>1026</c:v>
                </c:pt>
                <c:pt idx="5046">
                  <c:v>1027</c:v>
                </c:pt>
                <c:pt idx="5047">
                  <c:v>1027</c:v>
                </c:pt>
                <c:pt idx="5048">
                  <c:v>1027</c:v>
                </c:pt>
                <c:pt idx="5049">
                  <c:v>1027</c:v>
                </c:pt>
                <c:pt idx="5050">
                  <c:v>1027</c:v>
                </c:pt>
                <c:pt idx="5051">
                  <c:v>1028</c:v>
                </c:pt>
                <c:pt idx="5052">
                  <c:v>1028</c:v>
                </c:pt>
                <c:pt idx="5053">
                  <c:v>1028</c:v>
                </c:pt>
                <c:pt idx="5054">
                  <c:v>1029</c:v>
                </c:pt>
                <c:pt idx="5055">
                  <c:v>1029</c:v>
                </c:pt>
                <c:pt idx="5056">
                  <c:v>1029</c:v>
                </c:pt>
                <c:pt idx="5057">
                  <c:v>1029</c:v>
                </c:pt>
                <c:pt idx="5058">
                  <c:v>1030</c:v>
                </c:pt>
                <c:pt idx="5059">
                  <c:v>1030</c:v>
                </c:pt>
                <c:pt idx="5060">
                  <c:v>1030</c:v>
                </c:pt>
                <c:pt idx="5061">
                  <c:v>1030</c:v>
                </c:pt>
                <c:pt idx="5062">
                  <c:v>1031</c:v>
                </c:pt>
                <c:pt idx="5063">
                  <c:v>1031</c:v>
                </c:pt>
                <c:pt idx="5064">
                  <c:v>1031</c:v>
                </c:pt>
                <c:pt idx="5065">
                  <c:v>1031</c:v>
                </c:pt>
                <c:pt idx="5066">
                  <c:v>1031</c:v>
                </c:pt>
                <c:pt idx="5067">
                  <c:v>1031</c:v>
                </c:pt>
                <c:pt idx="5068">
                  <c:v>1031</c:v>
                </c:pt>
                <c:pt idx="5069">
                  <c:v>1031</c:v>
                </c:pt>
                <c:pt idx="5070">
                  <c:v>1031</c:v>
                </c:pt>
                <c:pt idx="5071">
                  <c:v>1032</c:v>
                </c:pt>
                <c:pt idx="5072">
                  <c:v>1032</c:v>
                </c:pt>
                <c:pt idx="5073">
                  <c:v>1032</c:v>
                </c:pt>
                <c:pt idx="5074">
                  <c:v>1032</c:v>
                </c:pt>
                <c:pt idx="5075">
                  <c:v>1032</c:v>
                </c:pt>
                <c:pt idx="5076">
                  <c:v>1032</c:v>
                </c:pt>
                <c:pt idx="5077">
                  <c:v>1032</c:v>
                </c:pt>
                <c:pt idx="5078">
                  <c:v>1032</c:v>
                </c:pt>
                <c:pt idx="5079">
                  <c:v>1032</c:v>
                </c:pt>
                <c:pt idx="5080">
                  <c:v>1032</c:v>
                </c:pt>
                <c:pt idx="5081">
                  <c:v>1032</c:v>
                </c:pt>
                <c:pt idx="5082">
                  <c:v>1032</c:v>
                </c:pt>
                <c:pt idx="5083">
                  <c:v>1032</c:v>
                </c:pt>
                <c:pt idx="5084">
                  <c:v>1032</c:v>
                </c:pt>
                <c:pt idx="5085">
                  <c:v>1032</c:v>
                </c:pt>
                <c:pt idx="5086">
                  <c:v>1032</c:v>
                </c:pt>
                <c:pt idx="5087">
                  <c:v>1033</c:v>
                </c:pt>
                <c:pt idx="5088">
                  <c:v>1034</c:v>
                </c:pt>
                <c:pt idx="5089">
                  <c:v>1034</c:v>
                </c:pt>
                <c:pt idx="5090">
                  <c:v>1034</c:v>
                </c:pt>
                <c:pt idx="5091">
                  <c:v>1034</c:v>
                </c:pt>
                <c:pt idx="5092">
                  <c:v>1034</c:v>
                </c:pt>
                <c:pt idx="5093">
                  <c:v>1034</c:v>
                </c:pt>
                <c:pt idx="5094">
                  <c:v>1034</c:v>
                </c:pt>
                <c:pt idx="5095">
                  <c:v>1034</c:v>
                </c:pt>
                <c:pt idx="5096">
                  <c:v>1034</c:v>
                </c:pt>
                <c:pt idx="5097">
                  <c:v>1034</c:v>
                </c:pt>
                <c:pt idx="5098">
                  <c:v>1034</c:v>
                </c:pt>
                <c:pt idx="5099">
                  <c:v>1034</c:v>
                </c:pt>
                <c:pt idx="5100">
                  <c:v>1034</c:v>
                </c:pt>
                <c:pt idx="5101">
                  <c:v>1034</c:v>
                </c:pt>
                <c:pt idx="5102">
                  <c:v>1034</c:v>
                </c:pt>
                <c:pt idx="5103">
                  <c:v>1034</c:v>
                </c:pt>
                <c:pt idx="5104">
                  <c:v>1034</c:v>
                </c:pt>
                <c:pt idx="5105">
                  <c:v>1034</c:v>
                </c:pt>
                <c:pt idx="5106">
                  <c:v>1034</c:v>
                </c:pt>
                <c:pt idx="5107">
                  <c:v>1034</c:v>
                </c:pt>
                <c:pt idx="5108">
                  <c:v>1034</c:v>
                </c:pt>
                <c:pt idx="5109">
                  <c:v>1034</c:v>
                </c:pt>
                <c:pt idx="5110">
                  <c:v>1034</c:v>
                </c:pt>
                <c:pt idx="5111">
                  <c:v>1034</c:v>
                </c:pt>
                <c:pt idx="5112">
                  <c:v>1034</c:v>
                </c:pt>
                <c:pt idx="5113">
                  <c:v>1034</c:v>
                </c:pt>
                <c:pt idx="5114">
                  <c:v>1034</c:v>
                </c:pt>
                <c:pt idx="5115">
                  <c:v>1035</c:v>
                </c:pt>
                <c:pt idx="5116">
                  <c:v>1035</c:v>
                </c:pt>
                <c:pt idx="5117">
                  <c:v>1035</c:v>
                </c:pt>
                <c:pt idx="5118">
                  <c:v>1035</c:v>
                </c:pt>
                <c:pt idx="5119">
                  <c:v>1035</c:v>
                </c:pt>
                <c:pt idx="5120">
                  <c:v>1036</c:v>
                </c:pt>
                <c:pt idx="5121">
                  <c:v>1037</c:v>
                </c:pt>
                <c:pt idx="5122">
                  <c:v>1037</c:v>
                </c:pt>
                <c:pt idx="5123">
                  <c:v>1037</c:v>
                </c:pt>
                <c:pt idx="5124">
                  <c:v>1037</c:v>
                </c:pt>
                <c:pt idx="5125">
                  <c:v>1037</c:v>
                </c:pt>
                <c:pt idx="5126">
                  <c:v>1037</c:v>
                </c:pt>
                <c:pt idx="5127">
                  <c:v>1038</c:v>
                </c:pt>
                <c:pt idx="5128">
                  <c:v>1038</c:v>
                </c:pt>
                <c:pt idx="5129">
                  <c:v>1038</c:v>
                </c:pt>
                <c:pt idx="5130">
                  <c:v>1038</c:v>
                </c:pt>
                <c:pt idx="5131">
                  <c:v>1038</c:v>
                </c:pt>
                <c:pt idx="5132">
                  <c:v>1039</c:v>
                </c:pt>
                <c:pt idx="5133">
                  <c:v>1039</c:v>
                </c:pt>
                <c:pt idx="5134">
                  <c:v>1039</c:v>
                </c:pt>
                <c:pt idx="5135">
                  <c:v>1039</c:v>
                </c:pt>
                <c:pt idx="5136">
                  <c:v>1039</c:v>
                </c:pt>
                <c:pt idx="5137">
                  <c:v>1039</c:v>
                </c:pt>
                <c:pt idx="5138">
                  <c:v>1039</c:v>
                </c:pt>
                <c:pt idx="5139">
                  <c:v>1039</c:v>
                </c:pt>
                <c:pt idx="5140">
                  <c:v>1039</c:v>
                </c:pt>
                <c:pt idx="5141">
                  <c:v>1039</c:v>
                </c:pt>
                <c:pt idx="5142">
                  <c:v>1039</c:v>
                </c:pt>
                <c:pt idx="5143">
                  <c:v>1039</c:v>
                </c:pt>
                <c:pt idx="5144">
                  <c:v>1040</c:v>
                </c:pt>
                <c:pt idx="5145">
                  <c:v>1040</c:v>
                </c:pt>
                <c:pt idx="5146">
                  <c:v>1040</c:v>
                </c:pt>
                <c:pt idx="5147">
                  <c:v>1040</c:v>
                </c:pt>
                <c:pt idx="5148">
                  <c:v>1040</c:v>
                </c:pt>
                <c:pt idx="5149">
                  <c:v>1040</c:v>
                </c:pt>
                <c:pt idx="5150">
                  <c:v>1040</c:v>
                </c:pt>
                <c:pt idx="5151">
                  <c:v>1040</c:v>
                </c:pt>
                <c:pt idx="5152">
                  <c:v>1040</c:v>
                </c:pt>
                <c:pt idx="5153">
                  <c:v>1040</c:v>
                </c:pt>
                <c:pt idx="5154">
                  <c:v>1040</c:v>
                </c:pt>
                <c:pt idx="5155">
                  <c:v>1040</c:v>
                </c:pt>
                <c:pt idx="5156">
                  <c:v>1040</c:v>
                </c:pt>
                <c:pt idx="5157">
                  <c:v>1040</c:v>
                </c:pt>
                <c:pt idx="5158">
                  <c:v>1040</c:v>
                </c:pt>
                <c:pt idx="5159">
                  <c:v>1040</c:v>
                </c:pt>
                <c:pt idx="5160">
                  <c:v>1040</c:v>
                </c:pt>
                <c:pt idx="5161">
                  <c:v>1040</c:v>
                </c:pt>
                <c:pt idx="5162">
                  <c:v>1040</c:v>
                </c:pt>
                <c:pt idx="5163">
                  <c:v>1040</c:v>
                </c:pt>
                <c:pt idx="5164">
                  <c:v>1040</c:v>
                </c:pt>
                <c:pt idx="5165">
                  <c:v>1040</c:v>
                </c:pt>
                <c:pt idx="5166">
                  <c:v>1040</c:v>
                </c:pt>
                <c:pt idx="5167">
                  <c:v>1040</c:v>
                </c:pt>
                <c:pt idx="5168">
                  <c:v>1040</c:v>
                </c:pt>
                <c:pt idx="5169">
                  <c:v>1040</c:v>
                </c:pt>
                <c:pt idx="5170">
                  <c:v>1040</c:v>
                </c:pt>
                <c:pt idx="5171">
                  <c:v>1040</c:v>
                </c:pt>
                <c:pt idx="5172">
                  <c:v>1040</c:v>
                </c:pt>
                <c:pt idx="5173">
                  <c:v>1041</c:v>
                </c:pt>
                <c:pt idx="5174">
                  <c:v>1041</c:v>
                </c:pt>
                <c:pt idx="5175">
                  <c:v>1041</c:v>
                </c:pt>
                <c:pt idx="5176">
                  <c:v>1042</c:v>
                </c:pt>
                <c:pt idx="5177">
                  <c:v>1042</c:v>
                </c:pt>
                <c:pt idx="5178">
                  <c:v>1042</c:v>
                </c:pt>
                <c:pt idx="5179">
                  <c:v>1042</c:v>
                </c:pt>
                <c:pt idx="5180">
                  <c:v>1042</c:v>
                </c:pt>
                <c:pt idx="5181">
                  <c:v>1042</c:v>
                </c:pt>
                <c:pt idx="5182">
                  <c:v>1043</c:v>
                </c:pt>
                <c:pt idx="5183">
                  <c:v>1043</c:v>
                </c:pt>
                <c:pt idx="5184">
                  <c:v>1043</c:v>
                </c:pt>
                <c:pt idx="5185">
                  <c:v>1043</c:v>
                </c:pt>
                <c:pt idx="5186">
                  <c:v>1043</c:v>
                </c:pt>
                <c:pt idx="5187">
                  <c:v>1043</c:v>
                </c:pt>
                <c:pt idx="5188">
                  <c:v>1044</c:v>
                </c:pt>
                <c:pt idx="5189">
                  <c:v>1044</c:v>
                </c:pt>
                <c:pt idx="5190">
                  <c:v>1044</c:v>
                </c:pt>
                <c:pt idx="5191">
                  <c:v>1045</c:v>
                </c:pt>
                <c:pt idx="5192">
                  <c:v>1045</c:v>
                </c:pt>
                <c:pt idx="5193">
                  <c:v>1046</c:v>
                </c:pt>
                <c:pt idx="5194">
                  <c:v>1046</c:v>
                </c:pt>
                <c:pt idx="5195">
                  <c:v>1046</c:v>
                </c:pt>
                <c:pt idx="5196">
                  <c:v>1046</c:v>
                </c:pt>
                <c:pt idx="5197">
                  <c:v>1046</c:v>
                </c:pt>
                <c:pt idx="5198">
                  <c:v>1046</c:v>
                </c:pt>
                <c:pt idx="5199">
                  <c:v>1046</c:v>
                </c:pt>
                <c:pt idx="5200">
                  <c:v>1046</c:v>
                </c:pt>
                <c:pt idx="5201">
                  <c:v>1046</c:v>
                </c:pt>
                <c:pt idx="5202">
                  <c:v>1046</c:v>
                </c:pt>
                <c:pt idx="5203">
                  <c:v>1046</c:v>
                </c:pt>
                <c:pt idx="5204">
                  <c:v>1046</c:v>
                </c:pt>
                <c:pt idx="5205">
                  <c:v>1046</c:v>
                </c:pt>
                <c:pt idx="5206">
                  <c:v>1046</c:v>
                </c:pt>
                <c:pt idx="5207">
                  <c:v>1046</c:v>
                </c:pt>
                <c:pt idx="5208">
                  <c:v>1046</c:v>
                </c:pt>
                <c:pt idx="5209">
                  <c:v>1047</c:v>
                </c:pt>
                <c:pt idx="5210">
                  <c:v>1047</c:v>
                </c:pt>
                <c:pt idx="5211">
                  <c:v>1048</c:v>
                </c:pt>
                <c:pt idx="5212">
                  <c:v>1048</c:v>
                </c:pt>
                <c:pt idx="5213">
                  <c:v>1048</c:v>
                </c:pt>
                <c:pt idx="5214">
                  <c:v>1048</c:v>
                </c:pt>
                <c:pt idx="5215">
                  <c:v>1048</c:v>
                </c:pt>
                <c:pt idx="5216">
                  <c:v>1048</c:v>
                </c:pt>
                <c:pt idx="5217">
                  <c:v>1048</c:v>
                </c:pt>
                <c:pt idx="5218">
                  <c:v>1048</c:v>
                </c:pt>
                <c:pt idx="5219">
                  <c:v>1048</c:v>
                </c:pt>
                <c:pt idx="5220">
                  <c:v>1048</c:v>
                </c:pt>
                <c:pt idx="5221">
                  <c:v>1048</c:v>
                </c:pt>
                <c:pt idx="5222">
                  <c:v>1048</c:v>
                </c:pt>
                <c:pt idx="5223">
                  <c:v>1048</c:v>
                </c:pt>
                <c:pt idx="5224">
                  <c:v>1048</c:v>
                </c:pt>
                <c:pt idx="5225">
                  <c:v>1048</c:v>
                </c:pt>
                <c:pt idx="5226">
                  <c:v>1048</c:v>
                </c:pt>
                <c:pt idx="5227">
                  <c:v>1048</c:v>
                </c:pt>
                <c:pt idx="5228">
                  <c:v>1049</c:v>
                </c:pt>
                <c:pt idx="5229">
                  <c:v>1049</c:v>
                </c:pt>
                <c:pt idx="5230">
                  <c:v>1049</c:v>
                </c:pt>
                <c:pt idx="5231">
                  <c:v>1049</c:v>
                </c:pt>
                <c:pt idx="5232">
                  <c:v>1049</c:v>
                </c:pt>
                <c:pt idx="5233">
                  <c:v>1049</c:v>
                </c:pt>
                <c:pt idx="5234">
                  <c:v>1049</c:v>
                </c:pt>
                <c:pt idx="5235">
                  <c:v>1049</c:v>
                </c:pt>
                <c:pt idx="5236">
                  <c:v>1049</c:v>
                </c:pt>
                <c:pt idx="5237">
                  <c:v>1049</c:v>
                </c:pt>
                <c:pt idx="5238">
                  <c:v>1049</c:v>
                </c:pt>
                <c:pt idx="5239">
                  <c:v>1049</c:v>
                </c:pt>
                <c:pt idx="5240">
                  <c:v>1050</c:v>
                </c:pt>
                <c:pt idx="5241">
                  <c:v>1050</c:v>
                </c:pt>
                <c:pt idx="5242">
                  <c:v>1050</c:v>
                </c:pt>
                <c:pt idx="5243">
                  <c:v>1050</c:v>
                </c:pt>
                <c:pt idx="5244">
                  <c:v>1050</c:v>
                </c:pt>
                <c:pt idx="5245">
                  <c:v>1050</c:v>
                </c:pt>
                <c:pt idx="5246">
                  <c:v>1050</c:v>
                </c:pt>
                <c:pt idx="5247">
                  <c:v>1051</c:v>
                </c:pt>
                <c:pt idx="5248">
                  <c:v>1051</c:v>
                </c:pt>
                <c:pt idx="5249">
                  <c:v>1051</c:v>
                </c:pt>
                <c:pt idx="5250">
                  <c:v>1051</c:v>
                </c:pt>
                <c:pt idx="5251">
                  <c:v>1051</c:v>
                </c:pt>
                <c:pt idx="5252">
                  <c:v>1051</c:v>
                </c:pt>
                <c:pt idx="5253">
                  <c:v>1051</c:v>
                </c:pt>
                <c:pt idx="5254">
                  <c:v>1051</c:v>
                </c:pt>
                <c:pt idx="5255">
                  <c:v>1051</c:v>
                </c:pt>
                <c:pt idx="5256">
                  <c:v>1051</c:v>
                </c:pt>
                <c:pt idx="5257">
                  <c:v>1051</c:v>
                </c:pt>
                <c:pt idx="5258">
                  <c:v>1051</c:v>
                </c:pt>
                <c:pt idx="5259">
                  <c:v>1051</c:v>
                </c:pt>
                <c:pt idx="5260">
                  <c:v>1051</c:v>
                </c:pt>
                <c:pt idx="5261">
                  <c:v>1051</c:v>
                </c:pt>
                <c:pt idx="5262">
                  <c:v>1051</c:v>
                </c:pt>
                <c:pt idx="5263">
                  <c:v>1051</c:v>
                </c:pt>
                <c:pt idx="5264">
                  <c:v>1052</c:v>
                </c:pt>
                <c:pt idx="5265">
                  <c:v>1052</c:v>
                </c:pt>
                <c:pt idx="5266">
                  <c:v>1052</c:v>
                </c:pt>
                <c:pt idx="5267">
                  <c:v>1052</c:v>
                </c:pt>
                <c:pt idx="5268">
                  <c:v>1052</c:v>
                </c:pt>
                <c:pt idx="5269">
                  <c:v>1052</c:v>
                </c:pt>
                <c:pt idx="5270">
                  <c:v>1052</c:v>
                </c:pt>
                <c:pt idx="5271">
                  <c:v>1052</c:v>
                </c:pt>
                <c:pt idx="5272">
                  <c:v>1052</c:v>
                </c:pt>
                <c:pt idx="5273">
                  <c:v>1052</c:v>
                </c:pt>
                <c:pt idx="5274">
                  <c:v>1052</c:v>
                </c:pt>
                <c:pt idx="5275">
                  <c:v>1052</c:v>
                </c:pt>
                <c:pt idx="5276">
                  <c:v>1052</c:v>
                </c:pt>
                <c:pt idx="5277">
                  <c:v>1052</c:v>
                </c:pt>
                <c:pt idx="5278">
                  <c:v>1052</c:v>
                </c:pt>
                <c:pt idx="5279">
                  <c:v>1052</c:v>
                </c:pt>
                <c:pt idx="5280">
                  <c:v>1052</c:v>
                </c:pt>
                <c:pt idx="5281">
                  <c:v>1052</c:v>
                </c:pt>
                <c:pt idx="5282">
                  <c:v>1052</c:v>
                </c:pt>
                <c:pt idx="5283">
                  <c:v>1052</c:v>
                </c:pt>
                <c:pt idx="5284">
                  <c:v>1052</c:v>
                </c:pt>
                <c:pt idx="5285">
                  <c:v>1052</c:v>
                </c:pt>
                <c:pt idx="5286">
                  <c:v>1052</c:v>
                </c:pt>
                <c:pt idx="5287">
                  <c:v>1052</c:v>
                </c:pt>
                <c:pt idx="5288">
                  <c:v>1052</c:v>
                </c:pt>
                <c:pt idx="5289">
                  <c:v>1053</c:v>
                </c:pt>
                <c:pt idx="5290">
                  <c:v>1053</c:v>
                </c:pt>
                <c:pt idx="5291">
                  <c:v>1054</c:v>
                </c:pt>
                <c:pt idx="5292">
                  <c:v>1055</c:v>
                </c:pt>
                <c:pt idx="5293">
                  <c:v>1055</c:v>
                </c:pt>
                <c:pt idx="5294">
                  <c:v>1055</c:v>
                </c:pt>
                <c:pt idx="5295">
                  <c:v>1055</c:v>
                </c:pt>
                <c:pt idx="5296">
                  <c:v>1055</c:v>
                </c:pt>
                <c:pt idx="5297">
                  <c:v>1056</c:v>
                </c:pt>
                <c:pt idx="5298">
                  <c:v>1056</c:v>
                </c:pt>
                <c:pt idx="5299">
                  <c:v>1056</c:v>
                </c:pt>
                <c:pt idx="5300">
                  <c:v>1056</c:v>
                </c:pt>
                <c:pt idx="5301">
                  <c:v>1056</c:v>
                </c:pt>
                <c:pt idx="5302">
                  <c:v>1056</c:v>
                </c:pt>
                <c:pt idx="5303">
                  <c:v>1056</c:v>
                </c:pt>
                <c:pt idx="5304">
                  <c:v>1056</c:v>
                </c:pt>
                <c:pt idx="5305">
                  <c:v>1057</c:v>
                </c:pt>
                <c:pt idx="5306">
                  <c:v>1057</c:v>
                </c:pt>
                <c:pt idx="5307">
                  <c:v>1057</c:v>
                </c:pt>
                <c:pt idx="5308">
                  <c:v>1057</c:v>
                </c:pt>
                <c:pt idx="5309">
                  <c:v>1057</c:v>
                </c:pt>
                <c:pt idx="5310">
                  <c:v>1057</c:v>
                </c:pt>
                <c:pt idx="5311">
                  <c:v>1057</c:v>
                </c:pt>
                <c:pt idx="5312">
                  <c:v>1057</c:v>
                </c:pt>
                <c:pt idx="5313">
                  <c:v>1057</c:v>
                </c:pt>
                <c:pt idx="5314">
                  <c:v>1058</c:v>
                </c:pt>
                <c:pt idx="5315">
                  <c:v>1059</c:v>
                </c:pt>
                <c:pt idx="5316">
                  <c:v>1059</c:v>
                </c:pt>
                <c:pt idx="5317">
                  <c:v>1059</c:v>
                </c:pt>
                <c:pt idx="5318">
                  <c:v>1060</c:v>
                </c:pt>
                <c:pt idx="5319">
                  <c:v>1061</c:v>
                </c:pt>
                <c:pt idx="5320">
                  <c:v>1062</c:v>
                </c:pt>
                <c:pt idx="5321">
                  <c:v>1063</c:v>
                </c:pt>
                <c:pt idx="5322">
                  <c:v>1063</c:v>
                </c:pt>
                <c:pt idx="5323">
                  <c:v>1063</c:v>
                </c:pt>
                <c:pt idx="5324">
                  <c:v>1063</c:v>
                </c:pt>
                <c:pt idx="5325">
                  <c:v>1064</c:v>
                </c:pt>
                <c:pt idx="5326">
                  <c:v>1064</c:v>
                </c:pt>
                <c:pt idx="5327">
                  <c:v>1065</c:v>
                </c:pt>
                <c:pt idx="5328">
                  <c:v>1066</c:v>
                </c:pt>
                <c:pt idx="5329">
                  <c:v>1067</c:v>
                </c:pt>
                <c:pt idx="5330">
                  <c:v>1068</c:v>
                </c:pt>
                <c:pt idx="5331">
                  <c:v>1068</c:v>
                </c:pt>
                <c:pt idx="5332">
                  <c:v>1069</c:v>
                </c:pt>
                <c:pt idx="5333">
                  <c:v>1070</c:v>
                </c:pt>
                <c:pt idx="5334">
                  <c:v>1070</c:v>
                </c:pt>
                <c:pt idx="5335">
                  <c:v>1070</c:v>
                </c:pt>
                <c:pt idx="5336">
                  <c:v>1070</c:v>
                </c:pt>
                <c:pt idx="5337">
                  <c:v>1070</c:v>
                </c:pt>
                <c:pt idx="5338">
                  <c:v>1070</c:v>
                </c:pt>
                <c:pt idx="5339">
                  <c:v>1070</c:v>
                </c:pt>
                <c:pt idx="5340">
                  <c:v>1070</c:v>
                </c:pt>
                <c:pt idx="5341">
                  <c:v>1070</c:v>
                </c:pt>
                <c:pt idx="5342">
                  <c:v>1070</c:v>
                </c:pt>
                <c:pt idx="5343">
                  <c:v>1070</c:v>
                </c:pt>
                <c:pt idx="5344">
                  <c:v>1070</c:v>
                </c:pt>
                <c:pt idx="5345">
                  <c:v>1070</c:v>
                </c:pt>
                <c:pt idx="5346">
                  <c:v>1070</c:v>
                </c:pt>
                <c:pt idx="5347">
                  <c:v>1070</c:v>
                </c:pt>
                <c:pt idx="5348">
                  <c:v>1070</c:v>
                </c:pt>
                <c:pt idx="5349">
                  <c:v>1070</c:v>
                </c:pt>
                <c:pt idx="5350">
                  <c:v>1070</c:v>
                </c:pt>
                <c:pt idx="5351">
                  <c:v>1070</c:v>
                </c:pt>
                <c:pt idx="5352">
                  <c:v>1071</c:v>
                </c:pt>
                <c:pt idx="5353">
                  <c:v>1072</c:v>
                </c:pt>
                <c:pt idx="5354">
                  <c:v>1072</c:v>
                </c:pt>
                <c:pt idx="5355">
                  <c:v>1073</c:v>
                </c:pt>
                <c:pt idx="5356">
                  <c:v>1074</c:v>
                </c:pt>
                <c:pt idx="5357">
                  <c:v>1075</c:v>
                </c:pt>
                <c:pt idx="5358">
                  <c:v>1075</c:v>
                </c:pt>
                <c:pt idx="5359">
                  <c:v>1075</c:v>
                </c:pt>
                <c:pt idx="5360">
                  <c:v>1075</c:v>
                </c:pt>
                <c:pt idx="5361">
                  <c:v>1075</c:v>
                </c:pt>
                <c:pt idx="5362">
                  <c:v>1075</c:v>
                </c:pt>
                <c:pt idx="5363">
                  <c:v>1076</c:v>
                </c:pt>
                <c:pt idx="5364">
                  <c:v>1076</c:v>
                </c:pt>
                <c:pt idx="5365">
                  <c:v>1076</c:v>
                </c:pt>
                <c:pt idx="5366">
                  <c:v>1076</c:v>
                </c:pt>
                <c:pt idx="5367">
                  <c:v>1076</c:v>
                </c:pt>
                <c:pt idx="5368">
                  <c:v>1076</c:v>
                </c:pt>
                <c:pt idx="5369">
                  <c:v>1076</c:v>
                </c:pt>
                <c:pt idx="5370">
                  <c:v>1076</c:v>
                </c:pt>
                <c:pt idx="5371">
                  <c:v>1077</c:v>
                </c:pt>
                <c:pt idx="5372">
                  <c:v>1077</c:v>
                </c:pt>
                <c:pt idx="5373">
                  <c:v>1077</c:v>
                </c:pt>
                <c:pt idx="5374">
                  <c:v>1077</c:v>
                </c:pt>
                <c:pt idx="5375">
                  <c:v>1077</c:v>
                </c:pt>
                <c:pt idx="5376">
                  <c:v>1078</c:v>
                </c:pt>
                <c:pt idx="5377">
                  <c:v>1078</c:v>
                </c:pt>
                <c:pt idx="5378">
                  <c:v>1078</c:v>
                </c:pt>
                <c:pt idx="5379">
                  <c:v>1078</c:v>
                </c:pt>
                <c:pt idx="5380">
                  <c:v>1079</c:v>
                </c:pt>
                <c:pt idx="5381">
                  <c:v>1080</c:v>
                </c:pt>
                <c:pt idx="5382">
                  <c:v>1080</c:v>
                </c:pt>
                <c:pt idx="5383">
                  <c:v>1081</c:v>
                </c:pt>
                <c:pt idx="5384">
                  <c:v>1081</c:v>
                </c:pt>
                <c:pt idx="5385">
                  <c:v>1081</c:v>
                </c:pt>
                <c:pt idx="5386">
                  <c:v>1081</c:v>
                </c:pt>
                <c:pt idx="5387">
                  <c:v>1081</c:v>
                </c:pt>
                <c:pt idx="5388">
                  <c:v>1082</c:v>
                </c:pt>
                <c:pt idx="5389">
                  <c:v>1083</c:v>
                </c:pt>
                <c:pt idx="5390">
                  <c:v>1083</c:v>
                </c:pt>
                <c:pt idx="5391">
                  <c:v>1083</c:v>
                </c:pt>
                <c:pt idx="5392">
                  <c:v>1083</c:v>
                </c:pt>
                <c:pt idx="5393">
                  <c:v>1084</c:v>
                </c:pt>
                <c:pt idx="5394">
                  <c:v>1084</c:v>
                </c:pt>
                <c:pt idx="5395">
                  <c:v>1085</c:v>
                </c:pt>
                <c:pt idx="5396">
                  <c:v>1085</c:v>
                </c:pt>
                <c:pt idx="5397">
                  <c:v>1085</c:v>
                </c:pt>
                <c:pt idx="5398">
                  <c:v>1085</c:v>
                </c:pt>
                <c:pt idx="5399">
                  <c:v>1086</c:v>
                </c:pt>
                <c:pt idx="5400">
                  <c:v>1086</c:v>
                </c:pt>
                <c:pt idx="5401">
                  <c:v>1086</c:v>
                </c:pt>
                <c:pt idx="5402">
                  <c:v>1086</c:v>
                </c:pt>
                <c:pt idx="5403">
                  <c:v>1087</c:v>
                </c:pt>
                <c:pt idx="5404">
                  <c:v>1087</c:v>
                </c:pt>
                <c:pt idx="5405">
                  <c:v>1088</c:v>
                </c:pt>
                <c:pt idx="5406">
                  <c:v>1088</c:v>
                </c:pt>
                <c:pt idx="5407">
                  <c:v>1089</c:v>
                </c:pt>
                <c:pt idx="5408">
                  <c:v>1090</c:v>
                </c:pt>
                <c:pt idx="5409">
                  <c:v>1090</c:v>
                </c:pt>
                <c:pt idx="5410">
                  <c:v>1090</c:v>
                </c:pt>
                <c:pt idx="5411">
                  <c:v>1090</c:v>
                </c:pt>
                <c:pt idx="5412">
                  <c:v>1090</c:v>
                </c:pt>
                <c:pt idx="5413">
                  <c:v>1090</c:v>
                </c:pt>
                <c:pt idx="5414">
                  <c:v>1090</c:v>
                </c:pt>
                <c:pt idx="5415">
                  <c:v>1090</c:v>
                </c:pt>
                <c:pt idx="5416">
                  <c:v>1091</c:v>
                </c:pt>
                <c:pt idx="5417">
                  <c:v>1092</c:v>
                </c:pt>
                <c:pt idx="5418">
                  <c:v>1092</c:v>
                </c:pt>
                <c:pt idx="5419">
                  <c:v>1093</c:v>
                </c:pt>
                <c:pt idx="5420">
                  <c:v>1094</c:v>
                </c:pt>
                <c:pt idx="5421">
                  <c:v>1095</c:v>
                </c:pt>
                <c:pt idx="5422">
                  <c:v>1096</c:v>
                </c:pt>
                <c:pt idx="5423">
                  <c:v>1096</c:v>
                </c:pt>
                <c:pt idx="5424">
                  <c:v>1096</c:v>
                </c:pt>
                <c:pt idx="5425">
                  <c:v>1096</c:v>
                </c:pt>
                <c:pt idx="5426">
                  <c:v>1097</c:v>
                </c:pt>
                <c:pt idx="5427">
                  <c:v>1098</c:v>
                </c:pt>
                <c:pt idx="5428">
                  <c:v>1099</c:v>
                </c:pt>
                <c:pt idx="5429">
                  <c:v>1100</c:v>
                </c:pt>
                <c:pt idx="5430">
                  <c:v>1100</c:v>
                </c:pt>
                <c:pt idx="5431">
                  <c:v>1100</c:v>
                </c:pt>
                <c:pt idx="5432">
                  <c:v>1100</c:v>
                </c:pt>
                <c:pt idx="5433">
                  <c:v>1100</c:v>
                </c:pt>
                <c:pt idx="5434">
                  <c:v>1100</c:v>
                </c:pt>
                <c:pt idx="5435">
                  <c:v>1100</c:v>
                </c:pt>
                <c:pt idx="5436">
                  <c:v>1100</c:v>
                </c:pt>
                <c:pt idx="5437">
                  <c:v>1100</c:v>
                </c:pt>
                <c:pt idx="5438">
                  <c:v>1100</c:v>
                </c:pt>
                <c:pt idx="5439">
                  <c:v>1101</c:v>
                </c:pt>
                <c:pt idx="5440">
                  <c:v>1101</c:v>
                </c:pt>
                <c:pt idx="5441">
                  <c:v>1101</c:v>
                </c:pt>
                <c:pt idx="5442">
                  <c:v>1101</c:v>
                </c:pt>
                <c:pt idx="5443">
                  <c:v>1101</c:v>
                </c:pt>
                <c:pt idx="5444">
                  <c:v>1101</c:v>
                </c:pt>
                <c:pt idx="5445">
                  <c:v>1101</c:v>
                </c:pt>
                <c:pt idx="5446">
                  <c:v>1101</c:v>
                </c:pt>
                <c:pt idx="5447">
                  <c:v>1101</c:v>
                </c:pt>
                <c:pt idx="5448">
                  <c:v>1101</c:v>
                </c:pt>
                <c:pt idx="5449">
                  <c:v>1101</c:v>
                </c:pt>
                <c:pt idx="5450">
                  <c:v>1101</c:v>
                </c:pt>
                <c:pt idx="5451">
                  <c:v>1101</c:v>
                </c:pt>
                <c:pt idx="5452">
                  <c:v>1101</c:v>
                </c:pt>
                <c:pt idx="5453">
                  <c:v>1101</c:v>
                </c:pt>
                <c:pt idx="5454">
                  <c:v>1101</c:v>
                </c:pt>
                <c:pt idx="5455">
                  <c:v>1101</c:v>
                </c:pt>
                <c:pt idx="5456">
                  <c:v>1101</c:v>
                </c:pt>
                <c:pt idx="5457">
                  <c:v>1101</c:v>
                </c:pt>
                <c:pt idx="5458">
                  <c:v>1101</c:v>
                </c:pt>
                <c:pt idx="5459">
                  <c:v>1101</c:v>
                </c:pt>
                <c:pt idx="5460">
                  <c:v>1101</c:v>
                </c:pt>
                <c:pt idx="5461">
                  <c:v>1102</c:v>
                </c:pt>
                <c:pt idx="5462">
                  <c:v>1103</c:v>
                </c:pt>
                <c:pt idx="5463">
                  <c:v>1104</c:v>
                </c:pt>
                <c:pt idx="5464">
                  <c:v>1104</c:v>
                </c:pt>
                <c:pt idx="5465">
                  <c:v>1104</c:v>
                </c:pt>
                <c:pt idx="5466">
                  <c:v>1104</c:v>
                </c:pt>
                <c:pt idx="5467">
                  <c:v>1104</c:v>
                </c:pt>
                <c:pt idx="5468">
                  <c:v>1104</c:v>
                </c:pt>
                <c:pt idx="5469">
                  <c:v>1105</c:v>
                </c:pt>
                <c:pt idx="5470">
                  <c:v>1105</c:v>
                </c:pt>
                <c:pt idx="5471">
                  <c:v>1105</c:v>
                </c:pt>
                <c:pt idx="5472">
                  <c:v>1105</c:v>
                </c:pt>
                <c:pt idx="5473">
                  <c:v>1105</c:v>
                </c:pt>
                <c:pt idx="5474">
                  <c:v>1105</c:v>
                </c:pt>
                <c:pt idx="5475">
                  <c:v>1106</c:v>
                </c:pt>
                <c:pt idx="5476">
                  <c:v>1106</c:v>
                </c:pt>
                <c:pt idx="5477">
                  <c:v>1106</c:v>
                </c:pt>
                <c:pt idx="5478">
                  <c:v>1106</c:v>
                </c:pt>
                <c:pt idx="5479">
                  <c:v>1107</c:v>
                </c:pt>
                <c:pt idx="5480">
                  <c:v>1108</c:v>
                </c:pt>
                <c:pt idx="5481">
                  <c:v>1108</c:v>
                </c:pt>
                <c:pt idx="5482">
                  <c:v>1108</c:v>
                </c:pt>
                <c:pt idx="5483">
                  <c:v>1108</c:v>
                </c:pt>
                <c:pt idx="5484">
                  <c:v>1108</c:v>
                </c:pt>
                <c:pt idx="5485">
                  <c:v>1108</c:v>
                </c:pt>
                <c:pt idx="5486">
                  <c:v>1108</c:v>
                </c:pt>
                <c:pt idx="5487">
                  <c:v>1108</c:v>
                </c:pt>
                <c:pt idx="5488">
                  <c:v>1108</c:v>
                </c:pt>
                <c:pt idx="5489">
                  <c:v>1108</c:v>
                </c:pt>
                <c:pt idx="5490">
                  <c:v>1108</c:v>
                </c:pt>
                <c:pt idx="5491">
                  <c:v>1108</c:v>
                </c:pt>
                <c:pt idx="5492">
                  <c:v>1108</c:v>
                </c:pt>
                <c:pt idx="5493">
                  <c:v>1108</c:v>
                </c:pt>
                <c:pt idx="5494">
                  <c:v>1108</c:v>
                </c:pt>
                <c:pt idx="5495">
                  <c:v>1108</c:v>
                </c:pt>
                <c:pt idx="5496">
                  <c:v>1109</c:v>
                </c:pt>
                <c:pt idx="5497">
                  <c:v>1109</c:v>
                </c:pt>
                <c:pt idx="5498">
                  <c:v>1109</c:v>
                </c:pt>
                <c:pt idx="5499">
                  <c:v>1109</c:v>
                </c:pt>
                <c:pt idx="5500">
                  <c:v>1109</c:v>
                </c:pt>
                <c:pt idx="5501">
                  <c:v>1109</c:v>
                </c:pt>
                <c:pt idx="5502">
                  <c:v>1110</c:v>
                </c:pt>
                <c:pt idx="5503">
                  <c:v>1110</c:v>
                </c:pt>
                <c:pt idx="5504">
                  <c:v>1110</c:v>
                </c:pt>
                <c:pt idx="5505">
                  <c:v>1110</c:v>
                </c:pt>
                <c:pt idx="5506">
                  <c:v>1110</c:v>
                </c:pt>
                <c:pt idx="5507">
                  <c:v>1111</c:v>
                </c:pt>
                <c:pt idx="5508">
                  <c:v>1112</c:v>
                </c:pt>
                <c:pt idx="5509">
                  <c:v>1112</c:v>
                </c:pt>
                <c:pt idx="5510">
                  <c:v>1112</c:v>
                </c:pt>
                <c:pt idx="5511">
                  <c:v>1113</c:v>
                </c:pt>
                <c:pt idx="5512">
                  <c:v>1113</c:v>
                </c:pt>
                <c:pt idx="5513">
                  <c:v>1113</c:v>
                </c:pt>
                <c:pt idx="5514">
                  <c:v>1114</c:v>
                </c:pt>
                <c:pt idx="5515">
                  <c:v>1114</c:v>
                </c:pt>
                <c:pt idx="5516">
                  <c:v>1115</c:v>
                </c:pt>
                <c:pt idx="5517">
                  <c:v>1115</c:v>
                </c:pt>
                <c:pt idx="5518">
                  <c:v>1115</c:v>
                </c:pt>
                <c:pt idx="5519">
                  <c:v>1115</c:v>
                </c:pt>
                <c:pt idx="5520">
                  <c:v>1115</c:v>
                </c:pt>
                <c:pt idx="5521">
                  <c:v>1115</c:v>
                </c:pt>
                <c:pt idx="5522">
                  <c:v>1115</c:v>
                </c:pt>
                <c:pt idx="5523">
                  <c:v>1116</c:v>
                </c:pt>
                <c:pt idx="5524">
                  <c:v>1117</c:v>
                </c:pt>
                <c:pt idx="5525">
                  <c:v>1117</c:v>
                </c:pt>
                <c:pt idx="5526">
                  <c:v>1117</c:v>
                </c:pt>
                <c:pt idx="5527">
                  <c:v>1117</c:v>
                </c:pt>
                <c:pt idx="5528">
                  <c:v>1117</c:v>
                </c:pt>
                <c:pt idx="5529">
                  <c:v>1117</c:v>
                </c:pt>
                <c:pt idx="5530">
                  <c:v>1118</c:v>
                </c:pt>
                <c:pt idx="5531">
                  <c:v>1119</c:v>
                </c:pt>
                <c:pt idx="5532">
                  <c:v>1120</c:v>
                </c:pt>
                <c:pt idx="5533">
                  <c:v>1120</c:v>
                </c:pt>
                <c:pt idx="5534">
                  <c:v>1120</c:v>
                </c:pt>
                <c:pt idx="5535">
                  <c:v>1121</c:v>
                </c:pt>
                <c:pt idx="5536">
                  <c:v>1121</c:v>
                </c:pt>
                <c:pt idx="5537">
                  <c:v>1121</c:v>
                </c:pt>
                <c:pt idx="5538">
                  <c:v>1121</c:v>
                </c:pt>
                <c:pt idx="5539">
                  <c:v>1121</c:v>
                </c:pt>
                <c:pt idx="5540">
                  <c:v>1122</c:v>
                </c:pt>
                <c:pt idx="5541">
                  <c:v>1122</c:v>
                </c:pt>
                <c:pt idx="5542">
                  <c:v>1122</c:v>
                </c:pt>
                <c:pt idx="5543">
                  <c:v>1122</c:v>
                </c:pt>
                <c:pt idx="5544">
                  <c:v>1122</c:v>
                </c:pt>
                <c:pt idx="5545">
                  <c:v>1122</c:v>
                </c:pt>
                <c:pt idx="5546">
                  <c:v>1122</c:v>
                </c:pt>
                <c:pt idx="5547">
                  <c:v>1123</c:v>
                </c:pt>
                <c:pt idx="5548">
                  <c:v>1123</c:v>
                </c:pt>
                <c:pt idx="5549">
                  <c:v>1123</c:v>
                </c:pt>
                <c:pt idx="5550">
                  <c:v>1123</c:v>
                </c:pt>
                <c:pt idx="5551">
                  <c:v>1123</c:v>
                </c:pt>
                <c:pt idx="5552">
                  <c:v>1124</c:v>
                </c:pt>
                <c:pt idx="5553">
                  <c:v>1125</c:v>
                </c:pt>
                <c:pt idx="5554">
                  <c:v>1125</c:v>
                </c:pt>
                <c:pt idx="5555">
                  <c:v>1125</c:v>
                </c:pt>
                <c:pt idx="5556">
                  <c:v>1125</c:v>
                </c:pt>
                <c:pt idx="5557">
                  <c:v>1125</c:v>
                </c:pt>
                <c:pt idx="5558">
                  <c:v>1125</c:v>
                </c:pt>
                <c:pt idx="5559">
                  <c:v>1125</c:v>
                </c:pt>
                <c:pt idx="5560">
                  <c:v>1125</c:v>
                </c:pt>
                <c:pt idx="5561">
                  <c:v>1125</c:v>
                </c:pt>
                <c:pt idx="5562">
                  <c:v>1125</c:v>
                </c:pt>
                <c:pt idx="5563">
                  <c:v>1126</c:v>
                </c:pt>
                <c:pt idx="5564">
                  <c:v>1127</c:v>
                </c:pt>
                <c:pt idx="5565">
                  <c:v>1128</c:v>
                </c:pt>
                <c:pt idx="5566">
                  <c:v>1129</c:v>
                </c:pt>
                <c:pt idx="5567">
                  <c:v>1129</c:v>
                </c:pt>
                <c:pt idx="5568">
                  <c:v>1129</c:v>
                </c:pt>
                <c:pt idx="5569">
                  <c:v>1129</c:v>
                </c:pt>
                <c:pt idx="5570">
                  <c:v>1129</c:v>
                </c:pt>
                <c:pt idx="5571">
                  <c:v>1129</c:v>
                </c:pt>
                <c:pt idx="5572">
                  <c:v>1129</c:v>
                </c:pt>
                <c:pt idx="5573">
                  <c:v>1129</c:v>
                </c:pt>
                <c:pt idx="5574">
                  <c:v>1129</c:v>
                </c:pt>
                <c:pt idx="5575">
                  <c:v>1129</c:v>
                </c:pt>
                <c:pt idx="5576">
                  <c:v>1129</c:v>
                </c:pt>
                <c:pt idx="5577">
                  <c:v>1129</c:v>
                </c:pt>
                <c:pt idx="5578">
                  <c:v>1129</c:v>
                </c:pt>
                <c:pt idx="5579">
                  <c:v>1129</c:v>
                </c:pt>
                <c:pt idx="5580">
                  <c:v>1130</c:v>
                </c:pt>
                <c:pt idx="5581">
                  <c:v>1130</c:v>
                </c:pt>
                <c:pt idx="5582">
                  <c:v>1131</c:v>
                </c:pt>
                <c:pt idx="5583">
                  <c:v>1131</c:v>
                </c:pt>
                <c:pt idx="5584">
                  <c:v>1131</c:v>
                </c:pt>
                <c:pt idx="5585">
                  <c:v>1131</c:v>
                </c:pt>
                <c:pt idx="5586">
                  <c:v>1132</c:v>
                </c:pt>
                <c:pt idx="5587">
                  <c:v>1132</c:v>
                </c:pt>
                <c:pt idx="5588">
                  <c:v>1132</c:v>
                </c:pt>
                <c:pt idx="5589">
                  <c:v>1132</c:v>
                </c:pt>
                <c:pt idx="5590">
                  <c:v>1132</c:v>
                </c:pt>
                <c:pt idx="5591">
                  <c:v>1132</c:v>
                </c:pt>
                <c:pt idx="5592">
                  <c:v>1132</c:v>
                </c:pt>
                <c:pt idx="5593">
                  <c:v>1132</c:v>
                </c:pt>
                <c:pt idx="5594">
                  <c:v>1132</c:v>
                </c:pt>
                <c:pt idx="5595">
                  <c:v>1133</c:v>
                </c:pt>
                <c:pt idx="5596">
                  <c:v>1133</c:v>
                </c:pt>
                <c:pt idx="5597">
                  <c:v>1133</c:v>
                </c:pt>
                <c:pt idx="5598">
                  <c:v>1134</c:v>
                </c:pt>
                <c:pt idx="5599">
                  <c:v>1134</c:v>
                </c:pt>
                <c:pt idx="5600">
                  <c:v>1134</c:v>
                </c:pt>
                <c:pt idx="5601">
                  <c:v>1134</c:v>
                </c:pt>
                <c:pt idx="5602">
                  <c:v>1135</c:v>
                </c:pt>
                <c:pt idx="5603">
                  <c:v>1135</c:v>
                </c:pt>
                <c:pt idx="5604">
                  <c:v>1135</c:v>
                </c:pt>
                <c:pt idx="5605">
                  <c:v>1135</c:v>
                </c:pt>
                <c:pt idx="5606">
                  <c:v>1135</c:v>
                </c:pt>
                <c:pt idx="5607">
                  <c:v>1135</c:v>
                </c:pt>
                <c:pt idx="5608">
                  <c:v>1135</c:v>
                </c:pt>
                <c:pt idx="5609">
                  <c:v>1135</c:v>
                </c:pt>
                <c:pt idx="5610">
                  <c:v>1136</c:v>
                </c:pt>
                <c:pt idx="5611">
                  <c:v>1136</c:v>
                </c:pt>
                <c:pt idx="5612">
                  <c:v>1137</c:v>
                </c:pt>
                <c:pt idx="5613">
                  <c:v>1137</c:v>
                </c:pt>
                <c:pt idx="5614">
                  <c:v>1138</c:v>
                </c:pt>
                <c:pt idx="5615">
                  <c:v>1138</c:v>
                </c:pt>
                <c:pt idx="5616">
                  <c:v>1138</c:v>
                </c:pt>
                <c:pt idx="5617">
                  <c:v>1138</c:v>
                </c:pt>
                <c:pt idx="5618">
                  <c:v>1138</c:v>
                </c:pt>
                <c:pt idx="5619">
                  <c:v>1138</c:v>
                </c:pt>
                <c:pt idx="5620">
                  <c:v>1138</c:v>
                </c:pt>
                <c:pt idx="5621">
                  <c:v>1138</c:v>
                </c:pt>
                <c:pt idx="5622">
                  <c:v>1138</c:v>
                </c:pt>
                <c:pt idx="5623">
                  <c:v>1138</c:v>
                </c:pt>
                <c:pt idx="5624">
                  <c:v>1138</c:v>
                </c:pt>
                <c:pt idx="5625">
                  <c:v>1138</c:v>
                </c:pt>
                <c:pt idx="5626">
                  <c:v>1139</c:v>
                </c:pt>
                <c:pt idx="5627">
                  <c:v>1140</c:v>
                </c:pt>
                <c:pt idx="5628">
                  <c:v>1140</c:v>
                </c:pt>
                <c:pt idx="5629">
                  <c:v>1140</c:v>
                </c:pt>
                <c:pt idx="5630">
                  <c:v>1140</c:v>
                </c:pt>
                <c:pt idx="5631">
                  <c:v>1141</c:v>
                </c:pt>
                <c:pt idx="5632">
                  <c:v>1142</c:v>
                </c:pt>
                <c:pt idx="5633">
                  <c:v>1143</c:v>
                </c:pt>
                <c:pt idx="5634">
                  <c:v>1143</c:v>
                </c:pt>
                <c:pt idx="5635">
                  <c:v>1143</c:v>
                </c:pt>
                <c:pt idx="5636">
                  <c:v>1143</c:v>
                </c:pt>
                <c:pt idx="5637">
                  <c:v>1143</c:v>
                </c:pt>
                <c:pt idx="5638">
                  <c:v>1143</c:v>
                </c:pt>
                <c:pt idx="5639">
                  <c:v>1143</c:v>
                </c:pt>
                <c:pt idx="5640">
                  <c:v>1143</c:v>
                </c:pt>
                <c:pt idx="5641">
                  <c:v>1143</c:v>
                </c:pt>
                <c:pt idx="5642">
                  <c:v>1143</c:v>
                </c:pt>
                <c:pt idx="5643">
                  <c:v>1144</c:v>
                </c:pt>
                <c:pt idx="5644">
                  <c:v>1144</c:v>
                </c:pt>
                <c:pt idx="5645">
                  <c:v>1144</c:v>
                </c:pt>
                <c:pt idx="5646">
                  <c:v>1144</c:v>
                </c:pt>
                <c:pt idx="5647">
                  <c:v>1145</c:v>
                </c:pt>
                <c:pt idx="5648">
                  <c:v>1146</c:v>
                </c:pt>
                <c:pt idx="5649">
                  <c:v>1146</c:v>
                </c:pt>
                <c:pt idx="5650">
                  <c:v>1146</c:v>
                </c:pt>
                <c:pt idx="5651">
                  <c:v>1146</c:v>
                </c:pt>
                <c:pt idx="5652">
                  <c:v>1146</c:v>
                </c:pt>
                <c:pt idx="5653">
                  <c:v>1146</c:v>
                </c:pt>
                <c:pt idx="5654">
                  <c:v>1146</c:v>
                </c:pt>
                <c:pt idx="5655">
                  <c:v>1146</c:v>
                </c:pt>
                <c:pt idx="5656">
                  <c:v>1146</c:v>
                </c:pt>
                <c:pt idx="5657">
                  <c:v>1146</c:v>
                </c:pt>
                <c:pt idx="5658">
                  <c:v>1146</c:v>
                </c:pt>
                <c:pt idx="5659">
                  <c:v>1146</c:v>
                </c:pt>
                <c:pt idx="5660">
                  <c:v>1146</c:v>
                </c:pt>
                <c:pt idx="5661">
                  <c:v>1146</c:v>
                </c:pt>
                <c:pt idx="5662">
                  <c:v>1147</c:v>
                </c:pt>
                <c:pt idx="5663">
                  <c:v>1147</c:v>
                </c:pt>
                <c:pt idx="5664">
                  <c:v>1147</c:v>
                </c:pt>
                <c:pt idx="5665">
                  <c:v>1147</c:v>
                </c:pt>
                <c:pt idx="5666">
                  <c:v>1147</c:v>
                </c:pt>
                <c:pt idx="5667">
                  <c:v>1147</c:v>
                </c:pt>
                <c:pt idx="5668">
                  <c:v>1147</c:v>
                </c:pt>
                <c:pt idx="5669">
                  <c:v>1147</c:v>
                </c:pt>
                <c:pt idx="5670">
                  <c:v>1147</c:v>
                </c:pt>
                <c:pt idx="5671">
                  <c:v>1147</c:v>
                </c:pt>
                <c:pt idx="5672">
                  <c:v>1147</c:v>
                </c:pt>
                <c:pt idx="5673">
                  <c:v>1148</c:v>
                </c:pt>
                <c:pt idx="5674">
                  <c:v>1148</c:v>
                </c:pt>
                <c:pt idx="5675">
                  <c:v>1148</c:v>
                </c:pt>
                <c:pt idx="5676">
                  <c:v>1149</c:v>
                </c:pt>
                <c:pt idx="5677">
                  <c:v>1150</c:v>
                </c:pt>
                <c:pt idx="5678">
                  <c:v>1150</c:v>
                </c:pt>
                <c:pt idx="5679">
                  <c:v>1150</c:v>
                </c:pt>
                <c:pt idx="5680">
                  <c:v>1150</c:v>
                </c:pt>
                <c:pt idx="5681">
                  <c:v>1151</c:v>
                </c:pt>
                <c:pt idx="5682">
                  <c:v>1151</c:v>
                </c:pt>
                <c:pt idx="5683">
                  <c:v>1151</c:v>
                </c:pt>
                <c:pt idx="5684">
                  <c:v>1151</c:v>
                </c:pt>
                <c:pt idx="5685">
                  <c:v>1151</c:v>
                </c:pt>
                <c:pt idx="5686">
                  <c:v>1151</c:v>
                </c:pt>
                <c:pt idx="5687">
                  <c:v>1151</c:v>
                </c:pt>
                <c:pt idx="5688">
                  <c:v>1151</c:v>
                </c:pt>
                <c:pt idx="5689">
                  <c:v>1151</c:v>
                </c:pt>
                <c:pt idx="5690">
                  <c:v>1151</c:v>
                </c:pt>
                <c:pt idx="5691">
                  <c:v>1151</c:v>
                </c:pt>
                <c:pt idx="5692">
                  <c:v>1151</c:v>
                </c:pt>
                <c:pt idx="5693">
                  <c:v>1152</c:v>
                </c:pt>
                <c:pt idx="5694">
                  <c:v>1152</c:v>
                </c:pt>
                <c:pt idx="5695">
                  <c:v>1152</c:v>
                </c:pt>
                <c:pt idx="5696">
                  <c:v>1153</c:v>
                </c:pt>
                <c:pt idx="5697">
                  <c:v>1154</c:v>
                </c:pt>
                <c:pt idx="5698">
                  <c:v>1154</c:v>
                </c:pt>
                <c:pt idx="5699">
                  <c:v>1155</c:v>
                </c:pt>
                <c:pt idx="5700">
                  <c:v>1155</c:v>
                </c:pt>
                <c:pt idx="5701">
                  <c:v>1155</c:v>
                </c:pt>
                <c:pt idx="5702">
                  <c:v>1155</c:v>
                </c:pt>
                <c:pt idx="5703">
                  <c:v>1155</c:v>
                </c:pt>
                <c:pt idx="5704">
                  <c:v>1155</c:v>
                </c:pt>
                <c:pt idx="5705">
                  <c:v>1155</c:v>
                </c:pt>
                <c:pt idx="5706">
                  <c:v>1155</c:v>
                </c:pt>
                <c:pt idx="5707">
                  <c:v>1155</c:v>
                </c:pt>
                <c:pt idx="5708">
                  <c:v>1155</c:v>
                </c:pt>
                <c:pt idx="5709">
                  <c:v>1155</c:v>
                </c:pt>
                <c:pt idx="5710">
                  <c:v>1155</c:v>
                </c:pt>
                <c:pt idx="5711">
                  <c:v>1155</c:v>
                </c:pt>
                <c:pt idx="5712">
                  <c:v>1155</c:v>
                </c:pt>
                <c:pt idx="5713">
                  <c:v>1155</c:v>
                </c:pt>
                <c:pt idx="5714">
                  <c:v>1155</c:v>
                </c:pt>
                <c:pt idx="5715">
                  <c:v>1155</c:v>
                </c:pt>
                <c:pt idx="5716">
                  <c:v>1155</c:v>
                </c:pt>
                <c:pt idx="5717">
                  <c:v>1155</c:v>
                </c:pt>
                <c:pt idx="5718">
                  <c:v>1155</c:v>
                </c:pt>
                <c:pt idx="5719">
                  <c:v>1155</c:v>
                </c:pt>
                <c:pt idx="5720">
                  <c:v>1155</c:v>
                </c:pt>
                <c:pt idx="5721">
                  <c:v>1155</c:v>
                </c:pt>
                <c:pt idx="5722">
                  <c:v>1155</c:v>
                </c:pt>
                <c:pt idx="5723">
                  <c:v>1156</c:v>
                </c:pt>
                <c:pt idx="5724">
                  <c:v>1156</c:v>
                </c:pt>
                <c:pt idx="5725">
                  <c:v>1156</c:v>
                </c:pt>
                <c:pt idx="5726">
                  <c:v>1156</c:v>
                </c:pt>
                <c:pt idx="5727">
                  <c:v>1157</c:v>
                </c:pt>
                <c:pt idx="5728">
                  <c:v>1158</c:v>
                </c:pt>
                <c:pt idx="5729">
                  <c:v>1159</c:v>
                </c:pt>
                <c:pt idx="5730">
                  <c:v>1160</c:v>
                </c:pt>
                <c:pt idx="5731">
                  <c:v>1161</c:v>
                </c:pt>
                <c:pt idx="5732">
                  <c:v>1162</c:v>
                </c:pt>
                <c:pt idx="5733">
                  <c:v>1163</c:v>
                </c:pt>
                <c:pt idx="5734">
                  <c:v>1164</c:v>
                </c:pt>
                <c:pt idx="5735">
                  <c:v>1164</c:v>
                </c:pt>
                <c:pt idx="5736">
                  <c:v>1165</c:v>
                </c:pt>
                <c:pt idx="5737">
                  <c:v>1165</c:v>
                </c:pt>
                <c:pt idx="5738">
                  <c:v>1165</c:v>
                </c:pt>
                <c:pt idx="5739">
                  <c:v>1165</c:v>
                </c:pt>
                <c:pt idx="5740">
                  <c:v>1165</c:v>
                </c:pt>
                <c:pt idx="5741">
                  <c:v>1166</c:v>
                </c:pt>
                <c:pt idx="5742">
                  <c:v>1166</c:v>
                </c:pt>
                <c:pt idx="5743">
                  <c:v>1166</c:v>
                </c:pt>
                <c:pt idx="5744">
                  <c:v>1166</c:v>
                </c:pt>
                <c:pt idx="5745">
                  <c:v>1166</c:v>
                </c:pt>
                <c:pt idx="5746">
                  <c:v>1167</c:v>
                </c:pt>
                <c:pt idx="5747">
                  <c:v>1167</c:v>
                </c:pt>
                <c:pt idx="5748">
                  <c:v>1167</c:v>
                </c:pt>
                <c:pt idx="5749">
                  <c:v>1167</c:v>
                </c:pt>
                <c:pt idx="5750">
                  <c:v>1168</c:v>
                </c:pt>
                <c:pt idx="5751">
                  <c:v>1169</c:v>
                </c:pt>
                <c:pt idx="5752">
                  <c:v>1169</c:v>
                </c:pt>
                <c:pt idx="5753">
                  <c:v>1170</c:v>
                </c:pt>
                <c:pt idx="5754">
                  <c:v>1170</c:v>
                </c:pt>
                <c:pt idx="5755">
                  <c:v>1170</c:v>
                </c:pt>
                <c:pt idx="5756">
                  <c:v>1170</c:v>
                </c:pt>
                <c:pt idx="5757">
                  <c:v>1170</c:v>
                </c:pt>
                <c:pt idx="5758">
                  <c:v>1170</c:v>
                </c:pt>
                <c:pt idx="5759">
                  <c:v>1170</c:v>
                </c:pt>
                <c:pt idx="5760">
                  <c:v>1170</c:v>
                </c:pt>
                <c:pt idx="5761">
                  <c:v>1170</c:v>
                </c:pt>
                <c:pt idx="5762">
                  <c:v>1170</c:v>
                </c:pt>
                <c:pt idx="5763">
                  <c:v>1170</c:v>
                </c:pt>
                <c:pt idx="5764">
                  <c:v>1170</c:v>
                </c:pt>
                <c:pt idx="5765">
                  <c:v>1170</c:v>
                </c:pt>
                <c:pt idx="5766">
                  <c:v>1171</c:v>
                </c:pt>
                <c:pt idx="5767">
                  <c:v>1172</c:v>
                </c:pt>
                <c:pt idx="5768">
                  <c:v>1173</c:v>
                </c:pt>
                <c:pt idx="5769">
                  <c:v>1173</c:v>
                </c:pt>
                <c:pt idx="5770">
                  <c:v>1173</c:v>
                </c:pt>
                <c:pt idx="5771">
                  <c:v>1173</c:v>
                </c:pt>
                <c:pt idx="5772">
                  <c:v>1173</c:v>
                </c:pt>
                <c:pt idx="5773">
                  <c:v>1173</c:v>
                </c:pt>
                <c:pt idx="5774">
                  <c:v>1173</c:v>
                </c:pt>
                <c:pt idx="5775">
                  <c:v>1173</c:v>
                </c:pt>
                <c:pt idx="5776">
                  <c:v>1173</c:v>
                </c:pt>
                <c:pt idx="5777">
                  <c:v>1173</c:v>
                </c:pt>
                <c:pt idx="5778">
                  <c:v>1173</c:v>
                </c:pt>
                <c:pt idx="5779">
                  <c:v>1173</c:v>
                </c:pt>
                <c:pt idx="5780">
                  <c:v>1173</c:v>
                </c:pt>
                <c:pt idx="5781">
                  <c:v>1174</c:v>
                </c:pt>
                <c:pt idx="5782">
                  <c:v>1174</c:v>
                </c:pt>
                <c:pt idx="5783">
                  <c:v>1174</c:v>
                </c:pt>
                <c:pt idx="5784">
                  <c:v>1174</c:v>
                </c:pt>
                <c:pt idx="5785">
                  <c:v>1174</c:v>
                </c:pt>
                <c:pt idx="5786">
                  <c:v>1174</c:v>
                </c:pt>
                <c:pt idx="5787">
                  <c:v>1174</c:v>
                </c:pt>
                <c:pt idx="5788">
                  <c:v>1174</c:v>
                </c:pt>
                <c:pt idx="5789">
                  <c:v>1174</c:v>
                </c:pt>
                <c:pt idx="5790">
                  <c:v>1174</c:v>
                </c:pt>
                <c:pt idx="5791">
                  <c:v>1174</c:v>
                </c:pt>
                <c:pt idx="5792">
                  <c:v>1174</c:v>
                </c:pt>
                <c:pt idx="5793">
                  <c:v>1174</c:v>
                </c:pt>
                <c:pt idx="5794">
                  <c:v>1174</c:v>
                </c:pt>
                <c:pt idx="5795">
                  <c:v>1174</c:v>
                </c:pt>
                <c:pt idx="5796">
                  <c:v>1174</c:v>
                </c:pt>
                <c:pt idx="5797">
                  <c:v>1174</c:v>
                </c:pt>
                <c:pt idx="5798">
                  <c:v>1174</c:v>
                </c:pt>
                <c:pt idx="5799">
                  <c:v>1174</c:v>
                </c:pt>
                <c:pt idx="5800">
                  <c:v>1174</c:v>
                </c:pt>
                <c:pt idx="5801">
                  <c:v>1174</c:v>
                </c:pt>
                <c:pt idx="5802">
                  <c:v>1174</c:v>
                </c:pt>
                <c:pt idx="5803">
                  <c:v>1174</c:v>
                </c:pt>
                <c:pt idx="5804">
                  <c:v>1174</c:v>
                </c:pt>
                <c:pt idx="5805">
                  <c:v>1174</c:v>
                </c:pt>
                <c:pt idx="5806">
                  <c:v>1175</c:v>
                </c:pt>
                <c:pt idx="5807">
                  <c:v>1175</c:v>
                </c:pt>
                <c:pt idx="5808">
                  <c:v>1175</c:v>
                </c:pt>
                <c:pt idx="5809">
                  <c:v>1175</c:v>
                </c:pt>
                <c:pt idx="5810">
                  <c:v>1175</c:v>
                </c:pt>
                <c:pt idx="5811">
                  <c:v>1175</c:v>
                </c:pt>
                <c:pt idx="5812">
                  <c:v>1175</c:v>
                </c:pt>
                <c:pt idx="5813">
                  <c:v>1176</c:v>
                </c:pt>
                <c:pt idx="5814">
                  <c:v>1176</c:v>
                </c:pt>
                <c:pt idx="5815">
                  <c:v>1176</c:v>
                </c:pt>
                <c:pt idx="5816">
                  <c:v>1176</c:v>
                </c:pt>
                <c:pt idx="5817">
                  <c:v>1176</c:v>
                </c:pt>
                <c:pt idx="5818">
                  <c:v>1176</c:v>
                </c:pt>
                <c:pt idx="5819">
                  <c:v>1177</c:v>
                </c:pt>
                <c:pt idx="5820">
                  <c:v>1177</c:v>
                </c:pt>
                <c:pt idx="5821">
                  <c:v>1177</c:v>
                </c:pt>
                <c:pt idx="5822">
                  <c:v>1177</c:v>
                </c:pt>
                <c:pt idx="5823">
                  <c:v>1177</c:v>
                </c:pt>
                <c:pt idx="5824">
                  <c:v>1177</c:v>
                </c:pt>
                <c:pt idx="5825">
                  <c:v>1177</c:v>
                </c:pt>
                <c:pt idx="5826">
                  <c:v>1177</c:v>
                </c:pt>
                <c:pt idx="5827">
                  <c:v>1177</c:v>
                </c:pt>
                <c:pt idx="5828">
                  <c:v>1177</c:v>
                </c:pt>
                <c:pt idx="5829">
                  <c:v>1177</c:v>
                </c:pt>
                <c:pt idx="5830">
                  <c:v>1177</c:v>
                </c:pt>
                <c:pt idx="5831">
                  <c:v>1177</c:v>
                </c:pt>
                <c:pt idx="5832">
                  <c:v>1177</c:v>
                </c:pt>
                <c:pt idx="5833">
                  <c:v>1177</c:v>
                </c:pt>
                <c:pt idx="5834">
                  <c:v>1177</c:v>
                </c:pt>
                <c:pt idx="5835">
                  <c:v>1177</c:v>
                </c:pt>
                <c:pt idx="5836">
                  <c:v>1177</c:v>
                </c:pt>
                <c:pt idx="5837">
                  <c:v>1178</c:v>
                </c:pt>
                <c:pt idx="5838">
                  <c:v>1178</c:v>
                </c:pt>
                <c:pt idx="5839">
                  <c:v>1178</c:v>
                </c:pt>
                <c:pt idx="5840">
                  <c:v>1178</c:v>
                </c:pt>
                <c:pt idx="5841">
                  <c:v>1178</c:v>
                </c:pt>
                <c:pt idx="5842">
                  <c:v>1178</c:v>
                </c:pt>
                <c:pt idx="5843">
                  <c:v>1179</c:v>
                </c:pt>
                <c:pt idx="5844">
                  <c:v>1180</c:v>
                </c:pt>
                <c:pt idx="5845">
                  <c:v>1180</c:v>
                </c:pt>
                <c:pt idx="5846">
                  <c:v>1181</c:v>
                </c:pt>
                <c:pt idx="5847">
                  <c:v>1182</c:v>
                </c:pt>
                <c:pt idx="5848">
                  <c:v>1182</c:v>
                </c:pt>
                <c:pt idx="5849">
                  <c:v>1182</c:v>
                </c:pt>
                <c:pt idx="5850">
                  <c:v>1182</c:v>
                </c:pt>
                <c:pt idx="5851">
                  <c:v>1182</c:v>
                </c:pt>
                <c:pt idx="5852">
                  <c:v>1183</c:v>
                </c:pt>
                <c:pt idx="5853">
                  <c:v>1183</c:v>
                </c:pt>
                <c:pt idx="5854">
                  <c:v>1183</c:v>
                </c:pt>
                <c:pt idx="5855">
                  <c:v>1183</c:v>
                </c:pt>
                <c:pt idx="5856">
                  <c:v>1183</c:v>
                </c:pt>
                <c:pt idx="5857">
                  <c:v>1183</c:v>
                </c:pt>
                <c:pt idx="5858">
                  <c:v>1184</c:v>
                </c:pt>
                <c:pt idx="5859">
                  <c:v>1185</c:v>
                </c:pt>
                <c:pt idx="5860">
                  <c:v>1186</c:v>
                </c:pt>
                <c:pt idx="5861">
                  <c:v>1186</c:v>
                </c:pt>
                <c:pt idx="5862">
                  <c:v>1186</c:v>
                </c:pt>
                <c:pt idx="5863">
                  <c:v>1186</c:v>
                </c:pt>
                <c:pt idx="5864">
                  <c:v>1187</c:v>
                </c:pt>
                <c:pt idx="5865">
                  <c:v>1188</c:v>
                </c:pt>
                <c:pt idx="5866">
                  <c:v>1188</c:v>
                </c:pt>
                <c:pt idx="5867">
                  <c:v>1188</c:v>
                </c:pt>
                <c:pt idx="5868">
                  <c:v>1188</c:v>
                </c:pt>
                <c:pt idx="5869">
                  <c:v>1189</c:v>
                </c:pt>
                <c:pt idx="5870">
                  <c:v>1189</c:v>
                </c:pt>
                <c:pt idx="5871">
                  <c:v>1189</c:v>
                </c:pt>
                <c:pt idx="5872">
                  <c:v>1190</c:v>
                </c:pt>
                <c:pt idx="5873">
                  <c:v>1190</c:v>
                </c:pt>
                <c:pt idx="5874">
                  <c:v>1191</c:v>
                </c:pt>
                <c:pt idx="5875">
                  <c:v>1191</c:v>
                </c:pt>
                <c:pt idx="5876">
                  <c:v>1191</c:v>
                </c:pt>
                <c:pt idx="5877">
                  <c:v>1191</c:v>
                </c:pt>
                <c:pt idx="5878">
                  <c:v>1191</c:v>
                </c:pt>
                <c:pt idx="5879">
                  <c:v>1191</c:v>
                </c:pt>
                <c:pt idx="5880">
                  <c:v>1191</c:v>
                </c:pt>
                <c:pt idx="5881">
                  <c:v>1192</c:v>
                </c:pt>
                <c:pt idx="5882">
                  <c:v>1193</c:v>
                </c:pt>
                <c:pt idx="5883">
                  <c:v>1194</c:v>
                </c:pt>
                <c:pt idx="5884">
                  <c:v>1195</c:v>
                </c:pt>
                <c:pt idx="5885">
                  <c:v>1195</c:v>
                </c:pt>
                <c:pt idx="5886">
                  <c:v>1195</c:v>
                </c:pt>
                <c:pt idx="5887">
                  <c:v>1195</c:v>
                </c:pt>
                <c:pt idx="5888">
                  <c:v>1195</c:v>
                </c:pt>
                <c:pt idx="5889">
                  <c:v>1196</c:v>
                </c:pt>
                <c:pt idx="5890">
                  <c:v>1196</c:v>
                </c:pt>
                <c:pt idx="5891">
                  <c:v>1197</c:v>
                </c:pt>
                <c:pt idx="5892">
                  <c:v>1197</c:v>
                </c:pt>
                <c:pt idx="5893">
                  <c:v>1197</c:v>
                </c:pt>
                <c:pt idx="5894">
                  <c:v>1197</c:v>
                </c:pt>
                <c:pt idx="5895">
                  <c:v>1198</c:v>
                </c:pt>
                <c:pt idx="5896">
                  <c:v>1199</c:v>
                </c:pt>
                <c:pt idx="5897">
                  <c:v>1200</c:v>
                </c:pt>
                <c:pt idx="5898">
                  <c:v>1201</c:v>
                </c:pt>
                <c:pt idx="5899">
                  <c:v>1202</c:v>
                </c:pt>
                <c:pt idx="5900">
                  <c:v>1202</c:v>
                </c:pt>
                <c:pt idx="5901">
                  <c:v>1202</c:v>
                </c:pt>
                <c:pt idx="5902">
                  <c:v>1202</c:v>
                </c:pt>
                <c:pt idx="5903">
                  <c:v>1202</c:v>
                </c:pt>
                <c:pt idx="5904">
                  <c:v>1202</c:v>
                </c:pt>
                <c:pt idx="5905">
                  <c:v>1202</c:v>
                </c:pt>
                <c:pt idx="5906">
                  <c:v>1202</c:v>
                </c:pt>
                <c:pt idx="5907">
                  <c:v>1202</c:v>
                </c:pt>
                <c:pt idx="5908">
                  <c:v>1202</c:v>
                </c:pt>
                <c:pt idx="5909">
                  <c:v>1202</c:v>
                </c:pt>
                <c:pt idx="5910">
                  <c:v>1202</c:v>
                </c:pt>
                <c:pt idx="5911">
                  <c:v>1202</c:v>
                </c:pt>
                <c:pt idx="5912">
                  <c:v>1202</c:v>
                </c:pt>
                <c:pt idx="5913">
                  <c:v>1202</c:v>
                </c:pt>
                <c:pt idx="5914">
                  <c:v>1202</c:v>
                </c:pt>
                <c:pt idx="5915">
                  <c:v>1203</c:v>
                </c:pt>
                <c:pt idx="5916">
                  <c:v>1203</c:v>
                </c:pt>
                <c:pt idx="5917">
                  <c:v>1204</c:v>
                </c:pt>
                <c:pt idx="5918">
                  <c:v>1204</c:v>
                </c:pt>
                <c:pt idx="5919">
                  <c:v>1204</c:v>
                </c:pt>
                <c:pt idx="5920">
                  <c:v>1204</c:v>
                </c:pt>
                <c:pt idx="5921">
                  <c:v>1204</c:v>
                </c:pt>
                <c:pt idx="5922">
                  <c:v>1204</c:v>
                </c:pt>
                <c:pt idx="5923">
                  <c:v>1204</c:v>
                </c:pt>
                <c:pt idx="5924">
                  <c:v>1204</c:v>
                </c:pt>
                <c:pt idx="5925">
                  <c:v>1204</c:v>
                </c:pt>
                <c:pt idx="5926">
                  <c:v>1205</c:v>
                </c:pt>
                <c:pt idx="5927">
                  <c:v>1206</c:v>
                </c:pt>
                <c:pt idx="5928">
                  <c:v>1206</c:v>
                </c:pt>
                <c:pt idx="5929">
                  <c:v>1206</c:v>
                </c:pt>
                <c:pt idx="5930">
                  <c:v>1206</c:v>
                </c:pt>
                <c:pt idx="5931">
                  <c:v>1206</c:v>
                </c:pt>
                <c:pt idx="5932">
                  <c:v>1206</c:v>
                </c:pt>
                <c:pt idx="5933">
                  <c:v>1206</c:v>
                </c:pt>
                <c:pt idx="5934">
                  <c:v>1206</c:v>
                </c:pt>
                <c:pt idx="5935">
                  <c:v>1206</c:v>
                </c:pt>
                <c:pt idx="5936">
                  <c:v>1206</c:v>
                </c:pt>
                <c:pt idx="5937">
                  <c:v>1206</c:v>
                </c:pt>
                <c:pt idx="5938">
                  <c:v>1206</c:v>
                </c:pt>
                <c:pt idx="5939">
                  <c:v>1206</c:v>
                </c:pt>
                <c:pt idx="5940">
                  <c:v>1206</c:v>
                </c:pt>
                <c:pt idx="5941">
                  <c:v>1206</c:v>
                </c:pt>
                <c:pt idx="5942">
                  <c:v>1206</c:v>
                </c:pt>
                <c:pt idx="5943">
                  <c:v>1206</c:v>
                </c:pt>
                <c:pt idx="5944">
                  <c:v>1206</c:v>
                </c:pt>
                <c:pt idx="5945">
                  <c:v>1206</c:v>
                </c:pt>
                <c:pt idx="5946">
                  <c:v>1207</c:v>
                </c:pt>
                <c:pt idx="5947">
                  <c:v>1207</c:v>
                </c:pt>
                <c:pt idx="5948">
                  <c:v>1207</c:v>
                </c:pt>
                <c:pt idx="5949">
                  <c:v>1207</c:v>
                </c:pt>
                <c:pt idx="5950">
                  <c:v>1207</c:v>
                </c:pt>
                <c:pt idx="5951">
                  <c:v>1207</c:v>
                </c:pt>
                <c:pt idx="5952">
                  <c:v>1208</c:v>
                </c:pt>
                <c:pt idx="5953">
                  <c:v>1209</c:v>
                </c:pt>
                <c:pt idx="5954">
                  <c:v>1209</c:v>
                </c:pt>
                <c:pt idx="5955">
                  <c:v>1209</c:v>
                </c:pt>
                <c:pt idx="5956">
                  <c:v>1209</c:v>
                </c:pt>
                <c:pt idx="5957">
                  <c:v>1209</c:v>
                </c:pt>
                <c:pt idx="5958">
                  <c:v>1209</c:v>
                </c:pt>
                <c:pt idx="5959">
                  <c:v>1209</c:v>
                </c:pt>
                <c:pt idx="5960">
                  <c:v>1209</c:v>
                </c:pt>
                <c:pt idx="5961">
                  <c:v>1210</c:v>
                </c:pt>
                <c:pt idx="5962">
                  <c:v>1210</c:v>
                </c:pt>
                <c:pt idx="5963">
                  <c:v>1210</c:v>
                </c:pt>
                <c:pt idx="5964">
                  <c:v>1210</c:v>
                </c:pt>
                <c:pt idx="5965">
                  <c:v>1210</c:v>
                </c:pt>
                <c:pt idx="5966">
                  <c:v>1210</c:v>
                </c:pt>
                <c:pt idx="5967">
                  <c:v>1210</c:v>
                </c:pt>
                <c:pt idx="5968">
                  <c:v>1210</c:v>
                </c:pt>
                <c:pt idx="5969">
                  <c:v>1210</c:v>
                </c:pt>
                <c:pt idx="5970">
                  <c:v>1210</c:v>
                </c:pt>
                <c:pt idx="5971">
                  <c:v>1211</c:v>
                </c:pt>
                <c:pt idx="5972">
                  <c:v>1211</c:v>
                </c:pt>
                <c:pt idx="5973">
                  <c:v>1211</c:v>
                </c:pt>
                <c:pt idx="5974">
                  <c:v>1211</c:v>
                </c:pt>
                <c:pt idx="5975">
                  <c:v>1211</c:v>
                </c:pt>
                <c:pt idx="5976">
                  <c:v>1211</c:v>
                </c:pt>
                <c:pt idx="5977">
                  <c:v>1211</c:v>
                </c:pt>
                <c:pt idx="5978">
                  <c:v>1211</c:v>
                </c:pt>
                <c:pt idx="5979">
                  <c:v>1212</c:v>
                </c:pt>
                <c:pt idx="5980">
                  <c:v>1212</c:v>
                </c:pt>
                <c:pt idx="5981">
                  <c:v>1212</c:v>
                </c:pt>
                <c:pt idx="5982">
                  <c:v>1212</c:v>
                </c:pt>
                <c:pt idx="5983">
                  <c:v>1212</c:v>
                </c:pt>
                <c:pt idx="5984">
                  <c:v>1213</c:v>
                </c:pt>
                <c:pt idx="5985">
                  <c:v>1213</c:v>
                </c:pt>
                <c:pt idx="5986">
                  <c:v>1213</c:v>
                </c:pt>
                <c:pt idx="5987">
                  <c:v>1213</c:v>
                </c:pt>
                <c:pt idx="5988">
                  <c:v>1213</c:v>
                </c:pt>
                <c:pt idx="5989">
                  <c:v>1214</c:v>
                </c:pt>
                <c:pt idx="5990">
                  <c:v>1214</c:v>
                </c:pt>
                <c:pt idx="5991">
                  <c:v>1214</c:v>
                </c:pt>
                <c:pt idx="5992">
                  <c:v>1214</c:v>
                </c:pt>
                <c:pt idx="5993">
                  <c:v>1214</c:v>
                </c:pt>
                <c:pt idx="5994">
                  <c:v>1215</c:v>
                </c:pt>
                <c:pt idx="5995">
                  <c:v>1216</c:v>
                </c:pt>
                <c:pt idx="5996">
                  <c:v>1216</c:v>
                </c:pt>
                <c:pt idx="5997">
                  <c:v>1216</c:v>
                </c:pt>
                <c:pt idx="5998">
                  <c:v>1216</c:v>
                </c:pt>
                <c:pt idx="5999">
                  <c:v>1216</c:v>
                </c:pt>
                <c:pt idx="6000">
                  <c:v>1216</c:v>
                </c:pt>
                <c:pt idx="6001">
                  <c:v>1216</c:v>
                </c:pt>
                <c:pt idx="6002">
                  <c:v>1216</c:v>
                </c:pt>
                <c:pt idx="6003">
                  <c:v>1216</c:v>
                </c:pt>
                <c:pt idx="6004">
                  <c:v>1216</c:v>
                </c:pt>
                <c:pt idx="6005">
                  <c:v>1217</c:v>
                </c:pt>
                <c:pt idx="6006">
                  <c:v>1217</c:v>
                </c:pt>
                <c:pt idx="6007">
                  <c:v>1217</c:v>
                </c:pt>
                <c:pt idx="6008">
                  <c:v>1217</c:v>
                </c:pt>
                <c:pt idx="6009">
                  <c:v>1217</c:v>
                </c:pt>
                <c:pt idx="6010">
                  <c:v>1217</c:v>
                </c:pt>
                <c:pt idx="6011">
                  <c:v>1217</c:v>
                </c:pt>
                <c:pt idx="6012">
                  <c:v>1217</c:v>
                </c:pt>
                <c:pt idx="6013">
                  <c:v>1217</c:v>
                </c:pt>
                <c:pt idx="6014">
                  <c:v>1217</c:v>
                </c:pt>
                <c:pt idx="6015">
                  <c:v>1217</c:v>
                </c:pt>
                <c:pt idx="6016">
                  <c:v>1217</c:v>
                </c:pt>
                <c:pt idx="6017">
                  <c:v>1217</c:v>
                </c:pt>
                <c:pt idx="6018">
                  <c:v>1217</c:v>
                </c:pt>
                <c:pt idx="6019">
                  <c:v>1217</c:v>
                </c:pt>
                <c:pt idx="6020">
                  <c:v>1217</c:v>
                </c:pt>
                <c:pt idx="6021">
                  <c:v>1217</c:v>
                </c:pt>
                <c:pt idx="6022">
                  <c:v>1217</c:v>
                </c:pt>
                <c:pt idx="6023">
                  <c:v>1217</c:v>
                </c:pt>
                <c:pt idx="6024">
                  <c:v>1217</c:v>
                </c:pt>
                <c:pt idx="6025">
                  <c:v>1217</c:v>
                </c:pt>
                <c:pt idx="6026">
                  <c:v>1217</c:v>
                </c:pt>
                <c:pt idx="6027">
                  <c:v>1217</c:v>
                </c:pt>
                <c:pt idx="6028">
                  <c:v>1218</c:v>
                </c:pt>
                <c:pt idx="6029">
                  <c:v>1219</c:v>
                </c:pt>
                <c:pt idx="6030">
                  <c:v>1219</c:v>
                </c:pt>
                <c:pt idx="6031">
                  <c:v>1220</c:v>
                </c:pt>
                <c:pt idx="6032">
                  <c:v>1220</c:v>
                </c:pt>
                <c:pt idx="6033">
                  <c:v>1221</c:v>
                </c:pt>
                <c:pt idx="6034">
                  <c:v>1221</c:v>
                </c:pt>
                <c:pt idx="6035">
                  <c:v>1221</c:v>
                </c:pt>
                <c:pt idx="6036">
                  <c:v>1221</c:v>
                </c:pt>
                <c:pt idx="6037">
                  <c:v>1221</c:v>
                </c:pt>
                <c:pt idx="6038">
                  <c:v>1221</c:v>
                </c:pt>
                <c:pt idx="6039">
                  <c:v>1222</c:v>
                </c:pt>
                <c:pt idx="6040">
                  <c:v>1222</c:v>
                </c:pt>
                <c:pt idx="6041">
                  <c:v>1222</c:v>
                </c:pt>
                <c:pt idx="6042">
                  <c:v>1222</c:v>
                </c:pt>
                <c:pt idx="6043">
                  <c:v>1222</c:v>
                </c:pt>
                <c:pt idx="6044">
                  <c:v>1222</c:v>
                </c:pt>
                <c:pt idx="6045">
                  <c:v>1222</c:v>
                </c:pt>
                <c:pt idx="6046">
                  <c:v>1222</c:v>
                </c:pt>
                <c:pt idx="6047">
                  <c:v>1222</c:v>
                </c:pt>
                <c:pt idx="6048">
                  <c:v>1222</c:v>
                </c:pt>
                <c:pt idx="6049">
                  <c:v>1222</c:v>
                </c:pt>
                <c:pt idx="6050">
                  <c:v>1223</c:v>
                </c:pt>
                <c:pt idx="6051">
                  <c:v>1224</c:v>
                </c:pt>
                <c:pt idx="6052">
                  <c:v>1225</c:v>
                </c:pt>
                <c:pt idx="6053">
                  <c:v>1225</c:v>
                </c:pt>
                <c:pt idx="6054">
                  <c:v>1225</c:v>
                </c:pt>
                <c:pt idx="6055">
                  <c:v>1226</c:v>
                </c:pt>
                <c:pt idx="6056">
                  <c:v>1226</c:v>
                </c:pt>
                <c:pt idx="6057">
                  <c:v>1227</c:v>
                </c:pt>
                <c:pt idx="6058">
                  <c:v>1227</c:v>
                </c:pt>
                <c:pt idx="6059">
                  <c:v>1227</c:v>
                </c:pt>
                <c:pt idx="6060">
                  <c:v>1228</c:v>
                </c:pt>
                <c:pt idx="6061">
                  <c:v>1228</c:v>
                </c:pt>
                <c:pt idx="6062">
                  <c:v>1228</c:v>
                </c:pt>
                <c:pt idx="6063">
                  <c:v>1228</c:v>
                </c:pt>
                <c:pt idx="6064">
                  <c:v>1228</c:v>
                </c:pt>
                <c:pt idx="6065">
                  <c:v>1228</c:v>
                </c:pt>
                <c:pt idx="6066">
                  <c:v>1229</c:v>
                </c:pt>
                <c:pt idx="6067">
                  <c:v>1230</c:v>
                </c:pt>
                <c:pt idx="6068">
                  <c:v>1230</c:v>
                </c:pt>
                <c:pt idx="6069">
                  <c:v>1230</c:v>
                </c:pt>
                <c:pt idx="6070">
                  <c:v>1231</c:v>
                </c:pt>
                <c:pt idx="6071">
                  <c:v>1231</c:v>
                </c:pt>
                <c:pt idx="6072">
                  <c:v>1232</c:v>
                </c:pt>
                <c:pt idx="6073">
                  <c:v>1233</c:v>
                </c:pt>
                <c:pt idx="6074">
                  <c:v>1233</c:v>
                </c:pt>
                <c:pt idx="6075">
                  <c:v>1233</c:v>
                </c:pt>
                <c:pt idx="6076">
                  <c:v>1233</c:v>
                </c:pt>
                <c:pt idx="6077">
                  <c:v>1233</c:v>
                </c:pt>
                <c:pt idx="6078">
                  <c:v>1233</c:v>
                </c:pt>
                <c:pt idx="6079">
                  <c:v>1233</c:v>
                </c:pt>
                <c:pt idx="6080">
                  <c:v>1233</c:v>
                </c:pt>
                <c:pt idx="6081">
                  <c:v>1233</c:v>
                </c:pt>
                <c:pt idx="6082">
                  <c:v>1233</c:v>
                </c:pt>
                <c:pt idx="6083">
                  <c:v>1233</c:v>
                </c:pt>
                <c:pt idx="6084">
                  <c:v>1233</c:v>
                </c:pt>
                <c:pt idx="6085">
                  <c:v>1233</c:v>
                </c:pt>
                <c:pt idx="6086">
                  <c:v>1233</c:v>
                </c:pt>
                <c:pt idx="6087">
                  <c:v>1233</c:v>
                </c:pt>
                <c:pt idx="6088">
                  <c:v>1234</c:v>
                </c:pt>
                <c:pt idx="6089">
                  <c:v>1234</c:v>
                </c:pt>
                <c:pt idx="6090">
                  <c:v>1234</c:v>
                </c:pt>
                <c:pt idx="6091">
                  <c:v>1234</c:v>
                </c:pt>
                <c:pt idx="6092">
                  <c:v>1234</c:v>
                </c:pt>
                <c:pt idx="6093">
                  <c:v>1234</c:v>
                </c:pt>
                <c:pt idx="6094">
                  <c:v>1234</c:v>
                </c:pt>
                <c:pt idx="6095">
                  <c:v>1234</c:v>
                </c:pt>
                <c:pt idx="6096">
                  <c:v>1235</c:v>
                </c:pt>
                <c:pt idx="6097">
                  <c:v>1235</c:v>
                </c:pt>
                <c:pt idx="6098">
                  <c:v>1235</c:v>
                </c:pt>
                <c:pt idx="6099">
                  <c:v>1235</c:v>
                </c:pt>
                <c:pt idx="6100">
                  <c:v>1235</c:v>
                </c:pt>
                <c:pt idx="6101">
                  <c:v>1236</c:v>
                </c:pt>
                <c:pt idx="6102">
                  <c:v>1236</c:v>
                </c:pt>
                <c:pt idx="6103">
                  <c:v>1236</c:v>
                </c:pt>
                <c:pt idx="6104">
                  <c:v>1236</c:v>
                </c:pt>
                <c:pt idx="6105">
                  <c:v>1236</c:v>
                </c:pt>
                <c:pt idx="6106">
                  <c:v>1236</c:v>
                </c:pt>
                <c:pt idx="6107">
                  <c:v>1236</c:v>
                </c:pt>
                <c:pt idx="6108">
                  <c:v>1237</c:v>
                </c:pt>
                <c:pt idx="6109">
                  <c:v>1238</c:v>
                </c:pt>
                <c:pt idx="6110">
                  <c:v>1238</c:v>
                </c:pt>
                <c:pt idx="6111">
                  <c:v>1238</c:v>
                </c:pt>
                <c:pt idx="6112">
                  <c:v>1238</c:v>
                </c:pt>
                <c:pt idx="6113">
                  <c:v>1238</c:v>
                </c:pt>
                <c:pt idx="6114">
                  <c:v>1238</c:v>
                </c:pt>
                <c:pt idx="6115">
                  <c:v>1238</c:v>
                </c:pt>
                <c:pt idx="6116">
                  <c:v>1238</c:v>
                </c:pt>
                <c:pt idx="6117">
                  <c:v>1238</c:v>
                </c:pt>
                <c:pt idx="6118">
                  <c:v>1238</c:v>
                </c:pt>
                <c:pt idx="6119">
                  <c:v>1239</c:v>
                </c:pt>
                <c:pt idx="6120">
                  <c:v>1239</c:v>
                </c:pt>
                <c:pt idx="6121">
                  <c:v>1240</c:v>
                </c:pt>
                <c:pt idx="6122">
                  <c:v>1241</c:v>
                </c:pt>
                <c:pt idx="6123">
                  <c:v>1241</c:v>
                </c:pt>
                <c:pt idx="6124">
                  <c:v>1241</c:v>
                </c:pt>
                <c:pt idx="6125">
                  <c:v>1241</c:v>
                </c:pt>
                <c:pt idx="6126">
                  <c:v>1241</c:v>
                </c:pt>
                <c:pt idx="6127">
                  <c:v>1241</c:v>
                </c:pt>
                <c:pt idx="6128">
                  <c:v>1242</c:v>
                </c:pt>
                <c:pt idx="6129">
                  <c:v>1243</c:v>
                </c:pt>
                <c:pt idx="6130">
                  <c:v>1243</c:v>
                </c:pt>
                <c:pt idx="6131">
                  <c:v>1244</c:v>
                </c:pt>
                <c:pt idx="6132">
                  <c:v>1244</c:v>
                </c:pt>
                <c:pt idx="6133">
                  <c:v>1245</c:v>
                </c:pt>
                <c:pt idx="6134">
                  <c:v>1245</c:v>
                </c:pt>
                <c:pt idx="6135">
                  <c:v>1245</c:v>
                </c:pt>
                <c:pt idx="6136">
                  <c:v>1245</c:v>
                </c:pt>
                <c:pt idx="6137">
                  <c:v>1246</c:v>
                </c:pt>
                <c:pt idx="6138">
                  <c:v>1246</c:v>
                </c:pt>
                <c:pt idx="6139">
                  <c:v>1246</c:v>
                </c:pt>
                <c:pt idx="6140">
                  <c:v>1246</c:v>
                </c:pt>
                <c:pt idx="6141">
                  <c:v>1246</c:v>
                </c:pt>
                <c:pt idx="6142">
                  <c:v>1246</c:v>
                </c:pt>
                <c:pt idx="6143">
                  <c:v>1246</c:v>
                </c:pt>
                <c:pt idx="6144">
                  <c:v>1247</c:v>
                </c:pt>
                <c:pt idx="6145">
                  <c:v>1248</c:v>
                </c:pt>
                <c:pt idx="6146">
                  <c:v>1248</c:v>
                </c:pt>
                <c:pt idx="6147">
                  <c:v>1248</c:v>
                </c:pt>
                <c:pt idx="6148">
                  <c:v>1248</c:v>
                </c:pt>
                <c:pt idx="6149">
                  <c:v>1248</c:v>
                </c:pt>
                <c:pt idx="6150">
                  <c:v>1248</c:v>
                </c:pt>
                <c:pt idx="6151">
                  <c:v>1249</c:v>
                </c:pt>
                <c:pt idx="6152">
                  <c:v>1250</c:v>
                </c:pt>
                <c:pt idx="6153">
                  <c:v>1251</c:v>
                </c:pt>
                <c:pt idx="6154">
                  <c:v>1251</c:v>
                </c:pt>
                <c:pt idx="6155">
                  <c:v>1251</c:v>
                </c:pt>
                <c:pt idx="6156">
                  <c:v>1251</c:v>
                </c:pt>
                <c:pt idx="6157">
                  <c:v>1251</c:v>
                </c:pt>
                <c:pt idx="6158">
                  <c:v>1251</c:v>
                </c:pt>
                <c:pt idx="6159">
                  <c:v>1251</c:v>
                </c:pt>
                <c:pt idx="6160">
                  <c:v>1251</c:v>
                </c:pt>
                <c:pt idx="6161">
                  <c:v>1251</c:v>
                </c:pt>
                <c:pt idx="6162">
                  <c:v>1251</c:v>
                </c:pt>
                <c:pt idx="6163">
                  <c:v>1251</c:v>
                </c:pt>
                <c:pt idx="6164">
                  <c:v>1251</c:v>
                </c:pt>
                <c:pt idx="6165">
                  <c:v>1251</c:v>
                </c:pt>
                <c:pt idx="6166">
                  <c:v>1251</c:v>
                </c:pt>
                <c:pt idx="6167">
                  <c:v>1251</c:v>
                </c:pt>
                <c:pt idx="6168">
                  <c:v>1251</c:v>
                </c:pt>
                <c:pt idx="6169">
                  <c:v>1251</c:v>
                </c:pt>
                <c:pt idx="6170">
                  <c:v>1251</c:v>
                </c:pt>
                <c:pt idx="6171">
                  <c:v>1251</c:v>
                </c:pt>
                <c:pt idx="6172">
                  <c:v>1251</c:v>
                </c:pt>
                <c:pt idx="6173">
                  <c:v>1251</c:v>
                </c:pt>
                <c:pt idx="6174">
                  <c:v>1251</c:v>
                </c:pt>
                <c:pt idx="6175">
                  <c:v>1252</c:v>
                </c:pt>
                <c:pt idx="6176">
                  <c:v>1252</c:v>
                </c:pt>
                <c:pt idx="6177">
                  <c:v>1252</c:v>
                </c:pt>
                <c:pt idx="6178">
                  <c:v>1252</c:v>
                </c:pt>
                <c:pt idx="6179">
                  <c:v>1252</c:v>
                </c:pt>
                <c:pt idx="6180">
                  <c:v>1252</c:v>
                </c:pt>
                <c:pt idx="6181">
                  <c:v>1252</c:v>
                </c:pt>
                <c:pt idx="6182">
                  <c:v>1252</c:v>
                </c:pt>
                <c:pt idx="6183">
                  <c:v>1253</c:v>
                </c:pt>
                <c:pt idx="6184">
                  <c:v>1253</c:v>
                </c:pt>
                <c:pt idx="6185">
                  <c:v>1254</c:v>
                </c:pt>
                <c:pt idx="6186">
                  <c:v>1254</c:v>
                </c:pt>
                <c:pt idx="6187">
                  <c:v>1254</c:v>
                </c:pt>
                <c:pt idx="6188">
                  <c:v>1254</c:v>
                </c:pt>
                <c:pt idx="6189">
                  <c:v>1254</c:v>
                </c:pt>
                <c:pt idx="6190">
                  <c:v>1254</c:v>
                </c:pt>
                <c:pt idx="6191">
                  <c:v>1254</c:v>
                </c:pt>
                <c:pt idx="6192">
                  <c:v>1254</c:v>
                </c:pt>
                <c:pt idx="6193">
                  <c:v>1254</c:v>
                </c:pt>
                <c:pt idx="6194">
                  <c:v>1254</c:v>
                </c:pt>
                <c:pt idx="6195">
                  <c:v>1254</c:v>
                </c:pt>
                <c:pt idx="6196">
                  <c:v>1254</c:v>
                </c:pt>
                <c:pt idx="6197">
                  <c:v>1255</c:v>
                </c:pt>
                <c:pt idx="6198">
                  <c:v>1256</c:v>
                </c:pt>
                <c:pt idx="6199">
                  <c:v>1256</c:v>
                </c:pt>
                <c:pt idx="6200">
                  <c:v>1256</c:v>
                </c:pt>
                <c:pt idx="6201">
                  <c:v>1256</c:v>
                </c:pt>
                <c:pt idx="6202">
                  <c:v>1256</c:v>
                </c:pt>
                <c:pt idx="6203">
                  <c:v>1256</c:v>
                </c:pt>
                <c:pt idx="6204">
                  <c:v>1256</c:v>
                </c:pt>
                <c:pt idx="6205">
                  <c:v>1256</c:v>
                </c:pt>
                <c:pt idx="6206">
                  <c:v>1257</c:v>
                </c:pt>
                <c:pt idx="6207">
                  <c:v>1258</c:v>
                </c:pt>
                <c:pt idx="6208">
                  <c:v>1258</c:v>
                </c:pt>
                <c:pt idx="6209">
                  <c:v>1259</c:v>
                </c:pt>
                <c:pt idx="6210">
                  <c:v>1259</c:v>
                </c:pt>
                <c:pt idx="6211">
                  <c:v>1260</c:v>
                </c:pt>
                <c:pt idx="6212">
                  <c:v>1260</c:v>
                </c:pt>
                <c:pt idx="6213">
                  <c:v>1260</c:v>
                </c:pt>
                <c:pt idx="6214">
                  <c:v>1260</c:v>
                </c:pt>
                <c:pt idx="6215">
                  <c:v>1260</c:v>
                </c:pt>
                <c:pt idx="6216">
                  <c:v>1260</c:v>
                </c:pt>
                <c:pt idx="6217">
                  <c:v>1260</c:v>
                </c:pt>
                <c:pt idx="6218">
                  <c:v>1260</c:v>
                </c:pt>
                <c:pt idx="6219">
                  <c:v>1260</c:v>
                </c:pt>
                <c:pt idx="6220">
                  <c:v>1261</c:v>
                </c:pt>
                <c:pt idx="6221">
                  <c:v>1261</c:v>
                </c:pt>
                <c:pt idx="6222">
                  <c:v>1261</c:v>
                </c:pt>
                <c:pt idx="6223">
                  <c:v>1261</c:v>
                </c:pt>
                <c:pt idx="6224">
                  <c:v>1261</c:v>
                </c:pt>
                <c:pt idx="6225">
                  <c:v>1261</c:v>
                </c:pt>
                <c:pt idx="6226">
                  <c:v>1261</c:v>
                </c:pt>
                <c:pt idx="6227">
                  <c:v>1261</c:v>
                </c:pt>
                <c:pt idx="6228">
                  <c:v>1261</c:v>
                </c:pt>
                <c:pt idx="6229">
                  <c:v>1261</c:v>
                </c:pt>
                <c:pt idx="6230">
                  <c:v>1261</c:v>
                </c:pt>
                <c:pt idx="6231">
                  <c:v>1262</c:v>
                </c:pt>
                <c:pt idx="6232">
                  <c:v>1263</c:v>
                </c:pt>
                <c:pt idx="6233">
                  <c:v>1263</c:v>
                </c:pt>
                <c:pt idx="6234">
                  <c:v>1263</c:v>
                </c:pt>
                <c:pt idx="6235">
                  <c:v>1263</c:v>
                </c:pt>
                <c:pt idx="6236">
                  <c:v>1264</c:v>
                </c:pt>
                <c:pt idx="6237">
                  <c:v>1264</c:v>
                </c:pt>
                <c:pt idx="6238">
                  <c:v>1265</c:v>
                </c:pt>
                <c:pt idx="6239">
                  <c:v>1266</c:v>
                </c:pt>
                <c:pt idx="6240">
                  <c:v>1266</c:v>
                </c:pt>
                <c:pt idx="6241">
                  <c:v>1266</c:v>
                </c:pt>
                <c:pt idx="6242">
                  <c:v>1266</c:v>
                </c:pt>
                <c:pt idx="6243">
                  <c:v>1266</c:v>
                </c:pt>
                <c:pt idx="6244">
                  <c:v>1266</c:v>
                </c:pt>
                <c:pt idx="6245">
                  <c:v>1266</c:v>
                </c:pt>
                <c:pt idx="6246">
                  <c:v>1266</c:v>
                </c:pt>
                <c:pt idx="6247">
                  <c:v>1266</c:v>
                </c:pt>
                <c:pt idx="6248">
                  <c:v>1267</c:v>
                </c:pt>
                <c:pt idx="6249">
                  <c:v>1267</c:v>
                </c:pt>
                <c:pt idx="6250">
                  <c:v>1267</c:v>
                </c:pt>
                <c:pt idx="6251">
                  <c:v>1267</c:v>
                </c:pt>
                <c:pt idx="6252">
                  <c:v>1267</c:v>
                </c:pt>
                <c:pt idx="6253">
                  <c:v>1267</c:v>
                </c:pt>
                <c:pt idx="6254">
                  <c:v>1268</c:v>
                </c:pt>
                <c:pt idx="6255">
                  <c:v>1268</c:v>
                </c:pt>
                <c:pt idx="6256">
                  <c:v>1268</c:v>
                </c:pt>
                <c:pt idx="6257">
                  <c:v>1268</c:v>
                </c:pt>
                <c:pt idx="6258">
                  <c:v>1268</c:v>
                </c:pt>
                <c:pt idx="6259">
                  <c:v>1269</c:v>
                </c:pt>
                <c:pt idx="6260">
                  <c:v>1269</c:v>
                </c:pt>
                <c:pt idx="6261">
                  <c:v>1269</c:v>
                </c:pt>
                <c:pt idx="6262">
                  <c:v>1269</c:v>
                </c:pt>
                <c:pt idx="6263">
                  <c:v>1269</c:v>
                </c:pt>
                <c:pt idx="6264">
                  <c:v>1269</c:v>
                </c:pt>
                <c:pt idx="6265">
                  <c:v>1269</c:v>
                </c:pt>
                <c:pt idx="6266">
                  <c:v>1269</c:v>
                </c:pt>
                <c:pt idx="6267">
                  <c:v>1269</c:v>
                </c:pt>
                <c:pt idx="6268">
                  <c:v>1270</c:v>
                </c:pt>
                <c:pt idx="6269">
                  <c:v>1270</c:v>
                </c:pt>
                <c:pt idx="6270">
                  <c:v>1271</c:v>
                </c:pt>
                <c:pt idx="6271">
                  <c:v>1272</c:v>
                </c:pt>
                <c:pt idx="6272">
                  <c:v>1272</c:v>
                </c:pt>
                <c:pt idx="6273">
                  <c:v>1272</c:v>
                </c:pt>
                <c:pt idx="6274">
                  <c:v>1272</c:v>
                </c:pt>
                <c:pt idx="6275">
                  <c:v>1273</c:v>
                </c:pt>
                <c:pt idx="6276">
                  <c:v>1273</c:v>
                </c:pt>
                <c:pt idx="6277">
                  <c:v>1273</c:v>
                </c:pt>
                <c:pt idx="6278">
                  <c:v>1274</c:v>
                </c:pt>
                <c:pt idx="6279">
                  <c:v>1274</c:v>
                </c:pt>
                <c:pt idx="6280">
                  <c:v>1274</c:v>
                </c:pt>
                <c:pt idx="6281">
                  <c:v>1274</c:v>
                </c:pt>
                <c:pt idx="6282">
                  <c:v>1274</c:v>
                </c:pt>
                <c:pt idx="6283">
                  <c:v>1275</c:v>
                </c:pt>
                <c:pt idx="6284">
                  <c:v>1275</c:v>
                </c:pt>
                <c:pt idx="6285">
                  <c:v>1275</c:v>
                </c:pt>
                <c:pt idx="6286">
                  <c:v>1275</c:v>
                </c:pt>
                <c:pt idx="6287">
                  <c:v>1275</c:v>
                </c:pt>
                <c:pt idx="6288">
                  <c:v>1275</c:v>
                </c:pt>
                <c:pt idx="6289">
                  <c:v>1276</c:v>
                </c:pt>
                <c:pt idx="6290">
                  <c:v>1276</c:v>
                </c:pt>
                <c:pt idx="6291">
                  <c:v>1276</c:v>
                </c:pt>
                <c:pt idx="6292">
                  <c:v>1277</c:v>
                </c:pt>
                <c:pt idx="6293">
                  <c:v>1277</c:v>
                </c:pt>
                <c:pt idx="6294">
                  <c:v>1277</c:v>
                </c:pt>
                <c:pt idx="6295">
                  <c:v>1277</c:v>
                </c:pt>
                <c:pt idx="6296">
                  <c:v>1277</c:v>
                </c:pt>
                <c:pt idx="6297">
                  <c:v>1277</c:v>
                </c:pt>
                <c:pt idx="6298">
                  <c:v>1277</c:v>
                </c:pt>
                <c:pt idx="6299">
                  <c:v>1278</c:v>
                </c:pt>
                <c:pt idx="6300">
                  <c:v>1278</c:v>
                </c:pt>
                <c:pt idx="6301">
                  <c:v>1279</c:v>
                </c:pt>
                <c:pt idx="6302">
                  <c:v>1279</c:v>
                </c:pt>
                <c:pt idx="6303">
                  <c:v>1279</c:v>
                </c:pt>
                <c:pt idx="6304">
                  <c:v>1279</c:v>
                </c:pt>
                <c:pt idx="6305">
                  <c:v>1279</c:v>
                </c:pt>
                <c:pt idx="6306">
                  <c:v>1279</c:v>
                </c:pt>
                <c:pt idx="6307">
                  <c:v>1280</c:v>
                </c:pt>
                <c:pt idx="6308">
                  <c:v>1281</c:v>
                </c:pt>
                <c:pt idx="6309">
                  <c:v>1281</c:v>
                </c:pt>
                <c:pt idx="6310">
                  <c:v>1281</c:v>
                </c:pt>
                <c:pt idx="6311">
                  <c:v>1282</c:v>
                </c:pt>
                <c:pt idx="6312">
                  <c:v>1283</c:v>
                </c:pt>
                <c:pt idx="6313">
                  <c:v>1283</c:v>
                </c:pt>
                <c:pt idx="6314">
                  <c:v>1284</c:v>
                </c:pt>
                <c:pt idx="6315">
                  <c:v>1284</c:v>
                </c:pt>
                <c:pt idx="6316">
                  <c:v>1284</c:v>
                </c:pt>
                <c:pt idx="6317">
                  <c:v>1284</c:v>
                </c:pt>
                <c:pt idx="6318">
                  <c:v>1284</c:v>
                </c:pt>
                <c:pt idx="6319">
                  <c:v>1284</c:v>
                </c:pt>
                <c:pt idx="6320">
                  <c:v>1284</c:v>
                </c:pt>
                <c:pt idx="6321">
                  <c:v>1285</c:v>
                </c:pt>
                <c:pt idx="6322">
                  <c:v>1285</c:v>
                </c:pt>
                <c:pt idx="6323">
                  <c:v>1286</c:v>
                </c:pt>
                <c:pt idx="6324">
                  <c:v>1286</c:v>
                </c:pt>
                <c:pt idx="6325">
                  <c:v>1286</c:v>
                </c:pt>
                <c:pt idx="6326">
                  <c:v>1286</c:v>
                </c:pt>
                <c:pt idx="6327">
                  <c:v>1287</c:v>
                </c:pt>
                <c:pt idx="6328">
                  <c:v>1287</c:v>
                </c:pt>
                <c:pt idx="6329">
                  <c:v>1287</c:v>
                </c:pt>
                <c:pt idx="6330">
                  <c:v>1287</c:v>
                </c:pt>
                <c:pt idx="6331">
                  <c:v>1288</c:v>
                </c:pt>
                <c:pt idx="6332">
                  <c:v>1288</c:v>
                </c:pt>
                <c:pt idx="6333">
                  <c:v>1288</c:v>
                </c:pt>
                <c:pt idx="6334">
                  <c:v>1288</c:v>
                </c:pt>
                <c:pt idx="6335">
                  <c:v>1288</c:v>
                </c:pt>
                <c:pt idx="6336">
                  <c:v>1288</c:v>
                </c:pt>
                <c:pt idx="6337">
                  <c:v>1288</c:v>
                </c:pt>
                <c:pt idx="6338">
                  <c:v>1288</c:v>
                </c:pt>
                <c:pt idx="6339">
                  <c:v>1288</c:v>
                </c:pt>
                <c:pt idx="6340">
                  <c:v>1289</c:v>
                </c:pt>
                <c:pt idx="6341">
                  <c:v>1289</c:v>
                </c:pt>
                <c:pt idx="6342">
                  <c:v>1289</c:v>
                </c:pt>
                <c:pt idx="6343">
                  <c:v>1289</c:v>
                </c:pt>
                <c:pt idx="6344">
                  <c:v>1289</c:v>
                </c:pt>
                <c:pt idx="6345">
                  <c:v>1289</c:v>
                </c:pt>
                <c:pt idx="6346">
                  <c:v>1289</c:v>
                </c:pt>
                <c:pt idx="6347">
                  <c:v>1289</c:v>
                </c:pt>
                <c:pt idx="6348">
                  <c:v>1290</c:v>
                </c:pt>
                <c:pt idx="6349">
                  <c:v>1291</c:v>
                </c:pt>
                <c:pt idx="6350">
                  <c:v>1291</c:v>
                </c:pt>
                <c:pt idx="6351">
                  <c:v>1291</c:v>
                </c:pt>
                <c:pt idx="6352">
                  <c:v>1291</c:v>
                </c:pt>
                <c:pt idx="6353">
                  <c:v>1292</c:v>
                </c:pt>
                <c:pt idx="6354">
                  <c:v>1293</c:v>
                </c:pt>
                <c:pt idx="6355">
                  <c:v>1293</c:v>
                </c:pt>
                <c:pt idx="6356">
                  <c:v>1294</c:v>
                </c:pt>
                <c:pt idx="6357">
                  <c:v>1294</c:v>
                </c:pt>
                <c:pt idx="6358">
                  <c:v>1295</c:v>
                </c:pt>
                <c:pt idx="6359">
                  <c:v>1295</c:v>
                </c:pt>
                <c:pt idx="6360">
                  <c:v>1295</c:v>
                </c:pt>
                <c:pt idx="6361">
                  <c:v>1295</c:v>
                </c:pt>
                <c:pt idx="6362">
                  <c:v>1295</c:v>
                </c:pt>
                <c:pt idx="6363">
                  <c:v>1295</c:v>
                </c:pt>
                <c:pt idx="6364">
                  <c:v>1295</c:v>
                </c:pt>
                <c:pt idx="6365">
                  <c:v>1295</c:v>
                </c:pt>
                <c:pt idx="6366">
                  <c:v>1295</c:v>
                </c:pt>
                <c:pt idx="6367">
                  <c:v>1295</c:v>
                </c:pt>
                <c:pt idx="6368">
                  <c:v>1295</c:v>
                </c:pt>
                <c:pt idx="6369">
                  <c:v>1295</c:v>
                </c:pt>
                <c:pt idx="6370">
                  <c:v>1295</c:v>
                </c:pt>
                <c:pt idx="6371">
                  <c:v>1295</c:v>
                </c:pt>
                <c:pt idx="6372">
                  <c:v>1295</c:v>
                </c:pt>
                <c:pt idx="6373">
                  <c:v>1295</c:v>
                </c:pt>
                <c:pt idx="6374">
                  <c:v>1295</c:v>
                </c:pt>
                <c:pt idx="6375">
                  <c:v>1296</c:v>
                </c:pt>
                <c:pt idx="6376">
                  <c:v>1297</c:v>
                </c:pt>
                <c:pt idx="6377">
                  <c:v>1297</c:v>
                </c:pt>
                <c:pt idx="6378">
                  <c:v>1297</c:v>
                </c:pt>
                <c:pt idx="6379">
                  <c:v>1297</c:v>
                </c:pt>
                <c:pt idx="6380">
                  <c:v>1297</c:v>
                </c:pt>
                <c:pt idx="6381">
                  <c:v>1297</c:v>
                </c:pt>
                <c:pt idx="6382">
                  <c:v>1297</c:v>
                </c:pt>
                <c:pt idx="6383">
                  <c:v>1297</c:v>
                </c:pt>
                <c:pt idx="6384">
                  <c:v>1297</c:v>
                </c:pt>
                <c:pt idx="6385">
                  <c:v>1297</c:v>
                </c:pt>
                <c:pt idx="6386">
                  <c:v>1297</c:v>
                </c:pt>
                <c:pt idx="6387">
                  <c:v>1297</c:v>
                </c:pt>
                <c:pt idx="6388">
                  <c:v>1297</c:v>
                </c:pt>
                <c:pt idx="6389">
                  <c:v>1297</c:v>
                </c:pt>
                <c:pt idx="6390">
                  <c:v>1297</c:v>
                </c:pt>
                <c:pt idx="6391">
                  <c:v>1297</c:v>
                </c:pt>
                <c:pt idx="6392">
                  <c:v>1297</c:v>
                </c:pt>
                <c:pt idx="6393">
                  <c:v>1297</c:v>
                </c:pt>
                <c:pt idx="6394">
                  <c:v>1297</c:v>
                </c:pt>
                <c:pt idx="6395">
                  <c:v>1297</c:v>
                </c:pt>
                <c:pt idx="6396">
                  <c:v>1298</c:v>
                </c:pt>
                <c:pt idx="6397">
                  <c:v>1298</c:v>
                </c:pt>
                <c:pt idx="6398">
                  <c:v>1298</c:v>
                </c:pt>
                <c:pt idx="6399">
                  <c:v>1299</c:v>
                </c:pt>
                <c:pt idx="6400">
                  <c:v>1299</c:v>
                </c:pt>
                <c:pt idx="6401">
                  <c:v>1299</c:v>
                </c:pt>
                <c:pt idx="6402">
                  <c:v>1299</c:v>
                </c:pt>
                <c:pt idx="6403">
                  <c:v>1299</c:v>
                </c:pt>
                <c:pt idx="6404">
                  <c:v>1300</c:v>
                </c:pt>
                <c:pt idx="6405">
                  <c:v>1300</c:v>
                </c:pt>
                <c:pt idx="6406">
                  <c:v>1300</c:v>
                </c:pt>
                <c:pt idx="6407">
                  <c:v>1300</c:v>
                </c:pt>
                <c:pt idx="6408">
                  <c:v>1300</c:v>
                </c:pt>
                <c:pt idx="6409">
                  <c:v>1300</c:v>
                </c:pt>
                <c:pt idx="6410">
                  <c:v>1300</c:v>
                </c:pt>
                <c:pt idx="6411">
                  <c:v>1301</c:v>
                </c:pt>
                <c:pt idx="6412">
                  <c:v>1301</c:v>
                </c:pt>
                <c:pt idx="6413">
                  <c:v>1301</c:v>
                </c:pt>
                <c:pt idx="6414">
                  <c:v>1302</c:v>
                </c:pt>
                <c:pt idx="6415">
                  <c:v>1302</c:v>
                </c:pt>
                <c:pt idx="6416">
                  <c:v>1303</c:v>
                </c:pt>
                <c:pt idx="6417">
                  <c:v>1303</c:v>
                </c:pt>
                <c:pt idx="6418">
                  <c:v>1303</c:v>
                </c:pt>
                <c:pt idx="6419">
                  <c:v>1303</c:v>
                </c:pt>
                <c:pt idx="6420">
                  <c:v>1303</c:v>
                </c:pt>
                <c:pt idx="6421">
                  <c:v>1303</c:v>
                </c:pt>
                <c:pt idx="6422">
                  <c:v>1303</c:v>
                </c:pt>
                <c:pt idx="6423">
                  <c:v>1304</c:v>
                </c:pt>
                <c:pt idx="6424">
                  <c:v>1304</c:v>
                </c:pt>
                <c:pt idx="6425">
                  <c:v>1304</c:v>
                </c:pt>
                <c:pt idx="6426">
                  <c:v>1304</c:v>
                </c:pt>
                <c:pt idx="6427">
                  <c:v>1304</c:v>
                </c:pt>
                <c:pt idx="6428">
                  <c:v>1304</c:v>
                </c:pt>
                <c:pt idx="6429">
                  <c:v>1305</c:v>
                </c:pt>
                <c:pt idx="6430">
                  <c:v>1305</c:v>
                </c:pt>
                <c:pt idx="6431">
                  <c:v>1305</c:v>
                </c:pt>
                <c:pt idx="6432">
                  <c:v>1305</c:v>
                </c:pt>
                <c:pt idx="6433">
                  <c:v>1305</c:v>
                </c:pt>
                <c:pt idx="6434">
                  <c:v>1305</c:v>
                </c:pt>
                <c:pt idx="6435">
                  <c:v>1305</c:v>
                </c:pt>
                <c:pt idx="6436">
                  <c:v>1305</c:v>
                </c:pt>
                <c:pt idx="6437">
                  <c:v>1306</c:v>
                </c:pt>
                <c:pt idx="6438">
                  <c:v>1306</c:v>
                </c:pt>
                <c:pt idx="6439">
                  <c:v>1306</c:v>
                </c:pt>
                <c:pt idx="6440">
                  <c:v>1306</c:v>
                </c:pt>
                <c:pt idx="6441">
                  <c:v>1306</c:v>
                </c:pt>
                <c:pt idx="6442">
                  <c:v>1306</c:v>
                </c:pt>
                <c:pt idx="6443">
                  <c:v>1306</c:v>
                </c:pt>
                <c:pt idx="6444">
                  <c:v>1306</c:v>
                </c:pt>
                <c:pt idx="6445">
                  <c:v>1306</c:v>
                </c:pt>
                <c:pt idx="6446">
                  <c:v>1306</c:v>
                </c:pt>
                <c:pt idx="6447">
                  <c:v>1306</c:v>
                </c:pt>
                <c:pt idx="6448">
                  <c:v>1306</c:v>
                </c:pt>
                <c:pt idx="6449">
                  <c:v>1306</c:v>
                </c:pt>
                <c:pt idx="6450">
                  <c:v>1306</c:v>
                </c:pt>
                <c:pt idx="6451">
                  <c:v>1306</c:v>
                </c:pt>
                <c:pt idx="6452">
                  <c:v>1307</c:v>
                </c:pt>
                <c:pt idx="6453">
                  <c:v>1307</c:v>
                </c:pt>
                <c:pt idx="6454">
                  <c:v>1308</c:v>
                </c:pt>
                <c:pt idx="6455">
                  <c:v>1309</c:v>
                </c:pt>
                <c:pt idx="6456">
                  <c:v>1309</c:v>
                </c:pt>
                <c:pt idx="6457">
                  <c:v>1309</c:v>
                </c:pt>
                <c:pt idx="6458">
                  <c:v>1310</c:v>
                </c:pt>
                <c:pt idx="6459">
                  <c:v>1311</c:v>
                </c:pt>
                <c:pt idx="6460">
                  <c:v>1311</c:v>
                </c:pt>
                <c:pt idx="6461">
                  <c:v>1311</c:v>
                </c:pt>
                <c:pt idx="6462">
                  <c:v>1312</c:v>
                </c:pt>
                <c:pt idx="6463">
                  <c:v>1312</c:v>
                </c:pt>
                <c:pt idx="6464">
                  <c:v>1312</c:v>
                </c:pt>
                <c:pt idx="6465">
                  <c:v>1312</c:v>
                </c:pt>
                <c:pt idx="6466">
                  <c:v>1312</c:v>
                </c:pt>
                <c:pt idx="6467">
                  <c:v>1313</c:v>
                </c:pt>
                <c:pt idx="6468">
                  <c:v>1314</c:v>
                </c:pt>
                <c:pt idx="6469">
                  <c:v>1315</c:v>
                </c:pt>
                <c:pt idx="6470">
                  <c:v>1315</c:v>
                </c:pt>
                <c:pt idx="6471">
                  <c:v>1315</c:v>
                </c:pt>
                <c:pt idx="6472">
                  <c:v>1315</c:v>
                </c:pt>
                <c:pt idx="6473">
                  <c:v>1315</c:v>
                </c:pt>
                <c:pt idx="6474">
                  <c:v>1315</c:v>
                </c:pt>
                <c:pt idx="6475">
                  <c:v>1315</c:v>
                </c:pt>
                <c:pt idx="6476">
                  <c:v>1316</c:v>
                </c:pt>
                <c:pt idx="6477">
                  <c:v>1316</c:v>
                </c:pt>
                <c:pt idx="6478">
                  <c:v>1317</c:v>
                </c:pt>
                <c:pt idx="6479">
                  <c:v>1317</c:v>
                </c:pt>
                <c:pt idx="6480">
                  <c:v>1317</c:v>
                </c:pt>
                <c:pt idx="6481">
                  <c:v>1317</c:v>
                </c:pt>
                <c:pt idx="6482">
                  <c:v>1317</c:v>
                </c:pt>
                <c:pt idx="6483">
                  <c:v>1317</c:v>
                </c:pt>
                <c:pt idx="6484">
                  <c:v>1318</c:v>
                </c:pt>
                <c:pt idx="6485">
                  <c:v>1319</c:v>
                </c:pt>
                <c:pt idx="6486">
                  <c:v>1319</c:v>
                </c:pt>
                <c:pt idx="6487">
                  <c:v>1319</c:v>
                </c:pt>
                <c:pt idx="6488">
                  <c:v>1320</c:v>
                </c:pt>
                <c:pt idx="6489">
                  <c:v>1320</c:v>
                </c:pt>
                <c:pt idx="6490">
                  <c:v>1320</c:v>
                </c:pt>
                <c:pt idx="6491">
                  <c:v>1320</c:v>
                </c:pt>
                <c:pt idx="6492">
                  <c:v>1321</c:v>
                </c:pt>
                <c:pt idx="6493">
                  <c:v>1321</c:v>
                </c:pt>
                <c:pt idx="6494">
                  <c:v>1321</c:v>
                </c:pt>
                <c:pt idx="6495">
                  <c:v>1321</c:v>
                </c:pt>
                <c:pt idx="6496">
                  <c:v>1321</c:v>
                </c:pt>
                <c:pt idx="6497">
                  <c:v>1321</c:v>
                </c:pt>
                <c:pt idx="6498">
                  <c:v>1321</c:v>
                </c:pt>
                <c:pt idx="6499">
                  <c:v>1321</c:v>
                </c:pt>
                <c:pt idx="6500">
                  <c:v>1322</c:v>
                </c:pt>
                <c:pt idx="6501">
                  <c:v>1322</c:v>
                </c:pt>
                <c:pt idx="6502">
                  <c:v>1322</c:v>
                </c:pt>
                <c:pt idx="6503">
                  <c:v>1323</c:v>
                </c:pt>
                <c:pt idx="6504">
                  <c:v>1323</c:v>
                </c:pt>
                <c:pt idx="6505">
                  <c:v>1324</c:v>
                </c:pt>
                <c:pt idx="6506">
                  <c:v>1324</c:v>
                </c:pt>
                <c:pt idx="6507">
                  <c:v>1324</c:v>
                </c:pt>
                <c:pt idx="6508">
                  <c:v>1324</c:v>
                </c:pt>
                <c:pt idx="6509">
                  <c:v>1324</c:v>
                </c:pt>
                <c:pt idx="6510">
                  <c:v>1325</c:v>
                </c:pt>
                <c:pt idx="6511">
                  <c:v>1325</c:v>
                </c:pt>
                <c:pt idx="6512">
                  <c:v>1325</c:v>
                </c:pt>
                <c:pt idx="6513">
                  <c:v>1325</c:v>
                </c:pt>
                <c:pt idx="6514">
                  <c:v>1325</c:v>
                </c:pt>
                <c:pt idx="6515">
                  <c:v>1325</c:v>
                </c:pt>
                <c:pt idx="6516">
                  <c:v>1325</c:v>
                </c:pt>
                <c:pt idx="6517">
                  <c:v>1325</c:v>
                </c:pt>
                <c:pt idx="6518">
                  <c:v>1325</c:v>
                </c:pt>
                <c:pt idx="6519">
                  <c:v>1325</c:v>
                </c:pt>
                <c:pt idx="6520">
                  <c:v>1326</c:v>
                </c:pt>
                <c:pt idx="6521">
                  <c:v>1326</c:v>
                </c:pt>
                <c:pt idx="6522">
                  <c:v>1326</c:v>
                </c:pt>
                <c:pt idx="6523">
                  <c:v>1327</c:v>
                </c:pt>
                <c:pt idx="6524">
                  <c:v>1327</c:v>
                </c:pt>
                <c:pt idx="6525">
                  <c:v>1327</c:v>
                </c:pt>
                <c:pt idx="6526">
                  <c:v>1327</c:v>
                </c:pt>
                <c:pt idx="6527">
                  <c:v>1327</c:v>
                </c:pt>
                <c:pt idx="6528">
                  <c:v>1328</c:v>
                </c:pt>
                <c:pt idx="6529">
                  <c:v>1328</c:v>
                </c:pt>
                <c:pt idx="6530">
                  <c:v>1329</c:v>
                </c:pt>
                <c:pt idx="6531">
                  <c:v>1330</c:v>
                </c:pt>
                <c:pt idx="6532">
                  <c:v>1330</c:v>
                </c:pt>
                <c:pt idx="6533">
                  <c:v>1331</c:v>
                </c:pt>
                <c:pt idx="6534">
                  <c:v>1331</c:v>
                </c:pt>
                <c:pt idx="6535">
                  <c:v>1331</c:v>
                </c:pt>
                <c:pt idx="6536">
                  <c:v>1331</c:v>
                </c:pt>
                <c:pt idx="6537">
                  <c:v>1332</c:v>
                </c:pt>
                <c:pt idx="6538">
                  <c:v>1332</c:v>
                </c:pt>
                <c:pt idx="6539">
                  <c:v>1332</c:v>
                </c:pt>
                <c:pt idx="6540">
                  <c:v>1332</c:v>
                </c:pt>
                <c:pt idx="6541">
                  <c:v>1332</c:v>
                </c:pt>
                <c:pt idx="6542">
                  <c:v>1332</c:v>
                </c:pt>
                <c:pt idx="6543">
                  <c:v>1333</c:v>
                </c:pt>
                <c:pt idx="6544">
                  <c:v>1334</c:v>
                </c:pt>
                <c:pt idx="6545">
                  <c:v>1334</c:v>
                </c:pt>
                <c:pt idx="6546">
                  <c:v>1335</c:v>
                </c:pt>
                <c:pt idx="6547">
                  <c:v>1335</c:v>
                </c:pt>
                <c:pt idx="6548">
                  <c:v>1336</c:v>
                </c:pt>
                <c:pt idx="6549">
                  <c:v>1336</c:v>
                </c:pt>
                <c:pt idx="6550">
                  <c:v>1337</c:v>
                </c:pt>
                <c:pt idx="6551">
                  <c:v>1337</c:v>
                </c:pt>
                <c:pt idx="6552">
                  <c:v>1337</c:v>
                </c:pt>
                <c:pt idx="6553">
                  <c:v>1337</c:v>
                </c:pt>
                <c:pt idx="6554">
                  <c:v>1337</c:v>
                </c:pt>
                <c:pt idx="6555">
                  <c:v>1337</c:v>
                </c:pt>
                <c:pt idx="6556">
                  <c:v>1337</c:v>
                </c:pt>
                <c:pt idx="6557">
                  <c:v>1337</c:v>
                </c:pt>
                <c:pt idx="6558">
                  <c:v>1338</c:v>
                </c:pt>
                <c:pt idx="6559">
                  <c:v>1339</c:v>
                </c:pt>
                <c:pt idx="6560">
                  <c:v>1340</c:v>
                </c:pt>
                <c:pt idx="6561">
                  <c:v>1341</c:v>
                </c:pt>
                <c:pt idx="6562">
                  <c:v>1341</c:v>
                </c:pt>
                <c:pt idx="6563">
                  <c:v>1341</c:v>
                </c:pt>
                <c:pt idx="6564">
                  <c:v>1341</c:v>
                </c:pt>
                <c:pt idx="6565">
                  <c:v>1341</c:v>
                </c:pt>
                <c:pt idx="6566">
                  <c:v>1341</c:v>
                </c:pt>
                <c:pt idx="6567">
                  <c:v>1341</c:v>
                </c:pt>
                <c:pt idx="6568">
                  <c:v>1341</c:v>
                </c:pt>
                <c:pt idx="6569">
                  <c:v>1341</c:v>
                </c:pt>
                <c:pt idx="6570">
                  <c:v>1341</c:v>
                </c:pt>
                <c:pt idx="6571">
                  <c:v>1341</c:v>
                </c:pt>
                <c:pt idx="6572">
                  <c:v>1341</c:v>
                </c:pt>
                <c:pt idx="6573">
                  <c:v>1341</c:v>
                </c:pt>
                <c:pt idx="6574">
                  <c:v>1341</c:v>
                </c:pt>
                <c:pt idx="6575">
                  <c:v>1341</c:v>
                </c:pt>
                <c:pt idx="6576">
                  <c:v>1341</c:v>
                </c:pt>
                <c:pt idx="6577">
                  <c:v>1341</c:v>
                </c:pt>
                <c:pt idx="6578">
                  <c:v>1341</c:v>
                </c:pt>
                <c:pt idx="6579">
                  <c:v>1341</c:v>
                </c:pt>
                <c:pt idx="6580">
                  <c:v>1341</c:v>
                </c:pt>
                <c:pt idx="6581">
                  <c:v>1341</c:v>
                </c:pt>
                <c:pt idx="6582">
                  <c:v>1341</c:v>
                </c:pt>
                <c:pt idx="6583">
                  <c:v>1341</c:v>
                </c:pt>
                <c:pt idx="6584">
                  <c:v>1341</c:v>
                </c:pt>
                <c:pt idx="6585">
                  <c:v>1341</c:v>
                </c:pt>
                <c:pt idx="6586">
                  <c:v>1342</c:v>
                </c:pt>
                <c:pt idx="6587">
                  <c:v>1342</c:v>
                </c:pt>
                <c:pt idx="6588">
                  <c:v>1342</c:v>
                </c:pt>
                <c:pt idx="6589">
                  <c:v>1342</c:v>
                </c:pt>
                <c:pt idx="6590">
                  <c:v>1342</c:v>
                </c:pt>
                <c:pt idx="6591">
                  <c:v>1342</c:v>
                </c:pt>
                <c:pt idx="6592">
                  <c:v>1342</c:v>
                </c:pt>
                <c:pt idx="6593">
                  <c:v>1342</c:v>
                </c:pt>
                <c:pt idx="6594">
                  <c:v>1342</c:v>
                </c:pt>
                <c:pt idx="6595">
                  <c:v>1342</c:v>
                </c:pt>
                <c:pt idx="6596">
                  <c:v>1342</c:v>
                </c:pt>
                <c:pt idx="6597">
                  <c:v>1342</c:v>
                </c:pt>
                <c:pt idx="6598">
                  <c:v>1343</c:v>
                </c:pt>
                <c:pt idx="6599">
                  <c:v>1343</c:v>
                </c:pt>
                <c:pt idx="6600">
                  <c:v>1343</c:v>
                </c:pt>
                <c:pt idx="6601">
                  <c:v>1343</c:v>
                </c:pt>
                <c:pt idx="6602">
                  <c:v>1343</c:v>
                </c:pt>
                <c:pt idx="6603">
                  <c:v>1344</c:v>
                </c:pt>
                <c:pt idx="6604">
                  <c:v>1344</c:v>
                </c:pt>
                <c:pt idx="6605">
                  <c:v>1344</c:v>
                </c:pt>
                <c:pt idx="6606">
                  <c:v>1345</c:v>
                </c:pt>
                <c:pt idx="6607">
                  <c:v>1345</c:v>
                </c:pt>
                <c:pt idx="6608">
                  <c:v>1345</c:v>
                </c:pt>
                <c:pt idx="6609">
                  <c:v>1345</c:v>
                </c:pt>
                <c:pt idx="6610">
                  <c:v>1345</c:v>
                </c:pt>
                <c:pt idx="6611">
                  <c:v>1345</c:v>
                </c:pt>
                <c:pt idx="6612">
                  <c:v>1345</c:v>
                </c:pt>
                <c:pt idx="6613">
                  <c:v>1345</c:v>
                </c:pt>
                <c:pt idx="6614">
                  <c:v>1345</c:v>
                </c:pt>
                <c:pt idx="6615">
                  <c:v>1345</c:v>
                </c:pt>
                <c:pt idx="6616">
                  <c:v>1345</c:v>
                </c:pt>
                <c:pt idx="6617">
                  <c:v>1345</c:v>
                </c:pt>
                <c:pt idx="6618">
                  <c:v>1346</c:v>
                </c:pt>
                <c:pt idx="6619">
                  <c:v>1346</c:v>
                </c:pt>
                <c:pt idx="6620">
                  <c:v>1346</c:v>
                </c:pt>
                <c:pt idx="6621">
                  <c:v>1346</c:v>
                </c:pt>
                <c:pt idx="6622">
                  <c:v>1346</c:v>
                </c:pt>
                <c:pt idx="6623">
                  <c:v>1346</c:v>
                </c:pt>
                <c:pt idx="6624">
                  <c:v>1346</c:v>
                </c:pt>
                <c:pt idx="6625">
                  <c:v>1346</c:v>
                </c:pt>
                <c:pt idx="6626">
                  <c:v>1346</c:v>
                </c:pt>
                <c:pt idx="6627">
                  <c:v>1346</c:v>
                </c:pt>
                <c:pt idx="6628">
                  <c:v>1346</c:v>
                </c:pt>
                <c:pt idx="6629">
                  <c:v>1346</c:v>
                </c:pt>
                <c:pt idx="6630">
                  <c:v>1346</c:v>
                </c:pt>
                <c:pt idx="6631">
                  <c:v>1346</c:v>
                </c:pt>
                <c:pt idx="6632">
                  <c:v>1346</c:v>
                </c:pt>
                <c:pt idx="6633">
                  <c:v>1346</c:v>
                </c:pt>
                <c:pt idx="6634">
                  <c:v>1346</c:v>
                </c:pt>
                <c:pt idx="6635">
                  <c:v>1346</c:v>
                </c:pt>
                <c:pt idx="6636">
                  <c:v>1346</c:v>
                </c:pt>
                <c:pt idx="6637">
                  <c:v>1346</c:v>
                </c:pt>
                <c:pt idx="6638">
                  <c:v>1346</c:v>
                </c:pt>
                <c:pt idx="6639">
                  <c:v>1346</c:v>
                </c:pt>
                <c:pt idx="6640">
                  <c:v>1347</c:v>
                </c:pt>
                <c:pt idx="6641">
                  <c:v>1347</c:v>
                </c:pt>
                <c:pt idx="6642">
                  <c:v>1347</c:v>
                </c:pt>
                <c:pt idx="6643">
                  <c:v>1348</c:v>
                </c:pt>
                <c:pt idx="6644">
                  <c:v>1348</c:v>
                </c:pt>
                <c:pt idx="6645">
                  <c:v>1348</c:v>
                </c:pt>
                <c:pt idx="6646">
                  <c:v>1348</c:v>
                </c:pt>
                <c:pt idx="6647">
                  <c:v>1348</c:v>
                </c:pt>
                <c:pt idx="6648">
                  <c:v>1349</c:v>
                </c:pt>
                <c:pt idx="6649">
                  <c:v>1349</c:v>
                </c:pt>
                <c:pt idx="6650">
                  <c:v>1349</c:v>
                </c:pt>
                <c:pt idx="6651">
                  <c:v>1349</c:v>
                </c:pt>
                <c:pt idx="6652">
                  <c:v>1350</c:v>
                </c:pt>
                <c:pt idx="6653">
                  <c:v>1350</c:v>
                </c:pt>
                <c:pt idx="6654">
                  <c:v>1351</c:v>
                </c:pt>
                <c:pt idx="6655">
                  <c:v>1351</c:v>
                </c:pt>
                <c:pt idx="6656">
                  <c:v>1351</c:v>
                </c:pt>
                <c:pt idx="6657">
                  <c:v>1351</c:v>
                </c:pt>
                <c:pt idx="6658">
                  <c:v>1351</c:v>
                </c:pt>
                <c:pt idx="6659">
                  <c:v>1352</c:v>
                </c:pt>
                <c:pt idx="6660">
                  <c:v>1352</c:v>
                </c:pt>
                <c:pt idx="6661">
                  <c:v>1353</c:v>
                </c:pt>
                <c:pt idx="6662">
                  <c:v>1353</c:v>
                </c:pt>
                <c:pt idx="6663">
                  <c:v>1353</c:v>
                </c:pt>
                <c:pt idx="6664">
                  <c:v>1353</c:v>
                </c:pt>
                <c:pt idx="6665">
                  <c:v>1354</c:v>
                </c:pt>
                <c:pt idx="6666">
                  <c:v>1354</c:v>
                </c:pt>
                <c:pt idx="6667">
                  <c:v>1355</c:v>
                </c:pt>
                <c:pt idx="6668">
                  <c:v>1355</c:v>
                </c:pt>
                <c:pt idx="6669">
                  <c:v>1355</c:v>
                </c:pt>
                <c:pt idx="6670">
                  <c:v>1355</c:v>
                </c:pt>
                <c:pt idx="6671">
                  <c:v>1355</c:v>
                </c:pt>
                <c:pt idx="6672">
                  <c:v>1355</c:v>
                </c:pt>
                <c:pt idx="6673">
                  <c:v>1355</c:v>
                </c:pt>
                <c:pt idx="6674">
                  <c:v>1355</c:v>
                </c:pt>
                <c:pt idx="6675">
                  <c:v>1355</c:v>
                </c:pt>
                <c:pt idx="6676">
                  <c:v>1356</c:v>
                </c:pt>
                <c:pt idx="6677">
                  <c:v>1356</c:v>
                </c:pt>
                <c:pt idx="6678">
                  <c:v>1356</c:v>
                </c:pt>
                <c:pt idx="6679">
                  <c:v>1356</c:v>
                </c:pt>
                <c:pt idx="6680">
                  <c:v>1356</c:v>
                </c:pt>
                <c:pt idx="6681">
                  <c:v>1356</c:v>
                </c:pt>
                <c:pt idx="6682">
                  <c:v>1356</c:v>
                </c:pt>
                <c:pt idx="6683">
                  <c:v>1356</c:v>
                </c:pt>
                <c:pt idx="6684">
                  <c:v>1356</c:v>
                </c:pt>
                <c:pt idx="6685">
                  <c:v>1356</c:v>
                </c:pt>
                <c:pt idx="6686">
                  <c:v>1356</c:v>
                </c:pt>
                <c:pt idx="6687">
                  <c:v>1356</c:v>
                </c:pt>
                <c:pt idx="6688">
                  <c:v>1356</c:v>
                </c:pt>
                <c:pt idx="6689">
                  <c:v>1356</c:v>
                </c:pt>
                <c:pt idx="6690">
                  <c:v>1356</c:v>
                </c:pt>
                <c:pt idx="6691">
                  <c:v>1357</c:v>
                </c:pt>
                <c:pt idx="6692">
                  <c:v>1358</c:v>
                </c:pt>
                <c:pt idx="6693">
                  <c:v>1358</c:v>
                </c:pt>
                <c:pt idx="6694">
                  <c:v>1358</c:v>
                </c:pt>
                <c:pt idx="6695">
                  <c:v>1359</c:v>
                </c:pt>
                <c:pt idx="6696">
                  <c:v>1359</c:v>
                </c:pt>
                <c:pt idx="6697">
                  <c:v>1359</c:v>
                </c:pt>
                <c:pt idx="6698">
                  <c:v>1360</c:v>
                </c:pt>
                <c:pt idx="6699">
                  <c:v>1360</c:v>
                </c:pt>
                <c:pt idx="6700">
                  <c:v>1360</c:v>
                </c:pt>
                <c:pt idx="6701">
                  <c:v>1361</c:v>
                </c:pt>
                <c:pt idx="6702">
                  <c:v>1362</c:v>
                </c:pt>
                <c:pt idx="6703">
                  <c:v>1362</c:v>
                </c:pt>
                <c:pt idx="6704">
                  <c:v>1362</c:v>
                </c:pt>
                <c:pt idx="6705">
                  <c:v>1362</c:v>
                </c:pt>
                <c:pt idx="6706">
                  <c:v>1363</c:v>
                </c:pt>
                <c:pt idx="6707">
                  <c:v>1363</c:v>
                </c:pt>
                <c:pt idx="6708">
                  <c:v>1363</c:v>
                </c:pt>
                <c:pt idx="6709">
                  <c:v>1364</c:v>
                </c:pt>
                <c:pt idx="6710">
                  <c:v>1365</c:v>
                </c:pt>
                <c:pt idx="6711">
                  <c:v>1365</c:v>
                </c:pt>
                <c:pt idx="6712">
                  <c:v>1366</c:v>
                </c:pt>
                <c:pt idx="6713">
                  <c:v>1366</c:v>
                </c:pt>
                <c:pt idx="6714">
                  <c:v>1366</c:v>
                </c:pt>
                <c:pt idx="6715">
                  <c:v>1366</c:v>
                </c:pt>
                <c:pt idx="6716">
                  <c:v>1366</c:v>
                </c:pt>
                <c:pt idx="6717">
                  <c:v>1366</c:v>
                </c:pt>
                <c:pt idx="6718">
                  <c:v>1366</c:v>
                </c:pt>
                <c:pt idx="6719">
                  <c:v>1367</c:v>
                </c:pt>
                <c:pt idx="6720">
                  <c:v>1368</c:v>
                </c:pt>
                <c:pt idx="6721">
                  <c:v>1369</c:v>
                </c:pt>
                <c:pt idx="6722">
                  <c:v>1370</c:v>
                </c:pt>
                <c:pt idx="6723">
                  <c:v>1370</c:v>
                </c:pt>
                <c:pt idx="6724">
                  <c:v>1371</c:v>
                </c:pt>
                <c:pt idx="6725">
                  <c:v>1371</c:v>
                </c:pt>
                <c:pt idx="6726">
                  <c:v>1371</c:v>
                </c:pt>
                <c:pt idx="6727">
                  <c:v>1371</c:v>
                </c:pt>
                <c:pt idx="6728">
                  <c:v>1372</c:v>
                </c:pt>
                <c:pt idx="6729">
                  <c:v>1373</c:v>
                </c:pt>
                <c:pt idx="6730">
                  <c:v>1373</c:v>
                </c:pt>
                <c:pt idx="6731">
                  <c:v>1373</c:v>
                </c:pt>
                <c:pt idx="6732">
                  <c:v>1373</c:v>
                </c:pt>
                <c:pt idx="6733">
                  <c:v>1373</c:v>
                </c:pt>
                <c:pt idx="6734">
                  <c:v>1373</c:v>
                </c:pt>
                <c:pt idx="6735">
                  <c:v>1373</c:v>
                </c:pt>
                <c:pt idx="6736">
                  <c:v>1373</c:v>
                </c:pt>
                <c:pt idx="6737">
                  <c:v>1373</c:v>
                </c:pt>
                <c:pt idx="6738">
                  <c:v>1374</c:v>
                </c:pt>
                <c:pt idx="6739">
                  <c:v>1375</c:v>
                </c:pt>
                <c:pt idx="6740">
                  <c:v>1375</c:v>
                </c:pt>
                <c:pt idx="6741">
                  <c:v>1375</c:v>
                </c:pt>
                <c:pt idx="6742">
                  <c:v>1375</c:v>
                </c:pt>
                <c:pt idx="6743">
                  <c:v>1376</c:v>
                </c:pt>
                <c:pt idx="6744">
                  <c:v>1376</c:v>
                </c:pt>
                <c:pt idx="6745">
                  <c:v>1377</c:v>
                </c:pt>
                <c:pt idx="6746">
                  <c:v>1378</c:v>
                </c:pt>
                <c:pt idx="6747">
                  <c:v>1379</c:v>
                </c:pt>
                <c:pt idx="6748">
                  <c:v>1380</c:v>
                </c:pt>
                <c:pt idx="6749">
                  <c:v>1380</c:v>
                </c:pt>
                <c:pt idx="6750">
                  <c:v>1381</c:v>
                </c:pt>
                <c:pt idx="6751">
                  <c:v>1381</c:v>
                </c:pt>
                <c:pt idx="6752">
                  <c:v>1381</c:v>
                </c:pt>
                <c:pt idx="6753">
                  <c:v>1381</c:v>
                </c:pt>
                <c:pt idx="6754">
                  <c:v>1381</c:v>
                </c:pt>
                <c:pt idx="6755">
                  <c:v>1381</c:v>
                </c:pt>
                <c:pt idx="6756">
                  <c:v>1382</c:v>
                </c:pt>
                <c:pt idx="6757">
                  <c:v>1382</c:v>
                </c:pt>
                <c:pt idx="6758">
                  <c:v>1383</c:v>
                </c:pt>
                <c:pt idx="6759">
                  <c:v>1383</c:v>
                </c:pt>
                <c:pt idx="6760">
                  <c:v>1383</c:v>
                </c:pt>
                <c:pt idx="6761">
                  <c:v>1384</c:v>
                </c:pt>
                <c:pt idx="6762">
                  <c:v>1384</c:v>
                </c:pt>
                <c:pt idx="6763">
                  <c:v>1385</c:v>
                </c:pt>
                <c:pt idx="6764">
                  <c:v>1385</c:v>
                </c:pt>
                <c:pt idx="6765">
                  <c:v>1385</c:v>
                </c:pt>
                <c:pt idx="6766">
                  <c:v>1385</c:v>
                </c:pt>
                <c:pt idx="6767">
                  <c:v>1385</c:v>
                </c:pt>
                <c:pt idx="6768">
                  <c:v>1385</c:v>
                </c:pt>
                <c:pt idx="6769">
                  <c:v>1386</c:v>
                </c:pt>
                <c:pt idx="6770">
                  <c:v>1386</c:v>
                </c:pt>
                <c:pt idx="6771">
                  <c:v>1387</c:v>
                </c:pt>
                <c:pt idx="6772">
                  <c:v>1387</c:v>
                </c:pt>
                <c:pt idx="6773">
                  <c:v>1387</c:v>
                </c:pt>
                <c:pt idx="6774">
                  <c:v>1387</c:v>
                </c:pt>
                <c:pt idx="6775">
                  <c:v>1387</c:v>
                </c:pt>
                <c:pt idx="6776">
                  <c:v>1387</c:v>
                </c:pt>
                <c:pt idx="6777">
                  <c:v>1387</c:v>
                </c:pt>
                <c:pt idx="6778">
                  <c:v>1387</c:v>
                </c:pt>
                <c:pt idx="6779">
                  <c:v>1387</c:v>
                </c:pt>
                <c:pt idx="6780">
                  <c:v>1387</c:v>
                </c:pt>
                <c:pt idx="6781">
                  <c:v>1387</c:v>
                </c:pt>
                <c:pt idx="6782">
                  <c:v>1387</c:v>
                </c:pt>
                <c:pt idx="6783">
                  <c:v>1387</c:v>
                </c:pt>
                <c:pt idx="6784">
                  <c:v>1388</c:v>
                </c:pt>
                <c:pt idx="6785">
                  <c:v>1389</c:v>
                </c:pt>
                <c:pt idx="6786">
                  <c:v>1390</c:v>
                </c:pt>
                <c:pt idx="6787">
                  <c:v>1390</c:v>
                </c:pt>
                <c:pt idx="6788">
                  <c:v>1391</c:v>
                </c:pt>
                <c:pt idx="6789">
                  <c:v>1391</c:v>
                </c:pt>
                <c:pt idx="6790">
                  <c:v>1391</c:v>
                </c:pt>
                <c:pt idx="6791">
                  <c:v>1392</c:v>
                </c:pt>
                <c:pt idx="6792">
                  <c:v>1392</c:v>
                </c:pt>
                <c:pt idx="6793">
                  <c:v>1393</c:v>
                </c:pt>
                <c:pt idx="6794">
                  <c:v>1393</c:v>
                </c:pt>
                <c:pt idx="6795">
                  <c:v>1393</c:v>
                </c:pt>
                <c:pt idx="6796">
                  <c:v>1393</c:v>
                </c:pt>
                <c:pt idx="6797">
                  <c:v>1394</c:v>
                </c:pt>
                <c:pt idx="6798">
                  <c:v>1395</c:v>
                </c:pt>
                <c:pt idx="6799">
                  <c:v>1396</c:v>
                </c:pt>
                <c:pt idx="6800">
                  <c:v>1397</c:v>
                </c:pt>
                <c:pt idx="6801">
                  <c:v>1398</c:v>
                </c:pt>
                <c:pt idx="6802">
                  <c:v>1399</c:v>
                </c:pt>
                <c:pt idx="6803">
                  <c:v>1399</c:v>
                </c:pt>
                <c:pt idx="6804">
                  <c:v>1399</c:v>
                </c:pt>
                <c:pt idx="6805">
                  <c:v>1399</c:v>
                </c:pt>
                <c:pt idx="6806">
                  <c:v>1399</c:v>
                </c:pt>
                <c:pt idx="6807">
                  <c:v>1399</c:v>
                </c:pt>
                <c:pt idx="6808">
                  <c:v>1400</c:v>
                </c:pt>
                <c:pt idx="6809">
                  <c:v>1400</c:v>
                </c:pt>
                <c:pt idx="6810">
                  <c:v>1401</c:v>
                </c:pt>
                <c:pt idx="6811">
                  <c:v>1401</c:v>
                </c:pt>
                <c:pt idx="6812">
                  <c:v>1402</c:v>
                </c:pt>
                <c:pt idx="6813">
                  <c:v>1402</c:v>
                </c:pt>
                <c:pt idx="6814">
                  <c:v>1402</c:v>
                </c:pt>
                <c:pt idx="6815">
                  <c:v>1402</c:v>
                </c:pt>
                <c:pt idx="6816">
                  <c:v>1402</c:v>
                </c:pt>
                <c:pt idx="6817">
                  <c:v>1402</c:v>
                </c:pt>
                <c:pt idx="6818">
                  <c:v>1402</c:v>
                </c:pt>
                <c:pt idx="6819">
                  <c:v>1402</c:v>
                </c:pt>
                <c:pt idx="6820">
                  <c:v>1403</c:v>
                </c:pt>
                <c:pt idx="6821">
                  <c:v>1403</c:v>
                </c:pt>
                <c:pt idx="6822">
                  <c:v>1403</c:v>
                </c:pt>
                <c:pt idx="6823">
                  <c:v>1403</c:v>
                </c:pt>
                <c:pt idx="6824">
                  <c:v>1404</c:v>
                </c:pt>
                <c:pt idx="6825">
                  <c:v>1404</c:v>
                </c:pt>
                <c:pt idx="6826">
                  <c:v>1404</c:v>
                </c:pt>
                <c:pt idx="6827">
                  <c:v>1405</c:v>
                </c:pt>
                <c:pt idx="6828">
                  <c:v>1405</c:v>
                </c:pt>
                <c:pt idx="6829">
                  <c:v>1405</c:v>
                </c:pt>
                <c:pt idx="6830">
                  <c:v>1405</c:v>
                </c:pt>
                <c:pt idx="6831">
                  <c:v>1405</c:v>
                </c:pt>
                <c:pt idx="6832">
                  <c:v>1405</c:v>
                </c:pt>
                <c:pt idx="6833">
                  <c:v>1405</c:v>
                </c:pt>
                <c:pt idx="6834">
                  <c:v>1406</c:v>
                </c:pt>
                <c:pt idx="6835">
                  <c:v>1406</c:v>
                </c:pt>
                <c:pt idx="6836">
                  <c:v>1406</c:v>
                </c:pt>
                <c:pt idx="6837">
                  <c:v>1406</c:v>
                </c:pt>
                <c:pt idx="6838">
                  <c:v>1406</c:v>
                </c:pt>
                <c:pt idx="6839">
                  <c:v>1406</c:v>
                </c:pt>
                <c:pt idx="6840">
                  <c:v>1406</c:v>
                </c:pt>
                <c:pt idx="6841">
                  <c:v>1406</c:v>
                </c:pt>
                <c:pt idx="6842">
                  <c:v>1406</c:v>
                </c:pt>
                <c:pt idx="6843">
                  <c:v>1407</c:v>
                </c:pt>
                <c:pt idx="6844">
                  <c:v>1407</c:v>
                </c:pt>
                <c:pt idx="6845">
                  <c:v>1407</c:v>
                </c:pt>
                <c:pt idx="6846">
                  <c:v>1408</c:v>
                </c:pt>
                <c:pt idx="6847">
                  <c:v>1408</c:v>
                </c:pt>
                <c:pt idx="6848">
                  <c:v>1408</c:v>
                </c:pt>
                <c:pt idx="6849">
                  <c:v>1408</c:v>
                </c:pt>
                <c:pt idx="6850">
                  <c:v>1408</c:v>
                </c:pt>
                <c:pt idx="6851">
                  <c:v>1408</c:v>
                </c:pt>
                <c:pt idx="6852">
                  <c:v>1408</c:v>
                </c:pt>
                <c:pt idx="6853">
                  <c:v>1408</c:v>
                </c:pt>
                <c:pt idx="6854">
                  <c:v>1408</c:v>
                </c:pt>
                <c:pt idx="6855">
                  <c:v>1409</c:v>
                </c:pt>
                <c:pt idx="6856">
                  <c:v>1409</c:v>
                </c:pt>
                <c:pt idx="6857">
                  <c:v>1409</c:v>
                </c:pt>
                <c:pt idx="6858">
                  <c:v>1409</c:v>
                </c:pt>
                <c:pt idx="6859">
                  <c:v>1409</c:v>
                </c:pt>
                <c:pt idx="6860">
                  <c:v>1410</c:v>
                </c:pt>
                <c:pt idx="6861">
                  <c:v>1411</c:v>
                </c:pt>
                <c:pt idx="6862">
                  <c:v>1412</c:v>
                </c:pt>
                <c:pt idx="6863">
                  <c:v>1413</c:v>
                </c:pt>
                <c:pt idx="6864">
                  <c:v>1413</c:v>
                </c:pt>
                <c:pt idx="6865">
                  <c:v>1413</c:v>
                </c:pt>
                <c:pt idx="6866">
                  <c:v>1413</c:v>
                </c:pt>
                <c:pt idx="6867">
                  <c:v>1413</c:v>
                </c:pt>
                <c:pt idx="6868">
                  <c:v>1413</c:v>
                </c:pt>
                <c:pt idx="6869">
                  <c:v>1413</c:v>
                </c:pt>
                <c:pt idx="6870">
                  <c:v>1413</c:v>
                </c:pt>
                <c:pt idx="6871">
                  <c:v>1413</c:v>
                </c:pt>
                <c:pt idx="6872">
                  <c:v>1414</c:v>
                </c:pt>
                <c:pt idx="6873">
                  <c:v>1414</c:v>
                </c:pt>
                <c:pt idx="6874">
                  <c:v>1414</c:v>
                </c:pt>
                <c:pt idx="6875">
                  <c:v>1414</c:v>
                </c:pt>
                <c:pt idx="6876">
                  <c:v>1414</c:v>
                </c:pt>
                <c:pt idx="6877">
                  <c:v>1414</c:v>
                </c:pt>
                <c:pt idx="6878">
                  <c:v>1414</c:v>
                </c:pt>
                <c:pt idx="6879">
                  <c:v>1414</c:v>
                </c:pt>
                <c:pt idx="6880">
                  <c:v>1415</c:v>
                </c:pt>
                <c:pt idx="6881">
                  <c:v>1415</c:v>
                </c:pt>
                <c:pt idx="6882">
                  <c:v>1415</c:v>
                </c:pt>
                <c:pt idx="6883">
                  <c:v>1415</c:v>
                </c:pt>
                <c:pt idx="6884">
                  <c:v>1415</c:v>
                </c:pt>
                <c:pt idx="6885">
                  <c:v>1415</c:v>
                </c:pt>
                <c:pt idx="6886">
                  <c:v>1415</c:v>
                </c:pt>
                <c:pt idx="6887">
                  <c:v>1415</c:v>
                </c:pt>
                <c:pt idx="6888">
                  <c:v>1415</c:v>
                </c:pt>
                <c:pt idx="6889">
                  <c:v>1415</c:v>
                </c:pt>
                <c:pt idx="6890">
                  <c:v>1415</c:v>
                </c:pt>
                <c:pt idx="6891">
                  <c:v>1415</c:v>
                </c:pt>
                <c:pt idx="6892">
                  <c:v>1415</c:v>
                </c:pt>
                <c:pt idx="6893">
                  <c:v>1415</c:v>
                </c:pt>
                <c:pt idx="6894">
                  <c:v>1415</c:v>
                </c:pt>
                <c:pt idx="6895">
                  <c:v>1416</c:v>
                </c:pt>
                <c:pt idx="6896">
                  <c:v>1416</c:v>
                </c:pt>
                <c:pt idx="6897">
                  <c:v>1416</c:v>
                </c:pt>
                <c:pt idx="6898">
                  <c:v>1417</c:v>
                </c:pt>
                <c:pt idx="6899">
                  <c:v>1417</c:v>
                </c:pt>
                <c:pt idx="6900">
                  <c:v>1418</c:v>
                </c:pt>
                <c:pt idx="6901">
                  <c:v>1418</c:v>
                </c:pt>
                <c:pt idx="6902">
                  <c:v>1418</c:v>
                </c:pt>
                <c:pt idx="6903">
                  <c:v>1418</c:v>
                </c:pt>
                <c:pt idx="6904">
                  <c:v>1419</c:v>
                </c:pt>
                <c:pt idx="6905">
                  <c:v>1420</c:v>
                </c:pt>
                <c:pt idx="6906">
                  <c:v>1421</c:v>
                </c:pt>
                <c:pt idx="6907">
                  <c:v>1422</c:v>
                </c:pt>
                <c:pt idx="6908">
                  <c:v>1423</c:v>
                </c:pt>
                <c:pt idx="6909">
                  <c:v>1423</c:v>
                </c:pt>
                <c:pt idx="6910">
                  <c:v>1423</c:v>
                </c:pt>
                <c:pt idx="6911">
                  <c:v>1423</c:v>
                </c:pt>
                <c:pt idx="6912">
                  <c:v>1423</c:v>
                </c:pt>
                <c:pt idx="6913">
                  <c:v>1424</c:v>
                </c:pt>
                <c:pt idx="6914">
                  <c:v>1425</c:v>
                </c:pt>
                <c:pt idx="6915">
                  <c:v>1426</c:v>
                </c:pt>
                <c:pt idx="6916">
                  <c:v>1426</c:v>
                </c:pt>
                <c:pt idx="6917">
                  <c:v>1426</c:v>
                </c:pt>
                <c:pt idx="6918">
                  <c:v>1426</c:v>
                </c:pt>
                <c:pt idx="6919">
                  <c:v>1426</c:v>
                </c:pt>
                <c:pt idx="6920">
                  <c:v>1426</c:v>
                </c:pt>
                <c:pt idx="6921">
                  <c:v>1426</c:v>
                </c:pt>
                <c:pt idx="6922">
                  <c:v>1426</c:v>
                </c:pt>
                <c:pt idx="6923">
                  <c:v>1426</c:v>
                </c:pt>
                <c:pt idx="6924">
                  <c:v>1426</c:v>
                </c:pt>
                <c:pt idx="6925">
                  <c:v>1426</c:v>
                </c:pt>
                <c:pt idx="6926">
                  <c:v>1426</c:v>
                </c:pt>
                <c:pt idx="6927">
                  <c:v>1426</c:v>
                </c:pt>
                <c:pt idx="6928">
                  <c:v>1426</c:v>
                </c:pt>
                <c:pt idx="6929">
                  <c:v>1426</c:v>
                </c:pt>
                <c:pt idx="6930">
                  <c:v>1426</c:v>
                </c:pt>
                <c:pt idx="6931">
                  <c:v>1426</c:v>
                </c:pt>
                <c:pt idx="6932">
                  <c:v>1426</c:v>
                </c:pt>
                <c:pt idx="6933">
                  <c:v>1426</c:v>
                </c:pt>
                <c:pt idx="6934">
                  <c:v>1426</c:v>
                </c:pt>
                <c:pt idx="6935">
                  <c:v>1427</c:v>
                </c:pt>
                <c:pt idx="6936">
                  <c:v>1427</c:v>
                </c:pt>
                <c:pt idx="6937">
                  <c:v>1427</c:v>
                </c:pt>
                <c:pt idx="6938">
                  <c:v>1427</c:v>
                </c:pt>
                <c:pt idx="6939">
                  <c:v>1428</c:v>
                </c:pt>
                <c:pt idx="6940">
                  <c:v>1428</c:v>
                </c:pt>
                <c:pt idx="6941">
                  <c:v>1429</c:v>
                </c:pt>
                <c:pt idx="6942">
                  <c:v>1429</c:v>
                </c:pt>
                <c:pt idx="6943">
                  <c:v>1429</c:v>
                </c:pt>
                <c:pt idx="6944">
                  <c:v>1429</c:v>
                </c:pt>
                <c:pt idx="6945">
                  <c:v>1429</c:v>
                </c:pt>
                <c:pt idx="6946">
                  <c:v>1429</c:v>
                </c:pt>
                <c:pt idx="6947">
                  <c:v>1429</c:v>
                </c:pt>
                <c:pt idx="6948">
                  <c:v>1429</c:v>
                </c:pt>
                <c:pt idx="6949">
                  <c:v>1429</c:v>
                </c:pt>
                <c:pt idx="6950">
                  <c:v>1429</c:v>
                </c:pt>
                <c:pt idx="6951">
                  <c:v>1429</c:v>
                </c:pt>
                <c:pt idx="6952">
                  <c:v>1429</c:v>
                </c:pt>
                <c:pt idx="6953">
                  <c:v>1429</c:v>
                </c:pt>
                <c:pt idx="6954">
                  <c:v>1429</c:v>
                </c:pt>
                <c:pt idx="6955">
                  <c:v>1429</c:v>
                </c:pt>
                <c:pt idx="6956">
                  <c:v>1429</c:v>
                </c:pt>
                <c:pt idx="6957">
                  <c:v>1429</c:v>
                </c:pt>
                <c:pt idx="6958">
                  <c:v>1429</c:v>
                </c:pt>
                <c:pt idx="6959">
                  <c:v>1430</c:v>
                </c:pt>
                <c:pt idx="6960">
                  <c:v>1430</c:v>
                </c:pt>
                <c:pt idx="6961">
                  <c:v>1431</c:v>
                </c:pt>
                <c:pt idx="6962">
                  <c:v>1431</c:v>
                </c:pt>
                <c:pt idx="6963">
                  <c:v>1431</c:v>
                </c:pt>
                <c:pt idx="6964">
                  <c:v>1431</c:v>
                </c:pt>
                <c:pt idx="6965">
                  <c:v>1431</c:v>
                </c:pt>
                <c:pt idx="6966">
                  <c:v>1431</c:v>
                </c:pt>
                <c:pt idx="6967">
                  <c:v>1431</c:v>
                </c:pt>
                <c:pt idx="6968">
                  <c:v>1431</c:v>
                </c:pt>
                <c:pt idx="6969">
                  <c:v>1431</c:v>
                </c:pt>
                <c:pt idx="6970">
                  <c:v>1431</c:v>
                </c:pt>
                <c:pt idx="6971">
                  <c:v>1431</c:v>
                </c:pt>
                <c:pt idx="6972">
                  <c:v>1431</c:v>
                </c:pt>
                <c:pt idx="6973">
                  <c:v>1431</c:v>
                </c:pt>
                <c:pt idx="6974">
                  <c:v>1431</c:v>
                </c:pt>
                <c:pt idx="6975">
                  <c:v>1431</c:v>
                </c:pt>
                <c:pt idx="6976">
                  <c:v>1431</c:v>
                </c:pt>
                <c:pt idx="6977">
                  <c:v>1431</c:v>
                </c:pt>
                <c:pt idx="6978">
                  <c:v>1431</c:v>
                </c:pt>
                <c:pt idx="6979">
                  <c:v>1431</c:v>
                </c:pt>
                <c:pt idx="6980">
                  <c:v>1431</c:v>
                </c:pt>
                <c:pt idx="6981">
                  <c:v>1431</c:v>
                </c:pt>
                <c:pt idx="6982">
                  <c:v>1431</c:v>
                </c:pt>
                <c:pt idx="6983">
                  <c:v>1431</c:v>
                </c:pt>
                <c:pt idx="6984">
                  <c:v>1432</c:v>
                </c:pt>
                <c:pt idx="6985">
                  <c:v>1432</c:v>
                </c:pt>
                <c:pt idx="6986">
                  <c:v>1432</c:v>
                </c:pt>
                <c:pt idx="6987">
                  <c:v>1432</c:v>
                </c:pt>
                <c:pt idx="6988">
                  <c:v>1432</c:v>
                </c:pt>
                <c:pt idx="6989">
                  <c:v>1433</c:v>
                </c:pt>
                <c:pt idx="6990">
                  <c:v>1433</c:v>
                </c:pt>
                <c:pt idx="6991">
                  <c:v>1433</c:v>
                </c:pt>
                <c:pt idx="6992">
                  <c:v>1433</c:v>
                </c:pt>
                <c:pt idx="6993">
                  <c:v>1433</c:v>
                </c:pt>
                <c:pt idx="6994">
                  <c:v>1433</c:v>
                </c:pt>
                <c:pt idx="6995">
                  <c:v>1433</c:v>
                </c:pt>
                <c:pt idx="6996">
                  <c:v>1433</c:v>
                </c:pt>
                <c:pt idx="6997">
                  <c:v>1433</c:v>
                </c:pt>
                <c:pt idx="6998">
                  <c:v>1433</c:v>
                </c:pt>
                <c:pt idx="6999">
                  <c:v>1433</c:v>
                </c:pt>
                <c:pt idx="7000">
                  <c:v>1433</c:v>
                </c:pt>
                <c:pt idx="7001">
                  <c:v>1433</c:v>
                </c:pt>
                <c:pt idx="7002">
                  <c:v>1433</c:v>
                </c:pt>
                <c:pt idx="7003">
                  <c:v>1433</c:v>
                </c:pt>
                <c:pt idx="7004">
                  <c:v>1433</c:v>
                </c:pt>
                <c:pt idx="7005">
                  <c:v>1433</c:v>
                </c:pt>
                <c:pt idx="7006">
                  <c:v>1433</c:v>
                </c:pt>
                <c:pt idx="7007">
                  <c:v>1433</c:v>
                </c:pt>
                <c:pt idx="7008">
                  <c:v>1433</c:v>
                </c:pt>
                <c:pt idx="7009">
                  <c:v>1433</c:v>
                </c:pt>
                <c:pt idx="7010">
                  <c:v>1433</c:v>
                </c:pt>
                <c:pt idx="7011">
                  <c:v>1433</c:v>
                </c:pt>
                <c:pt idx="7012">
                  <c:v>1434</c:v>
                </c:pt>
                <c:pt idx="7013">
                  <c:v>1435</c:v>
                </c:pt>
                <c:pt idx="7014">
                  <c:v>1436</c:v>
                </c:pt>
                <c:pt idx="7015">
                  <c:v>1436</c:v>
                </c:pt>
                <c:pt idx="7016">
                  <c:v>1437</c:v>
                </c:pt>
                <c:pt idx="7017">
                  <c:v>1437</c:v>
                </c:pt>
                <c:pt idx="7018">
                  <c:v>1438</c:v>
                </c:pt>
                <c:pt idx="7019">
                  <c:v>1438</c:v>
                </c:pt>
                <c:pt idx="7020">
                  <c:v>1438</c:v>
                </c:pt>
                <c:pt idx="7021">
                  <c:v>1438</c:v>
                </c:pt>
                <c:pt idx="7022">
                  <c:v>1438</c:v>
                </c:pt>
                <c:pt idx="7023">
                  <c:v>1438</c:v>
                </c:pt>
                <c:pt idx="7024">
                  <c:v>1439</c:v>
                </c:pt>
                <c:pt idx="7025">
                  <c:v>1440</c:v>
                </c:pt>
                <c:pt idx="7026">
                  <c:v>1441</c:v>
                </c:pt>
                <c:pt idx="7027">
                  <c:v>1441</c:v>
                </c:pt>
                <c:pt idx="7028">
                  <c:v>1441</c:v>
                </c:pt>
                <c:pt idx="7029">
                  <c:v>1441</c:v>
                </c:pt>
                <c:pt idx="7030">
                  <c:v>1441</c:v>
                </c:pt>
                <c:pt idx="7031">
                  <c:v>1441</c:v>
                </c:pt>
                <c:pt idx="7032">
                  <c:v>1441</c:v>
                </c:pt>
                <c:pt idx="7033">
                  <c:v>1441</c:v>
                </c:pt>
                <c:pt idx="7034">
                  <c:v>1441</c:v>
                </c:pt>
                <c:pt idx="7035">
                  <c:v>1442</c:v>
                </c:pt>
                <c:pt idx="7036">
                  <c:v>1442</c:v>
                </c:pt>
                <c:pt idx="7037">
                  <c:v>1442</c:v>
                </c:pt>
                <c:pt idx="7038">
                  <c:v>1442</c:v>
                </c:pt>
                <c:pt idx="7039">
                  <c:v>1442</c:v>
                </c:pt>
                <c:pt idx="7040">
                  <c:v>1442</c:v>
                </c:pt>
                <c:pt idx="7041">
                  <c:v>1442</c:v>
                </c:pt>
                <c:pt idx="7042">
                  <c:v>1442</c:v>
                </c:pt>
                <c:pt idx="7043">
                  <c:v>1443</c:v>
                </c:pt>
                <c:pt idx="7044">
                  <c:v>1443</c:v>
                </c:pt>
                <c:pt idx="7045">
                  <c:v>1443</c:v>
                </c:pt>
                <c:pt idx="7046">
                  <c:v>1443</c:v>
                </c:pt>
                <c:pt idx="7047">
                  <c:v>1444</c:v>
                </c:pt>
                <c:pt idx="7048">
                  <c:v>1445</c:v>
                </c:pt>
                <c:pt idx="7049">
                  <c:v>1445</c:v>
                </c:pt>
                <c:pt idx="7050">
                  <c:v>1445</c:v>
                </c:pt>
                <c:pt idx="7051">
                  <c:v>1446</c:v>
                </c:pt>
                <c:pt idx="7052">
                  <c:v>1446</c:v>
                </c:pt>
                <c:pt idx="7053">
                  <c:v>1446</c:v>
                </c:pt>
                <c:pt idx="7054">
                  <c:v>1446</c:v>
                </c:pt>
                <c:pt idx="7055">
                  <c:v>1446</c:v>
                </c:pt>
                <c:pt idx="7056">
                  <c:v>1446</c:v>
                </c:pt>
                <c:pt idx="7057">
                  <c:v>1447</c:v>
                </c:pt>
                <c:pt idx="7058">
                  <c:v>1448</c:v>
                </c:pt>
                <c:pt idx="7059">
                  <c:v>1448</c:v>
                </c:pt>
                <c:pt idx="7060">
                  <c:v>1448</c:v>
                </c:pt>
                <c:pt idx="7061">
                  <c:v>1448</c:v>
                </c:pt>
                <c:pt idx="7062">
                  <c:v>1448</c:v>
                </c:pt>
                <c:pt idx="7063">
                  <c:v>1449</c:v>
                </c:pt>
                <c:pt idx="7064">
                  <c:v>1450</c:v>
                </c:pt>
                <c:pt idx="7065">
                  <c:v>1450</c:v>
                </c:pt>
                <c:pt idx="7066">
                  <c:v>1451</c:v>
                </c:pt>
                <c:pt idx="7067">
                  <c:v>1452</c:v>
                </c:pt>
                <c:pt idx="7068">
                  <c:v>1452</c:v>
                </c:pt>
                <c:pt idx="7069">
                  <c:v>1453</c:v>
                </c:pt>
                <c:pt idx="7070">
                  <c:v>1454</c:v>
                </c:pt>
                <c:pt idx="7071">
                  <c:v>1455</c:v>
                </c:pt>
                <c:pt idx="7072">
                  <c:v>1456</c:v>
                </c:pt>
                <c:pt idx="7073">
                  <c:v>1456</c:v>
                </c:pt>
                <c:pt idx="7074">
                  <c:v>1457</c:v>
                </c:pt>
                <c:pt idx="7075">
                  <c:v>1458</c:v>
                </c:pt>
                <c:pt idx="7076">
                  <c:v>1458</c:v>
                </c:pt>
                <c:pt idx="7077">
                  <c:v>1458</c:v>
                </c:pt>
                <c:pt idx="7078">
                  <c:v>1459</c:v>
                </c:pt>
                <c:pt idx="7079">
                  <c:v>1459</c:v>
                </c:pt>
                <c:pt idx="7080">
                  <c:v>1460</c:v>
                </c:pt>
                <c:pt idx="7081">
                  <c:v>1460</c:v>
                </c:pt>
                <c:pt idx="7082">
                  <c:v>1460</c:v>
                </c:pt>
                <c:pt idx="7083">
                  <c:v>1460</c:v>
                </c:pt>
                <c:pt idx="7084">
                  <c:v>1461</c:v>
                </c:pt>
                <c:pt idx="7085">
                  <c:v>1461</c:v>
                </c:pt>
                <c:pt idx="7086">
                  <c:v>1462</c:v>
                </c:pt>
                <c:pt idx="7087">
                  <c:v>1462</c:v>
                </c:pt>
                <c:pt idx="7088">
                  <c:v>1462</c:v>
                </c:pt>
                <c:pt idx="7089">
                  <c:v>1462</c:v>
                </c:pt>
                <c:pt idx="7090">
                  <c:v>1463</c:v>
                </c:pt>
                <c:pt idx="7091">
                  <c:v>1463</c:v>
                </c:pt>
                <c:pt idx="7092">
                  <c:v>1463</c:v>
                </c:pt>
                <c:pt idx="7093">
                  <c:v>1464</c:v>
                </c:pt>
                <c:pt idx="7094">
                  <c:v>1464</c:v>
                </c:pt>
                <c:pt idx="7095">
                  <c:v>1464</c:v>
                </c:pt>
                <c:pt idx="7096">
                  <c:v>1465</c:v>
                </c:pt>
                <c:pt idx="7097">
                  <c:v>1465</c:v>
                </c:pt>
                <c:pt idx="7098">
                  <c:v>1465</c:v>
                </c:pt>
                <c:pt idx="7099">
                  <c:v>1466</c:v>
                </c:pt>
                <c:pt idx="7100">
                  <c:v>1467</c:v>
                </c:pt>
                <c:pt idx="7101">
                  <c:v>1467</c:v>
                </c:pt>
                <c:pt idx="7102">
                  <c:v>1467</c:v>
                </c:pt>
                <c:pt idx="7103">
                  <c:v>1467</c:v>
                </c:pt>
                <c:pt idx="7104">
                  <c:v>1467</c:v>
                </c:pt>
                <c:pt idx="7105">
                  <c:v>1467</c:v>
                </c:pt>
                <c:pt idx="7106">
                  <c:v>1467</c:v>
                </c:pt>
                <c:pt idx="7107">
                  <c:v>1468</c:v>
                </c:pt>
                <c:pt idx="7108">
                  <c:v>1468</c:v>
                </c:pt>
                <c:pt idx="7109">
                  <c:v>1468</c:v>
                </c:pt>
                <c:pt idx="7110">
                  <c:v>1469</c:v>
                </c:pt>
                <c:pt idx="7111">
                  <c:v>1469</c:v>
                </c:pt>
                <c:pt idx="7112">
                  <c:v>1469</c:v>
                </c:pt>
                <c:pt idx="7113">
                  <c:v>1469</c:v>
                </c:pt>
                <c:pt idx="7114">
                  <c:v>1469</c:v>
                </c:pt>
                <c:pt idx="7115">
                  <c:v>1469</c:v>
                </c:pt>
                <c:pt idx="7116">
                  <c:v>1469</c:v>
                </c:pt>
                <c:pt idx="7117">
                  <c:v>1469</c:v>
                </c:pt>
                <c:pt idx="7118">
                  <c:v>1469</c:v>
                </c:pt>
                <c:pt idx="7119">
                  <c:v>1469</c:v>
                </c:pt>
                <c:pt idx="7120">
                  <c:v>1469</c:v>
                </c:pt>
                <c:pt idx="7121">
                  <c:v>1469</c:v>
                </c:pt>
                <c:pt idx="7122">
                  <c:v>1469</c:v>
                </c:pt>
                <c:pt idx="7123">
                  <c:v>1469</c:v>
                </c:pt>
                <c:pt idx="7124">
                  <c:v>1469</c:v>
                </c:pt>
                <c:pt idx="7125">
                  <c:v>1469</c:v>
                </c:pt>
                <c:pt idx="7126">
                  <c:v>1469</c:v>
                </c:pt>
                <c:pt idx="7127">
                  <c:v>1469</c:v>
                </c:pt>
                <c:pt idx="7128">
                  <c:v>1469</c:v>
                </c:pt>
                <c:pt idx="7129">
                  <c:v>1469</c:v>
                </c:pt>
                <c:pt idx="7130">
                  <c:v>1469</c:v>
                </c:pt>
                <c:pt idx="7131">
                  <c:v>1469</c:v>
                </c:pt>
                <c:pt idx="7132">
                  <c:v>1469</c:v>
                </c:pt>
                <c:pt idx="7133">
                  <c:v>1470</c:v>
                </c:pt>
                <c:pt idx="7134">
                  <c:v>1471</c:v>
                </c:pt>
                <c:pt idx="7135">
                  <c:v>1471</c:v>
                </c:pt>
                <c:pt idx="7136">
                  <c:v>1472</c:v>
                </c:pt>
                <c:pt idx="7137">
                  <c:v>1473</c:v>
                </c:pt>
                <c:pt idx="7138">
                  <c:v>1473</c:v>
                </c:pt>
                <c:pt idx="7139">
                  <c:v>1474</c:v>
                </c:pt>
                <c:pt idx="7140">
                  <c:v>1474</c:v>
                </c:pt>
                <c:pt idx="7141">
                  <c:v>1474</c:v>
                </c:pt>
                <c:pt idx="7142">
                  <c:v>1474</c:v>
                </c:pt>
                <c:pt idx="7143">
                  <c:v>1474</c:v>
                </c:pt>
                <c:pt idx="7144">
                  <c:v>1475</c:v>
                </c:pt>
                <c:pt idx="7145">
                  <c:v>1475</c:v>
                </c:pt>
                <c:pt idx="7146">
                  <c:v>1475</c:v>
                </c:pt>
                <c:pt idx="7147">
                  <c:v>1475</c:v>
                </c:pt>
                <c:pt idx="7148">
                  <c:v>1475</c:v>
                </c:pt>
                <c:pt idx="7149">
                  <c:v>1475</c:v>
                </c:pt>
                <c:pt idx="7150">
                  <c:v>1476</c:v>
                </c:pt>
                <c:pt idx="7151">
                  <c:v>1477</c:v>
                </c:pt>
                <c:pt idx="7152">
                  <c:v>1478</c:v>
                </c:pt>
                <c:pt idx="7153">
                  <c:v>1478</c:v>
                </c:pt>
                <c:pt idx="7154">
                  <c:v>1478</c:v>
                </c:pt>
                <c:pt idx="7155">
                  <c:v>1479</c:v>
                </c:pt>
                <c:pt idx="7156">
                  <c:v>1479</c:v>
                </c:pt>
                <c:pt idx="7157">
                  <c:v>1480</c:v>
                </c:pt>
                <c:pt idx="7158">
                  <c:v>1481</c:v>
                </c:pt>
                <c:pt idx="7159">
                  <c:v>1481</c:v>
                </c:pt>
                <c:pt idx="7160">
                  <c:v>1481</c:v>
                </c:pt>
                <c:pt idx="7161">
                  <c:v>1481</c:v>
                </c:pt>
                <c:pt idx="7162">
                  <c:v>1481</c:v>
                </c:pt>
                <c:pt idx="7163">
                  <c:v>1481</c:v>
                </c:pt>
                <c:pt idx="7164">
                  <c:v>1482</c:v>
                </c:pt>
                <c:pt idx="7165">
                  <c:v>1482</c:v>
                </c:pt>
                <c:pt idx="7166">
                  <c:v>1483</c:v>
                </c:pt>
                <c:pt idx="7167">
                  <c:v>1483</c:v>
                </c:pt>
                <c:pt idx="7168">
                  <c:v>1483</c:v>
                </c:pt>
                <c:pt idx="7169">
                  <c:v>1483</c:v>
                </c:pt>
                <c:pt idx="7170">
                  <c:v>1484</c:v>
                </c:pt>
                <c:pt idx="7171">
                  <c:v>1484</c:v>
                </c:pt>
                <c:pt idx="7172">
                  <c:v>1484</c:v>
                </c:pt>
                <c:pt idx="7173">
                  <c:v>1484</c:v>
                </c:pt>
                <c:pt idx="7174">
                  <c:v>1484</c:v>
                </c:pt>
                <c:pt idx="7175">
                  <c:v>1484</c:v>
                </c:pt>
                <c:pt idx="7176">
                  <c:v>1484</c:v>
                </c:pt>
                <c:pt idx="7177">
                  <c:v>1484</c:v>
                </c:pt>
                <c:pt idx="7178">
                  <c:v>1484</c:v>
                </c:pt>
                <c:pt idx="7179">
                  <c:v>1484</c:v>
                </c:pt>
                <c:pt idx="7180">
                  <c:v>1484</c:v>
                </c:pt>
                <c:pt idx="7181">
                  <c:v>1484</c:v>
                </c:pt>
                <c:pt idx="7182">
                  <c:v>1484</c:v>
                </c:pt>
                <c:pt idx="7183">
                  <c:v>1484</c:v>
                </c:pt>
                <c:pt idx="7184">
                  <c:v>1484</c:v>
                </c:pt>
                <c:pt idx="7185">
                  <c:v>1484</c:v>
                </c:pt>
                <c:pt idx="7186">
                  <c:v>1484</c:v>
                </c:pt>
                <c:pt idx="7187">
                  <c:v>1484</c:v>
                </c:pt>
                <c:pt idx="7188">
                  <c:v>1484</c:v>
                </c:pt>
                <c:pt idx="7189">
                  <c:v>1484</c:v>
                </c:pt>
                <c:pt idx="7190">
                  <c:v>1484</c:v>
                </c:pt>
                <c:pt idx="7191">
                  <c:v>1484</c:v>
                </c:pt>
                <c:pt idx="7192">
                  <c:v>1484</c:v>
                </c:pt>
                <c:pt idx="7193">
                  <c:v>1484</c:v>
                </c:pt>
                <c:pt idx="7194">
                  <c:v>1484</c:v>
                </c:pt>
                <c:pt idx="7195">
                  <c:v>1484</c:v>
                </c:pt>
                <c:pt idx="7196">
                  <c:v>1484</c:v>
                </c:pt>
                <c:pt idx="7197">
                  <c:v>1484</c:v>
                </c:pt>
                <c:pt idx="7198">
                  <c:v>1484</c:v>
                </c:pt>
                <c:pt idx="7199">
                  <c:v>1484</c:v>
                </c:pt>
                <c:pt idx="7200">
                  <c:v>1484</c:v>
                </c:pt>
                <c:pt idx="7201">
                  <c:v>1484</c:v>
                </c:pt>
                <c:pt idx="7202">
                  <c:v>1484</c:v>
                </c:pt>
                <c:pt idx="7203">
                  <c:v>1484</c:v>
                </c:pt>
                <c:pt idx="7204">
                  <c:v>1484</c:v>
                </c:pt>
                <c:pt idx="7205">
                  <c:v>1484</c:v>
                </c:pt>
                <c:pt idx="7206">
                  <c:v>1484</c:v>
                </c:pt>
                <c:pt idx="7207">
                  <c:v>1484</c:v>
                </c:pt>
                <c:pt idx="7208">
                  <c:v>1484</c:v>
                </c:pt>
                <c:pt idx="7209">
                  <c:v>1484</c:v>
                </c:pt>
                <c:pt idx="7210">
                  <c:v>1484</c:v>
                </c:pt>
                <c:pt idx="7211">
                  <c:v>1484</c:v>
                </c:pt>
                <c:pt idx="7212">
                  <c:v>1485</c:v>
                </c:pt>
                <c:pt idx="7213">
                  <c:v>1485</c:v>
                </c:pt>
                <c:pt idx="7214">
                  <c:v>1486</c:v>
                </c:pt>
                <c:pt idx="7215">
                  <c:v>1487</c:v>
                </c:pt>
                <c:pt idx="7216">
                  <c:v>1487</c:v>
                </c:pt>
                <c:pt idx="7217">
                  <c:v>1488</c:v>
                </c:pt>
                <c:pt idx="7218">
                  <c:v>1489</c:v>
                </c:pt>
                <c:pt idx="7219">
                  <c:v>1490</c:v>
                </c:pt>
                <c:pt idx="7220">
                  <c:v>1490</c:v>
                </c:pt>
                <c:pt idx="7221">
                  <c:v>1490</c:v>
                </c:pt>
                <c:pt idx="7222">
                  <c:v>1490</c:v>
                </c:pt>
                <c:pt idx="7223">
                  <c:v>1490</c:v>
                </c:pt>
                <c:pt idx="7224">
                  <c:v>1490</c:v>
                </c:pt>
                <c:pt idx="7225">
                  <c:v>1490</c:v>
                </c:pt>
                <c:pt idx="7226">
                  <c:v>1490</c:v>
                </c:pt>
                <c:pt idx="7227">
                  <c:v>1491</c:v>
                </c:pt>
                <c:pt idx="7228">
                  <c:v>1491</c:v>
                </c:pt>
                <c:pt idx="7229">
                  <c:v>1491</c:v>
                </c:pt>
                <c:pt idx="7230">
                  <c:v>1491</c:v>
                </c:pt>
                <c:pt idx="7231">
                  <c:v>1491</c:v>
                </c:pt>
                <c:pt idx="7232">
                  <c:v>1491</c:v>
                </c:pt>
                <c:pt idx="7233">
                  <c:v>1491</c:v>
                </c:pt>
                <c:pt idx="7234">
                  <c:v>1491</c:v>
                </c:pt>
                <c:pt idx="7235">
                  <c:v>1491</c:v>
                </c:pt>
                <c:pt idx="7236">
                  <c:v>1492</c:v>
                </c:pt>
                <c:pt idx="7237">
                  <c:v>1493</c:v>
                </c:pt>
                <c:pt idx="7238">
                  <c:v>1494</c:v>
                </c:pt>
                <c:pt idx="7239">
                  <c:v>1494</c:v>
                </c:pt>
                <c:pt idx="7240">
                  <c:v>1494</c:v>
                </c:pt>
                <c:pt idx="7241">
                  <c:v>1494</c:v>
                </c:pt>
                <c:pt idx="7242">
                  <c:v>1495</c:v>
                </c:pt>
                <c:pt idx="7243">
                  <c:v>1495</c:v>
                </c:pt>
                <c:pt idx="7244">
                  <c:v>1495</c:v>
                </c:pt>
                <c:pt idx="7245">
                  <c:v>1496</c:v>
                </c:pt>
                <c:pt idx="7246">
                  <c:v>1496</c:v>
                </c:pt>
                <c:pt idx="7247">
                  <c:v>1496</c:v>
                </c:pt>
                <c:pt idx="7248">
                  <c:v>1496</c:v>
                </c:pt>
                <c:pt idx="7249">
                  <c:v>1496</c:v>
                </c:pt>
                <c:pt idx="7250">
                  <c:v>1497</c:v>
                </c:pt>
                <c:pt idx="7251">
                  <c:v>1497</c:v>
                </c:pt>
                <c:pt idx="7252">
                  <c:v>1497</c:v>
                </c:pt>
                <c:pt idx="7253">
                  <c:v>1498</c:v>
                </c:pt>
                <c:pt idx="7254">
                  <c:v>1499</c:v>
                </c:pt>
                <c:pt idx="7255">
                  <c:v>1500</c:v>
                </c:pt>
                <c:pt idx="7256">
                  <c:v>1501</c:v>
                </c:pt>
                <c:pt idx="7257">
                  <c:v>1501</c:v>
                </c:pt>
                <c:pt idx="7258">
                  <c:v>1501</c:v>
                </c:pt>
                <c:pt idx="7259">
                  <c:v>1501</c:v>
                </c:pt>
                <c:pt idx="7260">
                  <c:v>1501</c:v>
                </c:pt>
                <c:pt idx="7261">
                  <c:v>1501</c:v>
                </c:pt>
                <c:pt idx="7262">
                  <c:v>1501</c:v>
                </c:pt>
                <c:pt idx="7263">
                  <c:v>1501</c:v>
                </c:pt>
                <c:pt idx="7264">
                  <c:v>1502</c:v>
                </c:pt>
                <c:pt idx="7265">
                  <c:v>1502</c:v>
                </c:pt>
                <c:pt idx="7266">
                  <c:v>1502</c:v>
                </c:pt>
                <c:pt idx="7267">
                  <c:v>1503</c:v>
                </c:pt>
                <c:pt idx="7268">
                  <c:v>1504</c:v>
                </c:pt>
                <c:pt idx="7269">
                  <c:v>1505</c:v>
                </c:pt>
                <c:pt idx="7270">
                  <c:v>1506</c:v>
                </c:pt>
                <c:pt idx="7271">
                  <c:v>1506</c:v>
                </c:pt>
                <c:pt idx="7272">
                  <c:v>1506</c:v>
                </c:pt>
                <c:pt idx="7273">
                  <c:v>1506</c:v>
                </c:pt>
                <c:pt idx="7274">
                  <c:v>1507</c:v>
                </c:pt>
                <c:pt idx="7275">
                  <c:v>1507</c:v>
                </c:pt>
                <c:pt idx="7276">
                  <c:v>1508</c:v>
                </c:pt>
                <c:pt idx="7277">
                  <c:v>1508</c:v>
                </c:pt>
                <c:pt idx="7278">
                  <c:v>1509</c:v>
                </c:pt>
                <c:pt idx="7279">
                  <c:v>1509</c:v>
                </c:pt>
                <c:pt idx="7280">
                  <c:v>1509</c:v>
                </c:pt>
                <c:pt idx="7281">
                  <c:v>1509</c:v>
                </c:pt>
                <c:pt idx="7282">
                  <c:v>1510</c:v>
                </c:pt>
                <c:pt idx="7283">
                  <c:v>1510</c:v>
                </c:pt>
                <c:pt idx="7284">
                  <c:v>1510</c:v>
                </c:pt>
                <c:pt idx="7285">
                  <c:v>1511</c:v>
                </c:pt>
                <c:pt idx="7286">
                  <c:v>1511</c:v>
                </c:pt>
                <c:pt idx="7287">
                  <c:v>1511</c:v>
                </c:pt>
                <c:pt idx="7288">
                  <c:v>1511</c:v>
                </c:pt>
                <c:pt idx="7289">
                  <c:v>1511</c:v>
                </c:pt>
                <c:pt idx="7290">
                  <c:v>1511</c:v>
                </c:pt>
                <c:pt idx="7291">
                  <c:v>1511</c:v>
                </c:pt>
                <c:pt idx="7292">
                  <c:v>1512</c:v>
                </c:pt>
                <c:pt idx="7293">
                  <c:v>1512</c:v>
                </c:pt>
                <c:pt idx="7294">
                  <c:v>1513</c:v>
                </c:pt>
                <c:pt idx="7295">
                  <c:v>1513</c:v>
                </c:pt>
                <c:pt idx="7296">
                  <c:v>1513</c:v>
                </c:pt>
                <c:pt idx="7297">
                  <c:v>1513</c:v>
                </c:pt>
                <c:pt idx="7298">
                  <c:v>1513</c:v>
                </c:pt>
                <c:pt idx="7299">
                  <c:v>1513</c:v>
                </c:pt>
                <c:pt idx="7300">
                  <c:v>1513</c:v>
                </c:pt>
                <c:pt idx="7301">
                  <c:v>1514</c:v>
                </c:pt>
                <c:pt idx="7302">
                  <c:v>1514</c:v>
                </c:pt>
                <c:pt idx="7303">
                  <c:v>1514</c:v>
                </c:pt>
                <c:pt idx="7304">
                  <c:v>1515</c:v>
                </c:pt>
                <c:pt idx="7305">
                  <c:v>1515</c:v>
                </c:pt>
                <c:pt idx="7306">
                  <c:v>1515</c:v>
                </c:pt>
                <c:pt idx="7307">
                  <c:v>1516</c:v>
                </c:pt>
                <c:pt idx="7308">
                  <c:v>1517</c:v>
                </c:pt>
                <c:pt idx="7309">
                  <c:v>1517</c:v>
                </c:pt>
                <c:pt idx="7310">
                  <c:v>1517</c:v>
                </c:pt>
                <c:pt idx="7311">
                  <c:v>1518</c:v>
                </c:pt>
                <c:pt idx="7312">
                  <c:v>1519</c:v>
                </c:pt>
                <c:pt idx="7313">
                  <c:v>1519</c:v>
                </c:pt>
                <c:pt idx="7314">
                  <c:v>1519</c:v>
                </c:pt>
                <c:pt idx="7315">
                  <c:v>1520</c:v>
                </c:pt>
                <c:pt idx="7316">
                  <c:v>1520</c:v>
                </c:pt>
                <c:pt idx="7317">
                  <c:v>1521</c:v>
                </c:pt>
                <c:pt idx="7318">
                  <c:v>1521</c:v>
                </c:pt>
                <c:pt idx="7319">
                  <c:v>1521</c:v>
                </c:pt>
                <c:pt idx="7320">
                  <c:v>1521</c:v>
                </c:pt>
                <c:pt idx="7321">
                  <c:v>1522</c:v>
                </c:pt>
                <c:pt idx="7322">
                  <c:v>1522</c:v>
                </c:pt>
                <c:pt idx="7323">
                  <c:v>1522</c:v>
                </c:pt>
                <c:pt idx="7324">
                  <c:v>1522</c:v>
                </c:pt>
                <c:pt idx="7325">
                  <c:v>1522</c:v>
                </c:pt>
                <c:pt idx="7326">
                  <c:v>1522</c:v>
                </c:pt>
                <c:pt idx="7327">
                  <c:v>1522</c:v>
                </c:pt>
                <c:pt idx="7328">
                  <c:v>1523</c:v>
                </c:pt>
                <c:pt idx="7329">
                  <c:v>1523</c:v>
                </c:pt>
                <c:pt idx="7330">
                  <c:v>1523</c:v>
                </c:pt>
                <c:pt idx="7331">
                  <c:v>1523</c:v>
                </c:pt>
                <c:pt idx="7332">
                  <c:v>1523</c:v>
                </c:pt>
                <c:pt idx="7333">
                  <c:v>1523</c:v>
                </c:pt>
                <c:pt idx="7334">
                  <c:v>1523</c:v>
                </c:pt>
                <c:pt idx="7335">
                  <c:v>1523</c:v>
                </c:pt>
                <c:pt idx="7336">
                  <c:v>1524</c:v>
                </c:pt>
                <c:pt idx="7337">
                  <c:v>1524</c:v>
                </c:pt>
                <c:pt idx="7338">
                  <c:v>1525</c:v>
                </c:pt>
                <c:pt idx="7339">
                  <c:v>1525</c:v>
                </c:pt>
                <c:pt idx="7340">
                  <c:v>1526</c:v>
                </c:pt>
                <c:pt idx="7341">
                  <c:v>1527</c:v>
                </c:pt>
                <c:pt idx="7342">
                  <c:v>1527</c:v>
                </c:pt>
                <c:pt idx="7343">
                  <c:v>1527</c:v>
                </c:pt>
                <c:pt idx="7344">
                  <c:v>1527</c:v>
                </c:pt>
                <c:pt idx="7345">
                  <c:v>1527</c:v>
                </c:pt>
                <c:pt idx="7346">
                  <c:v>1527</c:v>
                </c:pt>
                <c:pt idx="7347">
                  <c:v>1527</c:v>
                </c:pt>
                <c:pt idx="7348">
                  <c:v>1527</c:v>
                </c:pt>
                <c:pt idx="7349">
                  <c:v>1527</c:v>
                </c:pt>
                <c:pt idx="7350">
                  <c:v>1527</c:v>
                </c:pt>
                <c:pt idx="7351">
                  <c:v>1527</c:v>
                </c:pt>
                <c:pt idx="7352">
                  <c:v>1527</c:v>
                </c:pt>
                <c:pt idx="7353">
                  <c:v>1527</c:v>
                </c:pt>
                <c:pt idx="7354">
                  <c:v>1527</c:v>
                </c:pt>
                <c:pt idx="7355">
                  <c:v>1527</c:v>
                </c:pt>
                <c:pt idx="7356">
                  <c:v>1527</c:v>
                </c:pt>
                <c:pt idx="7357">
                  <c:v>1527</c:v>
                </c:pt>
                <c:pt idx="7358">
                  <c:v>1527</c:v>
                </c:pt>
                <c:pt idx="7359">
                  <c:v>1527</c:v>
                </c:pt>
                <c:pt idx="7360">
                  <c:v>1528</c:v>
                </c:pt>
                <c:pt idx="7361">
                  <c:v>1529</c:v>
                </c:pt>
                <c:pt idx="7362">
                  <c:v>1530</c:v>
                </c:pt>
                <c:pt idx="7363">
                  <c:v>1531</c:v>
                </c:pt>
                <c:pt idx="7364">
                  <c:v>1532</c:v>
                </c:pt>
                <c:pt idx="7365">
                  <c:v>1533</c:v>
                </c:pt>
                <c:pt idx="7366">
                  <c:v>1533</c:v>
                </c:pt>
                <c:pt idx="7367">
                  <c:v>1533</c:v>
                </c:pt>
                <c:pt idx="7368">
                  <c:v>1534</c:v>
                </c:pt>
                <c:pt idx="7369">
                  <c:v>1534</c:v>
                </c:pt>
                <c:pt idx="7370">
                  <c:v>1535</c:v>
                </c:pt>
                <c:pt idx="7371">
                  <c:v>1536</c:v>
                </c:pt>
                <c:pt idx="7372">
                  <c:v>1536</c:v>
                </c:pt>
                <c:pt idx="7373">
                  <c:v>1537</c:v>
                </c:pt>
                <c:pt idx="7374">
                  <c:v>1537</c:v>
                </c:pt>
                <c:pt idx="7375">
                  <c:v>1537</c:v>
                </c:pt>
                <c:pt idx="7376">
                  <c:v>1537</c:v>
                </c:pt>
                <c:pt idx="7377">
                  <c:v>1538</c:v>
                </c:pt>
                <c:pt idx="7378">
                  <c:v>1539</c:v>
                </c:pt>
                <c:pt idx="7379">
                  <c:v>1539</c:v>
                </c:pt>
                <c:pt idx="7380">
                  <c:v>1540</c:v>
                </c:pt>
                <c:pt idx="7381">
                  <c:v>1541</c:v>
                </c:pt>
                <c:pt idx="7382">
                  <c:v>1541</c:v>
                </c:pt>
                <c:pt idx="7383">
                  <c:v>1541</c:v>
                </c:pt>
                <c:pt idx="7384">
                  <c:v>1541</c:v>
                </c:pt>
                <c:pt idx="7385">
                  <c:v>1541</c:v>
                </c:pt>
                <c:pt idx="7386">
                  <c:v>1542</c:v>
                </c:pt>
                <c:pt idx="7387">
                  <c:v>1542</c:v>
                </c:pt>
                <c:pt idx="7388">
                  <c:v>1542</c:v>
                </c:pt>
                <c:pt idx="7389">
                  <c:v>1542</c:v>
                </c:pt>
                <c:pt idx="7390">
                  <c:v>1542</c:v>
                </c:pt>
                <c:pt idx="7391">
                  <c:v>1542</c:v>
                </c:pt>
                <c:pt idx="7392">
                  <c:v>1542</c:v>
                </c:pt>
                <c:pt idx="7393">
                  <c:v>1542</c:v>
                </c:pt>
                <c:pt idx="7394">
                  <c:v>1542</c:v>
                </c:pt>
                <c:pt idx="7395">
                  <c:v>1542</c:v>
                </c:pt>
                <c:pt idx="7396">
                  <c:v>1543</c:v>
                </c:pt>
                <c:pt idx="7397">
                  <c:v>1544</c:v>
                </c:pt>
                <c:pt idx="7398">
                  <c:v>1544</c:v>
                </c:pt>
                <c:pt idx="7399">
                  <c:v>1544</c:v>
                </c:pt>
                <c:pt idx="7400">
                  <c:v>1545</c:v>
                </c:pt>
                <c:pt idx="7401">
                  <c:v>1546</c:v>
                </c:pt>
                <c:pt idx="7402">
                  <c:v>1546</c:v>
                </c:pt>
                <c:pt idx="7403">
                  <c:v>1547</c:v>
                </c:pt>
                <c:pt idx="7404">
                  <c:v>1547</c:v>
                </c:pt>
                <c:pt idx="7405">
                  <c:v>1548</c:v>
                </c:pt>
                <c:pt idx="7406">
                  <c:v>1549</c:v>
                </c:pt>
                <c:pt idx="7407">
                  <c:v>1550</c:v>
                </c:pt>
                <c:pt idx="7408">
                  <c:v>1551</c:v>
                </c:pt>
                <c:pt idx="7409">
                  <c:v>1551</c:v>
                </c:pt>
                <c:pt idx="7410">
                  <c:v>1552</c:v>
                </c:pt>
                <c:pt idx="7411">
                  <c:v>1552</c:v>
                </c:pt>
                <c:pt idx="7412">
                  <c:v>1553</c:v>
                </c:pt>
                <c:pt idx="7413">
                  <c:v>1553</c:v>
                </c:pt>
                <c:pt idx="7414">
                  <c:v>1553</c:v>
                </c:pt>
                <c:pt idx="7415">
                  <c:v>1554</c:v>
                </c:pt>
                <c:pt idx="7416">
                  <c:v>1555</c:v>
                </c:pt>
                <c:pt idx="7417">
                  <c:v>1555</c:v>
                </c:pt>
                <c:pt idx="7418">
                  <c:v>1555</c:v>
                </c:pt>
                <c:pt idx="7419">
                  <c:v>1555</c:v>
                </c:pt>
                <c:pt idx="7420">
                  <c:v>1556</c:v>
                </c:pt>
                <c:pt idx="7421">
                  <c:v>1557</c:v>
                </c:pt>
                <c:pt idx="7422">
                  <c:v>1557</c:v>
                </c:pt>
                <c:pt idx="7423">
                  <c:v>1557</c:v>
                </c:pt>
                <c:pt idx="7424">
                  <c:v>1557</c:v>
                </c:pt>
                <c:pt idx="7425">
                  <c:v>1557</c:v>
                </c:pt>
                <c:pt idx="7426">
                  <c:v>1557</c:v>
                </c:pt>
                <c:pt idx="7427">
                  <c:v>1557</c:v>
                </c:pt>
                <c:pt idx="7428">
                  <c:v>1557</c:v>
                </c:pt>
                <c:pt idx="7429">
                  <c:v>1557</c:v>
                </c:pt>
                <c:pt idx="7430">
                  <c:v>1557</c:v>
                </c:pt>
                <c:pt idx="7431">
                  <c:v>1557</c:v>
                </c:pt>
                <c:pt idx="7432">
                  <c:v>1557</c:v>
                </c:pt>
                <c:pt idx="7433">
                  <c:v>1557</c:v>
                </c:pt>
                <c:pt idx="7434">
                  <c:v>1557</c:v>
                </c:pt>
                <c:pt idx="7435">
                  <c:v>1558</c:v>
                </c:pt>
                <c:pt idx="7436">
                  <c:v>1558</c:v>
                </c:pt>
                <c:pt idx="7437">
                  <c:v>1558</c:v>
                </c:pt>
                <c:pt idx="7438">
                  <c:v>1558</c:v>
                </c:pt>
                <c:pt idx="7439">
                  <c:v>1558</c:v>
                </c:pt>
                <c:pt idx="7440">
                  <c:v>1559</c:v>
                </c:pt>
                <c:pt idx="7441">
                  <c:v>1559</c:v>
                </c:pt>
                <c:pt idx="7442">
                  <c:v>1560</c:v>
                </c:pt>
                <c:pt idx="7443">
                  <c:v>1561</c:v>
                </c:pt>
                <c:pt idx="7444">
                  <c:v>1561</c:v>
                </c:pt>
                <c:pt idx="7445">
                  <c:v>1561</c:v>
                </c:pt>
                <c:pt idx="7446">
                  <c:v>1561</c:v>
                </c:pt>
                <c:pt idx="7447">
                  <c:v>1561</c:v>
                </c:pt>
                <c:pt idx="7448">
                  <c:v>1561</c:v>
                </c:pt>
                <c:pt idx="7449">
                  <c:v>1562</c:v>
                </c:pt>
                <c:pt idx="7450">
                  <c:v>1562</c:v>
                </c:pt>
                <c:pt idx="7451">
                  <c:v>1562</c:v>
                </c:pt>
                <c:pt idx="7452">
                  <c:v>1563</c:v>
                </c:pt>
                <c:pt idx="7453">
                  <c:v>1564</c:v>
                </c:pt>
                <c:pt idx="7454">
                  <c:v>1565</c:v>
                </c:pt>
                <c:pt idx="7455">
                  <c:v>1566</c:v>
                </c:pt>
                <c:pt idx="7456">
                  <c:v>1567</c:v>
                </c:pt>
                <c:pt idx="7457">
                  <c:v>1567</c:v>
                </c:pt>
                <c:pt idx="7458">
                  <c:v>1567</c:v>
                </c:pt>
                <c:pt idx="7459">
                  <c:v>1567</c:v>
                </c:pt>
                <c:pt idx="7460">
                  <c:v>1567</c:v>
                </c:pt>
                <c:pt idx="7461">
                  <c:v>1568</c:v>
                </c:pt>
                <c:pt idx="7462">
                  <c:v>1569</c:v>
                </c:pt>
                <c:pt idx="7463">
                  <c:v>1569</c:v>
                </c:pt>
                <c:pt idx="7464">
                  <c:v>1569</c:v>
                </c:pt>
                <c:pt idx="7465">
                  <c:v>1569</c:v>
                </c:pt>
                <c:pt idx="7466">
                  <c:v>1569</c:v>
                </c:pt>
                <c:pt idx="7467">
                  <c:v>1570</c:v>
                </c:pt>
                <c:pt idx="7468">
                  <c:v>1571</c:v>
                </c:pt>
                <c:pt idx="7469">
                  <c:v>1571</c:v>
                </c:pt>
                <c:pt idx="7470">
                  <c:v>1571</c:v>
                </c:pt>
                <c:pt idx="7471">
                  <c:v>1571</c:v>
                </c:pt>
                <c:pt idx="7472">
                  <c:v>1571</c:v>
                </c:pt>
                <c:pt idx="7473">
                  <c:v>1571</c:v>
                </c:pt>
                <c:pt idx="7474">
                  <c:v>1571</c:v>
                </c:pt>
                <c:pt idx="7475">
                  <c:v>1572</c:v>
                </c:pt>
                <c:pt idx="7476">
                  <c:v>1573</c:v>
                </c:pt>
                <c:pt idx="7477">
                  <c:v>1573</c:v>
                </c:pt>
                <c:pt idx="7478">
                  <c:v>1573</c:v>
                </c:pt>
                <c:pt idx="7479">
                  <c:v>1574</c:v>
                </c:pt>
                <c:pt idx="7480">
                  <c:v>1574</c:v>
                </c:pt>
                <c:pt idx="7481">
                  <c:v>1574</c:v>
                </c:pt>
                <c:pt idx="7482">
                  <c:v>1574</c:v>
                </c:pt>
                <c:pt idx="7483">
                  <c:v>1574</c:v>
                </c:pt>
                <c:pt idx="7484">
                  <c:v>1574</c:v>
                </c:pt>
                <c:pt idx="7485">
                  <c:v>1574</c:v>
                </c:pt>
                <c:pt idx="7486">
                  <c:v>1574</c:v>
                </c:pt>
                <c:pt idx="7487">
                  <c:v>1574</c:v>
                </c:pt>
                <c:pt idx="7488">
                  <c:v>1574</c:v>
                </c:pt>
                <c:pt idx="7489">
                  <c:v>1575</c:v>
                </c:pt>
                <c:pt idx="7490">
                  <c:v>1575</c:v>
                </c:pt>
                <c:pt idx="7491">
                  <c:v>1576</c:v>
                </c:pt>
                <c:pt idx="7492">
                  <c:v>1577</c:v>
                </c:pt>
                <c:pt idx="7493">
                  <c:v>1578</c:v>
                </c:pt>
                <c:pt idx="7494">
                  <c:v>1579</c:v>
                </c:pt>
                <c:pt idx="7495">
                  <c:v>1580</c:v>
                </c:pt>
                <c:pt idx="7496">
                  <c:v>1580</c:v>
                </c:pt>
                <c:pt idx="7497">
                  <c:v>1580</c:v>
                </c:pt>
                <c:pt idx="7498">
                  <c:v>1580</c:v>
                </c:pt>
                <c:pt idx="7499">
                  <c:v>1581</c:v>
                </c:pt>
                <c:pt idx="7500">
                  <c:v>1581</c:v>
                </c:pt>
                <c:pt idx="7501">
                  <c:v>1581</c:v>
                </c:pt>
                <c:pt idx="7502">
                  <c:v>1581</c:v>
                </c:pt>
                <c:pt idx="7503">
                  <c:v>1582</c:v>
                </c:pt>
                <c:pt idx="7504">
                  <c:v>1583</c:v>
                </c:pt>
                <c:pt idx="7505">
                  <c:v>1583</c:v>
                </c:pt>
                <c:pt idx="7506">
                  <c:v>1584</c:v>
                </c:pt>
                <c:pt idx="7507">
                  <c:v>1584</c:v>
                </c:pt>
                <c:pt idx="7508">
                  <c:v>1584</c:v>
                </c:pt>
                <c:pt idx="7509">
                  <c:v>1585</c:v>
                </c:pt>
                <c:pt idx="7510">
                  <c:v>1585</c:v>
                </c:pt>
                <c:pt idx="7511">
                  <c:v>1585</c:v>
                </c:pt>
                <c:pt idx="7512">
                  <c:v>1585</c:v>
                </c:pt>
                <c:pt idx="7513">
                  <c:v>1585</c:v>
                </c:pt>
                <c:pt idx="7514">
                  <c:v>1585</c:v>
                </c:pt>
                <c:pt idx="7515">
                  <c:v>1586</c:v>
                </c:pt>
                <c:pt idx="7516">
                  <c:v>1586</c:v>
                </c:pt>
                <c:pt idx="7517">
                  <c:v>1586</c:v>
                </c:pt>
                <c:pt idx="7518">
                  <c:v>1586</c:v>
                </c:pt>
                <c:pt idx="7519">
                  <c:v>1586</c:v>
                </c:pt>
                <c:pt idx="7520">
                  <c:v>1586</c:v>
                </c:pt>
                <c:pt idx="7521">
                  <c:v>1586</c:v>
                </c:pt>
                <c:pt idx="7522">
                  <c:v>1586</c:v>
                </c:pt>
                <c:pt idx="7523">
                  <c:v>1586</c:v>
                </c:pt>
                <c:pt idx="7524">
                  <c:v>1586</c:v>
                </c:pt>
                <c:pt idx="7525">
                  <c:v>1586</c:v>
                </c:pt>
                <c:pt idx="7526">
                  <c:v>1586</c:v>
                </c:pt>
                <c:pt idx="7527">
                  <c:v>1586</c:v>
                </c:pt>
                <c:pt idx="7528">
                  <c:v>1586</c:v>
                </c:pt>
                <c:pt idx="7529">
                  <c:v>1586</c:v>
                </c:pt>
                <c:pt idx="7530">
                  <c:v>1586</c:v>
                </c:pt>
                <c:pt idx="7531">
                  <c:v>1586</c:v>
                </c:pt>
                <c:pt idx="7532">
                  <c:v>1586</c:v>
                </c:pt>
                <c:pt idx="7533">
                  <c:v>1586</c:v>
                </c:pt>
                <c:pt idx="7534">
                  <c:v>1586</c:v>
                </c:pt>
                <c:pt idx="7535">
                  <c:v>1586</c:v>
                </c:pt>
                <c:pt idx="7536">
                  <c:v>1586</c:v>
                </c:pt>
                <c:pt idx="7537">
                  <c:v>1586</c:v>
                </c:pt>
                <c:pt idx="7538">
                  <c:v>1586</c:v>
                </c:pt>
                <c:pt idx="7539">
                  <c:v>1586</c:v>
                </c:pt>
                <c:pt idx="7540">
                  <c:v>1586</c:v>
                </c:pt>
                <c:pt idx="7541">
                  <c:v>1586</c:v>
                </c:pt>
                <c:pt idx="7542">
                  <c:v>1586</c:v>
                </c:pt>
                <c:pt idx="7543">
                  <c:v>1586</c:v>
                </c:pt>
                <c:pt idx="7544">
                  <c:v>1586</c:v>
                </c:pt>
                <c:pt idx="7545">
                  <c:v>1587</c:v>
                </c:pt>
                <c:pt idx="7546">
                  <c:v>1587</c:v>
                </c:pt>
                <c:pt idx="7547">
                  <c:v>1588</c:v>
                </c:pt>
                <c:pt idx="7548">
                  <c:v>1588</c:v>
                </c:pt>
                <c:pt idx="7549">
                  <c:v>1588</c:v>
                </c:pt>
                <c:pt idx="7550">
                  <c:v>1588</c:v>
                </c:pt>
                <c:pt idx="7551">
                  <c:v>1588</c:v>
                </c:pt>
                <c:pt idx="7552">
                  <c:v>1589</c:v>
                </c:pt>
                <c:pt idx="7553">
                  <c:v>1589</c:v>
                </c:pt>
                <c:pt idx="7554">
                  <c:v>1589</c:v>
                </c:pt>
                <c:pt idx="7555">
                  <c:v>1589</c:v>
                </c:pt>
                <c:pt idx="7556">
                  <c:v>1590</c:v>
                </c:pt>
                <c:pt idx="7557">
                  <c:v>1591</c:v>
                </c:pt>
                <c:pt idx="7558">
                  <c:v>1591</c:v>
                </c:pt>
                <c:pt idx="7559">
                  <c:v>1591</c:v>
                </c:pt>
                <c:pt idx="7560">
                  <c:v>1591</c:v>
                </c:pt>
                <c:pt idx="7561">
                  <c:v>1591</c:v>
                </c:pt>
                <c:pt idx="7562">
                  <c:v>1592</c:v>
                </c:pt>
                <c:pt idx="7563">
                  <c:v>1592</c:v>
                </c:pt>
                <c:pt idx="7564">
                  <c:v>1593</c:v>
                </c:pt>
                <c:pt idx="7565">
                  <c:v>1594</c:v>
                </c:pt>
                <c:pt idx="7566">
                  <c:v>1595</c:v>
                </c:pt>
                <c:pt idx="7567">
                  <c:v>1596</c:v>
                </c:pt>
                <c:pt idx="7568">
                  <c:v>1597</c:v>
                </c:pt>
                <c:pt idx="7569">
                  <c:v>1598</c:v>
                </c:pt>
                <c:pt idx="7570">
                  <c:v>1598</c:v>
                </c:pt>
                <c:pt idx="7571">
                  <c:v>1598</c:v>
                </c:pt>
                <c:pt idx="7572">
                  <c:v>1598</c:v>
                </c:pt>
                <c:pt idx="7573">
                  <c:v>1598</c:v>
                </c:pt>
                <c:pt idx="7574">
                  <c:v>1598</c:v>
                </c:pt>
                <c:pt idx="7575">
                  <c:v>1598</c:v>
                </c:pt>
                <c:pt idx="7576">
                  <c:v>1598</c:v>
                </c:pt>
                <c:pt idx="7577">
                  <c:v>1598</c:v>
                </c:pt>
                <c:pt idx="7578">
                  <c:v>1598</c:v>
                </c:pt>
                <c:pt idx="7579">
                  <c:v>1599</c:v>
                </c:pt>
                <c:pt idx="7580">
                  <c:v>1599</c:v>
                </c:pt>
                <c:pt idx="7581">
                  <c:v>1599</c:v>
                </c:pt>
                <c:pt idx="7582">
                  <c:v>1600</c:v>
                </c:pt>
                <c:pt idx="7583">
                  <c:v>1600</c:v>
                </c:pt>
                <c:pt idx="7584">
                  <c:v>1601</c:v>
                </c:pt>
                <c:pt idx="7585">
                  <c:v>1601</c:v>
                </c:pt>
                <c:pt idx="7586">
                  <c:v>1602</c:v>
                </c:pt>
                <c:pt idx="7587">
                  <c:v>1602</c:v>
                </c:pt>
                <c:pt idx="7588">
                  <c:v>1602</c:v>
                </c:pt>
                <c:pt idx="7589">
                  <c:v>1603</c:v>
                </c:pt>
                <c:pt idx="7590">
                  <c:v>1604</c:v>
                </c:pt>
                <c:pt idx="7591">
                  <c:v>1604</c:v>
                </c:pt>
                <c:pt idx="7592">
                  <c:v>1604</c:v>
                </c:pt>
                <c:pt idx="7593">
                  <c:v>1604</c:v>
                </c:pt>
                <c:pt idx="7594">
                  <c:v>1604</c:v>
                </c:pt>
                <c:pt idx="7595">
                  <c:v>1605</c:v>
                </c:pt>
                <c:pt idx="7596">
                  <c:v>1605</c:v>
                </c:pt>
                <c:pt idx="7597">
                  <c:v>1605</c:v>
                </c:pt>
                <c:pt idx="7598">
                  <c:v>1605</c:v>
                </c:pt>
                <c:pt idx="7599">
                  <c:v>1605</c:v>
                </c:pt>
                <c:pt idx="7600">
                  <c:v>1605</c:v>
                </c:pt>
                <c:pt idx="7601">
                  <c:v>1606</c:v>
                </c:pt>
                <c:pt idx="7602">
                  <c:v>1607</c:v>
                </c:pt>
                <c:pt idx="7603">
                  <c:v>1608</c:v>
                </c:pt>
                <c:pt idx="7604">
                  <c:v>1609</c:v>
                </c:pt>
                <c:pt idx="7605">
                  <c:v>1610</c:v>
                </c:pt>
                <c:pt idx="7606">
                  <c:v>1610</c:v>
                </c:pt>
                <c:pt idx="7607">
                  <c:v>1610</c:v>
                </c:pt>
                <c:pt idx="7608">
                  <c:v>1611</c:v>
                </c:pt>
                <c:pt idx="7609">
                  <c:v>1612</c:v>
                </c:pt>
                <c:pt idx="7610">
                  <c:v>1613</c:v>
                </c:pt>
                <c:pt idx="7611">
                  <c:v>1613</c:v>
                </c:pt>
                <c:pt idx="7612">
                  <c:v>1613</c:v>
                </c:pt>
                <c:pt idx="7613">
                  <c:v>1614</c:v>
                </c:pt>
                <c:pt idx="7614">
                  <c:v>1614</c:v>
                </c:pt>
                <c:pt idx="7615">
                  <c:v>1615</c:v>
                </c:pt>
                <c:pt idx="7616">
                  <c:v>1615</c:v>
                </c:pt>
                <c:pt idx="7617">
                  <c:v>1616</c:v>
                </c:pt>
                <c:pt idx="7618">
                  <c:v>1617</c:v>
                </c:pt>
                <c:pt idx="7619">
                  <c:v>1618</c:v>
                </c:pt>
                <c:pt idx="7620">
                  <c:v>1619</c:v>
                </c:pt>
                <c:pt idx="7621">
                  <c:v>1619</c:v>
                </c:pt>
                <c:pt idx="7622">
                  <c:v>1619</c:v>
                </c:pt>
                <c:pt idx="7623">
                  <c:v>1619</c:v>
                </c:pt>
                <c:pt idx="7624">
                  <c:v>1619</c:v>
                </c:pt>
                <c:pt idx="7625">
                  <c:v>1619</c:v>
                </c:pt>
                <c:pt idx="7626">
                  <c:v>1620</c:v>
                </c:pt>
                <c:pt idx="7627">
                  <c:v>1621</c:v>
                </c:pt>
                <c:pt idx="7628">
                  <c:v>1622</c:v>
                </c:pt>
                <c:pt idx="7629">
                  <c:v>1622</c:v>
                </c:pt>
                <c:pt idx="7630">
                  <c:v>1623</c:v>
                </c:pt>
                <c:pt idx="7631">
                  <c:v>1623</c:v>
                </c:pt>
                <c:pt idx="7632">
                  <c:v>1624</c:v>
                </c:pt>
                <c:pt idx="7633">
                  <c:v>1625</c:v>
                </c:pt>
                <c:pt idx="7634">
                  <c:v>1625</c:v>
                </c:pt>
                <c:pt idx="7635">
                  <c:v>1625</c:v>
                </c:pt>
                <c:pt idx="7636">
                  <c:v>1625</c:v>
                </c:pt>
                <c:pt idx="7637">
                  <c:v>1626</c:v>
                </c:pt>
                <c:pt idx="7638">
                  <c:v>1626</c:v>
                </c:pt>
                <c:pt idx="7639">
                  <c:v>1626</c:v>
                </c:pt>
                <c:pt idx="7640">
                  <c:v>1626</c:v>
                </c:pt>
                <c:pt idx="7641">
                  <c:v>1626</c:v>
                </c:pt>
                <c:pt idx="7642">
                  <c:v>1626</c:v>
                </c:pt>
                <c:pt idx="7643">
                  <c:v>1627</c:v>
                </c:pt>
                <c:pt idx="7644">
                  <c:v>1627</c:v>
                </c:pt>
                <c:pt idx="7645">
                  <c:v>1627</c:v>
                </c:pt>
                <c:pt idx="7646">
                  <c:v>1627</c:v>
                </c:pt>
                <c:pt idx="7647">
                  <c:v>1628</c:v>
                </c:pt>
                <c:pt idx="7648">
                  <c:v>1628</c:v>
                </c:pt>
                <c:pt idx="7649">
                  <c:v>1629</c:v>
                </c:pt>
                <c:pt idx="7650">
                  <c:v>1629</c:v>
                </c:pt>
                <c:pt idx="7651">
                  <c:v>1629</c:v>
                </c:pt>
                <c:pt idx="7652">
                  <c:v>1629</c:v>
                </c:pt>
                <c:pt idx="7653">
                  <c:v>1630</c:v>
                </c:pt>
                <c:pt idx="7654">
                  <c:v>1630</c:v>
                </c:pt>
                <c:pt idx="7655">
                  <c:v>1630</c:v>
                </c:pt>
                <c:pt idx="7656">
                  <c:v>1630</c:v>
                </c:pt>
                <c:pt idx="7657">
                  <c:v>1630</c:v>
                </c:pt>
                <c:pt idx="7658">
                  <c:v>1630</c:v>
                </c:pt>
                <c:pt idx="7659">
                  <c:v>1630</c:v>
                </c:pt>
                <c:pt idx="7660">
                  <c:v>1631</c:v>
                </c:pt>
                <c:pt idx="7661">
                  <c:v>1632</c:v>
                </c:pt>
                <c:pt idx="7662">
                  <c:v>1632</c:v>
                </c:pt>
                <c:pt idx="7663">
                  <c:v>1632</c:v>
                </c:pt>
                <c:pt idx="7664">
                  <c:v>1633</c:v>
                </c:pt>
                <c:pt idx="7665">
                  <c:v>1634</c:v>
                </c:pt>
                <c:pt idx="7666">
                  <c:v>1635</c:v>
                </c:pt>
                <c:pt idx="7667">
                  <c:v>1635</c:v>
                </c:pt>
                <c:pt idx="7668">
                  <c:v>1635</c:v>
                </c:pt>
                <c:pt idx="7669">
                  <c:v>1635</c:v>
                </c:pt>
                <c:pt idx="7670">
                  <c:v>1635</c:v>
                </c:pt>
                <c:pt idx="7671">
                  <c:v>1635</c:v>
                </c:pt>
                <c:pt idx="7672">
                  <c:v>1636</c:v>
                </c:pt>
                <c:pt idx="7673">
                  <c:v>1636</c:v>
                </c:pt>
                <c:pt idx="7674">
                  <c:v>1636</c:v>
                </c:pt>
                <c:pt idx="7675">
                  <c:v>1636</c:v>
                </c:pt>
                <c:pt idx="7676">
                  <c:v>1636</c:v>
                </c:pt>
                <c:pt idx="7677">
                  <c:v>1636</c:v>
                </c:pt>
                <c:pt idx="7678">
                  <c:v>1637</c:v>
                </c:pt>
                <c:pt idx="7679">
                  <c:v>1637</c:v>
                </c:pt>
                <c:pt idx="7680">
                  <c:v>1637</c:v>
                </c:pt>
                <c:pt idx="7681">
                  <c:v>1637</c:v>
                </c:pt>
                <c:pt idx="7682">
                  <c:v>1637</c:v>
                </c:pt>
                <c:pt idx="7683">
                  <c:v>1638</c:v>
                </c:pt>
                <c:pt idx="7684">
                  <c:v>1639</c:v>
                </c:pt>
                <c:pt idx="7685">
                  <c:v>1639</c:v>
                </c:pt>
                <c:pt idx="7686">
                  <c:v>1639</c:v>
                </c:pt>
                <c:pt idx="7687">
                  <c:v>1640</c:v>
                </c:pt>
                <c:pt idx="7688">
                  <c:v>1641</c:v>
                </c:pt>
                <c:pt idx="7689">
                  <c:v>1642</c:v>
                </c:pt>
                <c:pt idx="7690">
                  <c:v>1642</c:v>
                </c:pt>
                <c:pt idx="7691">
                  <c:v>1643</c:v>
                </c:pt>
                <c:pt idx="7692">
                  <c:v>1644</c:v>
                </c:pt>
                <c:pt idx="7693">
                  <c:v>1644</c:v>
                </c:pt>
                <c:pt idx="7694">
                  <c:v>1644</c:v>
                </c:pt>
                <c:pt idx="7695">
                  <c:v>1644</c:v>
                </c:pt>
                <c:pt idx="7696">
                  <c:v>1644</c:v>
                </c:pt>
                <c:pt idx="7697">
                  <c:v>1644</c:v>
                </c:pt>
                <c:pt idx="7698">
                  <c:v>1644</c:v>
                </c:pt>
                <c:pt idx="7699">
                  <c:v>1644</c:v>
                </c:pt>
                <c:pt idx="7700">
                  <c:v>1644</c:v>
                </c:pt>
                <c:pt idx="7701">
                  <c:v>1644</c:v>
                </c:pt>
                <c:pt idx="7702">
                  <c:v>1644</c:v>
                </c:pt>
                <c:pt idx="7703">
                  <c:v>1644</c:v>
                </c:pt>
                <c:pt idx="7704">
                  <c:v>1644</c:v>
                </c:pt>
                <c:pt idx="7705">
                  <c:v>1645</c:v>
                </c:pt>
                <c:pt idx="7706">
                  <c:v>1646</c:v>
                </c:pt>
                <c:pt idx="7707">
                  <c:v>1646</c:v>
                </c:pt>
                <c:pt idx="7708">
                  <c:v>1646</c:v>
                </c:pt>
                <c:pt idx="7709">
                  <c:v>1646</c:v>
                </c:pt>
                <c:pt idx="7710">
                  <c:v>1646</c:v>
                </c:pt>
                <c:pt idx="7711">
                  <c:v>1646</c:v>
                </c:pt>
                <c:pt idx="7712">
                  <c:v>1646</c:v>
                </c:pt>
                <c:pt idx="7713">
                  <c:v>1646</c:v>
                </c:pt>
                <c:pt idx="7714">
                  <c:v>1646</c:v>
                </c:pt>
                <c:pt idx="7715">
                  <c:v>1646</c:v>
                </c:pt>
                <c:pt idx="7716">
                  <c:v>1646</c:v>
                </c:pt>
                <c:pt idx="7717">
                  <c:v>1646</c:v>
                </c:pt>
                <c:pt idx="7718">
                  <c:v>1646</c:v>
                </c:pt>
                <c:pt idx="7719">
                  <c:v>1646</c:v>
                </c:pt>
                <c:pt idx="7720">
                  <c:v>1646</c:v>
                </c:pt>
                <c:pt idx="7721">
                  <c:v>1646</c:v>
                </c:pt>
                <c:pt idx="7722">
                  <c:v>1646</c:v>
                </c:pt>
                <c:pt idx="7723">
                  <c:v>1646</c:v>
                </c:pt>
                <c:pt idx="7724">
                  <c:v>1646</c:v>
                </c:pt>
                <c:pt idx="7725">
                  <c:v>1646</c:v>
                </c:pt>
                <c:pt idx="7726">
                  <c:v>1646</c:v>
                </c:pt>
                <c:pt idx="7727">
                  <c:v>1646</c:v>
                </c:pt>
                <c:pt idx="7728">
                  <c:v>1646</c:v>
                </c:pt>
                <c:pt idx="7729">
                  <c:v>1646</c:v>
                </c:pt>
                <c:pt idx="7730">
                  <c:v>1647</c:v>
                </c:pt>
                <c:pt idx="7731">
                  <c:v>1647</c:v>
                </c:pt>
                <c:pt idx="7732">
                  <c:v>1647</c:v>
                </c:pt>
                <c:pt idx="7733">
                  <c:v>1647</c:v>
                </c:pt>
                <c:pt idx="7734">
                  <c:v>1647</c:v>
                </c:pt>
                <c:pt idx="7735">
                  <c:v>1647</c:v>
                </c:pt>
                <c:pt idx="7736">
                  <c:v>1647</c:v>
                </c:pt>
                <c:pt idx="7737">
                  <c:v>1647</c:v>
                </c:pt>
                <c:pt idx="7738">
                  <c:v>1647</c:v>
                </c:pt>
                <c:pt idx="7739">
                  <c:v>1647</c:v>
                </c:pt>
                <c:pt idx="7740">
                  <c:v>1647</c:v>
                </c:pt>
                <c:pt idx="7741">
                  <c:v>1647</c:v>
                </c:pt>
                <c:pt idx="7742">
                  <c:v>1647</c:v>
                </c:pt>
                <c:pt idx="7743">
                  <c:v>1647</c:v>
                </c:pt>
                <c:pt idx="7744">
                  <c:v>1648</c:v>
                </c:pt>
                <c:pt idx="7745">
                  <c:v>1648</c:v>
                </c:pt>
                <c:pt idx="7746">
                  <c:v>1649</c:v>
                </c:pt>
                <c:pt idx="7747">
                  <c:v>1650</c:v>
                </c:pt>
                <c:pt idx="7748">
                  <c:v>1650</c:v>
                </c:pt>
                <c:pt idx="7749">
                  <c:v>1651</c:v>
                </c:pt>
                <c:pt idx="7750">
                  <c:v>1652</c:v>
                </c:pt>
                <c:pt idx="7751">
                  <c:v>1653</c:v>
                </c:pt>
                <c:pt idx="7752">
                  <c:v>1654</c:v>
                </c:pt>
                <c:pt idx="7753">
                  <c:v>1654</c:v>
                </c:pt>
                <c:pt idx="7754">
                  <c:v>1654</c:v>
                </c:pt>
                <c:pt idx="7755">
                  <c:v>1654</c:v>
                </c:pt>
                <c:pt idx="7756">
                  <c:v>1654</c:v>
                </c:pt>
                <c:pt idx="7757">
                  <c:v>1655</c:v>
                </c:pt>
                <c:pt idx="7758">
                  <c:v>1656</c:v>
                </c:pt>
                <c:pt idx="7759">
                  <c:v>1657</c:v>
                </c:pt>
                <c:pt idx="7760">
                  <c:v>1658</c:v>
                </c:pt>
                <c:pt idx="7761">
                  <c:v>1658</c:v>
                </c:pt>
                <c:pt idx="7762">
                  <c:v>1659</c:v>
                </c:pt>
                <c:pt idx="7763">
                  <c:v>1659</c:v>
                </c:pt>
                <c:pt idx="7764">
                  <c:v>1660</c:v>
                </c:pt>
                <c:pt idx="7765">
                  <c:v>1661</c:v>
                </c:pt>
                <c:pt idx="7766">
                  <c:v>1661</c:v>
                </c:pt>
                <c:pt idx="7767">
                  <c:v>1661</c:v>
                </c:pt>
                <c:pt idx="7768">
                  <c:v>1661</c:v>
                </c:pt>
                <c:pt idx="7769">
                  <c:v>1661</c:v>
                </c:pt>
                <c:pt idx="7770">
                  <c:v>1661</c:v>
                </c:pt>
                <c:pt idx="7771">
                  <c:v>1662</c:v>
                </c:pt>
                <c:pt idx="7772">
                  <c:v>1663</c:v>
                </c:pt>
                <c:pt idx="7773">
                  <c:v>1663</c:v>
                </c:pt>
                <c:pt idx="7774">
                  <c:v>1664</c:v>
                </c:pt>
                <c:pt idx="7775">
                  <c:v>1664</c:v>
                </c:pt>
                <c:pt idx="7776">
                  <c:v>1664</c:v>
                </c:pt>
                <c:pt idx="7777">
                  <c:v>1664</c:v>
                </c:pt>
                <c:pt idx="7778">
                  <c:v>1664</c:v>
                </c:pt>
                <c:pt idx="7779">
                  <c:v>1665</c:v>
                </c:pt>
                <c:pt idx="7780">
                  <c:v>1665</c:v>
                </c:pt>
                <c:pt idx="7781">
                  <c:v>1665</c:v>
                </c:pt>
                <c:pt idx="7782">
                  <c:v>1665</c:v>
                </c:pt>
                <c:pt idx="7783">
                  <c:v>1665</c:v>
                </c:pt>
                <c:pt idx="7784">
                  <c:v>1665</c:v>
                </c:pt>
                <c:pt idx="7785">
                  <c:v>1665</c:v>
                </c:pt>
                <c:pt idx="7786">
                  <c:v>1665</c:v>
                </c:pt>
                <c:pt idx="7787">
                  <c:v>1665</c:v>
                </c:pt>
                <c:pt idx="7788">
                  <c:v>1665</c:v>
                </c:pt>
                <c:pt idx="7789">
                  <c:v>1665</c:v>
                </c:pt>
                <c:pt idx="7790">
                  <c:v>1665</c:v>
                </c:pt>
                <c:pt idx="7791">
                  <c:v>1665</c:v>
                </c:pt>
                <c:pt idx="7792">
                  <c:v>1665</c:v>
                </c:pt>
                <c:pt idx="7793">
                  <c:v>1665</c:v>
                </c:pt>
                <c:pt idx="7794">
                  <c:v>1665</c:v>
                </c:pt>
                <c:pt idx="7795">
                  <c:v>1666</c:v>
                </c:pt>
                <c:pt idx="7796">
                  <c:v>1666</c:v>
                </c:pt>
                <c:pt idx="7797">
                  <c:v>1667</c:v>
                </c:pt>
                <c:pt idx="7798">
                  <c:v>1668</c:v>
                </c:pt>
                <c:pt idx="7799">
                  <c:v>1668</c:v>
                </c:pt>
                <c:pt idx="7800">
                  <c:v>1668</c:v>
                </c:pt>
                <c:pt idx="7801">
                  <c:v>1668</c:v>
                </c:pt>
                <c:pt idx="7802">
                  <c:v>1669</c:v>
                </c:pt>
                <c:pt idx="7803">
                  <c:v>1670</c:v>
                </c:pt>
                <c:pt idx="7804">
                  <c:v>1670</c:v>
                </c:pt>
                <c:pt idx="7805">
                  <c:v>1670</c:v>
                </c:pt>
                <c:pt idx="7806">
                  <c:v>1670</c:v>
                </c:pt>
                <c:pt idx="7807">
                  <c:v>1670</c:v>
                </c:pt>
                <c:pt idx="7808">
                  <c:v>1670</c:v>
                </c:pt>
                <c:pt idx="7809">
                  <c:v>1670</c:v>
                </c:pt>
                <c:pt idx="7810">
                  <c:v>1670</c:v>
                </c:pt>
                <c:pt idx="7811">
                  <c:v>1671</c:v>
                </c:pt>
                <c:pt idx="7812">
                  <c:v>1671</c:v>
                </c:pt>
                <c:pt idx="7813">
                  <c:v>1672</c:v>
                </c:pt>
                <c:pt idx="7814">
                  <c:v>1672</c:v>
                </c:pt>
                <c:pt idx="7815">
                  <c:v>1672</c:v>
                </c:pt>
                <c:pt idx="7816">
                  <c:v>1673</c:v>
                </c:pt>
                <c:pt idx="7817">
                  <c:v>1673</c:v>
                </c:pt>
                <c:pt idx="7818">
                  <c:v>1673</c:v>
                </c:pt>
                <c:pt idx="7819">
                  <c:v>1673</c:v>
                </c:pt>
                <c:pt idx="7820">
                  <c:v>1673</c:v>
                </c:pt>
                <c:pt idx="7821">
                  <c:v>1673</c:v>
                </c:pt>
                <c:pt idx="7822">
                  <c:v>1673</c:v>
                </c:pt>
                <c:pt idx="7823">
                  <c:v>1674</c:v>
                </c:pt>
                <c:pt idx="7824">
                  <c:v>1674</c:v>
                </c:pt>
                <c:pt idx="7825">
                  <c:v>1675</c:v>
                </c:pt>
                <c:pt idx="7826">
                  <c:v>1675</c:v>
                </c:pt>
                <c:pt idx="7827">
                  <c:v>1675</c:v>
                </c:pt>
                <c:pt idx="7828">
                  <c:v>1675</c:v>
                </c:pt>
                <c:pt idx="7829">
                  <c:v>1676</c:v>
                </c:pt>
                <c:pt idx="7830">
                  <c:v>1676</c:v>
                </c:pt>
                <c:pt idx="7831">
                  <c:v>1676</c:v>
                </c:pt>
                <c:pt idx="7832">
                  <c:v>1676</c:v>
                </c:pt>
                <c:pt idx="7833">
                  <c:v>1676</c:v>
                </c:pt>
                <c:pt idx="7834">
                  <c:v>1676</c:v>
                </c:pt>
                <c:pt idx="7835">
                  <c:v>1676</c:v>
                </c:pt>
                <c:pt idx="7836">
                  <c:v>1677</c:v>
                </c:pt>
                <c:pt idx="7837">
                  <c:v>1678</c:v>
                </c:pt>
                <c:pt idx="7838">
                  <c:v>1678</c:v>
                </c:pt>
                <c:pt idx="7839">
                  <c:v>1679</c:v>
                </c:pt>
                <c:pt idx="7840">
                  <c:v>1680</c:v>
                </c:pt>
                <c:pt idx="7841">
                  <c:v>1680</c:v>
                </c:pt>
                <c:pt idx="7842">
                  <c:v>1680</c:v>
                </c:pt>
                <c:pt idx="7843">
                  <c:v>1680</c:v>
                </c:pt>
                <c:pt idx="7844">
                  <c:v>1680</c:v>
                </c:pt>
                <c:pt idx="7845">
                  <c:v>1680</c:v>
                </c:pt>
                <c:pt idx="7846">
                  <c:v>1680</c:v>
                </c:pt>
                <c:pt idx="7847">
                  <c:v>1680</c:v>
                </c:pt>
                <c:pt idx="7848">
                  <c:v>1680</c:v>
                </c:pt>
                <c:pt idx="7849">
                  <c:v>1680</c:v>
                </c:pt>
                <c:pt idx="7850">
                  <c:v>1680</c:v>
                </c:pt>
                <c:pt idx="7851">
                  <c:v>1680</c:v>
                </c:pt>
                <c:pt idx="7852">
                  <c:v>1681</c:v>
                </c:pt>
                <c:pt idx="7853">
                  <c:v>1682</c:v>
                </c:pt>
                <c:pt idx="7854">
                  <c:v>1682</c:v>
                </c:pt>
                <c:pt idx="7855">
                  <c:v>1682</c:v>
                </c:pt>
                <c:pt idx="7856">
                  <c:v>1683</c:v>
                </c:pt>
                <c:pt idx="7857">
                  <c:v>1684</c:v>
                </c:pt>
                <c:pt idx="7858">
                  <c:v>1684</c:v>
                </c:pt>
                <c:pt idx="7859">
                  <c:v>1685</c:v>
                </c:pt>
                <c:pt idx="7860">
                  <c:v>1685</c:v>
                </c:pt>
                <c:pt idx="7861">
                  <c:v>1685</c:v>
                </c:pt>
                <c:pt idx="7862">
                  <c:v>1686</c:v>
                </c:pt>
                <c:pt idx="7863">
                  <c:v>1687</c:v>
                </c:pt>
                <c:pt idx="7864">
                  <c:v>1687</c:v>
                </c:pt>
                <c:pt idx="7865">
                  <c:v>1687</c:v>
                </c:pt>
                <c:pt idx="7866">
                  <c:v>1688</c:v>
                </c:pt>
                <c:pt idx="7867">
                  <c:v>1688</c:v>
                </c:pt>
                <c:pt idx="7868">
                  <c:v>1688</c:v>
                </c:pt>
                <c:pt idx="7869">
                  <c:v>1689</c:v>
                </c:pt>
                <c:pt idx="7870">
                  <c:v>1689</c:v>
                </c:pt>
                <c:pt idx="7871">
                  <c:v>1690</c:v>
                </c:pt>
                <c:pt idx="7872">
                  <c:v>1690</c:v>
                </c:pt>
                <c:pt idx="7873">
                  <c:v>1690</c:v>
                </c:pt>
                <c:pt idx="7874">
                  <c:v>1691</c:v>
                </c:pt>
                <c:pt idx="7875">
                  <c:v>1691</c:v>
                </c:pt>
                <c:pt idx="7876">
                  <c:v>1691</c:v>
                </c:pt>
                <c:pt idx="7877">
                  <c:v>1691</c:v>
                </c:pt>
                <c:pt idx="7878">
                  <c:v>1692</c:v>
                </c:pt>
                <c:pt idx="7879">
                  <c:v>1693</c:v>
                </c:pt>
                <c:pt idx="7880">
                  <c:v>1693</c:v>
                </c:pt>
                <c:pt idx="7881">
                  <c:v>1693</c:v>
                </c:pt>
                <c:pt idx="7882">
                  <c:v>1694</c:v>
                </c:pt>
                <c:pt idx="7883">
                  <c:v>1694</c:v>
                </c:pt>
                <c:pt idx="7884">
                  <c:v>1695</c:v>
                </c:pt>
                <c:pt idx="7885">
                  <c:v>1696</c:v>
                </c:pt>
                <c:pt idx="7886">
                  <c:v>1697</c:v>
                </c:pt>
                <c:pt idx="7887">
                  <c:v>1698</c:v>
                </c:pt>
                <c:pt idx="7888">
                  <c:v>1698</c:v>
                </c:pt>
                <c:pt idx="7889">
                  <c:v>1699</c:v>
                </c:pt>
                <c:pt idx="7890">
                  <c:v>1699</c:v>
                </c:pt>
                <c:pt idx="7891">
                  <c:v>1699</c:v>
                </c:pt>
                <c:pt idx="7892">
                  <c:v>1699</c:v>
                </c:pt>
                <c:pt idx="7893">
                  <c:v>1699</c:v>
                </c:pt>
                <c:pt idx="7894">
                  <c:v>1700</c:v>
                </c:pt>
                <c:pt idx="7895">
                  <c:v>1701</c:v>
                </c:pt>
                <c:pt idx="7896">
                  <c:v>1701</c:v>
                </c:pt>
                <c:pt idx="7897">
                  <c:v>1701</c:v>
                </c:pt>
                <c:pt idx="7898">
                  <c:v>1702</c:v>
                </c:pt>
                <c:pt idx="7899">
                  <c:v>1702</c:v>
                </c:pt>
                <c:pt idx="7900">
                  <c:v>1702</c:v>
                </c:pt>
                <c:pt idx="7901">
                  <c:v>1702</c:v>
                </c:pt>
                <c:pt idx="7902">
                  <c:v>1703</c:v>
                </c:pt>
                <c:pt idx="7903">
                  <c:v>1703</c:v>
                </c:pt>
                <c:pt idx="7904">
                  <c:v>1703</c:v>
                </c:pt>
                <c:pt idx="7905">
                  <c:v>1703</c:v>
                </c:pt>
                <c:pt idx="7906">
                  <c:v>1703</c:v>
                </c:pt>
                <c:pt idx="7907">
                  <c:v>1703</c:v>
                </c:pt>
                <c:pt idx="7908">
                  <c:v>1704</c:v>
                </c:pt>
                <c:pt idx="7909">
                  <c:v>1705</c:v>
                </c:pt>
                <c:pt idx="7910">
                  <c:v>1705</c:v>
                </c:pt>
                <c:pt idx="7911">
                  <c:v>1705</c:v>
                </c:pt>
                <c:pt idx="7912">
                  <c:v>1706</c:v>
                </c:pt>
                <c:pt idx="7913">
                  <c:v>1707</c:v>
                </c:pt>
                <c:pt idx="7914">
                  <c:v>1707</c:v>
                </c:pt>
                <c:pt idx="7915">
                  <c:v>1707</c:v>
                </c:pt>
                <c:pt idx="7916">
                  <c:v>1707</c:v>
                </c:pt>
                <c:pt idx="7917">
                  <c:v>1708</c:v>
                </c:pt>
                <c:pt idx="7918">
                  <c:v>1708</c:v>
                </c:pt>
                <c:pt idx="7919">
                  <c:v>1708</c:v>
                </c:pt>
                <c:pt idx="7920">
                  <c:v>1708</c:v>
                </c:pt>
                <c:pt idx="7921">
                  <c:v>1708</c:v>
                </c:pt>
                <c:pt idx="7922">
                  <c:v>1708</c:v>
                </c:pt>
                <c:pt idx="7923">
                  <c:v>1708</c:v>
                </c:pt>
                <c:pt idx="7924">
                  <c:v>1708</c:v>
                </c:pt>
                <c:pt idx="7925">
                  <c:v>1708</c:v>
                </c:pt>
                <c:pt idx="7926">
                  <c:v>1708</c:v>
                </c:pt>
                <c:pt idx="7927">
                  <c:v>1708</c:v>
                </c:pt>
                <c:pt idx="7928">
                  <c:v>1708</c:v>
                </c:pt>
                <c:pt idx="7929">
                  <c:v>1709</c:v>
                </c:pt>
                <c:pt idx="7930">
                  <c:v>1709</c:v>
                </c:pt>
                <c:pt idx="7931">
                  <c:v>1710</c:v>
                </c:pt>
                <c:pt idx="7932">
                  <c:v>1710</c:v>
                </c:pt>
                <c:pt idx="7933">
                  <c:v>1711</c:v>
                </c:pt>
                <c:pt idx="7934">
                  <c:v>1712</c:v>
                </c:pt>
                <c:pt idx="7935">
                  <c:v>1713</c:v>
                </c:pt>
                <c:pt idx="7936">
                  <c:v>1714</c:v>
                </c:pt>
                <c:pt idx="7937">
                  <c:v>1715</c:v>
                </c:pt>
                <c:pt idx="7938">
                  <c:v>1716</c:v>
                </c:pt>
                <c:pt idx="7939">
                  <c:v>1716</c:v>
                </c:pt>
                <c:pt idx="7940">
                  <c:v>1716</c:v>
                </c:pt>
                <c:pt idx="7941">
                  <c:v>1716</c:v>
                </c:pt>
                <c:pt idx="7942">
                  <c:v>1716</c:v>
                </c:pt>
                <c:pt idx="7943">
                  <c:v>1716</c:v>
                </c:pt>
                <c:pt idx="7944">
                  <c:v>1716</c:v>
                </c:pt>
                <c:pt idx="7945">
                  <c:v>1716</c:v>
                </c:pt>
                <c:pt idx="7946">
                  <c:v>1717</c:v>
                </c:pt>
                <c:pt idx="7947">
                  <c:v>1718</c:v>
                </c:pt>
                <c:pt idx="7948">
                  <c:v>1718</c:v>
                </c:pt>
                <c:pt idx="7949">
                  <c:v>1719</c:v>
                </c:pt>
                <c:pt idx="7950">
                  <c:v>1720</c:v>
                </c:pt>
                <c:pt idx="7951">
                  <c:v>1720</c:v>
                </c:pt>
                <c:pt idx="7952">
                  <c:v>1720</c:v>
                </c:pt>
                <c:pt idx="7953">
                  <c:v>1720</c:v>
                </c:pt>
                <c:pt idx="7954">
                  <c:v>1720</c:v>
                </c:pt>
                <c:pt idx="7955">
                  <c:v>1720</c:v>
                </c:pt>
                <c:pt idx="7956">
                  <c:v>1720</c:v>
                </c:pt>
                <c:pt idx="7957">
                  <c:v>1720</c:v>
                </c:pt>
                <c:pt idx="7958">
                  <c:v>1720</c:v>
                </c:pt>
                <c:pt idx="7959">
                  <c:v>1720</c:v>
                </c:pt>
                <c:pt idx="7960">
                  <c:v>1720</c:v>
                </c:pt>
                <c:pt idx="7961">
                  <c:v>1720</c:v>
                </c:pt>
                <c:pt idx="7962">
                  <c:v>1720</c:v>
                </c:pt>
                <c:pt idx="7963">
                  <c:v>1720</c:v>
                </c:pt>
                <c:pt idx="7964">
                  <c:v>1720</c:v>
                </c:pt>
                <c:pt idx="7965">
                  <c:v>1720</c:v>
                </c:pt>
                <c:pt idx="7966">
                  <c:v>1720</c:v>
                </c:pt>
                <c:pt idx="7967">
                  <c:v>1720</c:v>
                </c:pt>
                <c:pt idx="7968">
                  <c:v>1720</c:v>
                </c:pt>
                <c:pt idx="7969">
                  <c:v>1720</c:v>
                </c:pt>
                <c:pt idx="7970">
                  <c:v>1720</c:v>
                </c:pt>
                <c:pt idx="7971">
                  <c:v>1720</c:v>
                </c:pt>
                <c:pt idx="7972">
                  <c:v>1721</c:v>
                </c:pt>
                <c:pt idx="7973">
                  <c:v>1721</c:v>
                </c:pt>
                <c:pt idx="7974">
                  <c:v>1721</c:v>
                </c:pt>
                <c:pt idx="7975">
                  <c:v>1722</c:v>
                </c:pt>
                <c:pt idx="7976">
                  <c:v>1722</c:v>
                </c:pt>
                <c:pt idx="7977">
                  <c:v>1722</c:v>
                </c:pt>
                <c:pt idx="7978">
                  <c:v>1722</c:v>
                </c:pt>
                <c:pt idx="7979">
                  <c:v>1722</c:v>
                </c:pt>
                <c:pt idx="7980">
                  <c:v>1722</c:v>
                </c:pt>
                <c:pt idx="7981">
                  <c:v>1722</c:v>
                </c:pt>
                <c:pt idx="7982">
                  <c:v>1722</c:v>
                </c:pt>
                <c:pt idx="7983">
                  <c:v>1722</c:v>
                </c:pt>
                <c:pt idx="7984">
                  <c:v>1723</c:v>
                </c:pt>
                <c:pt idx="7985">
                  <c:v>1723</c:v>
                </c:pt>
                <c:pt idx="7986">
                  <c:v>1723</c:v>
                </c:pt>
                <c:pt idx="7987">
                  <c:v>1723</c:v>
                </c:pt>
                <c:pt idx="7988">
                  <c:v>1723</c:v>
                </c:pt>
                <c:pt idx="7989">
                  <c:v>1723</c:v>
                </c:pt>
                <c:pt idx="7990">
                  <c:v>1724</c:v>
                </c:pt>
                <c:pt idx="7991">
                  <c:v>1724</c:v>
                </c:pt>
                <c:pt idx="7992">
                  <c:v>1724</c:v>
                </c:pt>
                <c:pt idx="7993">
                  <c:v>1724</c:v>
                </c:pt>
                <c:pt idx="7994">
                  <c:v>1724</c:v>
                </c:pt>
                <c:pt idx="7995">
                  <c:v>1725</c:v>
                </c:pt>
                <c:pt idx="7996">
                  <c:v>1725</c:v>
                </c:pt>
                <c:pt idx="7997">
                  <c:v>1725</c:v>
                </c:pt>
                <c:pt idx="7998">
                  <c:v>1725</c:v>
                </c:pt>
                <c:pt idx="7999">
                  <c:v>1726</c:v>
                </c:pt>
                <c:pt idx="8000">
                  <c:v>1726</c:v>
                </c:pt>
                <c:pt idx="8001">
                  <c:v>1727</c:v>
                </c:pt>
                <c:pt idx="8002">
                  <c:v>1727</c:v>
                </c:pt>
                <c:pt idx="8003">
                  <c:v>1727</c:v>
                </c:pt>
                <c:pt idx="8004">
                  <c:v>1728</c:v>
                </c:pt>
                <c:pt idx="8005">
                  <c:v>1728</c:v>
                </c:pt>
                <c:pt idx="8006">
                  <c:v>1729</c:v>
                </c:pt>
                <c:pt idx="8007">
                  <c:v>1730</c:v>
                </c:pt>
                <c:pt idx="8008">
                  <c:v>1730</c:v>
                </c:pt>
                <c:pt idx="8009">
                  <c:v>1730</c:v>
                </c:pt>
                <c:pt idx="8010">
                  <c:v>1730</c:v>
                </c:pt>
                <c:pt idx="8011">
                  <c:v>1730</c:v>
                </c:pt>
                <c:pt idx="8012">
                  <c:v>1730</c:v>
                </c:pt>
                <c:pt idx="8013">
                  <c:v>1730</c:v>
                </c:pt>
                <c:pt idx="8014">
                  <c:v>1730</c:v>
                </c:pt>
                <c:pt idx="8015">
                  <c:v>1730</c:v>
                </c:pt>
                <c:pt idx="8016">
                  <c:v>1730</c:v>
                </c:pt>
                <c:pt idx="8017">
                  <c:v>1730</c:v>
                </c:pt>
                <c:pt idx="8018">
                  <c:v>1730</c:v>
                </c:pt>
                <c:pt idx="8019">
                  <c:v>1730</c:v>
                </c:pt>
                <c:pt idx="8020">
                  <c:v>1730</c:v>
                </c:pt>
                <c:pt idx="8021">
                  <c:v>1730</c:v>
                </c:pt>
                <c:pt idx="8022">
                  <c:v>1730</c:v>
                </c:pt>
                <c:pt idx="8023">
                  <c:v>1731</c:v>
                </c:pt>
                <c:pt idx="8024">
                  <c:v>1731</c:v>
                </c:pt>
                <c:pt idx="8025">
                  <c:v>1732</c:v>
                </c:pt>
                <c:pt idx="8026">
                  <c:v>1732</c:v>
                </c:pt>
                <c:pt idx="8027">
                  <c:v>1732</c:v>
                </c:pt>
                <c:pt idx="8028">
                  <c:v>1732</c:v>
                </c:pt>
                <c:pt idx="8029">
                  <c:v>1732</c:v>
                </c:pt>
                <c:pt idx="8030">
                  <c:v>1732</c:v>
                </c:pt>
                <c:pt idx="8031">
                  <c:v>1732</c:v>
                </c:pt>
                <c:pt idx="8032">
                  <c:v>1733</c:v>
                </c:pt>
                <c:pt idx="8033">
                  <c:v>1733</c:v>
                </c:pt>
                <c:pt idx="8034">
                  <c:v>1733</c:v>
                </c:pt>
                <c:pt idx="8035">
                  <c:v>1734</c:v>
                </c:pt>
                <c:pt idx="8036">
                  <c:v>1734</c:v>
                </c:pt>
                <c:pt idx="8037">
                  <c:v>1734</c:v>
                </c:pt>
                <c:pt idx="8038">
                  <c:v>1735</c:v>
                </c:pt>
                <c:pt idx="8039">
                  <c:v>1735</c:v>
                </c:pt>
                <c:pt idx="8040">
                  <c:v>1735</c:v>
                </c:pt>
                <c:pt idx="8041">
                  <c:v>1735</c:v>
                </c:pt>
                <c:pt idx="8042">
                  <c:v>1735</c:v>
                </c:pt>
                <c:pt idx="8043">
                  <c:v>1735</c:v>
                </c:pt>
                <c:pt idx="8044">
                  <c:v>1735</c:v>
                </c:pt>
                <c:pt idx="8045">
                  <c:v>1736</c:v>
                </c:pt>
                <c:pt idx="8046">
                  <c:v>1737</c:v>
                </c:pt>
                <c:pt idx="8047">
                  <c:v>1738</c:v>
                </c:pt>
                <c:pt idx="8048">
                  <c:v>1739</c:v>
                </c:pt>
                <c:pt idx="8049">
                  <c:v>1740</c:v>
                </c:pt>
                <c:pt idx="8050">
                  <c:v>1741</c:v>
                </c:pt>
                <c:pt idx="8051">
                  <c:v>1742</c:v>
                </c:pt>
                <c:pt idx="8052">
                  <c:v>1743</c:v>
                </c:pt>
                <c:pt idx="8053">
                  <c:v>1744</c:v>
                </c:pt>
                <c:pt idx="8054">
                  <c:v>1744</c:v>
                </c:pt>
                <c:pt idx="8055">
                  <c:v>1744</c:v>
                </c:pt>
                <c:pt idx="8056">
                  <c:v>1744</c:v>
                </c:pt>
                <c:pt idx="8057">
                  <c:v>1745</c:v>
                </c:pt>
                <c:pt idx="8058">
                  <c:v>1745</c:v>
                </c:pt>
                <c:pt idx="8059">
                  <c:v>1746</c:v>
                </c:pt>
                <c:pt idx="8060">
                  <c:v>1747</c:v>
                </c:pt>
                <c:pt idx="8061">
                  <c:v>1748</c:v>
                </c:pt>
                <c:pt idx="8062">
                  <c:v>1749</c:v>
                </c:pt>
                <c:pt idx="8063">
                  <c:v>1750</c:v>
                </c:pt>
                <c:pt idx="8064">
                  <c:v>1750</c:v>
                </c:pt>
                <c:pt idx="8065">
                  <c:v>1751</c:v>
                </c:pt>
                <c:pt idx="8066">
                  <c:v>1751</c:v>
                </c:pt>
                <c:pt idx="8067">
                  <c:v>1752</c:v>
                </c:pt>
                <c:pt idx="8068">
                  <c:v>1753</c:v>
                </c:pt>
                <c:pt idx="8069">
                  <c:v>1753</c:v>
                </c:pt>
                <c:pt idx="8070">
                  <c:v>1754</c:v>
                </c:pt>
                <c:pt idx="8071">
                  <c:v>1755</c:v>
                </c:pt>
                <c:pt idx="8072">
                  <c:v>1755</c:v>
                </c:pt>
                <c:pt idx="8073">
                  <c:v>1755</c:v>
                </c:pt>
                <c:pt idx="8074">
                  <c:v>1755</c:v>
                </c:pt>
                <c:pt idx="8075">
                  <c:v>1756</c:v>
                </c:pt>
                <c:pt idx="8076">
                  <c:v>1757</c:v>
                </c:pt>
                <c:pt idx="8077">
                  <c:v>1757</c:v>
                </c:pt>
                <c:pt idx="8078">
                  <c:v>1758</c:v>
                </c:pt>
                <c:pt idx="8079">
                  <c:v>1759</c:v>
                </c:pt>
                <c:pt idx="8080">
                  <c:v>1760</c:v>
                </c:pt>
                <c:pt idx="8081">
                  <c:v>1761</c:v>
                </c:pt>
                <c:pt idx="8082">
                  <c:v>1761</c:v>
                </c:pt>
                <c:pt idx="8083">
                  <c:v>1762</c:v>
                </c:pt>
                <c:pt idx="8084">
                  <c:v>1763</c:v>
                </c:pt>
                <c:pt idx="8085">
                  <c:v>1764</c:v>
                </c:pt>
                <c:pt idx="8086">
                  <c:v>1764</c:v>
                </c:pt>
                <c:pt idx="8087">
                  <c:v>1765</c:v>
                </c:pt>
                <c:pt idx="8088">
                  <c:v>1766</c:v>
                </c:pt>
                <c:pt idx="8089">
                  <c:v>1767</c:v>
                </c:pt>
                <c:pt idx="8090">
                  <c:v>1768</c:v>
                </c:pt>
                <c:pt idx="8091">
                  <c:v>1769</c:v>
                </c:pt>
                <c:pt idx="8092">
                  <c:v>1769</c:v>
                </c:pt>
                <c:pt idx="8093">
                  <c:v>1769</c:v>
                </c:pt>
                <c:pt idx="8094">
                  <c:v>1769</c:v>
                </c:pt>
                <c:pt idx="8095">
                  <c:v>1769</c:v>
                </c:pt>
                <c:pt idx="8096">
                  <c:v>1770</c:v>
                </c:pt>
                <c:pt idx="8097">
                  <c:v>1771</c:v>
                </c:pt>
                <c:pt idx="8098">
                  <c:v>1771</c:v>
                </c:pt>
                <c:pt idx="8099">
                  <c:v>1771</c:v>
                </c:pt>
                <c:pt idx="8100">
                  <c:v>1771</c:v>
                </c:pt>
                <c:pt idx="8101">
                  <c:v>1771</c:v>
                </c:pt>
                <c:pt idx="8102">
                  <c:v>1771</c:v>
                </c:pt>
                <c:pt idx="8103">
                  <c:v>1771</c:v>
                </c:pt>
                <c:pt idx="8104">
                  <c:v>1771</c:v>
                </c:pt>
                <c:pt idx="8105">
                  <c:v>1771</c:v>
                </c:pt>
                <c:pt idx="8106">
                  <c:v>1771</c:v>
                </c:pt>
                <c:pt idx="8107">
                  <c:v>1772</c:v>
                </c:pt>
                <c:pt idx="8108">
                  <c:v>1773</c:v>
                </c:pt>
                <c:pt idx="8109">
                  <c:v>1773</c:v>
                </c:pt>
                <c:pt idx="8110">
                  <c:v>1774</c:v>
                </c:pt>
                <c:pt idx="8111">
                  <c:v>1775</c:v>
                </c:pt>
                <c:pt idx="8112">
                  <c:v>1776</c:v>
                </c:pt>
                <c:pt idx="8113">
                  <c:v>1776</c:v>
                </c:pt>
                <c:pt idx="8114">
                  <c:v>1776</c:v>
                </c:pt>
                <c:pt idx="8115">
                  <c:v>1776</c:v>
                </c:pt>
                <c:pt idx="8116">
                  <c:v>1777</c:v>
                </c:pt>
                <c:pt idx="8117">
                  <c:v>1777</c:v>
                </c:pt>
                <c:pt idx="8118">
                  <c:v>1777</c:v>
                </c:pt>
                <c:pt idx="8119">
                  <c:v>1777</c:v>
                </c:pt>
                <c:pt idx="8120">
                  <c:v>1777</c:v>
                </c:pt>
                <c:pt idx="8121">
                  <c:v>1777</c:v>
                </c:pt>
                <c:pt idx="8122">
                  <c:v>1777</c:v>
                </c:pt>
                <c:pt idx="8123">
                  <c:v>1778</c:v>
                </c:pt>
                <c:pt idx="8124">
                  <c:v>1778</c:v>
                </c:pt>
                <c:pt idx="8125">
                  <c:v>1778</c:v>
                </c:pt>
                <c:pt idx="8126">
                  <c:v>1778</c:v>
                </c:pt>
                <c:pt idx="8127">
                  <c:v>1778</c:v>
                </c:pt>
                <c:pt idx="8128">
                  <c:v>1778</c:v>
                </c:pt>
                <c:pt idx="8129">
                  <c:v>1778</c:v>
                </c:pt>
                <c:pt idx="8130">
                  <c:v>1778</c:v>
                </c:pt>
                <c:pt idx="8131">
                  <c:v>1778</c:v>
                </c:pt>
                <c:pt idx="8132">
                  <c:v>1778</c:v>
                </c:pt>
                <c:pt idx="8133">
                  <c:v>1778</c:v>
                </c:pt>
                <c:pt idx="8134">
                  <c:v>1778</c:v>
                </c:pt>
                <c:pt idx="8135">
                  <c:v>1778</c:v>
                </c:pt>
                <c:pt idx="8136">
                  <c:v>1779</c:v>
                </c:pt>
                <c:pt idx="8137">
                  <c:v>1779</c:v>
                </c:pt>
                <c:pt idx="8138">
                  <c:v>1780</c:v>
                </c:pt>
                <c:pt idx="8139">
                  <c:v>1780</c:v>
                </c:pt>
                <c:pt idx="8140">
                  <c:v>1780</c:v>
                </c:pt>
                <c:pt idx="8141">
                  <c:v>1780</c:v>
                </c:pt>
                <c:pt idx="8142">
                  <c:v>1780</c:v>
                </c:pt>
                <c:pt idx="8143">
                  <c:v>1780</c:v>
                </c:pt>
                <c:pt idx="8144">
                  <c:v>1780</c:v>
                </c:pt>
                <c:pt idx="8145">
                  <c:v>1780</c:v>
                </c:pt>
                <c:pt idx="8146">
                  <c:v>1781</c:v>
                </c:pt>
                <c:pt idx="8147">
                  <c:v>1781</c:v>
                </c:pt>
                <c:pt idx="8148">
                  <c:v>1782</c:v>
                </c:pt>
                <c:pt idx="8149">
                  <c:v>1782</c:v>
                </c:pt>
                <c:pt idx="8150">
                  <c:v>1782</c:v>
                </c:pt>
                <c:pt idx="8151">
                  <c:v>1782</c:v>
                </c:pt>
                <c:pt idx="8152">
                  <c:v>1783</c:v>
                </c:pt>
                <c:pt idx="8153">
                  <c:v>1783</c:v>
                </c:pt>
                <c:pt idx="8154">
                  <c:v>1784</c:v>
                </c:pt>
                <c:pt idx="8155">
                  <c:v>1784</c:v>
                </c:pt>
                <c:pt idx="8156">
                  <c:v>1784</c:v>
                </c:pt>
                <c:pt idx="8157">
                  <c:v>1785</c:v>
                </c:pt>
                <c:pt idx="8158">
                  <c:v>1786</c:v>
                </c:pt>
                <c:pt idx="8159">
                  <c:v>1786</c:v>
                </c:pt>
                <c:pt idx="8160">
                  <c:v>1786</c:v>
                </c:pt>
                <c:pt idx="8161">
                  <c:v>1786</c:v>
                </c:pt>
                <c:pt idx="8162">
                  <c:v>1787</c:v>
                </c:pt>
                <c:pt idx="8163">
                  <c:v>1788</c:v>
                </c:pt>
                <c:pt idx="8164">
                  <c:v>1789</c:v>
                </c:pt>
                <c:pt idx="8165">
                  <c:v>1789</c:v>
                </c:pt>
                <c:pt idx="8166">
                  <c:v>1789</c:v>
                </c:pt>
                <c:pt idx="8167">
                  <c:v>1789</c:v>
                </c:pt>
                <c:pt idx="8168">
                  <c:v>1789</c:v>
                </c:pt>
                <c:pt idx="8169">
                  <c:v>1789</c:v>
                </c:pt>
                <c:pt idx="8170">
                  <c:v>1789</c:v>
                </c:pt>
                <c:pt idx="8171">
                  <c:v>1789</c:v>
                </c:pt>
                <c:pt idx="8172">
                  <c:v>1789</c:v>
                </c:pt>
                <c:pt idx="8173">
                  <c:v>1789</c:v>
                </c:pt>
                <c:pt idx="8174">
                  <c:v>1789</c:v>
                </c:pt>
                <c:pt idx="8175">
                  <c:v>1789</c:v>
                </c:pt>
                <c:pt idx="8176">
                  <c:v>1790</c:v>
                </c:pt>
                <c:pt idx="8177">
                  <c:v>1790</c:v>
                </c:pt>
                <c:pt idx="8178">
                  <c:v>1790</c:v>
                </c:pt>
                <c:pt idx="8179">
                  <c:v>1790</c:v>
                </c:pt>
                <c:pt idx="8180">
                  <c:v>1790</c:v>
                </c:pt>
                <c:pt idx="8181">
                  <c:v>1791</c:v>
                </c:pt>
                <c:pt idx="8182">
                  <c:v>1792</c:v>
                </c:pt>
                <c:pt idx="8183">
                  <c:v>1792</c:v>
                </c:pt>
                <c:pt idx="8184">
                  <c:v>1793</c:v>
                </c:pt>
                <c:pt idx="8185">
                  <c:v>1794</c:v>
                </c:pt>
                <c:pt idx="8186">
                  <c:v>1795</c:v>
                </c:pt>
                <c:pt idx="8187">
                  <c:v>1796</c:v>
                </c:pt>
                <c:pt idx="8188">
                  <c:v>1797</c:v>
                </c:pt>
                <c:pt idx="8189">
                  <c:v>1798</c:v>
                </c:pt>
                <c:pt idx="8190">
                  <c:v>1799</c:v>
                </c:pt>
                <c:pt idx="8191">
                  <c:v>1800</c:v>
                </c:pt>
                <c:pt idx="8192">
                  <c:v>1800</c:v>
                </c:pt>
                <c:pt idx="8193">
                  <c:v>1800</c:v>
                </c:pt>
                <c:pt idx="8194">
                  <c:v>1801</c:v>
                </c:pt>
                <c:pt idx="8195">
                  <c:v>1802</c:v>
                </c:pt>
                <c:pt idx="8196">
                  <c:v>1803</c:v>
                </c:pt>
                <c:pt idx="8197">
                  <c:v>1804</c:v>
                </c:pt>
                <c:pt idx="8198">
                  <c:v>1805</c:v>
                </c:pt>
                <c:pt idx="8199">
                  <c:v>1806</c:v>
                </c:pt>
                <c:pt idx="8200">
                  <c:v>1806</c:v>
                </c:pt>
                <c:pt idx="8201">
                  <c:v>1806</c:v>
                </c:pt>
                <c:pt idx="8202">
                  <c:v>1806</c:v>
                </c:pt>
                <c:pt idx="8203">
                  <c:v>1806</c:v>
                </c:pt>
                <c:pt idx="8204">
                  <c:v>1806</c:v>
                </c:pt>
                <c:pt idx="8205">
                  <c:v>1806</c:v>
                </c:pt>
                <c:pt idx="8206">
                  <c:v>1806</c:v>
                </c:pt>
                <c:pt idx="8207">
                  <c:v>1806</c:v>
                </c:pt>
                <c:pt idx="8208">
                  <c:v>1806</c:v>
                </c:pt>
                <c:pt idx="8209">
                  <c:v>1806</c:v>
                </c:pt>
                <c:pt idx="8210">
                  <c:v>1807</c:v>
                </c:pt>
                <c:pt idx="8211">
                  <c:v>1808</c:v>
                </c:pt>
                <c:pt idx="8212">
                  <c:v>1808</c:v>
                </c:pt>
                <c:pt idx="8213">
                  <c:v>1808</c:v>
                </c:pt>
                <c:pt idx="8214">
                  <c:v>1808</c:v>
                </c:pt>
                <c:pt idx="8215">
                  <c:v>1808</c:v>
                </c:pt>
                <c:pt idx="8216">
                  <c:v>1808</c:v>
                </c:pt>
                <c:pt idx="8217">
                  <c:v>1808</c:v>
                </c:pt>
                <c:pt idx="8218">
                  <c:v>1808</c:v>
                </c:pt>
                <c:pt idx="8219">
                  <c:v>1808</c:v>
                </c:pt>
                <c:pt idx="8220">
                  <c:v>1808</c:v>
                </c:pt>
                <c:pt idx="8221">
                  <c:v>1808</c:v>
                </c:pt>
                <c:pt idx="8222">
                  <c:v>1808</c:v>
                </c:pt>
                <c:pt idx="8223">
                  <c:v>1809</c:v>
                </c:pt>
                <c:pt idx="8224">
                  <c:v>1809</c:v>
                </c:pt>
                <c:pt idx="8225">
                  <c:v>1809</c:v>
                </c:pt>
                <c:pt idx="8226">
                  <c:v>1810</c:v>
                </c:pt>
                <c:pt idx="8227">
                  <c:v>1810</c:v>
                </c:pt>
                <c:pt idx="8228">
                  <c:v>1810</c:v>
                </c:pt>
                <c:pt idx="8229">
                  <c:v>1810</c:v>
                </c:pt>
                <c:pt idx="8230">
                  <c:v>1810</c:v>
                </c:pt>
                <c:pt idx="8231">
                  <c:v>1810</c:v>
                </c:pt>
                <c:pt idx="8232">
                  <c:v>1811</c:v>
                </c:pt>
                <c:pt idx="8233">
                  <c:v>1811</c:v>
                </c:pt>
                <c:pt idx="8234">
                  <c:v>1812</c:v>
                </c:pt>
                <c:pt idx="8235">
                  <c:v>1812</c:v>
                </c:pt>
                <c:pt idx="8236">
                  <c:v>1812</c:v>
                </c:pt>
                <c:pt idx="8237">
                  <c:v>1812</c:v>
                </c:pt>
                <c:pt idx="8238">
                  <c:v>1812</c:v>
                </c:pt>
                <c:pt idx="8239">
                  <c:v>1812</c:v>
                </c:pt>
                <c:pt idx="8240">
                  <c:v>1812</c:v>
                </c:pt>
                <c:pt idx="8241">
                  <c:v>1812</c:v>
                </c:pt>
                <c:pt idx="8242">
                  <c:v>1812</c:v>
                </c:pt>
                <c:pt idx="8243">
                  <c:v>1812</c:v>
                </c:pt>
                <c:pt idx="8244">
                  <c:v>1813</c:v>
                </c:pt>
                <c:pt idx="8245">
                  <c:v>1813</c:v>
                </c:pt>
                <c:pt idx="8246">
                  <c:v>1813</c:v>
                </c:pt>
                <c:pt idx="8247">
                  <c:v>1813</c:v>
                </c:pt>
                <c:pt idx="8248">
                  <c:v>1813</c:v>
                </c:pt>
                <c:pt idx="8249">
                  <c:v>1813</c:v>
                </c:pt>
                <c:pt idx="8250">
                  <c:v>1813</c:v>
                </c:pt>
                <c:pt idx="8251">
                  <c:v>1813</c:v>
                </c:pt>
                <c:pt idx="8252">
                  <c:v>1813</c:v>
                </c:pt>
                <c:pt idx="8253">
                  <c:v>1814</c:v>
                </c:pt>
                <c:pt idx="8254">
                  <c:v>1814</c:v>
                </c:pt>
                <c:pt idx="8255">
                  <c:v>1814</c:v>
                </c:pt>
                <c:pt idx="8256">
                  <c:v>1814</c:v>
                </c:pt>
                <c:pt idx="8257">
                  <c:v>1814</c:v>
                </c:pt>
                <c:pt idx="8258">
                  <c:v>1815</c:v>
                </c:pt>
                <c:pt idx="8259">
                  <c:v>1815</c:v>
                </c:pt>
                <c:pt idx="8260">
                  <c:v>1815</c:v>
                </c:pt>
                <c:pt idx="8261">
                  <c:v>1815</c:v>
                </c:pt>
                <c:pt idx="8262">
                  <c:v>1815</c:v>
                </c:pt>
                <c:pt idx="8263">
                  <c:v>1816</c:v>
                </c:pt>
                <c:pt idx="8264">
                  <c:v>1816</c:v>
                </c:pt>
                <c:pt idx="8265">
                  <c:v>1816</c:v>
                </c:pt>
                <c:pt idx="8266">
                  <c:v>1816</c:v>
                </c:pt>
                <c:pt idx="8267">
                  <c:v>1816</c:v>
                </c:pt>
                <c:pt idx="8268">
                  <c:v>1816</c:v>
                </c:pt>
                <c:pt idx="8269">
                  <c:v>1816</c:v>
                </c:pt>
                <c:pt idx="8270">
                  <c:v>1816</c:v>
                </c:pt>
                <c:pt idx="8271">
                  <c:v>1816</c:v>
                </c:pt>
                <c:pt idx="8272">
                  <c:v>1816</c:v>
                </c:pt>
                <c:pt idx="8273">
                  <c:v>1816</c:v>
                </c:pt>
                <c:pt idx="8274">
                  <c:v>1816</c:v>
                </c:pt>
                <c:pt idx="8275">
                  <c:v>1816</c:v>
                </c:pt>
                <c:pt idx="8276">
                  <c:v>1816</c:v>
                </c:pt>
                <c:pt idx="8277">
                  <c:v>1816</c:v>
                </c:pt>
                <c:pt idx="8278">
                  <c:v>1816</c:v>
                </c:pt>
                <c:pt idx="8279">
                  <c:v>1816</c:v>
                </c:pt>
                <c:pt idx="8280">
                  <c:v>1816</c:v>
                </c:pt>
                <c:pt idx="8281">
                  <c:v>1816</c:v>
                </c:pt>
                <c:pt idx="8282">
                  <c:v>1816</c:v>
                </c:pt>
                <c:pt idx="8283">
                  <c:v>1816</c:v>
                </c:pt>
                <c:pt idx="8284">
                  <c:v>1817</c:v>
                </c:pt>
                <c:pt idx="8285">
                  <c:v>1817</c:v>
                </c:pt>
                <c:pt idx="8286">
                  <c:v>1817</c:v>
                </c:pt>
                <c:pt idx="8287">
                  <c:v>1817</c:v>
                </c:pt>
                <c:pt idx="8288">
                  <c:v>1817</c:v>
                </c:pt>
                <c:pt idx="8289">
                  <c:v>1817</c:v>
                </c:pt>
                <c:pt idx="8290">
                  <c:v>1817</c:v>
                </c:pt>
                <c:pt idx="8291">
                  <c:v>1817</c:v>
                </c:pt>
                <c:pt idx="8292">
                  <c:v>1817</c:v>
                </c:pt>
                <c:pt idx="8293">
                  <c:v>1817</c:v>
                </c:pt>
                <c:pt idx="8294">
                  <c:v>1817</c:v>
                </c:pt>
                <c:pt idx="8295">
                  <c:v>1817</c:v>
                </c:pt>
                <c:pt idx="8296">
                  <c:v>1817</c:v>
                </c:pt>
                <c:pt idx="8297">
                  <c:v>1817</c:v>
                </c:pt>
                <c:pt idx="8298">
                  <c:v>1817</c:v>
                </c:pt>
                <c:pt idx="8299">
                  <c:v>1817</c:v>
                </c:pt>
                <c:pt idx="8300">
                  <c:v>1817</c:v>
                </c:pt>
                <c:pt idx="8301">
                  <c:v>1817</c:v>
                </c:pt>
                <c:pt idx="8302">
                  <c:v>1817</c:v>
                </c:pt>
                <c:pt idx="8303">
                  <c:v>1817</c:v>
                </c:pt>
                <c:pt idx="8304">
                  <c:v>1818</c:v>
                </c:pt>
                <c:pt idx="8305">
                  <c:v>1819</c:v>
                </c:pt>
                <c:pt idx="8306">
                  <c:v>1819</c:v>
                </c:pt>
                <c:pt idx="8307">
                  <c:v>1820</c:v>
                </c:pt>
                <c:pt idx="8308">
                  <c:v>1820</c:v>
                </c:pt>
                <c:pt idx="8309">
                  <c:v>1820</c:v>
                </c:pt>
                <c:pt idx="8310">
                  <c:v>1820</c:v>
                </c:pt>
                <c:pt idx="8311">
                  <c:v>1820</c:v>
                </c:pt>
                <c:pt idx="8312">
                  <c:v>1821</c:v>
                </c:pt>
                <c:pt idx="8313">
                  <c:v>1822</c:v>
                </c:pt>
                <c:pt idx="8314">
                  <c:v>1823</c:v>
                </c:pt>
                <c:pt idx="8315">
                  <c:v>1823</c:v>
                </c:pt>
                <c:pt idx="8316">
                  <c:v>1824</c:v>
                </c:pt>
                <c:pt idx="8317">
                  <c:v>1825</c:v>
                </c:pt>
                <c:pt idx="8318">
                  <c:v>1825</c:v>
                </c:pt>
                <c:pt idx="8319">
                  <c:v>1826</c:v>
                </c:pt>
                <c:pt idx="8320">
                  <c:v>1826</c:v>
                </c:pt>
                <c:pt idx="8321">
                  <c:v>1826</c:v>
                </c:pt>
                <c:pt idx="8322">
                  <c:v>1826</c:v>
                </c:pt>
                <c:pt idx="8323">
                  <c:v>1826</c:v>
                </c:pt>
                <c:pt idx="8324">
                  <c:v>1826</c:v>
                </c:pt>
                <c:pt idx="8325">
                  <c:v>1826</c:v>
                </c:pt>
                <c:pt idx="8326">
                  <c:v>1827</c:v>
                </c:pt>
                <c:pt idx="8327">
                  <c:v>1828</c:v>
                </c:pt>
                <c:pt idx="8328">
                  <c:v>1829</c:v>
                </c:pt>
                <c:pt idx="8329">
                  <c:v>1830</c:v>
                </c:pt>
                <c:pt idx="8330">
                  <c:v>1830</c:v>
                </c:pt>
                <c:pt idx="8331">
                  <c:v>1831</c:v>
                </c:pt>
                <c:pt idx="8332">
                  <c:v>1832</c:v>
                </c:pt>
                <c:pt idx="8333">
                  <c:v>1832</c:v>
                </c:pt>
                <c:pt idx="8334">
                  <c:v>1832</c:v>
                </c:pt>
                <c:pt idx="8335">
                  <c:v>1833</c:v>
                </c:pt>
                <c:pt idx="8336">
                  <c:v>1833</c:v>
                </c:pt>
                <c:pt idx="8337">
                  <c:v>1833</c:v>
                </c:pt>
                <c:pt idx="8338">
                  <c:v>1833</c:v>
                </c:pt>
                <c:pt idx="8339">
                  <c:v>1833</c:v>
                </c:pt>
                <c:pt idx="8340">
                  <c:v>1833</c:v>
                </c:pt>
                <c:pt idx="8341">
                  <c:v>1833</c:v>
                </c:pt>
                <c:pt idx="8342">
                  <c:v>1834</c:v>
                </c:pt>
                <c:pt idx="8343">
                  <c:v>1834</c:v>
                </c:pt>
                <c:pt idx="8344">
                  <c:v>1835</c:v>
                </c:pt>
                <c:pt idx="8345">
                  <c:v>1836</c:v>
                </c:pt>
                <c:pt idx="8346">
                  <c:v>1837</c:v>
                </c:pt>
                <c:pt idx="8347">
                  <c:v>1838</c:v>
                </c:pt>
                <c:pt idx="8348">
                  <c:v>1839</c:v>
                </c:pt>
                <c:pt idx="8349">
                  <c:v>1840</c:v>
                </c:pt>
                <c:pt idx="8350">
                  <c:v>1841</c:v>
                </c:pt>
                <c:pt idx="8351">
                  <c:v>1842</c:v>
                </c:pt>
                <c:pt idx="8352">
                  <c:v>1843</c:v>
                </c:pt>
                <c:pt idx="8353">
                  <c:v>1844</c:v>
                </c:pt>
                <c:pt idx="8354">
                  <c:v>1845</c:v>
                </c:pt>
                <c:pt idx="8355">
                  <c:v>1846</c:v>
                </c:pt>
                <c:pt idx="8356">
                  <c:v>1847</c:v>
                </c:pt>
                <c:pt idx="8357">
                  <c:v>1848</c:v>
                </c:pt>
                <c:pt idx="8358">
                  <c:v>1849</c:v>
                </c:pt>
                <c:pt idx="8359">
                  <c:v>1850</c:v>
                </c:pt>
                <c:pt idx="8360">
                  <c:v>1851</c:v>
                </c:pt>
                <c:pt idx="8361">
                  <c:v>1852</c:v>
                </c:pt>
                <c:pt idx="8362">
                  <c:v>1853</c:v>
                </c:pt>
                <c:pt idx="8363">
                  <c:v>1854</c:v>
                </c:pt>
                <c:pt idx="8364">
                  <c:v>1855</c:v>
                </c:pt>
                <c:pt idx="8365">
                  <c:v>1856</c:v>
                </c:pt>
                <c:pt idx="8366">
                  <c:v>1857</c:v>
                </c:pt>
                <c:pt idx="8367">
                  <c:v>1858</c:v>
                </c:pt>
                <c:pt idx="8368">
                  <c:v>1859</c:v>
                </c:pt>
                <c:pt idx="8369">
                  <c:v>1860</c:v>
                </c:pt>
                <c:pt idx="8370">
                  <c:v>1861</c:v>
                </c:pt>
                <c:pt idx="8371">
                  <c:v>1862</c:v>
                </c:pt>
                <c:pt idx="8372">
                  <c:v>1863</c:v>
                </c:pt>
                <c:pt idx="8373">
                  <c:v>1864</c:v>
                </c:pt>
                <c:pt idx="8374">
                  <c:v>1864</c:v>
                </c:pt>
                <c:pt idx="8375">
                  <c:v>1864</c:v>
                </c:pt>
                <c:pt idx="8376">
                  <c:v>1864</c:v>
                </c:pt>
                <c:pt idx="8377">
                  <c:v>1864</c:v>
                </c:pt>
                <c:pt idx="8378">
                  <c:v>1864</c:v>
                </c:pt>
                <c:pt idx="8379">
                  <c:v>1864</c:v>
                </c:pt>
                <c:pt idx="8380">
                  <c:v>1865</c:v>
                </c:pt>
                <c:pt idx="8381">
                  <c:v>1865</c:v>
                </c:pt>
                <c:pt idx="8382">
                  <c:v>1865</c:v>
                </c:pt>
                <c:pt idx="8383">
                  <c:v>1865</c:v>
                </c:pt>
                <c:pt idx="8384">
                  <c:v>1865</c:v>
                </c:pt>
                <c:pt idx="8385">
                  <c:v>1866</c:v>
                </c:pt>
                <c:pt idx="8386">
                  <c:v>1867</c:v>
                </c:pt>
                <c:pt idx="8387">
                  <c:v>1867</c:v>
                </c:pt>
                <c:pt idx="8388">
                  <c:v>1867</c:v>
                </c:pt>
                <c:pt idx="8389">
                  <c:v>1867</c:v>
                </c:pt>
                <c:pt idx="8390">
                  <c:v>1868</c:v>
                </c:pt>
                <c:pt idx="8391">
                  <c:v>1868</c:v>
                </c:pt>
                <c:pt idx="8392">
                  <c:v>1868</c:v>
                </c:pt>
                <c:pt idx="8393">
                  <c:v>1869</c:v>
                </c:pt>
                <c:pt idx="8394">
                  <c:v>1869</c:v>
                </c:pt>
                <c:pt idx="8395">
                  <c:v>1869</c:v>
                </c:pt>
                <c:pt idx="8396">
                  <c:v>1869</c:v>
                </c:pt>
                <c:pt idx="8397">
                  <c:v>1869</c:v>
                </c:pt>
                <c:pt idx="8398">
                  <c:v>1869</c:v>
                </c:pt>
                <c:pt idx="8399">
                  <c:v>1869</c:v>
                </c:pt>
                <c:pt idx="8400">
                  <c:v>1869</c:v>
                </c:pt>
                <c:pt idx="8401">
                  <c:v>1869</c:v>
                </c:pt>
                <c:pt idx="8402">
                  <c:v>1869</c:v>
                </c:pt>
                <c:pt idx="8403">
                  <c:v>1869</c:v>
                </c:pt>
                <c:pt idx="8404">
                  <c:v>1869</c:v>
                </c:pt>
                <c:pt idx="8405">
                  <c:v>1869</c:v>
                </c:pt>
                <c:pt idx="8406">
                  <c:v>1869</c:v>
                </c:pt>
                <c:pt idx="8407">
                  <c:v>1869</c:v>
                </c:pt>
                <c:pt idx="8408">
                  <c:v>1869</c:v>
                </c:pt>
                <c:pt idx="8409">
                  <c:v>1869</c:v>
                </c:pt>
                <c:pt idx="8410">
                  <c:v>1869</c:v>
                </c:pt>
                <c:pt idx="8411">
                  <c:v>1869</c:v>
                </c:pt>
                <c:pt idx="8412">
                  <c:v>1869</c:v>
                </c:pt>
                <c:pt idx="8413">
                  <c:v>1869</c:v>
                </c:pt>
                <c:pt idx="8414">
                  <c:v>1869</c:v>
                </c:pt>
                <c:pt idx="8415">
                  <c:v>1869</c:v>
                </c:pt>
                <c:pt idx="8416">
                  <c:v>1869</c:v>
                </c:pt>
                <c:pt idx="8417">
                  <c:v>1869</c:v>
                </c:pt>
                <c:pt idx="8418">
                  <c:v>1869</c:v>
                </c:pt>
                <c:pt idx="8419">
                  <c:v>1869</c:v>
                </c:pt>
                <c:pt idx="8420">
                  <c:v>1869</c:v>
                </c:pt>
                <c:pt idx="8421">
                  <c:v>1869</c:v>
                </c:pt>
                <c:pt idx="8422">
                  <c:v>1869</c:v>
                </c:pt>
                <c:pt idx="8423">
                  <c:v>1869</c:v>
                </c:pt>
                <c:pt idx="8424">
                  <c:v>1869</c:v>
                </c:pt>
                <c:pt idx="8425">
                  <c:v>1870</c:v>
                </c:pt>
                <c:pt idx="8426">
                  <c:v>1870</c:v>
                </c:pt>
                <c:pt idx="8427">
                  <c:v>1870</c:v>
                </c:pt>
                <c:pt idx="8428">
                  <c:v>1870</c:v>
                </c:pt>
                <c:pt idx="8429">
                  <c:v>1870</c:v>
                </c:pt>
                <c:pt idx="8430">
                  <c:v>1870</c:v>
                </c:pt>
                <c:pt idx="8431">
                  <c:v>1870</c:v>
                </c:pt>
                <c:pt idx="8432">
                  <c:v>1870</c:v>
                </c:pt>
                <c:pt idx="8433">
                  <c:v>1870</c:v>
                </c:pt>
                <c:pt idx="8434">
                  <c:v>1870</c:v>
                </c:pt>
                <c:pt idx="8435">
                  <c:v>1870</c:v>
                </c:pt>
                <c:pt idx="8436">
                  <c:v>1870</c:v>
                </c:pt>
                <c:pt idx="8437">
                  <c:v>1870</c:v>
                </c:pt>
                <c:pt idx="8438">
                  <c:v>1870</c:v>
                </c:pt>
                <c:pt idx="8439">
                  <c:v>1870</c:v>
                </c:pt>
                <c:pt idx="8440">
                  <c:v>1870</c:v>
                </c:pt>
                <c:pt idx="8441">
                  <c:v>1870</c:v>
                </c:pt>
                <c:pt idx="8442">
                  <c:v>1870</c:v>
                </c:pt>
                <c:pt idx="8443">
                  <c:v>1870</c:v>
                </c:pt>
                <c:pt idx="8444">
                  <c:v>1871</c:v>
                </c:pt>
                <c:pt idx="8445">
                  <c:v>1871</c:v>
                </c:pt>
                <c:pt idx="8446">
                  <c:v>1871</c:v>
                </c:pt>
                <c:pt idx="8447">
                  <c:v>1871</c:v>
                </c:pt>
                <c:pt idx="8448">
                  <c:v>1871</c:v>
                </c:pt>
                <c:pt idx="8449">
                  <c:v>1872</c:v>
                </c:pt>
                <c:pt idx="8450">
                  <c:v>1872</c:v>
                </c:pt>
                <c:pt idx="8451">
                  <c:v>1872</c:v>
                </c:pt>
                <c:pt idx="8452">
                  <c:v>1872</c:v>
                </c:pt>
                <c:pt idx="8453">
                  <c:v>1872</c:v>
                </c:pt>
                <c:pt idx="8454">
                  <c:v>1872</c:v>
                </c:pt>
                <c:pt idx="8455">
                  <c:v>1872</c:v>
                </c:pt>
                <c:pt idx="8456">
                  <c:v>1873</c:v>
                </c:pt>
                <c:pt idx="8457">
                  <c:v>1873</c:v>
                </c:pt>
                <c:pt idx="8458">
                  <c:v>1873</c:v>
                </c:pt>
                <c:pt idx="8459">
                  <c:v>1874</c:v>
                </c:pt>
                <c:pt idx="8460">
                  <c:v>1874</c:v>
                </c:pt>
                <c:pt idx="8461">
                  <c:v>1874</c:v>
                </c:pt>
                <c:pt idx="8462">
                  <c:v>1874</c:v>
                </c:pt>
                <c:pt idx="8463">
                  <c:v>1875</c:v>
                </c:pt>
                <c:pt idx="8464">
                  <c:v>1875</c:v>
                </c:pt>
                <c:pt idx="8465">
                  <c:v>1875</c:v>
                </c:pt>
                <c:pt idx="8466">
                  <c:v>1876</c:v>
                </c:pt>
                <c:pt idx="8467">
                  <c:v>1877</c:v>
                </c:pt>
                <c:pt idx="8468">
                  <c:v>1877</c:v>
                </c:pt>
                <c:pt idx="8469">
                  <c:v>1877</c:v>
                </c:pt>
                <c:pt idx="8470">
                  <c:v>1878</c:v>
                </c:pt>
                <c:pt idx="8471">
                  <c:v>1878</c:v>
                </c:pt>
                <c:pt idx="8472">
                  <c:v>1878</c:v>
                </c:pt>
                <c:pt idx="8473">
                  <c:v>1879</c:v>
                </c:pt>
                <c:pt idx="8474">
                  <c:v>1880</c:v>
                </c:pt>
                <c:pt idx="8475">
                  <c:v>1881</c:v>
                </c:pt>
                <c:pt idx="8476">
                  <c:v>1881</c:v>
                </c:pt>
                <c:pt idx="8477">
                  <c:v>1881</c:v>
                </c:pt>
                <c:pt idx="8478">
                  <c:v>1881</c:v>
                </c:pt>
                <c:pt idx="8479">
                  <c:v>1881</c:v>
                </c:pt>
                <c:pt idx="8480">
                  <c:v>1882</c:v>
                </c:pt>
                <c:pt idx="8481">
                  <c:v>1882</c:v>
                </c:pt>
                <c:pt idx="8482">
                  <c:v>1883</c:v>
                </c:pt>
                <c:pt idx="8483">
                  <c:v>1884</c:v>
                </c:pt>
                <c:pt idx="8484">
                  <c:v>1884</c:v>
                </c:pt>
                <c:pt idx="8485">
                  <c:v>1884</c:v>
                </c:pt>
                <c:pt idx="8486">
                  <c:v>1884</c:v>
                </c:pt>
                <c:pt idx="8487">
                  <c:v>1885</c:v>
                </c:pt>
                <c:pt idx="8488">
                  <c:v>1885</c:v>
                </c:pt>
                <c:pt idx="8489">
                  <c:v>1885</c:v>
                </c:pt>
                <c:pt idx="8490">
                  <c:v>1885</c:v>
                </c:pt>
                <c:pt idx="8491">
                  <c:v>1886</c:v>
                </c:pt>
                <c:pt idx="8492">
                  <c:v>1887</c:v>
                </c:pt>
                <c:pt idx="8493">
                  <c:v>1887</c:v>
                </c:pt>
                <c:pt idx="8494">
                  <c:v>1888</c:v>
                </c:pt>
                <c:pt idx="8495">
                  <c:v>1889</c:v>
                </c:pt>
                <c:pt idx="8496">
                  <c:v>1889</c:v>
                </c:pt>
                <c:pt idx="8497">
                  <c:v>1889</c:v>
                </c:pt>
                <c:pt idx="8498">
                  <c:v>1889</c:v>
                </c:pt>
                <c:pt idx="8499">
                  <c:v>1889</c:v>
                </c:pt>
                <c:pt idx="8500">
                  <c:v>1889</c:v>
                </c:pt>
                <c:pt idx="8501">
                  <c:v>1890</c:v>
                </c:pt>
                <c:pt idx="8502">
                  <c:v>1890</c:v>
                </c:pt>
                <c:pt idx="8503">
                  <c:v>1891</c:v>
                </c:pt>
                <c:pt idx="8504">
                  <c:v>1891</c:v>
                </c:pt>
                <c:pt idx="8505">
                  <c:v>1892</c:v>
                </c:pt>
                <c:pt idx="8506">
                  <c:v>1893</c:v>
                </c:pt>
                <c:pt idx="8507">
                  <c:v>1893</c:v>
                </c:pt>
                <c:pt idx="8508">
                  <c:v>1894</c:v>
                </c:pt>
                <c:pt idx="8509">
                  <c:v>1894</c:v>
                </c:pt>
                <c:pt idx="8510">
                  <c:v>1894</c:v>
                </c:pt>
                <c:pt idx="8511">
                  <c:v>1894</c:v>
                </c:pt>
                <c:pt idx="8512">
                  <c:v>1894</c:v>
                </c:pt>
                <c:pt idx="8513">
                  <c:v>1894</c:v>
                </c:pt>
                <c:pt idx="8514">
                  <c:v>1894</c:v>
                </c:pt>
                <c:pt idx="8515">
                  <c:v>1895</c:v>
                </c:pt>
                <c:pt idx="8516">
                  <c:v>1896</c:v>
                </c:pt>
                <c:pt idx="8517">
                  <c:v>1896</c:v>
                </c:pt>
                <c:pt idx="8518">
                  <c:v>1896</c:v>
                </c:pt>
                <c:pt idx="8519">
                  <c:v>1896</c:v>
                </c:pt>
                <c:pt idx="8520">
                  <c:v>1896</c:v>
                </c:pt>
                <c:pt idx="8521">
                  <c:v>1897</c:v>
                </c:pt>
                <c:pt idx="8522">
                  <c:v>1898</c:v>
                </c:pt>
                <c:pt idx="8523">
                  <c:v>1898</c:v>
                </c:pt>
                <c:pt idx="8524">
                  <c:v>1898</c:v>
                </c:pt>
                <c:pt idx="8525">
                  <c:v>1898</c:v>
                </c:pt>
                <c:pt idx="8526">
                  <c:v>1898</c:v>
                </c:pt>
                <c:pt idx="8527">
                  <c:v>1898</c:v>
                </c:pt>
                <c:pt idx="8528">
                  <c:v>1898</c:v>
                </c:pt>
                <c:pt idx="8529">
                  <c:v>1898</c:v>
                </c:pt>
                <c:pt idx="8530">
                  <c:v>1898</c:v>
                </c:pt>
                <c:pt idx="8531">
                  <c:v>1898</c:v>
                </c:pt>
                <c:pt idx="8532">
                  <c:v>1898</c:v>
                </c:pt>
                <c:pt idx="8533">
                  <c:v>1898</c:v>
                </c:pt>
                <c:pt idx="8534">
                  <c:v>1898</c:v>
                </c:pt>
                <c:pt idx="8535">
                  <c:v>1898</c:v>
                </c:pt>
                <c:pt idx="8536">
                  <c:v>1898</c:v>
                </c:pt>
                <c:pt idx="8537">
                  <c:v>1899</c:v>
                </c:pt>
                <c:pt idx="8538">
                  <c:v>1899</c:v>
                </c:pt>
                <c:pt idx="8539">
                  <c:v>1899</c:v>
                </c:pt>
                <c:pt idx="8540">
                  <c:v>1899</c:v>
                </c:pt>
                <c:pt idx="8541">
                  <c:v>1899</c:v>
                </c:pt>
                <c:pt idx="8542">
                  <c:v>1899</c:v>
                </c:pt>
                <c:pt idx="8543">
                  <c:v>1899</c:v>
                </c:pt>
                <c:pt idx="8544">
                  <c:v>1900</c:v>
                </c:pt>
                <c:pt idx="8545">
                  <c:v>1900</c:v>
                </c:pt>
                <c:pt idx="8546">
                  <c:v>1901</c:v>
                </c:pt>
                <c:pt idx="8547">
                  <c:v>1901</c:v>
                </c:pt>
                <c:pt idx="8548">
                  <c:v>1901</c:v>
                </c:pt>
                <c:pt idx="8549">
                  <c:v>1901</c:v>
                </c:pt>
                <c:pt idx="8550">
                  <c:v>1901</c:v>
                </c:pt>
                <c:pt idx="8551">
                  <c:v>1901</c:v>
                </c:pt>
                <c:pt idx="8552">
                  <c:v>1901</c:v>
                </c:pt>
                <c:pt idx="8553">
                  <c:v>1901</c:v>
                </c:pt>
                <c:pt idx="8554">
                  <c:v>1902</c:v>
                </c:pt>
                <c:pt idx="8555">
                  <c:v>1902</c:v>
                </c:pt>
                <c:pt idx="8556">
                  <c:v>1903</c:v>
                </c:pt>
                <c:pt idx="8557">
                  <c:v>1903</c:v>
                </c:pt>
                <c:pt idx="8558">
                  <c:v>1903</c:v>
                </c:pt>
                <c:pt idx="8559">
                  <c:v>1903</c:v>
                </c:pt>
                <c:pt idx="8560">
                  <c:v>1903</c:v>
                </c:pt>
                <c:pt idx="8561">
                  <c:v>1904</c:v>
                </c:pt>
                <c:pt idx="8562">
                  <c:v>1904</c:v>
                </c:pt>
                <c:pt idx="8563">
                  <c:v>1905</c:v>
                </c:pt>
                <c:pt idx="8564">
                  <c:v>1905</c:v>
                </c:pt>
                <c:pt idx="8565">
                  <c:v>1905</c:v>
                </c:pt>
                <c:pt idx="8566">
                  <c:v>1906</c:v>
                </c:pt>
                <c:pt idx="8567">
                  <c:v>1907</c:v>
                </c:pt>
                <c:pt idx="8568">
                  <c:v>1907</c:v>
                </c:pt>
                <c:pt idx="8569">
                  <c:v>1907</c:v>
                </c:pt>
                <c:pt idx="8570">
                  <c:v>1908</c:v>
                </c:pt>
                <c:pt idx="8571">
                  <c:v>1909</c:v>
                </c:pt>
                <c:pt idx="8572">
                  <c:v>1909</c:v>
                </c:pt>
                <c:pt idx="8573">
                  <c:v>1910</c:v>
                </c:pt>
                <c:pt idx="8574">
                  <c:v>1910</c:v>
                </c:pt>
                <c:pt idx="8575">
                  <c:v>1910</c:v>
                </c:pt>
                <c:pt idx="8576">
                  <c:v>1910</c:v>
                </c:pt>
                <c:pt idx="8577">
                  <c:v>1910</c:v>
                </c:pt>
                <c:pt idx="8578">
                  <c:v>1910</c:v>
                </c:pt>
                <c:pt idx="8579">
                  <c:v>1910</c:v>
                </c:pt>
                <c:pt idx="8580">
                  <c:v>1910</c:v>
                </c:pt>
                <c:pt idx="8581">
                  <c:v>1910</c:v>
                </c:pt>
                <c:pt idx="8582">
                  <c:v>1910</c:v>
                </c:pt>
                <c:pt idx="8583">
                  <c:v>1910</c:v>
                </c:pt>
                <c:pt idx="8584">
                  <c:v>1910</c:v>
                </c:pt>
                <c:pt idx="8585">
                  <c:v>1910</c:v>
                </c:pt>
                <c:pt idx="8586">
                  <c:v>1910</c:v>
                </c:pt>
                <c:pt idx="8587">
                  <c:v>1910</c:v>
                </c:pt>
                <c:pt idx="8588">
                  <c:v>1910</c:v>
                </c:pt>
                <c:pt idx="8589">
                  <c:v>1911</c:v>
                </c:pt>
                <c:pt idx="8590">
                  <c:v>1911</c:v>
                </c:pt>
                <c:pt idx="8591">
                  <c:v>1912</c:v>
                </c:pt>
                <c:pt idx="8592">
                  <c:v>1912</c:v>
                </c:pt>
                <c:pt idx="8593">
                  <c:v>1912</c:v>
                </c:pt>
                <c:pt idx="8594">
                  <c:v>1913</c:v>
                </c:pt>
                <c:pt idx="8595">
                  <c:v>1913</c:v>
                </c:pt>
                <c:pt idx="8596">
                  <c:v>1913</c:v>
                </c:pt>
                <c:pt idx="8597">
                  <c:v>1913</c:v>
                </c:pt>
                <c:pt idx="8598">
                  <c:v>1913</c:v>
                </c:pt>
                <c:pt idx="8599">
                  <c:v>1913</c:v>
                </c:pt>
                <c:pt idx="8600">
                  <c:v>1913</c:v>
                </c:pt>
                <c:pt idx="8601">
                  <c:v>1913</c:v>
                </c:pt>
                <c:pt idx="8602">
                  <c:v>1913</c:v>
                </c:pt>
                <c:pt idx="8603">
                  <c:v>1913</c:v>
                </c:pt>
                <c:pt idx="8604">
                  <c:v>1913</c:v>
                </c:pt>
                <c:pt idx="8605">
                  <c:v>1914</c:v>
                </c:pt>
                <c:pt idx="8606">
                  <c:v>1914</c:v>
                </c:pt>
                <c:pt idx="8607">
                  <c:v>1915</c:v>
                </c:pt>
                <c:pt idx="8608">
                  <c:v>1915</c:v>
                </c:pt>
                <c:pt idx="8609">
                  <c:v>1915</c:v>
                </c:pt>
                <c:pt idx="8610">
                  <c:v>1916</c:v>
                </c:pt>
                <c:pt idx="8611">
                  <c:v>1916</c:v>
                </c:pt>
                <c:pt idx="8612">
                  <c:v>1916</c:v>
                </c:pt>
                <c:pt idx="8613">
                  <c:v>1916</c:v>
                </c:pt>
                <c:pt idx="8614">
                  <c:v>1917</c:v>
                </c:pt>
                <c:pt idx="8615">
                  <c:v>1917</c:v>
                </c:pt>
                <c:pt idx="8616">
                  <c:v>1917</c:v>
                </c:pt>
                <c:pt idx="8617">
                  <c:v>1917</c:v>
                </c:pt>
                <c:pt idx="8618">
                  <c:v>1917</c:v>
                </c:pt>
                <c:pt idx="8619">
                  <c:v>1917</c:v>
                </c:pt>
                <c:pt idx="8620">
                  <c:v>1917</c:v>
                </c:pt>
                <c:pt idx="8621">
                  <c:v>1917</c:v>
                </c:pt>
                <c:pt idx="8622">
                  <c:v>1917</c:v>
                </c:pt>
                <c:pt idx="8623">
                  <c:v>1917</c:v>
                </c:pt>
                <c:pt idx="8624">
                  <c:v>1918</c:v>
                </c:pt>
                <c:pt idx="8625">
                  <c:v>1918</c:v>
                </c:pt>
                <c:pt idx="8626">
                  <c:v>1918</c:v>
                </c:pt>
                <c:pt idx="8627">
                  <c:v>1919</c:v>
                </c:pt>
                <c:pt idx="8628">
                  <c:v>1920</c:v>
                </c:pt>
                <c:pt idx="8629">
                  <c:v>1921</c:v>
                </c:pt>
                <c:pt idx="8630">
                  <c:v>1921</c:v>
                </c:pt>
                <c:pt idx="8631">
                  <c:v>1922</c:v>
                </c:pt>
                <c:pt idx="8632">
                  <c:v>1923</c:v>
                </c:pt>
                <c:pt idx="8633">
                  <c:v>1923</c:v>
                </c:pt>
                <c:pt idx="8634">
                  <c:v>1923</c:v>
                </c:pt>
                <c:pt idx="8635">
                  <c:v>1923</c:v>
                </c:pt>
                <c:pt idx="8636">
                  <c:v>1923</c:v>
                </c:pt>
                <c:pt idx="8637">
                  <c:v>1924</c:v>
                </c:pt>
                <c:pt idx="8638">
                  <c:v>1925</c:v>
                </c:pt>
                <c:pt idx="8639">
                  <c:v>1926</c:v>
                </c:pt>
                <c:pt idx="8640">
                  <c:v>1926</c:v>
                </c:pt>
                <c:pt idx="8641">
                  <c:v>1926</c:v>
                </c:pt>
                <c:pt idx="8642">
                  <c:v>1926</c:v>
                </c:pt>
                <c:pt idx="8643">
                  <c:v>1926</c:v>
                </c:pt>
                <c:pt idx="8644">
                  <c:v>1926</c:v>
                </c:pt>
                <c:pt idx="8645">
                  <c:v>1926</c:v>
                </c:pt>
                <c:pt idx="8646">
                  <c:v>1926</c:v>
                </c:pt>
                <c:pt idx="8647">
                  <c:v>1926</c:v>
                </c:pt>
                <c:pt idx="8648">
                  <c:v>1926</c:v>
                </c:pt>
                <c:pt idx="8649">
                  <c:v>1926</c:v>
                </c:pt>
                <c:pt idx="8650">
                  <c:v>1926</c:v>
                </c:pt>
                <c:pt idx="8651">
                  <c:v>1926</c:v>
                </c:pt>
                <c:pt idx="8652">
                  <c:v>1926</c:v>
                </c:pt>
                <c:pt idx="8653">
                  <c:v>1926</c:v>
                </c:pt>
                <c:pt idx="8654">
                  <c:v>1926</c:v>
                </c:pt>
                <c:pt idx="8655">
                  <c:v>1926</c:v>
                </c:pt>
                <c:pt idx="8656">
                  <c:v>1926</c:v>
                </c:pt>
                <c:pt idx="8657">
                  <c:v>1926</c:v>
                </c:pt>
                <c:pt idx="8658">
                  <c:v>1926</c:v>
                </c:pt>
                <c:pt idx="8659">
                  <c:v>1926</c:v>
                </c:pt>
                <c:pt idx="8660">
                  <c:v>1926</c:v>
                </c:pt>
                <c:pt idx="8661">
                  <c:v>1926</c:v>
                </c:pt>
                <c:pt idx="8662">
                  <c:v>1927</c:v>
                </c:pt>
                <c:pt idx="8663">
                  <c:v>1927</c:v>
                </c:pt>
                <c:pt idx="8664">
                  <c:v>1927</c:v>
                </c:pt>
                <c:pt idx="8665">
                  <c:v>1927</c:v>
                </c:pt>
                <c:pt idx="8666">
                  <c:v>1927</c:v>
                </c:pt>
                <c:pt idx="8667">
                  <c:v>1927</c:v>
                </c:pt>
                <c:pt idx="8668">
                  <c:v>1928</c:v>
                </c:pt>
                <c:pt idx="8669">
                  <c:v>1928</c:v>
                </c:pt>
                <c:pt idx="8670">
                  <c:v>1928</c:v>
                </c:pt>
                <c:pt idx="8671">
                  <c:v>1928</c:v>
                </c:pt>
                <c:pt idx="8672">
                  <c:v>1928</c:v>
                </c:pt>
                <c:pt idx="8673">
                  <c:v>1928</c:v>
                </c:pt>
                <c:pt idx="8674">
                  <c:v>1928</c:v>
                </c:pt>
                <c:pt idx="8675">
                  <c:v>1928</c:v>
                </c:pt>
                <c:pt idx="8676">
                  <c:v>1928</c:v>
                </c:pt>
                <c:pt idx="8677">
                  <c:v>1928</c:v>
                </c:pt>
                <c:pt idx="8678">
                  <c:v>1928</c:v>
                </c:pt>
                <c:pt idx="8679">
                  <c:v>1928</c:v>
                </c:pt>
                <c:pt idx="8680">
                  <c:v>1929</c:v>
                </c:pt>
                <c:pt idx="8681">
                  <c:v>1930</c:v>
                </c:pt>
                <c:pt idx="8682">
                  <c:v>1931</c:v>
                </c:pt>
                <c:pt idx="8683">
                  <c:v>1932</c:v>
                </c:pt>
                <c:pt idx="8684">
                  <c:v>1932</c:v>
                </c:pt>
                <c:pt idx="8685">
                  <c:v>1932</c:v>
                </c:pt>
                <c:pt idx="8686">
                  <c:v>1932</c:v>
                </c:pt>
                <c:pt idx="8687">
                  <c:v>1932</c:v>
                </c:pt>
                <c:pt idx="8688">
                  <c:v>1932</c:v>
                </c:pt>
                <c:pt idx="8689">
                  <c:v>1932</c:v>
                </c:pt>
                <c:pt idx="8690">
                  <c:v>1932</c:v>
                </c:pt>
                <c:pt idx="8691">
                  <c:v>1933</c:v>
                </c:pt>
                <c:pt idx="8692">
                  <c:v>1933</c:v>
                </c:pt>
                <c:pt idx="8693">
                  <c:v>1933</c:v>
                </c:pt>
                <c:pt idx="8694">
                  <c:v>1933</c:v>
                </c:pt>
                <c:pt idx="8695">
                  <c:v>1933</c:v>
                </c:pt>
                <c:pt idx="8696">
                  <c:v>1933</c:v>
                </c:pt>
                <c:pt idx="8697">
                  <c:v>1933</c:v>
                </c:pt>
                <c:pt idx="8698">
                  <c:v>1933</c:v>
                </c:pt>
                <c:pt idx="8699">
                  <c:v>1933</c:v>
                </c:pt>
                <c:pt idx="8700">
                  <c:v>1933</c:v>
                </c:pt>
                <c:pt idx="8701">
                  <c:v>1933</c:v>
                </c:pt>
                <c:pt idx="8702">
                  <c:v>1933</c:v>
                </c:pt>
                <c:pt idx="8703">
                  <c:v>1933</c:v>
                </c:pt>
                <c:pt idx="8704">
                  <c:v>1933</c:v>
                </c:pt>
                <c:pt idx="8705">
                  <c:v>1933</c:v>
                </c:pt>
                <c:pt idx="8706">
                  <c:v>1933</c:v>
                </c:pt>
                <c:pt idx="8707">
                  <c:v>1933</c:v>
                </c:pt>
                <c:pt idx="8708">
                  <c:v>1933</c:v>
                </c:pt>
                <c:pt idx="8709">
                  <c:v>1933</c:v>
                </c:pt>
                <c:pt idx="8710">
                  <c:v>1933</c:v>
                </c:pt>
                <c:pt idx="8711">
                  <c:v>1933</c:v>
                </c:pt>
                <c:pt idx="8712">
                  <c:v>1933</c:v>
                </c:pt>
                <c:pt idx="8713">
                  <c:v>1933</c:v>
                </c:pt>
                <c:pt idx="8714">
                  <c:v>1933</c:v>
                </c:pt>
                <c:pt idx="8715">
                  <c:v>1934</c:v>
                </c:pt>
                <c:pt idx="8716">
                  <c:v>1934</c:v>
                </c:pt>
                <c:pt idx="8717">
                  <c:v>1934</c:v>
                </c:pt>
                <c:pt idx="8718">
                  <c:v>1935</c:v>
                </c:pt>
                <c:pt idx="8719">
                  <c:v>1935</c:v>
                </c:pt>
                <c:pt idx="8720">
                  <c:v>1935</c:v>
                </c:pt>
                <c:pt idx="8721">
                  <c:v>1935</c:v>
                </c:pt>
                <c:pt idx="8722">
                  <c:v>1936</c:v>
                </c:pt>
                <c:pt idx="8723">
                  <c:v>1936</c:v>
                </c:pt>
                <c:pt idx="8724">
                  <c:v>1937</c:v>
                </c:pt>
                <c:pt idx="8725">
                  <c:v>1937</c:v>
                </c:pt>
                <c:pt idx="8726">
                  <c:v>1937</c:v>
                </c:pt>
                <c:pt idx="8727">
                  <c:v>1937</c:v>
                </c:pt>
                <c:pt idx="8728">
                  <c:v>1938</c:v>
                </c:pt>
                <c:pt idx="8729">
                  <c:v>1939</c:v>
                </c:pt>
                <c:pt idx="8730">
                  <c:v>1940</c:v>
                </c:pt>
                <c:pt idx="8731">
                  <c:v>1940</c:v>
                </c:pt>
                <c:pt idx="8732">
                  <c:v>1940</c:v>
                </c:pt>
                <c:pt idx="8733">
                  <c:v>1940</c:v>
                </c:pt>
                <c:pt idx="8734">
                  <c:v>1940</c:v>
                </c:pt>
                <c:pt idx="8735">
                  <c:v>1940</c:v>
                </c:pt>
                <c:pt idx="8736">
                  <c:v>1941</c:v>
                </c:pt>
                <c:pt idx="8737">
                  <c:v>1942</c:v>
                </c:pt>
                <c:pt idx="8738">
                  <c:v>1942</c:v>
                </c:pt>
                <c:pt idx="8739">
                  <c:v>1942</c:v>
                </c:pt>
                <c:pt idx="8740">
                  <c:v>1942</c:v>
                </c:pt>
                <c:pt idx="8741">
                  <c:v>1942</c:v>
                </c:pt>
                <c:pt idx="8742">
                  <c:v>1942</c:v>
                </c:pt>
                <c:pt idx="8743">
                  <c:v>1942</c:v>
                </c:pt>
                <c:pt idx="8744">
                  <c:v>1943</c:v>
                </c:pt>
                <c:pt idx="8745">
                  <c:v>1943</c:v>
                </c:pt>
                <c:pt idx="8746">
                  <c:v>1943</c:v>
                </c:pt>
                <c:pt idx="8747">
                  <c:v>1943</c:v>
                </c:pt>
                <c:pt idx="8748">
                  <c:v>1943</c:v>
                </c:pt>
                <c:pt idx="8749">
                  <c:v>1943</c:v>
                </c:pt>
                <c:pt idx="8750">
                  <c:v>1943</c:v>
                </c:pt>
                <c:pt idx="8751">
                  <c:v>1943</c:v>
                </c:pt>
                <c:pt idx="8752">
                  <c:v>1943</c:v>
                </c:pt>
                <c:pt idx="8753">
                  <c:v>1943</c:v>
                </c:pt>
                <c:pt idx="8754">
                  <c:v>1943</c:v>
                </c:pt>
                <c:pt idx="8755">
                  <c:v>1943</c:v>
                </c:pt>
                <c:pt idx="8756">
                  <c:v>1943</c:v>
                </c:pt>
                <c:pt idx="8757">
                  <c:v>1943</c:v>
                </c:pt>
                <c:pt idx="8758">
                  <c:v>1943</c:v>
                </c:pt>
                <c:pt idx="8759">
                  <c:v>1943</c:v>
                </c:pt>
                <c:pt idx="8760">
                  <c:v>1943</c:v>
                </c:pt>
                <c:pt idx="8761">
                  <c:v>1943</c:v>
                </c:pt>
                <c:pt idx="8762">
                  <c:v>1943</c:v>
                </c:pt>
                <c:pt idx="8763">
                  <c:v>1943</c:v>
                </c:pt>
                <c:pt idx="8764">
                  <c:v>1943</c:v>
                </c:pt>
                <c:pt idx="8765">
                  <c:v>1943</c:v>
                </c:pt>
                <c:pt idx="8766">
                  <c:v>1943</c:v>
                </c:pt>
                <c:pt idx="8767">
                  <c:v>1943</c:v>
                </c:pt>
                <c:pt idx="8768">
                  <c:v>1943</c:v>
                </c:pt>
                <c:pt idx="8769">
                  <c:v>1944</c:v>
                </c:pt>
                <c:pt idx="8770">
                  <c:v>1945</c:v>
                </c:pt>
                <c:pt idx="8771">
                  <c:v>1945</c:v>
                </c:pt>
                <c:pt idx="8772">
                  <c:v>1945</c:v>
                </c:pt>
                <c:pt idx="8773">
                  <c:v>1945</c:v>
                </c:pt>
                <c:pt idx="8774">
                  <c:v>1945</c:v>
                </c:pt>
                <c:pt idx="8775">
                  <c:v>1945</c:v>
                </c:pt>
                <c:pt idx="8776">
                  <c:v>1945</c:v>
                </c:pt>
                <c:pt idx="8777">
                  <c:v>1945</c:v>
                </c:pt>
                <c:pt idx="8778">
                  <c:v>1945</c:v>
                </c:pt>
                <c:pt idx="8779">
                  <c:v>1945</c:v>
                </c:pt>
                <c:pt idx="8780">
                  <c:v>1945</c:v>
                </c:pt>
                <c:pt idx="8781">
                  <c:v>1945</c:v>
                </c:pt>
                <c:pt idx="8782">
                  <c:v>1945</c:v>
                </c:pt>
                <c:pt idx="8783">
                  <c:v>1945</c:v>
                </c:pt>
                <c:pt idx="8784">
                  <c:v>1945</c:v>
                </c:pt>
                <c:pt idx="8785">
                  <c:v>1945</c:v>
                </c:pt>
                <c:pt idx="8786">
                  <c:v>1945</c:v>
                </c:pt>
                <c:pt idx="8787">
                  <c:v>1945</c:v>
                </c:pt>
                <c:pt idx="8788">
                  <c:v>1945</c:v>
                </c:pt>
                <c:pt idx="8789">
                  <c:v>1945</c:v>
                </c:pt>
                <c:pt idx="8790">
                  <c:v>1945</c:v>
                </c:pt>
                <c:pt idx="8791">
                  <c:v>1946</c:v>
                </c:pt>
                <c:pt idx="8792">
                  <c:v>1947</c:v>
                </c:pt>
                <c:pt idx="8793">
                  <c:v>1947</c:v>
                </c:pt>
                <c:pt idx="8794">
                  <c:v>1947</c:v>
                </c:pt>
                <c:pt idx="8795">
                  <c:v>1947</c:v>
                </c:pt>
                <c:pt idx="8796">
                  <c:v>1947</c:v>
                </c:pt>
                <c:pt idx="8797">
                  <c:v>1948</c:v>
                </c:pt>
                <c:pt idx="8798">
                  <c:v>1948</c:v>
                </c:pt>
                <c:pt idx="8799">
                  <c:v>1948</c:v>
                </c:pt>
                <c:pt idx="8800">
                  <c:v>1948</c:v>
                </c:pt>
                <c:pt idx="8801">
                  <c:v>1948</c:v>
                </c:pt>
                <c:pt idx="8802">
                  <c:v>1948</c:v>
                </c:pt>
                <c:pt idx="8803">
                  <c:v>1948</c:v>
                </c:pt>
                <c:pt idx="8804">
                  <c:v>1948</c:v>
                </c:pt>
                <c:pt idx="8805">
                  <c:v>1949</c:v>
                </c:pt>
                <c:pt idx="8806">
                  <c:v>1950</c:v>
                </c:pt>
                <c:pt idx="8807">
                  <c:v>1950</c:v>
                </c:pt>
                <c:pt idx="8808">
                  <c:v>1950</c:v>
                </c:pt>
                <c:pt idx="8809">
                  <c:v>1950</c:v>
                </c:pt>
                <c:pt idx="8810">
                  <c:v>1951</c:v>
                </c:pt>
                <c:pt idx="8811">
                  <c:v>1951</c:v>
                </c:pt>
                <c:pt idx="8812">
                  <c:v>1951</c:v>
                </c:pt>
                <c:pt idx="8813">
                  <c:v>1951</c:v>
                </c:pt>
                <c:pt idx="8814">
                  <c:v>1951</c:v>
                </c:pt>
                <c:pt idx="8815">
                  <c:v>1952</c:v>
                </c:pt>
                <c:pt idx="8816">
                  <c:v>1952</c:v>
                </c:pt>
                <c:pt idx="8817">
                  <c:v>1952</c:v>
                </c:pt>
                <c:pt idx="8818">
                  <c:v>1952</c:v>
                </c:pt>
                <c:pt idx="8819">
                  <c:v>1952</c:v>
                </c:pt>
                <c:pt idx="8820">
                  <c:v>1952</c:v>
                </c:pt>
                <c:pt idx="8821">
                  <c:v>1952</c:v>
                </c:pt>
                <c:pt idx="8822">
                  <c:v>1952</c:v>
                </c:pt>
                <c:pt idx="8823">
                  <c:v>1952</c:v>
                </c:pt>
                <c:pt idx="8824">
                  <c:v>1952</c:v>
                </c:pt>
                <c:pt idx="8825">
                  <c:v>1952</c:v>
                </c:pt>
                <c:pt idx="8826">
                  <c:v>1952</c:v>
                </c:pt>
                <c:pt idx="8827">
                  <c:v>1952</c:v>
                </c:pt>
                <c:pt idx="8828">
                  <c:v>1952</c:v>
                </c:pt>
                <c:pt idx="8829">
                  <c:v>1952</c:v>
                </c:pt>
                <c:pt idx="8830">
                  <c:v>1952</c:v>
                </c:pt>
                <c:pt idx="8831">
                  <c:v>1952</c:v>
                </c:pt>
                <c:pt idx="8832">
                  <c:v>1952</c:v>
                </c:pt>
                <c:pt idx="8833">
                  <c:v>1953</c:v>
                </c:pt>
                <c:pt idx="8834">
                  <c:v>1953</c:v>
                </c:pt>
                <c:pt idx="8835">
                  <c:v>1953</c:v>
                </c:pt>
                <c:pt idx="8836">
                  <c:v>1953</c:v>
                </c:pt>
                <c:pt idx="8837">
                  <c:v>1954</c:v>
                </c:pt>
                <c:pt idx="8838">
                  <c:v>1954</c:v>
                </c:pt>
                <c:pt idx="8839">
                  <c:v>1955</c:v>
                </c:pt>
                <c:pt idx="8840">
                  <c:v>1956</c:v>
                </c:pt>
                <c:pt idx="8841">
                  <c:v>1957</c:v>
                </c:pt>
                <c:pt idx="8842">
                  <c:v>1958</c:v>
                </c:pt>
                <c:pt idx="8843">
                  <c:v>1959</c:v>
                </c:pt>
                <c:pt idx="8844">
                  <c:v>1960</c:v>
                </c:pt>
                <c:pt idx="8845">
                  <c:v>1960</c:v>
                </c:pt>
                <c:pt idx="8846">
                  <c:v>1960</c:v>
                </c:pt>
                <c:pt idx="8847">
                  <c:v>1961</c:v>
                </c:pt>
                <c:pt idx="8848">
                  <c:v>1961</c:v>
                </c:pt>
                <c:pt idx="8849">
                  <c:v>1961</c:v>
                </c:pt>
                <c:pt idx="8850">
                  <c:v>1961</c:v>
                </c:pt>
                <c:pt idx="8851">
                  <c:v>1961</c:v>
                </c:pt>
                <c:pt idx="8852">
                  <c:v>1961</c:v>
                </c:pt>
                <c:pt idx="8853">
                  <c:v>1961</c:v>
                </c:pt>
                <c:pt idx="8854">
                  <c:v>1961</c:v>
                </c:pt>
                <c:pt idx="8855">
                  <c:v>1961</c:v>
                </c:pt>
                <c:pt idx="8856">
                  <c:v>1962</c:v>
                </c:pt>
                <c:pt idx="8857">
                  <c:v>1963</c:v>
                </c:pt>
                <c:pt idx="8858">
                  <c:v>1963</c:v>
                </c:pt>
                <c:pt idx="8859">
                  <c:v>1963</c:v>
                </c:pt>
                <c:pt idx="8860">
                  <c:v>1963</c:v>
                </c:pt>
                <c:pt idx="8861">
                  <c:v>1964</c:v>
                </c:pt>
                <c:pt idx="8862">
                  <c:v>1964</c:v>
                </c:pt>
                <c:pt idx="8863">
                  <c:v>1964</c:v>
                </c:pt>
                <c:pt idx="8864">
                  <c:v>1964</c:v>
                </c:pt>
                <c:pt idx="8865">
                  <c:v>1964</c:v>
                </c:pt>
                <c:pt idx="8866">
                  <c:v>1964</c:v>
                </c:pt>
                <c:pt idx="8867">
                  <c:v>1964</c:v>
                </c:pt>
                <c:pt idx="8868">
                  <c:v>1964</c:v>
                </c:pt>
                <c:pt idx="8869">
                  <c:v>1964</c:v>
                </c:pt>
                <c:pt idx="8870">
                  <c:v>1964</c:v>
                </c:pt>
                <c:pt idx="8871">
                  <c:v>1964</c:v>
                </c:pt>
                <c:pt idx="8872">
                  <c:v>1965</c:v>
                </c:pt>
                <c:pt idx="8873">
                  <c:v>1965</c:v>
                </c:pt>
                <c:pt idx="8874">
                  <c:v>1965</c:v>
                </c:pt>
                <c:pt idx="8875">
                  <c:v>1965</c:v>
                </c:pt>
                <c:pt idx="8876">
                  <c:v>1966</c:v>
                </c:pt>
                <c:pt idx="8877">
                  <c:v>1966</c:v>
                </c:pt>
                <c:pt idx="8878">
                  <c:v>1966</c:v>
                </c:pt>
                <c:pt idx="8879">
                  <c:v>1967</c:v>
                </c:pt>
                <c:pt idx="8880">
                  <c:v>1967</c:v>
                </c:pt>
                <c:pt idx="8881">
                  <c:v>1967</c:v>
                </c:pt>
                <c:pt idx="8882">
                  <c:v>1967</c:v>
                </c:pt>
                <c:pt idx="8883">
                  <c:v>1968</c:v>
                </c:pt>
                <c:pt idx="8884">
                  <c:v>1969</c:v>
                </c:pt>
                <c:pt idx="8885">
                  <c:v>1970</c:v>
                </c:pt>
                <c:pt idx="8886">
                  <c:v>1970</c:v>
                </c:pt>
                <c:pt idx="8887">
                  <c:v>1970</c:v>
                </c:pt>
                <c:pt idx="8888">
                  <c:v>1970</c:v>
                </c:pt>
                <c:pt idx="8889">
                  <c:v>1970</c:v>
                </c:pt>
                <c:pt idx="8890">
                  <c:v>1970</c:v>
                </c:pt>
                <c:pt idx="8891">
                  <c:v>1971</c:v>
                </c:pt>
                <c:pt idx="8892">
                  <c:v>1972</c:v>
                </c:pt>
                <c:pt idx="8893">
                  <c:v>1972</c:v>
                </c:pt>
                <c:pt idx="8894">
                  <c:v>1973</c:v>
                </c:pt>
                <c:pt idx="8895">
                  <c:v>1974</c:v>
                </c:pt>
                <c:pt idx="8896">
                  <c:v>1974</c:v>
                </c:pt>
                <c:pt idx="8897">
                  <c:v>1975</c:v>
                </c:pt>
                <c:pt idx="8898">
                  <c:v>1975</c:v>
                </c:pt>
                <c:pt idx="8899">
                  <c:v>1976</c:v>
                </c:pt>
                <c:pt idx="8900">
                  <c:v>1977</c:v>
                </c:pt>
                <c:pt idx="8901">
                  <c:v>1978</c:v>
                </c:pt>
                <c:pt idx="8902">
                  <c:v>1978</c:v>
                </c:pt>
                <c:pt idx="8903">
                  <c:v>1979</c:v>
                </c:pt>
                <c:pt idx="8904">
                  <c:v>1980</c:v>
                </c:pt>
                <c:pt idx="8905">
                  <c:v>1981</c:v>
                </c:pt>
                <c:pt idx="8906">
                  <c:v>1982</c:v>
                </c:pt>
                <c:pt idx="8907">
                  <c:v>1982</c:v>
                </c:pt>
                <c:pt idx="8908">
                  <c:v>1982</c:v>
                </c:pt>
                <c:pt idx="8909">
                  <c:v>1982</c:v>
                </c:pt>
                <c:pt idx="8910">
                  <c:v>1982</c:v>
                </c:pt>
                <c:pt idx="8911">
                  <c:v>1983</c:v>
                </c:pt>
                <c:pt idx="8912">
                  <c:v>1983</c:v>
                </c:pt>
                <c:pt idx="8913">
                  <c:v>1984</c:v>
                </c:pt>
                <c:pt idx="8914">
                  <c:v>1985</c:v>
                </c:pt>
                <c:pt idx="8915">
                  <c:v>1986</c:v>
                </c:pt>
                <c:pt idx="8916">
                  <c:v>1986</c:v>
                </c:pt>
                <c:pt idx="8917">
                  <c:v>1987</c:v>
                </c:pt>
                <c:pt idx="8918">
                  <c:v>1987</c:v>
                </c:pt>
                <c:pt idx="8919">
                  <c:v>1987</c:v>
                </c:pt>
                <c:pt idx="8920">
                  <c:v>1987</c:v>
                </c:pt>
                <c:pt idx="8921">
                  <c:v>1988</c:v>
                </c:pt>
                <c:pt idx="8922">
                  <c:v>1989</c:v>
                </c:pt>
                <c:pt idx="8923">
                  <c:v>1989</c:v>
                </c:pt>
                <c:pt idx="8924">
                  <c:v>1989</c:v>
                </c:pt>
                <c:pt idx="8925">
                  <c:v>1989</c:v>
                </c:pt>
                <c:pt idx="8926">
                  <c:v>1989</c:v>
                </c:pt>
                <c:pt idx="8927">
                  <c:v>1990</c:v>
                </c:pt>
                <c:pt idx="8928">
                  <c:v>1991</c:v>
                </c:pt>
                <c:pt idx="8929">
                  <c:v>1991</c:v>
                </c:pt>
                <c:pt idx="8930">
                  <c:v>1991</c:v>
                </c:pt>
                <c:pt idx="8931">
                  <c:v>1991</c:v>
                </c:pt>
                <c:pt idx="8932">
                  <c:v>1991</c:v>
                </c:pt>
                <c:pt idx="8933">
                  <c:v>1991</c:v>
                </c:pt>
                <c:pt idx="8934">
                  <c:v>1991</c:v>
                </c:pt>
                <c:pt idx="8935">
                  <c:v>1991</c:v>
                </c:pt>
                <c:pt idx="8936">
                  <c:v>1991</c:v>
                </c:pt>
                <c:pt idx="8937">
                  <c:v>1991</c:v>
                </c:pt>
                <c:pt idx="8938">
                  <c:v>1991</c:v>
                </c:pt>
                <c:pt idx="8939">
                  <c:v>1992</c:v>
                </c:pt>
                <c:pt idx="8940">
                  <c:v>1992</c:v>
                </c:pt>
                <c:pt idx="8941">
                  <c:v>1993</c:v>
                </c:pt>
                <c:pt idx="8942">
                  <c:v>1994</c:v>
                </c:pt>
                <c:pt idx="8943">
                  <c:v>1994</c:v>
                </c:pt>
                <c:pt idx="8944">
                  <c:v>1994</c:v>
                </c:pt>
                <c:pt idx="8945">
                  <c:v>1994</c:v>
                </c:pt>
                <c:pt idx="8946">
                  <c:v>1995</c:v>
                </c:pt>
                <c:pt idx="8947">
                  <c:v>1995</c:v>
                </c:pt>
                <c:pt idx="8948">
                  <c:v>1995</c:v>
                </c:pt>
                <c:pt idx="8949">
                  <c:v>1995</c:v>
                </c:pt>
                <c:pt idx="8950">
                  <c:v>1995</c:v>
                </c:pt>
                <c:pt idx="8951">
                  <c:v>1995</c:v>
                </c:pt>
                <c:pt idx="8952">
                  <c:v>1996</c:v>
                </c:pt>
                <c:pt idx="8953">
                  <c:v>1997</c:v>
                </c:pt>
                <c:pt idx="8954">
                  <c:v>1997</c:v>
                </c:pt>
                <c:pt idx="8955">
                  <c:v>1997</c:v>
                </c:pt>
                <c:pt idx="8956">
                  <c:v>1997</c:v>
                </c:pt>
                <c:pt idx="8957">
                  <c:v>1997</c:v>
                </c:pt>
                <c:pt idx="8958">
                  <c:v>1997</c:v>
                </c:pt>
                <c:pt idx="8959">
                  <c:v>1998</c:v>
                </c:pt>
                <c:pt idx="8960">
                  <c:v>1998</c:v>
                </c:pt>
                <c:pt idx="8961">
                  <c:v>1998</c:v>
                </c:pt>
                <c:pt idx="8962">
                  <c:v>1999</c:v>
                </c:pt>
                <c:pt idx="8963">
                  <c:v>2000</c:v>
                </c:pt>
                <c:pt idx="8964">
                  <c:v>2000</c:v>
                </c:pt>
                <c:pt idx="8965">
                  <c:v>2000</c:v>
                </c:pt>
                <c:pt idx="8966">
                  <c:v>2001</c:v>
                </c:pt>
                <c:pt idx="8967">
                  <c:v>2002</c:v>
                </c:pt>
                <c:pt idx="8968">
                  <c:v>2002</c:v>
                </c:pt>
                <c:pt idx="8969">
                  <c:v>2002</c:v>
                </c:pt>
                <c:pt idx="8970">
                  <c:v>2002</c:v>
                </c:pt>
                <c:pt idx="8971">
                  <c:v>2002</c:v>
                </c:pt>
                <c:pt idx="8972">
                  <c:v>2002</c:v>
                </c:pt>
                <c:pt idx="8973">
                  <c:v>2002</c:v>
                </c:pt>
                <c:pt idx="8974">
                  <c:v>2002</c:v>
                </c:pt>
                <c:pt idx="8975">
                  <c:v>2002</c:v>
                </c:pt>
                <c:pt idx="8976">
                  <c:v>2002</c:v>
                </c:pt>
                <c:pt idx="8977">
                  <c:v>2002</c:v>
                </c:pt>
                <c:pt idx="8978">
                  <c:v>2002</c:v>
                </c:pt>
                <c:pt idx="8979">
                  <c:v>2002</c:v>
                </c:pt>
                <c:pt idx="8980">
                  <c:v>2002</c:v>
                </c:pt>
                <c:pt idx="8981">
                  <c:v>2002</c:v>
                </c:pt>
                <c:pt idx="8982">
                  <c:v>2002</c:v>
                </c:pt>
                <c:pt idx="8983">
                  <c:v>2002</c:v>
                </c:pt>
                <c:pt idx="8984">
                  <c:v>2002</c:v>
                </c:pt>
                <c:pt idx="8985">
                  <c:v>2002</c:v>
                </c:pt>
                <c:pt idx="8986">
                  <c:v>2002</c:v>
                </c:pt>
                <c:pt idx="8987">
                  <c:v>2002</c:v>
                </c:pt>
                <c:pt idx="8988">
                  <c:v>2002</c:v>
                </c:pt>
                <c:pt idx="8989">
                  <c:v>2003</c:v>
                </c:pt>
                <c:pt idx="8990">
                  <c:v>2003</c:v>
                </c:pt>
                <c:pt idx="8991">
                  <c:v>2003</c:v>
                </c:pt>
                <c:pt idx="8992">
                  <c:v>2003</c:v>
                </c:pt>
                <c:pt idx="8993">
                  <c:v>2003</c:v>
                </c:pt>
                <c:pt idx="8994">
                  <c:v>2003</c:v>
                </c:pt>
                <c:pt idx="8995">
                  <c:v>2003</c:v>
                </c:pt>
                <c:pt idx="8996">
                  <c:v>2003</c:v>
                </c:pt>
                <c:pt idx="8997">
                  <c:v>2003</c:v>
                </c:pt>
                <c:pt idx="8998">
                  <c:v>2003</c:v>
                </c:pt>
                <c:pt idx="8999">
                  <c:v>2004</c:v>
                </c:pt>
                <c:pt idx="9000">
                  <c:v>2004</c:v>
                </c:pt>
                <c:pt idx="9001">
                  <c:v>2004</c:v>
                </c:pt>
                <c:pt idx="9002">
                  <c:v>2004</c:v>
                </c:pt>
                <c:pt idx="9003">
                  <c:v>2004</c:v>
                </c:pt>
                <c:pt idx="9004">
                  <c:v>2005</c:v>
                </c:pt>
                <c:pt idx="9005">
                  <c:v>2005</c:v>
                </c:pt>
                <c:pt idx="9006">
                  <c:v>2005</c:v>
                </c:pt>
                <c:pt idx="9007">
                  <c:v>2005</c:v>
                </c:pt>
                <c:pt idx="9008">
                  <c:v>2005</c:v>
                </c:pt>
                <c:pt idx="9009">
                  <c:v>2005</c:v>
                </c:pt>
                <c:pt idx="9010">
                  <c:v>2005</c:v>
                </c:pt>
                <c:pt idx="9011">
                  <c:v>2005</c:v>
                </c:pt>
                <c:pt idx="9012">
                  <c:v>2006</c:v>
                </c:pt>
                <c:pt idx="9013">
                  <c:v>2006</c:v>
                </c:pt>
                <c:pt idx="9014">
                  <c:v>2006</c:v>
                </c:pt>
                <c:pt idx="9015">
                  <c:v>2006</c:v>
                </c:pt>
                <c:pt idx="9016">
                  <c:v>2006</c:v>
                </c:pt>
                <c:pt idx="9017">
                  <c:v>2006</c:v>
                </c:pt>
                <c:pt idx="9018">
                  <c:v>2006</c:v>
                </c:pt>
                <c:pt idx="9019">
                  <c:v>2007</c:v>
                </c:pt>
                <c:pt idx="9020">
                  <c:v>2007</c:v>
                </c:pt>
                <c:pt idx="9021">
                  <c:v>2007</c:v>
                </c:pt>
                <c:pt idx="9022">
                  <c:v>2008</c:v>
                </c:pt>
                <c:pt idx="9023">
                  <c:v>2009</c:v>
                </c:pt>
                <c:pt idx="9024">
                  <c:v>2009</c:v>
                </c:pt>
                <c:pt idx="9025">
                  <c:v>2009</c:v>
                </c:pt>
                <c:pt idx="9026">
                  <c:v>2009</c:v>
                </c:pt>
                <c:pt idx="9027">
                  <c:v>2009</c:v>
                </c:pt>
                <c:pt idx="9028">
                  <c:v>2009</c:v>
                </c:pt>
                <c:pt idx="9029">
                  <c:v>2009</c:v>
                </c:pt>
                <c:pt idx="9030">
                  <c:v>2009</c:v>
                </c:pt>
                <c:pt idx="9031">
                  <c:v>2009</c:v>
                </c:pt>
                <c:pt idx="9032">
                  <c:v>2009</c:v>
                </c:pt>
                <c:pt idx="9033">
                  <c:v>2009</c:v>
                </c:pt>
                <c:pt idx="9034">
                  <c:v>2009</c:v>
                </c:pt>
                <c:pt idx="9035">
                  <c:v>2010</c:v>
                </c:pt>
                <c:pt idx="9036">
                  <c:v>2011</c:v>
                </c:pt>
                <c:pt idx="9037">
                  <c:v>2011</c:v>
                </c:pt>
                <c:pt idx="9038">
                  <c:v>2011</c:v>
                </c:pt>
                <c:pt idx="9039">
                  <c:v>2011</c:v>
                </c:pt>
                <c:pt idx="9040">
                  <c:v>2011</c:v>
                </c:pt>
                <c:pt idx="9041">
                  <c:v>2012</c:v>
                </c:pt>
                <c:pt idx="9042">
                  <c:v>2013</c:v>
                </c:pt>
                <c:pt idx="9043">
                  <c:v>2014</c:v>
                </c:pt>
                <c:pt idx="9044">
                  <c:v>2014</c:v>
                </c:pt>
                <c:pt idx="9045">
                  <c:v>2014</c:v>
                </c:pt>
                <c:pt idx="9046">
                  <c:v>2015</c:v>
                </c:pt>
                <c:pt idx="9047">
                  <c:v>2016</c:v>
                </c:pt>
                <c:pt idx="9048">
                  <c:v>2017</c:v>
                </c:pt>
                <c:pt idx="9049">
                  <c:v>2018</c:v>
                </c:pt>
                <c:pt idx="9050">
                  <c:v>2019</c:v>
                </c:pt>
                <c:pt idx="9051">
                  <c:v>2019</c:v>
                </c:pt>
                <c:pt idx="9052">
                  <c:v>2019</c:v>
                </c:pt>
                <c:pt idx="9053">
                  <c:v>2020</c:v>
                </c:pt>
                <c:pt idx="9054">
                  <c:v>2021</c:v>
                </c:pt>
                <c:pt idx="9055">
                  <c:v>2021</c:v>
                </c:pt>
                <c:pt idx="9056">
                  <c:v>2021</c:v>
                </c:pt>
                <c:pt idx="9057">
                  <c:v>2021</c:v>
                </c:pt>
                <c:pt idx="9058">
                  <c:v>2021</c:v>
                </c:pt>
                <c:pt idx="9059">
                  <c:v>2021</c:v>
                </c:pt>
                <c:pt idx="9060">
                  <c:v>2021</c:v>
                </c:pt>
                <c:pt idx="9061">
                  <c:v>2021</c:v>
                </c:pt>
                <c:pt idx="9062">
                  <c:v>2021</c:v>
                </c:pt>
                <c:pt idx="9063">
                  <c:v>2021</c:v>
                </c:pt>
                <c:pt idx="9064">
                  <c:v>2021</c:v>
                </c:pt>
                <c:pt idx="9065">
                  <c:v>2021</c:v>
                </c:pt>
                <c:pt idx="9066">
                  <c:v>2021</c:v>
                </c:pt>
                <c:pt idx="9067">
                  <c:v>2021</c:v>
                </c:pt>
                <c:pt idx="9068">
                  <c:v>2021</c:v>
                </c:pt>
                <c:pt idx="9069">
                  <c:v>2021</c:v>
                </c:pt>
                <c:pt idx="9070">
                  <c:v>2021</c:v>
                </c:pt>
                <c:pt idx="9071">
                  <c:v>2021</c:v>
                </c:pt>
                <c:pt idx="9072">
                  <c:v>2022</c:v>
                </c:pt>
                <c:pt idx="9073">
                  <c:v>2022</c:v>
                </c:pt>
                <c:pt idx="9074">
                  <c:v>2022</c:v>
                </c:pt>
                <c:pt idx="9075">
                  <c:v>2022</c:v>
                </c:pt>
                <c:pt idx="9076">
                  <c:v>2022</c:v>
                </c:pt>
                <c:pt idx="9077">
                  <c:v>2022</c:v>
                </c:pt>
                <c:pt idx="9078">
                  <c:v>2023</c:v>
                </c:pt>
                <c:pt idx="9079">
                  <c:v>2024</c:v>
                </c:pt>
                <c:pt idx="9080">
                  <c:v>2025</c:v>
                </c:pt>
                <c:pt idx="9081">
                  <c:v>2025</c:v>
                </c:pt>
                <c:pt idx="9082">
                  <c:v>2025</c:v>
                </c:pt>
                <c:pt idx="9083">
                  <c:v>2025</c:v>
                </c:pt>
                <c:pt idx="9084">
                  <c:v>2025</c:v>
                </c:pt>
                <c:pt idx="9085">
                  <c:v>2025</c:v>
                </c:pt>
                <c:pt idx="9086">
                  <c:v>2025</c:v>
                </c:pt>
                <c:pt idx="9087">
                  <c:v>2025</c:v>
                </c:pt>
                <c:pt idx="9088">
                  <c:v>2025</c:v>
                </c:pt>
                <c:pt idx="9089">
                  <c:v>2026</c:v>
                </c:pt>
                <c:pt idx="9090">
                  <c:v>2027</c:v>
                </c:pt>
                <c:pt idx="9091">
                  <c:v>2027</c:v>
                </c:pt>
                <c:pt idx="9092">
                  <c:v>2027</c:v>
                </c:pt>
                <c:pt idx="9093">
                  <c:v>2027</c:v>
                </c:pt>
                <c:pt idx="9094">
                  <c:v>2027</c:v>
                </c:pt>
                <c:pt idx="9095">
                  <c:v>2027</c:v>
                </c:pt>
                <c:pt idx="9096">
                  <c:v>2027</c:v>
                </c:pt>
                <c:pt idx="9097">
                  <c:v>2028</c:v>
                </c:pt>
                <c:pt idx="9098">
                  <c:v>2028</c:v>
                </c:pt>
                <c:pt idx="9099">
                  <c:v>2028</c:v>
                </c:pt>
                <c:pt idx="9100">
                  <c:v>2029</c:v>
                </c:pt>
                <c:pt idx="9101">
                  <c:v>2029</c:v>
                </c:pt>
                <c:pt idx="9102">
                  <c:v>2029</c:v>
                </c:pt>
                <c:pt idx="9103">
                  <c:v>2029</c:v>
                </c:pt>
                <c:pt idx="9104">
                  <c:v>2030</c:v>
                </c:pt>
                <c:pt idx="9105">
                  <c:v>2030</c:v>
                </c:pt>
                <c:pt idx="9106">
                  <c:v>2030</c:v>
                </c:pt>
                <c:pt idx="9107">
                  <c:v>2030</c:v>
                </c:pt>
                <c:pt idx="9108">
                  <c:v>2030</c:v>
                </c:pt>
                <c:pt idx="9109">
                  <c:v>2030</c:v>
                </c:pt>
                <c:pt idx="9110">
                  <c:v>2030</c:v>
                </c:pt>
                <c:pt idx="9111">
                  <c:v>2030</c:v>
                </c:pt>
                <c:pt idx="9112">
                  <c:v>2030</c:v>
                </c:pt>
                <c:pt idx="9113">
                  <c:v>2030</c:v>
                </c:pt>
                <c:pt idx="9114">
                  <c:v>2030</c:v>
                </c:pt>
                <c:pt idx="9115">
                  <c:v>2030</c:v>
                </c:pt>
                <c:pt idx="9116">
                  <c:v>2031</c:v>
                </c:pt>
                <c:pt idx="9117">
                  <c:v>2032</c:v>
                </c:pt>
                <c:pt idx="9118">
                  <c:v>2032</c:v>
                </c:pt>
                <c:pt idx="9119">
                  <c:v>2032</c:v>
                </c:pt>
                <c:pt idx="9120">
                  <c:v>2032</c:v>
                </c:pt>
                <c:pt idx="9121">
                  <c:v>2032</c:v>
                </c:pt>
                <c:pt idx="9122">
                  <c:v>2032</c:v>
                </c:pt>
                <c:pt idx="9123">
                  <c:v>2033</c:v>
                </c:pt>
                <c:pt idx="9124">
                  <c:v>2034</c:v>
                </c:pt>
                <c:pt idx="9125">
                  <c:v>2034</c:v>
                </c:pt>
                <c:pt idx="9126">
                  <c:v>2035</c:v>
                </c:pt>
                <c:pt idx="9127">
                  <c:v>2035</c:v>
                </c:pt>
                <c:pt idx="9128">
                  <c:v>2035</c:v>
                </c:pt>
                <c:pt idx="9129">
                  <c:v>2036</c:v>
                </c:pt>
                <c:pt idx="9130">
                  <c:v>2036</c:v>
                </c:pt>
                <c:pt idx="9131">
                  <c:v>2036</c:v>
                </c:pt>
                <c:pt idx="9132">
                  <c:v>2036</c:v>
                </c:pt>
                <c:pt idx="9133">
                  <c:v>2036</c:v>
                </c:pt>
                <c:pt idx="9134">
                  <c:v>2036</c:v>
                </c:pt>
                <c:pt idx="9135">
                  <c:v>2037</c:v>
                </c:pt>
                <c:pt idx="9136">
                  <c:v>2037</c:v>
                </c:pt>
                <c:pt idx="9137">
                  <c:v>2037</c:v>
                </c:pt>
                <c:pt idx="9138">
                  <c:v>2037</c:v>
                </c:pt>
                <c:pt idx="9139">
                  <c:v>2037</c:v>
                </c:pt>
                <c:pt idx="9140">
                  <c:v>2038</c:v>
                </c:pt>
                <c:pt idx="9141">
                  <c:v>2038</c:v>
                </c:pt>
                <c:pt idx="9142">
                  <c:v>2038</c:v>
                </c:pt>
                <c:pt idx="9143">
                  <c:v>2038</c:v>
                </c:pt>
                <c:pt idx="9144">
                  <c:v>2039</c:v>
                </c:pt>
                <c:pt idx="9145">
                  <c:v>2039</c:v>
                </c:pt>
                <c:pt idx="9146">
                  <c:v>2039</c:v>
                </c:pt>
                <c:pt idx="9147">
                  <c:v>2039</c:v>
                </c:pt>
                <c:pt idx="9148">
                  <c:v>2039</c:v>
                </c:pt>
                <c:pt idx="9149">
                  <c:v>2039</c:v>
                </c:pt>
                <c:pt idx="9150">
                  <c:v>2039</c:v>
                </c:pt>
                <c:pt idx="9151">
                  <c:v>2040</c:v>
                </c:pt>
                <c:pt idx="9152">
                  <c:v>2040</c:v>
                </c:pt>
                <c:pt idx="9153">
                  <c:v>2041</c:v>
                </c:pt>
                <c:pt idx="9154">
                  <c:v>2041</c:v>
                </c:pt>
                <c:pt idx="9155">
                  <c:v>2042</c:v>
                </c:pt>
                <c:pt idx="9156">
                  <c:v>2043</c:v>
                </c:pt>
                <c:pt idx="9157">
                  <c:v>2043</c:v>
                </c:pt>
                <c:pt idx="9158">
                  <c:v>2043</c:v>
                </c:pt>
                <c:pt idx="9159">
                  <c:v>2043</c:v>
                </c:pt>
                <c:pt idx="9160">
                  <c:v>2043</c:v>
                </c:pt>
                <c:pt idx="9161">
                  <c:v>2044</c:v>
                </c:pt>
                <c:pt idx="9162">
                  <c:v>2045</c:v>
                </c:pt>
                <c:pt idx="9163">
                  <c:v>2045</c:v>
                </c:pt>
                <c:pt idx="9164">
                  <c:v>2045</c:v>
                </c:pt>
                <c:pt idx="9165">
                  <c:v>2046</c:v>
                </c:pt>
                <c:pt idx="9166">
                  <c:v>2046</c:v>
                </c:pt>
                <c:pt idx="9167">
                  <c:v>2046</c:v>
                </c:pt>
                <c:pt idx="9168">
                  <c:v>2046</c:v>
                </c:pt>
                <c:pt idx="9169">
                  <c:v>2046</c:v>
                </c:pt>
                <c:pt idx="9170">
                  <c:v>2046</c:v>
                </c:pt>
                <c:pt idx="9171">
                  <c:v>2046</c:v>
                </c:pt>
                <c:pt idx="9172">
                  <c:v>2046</c:v>
                </c:pt>
                <c:pt idx="9173">
                  <c:v>2047</c:v>
                </c:pt>
                <c:pt idx="9174">
                  <c:v>2047</c:v>
                </c:pt>
                <c:pt idx="9175">
                  <c:v>2048</c:v>
                </c:pt>
                <c:pt idx="9176">
                  <c:v>2048</c:v>
                </c:pt>
                <c:pt idx="9177">
                  <c:v>2048</c:v>
                </c:pt>
                <c:pt idx="9178">
                  <c:v>2048</c:v>
                </c:pt>
                <c:pt idx="9179">
                  <c:v>2048</c:v>
                </c:pt>
                <c:pt idx="9180">
                  <c:v>2048</c:v>
                </c:pt>
                <c:pt idx="9181">
                  <c:v>2048</c:v>
                </c:pt>
                <c:pt idx="9182">
                  <c:v>2048</c:v>
                </c:pt>
                <c:pt idx="9183">
                  <c:v>2049</c:v>
                </c:pt>
                <c:pt idx="9184">
                  <c:v>2049</c:v>
                </c:pt>
                <c:pt idx="9185">
                  <c:v>2049</c:v>
                </c:pt>
                <c:pt idx="9186">
                  <c:v>2049</c:v>
                </c:pt>
                <c:pt idx="9187">
                  <c:v>2050</c:v>
                </c:pt>
                <c:pt idx="9188">
                  <c:v>2050</c:v>
                </c:pt>
                <c:pt idx="9189">
                  <c:v>2051</c:v>
                </c:pt>
                <c:pt idx="9190">
                  <c:v>2052</c:v>
                </c:pt>
                <c:pt idx="9191">
                  <c:v>2053</c:v>
                </c:pt>
                <c:pt idx="9192">
                  <c:v>2053</c:v>
                </c:pt>
                <c:pt idx="9193">
                  <c:v>2053</c:v>
                </c:pt>
                <c:pt idx="9194">
                  <c:v>2053</c:v>
                </c:pt>
                <c:pt idx="9195">
                  <c:v>2053</c:v>
                </c:pt>
                <c:pt idx="9196">
                  <c:v>2053</c:v>
                </c:pt>
                <c:pt idx="9197">
                  <c:v>2053</c:v>
                </c:pt>
                <c:pt idx="9198">
                  <c:v>2054</c:v>
                </c:pt>
                <c:pt idx="9199">
                  <c:v>2054</c:v>
                </c:pt>
                <c:pt idx="9200">
                  <c:v>2055</c:v>
                </c:pt>
                <c:pt idx="9201">
                  <c:v>2056</c:v>
                </c:pt>
                <c:pt idx="9202">
                  <c:v>2057</c:v>
                </c:pt>
                <c:pt idx="9203">
                  <c:v>2057</c:v>
                </c:pt>
                <c:pt idx="9204">
                  <c:v>2058</c:v>
                </c:pt>
                <c:pt idx="9205">
                  <c:v>2059</c:v>
                </c:pt>
                <c:pt idx="9206">
                  <c:v>2059</c:v>
                </c:pt>
                <c:pt idx="9207">
                  <c:v>2059</c:v>
                </c:pt>
                <c:pt idx="9208">
                  <c:v>2059</c:v>
                </c:pt>
                <c:pt idx="9209">
                  <c:v>2060</c:v>
                </c:pt>
                <c:pt idx="9210">
                  <c:v>2060</c:v>
                </c:pt>
                <c:pt idx="9211">
                  <c:v>2060</c:v>
                </c:pt>
                <c:pt idx="9212">
                  <c:v>2060</c:v>
                </c:pt>
                <c:pt idx="9213">
                  <c:v>2060</c:v>
                </c:pt>
                <c:pt idx="9214">
                  <c:v>2060</c:v>
                </c:pt>
                <c:pt idx="9215">
                  <c:v>2060</c:v>
                </c:pt>
                <c:pt idx="9216">
                  <c:v>2061</c:v>
                </c:pt>
                <c:pt idx="9217">
                  <c:v>2061</c:v>
                </c:pt>
                <c:pt idx="9218">
                  <c:v>2062</c:v>
                </c:pt>
                <c:pt idx="9219">
                  <c:v>2063</c:v>
                </c:pt>
                <c:pt idx="9220">
                  <c:v>2063</c:v>
                </c:pt>
                <c:pt idx="9221">
                  <c:v>2063</c:v>
                </c:pt>
                <c:pt idx="9222">
                  <c:v>2064</c:v>
                </c:pt>
                <c:pt idx="9223">
                  <c:v>2065</c:v>
                </c:pt>
                <c:pt idx="9224">
                  <c:v>2065</c:v>
                </c:pt>
                <c:pt idx="9225">
                  <c:v>2066</c:v>
                </c:pt>
                <c:pt idx="9226">
                  <c:v>2067</c:v>
                </c:pt>
                <c:pt idx="9227">
                  <c:v>2068</c:v>
                </c:pt>
                <c:pt idx="9228">
                  <c:v>2068</c:v>
                </c:pt>
                <c:pt idx="9229">
                  <c:v>2068</c:v>
                </c:pt>
                <c:pt idx="9230">
                  <c:v>2069</c:v>
                </c:pt>
                <c:pt idx="9231">
                  <c:v>2069</c:v>
                </c:pt>
                <c:pt idx="9232">
                  <c:v>2070</c:v>
                </c:pt>
                <c:pt idx="9233">
                  <c:v>2071</c:v>
                </c:pt>
                <c:pt idx="9234">
                  <c:v>2072</c:v>
                </c:pt>
                <c:pt idx="9235">
                  <c:v>2073</c:v>
                </c:pt>
                <c:pt idx="9236">
                  <c:v>2073</c:v>
                </c:pt>
                <c:pt idx="9237">
                  <c:v>2073</c:v>
                </c:pt>
                <c:pt idx="9238">
                  <c:v>2073</c:v>
                </c:pt>
                <c:pt idx="9239">
                  <c:v>2073</c:v>
                </c:pt>
                <c:pt idx="9240">
                  <c:v>2073</c:v>
                </c:pt>
                <c:pt idx="9241">
                  <c:v>2073</c:v>
                </c:pt>
                <c:pt idx="9242">
                  <c:v>2073</c:v>
                </c:pt>
                <c:pt idx="9243">
                  <c:v>2073</c:v>
                </c:pt>
                <c:pt idx="9244">
                  <c:v>2073</c:v>
                </c:pt>
                <c:pt idx="9245">
                  <c:v>2073</c:v>
                </c:pt>
                <c:pt idx="9246">
                  <c:v>2073</c:v>
                </c:pt>
                <c:pt idx="9247">
                  <c:v>2073</c:v>
                </c:pt>
                <c:pt idx="9248">
                  <c:v>2073</c:v>
                </c:pt>
                <c:pt idx="9249">
                  <c:v>2073</c:v>
                </c:pt>
                <c:pt idx="9250">
                  <c:v>2074</c:v>
                </c:pt>
                <c:pt idx="9251">
                  <c:v>2075</c:v>
                </c:pt>
                <c:pt idx="9252">
                  <c:v>2075</c:v>
                </c:pt>
                <c:pt idx="9253">
                  <c:v>2076</c:v>
                </c:pt>
                <c:pt idx="9254">
                  <c:v>2076</c:v>
                </c:pt>
                <c:pt idx="9255">
                  <c:v>2077</c:v>
                </c:pt>
                <c:pt idx="9256">
                  <c:v>2078</c:v>
                </c:pt>
                <c:pt idx="9257">
                  <c:v>2079</c:v>
                </c:pt>
                <c:pt idx="9258">
                  <c:v>2079</c:v>
                </c:pt>
                <c:pt idx="9259">
                  <c:v>2080</c:v>
                </c:pt>
                <c:pt idx="9260">
                  <c:v>2080</c:v>
                </c:pt>
                <c:pt idx="9261">
                  <c:v>2080</c:v>
                </c:pt>
                <c:pt idx="9262">
                  <c:v>2080</c:v>
                </c:pt>
                <c:pt idx="9263">
                  <c:v>2080</c:v>
                </c:pt>
                <c:pt idx="9264">
                  <c:v>2081</c:v>
                </c:pt>
                <c:pt idx="9265">
                  <c:v>2082</c:v>
                </c:pt>
                <c:pt idx="9266">
                  <c:v>2083</c:v>
                </c:pt>
                <c:pt idx="9267">
                  <c:v>2083</c:v>
                </c:pt>
                <c:pt idx="9268">
                  <c:v>2084</c:v>
                </c:pt>
                <c:pt idx="9269">
                  <c:v>2085</c:v>
                </c:pt>
                <c:pt idx="9270">
                  <c:v>2085</c:v>
                </c:pt>
                <c:pt idx="9271">
                  <c:v>2085</c:v>
                </c:pt>
                <c:pt idx="9272">
                  <c:v>2085</c:v>
                </c:pt>
                <c:pt idx="9273">
                  <c:v>2085</c:v>
                </c:pt>
                <c:pt idx="9274">
                  <c:v>2086</c:v>
                </c:pt>
                <c:pt idx="9275">
                  <c:v>2086</c:v>
                </c:pt>
                <c:pt idx="9276">
                  <c:v>2086</c:v>
                </c:pt>
                <c:pt idx="9277">
                  <c:v>2086</c:v>
                </c:pt>
                <c:pt idx="9278">
                  <c:v>2086</c:v>
                </c:pt>
                <c:pt idx="9279">
                  <c:v>2086</c:v>
                </c:pt>
                <c:pt idx="9280">
                  <c:v>2087</c:v>
                </c:pt>
                <c:pt idx="9281">
                  <c:v>2087</c:v>
                </c:pt>
                <c:pt idx="9282">
                  <c:v>2087</c:v>
                </c:pt>
                <c:pt idx="9283">
                  <c:v>2088</c:v>
                </c:pt>
                <c:pt idx="9284">
                  <c:v>2089</c:v>
                </c:pt>
                <c:pt idx="9285">
                  <c:v>2089</c:v>
                </c:pt>
                <c:pt idx="9286">
                  <c:v>2089</c:v>
                </c:pt>
                <c:pt idx="9287">
                  <c:v>2089</c:v>
                </c:pt>
                <c:pt idx="9288">
                  <c:v>2090</c:v>
                </c:pt>
                <c:pt idx="9289">
                  <c:v>2090</c:v>
                </c:pt>
                <c:pt idx="9290">
                  <c:v>2090</c:v>
                </c:pt>
                <c:pt idx="9291">
                  <c:v>2091</c:v>
                </c:pt>
                <c:pt idx="9292">
                  <c:v>2091</c:v>
                </c:pt>
                <c:pt idx="9293">
                  <c:v>2091</c:v>
                </c:pt>
                <c:pt idx="9294">
                  <c:v>2092</c:v>
                </c:pt>
                <c:pt idx="9295">
                  <c:v>2093</c:v>
                </c:pt>
                <c:pt idx="9296">
                  <c:v>2093</c:v>
                </c:pt>
                <c:pt idx="9297">
                  <c:v>2093</c:v>
                </c:pt>
                <c:pt idx="9298">
                  <c:v>2094</c:v>
                </c:pt>
                <c:pt idx="9299">
                  <c:v>2094</c:v>
                </c:pt>
                <c:pt idx="9300">
                  <c:v>2094</c:v>
                </c:pt>
                <c:pt idx="9301">
                  <c:v>2095</c:v>
                </c:pt>
                <c:pt idx="9302">
                  <c:v>2095</c:v>
                </c:pt>
                <c:pt idx="9303">
                  <c:v>2095</c:v>
                </c:pt>
                <c:pt idx="9304">
                  <c:v>2095</c:v>
                </c:pt>
                <c:pt idx="9305">
                  <c:v>2095</c:v>
                </c:pt>
                <c:pt idx="9306">
                  <c:v>2095</c:v>
                </c:pt>
                <c:pt idx="9307">
                  <c:v>2096</c:v>
                </c:pt>
                <c:pt idx="9308">
                  <c:v>2096</c:v>
                </c:pt>
                <c:pt idx="9309">
                  <c:v>2096</c:v>
                </c:pt>
                <c:pt idx="9310">
                  <c:v>2096</c:v>
                </c:pt>
                <c:pt idx="9311">
                  <c:v>2097</c:v>
                </c:pt>
                <c:pt idx="9312">
                  <c:v>2097</c:v>
                </c:pt>
                <c:pt idx="9313">
                  <c:v>2097</c:v>
                </c:pt>
                <c:pt idx="9314">
                  <c:v>2097</c:v>
                </c:pt>
                <c:pt idx="9315">
                  <c:v>2097</c:v>
                </c:pt>
                <c:pt idx="9316">
                  <c:v>2097</c:v>
                </c:pt>
                <c:pt idx="9317">
                  <c:v>2097</c:v>
                </c:pt>
                <c:pt idx="9318">
                  <c:v>2097</c:v>
                </c:pt>
                <c:pt idx="9319">
                  <c:v>2098</c:v>
                </c:pt>
                <c:pt idx="9320">
                  <c:v>2098</c:v>
                </c:pt>
                <c:pt idx="9321">
                  <c:v>2098</c:v>
                </c:pt>
                <c:pt idx="9322">
                  <c:v>2098</c:v>
                </c:pt>
                <c:pt idx="9323">
                  <c:v>2098</c:v>
                </c:pt>
                <c:pt idx="9324">
                  <c:v>2098</c:v>
                </c:pt>
                <c:pt idx="9325">
                  <c:v>2098</c:v>
                </c:pt>
                <c:pt idx="9326">
                  <c:v>2099</c:v>
                </c:pt>
                <c:pt idx="9327">
                  <c:v>2099</c:v>
                </c:pt>
                <c:pt idx="9328">
                  <c:v>2099</c:v>
                </c:pt>
                <c:pt idx="9329">
                  <c:v>2099</c:v>
                </c:pt>
                <c:pt idx="9330">
                  <c:v>2099</c:v>
                </c:pt>
                <c:pt idx="9331">
                  <c:v>2099</c:v>
                </c:pt>
                <c:pt idx="9332">
                  <c:v>2099</c:v>
                </c:pt>
                <c:pt idx="9333">
                  <c:v>2099</c:v>
                </c:pt>
                <c:pt idx="9334">
                  <c:v>2100</c:v>
                </c:pt>
                <c:pt idx="9335">
                  <c:v>2101</c:v>
                </c:pt>
                <c:pt idx="9336">
                  <c:v>2101</c:v>
                </c:pt>
                <c:pt idx="9337">
                  <c:v>2101</c:v>
                </c:pt>
                <c:pt idx="9338">
                  <c:v>2101</c:v>
                </c:pt>
                <c:pt idx="9339">
                  <c:v>2101</c:v>
                </c:pt>
                <c:pt idx="9340">
                  <c:v>2101</c:v>
                </c:pt>
                <c:pt idx="9341">
                  <c:v>2102</c:v>
                </c:pt>
                <c:pt idx="9342">
                  <c:v>2102</c:v>
                </c:pt>
                <c:pt idx="9343">
                  <c:v>2103</c:v>
                </c:pt>
                <c:pt idx="9344">
                  <c:v>2103</c:v>
                </c:pt>
                <c:pt idx="9345">
                  <c:v>2103</c:v>
                </c:pt>
                <c:pt idx="9346">
                  <c:v>2103</c:v>
                </c:pt>
                <c:pt idx="9347">
                  <c:v>2103</c:v>
                </c:pt>
                <c:pt idx="9348">
                  <c:v>2103</c:v>
                </c:pt>
                <c:pt idx="9349">
                  <c:v>2103</c:v>
                </c:pt>
                <c:pt idx="9350">
                  <c:v>2103</c:v>
                </c:pt>
                <c:pt idx="9351">
                  <c:v>2104</c:v>
                </c:pt>
                <c:pt idx="9352">
                  <c:v>2104</c:v>
                </c:pt>
                <c:pt idx="9353">
                  <c:v>2104</c:v>
                </c:pt>
                <c:pt idx="9354">
                  <c:v>2104</c:v>
                </c:pt>
                <c:pt idx="9355">
                  <c:v>2104</c:v>
                </c:pt>
                <c:pt idx="9356">
                  <c:v>2104</c:v>
                </c:pt>
                <c:pt idx="9357">
                  <c:v>2104</c:v>
                </c:pt>
                <c:pt idx="9358">
                  <c:v>2104</c:v>
                </c:pt>
                <c:pt idx="9359">
                  <c:v>2105</c:v>
                </c:pt>
                <c:pt idx="9360">
                  <c:v>2105</c:v>
                </c:pt>
                <c:pt idx="9361">
                  <c:v>2105</c:v>
                </c:pt>
                <c:pt idx="9362">
                  <c:v>2105</c:v>
                </c:pt>
                <c:pt idx="9363">
                  <c:v>2105</c:v>
                </c:pt>
                <c:pt idx="9364">
                  <c:v>2105</c:v>
                </c:pt>
                <c:pt idx="9365">
                  <c:v>2105</c:v>
                </c:pt>
                <c:pt idx="9366">
                  <c:v>2105</c:v>
                </c:pt>
                <c:pt idx="9367">
                  <c:v>2106</c:v>
                </c:pt>
                <c:pt idx="9368">
                  <c:v>2107</c:v>
                </c:pt>
                <c:pt idx="9369">
                  <c:v>2108</c:v>
                </c:pt>
                <c:pt idx="9370">
                  <c:v>2108</c:v>
                </c:pt>
                <c:pt idx="9371">
                  <c:v>2109</c:v>
                </c:pt>
                <c:pt idx="9372">
                  <c:v>2110</c:v>
                </c:pt>
                <c:pt idx="9373">
                  <c:v>2110</c:v>
                </c:pt>
                <c:pt idx="9374">
                  <c:v>2110</c:v>
                </c:pt>
                <c:pt idx="9375">
                  <c:v>2110</c:v>
                </c:pt>
                <c:pt idx="9376">
                  <c:v>2110</c:v>
                </c:pt>
                <c:pt idx="9377">
                  <c:v>2110</c:v>
                </c:pt>
                <c:pt idx="9378">
                  <c:v>2110</c:v>
                </c:pt>
                <c:pt idx="9379">
                  <c:v>2110</c:v>
                </c:pt>
                <c:pt idx="9380">
                  <c:v>2110</c:v>
                </c:pt>
                <c:pt idx="9381">
                  <c:v>2110</c:v>
                </c:pt>
                <c:pt idx="9382">
                  <c:v>2111</c:v>
                </c:pt>
                <c:pt idx="9383">
                  <c:v>2111</c:v>
                </c:pt>
                <c:pt idx="9384">
                  <c:v>2112</c:v>
                </c:pt>
                <c:pt idx="9385">
                  <c:v>2113</c:v>
                </c:pt>
                <c:pt idx="9386">
                  <c:v>2113</c:v>
                </c:pt>
                <c:pt idx="9387">
                  <c:v>2114</c:v>
                </c:pt>
                <c:pt idx="9388">
                  <c:v>2114</c:v>
                </c:pt>
                <c:pt idx="9389">
                  <c:v>2114</c:v>
                </c:pt>
                <c:pt idx="9390">
                  <c:v>2114</c:v>
                </c:pt>
                <c:pt idx="9391">
                  <c:v>2114</c:v>
                </c:pt>
                <c:pt idx="9392">
                  <c:v>2114</c:v>
                </c:pt>
                <c:pt idx="9393">
                  <c:v>2115</c:v>
                </c:pt>
                <c:pt idx="9394">
                  <c:v>2115</c:v>
                </c:pt>
                <c:pt idx="9395">
                  <c:v>2116</c:v>
                </c:pt>
                <c:pt idx="9396">
                  <c:v>2116</c:v>
                </c:pt>
                <c:pt idx="9397">
                  <c:v>2117</c:v>
                </c:pt>
                <c:pt idx="9398">
                  <c:v>2118</c:v>
                </c:pt>
                <c:pt idx="9399">
                  <c:v>2119</c:v>
                </c:pt>
                <c:pt idx="9400">
                  <c:v>2120</c:v>
                </c:pt>
                <c:pt idx="9401">
                  <c:v>2120</c:v>
                </c:pt>
                <c:pt idx="9402">
                  <c:v>2121</c:v>
                </c:pt>
                <c:pt idx="9403">
                  <c:v>2121</c:v>
                </c:pt>
                <c:pt idx="9404">
                  <c:v>2121</c:v>
                </c:pt>
                <c:pt idx="9405">
                  <c:v>2122</c:v>
                </c:pt>
                <c:pt idx="9406">
                  <c:v>2122</c:v>
                </c:pt>
                <c:pt idx="9407">
                  <c:v>2123</c:v>
                </c:pt>
                <c:pt idx="9408">
                  <c:v>2124</c:v>
                </c:pt>
                <c:pt idx="9409">
                  <c:v>2125</c:v>
                </c:pt>
                <c:pt idx="9410">
                  <c:v>2125</c:v>
                </c:pt>
                <c:pt idx="9411">
                  <c:v>2126</c:v>
                </c:pt>
                <c:pt idx="9412">
                  <c:v>2127</c:v>
                </c:pt>
                <c:pt idx="9413">
                  <c:v>2127</c:v>
                </c:pt>
                <c:pt idx="9414">
                  <c:v>2127</c:v>
                </c:pt>
                <c:pt idx="9415">
                  <c:v>2127</c:v>
                </c:pt>
                <c:pt idx="9416">
                  <c:v>2127</c:v>
                </c:pt>
                <c:pt idx="9417">
                  <c:v>2127</c:v>
                </c:pt>
                <c:pt idx="9418">
                  <c:v>2128</c:v>
                </c:pt>
                <c:pt idx="9419">
                  <c:v>2129</c:v>
                </c:pt>
                <c:pt idx="9420">
                  <c:v>2129</c:v>
                </c:pt>
                <c:pt idx="9421">
                  <c:v>2129</c:v>
                </c:pt>
                <c:pt idx="9422">
                  <c:v>2129</c:v>
                </c:pt>
                <c:pt idx="9423">
                  <c:v>2129</c:v>
                </c:pt>
                <c:pt idx="9424">
                  <c:v>2129</c:v>
                </c:pt>
                <c:pt idx="9425">
                  <c:v>2129</c:v>
                </c:pt>
                <c:pt idx="9426">
                  <c:v>2130</c:v>
                </c:pt>
                <c:pt idx="9427">
                  <c:v>2131</c:v>
                </c:pt>
                <c:pt idx="9428">
                  <c:v>2131</c:v>
                </c:pt>
                <c:pt idx="9429">
                  <c:v>2132</c:v>
                </c:pt>
                <c:pt idx="9430">
                  <c:v>2132</c:v>
                </c:pt>
                <c:pt idx="9431">
                  <c:v>2132</c:v>
                </c:pt>
                <c:pt idx="9432">
                  <c:v>2132</c:v>
                </c:pt>
                <c:pt idx="9433">
                  <c:v>2133</c:v>
                </c:pt>
                <c:pt idx="9434">
                  <c:v>2133</c:v>
                </c:pt>
                <c:pt idx="9435">
                  <c:v>2134</c:v>
                </c:pt>
                <c:pt idx="9436">
                  <c:v>2134</c:v>
                </c:pt>
                <c:pt idx="9437">
                  <c:v>2134</c:v>
                </c:pt>
                <c:pt idx="9438">
                  <c:v>2134</c:v>
                </c:pt>
                <c:pt idx="9439">
                  <c:v>2134</c:v>
                </c:pt>
                <c:pt idx="9440">
                  <c:v>2134</c:v>
                </c:pt>
                <c:pt idx="9441">
                  <c:v>2134</c:v>
                </c:pt>
                <c:pt idx="9442">
                  <c:v>2134</c:v>
                </c:pt>
                <c:pt idx="9443">
                  <c:v>2135</c:v>
                </c:pt>
                <c:pt idx="9444">
                  <c:v>2136</c:v>
                </c:pt>
                <c:pt idx="9445">
                  <c:v>2136</c:v>
                </c:pt>
                <c:pt idx="9446">
                  <c:v>2137</c:v>
                </c:pt>
                <c:pt idx="9447">
                  <c:v>2137</c:v>
                </c:pt>
                <c:pt idx="9448">
                  <c:v>2138</c:v>
                </c:pt>
                <c:pt idx="9449">
                  <c:v>2139</c:v>
                </c:pt>
                <c:pt idx="9450">
                  <c:v>2140</c:v>
                </c:pt>
                <c:pt idx="9451">
                  <c:v>2141</c:v>
                </c:pt>
                <c:pt idx="9452">
                  <c:v>2141</c:v>
                </c:pt>
                <c:pt idx="9453">
                  <c:v>2141</c:v>
                </c:pt>
                <c:pt idx="9454">
                  <c:v>2141</c:v>
                </c:pt>
                <c:pt idx="9455">
                  <c:v>2141</c:v>
                </c:pt>
                <c:pt idx="9456">
                  <c:v>2141</c:v>
                </c:pt>
                <c:pt idx="9457">
                  <c:v>2141</c:v>
                </c:pt>
                <c:pt idx="9458">
                  <c:v>2141</c:v>
                </c:pt>
                <c:pt idx="9459">
                  <c:v>2141</c:v>
                </c:pt>
                <c:pt idx="9460">
                  <c:v>2141</c:v>
                </c:pt>
                <c:pt idx="9461">
                  <c:v>2141</c:v>
                </c:pt>
                <c:pt idx="9462">
                  <c:v>2141</c:v>
                </c:pt>
                <c:pt idx="9463">
                  <c:v>2142</c:v>
                </c:pt>
                <c:pt idx="9464">
                  <c:v>2143</c:v>
                </c:pt>
                <c:pt idx="9465">
                  <c:v>2143</c:v>
                </c:pt>
                <c:pt idx="9466">
                  <c:v>2144</c:v>
                </c:pt>
                <c:pt idx="9467">
                  <c:v>2145</c:v>
                </c:pt>
                <c:pt idx="9468">
                  <c:v>2146</c:v>
                </c:pt>
                <c:pt idx="9469">
                  <c:v>2147</c:v>
                </c:pt>
                <c:pt idx="9470">
                  <c:v>2148</c:v>
                </c:pt>
                <c:pt idx="9471">
                  <c:v>2149</c:v>
                </c:pt>
                <c:pt idx="9472">
                  <c:v>2150</c:v>
                </c:pt>
                <c:pt idx="9473">
                  <c:v>2151</c:v>
                </c:pt>
                <c:pt idx="9474">
                  <c:v>2152</c:v>
                </c:pt>
                <c:pt idx="9475">
                  <c:v>2153</c:v>
                </c:pt>
                <c:pt idx="9476">
                  <c:v>2154</c:v>
                </c:pt>
                <c:pt idx="9477">
                  <c:v>2155</c:v>
                </c:pt>
                <c:pt idx="9478">
                  <c:v>2156</c:v>
                </c:pt>
                <c:pt idx="9479">
                  <c:v>2157</c:v>
                </c:pt>
                <c:pt idx="9480">
                  <c:v>2157</c:v>
                </c:pt>
                <c:pt idx="9481">
                  <c:v>2158</c:v>
                </c:pt>
                <c:pt idx="9482">
                  <c:v>2159</c:v>
                </c:pt>
                <c:pt idx="9483">
                  <c:v>2159</c:v>
                </c:pt>
                <c:pt idx="9484">
                  <c:v>2159</c:v>
                </c:pt>
                <c:pt idx="9485">
                  <c:v>2159</c:v>
                </c:pt>
                <c:pt idx="9486">
                  <c:v>2159</c:v>
                </c:pt>
                <c:pt idx="9487">
                  <c:v>2159</c:v>
                </c:pt>
                <c:pt idx="9488">
                  <c:v>2160</c:v>
                </c:pt>
                <c:pt idx="9489">
                  <c:v>2161</c:v>
                </c:pt>
                <c:pt idx="9490">
                  <c:v>2161</c:v>
                </c:pt>
              </c:numCache>
            </c:numRef>
          </c:val>
          <c:smooth val="0"/>
        </c:ser>
        <c:dLbls>
          <c:showLegendKey val="0"/>
          <c:showVal val="0"/>
          <c:showCatName val="0"/>
          <c:showSerName val="0"/>
          <c:showPercent val="0"/>
          <c:showBubbleSize val="0"/>
        </c:dLbls>
        <c:smooth val="0"/>
        <c:axId val="210378440"/>
        <c:axId val="210378832"/>
      </c:lineChart>
      <c:catAx>
        <c:axId val="210378440"/>
        <c:scaling>
          <c:orientation val="minMax"/>
        </c:scaling>
        <c:delete val="0"/>
        <c:axPos val="b"/>
        <c:title>
          <c:tx>
            <c:rich>
              <a:bodyPr/>
              <a:lstStyle/>
              <a:p>
                <a:pPr>
                  <a:defRPr/>
                </a:pPr>
                <a:r>
                  <a:rPr lang="en-GB"/>
                  <a:t>Series Order </a:t>
                </a:r>
              </a:p>
            </c:rich>
          </c:tx>
          <c:overlay val="0"/>
        </c:title>
        <c:majorTickMark val="out"/>
        <c:minorTickMark val="none"/>
        <c:tickLblPos val="nextTo"/>
        <c:crossAx val="210378832"/>
        <c:crosses val="autoZero"/>
        <c:auto val="1"/>
        <c:lblAlgn val="ctr"/>
        <c:lblOffset val="100"/>
        <c:noMultiLvlLbl val="0"/>
      </c:catAx>
      <c:valAx>
        <c:axId val="210378832"/>
        <c:scaling>
          <c:orientation val="minMax"/>
        </c:scaling>
        <c:delete val="0"/>
        <c:axPos val="l"/>
        <c:majorGridlines/>
        <c:title>
          <c:tx>
            <c:rich>
              <a:bodyPr rot="-5400000" vert="horz"/>
              <a:lstStyle/>
              <a:p>
                <a:pPr>
                  <a:defRPr/>
                </a:pPr>
                <a:r>
                  <a:rPr lang="en-GB"/>
                  <a:t>Cumulative</a:t>
                </a:r>
                <a:r>
                  <a:rPr lang="en-GB" baseline="0"/>
                  <a:t> Incidence</a:t>
                </a:r>
                <a:endParaRPr lang="en-GB"/>
              </a:p>
            </c:rich>
          </c:tx>
          <c:overlay val="0"/>
        </c:title>
        <c:numFmt formatCode="General" sourceLinked="1"/>
        <c:majorTickMark val="out"/>
        <c:minorTickMark val="none"/>
        <c:tickLblPos val="nextTo"/>
        <c:crossAx val="210378440"/>
        <c:crosses val="autoZero"/>
        <c:crossBetween val="between"/>
      </c:valAx>
    </c:plotArea>
    <c:legend>
      <c:legendPos val="r"/>
      <c:overlay val="0"/>
    </c:legend>
    <c:plotVisOnly val="1"/>
    <c:dispBlanksAs val="gap"/>
    <c:showDLblsOverMax val="0"/>
  </c:chart>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Confidentiality!$F$1</c:f>
              <c:strCache>
                <c:ptCount val="1"/>
                <c:pt idx="0">
                  <c:v>Complete A</c:v>
                </c:pt>
              </c:strCache>
            </c:strRef>
          </c:tx>
          <c:marker>
            <c:symbol val="none"/>
          </c:marker>
          <c:val>
            <c:numRef>
              <c:f>Confidentiality!$F$2:$F$9604</c:f>
              <c:numCache>
                <c:formatCode>General</c:formatCode>
                <c:ptCount val="9603"/>
                <c:pt idx="0">
                  <c:v>1</c:v>
                </c:pt>
                <c:pt idx="1">
                  <c:v>1</c:v>
                </c:pt>
                <c:pt idx="2">
                  <c:v>1</c:v>
                </c:pt>
                <c:pt idx="3">
                  <c:v>1</c:v>
                </c:pt>
                <c:pt idx="4">
                  <c:v>2</c:v>
                </c:pt>
                <c:pt idx="5">
                  <c:v>3</c:v>
                </c:pt>
                <c:pt idx="6">
                  <c:v>3</c:v>
                </c:pt>
                <c:pt idx="7">
                  <c:v>4</c:v>
                </c:pt>
                <c:pt idx="8">
                  <c:v>5</c:v>
                </c:pt>
                <c:pt idx="9">
                  <c:v>6</c:v>
                </c:pt>
                <c:pt idx="10">
                  <c:v>7</c:v>
                </c:pt>
                <c:pt idx="11">
                  <c:v>8</c:v>
                </c:pt>
                <c:pt idx="12">
                  <c:v>8</c:v>
                </c:pt>
                <c:pt idx="13">
                  <c:v>9</c:v>
                </c:pt>
                <c:pt idx="14">
                  <c:v>10</c:v>
                </c:pt>
                <c:pt idx="15">
                  <c:v>11</c:v>
                </c:pt>
                <c:pt idx="16">
                  <c:v>12</c:v>
                </c:pt>
                <c:pt idx="17">
                  <c:v>13</c:v>
                </c:pt>
                <c:pt idx="18">
                  <c:v>13</c:v>
                </c:pt>
                <c:pt idx="19">
                  <c:v>14</c:v>
                </c:pt>
                <c:pt idx="20">
                  <c:v>15</c:v>
                </c:pt>
                <c:pt idx="21">
                  <c:v>16</c:v>
                </c:pt>
                <c:pt idx="22">
                  <c:v>17</c:v>
                </c:pt>
                <c:pt idx="23">
                  <c:v>18</c:v>
                </c:pt>
                <c:pt idx="24">
                  <c:v>19</c:v>
                </c:pt>
                <c:pt idx="25">
                  <c:v>19</c:v>
                </c:pt>
                <c:pt idx="26">
                  <c:v>19</c:v>
                </c:pt>
                <c:pt idx="27">
                  <c:v>20</c:v>
                </c:pt>
                <c:pt idx="28">
                  <c:v>20</c:v>
                </c:pt>
                <c:pt idx="29">
                  <c:v>20</c:v>
                </c:pt>
                <c:pt idx="30">
                  <c:v>20</c:v>
                </c:pt>
                <c:pt idx="31">
                  <c:v>21</c:v>
                </c:pt>
                <c:pt idx="32">
                  <c:v>21</c:v>
                </c:pt>
                <c:pt idx="33">
                  <c:v>21</c:v>
                </c:pt>
                <c:pt idx="34">
                  <c:v>22</c:v>
                </c:pt>
                <c:pt idx="35">
                  <c:v>23</c:v>
                </c:pt>
                <c:pt idx="36">
                  <c:v>24</c:v>
                </c:pt>
                <c:pt idx="37">
                  <c:v>24</c:v>
                </c:pt>
                <c:pt idx="38">
                  <c:v>24</c:v>
                </c:pt>
                <c:pt idx="39">
                  <c:v>24</c:v>
                </c:pt>
                <c:pt idx="40">
                  <c:v>24</c:v>
                </c:pt>
                <c:pt idx="41">
                  <c:v>24</c:v>
                </c:pt>
                <c:pt idx="42">
                  <c:v>24</c:v>
                </c:pt>
                <c:pt idx="43">
                  <c:v>24</c:v>
                </c:pt>
                <c:pt idx="44">
                  <c:v>25</c:v>
                </c:pt>
                <c:pt idx="45">
                  <c:v>25</c:v>
                </c:pt>
                <c:pt idx="46">
                  <c:v>25</c:v>
                </c:pt>
                <c:pt idx="47">
                  <c:v>25</c:v>
                </c:pt>
                <c:pt idx="48">
                  <c:v>25</c:v>
                </c:pt>
                <c:pt idx="49">
                  <c:v>25</c:v>
                </c:pt>
                <c:pt idx="50">
                  <c:v>25</c:v>
                </c:pt>
                <c:pt idx="51">
                  <c:v>25</c:v>
                </c:pt>
                <c:pt idx="52">
                  <c:v>25</c:v>
                </c:pt>
                <c:pt idx="53">
                  <c:v>26</c:v>
                </c:pt>
                <c:pt idx="54">
                  <c:v>26</c:v>
                </c:pt>
                <c:pt idx="55">
                  <c:v>26</c:v>
                </c:pt>
                <c:pt idx="56">
                  <c:v>26</c:v>
                </c:pt>
                <c:pt idx="57">
                  <c:v>27</c:v>
                </c:pt>
                <c:pt idx="58">
                  <c:v>28</c:v>
                </c:pt>
                <c:pt idx="59">
                  <c:v>29</c:v>
                </c:pt>
                <c:pt idx="60">
                  <c:v>29</c:v>
                </c:pt>
                <c:pt idx="61">
                  <c:v>30</c:v>
                </c:pt>
                <c:pt idx="62">
                  <c:v>30</c:v>
                </c:pt>
                <c:pt idx="63">
                  <c:v>30</c:v>
                </c:pt>
                <c:pt idx="64">
                  <c:v>31</c:v>
                </c:pt>
                <c:pt idx="65">
                  <c:v>31</c:v>
                </c:pt>
                <c:pt idx="66">
                  <c:v>32</c:v>
                </c:pt>
                <c:pt idx="67">
                  <c:v>33</c:v>
                </c:pt>
                <c:pt idx="68">
                  <c:v>33</c:v>
                </c:pt>
                <c:pt idx="69">
                  <c:v>33</c:v>
                </c:pt>
                <c:pt idx="70">
                  <c:v>33</c:v>
                </c:pt>
                <c:pt idx="71">
                  <c:v>33</c:v>
                </c:pt>
                <c:pt idx="72">
                  <c:v>34</c:v>
                </c:pt>
                <c:pt idx="73">
                  <c:v>35</c:v>
                </c:pt>
                <c:pt idx="74">
                  <c:v>35</c:v>
                </c:pt>
                <c:pt idx="75">
                  <c:v>35</c:v>
                </c:pt>
                <c:pt idx="76">
                  <c:v>35</c:v>
                </c:pt>
                <c:pt idx="77">
                  <c:v>35</c:v>
                </c:pt>
                <c:pt idx="78">
                  <c:v>35</c:v>
                </c:pt>
                <c:pt idx="79">
                  <c:v>35</c:v>
                </c:pt>
                <c:pt idx="80">
                  <c:v>35</c:v>
                </c:pt>
                <c:pt idx="81">
                  <c:v>36</c:v>
                </c:pt>
                <c:pt idx="82">
                  <c:v>37</c:v>
                </c:pt>
                <c:pt idx="83">
                  <c:v>37</c:v>
                </c:pt>
                <c:pt idx="84">
                  <c:v>37</c:v>
                </c:pt>
                <c:pt idx="85">
                  <c:v>37</c:v>
                </c:pt>
                <c:pt idx="86">
                  <c:v>37</c:v>
                </c:pt>
                <c:pt idx="87">
                  <c:v>37</c:v>
                </c:pt>
                <c:pt idx="88">
                  <c:v>37</c:v>
                </c:pt>
                <c:pt idx="89">
                  <c:v>37</c:v>
                </c:pt>
                <c:pt idx="90">
                  <c:v>37</c:v>
                </c:pt>
                <c:pt idx="91">
                  <c:v>37</c:v>
                </c:pt>
                <c:pt idx="92">
                  <c:v>37</c:v>
                </c:pt>
                <c:pt idx="93">
                  <c:v>37</c:v>
                </c:pt>
                <c:pt idx="94">
                  <c:v>37</c:v>
                </c:pt>
                <c:pt idx="95">
                  <c:v>37</c:v>
                </c:pt>
                <c:pt idx="96">
                  <c:v>38</c:v>
                </c:pt>
                <c:pt idx="97">
                  <c:v>38</c:v>
                </c:pt>
                <c:pt idx="98">
                  <c:v>38</c:v>
                </c:pt>
                <c:pt idx="99">
                  <c:v>38</c:v>
                </c:pt>
                <c:pt idx="100">
                  <c:v>38</c:v>
                </c:pt>
                <c:pt idx="101">
                  <c:v>38</c:v>
                </c:pt>
                <c:pt idx="102">
                  <c:v>38</c:v>
                </c:pt>
                <c:pt idx="103">
                  <c:v>38</c:v>
                </c:pt>
                <c:pt idx="104">
                  <c:v>38</c:v>
                </c:pt>
                <c:pt idx="105">
                  <c:v>38</c:v>
                </c:pt>
                <c:pt idx="106">
                  <c:v>38</c:v>
                </c:pt>
                <c:pt idx="107">
                  <c:v>38</c:v>
                </c:pt>
                <c:pt idx="108">
                  <c:v>38</c:v>
                </c:pt>
                <c:pt idx="109">
                  <c:v>38</c:v>
                </c:pt>
                <c:pt idx="110">
                  <c:v>38</c:v>
                </c:pt>
                <c:pt idx="111">
                  <c:v>38</c:v>
                </c:pt>
                <c:pt idx="112">
                  <c:v>38</c:v>
                </c:pt>
                <c:pt idx="113">
                  <c:v>39</c:v>
                </c:pt>
                <c:pt idx="114">
                  <c:v>40</c:v>
                </c:pt>
                <c:pt idx="115">
                  <c:v>40</c:v>
                </c:pt>
                <c:pt idx="116">
                  <c:v>40</c:v>
                </c:pt>
                <c:pt idx="117">
                  <c:v>40</c:v>
                </c:pt>
                <c:pt idx="118">
                  <c:v>41</c:v>
                </c:pt>
                <c:pt idx="119">
                  <c:v>41</c:v>
                </c:pt>
                <c:pt idx="120">
                  <c:v>41</c:v>
                </c:pt>
                <c:pt idx="121">
                  <c:v>41</c:v>
                </c:pt>
                <c:pt idx="122">
                  <c:v>41</c:v>
                </c:pt>
                <c:pt idx="123">
                  <c:v>41</c:v>
                </c:pt>
                <c:pt idx="124">
                  <c:v>41</c:v>
                </c:pt>
                <c:pt idx="125">
                  <c:v>41</c:v>
                </c:pt>
                <c:pt idx="126">
                  <c:v>42</c:v>
                </c:pt>
                <c:pt idx="127">
                  <c:v>42</c:v>
                </c:pt>
                <c:pt idx="128">
                  <c:v>42</c:v>
                </c:pt>
                <c:pt idx="129">
                  <c:v>42</c:v>
                </c:pt>
                <c:pt idx="130">
                  <c:v>42</c:v>
                </c:pt>
                <c:pt idx="131">
                  <c:v>43</c:v>
                </c:pt>
                <c:pt idx="132">
                  <c:v>44</c:v>
                </c:pt>
                <c:pt idx="133">
                  <c:v>45</c:v>
                </c:pt>
                <c:pt idx="134">
                  <c:v>46</c:v>
                </c:pt>
                <c:pt idx="135">
                  <c:v>46</c:v>
                </c:pt>
                <c:pt idx="136">
                  <c:v>46</c:v>
                </c:pt>
                <c:pt idx="137">
                  <c:v>47</c:v>
                </c:pt>
                <c:pt idx="138">
                  <c:v>48</c:v>
                </c:pt>
                <c:pt idx="139">
                  <c:v>49</c:v>
                </c:pt>
                <c:pt idx="140">
                  <c:v>50</c:v>
                </c:pt>
                <c:pt idx="141">
                  <c:v>51</c:v>
                </c:pt>
                <c:pt idx="142">
                  <c:v>52</c:v>
                </c:pt>
                <c:pt idx="143">
                  <c:v>53</c:v>
                </c:pt>
                <c:pt idx="144">
                  <c:v>54</c:v>
                </c:pt>
                <c:pt idx="145">
                  <c:v>54</c:v>
                </c:pt>
                <c:pt idx="146">
                  <c:v>54</c:v>
                </c:pt>
                <c:pt idx="147">
                  <c:v>54</c:v>
                </c:pt>
                <c:pt idx="148">
                  <c:v>54</c:v>
                </c:pt>
                <c:pt idx="149">
                  <c:v>55</c:v>
                </c:pt>
                <c:pt idx="150">
                  <c:v>56</c:v>
                </c:pt>
                <c:pt idx="151">
                  <c:v>57</c:v>
                </c:pt>
                <c:pt idx="152">
                  <c:v>58</c:v>
                </c:pt>
                <c:pt idx="153">
                  <c:v>59</c:v>
                </c:pt>
                <c:pt idx="154">
                  <c:v>59</c:v>
                </c:pt>
                <c:pt idx="155">
                  <c:v>60</c:v>
                </c:pt>
                <c:pt idx="156">
                  <c:v>60</c:v>
                </c:pt>
                <c:pt idx="157">
                  <c:v>61</c:v>
                </c:pt>
                <c:pt idx="158">
                  <c:v>62</c:v>
                </c:pt>
                <c:pt idx="159">
                  <c:v>62</c:v>
                </c:pt>
                <c:pt idx="160">
                  <c:v>63</c:v>
                </c:pt>
                <c:pt idx="161">
                  <c:v>63</c:v>
                </c:pt>
                <c:pt idx="162">
                  <c:v>63</c:v>
                </c:pt>
                <c:pt idx="163">
                  <c:v>63</c:v>
                </c:pt>
                <c:pt idx="164">
                  <c:v>63</c:v>
                </c:pt>
                <c:pt idx="165">
                  <c:v>63</c:v>
                </c:pt>
                <c:pt idx="166">
                  <c:v>64</c:v>
                </c:pt>
                <c:pt idx="167">
                  <c:v>64</c:v>
                </c:pt>
                <c:pt idx="168">
                  <c:v>64</c:v>
                </c:pt>
                <c:pt idx="169">
                  <c:v>64</c:v>
                </c:pt>
                <c:pt idx="170">
                  <c:v>65</c:v>
                </c:pt>
                <c:pt idx="171">
                  <c:v>65</c:v>
                </c:pt>
                <c:pt idx="172">
                  <c:v>66</c:v>
                </c:pt>
                <c:pt idx="173">
                  <c:v>66</c:v>
                </c:pt>
                <c:pt idx="174">
                  <c:v>66</c:v>
                </c:pt>
                <c:pt idx="175">
                  <c:v>67</c:v>
                </c:pt>
                <c:pt idx="176">
                  <c:v>67</c:v>
                </c:pt>
                <c:pt idx="177">
                  <c:v>68</c:v>
                </c:pt>
                <c:pt idx="178">
                  <c:v>68</c:v>
                </c:pt>
                <c:pt idx="179">
                  <c:v>68</c:v>
                </c:pt>
                <c:pt idx="180">
                  <c:v>68</c:v>
                </c:pt>
                <c:pt idx="181">
                  <c:v>68</c:v>
                </c:pt>
                <c:pt idx="182">
                  <c:v>68</c:v>
                </c:pt>
                <c:pt idx="183">
                  <c:v>68</c:v>
                </c:pt>
                <c:pt idx="184">
                  <c:v>68</c:v>
                </c:pt>
                <c:pt idx="185">
                  <c:v>68</c:v>
                </c:pt>
                <c:pt idx="186">
                  <c:v>69</c:v>
                </c:pt>
                <c:pt idx="187">
                  <c:v>70</c:v>
                </c:pt>
                <c:pt idx="188">
                  <c:v>71</c:v>
                </c:pt>
                <c:pt idx="189">
                  <c:v>72</c:v>
                </c:pt>
                <c:pt idx="190">
                  <c:v>73</c:v>
                </c:pt>
                <c:pt idx="191">
                  <c:v>73</c:v>
                </c:pt>
                <c:pt idx="192">
                  <c:v>73</c:v>
                </c:pt>
                <c:pt idx="193">
                  <c:v>73</c:v>
                </c:pt>
                <c:pt idx="194">
                  <c:v>74</c:v>
                </c:pt>
                <c:pt idx="195">
                  <c:v>75</c:v>
                </c:pt>
                <c:pt idx="196">
                  <c:v>75</c:v>
                </c:pt>
                <c:pt idx="197">
                  <c:v>75</c:v>
                </c:pt>
                <c:pt idx="198">
                  <c:v>76</c:v>
                </c:pt>
                <c:pt idx="199">
                  <c:v>77</c:v>
                </c:pt>
                <c:pt idx="200">
                  <c:v>77</c:v>
                </c:pt>
                <c:pt idx="201">
                  <c:v>78</c:v>
                </c:pt>
                <c:pt idx="202">
                  <c:v>79</c:v>
                </c:pt>
                <c:pt idx="203">
                  <c:v>80</c:v>
                </c:pt>
                <c:pt idx="204">
                  <c:v>80</c:v>
                </c:pt>
                <c:pt idx="205">
                  <c:v>81</c:v>
                </c:pt>
                <c:pt idx="206">
                  <c:v>81</c:v>
                </c:pt>
                <c:pt idx="207">
                  <c:v>81</c:v>
                </c:pt>
                <c:pt idx="208">
                  <c:v>81</c:v>
                </c:pt>
                <c:pt idx="209">
                  <c:v>81</c:v>
                </c:pt>
                <c:pt idx="210">
                  <c:v>81</c:v>
                </c:pt>
                <c:pt idx="211">
                  <c:v>81</c:v>
                </c:pt>
                <c:pt idx="212">
                  <c:v>82</c:v>
                </c:pt>
                <c:pt idx="213">
                  <c:v>83</c:v>
                </c:pt>
                <c:pt idx="214">
                  <c:v>84</c:v>
                </c:pt>
                <c:pt idx="215">
                  <c:v>85</c:v>
                </c:pt>
                <c:pt idx="216">
                  <c:v>86</c:v>
                </c:pt>
                <c:pt idx="217">
                  <c:v>87</c:v>
                </c:pt>
                <c:pt idx="218">
                  <c:v>88</c:v>
                </c:pt>
                <c:pt idx="219">
                  <c:v>88</c:v>
                </c:pt>
                <c:pt idx="220">
                  <c:v>88</c:v>
                </c:pt>
                <c:pt idx="221">
                  <c:v>88</c:v>
                </c:pt>
                <c:pt idx="222">
                  <c:v>88</c:v>
                </c:pt>
                <c:pt idx="223">
                  <c:v>88</c:v>
                </c:pt>
                <c:pt idx="224">
                  <c:v>88</c:v>
                </c:pt>
                <c:pt idx="225">
                  <c:v>88</c:v>
                </c:pt>
                <c:pt idx="226">
                  <c:v>88</c:v>
                </c:pt>
                <c:pt idx="227">
                  <c:v>88</c:v>
                </c:pt>
                <c:pt idx="228">
                  <c:v>88</c:v>
                </c:pt>
                <c:pt idx="229">
                  <c:v>89</c:v>
                </c:pt>
                <c:pt idx="230">
                  <c:v>90</c:v>
                </c:pt>
                <c:pt idx="231">
                  <c:v>91</c:v>
                </c:pt>
                <c:pt idx="232">
                  <c:v>91</c:v>
                </c:pt>
                <c:pt idx="233">
                  <c:v>91</c:v>
                </c:pt>
                <c:pt idx="234">
                  <c:v>91</c:v>
                </c:pt>
                <c:pt idx="235">
                  <c:v>91</c:v>
                </c:pt>
                <c:pt idx="236">
                  <c:v>91</c:v>
                </c:pt>
                <c:pt idx="237">
                  <c:v>91</c:v>
                </c:pt>
                <c:pt idx="238">
                  <c:v>92</c:v>
                </c:pt>
                <c:pt idx="239">
                  <c:v>93</c:v>
                </c:pt>
                <c:pt idx="240">
                  <c:v>93</c:v>
                </c:pt>
                <c:pt idx="241">
                  <c:v>94</c:v>
                </c:pt>
                <c:pt idx="242">
                  <c:v>94</c:v>
                </c:pt>
                <c:pt idx="243">
                  <c:v>94</c:v>
                </c:pt>
                <c:pt idx="244">
                  <c:v>94</c:v>
                </c:pt>
                <c:pt idx="245">
                  <c:v>94</c:v>
                </c:pt>
                <c:pt idx="246">
                  <c:v>94</c:v>
                </c:pt>
                <c:pt idx="247">
                  <c:v>94</c:v>
                </c:pt>
                <c:pt idx="248">
                  <c:v>94</c:v>
                </c:pt>
                <c:pt idx="249">
                  <c:v>94</c:v>
                </c:pt>
                <c:pt idx="250">
                  <c:v>94</c:v>
                </c:pt>
                <c:pt idx="251">
                  <c:v>94</c:v>
                </c:pt>
                <c:pt idx="252">
                  <c:v>94</c:v>
                </c:pt>
                <c:pt idx="253">
                  <c:v>94</c:v>
                </c:pt>
                <c:pt idx="254">
                  <c:v>94</c:v>
                </c:pt>
                <c:pt idx="255">
                  <c:v>94</c:v>
                </c:pt>
                <c:pt idx="256">
                  <c:v>94</c:v>
                </c:pt>
                <c:pt idx="257">
                  <c:v>95</c:v>
                </c:pt>
                <c:pt idx="258">
                  <c:v>96</c:v>
                </c:pt>
                <c:pt idx="259">
                  <c:v>96</c:v>
                </c:pt>
                <c:pt idx="260">
                  <c:v>97</c:v>
                </c:pt>
                <c:pt idx="261">
                  <c:v>97</c:v>
                </c:pt>
                <c:pt idx="262">
                  <c:v>98</c:v>
                </c:pt>
                <c:pt idx="263">
                  <c:v>98</c:v>
                </c:pt>
                <c:pt idx="264">
                  <c:v>98</c:v>
                </c:pt>
                <c:pt idx="265">
                  <c:v>98</c:v>
                </c:pt>
                <c:pt idx="266">
                  <c:v>98</c:v>
                </c:pt>
                <c:pt idx="267">
                  <c:v>99</c:v>
                </c:pt>
                <c:pt idx="268">
                  <c:v>99</c:v>
                </c:pt>
                <c:pt idx="269">
                  <c:v>99</c:v>
                </c:pt>
                <c:pt idx="270">
                  <c:v>99</c:v>
                </c:pt>
                <c:pt idx="271">
                  <c:v>100</c:v>
                </c:pt>
                <c:pt idx="272">
                  <c:v>100</c:v>
                </c:pt>
                <c:pt idx="273">
                  <c:v>100</c:v>
                </c:pt>
                <c:pt idx="274">
                  <c:v>100</c:v>
                </c:pt>
                <c:pt idx="275">
                  <c:v>101</c:v>
                </c:pt>
                <c:pt idx="276">
                  <c:v>102</c:v>
                </c:pt>
                <c:pt idx="277">
                  <c:v>103</c:v>
                </c:pt>
                <c:pt idx="278">
                  <c:v>103</c:v>
                </c:pt>
                <c:pt idx="279">
                  <c:v>103</c:v>
                </c:pt>
                <c:pt idx="280">
                  <c:v>103</c:v>
                </c:pt>
                <c:pt idx="281">
                  <c:v>104</c:v>
                </c:pt>
                <c:pt idx="282">
                  <c:v>104</c:v>
                </c:pt>
                <c:pt idx="283">
                  <c:v>105</c:v>
                </c:pt>
                <c:pt idx="284">
                  <c:v>105</c:v>
                </c:pt>
                <c:pt idx="285">
                  <c:v>106</c:v>
                </c:pt>
                <c:pt idx="286">
                  <c:v>106</c:v>
                </c:pt>
                <c:pt idx="287">
                  <c:v>106</c:v>
                </c:pt>
                <c:pt idx="288">
                  <c:v>106</c:v>
                </c:pt>
                <c:pt idx="289">
                  <c:v>106</c:v>
                </c:pt>
                <c:pt idx="290">
                  <c:v>106</c:v>
                </c:pt>
                <c:pt idx="291">
                  <c:v>107</c:v>
                </c:pt>
                <c:pt idx="292">
                  <c:v>108</c:v>
                </c:pt>
                <c:pt idx="293">
                  <c:v>108</c:v>
                </c:pt>
                <c:pt idx="294">
                  <c:v>109</c:v>
                </c:pt>
                <c:pt idx="295">
                  <c:v>110</c:v>
                </c:pt>
                <c:pt idx="296">
                  <c:v>110</c:v>
                </c:pt>
                <c:pt idx="297">
                  <c:v>110</c:v>
                </c:pt>
                <c:pt idx="298">
                  <c:v>111</c:v>
                </c:pt>
                <c:pt idx="299">
                  <c:v>112</c:v>
                </c:pt>
                <c:pt idx="300">
                  <c:v>113</c:v>
                </c:pt>
                <c:pt idx="301">
                  <c:v>114</c:v>
                </c:pt>
                <c:pt idx="302">
                  <c:v>114</c:v>
                </c:pt>
                <c:pt idx="303">
                  <c:v>114</c:v>
                </c:pt>
                <c:pt idx="304">
                  <c:v>114</c:v>
                </c:pt>
                <c:pt idx="305">
                  <c:v>114</c:v>
                </c:pt>
                <c:pt idx="306">
                  <c:v>114</c:v>
                </c:pt>
                <c:pt idx="307">
                  <c:v>114</c:v>
                </c:pt>
                <c:pt idx="308">
                  <c:v>114</c:v>
                </c:pt>
                <c:pt idx="309">
                  <c:v>114</c:v>
                </c:pt>
                <c:pt idx="310">
                  <c:v>114</c:v>
                </c:pt>
                <c:pt idx="311">
                  <c:v>115</c:v>
                </c:pt>
                <c:pt idx="312">
                  <c:v>115</c:v>
                </c:pt>
                <c:pt idx="313">
                  <c:v>116</c:v>
                </c:pt>
                <c:pt idx="314">
                  <c:v>116</c:v>
                </c:pt>
                <c:pt idx="315">
                  <c:v>116</c:v>
                </c:pt>
                <c:pt idx="316">
                  <c:v>116</c:v>
                </c:pt>
                <c:pt idx="317">
                  <c:v>116</c:v>
                </c:pt>
                <c:pt idx="318">
                  <c:v>117</c:v>
                </c:pt>
                <c:pt idx="319">
                  <c:v>118</c:v>
                </c:pt>
                <c:pt idx="320">
                  <c:v>118</c:v>
                </c:pt>
                <c:pt idx="321">
                  <c:v>118</c:v>
                </c:pt>
                <c:pt idx="322">
                  <c:v>118</c:v>
                </c:pt>
                <c:pt idx="323">
                  <c:v>119</c:v>
                </c:pt>
                <c:pt idx="324">
                  <c:v>119</c:v>
                </c:pt>
                <c:pt idx="325">
                  <c:v>119</c:v>
                </c:pt>
                <c:pt idx="326">
                  <c:v>120</c:v>
                </c:pt>
                <c:pt idx="327">
                  <c:v>121</c:v>
                </c:pt>
                <c:pt idx="328">
                  <c:v>122</c:v>
                </c:pt>
                <c:pt idx="329">
                  <c:v>123</c:v>
                </c:pt>
                <c:pt idx="330">
                  <c:v>124</c:v>
                </c:pt>
                <c:pt idx="331">
                  <c:v>124</c:v>
                </c:pt>
                <c:pt idx="332">
                  <c:v>124</c:v>
                </c:pt>
                <c:pt idx="333">
                  <c:v>125</c:v>
                </c:pt>
                <c:pt idx="334">
                  <c:v>126</c:v>
                </c:pt>
                <c:pt idx="335">
                  <c:v>127</c:v>
                </c:pt>
                <c:pt idx="336">
                  <c:v>128</c:v>
                </c:pt>
                <c:pt idx="337">
                  <c:v>128</c:v>
                </c:pt>
                <c:pt idx="338">
                  <c:v>129</c:v>
                </c:pt>
                <c:pt idx="339">
                  <c:v>130</c:v>
                </c:pt>
                <c:pt idx="340">
                  <c:v>131</c:v>
                </c:pt>
                <c:pt idx="341">
                  <c:v>132</c:v>
                </c:pt>
                <c:pt idx="342">
                  <c:v>132</c:v>
                </c:pt>
                <c:pt idx="343">
                  <c:v>132</c:v>
                </c:pt>
                <c:pt idx="344">
                  <c:v>133</c:v>
                </c:pt>
                <c:pt idx="345">
                  <c:v>134</c:v>
                </c:pt>
                <c:pt idx="346">
                  <c:v>135</c:v>
                </c:pt>
                <c:pt idx="347">
                  <c:v>135</c:v>
                </c:pt>
                <c:pt idx="348">
                  <c:v>135</c:v>
                </c:pt>
                <c:pt idx="349">
                  <c:v>136</c:v>
                </c:pt>
                <c:pt idx="350">
                  <c:v>137</c:v>
                </c:pt>
                <c:pt idx="351">
                  <c:v>137</c:v>
                </c:pt>
                <c:pt idx="352">
                  <c:v>137</c:v>
                </c:pt>
                <c:pt idx="353">
                  <c:v>137</c:v>
                </c:pt>
                <c:pt idx="354">
                  <c:v>137</c:v>
                </c:pt>
                <c:pt idx="355">
                  <c:v>137</c:v>
                </c:pt>
                <c:pt idx="356">
                  <c:v>137</c:v>
                </c:pt>
                <c:pt idx="357">
                  <c:v>137</c:v>
                </c:pt>
                <c:pt idx="358">
                  <c:v>137</c:v>
                </c:pt>
                <c:pt idx="359">
                  <c:v>137</c:v>
                </c:pt>
                <c:pt idx="360">
                  <c:v>137</c:v>
                </c:pt>
                <c:pt idx="361">
                  <c:v>137</c:v>
                </c:pt>
                <c:pt idx="362">
                  <c:v>138</c:v>
                </c:pt>
                <c:pt idx="363">
                  <c:v>138</c:v>
                </c:pt>
                <c:pt idx="364">
                  <c:v>138</c:v>
                </c:pt>
                <c:pt idx="365">
                  <c:v>139</c:v>
                </c:pt>
                <c:pt idx="366">
                  <c:v>140</c:v>
                </c:pt>
                <c:pt idx="367">
                  <c:v>141</c:v>
                </c:pt>
                <c:pt idx="368">
                  <c:v>142</c:v>
                </c:pt>
                <c:pt idx="369">
                  <c:v>142</c:v>
                </c:pt>
                <c:pt idx="370">
                  <c:v>143</c:v>
                </c:pt>
                <c:pt idx="371">
                  <c:v>143</c:v>
                </c:pt>
                <c:pt idx="372">
                  <c:v>144</c:v>
                </c:pt>
                <c:pt idx="373">
                  <c:v>144</c:v>
                </c:pt>
                <c:pt idx="374">
                  <c:v>144</c:v>
                </c:pt>
                <c:pt idx="375">
                  <c:v>145</c:v>
                </c:pt>
                <c:pt idx="376">
                  <c:v>146</c:v>
                </c:pt>
                <c:pt idx="377">
                  <c:v>147</c:v>
                </c:pt>
                <c:pt idx="378">
                  <c:v>147</c:v>
                </c:pt>
                <c:pt idx="379">
                  <c:v>147</c:v>
                </c:pt>
                <c:pt idx="380">
                  <c:v>147</c:v>
                </c:pt>
                <c:pt idx="381">
                  <c:v>147</c:v>
                </c:pt>
                <c:pt idx="382">
                  <c:v>148</c:v>
                </c:pt>
                <c:pt idx="383">
                  <c:v>149</c:v>
                </c:pt>
                <c:pt idx="384">
                  <c:v>150</c:v>
                </c:pt>
                <c:pt idx="385">
                  <c:v>150</c:v>
                </c:pt>
                <c:pt idx="386">
                  <c:v>151</c:v>
                </c:pt>
                <c:pt idx="387">
                  <c:v>151</c:v>
                </c:pt>
                <c:pt idx="388">
                  <c:v>151</c:v>
                </c:pt>
                <c:pt idx="389">
                  <c:v>151</c:v>
                </c:pt>
                <c:pt idx="390">
                  <c:v>151</c:v>
                </c:pt>
                <c:pt idx="391">
                  <c:v>152</c:v>
                </c:pt>
                <c:pt idx="392">
                  <c:v>153</c:v>
                </c:pt>
                <c:pt idx="393">
                  <c:v>153</c:v>
                </c:pt>
                <c:pt idx="394">
                  <c:v>153</c:v>
                </c:pt>
                <c:pt idx="395">
                  <c:v>153</c:v>
                </c:pt>
                <c:pt idx="396">
                  <c:v>153</c:v>
                </c:pt>
                <c:pt idx="397">
                  <c:v>153</c:v>
                </c:pt>
                <c:pt idx="398">
                  <c:v>153</c:v>
                </c:pt>
                <c:pt idx="399">
                  <c:v>153</c:v>
                </c:pt>
                <c:pt idx="400">
                  <c:v>154</c:v>
                </c:pt>
                <c:pt idx="401">
                  <c:v>155</c:v>
                </c:pt>
                <c:pt idx="402">
                  <c:v>156</c:v>
                </c:pt>
                <c:pt idx="403">
                  <c:v>157</c:v>
                </c:pt>
                <c:pt idx="404">
                  <c:v>158</c:v>
                </c:pt>
                <c:pt idx="405">
                  <c:v>158</c:v>
                </c:pt>
                <c:pt idx="406">
                  <c:v>159</c:v>
                </c:pt>
                <c:pt idx="407">
                  <c:v>159</c:v>
                </c:pt>
                <c:pt idx="408">
                  <c:v>159</c:v>
                </c:pt>
                <c:pt idx="409">
                  <c:v>159</c:v>
                </c:pt>
                <c:pt idx="410">
                  <c:v>160</c:v>
                </c:pt>
                <c:pt idx="411">
                  <c:v>161</c:v>
                </c:pt>
                <c:pt idx="412">
                  <c:v>162</c:v>
                </c:pt>
                <c:pt idx="413">
                  <c:v>163</c:v>
                </c:pt>
                <c:pt idx="414">
                  <c:v>163</c:v>
                </c:pt>
                <c:pt idx="415">
                  <c:v>164</c:v>
                </c:pt>
                <c:pt idx="416">
                  <c:v>165</c:v>
                </c:pt>
                <c:pt idx="417">
                  <c:v>166</c:v>
                </c:pt>
                <c:pt idx="418">
                  <c:v>167</c:v>
                </c:pt>
                <c:pt idx="419">
                  <c:v>167</c:v>
                </c:pt>
                <c:pt idx="420">
                  <c:v>167</c:v>
                </c:pt>
                <c:pt idx="421">
                  <c:v>168</c:v>
                </c:pt>
                <c:pt idx="422">
                  <c:v>168</c:v>
                </c:pt>
                <c:pt idx="423">
                  <c:v>168</c:v>
                </c:pt>
                <c:pt idx="424">
                  <c:v>168</c:v>
                </c:pt>
                <c:pt idx="425">
                  <c:v>169</c:v>
                </c:pt>
                <c:pt idx="426">
                  <c:v>169</c:v>
                </c:pt>
                <c:pt idx="427">
                  <c:v>170</c:v>
                </c:pt>
                <c:pt idx="428">
                  <c:v>170</c:v>
                </c:pt>
                <c:pt idx="429">
                  <c:v>170</c:v>
                </c:pt>
                <c:pt idx="430">
                  <c:v>170</c:v>
                </c:pt>
                <c:pt idx="431">
                  <c:v>170</c:v>
                </c:pt>
                <c:pt idx="432">
                  <c:v>170</c:v>
                </c:pt>
                <c:pt idx="433">
                  <c:v>170</c:v>
                </c:pt>
                <c:pt idx="434">
                  <c:v>171</c:v>
                </c:pt>
                <c:pt idx="435">
                  <c:v>171</c:v>
                </c:pt>
                <c:pt idx="436">
                  <c:v>171</c:v>
                </c:pt>
                <c:pt idx="437">
                  <c:v>171</c:v>
                </c:pt>
                <c:pt idx="438">
                  <c:v>172</c:v>
                </c:pt>
                <c:pt idx="439">
                  <c:v>172</c:v>
                </c:pt>
                <c:pt idx="440">
                  <c:v>172</c:v>
                </c:pt>
                <c:pt idx="441">
                  <c:v>172</c:v>
                </c:pt>
                <c:pt idx="442">
                  <c:v>173</c:v>
                </c:pt>
                <c:pt idx="443">
                  <c:v>173</c:v>
                </c:pt>
                <c:pt idx="444">
                  <c:v>174</c:v>
                </c:pt>
                <c:pt idx="445">
                  <c:v>174</c:v>
                </c:pt>
                <c:pt idx="446">
                  <c:v>174</c:v>
                </c:pt>
                <c:pt idx="447">
                  <c:v>174</c:v>
                </c:pt>
                <c:pt idx="448">
                  <c:v>175</c:v>
                </c:pt>
                <c:pt idx="449">
                  <c:v>176</c:v>
                </c:pt>
                <c:pt idx="450">
                  <c:v>177</c:v>
                </c:pt>
                <c:pt idx="451">
                  <c:v>178</c:v>
                </c:pt>
                <c:pt idx="452">
                  <c:v>179</c:v>
                </c:pt>
                <c:pt idx="453">
                  <c:v>180</c:v>
                </c:pt>
                <c:pt idx="454">
                  <c:v>180</c:v>
                </c:pt>
                <c:pt idx="455">
                  <c:v>180</c:v>
                </c:pt>
                <c:pt idx="456">
                  <c:v>181</c:v>
                </c:pt>
                <c:pt idx="457">
                  <c:v>181</c:v>
                </c:pt>
                <c:pt idx="458">
                  <c:v>181</c:v>
                </c:pt>
                <c:pt idx="459">
                  <c:v>181</c:v>
                </c:pt>
                <c:pt idx="460">
                  <c:v>182</c:v>
                </c:pt>
                <c:pt idx="461">
                  <c:v>182</c:v>
                </c:pt>
                <c:pt idx="462">
                  <c:v>183</c:v>
                </c:pt>
                <c:pt idx="463">
                  <c:v>184</c:v>
                </c:pt>
                <c:pt idx="464">
                  <c:v>185</c:v>
                </c:pt>
                <c:pt idx="465">
                  <c:v>186</c:v>
                </c:pt>
                <c:pt idx="466">
                  <c:v>187</c:v>
                </c:pt>
                <c:pt idx="467">
                  <c:v>188</c:v>
                </c:pt>
                <c:pt idx="468">
                  <c:v>189</c:v>
                </c:pt>
                <c:pt idx="469">
                  <c:v>189</c:v>
                </c:pt>
                <c:pt idx="470">
                  <c:v>189</c:v>
                </c:pt>
                <c:pt idx="471">
                  <c:v>189</c:v>
                </c:pt>
                <c:pt idx="472">
                  <c:v>189</c:v>
                </c:pt>
                <c:pt idx="473">
                  <c:v>189</c:v>
                </c:pt>
                <c:pt idx="474">
                  <c:v>189</c:v>
                </c:pt>
                <c:pt idx="475">
                  <c:v>190</c:v>
                </c:pt>
                <c:pt idx="476">
                  <c:v>191</c:v>
                </c:pt>
                <c:pt idx="477">
                  <c:v>192</c:v>
                </c:pt>
                <c:pt idx="478">
                  <c:v>192</c:v>
                </c:pt>
                <c:pt idx="479">
                  <c:v>192</c:v>
                </c:pt>
                <c:pt idx="480">
                  <c:v>193</c:v>
                </c:pt>
                <c:pt idx="481">
                  <c:v>193</c:v>
                </c:pt>
                <c:pt idx="482">
                  <c:v>193</c:v>
                </c:pt>
                <c:pt idx="483">
                  <c:v>193</c:v>
                </c:pt>
                <c:pt idx="484">
                  <c:v>193</c:v>
                </c:pt>
                <c:pt idx="485">
                  <c:v>193</c:v>
                </c:pt>
                <c:pt idx="486">
                  <c:v>193</c:v>
                </c:pt>
                <c:pt idx="487">
                  <c:v>193</c:v>
                </c:pt>
                <c:pt idx="488">
                  <c:v>193</c:v>
                </c:pt>
                <c:pt idx="489">
                  <c:v>193</c:v>
                </c:pt>
                <c:pt idx="490">
                  <c:v>194</c:v>
                </c:pt>
                <c:pt idx="491">
                  <c:v>195</c:v>
                </c:pt>
                <c:pt idx="492">
                  <c:v>195</c:v>
                </c:pt>
                <c:pt idx="493">
                  <c:v>195</c:v>
                </c:pt>
                <c:pt idx="494">
                  <c:v>195</c:v>
                </c:pt>
                <c:pt idx="495">
                  <c:v>195</c:v>
                </c:pt>
                <c:pt idx="496">
                  <c:v>195</c:v>
                </c:pt>
                <c:pt idx="497">
                  <c:v>196</c:v>
                </c:pt>
                <c:pt idx="498">
                  <c:v>196</c:v>
                </c:pt>
                <c:pt idx="499">
                  <c:v>197</c:v>
                </c:pt>
                <c:pt idx="500">
                  <c:v>197</c:v>
                </c:pt>
                <c:pt idx="501">
                  <c:v>197</c:v>
                </c:pt>
                <c:pt idx="502">
                  <c:v>198</c:v>
                </c:pt>
                <c:pt idx="503">
                  <c:v>199</c:v>
                </c:pt>
                <c:pt idx="504">
                  <c:v>200</c:v>
                </c:pt>
                <c:pt idx="505">
                  <c:v>201</c:v>
                </c:pt>
                <c:pt idx="506">
                  <c:v>201</c:v>
                </c:pt>
                <c:pt idx="507">
                  <c:v>201</c:v>
                </c:pt>
                <c:pt idx="508">
                  <c:v>201</c:v>
                </c:pt>
                <c:pt idx="509">
                  <c:v>201</c:v>
                </c:pt>
                <c:pt idx="510">
                  <c:v>201</c:v>
                </c:pt>
                <c:pt idx="511">
                  <c:v>201</c:v>
                </c:pt>
                <c:pt idx="512">
                  <c:v>201</c:v>
                </c:pt>
                <c:pt idx="513">
                  <c:v>201</c:v>
                </c:pt>
                <c:pt idx="514">
                  <c:v>201</c:v>
                </c:pt>
                <c:pt idx="515">
                  <c:v>202</c:v>
                </c:pt>
                <c:pt idx="516">
                  <c:v>202</c:v>
                </c:pt>
                <c:pt idx="517">
                  <c:v>202</c:v>
                </c:pt>
                <c:pt idx="518">
                  <c:v>202</c:v>
                </c:pt>
                <c:pt idx="519">
                  <c:v>203</c:v>
                </c:pt>
                <c:pt idx="520">
                  <c:v>204</c:v>
                </c:pt>
                <c:pt idx="521">
                  <c:v>205</c:v>
                </c:pt>
                <c:pt idx="522">
                  <c:v>205</c:v>
                </c:pt>
                <c:pt idx="523">
                  <c:v>206</c:v>
                </c:pt>
                <c:pt idx="524">
                  <c:v>206</c:v>
                </c:pt>
                <c:pt idx="525">
                  <c:v>207</c:v>
                </c:pt>
                <c:pt idx="526">
                  <c:v>207</c:v>
                </c:pt>
                <c:pt idx="527">
                  <c:v>207</c:v>
                </c:pt>
                <c:pt idx="528">
                  <c:v>207</c:v>
                </c:pt>
                <c:pt idx="529">
                  <c:v>207</c:v>
                </c:pt>
                <c:pt idx="530">
                  <c:v>207</c:v>
                </c:pt>
                <c:pt idx="531">
                  <c:v>208</c:v>
                </c:pt>
                <c:pt idx="532">
                  <c:v>209</c:v>
                </c:pt>
                <c:pt idx="533">
                  <c:v>210</c:v>
                </c:pt>
                <c:pt idx="534">
                  <c:v>210</c:v>
                </c:pt>
                <c:pt idx="535">
                  <c:v>210</c:v>
                </c:pt>
                <c:pt idx="536">
                  <c:v>210</c:v>
                </c:pt>
                <c:pt idx="537">
                  <c:v>211</c:v>
                </c:pt>
                <c:pt idx="538">
                  <c:v>212</c:v>
                </c:pt>
                <c:pt idx="539">
                  <c:v>213</c:v>
                </c:pt>
                <c:pt idx="540">
                  <c:v>213</c:v>
                </c:pt>
                <c:pt idx="541">
                  <c:v>213</c:v>
                </c:pt>
                <c:pt idx="542">
                  <c:v>214</c:v>
                </c:pt>
                <c:pt idx="543">
                  <c:v>215</c:v>
                </c:pt>
                <c:pt idx="544">
                  <c:v>215</c:v>
                </c:pt>
                <c:pt idx="545">
                  <c:v>215</c:v>
                </c:pt>
                <c:pt idx="546">
                  <c:v>215</c:v>
                </c:pt>
                <c:pt idx="547">
                  <c:v>215</c:v>
                </c:pt>
                <c:pt idx="548">
                  <c:v>216</c:v>
                </c:pt>
                <c:pt idx="549">
                  <c:v>217</c:v>
                </c:pt>
                <c:pt idx="550">
                  <c:v>218</c:v>
                </c:pt>
                <c:pt idx="551">
                  <c:v>218</c:v>
                </c:pt>
                <c:pt idx="552">
                  <c:v>219</c:v>
                </c:pt>
                <c:pt idx="553">
                  <c:v>220</c:v>
                </c:pt>
                <c:pt idx="554">
                  <c:v>220</c:v>
                </c:pt>
                <c:pt idx="555">
                  <c:v>221</c:v>
                </c:pt>
                <c:pt idx="556">
                  <c:v>221</c:v>
                </c:pt>
                <c:pt idx="557">
                  <c:v>221</c:v>
                </c:pt>
                <c:pt idx="558">
                  <c:v>221</c:v>
                </c:pt>
                <c:pt idx="559">
                  <c:v>222</c:v>
                </c:pt>
                <c:pt idx="560">
                  <c:v>223</c:v>
                </c:pt>
                <c:pt idx="561">
                  <c:v>223</c:v>
                </c:pt>
                <c:pt idx="562">
                  <c:v>224</c:v>
                </c:pt>
                <c:pt idx="563">
                  <c:v>225</c:v>
                </c:pt>
                <c:pt idx="564">
                  <c:v>225</c:v>
                </c:pt>
                <c:pt idx="565">
                  <c:v>225</c:v>
                </c:pt>
                <c:pt idx="566">
                  <c:v>226</c:v>
                </c:pt>
                <c:pt idx="567">
                  <c:v>227</c:v>
                </c:pt>
                <c:pt idx="568">
                  <c:v>228</c:v>
                </c:pt>
                <c:pt idx="569">
                  <c:v>229</c:v>
                </c:pt>
                <c:pt idx="570">
                  <c:v>230</c:v>
                </c:pt>
                <c:pt idx="571">
                  <c:v>230</c:v>
                </c:pt>
                <c:pt idx="572">
                  <c:v>231</c:v>
                </c:pt>
                <c:pt idx="573">
                  <c:v>231</c:v>
                </c:pt>
                <c:pt idx="574">
                  <c:v>232</c:v>
                </c:pt>
                <c:pt idx="575">
                  <c:v>232</c:v>
                </c:pt>
                <c:pt idx="576">
                  <c:v>232</c:v>
                </c:pt>
                <c:pt idx="577">
                  <c:v>232</c:v>
                </c:pt>
                <c:pt idx="578">
                  <c:v>233</c:v>
                </c:pt>
                <c:pt idx="579">
                  <c:v>233</c:v>
                </c:pt>
                <c:pt idx="580">
                  <c:v>234</c:v>
                </c:pt>
                <c:pt idx="581">
                  <c:v>234</c:v>
                </c:pt>
                <c:pt idx="582">
                  <c:v>234</c:v>
                </c:pt>
                <c:pt idx="583">
                  <c:v>234</c:v>
                </c:pt>
                <c:pt idx="584">
                  <c:v>235</c:v>
                </c:pt>
                <c:pt idx="585">
                  <c:v>235</c:v>
                </c:pt>
                <c:pt idx="586">
                  <c:v>235</c:v>
                </c:pt>
                <c:pt idx="587">
                  <c:v>235</c:v>
                </c:pt>
                <c:pt idx="588">
                  <c:v>235</c:v>
                </c:pt>
                <c:pt idx="589">
                  <c:v>236</c:v>
                </c:pt>
                <c:pt idx="590">
                  <c:v>237</c:v>
                </c:pt>
                <c:pt idx="591">
                  <c:v>237</c:v>
                </c:pt>
                <c:pt idx="592">
                  <c:v>237</c:v>
                </c:pt>
                <c:pt idx="593">
                  <c:v>238</c:v>
                </c:pt>
                <c:pt idx="594">
                  <c:v>238</c:v>
                </c:pt>
                <c:pt idx="595">
                  <c:v>238</c:v>
                </c:pt>
                <c:pt idx="596">
                  <c:v>239</c:v>
                </c:pt>
                <c:pt idx="597">
                  <c:v>239</c:v>
                </c:pt>
                <c:pt idx="598">
                  <c:v>239</c:v>
                </c:pt>
                <c:pt idx="599">
                  <c:v>239</c:v>
                </c:pt>
                <c:pt idx="600">
                  <c:v>239</c:v>
                </c:pt>
                <c:pt idx="601">
                  <c:v>240</c:v>
                </c:pt>
                <c:pt idx="602">
                  <c:v>241</c:v>
                </c:pt>
                <c:pt idx="603">
                  <c:v>242</c:v>
                </c:pt>
                <c:pt idx="604">
                  <c:v>243</c:v>
                </c:pt>
                <c:pt idx="605">
                  <c:v>243</c:v>
                </c:pt>
                <c:pt idx="606">
                  <c:v>244</c:v>
                </c:pt>
                <c:pt idx="607">
                  <c:v>244</c:v>
                </c:pt>
                <c:pt idx="608">
                  <c:v>244</c:v>
                </c:pt>
                <c:pt idx="609">
                  <c:v>244</c:v>
                </c:pt>
                <c:pt idx="610">
                  <c:v>244</c:v>
                </c:pt>
                <c:pt idx="611">
                  <c:v>244</c:v>
                </c:pt>
                <c:pt idx="612">
                  <c:v>244</c:v>
                </c:pt>
                <c:pt idx="613">
                  <c:v>244</c:v>
                </c:pt>
                <c:pt idx="614">
                  <c:v>244</c:v>
                </c:pt>
                <c:pt idx="615">
                  <c:v>245</c:v>
                </c:pt>
                <c:pt idx="616">
                  <c:v>246</c:v>
                </c:pt>
                <c:pt idx="617">
                  <c:v>247</c:v>
                </c:pt>
                <c:pt idx="618">
                  <c:v>248</c:v>
                </c:pt>
                <c:pt idx="619">
                  <c:v>249</c:v>
                </c:pt>
                <c:pt idx="620">
                  <c:v>250</c:v>
                </c:pt>
                <c:pt idx="621">
                  <c:v>251</c:v>
                </c:pt>
                <c:pt idx="622">
                  <c:v>251</c:v>
                </c:pt>
                <c:pt idx="623">
                  <c:v>252</c:v>
                </c:pt>
                <c:pt idx="624">
                  <c:v>253</c:v>
                </c:pt>
                <c:pt idx="625">
                  <c:v>253</c:v>
                </c:pt>
                <c:pt idx="626">
                  <c:v>253</c:v>
                </c:pt>
                <c:pt idx="627">
                  <c:v>253</c:v>
                </c:pt>
                <c:pt idx="628">
                  <c:v>253</c:v>
                </c:pt>
                <c:pt idx="629">
                  <c:v>253</c:v>
                </c:pt>
                <c:pt idx="630">
                  <c:v>254</c:v>
                </c:pt>
                <c:pt idx="631">
                  <c:v>255</c:v>
                </c:pt>
                <c:pt idx="632">
                  <c:v>256</c:v>
                </c:pt>
                <c:pt idx="633">
                  <c:v>257</c:v>
                </c:pt>
                <c:pt idx="634">
                  <c:v>258</c:v>
                </c:pt>
                <c:pt idx="635">
                  <c:v>259</c:v>
                </c:pt>
                <c:pt idx="636">
                  <c:v>260</c:v>
                </c:pt>
                <c:pt idx="637">
                  <c:v>260</c:v>
                </c:pt>
                <c:pt idx="638">
                  <c:v>261</c:v>
                </c:pt>
                <c:pt idx="639">
                  <c:v>261</c:v>
                </c:pt>
                <c:pt idx="640">
                  <c:v>262</c:v>
                </c:pt>
                <c:pt idx="641">
                  <c:v>262</c:v>
                </c:pt>
                <c:pt idx="642">
                  <c:v>262</c:v>
                </c:pt>
                <c:pt idx="643">
                  <c:v>262</c:v>
                </c:pt>
                <c:pt idx="644">
                  <c:v>262</c:v>
                </c:pt>
                <c:pt idx="645">
                  <c:v>262</c:v>
                </c:pt>
                <c:pt idx="646">
                  <c:v>262</c:v>
                </c:pt>
                <c:pt idx="647">
                  <c:v>262</c:v>
                </c:pt>
                <c:pt idx="648">
                  <c:v>262</c:v>
                </c:pt>
                <c:pt idx="649">
                  <c:v>263</c:v>
                </c:pt>
                <c:pt idx="650">
                  <c:v>263</c:v>
                </c:pt>
                <c:pt idx="651">
                  <c:v>263</c:v>
                </c:pt>
                <c:pt idx="652">
                  <c:v>263</c:v>
                </c:pt>
                <c:pt idx="653">
                  <c:v>263</c:v>
                </c:pt>
                <c:pt idx="654">
                  <c:v>264</c:v>
                </c:pt>
                <c:pt idx="655">
                  <c:v>265</c:v>
                </c:pt>
                <c:pt idx="656">
                  <c:v>266</c:v>
                </c:pt>
                <c:pt idx="657">
                  <c:v>267</c:v>
                </c:pt>
                <c:pt idx="658">
                  <c:v>268</c:v>
                </c:pt>
                <c:pt idx="659">
                  <c:v>269</c:v>
                </c:pt>
                <c:pt idx="660">
                  <c:v>269</c:v>
                </c:pt>
                <c:pt idx="661">
                  <c:v>269</c:v>
                </c:pt>
                <c:pt idx="662">
                  <c:v>269</c:v>
                </c:pt>
                <c:pt idx="663">
                  <c:v>269</c:v>
                </c:pt>
                <c:pt idx="664">
                  <c:v>269</c:v>
                </c:pt>
                <c:pt idx="665">
                  <c:v>269</c:v>
                </c:pt>
                <c:pt idx="666">
                  <c:v>269</c:v>
                </c:pt>
                <c:pt idx="667">
                  <c:v>269</c:v>
                </c:pt>
                <c:pt idx="668">
                  <c:v>269</c:v>
                </c:pt>
                <c:pt idx="669">
                  <c:v>269</c:v>
                </c:pt>
                <c:pt idx="670">
                  <c:v>269</c:v>
                </c:pt>
                <c:pt idx="671">
                  <c:v>270</c:v>
                </c:pt>
                <c:pt idx="672">
                  <c:v>270</c:v>
                </c:pt>
                <c:pt idx="673">
                  <c:v>270</c:v>
                </c:pt>
                <c:pt idx="674">
                  <c:v>270</c:v>
                </c:pt>
                <c:pt idx="675">
                  <c:v>270</c:v>
                </c:pt>
                <c:pt idx="676">
                  <c:v>270</c:v>
                </c:pt>
                <c:pt idx="677">
                  <c:v>270</c:v>
                </c:pt>
                <c:pt idx="678">
                  <c:v>270</c:v>
                </c:pt>
                <c:pt idx="679">
                  <c:v>270</c:v>
                </c:pt>
                <c:pt idx="680">
                  <c:v>270</c:v>
                </c:pt>
                <c:pt idx="681">
                  <c:v>270</c:v>
                </c:pt>
                <c:pt idx="682">
                  <c:v>270</c:v>
                </c:pt>
                <c:pt idx="683">
                  <c:v>270</c:v>
                </c:pt>
                <c:pt idx="684">
                  <c:v>270</c:v>
                </c:pt>
                <c:pt idx="685">
                  <c:v>270</c:v>
                </c:pt>
                <c:pt idx="686">
                  <c:v>271</c:v>
                </c:pt>
                <c:pt idx="687">
                  <c:v>272</c:v>
                </c:pt>
                <c:pt idx="688">
                  <c:v>272</c:v>
                </c:pt>
                <c:pt idx="689">
                  <c:v>273</c:v>
                </c:pt>
                <c:pt idx="690">
                  <c:v>273</c:v>
                </c:pt>
                <c:pt idx="691">
                  <c:v>273</c:v>
                </c:pt>
                <c:pt idx="692">
                  <c:v>273</c:v>
                </c:pt>
                <c:pt idx="693">
                  <c:v>273</c:v>
                </c:pt>
                <c:pt idx="694">
                  <c:v>273</c:v>
                </c:pt>
                <c:pt idx="695">
                  <c:v>273</c:v>
                </c:pt>
                <c:pt idx="696">
                  <c:v>274</c:v>
                </c:pt>
                <c:pt idx="697">
                  <c:v>274</c:v>
                </c:pt>
                <c:pt idx="698">
                  <c:v>275</c:v>
                </c:pt>
                <c:pt idx="699">
                  <c:v>275</c:v>
                </c:pt>
                <c:pt idx="700">
                  <c:v>276</c:v>
                </c:pt>
                <c:pt idx="701">
                  <c:v>276</c:v>
                </c:pt>
                <c:pt idx="702">
                  <c:v>276</c:v>
                </c:pt>
                <c:pt idx="703">
                  <c:v>277</c:v>
                </c:pt>
                <c:pt idx="704">
                  <c:v>278</c:v>
                </c:pt>
                <c:pt idx="705">
                  <c:v>279</c:v>
                </c:pt>
                <c:pt idx="706">
                  <c:v>280</c:v>
                </c:pt>
                <c:pt idx="707">
                  <c:v>281</c:v>
                </c:pt>
                <c:pt idx="708">
                  <c:v>282</c:v>
                </c:pt>
                <c:pt idx="709">
                  <c:v>283</c:v>
                </c:pt>
                <c:pt idx="710">
                  <c:v>283</c:v>
                </c:pt>
                <c:pt idx="711">
                  <c:v>283</c:v>
                </c:pt>
                <c:pt idx="712">
                  <c:v>283</c:v>
                </c:pt>
                <c:pt idx="713">
                  <c:v>283</c:v>
                </c:pt>
                <c:pt idx="714">
                  <c:v>284</c:v>
                </c:pt>
                <c:pt idx="715">
                  <c:v>285</c:v>
                </c:pt>
                <c:pt idx="716">
                  <c:v>285</c:v>
                </c:pt>
                <c:pt idx="717">
                  <c:v>285</c:v>
                </c:pt>
                <c:pt idx="718">
                  <c:v>285</c:v>
                </c:pt>
                <c:pt idx="719">
                  <c:v>286</c:v>
                </c:pt>
                <c:pt idx="720">
                  <c:v>287</c:v>
                </c:pt>
                <c:pt idx="721">
                  <c:v>288</c:v>
                </c:pt>
                <c:pt idx="722">
                  <c:v>289</c:v>
                </c:pt>
                <c:pt idx="723">
                  <c:v>290</c:v>
                </c:pt>
                <c:pt idx="724">
                  <c:v>291</c:v>
                </c:pt>
                <c:pt idx="725">
                  <c:v>292</c:v>
                </c:pt>
                <c:pt idx="726">
                  <c:v>293</c:v>
                </c:pt>
                <c:pt idx="727">
                  <c:v>293</c:v>
                </c:pt>
                <c:pt idx="728">
                  <c:v>294</c:v>
                </c:pt>
                <c:pt idx="729">
                  <c:v>295</c:v>
                </c:pt>
                <c:pt idx="730">
                  <c:v>296</c:v>
                </c:pt>
                <c:pt idx="731">
                  <c:v>297</c:v>
                </c:pt>
                <c:pt idx="732">
                  <c:v>298</c:v>
                </c:pt>
                <c:pt idx="733">
                  <c:v>299</c:v>
                </c:pt>
                <c:pt idx="734">
                  <c:v>299</c:v>
                </c:pt>
                <c:pt idx="735">
                  <c:v>299</c:v>
                </c:pt>
                <c:pt idx="736">
                  <c:v>299</c:v>
                </c:pt>
                <c:pt idx="737">
                  <c:v>299</c:v>
                </c:pt>
                <c:pt idx="738">
                  <c:v>299</c:v>
                </c:pt>
                <c:pt idx="739">
                  <c:v>300</c:v>
                </c:pt>
                <c:pt idx="740">
                  <c:v>301</c:v>
                </c:pt>
                <c:pt idx="741">
                  <c:v>302</c:v>
                </c:pt>
                <c:pt idx="742">
                  <c:v>303</c:v>
                </c:pt>
                <c:pt idx="743">
                  <c:v>304</c:v>
                </c:pt>
                <c:pt idx="744">
                  <c:v>305</c:v>
                </c:pt>
                <c:pt idx="745">
                  <c:v>306</c:v>
                </c:pt>
                <c:pt idx="746">
                  <c:v>307</c:v>
                </c:pt>
                <c:pt idx="747">
                  <c:v>308</c:v>
                </c:pt>
                <c:pt idx="748">
                  <c:v>309</c:v>
                </c:pt>
                <c:pt idx="749">
                  <c:v>310</c:v>
                </c:pt>
                <c:pt idx="750">
                  <c:v>311</c:v>
                </c:pt>
                <c:pt idx="751">
                  <c:v>311</c:v>
                </c:pt>
                <c:pt idx="752">
                  <c:v>312</c:v>
                </c:pt>
                <c:pt idx="753">
                  <c:v>312</c:v>
                </c:pt>
                <c:pt idx="754">
                  <c:v>313</c:v>
                </c:pt>
                <c:pt idx="755">
                  <c:v>313</c:v>
                </c:pt>
                <c:pt idx="756">
                  <c:v>313</c:v>
                </c:pt>
                <c:pt idx="757">
                  <c:v>313</c:v>
                </c:pt>
                <c:pt idx="758">
                  <c:v>313</c:v>
                </c:pt>
                <c:pt idx="759">
                  <c:v>313</c:v>
                </c:pt>
                <c:pt idx="760">
                  <c:v>314</c:v>
                </c:pt>
                <c:pt idx="761">
                  <c:v>314</c:v>
                </c:pt>
                <c:pt idx="762">
                  <c:v>315</c:v>
                </c:pt>
                <c:pt idx="763">
                  <c:v>315</c:v>
                </c:pt>
                <c:pt idx="764">
                  <c:v>316</c:v>
                </c:pt>
                <c:pt idx="765">
                  <c:v>317</c:v>
                </c:pt>
                <c:pt idx="766">
                  <c:v>317</c:v>
                </c:pt>
                <c:pt idx="767">
                  <c:v>317</c:v>
                </c:pt>
                <c:pt idx="768">
                  <c:v>317</c:v>
                </c:pt>
                <c:pt idx="769">
                  <c:v>317</c:v>
                </c:pt>
                <c:pt idx="770">
                  <c:v>317</c:v>
                </c:pt>
                <c:pt idx="771">
                  <c:v>317</c:v>
                </c:pt>
                <c:pt idx="772">
                  <c:v>318</c:v>
                </c:pt>
                <c:pt idx="773">
                  <c:v>318</c:v>
                </c:pt>
                <c:pt idx="774">
                  <c:v>318</c:v>
                </c:pt>
                <c:pt idx="775">
                  <c:v>319</c:v>
                </c:pt>
                <c:pt idx="776">
                  <c:v>319</c:v>
                </c:pt>
                <c:pt idx="777">
                  <c:v>319</c:v>
                </c:pt>
                <c:pt idx="778">
                  <c:v>319</c:v>
                </c:pt>
                <c:pt idx="779">
                  <c:v>319</c:v>
                </c:pt>
                <c:pt idx="780">
                  <c:v>320</c:v>
                </c:pt>
                <c:pt idx="781">
                  <c:v>320</c:v>
                </c:pt>
                <c:pt idx="782">
                  <c:v>320</c:v>
                </c:pt>
                <c:pt idx="783">
                  <c:v>321</c:v>
                </c:pt>
                <c:pt idx="784">
                  <c:v>322</c:v>
                </c:pt>
                <c:pt idx="785">
                  <c:v>322</c:v>
                </c:pt>
                <c:pt idx="786">
                  <c:v>322</c:v>
                </c:pt>
                <c:pt idx="787">
                  <c:v>322</c:v>
                </c:pt>
                <c:pt idx="788">
                  <c:v>322</c:v>
                </c:pt>
                <c:pt idx="789">
                  <c:v>322</c:v>
                </c:pt>
                <c:pt idx="790">
                  <c:v>322</c:v>
                </c:pt>
                <c:pt idx="791">
                  <c:v>322</c:v>
                </c:pt>
                <c:pt idx="792">
                  <c:v>322</c:v>
                </c:pt>
                <c:pt idx="793">
                  <c:v>322</c:v>
                </c:pt>
                <c:pt idx="794">
                  <c:v>322</c:v>
                </c:pt>
                <c:pt idx="795">
                  <c:v>322</c:v>
                </c:pt>
                <c:pt idx="796">
                  <c:v>322</c:v>
                </c:pt>
                <c:pt idx="797">
                  <c:v>322</c:v>
                </c:pt>
                <c:pt idx="798">
                  <c:v>322</c:v>
                </c:pt>
                <c:pt idx="799">
                  <c:v>322</c:v>
                </c:pt>
                <c:pt idx="800">
                  <c:v>323</c:v>
                </c:pt>
                <c:pt idx="801">
                  <c:v>323</c:v>
                </c:pt>
                <c:pt idx="802">
                  <c:v>323</c:v>
                </c:pt>
                <c:pt idx="803">
                  <c:v>323</c:v>
                </c:pt>
                <c:pt idx="804">
                  <c:v>323</c:v>
                </c:pt>
                <c:pt idx="805">
                  <c:v>324</c:v>
                </c:pt>
                <c:pt idx="806">
                  <c:v>324</c:v>
                </c:pt>
                <c:pt idx="807">
                  <c:v>324</c:v>
                </c:pt>
                <c:pt idx="808">
                  <c:v>324</c:v>
                </c:pt>
                <c:pt idx="809">
                  <c:v>324</c:v>
                </c:pt>
                <c:pt idx="810">
                  <c:v>324</c:v>
                </c:pt>
                <c:pt idx="811">
                  <c:v>325</c:v>
                </c:pt>
                <c:pt idx="812">
                  <c:v>325</c:v>
                </c:pt>
                <c:pt idx="813">
                  <c:v>325</c:v>
                </c:pt>
                <c:pt idx="814">
                  <c:v>325</c:v>
                </c:pt>
                <c:pt idx="815">
                  <c:v>326</c:v>
                </c:pt>
                <c:pt idx="816">
                  <c:v>327</c:v>
                </c:pt>
                <c:pt idx="817">
                  <c:v>327</c:v>
                </c:pt>
                <c:pt idx="818">
                  <c:v>327</c:v>
                </c:pt>
                <c:pt idx="819">
                  <c:v>328</c:v>
                </c:pt>
                <c:pt idx="820">
                  <c:v>329</c:v>
                </c:pt>
                <c:pt idx="821">
                  <c:v>330</c:v>
                </c:pt>
                <c:pt idx="822">
                  <c:v>331</c:v>
                </c:pt>
                <c:pt idx="823">
                  <c:v>332</c:v>
                </c:pt>
                <c:pt idx="824">
                  <c:v>333</c:v>
                </c:pt>
                <c:pt idx="825">
                  <c:v>333</c:v>
                </c:pt>
                <c:pt idx="826">
                  <c:v>333</c:v>
                </c:pt>
                <c:pt idx="827">
                  <c:v>333</c:v>
                </c:pt>
                <c:pt idx="828">
                  <c:v>333</c:v>
                </c:pt>
                <c:pt idx="829">
                  <c:v>334</c:v>
                </c:pt>
                <c:pt idx="830">
                  <c:v>334</c:v>
                </c:pt>
                <c:pt idx="831">
                  <c:v>334</c:v>
                </c:pt>
                <c:pt idx="832">
                  <c:v>334</c:v>
                </c:pt>
                <c:pt idx="833">
                  <c:v>335</c:v>
                </c:pt>
                <c:pt idx="834">
                  <c:v>335</c:v>
                </c:pt>
                <c:pt idx="835">
                  <c:v>335</c:v>
                </c:pt>
                <c:pt idx="836">
                  <c:v>336</c:v>
                </c:pt>
                <c:pt idx="837">
                  <c:v>336</c:v>
                </c:pt>
                <c:pt idx="838">
                  <c:v>337</c:v>
                </c:pt>
                <c:pt idx="839">
                  <c:v>338</c:v>
                </c:pt>
                <c:pt idx="840">
                  <c:v>338</c:v>
                </c:pt>
                <c:pt idx="841">
                  <c:v>338</c:v>
                </c:pt>
                <c:pt idx="842">
                  <c:v>338</c:v>
                </c:pt>
                <c:pt idx="843">
                  <c:v>338</c:v>
                </c:pt>
                <c:pt idx="844">
                  <c:v>338</c:v>
                </c:pt>
                <c:pt idx="845">
                  <c:v>338</c:v>
                </c:pt>
                <c:pt idx="846">
                  <c:v>338</c:v>
                </c:pt>
                <c:pt idx="847">
                  <c:v>338</c:v>
                </c:pt>
                <c:pt idx="848">
                  <c:v>339</c:v>
                </c:pt>
                <c:pt idx="849">
                  <c:v>340</c:v>
                </c:pt>
                <c:pt idx="850">
                  <c:v>341</c:v>
                </c:pt>
                <c:pt idx="851">
                  <c:v>341</c:v>
                </c:pt>
                <c:pt idx="852">
                  <c:v>342</c:v>
                </c:pt>
                <c:pt idx="853">
                  <c:v>343</c:v>
                </c:pt>
                <c:pt idx="854">
                  <c:v>343</c:v>
                </c:pt>
                <c:pt idx="855">
                  <c:v>343</c:v>
                </c:pt>
                <c:pt idx="856">
                  <c:v>343</c:v>
                </c:pt>
                <c:pt idx="857">
                  <c:v>343</c:v>
                </c:pt>
                <c:pt idx="858">
                  <c:v>343</c:v>
                </c:pt>
                <c:pt idx="859">
                  <c:v>343</c:v>
                </c:pt>
                <c:pt idx="860">
                  <c:v>343</c:v>
                </c:pt>
                <c:pt idx="861">
                  <c:v>343</c:v>
                </c:pt>
                <c:pt idx="862">
                  <c:v>343</c:v>
                </c:pt>
                <c:pt idx="863">
                  <c:v>343</c:v>
                </c:pt>
                <c:pt idx="864">
                  <c:v>343</c:v>
                </c:pt>
                <c:pt idx="865">
                  <c:v>344</c:v>
                </c:pt>
                <c:pt idx="866">
                  <c:v>344</c:v>
                </c:pt>
                <c:pt idx="867">
                  <c:v>344</c:v>
                </c:pt>
                <c:pt idx="868">
                  <c:v>344</c:v>
                </c:pt>
                <c:pt idx="869">
                  <c:v>344</c:v>
                </c:pt>
                <c:pt idx="870">
                  <c:v>344</c:v>
                </c:pt>
                <c:pt idx="871">
                  <c:v>344</c:v>
                </c:pt>
                <c:pt idx="872">
                  <c:v>344</c:v>
                </c:pt>
                <c:pt idx="873">
                  <c:v>345</c:v>
                </c:pt>
                <c:pt idx="874">
                  <c:v>345</c:v>
                </c:pt>
                <c:pt idx="875">
                  <c:v>345</c:v>
                </c:pt>
                <c:pt idx="876">
                  <c:v>345</c:v>
                </c:pt>
                <c:pt idx="877">
                  <c:v>346</c:v>
                </c:pt>
                <c:pt idx="878">
                  <c:v>347</c:v>
                </c:pt>
                <c:pt idx="879">
                  <c:v>348</c:v>
                </c:pt>
                <c:pt idx="880">
                  <c:v>348</c:v>
                </c:pt>
                <c:pt idx="881">
                  <c:v>349</c:v>
                </c:pt>
                <c:pt idx="882">
                  <c:v>349</c:v>
                </c:pt>
                <c:pt idx="883">
                  <c:v>350</c:v>
                </c:pt>
                <c:pt idx="884">
                  <c:v>350</c:v>
                </c:pt>
                <c:pt idx="885">
                  <c:v>351</c:v>
                </c:pt>
                <c:pt idx="886">
                  <c:v>352</c:v>
                </c:pt>
                <c:pt idx="887">
                  <c:v>352</c:v>
                </c:pt>
                <c:pt idx="888">
                  <c:v>352</c:v>
                </c:pt>
                <c:pt idx="889">
                  <c:v>353</c:v>
                </c:pt>
                <c:pt idx="890">
                  <c:v>353</c:v>
                </c:pt>
                <c:pt idx="891">
                  <c:v>354</c:v>
                </c:pt>
                <c:pt idx="892">
                  <c:v>354</c:v>
                </c:pt>
                <c:pt idx="893">
                  <c:v>354</c:v>
                </c:pt>
                <c:pt idx="894">
                  <c:v>354</c:v>
                </c:pt>
                <c:pt idx="895">
                  <c:v>354</c:v>
                </c:pt>
                <c:pt idx="896">
                  <c:v>354</c:v>
                </c:pt>
                <c:pt idx="897">
                  <c:v>355</c:v>
                </c:pt>
                <c:pt idx="898">
                  <c:v>356</c:v>
                </c:pt>
                <c:pt idx="899">
                  <c:v>357</c:v>
                </c:pt>
                <c:pt idx="900">
                  <c:v>358</c:v>
                </c:pt>
                <c:pt idx="901">
                  <c:v>358</c:v>
                </c:pt>
                <c:pt idx="902">
                  <c:v>358</c:v>
                </c:pt>
                <c:pt idx="903">
                  <c:v>358</c:v>
                </c:pt>
                <c:pt idx="904">
                  <c:v>358</c:v>
                </c:pt>
                <c:pt idx="905">
                  <c:v>359</c:v>
                </c:pt>
                <c:pt idx="906">
                  <c:v>359</c:v>
                </c:pt>
                <c:pt idx="907">
                  <c:v>359</c:v>
                </c:pt>
                <c:pt idx="908">
                  <c:v>360</c:v>
                </c:pt>
                <c:pt idx="909">
                  <c:v>360</c:v>
                </c:pt>
                <c:pt idx="910">
                  <c:v>360</c:v>
                </c:pt>
                <c:pt idx="911">
                  <c:v>360</c:v>
                </c:pt>
                <c:pt idx="912">
                  <c:v>361</c:v>
                </c:pt>
                <c:pt idx="913">
                  <c:v>362</c:v>
                </c:pt>
                <c:pt idx="914">
                  <c:v>363</c:v>
                </c:pt>
                <c:pt idx="915">
                  <c:v>363</c:v>
                </c:pt>
                <c:pt idx="916">
                  <c:v>363</c:v>
                </c:pt>
                <c:pt idx="917">
                  <c:v>363</c:v>
                </c:pt>
                <c:pt idx="918">
                  <c:v>363</c:v>
                </c:pt>
                <c:pt idx="919">
                  <c:v>363</c:v>
                </c:pt>
                <c:pt idx="920">
                  <c:v>363</c:v>
                </c:pt>
                <c:pt idx="921">
                  <c:v>363</c:v>
                </c:pt>
                <c:pt idx="922">
                  <c:v>363</c:v>
                </c:pt>
                <c:pt idx="923">
                  <c:v>363</c:v>
                </c:pt>
                <c:pt idx="924">
                  <c:v>363</c:v>
                </c:pt>
                <c:pt idx="925">
                  <c:v>363</c:v>
                </c:pt>
                <c:pt idx="926">
                  <c:v>364</c:v>
                </c:pt>
                <c:pt idx="927">
                  <c:v>365</c:v>
                </c:pt>
                <c:pt idx="928">
                  <c:v>365</c:v>
                </c:pt>
                <c:pt idx="929">
                  <c:v>366</c:v>
                </c:pt>
                <c:pt idx="930">
                  <c:v>366</c:v>
                </c:pt>
                <c:pt idx="931">
                  <c:v>367</c:v>
                </c:pt>
                <c:pt idx="932">
                  <c:v>368</c:v>
                </c:pt>
                <c:pt idx="933">
                  <c:v>368</c:v>
                </c:pt>
                <c:pt idx="934">
                  <c:v>369</c:v>
                </c:pt>
                <c:pt idx="935">
                  <c:v>370</c:v>
                </c:pt>
                <c:pt idx="936">
                  <c:v>370</c:v>
                </c:pt>
                <c:pt idx="937">
                  <c:v>370</c:v>
                </c:pt>
                <c:pt idx="938">
                  <c:v>370</c:v>
                </c:pt>
                <c:pt idx="939">
                  <c:v>370</c:v>
                </c:pt>
                <c:pt idx="940">
                  <c:v>370</c:v>
                </c:pt>
                <c:pt idx="941">
                  <c:v>370</c:v>
                </c:pt>
                <c:pt idx="942">
                  <c:v>370</c:v>
                </c:pt>
                <c:pt idx="943">
                  <c:v>371</c:v>
                </c:pt>
                <c:pt idx="944">
                  <c:v>372</c:v>
                </c:pt>
                <c:pt idx="945">
                  <c:v>372</c:v>
                </c:pt>
                <c:pt idx="946">
                  <c:v>372</c:v>
                </c:pt>
                <c:pt idx="947">
                  <c:v>372</c:v>
                </c:pt>
                <c:pt idx="948">
                  <c:v>372</c:v>
                </c:pt>
                <c:pt idx="949">
                  <c:v>372</c:v>
                </c:pt>
                <c:pt idx="950">
                  <c:v>372</c:v>
                </c:pt>
                <c:pt idx="951">
                  <c:v>373</c:v>
                </c:pt>
                <c:pt idx="952">
                  <c:v>373</c:v>
                </c:pt>
                <c:pt idx="953">
                  <c:v>373</c:v>
                </c:pt>
                <c:pt idx="954">
                  <c:v>374</c:v>
                </c:pt>
                <c:pt idx="955">
                  <c:v>374</c:v>
                </c:pt>
                <c:pt idx="956">
                  <c:v>374</c:v>
                </c:pt>
                <c:pt idx="957">
                  <c:v>374</c:v>
                </c:pt>
                <c:pt idx="958">
                  <c:v>374</c:v>
                </c:pt>
                <c:pt idx="959">
                  <c:v>374</c:v>
                </c:pt>
                <c:pt idx="960">
                  <c:v>374</c:v>
                </c:pt>
                <c:pt idx="961">
                  <c:v>374</c:v>
                </c:pt>
                <c:pt idx="962">
                  <c:v>374</c:v>
                </c:pt>
                <c:pt idx="963">
                  <c:v>375</c:v>
                </c:pt>
                <c:pt idx="964">
                  <c:v>375</c:v>
                </c:pt>
                <c:pt idx="965">
                  <c:v>375</c:v>
                </c:pt>
                <c:pt idx="966">
                  <c:v>375</c:v>
                </c:pt>
                <c:pt idx="967">
                  <c:v>375</c:v>
                </c:pt>
                <c:pt idx="968">
                  <c:v>375</c:v>
                </c:pt>
                <c:pt idx="969">
                  <c:v>375</c:v>
                </c:pt>
                <c:pt idx="970">
                  <c:v>375</c:v>
                </c:pt>
                <c:pt idx="971">
                  <c:v>375</c:v>
                </c:pt>
                <c:pt idx="972">
                  <c:v>375</c:v>
                </c:pt>
                <c:pt idx="973">
                  <c:v>375</c:v>
                </c:pt>
                <c:pt idx="974">
                  <c:v>376</c:v>
                </c:pt>
                <c:pt idx="975">
                  <c:v>376</c:v>
                </c:pt>
                <c:pt idx="976">
                  <c:v>376</c:v>
                </c:pt>
                <c:pt idx="977">
                  <c:v>376</c:v>
                </c:pt>
                <c:pt idx="978">
                  <c:v>376</c:v>
                </c:pt>
                <c:pt idx="979">
                  <c:v>376</c:v>
                </c:pt>
                <c:pt idx="980">
                  <c:v>376</c:v>
                </c:pt>
                <c:pt idx="981">
                  <c:v>376</c:v>
                </c:pt>
                <c:pt idx="982">
                  <c:v>377</c:v>
                </c:pt>
                <c:pt idx="983">
                  <c:v>377</c:v>
                </c:pt>
                <c:pt idx="984">
                  <c:v>377</c:v>
                </c:pt>
                <c:pt idx="985">
                  <c:v>378</c:v>
                </c:pt>
                <c:pt idx="986">
                  <c:v>378</c:v>
                </c:pt>
                <c:pt idx="987">
                  <c:v>378</c:v>
                </c:pt>
                <c:pt idx="988">
                  <c:v>378</c:v>
                </c:pt>
                <c:pt idx="989">
                  <c:v>379</c:v>
                </c:pt>
                <c:pt idx="990">
                  <c:v>379</c:v>
                </c:pt>
                <c:pt idx="991">
                  <c:v>380</c:v>
                </c:pt>
                <c:pt idx="992">
                  <c:v>380</c:v>
                </c:pt>
                <c:pt idx="993">
                  <c:v>380</c:v>
                </c:pt>
                <c:pt idx="994">
                  <c:v>380</c:v>
                </c:pt>
                <c:pt idx="995">
                  <c:v>381</c:v>
                </c:pt>
                <c:pt idx="996">
                  <c:v>382</c:v>
                </c:pt>
                <c:pt idx="997">
                  <c:v>383</c:v>
                </c:pt>
                <c:pt idx="998">
                  <c:v>384</c:v>
                </c:pt>
                <c:pt idx="999">
                  <c:v>385</c:v>
                </c:pt>
                <c:pt idx="1000">
                  <c:v>386</c:v>
                </c:pt>
                <c:pt idx="1001">
                  <c:v>387</c:v>
                </c:pt>
                <c:pt idx="1002">
                  <c:v>388</c:v>
                </c:pt>
                <c:pt idx="1003">
                  <c:v>389</c:v>
                </c:pt>
                <c:pt idx="1004">
                  <c:v>389</c:v>
                </c:pt>
                <c:pt idx="1005">
                  <c:v>390</c:v>
                </c:pt>
                <c:pt idx="1006">
                  <c:v>390</c:v>
                </c:pt>
                <c:pt idx="1007">
                  <c:v>391</c:v>
                </c:pt>
                <c:pt idx="1008">
                  <c:v>392</c:v>
                </c:pt>
                <c:pt idx="1009">
                  <c:v>393</c:v>
                </c:pt>
                <c:pt idx="1010">
                  <c:v>394</c:v>
                </c:pt>
                <c:pt idx="1011">
                  <c:v>394</c:v>
                </c:pt>
                <c:pt idx="1012">
                  <c:v>395</c:v>
                </c:pt>
                <c:pt idx="1013">
                  <c:v>395</c:v>
                </c:pt>
                <c:pt idx="1014">
                  <c:v>396</c:v>
                </c:pt>
                <c:pt idx="1015">
                  <c:v>396</c:v>
                </c:pt>
                <c:pt idx="1016">
                  <c:v>396</c:v>
                </c:pt>
                <c:pt idx="1017">
                  <c:v>397</c:v>
                </c:pt>
                <c:pt idx="1018">
                  <c:v>398</c:v>
                </c:pt>
                <c:pt idx="1019">
                  <c:v>398</c:v>
                </c:pt>
                <c:pt idx="1020">
                  <c:v>399</c:v>
                </c:pt>
                <c:pt idx="1021">
                  <c:v>399</c:v>
                </c:pt>
                <c:pt idx="1022">
                  <c:v>400</c:v>
                </c:pt>
                <c:pt idx="1023">
                  <c:v>401</c:v>
                </c:pt>
                <c:pt idx="1024">
                  <c:v>401</c:v>
                </c:pt>
                <c:pt idx="1025">
                  <c:v>402</c:v>
                </c:pt>
                <c:pt idx="1026">
                  <c:v>403</c:v>
                </c:pt>
                <c:pt idx="1027">
                  <c:v>403</c:v>
                </c:pt>
                <c:pt idx="1028">
                  <c:v>403</c:v>
                </c:pt>
                <c:pt idx="1029">
                  <c:v>404</c:v>
                </c:pt>
                <c:pt idx="1030">
                  <c:v>404</c:v>
                </c:pt>
                <c:pt idx="1031">
                  <c:v>405</c:v>
                </c:pt>
                <c:pt idx="1032">
                  <c:v>405</c:v>
                </c:pt>
                <c:pt idx="1033">
                  <c:v>406</c:v>
                </c:pt>
                <c:pt idx="1034">
                  <c:v>407</c:v>
                </c:pt>
                <c:pt idx="1035">
                  <c:v>407</c:v>
                </c:pt>
                <c:pt idx="1036">
                  <c:v>407</c:v>
                </c:pt>
                <c:pt idx="1037">
                  <c:v>408</c:v>
                </c:pt>
                <c:pt idx="1038">
                  <c:v>408</c:v>
                </c:pt>
                <c:pt idx="1039">
                  <c:v>409</c:v>
                </c:pt>
                <c:pt idx="1040">
                  <c:v>410</c:v>
                </c:pt>
                <c:pt idx="1041">
                  <c:v>411</c:v>
                </c:pt>
                <c:pt idx="1042">
                  <c:v>412</c:v>
                </c:pt>
                <c:pt idx="1043">
                  <c:v>413</c:v>
                </c:pt>
                <c:pt idx="1044">
                  <c:v>413</c:v>
                </c:pt>
                <c:pt idx="1045">
                  <c:v>414</c:v>
                </c:pt>
                <c:pt idx="1046">
                  <c:v>414</c:v>
                </c:pt>
                <c:pt idx="1047">
                  <c:v>414</c:v>
                </c:pt>
                <c:pt idx="1048">
                  <c:v>415</c:v>
                </c:pt>
                <c:pt idx="1049">
                  <c:v>415</c:v>
                </c:pt>
                <c:pt idx="1050">
                  <c:v>415</c:v>
                </c:pt>
                <c:pt idx="1051">
                  <c:v>416</c:v>
                </c:pt>
                <c:pt idx="1052">
                  <c:v>417</c:v>
                </c:pt>
                <c:pt idx="1053">
                  <c:v>418</c:v>
                </c:pt>
                <c:pt idx="1054">
                  <c:v>419</c:v>
                </c:pt>
                <c:pt idx="1055">
                  <c:v>420</c:v>
                </c:pt>
                <c:pt idx="1056">
                  <c:v>421</c:v>
                </c:pt>
                <c:pt idx="1057">
                  <c:v>422</c:v>
                </c:pt>
                <c:pt idx="1058">
                  <c:v>423</c:v>
                </c:pt>
                <c:pt idx="1059">
                  <c:v>424</c:v>
                </c:pt>
                <c:pt idx="1060">
                  <c:v>425</c:v>
                </c:pt>
                <c:pt idx="1061">
                  <c:v>426</c:v>
                </c:pt>
                <c:pt idx="1062">
                  <c:v>427</c:v>
                </c:pt>
                <c:pt idx="1063">
                  <c:v>428</c:v>
                </c:pt>
                <c:pt idx="1064">
                  <c:v>429</c:v>
                </c:pt>
                <c:pt idx="1065">
                  <c:v>430</c:v>
                </c:pt>
                <c:pt idx="1066">
                  <c:v>431</c:v>
                </c:pt>
                <c:pt idx="1067">
                  <c:v>432</c:v>
                </c:pt>
                <c:pt idx="1068">
                  <c:v>433</c:v>
                </c:pt>
                <c:pt idx="1069">
                  <c:v>434</c:v>
                </c:pt>
                <c:pt idx="1070">
                  <c:v>435</c:v>
                </c:pt>
                <c:pt idx="1071">
                  <c:v>436</c:v>
                </c:pt>
                <c:pt idx="1072">
                  <c:v>437</c:v>
                </c:pt>
                <c:pt idx="1073">
                  <c:v>438</c:v>
                </c:pt>
                <c:pt idx="1074">
                  <c:v>439</c:v>
                </c:pt>
                <c:pt idx="1075">
                  <c:v>440</c:v>
                </c:pt>
                <c:pt idx="1076">
                  <c:v>440</c:v>
                </c:pt>
                <c:pt idx="1077">
                  <c:v>441</c:v>
                </c:pt>
                <c:pt idx="1078">
                  <c:v>441</c:v>
                </c:pt>
                <c:pt idx="1079">
                  <c:v>441</c:v>
                </c:pt>
                <c:pt idx="1080">
                  <c:v>441</c:v>
                </c:pt>
                <c:pt idx="1081">
                  <c:v>441</c:v>
                </c:pt>
                <c:pt idx="1082">
                  <c:v>441</c:v>
                </c:pt>
                <c:pt idx="1083">
                  <c:v>442</c:v>
                </c:pt>
                <c:pt idx="1084">
                  <c:v>442</c:v>
                </c:pt>
                <c:pt idx="1085">
                  <c:v>442</c:v>
                </c:pt>
                <c:pt idx="1086">
                  <c:v>443</c:v>
                </c:pt>
                <c:pt idx="1087">
                  <c:v>443</c:v>
                </c:pt>
                <c:pt idx="1088">
                  <c:v>443</c:v>
                </c:pt>
                <c:pt idx="1089">
                  <c:v>443</c:v>
                </c:pt>
                <c:pt idx="1090">
                  <c:v>443</c:v>
                </c:pt>
                <c:pt idx="1091">
                  <c:v>443</c:v>
                </c:pt>
                <c:pt idx="1092">
                  <c:v>444</c:v>
                </c:pt>
                <c:pt idx="1093">
                  <c:v>445</c:v>
                </c:pt>
                <c:pt idx="1094">
                  <c:v>445</c:v>
                </c:pt>
                <c:pt idx="1095">
                  <c:v>445</c:v>
                </c:pt>
                <c:pt idx="1096">
                  <c:v>446</c:v>
                </c:pt>
                <c:pt idx="1097">
                  <c:v>446</c:v>
                </c:pt>
                <c:pt idx="1098">
                  <c:v>446</c:v>
                </c:pt>
                <c:pt idx="1099">
                  <c:v>446</c:v>
                </c:pt>
                <c:pt idx="1100">
                  <c:v>447</c:v>
                </c:pt>
                <c:pt idx="1101">
                  <c:v>448</c:v>
                </c:pt>
                <c:pt idx="1102">
                  <c:v>449</c:v>
                </c:pt>
                <c:pt idx="1103">
                  <c:v>450</c:v>
                </c:pt>
                <c:pt idx="1104">
                  <c:v>451</c:v>
                </c:pt>
                <c:pt idx="1105">
                  <c:v>451</c:v>
                </c:pt>
                <c:pt idx="1106">
                  <c:v>451</c:v>
                </c:pt>
                <c:pt idx="1107">
                  <c:v>452</c:v>
                </c:pt>
                <c:pt idx="1108">
                  <c:v>452</c:v>
                </c:pt>
                <c:pt idx="1109">
                  <c:v>453</c:v>
                </c:pt>
                <c:pt idx="1110">
                  <c:v>454</c:v>
                </c:pt>
                <c:pt idx="1111">
                  <c:v>454</c:v>
                </c:pt>
                <c:pt idx="1112">
                  <c:v>454</c:v>
                </c:pt>
                <c:pt idx="1113">
                  <c:v>455</c:v>
                </c:pt>
                <c:pt idx="1114">
                  <c:v>456</c:v>
                </c:pt>
                <c:pt idx="1115">
                  <c:v>457</c:v>
                </c:pt>
                <c:pt idx="1116">
                  <c:v>458</c:v>
                </c:pt>
                <c:pt idx="1117">
                  <c:v>458</c:v>
                </c:pt>
                <c:pt idx="1118">
                  <c:v>458</c:v>
                </c:pt>
                <c:pt idx="1119">
                  <c:v>459</c:v>
                </c:pt>
                <c:pt idx="1120">
                  <c:v>460</c:v>
                </c:pt>
                <c:pt idx="1121">
                  <c:v>460</c:v>
                </c:pt>
                <c:pt idx="1122">
                  <c:v>460</c:v>
                </c:pt>
                <c:pt idx="1123">
                  <c:v>460</c:v>
                </c:pt>
                <c:pt idx="1124">
                  <c:v>461</c:v>
                </c:pt>
                <c:pt idx="1125">
                  <c:v>462</c:v>
                </c:pt>
                <c:pt idx="1126">
                  <c:v>463</c:v>
                </c:pt>
                <c:pt idx="1127">
                  <c:v>463</c:v>
                </c:pt>
                <c:pt idx="1128">
                  <c:v>463</c:v>
                </c:pt>
                <c:pt idx="1129">
                  <c:v>464</c:v>
                </c:pt>
                <c:pt idx="1130">
                  <c:v>464</c:v>
                </c:pt>
                <c:pt idx="1131">
                  <c:v>464</c:v>
                </c:pt>
                <c:pt idx="1132">
                  <c:v>465</c:v>
                </c:pt>
                <c:pt idx="1133">
                  <c:v>466</c:v>
                </c:pt>
                <c:pt idx="1134">
                  <c:v>467</c:v>
                </c:pt>
                <c:pt idx="1135">
                  <c:v>468</c:v>
                </c:pt>
                <c:pt idx="1136">
                  <c:v>468</c:v>
                </c:pt>
                <c:pt idx="1137">
                  <c:v>469</c:v>
                </c:pt>
                <c:pt idx="1138">
                  <c:v>470</c:v>
                </c:pt>
                <c:pt idx="1139">
                  <c:v>470</c:v>
                </c:pt>
                <c:pt idx="1140">
                  <c:v>470</c:v>
                </c:pt>
                <c:pt idx="1141">
                  <c:v>470</c:v>
                </c:pt>
                <c:pt idx="1142">
                  <c:v>470</c:v>
                </c:pt>
                <c:pt idx="1143">
                  <c:v>471</c:v>
                </c:pt>
                <c:pt idx="1144">
                  <c:v>471</c:v>
                </c:pt>
                <c:pt idx="1145">
                  <c:v>472</c:v>
                </c:pt>
                <c:pt idx="1146">
                  <c:v>473</c:v>
                </c:pt>
                <c:pt idx="1147">
                  <c:v>474</c:v>
                </c:pt>
                <c:pt idx="1148">
                  <c:v>474</c:v>
                </c:pt>
                <c:pt idx="1149">
                  <c:v>474</c:v>
                </c:pt>
                <c:pt idx="1150">
                  <c:v>474</c:v>
                </c:pt>
                <c:pt idx="1151">
                  <c:v>474</c:v>
                </c:pt>
                <c:pt idx="1152">
                  <c:v>475</c:v>
                </c:pt>
                <c:pt idx="1153">
                  <c:v>475</c:v>
                </c:pt>
                <c:pt idx="1154">
                  <c:v>475</c:v>
                </c:pt>
                <c:pt idx="1155">
                  <c:v>475</c:v>
                </c:pt>
                <c:pt idx="1156">
                  <c:v>476</c:v>
                </c:pt>
                <c:pt idx="1157">
                  <c:v>476</c:v>
                </c:pt>
                <c:pt idx="1158">
                  <c:v>476</c:v>
                </c:pt>
                <c:pt idx="1159">
                  <c:v>477</c:v>
                </c:pt>
                <c:pt idx="1160">
                  <c:v>477</c:v>
                </c:pt>
                <c:pt idx="1161">
                  <c:v>477</c:v>
                </c:pt>
                <c:pt idx="1162">
                  <c:v>477</c:v>
                </c:pt>
                <c:pt idx="1163">
                  <c:v>478</c:v>
                </c:pt>
                <c:pt idx="1164">
                  <c:v>479</c:v>
                </c:pt>
                <c:pt idx="1165">
                  <c:v>480</c:v>
                </c:pt>
                <c:pt idx="1166">
                  <c:v>481</c:v>
                </c:pt>
                <c:pt idx="1167">
                  <c:v>482</c:v>
                </c:pt>
                <c:pt idx="1168">
                  <c:v>482</c:v>
                </c:pt>
                <c:pt idx="1169">
                  <c:v>482</c:v>
                </c:pt>
                <c:pt idx="1170">
                  <c:v>482</c:v>
                </c:pt>
                <c:pt idx="1171">
                  <c:v>482</c:v>
                </c:pt>
                <c:pt idx="1172">
                  <c:v>482</c:v>
                </c:pt>
                <c:pt idx="1173">
                  <c:v>482</c:v>
                </c:pt>
                <c:pt idx="1174">
                  <c:v>483</c:v>
                </c:pt>
                <c:pt idx="1175">
                  <c:v>483</c:v>
                </c:pt>
                <c:pt idx="1176">
                  <c:v>483</c:v>
                </c:pt>
                <c:pt idx="1177">
                  <c:v>483</c:v>
                </c:pt>
                <c:pt idx="1178">
                  <c:v>483</c:v>
                </c:pt>
                <c:pt idx="1179">
                  <c:v>484</c:v>
                </c:pt>
                <c:pt idx="1180">
                  <c:v>484</c:v>
                </c:pt>
                <c:pt idx="1181">
                  <c:v>485</c:v>
                </c:pt>
                <c:pt idx="1182">
                  <c:v>485</c:v>
                </c:pt>
                <c:pt idx="1183">
                  <c:v>486</c:v>
                </c:pt>
                <c:pt idx="1184">
                  <c:v>487</c:v>
                </c:pt>
                <c:pt idx="1185">
                  <c:v>488</c:v>
                </c:pt>
                <c:pt idx="1186">
                  <c:v>488</c:v>
                </c:pt>
                <c:pt idx="1187">
                  <c:v>489</c:v>
                </c:pt>
                <c:pt idx="1188">
                  <c:v>489</c:v>
                </c:pt>
                <c:pt idx="1189">
                  <c:v>489</c:v>
                </c:pt>
                <c:pt idx="1190">
                  <c:v>489</c:v>
                </c:pt>
                <c:pt idx="1191">
                  <c:v>489</c:v>
                </c:pt>
                <c:pt idx="1192">
                  <c:v>489</c:v>
                </c:pt>
                <c:pt idx="1193">
                  <c:v>489</c:v>
                </c:pt>
                <c:pt idx="1194">
                  <c:v>489</c:v>
                </c:pt>
                <c:pt idx="1195">
                  <c:v>489</c:v>
                </c:pt>
                <c:pt idx="1196">
                  <c:v>489</c:v>
                </c:pt>
                <c:pt idx="1197">
                  <c:v>490</c:v>
                </c:pt>
                <c:pt idx="1198">
                  <c:v>490</c:v>
                </c:pt>
                <c:pt idx="1199">
                  <c:v>490</c:v>
                </c:pt>
                <c:pt idx="1200">
                  <c:v>491</c:v>
                </c:pt>
                <c:pt idx="1201">
                  <c:v>492</c:v>
                </c:pt>
                <c:pt idx="1202">
                  <c:v>492</c:v>
                </c:pt>
                <c:pt idx="1203">
                  <c:v>493</c:v>
                </c:pt>
                <c:pt idx="1204">
                  <c:v>494</c:v>
                </c:pt>
                <c:pt idx="1205">
                  <c:v>495</c:v>
                </c:pt>
                <c:pt idx="1206">
                  <c:v>495</c:v>
                </c:pt>
                <c:pt idx="1207">
                  <c:v>495</c:v>
                </c:pt>
                <c:pt idx="1208">
                  <c:v>495</c:v>
                </c:pt>
                <c:pt idx="1209">
                  <c:v>495</c:v>
                </c:pt>
                <c:pt idx="1210">
                  <c:v>496</c:v>
                </c:pt>
                <c:pt idx="1211">
                  <c:v>496</c:v>
                </c:pt>
                <c:pt idx="1212">
                  <c:v>497</c:v>
                </c:pt>
                <c:pt idx="1213">
                  <c:v>498</c:v>
                </c:pt>
                <c:pt idx="1214">
                  <c:v>498</c:v>
                </c:pt>
                <c:pt idx="1215">
                  <c:v>498</c:v>
                </c:pt>
                <c:pt idx="1216">
                  <c:v>498</c:v>
                </c:pt>
                <c:pt idx="1217">
                  <c:v>498</c:v>
                </c:pt>
                <c:pt idx="1218">
                  <c:v>498</c:v>
                </c:pt>
                <c:pt idx="1219">
                  <c:v>499</c:v>
                </c:pt>
                <c:pt idx="1220">
                  <c:v>499</c:v>
                </c:pt>
                <c:pt idx="1221">
                  <c:v>499</c:v>
                </c:pt>
                <c:pt idx="1222">
                  <c:v>499</c:v>
                </c:pt>
                <c:pt idx="1223">
                  <c:v>499</c:v>
                </c:pt>
                <c:pt idx="1224">
                  <c:v>500</c:v>
                </c:pt>
                <c:pt idx="1225">
                  <c:v>500</c:v>
                </c:pt>
                <c:pt idx="1226">
                  <c:v>500</c:v>
                </c:pt>
                <c:pt idx="1227">
                  <c:v>500</c:v>
                </c:pt>
                <c:pt idx="1228">
                  <c:v>501</c:v>
                </c:pt>
                <c:pt idx="1229">
                  <c:v>502</c:v>
                </c:pt>
                <c:pt idx="1230">
                  <c:v>502</c:v>
                </c:pt>
                <c:pt idx="1231">
                  <c:v>502</c:v>
                </c:pt>
                <c:pt idx="1232">
                  <c:v>503</c:v>
                </c:pt>
                <c:pt idx="1233">
                  <c:v>504</c:v>
                </c:pt>
                <c:pt idx="1234">
                  <c:v>504</c:v>
                </c:pt>
                <c:pt idx="1235">
                  <c:v>505</c:v>
                </c:pt>
                <c:pt idx="1236">
                  <c:v>506</c:v>
                </c:pt>
                <c:pt idx="1237">
                  <c:v>507</c:v>
                </c:pt>
                <c:pt idx="1238">
                  <c:v>507</c:v>
                </c:pt>
                <c:pt idx="1239">
                  <c:v>507</c:v>
                </c:pt>
                <c:pt idx="1240">
                  <c:v>508</c:v>
                </c:pt>
                <c:pt idx="1241">
                  <c:v>509</c:v>
                </c:pt>
                <c:pt idx="1242">
                  <c:v>510</c:v>
                </c:pt>
                <c:pt idx="1243">
                  <c:v>510</c:v>
                </c:pt>
                <c:pt idx="1244">
                  <c:v>510</c:v>
                </c:pt>
                <c:pt idx="1245">
                  <c:v>510</c:v>
                </c:pt>
                <c:pt idx="1246">
                  <c:v>510</c:v>
                </c:pt>
                <c:pt idx="1247">
                  <c:v>510</c:v>
                </c:pt>
                <c:pt idx="1248">
                  <c:v>510</c:v>
                </c:pt>
                <c:pt idx="1249">
                  <c:v>510</c:v>
                </c:pt>
                <c:pt idx="1250">
                  <c:v>510</c:v>
                </c:pt>
                <c:pt idx="1251">
                  <c:v>511</c:v>
                </c:pt>
                <c:pt idx="1252">
                  <c:v>511</c:v>
                </c:pt>
                <c:pt idx="1253">
                  <c:v>511</c:v>
                </c:pt>
                <c:pt idx="1254">
                  <c:v>511</c:v>
                </c:pt>
                <c:pt idx="1255">
                  <c:v>512</c:v>
                </c:pt>
                <c:pt idx="1256">
                  <c:v>512</c:v>
                </c:pt>
                <c:pt idx="1257">
                  <c:v>512</c:v>
                </c:pt>
                <c:pt idx="1258">
                  <c:v>512</c:v>
                </c:pt>
                <c:pt idx="1259">
                  <c:v>512</c:v>
                </c:pt>
                <c:pt idx="1260">
                  <c:v>512</c:v>
                </c:pt>
                <c:pt idx="1261">
                  <c:v>513</c:v>
                </c:pt>
                <c:pt idx="1262">
                  <c:v>514</c:v>
                </c:pt>
                <c:pt idx="1263">
                  <c:v>514</c:v>
                </c:pt>
                <c:pt idx="1264">
                  <c:v>514</c:v>
                </c:pt>
                <c:pt idx="1265">
                  <c:v>515</c:v>
                </c:pt>
                <c:pt idx="1266">
                  <c:v>515</c:v>
                </c:pt>
                <c:pt idx="1267">
                  <c:v>515</c:v>
                </c:pt>
                <c:pt idx="1268">
                  <c:v>515</c:v>
                </c:pt>
                <c:pt idx="1269">
                  <c:v>515</c:v>
                </c:pt>
                <c:pt idx="1270">
                  <c:v>515</c:v>
                </c:pt>
                <c:pt idx="1271">
                  <c:v>515</c:v>
                </c:pt>
                <c:pt idx="1272">
                  <c:v>515</c:v>
                </c:pt>
                <c:pt idx="1273">
                  <c:v>515</c:v>
                </c:pt>
                <c:pt idx="1274">
                  <c:v>515</c:v>
                </c:pt>
                <c:pt idx="1275">
                  <c:v>516</c:v>
                </c:pt>
                <c:pt idx="1276">
                  <c:v>516</c:v>
                </c:pt>
                <c:pt idx="1277">
                  <c:v>517</c:v>
                </c:pt>
                <c:pt idx="1278">
                  <c:v>518</c:v>
                </c:pt>
                <c:pt idx="1279">
                  <c:v>519</c:v>
                </c:pt>
                <c:pt idx="1280">
                  <c:v>519</c:v>
                </c:pt>
                <c:pt idx="1281">
                  <c:v>519</c:v>
                </c:pt>
                <c:pt idx="1282">
                  <c:v>519</c:v>
                </c:pt>
                <c:pt idx="1283">
                  <c:v>520</c:v>
                </c:pt>
                <c:pt idx="1284">
                  <c:v>520</c:v>
                </c:pt>
                <c:pt idx="1285">
                  <c:v>521</c:v>
                </c:pt>
                <c:pt idx="1286">
                  <c:v>521</c:v>
                </c:pt>
                <c:pt idx="1287">
                  <c:v>521</c:v>
                </c:pt>
                <c:pt idx="1288">
                  <c:v>522</c:v>
                </c:pt>
                <c:pt idx="1289">
                  <c:v>523</c:v>
                </c:pt>
                <c:pt idx="1290">
                  <c:v>524</c:v>
                </c:pt>
                <c:pt idx="1291">
                  <c:v>525</c:v>
                </c:pt>
                <c:pt idx="1292">
                  <c:v>526</c:v>
                </c:pt>
                <c:pt idx="1293">
                  <c:v>527</c:v>
                </c:pt>
                <c:pt idx="1294">
                  <c:v>528</c:v>
                </c:pt>
                <c:pt idx="1295">
                  <c:v>529</c:v>
                </c:pt>
                <c:pt idx="1296">
                  <c:v>530</c:v>
                </c:pt>
                <c:pt idx="1297">
                  <c:v>531</c:v>
                </c:pt>
                <c:pt idx="1298">
                  <c:v>532</c:v>
                </c:pt>
                <c:pt idx="1299">
                  <c:v>532</c:v>
                </c:pt>
                <c:pt idx="1300">
                  <c:v>532</c:v>
                </c:pt>
                <c:pt idx="1301">
                  <c:v>533</c:v>
                </c:pt>
                <c:pt idx="1302">
                  <c:v>533</c:v>
                </c:pt>
                <c:pt idx="1303">
                  <c:v>533</c:v>
                </c:pt>
                <c:pt idx="1304">
                  <c:v>533</c:v>
                </c:pt>
                <c:pt idx="1305">
                  <c:v>533</c:v>
                </c:pt>
                <c:pt idx="1306">
                  <c:v>533</c:v>
                </c:pt>
                <c:pt idx="1307">
                  <c:v>533</c:v>
                </c:pt>
                <c:pt idx="1308">
                  <c:v>533</c:v>
                </c:pt>
                <c:pt idx="1309">
                  <c:v>533</c:v>
                </c:pt>
                <c:pt idx="1310">
                  <c:v>533</c:v>
                </c:pt>
                <c:pt idx="1311">
                  <c:v>534</c:v>
                </c:pt>
                <c:pt idx="1312">
                  <c:v>534</c:v>
                </c:pt>
                <c:pt idx="1313">
                  <c:v>535</c:v>
                </c:pt>
                <c:pt idx="1314">
                  <c:v>535</c:v>
                </c:pt>
                <c:pt idx="1315">
                  <c:v>536</c:v>
                </c:pt>
                <c:pt idx="1316">
                  <c:v>536</c:v>
                </c:pt>
                <c:pt idx="1317">
                  <c:v>536</c:v>
                </c:pt>
                <c:pt idx="1318">
                  <c:v>536</c:v>
                </c:pt>
                <c:pt idx="1319">
                  <c:v>536</c:v>
                </c:pt>
                <c:pt idx="1320">
                  <c:v>536</c:v>
                </c:pt>
                <c:pt idx="1321">
                  <c:v>536</c:v>
                </c:pt>
                <c:pt idx="1322">
                  <c:v>536</c:v>
                </c:pt>
                <c:pt idx="1323">
                  <c:v>536</c:v>
                </c:pt>
                <c:pt idx="1324">
                  <c:v>536</c:v>
                </c:pt>
                <c:pt idx="1325">
                  <c:v>536</c:v>
                </c:pt>
                <c:pt idx="1326">
                  <c:v>536</c:v>
                </c:pt>
                <c:pt idx="1327">
                  <c:v>537</c:v>
                </c:pt>
                <c:pt idx="1328">
                  <c:v>537</c:v>
                </c:pt>
                <c:pt idx="1329">
                  <c:v>538</c:v>
                </c:pt>
                <c:pt idx="1330">
                  <c:v>539</c:v>
                </c:pt>
                <c:pt idx="1331">
                  <c:v>540</c:v>
                </c:pt>
                <c:pt idx="1332">
                  <c:v>541</c:v>
                </c:pt>
                <c:pt idx="1333">
                  <c:v>542</c:v>
                </c:pt>
                <c:pt idx="1334">
                  <c:v>543</c:v>
                </c:pt>
                <c:pt idx="1335">
                  <c:v>544</c:v>
                </c:pt>
                <c:pt idx="1336">
                  <c:v>545</c:v>
                </c:pt>
                <c:pt idx="1337">
                  <c:v>546</c:v>
                </c:pt>
                <c:pt idx="1338">
                  <c:v>547</c:v>
                </c:pt>
                <c:pt idx="1339">
                  <c:v>547</c:v>
                </c:pt>
                <c:pt idx="1340">
                  <c:v>548</c:v>
                </c:pt>
                <c:pt idx="1341">
                  <c:v>548</c:v>
                </c:pt>
                <c:pt idx="1342">
                  <c:v>548</c:v>
                </c:pt>
                <c:pt idx="1343">
                  <c:v>548</c:v>
                </c:pt>
                <c:pt idx="1344">
                  <c:v>548</c:v>
                </c:pt>
                <c:pt idx="1345">
                  <c:v>548</c:v>
                </c:pt>
                <c:pt idx="1346">
                  <c:v>548</c:v>
                </c:pt>
                <c:pt idx="1347">
                  <c:v>548</c:v>
                </c:pt>
                <c:pt idx="1348">
                  <c:v>549</c:v>
                </c:pt>
                <c:pt idx="1349">
                  <c:v>550</c:v>
                </c:pt>
                <c:pt idx="1350">
                  <c:v>550</c:v>
                </c:pt>
                <c:pt idx="1351">
                  <c:v>550</c:v>
                </c:pt>
                <c:pt idx="1352">
                  <c:v>551</c:v>
                </c:pt>
                <c:pt idx="1353">
                  <c:v>551</c:v>
                </c:pt>
                <c:pt idx="1354">
                  <c:v>551</c:v>
                </c:pt>
                <c:pt idx="1355">
                  <c:v>551</c:v>
                </c:pt>
                <c:pt idx="1356">
                  <c:v>551</c:v>
                </c:pt>
                <c:pt idx="1357">
                  <c:v>551</c:v>
                </c:pt>
                <c:pt idx="1358">
                  <c:v>551</c:v>
                </c:pt>
                <c:pt idx="1359">
                  <c:v>551</c:v>
                </c:pt>
                <c:pt idx="1360">
                  <c:v>551</c:v>
                </c:pt>
                <c:pt idx="1361">
                  <c:v>551</c:v>
                </c:pt>
                <c:pt idx="1362">
                  <c:v>551</c:v>
                </c:pt>
                <c:pt idx="1363">
                  <c:v>552</c:v>
                </c:pt>
                <c:pt idx="1364">
                  <c:v>553</c:v>
                </c:pt>
                <c:pt idx="1365">
                  <c:v>554</c:v>
                </c:pt>
                <c:pt idx="1366">
                  <c:v>555</c:v>
                </c:pt>
                <c:pt idx="1367">
                  <c:v>556</c:v>
                </c:pt>
                <c:pt idx="1368">
                  <c:v>557</c:v>
                </c:pt>
                <c:pt idx="1369">
                  <c:v>558</c:v>
                </c:pt>
                <c:pt idx="1370">
                  <c:v>559</c:v>
                </c:pt>
                <c:pt idx="1371">
                  <c:v>560</c:v>
                </c:pt>
                <c:pt idx="1372">
                  <c:v>561</c:v>
                </c:pt>
                <c:pt idx="1373">
                  <c:v>562</c:v>
                </c:pt>
                <c:pt idx="1374">
                  <c:v>562</c:v>
                </c:pt>
                <c:pt idx="1375">
                  <c:v>563</c:v>
                </c:pt>
                <c:pt idx="1376">
                  <c:v>564</c:v>
                </c:pt>
                <c:pt idx="1377">
                  <c:v>564</c:v>
                </c:pt>
                <c:pt idx="1378">
                  <c:v>565</c:v>
                </c:pt>
                <c:pt idx="1379">
                  <c:v>565</c:v>
                </c:pt>
                <c:pt idx="1380">
                  <c:v>566</c:v>
                </c:pt>
                <c:pt idx="1381">
                  <c:v>566</c:v>
                </c:pt>
                <c:pt idx="1382">
                  <c:v>566</c:v>
                </c:pt>
                <c:pt idx="1383">
                  <c:v>566</c:v>
                </c:pt>
                <c:pt idx="1384">
                  <c:v>566</c:v>
                </c:pt>
                <c:pt idx="1385">
                  <c:v>566</c:v>
                </c:pt>
                <c:pt idx="1386">
                  <c:v>566</c:v>
                </c:pt>
                <c:pt idx="1387">
                  <c:v>567</c:v>
                </c:pt>
                <c:pt idx="1388">
                  <c:v>568</c:v>
                </c:pt>
                <c:pt idx="1389">
                  <c:v>569</c:v>
                </c:pt>
                <c:pt idx="1390">
                  <c:v>570</c:v>
                </c:pt>
                <c:pt idx="1391">
                  <c:v>570</c:v>
                </c:pt>
                <c:pt idx="1392">
                  <c:v>570</c:v>
                </c:pt>
                <c:pt idx="1393">
                  <c:v>570</c:v>
                </c:pt>
                <c:pt idx="1394">
                  <c:v>570</c:v>
                </c:pt>
                <c:pt idx="1395">
                  <c:v>570</c:v>
                </c:pt>
                <c:pt idx="1396">
                  <c:v>570</c:v>
                </c:pt>
                <c:pt idx="1397">
                  <c:v>570</c:v>
                </c:pt>
                <c:pt idx="1398">
                  <c:v>571</c:v>
                </c:pt>
                <c:pt idx="1399">
                  <c:v>572</c:v>
                </c:pt>
                <c:pt idx="1400">
                  <c:v>572</c:v>
                </c:pt>
                <c:pt idx="1401">
                  <c:v>573</c:v>
                </c:pt>
                <c:pt idx="1402">
                  <c:v>573</c:v>
                </c:pt>
                <c:pt idx="1403">
                  <c:v>573</c:v>
                </c:pt>
                <c:pt idx="1404">
                  <c:v>573</c:v>
                </c:pt>
                <c:pt idx="1405">
                  <c:v>573</c:v>
                </c:pt>
                <c:pt idx="1406">
                  <c:v>573</c:v>
                </c:pt>
                <c:pt idx="1407">
                  <c:v>574</c:v>
                </c:pt>
                <c:pt idx="1408">
                  <c:v>575</c:v>
                </c:pt>
                <c:pt idx="1409">
                  <c:v>576</c:v>
                </c:pt>
                <c:pt idx="1410">
                  <c:v>577</c:v>
                </c:pt>
                <c:pt idx="1411">
                  <c:v>578</c:v>
                </c:pt>
                <c:pt idx="1412">
                  <c:v>579</c:v>
                </c:pt>
                <c:pt idx="1413">
                  <c:v>579</c:v>
                </c:pt>
                <c:pt idx="1414">
                  <c:v>580</c:v>
                </c:pt>
                <c:pt idx="1415">
                  <c:v>581</c:v>
                </c:pt>
                <c:pt idx="1416">
                  <c:v>581</c:v>
                </c:pt>
                <c:pt idx="1417">
                  <c:v>581</c:v>
                </c:pt>
                <c:pt idx="1418">
                  <c:v>582</c:v>
                </c:pt>
                <c:pt idx="1419">
                  <c:v>582</c:v>
                </c:pt>
                <c:pt idx="1420">
                  <c:v>583</c:v>
                </c:pt>
                <c:pt idx="1421">
                  <c:v>583</c:v>
                </c:pt>
                <c:pt idx="1422">
                  <c:v>583</c:v>
                </c:pt>
                <c:pt idx="1423">
                  <c:v>583</c:v>
                </c:pt>
                <c:pt idx="1424">
                  <c:v>583</c:v>
                </c:pt>
                <c:pt idx="1425">
                  <c:v>583</c:v>
                </c:pt>
                <c:pt idx="1426">
                  <c:v>584</c:v>
                </c:pt>
                <c:pt idx="1427">
                  <c:v>584</c:v>
                </c:pt>
                <c:pt idx="1428">
                  <c:v>585</c:v>
                </c:pt>
                <c:pt idx="1429">
                  <c:v>585</c:v>
                </c:pt>
                <c:pt idx="1430">
                  <c:v>585</c:v>
                </c:pt>
                <c:pt idx="1431">
                  <c:v>585</c:v>
                </c:pt>
                <c:pt idx="1432">
                  <c:v>586</c:v>
                </c:pt>
                <c:pt idx="1433">
                  <c:v>586</c:v>
                </c:pt>
                <c:pt idx="1434">
                  <c:v>587</c:v>
                </c:pt>
                <c:pt idx="1435">
                  <c:v>588</c:v>
                </c:pt>
                <c:pt idx="1436">
                  <c:v>589</c:v>
                </c:pt>
                <c:pt idx="1437">
                  <c:v>589</c:v>
                </c:pt>
                <c:pt idx="1438">
                  <c:v>589</c:v>
                </c:pt>
                <c:pt idx="1439">
                  <c:v>590</c:v>
                </c:pt>
                <c:pt idx="1440">
                  <c:v>590</c:v>
                </c:pt>
                <c:pt idx="1441">
                  <c:v>590</c:v>
                </c:pt>
                <c:pt idx="1442">
                  <c:v>591</c:v>
                </c:pt>
                <c:pt idx="1443">
                  <c:v>591</c:v>
                </c:pt>
                <c:pt idx="1444">
                  <c:v>591</c:v>
                </c:pt>
                <c:pt idx="1445">
                  <c:v>592</c:v>
                </c:pt>
                <c:pt idx="1446">
                  <c:v>592</c:v>
                </c:pt>
                <c:pt idx="1447">
                  <c:v>592</c:v>
                </c:pt>
                <c:pt idx="1448">
                  <c:v>592</c:v>
                </c:pt>
                <c:pt idx="1449">
                  <c:v>592</c:v>
                </c:pt>
                <c:pt idx="1450">
                  <c:v>592</c:v>
                </c:pt>
                <c:pt idx="1451">
                  <c:v>592</c:v>
                </c:pt>
                <c:pt idx="1452">
                  <c:v>592</c:v>
                </c:pt>
                <c:pt idx="1453">
                  <c:v>592</c:v>
                </c:pt>
                <c:pt idx="1454">
                  <c:v>592</c:v>
                </c:pt>
                <c:pt idx="1455">
                  <c:v>593</c:v>
                </c:pt>
                <c:pt idx="1456">
                  <c:v>593</c:v>
                </c:pt>
                <c:pt idx="1457">
                  <c:v>593</c:v>
                </c:pt>
                <c:pt idx="1458">
                  <c:v>594</c:v>
                </c:pt>
                <c:pt idx="1459">
                  <c:v>595</c:v>
                </c:pt>
                <c:pt idx="1460">
                  <c:v>595</c:v>
                </c:pt>
                <c:pt idx="1461">
                  <c:v>595</c:v>
                </c:pt>
                <c:pt idx="1462">
                  <c:v>595</c:v>
                </c:pt>
                <c:pt idx="1463">
                  <c:v>596</c:v>
                </c:pt>
                <c:pt idx="1464">
                  <c:v>596</c:v>
                </c:pt>
                <c:pt idx="1465">
                  <c:v>596</c:v>
                </c:pt>
                <c:pt idx="1466">
                  <c:v>597</c:v>
                </c:pt>
                <c:pt idx="1467">
                  <c:v>598</c:v>
                </c:pt>
                <c:pt idx="1468">
                  <c:v>598</c:v>
                </c:pt>
                <c:pt idx="1469">
                  <c:v>598</c:v>
                </c:pt>
                <c:pt idx="1470">
                  <c:v>598</c:v>
                </c:pt>
                <c:pt idx="1471">
                  <c:v>598</c:v>
                </c:pt>
                <c:pt idx="1472">
                  <c:v>598</c:v>
                </c:pt>
                <c:pt idx="1473">
                  <c:v>598</c:v>
                </c:pt>
                <c:pt idx="1474">
                  <c:v>598</c:v>
                </c:pt>
                <c:pt idx="1475">
                  <c:v>598</c:v>
                </c:pt>
                <c:pt idx="1476">
                  <c:v>598</c:v>
                </c:pt>
                <c:pt idx="1477">
                  <c:v>599</c:v>
                </c:pt>
                <c:pt idx="1478">
                  <c:v>600</c:v>
                </c:pt>
                <c:pt idx="1479">
                  <c:v>600</c:v>
                </c:pt>
                <c:pt idx="1480">
                  <c:v>601</c:v>
                </c:pt>
                <c:pt idx="1481">
                  <c:v>602</c:v>
                </c:pt>
                <c:pt idx="1482">
                  <c:v>603</c:v>
                </c:pt>
                <c:pt idx="1483">
                  <c:v>603</c:v>
                </c:pt>
                <c:pt idx="1484">
                  <c:v>604</c:v>
                </c:pt>
                <c:pt idx="1485">
                  <c:v>604</c:v>
                </c:pt>
                <c:pt idx="1486">
                  <c:v>604</c:v>
                </c:pt>
                <c:pt idx="1487">
                  <c:v>604</c:v>
                </c:pt>
                <c:pt idx="1488">
                  <c:v>604</c:v>
                </c:pt>
                <c:pt idx="1489">
                  <c:v>604</c:v>
                </c:pt>
                <c:pt idx="1490">
                  <c:v>604</c:v>
                </c:pt>
                <c:pt idx="1491">
                  <c:v>605</c:v>
                </c:pt>
                <c:pt idx="1492">
                  <c:v>605</c:v>
                </c:pt>
                <c:pt idx="1493">
                  <c:v>605</c:v>
                </c:pt>
                <c:pt idx="1494">
                  <c:v>605</c:v>
                </c:pt>
                <c:pt idx="1495">
                  <c:v>605</c:v>
                </c:pt>
                <c:pt idx="1496">
                  <c:v>605</c:v>
                </c:pt>
                <c:pt idx="1497">
                  <c:v>605</c:v>
                </c:pt>
                <c:pt idx="1498">
                  <c:v>605</c:v>
                </c:pt>
                <c:pt idx="1499">
                  <c:v>605</c:v>
                </c:pt>
                <c:pt idx="1500">
                  <c:v>606</c:v>
                </c:pt>
                <c:pt idx="1501">
                  <c:v>607</c:v>
                </c:pt>
                <c:pt idx="1502">
                  <c:v>607</c:v>
                </c:pt>
                <c:pt idx="1503">
                  <c:v>608</c:v>
                </c:pt>
                <c:pt idx="1504">
                  <c:v>609</c:v>
                </c:pt>
                <c:pt idx="1505">
                  <c:v>609</c:v>
                </c:pt>
                <c:pt idx="1506">
                  <c:v>610</c:v>
                </c:pt>
                <c:pt idx="1507">
                  <c:v>610</c:v>
                </c:pt>
                <c:pt idx="1508">
                  <c:v>611</c:v>
                </c:pt>
                <c:pt idx="1509">
                  <c:v>611</c:v>
                </c:pt>
                <c:pt idx="1510">
                  <c:v>612</c:v>
                </c:pt>
                <c:pt idx="1511">
                  <c:v>612</c:v>
                </c:pt>
                <c:pt idx="1512">
                  <c:v>612</c:v>
                </c:pt>
                <c:pt idx="1513">
                  <c:v>612</c:v>
                </c:pt>
                <c:pt idx="1514">
                  <c:v>612</c:v>
                </c:pt>
                <c:pt idx="1515">
                  <c:v>613</c:v>
                </c:pt>
                <c:pt idx="1516">
                  <c:v>614</c:v>
                </c:pt>
                <c:pt idx="1517">
                  <c:v>614</c:v>
                </c:pt>
                <c:pt idx="1518">
                  <c:v>615</c:v>
                </c:pt>
                <c:pt idx="1519">
                  <c:v>615</c:v>
                </c:pt>
                <c:pt idx="1520">
                  <c:v>615</c:v>
                </c:pt>
                <c:pt idx="1521">
                  <c:v>616</c:v>
                </c:pt>
                <c:pt idx="1522">
                  <c:v>617</c:v>
                </c:pt>
                <c:pt idx="1523">
                  <c:v>617</c:v>
                </c:pt>
                <c:pt idx="1524">
                  <c:v>618</c:v>
                </c:pt>
                <c:pt idx="1525">
                  <c:v>619</c:v>
                </c:pt>
                <c:pt idx="1526">
                  <c:v>620</c:v>
                </c:pt>
                <c:pt idx="1527">
                  <c:v>620</c:v>
                </c:pt>
                <c:pt idx="1528">
                  <c:v>620</c:v>
                </c:pt>
                <c:pt idx="1529">
                  <c:v>620</c:v>
                </c:pt>
                <c:pt idx="1530">
                  <c:v>621</c:v>
                </c:pt>
                <c:pt idx="1531">
                  <c:v>622</c:v>
                </c:pt>
                <c:pt idx="1532">
                  <c:v>623</c:v>
                </c:pt>
                <c:pt idx="1533">
                  <c:v>623</c:v>
                </c:pt>
                <c:pt idx="1534">
                  <c:v>624</c:v>
                </c:pt>
                <c:pt idx="1535">
                  <c:v>624</c:v>
                </c:pt>
                <c:pt idx="1536">
                  <c:v>625</c:v>
                </c:pt>
                <c:pt idx="1537">
                  <c:v>626</c:v>
                </c:pt>
                <c:pt idx="1538">
                  <c:v>626</c:v>
                </c:pt>
                <c:pt idx="1539">
                  <c:v>626</c:v>
                </c:pt>
                <c:pt idx="1540">
                  <c:v>626</c:v>
                </c:pt>
                <c:pt idx="1541">
                  <c:v>627</c:v>
                </c:pt>
                <c:pt idx="1542">
                  <c:v>628</c:v>
                </c:pt>
                <c:pt idx="1543">
                  <c:v>628</c:v>
                </c:pt>
                <c:pt idx="1544">
                  <c:v>628</c:v>
                </c:pt>
                <c:pt idx="1545">
                  <c:v>628</c:v>
                </c:pt>
                <c:pt idx="1546">
                  <c:v>628</c:v>
                </c:pt>
                <c:pt idx="1547">
                  <c:v>628</c:v>
                </c:pt>
                <c:pt idx="1548">
                  <c:v>628</c:v>
                </c:pt>
                <c:pt idx="1549">
                  <c:v>628</c:v>
                </c:pt>
                <c:pt idx="1550">
                  <c:v>628</c:v>
                </c:pt>
                <c:pt idx="1551">
                  <c:v>628</c:v>
                </c:pt>
                <c:pt idx="1552">
                  <c:v>628</c:v>
                </c:pt>
                <c:pt idx="1553">
                  <c:v>628</c:v>
                </c:pt>
                <c:pt idx="1554">
                  <c:v>628</c:v>
                </c:pt>
                <c:pt idx="1555">
                  <c:v>629</c:v>
                </c:pt>
                <c:pt idx="1556">
                  <c:v>629</c:v>
                </c:pt>
                <c:pt idx="1557">
                  <c:v>629</c:v>
                </c:pt>
                <c:pt idx="1558">
                  <c:v>629</c:v>
                </c:pt>
                <c:pt idx="1559">
                  <c:v>630</c:v>
                </c:pt>
                <c:pt idx="1560">
                  <c:v>631</c:v>
                </c:pt>
                <c:pt idx="1561">
                  <c:v>632</c:v>
                </c:pt>
                <c:pt idx="1562">
                  <c:v>633</c:v>
                </c:pt>
                <c:pt idx="1563">
                  <c:v>634</c:v>
                </c:pt>
                <c:pt idx="1564">
                  <c:v>634</c:v>
                </c:pt>
                <c:pt idx="1565">
                  <c:v>634</c:v>
                </c:pt>
                <c:pt idx="1566">
                  <c:v>635</c:v>
                </c:pt>
                <c:pt idx="1567">
                  <c:v>635</c:v>
                </c:pt>
                <c:pt idx="1568">
                  <c:v>635</c:v>
                </c:pt>
                <c:pt idx="1569">
                  <c:v>635</c:v>
                </c:pt>
                <c:pt idx="1570">
                  <c:v>636</c:v>
                </c:pt>
                <c:pt idx="1571">
                  <c:v>637</c:v>
                </c:pt>
                <c:pt idx="1572">
                  <c:v>638</c:v>
                </c:pt>
                <c:pt idx="1573">
                  <c:v>638</c:v>
                </c:pt>
                <c:pt idx="1574">
                  <c:v>639</c:v>
                </c:pt>
                <c:pt idx="1575">
                  <c:v>639</c:v>
                </c:pt>
                <c:pt idx="1576">
                  <c:v>639</c:v>
                </c:pt>
                <c:pt idx="1577">
                  <c:v>640</c:v>
                </c:pt>
                <c:pt idx="1578">
                  <c:v>640</c:v>
                </c:pt>
                <c:pt idx="1579">
                  <c:v>640</c:v>
                </c:pt>
                <c:pt idx="1580">
                  <c:v>641</c:v>
                </c:pt>
                <c:pt idx="1581">
                  <c:v>642</c:v>
                </c:pt>
                <c:pt idx="1582">
                  <c:v>642</c:v>
                </c:pt>
                <c:pt idx="1583">
                  <c:v>642</c:v>
                </c:pt>
                <c:pt idx="1584">
                  <c:v>642</c:v>
                </c:pt>
                <c:pt idx="1585">
                  <c:v>642</c:v>
                </c:pt>
                <c:pt idx="1586">
                  <c:v>643</c:v>
                </c:pt>
                <c:pt idx="1587">
                  <c:v>644</c:v>
                </c:pt>
                <c:pt idx="1588">
                  <c:v>645</c:v>
                </c:pt>
                <c:pt idx="1589">
                  <c:v>645</c:v>
                </c:pt>
                <c:pt idx="1590">
                  <c:v>645</c:v>
                </c:pt>
                <c:pt idx="1591">
                  <c:v>646</c:v>
                </c:pt>
                <c:pt idx="1592">
                  <c:v>646</c:v>
                </c:pt>
                <c:pt idx="1593">
                  <c:v>647</c:v>
                </c:pt>
                <c:pt idx="1594">
                  <c:v>647</c:v>
                </c:pt>
                <c:pt idx="1595">
                  <c:v>647</c:v>
                </c:pt>
                <c:pt idx="1596">
                  <c:v>647</c:v>
                </c:pt>
                <c:pt idx="1597">
                  <c:v>647</c:v>
                </c:pt>
                <c:pt idx="1598">
                  <c:v>648</c:v>
                </c:pt>
                <c:pt idx="1599">
                  <c:v>648</c:v>
                </c:pt>
                <c:pt idx="1600">
                  <c:v>648</c:v>
                </c:pt>
                <c:pt idx="1601">
                  <c:v>648</c:v>
                </c:pt>
                <c:pt idx="1602">
                  <c:v>648</c:v>
                </c:pt>
                <c:pt idx="1603">
                  <c:v>648</c:v>
                </c:pt>
                <c:pt idx="1604">
                  <c:v>648</c:v>
                </c:pt>
                <c:pt idx="1605">
                  <c:v>648</c:v>
                </c:pt>
                <c:pt idx="1606">
                  <c:v>648</c:v>
                </c:pt>
                <c:pt idx="1607">
                  <c:v>648</c:v>
                </c:pt>
                <c:pt idx="1608">
                  <c:v>648</c:v>
                </c:pt>
                <c:pt idx="1609">
                  <c:v>648</c:v>
                </c:pt>
                <c:pt idx="1610">
                  <c:v>649</c:v>
                </c:pt>
                <c:pt idx="1611">
                  <c:v>650</c:v>
                </c:pt>
                <c:pt idx="1612">
                  <c:v>651</c:v>
                </c:pt>
                <c:pt idx="1613">
                  <c:v>652</c:v>
                </c:pt>
                <c:pt idx="1614">
                  <c:v>652</c:v>
                </c:pt>
                <c:pt idx="1615">
                  <c:v>652</c:v>
                </c:pt>
                <c:pt idx="1616">
                  <c:v>652</c:v>
                </c:pt>
                <c:pt idx="1617">
                  <c:v>653</c:v>
                </c:pt>
                <c:pt idx="1618">
                  <c:v>654</c:v>
                </c:pt>
                <c:pt idx="1619">
                  <c:v>654</c:v>
                </c:pt>
                <c:pt idx="1620">
                  <c:v>655</c:v>
                </c:pt>
                <c:pt idx="1621">
                  <c:v>655</c:v>
                </c:pt>
                <c:pt idx="1622">
                  <c:v>655</c:v>
                </c:pt>
                <c:pt idx="1623">
                  <c:v>655</c:v>
                </c:pt>
                <c:pt idx="1624">
                  <c:v>656</c:v>
                </c:pt>
                <c:pt idx="1625">
                  <c:v>656</c:v>
                </c:pt>
                <c:pt idx="1626">
                  <c:v>656</c:v>
                </c:pt>
                <c:pt idx="1627">
                  <c:v>656</c:v>
                </c:pt>
                <c:pt idx="1628">
                  <c:v>657</c:v>
                </c:pt>
                <c:pt idx="1629">
                  <c:v>657</c:v>
                </c:pt>
                <c:pt idx="1630">
                  <c:v>657</c:v>
                </c:pt>
                <c:pt idx="1631">
                  <c:v>657</c:v>
                </c:pt>
                <c:pt idx="1632">
                  <c:v>657</c:v>
                </c:pt>
                <c:pt idx="1633">
                  <c:v>657</c:v>
                </c:pt>
                <c:pt idx="1634">
                  <c:v>657</c:v>
                </c:pt>
                <c:pt idx="1635">
                  <c:v>657</c:v>
                </c:pt>
                <c:pt idx="1636">
                  <c:v>657</c:v>
                </c:pt>
                <c:pt idx="1637">
                  <c:v>657</c:v>
                </c:pt>
                <c:pt idx="1638">
                  <c:v>657</c:v>
                </c:pt>
                <c:pt idx="1639">
                  <c:v>657</c:v>
                </c:pt>
                <c:pt idx="1640">
                  <c:v>657</c:v>
                </c:pt>
                <c:pt idx="1641">
                  <c:v>658</c:v>
                </c:pt>
                <c:pt idx="1642">
                  <c:v>659</c:v>
                </c:pt>
                <c:pt idx="1643">
                  <c:v>660</c:v>
                </c:pt>
                <c:pt idx="1644">
                  <c:v>660</c:v>
                </c:pt>
                <c:pt idx="1645">
                  <c:v>661</c:v>
                </c:pt>
                <c:pt idx="1646">
                  <c:v>661</c:v>
                </c:pt>
                <c:pt idx="1647">
                  <c:v>661</c:v>
                </c:pt>
                <c:pt idx="1648">
                  <c:v>661</c:v>
                </c:pt>
                <c:pt idx="1649">
                  <c:v>661</c:v>
                </c:pt>
                <c:pt idx="1650">
                  <c:v>661</c:v>
                </c:pt>
                <c:pt idx="1651">
                  <c:v>662</c:v>
                </c:pt>
                <c:pt idx="1652">
                  <c:v>662</c:v>
                </c:pt>
                <c:pt idx="1653">
                  <c:v>662</c:v>
                </c:pt>
                <c:pt idx="1654">
                  <c:v>662</c:v>
                </c:pt>
                <c:pt idx="1655">
                  <c:v>662</c:v>
                </c:pt>
                <c:pt idx="1656">
                  <c:v>663</c:v>
                </c:pt>
                <c:pt idx="1657">
                  <c:v>664</c:v>
                </c:pt>
                <c:pt idx="1658">
                  <c:v>665</c:v>
                </c:pt>
                <c:pt idx="1659">
                  <c:v>666</c:v>
                </c:pt>
                <c:pt idx="1660">
                  <c:v>666</c:v>
                </c:pt>
                <c:pt idx="1661">
                  <c:v>666</c:v>
                </c:pt>
                <c:pt idx="1662">
                  <c:v>666</c:v>
                </c:pt>
                <c:pt idx="1663">
                  <c:v>666</c:v>
                </c:pt>
                <c:pt idx="1664">
                  <c:v>666</c:v>
                </c:pt>
                <c:pt idx="1665">
                  <c:v>666</c:v>
                </c:pt>
                <c:pt idx="1666">
                  <c:v>666</c:v>
                </c:pt>
                <c:pt idx="1667">
                  <c:v>666</c:v>
                </c:pt>
                <c:pt idx="1668">
                  <c:v>666</c:v>
                </c:pt>
                <c:pt idx="1669">
                  <c:v>667</c:v>
                </c:pt>
                <c:pt idx="1670">
                  <c:v>667</c:v>
                </c:pt>
                <c:pt idx="1671">
                  <c:v>668</c:v>
                </c:pt>
                <c:pt idx="1672">
                  <c:v>668</c:v>
                </c:pt>
                <c:pt idx="1673">
                  <c:v>668</c:v>
                </c:pt>
                <c:pt idx="1674">
                  <c:v>668</c:v>
                </c:pt>
                <c:pt idx="1675">
                  <c:v>668</c:v>
                </c:pt>
                <c:pt idx="1676">
                  <c:v>668</c:v>
                </c:pt>
                <c:pt idx="1677">
                  <c:v>668</c:v>
                </c:pt>
                <c:pt idx="1678">
                  <c:v>668</c:v>
                </c:pt>
                <c:pt idx="1679">
                  <c:v>668</c:v>
                </c:pt>
                <c:pt idx="1680">
                  <c:v>668</c:v>
                </c:pt>
                <c:pt idx="1681">
                  <c:v>668</c:v>
                </c:pt>
                <c:pt idx="1682">
                  <c:v>669</c:v>
                </c:pt>
                <c:pt idx="1683">
                  <c:v>670</c:v>
                </c:pt>
                <c:pt idx="1684">
                  <c:v>670</c:v>
                </c:pt>
                <c:pt idx="1685">
                  <c:v>670</c:v>
                </c:pt>
                <c:pt idx="1686">
                  <c:v>670</c:v>
                </c:pt>
                <c:pt idx="1687">
                  <c:v>670</c:v>
                </c:pt>
                <c:pt idx="1688">
                  <c:v>671</c:v>
                </c:pt>
                <c:pt idx="1689">
                  <c:v>672</c:v>
                </c:pt>
                <c:pt idx="1690">
                  <c:v>673</c:v>
                </c:pt>
                <c:pt idx="1691">
                  <c:v>674</c:v>
                </c:pt>
                <c:pt idx="1692">
                  <c:v>675</c:v>
                </c:pt>
                <c:pt idx="1693">
                  <c:v>675</c:v>
                </c:pt>
                <c:pt idx="1694">
                  <c:v>675</c:v>
                </c:pt>
                <c:pt idx="1695">
                  <c:v>675</c:v>
                </c:pt>
                <c:pt idx="1696">
                  <c:v>675</c:v>
                </c:pt>
                <c:pt idx="1697">
                  <c:v>675</c:v>
                </c:pt>
                <c:pt idx="1698">
                  <c:v>676</c:v>
                </c:pt>
                <c:pt idx="1699">
                  <c:v>677</c:v>
                </c:pt>
                <c:pt idx="1700">
                  <c:v>677</c:v>
                </c:pt>
                <c:pt idx="1701">
                  <c:v>677</c:v>
                </c:pt>
                <c:pt idx="1702">
                  <c:v>677</c:v>
                </c:pt>
                <c:pt idx="1703">
                  <c:v>677</c:v>
                </c:pt>
                <c:pt idx="1704">
                  <c:v>677</c:v>
                </c:pt>
                <c:pt idx="1705">
                  <c:v>677</c:v>
                </c:pt>
                <c:pt idx="1706">
                  <c:v>677</c:v>
                </c:pt>
                <c:pt idx="1707">
                  <c:v>677</c:v>
                </c:pt>
                <c:pt idx="1708">
                  <c:v>677</c:v>
                </c:pt>
                <c:pt idx="1709">
                  <c:v>678</c:v>
                </c:pt>
                <c:pt idx="1710">
                  <c:v>678</c:v>
                </c:pt>
                <c:pt idx="1711">
                  <c:v>678</c:v>
                </c:pt>
                <c:pt idx="1712">
                  <c:v>678</c:v>
                </c:pt>
                <c:pt idx="1713">
                  <c:v>679</c:v>
                </c:pt>
                <c:pt idx="1714">
                  <c:v>679</c:v>
                </c:pt>
                <c:pt idx="1715">
                  <c:v>679</c:v>
                </c:pt>
                <c:pt idx="1716">
                  <c:v>679</c:v>
                </c:pt>
                <c:pt idx="1717">
                  <c:v>679</c:v>
                </c:pt>
                <c:pt idx="1718">
                  <c:v>679</c:v>
                </c:pt>
                <c:pt idx="1719">
                  <c:v>680</c:v>
                </c:pt>
                <c:pt idx="1720">
                  <c:v>680</c:v>
                </c:pt>
                <c:pt idx="1721">
                  <c:v>680</c:v>
                </c:pt>
                <c:pt idx="1722">
                  <c:v>680</c:v>
                </c:pt>
                <c:pt idx="1723">
                  <c:v>680</c:v>
                </c:pt>
                <c:pt idx="1724">
                  <c:v>681</c:v>
                </c:pt>
                <c:pt idx="1725">
                  <c:v>682</c:v>
                </c:pt>
                <c:pt idx="1726">
                  <c:v>682</c:v>
                </c:pt>
                <c:pt idx="1727">
                  <c:v>682</c:v>
                </c:pt>
                <c:pt idx="1728">
                  <c:v>682</c:v>
                </c:pt>
                <c:pt idx="1729">
                  <c:v>683</c:v>
                </c:pt>
                <c:pt idx="1730">
                  <c:v>683</c:v>
                </c:pt>
                <c:pt idx="1731">
                  <c:v>683</c:v>
                </c:pt>
                <c:pt idx="1732">
                  <c:v>683</c:v>
                </c:pt>
                <c:pt idx="1733">
                  <c:v>684</c:v>
                </c:pt>
                <c:pt idx="1734">
                  <c:v>684</c:v>
                </c:pt>
                <c:pt idx="1735">
                  <c:v>684</c:v>
                </c:pt>
                <c:pt idx="1736">
                  <c:v>684</c:v>
                </c:pt>
                <c:pt idx="1737">
                  <c:v>685</c:v>
                </c:pt>
                <c:pt idx="1738">
                  <c:v>686</c:v>
                </c:pt>
                <c:pt idx="1739">
                  <c:v>686</c:v>
                </c:pt>
                <c:pt idx="1740">
                  <c:v>686</c:v>
                </c:pt>
                <c:pt idx="1741">
                  <c:v>687</c:v>
                </c:pt>
                <c:pt idx="1742">
                  <c:v>688</c:v>
                </c:pt>
                <c:pt idx="1743">
                  <c:v>689</c:v>
                </c:pt>
                <c:pt idx="1744">
                  <c:v>690</c:v>
                </c:pt>
                <c:pt idx="1745">
                  <c:v>690</c:v>
                </c:pt>
                <c:pt idx="1746">
                  <c:v>690</c:v>
                </c:pt>
                <c:pt idx="1747">
                  <c:v>691</c:v>
                </c:pt>
                <c:pt idx="1748">
                  <c:v>692</c:v>
                </c:pt>
                <c:pt idx="1749">
                  <c:v>692</c:v>
                </c:pt>
                <c:pt idx="1750">
                  <c:v>692</c:v>
                </c:pt>
                <c:pt idx="1751">
                  <c:v>692</c:v>
                </c:pt>
                <c:pt idx="1752">
                  <c:v>692</c:v>
                </c:pt>
                <c:pt idx="1753">
                  <c:v>692</c:v>
                </c:pt>
                <c:pt idx="1754">
                  <c:v>692</c:v>
                </c:pt>
                <c:pt idx="1755">
                  <c:v>692</c:v>
                </c:pt>
                <c:pt idx="1756">
                  <c:v>692</c:v>
                </c:pt>
                <c:pt idx="1757">
                  <c:v>692</c:v>
                </c:pt>
                <c:pt idx="1758">
                  <c:v>693</c:v>
                </c:pt>
                <c:pt idx="1759">
                  <c:v>694</c:v>
                </c:pt>
                <c:pt idx="1760">
                  <c:v>695</c:v>
                </c:pt>
                <c:pt idx="1761">
                  <c:v>696</c:v>
                </c:pt>
                <c:pt idx="1762">
                  <c:v>697</c:v>
                </c:pt>
                <c:pt idx="1763">
                  <c:v>698</c:v>
                </c:pt>
                <c:pt idx="1764">
                  <c:v>699</c:v>
                </c:pt>
                <c:pt idx="1765">
                  <c:v>699</c:v>
                </c:pt>
                <c:pt idx="1766">
                  <c:v>699</c:v>
                </c:pt>
                <c:pt idx="1767">
                  <c:v>699</c:v>
                </c:pt>
                <c:pt idx="1768">
                  <c:v>699</c:v>
                </c:pt>
                <c:pt idx="1769">
                  <c:v>700</c:v>
                </c:pt>
                <c:pt idx="1770">
                  <c:v>700</c:v>
                </c:pt>
                <c:pt idx="1771">
                  <c:v>701</c:v>
                </c:pt>
                <c:pt idx="1772">
                  <c:v>702</c:v>
                </c:pt>
                <c:pt idx="1773">
                  <c:v>703</c:v>
                </c:pt>
                <c:pt idx="1774">
                  <c:v>703</c:v>
                </c:pt>
                <c:pt idx="1775">
                  <c:v>704</c:v>
                </c:pt>
                <c:pt idx="1776">
                  <c:v>705</c:v>
                </c:pt>
                <c:pt idx="1777">
                  <c:v>706</c:v>
                </c:pt>
                <c:pt idx="1778">
                  <c:v>707</c:v>
                </c:pt>
                <c:pt idx="1779">
                  <c:v>707</c:v>
                </c:pt>
                <c:pt idx="1780">
                  <c:v>707</c:v>
                </c:pt>
                <c:pt idx="1781">
                  <c:v>708</c:v>
                </c:pt>
                <c:pt idx="1782">
                  <c:v>709</c:v>
                </c:pt>
                <c:pt idx="1783">
                  <c:v>710</c:v>
                </c:pt>
                <c:pt idx="1784">
                  <c:v>711</c:v>
                </c:pt>
                <c:pt idx="1785">
                  <c:v>712</c:v>
                </c:pt>
                <c:pt idx="1786">
                  <c:v>713</c:v>
                </c:pt>
                <c:pt idx="1787">
                  <c:v>714</c:v>
                </c:pt>
                <c:pt idx="1788">
                  <c:v>715</c:v>
                </c:pt>
                <c:pt idx="1789">
                  <c:v>716</c:v>
                </c:pt>
                <c:pt idx="1790">
                  <c:v>717</c:v>
                </c:pt>
                <c:pt idx="1791">
                  <c:v>718</c:v>
                </c:pt>
                <c:pt idx="1792">
                  <c:v>718</c:v>
                </c:pt>
                <c:pt idx="1793">
                  <c:v>719</c:v>
                </c:pt>
                <c:pt idx="1794">
                  <c:v>720</c:v>
                </c:pt>
                <c:pt idx="1795">
                  <c:v>720</c:v>
                </c:pt>
                <c:pt idx="1796">
                  <c:v>721</c:v>
                </c:pt>
                <c:pt idx="1797">
                  <c:v>721</c:v>
                </c:pt>
                <c:pt idx="1798">
                  <c:v>721</c:v>
                </c:pt>
                <c:pt idx="1799">
                  <c:v>722</c:v>
                </c:pt>
                <c:pt idx="1800">
                  <c:v>722</c:v>
                </c:pt>
                <c:pt idx="1801">
                  <c:v>722</c:v>
                </c:pt>
                <c:pt idx="1802">
                  <c:v>723</c:v>
                </c:pt>
                <c:pt idx="1803">
                  <c:v>723</c:v>
                </c:pt>
                <c:pt idx="1804">
                  <c:v>723</c:v>
                </c:pt>
                <c:pt idx="1805">
                  <c:v>724</c:v>
                </c:pt>
                <c:pt idx="1806">
                  <c:v>724</c:v>
                </c:pt>
                <c:pt idx="1807">
                  <c:v>724</c:v>
                </c:pt>
                <c:pt idx="1808">
                  <c:v>724</c:v>
                </c:pt>
                <c:pt idx="1809">
                  <c:v>724</c:v>
                </c:pt>
                <c:pt idx="1810">
                  <c:v>725</c:v>
                </c:pt>
                <c:pt idx="1811">
                  <c:v>726</c:v>
                </c:pt>
                <c:pt idx="1812">
                  <c:v>727</c:v>
                </c:pt>
                <c:pt idx="1813">
                  <c:v>727</c:v>
                </c:pt>
                <c:pt idx="1814">
                  <c:v>727</c:v>
                </c:pt>
                <c:pt idx="1815">
                  <c:v>727</c:v>
                </c:pt>
                <c:pt idx="1816">
                  <c:v>727</c:v>
                </c:pt>
                <c:pt idx="1817">
                  <c:v>727</c:v>
                </c:pt>
                <c:pt idx="1818">
                  <c:v>727</c:v>
                </c:pt>
                <c:pt idx="1819">
                  <c:v>728</c:v>
                </c:pt>
                <c:pt idx="1820">
                  <c:v>728</c:v>
                </c:pt>
                <c:pt idx="1821">
                  <c:v>728</c:v>
                </c:pt>
                <c:pt idx="1822">
                  <c:v>729</c:v>
                </c:pt>
                <c:pt idx="1823">
                  <c:v>729</c:v>
                </c:pt>
                <c:pt idx="1824">
                  <c:v>730</c:v>
                </c:pt>
                <c:pt idx="1825">
                  <c:v>730</c:v>
                </c:pt>
                <c:pt idx="1826">
                  <c:v>730</c:v>
                </c:pt>
                <c:pt idx="1827">
                  <c:v>730</c:v>
                </c:pt>
                <c:pt idx="1828">
                  <c:v>730</c:v>
                </c:pt>
                <c:pt idx="1829">
                  <c:v>730</c:v>
                </c:pt>
                <c:pt idx="1830">
                  <c:v>730</c:v>
                </c:pt>
                <c:pt idx="1831">
                  <c:v>730</c:v>
                </c:pt>
                <c:pt idx="1832">
                  <c:v>730</c:v>
                </c:pt>
                <c:pt idx="1833">
                  <c:v>730</c:v>
                </c:pt>
                <c:pt idx="1834">
                  <c:v>730</c:v>
                </c:pt>
                <c:pt idx="1835">
                  <c:v>730</c:v>
                </c:pt>
                <c:pt idx="1836">
                  <c:v>730</c:v>
                </c:pt>
                <c:pt idx="1837">
                  <c:v>730</c:v>
                </c:pt>
                <c:pt idx="1838">
                  <c:v>730</c:v>
                </c:pt>
                <c:pt idx="1839">
                  <c:v>731</c:v>
                </c:pt>
                <c:pt idx="1840">
                  <c:v>732</c:v>
                </c:pt>
                <c:pt idx="1841">
                  <c:v>733</c:v>
                </c:pt>
                <c:pt idx="1842">
                  <c:v>733</c:v>
                </c:pt>
                <c:pt idx="1843">
                  <c:v>734</c:v>
                </c:pt>
                <c:pt idx="1844">
                  <c:v>735</c:v>
                </c:pt>
                <c:pt idx="1845">
                  <c:v>736</c:v>
                </c:pt>
                <c:pt idx="1846">
                  <c:v>736</c:v>
                </c:pt>
                <c:pt idx="1847">
                  <c:v>737</c:v>
                </c:pt>
                <c:pt idx="1848">
                  <c:v>738</c:v>
                </c:pt>
                <c:pt idx="1849">
                  <c:v>739</c:v>
                </c:pt>
                <c:pt idx="1850">
                  <c:v>739</c:v>
                </c:pt>
                <c:pt idx="1851">
                  <c:v>739</c:v>
                </c:pt>
                <c:pt idx="1852">
                  <c:v>740</c:v>
                </c:pt>
                <c:pt idx="1853">
                  <c:v>740</c:v>
                </c:pt>
                <c:pt idx="1854">
                  <c:v>740</c:v>
                </c:pt>
                <c:pt idx="1855">
                  <c:v>740</c:v>
                </c:pt>
                <c:pt idx="1856">
                  <c:v>741</c:v>
                </c:pt>
                <c:pt idx="1857">
                  <c:v>741</c:v>
                </c:pt>
                <c:pt idx="1858">
                  <c:v>742</c:v>
                </c:pt>
                <c:pt idx="1859">
                  <c:v>742</c:v>
                </c:pt>
                <c:pt idx="1860">
                  <c:v>742</c:v>
                </c:pt>
                <c:pt idx="1861">
                  <c:v>742</c:v>
                </c:pt>
                <c:pt idx="1862">
                  <c:v>742</c:v>
                </c:pt>
                <c:pt idx="1863">
                  <c:v>742</c:v>
                </c:pt>
                <c:pt idx="1864">
                  <c:v>742</c:v>
                </c:pt>
                <c:pt idx="1865">
                  <c:v>743</c:v>
                </c:pt>
                <c:pt idx="1866">
                  <c:v>743</c:v>
                </c:pt>
                <c:pt idx="1867">
                  <c:v>744</c:v>
                </c:pt>
                <c:pt idx="1868">
                  <c:v>744</c:v>
                </c:pt>
                <c:pt idx="1869">
                  <c:v>744</c:v>
                </c:pt>
                <c:pt idx="1870">
                  <c:v>745</c:v>
                </c:pt>
                <c:pt idx="1871">
                  <c:v>746</c:v>
                </c:pt>
                <c:pt idx="1872">
                  <c:v>747</c:v>
                </c:pt>
                <c:pt idx="1873">
                  <c:v>748</c:v>
                </c:pt>
                <c:pt idx="1874">
                  <c:v>749</c:v>
                </c:pt>
                <c:pt idx="1875">
                  <c:v>749</c:v>
                </c:pt>
                <c:pt idx="1876">
                  <c:v>749</c:v>
                </c:pt>
                <c:pt idx="1877">
                  <c:v>750</c:v>
                </c:pt>
                <c:pt idx="1878">
                  <c:v>750</c:v>
                </c:pt>
                <c:pt idx="1879">
                  <c:v>751</c:v>
                </c:pt>
                <c:pt idx="1880">
                  <c:v>752</c:v>
                </c:pt>
                <c:pt idx="1881">
                  <c:v>752</c:v>
                </c:pt>
                <c:pt idx="1882">
                  <c:v>752</c:v>
                </c:pt>
                <c:pt idx="1883">
                  <c:v>753</c:v>
                </c:pt>
                <c:pt idx="1884">
                  <c:v>753</c:v>
                </c:pt>
                <c:pt idx="1885">
                  <c:v>754</c:v>
                </c:pt>
                <c:pt idx="1886">
                  <c:v>754</c:v>
                </c:pt>
                <c:pt idx="1887">
                  <c:v>754</c:v>
                </c:pt>
                <c:pt idx="1888">
                  <c:v>754</c:v>
                </c:pt>
                <c:pt idx="1889">
                  <c:v>754</c:v>
                </c:pt>
                <c:pt idx="1890">
                  <c:v>754</c:v>
                </c:pt>
                <c:pt idx="1891">
                  <c:v>754</c:v>
                </c:pt>
                <c:pt idx="1892">
                  <c:v>754</c:v>
                </c:pt>
                <c:pt idx="1893">
                  <c:v>754</c:v>
                </c:pt>
                <c:pt idx="1894">
                  <c:v>754</c:v>
                </c:pt>
                <c:pt idx="1895">
                  <c:v>754</c:v>
                </c:pt>
                <c:pt idx="1896">
                  <c:v>755</c:v>
                </c:pt>
                <c:pt idx="1897">
                  <c:v>756</c:v>
                </c:pt>
                <c:pt idx="1898">
                  <c:v>756</c:v>
                </c:pt>
                <c:pt idx="1899">
                  <c:v>756</c:v>
                </c:pt>
                <c:pt idx="1900">
                  <c:v>757</c:v>
                </c:pt>
                <c:pt idx="1901">
                  <c:v>757</c:v>
                </c:pt>
                <c:pt idx="1902">
                  <c:v>758</c:v>
                </c:pt>
                <c:pt idx="1903">
                  <c:v>758</c:v>
                </c:pt>
                <c:pt idx="1904">
                  <c:v>758</c:v>
                </c:pt>
                <c:pt idx="1905">
                  <c:v>758</c:v>
                </c:pt>
                <c:pt idx="1906">
                  <c:v>758</c:v>
                </c:pt>
                <c:pt idx="1907">
                  <c:v>758</c:v>
                </c:pt>
                <c:pt idx="1908">
                  <c:v>758</c:v>
                </c:pt>
                <c:pt idx="1909">
                  <c:v>759</c:v>
                </c:pt>
                <c:pt idx="1910">
                  <c:v>760</c:v>
                </c:pt>
                <c:pt idx="1911">
                  <c:v>761</c:v>
                </c:pt>
                <c:pt idx="1912">
                  <c:v>762</c:v>
                </c:pt>
                <c:pt idx="1913">
                  <c:v>763</c:v>
                </c:pt>
                <c:pt idx="1914">
                  <c:v>764</c:v>
                </c:pt>
                <c:pt idx="1915">
                  <c:v>765</c:v>
                </c:pt>
                <c:pt idx="1916">
                  <c:v>765</c:v>
                </c:pt>
                <c:pt idx="1917">
                  <c:v>765</c:v>
                </c:pt>
                <c:pt idx="1918">
                  <c:v>765</c:v>
                </c:pt>
                <c:pt idx="1919">
                  <c:v>765</c:v>
                </c:pt>
                <c:pt idx="1920">
                  <c:v>766</c:v>
                </c:pt>
                <c:pt idx="1921">
                  <c:v>766</c:v>
                </c:pt>
                <c:pt idx="1922">
                  <c:v>767</c:v>
                </c:pt>
                <c:pt idx="1923">
                  <c:v>767</c:v>
                </c:pt>
                <c:pt idx="1924">
                  <c:v>767</c:v>
                </c:pt>
                <c:pt idx="1925">
                  <c:v>767</c:v>
                </c:pt>
                <c:pt idx="1926">
                  <c:v>767</c:v>
                </c:pt>
                <c:pt idx="1927">
                  <c:v>767</c:v>
                </c:pt>
                <c:pt idx="1928">
                  <c:v>767</c:v>
                </c:pt>
                <c:pt idx="1929">
                  <c:v>767</c:v>
                </c:pt>
                <c:pt idx="1930">
                  <c:v>767</c:v>
                </c:pt>
                <c:pt idx="1931">
                  <c:v>767</c:v>
                </c:pt>
                <c:pt idx="1932">
                  <c:v>767</c:v>
                </c:pt>
                <c:pt idx="1933">
                  <c:v>767</c:v>
                </c:pt>
                <c:pt idx="1934">
                  <c:v>768</c:v>
                </c:pt>
                <c:pt idx="1935">
                  <c:v>768</c:v>
                </c:pt>
                <c:pt idx="1936">
                  <c:v>768</c:v>
                </c:pt>
                <c:pt idx="1937">
                  <c:v>768</c:v>
                </c:pt>
                <c:pt idx="1938">
                  <c:v>769</c:v>
                </c:pt>
                <c:pt idx="1939">
                  <c:v>769</c:v>
                </c:pt>
                <c:pt idx="1940">
                  <c:v>770</c:v>
                </c:pt>
                <c:pt idx="1941">
                  <c:v>771</c:v>
                </c:pt>
                <c:pt idx="1942">
                  <c:v>772</c:v>
                </c:pt>
                <c:pt idx="1943">
                  <c:v>773</c:v>
                </c:pt>
                <c:pt idx="1944">
                  <c:v>773</c:v>
                </c:pt>
                <c:pt idx="1945">
                  <c:v>774</c:v>
                </c:pt>
                <c:pt idx="1946">
                  <c:v>775</c:v>
                </c:pt>
                <c:pt idx="1947">
                  <c:v>775</c:v>
                </c:pt>
                <c:pt idx="1948">
                  <c:v>775</c:v>
                </c:pt>
                <c:pt idx="1949">
                  <c:v>776</c:v>
                </c:pt>
                <c:pt idx="1950">
                  <c:v>777</c:v>
                </c:pt>
                <c:pt idx="1951">
                  <c:v>777</c:v>
                </c:pt>
                <c:pt idx="1952">
                  <c:v>777</c:v>
                </c:pt>
                <c:pt idx="1953">
                  <c:v>777</c:v>
                </c:pt>
                <c:pt idx="1954">
                  <c:v>777</c:v>
                </c:pt>
                <c:pt idx="1955">
                  <c:v>777</c:v>
                </c:pt>
                <c:pt idx="1956">
                  <c:v>777</c:v>
                </c:pt>
                <c:pt idx="1957">
                  <c:v>778</c:v>
                </c:pt>
                <c:pt idx="1958">
                  <c:v>778</c:v>
                </c:pt>
                <c:pt idx="1959">
                  <c:v>778</c:v>
                </c:pt>
                <c:pt idx="1960">
                  <c:v>778</c:v>
                </c:pt>
                <c:pt idx="1961">
                  <c:v>778</c:v>
                </c:pt>
                <c:pt idx="1962">
                  <c:v>778</c:v>
                </c:pt>
                <c:pt idx="1963">
                  <c:v>779</c:v>
                </c:pt>
                <c:pt idx="1964">
                  <c:v>779</c:v>
                </c:pt>
                <c:pt idx="1965">
                  <c:v>779</c:v>
                </c:pt>
                <c:pt idx="1966">
                  <c:v>780</c:v>
                </c:pt>
                <c:pt idx="1967">
                  <c:v>781</c:v>
                </c:pt>
                <c:pt idx="1968">
                  <c:v>782</c:v>
                </c:pt>
                <c:pt idx="1969">
                  <c:v>783</c:v>
                </c:pt>
                <c:pt idx="1970">
                  <c:v>783</c:v>
                </c:pt>
                <c:pt idx="1971">
                  <c:v>783</c:v>
                </c:pt>
                <c:pt idx="1972">
                  <c:v>783</c:v>
                </c:pt>
                <c:pt idx="1973">
                  <c:v>784</c:v>
                </c:pt>
                <c:pt idx="1974">
                  <c:v>784</c:v>
                </c:pt>
                <c:pt idx="1975">
                  <c:v>784</c:v>
                </c:pt>
                <c:pt idx="1976">
                  <c:v>784</c:v>
                </c:pt>
                <c:pt idx="1977">
                  <c:v>784</c:v>
                </c:pt>
                <c:pt idx="1978">
                  <c:v>784</c:v>
                </c:pt>
                <c:pt idx="1979">
                  <c:v>784</c:v>
                </c:pt>
                <c:pt idx="1980">
                  <c:v>784</c:v>
                </c:pt>
                <c:pt idx="1981">
                  <c:v>784</c:v>
                </c:pt>
                <c:pt idx="1982">
                  <c:v>784</c:v>
                </c:pt>
                <c:pt idx="1983">
                  <c:v>785</c:v>
                </c:pt>
                <c:pt idx="1984">
                  <c:v>785</c:v>
                </c:pt>
                <c:pt idx="1985">
                  <c:v>785</c:v>
                </c:pt>
                <c:pt idx="1986">
                  <c:v>785</c:v>
                </c:pt>
                <c:pt idx="1987">
                  <c:v>786</c:v>
                </c:pt>
                <c:pt idx="1988">
                  <c:v>786</c:v>
                </c:pt>
                <c:pt idx="1989">
                  <c:v>787</c:v>
                </c:pt>
                <c:pt idx="1990">
                  <c:v>787</c:v>
                </c:pt>
                <c:pt idx="1991">
                  <c:v>788</c:v>
                </c:pt>
                <c:pt idx="1992">
                  <c:v>789</c:v>
                </c:pt>
                <c:pt idx="1993">
                  <c:v>790</c:v>
                </c:pt>
                <c:pt idx="1994">
                  <c:v>791</c:v>
                </c:pt>
                <c:pt idx="1995">
                  <c:v>792</c:v>
                </c:pt>
                <c:pt idx="1996">
                  <c:v>793</c:v>
                </c:pt>
                <c:pt idx="1997">
                  <c:v>793</c:v>
                </c:pt>
                <c:pt idx="1998">
                  <c:v>794</c:v>
                </c:pt>
                <c:pt idx="1999">
                  <c:v>795</c:v>
                </c:pt>
                <c:pt idx="2000">
                  <c:v>796</c:v>
                </c:pt>
                <c:pt idx="2001">
                  <c:v>797</c:v>
                </c:pt>
                <c:pt idx="2002">
                  <c:v>798</c:v>
                </c:pt>
                <c:pt idx="2003">
                  <c:v>799</c:v>
                </c:pt>
                <c:pt idx="2004">
                  <c:v>800</c:v>
                </c:pt>
                <c:pt idx="2005">
                  <c:v>801</c:v>
                </c:pt>
                <c:pt idx="2006">
                  <c:v>801</c:v>
                </c:pt>
                <c:pt idx="2007">
                  <c:v>802</c:v>
                </c:pt>
                <c:pt idx="2008">
                  <c:v>802</c:v>
                </c:pt>
                <c:pt idx="2009">
                  <c:v>802</c:v>
                </c:pt>
                <c:pt idx="2010">
                  <c:v>803</c:v>
                </c:pt>
                <c:pt idx="2011">
                  <c:v>803</c:v>
                </c:pt>
                <c:pt idx="2012">
                  <c:v>804</c:v>
                </c:pt>
                <c:pt idx="2013">
                  <c:v>804</c:v>
                </c:pt>
                <c:pt idx="2014">
                  <c:v>804</c:v>
                </c:pt>
                <c:pt idx="2015">
                  <c:v>804</c:v>
                </c:pt>
                <c:pt idx="2016">
                  <c:v>804</c:v>
                </c:pt>
                <c:pt idx="2017">
                  <c:v>804</c:v>
                </c:pt>
                <c:pt idx="2018">
                  <c:v>804</c:v>
                </c:pt>
                <c:pt idx="2019">
                  <c:v>805</c:v>
                </c:pt>
                <c:pt idx="2020">
                  <c:v>806</c:v>
                </c:pt>
                <c:pt idx="2021">
                  <c:v>807</c:v>
                </c:pt>
                <c:pt idx="2022">
                  <c:v>807</c:v>
                </c:pt>
                <c:pt idx="2023">
                  <c:v>808</c:v>
                </c:pt>
                <c:pt idx="2024">
                  <c:v>808</c:v>
                </c:pt>
                <c:pt idx="2025">
                  <c:v>808</c:v>
                </c:pt>
                <c:pt idx="2026">
                  <c:v>808</c:v>
                </c:pt>
                <c:pt idx="2027">
                  <c:v>808</c:v>
                </c:pt>
                <c:pt idx="2028">
                  <c:v>808</c:v>
                </c:pt>
                <c:pt idx="2029">
                  <c:v>808</c:v>
                </c:pt>
                <c:pt idx="2030">
                  <c:v>808</c:v>
                </c:pt>
                <c:pt idx="2031">
                  <c:v>808</c:v>
                </c:pt>
                <c:pt idx="2032">
                  <c:v>808</c:v>
                </c:pt>
                <c:pt idx="2033">
                  <c:v>808</c:v>
                </c:pt>
                <c:pt idx="2034">
                  <c:v>808</c:v>
                </c:pt>
                <c:pt idx="2035">
                  <c:v>808</c:v>
                </c:pt>
                <c:pt idx="2036">
                  <c:v>808</c:v>
                </c:pt>
                <c:pt idx="2037">
                  <c:v>808</c:v>
                </c:pt>
                <c:pt idx="2038">
                  <c:v>808</c:v>
                </c:pt>
                <c:pt idx="2039">
                  <c:v>808</c:v>
                </c:pt>
                <c:pt idx="2040">
                  <c:v>808</c:v>
                </c:pt>
                <c:pt idx="2041">
                  <c:v>809</c:v>
                </c:pt>
                <c:pt idx="2042">
                  <c:v>809</c:v>
                </c:pt>
                <c:pt idx="2043">
                  <c:v>810</c:v>
                </c:pt>
                <c:pt idx="2044">
                  <c:v>810</c:v>
                </c:pt>
                <c:pt idx="2045">
                  <c:v>810</c:v>
                </c:pt>
                <c:pt idx="2046">
                  <c:v>810</c:v>
                </c:pt>
                <c:pt idx="2047">
                  <c:v>810</c:v>
                </c:pt>
                <c:pt idx="2048">
                  <c:v>811</c:v>
                </c:pt>
                <c:pt idx="2049">
                  <c:v>811</c:v>
                </c:pt>
                <c:pt idx="2050">
                  <c:v>811</c:v>
                </c:pt>
                <c:pt idx="2051">
                  <c:v>811</c:v>
                </c:pt>
                <c:pt idx="2052">
                  <c:v>811</c:v>
                </c:pt>
                <c:pt idx="2053">
                  <c:v>811</c:v>
                </c:pt>
                <c:pt idx="2054">
                  <c:v>812</c:v>
                </c:pt>
                <c:pt idx="2055">
                  <c:v>812</c:v>
                </c:pt>
                <c:pt idx="2056">
                  <c:v>812</c:v>
                </c:pt>
                <c:pt idx="2057">
                  <c:v>813</c:v>
                </c:pt>
                <c:pt idx="2058">
                  <c:v>814</c:v>
                </c:pt>
                <c:pt idx="2059">
                  <c:v>814</c:v>
                </c:pt>
                <c:pt idx="2060">
                  <c:v>814</c:v>
                </c:pt>
                <c:pt idx="2061">
                  <c:v>815</c:v>
                </c:pt>
                <c:pt idx="2062">
                  <c:v>815</c:v>
                </c:pt>
                <c:pt idx="2063">
                  <c:v>815</c:v>
                </c:pt>
                <c:pt idx="2064">
                  <c:v>815</c:v>
                </c:pt>
                <c:pt idx="2065">
                  <c:v>815</c:v>
                </c:pt>
                <c:pt idx="2066">
                  <c:v>815</c:v>
                </c:pt>
                <c:pt idx="2067">
                  <c:v>815</c:v>
                </c:pt>
                <c:pt idx="2068">
                  <c:v>815</c:v>
                </c:pt>
                <c:pt idx="2069">
                  <c:v>815</c:v>
                </c:pt>
                <c:pt idx="2070">
                  <c:v>815</c:v>
                </c:pt>
                <c:pt idx="2071">
                  <c:v>815</c:v>
                </c:pt>
                <c:pt idx="2072">
                  <c:v>815</c:v>
                </c:pt>
                <c:pt idx="2073">
                  <c:v>815</c:v>
                </c:pt>
                <c:pt idx="2074">
                  <c:v>815</c:v>
                </c:pt>
                <c:pt idx="2075">
                  <c:v>815</c:v>
                </c:pt>
                <c:pt idx="2076">
                  <c:v>815</c:v>
                </c:pt>
                <c:pt idx="2077">
                  <c:v>815</c:v>
                </c:pt>
                <c:pt idx="2078">
                  <c:v>816</c:v>
                </c:pt>
                <c:pt idx="2079">
                  <c:v>816</c:v>
                </c:pt>
                <c:pt idx="2080">
                  <c:v>817</c:v>
                </c:pt>
                <c:pt idx="2081">
                  <c:v>817</c:v>
                </c:pt>
                <c:pt idx="2082">
                  <c:v>818</c:v>
                </c:pt>
                <c:pt idx="2083">
                  <c:v>819</c:v>
                </c:pt>
                <c:pt idx="2084">
                  <c:v>819</c:v>
                </c:pt>
                <c:pt idx="2085">
                  <c:v>819</c:v>
                </c:pt>
                <c:pt idx="2086">
                  <c:v>819</c:v>
                </c:pt>
                <c:pt idx="2087">
                  <c:v>819</c:v>
                </c:pt>
                <c:pt idx="2088">
                  <c:v>820</c:v>
                </c:pt>
                <c:pt idx="2089">
                  <c:v>820</c:v>
                </c:pt>
                <c:pt idx="2090">
                  <c:v>820</c:v>
                </c:pt>
                <c:pt idx="2091">
                  <c:v>821</c:v>
                </c:pt>
                <c:pt idx="2092">
                  <c:v>821</c:v>
                </c:pt>
                <c:pt idx="2093">
                  <c:v>821</c:v>
                </c:pt>
                <c:pt idx="2094">
                  <c:v>821</c:v>
                </c:pt>
                <c:pt idx="2095">
                  <c:v>822</c:v>
                </c:pt>
                <c:pt idx="2096">
                  <c:v>822</c:v>
                </c:pt>
                <c:pt idx="2097">
                  <c:v>822</c:v>
                </c:pt>
                <c:pt idx="2098">
                  <c:v>823</c:v>
                </c:pt>
                <c:pt idx="2099">
                  <c:v>824</c:v>
                </c:pt>
                <c:pt idx="2100">
                  <c:v>825</c:v>
                </c:pt>
                <c:pt idx="2101">
                  <c:v>826</c:v>
                </c:pt>
                <c:pt idx="2102">
                  <c:v>827</c:v>
                </c:pt>
                <c:pt idx="2103">
                  <c:v>828</c:v>
                </c:pt>
                <c:pt idx="2104">
                  <c:v>829</c:v>
                </c:pt>
                <c:pt idx="2105">
                  <c:v>829</c:v>
                </c:pt>
                <c:pt idx="2106">
                  <c:v>830</c:v>
                </c:pt>
                <c:pt idx="2107">
                  <c:v>831</c:v>
                </c:pt>
                <c:pt idx="2108">
                  <c:v>832</c:v>
                </c:pt>
                <c:pt idx="2109">
                  <c:v>833</c:v>
                </c:pt>
                <c:pt idx="2110">
                  <c:v>833</c:v>
                </c:pt>
                <c:pt idx="2111">
                  <c:v>833</c:v>
                </c:pt>
                <c:pt idx="2112">
                  <c:v>833</c:v>
                </c:pt>
                <c:pt idx="2113">
                  <c:v>833</c:v>
                </c:pt>
                <c:pt idx="2114">
                  <c:v>833</c:v>
                </c:pt>
                <c:pt idx="2115">
                  <c:v>834</c:v>
                </c:pt>
                <c:pt idx="2116">
                  <c:v>834</c:v>
                </c:pt>
                <c:pt idx="2117">
                  <c:v>834</c:v>
                </c:pt>
                <c:pt idx="2118">
                  <c:v>835</c:v>
                </c:pt>
                <c:pt idx="2119">
                  <c:v>835</c:v>
                </c:pt>
                <c:pt idx="2120">
                  <c:v>835</c:v>
                </c:pt>
                <c:pt idx="2121">
                  <c:v>835</c:v>
                </c:pt>
                <c:pt idx="2122">
                  <c:v>835</c:v>
                </c:pt>
                <c:pt idx="2123">
                  <c:v>835</c:v>
                </c:pt>
                <c:pt idx="2124">
                  <c:v>836</c:v>
                </c:pt>
                <c:pt idx="2125">
                  <c:v>836</c:v>
                </c:pt>
                <c:pt idx="2126">
                  <c:v>836</c:v>
                </c:pt>
                <c:pt idx="2127">
                  <c:v>837</c:v>
                </c:pt>
                <c:pt idx="2128">
                  <c:v>837</c:v>
                </c:pt>
                <c:pt idx="2129">
                  <c:v>837</c:v>
                </c:pt>
                <c:pt idx="2130">
                  <c:v>837</c:v>
                </c:pt>
                <c:pt idx="2131">
                  <c:v>837</c:v>
                </c:pt>
                <c:pt idx="2132">
                  <c:v>837</c:v>
                </c:pt>
                <c:pt idx="2133">
                  <c:v>838</c:v>
                </c:pt>
                <c:pt idx="2134">
                  <c:v>838</c:v>
                </c:pt>
                <c:pt idx="2135">
                  <c:v>838</c:v>
                </c:pt>
                <c:pt idx="2136">
                  <c:v>838</c:v>
                </c:pt>
                <c:pt idx="2137">
                  <c:v>838</c:v>
                </c:pt>
                <c:pt idx="2138">
                  <c:v>838</c:v>
                </c:pt>
                <c:pt idx="2139">
                  <c:v>839</c:v>
                </c:pt>
                <c:pt idx="2140">
                  <c:v>840</c:v>
                </c:pt>
                <c:pt idx="2141">
                  <c:v>840</c:v>
                </c:pt>
                <c:pt idx="2142">
                  <c:v>840</c:v>
                </c:pt>
                <c:pt idx="2143">
                  <c:v>841</c:v>
                </c:pt>
                <c:pt idx="2144">
                  <c:v>841</c:v>
                </c:pt>
                <c:pt idx="2145">
                  <c:v>841</c:v>
                </c:pt>
                <c:pt idx="2146">
                  <c:v>841</c:v>
                </c:pt>
                <c:pt idx="2147">
                  <c:v>841</c:v>
                </c:pt>
                <c:pt idx="2148">
                  <c:v>842</c:v>
                </c:pt>
                <c:pt idx="2149">
                  <c:v>843</c:v>
                </c:pt>
                <c:pt idx="2150">
                  <c:v>844</c:v>
                </c:pt>
                <c:pt idx="2151">
                  <c:v>845</c:v>
                </c:pt>
                <c:pt idx="2152">
                  <c:v>846</c:v>
                </c:pt>
                <c:pt idx="2153">
                  <c:v>847</c:v>
                </c:pt>
                <c:pt idx="2154">
                  <c:v>847</c:v>
                </c:pt>
                <c:pt idx="2155">
                  <c:v>847</c:v>
                </c:pt>
                <c:pt idx="2156">
                  <c:v>848</c:v>
                </c:pt>
                <c:pt idx="2157">
                  <c:v>849</c:v>
                </c:pt>
                <c:pt idx="2158">
                  <c:v>849</c:v>
                </c:pt>
                <c:pt idx="2159">
                  <c:v>849</c:v>
                </c:pt>
                <c:pt idx="2160">
                  <c:v>849</c:v>
                </c:pt>
                <c:pt idx="2161">
                  <c:v>849</c:v>
                </c:pt>
                <c:pt idx="2162">
                  <c:v>849</c:v>
                </c:pt>
                <c:pt idx="2163">
                  <c:v>850</c:v>
                </c:pt>
                <c:pt idx="2164">
                  <c:v>850</c:v>
                </c:pt>
                <c:pt idx="2165">
                  <c:v>851</c:v>
                </c:pt>
                <c:pt idx="2166">
                  <c:v>851</c:v>
                </c:pt>
                <c:pt idx="2167">
                  <c:v>851</c:v>
                </c:pt>
                <c:pt idx="2168">
                  <c:v>851</c:v>
                </c:pt>
                <c:pt idx="2169">
                  <c:v>851</c:v>
                </c:pt>
                <c:pt idx="2170">
                  <c:v>851</c:v>
                </c:pt>
                <c:pt idx="2171">
                  <c:v>851</c:v>
                </c:pt>
                <c:pt idx="2172">
                  <c:v>851</c:v>
                </c:pt>
                <c:pt idx="2173">
                  <c:v>851</c:v>
                </c:pt>
                <c:pt idx="2174">
                  <c:v>851</c:v>
                </c:pt>
                <c:pt idx="2175">
                  <c:v>851</c:v>
                </c:pt>
                <c:pt idx="2176">
                  <c:v>851</c:v>
                </c:pt>
                <c:pt idx="2177">
                  <c:v>851</c:v>
                </c:pt>
                <c:pt idx="2178">
                  <c:v>851</c:v>
                </c:pt>
                <c:pt idx="2179">
                  <c:v>852</c:v>
                </c:pt>
                <c:pt idx="2180">
                  <c:v>853</c:v>
                </c:pt>
                <c:pt idx="2181">
                  <c:v>853</c:v>
                </c:pt>
                <c:pt idx="2182">
                  <c:v>854</c:v>
                </c:pt>
                <c:pt idx="2183">
                  <c:v>854</c:v>
                </c:pt>
                <c:pt idx="2184">
                  <c:v>854</c:v>
                </c:pt>
                <c:pt idx="2185">
                  <c:v>854</c:v>
                </c:pt>
                <c:pt idx="2186">
                  <c:v>855</c:v>
                </c:pt>
                <c:pt idx="2187">
                  <c:v>856</c:v>
                </c:pt>
                <c:pt idx="2188">
                  <c:v>856</c:v>
                </c:pt>
                <c:pt idx="2189">
                  <c:v>856</c:v>
                </c:pt>
                <c:pt idx="2190">
                  <c:v>856</c:v>
                </c:pt>
                <c:pt idx="2191">
                  <c:v>856</c:v>
                </c:pt>
                <c:pt idx="2192">
                  <c:v>856</c:v>
                </c:pt>
                <c:pt idx="2193">
                  <c:v>857</c:v>
                </c:pt>
                <c:pt idx="2194">
                  <c:v>857</c:v>
                </c:pt>
                <c:pt idx="2195">
                  <c:v>857</c:v>
                </c:pt>
                <c:pt idx="2196">
                  <c:v>857</c:v>
                </c:pt>
                <c:pt idx="2197">
                  <c:v>857</c:v>
                </c:pt>
                <c:pt idx="2198">
                  <c:v>857</c:v>
                </c:pt>
                <c:pt idx="2199">
                  <c:v>857</c:v>
                </c:pt>
                <c:pt idx="2200">
                  <c:v>857</c:v>
                </c:pt>
                <c:pt idx="2201">
                  <c:v>857</c:v>
                </c:pt>
                <c:pt idx="2202">
                  <c:v>857</c:v>
                </c:pt>
                <c:pt idx="2203">
                  <c:v>857</c:v>
                </c:pt>
                <c:pt idx="2204">
                  <c:v>857</c:v>
                </c:pt>
                <c:pt idx="2205">
                  <c:v>857</c:v>
                </c:pt>
                <c:pt idx="2206">
                  <c:v>857</c:v>
                </c:pt>
                <c:pt idx="2207">
                  <c:v>857</c:v>
                </c:pt>
                <c:pt idx="2208">
                  <c:v>858</c:v>
                </c:pt>
                <c:pt idx="2209">
                  <c:v>858</c:v>
                </c:pt>
                <c:pt idx="2210">
                  <c:v>858</c:v>
                </c:pt>
                <c:pt idx="2211">
                  <c:v>858</c:v>
                </c:pt>
                <c:pt idx="2212">
                  <c:v>858</c:v>
                </c:pt>
                <c:pt idx="2213">
                  <c:v>858</c:v>
                </c:pt>
                <c:pt idx="2214">
                  <c:v>858</c:v>
                </c:pt>
                <c:pt idx="2215">
                  <c:v>858</c:v>
                </c:pt>
                <c:pt idx="2216">
                  <c:v>858</c:v>
                </c:pt>
                <c:pt idx="2217">
                  <c:v>858</c:v>
                </c:pt>
                <c:pt idx="2218">
                  <c:v>858</c:v>
                </c:pt>
                <c:pt idx="2219">
                  <c:v>858</c:v>
                </c:pt>
                <c:pt idx="2220">
                  <c:v>858</c:v>
                </c:pt>
                <c:pt idx="2221">
                  <c:v>859</c:v>
                </c:pt>
                <c:pt idx="2222">
                  <c:v>859</c:v>
                </c:pt>
                <c:pt idx="2223">
                  <c:v>859</c:v>
                </c:pt>
                <c:pt idx="2224">
                  <c:v>859</c:v>
                </c:pt>
                <c:pt idx="2225">
                  <c:v>860</c:v>
                </c:pt>
                <c:pt idx="2226">
                  <c:v>860</c:v>
                </c:pt>
                <c:pt idx="2227">
                  <c:v>861</c:v>
                </c:pt>
                <c:pt idx="2228">
                  <c:v>861</c:v>
                </c:pt>
                <c:pt idx="2229">
                  <c:v>862</c:v>
                </c:pt>
                <c:pt idx="2230">
                  <c:v>862</c:v>
                </c:pt>
                <c:pt idx="2231">
                  <c:v>862</c:v>
                </c:pt>
                <c:pt idx="2232">
                  <c:v>862</c:v>
                </c:pt>
                <c:pt idx="2233">
                  <c:v>863</c:v>
                </c:pt>
                <c:pt idx="2234">
                  <c:v>863</c:v>
                </c:pt>
                <c:pt idx="2235">
                  <c:v>863</c:v>
                </c:pt>
                <c:pt idx="2236">
                  <c:v>864</c:v>
                </c:pt>
                <c:pt idx="2237">
                  <c:v>865</c:v>
                </c:pt>
                <c:pt idx="2238">
                  <c:v>865</c:v>
                </c:pt>
                <c:pt idx="2239">
                  <c:v>865</c:v>
                </c:pt>
                <c:pt idx="2240">
                  <c:v>865</c:v>
                </c:pt>
                <c:pt idx="2241">
                  <c:v>865</c:v>
                </c:pt>
                <c:pt idx="2242">
                  <c:v>865</c:v>
                </c:pt>
                <c:pt idx="2243">
                  <c:v>865</c:v>
                </c:pt>
                <c:pt idx="2244">
                  <c:v>866</c:v>
                </c:pt>
                <c:pt idx="2245">
                  <c:v>866</c:v>
                </c:pt>
                <c:pt idx="2246">
                  <c:v>867</c:v>
                </c:pt>
                <c:pt idx="2247">
                  <c:v>868</c:v>
                </c:pt>
                <c:pt idx="2248">
                  <c:v>868</c:v>
                </c:pt>
                <c:pt idx="2249">
                  <c:v>868</c:v>
                </c:pt>
                <c:pt idx="2250">
                  <c:v>868</c:v>
                </c:pt>
                <c:pt idx="2251">
                  <c:v>869</c:v>
                </c:pt>
                <c:pt idx="2252">
                  <c:v>869</c:v>
                </c:pt>
                <c:pt idx="2253">
                  <c:v>869</c:v>
                </c:pt>
                <c:pt idx="2254">
                  <c:v>870</c:v>
                </c:pt>
                <c:pt idx="2255">
                  <c:v>870</c:v>
                </c:pt>
                <c:pt idx="2256">
                  <c:v>870</c:v>
                </c:pt>
                <c:pt idx="2257">
                  <c:v>870</c:v>
                </c:pt>
                <c:pt idx="2258">
                  <c:v>871</c:v>
                </c:pt>
                <c:pt idx="2259">
                  <c:v>871</c:v>
                </c:pt>
                <c:pt idx="2260">
                  <c:v>871</c:v>
                </c:pt>
                <c:pt idx="2261">
                  <c:v>871</c:v>
                </c:pt>
                <c:pt idx="2262">
                  <c:v>871</c:v>
                </c:pt>
                <c:pt idx="2263">
                  <c:v>872</c:v>
                </c:pt>
                <c:pt idx="2264">
                  <c:v>873</c:v>
                </c:pt>
                <c:pt idx="2265">
                  <c:v>873</c:v>
                </c:pt>
                <c:pt idx="2266">
                  <c:v>873</c:v>
                </c:pt>
                <c:pt idx="2267">
                  <c:v>873</c:v>
                </c:pt>
                <c:pt idx="2268">
                  <c:v>873</c:v>
                </c:pt>
                <c:pt idx="2269">
                  <c:v>873</c:v>
                </c:pt>
                <c:pt idx="2270">
                  <c:v>873</c:v>
                </c:pt>
                <c:pt idx="2271">
                  <c:v>873</c:v>
                </c:pt>
                <c:pt idx="2272">
                  <c:v>873</c:v>
                </c:pt>
                <c:pt idx="2273">
                  <c:v>873</c:v>
                </c:pt>
                <c:pt idx="2274">
                  <c:v>873</c:v>
                </c:pt>
                <c:pt idx="2275">
                  <c:v>873</c:v>
                </c:pt>
                <c:pt idx="2276">
                  <c:v>873</c:v>
                </c:pt>
                <c:pt idx="2277">
                  <c:v>873</c:v>
                </c:pt>
                <c:pt idx="2278">
                  <c:v>874</c:v>
                </c:pt>
                <c:pt idx="2279">
                  <c:v>875</c:v>
                </c:pt>
                <c:pt idx="2280">
                  <c:v>875</c:v>
                </c:pt>
                <c:pt idx="2281">
                  <c:v>875</c:v>
                </c:pt>
                <c:pt idx="2282">
                  <c:v>875</c:v>
                </c:pt>
                <c:pt idx="2283">
                  <c:v>875</c:v>
                </c:pt>
                <c:pt idx="2284">
                  <c:v>875</c:v>
                </c:pt>
                <c:pt idx="2285">
                  <c:v>875</c:v>
                </c:pt>
                <c:pt idx="2286">
                  <c:v>875</c:v>
                </c:pt>
                <c:pt idx="2287">
                  <c:v>876</c:v>
                </c:pt>
                <c:pt idx="2288">
                  <c:v>876</c:v>
                </c:pt>
                <c:pt idx="2289">
                  <c:v>877</c:v>
                </c:pt>
                <c:pt idx="2290">
                  <c:v>878</c:v>
                </c:pt>
                <c:pt idx="2291">
                  <c:v>879</c:v>
                </c:pt>
                <c:pt idx="2292">
                  <c:v>880</c:v>
                </c:pt>
                <c:pt idx="2293">
                  <c:v>881</c:v>
                </c:pt>
                <c:pt idx="2294">
                  <c:v>882</c:v>
                </c:pt>
                <c:pt idx="2295">
                  <c:v>882</c:v>
                </c:pt>
                <c:pt idx="2296">
                  <c:v>883</c:v>
                </c:pt>
                <c:pt idx="2297">
                  <c:v>884</c:v>
                </c:pt>
                <c:pt idx="2298">
                  <c:v>884</c:v>
                </c:pt>
                <c:pt idx="2299">
                  <c:v>884</c:v>
                </c:pt>
                <c:pt idx="2300">
                  <c:v>885</c:v>
                </c:pt>
                <c:pt idx="2301">
                  <c:v>886</c:v>
                </c:pt>
                <c:pt idx="2302">
                  <c:v>887</c:v>
                </c:pt>
                <c:pt idx="2303">
                  <c:v>887</c:v>
                </c:pt>
                <c:pt idx="2304">
                  <c:v>887</c:v>
                </c:pt>
                <c:pt idx="2305">
                  <c:v>887</c:v>
                </c:pt>
                <c:pt idx="2306">
                  <c:v>888</c:v>
                </c:pt>
                <c:pt idx="2307">
                  <c:v>889</c:v>
                </c:pt>
                <c:pt idx="2308">
                  <c:v>890</c:v>
                </c:pt>
                <c:pt idx="2309">
                  <c:v>890</c:v>
                </c:pt>
                <c:pt idx="2310">
                  <c:v>891</c:v>
                </c:pt>
                <c:pt idx="2311">
                  <c:v>892</c:v>
                </c:pt>
                <c:pt idx="2312">
                  <c:v>893</c:v>
                </c:pt>
                <c:pt idx="2313">
                  <c:v>893</c:v>
                </c:pt>
                <c:pt idx="2314">
                  <c:v>893</c:v>
                </c:pt>
                <c:pt idx="2315">
                  <c:v>893</c:v>
                </c:pt>
                <c:pt idx="2316">
                  <c:v>893</c:v>
                </c:pt>
                <c:pt idx="2317">
                  <c:v>893</c:v>
                </c:pt>
                <c:pt idx="2318">
                  <c:v>894</c:v>
                </c:pt>
                <c:pt idx="2319">
                  <c:v>894</c:v>
                </c:pt>
                <c:pt idx="2320">
                  <c:v>894</c:v>
                </c:pt>
                <c:pt idx="2321">
                  <c:v>894</c:v>
                </c:pt>
                <c:pt idx="2322">
                  <c:v>894</c:v>
                </c:pt>
                <c:pt idx="2323">
                  <c:v>894</c:v>
                </c:pt>
                <c:pt idx="2324">
                  <c:v>894</c:v>
                </c:pt>
                <c:pt idx="2325">
                  <c:v>894</c:v>
                </c:pt>
                <c:pt idx="2326">
                  <c:v>894</c:v>
                </c:pt>
                <c:pt idx="2327">
                  <c:v>894</c:v>
                </c:pt>
                <c:pt idx="2328">
                  <c:v>894</c:v>
                </c:pt>
                <c:pt idx="2329">
                  <c:v>895</c:v>
                </c:pt>
                <c:pt idx="2330">
                  <c:v>895</c:v>
                </c:pt>
                <c:pt idx="2331">
                  <c:v>896</c:v>
                </c:pt>
                <c:pt idx="2332">
                  <c:v>896</c:v>
                </c:pt>
                <c:pt idx="2333">
                  <c:v>896</c:v>
                </c:pt>
                <c:pt idx="2334">
                  <c:v>896</c:v>
                </c:pt>
                <c:pt idx="2335">
                  <c:v>896</c:v>
                </c:pt>
                <c:pt idx="2336">
                  <c:v>896</c:v>
                </c:pt>
                <c:pt idx="2337">
                  <c:v>896</c:v>
                </c:pt>
                <c:pt idx="2338">
                  <c:v>897</c:v>
                </c:pt>
                <c:pt idx="2339">
                  <c:v>897</c:v>
                </c:pt>
                <c:pt idx="2340">
                  <c:v>897</c:v>
                </c:pt>
                <c:pt idx="2341">
                  <c:v>897</c:v>
                </c:pt>
                <c:pt idx="2342">
                  <c:v>897</c:v>
                </c:pt>
                <c:pt idx="2343">
                  <c:v>897</c:v>
                </c:pt>
                <c:pt idx="2344">
                  <c:v>897</c:v>
                </c:pt>
                <c:pt idx="2345">
                  <c:v>897</c:v>
                </c:pt>
                <c:pt idx="2346">
                  <c:v>897</c:v>
                </c:pt>
                <c:pt idx="2347">
                  <c:v>897</c:v>
                </c:pt>
                <c:pt idx="2348">
                  <c:v>897</c:v>
                </c:pt>
                <c:pt idx="2349">
                  <c:v>897</c:v>
                </c:pt>
                <c:pt idx="2350">
                  <c:v>897</c:v>
                </c:pt>
                <c:pt idx="2351">
                  <c:v>898</c:v>
                </c:pt>
                <c:pt idx="2352">
                  <c:v>898</c:v>
                </c:pt>
                <c:pt idx="2353">
                  <c:v>898</c:v>
                </c:pt>
                <c:pt idx="2354">
                  <c:v>898</c:v>
                </c:pt>
                <c:pt idx="2355">
                  <c:v>898</c:v>
                </c:pt>
                <c:pt idx="2356">
                  <c:v>898</c:v>
                </c:pt>
                <c:pt idx="2357">
                  <c:v>898</c:v>
                </c:pt>
                <c:pt idx="2358">
                  <c:v>898</c:v>
                </c:pt>
                <c:pt idx="2359">
                  <c:v>898</c:v>
                </c:pt>
                <c:pt idx="2360">
                  <c:v>899</c:v>
                </c:pt>
                <c:pt idx="2361">
                  <c:v>899</c:v>
                </c:pt>
                <c:pt idx="2362">
                  <c:v>899</c:v>
                </c:pt>
                <c:pt idx="2363">
                  <c:v>899</c:v>
                </c:pt>
                <c:pt idx="2364">
                  <c:v>900</c:v>
                </c:pt>
                <c:pt idx="2365">
                  <c:v>901</c:v>
                </c:pt>
                <c:pt idx="2366">
                  <c:v>902</c:v>
                </c:pt>
                <c:pt idx="2367">
                  <c:v>903</c:v>
                </c:pt>
                <c:pt idx="2368">
                  <c:v>904</c:v>
                </c:pt>
                <c:pt idx="2369">
                  <c:v>905</c:v>
                </c:pt>
                <c:pt idx="2370">
                  <c:v>906</c:v>
                </c:pt>
                <c:pt idx="2371">
                  <c:v>907</c:v>
                </c:pt>
                <c:pt idx="2372">
                  <c:v>908</c:v>
                </c:pt>
                <c:pt idx="2373">
                  <c:v>909</c:v>
                </c:pt>
                <c:pt idx="2374">
                  <c:v>910</c:v>
                </c:pt>
                <c:pt idx="2375">
                  <c:v>911</c:v>
                </c:pt>
                <c:pt idx="2376">
                  <c:v>912</c:v>
                </c:pt>
                <c:pt idx="2377">
                  <c:v>913</c:v>
                </c:pt>
                <c:pt idx="2378">
                  <c:v>914</c:v>
                </c:pt>
                <c:pt idx="2379">
                  <c:v>915</c:v>
                </c:pt>
                <c:pt idx="2380">
                  <c:v>915</c:v>
                </c:pt>
                <c:pt idx="2381">
                  <c:v>916</c:v>
                </c:pt>
                <c:pt idx="2382">
                  <c:v>916</c:v>
                </c:pt>
                <c:pt idx="2383">
                  <c:v>916</c:v>
                </c:pt>
                <c:pt idx="2384">
                  <c:v>917</c:v>
                </c:pt>
                <c:pt idx="2385">
                  <c:v>918</c:v>
                </c:pt>
                <c:pt idx="2386">
                  <c:v>918</c:v>
                </c:pt>
                <c:pt idx="2387">
                  <c:v>918</c:v>
                </c:pt>
                <c:pt idx="2388">
                  <c:v>918</c:v>
                </c:pt>
                <c:pt idx="2389">
                  <c:v>918</c:v>
                </c:pt>
                <c:pt idx="2390">
                  <c:v>918</c:v>
                </c:pt>
                <c:pt idx="2391">
                  <c:v>918</c:v>
                </c:pt>
                <c:pt idx="2392">
                  <c:v>918</c:v>
                </c:pt>
                <c:pt idx="2393">
                  <c:v>919</c:v>
                </c:pt>
                <c:pt idx="2394">
                  <c:v>919</c:v>
                </c:pt>
                <c:pt idx="2395">
                  <c:v>920</c:v>
                </c:pt>
                <c:pt idx="2396">
                  <c:v>920</c:v>
                </c:pt>
                <c:pt idx="2397">
                  <c:v>920</c:v>
                </c:pt>
                <c:pt idx="2398">
                  <c:v>921</c:v>
                </c:pt>
                <c:pt idx="2399">
                  <c:v>921</c:v>
                </c:pt>
                <c:pt idx="2400">
                  <c:v>922</c:v>
                </c:pt>
                <c:pt idx="2401">
                  <c:v>922</c:v>
                </c:pt>
                <c:pt idx="2402">
                  <c:v>923</c:v>
                </c:pt>
                <c:pt idx="2403">
                  <c:v>924</c:v>
                </c:pt>
                <c:pt idx="2404">
                  <c:v>925</c:v>
                </c:pt>
                <c:pt idx="2405">
                  <c:v>925</c:v>
                </c:pt>
                <c:pt idx="2406">
                  <c:v>926</c:v>
                </c:pt>
                <c:pt idx="2407">
                  <c:v>927</c:v>
                </c:pt>
                <c:pt idx="2408">
                  <c:v>927</c:v>
                </c:pt>
                <c:pt idx="2409">
                  <c:v>927</c:v>
                </c:pt>
                <c:pt idx="2410">
                  <c:v>927</c:v>
                </c:pt>
                <c:pt idx="2411">
                  <c:v>927</c:v>
                </c:pt>
                <c:pt idx="2412">
                  <c:v>927</c:v>
                </c:pt>
                <c:pt idx="2413">
                  <c:v>927</c:v>
                </c:pt>
                <c:pt idx="2414">
                  <c:v>927</c:v>
                </c:pt>
                <c:pt idx="2415">
                  <c:v>927</c:v>
                </c:pt>
                <c:pt idx="2416">
                  <c:v>927</c:v>
                </c:pt>
                <c:pt idx="2417">
                  <c:v>927</c:v>
                </c:pt>
                <c:pt idx="2418">
                  <c:v>928</c:v>
                </c:pt>
                <c:pt idx="2419">
                  <c:v>929</c:v>
                </c:pt>
                <c:pt idx="2420">
                  <c:v>930</c:v>
                </c:pt>
                <c:pt idx="2421">
                  <c:v>930</c:v>
                </c:pt>
                <c:pt idx="2422">
                  <c:v>930</c:v>
                </c:pt>
                <c:pt idx="2423">
                  <c:v>931</c:v>
                </c:pt>
                <c:pt idx="2424">
                  <c:v>932</c:v>
                </c:pt>
                <c:pt idx="2425">
                  <c:v>932</c:v>
                </c:pt>
                <c:pt idx="2426">
                  <c:v>932</c:v>
                </c:pt>
                <c:pt idx="2427">
                  <c:v>933</c:v>
                </c:pt>
                <c:pt idx="2428">
                  <c:v>933</c:v>
                </c:pt>
                <c:pt idx="2429">
                  <c:v>933</c:v>
                </c:pt>
                <c:pt idx="2430">
                  <c:v>933</c:v>
                </c:pt>
                <c:pt idx="2431">
                  <c:v>934</c:v>
                </c:pt>
                <c:pt idx="2432">
                  <c:v>935</c:v>
                </c:pt>
                <c:pt idx="2433">
                  <c:v>935</c:v>
                </c:pt>
                <c:pt idx="2434">
                  <c:v>936</c:v>
                </c:pt>
                <c:pt idx="2435">
                  <c:v>937</c:v>
                </c:pt>
                <c:pt idx="2436">
                  <c:v>938</c:v>
                </c:pt>
                <c:pt idx="2437">
                  <c:v>938</c:v>
                </c:pt>
                <c:pt idx="2438">
                  <c:v>938</c:v>
                </c:pt>
                <c:pt idx="2439">
                  <c:v>938</c:v>
                </c:pt>
                <c:pt idx="2440">
                  <c:v>938</c:v>
                </c:pt>
                <c:pt idx="2441">
                  <c:v>939</c:v>
                </c:pt>
                <c:pt idx="2442">
                  <c:v>939</c:v>
                </c:pt>
                <c:pt idx="2443">
                  <c:v>940</c:v>
                </c:pt>
                <c:pt idx="2444">
                  <c:v>940</c:v>
                </c:pt>
                <c:pt idx="2445">
                  <c:v>940</c:v>
                </c:pt>
                <c:pt idx="2446">
                  <c:v>941</c:v>
                </c:pt>
                <c:pt idx="2447">
                  <c:v>941</c:v>
                </c:pt>
                <c:pt idx="2448">
                  <c:v>941</c:v>
                </c:pt>
                <c:pt idx="2449">
                  <c:v>942</c:v>
                </c:pt>
                <c:pt idx="2450">
                  <c:v>942</c:v>
                </c:pt>
                <c:pt idx="2451">
                  <c:v>942</c:v>
                </c:pt>
                <c:pt idx="2452">
                  <c:v>942</c:v>
                </c:pt>
                <c:pt idx="2453">
                  <c:v>943</c:v>
                </c:pt>
                <c:pt idx="2454">
                  <c:v>943</c:v>
                </c:pt>
                <c:pt idx="2455">
                  <c:v>943</c:v>
                </c:pt>
                <c:pt idx="2456">
                  <c:v>943</c:v>
                </c:pt>
                <c:pt idx="2457">
                  <c:v>943</c:v>
                </c:pt>
                <c:pt idx="2458">
                  <c:v>943</c:v>
                </c:pt>
                <c:pt idx="2459">
                  <c:v>943</c:v>
                </c:pt>
                <c:pt idx="2460">
                  <c:v>944</c:v>
                </c:pt>
                <c:pt idx="2461">
                  <c:v>944</c:v>
                </c:pt>
                <c:pt idx="2462">
                  <c:v>944</c:v>
                </c:pt>
                <c:pt idx="2463">
                  <c:v>945</c:v>
                </c:pt>
                <c:pt idx="2464">
                  <c:v>946</c:v>
                </c:pt>
                <c:pt idx="2465">
                  <c:v>946</c:v>
                </c:pt>
                <c:pt idx="2466">
                  <c:v>947</c:v>
                </c:pt>
                <c:pt idx="2467">
                  <c:v>947</c:v>
                </c:pt>
                <c:pt idx="2468">
                  <c:v>947</c:v>
                </c:pt>
                <c:pt idx="2469">
                  <c:v>947</c:v>
                </c:pt>
                <c:pt idx="2470">
                  <c:v>947</c:v>
                </c:pt>
                <c:pt idx="2471">
                  <c:v>947</c:v>
                </c:pt>
                <c:pt idx="2472">
                  <c:v>947</c:v>
                </c:pt>
                <c:pt idx="2473">
                  <c:v>947</c:v>
                </c:pt>
                <c:pt idx="2474">
                  <c:v>947</c:v>
                </c:pt>
                <c:pt idx="2475">
                  <c:v>948</c:v>
                </c:pt>
                <c:pt idx="2476">
                  <c:v>948</c:v>
                </c:pt>
                <c:pt idx="2477">
                  <c:v>948</c:v>
                </c:pt>
                <c:pt idx="2478">
                  <c:v>948</c:v>
                </c:pt>
                <c:pt idx="2479">
                  <c:v>948</c:v>
                </c:pt>
                <c:pt idx="2480">
                  <c:v>948</c:v>
                </c:pt>
                <c:pt idx="2481">
                  <c:v>948</c:v>
                </c:pt>
                <c:pt idx="2482">
                  <c:v>948</c:v>
                </c:pt>
                <c:pt idx="2483">
                  <c:v>949</c:v>
                </c:pt>
                <c:pt idx="2484">
                  <c:v>950</c:v>
                </c:pt>
                <c:pt idx="2485">
                  <c:v>951</c:v>
                </c:pt>
                <c:pt idx="2486">
                  <c:v>951</c:v>
                </c:pt>
                <c:pt idx="2487">
                  <c:v>951</c:v>
                </c:pt>
                <c:pt idx="2488">
                  <c:v>951</c:v>
                </c:pt>
                <c:pt idx="2489">
                  <c:v>952</c:v>
                </c:pt>
                <c:pt idx="2490">
                  <c:v>952</c:v>
                </c:pt>
                <c:pt idx="2491">
                  <c:v>952</c:v>
                </c:pt>
                <c:pt idx="2492">
                  <c:v>953</c:v>
                </c:pt>
                <c:pt idx="2493">
                  <c:v>954</c:v>
                </c:pt>
                <c:pt idx="2494">
                  <c:v>955</c:v>
                </c:pt>
                <c:pt idx="2495">
                  <c:v>956</c:v>
                </c:pt>
                <c:pt idx="2496">
                  <c:v>957</c:v>
                </c:pt>
                <c:pt idx="2497">
                  <c:v>958</c:v>
                </c:pt>
                <c:pt idx="2498">
                  <c:v>959</c:v>
                </c:pt>
                <c:pt idx="2499">
                  <c:v>959</c:v>
                </c:pt>
                <c:pt idx="2500">
                  <c:v>960</c:v>
                </c:pt>
                <c:pt idx="2501">
                  <c:v>961</c:v>
                </c:pt>
                <c:pt idx="2502">
                  <c:v>962</c:v>
                </c:pt>
                <c:pt idx="2503">
                  <c:v>963</c:v>
                </c:pt>
                <c:pt idx="2504">
                  <c:v>964</c:v>
                </c:pt>
                <c:pt idx="2505">
                  <c:v>965</c:v>
                </c:pt>
                <c:pt idx="2506">
                  <c:v>965</c:v>
                </c:pt>
                <c:pt idx="2507">
                  <c:v>965</c:v>
                </c:pt>
                <c:pt idx="2508">
                  <c:v>965</c:v>
                </c:pt>
                <c:pt idx="2509">
                  <c:v>965</c:v>
                </c:pt>
                <c:pt idx="2510">
                  <c:v>965</c:v>
                </c:pt>
                <c:pt idx="2511">
                  <c:v>965</c:v>
                </c:pt>
                <c:pt idx="2512">
                  <c:v>965</c:v>
                </c:pt>
                <c:pt idx="2513">
                  <c:v>965</c:v>
                </c:pt>
                <c:pt idx="2514">
                  <c:v>965</c:v>
                </c:pt>
                <c:pt idx="2515">
                  <c:v>965</c:v>
                </c:pt>
                <c:pt idx="2516">
                  <c:v>965</c:v>
                </c:pt>
                <c:pt idx="2517">
                  <c:v>965</c:v>
                </c:pt>
                <c:pt idx="2518">
                  <c:v>965</c:v>
                </c:pt>
                <c:pt idx="2519">
                  <c:v>966</c:v>
                </c:pt>
                <c:pt idx="2520">
                  <c:v>966</c:v>
                </c:pt>
                <c:pt idx="2521">
                  <c:v>966</c:v>
                </c:pt>
                <c:pt idx="2522">
                  <c:v>967</c:v>
                </c:pt>
                <c:pt idx="2523">
                  <c:v>967</c:v>
                </c:pt>
                <c:pt idx="2524">
                  <c:v>968</c:v>
                </c:pt>
                <c:pt idx="2525">
                  <c:v>969</c:v>
                </c:pt>
                <c:pt idx="2526">
                  <c:v>970</c:v>
                </c:pt>
                <c:pt idx="2527">
                  <c:v>971</c:v>
                </c:pt>
                <c:pt idx="2528">
                  <c:v>972</c:v>
                </c:pt>
                <c:pt idx="2529">
                  <c:v>973</c:v>
                </c:pt>
                <c:pt idx="2530">
                  <c:v>974</c:v>
                </c:pt>
                <c:pt idx="2531">
                  <c:v>974</c:v>
                </c:pt>
                <c:pt idx="2532">
                  <c:v>974</c:v>
                </c:pt>
                <c:pt idx="2533">
                  <c:v>974</c:v>
                </c:pt>
                <c:pt idx="2534">
                  <c:v>974</c:v>
                </c:pt>
                <c:pt idx="2535">
                  <c:v>974</c:v>
                </c:pt>
                <c:pt idx="2536">
                  <c:v>974</c:v>
                </c:pt>
                <c:pt idx="2537">
                  <c:v>974</c:v>
                </c:pt>
                <c:pt idx="2538">
                  <c:v>974</c:v>
                </c:pt>
                <c:pt idx="2539">
                  <c:v>975</c:v>
                </c:pt>
                <c:pt idx="2540">
                  <c:v>975</c:v>
                </c:pt>
                <c:pt idx="2541">
                  <c:v>975</c:v>
                </c:pt>
                <c:pt idx="2542">
                  <c:v>975</c:v>
                </c:pt>
                <c:pt idx="2543">
                  <c:v>976</c:v>
                </c:pt>
                <c:pt idx="2544">
                  <c:v>976</c:v>
                </c:pt>
                <c:pt idx="2545">
                  <c:v>976</c:v>
                </c:pt>
                <c:pt idx="2546">
                  <c:v>976</c:v>
                </c:pt>
                <c:pt idx="2547">
                  <c:v>976</c:v>
                </c:pt>
                <c:pt idx="2548">
                  <c:v>976</c:v>
                </c:pt>
                <c:pt idx="2549">
                  <c:v>976</c:v>
                </c:pt>
                <c:pt idx="2550">
                  <c:v>976</c:v>
                </c:pt>
                <c:pt idx="2551">
                  <c:v>977</c:v>
                </c:pt>
                <c:pt idx="2552">
                  <c:v>977</c:v>
                </c:pt>
                <c:pt idx="2553">
                  <c:v>977</c:v>
                </c:pt>
                <c:pt idx="2554">
                  <c:v>977</c:v>
                </c:pt>
                <c:pt idx="2555">
                  <c:v>977</c:v>
                </c:pt>
                <c:pt idx="2556">
                  <c:v>977</c:v>
                </c:pt>
                <c:pt idx="2557">
                  <c:v>977</c:v>
                </c:pt>
                <c:pt idx="2558">
                  <c:v>977</c:v>
                </c:pt>
                <c:pt idx="2559">
                  <c:v>977</c:v>
                </c:pt>
                <c:pt idx="2560">
                  <c:v>977</c:v>
                </c:pt>
                <c:pt idx="2561">
                  <c:v>978</c:v>
                </c:pt>
                <c:pt idx="2562">
                  <c:v>978</c:v>
                </c:pt>
                <c:pt idx="2563">
                  <c:v>979</c:v>
                </c:pt>
                <c:pt idx="2564">
                  <c:v>979</c:v>
                </c:pt>
                <c:pt idx="2565">
                  <c:v>979</c:v>
                </c:pt>
                <c:pt idx="2566">
                  <c:v>979</c:v>
                </c:pt>
                <c:pt idx="2567">
                  <c:v>979</c:v>
                </c:pt>
                <c:pt idx="2568">
                  <c:v>979</c:v>
                </c:pt>
                <c:pt idx="2569">
                  <c:v>979</c:v>
                </c:pt>
                <c:pt idx="2570">
                  <c:v>979</c:v>
                </c:pt>
                <c:pt idx="2571">
                  <c:v>979</c:v>
                </c:pt>
                <c:pt idx="2572">
                  <c:v>979</c:v>
                </c:pt>
                <c:pt idx="2573">
                  <c:v>979</c:v>
                </c:pt>
                <c:pt idx="2574">
                  <c:v>979</c:v>
                </c:pt>
                <c:pt idx="2575">
                  <c:v>979</c:v>
                </c:pt>
                <c:pt idx="2576">
                  <c:v>980</c:v>
                </c:pt>
                <c:pt idx="2577">
                  <c:v>980</c:v>
                </c:pt>
                <c:pt idx="2578">
                  <c:v>980</c:v>
                </c:pt>
                <c:pt idx="2579">
                  <c:v>981</c:v>
                </c:pt>
                <c:pt idx="2580">
                  <c:v>981</c:v>
                </c:pt>
                <c:pt idx="2581">
                  <c:v>981</c:v>
                </c:pt>
                <c:pt idx="2582">
                  <c:v>981</c:v>
                </c:pt>
                <c:pt idx="2583">
                  <c:v>981</c:v>
                </c:pt>
                <c:pt idx="2584">
                  <c:v>981</c:v>
                </c:pt>
                <c:pt idx="2585">
                  <c:v>981</c:v>
                </c:pt>
                <c:pt idx="2586">
                  <c:v>981</c:v>
                </c:pt>
                <c:pt idx="2587">
                  <c:v>981</c:v>
                </c:pt>
                <c:pt idx="2588">
                  <c:v>981</c:v>
                </c:pt>
                <c:pt idx="2589">
                  <c:v>981</c:v>
                </c:pt>
                <c:pt idx="2590">
                  <c:v>981</c:v>
                </c:pt>
                <c:pt idx="2591">
                  <c:v>982</c:v>
                </c:pt>
                <c:pt idx="2592">
                  <c:v>982</c:v>
                </c:pt>
                <c:pt idx="2593">
                  <c:v>982</c:v>
                </c:pt>
                <c:pt idx="2594">
                  <c:v>982</c:v>
                </c:pt>
                <c:pt idx="2595">
                  <c:v>983</c:v>
                </c:pt>
                <c:pt idx="2596">
                  <c:v>983</c:v>
                </c:pt>
                <c:pt idx="2597">
                  <c:v>983</c:v>
                </c:pt>
                <c:pt idx="2598">
                  <c:v>984</c:v>
                </c:pt>
                <c:pt idx="2599">
                  <c:v>984</c:v>
                </c:pt>
                <c:pt idx="2600">
                  <c:v>984</c:v>
                </c:pt>
                <c:pt idx="2601">
                  <c:v>984</c:v>
                </c:pt>
                <c:pt idx="2602">
                  <c:v>985</c:v>
                </c:pt>
                <c:pt idx="2603">
                  <c:v>986</c:v>
                </c:pt>
                <c:pt idx="2604">
                  <c:v>987</c:v>
                </c:pt>
                <c:pt idx="2605">
                  <c:v>988</c:v>
                </c:pt>
                <c:pt idx="2606">
                  <c:v>989</c:v>
                </c:pt>
                <c:pt idx="2607">
                  <c:v>990</c:v>
                </c:pt>
                <c:pt idx="2608">
                  <c:v>991</c:v>
                </c:pt>
                <c:pt idx="2609">
                  <c:v>991</c:v>
                </c:pt>
                <c:pt idx="2610">
                  <c:v>991</c:v>
                </c:pt>
                <c:pt idx="2611">
                  <c:v>991</c:v>
                </c:pt>
                <c:pt idx="2612">
                  <c:v>992</c:v>
                </c:pt>
                <c:pt idx="2613">
                  <c:v>992</c:v>
                </c:pt>
                <c:pt idx="2614">
                  <c:v>993</c:v>
                </c:pt>
                <c:pt idx="2615">
                  <c:v>993</c:v>
                </c:pt>
                <c:pt idx="2616">
                  <c:v>994</c:v>
                </c:pt>
                <c:pt idx="2617">
                  <c:v>994</c:v>
                </c:pt>
                <c:pt idx="2618">
                  <c:v>994</c:v>
                </c:pt>
                <c:pt idx="2619">
                  <c:v>994</c:v>
                </c:pt>
                <c:pt idx="2620">
                  <c:v>995</c:v>
                </c:pt>
                <c:pt idx="2621">
                  <c:v>995</c:v>
                </c:pt>
                <c:pt idx="2622">
                  <c:v>995</c:v>
                </c:pt>
                <c:pt idx="2623">
                  <c:v>995</c:v>
                </c:pt>
                <c:pt idx="2624">
                  <c:v>996</c:v>
                </c:pt>
                <c:pt idx="2625">
                  <c:v>997</c:v>
                </c:pt>
                <c:pt idx="2626">
                  <c:v>998</c:v>
                </c:pt>
                <c:pt idx="2627">
                  <c:v>998</c:v>
                </c:pt>
                <c:pt idx="2628">
                  <c:v>998</c:v>
                </c:pt>
                <c:pt idx="2629">
                  <c:v>998</c:v>
                </c:pt>
                <c:pt idx="2630">
                  <c:v>998</c:v>
                </c:pt>
                <c:pt idx="2631">
                  <c:v>999</c:v>
                </c:pt>
                <c:pt idx="2632">
                  <c:v>999</c:v>
                </c:pt>
                <c:pt idx="2633">
                  <c:v>999</c:v>
                </c:pt>
                <c:pt idx="2634">
                  <c:v>999</c:v>
                </c:pt>
                <c:pt idx="2635">
                  <c:v>1000</c:v>
                </c:pt>
                <c:pt idx="2636">
                  <c:v>1000</c:v>
                </c:pt>
                <c:pt idx="2637">
                  <c:v>1000</c:v>
                </c:pt>
                <c:pt idx="2638">
                  <c:v>1000</c:v>
                </c:pt>
                <c:pt idx="2639">
                  <c:v>1001</c:v>
                </c:pt>
                <c:pt idx="2640">
                  <c:v>1002</c:v>
                </c:pt>
                <c:pt idx="2641">
                  <c:v>1003</c:v>
                </c:pt>
                <c:pt idx="2642">
                  <c:v>1003</c:v>
                </c:pt>
                <c:pt idx="2643">
                  <c:v>1003</c:v>
                </c:pt>
                <c:pt idx="2644">
                  <c:v>1003</c:v>
                </c:pt>
                <c:pt idx="2645">
                  <c:v>1003</c:v>
                </c:pt>
                <c:pt idx="2646">
                  <c:v>1003</c:v>
                </c:pt>
                <c:pt idx="2647">
                  <c:v>1003</c:v>
                </c:pt>
                <c:pt idx="2648">
                  <c:v>1004</c:v>
                </c:pt>
                <c:pt idx="2649">
                  <c:v>1005</c:v>
                </c:pt>
                <c:pt idx="2650">
                  <c:v>1006</c:v>
                </c:pt>
                <c:pt idx="2651">
                  <c:v>1006</c:v>
                </c:pt>
                <c:pt idx="2652">
                  <c:v>1007</c:v>
                </c:pt>
                <c:pt idx="2653">
                  <c:v>1007</c:v>
                </c:pt>
                <c:pt idx="2654">
                  <c:v>1007</c:v>
                </c:pt>
                <c:pt idx="2655">
                  <c:v>1007</c:v>
                </c:pt>
                <c:pt idx="2656">
                  <c:v>1008</c:v>
                </c:pt>
                <c:pt idx="2657">
                  <c:v>1009</c:v>
                </c:pt>
                <c:pt idx="2658">
                  <c:v>1010</c:v>
                </c:pt>
                <c:pt idx="2659">
                  <c:v>1011</c:v>
                </c:pt>
                <c:pt idx="2660">
                  <c:v>1011</c:v>
                </c:pt>
                <c:pt idx="2661">
                  <c:v>1011</c:v>
                </c:pt>
                <c:pt idx="2662">
                  <c:v>1011</c:v>
                </c:pt>
                <c:pt idx="2663">
                  <c:v>1011</c:v>
                </c:pt>
                <c:pt idx="2664">
                  <c:v>1011</c:v>
                </c:pt>
                <c:pt idx="2665">
                  <c:v>1011</c:v>
                </c:pt>
                <c:pt idx="2666">
                  <c:v>1011</c:v>
                </c:pt>
                <c:pt idx="2667">
                  <c:v>1011</c:v>
                </c:pt>
                <c:pt idx="2668">
                  <c:v>1011</c:v>
                </c:pt>
                <c:pt idx="2669">
                  <c:v>1011</c:v>
                </c:pt>
                <c:pt idx="2670">
                  <c:v>1011</c:v>
                </c:pt>
                <c:pt idx="2671">
                  <c:v>1011</c:v>
                </c:pt>
                <c:pt idx="2672">
                  <c:v>1011</c:v>
                </c:pt>
                <c:pt idx="2673">
                  <c:v>1011</c:v>
                </c:pt>
                <c:pt idx="2674">
                  <c:v>1011</c:v>
                </c:pt>
                <c:pt idx="2675">
                  <c:v>1011</c:v>
                </c:pt>
                <c:pt idx="2676">
                  <c:v>1012</c:v>
                </c:pt>
                <c:pt idx="2677">
                  <c:v>1013</c:v>
                </c:pt>
                <c:pt idx="2678">
                  <c:v>1013</c:v>
                </c:pt>
                <c:pt idx="2679">
                  <c:v>1013</c:v>
                </c:pt>
                <c:pt idx="2680">
                  <c:v>1013</c:v>
                </c:pt>
                <c:pt idx="2681">
                  <c:v>1013</c:v>
                </c:pt>
                <c:pt idx="2682">
                  <c:v>1014</c:v>
                </c:pt>
                <c:pt idx="2683">
                  <c:v>1014</c:v>
                </c:pt>
                <c:pt idx="2684">
                  <c:v>1014</c:v>
                </c:pt>
                <c:pt idx="2685">
                  <c:v>1014</c:v>
                </c:pt>
                <c:pt idx="2686">
                  <c:v>1015</c:v>
                </c:pt>
                <c:pt idx="2687">
                  <c:v>1015</c:v>
                </c:pt>
                <c:pt idx="2688">
                  <c:v>1015</c:v>
                </c:pt>
                <c:pt idx="2689">
                  <c:v>1015</c:v>
                </c:pt>
                <c:pt idx="2690">
                  <c:v>1015</c:v>
                </c:pt>
                <c:pt idx="2691">
                  <c:v>1016</c:v>
                </c:pt>
                <c:pt idx="2692">
                  <c:v>1016</c:v>
                </c:pt>
                <c:pt idx="2693">
                  <c:v>1016</c:v>
                </c:pt>
                <c:pt idx="2694">
                  <c:v>1017</c:v>
                </c:pt>
                <c:pt idx="2695">
                  <c:v>1017</c:v>
                </c:pt>
                <c:pt idx="2696">
                  <c:v>1018</c:v>
                </c:pt>
                <c:pt idx="2697">
                  <c:v>1018</c:v>
                </c:pt>
                <c:pt idx="2698">
                  <c:v>1018</c:v>
                </c:pt>
                <c:pt idx="2699">
                  <c:v>1018</c:v>
                </c:pt>
                <c:pt idx="2700">
                  <c:v>1018</c:v>
                </c:pt>
                <c:pt idx="2701">
                  <c:v>1018</c:v>
                </c:pt>
                <c:pt idx="2702">
                  <c:v>1018</c:v>
                </c:pt>
                <c:pt idx="2703">
                  <c:v>1018</c:v>
                </c:pt>
                <c:pt idx="2704">
                  <c:v>1018</c:v>
                </c:pt>
                <c:pt idx="2705">
                  <c:v>1019</c:v>
                </c:pt>
                <c:pt idx="2706">
                  <c:v>1019</c:v>
                </c:pt>
                <c:pt idx="2707">
                  <c:v>1019</c:v>
                </c:pt>
                <c:pt idx="2708">
                  <c:v>1020</c:v>
                </c:pt>
                <c:pt idx="2709">
                  <c:v>1020</c:v>
                </c:pt>
                <c:pt idx="2710">
                  <c:v>1020</c:v>
                </c:pt>
                <c:pt idx="2711">
                  <c:v>1020</c:v>
                </c:pt>
                <c:pt idx="2712">
                  <c:v>1021</c:v>
                </c:pt>
                <c:pt idx="2713">
                  <c:v>1021</c:v>
                </c:pt>
                <c:pt idx="2714">
                  <c:v>1022</c:v>
                </c:pt>
                <c:pt idx="2715">
                  <c:v>1022</c:v>
                </c:pt>
                <c:pt idx="2716">
                  <c:v>1022</c:v>
                </c:pt>
                <c:pt idx="2717">
                  <c:v>1022</c:v>
                </c:pt>
                <c:pt idx="2718">
                  <c:v>1022</c:v>
                </c:pt>
                <c:pt idx="2719">
                  <c:v>1022</c:v>
                </c:pt>
                <c:pt idx="2720">
                  <c:v>1022</c:v>
                </c:pt>
                <c:pt idx="2721">
                  <c:v>1022</c:v>
                </c:pt>
                <c:pt idx="2722">
                  <c:v>1022</c:v>
                </c:pt>
                <c:pt idx="2723">
                  <c:v>1022</c:v>
                </c:pt>
                <c:pt idx="2724">
                  <c:v>1022</c:v>
                </c:pt>
                <c:pt idx="2725">
                  <c:v>1022</c:v>
                </c:pt>
                <c:pt idx="2726">
                  <c:v>1022</c:v>
                </c:pt>
                <c:pt idx="2727">
                  <c:v>1022</c:v>
                </c:pt>
                <c:pt idx="2728">
                  <c:v>1022</c:v>
                </c:pt>
                <c:pt idx="2729">
                  <c:v>1022</c:v>
                </c:pt>
                <c:pt idx="2730">
                  <c:v>1023</c:v>
                </c:pt>
                <c:pt idx="2731">
                  <c:v>1023</c:v>
                </c:pt>
                <c:pt idx="2732">
                  <c:v>1023</c:v>
                </c:pt>
                <c:pt idx="2733">
                  <c:v>1024</c:v>
                </c:pt>
                <c:pt idx="2734">
                  <c:v>1024</c:v>
                </c:pt>
                <c:pt idx="2735">
                  <c:v>1024</c:v>
                </c:pt>
                <c:pt idx="2736">
                  <c:v>1024</c:v>
                </c:pt>
                <c:pt idx="2737">
                  <c:v>1024</c:v>
                </c:pt>
                <c:pt idx="2738">
                  <c:v>1024</c:v>
                </c:pt>
                <c:pt idx="2739">
                  <c:v>1024</c:v>
                </c:pt>
                <c:pt idx="2740">
                  <c:v>1024</c:v>
                </c:pt>
                <c:pt idx="2741">
                  <c:v>1025</c:v>
                </c:pt>
                <c:pt idx="2742">
                  <c:v>1025</c:v>
                </c:pt>
                <c:pt idx="2743">
                  <c:v>1025</c:v>
                </c:pt>
                <c:pt idx="2744">
                  <c:v>1025</c:v>
                </c:pt>
                <c:pt idx="2745">
                  <c:v>1025</c:v>
                </c:pt>
                <c:pt idx="2746">
                  <c:v>1025</c:v>
                </c:pt>
                <c:pt idx="2747">
                  <c:v>1025</c:v>
                </c:pt>
                <c:pt idx="2748">
                  <c:v>1025</c:v>
                </c:pt>
                <c:pt idx="2749">
                  <c:v>1026</c:v>
                </c:pt>
                <c:pt idx="2750">
                  <c:v>1027</c:v>
                </c:pt>
                <c:pt idx="2751">
                  <c:v>1028</c:v>
                </c:pt>
                <c:pt idx="2752">
                  <c:v>1029</c:v>
                </c:pt>
                <c:pt idx="2753">
                  <c:v>1030</c:v>
                </c:pt>
                <c:pt idx="2754">
                  <c:v>1031</c:v>
                </c:pt>
                <c:pt idx="2755">
                  <c:v>1032</c:v>
                </c:pt>
                <c:pt idx="2756">
                  <c:v>1033</c:v>
                </c:pt>
                <c:pt idx="2757">
                  <c:v>1033</c:v>
                </c:pt>
                <c:pt idx="2758">
                  <c:v>1034</c:v>
                </c:pt>
                <c:pt idx="2759">
                  <c:v>1034</c:v>
                </c:pt>
                <c:pt idx="2760">
                  <c:v>1034</c:v>
                </c:pt>
                <c:pt idx="2761">
                  <c:v>1034</c:v>
                </c:pt>
                <c:pt idx="2762">
                  <c:v>1034</c:v>
                </c:pt>
                <c:pt idx="2763">
                  <c:v>1034</c:v>
                </c:pt>
                <c:pt idx="2764">
                  <c:v>1035</c:v>
                </c:pt>
                <c:pt idx="2765">
                  <c:v>1035</c:v>
                </c:pt>
                <c:pt idx="2766">
                  <c:v>1035</c:v>
                </c:pt>
                <c:pt idx="2767">
                  <c:v>1035</c:v>
                </c:pt>
                <c:pt idx="2768">
                  <c:v>1035</c:v>
                </c:pt>
                <c:pt idx="2769">
                  <c:v>1036</c:v>
                </c:pt>
                <c:pt idx="2770">
                  <c:v>1036</c:v>
                </c:pt>
                <c:pt idx="2771">
                  <c:v>1036</c:v>
                </c:pt>
                <c:pt idx="2772">
                  <c:v>1036</c:v>
                </c:pt>
                <c:pt idx="2773">
                  <c:v>1036</c:v>
                </c:pt>
                <c:pt idx="2774">
                  <c:v>1037</c:v>
                </c:pt>
                <c:pt idx="2775">
                  <c:v>1037</c:v>
                </c:pt>
                <c:pt idx="2776">
                  <c:v>1037</c:v>
                </c:pt>
                <c:pt idx="2777">
                  <c:v>1037</c:v>
                </c:pt>
                <c:pt idx="2778">
                  <c:v>1038</c:v>
                </c:pt>
                <c:pt idx="2779">
                  <c:v>1039</c:v>
                </c:pt>
                <c:pt idx="2780">
                  <c:v>1039</c:v>
                </c:pt>
                <c:pt idx="2781">
                  <c:v>1039</c:v>
                </c:pt>
                <c:pt idx="2782">
                  <c:v>1039</c:v>
                </c:pt>
                <c:pt idx="2783">
                  <c:v>1039</c:v>
                </c:pt>
                <c:pt idx="2784">
                  <c:v>1040</c:v>
                </c:pt>
                <c:pt idx="2785">
                  <c:v>1040</c:v>
                </c:pt>
                <c:pt idx="2786">
                  <c:v>1041</c:v>
                </c:pt>
                <c:pt idx="2787">
                  <c:v>1042</c:v>
                </c:pt>
                <c:pt idx="2788">
                  <c:v>1042</c:v>
                </c:pt>
                <c:pt idx="2789">
                  <c:v>1042</c:v>
                </c:pt>
                <c:pt idx="2790">
                  <c:v>1042</c:v>
                </c:pt>
                <c:pt idx="2791">
                  <c:v>1042</c:v>
                </c:pt>
                <c:pt idx="2792">
                  <c:v>1042</c:v>
                </c:pt>
                <c:pt idx="2793">
                  <c:v>1042</c:v>
                </c:pt>
                <c:pt idx="2794">
                  <c:v>1043</c:v>
                </c:pt>
                <c:pt idx="2795">
                  <c:v>1043</c:v>
                </c:pt>
                <c:pt idx="2796">
                  <c:v>1043</c:v>
                </c:pt>
                <c:pt idx="2797">
                  <c:v>1044</c:v>
                </c:pt>
                <c:pt idx="2798">
                  <c:v>1044</c:v>
                </c:pt>
                <c:pt idx="2799">
                  <c:v>1045</c:v>
                </c:pt>
                <c:pt idx="2800">
                  <c:v>1046</c:v>
                </c:pt>
                <c:pt idx="2801">
                  <c:v>1046</c:v>
                </c:pt>
                <c:pt idx="2802">
                  <c:v>1047</c:v>
                </c:pt>
                <c:pt idx="2803">
                  <c:v>1048</c:v>
                </c:pt>
                <c:pt idx="2804">
                  <c:v>1049</c:v>
                </c:pt>
                <c:pt idx="2805">
                  <c:v>1050</c:v>
                </c:pt>
                <c:pt idx="2806">
                  <c:v>1051</c:v>
                </c:pt>
                <c:pt idx="2807">
                  <c:v>1052</c:v>
                </c:pt>
                <c:pt idx="2808">
                  <c:v>1053</c:v>
                </c:pt>
                <c:pt idx="2809">
                  <c:v>1053</c:v>
                </c:pt>
                <c:pt idx="2810">
                  <c:v>1054</c:v>
                </c:pt>
                <c:pt idx="2811">
                  <c:v>1055</c:v>
                </c:pt>
                <c:pt idx="2812">
                  <c:v>1056</c:v>
                </c:pt>
                <c:pt idx="2813">
                  <c:v>1056</c:v>
                </c:pt>
                <c:pt idx="2814">
                  <c:v>1057</c:v>
                </c:pt>
                <c:pt idx="2815">
                  <c:v>1058</c:v>
                </c:pt>
                <c:pt idx="2816">
                  <c:v>1058</c:v>
                </c:pt>
                <c:pt idx="2817">
                  <c:v>1058</c:v>
                </c:pt>
                <c:pt idx="2818">
                  <c:v>1059</c:v>
                </c:pt>
                <c:pt idx="2819">
                  <c:v>1060</c:v>
                </c:pt>
                <c:pt idx="2820">
                  <c:v>1061</c:v>
                </c:pt>
                <c:pt idx="2821">
                  <c:v>1062</c:v>
                </c:pt>
                <c:pt idx="2822">
                  <c:v>1062</c:v>
                </c:pt>
                <c:pt idx="2823">
                  <c:v>1063</c:v>
                </c:pt>
                <c:pt idx="2824">
                  <c:v>1064</c:v>
                </c:pt>
                <c:pt idx="2825">
                  <c:v>1064</c:v>
                </c:pt>
                <c:pt idx="2826">
                  <c:v>1064</c:v>
                </c:pt>
                <c:pt idx="2827">
                  <c:v>1065</c:v>
                </c:pt>
                <c:pt idx="2828">
                  <c:v>1065</c:v>
                </c:pt>
                <c:pt idx="2829">
                  <c:v>1065</c:v>
                </c:pt>
                <c:pt idx="2830">
                  <c:v>1066</c:v>
                </c:pt>
                <c:pt idx="2831">
                  <c:v>1066</c:v>
                </c:pt>
                <c:pt idx="2832">
                  <c:v>1067</c:v>
                </c:pt>
                <c:pt idx="2833">
                  <c:v>1067</c:v>
                </c:pt>
                <c:pt idx="2834">
                  <c:v>1067</c:v>
                </c:pt>
                <c:pt idx="2835">
                  <c:v>1067</c:v>
                </c:pt>
                <c:pt idx="2836">
                  <c:v>1067</c:v>
                </c:pt>
                <c:pt idx="2837">
                  <c:v>1068</c:v>
                </c:pt>
                <c:pt idx="2838">
                  <c:v>1068</c:v>
                </c:pt>
                <c:pt idx="2839">
                  <c:v>1068</c:v>
                </c:pt>
                <c:pt idx="2840">
                  <c:v>1068</c:v>
                </c:pt>
                <c:pt idx="2841">
                  <c:v>1069</c:v>
                </c:pt>
                <c:pt idx="2842">
                  <c:v>1070</c:v>
                </c:pt>
                <c:pt idx="2843">
                  <c:v>1070</c:v>
                </c:pt>
                <c:pt idx="2844">
                  <c:v>1071</c:v>
                </c:pt>
                <c:pt idx="2845">
                  <c:v>1072</c:v>
                </c:pt>
                <c:pt idx="2846">
                  <c:v>1072</c:v>
                </c:pt>
                <c:pt idx="2847">
                  <c:v>1072</c:v>
                </c:pt>
                <c:pt idx="2848">
                  <c:v>1072</c:v>
                </c:pt>
                <c:pt idx="2849">
                  <c:v>1072</c:v>
                </c:pt>
                <c:pt idx="2850">
                  <c:v>1072</c:v>
                </c:pt>
                <c:pt idx="2851">
                  <c:v>1073</c:v>
                </c:pt>
                <c:pt idx="2852">
                  <c:v>1073</c:v>
                </c:pt>
                <c:pt idx="2853">
                  <c:v>1073</c:v>
                </c:pt>
                <c:pt idx="2854">
                  <c:v>1073</c:v>
                </c:pt>
                <c:pt idx="2855">
                  <c:v>1073</c:v>
                </c:pt>
                <c:pt idx="2856">
                  <c:v>1073</c:v>
                </c:pt>
                <c:pt idx="2857">
                  <c:v>1074</c:v>
                </c:pt>
                <c:pt idx="2858">
                  <c:v>1074</c:v>
                </c:pt>
                <c:pt idx="2859">
                  <c:v>1074</c:v>
                </c:pt>
                <c:pt idx="2860">
                  <c:v>1074</c:v>
                </c:pt>
                <c:pt idx="2861">
                  <c:v>1075</c:v>
                </c:pt>
                <c:pt idx="2862">
                  <c:v>1075</c:v>
                </c:pt>
                <c:pt idx="2863">
                  <c:v>1076</c:v>
                </c:pt>
                <c:pt idx="2864">
                  <c:v>1077</c:v>
                </c:pt>
                <c:pt idx="2865">
                  <c:v>1078</c:v>
                </c:pt>
                <c:pt idx="2866">
                  <c:v>1078</c:v>
                </c:pt>
                <c:pt idx="2867">
                  <c:v>1079</c:v>
                </c:pt>
                <c:pt idx="2868">
                  <c:v>1080</c:v>
                </c:pt>
                <c:pt idx="2869">
                  <c:v>1081</c:v>
                </c:pt>
                <c:pt idx="2870">
                  <c:v>1082</c:v>
                </c:pt>
                <c:pt idx="2871">
                  <c:v>1083</c:v>
                </c:pt>
                <c:pt idx="2872">
                  <c:v>1083</c:v>
                </c:pt>
                <c:pt idx="2873">
                  <c:v>1083</c:v>
                </c:pt>
                <c:pt idx="2874">
                  <c:v>1083</c:v>
                </c:pt>
                <c:pt idx="2875">
                  <c:v>1084</c:v>
                </c:pt>
                <c:pt idx="2876">
                  <c:v>1084</c:v>
                </c:pt>
                <c:pt idx="2877">
                  <c:v>1085</c:v>
                </c:pt>
                <c:pt idx="2878">
                  <c:v>1085</c:v>
                </c:pt>
                <c:pt idx="2879">
                  <c:v>1085</c:v>
                </c:pt>
                <c:pt idx="2880">
                  <c:v>1085</c:v>
                </c:pt>
                <c:pt idx="2881">
                  <c:v>1085</c:v>
                </c:pt>
                <c:pt idx="2882">
                  <c:v>1086</c:v>
                </c:pt>
                <c:pt idx="2883">
                  <c:v>1086</c:v>
                </c:pt>
                <c:pt idx="2884">
                  <c:v>1086</c:v>
                </c:pt>
                <c:pt idx="2885">
                  <c:v>1087</c:v>
                </c:pt>
                <c:pt idx="2886">
                  <c:v>1088</c:v>
                </c:pt>
                <c:pt idx="2887">
                  <c:v>1089</c:v>
                </c:pt>
                <c:pt idx="2888">
                  <c:v>1090</c:v>
                </c:pt>
                <c:pt idx="2889">
                  <c:v>1091</c:v>
                </c:pt>
                <c:pt idx="2890">
                  <c:v>1092</c:v>
                </c:pt>
                <c:pt idx="2891">
                  <c:v>1093</c:v>
                </c:pt>
                <c:pt idx="2892">
                  <c:v>1094</c:v>
                </c:pt>
                <c:pt idx="2893">
                  <c:v>1095</c:v>
                </c:pt>
                <c:pt idx="2894">
                  <c:v>1096</c:v>
                </c:pt>
                <c:pt idx="2895">
                  <c:v>1097</c:v>
                </c:pt>
                <c:pt idx="2896">
                  <c:v>1098</c:v>
                </c:pt>
                <c:pt idx="2897">
                  <c:v>1099</c:v>
                </c:pt>
                <c:pt idx="2898">
                  <c:v>1100</c:v>
                </c:pt>
                <c:pt idx="2899">
                  <c:v>1100</c:v>
                </c:pt>
                <c:pt idx="2900">
                  <c:v>1100</c:v>
                </c:pt>
                <c:pt idx="2901">
                  <c:v>1101</c:v>
                </c:pt>
                <c:pt idx="2902">
                  <c:v>1101</c:v>
                </c:pt>
                <c:pt idx="2903">
                  <c:v>1102</c:v>
                </c:pt>
                <c:pt idx="2904">
                  <c:v>1102</c:v>
                </c:pt>
                <c:pt idx="2905">
                  <c:v>1103</c:v>
                </c:pt>
                <c:pt idx="2906">
                  <c:v>1103</c:v>
                </c:pt>
                <c:pt idx="2907">
                  <c:v>1103</c:v>
                </c:pt>
                <c:pt idx="2908">
                  <c:v>1103</c:v>
                </c:pt>
                <c:pt idx="2909">
                  <c:v>1103</c:v>
                </c:pt>
                <c:pt idx="2910">
                  <c:v>1104</c:v>
                </c:pt>
                <c:pt idx="2911">
                  <c:v>1104</c:v>
                </c:pt>
                <c:pt idx="2912">
                  <c:v>1104</c:v>
                </c:pt>
                <c:pt idx="2913">
                  <c:v>1104</c:v>
                </c:pt>
                <c:pt idx="2914">
                  <c:v>1104</c:v>
                </c:pt>
                <c:pt idx="2915">
                  <c:v>1104</c:v>
                </c:pt>
                <c:pt idx="2916">
                  <c:v>1104</c:v>
                </c:pt>
                <c:pt idx="2917">
                  <c:v>1105</c:v>
                </c:pt>
                <c:pt idx="2918">
                  <c:v>1105</c:v>
                </c:pt>
                <c:pt idx="2919">
                  <c:v>1105</c:v>
                </c:pt>
                <c:pt idx="2920">
                  <c:v>1106</c:v>
                </c:pt>
                <c:pt idx="2921">
                  <c:v>1107</c:v>
                </c:pt>
                <c:pt idx="2922">
                  <c:v>1108</c:v>
                </c:pt>
                <c:pt idx="2923">
                  <c:v>1109</c:v>
                </c:pt>
                <c:pt idx="2924">
                  <c:v>1109</c:v>
                </c:pt>
                <c:pt idx="2925">
                  <c:v>1110</c:v>
                </c:pt>
                <c:pt idx="2926">
                  <c:v>1111</c:v>
                </c:pt>
                <c:pt idx="2927">
                  <c:v>1111</c:v>
                </c:pt>
                <c:pt idx="2928">
                  <c:v>1111</c:v>
                </c:pt>
                <c:pt idx="2929">
                  <c:v>1111</c:v>
                </c:pt>
                <c:pt idx="2930">
                  <c:v>1111</c:v>
                </c:pt>
                <c:pt idx="2931">
                  <c:v>1111</c:v>
                </c:pt>
                <c:pt idx="2932">
                  <c:v>1111</c:v>
                </c:pt>
                <c:pt idx="2933">
                  <c:v>1112</c:v>
                </c:pt>
                <c:pt idx="2934">
                  <c:v>1113</c:v>
                </c:pt>
                <c:pt idx="2935">
                  <c:v>1113</c:v>
                </c:pt>
                <c:pt idx="2936">
                  <c:v>1113</c:v>
                </c:pt>
                <c:pt idx="2937">
                  <c:v>1114</c:v>
                </c:pt>
                <c:pt idx="2938">
                  <c:v>1114</c:v>
                </c:pt>
                <c:pt idx="2939">
                  <c:v>1115</c:v>
                </c:pt>
                <c:pt idx="2940">
                  <c:v>1115</c:v>
                </c:pt>
                <c:pt idx="2941">
                  <c:v>1116</c:v>
                </c:pt>
                <c:pt idx="2942">
                  <c:v>1117</c:v>
                </c:pt>
                <c:pt idx="2943">
                  <c:v>1118</c:v>
                </c:pt>
                <c:pt idx="2944">
                  <c:v>1119</c:v>
                </c:pt>
                <c:pt idx="2945">
                  <c:v>1120</c:v>
                </c:pt>
                <c:pt idx="2946">
                  <c:v>1120</c:v>
                </c:pt>
                <c:pt idx="2947">
                  <c:v>1121</c:v>
                </c:pt>
                <c:pt idx="2948">
                  <c:v>1121</c:v>
                </c:pt>
                <c:pt idx="2949">
                  <c:v>1121</c:v>
                </c:pt>
                <c:pt idx="2950">
                  <c:v>1122</c:v>
                </c:pt>
                <c:pt idx="2951">
                  <c:v>1122</c:v>
                </c:pt>
                <c:pt idx="2952">
                  <c:v>1123</c:v>
                </c:pt>
                <c:pt idx="2953">
                  <c:v>1123</c:v>
                </c:pt>
                <c:pt idx="2954">
                  <c:v>1123</c:v>
                </c:pt>
                <c:pt idx="2955">
                  <c:v>1123</c:v>
                </c:pt>
                <c:pt idx="2956">
                  <c:v>1123</c:v>
                </c:pt>
                <c:pt idx="2957">
                  <c:v>1123</c:v>
                </c:pt>
                <c:pt idx="2958">
                  <c:v>1123</c:v>
                </c:pt>
                <c:pt idx="2959">
                  <c:v>1123</c:v>
                </c:pt>
                <c:pt idx="2960">
                  <c:v>1123</c:v>
                </c:pt>
                <c:pt idx="2961">
                  <c:v>1123</c:v>
                </c:pt>
                <c:pt idx="2962">
                  <c:v>1123</c:v>
                </c:pt>
                <c:pt idx="2963">
                  <c:v>1123</c:v>
                </c:pt>
                <c:pt idx="2964">
                  <c:v>1124</c:v>
                </c:pt>
                <c:pt idx="2965">
                  <c:v>1125</c:v>
                </c:pt>
                <c:pt idx="2966">
                  <c:v>1126</c:v>
                </c:pt>
                <c:pt idx="2967">
                  <c:v>1126</c:v>
                </c:pt>
                <c:pt idx="2968">
                  <c:v>1127</c:v>
                </c:pt>
                <c:pt idx="2969">
                  <c:v>1127</c:v>
                </c:pt>
                <c:pt idx="2970">
                  <c:v>1127</c:v>
                </c:pt>
                <c:pt idx="2971">
                  <c:v>1127</c:v>
                </c:pt>
                <c:pt idx="2972">
                  <c:v>1128</c:v>
                </c:pt>
                <c:pt idx="2973">
                  <c:v>1128</c:v>
                </c:pt>
                <c:pt idx="2974">
                  <c:v>1128</c:v>
                </c:pt>
                <c:pt idx="2975">
                  <c:v>1128</c:v>
                </c:pt>
                <c:pt idx="2976">
                  <c:v>1128</c:v>
                </c:pt>
                <c:pt idx="2977">
                  <c:v>1128</c:v>
                </c:pt>
                <c:pt idx="2978">
                  <c:v>1128</c:v>
                </c:pt>
                <c:pt idx="2979">
                  <c:v>1129</c:v>
                </c:pt>
                <c:pt idx="2980">
                  <c:v>1130</c:v>
                </c:pt>
                <c:pt idx="2981">
                  <c:v>1131</c:v>
                </c:pt>
                <c:pt idx="2982">
                  <c:v>1132</c:v>
                </c:pt>
                <c:pt idx="2983">
                  <c:v>1133</c:v>
                </c:pt>
                <c:pt idx="2984">
                  <c:v>1134</c:v>
                </c:pt>
                <c:pt idx="2985">
                  <c:v>1135</c:v>
                </c:pt>
                <c:pt idx="2986">
                  <c:v>1136</c:v>
                </c:pt>
                <c:pt idx="2987">
                  <c:v>1137</c:v>
                </c:pt>
                <c:pt idx="2988">
                  <c:v>1138</c:v>
                </c:pt>
                <c:pt idx="2989">
                  <c:v>1139</c:v>
                </c:pt>
                <c:pt idx="2990">
                  <c:v>1140</c:v>
                </c:pt>
                <c:pt idx="2991">
                  <c:v>1141</c:v>
                </c:pt>
                <c:pt idx="2992">
                  <c:v>1142</c:v>
                </c:pt>
                <c:pt idx="2993">
                  <c:v>1143</c:v>
                </c:pt>
                <c:pt idx="2994">
                  <c:v>1144</c:v>
                </c:pt>
                <c:pt idx="2995">
                  <c:v>1145</c:v>
                </c:pt>
                <c:pt idx="2996">
                  <c:v>1145</c:v>
                </c:pt>
                <c:pt idx="2997">
                  <c:v>1145</c:v>
                </c:pt>
                <c:pt idx="2998">
                  <c:v>1145</c:v>
                </c:pt>
                <c:pt idx="2999">
                  <c:v>1145</c:v>
                </c:pt>
                <c:pt idx="3000">
                  <c:v>1145</c:v>
                </c:pt>
                <c:pt idx="3001">
                  <c:v>1145</c:v>
                </c:pt>
                <c:pt idx="3002">
                  <c:v>1145</c:v>
                </c:pt>
                <c:pt idx="3003">
                  <c:v>1145</c:v>
                </c:pt>
                <c:pt idx="3004">
                  <c:v>1145</c:v>
                </c:pt>
                <c:pt idx="3005">
                  <c:v>1145</c:v>
                </c:pt>
                <c:pt idx="3006">
                  <c:v>1145</c:v>
                </c:pt>
                <c:pt idx="3007">
                  <c:v>1145</c:v>
                </c:pt>
                <c:pt idx="3008">
                  <c:v>1145</c:v>
                </c:pt>
                <c:pt idx="3009">
                  <c:v>1145</c:v>
                </c:pt>
                <c:pt idx="3010">
                  <c:v>1145</c:v>
                </c:pt>
                <c:pt idx="3011">
                  <c:v>1145</c:v>
                </c:pt>
                <c:pt idx="3012">
                  <c:v>1146</c:v>
                </c:pt>
                <c:pt idx="3013">
                  <c:v>1147</c:v>
                </c:pt>
                <c:pt idx="3014">
                  <c:v>1147</c:v>
                </c:pt>
                <c:pt idx="3015">
                  <c:v>1147</c:v>
                </c:pt>
                <c:pt idx="3016">
                  <c:v>1147</c:v>
                </c:pt>
                <c:pt idx="3017">
                  <c:v>1148</c:v>
                </c:pt>
                <c:pt idx="3018">
                  <c:v>1149</c:v>
                </c:pt>
                <c:pt idx="3019">
                  <c:v>1150</c:v>
                </c:pt>
                <c:pt idx="3020">
                  <c:v>1150</c:v>
                </c:pt>
                <c:pt idx="3021">
                  <c:v>1150</c:v>
                </c:pt>
                <c:pt idx="3022">
                  <c:v>1150</c:v>
                </c:pt>
                <c:pt idx="3023">
                  <c:v>1150</c:v>
                </c:pt>
                <c:pt idx="3024">
                  <c:v>1150</c:v>
                </c:pt>
                <c:pt idx="3025">
                  <c:v>1150</c:v>
                </c:pt>
                <c:pt idx="3026">
                  <c:v>1150</c:v>
                </c:pt>
                <c:pt idx="3027">
                  <c:v>1150</c:v>
                </c:pt>
                <c:pt idx="3028">
                  <c:v>1150</c:v>
                </c:pt>
                <c:pt idx="3029">
                  <c:v>1151</c:v>
                </c:pt>
                <c:pt idx="3030">
                  <c:v>1151</c:v>
                </c:pt>
                <c:pt idx="3031">
                  <c:v>1151</c:v>
                </c:pt>
                <c:pt idx="3032">
                  <c:v>1151</c:v>
                </c:pt>
                <c:pt idx="3033">
                  <c:v>1151</c:v>
                </c:pt>
                <c:pt idx="3034">
                  <c:v>1152</c:v>
                </c:pt>
                <c:pt idx="3035">
                  <c:v>1152</c:v>
                </c:pt>
                <c:pt idx="3036">
                  <c:v>1153</c:v>
                </c:pt>
                <c:pt idx="3037">
                  <c:v>1153</c:v>
                </c:pt>
                <c:pt idx="3038">
                  <c:v>1154</c:v>
                </c:pt>
                <c:pt idx="3039">
                  <c:v>1154</c:v>
                </c:pt>
                <c:pt idx="3040">
                  <c:v>1155</c:v>
                </c:pt>
                <c:pt idx="3041">
                  <c:v>1155</c:v>
                </c:pt>
                <c:pt idx="3042">
                  <c:v>1155</c:v>
                </c:pt>
                <c:pt idx="3043">
                  <c:v>1155</c:v>
                </c:pt>
                <c:pt idx="3044">
                  <c:v>1156</c:v>
                </c:pt>
                <c:pt idx="3045">
                  <c:v>1156</c:v>
                </c:pt>
                <c:pt idx="3046">
                  <c:v>1157</c:v>
                </c:pt>
                <c:pt idx="3047">
                  <c:v>1157</c:v>
                </c:pt>
                <c:pt idx="3048">
                  <c:v>1157</c:v>
                </c:pt>
                <c:pt idx="3049">
                  <c:v>1158</c:v>
                </c:pt>
                <c:pt idx="3050">
                  <c:v>1159</c:v>
                </c:pt>
                <c:pt idx="3051">
                  <c:v>1160</c:v>
                </c:pt>
                <c:pt idx="3052">
                  <c:v>1161</c:v>
                </c:pt>
                <c:pt idx="3053">
                  <c:v>1161</c:v>
                </c:pt>
                <c:pt idx="3054">
                  <c:v>1162</c:v>
                </c:pt>
                <c:pt idx="3055">
                  <c:v>1162</c:v>
                </c:pt>
                <c:pt idx="3056">
                  <c:v>1162</c:v>
                </c:pt>
                <c:pt idx="3057">
                  <c:v>1162</c:v>
                </c:pt>
                <c:pt idx="3058">
                  <c:v>1162</c:v>
                </c:pt>
                <c:pt idx="3059">
                  <c:v>1162</c:v>
                </c:pt>
                <c:pt idx="3060">
                  <c:v>1163</c:v>
                </c:pt>
                <c:pt idx="3061">
                  <c:v>1163</c:v>
                </c:pt>
                <c:pt idx="3062">
                  <c:v>1164</c:v>
                </c:pt>
                <c:pt idx="3063">
                  <c:v>1164</c:v>
                </c:pt>
                <c:pt idx="3064">
                  <c:v>1164</c:v>
                </c:pt>
                <c:pt idx="3065">
                  <c:v>1165</c:v>
                </c:pt>
                <c:pt idx="3066">
                  <c:v>1166</c:v>
                </c:pt>
                <c:pt idx="3067">
                  <c:v>1167</c:v>
                </c:pt>
                <c:pt idx="3068">
                  <c:v>1168</c:v>
                </c:pt>
                <c:pt idx="3069">
                  <c:v>1169</c:v>
                </c:pt>
                <c:pt idx="3070">
                  <c:v>1169</c:v>
                </c:pt>
                <c:pt idx="3071">
                  <c:v>1169</c:v>
                </c:pt>
                <c:pt idx="3072">
                  <c:v>1169</c:v>
                </c:pt>
                <c:pt idx="3073">
                  <c:v>1170</c:v>
                </c:pt>
                <c:pt idx="3074">
                  <c:v>1170</c:v>
                </c:pt>
                <c:pt idx="3075">
                  <c:v>1170</c:v>
                </c:pt>
                <c:pt idx="3076">
                  <c:v>1170</c:v>
                </c:pt>
                <c:pt idx="3077">
                  <c:v>1170</c:v>
                </c:pt>
                <c:pt idx="3078">
                  <c:v>1170</c:v>
                </c:pt>
                <c:pt idx="3079">
                  <c:v>1170</c:v>
                </c:pt>
                <c:pt idx="3080">
                  <c:v>1170</c:v>
                </c:pt>
                <c:pt idx="3081">
                  <c:v>1170</c:v>
                </c:pt>
                <c:pt idx="3082">
                  <c:v>1170</c:v>
                </c:pt>
                <c:pt idx="3083">
                  <c:v>1170</c:v>
                </c:pt>
                <c:pt idx="3084">
                  <c:v>1170</c:v>
                </c:pt>
                <c:pt idx="3085">
                  <c:v>1170</c:v>
                </c:pt>
                <c:pt idx="3086">
                  <c:v>1170</c:v>
                </c:pt>
                <c:pt idx="3087">
                  <c:v>1170</c:v>
                </c:pt>
                <c:pt idx="3088">
                  <c:v>1171</c:v>
                </c:pt>
                <c:pt idx="3089">
                  <c:v>1171</c:v>
                </c:pt>
                <c:pt idx="3090">
                  <c:v>1171</c:v>
                </c:pt>
                <c:pt idx="3091">
                  <c:v>1171</c:v>
                </c:pt>
                <c:pt idx="3092">
                  <c:v>1171</c:v>
                </c:pt>
                <c:pt idx="3093">
                  <c:v>1171</c:v>
                </c:pt>
                <c:pt idx="3094">
                  <c:v>1171</c:v>
                </c:pt>
                <c:pt idx="3095">
                  <c:v>1171</c:v>
                </c:pt>
                <c:pt idx="3096">
                  <c:v>1172</c:v>
                </c:pt>
                <c:pt idx="3097">
                  <c:v>1172</c:v>
                </c:pt>
                <c:pt idx="3098">
                  <c:v>1172</c:v>
                </c:pt>
                <c:pt idx="3099">
                  <c:v>1172</c:v>
                </c:pt>
                <c:pt idx="3100">
                  <c:v>1172</c:v>
                </c:pt>
                <c:pt idx="3101">
                  <c:v>1173</c:v>
                </c:pt>
                <c:pt idx="3102">
                  <c:v>1174</c:v>
                </c:pt>
                <c:pt idx="3103">
                  <c:v>1175</c:v>
                </c:pt>
                <c:pt idx="3104">
                  <c:v>1175</c:v>
                </c:pt>
                <c:pt idx="3105">
                  <c:v>1176</c:v>
                </c:pt>
                <c:pt idx="3106">
                  <c:v>1177</c:v>
                </c:pt>
                <c:pt idx="3107">
                  <c:v>1178</c:v>
                </c:pt>
                <c:pt idx="3108">
                  <c:v>1178</c:v>
                </c:pt>
                <c:pt idx="3109">
                  <c:v>1179</c:v>
                </c:pt>
                <c:pt idx="3110">
                  <c:v>1180</c:v>
                </c:pt>
                <c:pt idx="3111">
                  <c:v>1181</c:v>
                </c:pt>
                <c:pt idx="3112">
                  <c:v>1182</c:v>
                </c:pt>
                <c:pt idx="3113">
                  <c:v>1183</c:v>
                </c:pt>
                <c:pt idx="3114">
                  <c:v>1183</c:v>
                </c:pt>
                <c:pt idx="3115">
                  <c:v>1183</c:v>
                </c:pt>
                <c:pt idx="3116">
                  <c:v>1183</c:v>
                </c:pt>
                <c:pt idx="3117">
                  <c:v>1184</c:v>
                </c:pt>
                <c:pt idx="3118">
                  <c:v>1185</c:v>
                </c:pt>
                <c:pt idx="3119">
                  <c:v>1186</c:v>
                </c:pt>
                <c:pt idx="3120">
                  <c:v>1186</c:v>
                </c:pt>
                <c:pt idx="3121">
                  <c:v>1187</c:v>
                </c:pt>
                <c:pt idx="3122">
                  <c:v>1187</c:v>
                </c:pt>
                <c:pt idx="3123">
                  <c:v>1187</c:v>
                </c:pt>
                <c:pt idx="3124">
                  <c:v>1187</c:v>
                </c:pt>
                <c:pt idx="3125">
                  <c:v>1187</c:v>
                </c:pt>
                <c:pt idx="3126">
                  <c:v>1188</c:v>
                </c:pt>
                <c:pt idx="3127">
                  <c:v>1189</c:v>
                </c:pt>
                <c:pt idx="3128">
                  <c:v>1189</c:v>
                </c:pt>
                <c:pt idx="3129">
                  <c:v>1189</c:v>
                </c:pt>
                <c:pt idx="3130">
                  <c:v>1189</c:v>
                </c:pt>
                <c:pt idx="3131">
                  <c:v>1189</c:v>
                </c:pt>
                <c:pt idx="3132">
                  <c:v>1189</c:v>
                </c:pt>
                <c:pt idx="3133">
                  <c:v>1189</c:v>
                </c:pt>
                <c:pt idx="3134">
                  <c:v>1189</c:v>
                </c:pt>
                <c:pt idx="3135">
                  <c:v>1190</c:v>
                </c:pt>
                <c:pt idx="3136">
                  <c:v>1191</c:v>
                </c:pt>
                <c:pt idx="3137">
                  <c:v>1191</c:v>
                </c:pt>
                <c:pt idx="3138">
                  <c:v>1192</c:v>
                </c:pt>
                <c:pt idx="3139">
                  <c:v>1193</c:v>
                </c:pt>
                <c:pt idx="3140">
                  <c:v>1194</c:v>
                </c:pt>
                <c:pt idx="3141">
                  <c:v>1195</c:v>
                </c:pt>
                <c:pt idx="3142">
                  <c:v>1196</c:v>
                </c:pt>
                <c:pt idx="3143">
                  <c:v>1197</c:v>
                </c:pt>
                <c:pt idx="3144">
                  <c:v>1198</c:v>
                </c:pt>
                <c:pt idx="3145">
                  <c:v>1198</c:v>
                </c:pt>
                <c:pt idx="3146">
                  <c:v>1198</c:v>
                </c:pt>
                <c:pt idx="3147">
                  <c:v>1198</c:v>
                </c:pt>
                <c:pt idx="3148">
                  <c:v>1199</c:v>
                </c:pt>
                <c:pt idx="3149">
                  <c:v>1199</c:v>
                </c:pt>
                <c:pt idx="3150">
                  <c:v>1199</c:v>
                </c:pt>
                <c:pt idx="3151">
                  <c:v>1199</c:v>
                </c:pt>
                <c:pt idx="3152">
                  <c:v>1199</c:v>
                </c:pt>
                <c:pt idx="3153">
                  <c:v>1199</c:v>
                </c:pt>
                <c:pt idx="3154">
                  <c:v>1199</c:v>
                </c:pt>
                <c:pt idx="3155">
                  <c:v>1199</c:v>
                </c:pt>
                <c:pt idx="3156">
                  <c:v>1200</c:v>
                </c:pt>
                <c:pt idx="3157">
                  <c:v>1201</c:v>
                </c:pt>
                <c:pt idx="3158">
                  <c:v>1201</c:v>
                </c:pt>
                <c:pt idx="3159">
                  <c:v>1202</c:v>
                </c:pt>
                <c:pt idx="3160">
                  <c:v>1202</c:v>
                </c:pt>
                <c:pt idx="3161">
                  <c:v>1202</c:v>
                </c:pt>
                <c:pt idx="3162">
                  <c:v>1202</c:v>
                </c:pt>
                <c:pt idx="3163">
                  <c:v>1203</c:v>
                </c:pt>
                <c:pt idx="3164">
                  <c:v>1204</c:v>
                </c:pt>
                <c:pt idx="3165">
                  <c:v>1204</c:v>
                </c:pt>
                <c:pt idx="3166">
                  <c:v>1204</c:v>
                </c:pt>
                <c:pt idx="3167">
                  <c:v>1204</c:v>
                </c:pt>
                <c:pt idx="3168">
                  <c:v>1204</c:v>
                </c:pt>
                <c:pt idx="3169">
                  <c:v>1205</c:v>
                </c:pt>
                <c:pt idx="3170">
                  <c:v>1206</c:v>
                </c:pt>
                <c:pt idx="3171">
                  <c:v>1207</c:v>
                </c:pt>
                <c:pt idx="3172">
                  <c:v>1208</c:v>
                </c:pt>
                <c:pt idx="3173">
                  <c:v>1209</c:v>
                </c:pt>
                <c:pt idx="3174">
                  <c:v>1209</c:v>
                </c:pt>
                <c:pt idx="3175">
                  <c:v>1209</c:v>
                </c:pt>
                <c:pt idx="3176">
                  <c:v>1209</c:v>
                </c:pt>
                <c:pt idx="3177">
                  <c:v>1210</c:v>
                </c:pt>
                <c:pt idx="3178">
                  <c:v>1210</c:v>
                </c:pt>
                <c:pt idx="3179">
                  <c:v>1210</c:v>
                </c:pt>
                <c:pt idx="3180">
                  <c:v>1210</c:v>
                </c:pt>
                <c:pt idx="3181">
                  <c:v>1211</c:v>
                </c:pt>
                <c:pt idx="3182">
                  <c:v>1211</c:v>
                </c:pt>
                <c:pt idx="3183">
                  <c:v>1212</c:v>
                </c:pt>
                <c:pt idx="3184">
                  <c:v>1213</c:v>
                </c:pt>
                <c:pt idx="3185">
                  <c:v>1214</c:v>
                </c:pt>
                <c:pt idx="3186">
                  <c:v>1215</c:v>
                </c:pt>
                <c:pt idx="3187">
                  <c:v>1216</c:v>
                </c:pt>
                <c:pt idx="3188">
                  <c:v>1217</c:v>
                </c:pt>
                <c:pt idx="3189">
                  <c:v>1218</c:v>
                </c:pt>
                <c:pt idx="3190">
                  <c:v>1219</c:v>
                </c:pt>
                <c:pt idx="3191">
                  <c:v>1220</c:v>
                </c:pt>
                <c:pt idx="3192">
                  <c:v>1221</c:v>
                </c:pt>
                <c:pt idx="3193">
                  <c:v>1222</c:v>
                </c:pt>
                <c:pt idx="3194">
                  <c:v>1223</c:v>
                </c:pt>
                <c:pt idx="3195">
                  <c:v>1224</c:v>
                </c:pt>
                <c:pt idx="3196">
                  <c:v>1225</c:v>
                </c:pt>
                <c:pt idx="3197">
                  <c:v>1226</c:v>
                </c:pt>
                <c:pt idx="3198">
                  <c:v>1227</c:v>
                </c:pt>
                <c:pt idx="3199">
                  <c:v>1227</c:v>
                </c:pt>
                <c:pt idx="3200">
                  <c:v>1227</c:v>
                </c:pt>
                <c:pt idx="3201">
                  <c:v>1228</c:v>
                </c:pt>
                <c:pt idx="3202">
                  <c:v>1228</c:v>
                </c:pt>
                <c:pt idx="3203">
                  <c:v>1228</c:v>
                </c:pt>
                <c:pt idx="3204">
                  <c:v>1228</c:v>
                </c:pt>
                <c:pt idx="3205">
                  <c:v>1228</c:v>
                </c:pt>
                <c:pt idx="3206">
                  <c:v>1228</c:v>
                </c:pt>
                <c:pt idx="3207">
                  <c:v>1228</c:v>
                </c:pt>
                <c:pt idx="3208">
                  <c:v>1229</c:v>
                </c:pt>
                <c:pt idx="3209">
                  <c:v>1229</c:v>
                </c:pt>
                <c:pt idx="3210">
                  <c:v>1229</c:v>
                </c:pt>
                <c:pt idx="3211">
                  <c:v>1229</c:v>
                </c:pt>
                <c:pt idx="3212">
                  <c:v>1229</c:v>
                </c:pt>
                <c:pt idx="3213">
                  <c:v>1229</c:v>
                </c:pt>
                <c:pt idx="3214">
                  <c:v>1230</c:v>
                </c:pt>
                <c:pt idx="3215">
                  <c:v>1230</c:v>
                </c:pt>
                <c:pt idx="3216">
                  <c:v>1230</c:v>
                </c:pt>
                <c:pt idx="3217">
                  <c:v>1230</c:v>
                </c:pt>
                <c:pt idx="3218">
                  <c:v>1230</c:v>
                </c:pt>
                <c:pt idx="3219">
                  <c:v>1230</c:v>
                </c:pt>
                <c:pt idx="3220">
                  <c:v>1231</c:v>
                </c:pt>
                <c:pt idx="3221">
                  <c:v>1231</c:v>
                </c:pt>
                <c:pt idx="3222">
                  <c:v>1232</c:v>
                </c:pt>
                <c:pt idx="3223">
                  <c:v>1233</c:v>
                </c:pt>
                <c:pt idx="3224">
                  <c:v>1233</c:v>
                </c:pt>
                <c:pt idx="3225">
                  <c:v>1234</c:v>
                </c:pt>
                <c:pt idx="3226">
                  <c:v>1234</c:v>
                </c:pt>
                <c:pt idx="3227">
                  <c:v>1234</c:v>
                </c:pt>
                <c:pt idx="3228">
                  <c:v>1234</c:v>
                </c:pt>
                <c:pt idx="3229">
                  <c:v>1234</c:v>
                </c:pt>
                <c:pt idx="3230">
                  <c:v>1234</c:v>
                </c:pt>
                <c:pt idx="3231">
                  <c:v>1234</c:v>
                </c:pt>
                <c:pt idx="3232">
                  <c:v>1234</c:v>
                </c:pt>
                <c:pt idx="3233">
                  <c:v>1234</c:v>
                </c:pt>
                <c:pt idx="3234">
                  <c:v>1234</c:v>
                </c:pt>
                <c:pt idx="3235">
                  <c:v>1235</c:v>
                </c:pt>
                <c:pt idx="3236">
                  <c:v>1235</c:v>
                </c:pt>
                <c:pt idx="3237">
                  <c:v>1235</c:v>
                </c:pt>
                <c:pt idx="3238">
                  <c:v>1235</c:v>
                </c:pt>
                <c:pt idx="3239">
                  <c:v>1235</c:v>
                </c:pt>
                <c:pt idx="3240">
                  <c:v>1235</c:v>
                </c:pt>
                <c:pt idx="3241">
                  <c:v>1235</c:v>
                </c:pt>
                <c:pt idx="3242">
                  <c:v>1235</c:v>
                </c:pt>
                <c:pt idx="3243">
                  <c:v>1236</c:v>
                </c:pt>
                <c:pt idx="3244">
                  <c:v>1237</c:v>
                </c:pt>
                <c:pt idx="3245">
                  <c:v>1237</c:v>
                </c:pt>
                <c:pt idx="3246">
                  <c:v>1237</c:v>
                </c:pt>
                <c:pt idx="3247">
                  <c:v>1237</c:v>
                </c:pt>
                <c:pt idx="3248">
                  <c:v>1237</c:v>
                </c:pt>
                <c:pt idx="3249">
                  <c:v>1238</c:v>
                </c:pt>
                <c:pt idx="3250">
                  <c:v>1238</c:v>
                </c:pt>
                <c:pt idx="3251">
                  <c:v>1239</c:v>
                </c:pt>
                <c:pt idx="3252">
                  <c:v>1239</c:v>
                </c:pt>
                <c:pt idx="3253">
                  <c:v>1239</c:v>
                </c:pt>
                <c:pt idx="3254">
                  <c:v>1240</c:v>
                </c:pt>
                <c:pt idx="3255">
                  <c:v>1241</c:v>
                </c:pt>
                <c:pt idx="3256">
                  <c:v>1242</c:v>
                </c:pt>
                <c:pt idx="3257">
                  <c:v>1243</c:v>
                </c:pt>
                <c:pt idx="3258">
                  <c:v>1243</c:v>
                </c:pt>
                <c:pt idx="3259">
                  <c:v>1243</c:v>
                </c:pt>
                <c:pt idx="3260">
                  <c:v>1243</c:v>
                </c:pt>
                <c:pt idx="3261">
                  <c:v>1244</c:v>
                </c:pt>
                <c:pt idx="3262">
                  <c:v>1244</c:v>
                </c:pt>
                <c:pt idx="3263">
                  <c:v>1244</c:v>
                </c:pt>
                <c:pt idx="3264">
                  <c:v>1244</c:v>
                </c:pt>
                <c:pt idx="3265">
                  <c:v>1245</c:v>
                </c:pt>
                <c:pt idx="3266">
                  <c:v>1245</c:v>
                </c:pt>
                <c:pt idx="3267">
                  <c:v>1246</c:v>
                </c:pt>
                <c:pt idx="3268">
                  <c:v>1246</c:v>
                </c:pt>
                <c:pt idx="3269">
                  <c:v>1246</c:v>
                </c:pt>
                <c:pt idx="3270">
                  <c:v>1247</c:v>
                </c:pt>
                <c:pt idx="3271">
                  <c:v>1247</c:v>
                </c:pt>
                <c:pt idx="3272">
                  <c:v>1247</c:v>
                </c:pt>
                <c:pt idx="3273">
                  <c:v>1247</c:v>
                </c:pt>
                <c:pt idx="3274">
                  <c:v>1247</c:v>
                </c:pt>
                <c:pt idx="3275">
                  <c:v>1247</c:v>
                </c:pt>
                <c:pt idx="3276">
                  <c:v>1247</c:v>
                </c:pt>
                <c:pt idx="3277">
                  <c:v>1247</c:v>
                </c:pt>
                <c:pt idx="3278">
                  <c:v>1247</c:v>
                </c:pt>
                <c:pt idx="3279">
                  <c:v>1247</c:v>
                </c:pt>
                <c:pt idx="3280">
                  <c:v>1247</c:v>
                </c:pt>
                <c:pt idx="3281">
                  <c:v>1247</c:v>
                </c:pt>
                <c:pt idx="3282">
                  <c:v>1248</c:v>
                </c:pt>
                <c:pt idx="3283">
                  <c:v>1249</c:v>
                </c:pt>
                <c:pt idx="3284">
                  <c:v>1249</c:v>
                </c:pt>
                <c:pt idx="3285">
                  <c:v>1249</c:v>
                </c:pt>
                <c:pt idx="3286">
                  <c:v>1249</c:v>
                </c:pt>
                <c:pt idx="3287">
                  <c:v>1250</c:v>
                </c:pt>
                <c:pt idx="3288">
                  <c:v>1251</c:v>
                </c:pt>
                <c:pt idx="3289">
                  <c:v>1251</c:v>
                </c:pt>
                <c:pt idx="3290">
                  <c:v>1252</c:v>
                </c:pt>
                <c:pt idx="3291">
                  <c:v>1252</c:v>
                </c:pt>
                <c:pt idx="3292">
                  <c:v>1252</c:v>
                </c:pt>
                <c:pt idx="3293">
                  <c:v>1252</c:v>
                </c:pt>
                <c:pt idx="3294">
                  <c:v>1252</c:v>
                </c:pt>
                <c:pt idx="3295">
                  <c:v>1252</c:v>
                </c:pt>
                <c:pt idx="3296">
                  <c:v>1252</c:v>
                </c:pt>
                <c:pt idx="3297">
                  <c:v>1253</c:v>
                </c:pt>
                <c:pt idx="3298">
                  <c:v>1254</c:v>
                </c:pt>
                <c:pt idx="3299">
                  <c:v>1255</c:v>
                </c:pt>
                <c:pt idx="3300">
                  <c:v>1255</c:v>
                </c:pt>
                <c:pt idx="3301">
                  <c:v>1255</c:v>
                </c:pt>
                <c:pt idx="3302">
                  <c:v>1255</c:v>
                </c:pt>
                <c:pt idx="3303">
                  <c:v>1255</c:v>
                </c:pt>
                <c:pt idx="3304">
                  <c:v>1256</c:v>
                </c:pt>
                <c:pt idx="3305">
                  <c:v>1256</c:v>
                </c:pt>
                <c:pt idx="3306">
                  <c:v>1257</c:v>
                </c:pt>
                <c:pt idx="3307">
                  <c:v>1258</c:v>
                </c:pt>
                <c:pt idx="3308">
                  <c:v>1259</c:v>
                </c:pt>
                <c:pt idx="3309">
                  <c:v>1260</c:v>
                </c:pt>
                <c:pt idx="3310">
                  <c:v>1261</c:v>
                </c:pt>
                <c:pt idx="3311">
                  <c:v>1262</c:v>
                </c:pt>
                <c:pt idx="3312">
                  <c:v>1263</c:v>
                </c:pt>
                <c:pt idx="3313">
                  <c:v>1264</c:v>
                </c:pt>
                <c:pt idx="3314">
                  <c:v>1264</c:v>
                </c:pt>
                <c:pt idx="3315">
                  <c:v>1264</c:v>
                </c:pt>
                <c:pt idx="3316">
                  <c:v>1265</c:v>
                </c:pt>
                <c:pt idx="3317">
                  <c:v>1266</c:v>
                </c:pt>
                <c:pt idx="3318">
                  <c:v>1267</c:v>
                </c:pt>
                <c:pt idx="3319">
                  <c:v>1267</c:v>
                </c:pt>
                <c:pt idx="3320">
                  <c:v>1268</c:v>
                </c:pt>
                <c:pt idx="3321">
                  <c:v>1269</c:v>
                </c:pt>
                <c:pt idx="3322">
                  <c:v>1270</c:v>
                </c:pt>
                <c:pt idx="3323">
                  <c:v>1271</c:v>
                </c:pt>
                <c:pt idx="3324">
                  <c:v>1272</c:v>
                </c:pt>
                <c:pt idx="3325">
                  <c:v>1273</c:v>
                </c:pt>
                <c:pt idx="3326">
                  <c:v>1274</c:v>
                </c:pt>
                <c:pt idx="3327">
                  <c:v>1275</c:v>
                </c:pt>
                <c:pt idx="3328">
                  <c:v>1276</c:v>
                </c:pt>
                <c:pt idx="3329">
                  <c:v>1277</c:v>
                </c:pt>
                <c:pt idx="3330">
                  <c:v>1278</c:v>
                </c:pt>
                <c:pt idx="3331">
                  <c:v>1278</c:v>
                </c:pt>
                <c:pt idx="3332">
                  <c:v>1279</c:v>
                </c:pt>
                <c:pt idx="3333">
                  <c:v>1279</c:v>
                </c:pt>
                <c:pt idx="3334">
                  <c:v>1279</c:v>
                </c:pt>
                <c:pt idx="3335">
                  <c:v>1279</c:v>
                </c:pt>
                <c:pt idx="3336">
                  <c:v>1279</c:v>
                </c:pt>
                <c:pt idx="3337">
                  <c:v>1280</c:v>
                </c:pt>
                <c:pt idx="3338">
                  <c:v>1280</c:v>
                </c:pt>
                <c:pt idx="3339">
                  <c:v>1280</c:v>
                </c:pt>
                <c:pt idx="3340">
                  <c:v>1281</c:v>
                </c:pt>
                <c:pt idx="3341">
                  <c:v>1282</c:v>
                </c:pt>
                <c:pt idx="3342">
                  <c:v>1283</c:v>
                </c:pt>
                <c:pt idx="3343">
                  <c:v>1283</c:v>
                </c:pt>
                <c:pt idx="3344">
                  <c:v>1283</c:v>
                </c:pt>
                <c:pt idx="3345">
                  <c:v>1284</c:v>
                </c:pt>
                <c:pt idx="3346">
                  <c:v>1284</c:v>
                </c:pt>
                <c:pt idx="3347">
                  <c:v>1284</c:v>
                </c:pt>
                <c:pt idx="3348">
                  <c:v>1284</c:v>
                </c:pt>
                <c:pt idx="3349">
                  <c:v>1284</c:v>
                </c:pt>
                <c:pt idx="3350">
                  <c:v>1284</c:v>
                </c:pt>
                <c:pt idx="3351">
                  <c:v>1285</c:v>
                </c:pt>
                <c:pt idx="3352">
                  <c:v>1285</c:v>
                </c:pt>
                <c:pt idx="3353">
                  <c:v>1285</c:v>
                </c:pt>
                <c:pt idx="3354">
                  <c:v>1286</c:v>
                </c:pt>
                <c:pt idx="3355">
                  <c:v>1286</c:v>
                </c:pt>
                <c:pt idx="3356">
                  <c:v>1286</c:v>
                </c:pt>
                <c:pt idx="3357">
                  <c:v>1287</c:v>
                </c:pt>
                <c:pt idx="3358">
                  <c:v>1288</c:v>
                </c:pt>
                <c:pt idx="3359">
                  <c:v>1289</c:v>
                </c:pt>
                <c:pt idx="3360">
                  <c:v>1289</c:v>
                </c:pt>
                <c:pt idx="3361">
                  <c:v>1290</c:v>
                </c:pt>
                <c:pt idx="3362">
                  <c:v>1291</c:v>
                </c:pt>
                <c:pt idx="3363">
                  <c:v>1291</c:v>
                </c:pt>
                <c:pt idx="3364">
                  <c:v>1291</c:v>
                </c:pt>
                <c:pt idx="3365">
                  <c:v>1292</c:v>
                </c:pt>
                <c:pt idx="3366">
                  <c:v>1292</c:v>
                </c:pt>
                <c:pt idx="3367">
                  <c:v>1293</c:v>
                </c:pt>
                <c:pt idx="3368">
                  <c:v>1293</c:v>
                </c:pt>
                <c:pt idx="3369">
                  <c:v>1293</c:v>
                </c:pt>
                <c:pt idx="3370">
                  <c:v>1293</c:v>
                </c:pt>
                <c:pt idx="3371">
                  <c:v>1293</c:v>
                </c:pt>
                <c:pt idx="3372">
                  <c:v>1293</c:v>
                </c:pt>
                <c:pt idx="3373">
                  <c:v>1293</c:v>
                </c:pt>
                <c:pt idx="3374">
                  <c:v>1294</c:v>
                </c:pt>
                <c:pt idx="3375">
                  <c:v>1294</c:v>
                </c:pt>
                <c:pt idx="3376">
                  <c:v>1294</c:v>
                </c:pt>
                <c:pt idx="3377">
                  <c:v>1294</c:v>
                </c:pt>
                <c:pt idx="3378">
                  <c:v>1294</c:v>
                </c:pt>
                <c:pt idx="3379">
                  <c:v>1294</c:v>
                </c:pt>
                <c:pt idx="3380">
                  <c:v>1294</c:v>
                </c:pt>
                <c:pt idx="3381">
                  <c:v>1295</c:v>
                </c:pt>
                <c:pt idx="3382">
                  <c:v>1296</c:v>
                </c:pt>
                <c:pt idx="3383">
                  <c:v>1296</c:v>
                </c:pt>
                <c:pt idx="3384">
                  <c:v>1296</c:v>
                </c:pt>
                <c:pt idx="3385">
                  <c:v>1296</c:v>
                </c:pt>
                <c:pt idx="3386">
                  <c:v>1297</c:v>
                </c:pt>
                <c:pt idx="3387">
                  <c:v>1298</c:v>
                </c:pt>
                <c:pt idx="3388">
                  <c:v>1298</c:v>
                </c:pt>
                <c:pt idx="3389">
                  <c:v>1299</c:v>
                </c:pt>
                <c:pt idx="3390">
                  <c:v>1300</c:v>
                </c:pt>
                <c:pt idx="3391">
                  <c:v>1301</c:v>
                </c:pt>
                <c:pt idx="3392">
                  <c:v>1302</c:v>
                </c:pt>
                <c:pt idx="3393">
                  <c:v>1302</c:v>
                </c:pt>
                <c:pt idx="3394">
                  <c:v>1303</c:v>
                </c:pt>
                <c:pt idx="3395">
                  <c:v>1304</c:v>
                </c:pt>
                <c:pt idx="3396">
                  <c:v>1305</c:v>
                </c:pt>
                <c:pt idx="3397">
                  <c:v>1306</c:v>
                </c:pt>
                <c:pt idx="3398">
                  <c:v>1307</c:v>
                </c:pt>
                <c:pt idx="3399">
                  <c:v>1308</c:v>
                </c:pt>
                <c:pt idx="3400">
                  <c:v>1309</c:v>
                </c:pt>
                <c:pt idx="3401">
                  <c:v>1310</c:v>
                </c:pt>
                <c:pt idx="3402">
                  <c:v>1311</c:v>
                </c:pt>
                <c:pt idx="3403">
                  <c:v>1312</c:v>
                </c:pt>
                <c:pt idx="3404">
                  <c:v>1312</c:v>
                </c:pt>
                <c:pt idx="3405">
                  <c:v>1312</c:v>
                </c:pt>
                <c:pt idx="3406">
                  <c:v>1312</c:v>
                </c:pt>
                <c:pt idx="3407">
                  <c:v>1312</c:v>
                </c:pt>
                <c:pt idx="3408">
                  <c:v>1312</c:v>
                </c:pt>
                <c:pt idx="3409">
                  <c:v>1312</c:v>
                </c:pt>
                <c:pt idx="3410">
                  <c:v>1312</c:v>
                </c:pt>
                <c:pt idx="3411">
                  <c:v>1312</c:v>
                </c:pt>
                <c:pt idx="3412">
                  <c:v>1312</c:v>
                </c:pt>
                <c:pt idx="3413">
                  <c:v>1312</c:v>
                </c:pt>
                <c:pt idx="3414">
                  <c:v>1312</c:v>
                </c:pt>
                <c:pt idx="3415">
                  <c:v>1312</c:v>
                </c:pt>
                <c:pt idx="3416">
                  <c:v>1312</c:v>
                </c:pt>
                <c:pt idx="3417">
                  <c:v>1312</c:v>
                </c:pt>
                <c:pt idx="3418">
                  <c:v>1312</c:v>
                </c:pt>
                <c:pt idx="3419">
                  <c:v>1313</c:v>
                </c:pt>
                <c:pt idx="3420">
                  <c:v>1314</c:v>
                </c:pt>
                <c:pt idx="3421">
                  <c:v>1315</c:v>
                </c:pt>
                <c:pt idx="3422">
                  <c:v>1316</c:v>
                </c:pt>
                <c:pt idx="3423">
                  <c:v>1317</c:v>
                </c:pt>
                <c:pt idx="3424">
                  <c:v>1318</c:v>
                </c:pt>
                <c:pt idx="3425">
                  <c:v>1319</c:v>
                </c:pt>
                <c:pt idx="3426">
                  <c:v>1320</c:v>
                </c:pt>
                <c:pt idx="3427">
                  <c:v>1321</c:v>
                </c:pt>
                <c:pt idx="3428">
                  <c:v>1321</c:v>
                </c:pt>
                <c:pt idx="3429">
                  <c:v>1321</c:v>
                </c:pt>
                <c:pt idx="3430">
                  <c:v>1322</c:v>
                </c:pt>
                <c:pt idx="3431">
                  <c:v>1323</c:v>
                </c:pt>
                <c:pt idx="3432">
                  <c:v>1323</c:v>
                </c:pt>
                <c:pt idx="3433">
                  <c:v>1324</c:v>
                </c:pt>
                <c:pt idx="3434">
                  <c:v>1324</c:v>
                </c:pt>
                <c:pt idx="3435">
                  <c:v>1324</c:v>
                </c:pt>
                <c:pt idx="3436">
                  <c:v>1324</c:v>
                </c:pt>
                <c:pt idx="3437">
                  <c:v>1324</c:v>
                </c:pt>
                <c:pt idx="3438">
                  <c:v>1324</c:v>
                </c:pt>
                <c:pt idx="3439">
                  <c:v>1324</c:v>
                </c:pt>
                <c:pt idx="3440">
                  <c:v>1324</c:v>
                </c:pt>
                <c:pt idx="3441">
                  <c:v>1325</c:v>
                </c:pt>
                <c:pt idx="3442">
                  <c:v>1326</c:v>
                </c:pt>
                <c:pt idx="3443">
                  <c:v>1327</c:v>
                </c:pt>
                <c:pt idx="3444">
                  <c:v>1327</c:v>
                </c:pt>
                <c:pt idx="3445">
                  <c:v>1328</c:v>
                </c:pt>
                <c:pt idx="3446">
                  <c:v>1328</c:v>
                </c:pt>
                <c:pt idx="3447">
                  <c:v>1328</c:v>
                </c:pt>
                <c:pt idx="3448">
                  <c:v>1329</c:v>
                </c:pt>
                <c:pt idx="3449">
                  <c:v>1330</c:v>
                </c:pt>
                <c:pt idx="3450">
                  <c:v>1330</c:v>
                </c:pt>
                <c:pt idx="3451">
                  <c:v>1330</c:v>
                </c:pt>
                <c:pt idx="3452">
                  <c:v>1330</c:v>
                </c:pt>
                <c:pt idx="3453">
                  <c:v>1330</c:v>
                </c:pt>
                <c:pt idx="3454">
                  <c:v>1330</c:v>
                </c:pt>
                <c:pt idx="3455">
                  <c:v>1330</c:v>
                </c:pt>
                <c:pt idx="3456">
                  <c:v>1330</c:v>
                </c:pt>
                <c:pt idx="3457">
                  <c:v>1330</c:v>
                </c:pt>
                <c:pt idx="3458">
                  <c:v>1330</c:v>
                </c:pt>
                <c:pt idx="3459">
                  <c:v>1330</c:v>
                </c:pt>
                <c:pt idx="3460">
                  <c:v>1330</c:v>
                </c:pt>
                <c:pt idx="3461">
                  <c:v>1330</c:v>
                </c:pt>
                <c:pt idx="3462">
                  <c:v>1330</c:v>
                </c:pt>
                <c:pt idx="3463">
                  <c:v>1331</c:v>
                </c:pt>
                <c:pt idx="3464">
                  <c:v>1332</c:v>
                </c:pt>
                <c:pt idx="3465">
                  <c:v>1332</c:v>
                </c:pt>
                <c:pt idx="3466">
                  <c:v>1332</c:v>
                </c:pt>
                <c:pt idx="3467">
                  <c:v>1332</c:v>
                </c:pt>
                <c:pt idx="3468">
                  <c:v>1333</c:v>
                </c:pt>
                <c:pt idx="3469">
                  <c:v>1334</c:v>
                </c:pt>
                <c:pt idx="3470">
                  <c:v>1334</c:v>
                </c:pt>
                <c:pt idx="3471">
                  <c:v>1335</c:v>
                </c:pt>
                <c:pt idx="3472">
                  <c:v>1335</c:v>
                </c:pt>
                <c:pt idx="3473">
                  <c:v>1335</c:v>
                </c:pt>
                <c:pt idx="3474">
                  <c:v>1335</c:v>
                </c:pt>
                <c:pt idx="3475">
                  <c:v>1335</c:v>
                </c:pt>
                <c:pt idx="3476">
                  <c:v>1335</c:v>
                </c:pt>
                <c:pt idx="3477">
                  <c:v>1335</c:v>
                </c:pt>
                <c:pt idx="3478">
                  <c:v>1335</c:v>
                </c:pt>
                <c:pt idx="3479">
                  <c:v>1335</c:v>
                </c:pt>
                <c:pt idx="3480">
                  <c:v>1335</c:v>
                </c:pt>
                <c:pt idx="3481">
                  <c:v>1336</c:v>
                </c:pt>
                <c:pt idx="3482">
                  <c:v>1336</c:v>
                </c:pt>
                <c:pt idx="3483">
                  <c:v>1337</c:v>
                </c:pt>
                <c:pt idx="3484">
                  <c:v>1338</c:v>
                </c:pt>
                <c:pt idx="3485">
                  <c:v>1339</c:v>
                </c:pt>
                <c:pt idx="3486">
                  <c:v>1339</c:v>
                </c:pt>
                <c:pt idx="3487">
                  <c:v>1339</c:v>
                </c:pt>
                <c:pt idx="3488">
                  <c:v>1339</c:v>
                </c:pt>
                <c:pt idx="3489">
                  <c:v>1339</c:v>
                </c:pt>
                <c:pt idx="3490">
                  <c:v>1339</c:v>
                </c:pt>
                <c:pt idx="3491">
                  <c:v>1339</c:v>
                </c:pt>
                <c:pt idx="3492">
                  <c:v>1339</c:v>
                </c:pt>
                <c:pt idx="3493">
                  <c:v>1340</c:v>
                </c:pt>
                <c:pt idx="3494">
                  <c:v>1340</c:v>
                </c:pt>
                <c:pt idx="3495">
                  <c:v>1341</c:v>
                </c:pt>
                <c:pt idx="3496">
                  <c:v>1342</c:v>
                </c:pt>
                <c:pt idx="3497">
                  <c:v>1342</c:v>
                </c:pt>
                <c:pt idx="3498">
                  <c:v>1342</c:v>
                </c:pt>
                <c:pt idx="3499">
                  <c:v>1342</c:v>
                </c:pt>
                <c:pt idx="3500">
                  <c:v>1343</c:v>
                </c:pt>
                <c:pt idx="3501">
                  <c:v>1344</c:v>
                </c:pt>
                <c:pt idx="3502">
                  <c:v>1345</c:v>
                </c:pt>
                <c:pt idx="3503">
                  <c:v>1346</c:v>
                </c:pt>
                <c:pt idx="3504">
                  <c:v>1347</c:v>
                </c:pt>
                <c:pt idx="3505">
                  <c:v>1348</c:v>
                </c:pt>
                <c:pt idx="3506">
                  <c:v>1349</c:v>
                </c:pt>
                <c:pt idx="3507">
                  <c:v>1350</c:v>
                </c:pt>
                <c:pt idx="3508">
                  <c:v>1351</c:v>
                </c:pt>
                <c:pt idx="3509">
                  <c:v>1352</c:v>
                </c:pt>
                <c:pt idx="3510">
                  <c:v>1353</c:v>
                </c:pt>
                <c:pt idx="3511">
                  <c:v>1354</c:v>
                </c:pt>
                <c:pt idx="3512">
                  <c:v>1355</c:v>
                </c:pt>
                <c:pt idx="3513">
                  <c:v>1356</c:v>
                </c:pt>
                <c:pt idx="3514">
                  <c:v>1357</c:v>
                </c:pt>
                <c:pt idx="3515">
                  <c:v>1358</c:v>
                </c:pt>
                <c:pt idx="3516">
                  <c:v>1358</c:v>
                </c:pt>
                <c:pt idx="3517">
                  <c:v>1359</c:v>
                </c:pt>
                <c:pt idx="3518">
                  <c:v>1359</c:v>
                </c:pt>
                <c:pt idx="3519">
                  <c:v>1359</c:v>
                </c:pt>
                <c:pt idx="3520">
                  <c:v>1360</c:v>
                </c:pt>
                <c:pt idx="3521">
                  <c:v>1361</c:v>
                </c:pt>
                <c:pt idx="3522">
                  <c:v>1362</c:v>
                </c:pt>
                <c:pt idx="3523">
                  <c:v>1363</c:v>
                </c:pt>
                <c:pt idx="3524">
                  <c:v>1364</c:v>
                </c:pt>
                <c:pt idx="3525">
                  <c:v>1364</c:v>
                </c:pt>
                <c:pt idx="3526">
                  <c:v>1365</c:v>
                </c:pt>
                <c:pt idx="3527">
                  <c:v>1366</c:v>
                </c:pt>
                <c:pt idx="3528">
                  <c:v>1366</c:v>
                </c:pt>
                <c:pt idx="3529">
                  <c:v>1367</c:v>
                </c:pt>
                <c:pt idx="3530">
                  <c:v>1367</c:v>
                </c:pt>
                <c:pt idx="3531">
                  <c:v>1368</c:v>
                </c:pt>
                <c:pt idx="3532">
                  <c:v>1368</c:v>
                </c:pt>
                <c:pt idx="3533">
                  <c:v>1369</c:v>
                </c:pt>
                <c:pt idx="3534">
                  <c:v>1370</c:v>
                </c:pt>
                <c:pt idx="3535">
                  <c:v>1371</c:v>
                </c:pt>
                <c:pt idx="3536">
                  <c:v>1372</c:v>
                </c:pt>
                <c:pt idx="3537">
                  <c:v>1373</c:v>
                </c:pt>
                <c:pt idx="3538">
                  <c:v>1374</c:v>
                </c:pt>
                <c:pt idx="3539">
                  <c:v>1374</c:v>
                </c:pt>
                <c:pt idx="3540">
                  <c:v>1374</c:v>
                </c:pt>
                <c:pt idx="3541">
                  <c:v>1374</c:v>
                </c:pt>
                <c:pt idx="3542">
                  <c:v>1374</c:v>
                </c:pt>
                <c:pt idx="3543">
                  <c:v>1374</c:v>
                </c:pt>
                <c:pt idx="3544">
                  <c:v>1374</c:v>
                </c:pt>
                <c:pt idx="3545">
                  <c:v>1374</c:v>
                </c:pt>
                <c:pt idx="3546">
                  <c:v>1374</c:v>
                </c:pt>
                <c:pt idx="3547">
                  <c:v>1374</c:v>
                </c:pt>
                <c:pt idx="3548">
                  <c:v>1375</c:v>
                </c:pt>
                <c:pt idx="3549">
                  <c:v>1375</c:v>
                </c:pt>
                <c:pt idx="3550">
                  <c:v>1376</c:v>
                </c:pt>
                <c:pt idx="3551">
                  <c:v>1376</c:v>
                </c:pt>
                <c:pt idx="3552">
                  <c:v>1376</c:v>
                </c:pt>
                <c:pt idx="3553">
                  <c:v>1377</c:v>
                </c:pt>
                <c:pt idx="3554">
                  <c:v>1378</c:v>
                </c:pt>
                <c:pt idx="3555">
                  <c:v>1378</c:v>
                </c:pt>
                <c:pt idx="3556">
                  <c:v>1378</c:v>
                </c:pt>
                <c:pt idx="3557">
                  <c:v>1378</c:v>
                </c:pt>
                <c:pt idx="3558">
                  <c:v>1378</c:v>
                </c:pt>
                <c:pt idx="3559">
                  <c:v>1378</c:v>
                </c:pt>
                <c:pt idx="3560">
                  <c:v>1378</c:v>
                </c:pt>
                <c:pt idx="3561">
                  <c:v>1378</c:v>
                </c:pt>
                <c:pt idx="3562">
                  <c:v>1378</c:v>
                </c:pt>
                <c:pt idx="3563">
                  <c:v>1378</c:v>
                </c:pt>
                <c:pt idx="3564">
                  <c:v>1379</c:v>
                </c:pt>
                <c:pt idx="3565">
                  <c:v>1380</c:v>
                </c:pt>
                <c:pt idx="3566">
                  <c:v>1381</c:v>
                </c:pt>
                <c:pt idx="3567">
                  <c:v>1381</c:v>
                </c:pt>
                <c:pt idx="3568">
                  <c:v>1382</c:v>
                </c:pt>
                <c:pt idx="3569">
                  <c:v>1382</c:v>
                </c:pt>
                <c:pt idx="3570">
                  <c:v>1382</c:v>
                </c:pt>
                <c:pt idx="3571">
                  <c:v>1382</c:v>
                </c:pt>
                <c:pt idx="3572">
                  <c:v>1383</c:v>
                </c:pt>
                <c:pt idx="3573">
                  <c:v>1383</c:v>
                </c:pt>
                <c:pt idx="3574">
                  <c:v>1384</c:v>
                </c:pt>
                <c:pt idx="3575">
                  <c:v>1385</c:v>
                </c:pt>
                <c:pt idx="3576">
                  <c:v>1386</c:v>
                </c:pt>
                <c:pt idx="3577">
                  <c:v>1386</c:v>
                </c:pt>
                <c:pt idx="3578">
                  <c:v>1386</c:v>
                </c:pt>
                <c:pt idx="3579">
                  <c:v>1386</c:v>
                </c:pt>
                <c:pt idx="3580">
                  <c:v>1386</c:v>
                </c:pt>
                <c:pt idx="3581">
                  <c:v>1386</c:v>
                </c:pt>
                <c:pt idx="3582">
                  <c:v>1386</c:v>
                </c:pt>
                <c:pt idx="3583">
                  <c:v>1386</c:v>
                </c:pt>
                <c:pt idx="3584">
                  <c:v>1386</c:v>
                </c:pt>
                <c:pt idx="3585">
                  <c:v>1386</c:v>
                </c:pt>
                <c:pt idx="3586">
                  <c:v>1386</c:v>
                </c:pt>
                <c:pt idx="3587">
                  <c:v>1386</c:v>
                </c:pt>
                <c:pt idx="3588">
                  <c:v>1386</c:v>
                </c:pt>
                <c:pt idx="3589">
                  <c:v>1386</c:v>
                </c:pt>
                <c:pt idx="3590">
                  <c:v>1387</c:v>
                </c:pt>
                <c:pt idx="3591">
                  <c:v>1388</c:v>
                </c:pt>
                <c:pt idx="3592">
                  <c:v>1389</c:v>
                </c:pt>
                <c:pt idx="3593">
                  <c:v>1390</c:v>
                </c:pt>
                <c:pt idx="3594">
                  <c:v>1390</c:v>
                </c:pt>
                <c:pt idx="3595">
                  <c:v>1390</c:v>
                </c:pt>
                <c:pt idx="3596">
                  <c:v>1391</c:v>
                </c:pt>
                <c:pt idx="3597">
                  <c:v>1391</c:v>
                </c:pt>
                <c:pt idx="3598">
                  <c:v>1392</c:v>
                </c:pt>
                <c:pt idx="3599">
                  <c:v>1392</c:v>
                </c:pt>
                <c:pt idx="3600">
                  <c:v>1392</c:v>
                </c:pt>
                <c:pt idx="3601">
                  <c:v>1392</c:v>
                </c:pt>
                <c:pt idx="3602">
                  <c:v>1392</c:v>
                </c:pt>
                <c:pt idx="3603">
                  <c:v>1392</c:v>
                </c:pt>
                <c:pt idx="3604">
                  <c:v>1392</c:v>
                </c:pt>
                <c:pt idx="3605">
                  <c:v>1393</c:v>
                </c:pt>
                <c:pt idx="3606">
                  <c:v>1394</c:v>
                </c:pt>
                <c:pt idx="3607">
                  <c:v>1394</c:v>
                </c:pt>
                <c:pt idx="3608">
                  <c:v>1394</c:v>
                </c:pt>
                <c:pt idx="3609">
                  <c:v>1394</c:v>
                </c:pt>
                <c:pt idx="3610">
                  <c:v>1394</c:v>
                </c:pt>
                <c:pt idx="3611">
                  <c:v>1394</c:v>
                </c:pt>
                <c:pt idx="3612">
                  <c:v>1394</c:v>
                </c:pt>
                <c:pt idx="3613">
                  <c:v>1394</c:v>
                </c:pt>
                <c:pt idx="3614">
                  <c:v>1394</c:v>
                </c:pt>
                <c:pt idx="3615">
                  <c:v>1394</c:v>
                </c:pt>
                <c:pt idx="3616">
                  <c:v>1394</c:v>
                </c:pt>
                <c:pt idx="3617">
                  <c:v>1394</c:v>
                </c:pt>
                <c:pt idx="3618">
                  <c:v>1394</c:v>
                </c:pt>
                <c:pt idx="3619">
                  <c:v>1395</c:v>
                </c:pt>
                <c:pt idx="3620">
                  <c:v>1396</c:v>
                </c:pt>
                <c:pt idx="3621">
                  <c:v>1396</c:v>
                </c:pt>
                <c:pt idx="3622">
                  <c:v>1396</c:v>
                </c:pt>
                <c:pt idx="3623">
                  <c:v>1396</c:v>
                </c:pt>
                <c:pt idx="3624">
                  <c:v>1396</c:v>
                </c:pt>
                <c:pt idx="3625">
                  <c:v>1396</c:v>
                </c:pt>
                <c:pt idx="3626">
                  <c:v>1397</c:v>
                </c:pt>
                <c:pt idx="3627">
                  <c:v>1397</c:v>
                </c:pt>
                <c:pt idx="3628">
                  <c:v>1397</c:v>
                </c:pt>
                <c:pt idx="3629">
                  <c:v>1397</c:v>
                </c:pt>
                <c:pt idx="3630">
                  <c:v>1397</c:v>
                </c:pt>
                <c:pt idx="3631">
                  <c:v>1398</c:v>
                </c:pt>
                <c:pt idx="3632">
                  <c:v>1398</c:v>
                </c:pt>
                <c:pt idx="3633">
                  <c:v>1399</c:v>
                </c:pt>
                <c:pt idx="3634">
                  <c:v>1399</c:v>
                </c:pt>
                <c:pt idx="3635">
                  <c:v>1399</c:v>
                </c:pt>
                <c:pt idx="3636">
                  <c:v>1399</c:v>
                </c:pt>
                <c:pt idx="3637">
                  <c:v>1399</c:v>
                </c:pt>
                <c:pt idx="3638">
                  <c:v>1399</c:v>
                </c:pt>
                <c:pt idx="3639">
                  <c:v>1399</c:v>
                </c:pt>
                <c:pt idx="3640">
                  <c:v>1399</c:v>
                </c:pt>
                <c:pt idx="3641">
                  <c:v>1399</c:v>
                </c:pt>
                <c:pt idx="3642">
                  <c:v>1399</c:v>
                </c:pt>
                <c:pt idx="3643">
                  <c:v>1400</c:v>
                </c:pt>
                <c:pt idx="3644">
                  <c:v>1401</c:v>
                </c:pt>
                <c:pt idx="3645">
                  <c:v>1402</c:v>
                </c:pt>
                <c:pt idx="3646">
                  <c:v>1403</c:v>
                </c:pt>
                <c:pt idx="3647">
                  <c:v>1404</c:v>
                </c:pt>
                <c:pt idx="3648">
                  <c:v>1405</c:v>
                </c:pt>
                <c:pt idx="3649">
                  <c:v>1405</c:v>
                </c:pt>
                <c:pt idx="3650">
                  <c:v>1405</c:v>
                </c:pt>
                <c:pt idx="3651">
                  <c:v>1405</c:v>
                </c:pt>
                <c:pt idx="3652">
                  <c:v>1405</c:v>
                </c:pt>
                <c:pt idx="3653">
                  <c:v>1405</c:v>
                </c:pt>
                <c:pt idx="3654">
                  <c:v>1405</c:v>
                </c:pt>
                <c:pt idx="3655">
                  <c:v>1405</c:v>
                </c:pt>
                <c:pt idx="3656">
                  <c:v>1406</c:v>
                </c:pt>
                <c:pt idx="3657">
                  <c:v>1406</c:v>
                </c:pt>
                <c:pt idx="3658">
                  <c:v>1406</c:v>
                </c:pt>
                <c:pt idx="3659">
                  <c:v>1406</c:v>
                </c:pt>
                <c:pt idx="3660">
                  <c:v>1407</c:v>
                </c:pt>
                <c:pt idx="3661">
                  <c:v>1408</c:v>
                </c:pt>
                <c:pt idx="3662">
                  <c:v>1408</c:v>
                </c:pt>
                <c:pt idx="3663">
                  <c:v>1408</c:v>
                </c:pt>
                <c:pt idx="3664">
                  <c:v>1408</c:v>
                </c:pt>
                <c:pt idx="3665">
                  <c:v>1408</c:v>
                </c:pt>
                <c:pt idx="3666">
                  <c:v>1409</c:v>
                </c:pt>
                <c:pt idx="3667">
                  <c:v>1410</c:v>
                </c:pt>
                <c:pt idx="3668">
                  <c:v>1410</c:v>
                </c:pt>
                <c:pt idx="3669">
                  <c:v>1411</c:v>
                </c:pt>
                <c:pt idx="3670">
                  <c:v>1412</c:v>
                </c:pt>
                <c:pt idx="3671">
                  <c:v>1413</c:v>
                </c:pt>
                <c:pt idx="3672">
                  <c:v>1413</c:v>
                </c:pt>
                <c:pt idx="3673">
                  <c:v>1413</c:v>
                </c:pt>
                <c:pt idx="3674">
                  <c:v>1414</c:v>
                </c:pt>
                <c:pt idx="3675">
                  <c:v>1415</c:v>
                </c:pt>
                <c:pt idx="3676">
                  <c:v>1416</c:v>
                </c:pt>
                <c:pt idx="3677">
                  <c:v>1416</c:v>
                </c:pt>
                <c:pt idx="3678">
                  <c:v>1416</c:v>
                </c:pt>
                <c:pt idx="3679">
                  <c:v>1416</c:v>
                </c:pt>
                <c:pt idx="3680">
                  <c:v>1417</c:v>
                </c:pt>
                <c:pt idx="3681">
                  <c:v>1418</c:v>
                </c:pt>
                <c:pt idx="3682">
                  <c:v>1419</c:v>
                </c:pt>
                <c:pt idx="3683">
                  <c:v>1419</c:v>
                </c:pt>
                <c:pt idx="3684">
                  <c:v>1419</c:v>
                </c:pt>
                <c:pt idx="3685">
                  <c:v>1419</c:v>
                </c:pt>
                <c:pt idx="3686">
                  <c:v>1420</c:v>
                </c:pt>
                <c:pt idx="3687">
                  <c:v>1421</c:v>
                </c:pt>
                <c:pt idx="3688">
                  <c:v>1422</c:v>
                </c:pt>
                <c:pt idx="3689">
                  <c:v>1422</c:v>
                </c:pt>
                <c:pt idx="3690">
                  <c:v>1422</c:v>
                </c:pt>
                <c:pt idx="3691">
                  <c:v>1422</c:v>
                </c:pt>
                <c:pt idx="3692">
                  <c:v>1423</c:v>
                </c:pt>
                <c:pt idx="3693">
                  <c:v>1424</c:v>
                </c:pt>
                <c:pt idx="3694">
                  <c:v>1425</c:v>
                </c:pt>
                <c:pt idx="3695">
                  <c:v>1425</c:v>
                </c:pt>
                <c:pt idx="3696">
                  <c:v>1426</c:v>
                </c:pt>
                <c:pt idx="3697">
                  <c:v>1427</c:v>
                </c:pt>
                <c:pt idx="3698">
                  <c:v>1428</c:v>
                </c:pt>
                <c:pt idx="3699">
                  <c:v>1429</c:v>
                </c:pt>
                <c:pt idx="3700">
                  <c:v>1430</c:v>
                </c:pt>
                <c:pt idx="3701">
                  <c:v>1431</c:v>
                </c:pt>
                <c:pt idx="3702">
                  <c:v>1432</c:v>
                </c:pt>
                <c:pt idx="3703">
                  <c:v>1433</c:v>
                </c:pt>
                <c:pt idx="3704">
                  <c:v>1434</c:v>
                </c:pt>
                <c:pt idx="3705">
                  <c:v>1435</c:v>
                </c:pt>
                <c:pt idx="3706">
                  <c:v>1435</c:v>
                </c:pt>
                <c:pt idx="3707">
                  <c:v>1436</c:v>
                </c:pt>
                <c:pt idx="3708">
                  <c:v>1437</c:v>
                </c:pt>
                <c:pt idx="3709">
                  <c:v>1437</c:v>
                </c:pt>
                <c:pt idx="3710">
                  <c:v>1437</c:v>
                </c:pt>
                <c:pt idx="3711">
                  <c:v>1437</c:v>
                </c:pt>
                <c:pt idx="3712">
                  <c:v>1437</c:v>
                </c:pt>
                <c:pt idx="3713">
                  <c:v>1438</c:v>
                </c:pt>
                <c:pt idx="3714">
                  <c:v>1439</c:v>
                </c:pt>
                <c:pt idx="3715">
                  <c:v>1439</c:v>
                </c:pt>
                <c:pt idx="3716">
                  <c:v>1439</c:v>
                </c:pt>
                <c:pt idx="3717">
                  <c:v>1440</c:v>
                </c:pt>
                <c:pt idx="3718">
                  <c:v>1441</c:v>
                </c:pt>
                <c:pt idx="3719">
                  <c:v>1442</c:v>
                </c:pt>
                <c:pt idx="3720">
                  <c:v>1443</c:v>
                </c:pt>
                <c:pt idx="3721">
                  <c:v>1444</c:v>
                </c:pt>
                <c:pt idx="3722">
                  <c:v>1445</c:v>
                </c:pt>
                <c:pt idx="3723">
                  <c:v>1446</c:v>
                </c:pt>
                <c:pt idx="3724">
                  <c:v>1447</c:v>
                </c:pt>
                <c:pt idx="3725">
                  <c:v>1448</c:v>
                </c:pt>
                <c:pt idx="3726">
                  <c:v>1449</c:v>
                </c:pt>
                <c:pt idx="3727">
                  <c:v>1449</c:v>
                </c:pt>
                <c:pt idx="3728">
                  <c:v>1449</c:v>
                </c:pt>
                <c:pt idx="3729">
                  <c:v>1449</c:v>
                </c:pt>
                <c:pt idx="3730">
                  <c:v>1449</c:v>
                </c:pt>
                <c:pt idx="3731">
                  <c:v>1449</c:v>
                </c:pt>
                <c:pt idx="3732">
                  <c:v>1450</c:v>
                </c:pt>
                <c:pt idx="3733">
                  <c:v>1450</c:v>
                </c:pt>
                <c:pt idx="3734">
                  <c:v>1451</c:v>
                </c:pt>
                <c:pt idx="3735">
                  <c:v>1451</c:v>
                </c:pt>
                <c:pt idx="3736">
                  <c:v>1451</c:v>
                </c:pt>
                <c:pt idx="3737">
                  <c:v>1451</c:v>
                </c:pt>
                <c:pt idx="3738">
                  <c:v>1452</c:v>
                </c:pt>
                <c:pt idx="3739">
                  <c:v>1453</c:v>
                </c:pt>
                <c:pt idx="3740">
                  <c:v>1454</c:v>
                </c:pt>
                <c:pt idx="3741">
                  <c:v>1455</c:v>
                </c:pt>
                <c:pt idx="3742">
                  <c:v>1456</c:v>
                </c:pt>
                <c:pt idx="3743">
                  <c:v>1457</c:v>
                </c:pt>
                <c:pt idx="3744">
                  <c:v>1458</c:v>
                </c:pt>
                <c:pt idx="3745">
                  <c:v>1458</c:v>
                </c:pt>
                <c:pt idx="3746">
                  <c:v>1458</c:v>
                </c:pt>
                <c:pt idx="3747">
                  <c:v>1459</c:v>
                </c:pt>
                <c:pt idx="3748">
                  <c:v>1459</c:v>
                </c:pt>
                <c:pt idx="3749">
                  <c:v>1460</c:v>
                </c:pt>
                <c:pt idx="3750">
                  <c:v>1461</c:v>
                </c:pt>
                <c:pt idx="3751">
                  <c:v>1461</c:v>
                </c:pt>
                <c:pt idx="3752">
                  <c:v>1462</c:v>
                </c:pt>
                <c:pt idx="3753">
                  <c:v>1463</c:v>
                </c:pt>
                <c:pt idx="3754">
                  <c:v>1464</c:v>
                </c:pt>
                <c:pt idx="3755">
                  <c:v>1464</c:v>
                </c:pt>
                <c:pt idx="3756">
                  <c:v>1465</c:v>
                </c:pt>
                <c:pt idx="3757">
                  <c:v>1466</c:v>
                </c:pt>
                <c:pt idx="3758">
                  <c:v>1467</c:v>
                </c:pt>
                <c:pt idx="3759">
                  <c:v>1468</c:v>
                </c:pt>
                <c:pt idx="3760">
                  <c:v>1469</c:v>
                </c:pt>
                <c:pt idx="3761">
                  <c:v>1469</c:v>
                </c:pt>
                <c:pt idx="3762">
                  <c:v>1470</c:v>
                </c:pt>
                <c:pt idx="3763">
                  <c:v>1471</c:v>
                </c:pt>
                <c:pt idx="3764">
                  <c:v>1472</c:v>
                </c:pt>
                <c:pt idx="3765">
                  <c:v>1472</c:v>
                </c:pt>
                <c:pt idx="3766">
                  <c:v>1473</c:v>
                </c:pt>
                <c:pt idx="3767">
                  <c:v>1473</c:v>
                </c:pt>
                <c:pt idx="3768">
                  <c:v>1473</c:v>
                </c:pt>
                <c:pt idx="3769">
                  <c:v>1473</c:v>
                </c:pt>
                <c:pt idx="3770">
                  <c:v>1473</c:v>
                </c:pt>
                <c:pt idx="3771">
                  <c:v>1473</c:v>
                </c:pt>
                <c:pt idx="3772">
                  <c:v>1474</c:v>
                </c:pt>
                <c:pt idx="3773">
                  <c:v>1474</c:v>
                </c:pt>
                <c:pt idx="3774">
                  <c:v>1474</c:v>
                </c:pt>
                <c:pt idx="3775">
                  <c:v>1474</c:v>
                </c:pt>
                <c:pt idx="3776">
                  <c:v>1474</c:v>
                </c:pt>
                <c:pt idx="3777">
                  <c:v>1474</c:v>
                </c:pt>
                <c:pt idx="3778">
                  <c:v>1474</c:v>
                </c:pt>
                <c:pt idx="3779">
                  <c:v>1475</c:v>
                </c:pt>
                <c:pt idx="3780">
                  <c:v>1476</c:v>
                </c:pt>
                <c:pt idx="3781">
                  <c:v>1477</c:v>
                </c:pt>
                <c:pt idx="3782">
                  <c:v>1477</c:v>
                </c:pt>
                <c:pt idx="3783">
                  <c:v>1477</c:v>
                </c:pt>
                <c:pt idx="3784">
                  <c:v>1477</c:v>
                </c:pt>
                <c:pt idx="3785">
                  <c:v>1477</c:v>
                </c:pt>
                <c:pt idx="3786">
                  <c:v>1477</c:v>
                </c:pt>
                <c:pt idx="3787">
                  <c:v>1477</c:v>
                </c:pt>
                <c:pt idx="3788">
                  <c:v>1477</c:v>
                </c:pt>
                <c:pt idx="3789">
                  <c:v>1477</c:v>
                </c:pt>
                <c:pt idx="3790">
                  <c:v>1477</c:v>
                </c:pt>
                <c:pt idx="3791">
                  <c:v>1477</c:v>
                </c:pt>
                <c:pt idx="3792">
                  <c:v>1477</c:v>
                </c:pt>
                <c:pt idx="3793">
                  <c:v>1477</c:v>
                </c:pt>
                <c:pt idx="3794">
                  <c:v>1477</c:v>
                </c:pt>
                <c:pt idx="3795">
                  <c:v>1477</c:v>
                </c:pt>
                <c:pt idx="3796">
                  <c:v>1477</c:v>
                </c:pt>
                <c:pt idx="3797">
                  <c:v>1478</c:v>
                </c:pt>
                <c:pt idx="3798">
                  <c:v>1478</c:v>
                </c:pt>
                <c:pt idx="3799">
                  <c:v>1478</c:v>
                </c:pt>
                <c:pt idx="3800">
                  <c:v>1478</c:v>
                </c:pt>
                <c:pt idx="3801">
                  <c:v>1478</c:v>
                </c:pt>
                <c:pt idx="3802">
                  <c:v>1479</c:v>
                </c:pt>
                <c:pt idx="3803">
                  <c:v>1480</c:v>
                </c:pt>
                <c:pt idx="3804">
                  <c:v>1481</c:v>
                </c:pt>
                <c:pt idx="3805">
                  <c:v>1482</c:v>
                </c:pt>
                <c:pt idx="3806">
                  <c:v>1482</c:v>
                </c:pt>
                <c:pt idx="3807">
                  <c:v>1482</c:v>
                </c:pt>
                <c:pt idx="3808">
                  <c:v>1482</c:v>
                </c:pt>
                <c:pt idx="3809">
                  <c:v>1482</c:v>
                </c:pt>
                <c:pt idx="3810">
                  <c:v>1483</c:v>
                </c:pt>
                <c:pt idx="3811">
                  <c:v>1483</c:v>
                </c:pt>
                <c:pt idx="3812">
                  <c:v>1483</c:v>
                </c:pt>
                <c:pt idx="3813">
                  <c:v>1484</c:v>
                </c:pt>
                <c:pt idx="3814">
                  <c:v>1484</c:v>
                </c:pt>
                <c:pt idx="3815">
                  <c:v>1484</c:v>
                </c:pt>
                <c:pt idx="3816">
                  <c:v>1484</c:v>
                </c:pt>
                <c:pt idx="3817">
                  <c:v>1484</c:v>
                </c:pt>
                <c:pt idx="3818">
                  <c:v>1484</c:v>
                </c:pt>
                <c:pt idx="3819">
                  <c:v>1484</c:v>
                </c:pt>
                <c:pt idx="3820">
                  <c:v>1484</c:v>
                </c:pt>
                <c:pt idx="3821">
                  <c:v>1484</c:v>
                </c:pt>
                <c:pt idx="3822">
                  <c:v>1484</c:v>
                </c:pt>
                <c:pt idx="3823">
                  <c:v>1484</c:v>
                </c:pt>
                <c:pt idx="3824">
                  <c:v>1485</c:v>
                </c:pt>
                <c:pt idx="3825">
                  <c:v>1486</c:v>
                </c:pt>
                <c:pt idx="3826">
                  <c:v>1486</c:v>
                </c:pt>
                <c:pt idx="3827">
                  <c:v>1487</c:v>
                </c:pt>
                <c:pt idx="3828">
                  <c:v>1488</c:v>
                </c:pt>
                <c:pt idx="3829">
                  <c:v>1488</c:v>
                </c:pt>
                <c:pt idx="3830">
                  <c:v>1488</c:v>
                </c:pt>
                <c:pt idx="3831">
                  <c:v>1488</c:v>
                </c:pt>
                <c:pt idx="3832">
                  <c:v>1488</c:v>
                </c:pt>
                <c:pt idx="3833">
                  <c:v>1488</c:v>
                </c:pt>
                <c:pt idx="3834">
                  <c:v>1489</c:v>
                </c:pt>
                <c:pt idx="3835">
                  <c:v>1490</c:v>
                </c:pt>
                <c:pt idx="3836">
                  <c:v>1491</c:v>
                </c:pt>
                <c:pt idx="3837">
                  <c:v>1492</c:v>
                </c:pt>
                <c:pt idx="3838">
                  <c:v>1493</c:v>
                </c:pt>
                <c:pt idx="3839">
                  <c:v>1494</c:v>
                </c:pt>
                <c:pt idx="3840">
                  <c:v>1495</c:v>
                </c:pt>
                <c:pt idx="3841">
                  <c:v>1495</c:v>
                </c:pt>
                <c:pt idx="3842">
                  <c:v>1496</c:v>
                </c:pt>
                <c:pt idx="3843">
                  <c:v>1496</c:v>
                </c:pt>
                <c:pt idx="3844">
                  <c:v>1497</c:v>
                </c:pt>
                <c:pt idx="3845">
                  <c:v>1497</c:v>
                </c:pt>
                <c:pt idx="3846">
                  <c:v>1497</c:v>
                </c:pt>
                <c:pt idx="3847">
                  <c:v>1498</c:v>
                </c:pt>
                <c:pt idx="3848">
                  <c:v>1498</c:v>
                </c:pt>
                <c:pt idx="3849">
                  <c:v>1499</c:v>
                </c:pt>
                <c:pt idx="3850">
                  <c:v>1499</c:v>
                </c:pt>
                <c:pt idx="3851">
                  <c:v>1500</c:v>
                </c:pt>
                <c:pt idx="3852">
                  <c:v>1501</c:v>
                </c:pt>
                <c:pt idx="3853">
                  <c:v>1502</c:v>
                </c:pt>
                <c:pt idx="3854">
                  <c:v>1503</c:v>
                </c:pt>
                <c:pt idx="3855">
                  <c:v>1504</c:v>
                </c:pt>
                <c:pt idx="3856">
                  <c:v>1505</c:v>
                </c:pt>
                <c:pt idx="3857">
                  <c:v>1506</c:v>
                </c:pt>
                <c:pt idx="3858">
                  <c:v>1507</c:v>
                </c:pt>
                <c:pt idx="3859">
                  <c:v>1508</c:v>
                </c:pt>
                <c:pt idx="3860">
                  <c:v>1508</c:v>
                </c:pt>
                <c:pt idx="3861">
                  <c:v>1509</c:v>
                </c:pt>
                <c:pt idx="3862">
                  <c:v>1510</c:v>
                </c:pt>
                <c:pt idx="3863">
                  <c:v>1511</c:v>
                </c:pt>
                <c:pt idx="3864">
                  <c:v>1512</c:v>
                </c:pt>
                <c:pt idx="3865">
                  <c:v>1513</c:v>
                </c:pt>
                <c:pt idx="3866">
                  <c:v>1514</c:v>
                </c:pt>
                <c:pt idx="3867">
                  <c:v>1514</c:v>
                </c:pt>
                <c:pt idx="3868">
                  <c:v>1514</c:v>
                </c:pt>
                <c:pt idx="3869">
                  <c:v>1514</c:v>
                </c:pt>
                <c:pt idx="3870">
                  <c:v>1514</c:v>
                </c:pt>
                <c:pt idx="3871">
                  <c:v>1514</c:v>
                </c:pt>
                <c:pt idx="3872">
                  <c:v>1515</c:v>
                </c:pt>
                <c:pt idx="3873">
                  <c:v>1515</c:v>
                </c:pt>
                <c:pt idx="3874">
                  <c:v>1515</c:v>
                </c:pt>
                <c:pt idx="3875">
                  <c:v>1516</c:v>
                </c:pt>
                <c:pt idx="3876">
                  <c:v>1516</c:v>
                </c:pt>
                <c:pt idx="3877">
                  <c:v>1516</c:v>
                </c:pt>
                <c:pt idx="3878">
                  <c:v>1516</c:v>
                </c:pt>
                <c:pt idx="3879">
                  <c:v>1516</c:v>
                </c:pt>
                <c:pt idx="3880">
                  <c:v>1517</c:v>
                </c:pt>
                <c:pt idx="3881">
                  <c:v>1518</c:v>
                </c:pt>
                <c:pt idx="3882">
                  <c:v>1519</c:v>
                </c:pt>
                <c:pt idx="3883">
                  <c:v>1520</c:v>
                </c:pt>
                <c:pt idx="3884">
                  <c:v>1521</c:v>
                </c:pt>
                <c:pt idx="3885">
                  <c:v>1521</c:v>
                </c:pt>
                <c:pt idx="3886">
                  <c:v>1522</c:v>
                </c:pt>
                <c:pt idx="3887">
                  <c:v>1523</c:v>
                </c:pt>
                <c:pt idx="3888">
                  <c:v>1523</c:v>
                </c:pt>
                <c:pt idx="3889">
                  <c:v>1524</c:v>
                </c:pt>
                <c:pt idx="3890">
                  <c:v>1525</c:v>
                </c:pt>
                <c:pt idx="3891">
                  <c:v>1526</c:v>
                </c:pt>
                <c:pt idx="3892">
                  <c:v>1527</c:v>
                </c:pt>
                <c:pt idx="3893">
                  <c:v>1528</c:v>
                </c:pt>
                <c:pt idx="3894">
                  <c:v>1529</c:v>
                </c:pt>
                <c:pt idx="3895">
                  <c:v>1529</c:v>
                </c:pt>
                <c:pt idx="3896">
                  <c:v>1529</c:v>
                </c:pt>
                <c:pt idx="3897">
                  <c:v>1529</c:v>
                </c:pt>
                <c:pt idx="3898">
                  <c:v>1529</c:v>
                </c:pt>
                <c:pt idx="3899">
                  <c:v>1529</c:v>
                </c:pt>
                <c:pt idx="3900">
                  <c:v>1530</c:v>
                </c:pt>
                <c:pt idx="3901">
                  <c:v>1531</c:v>
                </c:pt>
                <c:pt idx="3902">
                  <c:v>1532</c:v>
                </c:pt>
                <c:pt idx="3903">
                  <c:v>1533</c:v>
                </c:pt>
                <c:pt idx="3904">
                  <c:v>1534</c:v>
                </c:pt>
                <c:pt idx="3905">
                  <c:v>1535</c:v>
                </c:pt>
                <c:pt idx="3906">
                  <c:v>1535</c:v>
                </c:pt>
                <c:pt idx="3907">
                  <c:v>1535</c:v>
                </c:pt>
                <c:pt idx="3908">
                  <c:v>1535</c:v>
                </c:pt>
                <c:pt idx="3909">
                  <c:v>1535</c:v>
                </c:pt>
                <c:pt idx="3910">
                  <c:v>1535</c:v>
                </c:pt>
                <c:pt idx="3911">
                  <c:v>1535</c:v>
                </c:pt>
                <c:pt idx="3912">
                  <c:v>1535</c:v>
                </c:pt>
                <c:pt idx="3913">
                  <c:v>1535</c:v>
                </c:pt>
                <c:pt idx="3914">
                  <c:v>1535</c:v>
                </c:pt>
                <c:pt idx="3915">
                  <c:v>1535</c:v>
                </c:pt>
                <c:pt idx="3916">
                  <c:v>1535</c:v>
                </c:pt>
                <c:pt idx="3917">
                  <c:v>1535</c:v>
                </c:pt>
                <c:pt idx="3918">
                  <c:v>1535</c:v>
                </c:pt>
                <c:pt idx="3919">
                  <c:v>1535</c:v>
                </c:pt>
                <c:pt idx="3920">
                  <c:v>1535</c:v>
                </c:pt>
                <c:pt idx="3921">
                  <c:v>1535</c:v>
                </c:pt>
                <c:pt idx="3922">
                  <c:v>1536</c:v>
                </c:pt>
                <c:pt idx="3923">
                  <c:v>1536</c:v>
                </c:pt>
                <c:pt idx="3924">
                  <c:v>1536</c:v>
                </c:pt>
                <c:pt idx="3925">
                  <c:v>1536</c:v>
                </c:pt>
                <c:pt idx="3926">
                  <c:v>1537</c:v>
                </c:pt>
                <c:pt idx="3927">
                  <c:v>1537</c:v>
                </c:pt>
                <c:pt idx="3928">
                  <c:v>1537</c:v>
                </c:pt>
                <c:pt idx="3929">
                  <c:v>1537</c:v>
                </c:pt>
                <c:pt idx="3930">
                  <c:v>1537</c:v>
                </c:pt>
                <c:pt idx="3931">
                  <c:v>1537</c:v>
                </c:pt>
                <c:pt idx="3932">
                  <c:v>1538</c:v>
                </c:pt>
                <c:pt idx="3933">
                  <c:v>1539</c:v>
                </c:pt>
                <c:pt idx="3934">
                  <c:v>1540</c:v>
                </c:pt>
                <c:pt idx="3935">
                  <c:v>1540</c:v>
                </c:pt>
                <c:pt idx="3936">
                  <c:v>1540</c:v>
                </c:pt>
                <c:pt idx="3937">
                  <c:v>1540</c:v>
                </c:pt>
                <c:pt idx="3938">
                  <c:v>1541</c:v>
                </c:pt>
                <c:pt idx="3939">
                  <c:v>1542</c:v>
                </c:pt>
                <c:pt idx="3940">
                  <c:v>1543</c:v>
                </c:pt>
                <c:pt idx="3941">
                  <c:v>1544</c:v>
                </c:pt>
                <c:pt idx="3942">
                  <c:v>1545</c:v>
                </c:pt>
                <c:pt idx="3943">
                  <c:v>1546</c:v>
                </c:pt>
                <c:pt idx="3944">
                  <c:v>1546</c:v>
                </c:pt>
                <c:pt idx="3945">
                  <c:v>1547</c:v>
                </c:pt>
                <c:pt idx="3946">
                  <c:v>1548</c:v>
                </c:pt>
                <c:pt idx="3947">
                  <c:v>1548</c:v>
                </c:pt>
                <c:pt idx="3948">
                  <c:v>1548</c:v>
                </c:pt>
                <c:pt idx="3949">
                  <c:v>1548</c:v>
                </c:pt>
                <c:pt idx="3950">
                  <c:v>1549</c:v>
                </c:pt>
                <c:pt idx="3951">
                  <c:v>1550</c:v>
                </c:pt>
                <c:pt idx="3952">
                  <c:v>1551</c:v>
                </c:pt>
                <c:pt idx="3953">
                  <c:v>1552</c:v>
                </c:pt>
                <c:pt idx="3954">
                  <c:v>1553</c:v>
                </c:pt>
                <c:pt idx="3955">
                  <c:v>1553</c:v>
                </c:pt>
                <c:pt idx="3956">
                  <c:v>1554</c:v>
                </c:pt>
                <c:pt idx="3957">
                  <c:v>1555</c:v>
                </c:pt>
                <c:pt idx="3958">
                  <c:v>1556</c:v>
                </c:pt>
                <c:pt idx="3959">
                  <c:v>1557</c:v>
                </c:pt>
                <c:pt idx="3960">
                  <c:v>1558</c:v>
                </c:pt>
                <c:pt idx="3961">
                  <c:v>1559</c:v>
                </c:pt>
                <c:pt idx="3962">
                  <c:v>1560</c:v>
                </c:pt>
                <c:pt idx="3963">
                  <c:v>1561</c:v>
                </c:pt>
                <c:pt idx="3964">
                  <c:v>1562</c:v>
                </c:pt>
                <c:pt idx="3965">
                  <c:v>1562</c:v>
                </c:pt>
                <c:pt idx="3966">
                  <c:v>1563</c:v>
                </c:pt>
                <c:pt idx="3967">
                  <c:v>1563</c:v>
                </c:pt>
                <c:pt idx="3968">
                  <c:v>1564</c:v>
                </c:pt>
                <c:pt idx="3969">
                  <c:v>1565</c:v>
                </c:pt>
                <c:pt idx="3970">
                  <c:v>1566</c:v>
                </c:pt>
                <c:pt idx="3971">
                  <c:v>1566</c:v>
                </c:pt>
                <c:pt idx="3972">
                  <c:v>1566</c:v>
                </c:pt>
                <c:pt idx="3973">
                  <c:v>1566</c:v>
                </c:pt>
                <c:pt idx="3974">
                  <c:v>1566</c:v>
                </c:pt>
                <c:pt idx="3975">
                  <c:v>1566</c:v>
                </c:pt>
                <c:pt idx="3976">
                  <c:v>1566</c:v>
                </c:pt>
                <c:pt idx="3977">
                  <c:v>1566</c:v>
                </c:pt>
                <c:pt idx="3978">
                  <c:v>1567</c:v>
                </c:pt>
                <c:pt idx="3979">
                  <c:v>1568</c:v>
                </c:pt>
                <c:pt idx="3980">
                  <c:v>1569</c:v>
                </c:pt>
                <c:pt idx="3981">
                  <c:v>1569</c:v>
                </c:pt>
                <c:pt idx="3982">
                  <c:v>1569</c:v>
                </c:pt>
                <c:pt idx="3983">
                  <c:v>1569</c:v>
                </c:pt>
                <c:pt idx="3984">
                  <c:v>1570</c:v>
                </c:pt>
                <c:pt idx="3985">
                  <c:v>1570</c:v>
                </c:pt>
                <c:pt idx="3986">
                  <c:v>1570</c:v>
                </c:pt>
                <c:pt idx="3987">
                  <c:v>1571</c:v>
                </c:pt>
                <c:pt idx="3988">
                  <c:v>1572</c:v>
                </c:pt>
                <c:pt idx="3989">
                  <c:v>1573</c:v>
                </c:pt>
                <c:pt idx="3990">
                  <c:v>1573</c:v>
                </c:pt>
                <c:pt idx="3991">
                  <c:v>1573</c:v>
                </c:pt>
                <c:pt idx="3992">
                  <c:v>1573</c:v>
                </c:pt>
                <c:pt idx="3993">
                  <c:v>1573</c:v>
                </c:pt>
                <c:pt idx="3994">
                  <c:v>1573</c:v>
                </c:pt>
                <c:pt idx="3995">
                  <c:v>1573</c:v>
                </c:pt>
                <c:pt idx="3996">
                  <c:v>1573</c:v>
                </c:pt>
                <c:pt idx="3997">
                  <c:v>1573</c:v>
                </c:pt>
                <c:pt idx="3998">
                  <c:v>1573</c:v>
                </c:pt>
                <c:pt idx="3999">
                  <c:v>1574</c:v>
                </c:pt>
                <c:pt idx="4000">
                  <c:v>1574</c:v>
                </c:pt>
                <c:pt idx="4001">
                  <c:v>1574</c:v>
                </c:pt>
                <c:pt idx="4002">
                  <c:v>1574</c:v>
                </c:pt>
                <c:pt idx="4003">
                  <c:v>1575</c:v>
                </c:pt>
                <c:pt idx="4004">
                  <c:v>1575</c:v>
                </c:pt>
                <c:pt idx="4005">
                  <c:v>1575</c:v>
                </c:pt>
                <c:pt idx="4006">
                  <c:v>1575</c:v>
                </c:pt>
                <c:pt idx="4007">
                  <c:v>1575</c:v>
                </c:pt>
                <c:pt idx="4008">
                  <c:v>1575</c:v>
                </c:pt>
                <c:pt idx="4009">
                  <c:v>1575</c:v>
                </c:pt>
                <c:pt idx="4010">
                  <c:v>1575</c:v>
                </c:pt>
                <c:pt idx="4011">
                  <c:v>1576</c:v>
                </c:pt>
                <c:pt idx="4012">
                  <c:v>1576</c:v>
                </c:pt>
                <c:pt idx="4013">
                  <c:v>1577</c:v>
                </c:pt>
                <c:pt idx="4014">
                  <c:v>1578</c:v>
                </c:pt>
                <c:pt idx="4015">
                  <c:v>1579</c:v>
                </c:pt>
                <c:pt idx="4016">
                  <c:v>1579</c:v>
                </c:pt>
                <c:pt idx="4017">
                  <c:v>1580</c:v>
                </c:pt>
                <c:pt idx="4018">
                  <c:v>1580</c:v>
                </c:pt>
                <c:pt idx="4019">
                  <c:v>1581</c:v>
                </c:pt>
                <c:pt idx="4020">
                  <c:v>1582</c:v>
                </c:pt>
                <c:pt idx="4021">
                  <c:v>1583</c:v>
                </c:pt>
                <c:pt idx="4022">
                  <c:v>1584</c:v>
                </c:pt>
                <c:pt idx="4023">
                  <c:v>1585</c:v>
                </c:pt>
                <c:pt idx="4024">
                  <c:v>1586</c:v>
                </c:pt>
                <c:pt idx="4025">
                  <c:v>1587</c:v>
                </c:pt>
                <c:pt idx="4026">
                  <c:v>1588</c:v>
                </c:pt>
                <c:pt idx="4027">
                  <c:v>1589</c:v>
                </c:pt>
                <c:pt idx="4028">
                  <c:v>1589</c:v>
                </c:pt>
                <c:pt idx="4029">
                  <c:v>1589</c:v>
                </c:pt>
                <c:pt idx="4030">
                  <c:v>1589</c:v>
                </c:pt>
                <c:pt idx="4031">
                  <c:v>1589</c:v>
                </c:pt>
                <c:pt idx="4032">
                  <c:v>1589</c:v>
                </c:pt>
                <c:pt idx="4033">
                  <c:v>1589</c:v>
                </c:pt>
                <c:pt idx="4034">
                  <c:v>1590</c:v>
                </c:pt>
                <c:pt idx="4035">
                  <c:v>1590</c:v>
                </c:pt>
                <c:pt idx="4036">
                  <c:v>1590</c:v>
                </c:pt>
                <c:pt idx="4037">
                  <c:v>1590</c:v>
                </c:pt>
                <c:pt idx="4038">
                  <c:v>1591</c:v>
                </c:pt>
                <c:pt idx="4039">
                  <c:v>1591</c:v>
                </c:pt>
                <c:pt idx="4040">
                  <c:v>1592</c:v>
                </c:pt>
                <c:pt idx="4041">
                  <c:v>1592</c:v>
                </c:pt>
                <c:pt idx="4042">
                  <c:v>1592</c:v>
                </c:pt>
                <c:pt idx="4043">
                  <c:v>1592</c:v>
                </c:pt>
                <c:pt idx="4044">
                  <c:v>1592</c:v>
                </c:pt>
                <c:pt idx="4045">
                  <c:v>1592</c:v>
                </c:pt>
                <c:pt idx="4046">
                  <c:v>1592</c:v>
                </c:pt>
                <c:pt idx="4047">
                  <c:v>1592</c:v>
                </c:pt>
                <c:pt idx="4048">
                  <c:v>1592</c:v>
                </c:pt>
                <c:pt idx="4049">
                  <c:v>1592</c:v>
                </c:pt>
                <c:pt idx="4050">
                  <c:v>1592</c:v>
                </c:pt>
                <c:pt idx="4051">
                  <c:v>1592</c:v>
                </c:pt>
                <c:pt idx="4052">
                  <c:v>1592</c:v>
                </c:pt>
                <c:pt idx="4053">
                  <c:v>1592</c:v>
                </c:pt>
                <c:pt idx="4054">
                  <c:v>1592</c:v>
                </c:pt>
                <c:pt idx="4055">
                  <c:v>1592</c:v>
                </c:pt>
                <c:pt idx="4056">
                  <c:v>1592</c:v>
                </c:pt>
                <c:pt idx="4057">
                  <c:v>1592</c:v>
                </c:pt>
                <c:pt idx="4058">
                  <c:v>1592</c:v>
                </c:pt>
                <c:pt idx="4059">
                  <c:v>1592</c:v>
                </c:pt>
                <c:pt idx="4060">
                  <c:v>1592</c:v>
                </c:pt>
                <c:pt idx="4061">
                  <c:v>1592</c:v>
                </c:pt>
                <c:pt idx="4062">
                  <c:v>1593</c:v>
                </c:pt>
                <c:pt idx="4063">
                  <c:v>1594</c:v>
                </c:pt>
                <c:pt idx="4064">
                  <c:v>1595</c:v>
                </c:pt>
                <c:pt idx="4065">
                  <c:v>1596</c:v>
                </c:pt>
                <c:pt idx="4066">
                  <c:v>1597</c:v>
                </c:pt>
                <c:pt idx="4067">
                  <c:v>1597</c:v>
                </c:pt>
                <c:pt idx="4068">
                  <c:v>1598</c:v>
                </c:pt>
                <c:pt idx="4069">
                  <c:v>1598</c:v>
                </c:pt>
                <c:pt idx="4070">
                  <c:v>1598</c:v>
                </c:pt>
                <c:pt idx="4071">
                  <c:v>1598</c:v>
                </c:pt>
                <c:pt idx="4072">
                  <c:v>1598</c:v>
                </c:pt>
                <c:pt idx="4073">
                  <c:v>1599</c:v>
                </c:pt>
                <c:pt idx="4074">
                  <c:v>1599</c:v>
                </c:pt>
                <c:pt idx="4075">
                  <c:v>1599</c:v>
                </c:pt>
                <c:pt idx="4076">
                  <c:v>1599</c:v>
                </c:pt>
                <c:pt idx="4077">
                  <c:v>1600</c:v>
                </c:pt>
                <c:pt idx="4078">
                  <c:v>1601</c:v>
                </c:pt>
                <c:pt idx="4079">
                  <c:v>1602</c:v>
                </c:pt>
                <c:pt idx="4080">
                  <c:v>1602</c:v>
                </c:pt>
                <c:pt idx="4081">
                  <c:v>1602</c:v>
                </c:pt>
                <c:pt idx="4082">
                  <c:v>1602</c:v>
                </c:pt>
                <c:pt idx="4083">
                  <c:v>1602</c:v>
                </c:pt>
                <c:pt idx="4084">
                  <c:v>1603</c:v>
                </c:pt>
                <c:pt idx="4085">
                  <c:v>1604</c:v>
                </c:pt>
                <c:pt idx="4086">
                  <c:v>1604</c:v>
                </c:pt>
                <c:pt idx="4087">
                  <c:v>1604</c:v>
                </c:pt>
                <c:pt idx="4088">
                  <c:v>1605</c:v>
                </c:pt>
                <c:pt idx="4089">
                  <c:v>1605</c:v>
                </c:pt>
                <c:pt idx="4090">
                  <c:v>1606</c:v>
                </c:pt>
                <c:pt idx="4091">
                  <c:v>1607</c:v>
                </c:pt>
                <c:pt idx="4092">
                  <c:v>1608</c:v>
                </c:pt>
                <c:pt idx="4093">
                  <c:v>1609</c:v>
                </c:pt>
                <c:pt idx="4094">
                  <c:v>1609</c:v>
                </c:pt>
                <c:pt idx="4095">
                  <c:v>1609</c:v>
                </c:pt>
                <c:pt idx="4096">
                  <c:v>1609</c:v>
                </c:pt>
                <c:pt idx="4097">
                  <c:v>1609</c:v>
                </c:pt>
                <c:pt idx="4098">
                  <c:v>1610</c:v>
                </c:pt>
                <c:pt idx="4099">
                  <c:v>1610</c:v>
                </c:pt>
                <c:pt idx="4100">
                  <c:v>1610</c:v>
                </c:pt>
                <c:pt idx="4101">
                  <c:v>1610</c:v>
                </c:pt>
                <c:pt idx="4102">
                  <c:v>1611</c:v>
                </c:pt>
                <c:pt idx="4103">
                  <c:v>1612</c:v>
                </c:pt>
                <c:pt idx="4104">
                  <c:v>1612</c:v>
                </c:pt>
                <c:pt idx="4105">
                  <c:v>1612</c:v>
                </c:pt>
                <c:pt idx="4106">
                  <c:v>1612</c:v>
                </c:pt>
                <c:pt idx="4107">
                  <c:v>1612</c:v>
                </c:pt>
                <c:pt idx="4108">
                  <c:v>1613</c:v>
                </c:pt>
                <c:pt idx="4109">
                  <c:v>1613</c:v>
                </c:pt>
                <c:pt idx="4110">
                  <c:v>1613</c:v>
                </c:pt>
                <c:pt idx="4111">
                  <c:v>1613</c:v>
                </c:pt>
                <c:pt idx="4112">
                  <c:v>1614</c:v>
                </c:pt>
                <c:pt idx="4113">
                  <c:v>1615</c:v>
                </c:pt>
                <c:pt idx="4114">
                  <c:v>1616</c:v>
                </c:pt>
                <c:pt idx="4115">
                  <c:v>1617</c:v>
                </c:pt>
                <c:pt idx="4116">
                  <c:v>1618</c:v>
                </c:pt>
                <c:pt idx="4117">
                  <c:v>1619</c:v>
                </c:pt>
                <c:pt idx="4118">
                  <c:v>1620</c:v>
                </c:pt>
                <c:pt idx="4119">
                  <c:v>1621</c:v>
                </c:pt>
                <c:pt idx="4120">
                  <c:v>1622</c:v>
                </c:pt>
                <c:pt idx="4121">
                  <c:v>1623</c:v>
                </c:pt>
                <c:pt idx="4122">
                  <c:v>1623</c:v>
                </c:pt>
                <c:pt idx="4123">
                  <c:v>1623</c:v>
                </c:pt>
                <c:pt idx="4124">
                  <c:v>1623</c:v>
                </c:pt>
                <c:pt idx="4125">
                  <c:v>1624</c:v>
                </c:pt>
                <c:pt idx="4126">
                  <c:v>1625</c:v>
                </c:pt>
                <c:pt idx="4127">
                  <c:v>1626</c:v>
                </c:pt>
                <c:pt idx="4128">
                  <c:v>1627</c:v>
                </c:pt>
                <c:pt idx="4129">
                  <c:v>1628</c:v>
                </c:pt>
                <c:pt idx="4130">
                  <c:v>1628</c:v>
                </c:pt>
                <c:pt idx="4131">
                  <c:v>1629</c:v>
                </c:pt>
                <c:pt idx="4132">
                  <c:v>1629</c:v>
                </c:pt>
                <c:pt idx="4133">
                  <c:v>1630</c:v>
                </c:pt>
                <c:pt idx="4134">
                  <c:v>1630</c:v>
                </c:pt>
                <c:pt idx="4135">
                  <c:v>1630</c:v>
                </c:pt>
                <c:pt idx="4136">
                  <c:v>1630</c:v>
                </c:pt>
                <c:pt idx="4137">
                  <c:v>1630</c:v>
                </c:pt>
                <c:pt idx="4138">
                  <c:v>1630</c:v>
                </c:pt>
                <c:pt idx="4139">
                  <c:v>1631</c:v>
                </c:pt>
                <c:pt idx="4140">
                  <c:v>1632</c:v>
                </c:pt>
                <c:pt idx="4141">
                  <c:v>1633</c:v>
                </c:pt>
                <c:pt idx="4142">
                  <c:v>1634</c:v>
                </c:pt>
                <c:pt idx="4143">
                  <c:v>1635</c:v>
                </c:pt>
                <c:pt idx="4144">
                  <c:v>1635</c:v>
                </c:pt>
                <c:pt idx="4145">
                  <c:v>1636</c:v>
                </c:pt>
                <c:pt idx="4146">
                  <c:v>1636</c:v>
                </c:pt>
                <c:pt idx="4147">
                  <c:v>1636</c:v>
                </c:pt>
                <c:pt idx="4148">
                  <c:v>1636</c:v>
                </c:pt>
                <c:pt idx="4149">
                  <c:v>1636</c:v>
                </c:pt>
                <c:pt idx="4150">
                  <c:v>1637</c:v>
                </c:pt>
                <c:pt idx="4151">
                  <c:v>1637</c:v>
                </c:pt>
                <c:pt idx="4152">
                  <c:v>1637</c:v>
                </c:pt>
                <c:pt idx="4153">
                  <c:v>1637</c:v>
                </c:pt>
                <c:pt idx="4154">
                  <c:v>1637</c:v>
                </c:pt>
                <c:pt idx="4155">
                  <c:v>1637</c:v>
                </c:pt>
                <c:pt idx="4156">
                  <c:v>1638</c:v>
                </c:pt>
                <c:pt idx="4157">
                  <c:v>1638</c:v>
                </c:pt>
                <c:pt idx="4158">
                  <c:v>1639</c:v>
                </c:pt>
                <c:pt idx="4159">
                  <c:v>1640</c:v>
                </c:pt>
                <c:pt idx="4160">
                  <c:v>1640</c:v>
                </c:pt>
                <c:pt idx="4161">
                  <c:v>1641</c:v>
                </c:pt>
                <c:pt idx="4162">
                  <c:v>1642</c:v>
                </c:pt>
                <c:pt idx="4163">
                  <c:v>1643</c:v>
                </c:pt>
                <c:pt idx="4164">
                  <c:v>1643</c:v>
                </c:pt>
                <c:pt idx="4165">
                  <c:v>1644</c:v>
                </c:pt>
                <c:pt idx="4166">
                  <c:v>1645</c:v>
                </c:pt>
                <c:pt idx="4167">
                  <c:v>1646</c:v>
                </c:pt>
                <c:pt idx="4168">
                  <c:v>1646</c:v>
                </c:pt>
                <c:pt idx="4169">
                  <c:v>1646</c:v>
                </c:pt>
                <c:pt idx="4170">
                  <c:v>1646</c:v>
                </c:pt>
                <c:pt idx="4171">
                  <c:v>1646</c:v>
                </c:pt>
                <c:pt idx="4172">
                  <c:v>1647</c:v>
                </c:pt>
                <c:pt idx="4173">
                  <c:v>1648</c:v>
                </c:pt>
                <c:pt idx="4174">
                  <c:v>1649</c:v>
                </c:pt>
                <c:pt idx="4175">
                  <c:v>1649</c:v>
                </c:pt>
                <c:pt idx="4176">
                  <c:v>1650</c:v>
                </c:pt>
                <c:pt idx="4177">
                  <c:v>1651</c:v>
                </c:pt>
                <c:pt idx="4178">
                  <c:v>1652</c:v>
                </c:pt>
                <c:pt idx="4179">
                  <c:v>1653</c:v>
                </c:pt>
                <c:pt idx="4180">
                  <c:v>1654</c:v>
                </c:pt>
                <c:pt idx="4181">
                  <c:v>1655</c:v>
                </c:pt>
                <c:pt idx="4182">
                  <c:v>1655</c:v>
                </c:pt>
                <c:pt idx="4183">
                  <c:v>1656</c:v>
                </c:pt>
                <c:pt idx="4184">
                  <c:v>1656</c:v>
                </c:pt>
                <c:pt idx="4185">
                  <c:v>1657</c:v>
                </c:pt>
                <c:pt idx="4186">
                  <c:v>1657</c:v>
                </c:pt>
                <c:pt idx="4187">
                  <c:v>1657</c:v>
                </c:pt>
                <c:pt idx="4188">
                  <c:v>1657</c:v>
                </c:pt>
                <c:pt idx="4189">
                  <c:v>1657</c:v>
                </c:pt>
                <c:pt idx="4190">
                  <c:v>1658</c:v>
                </c:pt>
                <c:pt idx="4191">
                  <c:v>1658</c:v>
                </c:pt>
                <c:pt idx="4192">
                  <c:v>1659</c:v>
                </c:pt>
                <c:pt idx="4193">
                  <c:v>1659</c:v>
                </c:pt>
                <c:pt idx="4194">
                  <c:v>1660</c:v>
                </c:pt>
                <c:pt idx="4195">
                  <c:v>1661</c:v>
                </c:pt>
                <c:pt idx="4196">
                  <c:v>1662</c:v>
                </c:pt>
                <c:pt idx="4197">
                  <c:v>1663</c:v>
                </c:pt>
                <c:pt idx="4198">
                  <c:v>1664</c:v>
                </c:pt>
                <c:pt idx="4199">
                  <c:v>1664</c:v>
                </c:pt>
                <c:pt idx="4200">
                  <c:v>1665</c:v>
                </c:pt>
                <c:pt idx="4201">
                  <c:v>1665</c:v>
                </c:pt>
                <c:pt idx="4202">
                  <c:v>1665</c:v>
                </c:pt>
                <c:pt idx="4203">
                  <c:v>1665</c:v>
                </c:pt>
                <c:pt idx="4204">
                  <c:v>1665</c:v>
                </c:pt>
                <c:pt idx="4205">
                  <c:v>1665</c:v>
                </c:pt>
                <c:pt idx="4206">
                  <c:v>1665</c:v>
                </c:pt>
                <c:pt idx="4207">
                  <c:v>1665</c:v>
                </c:pt>
                <c:pt idx="4208">
                  <c:v>1665</c:v>
                </c:pt>
                <c:pt idx="4209">
                  <c:v>1665</c:v>
                </c:pt>
                <c:pt idx="4210">
                  <c:v>1665</c:v>
                </c:pt>
                <c:pt idx="4211">
                  <c:v>1665</c:v>
                </c:pt>
                <c:pt idx="4212">
                  <c:v>1665</c:v>
                </c:pt>
                <c:pt idx="4213">
                  <c:v>1666</c:v>
                </c:pt>
                <c:pt idx="4214">
                  <c:v>1666</c:v>
                </c:pt>
                <c:pt idx="4215">
                  <c:v>1666</c:v>
                </c:pt>
                <c:pt idx="4216">
                  <c:v>1666</c:v>
                </c:pt>
                <c:pt idx="4217">
                  <c:v>1666</c:v>
                </c:pt>
                <c:pt idx="4218">
                  <c:v>1666</c:v>
                </c:pt>
                <c:pt idx="4219">
                  <c:v>1666</c:v>
                </c:pt>
                <c:pt idx="4220">
                  <c:v>1666</c:v>
                </c:pt>
                <c:pt idx="4221">
                  <c:v>1666</c:v>
                </c:pt>
                <c:pt idx="4222">
                  <c:v>1667</c:v>
                </c:pt>
                <c:pt idx="4223">
                  <c:v>1668</c:v>
                </c:pt>
                <c:pt idx="4224">
                  <c:v>1669</c:v>
                </c:pt>
                <c:pt idx="4225">
                  <c:v>1670</c:v>
                </c:pt>
                <c:pt idx="4226">
                  <c:v>1671</c:v>
                </c:pt>
                <c:pt idx="4227">
                  <c:v>1672</c:v>
                </c:pt>
                <c:pt idx="4228">
                  <c:v>1673</c:v>
                </c:pt>
                <c:pt idx="4229">
                  <c:v>1674</c:v>
                </c:pt>
                <c:pt idx="4230">
                  <c:v>1675</c:v>
                </c:pt>
                <c:pt idx="4231">
                  <c:v>1676</c:v>
                </c:pt>
                <c:pt idx="4232">
                  <c:v>1677</c:v>
                </c:pt>
                <c:pt idx="4233">
                  <c:v>1678</c:v>
                </c:pt>
                <c:pt idx="4234">
                  <c:v>1679</c:v>
                </c:pt>
                <c:pt idx="4235">
                  <c:v>1680</c:v>
                </c:pt>
                <c:pt idx="4236">
                  <c:v>1681</c:v>
                </c:pt>
                <c:pt idx="4237">
                  <c:v>1682</c:v>
                </c:pt>
                <c:pt idx="4238">
                  <c:v>1682</c:v>
                </c:pt>
                <c:pt idx="4239">
                  <c:v>1683</c:v>
                </c:pt>
                <c:pt idx="4240">
                  <c:v>1684</c:v>
                </c:pt>
                <c:pt idx="4241">
                  <c:v>1685</c:v>
                </c:pt>
                <c:pt idx="4242">
                  <c:v>1686</c:v>
                </c:pt>
                <c:pt idx="4243">
                  <c:v>1687</c:v>
                </c:pt>
                <c:pt idx="4244">
                  <c:v>1687</c:v>
                </c:pt>
                <c:pt idx="4245">
                  <c:v>1687</c:v>
                </c:pt>
                <c:pt idx="4246">
                  <c:v>1687</c:v>
                </c:pt>
                <c:pt idx="4247">
                  <c:v>1687</c:v>
                </c:pt>
                <c:pt idx="4248">
                  <c:v>1687</c:v>
                </c:pt>
                <c:pt idx="4249">
                  <c:v>1687</c:v>
                </c:pt>
                <c:pt idx="4250">
                  <c:v>1687</c:v>
                </c:pt>
                <c:pt idx="4251">
                  <c:v>1687</c:v>
                </c:pt>
                <c:pt idx="4252">
                  <c:v>1687</c:v>
                </c:pt>
                <c:pt idx="4253">
                  <c:v>1687</c:v>
                </c:pt>
                <c:pt idx="4254">
                  <c:v>1687</c:v>
                </c:pt>
                <c:pt idx="4255">
                  <c:v>1688</c:v>
                </c:pt>
                <c:pt idx="4256">
                  <c:v>1688</c:v>
                </c:pt>
                <c:pt idx="4257">
                  <c:v>1689</c:v>
                </c:pt>
                <c:pt idx="4258">
                  <c:v>1689</c:v>
                </c:pt>
                <c:pt idx="4259">
                  <c:v>1689</c:v>
                </c:pt>
                <c:pt idx="4260">
                  <c:v>1689</c:v>
                </c:pt>
                <c:pt idx="4261">
                  <c:v>1689</c:v>
                </c:pt>
                <c:pt idx="4262">
                  <c:v>1689</c:v>
                </c:pt>
                <c:pt idx="4263">
                  <c:v>1689</c:v>
                </c:pt>
                <c:pt idx="4264">
                  <c:v>1689</c:v>
                </c:pt>
                <c:pt idx="4265">
                  <c:v>1690</c:v>
                </c:pt>
                <c:pt idx="4266">
                  <c:v>1691</c:v>
                </c:pt>
                <c:pt idx="4267">
                  <c:v>1692</c:v>
                </c:pt>
                <c:pt idx="4268">
                  <c:v>1693</c:v>
                </c:pt>
                <c:pt idx="4269">
                  <c:v>1694</c:v>
                </c:pt>
                <c:pt idx="4270">
                  <c:v>1695</c:v>
                </c:pt>
                <c:pt idx="4271">
                  <c:v>1696</c:v>
                </c:pt>
                <c:pt idx="4272">
                  <c:v>1697</c:v>
                </c:pt>
                <c:pt idx="4273">
                  <c:v>1698</c:v>
                </c:pt>
                <c:pt idx="4274">
                  <c:v>1698</c:v>
                </c:pt>
                <c:pt idx="4275">
                  <c:v>1699</c:v>
                </c:pt>
                <c:pt idx="4276">
                  <c:v>1700</c:v>
                </c:pt>
                <c:pt idx="4277">
                  <c:v>1701</c:v>
                </c:pt>
                <c:pt idx="4278">
                  <c:v>1702</c:v>
                </c:pt>
                <c:pt idx="4279">
                  <c:v>1703</c:v>
                </c:pt>
                <c:pt idx="4280">
                  <c:v>1704</c:v>
                </c:pt>
                <c:pt idx="4281">
                  <c:v>1705</c:v>
                </c:pt>
                <c:pt idx="4282">
                  <c:v>1706</c:v>
                </c:pt>
                <c:pt idx="4283">
                  <c:v>1707</c:v>
                </c:pt>
                <c:pt idx="4284">
                  <c:v>1708</c:v>
                </c:pt>
                <c:pt idx="4285">
                  <c:v>1709</c:v>
                </c:pt>
                <c:pt idx="4286">
                  <c:v>1709</c:v>
                </c:pt>
                <c:pt idx="4287">
                  <c:v>1710</c:v>
                </c:pt>
                <c:pt idx="4288">
                  <c:v>1710</c:v>
                </c:pt>
                <c:pt idx="4289">
                  <c:v>1710</c:v>
                </c:pt>
                <c:pt idx="4290">
                  <c:v>1711</c:v>
                </c:pt>
                <c:pt idx="4291">
                  <c:v>1711</c:v>
                </c:pt>
                <c:pt idx="4292">
                  <c:v>1711</c:v>
                </c:pt>
                <c:pt idx="4293">
                  <c:v>1711</c:v>
                </c:pt>
                <c:pt idx="4294">
                  <c:v>1711</c:v>
                </c:pt>
                <c:pt idx="4295">
                  <c:v>1712</c:v>
                </c:pt>
                <c:pt idx="4296">
                  <c:v>1712</c:v>
                </c:pt>
                <c:pt idx="4297">
                  <c:v>1712</c:v>
                </c:pt>
                <c:pt idx="4298">
                  <c:v>1712</c:v>
                </c:pt>
                <c:pt idx="4299">
                  <c:v>1713</c:v>
                </c:pt>
                <c:pt idx="4300">
                  <c:v>1713</c:v>
                </c:pt>
                <c:pt idx="4301">
                  <c:v>1713</c:v>
                </c:pt>
                <c:pt idx="4302">
                  <c:v>1713</c:v>
                </c:pt>
                <c:pt idx="4303">
                  <c:v>1713</c:v>
                </c:pt>
                <c:pt idx="4304">
                  <c:v>1713</c:v>
                </c:pt>
                <c:pt idx="4305">
                  <c:v>1713</c:v>
                </c:pt>
                <c:pt idx="4306">
                  <c:v>1713</c:v>
                </c:pt>
                <c:pt idx="4307">
                  <c:v>1713</c:v>
                </c:pt>
                <c:pt idx="4308">
                  <c:v>1714</c:v>
                </c:pt>
                <c:pt idx="4309">
                  <c:v>1715</c:v>
                </c:pt>
                <c:pt idx="4310">
                  <c:v>1716</c:v>
                </c:pt>
                <c:pt idx="4311">
                  <c:v>1716</c:v>
                </c:pt>
                <c:pt idx="4312">
                  <c:v>1716</c:v>
                </c:pt>
                <c:pt idx="4313">
                  <c:v>1716</c:v>
                </c:pt>
                <c:pt idx="4314">
                  <c:v>1716</c:v>
                </c:pt>
                <c:pt idx="4315">
                  <c:v>1716</c:v>
                </c:pt>
                <c:pt idx="4316">
                  <c:v>1716</c:v>
                </c:pt>
                <c:pt idx="4317">
                  <c:v>1716</c:v>
                </c:pt>
                <c:pt idx="4318">
                  <c:v>1717</c:v>
                </c:pt>
                <c:pt idx="4319">
                  <c:v>1717</c:v>
                </c:pt>
                <c:pt idx="4320">
                  <c:v>1717</c:v>
                </c:pt>
                <c:pt idx="4321">
                  <c:v>1717</c:v>
                </c:pt>
                <c:pt idx="4322">
                  <c:v>1717</c:v>
                </c:pt>
                <c:pt idx="4323">
                  <c:v>1718</c:v>
                </c:pt>
                <c:pt idx="4324">
                  <c:v>1719</c:v>
                </c:pt>
                <c:pt idx="4325">
                  <c:v>1720</c:v>
                </c:pt>
                <c:pt idx="4326">
                  <c:v>1721</c:v>
                </c:pt>
                <c:pt idx="4327">
                  <c:v>1722</c:v>
                </c:pt>
                <c:pt idx="4328">
                  <c:v>1723</c:v>
                </c:pt>
                <c:pt idx="4329">
                  <c:v>1724</c:v>
                </c:pt>
                <c:pt idx="4330">
                  <c:v>1725</c:v>
                </c:pt>
                <c:pt idx="4331">
                  <c:v>1726</c:v>
                </c:pt>
                <c:pt idx="4332">
                  <c:v>1727</c:v>
                </c:pt>
                <c:pt idx="4333">
                  <c:v>1728</c:v>
                </c:pt>
                <c:pt idx="4334">
                  <c:v>1729</c:v>
                </c:pt>
                <c:pt idx="4335">
                  <c:v>1730</c:v>
                </c:pt>
                <c:pt idx="4336">
                  <c:v>1731</c:v>
                </c:pt>
                <c:pt idx="4337">
                  <c:v>1732</c:v>
                </c:pt>
                <c:pt idx="4338">
                  <c:v>1733</c:v>
                </c:pt>
                <c:pt idx="4339">
                  <c:v>1734</c:v>
                </c:pt>
                <c:pt idx="4340">
                  <c:v>1735</c:v>
                </c:pt>
                <c:pt idx="4341">
                  <c:v>1736</c:v>
                </c:pt>
                <c:pt idx="4342">
                  <c:v>1737</c:v>
                </c:pt>
                <c:pt idx="4343">
                  <c:v>1738</c:v>
                </c:pt>
                <c:pt idx="4344">
                  <c:v>1739</c:v>
                </c:pt>
                <c:pt idx="4345">
                  <c:v>1740</c:v>
                </c:pt>
                <c:pt idx="4346">
                  <c:v>1741</c:v>
                </c:pt>
                <c:pt idx="4347">
                  <c:v>1741</c:v>
                </c:pt>
                <c:pt idx="4348">
                  <c:v>1742</c:v>
                </c:pt>
                <c:pt idx="4349">
                  <c:v>1743</c:v>
                </c:pt>
                <c:pt idx="4350">
                  <c:v>1744</c:v>
                </c:pt>
                <c:pt idx="4351">
                  <c:v>1744</c:v>
                </c:pt>
                <c:pt idx="4352">
                  <c:v>1745</c:v>
                </c:pt>
                <c:pt idx="4353">
                  <c:v>1746</c:v>
                </c:pt>
                <c:pt idx="4354">
                  <c:v>1747</c:v>
                </c:pt>
                <c:pt idx="4355">
                  <c:v>1747</c:v>
                </c:pt>
                <c:pt idx="4356">
                  <c:v>1747</c:v>
                </c:pt>
                <c:pt idx="4357">
                  <c:v>1747</c:v>
                </c:pt>
                <c:pt idx="4358">
                  <c:v>1748</c:v>
                </c:pt>
                <c:pt idx="4359">
                  <c:v>1749</c:v>
                </c:pt>
                <c:pt idx="4360">
                  <c:v>1749</c:v>
                </c:pt>
                <c:pt idx="4361">
                  <c:v>1750</c:v>
                </c:pt>
                <c:pt idx="4362">
                  <c:v>1750</c:v>
                </c:pt>
                <c:pt idx="4363">
                  <c:v>1750</c:v>
                </c:pt>
                <c:pt idx="4364">
                  <c:v>1750</c:v>
                </c:pt>
                <c:pt idx="4365">
                  <c:v>1750</c:v>
                </c:pt>
                <c:pt idx="4366">
                  <c:v>1751</c:v>
                </c:pt>
                <c:pt idx="4367">
                  <c:v>1751</c:v>
                </c:pt>
                <c:pt idx="4368">
                  <c:v>1752</c:v>
                </c:pt>
                <c:pt idx="4369">
                  <c:v>1753</c:v>
                </c:pt>
                <c:pt idx="4370">
                  <c:v>1753</c:v>
                </c:pt>
                <c:pt idx="4371">
                  <c:v>1753</c:v>
                </c:pt>
                <c:pt idx="4372">
                  <c:v>1753</c:v>
                </c:pt>
                <c:pt idx="4373">
                  <c:v>1753</c:v>
                </c:pt>
                <c:pt idx="4374">
                  <c:v>1754</c:v>
                </c:pt>
                <c:pt idx="4375">
                  <c:v>1755</c:v>
                </c:pt>
                <c:pt idx="4376">
                  <c:v>1756</c:v>
                </c:pt>
                <c:pt idx="4377">
                  <c:v>1757</c:v>
                </c:pt>
                <c:pt idx="4378">
                  <c:v>1758</c:v>
                </c:pt>
                <c:pt idx="4379">
                  <c:v>1759</c:v>
                </c:pt>
                <c:pt idx="4380">
                  <c:v>1759</c:v>
                </c:pt>
                <c:pt idx="4381">
                  <c:v>1759</c:v>
                </c:pt>
                <c:pt idx="4382">
                  <c:v>1759</c:v>
                </c:pt>
                <c:pt idx="4383">
                  <c:v>1759</c:v>
                </c:pt>
                <c:pt idx="4384">
                  <c:v>1760</c:v>
                </c:pt>
                <c:pt idx="4385">
                  <c:v>1761</c:v>
                </c:pt>
                <c:pt idx="4386">
                  <c:v>1762</c:v>
                </c:pt>
                <c:pt idx="4387">
                  <c:v>1763</c:v>
                </c:pt>
                <c:pt idx="4388">
                  <c:v>1763</c:v>
                </c:pt>
                <c:pt idx="4389">
                  <c:v>1764</c:v>
                </c:pt>
                <c:pt idx="4390">
                  <c:v>1765</c:v>
                </c:pt>
                <c:pt idx="4391">
                  <c:v>1766</c:v>
                </c:pt>
                <c:pt idx="4392">
                  <c:v>1767</c:v>
                </c:pt>
                <c:pt idx="4393">
                  <c:v>1768</c:v>
                </c:pt>
                <c:pt idx="4394">
                  <c:v>1769</c:v>
                </c:pt>
                <c:pt idx="4395">
                  <c:v>1770</c:v>
                </c:pt>
                <c:pt idx="4396">
                  <c:v>1770</c:v>
                </c:pt>
                <c:pt idx="4397">
                  <c:v>1771</c:v>
                </c:pt>
                <c:pt idx="4398">
                  <c:v>1772</c:v>
                </c:pt>
                <c:pt idx="4399">
                  <c:v>1772</c:v>
                </c:pt>
                <c:pt idx="4400">
                  <c:v>1772</c:v>
                </c:pt>
                <c:pt idx="4401">
                  <c:v>1772</c:v>
                </c:pt>
                <c:pt idx="4402">
                  <c:v>1773</c:v>
                </c:pt>
                <c:pt idx="4403">
                  <c:v>1774</c:v>
                </c:pt>
                <c:pt idx="4404">
                  <c:v>1774</c:v>
                </c:pt>
                <c:pt idx="4405">
                  <c:v>1774</c:v>
                </c:pt>
                <c:pt idx="4406">
                  <c:v>1775</c:v>
                </c:pt>
                <c:pt idx="4407">
                  <c:v>1776</c:v>
                </c:pt>
                <c:pt idx="4408">
                  <c:v>1777</c:v>
                </c:pt>
                <c:pt idx="4409">
                  <c:v>1777</c:v>
                </c:pt>
                <c:pt idx="4410">
                  <c:v>1777</c:v>
                </c:pt>
                <c:pt idx="4411">
                  <c:v>1777</c:v>
                </c:pt>
                <c:pt idx="4412">
                  <c:v>1778</c:v>
                </c:pt>
                <c:pt idx="4413">
                  <c:v>1779</c:v>
                </c:pt>
                <c:pt idx="4414">
                  <c:v>1780</c:v>
                </c:pt>
                <c:pt idx="4415">
                  <c:v>1780</c:v>
                </c:pt>
                <c:pt idx="4416">
                  <c:v>1780</c:v>
                </c:pt>
                <c:pt idx="4417">
                  <c:v>1780</c:v>
                </c:pt>
                <c:pt idx="4418">
                  <c:v>1780</c:v>
                </c:pt>
                <c:pt idx="4419">
                  <c:v>1780</c:v>
                </c:pt>
                <c:pt idx="4420">
                  <c:v>1780</c:v>
                </c:pt>
                <c:pt idx="4421">
                  <c:v>1780</c:v>
                </c:pt>
                <c:pt idx="4422">
                  <c:v>1780</c:v>
                </c:pt>
                <c:pt idx="4423">
                  <c:v>1780</c:v>
                </c:pt>
                <c:pt idx="4424">
                  <c:v>1780</c:v>
                </c:pt>
                <c:pt idx="4425">
                  <c:v>1780</c:v>
                </c:pt>
                <c:pt idx="4426">
                  <c:v>1780</c:v>
                </c:pt>
                <c:pt idx="4427">
                  <c:v>1780</c:v>
                </c:pt>
                <c:pt idx="4428">
                  <c:v>1780</c:v>
                </c:pt>
                <c:pt idx="4429">
                  <c:v>1780</c:v>
                </c:pt>
                <c:pt idx="4430">
                  <c:v>1780</c:v>
                </c:pt>
                <c:pt idx="4431">
                  <c:v>1780</c:v>
                </c:pt>
                <c:pt idx="4432">
                  <c:v>1780</c:v>
                </c:pt>
                <c:pt idx="4433">
                  <c:v>1781</c:v>
                </c:pt>
                <c:pt idx="4434">
                  <c:v>1781</c:v>
                </c:pt>
                <c:pt idx="4435">
                  <c:v>1781</c:v>
                </c:pt>
                <c:pt idx="4436">
                  <c:v>1781</c:v>
                </c:pt>
                <c:pt idx="4437">
                  <c:v>1781</c:v>
                </c:pt>
                <c:pt idx="4438">
                  <c:v>1781</c:v>
                </c:pt>
                <c:pt idx="4439">
                  <c:v>1781</c:v>
                </c:pt>
                <c:pt idx="4440">
                  <c:v>1781</c:v>
                </c:pt>
                <c:pt idx="4441">
                  <c:v>1781</c:v>
                </c:pt>
                <c:pt idx="4442">
                  <c:v>1781</c:v>
                </c:pt>
                <c:pt idx="4443">
                  <c:v>1781</c:v>
                </c:pt>
                <c:pt idx="4444">
                  <c:v>1781</c:v>
                </c:pt>
                <c:pt idx="4445">
                  <c:v>1781</c:v>
                </c:pt>
                <c:pt idx="4446">
                  <c:v>1781</c:v>
                </c:pt>
                <c:pt idx="4447">
                  <c:v>1781</c:v>
                </c:pt>
                <c:pt idx="4448">
                  <c:v>1781</c:v>
                </c:pt>
                <c:pt idx="4449">
                  <c:v>1782</c:v>
                </c:pt>
                <c:pt idx="4450">
                  <c:v>1783</c:v>
                </c:pt>
                <c:pt idx="4451">
                  <c:v>1783</c:v>
                </c:pt>
                <c:pt idx="4452">
                  <c:v>1784</c:v>
                </c:pt>
                <c:pt idx="4453">
                  <c:v>1785</c:v>
                </c:pt>
                <c:pt idx="4454">
                  <c:v>1786</c:v>
                </c:pt>
                <c:pt idx="4455">
                  <c:v>1787</c:v>
                </c:pt>
                <c:pt idx="4456">
                  <c:v>1788</c:v>
                </c:pt>
                <c:pt idx="4457">
                  <c:v>1789</c:v>
                </c:pt>
                <c:pt idx="4458">
                  <c:v>1790</c:v>
                </c:pt>
                <c:pt idx="4459">
                  <c:v>1791</c:v>
                </c:pt>
                <c:pt idx="4460">
                  <c:v>1792</c:v>
                </c:pt>
                <c:pt idx="4461">
                  <c:v>1793</c:v>
                </c:pt>
                <c:pt idx="4462">
                  <c:v>1794</c:v>
                </c:pt>
                <c:pt idx="4463">
                  <c:v>1795</c:v>
                </c:pt>
                <c:pt idx="4464">
                  <c:v>1796</c:v>
                </c:pt>
                <c:pt idx="4465">
                  <c:v>1797</c:v>
                </c:pt>
                <c:pt idx="4466">
                  <c:v>1797</c:v>
                </c:pt>
                <c:pt idx="4467">
                  <c:v>1797</c:v>
                </c:pt>
                <c:pt idx="4468">
                  <c:v>1797</c:v>
                </c:pt>
                <c:pt idx="4469">
                  <c:v>1797</c:v>
                </c:pt>
                <c:pt idx="4470">
                  <c:v>1798</c:v>
                </c:pt>
                <c:pt idx="4471">
                  <c:v>1799</c:v>
                </c:pt>
                <c:pt idx="4472">
                  <c:v>1799</c:v>
                </c:pt>
                <c:pt idx="4473">
                  <c:v>1799</c:v>
                </c:pt>
                <c:pt idx="4474">
                  <c:v>1799</c:v>
                </c:pt>
                <c:pt idx="4475">
                  <c:v>1799</c:v>
                </c:pt>
                <c:pt idx="4476">
                  <c:v>1799</c:v>
                </c:pt>
                <c:pt idx="4477">
                  <c:v>1799</c:v>
                </c:pt>
                <c:pt idx="4478">
                  <c:v>1799</c:v>
                </c:pt>
                <c:pt idx="4479">
                  <c:v>1799</c:v>
                </c:pt>
                <c:pt idx="4480">
                  <c:v>1799</c:v>
                </c:pt>
                <c:pt idx="4481">
                  <c:v>1800</c:v>
                </c:pt>
                <c:pt idx="4482">
                  <c:v>1800</c:v>
                </c:pt>
                <c:pt idx="4483">
                  <c:v>1801</c:v>
                </c:pt>
                <c:pt idx="4484">
                  <c:v>1802</c:v>
                </c:pt>
                <c:pt idx="4485">
                  <c:v>1803</c:v>
                </c:pt>
                <c:pt idx="4486">
                  <c:v>1804</c:v>
                </c:pt>
                <c:pt idx="4487">
                  <c:v>1805</c:v>
                </c:pt>
                <c:pt idx="4488">
                  <c:v>1806</c:v>
                </c:pt>
                <c:pt idx="4489">
                  <c:v>1807</c:v>
                </c:pt>
                <c:pt idx="4490">
                  <c:v>1808</c:v>
                </c:pt>
                <c:pt idx="4491">
                  <c:v>1809</c:v>
                </c:pt>
                <c:pt idx="4492">
                  <c:v>1809</c:v>
                </c:pt>
                <c:pt idx="4493">
                  <c:v>1809</c:v>
                </c:pt>
                <c:pt idx="4494">
                  <c:v>1809</c:v>
                </c:pt>
                <c:pt idx="4495">
                  <c:v>1810</c:v>
                </c:pt>
                <c:pt idx="4496">
                  <c:v>1810</c:v>
                </c:pt>
                <c:pt idx="4497">
                  <c:v>1810</c:v>
                </c:pt>
                <c:pt idx="4498">
                  <c:v>1811</c:v>
                </c:pt>
                <c:pt idx="4499">
                  <c:v>1811</c:v>
                </c:pt>
                <c:pt idx="4500">
                  <c:v>1811</c:v>
                </c:pt>
                <c:pt idx="4501">
                  <c:v>1812</c:v>
                </c:pt>
                <c:pt idx="4502">
                  <c:v>1812</c:v>
                </c:pt>
                <c:pt idx="4503">
                  <c:v>1812</c:v>
                </c:pt>
                <c:pt idx="4504">
                  <c:v>1813</c:v>
                </c:pt>
                <c:pt idx="4505">
                  <c:v>1813</c:v>
                </c:pt>
                <c:pt idx="4506">
                  <c:v>1813</c:v>
                </c:pt>
                <c:pt idx="4507">
                  <c:v>1814</c:v>
                </c:pt>
                <c:pt idx="4508">
                  <c:v>1815</c:v>
                </c:pt>
                <c:pt idx="4509">
                  <c:v>1816</c:v>
                </c:pt>
                <c:pt idx="4510">
                  <c:v>1817</c:v>
                </c:pt>
                <c:pt idx="4511">
                  <c:v>1818</c:v>
                </c:pt>
                <c:pt idx="4512">
                  <c:v>1819</c:v>
                </c:pt>
                <c:pt idx="4513">
                  <c:v>1820</c:v>
                </c:pt>
                <c:pt idx="4514">
                  <c:v>1821</c:v>
                </c:pt>
                <c:pt idx="4515">
                  <c:v>1821</c:v>
                </c:pt>
                <c:pt idx="4516">
                  <c:v>1821</c:v>
                </c:pt>
                <c:pt idx="4517">
                  <c:v>1821</c:v>
                </c:pt>
                <c:pt idx="4518">
                  <c:v>1821</c:v>
                </c:pt>
                <c:pt idx="4519">
                  <c:v>1821</c:v>
                </c:pt>
                <c:pt idx="4520">
                  <c:v>1822</c:v>
                </c:pt>
                <c:pt idx="4521">
                  <c:v>1822</c:v>
                </c:pt>
                <c:pt idx="4522">
                  <c:v>1822</c:v>
                </c:pt>
                <c:pt idx="4523">
                  <c:v>1822</c:v>
                </c:pt>
                <c:pt idx="4524">
                  <c:v>1822</c:v>
                </c:pt>
                <c:pt idx="4525">
                  <c:v>1823</c:v>
                </c:pt>
                <c:pt idx="4526">
                  <c:v>1823</c:v>
                </c:pt>
                <c:pt idx="4527">
                  <c:v>1823</c:v>
                </c:pt>
                <c:pt idx="4528">
                  <c:v>1823</c:v>
                </c:pt>
                <c:pt idx="4529">
                  <c:v>1824</c:v>
                </c:pt>
                <c:pt idx="4530">
                  <c:v>1825</c:v>
                </c:pt>
                <c:pt idx="4531">
                  <c:v>1826</c:v>
                </c:pt>
                <c:pt idx="4532">
                  <c:v>1827</c:v>
                </c:pt>
                <c:pt idx="4533">
                  <c:v>1828</c:v>
                </c:pt>
                <c:pt idx="4534">
                  <c:v>1829</c:v>
                </c:pt>
                <c:pt idx="4535">
                  <c:v>1830</c:v>
                </c:pt>
                <c:pt idx="4536">
                  <c:v>1831</c:v>
                </c:pt>
                <c:pt idx="4537">
                  <c:v>1832</c:v>
                </c:pt>
                <c:pt idx="4538">
                  <c:v>1833</c:v>
                </c:pt>
                <c:pt idx="4539">
                  <c:v>1834</c:v>
                </c:pt>
                <c:pt idx="4540">
                  <c:v>1835</c:v>
                </c:pt>
                <c:pt idx="4541">
                  <c:v>1836</c:v>
                </c:pt>
                <c:pt idx="4542">
                  <c:v>1837</c:v>
                </c:pt>
                <c:pt idx="4543">
                  <c:v>1838</c:v>
                </c:pt>
                <c:pt idx="4544">
                  <c:v>1839</c:v>
                </c:pt>
                <c:pt idx="4545">
                  <c:v>1840</c:v>
                </c:pt>
                <c:pt idx="4546">
                  <c:v>1841</c:v>
                </c:pt>
                <c:pt idx="4547">
                  <c:v>1842</c:v>
                </c:pt>
                <c:pt idx="4548">
                  <c:v>1842</c:v>
                </c:pt>
                <c:pt idx="4549">
                  <c:v>1842</c:v>
                </c:pt>
                <c:pt idx="4550">
                  <c:v>1842</c:v>
                </c:pt>
                <c:pt idx="4551">
                  <c:v>1843</c:v>
                </c:pt>
                <c:pt idx="4552">
                  <c:v>1844</c:v>
                </c:pt>
                <c:pt idx="4553">
                  <c:v>1845</c:v>
                </c:pt>
                <c:pt idx="4554">
                  <c:v>1845</c:v>
                </c:pt>
                <c:pt idx="4555">
                  <c:v>1846</c:v>
                </c:pt>
                <c:pt idx="4556">
                  <c:v>1847</c:v>
                </c:pt>
                <c:pt idx="4557">
                  <c:v>1848</c:v>
                </c:pt>
                <c:pt idx="4558">
                  <c:v>1848</c:v>
                </c:pt>
                <c:pt idx="4559">
                  <c:v>1848</c:v>
                </c:pt>
                <c:pt idx="4560">
                  <c:v>1849</c:v>
                </c:pt>
                <c:pt idx="4561">
                  <c:v>1850</c:v>
                </c:pt>
                <c:pt idx="4562">
                  <c:v>1851</c:v>
                </c:pt>
                <c:pt idx="4563">
                  <c:v>1852</c:v>
                </c:pt>
                <c:pt idx="4564">
                  <c:v>1853</c:v>
                </c:pt>
                <c:pt idx="4565">
                  <c:v>1854</c:v>
                </c:pt>
                <c:pt idx="4566">
                  <c:v>1855</c:v>
                </c:pt>
                <c:pt idx="4567">
                  <c:v>1856</c:v>
                </c:pt>
                <c:pt idx="4568">
                  <c:v>1857</c:v>
                </c:pt>
                <c:pt idx="4569">
                  <c:v>1858</c:v>
                </c:pt>
                <c:pt idx="4570">
                  <c:v>1859</c:v>
                </c:pt>
                <c:pt idx="4571">
                  <c:v>1860</c:v>
                </c:pt>
                <c:pt idx="4572">
                  <c:v>1860</c:v>
                </c:pt>
                <c:pt idx="4573">
                  <c:v>1861</c:v>
                </c:pt>
                <c:pt idx="4574">
                  <c:v>1862</c:v>
                </c:pt>
                <c:pt idx="4575">
                  <c:v>1863</c:v>
                </c:pt>
                <c:pt idx="4576">
                  <c:v>1864</c:v>
                </c:pt>
                <c:pt idx="4577">
                  <c:v>1865</c:v>
                </c:pt>
                <c:pt idx="4578">
                  <c:v>1866</c:v>
                </c:pt>
                <c:pt idx="4579">
                  <c:v>1867</c:v>
                </c:pt>
                <c:pt idx="4580">
                  <c:v>1868</c:v>
                </c:pt>
                <c:pt idx="4581">
                  <c:v>1869</c:v>
                </c:pt>
                <c:pt idx="4582">
                  <c:v>1870</c:v>
                </c:pt>
                <c:pt idx="4583">
                  <c:v>1871</c:v>
                </c:pt>
                <c:pt idx="4584">
                  <c:v>1872</c:v>
                </c:pt>
                <c:pt idx="4585">
                  <c:v>1872</c:v>
                </c:pt>
                <c:pt idx="4586">
                  <c:v>1873</c:v>
                </c:pt>
                <c:pt idx="4587">
                  <c:v>1873</c:v>
                </c:pt>
                <c:pt idx="4588">
                  <c:v>1873</c:v>
                </c:pt>
                <c:pt idx="4589">
                  <c:v>1873</c:v>
                </c:pt>
                <c:pt idx="4590">
                  <c:v>1873</c:v>
                </c:pt>
                <c:pt idx="4591">
                  <c:v>1874</c:v>
                </c:pt>
                <c:pt idx="4592">
                  <c:v>1875</c:v>
                </c:pt>
                <c:pt idx="4593">
                  <c:v>1875</c:v>
                </c:pt>
                <c:pt idx="4594">
                  <c:v>1876</c:v>
                </c:pt>
                <c:pt idx="4595">
                  <c:v>1877</c:v>
                </c:pt>
                <c:pt idx="4596">
                  <c:v>1878</c:v>
                </c:pt>
                <c:pt idx="4597">
                  <c:v>1879</c:v>
                </c:pt>
                <c:pt idx="4598">
                  <c:v>1880</c:v>
                </c:pt>
                <c:pt idx="4599">
                  <c:v>1881</c:v>
                </c:pt>
                <c:pt idx="4600">
                  <c:v>1881</c:v>
                </c:pt>
                <c:pt idx="4601">
                  <c:v>1881</c:v>
                </c:pt>
                <c:pt idx="4602">
                  <c:v>1881</c:v>
                </c:pt>
                <c:pt idx="4603">
                  <c:v>1881</c:v>
                </c:pt>
                <c:pt idx="4604">
                  <c:v>1881</c:v>
                </c:pt>
                <c:pt idx="4605">
                  <c:v>1882</c:v>
                </c:pt>
                <c:pt idx="4606">
                  <c:v>1882</c:v>
                </c:pt>
                <c:pt idx="4607">
                  <c:v>1882</c:v>
                </c:pt>
                <c:pt idx="4608">
                  <c:v>1882</c:v>
                </c:pt>
                <c:pt idx="4609">
                  <c:v>1882</c:v>
                </c:pt>
                <c:pt idx="4610">
                  <c:v>1882</c:v>
                </c:pt>
                <c:pt idx="4611">
                  <c:v>1883</c:v>
                </c:pt>
                <c:pt idx="4612">
                  <c:v>1884</c:v>
                </c:pt>
                <c:pt idx="4613">
                  <c:v>1884</c:v>
                </c:pt>
                <c:pt idx="4614">
                  <c:v>1884</c:v>
                </c:pt>
                <c:pt idx="4615">
                  <c:v>1884</c:v>
                </c:pt>
                <c:pt idx="4616">
                  <c:v>1884</c:v>
                </c:pt>
                <c:pt idx="4617">
                  <c:v>1884</c:v>
                </c:pt>
                <c:pt idx="4618">
                  <c:v>1884</c:v>
                </c:pt>
                <c:pt idx="4619">
                  <c:v>1885</c:v>
                </c:pt>
                <c:pt idx="4620">
                  <c:v>1886</c:v>
                </c:pt>
                <c:pt idx="4621">
                  <c:v>1887</c:v>
                </c:pt>
                <c:pt idx="4622">
                  <c:v>1887</c:v>
                </c:pt>
                <c:pt idx="4623">
                  <c:v>1888</c:v>
                </c:pt>
                <c:pt idx="4624">
                  <c:v>1888</c:v>
                </c:pt>
                <c:pt idx="4625">
                  <c:v>1889</c:v>
                </c:pt>
                <c:pt idx="4626">
                  <c:v>1890</c:v>
                </c:pt>
                <c:pt idx="4627">
                  <c:v>1891</c:v>
                </c:pt>
                <c:pt idx="4628">
                  <c:v>1892</c:v>
                </c:pt>
                <c:pt idx="4629">
                  <c:v>1893</c:v>
                </c:pt>
                <c:pt idx="4630">
                  <c:v>1894</c:v>
                </c:pt>
                <c:pt idx="4631">
                  <c:v>1894</c:v>
                </c:pt>
                <c:pt idx="4632">
                  <c:v>1895</c:v>
                </c:pt>
                <c:pt idx="4633">
                  <c:v>1896</c:v>
                </c:pt>
                <c:pt idx="4634">
                  <c:v>1897</c:v>
                </c:pt>
                <c:pt idx="4635">
                  <c:v>1897</c:v>
                </c:pt>
                <c:pt idx="4636">
                  <c:v>1897</c:v>
                </c:pt>
                <c:pt idx="4637">
                  <c:v>1898</c:v>
                </c:pt>
                <c:pt idx="4638">
                  <c:v>1898</c:v>
                </c:pt>
                <c:pt idx="4639">
                  <c:v>1898</c:v>
                </c:pt>
                <c:pt idx="4640">
                  <c:v>1898</c:v>
                </c:pt>
                <c:pt idx="4641">
                  <c:v>1898</c:v>
                </c:pt>
                <c:pt idx="4642">
                  <c:v>1899</c:v>
                </c:pt>
                <c:pt idx="4643">
                  <c:v>1899</c:v>
                </c:pt>
                <c:pt idx="4644">
                  <c:v>1899</c:v>
                </c:pt>
                <c:pt idx="4645">
                  <c:v>1899</c:v>
                </c:pt>
                <c:pt idx="4646">
                  <c:v>1900</c:v>
                </c:pt>
                <c:pt idx="4647">
                  <c:v>1901</c:v>
                </c:pt>
                <c:pt idx="4648">
                  <c:v>1902</c:v>
                </c:pt>
                <c:pt idx="4649">
                  <c:v>1903</c:v>
                </c:pt>
                <c:pt idx="4650">
                  <c:v>1903</c:v>
                </c:pt>
                <c:pt idx="4651">
                  <c:v>1903</c:v>
                </c:pt>
                <c:pt idx="4652">
                  <c:v>1904</c:v>
                </c:pt>
                <c:pt idx="4653">
                  <c:v>1904</c:v>
                </c:pt>
                <c:pt idx="4654">
                  <c:v>1905</c:v>
                </c:pt>
                <c:pt idx="4655">
                  <c:v>1906</c:v>
                </c:pt>
                <c:pt idx="4656">
                  <c:v>1907</c:v>
                </c:pt>
                <c:pt idx="4657">
                  <c:v>1908</c:v>
                </c:pt>
                <c:pt idx="4658">
                  <c:v>1909</c:v>
                </c:pt>
                <c:pt idx="4659">
                  <c:v>1910</c:v>
                </c:pt>
                <c:pt idx="4660">
                  <c:v>1911</c:v>
                </c:pt>
                <c:pt idx="4661">
                  <c:v>1911</c:v>
                </c:pt>
                <c:pt idx="4662">
                  <c:v>1911</c:v>
                </c:pt>
                <c:pt idx="4663">
                  <c:v>1912</c:v>
                </c:pt>
                <c:pt idx="4664">
                  <c:v>1912</c:v>
                </c:pt>
                <c:pt idx="4665">
                  <c:v>1913</c:v>
                </c:pt>
                <c:pt idx="4666">
                  <c:v>1914</c:v>
                </c:pt>
                <c:pt idx="4667">
                  <c:v>1914</c:v>
                </c:pt>
                <c:pt idx="4668">
                  <c:v>1914</c:v>
                </c:pt>
                <c:pt idx="4669">
                  <c:v>1914</c:v>
                </c:pt>
                <c:pt idx="4670">
                  <c:v>1914</c:v>
                </c:pt>
                <c:pt idx="4671">
                  <c:v>1914</c:v>
                </c:pt>
                <c:pt idx="4672">
                  <c:v>1915</c:v>
                </c:pt>
                <c:pt idx="4673">
                  <c:v>1916</c:v>
                </c:pt>
                <c:pt idx="4674">
                  <c:v>1917</c:v>
                </c:pt>
                <c:pt idx="4675">
                  <c:v>1918</c:v>
                </c:pt>
                <c:pt idx="4676">
                  <c:v>1919</c:v>
                </c:pt>
                <c:pt idx="4677">
                  <c:v>1919</c:v>
                </c:pt>
                <c:pt idx="4678">
                  <c:v>1920</c:v>
                </c:pt>
                <c:pt idx="4679">
                  <c:v>1921</c:v>
                </c:pt>
                <c:pt idx="4680">
                  <c:v>1921</c:v>
                </c:pt>
                <c:pt idx="4681">
                  <c:v>1921</c:v>
                </c:pt>
                <c:pt idx="4682">
                  <c:v>1921</c:v>
                </c:pt>
                <c:pt idx="4683">
                  <c:v>1921</c:v>
                </c:pt>
                <c:pt idx="4684">
                  <c:v>1921</c:v>
                </c:pt>
                <c:pt idx="4685">
                  <c:v>1921</c:v>
                </c:pt>
                <c:pt idx="4686">
                  <c:v>1921</c:v>
                </c:pt>
                <c:pt idx="4687">
                  <c:v>1921</c:v>
                </c:pt>
                <c:pt idx="4688">
                  <c:v>1921</c:v>
                </c:pt>
                <c:pt idx="4689">
                  <c:v>1921</c:v>
                </c:pt>
                <c:pt idx="4690">
                  <c:v>1921</c:v>
                </c:pt>
                <c:pt idx="4691">
                  <c:v>1921</c:v>
                </c:pt>
                <c:pt idx="4692">
                  <c:v>1921</c:v>
                </c:pt>
                <c:pt idx="4693">
                  <c:v>1922</c:v>
                </c:pt>
                <c:pt idx="4694">
                  <c:v>1923</c:v>
                </c:pt>
                <c:pt idx="4695">
                  <c:v>1924</c:v>
                </c:pt>
                <c:pt idx="4696">
                  <c:v>1925</c:v>
                </c:pt>
                <c:pt idx="4697">
                  <c:v>1925</c:v>
                </c:pt>
                <c:pt idx="4698">
                  <c:v>1926</c:v>
                </c:pt>
                <c:pt idx="4699">
                  <c:v>1927</c:v>
                </c:pt>
                <c:pt idx="4700">
                  <c:v>1928</c:v>
                </c:pt>
                <c:pt idx="4701">
                  <c:v>1929</c:v>
                </c:pt>
                <c:pt idx="4702">
                  <c:v>1929</c:v>
                </c:pt>
                <c:pt idx="4703">
                  <c:v>1930</c:v>
                </c:pt>
                <c:pt idx="4704">
                  <c:v>1931</c:v>
                </c:pt>
                <c:pt idx="4705">
                  <c:v>1931</c:v>
                </c:pt>
                <c:pt idx="4706">
                  <c:v>1931</c:v>
                </c:pt>
                <c:pt idx="4707">
                  <c:v>1931</c:v>
                </c:pt>
                <c:pt idx="4708">
                  <c:v>1931</c:v>
                </c:pt>
                <c:pt idx="4709">
                  <c:v>1931</c:v>
                </c:pt>
                <c:pt idx="4710">
                  <c:v>1931</c:v>
                </c:pt>
                <c:pt idx="4711">
                  <c:v>1931</c:v>
                </c:pt>
                <c:pt idx="4712">
                  <c:v>1932</c:v>
                </c:pt>
                <c:pt idx="4713">
                  <c:v>1932</c:v>
                </c:pt>
                <c:pt idx="4714">
                  <c:v>1932</c:v>
                </c:pt>
                <c:pt idx="4715">
                  <c:v>1932</c:v>
                </c:pt>
                <c:pt idx="4716">
                  <c:v>1932</c:v>
                </c:pt>
                <c:pt idx="4717">
                  <c:v>1932</c:v>
                </c:pt>
                <c:pt idx="4718">
                  <c:v>1932</c:v>
                </c:pt>
                <c:pt idx="4719">
                  <c:v>1932</c:v>
                </c:pt>
                <c:pt idx="4720">
                  <c:v>1933</c:v>
                </c:pt>
                <c:pt idx="4721">
                  <c:v>1934</c:v>
                </c:pt>
                <c:pt idx="4722">
                  <c:v>1935</c:v>
                </c:pt>
                <c:pt idx="4723">
                  <c:v>1936</c:v>
                </c:pt>
                <c:pt idx="4724">
                  <c:v>1937</c:v>
                </c:pt>
                <c:pt idx="4725">
                  <c:v>1938</c:v>
                </c:pt>
                <c:pt idx="4726">
                  <c:v>1939</c:v>
                </c:pt>
                <c:pt idx="4727">
                  <c:v>1939</c:v>
                </c:pt>
                <c:pt idx="4728">
                  <c:v>1940</c:v>
                </c:pt>
                <c:pt idx="4729">
                  <c:v>1941</c:v>
                </c:pt>
                <c:pt idx="4730">
                  <c:v>1941</c:v>
                </c:pt>
                <c:pt idx="4731">
                  <c:v>1942</c:v>
                </c:pt>
                <c:pt idx="4732">
                  <c:v>1943</c:v>
                </c:pt>
                <c:pt idx="4733">
                  <c:v>1944</c:v>
                </c:pt>
                <c:pt idx="4734">
                  <c:v>1945</c:v>
                </c:pt>
                <c:pt idx="4735">
                  <c:v>1946</c:v>
                </c:pt>
                <c:pt idx="4736">
                  <c:v>1947</c:v>
                </c:pt>
                <c:pt idx="4737">
                  <c:v>1948</c:v>
                </c:pt>
                <c:pt idx="4738">
                  <c:v>1949</c:v>
                </c:pt>
                <c:pt idx="4739">
                  <c:v>1950</c:v>
                </c:pt>
                <c:pt idx="4740">
                  <c:v>1951</c:v>
                </c:pt>
                <c:pt idx="4741">
                  <c:v>1951</c:v>
                </c:pt>
                <c:pt idx="4742">
                  <c:v>1951</c:v>
                </c:pt>
                <c:pt idx="4743">
                  <c:v>1951</c:v>
                </c:pt>
                <c:pt idx="4744">
                  <c:v>1951</c:v>
                </c:pt>
                <c:pt idx="4745">
                  <c:v>1951</c:v>
                </c:pt>
                <c:pt idx="4746">
                  <c:v>1951</c:v>
                </c:pt>
                <c:pt idx="4747">
                  <c:v>1951</c:v>
                </c:pt>
                <c:pt idx="4748">
                  <c:v>1951</c:v>
                </c:pt>
                <c:pt idx="4749">
                  <c:v>1951</c:v>
                </c:pt>
                <c:pt idx="4750">
                  <c:v>1951</c:v>
                </c:pt>
                <c:pt idx="4751">
                  <c:v>1951</c:v>
                </c:pt>
                <c:pt idx="4752">
                  <c:v>1951</c:v>
                </c:pt>
                <c:pt idx="4753">
                  <c:v>1951</c:v>
                </c:pt>
                <c:pt idx="4754">
                  <c:v>1951</c:v>
                </c:pt>
                <c:pt idx="4755">
                  <c:v>1951</c:v>
                </c:pt>
                <c:pt idx="4756">
                  <c:v>1951</c:v>
                </c:pt>
                <c:pt idx="4757">
                  <c:v>1951</c:v>
                </c:pt>
                <c:pt idx="4758">
                  <c:v>1951</c:v>
                </c:pt>
                <c:pt idx="4759">
                  <c:v>1951</c:v>
                </c:pt>
                <c:pt idx="4760">
                  <c:v>1951</c:v>
                </c:pt>
                <c:pt idx="4761">
                  <c:v>1951</c:v>
                </c:pt>
                <c:pt idx="4762">
                  <c:v>1951</c:v>
                </c:pt>
                <c:pt idx="4763">
                  <c:v>1951</c:v>
                </c:pt>
                <c:pt idx="4764">
                  <c:v>1952</c:v>
                </c:pt>
                <c:pt idx="4765">
                  <c:v>1952</c:v>
                </c:pt>
                <c:pt idx="4766">
                  <c:v>1952</c:v>
                </c:pt>
                <c:pt idx="4767">
                  <c:v>1952</c:v>
                </c:pt>
                <c:pt idx="4768">
                  <c:v>1952</c:v>
                </c:pt>
                <c:pt idx="4769">
                  <c:v>1952</c:v>
                </c:pt>
                <c:pt idx="4770">
                  <c:v>1953</c:v>
                </c:pt>
                <c:pt idx="4771">
                  <c:v>1954</c:v>
                </c:pt>
                <c:pt idx="4772">
                  <c:v>1955</c:v>
                </c:pt>
                <c:pt idx="4773">
                  <c:v>1956</c:v>
                </c:pt>
                <c:pt idx="4774">
                  <c:v>1957</c:v>
                </c:pt>
                <c:pt idx="4775">
                  <c:v>1958</c:v>
                </c:pt>
                <c:pt idx="4776">
                  <c:v>1959</c:v>
                </c:pt>
                <c:pt idx="4777">
                  <c:v>1960</c:v>
                </c:pt>
                <c:pt idx="4778">
                  <c:v>1961</c:v>
                </c:pt>
                <c:pt idx="4779">
                  <c:v>1962</c:v>
                </c:pt>
                <c:pt idx="4780">
                  <c:v>1963</c:v>
                </c:pt>
                <c:pt idx="4781">
                  <c:v>1964</c:v>
                </c:pt>
                <c:pt idx="4782">
                  <c:v>1965</c:v>
                </c:pt>
                <c:pt idx="4783">
                  <c:v>1966</c:v>
                </c:pt>
                <c:pt idx="4784">
                  <c:v>1967</c:v>
                </c:pt>
                <c:pt idx="4785">
                  <c:v>1968</c:v>
                </c:pt>
                <c:pt idx="4786">
                  <c:v>1969</c:v>
                </c:pt>
                <c:pt idx="4787">
                  <c:v>1970</c:v>
                </c:pt>
                <c:pt idx="4788">
                  <c:v>1971</c:v>
                </c:pt>
                <c:pt idx="4789">
                  <c:v>1971</c:v>
                </c:pt>
                <c:pt idx="4790">
                  <c:v>1972</c:v>
                </c:pt>
                <c:pt idx="4791">
                  <c:v>1973</c:v>
                </c:pt>
                <c:pt idx="4792">
                  <c:v>1974</c:v>
                </c:pt>
                <c:pt idx="4793">
                  <c:v>1975</c:v>
                </c:pt>
                <c:pt idx="4794">
                  <c:v>1976</c:v>
                </c:pt>
                <c:pt idx="4795">
                  <c:v>1977</c:v>
                </c:pt>
                <c:pt idx="4796">
                  <c:v>1978</c:v>
                </c:pt>
                <c:pt idx="4797">
                  <c:v>1979</c:v>
                </c:pt>
                <c:pt idx="4798">
                  <c:v>1979</c:v>
                </c:pt>
                <c:pt idx="4799">
                  <c:v>1980</c:v>
                </c:pt>
                <c:pt idx="4800">
                  <c:v>1981</c:v>
                </c:pt>
                <c:pt idx="4801">
                  <c:v>1982</c:v>
                </c:pt>
                <c:pt idx="4802">
                  <c:v>1982</c:v>
                </c:pt>
                <c:pt idx="4803">
                  <c:v>1982</c:v>
                </c:pt>
                <c:pt idx="4804">
                  <c:v>1982</c:v>
                </c:pt>
                <c:pt idx="4805">
                  <c:v>1982</c:v>
                </c:pt>
                <c:pt idx="4806">
                  <c:v>1982</c:v>
                </c:pt>
                <c:pt idx="4807">
                  <c:v>1982</c:v>
                </c:pt>
                <c:pt idx="4808">
                  <c:v>1982</c:v>
                </c:pt>
                <c:pt idx="4809">
                  <c:v>1982</c:v>
                </c:pt>
                <c:pt idx="4810">
                  <c:v>1982</c:v>
                </c:pt>
                <c:pt idx="4811">
                  <c:v>1982</c:v>
                </c:pt>
                <c:pt idx="4812">
                  <c:v>1982</c:v>
                </c:pt>
                <c:pt idx="4813">
                  <c:v>1983</c:v>
                </c:pt>
                <c:pt idx="4814">
                  <c:v>1983</c:v>
                </c:pt>
                <c:pt idx="4815">
                  <c:v>1984</c:v>
                </c:pt>
                <c:pt idx="4816">
                  <c:v>1984</c:v>
                </c:pt>
                <c:pt idx="4817">
                  <c:v>1984</c:v>
                </c:pt>
                <c:pt idx="4818">
                  <c:v>1984</c:v>
                </c:pt>
                <c:pt idx="4819">
                  <c:v>1984</c:v>
                </c:pt>
                <c:pt idx="4820">
                  <c:v>1984</c:v>
                </c:pt>
                <c:pt idx="4821">
                  <c:v>1984</c:v>
                </c:pt>
                <c:pt idx="4822">
                  <c:v>1984</c:v>
                </c:pt>
                <c:pt idx="4823">
                  <c:v>1984</c:v>
                </c:pt>
                <c:pt idx="4824">
                  <c:v>1984</c:v>
                </c:pt>
                <c:pt idx="4825">
                  <c:v>1984</c:v>
                </c:pt>
                <c:pt idx="4826">
                  <c:v>1984</c:v>
                </c:pt>
                <c:pt idx="4827">
                  <c:v>1984</c:v>
                </c:pt>
                <c:pt idx="4828">
                  <c:v>1984</c:v>
                </c:pt>
                <c:pt idx="4829">
                  <c:v>1984</c:v>
                </c:pt>
                <c:pt idx="4830">
                  <c:v>1984</c:v>
                </c:pt>
                <c:pt idx="4831">
                  <c:v>1984</c:v>
                </c:pt>
                <c:pt idx="4832">
                  <c:v>1984</c:v>
                </c:pt>
                <c:pt idx="4833">
                  <c:v>1984</c:v>
                </c:pt>
                <c:pt idx="4834">
                  <c:v>1984</c:v>
                </c:pt>
                <c:pt idx="4835">
                  <c:v>1984</c:v>
                </c:pt>
                <c:pt idx="4836">
                  <c:v>1984</c:v>
                </c:pt>
                <c:pt idx="4837">
                  <c:v>1984</c:v>
                </c:pt>
                <c:pt idx="4838">
                  <c:v>1985</c:v>
                </c:pt>
                <c:pt idx="4839">
                  <c:v>1986</c:v>
                </c:pt>
                <c:pt idx="4840">
                  <c:v>1987</c:v>
                </c:pt>
                <c:pt idx="4841">
                  <c:v>1987</c:v>
                </c:pt>
                <c:pt idx="4842">
                  <c:v>1987</c:v>
                </c:pt>
                <c:pt idx="4843">
                  <c:v>1987</c:v>
                </c:pt>
                <c:pt idx="4844">
                  <c:v>1987</c:v>
                </c:pt>
                <c:pt idx="4845">
                  <c:v>1987</c:v>
                </c:pt>
                <c:pt idx="4846">
                  <c:v>1987</c:v>
                </c:pt>
                <c:pt idx="4847">
                  <c:v>1987</c:v>
                </c:pt>
                <c:pt idx="4848">
                  <c:v>1987</c:v>
                </c:pt>
                <c:pt idx="4849">
                  <c:v>1987</c:v>
                </c:pt>
                <c:pt idx="4850">
                  <c:v>1987</c:v>
                </c:pt>
                <c:pt idx="4851">
                  <c:v>1987</c:v>
                </c:pt>
                <c:pt idx="4852">
                  <c:v>1988</c:v>
                </c:pt>
                <c:pt idx="4853">
                  <c:v>1988</c:v>
                </c:pt>
                <c:pt idx="4854">
                  <c:v>1989</c:v>
                </c:pt>
                <c:pt idx="4855">
                  <c:v>1990</c:v>
                </c:pt>
                <c:pt idx="4856">
                  <c:v>1991</c:v>
                </c:pt>
                <c:pt idx="4857">
                  <c:v>1992</c:v>
                </c:pt>
                <c:pt idx="4858">
                  <c:v>1992</c:v>
                </c:pt>
                <c:pt idx="4859">
                  <c:v>1993</c:v>
                </c:pt>
                <c:pt idx="4860">
                  <c:v>1993</c:v>
                </c:pt>
                <c:pt idx="4861">
                  <c:v>1993</c:v>
                </c:pt>
                <c:pt idx="4862">
                  <c:v>1994</c:v>
                </c:pt>
                <c:pt idx="4863">
                  <c:v>1994</c:v>
                </c:pt>
                <c:pt idx="4864">
                  <c:v>1994</c:v>
                </c:pt>
                <c:pt idx="4865">
                  <c:v>1995</c:v>
                </c:pt>
                <c:pt idx="4866">
                  <c:v>1995</c:v>
                </c:pt>
                <c:pt idx="4867">
                  <c:v>1995</c:v>
                </c:pt>
                <c:pt idx="4868">
                  <c:v>1996</c:v>
                </c:pt>
                <c:pt idx="4869">
                  <c:v>1997</c:v>
                </c:pt>
                <c:pt idx="4870">
                  <c:v>1998</c:v>
                </c:pt>
                <c:pt idx="4871">
                  <c:v>1999</c:v>
                </c:pt>
                <c:pt idx="4872">
                  <c:v>2000</c:v>
                </c:pt>
                <c:pt idx="4873">
                  <c:v>2000</c:v>
                </c:pt>
                <c:pt idx="4874">
                  <c:v>2001</c:v>
                </c:pt>
                <c:pt idx="4875">
                  <c:v>2002</c:v>
                </c:pt>
                <c:pt idx="4876">
                  <c:v>2003</c:v>
                </c:pt>
                <c:pt idx="4877">
                  <c:v>2003</c:v>
                </c:pt>
                <c:pt idx="4878">
                  <c:v>2003</c:v>
                </c:pt>
                <c:pt idx="4879">
                  <c:v>2003</c:v>
                </c:pt>
                <c:pt idx="4880">
                  <c:v>2003</c:v>
                </c:pt>
                <c:pt idx="4881">
                  <c:v>2003</c:v>
                </c:pt>
                <c:pt idx="4882">
                  <c:v>2004</c:v>
                </c:pt>
                <c:pt idx="4883">
                  <c:v>2004</c:v>
                </c:pt>
                <c:pt idx="4884">
                  <c:v>2005</c:v>
                </c:pt>
                <c:pt idx="4885">
                  <c:v>2005</c:v>
                </c:pt>
                <c:pt idx="4886">
                  <c:v>2005</c:v>
                </c:pt>
                <c:pt idx="4887">
                  <c:v>2005</c:v>
                </c:pt>
                <c:pt idx="4888">
                  <c:v>2006</c:v>
                </c:pt>
                <c:pt idx="4889">
                  <c:v>2007</c:v>
                </c:pt>
                <c:pt idx="4890">
                  <c:v>2008</c:v>
                </c:pt>
                <c:pt idx="4891">
                  <c:v>2009</c:v>
                </c:pt>
                <c:pt idx="4892">
                  <c:v>2010</c:v>
                </c:pt>
                <c:pt idx="4893">
                  <c:v>2010</c:v>
                </c:pt>
                <c:pt idx="4894">
                  <c:v>2010</c:v>
                </c:pt>
                <c:pt idx="4895">
                  <c:v>2011</c:v>
                </c:pt>
                <c:pt idx="4896">
                  <c:v>2012</c:v>
                </c:pt>
                <c:pt idx="4897">
                  <c:v>2012</c:v>
                </c:pt>
                <c:pt idx="4898">
                  <c:v>2013</c:v>
                </c:pt>
                <c:pt idx="4899">
                  <c:v>2014</c:v>
                </c:pt>
                <c:pt idx="4900">
                  <c:v>2014</c:v>
                </c:pt>
                <c:pt idx="4901">
                  <c:v>2014</c:v>
                </c:pt>
                <c:pt idx="4902">
                  <c:v>2014</c:v>
                </c:pt>
                <c:pt idx="4903">
                  <c:v>2015</c:v>
                </c:pt>
                <c:pt idx="4904">
                  <c:v>2015</c:v>
                </c:pt>
                <c:pt idx="4905">
                  <c:v>2016</c:v>
                </c:pt>
                <c:pt idx="4906">
                  <c:v>2017</c:v>
                </c:pt>
                <c:pt idx="4907">
                  <c:v>2018</c:v>
                </c:pt>
                <c:pt idx="4908">
                  <c:v>2019</c:v>
                </c:pt>
                <c:pt idx="4909">
                  <c:v>2020</c:v>
                </c:pt>
                <c:pt idx="4910">
                  <c:v>2021</c:v>
                </c:pt>
                <c:pt idx="4911">
                  <c:v>2022</c:v>
                </c:pt>
                <c:pt idx="4912">
                  <c:v>2023</c:v>
                </c:pt>
                <c:pt idx="4913">
                  <c:v>2023</c:v>
                </c:pt>
                <c:pt idx="4914">
                  <c:v>2024</c:v>
                </c:pt>
                <c:pt idx="4915">
                  <c:v>2024</c:v>
                </c:pt>
                <c:pt idx="4916">
                  <c:v>2024</c:v>
                </c:pt>
                <c:pt idx="4917">
                  <c:v>2025</c:v>
                </c:pt>
                <c:pt idx="4918">
                  <c:v>2026</c:v>
                </c:pt>
                <c:pt idx="4919">
                  <c:v>2027</c:v>
                </c:pt>
                <c:pt idx="4920">
                  <c:v>2028</c:v>
                </c:pt>
                <c:pt idx="4921">
                  <c:v>2029</c:v>
                </c:pt>
                <c:pt idx="4922">
                  <c:v>2030</c:v>
                </c:pt>
                <c:pt idx="4923">
                  <c:v>2030</c:v>
                </c:pt>
                <c:pt idx="4924">
                  <c:v>2030</c:v>
                </c:pt>
                <c:pt idx="4925">
                  <c:v>2030</c:v>
                </c:pt>
                <c:pt idx="4926">
                  <c:v>2030</c:v>
                </c:pt>
                <c:pt idx="4927">
                  <c:v>2031</c:v>
                </c:pt>
                <c:pt idx="4928">
                  <c:v>2032</c:v>
                </c:pt>
                <c:pt idx="4929">
                  <c:v>2032</c:v>
                </c:pt>
                <c:pt idx="4930">
                  <c:v>2033</c:v>
                </c:pt>
                <c:pt idx="4931">
                  <c:v>2034</c:v>
                </c:pt>
                <c:pt idx="4932">
                  <c:v>2034</c:v>
                </c:pt>
                <c:pt idx="4933">
                  <c:v>2035</c:v>
                </c:pt>
                <c:pt idx="4934">
                  <c:v>2036</c:v>
                </c:pt>
                <c:pt idx="4935">
                  <c:v>2036</c:v>
                </c:pt>
                <c:pt idx="4936">
                  <c:v>2036</c:v>
                </c:pt>
                <c:pt idx="4937">
                  <c:v>2036</c:v>
                </c:pt>
                <c:pt idx="4938">
                  <c:v>2036</c:v>
                </c:pt>
                <c:pt idx="4939">
                  <c:v>2036</c:v>
                </c:pt>
                <c:pt idx="4940">
                  <c:v>2037</c:v>
                </c:pt>
                <c:pt idx="4941">
                  <c:v>2037</c:v>
                </c:pt>
                <c:pt idx="4942">
                  <c:v>2037</c:v>
                </c:pt>
                <c:pt idx="4943">
                  <c:v>2037</c:v>
                </c:pt>
                <c:pt idx="4944">
                  <c:v>2037</c:v>
                </c:pt>
                <c:pt idx="4945">
                  <c:v>2037</c:v>
                </c:pt>
                <c:pt idx="4946">
                  <c:v>2037</c:v>
                </c:pt>
                <c:pt idx="4947">
                  <c:v>2037</c:v>
                </c:pt>
                <c:pt idx="4948">
                  <c:v>2037</c:v>
                </c:pt>
                <c:pt idx="4949">
                  <c:v>2038</c:v>
                </c:pt>
                <c:pt idx="4950">
                  <c:v>2038</c:v>
                </c:pt>
                <c:pt idx="4951">
                  <c:v>2038</c:v>
                </c:pt>
                <c:pt idx="4952">
                  <c:v>2038</c:v>
                </c:pt>
                <c:pt idx="4953">
                  <c:v>2038</c:v>
                </c:pt>
                <c:pt idx="4954">
                  <c:v>2038</c:v>
                </c:pt>
                <c:pt idx="4955">
                  <c:v>2038</c:v>
                </c:pt>
                <c:pt idx="4956">
                  <c:v>2038</c:v>
                </c:pt>
                <c:pt idx="4957">
                  <c:v>2039</c:v>
                </c:pt>
                <c:pt idx="4958">
                  <c:v>2040</c:v>
                </c:pt>
                <c:pt idx="4959">
                  <c:v>2040</c:v>
                </c:pt>
                <c:pt idx="4960">
                  <c:v>2040</c:v>
                </c:pt>
                <c:pt idx="4961">
                  <c:v>2040</c:v>
                </c:pt>
                <c:pt idx="4962">
                  <c:v>2040</c:v>
                </c:pt>
                <c:pt idx="4963">
                  <c:v>2040</c:v>
                </c:pt>
                <c:pt idx="4964">
                  <c:v>2040</c:v>
                </c:pt>
                <c:pt idx="4965">
                  <c:v>2040</c:v>
                </c:pt>
                <c:pt idx="4966">
                  <c:v>2041</c:v>
                </c:pt>
                <c:pt idx="4967">
                  <c:v>2041</c:v>
                </c:pt>
                <c:pt idx="4968">
                  <c:v>2041</c:v>
                </c:pt>
                <c:pt idx="4969">
                  <c:v>2042</c:v>
                </c:pt>
                <c:pt idx="4970">
                  <c:v>2042</c:v>
                </c:pt>
                <c:pt idx="4971">
                  <c:v>2043</c:v>
                </c:pt>
                <c:pt idx="4972">
                  <c:v>2043</c:v>
                </c:pt>
                <c:pt idx="4973">
                  <c:v>2043</c:v>
                </c:pt>
                <c:pt idx="4974">
                  <c:v>2043</c:v>
                </c:pt>
                <c:pt idx="4975">
                  <c:v>2044</c:v>
                </c:pt>
                <c:pt idx="4976">
                  <c:v>2044</c:v>
                </c:pt>
                <c:pt idx="4977">
                  <c:v>2044</c:v>
                </c:pt>
                <c:pt idx="4978">
                  <c:v>2045</c:v>
                </c:pt>
                <c:pt idx="4979">
                  <c:v>2046</c:v>
                </c:pt>
                <c:pt idx="4980">
                  <c:v>2047</c:v>
                </c:pt>
                <c:pt idx="4981">
                  <c:v>2048</c:v>
                </c:pt>
                <c:pt idx="4982">
                  <c:v>2049</c:v>
                </c:pt>
                <c:pt idx="4983">
                  <c:v>2049</c:v>
                </c:pt>
                <c:pt idx="4984">
                  <c:v>2050</c:v>
                </c:pt>
                <c:pt idx="4985">
                  <c:v>2051</c:v>
                </c:pt>
                <c:pt idx="4986">
                  <c:v>2052</c:v>
                </c:pt>
                <c:pt idx="4987">
                  <c:v>2053</c:v>
                </c:pt>
                <c:pt idx="4988">
                  <c:v>2054</c:v>
                </c:pt>
                <c:pt idx="4989">
                  <c:v>2055</c:v>
                </c:pt>
                <c:pt idx="4990">
                  <c:v>2056</c:v>
                </c:pt>
                <c:pt idx="4991">
                  <c:v>2057</c:v>
                </c:pt>
                <c:pt idx="4992">
                  <c:v>2057</c:v>
                </c:pt>
                <c:pt idx="4993">
                  <c:v>2058</c:v>
                </c:pt>
                <c:pt idx="4994">
                  <c:v>2059</c:v>
                </c:pt>
                <c:pt idx="4995">
                  <c:v>2060</c:v>
                </c:pt>
                <c:pt idx="4996">
                  <c:v>2061</c:v>
                </c:pt>
                <c:pt idx="4997">
                  <c:v>2061</c:v>
                </c:pt>
                <c:pt idx="4998">
                  <c:v>2062</c:v>
                </c:pt>
                <c:pt idx="4999">
                  <c:v>2062</c:v>
                </c:pt>
                <c:pt idx="5000">
                  <c:v>2063</c:v>
                </c:pt>
                <c:pt idx="5001">
                  <c:v>2064</c:v>
                </c:pt>
                <c:pt idx="5002">
                  <c:v>2065</c:v>
                </c:pt>
                <c:pt idx="5003">
                  <c:v>2066</c:v>
                </c:pt>
                <c:pt idx="5004">
                  <c:v>2067</c:v>
                </c:pt>
                <c:pt idx="5005">
                  <c:v>2068</c:v>
                </c:pt>
                <c:pt idx="5006">
                  <c:v>2068</c:v>
                </c:pt>
                <c:pt idx="5007">
                  <c:v>2069</c:v>
                </c:pt>
                <c:pt idx="5008">
                  <c:v>2070</c:v>
                </c:pt>
                <c:pt idx="5009">
                  <c:v>2070</c:v>
                </c:pt>
                <c:pt idx="5010">
                  <c:v>2071</c:v>
                </c:pt>
                <c:pt idx="5011">
                  <c:v>2072</c:v>
                </c:pt>
                <c:pt idx="5012">
                  <c:v>2072</c:v>
                </c:pt>
                <c:pt idx="5013">
                  <c:v>2073</c:v>
                </c:pt>
                <c:pt idx="5014">
                  <c:v>2074</c:v>
                </c:pt>
                <c:pt idx="5015">
                  <c:v>2075</c:v>
                </c:pt>
                <c:pt idx="5016">
                  <c:v>2075</c:v>
                </c:pt>
                <c:pt idx="5017">
                  <c:v>2076</c:v>
                </c:pt>
                <c:pt idx="5018">
                  <c:v>2077</c:v>
                </c:pt>
                <c:pt idx="5019">
                  <c:v>2078</c:v>
                </c:pt>
                <c:pt idx="5020">
                  <c:v>2079</c:v>
                </c:pt>
                <c:pt idx="5021">
                  <c:v>2079</c:v>
                </c:pt>
                <c:pt idx="5022">
                  <c:v>2080</c:v>
                </c:pt>
                <c:pt idx="5023">
                  <c:v>2081</c:v>
                </c:pt>
                <c:pt idx="5024">
                  <c:v>2082</c:v>
                </c:pt>
                <c:pt idx="5025">
                  <c:v>2083</c:v>
                </c:pt>
                <c:pt idx="5026">
                  <c:v>2083</c:v>
                </c:pt>
                <c:pt idx="5027">
                  <c:v>2084</c:v>
                </c:pt>
                <c:pt idx="5028">
                  <c:v>2085</c:v>
                </c:pt>
                <c:pt idx="5029">
                  <c:v>2086</c:v>
                </c:pt>
                <c:pt idx="5030">
                  <c:v>2087</c:v>
                </c:pt>
                <c:pt idx="5031">
                  <c:v>2088</c:v>
                </c:pt>
                <c:pt idx="5032">
                  <c:v>2089</c:v>
                </c:pt>
                <c:pt idx="5033">
                  <c:v>2090</c:v>
                </c:pt>
                <c:pt idx="5034">
                  <c:v>2091</c:v>
                </c:pt>
                <c:pt idx="5035">
                  <c:v>2091</c:v>
                </c:pt>
                <c:pt idx="5036">
                  <c:v>2092</c:v>
                </c:pt>
                <c:pt idx="5037">
                  <c:v>2093</c:v>
                </c:pt>
                <c:pt idx="5038">
                  <c:v>2094</c:v>
                </c:pt>
                <c:pt idx="5039">
                  <c:v>2094</c:v>
                </c:pt>
                <c:pt idx="5040">
                  <c:v>2095</c:v>
                </c:pt>
                <c:pt idx="5041">
                  <c:v>2096</c:v>
                </c:pt>
                <c:pt idx="5042">
                  <c:v>2097</c:v>
                </c:pt>
                <c:pt idx="5043">
                  <c:v>2098</c:v>
                </c:pt>
                <c:pt idx="5044">
                  <c:v>2099</c:v>
                </c:pt>
                <c:pt idx="5045">
                  <c:v>2100</c:v>
                </c:pt>
                <c:pt idx="5046">
                  <c:v>2100</c:v>
                </c:pt>
                <c:pt idx="5047">
                  <c:v>2100</c:v>
                </c:pt>
                <c:pt idx="5048">
                  <c:v>2100</c:v>
                </c:pt>
                <c:pt idx="5049">
                  <c:v>2101</c:v>
                </c:pt>
                <c:pt idx="5050">
                  <c:v>2101</c:v>
                </c:pt>
                <c:pt idx="5051">
                  <c:v>2101</c:v>
                </c:pt>
                <c:pt idx="5052">
                  <c:v>2101</c:v>
                </c:pt>
                <c:pt idx="5053">
                  <c:v>2101</c:v>
                </c:pt>
                <c:pt idx="5054">
                  <c:v>2101</c:v>
                </c:pt>
                <c:pt idx="5055">
                  <c:v>2101</c:v>
                </c:pt>
                <c:pt idx="5056">
                  <c:v>2101</c:v>
                </c:pt>
                <c:pt idx="5057">
                  <c:v>2101</c:v>
                </c:pt>
                <c:pt idx="5058">
                  <c:v>2101</c:v>
                </c:pt>
                <c:pt idx="5059">
                  <c:v>2101</c:v>
                </c:pt>
                <c:pt idx="5060">
                  <c:v>2101</c:v>
                </c:pt>
                <c:pt idx="5061">
                  <c:v>2101</c:v>
                </c:pt>
                <c:pt idx="5062">
                  <c:v>2101</c:v>
                </c:pt>
                <c:pt idx="5063">
                  <c:v>2101</c:v>
                </c:pt>
                <c:pt idx="5064">
                  <c:v>2101</c:v>
                </c:pt>
                <c:pt idx="5065">
                  <c:v>2101</c:v>
                </c:pt>
                <c:pt idx="5066">
                  <c:v>2101</c:v>
                </c:pt>
                <c:pt idx="5067">
                  <c:v>2102</c:v>
                </c:pt>
                <c:pt idx="5068">
                  <c:v>2102</c:v>
                </c:pt>
                <c:pt idx="5069">
                  <c:v>2103</c:v>
                </c:pt>
                <c:pt idx="5070">
                  <c:v>2103</c:v>
                </c:pt>
                <c:pt idx="5071">
                  <c:v>2103</c:v>
                </c:pt>
                <c:pt idx="5072">
                  <c:v>2103</c:v>
                </c:pt>
                <c:pt idx="5073">
                  <c:v>2103</c:v>
                </c:pt>
                <c:pt idx="5074">
                  <c:v>2103</c:v>
                </c:pt>
                <c:pt idx="5075">
                  <c:v>2103</c:v>
                </c:pt>
                <c:pt idx="5076">
                  <c:v>2103</c:v>
                </c:pt>
                <c:pt idx="5077">
                  <c:v>2103</c:v>
                </c:pt>
                <c:pt idx="5078">
                  <c:v>2104</c:v>
                </c:pt>
                <c:pt idx="5079">
                  <c:v>2104</c:v>
                </c:pt>
                <c:pt idx="5080">
                  <c:v>2104</c:v>
                </c:pt>
                <c:pt idx="5081">
                  <c:v>2104</c:v>
                </c:pt>
                <c:pt idx="5082">
                  <c:v>2105</c:v>
                </c:pt>
                <c:pt idx="5083">
                  <c:v>2105</c:v>
                </c:pt>
                <c:pt idx="5084">
                  <c:v>2105</c:v>
                </c:pt>
                <c:pt idx="5085">
                  <c:v>2105</c:v>
                </c:pt>
                <c:pt idx="5086">
                  <c:v>2105</c:v>
                </c:pt>
                <c:pt idx="5087">
                  <c:v>2106</c:v>
                </c:pt>
                <c:pt idx="5088">
                  <c:v>2106</c:v>
                </c:pt>
                <c:pt idx="5089">
                  <c:v>2107</c:v>
                </c:pt>
                <c:pt idx="5090">
                  <c:v>2107</c:v>
                </c:pt>
                <c:pt idx="5091">
                  <c:v>2108</c:v>
                </c:pt>
                <c:pt idx="5092">
                  <c:v>2108</c:v>
                </c:pt>
                <c:pt idx="5093">
                  <c:v>2108</c:v>
                </c:pt>
                <c:pt idx="5094">
                  <c:v>2108</c:v>
                </c:pt>
                <c:pt idx="5095">
                  <c:v>2108</c:v>
                </c:pt>
                <c:pt idx="5096">
                  <c:v>2108</c:v>
                </c:pt>
                <c:pt idx="5097">
                  <c:v>2108</c:v>
                </c:pt>
                <c:pt idx="5098">
                  <c:v>2108</c:v>
                </c:pt>
                <c:pt idx="5099">
                  <c:v>2109</c:v>
                </c:pt>
                <c:pt idx="5100">
                  <c:v>2110</c:v>
                </c:pt>
                <c:pt idx="5101">
                  <c:v>2110</c:v>
                </c:pt>
                <c:pt idx="5102">
                  <c:v>2110</c:v>
                </c:pt>
                <c:pt idx="5103">
                  <c:v>2110</c:v>
                </c:pt>
                <c:pt idx="5104">
                  <c:v>2110</c:v>
                </c:pt>
                <c:pt idx="5105">
                  <c:v>2110</c:v>
                </c:pt>
                <c:pt idx="5106">
                  <c:v>2110</c:v>
                </c:pt>
                <c:pt idx="5107">
                  <c:v>2111</c:v>
                </c:pt>
                <c:pt idx="5108">
                  <c:v>2112</c:v>
                </c:pt>
                <c:pt idx="5109">
                  <c:v>2112</c:v>
                </c:pt>
                <c:pt idx="5110">
                  <c:v>2112</c:v>
                </c:pt>
                <c:pt idx="5111">
                  <c:v>2112</c:v>
                </c:pt>
                <c:pt idx="5112">
                  <c:v>2113</c:v>
                </c:pt>
                <c:pt idx="5113">
                  <c:v>2113</c:v>
                </c:pt>
                <c:pt idx="5114">
                  <c:v>2113</c:v>
                </c:pt>
                <c:pt idx="5115">
                  <c:v>2113</c:v>
                </c:pt>
                <c:pt idx="5116">
                  <c:v>2114</c:v>
                </c:pt>
                <c:pt idx="5117">
                  <c:v>2114</c:v>
                </c:pt>
                <c:pt idx="5118">
                  <c:v>2114</c:v>
                </c:pt>
                <c:pt idx="5119">
                  <c:v>2115</c:v>
                </c:pt>
                <c:pt idx="5120">
                  <c:v>2116</c:v>
                </c:pt>
                <c:pt idx="5121">
                  <c:v>2117</c:v>
                </c:pt>
                <c:pt idx="5122">
                  <c:v>2118</c:v>
                </c:pt>
                <c:pt idx="5123">
                  <c:v>2119</c:v>
                </c:pt>
                <c:pt idx="5124">
                  <c:v>2120</c:v>
                </c:pt>
                <c:pt idx="5125">
                  <c:v>2121</c:v>
                </c:pt>
                <c:pt idx="5126">
                  <c:v>2122</c:v>
                </c:pt>
                <c:pt idx="5127">
                  <c:v>2123</c:v>
                </c:pt>
                <c:pt idx="5128">
                  <c:v>2124</c:v>
                </c:pt>
                <c:pt idx="5129">
                  <c:v>2125</c:v>
                </c:pt>
                <c:pt idx="5130">
                  <c:v>2126</c:v>
                </c:pt>
                <c:pt idx="5131">
                  <c:v>2126</c:v>
                </c:pt>
                <c:pt idx="5132">
                  <c:v>2126</c:v>
                </c:pt>
                <c:pt idx="5133">
                  <c:v>2127</c:v>
                </c:pt>
                <c:pt idx="5134">
                  <c:v>2128</c:v>
                </c:pt>
                <c:pt idx="5135">
                  <c:v>2129</c:v>
                </c:pt>
                <c:pt idx="5136">
                  <c:v>2130</c:v>
                </c:pt>
                <c:pt idx="5137">
                  <c:v>2131</c:v>
                </c:pt>
                <c:pt idx="5138">
                  <c:v>2132</c:v>
                </c:pt>
                <c:pt idx="5139">
                  <c:v>2133</c:v>
                </c:pt>
                <c:pt idx="5140">
                  <c:v>2134</c:v>
                </c:pt>
                <c:pt idx="5141">
                  <c:v>2135</c:v>
                </c:pt>
                <c:pt idx="5142">
                  <c:v>2136</c:v>
                </c:pt>
                <c:pt idx="5143">
                  <c:v>2137</c:v>
                </c:pt>
                <c:pt idx="5144">
                  <c:v>2138</c:v>
                </c:pt>
                <c:pt idx="5145">
                  <c:v>2138</c:v>
                </c:pt>
                <c:pt idx="5146">
                  <c:v>2138</c:v>
                </c:pt>
                <c:pt idx="5147">
                  <c:v>2139</c:v>
                </c:pt>
                <c:pt idx="5148">
                  <c:v>2140</c:v>
                </c:pt>
                <c:pt idx="5149">
                  <c:v>2140</c:v>
                </c:pt>
                <c:pt idx="5150">
                  <c:v>2140</c:v>
                </c:pt>
                <c:pt idx="5151">
                  <c:v>2140</c:v>
                </c:pt>
                <c:pt idx="5152">
                  <c:v>2140</c:v>
                </c:pt>
                <c:pt idx="5153">
                  <c:v>2140</c:v>
                </c:pt>
                <c:pt idx="5154">
                  <c:v>2140</c:v>
                </c:pt>
                <c:pt idx="5155">
                  <c:v>2141</c:v>
                </c:pt>
                <c:pt idx="5156">
                  <c:v>2141</c:v>
                </c:pt>
                <c:pt idx="5157">
                  <c:v>2141</c:v>
                </c:pt>
                <c:pt idx="5158">
                  <c:v>2141</c:v>
                </c:pt>
                <c:pt idx="5159">
                  <c:v>2141</c:v>
                </c:pt>
                <c:pt idx="5160">
                  <c:v>2142</c:v>
                </c:pt>
                <c:pt idx="5161">
                  <c:v>2142</c:v>
                </c:pt>
                <c:pt idx="5162">
                  <c:v>2142</c:v>
                </c:pt>
                <c:pt idx="5163">
                  <c:v>2142</c:v>
                </c:pt>
                <c:pt idx="5164">
                  <c:v>2142</c:v>
                </c:pt>
                <c:pt idx="5165">
                  <c:v>2143</c:v>
                </c:pt>
                <c:pt idx="5166">
                  <c:v>2144</c:v>
                </c:pt>
                <c:pt idx="5167">
                  <c:v>2144</c:v>
                </c:pt>
                <c:pt idx="5168">
                  <c:v>2145</c:v>
                </c:pt>
                <c:pt idx="5169">
                  <c:v>2146</c:v>
                </c:pt>
                <c:pt idx="5170">
                  <c:v>2147</c:v>
                </c:pt>
                <c:pt idx="5171">
                  <c:v>2148</c:v>
                </c:pt>
                <c:pt idx="5172">
                  <c:v>2149</c:v>
                </c:pt>
                <c:pt idx="5173">
                  <c:v>2150</c:v>
                </c:pt>
                <c:pt idx="5174">
                  <c:v>2150</c:v>
                </c:pt>
                <c:pt idx="5175">
                  <c:v>2150</c:v>
                </c:pt>
                <c:pt idx="5176">
                  <c:v>2151</c:v>
                </c:pt>
                <c:pt idx="5177">
                  <c:v>2151</c:v>
                </c:pt>
                <c:pt idx="5178">
                  <c:v>2151</c:v>
                </c:pt>
                <c:pt idx="5179">
                  <c:v>2151</c:v>
                </c:pt>
                <c:pt idx="5180">
                  <c:v>2151</c:v>
                </c:pt>
                <c:pt idx="5181">
                  <c:v>2152</c:v>
                </c:pt>
                <c:pt idx="5182">
                  <c:v>2153</c:v>
                </c:pt>
                <c:pt idx="5183">
                  <c:v>2154</c:v>
                </c:pt>
                <c:pt idx="5184">
                  <c:v>2155</c:v>
                </c:pt>
                <c:pt idx="5185">
                  <c:v>2156</c:v>
                </c:pt>
                <c:pt idx="5186">
                  <c:v>2157</c:v>
                </c:pt>
                <c:pt idx="5187">
                  <c:v>2157</c:v>
                </c:pt>
                <c:pt idx="5188">
                  <c:v>2158</c:v>
                </c:pt>
                <c:pt idx="5189">
                  <c:v>2159</c:v>
                </c:pt>
                <c:pt idx="5190">
                  <c:v>2159</c:v>
                </c:pt>
                <c:pt idx="5191">
                  <c:v>2160</c:v>
                </c:pt>
                <c:pt idx="5192">
                  <c:v>2161</c:v>
                </c:pt>
                <c:pt idx="5193">
                  <c:v>2162</c:v>
                </c:pt>
                <c:pt idx="5194">
                  <c:v>2163</c:v>
                </c:pt>
                <c:pt idx="5195">
                  <c:v>2164</c:v>
                </c:pt>
                <c:pt idx="5196">
                  <c:v>2165</c:v>
                </c:pt>
                <c:pt idx="5197">
                  <c:v>2165</c:v>
                </c:pt>
                <c:pt idx="5198">
                  <c:v>2165</c:v>
                </c:pt>
                <c:pt idx="5199">
                  <c:v>2165</c:v>
                </c:pt>
                <c:pt idx="5200">
                  <c:v>2165</c:v>
                </c:pt>
                <c:pt idx="5201">
                  <c:v>2165</c:v>
                </c:pt>
                <c:pt idx="5202">
                  <c:v>2165</c:v>
                </c:pt>
                <c:pt idx="5203">
                  <c:v>2165</c:v>
                </c:pt>
                <c:pt idx="5204">
                  <c:v>2165</c:v>
                </c:pt>
                <c:pt idx="5205">
                  <c:v>2165</c:v>
                </c:pt>
                <c:pt idx="5206">
                  <c:v>2166</c:v>
                </c:pt>
                <c:pt idx="5207">
                  <c:v>2167</c:v>
                </c:pt>
                <c:pt idx="5208">
                  <c:v>2167</c:v>
                </c:pt>
                <c:pt idx="5209">
                  <c:v>2168</c:v>
                </c:pt>
                <c:pt idx="5210">
                  <c:v>2168</c:v>
                </c:pt>
                <c:pt idx="5211">
                  <c:v>2168</c:v>
                </c:pt>
                <c:pt idx="5212">
                  <c:v>2168</c:v>
                </c:pt>
                <c:pt idx="5213">
                  <c:v>2168</c:v>
                </c:pt>
                <c:pt idx="5214">
                  <c:v>2168</c:v>
                </c:pt>
                <c:pt idx="5215">
                  <c:v>2168</c:v>
                </c:pt>
                <c:pt idx="5216">
                  <c:v>2169</c:v>
                </c:pt>
                <c:pt idx="5217">
                  <c:v>2169</c:v>
                </c:pt>
                <c:pt idx="5218">
                  <c:v>2169</c:v>
                </c:pt>
                <c:pt idx="5219">
                  <c:v>2169</c:v>
                </c:pt>
                <c:pt idx="5220">
                  <c:v>2169</c:v>
                </c:pt>
                <c:pt idx="5221">
                  <c:v>2169</c:v>
                </c:pt>
                <c:pt idx="5222">
                  <c:v>2169</c:v>
                </c:pt>
                <c:pt idx="5223">
                  <c:v>2169</c:v>
                </c:pt>
                <c:pt idx="5224">
                  <c:v>2169</c:v>
                </c:pt>
                <c:pt idx="5225">
                  <c:v>2170</c:v>
                </c:pt>
                <c:pt idx="5226">
                  <c:v>2170</c:v>
                </c:pt>
                <c:pt idx="5227">
                  <c:v>2170</c:v>
                </c:pt>
                <c:pt idx="5228">
                  <c:v>2170</c:v>
                </c:pt>
                <c:pt idx="5229">
                  <c:v>2171</c:v>
                </c:pt>
                <c:pt idx="5230">
                  <c:v>2172</c:v>
                </c:pt>
                <c:pt idx="5231">
                  <c:v>2172</c:v>
                </c:pt>
                <c:pt idx="5232">
                  <c:v>2173</c:v>
                </c:pt>
                <c:pt idx="5233">
                  <c:v>2173</c:v>
                </c:pt>
                <c:pt idx="5234">
                  <c:v>2173</c:v>
                </c:pt>
                <c:pt idx="5235">
                  <c:v>2173</c:v>
                </c:pt>
                <c:pt idx="5236">
                  <c:v>2173</c:v>
                </c:pt>
                <c:pt idx="5237">
                  <c:v>2173</c:v>
                </c:pt>
                <c:pt idx="5238">
                  <c:v>2174</c:v>
                </c:pt>
                <c:pt idx="5239">
                  <c:v>2175</c:v>
                </c:pt>
                <c:pt idx="5240">
                  <c:v>2176</c:v>
                </c:pt>
                <c:pt idx="5241">
                  <c:v>2176</c:v>
                </c:pt>
                <c:pt idx="5242">
                  <c:v>2176</c:v>
                </c:pt>
                <c:pt idx="5243">
                  <c:v>2176</c:v>
                </c:pt>
                <c:pt idx="5244">
                  <c:v>2176</c:v>
                </c:pt>
                <c:pt idx="5245">
                  <c:v>2176</c:v>
                </c:pt>
                <c:pt idx="5246">
                  <c:v>2176</c:v>
                </c:pt>
                <c:pt idx="5247">
                  <c:v>2177</c:v>
                </c:pt>
                <c:pt idx="5248">
                  <c:v>2178</c:v>
                </c:pt>
                <c:pt idx="5249">
                  <c:v>2179</c:v>
                </c:pt>
                <c:pt idx="5250">
                  <c:v>2180</c:v>
                </c:pt>
                <c:pt idx="5251">
                  <c:v>2181</c:v>
                </c:pt>
                <c:pt idx="5252">
                  <c:v>2182</c:v>
                </c:pt>
                <c:pt idx="5253">
                  <c:v>2183</c:v>
                </c:pt>
                <c:pt idx="5254">
                  <c:v>2184</c:v>
                </c:pt>
                <c:pt idx="5255">
                  <c:v>2185</c:v>
                </c:pt>
                <c:pt idx="5256">
                  <c:v>2186</c:v>
                </c:pt>
                <c:pt idx="5257">
                  <c:v>2187</c:v>
                </c:pt>
                <c:pt idx="5258">
                  <c:v>2188</c:v>
                </c:pt>
                <c:pt idx="5259">
                  <c:v>2189</c:v>
                </c:pt>
                <c:pt idx="5260">
                  <c:v>2190</c:v>
                </c:pt>
                <c:pt idx="5261">
                  <c:v>2190</c:v>
                </c:pt>
                <c:pt idx="5262">
                  <c:v>2191</c:v>
                </c:pt>
                <c:pt idx="5263">
                  <c:v>2192</c:v>
                </c:pt>
                <c:pt idx="5264">
                  <c:v>2193</c:v>
                </c:pt>
                <c:pt idx="5265">
                  <c:v>2194</c:v>
                </c:pt>
                <c:pt idx="5266">
                  <c:v>2195</c:v>
                </c:pt>
                <c:pt idx="5267">
                  <c:v>2196</c:v>
                </c:pt>
                <c:pt idx="5268">
                  <c:v>2197</c:v>
                </c:pt>
                <c:pt idx="5269">
                  <c:v>2198</c:v>
                </c:pt>
                <c:pt idx="5270">
                  <c:v>2199</c:v>
                </c:pt>
                <c:pt idx="5271">
                  <c:v>2200</c:v>
                </c:pt>
                <c:pt idx="5272">
                  <c:v>2201</c:v>
                </c:pt>
                <c:pt idx="5273">
                  <c:v>2201</c:v>
                </c:pt>
                <c:pt idx="5274">
                  <c:v>2202</c:v>
                </c:pt>
                <c:pt idx="5275">
                  <c:v>2203</c:v>
                </c:pt>
                <c:pt idx="5276">
                  <c:v>2204</c:v>
                </c:pt>
                <c:pt idx="5277">
                  <c:v>2205</c:v>
                </c:pt>
                <c:pt idx="5278">
                  <c:v>2206</c:v>
                </c:pt>
                <c:pt idx="5279">
                  <c:v>2206</c:v>
                </c:pt>
                <c:pt idx="5280">
                  <c:v>2206</c:v>
                </c:pt>
                <c:pt idx="5281">
                  <c:v>2207</c:v>
                </c:pt>
                <c:pt idx="5282">
                  <c:v>2208</c:v>
                </c:pt>
                <c:pt idx="5283">
                  <c:v>2209</c:v>
                </c:pt>
                <c:pt idx="5284">
                  <c:v>2210</c:v>
                </c:pt>
                <c:pt idx="5285">
                  <c:v>2211</c:v>
                </c:pt>
                <c:pt idx="5286">
                  <c:v>2212</c:v>
                </c:pt>
                <c:pt idx="5287">
                  <c:v>2213</c:v>
                </c:pt>
                <c:pt idx="5288">
                  <c:v>2214</c:v>
                </c:pt>
                <c:pt idx="5289">
                  <c:v>2215</c:v>
                </c:pt>
                <c:pt idx="5290">
                  <c:v>2216</c:v>
                </c:pt>
                <c:pt idx="5291">
                  <c:v>2217</c:v>
                </c:pt>
                <c:pt idx="5292">
                  <c:v>2218</c:v>
                </c:pt>
                <c:pt idx="5293">
                  <c:v>2219</c:v>
                </c:pt>
                <c:pt idx="5294">
                  <c:v>2219</c:v>
                </c:pt>
                <c:pt idx="5295">
                  <c:v>2219</c:v>
                </c:pt>
                <c:pt idx="5296">
                  <c:v>2220</c:v>
                </c:pt>
                <c:pt idx="5297">
                  <c:v>2221</c:v>
                </c:pt>
                <c:pt idx="5298">
                  <c:v>2221</c:v>
                </c:pt>
                <c:pt idx="5299">
                  <c:v>2222</c:v>
                </c:pt>
                <c:pt idx="5300">
                  <c:v>2223</c:v>
                </c:pt>
                <c:pt idx="5301">
                  <c:v>2224</c:v>
                </c:pt>
                <c:pt idx="5302">
                  <c:v>2225</c:v>
                </c:pt>
                <c:pt idx="5303">
                  <c:v>2226</c:v>
                </c:pt>
                <c:pt idx="5304">
                  <c:v>2227</c:v>
                </c:pt>
                <c:pt idx="5305">
                  <c:v>2228</c:v>
                </c:pt>
                <c:pt idx="5306">
                  <c:v>2229</c:v>
                </c:pt>
                <c:pt idx="5307">
                  <c:v>2230</c:v>
                </c:pt>
                <c:pt idx="5308">
                  <c:v>2231</c:v>
                </c:pt>
                <c:pt idx="5309">
                  <c:v>2232</c:v>
                </c:pt>
                <c:pt idx="5310">
                  <c:v>2233</c:v>
                </c:pt>
                <c:pt idx="5311">
                  <c:v>2234</c:v>
                </c:pt>
                <c:pt idx="5312">
                  <c:v>2235</c:v>
                </c:pt>
                <c:pt idx="5313">
                  <c:v>2236</c:v>
                </c:pt>
                <c:pt idx="5314">
                  <c:v>2237</c:v>
                </c:pt>
                <c:pt idx="5315">
                  <c:v>2238</c:v>
                </c:pt>
                <c:pt idx="5316">
                  <c:v>2239</c:v>
                </c:pt>
                <c:pt idx="5317">
                  <c:v>2240</c:v>
                </c:pt>
                <c:pt idx="5318">
                  <c:v>2241</c:v>
                </c:pt>
                <c:pt idx="5319">
                  <c:v>2242</c:v>
                </c:pt>
                <c:pt idx="5320">
                  <c:v>2243</c:v>
                </c:pt>
                <c:pt idx="5321">
                  <c:v>2243</c:v>
                </c:pt>
                <c:pt idx="5322">
                  <c:v>2243</c:v>
                </c:pt>
                <c:pt idx="5323">
                  <c:v>2243</c:v>
                </c:pt>
                <c:pt idx="5324">
                  <c:v>2243</c:v>
                </c:pt>
                <c:pt idx="5325">
                  <c:v>2243</c:v>
                </c:pt>
                <c:pt idx="5326">
                  <c:v>2243</c:v>
                </c:pt>
                <c:pt idx="5327">
                  <c:v>2243</c:v>
                </c:pt>
                <c:pt idx="5328">
                  <c:v>2243</c:v>
                </c:pt>
                <c:pt idx="5329">
                  <c:v>2243</c:v>
                </c:pt>
                <c:pt idx="5330">
                  <c:v>2243</c:v>
                </c:pt>
                <c:pt idx="5331">
                  <c:v>2243</c:v>
                </c:pt>
                <c:pt idx="5332">
                  <c:v>2243</c:v>
                </c:pt>
                <c:pt idx="5333">
                  <c:v>2243</c:v>
                </c:pt>
                <c:pt idx="5334">
                  <c:v>2244</c:v>
                </c:pt>
                <c:pt idx="5335">
                  <c:v>2245</c:v>
                </c:pt>
                <c:pt idx="5336">
                  <c:v>2246</c:v>
                </c:pt>
                <c:pt idx="5337">
                  <c:v>2246</c:v>
                </c:pt>
                <c:pt idx="5338">
                  <c:v>2246</c:v>
                </c:pt>
                <c:pt idx="5339">
                  <c:v>2246</c:v>
                </c:pt>
                <c:pt idx="5340">
                  <c:v>2246</c:v>
                </c:pt>
                <c:pt idx="5341">
                  <c:v>2246</c:v>
                </c:pt>
                <c:pt idx="5342">
                  <c:v>2246</c:v>
                </c:pt>
                <c:pt idx="5343">
                  <c:v>2247</c:v>
                </c:pt>
                <c:pt idx="5344">
                  <c:v>2248</c:v>
                </c:pt>
                <c:pt idx="5345">
                  <c:v>2248</c:v>
                </c:pt>
                <c:pt idx="5346">
                  <c:v>2249</c:v>
                </c:pt>
                <c:pt idx="5347">
                  <c:v>2249</c:v>
                </c:pt>
                <c:pt idx="5348">
                  <c:v>2250</c:v>
                </c:pt>
                <c:pt idx="5349">
                  <c:v>2250</c:v>
                </c:pt>
                <c:pt idx="5350">
                  <c:v>2250</c:v>
                </c:pt>
                <c:pt idx="5351">
                  <c:v>2250</c:v>
                </c:pt>
                <c:pt idx="5352">
                  <c:v>2250</c:v>
                </c:pt>
                <c:pt idx="5353">
                  <c:v>2250</c:v>
                </c:pt>
                <c:pt idx="5354">
                  <c:v>2250</c:v>
                </c:pt>
                <c:pt idx="5355">
                  <c:v>2250</c:v>
                </c:pt>
                <c:pt idx="5356">
                  <c:v>2251</c:v>
                </c:pt>
                <c:pt idx="5357">
                  <c:v>2252</c:v>
                </c:pt>
                <c:pt idx="5358">
                  <c:v>2253</c:v>
                </c:pt>
                <c:pt idx="5359">
                  <c:v>2253</c:v>
                </c:pt>
                <c:pt idx="5360">
                  <c:v>2253</c:v>
                </c:pt>
                <c:pt idx="5361">
                  <c:v>2253</c:v>
                </c:pt>
                <c:pt idx="5362">
                  <c:v>2253</c:v>
                </c:pt>
                <c:pt idx="5363">
                  <c:v>2253</c:v>
                </c:pt>
                <c:pt idx="5364">
                  <c:v>2253</c:v>
                </c:pt>
                <c:pt idx="5365">
                  <c:v>2253</c:v>
                </c:pt>
                <c:pt idx="5366">
                  <c:v>2253</c:v>
                </c:pt>
                <c:pt idx="5367">
                  <c:v>2253</c:v>
                </c:pt>
                <c:pt idx="5368">
                  <c:v>2253</c:v>
                </c:pt>
                <c:pt idx="5369">
                  <c:v>2253</c:v>
                </c:pt>
                <c:pt idx="5370">
                  <c:v>2253</c:v>
                </c:pt>
                <c:pt idx="5371">
                  <c:v>2253</c:v>
                </c:pt>
                <c:pt idx="5372">
                  <c:v>2254</c:v>
                </c:pt>
                <c:pt idx="5373">
                  <c:v>2255</c:v>
                </c:pt>
                <c:pt idx="5374">
                  <c:v>2256</c:v>
                </c:pt>
                <c:pt idx="5375">
                  <c:v>2257</c:v>
                </c:pt>
                <c:pt idx="5376">
                  <c:v>2258</c:v>
                </c:pt>
                <c:pt idx="5377">
                  <c:v>2258</c:v>
                </c:pt>
                <c:pt idx="5378">
                  <c:v>2258</c:v>
                </c:pt>
                <c:pt idx="5379">
                  <c:v>2258</c:v>
                </c:pt>
                <c:pt idx="5380">
                  <c:v>2258</c:v>
                </c:pt>
                <c:pt idx="5381">
                  <c:v>2258</c:v>
                </c:pt>
                <c:pt idx="5382">
                  <c:v>2258</c:v>
                </c:pt>
                <c:pt idx="5383">
                  <c:v>2258</c:v>
                </c:pt>
                <c:pt idx="5384">
                  <c:v>2258</c:v>
                </c:pt>
                <c:pt idx="5385">
                  <c:v>2258</c:v>
                </c:pt>
                <c:pt idx="5386">
                  <c:v>2258</c:v>
                </c:pt>
                <c:pt idx="5387">
                  <c:v>2258</c:v>
                </c:pt>
                <c:pt idx="5388">
                  <c:v>2258</c:v>
                </c:pt>
                <c:pt idx="5389">
                  <c:v>2258</c:v>
                </c:pt>
                <c:pt idx="5390">
                  <c:v>2258</c:v>
                </c:pt>
                <c:pt idx="5391">
                  <c:v>2259</c:v>
                </c:pt>
                <c:pt idx="5392">
                  <c:v>2260</c:v>
                </c:pt>
                <c:pt idx="5393">
                  <c:v>2261</c:v>
                </c:pt>
                <c:pt idx="5394">
                  <c:v>2262</c:v>
                </c:pt>
                <c:pt idx="5395">
                  <c:v>2263</c:v>
                </c:pt>
                <c:pt idx="5396">
                  <c:v>2264</c:v>
                </c:pt>
                <c:pt idx="5397">
                  <c:v>2264</c:v>
                </c:pt>
                <c:pt idx="5398">
                  <c:v>2264</c:v>
                </c:pt>
                <c:pt idx="5399">
                  <c:v>2265</c:v>
                </c:pt>
                <c:pt idx="5400">
                  <c:v>2266</c:v>
                </c:pt>
                <c:pt idx="5401">
                  <c:v>2267</c:v>
                </c:pt>
                <c:pt idx="5402">
                  <c:v>2267</c:v>
                </c:pt>
                <c:pt idx="5403">
                  <c:v>2267</c:v>
                </c:pt>
                <c:pt idx="5404">
                  <c:v>2267</c:v>
                </c:pt>
                <c:pt idx="5405">
                  <c:v>2267</c:v>
                </c:pt>
                <c:pt idx="5406">
                  <c:v>2268</c:v>
                </c:pt>
                <c:pt idx="5407">
                  <c:v>2268</c:v>
                </c:pt>
                <c:pt idx="5408">
                  <c:v>2268</c:v>
                </c:pt>
                <c:pt idx="5409">
                  <c:v>2268</c:v>
                </c:pt>
                <c:pt idx="5410">
                  <c:v>2269</c:v>
                </c:pt>
                <c:pt idx="5411">
                  <c:v>2270</c:v>
                </c:pt>
                <c:pt idx="5412">
                  <c:v>2271</c:v>
                </c:pt>
                <c:pt idx="5413">
                  <c:v>2272</c:v>
                </c:pt>
                <c:pt idx="5414">
                  <c:v>2272</c:v>
                </c:pt>
                <c:pt idx="5415">
                  <c:v>2272</c:v>
                </c:pt>
                <c:pt idx="5416">
                  <c:v>2273</c:v>
                </c:pt>
                <c:pt idx="5417">
                  <c:v>2273</c:v>
                </c:pt>
                <c:pt idx="5418">
                  <c:v>2273</c:v>
                </c:pt>
                <c:pt idx="5419">
                  <c:v>2273</c:v>
                </c:pt>
                <c:pt idx="5420">
                  <c:v>2274</c:v>
                </c:pt>
                <c:pt idx="5421">
                  <c:v>2275</c:v>
                </c:pt>
                <c:pt idx="5422">
                  <c:v>2275</c:v>
                </c:pt>
                <c:pt idx="5423">
                  <c:v>2275</c:v>
                </c:pt>
                <c:pt idx="5424">
                  <c:v>2275</c:v>
                </c:pt>
                <c:pt idx="5425">
                  <c:v>2275</c:v>
                </c:pt>
                <c:pt idx="5426">
                  <c:v>2275</c:v>
                </c:pt>
                <c:pt idx="5427">
                  <c:v>2275</c:v>
                </c:pt>
                <c:pt idx="5428">
                  <c:v>2275</c:v>
                </c:pt>
                <c:pt idx="5429">
                  <c:v>2275</c:v>
                </c:pt>
                <c:pt idx="5430">
                  <c:v>2275</c:v>
                </c:pt>
                <c:pt idx="5431">
                  <c:v>2275</c:v>
                </c:pt>
                <c:pt idx="5432">
                  <c:v>2275</c:v>
                </c:pt>
                <c:pt idx="5433">
                  <c:v>2275</c:v>
                </c:pt>
                <c:pt idx="5434">
                  <c:v>2275</c:v>
                </c:pt>
                <c:pt idx="5435">
                  <c:v>2275</c:v>
                </c:pt>
                <c:pt idx="5436">
                  <c:v>2275</c:v>
                </c:pt>
                <c:pt idx="5437">
                  <c:v>2275</c:v>
                </c:pt>
                <c:pt idx="5438">
                  <c:v>2275</c:v>
                </c:pt>
                <c:pt idx="5439">
                  <c:v>2276</c:v>
                </c:pt>
                <c:pt idx="5440">
                  <c:v>2276</c:v>
                </c:pt>
                <c:pt idx="5441">
                  <c:v>2276</c:v>
                </c:pt>
                <c:pt idx="5442">
                  <c:v>2276</c:v>
                </c:pt>
                <c:pt idx="5443">
                  <c:v>2277</c:v>
                </c:pt>
                <c:pt idx="5444">
                  <c:v>2277</c:v>
                </c:pt>
                <c:pt idx="5445">
                  <c:v>2277</c:v>
                </c:pt>
                <c:pt idx="5446">
                  <c:v>2277</c:v>
                </c:pt>
                <c:pt idx="5447">
                  <c:v>2277</c:v>
                </c:pt>
                <c:pt idx="5448">
                  <c:v>2278</c:v>
                </c:pt>
                <c:pt idx="5449">
                  <c:v>2278</c:v>
                </c:pt>
                <c:pt idx="5450">
                  <c:v>2278</c:v>
                </c:pt>
                <c:pt idx="5451">
                  <c:v>2278</c:v>
                </c:pt>
                <c:pt idx="5452">
                  <c:v>2278</c:v>
                </c:pt>
                <c:pt idx="5453">
                  <c:v>2278</c:v>
                </c:pt>
                <c:pt idx="5454">
                  <c:v>2278</c:v>
                </c:pt>
                <c:pt idx="5455">
                  <c:v>2278</c:v>
                </c:pt>
                <c:pt idx="5456">
                  <c:v>2278</c:v>
                </c:pt>
                <c:pt idx="5457">
                  <c:v>2278</c:v>
                </c:pt>
                <c:pt idx="5458">
                  <c:v>2279</c:v>
                </c:pt>
                <c:pt idx="5459">
                  <c:v>2279</c:v>
                </c:pt>
                <c:pt idx="5460">
                  <c:v>2279</c:v>
                </c:pt>
                <c:pt idx="5461">
                  <c:v>2279</c:v>
                </c:pt>
                <c:pt idx="5462">
                  <c:v>2279</c:v>
                </c:pt>
                <c:pt idx="5463">
                  <c:v>2279</c:v>
                </c:pt>
                <c:pt idx="5464">
                  <c:v>2280</c:v>
                </c:pt>
                <c:pt idx="5465">
                  <c:v>2281</c:v>
                </c:pt>
                <c:pt idx="5466">
                  <c:v>2282</c:v>
                </c:pt>
                <c:pt idx="5467">
                  <c:v>2282</c:v>
                </c:pt>
                <c:pt idx="5468">
                  <c:v>2282</c:v>
                </c:pt>
                <c:pt idx="5469">
                  <c:v>2283</c:v>
                </c:pt>
                <c:pt idx="5470">
                  <c:v>2284</c:v>
                </c:pt>
                <c:pt idx="5471">
                  <c:v>2285</c:v>
                </c:pt>
                <c:pt idx="5472">
                  <c:v>2286</c:v>
                </c:pt>
                <c:pt idx="5473">
                  <c:v>2287</c:v>
                </c:pt>
                <c:pt idx="5474">
                  <c:v>2287</c:v>
                </c:pt>
                <c:pt idx="5475">
                  <c:v>2288</c:v>
                </c:pt>
                <c:pt idx="5476">
                  <c:v>2289</c:v>
                </c:pt>
                <c:pt idx="5477">
                  <c:v>2290</c:v>
                </c:pt>
                <c:pt idx="5478">
                  <c:v>2291</c:v>
                </c:pt>
                <c:pt idx="5479">
                  <c:v>2292</c:v>
                </c:pt>
                <c:pt idx="5480">
                  <c:v>2293</c:v>
                </c:pt>
                <c:pt idx="5481">
                  <c:v>2294</c:v>
                </c:pt>
                <c:pt idx="5482">
                  <c:v>2295</c:v>
                </c:pt>
                <c:pt idx="5483">
                  <c:v>2296</c:v>
                </c:pt>
                <c:pt idx="5484">
                  <c:v>2297</c:v>
                </c:pt>
                <c:pt idx="5485">
                  <c:v>2298</c:v>
                </c:pt>
                <c:pt idx="5486">
                  <c:v>2299</c:v>
                </c:pt>
                <c:pt idx="5487">
                  <c:v>2300</c:v>
                </c:pt>
                <c:pt idx="5488">
                  <c:v>2301</c:v>
                </c:pt>
                <c:pt idx="5489">
                  <c:v>2302</c:v>
                </c:pt>
                <c:pt idx="5490">
                  <c:v>2303</c:v>
                </c:pt>
                <c:pt idx="5491">
                  <c:v>2304</c:v>
                </c:pt>
                <c:pt idx="5492">
                  <c:v>2305</c:v>
                </c:pt>
                <c:pt idx="5493">
                  <c:v>2306</c:v>
                </c:pt>
                <c:pt idx="5494">
                  <c:v>2307</c:v>
                </c:pt>
                <c:pt idx="5495">
                  <c:v>2308</c:v>
                </c:pt>
                <c:pt idx="5496">
                  <c:v>2308</c:v>
                </c:pt>
                <c:pt idx="5497">
                  <c:v>2308</c:v>
                </c:pt>
                <c:pt idx="5498">
                  <c:v>2308</c:v>
                </c:pt>
                <c:pt idx="5499">
                  <c:v>2309</c:v>
                </c:pt>
                <c:pt idx="5500">
                  <c:v>2310</c:v>
                </c:pt>
                <c:pt idx="5501">
                  <c:v>2311</c:v>
                </c:pt>
                <c:pt idx="5502">
                  <c:v>2312</c:v>
                </c:pt>
                <c:pt idx="5503">
                  <c:v>2313</c:v>
                </c:pt>
                <c:pt idx="5504">
                  <c:v>2313</c:v>
                </c:pt>
                <c:pt idx="5505">
                  <c:v>2314</c:v>
                </c:pt>
                <c:pt idx="5506">
                  <c:v>2315</c:v>
                </c:pt>
                <c:pt idx="5507">
                  <c:v>2316</c:v>
                </c:pt>
                <c:pt idx="5508">
                  <c:v>2317</c:v>
                </c:pt>
                <c:pt idx="5509">
                  <c:v>2318</c:v>
                </c:pt>
                <c:pt idx="5510">
                  <c:v>2318</c:v>
                </c:pt>
                <c:pt idx="5511">
                  <c:v>2319</c:v>
                </c:pt>
                <c:pt idx="5512">
                  <c:v>2320</c:v>
                </c:pt>
                <c:pt idx="5513">
                  <c:v>2321</c:v>
                </c:pt>
                <c:pt idx="5514">
                  <c:v>2321</c:v>
                </c:pt>
                <c:pt idx="5515">
                  <c:v>2321</c:v>
                </c:pt>
                <c:pt idx="5516">
                  <c:v>2322</c:v>
                </c:pt>
                <c:pt idx="5517">
                  <c:v>2323</c:v>
                </c:pt>
                <c:pt idx="5518">
                  <c:v>2323</c:v>
                </c:pt>
                <c:pt idx="5519">
                  <c:v>2324</c:v>
                </c:pt>
                <c:pt idx="5520">
                  <c:v>2325</c:v>
                </c:pt>
                <c:pt idx="5521">
                  <c:v>2326</c:v>
                </c:pt>
                <c:pt idx="5522">
                  <c:v>2327</c:v>
                </c:pt>
                <c:pt idx="5523">
                  <c:v>2328</c:v>
                </c:pt>
                <c:pt idx="5524">
                  <c:v>2329</c:v>
                </c:pt>
                <c:pt idx="5525">
                  <c:v>2330</c:v>
                </c:pt>
                <c:pt idx="5526">
                  <c:v>2331</c:v>
                </c:pt>
                <c:pt idx="5527">
                  <c:v>2332</c:v>
                </c:pt>
                <c:pt idx="5528">
                  <c:v>2333</c:v>
                </c:pt>
                <c:pt idx="5529">
                  <c:v>2334</c:v>
                </c:pt>
                <c:pt idx="5530">
                  <c:v>2335</c:v>
                </c:pt>
                <c:pt idx="5531">
                  <c:v>2335</c:v>
                </c:pt>
                <c:pt idx="5532">
                  <c:v>2336</c:v>
                </c:pt>
                <c:pt idx="5533">
                  <c:v>2337</c:v>
                </c:pt>
                <c:pt idx="5534">
                  <c:v>2338</c:v>
                </c:pt>
                <c:pt idx="5535">
                  <c:v>2339</c:v>
                </c:pt>
                <c:pt idx="5536">
                  <c:v>2340</c:v>
                </c:pt>
                <c:pt idx="5537">
                  <c:v>2340</c:v>
                </c:pt>
                <c:pt idx="5538">
                  <c:v>2340</c:v>
                </c:pt>
                <c:pt idx="5539">
                  <c:v>2341</c:v>
                </c:pt>
                <c:pt idx="5540">
                  <c:v>2342</c:v>
                </c:pt>
                <c:pt idx="5541">
                  <c:v>2342</c:v>
                </c:pt>
                <c:pt idx="5542">
                  <c:v>2342</c:v>
                </c:pt>
                <c:pt idx="5543">
                  <c:v>2342</c:v>
                </c:pt>
                <c:pt idx="5544">
                  <c:v>2343</c:v>
                </c:pt>
                <c:pt idx="5545">
                  <c:v>2344</c:v>
                </c:pt>
                <c:pt idx="5546">
                  <c:v>2344</c:v>
                </c:pt>
                <c:pt idx="5547">
                  <c:v>2344</c:v>
                </c:pt>
                <c:pt idx="5548">
                  <c:v>2344</c:v>
                </c:pt>
                <c:pt idx="5549">
                  <c:v>2344</c:v>
                </c:pt>
                <c:pt idx="5550">
                  <c:v>2344</c:v>
                </c:pt>
                <c:pt idx="5551">
                  <c:v>2344</c:v>
                </c:pt>
                <c:pt idx="5552">
                  <c:v>2345</c:v>
                </c:pt>
                <c:pt idx="5553">
                  <c:v>2345</c:v>
                </c:pt>
                <c:pt idx="5554">
                  <c:v>2346</c:v>
                </c:pt>
                <c:pt idx="5555">
                  <c:v>2347</c:v>
                </c:pt>
                <c:pt idx="5556">
                  <c:v>2347</c:v>
                </c:pt>
                <c:pt idx="5557">
                  <c:v>2347</c:v>
                </c:pt>
                <c:pt idx="5558">
                  <c:v>2347</c:v>
                </c:pt>
                <c:pt idx="5559">
                  <c:v>2347</c:v>
                </c:pt>
                <c:pt idx="5560">
                  <c:v>2347</c:v>
                </c:pt>
                <c:pt idx="5561">
                  <c:v>2347</c:v>
                </c:pt>
                <c:pt idx="5562">
                  <c:v>2347</c:v>
                </c:pt>
                <c:pt idx="5563">
                  <c:v>2348</c:v>
                </c:pt>
                <c:pt idx="5564">
                  <c:v>2349</c:v>
                </c:pt>
                <c:pt idx="5565">
                  <c:v>2349</c:v>
                </c:pt>
                <c:pt idx="5566">
                  <c:v>2349</c:v>
                </c:pt>
                <c:pt idx="5567">
                  <c:v>2350</c:v>
                </c:pt>
                <c:pt idx="5568">
                  <c:v>2350</c:v>
                </c:pt>
                <c:pt idx="5569">
                  <c:v>2351</c:v>
                </c:pt>
                <c:pt idx="5570">
                  <c:v>2351</c:v>
                </c:pt>
                <c:pt idx="5571">
                  <c:v>2352</c:v>
                </c:pt>
                <c:pt idx="5572">
                  <c:v>2352</c:v>
                </c:pt>
                <c:pt idx="5573">
                  <c:v>2352</c:v>
                </c:pt>
                <c:pt idx="5574">
                  <c:v>2352</c:v>
                </c:pt>
                <c:pt idx="5575">
                  <c:v>2352</c:v>
                </c:pt>
                <c:pt idx="5576">
                  <c:v>2353</c:v>
                </c:pt>
                <c:pt idx="5577">
                  <c:v>2353</c:v>
                </c:pt>
                <c:pt idx="5578">
                  <c:v>2353</c:v>
                </c:pt>
                <c:pt idx="5579">
                  <c:v>2353</c:v>
                </c:pt>
                <c:pt idx="5580">
                  <c:v>2353</c:v>
                </c:pt>
                <c:pt idx="5581">
                  <c:v>2353</c:v>
                </c:pt>
                <c:pt idx="5582">
                  <c:v>2353</c:v>
                </c:pt>
                <c:pt idx="5583">
                  <c:v>2354</c:v>
                </c:pt>
                <c:pt idx="5584">
                  <c:v>2355</c:v>
                </c:pt>
                <c:pt idx="5585">
                  <c:v>2355</c:v>
                </c:pt>
                <c:pt idx="5586">
                  <c:v>2356</c:v>
                </c:pt>
                <c:pt idx="5587">
                  <c:v>2356</c:v>
                </c:pt>
                <c:pt idx="5588">
                  <c:v>2356</c:v>
                </c:pt>
                <c:pt idx="5589">
                  <c:v>2356</c:v>
                </c:pt>
                <c:pt idx="5590">
                  <c:v>2356</c:v>
                </c:pt>
                <c:pt idx="5591">
                  <c:v>2357</c:v>
                </c:pt>
                <c:pt idx="5592">
                  <c:v>2357</c:v>
                </c:pt>
                <c:pt idx="5593">
                  <c:v>2357</c:v>
                </c:pt>
                <c:pt idx="5594">
                  <c:v>2357</c:v>
                </c:pt>
                <c:pt idx="5595">
                  <c:v>2357</c:v>
                </c:pt>
                <c:pt idx="5596">
                  <c:v>2357</c:v>
                </c:pt>
                <c:pt idx="5597">
                  <c:v>2357</c:v>
                </c:pt>
                <c:pt idx="5598">
                  <c:v>2357</c:v>
                </c:pt>
                <c:pt idx="5599">
                  <c:v>2357</c:v>
                </c:pt>
                <c:pt idx="5600">
                  <c:v>2357</c:v>
                </c:pt>
                <c:pt idx="5601">
                  <c:v>2358</c:v>
                </c:pt>
                <c:pt idx="5602">
                  <c:v>2358</c:v>
                </c:pt>
                <c:pt idx="5603">
                  <c:v>2359</c:v>
                </c:pt>
                <c:pt idx="5604">
                  <c:v>2360</c:v>
                </c:pt>
                <c:pt idx="5605">
                  <c:v>2360</c:v>
                </c:pt>
                <c:pt idx="5606">
                  <c:v>2360</c:v>
                </c:pt>
                <c:pt idx="5607">
                  <c:v>2360</c:v>
                </c:pt>
                <c:pt idx="5608">
                  <c:v>2360</c:v>
                </c:pt>
                <c:pt idx="5609">
                  <c:v>2360</c:v>
                </c:pt>
                <c:pt idx="5610">
                  <c:v>2360</c:v>
                </c:pt>
                <c:pt idx="5611">
                  <c:v>2361</c:v>
                </c:pt>
                <c:pt idx="5612">
                  <c:v>2361</c:v>
                </c:pt>
                <c:pt idx="5613">
                  <c:v>2361</c:v>
                </c:pt>
                <c:pt idx="5614">
                  <c:v>2361</c:v>
                </c:pt>
                <c:pt idx="5615">
                  <c:v>2361</c:v>
                </c:pt>
                <c:pt idx="5616">
                  <c:v>2361</c:v>
                </c:pt>
                <c:pt idx="5617">
                  <c:v>2361</c:v>
                </c:pt>
                <c:pt idx="5618">
                  <c:v>2361</c:v>
                </c:pt>
                <c:pt idx="5619">
                  <c:v>2361</c:v>
                </c:pt>
                <c:pt idx="5620">
                  <c:v>2361</c:v>
                </c:pt>
                <c:pt idx="5621">
                  <c:v>2361</c:v>
                </c:pt>
                <c:pt idx="5622">
                  <c:v>2361</c:v>
                </c:pt>
                <c:pt idx="5623">
                  <c:v>2361</c:v>
                </c:pt>
                <c:pt idx="5624">
                  <c:v>2362</c:v>
                </c:pt>
                <c:pt idx="5625">
                  <c:v>2363</c:v>
                </c:pt>
                <c:pt idx="5626">
                  <c:v>2363</c:v>
                </c:pt>
                <c:pt idx="5627">
                  <c:v>2363</c:v>
                </c:pt>
                <c:pt idx="5628">
                  <c:v>2363</c:v>
                </c:pt>
                <c:pt idx="5629">
                  <c:v>2363</c:v>
                </c:pt>
                <c:pt idx="5630">
                  <c:v>2364</c:v>
                </c:pt>
                <c:pt idx="5631">
                  <c:v>2364</c:v>
                </c:pt>
                <c:pt idx="5632">
                  <c:v>2365</c:v>
                </c:pt>
                <c:pt idx="5633">
                  <c:v>2365</c:v>
                </c:pt>
                <c:pt idx="5634">
                  <c:v>2365</c:v>
                </c:pt>
                <c:pt idx="5635">
                  <c:v>2365</c:v>
                </c:pt>
                <c:pt idx="5636">
                  <c:v>2366</c:v>
                </c:pt>
                <c:pt idx="5637">
                  <c:v>2367</c:v>
                </c:pt>
                <c:pt idx="5638">
                  <c:v>2368</c:v>
                </c:pt>
                <c:pt idx="5639">
                  <c:v>2368</c:v>
                </c:pt>
                <c:pt idx="5640">
                  <c:v>2368</c:v>
                </c:pt>
                <c:pt idx="5641">
                  <c:v>2368</c:v>
                </c:pt>
                <c:pt idx="5642">
                  <c:v>2369</c:v>
                </c:pt>
                <c:pt idx="5643">
                  <c:v>2370</c:v>
                </c:pt>
                <c:pt idx="5644">
                  <c:v>2370</c:v>
                </c:pt>
                <c:pt idx="5645">
                  <c:v>2370</c:v>
                </c:pt>
                <c:pt idx="5646">
                  <c:v>2370</c:v>
                </c:pt>
                <c:pt idx="5647">
                  <c:v>2370</c:v>
                </c:pt>
                <c:pt idx="5648">
                  <c:v>2370</c:v>
                </c:pt>
                <c:pt idx="5649">
                  <c:v>2370</c:v>
                </c:pt>
                <c:pt idx="5650">
                  <c:v>2370</c:v>
                </c:pt>
                <c:pt idx="5651">
                  <c:v>2371</c:v>
                </c:pt>
                <c:pt idx="5652">
                  <c:v>2371</c:v>
                </c:pt>
                <c:pt idx="5653">
                  <c:v>2372</c:v>
                </c:pt>
                <c:pt idx="5654">
                  <c:v>2372</c:v>
                </c:pt>
                <c:pt idx="5655">
                  <c:v>2372</c:v>
                </c:pt>
                <c:pt idx="5656">
                  <c:v>2372</c:v>
                </c:pt>
                <c:pt idx="5657">
                  <c:v>2372</c:v>
                </c:pt>
                <c:pt idx="5658">
                  <c:v>2372</c:v>
                </c:pt>
                <c:pt idx="5659">
                  <c:v>2372</c:v>
                </c:pt>
                <c:pt idx="5660">
                  <c:v>2372</c:v>
                </c:pt>
                <c:pt idx="5661">
                  <c:v>2372</c:v>
                </c:pt>
                <c:pt idx="5662">
                  <c:v>2372</c:v>
                </c:pt>
                <c:pt idx="5663">
                  <c:v>2372</c:v>
                </c:pt>
                <c:pt idx="5664">
                  <c:v>2372</c:v>
                </c:pt>
                <c:pt idx="5665">
                  <c:v>2372</c:v>
                </c:pt>
                <c:pt idx="5666">
                  <c:v>2373</c:v>
                </c:pt>
                <c:pt idx="5667">
                  <c:v>2373</c:v>
                </c:pt>
                <c:pt idx="5668">
                  <c:v>2373</c:v>
                </c:pt>
                <c:pt idx="5669">
                  <c:v>2373</c:v>
                </c:pt>
                <c:pt idx="5670">
                  <c:v>2373</c:v>
                </c:pt>
                <c:pt idx="5671">
                  <c:v>2373</c:v>
                </c:pt>
                <c:pt idx="5672">
                  <c:v>2374</c:v>
                </c:pt>
                <c:pt idx="5673">
                  <c:v>2375</c:v>
                </c:pt>
                <c:pt idx="5674">
                  <c:v>2376</c:v>
                </c:pt>
                <c:pt idx="5675">
                  <c:v>2377</c:v>
                </c:pt>
                <c:pt idx="5676">
                  <c:v>2378</c:v>
                </c:pt>
                <c:pt idx="5677">
                  <c:v>2379</c:v>
                </c:pt>
                <c:pt idx="5678">
                  <c:v>2380</c:v>
                </c:pt>
                <c:pt idx="5679">
                  <c:v>2381</c:v>
                </c:pt>
                <c:pt idx="5680">
                  <c:v>2382</c:v>
                </c:pt>
                <c:pt idx="5681">
                  <c:v>2382</c:v>
                </c:pt>
                <c:pt idx="5682">
                  <c:v>2383</c:v>
                </c:pt>
                <c:pt idx="5683">
                  <c:v>2384</c:v>
                </c:pt>
                <c:pt idx="5684">
                  <c:v>2384</c:v>
                </c:pt>
                <c:pt idx="5685">
                  <c:v>2385</c:v>
                </c:pt>
                <c:pt idx="5686">
                  <c:v>2385</c:v>
                </c:pt>
                <c:pt idx="5687">
                  <c:v>2385</c:v>
                </c:pt>
                <c:pt idx="5688">
                  <c:v>2386</c:v>
                </c:pt>
                <c:pt idx="5689">
                  <c:v>2387</c:v>
                </c:pt>
                <c:pt idx="5690">
                  <c:v>2387</c:v>
                </c:pt>
                <c:pt idx="5691">
                  <c:v>2387</c:v>
                </c:pt>
                <c:pt idx="5692">
                  <c:v>2388</c:v>
                </c:pt>
                <c:pt idx="5693">
                  <c:v>2388</c:v>
                </c:pt>
                <c:pt idx="5694">
                  <c:v>2388</c:v>
                </c:pt>
                <c:pt idx="5695">
                  <c:v>2388</c:v>
                </c:pt>
                <c:pt idx="5696">
                  <c:v>2388</c:v>
                </c:pt>
                <c:pt idx="5697">
                  <c:v>2388</c:v>
                </c:pt>
                <c:pt idx="5698">
                  <c:v>2388</c:v>
                </c:pt>
                <c:pt idx="5699">
                  <c:v>2388</c:v>
                </c:pt>
                <c:pt idx="5700">
                  <c:v>2388</c:v>
                </c:pt>
                <c:pt idx="5701">
                  <c:v>2388</c:v>
                </c:pt>
                <c:pt idx="5702">
                  <c:v>2389</c:v>
                </c:pt>
                <c:pt idx="5703">
                  <c:v>2390</c:v>
                </c:pt>
                <c:pt idx="5704">
                  <c:v>2390</c:v>
                </c:pt>
                <c:pt idx="5705">
                  <c:v>2390</c:v>
                </c:pt>
                <c:pt idx="5706">
                  <c:v>2390</c:v>
                </c:pt>
                <c:pt idx="5707">
                  <c:v>2390</c:v>
                </c:pt>
                <c:pt idx="5708">
                  <c:v>2390</c:v>
                </c:pt>
                <c:pt idx="5709">
                  <c:v>2390</c:v>
                </c:pt>
                <c:pt idx="5710">
                  <c:v>2390</c:v>
                </c:pt>
                <c:pt idx="5711">
                  <c:v>2390</c:v>
                </c:pt>
                <c:pt idx="5712">
                  <c:v>2390</c:v>
                </c:pt>
                <c:pt idx="5713">
                  <c:v>2391</c:v>
                </c:pt>
                <c:pt idx="5714">
                  <c:v>2391</c:v>
                </c:pt>
                <c:pt idx="5715">
                  <c:v>2391</c:v>
                </c:pt>
                <c:pt idx="5716">
                  <c:v>2391</c:v>
                </c:pt>
                <c:pt idx="5717">
                  <c:v>2392</c:v>
                </c:pt>
                <c:pt idx="5718">
                  <c:v>2393</c:v>
                </c:pt>
                <c:pt idx="5719">
                  <c:v>2393</c:v>
                </c:pt>
                <c:pt idx="5720">
                  <c:v>2393</c:v>
                </c:pt>
                <c:pt idx="5721">
                  <c:v>2393</c:v>
                </c:pt>
                <c:pt idx="5722">
                  <c:v>2393</c:v>
                </c:pt>
                <c:pt idx="5723">
                  <c:v>2393</c:v>
                </c:pt>
                <c:pt idx="5724">
                  <c:v>2394</c:v>
                </c:pt>
                <c:pt idx="5725">
                  <c:v>2395</c:v>
                </c:pt>
                <c:pt idx="5726">
                  <c:v>2396</c:v>
                </c:pt>
                <c:pt idx="5727">
                  <c:v>2397</c:v>
                </c:pt>
                <c:pt idx="5728">
                  <c:v>2398</c:v>
                </c:pt>
                <c:pt idx="5729">
                  <c:v>2399</c:v>
                </c:pt>
                <c:pt idx="5730">
                  <c:v>2400</c:v>
                </c:pt>
                <c:pt idx="5731">
                  <c:v>2400</c:v>
                </c:pt>
                <c:pt idx="5732">
                  <c:v>2400</c:v>
                </c:pt>
                <c:pt idx="5733">
                  <c:v>2400</c:v>
                </c:pt>
                <c:pt idx="5734">
                  <c:v>2400</c:v>
                </c:pt>
                <c:pt idx="5735">
                  <c:v>2400</c:v>
                </c:pt>
                <c:pt idx="5736">
                  <c:v>2400</c:v>
                </c:pt>
                <c:pt idx="5737">
                  <c:v>2401</c:v>
                </c:pt>
                <c:pt idx="5738">
                  <c:v>2401</c:v>
                </c:pt>
                <c:pt idx="5739">
                  <c:v>2402</c:v>
                </c:pt>
                <c:pt idx="5740">
                  <c:v>2403</c:v>
                </c:pt>
                <c:pt idx="5741">
                  <c:v>2403</c:v>
                </c:pt>
                <c:pt idx="5742">
                  <c:v>2403</c:v>
                </c:pt>
                <c:pt idx="5743">
                  <c:v>2404</c:v>
                </c:pt>
                <c:pt idx="5744">
                  <c:v>2405</c:v>
                </c:pt>
                <c:pt idx="5745">
                  <c:v>2405</c:v>
                </c:pt>
                <c:pt idx="5746">
                  <c:v>2406</c:v>
                </c:pt>
                <c:pt idx="5747">
                  <c:v>2406</c:v>
                </c:pt>
                <c:pt idx="5748">
                  <c:v>2406</c:v>
                </c:pt>
                <c:pt idx="5749">
                  <c:v>2407</c:v>
                </c:pt>
                <c:pt idx="5750">
                  <c:v>2408</c:v>
                </c:pt>
                <c:pt idx="5751">
                  <c:v>2409</c:v>
                </c:pt>
                <c:pt idx="5752">
                  <c:v>2410</c:v>
                </c:pt>
                <c:pt idx="5753">
                  <c:v>2411</c:v>
                </c:pt>
                <c:pt idx="5754">
                  <c:v>2412</c:v>
                </c:pt>
                <c:pt idx="5755">
                  <c:v>2413</c:v>
                </c:pt>
                <c:pt idx="5756">
                  <c:v>2414</c:v>
                </c:pt>
                <c:pt idx="5757">
                  <c:v>2415</c:v>
                </c:pt>
                <c:pt idx="5758">
                  <c:v>2416</c:v>
                </c:pt>
                <c:pt idx="5759">
                  <c:v>2417</c:v>
                </c:pt>
                <c:pt idx="5760">
                  <c:v>2418</c:v>
                </c:pt>
                <c:pt idx="5761">
                  <c:v>2419</c:v>
                </c:pt>
                <c:pt idx="5762">
                  <c:v>2420</c:v>
                </c:pt>
                <c:pt idx="5763">
                  <c:v>2421</c:v>
                </c:pt>
                <c:pt idx="5764">
                  <c:v>2422</c:v>
                </c:pt>
                <c:pt idx="5765">
                  <c:v>2423</c:v>
                </c:pt>
                <c:pt idx="5766">
                  <c:v>2423</c:v>
                </c:pt>
                <c:pt idx="5767">
                  <c:v>2423</c:v>
                </c:pt>
                <c:pt idx="5768">
                  <c:v>2423</c:v>
                </c:pt>
                <c:pt idx="5769">
                  <c:v>2423</c:v>
                </c:pt>
                <c:pt idx="5770">
                  <c:v>2423</c:v>
                </c:pt>
                <c:pt idx="5771">
                  <c:v>2423</c:v>
                </c:pt>
                <c:pt idx="5772">
                  <c:v>2423</c:v>
                </c:pt>
                <c:pt idx="5773">
                  <c:v>2423</c:v>
                </c:pt>
                <c:pt idx="5774">
                  <c:v>2424</c:v>
                </c:pt>
                <c:pt idx="5775">
                  <c:v>2424</c:v>
                </c:pt>
                <c:pt idx="5776">
                  <c:v>2424</c:v>
                </c:pt>
                <c:pt idx="5777">
                  <c:v>2424</c:v>
                </c:pt>
                <c:pt idx="5778">
                  <c:v>2425</c:v>
                </c:pt>
                <c:pt idx="5779">
                  <c:v>2425</c:v>
                </c:pt>
                <c:pt idx="5780">
                  <c:v>2425</c:v>
                </c:pt>
                <c:pt idx="5781">
                  <c:v>2425</c:v>
                </c:pt>
                <c:pt idx="5782">
                  <c:v>2425</c:v>
                </c:pt>
                <c:pt idx="5783">
                  <c:v>2425</c:v>
                </c:pt>
                <c:pt idx="5784">
                  <c:v>2425</c:v>
                </c:pt>
                <c:pt idx="5785">
                  <c:v>2426</c:v>
                </c:pt>
                <c:pt idx="5786">
                  <c:v>2426</c:v>
                </c:pt>
                <c:pt idx="5787">
                  <c:v>2426</c:v>
                </c:pt>
                <c:pt idx="5788">
                  <c:v>2426</c:v>
                </c:pt>
                <c:pt idx="5789">
                  <c:v>2426</c:v>
                </c:pt>
                <c:pt idx="5790">
                  <c:v>2426</c:v>
                </c:pt>
                <c:pt idx="5791">
                  <c:v>2427</c:v>
                </c:pt>
                <c:pt idx="5792">
                  <c:v>2427</c:v>
                </c:pt>
                <c:pt idx="5793">
                  <c:v>2428</c:v>
                </c:pt>
                <c:pt idx="5794">
                  <c:v>2429</c:v>
                </c:pt>
                <c:pt idx="5795">
                  <c:v>2429</c:v>
                </c:pt>
                <c:pt idx="5796">
                  <c:v>2430</c:v>
                </c:pt>
                <c:pt idx="5797">
                  <c:v>2431</c:v>
                </c:pt>
                <c:pt idx="5798">
                  <c:v>2431</c:v>
                </c:pt>
                <c:pt idx="5799">
                  <c:v>2432</c:v>
                </c:pt>
                <c:pt idx="5800">
                  <c:v>2432</c:v>
                </c:pt>
                <c:pt idx="5801">
                  <c:v>2432</c:v>
                </c:pt>
                <c:pt idx="5802">
                  <c:v>2433</c:v>
                </c:pt>
                <c:pt idx="5803">
                  <c:v>2434</c:v>
                </c:pt>
                <c:pt idx="5804">
                  <c:v>2435</c:v>
                </c:pt>
                <c:pt idx="5805">
                  <c:v>2435</c:v>
                </c:pt>
                <c:pt idx="5806">
                  <c:v>2435</c:v>
                </c:pt>
                <c:pt idx="5807">
                  <c:v>2435</c:v>
                </c:pt>
                <c:pt idx="5808">
                  <c:v>2436</c:v>
                </c:pt>
                <c:pt idx="5809">
                  <c:v>2437</c:v>
                </c:pt>
                <c:pt idx="5810">
                  <c:v>2438</c:v>
                </c:pt>
                <c:pt idx="5811">
                  <c:v>2439</c:v>
                </c:pt>
                <c:pt idx="5812">
                  <c:v>2440</c:v>
                </c:pt>
                <c:pt idx="5813">
                  <c:v>2441</c:v>
                </c:pt>
                <c:pt idx="5814">
                  <c:v>2442</c:v>
                </c:pt>
                <c:pt idx="5815">
                  <c:v>2443</c:v>
                </c:pt>
                <c:pt idx="5816">
                  <c:v>2444</c:v>
                </c:pt>
                <c:pt idx="5817">
                  <c:v>2445</c:v>
                </c:pt>
                <c:pt idx="5818">
                  <c:v>2446</c:v>
                </c:pt>
                <c:pt idx="5819">
                  <c:v>2447</c:v>
                </c:pt>
                <c:pt idx="5820">
                  <c:v>2447</c:v>
                </c:pt>
                <c:pt idx="5821">
                  <c:v>2448</c:v>
                </c:pt>
                <c:pt idx="5822">
                  <c:v>2449</c:v>
                </c:pt>
                <c:pt idx="5823">
                  <c:v>2450</c:v>
                </c:pt>
                <c:pt idx="5824">
                  <c:v>2451</c:v>
                </c:pt>
                <c:pt idx="5825">
                  <c:v>2452</c:v>
                </c:pt>
                <c:pt idx="5826">
                  <c:v>2453</c:v>
                </c:pt>
                <c:pt idx="5827">
                  <c:v>2454</c:v>
                </c:pt>
                <c:pt idx="5828">
                  <c:v>2455</c:v>
                </c:pt>
                <c:pt idx="5829">
                  <c:v>2455</c:v>
                </c:pt>
                <c:pt idx="5830">
                  <c:v>2456</c:v>
                </c:pt>
                <c:pt idx="5831">
                  <c:v>2456</c:v>
                </c:pt>
                <c:pt idx="5832">
                  <c:v>2457</c:v>
                </c:pt>
                <c:pt idx="5833">
                  <c:v>2457</c:v>
                </c:pt>
                <c:pt idx="5834">
                  <c:v>2457</c:v>
                </c:pt>
                <c:pt idx="5835">
                  <c:v>2458</c:v>
                </c:pt>
                <c:pt idx="5836">
                  <c:v>2459</c:v>
                </c:pt>
                <c:pt idx="5837">
                  <c:v>2460</c:v>
                </c:pt>
                <c:pt idx="5838">
                  <c:v>2460</c:v>
                </c:pt>
                <c:pt idx="5839">
                  <c:v>2461</c:v>
                </c:pt>
                <c:pt idx="5840">
                  <c:v>2461</c:v>
                </c:pt>
                <c:pt idx="5841">
                  <c:v>2462</c:v>
                </c:pt>
                <c:pt idx="5842">
                  <c:v>2463</c:v>
                </c:pt>
                <c:pt idx="5843">
                  <c:v>2464</c:v>
                </c:pt>
                <c:pt idx="5844">
                  <c:v>2465</c:v>
                </c:pt>
                <c:pt idx="5845">
                  <c:v>2466</c:v>
                </c:pt>
                <c:pt idx="5846">
                  <c:v>2467</c:v>
                </c:pt>
                <c:pt idx="5847">
                  <c:v>2468</c:v>
                </c:pt>
                <c:pt idx="5848">
                  <c:v>2469</c:v>
                </c:pt>
                <c:pt idx="5849">
                  <c:v>2470</c:v>
                </c:pt>
                <c:pt idx="5850">
                  <c:v>2470</c:v>
                </c:pt>
                <c:pt idx="5851">
                  <c:v>2470</c:v>
                </c:pt>
                <c:pt idx="5852">
                  <c:v>2470</c:v>
                </c:pt>
                <c:pt idx="5853">
                  <c:v>2471</c:v>
                </c:pt>
                <c:pt idx="5854">
                  <c:v>2471</c:v>
                </c:pt>
                <c:pt idx="5855">
                  <c:v>2471</c:v>
                </c:pt>
                <c:pt idx="5856">
                  <c:v>2471</c:v>
                </c:pt>
                <c:pt idx="5857">
                  <c:v>2472</c:v>
                </c:pt>
                <c:pt idx="5858">
                  <c:v>2472</c:v>
                </c:pt>
                <c:pt idx="5859">
                  <c:v>2473</c:v>
                </c:pt>
                <c:pt idx="5860">
                  <c:v>2474</c:v>
                </c:pt>
                <c:pt idx="5861">
                  <c:v>2475</c:v>
                </c:pt>
                <c:pt idx="5862">
                  <c:v>2476</c:v>
                </c:pt>
                <c:pt idx="5863">
                  <c:v>2477</c:v>
                </c:pt>
                <c:pt idx="5864">
                  <c:v>2478</c:v>
                </c:pt>
                <c:pt idx="5865">
                  <c:v>2479</c:v>
                </c:pt>
                <c:pt idx="5866">
                  <c:v>2480</c:v>
                </c:pt>
                <c:pt idx="5867">
                  <c:v>2481</c:v>
                </c:pt>
                <c:pt idx="5868">
                  <c:v>2482</c:v>
                </c:pt>
                <c:pt idx="5869">
                  <c:v>2483</c:v>
                </c:pt>
                <c:pt idx="5870">
                  <c:v>2484</c:v>
                </c:pt>
                <c:pt idx="5871">
                  <c:v>2485</c:v>
                </c:pt>
                <c:pt idx="5872">
                  <c:v>2486</c:v>
                </c:pt>
                <c:pt idx="5873">
                  <c:v>2487</c:v>
                </c:pt>
                <c:pt idx="5874">
                  <c:v>2488</c:v>
                </c:pt>
                <c:pt idx="5875">
                  <c:v>2488</c:v>
                </c:pt>
                <c:pt idx="5876">
                  <c:v>2488</c:v>
                </c:pt>
                <c:pt idx="5877">
                  <c:v>2488</c:v>
                </c:pt>
                <c:pt idx="5878">
                  <c:v>2488</c:v>
                </c:pt>
                <c:pt idx="5879">
                  <c:v>2489</c:v>
                </c:pt>
                <c:pt idx="5880">
                  <c:v>2490</c:v>
                </c:pt>
                <c:pt idx="5881">
                  <c:v>2490</c:v>
                </c:pt>
                <c:pt idx="5882">
                  <c:v>2490</c:v>
                </c:pt>
                <c:pt idx="5883">
                  <c:v>2490</c:v>
                </c:pt>
                <c:pt idx="5884">
                  <c:v>2490</c:v>
                </c:pt>
                <c:pt idx="5885">
                  <c:v>2490</c:v>
                </c:pt>
                <c:pt idx="5886">
                  <c:v>2490</c:v>
                </c:pt>
                <c:pt idx="5887">
                  <c:v>2490</c:v>
                </c:pt>
                <c:pt idx="5888">
                  <c:v>2490</c:v>
                </c:pt>
                <c:pt idx="5889">
                  <c:v>2490</c:v>
                </c:pt>
                <c:pt idx="5890">
                  <c:v>2490</c:v>
                </c:pt>
                <c:pt idx="5891">
                  <c:v>2490</c:v>
                </c:pt>
                <c:pt idx="5892">
                  <c:v>2491</c:v>
                </c:pt>
                <c:pt idx="5893">
                  <c:v>2491</c:v>
                </c:pt>
                <c:pt idx="5894">
                  <c:v>2491</c:v>
                </c:pt>
                <c:pt idx="5895">
                  <c:v>2492</c:v>
                </c:pt>
                <c:pt idx="5896">
                  <c:v>2493</c:v>
                </c:pt>
                <c:pt idx="5897">
                  <c:v>2493</c:v>
                </c:pt>
                <c:pt idx="5898">
                  <c:v>2493</c:v>
                </c:pt>
                <c:pt idx="5899">
                  <c:v>2493</c:v>
                </c:pt>
                <c:pt idx="5900">
                  <c:v>2493</c:v>
                </c:pt>
                <c:pt idx="5901">
                  <c:v>2493</c:v>
                </c:pt>
                <c:pt idx="5902">
                  <c:v>2494</c:v>
                </c:pt>
                <c:pt idx="5903">
                  <c:v>2494</c:v>
                </c:pt>
                <c:pt idx="5904">
                  <c:v>2494</c:v>
                </c:pt>
                <c:pt idx="5905">
                  <c:v>2495</c:v>
                </c:pt>
                <c:pt idx="5906">
                  <c:v>2496</c:v>
                </c:pt>
                <c:pt idx="5907">
                  <c:v>2497</c:v>
                </c:pt>
                <c:pt idx="5908">
                  <c:v>2497</c:v>
                </c:pt>
                <c:pt idx="5909">
                  <c:v>2497</c:v>
                </c:pt>
                <c:pt idx="5910">
                  <c:v>2498</c:v>
                </c:pt>
                <c:pt idx="5911">
                  <c:v>2498</c:v>
                </c:pt>
                <c:pt idx="5912">
                  <c:v>2499</c:v>
                </c:pt>
                <c:pt idx="5913">
                  <c:v>2500</c:v>
                </c:pt>
                <c:pt idx="5914">
                  <c:v>2501</c:v>
                </c:pt>
                <c:pt idx="5915">
                  <c:v>2502</c:v>
                </c:pt>
                <c:pt idx="5916">
                  <c:v>2503</c:v>
                </c:pt>
                <c:pt idx="5917">
                  <c:v>2504</c:v>
                </c:pt>
                <c:pt idx="5918">
                  <c:v>2505</c:v>
                </c:pt>
                <c:pt idx="5919">
                  <c:v>2505</c:v>
                </c:pt>
                <c:pt idx="5920">
                  <c:v>2505</c:v>
                </c:pt>
                <c:pt idx="5921">
                  <c:v>2505</c:v>
                </c:pt>
                <c:pt idx="5922">
                  <c:v>2505</c:v>
                </c:pt>
                <c:pt idx="5923">
                  <c:v>2505</c:v>
                </c:pt>
                <c:pt idx="5924">
                  <c:v>2505</c:v>
                </c:pt>
                <c:pt idx="5925">
                  <c:v>2506</c:v>
                </c:pt>
                <c:pt idx="5926">
                  <c:v>2507</c:v>
                </c:pt>
                <c:pt idx="5927">
                  <c:v>2507</c:v>
                </c:pt>
                <c:pt idx="5928">
                  <c:v>2507</c:v>
                </c:pt>
                <c:pt idx="5929">
                  <c:v>2507</c:v>
                </c:pt>
                <c:pt idx="5930">
                  <c:v>2507</c:v>
                </c:pt>
                <c:pt idx="5931">
                  <c:v>2508</c:v>
                </c:pt>
                <c:pt idx="5932">
                  <c:v>2508</c:v>
                </c:pt>
                <c:pt idx="5933">
                  <c:v>2508</c:v>
                </c:pt>
                <c:pt idx="5934">
                  <c:v>2509</c:v>
                </c:pt>
                <c:pt idx="5935">
                  <c:v>2509</c:v>
                </c:pt>
                <c:pt idx="5936">
                  <c:v>2509</c:v>
                </c:pt>
                <c:pt idx="5937">
                  <c:v>2509</c:v>
                </c:pt>
                <c:pt idx="5938">
                  <c:v>2509</c:v>
                </c:pt>
                <c:pt idx="5939">
                  <c:v>2510</c:v>
                </c:pt>
                <c:pt idx="5940">
                  <c:v>2510</c:v>
                </c:pt>
                <c:pt idx="5941">
                  <c:v>2511</c:v>
                </c:pt>
                <c:pt idx="5942">
                  <c:v>2512</c:v>
                </c:pt>
                <c:pt idx="5943">
                  <c:v>2513</c:v>
                </c:pt>
                <c:pt idx="5944">
                  <c:v>2514</c:v>
                </c:pt>
                <c:pt idx="5945">
                  <c:v>2515</c:v>
                </c:pt>
                <c:pt idx="5946">
                  <c:v>2516</c:v>
                </c:pt>
                <c:pt idx="5947">
                  <c:v>2516</c:v>
                </c:pt>
                <c:pt idx="5948">
                  <c:v>2516</c:v>
                </c:pt>
                <c:pt idx="5949">
                  <c:v>2517</c:v>
                </c:pt>
                <c:pt idx="5950">
                  <c:v>2518</c:v>
                </c:pt>
                <c:pt idx="5951">
                  <c:v>2518</c:v>
                </c:pt>
                <c:pt idx="5952">
                  <c:v>2519</c:v>
                </c:pt>
                <c:pt idx="5953">
                  <c:v>2520</c:v>
                </c:pt>
                <c:pt idx="5954">
                  <c:v>2520</c:v>
                </c:pt>
                <c:pt idx="5955">
                  <c:v>2521</c:v>
                </c:pt>
                <c:pt idx="5956">
                  <c:v>2521</c:v>
                </c:pt>
                <c:pt idx="5957">
                  <c:v>2521</c:v>
                </c:pt>
                <c:pt idx="5958">
                  <c:v>2521</c:v>
                </c:pt>
                <c:pt idx="5959">
                  <c:v>2521</c:v>
                </c:pt>
                <c:pt idx="5960">
                  <c:v>2521</c:v>
                </c:pt>
                <c:pt idx="5961">
                  <c:v>2521</c:v>
                </c:pt>
                <c:pt idx="5962">
                  <c:v>2521</c:v>
                </c:pt>
                <c:pt idx="5963">
                  <c:v>2521</c:v>
                </c:pt>
                <c:pt idx="5964">
                  <c:v>2522</c:v>
                </c:pt>
                <c:pt idx="5965">
                  <c:v>2522</c:v>
                </c:pt>
                <c:pt idx="5966">
                  <c:v>2522</c:v>
                </c:pt>
                <c:pt idx="5967">
                  <c:v>2522</c:v>
                </c:pt>
                <c:pt idx="5968">
                  <c:v>2522</c:v>
                </c:pt>
                <c:pt idx="5969">
                  <c:v>2522</c:v>
                </c:pt>
                <c:pt idx="5970">
                  <c:v>2522</c:v>
                </c:pt>
                <c:pt idx="5971">
                  <c:v>2523</c:v>
                </c:pt>
                <c:pt idx="5972">
                  <c:v>2524</c:v>
                </c:pt>
                <c:pt idx="5973">
                  <c:v>2524</c:v>
                </c:pt>
                <c:pt idx="5974">
                  <c:v>2524</c:v>
                </c:pt>
                <c:pt idx="5975">
                  <c:v>2524</c:v>
                </c:pt>
                <c:pt idx="5976">
                  <c:v>2524</c:v>
                </c:pt>
                <c:pt idx="5977">
                  <c:v>2524</c:v>
                </c:pt>
                <c:pt idx="5978">
                  <c:v>2525</c:v>
                </c:pt>
                <c:pt idx="5979">
                  <c:v>2525</c:v>
                </c:pt>
                <c:pt idx="5980">
                  <c:v>2525</c:v>
                </c:pt>
                <c:pt idx="5981">
                  <c:v>2525</c:v>
                </c:pt>
                <c:pt idx="5982">
                  <c:v>2526</c:v>
                </c:pt>
                <c:pt idx="5983">
                  <c:v>2526</c:v>
                </c:pt>
                <c:pt idx="5984">
                  <c:v>2526</c:v>
                </c:pt>
                <c:pt idx="5985">
                  <c:v>2527</c:v>
                </c:pt>
                <c:pt idx="5986">
                  <c:v>2527</c:v>
                </c:pt>
                <c:pt idx="5987">
                  <c:v>2527</c:v>
                </c:pt>
                <c:pt idx="5988">
                  <c:v>2527</c:v>
                </c:pt>
                <c:pt idx="5989">
                  <c:v>2527</c:v>
                </c:pt>
                <c:pt idx="5990">
                  <c:v>2527</c:v>
                </c:pt>
                <c:pt idx="5991">
                  <c:v>2527</c:v>
                </c:pt>
                <c:pt idx="5992">
                  <c:v>2528</c:v>
                </c:pt>
                <c:pt idx="5993">
                  <c:v>2528</c:v>
                </c:pt>
                <c:pt idx="5994">
                  <c:v>2528</c:v>
                </c:pt>
                <c:pt idx="5995">
                  <c:v>2528</c:v>
                </c:pt>
                <c:pt idx="5996">
                  <c:v>2528</c:v>
                </c:pt>
                <c:pt idx="5997">
                  <c:v>2528</c:v>
                </c:pt>
                <c:pt idx="5998">
                  <c:v>2528</c:v>
                </c:pt>
                <c:pt idx="5999">
                  <c:v>2528</c:v>
                </c:pt>
                <c:pt idx="6000">
                  <c:v>2528</c:v>
                </c:pt>
                <c:pt idx="6001">
                  <c:v>2529</c:v>
                </c:pt>
                <c:pt idx="6002">
                  <c:v>2529</c:v>
                </c:pt>
                <c:pt idx="6003">
                  <c:v>2529</c:v>
                </c:pt>
                <c:pt idx="6004">
                  <c:v>2529</c:v>
                </c:pt>
                <c:pt idx="6005">
                  <c:v>2529</c:v>
                </c:pt>
                <c:pt idx="6006">
                  <c:v>2529</c:v>
                </c:pt>
                <c:pt idx="6007">
                  <c:v>2530</c:v>
                </c:pt>
                <c:pt idx="6008">
                  <c:v>2531</c:v>
                </c:pt>
                <c:pt idx="6009">
                  <c:v>2531</c:v>
                </c:pt>
                <c:pt idx="6010">
                  <c:v>2532</c:v>
                </c:pt>
                <c:pt idx="6011">
                  <c:v>2532</c:v>
                </c:pt>
                <c:pt idx="6012">
                  <c:v>2532</c:v>
                </c:pt>
                <c:pt idx="6013">
                  <c:v>2532</c:v>
                </c:pt>
                <c:pt idx="6014">
                  <c:v>2533</c:v>
                </c:pt>
                <c:pt idx="6015">
                  <c:v>2533</c:v>
                </c:pt>
                <c:pt idx="6016">
                  <c:v>2533</c:v>
                </c:pt>
                <c:pt idx="6017">
                  <c:v>2534</c:v>
                </c:pt>
                <c:pt idx="6018">
                  <c:v>2535</c:v>
                </c:pt>
                <c:pt idx="6019">
                  <c:v>2536</c:v>
                </c:pt>
                <c:pt idx="6020">
                  <c:v>2537</c:v>
                </c:pt>
                <c:pt idx="6021">
                  <c:v>2538</c:v>
                </c:pt>
                <c:pt idx="6022">
                  <c:v>2539</c:v>
                </c:pt>
                <c:pt idx="6023">
                  <c:v>2539</c:v>
                </c:pt>
                <c:pt idx="6024">
                  <c:v>2540</c:v>
                </c:pt>
                <c:pt idx="6025">
                  <c:v>2541</c:v>
                </c:pt>
                <c:pt idx="6026">
                  <c:v>2541</c:v>
                </c:pt>
                <c:pt idx="6027">
                  <c:v>2542</c:v>
                </c:pt>
                <c:pt idx="6028">
                  <c:v>2542</c:v>
                </c:pt>
                <c:pt idx="6029">
                  <c:v>2542</c:v>
                </c:pt>
                <c:pt idx="6030">
                  <c:v>2542</c:v>
                </c:pt>
                <c:pt idx="6031">
                  <c:v>2542</c:v>
                </c:pt>
                <c:pt idx="6032">
                  <c:v>2542</c:v>
                </c:pt>
                <c:pt idx="6033">
                  <c:v>2542</c:v>
                </c:pt>
                <c:pt idx="6034">
                  <c:v>2542</c:v>
                </c:pt>
                <c:pt idx="6035">
                  <c:v>2542</c:v>
                </c:pt>
                <c:pt idx="6036">
                  <c:v>2542</c:v>
                </c:pt>
                <c:pt idx="6037">
                  <c:v>2542</c:v>
                </c:pt>
                <c:pt idx="6038">
                  <c:v>2542</c:v>
                </c:pt>
                <c:pt idx="6039">
                  <c:v>2542</c:v>
                </c:pt>
                <c:pt idx="6040">
                  <c:v>2542</c:v>
                </c:pt>
                <c:pt idx="6041">
                  <c:v>2543</c:v>
                </c:pt>
                <c:pt idx="6042">
                  <c:v>2543</c:v>
                </c:pt>
                <c:pt idx="6043">
                  <c:v>2543</c:v>
                </c:pt>
                <c:pt idx="6044">
                  <c:v>2543</c:v>
                </c:pt>
                <c:pt idx="6045">
                  <c:v>2543</c:v>
                </c:pt>
                <c:pt idx="6046">
                  <c:v>2543</c:v>
                </c:pt>
                <c:pt idx="6047">
                  <c:v>2543</c:v>
                </c:pt>
                <c:pt idx="6048">
                  <c:v>2544</c:v>
                </c:pt>
                <c:pt idx="6049">
                  <c:v>2545</c:v>
                </c:pt>
                <c:pt idx="6050">
                  <c:v>2546</c:v>
                </c:pt>
                <c:pt idx="6051">
                  <c:v>2546</c:v>
                </c:pt>
                <c:pt idx="6052">
                  <c:v>2546</c:v>
                </c:pt>
                <c:pt idx="6053">
                  <c:v>2546</c:v>
                </c:pt>
                <c:pt idx="6054">
                  <c:v>2546</c:v>
                </c:pt>
                <c:pt idx="6055">
                  <c:v>2546</c:v>
                </c:pt>
                <c:pt idx="6056">
                  <c:v>2546</c:v>
                </c:pt>
                <c:pt idx="6057">
                  <c:v>2546</c:v>
                </c:pt>
                <c:pt idx="6058">
                  <c:v>2546</c:v>
                </c:pt>
                <c:pt idx="6059">
                  <c:v>2546</c:v>
                </c:pt>
                <c:pt idx="6060">
                  <c:v>2547</c:v>
                </c:pt>
                <c:pt idx="6061">
                  <c:v>2547</c:v>
                </c:pt>
                <c:pt idx="6062">
                  <c:v>2548</c:v>
                </c:pt>
                <c:pt idx="6063">
                  <c:v>2548</c:v>
                </c:pt>
                <c:pt idx="6064">
                  <c:v>2548</c:v>
                </c:pt>
                <c:pt idx="6065">
                  <c:v>2549</c:v>
                </c:pt>
                <c:pt idx="6066">
                  <c:v>2549</c:v>
                </c:pt>
                <c:pt idx="6067">
                  <c:v>2549</c:v>
                </c:pt>
                <c:pt idx="6068">
                  <c:v>2549</c:v>
                </c:pt>
                <c:pt idx="6069">
                  <c:v>2549</c:v>
                </c:pt>
                <c:pt idx="6070">
                  <c:v>2549</c:v>
                </c:pt>
                <c:pt idx="6071">
                  <c:v>2549</c:v>
                </c:pt>
                <c:pt idx="6072">
                  <c:v>2549</c:v>
                </c:pt>
                <c:pt idx="6073">
                  <c:v>2549</c:v>
                </c:pt>
                <c:pt idx="6074">
                  <c:v>2549</c:v>
                </c:pt>
                <c:pt idx="6075">
                  <c:v>2549</c:v>
                </c:pt>
                <c:pt idx="6076">
                  <c:v>2549</c:v>
                </c:pt>
                <c:pt idx="6077">
                  <c:v>2549</c:v>
                </c:pt>
                <c:pt idx="6078">
                  <c:v>2549</c:v>
                </c:pt>
                <c:pt idx="6079">
                  <c:v>2550</c:v>
                </c:pt>
                <c:pt idx="6080">
                  <c:v>2550</c:v>
                </c:pt>
                <c:pt idx="6081">
                  <c:v>2550</c:v>
                </c:pt>
                <c:pt idx="6082">
                  <c:v>2551</c:v>
                </c:pt>
                <c:pt idx="6083">
                  <c:v>2552</c:v>
                </c:pt>
                <c:pt idx="6084">
                  <c:v>2553</c:v>
                </c:pt>
                <c:pt idx="6085">
                  <c:v>2554</c:v>
                </c:pt>
                <c:pt idx="6086">
                  <c:v>2555</c:v>
                </c:pt>
                <c:pt idx="6087">
                  <c:v>2556</c:v>
                </c:pt>
                <c:pt idx="6088">
                  <c:v>2557</c:v>
                </c:pt>
                <c:pt idx="6089">
                  <c:v>2558</c:v>
                </c:pt>
                <c:pt idx="6090">
                  <c:v>2559</c:v>
                </c:pt>
                <c:pt idx="6091">
                  <c:v>2560</c:v>
                </c:pt>
                <c:pt idx="6092">
                  <c:v>2561</c:v>
                </c:pt>
                <c:pt idx="6093">
                  <c:v>2562</c:v>
                </c:pt>
                <c:pt idx="6094">
                  <c:v>2562</c:v>
                </c:pt>
                <c:pt idx="6095">
                  <c:v>2562</c:v>
                </c:pt>
                <c:pt idx="6096">
                  <c:v>2562</c:v>
                </c:pt>
                <c:pt idx="6097">
                  <c:v>2562</c:v>
                </c:pt>
                <c:pt idx="6098">
                  <c:v>2563</c:v>
                </c:pt>
                <c:pt idx="6099">
                  <c:v>2563</c:v>
                </c:pt>
                <c:pt idx="6100">
                  <c:v>2563</c:v>
                </c:pt>
                <c:pt idx="6101">
                  <c:v>2563</c:v>
                </c:pt>
                <c:pt idx="6102">
                  <c:v>2564</c:v>
                </c:pt>
                <c:pt idx="6103">
                  <c:v>2565</c:v>
                </c:pt>
                <c:pt idx="6104">
                  <c:v>2565</c:v>
                </c:pt>
                <c:pt idx="6105">
                  <c:v>2566</c:v>
                </c:pt>
                <c:pt idx="6106">
                  <c:v>2567</c:v>
                </c:pt>
                <c:pt idx="6107">
                  <c:v>2568</c:v>
                </c:pt>
                <c:pt idx="6108">
                  <c:v>2568</c:v>
                </c:pt>
                <c:pt idx="6109">
                  <c:v>2569</c:v>
                </c:pt>
                <c:pt idx="6110">
                  <c:v>2570</c:v>
                </c:pt>
                <c:pt idx="6111">
                  <c:v>2570</c:v>
                </c:pt>
                <c:pt idx="6112">
                  <c:v>2571</c:v>
                </c:pt>
                <c:pt idx="6113">
                  <c:v>2572</c:v>
                </c:pt>
                <c:pt idx="6114">
                  <c:v>2573</c:v>
                </c:pt>
                <c:pt idx="6115">
                  <c:v>2574</c:v>
                </c:pt>
                <c:pt idx="6116">
                  <c:v>2575</c:v>
                </c:pt>
                <c:pt idx="6117">
                  <c:v>2575</c:v>
                </c:pt>
                <c:pt idx="6118">
                  <c:v>2576</c:v>
                </c:pt>
                <c:pt idx="6119">
                  <c:v>2576</c:v>
                </c:pt>
                <c:pt idx="6120">
                  <c:v>2577</c:v>
                </c:pt>
                <c:pt idx="6121">
                  <c:v>2577</c:v>
                </c:pt>
                <c:pt idx="6122">
                  <c:v>2578</c:v>
                </c:pt>
                <c:pt idx="6123">
                  <c:v>2579</c:v>
                </c:pt>
                <c:pt idx="6124">
                  <c:v>2579</c:v>
                </c:pt>
                <c:pt idx="6125">
                  <c:v>2580</c:v>
                </c:pt>
                <c:pt idx="6126">
                  <c:v>2580</c:v>
                </c:pt>
                <c:pt idx="6127">
                  <c:v>2580</c:v>
                </c:pt>
                <c:pt idx="6128">
                  <c:v>2581</c:v>
                </c:pt>
                <c:pt idx="6129">
                  <c:v>2582</c:v>
                </c:pt>
                <c:pt idx="6130">
                  <c:v>2582</c:v>
                </c:pt>
                <c:pt idx="6131">
                  <c:v>2582</c:v>
                </c:pt>
                <c:pt idx="6132">
                  <c:v>2582</c:v>
                </c:pt>
                <c:pt idx="6133">
                  <c:v>2582</c:v>
                </c:pt>
                <c:pt idx="6134">
                  <c:v>2582</c:v>
                </c:pt>
                <c:pt idx="6135">
                  <c:v>2583</c:v>
                </c:pt>
                <c:pt idx="6136">
                  <c:v>2584</c:v>
                </c:pt>
                <c:pt idx="6137">
                  <c:v>2585</c:v>
                </c:pt>
                <c:pt idx="6138">
                  <c:v>2586</c:v>
                </c:pt>
                <c:pt idx="6139">
                  <c:v>2587</c:v>
                </c:pt>
                <c:pt idx="6140">
                  <c:v>2588</c:v>
                </c:pt>
                <c:pt idx="6141">
                  <c:v>2589</c:v>
                </c:pt>
                <c:pt idx="6142">
                  <c:v>2589</c:v>
                </c:pt>
                <c:pt idx="6143">
                  <c:v>2590</c:v>
                </c:pt>
                <c:pt idx="6144">
                  <c:v>2590</c:v>
                </c:pt>
                <c:pt idx="6145">
                  <c:v>2590</c:v>
                </c:pt>
                <c:pt idx="6146">
                  <c:v>2590</c:v>
                </c:pt>
                <c:pt idx="6147">
                  <c:v>2590</c:v>
                </c:pt>
                <c:pt idx="6148">
                  <c:v>2590</c:v>
                </c:pt>
                <c:pt idx="6149">
                  <c:v>2590</c:v>
                </c:pt>
                <c:pt idx="6150">
                  <c:v>2590</c:v>
                </c:pt>
                <c:pt idx="6151">
                  <c:v>2591</c:v>
                </c:pt>
                <c:pt idx="6152">
                  <c:v>2591</c:v>
                </c:pt>
                <c:pt idx="6153">
                  <c:v>2592</c:v>
                </c:pt>
                <c:pt idx="6154">
                  <c:v>2592</c:v>
                </c:pt>
                <c:pt idx="6155">
                  <c:v>2592</c:v>
                </c:pt>
                <c:pt idx="6156">
                  <c:v>2592</c:v>
                </c:pt>
                <c:pt idx="6157">
                  <c:v>2593</c:v>
                </c:pt>
                <c:pt idx="6158">
                  <c:v>2593</c:v>
                </c:pt>
                <c:pt idx="6159">
                  <c:v>2593</c:v>
                </c:pt>
                <c:pt idx="6160">
                  <c:v>2593</c:v>
                </c:pt>
                <c:pt idx="6161">
                  <c:v>2593</c:v>
                </c:pt>
                <c:pt idx="6162">
                  <c:v>2593</c:v>
                </c:pt>
                <c:pt idx="6163">
                  <c:v>2593</c:v>
                </c:pt>
                <c:pt idx="6164">
                  <c:v>2593</c:v>
                </c:pt>
                <c:pt idx="6165">
                  <c:v>2593</c:v>
                </c:pt>
                <c:pt idx="6166">
                  <c:v>2593</c:v>
                </c:pt>
                <c:pt idx="6167">
                  <c:v>2593</c:v>
                </c:pt>
                <c:pt idx="6168">
                  <c:v>2593</c:v>
                </c:pt>
                <c:pt idx="6169">
                  <c:v>2593</c:v>
                </c:pt>
                <c:pt idx="6170">
                  <c:v>2593</c:v>
                </c:pt>
                <c:pt idx="6171">
                  <c:v>2593</c:v>
                </c:pt>
                <c:pt idx="6172">
                  <c:v>2593</c:v>
                </c:pt>
                <c:pt idx="6173">
                  <c:v>2593</c:v>
                </c:pt>
                <c:pt idx="6174">
                  <c:v>2594</c:v>
                </c:pt>
                <c:pt idx="6175">
                  <c:v>2594</c:v>
                </c:pt>
                <c:pt idx="6176">
                  <c:v>2594</c:v>
                </c:pt>
                <c:pt idx="6177">
                  <c:v>2594</c:v>
                </c:pt>
                <c:pt idx="6178">
                  <c:v>2595</c:v>
                </c:pt>
                <c:pt idx="6179">
                  <c:v>2595</c:v>
                </c:pt>
                <c:pt idx="6180">
                  <c:v>2595</c:v>
                </c:pt>
                <c:pt idx="6181">
                  <c:v>2595</c:v>
                </c:pt>
                <c:pt idx="6182">
                  <c:v>2595</c:v>
                </c:pt>
                <c:pt idx="6183">
                  <c:v>2595</c:v>
                </c:pt>
                <c:pt idx="6184">
                  <c:v>2595</c:v>
                </c:pt>
                <c:pt idx="6185">
                  <c:v>2595</c:v>
                </c:pt>
                <c:pt idx="6186">
                  <c:v>2595</c:v>
                </c:pt>
                <c:pt idx="6187">
                  <c:v>2595</c:v>
                </c:pt>
                <c:pt idx="6188">
                  <c:v>2595</c:v>
                </c:pt>
                <c:pt idx="6189">
                  <c:v>2596</c:v>
                </c:pt>
                <c:pt idx="6190">
                  <c:v>2596</c:v>
                </c:pt>
                <c:pt idx="6191">
                  <c:v>2596</c:v>
                </c:pt>
                <c:pt idx="6192">
                  <c:v>2597</c:v>
                </c:pt>
                <c:pt idx="6193">
                  <c:v>2597</c:v>
                </c:pt>
                <c:pt idx="6194">
                  <c:v>2598</c:v>
                </c:pt>
                <c:pt idx="6195">
                  <c:v>2599</c:v>
                </c:pt>
                <c:pt idx="6196">
                  <c:v>2600</c:v>
                </c:pt>
                <c:pt idx="6197">
                  <c:v>2600</c:v>
                </c:pt>
                <c:pt idx="6198">
                  <c:v>2600</c:v>
                </c:pt>
                <c:pt idx="6199">
                  <c:v>2600</c:v>
                </c:pt>
                <c:pt idx="6200">
                  <c:v>2600</c:v>
                </c:pt>
                <c:pt idx="6201">
                  <c:v>2600</c:v>
                </c:pt>
                <c:pt idx="6202">
                  <c:v>2600</c:v>
                </c:pt>
                <c:pt idx="6203">
                  <c:v>2600</c:v>
                </c:pt>
                <c:pt idx="6204">
                  <c:v>2600</c:v>
                </c:pt>
                <c:pt idx="6205">
                  <c:v>2600</c:v>
                </c:pt>
                <c:pt idx="6206">
                  <c:v>2601</c:v>
                </c:pt>
                <c:pt idx="6207">
                  <c:v>2601</c:v>
                </c:pt>
                <c:pt idx="6208">
                  <c:v>2601</c:v>
                </c:pt>
                <c:pt idx="6209">
                  <c:v>2601</c:v>
                </c:pt>
                <c:pt idx="6210">
                  <c:v>2601</c:v>
                </c:pt>
                <c:pt idx="6211">
                  <c:v>2601</c:v>
                </c:pt>
                <c:pt idx="6212">
                  <c:v>2601</c:v>
                </c:pt>
                <c:pt idx="6213">
                  <c:v>2601</c:v>
                </c:pt>
                <c:pt idx="6214">
                  <c:v>2601</c:v>
                </c:pt>
                <c:pt idx="6215">
                  <c:v>2601</c:v>
                </c:pt>
                <c:pt idx="6216">
                  <c:v>2601</c:v>
                </c:pt>
                <c:pt idx="6217">
                  <c:v>2601</c:v>
                </c:pt>
                <c:pt idx="6218">
                  <c:v>2601</c:v>
                </c:pt>
                <c:pt idx="6219">
                  <c:v>2601</c:v>
                </c:pt>
                <c:pt idx="6220">
                  <c:v>2602</c:v>
                </c:pt>
                <c:pt idx="6221">
                  <c:v>2602</c:v>
                </c:pt>
                <c:pt idx="6222">
                  <c:v>2602</c:v>
                </c:pt>
                <c:pt idx="6223">
                  <c:v>2602</c:v>
                </c:pt>
                <c:pt idx="6224">
                  <c:v>2602</c:v>
                </c:pt>
                <c:pt idx="6225">
                  <c:v>2602</c:v>
                </c:pt>
                <c:pt idx="6226">
                  <c:v>2602</c:v>
                </c:pt>
                <c:pt idx="6227">
                  <c:v>2602</c:v>
                </c:pt>
                <c:pt idx="6228">
                  <c:v>2602</c:v>
                </c:pt>
                <c:pt idx="6229">
                  <c:v>2602</c:v>
                </c:pt>
                <c:pt idx="6230">
                  <c:v>2603</c:v>
                </c:pt>
                <c:pt idx="6231">
                  <c:v>2604</c:v>
                </c:pt>
                <c:pt idx="6232">
                  <c:v>2604</c:v>
                </c:pt>
                <c:pt idx="6233">
                  <c:v>2605</c:v>
                </c:pt>
                <c:pt idx="6234">
                  <c:v>2606</c:v>
                </c:pt>
                <c:pt idx="6235">
                  <c:v>2607</c:v>
                </c:pt>
                <c:pt idx="6236">
                  <c:v>2607</c:v>
                </c:pt>
                <c:pt idx="6237">
                  <c:v>2607</c:v>
                </c:pt>
                <c:pt idx="6238">
                  <c:v>2607</c:v>
                </c:pt>
                <c:pt idx="6239">
                  <c:v>2607</c:v>
                </c:pt>
                <c:pt idx="6240">
                  <c:v>2607</c:v>
                </c:pt>
                <c:pt idx="6241">
                  <c:v>2607</c:v>
                </c:pt>
                <c:pt idx="6242">
                  <c:v>2608</c:v>
                </c:pt>
                <c:pt idx="6243">
                  <c:v>2608</c:v>
                </c:pt>
                <c:pt idx="6244">
                  <c:v>2608</c:v>
                </c:pt>
                <c:pt idx="6245">
                  <c:v>2608</c:v>
                </c:pt>
                <c:pt idx="6246">
                  <c:v>2608</c:v>
                </c:pt>
                <c:pt idx="6247">
                  <c:v>2608</c:v>
                </c:pt>
                <c:pt idx="6248">
                  <c:v>2608</c:v>
                </c:pt>
                <c:pt idx="6249">
                  <c:v>2608</c:v>
                </c:pt>
                <c:pt idx="6250">
                  <c:v>2608</c:v>
                </c:pt>
                <c:pt idx="6251">
                  <c:v>2608</c:v>
                </c:pt>
                <c:pt idx="6252">
                  <c:v>2608</c:v>
                </c:pt>
                <c:pt idx="6253">
                  <c:v>2609</c:v>
                </c:pt>
                <c:pt idx="6254">
                  <c:v>2609</c:v>
                </c:pt>
                <c:pt idx="6255">
                  <c:v>2609</c:v>
                </c:pt>
                <c:pt idx="6256">
                  <c:v>2609</c:v>
                </c:pt>
                <c:pt idx="6257">
                  <c:v>2609</c:v>
                </c:pt>
                <c:pt idx="6258">
                  <c:v>2609</c:v>
                </c:pt>
                <c:pt idx="6259">
                  <c:v>2609</c:v>
                </c:pt>
                <c:pt idx="6260">
                  <c:v>2609</c:v>
                </c:pt>
                <c:pt idx="6261">
                  <c:v>2609</c:v>
                </c:pt>
                <c:pt idx="6262">
                  <c:v>2610</c:v>
                </c:pt>
                <c:pt idx="6263">
                  <c:v>2610</c:v>
                </c:pt>
                <c:pt idx="6264">
                  <c:v>2611</c:v>
                </c:pt>
                <c:pt idx="6265">
                  <c:v>2612</c:v>
                </c:pt>
                <c:pt idx="6266">
                  <c:v>2613</c:v>
                </c:pt>
                <c:pt idx="6267">
                  <c:v>2614</c:v>
                </c:pt>
                <c:pt idx="6268">
                  <c:v>2614</c:v>
                </c:pt>
                <c:pt idx="6269">
                  <c:v>2615</c:v>
                </c:pt>
                <c:pt idx="6270">
                  <c:v>2616</c:v>
                </c:pt>
                <c:pt idx="6271">
                  <c:v>2617</c:v>
                </c:pt>
                <c:pt idx="6272">
                  <c:v>2618</c:v>
                </c:pt>
                <c:pt idx="6273">
                  <c:v>2619</c:v>
                </c:pt>
                <c:pt idx="6274">
                  <c:v>2620</c:v>
                </c:pt>
                <c:pt idx="6275">
                  <c:v>2620</c:v>
                </c:pt>
                <c:pt idx="6276">
                  <c:v>2620</c:v>
                </c:pt>
                <c:pt idx="6277">
                  <c:v>2620</c:v>
                </c:pt>
                <c:pt idx="6278">
                  <c:v>2620</c:v>
                </c:pt>
                <c:pt idx="6279">
                  <c:v>2620</c:v>
                </c:pt>
                <c:pt idx="6280">
                  <c:v>2620</c:v>
                </c:pt>
                <c:pt idx="6281">
                  <c:v>2620</c:v>
                </c:pt>
                <c:pt idx="6282">
                  <c:v>2620</c:v>
                </c:pt>
                <c:pt idx="6283">
                  <c:v>2620</c:v>
                </c:pt>
                <c:pt idx="6284">
                  <c:v>2620</c:v>
                </c:pt>
                <c:pt idx="6285">
                  <c:v>2621</c:v>
                </c:pt>
                <c:pt idx="6286">
                  <c:v>2621</c:v>
                </c:pt>
                <c:pt idx="6287">
                  <c:v>2621</c:v>
                </c:pt>
                <c:pt idx="6288">
                  <c:v>2621</c:v>
                </c:pt>
                <c:pt idx="6289">
                  <c:v>2621</c:v>
                </c:pt>
                <c:pt idx="6290">
                  <c:v>2621</c:v>
                </c:pt>
                <c:pt idx="6291">
                  <c:v>2621</c:v>
                </c:pt>
                <c:pt idx="6292">
                  <c:v>2621</c:v>
                </c:pt>
                <c:pt idx="6293">
                  <c:v>2621</c:v>
                </c:pt>
                <c:pt idx="6294">
                  <c:v>2621</c:v>
                </c:pt>
                <c:pt idx="6295">
                  <c:v>2621</c:v>
                </c:pt>
                <c:pt idx="6296">
                  <c:v>2621</c:v>
                </c:pt>
                <c:pt idx="6297">
                  <c:v>2621</c:v>
                </c:pt>
                <c:pt idx="6298">
                  <c:v>2621</c:v>
                </c:pt>
                <c:pt idx="6299">
                  <c:v>2622</c:v>
                </c:pt>
                <c:pt idx="6300">
                  <c:v>2623</c:v>
                </c:pt>
                <c:pt idx="6301">
                  <c:v>2623</c:v>
                </c:pt>
                <c:pt idx="6302">
                  <c:v>2624</c:v>
                </c:pt>
                <c:pt idx="6303">
                  <c:v>2625</c:v>
                </c:pt>
                <c:pt idx="6304">
                  <c:v>2625</c:v>
                </c:pt>
                <c:pt idx="6305">
                  <c:v>2626</c:v>
                </c:pt>
                <c:pt idx="6306">
                  <c:v>2627</c:v>
                </c:pt>
                <c:pt idx="6307">
                  <c:v>2628</c:v>
                </c:pt>
                <c:pt idx="6308">
                  <c:v>2628</c:v>
                </c:pt>
                <c:pt idx="6309">
                  <c:v>2628</c:v>
                </c:pt>
                <c:pt idx="6310">
                  <c:v>2628</c:v>
                </c:pt>
                <c:pt idx="6311">
                  <c:v>2628</c:v>
                </c:pt>
                <c:pt idx="6312">
                  <c:v>2628</c:v>
                </c:pt>
                <c:pt idx="6313">
                  <c:v>2628</c:v>
                </c:pt>
                <c:pt idx="6314">
                  <c:v>2628</c:v>
                </c:pt>
                <c:pt idx="6315">
                  <c:v>2628</c:v>
                </c:pt>
                <c:pt idx="6316">
                  <c:v>2628</c:v>
                </c:pt>
                <c:pt idx="6317">
                  <c:v>2628</c:v>
                </c:pt>
                <c:pt idx="6318">
                  <c:v>2628</c:v>
                </c:pt>
                <c:pt idx="6319">
                  <c:v>2628</c:v>
                </c:pt>
                <c:pt idx="6320">
                  <c:v>2628</c:v>
                </c:pt>
                <c:pt idx="6321">
                  <c:v>2628</c:v>
                </c:pt>
                <c:pt idx="6322">
                  <c:v>2629</c:v>
                </c:pt>
                <c:pt idx="6323">
                  <c:v>2630</c:v>
                </c:pt>
                <c:pt idx="6324">
                  <c:v>2631</c:v>
                </c:pt>
                <c:pt idx="6325">
                  <c:v>2631</c:v>
                </c:pt>
                <c:pt idx="6326">
                  <c:v>2632</c:v>
                </c:pt>
                <c:pt idx="6327">
                  <c:v>2633</c:v>
                </c:pt>
                <c:pt idx="6328">
                  <c:v>2633</c:v>
                </c:pt>
                <c:pt idx="6329">
                  <c:v>2634</c:v>
                </c:pt>
                <c:pt idx="6330">
                  <c:v>2635</c:v>
                </c:pt>
                <c:pt idx="6331">
                  <c:v>2635</c:v>
                </c:pt>
                <c:pt idx="6332">
                  <c:v>2636</c:v>
                </c:pt>
                <c:pt idx="6333">
                  <c:v>2636</c:v>
                </c:pt>
                <c:pt idx="6334">
                  <c:v>2636</c:v>
                </c:pt>
                <c:pt idx="6335">
                  <c:v>2637</c:v>
                </c:pt>
                <c:pt idx="6336">
                  <c:v>2637</c:v>
                </c:pt>
                <c:pt idx="6337">
                  <c:v>2637</c:v>
                </c:pt>
                <c:pt idx="6338">
                  <c:v>2637</c:v>
                </c:pt>
                <c:pt idx="6339">
                  <c:v>2637</c:v>
                </c:pt>
                <c:pt idx="6340">
                  <c:v>2637</c:v>
                </c:pt>
                <c:pt idx="6341">
                  <c:v>2637</c:v>
                </c:pt>
                <c:pt idx="6342">
                  <c:v>2637</c:v>
                </c:pt>
                <c:pt idx="6343">
                  <c:v>2638</c:v>
                </c:pt>
                <c:pt idx="6344">
                  <c:v>2638</c:v>
                </c:pt>
                <c:pt idx="6345">
                  <c:v>2639</c:v>
                </c:pt>
                <c:pt idx="6346">
                  <c:v>2640</c:v>
                </c:pt>
                <c:pt idx="6347">
                  <c:v>2641</c:v>
                </c:pt>
                <c:pt idx="6348">
                  <c:v>2641</c:v>
                </c:pt>
                <c:pt idx="6349">
                  <c:v>2641</c:v>
                </c:pt>
                <c:pt idx="6350">
                  <c:v>2642</c:v>
                </c:pt>
                <c:pt idx="6351">
                  <c:v>2642</c:v>
                </c:pt>
                <c:pt idx="6352">
                  <c:v>2642</c:v>
                </c:pt>
                <c:pt idx="6353">
                  <c:v>2643</c:v>
                </c:pt>
                <c:pt idx="6354">
                  <c:v>2643</c:v>
                </c:pt>
                <c:pt idx="6355">
                  <c:v>2643</c:v>
                </c:pt>
                <c:pt idx="6356">
                  <c:v>2644</c:v>
                </c:pt>
                <c:pt idx="6357">
                  <c:v>2645</c:v>
                </c:pt>
                <c:pt idx="6358">
                  <c:v>2646</c:v>
                </c:pt>
                <c:pt idx="6359">
                  <c:v>2646</c:v>
                </c:pt>
                <c:pt idx="6360">
                  <c:v>2646</c:v>
                </c:pt>
                <c:pt idx="6361">
                  <c:v>2646</c:v>
                </c:pt>
                <c:pt idx="6362">
                  <c:v>2646</c:v>
                </c:pt>
                <c:pt idx="6363">
                  <c:v>2646</c:v>
                </c:pt>
                <c:pt idx="6364">
                  <c:v>2646</c:v>
                </c:pt>
                <c:pt idx="6365">
                  <c:v>2647</c:v>
                </c:pt>
                <c:pt idx="6366">
                  <c:v>2647</c:v>
                </c:pt>
                <c:pt idx="6367">
                  <c:v>2648</c:v>
                </c:pt>
                <c:pt idx="6368">
                  <c:v>2649</c:v>
                </c:pt>
                <c:pt idx="6369">
                  <c:v>2649</c:v>
                </c:pt>
                <c:pt idx="6370">
                  <c:v>2650</c:v>
                </c:pt>
                <c:pt idx="6371">
                  <c:v>2651</c:v>
                </c:pt>
                <c:pt idx="6372">
                  <c:v>2652</c:v>
                </c:pt>
                <c:pt idx="6373">
                  <c:v>2652</c:v>
                </c:pt>
                <c:pt idx="6374">
                  <c:v>2653</c:v>
                </c:pt>
                <c:pt idx="6375">
                  <c:v>2653</c:v>
                </c:pt>
                <c:pt idx="6376">
                  <c:v>2654</c:v>
                </c:pt>
                <c:pt idx="6377">
                  <c:v>2654</c:v>
                </c:pt>
                <c:pt idx="6378">
                  <c:v>2654</c:v>
                </c:pt>
                <c:pt idx="6379">
                  <c:v>2654</c:v>
                </c:pt>
                <c:pt idx="6380">
                  <c:v>2654</c:v>
                </c:pt>
                <c:pt idx="6381">
                  <c:v>2655</c:v>
                </c:pt>
                <c:pt idx="6382">
                  <c:v>2656</c:v>
                </c:pt>
                <c:pt idx="6383">
                  <c:v>2657</c:v>
                </c:pt>
                <c:pt idx="6384">
                  <c:v>2657</c:v>
                </c:pt>
                <c:pt idx="6385">
                  <c:v>2657</c:v>
                </c:pt>
                <c:pt idx="6386">
                  <c:v>2657</c:v>
                </c:pt>
                <c:pt idx="6387">
                  <c:v>2658</c:v>
                </c:pt>
                <c:pt idx="6388">
                  <c:v>2658</c:v>
                </c:pt>
                <c:pt idx="6389">
                  <c:v>2658</c:v>
                </c:pt>
                <c:pt idx="6390">
                  <c:v>2658</c:v>
                </c:pt>
                <c:pt idx="6391">
                  <c:v>2658</c:v>
                </c:pt>
                <c:pt idx="6392">
                  <c:v>2658</c:v>
                </c:pt>
                <c:pt idx="6393">
                  <c:v>2658</c:v>
                </c:pt>
                <c:pt idx="6394">
                  <c:v>2658</c:v>
                </c:pt>
                <c:pt idx="6395">
                  <c:v>2658</c:v>
                </c:pt>
                <c:pt idx="6396">
                  <c:v>2658</c:v>
                </c:pt>
                <c:pt idx="6397">
                  <c:v>2659</c:v>
                </c:pt>
                <c:pt idx="6398">
                  <c:v>2659</c:v>
                </c:pt>
                <c:pt idx="6399">
                  <c:v>2659</c:v>
                </c:pt>
                <c:pt idx="6400">
                  <c:v>2659</c:v>
                </c:pt>
                <c:pt idx="6401">
                  <c:v>2659</c:v>
                </c:pt>
                <c:pt idx="6402">
                  <c:v>2660</c:v>
                </c:pt>
                <c:pt idx="6403">
                  <c:v>2660</c:v>
                </c:pt>
                <c:pt idx="6404">
                  <c:v>2661</c:v>
                </c:pt>
                <c:pt idx="6405">
                  <c:v>2661</c:v>
                </c:pt>
                <c:pt idx="6406">
                  <c:v>2661</c:v>
                </c:pt>
                <c:pt idx="6407">
                  <c:v>2661</c:v>
                </c:pt>
                <c:pt idx="6408">
                  <c:v>2661</c:v>
                </c:pt>
                <c:pt idx="6409">
                  <c:v>2662</c:v>
                </c:pt>
                <c:pt idx="6410">
                  <c:v>2662</c:v>
                </c:pt>
                <c:pt idx="6411">
                  <c:v>2663</c:v>
                </c:pt>
                <c:pt idx="6412">
                  <c:v>2663</c:v>
                </c:pt>
                <c:pt idx="6413">
                  <c:v>2664</c:v>
                </c:pt>
                <c:pt idx="6414">
                  <c:v>2664</c:v>
                </c:pt>
                <c:pt idx="6415">
                  <c:v>2665</c:v>
                </c:pt>
                <c:pt idx="6416">
                  <c:v>2666</c:v>
                </c:pt>
                <c:pt idx="6417">
                  <c:v>2666</c:v>
                </c:pt>
                <c:pt idx="6418">
                  <c:v>2666</c:v>
                </c:pt>
                <c:pt idx="6419">
                  <c:v>2666</c:v>
                </c:pt>
                <c:pt idx="6420">
                  <c:v>2666</c:v>
                </c:pt>
                <c:pt idx="6421">
                  <c:v>2666</c:v>
                </c:pt>
                <c:pt idx="6422">
                  <c:v>2667</c:v>
                </c:pt>
                <c:pt idx="6423">
                  <c:v>2668</c:v>
                </c:pt>
                <c:pt idx="6424">
                  <c:v>2669</c:v>
                </c:pt>
                <c:pt idx="6425">
                  <c:v>2669</c:v>
                </c:pt>
                <c:pt idx="6426">
                  <c:v>2670</c:v>
                </c:pt>
                <c:pt idx="6427">
                  <c:v>2671</c:v>
                </c:pt>
                <c:pt idx="6428">
                  <c:v>2671</c:v>
                </c:pt>
                <c:pt idx="6429">
                  <c:v>2671</c:v>
                </c:pt>
                <c:pt idx="6430">
                  <c:v>2671</c:v>
                </c:pt>
                <c:pt idx="6431">
                  <c:v>2672</c:v>
                </c:pt>
                <c:pt idx="6432">
                  <c:v>2673</c:v>
                </c:pt>
                <c:pt idx="6433">
                  <c:v>2674</c:v>
                </c:pt>
                <c:pt idx="6434">
                  <c:v>2675</c:v>
                </c:pt>
                <c:pt idx="6435">
                  <c:v>2676</c:v>
                </c:pt>
                <c:pt idx="6436">
                  <c:v>2677</c:v>
                </c:pt>
                <c:pt idx="6437">
                  <c:v>2678</c:v>
                </c:pt>
                <c:pt idx="6438">
                  <c:v>2679</c:v>
                </c:pt>
                <c:pt idx="6439">
                  <c:v>2680</c:v>
                </c:pt>
                <c:pt idx="6440">
                  <c:v>2681</c:v>
                </c:pt>
                <c:pt idx="6441">
                  <c:v>2682</c:v>
                </c:pt>
                <c:pt idx="6442">
                  <c:v>2683</c:v>
                </c:pt>
                <c:pt idx="6443">
                  <c:v>2684</c:v>
                </c:pt>
                <c:pt idx="6444">
                  <c:v>2685</c:v>
                </c:pt>
                <c:pt idx="6445">
                  <c:v>2686</c:v>
                </c:pt>
                <c:pt idx="6446">
                  <c:v>2687</c:v>
                </c:pt>
                <c:pt idx="6447">
                  <c:v>2688</c:v>
                </c:pt>
                <c:pt idx="6448">
                  <c:v>2689</c:v>
                </c:pt>
                <c:pt idx="6449">
                  <c:v>2689</c:v>
                </c:pt>
                <c:pt idx="6450">
                  <c:v>2689</c:v>
                </c:pt>
                <c:pt idx="6451">
                  <c:v>2689</c:v>
                </c:pt>
                <c:pt idx="6452">
                  <c:v>2689</c:v>
                </c:pt>
                <c:pt idx="6453">
                  <c:v>2689</c:v>
                </c:pt>
                <c:pt idx="6454">
                  <c:v>2689</c:v>
                </c:pt>
                <c:pt idx="6455">
                  <c:v>2689</c:v>
                </c:pt>
                <c:pt idx="6456">
                  <c:v>2689</c:v>
                </c:pt>
                <c:pt idx="6457">
                  <c:v>2689</c:v>
                </c:pt>
                <c:pt idx="6458">
                  <c:v>2689</c:v>
                </c:pt>
                <c:pt idx="6459">
                  <c:v>2689</c:v>
                </c:pt>
                <c:pt idx="6460">
                  <c:v>2689</c:v>
                </c:pt>
                <c:pt idx="6461">
                  <c:v>2689</c:v>
                </c:pt>
                <c:pt idx="6462">
                  <c:v>2689</c:v>
                </c:pt>
                <c:pt idx="6463">
                  <c:v>2690</c:v>
                </c:pt>
                <c:pt idx="6464">
                  <c:v>2690</c:v>
                </c:pt>
                <c:pt idx="6465">
                  <c:v>2690</c:v>
                </c:pt>
                <c:pt idx="6466">
                  <c:v>2690</c:v>
                </c:pt>
                <c:pt idx="6467">
                  <c:v>2691</c:v>
                </c:pt>
                <c:pt idx="6468">
                  <c:v>2691</c:v>
                </c:pt>
                <c:pt idx="6469">
                  <c:v>2692</c:v>
                </c:pt>
                <c:pt idx="6470">
                  <c:v>2692</c:v>
                </c:pt>
                <c:pt idx="6471">
                  <c:v>2692</c:v>
                </c:pt>
                <c:pt idx="6472">
                  <c:v>2692</c:v>
                </c:pt>
                <c:pt idx="6473">
                  <c:v>2693</c:v>
                </c:pt>
                <c:pt idx="6474">
                  <c:v>2693</c:v>
                </c:pt>
                <c:pt idx="6475">
                  <c:v>2693</c:v>
                </c:pt>
                <c:pt idx="6476">
                  <c:v>2693</c:v>
                </c:pt>
                <c:pt idx="6477">
                  <c:v>2693</c:v>
                </c:pt>
                <c:pt idx="6478">
                  <c:v>2693</c:v>
                </c:pt>
                <c:pt idx="6479">
                  <c:v>2693</c:v>
                </c:pt>
                <c:pt idx="6480">
                  <c:v>2694</c:v>
                </c:pt>
                <c:pt idx="6481">
                  <c:v>2695</c:v>
                </c:pt>
                <c:pt idx="6482">
                  <c:v>2696</c:v>
                </c:pt>
                <c:pt idx="6483">
                  <c:v>2697</c:v>
                </c:pt>
                <c:pt idx="6484">
                  <c:v>2697</c:v>
                </c:pt>
                <c:pt idx="6485">
                  <c:v>2697</c:v>
                </c:pt>
                <c:pt idx="6486">
                  <c:v>2698</c:v>
                </c:pt>
                <c:pt idx="6487">
                  <c:v>2699</c:v>
                </c:pt>
                <c:pt idx="6488">
                  <c:v>2699</c:v>
                </c:pt>
                <c:pt idx="6489">
                  <c:v>2699</c:v>
                </c:pt>
                <c:pt idx="6490">
                  <c:v>2699</c:v>
                </c:pt>
                <c:pt idx="6491">
                  <c:v>2699</c:v>
                </c:pt>
                <c:pt idx="6492">
                  <c:v>2699</c:v>
                </c:pt>
                <c:pt idx="6493">
                  <c:v>2699</c:v>
                </c:pt>
                <c:pt idx="6494">
                  <c:v>2700</c:v>
                </c:pt>
                <c:pt idx="6495">
                  <c:v>2700</c:v>
                </c:pt>
                <c:pt idx="6496">
                  <c:v>2700</c:v>
                </c:pt>
                <c:pt idx="6497">
                  <c:v>2700</c:v>
                </c:pt>
                <c:pt idx="6498">
                  <c:v>2700</c:v>
                </c:pt>
                <c:pt idx="6499">
                  <c:v>2700</c:v>
                </c:pt>
                <c:pt idx="6500">
                  <c:v>2700</c:v>
                </c:pt>
                <c:pt idx="6501">
                  <c:v>2700</c:v>
                </c:pt>
                <c:pt idx="6502">
                  <c:v>2700</c:v>
                </c:pt>
                <c:pt idx="6503">
                  <c:v>2700</c:v>
                </c:pt>
                <c:pt idx="6504">
                  <c:v>2700</c:v>
                </c:pt>
                <c:pt idx="6505">
                  <c:v>2700</c:v>
                </c:pt>
                <c:pt idx="6506">
                  <c:v>2700</c:v>
                </c:pt>
                <c:pt idx="6507">
                  <c:v>2700</c:v>
                </c:pt>
                <c:pt idx="6508">
                  <c:v>2700</c:v>
                </c:pt>
                <c:pt idx="6509">
                  <c:v>2701</c:v>
                </c:pt>
                <c:pt idx="6510">
                  <c:v>2701</c:v>
                </c:pt>
                <c:pt idx="6511">
                  <c:v>2701</c:v>
                </c:pt>
                <c:pt idx="6512">
                  <c:v>2701</c:v>
                </c:pt>
                <c:pt idx="6513">
                  <c:v>2702</c:v>
                </c:pt>
                <c:pt idx="6514">
                  <c:v>2703</c:v>
                </c:pt>
                <c:pt idx="6515">
                  <c:v>2703</c:v>
                </c:pt>
                <c:pt idx="6516">
                  <c:v>2703</c:v>
                </c:pt>
                <c:pt idx="6517">
                  <c:v>2703</c:v>
                </c:pt>
                <c:pt idx="6518">
                  <c:v>2703</c:v>
                </c:pt>
                <c:pt idx="6519">
                  <c:v>2703</c:v>
                </c:pt>
                <c:pt idx="6520">
                  <c:v>2704</c:v>
                </c:pt>
                <c:pt idx="6521">
                  <c:v>2705</c:v>
                </c:pt>
                <c:pt idx="6522">
                  <c:v>2706</c:v>
                </c:pt>
                <c:pt idx="6523">
                  <c:v>2706</c:v>
                </c:pt>
                <c:pt idx="6524">
                  <c:v>2706</c:v>
                </c:pt>
                <c:pt idx="6525">
                  <c:v>2706</c:v>
                </c:pt>
                <c:pt idx="6526">
                  <c:v>2706</c:v>
                </c:pt>
                <c:pt idx="6527">
                  <c:v>2706</c:v>
                </c:pt>
                <c:pt idx="6528">
                  <c:v>2706</c:v>
                </c:pt>
                <c:pt idx="6529">
                  <c:v>2706</c:v>
                </c:pt>
                <c:pt idx="6530">
                  <c:v>2707</c:v>
                </c:pt>
                <c:pt idx="6531">
                  <c:v>2708</c:v>
                </c:pt>
                <c:pt idx="6532">
                  <c:v>2708</c:v>
                </c:pt>
                <c:pt idx="6533">
                  <c:v>2709</c:v>
                </c:pt>
                <c:pt idx="6534">
                  <c:v>2709</c:v>
                </c:pt>
                <c:pt idx="6535">
                  <c:v>2710</c:v>
                </c:pt>
                <c:pt idx="6536">
                  <c:v>2710</c:v>
                </c:pt>
                <c:pt idx="6537">
                  <c:v>2710</c:v>
                </c:pt>
                <c:pt idx="6538">
                  <c:v>2710</c:v>
                </c:pt>
                <c:pt idx="6539">
                  <c:v>2710</c:v>
                </c:pt>
                <c:pt idx="6540">
                  <c:v>2710</c:v>
                </c:pt>
                <c:pt idx="6541">
                  <c:v>2710</c:v>
                </c:pt>
                <c:pt idx="6542">
                  <c:v>2710</c:v>
                </c:pt>
                <c:pt idx="6543">
                  <c:v>2710</c:v>
                </c:pt>
                <c:pt idx="6544">
                  <c:v>2710</c:v>
                </c:pt>
                <c:pt idx="6545">
                  <c:v>2710</c:v>
                </c:pt>
                <c:pt idx="6546">
                  <c:v>2711</c:v>
                </c:pt>
                <c:pt idx="6547">
                  <c:v>2711</c:v>
                </c:pt>
                <c:pt idx="6548">
                  <c:v>2711</c:v>
                </c:pt>
                <c:pt idx="6549">
                  <c:v>2712</c:v>
                </c:pt>
                <c:pt idx="6550">
                  <c:v>2712</c:v>
                </c:pt>
                <c:pt idx="6551">
                  <c:v>2712</c:v>
                </c:pt>
                <c:pt idx="6552">
                  <c:v>2713</c:v>
                </c:pt>
                <c:pt idx="6553">
                  <c:v>2714</c:v>
                </c:pt>
                <c:pt idx="6554">
                  <c:v>2715</c:v>
                </c:pt>
                <c:pt idx="6555">
                  <c:v>2716</c:v>
                </c:pt>
                <c:pt idx="6556">
                  <c:v>2717</c:v>
                </c:pt>
                <c:pt idx="6557">
                  <c:v>2718</c:v>
                </c:pt>
                <c:pt idx="6558">
                  <c:v>2718</c:v>
                </c:pt>
                <c:pt idx="6559">
                  <c:v>2718</c:v>
                </c:pt>
                <c:pt idx="6560">
                  <c:v>2719</c:v>
                </c:pt>
                <c:pt idx="6561">
                  <c:v>2720</c:v>
                </c:pt>
                <c:pt idx="6562">
                  <c:v>2720</c:v>
                </c:pt>
                <c:pt idx="6563">
                  <c:v>2721</c:v>
                </c:pt>
                <c:pt idx="6564">
                  <c:v>2721</c:v>
                </c:pt>
                <c:pt idx="6565">
                  <c:v>2722</c:v>
                </c:pt>
                <c:pt idx="6566">
                  <c:v>2723</c:v>
                </c:pt>
                <c:pt idx="6567">
                  <c:v>2724</c:v>
                </c:pt>
                <c:pt idx="6568">
                  <c:v>2725</c:v>
                </c:pt>
                <c:pt idx="6569">
                  <c:v>2725</c:v>
                </c:pt>
                <c:pt idx="6570">
                  <c:v>2726</c:v>
                </c:pt>
                <c:pt idx="6571">
                  <c:v>2727</c:v>
                </c:pt>
                <c:pt idx="6572">
                  <c:v>2728</c:v>
                </c:pt>
                <c:pt idx="6573">
                  <c:v>2728</c:v>
                </c:pt>
                <c:pt idx="6574">
                  <c:v>2728</c:v>
                </c:pt>
                <c:pt idx="6575">
                  <c:v>2728</c:v>
                </c:pt>
                <c:pt idx="6576">
                  <c:v>2729</c:v>
                </c:pt>
                <c:pt idx="6577">
                  <c:v>2730</c:v>
                </c:pt>
                <c:pt idx="6578">
                  <c:v>2730</c:v>
                </c:pt>
                <c:pt idx="6579">
                  <c:v>2731</c:v>
                </c:pt>
                <c:pt idx="6580">
                  <c:v>2731</c:v>
                </c:pt>
                <c:pt idx="6581">
                  <c:v>2731</c:v>
                </c:pt>
                <c:pt idx="6582">
                  <c:v>2731</c:v>
                </c:pt>
                <c:pt idx="6583">
                  <c:v>2732</c:v>
                </c:pt>
                <c:pt idx="6584">
                  <c:v>2732</c:v>
                </c:pt>
                <c:pt idx="6585">
                  <c:v>2733</c:v>
                </c:pt>
                <c:pt idx="6586">
                  <c:v>2733</c:v>
                </c:pt>
                <c:pt idx="6587">
                  <c:v>2733</c:v>
                </c:pt>
                <c:pt idx="6588">
                  <c:v>2733</c:v>
                </c:pt>
                <c:pt idx="6589">
                  <c:v>2733</c:v>
                </c:pt>
                <c:pt idx="6590">
                  <c:v>2733</c:v>
                </c:pt>
                <c:pt idx="6591">
                  <c:v>2734</c:v>
                </c:pt>
                <c:pt idx="6592">
                  <c:v>2734</c:v>
                </c:pt>
                <c:pt idx="6593">
                  <c:v>2734</c:v>
                </c:pt>
                <c:pt idx="6594">
                  <c:v>2734</c:v>
                </c:pt>
                <c:pt idx="6595">
                  <c:v>2734</c:v>
                </c:pt>
                <c:pt idx="6596">
                  <c:v>2734</c:v>
                </c:pt>
                <c:pt idx="6597">
                  <c:v>2735</c:v>
                </c:pt>
                <c:pt idx="6598">
                  <c:v>2736</c:v>
                </c:pt>
                <c:pt idx="6599">
                  <c:v>2737</c:v>
                </c:pt>
                <c:pt idx="6600">
                  <c:v>2738</c:v>
                </c:pt>
                <c:pt idx="6601">
                  <c:v>2739</c:v>
                </c:pt>
                <c:pt idx="6602">
                  <c:v>2739</c:v>
                </c:pt>
                <c:pt idx="6603">
                  <c:v>2739</c:v>
                </c:pt>
                <c:pt idx="6604">
                  <c:v>2740</c:v>
                </c:pt>
                <c:pt idx="6605">
                  <c:v>2740</c:v>
                </c:pt>
                <c:pt idx="6606">
                  <c:v>2741</c:v>
                </c:pt>
                <c:pt idx="6607">
                  <c:v>2741</c:v>
                </c:pt>
                <c:pt idx="6608">
                  <c:v>2742</c:v>
                </c:pt>
                <c:pt idx="6609">
                  <c:v>2742</c:v>
                </c:pt>
                <c:pt idx="6610">
                  <c:v>2742</c:v>
                </c:pt>
                <c:pt idx="6611">
                  <c:v>2743</c:v>
                </c:pt>
                <c:pt idx="6612">
                  <c:v>2744</c:v>
                </c:pt>
                <c:pt idx="6613">
                  <c:v>2745</c:v>
                </c:pt>
                <c:pt idx="6614">
                  <c:v>2746</c:v>
                </c:pt>
                <c:pt idx="6615">
                  <c:v>2747</c:v>
                </c:pt>
                <c:pt idx="6616">
                  <c:v>2748</c:v>
                </c:pt>
                <c:pt idx="6617">
                  <c:v>2748</c:v>
                </c:pt>
                <c:pt idx="6618">
                  <c:v>2748</c:v>
                </c:pt>
                <c:pt idx="6619">
                  <c:v>2748</c:v>
                </c:pt>
                <c:pt idx="6620">
                  <c:v>2748</c:v>
                </c:pt>
                <c:pt idx="6621">
                  <c:v>2749</c:v>
                </c:pt>
                <c:pt idx="6622">
                  <c:v>2750</c:v>
                </c:pt>
                <c:pt idx="6623">
                  <c:v>2751</c:v>
                </c:pt>
                <c:pt idx="6624">
                  <c:v>2752</c:v>
                </c:pt>
                <c:pt idx="6625">
                  <c:v>2752</c:v>
                </c:pt>
                <c:pt idx="6626">
                  <c:v>2753</c:v>
                </c:pt>
                <c:pt idx="6627">
                  <c:v>2754</c:v>
                </c:pt>
                <c:pt idx="6628">
                  <c:v>2754</c:v>
                </c:pt>
                <c:pt idx="6629">
                  <c:v>2755</c:v>
                </c:pt>
                <c:pt idx="6630">
                  <c:v>2756</c:v>
                </c:pt>
                <c:pt idx="6631">
                  <c:v>2757</c:v>
                </c:pt>
                <c:pt idx="6632">
                  <c:v>2758</c:v>
                </c:pt>
                <c:pt idx="6633">
                  <c:v>2759</c:v>
                </c:pt>
                <c:pt idx="6634">
                  <c:v>2760</c:v>
                </c:pt>
                <c:pt idx="6635">
                  <c:v>2761</c:v>
                </c:pt>
                <c:pt idx="6636">
                  <c:v>2761</c:v>
                </c:pt>
                <c:pt idx="6637">
                  <c:v>2762</c:v>
                </c:pt>
                <c:pt idx="6638">
                  <c:v>2763</c:v>
                </c:pt>
                <c:pt idx="6639">
                  <c:v>2764</c:v>
                </c:pt>
                <c:pt idx="6640">
                  <c:v>2765</c:v>
                </c:pt>
                <c:pt idx="6641">
                  <c:v>2766</c:v>
                </c:pt>
                <c:pt idx="6642">
                  <c:v>2767</c:v>
                </c:pt>
                <c:pt idx="6643">
                  <c:v>2768</c:v>
                </c:pt>
                <c:pt idx="6644">
                  <c:v>2769</c:v>
                </c:pt>
                <c:pt idx="6645">
                  <c:v>2769</c:v>
                </c:pt>
                <c:pt idx="6646">
                  <c:v>2770</c:v>
                </c:pt>
                <c:pt idx="6647">
                  <c:v>2771</c:v>
                </c:pt>
                <c:pt idx="6648">
                  <c:v>2772</c:v>
                </c:pt>
                <c:pt idx="6649">
                  <c:v>2773</c:v>
                </c:pt>
                <c:pt idx="6650">
                  <c:v>2774</c:v>
                </c:pt>
                <c:pt idx="6651">
                  <c:v>2775</c:v>
                </c:pt>
                <c:pt idx="6652">
                  <c:v>2776</c:v>
                </c:pt>
                <c:pt idx="6653">
                  <c:v>2777</c:v>
                </c:pt>
                <c:pt idx="6654">
                  <c:v>2778</c:v>
                </c:pt>
                <c:pt idx="6655">
                  <c:v>2779</c:v>
                </c:pt>
                <c:pt idx="6656">
                  <c:v>2780</c:v>
                </c:pt>
                <c:pt idx="6657">
                  <c:v>2780</c:v>
                </c:pt>
                <c:pt idx="6658">
                  <c:v>2781</c:v>
                </c:pt>
                <c:pt idx="6659">
                  <c:v>2782</c:v>
                </c:pt>
                <c:pt idx="6660">
                  <c:v>2783</c:v>
                </c:pt>
                <c:pt idx="6661">
                  <c:v>2784</c:v>
                </c:pt>
                <c:pt idx="6662">
                  <c:v>2784</c:v>
                </c:pt>
                <c:pt idx="6663">
                  <c:v>2785</c:v>
                </c:pt>
                <c:pt idx="6664">
                  <c:v>2785</c:v>
                </c:pt>
                <c:pt idx="6665">
                  <c:v>2785</c:v>
                </c:pt>
                <c:pt idx="6666">
                  <c:v>2785</c:v>
                </c:pt>
                <c:pt idx="6667">
                  <c:v>2786</c:v>
                </c:pt>
                <c:pt idx="6668">
                  <c:v>2787</c:v>
                </c:pt>
                <c:pt idx="6669">
                  <c:v>2788</c:v>
                </c:pt>
                <c:pt idx="6670">
                  <c:v>2788</c:v>
                </c:pt>
                <c:pt idx="6671">
                  <c:v>2789</c:v>
                </c:pt>
                <c:pt idx="6672">
                  <c:v>2789</c:v>
                </c:pt>
                <c:pt idx="6673">
                  <c:v>2789</c:v>
                </c:pt>
                <c:pt idx="6674">
                  <c:v>2789</c:v>
                </c:pt>
                <c:pt idx="6675">
                  <c:v>2790</c:v>
                </c:pt>
                <c:pt idx="6676">
                  <c:v>2791</c:v>
                </c:pt>
                <c:pt idx="6677">
                  <c:v>2791</c:v>
                </c:pt>
                <c:pt idx="6678">
                  <c:v>2791</c:v>
                </c:pt>
                <c:pt idx="6679">
                  <c:v>2791</c:v>
                </c:pt>
                <c:pt idx="6680">
                  <c:v>2792</c:v>
                </c:pt>
                <c:pt idx="6681">
                  <c:v>2793</c:v>
                </c:pt>
                <c:pt idx="6682">
                  <c:v>2794</c:v>
                </c:pt>
                <c:pt idx="6683">
                  <c:v>2794</c:v>
                </c:pt>
                <c:pt idx="6684">
                  <c:v>2795</c:v>
                </c:pt>
                <c:pt idx="6685">
                  <c:v>2796</c:v>
                </c:pt>
                <c:pt idx="6686">
                  <c:v>2796</c:v>
                </c:pt>
                <c:pt idx="6687">
                  <c:v>2796</c:v>
                </c:pt>
                <c:pt idx="6688">
                  <c:v>2796</c:v>
                </c:pt>
                <c:pt idx="6689">
                  <c:v>2796</c:v>
                </c:pt>
                <c:pt idx="6690">
                  <c:v>2796</c:v>
                </c:pt>
                <c:pt idx="6691">
                  <c:v>2796</c:v>
                </c:pt>
                <c:pt idx="6692">
                  <c:v>2796</c:v>
                </c:pt>
                <c:pt idx="6693">
                  <c:v>2796</c:v>
                </c:pt>
                <c:pt idx="6694">
                  <c:v>2796</c:v>
                </c:pt>
                <c:pt idx="6695">
                  <c:v>2796</c:v>
                </c:pt>
                <c:pt idx="6696">
                  <c:v>2796</c:v>
                </c:pt>
                <c:pt idx="6697">
                  <c:v>2796</c:v>
                </c:pt>
                <c:pt idx="6698">
                  <c:v>2796</c:v>
                </c:pt>
                <c:pt idx="6699">
                  <c:v>2796</c:v>
                </c:pt>
                <c:pt idx="6700">
                  <c:v>2797</c:v>
                </c:pt>
                <c:pt idx="6701">
                  <c:v>2798</c:v>
                </c:pt>
                <c:pt idx="6702">
                  <c:v>2798</c:v>
                </c:pt>
                <c:pt idx="6703">
                  <c:v>2798</c:v>
                </c:pt>
                <c:pt idx="6704">
                  <c:v>2798</c:v>
                </c:pt>
                <c:pt idx="6705">
                  <c:v>2798</c:v>
                </c:pt>
                <c:pt idx="6706">
                  <c:v>2798</c:v>
                </c:pt>
                <c:pt idx="6707">
                  <c:v>2798</c:v>
                </c:pt>
                <c:pt idx="6708">
                  <c:v>2799</c:v>
                </c:pt>
                <c:pt idx="6709">
                  <c:v>2799</c:v>
                </c:pt>
                <c:pt idx="6710">
                  <c:v>2800</c:v>
                </c:pt>
                <c:pt idx="6711">
                  <c:v>2800</c:v>
                </c:pt>
                <c:pt idx="6712">
                  <c:v>2800</c:v>
                </c:pt>
                <c:pt idx="6713">
                  <c:v>2800</c:v>
                </c:pt>
                <c:pt idx="6714">
                  <c:v>2800</c:v>
                </c:pt>
                <c:pt idx="6715">
                  <c:v>2801</c:v>
                </c:pt>
                <c:pt idx="6716">
                  <c:v>2801</c:v>
                </c:pt>
                <c:pt idx="6717">
                  <c:v>2801</c:v>
                </c:pt>
                <c:pt idx="6718">
                  <c:v>2801</c:v>
                </c:pt>
                <c:pt idx="6719">
                  <c:v>2801</c:v>
                </c:pt>
                <c:pt idx="6720">
                  <c:v>2801</c:v>
                </c:pt>
                <c:pt idx="6721">
                  <c:v>2802</c:v>
                </c:pt>
                <c:pt idx="6722">
                  <c:v>2802</c:v>
                </c:pt>
                <c:pt idx="6723">
                  <c:v>2802</c:v>
                </c:pt>
                <c:pt idx="6724">
                  <c:v>2802</c:v>
                </c:pt>
                <c:pt idx="6725">
                  <c:v>2802</c:v>
                </c:pt>
                <c:pt idx="6726">
                  <c:v>2802</c:v>
                </c:pt>
                <c:pt idx="6727">
                  <c:v>2802</c:v>
                </c:pt>
                <c:pt idx="6728">
                  <c:v>2802</c:v>
                </c:pt>
                <c:pt idx="6729">
                  <c:v>2802</c:v>
                </c:pt>
                <c:pt idx="6730">
                  <c:v>2802</c:v>
                </c:pt>
                <c:pt idx="6731">
                  <c:v>2802</c:v>
                </c:pt>
                <c:pt idx="6732">
                  <c:v>2802</c:v>
                </c:pt>
                <c:pt idx="6733">
                  <c:v>2803</c:v>
                </c:pt>
                <c:pt idx="6734">
                  <c:v>2803</c:v>
                </c:pt>
                <c:pt idx="6735">
                  <c:v>2804</c:v>
                </c:pt>
                <c:pt idx="6736">
                  <c:v>2804</c:v>
                </c:pt>
                <c:pt idx="6737">
                  <c:v>2805</c:v>
                </c:pt>
                <c:pt idx="6738">
                  <c:v>2806</c:v>
                </c:pt>
                <c:pt idx="6739">
                  <c:v>2806</c:v>
                </c:pt>
                <c:pt idx="6740">
                  <c:v>2806</c:v>
                </c:pt>
                <c:pt idx="6741">
                  <c:v>2806</c:v>
                </c:pt>
                <c:pt idx="6742">
                  <c:v>2806</c:v>
                </c:pt>
                <c:pt idx="6743">
                  <c:v>2807</c:v>
                </c:pt>
                <c:pt idx="6744">
                  <c:v>2807</c:v>
                </c:pt>
                <c:pt idx="6745">
                  <c:v>2807</c:v>
                </c:pt>
                <c:pt idx="6746">
                  <c:v>2807</c:v>
                </c:pt>
                <c:pt idx="6747">
                  <c:v>2808</c:v>
                </c:pt>
                <c:pt idx="6748">
                  <c:v>2808</c:v>
                </c:pt>
                <c:pt idx="6749">
                  <c:v>2808</c:v>
                </c:pt>
                <c:pt idx="6750">
                  <c:v>2808</c:v>
                </c:pt>
                <c:pt idx="6751">
                  <c:v>2808</c:v>
                </c:pt>
                <c:pt idx="6752">
                  <c:v>2808</c:v>
                </c:pt>
                <c:pt idx="6753">
                  <c:v>2809</c:v>
                </c:pt>
                <c:pt idx="6754">
                  <c:v>2809</c:v>
                </c:pt>
                <c:pt idx="6755">
                  <c:v>2809</c:v>
                </c:pt>
                <c:pt idx="6756">
                  <c:v>2810</c:v>
                </c:pt>
                <c:pt idx="6757">
                  <c:v>2810</c:v>
                </c:pt>
                <c:pt idx="6758">
                  <c:v>2810</c:v>
                </c:pt>
                <c:pt idx="6759">
                  <c:v>2811</c:v>
                </c:pt>
                <c:pt idx="6760">
                  <c:v>2811</c:v>
                </c:pt>
                <c:pt idx="6761">
                  <c:v>2811</c:v>
                </c:pt>
                <c:pt idx="6762">
                  <c:v>2811</c:v>
                </c:pt>
                <c:pt idx="6763">
                  <c:v>2811</c:v>
                </c:pt>
                <c:pt idx="6764">
                  <c:v>2811</c:v>
                </c:pt>
                <c:pt idx="6765">
                  <c:v>2812</c:v>
                </c:pt>
                <c:pt idx="6766">
                  <c:v>2812</c:v>
                </c:pt>
                <c:pt idx="6767">
                  <c:v>2813</c:v>
                </c:pt>
                <c:pt idx="6768">
                  <c:v>2814</c:v>
                </c:pt>
                <c:pt idx="6769">
                  <c:v>2814</c:v>
                </c:pt>
                <c:pt idx="6770">
                  <c:v>2814</c:v>
                </c:pt>
                <c:pt idx="6771">
                  <c:v>2814</c:v>
                </c:pt>
                <c:pt idx="6772">
                  <c:v>2814</c:v>
                </c:pt>
                <c:pt idx="6773">
                  <c:v>2815</c:v>
                </c:pt>
                <c:pt idx="6774">
                  <c:v>2816</c:v>
                </c:pt>
                <c:pt idx="6775">
                  <c:v>2816</c:v>
                </c:pt>
                <c:pt idx="6776">
                  <c:v>2817</c:v>
                </c:pt>
                <c:pt idx="6777">
                  <c:v>2818</c:v>
                </c:pt>
                <c:pt idx="6778">
                  <c:v>2819</c:v>
                </c:pt>
                <c:pt idx="6779">
                  <c:v>2819</c:v>
                </c:pt>
                <c:pt idx="6780">
                  <c:v>2819</c:v>
                </c:pt>
                <c:pt idx="6781">
                  <c:v>2819</c:v>
                </c:pt>
                <c:pt idx="6782">
                  <c:v>2819</c:v>
                </c:pt>
                <c:pt idx="6783">
                  <c:v>2820</c:v>
                </c:pt>
                <c:pt idx="6784">
                  <c:v>2820</c:v>
                </c:pt>
                <c:pt idx="6785">
                  <c:v>2820</c:v>
                </c:pt>
                <c:pt idx="6786">
                  <c:v>2820</c:v>
                </c:pt>
                <c:pt idx="6787">
                  <c:v>2821</c:v>
                </c:pt>
                <c:pt idx="6788">
                  <c:v>2821</c:v>
                </c:pt>
                <c:pt idx="6789">
                  <c:v>2821</c:v>
                </c:pt>
                <c:pt idx="6790">
                  <c:v>2821</c:v>
                </c:pt>
                <c:pt idx="6791">
                  <c:v>2821</c:v>
                </c:pt>
                <c:pt idx="6792">
                  <c:v>2822</c:v>
                </c:pt>
                <c:pt idx="6793">
                  <c:v>2822</c:v>
                </c:pt>
                <c:pt idx="6794">
                  <c:v>2822</c:v>
                </c:pt>
                <c:pt idx="6795">
                  <c:v>2823</c:v>
                </c:pt>
                <c:pt idx="6796">
                  <c:v>2824</c:v>
                </c:pt>
                <c:pt idx="6797">
                  <c:v>2825</c:v>
                </c:pt>
                <c:pt idx="6798">
                  <c:v>2825</c:v>
                </c:pt>
                <c:pt idx="6799">
                  <c:v>2825</c:v>
                </c:pt>
                <c:pt idx="6800">
                  <c:v>2826</c:v>
                </c:pt>
                <c:pt idx="6801">
                  <c:v>2827</c:v>
                </c:pt>
                <c:pt idx="6802">
                  <c:v>2828</c:v>
                </c:pt>
                <c:pt idx="6803">
                  <c:v>2828</c:v>
                </c:pt>
                <c:pt idx="6804">
                  <c:v>2829</c:v>
                </c:pt>
                <c:pt idx="6805">
                  <c:v>2829</c:v>
                </c:pt>
                <c:pt idx="6806">
                  <c:v>2829</c:v>
                </c:pt>
                <c:pt idx="6807">
                  <c:v>2829</c:v>
                </c:pt>
                <c:pt idx="6808">
                  <c:v>2829</c:v>
                </c:pt>
                <c:pt idx="6809">
                  <c:v>2830</c:v>
                </c:pt>
                <c:pt idx="6810">
                  <c:v>2830</c:v>
                </c:pt>
                <c:pt idx="6811">
                  <c:v>2831</c:v>
                </c:pt>
                <c:pt idx="6812">
                  <c:v>2832</c:v>
                </c:pt>
                <c:pt idx="6813">
                  <c:v>2833</c:v>
                </c:pt>
                <c:pt idx="6814">
                  <c:v>2833</c:v>
                </c:pt>
                <c:pt idx="6815">
                  <c:v>2834</c:v>
                </c:pt>
                <c:pt idx="6816">
                  <c:v>2834</c:v>
                </c:pt>
                <c:pt idx="6817">
                  <c:v>2835</c:v>
                </c:pt>
                <c:pt idx="6818">
                  <c:v>2835</c:v>
                </c:pt>
                <c:pt idx="6819">
                  <c:v>2835</c:v>
                </c:pt>
                <c:pt idx="6820">
                  <c:v>2835</c:v>
                </c:pt>
                <c:pt idx="6821">
                  <c:v>2835</c:v>
                </c:pt>
                <c:pt idx="6822">
                  <c:v>2835</c:v>
                </c:pt>
                <c:pt idx="6823">
                  <c:v>2835</c:v>
                </c:pt>
                <c:pt idx="6824">
                  <c:v>2836</c:v>
                </c:pt>
                <c:pt idx="6825">
                  <c:v>2836</c:v>
                </c:pt>
                <c:pt idx="6826">
                  <c:v>2836</c:v>
                </c:pt>
                <c:pt idx="6827">
                  <c:v>2836</c:v>
                </c:pt>
                <c:pt idx="6828">
                  <c:v>2837</c:v>
                </c:pt>
                <c:pt idx="6829">
                  <c:v>2837</c:v>
                </c:pt>
                <c:pt idx="6830">
                  <c:v>2837</c:v>
                </c:pt>
                <c:pt idx="6831">
                  <c:v>2837</c:v>
                </c:pt>
                <c:pt idx="6832">
                  <c:v>2837</c:v>
                </c:pt>
                <c:pt idx="6833">
                  <c:v>2837</c:v>
                </c:pt>
                <c:pt idx="6834">
                  <c:v>2837</c:v>
                </c:pt>
                <c:pt idx="6835">
                  <c:v>2837</c:v>
                </c:pt>
                <c:pt idx="6836">
                  <c:v>2838</c:v>
                </c:pt>
                <c:pt idx="6837">
                  <c:v>2839</c:v>
                </c:pt>
                <c:pt idx="6838">
                  <c:v>2840</c:v>
                </c:pt>
                <c:pt idx="6839">
                  <c:v>2840</c:v>
                </c:pt>
                <c:pt idx="6840">
                  <c:v>2841</c:v>
                </c:pt>
                <c:pt idx="6841">
                  <c:v>2842</c:v>
                </c:pt>
                <c:pt idx="6842">
                  <c:v>2843</c:v>
                </c:pt>
                <c:pt idx="6843">
                  <c:v>2843</c:v>
                </c:pt>
                <c:pt idx="6844">
                  <c:v>2843</c:v>
                </c:pt>
                <c:pt idx="6845">
                  <c:v>2843</c:v>
                </c:pt>
                <c:pt idx="6846">
                  <c:v>2843</c:v>
                </c:pt>
                <c:pt idx="6847">
                  <c:v>2844</c:v>
                </c:pt>
                <c:pt idx="6848">
                  <c:v>2844</c:v>
                </c:pt>
                <c:pt idx="6849">
                  <c:v>2845</c:v>
                </c:pt>
                <c:pt idx="6850">
                  <c:v>2846</c:v>
                </c:pt>
                <c:pt idx="6851">
                  <c:v>2846</c:v>
                </c:pt>
                <c:pt idx="6852">
                  <c:v>2847</c:v>
                </c:pt>
                <c:pt idx="6853">
                  <c:v>2847</c:v>
                </c:pt>
                <c:pt idx="6854">
                  <c:v>2847</c:v>
                </c:pt>
                <c:pt idx="6855">
                  <c:v>2848</c:v>
                </c:pt>
                <c:pt idx="6856">
                  <c:v>2848</c:v>
                </c:pt>
                <c:pt idx="6857">
                  <c:v>2848</c:v>
                </c:pt>
                <c:pt idx="6858">
                  <c:v>2848</c:v>
                </c:pt>
                <c:pt idx="6859">
                  <c:v>2848</c:v>
                </c:pt>
                <c:pt idx="6860">
                  <c:v>2848</c:v>
                </c:pt>
                <c:pt idx="6861">
                  <c:v>2848</c:v>
                </c:pt>
                <c:pt idx="6862">
                  <c:v>2848</c:v>
                </c:pt>
                <c:pt idx="6863">
                  <c:v>2848</c:v>
                </c:pt>
                <c:pt idx="6864">
                  <c:v>2849</c:v>
                </c:pt>
                <c:pt idx="6865">
                  <c:v>2850</c:v>
                </c:pt>
                <c:pt idx="6866">
                  <c:v>2850</c:v>
                </c:pt>
                <c:pt idx="6867">
                  <c:v>2851</c:v>
                </c:pt>
                <c:pt idx="6868">
                  <c:v>2851</c:v>
                </c:pt>
                <c:pt idx="6869">
                  <c:v>2852</c:v>
                </c:pt>
                <c:pt idx="6870">
                  <c:v>2852</c:v>
                </c:pt>
                <c:pt idx="6871">
                  <c:v>2853</c:v>
                </c:pt>
                <c:pt idx="6872">
                  <c:v>2853</c:v>
                </c:pt>
                <c:pt idx="6873">
                  <c:v>2853</c:v>
                </c:pt>
                <c:pt idx="6874">
                  <c:v>2854</c:v>
                </c:pt>
                <c:pt idx="6875">
                  <c:v>2855</c:v>
                </c:pt>
                <c:pt idx="6876">
                  <c:v>2856</c:v>
                </c:pt>
                <c:pt idx="6877">
                  <c:v>2857</c:v>
                </c:pt>
                <c:pt idx="6878">
                  <c:v>2857</c:v>
                </c:pt>
                <c:pt idx="6879">
                  <c:v>2857</c:v>
                </c:pt>
                <c:pt idx="6880">
                  <c:v>2857</c:v>
                </c:pt>
                <c:pt idx="6881">
                  <c:v>2857</c:v>
                </c:pt>
                <c:pt idx="6882">
                  <c:v>2857</c:v>
                </c:pt>
                <c:pt idx="6883">
                  <c:v>2857</c:v>
                </c:pt>
                <c:pt idx="6884">
                  <c:v>2858</c:v>
                </c:pt>
                <c:pt idx="6885">
                  <c:v>2858</c:v>
                </c:pt>
                <c:pt idx="6886">
                  <c:v>2858</c:v>
                </c:pt>
                <c:pt idx="6887">
                  <c:v>2858</c:v>
                </c:pt>
                <c:pt idx="6888">
                  <c:v>2858</c:v>
                </c:pt>
                <c:pt idx="6889">
                  <c:v>2858</c:v>
                </c:pt>
                <c:pt idx="6890">
                  <c:v>2858</c:v>
                </c:pt>
                <c:pt idx="6891">
                  <c:v>2858</c:v>
                </c:pt>
                <c:pt idx="6892">
                  <c:v>2858</c:v>
                </c:pt>
                <c:pt idx="6893">
                  <c:v>2858</c:v>
                </c:pt>
                <c:pt idx="6894">
                  <c:v>2859</c:v>
                </c:pt>
                <c:pt idx="6895">
                  <c:v>2860</c:v>
                </c:pt>
                <c:pt idx="6896">
                  <c:v>2860</c:v>
                </c:pt>
                <c:pt idx="6897">
                  <c:v>2860</c:v>
                </c:pt>
                <c:pt idx="6898">
                  <c:v>2860</c:v>
                </c:pt>
                <c:pt idx="6899">
                  <c:v>2860</c:v>
                </c:pt>
                <c:pt idx="6900">
                  <c:v>2861</c:v>
                </c:pt>
                <c:pt idx="6901">
                  <c:v>2861</c:v>
                </c:pt>
                <c:pt idx="6902">
                  <c:v>2861</c:v>
                </c:pt>
                <c:pt idx="6903">
                  <c:v>2861</c:v>
                </c:pt>
                <c:pt idx="6904">
                  <c:v>2861</c:v>
                </c:pt>
                <c:pt idx="6905">
                  <c:v>2861</c:v>
                </c:pt>
                <c:pt idx="6906">
                  <c:v>2861</c:v>
                </c:pt>
                <c:pt idx="6907">
                  <c:v>2861</c:v>
                </c:pt>
                <c:pt idx="6908">
                  <c:v>2861</c:v>
                </c:pt>
                <c:pt idx="6909">
                  <c:v>2862</c:v>
                </c:pt>
                <c:pt idx="6910">
                  <c:v>2862</c:v>
                </c:pt>
                <c:pt idx="6911">
                  <c:v>2863</c:v>
                </c:pt>
                <c:pt idx="6912">
                  <c:v>2864</c:v>
                </c:pt>
                <c:pt idx="6913">
                  <c:v>2865</c:v>
                </c:pt>
                <c:pt idx="6914">
                  <c:v>2865</c:v>
                </c:pt>
                <c:pt idx="6915">
                  <c:v>2866</c:v>
                </c:pt>
                <c:pt idx="6916">
                  <c:v>2867</c:v>
                </c:pt>
                <c:pt idx="6917">
                  <c:v>2867</c:v>
                </c:pt>
                <c:pt idx="6918">
                  <c:v>2867</c:v>
                </c:pt>
                <c:pt idx="6919">
                  <c:v>2867</c:v>
                </c:pt>
                <c:pt idx="6920">
                  <c:v>2868</c:v>
                </c:pt>
                <c:pt idx="6921">
                  <c:v>2868</c:v>
                </c:pt>
                <c:pt idx="6922">
                  <c:v>2868</c:v>
                </c:pt>
                <c:pt idx="6923">
                  <c:v>2868</c:v>
                </c:pt>
                <c:pt idx="6924">
                  <c:v>2868</c:v>
                </c:pt>
                <c:pt idx="6925">
                  <c:v>2868</c:v>
                </c:pt>
                <c:pt idx="6926">
                  <c:v>2868</c:v>
                </c:pt>
                <c:pt idx="6927">
                  <c:v>2868</c:v>
                </c:pt>
                <c:pt idx="6928">
                  <c:v>2868</c:v>
                </c:pt>
                <c:pt idx="6929">
                  <c:v>2868</c:v>
                </c:pt>
                <c:pt idx="6930">
                  <c:v>2868</c:v>
                </c:pt>
                <c:pt idx="6931">
                  <c:v>2869</c:v>
                </c:pt>
                <c:pt idx="6932">
                  <c:v>2869</c:v>
                </c:pt>
                <c:pt idx="6933">
                  <c:v>2869</c:v>
                </c:pt>
                <c:pt idx="6934">
                  <c:v>2869</c:v>
                </c:pt>
                <c:pt idx="6935">
                  <c:v>2869</c:v>
                </c:pt>
                <c:pt idx="6936">
                  <c:v>2869</c:v>
                </c:pt>
                <c:pt idx="6937">
                  <c:v>2869</c:v>
                </c:pt>
                <c:pt idx="6938">
                  <c:v>2869</c:v>
                </c:pt>
                <c:pt idx="6939">
                  <c:v>2869</c:v>
                </c:pt>
                <c:pt idx="6940">
                  <c:v>2869</c:v>
                </c:pt>
                <c:pt idx="6941">
                  <c:v>2870</c:v>
                </c:pt>
                <c:pt idx="6942">
                  <c:v>2870</c:v>
                </c:pt>
                <c:pt idx="6943">
                  <c:v>2870</c:v>
                </c:pt>
                <c:pt idx="6944">
                  <c:v>2870</c:v>
                </c:pt>
                <c:pt idx="6945">
                  <c:v>2870</c:v>
                </c:pt>
                <c:pt idx="6946">
                  <c:v>2870</c:v>
                </c:pt>
                <c:pt idx="6947">
                  <c:v>2870</c:v>
                </c:pt>
                <c:pt idx="6948">
                  <c:v>2870</c:v>
                </c:pt>
                <c:pt idx="6949">
                  <c:v>2871</c:v>
                </c:pt>
                <c:pt idx="6950">
                  <c:v>2871</c:v>
                </c:pt>
                <c:pt idx="6951">
                  <c:v>2871</c:v>
                </c:pt>
                <c:pt idx="6952">
                  <c:v>2871</c:v>
                </c:pt>
                <c:pt idx="6953">
                  <c:v>2871</c:v>
                </c:pt>
                <c:pt idx="6954">
                  <c:v>2872</c:v>
                </c:pt>
                <c:pt idx="6955">
                  <c:v>2873</c:v>
                </c:pt>
                <c:pt idx="6956">
                  <c:v>2874</c:v>
                </c:pt>
                <c:pt idx="6957">
                  <c:v>2874</c:v>
                </c:pt>
                <c:pt idx="6958">
                  <c:v>2874</c:v>
                </c:pt>
                <c:pt idx="6959">
                  <c:v>2874</c:v>
                </c:pt>
                <c:pt idx="6960">
                  <c:v>2874</c:v>
                </c:pt>
                <c:pt idx="6961">
                  <c:v>2874</c:v>
                </c:pt>
                <c:pt idx="6962">
                  <c:v>2874</c:v>
                </c:pt>
                <c:pt idx="6963">
                  <c:v>2874</c:v>
                </c:pt>
                <c:pt idx="6964">
                  <c:v>2874</c:v>
                </c:pt>
                <c:pt idx="6965">
                  <c:v>2874</c:v>
                </c:pt>
                <c:pt idx="6966">
                  <c:v>2874</c:v>
                </c:pt>
                <c:pt idx="6967">
                  <c:v>2874</c:v>
                </c:pt>
                <c:pt idx="6968">
                  <c:v>2874</c:v>
                </c:pt>
                <c:pt idx="6969">
                  <c:v>2874</c:v>
                </c:pt>
                <c:pt idx="6970">
                  <c:v>2874</c:v>
                </c:pt>
                <c:pt idx="6971">
                  <c:v>2874</c:v>
                </c:pt>
                <c:pt idx="6972">
                  <c:v>2874</c:v>
                </c:pt>
                <c:pt idx="6973">
                  <c:v>2874</c:v>
                </c:pt>
                <c:pt idx="6974">
                  <c:v>2874</c:v>
                </c:pt>
                <c:pt idx="6975">
                  <c:v>2875</c:v>
                </c:pt>
                <c:pt idx="6976">
                  <c:v>2876</c:v>
                </c:pt>
                <c:pt idx="6977">
                  <c:v>2877</c:v>
                </c:pt>
                <c:pt idx="6978">
                  <c:v>2877</c:v>
                </c:pt>
                <c:pt idx="6979">
                  <c:v>2877</c:v>
                </c:pt>
                <c:pt idx="6980">
                  <c:v>2877</c:v>
                </c:pt>
                <c:pt idx="6981">
                  <c:v>2877</c:v>
                </c:pt>
                <c:pt idx="6982">
                  <c:v>2878</c:v>
                </c:pt>
                <c:pt idx="6983">
                  <c:v>2879</c:v>
                </c:pt>
                <c:pt idx="6984">
                  <c:v>2880</c:v>
                </c:pt>
                <c:pt idx="6985">
                  <c:v>2881</c:v>
                </c:pt>
                <c:pt idx="6986">
                  <c:v>2882</c:v>
                </c:pt>
                <c:pt idx="6987">
                  <c:v>2883</c:v>
                </c:pt>
                <c:pt idx="6988">
                  <c:v>2884</c:v>
                </c:pt>
                <c:pt idx="6989">
                  <c:v>2885</c:v>
                </c:pt>
                <c:pt idx="6990">
                  <c:v>2885</c:v>
                </c:pt>
                <c:pt idx="6991">
                  <c:v>2886</c:v>
                </c:pt>
                <c:pt idx="6992">
                  <c:v>2887</c:v>
                </c:pt>
                <c:pt idx="6993">
                  <c:v>2888</c:v>
                </c:pt>
                <c:pt idx="6994">
                  <c:v>2889</c:v>
                </c:pt>
                <c:pt idx="6995">
                  <c:v>2890</c:v>
                </c:pt>
                <c:pt idx="6996">
                  <c:v>2891</c:v>
                </c:pt>
                <c:pt idx="6997">
                  <c:v>2892</c:v>
                </c:pt>
                <c:pt idx="6998">
                  <c:v>2893</c:v>
                </c:pt>
                <c:pt idx="6999">
                  <c:v>2894</c:v>
                </c:pt>
                <c:pt idx="7000">
                  <c:v>2894</c:v>
                </c:pt>
                <c:pt idx="7001">
                  <c:v>2894</c:v>
                </c:pt>
                <c:pt idx="7002">
                  <c:v>2894</c:v>
                </c:pt>
                <c:pt idx="7003">
                  <c:v>2894</c:v>
                </c:pt>
                <c:pt idx="7004">
                  <c:v>2894</c:v>
                </c:pt>
                <c:pt idx="7005">
                  <c:v>2894</c:v>
                </c:pt>
                <c:pt idx="7006">
                  <c:v>2894</c:v>
                </c:pt>
                <c:pt idx="7007">
                  <c:v>2894</c:v>
                </c:pt>
                <c:pt idx="7008">
                  <c:v>2894</c:v>
                </c:pt>
                <c:pt idx="7009">
                  <c:v>2894</c:v>
                </c:pt>
                <c:pt idx="7010">
                  <c:v>2894</c:v>
                </c:pt>
                <c:pt idx="7011">
                  <c:v>2894</c:v>
                </c:pt>
                <c:pt idx="7012">
                  <c:v>2894</c:v>
                </c:pt>
                <c:pt idx="7013">
                  <c:v>2894</c:v>
                </c:pt>
                <c:pt idx="7014">
                  <c:v>2894</c:v>
                </c:pt>
                <c:pt idx="7015">
                  <c:v>2894</c:v>
                </c:pt>
                <c:pt idx="7016">
                  <c:v>2895</c:v>
                </c:pt>
                <c:pt idx="7017">
                  <c:v>2895</c:v>
                </c:pt>
                <c:pt idx="7018">
                  <c:v>2895</c:v>
                </c:pt>
                <c:pt idx="7019">
                  <c:v>2895</c:v>
                </c:pt>
                <c:pt idx="7020">
                  <c:v>2895</c:v>
                </c:pt>
                <c:pt idx="7021">
                  <c:v>2895</c:v>
                </c:pt>
                <c:pt idx="7022">
                  <c:v>2895</c:v>
                </c:pt>
                <c:pt idx="7023">
                  <c:v>2896</c:v>
                </c:pt>
                <c:pt idx="7024">
                  <c:v>2897</c:v>
                </c:pt>
                <c:pt idx="7025">
                  <c:v>2898</c:v>
                </c:pt>
                <c:pt idx="7026">
                  <c:v>2898</c:v>
                </c:pt>
                <c:pt idx="7027">
                  <c:v>2898</c:v>
                </c:pt>
                <c:pt idx="7028">
                  <c:v>2898</c:v>
                </c:pt>
                <c:pt idx="7029">
                  <c:v>2899</c:v>
                </c:pt>
                <c:pt idx="7030">
                  <c:v>2899</c:v>
                </c:pt>
                <c:pt idx="7031">
                  <c:v>2900</c:v>
                </c:pt>
                <c:pt idx="7032">
                  <c:v>2901</c:v>
                </c:pt>
                <c:pt idx="7033">
                  <c:v>2902</c:v>
                </c:pt>
                <c:pt idx="7034">
                  <c:v>2903</c:v>
                </c:pt>
                <c:pt idx="7035">
                  <c:v>2904</c:v>
                </c:pt>
                <c:pt idx="7036">
                  <c:v>2905</c:v>
                </c:pt>
                <c:pt idx="7037">
                  <c:v>2906</c:v>
                </c:pt>
                <c:pt idx="7038">
                  <c:v>2907</c:v>
                </c:pt>
                <c:pt idx="7039">
                  <c:v>2908</c:v>
                </c:pt>
                <c:pt idx="7040">
                  <c:v>2909</c:v>
                </c:pt>
                <c:pt idx="7041">
                  <c:v>2909</c:v>
                </c:pt>
                <c:pt idx="7042">
                  <c:v>2909</c:v>
                </c:pt>
                <c:pt idx="7043">
                  <c:v>2909</c:v>
                </c:pt>
                <c:pt idx="7044">
                  <c:v>2910</c:v>
                </c:pt>
                <c:pt idx="7045">
                  <c:v>2910</c:v>
                </c:pt>
                <c:pt idx="7046">
                  <c:v>2910</c:v>
                </c:pt>
                <c:pt idx="7047">
                  <c:v>2910</c:v>
                </c:pt>
                <c:pt idx="7048">
                  <c:v>2910</c:v>
                </c:pt>
                <c:pt idx="7049">
                  <c:v>2911</c:v>
                </c:pt>
                <c:pt idx="7050">
                  <c:v>2911</c:v>
                </c:pt>
                <c:pt idx="7051">
                  <c:v>2911</c:v>
                </c:pt>
                <c:pt idx="7052">
                  <c:v>2911</c:v>
                </c:pt>
                <c:pt idx="7053">
                  <c:v>2911</c:v>
                </c:pt>
                <c:pt idx="7054">
                  <c:v>2911</c:v>
                </c:pt>
                <c:pt idx="7055">
                  <c:v>2911</c:v>
                </c:pt>
                <c:pt idx="7056">
                  <c:v>2911</c:v>
                </c:pt>
                <c:pt idx="7057">
                  <c:v>2911</c:v>
                </c:pt>
                <c:pt idx="7058">
                  <c:v>2911</c:v>
                </c:pt>
                <c:pt idx="7059">
                  <c:v>2911</c:v>
                </c:pt>
                <c:pt idx="7060">
                  <c:v>2911</c:v>
                </c:pt>
                <c:pt idx="7061">
                  <c:v>2912</c:v>
                </c:pt>
                <c:pt idx="7062">
                  <c:v>2912</c:v>
                </c:pt>
                <c:pt idx="7063">
                  <c:v>2912</c:v>
                </c:pt>
                <c:pt idx="7064">
                  <c:v>2912</c:v>
                </c:pt>
                <c:pt idx="7065">
                  <c:v>2913</c:v>
                </c:pt>
                <c:pt idx="7066">
                  <c:v>2914</c:v>
                </c:pt>
                <c:pt idx="7067">
                  <c:v>2915</c:v>
                </c:pt>
                <c:pt idx="7068">
                  <c:v>2916</c:v>
                </c:pt>
                <c:pt idx="7069">
                  <c:v>2917</c:v>
                </c:pt>
                <c:pt idx="7070">
                  <c:v>2918</c:v>
                </c:pt>
                <c:pt idx="7071">
                  <c:v>2919</c:v>
                </c:pt>
                <c:pt idx="7072">
                  <c:v>2919</c:v>
                </c:pt>
                <c:pt idx="7073">
                  <c:v>2920</c:v>
                </c:pt>
                <c:pt idx="7074">
                  <c:v>2921</c:v>
                </c:pt>
                <c:pt idx="7075">
                  <c:v>2922</c:v>
                </c:pt>
                <c:pt idx="7076">
                  <c:v>2923</c:v>
                </c:pt>
                <c:pt idx="7077">
                  <c:v>2924</c:v>
                </c:pt>
                <c:pt idx="7078">
                  <c:v>2925</c:v>
                </c:pt>
                <c:pt idx="7079">
                  <c:v>2925</c:v>
                </c:pt>
                <c:pt idx="7080">
                  <c:v>2925</c:v>
                </c:pt>
                <c:pt idx="7081">
                  <c:v>2925</c:v>
                </c:pt>
                <c:pt idx="7082">
                  <c:v>2925</c:v>
                </c:pt>
                <c:pt idx="7083">
                  <c:v>2925</c:v>
                </c:pt>
                <c:pt idx="7084">
                  <c:v>2925</c:v>
                </c:pt>
                <c:pt idx="7085">
                  <c:v>2925</c:v>
                </c:pt>
                <c:pt idx="7086">
                  <c:v>2926</c:v>
                </c:pt>
                <c:pt idx="7087">
                  <c:v>2927</c:v>
                </c:pt>
                <c:pt idx="7088">
                  <c:v>2928</c:v>
                </c:pt>
                <c:pt idx="7089">
                  <c:v>2929</c:v>
                </c:pt>
                <c:pt idx="7090">
                  <c:v>2930</c:v>
                </c:pt>
                <c:pt idx="7091">
                  <c:v>2930</c:v>
                </c:pt>
                <c:pt idx="7092">
                  <c:v>2930</c:v>
                </c:pt>
                <c:pt idx="7093">
                  <c:v>2930</c:v>
                </c:pt>
                <c:pt idx="7094">
                  <c:v>2931</c:v>
                </c:pt>
                <c:pt idx="7095">
                  <c:v>2932</c:v>
                </c:pt>
                <c:pt idx="7096">
                  <c:v>2933</c:v>
                </c:pt>
                <c:pt idx="7097">
                  <c:v>2934</c:v>
                </c:pt>
                <c:pt idx="7098">
                  <c:v>2935</c:v>
                </c:pt>
                <c:pt idx="7099">
                  <c:v>2936</c:v>
                </c:pt>
                <c:pt idx="7100">
                  <c:v>2937</c:v>
                </c:pt>
                <c:pt idx="7101">
                  <c:v>2938</c:v>
                </c:pt>
                <c:pt idx="7102">
                  <c:v>2938</c:v>
                </c:pt>
                <c:pt idx="7103">
                  <c:v>2939</c:v>
                </c:pt>
                <c:pt idx="7104">
                  <c:v>2940</c:v>
                </c:pt>
                <c:pt idx="7105">
                  <c:v>2941</c:v>
                </c:pt>
                <c:pt idx="7106">
                  <c:v>2942</c:v>
                </c:pt>
                <c:pt idx="7107">
                  <c:v>2943</c:v>
                </c:pt>
                <c:pt idx="7108">
                  <c:v>2944</c:v>
                </c:pt>
                <c:pt idx="7109">
                  <c:v>2945</c:v>
                </c:pt>
                <c:pt idx="7110">
                  <c:v>2945</c:v>
                </c:pt>
                <c:pt idx="7111">
                  <c:v>2946</c:v>
                </c:pt>
                <c:pt idx="7112">
                  <c:v>2947</c:v>
                </c:pt>
                <c:pt idx="7113">
                  <c:v>2948</c:v>
                </c:pt>
                <c:pt idx="7114">
                  <c:v>2948</c:v>
                </c:pt>
                <c:pt idx="7115">
                  <c:v>2948</c:v>
                </c:pt>
                <c:pt idx="7116">
                  <c:v>2948</c:v>
                </c:pt>
                <c:pt idx="7117">
                  <c:v>2948</c:v>
                </c:pt>
                <c:pt idx="7118">
                  <c:v>2948</c:v>
                </c:pt>
                <c:pt idx="7119">
                  <c:v>2948</c:v>
                </c:pt>
                <c:pt idx="7120">
                  <c:v>2949</c:v>
                </c:pt>
                <c:pt idx="7121">
                  <c:v>2950</c:v>
                </c:pt>
                <c:pt idx="7122">
                  <c:v>2951</c:v>
                </c:pt>
                <c:pt idx="7123">
                  <c:v>2952</c:v>
                </c:pt>
                <c:pt idx="7124">
                  <c:v>2952</c:v>
                </c:pt>
                <c:pt idx="7125">
                  <c:v>2952</c:v>
                </c:pt>
                <c:pt idx="7126">
                  <c:v>2953</c:v>
                </c:pt>
                <c:pt idx="7127">
                  <c:v>2954</c:v>
                </c:pt>
                <c:pt idx="7128">
                  <c:v>2954</c:v>
                </c:pt>
                <c:pt idx="7129">
                  <c:v>2954</c:v>
                </c:pt>
                <c:pt idx="7130">
                  <c:v>2954</c:v>
                </c:pt>
                <c:pt idx="7131">
                  <c:v>2954</c:v>
                </c:pt>
                <c:pt idx="7132">
                  <c:v>2955</c:v>
                </c:pt>
                <c:pt idx="7133">
                  <c:v>2955</c:v>
                </c:pt>
                <c:pt idx="7134">
                  <c:v>2955</c:v>
                </c:pt>
                <c:pt idx="7135">
                  <c:v>2955</c:v>
                </c:pt>
                <c:pt idx="7136">
                  <c:v>2955</c:v>
                </c:pt>
                <c:pt idx="7137">
                  <c:v>2955</c:v>
                </c:pt>
                <c:pt idx="7138">
                  <c:v>2955</c:v>
                </c:pt>
                <c:pt idx="7139">
                  <c:v>2955</c:v>
                </c:pt>
                <c:pt idx="7140">
                  <c:v>2956</c:v>
                </c:pt>
                <c:pt idx="7141">
                  <c:v>2956</c:v>
                </c:pt>
                <c:pt idx="7142">
                  <c:v>2956</c:v>
                </c:pt>
                <c:pt idx="7143">
                  <c:v>2957</c:v>
                </c:pt>
                <c:pt idx="7144">
                  <c:v>2958</c:v>
                </c:pt>
                <c:pt idx="7145">
                  <c:v>2958</c:v>
                </c:pt>
                <c:pt idx="7146">
                  <c:v>2958</c:v>
                </c:pt>
                <c:pt idx="7147">
                  <c:v>2959</c:v>
                </c:pt>
                <c:pt idx="7148">
                  <c:v>2959</c:v>
                </c:pt>
                <c:pt idx="7149">
                  <c:v>2959</c:v>
                </c:pt>
                <c:pt idx="7150">
                  <c:v>2959</c:v>
                </c:pt>
                <c:pt idx="7151">
                  <c:v>2959</c:v>
                </c:pt>
                <c:pt idx="7152">
                  <c:v>2959</c:v>
                </c:pt>
                <c:pt idx="7153">
                  <c:v>2959</c:v>
                </c:pt>
                <c:pt idx="7154">
                  <c:v>2959</c:v>
                </c:pt>
                <c:pt idx="7155">
                  <c:v>2959</c:v>
                </c:pt>
                <c:pt idx="7156">
                  <c:v>2960</c:v>
                </c:pt>
                <c:pt idx="7157">
                  <c:v>2960</c:v>
                </c:pt>
                <c:pt idx="7158">
                  <c:v>2960</c:v>
                </c:pt>
                <c:pt idx="7159">
                  <c:v>2960</c:v>
                </c:pt>
                <c:pt idx="7160">
                  <c:v>2960</c:v>
                </c:pt>
                <c:pt idx="7161">
                  <c:v>2961</c:v>
                </c:pt>
                <c:pt idx="7162">
                  <c:v>2962</c:v>
                </c:pt>
                <c:pt idx="7163">
                  <c:v>2962</c:v>
                </c:pt>
                <c:pt idx="7164">
                  <c:v>2963</c:v>
                </c:pt>
                <c:pt idx="7165">
                  <c:v>2964</c:v>
                </c:pt>
                <c:pt idx="7166">
                  <c:v>2964</c:v>
                </c:pt>
                <c:pt idx="7167">
                  <c:v>2964</c:v>
                </c:pt>
                <c:pt idx="7168">
                  <c:v>2964</c:v>
                </c:pt>
                <c:pt idx="7169">
                  <c:v>2965</c:v>
                </c:pt>
                <c:pt idx="7170">
                  <c:v>2966</c:v>
                </c:pt>
                <c:pt idx="7171">
                  <c:v>2967</c:v>
                </c:pt>
                <c:pt idx="7172">
                  <c:v>2968</c:v>
                </c:pt>
                <c:pt idx="7173">
                  <c:v>2969</c:v>
                </c:pt>
                <c:pt idx="7174">
                  <c:v>2969</c:v>
                </c:pt>
                <c:pt idx="7175">
                  <c:v>2970</c:v>
                </c:pt>
                <c:pt idx="7176">
                  <c:v>2971</c:v>
                </c:pt>
                <c:pt idx="7177">
                  <c:v>2971</c:v>
                </c:pt>
                <c:pt idx="7178">
                  <c:v>2971</c:v>
                </c:pt>
                <c:pt idx="7179">
                  <c:v>2971</c:v>
                </c:pt>
                <c:pt idx="7180">
                  <c:v>2972</c:v>
                </c:pt>
                <c:pt idx="7181">
                  <c:v>2972</c:v>
                </c:pt>
                <c:pt idx="7182">
                  <c:v>2972</c:v>
                </c:pt>
                <c:pt idx="7183">
                  <c:v>2972</c:v>
                </c:pt>
                <c:pt idx="7184">
                  <c:v>2972</c:v>
                </c:pt>
                <c:pt idx="7185">
                  <c:v>2972</c:v>
                </c:pt>
                <c:pt idx="7186">
                  <c:v>2972</c:v>
                </c:pt>
                <c:pt idx="7187">
                  <c:v>2972</c:v>
                </c:pt>
                <c:pt idx="7188">
                  <c:v>2972</c:v>
                </c:pt>
                <c:pt idx="7189">
                  <c:v>2972</c:v>
                </c:pt>
                <c:pt idx="7190">
                  <c:v>2972</c:v>
                </c:pt>
                <c:pt idx="7191">
                  <c:v>2972</c:v>
                </c:pt>
                <c:pt idx="7192">
                  <c:v>2972</c:v>
                </c:pt>
                <c:pt idx="7193">
                  <c:v>2972</c:v>
                </c:pt>
                <c:pt idx="7194">
                  <c:v>2972</c:v>
                </c:pt>
                <c:pt idx="7195">
                  <c:v>2972</c:v>
                </c:pt>
                <c:pt idx="7196">
                  <c:v>2973</c:v>
                </c:pt>
                <c:pt idx="7197">
                  <c:v>2974</c:v>
                </c:pt>
                <c:pt idx="7198">
                  <c:v>2974</c:v>
                </c:pt>
                <c:pt idx="7199">
                  <c:v>2974</c:v>
                </c:pt>
                <c:pt idx="7200">
                  <c:v>2975</c:v>
                </c:pt>
                <c:pt idx="7201">
                  <c:v>2976</c:v>
                </c:pt>
                <c:pt idx="7202">
                  <c:v>2976</c:v>
                </c:pt>
                <c:pt idx="7203">
                  <c:v>2976</c:v>
                </c:pt>
                <c:pt idx="7204">
                  <c:v>2976</c:v>
                </c:pt>
                <c:pt idx="7205">
                  <c:v>2976</c:v>
                </c:pt>
                <c:pt idx="7206">
                  <c:v>2976</c:v>
                </c:pt>
                <c:pt idx="7207">
                  <c:v>2976</c:v>
                </c:pt>
                <c:pt idx="7208">
                  <c:v>2976</c:v>
                </c:pt>
                <c:pt idx="7209">
                  <c:v>2977</c:v>
                </c:pt>
                <c:pt idx="7210">
                  <c:v>2978</c:v>
                </c:pt>
                <c:pt idx="7211">
                  <c:v>2979</c:v>
                </c:pt>
                <c:pt idx="7212">
                  <c:v>2980</c:v>
                </c:pt>
                <c:pt idx="7213">
                  <c:v>2981</c:v>
                </c:pt>
                <c:pt idx="7214">
                  <c:v>2982</c:v>
                </c:pt>
                <c:pt idx="7215">
                  <c:v>2983</c:v>
                </c:pt>
                <c:pt idx="7216">
                  <c:v>2983</c:v>
                </c:pt>
                <c:pt idx="7217">
                  <c:v>2983</c:v>
                </c:pt>
                <c:pt idx="7218">
                  <c:v>2983</c:v>
                </c:pt>
                <c:pt idx="7219">
                  <c:v>2983</c:v>
                </c:pt>
                <c:pt idx="7220">
                  <c:v>2984</c:v>
                </c:pt>
                <c:pt idx="7221">
                  <c:v>2984</c:v>
                </c:pt>
                <c:pt idx="7222">
                  <c:v>2984</c:v>
                </c:pt>
                <c:pt idx="7223">
                  <c:v>2985</c:v>
                </c:pt>
                <c:pt idx="7224">
                  <c:v>2985</c:v>
                </c:pt>
                <c:pt idx="7225">
                  <c:v>2985</c:v>
                </c:pt>
                <c:pt idx="7226">
                  <c:v>2985</c:v>
                </c:pt>
                <c:pt idx="7227">
                  <c:v>2985</c:v>
                </c:pt>
                <c:pt idx="7228">
                  <c:v>2985</c:v>
                </c:pt>
                <c:pt idx="7229">
                  <c:v>2985</c:v>
                </c:pt>
                <c:pt idx="7230">
                  <c:v>2985</c:v>
                </c:pt>
                <c:pt idx="7231">
                  <c:v>2985</c:v>
                </c:pt>
                <c:pt idx="7232">
                  <c:v>2985</c:v>
                </c:pt>
                <c:pt idx="7233">
                  <c:v>2985</c:v>
                </c:pt>
                <c:pt idx="7234">
                  <c:v>2985</c:v>
                </c:pt>
                <c:pt idx="7235">
                  <c:v>2985</c:v>
                </c:pt>
                <c:pt idx="7236">
                  <c:v>2985</c:v>
                </c:pt>
                <c:pt idx="7237">
                  <c:v>2986</c:v>
                </c:pt>
                <c:pt idx="7238">
                  <c:v>2987</c:v>
                </c:pt>
                <c:pt idx="7239">
                  <c:v>2987</c:v>
                </c:pt>
                <c:pt idx="7240">
                  <c:v>2988</c:v>
                </c:pt>
                <c:pt idx="7241">
                  <c:v>2989</c:v>
                </c:pt>
                <c:pt idx="7242">
                  <c:v>2990</c:v>
                </c:pt>
                <c:pt idx="7243">
                  <c:v>2990</c:v>
                </c:pt>
                <c:pt idx="7244">
                  <c:v>2991</c:v>
                </c:pt>
                <c:pt idx="7245">
                  <c:v>2992</c:v>
                </c:pt>
                <c:pt idx="7246">
                  <c:v>2992</c:v>
                </c:pt>
                <c:pt idx="7247">
                  <c:v>2993</c:v>
                </c:pt>
                <c:pt idx="7248">
                  <c:v>2993</c:v>
                </c:pt>
                <c:pt idx="7249">
                  <c:v>2993</c:v>
                </c:pt>
                <c:pt idx="7250">
                  <c:v>2993</c:v>
                </c:pt>
                <c:pt idx="7251">
                  <c:v>2994</c:v>
                </c:pt>
                <c:pt idx="7252">
                  <c:v>2994</c:v>
                </c:pt>
                <c:pt idx="7253">
                  <c:v>2994</c:v>
                </c:pt>
                <c:pt idx="7254">
                  <c:v>2994</c:v>
                </c:pt>
                <c:pt idx="7255">
                  <c:v>2994</c:v>
                </c:pt>
                <c:pt idx="7256">
                  <c:v>2994</c:v>
                </c:pt>
                <c:pt idx="7257">
                  <c:v>2995</c:v>
                </c:pt>
                <c:pt idx="7258">
                  <c:v>2995</c:v>
                </c:pt>
                <c:pt idx="7259">
                  <c:v>2995</c:v>
                </c:pt>
                <c:pt idx="7260">
                  <c:v>2995</c:v>
                </c:pt>
                <c:pt idx="7261">
                  <c:v>2996</c:v>
                </c:pt>
                <c:pt idx="7262">
                  <c:v>2996</c:v>
                </c:pt>
                <c:pt idx="7263">
                  <c:v>2996</c:v>
                </c:pt>
                <c:pt idx="7264">
                  <c:v>2996</c:v>
                </c:pt>
                <c:pt idx="7265">
                  <c:v>2996</c:v>
                </c:pt>
                <c:pt idx="7266">
                  <c:v>2996</c:v>
                </c:pt>
                <c:pt idx="7267">
                  <c:v>2996</c:v>
                </c:pt>
                <c:pt idx="7268">
                  <c:v>2996</c:v>
                </c:pt>
                <c:pt idx="7269">
                  <c:v>2996</c:v>
                </c:pt>
                <c:pt idx="7270">
                  <c:v>2997</c:v>
                </c:pt>
                <c:pt idx="7271">
                  <c:v>2997</c:v>
                </c:pt>
                <c:pt idx="7272">
                  <c:v>2997</c:v>
                </c:pt>
                <c:pt idx="7273">
                  <c:v>2997</c:v>
                </c:pt>
                <c:pt idx="7274">
                  <c:v>2998</c:v>
                </c:pt>
                <c:pt idx="7275">
                  <c:v>2999</c:v>
                </c:pt>
                <c:pt idx="7276">
                  <c:v>3000</c:v>
                </c:pt>
                <c:pt idx="7277">
                  <c:v>3000</c:v>
                </c:pt>
                <c:pt idx="7278">
                  <c:v>3000</c:v>
                </c:pt>
                <c:pt idx="7279">
                  <c:v>3000</c:v>
                </c:pt>
                <c:pt idx="7280">
                  <c:v>3001</c:v>
                </c:pt>
                <c:pt idx="7281">
                  <c:v>3001</c:v>
                </c:pt>
                <c:pt idx="7282">
                  <c:v>3001</c:v>
                </c:pt>
                <c:pt idx="7283">
                  <c:v>3002</c:v>
                </c:pt>
                <c:pt idx="7284">
                  <c:v>3002</c:v>
                </c:pt>
                <c:pt idx="7285">
                  <c:v>3002</c:v>
                </c:pt>
                <c:pt idx="7286">
                  <c:v>3002</c:v>
                </c:pt>
                <c:pt idx="7287">
                  <c:v>3002</c:v>
                </c:pt>
                <c:pt idx="7288">
                  <c:v>3002</c:v>
                </c:pt>
                <c:pt idx="7289">
                  <c:v>3002</c:v>
                </c:pt>
                <c:pt idx="7290">
                  <c:v>3002</c:v>
                </c:pt>
                <c:pt idx="7291">
                  <c:v>3002</c:v>
                </c:pt>
                <c:pt idx="7292">
                  <c:v>3002</c:v>
                </c:pt>
                <c:pt idx="7293">
                  <c:v>3002</c:v>
                </c:pt>
                <c:pt idx="7294">
                  <c:v>3003</c:v>
                </c:pt>
                <c:pt idx="7295">
                  <c:v>3003</c:v>
                </c:pt>
                <c:pt idx="7296">
                  <c:v>3004</c:v>
                </c:pt>
                <c:pt idx="7297">
                  <c:v>3004</c:v>
                </c:pt>
                <c:pt idx="7298">
                  <c:v>3005</c:v>
                </c:pt>
                <c:pt idx="7299">
                  <c:v>3006</c:v>
                </c:pt>
                <c:pt idx="7300">
                  <c:v>3007</c:v>
                </c:pt>
                <c:pt idx="7301">
                  <c:v>3008</c:v>
                </c:pt>
                <c:pt idx="7302">
                  <c:v>3009</c:v>
                </c:pt>
                <c:pt idx="7303">
                  <c:v>3010</c:v>
                </c:pt>
                <c:pt idx="7304">
                  <c:v>3011</c:v>
                </c:pt>
                <c:pt idx="7305">
                  <c:v>3012</c:v>
                </c:pt>
                <c:pt idx="7306">
                  <c:v>3012</c:v>
                </c:pt>
                <c:pt idx="7307">
                  <c:v>3012</c:v>
                </c:pt>
                <c:pt idx="7308">
                  <c:v>3012</c:v>
                </c:pt>
                <c:pt idx="7309">
                  <c:v>3013</c:v>
                </c:pt>
                <c:pt idx="7310">
                  <c:v>3014</c:v>
                </c:pt>
                <c:pt idx="7311">
                  <c:v>3015</c:v>
                </c:pt>
                <c:pt idx="7312">
                  <c:v>3015</c:v>
                </c:pt>
                <c:pt idx="7313">
                  <c:v>3016</c:v>
                </c:pt>
                <c:pt idx="7314">
                  <c:v>3016</c:v>
                </c:pt>
                <c:pt idx="7315">
                  <c:v>3016</c:v>
                </c:pt>
                <c:pt idx="7316">
                  <c:v>3017</c:v>
                </c:pt>
                <c:pt idx="7317">
                  <c:v>3018</c:v>
                </c:pt>
                <c:pt idx="7318">
                  <c:v>3019</c:v>
                </c:pt>
                <c:pt idx="7319">
                  <c:v>3020</c:v>
                </c:pt>
                <c:pt idx="7320">
                  <c:v>3020</c:v>
                </c:pt>
                <c:pt idx="7321">
                  <c:v>3021</c:v>
                </c:pt>
                <c:pt idx="7322">
                  <c:v>3022</c:v>
                </c:pt>
                <c:pt idx="7323">
                  <c:v>3022</c:v>
                </c:pt>
                <c:pt idx="7324">
                  <c:v>3022</c:v>
                </c:pt>
                <c:pt idx="7325">
                  <c:v>3022</c:v>
                </c:pt>
                <c:pt idx="7326">
                  <c:v>3022</c:v>
                </c:pt>
                <c:pt idx="7327">
                  <c:v>3022</c:v>
                </c:pt>
                <c:pt idx="7328">
                  <c:v>3023</c:v>
                </c:pt>
                <c:pt idx="7329">
                  <c:v>3023</c:v>
                </c:pt>
                <c:pt idx="7330">
                  <c:v>3023</c:v>
                </c:pt>
                <c:pt idx="7331">
                  <c:v>3024</c:v>
                </c:pt>
                <c:pt idx="7332">
                  <c:v>3025</c:v>
                </c:pt>
                <c:pt idx="7333">
                  <c:v>3025</c:v>
                </c:pt>
                <c:pt idx="7334">
                  <c:v>3025</c:v>
                </c:pt>
                <c:pt idx="7335">
                  <c:v>3025</c:v>
                </c:pt>
                <c:pt idx="7336">
                  <c:v>3025</c:v>
                </c:pt>
                <c:pt idx="7337">
                  <c:v>3025</c:v>
                </c:pt>
                <c:pt idx="7338">
                  <c:v>3026</c:v>
                </c:pt>
                <c:pt idx="7339">
                  <c:v>3026</c:v>
                </c:pt>
                <c:pt idx="7340">
                  <c:v>3026</c:v>
                </c:pt>
                <c:pt idx="7341">
                  <c:v>3026</c:v>
                </c:pt>
                <c:pt idx="7342">
                  <c:v>3026</c:v>
                </c:pt>
                <c:pt idx="7343">
                  <c:v>3026</c:v>
                </c:pt>
                <c:pt idx="7344">
                  <c:v>3026</c:v>
                </c:pt>
                <c:pt idx="7345">
                  <c:v>3026</c:v>
                </c:pt>
                <c:pt idx="7346">
                  <c:v>3026</c:v>
                </c:pt>
                <c:pt idx="7347">
                  <c:v>3026</c:v>
                </c:pt>
                <c:pt idx="7348">
                  <c:v>3026</c:v>
                </c:pt>
                <c:pt idx="7349">
                  <c:v>3026</c:v>
                </c:pt>
                <c:pt idx="7350">
                  <c:v>3026</c:v>
                </c:pt>
                <c:pt idx="7351">
                  <c:v>3026</c:v>
                </c:pt>
                <c:pt idx="7352">
                  <c:v>3026</c:v>
                </c:pt>
                <c:pt idx="7353">
                  <c:v>3026</c:v>
                </c:pt>
                <c:pt idx="7354">
                  <c:v>3026</c:v>
                </c:pt>
                <c:pt idx="7355">
                  <c:v>3026</c:v>
                </c:pt>
                <c:pt idx="7356">
                  <c:v>3026</c:v>
                </c:pt>
                <c:pt idx="7357">
                  <c:v>3026</c:v>
                </c:pt>
                <c:pt idx="7358">
                  <c:v>3026</c:v>
                </c:pt>
                <c:pt idx="7359">
                  <c:v>3027</c:v>
                </c:pt>
                <c:pt idx="7360">
                  <c:v>3028</c:v>
                </c:pt>
                <c:pt idx="7361">
                  <c:v>3029</c:v>
                </c:pt>
                <c:pt idx="7362">
                  <c:v>3030</c:v>
                </c:pt>
                <c:pt idx="7363">
                  <c:v>3030</c:v>
                </c:pt>
                <c:pt idx="7364">
                  <c:v>3030</c:v>
                </c:pt>
                <c:pt idx="7365">
                  <c:v>3030</c:v>
                </c:pt>
                <c:pt idx="7366">
                  <c:v>3030</c:v>
                </c:pt>
                <c:pt idx="7367">
                  <c:v>3031</c:v>
                </c:pt>
                <c:pt idx="7368">
                  <c:v>3032</c:v>
                </c:pt>
                <c:pt idx="7369">
                  <c:v>3032</c:v>
                </c:pt>
                <c:pt idx="7370">
                  <c:v>3032</c:v>
                </c:pt>
                <c:pt idx="7371">
                  <c:v>3032</c:v>
                </c:pt>
                <c:pt idx="7372">
                  <c:v>3032</c:v>
                </c:pt>
                <c:pt idx="7373">
                  <c:v>3032</c:v>
                </c:pt>
                <c:pt idx="7374">
                  <c:v>3033</c:v>
                </c:pt>
                <c:pt idx="7375">
                  <c:v>3033</c:v>
                </c:pt>
                <c:pt idx="7376">
                  <c:v>3033</c:v>
                </c:pt>
                <c:pt idx="7377">
                  <c:v>3033</c:v>
                </c:pt>
                <c:pt idx="7378">
                  <c:v>3033</c:v>
                </c:pt>
                <c:pt idx="7379">
                  <c:v>3033</c:v>
                </c:pt>
                <c:pt idx="7380">
                  <c:v>3034</c:v>
                </c:pt>
                <c:pt idx="7381">
                  <c:v>3034</c:v>
                </c:pt>
                <c:pt idx="7382">
                  <c:v>3034</c:v>
                </c:pt>
                <c:pt idx="7383">
                  <c:v>3035</c:v>
                </c:pt>
                <c:pt idx="7384">
                  <c:v>3035</c:v>
                </c:pt>
                <c:pt idx="7385">
                  <c:v>3036</c:v>
                </c:pt>
                <c:pt idx="7386">
                  <c:v>3037</c:v>
                </c:pt>
                <c:pt idx="7387">
                  <c:v>3037</c:v>
                </c:pt>
                <c:pt idx="7388">
                  <c:v>3037</c:v>
                </c:pt>
                <c:pt idx="7389">
                  <c:v>3037</c:v>
                </c:pt>
                <c:pt idx="7390">
                  <c:v>3038</c:v>
                </c:pt>
                <c:pt idx="7391">
                  <c:v>3039</c:v>
                </c:pt>
                <c:pt idx="7392">
                  <c:v>3040</c:v>
                </c:pt>
                <c:pt idx="7393">
                  <c:v>3040</c:v>
                </c:pt>
                <c:pt idx="7394">
                  <c:v>3041</c:v>
                </c:pt>
                <c:pt idx="7395">
                  <c:v>3042</c:v>
                </c:pt>
                <c:pt idx="7396">
                  <c:v>3043</c:v>
                </c:pt>
                <c:pt idx="7397">
                  <c:v>3043</c:v>
                </c:pt>
                <c:pt idx="7398">
                  <c:v>3044</c:v>
                </c:pt>
                <c:pt idx="7399">
                  <c:v>3044</c:v>
                </c:pt>
                <c:pt idx="7400">
                  <c:v>3044</c:v>
                </c:pt>
                <c:pt idx="7401">
                  <c:v>3044</c:v>
                </c:pt>
                <c:pt idx="7402">
                  <c:v>3045</c:v>
                </c:pt>
                <c:pt idx="7403">
                  <c:v>3045</c:v>
                </c:pt>
                <c:pt idx="7404">
                  <c:v>3046</c:v>
                </c:pt>
                <c:pt idx="7405">
                  <c:v>3046</c:v>
                </c:pt>
                <c:pt idx="7406">
                  <c:v>3046</c:v>
                </c:pt>
                <c:pt idx="7407">
                  <c:v>3046</c:v>
                </c:pt>
                <c:pt idx="7408">
                  <c:v>3046</c:v>
                </c:pt>
                <c:pt idx="7409">
                  <c:v>3046</c:v>
                </c:pt>
                <c:pt idx="7410">
                  <c:v>3047</c:v>
                </c:pt>
                <c:pt idx="7411">
                  <c:v>3047</c:v>
                </c:pt>
                <c:pt idx="7412">
                  <c:v>3047</c:v>
                </c:pt>
                <c:pt idx="7413">
                  <c:v>3047</c:v>
                </c:pt>
                <c:pt idx="7414">
                  <c:v>3047</c:v>
                </c:pt>
                <c:pt idx="7415">
                  <c:v>3048</c:v>
                </c:pt>
                <c:pt idx="7416">
                  <c:v>3049</c:v>
                </c:pt>
                <c:pt idx="7417">
                  <c:v>3050</c:v>
                </c:pt>
                <c:pt idx="7418">
                  <c:v>3051</c:v>
                </c:pt>
                <c:pt idx="7419">
                  <c:v>3052</c:v>
                </c:pt>
                <c:pt idx="7420">
                  <c:v>3052</c:v>
                </c:pt>
                <c:pt idx="7421">
                  <c:v>3053</c:v>
                </c:pt>
                <c:pt idx="7422">
                  <c:v>3053</c:v>
                </c:pt>
                <c:pt idx="7423">
                  <c:v>3054</c:v>
                </c:pt>
                <c:pt idx="7424">
                  <c:v>3055</c:v>
                </c:pt>
                <c:pt idx="7425">
                  <c:v>3056</c:v>
                </c:pt>
                <c:pt idx="7426">
                  <c:v>3057</c:v>
                </c:pt>
                <c:pt idx="7427">
                  <c:v>3058</c:v>
                </c:pt>
                <c:pt idx="7428">
                  <c:v>3059</c:v>
                </c:pt>
                <c:pt idx="7429">
                  <c:v>3060</c:v>
                </c:pt>
                <c:pt idx="7430">
                  <c:v>3061</c:v>
                </c:pt>
                <c:pt idx="7431">
                  <c:v>3062</c:v>
                </c:pt>
                <c:pt idx="7432">
                  <c:v>3062</c:v>
                </c:pt>
                <c:pt idx="7433">
                  <c:v>3062</c:v>
                </c:pt>
                <c:pt idx="7434">
                  <c:v>3062</c:v>
                </c:pt>
                <c:pt idx="7435">
                  <c:v>3062</c:v>
                </c:pt>
                <c:pt idx="7436">
                  <c:v>3062</c:v>
                </c:pt>
                <c:pt idx="7437">
                  <c:v>3062</c:v>
                </c:pt>
                <c:pt idx="7438">
                  <c:v>3063</c:v>
                </c:pt>
                <c:pt idx="7439">
                  <c:v>3063</c:v>
                </c:pt>
                <c:pt idx="7440">
                  <c:v>3063</c:v>
                </c:pt>
                <c:pt idx="7441">
                  <c:v>3063</c:v>
                </c:pt>
                <c:pt idx="7442">
                  <c:v>3063</c:v>
                </c:pt>
                <c:pt idx="7443">
                  <c:v>3063</c:v>
                </c:pt>
                <c:pt idx="7444">
                  <c:v>3063</c:v>
                </c:pt>
                <c:pt idx="7445">
                  <c:v>3063</c:v>
                </c:pt>
                <c:pt idx="7446">
                  <c:v>3063</c:v>
                </c:pt>
                <c:pt idx="7447">
                  <c:v>3063</c:v>
                </c:pt>
                <c:pt idx="7448">
                  <c:v>3064</c:v>
                </c:pt>
                <c:pt idx="7449">
                  <c:v>3065</c:v>
                </c:pt>
                <c:pt idx="7450">
                  <c:v>3066</c:v>
                </c:pt>
                <c:pt idx="7451">
                  <c:v>3067</c:v>
                </c:pt>
                <c:pt idx="7452">
                  <c:v>3068</c:v>
                </c:pt>
                <c:pt idx="7453">
                  <c:v>3068</c:v>
                </c:pt>
                <c:pt idx="7454">
                  <c:v>3068</c:v>
                </c:pt>
                <c:pt idx="7455">
                  <c:v>3069</c:v>
                </c:pt>
                <c:pt idx="7456">
                  <c:v>3069</c:v>
                </c:pt>
                <c:pt idx="7457">
                  <c:v>3069</c:v>
                </c:pt>
                <c:pt idx="7458">
                  <c:v>3070</c:v>
                </c:pt>
                <c:pt idx="7459">
                  <c:v>3070</c:v>
                </c:pt>
                <c:pt idx="7460">
                  <c:v>3070</c:v>
                </c:pt>
                <c:pt idx="7461">
                  <c:v>3070</c:v>
                </c:pt>
                <c:pt idx="7462">
                  <c:v>3071</c:v>
                </c:pt>
                <c:pt idx="7463">
                  <c:v>3072</c:v>
                </c:pt>
                <c:pt idx="7464">
                  <c:v>3073</c:v>
                </c:pt>
                <c:pt idx="7465">
                  <c:v>3074</c:v>
                </c:pt>
                <c:pt idx="7466">
                  <c:v>3074</c:v>
                </c:pt>
                <c:pt idx="7467">
                  <c:v>3074</c:v>
                </c:pt>
                <c:pt idx="7468">
                  <c:v>3074</c:v>
                </c:pt>
                <c:pt idx="7469">
                  <c:v>3074</c:v>
                </c:pt>
                <c:pt idx="7470">
                  <c:v>3074</c:v>
                </c:pt>
                <c:pt idx="7471">
                  <c:v>3074</c:v>
                </c:pt>
                <c:pt idx="7472">
                  <c:v>3074</c:v>
                </c:pt>
                <c:pt idx="7473">
                  <c:v>3074</c:v>
                </c:pt>
                <c:pt idx="7474">
                  <c:v>3074</c:v>
                </c:pt>
                <c:pt idx="7475">
                  <c:v>3074</c:v>
                </c:pt>
                <c:pt idx="7476">
                  <c:v>3074</c:v>
                </c:pt>
                <c:pt idx="7477">
                  <c:v>3074</c:v>
                </c:pt>
                <c:pt idx="7478">
                  <c:v>3074</c:v>
                </c:pt>
                <c:pt idx="7479">
                  <c:v>3074</c:v>
                </c:pt>
                <c:pt idx="7480">
                  <c:v>3074</c:v>
                </c:pt>
                <c:pt idx="7481">
                  <c:v>3074</c:v>
                </c:pt>
                <c:pt idx="7482">
                  <c:v>3075</c:v>
                </c:pt>
                <c:pt idx="7483">
                  <c:v>3075</c:v>
                </c:pt>
                <c:pt idx="7484">
                  <c:v>3075</c:v>
                </c:pt>
                <c:pt idx="7485">
                  <c:v>3075</c:v>
                </c:pt>
                <c:pt idx="7486">
                  <c:v>3076</c:v>
                </c:pt>
                <c:pt idx="7487">
                  <c:v>3076</c:v>
                </c:pt>
                <c:pt idx="7488">
                  <c:v>3076</c:v>
                </c:pt>
                <c:pt idx="7489">
                  <c:v>3076</c:v>
                </c:pt>
                <c:pt idx="7490">
                  <c:v>3076</c:v>
                </c:pt>
                <c:pt idx="7491">
                  <c:v>3077</c:v>
                </c:pt>
                <c:pt idx="7492">
                  <c:v>3077</c:v>
                </c:pt>
                <c:pt idx="7493">
                  <c:v>3077</c:v>
                </c:pt>
                <c:pt idx="7494">
                  <c:v>3077</c:v>
                </c:pt>
                <c:pt idx="7495">
                  <c:v>3078</c:v>
                </c:pt>
                <c:pt idx="7496">
                  <c:v>3078</c:v>
                </c:pt>
                <c:pt idx="7497">
                  <c:v>3079</c:v>
                </c:pt>
                <c:pt idx="7498">
                  <c:v>3080</c:v>
                </c:pt>
                <c:pt idx="7499">
                  <c:v>3080</c:v>
                </c:pt>
                <c:pt idx="7500">
                  <c:v>3080</c:v>
                </c:pt>
                <c:pt idx="7501">
                  <c:v>3080</c:v>
                </c:pt>
                <c:pt idx="7502">
                  <c:v>3080</c:v>
                </c:pt>
                <c:pt idx="7503">
                  <c:v>3080</c:v>
                </c:pt>
                <c:pt idx="7504">
                  <c:v>3080</c:v>
                </c:pt>
                <c:pt idx="7505">
                  <c:v>3080</c:v>
                </c:pt>
                <c:pt idx="7506">
                  <c:v>3080</c:v>
                </c:pt>
                <c:pt idx="7507">
                  <c:v>3080</c:v>
                </c:pt>
                <c:pt idx="7508">
                  <c:v>3080</c:v>
                </c:pt>
                <c:pt idx="7509">
                  <c:v>3081</c:v>
                </c:pt>
                <c:pt idx="7510">
                  <c:v>3082</c:v>
                </c:pt>
                <c:pt idx="7511">
                  <c:v>3082</c:v>
                </c:pt>
                <c:pt idx="7512">
                  <c:v>3082</c:v>
                </c:pt>
                <c:pt idx="7513">
                  <c:v>3082</c:v>
                </c:pt>
                <c:pt idx="7514">
                  <c:v>3082</c:v>
                </c:pt>
                <c:pt idx="7515">
                  <c:v>3082</c:v>
                </c:pt>
                <c:pt idx="7516">
                  <c:v>3082</c:v>
                </c:pt>
                <c:pt idx="7517">
                  <c:v>3082</c:v>
                </c:pt>
                <c:pt idx="7518">
                  <c:v>3082</c:v>
                </c:pt>
                <c:pt idx="7519">
                  <c:v>3082</c:v>
                </c:pt>
                <c:pt idx="7520">
                  <c:v>3082</c:v>
                </c:pt>
                <c:pt idx="7521">
                  <c:v>3082</c:v>
                </c:pt>
                <c:pt idx="7522">
                  <c:v>3082</c:v>
                </c:pt>
                <c:pt idx="7523">
                  <c:v>3082</c:v>
                </c:pt>
                <c:pt idx="7524">
                  <c:v>3082</c:v>
                </c:pt>
                <c:pt idx="7525">
                  <c:v>3082</c:v>
                </c:pt>
                <c:pt idx="7526">
                  <c:v>3082</c:v>
                </c:pt>
                <c:pt idx="7527">
                  <c:v>3082</c:v>
                </c:pt>
                <c:pt idx="7528">
                  <c:v>3082</c:v>
                </c:pt>
                <c:pt idx="7529">
                  <c:v>3082</c:v>
                </c:pt>
                <c:pt idx="7530">
                  <c:v>3083</c:v>
                </c:pt>
                <c:pt idx="7531">
                  <c:v>3083</c:v>
                </c:pt>
                <c:pt idx="7532">
                  <c:v>3083</c:v>
                </c:pt>
                <c:pt idx="7533">
                  <c:v>3083</c:v>
                </c:pt>
                <c:pt idx="7534">
                  <c:v>3083</c:v>
                </c:pt>
                <c:pt idx="7535">
                  <c:v>3083</c:v>
                </c:pt>
                <c:pt idx="7536">
                  <c:v>3083</c:v>
                </c:pt>
                <c:pt idx="7537">
                  <c:v>3083</c:v>
                </c:pt>
                <c:pt idx="7538">
                  <c:v>3083</c:v>
                </c:pt>
                <c:pt idx="7539">
                  <c:v>3083</c:v>
                </c:pt>
                <c:pt idx="7540">
                  <c:v>3083</c:v>
                </c:pt>
                <c:pt idx="7541">
                  <c:v>3083</c:v>
                </c:pt>
                <c:pt idx="7542">
                  <c:v>3083</c:v>
                </c:pt>
                <c:pt idx="7543">
                  <c:v>3083</c:v>
                </c:pt>
                <c:pt idx="7544">
                  <c:v>3084</c:v>
                </c:pt>
                <c:pt idx="7545">
                  <c:v>3084</c:v>
                </c:pt>
                <c:pt idx="7546">
                  <c:v>3084</c:v>
                </c:pt>
                <c:pt idx="7547">
                  <c:v>3084</c:v>
                </c:pt>
                <c:pt idx="7548">
                  <c:v>3084</c:v>
                </c:pt>
                <c:pt idx="7549">
                  <c:v>3084</c:v>
                </c:pt>
                <c:pt idx="7550">
                  <c:v>3084</c:v>
                </c:pt>
                <c:pt idx="7551">
                  <c:v>3084</c:v>
                </c:pt>
                <c:pt idx="7552">
                  <c:v>3084</c:v>
                </c:pt>
                <c:pt idx="7553">
                  <c:v>3084</c:v>
                </c:pt>
                <c:pt idx="7554">
                  <c:v>3084</c:v>
                </c:pt>
                <c:pt idx="7555">
                  <c:v>3084</c:v>
                </c:pt>
                <c:pt idx="7556">
                  <c:v>3084</c:v>
                </c:pt>
                <c:pt idx="7557">
                  <c:v>3084</c:v>
                </c:pt>
                <c:pt idx="7558">
                  <c:v>3084</c:v>
                </c:pt>
                <c:pt idx="7559">
                  <c:v>3084</c:v>
                </c:pt>
                <c:pt idx="7560">
                  <c:v>3085</c:v>
                </c:pt>
                <c:pt idx="7561">
                  <c:v>3085</c:v>
                </c:pt>
                <c:pt idx="7562">
                  <c:v>3085</c:v>
                </c:pt>
                <c:pt idx="7563">
                  <c:v>3085</c:v>
                </c:pt>
                <c:pt idx="7564">
                  <c:v>3085</c:v>
                </c:pt>
                <c:pt idx="7565">
                  <c:v>3085</c:v>
                </c:pt>
                <c:pt idx="7566">
                  <c:v>3085</c:v>
                </c:pt>
                <c:pt idx="7567">
                  <c:v>3085</c:v>
                </c:pt>
                <c:pt idx="7568">
                  <c:v>3085</c:v>
                </c:pt>
                <c:pt idx="7569">
                  <c:v>3085</c:v>
                </c:pt>
                <c:pt idx="7570">
                  <c:v>3085</c:v>
                </c:pt>
                <c:pt idx="7571">
                  <c:v>3085</c:v>
                </c:pt>
                <c:pt idx="7572">
                  <c:v>3085</c:v>
                </c:pt>
                <c:pt idx="7573">
                  <c:v>3085</c:v>
                </c:pt>
                <c:pt idx="7574">
                  <c:v>3085</c:v>
                </c:pt>
                <c:pt idx="7575">
                  <c:v>3086</c:v>
                </c:pt>
                <c:pt idx="7576">
                  <c:v>3087</c:v>
                </c:pt>
                <c:pt idx="7577">
                  <c:v>3087</c:v>
                </c:pt>
                <c:pt idx="7578">
                  <c:v>3087</c:v>
                </c:pt>
                <c:pt idx="7579">
                  <c:v>3087</c:v>
                </c:pt>
                <c:pt idx="7580">
                  <c:v>3087</c:v>
                </c:pt>
                <c:pt idx="7581">
                  <c:v>3087</c:v>
                </c:pt>
                <c:pt idx="7582">
                  <c:v>3087</c:v>
                </c:pt>
                <c:pt idx="7583">
                  <c:v>3087</c:v>
                </c:pt>
                <c:pt idx="7584">
                  <c:v>3088</c:v>
                </c:pt>
                <c:pt idx="7585">
                  <c:v>3088</c:v>
                </c:pt>
                <c:pt idx="7586">
                  <c:v>3088</c:v>
                </c:pt>
                <c:pt idx="7587">
                  <c:v>3088</c:v>
                </c:pt>
                <c:pt idx="7588">
                  <c:v>3088</c:v>
                </c:pt>
                <c:pt idx="7589">
                  <c:v>3088</c:v>
                </c:pt>
                <c:pt idx="7590">
                  <c:v>3088</c:v>
                </c:pt>
                <c:pt idx="7591">
                  <c:v>3089</c:v>
                </c:pt>
                <c:pt idx="7592">
                  <c:v>3089</c:v>
                </c:pt>
                <c:pt idx="7593">
                  <c:v>3090</c:v>
                </c:pt>
                <c:pt idx="7594">
                  <c:v>3090</c:v>
                </c:pt>
                <c:pt idx="7595">
                  <c:v>3090</c:v>
                </c:pt>
                <c:pt idx="7596">
                  <c:v>3090</c:v>
                </c:pt>
                <c:pt idx="7597">
                  <c:v>3090</c:v>
                </c:pt>
                <c:pt idx="7598">
                  <c:v>3090</c:v>
                </c:pt>
                <c:pt idx="7599">
                  <c:v>3090</c:v>
                </c:pt>
                <c:pt idx="7600">
                  <c:v>3090</c:v>
                </c:pt>
                <c:pt idx="7601">
                  <c:v>3090</c:v>
                </c:pt>
                <c:pt idx="7602">
                  <c:v>3091</c:v>
                </c:pt>
                <c:pt idx="7603">
                  <c:v>3092</c:v>
                </c:pt>
                <c:pt idx="7604">
                  <c:v>3093</c:v>
                </c:pt>
                <c:pt idx="7605">
                  <c:v>3094</c:v>
                </c:pt>
                <c:pt idx="7606">
                  <c:v>3095</c:v>
                </c:pt>
                <c:pt idx="7607">
                  <c:v>3096</c:v>
                </c:pt>
                <c:pt idx="7608">
                  <c:v>3096</c:v>
                </c:pt>
                <c:pt idx="7609">
                  <c:v>3096</c:v>
                </c:pt>
                <c:pt idx="7610">
                  <c:v>3096</c:v>
                </c:pt>
                <c:pt idx="7611">
                  <c:v>3096</c:v>
                </c:pt>
                <c:pt idx="7612">
                  <c:v>3097</c:v>
                </c:pt>
                <c:pt idx="7613">
                  <c:v>3098</c:v>
                </c:pt>
                <c:pt idx="7614">
                  <c:v>3099</c:v>
                </c:pt>
                <c:pt idx="7615">
                  <c:v>3100</c:v>
                </c:pt>
                <c:pt idx="7616">
                  <c:v>3100</c:v>
                </c:pt>
                <c:pt idx="7617">
                  <c:v>3100</c:v>
                </c:pt>
                <c:pt idx="7618">
                  <c:v>3100</c:v>
                </c:pt>
                <c:pt idx="7619">
                  <c:v>3100</c:v>
                </c:pt>
                <c:pt idx="7620">
                  <c:v>3100</c:v>
                </c:pt>
                <c:pt idx="7621">
                  <c:v>3100</c:v>
                </c:pt>
                <c:pt idx="7622">
                  <c:v>3100</c:v>
                </c:pt>
                <c:pt idx="7623">
                  <c:v>3100</c:v>
                </c:pt>
                <c:pt idx="7624">
                  <c:v>3100</c:v>
                </c:pt>
                <c:pt idx="7625">
                  <c:v>3101</c:v>
                </c:pt>
                <c:pt idx="7626">
                  <c:v>3101</c:v>
                </c:pt>
                <c:pt idx="7627">
                  <c:v>3102</c:v>
                </c:pt>
                <c:pt idx="7628">
                  <c:v>3103</c:v>
                </c:pt>
                <c:pt idx="7629">
                  <c:v>3103</c:v>
                </c:pt>
                <c:pt idx="7630">
                  <c:v>3103</c:v>
                </c:pt>
                <c:pt idx="7631">
                  <c:v>3103</c:v>
                </c:pt>
                <c:pt idx="7632">
                  <c:v>3103</c:v>
                </c:pt>
                <c:pt idx="7633">
                  <c:v>3103</c:v>
                </c:pt>
                <c:pt idx="7634">
                  <c:v>3103</c:v>
                </c:pt>
                <c:pt idx="7635">
                  <c:v>3104</c:v>
                </c:pt>
                <c:pt idx="7636">
                  <c:v>3104</c:v>
                </c:pt>
                <c:pt idx="7637">
                  <c:v>3105</c:v>
                </c:pt>
                <c:pt idx="7638">
                  <c:v>3105</c:v>
                </c:pt>
                <c:pt idx="7639">
                  <c:v>3105</c:v>
                </c:pt>
                <c:pt idx="7640">
                  <c:v>3105</c:v>
                </c:pt>
                <c:pt idx="7641">
                  <c:v>3105</c:v>
                </c:pt>
                <c:pt idx="7642">
                  <c:v>3105</c:v>
                </c:pt>
                <c:pt idx="7643">
                  <c:v>3105</c:v>
                </c:pt>
                <c:pt idx="7644">
                  <c:v>3106</c:v>
                </c:pt>
                <c:pt idx="7645">
                  <c:v>3107</c:v>
                </c:pt>
                <c:pt idx="7646">
                  <c:v>3108</c:v>
                </c:pt>
                <c:pt idx="7647">
                  <c:v>3108</c:v>
                </c:pt>
                <c:pt idx="7648">
                  <c:v>3108</c:v>
                </c:pt>
                <c:pt idx="7649">
                  <c:v>3108</c:v>
                </c:pt>
                <c:pt idx="7650">
                  <c:v>3109</c:v>
                </c:pt>
                <c:pt idx="7651">
                  <c:v>3109</c:v>
                </c:pt>
                <c:pt idx="7652">
                  <c:v>3109</c:v>
                </c:pt>
                <c:pt idx="7653">
                  <c:v>3109</c:v>
                </c:pt>
                <c:pt idx="7654">
                  <c:v>3109</c:v>
                </c:pt>
                <c:pt idx="7655">
                  <c:v>3109</c:v>
                </c:pt>
                <c:pt idx="7656">
                  <c:v>3109</c:v>
                </c:pt>
                <c:pt idx="7657">
                  <c:v>3110</c:v>
                </c:pt>
                <c:pt idx="7658">
                  <c:v>3110</c:v>
                </c:pt>
                <c:pt idx="7659">
                  <c:v>3110</c:v>
                </c:pt>
                <c:pt idx="7660">
                  <c:v>3110</c:v>
                </c:pt>
                <c:pt idx="7661">
                  <c:v>3110</c:v>
                </c:pt>
                <c:pt idx="7662">
                  <c:v>3110</c:v>
                </c:pt>
                <c:pt idx="7663">
                  <c:v>3111</c:v>
                </c:pt>
                <c:pt idx="7664">
                  <c:v>3112</c:v>
                </c:pt>
                <c:pt idx="7665">
                  <c:v>3113</c:v>
                </c:pt>
                <c:pt idx="7666">
                  <c:v>3114</c:v>
                </c:pt>
                <c:pt idx="7667">
                  <c:v>3114</c:v>
                </c:pt>
                <c:pt idx="7668">
                  <c:v>3115</c:v>
                </c:pt>
                <c:pt idx="7669">
                  <c:v>3115</c:v>
                </c:pt>
                <c:pt idx="7670">
                  <c:v>3116</c:v>
                </c:pt>
                <c:pt idx="7671">
                  <c:v>3117</c:v>
                </c:pt>
                <c:pt idx="7672">
                  <c:v>3118</c:v>
                </c:pt>
                <c:pt idx="7673">
                  <c:v>3119</c:v>
                </c:pt>
                <c:pt idx="7674">
                  <c:v>3120</c:v>
                </c:pt>
                <c:pt idx="7675">
                  <c:v>3121</c:v>
                </c:pt>
                <c:pt idx="7676">
                  <c:v>3121</c:v>
                </c:pt>
                <c:pt idx="7677">
                  <c:v>3121</c:v>
                </c:pt>
                <c:pt idx="7678">
                  <c:v>3121</c:v>
                </c:pt>
                <c:pt idx="7679">
                  <c:v>3121</c:v>
                </c:pt>
                <c:pt idx="7680">
                  <c:v>3122</c:v>
                </c:pt>
                <c:pt idx="7681">
                  <c:v>3122</c:v>
                </c:pt>
                <c:pt idx="7682">
                  <c:v>3122</c:v>
                </c:pt>
                <c:pt idx="7683">
                  <c:v>3122</c:v>
                </c:pt>
                <c:pt idx="7684">
                  <c:v>3123</c:v>
                </c:pt>
                <c:pt idx="7685">
                  <c:v>3124</c:v>
                </c:pt>
                <c:pt idx="7686">
                  <c:v>3125</c:v>
                </c:pt>
                <c:pt idx="7687">
                  <c:v>3125</c:v>
                </c:pt>
                <c:pt idx="7688">
                  <c:v>3125</c:v>
                </c:pt>
                <c:pt idx="7689">
                  <c:v>3125</c:v>
                </c:pt>
                <c:pt idx="7690">
                  <c:v>3125</c:v>
                </c:pt>
                <c:pt idx="7691">
                  <c:v>3125</c:v>
                </c:pt>
                <c:pt idx="7692">
                  <c:v>3125</c:v>
                </c:pt>
                <c:pt idx="7693">
                  <c:v>3125</c:v>
                </c:pt>
                <c:pt idx="7694">
                  <c:v>3125</c:v>
                </c:pt>
                <c:pt idx="7695">
                  <c:v>3126</c:v>
                </c:pt>
                <c:pt idx="7696">
                  <c:v>3126</c:v>
                </c:pt>
                <c:pt idx="7697">
                  <c:v>3127</c:v>
                </c:pt>
                <c:pt idx="7698">
                  <c:v>3127</c:v>
                </c:pt>
                <c:pt idx="7699">
                  <c:v>3128</c:v>
                </c:pt>
                <c:pt idx="7700">
                  <c:v>3128</c:v>
                </c:pt>
                <c:pt idx="7701">
                  <c:v>3128</c:v>
                </c:pt>
                <c:pt idx="7702">
                  <c:v>3128</c:v>
                </c:pt>
                <c:pt idx="7703">
                  <c:v>3128</c:v>
                </c:pt>
                <c:pt idx="7704">
                  <c:v>3128</c:v>
                </c:pt>
                <c:pt idx="7705">
                  <c:v>3128</c:v>
                </c:pt>
                <c:pt idx="7706">
                  <c:v>3128</c:v>
                </c:pt>
                <c:pt idx="7707">
                  <c:v>3128</c:v>
                </c:pt>
                <c:pt idx="7708">
                  <c:v>3129</c:v>
                </c:pt>
                <c:pt idx="7709">
                  <c:v>3129</c:v>
                </c:pt>
                <c:pt idx="7710">
                  <c:v>3130</c:v>
                </c:pt>
                <c:pt idx="7711">
                  <c:v>3130</c:v>
                </c:pt>
                <c:pt idx="7712">
                  <c:v>3130</c:v>
                </c:pt>
                <c:pt idx="7713">
                  <c:v>3130</c:v>
                </c:pt>
                <c:pt idx="7714">
                  <c:v>3130</c:v>
                </c:pt>
                <c:pt idx="7715">
                  <c:v>3130</c:v>
                </c:pt>
                <c:pt idx="7716">
                  <c:v>3131</c:v>
                </c:pt>
                <c:pt idx="7717">
                  <c:v>3131</c:v>
                </c:pt>
                <c:pt idx="7718">
                  <c:v>3131</c:v>
                </c:pt>
                <c:pt idx="7719">
                  <c:v>3131</c:v>
                </c:pt>
                <c:pt idx="7720">
                  <c:v>3131</c:v>
                </c:pt>
                <c:pt idx="7721">
                  <c:v>3131</c:v>
                </c:pt>
                <c:pt idx="7722">
                  <c:v>3131</c:v>
                </c:pt>
                <c:pt idx="7723">
                  <c:v>3131</c:v>
                </c:pt>
                <c:pt idx="7724">
                  <c:v>3131</c:v>
                </c:pt>
                <c:pt idx="7725">
                  <c:v>3131</c:v>
                </c:pt>
                <c:pt idx="7726">
                  <c:v>3131</c:v>
                </c:pt>
                <c:pt idx="7727">
                  <c:v>3131</c:v>
                </c:pt>
                <c:pt idx="7728">
                  <c:v>3131</c:v>
                </c:pt>
                <c:pt idx="7729">
                  <c:v>3131</c:v>
                </c:pt>
                <c:pt idx="7730">
                  <c:v>3131</c:v>
                </c:pt>
                <c:pt idx="7731">
                  <c:v>3131</c:v>
                </c:pt>
                <c:pt idx="7732">
                  <c:v>3131</c:v>
                </c:pt>
                <c:pt idx="7733">
                  <c:v>3131</c:v>
                </c:pt>
                <c:pt idx="7734">
                  <c:v>3132</c:v>
                </c:pt>
                <c:pt idx="7735">
                  <c:v>3133</c:v>
                </c:pt>
                <c:pt idx="7736">
                  <c:v>3133</c:v>
                </c:pt>
                <c:pt idx="7737">
                  <c:v>3133</c:v>
                </c:pt>
                <c:pt idx="7738">
                  <c:v>3133</c:v>
                </c:pt>
                <c:pt idx="7739">
                  <c:v>3133</c:v>
                </c:pt>
                <c:pt idx="7740">
                  <c:v>3133</c:v>
                </c:pt>
                <c:pt idx="7741">
                  <c:v>3133</c:v>
                </c:pt>
                <c:pt idx="7742">
                  <c:v>3133</c:v>
                </c:pt>
                <c:pt idx="7743">
                  <c:v>3133</c:v>
                </c:pt>
                <c:pt idx="7744">
                  <c:v>3133</c:v>
                </c:pt>
                <c:pt idx="7745">
                  <c:v>3133</c:v>
                </c:pt>
                <c:pt idx="7746">
                  <c:v>3133</c:v>
                </c:pt>
                <c:pt idx="7747">
                  <c:v>3133</c:v>
                </c:pt>
                <c:pt idx="7748">
                  <c:v>3133</c:v>
                </c:pt>
                <c:pt idx="7749">
                  <c:v>3133</c:v>
                </c:pt>
                <c:pt idx="7750">
                  <c:v>3133</c:v>
                </c:pt>
                <c:pt idx="7751">
                  <c:v>3133</c:v>
                </c:pt>
                <c:pt idx="7752">
                  <c:v>3133</c:v>
                </c:pt>
                <c:pt idx="7753">
                  <c:v>3133</c:v>
                </c:pt>
                <c:pt idx="7754">
                  <c:v>3133</c:v>
                </c:pt>
                <c:pt idx="7755">
                  <c:v>3133</c:v>
                </c:pt>
                <c:pt idx="7756">
                  <c:v>3133</c:v>
                </c:pt>
                <c:pt idx="7757">
                  <c:v>3133</c:v>
                </c:pt>
                <c:pt idx="7758">
                  <c:v>3133</c:v>
                </c:pt>
                <c:pt idx="7759">
                  <c:v>3133</c:v>
                </c:pt>
                <c:pt idx="7760">
                  <c:v>3133</c:v>
                </c:pt>
                <c:pt idx="7761">
                  <c:v>3133</c:v>
                </c:pt>
                <c:pt idx="7762">
                  <c:v>3134</c:v>
                </c:pt>
                <c:pt idx="7763">
                  <c:v>3135</c:v>
                </c:pt>
                <c:pt idx="7764">
                  <c:v>3135</c:v>
                </c:pt>
                <c:pt idx="7765">
                  <c:v>3135</c:v>
                </c:pt>
                <c:pt idx="7766">
                  <c:v>3135</c:v>
                </c:pt>
                <c:pt idx="7767">
                  <c:v>3135</c:v>
                </c:pt>
                <c:pt idx="7768">
                  <c:v>3136</c:v>
                </c:pt>
                <c:pt idx="7769">
                  <c:v>3137</c:v>
                </c:pt>
                <c:pt idx="7770">
                  <c:v>3137</c:v>
                </c:pt>
                <c:pt idx="7771">
                  <c:v>3137</c:v>
                </c:pt>
                <c:pt idx="7772">
                  <c:v>3137</c:v>
                </c:pt>
                <c:pt idx="7773">
                  <c:v>3137</c:v>
                </c:pt>
                <c:pt idx="7774">
                  <c:v>3137</c:v>
                </c:pt>
                <c:pt idx="7775">
                  <c:v>3137</c:v>
                </c:pt>
                <c:pt idx="7776">
                  <c:v>3137</c:v>
                </c:pt>
                <c:pt idx="7777">
                  <c:v>3137</c:v>
                </c:pt>
                <c:pt idx="7778">
                  <c:v>3138</c:v>
                </c:pt>
                <c:pt idx="7779">
                  <c:v>3138</c:v>
                </c:pt>
                <c:pt idx="7780">
                  <c:v>3138</c:v>
                </c:pt>
                <c:pt idx="7781">
                  <c:v>3139</c:v>
                </c:pt>
                <c:pt idx="7782">
                  <c:v>3139</c:v>
                </c:pt>
                <c:pt idx="7783">
                  <c:v>3139</c:v>
                </c:pt>
                <c:pt idx="7784">
                  <c:v>3140</c:v>
                </c:pt>
                <c:pt idx="7785">
                  <c:v>3141</c:v>
                </c:pt>
                <c:pt idx="7786">
                  <c:v>3142</c:v>
                </c:pt>
                <c:pt idx="7787">
                  <c:v>3142</c:v>
                </c:pt>
                <c:pt idx="7788">
                  <c:v>3142</c:v>
                </c:pt>
                <c:pt idx="7789">
                  <c:v>3142</c:v>
                </c:pt>
                <c:pt idx="7790">
                  <c:v>3143</c:v>
                </c:pt>
                <c:pt idx="7791">
                  <c:v>3143</c:v>
                </c:pt>
                <c:pt idx="7792">
                  <c:v>3144</c:v>
                </c:pt>
                <c:pt idx="7793">
                  <c:v>3145</c:v>
                </c:pt>
                <c:pt idx="7794">
                  <c:v>3146</c:v>
                </c:pt>
                <c:pt idx="7795">
                  <c:v>3146</c:v>
                </c:pt>
                <c:pt idx="7796">
                  <c:v>3147</c:v>
                </c:pt>
                <c:pt idx="7797">
                  <c:v>3147</c:v>
                </c:pt>
                <c:pt idx="7798">
                  <c:v>3147</c:v>
                </c:pt>
                <c:pt idx="7799">
                  <c:v>3147</c:v>
                </c:pt>
                <c:pt idx="7800">
                  <c:v>3148</c:v>
                </c:pt>
                <c:pt idx="7801">
                  <c:v>3149</c:v>
                </c:pt>
                <c:pt idx="7802">
                  <c:v>3150</c:v>
                </c:pt>
                <c:pt idx="7803">
                  <c:v>3151</c:v>
                </c:pt>
                <c:pt idx="7804">
                  <c:v>3151</c:v>
                </c:pt>
                <c:pt idx="7805">
                  <c:v>3151</c:v>
                </c:pt>
                <c:pt idx="7806">
                  <c:v>3151</c:v>
                </c:pt>
                <c:pt idx="7807">
                  <c:v>3151</c:v>
                </c:pt>
                <c:pt idx="7808">
                  <c:v>3151</c:v>
                </c:pt>
                <c:pt idx="7809">
                  <c:v>3152</c:v>
                </c:pt>
                <c:pt idx="7810">
                  <c:v>3153</c:v>
                </c:pt>
                <c:pt idx="7811">
                  <c:v>3154</c:v>
                </c:pt>
                <c:pt idx="7812">
                  <c:v>3155</c:v>
                </c:pt>
                <c:pt idx="7813">
                  <c:v>3156</c:v>
                </c:pt>
                <c:pt idx="7814">
                  <c:v>3157</c:v>
                </c:pt>
                <c:pt idx="7815">
                  <c:v>3158</c:v>
                </c:pt>
                <c:pt idx="7816">
                  <c:v>3159</c:v>
                </c:pt>
                <c:pt idx="7817">
                  <c:v>3159</c:v>
                </c:pt>
                <c:pt idx="7818">
                  <c:v>3160</c:v>
                </c:pt>
                <c:pt idx="7819">
                  <c:v>3160</c:v>
                </c:pt>
                <c:pt idx="7820">
                  <c:v>3160</c:v>
                </c:pt>
                <c:pt idx="7821">
                  <c:v>3160</c:v>
                </c:pt>
                <c:pt idx="7822">
                  <c:v>3161</c:v>
                </c:pt>
                <c:pt idx="7823">
                  <c:v>3161</c:v>
                </c:pt>
                <c:pt idx="7824">
                  <c:v>3161</c:v>
                </c:pt>
                <c:pt idx="7825">
                  <c:v>3161</c:v>
                </c:pt>
                <c:pt idx="7826">
                  <c:v>3161</c:v>
                </c:pt>
                <c:pt idx="7827">
                  <c:v>3161</c:v>
                </c:pt>
                <c:pt idx="7828">
                  <c:v>3162</c:v>
                </c:pt>
                <c:pt idx="7829">
                  <c:v>3162</c:v>
                </c:pt>
                <c:pt idx="7830">
                  <c:v>3162</c:v>
                </c:pt>
                <c:pt idx="7831">
                  <c:v>3162</c:v>
                </c:pt>
                <c:pt idx="7832">
                  <c:v>3162</c:v>
                </c:pt>
                <c:pt idx="7833">
                  <c:v>3163</c:v>
                </c:pt>
                <c:pt idx="7834">
                  <c:v>3164</c:v>
                </c:pt>
                <c:pt idx="7835">
                  <c:v>3165</c:v>
                </c:pt>
                <c:pt idx="7836">
                  <c:v>3165</c:v>
                </c:pt>
                <c:pt idx="7837">
                  <c:v>3166</c:v>
                </c:pt>
                <c:pt idx="7838">
                  <c:v>3166</c:v>
                </c:pt>
                <c:pt idx="7839">
                  <c:v>3166</c:v>
                </c:pt>
                <c:pt idx="7840">
                  <c:v>3167</c:v>
                </c:pt>
                <c:pt idx="7841">
                  <c:v>3167</c:v>
                </c:pt>
                <c:pt idx="7842">
                  <c:v>3168</c:v>
                </c:pt>
                <c:pt idx="7843">
                  <c:v>3169</c:v>
                </c:pt>
                <c:pt idx="7844">
                  <c:v>3169</c:v>
                </c:pt>
                <c:pt idx="7845">
                  <c:v>3170</c:v>
                </c:pt>
                <c:pt idx="7846">
                  <c:v>3171</c:v>
                </c:pt>
                <c:pt idx="7847">
                  <c:v>3171</c:v>
                </c:pt>
                <c:pt idx="7848">
                  <c:v>3171</c:v>
                </c:pt>
                <c:pt idx="7849">
                  <c:v>3171</c:v>
                </c:pt>
                <c:pt idx="7850">
                  <c:v>3171</c:v>
                </c:pt>
                <c:pt idx="7851">
                  <c:v>3171</c:v>
                </c:pt>
                <c:pt idx="7852">
                  <c:v>3172</c:v>
                </c:pt>
                <c:pt idx="7853">
                  <c:v>3172</c:v>
                </c:pt>
                <c:pt idx="7854">
                  <c:v>3172</c:v>
                </c:pt>
                <c:pt idx="7855">
                  <c:v>3172</c:v>
                </c:pt>
                <c:pt idx="7856">
                  <c:v>3173</c:v>
                </c:pt>
                <c:pt idx="7857">
                  <c:v>3173</c:v>
                </c:pt>
                <c:pt idx="7858">
                  <c:v>3173</c:v>
                </c:pt>
                <c:pt idx="7859">
                  <c:v>3173</c:v>
                </c:pt>
                <c:pt idx="7860">
                  <c:v>3173</c:v>
                </c:pt>
                <c:pt idx="7861">
                  <c:v>3173</c:v>
                </c:pt>
                <c:pt idx="7862">
                  <c:v>3173</c:v>
                </c:pt>
                <c:pt idx="7863">
                  <c:v>3173</c:v>
                </c:pt>
                <c:pt idx="7864">
                  <c:v>3174</c:v>
                </c:pt>
                <c:pt idx="7865">
                  <c:v>3174</c:v>
                </c:pt>
                <c:pt idx="7866">
                  <c:v>3175</c:v>
                </c:pt>
                <c:pt idx="7867">
                  <c:v>3175</c:v>
                </c:pt>
                <c:pt idx="7868">
                  <c:v>3175</c:v>
                </c:pt>
                <c:pt idx="7869">
                  <c:v>3175</c:v>
                </c:pt>
                <c:pt idx="7870">
                  <c:v>3175</c:v>
                </c:pt>
                <c:pt idx="7871">
                  <c:v>3175</c:v>
                </c:pt>
                <c:pt idx="7872">
                  <c:v>3175</c:v>
                </c:pt>
                <c:pt idx="7873">
                  <c:v>3176</c:v>
                </c:pt>
                <c:pt idx="7874">
                  <c:v>3177</c:v>
                </c:pt>
                <c:pt idx="7875">
                  <c:v>3178</c:v>
                </c:pt>
                <c:pt idx="7876">
                  <c:v>3179</c:v>
                </c:pt>
                <c:pt idx="7877">
                  <c:v>3179</c:v>
                </c:pt>
                <c:pt idx="7878">
                  <c:v>3179</c:v>
                </c:pt>
                <c:pt idx="7879">
                  <c:v>3179</c:v>
                </c:pt>
                <c:pt idx="7880">
                  <c:v>3179</c:v>
                </c:pt>
                <c:pt idx="7881">
                  <c:v>3179</c:v>
                </c:pt>
                <c:pt idx="7882">
                  <c:v>3179</c:v>
                </c:pt>
                <c:pt idx="7883">
                  <c:v>3179</c:v>
                </c:pt>
                <c:pt idx="7884">
                  <c:v>3179</c:v>
                </c:pt>
                <c:pt idx="7885">
                  <c:v>3179</c:v>
                </c:pt>
                <c:pt idx="7886">
                  <c:v>3179</c:v>
                </c:pt>
                <c:pt idx="7887">
                  <c:v>3180</c:v>
                </c:pt>
                <c:pt idx="7888">
                  <c:v>3180</c:v>
                </c:pt>
                <c:pt idx="7889">
                  <c:v>3181</c:v>
                </c:pt>
                <c:pt idx="7890">
                  <c:v>3181</c:v>
                </c:pt>
                <c:pt idx="7891">
                  <c:v>3181</c:v>
                </c:pt>
                <c:pt idx="7892">
                  <c:v>3181</c:v>
                </c:pt>
                <c:pt idx="7893">
                  <c:v>3181</c:v>
                </c:pt>
                <c:pt idx="7894">
                  <c:v>3182</c:v>
                </c:pt>
                <c:pt idx="7895">
                  <c:v>3183</c:v>
                </c:pt>
                <c:pt idx="7896">
                  <c:v>3183</c:v>
                </c:pt>
                <c:pt idx="7897">
                  <c:v>3183</c:v>
                </c:pt>
                <c:pt idx="7898">
                  <c:v>3183</c:v>
                </c:pt>
                <c:pt idx="7899">
                  <c:v>3184</c:v>
                </c:pt>
                <c:pt idx="7900">
                  <c:v>3184</c:v>
                </c:pt>
                <c:pt idx="7901">
                  <c:v>3184</c:v>
                </c:pt>
                <c:pt idx="7902">
                  <c:v>3184</c:v>
                </c:pt>
                <c:pt idx="7903">
                  <c:v>3185</c:v>
                </c:pt>
                <c:pt idx="7904">
                  <c:v>3185</c:v>
                </c:pt>
                <c:pt idx="7905">
                  <c:v>3185</c:v>
                </c:pt>
                <c:pt idx="7906">
                  <c:v>3185</c:v>
                </c:pt>
                <c:pt idx="7907">
                  <c:v>3185</c:v>
                </c:pt>
                <c:pt idx="7908">
                  <c:v>3185</c:v>
                </c:pt>
                <c:pt idx="7909">
                  <c:v>3186</c:v>
                </c:pt>
                <c:pt idx="7910">
                  <c:v>3187</c:v>
                </c:pt>
                <c:pt idx="7911">
                  <c:v>3188</c:v>
                </c:pt>
                <c:pt idx="7912">
                  <c:v>3188</c:v>
                </c:pt>
                <c:pt idx="7913">
                  <c:v>3188</c:v>
                </c:pt>
                <c:pt idx="7914">
                  <c:v>3188</c:v>
                </c:pt>
                <c:pt idx="7915">
                  <c:v>3189</c:v>
                </c:pt>
                <c:pt idx="7916">
                  <c:v>3189</c:v>
                </c:pt>
                <c:pt idx="7917">
                  <c:v>3189</c:v>
                </c:pt>
                <c:pt idx="7918">
                  <c:v>3189</c:v>
                </c:pt>
                <c:pt idx="7919">
                  <c:v>3189</c:v>
                </c:pt>
                <c:pt idx="7920">
                  <c:v>3189</c:v>
                </c:pt>
                <c:pt idx="7921">
                  <c:v>3189</c:v>
                </c:pt>
                <c:pt idx="7922">
                  <c:v>3189</c:v>
                </c:pt>
                <c:pt idx="7923">
                  <c:v>3189</c:v>
                </c:pt>
                <c:pt idx="7924">
                  <c:v>3189</c:v>
                </c:pt>
                <c:pt idx="7925">
                  <c:v>3190</c:v>
                </c:pt>
                <c:pt idx="7926">
                  <c:v>3191</c:v>
                </c:pt>
                <c:pt idx="7927">
                  <c:v>3191</c:v>
                </c:pt>
                <c:pt idx="7928">
                  <c:v>3192</c:v>
                </c:pt>
                <c:pt idx="7929">
                  <c:v>3192</c:v>
                </c:pt>
                <c:pt idx="7930">
                  <c:v>3192</c:v>
                </c:pt>
                <c:pt idx="7931">
                  <c:v>3193</c:v>
                </c:pt>
                <c:pt idx="7932">
                  <c:v>3193</c:v>
                </c:pt>
                <c:pt idx="7933">
                  <c:v>3193</c:v>
                </c:pt>
                <c:pt idx="7934">
                  <c:v>3193</c:v>
                </c:pt>
                <c:pt idx="7935">
                  <c:v>3194</c:v>
                </c:pt>
                <c:pt idx="7936">
                  <c:v>3194</c:v>
                </c:pt>
                <c:pt idx="7937">
                  <c:v>3194</c:v>
                </c:pt>
                <c:pt idx="7938">
                  <c:v>3194</c:v>
                </c:pt>
                <c:pt idx="7939">
                  <c:v>3194</c:v>
                </c:pt>
                <c:pt idx="7940">
                  <c:v>3194</c:v>
                </c:pt>
                <c:pt idx="7941">
                  <c:v>3194</c:v>
                </c:pt>
                <c:pt idx="7942">
                  <c:v>3194</c:v>
                </c:pt>
                <c:pt idx="7943">
                  <c:v>3194</c:v>
                </c:pt>
                <c:pt idx="7944">
                  <c:v>3194</c:v>
                </c:pt>
                <c:pt idx="7945">
                  <c:v>3194</c:v>
                </c:pt>
                <c:pt idx="7946">
                  <c:v>3194</c:v>
                </c:pt>
                <c:pt idx="7947">
                  <c:v>3194</c:v>
                </c:pt>
                <c:pt idx="7948">
                  <c:v>3195</c:v>
                </c:pt>
                <c:pt idx="7949">
                  <c:v>3196</c:v>
                </c:pt>
                <c:pt idx="7950">
                  <c:v>3196</c:v>
                </c:pt>
                <c:pt idx="7951">
                  <c:v>3197</c:v>
                </c:pt>
                <c:pt idx="7952">
                  <c:v>3197</c:v>
                </c:pt>
                <c:pt idx="7953">
                  <c:v>3198</c:v>
                </c:pt>
                <c:pt idx="7954">
                  <c:v>3199</c:v>
                </c:pt>
                <c:pt idx="7955">
                  <c:v>3199</c:v>
                </c:pt>
                <c:pt idx="7956">
                  <c:v>3200</c:v>
                </c:pt>
                <c:pt idx="7957">
                  <c:v>3201</c:v>
                </c:pt>
                <c:pt idx="7958">
                  <c:v>3202</c:v>
                </c:pt>
                <c:pt idx="7959">
                  <c:v>3202</c:v>
                </c:pt>
                <c:pt idx="7960">
                  <c:v>3202</c:v>
                </c:pt>
                <c:pt idx="7961">
                  <c:v>3202</c:v>
                </c:pt>
                <c:pt idx="7962">
                  <c:v>3203</c:v>
                </c:pt>
                <c:pt idx="7963">
                  <c:v>3203</c:v>
                </c:pt>
                <c:pt idx="7964">
                  <c:v>3204</c:v>
                </c:pt>
                <c:pt idx="7965">
                  <c:v>3204</c:v>
                </c:pt>
                <c:pt idx="7966">
                  <c:v>3205</c:v>
                </c:pt>
                <c:pt idx="7967">
                  <c:v>3205</c:v>
                </c:pt>
                <c:pt idx="7968">
                  <c:v>3205</c:v>
                </c:pt>
                <c:pt idx="7969">
                  <c:v>3205</c:v>
                </c:pt>
                <c:pt idx="7970">
                  <c:v>3205</c:v>
                </c:pt>
                <c:pt idx="7971">
                  <c:v>3206</c:v>
                </c:pt>
                <c:pt idx="7972">
                  <c:v>3207</c:v>
                </c:pt>
                <c:pt idx="7973">
                  <c:v>3207</c:v>
                </c:pt>
                <c:pt idx="7974">
                  <c:v>3207</c:v>
                </c:pt>
                <c:pt idx="7975">
                  <c:v>3207</c:v>
                </c:pt>
                <c:pt idx="7976">
                  <c:v>3207</c:v>
                </c:pt>
                <c:pt idx="7977">
                  <c:v>3207</c:v>
                </c:pt>
                <c:pt idx="7978">
                  <c:v>3207</c:v>
                </c:pt>
                <c:pt idx="7979">
                  <c:v>3207</c:v>
                </c:pt>
                <c:pt idx="7980">
                  <c:v>3208</c:v>
                </c:pt>
                <c:pt idx="7981">
                  <c:v>3209</c:v>
                </c:pt>
                <c:pt idx="7982">
                  <c:v>3209</c:v>
                </c:pt>
                <c:pt idx="7983">
                  <c:v>3209</c:v>
                </c:pt>
                <c:pt idx="7984">
                  <c:v>3209</c:v>
                </c:pt>
                <c:pt idx="7985">
                  <c:v>3209</c:v>
                </c:pt>
                <c:pt idx="7986">
                  <c:v>3209</c:v>
                </c:pt>
                <c:pt idx="7987">
                  <c:v>3209</c:v>
                </c:pt>
                <c:pt idx="7988">
                  <c:v>3210</c:v>
                </c:pt>
                <c:pt idx="7989">
                  <c:v>3210</c:v>
                </c:pt>
                <c:pt idx="7990">
                  <c:v>3210</c:v>
                </c:pt>
                <c:pt idx="7991">
                  <c:v>3211</c:v>
                </c:pt>
                <c:pt idx="7992">
                  <c:v>3211</c:v>
                </c:pt>
                <c:pt idx="7993">
                  <c:v>3211</c:v>
                </c:pt>
                <c:pt idx="7994">
                  <c:v>3212</c:v>
                </c:pt>
                <c:pt idx="7995">
                  <c:v>3213</c:v>
                </c:pt>
                <c:pt idx="7996">
                  <c:v>3213</c:v>
                </c:pt>
                <c:pt idx="7997">
                  <c:v>3214</c:v>
                </c:pt>
                <c:pt idx="7998">
                  <c:v>3215</c:v>
                </c:pt>
                <c:pt idx="7999">
                  <c:v>3215</c:v>
                </c:pt>
                <c:pt idx="8000">
                  <c:v>3215</c:v>
                </c:pt>
                <c:pt idx="8001">
                  <c:v>3215</c:v>
                </c:pt>
                <c:pt idx="8002">
                  <c:v>3216</c:v>
                </c:pt>
                <c:pt idx="8003">
                  <c:v>3217</c:v>
                </c:pt>
                <c:pt idx="8004">
                  <c:v>3218</c:v>
                </c:pt>
                <c:pt idx="8005">
                  <c:v>3218</c:v>
                </c:pt>
                <c:pt idx="8006">
                  <c:v>3218</c:v>
                </c:pt>
                <c:pt idx="8007">
                  <c:v>3218</c:v>
                </c:pt>
                <c:pt idx="8008">
                  <c:v>3219</c:v>
                </c:pt>
                <c:pt idx="8009">
                  <c:v>3219</c:v>
                </c:pt>
                <c:pt idx="8010">
                  <c:v>3219</c:v>
                </c:pt>
                <c:pt idx="8011">
                  <c:v>3220</c:v>
                </c:pt>
                <c:pt idx="8012">
                  <c:v>3220</c:v>
                </c:pt>
                <c:pt idx="8013">
                  <c:v>3220</c:v>
                </c:pt>
                <c:pt idx="8014">
                  <c:v>3220</c:v>
                </c:pt>
                <c:pt idx="8015">
                  <c:v>3220</c:v>
                </c:pt>
                <c:pt idx="8016">
                  <c:v>3220</c:v>
                </c:pt>
                <c:pt idx="8017">
                  <c:v>3220</c:v>
                </c:pt>
                <c:pt idx="8018">
                  <c:v>3220</c:v>
                </c:pt>
                <c:pt idx="8019">
                  <c:v>3220</c:v>
                </c:pt>
                <c:pt idx="8020">
                  <c:v>3220</c:v>
                </c:pt>
                <c:pt idx="8021">
                  <c:v>3220</c:v>
                </c:pt>
                <c:pt idx="8022">
                  <c:v>3221</c:v>
                </c:pt>
                <c:pt idx="8023">
                  <c:v>3222</c:v>
                </c:pt>
                <c:pt idx="8024">
                  <c:v>3223</c:v>
                </c:pt>
                <c:pt idx="8025">
                  <c:v>3223</c:v>
                </c:pt>
                <c:pt idx="8026">
                  <c:v>3224</c:v>
                </c:pt>
                <c:pt idx="8027">
                  <c:v>3225</c:v>
                </c:pt>
                <c:pt idx="8028">
                  <c:v>3226</c:v>
                </c:pt>
                <c:pt idx="8029">
                  <c:v>3226</c:v>
                </c:pt>
                <c:pt idx="8030">
                  <c:v>3226</c:v>
                </c:pt>
                <c:pt idx="8031">
                  <c:v>3227</c:v>
                </c:pt>
                <c:pt idx="8032">
                  <c:v>3227</c:v>
                </c:pt>
                <c:pt idx="8033">
                  <c:v>3227</c:v>
                </c:pt>
                <c:pt idx="8034">
                  <c:v>3228</c:v>
                </c:pt>
                <c:pt idx="8035">
                  <c:v>3229</c:v>
                </c:pt>
                <c:pt idx="8036">
                  <c:v>3230</c:v>
                </c:pt>
                <c:pt idx="8037">
                  <c:v>3231</c:v>
                </c:pt>
                <c:pt idx="8038">
                  <c:v>3232</c:v>
                </c:pt>
                <c:pt idx="8039">
                  <c:v>3233</c:v>
                </c:pt>
                <c:pt idx="8040">
                  <c:v>3234</c:v>
                </c:pt>
                <c:pt idx="8041">
                  <c:v>3235</c:v>
                </c:pt>
                <c:pt idx="8042">
                  <c:v>3236</c:v>
                </c:pt>
                <c:pt idx="8043">
                  <c:v>3237</c:v>
                </c:pt>
                <c:pt idx="8044">
                  <c:v>3238</c:v>
                </c:pt>
                <c:pt idx="8045">
                  <c:v>3239</c:v>
                </c:pt>
                <c:pt idx="8046">
                  <c:v>3240</c:v>
                </c:pt>
                <c:pt idx="8047">
                  <c:v>3240</c:v>
                </c:pt>
                <c:pt idx="8048">
                  <c:v>3241</c:v>
                </c:pt>
                <c:pt idx="8049">
                  <c:v>3242</c:v>
                </c:pt>
                <c:pt idx="8050">
                  <c:v>3243</c:v>
                </c:pt>
                <c:pt idx="8051">
                  <c:v>3244</c:v>
                </c:pt>
                <c:pt idx="8052">
                  <c:v>3244</c:v>
                </c:pt>
                <c:pt idx="8053">
                  <c:v>3244</c:v>
                </c:pt>
                <c:pt idx="8054">
                  <c:v>3245</c:v>
                </c:pt>
                <c:pt idx="8055">
                  <c:v>3245</c:v>
                </c:pt>
                <c:pt idx="8056">
                  <c:v>3245</c:v>
                </c:pt>
                <c:pt idx="8057">
                  <c:v>3245</c:v>
                </c:pt>
                <c:pt idx="8058">
                  <c:v>3245</c:v>
                </c:pt>
                <c:pt idx="8059">
                  <c:v>3246</c:v>
                </c:pt>
                <c:pt idx="8060">
                  <c:v>3247</c:v>
                </c:pt>
                <c:pt idx="8061">
                  <c:v>3248</c:v>
                </c:pt>
                <c:pt idx="8062">
                  <c:v>3249</c:v>
                </c:pt>
                <c:pt idx="8063">
                  <c:v>3250</c:v>
                </c:pt>
                <c:pt idx="8064">
                  <c:v>3251</c:v>
                </c:pt>
                <c:pt idx="8065">
                  <c:v>3252</c:v>
                </c:pt>
                <c:pt idx="8066">
                  <c:v>3253</c:v>
                </c:pt>
                <c:pt idx="8067">
                  <c:v>3253</c:v>
                </c:pt>
                <c:pt idx="8068">
                  <c:v>3253</c:v>
                </c:pt>
                <c:pt idx="8069">
                  <c:v>3254</c:v>
                </c:pt>
                <c:pt idx="8070">
                  <c:v>3254</c:v>
                </c:pt>
                <c:pt idx="8071">
                  <c:v>3254</c:v>
                </c:pt>
                <c:pt idx="8072">
                  <c:v>3255</c:v>
                </c:pt>
                <c:pt idx="8073">
                  <c:v>3255</c:v>
                </c:pt>
                <c:pt idx="8074">
                  <c:v>3256</c:v>
                </c:pt>
                <c:pt idx="8075">
                  <c:v>3257</c:v>
                </c:pt>
                <c:pt idx="8076">
                  <c:v>3258</c:v>
                </c:pt>
                <c:pt idx="8077">
                  <c:v>3259</c:v>
                </c:pt>
                <c:pt idx="8078">
                  <c:v>3259</c:v>
                </c:pt>
                <c:pt idx="8079">
                  <c:v>3259</c:v>
                </c:pt>
                <c:pt idx="8080">
                  <c:v>3259</c:v>
                </c:pt>
                <c:pt idx="8081">
                  <c:v>3259</c:v>
                </c:pt>
                <c:pt idx="8082">
                  <c:v>3259</c:v>
                </c:pt>
                <c:pt idx="8083">
                  <c:v>3260</c:v>
                </c:pt>
                <c:pt idx="8084">
                  <c:v>3260</c:v>
                </c:pt>
                <c:pt idx="8085">
                  <c:v>3260</c:v>
                </c:pt>
                <c:pt idx="8086">
                  <c:v>3260</c:v>
                </c:pt>
                <c:pt idx="8087">
                  <c:v>3260</c:v>
                </c:pt>
                <c:pt idx="8088">
                  <c:v>3261</c:v>
                </c:pt>
                <c:pt idx="8089">
                  <c:v>3261</c:v>
                </c:pt>
                <c:pt idx="8090">
                  <c:v>3261</c:v>
                </c:pt>
                <c:pt idx="8091">
                  <c:v>3261</c:v>
                </c:pt>
                <c:pt idx="8092">
                  <c:v>3261</c:v>
                </c:pt>
                <c:pt idx="8093">
                  <c:v>3261</c:v>
                </c:pt>
                <c:pt idx="8094">
                  <c:v>3261</c:v>
                </c:pt>
                <c:pt idx="8095">
                  <c:v>3261</c:v>
                </c:pt>
                <c:pt idx="8096">
                  <c:v>3261</c:v>
                </c:pt>
                <c:pt idx="8097">
                  <c:v>3261</c:v>
                </c:pt>
                <c:pt idx="8098">
                  <c:v>3261</c:v>
                </c:pt>
                <c:pt idx="8099">
                  <c:v>3261</c:v>
                </c:pt>
                <c:pt idx="8100">
                  <c:v>3262</c:v>
                </c:pt>
                <c:pt idx="8101">
                  <c:v>3262</c:v>
                </c:pt>
                <c:pt idx="8102">
                  <c:v>3262</c:v>
                </c:pt>
                <c:pt idx="8103">
                  <c:v>3262</c:v>
                </c:pt>
                <c:pt idx="8104">
                  <c:v>3262</c:v>
                </c:pt>
                <c:pt idx="8105">
                  <c:v>3262</c:v>
                </c:pt>
                <c:pt idx="8106">
                  <c:v>3263</c:v>
                </c:pt>
                <c:pt idx="8107">
                  <c:v>3263</c:v>
                </c:pt>
                <c:pt idx="8108">
                  <c:v>3263</c:v>
                </c:pt>
                <c:pt idx="8109">
                  <c:v>3263</c:v>
                </c:pt>
                <c:pt idx="8110">
                  <c:v>3263</c:v>
                </c:pt>
                <c:pt idx="8111">
                  <c:v>3263</c:v>
                </c:pt>
                <c:pt idx="8112">
                  <c:v>3263</c:v>
                </c:pt>
                <c:pt idx="8113">
                  <c:v>3263</c:v>
                </c:pt>
                <c:pt idx="8114">
                  <c:v>3263</c:v>
                </c:pt>
                <c:pt idx="8115">
                  <c:v>3263</c:v>
                </c:pt>
                <c:pt idx="8116">
                  <c:v>3263</c:v>
                </c:pt>
                <c:pt idx="8117">
                  <c:v>3263</c:v>
                </c:pt>
                <c:pt idx="8118">
                  <c:v>3263</c:v>
                </c:pt>
                <c:pt idx="8119">
                  <c:v>3263</c:v>
                </c:pt>
                <c:pt idx="8120">
                  <c:v>3263</c:v>
                </c:pt>
                <c:pt idx="8121">
                  <c:v>3263</c:v>
                </c:pt>
                <c:pt idx="8122">
                  <c:v>3263</c:v>
                </c:pt>
                <c:pt idx="8123">
                  <c:v>3263</c:v>
                </c:pt>
                <c:pt idx="8124">
                  <c:v>3263</c:v>
                </c:pt>
                <c:pt idx="8125">
                  <c:v>3263</c:v>
                </c:pt>
                <c:pt idx="8126">
                  <c:v>3263</c:v>
                </c:pt>
                <c:pt idx="8127">
                  <c:v>3263</c:v>
                </c:pt>
                <c:pt idx="8128">
                  <c:v>3263</c:v>
                </c:pt>
                <c:pt idx="8129">
                  <c:v>3263</c:v>
                </c:pt>
                <c:pt idx="8130">
                  <c:v>3263</c:v>
                </c:pt>
                <c:pt idx="8131">
                  <c:v>3264</c:v>
                </c:pt>
                <c:pt idx="8132">
                  <c:v>3264</c:v>
                </c:pt>
                <c:pt idx="8133">
                  <c:v>3264</c:v>
                </c:pt>
                <c:pt idx="8134">
                  <c:v>3264</c:v>
                </c:pt>
                <c:pt idx="8135">
                  <c:v>3264</c:v>
                </c:pt>
                <c:pt idx="8136">
                  <c:v>3264</c:v>
                </c:pt>
                <c:pt idx="8137">
                  <c:v>3264</c:v>
                </c:pt>
                <c:pt idx="8138">
                  <c:v>3265</c:v>
                </c:pt>
                <c:pt idx="8139">
                  <c:v>3266</c:v>
                </c:pt>
                <c:pt idx="8140">
                  <c:v>3267</c:v>
                </c:pt>
                <c:pt idx="8141">
                  <c:v>3267</c:v>
                </c:pt>
                <c:pt idx="8142">
                  <c:v>3267</c:v>
                </c:pt>
                <c:pt idx="8143">
                  <c:v>3267</c:v>
                </c:pt>
                <c:pt idx="8144">
                  <c:v>3267</c:v>
                </c:pt>
                <c:pt idx="8145">
                  <c:v>3267</c:v>
                </c:pt>
                <c:pt idx="8146">
                  <c:v>3267</c:v>
                </c:pt>
                <c:pt idx="8147">
                  <c:v>3267</c:v>
                </c:pt>
                <c:pt idx="8148">
                  <c:v>3267</c:v>
                </c:pt>
                <c:pt idx="8149">
                  <c:v>3267</c:v>
                </c:pt>
                <c:pt idx="8150">
                  <c:v>3267</c:v>
                </c:pt>
                <c:pt idx="8151">
                  <c:v>3267</c:v>
                </c:pt>
                <c:pt idx="8152">
                  <c:v>3267</c:v>
                </c:pt>
                <c:pt idx="8153">
                  <c:v>3267</c:v>
                </c:pt>
                <c:pt idx="8154">
                  <c:v>3268</c:v>
                </c:pt>
                <c:pt idx="8155">
                  <c:v>3268</c:v>
                </c:pt>
                <c:pt idx="8156">
                  <c:v>3268</c:v>
                </c:pt>
                <c:pt idx="8157">
                  <c:v>3269</c:v>
                </c:pt>
                <c:pt idx="8158">
                  <c:v>3269</c:v>
                </c:pt>
                <c:pt idx="8159">
                  <c:v>3269</c:v>
                </c:pt>
                <c:pt idx="8160">
                  <c:v>3270</c:v>
                </c:pt>
                <c:pt idx="8161">
                  <c:v>3270</c:v>
                </c:pt>
                <c:pt idx="8162">
                  <c:v>3270</c:v>
                </c:pt>
                <c:pt idx="8163">
                  <c:v>3271</c:v>
                </c:pt>
                <c:pt idx="8164">
                  <c:v>3271</c:v>
                </c:pt>
                <c:pt idx="8165">
                  <c:v>3271</c:v>
                </c:pt>
                <c:pt idx="8166">
                  <c:v>3271</c:v>
                </c:pt>
                <c:pt idx="8167">
                  <c:v>3271</c:v>
                </c:pt>
                <c:pt idx="8168">
                  <c:v>3271</c:v>
                </c:pt>
                <c:pt idx="8169">
                  <c:v>3271</c:v>
                </c:pt>
                <c:pt idx="8170">
                  <c:v>3271</c:v>
                </c:pt>
                <c:pt idx="8171">
                  <c:v>3271</c:v>
                </c:pt>
                <c:pt idx="8172">
                  <c:v>3271</c:v>
                </c:pt>
                <c:pt idx="8173">
                  <c:v>3271</c:v>
                </c:pt>
                <c:pt idx="8174">
                  <c:v>3271</c:v>
                </c:pt>
                <c:pt idx="8175">
                  <c:v>3271</c:v>
                </c:pt>
                <c:pt idx="8176">
                  <c:v>3271</c:v>
                </c:pt>
                <c:pt idx="8177">
                  <c:v>3271</c:v>
                </c:pt>
                <c:pt idx="8178">
                  <c:v>3272</c:v>
                </c:pt>
                <c:pt idx="8179">
                  <c:v>3273</c:v>
                </c:pt>
                <c:pt idx="8180">
                  <c:v>3274</c:v>
                </c:pt>
                <c:pt idx="8181">
                  <c:v>3275</c:v>
                </c:pt>
                <c:pt idx="8182">
                  <c:v>3275</c:v>
                </c:pt>
                <c:pt idx="8183">
                  <c:v>3275</c:v>
                </c:pt>
                <c:pt idx="8184">
                  <c:v>3275</c:v>
                </c:pt>
                <c:pt idx="8185">
                  <c:v>3276</c:v>
                </c:pt>
                <c:pt idx="8186">
                  <c:v>3276</c:v>
                </c:pt>
                <c:pt idx="8187">
                  <c:v>3277</c:v>
                </c:pt>
                <c:pt idx="8188">
                  <c:v>3278</c:v>
                </c:pt>
                <c:pt idx="8189">
                  <c:v>3279</c:v>
                </c:pt>
                <c:pt idx="8190">
                  <c:v>3280</c:v>
                </c:pt>
                <c:pt idx="8191">
                  <c:v>3281</c:v>
                </c:pt>
                <c:pt idx="8192">
                  <c:v>3281</c:v>
                </c:pt>
                <c:pt idx="8193">
                  <c:v>3281</c:v>
                </c:pt>
                <c:pt idx="8194">
                  <c:v>3281</c:v>
                </c:pt>
                <c:pt idx="8195">
                  <c:v>3281</c:v>
                </c:pt>
                <c:pt idx="8196">
                  <c:v>3281</c:v>
                </c:pt>
                <c:pt idx="8197">
                  <c:v>3281</c:v>
                </c:pt>
                <c:pt idx="8198">
                  <c:v>3281</c:v>
                </c:pt>
                <c:pt idx="8199">
                  <c:v>3281</c:v>
                </c:pt>
                <c:pt idx="8200">
                  <c:v>3281</c:v>
                </c:pt>
                <c:pt idx="8201">
                  <c:v>3281</c:v>
                </c:pt>
                <c:pt idx="8202">
                  <c:v>3281</c:v>
                </c:pt>
                <c:pt idx="8203">
                  <c:v>3281</c:v>
                </c:pt>
                <c:pt idx="8204">
                  <c:v>3281</c:v>
                </c:pt>
                <c:pt idx="8205">
                  <c:v>3281</c:v>
                </c:pt>
                <c:pt idx="8206">
                  <c:v>3281</c:v>
                </c:pt>
                <c:pt idx="8207">
                  <c:v>3281</c:v>
                </c:pt>
                <c:pt idx="8208">
                  <c:v>3282</c:v>
                </c:pt>
                <c:pt idx="8209">
                  <c:v>3282</c:v>
                </c:pt>
                <c:pt idx="8210">
                  <c:v>3283</c:v>
                </c:pt>
                <c:pt idx="8211">
                  <c:v>3284</c:v>
                </c:pt>
                <c:pt idx="8212">
                  <c:v>3284</c:v>
                </c:pt>
                <c:pt idx="8213">
                  <c:v>3284</c:v>
                </c:pt>
                <c:pt idx="8214">
                  <c:v>3284</c:v>
                </c:pt>
                <c:pt idx="8215">
                  <c:v>3284</c:v>
                </c:pt>
                <c:pt idx="8216">
                  <c:v>3284</c:v>
                </c:pt>
                <c:pt idx="8217">
                  <c:v>3284</c:v>
                </c:pt>
                <c:pt idx="8218">
                  <c:v>3284</c:v>
                </c:pt>
                <c:pt idx="8219">
                  <c:v>3284</c:v>
                </c:pt>
                <c:pt idx="8220">
                  <c:v>3285</c:v>
                </c:pt>
                <c:pt idx="8221">
                  <c:v>3285</c:v>
                </c:pt>
                <c:pt idx="8222">
                  <c:v>3285</c:v>
                </c:pt>
                <c:pt idx="8223">
                  <c:v>3285</c:v>
                </c:pt>
                <c:pt idx="8224">
                  <c:v>3286</c:v>
                </c:pt>
                <c:pt idx="8225">
                  <c:v>3286</c:v>
                </c:pt>
                <c:pt idx="8226">
                  <c:v>3286</c:v>
                </c:pt>
                <c:pt idx="8227">
                  <c:v>3287</c:v>
                </c:pt>
                <c:pt idx="8228">
                  <c:v>3288</c:v>
                </c:pt>
                <c:pt idx="8229">
                  <c:v>3289</c:v>
                </c:pt>
                <c:pt idx="8230">
                  <c:v>3290</c:v>
                </c:pt>
                <c:pt idx="8231">
                  <c:v>3291</c:v>
                </c:pt>
                <c:pt idx="8232">
                  <c:v>3292</c:v>
                </c:pt>
                <c:pt idx="8233">
                  <c:v>3292</c:v>
                </c:pt>
                <c:pt idx="8234">
                  <c:v>3292</c:v>
                </c:pt>
                <c:pt idx="8235">
                  <c:v>3293</c:v>
                </c:pt>
                <c:pt idx="8236">
                  <c:v>3293</c:v>
                </c:pt>
                <c:pt idx="8237">
                  <c:v>3293</c:v>
                </c:pt>
                <c:pt idx="8238">
                  <c:v>3293</c:v>
                </c:pt>
                <c:pt idx="8239">
                  <c:v>3293</c:v>
                </c:pt>
                <c:pt idx="8240">
                  <c:v>3294</c:v>
                </c:pt>
                <c:pt idx="8241">
                  <c:v>3294</c:v>
                </c:pt>
                <c:pt idx="8242">
                  <c:v>3295</c:v>
                </c:pt>
                <c:pt idx="8243">
                  <c:v>3296</c:v>
                </c:pt>
                <c:pt idx="8244">
                  <c:v>3296</c:v>
                </c:pt>
                <c:pt idx="8245">
                  <c:v>3296</c:v>
                </c:pt>
                <c:pt idx="8246">
                  <c:v>3297</c:v>
                </c:pt>
                <c:pt idx="8247">
                  <c:v>3297</c:v>
                </c:pt>
                <c:pt idx="8248">
                  <c:v>3297</c:v>
                </c:pt>
                <c:pt idx="8249">
                  <c:v>3297</c:v>
                </c:pt>
                <c:pt idx="8250">
                  <c:v>3297</c:v>
                </c:pt>
                <c:pt idx="8251">
                  <c:v>3297</c:v>
                </c:pt>
                <c:pt idx="8252">
                  <c:v>3298</c:v>
                </c:pt>
                <c:pt idx="8253">
                  <c:v>3299</c:v>
                </c:pt>
                <c:pt idx="8254">
                  <c:v>3300</c:v>
                </c:pt>
                <c:pt idx="8255">
                  <c:v>3301</c:v>
                </c:pt>
                <c:pt idx="8256">
                  <c:v>3301</c:v>
                </c:pt>
                <c:pt idx="8257">
                  <c:v>3302</c:v>
                </c:pt>
                <c:pt idx="8258">
                  <c:v>3303</c:v>
                </c:pt>
                <c:pt idx="8259">
                  <c:v>3304</c:v>
                </c:pt>
                <c:pt idx="8260">
                  <c:v>3305</c:v>
                </c:pt>
                <c:pt idx="8261">
                  <c:v>3306</c:v>
                </c:pt>
                <c:pt idx="8262">
                  <c:v>3306</c:v>
                </c:pt>
                <c:pt idx="8263">
                  <c:v>3306</c:v>
                </c:pt>
                <c:pt idx="8264">
                  <c:v>3306</c:v>
                </c:pt>
                <c:pt idx="8265">
                  <c:v>3307</c:v>
                </c:pt>
                <c:pt idx="8266">
                  <c:v>3308</c:v>
                </c:pt>
                <c:pt idx="8267">
                  <c:v>3309</c:v>
                </c:pt>
                <c:pt idx="8268">
                  <c:v>3310</c:v>
                </c:pt>
                <c:pt idx="8269">
                  <c:v>3310</c:v>
                </c:pt>
                <c:pt idx="8270">
                  <c:v>3311</c:v>
                </c:pt>
                <c:pt idx="8271">
                  <c:v>3311</c:v>
                </c:pt>
                <c:pt idx="8272">
                  <c:v>3311</c:v>
                </c:pt>
                <c:pt idx="8273">
                  <c:v>3311</c:v>
                </c:pt>
                <c:pt idx="8274">
                  <c:v>3311</c:v>
                </c:pt>
                <c:pt idx="8275">
                  <c:v>3312</c:v>
                </c:pt>
                <c:pt idx="8276">
                  <c:v>3312</c:v>
                </c:pt>
                <c:pt idx="8277">
                  <c:v>3313</c:v>
                </c:pt>
                <c:pt idx="8278">
                  <c:v>3314</c:v>
                </c:pt>
                <c:pt idx="8279">
                  <c:v>3315</c:v>
                </c:pt>
                <c:pt idx="8280">
                  <c:v>3316</c:v>
                </c:pt>
                <c:pt idx="8281">
                  <c:v>3316</c:v>
                </c:pt>
                <c:pt idx="8282">
                  <c:v>3316</c:v>
                </c:pt>
                <c:pt idx="8283">
                  <c:v>3316</c:v>
                </c:pt>
                <c:pt idx="8284">
                  <c:v>3316</c:v>
                </c:pt>
                <c:pt idx="8285">
                  <c:v>3316</c:v>
                </c:pt>
                <c:pt idx="8286">
                  <c:v>3316</c:v>
                </c:pt>
                <c:pt idx="8287">
                  <c:v>3317</c:v>
                </c:pt>
                <c:pt idx="8288">
                  <c:v>3317</c:v>
                </c:pt>
                <c:pt idx="8289">
                  <c:v>3317</c:v>
                </c:pt>
                <c:pt idx="8290">
                  <c:v>3317</c:v>
                </c:pt>
                <c:pt idx="8291">
                  <c:v>3317</c:v>
                </c:pt>
                <c:pt idx="8292">
                  <c:v>3318</c:v>
                </c:pt>
                <c:pt idx="8293">
                  <c:v>3319</c:v>
                </c:pt>
                <c:pt idx="8294">
                  <c:v>3320</c:v>
                </c:pt>
                <c:pt idx="8295">
                  <c:v>3321</c:v>
                </c:pt>
                <c:pt idx="8296">
                  <c:v>3322</c:v>
                </c:pt>
                <c:pt idx="8297">
                  <c:v>3322</c:v>
                </c:pt>
                <c:pt idx="8298">
                  <c:v>3322</c:v>
                </c:pt>
                <c:pt idx="8299">
                  <c:v>3323</c:v>
                </c:pt>
                <c:pt idx="8300">
                  <c:v>3324</c:v>
                </c:pt>
                <c:pt idx="8301">
                  <c:v>3325</c:v>
                </c:pt>
                <c:pt idx="8302">
                  <c:v>3326</c:v>
                </c:pt>
                <c:pt idx="8303">
                  <c:v>3327</c:v>
                </c:pt>
                <c:pt idx="8304">
                  <c:v>3328</c:v>
                </c:pt>
                <c:pt idx="8305">
                  <c:v>3329</c:v>
                </c:pt>
                <c:pt idx="8306">
                  <c:v>3330</c:v>
                </c:pt>
                <c:pt idx="8307">
                  <c:v>3330</c:v>
                </c:pt>
                <c:pt idx="8308">
                  <c:v>3330</c:v>
                </c:pt>
                <c:pt idx="8309">
                  <c:v>3330</c:v>
                </c:pt>
                <c:pt idx="8310">
                  <c:v>3330</c:v>
                </c:pt>
                <c:pt idx="8311">
                  <c:v>3330</c:v>
                </c:pt>
                <c:pt idx="8312">
                  <c:v>3331</c:v>
                </c:pt>
                <c:pt idx="8313">
                  <c:v>3331</c:v>
                </c:pt>
                <c:pt idx="8314">
                  <c:v>3332</c:v>
                </c:pt>
                <c:pt idx="8315">
                  <c:v>3333</c:v>
                </c:pt>
                <c:pt idx="8316">
                  <c:v>3333</c:v>
                </c:pt>
                <c:pt idx="8317">
                  <c:v>3333</c:v>
                </c:pt>
                <c:pt idx="8318">
                  <c:v>3333</c:v>
                </c:pt>
                <c:pt idx="8319">
                  <c:v>3334</c:v>
                </c:pt>
                <c:pt idx="8320">
                  <c:v>3335</c:v>
                </c:pt>
                <c:pt idx="8321">
                  <c:v>3335</c:v>
                </c:pt>
                <c:pt idx="8322">
                  <c:v>3335</c:v>
                </c:pt>
                <c:pt idx="8323">
                  <c:v>3336</c:v>
                </c:pt>
                <c:pt idx="8324">
                  <c:v>3337</c:v>
                </c:pt>
                <c:pt idx="8325">
                  <c:v>3337</c:v>
                </c:pt>
                <c:pt idx="8326">
                  <c:v>3337</c:v>
                </c:pt>
                <c:pt idx="8327">
                  <c:v>3338</c:v>
                </c:pt>
                <c:pt idx="8328">
                  <c:v>3339</c:v>
                </c:pt>
                <c:pt idx="8329">
                  <c:v>3339</c:v>
                </c:pt>
                <c:pt idx="8330">
                  <c:v>3339</c:v>
                </c:pt>
                <c:pt idx="8331">
                  <c:v>3339</c:v>
                </c:pt>
                <c:pt idx="8332">
                  <c:v>3340</c:v>
                </c:pt>
                <c:pt idx="8333">
                  <c:v>3341</c:v>
                </c:pt>
                <c:pt idx="8334">
                  <c:v>3342</c:v>
                </c:pt>
                <c:pt idx="8335">
                  <c:v>3343</c:v>
                </c:pt>
                <c:pt idx="8336">
                  <c:v>3344</c:v>
                </c:pt>
                <c:pt idx="8337">
                  <c:v>3344</c:v>
                </c:pt>
                <c:pt idx="8338">
                  <c:v>3344</c:v>
                </c:pt>
                <c:pt idx="8339">
                  <c:v>3344</c:v>
                </c:pt>
                <c:pt idx="8340">
                  <c:v>3344</c:v>
                </c:pt>
                <c:pt idx="8341">
                  <c:v>3345</c:v>
                </c:pt>
                <c:pt idx="8342">
                  <c:v>3345</c:v>
                </c:pt>
                <c:pt idx="8343">
                  <c:v>3345</c:v>
                </c:pt>
                <c:pt idx="8344">
                  <c:v>3345</c:v>
                </c:pt>
                <c:pt idx="8345">
                  <c:v>3345</c:v>
                </c:pt>
                <c:pt idx="8346">
                  <c:v>3345</c:v>
                </c:pt>
                <c:pt idx="8347">
                  <c:v>3345</c:v>
                </c:pt>
                <c:pt idx="8348">
                  <c:v>3345</c:v>
                </c:pt>
                <c:pt idx="8349">
                  <c:v>3345</c:v>
                </c:pt>
                <c:pt idx="8350">
                  <c:v>3345</c:v>
                </c:pt>
                <c:pt idx="8351">
                  <c:v>3345</c:v>
                </c:pt>
                <c:pt idx="8352">
                  <c:v>3345</c:v>
                </c:pt>
                <c:pt idx="8353">
                  <c:v>3345</c:v>
                </c:pt>
                <c:pt idx="8354">
                  <c:v>3345</c:v>
                </c:pt>
                <c:pt idx="8355">
                  <c:v>3345</c:v>
                </c:pt>
                <c:pt idx="8356">
                  <c:v>3345</c:v>
                </c:pt>
                <c:pt idx="8357">
                  <c:v>3345</c:v>
                </c:pt>
                <c:pt idx="8358">
                  <c:v>3345</c:v>
                </c:pt>
                <c:pt idx="8359">
                  <c:v>3345</c:v>
                </c:pt>
                <c:pt idx="8360">
                  <c:v>3345</c:v>
                </c:pt>
                <c:pt idx="8361">
                  <c:v>3345</c:v>
                </c:pt>
                <c:pt idx="8362">
                  <c:v>3345</c:v>
                </c:pt>
                <c:pt idx="8363">
                  <c:v>3345</c:v>
                </c:pt>
                <c:pt idx="8364">
                  <c:v>3345</c:v>
                </c:pt>
                <c:pt idx="8365">
                  <c:v>3345</c:v>
                </c:pt>
                <c:pt idx="8366">
                  <c:v>3345</c:v>
                </c:pt>
                <c:pt idx="8367">
                  <c:v>3345</c:v>
                </c:pt>
                <c:pt idx="8368">
                  <c:v>3346</c:v>
                </c:pt>
                <c:pt idx="8369">
                  <c:v>3347</c:v>
                </c:pt>
                <c:pt idx="8370">
                  <c:v>3347</c:v>
                </c:pt>
                <c:pt idx="8371">
                  <c:v>3347</c:v>
                </c:pt>
                <c:pt idx="8372">
                  <c:v>3348</c:v>
                </c:pt>
                <c:pt idx="8373">
                  <c:v>3349</c:v>
                </c:pt>
                <c:pt idx="8374">
                  <c:v>3349</c:v>
                </c:pt>
                <c:pt idx="8375">
                  <c:v>3349</c:v>
                </c:pt>
                <c:pt idx="8376">
                  <c:v>3350</c:v>
                </c:pt>
                <c:pt idx="8377">
                  <c:v>3351</c:v>
                </c:pt>
                <c:pt idx="8378">
                  <c:v>3352</c:v>
                </c:pt>
                <c:pt idx="8379">
                  <c:v>3352</c:v>
                </c:pt>
                <c:pt idx="8380">
                  <c:v>3353</c:v>
                </c:pt>
                <c:pt idx="8381">
                  <c:v>3354</c:v>
                </c:pt>
                <c:pt idx="8382">
                  <c:v>3354</c:v>
                </c:pt>
                <c:pt idx="8383">
                  <c:v>3355</c:v>
                </c:pt>
                <c:pt idx="8384">
                  <c:v>3355</c:v>
                </c:pt>
                <c:pt idx="8385">
                  <c:v>3355</c:v>
                </c:pt>
                <c:pt idx="8386">
                  <c:v>3355</c:v>
                </c:pt>
                <c:pt idx="8387">
                  <c:v>3355</c:v>
                </c:pt>
                <c:pt idx="8388">
                  <c:v>3355</c:v>
                </c:pt>
                <c:pt idx="8389">
                  <c:v>3356</c:v>
                </c:pt>
                <c:pt idx="8390">
                  <c:v>3356</c:v>
                </c:pt>
                <c:pt idx="8391">
                  <c:v>3356</c:v>
                </c:pt>
                <c:pt idx="8392">
                  <c:v>3356</c:v>
                </c:pt>
                <c:pt idx="8393">
                  <c:v>3356</c:v>
                </c:pt>
                <c:pt idx="8394">
                  <c:v>3356</c:v>
                </c:pt>
                <c:pt idx="8395">
                  <c:v>3356</c:v>
                </c:pt>
                <c:pt idx="8396">
                  <c:v>3356</c:v>
                </c:pt>
                <c:pt idx="8397">
                  <c:v>3356</c:v>
                </c:pt>
                <c:pt idx="8398">
                  <c:v>3356</c:v>
                </c:pt>
                <c:pt idx="8399">
                  <c:v>3356</c:v>
                </c:pt>
                <c:pt idx="8400">
                  <c:v>3356</c:v>
                </c:pt>
                <c:pt idx="8401">
                  <c:v>3356</c:v>
                </c:pt>
                <c:pt idx="8402">
                  <c:v>3356</c:v>
                </c:pt>
                <c:pt idx="8403">
                  <c:v>3356</c:v>
                </c:pt>
                <c:pt idx="8404">
                  <c:v>3356</c:v>
                </c:pt>
                <c:pt idx="8405">
                  <c:v>3356</c:v>
                </c:pt>
                <c:pt idx="8406">
                  <c:v>3356</c:v>
                </c:pt>
                <c:pt idx="8407">
                  <c:v>3356</c:v>
                </c:pt>
                <c:pt idx="8408">
                  <c:v>3357</c:v>
                </c:pt>
                <c:pt idx="8409">
                  <c:v>3357</c:v>
                </c:pt>
                <c:pt idx="8410">
                  <c:v>3357</c:v>
                </c:pt>
                <c:pt idx="8411">
                  <c:v>3357</c:v>
                </c:pt>
                <c:pt idx="8412">
                  <c:v>3357</c:v>
                </c:pt>
                <c:pt idx="8413">
                  <c:v>3358</c:v>
                </c:pt>
                <c:pt idx="8414">
                  <c:v>3358</c:v>
                </c:pt>
                <c:pt idx="8415">
                  <c:v>3359</c:v>
                </c:pt>
                <c:pt idx="8416">
                  <c:v>3359</c:v>
                </c:pt>
                <c:pt idx="8417">
                  <c:v>3360</c:v>
                </c:pt>
                <c:pt idx="8418">
                  <c:v>3360</c:v>
                </c:pt>
                <c:pt idx="8419">
                  <c:v>3360</c:v>
                </c:pt>
                <c:pt idx="8420">
                  <c:v>3360</c:v>
                </c:pt>
                <c:pt idx="8421">
                  <c:v>3360</c:v>
                </c:pt>
                <c:pt idx="8422">
                  <c:v>3360</c:v>
                </c:pt>
                <c:pt idx="8423">
                  <c:v>3360</c:v>
                </c:pt>
                <c:pt idx="8424">
                  <c:v>3360</c:v>
                </c:pt>
                <c:pt idx="8425">
                  <c:v>3360</c:v>
                </c:pt>
                <c:pt idx="8426">
                  <c:v>3360</c:v>
                </c:pt>
                <c:pt idx="8427">
                  <c:v>3360</c:v>
                </c:pt>
                <c:pt idx="8428">
                  <c:v>3360</c:v>
                </c:pt>
                <c:pt idx="8429">
                  <c:v>3360</c:v>
                </c:pt>
                <c:pt idx="8430">
                  <c:v>3360</c:v>
                </c:pt>
                <c:pt idx="8431">
                  <c:v>3360</c:v>
                </c:pt>
                <c:pt idx="8432">
                  <c:v>3360</c:v>
                </c:pt>
                <c:pt idx="8433">
                  <c:v>3360</c:v>
                </c:pt>
                <c:pt idx="8434">
                  <c:v>3360</c:v>
                </c:pt>
                <c:pt idx="8435">
                  <c:v>3360</c:v>
                </c:pt>
                <c:pt idx="8436">
                  <c:v>3360</c:v>
                </c:pt>
                <c:pt idx="8437">
                  <c:v>3360</c:v>
                </c:pt>
                <c:pt idx="8438">
                  <c:v>3360</c:v>
                </c:pt>
                <c:pt idx="8439">
                  <c:v>3360</c:v>
                </c:pt>
                <c:pt idx="8440">
                  <c:v>3360</c:v>
                </c:pt>
                <c:pt idx="8441">
                  <c:v>3360</c:v>
                </c:pt>
                <c:pt idx="8442">
                  <c:v>3360</c:v>
                </c:pt>
                <c:pt idx="8443">
                  <c:v>3360</c:v>
                </c:pt>
                <c:pt idx="8444">
                  <c:v>3360</c:v>
                </c:pt>
                <c:pt idx="8445">
                  <c:v>3360</c:v>
                </c:pt>
                <c:pt idx="8446">
                  <c:v>3360</c:v>
                </c:pt>
                <c:pt idx="8447">
                  <c:v>3360</c:v>
                </c:pt>
                <c:pt idx="8448">
                  <c:v>3360</c:v>
                </c:pt>
                <c:pt idx="8449">
                  <c:v>3360</c:v>
                </c:pt>
                <c:pt idx="8450">
                  <c:v>3360</c:v>
                </c:pt>
                <c:pt idx="8451">
                  <c:v>3360</c:v>
                </c:pt>
                <c:pt idx="8452">
                  <c:v>3360</c:v>
                </c:pt>
                <c:pt idx="8453">
                  <c:v>3360</c:v>
                </c:pt>
                <c:pt idx="8454">
                  <c:v>3360</c:v>
                </c:pt>
                <c:pt idx="8455">
                  <c:v>3360</c:v>
                </c:pt>
                <c:pt idx="8456">
                  <c:v>3360</c:v>
                </c:pt>
                <c:pt idx="8457">
                  <c:v>3360</c:v>
                </c:pt>
                <c:pt idx="8458">
                  <c:v>3360</c:v>
                </c:pt>
                <c:pt idx="8459">
                  <c:v>3360</c:v>
                </c:pt>
                <c:pt idx="8460">
                  <c:v>3360</c:v>
                </c:pt>
                <c:pt idx="8461">
                  <c:v>3360</c:v>
                </c:pt>
                <c:pt idx="8462">
                  <c:v>3361</c:v>
                </c:pt>
                <c:pt idx="8463">
                  <c:v>3362</c:v>
                </c:pt>
                <c:pt idx="8464">
                  <c:v>3363</c:v>
                </c:pt>
                <c:pt idx="8465">
                  <c:v>3363</c:v>
                </c:pt>
                <c:pt idx="8466">
                  <c:v>3363</c:v>
                </c:pt>
                <c:pt idx="8467">
                  <c:v>3364</c:v>
                </c:pt>
                <c:pt idx="8468">
                  <c:v>3364</c:v>
                </c:pt>
                <c:pt idx="8469">
                  <c:v>3365</c:v>
                </c:pt>
                <c:pt idx="8470">
                  <c:v>3366</c:v>
                </c:pt>
                <c:pt idx="8471">
                  <c:v>3367</c:v>
                </c:pt>
                <c:pt idx="8472">
                  <c:v>3368</c:v>
                </c:pt>
                <c:pt idx="8473">
                  <c:v>3368</c:v>
                </c:pt>
                <c:pt idx="8474">
                  <c:v>3368</c:v>
                </c:pt>
                <c:pt idx="8475">
                  <c:v>3368</c:v>
                </c:pt>
                <c:pt idx="8476">
                  <c:v>3369</c:v>
                </c:pt>
                <c:pt idx="8477">
                  <c:v>3370</c:v>
                </c:pt>
                <c:pt idx="8478">
                  <c:v>3370</c:v>
                </c:pt>
                <c:pt idx="8479">
                  <c:v>3371</c:v>
                </c:pt>
                <c:pt idx="8480">
                  <c:v>3372</c:v>
                </c:pt>
                <c:pt idx="8481">
                  <c:v>3372</c:v>
                </c:pt>
                <c:pt idx="8482">
                  <c:v>3373</c:v>
                </c:pt>
                <c:pt idx="8483">
                  <c:v>3374</c:v>
                </c:pt>
                <c:pt idx="8484">
                  <c:v>3375</c:v>
                </c:pt>
                <c:pt idx="8485">
                  <c:v>3376</c:v>
                </c:pt>
                <c:pt idx="8486">
                  <c:v>3376</c:v>
                </c:pt>
                <c:pt idx="8487">
                  <c:v>3377</c:v>
                </c:pt>
                <c:pt idx="8488">
                  <c:v>3378</c:v>
                </c:pt>
                <c:pt idx="8489">
                  <c:v>3379</c:v>
                </c:pt>
                <c:pt idx="8490">
                  <c:v>3380</c:v>
                </c:pt>
                <c:pt idx="8491">
                  <c:v>3381</c:v>
                </c:pt>
                <c:pt idx="8492">
                  <c:v>3382</c:v>
                </c:pt>
                <c:pt idx="8493">
                  <c:v>3383</c:v>
                </c:pt>
                <c:pt idx="8494">
                  <c:v>3384</c:v>
                </c:pt>
                <c:pt idx="8495">
                  <c:v>3385</c:v>
                </c:pt>
                <c:pt idx="8496">
                  <c:v>3386</c:v>
                </c:pt>
                <c:pt idx="8497">
                  <c:v>3387</c:v>
                </c:pt>
                <c:pt idx="8498">
                  <c:v>3388</c:v>
                </c:pt>
                <c:pt idx="8499">
                  <c:v>3389</c:v>
                </c:pt>
                <c:pt idx="8500">
                  <c:v>3390</c:v>
                </c:pt>
                <c:pt idx="8501">
                  <c:v>3391</c:v>
                </c:pt>
                <c:pt idx="8502">
                  <c:v>3392</c:v>
                </c:pt>
                <c:pt idx="8503">
                  <c:v>3393</c:v>
                </c:pt>
                <c:pt idx="8504">
                  <c:v>3394</c:v>
                </c:pt>
                <c:pt idx="8505">
                  <c:v>3395</c:v>
                </c:pt>
                <c:pt idx="8506">
                  <c:v>3396</c:v>
                </c:pt>
                <c:pt idx="8507">
                  <c:v>3397</c:v>
                </c:pt>
                <c:pt idx="8508">
                  <c:v>3398</c:v>
                </c:pt>
                <c:pt idx="8509">
                  <c:v>3398</c:v>
                </c:pt>
                <c:pt idx="8510">
                  <c:v>3398</c:v>
                </c:pt>
                <c:pt idx="8511">
                  <c:v>3399</c:v>
                </c:pt>
                <c:pt idx="8512">
                  <c:v>3400</c:v>
                </c:pt>
                <c:pt idx="8513">
                  <c:v>3400</c:v>
                </c:pt>
                <c:pt idx="8514">
                  <c:v>3401</c:v>
                </c:pt>
                <c:pt idx="8515">
                  <c:v>3402</c:v>
                </c:pt>
                <c:pt idx="8516">
                  <c:v>3403</c:v>
                </c:pt>
                <c:pt idx="8517">
                  <c:v>3404</c:v>
                </c:pt>
                <c:pt idx="8518">
                  <c:v>3405</c:v>
                </c:pt>
                <c:pt idx="8519">
                  <c:v>3406</c:v>
                </c:pt>
                <c:pt idx="8520">
                  <c:v>3407</c:v>
                </c:pt>
                <c:pt idx="8521">
                  <c:v>3408</c:v>
                </c:pt>
                <c:pt idx="8522">
                  <c:v>3409</c:v>
                </c:pt>
                <c:pt idx="8523">
                  <c:v>3410</c:v>
                </c:pt>
                <c:pt idx="8524">
                  <c:v>3411</c:v>
                </c:pt>
                <c:pt idx="8525">
                  <c:v>3412</c:v>
                </c:pt>
                <c:pt idx="8526">
                  <c:v>3412</c:v>
                </c:pt>
                <c:pt idx="8527">
                  <c:v>3413</c:v>
                </c:pt>
                <c:pt idx="8528">
                  <c:v>3414</c:v>
                </c:pt>
                <c:pt idx="8529">
                  <c:v>3415</c:v>
                </c:pt>
                <c:pt idx="8530">
                  <c:v>3415</c:v>
                </c:pt>
                <c:pt idx="8531">
                  <c:v>3415</c:v>
                </c:pt>
                <c:pt idx="8532">
                  <c:v>3415</c:v>
                </c:pt>
                <c:pt idx="8533">
                  <c:v>3415</c:v>
                </c:pt>
                <c:pt idx="8534">
                  <c:v>3416</c:v>
                </c:pt>
                <c:pt idx="8535">
                  <c:v>3416</c:v>
                </c:pt>
                <c:pt idx="8536">
                  <c:v>3417</c:v>
                </c:pt>
                <c:pt idx="8537">
                  <c:v>3418</c:v>
                </c:pt>
                <c:pt idx="8538">
                  <c:v>3419</c:v>
                </c:pt>
                <c:pt idx="8539">
                  <c:v>3419</c:v>
                </c:pt>
                <c:pt idx="8540">
                  <c:v>3420</c:v>
                </c:pt>
                <c:pt idx="8541">
                  <c:v>3421</c:v>
                </c:pt>
                <c:pt idx="8542">
                  <c:v>3422</c:v>
                </c:pt>
                <c:pt idx="8543">
                  <c:v>3422</c:v>
                </c:pt>
                <c:pt idx="8544">
                  <c:v>3423</c:v>
                </c:pt>
                <c:pt idx="8545">
                  <c:v>3423</c:v>
                </c:pt>
                <c:pt idx="8546">
                  <c:v>3423</c:v>
                </c:pt>
                <c:pt idx="8547">
                  <c:v>3424</c:v>
                </c:pt>
                <c:pt idx="8548">
                  <c:v>3425</c:v>
                </c:pt>
                <c:pt idx="8549">
                  <c:v>3425</c:v>
                </c:pt>
                <c:pt idx="8550">
                  <c:v>3426</c:v>
                </c:pt>
                <c:pt idx="8551">
                  <c:v>3427</c:v>
                </c:pt>
                <c:pt idx="8552">
                  <c:v>3427</c:v>
                </c:pt>
                <c:pt idx="8553">
                  <c:v>3428</c:v>
                </c:pt>
                <c:pt idx="8554">
                  <c:v>3429</c:v>
                </c:pt>
                <c:pt idx="8555">
                  <c:v>3429</c:v>
                </c:pt>
                <c:pt idx="8556">
                  <c:v>3429</c:v>
                </c:pt>
                <c:pt idx="8557">
                  <c:v>3429</c:v>
                </c:pt>
                <c:pt idx="8558">
                  <c:v>3429</c:v>
                </c:pt>
                <c:pt idx="8559">
                  <c:v>3429</c:v>
                </c:pt>
                <c:pt idx="8560">
                  <c:v>3430</c:v>
                </c:pt>
                <c:pt idx="8561">
                  <c:v>3431</c:v>
                </c:pt>
                <c:pt idx="8562">
                  <c:v>3431</c:v>
                </c:pt>
                <c:pt idx="8563">
                  <c:v>3431</c:v>
                </c:pt>
                <c:pt idx="8564">
                  <c:v>3431</c:v>
                </c:pt>
                <c:pt idx="8565">
                  <c:v>3431</c:v>
                </c:pt>
                <c:pt idx="8566">
                  <c:v>3431</c:v>
                </c:pt>
                <c:pt idx="8567">
                  <c:v>3431</c:v>
                </c:pt>
                <c:pt idx="8568">
                  <c:v>3431</c:v>
                </c:pt>
                <c:pt idx="8569">
                  <c:v>3431</c:v>
                </c:pt>
                <c:pt idx="8570">
                  <c:v>3432</c:v>
                </c:pt>
                <c:pt idx="8571">
                  <c:v>3432</c:v>
                </c:pt>
                <c:pt idx="8572">
                  <c:v>3432</c:v>
                </c:pt>
                <c:pt idx="8573">
                  <c:v>3432</c:v>
                </c:pt>
                <c:pt idx="8574">
                  <c:v>3432</c:v>
                </c:pt>
                <c:pt idx="8575">
                  <c:v>3432</c:v>
                </c:pt>
                <c:pt idx="8576">
                  <c:v>3432</c:v>
                </c:pt>
                <c:pt idx="8577">
                  <c:v>3433</c:v>
                </c:pt>
                <c:pt idx="8578">
                  <c:v>3434</c:v>
                </c:pt>
                <c:pt idx="8579">
                  <c:v>3434</c:v>
                </c:pt>
                <c:pt idx="8580">
                  <c:v>3434</c:v>
                </c:pt>
                <c:pt idx="8581">
                  <c:v>3435</c:v>
                </c:pt>
                <c:pt idx="8582">
                  <c:v>3436</c:v>
                </c:pt>
                <c:pt idx="8583">
                  <c:v>3436</c:v>
                </c:pt>
                <c:pt idx="8584">
                  <c:v>3436</c:v>
                </c:pt>
                <c:pt idx="8585">
                  <c:v>3436</c:v>
                </c:pt>
                <c:pt idx="8586">
                  <c:v>3436</c:v>
                </c:pt>
                <c:pt idx="8587">
                  <c:v>3436</c:v>
                </c:pt>
                <c:pt idx="8588">
                  <c:v>3436</c:v>
                </c:pt>
                <c:pt idx="8589">
                  <c:v>3437</c:v>
                </c:pt>
                <c:pt idx="8590">
                  <c:v>3437</c:v>
                </c:pt>
                <c:pt idx="8591">
                  <c:v>3437</c:v>
                </c:pt>
                <c:pt idx="8592">
                  <c:v>3437</c:v>
                </c:pt>
                <c:pt idx="8593">
                  <c:v>3437</c:v>
                </c:pt>
                <c:pt idx="8594">
                  <c:v>3438</c:v>
                </c:pt>
                <c:pt idx="8595">
                  <c:v>3438</c:v>
                </c:pt>
                <c:pt idx="8596">
                  <c:v>3439</c:v>
                </c:pt>
                <c:pt idx="8597">
                  <c:v>3439</c:v>
                </c:pt>
                <c:pt idx="8598">
                  <c:v>3439</c:v>
                </c:pt>
                <c:pt idx="8599">
                  <c:v>3440</c:v>
                </c:pt>
                <c:pt idx="8600">
                  <c:v>3440</c:v>
                </c:pt>
                <c:pt idx="8601">
                  <c:v>3441</c:v>
                </c:pt>
                <c:pt idx="8602">
                  <c:v>3441</c:v>
                </c:pt>
                <c:pt idx="8603">
                  <c:v>3442</c:v>
                </c:pt>
                <c:pt idx="8604">
                  <c:v>3442</c:v>
                </c:pt>
                <c:pt idx="8605">
                  <c:v>3443</c:v>
                </c:pt>
                <c:pt idx="8606">
                  <c:v>3444</c:v>
                </c:pt>
                <c:pt idx="8607">
                  <c:v>3444</c:v>
                </c:pt>
                <c:pt idx="8608">
                  <c:v>3444</c:v>
                </c:pt>
                <c:pt idx="8609">
                  <c:v>3444</c:v>
                </c:pt>
                <c:pt idx="8610">
                  <c:v>3444</c:v>
                </c:pt>
                <c:pt idx="8611">
                  <c:v>3444</c:v>
                </c:pt>
                <c:pt idx="8612">
                  <c:v>3444</c:v>
                </c:pt>
                <c:pt idx="8613">
                  <c:v>3444</c:v>
                </c:pt>
                <c:pt idx="8614">
                  <c:v>3444</c:v>
                </c:pt>
                <c:pt idx="8615">
                  <c:v>3444</c:v>
                </c:pt>
                <c:pt idx="8616">
                  <c:v>3444</c:v>
                </c:pt>
                <c:pt idx="8617">
                  <c:v>3444</c:v>
                </c:pt>
                <c:pt idx="8618">
                  <c:v>3445</c:v>
                </c:pt>
                <c:pt idx="8619">
                  <c:v>3446</c:v>
                </c:pt>
                <c:pt idx="8620">
                  <c:v>3447</c:v>
                </c:pt>
                <c:pt idx="8621">
                  <c:v>3447</c:v>
                </c:pt>
                <c:pt idx="8622">
                  <c:v>3447</c:v>
                </c:pt>
                <c:pt idx="8623">
                  <c:v>3447</c:v>
                </c:pt>
                <c:pt idx="8624">
                  <c:v>3448</c:v>
                </c:pt>
                <c:pt idx="8625">
                  <c:v>3448</c:v>
                </c:pt>
                <c:pt idx="8626">
                  <c:v>3448</c:v>
                </c:pt>
                <c:pt idx="8627">
                  <c:v>3449</c:v>
                </c:pt>
                <c:pt idx="8628">
                  <c:v>3450</c:v>
                </c:pt>
                <c:pt idx="8629">
                  <c:v>3450</c:v>
                </c:pt>
                <c:pt idx="8630">
                  <c:v>3450</c:v>
                </c:pt>
                <c:pt idx="8631">
                  <c:v>3450</c:v>
                </c:pt>
                <c:pt idx="8632">
                  <c:v>3450</c:v>
                </c:pt>
                <c:pt idx="8633">
                  <c:v>3450</c:v>
                </c:pt>
                <c:pt idx="8634">
                  <c:v>3450</c:v>
                </c:pt>
                <c:pt idx="8635">
                  <c:v>3450</c:v>
                </c:pt>
                <c:pt idx="8636">
                  <c:v>3450</c:v>
                </c:pt>
                <c:pt idx="8637">
                  <c:v>3450</c:v>
                </c:pt>
                <c:pt idx="8638">
                  <c:v>3450</c:v>
                </c:pt>
                <c:pt idx="8639">
                  <c:v>3450</c:v>
                </c:pt>
                <c:pt idx="8640">
                  <c:v>3451</c:v>
                </c:pt>
                <c:pt idx="8641">
                  <c:v>3451</c:v>
                </c:pt>
                <c:pt idx="8642">
                  <c:v>3451</c:v>
                </c:pt>
                <c:pt idx="8643">
                  <c:v>3451</c:v>
                </c:pt>
                <c:pt idx="8644">
                  <c:v>3451</c:v>
                </c:pt>
                <c:pt idx="8645">
                  <c:v>3451</c:v>
                </c:pt>
                <c:pt idx="8646">
                  <c:v>3451</c:v>
                </c:pt>
                <c:pt idx="8647">
                  <c:v>3452</c:v>
                </c:pt>
                <c:pt idx="8648">
                  <c:v>3452</c:v>
                </c:pt>
                <c:pt idx="8649">
                  <c:v>3452</c:v>
                </c:pt>
                <c:pt idx="8650">
                  <c:v>3452</c:v>
                </c:pt>
                <c:pt idx="8651">
                  <c:v>3452</c:v>
                </c:pt>
                <c:pt idx="8652">
                  <c:v>3452</c:v>
                </c:pt>
                <c:pt idx="8653">
                  <c:v>3452</c:v>
                </c:pt>
                <c:pt idx="8654">
                  <c:v>3452</c:v>
                </c:pt>
                <c:pt idx="8655">
                  <c:v>3452</c:v>
                </c:pt>
                <c:pt idx="8656">
                  <c:v>3452</c:v>
                </c:pt>
                <c:pt idx="8657">
                  <c:v>3452</c:v>
                </c:pt>
                <c:pt idx="8658">
                  <c:v>3452</c:v>
                </c:pt>
                <c:pt idx="8659">
                  <c:v>3452</c:v>
                </c:pt>
                <c:pt idx="8660">
                  <c:v>3453</c:v>
                </c:pt>
                <c:pt idx="8661">
                  <c:v>3453</c:v>
                </c:pt>
                <c:pt idx="8662">
                  <c:v>3453</c:v>
                </c:pt>
                <c:pt idx="8663">
                  <c:v>3453</c:v>
                </c:pt>
                <c:pt idx="8664">
                  <c:v>3453</c:v>
                </c:pt>
                <c:pt idx="8665">
                  <c:v>3453</c:v>
                </c:pt>
                <c:pt idx="8666">
                  <c:v>3454</c:v>
                </c:pt>
                <c:pt idx="8667">
                  <c:v>3454</c:v>
                </c:pt>
                <c:pt idx="8668">
                  <c:v>3454</c:v>
                </c:pt>
                <c:pt idx="8669">
                  <c:v>3454</c:v>
                </c:pt>
                <c:pt idx="8670">
                  <c:v>3455</c:v>
                </c:pt>
                <c:pt idx="8671">
                  <c:v>3456</c:v>
                </c:pt>
                <c:pt idx="8672">
                  <c:v>3456</c:v>
                </c:pt>
                <c:pt idx="8673">
                  <c:v>3456</c:v>
                </c:pt>
                <c:pt idx="8674">
                  <c:v>3456</c:v>
                </c:pt>
                <c:pt idx="8675">
                  <c:v>3457</c:v>
                </c:pt>
                <c:pt idx="8676">
                  <c:v>3458</c:v>
                </c:pt>
                <c:pt idx="8677">
                  <c:v>3458</c:v>
                </c:pt>
                <c:pt idx="8678">
                  <c:v>3458</c:v>
                </c:pt>
                <c:pt idx="8679">
                  <c:v>3458</c:v>
                </c:pt>
                <c:pt idx="8680">
                  <c:v>3459</c:v>
                </c:pt>
                <c:pt idx="8681">
                  <c:v>3459</c:v>
                </c:pt>
                <c:pt idx="8682">
                  <c:v>3459</c:v>
                </c:pt>
                <c:pt idx="8683">
                  <c:v>3459</c:v>
                </c:pt>
                <c:pt idx="8684">
                  <c:v>3459</c:v>
                </c:pt>
                <c:pt idx="8685">
                  <c:v>3459</c:v>
                </c:pt>
                <c:pt idx="8686">
                  <c:v>3459</c:v>
                </c:pt>
                <c:pt idx="8687">
                  <c:v>3460</c:v>
                </c:pt>
                <c:pt idx="8688">
                  <c:v>3460</c:v>
                </c:pt>
                <c:pt idx="8689">
                  <c:v>3460</c:v>
                </c:pt>
                <c:pt idx="8690">
                  <c:v>3460</c:v>
                </c:pt>
                <c:pt idx="8691">
                  <c:v>3460</c:v>
                </c:pt>
                <c:pt idx="8692">
                  <c:v>3461</c:v>
                </c:pt>
                <c:pt idx="8693">
                  <c:v>3461</c:v>
                </c:pt>
                <c:pt idx="8694">
                  <c:v>3461</c:v>
                </c:pt>
                <c:pt idx="8695">
                  <c:v>3461</c:v>
                </c:pt>
                <c:pt idx="8696">
                  <c:v>3461</c:v>
                </c:pt>
                <c:pt idx="8697">
                  <c:v>3461</c:v>
                </c:pt>
                <c:pt idx="8698">
                  <c:v>3461</c:v>
                </c:pt>
                <c:pt idx="8699">
                  <c:v>3461</c:v>
                </c:pt>
                <c:pt idx="8700">
                  <c:v>3461</c:v>
                </c:pt>
                <c:pt idx="8701">
                  <c:v>3461</c:v>
                </c:pt>
                <c:pt idx="8702">
                  <c:v>3461</c:v>
                </c:pt>
                <c:pt idx="8703">
                  <c:v>3461</c:v>
                </c:pt>
                <c:pt idx="8704">
                  <c:v>3461</c:v>
                </c:pt>
                <c:pt idx="8705">
                  <c:v>3461</c:v>
                </c:pt>
                <c:pt idx="8706">
                  <c:v>3461</c:v>
                </c:pt>
                <c:pt idx="8707">
                  <c:v>3461</c:v>
                </c:pt>
                <c:pt idx="8708">
                  <c:v>3461</c:v>
                </c:pt>
                <c:pt idx="8709">
                  <c:v>3461</c:v>
                </c:pt>
                <c:pt idx="8710">
                  <c:v>3461</c:v>
                </c:pt>
                <c:pt idx="8711">
                  <c:v>3462</c:v>
                </c:pt>
                <c:pt idx="8712">
                  <c:v>3462</c:v>
                </c:pt>
                <c:pt idx="8713">
                  <c:v>3463</c:v>
                </c:pt>
                <c:pt idx="8714">
                  <c:v>3463</c:v>
                </c:pt>
                <c:pt idx="8715">
                  <c:v>3463</c:v>
                </c:pt>
                <c:pt idx="8716">
                  <c:v>3464</c:v>
                </c:pt>
                <c:pt idx="8717">
                  <c:v>3464</c:v>
                </c:pt>
                <c:pt idx="8718">
                  <c:v>3464</c:v>
                </c:pt>
                <c:pt idx="8719">
                  <c:v>3464</c:v>
                </c:pt>
                <c:pt idx="8720">
                  <c:v>3465</c:v>
                </c:pt>
                <c:pt idx="8721">
                  <c:v>3466</c:v>
                </c:pt>
                <c:pt idx="8722">
                  <c:v>3466</c:v>
                </c:pt>
                <c:pt idx="8723">
                  <c:v>3466</c:v>
                </c:pt>
                <c:pt idx="8724">
                  <c:v>3466</c:v>
                </c:pt>
                <c:pt idx="8725">
                  <c:v>3467</c:v>
                </c:pt>
                <c:pt idx="8726">
                  <c:v>3467</c:v>
                </c:pt>
                <c:pt idx="8727">
                  <c:v>3467</c:v>
                </c:pt>
                <c:pt idx="8728">
                  <c:v>3467</c:v>
                </c:pt>
                <c:pt idx="8729">
                  <c:v>3467</c:v>
                </c:pt>
                <c:pt idx="8730">
                  <c:v>3467</c:v>
                </c:pt>
                <c:pt idx="8731">
                  <c:v>3467</c:v>
                </c:pt>
                <c:pt idx="8732">
                  <c:v>3467</c:v>
                </c:pt>
                <c:pt idx="8733">
                  <c:v>3467</c:v>
                </c:pt>
                <c:pt idx="8734">
                  <c:v>3467</c:v>
                </c:pt>
                <c:pt idx="8735">
                  <c:v>3467</c:v>
                </c:pt>
                <c:pt idx="8736">
                  <c:v>3468</c:v>
                </c:pt>
                <c:pt idx="8737">
                  <c:v>3469</c:v>
                </c:pt>
                <c:pt idx="8738">
                  <c:v>3469</c:v>
                </c:pt>
                <c:pt idx="8739">
                  <c:v>3470</c:v>
                </c:pt>
                <c:pt idx="8740">
                  <c:v>3471</c:v>
                </c:pt>
                <c:pt idx="8741">
                  <c:v>3471</c:v>
                </c:pt>
                <c:pt idx="8742">
                  <c:v>3472</c:v>
                </c:pt>
                <c:pt idx="8743">
                  <c:v>3472</c:v>
                </c:pt>
                <c:pt idx="8744">
                  <c:v>3473</c:v>
                </c:pt>
                <c:pt idx="8745">
                  <c:v>3474</c:v>
                </c:pt>
                <c:pt idx="8746">
                  <c:v>3475</c:v>
                </c:pt>
                <c:pt idx="8747">
                  <c:v>3476</c:v>
                </c:pt>
                <c:pt idx="8748">
                  <c:v>3476</c:v>
                </c:pt>
                <c:pt idx="8749">
                  <c:v>3476</c:v>
                </c:pt>
                <c:pt idx="8750">
                  <c:v>3476</c:v>
                </c:pt>
                <c:pt idx="8751">
                  <c:v>3477</c:v>
                </c:pt>
                <c:pt idx="8752">
                  <c:v>3478</c:v>
                </c:pt>
                <c:pt idx="8753">
                  <c:v>3478</c:v>
                </c:pt>
                <c:pt idx="8754">
                  <c:v>3479</c:v>
                </c:pt>
                <c:pt idx="8755">
                  <c:v>3479</c:v>
                </c:pt>
                <c:pt idx="8756">
                  <c:v>3480</c:v>
                </c:pt>
                <c:pt idx="8757">
                  <c:v>3481</c:v>
                </c:pt>
                <c:pt idx="8758">
                  <c:v>3482</c:v>
                </c:pt>
                <c:pt idx="8759">
                  <c:v>3483</c:v>
                </c:pt>
                <c:pt idx="8760">
                  <c:v>3484</c:v>
                </c:pt>
                <c:pt idx="8761">
                  <c:v>3485</c:v>
                </c:pt>
                <c:pt idx="8762">
                  <c:v>3486</c:v>
                </c:pt>
                <c:pt idx="8763">
                  <c:v>3487</c:v>
                </c:pt>
                <c:pt idx="8764">
                  <c:v>3488</c:v>
                </c:pt>
                <c:pt idx="8765">
                  <c:v>3489</c:v>
                </c:pt>
                <c:pt idx="8766">
                  <c:v>3490</c:v>
                </c:pt>
                <c:pt idx="8767">
                  <c:v>3491</c:v>
                </c:pt>
                <c:pt idx="8768">
                  <c:v>3492</c:v>
                </c:pt>
                <c:pt idx="8769">
                  <c:v>3493</c:v>
                </c:pt>
                <c:pt idx="8770">
                  <c:v>3494</c:v>
                </c:pt>
                <c:pt idx="8771">
                  <c:v>3495</c:v>
                </c:pt>
                <c:pt idx="8772">
                  <c:v>3496</c:v>
                </c:pt>
                <c:pt idx="8773">
                  <c:v>3496</c:v>
                </c:pt>
                <c:pt idx="8774">
                  <c:v>3497</c:v>
                </c:pt>
                <c:pt idx="8775">
                  <c:v>3497</c:v>
                </c:pt>
                <c:pt idx="8776">
                  <c:v>3497</c:v>
                </c:pt>
                <c:pt idx="8777">
                  <c:v>3497</c:v>
                </c:pt>
                <c:pt idx="8778">
                  <c:v>3497</c:v>
                </c:pt>
                <c:pt idx="8779">
                  <c:v>3497</c:v>
                </c:pt>
                <c:pt idx="8780">
                  <c:v>3497</c:v>
                </c:pt>
                <c:pt idx="8781">
                  <c:v>3497</c:v>
                </c:pt>
                <c:pt idx="8782">
                  <c:v>3497</c:v>
                </c:pt>
                <c:pt idx="8783">
                  <c:v>3497</c:v>
                </c:pt>
                <c:pt idx="8784">
                  <c:v>3497</c:v>
                </c:pt>
                <c:pt idx="8785">
                  <c:v>3497</c:v>
                </c:pt>
                <c:pt idx="8786">
                  <c:v>3497</c:v>
                </c:pt>
                <c:pt idx="8787">
                  <c:v>3498</c:v>
                </c:pt>
                <c:pt idx="8788">
                  <c:v>3499</c:v>
                </c:pt>
                <c:pt idx="8789">
                  <c:v>3499</c:v>
                </c:pt>
                <c:pt idx="8790">
                  <c:v>3500</c:v>
                </c:pt>
                <c:pt idx="8791">
                  <c:v>3501</c:v>
                </c:pt>
                <c:pt idx="8792">
                  <c:v>3502</c:v>
                </c:pt>
                <c:pt idx="8793">
                  <c:v>3502</c:v>
                </c:pt>
                <c:pt idx="8794">
                  <c:v>3502</c:v>
                </c:pt>
                <c:pt idx="8795">
                  <c:v>3502</c:v>
                </c:pt>
                <c:pt idx="8796">
                  <c:v>3503</c:v>
                </c:pt>
                <c:pt idx="8797">
                  <c:v>3503</c:v>
                </c:pt>
                <c:pt idx="8798">
                  <c:v>3503</c:v>
                </c:pt>
                <c:pt idx="8799">
                  <c:v>3503</c:v>
                </c:pt>
                <c:pt idx="8800">
                  <c:v>3503</c:v>
                </c:pt>
                <c:pt idx="8801">
                  <c:v>3503</c:v>
                </c:pt>
                <c:pt idx="8802">
                  <c:v>3503</c:v>
                </c:pt>
                <c:pt idx="8803">
                  <c:v>3504</c:v>
                </c:pt>
                <c:pt idx="8804">
                  <c:v>3504</c:v>
                </c:pt>
                <c:pt idx="8805">
                  <c:v>3504</c:v>
                </c:pt>
                <c:pt idx="8806">
                  <c:v>3504</c:v>
                </c:pt>
                <c:pt idx="8807">
                  <c:v>3504</c:v>
                </c:pt>
                <c:pt idx="8808">
                  <c:v>3504</c:v>
                </c:pt>
                <c:pt idx="8809">
                  <c:v>3504</c:v>
                </c:pt>
                <c:pt idx="8810">
                  <c:v>3504</c:v>
                </c:pt>
                <c:pt idx="8811">
                  <c:v>3504</c:v>
                </c:pt>
                <c:pt idx="8812">
                  <c:v>3504</c:v>
                </c:pt>
                <c:pt idx="8813">
                  <c:v>3504</c:v>
                </c:pt>
                <c:pt idx="8814">
                  <c:v>3504</c:v>
                </c:pt>
                <c:pt idx="8815">
                  <c:v>3504</c:v>
                </c:pt>
                <c:pt idx="8816">
                  <c:v>3504</c:v>
                </c:pt>
                <c:pt idx="8817">
                  <c:v>3504</c:v>
                </c:pt>
                <c:pt idx="8818">
                  <c:v>3504</c:v>
                </c:pt>
                <c:pt idx="8819">
                  <c:v>3504</c:v>
                </c:pt>
                <c:pt idx="8820">
                  <c:v>3504</c:v>
                </c:pt>
                <c:pt idx="8821">
                  <c:v>3504</c:v>
                </c:pt>
                <c:pt idx="8822">
                  <c:v>3505</c:v>
                </c:pt>
                <c:pt idx="8823">
                  <c:v>3505</c:v>
                </c:pt>
                <c:pt idx="8824">
                  <c:v>3505</c:v>
                </c:pt>
                <c:pt idx="8825">
                  <c:v>3505</c:v>
                </c:pt>
                <c:pt idx="8826">
                  <c:v>3505</c:v>
                </c:pt>
                <c:pt idx="8827">
                  <c:v>3505</c:v>
                </c:pt>
                <c:pt idx="8828">
                  <c:v>3505</c:v>
                </c:pt>
                <c:pt idx="8829">
                  <c:v>3505</c:v>
                </c:pt>
                <c:pt idx="8830">
                  <c:v>3505</c:v>
                </c:pt>
                <c:pt idx="8831">
                  <c:v>3505</c:v>
                </c:pt>
                <c:pt idx="8832">
                  <c:v>3505</c:v>
                </c:pt>
                <c:pt idx="8833">
                  <c:v>3506</c:v>
                </c:pt>
                <c:pt idx="8834">
                  <c:v>3507</c:v>
                </c:pt>
                <c:pt idx="8835">
                  <c:v>3508</c:v>
                </c:pt>
                <c:pt idx="8836">
                  <c:v>3508</c:v>
                </c:pt>
                <c:pt idx="8837">
                  <c:v>3508</c:v>
                </c:pt>
                <c:pt idx="8838">
                  <c:v>3508</c:v>
                </c:pt>
                <c:pt idx="8839">
                  <c:v>3508</c:v>
                </c:pt>
                <c:pt idx="8840">
                  <c:v>3508</c:v>
                </c:pt>
                <c:pt idx="8841">
                  <c:v>3509</c:v>
                </c:pt>
                <c:pt idx="8842">
                  <c:v>3510</c:v>
                </c:pt>
                <c:pt idx="8843">
                  <c:v>3511</c:v>
                </c:pt>
                <c:pt idx="8844">
                  <c:v>3511</c:v>
                </c:pt>
                <c:pt idx="8845">
                  <c:v>3511</c:v>
                </c:pt>
                <c:pt idx="8846">
                  <c:v>3511</c:v>
                </c:pt>
                <c:pt idx="8847">
                  <c:v>3512</c:v>
                </c:pt>
                <c:pt idx="8848">
                  <c:v>3513</c:v>
                </c:pt>
                <c:pt idx="8849">
                  <c:v>3514</c:v>
                </c:pt>
                <c:pt idx="8850">
                  <c:v>3515</c:v>
                </c:pt>
                <c:pt idx="8851">
                  <c:v>3516</c:v>
                </c:pt>
                <c:pt idx="8852">
                  <c:v>3517</c:v>
                </c:pt>
                <c:pt idx="8853">
                  <c:v>3518</c:v>
                </c:pt>
                <c:pt idx="8854">
                  <c:v>3519</c:v>
                </c:pt>
                <c:pt idx="8855">
                  <c:v>3520</c:v>
                </c:pt>
                <c:pt idx="8856">
                  <c:v>3521</c:v>
                </c:pt>
                <c:pt idx="8857">
                  <c:v>3522</c:v>
                </c:pt>
                <c:pt idx="8858">
                  <c:v>3523</c:v>
                </c:pt>
                <c:pt idx="8859">
                  <c:v>3524</c:v>
                </c:pt>
                <c:pt idx="8860">
                  <c:v>3525</c:v>
                </c:pt>
                <c:pt idx="8861">
                  <c:v>3526</c:v>
                </c:pt>
                <c:pt idx="8862">
                  <c:v>3527</c:v>
                </c:pt>
                <c:pt idx="8863">
                  <c:v>3528</c:v>
                </c:pt>
                <c:pt idx="8864">
                  <c:v>3529</c:v>
                </c:pt>
                <c:pt idx="8865">
                  <c:v>3530</c:v>
                </c:pt>
                <c:pt idx="8866">
                  <c:v>3531</c:v>
                </c:pt>
                <c:pt idx="8867">
                  <c:v>3532</c:v>
                </c:pt>
                <c:pt idx="8868">
                  <c:v>3533</c:v>
                </c:pt>
                <c:pt idx="8869">
                  <c:v>3534</c:v>
                </c:pt>
                <c:pt idx="8870">
                  <c:v>3535</c:v>
                </c:pt>
                <c:pt idx="8871">
                  <c:v>3535</c:v>
                </c:pt>
                <c:pt idx="8872">
                  <c:v>3535</c:v>
                </c:pt>
                <c:pt idx="8873">
                  <c:v>3535</c:v>
                </c:pt>
                <c:pt idx="8874">
                  <c:v>3536</c:v>
                </c:pt>
                <c:pt idx="8875">
                  <c:v>3537</c:v>
                </c:pt>
                <c:pt idx="8876">
                  <c:v>3538</c:v>
                </c:pt>
                <c:pt idx="8877">
                  <c:v>3539</c:v>
                </c:pt>
                <c:pt idx="8878">
                  <c:v>3540</c:v>
                </c:pt>
                <c:pt idx="8879">
                  <c:v>3541</c:v>
                </c:pt>
                <c:pt idx="8880">
                  <c:v>3542</c:v>
                </c:pt>
                <c:pt idx="8881">
                  <c:v>3543</c:v>
                </c:pt>
                <c:pt idx="8882">
                  <c:v>3544</c:v>
                </c:pt>
                <c:pt idx="8883">
                  <c:v>3545</c:v>
                </c:pt>
                <c:pt idx="8884">
                  <c:v>3546</c:v>
                </c:pt>
                <c:pt idx="8885">
                  <c:v>3547</c:v>
                </c:pt>
                <c:pt idx="8886">
                  <c:v>3548</c:v>
                </c:pt>
                <c:pt idx="8887">
                  <c:v>3549</c:v>
                </c:pt>
                <c:pt idx="8888">
                  <c:v>3550</c:v>
                </c:pt>
                <c:pt idx="8889">
                  <c:v>3551</c:v>
                </c:pt>
                <c:pt idx="8890">
                  <c:v>3552</c:v>
                </c:pt>
                <c:pt idx="8891">
                  <c:v>3553</c:v>
                </c:pt>
                <c:pt idx="8892">
                  <c:v>3554</c:v>
                </c:pt>
                <c:pt idx="8893">
                  <c:v>3554</c:v>
                </c:pt>
                <c:pt idx="8894">
                  <c:v>3554</c:v>
                </c:pt>
                <c:pt idx="8895">
                  <c:v>3555</c:v>
                </c:pt>
                <c:pt idx="8896">
                  <c:v>3556</c:v>
                </c:pt>
                <c:pt idx="8897">
                  <c:v>3557</c:v>
                </c:pt>
                <c:pt idx="8898">
                  <c:v>3558</c:v>
                </c:pt>
                <c:pt idx="8899">
                  <c:v>3558</c:v>
                </c:pt>
                <c:pt idx="8900">
                  <c:v>3559</c:v>
                </c:pt>
                <c:pt idx="8901">
                  <c:v>3560</c:v>
                </c:pt>
                <c:pt idx="8902">
                  <c:v>3560</c:v>
                </c:pt>
                <c:pt idx="8903">
                  <c:v>3561</c:v>
                </c:pt>
                <c:pt idx="8904">
                  <c:v>3562</c:v>
                </c:pt>
                <c:pt idx="8905">
                  <c:v>3563</c:v>
                </c:pt>
                <c:pt idx="8906">
                  <c:v>3564</c:v>
                </c:pt>
                <c:pt idx="8907">
                  <c:v>3564</c:v>
                </c:pt>
                <c:pt idx="8908">
                  <c:v>3564</c:v>
                </c:pt>
                <c:pt idx="8909">
                  <c:v>3565</c:v>
                </c:pt>
                <c:pt idx="8910">
                  <c:v>3565</c:v>
                </c:pt>
                <c:pt idx="8911">
                  <c:v>3565</c:v>
                </c:pt>
                <c:pt idx="8912">
                  <c:v>3565</c:v>
                </c:pt>
                <c:pt idx="8913">
                  <c:v>3566</c:v>
                </c:pt>
                <c:pt idx="8914">
                  <c:v>3567</c:v>
                </c:pt>
                <c:pt idx="8915">
                  <c:v>3568</c:v>
                </c:pt>
                <c:pt idx="8916">
                  <c:v>3569</c:v>
                </c:pt>
                <c:pt idx="8917">
                  <c:v>3569</c:v>
                </c:pt>
                <c:pt idx="8918">
                  <c:v>3570</c:v>
                </c:pt>
                <c:pt idx="8919">
                  <c:v>3571</c:v>
                </c:pt>
                <c:pt idx="8920">
                  <c:v>3572</c:v>
                </c:pt>
                <c:pt idx="8921">
                  <c:v>3573</c:v>
                </c:pt>
                <c:pt idx="8922">
                  <c:v>3574</c:v>
                </c:pt>
                <c:pt idx="8923">
                  <c:v>3575</c:v>
                </c:pt>
                <c:pt idx="8924">
                  <c:v>3576</c:v>
                </c:pt>
                <c:pt idx="8925">
                  <c:v>3577</c:v>
                </c:pt>
                <c:pt idx="8926">
                  <c:v>3578</c:v>
                </c:pt>
                <c:pt idx="8927">
                  <c:v>3579</c:v>
                </c:pt>
                <c:pt idx="8928">
                  <c:v>3580</c:v>
                </c:pt>
                <c:pt idx="8929">
                  <c:v>3581</c:v>
                </c:pt>
                <c:pt idx="8930">
                  <c:v>3582</c:v>
                </c:pt>
                <c:pt idx="8931">
                  <c:v>3583</c:v>
                </c:pt>
                <c:pt idx="8932">
                  <c:v>3584</c:v>
                </c:pt>
                <c:pt idx="8933">
                  <c:v>3585</c:v>
                </c:pt>
                <c:pt idx="8934">
                  <c:v>3586</c:v>
                </c:pt>
                <c:pt idx="8935">
                  <c:v>3586</c:v>
                </c:pt>
                <c:pt idx="8936">
                  <c:v>3586</c:v>
                </c:pt>
                <c:pt idx="8937">
                  <c:v>3586</c:v>
                </c:pt>
                <c:pt idx="8938">
                  <c:v>3587</c:v>
                </c:pt>
                <c:pt idx="8939">
                  <c:v>3588</c:v>
                </c:pt>
                <c:pt idx="8940">
                  <c:v>3589</c:v>
                </c:pt>
                <c:pt idx="8941">
                  <c:v>3589</c:v>
                </c:pt>
                <c:pt idx="8942">
                  <c:v>3589</c:v>
                </c:pt>
                <c:pt idx="8943">
                  <c:v>3589</c:v>
                </c:pt>
                <c:pt idx="8944">
                  <c:v>3590</c:v>
                </c:pt>
                <c:pt idx="8945">
                  <c:v>3590</c:v>
                </c:pt>
                <c:pt idx="8946">
                  <c:v>3590</c:v>
                </c:pt>
                <c:pt idx="8947">
                  <c:v>3590</c:v>
                </c:pt>
                <c:pt idx="8948">
                  <c:v>3590</c:v>
                </c:pt>
                <c:pt idx="8949">
                  <c:v>3590</c:v>
                </c:pt>
                <c:pt idx="8950">
                  <c:v>3590</c:v>
                </c:pt>
                <c:pt idx="8951">
                  <c:v>3591</c:v>
                </c:pt>
                <c:pt idx="8952">
                  <c:v>3592</c:v>
                </c:pt>
                <c:pt idx="8953">
                  <c:v>3592</c:v>
                </c:pt>
                <c:pt idx="8954">
                  <c:v>3593</c:v>
                </c:pt>
                <c:pt idx="8955">
                  <c:v>3594</c:v>
                </c:pt>
                <c:pt idx="8956">
                  <c:v>3595</c:v>
                </c:pt>
                <c:pt idx="8957">
                  <c:v>3596</c:v>
                </c:pt>
                <c:pt idx="8958">
                  <c:v>3596</c:v>
                </c:pt>
                <c:pt idx="8959">
                  <c:v>3596</c:v>
                </c:pt>
                <c:pt idx="8960">
                  <c:v>3596</c:v>
                </c:pt>
                <c:pt idx="8961">
                  <c:v>3596</c:v>
                </c:pt>
                <c:pt idx="8962">
                  <c:v>3596</c:v>
                </c:pt>
                <c:pt idx="8963">
                  <c:v>3597</c:v>
                </c:pt>
                <c:pt idx="8964">
                  <c:v>3597</c:v>
                </c:pt>
                <c:pt idx="8965">
                  <c:v>3597</c:v>
                </c:pt>
                <c:pt idx="8966">
                  <c:v>3597</c:v>
                </c:pt>
                <c:pt idx="8967">
                  <c:v>3598</c:v>
                </c:pt>
                <c:pt idx="8968">
                  <c:v>3599</c:v>
                </c:pt>
                <c:pt idx="8969">
                  <c:v>3599</c:v>
                </c:pt>
                <c:pt idx="8970">
                  <c:v>3599</c:v>
                </c:pt>
                <c:pt idx="8971">
                  <c:v>3599</c:v>
                </c:pt>
                <c:pt idx="8972">
                  <c:v>3599</c:v>
                </c:pt>
                <c:pt idx="8973">
                  <c:v>3599</c:v>
                </c:pt>
                <c:pt idx="8974">
                  <c:v>3599</c:v>
                </c:pt>
                <c:pt idx="8975">
                  <c:v>3599</c:v>
                </c:pt>
                <c:pt idx="8976">
                  <c:v>3599</c:v>
                </c:pt>
                <c:pt idx="8977">
                  <c:v>3599</c:v>
                </c:pt>
                <c:pt idx="8978">
                  <c:v>3599</c:v>
                </c:pt>
                <c:pt idx="8979">
                  <c:v>3599</c:v>
                </c:pt>
                <c:pt idx="8980">
                  <c:v>3600</c:v>
                </c:pt>
                <c:pt idx="8981">
                  <c:v>3601</c:v>
                </c:pt>
                <c:pt idx="8982">
                  <c:v>3601</c:v>
                </c:pt>
                <c:pt idx="8983">
                  <c:v>3601</c:v>
                </c:pt>
                <c:pt idx="8984">
                  <c:v>3602</c:v>
                </c:pt>
                <c:pt idx="8985">
                  <c:v>3602</c:v>
                </c:pt>
                <c:pt idx="8986">
                  <c:v>3602</c:v>
                </c:pt>
                <c:pt idx="8987">
                  <c:v>3603</c:v>
                </c:pt>
                <c:pt idx="8988">
                  <c:v>3603</c:v>
                </c:pt>
                <c:pt idx="8989">
                  <c:v>3604</c:v>
                </c:pt>
                <c:pt idx="8990">
                  <c:v>3604</c:v>
                </c:pt>
                <c:pt idx="8991">
                  <c:v>3604</c:v>
                </c:pt>
                <c:pt idx="8992">
                  <c:v>3604</c:v>
                </c:pt>
                <c:pt idx="8993">
                  <c:v>3604</c:v>
                </c:pt>
                <c:pt idx="8994">
                  <c:v>3604</c:v>
                </c:pt>
                <c:pt idx="8995">
                  <c:v>3604</c:v>
                </c:pt>
                <c:pt idx="8996">
                  <c:v>3604</c:v>
                </c:pt>
                <c:pt idx="8997">
                  <c:v>3604</c:v>
                </c:pt>
                <c:pt idx="8998">
                  <c:v>3604</c:v>
                </c:pt>
                <c:pt idx="8999">
                  <c:v>3604</c:v>
                </c:pt>
                <c:pt idx="9000">
                  <c:v>3604</c:v>
                </c:pt>
                <c:pt idx="9001">
                  <c:v>3604</c:v>
                </c:pt>
                <c:pt idx="9002">
                  <c:v>3604</c:v>
                </c:pt>
                <c:pt idx="9003">
                  <c:v>3604</c:v>
                </c:pt>
                <c:pt idx="9004">
                  <c:v>3604</c:v>
                </c:pt>
                <c:pt idx="9005">
                  <c:v>3604</c:v>
                </c:pt>
                <c:pt idx="9006">
                  <c:v>3604</c:v>
                </c:pt>
                <c:pt idx="9007">
                  <c:v>3604</c:v>
                </c:pt>
                <c:pt idx="9008">
                  <c:v>3604</c:v>
                </c:pt>
                <c:pt idx="9009">
                  <c:v>3605</c:v>
                </c:pt>
                <c:pt idx="9010">
                  <c:v>3606</c:v>
                </c:pt>
                <c:pt idx="9011">
                  <c:v>3607</c:v>
                </c:pt>
                <c:pt idx="9012">
                  <c:v>3608</c:v>
                </c:pt>
                <c:pt idx="9013">
                  <c:v>3608</c:v>
                </c:pt>
                <c:pt idx="9014">
                  <c:v>3608</c:v>
                </c:pt>
                <c:pt idx="9015">
                  <c:v>3608</c:v>
                </c:pt>
                <c:pt idx="9016">
                  <c:v>3608</c:v>
                </c:pt>
                <c:pt idx="9017">
                  <c:v>3608</c:v>
                </c:pt>
                <c:pt idx="9018">
                  <c:v>3608</c:v>
                </c:pt>
                <c:pt idx="9019">
                  <c:v>3608</c:v>
                </c:pt>
                <c:pt idx="9020">
                  <c:v>3608</c:v>
                </c:pt>
                <c:pt idx="9021">
                  <c:v>3609</c:v>
                </c:pt>
                <c:pt idx="9022">
                  <c:v>3610</c:v>
                </c:pt>
                <c:pt idx="9023">
                  <c:v>3610</c:v>
                </c:pt>
                <c:pt idx="9024">
                  <c:v>3610</c:v>
                </c:pt>
                <c:pt idx="9025">
                  <c:v>3610</c:v>
                </c:pt>
                <c:pt idx="9026">
                  <c:v>3610</c:v>
                </c:pt>
                <c:pt idx="9027">
                  <c:v>3610</c:v>
                </c:pt>
                <c:pt idx="9028">
                  <c:v>3610</c:v>
                </c:pt>
                <c:pt idx="9029">
                  <c:v>3611</c:v>
                </c:pt>
                <c:pt idx="9030">
                  <c:v>3611</c:v>
                </c:pt>
                <c:pt idx="9031">
                  <c:v>3611</c:v>
                </c:pt>
                <c:pt idx="9032">
                  <c:v>3611</c:v>
                </c:pt>
                <c:pt idx="9033">
                  <c:v>3611</c:v>
                </c:pt>
                <c:pt idx="9034">
                  <c:v>3611</c:v>
                </c:pt>
                <c:pt idx="9035">
                  <c:v>3611</c:v>
                </c:pt>
                <c:pt idx="9036">
                  <c:v>3612</c:v>
                </c:pt>
                <c:pt idx="9037">
                  <c:v>3612</c:v>
                </c:pt>
                <c:pt idx="9038">
                  <c:v>3612</c:v>
                </c:pt>
                <c:pt idx="9039">
                  <c:v>3613</c:v>
                </c:pt>
                <c:pt idx="9040">
                  <c:v>3613</c:v>
                </c:pt>
                <c:pt idx="9041">
                  <c:v>3613</c:v>
                </c:pt>
                <c:pt idx="9042">
                  <c:v>3613</c:v>
                </c:pt>
                <c:pt idx="9043">
                  <c:v>3613</c:v>
                </c:pt>
                <c:pt idx="9044">
                  <c:v>3613</c:v>
                </c:pt>
                <c:pt idx="9045">
                  <c:v>3614</c:v>
                </c:pt>
                <c:pt idx="9046">
                  <c:v>3614</c:v>
                </c:pt>
                <c:pt idx="9047">
                  <c:v>3615</c:v>
                </c:pt>
                <c:pt idx="9048">
                  <c:v>3615</c:v>
                </c:pt>
                <c:pt idx="9049">
                  <c:v>3615</c:v>
                </c:pt>
                <c:pt idx="9050">
                  <c:v>3616</c:v>
                </c:pt>
                <c:pt idx="9051">
                  <c:v>3617</c:v>
                </c:pt>
                <c:pt idx="9052">
                  <c:v>3617</c:v>
                </c:pt>
                <c:pt idx="9053">
                  <c:v>3617</c:v>
                </c:pt>
                <c:pt idx="9054">
                  <c:v>3618</c:v>
                </c:pt>
                <c:pt idx="9055">
                  <c:v>3619</c:v>
                </c:pt>
                <c:pt idx="9056">
                  <c:v>3619</c:v>
                </c:pt>
                <c:pt idx="9057">
                  <c:v>3620</c:v>
                </c:pt>
                <c:pt idx="9058">
                  <c:v>3620</c:v>
                </c:pt>
                <c:pt idx="9059">
                  <c:v>3620</c:v>
                </c:pt>
                <c:pt idx="9060">
                  <c:v>3620</c:v>
                </c:pt>
                <c:pt idx="9061">
                  <c:v>3621</c:v>
                </c:pt>
                <c:pt idx="9062">
                  <c:v>3622</c:v>
                </c:pt>
                <c:pt idx="9063">
                  <c:v>3622</c:v>
                </c:pt>
                <c:pt idx="9064">
                  <c:v>3623</c:v>
                </c:pt>
                <c:pt idx="9065">
                  <c:v>3623</c:v>
                </c:pt>
                <c:pt idx="9066">
                  <c:v>3623</c:v>
                </c:pt>
                <c:pt idx="9067">
                  <c:v>3623</c:v>
                </c:pt>
                <c:pt idx="9068">
                  <c:v>3623</c:v>
                </c:pt>
                <c:pt idx="9069">
                  <c:v>3623</c:v>
                </c:pt>
                <c:pt idx="9070">
                  <c:v>3623</c:v>
                </c:pt>
                <c:pt idx="9071">
                  <c:v>3623</c:v>
                </c:pt>
                <c:pt idx="9072">
                  <c:v>3624</c:v>
                </c:pt>
                <c:pt idx="9073">
                  <c:v>3625</c:v>
                </c:pt>
                <c:pt idx="9074">
                  <c:v>3626</c:v>
                </c:pt>
                <c:pt idx="9075">
                  <c:v>3627</c:v>
                </c:pt>
                <c:pt idx="9076">
                  <c:v>3628</c:v>
                </c:pt>
                <c:pt idx="9077">
                  <c:v>3629</c:v>
                </c:pt>
                <c:pt idx="9078">
                  <c:v>3630</c:v>
                </c:pt>
                <c:pt idx="9079">
                  <c:v>3631</c:v>
                </c:pt>
                <c:pt idx="9080">
                  <c:v>3632</c:v>
                </c:pt>
                <c:pt idx="9081">
                  <c:v>3633</c:v>
                </c:pt>
                <c:pt idx="9082">
                  <c:v>3634</c:v>
                </c:pt>
                <c:pt idx="9083">
                  <c:v>3635</c:v>
                </c:pt>
                <c:pt idx="9084">
                  <c:v>3636</c:v>
                </c:pt>
                <c:pt idx="9085">
                  <c:v>3637</c:v>
                </c:pt>
                <c:pt idx="9086">
                  <c:v>3637</c:v>
                </c:pt>
                <c:pt idx="9087">
                  <c:v>3637</c:v>
                </c:pt>
                <c:pt idx="9088">
                  <c:v>3638</c:v>
                </c:pt>
                <c:pt idx="9089">
                  <c:v>3639</c:v>
                </c:pt>
                <c:pt idx="9090">
                  <c:v>3640</c:v>
                </c:pt>
                <c:pt idx="9091">
                  <c:v>3641</c:v>
                </c:pt>
                <c:pt idx="9092">
                  <c:v>3642</c:v>
                </c:pt>
                <c:pt idx="9093">
                  <c:v>3642</c:v>
                </c:pt>
                <c:pt idx="9094">
                  <c:v>3642</c:v>
                </c:pt>
                <c:pt idx="9095">
                  <c:v>3643</c:v>
                </c:pt>
                <c:pt idx="9096">
                  <c:v>3644</c:v>
                </c:pt>
                <c:pt idx="9097">
                  <c:v>3645</c:v>
                </c:pt>
                <c:pt idx="9098">
                  <c:v>3646</c:v>
                </c:pt>
                <c:pt idx="9099">
                  <c:v>3647</c:v>
                </c:pt>
                <c:pt idx="9100">
                  <c:v>3648</c:v>
                </c:pt>
                <c:pt idx="9101">
                  <c:v>3649</c:v>
                </c:pt>
                <c:pt idx="9102">
                  <c:v>3650</c:v>
                </c:pt>
                <c:pt idx="9103">
                  <c:v>3650</c:v>
                </c:pt>
                <c:pt idx="9104">
                  <c:v>3651</c:v>
                </c:pt>
                <c:pt idx="9105">
                  <c:v>3652</c:v>
                </c:pt>
                <c:pt idx="9106">
                  <c:v>3653</c:v>
                </c:pt>
                <c:pt idx="9107">
                  <c:v>3654</c:v>
                </c:pt>
                <c:pt idx="9108">
                  <c:v>3655</c:v>
                </c:pt>
                <c:pt idx="9109">
                  <c:v>3656</c:v>
                </c:pt>
                <c:pt idx="9110">
                  <c:v>3657</c:v>
                </c:pt>
                <c:pt idx="9111">
                  <c:v>3658</c:v>
                </c:pt>
                <c:pt idx="9112">
                  <c:v>3659</c:v>
                </c:pt>
                <c:pt idx="9113">
                  <c:v>3660</c:v>
                </c:pt>
                <c:pt idx="9114">
                  <c:v>3661</c:v>
                </c:pt>
                <c:pt idx="9115">
                  <c:v>3661</c:v>
                </c:pt>
                <c:pt idx="9116">
                  <c:v>3661</c:v>
                </c:pt>
                <c:pt idx="9117">
                  <c:v>3662</c:v>
                </c:pt>
                <c:pt idx="9118">
                  <c:v>3663</c:v>
                </c:pt>
                <c:pt idx="9119">
                  <c:v>3664</c:v>
                </c:pt>
                <c:pt idx="9120">
                  <c:v>3665</c:v>
                </c:pt>
                <c:pt idx="9121">
                  <c:v>3666</c:v>
                </c:pt>
                <c:pt idx="9122">
                  <c:v>3666</c:v>
                </c:pt>
                <c:pt idx="9123">
                  <c:v>3666</c:v>
                </c:pt>
                <c:pt idx="9124">
                  <c:v>3667</c:v>
                </c:pt>
                <c:pt idx="9125">
                  <c:v>3668</c:v>
                </c:pt>
                <c:pt idx="9126">
                  <c:v>3668</c:v>
                </c:pt>
                <c:pt idx="9127">
                  <c:v>3668</c:v>
                </c:pt>
                <c:pt idx="9128">
                  <c:v>3669</c:v>
                </c:pt>
                <c:pt idx="9129">
                  <c:v>3670</c:v>
                </c:pt>
                <c:pt idx="9130">
                  <c:v>3671</c:v>
                </c:pt>
                <c:pt idx="9131">
                  <c:v>3672</c:v>
                </c:pt>
                <c:pt idx="9132">
                  <c:v>3673</c:v>
                </c:pt>
                <c:pt idx="9133">
                  <c:v>3674</c:v>
                </c:pt>
                <c:pt idx="9134">
                  <c:v>3675</c:v>
                </c:pt>
                <c:pt idx="9135">
                  <c:v>3676</c:v>
                </c:pt>
                <c:pt idx="9136">
                  <c:v>3676</c:v>
                </c:pt>
                <c:pt idx="9137">
                  <c:v>3676</c:v>
                </c:pt>
                <c:pt idx="9138">
                  <c:v>3677</c:v>
                </c:pt>
                <c:pt idx="9139">
                  <c:v>3677</c:v>
                </c:pt>
                <c:pt idx="9140">
                  <c:v>3677</c:v>
                </c:pt>
                <c:pt idx="9141">
                  <c:v>3677</c:v>
                </c:pt>
                <c:pt idx="9142">
                  <c:v>3677</c:v>
                </c:pt>
                <c:pt idx="9143">
                  <c:v>3678</c:v>
                </c:pt>
                <c:pt idx="9144">
                  <c:v>3678</c:v>
                </c:pt>
                <c:pt idx="9145">
                  <c:v>3678</c:v>
                </c:pt>
                <c:pt idx="9146">
                  <c:v>3678</c:v>
                </c:pt>
                <c:pt idx="9147">
                  <c:v>3678</c:v>
                </c:pt>
                <c:pt idx="9148">
                  <c:v>3679</c:v>
                </c:pt>
                <c:pt idx="9149">
                  <c:v>3679</c:v>
                </c:pt>
                <c:pt idx="9150">
                  <c:v>3679</c:v>
                </c:pt>
                <c:pt idx="9151">
                  <c:v>3679</c:v>
                </c:pt>
                <c:pt idx="9152">
                  <c:v>3679</c:v>
                </c:pt>
                <c:pt idx="9153">
                  <c:v>3679</c:v>
                </c:pt>
                <c:pt idx="9154">
                  <c:v>3679</c:v>
                </c:pt>
                <c:pt idx="9155">
                  <c:v>3679</c:v>
                </c:pt>
                <c:pt idx="9156">
                  <c:v>3680</c:v>
                </c:pt>
                <c:pt idx="9157">
                  <c:v>3680</c:v>
                </c:pt>
                <c:pt idx="9158">
                  <c:v>3680</c:v>
                </c:pt>
                <c:pt idx="9159">
                  <c:v>3680</c:v>
                </c:pt>
                <c:pt idx="9160">
                  <c:v>3680</c:v>
                </c:pt>
                <c:pt idx="9161">
                  <c:v>3681</c:v>
                </c:pt>
                <c:pt idx="9162">
                  <c:v>3681</c:v>
                </c:pt>
                <c:pt idx="9163">
                  <c:v>3681</c:v>
                </c:pt>
                <c:pt idx="9164">
                  <c:v>3681</c:v>
                </c:pt>
                <c:pt idx="9165">
                  <c:v>3681</c:v>
                </c:pt>
                <c:pt idx="9166">
                  <c:v>3681</c:v>
                </c:pt>
                <c:pt idx="9167">
                  <c:v>3681</c:v>
                </c:pt>
                <c:pt idx="9168">
                  <c:v>3681</c:v>
                </c:pt>
                <c:pt idx="9169">
                  <c:v>3682</c:v>
                </c:pt>
                <c:pt idx="9170">
                  <c:v>3682</c:v>
                </c:pt>
                <c:pt idx="9171">
                  <c:v>3682</c:v>
                </c:pt>
                <c:pt idx="9172">
                  <c:v>3682</c:v>
                </c:pt>
                <c:pt idx="9173">
                  <c:v>3682</c:v>
                </c:pt>
                <c:pt idx="9174">
                  <c:v>3683</c:v>
                </c:pt>
                <c:pt idx="9175">
                  <c:v>3684</c:v>
                </c:pt>
                <c:pt idx="9176">
                  <c:v>3684</c:v>
                </c:pt>
                <c:pt idx="9177">
                  <c:v>3684</c:v>
                </c:pt>
                <c:pt idx="9178">
                  <c:v>3684</c:v>
                </c:pt>
                <c:pt idx="9179">
                  <c:v>3684</c:v>
                </c:pt>
                <c:pt idx="9180">
                  <c:v>3684</c:v>
                </c:pt>
                <c:pt idx="9181">
                  <c:v>3684</c:v>
                </c:pt>
                <c:pt idx="9182">
                  <c:v>3684</c:v>
                </c:pt>
                <c:pt idx="9183">
                  <c:v>3684</c:v>
                </c:pt>
                <c:pt idx="9184">
                  <c:v>3684</c:v>
                </c:pt>
                <c:pt idx="9185">
                  <c:v>3685</c:v>
                </c:pt>
                <c:pt idx="9186">
                  <c:v>3685</c:v>
                </c:pt>
                <c:pt idx="9187">
                  <c:v>3685</c:v>
                </c:pt>
                <c:pt idx="9188">
                  <c:v>3685</c:v>
                </c:pt>
                <c:pt idx="9189">
                  <c:v>3685</c:v>
                </c:pt>
                <c:pt idx="9190">
                  <c:v>3685</c:v>
                </c:pt>
                <c:pt idx="9191">
                  <c:v>3685</c:v>
                </c:pt>
                <c:pt idx="9192">
                  <c:v>3685</c:v>
                </c:pt>
                <c:pt idx="9193">
                  <c:v>3685</c:v>
                </c:pt>
                <c:pt idx="9194">
                  <c:v>3685</c:v>
                </c:pt>
                <c:pt idx="9195">
                  <c:v>3685</c:v>
                </c:pt>
                <c:pt idx="9196">
                  <c:v>3686</c:v>
                </c:pt>
                <c:pt idx="9197">
                  <c:v>3687</c:v>
                </c:pt>
                <c:pt idx="9198">
                  <c:v>3687</c:v>
                </c:pt>
                <c:pt idx="9199">
                  <c:v>3687</c:v>
                </c:pt>
                <c:pt idx="9200">
                  <c:v>3687</c:v>
                </c:pt>
                <c:pt idx="9201">
                  <c:v>3687</c:v>
                </c:pt>
                <c:pt idx="9202">
                  <c:v>3688</c:v>
                </c:pt>
                <c:pt idx="9203">
                  <c:v>3688</c:v>
                </c:pt>
                <c:pt idx="9204">
                  <c:v>3688</c:v>
                </c:pt>
                <c:pt idx="9205">
                  <c:v>3688</c:v>
                </c:pt>
                <c:pt idx="9206">
                  <c:v>3688</c:v>
                </c:pt>
                <c:pt idx="9207">
                  <c:v>3688</c:v>
                </c:pt>
                <c:pt idx="9208">
                  <c:v>3688</c:v>
                </c:pt>
                <c:pt idx="9209">
                  <c:v>3688</c:v>
                </c:pt>
                <c:pt idx="9210">
                  <c:v>3688</c:v>
                </c:pt>
                <c:pt idx="9211">
                  <c:v>3689</c:v>
                </c:pt>
                <c:pt idx="9212">
                  <c:v>3689</c:v>
                </c:pt>
                <c:pt idx="9213">
                  <c:v>3690</c:v>
                </c:pt>
                <c:pt idx="9214">
                  <c:v>3690</c:v>
                </c:pt>
                <c:pt idx="9215">
                  <c:v>3690</c:v>
                </c:pt>
                <c:pt idx="9216">
                  <c:v>3691</c:v>
                </c:pt>
                <c:pt idx="9217">
                  <c:v>3691</c:v>
                </c:pt>
                <c:pt idx="9218">
                  <c:v>3692</c:v>
                </c:pt>
                <c:pt idx="9219">
                  <c:v>3692</c:v>
                </c:pt>
                <c:pt idx="9220">
                  <c:v>3692</c:v>
                </c:pt>
                <c:pt idx="9221">
                  <c:v>3692</c:v>
                </c:pt>
                <c:pt idx="9222">
                  <c:v>3692</c:v>
                </c:pt>
                <c:pt idx="9223">
                  <c:v>3692</c:v>
                </c:pt>
                <c:pt idx="9224">
                  <c:v>3692</c:v>
                </c:pt>
                <c:pt idx="9225">
                  <c:v>3692</c:v>
                </c:pt>
                <c:pt idx="9226">
                  <c:v>3692</c:v>
                </c:pt>
                <c:pt idx="9227">
                  <c:v>3692</c:v>
                </c:pt>
                <c:pt idx="9228">
                  <c:v>3692</c:v>
                </c:pt>
                <c:pt idx="9229">
                  <c:v>3692</c:v>
                </c:pt>
                <c:pt idx="9230">
                  <c:v>3692</c:v>
                </c:pt>
                <c:pt idx="9231">
                  <c:v>3692</c:v>
                </c:pt>
                <c:pt idx="9232">
                  <c:v>3692</c:v>
                </c:pt>
                <c:pt idx="9233">
                  <c:v>3692</c:v>
                </c:pt>
                <c:pt idx="9234">
                  <c:v>3692</c:v>
                </c:pt>
                <c:pt idx="9235">
                  <c:v>3692</c:v>
                </c:pt>
                <c:pt idx="9236">
                  <c:v>3693</c:v>
                </c:pt>
                <c:pt idx="9237">
                  <c:v>3693</c:v>
                </c:pt>
                <c:pt idx="9238">
                  <c:v>3693</c:v>
                </c:pt>
                <c:pt idx="9239">
                  <c:v>3693</c:v>
                </c:pt>
                <c:pt idx="9240">
                  <c:v>3694</c:v>
                </c:pt>
                <c:pt idx="9241">
                  <c:v>3694</c:v>
                </c:pt>
                <c:pt idx="9242">
                  <c:v>3694</c:v>
                </c:pt>
                <c:pt idx="9243">
                  <c:v>3695</c:v>
                </c:pt>
                <c:pt idx="9244">
                  <c:v>3695</c:v>
                </c:pt>
                <c:pt idx="9245">
                  <c:v>3695</c:v>
                </c:pt>
                <c:pt idx="9246">
                  <c:v>3696</c:v>
                </c:pt>
                <c:pt idx="9247">
                  <c:v>3696</c:v>
                </c:pt>
                <c:pt idx="9248">
                  <c:v>3696</c:v>
                </c:pt>
                <c:pt idx="9249">
                  <c:v>3697</c:v>
                </c:pt>
                <c:pt idx="9250">
                  <c:v>3697</c:v>
                </c:pt>
                <c:pt idx="9251">
                  <c:v>3697</c:v>
                </c:pt>
                <c:pt idx="9252">
                  <c:v>3698</c:v>
                </c:pt>
                <c:pt idx="9253">
                  <c:v>3699</c:v>
                </c:pt>
                <c:pt idx="9254">
                  <c:v>3700</c:v>
                </c:pt>
                <c:pt idx="9255">
                  <c:v>3700</c:v>
                </c:pt>
                <c:pt idx="9256">
                  <c:v>3700</c:v>
                </c:pt>
                <c:pt idx="9257">
                  <c:v>3700</c:v>
                </c:pt>
                <c:pt idx="9258">
                  <c:v>3700</c:v>
                </c:pt>
                <c:pt idx="9259">
                  <c:v>3700</c:v>
                </c:pt>
                <c:pt idx="9260">
                  <c:v>3700</c:v>
                </c:pt>
                <c:pt idx="9261">
                  <c:v>3700</c:v>
                </c:pt>
                <c:pt idx="9262">
                  <c:v>3700</c:v>
                </c:pt>
                <c:pt idx="9263">
                  <c:v>3700</c:v>
                </c:pt>
                <c:pt idx="9264">
                  <c:v>3701</c:v>
                </c:pt>
                <c:pt idx="9265">
                  <c:v>3701</c:v>
                </c:pt>
                <c:pt idx="9266">
                  <c:v>3701</c:v>
                </c:pt>
                <c:pt idx="9267">
                  <c:v>3701</c:v>
                </c:pt>
                <c:pt idx="9268">
                  <c:v>3701</c:v>
                </c:pt>
                <c:pt idx="9269">
                  <c:v>3701</c:v>
                </c:pt>
                <c:pt idx="9270">
                  <c:v>3701</c:v>
                </c:pt>
                <c:pt idx="9271">
                  <c:v>3702</c:v>
                </c:pt>
                <c:pt idx="9272">
                  <c:v>3703</c:v>
                </c:pt>
                <c:pt idx="9273">
                  <c:v>3704</c:v>
                </c:pt>
                <c:pt idx="9274">
                  <c:v>3704</c:v>
                </c:pt>
                <c:pt idx="9275">
                  <c:v>3705</c:v>
                </c:pt>
                <c:pt idx="9276">
                  <c:v>3705</c:v>
                </c:pt>
                <c:pt idx="9277">
                  <c:v>3706</c:v>
                </c:pt>
                <c:pt idx="9278">
                  <c:v>3706</c:v>
                </c:pt>
                <c:pt idx="9279">
                  <c:v>3706</c:v>
                </c:pt>
                <c:pt idx="9280">
                  <c:v>3707</c:v>
                </c:pt>
                <c:pt idx="9281">
                  <c:v>3707</c:v>
                </c:pt>
                <c:pt idx="9282">
                  <c:v>3707</c:v>
                </c:pt>
                <c:pt idx="9283">
                  <c:v>3707</c:v>
                </c:pt>
                <c:pt idx="9284">
                  <c:v>3708</c:v>
                </c:pt>
                <c:pt idx="9285">
                  <c:v>3709</c:v>
                </c:pt>
                <c:pt idx="9286">
                  <c:v>3710</c:v>
                </c:pt>
                <c:pt idx="9287">
                  <c:v>3711</c:v>
                </c:pt>
                <c:pt idx="9288">
                  <c:v>3712</c:v>
                </c:pt>
                <c:pt idx="9289">
                  <c:v>3712</c:v>
                </c:pt>
                <c:pt idx="9290">
                  <c:v>3713</c:v>
                </c:pt>
                <c:pt idx="9291">
                  <c:v>3713</c:v>
                </c:pt>
                <c:pt idx="9292">
                  <c:v>3714</c:v>
                </c:pt>
                <c:pt idx="9293">
                  <c:v>3714</c:v>
                </c:pt>
                <c:pt idx="9294">
                  <c:v>3714</c:v>
                </c:pt>
                <c:pt idx="9295">
                  <c:v>3714</c:v>
                </c:pt>
                <c:pt idx="9296">
                  <c:v>3715</c:v>
                </c:pt>
                <c:pt idx="9297">
                  <c:v>3715</c:v>
                </c:pt>
                <c:pt idx="9298">
                  <c:v>3715</c:v>
                </c:pt>
                <c:pt idx="9299">
                  <c:v>3715</c:v>
                </c:pt>
                <c:pt idx="9300">
                  <c:v>3715</c:v>
                </c:pt>
                <c:pt idx="9301">
                  <c:v>3716</c:v>
                </c:pt>
                <c:pt idx="9302">
                  <c:v>3716</c:v>
                </c:pt>
                <c:pt idx="9303">
                  <c:v>3717</c:v>
                </c:pt>
                <c:pt idx="9304">
                  <c:v>3717</c:v>
                </c:pt>
                <c:pt idx="9305">
                  <c:v>3717</c:v>
                </c:pt>
                <c:pt idx="9306">
                  <c:v>3717</c:v>
                </c:pt>
                <c:pt idx="9307">
                  <c:v>3718</c:v>
                </c:pt>
                <c:pt idx="9308">
                  <c:v>3718</c:v>
                </c:pt>
                <c:pt idx="9309">
                  <c:v>3718</c:v>
                </c:pt>
                <c:pt idx="9310">
                  <c:v>3718</c:v>
                </c:pt>
                <c:pt idx="9311">
                  <c:v>3718</c:v>
                </c:pt>
                <c:pt idx="9312">
                  <c:v>3718</c:v>
                </c:pt>
                <c:pt idx="9313">
                  <c:v>3718</c:v>
                </c:pt>
                <c:pt idx="9314">
                  <c:v>3718</c:v>
                </c:pt>
                <c:pt idx="9315">
                  <c:v>3718</c:v>
                </c:pt>
                <c:pt idx="9316">
                  <c:v>3719</c:v>
                </c:pt>
                <c:pt idx="9317">
                  <c:v>3719</c:v>
                </c:pt>
                <c:pt idx="9318">
                  <c:v>3719</c:v>
                </c:pt>
                <c:pt idx="9319">
                  <c:v>3719</c:v>
                </c:pt>
                <c:pt idx="9320">
                  <c:v>3719</c:v>
                </c:pt>
                <c:pt idx="9321">
                  <c:v>3719</c:v>
                </c:pt>
                <c:pt idx="9322">
                  <c:v>3719</c:v>
                </c:pt>
                <c:pt idx="9323">
                  <c:v>3719</c:v>
                </c:pt>
                <c:pt idx="9324">
                  <c:v>3719</c:v>
                </c:pt>
                <c:pt idx="9325">
                  <c:v>3719</c:v>
                </c:pt>
                <c:pt idx="9326">
                  <c:v>3719</c:v>
                </c:pt>
                <c:pt idx="9327">
                  <c:v>3719</c:v>
                </c:pt>
                <c:pt idx="9328">
                  <c:v>3720</c:v>
                </c:pt>
                <c:pt idx="9329">
                  <c:v>3721</c:v>
                </c:pt>
                <c:pt idx="9330">
                  <c:v>3721</c:v>
                </c:pt>
                <c:pt idx="9331">
                  <c:v>3721</c:v>
                </c:pt>
                <c:pt idx="9332">
                  <c:v>3721</c:v>
                </c:pt>
                <c:pt idx="9333">
                  <c:v>3721</c:v>
                </c:pt>
                <c:pt idx="9334">
                  <c:v>3721</c:v>
                </c:pt>
                <c:pt idx="9335">
                  <c:v>3721</c:v>
                </c:pt>
                <c:pt idx="9336">
                  <c:v>3722</c:v>
                </c:pt>
                <c:pt idx="9337">
                  <c:v>3723</c:v>
                </c:pt>
                <c:pt idx="9338">
                  <c:v>3723</c:v>
                </c:pt>
                <c:pt idx="9339">
                  <c:v>3723</c:v>
                </c:pt>
                <c:pt idx="9340">
                  <c:v>3723</c:v>
                </c:pt>
                <c:pt idx="9341">
                  <c:v>3723</c:v>
                </c:pt>
                <c:pt idx="9342">
                  <c:v>3723</c:v>
                </c:pt>
                <c:pt idx="9343">
                  <c:v>3723</c:v>
                </c:pt>
                <c:pt idx="9344">
                  <c:v>3723</c:v>
                </c:pt>
                <c:pt idx="9345">
                  <c:v>3723</c:v>
                </c:pt>
                <c:pt idx="9346">
                  <c:v>3723</c:v>
                </c:pt>
                <c:pt idx="9347">
                  <c:v>3723</c:v>
                </c:pt>
                <c:pt idx="9348">
                  <c:v>3723</c:v>
                </c:pt>
                <c:pt idx="9349">
                  <c:v>3723</c:v>
                </c:pt>
                <c:pt idx="9350">
                  <c:v>3723</c:v>
                </c:pt>
                <c:pt idx="9351">
                  <c:v>3723</c:v>
                </c:pt>
                <c:pt idx="9352">
                  <c:v>3723</c:v>
                </c:pt>
                <c:pt idx="9353">
                  <c:v>3723</c:v>
                </c:pt>
                <c:pt idx="9354">
                  <c:v>3723</c:v>
                </c:pt>
                <c:pt idx="9355">
                  <c:v>3723</c:v>
                </c:pt>
                <c:pt idx="9356">
                  <c:v>3723</c:v>
                </c:pt>
                <c:pt idx="9357">
                  <c:v>3723</c:v>
                </c:pt>
                <c:pt idx="9358">
                  <c:v>3723</c:v>
                </c:pt>
                <c:pt idx="9359">
                  <c:v>3723</c:v>
                </c:pt>
                <c:pt idx="9360">
                  <c:v>3724</c:v>
                </c:pt>
                <c:pt idx="9361">
                  <c:v>3725</c:v>
                </c:pt>
                <c:pt idx="9362">
                  <c:v>3725</c:v>
                </c:pt>
                <c:pt idx="9363">
                  <c:v>3725</c:v>
                </c:pt>
                <c:pt idx="9364">
                  <c:v>3726</c:v>
                </c:pt>
                <c:pt idx="9365">
                  <c:v>3726</c:v>
                </c:pt>
                <c:pt idx="9366">
                  <c:v>3727</c:v>
                </c:pt>
                <c:pt idx="9367">
                  <c:v>3727</c:v>
                </c:pt>
                <c:pt idx="9368">
                  <c:v>3727</c:v>
                </c:pt>
                <c:pt idx="9369">
                  <c:v>3727</c:v>
                </c:pt>
                <c:pt idx="9370">
                  <c:v>3727</c:v>
                </c:pt>
                <c:pt idx="9371">
                  <c:v>3727</c:v>
                </c:pt>
                <c:pt idx="9372">
                  <c:v>3727</c:v>
                </c:pt>
                <c:pt idx="9373">
                  <c:v>3727</c:v>
                </c:pt>
                <c:pt idx="9374">
                  <c:v>3727</c:v>
                </c:pt>
                <c:pt idx="9375">
                  <c:v>3727</c:v>
                </c:pt>
                <c:pt idx="9376">
                  <c:v>3727</c:v>
                </c:pt>
                <c:pt idx="9377">
                  <c:v>3727</c:v>
                </c:pt>
                <c:pt idx="9378">
                  <c:v>3728</c:v>
                </c:pt>
                <c:pt idx="9379">
                  <c:v>3728</c:v>
                </c:pt>
                <c:pt idx="9380">
                  <c:v>3728</c:v>
                </c:pt>
                <c:pt idx="9381">
                  <c:v>3729</c:v>
                </c:pt>
                <c:pt idx="9382">
                  <c:v>3729</c:v>
                </c:pt>
                <c:pt idx="9383">
                  <c:v>3730</c:v>
                </c:pt>
                <c:pt idx="9384">
                  <c:v>3730</c:v>
                </c:pt>
                <c:pt idx="9385">
                  <c:v>3730</c:v>
                </c:pt>
                <c:pt idx="9386">
                  <c:v>3730</c:v>
                </c:pt>
                <c:pt idx="9387">
                  <c:v>3730</c:v>
                </c:pt>
                <c:pt idx="9388">
                  <c:v>3730</c:v>
                </c:pt>
                <c:pt idx="9389">
                  <c:v>3730</c:v>
                </c:pt>
                <c:pt idx="9390">
                  <c:v>3731</c:v>
                </c:pt>
                <c:pt idx="9391">
                  <c:v>3731</c:v>
                </c:pt>
                <c:pt idx="9392">
                  <c:v>3731</c:v>
                </c:pt>
                <c:pt idx="9393">
                  <c:v>3731</c:v>
                </c:pt>
                <c:pt idx="9394">
                  <c:v>3731</c:v>
                </c:pt>
                <c:pt idx="9395">
                  <c:v>3731</c:v>
                </c:pt>
                <c:pt idx="9396">
                  <c:v>3731</c:v>
                </c:pt>
                <c:pt idx="9397">
                  <c:v>3731</c:v>
                </c:pt>
                <c:pt idx="9398">
                  <c:v>3732</c:v>
                </c:pt>
                <c:pt idx="9399">
                  <c:v>3732</c:v>
                </c:pt>
                <c:pt idx="9400">
                  <c:v>3732</c:v>
                </c:pt>
                <c:pt idx="9401">
                  <c:v>3733</c:v>
                </c:pt>
                <c:pt idx="9402">
                  <c:v>3733</c:v>
                </c:pt>
                <c:pt idx="9403">
                  <c:v>3733</c:v>
                </c:pt>
                <c:pt idx="9404">
                  <c:v>3733</c:v>
                </c:pt>
                <c:pt idx="9405">
                  <c:v>3733</c:v>
                </c:pt>
                <c:pt idx="9406">
                  <c:v>3733</c:v>
                </c:pt>
                <c:pt idx="9407">
                  <c:v>3733</c:v>
                </c:pt>
                <c:pt idx="9408">
                  <c:v>3733</c:v>
                </c:pt>
                <c:pt idx="9409">
                  <c:v>3733</c:v>
                </c:pt>
                <c:pt idx="9410">
                  <c:v>3733</c:v>
                </c:pt>
                <c:pt idx="9411">
                  <c:v>3733</c:v>
                </c:pt>
                <c:pt idx="9412">
                  <c:v>3733</c:v>
                </c:pt>
                <c:pt idx="9413">
                  <c:v>3733</c:v>
                </c:pt>
                <c:pt idx="9414">
                  <c:v>3733</c:v>
                </c:pt>
                <c:pt idx="9415">
                  <c:v>3733</c:v>
                </c:pt>
                <c:pt idx="9416">
                  <c:v>3733</c:v>
                </c:pt>
                <c:pt idx="9417">
                  <c:v>3733</c:v>
                </c:pt>
                <c:pt idx="9418">
                  <c:v>3733</c:v>
                </c:pt>
                <c:pt idx="9419">
                  <c:v>3733</c:v>
                </c:pt>
                <c:pt idx="9420">
                  <c:v>3733</c:v>
                </c:pt>
                <c:pt idx="9421">
                  <c:v>3733</c:v>
                </c:pt>
                <c:pt idx="9422">
                  <c:v>3733</c:v>
                </c:pt>
                <c:pt idx="9423">
                  <c:v>3734</c:v>
                </c:pt>
                <c:pt idx="9424">
                  <c:v>3735</c:v>
                </c:pt>
                <c:pt idx="9425">
                  <c:v>3735</c:v>
                </c:pt>
                <c:pt idx="9426">
                  <c:v>3735</c:v>
                </c:pt>
                <c:pt idx="9427">
                  <c:v>3735</c:v>
                </c:pt>
                <c:pt idx="9428">
                  <c:v>3735</c:v>
                </c:pt>
                <c:pt idx="9429">
                  <c:v>3735</c:v>
                </c:pt>
                <c:pt idx="9430">
                  <c:v>3735</c:v>
                </c:pt>
                <c:pt idx="9431">
                  <c:v>3735</c:v>
                </c:pt>
                <c:pt idx="9432">
                  <c:v>3735</c:v>
                </c:pt>
                <c:pt idx="9433">
                  <c:v>3735</c:v>
                </c:pt>
                <c:pt idx="9434">
                  <c:v>3735</c:v>
                </c:pt>
                <c:pt idx="9435">
                  <c:v>3735</c:v>
                </c:pt>
                <c:pt idx="9436">
                  <c:v>3735</c:v>
                </c:pt>
                <c:pt idx="9437">
                  <c:v>3735</c:v>
                </c:pt>
                <c:pt idx="9438">
                  <c:v>3735</c:v>
                </c:pt>
                <c:pt idx="9439">
                  <c:v>3735</c:v>
                </c:pt>
                <c:pt idx="9440">
                  <c:v>3735</c:v>
                </c:pt>
                <c:pt idx="9441">
                  <c:v>3735</c:v>
                </c:pt>
                <c:pt idx="9442">
                  <c:v>3735</c:v>
                </c:pt>
                <c:pt idx="9443">
                  <c:v>3735</c:v>
                </c:pt>
                <c:pt idx="9444">
                  <c:v>3735</c:v>
                </c:pt>
                <c:pt idx="9445">
                  <c:v>3735</c:v>
                </c:pt>
                <c:pt idx="9446">
                  <c:v>3735</c:v>
                </c:pt>
                <c:pt idx="9447">
                  <c:v>3735</c:v>
                </c:pt>
                <c:pt idx="9448">
                  <c:v>3735</c:v>
                </c:pt>
                <c:pt idx="9449">
                  <c:v>3735</c:v>
                </c:pt>
                <c:pt idx="9450">
                  <c:v>3735</c:v>
                </c:pt>
                <c:pt idx="9451">
                  <c:v>3735</c:v>
                </c:pt>
                <c:pt idx="9452">
                  <c:v>3735</c:v>
                </c:pt>
                <c:pt idx="9453">
                  <c:v>3735</c:v>
                </c:pt>
                <c:pt idx="9454">
                  <c:v>3735</c:v>
                </c:pt>
                <c:pt idx="9455">
                  <c:v>3735</c:v>
                </c:pt>
                <c:pt idx="9456">
                  <c:v>3735</c:v>
                </c:pt>
                <c:pt idx="9457">
                  <c:v>3735</c:v>
                </c:pt>
                <c:pt idx="9458">
                  <c:v>3735</c:v>
                </c:pt>
                <c:pt idx="9459">
                  <c:v>3735</c:v>
                </c:pt>
                <c:pt idx="9460">
                  <c:v>3735</c:v>
                </c:pt>
                <c:pt idx="9461">
                  <c:v>3736</c:v>
                </c:pt>
                <c:pt idx="9462">
                  <c:v>3737</c:v>
                </c:pt>
                <c:pt idx="9463">
                  <c:v>3738</c:v>
                </c:pt>
                <c:pt idx="9464">
                  <c:v>3739</c:v>
                </c:pt>
                <c:pt idx="9465">
                  <c:v>3740</c:v>
                </c:pt>
                <c:pt idx="9466">
                  <c:v>3741</c:v>
                </c:pt>
                <c:pt idx="9467">
                  <c:v>3741</c:v>
                </c:pt>
                <c:pt idx="9468">
                  <c:v>3742</c:v>
                </c:pt>
                <c:pt idx="9469">
                  <c:v>3743</c:v>
                </c:pt>
                <c:pt idx="9470">
                  <c:v>3744</c:v>
                </c:pt>
                <c:pt idx="9471">
                  <c:v>3744</c:v>
                </c:pt>
                <c:pt idx="9472">
                  <c:v>3745</c:v>
                </c:pt>
                <c:pt idx="9473">
                  <c:v>3745</c:v>
                </c:pt>
                <c:pt idx="9474">
                  <c:v>3746</c:v>
                </c:pt>
                <c:pt idx="9475">
                  <c:v>3746</c:v>
                </c:pt>
                <c:pt idx="9476">
                  <c:v>3746</c:v>
                </c:pt>
                <c:pt idx="9477">
                  <c:v>3746</c:v>
                </c:pt>
                <c:pt idx="9478">
                  <c:v>3747</c:v>
                </c:pt>
                <c:pt idx="9479">
                  <c:v>3747</c:v>
                </c:pt>
                <c:pt idx="9480">
                  <c:v>3747</c:v>
                </c:pt>
                <c:pt idx="9481">
                  <c:v>3748</c:v>
                </c:pt>
                <c:pt idx="9482">
                  <c:v>3748</c:v>
                </c:pt>
                <c:pt idx="9483">
                  <c:v>3748</c:v>
                </c:pt>
                <c:pt idx="9484">
                  <c:v>3748</c:v>
                </c:pt>
                <c:pt idx="9485">
                  <c:v>3749</c:v>
                </c:pt>
                <c:pt idx="9486">
                  <c:v>3749</c:v>
                </c:pt>
                <c:pt idx="9487">
                  <c:v>3750</c:v>
                </c:pt>
                <c:pt idx="9488">
                  <c:v>3750</c:v>
                </c:pt>
                <c:pt idx="9489">
                  <c:v>3751</c:v>
                </c:pt>
                <c:pt idx="9490">
                  <c:v>3751</c:v>
                </c:pt>
                <c:pt idx="9491">
                  <c:v>3751</c:v>
                </c:pt>
                <c:pt idx="9492">
                  <c:v>3751</c:v>
                </c:pt>
                <c:pt idx="9493">
                  <c:v>3751</c:v>
                </c:pt>
                <c:pt idx="9494">
                  <c:v>3751</c:v>
                </c:pt>
                <c:pt idx="9495">
                  <c:v>3751</c:v>
                </c:pt>
                <c:pt idx="9496">
                  <c:v>3751</c:v>
                </c:pt>
                <c:pt idx="9497">
                  <c:v>3751</c:v>
                </c:pt>
                <c:pt idx="9498">
                  <c:v>3752</c:v>
                </c:pt>
                <c:pt idx="9499">
                  <c:v>3752</c:v>
                </c:pt>
                <c:pt idx="9500">
                  <c:v>3753</c:v>
                </c:pt>
                <c:pt idx="9501">
                  <c:v>3754</c:v>
                </c:pt>
                <c:pt idx="9502">
                  <c:v>3754</c:v>
                </c:pt>
                <c:pt idx="9503">
                  <c:v>3755</c:v>
                </c:pt>
                <c:pt idx="9504">
                  <c:v>3755</c:v>
                </c:pt>
                <c:pt idx="9505">
                  <c:v>3755</c:v>
                </c:pt>
                <c:pt idx="9506">
                  <c:v>3755</c:v>
                </c:pt>
                <c:pt idx="9507">
                  <c:v>3755</c:v>
                </c:pt>
                <c:pt idx="9508">
                  <c:v>3755</c:v>
                </c:pt>
                <c:pt idx="9509">
                  <c:v>3755</c:v>
                </c:pt>
                <c:pt idx="9510">
                  <c:v>3755</c:v>
                </c:pt>
                <c:pt idx="9511">
                  <c:v>3756</c:v>
                </c:pt>
                <c:pt idx="9512">
                  <c:v>3756</c:v>
                </c:pt>
                <c:pt idx="9513">
                  <c:v>3757</c:v>
                </c:pt>
                <c:pt idx="9514">
                  <c:v>3757</c:v>
                </c:pt>
                <c:pt idx="9515">
                  <c:v>3757</c:v>
                </c:pt>
                <c:pt idx="9516">
                  <c:v>3757</c:v>
                </c:pt>
                <c:pt idx="9517">
                  <c:v>3757</c:v>
                </c:pt>
                <c:pt idx="9518">
                  <c:v>3757</c:v>
                </c:pt>
                <c:pt idx="9519">
                  <c:v>3757</c:v>
                </c:pt>
                <c:pt idx="9520">
                  <c:v>3757</c:v>
                </c:pt>
                <c:pt idx="9521">
                  <c:v>3757</c:v>
                </c:pt>
                <c:pt idx="9522">
                  <c:v>3757</c:v>
                </c:pt>
                <c:pt idx="9523">
                  <c:v>3757</c:v>
                </c:pt>
                <c:pt idx="9524">
                  <c:v>3757</c:v>
                </c:pt>
                <c:pt idx="9525">
                  <c:v>3757</c:v>
                </c:pt>
                <c:pt idx="9526">
                  <c:v>3758</c:v>
                </c:pt>
                <c:pt idx="9527">
                  <c:v>3758</c:v>
                </c:pt>
                <c:pt idx="9528">
                  <c:v>3758</c:v>
                </c:pt>
                <c:pt idx="9529">
                  <c:v>3758</c:v>
                </c:pt>
                <c:pt idx="9530">
                  <c:v>3758</c:v>
                </c:pt>
                <c:pt idx="9531">
                  <c:v>3758</c:v>
                </c:pt>
                <c:pt idx="9532">
                  <c:v>3758</c:v>
                </c:pt>
                <c:pt idx="9533">
                  <c:v>3758</c:v>
                </c:pt>
                <c:pt idx="9534">
                  <c:v>3759</c:v>
                </c:pt>
                <c:pt idx="9535">
                  <c:v>3759</c:v>
                </c:pt>
                <c:pt idx="9536">
                  <c:v>3759</c:v>
                </c:pt>
                <c:pt idx="9537">
                  <c:v>3759</c:v>
                </c:pt>
                <c:pt idx="9538">
                  <c:v>3760</c:v>
                </c:pt>
                <c:pt idx="9539">
                  <c:v>3760</c:v>
                </c:pt>
                <c:pt idx="9540">
                  <c:v>3760</c:v>
                </c:pt>
                <c:pt idx="9541">
                  <c:v>3760</c:v>
                </c:pt>
                <c:pt idx="9542">
                  <c:v>3760</c:v>
                </c:pt>
                <c:pt idx="9543">
                  <c:v>3760</c:v>
                </c:pt>
                <c:pt idx="9544">
                  <c:v>3760</c:v>
                </c:pt>
                <c:pt idx="9545">
                  <c:v>3760</c:v>
                </c:pt>
                <c:pt idx="9546">
                  <c:v>3760</c:v>
                </c:pt>
                <c:pt idx="9547">
                  <c:v>3760</c:v>
                </c:pt>
                <c:pt idx="9548">
                  <c:v>3760</c:v>
                </c:pt>
                <c:pt idx="9549">
                  <c:v>3760</c:v>
                </c:pt>
                <c:pt idx="9550">
                  <c:v>3760</c:v>
                </c:pt>
                <c:pt idx="9551">
                  <c:v>3760</c:v>
                </c:pt>
                <c:pt idx="9552">
                  <c:v>3760</c:v>
                </c:pt>
                <c:pt idx="9553">
                  <c:v>3760</c:v>
                </c:pt>
                <c:pt idx="9554">
                  <c:v>3760</c:v>
                </c:pt>
                <c:pt idx="9555">
                  <c:v>3760</c:v>
                </c:pt>
                <c:pt idx="9556">
                  <c:v>3760</c:v>
                </c:pt>
                <c:pt idx="9557">
                  <c:v>3760</c:v>
                </c:pt>
                <c:pt idx="9558">
                  <c:v>3760</c:v>
                </c:pt>
                <c:pt idx="9559">
                  <c:v>3760</c:v>
                </c:pt>
                <c:pt idx="9560">
                  <c:v>3760</c:v>
                </c:pt>
                <c:pt idx="9561">
                  <c:v>3760</c:v>
                </c:pt>
                <c:pt idx="9562">
                  <c:v>3760</c:v>
                </c:pt>
                <c:pt idx="9563">
                  <c:v>3760</c:v>
                </c:pt>
                <c:pt idx="9564">
                  <c:v>3761</c:v>
                </c:pt>
                <c:pt idx="9565">
                  <c:v>3761</c:v>
                </c:pt>
                <c:pt idx="9566">
                  <c:v>3762</c:v>
                </c:pt>
                <c:pt idx="9567">
                  <c:v>3763</c:v>
                </c:pt>
                <c:pt idx="9568">
                  <c:v>3763</c:v>
                </c:pt>
                <c:pt idx="9569">
                  <c:v>3764</c:v>
                </c:pt>
                <c:pt idx="9570">
                  <c:v>3765</c:v>
                </c:pt>
                <c:pt idx="9571">
                  <c:v>3765</c:v>
                </c:pt>
                <c:pt idx="9572">
                  <c:v>3766</c:v>
                </c:pt>
                <c:pt idx="9573">
                  <c:v>3766</c:v>
                </c:pt>
                <c:pt idx="9574">
                  <c:v>3767</c:v>
                </c:pt>
                <c:pt idx="9575">
                  <c:v>3767</c:v>
                </c:pt>
                <c:pt idx="9576">
                  <c:v>3767</c:v>
                </c:pt>
                <c:pt idx="9577">
                  <c:v>3767</c:v>
                </c:pt>
                <c:pt idx="9578">
                  <c:v>3767</c:v>
                </c:pt>
                <c:pt idx="9579">
                  <c:v>3767</c:v>
                </c:pt>
                <c:pt idx="9580">
                  <c:v>3767</c:v>
                </c:pt>
                <c:pt idx="9581">
                  <c:v>3767</c:v>
                </c:pt>
                <c:pt idx="9582">
                  <c:v>3767</c:v>
                </c:pt>
                <c:pt idx="9583">
                  <c:v>3767</c:v>
                </c:pt>
                <c:pt idx="9584">
                  <c:v>3767</c:v>
                </c:pt>
                <c:pt idx="9585">
                  <c:v>3767</c:v>
                </c:pt>
                <c:pt idx="9586">
                  <c:v>3767</c:v>
                </c:pt>
                <c:pt idx="9587">
                  <c:v>3767</c:v>
                </c:pt>
                <c:pt idx="9588">
                  <c:v>3767</c:v>
                </c:pt>
                <c:pt idx="9589">
                  <c:v>3767</c:v>
                </c:pt>
                <c:pt idx="9590">
                  <c:v>3767</c:v>
                </c:pt>
                <c:pt idx="9591">
                  <c:v>3767</c:v>
                </c:pt>
                <c:pt idx="9592">
                  <c:v>3767</c:v>
                </c:pt>
                <c:pt idx="9593">
                  <c:v>3768</c:v>
                </c:pt>
                <c:pt idx="9594">
                  <c:v>3768</c:v>
                </c:pt>
                <c:pt idx="9595">
                  <c:v>3768</c:v>
                </c:pt>
                <c:pt idx="9596">
                  <c:v>3768</c:v>
                </c:pt>
                <c:pt idx="9597">
                  <c:v>3768</c:v>
                </c:pt>
                <c:pt idx="9598">
                  <c:v>3768</c:v>
                </c:pt>
                <c:pt idx="9599">
                  <c:v>3768</c:v>
                </c:pt>
                <c:pt idx="9600">
                  <c:v>3768</c:v>
                </c:pt>
                <c:pt idx="9601">
                  <c:v>3768</c:v>
                </c:pt>
                <c:pt idx="9602">
                  <c:v>3769</c:v>
                </c:pt>
              </c:numCache>
            </c:numRef>
          </c:val>
          <c:smooth val="0"/>
        </c:ser>
        <c:ser>
          <c:idx val="1"/>
          <c:order val="1"/>
          <c:tx>
            <c:strRef>
              <c:f>Confidentiality!$G$1</c:f>
              <c:strCache>
                <c:ptCount val="1"/>
                <c:pt idx="0">
                  <c:v>Partial A</c:v>
                </c:pt>
              </c:strCache>
            </c:strRef>
          </c:tx>
          <c:marker>
            <c:symbol val="none"/>
          </c:marker>
          <c:val>
            <c:numRef>
              <c:f>Confidentiality!$G$2:$G$9604</c:f>
              <c:numCache>
                <c:formatCode>General</c:formatCode>
                <c:ptCount val="9603"/>
                <c:pt idx="0">
                  <c:v>0</c:v>
                </c:pt>
                <c:pt idx="1">
                  <c:v>1</c:v>
                </c:pt>
                <c:pt idx="2">
                  <c:v>2</c:v>
                </c:pt>
                <c:pt idx="3">
                  <c:v>2</c:v>
                </c:pt>
                <c:pt idx="4">
                  <c:v>2</c:v>
                </c:pt>
                <c:pt idx="5">
                  <c:v>2</c:v>
                </c:pt>
                <c:pt idx="6">
                  <c:v>3</c:v>
                </c:pt>
                <c:pt idx="7">
                  <c:v>3</c:v>
                </c:pt>
                <c:pt idx="8">
                  <c:v>3</c:v>
                </c:pt>
                <c:pt idx="9">
                  <c:v>3</c:v>
                </c:pt>
                <c:pt idx="10">
                  <c:v>3</c:v>
                </c:pt>
                <c:pt idx="11">
                  <c:v>3</c:v>
                </c:pt>
                <c:pt idx="12">
                  <c:v>4</c:v>
                </c:pt>
                <c:pt idx="13">
                  <c:v>4</c:v>
                </c:pt>
                <c:pt idx="14">
                  <c:v>4</c:v>
                </c:pt>
                <c:pt idx="15">
                  <c:v>4</c:v>
                </c:pt>
                <c:pt idx="16">
                  <c:v>4</c:v>
                </c:pt>
                <c:pt idx="17">
                  <c:v>4</c:v>
                </c:pt>
                <c:pt idx="18">
                  <c:v>4</c:v>
                </c:pt>
                <c:pt idx="19">
                  <c:v>4</c:v>
                </c:pt>
                <c:pt idx="20">
                  <c:v>4</c:v>
                </c:pt>
                <c:pt idx="21">
                  <c:v>4</c:v>
                </c:pt>
                <c:pt idx="22">
                  <c:v>4</c:v>
                </c:pt>
                <c:pt idx="23">
                  <c:v>4</c:v>
                </c:pt>
                <c:pt idx="24">
                  <c:v>4</c:v>
                </c:pt>
                <c:pt idx="25">
                  <c:v>4</c:v>
                </c:pt>
                <c:pt idx="26">
                  <c:v>4</c:v>
                </c:pt>
                <c:pt idx="27">
                  <c:v>4</c:v>
                </c:pt>
                <c:pt idx="28">
                  <c:v>5</c:v>
                </c:pt>
                <c:pt idx="29">
                  <c:v>6</c:v>
                </c:pt>
                <c:pt idx="30">
                  <c:v>7</c:v>
                </c:pt>
                <c:pt idx="31">
                  <c:v>7</c:v>
                </c:pt>
                <c:pt idx="32">
                  <c:v>7</c:v>
                </c:pt>
                <c:pt idx="33">
                  <c:v>7</c:v>
                </c:pt>
                <c:pt idx="34">
                  <c:v>7</c:v>
                </c:pt>
                <c:pt idx="35">
                  <c:v>7</c:v>
                </c:pt>
                <c:pt idx="36">
                  <c:v>7</c:v>
                </c:pt>
                <c:pt idx="37">
                  <c:v>7</c:v>
                </c:pt>
                <c:pt idx="38">
                  <c:v>7</c:v>
                </c:pt>
                <c:pt idx="39">
                  <c:v>7</c:v>
                </c:pt>
                <c:pt idx="40">
                  <c:v>8</c:v>
                </c:pt>
                <c:pt idx="41">
                  <c:v>8</c:v>
                </c:pt>
                <c:pt idx="42">
                  <c:v>8</c:v>
                </c:pt>
                <c:pt idx="43">
                  <c:v>9</c:v>
                </c:pt>
                <c:pt idx="44">
                  <c:v>9</c:v>
                </c:pt>
                <c:pt idx="45">
                  <c:v>9</c:v>
                </c:pt>
                <c:pt idx="46">
                  <c:v>10</c:v>
                </c:pt>
                <c:pt idx="47">
                  <c:v>10</c:v>
                </c:pt>
                <c:pt idx="48">
                  <c:v>11</c:v>
                </c:pt>
                <c:pt idx="49">
                  <c:v>12</c:v>
                </c:pt>
                <c:pt idx="50">
                  <c:v>13</c:v>
                </c:pt>
                <c:pt idx="51">
                  <c:v>13</c:v>
                </c:pt>
                <c:pt idx="52">
                  <c:v>14</c:v>
                </c:pt>
                <c:pt idx="53">
                  <c:v>14</c:v>
                </c:pt>
                <c:pt idx="54">
                  <c:v>14</c:v>
                </c:pt>
                <c:pt idx="55">
                  <c:v>14</c:v>
                </c:pt>
                <c:pt idx="56">
                  <c:v>15</c:v>
                </c:pt>
                <c:pt idx="57">
                  <c:v>15</c:v>
                </c:pt>
                <c:pt idx="58">
                  <c:v>15</c:v>
                </c:pt>
                <c:pt idx="59">
                  <c:v>15</c:v>
                </c:pt>
                <c:pt idx="60">
                  <c:v>16</c:v>
                </c:pt>
                <c:pt idx="61">
                  <c:v>16</c:v>
                </c:pt>
                <c:pt idx="62">
                  <c:v>16</c:v>
                </c:pt>
                <c:pt idx="63">
                  <c:v>16</c:v>
                </c:pt>
                <c:pt idx="64">
                  <c:v>16</c:v>
                </c:pt>
                <c:pt idx="65">
                  <c:v>17</c:v>
                </c:pt>
                <c:pt idx="66">
                  <c:v>17</c:v>
                </c:pt>
                <c:pt idx="67">
                  <c:v>17</c:v>
                </c:pt>
                <c:pt idx="68">
                  <c:v>17</c:v>
                </c:pt>
                <c:pt idx="69">
                  <c:v>17</c:v>
                </c:pt>
                <c:pt idx="70">
                  <c:v>18</c:v>
                </c:pt>
                <c:pt idx="71">
                  <c:v>19</c:v>
                </c:pt>
                <c:pt idx="72">
                  <c:v>19</c:v>
                </c:pt>
                <c:pt idx="73">
                  <c:v>19</c:v>
                </c:pt>
                <c:pt idx="74">
                  <c:v>19</c:v>
                </c:pt>
                <c:pt idx="75">
                  <c:v>19</c:v>
                </c:pt>
                <c:pt idx="76">
                  <c:v>19</c:v>
                </c:pt>
                <c:pt idx="77">
                  <c:v>20</c:v>
                </c:pt>
                <c:pt idx="78">
                  <c:v>20</c:v>
                </c:pt>
                <c:pt idx="79">
                  <c:v>20</c:v>
                </c:pt>
                <c:pt idx="80">
                  <c:v>20</c:v>
                </c:pt>
                <c:pt idx="81">
                  <c:v>20</c:v>
                </c:pt>
                <c:pt idx="82">
                  <c:v>20</c:v>
                </c:pt>
                <c:pt idx="83">
                  <c:v>21</c:v>
                </c:pt>
                <c:pt idx="84">
                  <c:v>21</c:v>
                </c:pt>
                <c:pt idx="85">
                  <c:v>21</c:v>
                </c:pt>
                <c:pt idx="86">
                  <c:v>22</c:v>
                </c:pt>
                <c:pt idx="87">
                  <c:v>23</c:v>
                </c:pt>
                <c:pt idx="88">
                  <c:v>23</c:v>
                </c:pt>
                <c:pt idx="89">
                  <c:v>23</c:v>
                </c:pt>
                <c:pt idx="90">
                  <c:v>23</c:v>
                </c:pt>
                <c:pt idx="91">
                  <c:v>23</c:v>
                </c:pt>
                <c:pt idx="92">
                  <c:v>23</c:v>
                </c:pt>
                <c:pt idx="93">
                  <c:v>23</c:v>
                </c:pt>
                <c:pt idx="94">
                  <c:v>24</c:v>
                </c:pt>
                <c:pt idx="95">
                  <c:v>24</c:v>
                </c:pt>
                <c:pt idx="96">
                  <c:v>24</c:v>
                </c:pt>
                <c:pt idx="97">
                  <c:v>24</c:v>
                </c:pt>
                <c:pt idx="98">
                  <c:v>24</c:v>
                </c:pt>
                <c:pt idx="99">
                  <c:v>24</c:v>
                </c:pt>
                <c:pt idx="100">
                  <c:v>24</c:v>
                </c:pt>
                <c:pt idx="101">
                  <c:v>24</c:v>
                </c:pt>
                <c:pt idx="102">
                  <c:v>24</c:v>
                </c:pt>
                <c:pt idx="103">
                  <c:v>24</c:v>
                </c:pt>
                <c:pt idx="104">
                  <c:v>25</c:v>
                </c:pt>
                <c:pt idx="105">
                  <c:v>26</c:v>
                </c:pt>
                <c:pt idx="106">
                  <c:v>27</c:v>
                </c:pt>
                <c:pt idx="107">
                  <c:v>28</c:v>
                </c:pt>
                <c:pt idx="108">
                  <c:v>28</c:v>
                </c:pt>
                <c:pt idx="109">
                  <c:v>28</c:v>
                </c:pt>
                <c:pt idx="110">
                  <c:v>28</c:v>
                </c:pt>
                <c:pt idx="111">
                  <c:v>28</c:v>
                </c:pt>
                <c:pt idx="112">
                  <c:v>28</c:v>
                </c:pt>
                <c:pt idx="113">
                  <c:v>28</c:v>
                </c:pt>
                <c:pt idx="114">
                  <c:v>28</c:v>
                </c:pt>
                <c:pt idx="115">
                  <c:v>29</c:v>
                </c:pt>
                <c:pt idx="116">
                  <c:v>29</c:v>
                </c:pt>
                <c:pt idx="117">
                  <c:v>29</c:v>
                </c:pt>
                <c:pt idx="118">
                  <c:v>29</c:v>
                </c:pt>
                <c:pt idx="119">
                  <c:v>29</c:v>
                </c:pt>
                <c:pt idx="120">
                  <c:v>30</c:v>
                </c:pt>
                <c:pt idx="121">
                  <c:v>31</c:v>
                </c:pt>
                <c:pt idx="122">
                  <c:v>31</c:v>
                </c:pt>
                <c:pt idx="123">
                  <c:v>32</c:v>
                </c:pt>
                <c:pt idx="124">
                  <c:v>33</c:v>
                </c:pt>
                <c:pt idx="125">
                  <c:v>33</c:v>
                </c:pt>
                <c:pt idx="126">
                  <c:v>33</c:v>
                </c:pt>
                <c:pt idx="127">
                  <c:v>34</c:v>
                </c:pt>
                <c:pt idx="128">
                  <c:v>34</c:v>
                </c:pt>
                <c:pt idx="129">
                  <c:v>35</c:v>
                </c:pt>
                <c:pt idx="130">
                  <c:v>35</c:v>
                </c:pt>
                <c:pt idx="131">
                  <c:v>35</c:v>
                </c:pt>
                <c:pt idx="132">
                  <c:v>35</c:v>
                </c:pt>
                <c:pt idx="133">
                  <c:v>35</c:v>
                </c:pt>
                <c:pt idx="134">
                  <c:v>35</c:v>
                </c:pt>
                <c:pt idx="135">
                  <c:v>35</c:v>
                </c:pt>
                <c:pt idx="136">
                  <c:v>36</c:v>
                </c:pt>
                <c:pt idx="137">
                  <c:v>36</c:v>
                </c:pt>
                <c:pt idx="138">
                  <c:v>36</c:v>
                </c:pt>
                <c:pt idx="139">
                  <c:v>36</c:v>
                </c:pt>
                <c:pt idx="140">
                  <c:v>36</c:v>
                </c:pt>
                <c:pt idx="141">
                  <c:v>36</c:v>
                </c:pt>
                <c:pt idx="142">
                  <c:v>36</c:v>
                </c:pt>
                <c:pt idx="143">
                  <c:v>36</c:v>
                </c:pt>
                <c:pt idx="144">
                  <c:v>36</c:v>
                </c:pt>
                <c:pt idx="145">
                  <c:v>37</c:v>
                </c:pt>
                <c:pt idx="146">
                  <c:v>38</c:v>
                </c:pt>
                <c:pt idx="147">
                  <c:v>38</c:v>
                </c:pt>
                <c:pt idx="148">
                  <c:v>38</c:v>
                </c:pt>
                <c:pt idx="149">
                  <c:v>38</c:v>
                </c:pt>
                <c:pt idx="150">
                  <c:v>38</c:v>
                </c:pt>
                <c:pt idx="151">
                  <c:v>38</c:v>
                </c:pt>
                <c:pt idx="152">
                  <c:v>38</c:v>
                </c:pt>
                <c:pt idx="153">
                  <c:v>38</c:v>
                </c:pt>
                <c:pt idx="154">
                  <c:v>38</c:v>
                </c:pt>
                <c:pt idx="155">
                  <c:v>38</c:v>
                </c:pt>
                <c:pt idx="156">
                  <c:v>39</c:v>
                </c:pt>
                <c:pt idx="157">
                  <c:v>39</c:v>
                </c:pt>
                <c:pt idx="158">
                  <c:v>39</c:v>
                </c:pt>
                <c:pt idx="159">
                  <c:v>39</c:v>
                </c:pt>
                <c:pt idx="160">
                  <c:v>39</c:v>
                </c:pt>
                <c:pt idx="161">
                  <c:v>40</c:v>
                </c:pt>
                <c:pt idx="162">
                  <c:v>40</c:v>
                </c:pt>
                <c:pt idx="163">
                  <c:v>40</c:v>
                </c:pt>
                <c:pt idx="164">
                  <c:v>40</c:v>
                </c:pt>
                <c:pt idx="165">
                  <c:v>41</c:v>
                </c:pt>
                <c:pt idx="166">
                  <c:v>41</c:v>
                </c:pt>
                <c:pt idx="167">
                  <c:v>42</c:v>
                </c:pt>
                <c:pt idx="168">
                  <c:v>42</c:v>
                </c:pt>
                <c:pt idx="169">
                  <c:v>42</c:v>
                </c:pt>
                <c:pt idx="170">
                  <c:v>42</c:v>
                </c:pt>
                <c:pt idx="171">
                  <c:v>42</c:v>
                </c:pt>
                <c:pt idx="172">
                  <c:v>42</c:v>
                </c:pt>
                <c:pt idx="173">
                  <c:v>42</c:v>
                </c:pt>
                <c:pt idx="174">
                  <c:v>43</c:v>
                </c:pt>
                <c:pt idx="175">
                  <c:v>43</c:v>
                </c:pt>
                <c:pt idx="176">
                  <c:v>43</c:v>
                </c:pt>
                <c:pt idx="177">
                  <c:v>43</c:v>
                </c:pt>
                <c:pt idx="178">
                  <c:v>43</c:v>
                </c:pt>
                <c:pt idx="179">
                  <c:v>44</c:v>
                </c:pt>
                <c:pt idx="180">
                  <c:v>45</c:v>
                </c:pt>
                <c:pt idx="181">
                  <c:v>46</c:v>
                </c:pt>
                <c:pt idx="182">
                  <c:v>46</c:v>
                </c:pt>
                <c:pt idx="183">
                  <c:v>46</c:v>
                </c:pt>
                <c:pt idx="184">
                  <c:v>47</c:v>
                </c:pt>
                <c:pt idx="185">
                  <c:v>47</c:v>
                </c:pt>
                <c:pt idx="186">
                  <c:v>47</c:v>
                </c:pt>
                <c:pt idx="187">
                  <c:v>47</c:v>
                </c:pt>
                <c:pt idx="188">
                  <c:v>47</c:v>
                </c:pt>
                <c:pt idx="189">
                  <c:v>47</c:v>
                </c:pt>
                <c:pt idx="190">
                  <c:v>47</c:v>
                </c:pt>
                <c:pt idx="191">
                  <c:v>48</c:v>
                </c:pt>
                <c:pt idx="192">
                  <c:v>49</c:v>
                </c:pt>
                <c:pt idx="193">
                  <c:v>49</c:v>
                </c:pt>
                <c:pt idx="194">
                  <c:v>49</c:v>
                </c:pt>
                <c:pt idx="195">
                  <c:v>49</c:v>
                </c:pt>
                <c:pt idx="196">
                  <c:v>50</c:v>
                </c:pt>
                <c:pt idx="197">
                  <c:v>50</c:v>
                </c:pt>
                <c:pt idx="198">
                  <c:v>50</c:v>
                </c:pt>
                <c:pt idx="199">
                  <c:v>50</c:v>
                </c:pt>
                <c:pt idx="200">
                  <c:v>50</c:v>
                </c:pt>
                <c:pt idx="201">
                  <c:v>50</c:v>
                </c:pt>
                <c:pt idx="202">
                  <c:v>50</c:v>
                </c:pt>
                <c:pt idx="203">
                  <c:v>50</c:v>
                </c:pt>
                <c:pt idx="204">
                  <c:v>51</c:v>
                </c:pt>
                <c:pt idx="205">
                  <c:v>51</c:v>
                </c:pt>
                <c:pt idx="206">
                  <c:v>52</c:v>
                </c:pt>
                <c:pt idx="207">
                  <c:v>53</c:v>
                </c:pt>
                <c:pt idx="208">
                  <c:v>53</c:v>
                </c:pt>
                <c:pt idx="209">
                  <c:v>54</c:v>
                </c:pt>
                <c:pt idx="210">
                  <c:v>55</c:v>
                </c:pt>
                <c:pt idx="211">
                  <c:v>56</c:v>
                </c:pt>
                <c:pt idx="212">
                  <c:v>56</c:v>
                </c:pt>
                <c:pt idx="213">
                  <c:v>56</c:v>
                </c:pt>
                <c:pt idx="214">
                  <c:v>56</c:v>
                </c:pt>
                <c:pt idx="215">
                  <c:v>56</c:v>
                </c:pt>
                <c:pt idx="216">
                  <c:v>56</c:v>
                </c:pt>
                <c:pt idx="217">
                  <c:v>56</c:v>
                </c:pt>
                <c:pt idx="218">
                  <c:v>56</c:v>
                </c:pt>
                <c:pt idx="219">
                  <c:v>56</c:v>
                </c:pt>
                <c:pt idx="220">
                  <c:v>57</c:v>
                </c:pt>
                <c:pt idx="221">
                  <c:v>58</c:v>
                </c:pt>
                <c:pt idx="222">
                  <c:v>58</c:v>
                </c:pt>
                <c:pt idx="223">
                  <c:v>58</c:v>
                </c:pt>
                <c:pt idx="224">
                  <c:v>58</c:v>
                </c:pt>
                <c:pt idx="225">
                  <c:v>58</c:v>
                </c:pt>
                <c:pt idx="226">
                  <c:v>58</c:v>
                </c:pt>
                <c:pt idx="227">
                  <c:v>59</c:v>
                </c:pt>
                <c:pt idx="228">
                  <c:v>59</c:v>
                </c:pt>
                <c:pt idx="229">
                  <c:v>59</c:v>
                </c:pt>
                <c:pt idx="230">
                  <c:v>59</c:v>
                </c:pt>
                <c:pt idx="231">
                  <c:v>59</c:v>
                </c:pt>
                <c:pt idx="232">
                  <c:v>60</c:v>
                </c:pt>
                <c:pt idx="233">
                  <c:v>60</c:v>
                </c:pt>
                <c:pt idx="234">
                  <c:v>60</c:v>
                </c:pt>
                <c:pt idx="235">
                  <c:v>61</c:v>
                </c:pt>
                <c:pt idx="236">
                  <c:v>62</c:v>
                </c:pt>
                <c:pt idx="237">
                  <c:v>63</c:v>
                </c:pt>
                <c:pt idx="238">
                  <c:v>63</c:v>
                </c:pt>
                <c:pt idx="239">
                  <c:v>63</c:v>
                </c:pt>
                <c:pt idx="240">
                  <c:v>63</c:v>
                </c:pt>
                <c:pt idx="241">
                  <c:v>63</c:v>
                </c:pt>
                <c:pt idx="242">
                  <c:v>63</c:v>
                </c:pt>
                <c:pt idx="243">
                  <c:v>64</c:v>
                </c:pt>
                <c:pt idx="244">
                  <c:v>64</c:v>
                </c:pt>
                <c:pt idx="245">
                  <c:v>64</c:v>
                </c:pt>
                <c:pt idx="246">
                  <c:v>65</c:v>
                </c:pt>
                <c:pt idx="247">
                  <c:v>66</c:v>
                </c:pt>
                <c:pt idx="248">
                  <c:v>66</c:v>
                </c:pt>
                <c:pt idx="249">
                  <c:v>67</c:v>
                </c:pt>
                <c:pt idx="250">
                  <c:v>68</c:v>
                </c:pt>
                <c:pt idx="251">
                  <c:v>68</c:v>
                </c:pt>
                <c:pt idx="252">
                  <c:v>68</c:v>
                </c:pt>
                <c:pt idx="253">
                  <c:v>68</c:v>
                </c:pt>
                <c:pt idx="254">
                  <c:v>68</c:v>
                </c:pt>
                <c:pt idx="255">
                  <c:v>68</c:v>
                </c:pt>
                <c:pt idx="256">
                  <c:v>68</c:v>
                </c:pt>
                <c:pt idx="257">
                  <c:v>68</c:v>
                </c:pt>
                <c:pt idx="258">
                  <c:v>68</c:v>
                </c:pt>
                <c:pt idx="259">
                  <c:v>69</c:v>
                </c:pt>
                <c:pt idx="260">
                  <c:v>69</c:v>
                </c:pt>
                <c:pt idx="261">
                  <c:v>69</c:v>
                </c:pt>
                <c:pt idx="262">
                  <c:v>69</c:v>
                </c:pt>
                <c:pt idx="263">
                  <c:v>69</c:v>
                </c:pt>
                <c:pt idx="264">
                  <c:v>69</c:v>
                </c:pt>
                <c:pt idx="265">
                  <c:v>69</c:v>
                </c:pt>
                <c:pt idx="266">
                  <c:v>69</c:v>
                </c:pt>
                <c:pt idx="267">
                  <c:v>69</c:v>
                </c:pt>
                <c:pt idx="268">
                  <c:v>69</c:v>
                </c:pt>
                <c:pt idx="269">
                  <c:v>69</c:v>
                </c:pt>
                <c:pt idx="270">
                  <c:v>69</c:v>
                </c:pt>
                <c:pt idx="271">
                  <c:v>69</c:v>
                </c:pt>
                <c:pt idx="272">
                  <c:v>70</c:v>
                </c:pt>
                <c:pt idx="273">
                  <c:v>70</c:v>
                </c:pt>
                <c:pt idx="274">
                  <c:v>70</c:v>
                </c:pt>
                <c:pt idx="275">
                  <c:v>70</c:v>
                </c:pt>
                <c:pt idx="276">
                  <c:v>70</c:v>
                </c:pt>
                <c:pt idx="277">
                  <c:v>70</c:v>
                </c:pt>
                <c:pt idx="278">
                  <c:v>70</c:v>
                </c:pt>
                <c:pt idx="279">
                  <c:v>70</c:v>
                </c:pt>
                <c:pt idx="280">
                  <c:v>70</c:v>
                </c:pt>
                <c:pt idx="281">
                  <c:v>70</c:v>
                </c:pt>
                <c:pt idx="282">
                  <c:v>71</c:v>
                </c:pt>
                <c:pt idx="283">
                  <c:v>71</c:v>
                </c:pt>
                <c:pt idx="284">
                  <c:v>72</c:v>
                </c:pt>
                <c:pt idx="285">
                  <c:v>72</c:v>
                </c:pt>
                <c:pt idx="286">
                  <c:v>72</c:v>
                </c:pt>
                <c:pt idx="287">
                  <c:v>73</c:v>
                </c:pt>
                <c:pt idx="288">
                  <c:v>73</c:v>
                </c:pt>
                <c:pt idx="289">
                  <c:v>74</c:v>
                </c:pt>
                <c:pt idx="290">
                  <c:v>74</c:v>
                </c:pt>
                <c:pt idx="291">
                  <c:v>74</c:v>
                </c:pt>
                <c:pt idx="292">
                  <c:v>74</c:v>
                </c:pt>
                <c:pt idx="293">
                  <c:v>74</c:v>
                </c:pt>
                <c:pt idx="294">
                  <c:v>74</c:v>
                </c:pt>
                <c:pt idx="295">
                  <c:v>74</c:v>
                </c:pt>
                <c:pt idx="296">
                  <c:v>74</c:v>
                </c:pt>
                <c:pt idx="297">
                  <c:v>74</c:v>
                </c:pt>
                <c:pt idx="298">
                  <c:v>74</c:v>
                </c:pt>
                <c:pt idx="299">
                  <c:v>74</c:v>
                </c:pt>
                <c:pt idx="300">
                  <c:v>74</c:v>
                </c:pt>
                <c:pt idx="301">
                  <c:v>74</c:v>
                </c:pt>
                <c:pt idx="302">
                  <c:v>75</c:v>
                </c:pt>
                <c:pt idx="303">
                  <c:v>75</c:v>
                </c:pt>
                <c:pt idx="304">
                  <c:v>75</c:v>
                </c:pt>
                <c:pt idx="305">
                  <c:v>75</c:v>
                </c:pt>
                <c:pt idx="306">
                  <c:v>75</c:v>
                </c:pt>
                <c:pt idx="307">
                  <c:v>75</c:v>
                </c:pt>
                <c:pt idx="308">
                  <c:v>75</c:v>
                </c:pt>
                <c:pt idx="309">
                  <c:v>75</c:v>
                </c:pt>
                <c:pt idx="310">
                  <c:v>75</c:v>
                </c:pt>
                <c:pt idx="311">
                  <c:v>75</c:v>
                </c:pt>
                <c:pt idx="312">
                  <c:v>75</c:v>
                </c:pt>
                <c:pt idx="313">
                  <c:v>75</c:v>
                </c:pt>
                <c:pt idx="314">
                  <c:v>76</c:v>
                </c:pt>
                <c:pt idx="315">
                  <c:v>76</c:v>
                </c:pt>
                <c:pt idx="316">
                  <c:v>76</c:v>
                </c:pt>
                <c:pt idx="317">
                  <c:v>76</c:v>
                </c:pt>
                <c:pt idx="318">
                  <c:v>76</c:v>
                </c:pt>
                <c:pt idx="319">
                  <c:v>76</c:v>
                </c:pt>
                <c:pt idx="320">
                  <c:v>76</c:v>
                </c:pt>
                <c:pt idx="321">
                  <c:v>76</c:v>
                </c:pt>
                <c:pt idx="322">
                  <c:v>77</c:v>
                </c:pt>
                <c:pt idx="323">
                  <c:v>77</c:v>
                </c:pt>
                <c:pt idx="324">
                  <c:v>77</c:v>
                </c:pt>
                <c:pt idx="325">
                  <c:v>77</c:v>
                </c:pt>
                <c:pt idx="326">
                  <c:v>77</c:v>
                </c:pt>
                <c:pt idx="327">
                  <c:v>77</c:v>
                </c:pt>
                <c:pt idx="328">
                  <c:v>77</c:v>
                </c:pt>
                <c:pt idx="329">
                  <c:v>77</c:v>
                </c:pt>
                <c:pt idx="330">
                  <c:v>77</c:v>
                </c:pt>
                <c:pt idx="331">
                  <c:v>78</c:v>
                </c:pt>
                <c:pt idx="332">
                  <c:v>78</c:v>
                </c:pt>
                <c:pt idx="333">
                  <c:v>78</c:v>
                </c:pt>
                <c:pt idx="334">
                  <c:v>78</c:v>
                </c:pt>
                <c:pt idx="335">
                  <c:v>78</c:v>
                </c:pt>
                <c:pt idx="336">
                  <c:v>78</c:v>
                </c:pt>
                <c:pt idx="337">
                  <c:v>78</c:v>
                </c:pt>
                <c:pt idx="338">
                  <c:v>78</c:v>
                </c:pt>
                <c:pt idx="339">
                  <c:v>78</c:v>
                </c:pt>
                <c:pt idx="340">
                  <c:v>78</c:v>
                </c:pt>
                <c:pt idx="341">
                  <c:v>78</c:v>
                </c:pt>
                <c:pt idx="342">
                  <c:v>78</c:v>
                </c:pt>
                <c:pt idx="343">
                  <c:v>78</c:v>
                </c:pt>
                <c:pt idx="344">
                  <c:v>78</c:v>
                </c:pt>
                <c:pt idx="345">
                  <c:v>78</c:v>
                </c:pt>
                <c:pt idx="346">
                  <c:v>78</c:v>
                </c:pt>
                <c:pt idx="347">
                  <c:v>79</c:v>
                </c:pt>
                <c:pt idx="348">
                  <c:v>79</c:v>
                </c:pt>
                <c:pt idx="349">
                  <c:v>79</c:v>
                </c:pt>
                <c:pt idx="350">
                  <c:v>79</c:v>
                </c:pt>
                <c:pt idx="351">
                  <c:v>79</c:v>
                </c:pt>
                <c:pt idx="352">
                  <c:v>80</c:v>
                </c:pt>
                <c:pt idx="353">
                  <c:v>80</c:v>
                </c:pt>
                <c:pt idx="354">
                  <c:v>80</c:v>
                </c:pt>
                <c:pt idx="355">
                  <c:v>80</c:v>
                </c:pt>
                <c:pt idx="356">
                  <c:v>80</c:v>
                </c:pt>
                <c:pt idx="357">
                  <c:v>80</c:v>
                </c:pt>
                <c:pt idx="358">
                  <c:v>81</c:v>
                </c:pt>
                <c:pt idx="359">
                  <c:v>81</c:v>
                </c:pt>
                <c:pt idx="360">
                  <c:v>82</c:v>
                </c:pt>
                <c:pt idx="361">
                  <c:v>83</c:v>
                </c:pt>
                <c:pt idx="362">
                  <c:v>83</c:v>
                </c:pt>
                <c:pt idx="363">
                  <c:v>83</c:v>
                </c:pt>
                <c:pt idx="364">
                  <c:v>83</c:v>
                </c:pt>
                <c:pt idx="365">
                  <c:v>83</c:v>
                </c:pt>
                <c:pt idx="366">
                  <c:v>83</c:v>
                </c:pt>
                <c:pt idx="367">
                  <c:v>83</c:v>
                </c:pt>
                <c:pt idx="368">
                  <c:v>83</c:v>
                </c:pt>
                <c:pt idx="369">
                  <c:v>83</c:v>
                </c:pt>
                <c:pt idx="370">
                  <c:v>83</c:v>
                </c:pt>
                <c:pt idx="371">
                  <c:v>83</c:v>
                </c:pt>
                <c:pt idx="372">
                  <c:v>83</c:v>
                </c:pt>
                <c:pt idx="373">
                  <c:v>83</c:v>
                </c:pt>
                <c:pt idx="374">
                  <c:v>83</c:v>
                </c:pt>
                <c:pt idx="375">
                  <c:v>83</c:v>
                </c:pt>
                <c:pt idx="376">
                  <c:v>83</c:v>
                </c:pt>
                <c:pt idx="377">
                  <c:v>83</c:v>
                </c:pt>
                <c:pt idx="378">
                  <c:v>83</c:v>
                </c:pt>
                <c:pt idx="379">
                  <c:v>83</c:v>
                </c:pt>
                <c:pt idx="380">
                  <c:v>83</c:v>
                </c:pt>
                <c:pt idx="381">
                  <c:v>83</c:v>
                </c:pt>
                <c:pt idx="382">
                  <c:v>83</c:v>
                </c:pt>
                <c:pt idx="383">
                  <c:v>83</c:v>
                </c:pt>
                <c:pt idx="384">
                  <c:v>83</c:v>
                </c:pt>
                <c:pt idx="385">
                  <c:v>83</c:v>
                </c:pt>
                <c:pt idx="386">
                  <c:v>83</c:v>
                </c:pt>
                <c:pt idx="387">
                  <c:v>83</c:v>
                </c:pt>
                <c:pt idx="388">
                  <c:v>83</c:v>
                </c:pt>
                <c:pt idx="389">
                  <c:v>83</c:v>
                </c:pt>
                <c:pt idx="390">
                  <c:v>84</c:v>
                </c:pt>
                <c:pt idx="391">
                  <c:v>84</c:v>
                </c:pt>
                <c:pt idx="392">
                  <c:v>84</c:v>
                </c:pt>
                <c:pt idx="393">
                  <c:v>84</c:v>
                </c:pt>
                <c:pt idx="394">
                  <c:v>84</c:v>
                </c:pt>
                <c:pt idx="395">
                  <c:v>84</c:v>
                </c:pt>
                <c:pt idx="396">
                  <c:v>84</c:v>
                </c:pt>
                <c:pt idx="397">
                  <c:v>84</c:v>
                </c:pt>
                <c:pt idx="398">
                  <c:v>84</c:v>
                </c:pt>
                <c:pt idx="399">
                  <c:v>85</c:v>
                </c:pt>
                <c:pt idx="400">
                  <c:v>85</c:v>
                </c:pt>
                <c:pt idx="401">
                  <c:v>85</c:v>
                </c:pt>
                <c:pt idx="402">
                  <c:v>85</c:v>
                </c:pt>
                <c:pt idx="403">
                  <c:v>85</c:v>
                </c:pt>
                <c:pt idx="404">
                  <c:v>85</c:v>
                </c:pt>
                <c:pt idx="405">
                  <c:v>85</c:v>
                </c:pt>
                <c:pt idx="406">
                  <c:v>85</c:v>
                </c:pt>
                <c:pt idx="407">
                  <c:v>85</c:v>
                </c:pt>
                <c:pt idx="408">
                  <c:v>85</c:v>
                </c:pt>
                <c:pt idx="409">
                  <c:v>85</c:v>
                </c:pt>
                <c:pt idx="410">
                  <c:v>85</c:v>
                </c:pt>
                <c:pt idx="411">
                  <c:v>85</c:v>
                </c:pt>
                <c:pt idx="412">
                  <c:v>85</c:v>
                </c:pt>
                <c:pt idx="413">
                  <c:v>85</c:v>
                </c:pt>
                <c:pt idx="414">
                  <c:v>86</c:v>
                </c:pt>
                <c:pt idx="415">
                  <c:v>86</c:v>
                </c:pt>
                <c:pt idx="416">
                  <c:v>86</c:v>
                </c:pt>
                <c:pt idx="417">
                  <c:v>86</c:v>
                </c:pt>
                <c:pt idx="418">
                  <c:v>86</c:v>
                </c:pt>
                <c:pt idx="419">
                  <c:v>86</c:v>
                </c:pt>
                <c:pt idx="420">
                  <c:v>86</c:v>
                </c:pt>
                <c:pt idx="421">
                  <c:v>86</c:v>
                </c:pt>
                <c:pt idx="422">
                  <c:v>86</c:v>
                </c:pt>
                <c:pt idx="423">
                  <c:v>86</c:v>
                </c:pt>
                <c:pt idx="424">
                  <c:v>86</c:v>
                </c:pt>
                <c:pt idx="425">
                  <c:v>86</c:v>
                </c:pt>
                <c:pt idx="426">
                  <c:v>87</c:v>
                </c:pt>
                <c:pt idx="427">
                  <c:v>87</c:v>
                </c:pt>
                <c:pt idx="428">
                  <c:v>87</c:v>
                </c:pt>
                <c:pt idx="429">
                  <c:v>88</c:v>
                </c:pt>
                <c:pt idx="430">
                  <c:v>88</c:v>
                </c:pt>
                <c:pt idx="431">
                  <c:v>89</c:v>
                </c:pt>
                <c:pt idx="432">
                  <c:v>90</c:v>
                </c:pt>
                <c:pt idx="433">
                  <c:v>90</c:v>
                </c:pt>
                <c:pt idx="434">
                  <c:v>90</c:v>
                </c:pt>
                <c:pt idx="435">
                  <c:v>90</c:v>
                </c:pt>
                <c:pt idx="436">
                  <c:v>90</c:v>
                </c:pt>
                <c:pt idx="437">
                  <c:v>91</c:v>
                </c:pt>
                <c:pt idx="438">
                  <c:v>91</c:v>
                </c:pt>
                <c:pt idx="439">
                  <c:v>91</c:v>
                </c:pt>
                <c:pt idx="440">
                  <c:v>92</c:v>
                </c:pt>
                <c:pt idx="441">
                  <c:v>92</c:v>
                </c:pt>
                <c:pt idx="442">
                  <c:v>92</c:v>
                </c:pt>
                <c:pt idx="443">
                  <c:v>92</c:v>
                </c:pt>
                <c:pt idx="444">
                  <c:v>92</c:v>
                </c:pt>
                <c:pt idx="445">
                  <c:v>92</c:v>
                </c:pt>
                <c:pt idx="446">
                  <c:v>92</c:v>
                </c:pt>
                <c:pt idx="447">
                  <c:v>92</c:v>
                </c:pt>
                <c:pt idx="448">
                  <c:v>92</c:v>
                </c:pt>
                <c:pt idx="449">
                  <c:v>92</c:v>
                </c:pt>
                <c:pt idx="450">
                  <c:v>92</c:v>
                </c:pt>
                <c:pt idx="451">
                  <c:v>92</c:v>
                </c:pt>
                <c:pt idx="452">
                  <c:v>92</c:v>
                </c:pt>
                <c:pt idx="453">
                  <c:v>92</c:v>
                </c:pt>
                <c:pt idx="454">
                  <c:v>93</c:v>
                </c:pt>
                <c:pt idx="455">
                  <c:v>94</c:v>
                </c:pt>
                <c:pt idx="456">
                  <c:v>94</c:v>
                </c:pt>
                <c:pt idx="457">
                  <c:v>95</c:v>
                </c:pt>
                <c:pt idx="458">
                  <c:v>96</c:v>
                </c:pt>
                <c:pt idx="459">
                  <c:v>97</c:v>
                </c:pt>
                <c:pt idx="460">
                  <c:v>97</c:v>
                </c:pt>
                <c:pt idx="461">
                  <c:v>97</c:v>
                </c:pt>
                <c:pt idx="462">
                  <c:v>97</c:v>
                </c:pt>
                <c:pt idx="463">
                  <c:v>97</c:v>
                </c:pt>
                <c:pt idx="464">
                  <c:v>97</c:v>
                </c:pt>
                <c:pt idx="465">
                  <c:v>97</c:v>
                </c:pt>
                <c:pt idx="466">
                  <c:v>97</c:v>
                </c:pt>
                <c:pt idx="467">
                  <c:v>97</c:v>
                </c:pt>
                <c:pt idx="468">
                  <c:v>97</c:v>
                </c:pt>
                <c:pt idx="469">
                  <c:v>97</c:v>
                </c:pt>
                <c:pt idx="470">
                  <c:v>98</c:v>
                </c:pt>
                <c:pt idx="471">
                  <c:v>99</c:v>
                </c:pt>
                <c:pt idx="472">
                  <c:v>100</c:v>
                </c:pt>
                <c:pt idx="473">
                  <c:v>101</c:v>
                </c:pt>
                <c:pt idx="474">
                  <c:v>102</c:v>
                </c:pt>
                <c:pt idx="475">
                  <c:v>102</c:v>
                </c:pt>
                <c:pt idx="476">
                  <c:v>102</c:v>
                </c:pt>
                <c:pt idx="477">
                  <c:v>102</c:v>
                </c:pt>
                <c:pt idx="478">
                  <c:v>103</c:v>
                </c:pt>
                <c:pt idx="479">
                  <c:v>104</c:v>
                </c:pt>
                <c:pt idx="480">
                  <c:v>104</c:v>
                </c:pt>
                <c:pt idx="481">
                  <c:v>105</c:v>
                </c:pt>
                <c:pt idx="482">
                  <c:v>106</c:v>
                </c:pt>
                <c:pt idx="483">
                  <c:v>107</c:v>
                </c:pt>
                <c:pt idx="484">
                  <c:v>107</c:v>
                </c:pt>
                <c:pt idx="485">
                  <c:v>108</c:v>
                </c:pt>
                <c:pt idx="486">
                  <c:v>109</c:v>
                </c:pt>
                <c:pt idx="487">
                  <c:v>109</c:v>
                </c:pt>
                <c:pt idx="488">
                  <c:v>110</c:v>
                </c:pt>
                <c:pt idx="489">
                  <c:v>111</c:v>
                </c:pt>
                <c:pt idx="490">
                  <c:v>111</c:v>
                </c:pt>
                <c:pt idx="491">
                  <c:v>111</c:v>
                </c:pt>
                <c:pt idx="492">
                  <c:v>112</c:v>
                </c:pt>
                <c:pt idx="493">
                  <c:v>112</c:v>
                </c:pt>
                <c:pt idx="494">
                  <c:v>113</c:v>
                </c:pt>
                <c:pt idx="495">
                  <c:v>113</c:v>
                </c:pt>
                <c:pt idx="496">
                  <c:v>113</c:v>
                </c:pt>
                <c:pt idx="497">
                  <c:v>113</c:v>
                </c:pt>
                <c:pt idx="498">
                  <c:v>114</c:v>
                </c:pt>
                <c:pt idx="499">
                  <c:v>114</c:v>
                </c:pt>
                <c:pt idx="500">
                  <c:v>114</c:v>
                </c:pt>
                <c:pt idx="501">
                  <c:v>114</c:v>
                </c:pt>
                <c:pt idx="502">
                  <c:v>114</c:v>
                </c:pt>
                <c:pt idx="503">
                  <c:v>114</c:v>
                </c:pt>
                <c:pt idx="504">
                  <c:v>114</c:v>
                </c:pt>
                <c:pt idx="505">
                  <c:v>114</c:v>
                </c:pt>
                <c:pt idx="506">
                  <c:v>115</c:v>
                </c:pt>
                <c:pt idx="507">
                  <c:v>116</c:v>
                </c:pt>
                <c:pt idx="508">
                  <c:v>117</c:v>
                </c:pt>
                <c:pt idx="509">
                  <c:v>118</c:v>
                </c:pt>
                <c:pt idx="510">
                  <c:v>119</c:v>
                </c:pt>
                <c:pt idx="511">
                  <c:v>119</c:v>
                </c:pt>
                <c:pt idx="512">
                  <c:v>120</c:v>
                </c:pt>
                <c:pt idx="513">
                  <c:v>121</c:v>
                </c:pt>
                <c:pt idx="514">
                  <c:v>121</c:v>
                </c:pt>
                <c:pt idx="515">
                  <c:v>121</c:v>
                </c:pt>
                <c:pt idx="516">
                  <c:v>122</c:v>
                </c:pt>
                <c:pt idx="517">
                  <c:v>122</c:v>
                </c:pt>
                <c:pt idx="518">
                  <c:v>122</c:v>
                </c:pt>
                <c:pt idx="519">
                  <c:v>122</c:v>
                </c:pt>
                <c:pt idx="520">
                  <c:v>122</c:v>
                </c:pt>
                <c:pt idx="521">
                  <c:v>122</c:v>
                </c:pt>
                <c:pt idx="522">
                  <c:v>123</c:v>
                </c:pt>
                <c:pt idx="523">
                  <c:v>123</c:v>
                </c:pt>
                <c:pt idx="524">
                  <c:v>123</c:v>
                </c:pt>
                <c:pt idx="525">
                  <c:v>123</c:v>
                </c:pt>
                <c:pt idx="526">
                  <c:v>124</c:v>
                </c:pt>
                <c:pt idx="527">
                  <c:v>125</c:v>
                </c:pt>
                <c:pt idx="528">
                  <c:v>125</c:v>
                </c:pt>
                <c:pt idx="529">
                  <c:v>125</c:v>
                </c:pt>
                <c:pt idx="530">
                  <c:v>125</c:v>
                </c:pt>
                <c:pt idx="531">
                  <c:v>125</c:v>
                </c:pt>
                <c:pt idx="532">
                  <c:v>125</c:v>
                </c:pt>
                <c:pt idx="533">
                  <c:v>125</c:v>
                </c:pt>
                <c:pt idx="534">
                  <c:v>125</c:v>
                </c:pt>
                <c:pt idx="535">
                  <c:v>126</c:v>
                </c:pt>
                <c:pt idx="536">
                  <c:v>126</c:v>
                </c:pt>
                <c:pt idx="537">
                  <c:v>126</c:v>
                </c:pt>
                <c:pt idx="538">
                  <c:v>126</c:v>
                </c:pt>
                <c:pt idx="539">
                  <c:v>126</c:v>
                </c:pt>
                <c:pt idx="540">
                  <c:v>127</c:v>
                </c:pt>
                <c:pt idx="541">
                  <c:v>128</c:v>
                </c:pt>
                <c:pt idx="542">
                  <c:v>128</c:v>
                </c:pt>
                <c:pt idx="543">
                  <c:v>128</c:v>
                </c:pt>
                <c:pt idx="544">
                  <c:v>129</c:v>
                </c:pt>
                <c:pt idx="545">
                  <c:v>129</c:v>
                </c:pt>
                <c:pt idx="546">
                  <c:v>130</c:v>
                </c:pt>
                <c:pt idx="547">
                  <c:v>130</c:v>
                </c:pt>
                <c:pt idx="548">
                  <c:v>130</c:v>
                </c:pt>
                <c:pt idx="549">
                  <c:v>130</c:v>
                </c:pt>
                <c:pt idx="550">
                  <c:v>130</c:v>
                </c:pt>
                <c:pt idx="551">
                  <c:v>131</c:v>
                </c:pt>
                <c:pt idx="552">
                  <c:v>131</c:v>
                </c:pt>
                <c:pt idx="553">
                  <c:v>131</c:v>
                </c:pt>
                <c:pt idx="554">
                  <c:v>132</c:v>
                </c:pt>
                <c:pt idx="555">
                  <c:v>132</c:v>
                </c:pt>
                <c:pt idx="556">
                  <c:v>132</c:v>
                </c:pt>
                <c:pt idx="557">
                  <c:v>132</c:v>
                </c:pt>
                <c:pt idx="558">
                  <c:v>132</c:v>
                </c:pt>
                <c:pt idx="559">
                  <c:v>132</c:v>
                </c:pt>
                <c:pt idx="560">
                  <c:v>132</c:v>
                </c:pt>
                <c:pt idx="561">
                  <c:v>132</c:v>
                </c:pt>
                <c:pt idx="562">
                  <c:v>132</c:v>
                </c:pt>
                <c:pt idx="563">
                  <c:v>132</c:v>
                </c:pt>
                <c:pt idx="564">
                  <c:v>132</c:v>
                </c:pt>
                <c:pt idx="565">
                  <c:v>133</c:v>
                </c:pt>
                <c:pt idx="566">
                  <c:v>133</c:v>
                </c:pt>
                <c:pt idx="567">
                  <c:v>133</c:v>
                </c:pt>
                <c:pt idx="568">
                  <c:v>133</c:v>
                </c:pt>
                <c:pt idx="569">
                  <c:v>133</c:v>
                </c:pt>
                <c:pt idx="570">
                  <c:v>133</c:v>
                </c:pt>
                <c:pt idx="571">
                  <c:v>133</c:v>
                </c:pt>
                <c:pt idx="572">
                  <c:v>133</c:v>
                </c:pt>
                <c:pt idx="573">
                  <c:v>133</c:v>
                </c:pt>
                <c:pt idx="574">
                  <c:v>133</c:v>
                </c:pt>
                <c:pt idx="575">
                  <c:v>133</c:v>
                </c:pt>
                <c:pt idx="576">
                  <c:v>133</c:v>
                </c:pt>
                <c:pt idx="577">
                  <c:v>134</c:v>
                </c:pt>
                <c:pt idx="578">
                  <c:v>134</c:v>
                </c:pt>
                <c:pt idx="579">
                  <c:v>135</c:v>
                </c:pt>
                <c:pt idx="580">
                  <c:v>135</c:v>
                </c:pt>
                <c:pt idx="581">
                  <c:v>136</c:v>
                </c:pt>
                <c:pt idx="582">
                  <c:v>137</c:v>
                </c:pt>
                <c:pt idx="583">
                  <c:v>138</c:v>
                </c:pt>
                <c:pt idx="584">
                  <c:v>138</c:v>
                </c:pt>
                <c:pt idx="585">
                  <c:v>139</c:v>
                </c:pt>
                <c:pt idx="586">
                  <c:v>140</c:v>
                </c:pt>
                <c:pt idx="587">
                  <c:v>141</c:v>
                </c:pt>
                <c:pt idx="588">
                  <c:v>142</c:v>
                </c:pt>
                <c:pt idx="589">
                  <c:v>142</c:v>
                </c:pt>
                <c:pt idx="590">
                  <c:v>142</c:v>
                </c:pt>
                <c:pt idx="591">
                  <c:v>143</c:v>
                </c:pt>
                <c:pt idx="592">
                  <c:v>143</c:v>
                </c:pt>
                <c:pt idx="593">
                  <c:v>143</c:v>
                </c:pt>
                <c:pt idx="594">
                  <c:v>144</c:v>
                </c:pt>
                <c:pt idx="595">
                  <c:v>144</c:v>
                </c:pt>
                <c:pt idx="596">
                  <c:v>144</c:v>
                </c:pt>
                <c:pt idx="597">
                  <c:v>145</c:v>
                </c:pt>
                <c:pt idx="598">
                  <c:v>145</c:v>
                </c:pt>
                <c:pt idx="599">
                  <c:v>145</c:v>
                </c:pt>
                <c:pt idx="600">
                  <c:v>145</c:v>
                </c:pt>
                <c:pt idx="601">
                  <c:v>145</c:v>
                </c:pt>
                <c:pt idx="602">
                  <c:v>145</c:v>
                </c:pt>
                <c:pt idx="603">
                  <c:v>145</c:v>
                </c:pt>
                <c:pt idx="604">
                  <c:v>145</c:v>
                </c:pt>
                <c:pt idx="605">
                  <c:v>145</c:v>
                </c:pt>
                <c:pt idx="606">
                  <c:v>145</c:v>
                </c:pt>
                <c:pt idx="607">
                  <c:v>145</c:v>
                </c:pt>
                <c:pt idx="608">
                  <c:v>145</c:v>
                </c:pt>
                <c:pt idx="609">
                  <c:v>145</c:v>
                </c:pt>
                <c:pt idx="610">
                  <c:v>145</c:v>
                </c:pt>
                <c:pt idx="611">
                  <c:v>145</c:v>
                </c:pt>
                <c:pt idx="612">
                  <c:v>145</c:v>
                </c:pt>
                <c:pt idx="613">
                  <c:v>146</c:v>
                </c:pt>
                <c:pt idx="614">
                  <c:v>146</c:v>
                </c:pt>
                <c:pt idx="615">
                  <c:v>146</c:v>
                </c:pt>
                <c:pt idx="616">
                  <c:v>146</c:v>
                </c:pt>
                <c:pt idx="617">
                  <c:v>146</c:v>
                </c:pt>
                <c:pt idx="618">
                  <c:v>146</c:v>
                </c:pt>
                <c:pt idx="619">
                  <c:v>146</c:v>
                </c:pt>
                <c:pt idx="620">
                  <c:v>146</c:v>
                </c:pt>
                <c:pt idx="621">
                  <c:v>146</c:v>
                </c:pt>
                <c:pt idx="622">
                  <c:v>147</c:v>
                </c:pt>
                <c:pt idx="623">
                  <c:v>147</c:v>
                </c:pt>
                <c:pt idx="624">
                  <c:v>147</c:v>
                </c:pt>
                <c:pt idx="625">
                  <c:v>147</c:v>
                </c:pt>
                <c:pt idx="626">
                  <c:v>148</c:v>
                </c:pt>
                <c:pt idx="627">
                  <c:v>148</c:v>
                </c:pt>
                <c:pt idx="628">
                  <c:v>149</c:v>
                </c:pt>
                <c:pt idx="629">
                  <c:v>150</c:v>
                </c:pt>
                <c:pt idx="630">
                  <c:v>150</c:v>
                </c:pt>
                <c:pt idx="631">
                  <c:v>150</c:v>
                </c:pt>
                <c:pt idx="632">
                  <c:v>150</c:v>
                </c:pt>
                <c:pt idx="633">
                  <c:v>150</c:v>
                </c:pt>
                <c:pt idx="634">
                  <c:v>150</c:v>
                </c:pt>
                <c:pt idx="635">
                  <c:v>150</c:v>
                </c:pt>
                <c:pt idx="636">
                  <c:v>150</c:v>
                </c:pt>
                <c:pt idx="637">
                  <c:v>151</c:v>
                </c:pt>
                <c:pt idx="638">
                  <c:v>151</c:v>
                </c:pt>
                <c:pt idx="639">
                  <c:v>152</c:v>
                </c:pt>
                <c:pt idx="640">
                  <c:v>152</c:v>
                </c:pt>
                <c:pt idx="641">
                  <c:v>153</c:v>
                </c:pt>
                <c:pt idx="642">
                  <c:v>154</c:v>
                </c:pt>
                <c:pt idx="643">
                  <c:v>155</c:v>
                </c:pt>
                <c:pt idx="644">
                  <c:v>155</c:v>
                </c:pt>
                <c:pt idx="645">
                  <c:v>155</c:v>
                </c:pt>
                <c:pt idx="646">
                  <c:v>155</c:v>
                </c:pt>
                <c:pt idx="647">
                  <c:v>156</c:v>
                </c:pt>
                <c:pt idx="648">
                  <c:v>156</c:v>
                </c:pt>
                <c:pt idx="649">
                  <c:v>156</c:v>
                </c:pt>
                <c:pt idx="650">
                  <c:v>156</c:v>
                </c:pt>
                <c:pt idx="651">
                  <c:v>157</c:v>
                </c:pt>
                <c:pt idx="652">
                  <c:v>158</c:v>
                </c:pt>
                <c:pt idx="653">
                  <c:v>159</c:v>
                </c:pt>
                <c:pt idx="654">
                  <c:v>159</c:v>
                </c:pt>
                <c:pt idx="655">
                  <c:v>159</c:v>
                </c:pt>
                <c:pt idx="656">
                  <c:v>159</c:v>
                </c:pt>
                <c:pt idx="657">
                  <c:v>159</c:v>
                </c:pt>
                <c:pt idx="658">
                  <c:v>159</c:v>
                </c:pt>
                <c:pt idx="659">
                  <c:v>159</c:v>
                </c:pt>
                <c:pt idx="660">
                  <c:v>159</c:v>
                </c:pt>
                <c:pt idx="661">
                  <c:v>160</c:v>
                </c:pt>
                <c:pt idx="662">
                  <c:v>160</c:v>
                </c:pt>
                <c:pt idx="663">
                  <c:v>160</c:v>
                </c:pt>
                <c:pt idx="664">
                  <c:v>160</c:v>
                </c:pt>
                <c:pt idx="665">
                  <c:v>161</c:v>
                </c:pt>
                <c:pt idx="666">
                  <c:v>161</c:v>
                </c:pt>
                <c:pt idx="667">
                  <c:v>161</c:v>
                </c:pt>
                <c:pt idx="668">
                  <c:v>162</c:v>
                </c:pt>
                <c:pt idx="669">
                  <c:v>162</c:v>
                </c:pt>
                <c:pt idx="670">
                  <c:v>162</c:v>
                </c:pt>
                <c:pt idx="671">
                  <c:v>162</c:v>
                </c:pt>
                <c:pt idx="672">
                  <c:v>162</c:v>
                </c:pt>
                <c:pt idx="673">
                  <c:v>162</c:v>
                </c:pt>
                <c:pt idx="674">
                  <c:v>162</c:v>
                </c:pt>
                <c:pt idx="675">
                  <c:v>162</c:v>
                </c:pt>
                <c:pt idx="676">
                  <c:v>163</c:v>
                </c:pt>
                <c:pt idx="677">
                  <c:v>163</c:v>
                </c:pt>
                <c:pt idx="678">
                  <c:v>163</c:v>
                </c:pt>
                <c:pt idx="679">
                  <c:v>163</c:v>
                </c:pt>
                <c:pt idx="680">
                  <c:v>164</c:v>
                </c:pt>
                <c:pt idx="681">
                  <c:v>164</c:v>
                </c:pt>
                <c:pt idx="682">
                  <c:v>164</c:v>
                </c:pt>
                <c:pt idx="683">
                  <c:v>165</c:v>
                </c:pt>
                <c:pt idx="684">
                  <c:v>165</c:v>
                </c:pt>
                <c:pt idx="685">
                  <c:v>165</c:v>
                </c:pt>
                <c:pt idx="686">
                  <c:v>165</c:v>
                </c:pt>
                <c:pt idx="687">
                  <c:v>165</c:v>
                </c:pt>
                <c:pt idx="688">
                  <c:v>165</c:v>
                </c:pt>
                <c:pt idx="689">
                  <c:v>165</c:v>
                </c:pt>
                <c:pt idx="690">
                  <c:v>166</c:v>
                </c:pt>
                <c:pt idx="691">
                  <c:v>166</c:v>
                </c:pt>
                <c:pt idx="692">
                  <c:v>167</c:v>
                </c:pt>
                <c:pt idx="693">
                  <c:v>167</c:v>
                </c:pt>
                <c:pt idx="694">
                  <c:v>167</c:v>
                </c:pt>
                <c:pt idx="695">
                  <c:v>167</c:v>
                </c:pt>
                <c:pt idx="696">
                  <c:v>167</c:v>
                </c:pt>
                <c:pt idx="697">
                  <c:v>167</c:v>
                </c:pt>
                <c:pt idx="698">
                  <c:v>167</c:v>
                </c:pt>
                <c:pt idx="699">
                  <c:v>167</c:v>
                </c:pt>
                <c:pt idx="700">
                  <c:v>167</c:v>
                </c:pt>
                <c:pt idx="701">
                  <c:v>167</c:v>
                </c:pt>
                <c:pt idx="702">
                  <c:v>167</c:v>
                </c:pt>
                <c:pt idx="703">
                  <c:v>167</c:v>
                </c:pt>
                <c:pt idx="704">
                  <c:v>167</c:v>
                </c:pt>
                <c:pt idx="705">
                  <c:v>167</c:v>
                </c:pt>
                <c:pt idx="706">
                  <c:v>167</c:v>
                </c:pt>
                <c:pt idx="707">
                  <c:v>167</c:v>
                </c:pt>
                <c:pt idx="708">
                  <c:v>167</c:v>
                </c:pt>
                <c:pt idx="709">
                  <c:v>167</c:v>
                </c:pt>
                <c:pt idx="710">
                  <c:v>167</c:v>
                </c:pt>
                <c:pt idx="711">
                  <c:v>167</c:v>
                </c:pt>
                <c:pt idx="712">
                  <c:v>167</c:v>
                </c:pt>
                <c:pt idx="713">
                  <c:v>168</c:v>
                </c:pt>
                <c:pt idx="714">
                  <c:v>168</c:v>
                </c:pt>
                <c:pt idx="715">
                  <c:v>168</c:v>
                </c:pt>
                <c:pt idx="716">
                  <c:v>168</c:v>
                </c:pt>
                <c:pt idx="717">
                  <c:v>168</c:v>
                </c:pt>
                <c:pt idx="718">
                  <c:v>168</c:v>
                </c:pt>
                <c:pt idx="719">
                  <c:v>168</c:v>
                </c:pt>
                <c:pt idx="720">
                  <c:v>168</c:v>
                </c:pt>
                <c:pt idx="721">
                  <c:v>168</c:v>
                </c:pt>
                <c:pt idx="722">
                  <c:v>168</c:v>
                </c:pt>
                <c:pt idx="723">
                  <c:v>168</c:v>
                </c:pt>
                <c:pt idx="724">
                  <c:v>168</c:v>
                </c:pt>
                <c:pt idx="725">
                  <c:v>168</c:v>
                </c:pt>
                <c:pt idx="726">
                  <c:v>168</c:v>
                </c:pt>
                <c:pt idx="727">
                  <c:v>168</c:v>
                </c:pt>
                <c:pt idx="728">
                  <c:v>168</c:v>
                </c:pt>
                <c:pt idx="729">
                  <c:v>168</c:v>
                </c:pt>
                <c:pt idx="730">
                  <c:v>168</c:v>
                </c:pt>
                <c:pt idx="731">
                  <c:v>168</c:v>
                </c:pt>
                <c:pt idx="732">
                  <c:v>168</c:v>
                </c:pt>
                <c:pt idx="733">
                  <c:v>168</c:v>
                </c:pt>
                <c:pt idx="734">
                  <c:v>168</c:v>
                </c:pt>
                <c:pt idx="735">
                  <c:v>168</c:v>
                </c:pt>
                <c:pt idx="736">
                  <c:v>168</c:v>
                </c:pt>
                <c:pt idx="737">
                  <c:v>168</c:v>
                </c:pt>
                <c:pt idx="738">
                  <c:v>168</c:v>
                </c:pt>
                <c:pt idx="739">
                  <c:v>168</c:v>
                </c:pt>
                <c:pt idx="740">
                  <c:v>168</c:v>
                </c:pt>
                <c:pt idx="741">
                  <c:v>168</c:v>
                </c:pt>
                <c:pt idx="742">
                  <c:v>168</c:v>
                </c:pt>
                <c:pt idx="743">
                  <c:v>168</c:v>
                </c:pt>
                <c:pt idx="744">
                  <c:v>168</c:v>
                </c:pt>
                <c:pt idx="745">
                  <c:v>168</c:v>
                </c:pt>
                <c:pt idx="746">
                  <c:v>168</c:v>
                </c:pt>
                <c:pt idx="747">
                  <c:v>168</c:v>
                </c:pt>
                <c:pt idx="748">
                  <c:v>168</c:v>
                </c:pt>
                <c:pt idx="749">
                  <c:v>168</c:v>
                </c:pt>
                <c:pt idx="750">
                  <c:v>168</c:v>
                </c:pt>
                <c:pt idx="751">
                  <c:v>169</c:v>
                </c:pt>
                <c:pt idx="752">
                  <c:v>169</c:v>
                </c:pt>
                <c:pt idx="753">
                  <c:v>170</c:v>
                </c:pt>
                <c:pt idx="754">
                  <c:v>170</c:v>
                </c:pt>
                <c:pt idx="755">
                  <c:v>171</c:v>
                </c:pt>
                <c:pt idx="756">
                  <c:v>171</c:v>
                </c:pt>
                <c:pt idx="757">
                  <c:v>171</c:v>
                </c:pt>
                <c:pt idx="758">
                  <c:v>171</c:v>
                </c:pt>
                <c:pt idx="759">
                  <c:v>172</c:v>
                </c:pt>
                <c:pt idx="760">
                  <c:v>172</c:v>
                </c:pt>
                <c:pt idx="761">
                  <c:v>172</c:v>
                </c:pt>
                <c:pt idx="762">
                  <c:v>172</c:v>
                </c:pt>
                <c:pt idx="763">
                  <c:v>172</c:v>
                </c:pt>
                <c:pt idx="764">
                  <c:v>172</c:v>
                </c:pt>
                <c:pt idx="765">
                  <c:v>172</c:v>
                </c:pt>
                <c:pt idx="766">
                  <c:v>173</c:v>
                </c:pt>
                <c:pt idx="767">
                  <c:v>174</c:v>
                </c:pt>
                <c:pt idx="768">
                  <c:v>175</c:v>
                </c:pt>
                <c:pt idx="769">
                  <c:v>175</c:v>
                </c:pt>
                <c:pt idx="770">
                  <c:v>175</c:v>
                </c:pt>
                <c:pt idx="771">
                  <c:v>176</c:v>
                </c:pt>
                <c:pt idx="772">
                  <c:v>176</c:v>
                </c:pt>
                <c:pt idx="773">
                  <c:v>177</c:v>
                </c:pt>
                <c:pt idx="774">
                  <c:v>177</c:v>
                </c:pt>
                <c:pt idx="775">
                  <c:v>177</c:v>
                </c:pt>
                <c:pt idx="776">
                  <c:v>177</c:v>
                </c:pt>
                <c:pt idx="777">
                  <c:v>178</c:v>
                </c:pt>
                <c:pt idx="778">
                  <c:v>178</c:v>
                </c:pt>
                <c:pt idx="779">
                  <c:v>178</c:v>
                </c:pt>
                <c:pt idx="780">
                  <c:v>178</c:v>
                </c:pt>
                <c:pt idx="781">
                  <c:v>178</c:v>
                </c:pt>
                <c:pt idx="782">
                  <c:v>178</c:v>
                </c:pt>
                <c:pt idx="783">
                  <c:v>178</c:v>
                </c:pt>
                <c:pt idx="784">
                  <c:v>178</c:v>
                </c:pt>
                <c:pt idx="785">
                  <c:v>178</c:v>
                </c:pt>
                <c:pt idx="786">
                  <c:v>178</c:v>
                </c:pt>
                <c:pt idx="787">
                  <c:v>178</c:v>
                </c:pt>
                <c:pt idx="788">
                  <c:v>178</c:v>
                </c:pt>
                <c:pt idx="789">
                  <c:v>178</c:v>
                </c:pt>
                <c:pt idx="790">
                  <c:v>179</c:v>
                </c:pt>
                <c:pt idx="791">
                  <c:v>180</c:v>
                </c:pt>
                <c:pt idx="792">
                  <c:v>181</c:v>
                </c:pt>
                <c:pt idx="793">
                  <c:v>182</c:v>
                </c:pt>
                <c:pt idx="794">
                  <c:v>182</c:v>
                </c:pt>
                <c:pt idx="795">
                  <c:v>182</c:v>
                </c:pt>
                <c:pt idx="796">
                  <c:v>182</c:v>
                </c:pt>
                <c:pt idx="797">
                  <c:v>183</c:v>
                </c:pt>
                <c:pt idx="798">
                  <c:v>183</c:v>
                </c:pt>
                <c:pt idx="799">
                  <c:v>184</c:v>
                </c:pt>
                <c:pt idx="800">
                  <c:v>184</c:v>
                </c:pt>
                <c:pt idx="801">
                  <c:v>184</c:v>
                </c:pt>
                <c:pt idx="802">
                  <c:v>184</c:v>
                </c:pt>
                <c:pt idx="803">
                  <c:v>184</c:v>
                </c:pt>
                <c:pt idx="804">
                  <c:v>184</c:v>
                </c:pt>
                <c:pt idx="805">
                  <c:v>184</c:v>
                </c:pt>
                <c:pt idx="806">
                  <c:v>184</c:v>
                </c:pt>
                <c:pt idx="807">
                  <c:v>184</c:v>
                </c:pt>
                <c:pt idx="808">
                  <c:v>185</c:v>
                </c:pt>
                <c:pt idx="809">
                  <c:v>186</c:v>
                </c:pt>
                <c:pt idx="810">
                  <c:v>186</c:v>
                </c:pt>
                <c:pt idx="811">
                  <c:v>186</c:v>
                </c:pt>
                <c:pt idx="812">
                  <c:v>186</c:v>
                </c:pt>
                <c:pt idx="813">
                  <c:v>186</c:v>
                </c:pt>
                <c:pt idx="814">
                  <c:v>186</c:v>
                </c:pt>
                <c:pt idx="815">
                  <c:v>186</c:v>
                </c:pt>
                <c:pt idx="816">
                  <c:v>186</c:v>
                </c:pt>
                <c:pt idx="817">
                  <c:v>186</c:v>
                </c:pt>
                <c:pt idx="818">
                  <c:v>186</c:v>
                </c:pt>
                <c:pt idx="819">
                  <c:v>186</c:v>
                </c:pt>
                <c:pt idx="820">
                  <c:v>186</c:v>
                </c:pt>
                <c:pt idx="821">
                  <c:v>186</c:v>
                </c:pt>
                <c:pt idx="822">
                  <c:v>186</c:v>
                </c:pt>
                <c:pt idx="823">
                  <c:v>186</c:v>
                </c:pt>
                <c:pt idx="824">
                  <c:v>186</c:v>
                </c:pt>
                <c:pt idx="825">
                  <c:v>187</c:v>
                </c:pt>
                <c:pt idx="826">
                  <c:v>187</c:v>
                </c:pt>
                <c:pt idx="827">
                  <c:v>187</c:v>
                </c:pt>
                <c:pt idx="828">
                  <c:v>187</c:v>
                </c:pt>
                <c:pt idx="829">
                  <c:v>187</c:v>
                </c:pt>
                <c:pt idx="830">
                  <c:v>187</c:v>
                </c:pt>
                <c:pt idx="831">
                  <c:v>187</c:v>
                </c:pt>
                <c:pt idx="832">
                  <c:v>187</c:v>
                </c:pt>
                <c:pt idx="833">
                  <c:v>187</c:v>
                </c:pt>
                <c:pt idx="834">
                  <c:v>187</c:v>
                </c:pt>
                <c:pt idx="835">
                  <c:v>187</c:v>
                </c:pt>
                <c:pt idx="836">
                  <c:v>187</c:v>
                </c:pt>
                <c:pt idx="837">
                  <c:v>187</c:v>
                </c:pt>
                <c:pt idx="838">
                  <c:v>187</c:v>
                </c:pt>
                <c:pt idx="839">
                  <c:v>187</c:v>
                </c:pt>
                <c:pt idx="840">
                  <c:v>187</c:v>
                </c:pt>
                <c:pt idx="841">
                  <c:v>187</c:v>
                </c:pt>
                <c:pt idx="842">
                  <c:v>187</c:v>
                </c:pt>
                <c:pt idx="843">
                  <c:v>187</c:v>
                </c:pt>
                <c:pt idx="844">
                  <c:v>187</c:v>
                </c:pt>
                <c:pt idx="845">
                  <c:v>187</c:v>
                </c:pt>
                <c:pt idx="846">
                  <c:v>188</c:v>
                </c:pt>
                <c:pt idx="847">
                  <c:v>188</c:v>
                </c:pt>
                <c:pt idx="848">
                  <c:v>188</c:v>
                </c:pt>
                <c:pt idx="849">
                  <c:v>188</c:v>
                </c:pt>
                <c:pt idx="850">
                  <c:v>188</c:v>
                </c:pt>
                <c:pt idx="851">
                  <c:v>189</c:v>
                </c:pt>
                <c:pt idx="852">
                  <c:v>189</c:v>
                </c:pt>
                <c:pt idx="853">
                  <c:v>189</c:v>
                </c:pt>
                <c:pt idx="854">
                  <c:v>190</c:v>
                </c:pt>
                <c:pt idx="855">
                  <c:v>191</c:v>
                </c:pt>
                <c:pt idx="856">
                  <c:v>191</c:v>
                </c:pt>
                <c:pt idx="857">
                  <c:v>192</c:v>
                </c:pt>
                <c:pt idx="858">
                  <c:v>193</c:v>
                </c:pt>
                <c:pt idx="859">
                  <c:v>193</c:v>
                </c:pt>
                <c:pt idx="860">
                  <c:v>193</c:v>
                </c:pt>
                <c:pt idx="861">
                  <c:v>194</c:v>
                </c:pt>
                <c:pt idx="862">
                  <c:v>194</c:v>
                </c:pt>
                <c:pt idx="863">
                  <c:v>195</c:v>
                </c:pt>
                <c:pt idx="864">
                  <c:v>196</c:v>
                </c:pt>
                <c:pt idx="865">
                  <c:v>196</c:v>
                </c:pt>
                <c:pt idx="866">
                  <c:v>196</c:v>
                </c:pt>
                <c:pt idx="867">
                  <c:v>196</c:v>
                </c:pt>
                <c:pt idx="868">
                  <c:v>196</c:v>
                </c:pt>
                <c:pt idx="869">
                  <c:v>196</c:v>
                </c:pt>
                <c:pt idx="870">
                  <c:v>197</c:v>
                </c:pt>
                <c:pt idx="871">
                  <c:v>197</c:v>
                </c:pt>
                <c:pt idx="872">
                  <c:v>197</c:v>
                </c:pt>
                <c:pt idx="873">
                  <c:v>197</c:v>
                </c:pt>
                <c:pt idx="874">
                  <c:v>197</c:v>
                </c:pt>
                <c:pt idx="875">
                  <c:v>197</c:v>
                </c:pt>
                <c:pt idx="876">
                  <c:v>197</c:v>
                </c:pt>
                <c:pt idx="877">
                  <c:v>197</c:v>
                </c:pt>
                <c:pt idx="878">
                  <c:v>197</c:v>
                </c:pt>
                <c:pt idx="879">
                  <c:v>197</c:v>
                </c:pt>
                <c:pt idx="880">
                  <c:v>197</c:v>
                </c:pt>
                <c:pt idx="881">
                  <c:v>197</c:v>
                </c:pt>
                <c:pt idx="882">
                  <c:v>197</c:v>
                </c:pt>
                <c:pt idx="883">
                  <c:v>197</c:v>
                </c:pt>
                <c:pt idx="884">
                  <c:v>198</c:v>
                </c:pt>
                <c:pt idx="885">
                  <c:v>198</c:v>
                </c:pt>
                <c:pt idx="886">
                  <c:v>198</c:v>
                </c:pt>
                <c:pt idx="887">
                  <c:v>198</c:v>
                </c:pt>
                <c:pt idx="888">
                  <c:v>198</c:v>
                </c:pt>
                <c:pt idx="889">
                  <c:v>198</c:v>
                </c:pt>
                <c:pt idx="890">
                  <c:v>198</c:v>
                </c:pt>
                <c:pt idx="891">
                  <c:v>198</c:v>
                </c:pt>
                <c:pt idx="892">
                  <c:v>199</c:v>
                </c:pt>
                <c:pt idx="893">
                  <c:v>199</c:v>
                </c:pt>
                <c:pt idx="894">
                  <c:v>199</c:v>
                </c:pt>
                <c:pt idx="895">
                  <c:v>199</c:v>
                </c:pt>
                <c:pt idx="896">
                  <c:v>199</c:v>
                </c:pt>
                <c:pt idx="897">
                  <c:v>199</c:v>
                </c:pt>
                <c:pt idx="898">
                  <c:v>199</c:v>
                </c:pt>
                <c:pt idx="899">
                  <c:v>199</c:v>
                </c:pt>
                <c:pt idx="900">
                  <c:v>199</c:v>
                </c:pt>
                <c:pt idx="901">
                  <c:v>200</c:v>
                </c:pt>
                <c:pt idx="902">
                  <c:v>201</c:v>
                </c:pt>
                <c:pt idx="903">
                  <c:v>202</c:v>
                </c:pt>
                <c:pt idx="904">
                  <c:v>203</c:v>
                </c:pt>
                <c:pt idx="905">
                  <c:v>203</c:v>
                </c:pt>
                <c:pt idx="906">
                  <c:v>203</c:v>
                </c:pt>
                <c:pt idx="907">
                  <c:v>203</c:v>
                </c:pt>
                <c:pt idx="908">
                  <c:v>203</c:v>
                </c:pt>
                <c:pt idx="909">
                  <c:v>203</c:v>
                </c:pt>
                <c:pt idx="910">
                  <c:v>203</c:v>
                </c:pt>
                <c:pt idx="911">
                  <c:v>203</c:v>
                </c:pt>
                <c:pt idx="912">
                  <c:v>203</c:v>
                </c:pt>
                <c:pt idx="913">
                  <c:v>203</c:v>
                </c:pt>
                <c:pt idx="914">
                  <c:v>203</c:v>
                </c:pt>
                <c:pt idx="915">
                  <c:v>203</c:v>
                </c:pt>
                <c:pt idx="916">
                  <c:v>203</c:v>
                </c:pt>
                <c:pt idx="917">
                  <c:v>203</c:v>
                </c:pt>
                <c:pt idx="918">
                  <c:v>204</c:v>
                </c:pt>
                <c:pt idx="919">
                  <c:v>205</c:v>
                </c:pt>
                <c:pt idx="920">
                  <c:v>206</c:v>
                </c:pt>
                <c:pt idx="921">
                  <c:v>206</c:v>
                </c:pt>
                <c:pt idx="922">
                  <c:v>206</c:v>
                </c:pt>
                <c:pt idx="923">
                  <c:v>206</c:v>
                </c:pt>
                <c:pt idx="924">
                  <c:v>206</c:v>
                </c:pt>
                <c:pt idx="925">
                  <c:v>206</c:v>
                </c:pt>
                <c:pt idx="926">
                  <c:v>206</c:v>
                </c:pt>
                <c:pt idx="927">
                  <c:v>206</c:v>
                </c:pt>
                <c:pt idx="928">
                  <c:v>207</c:v>
                </c:pt>
                <c:pt idx="929">
                  <c:v>207</c:v>
                </c:pt>
                <c:pt idx="930">
                  <c:v>208</c:v>
                </c:pt>
                <c:pt idx="931">
                  <c:v>208</c:v>
                </c:pt>
                <c:pt idx="932">
                  <c:v>208</c:v>
                </c:pt>
                <c:pt idx="933">
                  <c:v>209</c:v>
                </c:pt>
                <c:pt idx="934">
                  <c:v>209</c:v>
                </c:pt>
                <c:pt idx="935">
                  <c:v>209</c:v>
                </c:pt>
                <c:pt idx="936">
                  <c:v>209</c:v>
                </c:pt>
                <c:pt idx="937">
                  <c:v>209</c:v>
                </c:pt>
                <c:pt idx="938">
                  <c:v>209</c:v>
                </c:pt>
                <c:pt idx="939">
                  <c:v>209</c:v>
                </c:pt>
                <c:pt idx="940">
                  <c:v>210</c:v>
                </c:pt>
                <c:pt idx="941">
                  <c:v>210</c:v>
                </c:pt>
                <c:pt idx="942">
                  <c:v>210</c:v>
                </c:pt>
                <c:pt idx="943">
                  <c:v>210</c:v>
                </c:pt>
                <c:pt idx="944">
                  <c:v>210</c:v>
                </c:pt>
                <c:pt idx="945">
                  <c:v>210</c:v>
                </c:pt>
                <c:pt idx="946">
                  <c:v>210</c:v>
                </c:pt>
                <c:pt idx="947">
                  <c:v>211</c:v>
                </c:pt>
                <c:pt idx="948">
                  <c:v>212</c:v>
                </c:pt>
                <c:pt idx="949">
                  <c:v>212</c:v>
                </c:pt>
                <c:pt idx="950">
                  <c:v>213</c:v>
                </c:pt>
                <c:pt idx="951">
                  <c:v>213</c:v>
                </c:pt>
                <c:pt idx="952">
                  <c:v>213</c:v>
                </c:pt>
                <c:pt idx="953">
                  <c:v>213</c:v>
                </c:pt>
                <c:pt idx="954">
                  <c:v>213</c:v>
                </c:pt>
                <c:pt idx="955">
                  <c:v>213</c:v>
                </c:pt>
                <c:pt idx="956">
                  <c:v>213</c:v>
                </c:pt>
                <c:pt idx="957">
                  <c:v>213</c:v>
                </c:pt>
                <c:pt idx="958">
                  <c:v>213</c:v>
                </c:pt>
                <c:pt idx="959">
                  <c:v>213</c:v>
                </c:pt>
                <c:pt idx="960">
                  <c:v>213</c:v>
                </c:pt>
                <c:pt idx="961">
                  <c:v>213</c:v>
                </c:pt>
                <c:pt idx="962">
                  <c:v>213</c:v>
                </c:pt>
                <c:pt idx="963">
                  <c:v>213</c:v>
                </c:pt>
                <c:pt idx="964">
                  <c:v>213</c:v>
                </c:pt>
                <c:pt idx="965">
                  <c:v>213</c:v>
                </c:pt>
                <c:pt idx="966">
                  <c:v>213</c:v>
                </c:pt>
                <c:pt idx="967">
                  <c:v>214</c:v>
                </c:pt>
                <c:pt idx="968">
                  <c:v>215</c:v>
                </c:pt>
                <c:pt idx="969">
                  <c:v>216</c:v>
                </c:pt>
                <c:pt idx="970">
                  <c:v>216</c:v>
                </c:pt>
                <c:pt idx="971">
                  <c:v>216</c:v>
                </c:pt>
                <c:pt idx="972">
                  <c:v>216</c:v>
                </c:pt>
                <c:pt idx="973">
                  <c:v>216</c:v>
                </c:pt>
                <c:pt idx="974">
                  <c:v>216</c:v>
                </c:pt>
                <c:pt idx="975">
                  <c:v>217</c:v>
                </c:pt>
                <c:pt idx="976">
                  <c:v>217</c:v>
                </c:pt>
                <c:pt idx="977">
                  <c:v>217</c:v>
                </c:pt>
                <c:pt idx="978">
                  <c:v>217</c:v>
                </c:pt>
                <c:pt idx="979">
                  <c:v>217</c:v>
                </c:pt>
                <c:pt idx="980">
                  <c:v>217</c:v>
                </c:pt>
                <c:pt idx="981">
                  <c:v>217</c:v>
                </c:pt>
                <c:pt idx="982">
                  <c:v>217</c:v>
                </c:pt>
                <c:pt idx="983">
                  <c:v>217</c:v>
                </c:pt>
                <c:pt idx="984">
                  <c:v>217</c:v>
                </c:pt>
                <c:pt idx="985">
                  <c:v>217</c:v>
                </c:pt>
                <c:pt idx="986">
                  <c:v>218</c:v>
                </c:pt>
                <c:pt idx="987">
                  <c:v>219</c:v>
                </c:pt>
                <c:pt idx="988">
                  <c:v>220</c:v>
                </c:pt>
                <c:pt idx="989">
                  <c:v>220</c:v>
                </c:pt>
                <c:pt idx="990">
                  <c:v>220</c:v>
                </c:pt>
                <c:pt idx="991">
                  <c:v>220</c:v>
                </c:pt>
                <c:pt idx="992">
                  <c:v>221</c:v>
                </c:pt>
                <c:pt idx="993">
                  <c:v>222</c:v>
                </c:pt>
                <c:pt idx="994">
                  <c:v>223</c:v>
                </c:pt>
                <c:pt idx="995">
                  <c:v>223</c:v>
                </c:pt>
                <c:pt idx="996">
                  <c:v>223</c:v>
                </c:pt>
                <c:pt idx="997">
                  <c:v>223</c:v>
                </c:pt>
                <c:pt idx="998">
                  <c:v>223</c:v>
                </c:pt>
                <c:pt idx="999">
                  <c:v>223</c:v>
                </c:pt>
                <c:pt idx="1000">
                  <c:v>223</c:v>
                </c:pt>
                <c:pt idx="1001">
                  <c:v>223</c:v>
                </c:pt>
                <c:pt idx="1002">
                  <c:v>223</c:v>
                </c:pt>
                <c:pt idx="1003">
                  <c:v>223</c:v>
                </c:pt>
                <c:pt idx="1004">
                  <c:v>224</c:v>
                </c:pt>
                <c:pt idx="1005">
                  <c:v>224</c:v>
                </c:pt>
                <c:pt idx="1006">
                  <c:v>224</c:v>
                </c:pt>
                <c:pt idx="1007">
                  <c:v>224</c:v>
                </c:pt>
                <c:pt idx="1008">
                  <c:v>224</c:v>
                </c:pt>
                <c:pt idx="1009">
                  <c:v>224</c:v>
                </c:pt>
                <c:pt idx="1010">
                  <c:v>224</c:v>
                </c:pt>
                <c:pt idx="1011">
                  <c:v>225</c:v>
                </c:pt>
                <c:pt idx="1012">
                  <c:v>225</c:v>
                </c:pt>
                <c:pt idx="1013">
                  <c:v>226</c:v>
                </c:pt>
                <c:pt idx="1014">
                  <c:v>226</c:v>
                </c:pt>
                <c:pt idx="1015">
                  <c:v>227</c:v>
                </c:pt>
                <c:pt idx="1016">
                  <c:v>228</c:v>
                </c:pt>
                <c:pt idx="1017">
                  <c:v>228</c:v>
                </c:pt>
                <c:pt idx="1018">
                  <c:v>228</c:v>
                </c:pt>
                <c:pt idx="1019">
                  <c:v>229</c:v>
                </c:pt>
                <c:pt idx="1020">
                  <c:v>229</c:v>
                </c:pt>
                <c:pt idx="1021">
                  <c:v>229</c:v>
                </c:pt>
                <c:pt idx="1022">
                  <c:v>229</c:v>
                </c:pt>
                <c:pt idx="1023">
                  <c:v>229</c:v>
                </c:pt>
                <c:pt idx="1024">
                  <c:v>230</c:v>
                </c:pt>
                <c:pt idx="1025">
                  <c:v>230</c:v>
                </c:pt>
                <c:pt idx="1026">
                  <c:v>230</c:v>
                </c:pt>
                <c:pt idx="1027">
                  <c:v>231</c:v>
                </c:pt>
                <c:pt idx="1028">
                  <c:v>232</c:v>
                </c:pt>
                <c:pt idx="1029">
                  <c:v>232</c:v>
                </c:pt>
                <c:pt idx="1030">
                  <c:v>233</c:v>
                </c:pt>
                <c:pt idx="1031">
                  <c:v>233</c:v>
                </c:pt>
                <c:pt idx="1032">
                  <c:v>234</c:v>
                </c:pt>
                <c:pt idx="1033">
                  <c:v>234</c:v>
                </c:pt>
                <c:pt idx="1034">
                  <c:v>234</c:v>
                </c:pt>
                <c:pt idx="1035">
                  <c:v>235</c:v>
                </c:pt>
                <c:pt idx="1036">
                  <c:v>236</c:v>
                </c:pt>
                <c:pt idx="1037">
                  <c:v>236</c:v>
                </c:pt>
                <c:pt idx="1038">
                  <c:v>237</c:v>
                </c:pt>
                <c:pt idx="1039">
                  <c:v>237</c:v>
                </c:pt>
                <c:pt idx="1040">
                  <c:v>237</c:v>
                </c:pt>
                <c:pt idx="1041">
                  <c:v>237</c:v>
                </c:pt>
                <c:pt idx="1042">
                  <c:v>237</c:v>
                </c:pt>
                <c:pt idx="1043">
                  <c:v>237</c:v>
                </c:pt>
                <c:pt idx="1044">
                  <c:v>238</c:v>
                </c:pt>
                <c:pt idx="1045">
                  <c:v>238</c:v>
                </c:pt>
                <c:pt idx="1046">
                  <c:v>238</c:v>
                </c:pt>
                <c:pt idx="1047">
                  <c:v>239</c:v>
                </c:pt>
                <c:pt idx="1048">
                  <c:v>239</c:v>
                </c:pt>
                <c:pt idx="1049">
                  <c:v>239</c:v>
                </c:pt>
                <c:pt idx="1050">
                  <c:v>239</c:v>
                </c:pt>
                <c:pt idx="1051">
                  <c:v>239</c:v>
                </c:pt>
                <c:pt idx="1052">
                  <c:v>239</c:v>
                </c:pt>
                <c:pt idx="1053">
                  <c:v>239</c:v>
                </c:pt>
                <c:pt idx="1054">
                  <c:v>239</c:v>
                </c:pt>
                <c:pt idx="1055">
                  <c:v>239</c:v>
                </c:pt>
                <c:pt idx="1056">
                  <c:v>239</c:v>
                </c:pt>
                <c:pt idx="1057">
                  <c:v>239</c:v>
                </c:pt>
                <c:pt idx="1058">
                  <c:v>239</c:v>
                </c:pt>
                <c:pt idx="1059">
                  <c:v>239</c:v>
                </c:pt>
                <c:pt idx="1060">
                  <c:v>239</c:v>
                </c:pt>
                <c:pt idx="1061">
                  <c:v>239</c:v>
                </c:pt>
                <c:pt idx="1062">
                  <c:v>239</c:v>
                </c:pt>
                <c:pt idx="1063">
                  <c:v>239</c:v>
                </c:pt>
                <c:pt idx="1064">
                  <c:v>239</c:v>
                </c:pt>
                <c:pt idx="1065">
                  <c:v>239</c:v>
                </c:pt>
                <c:pt idx="1066">
                  <c:v>239</c:v>
                </c:pt>
                <c:pt idx="1067">
                  <c:v>239</c:v>
                </c:pt>
                <c:pt idx="1068">
                  <c:v>239</c:v>
                </c:pt>
                <c:pt idx="1069">
                  <c:v>239</c:v>
                </c:pt>
                <c:pt idx="1070">
                  <c:v>239</c:v>
                </c:pt>
                <c:pt idx="1071">
                  <c:v>239</c:v>
                </c:pt>
                <c:pt idx="1072">
                  <c:v>239</c:v>
                </c:pt>
                <c:pt idx="1073">
                  <c:v>239</c:v>
                </c:pt>
                <c:pt idx="1074">
                  <c:v>239</c:v>
                </c:pt>
                <c:pt idx="1075">
                  <c:v>239</c:v>
                </c:pt>
                <c:pt idx="1076">
                  <c:v>239</c:v>
                </c:pt>
                <c:pt idx="1077">
                  <c:v>239</c:v>
                </c:pt>
                <c:pt idx="1078">
                  <c:v>239</c:v>
                </c:pt>
                <c:pt idx="1079">
                  <c:v>240</c:v>
                </c:pt>
                <c:pt idx="1080">
                  <c:v>240</c:v>
                </c:pt>
                <c:pt idx="1081">
                  <c:v>240</c:v>
                </c:pt>
                <c:pt idx="1082">
                  <c:v>241</c:v>
                </c:pt>
                <c:pt idx="1083">
                  <c:v>241</c:v>
                </c:pt>
                <c:pt idx="1084">
                  <c:v>241</c:v>
                </c:pt>
                <c:pt idx="1085">
                  <c:v>241</c:v>
                </c:pt>
                <c:pt idx="1086">
                  <c:v>241</c:v>
                </c:pt>
                <c:pt idx="1087">
                  <c:v>242</c:v>
                </c:pt>
                <c:pt idx="1088">
                  <c:v>243</c:v>
                </c:pt>
                <c:pt idx="1089">
                  <c:v>244</c:v>
                </c:pt>
                <c:pt idx="1090">
                  <c:v>245</c:v>
                </c:pt>
                <c:pt idx="1091">
                  <c:v>245</c:v>
                </c:pt>
                <c:pt idx="1092">
                  <c:v>245</c:v>
                </c:pt>
                <c:pt idx="1093">
                  <c:v>245</c:v>
                </c:pt>
                <c:pt idx="1094">
                  <c:v>246</c:v>
                </c:pt>
                <c:pt idx="1095">
                  <c:v>247</c:v>
                </c:pt>
                <c:pt idx="1096">
                  <c:v>247</c:v>
                </c:pt>
                <c:pt idx="1097">
                  <c:v>247</c:v>
                </c:pt>
                <c:pt idx="1098">
                  <c:v>247</c:v>
                </c:pt>
                <c:pt idx="1099">
                  <c:v>247</c:v>
                </c:pt>
                <c:pt idx="1100">
                  <c:v>247</c:v>
                </c:pt>
                <c:pt idx="1101">
                  <c:v>247</c:v>
                </c:pt>
                <c:pt idx="1102">
                  <c:v>247</c:v>
                </c:pt>
                <c:pt idx="1103">
                  <c:v>247</c:v>
                </c:pt>
                <c:pt idx="1104">
                  <c:v>247</c:v>
                </c:pt>
                <c:pt idx="1105">
                  <c:v>247</c:v>
                </c:pt>
                <c:pt idx="1106">
                  <c:v>247</c:v>
                </c:pt>
                <c:pt idx="1107">
                  <c:v>247</c:v>
                </c:pt>
                <c:pt idx="1108">
                  <c:v>247</c:v>
                </c:pt>
                <c:pt idx="1109">
                  <c:v>247</c:v>
                </c:pt>
                <c:pt idx="1110">
                  <c:v>247</c:v>
                </c:pt>
                <c:pt idx="1111">
                  <c:v>248</c:v>
                </c:pt>
                <c:pt idx="1112">
                  <c:v>248</c:v>
                </c:pt>
                <c:pt idx="1113">
                  <c:v>248</c:v>
                </c:pt>
                <c:pt idx="1114">
                  <c:v>248</c:v>
                </c:pt>
                <c:pt idx="1115">
                  <c:v>248</c:v>
                </c:pt>
                <c:pt idx="1116">
                  <c:v>248</c:v>
                </c:pt>
                <c:pt idx="1117">
                  <c:v>249</c:v>
                </c:pt>
                <c:pt idx="1118">
                  <c:v>250</c:v>
                </c:pt>
                <c:pt idx="1119">
                  <c:v>250</c:v>
                </c:pt>
                <c:pt idx="1120">
                  <c:v>250</c:v>
                </c:pt>
                <c:pt idx="1121">
                  <c:v>250</c:v>
                </c:pt>
                <c:pt idx="1122">
                  <c:v>250</c:v>
                </c:pt>
                <c:pt idx="1123">
                  <c:v>250</c:v>
                </c:pt>
                <c:pt idx="1124">
                  <c:v>250</c:v>
                </c:pt>
                <c:pt idx="1125">
                  <c:v>250</c:v>
                </c:pt>
                <c:pt idx="1126">
                  <c:v>250</c:v>
                </c:pt>
                <c:pt idx="1127">
                  <c:v>250</c:v>
                </c:pt>
                <c:pt idx="1128">
                  <c:v>250</c:v>
                </c:pt>
                <c:pt idx="1129">
                  <c:v>250</c:v>
                </c:pt>
                <c:pt idx="1130">
                  <c:v>250</c:v>
                </c:pt>
                <c:pt idx="1131">
                  <c:v>250</c:v>
                </c:pt>
                <c:pt idx="1132">
                  <c:v>250</c:v>
                </c:pt>
                <c:pt idx="1133">
                  <c:v>250</c:v>
                </c:pt>
                <c:pt idx="1134">
                  <c:v>250</c:v>
                </c:pt>
                <c:pt idx="1135">
                  <c:v>250</c:v>
                </c:pt>
                <c:pt idx="1136">
                  <c:v>251</c:v>
                </c:pt>
                <c:pt idx="1137">
                  <c:v>251</c:v>
                </c:pt>
                <c:pt idx="1138">
                  <c:v>251</c:v>
                </c:pt>
                <c:pt idx="1139">
                  <c:v>251</c:v>
                </c:pt>
                <c:pt idx="1140">
                  <c:v>252</c:v>
                </c:pt>
                <c:pt idx="1141">
                  <c:v>252</c:v>
                </c:pt>
                <c:pt idx="1142">
                  <c:v>253</c:v>
                </c:pt>
                <c:pt idx="1143">
                  <c:v>253</c:v>
                </c:pt>
                <c:pt idx="1144">
                  <c:v>254</c:v>
                </c:pt>
                <c:pt idx="1145">
                  <c:v>254</c:v>
                </c:pt>
                <c:pt idx="1146">
                  <c:v>254</c:v>
                </c:pt>
                <c:pt idx="1147">
                  <c:v>254</c:v>
                </c:pt>
                <c:pt idx="1148">
                  <c:v>254</c:v>
                </c:pt>
                <c:pt idx="1149">
                  <c:v>254</c:v>
                </c:pt>
                <c:pt idx="1150">
                  <c:v>254</c:v>
                </c:pt>
                <c:pt idx="1151">
                  <c:v>255</c:v>
                </c:pt>
                <c:pt idx="1152">
                  <c:v>255</c:v>
                </c:pt>
                <c:pt idx="1153">
                  <c:v>255</c:v>
                </c:pt>
                <c:pt idx="1154">
                  <c:v>256</c:v>
                </c:pt>
                <c:pt idx="1155">
                  <c:v>257</c:v>
                </c:pt>
                <c:pt idx="1156">
                  <c:v>257</c:v>
                </c:pt>
                <c:pt idx="1157">
                  <c:v>257</c:v>
                </c:pt>
                <c:pt idx="1158">
                  <c:v>257</c:v>
                </c:pt>
                <c:pt idx="1159">
                  <c:v>257</c:v>
                </c:pt>
                <c:pt idx="1160">
                  <c:v>257</c:v>
                </c:pt>
                <c:pt idx="1161">
                  <c:v>257</c:v>
                </c:pt>
                <c:pt idx="1162">
                  <c:v>257</c:v>
                </c:pt>
                <c:pt idx="1163">
                  <c:v>257</c:v>
                </c:pt>
                <c:pt idx="1164">
                  <c:v>257</c:v>
                </c:pt>
                <c:pt idx="1165">
                  <c:v>257</c:v>
                </c:pt>
                <c:pt idx="1166">
                  <c:v>257</c:v>
                </c:pt>
                <c:pt idx="1167">
                  <c:v>257</c:v>
                </c:pt>
                <c:pt idx="1168">
                  <c:v>257</c:v>
                </c:pt>
                <c:pt idx="1169">
                  <c:v>257</c:v>
                </c:pt>
                <c:pt idx="1170">
                  <c:v>257</c:v>
                </c:pt>
                <c:pt idx="1171">
                  <c:v>257</c:v>
                </c:pt>
                <c:pt idx="1172">
                  <c:v>257</c:v>
                </c:pt>
                <c:pt idx="1173">
                  <c:v>257</c:v>
                </c:pt>
                <c:pt idx="1174">
                  <c:v>257</c:v>
                </c:pt>
                <c:pt idx="1175">
                  <c:v>258</c:v>
                </c:pt>
                <c:pt idx="1176">
                  <c:v>259</c:v>
                </c:pt>
                <c:pt idx="1177">
                  <c:v>260</c:v>
                </c:pt>
                <c:pt idx="1178">
                  <c:v>260</c:v>
                </c:pt>
                <c:pt idx="1179">
                  <c:v>260</c:v>
                </c:pt>
                <c:pt idx="1180">
                  <c:v>260</c:v>
                </c:pt>
                <c:pt idx="1181">
                  <c:v>260</c:v>
                </c:pt>
                <c:pt idx="1182">
                  <c:v>260</c:v>
                </c:pt>
                <c:pt idx="1183">
                  <c:v>260</c:v>
                </c:pt>
                <c:pt idx="1184">
                  <c:v>260</c:v>
                </c:pt>
                <c:pt idx="1185">
                  <c:v>260</c:v>
                </c:pt>
                <c:pt idx="1186">
                  <c:v>261</c:v>
                </c:pt>
                <c:pt idx="1187">
                  <c:v>261</c:v>
                </c:pt>
                <c:pt idx="1188">
                  <c:v>261</c:v>
                </c:pt>
                <c:pt idx="1189">
                  <c:v>261</c:v>
                </c:pt>
                <c:pt idx="1190">
                  <c:v>262</c:v>
                </c:pt>
                <c:pt idx="1191">
                  <c:v>262</c:v>
                </c:pt>
                <c:pt idx="1192">
                  <c:v>263</c:v>
                </c:pt>
                <c:pt idx="1193">
                  <c:v>263</c:v>
                </c:pt>
                <c:pt idx="1194">
                  <c:v>263</c:v>
                </c:pt>
                <c:pt idx="1195">
                  <c:v>264</c:v>
                </c:pt>
                <c:pt idx="1196">
                  <c:v>265</c:v>
                </c:pt>
                <c:pt idx="1197">
                  <c:v>265</c:v>
                </c:pt>
                <c:pt idx="1198">
                  <c:v>265</c:v>
                </c:pt>
                <c:pt idx="1199">
                  <c:v>265</c:v>
                </c:pt>
                <c:pt idx="1200">
                  <c:v>265</c:v>
                </c:pt>
                <c:pt idx="1201">
                  <c:v>265</c:v>
                </c:pt>
                <c:pt idx="1202">
                  <c:v>266</c:v>
                </c:pt>
                <c:pt idx="1203">
                  <c:v>266</c:v>
                </c:pt>
                <c:pt idx="1204">
                  <c:v>266</c:v>
                </c:pt>
                <c:pt idx="1205">
                  <c:v>266</c:v>
                </c:pt>
                <c:pt idx="1206">
                  <c:v>266</c:v>
                </c:pt>
                <c:pt idx="1207">
                  <c:v>266</c:v>
                </c:pt>
                <c:pt idx="1208">
                  <c:v>266</c:v>
                </c:pt>
                <c:pt idx="1209">
                  <c:v>266</c:v>
                </c:pt>
                <c:pt idx="1210">
                  <c:v>266</c:v>
                </c:pt>
                <c:pt idx="1211">
                  <c:v>266</c:v>
                </c:pt>
                <c:pt idx="1212">
                  <c:v>266</c:v>
                </c:pt>
                <c:pt idx="1213">
                  <c:v>266</c:v>
                </c:pt>
                <c:pt idx="1214">
                  <c:v>266</c:v>
                </c:pt>
                <c:pt idx="1215">
                  <c:v>267</c:v>
                </c:pt>
                <c:pt idx="1216">
                  <c:v>268</c:v>
                </c:pt>
                <c:pt idx="1217">
                  <c:v>269</c:v>
                </c:pt>
                <c:pt idx="1218">
                  <c:v>270</c:v>
                </c:pt>
                <c:pt idx="1219">
                  <c:v>270</c:v>
                </c:pt>
                <c:pt idx="1220">
                  <c:v>271</c:v>
                </c:pt>
                <c:pt idx="1221">
                  <c:v>271</c:v>
                </c:pt>
                <c:pt idx="1222">
                  <c:v>272</c:v>
                </c:pt>
                <c:pt idx="1223">
                  <c:v>272</c:v>
                </c:pt>
                <c:pt idx="1224">
                  <c:v>272</c:v>
                </c:pt>
                <c:pt idx="1225">
                  <c:v>272</c:v>
                </c:pt>
                <c:pt idx="1226">
                  <c:v>272</c:v>
                </c:pt>
                <c:pt idx="1227">
                  <c:v>272</c:v>
                </c:pt>
                <c:pt idx="1228">
                  <c:v>272</c:v>
                </c:pt>
                <c:pt idx="1229">
                  <c:v>272</c:v>
                </c:pt>
                <c:pt idx="1230">
                  <c:v>273</c:v>
                </c:pt>
                <c:pt idx="1231">
                  <c:v>274</c:v>
                </c:pt>
                <c:pt idx="1232">
                  <c:v>274</c:v>
                </c:pt>
                <c:pt idx="1233">
                  <c:v>274</c:v>
                </c:pt>
                <c:pt idx="1234">
                  <c:v>274</c:v>
                </c:pt>
                <c:pt idx="1235">
                  <c:v>274</c:v>
                </c:pt>
                <c:pt idx="1236">
                  <c:v>274</c:v>
                </c:pt>
                <c:pt idx="1237">
                  <c:v>274</c:v>
                </c:pt>
                <c:pt idx="1238">
                  <c:v>274</c:v>
                </c:pt>
                <c:pt idx="1239">
                  <c:v>275</c:v>
                </c:pt>
                <c:pt idx="1240">
                  <c:v>275</c:v>
                </c:pt>
                <c:pt idx="1241">
                  <c:v>275</c:v>
                </c:pt>
                <c:pt idx="1242">
                  <c:v>275</c:v>
                </c:pt>
                <c:pt idx="1243">
                  <c:v>275</c:v>
                </c:pt>
                <c:pt idx="1244">
                  <c:v>275</c:v>
                </c:pt>
                <c:pt idx="1245">
                  <c:v>276</c:v>
                </c:pt>
                <c:pt idx="1246">
                  <c:v>276</c:v>
                </c:pt>
                <c:pt idx="1247">
                  <c:v>276</c:v>
                </c:pt>
                <c:pt idx="1248">
                  <c:v>276</c:v>
                </c:pt>
                <c:pt idx="1249">
                  <c:v>276</c:v>
                </c:pt>
                <c:pt idx="1250">
                  <c:v>277</c:v>
                </c:pt>
                <c:pt idx="1251">
                  <c:v>277</c:v>
                </c:pt>
                <c:pt idx="1252">
                  <c:v>278</c:v>
                </c:pt>
                <c:pt idx="1253">
                  <c:v>278</c:v>
                </c:pt>
                <c:pt idx="1254">
                  <c:v>279</c:v>
                </c:pt>
                <c:pt idx="1255">
                  <c:v>279</c:v>
                </c:pt>
                <c:pt idx="1256">
                  <c:v>279</c:v>
                </c:pt>
                <c:pt idx="1257">
                  <c:v>279</c:v>
                </c:pt>
                <c:pt idx="1258">
                  <c:v>279</c:v>
                </c:pt>
                <c:pt idx="1259">
                  <c:v>279</c:v>
                </c:pt>
                <c:pt idx="1260">
                  <c:v>280</c:v>
                </c:pt>
                <c:pt idx="1261">
                  <c:v>280</c:v>
                </c:pt>
                <c:pt idx="1262">
                  <c:v>280</c:v>
                </c:pt>
                <c:pt idx="1263">
                  <c:v>280</c:v>
                </c:pt>
                <c:pt idx="1264">
                  <c:v>280</c:v>
                </c:pt>
                <c:pt idx="1265">
                  <c:v>280</c:v>
                </c:pt>
                <c:pt idx="1266">
                  <c:v>281</c:v>
                </c:pt>
                <c:pt idx="1267">
                  <c:v>282</c:v>
                </c:pt>
                <c:pt idx="1268">
                  <c:v>283</c:v>
                </c:pt>
                <c:pt idx="1269">
                  <c:v>284</c:v>
                </c:pt>
                <c:pt idx="1270">
                  <c:v>285</c:v>
                </c:pt>
                <c:pt idx="1271">
                  <c:v>286</c:v>
                </c:pt>
                <c:pt idx="1272">
                  <c:v>287</c:v>
                </c:pt>
                <c:pt idx="1273">
                  <c:v>287</c:v>
                </c:pt>
                <c:pt idx="1274">
                  <c:v>287</c:v>
                </c:pt>
                <c:pt idx="1275">
                  <c:v>287</c:v>
                </c:pt>
                <c:pt idx="1276">
                  <c:v>287</c:v>
                </c:pt>
                <c:pt idx="1277">
                  <c:v>287</c:v>
                </c:pt>
                <c:pt idx="1278">
                  <c:v>287</c:v>
                </c:pt>
                <c:pt idx="1279">
                  <c:v>287</c:v>
                </c:pt>
                <c:pt idx="1280">
                  <c:v>287</c:v>
                </c:pt>
                <c:pt idx="1281">
                  <c:v>288</c:v>
                </c:pt>
                <c:pt idx="1282">
                  <c:v>288</c:v>
                </c:pt>
                <c:pt idx="1283">
                  <c:v>288</c:v>
                </c:pt>
                <c:pt idx="1284">
                  <c:v>288</c:v>
                </c:pt>
                <c:pt idx="1285">
                  <c:v>288</c:v>
                </c:pt>
                <c:pt idx="1286">
                  <c:v>289</c:v>
                </c:pt>
                <c:pt idx="1287">
                  <c:v>289</c:v>
                </c:pt>
                <c:pt idx="1288">
                  <c:v>289</c:v>
                </c:pt>
                <c:pt idx="1289">
                  <c:v>289</c:v>
                </c:pt>
                <c:pt idx="1290">
                  <c:v>289</c:v>
                </c:pt>
                <c:pt idx="1291">
                  <c:v>289</c:v>
                </c:pt>
                <c:pt idx="1292">
                  <c:v>289</c:v>
                </c:pt>
                <c:pt idx="1293">
                  <c:v>289</c:v>
                </c:pt>
                <c:pt idx="1294">
                  <c:v>289</c:v>
                </c:pt>
                <c:pt idx="1295">
                  <c:v>289</c:v>
                </c:pt>
                <c:pt idx="1296">
                  <c:v>289</c:v>
                </c:pt>
                <c:pt idx="1297">
                  <c:v>289</c:v>
                </c:pt>
                <c:pt idx="1298">
                  <c:v>289</c:v>
                </c:pt>
                <c:pt idx="1299">
                  <c:v>290</c:v>
                </c:pt>
                <c:pt idx="1300">
                  <c:v>291</c:v>
                </c:pt>
                <c:pt idx="1301">
                  <c:v>291</c:v>
                </c:pt>
                <c:pt idx="1302">
                  <c:v>291</c:v>
                </c:pt>
                <c:pt idx="1303">
                  <c:v>291</c:v>
                </c:pt>
                <c:pt idx="1304">
                  <c:v>291</c:v>
                </c:pt>
                <c:pt idx="1305">
                  <c:v>291</c:v>
                </c:pt>
                <c:pt idx="1306">
                  <c:v>291</c:v>
                </c:pt>
                <c:pt idx="1307">
                  <c:v>291</c:v>
                </c:pt>
                <c:pt idx="1308">
                  <c:v>292</c:v>
                </c:pt>
                <c:pt idx="1309">
                  <c:v>292</c:v>
                </c:pt>
                <c:pt idx="1310">
                  <c:v>293</c:v>
                </c:pt>
                <c:pt idx="1311">
                  <c:v>293</c:v>
                </c:pt>
                <c:pt idx="1312">
                  <c:v>293</c:v>
                </c:pt>
                <c:pt idx="1313">
                  <c:v>293</c:v>
                </c:pt>
                <c:pt idx="1314">
                  <c:v>294</c:v>
                </c:pt>
                <c:pt idx="1315">
                  <c:v>294</c:v>
                </c:pt>
                <c:pt idx="1316">
                  <c:v>294</c:v>
                </c:pt>
                <c:pt idx="1317">
                  <c:v>294</c:v>
                </c:pt>
                <c:pt idx="1318">
                  <c:v>294</c:v>
                </c:pt>
                <c:pt idx="1319">
                  <c:v>294</c:v>
                </c:pt>
                <c:pt idx="1320">
                  <c:v>294</c:v>
                </c:pt>
                <c:pt idx="1321">
                  <c:v>294</c:v>
                </c:pt>
                <c:pt idx="1322">
                  <c:v>294</c:v>
                </c:pt>
                <c:pt idx="1323">
                  <c:v>294</c:v>
                </c:pt>
                <c:pt idx="1324">
                  <c:v>295</c:v>
                </c:pt>
                <c:pt idx="1325">
                  <c:v>295</c:v>
                </c:pt>
                <c:pt idx="1326">
                  <c:v>295</c:v>
                </c:pt>
                <c:pt idx="1327">
                  <c:v>295</c:v>
                </c:pt>
                <c:pt idx="1328">
                  <c:v>296</c:v>
                </c:pt>
                <c:pt idx="1329">
                  <c:v>296</c:v>
                </c:pt>
                <c:pt idx="1330">
                  <c:v>296</c:v>
                </c:pt>
                <c:pt idx="1331">
                  <c:v>296</c:v>
                </c:pt>
                <c:pt idx="1332">
                  <c:v>296</c:v>
                </c:pt>
                <c:pt idx="1333">
                  <c:v>296</c:v>
                </c:pt>
                <c:pt idx="1334">
                  <c:v>296</c:v>
                </c:pt>
                <c:pt idx="1335">
                  <c:v>296</c:v>
                </c:pt>
                <c:pt idx="1336">
                  <c:v>296</c:v>
                </c:pt>
                <c:pt idx="1337">
                  <c:v>296</c:v>
                </c:pt>
                <c:pt idx="1338">
                  <c:v>296</c:v>
                </c:pt>
                <c:pt idx="1339">
                  <c:v>296</c:v>
                </c:pt>
                <c:pt idx="1340">
                  <c:v>296</c:v>
                </c:pt>
                <c:pt idx="1341">
                  <c:v>297</c:v>
                </c:pt>
                <c:pt idx="1342">
                  <c:v>298</c:v>
                </c:pt>
                <c:pt idx="1343">
                  <c:v>299</c:v>
                </c:pt>
                <c:pt idx="1344">
                  <c:v>300</c:v>
                </c:pt>
                <c:pt idx="1345">
                  <c:v>301</c:v>
                </c:pt>
                <c:pt idx="1346">
                  <c:v>301</c:v>
                </c:pt>
                <c:pt idx="1347">
                  <c:v>301</c:v>
                </c:pt>
                <c:pt idx="1348">
                  <c:v>301</c:v>
                </c:pt>
                <c:pt idx="1349">
                  <c:v>301</c:v>
                </c:pt>
                <c:pt idx="1350">
                  <c:v>301</c:v>
                </c:pt>
                <c:pt idx="1351">
                  <c:v>302</c:v>
                </c:pt>
                <c:pt idx="1352">
                  <c:v>302</c:v>
                </c:pt>
                <c:pt idx="1353">
                  <c:v>302</c:v>
                </c:pt>
                <c:pt idx="1354">
                  <c:v>302</c:v>
                </c:pt>
                <c:pt idx="1355">
                  <c:v>302</c:v>
                </c:pt>
                <c:pt idx="1356">
                  <c:v>302</c:v>
                </c:pt>
                <c:pt idx="1357">
                  <c:v>302</c:v>
                </c:pt>
                <c:pt idx="1358">
                  <c:v>302</c:v>
                </c:pt>
                <c:pt idx="1359">
                  <c:v>303</c:v>
                </c:pt>
                <c:pt idx="1360">
                  <c:v>303</c:v>
                </c:pt>
                <c:pt idx="1361">
                  <c:v>303</c:v>
                </c:pt>
                <c:pt idx="1362">
                  <c:v>303</c:v>
                </c:pt>
                <c:pt idx="1363">
                  <c:v>303</c:v>
                </c:pt>
                <c:pt idx="1364">
                  <c:v>303</c:v>
                </c:pt>
                <c:pt idx="1365">
                  <c:v>303</c:v>
                </c:pt>
                <c:pt idx="1366">
                  <c:v>303</c:v>
                </c:pt>
                <c:pt idx="1367">
                  <c:v>303</c:v>
                </c:pt>
                <c:pt idx="1368">
                  <c:v>303</c:v>
                </c:pt>
                <c:pt idx="1369">
                  <c:v>303</c:v>
                </c:pt>
                <c:pt idx="1370">
                  <c:v>303</c:v>
                </c:pt>
                <c:pt idx="1371">
                  <c:v>303</c:v>
                </c:pt>
                <c:pt idx="1372">
                  <c:v>303</c:v>
                </c:pt>
                <c:pt idx="1373">
                  <c:v>303</c:v>
                </c:pt>
                <c:pt idx="1374">
                  <c:v>304</c:v>
                </c:pt>
                <c:pt idx="1375">
                  <c:v>304</c:v>
                </c:pt>
                <c:pt idx="1376">
                  <c:v>304</c:v>
                </c:pt>
                <c:pt idx="1377">
                  <c:v>305</c:v>
                </c:pt>
                <c:pt idx="1378">
                  <c:v>305</c:v>
                </c:pt>
                <c:pt idx="1379">
                  <c:v>306</c:v>
                </c:pt>
                <c:pt idx="1380">
                  <c:v>306</c:v>
                </c:pt>
                <c:pt idx="1381">
                  <c:v>307</c:v>
                </c:pt>
                <c:pt idx="1382">
                  <c:v>308</c:v>
                </c:pt>
                <c:pt idx="1383">
                  <c:v>308</c:v>
                </c:pt>
                <c:pt idx="1384">
                  <c:v>308</c:v>
                </c:pt>
                <c:pt idx="1385">
                  <c:v>308</c:v>
                </c:pt>
                <c:pt idx="1386">
                  <c:v>309</c:v>
                </c:pt>
                <c:pt idx="1387">
                  <c:v>309</c:v>
                </c:pt>
                <c:pt idx="1388">
                  <c:v>309</c:v>
                </c:pt>
                <c:pt idx="1389">
                  <c:v>309</c:v>
                </c:pt>
                <c:pt idx="1390">
                  <c:v>309</c:v>
                </c:pt>
                <c:pt idx="1391">
                  <c:v>309</c:v>
                </c:pt>
                <c:pt idx="1392">
                  <c:v>310</c:v>
                </c:pt>
                <c:pt idx="1393">
                  <c:v>311</c:v>
                </c:pt>
                <c:pt idx="1394">
                  <c:v>311</c:v>
                </c:pt>
                <c:pt idx="1395">
                  <c:v>311</c:v>
                </c:pt>
                <c:pt idx="1396">
                  <c:v>311</c:v>
                </c:pt>
                <c:pt idx="1397">
                  <c:v>311</c:v>
                </c:pt>
                <c:pt idx="1398">
                  <c:v>311</c:v>
                </c:pt>
                <c:pt idx="1399">
                  <c:v>311</c:v>
                </c:pt>
                <c:pt idx="1400">
                  <c:v>312</c:v>
                </c:pt>
                <c:pt idx="1401">
                  <c:v>312</c:v>
                </c:pt>
                <c:pt idx="1402">
                  <c:v>312</c:v>
                </c:pt>
                <c:pt idx="1403">
                  <c:v>312</c:v>
                </c:pt>
                <c:pt idx="1404">
                  <c:v>313</c:v>
                </c:pt>
                <c:pt idx="1405">
                  <c:v>313</c:v>
                </c:pt>
                <c:pt idx="1406">
                  <c:v>314</c:v>
                </c:pt>
                <c:pt idx="1407">
                  <c:v>314</c:v>
                </c:pt>
                <c:pt idx="1408">
                  <c:v>314</c:v>
                </c:pt>
                <c:pt idx="1409">
                  <c:v>314</c:v>
                </c:pt>
                <c:pt idx="1410">
                  <c:v>314</c:v>
                </c:pt>
                <c:pt idx="1411">
                  <c:v>314</c:v>
                </c:pt>
                <c:pt idx="1412">
                  <c:v>314</c:v>
                </c:pt>
                <c:pt idx="1413">
                  <c:v>314</c:v>
                </c:pt>
                <c:pt idx="1414">
                  <c:v>314</c:v>
                </c:pt>
                <c:pt idx="1415">
                  <c:v>314</c:v>
                </c:pt>
                <c:pt idx="1416">
                  <c:v>314</c:v>
                </c:pt>
                <c:pt idx="1417">
                  <c:v>315</c:v>
                </c:pt>
                <c:pt idx="1418">
                  <c:v>315</c:v>
                </c:pt>
                <c:pt idx="1419">
                  <c:v>315</c:v>
                </c:pt>
                <c:pt idx="1420">
                  <c:v>315</c:v>
                </c:pt>
                <c:pt idx="1421">
                  <c:v>315</c:v>
                </c:pt>
                <c:pt idx="1422">
                  <c:v>315</c:v>
                </c:pt>
                <c:pt idx="1423">
                  <c:v>315</c:v>
                </c:pt>
                <c:pt idx="1424">
                  <c:v>315</c:v>
                </c:pt>
                <c:pt idx="1425">
                  <c:v>315</c:v>
                </c:pt>
                <c:pt idx="1426">
                  <c:v>315</c:v>
                </c:pt>
                <c:pt idx="1427">
                  <c:v>315</c:v>
                </c:pt>
                <c:pt idx="1428">
                  <c:v>315</c:v>
                </c:pt>
                <c:pt idx="1429">
                  <c:v>316</c:v>
                </c:pt>
                <c:pt idx="1430">
                  <c:v>317</c:v>
                </c:pt>
                <c:pt idx="1431">
                  <c:v>317</c:v>
                </c:pt>
                <c:pt idx="1432">
                  <c:v>317</c:v>
                </c:pt>
                <c:pt idx="1433">
                  <c:v>317</c:v>
                </c:pt>
                <c:pt idx="1434">
                  <c:v>317</c:v>
                </c:pt>
                <c:pt idx="1435">
                  <c:v>317</c:v>
                </c:pt>
                <c:pt idx="1436">
                  <c:v>317</c:v>
                </c:pt>
                <c:pt idx="1437">
                  <c:v>318</c:v>
                </c:pt>
                <c:pt idx="1438">
                  <c:v>318</c:v>
                </c:pt>
                <c:pt idx="1439">
                  <c:v>318</c:v>
                </c:pt>
                <c:pt idx="1440">
                  <c:v>318</c:v>
                </c:pt>
                <c:pt idx="1441">
                  <c:v>319</c:v>
                </c:pt>
                <c:pt idx="1442">
                  <c:v>319</c:v>
                </c:pt>
                <c:pt idx="1443">
                  <c:v>320</c:v>
                </c:pt>
                <c:pt idx="1444">
                  <c:v>320</c:v>
                </c:pt>
                <c:pt idx="1445">
                  <c:v>320</c:v>
                </c:pt>
                <c:pt idx="1446">
                  <c:v>320</c:v>
                </c:pt>
                <c:pt idx="1447">
                  <c:v>320</c:v>
                </c:pt>
                <c:pt idx="1448">
                  <c:v>320</c:v>
                </c:pt>
                <c:pt idx="1449">
                  <c:v>320</c:v>
                </c:pt>
                <c:pt idx="1450">
                  <c:v>321</c:v>
                </c:pt>
                <c:pt idx="1451">
                  <c:v>322</c:v>
                </c:pt>
                <c:pt idx="1452">
                  <c:v>322</c:v>
                </c:pt>
                <c:pt idx="1453">
                  <c:v>323</c:v>
                </c:pt>
                <c:pt idx="1454">
                  <c:v>324</c:v>
                </c:pt>
                <c:pt idx="1455">
                  <c:v>324</c:v>
                </c:pt>
                <c:pt idx="1456">
                  <c:v>324</c:v>
                </c:pt>
                <c:pt idx="1457">
                  <c:v>324</c:v>
                </c:pt>
                <c:pt idx="1458">
                  <c:v>324</c:v>
                </c:pt>
                <c:pt idx="1459">
                  <c:v>324</c:v>
                </c:pt>
                <c:pt idx="1460">
                  <c:v>324</c:v>
                </c:pt>
                <c:pt idx="1461">
                  <c:v>324</c:v>
                </c:pt>
                <c:pt idx="1462">
                  <c:v>325</c:v>
                </c:pt>
                <c:pt idx="1463">
                  <c:v>325</c:v>
                </c:pt>
                <c:pt idx="1464">
                  <c:v>325</c:v>
                </c:pt>
                <c:pt idx="1465">
                  <c:v>325</c:v>
                </c:pt>
                <c:pt idx="1466">
                  <c:v>325</c:v>
                </c:pt>
                <c:pt idx="1467">
                  <c:v>325</c:v>
                </c:pt>
                <c:pt idx="1468">
                  <c:v>326</c:v>
                </c:pt>
                <c:pt idx="1469">
                  <c:v>327</c:v>
                </c:pt>
                <c:pt idx="1470">
                  <c:v>328</c:v>
                </c:pt>
                <c:pt idx="1471">
                  <c:v>328</c:v>
                </c:pt>
                <c:pt idx="1472">
                  <c:v>328</c:v>
                </c:pt>
                <c:pt idx="1473">
                  <c:v>329</c:v>
                </c:pt>
                <c:pt idx="1474">
                  <c:v>329</c:v>
                </c:pt>
                <c:pt idx="1475">
                  <c:v>329</c:v>
                </c:pt>
                <c:pt idx="1476">
                  <c:v>330</c:v>
                </c:pt>
                <c:pt idx="1477">
                  <c:v>330</c:v>
                </c:pt>
                <c:pt idx="1478">
                  <c:v>330</c:v>
                </c:pt>
                <c:pt idx="1479">
                  <c:v>330</c:v>
                </c:pt>
                <c:pt idx="1480">
                  <c:v>330</c:v>
                </c:pt>
                <c:pt idx="1481">
                  <c:v>330</c:v>
                </c:pt>
                <c:pt idx="1482">
                  <c:v>330</c:v>
                </c:pt>
                <c:pt idx="1483">
                  <c:v>330</c:v>
                </c:pt>
                <c:pt idx="1484">
                  <c:v>330</c:v>
                </c:pt>
                <c:pt idx="1485">
                  <c:v>330</c:v>
                </c:pt>
                <c:pt idx="1486">
                  <c:v>330</c:v>
                </c:pt>
                <c:pt idx="1487">
                  <c:v>330</c:v>
                </c:pt>
                <c:pt idx="1488">
                  <c:v>331</c:v>
                </c:pt>
                <c:pt idx="1489">
                  <c:v>332</c:v>
                </c:pt>
                <c:pt idx="1490">
                  <c:v>332</c:v>
                </c:pt>
                <c:pt idx="1491">
                  <c:v>332</c:v>
                </c:pt>
                <c:pt idx="1492">
                  <c:v>333</c:v>
                </c:pt>
                <c:pt idx="1493">
                  <c:v>333</c:v>
                </c:pt>
                <c:pt idx="1494">
                  <c:v>334</c:v>
                </c:pt>
                <c:pt idx="1495">
                  <c:v>334</c:v>
                </c:pt>
                <c:pt idx="1496">
                  <c:v>334</c:v>
                </c:pt>
                <c:pt idx="1497">
                  <c:v>334</c:v>
                </c:pt>
                <c:pt idx="1498">
                  <c:v>335</c:v>
                </c:pt>
                <c:pt idx="1499">
                  <c:v>335</c:v>
                </c:pt>
                <c:pt idx="1500">
                  <c:v>335</c:v>
                </c:pt>
                <c:pt idx="1501">
                  <c:v>335</c:v>
                </c:pt>
                <c:pt idx="1502">
                  <c:v>335</c:v>
                </c:pt>
                <c:pt idx="1503">
                  <c:v>335</c:v>
                </c:pt>
                <c:pt idx="1504">
                  <c:v>335</c:v>
                </c:pt>
                <c:pt idx="1505">
                  <c:v>335</c:v>
                </c:pt>
                <c:pt idx="1506">
                  <c:v>335</c:v>
                </c:pt>
                <c:pt idx="1507">
                  <c:v>335</c:v>
                </c:pt>
                <c:pt idx="1508">
                  <c:v>335</c:v>
                </c:pt>
                <c:pt idx="1509">
                  <c:v>336</c:v>
                </c:pt>
                <c:pt idx="1510">
                  <c:v>336</c:v>
                </c:pt>
                <c:pt idx="1511">
                  <c:v>336</c:v>
                </c:pt>
                <c:pt idx="1512">
                  <c:v>336</c:v>
                </c:pt>
                <c:pt idx="1513">
                  <c:v>336</c:v>
                </c:pt>
                <c:pt idx="1514">
                  <c:v>336</c:v>
                </c:pt>
                <c:pt idx="1515">
                  <c:v>336</c:v>
                </c:pt>
                <c:pt idx="1516">
                  <c:v>336</c:v>
                </c:pt>
                <c:pt idx="1517">
                  <c:v>336</c:v>
                </c:pt>
                <c:pt idx="1518">
                  <c:v>336</c:v>
                </c:pt>
                <c:pt idx="1519">
                  <c:v>336</c:v>
                </c:pt>
                <c:pt idx="1520">
                  <c:v>337</c:v>
                </c:pt>
                <c:pt idx="1521">
                  <c:v>337</c:v>
                </c:pt>
                <c:pt idx="1522">
                  <c:v>337</c:v>
                </c:pt>
                <c:pt idx="1523">
                  <c:v>337</c:v>
                </c:pt>
                <c:pt idx="1524">
                  <c:v>337</c:v>
                </c:pt>
                <c:pt idx="1525">
                  <c:v>337</c:v>
                </c:pt>
                <c:pt idx="1526">
                  <c:v>337</c:v>
                </c:pt>
                <c:pt idx="1527">
                  <c:v>337</c:v>
                </c:pt>
                <c:pt idx="1528">
                  <c:v>337</c:v>
                </c:pt>
                <c:pt idx="1529">
                  <c:v>337</c:v>
                </c:pt>
                <c:pt idx="1530">
                  <c:v>337</c:v>
                </c:pt>
                <c:pt idx="1531">
                  <c:v>337</c:v>
                </c:pt>
                <c:pt idx="1532">
                  <c:v>337</c:v>
                </c:pt>
                <c:pt idx="1533">
                  <c:v>337</c:v>
                </c:pt>
                <c:pt idx="1534">
                  <c:v>337</c:v>
                </c:pt>
                <c:pt idx="1535">
                  <c:v>338</c:v>
                </c:pt>
                <c:pt idx="1536">
                  <c:v>338</c:v>
                </c:pt>
                <c:pt idx="1537">
                  <c:v>338</c:v>
                </c:pt>
                <c:pt idx="1538">
                  <c:v>338</c:v>
                </c:pt>
                <c:pt idx="1539">
                  <c:v>338</c:v>
                </c:pt>
                <c:pt idx="1540">
                  <c:v>338</c:v>
                </c:pt>
                <c:pt idx="1541">
                  <c:v>338</c:v>
                </c:pt>
                <c:pt idx="1542">
                  <c:v>338</c:v>
                </c:pt>
                <c:pt idx="1543">
                  <c:v>338</c:v>
                </c:pt>
                <c:pt idx="1544">
                  <c:v>338</c:v>
                </c:pt>
                <c:pt idx="1545">
                  <c:v>338</c:v>
                </c:pt>
                <c:pt idx="1546">
                  <c:v>338</c:v>
                </c:pt>
                <c:pt idx="1547">
                  <c:v>338</c:v>
                </c:pt>
                <c:pt idx="1548">
                  <c:v>338</c:v>
                </c:pt>
                <c:pt idx="1549">
                  <c:v>338</c:v>
                </c:pt>
                <c:pt idx="1550">
                  <c:v>338</c:v>
                </c:pt>
                <c:pt idx="1551">
                  <c:v>339</c:v>
                </c:pt>
                <c:pt idx="1552">
                  <c:v>340</c:v>
                </c:pt>
                <c:pt idx="1553">
                  <c:v>340</c:v>
                </c:pt>
                <c:pt idx="1554">
                  <c:v>341</c:v>
                </c:pt>
                <c:pt idx="1555">
                  <c:v>341</c:v>
                </c:pt>
                <c:pt idx="1556">
                  <c:v>342</c:v>
                </c:pt>
                <c:pt idx="1557">
                  <c:v>343</c:v>
                </c:pt>
                <c:pt idx="1558">
                  <c:v>344</c:v>
                </c:pt>
                <c:pt idx="1559">
                  <c:v>344</c:v>
                </c:pt>
                <c:pt idx="1560">
                  <c:v>344</c:v>
                </c:pt>
                <c:pt idx="1561">
                  <c:v>344</c:v>
                </c:pt>
                <c:pt idx="1562">
                  <c:v>344</c:v>
                </c:pt>
                <c:pt idx="1563">
                  <c:v>344</c:v>
                </c:pt>
                <c:pt idx="1564">
                  <c:v>344</c:v>
                </c:pt>
                <c:pt idx="1565">
                  <c:v>344</c:v>
                </c:pt>
                <c:pt idx="1566">
                  <c:v>344</c:v>
                </c:pt>
                <c:pt idx="1567">
                  <c:v>345</c:v>
                </c:pt>
                <c:pt idx="1568">
                  <c:v>345</c:v>
                </c:pt>
                <c:pt idx="1569">
                  <c:v>346</c:v>
                </c:pt>
                <c:pt idx="1570">
                  <c:v>346</c:v>
                </c:pt>
                <c:pt idx="1571">
                  <c:v>346</c:v>
                </c:pt>
                <c:pt idx="1572">
                  <c:v>346</c:v>
                </c:pt>
                <c:pt idx="1573">
                  <c:v>346</c:v>
                </c:pt>
                <c:pt idx="1574">
                  <c:v>346</c:v>
                </c:pt>
                <c:pt idx="1575">
                  <c:v>346</c:v>
                </c:pt>
                <c:pt idx="1576">
                  <c:v>346</c:v>
                </c:pt>
                <c:pt idx="1577">
                  <c:v>346</c:v>
                </c:pt>
                <c:pt idx="1578">
                  <c:v>347</c:v>
                </c:pt>
                <c:pt idx="1579">
                  <c:v>347</c:v>
                </c:pt>
                <c:pt idx="1580">
                  <c:v>347</c:v>
                </c:pt>
                <c:pt idx="1581">
                  <c:v>347</c:v>
                </c:pt>
                <c:pt idx="1582">
                  <c:v>348</c:v>
                </c:pt>
                <c:pt idx="1583">
                  <c:v>348</c:v>
                </c:pt>
                <c:pt idx="1584">
                  <c:v>348</c:v>
                </c:pt>
                <c:pt idx="1585">
                  <c:v>348</c:v>
                </c:pt>
                <c:pt idx="1586">
                  <c:v>348</c:v>
                </c:pt>
                <c:pt idx="1587">
                  <c:v>348</c:v>
                </c:pt>
                <c:pt idx="1588">
                  <c:v>348</c:v>
                </c:pt>
                <c:pt idx="1589">
                  <c:v>348</c:v>
                </c:pt>
                <c:pt idx="1590">
                  <c:v>348</c:v>
                </c:pt>
                <c:pt idx="1591">
                  <c:v>348</c:v>
                </c:pt>
                <c:pt idx="1592">
                  <c:v>348</c:v>
                </c:pt>
                <c:pt idx="1593">
                  <c:v>348</c:v>
                </c:pt>
                <c:pt idx="1594">
                  <c:v>349</c:v>
                </c:pt>
                <c:pt idx="1595">
                  <c:v>350</c:v>
                </c:pt>
                <c:pt idx="1596">
                  <c:v>350</c:v>
                </c:pt>
                <c:pt idx="1597">
                  <c:v>350</c:v>
                </c:pt>
                <c:pt idx="1598">
                  <c:v>350</c:v>
                </c:pt>
                <c:pt idx="1599">
                  <c:v>350</c:v>
                </c:pt>
                <c:pt idx="1600">
                  <c:v>351</c:v>
                </c:pt>
                <c:pt idx="1601">
                  <c:v>351</c:v>
                </c:pt>
                <c:pt idx="1602">
                  <c:v>352</c:v>
                </c:pt>
                <c:pt idx="1603">
                  <c:v>352</c:v>
                </c:pt>
                <c:pt idx="1604">
                  <c:v>353</c:v>
                </c:pt>
                <c:pt idx="1605">
                  <c:v>353</c:v>
                </c:pt>
                <c:pt idx="1606">
                  <c:v>353</c:v>
                </c:pt>
                <c:pt idx="1607">
                  <c:v>353</c:v>
                </c:pt>
                <c:pt idx="1608">
                  <c:v>354</c:v>
                </c:pt>
                <c:pt idx="1609">
                  <c:v>354</c:v>
                </c:pt>
                <c:pt idx="1610">
                  <c:v>354</c:v>
                </c:pt>
                <c:pt idx="1611">
                  <c:v>354</c:v>
                </c:pt>
                <c:pt idx="1612">
                  <c:v>354</c:v>
                </c:pt>
                <c:pt idx="1613">
                  <c:v>354</c:v>
                </c:pt>
                <c:pt idx="1614">
                  <c:v>354</c:v>
                </c:pt>
                <c:pt idx="1615">
                  <c:v>354</c:v>
                </c:pt>
                <c:pt idx="1616">
                  <c:v>354</c:v>
                </c:pt>
                <c:pt idx="1617">
                  <c:v>354</c:v>
                </c:pt>
                <c:pt idx="1618">
                  <c:v>354</c:v>
                </c:pt>
                <c:pt idx="1619">
                  <c:v>354</c:v>
                </c:pt>
                <c:pt idx="1620">
                  <c:v>354</c:v>
                </c:pt>
                <c:pt idx="1621">
                  <c:v>355</c:v>
                </c:pt>
                <c:pt idx="1622">
                  <c:v>356</c:v>
                </c:pt>
                <c:pt idx="1623">
                  <c:v>356</c:v>
                </c:pt>
                <c:pt idx="1624">
                  <c:v>356</c:v>
                </c:pt>
                <c:pt idx="1625">
                  <c:v>356</c:v>
                </c:pt>
                <c:pt idx="1626">
                  <c:v>356</c:v>
                </c:pt>
                <c:pt idx="1627">
                  <c:v>356</c:v>
                </c:pt>
                <c:pt idx="1628">
                  <c:v>356</c:v>
                </c:pt>
                <c:pt idx="1629">
                  <c:v>356</c:v>
                </c:pt>
                <c:pt idx="1630">
                  <c:v>356</c:v>
                </c:pt>
                <c:pt idx="1631">
                  <c:v>356</c:v>
                </c:pt>
                <c:pt idx="1632">
                  <c:v>356</c:v>
                </c:pt>
                <c:pt idx="1633">
                  <c:v>356</c:v>
                </c:pt>
                <c:pt idx="1634">
                  <c:v>356</c:v>
                </c:pt>
                <c:pt idx="1635">
                  <c:v>356</c:v>
                </c:pt>
                <c:pt idx="1636">
                  <c:v>356</c:v>
                </c:pt>
                <c:pt idx="1637">
                  <c:v>356</c:v>
                </c:pt>
                <c:pt idx="1638">
                  <c:v>356</c:v>
                </c:pt>
                <c:pt idx="1639">
                  <c:v>357</c:v>
                </c:pt>
                <c:pt idx="1640">
                  <c:v>357</c:v>
                </c:pt>
                <c:pt idx="1641">
                  <c:v>357</c:v>
                </c:pt>
                <c:pt idx="1642">
                  <c:v>357</c:v>
                </c:pt>
                <c:pt idx="1643">
                  <c:v>357</c:v>
                </c:pt>
                <c:pt idx="1644">
                  <c:v>358</c:v>
                </c:pt>
                <c:pt idx="1645">
                  <c:v>358</c:v>
                </c:pt>
                <c:pt idx="1646">
                  <c:v>358</c:v>
                </c:pt>
                <c:pt idx="1647">
                  <c:v>358</c:v>
                </c:pt>
                <c:pt idx="1648">
                  <c:v>358</c:v>
                </c:pt>
                <c:pt idx="1649">
                  <c:v>358</c:v>
                </c:pt>
                <c:pt idx="1650">
                  <c:v>359</c:v>
                </c:pt>
                <c:pt idx="1651">
                  <c:v>359</c:v>
                </c:pt>
                <c:pt idx="1652">
                  <c:v>360</c:v>
                </c:pt>
                <c:pt idx="1653">
                  <c:v>361</c:v>
                </c:pt>
                <c:pt idx="1654">
                  <c:v>362</c:v>
                </c:pt>
                <c:pt idx="1655">
                  <c:v>362</c:v>
                </c:pt>
                <c:pt idx="1656">
                  <c:v>362</c:v>
                </c:pt>
                <c:pt idx="1657">
                  <c:v>362</c:v>
                </c:pt>
                <c:pt idx="1658">
                  <c:v>362</c:v>
                </c:pt>
                <c:pt idx="1659">
                  <c:v>362</c:v>
                </c:pt>
                <c:pt idx="1660">
                  <c:v>363</c:v>
                </c:pt>
                <c:pt idx="1661">
                  <c:v>364</c:v>
                </c:pt>
                <c:pt idx="1662">
                  <c:v>365</c:v>
                </c:pt>
                <c:pt idx="1663">
                  <c:v>366</c:v>
                </c:pt>
                <c:pt idx="1664">
                  <c:v>367</c:v>
                </c:pt>
                <c:pt idx="1665">
                  <c:v>368</c:v>
                </c:pt>
                <c:pt idx="1666">
                  <c:v>369</c:v>
                </c:pt>
                <c:pt idx="1667">
                  <c:v>369</c:v>
                </c:pt>
                <c:pt idx="1668">
                  <c:v>369</c:v>
                </c:pt>
                <c:pt idx="1669">
                  <c:v>369</c:v>
                </c:pt>
                <c:pt idx="1670">
                  <c:v>369</c:v>
                </c:pt>
                <c:pt idx="1671">
                  <c:v>369</c:v>
                </c:pt>
                <c:pt idx="1672">
                  <c:v>369</c:v>
                </c:pt>
                <c:pt idx="1673">
                  <c:v>369</c:v>
                </c:pt>
                <c:pt idx="1674">
                  <c:v>369</c:v>
                </c:pt>
                <c:pt idx="1675">
                  <c:v>369</c:v>
                </c:pt>
                <c:pt idx="1676">
                  <c:v>370</c:v>
                </c:pt>
                <c:pt idx="1677">
                  <c:v>371</c:v>
                </c:pt>
                <c:pt idx="1678">
                  <c:v>371</c:v>
                </c:pt>
                <c:pt idx="1679">
                  <c:v>372</c:v>
                </c:pt>
                <c:pt idx="1680">
                  <c:v>372</c:v>
                </c:pt>
                <c:pt idx="1681">
                  <c:v>372</c:v>
                </c:pt>
                <c:pt idx="1682">
                  <c:v>372</c:v>
                </c:pt>
                <c:pt idx="1683">
                  <c:v>372</c:v>
                </c:pt>
                <c:pt idx="1684">
                  <c:v>373</c:v>
                </c:pt>
                <c:pt idx="1685">
                  <c:v>373</c:v>
                </c:pt>
                <c:pt idx="1686">
                  <c:v>374</c:v>
                </c:pt>
                <c:pt idx="1687">
                  <c:v>375</c:v>
                </c:pt>
                <c:pt idx="1688">
                  <c:v>375</c:v>
                </c:pt>
                <c:pt idx="1689">
                  <c:v>375</c:v>
                </c:pt>
                <c:pt idx="1690">
                  <c:v>375</c:v>
                </c:pt>
                <c:pt idx="1691">
                  <c:v>375</c:v>
                </c:pt>
                <c:pt idx="1692">
                  <c:v>375</c:v>
                </c:pt>
                <c:pt idx="1693">
                  <c:v>375</c:v>
                </c:pt>
                <c:pt idx="1694">
                  <c:v>375</c:v>
                </c:pt>
                <c:pt idx="1695">
                  <c:v>375</c:v>
                </c:pt>
                <c:pt idx="1696">
                  <c:v>375</c:v>
                </c:pt>
                <c:pt idx="1697">
                  <c:v>376</c:v>
                </c:pt>
                <c:pt idx="1698">
                  <c:v>376</c:v>
                </c:pt>
                <c:pt idx="1699">
                  <c:v>376</c:v>
                </c:pt>
                <c:pt idx="1700">
                  <c:v>376</c:v>
                </c:pt>
                <c:pt idx="1701">
                  <c:v>376</c:v>
                </c:pt>
                <c:pt idx="1702">
                  <c:v>376</c:v>
                </c:pt>
                <c:pt idx="1703">
                  <c:v>376</c:v>
                </c:pt>
                <c:pt idx="1704">
                  <c:v>377</c:v>
                </c:pt>
                <c:pt idx="1705">
                  <c:v>378</c:v>
                </c:pt>
                <c:pt idx="1706">
                  <c:v>378</c:v>
                </c:pt>
                <c:pt idx="1707">
                  <c:v>378</c:v>
                </c:pt>
                <c:pt idx="1708">
                  <c:v>378</c:v>
                </c:pt>
                <c:pt idx="1709">
                  <c:v>378</c:v>
                </c:pt>
                <c:pt idx="1710">
                  <c:v>378</c:v>
                </c:pt>
                <c:pt idx="1711">
                  <c:v>378</c:v>
                </c:pt>
                <c:pt idx="1712">
                  <c:v>379</c:v>
                </c:pt>
                <c:pt idx="1713">
                  <c:v>379</c:v>
                </c:pt>
                <c:pt idx="1714">
                  <c:v>379</c:v>
                </c:pt>
                <c:pt idx="1715">
                  <c:v>379</c:v>
                </c:pt>
                <c:pt idx="1716">
                  <c:v>379</c:v>
                </c:pt>
                <c:pt idx="1717">
                  <c:v>379</c:v>
                </c:pt>
                <c:pt idx="1718">
                  <c:v>380</c:v>
                </c:pt>
                <c:pt idx="1719">
                  <c:v>380</c:v>
                </c:pt>
                <c:pt idx="1720">
                  <c:v>380</c:v>
                </c:pt>
                <c:pt idx="1721">
                  <c:v>381</c:v>
                </c:pt>
                <c:pt idx="1722">
                  <c:v>382</c:v>
                </c:pt>
                <c:pt idx="1723">
                  <c:v>382</c:v>
                </c:pt>
                <c:pt idx="1724">
                  <c:v>382</c:v>
                </c:pt>
                <c:pt idx="1725">
                  <c:v>382</c:v>
                </c:pt>
                <c:pt idx="1726">
                  <c:v>382</c:v>
                </c:pt>
                <c:pt idx="1727">
                  <c:v>382</c:v>
                </c:pt>
                <c:pt idx="1728">
                  <c:v>382</c:v>
                </c:pt>
                <c:pt idx="1729">
                  <c:v>382</c:v>
                </c:pt>
                <c:pt idx="1730">
                  <c:v>383</c:v>
                </c:pt>
                <c:pt idx="1731">
                  <c:v>383</c:v>
                </c:pt>
                <c:pt idx="1732">
                  <c:v>384</c:v>
                </c:pt>
                <c:pt idx="1733">
                  <c:v>384</c:v>
                </c:pt>
                <c:pt idx="1734">
                  <c:v>384</c:v>
                </c:pt>
                <c:pt idx="1735">
                  <c:v>384</c:v>
                </c:pt>
                <c:pt idx="1736">
                  <c:v>385</c:v>
                </c:pt>
                <c:pt idx="1737">
                  <c:v>385</c:v>
                </c:pt>
                <c:pt idx="1738">
                  <c:v>385</c:v>
                </c:pt>
                <c:pt idx="1739">
                  <c:v>385</c:v>
                </c:pt>
                <c:pt idx="1740">
                  <c:v>385</c:v>
                </c:pt>
                <c:pt idx="1741">
                  <c:v>385</c:v>
                </c:pt>
                <c:pt idx="1742">
                  <c:v>385</c:v>
                </c:pt>
                <c:pt idx="1743">
                  <c:v>385</c:v>
                </c:pt>
                <c:pt idx="1744">
                  <c:v>385</c:v>
                </c:pt>
                <c:pt idx="1745">
                  <c:v>386</c:v>
                </c:pt>
                <c:pt idx="1746">
                  <c:v>386</c:v>
                </c:pt>
                <c:pt idx="1747">
                  <c:v>386</c:v>
                </c:pt>
                <c:pt idx="1748">
                  <c:v>386</c:v>
                </c:pt>
                <c:pt idx="1749">
                  <c:v>386</c:v>
                </c:pt>
                <c:pt idx="1750">
                  <c:v>387</c:v>
                </c:pt>
                <c:pt idx="1751">
                  <c:v>387</c:v>
                </c:pt>
                <c:pt idx="1752">
                  <c:v>387</c:v>
                </c:pt>
                <c:pt idx="1753">
                  <c:v>387</c:v>
                </c:pt>
                <c:pt idx="1754">
                  <c:v>387</c:v>
                </c:pt>
                <c:pt idx="1755">
                  <c:v>387</c:v>
                </c:pt>
                <c:pt idx="1756">
                  <c:v>388</c:v>
                </c:pt>
                <c:pt idx="1757">
                  <c:v>389</c:v>
                </c:pt>
                <c:pt idx="1758">
                  <c:v>389</c:v>
                </c:pt>
                <c:pt idx="1759">
                  <c:v>389</c:v>
                </c:pt>
                <c:pt idx="1760">
                  <c:v>389</c:v>
                </c:pt>
                <c:pt idx="1761">
                  <c:v>389</c:v>
                </c:pt>
                <c:pt idx="1762">
                  <c:v>389</c:v>
                </c:pt>
                <c:pt idx="1763">
                  <c:v>389</c:v>
                </c:pt>
                <c:pt idx="1764">
                  <c:v>389</c:v>
                </c:pt>
                <c:pt idx="1765">
                  <c:v>389</c:v>
                </c:pt>
                <c:pt idx="1766">
                  <c:v>389</c:v>
                </c:pt>
                <c:pt idx="1767">
                  <c:v>389</c:v>
                </c:pt>
                <c:pt idx="1768">
                  <c:v>389</c:v>
                </c:pt>
                <c:pt idx="1769">
                  <c:v>389</c:v>
                </c:pt>
                <c:pt idx="1770">
                  <c:v>390</c:v>
                </c:pt>
                <c:pt idx="1771">
                  <c:v>390</c:v>
                </c:pt>
                <c:pt idx="1772">
                  <c:v>390</c:v>
                </c:pt>
                <c:pt idx="1773">
                  <c:v>390</c:v>
                </c:pt>
                <c:pt idx="1774">
                  <c:v>390</c:v>
                </c:pt>
                <c:pt idx="1775">
                  <c:v>390</c:v>
                </c:pt>
                <c:pt idx="1776">
                  <c:v>390</c:v>
                </c:pt>
                <c:pt idx="1777">
                  <c:v>390</c:v>
                </c:pt>
                <c:pt idx="1778">
                  <c:v>390</c:v>
                </c:pt>
                <c:pt idx="1779">
                  <c:v>390</c:v>
                </c:pt>
                <c:pt idx="1780">
                  <c:v>390</c:v>
                </c:pt>
                <c:pt idx="1781">
                  <c:v>390</c:v>
                </c:pt>
                <c:pt idx="1782">
                  <c:v>390</c:v>
                </c:pt>
                <c:pt idx="1783">
                  <c:v>390</c:v>
                </c:pt>
                <c:pt idx="1784">
                  <c:v>390</c:v>
                </c:pt>
                <c:pt idx="1785">
                  <c:v>390</c:v>
                </c:pt>
                <c:pt idx="1786">
                  <c:v>390</c:v>
                </c:pt>
                <c:pt idx="1787">
                  <c:v>390</c:v>
                </c:pt>
                <c:pt idx="1788">
                  <c:v>390</c:v>
                </c:pt>
                <c:pt idx="1789">
                  <c:v>390</c:v>
                </c:pt>
                <c:pt idx="1790">
                  <c:v>390</c:v>
                </c:pt>
                <c:pt idx="1791">
                  <c:v>390</c:v>
                </c:pt>
                <c:pt idx="1792">
                  <c:v>390</c:v>
                </c:pt>
                <c:pt idx="1793">
                  <c:v>390</c:v>
                </c:pt>
                <c:pt idx="1794">
                  <c:v>390</c:v>
                </c:pt>
                <c:pt idx="1795">
                  <c:v>390</c:v>
                </c:pt>
                <c:pt idx="1796">
                  <c:v>390</c:v>
                </c:pt>
                <c:pt idx="1797">
                  <c:v>390</c:v>
                </c:pt>
                <c:pt idx="1798">
                  <c:v>391</c:v>
                </c:pt>
                <c:pt idx="1799">
                  <c:v>391</c:v>
                </c:pt>
                <c:pt idx="1800">
                  <c:v>392</c:v>
                </c:pt>
                <c:pt idx="1801">
                  <c:v>393</c:v>
                </c:pt>
                <c:pt idx="1802">
                  <c:v>393</c:v>
                </c:pt>
                <c:pt idx="1803">
                  <c:v>394</c:v>
                </c:pt>
                <c:pt idx="1804">
                  <c:v>395</c:v>
                </c:pt>
                <c:pt idx="1805">
                  <c:v>395</c:v>
                </c:pt>
                <c:pt idx="1806">
                  <c:v>396</c:v>
                </c:pt>
                <c:pt idx="1807">
                  <c:v>397</c:v>
                </c:pt>
                <c:pt idx="1808">
                  <c:v>398</c:v>
                </c:pt>
                <c:pt idx="1809">
                  <c:v>399</c:v>
                </c:pt>
                <c:pt idx="1810">
                  <c:v>399</c:v>
                </c:pt>
                <c:pt idx="1811">
                  <c:v>399</c:v>
                </c:pt>
                <c:pt idx="1812">
                  <c:v>399</c:v>
                </c:pt>
                <c:pt idx="1813">
                  <c:v>400</c:v>
                </c:pt>
                <c:pt idx="1814">
                  <c:v>401</c:v>
                </c:pt>
                <c:pt idx="1815">
                  <c:v>401</c:v>
                </c:pt>
                <c:pt idx="1816">
                  <c:v>402</c:v>
                </c:pt>
                <c:pt idx="1817">
                  <c:v>403</c:v>
                </c:pt>
                <c:pt idx="1818">
                  <c:v>404</c:v>
                </c:pt>
                <c:pt idx="1819">
                  <c:v>404</c:v>
                </c:pt>
                <c:pt idx="1820">
                  <c:v>404</c:v>
                </c:pt>
                <c:pt idx="1821">
                  <c:v>405</c:v>
                </c:pt>
                <c:pt idx="1822">
                  <c:v>405</c:v>
                </c:pt>
                <c:pt idx="1823">
                  <c:v>405</c:v>
                </c:pt>
                <c:pt idx="1824">
                  <c:v>405</c:v>
                </c:pt>
                <c:pt idx="1825">
                  <c:v>405</c:v>
                </c:pt>
                <c:pt idx="1826">
                  <c:v>405</c:v>
                </c:pt>
                <c:pt idx="1827">
                  <c:v>406</c:v>
                </c:pt>
                <c:pt idx="1828">
                  <c:v>407</c:v>
                </c:pt>
                <c:pt idx="1829">
                  <c:v>408</c:v>
                </c:pt>
                <c:pt idx="1830">
                  <c:v>408</c:v>
                </c:pt>
                <c:pt idx="1831">
                  <c:v>408</c:v>
                </c:pt>
                <c:pt idx="1832">
                  <c:v>408</c:v>
                </c:pt>
                <c:pt idx="1833">
                  <c:v>409</c:v>
                </c:pt>
                <c:pt idx="1834">
                  <c:v>409</c:v>
                </c:pt>
                <c:pt idx="1835">
                  <c:v>410</c:v>
                </c:pt>
                <c:pt idx="1836">
                  <c:v>410</c:v>
                </c:pt>
                <c:pt idx="1837">
                  <c:v>411</c:v>
                </c:pt>
                <c:pt idx="1838">
                  <c:v>412</c:v>
                </c:pt>
                <c:pt idx="1839">
                  <c:v>412</c:v>
                </c:pt>
                <c:pt idx="1840">
                  <c:v>412</c:v>
                </c:pt>
                <c:pt idx="1841">
                  <c:v>412</c:v>
                </c:pt>
                <c:pt idx="1842">
                  <c:v>413</c:v>
                </c:pt>
                <c:pt idx="1843">
                  <c:v>413</c:v>
                </c:pt>
                <c:pt idx="1844">
                  <c:v>413</c:v>
                </c:pt>
                <c:pt idx="1845">
                  <c:v>413</c:v>
                </c:pt>
                <c:pt idx="1846">
                  <c:v>414</c:v>
                </c:pt>
                <c:pt idx="1847">
                  <c:v>414</c:v>
                </c:pt>
                <c:pt idx="1848">
                  <c:v>414</c:v>
                </c:pt>
                <c:pt idx="1849">
                  <c:v>414</c:v>
                </c:pt>
                <c:pt idx="1850">
                  <c:v>414</c:v>
                </c:pt>
                <c:pt idx="1851">
                  <c:v>414</c:v>
                </c:pt>
                <c:pt idx="1852">
                  <c:v>414</c:v>
                </c:pt>
                <c:pt idx="1853">
                  <c:v>414</c:v>
                </c:pt>
                <c:pt idx="1854">
                  <c:v>414</c:v>
                </c:pt>
                <c:pt idx="1855">
                  <c:v>415</c:v>
                </c:pt>
                <c:pt idx="1856">
                  <c:v>415</c:v>
                </c:pt>
                <c:pt idx="1857">
                  <c:v>416</c:v>
                </c:pt>
                <c:pt idx="1858">
                  <c:v>416</c:v>
                </c:pt>
                <c:pt idx="1859">
                  <c:v>417</c:v>
                </c:pt>
                <c:pt idx="1860">
                  <c:v>418</c:v>
                </c:pt>
                <c:pt idx="1861">
                  <c:v>419</c:v>
                </c:pt>
                <c:pt idx="1862">
                  <c:v>419</c:v>
                </c:pt>
                <c:pt idx="1863">
                  <c:v>419</c:v>
                </c:pt>
                <c:pt idx="1864">
                  <c:v>419</c:v>
                </c:pt>
                <c:pt idx="1865">
                  <c:v>419</c:v>
                </c:pt>
                <c:pt idx="1866">
                  <c:v>420</c:v>
                </c:pt>
                <c:pt idx="1867">
                  <c:v>420</c:v>
                </c:pt>
                <c:pt idx="1868">
                  <c:v>420</c:v>
                </c:pt>
                <c:pt idx="1869">
                  <c:v>420</c:v>
                </c:pt>
                <c:pt idx="1870">
                  <c:v>420</c:v>
                </c:pt>
                <c:pt idx="1871">
                  <c:v>420</c:v>
                </c:pt>
                <c:pt idx="1872">
                  <c:v>420</c:v>
                </c:pt>
                <c:pt idx="1873">
                  <c:v>420</c:v>
                </c:pt>
                <c:pt idx="1874">
                  <c:v>420</c:v>
                </c:pt>
                <c:pt idx="1875">
                  <c:v>420</c:v>
                </c:pt>
                <c:pt idx="1876">
                  <c:v>421</c:v>
                </c:pt>
                <c:pt idx="1877">
                  <c:v>421</c:v>
                </c:pt>
                <c:pt idx="1878">
                  <c:v>422</c:v>
                </c:pt>
                <c:pt idx="1879">
                  <c:v>422</c:v>
                </c:pt>
                <c:pt idx="1880">
                  <c:v>422</c:v>
                </c:pt>
                <c:pt idx="1881">
                  <c:v>423</c:v>
                </c:pt>
                <c:pt idx="1882">
                  <c:v>423</c:v>
                </c:pt>
                <c:pt idx="1883">
                  <c:v>423</c:v>
                </c:pt>
                <c:pt idx="1884">
                  <c:v>423</c:v>
                </c:pt>
                <c:pt idx="1885">
                  <c:v>423</c:v>
                </c:pt>
                <c:pt idx="1886">
                  <c:v>424</c:v>
                </c:pt>
                <c:pt idx="1887">
                  <c:v>425</c:v>
                </c:pt>
                <c:pt idx="1888">
                  <c:v>426</c:v>
                </c:pt>
                <c:pt idx="1889">
                  <c:v>427</c:v>
                </c:pt>
                <c:pt idx="1890">
                  <c:v>427</c:v>
                </c:pt>
                <c:pt idx="1891">
                  <c:v>428</c:v>
                </c:pt>
                <c:pt idx="1892">
                  <c:v>428</c:v>
                </c:pt>
                <c:pt idx="1893">
                  <c:v>429</c:v>
                </c:pt>
                <c:pt idx="1894">
                  <c:v>429</c:v>
                </c:pt>
                <c:pt idx="1895">
                  <c:v>430</c:v>
                </c:pt>
                <c:pt idx="1896">
                  <c:v>430</c:v>
                </c:pt>
                <c:pt idx="1897">
                  <c:v>430</c:v>
                </c:pt>
                <c:pt idx="1898">
                  <c:v>430</c:v>
                </c:pt>
                <c:pt idx="1899">
                  <c:v>430</c:v>
                </c:pt>
                <c:pt idx="1900">
                  <c:v>430</c:v>
                </c:pt>
                <c:pt idx="1901">
                  <c:v>430</c:v>
                </c:pt>
                <c:pt idx="1902">
                  <c:v>430</c:v>
                </c:pt>
                <c:pt idx="1903">
                  <c:v>431</c:v>
                </c:pt>
                <c:pt idx="1904">
                  <c:v>432</c:v>
                </c:pt>
                <c:pt idx="1905">
                  <c:v>433</c:v>
                </c:pt>
                <c:pt idx="1906">
                  <c:v>434</c:v>
                </c:pt>
                <c:pt idx="1907">
                  <c:v>435</c:v>
                </c:pt>
                <c:pt idx="1908">
                  <c:v>436</c:v>
                </c:pt>
                <c:pt idx="1909">
                  <c:v>436</c:v>
                </c:pt>
                <c:pt idx="1910">
                  <c:v>436</c:v>
                </c:pt>
                <c:pt idx="1911">
                  <c:v>436</c:v>
                </c:pt>
                <c:pt idx="1912">
                  <c:v>436</c:v>
                </c:pt>
                <c:pt idx="1913">
                  <c:v>436</c:v>
                </c:pt>
                <c:pt idx="1914">
                  <c:v>436</c:v>
                </c:pt>
                <c:pt idx="1915">
                  <c:v>436</c:v>
                </c:pt>
                <c:pt idx="1916">
                  <c:v>436</c:v>
                </c:pt>
                <c:pt idx="1917">
                  <c:v>436</c:v>
                </c:pt>
                <c:pt idx="1918">
                  <c:v>436</c:v>
                </c:pt>
                <c:pt idx="1919">
                  <c:v>436</c:v>
                </c:pt>
                <c:pt idx="1920">
                  <c:v>436</c:v>
                </c:pt>
                <c:pt idx="1921">
                  <c:v>436</c:v>
                </c:pt>
                <c:pt idx="1922">
                  <c:v>436</c:v>
                </c:pt>
                <c:pt idx="1923">
                  <c:v>436</c:v>
                </c:pt>
                <c:pt idx="1924">
                  <c:v>436</c:v>
                </c:pt>
                <c:pt idx="1925">
                  <c:v>437</c:v>
                </c:pt>
                <c:pt idx="1926">
                  <c:v>438</c:v>
                </c:pt>
                <c:pt idx="1927">
                  <c:v>439</c:v>
                </c:pt>
                <c:pt idx="1928">
                  <c:v>440</c:v>
                </c:pt>
                <c:pt idx="1929">
                  <c:v>441</c:v>
                </c:pt>
                <c:pt idx="1930">
                  <c:v>441</c:v>
                </c:pt>
                <c:pt idx="1931">
                  <c:v>441</c:v>
                </c:pt>
                <c:pt idx="1932">
                  <c:v>441</c:v>
                </c:pt>
                <c:pt idx="1933">
                  <c:v>441</c:v>
                </c:pt>
                <c:pt idx="1934">
                  <c:v>441</c:v>
                </c:pt>
                <c:pt idx="1935">
                  <c:v>441</c:v>
                </c:pt>
                <c:pt idx="1936">
                  <c:v>441</c:v>
                </c:pt>
                <c:pt idx="1937">
                  <c:v>441</c:v>
                </c:pt>
                <c:pt idx="1938">
                  <c:v>441</c:v>
                </c:pt>
                <c:pt idx="1939">
                  <c:v>441</c:v>
                </c:pt>
                <c:pt idx="1940">
                  <c:v>441</c:v>
                </c:pt>
                <c:pt idx="1941">
                  <c:v>441</c:v>
                </c:pt>
                <c:pt idx="1942">
                  <c:v>441</c:v>
                </c:pt>
                <c:pt idx="1943">
                  <c:v>441</c:v>
                </c:pt>
                <c:pt idx="1944">
                  <c:v>441</c:v>
                </c:pt>
                <c:pt idx="1945">
                  <c:v>441</c:v>
                </c:pt>
                <c:pt idx="1946">
                  <c:v>441</c:v>
                </c:pt>
                <c:pt idx="1947">
                  <c:v>441</c:v>
                </c:pt>
                <c:pt idx="1948">
                  <c:v>441</c:v>
                </c:pt>
                <c:pt idx="1949">
                  <c:v>441</c:v>
                </c:pt>
                <c:pt idx="1950">
                  <c:v>441</c:v>
                </c:pt>
                <c:pt idx="1951">
                  <c:v>442</c:v>
                </c:pt>
                <c:pt idx="1952">
                  <c:v>442</c:v>
                </c:pt>
                <c:pt idx="1953">
                  <c:v>443</c:v>
                </c:pt>
                <c:pt idx="1954">
                  <c:v>443</c:v>
                </c:pt>
                <c:pt idx="1955">
                  <c:v>443</c:v>
                </c:pt>
                <c:pt idx="1956">
                  <c:v>443</c:v>
                </c:pt>
                <c:pt idx="1957">
                  <c:v>443</c:v>
                </c:pt>
                <c:pt idx="1958">
                  <c:v>443</c:v>
                </c:pt>
                <c:pt idx="1959">
                  <c:v>444</c:v>
                </c:pt>
                <c:pt idx="1960">
                  <c:v>444</c:v>
                </c:pt>
                <c:pt idx="1961">
                  <c:v>444</c:v>
                </c:pt>
                <c:pt idx="1962">
                  <c:v>445</c:v>
                </c:pt>
                <c:pt idx="1963">
                  <c:v>445</c:v>
                </c:pt>
                <c:pt idx="1964">
                  <c:v>445</c:v>
                </c:pt>
                <c:pt idx="1965">
                  <c:v>445</c:v>
                </c:pt>
                <c:pt idx="1966">
                  <c:v>445</c:v>
                </c:pt>
                <c:pt idx="1967">
                  <c:v>445</c:v>
                </c:pt>
                <c:pt idx="1968">
                  <c:v>445</c:v>
                </c:pt>
                <c:pt idx="1969">
                  <c:v>445</c:v>
                </c:pt>
                <c:pt idx="1970">
                  <c:v>445</c:v>
                </c:pt>
                <c:pt idx="1971">
                  <c:v>445</c:v>
                </c:pt>
                <c:pt idx="1972">
                  <c:v>445</c:v>
                </c:pt>
                <c:pt idx="1973">
                  <c:v>445</c:v>
                </c:pt>
                <c:pt idx="1974">
                  <c:v>446</c:v>
                </c:pt>
                <c:pt idx="1975">
                  <c:v>447</c:v>
                </c:pt>
                <c:pt idx="1976">
                  <c:v>447</c:v>
                </c:pt>
                <c:pt idx="1977">
                  <c:v>448</c:v>
                </c:pt>
                <c:pt idx="1978">
                  <c:v>449</c:v>
                </c:pt>
                <c:pt idx="1979">
                  <c:v>449</c:v>
                </c:pt>
                <c:pt idx="1980">
                  <c:v>449</c:v>
                </c:pt>
                <c:pt idx="1981">
                  <c:v>450</c:v>
                </c:pt>
                <c:pt idx="1982">
                  <c:v>450</c:v>
                </c:pt>
                <c:pt idx="1983">
                  <c:v>450</c:v>
                </c:pt>
                <c:pt idx="1984">
                  <c:v>451</c:v>
                </c:pt>
                <c:pt idx="1985">
                  <c:v>452</c:v>
                </c:pt>
                <c:pt idx="1986">
                  <c:v>452</c:v>
                </c:pt>
                <c:pt idx="1987">
                  <c:v>452</c:v>
                </c:pt>
                <c:pt idx="1988">
                  <c:v>452</c:v>
                </c:pt>
                <c:pt idx="1989">
                  <c:v>452</c:v>
                </c:pt>
                <c:pt idx="1990">
                  <c:v>453</c:v>
                </c:pt>
                <c:pt idx="1991">
                  <c:v>453</c:v>
                </c:pt>
                <c:pt idx="1992">
                  <c:v>453</c:v>
                </c:pt>
                <c:pt idx="1993">
                  <c:v>453</c:v>
                </c:pt>
                <c:pt idx="1994">
                  <c:v>453</c:v>
                </c:pt>
                <c:pt idx="1995">
                  <c:v>453</c:v>
                </c:pt>
                <c:pt idx="1996">
                  <c:v>453</c:v>
                </c:pt>
                <c:pt idx="1997">
                  <c:v>454</c:v>
                </c:pt>
                <c:pt idx="1998">
                  <c:v>454</c:v>
                </c:pt>
                <c:pt idx="1999">
                  <c:v>454</c:v>
                </c:pt>
                <c:pt idx="2000">
                  <c:v>454</c:v>
                </c:pt>
                <c:pt idx="2001">
                  <c:v>454</c:v>
                </c:pt>
                <c:pt idx="2002">
                  <c:v>454</c:v>
                </c:pt>
                <c:pt idx="2003">
                  <c:v>454</c:v>
                </c:pt>
                <c:pt idx="2004">
                  <c:v>454</c:v>
                </c:pt>
                <c:pt idx="2005">
                  <c:v>454</c:v>
                </c:pt>
                <c:pt idx="2006">
                  <c:v>455</c:v>
                </c:pt>
                <c:pt idx="2007">
                  <c:v>455</c:v>
                </c:pt>
                <c:pt idx="2008">
                  <c:v>456</c:v>
                </c:pt>
                <c:pt idx="2009">
                  <c:v>457</c:v>
                </c:pt>
                <c:pt idx="2010">
                  <c:v>457</c:v>
                </c:pt>
                <c:pt idx="2011">
                  <c:v>458</c:v>
                </c:pt>
                <c:pt idx="2012">
                  <c:v>458</c:v>
                </c:pt>
                <c:pt idx="2013">
                  <c:v>459</c:v>
                </c:pt>
                <c:pt idx="2014">
                  <c:v>459</c:v>
                </c:pt>
                <c:pt idx="2015">
                  <c:v>460</c:v>
                </c:pt>
                <c:pt idx="2016">
                  <c:v>460</c:v>
                </c:pt>
                <c:pt idx="2017">
                  <c:v>461</c:v>
                </c:pt>
                <c:pt idx="2018">
                  <c:v>462</c:v>
                </c:pt>
                <c:pt idx="2019">
                  <c:v>462</c:v>
                </c:pt>
                <c:pt idx="2020">
                  <c:v>462</c:v>
                </c:pt>
                <c:pt idx="2021">
                  <c:v>462</c:v>
                </c:pt>
                <c:pt idx="2022">
                  <c:v>463</c:v>
                </c:pt>
                <c:pt idx="2023">
                  <c:v>463</c:v>
                </c:pt>
                <c:pt idx="2024">
                  <c:v>463</c:v>
                </c:pt>
                <c:pt idx="2025">
                  <c:v>463</c:v>
                </c:pt>
                <c:pt idx="2026">
                  <c:v>464</c:v>
                </c:pt>
                <c:pt idx="2027">
                  <c:v>465</c:v>
                </c:pt>
                <c:pt idx="2028">
                  <c:v>465</c:v>
                </c:pt>
                <c:pt idx="2029">
                  <c:v>465</c:v>
                </c:pt>
                <c:pt idx="2030">
                  <c:v>465</c:v>
                </c:pt>
                <c:pt idx="2031">
                  <c:v>465</c:v>
                </c:pt>
                <c:pt idx="2032">
                  <c:v>465</c:v>
                </c:pt>
                <c:pt idx="2033">
                  <c:v>466</c:v>
                </c:pt>
                <c:pt idx="2034">
                  <c:v>467</c:v>
                </c:pt>
                <c:pt idx="2035">
                  <c:v>468</c:v>
                </c:pt>
                <c:pt idx="2036">
                  <c:v>469</c:v>
                </c:pt>
                <c:pt idx="2037">
                  <c:v>469</c:v>
                </c:pt>
                <c:pt idx="2038">
                  <c:v>469</c:v>
                </c:pt>
                <c:pt idx="2039">
                  <c:v>469</c:v>
                </c:pt>
                <c:pt idx="2040">
                  <c:v>469</c:v>
                </c:pt>
                <c:pt idx="2041">
                  <c:v>469</c:v>
                </c:pt>
                <c:pt idx="2042">
                  <c:v>469</c:v>
                </c:pt>
                <c:pt idx="2043">
                  <c:v>469</c:v>
                </c:pt>
                <c:pt idx="2044">
                  <c:v>469</c:v>
                </c:pt>
                <c:pt idx="2045">
                  <c:v>469</c:v>
                </c:pt>
                <c:pt idx="2046">
                  <c:v>469</c:v>
                </c:pt>
                <c:pt idx="2047">
                  <c:v>469</c:v>
                </c:pt>
                <c:pt idx="2048">
                  <c:v>469</c:v>
                </c:pt>
                <c:pt idx="2049">
                  <c:v>469</c:v>
                </c:pt>
                <c:pt idx="2050">
                  <c:v>469</c:v>
                </c:pt>
                <c:pt idx="2051">
                  <c:v>469</c:v>
                </c:pt>
                <c:pt idx="2052">
                  <c:v>469</c:v>
                </c:pt>
                <c:pt idx="2053">
                  <c:v>469</c:v>
                </c:pt>
                <c:pt idx="2054">
                  <c:v>469</c:v>
                </c:pt>
                <c:pt idx="2055">
                  <c:v>469</c:v>
                </c:pt>
                <c:pt idx="2056">
                  <c:v>469</c:v>
                </c:pt>
                <c:pt idx="2057">
                  <c:v>469</c:v>
                </c:pt>
                <c:pt idx="2058">
                  <c:v>469</c:v>
                </c:pt>
                <c:pt idx="2059">
                  <c:v>470</c:v>
                </c:pt>
                <c:pt idx="2060">
                  <c:v>470</c:v>
                </c:pt>
                <c:pt idx="2061">
                  <c:v>470</c:v>
                </c:pt>
                <c:pt idx="2062">
                  <c:v>471</c:v>
                </c:pt>
                <c:pt idx="2063">
                  <c:v>471</c:v>
                </c:pt>
                <c:pt idx="2064">
                  <c:v>471</c:v>
                </c:pt>
                <c:pt idx="2065">
                  <c:v>472</c:v>
                </c:pt>
                <c:pt idx="2066">
                  <c:v>473</c:v>
                </c:pt>
                <c:pt idx="2067">
                  <c:v>473</c:v>
                </c:pt>
                <c:pt idx="2068">
                  <c:v>474</c:v>
                </c:pt>
                <c:pt idx="2069">
                  <c:v>474</c:v>
                </c:pt>
                <c:pt idx="2070">
                  <c:v>475</c:v>
                </c:pt>
                <c:pt idx="2071">
                  <c:v>475</c:v>
                </c:pt>
                <c:pt idx="2072">
                  <c:v>475</c:v>
                </c:pt>
                <c:pt idx="2073">
                  <c:v>476</c:v>
                </c:pt>
                <c:pt idx="2074">
                  <c:v>476</c:v>
                </c:pt>
                <c:pt idx="2075">
                  <c:v>476</c:v>
                </c:pt>
                <c:pt idx="2076">
                  <c:v>476</c:v>
                </c:pt>
                <c:pt idx="2077">
                  <c:v>476</c:v>
                </c:pt>
                <c:pt idx="2078">
                  <c:v>476</c:v>
                </c:pt>
                <c:pt idx="2079">
                  <c:v>477</c:v>
                </c:pt>
                <c:pt idx="2080">
                  <c:v>477</c:v>
                </c:pt>
                <c:pt idx="2081">
                  <c:v>477</c:v>
                </c:pt>
                <c:pt idx="2082">
                  <c:v>477</c:v>
                </c:pt>
                <c:pt idx="2083">
                  <c:v>477</c:v>
                </c:pt>
                <c:pt idx="2084">
                  <c:v>478</c:v>
                </c:pt>
                <c:pt idx="2085">
                  <c:v>478</c:v>
                </c:pt>
                <c:pt idx="2086">
                  <c:v>479</c:v>
                </c:pt>
                <c:pt idx="2087">
                  <c:v>479</c:v>
                </c:pt>
                <c:pt idx="2088">
                  <c:v>479</c:v>
                </c:pt>
                <c:pt idx="2089">
                  <c:v>480</c:v>
                </c:pt>
                <c:pt idx="2090">
                  <c:v>480</c:v>
                </c:pt>
                <c:pt idx="2091">
                  <c:v>480</c:v>
                </c:pt>
                <c:pt idx="2092">
                  <c:v>480</c:v>
                </c:pt>
                <c:pt idx="2093">
                  <c:v>480</c:v>
                </c:pt>
                <c:pt idx="2094">
                  <c:v>480</c:v>
                </c:pt>
                <c:pt idx="2095">
                  <c:v>480</c:v>
                </c:pt>
                <c:pt idx="2096">
                  <c:v>480</c:v>
                </c:pt>
                <c:pt idx="2097">
                  <c:v>480</c:v>
                </c:pt>
                <c:pt idx="2098">
                  <c:v>480</c:v>
                </c:pt>
                <c:pt idx="2099">
                  <c:v>480</c:v>
                </c:pt>
                <c:pt idx="2100">
                  <c:v>480</c:v>
                </c:pt>
                <c:pt idx="2101">
                  <c:v>480</c:v>
                </c:pt>
                <c:pt idx="2102">
                  <c:v>480</c:v>
                </c:pt>
                <c:pt idx="2103">
                  <c:v>480</c:v>
                </c:pt>
                <c:pt idx="2104">
                  <c:v>480</c:v>
                </c:pt>
                <c:pt idx="2105">
                  <c:v>480</c:v>
                </c:pt>
                <c:pt idx="2106">
                  <c:v>480</c:v>
                </c:pt>
                <c:pt idx="2107">
                  <c:v>480</c:v>
                </c:pt>
                <c:pt idx="2108">
                  <c:v>480</c:v>
                </c:pt>
                <c:pt idx="2109">
                  <c:v>480</c:v>
                </c:pt>
                <c:pt idx="2110">
                  <c:v>480</c:v>
                </c:pt>
                <c:pt idx="2111">
                  <c:v>480</c:v>
                </c:pt>
                <c:pt idx="2112">
                  <c:v>480</c:v>
                </c:pt>
                <c:pt idx="2113">
                  <c:v>480</c:v>
                </c:pt>
                <c:pt idx="2114">
                  <c:v>481</c:v>
                </c:pt>
                <c:pt idx="2115">
                  <c:v>481</c:v>
                </c:pt>
                <c:pt idx="2116">
                  <c:v>482</c:v>
                </c:pt>
                <c:pt idx="2117">
                  <c:v>482</c:v>
                </c:pt>
                <c:pt idx="2118">
                  <c:v>482</c:v>
                </c:pt>
                <c:pt idx="2119">
                  <c:v>483</c:v>
                </c:pt>
                <c:pt idx="2120">
                  <c:v>483</c:v>
                </c:pt>
                <c:pt idx="2121">
                  <c:v>483</c:v>
                </c:pt>
                <c:pt idx="2122">
                  <c:v>483</c:v>
                </c:pt>
                <c:pt idx="2123">
                  <c:v>483</c:v>
                </c:pt>
                <c:pt idx="2124">
                  <c:v>483</c:v>
                </c:pt>
                <c:pt idx="2125">
                  <c:v>484</c:v>
                </c:pt>
                <c:pt idx="2126">
                  <c:v>485</c:v>
                </c:pt>
                <c:pt idx="2127">
                  <c:v>485</c:v>
                </c:pt>
                <c:pt idx="2128">
                  <c:v>485</c:v>
                </c:pt>
                <c:pt idx="2129">
                  <c:v>485</c:v>
                </c:pt>
                <c:pt idx="2130">
                  <c:v>485</c:v>
                </c:pt>
                <c:pt idx="2131">
                  <c:v>485</c:v>
                </c:pt>
                <c:pt idx="2132">
                  <c:v>486</c:v>
                </c:pt>
                <c:pt idx="2133">
                  <c:v>486</c:v>
                </c:pt>
                <c:pt idx="2134">
                  <c:v>486</c:v>
                </c:pt>
                <c:pt idx="2135">
                  <c:v>486</c:v>
                </c:pt>
                <c:pt idx="2136">
                  <c:v>486</c:v>
                </c:pt>
                <c:pt idx="2137">
                  <c:v>487</c:v>
                </c:pt>
                <c:pt idx="2138">
                  <c:v>487</c:v>
                </c:pt>
                <c:pt idx="2139">
                  <c:v>487</c:v>
                </c:pt>
                <c:pt idx="2140">
                  <c:v>487</c:v>
                </c:pt>
                <c:pt idx="2141">
                  <c:v>488</c:v>
                </c:pt>
                <c:pt idx="2142">
                  <c:v>488</c:v>
                </c:pt>
                <c:pt idx="2143">
                  <c:v>488</c:v>
                </c:pt>
                <c:pt idx="2144">
                  <c:v>489</c:v>
                </c:pt>
                <c:pt idx="2145">
                  <c:v>490</c:v>
                </c:pt>
                <c:pt idx="2146">
                  <c:v>491</c:v>
                </c:pt>
                <c:pt idx="2147">
                  <c:v>491</c:v>
                </c:pt>
                <c:pt idx="2148">
                  <c:v>491</c:v>
                </c:pt>
                <c:pt idx="2149">
                  <c:v>491</c:v>
                </c:pt>
                <c:pt idx="2150">
                  <c:v>491</c:v>
                </c:pt>
                <c:pt idx="2151">
                  <c:v>491</c:v>
                </c:pt>
                <c:pt idx="2152">
                  <c:v>491</c:v>
                </c:pt>
                <c:pt idx="2153">
                  <c:v>491</c:v>
                </c:pt>
                <c:pt idx="2154">
                  <c:v>491</c:v>
                </c:pt>
                <c:pt idx="2155">
                  <c:v>491</c:v>
                </c:pt>
                <c:pt idx="2156">
                  <c:v>491</c:v>
                </c:pt>
                <c:pt idx="2157">
                  <c:v>491</c:v>
                </c:pt>
                <c:pt idx="2158">
                  <c:v>492</c:v>
                </c:pt>
                <c:pt idx="2159">
                  <c:v>493</c:v>
                </c:pt>
                <c:pt idx="2160">
                  <c:v>494</c:v>
                </c:pt>
                <c:pt idx="2161">
                  <c:v>495</c:v>
                </c:pt>
                <c:pt idx="2162">
                  <c:v>496</c:v>
                </c:pt>
                <c:pt idx="2163">
                  <c:v>496</c:v>
                </c:pt>
                <c:pt idx="2164">
                  <c:v>496</c:v>
                </c:pt>
                <c:pt idx="2165">
                  <c:v>496</c:v>
                </c:pt>
                <c:pt idx="2166">
                  <c:v>496</c:v>
                </c:pt>
                <c:pt idx="2167">
                  <c:v>497</c:v>
                </c:pt>
                <c:pt idx="2168">
                  <c:v>497</c:v>
                </c:pt>
                <c:pt idx="2169">
                  <c:v>497</c:v>
                </c:pt>
                <c:pt idx="2170">
                  <c:v>497</c:v>
                </c:pt>
                <c:pt idx="2171">
                  <c:v>498</c:v>
                </c:pt>
                <c:pt idx="2172">
                  <c:v>498</c:v>
                </c:pt>
                <c:pt idx="2173">
                  <c:v>499</c:v>
                </c:pt>
                <c:pt idx="2174">
                  <c:v>500</c:v>
                </c:pt>
                <c:pt idx="2175">
                  <c:v>501</c:v>
                </c:pt>
                <c:pt idx="2176">
                  <c:v>501</c:v>
                </c:pt>
                <c:pt idx="2177">
                  <c:v>501</c:v>
                </c:pt>
                <c:pt idx="2178">
                  <c:v>501</c:v>
                </c:pt>
                <c:pt idx="2179">
                  <c:v>501</c:v>
                </c:pt>
                <c:pt idx="2180">
                  <c:v>501</c:v>
                </c:pt>
                <c:pt idx="2181">
                  <c:v>501</c:v>
                </c:pt>
                <c:pt idx="2182">
                  <c:v>501</c:v>
                </c:pt>
                <c:pt idx="2183">
                  <c:v>501</c:v>
                </c:pt>
                <c:pt idx="2184">
                  <c:v>501</c:v>
                </c:pt>
                <c:pt idx="2185">
                  <c:v>502</c:v>
                </c:pt>
                <c:pt idx="2186">
                  <c:v>502</c:v>
                </c:pt>
                <c:pt idx="2187">
                  <c:v>502</c:v>
                </c:pt>
                <c:pt idx="2188">
                  <c:v>502</c:v>
                </c:pt>
                <c:pt idx="2189">
                  <c:v>502</c:v>
                </c:pt>
                <c:pt idx="2190">
                  <c:v>503</c:v>
                </c:pt>
                <c:pt idx="2191">
                  <c:v>504</c:v>
                </c:pt>
                <c:pt idx="2192">
                  <c:v>505</c:v>
                </c:pt>
                <c:pt idx="2193">
                  <c:v>505</c:v>
                </c:pt>
                <c:pt idx="2194">
                  <c:v>505</c:v>
                </c:pt>
                <c:pt idx="2195">
                  <c:v>505</c:v>
                </c:pt>
                <c:pt idx="2196">
                  <c:v>505</c:v>
                </c:pt>
                <c:pt idx="2197">
                  <c:v>506</c:v>
                </c:pt>
                <c:pt idx="2198">
                  <c:v>506</c:v>
                </c:pt>
                <c:pt idx="2199">
                  <c:v>506</c:v>
                </c:pt>
                <c:pt idx="2200">
                  <c:v>506</c:v>
                </c:pt>
                <c:pt idx="2201">
                  <c:v>506</c:v>
                </c:pt>
                <c:pt idx="2202">
                  <c:v>506</c:v>
                </c:pt>
                <c:pt idx="2203">
                  <c:v>506</c:v>
                </c:pt>
                <c:pt idx="2204">
                  <c:v>506</c:v>
                </c:pt>
                <c:pt idx="2205">
                  <c:v>506</c:v>
                </c:pt>
                <c:pt idx="2206">
                  <c:v>506</c:v>
                </c:pt>
                <c:pt idx="2207">
                  <c:v>506</c:v>
                </c:pt>
                <c:pt idx="2208">
                  <c:v>506</c:v>
                </c:pt>
                <c:pt idx="2209">
                  <c:v>506</c:v>
                </c:pt>
                <c:pt idx="2210">
                  <c:v>506</c:v>
                </c:pt>
                <c:pt idx="2211">
                  <c:v>506</c:v>
                </c:pt>
                <c:pt idx="2212">
                  <c:v>506</c:v>
                </c:pt>
                <c:pt idx="2213">
                  <c:v>506</c:v>
                </c:pt>
                <c:pt idx="2214">
                  <c:v>506</c:v>
                </c:pt>
                <c:pt idx="2215">
                  <c:v>507</c:v>
                </c:pt>
                <c:pt idx="2216">
                  <c:v>508</c:v>
                </c:pt>
                <c:pt idx="2217">
                  <c:v>508</c:v>
                </c:pt>
                <c:pt idx="2218">
                  <c:v>508</c:v>
                </c:pt>
                <c:pt idx="2219">
                  <c:v>508</c:v>
                </c:pt>
                <c:pt idx="2220">
                  <c:v>508</c:v>
                </c:pt>
                <c:pt idx="2221">
                  <c:v>508</c:v>
                </c:pt>
                <c:pt idx="2222">
                  <c:v>508</c:v>
                </c:pt>
                <c:pt idx="2223">
                  <c:v>508</c:v>
                </c:pt>
                <c:pt idx="2224">
                  <c:v>508</c:v>
                </c:pt>
                <c:pt idx="2225">
                  <c:v>508</c:v>
                </c:pt>
                <c:pt idx="2226">
                  <c:v>509</c:v>
                </c:pt>
                <c:pt idx="2227">
                  <c:v>509</c:v>
                </c:pt>
                <c:pt idx="2228">
                  <c:v>509</c:v>
                </c:pt>
                <c:pt idx="2229">
                  <c:v>509</c:v>
                </c:pt>
                <c:pt idx="2230">
                  <c:v>510</c:v>
                </c:pt>
                <c:pt idx="2231">
                  <c:v>510</c:v>
                </c:pt>
                <c:pt idx="2232">
                  <c:v>510</c:v>
                </c:pt>
                <c:pt idx="2233">
                  <c:v>510</c:v>
                </c:pt>
                <c:pt idx="2234">
                  <c:v>510</c:v>
                </c:pt>
                <c:pt idx="2235">
                  <c:v>510</c:v>
                </c:pt>
                <c:pt idx="2236">
                  <c:v>510</c:v>
                </c:pt>
                <c:pt idx="2237">
                  <c:v>510</c:v>
                </c:pt>
                <c:pt idx="2238">
                  <c:v>510</c:v>
                </c:pt>
                <c:pt idx="2239">
                  <c:v>510</c:v>
                </c:pt>
                <c:pt idx="2240">
                  <c:v>510</c:v>
                </c:pt>
                <c:pt idx="2241">
                  <c:v>511</c:v>
                </c:pt>
                <c:pt idx="2242">
                  <c:v>512</c:v>
                </c:pt>
                <c:pt idx="2243">
                  <c:v>512</c:v>
                </c:pt>
                <c:pt idx="2244">
                  <c:v>512</c:v>
                </c:pt>
                <c:pt idx="2245">
                  <c:v>512</c:v>
                </c:pt>
                <c:pt idx="2246">
                  <c:v>512</c:v>
                </c:pt>
                <c:pt idx="2247">
                  <c:v>512</c:v>
                </c:pt>
                <c:pt idx="2248">
                  <c:v>512</c:v>
                </c:pt>
                <c:pt idx="2249">
                  <c:v>513</c:v>
                </c:pt>
                <c:pt idx="2250">
                  <c:v>513</c:v>
                </c:pt>
                <c:pt idx="2251">
                  <c:v>513</c:v>
                </c:pt>
                <c:pt idx="2252">
                  <c:v>514</c:v>
                </c:pt>
                <c:pt idx="2253">
                  <c:v>514</c:v>
                </c:pt>
                <c:pt idx="2254">
                  <c:v>514</c:v>
                </c:pt>
                <c:pt idx="2255">
                  <c:v>514</c:v>
                </c:pt>
                <c:pt idx="2256">
                  <c:v>514</c:v>
                </c:pt>
                <c:pt idx="2257">
                  <c:v>514</c:v>
                </c:pt>
                <c:pt idx="2258">
                  <c:v>514</c:v>
                </c:pt>
                <c:pt idx="2259">
                  <c:v>515</c:v>
                </c:pt>
                <c:pt idx="2260">
                  <c:v>515</c:v>
                </c:pt>
                <c:pt idx="2261">
                  <c:v>515</c:v>
                </c:pt>
                <c:pt idx="2262">
                  <c:v>515</c:v>
                </c:pt>
                <c:pt idx="2263">
                  <c:v>515</c:v>
                </c:pt>
                <c:pt idx="2264">
                  <c:v>515</c:v>
                </c:pt>
                <c:pt idx="2265">
                  <c:v>515</c:v>
                </c:pt>
                <c:pt idx="2266">
                  <c:v>515</c:v>
                </c:pt>
                <c:pt idx="2267">
                  <c:v>515</c:v>
                </c:pt>
                <c:pt idx="2268">
                  <c:v>516</c:v>
                </c:pt>
                <c:pt idx="2269">
                  <c:v>516</c:v>
                </c:pt>
                <c:pt idx="2270">
                  <c:v>516</c:v>
                </c:pt>
                <c:pt idx="2271">
                  <c:v>516</c:v>
                </c:pt>
                <c:pt idx="2272">
                  <c:v>517</c:v>
                </c:pt>
                <c:pt idx="2273">
                  <c:v>518</c:v>
                </c:pt>
                <c:pt idx="2274">
                  <c:v>519</c:v>
                </c:pt>
                <c:pt idx="2275">
                  <c:v>520</c:v>
                </c:pt>
                <c:pt idx="2276">
                  <c:v>521</c:v>
                </c:pt>
                <c:pt idx="2277">
                  <c:v>521</c:v>
                </c:pt>
                <c:pt idx="2278">
                  <c:v>521</c:v>
                </c:pt>
                <c:pt idx="2279">
                  <c:v>521</c:v>
                </c:pt>
                <c:pt idx="2280">
                  <c:v>522</c:v>
                </c:pt>
                <c:pt idx="2281">
                  <c:v>523</c:v>
                </c:pt>
                <c:pt idx="2282">
                  <c:v>523</c:v>
                </c:pt>
                <c:pt idx="2283">
                  <c:v>524</c:v>
                </c:pt>
                <c:pt idx="2284">
                  <c:v>525</c:v>
                </c:pt>
                <c:pt idx="2285">
                  <c:v>525</c:v>
                </c:pt>
                <c:pt idx="2286">
                  <c:v>525</c:v>
                </c:pt>
                <c:pt idx="2287">
                  <c:v>525</c:v>
                </c:pt>
                <c:pt idx="2288">
                  <c:v>525</c:v>
                </c:pt>
                <c:pt idx="2289">
                  <c:v>525</c:v>
                </c:pt>
                <c:pt idx="2290">
                  <c:v>525</c:v>
                </c:pt>
                <c:pt idx="2291">
                  <c:v>525</c:v>
                </c:pt>
                <c:pt idx="2292">
                  <c:v>525</c:v>
                </c:pt>
                <c:pt idx="2293">
                  <c:v>525</c:v>
                </c:pt>
                <c:pt idx="2294">
                  <c:v>525</c:v>
                </c:pt>
                <c:pt idx="2295">
                  <c:v>526</c:v>
                </c:pt>
                <c:pt idx="2296">
                  <c:v>526</c:v>
                </c:pt>
                <c:pt idx="2297">
                  <c:v>526</c:v>
                </c:pt>
                <c:pt idx="2298">
                  <c:v>527</c:v>
                </c:pt>
                <c:pt idx="2299">
                  <c:v>528</c:v>
                </c:pt>
                <c:pt idx="2300">
                  <c:v>528</c:v>
                </c:pt>
                <c:pt idx="2301">
                  <c:v>528</c:v>
                </c:pt>
                <c:pt idx="2302">
                  <c:v>528</c:v>
                </c:pt>
                <c:pt idx="2303">
                  <c:v>529</c:v>
                </c:pt>
                <c:pt idx="2304">
                  <c:v>529</c:v>
                </c:pt>
                <c:pt idx="2305">
                  <c:v>530</c:v>
                </c:pt>
                <c:pt idx="2306">
                  <c:v>530</c:v>
                </c:pt>
                <c:pt idx="2307">
                  <c:v>530</c:v>
                </c:pt>
                <c:pt idx="2308">
                  <c:v>530</c:v>
                </c:pt>
                <c:pt idx="2309">
                  <c:v>530</c:v>
                </c:pt>
                <c:pt idx="2310">
                  <c:v>530</c:v>
                </c:pt>
                <c:pt idx="2311">
                  <c:v>530</c:v>
                </c:pt>
                <c:pt idx="2312">
                  <c:v>530</c:v>
                </c:pt>
                <c:pt idx="2313">
                  <c:v>530</c:v>
                </c:pt>
                <c:pt idx="2314">
                  <c:v>530</c:v>
                </c:pt>
                <c:pt idx="2315">
                  <c:v>531</c:v>
                </c:pt>
                <c:pt idx="2316">
                  <c:v>532</c:v>
                </c:pt>
                <c:pt idx="2317">
                  <c:v>533</c:v>
                </c:pt>
                <c:pt idx="2318">
                  <c:v>533</c:v>
                </c:pt>
                <c:pt idx="2319">
                  <c:v>534</c:v>
                </c:pt>
                <c:pt idx="2320">
                  <c:v>535</c:v>
                </c:pt>
                <c:pt idx="2321">
                  <c:v>536</c:v>
                </c:pt>
                <c:pt idx="2322">
                  <c:v>536</c:v>
                </c:pt>
                <c:pt idx="2323">
                  <c:v>537</c:v>
                </c:pt>
                <c:pt idx="2324">
                  <c:v>537</c:v>
                </c:pt>
                <c:pt idx="2325">
                  <c:v>537</c:v>
                </c:pt>
                <c:pt idx="2326">
                  <c:v>537</c:v>
                </c:pt>
                <c:pt idx="2327">
                  <c:v>537</c:v>
                </c:pt>
                <c:pt idx="2328">
                  <c:v>537</c:v>
                </c:pt>
                <c:pt idx="2329">
                  <c:v>537</c:v>
                </c:pt>
                <c:pt idx="2330">
                  <c:v>538</c:v>
                </c:pt>
                <c:pt idx="2331">
                  <c:v>538</c:v>
                </c:pt>
                <c:pt idx="2332">
                  <c:v>538</c:v>
                </c:pt>
                <c:pt idx="2333">
                  <c:v>538</c:v>
                </c:pt>
                <c:pt idx="2334">
                  <c:v>538</c:v>
                </c:pt>
                <c:pt idx="2335">
                  <c:v>538</c:v>
                </c:pt>
                <c:pt idx="2336">
                  <c:v>538</c:v>
                </c:pt>
                <c:pt idx="2337">
                  <c:v>538</c:v>
                </c:pt>
                <c:pt idx="2338">
                  <c:v>538</c:v>
                </c:pt>
                <c:pt idx="2339">
                  <c:v>538</c:v>
                </c:pt>
                <c:pt idx="2340">
                  <c:v>538</c:v>
                </c:pt>
                <c:pt idx="2341">
                  <c:v>538</c:v>
                </c:pt>
                <c:pt idx="2342">
                  <c:v>538</c:v>
                </c:pt>
                <c:pt idx="2343">
                  <c:v>539</c:v>
                </c:pt>
                <c:pt idx="2344">
                  <c:v>539</c:v>
                </c:pt>
                <c:pt idx="2345">
                  <c:v>540</c:v>
                </c:pt>
                <c:pt idx="2346">
                  <c:v>541</c:v>
                </c:pt>
                <c:pt idx="2347">
                  <c:v>541</c:v>
                </c:pt>
                <c:pt idx="2348">
                  <c:v>541</c:v>
                </c:pt>
                <c:pt idx="2349">
                  <c:v>542</c:v>
                </c:pt>
                <c:pt idx="2350">
                  <c:v>543</c:v>
                </c:pt>
                <c:pt idx="2351">
                  <c:v>543</c:v>
                </c:pt>
                <c:pt idx="2352">
                  <c:v>543</c:v>
                </c:pt>
                <c:pt idx="2353">
                  <c:v>544</c:v>
                </c:pt>
                <c:pt idx="2354">
                  <c:v>545</c:v>
                </c:pt>
                <c:pt idx="2355">
                  <c:v>545</c:v>
                </c:pt>
                <c:pt idx="2356">
                  <c:v>546</c:v>
                </c:pt>
                <c:pt idx="2357">
                  <c:v>546</c:v>
                </c:pt>
                <c:pt idx="2358">
                  <c:v>546</c:v>
                </c:pt>
                <c:pt idx="2359">
                  <c:v>547</c:v>
                </c:pt>
                <c:pt idx="2360">
                  <c:v>547</c:v>
                </c:pt>
                <c:pt idx="2361">
                  <c:v>547</c:v>
                </c:pt>
                <c:pt idx="2362">
                  <c:v>547</c:v>
                </c:pt>
                <c:pt idx="2363">
                  <c:v>547</c:v>
                </c:pt>
                <c:pt idx="2364">
                  <c:v>547</c:v>
                </c:pt>
                <c:pt idx="2365">
                  <c:v>547</c:v>
                </c:pt>
                <c:pt idx="2366">
                  <c:v>547</c:v>
                </c:pt>
                <c:pt idx="2367">
                  <c:v>547</c:v>
                </c:pt>
                <c:pt idx="2368">
                  <c:v>547</c:v>
                </c:pt>
                <c:pt idx="2369">
                  <c:v>547</c:v>
                </c:pt>
                <c:pt idx="2370">
                  <c:v>547</c:v>
                </c:pt>
                <c:pt idx="2371">
                  <c:v>547</c:v>
                </c:pt>
                <c:pt idx="2372">
                  <c:v>547</c:v>
                </c:pt>
                <c:pt idx="2373">
                  <c:v>547</c:v>
                </c:pt>
                <c:pt idx="2374">
                  <c:v>547</c:v>
                </c:pt>
                <c:pt idx="2375">
                  <c:v>547</c:v>
                </c:pt>
                <c:pt idx="2376">
                  <c:v>547</c:v>
                </c:pt>
                <c:pt idx="2377">
                  <c:v>547</c:v>
                </c:pt>
                <c:pt idx="2378">
                  <c:v>547</c:v>
                </c:pt>
                <c:pt idx="2379">
                  <c:v>547</c:v>
                </c:pt>
                <c:pt idx="2380">
                  <c:v>548</c:v>
                </c:pt>
                <c:pt idx="2381">
                  <c:v>548</c:v>
                </c:pt>
                <c:pt idx="2382">
                  <c:v>549</c:v>
                </c:pt>
                <c:pt idx="2383">
                  <c:v>550</c:v>
                </c:pt>
                <c:pt idx="2384">
                  <c:v>550</c:v>
                </c:pt>
                <c:pt idx="2385">
                  <c:v>550</c:v>
                </c:pt>
                <c:pt idx="2386">
                  <c:v>550</c:v>
                </c:pt>
                <c:pt idx="2387">
                  <c:v>551</c:v>
                </c:pt>
                <c:pt idx="2388">
                  <c:v>551</c:v>
                </c:pt>
                <c:pt idx="2389">
                  <c:v>552</c:v>
                </c:pt>
                <c:pt idx="2390">
                  <c:v>552</c:v>
                </c:pt>
                <c:pt idx="2391">
                  <c:v>552</c:v>
                </c:pt>
                <c:pt idx="2392">
                  <c:v>552</c:v>
                </c:pt>
                <c:pt idx="2393">
                  <c:v>552</c:v>
                </c:pt>
                <c:pt idx="2394">
                  <c:v>553</c:v>
                </c:pt>
                <c:pt idx="2395">
                  <c:v>553</c:v>
                </c:pt>
                <c:pt idx="2396">
                  <c:v>553</c:v>
                </c:pt>
                <c:pt idx="2397">
                  <c:v>553</c:v>
                </c:pt>
                <c:pt idx="2398">
                  <c:v>553</c:v>
                </c:pt>
                <c:pt idx="2399">
                  <c:v>553</c:v>
                </c:pt>
                <c:pt idx="2400">
                  <c:v>553</c:v>
                </c:pt>
                <c:pt idx="2401">
                  <c:v>554</c:v>
                </c:pt>
                <c:pt idx="2402">
                  <c:v>554</c:v>
                </c:pt>
                <c:pt idx="2403">
                  <c:v>554</c:v>
                </c:pt>
                <c:pt idx="2404">
                  <c:v>554</c:v>
                </c:pt>
                <c:pt idx="2405">
                  <c:v>554</c:v>
                </c:pt>
                <c:pt idx="2406">
                  <c:v>554</c:v>
                </c:pt>
                <c:pt idx="2407">
                  <c:v>554</c:v>
                </c:pt>
                <c:pt idx="2408">
                  <c:v>554</c:v>
                </c:pt>
                <c:pt idx="2409">
                  <c:v>554</c:v>
                </c:pt>
                <c:pt idx="2410">
                  <c:v>554</c:v>
                </c:pt>
                <c:pt idx="2411">
                  <c:v>555</c:v>
                </c:pt>
                <c:pt idx="2412">
                  <c:v>555</c:v>
                </c:pt>
                <c:pt idx="2413">
                  <c:v>555</c:v>
                </c:pt>
                <c:pt idx="2414">
                  <c:v>555</c:v>
                </c:pt>
                <c:pt idx="2415">
                  <c:v>555</c:v>
                </c:pt>
                <c:pt idx="2416">
                  <c:v>556</c:v>
                </c:pt>
                <c:pt idx="2417">
                  <c:v>557</c:v>
                </c:pt>
                <c:pt idx="2418">
                  <c:v>557</c:v>
                </c:pt>
                <c:pt idx="2419">
                  <c:v>557</c:v>
                </c:pt>
                <c:pt idx="2420">
                  <c:v>557</c:v>
                </c:pt>
                <c:pt idx="2421">
                  <c:v>557</c:v>
                </c:pt>
                <c:pt idx="2422">
                  <c:v>557</c:v>
                </c:pt>
                <c:pt idx="2423">
                  <c:v>557</c:v>
                </c:pt>
                <c:pt idx="2424">
                  <c:v>557</c:v>
                </c:pt>
                <c:pt idx="2425">
                  <c:v>558</c:v>
                </c:pt>
                <c:pt idx="2426">
                  <c:v>558</c:v>
                </c:pt>
                <c:pt idx="2427">
                  <c:v>558</c:v>
                </c:pt>
                <c:pt idx="2428">
                  <c:v>558</c:v>
                </c:pt>
                <c:pt idx="2429">
                  <c:v>558</c:v>
                </c:pt>
                <c:pt idx="2430">
                  <c:v>558</c:v>
                </c:pt>
                <c:pt idx="2431">
                  <c:v>558</c:v>
                </c:pt>
                <c:pt idx="2432">
                  <c:v>558</c:v>
                </c:pt>
                <c:pt idx="2433">
                  <c:v>558</c:v>
                </c:pt>
                <c:pt idx="2434">
                  <c:v>558</c:v>
                </c:pt>
                <c:pt idx="2435">
                  <c:v>558</c:v>
                </c:pt>
                <c:pt idx="2436">
                  <c:v>558</c:v>
                </c:pt>
                <c:pt idx="2437">
                  <c:v>558</c:v>
                </c:pt>
                <c:pt idx="2438">
                  <c:v>558</c:v>
                </c:pt>
                <c:pt idx="2439">
                  <c:v>558</c:v>
                </c:pt>
                <c:pt idx="2440">
                  <c:v>558</c:v>
                </c:pt>
                <c:pt idx="2441">
                  <c:v>558</c:v>
                </c:pt>
                <c:pt idx="2442">
                  <c:v>558</c:v>
                </c:pt>
                <c:pt idx="2443">
                  <c:v>558</c:v>
                </c:pt>
                <c:pt idx="2444">
                  <c:v>558</c:v>
                </c:pt>
                <c:pt idx="2445">
                  <c:v>558</c:v>
                </c:pt>
                <c:pt idx="2446">
                  <c:v>558</c:v>
                </c:pt>
                <c:pt idx="2447">
                  <c:v>558</c:v>
                </c:pt>
                <c:pt idx="2448">
                  <c:v>558</c:v>
                </c:pt>
                <c:pt idx="2449">
                  <c:v>558</c:v>
                </c:pt>
                <c:pt idx="2450">
                  <c:v>559</c:v>
                </c:pt>
                <c:pt idx="2451">
                  <c:v>560</c:v>
                </c:pt>
                <c:pt idx="2452">
                  <c:v>561</c:v>
                </c:pt>
                <c:pt idx="2453">
                  <c:v>561</c:v>
                </c:pt>
                <c:pt idx="2454">
                  <c:v>562</c:v>
                </c:pt>
                <c:pt idx="2455">
                  <c:v>562</c:v>
                </c:pt>
                <c:pt idx="2456">
                  <c:v>563</c:v>
                </c:pt>
                <c:pt idx="2457">
                  <c:v>563</c:v>
                </c:pt>
                <c:pt idx="2458">
                  <c:v>563</c:v>
                </c:pt>
                <c:pt idx="2459">
                  <c:v>563</c:v>
                </c:pt>
                <c:pt idx="2460">
                  <c:v>563</c:v>
                </c:pt>
                <c:pt idx="2461">
                  <c:v>563</c:v>
                </c:pt>
                <c:pt idx="2462">
                  <c:v>563</c:v>
                </c:pt>
                <c:pt idx="2463">
                  <c:v>563</c:v>
                </c:pt>
                <c:pt idx="2464">
                  <c:v>563</c:v>
                </c:pt>
                <c:pt idx="2465">
                  <c:v>564</c:v>
                </c:pt>
                <c:pt idx="2466">
                  <c:v>564</c:v>
                </c:pt>
                <c:pt idx="2467">
                  <c:v>564</c:v>
                </c:pt>
                <c:pt idx="2468">
                  <c:v>564</c:v>
                </c:pt>
                <c:pt idx="2469">
                  <c:v>564</c:v>
                </c:pt>
                <c:pt idx="2470">
                  <c:v>564</c:v>
                </c:pt>
                <c:pt idx="2471">
                  <c:v>564</c:v>
                </c:pt>
                <c:pt idx="2472">
                  <c:v>564</c:v>
                </c:pt>
                <c:pt idx="2473">
                  <c:v>564</c:v>
                </c:pt>
                <c:pt idx="2474">
                  <c:v>564</c:v>
                </c:pt>
                <c:pt idx="2475">
                  <c:v>564</c:v>
                </c:pt>
                <c:pt idx="2476">
                  <c:v>565</c:v>
                </c:pt>
                <c:pt idx="2477">
                  <c:v>565</c:v>
                </c:pt>
                <c:pt idx="2478">
                  <c:v>565</c:v>
                </c:pt>
                <c:pt idx="2479">
                  <c:v>566</c:v>
                </c:pt>
                <c:pt idx="2480">
                  <c:v>567</c:v>
                </c:pt>
                <c:pt idx="2481">
                  <c:v>567</c:v>
                </c:pt>
                <c:pt idx="2482">
                  <c:v>567</c:v>
                </c:pt>
                <c:pt idx="2483">
                  <c:v>567</c:v>
                </c:pt>
                <c:pt idx="2484">
                  <c:v>567</c:v>
                </c:pt>
                <c:pt idx="2485">
                  <c:v>567</c:v>
                </c:pt>
                <c:pt idx="2486">
                  <c:v>568</c:v>
                </c:pt>
                <c:pt idx="2487">
                  <c:v>569</c:v>
                </c:pt>
                <c:pt idx="2488">
                  <c:v>569</c:v>
                </c:pt>
                <c:pt idx="2489">
                  <c:v>569</c:v>
                </c:pt>
                <c:pt idx="2490">
                  <c:v>569</c:v>
                </c:pt>
                <c:pt idx="2491">
                  <c:v>570</c:v>
                </c:pt>
                <c:pt idx="2492">
                  <c:v>570</c:v>
                </c:pt>
                <c:pt idx="2493">
                  <c:v>570</c:v>
                </c:pt>
                <c:pt idx="2494">
                  <c:v>570</c:v>
                </c:pt>
                <c:pt idx="2495">
                  <c:v>570</c:v>
                </c:pt>
                <c:pt idx="2496">
                  <c:v>570</c:v>
                </c:pt>
                <c:pt idx="2497">
                  <c:v>570</c:v>
                </c:pt>
                <c:pt idx="2498">
                  <c:v>570</c:v>
                </c:pt>
                <c:pt idx="2499">
                  <c:v>571</c:v>
                </c:pt>
                <c:pt idx="2500">
                  <c:v>571</c:v>
                </c:pt>
                <c:pt idx="2501">
                  <c:v>571</c:v>
                </c:pt>
                <c:pt idx="2502">
                  <c:v>571</c:v>
                </c:pt>
                <c:pt idx="2503">
                  <c:v>571</c:v>
                </c:pt>
                <c:pt idx="2504">
                  <c:v>571</c:v>
                </c:pt>
                <c:pt idx="2505">
                  <c:v>571</c:v>
                </c:pt>
                <c:pt idx="2506">
                  <c:v>572</c:v>
                </c:pt>
                <c:pt idx="2507">
                  <c:v>572</c:v>
                </c:pt>
                <c:pt idx="2508">
                  <c:v>573</c:v>
                </c:pt>
                <c:pt idx="2509">
                  <c:v>574</c:v>
                </c:pt>
                <c:pt idx="2510">
                  <c:v>574</c:v>
                </c:pt>
                <c:pt idx="2511">
                  <c:v>574</c:v>
                </c:pt>
                <c:pt idx="2512">
                  <c:v>574</c:v>
                </c:pt>
                <c:pt idx="2513">
                  <c:v>574</c:v>
                </c:pt>
                <c:pt idx="2514">
                  <c:v>574</c:v>
                </c:pt>
                <c:pt idx="2515">
                  <c:v>575</c:v>
                </c:pt>
                <c:pt idx="2516">
                  <c:v>575</c:v>
                </c:pt>
                <c:pt idx="2517">
                  <c:v>576</c:v>
                </c:pt>
                <c:pt idx="2518">
                  <c:v>576</c:v>
                </c:pt>
                <c:pt idx="2519">
                  <c:v>576</c:v>
                </c:pt>
                <c:pt idx="2520">
                  <c:v>576</c:v>
                </c:pt>
                <c:pt idx="2521">
                  <c:v>576</c:v>
                </c:pt>
                <c:pt idx="2522">
                  <c:v>576</c:v>
                </c:pt>
                <c:pt idx="2523">
                  <c:v>577</c:v>
                </c:pt>
                <c:pt idx="2524">
                  <c:v>577</c:v>
                </c:pt>
                <c:pt idx="2525">
                  <c:v>577</c:v>
                </c:pt>
                <c:pt idx="2526">
                  <c:v>577</c:v>
                </c:pt>
                <c:pt idx="2527">
                  <c:v>577</c:v>
                </c:pt>
                <c:pt idx="2528">
                  <c:v>577</c:v>
                </c:pt>
                <c:pt idx="2529">
                  <c:v>577</c:v>
                </c:pt>
                <c:pt idx="2530">
                  <c:v>577</c:v>
                </c:pt>
                <c:pt idx="2531">
                  <c:v>577</c:v>
                </c:pt>
                <c:pt idx="2532">
                  <c:v>577</c:v>
                </c:pt>
                <c:pt idx="2533">
                  <c:v>577</c:v>
                </c:pt>
                <c:pt idx="2534">
                  <c:v>577</c:v>
                </c:pt>
                <c:pt idx="2535">
                  <c:v>578</c:v>
                </c:pt>
                <c:pt idx="2536">
                  <c:v>578</c:v>
                </c:pt>
                <c:pt idx="2537">
                  <c:v>579</c:v>
                </c:pt>
                <c:pt idx="2538">
                  <c:v>579</c:v>
                </c:pt>
                <c:pt idx="2539">
                  <c:v>579</c:v>
                </c:pt>
                <c:pt idx="2540">
                  <c:v>579</c:v>
                </c:pt>
                <c:pt idx="2541">
                  <c:v>579</c:v>
                </c:pt>
                <c:pt idx="2542">
                  <c:v>580</c:v>
                </c:pt>
                <c:pt idx="2543">
                  <c:v>580</c:v>
                </c:pt>
                <c:pt idx="2544">
                  <c:v>580</c:v>
                </c:pt>
                <c:pt idx="2545">
                  <c:v>581</c:v>
                </c:pt>
                <c:pt idx="2546">
                  <c:v>581</c:v>
                </c:pt>
                <c:pt idx="2547">
                  <c:v>581</c:v>
                </c:pt>
                <c:pt idx="2548">
                  <c:v>581</c:v>
                </c:pt>
                <c:pt idx="2549">
                  <c:v>581</c:v>
                </c:pt>
                <c:pt idx="2550">
                  <c:v>581</c:v>
                </c:pt>
                <c:pt idx="2551">
                  <c:v>581</c:v>
                </c:pt>
                <c:pt idx="2552">
                  <c:v>582</c:v>
                </c:pt>
                <c:pt idx="2553">
                  <c:v>582</c:v>
                </c:pt>
                <c:pt idx="2554">
                  <c:v>583</c:v>
                </c:pt>
                <c:pt idx="2555">
                  <c:v>583</c:v>
                </c:pt>
                <c:pt idx="2556">
                  <c:v>583</c:v>
                </c:pt>
                <c:pt idx="2557">
                  <c:v>584</c:v>
                </c:pt>
                <c:pt idx="2558">
                  <c:v>584</c:v>
                </c:pt>
                <c:pt idx="2559">
                  <c:v>584</c:v>
                </c:pt>
                <c:pt idx="2560">
                  <c:v>585</c:v>
                </c:pt>
                <c:pt idx="2561">
                  <c:v>585</c:v>
                </c:pt>
                <c:pt idx="2562">
                  <c:v>585</c:v>
                </c:pt>
                <c:pt idx="2563">
                  <c:v>585</c:v>
                </c:pt>
                <c:pt idx="2564">
                  <c:v>585</c:v>
                </c:pt>
                <c:pt idx="2565">
                  <c:v>585</c:v>
                </c:pt>
                <c:pt idx="2566">
                  <c:v>585</c:v>
                </c:pt>
                <c:pt idx="2567">
                  <c:v>585</c:v>
                </c:pt>
                <c:pt idx="2568">
                  <c:v>585</c:v>
                </c:pt>
                <c:pt idx="2569">
                  <c:v>585</c:v>
                </c:pt>
                <c:pt idx="2570">
                  <c:v>586</c:v>
                </c:pt>
                <c:pt idx="2571">
                  <c:v>586</c:v>
                </c:pt>
                <c:pt idx="2572">
                  <c:v>586</c:v>
                </c:pt>
                <c:pt idx="2573">
                  <c:v>586</c:v>
                </c:pt>
                <c:pt idx="2574">
                  <c:v>586</c:v>
                </c:pt>
                <c:pt idx="2575">
                  <c:v>586</c:v>
                </c:pt>
                <c:pt idx="2576">
                  <c:v>586</c:v>
                </c:pt>
                <c:pt idx="2577">
                  <c:v>586</c:v>
                </c:pt>
                <c:pt idx="2578">
                  <c:v>586</c:v>
                </c:pt>
                <c:pt idx="2579">
                  <c:v>586</c:v>
                </c:pt>
                <c:pt idx="2580">
                  <c:v>586</c:v>
                </c:pt>
                <c:pt idx="2581">
                  <c:v>587</c:v>
                </c:pt>
                <c:pt idx="2582">
                  <c:v>587</c:v>
                </c:pt>
                <c:pt idx="2583">
                  <c:v>588</c:v>
                </c:pt>
                <c:pt idx="2584">
                  <c:v>588</c:v>
                </c:pt>
                <c:pt idx="2585">
                  <c:v>588</c:v>
                </c:pt>
                <c:pt idx="2586">
                  <c:v>588</c:v>
                </c:pt>
                <c:pt idx="2587">
                  <c:v>588</c:v>
                </c:pt>
                <c:pt idx="2588">
                  <c:v>589</c:v>
                </c:pt>
                <c:pt idx="2589">
                  <c:v>589</c:v>
                </c:pt>
                <c:pt idx="2590">
                  <c:v>590</c:v>
                </c:pt>
                <c:pt idx="2591">
                  <c:v>590</c:v>
                </c:pt>
                <c:pt idx="2592">
                  <c:v>591</c:v>
                </c:pt>
                <c:pt idx="2593">
                  <c:v>591</c:v>
                </c:pt>
                <c:pt idx="2594">
                  <c:v>592</c:v>
                </c:pt>
                <c:pt idx="2595">
                  <c:v>592</c:v>
                </c:pt>
                <c:pt idx="2596">
                  <c:v>593</c:v>
                </c:pt>
                <c:pt idx="2597">
                  <c:v>594</c:v>
                </c:pt>
                <c:pt idx="2598">
                  <c:v>594</c:v>
                </c:pt>
                <c:pt idx="2599">
                  <c:v>594</c:v>
                </c:pt>
                <c:pt idx="2600">
                  <c:v>594</c:v>
                </c:pt>
                <c:pt idx="2601">
                  <c:v>595</c:v>
                </c:pt>
                <c:pt idx="2602">
                  <c:v>595</c:v>
                </c:pt>
                <c:pt idx="2603">
                  <c:v>595</c:v>
                </c:pt>
                <c:pt idx="2604">
                  <c:v>595</c:v>
                </c:pt>
                <c:pt idx="2605">
                  <c:v>595</c:v>
                </c:pt>
                <c:pt idx="2606">
                  <c:v>595</c:v>
                </c:pt>
                <c:pt idx="2607">
                  <c:v>595</c:v>
                </c:pt>
                <c:pt idx="2608">
                  <c:v>595</c:v>
                </c:pt>
                <c:pt idx="2609">
                  <c:v>596</c:v>
                </c:pt>
                <c:pt idx="2610">
                  <c:v>597</c:v>
                </c:pt>
                <c:pt idx="2611">
                  <c:v>598</c:v>
                </c:pt>
                <c:pt idx="2612">
                  <c:v>598</c:v>
                </c:pt>
                <c:pt idx="2613">
                  <c:v>598</c:v>
                </c:pt>
                <c:pt idx="2614">
                  <c:v>598</c:v>
                </c:pt>
                <c:pt idx="2615">
                  <c:v>598</c:v>
                </c:pt>
                <c:pt idx="2616">
                  <c:v>598</c:v>
                </c:pt>
                <c:pt idx="2617">
                  <c:v>599</c:v>
                </c:pt>
                <c:pt idx="2618">
                  <c:v>599</c:v>
                </c:pt>
                <c:pt idx="2619">
                  <c:v>599</c:v>
                </c:pt>
                <c:pt idx="2620">
                  <c:v>599</c:v>
                </c:pt>
                <c:pt idx="2621">
                  <c:v>599</c:v>
                </c:pt>
                <c:pt idx="2622">
                  <c:v>599</c:v>
                </c:pt>
                <c:pt idx="2623">
                  <c:v>600</c:v>
                </c:pt>
                <c:pt idx="2624">
                  <c:v>600</c:v>
                </c:pt>
                <c:pt idx="2625">
                  <c:v>600</c:v>
                </c:pt>
                <c:pt idx="2626">
                  <c:v>600</c:v>
                </c:pt>
                <c:pt idx="2627">
                  <c:v>601</c:v>
                </c:pt>
                <c:pt idx="2628">
                  <c:v>601</c:v>
                </c:pt>
                <c:pt idx="2629">
                  <c:v>602</c:v>
                </c:pt>
                <c:pt idx="2630">
                  <c:v>603</c:v>
                </c:pt>
                <c:pt idx="2631">
                  <c:v>603</c:v>
                </c:pt>
                <c:pt idx="2632">
                  <c:v>603</c:v>
                </c:pt>
                <c:pt idx="2633">
                  <c:v>603</c:v>
                </c:pt>
                <c:pt idx="2634">
                  <c:v>603</c:v>
                </c:pt>
                <c:pt idx="2635">
                  <c:v>603</c:v>
                </c:pt>
                <c:pt idx="2636">
                  <c:v>603</c:v>
                </c:pt>
                <c:pt idx="2637">
                  <c:v>604</c:v>
                </c:pt>
                <c:pt idx="2638">
                  <c:v>605</c:v>
                </c:pt>
                <c:pt idx="2639">
                  <c:v>605</c:v>
                </c:pt>
                <c:pt idx="2640">
                  <c:v>605</c:v>
                </c:pt>
                <c:pt idx="2641">
                  <c:v>605</c:v>
                </c:pt>
                <c:pt idx="2642">
                  <c:v>606</c:v>
                </c:pt>
                <c:pt idx="2643">
                  <c:v>607</c:v>
                </c:pt>
                <c:pt idx="2644">
                  <c:v>608</c:v>
                </c:pt>
                <c:pt idx="2645">
                  <c:v>609</c:v>
                </c:pt>
                <c:pt idx="2646">
                  <c:v>610</c:v>
                </c:pt>
                <c:pt idx="2647">
                  <c:v>611</c:v>
                </c:pt>
                <c:pt idx="2648">
                  <c:v>611</c:v>
                </c:pt>
                <c:pt idx="2649">
                  <c:v>611</c:v>
                </c:pt>
                <c:pt idx="2650">
                  <c:v>611</c:v>
                </c:pt>
                <c:pt idx="2651">
                  <c:v>612</c:v>
                </c:pt>
                <c:pt idx="2652">
                  <c:v>612</c:v>
                </c:pt>
                <c:pt idx="2653">
                  <c:v>612</c:v>
                </c:pt>
                <c:pt idx="2654">
                  <c:v>613</c:v>
                </c:pt>
                <c:pt idx="2655">
                  <c:v>614</c:v>
                </c:pt>
                <c:pt idx="2656">
                  <c:v>614</c:v>
                </c:pt>
                <c:pt idx="2657">
                  <c:v>614</c:v>
                </c:pt>
                <c:pt idx="2658">
                  <c:v>614</c:v>
                </c:pt>
                <c:pt idx="2659">
                  <c:v>614</c:v>
                </c:pt>
                <c:pt idx="2660">
                  <c:v>615</c:v>
                </c:pt>
                <c:pt idx="2661">
                  <c:v>616</c:v>
                </c:pt>
                <c:pt idx="2662">
                  <c:v>617</c:v>
                </c:pt>
                <c:pt idx="2663">
                  <c:v>618</c:v>
                </c:pt>
                <c:pt idx="2664">
                  <c:v>619</c:v>
                </c:pt>
                <c:pt idx="2665">
                  <c:v>619</c:v>
                </c:pt>
                <c:pt idx="2666">
                  <c:v>620</c:v>
                </c:pt>
                <c:pt idx="2667">
                  <c:v>620</c:v>
                </c:pt>
                <c:pt idx="2668">
                  <c:v>620</c:v>
                </c:pt>
                <c:pt idx="2669">
                  <c:v>620</c:v>
                </c:pt>
                <c:pt idx="2670">
                  <c:v>620</c:v>
                </c:pt>
                <c:pt idx="2671">
                  <c:v>620</c:v>
                </c:pt>
                <c:pt idx="2672">
                  <c:v>620</c:v>
                </c:pt>
                <c:pt idx="2673">
                  <c:v>620</c:v>
                </c:pt>
                <c:pt idx="2674">
                  <c:v>620</c:v>
                </c:pt>
                <c:pt idx="2675">
                  <c:v>621</c:v>
                </c:pt>
                <c:pt idx="2676">
                  <c:v>621</c:v>
                </c:pt>
                <c:pt idx="2677">
                  <c:v>621</c:v>
                </c:pt>
                <c:pt idx="2678">
                  <c:v>621</c:v>
                </c:pt>
                <c:pt idx="2679">
                  <c:v>621</c:v>
                </c:pt>
                <c:pt idx="2680">
                  <c:v>621</c:v>
                </c:pt>
                <c:pt idx="2681">
                  <c:v>622</c:v>
                </c:pt>
                <c:pt idx="2682">
                  <c:v>622</c:v>
                </c:pt>
                <c:pt idx="2683">
                  <c:v>622</c:v>
                </c:pt>
                <c:pt idx="2684">
                  <c:v>623</c:v>
                </c:pt>
                <c:pt idx="2685">
                  <c:v>624</c:v>
                </c:pt>
                <c:pt idx="2686">
                  <c:v>624</c:v>
                </c:pt>
                <c:pt idx="2687">
                  <c:v>625</c:v>
                </c:pt>
                <c:pt idx="2688">
                  <c:v>625</c:v>
                </c:pt>
                <c:pt idx="2689">
                  <c:v>625</c:v>
                </c:pt>
                <c:pt idx="2690">
                  <c:v>625</c:v>
                </c:pt>
                <c:pt idx="2691">
                  <c:v>625</c:v>
                </c:pt>
                <c:pt idx="2692">
                  <c:v>625</c:v>
                </c:pt>
                <c:pt idx="2693">
                  <c:v>625</c:v>
                </c:pt>
                <c:pt idx="2694">
                  <c:v>625</c:v>
                </c:pt>
                <c:pt idx="2695">
                  <c:v>625</c:v>
                </c:pt>
                <c:pt idx="2696">
                  <c:v>625</c:v>
                </c:pt>
                <c:pt idx="2697">
                  <c:v>625</c:v>
                </c:pt>
                <c:pt idx="2698">
                  <c:v>625</c:v>
                </c:pt>
                <c:pt idx="2699">
                  <c:v>626</c:v>
                </c:pt>
                <c:pt idx="2700">
                  <c:v>626</c:v>
                </c:pt>
                <c:pt idx="2701">
                  <c:v>627</c:v>
                </c:pt>
                <c:pt idx="2702">
                  <c:v>628</c:v>
                </c:pt>
                <c:pt idx="2703">
                  <c:v>628</c:v>
                </c:pt>
                <c:pt idx="2704">
                  <c:v>629</c:v>
                </c:pt>
                <c:pt idx="2705">
                  <c:v>629</c:v>
                </c:pt>
                <c:pt idx="2706">
                  <c:v>630</c:v>
                </c:pt>
                <c:pt idx="2707">
                  <c:v>630</c:v>
                </c:pt>
                <c:pt idx="2708">
                  <c:v>630</c:v>
                </c:pt>
                <c:pt idx="2709">
                  <c:v>630</c:v>
                </c:pt>
                <c:pt idx="2710">
                  <c:v>630</c:v>
                </c:pt>
                <c:pt idx="2711">
                  <c:v>630</c:v>
                </c:pt>
                <c:pt idx="2712">
                  <c:v>630</c:v>
                </c:pt>
                <c:pt idx="2713">
                  <c:v>631</c:v>
                </c:pt>
                <c:pt idx="2714">
                  <c:v>631</c:v>
                </c:pt>
                <c:pt idx="2715">
                  <c:v>631</c:v>
                </c:pt>
                <c:pt idx="2716">
                  <c:v>631</c:v>
                </c:pt>
                <c:pt idx="2717">
                  <c:v>631</c:v>
                </c:pt>
                <c:pt idx="2718">
                  <c:v>631</c:v>
                </c:pt>
                <c:pt idx="2719">
                  <c:v>632</c:v>
                </c:pt>
                <c:pt idx="2720">
                  <c:v>632</c:v>
                </c:pt>
                <c:pt idx="2721">
                  <c:v>632</c:v>
                </c:pt>
                <c:pt idx="2722">
                  <c:v>632</c:v>
                </c:pt>
                <c:pt idx="2723">
                  <c:v>632</c:v>
                </c:pt>
                <c:pt idx="2724">
                  <c:v>632</c:v>
                </c:pt>
                <c:pt idx="2725">
                  <c:v>632</c:v>
                </c:pt>
                <c:pt idx="2726">
                  <c:v>633</c:v>
                </c:pt>
                <c:pt idx="2727">
                  <c:v>633</c:v>
                </c:pt>
                <c:pt idx="2728">
                  <c:v>633</c:v>
                </c:pt>
                <c:pt idx="2729">
                  <c:v>633</c:v>
                </c:pt>
                <c:pt idx="2730">
                  <c:v>633</c:v>
                </c:pt>
                <c:pt idx="2731">
                  <c:v>634</c:v>
                </c:pt>
                <c:pt idx="2732">
                  <c:v>634</c:v>
                </c:pt>
                <c:pt idx="2733">
                  <c:v>634</c:v>
                </c:pt>
                <c:pt idx="2734">
                  <c:v>635</c:v>
                </c:pt>
                <c:pt idx="2735">
                  <c:v>635</c:v>
                </c:pt>
                <c:pt idx="2736">
                  <c:v>636</c:v>
                </c:pt>
                <c:pt idx="2737">
                  <c:v>637</c:v>
                </c:pt>
                <c:pt idx="2738">
                  <c:v>638</c:v>
                </c:pt>
                <c:pt idx="2739">
                  <c:v>638</c:v>
                </c:pt>
                <c:pt idx="2740">
                  <c:v>639</c:v>
                </c:pt>
                <c:pt idx="2741">
                  <c:v>639</c:v>
                </c:pt>
                <c:pt idx="2742">
                  <c:v>640</c:v>
                </c:pt>
                <c:pt idx="2743">
                  <c:v>640</c:v>
                </c:pt>
                <c:pt idx="2744">
                  <c:v>640</c:v>
                </c:pt>
                <c:pt idx="2745">
                  <c:v>640</c:v>
                </c:pt>
                <c:pt idx="2746">
                  <c:v>640</c:v>
                </c:pt>
                <c:pt idx="2747">
                  <c:v>640</c:v>
                </c:pt>
                <c:pt idx="2748">
                  <c:v>640</c:v>
                </c:pt>
                <c:pt idx="2749">
                  <c:v>640</c:v>
                </c:pt>
                <c:pt idx="2750">
                  <c:v>640</c:v>
                </c:pt>
                <c:pt idx="2751">
                  <c:v>640</c:v>
                </c:pt>
                <c:pt idx="2752">
                  <c:v>640</c:v>
                </c:pt>
                <c:pt idx="2753">
                  <c:v>640</c:v>
                </c:pt>
                <c:pt idx="2754">
                  <c:v>640</c:v>
                </c:pt>
                <c:pt idx="2755">
                  <c:v>640</c:v>
                </c:pt>
                <c:pt idx="2756">
                  <c:v>640</c:v>
                </c:pt>
                <c:pt idx="2757">
                  <c:v>641</c:v>
                </c:pt>
                <c:pt idx="2758">
                  <c:v>641</c:v>
                </c:pt>
                <c:pt idx="2759">
                  <c:v>641</c:v>
                </c:pt>
                <c:pt idx="2760">
                  <c:v>642</c:v>
                </c:pt>
                <c:pt idx="2761">
                  <c:v>643</c:v>
                </c:pt>
                <c:pt idx="2762">
                  <c:v>644</c:v>
                </c:pt>
                <c:pt idx="2763">
                  <c:v>644</c:v>
                </c:pt>
                <c:pt idx="2764">
                  <c:v>644</c:v>
                </c:pt>
                <c:pt idx="2765">
                  <c:v>645</c:v>
                </c:pt>
                <c:pt idx="2766">
                  <c:v>646</c:v>
                </c:pt>
                <c:pt idx="2767">
                  <c:v>646</c:v>
                </c:pt>
                <c:pt idx="2768">
                  <c:v>647</c:v>
                </c:pt>
                <c:pt idx="2769">
                  <c:v>647</c:v>
                </c:pt>
                <c:pt idx="2770">
                  <c:v>648</c:v>
                </c:pt>
                <c:pt idx="2771">
                  <c:v>648</c:v>
                </c:pt>
                <c:pt idx="2772">
                  <c:v>649</c:v>
                </c:pt>
                <c:pt idx="2773">
                  <c:v>649</c:v>
                </c:pt>
                <c:pt idx="2774">
                  <c:v>649</c:v>
                </c:pt>
                <c:pt idx="2775">
                  <c:v>649</c:v>
                </c:pt>
                <c:pt idx="2776">
                  <c:v>649</c:v>
                </c:pt>
                <c:pt idx="2777">
                  <c:v>649</c:v>
                </c:pt>
                <c:pt idx="2778">
                  <c:v>649</c:v>
                </c:pt>
                <c:pt idx="2779">
                  <c:v>649</c:v>
                </c:pt>
                <c:pt idx="2780">
                  <c:v>650</c:v>
                </c:pt>
                <c:pt idx="2781">
                  <c:v>651</c:v>
                </c:pt>
                <c:pt idx="2782">
                  <c:v>652</c:v>
                </c:pt>
                <c:pt idx="2783">
                  <c:v>652</c:v>
                </c:pt>
                <c:pt idx="2784">
                  <c:v>652</c:v>
                </c:pt>
                <c:pt idx="2785">
                  <c:v>652</c:v>
                </c:pt>
                <c:pt idx="2786">
                  <c:v>652</c:v>
                </c:pt>
                <c:pt idx="2787">
                  <c:v>652</c:v>
                </c:pt>
                <c:pt idx="2788">
                  <c:v>653</c:v>
                </c:pt>
                <c:pt idx="2789">
                  <c:v>654</c:v>
                </c:pt>
                <c:pt idx="2790">
                  <c:v>654</c:v>
                </c:pt>
                <c:pt idx="2791">
                  <c:v>654</c:v>
                </c:pt>
                <c:pt idx="2792">
                  <c:v>654</c:v>
                </c:pt>
                <c:pt idx="2793">
                  <c:v>654</c:v>
                </c:pt>
                <c:pt idx="2794">
                  <c:v>654</c:v>
                </c:pt>
                <c:pt idx="2795">
                  <c:v>654</c:v>
                </c:pt>
                <c:pt idx="2796">
                  <c:v>655</c:v>
                </c:pt>
                <c:pt idx="2797">
                  <c:v>655</c:v>
                </c:pt>
                <c:pt idx="2798">
                  <c:v>655</c:v>
                </c:pt>
                <c:pt idx="2799">
                  <c:v>655</c:v>
                </c:pt>
                <c:pt idx="2800">
                  <c:v>655</c:v>
                </c:pt>
                <c:pt idx="2801">
                  <c:v>655</c:v>
                </c:pt>
                <c:pt idx="2802">
                  <c:v>655</c:v>
                </c:pt>
                <c:pt idx="2803">
                  <c:v>655</c:v>
                </c:pt>
                <c:pt idx="2804">
                  <c:v>655</c:v>
                </c:pt>
                <c:pt idx="2805">
                  <c:v>655</c:v>
                </c:pt>
                <c:pt idx="2806">
                  <c:v>655</c:v>
                </c:pt>
                <c:pt idx="2807">
                  <c:v>655</c:v>
                </c:pt>
                <c:pt idx="2808">
                  <c:v>655</c:v>
                </c:pt>
                <c:pt idx="2809">
                  <c:v>655</c:v>
                </c:pt>
                <c:pt idx="2810">
                  <c:v>655</c:v>
                </c:pt>
                <c:pt idx="2811">
                  <c:v>655</c:v>
                </c:pt>
                <c:pt idx="2812">
                  <c:v>655</c:v>
                </c:pt>
                <c:pt idx="2813">
                  <c:v>655</c:v>
                </c:pt>
                <c:pt idx="2814">
                  <c:v>655</c:v>
                </c:pt>
                <c:pt idx="2815">
                  <c:v>655</c:v>
                </c:pt>
                <c:pt idx="2816">
                  <c:v>656</c:v>
                </c:pt>
                <c:pt idx="2817">
                  <c:v>656</c:v>
                </c:pt>
                <c:pt idx="2818">
                  <c:v>656</c:v>
                </c:pt>
                <c:pt idx="2819">
                  <c:v>656</c:v>
                </c:pt>
                <c:pt idx="2820">
                  <c:v>656</c:v>
                </c:pt>
                <c:pt idx="2821">
                  <c:v>656</c:v>
                </c:pt>
                <c:pt idx="2822">
                  <c:v>656</c:v>
                </c:pt>
                <c:pt idx="2823">
                  <c:v>656</c:v>
                </c:pt>
                <c:pt idx="2824">
                  <c:v>656</c:v>
                </c:pt>
                <c:pt idx="2825">
                  <c:v>657</c:v>
                </c:pt>
                <c:pt idx="2826">
                  <c:v>657</c:v>
                </c:pt>
                <c:pt idx="2827">
                  <c:v>657</c:v>
                </c:pt>
                <c:pt idx="2828">
                  <c:v>658</c:v>
                </c:pt>
                <c:pt idx="2829">
                  <c:v>658</c:v>
                </c:pt>
                <c:pt idx="2830">
                  <c:v>658</c:v>
                </c:pt>
                <c:pt idx="2831">
                  <c:v>658</c:v>
                </c:pt>
                <c:pt idx="2832">
                  <c:v>658</c:v>
                </c:pt>
                <c:pt idx="2833">
                  <c:v>658</c:v>
                </c:pt>
                <c:pt idx="2834">
                  <c:v>658</c:v>
                </c:pt>
                <c:pt idx="2835">
                  <c:v>658</c:v>
                </c:pt>
                <c:pt idx="2836">
                  <c:v>659</c:v>
                </c:pt>
                <c:pt idx="2837">
                  <c:v>659</c:v>
                </c:pt>
                <c:pt idx="2838">
                  <c:v>660</c:v>
                </c:pt>
                <c:pt idx="2839">
                  <c:v>661</c:v>
                </c:pt>
                <c:pt idx="2840">
                  <c:v>662</c:v>
                </c:pt>
                <c:pt idx="2841">
                  <c:v>662</c:v>
                </c:pt>
                <c:pt idx="2842">
                  <c:v>662</c:v>
                </c:pt>
                <c:pt idx="2843">
                  <c:v>663</c:v>
                </c:pt>
                <c:pt idx="2844">
                  <c:v>663</c:v>
                </c:pt>
                <c:pt idx="2845">
                  <c:v>663</c:v>
                </c:pt>
                <c:pt idx="2846">
                  <c:v>663</c:v>
                </c:pt>
                <c:pt idx="2847">
                  <c:v>664</c:v>
                </c:pt>
                <c:pt idx="2848">
                  <c:v>665</c:v>
                </c:pt>
                <c:pt idx="2849">
                  <c:v>666</c:v>
                </c:pt>
                <c:pt idx="2850">
                  <c:v>667</c:v>
                </c:pt>
                <c:pt idx="2851">
                  <c:v>667</c:v>
                </c:pt>
                <c:pt idx="2852">
                  <c:v>668</c:v>
                </c:pt>
                <c:pt idx="2853">
                  <c:v>669</c:v>
                </c:pt>
                <c:pt idx="2854">
                  <c:v>670</c:v>
                </c:pt>
                <c:pt idx="2855">
                  <c:v>670</c:v>
                </c:pt>
                <c:pt idx="2856">
                  <c:v>670</c:v>
                </c:pt>
                <c:pt idx="2857">
                  <c:v>670</c:v>
                </c:pt>
                <c:pt idx="2858">
                  <c:v>671</c:v>
                </c:pt>
                <c:pt idx="2859">
                  <c:v>671</c:v>
                </c:pt>
                <c:pt idx="2860">
                  <c:v>671</c:v>
                </c:pt>
                <c:pt idx="2861">
                  <c:v>671</c:v>
                </c:pt>
                <c:pt idx="2862">
                  <c:v>671</c:v>
                </c:pt>
                <c:pt idx="2863">
                  <c:v>671</c:v>
                </c:pt>
                <c:pt idx="2864">
                  <c:v>671</c:v>
                </c:pt>
                <c:pt idx="2865">
                  <c:v>671</c:v>
                </c:pt>
                <c:pt idx="2866">
                  <c:v>672</c:v>
                </c:pt>
                <c:pt idx="2867">
                  <c:v>672</c:v>
                </c:pt>
                <c:pt idx="2868">
                  <c:v>672</c:v>
                </c:pt>
                <c:pt idx="2869">
                  <c:v>672</c:v>
                </c:pt>
                <c:pt idx="2870">
                  <c:v>672</c:v>
                </c:pt>
                <c:pt idx="2871">
                  <c:v>672</c:v>
                </c:pt>
                <c:pt idx="2872">
                  <c:v>673</c:v>
                </c:pt>
                <c:pt idx="2873">
                  <c:v>674</c:v>
                </c:pt>
                <c:pt idx="2874">
                  <c:v>674</c:v>
                </c:pt>
                <c:pt idx="2875">
                  <c:v>674</c:v>
                </c:pt>
                <c:pt idx="2876">
                  <c:v>675</c:v>
                </c:pt>
                <c:pt idx="2877">
                  <c:v>675</c:v>
                </c:pt>
                <c:pt idx="2878">
                  <c:v>675</c:v>
                </c:pt>
                <c:pt idx="2879">
                  <c:v>675</c:v>
                </c:pt>
                <c:pt idx="2880">
                  <c:v>675</c:v>
                </c:pt>
                <c:pt idx="2881">
                  <c:v>676</c:v>
                </c:pt>
                <c:pt idx="2882">
                  <c:v>676</c:v>
                </c:pt>
                <c:pt idx="2883">
                  <c:v>677</c:v>
                </c:pt>
                <c:pt idx="2884">
                  <c:v>677</c:v>
                </c:pt>
                <c:pt idx="2885">
                  <c:v>677</c:v>
                </c:pt>
                <c:pt idx="2886">
                  <c:v>677</c:v>
                </c:pt>
                <c:pt idx="2887">
                  <c:v>677</c:v>
                </c:pt>
                <c:pt idx="2888">
                  <c:v>677</c:v>
                </c:pt>
                <c:pt idx="2889">
                  <c:v>677</c:v>
                </c:pt>
                <c:pt idx="2890">
                  <c:v>677</c:v>
                </c:pt>
                <c:pt idx="2891">
                  <c:v>677</c:v>
                </c:pt>
                <c:pt idx="2892">
                  <c:v>677</c:v>
                </c:pt>
                <c:pt idx="2893">
                  <c:v>677</c:v>
                </c:pt>
                <c:pt idx="2894">
                  <c:v>677</c:v>
                </c:pt>
                <c:pt idx="2895">
                  <c:v>677</c:v>
                </c:pt>
                <c:pt idx="2896">
                  <c:v>677</c:v>
                </c:pt>
                <c:pt idx="2897">
                  <c:v>677</c:v>
                </c:pt>
                <c:pt idx="2898">
                  <c:v>677</c:v>
                </c:pt>
                <c:pt idx="2899">
                  <c:v>677</c:v>
                </c:pt>
                <c:pt idx="2900">
                  <c:v>677</c:v>
                </c:pt>
                <c:pt idx="2901">
                  <c:v>677</c:v>
                </c:pt>
                <c:pt idx="2902">
                  <c:v>677</c:v>
                </c:pt>
                <c:pt idx="2903">
                  <c:v>677</c:v>
                </c:pt>
                <c:pt idx="2904">
                  <c:v>678</c:v>
                </c:pt>
                <c:pt idx="2905">
                  <c:v>678</c:v>
                </c:pt>
                <c:pt idx="2906">
                  <c:v>678</c:v>
                </c:pt>
                <c:pt idx="2907">
                  <c:v>678</c:v>
                </c:pt>
                <c:pt idx="2908">
                  <c:v>678</c:v>
                </c:pt>
                <c:pt idx="2909">
                  <c:v>678</c:v>
                </c:pt>
                <c:pt idx="2910">
                  <c:v>678</c:v>
                </c:pt>
                <c:pt idx="2911">
                  <c:v>679</c:v>
                </c:pt>
                <c:pt idx="2912">
                  <c:v>680</c:v>
                </c:pt>
                <c:pt idx="2913">
                  <c:v>680</c:v>
                </c:pt>
                <c:pt idx="2914">
                  <c:v>681</c:v>
                </c:pt>
                <c:pt idx="2915">
                  <c:v>682</c:v>
                </c:pt>
                <c:pt idx="2916">
                  <c:v>683</c:v>
                </c:pt>
                <c:pt idx="2917">
                  <c:v>683</c:v>
                </c:pt>
                <c:pt idx="2918">
                  <c:v>683</c:v>
                </c:pt>
                <c:pt idx="2919">
                  <c:v>683</c:v>
                </c:pt>
                <c:pt idx="2920">
                  <c:v>683</c:v>
                </c:pt>
                <c:pt idx="2921">
                  <c:v>683</c:v>
                </c:pt>
                <c:pt idx="2922">
                  <c:v>683</c:v>
                </c:pt>
                <c:pt idx="2923">
                  <c:v>683</c:v>
                </c:pt>
                <c:pt idx="2924">
                  <c:v>683</c:v>
                </c:pt>
                <c:pt idx="2925">
                  <c:v>683</c:v>
                </c:pt>
                <c:pt idx="2926">
                  <c:v>683</c:v>
                </c:pt>
                <c:pt idx="2927">
                  <c:v>683</c:v>
                </c:pt>
                <c:pt idx="2928">
                  <c:v>684</c:v>
                </c:pt>
                <c:pt idx="2929">
                  <c:v>685</c:v>
                </c:pt>
                <c:pt idx="2930">
                  <c:v>686</c:v>
                </c:pt>
                <c:pt idx="2931">
                  <c:v>686</c:v>
                </c:pt>
                <c:pt idx="2932">
                  <c:v>687</c:v>
                </c:pt>
                <c:pt idx="2933">
                  <c:v>687</c:v>
                </c:pt>
                <c:pt idx="2934">
                  <c:v>687</c:v>
                </c:pt>
                <c:pt idx="2935">
                  <c:v>687</c:v>
                </c:pt>
                <c:pt idx="2936">
                  <c:v>688</c:v>
                </c:pt>
                <c:pt idx="2937">
                  <c:v>688</c:v>
                </c:pt>
                <c:pt idx="2938">
                  <c:v>689</c:v>
                </c:pt>
                <c:pt idx="2939">
                  <c:v>689</c:v>
                </c:pt>
                <c:pt idx="2940">
                  <c:v>689</c:v>
                </c:pt>
                <c:pt idx="2941">
                  <c:v>689</c:v>
                </c:pt>
                <c:pt idx="2942">
                  <c:v>689</c:v>
                </c:pt>
                <c:pt idx="2943">
                  <c:v>689</c:v>
                </c:pt>
                <c:pt idx="2944">
                  <c:v>689</c:v>
                </c:pt>
                <c:pt idx="2945">
                  <c:v>689</c:v>
                </c:pt>
                <c:pt idx="2946">
                  <c:v>690</c:v>
                </c:pt>
                <c:pt idx="2947">
                  <c:v>690</c:v>
                </c:pt>
                <c:pt idx="2948">
                  <c:v>691</c:v>
                </c:pt>
                <c:pt idx="2949">
                  <c:v>692</c:v>
                </c:pt>
                <c:pt idx="2950">
                  <c:v>692</c:v>
                </c:pt>
                <c:pt idx="2951">
                  <c:v>693</c:v>
                </c:pt>
                <c:pt idx="2952">
                  <c:v>693</c:v>
                </c:pt>
                <c:pt idx="2953">
                  <c:v>693</c:v>
                </c:pt>
                <c:pt idx="2954">
                  <c:v>693</c:v>
                </c:pt>
                <c:pt idx="2955">
                  <c:v>694</c:v>
                </c:pt>
                <c:pt idx="2956">
                  <c:v>694</c:v>
                </c:pt>
                <c:pt idx="2957">
                  <c:v>694</c:v>
                </c:pt>
                <c:pt idx="2958">
                  <c:v>694</c:v>
                </c:pt>
                <c:pt idx="2959">
                  <c:v>694</c:v>
                </c:pt>
                <c:pt idx="2960">
                  <c:v>695</c:v>
                </c:pt>
                <c:pt idx="2961">
                  <c:v>696</c:v>
                </c:pt>
                <c:pt idx="2962">
                  <c:v>697</c:v>
                </c:pt>
                <c:pt idx="2963">
                  <c:v>698</c:v>
                </c:pt>
                <c:pt idx="2964">
                  <c:v>698</c:v>
                </c:pt>
                <c:pt idx="2965">
                  <c:v>698</c:v>
                </c:pt>
                <c:pt idx="2966">
                  <c:v>698</c:v>
                </c:pt>
                <c:pt idx="2967">
                  <c:v>698</c:v>
                </c:pt>
                <c:pt idx="2968">
                  <c:v>698</c:v>
                </c:pt>
                <c:pt idx="2969">
                  <c:v>699</c:v>
                </c:pt>
                <c:pt idx="2970">
                  <c:v>700</c:v>
                </c:pt>
                <c:pt idx="2971">
                  <c:v>700</c:v>
                </c:pt>
                <c:pt idx="2972">
                  <c:v>700</c:v>
                </c:pt>
                <c:pt idx="2973">
                  <c:v>700</c:v>
                </c:pt>
                <c:pt idx="2974">
                  <c:v>700</c:v>
                </c:pt>
                <c:pt idx="2975">
                  <c:v>701</c:v>
                </c:pt>
                <c:pt idx="2976">
                  <c:v>702</c:v>
                </c:pt>
                <c:pt idx="2977">
                  <c:v>702</c:v>
                </c:pt>
                <c:pt idx="2978">
                  <c:v>702</c:v>
                </c:pt>
                <c:pt idx="2979">
                  <c:v>702</c:v>
                </c:pt>
                <c:pt idx="2980">
                  <c:v>702</c:v>
                </c:pt>
                <c:pt idx="2981">
                  <c:v>702</c:v>
                </c:pt>
                <c:pt idx="2982">
                  <c:v>702</c:v>
                </c:pt>
                <c:pt idx="2983">
                  <c:v>702</c:v>
                </c:pt>
                <c:pt idx="2984">
                  <c:v>702</c:v>
                </c:pt>
                <c:pt idx="2985">
                  <c:v>702</c:v>
                </c:pt>
                <c:pt idx="2986">
                  <c:v>702</c:v>
                </c:pt>
                <c:pt idx="2987">
                  <c:v>702</c:v>
                </c:pt>
                <c:pt idx="2988">
                  <c:v>702</c:v>
                </c:pt>
                <c:pt idx="2989">
                  <c:v>702</c:v>
                </c:pt>
                <c:pt idx="2990">
                  <c:v>702</c:v>
                </c:pt>
                <c:pt idx="2991">
                  <c:v>702</c:v>
                </c:pt>
                <c:pt idx="2992">
                  <c:v>702</c:v>
                </c:pt>
                <c:pt idx="2993">
                  <c:v>702</c:v>
                </c:pt>
                <c:pt idx="2994">
                  <c:v>702</c:v>
                </c:pt>
                <c:pt idx="2995">
                  <c:v>702</c:v>
                </c:pt>
                <c:pt idx="2996">
                  <c:v>702</c:v>
                </c:pt>
                <c:pt idx="2997">
                  <c:v>703</c:v>
                </c:pt>
                <c:pt idx="2998">
                  <c:v>704</c:v>
                </c:pt>
                <c:pt idx="2999">
                  <c:v>705</c:v>
                </c:pt>
                <c:pt idx="3000">
                  <c:v>706</c:v>
                </c:pt>
                <c:pt idx="3001">
                  <c:v>707</c:v>
                </c:pt>
                <c:pt idx="3002">
                  <c:v>708</c:v>
                </c:pt>
                <c:pt idx="3003">
                  <c:v>708</c:v>
                </c:pt>
                <c:pt idx="3004">
                  <c:v>708</c:v>
                </c:pt>
                <c:pt idx="3005">
                  <c:v>708</c:v>
                </c:pt>
                <c:pt idx="3006">
                  <c:v>708</c:v>
                </c:pt>
                <c:pt idx="3007">
                  <c:v>708</c:v>
                </c:pt>
                <c:pt idx="3008">
                  <c:v>708</c:v>
                </c:pt>
                <c:pt idx="3009">
                  <c:v>709</c:v>
                </c:pt>
                <c:pt idx="3010">
                  <c:v>710</c:v>
                </c:pt>
                <c:pt idx="3011">
                  <c:v>711</c:v>
                </c:pt>
                <c:pt idx="3012">
                  <c:v>711</c:v>
                </c:pt>
                <c:pt idx="3013">
                  <c:v>711</c:v>
                </c:pt>
                <c:pt idx="3014">
                  <c:v>712</c:v>
                </c:pt>
                <c:pt idx="3015">
                  <c:v>713</c:v>
                </c:pt>
                <c:pt idx="3016">
                  <c:v>713</c:v>
                </c:pt>
                <c:pt idx="3017">
                  <c:v>713</c:v>
                </c:pt>
                <c:pt idx="3018">
                  <c:v>713</c:v>
                </c:pt>
                <c:pt idx="3019">
                  <c:v>713</c:v>
                </c:pt>
                <c:pt idx="3020">
                  <c:v>713</c:v>
                </c:pt>
                <c:pt idx="3021">
                  <c:v>713</c:v>
                </c:pt>
                <c:pt idx="3022">
                  <c:v>713</c:v>
                </c:pt>
                <c:pt idx="3023">
                  <c:v>713</c:v>
                </c:pt>
                <c:pt idx="3024">
                  <c:v>713</c:v>
                </c:pt>
                <c:pt idx="3025">
                  <c:v>713</c:v>
                </c:pt>
                <c:pt idx="3026">
                  <c:v>713</c:v>
                </c:pt>
                <c:pt idx="3027">
                  <c:v>713</c:v>
                </c:pt>
                <c:pt idx="3028">
                  <c:v>713</c:v>
                </c:pt>
                <c:pt idx="3029">
                  <c:v>713</c:v>
                </c:pt>
                <c:pt idx="3030">
                  <c:v>713</c:v>
                </c:pt>
                <c:pt idx="3031">
                  <c:v>713</c:v>
                </c:pt>
                <c:pt idx="3032">
                  <c:v>713</c:v>
                </c:pt>
                <c:pt idx="3033">
                  <c:v>713</c:v>
                </c:pt>
                <c:pt idx="3034">
                  <c:v>713</c:v>
                </c:pt>
                <c:pt idx="3035">
                  <c:v>713</c:v>
                </c:pt>
                <c:pt idx="3036">
                  <c:v>713</c:v>
                </c:pt>
                <c:pt idx="3037">
                  <c:v>713</c:v>
                </c:pt>
                <c:pt idx="3038">
                  <c:v>713</c:v>
                </c:pt>
                <c:pt idx="3039">
                  <c:v>713</c:v>
                </c:pt>
                <c:pt idx="3040">
                  <c:v>713</c:v>
                </c:pt>
                <c:pt idx="3041">
                  <c:v>713</c:v>
                </c:pt>
                <c:pt idx="3042">
                  <c:v>714</c:v>
                </c:pt>
                <c:pt idx="3043">
                  <c:v>714</c:v>
                </c:pt>
                <c:pt idx="3044">
                  <c:v>714</c:v>
                </c:pt>
                <c:pt idx="3045">
                  <c:v>714</c:v>
                </c:pt>
                <c:pt idx="3046">
                  <c:v>714</c:v>
                </c:pt>
                <c:pt idx="3047">
                  <c:v>714</c:v>
                </c:pt>
                <c:pt idx="3048">
                  <c:v>714</c:v>
                </c:pt>
                <c:pt idx="3049">
                  <c:v>714</c:v>
                </c:pt>
                <c:pt idx="3050">
                  <c:v>714</c:v>
                </c:pt>
                <c:pt idx="3051">
                  <c:v>714</c:v>
                </c:pt>
                <c:pt idx="3052">
                  <c:v>714</c:v>
                </c:pt>
                <c:pt idx="3053">
                  <c:v>714</c:v>
                </c:pt>
                <c:pt idx="3054">
                  <c:v>714</c:v>
                </c:pt>
                <c:pt idx="3055">
                  <c:v>715</c:v>
                </c:pt>
                <c:pt idx="3056">
                  <c:v>716</c:v>
                </c:pt>
                <c:pt idx="3057">
                  <c:v>717</c:v>
                </c:pt>
                <c:pt idx="3058">
                  <c:v>718</c:v>
                </c:pt>
                <c:pt idx="3059">
                  <c:v>718</c:v>
                </c:pt>
                <c:pt idx="3060">
                  <c:v>718</c:v>
                </c:pt>
                <c:pt idx="3061">
                  <c:v>719</c:v>
                </c:pt>
                <c:pt idx="3062">
                  <c:v>719</c:v>
                </c:pt>
                <c:pt idx="3063">
                  <c:v>719</c:v>
                </c:pt>
                <c:pt idx="3064">
                  <c:v>719</c:v>
                </c:pt>
                <c:pt idx="3065">
                  <c:v>719</c:v>
                </c:pt>
                <c:pt idx="3066">
                  <c:v>719</c:v>
                </c:pt>
                <c:pt idx="3067">
                  <c:v>719</c:v>
                </c:pt>
                <c:pt idx="3068">
                  <c:v>719</c:v>
                </c:pt>
                <c:pt idx="3069">
                  <c:v>719</c:v>
                </c:pt>
                <c:pt idx="3070">
                  <c:v>719</c:v>
                </c:pt>
                <c:pt idx="3071">
                  <c:v>719</c:v>
                </c:pt>
                <c:pt idx="3072">
                  <c:v>719</c:v>
                </c:pt>
                <c:pt idx="3073">
                  <c:v>719</c:v>
                </c:pt>
                <c:pt idx="3074">
                  <c:v>720</c:v>
                </c:pt>
                <c:pt idx="3075">
                  <c:v>721</c:v>
                </c:pt>
                <c:pt idx="3076">
                  <c:v>721</c:v>
                </c:pt>
                <c:pt idx="3077">
                  <c:v>722</c:v>
                </c:pt>
                <c:pt idx="3078">
                  <c:v>722</c:v>
                </c:pt>
                <c:pt idx="3079">
                  <c:v>723</c:v>
                </c:pt>
                <c:pt idx="3080">
                  <c:v>724</c:v>
                </c:pt>
                <c:pt idx="3081">
                  <c:v>725</c:v>
                </c:pt>
                <c:pt idx="3082">
                  <c:v>725</c:v>
                </c:pt>
                <c:pt idx="3083">
                  <c:v>726</c:v>
                </c:pt>
                <c:pt idx="3084">
                  <c:v>727</c:v>
                </c:pt>
                <c:pt idx="3085">
                  <c:v>727</c:v>
                </c:pt>
                <c:pt idx="3086">
                  <c:v>728</c:v>
                </c:pt>
                <c:pt idx="3087">
                  <c:v>728</c:v>
                </c:pt>
                <c:pt idx="3088">
                  <c:v>728</c:v>
                </c:pt>
                <c:pt idx="3089">
                  <c:v>728</c:v>
                </c:pt>
                <c:pt idx="3090">
                  <c:v>728</c:v>
                </c:pt>
                <c:pt idx="3091">
                  <c:v>728</c:v>
                </c:pt>
                <c:pt idx="3092">
                  <c:v>728</c:v>
                </c:pt>
                <c:pt idx="3093">
                  <c:v>728</c:v>
                </c:pt>
                <c:pt idx="3094">
                  <c:v>728</c:v>
                </c:pt>
                <c:pt idx="3095">
                  <c:v>728</c:v>
                </c:pt>
                <c:pt idx="3096">
                  <c:v>728</c:v>
                </c:pt>
                <c:pt idx="3097">
                  <c:v>728</c:v>
                </c:pt>
                <c:pt idx="3098">
                  <c:v>728</c:v>
                </c:pt>
                <c:pt idx="3099">
                  <c:v>729</c:v>
                </c:pt>
                <c:pt idx="3100">
                  <c:v>730</c:v>
                </c:pt>
                <c:pt idx="3101">
                  <c:v>730</c:v>
                </c:pt>
                <c:pt idx="3102">
                  <c:v>730</c:v>
                </c:pt>
                <c:pt idx="3103">
                  <c:v>730</c:v>
                </c:pt>
                <c:pt idx="3104">
                  <c:v>730</c:v>
                </c:pt>
                <c:pt idx="3105">
                  <c:v>730</c:v>
                </c:pt>
                <c:pt idx="3106">
                  <c:v>730</c:v>
                </c:pt>
                <c:pt idx="3107">
                  <c:v>730</c:v>
                </c:pt>
                <c:pt idx="3108">
                  <c:v>730</c:v>
                </c:pt>
                <c:pt idx="3109">
                  <c:v>730</c:v>
                </c:pt>
                <c:pt idx="3110">
                  <c:v>730</c:v>
                </c:pt>
                <c:pt idx="3111">
                  <c:v>730</c:v>
                </c:pt>
                <c:pt idx="3112">
                  <c:v>730</c:v>
                </c:pt>
                <c:pt idx="3113">
                  <c:v>730</c:v>
                </c:pt>
                <c:pt idx="3114">
                  <c:v>731</c:v>
                </c:pt>
                <c:pt idx="3115">
                  <c:v>732</c:v>
                </c:pt>
                <c:pt idx="3116">
                  <c:v>733</c:v>
                </c:pt>
                <c:pt idx="3117">
                  <c:v>733</c:v>
                </c:pt>
                <c:pt idx="3118">
                  <c:v>733</c:v>
                </c:pt>
                <c:pt idx="3119">
                  <c:v>733</c:v>
                </c:pt>
                <c:pt idx="3120">
                  <c:v>733</c:v>
                </c:pt>
                <c:pt idx="3121">
                  <c:v>733</c:v>
                </c:pt>
                <c:pt idx="3122">
                  <c:v>734</c:v>
                </c:pt>
                <c:pt idx="3123">
                  <c:v>734</c:v>
                </c:pt>
                <c:pt idx="3124">
                  <c:v>734</c:v>
                </c:pt>
                <c:pt idx="3125">
                  <c:v>734</c:v>
                </c:pt>
                <c:pt idx="3126">
                  <c:v>734</c:v>
                </c:pt>
                <c:pt idx="3127">
                  <c:v>734</c:v>
                </c:pt>
                <c:pt idx="3128">
                  <c:v>734</c:v>
                </c:pt>
                <c:pt idx="3129">
                  <c:v>734</c:v>
                </c:pt>
                <c:pt idx="3130">
                  <c:v>735</c:v>
                </c:pt>
                <c:pt idx="3131">
                  <c:v>735</c:v>
                </c:pt>
                <c:pt idx="3132">
                  <c:v>736</c:v>
                </c:pt>
                <c:pt idx="3133">
                  <c:v>737</c:v>
                </c:pt>
                <c:pt idx="3134">
                  <c:v>738</c:v>
                </c:pt>
                <c:pt idx="3135">
                  <c:v>738</c:v>
                </c:pt>
                <c:pt idx="3136">
                  <c:v>738</c:v>
                </c:pt>
                <c:pt idx="3137">
                  <c:v>738</c:v>
                </c:pt>
                <c:pt idx="3138">
                  <c:v>738</c:v>
                </c:pt>
                <c:pt idx="3139">
                  <c:v>738</c:v>
                </c:pt>
                <c:pt idx="3140">
                  <c:v>738</c:v>
                </c:pt>
                <c:pt idx="3141">
                  <c:v>738</c:v>
                </c:pt>
                <c:pt idx="3142">
                  <c:v>738</c:v>
                </c:pt>
                <c:pt idx="3143">
                  <c:v>738</c:v>
                </c:pt>
                <c:pt idx="3144">
                  <c:v>738</c:v>
                </c:pt>
                <c:pt idx="3145">
                  <c:v>738</c:v>
                </c:pt>
                <c:pt idx="3146">
                  <c:v>739</c:v>
                </c:pt>
                <c:pt idx="3147">
                  <c:v>740</c:v>
                </c:pt>
                <c:pt idx="3148">
                  <c:v>740</c:v>
                </c:pt>
                <c:pt idx="3149">
                  <c:v>741</c:v>
                </c:pt>
                <c:pt idx="3150">
                  <c:v>741</c:v>
                </c:pt>
                <c:pt idx="3151">
                  <c:v>742</c:v>
                </c:pt>
                <c:pt idx="3152">
                  <c:v>743</c:v>
                </c:pt>
                <c:pt idx="3153">
                  <c:v>744</c:v>
                </c:pt>
                <c:pt idx="3154">
                  <c:v>745</c:v>
                </c:pt>
                <c:pt idx="3155">
                  <c:v>746</c:v>
                </c:pt>
                <c:pt idx="3156">
                  <c:v>746</c:v>
                </c:pt>
                <c:pt idx="3157">
                  <c:v>746</c:v>
                </c:pt>
                <c:pt idx="3158">
                  <c:v>747</c:v>
                </c:pt>
                <c:pt idx="3159">
                  <c:v>747</c:v>
                </c:pt>
                <c:pt idx="3160">
                  <c:v>748</c:v>
                </c:pt>
                <c:pt idx="3161">
                  <c:v>748</c:v>
                </c:pt>
                <c:pt idx="3162">
                  <c:v>748</c:v>
                </c:pt>
                <c:pt idx="3163">
                  <c:v>748</c:v>
                </c:pt>
                <c:pt idx="3164">
                  <c:v>748</c:v>
                </c:pt>
                <c:pt idx="3165">
                  <c:v>749</c:v>
                </c:pt>
                <c:pt idx="3166">
                  <c:v>749</c:v>
                </c:pt>
                <c:pt idx="3167">
                  <c:v>749</c:v>
                </c:pt>
                <c:pt idx="3168">
                  <c:v>750</c:v>
                </c:pt>
                <c:pt idx="3169">
                  <c:v>750</c:v>
                </c:pt>
                <c:pt idx="3170">
                  <c:v>750</c:v>
                </c:pt>
                <c:pt idx="3171">
                  <c:v>750</c:v>
                </c:pt>
                <c:pt idx="3172">
                  <c:v>750</c:v>
                </c:pt>
                <c:pt idx="3173">
                  <c:v>750</c:v>
                </c:pt>
                <c:pt idx="3174">
                  <c:v>750</c:v>
                </c:pt>
                <c:pt idx="3175">
                  <c:v>750</c:v>
                </c:pt>
                <c:pt idx="3176">
                  <c:v>751</c:v>
                </c:pt>
                <c:pt idx="3177">
                  <c:v>751</c:v>
                </c:pt>
                <c:pt idx="3178">
                  <c:v>751</c:v>
                </c:pt>
                <c:pt idx="3179">
                  <c:v>751</c:v>
                </c:pt>
                <c:pt idx="3180">
                  <c:v>751</c:v>
                </c:pt>
                <c:pt idx="3181">
                  <c:v>751</c:v>
                </c:pt>
                <c:pt idx="3182">
                  <c:v>752</c:v>
                </c:pt>
                <c:pt idx="3183">
                  <c:v>752</c:v>
                </c:pt>
                <c:pt idx="3184">
                  <c:v>752</c:v>
                </c:pt>
                <c:pt idx="3185">
                  <c:v>752</c:v>
                </c:pt>
                <c:pt idx="3186">
                  <c:v>752</c:v>
                </c:pt>
                <c:pt idx="3187">
                  <c:v>752</c:v>
                </c:pt>
                <c:pt idx="3188">
                  <c:v>752</c:v>
                </c:pt>
                <c:pt idx="3189">
                  <c:v>752</c:v>
                </c:pt>
                <c:pt idx="3190">
                  <c:v>752</c:v>
                </c:pt>
                <c:pt idx="3191">
                  <c:v>752</c:v>
                </c:pt>
                <c:pt idx="3192">
                  <c:v>752</c:v>
                </c:pt>
                <c:pt idx="3193">
                  <c:v>752</c:v>
                </c:pt>
                <c:pt idx="3194">
                  <c:v>752</c:v>
                </c:pt>
                <c:pt idx="3195">
                  <c:v>752</c:v>
                </c:pt>
                <c:pt idx="3196">
                  <c:v>752</c:v>
                </c:pt>
                <c:pt idx="3197">
                  <c:v>752</c:v>
                </c:pt>
                <c:pt idx="3198">
                  <c:v>752</c:v>
                </c:pt>
                <c:pt idx="3199">
                  <c:v>752</c:v>
                </c:pt>
                <c:pt idx="3200">
                  <c:v>752</c:v>
                </c:pt>
                <c:pt idx="3201">
                  <c:v>752</c:v>
                </c:pt>
                <c:pt idx="3202">
                  <c:v>752</c:v>
                </c:pt>
                <c:pt idx="3203">
                  <c:v>753</c:v>
                </c:pt>
                <c:pt idx="3204">
                  <c:v>753</c:v>
                </c:pt>
                <c:pt idx="3205">
                  <c:v>753</c:v>
                </c:pt>
                <c:pt idx="3206">
                  <c:v>753</c:v>
                </c:pt>
                <c:pt idx="3207">
                  <c:v>753</c:v>
                </c:pt>
                <c:pt idx="3208">
                  <c:v>753</c:v>
                </c:pt>
                <c:pt idx="3209">
                  <c:v>753</c:v>
                </c:pt>
                <c:pt idx="3210">
                  <c:v>753</c:v>
                </c:pt>
                <c:pt idx="3211">
                  <c:v>753</c:v>
                </c:pt>
                <c:pt idx="3212">
                  <c:v>753</c:v>
                </c:pt>
                <c:pt idx="3213">
                  <c:v>754</c:v>
                </c:pt>
                <c:pt idx="3214">
                  <c:v>754</c:v>
                </c:pt>
                <c:pt idx="3215">
                  <c:v>754</c:v>
                </c:pt>
                <c:pt idx="3216">
                  <c:v>754</c:v>
                </c:pt>
                <c:pt idx="3217">
                  <c:v>754</c:v>
                </c:pt>
                <c:pt idx="3218">
                  <c:v>754</c:v>
                </c:pt>
                <c:pt idx="3219">
                  <c:v>754</c:v>
                </c:pt>
                <c:pt idx="3220">
                  <c:v>754</c:v>
                </c:pt>
                <c:pt idx="3221">
                  <c:v>754</c:v>
                </c:pt>
                <c:pt idx="3222">
                  <c:v>754</c:v>
                </c:pt>
                <c:pt idx="3223">
                  <c:v>754</c:v>
                </c:pt>
                <c:pt idx="3224">
                  <c:v>755</c:v>
                </c:pt>
                <c:pt idx="3225">
                  <c:v>755</c:v>
                </c:pt>
                <c:pt idx="3226">
                  <c:v>756</c:v>
                </c:pt>
                <c:pt idx="3227">
                  <c:v>756</c:v>
                </c:pt>
                <c:pt idx="3228">
                  <c:v>757</c:v>
                </c:pt>
                <c:pt idx="3229">
                  <c:v>758</c:v>
                </c:pt>
                <c:pt idx="3230">
                  <c:v>759</c:v>
                </c:pt>
                <c:pt idx="3231">
                  <c:v>759</c:v>
                </c:pt>
                <c:pt idx="3232">
                  <c:v>759</c:v>
                </c:pt>
                <c:pt idx="3233">
                  <c:v>759</c:v>
                </c:pt>
                <c:pt idx="3234">
                  <c:v>759</c:v>
                </c:pt>
                <c:pt idx="3235">
                  <c:v>759</c:v>
                </c:pt>
                <c:pt idx="3236">
                  <c:v>760</c:v>
                </c:pt>
                <c:pt idx="3237">
                  <c:v>760</c:v>
                </c:pt>
                <c:pt idx="3238">
                  <c:v>761</c:v>
                </c:pt>
                <c:pt idx="3239">
                  <c:v>761</c:v>
                </c:pt>
                <c:pt idx="3240">
                  <c:v>761</c:v>
                </c:pt>
                <c:pt idx="3241">
                  <c:v>761</c:v>
                </c:pt>
                <c:pt idx="3242">
                  <c:v>762</c:v>
                </c:pt>
                <c:pt idx="3243">
                  <c:v>762</c:v>
                </c:pt>
                <c:pt idx="3244">
                  <c:v>762</c:v>
                </c:pt>
                <c:pt idx="3245">
                  <c:v>762</c:v>
                </c:pt>
                <c:pt idx="3246">
                  <c:v>762</c:v>
                </c:pt>
                <c:pt idx="3247">
                  <c:v>762</c:v>
                </c:pt>
                <c:pt idx="3248">
                  <c:v>762</c:v>
                </c:pt>
                <c:pt idx="3249">
                  <c:v>762</c:v>
                </c:pt>
                <c:pt idx="3250">
                  <c:v>763</c:v>
                </c:pt>
                <c:pt idx="3251">
                  <c:v>763</c:v>
                </c:pt>
                <c:pt idx="3252">
                  <c:v>763</c:v>
                </c:pt>
                <c:pt idx="3253">
                  <c:v>763</c:v>
                </c:pt>
                <c:pt idx="3254">
                  <c:v>763</c:v>
                </c:pt>
                <c:pt idx="3255">
                  <c:v>763</c:v>
                </c:pt>
                <c:pt idx="3256">
                  <c:v>763</c:v>
                </c:pt>
                <c:pt idx="3257">
                  <c:v>763</c:v>
                </c:pt>
                <c:pt idx="3258">
                  <c:v>763</c:v>
                </c:pt>
                <c:pt idx="3259">
                  <c:v>764</c:v>
                </c:pt>
                <c:pt idx="3260">
                  <c:v>764</c:v>
                </c:pt>
                <c:pt idx="3261">
                  <c:v>764</c:v>
                </c:pt>
                <c:pt idx="3262">
                  <c:v>764</c:v>
                </c:pt>
                <c:pt idx="3263">
                  <c:v>765</c:v>
                </c:pt>
                <c:pt idx="3264">
                  <c:v>765</c:v>
                </c:pt>
                <c:pt idx="3265">
                  <c:v>765</c:v>
                </c:pt>
                <c:pt idx="3266">
                  <c:v>765</c:v>
                </c:pt>
                <c:pt idx="3267">
                  <c:v>765</c:v>
                </c:pt>
                <c:pt idx="3268">
                  <c:v>766</c:v>
                </c:pt>
                <c:pt idx="3269">
                  <c:v>766</c:v>
                </c:pt>
                <c:pt idx="3270">
                  <c:v>766</c:v>
                </c:pt>
                <c:pt idx="3271">
                  <c:v>766</c:v>
                </c:pt>
                <c:pt idx="3272">
                  <c:v>767</c:v>
                </c:pt>
                <c:pt idx="3273">
                  <c:v>768</c:v>
                </c:pt>
                <c:pt idx="3274">
                  <c:v>768</c:v>
                </c:pt>
                <c:pt idx="3275">
                  <c:v>768</c:v>
                </c:pt>
                <c:pt idx="3276">
                  <c:v>769</c:v>
                </c:pt>
                <c:pt idx="3277">
                  <c:v>769</c:v>
                </c:pt>
                <c:pt idx="3278">
                  <c:v>769</c:v>
                </c:pt>
                <c:pt idx="3279">
                  <c:v>769</c:v>
                </c:pt>
                <c:pt idx="3280">
                  <c:v>769</c:v>
                </c:pt>
                <c:pt idx="3281">
                  <c:v>769</c:v>
                </c:pt>
                <c:pt idx="3282">
                  <c:v>769</c:v>
                </c:pt>
                <c:pt idx="3283">
                  <c:v>769</c:v>
                </c:pt>
                <c:pt idx="3284">
                  <c:v>769</c:v>
                </c:pt>
                <c:pt idx="3285">
                  <c:v>770</c:v>
                </c:pt>
                <c:pt idx="3286">
                  <c:v>770</c:v>
                </c:pt>
                <c:pt idx="3287">
                  <c:v>770</c:v>
                </c:pt>
                <c:pt idx="3288">
                  <c:v>770</c:v>
                </c:pt>
                <c:pt idx="3289">
                  <c:v>770</c:v>
                </c:pt>
                <c:pt idx="3290">
                  <c:v>770</c:v>
                </c:pt>
                <c:pt idx="3291">
                  <c:v>770</c:v>
                </c:pt>
                <c:pt idx="3292">
                  <c:v>770</c:v>
                </c:pt>
                <c:pt idx="3293">
                  <c:v>770</c:v>
                </c:pt>
                <c:pt idx="3294">
                  <c:v>770</c:v>
                </c:pt>
                <c:pt idx="3295">
                  <c:v>770</c:v>
                </c:pt>
                <c:pt idx="3296">
                  <c:v>770</c:v>
                </c:pt>
                <c:pt idx="3297">
                  <c:v>770</c:v>
                </c:pt>
                <c:pt idx="3298">
                  <c:v>770</c:v>
                </c:pt>
                <c:pt idx="3299">
                  <c:v>770</c:v>
                </c:pt>
                <c:pt idx="3300">
                  <c:v>771</c:v>
                </c:pt>
                <c:pt idx="3301">
                  <c:v>772</c:v>
                </c:pt>
                <c:pt idx="3302">
                  <c:v>772</c:v>
                </c:pt>
                <c:pt idx="3303">
                  <c:v>773</c:v>
                </c:pt>
                <c:pt idx="3304">
                  <c:v>773</c:v>
                </c:pt>
                <c:pt idx="3305">
                  <c:v>774</c:v>
                </c:pt>
                <c:pt idx="3306">
                  <c:v>774</c:v>
                </c:pt>
                <c:pt idx="3307">
                  <c:v>774</c:v>
                </c:pt>
                <c:pt idx="3308">
                  <c:v>774</c:v>
                </c:pt>
                <c:pt idx="3309">
                  <c:v>774</c:v>
                </c:pt>
                <c:pt idx="3310">
                  <c:v>774</c:v>
                </c:pt>
                <c:pt idx="3311">
                  <c:v>774</c:v>
                </c:pt>
                <c:pt idx="3312">
                  <c:v>774</c:v>
                </c:pt>
                <c:pt idx="3313">
                  <c:v>774</c:v>
                </c:pt>
                <c:pt idx="3314">
                  <c:v>775</c:v>
                </c:pt>
                <c:pt idx="3315">
                  <c:v>775</c:v>
                </c:pt>
                <c:pt idx="3316">
                  <c:v>775</c:v>
                </c:pt>
                <c:pt idx="3317">
                  <c:v>775</c:v>
                </c:pt>
                <c:pt idx="3318">
                  <c:v>775</c:v>
                </c:pt>
                <c:pt idx="3319">
                  <c:v>776</c:v>
                </c:pt>
                <c:pt idx="3320">
                  <c:v>776</c:v>
                </c:pt>
                <c:pt idx="3321">
                  <c:v>776</c:v>
                </c:pt>
                <c:pt idx="3322">
                  <c:v>776</c:v>
                </c:pt>
                <c:pt idx="3323">
                  <c:v>776</c:v>
                </c:pt>
                <c:pt idx="3324">
                  <c:v>776</c:v>
                </c:pt>
                <c:pt idx="3325">
                  <c:v>776</c:v>
                </c:pt>
                <c:pt idx="3326">
                  <c:v>776</c:v>
                </c:pt>
                <c:pt idx="3327">
                  <c:v>776</c:v>
                </c:pt>
                <c:pt idx="3328">
                  <c:v>776</c:v>
                </c:pt>
                <c:pt idx="3329">
                  <c:v>776</c:v>
                </c:pt>
                <c:pt idx="3330">
                  <c:v>776</c:v>
                </c:pt>
                <c:pt idx="3331">
                  <c:v>776</c:v>
                </c:pt>
                <c:pt idx="3332">
                  <c:v>776</c:v>
                </c:pt>
                <c:pt idx="3333">
                  <c:v>776</c:v>
                </c:pt>
                <c:pt idx="3334">
                  <c:v>776</c:v>
                </c:pt>
                <c:pt idx="3335">
                  <c:v>777</c:v>
                </c:pt>
                <c:pt idx="3336">
                  <c:v>777</c:v>
                </c:pt>
                <c:pt idx="3337">
                  <c:v>777</c:v>
                </c:pt>
                <c:pt idx="3338">
                  <c:v>778</c:v>
                </c:pt>
                <c:pt idx="3339">
                  <c:v>778</c:v>
                </c:pt>
                <c:pt idx="3340">
                  <c:v>778</c:v>
                </c:pt>
                <c:pt idx="3341">
                  <c:v>778</c:v>
                </c:pt>
                <c:pt idx="3342">
                  <c:v>778</c:v>
                </c:pt>
                <c:pt idx="3343">
                  <c:v>778</c:v>
                </c:pt>
                <c:pt idx="3344">
                  <c:v>778</c:v>
                </c:pt>
                <c:pt idx="3345">
                  <c:v>778</c:v>
                </c:pt>
                <c:pt idx="3346">
                  <c:v>778</c:v>
                </c:pt>
                <c:pt idx="3347">
                  <c:v>779</c:v>
                </c:pt>
                <c:pt idx="3348">
                  <c:v>780</c:v>
                </c:pt>
                <c:pt idx="3349">
                  <c:v>780</c:v>
                </c:pt>
                <c:pt idx="3350">
                  <c:v>780</c:v>
                </c:pt>
                <c:pt idx="3351">
                  <c:v>780</c:v>
                </c:pt>
                <c:pt idx="3352">
                  <c:v>781</c:v>
                </c:pt>
                <c:pt idx="3353">
                  <c:v>782</c:v>
                </c:pt>
                <c:pt idx="3354">
                  <c:v>782</c:v>
                </c:pt>
                <c:pt idx="3355">
                  <c:v>782</c:v>
                </c:pt>
                <c:pt idx="3356">
                  <c:v>783</c:v>
                </c:pt>
                <c:pt idx="3357">
                  <c:v>783</c:v>
                </c:pt>
                <c:pt idx="3358">
                  <c:v>783</c:v>
                </c:pt>
                <c:pt idx="3359">
                  <c:v>783</c:v>
                </c:pt>
                <c:pt idx="3360">
                  <c:v>783</c:v>
                </c:pt>
                <c:pt idx="3361">
                  <c:v>783</c:v>
                </c:pt>
                <c:pt idx="3362">
                  <c:v>783</c:v>
                </c:pt>
                <c:pt idx="3363">
                  <c:v>784</c:v>
                </c:pt>
                <c:pt idx="3364">
                  <c:v>784</c:v>
                </c:pt>
                <c:pt idx="3365">
                  <c:v>784</c:v>
                </c:pt>
                <c:pt idx="3366">
                  <c:v>785</c:v>
                </c:pt>
                <c:pt idx="3367">
                  <c:v>785</c:v>
                </c:pt>
                <c:pt idx="3368">
                  <c:v>786</c:v>
                </c:pt>
                <c:pt idx="3369">
                  <c:v>787</c:v>
                </c:pt>
                <c:pt idx="3370">
                  <c:v>788</c:v>
                </c:pt>
                <c:pt idx="3371">
                  <c:v>789</c:v>
                </c:pt>
                <c:pt idx="3372">
                  <c:v>789</c:v>
                </c:pt>
                <c:pt idx="3373">
                  <c:v>790</c:v>
                </c:pt>
                <c:pt idx="3374">
                  <c:v>790</c:v>
                </c:pt>
                <c:pt idx="3375">
                  <c:v>791</c:v>
                </c:pt>
                <c:pt idx="3376">
                  <c:v>792</c:v>
                </c:pt>
                <c:pt idx="3377">
                  <c:v>792</c:v>
                </c:pt>
                <c:pt idx="3378">
                  <c:v>792</c:v>
                </c:pt>
                <c:pt idx="3379">
                  <c:v>792</c:v>
                </c:pt>
                <c:pt idx="3380">
                  <c:v>792</c:v>
                </c:pt>
                <c:pt idx="3381">
                  <c:v>792</c:v>
                </c:pt>
                <c:pt idx="3382">
                  <c:v>792</c:v>
                </c:pt>
                <c:pt idx="3383">
                  <c:v>792</c:v>
                </c:pt>
                <c:pt idx="3384">
                  <c:v>793</c:v>
                </c:pt>
                <c:pt idx="3385">
                  <c:v>794</c:v>
                </c:pt>
                <c:pt idx="3386">
                  <c:v>794</c:v>
                </c:pt>
                <c:pt idx="3387">
                  <c:v>794</c:v>
                </c:pt>
                <c:pt idx="3388">
                  <c:v>795</c:v>
                </c:pt>
                <c:pt idx="3389">
                  <c:v>795</c:v>
                </c:pt>
                <c:pt idx="3390">
                  <c:v>795</c:v>
                </c:pt>
                <c:pt idx="3391">
                  <c:v>795</c:v>
                </c:pt>
                <c:pt idx="3392">
                  <c:v>795</c:v>
                </c:pt>
                <c:pt idx="3393">
                  <c:v>796</c:v>
                </c:pt>
                <c:pt idx="3394">
                  <c:v>796</c:v>
                </c:pt>
                <c:pt idx="3395">
                  <c:v>796</c:v>
                </c:pt>
                <c:pt idx="3396">
                  <c:v>796</c:v>
                </c:pt>
                <c:pt idx="3397">
                  <c:v>796</c:v>
                </c:pt>
                <c:pt idx="3398">
                  <c:v>796</c:v>
                </c:pt>
                <c:pt idx="3399">
                  <c:v>796</c:v>
                </c:pt>
                <c:pt idx="3400">
                  <c:v>796</c:v>
                </c:pt>
                <c:pt idx="3401">
                  <c:v>796</c:v>
                </c:pt>
                <c:pt idx="3402">
                  <c:v>796</c:v>
                </c:pt>
                <c:pt idx="3403">
                  <c:v>796</c:v>
                </c:pt>
                <c:pt idx="3404">
                  <c:v>796</c:v>
                </c:pt>
                <c:pt idx="3405">
                  <c:v>797</c:v>
                </c:pt>
                <c:pt idx="3406">
                  <c:v>797</c:v>
                </c:pt>
                <c:pt idx="3407">
                  <c:v>797</c:v>
                </c:pt>
                <c:pt idx="3408">
                  <c:v>798</c:v>
                </c:pt>
                <c:pt idx="3409">
                  <c:v>798</c:v>
                </c:pt>
                <c:pt idx="3410">
                  <c:v>799</c:v>
                </c:pt>
                <c:pt idx="3411">
                  <c:v>799</c:v>
                </c:pt>
                <c:pt idx="3412">
                  <c:v>800</c:v>
                </c:pt>
                <c:pt idx="3413">
                  <c:v>801</c:v>
                </c:pt>
                <c:pt idx="3414">
                  <c:v>801</c:v>
                </c:pt>
                <c:pt idx="3415">
                  <c:v>802</c:v>
                </c:pt>
                <c:pt idx="3416">
                  <c:v>802</c:v>
                </c:pt>
                <c:pt idx="3417">
                  <c:v>802</c:v>
                </c:pt>
                <c:pt idx="3418">
                  <c:v>802</c:v>
                </c:pt>
                <c:pt idx="3419">
                  <c:v>802</c:v>
                </c:pt>
                <c:pt idx="3420">
                  <c:v>802</c:v>
                </c:pt>
                <c:pt idx="3421">
                  <c:v>802</c:v>
                </c:pt>
                <c:pt idx="3422">
                  <c:v>802</c:v>
                </c:pt>
                <c:pt idx="3423">
                  <c:v>802</c:v>
                </c:pt>
                <c:pt idx="3424">
                  <c:v>802</c:v>
                </c:pt>
                <c:pt idx="3425">
                  <c:v>802</c:v>
                </c:pt>
                <c:pt idx="3426">
                  <c:v>802</c:v>
                </c:pt>
                <c:pt idx="3427">
                  <c:v>802</c:v>
                </c:pt>
                <c:pt idx="3428">
                  <c:v>802</c:v>
                </c:pt>
                <c:pt idx="3429">
                  <c:v>802</c:v>
                </c:pt>
                <c:pt idx="3430">
                  <c:v>802</c:v>
                </c:pt>
                <c:pt idx="3431">
                  <c:v>802</c:v>
                </c:pt>
                <c:pt idx="3432">
                  <c:v>803</c:v>
                </c:pt>
                <c:pt idx="3433">
                  <c:v>803</c:v>
                </c:pt>
                <c:pt idx="3434">
                  <c:v>803</c:v>
                </c:pt>
                <c:pt idx="3435">
                  <c:v>803</c:v>
                </c:pt>
                <c:pt idx="3436">
                  <c:v>804</c:v>
                </c:pt>
                <c:pt idx="3437">
                  <c:v>805</c:v>
                </c:pt>
                <c:pt idx="3438">
                  <c:v>805</c:v>
                </c:pt>
                <c:pt idx="3439">
                  <c:v>805</c:v>
                </c:pt>
                <c:pt idx="3440">
                  <c:v>806</c:v>
                </c:pt>
                <c:pt idx="3441">
                  <c:v>806</c:v>
                </c:pt>
                <c:pt idx="3442">
                  <c:v>806</c:v>
                </c:pt>
                <c:pt idx="3443">
                  <c:v>806</c:v>
                </c:pt>
                <c:pt idx="3444">
                  <c:v>807</c:v>
                </c:pt>
                <c:pt idx="3445">
                  <c:v>807</c:v>
                </c:pt>
                <c:pt idx="3446">
                  <c:v>808</c:v>
                </c:pt>
                <c:pt idx="3447">
                  <c:v>808</c:v>
                </c:pt>
                <c:pt idx="3448">
                  <c:v>808</c:v>
                </c:pt>
                <c:pt idx="3449">
                  <c:v>808</c:v>
                </c:pt>
                <c:pt idx="3450">
                  <c:v>808</c:v>
                </c:pt>
                <c:pt idx="3451">
                  <c:v>808</c:v>
                </c:pt>
                <c:pt idx="3452">
                  <c:v>808</c:v>
                </c:pt>
                <c:pt idx="3453">
                  <c:v>808</c:v>
                </c:pt>
                <c:pt idx="3454">
                  <c:v>808</c:v>
                </c:pt>
                <c:pt idx="3455">
                  <c:v>808</c:v>
                </c:pt>
                <c:pt idx="3456">
                  <c:v>808</c:v>
                </c:pt>
                <c:pt idx="3457">
                  <c:v>808</c:v>
                </c:pt>
                <c:pt idx="3458">
                  <c:v>808</c:v>
                </c:pt>
                <c:pt idx="3459">
                  <c:v>809</c:v>
                </c:pt>
                <c:pt idx="3460">
                  <c:v>810</c:v>
                </c:pt>
                <c:pt idx="3461">
                  <c:v>811</c:v>
                </c:pt>
                <c:pt idx="3462">
                  <c:v>811</c:v>
                </c:pt>
                <c:pt idx="3463">
                  <c:v>811</c:v>
                </c:pt>
                <c:pt idx="3464">
                  <c:v>811</c:v>
                </c:pt>
                <c:pt idx="3465">
                  <c:v>811</c:v>
                </c:pt>
                <c:pt idx="3466">
                  <c:v>811</c:v>
                </c:pt>
                <c:pt idx="3467">
                  <c:v>812</c:v>
                </c:pt>
                <c:pt idx="3468">
                  <c:v>812</c:v>
                </c:pt>
                <c:pt idx="3469">
                  <c:v>812</c:v>
                </c:pt>
                <c:pt idx="3470">
                  <c:v>813</c:v>
                </c:pt>
                <c:pt idx="3471">
                  <c:v>813</c:v>
                </c:pt>
                <c:pt idx="3472">
                  <c:v>813</c:v>
                </c:pt>
                <c:pt idx="3473">
                  <c:v>814</c:v>
                </c:pt>
                <c:pt idx="3474">
                  <c:v>815</c:v>
                </c:pt>
                <c:pt idx="3475">
                  <c:v>815</c:v>
                </c:pt>
                <c:pt idx="3476">
                  <c:v>815</c:v>
                </c:pt>
                <c:pt idx="3477">
                  <c:v>816</c:v>
                </c:pt>
                <c:pt idx="3478">
                  <c:v>817</c:v>
                </c:pt>
                <c:pt idx="3479">
                  <c:v>817</c:v>
                </c:pt>
                <c:pt idx="3480">
                  <c:v>818</c:v>
                </c:pt>
                <c:pt idx="3481">
                  <c:v>818</c:v>
                </c:pt>
                <c:pt idx="3482">
                  <c:v>818</c:v>
                </c:pt>
                <c:pt idx="3483">
                  <c:v>818</c:v>
                </c:pt>
                <c:pt idx="3484">
                  <c:v>818</c:v>
                </c:pt>
                <c:pt idx="3485">
                  <c:v>818</c:v>
                </c:pt>
                <c:pt idx="3486">
                  <c:v>819</c:v>
                </c:pt>
                <c:pt idx="3487">
                  <c:v>819</c:v>
                </c:pt>
                <c:pt idx="3488">
                  <c:v>819</c:v>
                </c:pt>
                <c:pt idx="3489">
                  <c:v>820</c:v>
                </c:pt>
                <c:pt idx="3490">
                  <c:v>821</c:v>
                </c:pt>
                <c:pt idx="3491">
                  <c:v>822</c:v>
                </c:pt>
                <c:pt idx="3492">
                  <c:v>822</c:v>
                </c:pt>
                <c:pt idx="3493">
                  <c:v>822</c:v>
                </c:pt>
                <c:pt idx="3494">
                  <c:v>823</c:v>
                </c:pt>
                <c:pt idx="3495">
                  <c:v>823</c:v>
                </c:pt>
                <c:pt idx="3496">
                  <c:v>823</c:v>
                </c:pt>
                <c:pt idx="3497">
                  <c:v>823</c:v>
                </c:pt>
                <c:pt idx="3498">
                  <c:v>823</c:v>
                </c:pt>
                <c:pt idx="3499">
                  <c:v>824</c:v>
                </c:pt>
                <c:pt idx="3500">
                  <c:v>824</c:v>
                </c:pt>
                <c:pt idx="3501">
                  <c:v>824</c:v>
                </c:pt>
                <c:pt idx="3502">
                  <c:v>824</c:v>
                </c:pt>
                <c:pt idx="3503">
                  <c:v>824</c:v>
                </c:pt>
                <c:pt idx="3504">
                  <c:v>824</c:v>
                </c:pt>
                <c:pt idx="3505">
                  <c:v>824</c:v>
                </c:pt>
                <c:pt idx="3506">
                  <c:v>824</c:v>
                </c:pt>
                <c:pt idx="3507">
                  <c:v>824</c:v>
                </c:pt>
                <c:pt idx="3508">
                  <c:v>824</c:v>
                </c:pt>
                <c:pt idx="3509">
                  <c:v>824</c:v>
                </c:pt>
                <c:pt idx="3510">
                  <c:v>824</c:v>
                </c:pt>
                <c:pt idx="3511">
                  <c:v>824</c:v>
                </c:pt>
                <c:pt idx="3512">
                  <c:v>824</c:v>
                </c:pt>
                <c:pt idx="3513">
                  <c:v>824</c:v>
                </c:pt>
                <c:pt idx="3514">
                  <c:v>824</c:v>
                </c:pt>
                <c:pt idx="3515">
                  <c:v>824</c:v>
                </c:pt>
                <c:pt idx="3516">
                  <c:v>825</c:v>
                </c:pt>
                <c:pt idx="3517">
                  <c:v>825</c:v>
                </c:pt>
                <c:pt idx="3518">
                  <c:v>826</c:v>
                </c:pt>
                <c:pt idx="3519">
                  <c:v>827</c:v>
                </c:pt>
                <c:pt idx="3520">
                  <c:v>827</c:v>
                </c:pt>
                <c:pt idx="3521">
                  <c:v>827</c:v>
                </c:pt>
                <c:pt idx="3522">
                  <c:v>827</c:v>
                </c:pt>
                <c:pt idx="3523">
                  <c:v>827</c:v>
                </c:pt>
                <c:pt idx="3524">
                  <c:v>827</c:v>
                </c:pt>
                <c:pt idx="3525">
                  <c:v>827</c:v>
                </c:pt>
                <c:pt idx="3526">
                  <c:v>827</c:v>
                </c:pt>
                <c:pt idx="3527">
                  <c:v>827</c:v>
                </c:pt>
                <c:pt idx="3528">
                  <c:v>827</c:v>
                </c:pt>
                <c:pt idx="3529">
                  <c:v>827</c:v>
                </c:pt>
                <c:pt idx="3530">
                  <c:v>827</c:v>
                </c:pt>
                <c:pt idx="3531">
                  <c:v>827</c:v>
                </c:pt>
                <c:pt idx="3532">
                  <c:v>827</c:v>
                </c:pt>
                <c:pt idx="3533">
                  <c:v>827</c:v>
                </c:pt>
                <c:pt idx="3534">
                  <c:v>827</c:v>
                </c:pt>
                <c:pt idx="3535">
                  <c:v>827</c:v>
                </c:pt>
                <c:pt idx="3536">
                  <c:v>827</c:v>
                </c:pt>
                <c:pt idx="3537">
                  <c:v>827</c:v>
                </c:pt>
                <c:pt idx="3538">
                  <c:v>827</c:v>
                </c:pt>
                <c:pt idx="3539">
                  <c:v>827</c:v>
                </c:pt>
                <c:pt idx="3540">
                  <c:v>827</c:v>
                </c:pt>
                <c:pt idx="3541">
                  <c:v>827</c:v>
                </c:pt>
                <c:pt idx="3542">
                  <c:v>827</c:v>
                </c:pt>
                <c:pt idx="3543">
                  <c:v>827</c:v>
                </c:pt>
                <c:pt idx="3544">
                  <c:v>827</c:v>
                </c:pt>
                <c:pt idx="3545">
                  <c:v>827</c:v>
                </c:pt>
                <c:pt idx="3546">
                  <c:v>827</c:v>
                </c:pt>
                <c:pt idx="3547">
                  <c:v>828</c:v>
                </c:pt>
                <c:pt idx="3548">
                  <c:v>828</c:v>
                </c:pt>
                <c:pt idx="3549">
                  <c:v>829</c:v>
                </c:pt>
                <c:pt idx="3550">
                  <c:v>829</c:v>
                </c:pt>
                <c:pt idx="3551">
                  <c:v>829</c:v>
                </c:pt>
                <c:pt idx="3552">
                  <c:v>829</c:v>
                </c:pt>
                <c:pt idx="3553">
                  <c:v>829</c:v>
                </c:pt>
                <c:pt idx="3554">
                  <c:v>829</c:v>
                </c:pt>
                <c:pt idx="3555">
                  <c:v>830</c:v>
                </c:pt>
                <c:pt idx="3556">
                  <c:v>831</c:v>
                </c:pt>
                <c:pt idx="3557">
                  <c:v>832</c:v>
                </c:pt>
                <c:pt idx="3558">
                  <c:v>833</c:v>
                </c:pt>
                <c:pt idx="3559">
                  <c:v>834</c:v>
                </c:pt>
                <c:pt idx="3560">
                  <c:v>835</c:v>
                </c:pt>
                <c:pt idx="3561">
                  <c:v>836</c:v>
                </c:pt>
                <c:pt idx="3562">
                  <c:v>836</c:v>
                </c:pt>
                <c:pt idx="3563">
                  <c:v>836</c:v>
                </c:pt>
                <c:pt idx="3564">
                  <c:v>836</c:v>
                </c:pt>
                <c:pt idx="3565">
                  <c:v>836</c:v>
                </c:pt>
                <c:pt idx="3566">
                  <c:v>836</c:v>
                </c:pt>
                <c:pt idx="3567">
                  <c:v>837</c:v>
                </c:pt>
                <c:pt idx="3568">
                  <c:v>837</c:v>
                </c:pt>
                <c:pt idx="3569">
                  <c:v>838</c:v>
                </c:pt>
                <c:pt idx="3570">
                  <c:v>839</c:v>
                </c:pt>
                <c:pt idx="3571">
                  <c:v>840</c:v>
                </c:pt>
                <c:pt idx="3572">
                  <c:v>840</c:v>
                </c:pt>
                <c:pt idx="3573">
                  <c:v>840</c:v>
                </c:pt>
                <c:pt idx="3574">
                  <c:v>840</c:v>
                </c:pt>
                <c:pt idx="3575">
                  <c:v>840</c:v>
                </c:pt>
                <c:pt idx="3576">
                  <c:v>840</c:v>
                </c:pt>
                <c:pt idx="3577">
                  <c:v>841</c:v>
                </c:pt>
                <c:pt idx="3578">
                  <c:v>841</c:v>
                </c:pt>
                <c:pt idx="3579">
                  <c:v>841</c:v>
                </c:pt>
                <c:pt idx="3580">
                  <c:v>841</c:v>
                </c:pt>
                <c:pt idx="3581">
                  <c:v>841</c:v>
                </c:pt>
                <c:pt idx="3582">
                  <c:v>842</c:v>
                </c:pt>
                <c:pt idx="3583">
                  <c:v>842</c:v>
                </c:pt>
                <c:pt idx="3584">
                  <c:v>842</c:v>
                </c:pt>
                <c:pt idx="3585">
                  <c:v>843</c:v>
                </c:pt>
                <c:pt idx="3586">
                  <c:v>843</c:v>
                </c:pt>
                <c:pt idx="3587">
                  <c:v>844</c:v>
                </c:pt>
                <c:pt idx="3588">
                  <c:v>844</c:v>
                </c:pt>
                <c:pt idx="3589">
                  <c:v>845</c:v>
                </c:pt>
                <c:pt idx="3590">
                  <c:v>845</c:v>
                </c:pt>
                <c:pt idx="3591">
                  <c:v>845</c:v>
                </c:pt>
                <c:pt idx="3592">
                  <c:v>845</c:v>
                </c:pt>
                <c:pt idx="3593">
                  <c:v>845</c:v>
                </c:pt>
                <c:pt idx="3594">
                  <c:v>846</c:v>
                </c:pt>
                <c:pt idx="3595">
                  <c:v>847</c:v>
                </c:pt>
                <c:pt idx="3596">
                  <c:v>847</c:v>
                </c:pt>
                <c:pt idx="3597">
                  <c:v>848</c:v>
                </c:pt>
                <c:pt idx="3598">
                  <c:v>848</c:v>
                </c:pt>
                <c:pt idx="3599">
                  <c:v>849</c:v>
                </c:pt>
                <c:pt idx="3600">
                  <c:v>850</c:v>
                </c:pt>
                <c:pt idx="3601">
                  <c:v>851</c:v>
                </c:pt>
                <c:pt idx="3602">
                  <c:v>852</c:v>
                </c:pt>
                <c:pt idx="3603">
                  <c:v>852</c:v>
                </c:pt>
                <c:pt idx="3604">
                  <c:v>852</c:v>
                </c:pt>
                <c:pt idx="3605">
                  <c:v>852</c:v>
                </c:pt>
                <c:pt idx="3606">
                  <c:v>852</c:v>
                </c:pt>
                <c:pt idx="3607">
                  <c:v>852</c:v>
                </c:pt>
                <c:pt idx="3608">
                  <c:v>852</c:v>
                </c:pt>
                <c:pt idx="3609">
                  <c:v>853</c:v>
                </c:pt>
                <c:pt idx="3610">
                  <c:v>854</c:v>
                </c:pt>
                <c:pt idx="3611">
                  <c:v>855</c:v>
                </c:pt>
                <c:pt idx="3612">
                  <c:v>856</c:v>
                </c:pt>
                <c:pt idx="3613">
                  <c:v>857</c:v>
                </c:pt>
                <c:pt idx="3614">
                  <c:v>857</c:v>
                </c:pt>
                <c:pt idx="3615">
                  <c:v>858</c:v>
                </c:pt>
                <c:pt idx="3616">
                  <c:v>859</c:v>
                </c:pt>
                <c:pt idx="3617">
                  <c:v>860</c:v>
                </c:pt>
                <c:pt idx="3618">
                  <c:v>861</c:v>
                </c:pt>
                <c:pt idx="3619">
                  <c:v>861</c:v>
                </c:pt>
                <c:pt idx="3620">
                  <c:v>861</c:v>
                </c:pt>
                <c:pt idx="3621">
                  <c:v>862</c:v>
                </c:pt>
                <c:pt idx="3622">
                  <c:v>863</c:v>
                </c:pt>
                <c:pt idx="3623">
                  <c:v>863</c:v>
                </c:pt>
                <c:pt idx="3624">
                  <c:v>864</c:v>
                </c:pt>
                <c:pt idx="3625">
                  <c:v>865</c:v>
                </c:pt>
                <c:pt idx="3626">
                  <c:v>865</c:v>
                </c:pt>
                <c:pt idx="3627">
                  <c:v>865</c:v>
                </c:pt>
                <c:pt idx="3628">
                  <c:v>865</c:v>
                </c:pt>
                <c:pt idx="3629">
                  <c:v>866</c:v>
                </c:pt>
                <c:pt idx="3630">
                  <c:v>867</c:v>
                </c:pt>
                <c:pt idx="3631">
                  <c:v>867</c:v>
                </c:pt>
                <c:pt idx="3632">
                  <c:v>867</c:v>
                </c:pt>
                <c:pt idx="3633">
                  <c:v>867</c:v>
                </c:pt>
                <c:pt idx="3634">
                  <c:v>867</c:v>
                </c:pt>
                <c:pt idx="3635">
                  <c:v>867</c:v>
                </c:pt>
                <c:pt idx="3636">
                  <c:v>867</c:v>
                </c:pt>
                <c:pt idx="3637">
                  <c:v>867</c:v>
                </c:pt>
                <c:pt idx="3638">
                  <c:v>867</c:v>
                </c:pt>
                <c:pt idx="3639">
                  <c:v>867</c:v>
                </c:pt>
                <c:pt idx="3640">
                  <c:v>867</c:v>
                </c:pt>
                <c:pt idx="3641">
                  <c:v>867</c:v>
                </c:pt>
                <c:pt idx="3642">
                  <c:v>867</c:v>
                </c:pt>
                <c:pt idx="3643">
                  <c:v>867</c:v>
                </c:pt>
                <c:pt idx="3644">
                  <c:v>867</c:v>
                </c:pt>
                <c:pt idx="3645">
                  <c:v>867</c:v>
                </c:pt>
                <c:pt idx="3646">
                  <c:v>867</c:v>
                </c:pt>
                <c:pt idx="3647">
                  <c:v>867</c:v>
                </c:pt>
                <c:pt idx="3648">
                  <c:v>867</c:v>
                </c:pt>
                <c:pt idx="3649">
                  <c:v>867</c:v>
                </c:pt>
                <c:pt idx="3650">
                  <c:v>867</c:v>
                </c:pt>
                <c:pt idx="3651">
                  <c:v>868</c:v>
                </c:pt>
                <c:pt idx="3652">
                  <c:v>868</c:v>
                </c:pt>
                <c:pt idx="3653">
                  <c:v>868</c:v>
                </c:pt>
                <c:pt idx="3654">
                  <c:v>868</c:v>
                </c:pt>
                <c:pt idx="3655">
                  <c:v>869</c:v>
                </c:pt>
                <c:pt idx="3656">
                  <c:v>869</c:v>
                </c:pt>
                <c:pt idx="3657">
                  <c:v>870</c:v>
                </c:pt>
                <c:pt idx="3658">
                  <c:v>871</c:v>
                </c:pt>
                <c:pt idx="3659">
                  <c:v>872</c:v>
                </c:pt>
                <c:pt idx="3660">
                  <c:v>872</c:v>
                </c:pt>
                <c:pt idx="3661">
                  <c:v>872</c:v>
                </c:pt>
                <c:pt idx="3662">
                  <c:v>872</c:v>
                </c:pt>
                <c:pt idx="3663">
                  <c:v>872</c:v>
                </c:pt>
                <c:pt idx="3664">
                  <c:v>872</c:v>
                </c:pt>
                <c:pt idx="3665">
                  <c:v>872</c:v>
                </c:pt>
                <c:pt idx="3666">
                  <c:v>872</c:v>
                </c:pt>
                <c:pt idx="3667">
                  <c:v>872</c:v>
                </c:pt>
                <c:pt idx="3668">
                  <c:v>872</c:v>
                </c:pt>
                <c:pt idx="3669">
                  <c:v>872</c:v>
                </c:pt>
                <c:pt idx="3670">
                  <c:v>872</c:v>
                </c:pt>
                <c:pt idx="3671">
                  <c:v>872</c:v>
                </c:pt>
                <c:pt idx="3672">
                  <c:v>872</c:v>
                </c:pt>
                <c:pt idx="3673">
                  <c:v>872</c:v>
                </c:pt>
                <c:pt idx="3674">
                  <c:v>872</c:v>
                </c:pt>
                <c:pt idx="3675">
                  <c:v>872</c:v>
                </c:pt>
                <c:pt idx="3676">
                  <c:v>872</c:v>
                </c:pt>
                <c:pt idx="3677">
                  <c:v>872</c:v>
                </c:pt>
                <c:pt idx="3678">
                  <c:v>872</c:v>
                </c:pt>
                <c:pt idx="3679">
                  <c:v>872</c:v>
                </c:pt>
                <c:pt idx="3680">
                  <c:v>872</c:v>
                </c:pt>
                <c:pt idx="3681">
                  <c:v>872</c:v>
                </c:pt>
                <c:pt idx="3682">
                  <c:v>872</c:v>
                </c:pt>
                <c:pt idx="3683">
                  <c:v>873</c:v>
                </c:pt>
                <c:pt idx="3684">
                  <c:v>874</c:v>
                </c:pt>
                <c:pt idx="3685">
                  <c:v>874</c:v>
                </c:pt>
                <c:pt idx="3686">
                  <c:v>874</c:v>
                </c:pt>
                <c:pt idx="3687">
                  <c:v>874</c:v>
                </c:pt>
                <c:pt idx="3688">
                  <c:v>874</c:v>
                </c:pt>
                <c:pt idx="3689">
                  <c:v>874</c:v>
                </c:pt>
                <c:pt idx="3690">
                  <c:v>874</c:v>
                </c:pt>
                <c:pt idx="3691">
                  <c:v>875</c:v>
                </c:pt>
                <c:pt idx="3692">
                  <c:v>875</c:v>
                </c:pt>
                <c:pt idx="3693">
                  <c:v>875</c:v>
                </c:pt>
                <c:pt idx="3694">
                  <c:v>875</c:v>
                </c:pt>
                <c:pt idx="3695">
                  <c:v>875</c:v>
                </c:pt>
                <c:pt idx="3696">
                  <c:v>875</c:v>
                </c:pt>
                <c:pt idx="3697">
                  <c:v>875</c:v>
                </c:pt>
                <c:pt idx="3698">
                  <c:v>875</c:v>
                </c:pt>
                <c:pt idx="3699">
                  <c:v>875</c:v>
                </c:pt>
                <c:pt idx="3700">
                  <c:v>875</c:v>
                </c:pt>
                <c:pt idx="3701">
                  <c:v>875</c:v>
                </c:pt>
                <c:pt idx="3702">
                  <c:v>875</c:v>
                </c:pt>
                <c:pt idx="3703">
                  <c:v>875</c:v>
                </c:pt>
                <c:pt idx="3704">
                  <c:v>875</c:v>
                </c:pt>
                <c:pt idx="3705">
                  <c:v>875</c:v>
                </c:pt>
                <c:pt idx="3706">
                  <c:v>876</c:v>
                </c:pt>
                <c:pt idx="3707">
                  <c:v>876</c:v>
                </c:pt>
                <c:pt idx="3708">
                  <c:v>876</c:v>
                </c:pt>
                <c:pt idx="3709">
                  <c:v>876</c:v>
                </c:pt>
                <c:pt idx="3710">
                  <c:v>876</c:v>
                </c:pt>
                <c:pt idx="3711">
                  <c:v>876</c:v>
                </c:pt>
                <c:pt idx="3712">
                  <c:v>876</c:v>
                </c:pt>
                <c:pt idx="3713">
                  <c:v>876</c:v>
                </c:pt>
                <c:pt idx="3714">
                  <c:v>876</c:v>
                </c:pt>
                <c:pt idx="3715">
                  <c:v>876</c:v>
                </c:pt>
                <c:pt idx="3716">
                  <c:v>877</c:v>
                </c:pt>
                <c:pt idx="3717">
                  <c:v>877</c:v>
                </c:pt>
                <c:pt idx="3718">
                  <c:v>877</c:v>
                </c:pt>
                <c:pt idx="3719">
                  <c:v>877</c:v>
                </c:pt>
                <c:pt idx="3720">
                  <c:v>877</c:v>
                </c:pt>
                <c:pt idx="3721">
                  <c:v>877</c:v>
                </c:pt>
                <c:pt idx="3722">
                  <c:v>877</c:v>
                </c:pt>
                <c:pt idx="3723">
                  <c:v>877</c:v>
                </c:pt>
                <c:pt idx="3724">
                  <c:v>877</c:v>
                </c:pt>
                <c:pt idx="3725">
                  <c:v>877</c:v>
                </c:pt>
                <c:pt idx="3726">
                  <c:v>877</c:v>
                </c:pt>
                <c:pt idx="3727">
                  <c:v>878</c:v>
                </c:pt>
                <c:pt idx="3728">
                  <c:v>879</c:v>
                </c:pt>
                <c:pt idx="3729">
                  <c:v>879</c:v>
                </c:pt>
                <c:pt idx="3730">
                  <c:v>880</c:v>
                </c:pt>
                <c:pt idx="3731">
                  <c:v>881</c:v>
                </c:pt>
                <c:pt idx="3732">
                  <c:v>881</c:v>
                </c:pt>
                <c:pt idx="3733">
                  <c:v>881</c:v>
                </c:pt>
                <c:pt idx="3734">
                  <c:v>881</c:v>
                </c:pt>
                <c:pt idx="3735">
                  <c:v>881</c:v>
                </c:pt>
                <c:pt idx="3736">
                  <c:v>881</c:v>
                </c:pt>
                <c:pt idx="3737">
                  <c:v>881</c:v>
                </c:pt>
                <c:pt idx="3738">
                  <c:v>881</c:v>
                </c:pt>
                <c:pt idx="3739">
                  <c:v>881</c:v>
                </c:pt>
                <c:pt idx="3740">
                  <c:v>881</c:v>
                </c:pt>
                <c:pt idx="3741">
                  <c:v>881</c:v>
                </c:pt>
                <c:pt idx="3742">
                  <c:v>881</c:v>
                </c:pt>
                <c:pt idx="3743">
                  <c:v>881</c:v>
                </c:pt>
                <c:pt idx="3744">
                  <c:v>881</c:v>
                </c:pt>
                <c:pt idx="3745">
                  <c:v>882</c:v>
                </c:pt>
                <c:pt idx="3746">
                  <c:v>882</c:v>
                </c:pt>
                <c:pt idx="3747">
                  <c:v>882</c:v>
                </c:pt>
                <c:pt idx="3748">
                  <c:v>882</c:v>
                </c:pt>
                <c:pt idx="3749">
                  <c:v>882</c:v>
                </c:pt>
                <c:pt idx="3750">
                  <c:v>882</c:v>
                </c:pt>
                <c:pt idx="3751">
                  <c:v>882</c:v>
                </c:pt>
                <c:pt idx="3752">
                  <c:v>882</c:v>
                </c:pt>
                <c:pt idx="3753">
                  <c:v>882</c:v>
                </c:pt>
                <c:pt idx="3754">
                  <c:v>882</c:v>
                </c:pt>
                <c:pt idx="3755">
                  <c:v>883</c:v>
                </c:pt>
                <c:pt idx="3756">
                  <c:v>883</c:v>
                </c:pt>
                <c:pt idx="3757">
                  <c:v>883</c:v>
                </c:pt>
                <c:pt idx="3758">
                  <c:v>883</c:v>
                </c:pt>
                <c:pt idx="3759">
                  <c:v>883</c:v>
                </c:pt>
                <c:pt idx="3760">
                  <c:v>883</c:v>
                </c:pt>
                <c:pt idx="3761">
                  <c:v>884</c:v>
                </c:pt>
                <c:pt idx="3762">
                  <c:v>884</c:v>
                </c:pt>
                <c:pt idx="3763">
                  <c:v>884</c:v>
                </c:pt>
                <c:pt idx="3764">
                  <c:v>884</c:v>
                </c:pt>
                <c:pt idx="3765">
                  <c:v>885</c:v>
                </c:pt>
                <c:pt idx="3766">
                  <c:v>885</c:v>
                </c:pt>
                <c:pt idx="3767">
                  <c:v>885</c:v>
                </c:pt>
                <c:pt idx="3768">
                  <c:v>885</c:v>
                </c:pt>
                <c:pt idx="3769">
                  <c:v>885</c:v>
                </c:pt>
                <c:pt idx="3770">
                  <c:v>885</c:v>
                </c:pt>
                <c:pt idx="3771">
                  <c:v>885</c:v>
                </c:pt>
                <c:pt idx="3772">
                  <c:v>885</c:v>
                </c:pt>
                <c:pt idx="3773">
                  <c:v>885</c:v>
                </c:pt>
                <c:pt idx="3774">
                  <c:v>885</c:v>
                </c:pt>
                <c:pt idx="3775">
                  <c:v>885</c:v>
                </c:pt>
                <c:pt idx="3776">
                  <c:v>885</c:v>
                </c:pt>
                <c:pt idx="3777">
                  <c:v>885</c:v>
                </c:pt>
                <c:pt idx="3778">
                  <c:v>885</c:v>
                </c:pt>
                <c:pt idx="3779">
                  <c:v>885</c:v>
                </c:pt>
                <c:pt idx="3780">
                  <c:v>885</c:v>
                </c:pt>
                <c:pt idx="3781">
                  <c:v>885</c:v>
                </c:pt>
                <c:pt idx="3782">
                  <c:v>886</c:v>
                </c:pt>
                <c:pt idx="3783">
                  <c:v>886</c:v>
                </c:pt>
                <c:pt idx="3784">
                  <c:v>886</c:v>
                </c:pt>
                <c:pt idx="3785">
                  <c:v>887</c:v>
                </c:pt>
                <c:pt idx="3786">
                  <c:v>888</c:v>
                </c:pt>
                <c:pt idx="3787">
                  <c:v>889</c:v>
                </c:pt>
                <c:pt idx="3788">
                  <c:v>890</c:v>
                </c:pt>
                <c:pt idx="3789">
                  <c:v>891</c:v>
                </c:pt>
                <c:pt idx="3790">
                  <c:v>891</c:v>
                </c:pt>
                <c:pt idx="3791">
                  <c:v>892</c:v>
                </c:pt>
                <c:pt idx="3792">
                  <c:v>892</c:v>
                </c:pt>
                <c:pt idx="3793">
                  <c:v>892</c:v>
                </c:pt>
                <c:pt idx="3794">
                  <c:v>893</c:v>
                </c:pt>
                <c:pt idx="3795">
                  <c:v>893</c:v>
                </c:pt>
                <c:pt idx="3796">
                  <c:v>893</c:v>
                </c:pt>
                <c:pt idx="3797">
                  <c:v>893</c:v>
                </c:pt>
                <c:pt idx="3798">
                  <c:v>893</c:v>
                </c:pt>
                <c:pt idx="3799">
                  <c:v>894</c:v>
                </c:pt>
                <c:pt idx="3800">
                  <c:v>894</c:v>
                </c:pt>
                <c:pt idx="3801">
                  <c:v>894</c:v>
                </c:pt>
                <c:pt idx="3802">
                  <c:v>894</c:v>
                </c:pt>
                <c:pt idx="3803">
                  <c:v>894</c:v>
                </c:pt>
                <c:pt idx="3804">
                  <c:v>894</c:v>
                </c:pt>
                <c:pt idx="3805">
                  <c:v>894</c:v>
                </c:pt>
                <c:pt idx="3806">
                  <c:v>894</c:v>
                </c:pt>
                <c:pt idx="3807">
                  <c:v>894</c:v>
                </c:pt>
                <c:pt idx="3808">
                  <c:v>895</c:v>
                </c:pt>
                <c:pt idx="3809">
                  <c:v>896</c:v>
                </c:pt>
                <c:pt idx="3810">
                  <c:v>896</c:v>
                </c:pt>
                <c:pt idx="3811">
                  <c:v>896</c:v>
                </c:pt>
                <c:pt idx="3812">
                  <c:v>897</c:v>
                </c:pt>
                <c:pt idx="3813">
                  <c:v>897</c:v>
                </c:pt>
                <c:pt idx="3814">
                  <c:v>897</c:v>
                </c:pt>
                <c:pt idx="3815">
                  <c:v>897</c:v>
                </c:pt>
                <c:pt idx="3816">
                  <c:v>897</c:v>
                </c:pt>
                <c:pt idx="3817">
                  <c:v>897</c:v>
                </c:pt>
                <c:pt idx="3818">
                  <c:v>897</c:v>
                </c:pt>
                <c:pt idx="3819">
                  <c:v>897</c:v>
                </c:pt>
                <c:pt idx="3820">
                  <c:v>897</c:v>
                </c:pt>
                <c:pt idx="3821">
                  <c:v>898</c:v>
                </c:pt>
                <c:pt idx="3822">
                  <c:v>898</c:v>
                </c:pt>
                <c:pt idx="3823">
                  <c:v>898</c:v>
                </c:pt>
                <c:pt idx="3824">
                  <c:v>898</c:v>
                </c:pt>
                <c:pt idx="3825">
                  <c:v>898</c:v>
                </c:pt>
                <c:pt idx="3826">
                  <c:v>898</c:v>
                </c:pt>
                <c:pt idx="3827">
                  <c:v>898</c:v>
                </c:pt>
                <c:pt idx="3828">
                  <c:v>898</c:v>
                </c:pt>
                <c:pt idx="3829">
                  <c:v>899</c:v>
                </c:pt>
                <c:pt idx="3830">
                  <c:v>900</c:v>
                </c:pt>
                <c:pt idx="3831">
                  <c:v>900</c:v>
                </c:pt>
                <c:pt idx="3832">
                  <c:v>901</c:v>
                </c:pt>
                <c:pt idx="3833">
                  <c:v>901</c:v>
                </c:pt>
                <c:pt idx="3834">
                  <c:v>901</c:v>
                </c:pt>
                <c:pt idx="3835">
                  <c:v>901</c:v>
                </c:pt>
                <c:pt idx="3836">
                  <c:v>901</c:v>
                </c:pt>
                <c:pt idx="3837">
                  <c:v>901</c:v>
                </c:pt>
                <c:pt idx="3838">
                  <c:v>901</c:v>
                </c:pt>
                <c:pt idx="3839">
                  <c:v>901</c:v>
                </c:pt>
                <c:pt idx="3840">
                  <c:v>901</c:v>
                </c:pt>
                <c:pt idx="3841">
                  <c:v>901</c:v>
                </c:pt>
                <c:pt idx="3842">
                  <c:v>901</c:v>
                </c:pt>
                <c:pt idx="3843">
                  <c:v>902</c:v>
                </c:pt>
                <c:pt idx="3844">
                  <c:v>902</c:v>
                </c:pt>
                <c:pt idx="3845">
                  <c:v>902</c:v>
                </c:pt>
                <c:pt idx="3846">
                  <c:v>902</c:v>
                </c:pt>
                <c:pt idx="3847">
                  <c:v>902</c:v>
                </c:pt>
                <c:pt idx="3848">
                  <c:v>903</c:v>
                </c:pt>
                <c:pt idx="3849">
                  <c:v>903</c:v>
                </c:pt>
                <c:pt idx="3850">
                  <c:v>903</c:v>
                </c:pt>
                <c:pt idx="3851">
                  <c:v>903</c:v>
                </c:pt>
                <c:pt idx="3852">
                  <c:v>903</c:v>
                </c:pt>
                <c:pt idx="3853">
                  <c:v>903</c:v>
                </c:pt>
                <c:pt idx="3854">
                  <c:v>903</c:v>
                </c:pt>
                <c:pt idx="3855">
                  <c:v>903</c:v>
                </c:pt>
                <c:pt idx="3856">
                  <c:v>903</c:v>
                </c:pt>
                <c:pt idx="3857">
                  <c:v>903</c:v>
                </c:pt>
                <c:pt idx="3858">
                  <c:v>903</c:v>
                </c:pt>
                <c:pt idx="3859">
                  <c:v>903</c:v>
                </c:pt>
                <c:pt idx="3860">
                  <c:v>903</c:v>
                </c:pt>
                <c:pt idx="3861">
                  <c:v>903</c:v>
                </c:pt>
                <c:pt idx="3862">
                  <c:v>903</c:v>
                </c:pt>
                <c:pt idx="3863">
                  <c:v>903</c:v>
                </c:pt>
                <c:pt idx="3864">
                  <c:v>903</c:v>
                </c:pt>
                <c:pt idx="3865">
                  <c:v>903</c:v>
                </c:pt>
                <c:pt idx="3866">
                  <c:v>903</c:v>
                </c:pt>
                <c:pt idx="3867">
                  <c:v>904</c:v>
                </c:pt>
                <c:pt idx="3868">
                  <c:v>905</c:v>
                </c:pt>
                <c:pt idx="3869">
                  <c:v>905</c:v>
                </c:pt>
                <c:pt idx="3870">
                  <c:v>905</c:v>
                </c:pt>
                <c:pt idx="3871">
                  <c:v>906</c:v>
                </c:pt>
                <c:pt idx="3872">
                  <c:v>906</c:v>
                </c:pt>
                <c:pt idx="3873">
                  <c:v>907</c:v>
                </c:pt>
                <c:pt idx="3874">
                  <c:v>907</c:v>
                </c:pt>
                <c:pt idx="3875">
                  <c:v>907</c:v>
                </c:pt>
                <c:pt idx="3876">
                  <c:v>908</c:v>
                </c:pt>
                <c:pt idx="3877">
                  <c:v>909</c:v>
                </c:pt>
                <c:pt idx="3878">
                  <c:v>909</c:v>
                </c:pt>
                <c:pt idx="3879">
                  <c:v>910</c:v>
                </c:pt>
                <c:pt idx="3880">
                  <c:v>910</c:v>
                </c:pt>
                <c:pt idx="3881">
                  <c:v>910</c:v>
                </c:pt>
                <c:pt idx="3882">
                  <c:v>910</c:v>
                </c:pt>
                <c:pt idx="3883">
                  <c:v>910</c:v>
                </c:pt>
                <c:pt idx="3884">
                  <c:v>910</c:v>
                </c:pt>
                <c:pt idx="3885">
                  <c:v>910</c:v>
                </c:pt>
                <c:pt idx="3886">
                  <c:v>910</c:v>
                </c:pt>
                <c:pt idx="3887">
                  <c:v>910</c:v>
                </c:pt>
                <c:pt idx="3888">
                  <c:v>911</c:v>
                </c:pt>
                <c:pt idx="3889">
                  <c:v>911</c:v>
                </c:pt>
                <c:pt idx="3890">
                  <c:v>911</c:v>
                </c:pt>
                <c:pt idx="3891">
                  <c:v>911</c:v>
                </c:pt>
                <c:pt idx="3892">
                  <c:v>911</c:v>
                </c:pt>
                <c:pt idx="3893">
                  <c:v>911</c:v>
                </c:pt>
                <c:pt idx="3894">
                  <c:v>911</c:v>
                </c:pt>
                <c:pt idx="3895">
                  <c:v>911</c:v>
                </c:pt>
                <c:pt idx="3896">
                  <c:v>911</c:v>
                </c:pt>
                <c:pt idx="3897">
                  <c:v>911</c:v>
                </c:pt>
                <c:pt idx="3898">
                  <c:v>912</c:v>
                </c:pt>
                <c:pt idx="3899">
                  <c:v>912</c:v>
                </c:pt>
                <c:pt idx="3900">
                  <c:v>912</c:v>
                </c:pt>
                <c:pt idx="3901">
                  <c:v>912</c:v>
                </c:pt>
                <c:pt idx="3902">
                  <c:v>912</c:v>
                </c:pt>
                <c:pt idx="3903">
                  <c:v>912</c:v>
                </c:pt>
                <c:pt idx="3904">
                  <c:v>912</c:v>
                </c:pt>
                <c:pt idx="3905">
                  <c:v>912</c:v>
                </c:pt>
                <c:pt idx="3906">
                  <c:v>912</c:v>
                </c:pt>
                <c:pt idx="3907">
                  <c:v>912</c:v>
                </c:pt>
                <c:pt idx="3908">
                  <c:v>913</c:v>
                </c:pt>
                <c:pt idx="3909">
                  <c:v>913</c:v>
                </c:pt>
                <c:pt idx="3910">
                  <c:v>913</c:v>
                </c:pt>
                <c:pt idx="3911">
                  <c:v>913</c:v>
                </c:pt>
                <c:pt idx="3912">
                  <c:v>913</c:v>
                </c:pt>
                <c:pt idx="3913">
                  <c:v>913</c:v>
                </c:pt>
                <c:pt idx="3914">
                  <c:v>913</c:v>
                </c:pt>
                <c:pt idx="3915">
                  <c:v>914</c:v>
                </c:pt>
                <c:pt idx="3916">
                  <c:v>914</c:v>
                </c:pt>
                <c:pt idx="3917">
                  <c:v>915</c:v>
                </c:pt>
                <c:pt idx="3918">
                  <c:v>915</c:v>
                </c:pt>
                <c:pt idx="3919">
                  <c:v>915</c:v>
                </c:pt>
                <c:pt idx="3920">
                  <c:v>915</c:v>
                </c:pt>
                <c:pt idx="3921">
                  <c:v>915</c:v>
                </c:pt>
                <c:pt idx="3922">
                  <c:v>915</c:v>
                </c:pt>
                <c:pt idx="3923">
                  <c:v>916</c:v>
                </c:pt>
                <c:pt idx="3924">
                  <c:v>916</c:v>
                </c:pt>
                <c:pt idx="3925">
                  <c:v>916</c:v>
                </c:pt>
                <c:pt idx="3926">
                  <c:v>916</c:v>
                </c:pt>
                <c:pt idx="3927">
                  <c:v>917</c:v>
                </c:pt>
                <c:pt idx="3928">
                  <c:v>917</c:v>
                </c:pt>
                <c:pt idx="3929">
                  <c:v>918</c:v>
                </c:pt>
                <c:pt idx="3930">
                  <c:v>918</c:v>
                </c:pt>
                <c:pt idx="3931">
                  <c:v>918</c:v>
                </c:pt>
                <c:pt idx="3932">
                  <c:v>918</c:v>
                </c:pt>
                <c:pt idx="3933">
                  <c:v>918</c:v>
                </c:pt>
                <c:pt idx="3934">
                  <c:v>918</c:v>
                </c:pt>
                <c:pt idx="3935">
                  <c:v>918</c:v>
                </c:pt>
                <c:pt idx="3936">
                  <c:v>919</c:v>
                </c:pt>
                <c:pt idx="3937">
                  <c:v>919</c:v>
                </c:pt>
                <c:pt idx="3938">
                  <c:v>919</c:v>
                </c:pt>
                <c:pt idx="3939">
                  <c:v>919</c:v>
                </c:pt>
                <c:pt idx="3940">
                  <c:v>919</c:v>
                </c:pt>
                <c:pt idx="3941">
                  <c:v>919</c:v>
                </c:pt>
                <c:pt idx="3942">
                  <c:v>919</c:v>
                </c:pt>
                <c:pt idx="3943">
                  <c:v>919</c:v>
                </c:pt>
                <c:pt idx="3944">
                  <c:v>920</c:v>
                </c:pt>
                <c:pt idx="3945">
                  <c:v>920</c:v>
                </c:pt>
                <c:pt idx="3946">
                  <c:v>920</c:v>
                </c:pt>
                <c:pt idx="3947">
                  <c:v>921</c:v>
                </c:pt>
                <c:pt idx="3948">
                  <c:v>921</c:v>
                </c:pt>
                <c:pt idx="3949">
                  <c:v>921</c:v>
                </c:pt>
                <c:pt idx="3950">
                  <c:v>921</c:v>
                </c:pt>
                <c:pt idx="3951">
                  <c:v>921</c:v>
                </c:pt>
                <c:pt idx="3952">
                  <c:v>921</c:v>
                </c:pt>
                <c:pt idx="3953">
                  <c:v>921</c:v>
                </c:pt>
                <c:pt idx="3954">
                  <c:v>921</c:v>
                </c:pt>
                <c:pt idx="3955">
                  <c:v>921</c:v>
                </c:pt>
                <c:pt idx="3956">
                  <c:v>921</c:v>
                </c:pt>
                <c:pt idx="3957">
                  <c:v>921</c:v>
                </c:pt>
                <c:pt idx="3958">
                  <c:v>921</c:v>
                </c:pt>
                <c:pt idx="3959">
                  <c:v>921</c:v>
                </c:pt>
                <c:pt idx="3960">
                  <c:v>921</c:v>
                </c:pt>
                <c:pt idx="3961">
                  <c:v>921</c:v>
                </c:pt>
                <c:pt idx="3962">
                  <c:v>921</c:v>
                </c:pt>
                <c:pt idx="3963">
                  <c:v>921</c:v>
                </c:pt>
                <c:pt idx="3964">
                  <c:v>921</c:v>
                </c:pt>
                <c:pt idx="3965">
                  <c:v>921</c:v>
                </c:pt>
                <c:pt idx="3966">
                  <c:v>921</c:v>
                </c:pt>
                <c:pt idx="3967">
                  <c:v>922</c:v>
                </c:pt>
                <c:pt idx="3968">
                  <c:v>922</c:v>
                </c:pt>
                <c:pt idx="3969">
                  <c:v>922</c:v>
                </c:pt>
                <c:pt idx="3970">
                  <c:v>922</c:v>
                </c:pt>
                <c:pt idx="3971">
                  <c:v>923</c:v>
                </c:pt>
                <c:pt idx="3972">
                  <c:v>923</c:v>
                </c:pt>
                <c:pt idx="3973">
                  <c:v>923</c:v>
                </c:pt>
                <c:pt idx="3974">
                  <c:v>923</c:v>
                </c:pt>
                <c:pt idx="3975">
                  <c:v>923</c:v>
                </c:pt>
                <c:pt idx="3976">
                  <c:v>924</c:v>
                </c:pt>
                <c:pt idx="3977">
                  <c:v>924</c:v>
                </c:pt>
                <c:pt idx="3978">
                  <c:v>924</c:v>
                </c:pt>
                <c:pt idx="3979">
                  <c:v>924</c:v>
                </c:pt>
                <c:pt idx="3980">
                  <c:v>924</c:v>
                </c:pt>
                <c:pt idx="3981">
                  <c:v>924</c:v>
                </c:pt>
                <c:pt idx="3982">
                  <c:v>924</c:v>
                </c:pt>
                <c:pt idx="3983">
                  <c:v>924</c:v>
                </c:pt>
                <c:pt idx="3984">
                  <c:v>924</c:v>
                </c:pt>
                <c:pt idx="3985">
                  <c:v>924</c:v>
                </c:pt>
                <c:pt idx="3986">
                  <c:v>924</c:v>
                </c:pt>
                <c:pt idx="3987">
                  <c:v>924</c:v>
                </c:pt>
                <c:pt idx="3988">
                  <c:v>924</c:v>
                </c:pt>
                <c:pt idx="3989">
                  <c:v>924</c:v>
                </c:pt>
                <c:pt idx="3990">
                  <c:v>924</c:v>
                </c:pt>
                <c:pt idx="3991">
                  <c:v>924</c:v>
                </c:pt>
                <c:pt idx="3992">
                  <c:v>924</c:v>
                </c:pt>
                <c:pt idx="3993">
                  <c:v>924</c:v>
                </c:pt>
                <c:pt idx="3994">
                  <c:v>924</c:v>
                </c:pt>
                <c:pt idx="3995">
                  <c:v>924</c:v>
                </c:pt>
                <c:pt idx="3996">
                  <c:v>925</c:v>
                </c:pt>
                <c:pt idx="3997">
                  <c:v>925</c:v>
                </c:pt>
                <c:pt idx="3998">
                  <c:v>926</c:v>
                </c:pt>
                <c:pt idx="3999">
                  <c:v>926</c:v>
                </c:pt>
                <c:pt idx="4000">
                  <c:v>926</c:v>
                </c:pt>
                <c:pt idx="4001">
                  <c:v>926</c:v>
                </c:pt>
                <c:pt idx="4002">
                  <c:v>926</c:v>
                </c:pt>
                <c:pt idx="4003">
                  <c:v>926</c:v>
                </c:pt>
                <c:pt idx="4004">
                  <c:v>926</c:v>
                </c:pt>
                <c:pt idx="4005">
                  <c:v>926</c:v>
                </c:pt>
                <c:pt idx="4006">
                  <c:v>927</c:v>
                </c:pt>
                <c:pt idx="4007">
                  <c:v>928</c:v>
                </c:pt>
                <c:pt idx="4008">
                  <c:v>929</c:v>
                </c:pt>
                <c:pt idx="4009">
                  <c:v>930</c:v>
                </c:pt>
                <c:pt idx="4010">
                  <c:v>931</c:v>
                </c:pt>
                <c:pt idx="4011">
                  <c:v>931</c:v>
                </c:pt>
                <c:pt idx="4012">
                  <c:v>932</c:v>
                </c:pt>
                <c:pt idx="4013">
                  <c:v>932</c:v>
                </c:pt>
                <c:pt idx="4014">
                  <c:v>932</c:v>
                </c:pt>
                <c:pt idx="4015">
                  <c:v>932</c:v>
                </c:pt>
                <c:pt idx="4016">
                  <c:v>933</c:v>
                </c:pt>
                <c:pt idx="4017">
                  <c:v>933</c:v>
                </c:pt>
                <c:pt idx="4018">
                  <c:v>934</c:v>
                </c:pt>
                <c:pt idx="4019">
                  <c:v>934</c:v>
                </c:pt>
                <c:pt idx="4020">
                  <c:v>934</c:v>
                </c:pt>
                <c:pt idx="4021">
                  <c:v>934</c:v>
                </c:pt>
                <c:pt idx="4022">
                  <c:v>934</c:v>
                </c:pt>
                <c:pt idx="4023">
                  <c:v>934</c:v>
                </c:pt>
                <c:pt idx="4024">
                  <c:v>934</c:v>
                </c:pt>
                <c:pt idx="4025">
                  <c:v>934</c:v>
                </c:pt>
                <c:pt idx="4026">
                  <c:v>934</c:v>
                </c:pt>
                <c:pt idx="4027">
                  <c:v>934</c:v>
                </c:pt>
                <c:pt idx="4028">
                  <c:v>935</c:v>
                </c:pt>
                <c:pt idx="4029">
                  <c:v>935</c:v>
                </c:pt>
                <c:pt idx="4030">
                  <c:v>935</c:v>
                </c:pt>
                <c:pt idx="4031">
                  <c:v>935</c:v>
                </c:pt>
                <c:pt idx="4032">
                  <c:v>936</c:v>
                </c:pt>
                <c:pt idx="4033">
                  <c:v>937</c:v>
                </c:pt>
                <c:pt idx="4034">
                  <c:v>937</c:v>
                </c:pt>
                <c:pt idx="4035">
                  <c:v>938</c:v>
                </c:pt>
                <c:pt idx="4036">
                  <c:v>938</c:v>
                </c:pt>
                <c:pt idx="4037">
                  <c:v>939</c:v>
                </c:pt>
                <c:pt idx="4038">
                  <c:v>939</c:v>
                </c:pt>
                <c:pt idx="4039">
                  <c:v>939</c:v>
                </c:pt>
                <c:pt idx="4040">
                  <c:v>939</c:v>
                </c:pt>
                <c:pt idx="4041">
                  <c:v>940</c:v>
                </c:pt>
                <c:pt idx="4042">
                  <c:v>940</c:v>
                </c:pt>
                <c:pt idx="4043">
                  <c:v>940</c:v>
                </c:pt>
                <c:pt idx="4044">
                  <c:v>940</c:v>
                </c:pt>
                <c:pt idx="4045">
                  <c:v>940</c:v>
                </c:pt>
                <c:pt idx="4046">
                  <c:v>940</c:v>
                </c:pt>
                <c:pt idx="4047">
                  <c:v>941</c:v>
                </c:pt>
                <c:pt idx="4048">
                  <c:v>942</c:v>
                </c:pt>
                <c:pt idx="4049">
                  <c:v>943</c:v>
                </c:pt>
                <c:pt idx="4050">
                  <c:v>944</c:v>
                </c:pt>
                <c:pt idx="4051">
                  <c:v>945</c:v>
                </c:pt>
                <c:pt idx="4052">
                  <c:v>946</c:v>
                </c:pt>
                <c:pt idx="4053">
                  <c:v>946</c:v>
                </c:pt>
                <c:pt idx="4054">
                  <c:v>946</c:v>
                </c:pt>
                <c:pt idx="4055">
                  <c:v>947</c:v>
                </c:pt>
                <c:pt idx="4056">
                  <c:v>948</c:v>
                </c:pt>
                <c:pt idx="4057">
                  <c:v>948</c:v>
                </c:pt>
                <c:pt idx="4058">
                  <c:v>948</c:v>
                </c:pt>
                <c:pt idx="4059">
                  <c:v>948</c:v>
                </c:pt>
                <c:pt idx="4060">
                  <c:v>948</c:v>
                </c:pt>
                <c:pt idx="4061">
                  <c:v>949</c:v>
                </c:pt>
                <c:pt idx="4062">
                  <c:v>949</c:v>
                </c:pt>
                <c:pt idx="4063">
                  <c:v>949</c:v>
                </c:pt>
                <c:pt idx="4064">
                  <c:v>949</c:v>
                </c:pt>
                <c:pt idx="4065">
                  <c:v>949</c:v>
                </c:pt>
                <c:pt idx="4066">
                  <c:v>949</c:v>
                </c:pt>
                <c:pt idx="4067">
                  <c:v>949</c:v>
                </c:pt>
                <c:pt idx="4068">
                  <c:v>949</c:v>
                </c:pt>
                <c:pt idx="4069">
                  <c:v>949</c:v>
                </c:pt>
                <c:pt idx="4070">
                  <c:v>949</c:v>
                </c:pt>
                <c:pt idx="4071">
                  <c:v>949</c:v>
                </c:pt>
                <c:pt idx="4072">
                  <c:v>950</c:v>
                </c:pt>
                <c:pt idx="4073">
                  <c:v>950</c:v>
                </c:pt>
                <c:pt idx="4074">
                  <c:v>951</c:v>
                </c:pt>
                <c:pt idx="4075">
                  <c:v>951</c:v>
                </c:pt>
                <c:pt idx="4076">
                  <c:v>951</c:v>
                </c:pt>
                <c:pt idx="4077">
                  <c:v>951</c:v>
                </c:pt>
                <c:pt idx="4078">
                  <c:v>951</c:v>
                </c:pt>
                <c:pt idx="4079">
                  <c:v>951</c:v>
                </c:pt>
                <c:pt idx="4080">
                  <c:v>952</c:v>
                </c:pt>
                <c:pt idx="4081">
                  <c:v>953</c:v>
                </c:pt>
                <c:pt idx="4082">
                  <c:v>954</c:v>
                </c:pt>
                <c:pt idx="4083">
                  <c:v>955</c:v>
                </c:pt>
                <c:pt idx="4084">
                  <c:v>955</c:v>
                </c:pt>
                <c:pt idx="4085">
                  <c:v>955</c:v>
                </c:pt>
                <c:pt idx="4086">
                  <c:v>955</c:v>
                </c:pt>
                <c:pt idx="4087">
                  <c:v>956</c:v>
                </c:pt>
                <c:pt idx="4088">
                  <c:v>956</c:v>
                </c:pt>
                <c:pt idx="4089">
                  <c:v>957</c:v>
                </c:pt>
                <c:pt idx="4090">
                  <c:v>957</c:v>
                </c:pt>
                <c:pt idx="4091">
                  <c:v>957</c:v>
                </c:pt>
                <c:pt idx="4092">
                  <c:v>957</c:v>
                </c:pt>
                <c:pt idx="4093">
                  <c:v>957</c:v>
                </c:pt>
                <c:pt idx="4094">
                  <c:v>957</c:v>
                </c:pt>
                <c:pt idx="4095">
                  <c:v>957</c:v>
                </c:pt>
                <c:pt idx="4096">
                  <c:v>957</c:v>
                </c:pt>
                <c:pt idx="4097">
                  <c:v>958</c:v>
                </c:pt>
                <c:pt idx="4098">
                  <c:v>958</c:v>
                </c:pt>
                <c:pt idx="4099">
                  <c:v>958</c:v>
                </c:pt>
                <c:pt idx="4100">
                  <c:v>959</c:v>
                </c:pt>
                <c:pt idx="4101">
                  <c:v>960</c:v>
                </c:pt>
                <c:pt idx="4102">
                  <c:v>960</c:v>
                </c:pt>
                <c:pt idx="4103">
                  <c:v>960</c:v>
                </c:pt>
                <c:pt idx="4104">
                  <c:v>961</c:v>
                </c:pt>
                <c:pt idx="4105">
                  <c:v>961</c:v>
                </c:pt>
                <c:pt idx="4106">
                  <c:v>962</c:v>
                </c:pt>
                <c:pt idx="4107">
                  <c:v>962</c:v>
                </c:pt>
                <c:pt idx="4108">
                  <c:v>962</c:v>
                </c:pt>
                <c:pt idx="4109">
                  <c:v>963</c:v>
                </c:pt>
                <c:pt idx="4110">
                  <c:v>964</c:v>
                </c:pt>
                <c:pt idx="4111">
                  <c:v>965</c:v>
                </c:pt>
                <c:pt idx="4112">
                  <c:v>965</c:v>
                </c:pt>
                <c:pt idx="4113">
                  <c:v>965</c:v>
                </c:pt>
                <c:pt idx="4114">
                  <c:v>965</c:v>
                </c:pt>
                <c:pt idx="4115">
                  <c:v>965</c:v>
                </c:pt>
                <c:pt idx="4116">
                  <c:v>965</c:v>
                </c:pt>
                <c:pt idx="4117">
                  <c:v>965</c:v>
                </c:pt>
                <c:pt idx="4118">
                  <c:v>965</c:v>
                </c:pt>
                <c:pt idx="4119">
                  <c:v>965</c:v>
                </c:pt>
                <c:pt idx="4120">
                  <c:v>965</c:v>
                </c:pt>
                <c:pt idx="4121">
                  <c:v>965</c:v>
                </c:pt>
                <c:pt idx="4122">
                  <c:v>966</c:v>
                </c:pt>
                <c:pt idx="4123">
                  <c:v>967</c:v>
                </c:pt>
                <c:pt idx="4124">
                  <c:v>968</c:v>
                </c:pt>
                <c:pt idx="4125">
                  <c:v>968</c:v>
                </c:pt>
                <c:pt idx="4126">
                  <c:v>968</c:v>
                </c:pt>
                <c:pt idx="4127">
                  <c:v>968</c:v>
                </c:pt>
                <c:pt idx="4128">
                  <c:v>968</c:v>
                </c:pt>
                <c:pt idx="4129">
                  <c:v>968</c:v>
                </c:pt>
                <c:pt idx="4130">
                  <c:v>969</c:v>
                </c:pt>
                <c:pt idx="4131">
                  <c:v>969</c:v>
                </c:pt>
                <c:pt idx="4132">
                  <c:v>969</c:v>
                </c:pt>
                <c:pt idx="4133">
                  <c:v>969</c:v>
                </c:pt>
                <c:pt idx="4134">
                  <c:v>970</c:v>
                </c:pt>
                <c:pt idx="4135">
                  <c:v>970</c:v>
                </c:pt>
                <c:pt idx="4136">
                  <c:v>971</c:v>
                </c:pt>
                <c:pt idx="4137">
                  <c:v>971</c:v>
                </c:pt>
                <c:pt idx="4138">
                  <c:v>971</c:v>
                </c:pt>
                <c:pt idx="4139">
                  <c:v>971</c:v>
                </c:pt>
                <c:pt idx="4140">
                  <c:v>971</c:v>
                </c:pt>
                <c:pt idx="4141">
                  <c:v>971</c:v>
                </c:pt>
                <c:pt idx="4142">
                  <c:v>971</c:v>
                </c:pt>
                <c:pt idx="4143">
                  <c:v>971</c:v>
                </c:pt>
                <c:pt idx="4144">
                  <c:v>971</c:v>
                </c:pt>
                <c:pt idx="4145">
                  <c:v>971</c:v>
                </c:pt>
                <c:pt idx="4146">
                  <c:v>971</c:v>
                </c:pt>
                <c:pt idx="4147">
                  <c:v>971</c:v>
                </c:pt>
                <c:pt idx="4148">
                  <c:v>971</c:v>
                </c:pt>
                <c:pt idx="4149">
                  <c:v>971</c:v>
                </c:pt>
                <c:pt idx="4150">
                  <c:v>971</c:v>
                </c:pt>
                <c:pt idx="4151">
                  <c:v>972</c:v>
                </c:pt>
                <c:pt idx="4152">
                  <c:v>972</c:v>
                </c:pt>
                <c:pt idx="4153">
                  <c:v>973</c:v>
                </c:pt>
                <c:pt idx="4154">
                  <c:v>974</c:v>
                </c:pt>
                <c:pt idx="4155">
                  <c:v>975</c:v>
                </c:pt>
                <c:pt idx="4156">
                  <c:v>975</c:v>
                </c:pt>
                <c:pt idx="4157">
                  <c:v>975</c:v>
                </c:pt>
                <c:pt idx="4158">
                  <c:v>975</c:v>
                </c:pt>
                <c:pt idx="4159">
                  <c:v>975</c:v>
                </c:pt>
                <c:pt idx="4160">
                  <c:v>976</c:v>
                </c:pt>
                <c:pt idx="4161">
                  <c:v>976</c:v>
                </c:pt>
                <c:pt idx="4162">
                  <c:v>976</c:v>
                </c:pt>
                <c:pt idx="4163">
                  <c:v>976</c:v>
                </c:pt>
                <c:pt idx="4164">
                  <c:v>977</c:v>
                </c:pt>
                <c:pt idx="4165">
                  <c:v>977</c:v>
                </c:pt>
                <c:pt idx="4166">
                  <c:v>977</c:v>
                </c:pt>
                <c:pt idx="4167">
                  <c:v>977</c:v>
                </c:pt>
                <c:pt idx="4168">
                  <c:v>977</c:v>
                </c:pt>
                <c:pt idx="4169">
                  <c:v>978</c:v>
                </c:pt>
                <c:pt idx="4170">
                  <c:v>979</c:v>
                </c:pt>
                <c:pt idx="4171">
                  <c:v>980</c:v>
                </c:pt>
                <c:pt idx="4172">
                  <c:v>980</c:v>
                </c:pt>
                <c:pt idx="4173">
                  <c:v>980</c:v>
                </c:pt>
                <c:pt idx="4174">
                  <c:v>980</c:v>
                </c:pt>
                <c:pt idx="4175">
                  <c:v>981</c:v>
                </c:pt>
                <c:pt idx="4176">
                  <c:v>981</c:v>
                </c:pt>
                <c:pt idx="4177">
                  <c:v>981</c:v>
                </c:pt>
                <c:pt idx="4178">
                  <c:v>981</c:v>
                </c:pt>
                <c:pt idx="4179">
                  <c:v>981</c:v>
                </c:pt>
                <c:pt idx="4180">
                  <c:v>981</c:v>
                </c:pt>
                <c:pt idx="4181">
                  <c:v>981</c:v>
                </c:pt>
                <c:pt idx="4182">
                  <c:v>981</c:v>
                </c:pt>
                <c:pt idx="4183">
                  <c:v>981</c:v>
                </c:pt>
                <c:pt idx="4184">
                  <c:v>982</c:v>
                </c:pt>
                <c:pt idx="4185">
                  <c:v>982</c:v>
                </c:pt>
                <c:pt idx="4186">
                  <c:v>983</c:v>
                </c:pt>
                <c:pt idx="4187">
                  <c:v>984</c:v>
                </c:pt>
                <c:pt idx="4188">
                  <c:v>985</c:v>
                </c:pt>
                <c:pt idx="4189">
                  <c:v>985</c:v>
                </c:pt>
                <c:pt idx="4190">
                  <c:v>985</c:v>
                </c:pt>
                <c:pt idx="4191">
                  <c:v>986</c:v>
                </c:pt>
                <c:pt idx="4192">
                  <c:v>986</c:v>
                </c:pt>
                <c:pt idx="4193">
                  <c:v>987</c:v>
                </c:pt>
                <c:pt idx="4194">
                  <c:v>987</c:v>
                </c:pt>
                <c:pt idx="4195">
                  <c:v>987</c:v>
                </c:pt>
                <c:pt idx="4196">
                  <c:v>987</c:v>
                </c:pt>
                <c:pt idx="4197">
                  <c:v>987</c:v>
                </c:pt>
                <c:pt idx="4198">
                  <c:v>987</c:v>
                </c:pt>
                <c:pt idx="4199">
                  <c:v>988</c:v>
                </c:pt>
                <c:pt idx="4200">
                  <c:v>988</c:v>
                </c:pt>
                <c:pt idx="4201">
                  <c:v>989</c:v>
                </c:pt>
                <c:pt idx="4202">
                  <c:v>990</c:v>
                </c:pt>
                <c:pt idx="4203">
                  <c:v>991</c:v>
                </c:pt>
                <c:pt idx="4204">
                  <c:v>991</c:v>
                </c:pt>
                <c:pt idx="4205">
                  <c:v>991</c:v>
                </c:pt>
                <c:pt idx="4206">
                  <c:v>992</c:v>
                </c:pt>
                <c:pt idx="4207">
                  <c:v>993</c:v>
                </c:pt>
                <c:pt idx="4208">
                  <c:v>994</c:v>
                </c:pt>
                <c:pt idx="4209">
                  <c:v>995</c:v>
                </c:pt>
                <c:pt idx="4210">
                  <c:v>995</c:v>
                </c:pt>
                <c:pt idx="4211">
                  <c:v>995</c:v>
                </c:pt>
                <c:pt idx="4212">
                  <c:v>996</c:v>
                </c:pt>
                <c:pt idx="4213">
                  <c:v>996</c:v>
                </c:pt>
                <c:pt idx="4214">
                  <c:v>997</c:v>
                </c:pt>
                <c:pt idx="4215">
                  <c:v>998</c:v>
                </c:pt>
                <c:pt idx="4216">
                  <c:v>998</c:v>
                </c:pt>
                <c:pt idx="4217">
                  <c:v>998</c:v>
                </c:pt>
                <c:pt idx="4218">
                  <c:v>999</c:v>
                </c:pt>
                <c:pt idx="4219">
                  <c:v>1000</c:v>
                </c:pt>
                <c:pt idx="4220">
                  <c:v>1000</c:v>
                </c:pt>
                <c:pt idx="4221">
                  <c:v>1001</c:v>
                </c:pt>
                <c:pt idx="4222">
                  <c:v>1001</c:v>
                </c:pt>
                <c:pt idx="4223">
                  <c:v>1001</c:v>
                </c:pt>
                <c:pt idx="4224">
                  <c:v>1001</c:v>
                </c:pt>
                <c:pt idx="4225">
                  <c:v>1001</c:v>
                </c:pt>
                <c:pt idx="4226">
                  <c:v>1001</c:v>
                </c:pt>
                <c:pt idx="4227">
                  <c:v>1001</c:v>
                </c:pt>
                <c:pt idx="4228">
                  <c:v>1001</c:v>
                </c:pt>
                <c:pt idx="4229">
                  <c:v>1001</c:v>
                </c:pt>
                <c:pt idx="4230">
                  <c:v>1001</c:v>
                </c:pt>
                <c:pt idx="4231">
                  <c:v>1001</c:v>
                </c:pt>
                <c:pt idx="4232">
                  <c:v>1001</c:v>
                </c:pt>
                <c:pt idx="4233">
                  <c:v>1001</c:v>
                </c:pt>
                <c:pt idx="4234">
                  <c:v>1001</c:v>
                </c:pt>
                <c:pt idx="4235">
                  <c:v>1001</c:v>
                </c:pt>
                <c:pt idx="4236">
                  <c:v>1001</c:v>
                </c:pt>
                <c:pt idx="4237">
                  <c:v>1001</c:v>
                </c:pt>
                <c:pt idx="4238">
                  <c:v>1001</c:v>
                </c:pt>
                <c:pt idx="4239">
                  <c:v>1001</c:v>
                </c:pt>
                <c:pt idx="4240">
                  <c:v>1001</c:v>
                </c:pt>
                <c:pt idx="4241">
                  <c:v>1001</c:v>
                </c:pt>
                <c:pt idx="4242">
                  <c:v>1001</c:v>
                </c:pt>
                <c:pt idx="4243">
                  <c:v>1001</c:v>
                </c:pt>
                <c:pt idx="4244">
                  <c:v>1001</c:v>
                </c:pt>
                <c:pt idx="4245">
                  <c:v>1002</c:v>
                </c:pt>
                <c:pt idx="4246">
                  <c:v>1003</c:v>
                </c:pt>
                <c:pt idx="4247">
                  <c:v>1004</c:v>
                </c:pt>
                <c:pt idx="4248">
                  <c:v>1005</c:v>
                </c:pt>
                <c:pt idx="4249">
                  <c:v>1006</c:v>
                </c:pt>
                <c:pt idx="4250">
                  <c:v>1007</c:v>
                </c:pt>
                <c:pt idx="4251">
                  <c:v>1008</c:v>
                </c:pt>
                <c:pt idx="4252">
                  <c:v>1009</c:v>
                </c:pt>
                <c:pt idx="4253">
                  <c:v>1010</c:v>
                </c:pt>
                <c:pt idx="4254">
                  <c:v>1010</c:v>
                </c:pt>
                <c:pt idx="4255">
                  <c:v>1010</c:v>
                </c:pt>
                <c:pt idx="4256">
                  <c:v>1010</c:v>
                </c:pt>
                <c:pt idx="4257">
                  <c:v>1010</c:v>
                </c:pt>
                <c:pt idx="4258">
                  <c:v>1011</c:v>
                </c:pt>
                <c:pt idx="4259">
                  <c:v>1012</c:v>
                </c:pt>
                <c:pt idx="4260">
                  <c:v>1012</c:v>
                </c:pt>
                <c:pt idx="4261">
                  <c:v>1013</c:v>
                </c:pt>
                <c:pt idx="4262">
                  <c:v>1013</c:v>
                </c:pt>
                <c:pt idx="4263">
                  <c:v>1013</c:v>
                </c:pt>
                <c:pt idx="4264">
                  <c:v>1013</c:v>
                </c:pt>
                <c:pt idx="4265">
                  <c:v>1013</c:v>
                </c:pt>
                <c:pt idx="4266">
                  <c:v>1013</c:v>
                </c:pt>
                <c:pt idx="4267">
                  <c:v>1013</c:v>
                </c:pt>
                <c:pt idx="4268">
                  <c:v>1013</c:v>
                </c:pt>
                <c:pt idx="4269">
                  <c:v>1013</c:v>
                </c:pt>
                <c:pt idx="4270">
                  <c:v>1013</c:v>
                </c:pt>
                <c:pt idx="4271">
                  <c:v>1013</c:v>
                </c:pt>
                <c:pt idx="4272">
                  <c:v>1013</c:v>
                </c:pt>
                <c:pt idx="4273">
                  <c:v>1013</c:v>
                </c:pt>
                <c:pt idx="4274">
                  <c:v>1014</c:v>
                </c:pt>
                <c:pt idx="4275">
                  <c:v>1014</c:v>
                </c:pt>
                <c:pt idx="4276">
                  <c:v>1014</c:v>
                </c:pt>
                <c:pt idx="4277">
                  <c:v>1014</c:v>
                </c:pt>
                <c:pt idx="4278">
                  <c:v>1014</c:v>
                </c:pt>
                <c:pt idx="4279">
                  <c:v>1014</c:v>
                </c:pt>
                <c:pt idx="4280">
                  <c:v>1014</c:v>
                </c:pt>
                <c:pt idx="4281">
                  <c:v>1014</c:v>
                </c:pt>
                <c:pt idx="4282">
                  <c:v>1014</c:v>
                </c:pt>
                <c:pt idx="4283">
                  <c:v>1014</c:v>
                </c:pt>
                <c:pt idx="4284">
                  <c:v>1014</c:v>
                </c:pt>
                <c:pt idx="4285">
                  <c:v>1014</c:v>
                </c:pt>
                <c:pt idx="4286">
                  <c:v>1015</c:v>
                </c:pt>
                <c:pt idx="4287">
                  <c:v>1015</c:v>
                </c:pt>
                <c:pt idx="4288">
                  <c:v>1015</c:v>
                </c:pt>
                <c:pt idx="4289">
                  <c:v>1015</c:v>
                </c:pt>
                <c:pt idx="4290">
                  <c:v>1015</c:v>
                </c:pt>
                <c:pt idx="4291">
                  <c:v>1015</c:v>
                </c:pt>
                <c:pt idx="4292">
                  <c:v>1016</c:v>
                </c:pt>
                <c:pt idx="4293">
                  <c:v>1016</c:v>
                </c:pt>
                <c:pt idx="4294">
                  <c:v>1016</c:v>
                </c:pt>
                <c:pt idx="4295">
                  <c:v>1016</c:v>
                </c:pt>
                <c:pt idx="4296">
                  <c:v>1016</c:v>
                </c:pt>
                <c:pt idx="4297">
                  <c:v>1017</c:v>
                </c:pt>
                <c:pt idx="4298">
                  <c:v>1017</c:v>
                </c:pt>
                <c:pt idx="4299">
                  <c:v>1017</c:v>
                </c:pt>
                <c:pt idx="4300">
                  <c:v>1017</c:v>
                </c:pt>
                <c:pt idx="4301">
                  <c:v>1018</c:v>
                </c:pt>
                <c:pt idx="4302">
                  <c:v>1019</c:v>
                </c:pt>
                <c:pt idx="4303">
                  <c:v>1020</c:v>
                </c:pt>
                <c:pt idx="4304">
                  <c:v>1020</c:v>
                </c:pt>
                <c:pt idx="4305">
                  <c:v>1021</c:v>
                </c:pt>
                <c:pt idx="4306">
                  <c:v>1021</c:v>
                </c:pt>
                <c:pt idx="4307">
                  <c:v>1021</c:v>
                </c:pt>
                <c:pt idx="4308">
                  <c:v>1021</c:v>
                </c:pt>
                <c:pt idx="4309">
                  <c:v>1021</c:v>
                </c:pt>
                <c:pt idx="4310">
                  <c:v>1021</c:v>
                </c:pt>
                <c:pt idx="4311">
                  <c:v>1021</c:v>
                </c:pt>
                <c:pt idx="4312">
                  <c:v>1021</c:v>
                </c:pt>
                <c:pt idx="4313">
                  <c:v>1021</c:v>
                </c:pt>
                <c:pt idx="4314">
                  <c:v>1021</c:v>
                </c:pt>
                <c:pt idx="4315">
                  <c:v>1021</c:v>
                </c:pt>
                <c:pt idx="4316">
                  <c:v>1022</c:v>
                </c:pt>
                <c:pt idx="4317">
                  <c:v>1023</c:v>
                </c:pt>
                <c:pt idx="4318">
                  <c:v>1023</c:v>
                </c:pt>
                <c:pt idx="4319">
                  <c:v>1023</c:v>
                </c:pt>
                <c:pt idx="4320">
                  <c:v>1023</c:v>
                </c:pt>
                <c:pt idx="4321">
                  <c:v>1023</c:v>
                </c:pt>
                <c:pt idx="4322">
                  <c:v>1024</c:v>
                </c:pt>
                <c:pt idx="4323">
                  <c:v>1024</c:v>
                </c:pt>
                <c:pt idx="4324">
                  <c:v>1024</c:v>
                </c:pt>
                <c:pt idx="4325">
                  <c:v>1024</c:v>
                </c:pt>
                <c:pt idx="4326">
                  <c:v>1024</c:v>
                </c:pt>
                <c:pt idx="4327">
                  <c:v>1024</c:v>
                </c:pt>
                <c:pt idx="4328">
                  <c:v>1024</c:v>
                </c:pt>
                <c:pt idx="4329">
                  <c:v>1024</c:v>
                </c:pt>
                <c:pt idx="4330">
                  <c:v>1024</c:v>
                </c:pt>
                <c:pt idx="4331">
                  <c:v>1024</c:v>
                </c:pt>
                <c:pt idx="4332">
                  <c:v>1024</c:v>
                </c:pt>
                <c:pt idx="4333">
                  <c:v>1024</c:v>
                </c:pt>
                <c:pt idx="4334">
                  <c:v>1024</c:v>
                </c:pt>
                <c:pt idx="4335">
                  <c:v>1024</c:v>
                </c:pt>
                <c:pt idx="4336">
                  <c:v>1024</c:v>
                </c:pt>
                <c:pt idx="4337">
                  <c:v>1024</c:v>
                </c:pt>
                <c:pt idx="4338">
                  <c:v>1024</c:v>
                </c:pt>
                <c:pt idx="4339">
                  <c:v>1024</c:v>
                </c:pt>
                <c:pt idx="4340">
                  <c:v>1024</c:v>
                </c:pt>
                <c:pt idx="4341">
                  <c:v>1024</c:v>
                </c:pt>
                <c:pt idx="4342">
                  <c:v>1024</c:v>
                </c:pt>
                <c:pt idx="4343">
                  <c:v>1024</c:v>
                </c:pt>
                <c:pt idx="4344">
                  <c:v>1024</c:v>
                </c:pt>
                <c:pt idx="4345">
                  <c:v>1024</c:v>
                </c:pt>
                <c:pt idx="4346">
                  <c:v>1024</c:v>
                </c:pt>
                <c:pt idx="4347">
                  <c:v>1025</c:v>
                </c:pt>
                <c:pt idx="4348">
                  <c:v>1025</c:v>
                </c:pt>
                <c:pt idx="4349">
                  <c:v>1025</c:v>
                </c:pt>
                <c:pt idx="4350">
                  <c:v>1025</c:v>
                </c:pt>
                <c:pt idx="4351">
                  <c:v>1025</c:v>
                </c:pt>
                <c:pt idx="4352">
                  <c:v>1025</c:v>
                </c:pt>
                <c:pt idx="4353">
                  <c:v>1025</c:v>
                </c:pt>
                <c:pt idx="4354">
                  <c:v>1025</c:v>
                </c:pt>
                <c:pt idx="4355">
                  <c:v>1025</c:v>
                </c:pt>
                <c:pt idx="4356">
                  <c:v>1025</c:v>
                </c:pt>
                <c:pt idx="4357">
                  <c:v>1025</c:v>
                </c:pt>
                <c:pt idx="4358">
                  <c:v>1025</c:v>
                </c:pt>
                <c:pt idx="4359">
                  <c:v>1025</c:v>
                </c:pt>
                <c:pt idx="4360">
                  <c:v>1025</c:v>
                </c:pt>
                <c:pt idx="4361">
                  <c:v>1025</c:v>
                </c:pt>
                <c:pt idx="4362">
                  <c:v>1026</c:v>
                </c:pt>
                <c:pt idx="4363">
                  <c:v>1026</c:v>
                </c:pt>
                <c:pt idx="4364">
                  <c:v>1026</c:v>
                </c:pt>
                <c:pt idx="4365">
                  <c:v>1026</c:v>
                </c:pt>
                <c:pt idx="4366">
                  <c:v>1026</c:v>
                </c:pt>
                <c:pt idx="4367">
                  <c:v>1026</c:v>
                </c:pt>
                <c:pt idx="4368">
                  <c:v>1026</c:v>
                </c:pt>
                <c:pt idx="4369">
                  <c:v>1026</c:v>
                </c:pt>
                <c:pt idx="4370">
                  <c:v>1027</c:v>
                </c:pt>
                <c:pt idx="4371">
                  <c:v>1027</c:v>
                </c:pt>
                <c:pt idx="4372">
                  <c:v>1028</c:v>
                </c:pt>
                <c:pt idx="4373">
                  <c:v>1028</c:v>
                </c:pt>
                <c:pt idx="4374">
                  <c:v>1028</c:v>
                </c:pt>
                <c:pt idx="4375">
                  <c:v>1028</c:v>
                </c:pt>
                <c:pt idx="4376">
                  <c:v>1028</c:v>
                </c:pt>
                <c:pt idx="4377">
                  <c:v>1028</c:v>
                </c:pt>
                <c:pt idx="4378">
                  <c:v>1028</c:v>
                </c:pt>
                <c:pt idx="4379">
                  <c:v>1028</c:v>
                </c:pt>
                <c:pt idx="4380">
                  <c:v>1029</c:v>
                </c:pt>
                <c:pt idx="4381">
                  <c:v>1029</c:v>
                </c:pt>
                <c:pt idx="4382">
                  <c:v>1029</c:v>
                </c:pt>
                <c:pt idx="4383">
                  <c:v>1029</c:v>
                </c:pt>
                <c:pt idx="4384">
                  <c:v>1029</c:v>
                </c:pt>
                <c:pt idx="4385">
                  <c:v>1029</c:v>
                </c:pt>
                <c:pt idx="4386">
                  <c:v>1029</c:v>
                </c:pt>
                <c:pt idx="4387">
                  <c:v>1029</c:v>
                </c:pt>
                <c:pt idx="4388">
                  <c:v>1029</c:v>
                </c:pt>
                <c:pt idx="4389">
                  <c:v>1029</c:v>
                </c:pt>
                <c:pt idx="4390">
                  <c:v>1029</c:v>
                </c:pt>
                <c:pt idx="4391">
                  <c:v>1029</c:v>
                </c:pt>
                <c:pt idx="4392">
                  <c:v>1029</c:v>
                </c:pt>
                <c:pt idx="4393">
                  <c:v>1029</c:v>
                </c:pt>
                <c:pt idx="4394">
                  <c:v>1029</c:v>
                </c:pt>
                <c:pt idx="4395">
                  <c:v>1029</c:v>
                </c:pt>
                <c:pt idx="4396">
                  <c:v>1029</c:v>
                </c:pt>
                <c:pt idx="4397">
                  <c:v>1029</c:v>
                </c:pt>
                <c:pt idx="4398">
                  <c:v>1029</c:v>
                </c:pt>
                <c:pt idx="4399">
                  <c:v>1030</c:v>
                </c:pt>
                <c:pt idx="4400">
                  <c:v>1031</c:v>
                </c:pt>
                <c:pt idx="4401">
                  <c:v>1031</c:v>
                </c:pt>
                <c:pt idx="4402">
                  <c:v>1031</c:v>
                </c:pt>
                <c:pt idx="4403">
                  <c:v>1031</c:v>
                </c:pt>
                <c:pt idx="4404">
                  <c:v>1032</c:v>
                </c:pt>
                <c:pt idx="4405">
                  <c:v>1033</c:v>
                </c:pt>
                <c:pt idx="4406">
                  <c:v>1033</c:v>
                </c:pt>
                <c:pt idx="4407">
                  <c:v>1033</c:v>
                </c:pt>
                <c:pt idx="4408">
                  <c:v>1033</c:v>
                </c:pt>
                <c:pt idx="4409">
                  <c:v>1034</c:v>
                </c:pt>
                <c:pt idx="4410">
                  <c:v>1035</c:v>
                </c:pt>
                <c:pt idx="4411">
                  <c:v>1036</c:v>
                </c:pt>
                <c:pt idx="4412">
                  <c:v>1036</c:v>
                </c:pt>
                <c:pt idx="4413">
                  <c:v>1036</c:v>
                </c:pt>
                <c:pt idx="4414">
                  <c:v>1036</c:v>
                </c:pt>
                <c:pt idx="4415">
                  <c:v>1037</c:v>
                </c:pt>
                <c:pt idx="4416">
                  <c:v>1037</c:v>
                </c:pt>
                <c:pt idx="4417">
                  <c:v>1038</c:v>
                </c:pt>
                <c:pt idx="4418">
                  <c:v>1039</c:v>
                </c:pt>
                <c:pt idx="4419">
                  <c:v>1040</c:v>
                </c:pt>
                <c:pt idx="4420">
                  <c:v>1040</c:v>
                </c:pt>
                <c:pt idx="4421">
                  <c:v>1040</c:v>
                </c:pt>
                <c:pt idx="4422">
                  <c:v>1040</c:v>
                </c:pt>
                <c:pt idx="4423">
                  <c:v>1040</c:v>
                </c:pt>
                <c:pt idx="4424">
                  <c:v>1040</c:v>
                </c:pt>
                <c:pt idx="4425">
                  <c:v>1040</c:v>
                </c:pt>
                <c:pt idx="4426">
                  <c:v>1040</c:v>
                </c:pt>
                <c:pt idx="4427">
                  <c:v>1040</c:v>
                </c:pt>
                <c:pt idx="4428">
                  <c:v>1040</c:v>
                </c:pt>
                <c:pt idx="4429">
                  <c:v>1040</c:v>
                </c:pt>
                <c:pt idx="4430">
                  <c:v>1040</c:v>
                </c:pt>
                <c:pt idx="4431">
                  <c:v>1040</c:v>
                </c:pt>
                <c:pt idx="4432">
                  <c:v>1040</c:v>
                </c:pt>
                <c:pt idx="4433">
                  <c:v>1040</c:v>
                </c:pt>
                <c:pt idx="4434">
                  <c:v>1040</c:v>
                </c:pt>
                <c:pt idx="4435">
                  <c:v>1040</c:v>
                </c:pt>
                <c:pt idx="4436">
                  <c:v>1040</c:v>
                </c:pt>
                <c:pt idx="4437">
                  <c:v>1040</c:v>
                </c:pt>
                <c:pt idx="4438">
                  <c:v>1040</c:v>
                </c:pt>
                <c:pt idx="4439">
                  <c:v>1040</c:v>
                </c:pt>
                <c:pt idx="4440">
                  <c:v>1040</c:v>
                </c:pt>
                <c:pt idx="4441">
                  <c:v>1040</c:v>
                </c:pt>
                <c:pt idx="4442">
                  <c:v>1040</c:v>
                </c:pt>
                <c:pt idx="4443">
                  <c:v>1040</c:v>
                </c:pt>
                <c:pt idx="4444">
                  <c:v>1040</c:v>
                </c:pt>
                <c:pt idx="4445">
                  <c:v>1040</c:v>
                </c:pt>
                <c:pt idx="4446">
                  <c:v>1040</c:v>
                </c:pt>
                <c:pt idx="4447">
                  <c:v>1040</c:v>
                </c:pt>
                <c:pt idx="4448">
                  <c:v>1040</c:v>
                </c:pt>
                <c:pt idx="4449">
                  <c:v>1040</c:v>
                </c:pt>
                <c:pt idx="4450">
                  <c:v>1040</c:v>
                </c:pt>
                <c:pt idx="4451">
                  <c:v>1041</c:v>
                </c:pt>
                <c:pt idx="4452">
                  <c:v>1041</c:v>
                </c:pt>
                <c:pt idx="4453">
                  <c:v>1041</c:v>
                </c:pt>
                <c:pt idx="4454">
                  <c:v>1041</c:v>
                </c:pt>
                <c:pt idx="4455">
                  <c:v>1041</c:v>
                </c:pt>
                <c:pt idx="4456">
                  <c:v>1041</c:v>
                </c:pt>
                <c:pt idx="4457">
                  <c:v>1041</c:v>
                </c:pt>
                <c:pt idx="4458">
                  <c:v>1041</c:v>
                </c:pt>
                <c:pt idx="4459">
                  <c:v>1041</c:v>
                </c:pt>
                <c:pt idx="4460">
                  <c:v>1041</c:v>
                </c:pt>
                <c:pt idx="4461">
                  <c:v>1041</c:v>
                </c:pt>
                <c:pt idx="4462">
                  <c:v>1041</c:v>
                </c:pt>
                <c:pt idx="4463">
                  <c:v>1041</c:v>
                </c:pt>
                <c:pt idx="4464">
                  <c:v>1041</c:v>
                </c:pt>
                <c:pt idx="4465">
                  <c:v>1041</c:v>
                </c:pt>
                <c:pt idx="4466">
                  <c:v>1041</c:v>
                </c:pt>
                <c:pt idx="4467">
                  <c:v>1041</c:v>
                </c:pt>
                <c:pt idx="4468">
                  <c:v>1041</c:v>
                </c:pt>
                <c:pt idx="4469">
                  <c:v>1041</c:v>
                </c:pt>
                <c:pt idx="4470">
                  <c:v>1041</c:v>
                </c:pt>
                <c:pt idx="4471">
                  <c:v>1041</c:v>
                </c:pt>
                <c:pt idx="4472">
                  <c:v>1041</c:v>
                </c:pt>
                <c:pt idx="4473">
                  <c:v>1042</c:v>
                </c:pt>
                <c:pt idx="4474">
                  <c:v>1043</c:v>
                </c:pt>
                <c:pt idx="4475">
                  <c:v>1044</c:v>
                </c:pt>
                <c:pt idx="4476">
                  <c:v>1045</c:v>
                </c:pt>
                <c:pt idx="4477">
                  <c:v>1046</c:v>
                </c:pt>
                <c:pt idx="4478">
                  <c:v>1046</c:v>
                </c:pt>
                <c:pt idx="4479">
                  <c:v>1046</c:v>
                </c:pt>
                <c:pt idx="4480">
                  <c:v>1047</c:v>
                </c:pt>
                <c:pt idx="4481">
                  <c:v>1047</c:v>
                </c:pt>
                <c:pt idx="4482">
                  <c:v>1047</c:v>
                </c:pt>
                <c:pt idx="4483">
                  <c:v>1047</c:v>
                </c:pt>
                <c:pt idx="4484">
                  <c:v>1047</c:v>
                </c:pt>
                <c:pt idx="4485">
                  <c:v>1047</c:v>
                </c:pt>
                <c:pt idx="4486">
                  <c:v>1047</c:v>
                </c:pt>
                <c:pt idx="4487">
                  <c:v>1047</c:v>
                </c:pt>
                <c:pt idx="4488">
                  <c:v>1047</c:v>
                </c:pt>
                <c:pt idx="4489">
                  <c:v>1047</c:v>
                </c:pt>
                <c:pt idx="4490">
                  <c:v>1047</c:v>
                </c:pt>
                <c:pt idx="4491">
                  <c:v>1047</c:v>
                </c:pt>
                <c:pt idx="4492">
                  <c:v>1048</c:v>
                </c:pt>
                <c:pt idx="4493">
                  <c:v>1048</c:v>
                </c:pt>
                <c:pt idx="4494">
                  <c:v>1049</c:v>
                </c:pt>
                <c:pt idx="4495">
                  <c:v>1049</c:v>
                </c:pt>
                <c:pt idx="4496">
                  <c:v>1049</c:v>
                </c:pt>
                <c:pt idx="4497">
                  <c:v>1049</c:v>
                </c:pt>
                <c:pt idx="4498">
                  <c:v>1049</c:v>
                </c:pt>
                <c:pt idx="4499">
                  <c:v>1050</c:v>
                </c:pt>
                <c:pt idx="4500">
                  <c:v>1050</c:v>
                </c:pt>
                <c:pt idx="4501">
                  <c:v>1050</c:v>
                </c:pt>
                <c:pt idx="4502">
                  <c:v>1050</c:v>
                </c:pt>
                <c:pt idx="4503">
                  <c:v>1051</c:v>
                </c:pt>
                <c:pt idx="4504">
                  <c:v>1051</c:v>
                </c:pt>
                <c:pt idx="4505">
                  <c:v>1052</c:v>
                </c:pt>
                <c:pt idx="4506">
                  <c:v>1052</c:v>
                </c:pt>
                <c:pt idx="4507">
                  <c:v>1052</c:v>
                </c:pt>
                <c:pt idx="4508">
                  <c:v>1052</c:v>
                </c:pt>
                <c:pt idx="4509">
                  <c:v>1052</c:v>
                </c:pt>
                <c:pt idx="4510">
                  <c:v>1052</c:v>
                </c:pt>
                <c:pt idx="4511">
                  <c:v>1052</c:v>
                </c:pt>
                <c:pt idx="4512">
                  <c:v>1052</c:v>
                </c:pt>
                <c:pt idx="4513">
                  <c:v>1052</c:v>
                </c:pt>
                <c:pt idx="4514">
                  <c:v>1052</c:v>
                </c:pt>
                <c:pt idx="4515">
                  <c:v>1052</c:v>
                </c:pt>
                <c:pt idx="4516">
                  <c:v>1052</c:v>
                </c:pt>
                <c:pt idx="4517">
                  <c:v>1052</c:v>
                </c:pt>
                <c:pt idx="4518">
                  <c:v>1052</c:v>
                </c:pt>
                <c:pt idx="4519">
                  <c:v>1052</c:v>
                </c:pt>
                <c:pt idx="4520">
                  <c:v>1052</c:v>
                </c:pt>
                <c:pt idx="4521">
                  <c:v>1052</c:v>
                </c:pt>
                <c:pt idx="4522">
                  <c:v>1053</c:v>
                </c:pt>
                <c:pt idx="4523">
                  <c:v>1053</c:v>
                </c:pt>
                <c:pt idx="4524">
                  <c:v>1053</c:v>
                </c:pt>
                <c:pt idx="4525">
                  <c:v>1053</c:v>
                </c:pt>
                <c:pt idx="4526">
                  <c:v>1053</c:v>
                </c:pt>
                <c:pt idx="4527">
                  <c:v>1053</c:v>
                </c:pt>
                <c:pt idx="4528">
                  <c:v>1053</c:v>
                </c:pt>
                <c:pt idx="4529">
                  <c:v>1053</c:v>
                </c:pt>
                <c:pt idx="4530">
                  <c:v>1053</c:v>
                </c:pt>
                <c:pt idx="4531">
                  <c:v>1053</c:v>
                </c:pt>
                <c:pt idx="4532">
                  <c:v>1053</c:v>
                </c:pt>
                <c:pt idx="4533">
                  <c:v>1053</c:v>
                </c:pt>
                <c:pt idx="4534">
                  <c:v>1053</c:v>
                </c:pt>
                <c:pt idx="4535">
                  <c:v>1053</c:v>
                </c:pt>
                <c:pt idx="4536">
                  <c:v>1053</c:v>
                </c:pt>
                <c:pt idx="4537">
                  <c:v>1053</c:v>
                </c:pt>
                <c:pt idx="4538">
                  <c:v>1053</c:v>
                </c:pt>
                <c:pt idx="4539">
                  <c:v>1053</c:v>
                </c:pt>
                <c:pt idx="4540">
                  <c:v>1053</c:v>
                </c:pt>
                <c:pt idx="4541">
                  <c:v>1053</c:v>
                </c:pt>
                <c:pt idx="4542">
                  <c:v>1053</c:v>
                </c:pt>
                <c:pt idx="4543">
                  <c:v>1053</c:v>
                </c:pt>
                <c:pt idx="4544">
                  <c:v>1053</c:v>
                </c:pt>
                <c:pt idx="4545">
                  <c:v>1053</c:v>
                </c:pt>
                <c:pt idx="4546">
                  <c:v>1053</c:v>
                </c:pt>
                <c:pt idx="4547">
                  <c:v>1053</c:v>
                </c:pt>
                <c:pt idx="4548">
                  <c:v>1054</c:v>
                </c:pt>
                <c:pt idx="4549">
                  <c:v>1054</c:v>
                </c:pt>
                <c:pt idx="4550">
                  <c:v>1055</c:v>
                </c:pt>
                <c:pt idx="4551">
                  <c:v>1055</c:v>
                </c:pt>
                <c:pt idx="4552">
                  <c:v>1055</c:v>
                </c:pt>
                <c:pt idx="4553">
                  <c:v>1055</c:v>
                </c:pt>
                <c:pt idx="4554">
                  <c:v>1056</c:v>
                </c:pt>
                <c:pt idx="4555">
                  <c:v>1056</c:v>
                </c:pt>
                <c:pt idx="4556">
                  <c:v>1056</c:v>
                </c:pt>
                <c:pt idx="4557">
                  <c:v>1056</c:v>
                </c:pt>
                <c:pt idx="4558">
                  <c:v>1056</c:v>
                </c:pt>
                <c:pt idx="4559">
                  <c:v>1056</c:v>
                </c:pt>
                <c:pt idx="4560">
                  <c:v>1056</c:v>
                </c:pt>
                <c:pt idx="4561">
                  <c:v>1056</c:v>
                </c:pt>
                <c:pt idx="4562">
                  <c:v>1056</c:v>
                </c:pt>
                <c:pt idx="4563">
                  <c:v>1056</c:v>
                </c:pt>
                <c:pt idx="4564">
                  <c:v>1056</c:v>
                </c:pt>
                <c:pt idx="4565">
                  <c:v>1056</c:v>
                </c:pt>
                <c:pt idx="4566">
                  <c:v>1056</c:v>
                </c:pt>
                <c:pt idx="4567">
                  <c:v>1056</c:v>
                </c:pt>
                <c:pt idx="4568">
                  <c:v>1056</c:v>
                </c:pt>
                <c:pt idx="4569">
                  <c:v>1056</c:v>
                </c:pt>
                <c:pt idx="4570">
                  <c:v>1056</c:v>
                </c:pt>
                <c:pt idx="4571">
                  <c:v>1056</c:v>
                </c:pt>
                <c:pt idx="4572">
                  <c:v>1056</c:v>
                </c:pt>
                <c:pt idx="4573">
                  <c:v>1056</c:v>
                </c:pt>
                <c:pt idx="4574">
                  <c:v>1056</c:v>
                </c:pt>
                <c:pt idx="4575">
                  <c:v>1056</c:v>
                </c:pt>
                <c:pt idx="4576">
                  <c:v>1056</c:v>
                </c:pt>
                <c:pt idx="4577">
                  <c:v>1056</c:v>
                </c:pt>
                <c:pt idx="4578">
                  <c:v>1056</c:v>
                </c:pt>
                <c:pt idx="4579">
                  <c:v>1056</c:v>
                </c:pt>
                <c:pt idx="4580">
                  <c:v>1056</c:v>
                </c:pt>
                <c:pt idx="4581">
                  <c:v>1056</c:v>
                </c:pt>
                <c:pt idx="4582">
                  <c:v>1056</c:v>
                </c:pt>
                <c:pt idx="4583">
                  <c:v>1056</c:v>
                </c:pt>
                <c:pt idx="4584">
                  <c:v>1056</c:v>
                </c:pt>
                <c:pt idx="4585">
                  <c:v>1056</c:v>
                </c:pt>
                <c:pt idx="4586">
                  <c:v>1056</c:v>
                </c:pt>
                <c:pt idx="4587">
                  <c:v>1057</c:v>
                </c:pt>
                <c:pt idx="4588">
                  <c:v>1058</c:v>
                </c:pt>
                <c:pt idx="4589">
                  <c:v>1058</c:v>
                </c:pt>
                <c:pt idx="4590">
                  <c:v>1058</c:v>
                </c:pt>
                <c:pt idx="4591">
                  <c:v>1058</c:v>
                </c:pt>
                <c:pt idx="4592">
                  <c:v>1058</c:v>
                </c:pt>
                <c:pt idx="4593">
                  <c:v>1058</c:v>
                </c:pt>
                <c:pt idx="4594">
                  <c:v>1058</c:v>
                </c:pt>
                <c:pt idx="4595">
                  <c:v>1058</c:v>
                </c:pt>
                <c:pt idx="4596">
                  <c:v>1058</c:v>
                </c:pt>
                <c:pt idx="4597">
                  <c:v>1058</c:v>
                </c:pt>
                <c:pt idx="4598">
                  <c:v>1058</c:v>
                </c:pt>
                <c:pt idx="4599">
                  <c:v>1058</c:v>
                </c:pt>
                <c:pt idx="4600">
                  <c:v>1059</c:v>
                </c:pt>
                <c:pt idx="4601">
                  <c:v>1059</c:v>
                </c:pt>
                <c:pt idx="4602">
                  <c:v>1060</c:v>
                </c:pt>
                <c:pt idx="4603">
                  <c:v>1060</c:v>
                </c:pt>
                <c:pt idx="4604">
                  <c:v>1061</c:v>
                </c:pt>
                <c:pt idx="4605">
                  <c:v>1061</c:v>
                </c:pt>
                <c:pt idx="4606">
                  <c:v>1062</c:v>
                </c:pt>
                <c:pt idx="4607">
                  <c:v>1062</c:v>
                </c:pt>
                <c:pt idx="4608">
                  <c:v>1063</c:v>
                </c:pt>
                <c:pt idx="4609">
                  <c:v>1063</c:v>
                </c:pt>
                <c:pt idx="4610">
                  <c:v>1063</c:v>
                </c:pt>
                <c:pt idx="4611">
                  <c:v>1063</c:v>
                </c:pt>
                <c:pt idx="4612">
                  <c:v>1063</c:v>
                </c:pt>
                <c:pt idx="4613">
                  <c:v>1064</c:v>
                </c:pt>
                <c:pt idx="4614">
                  <c:v>1064</c:v>
                </c:pt>
                <c:pt idx="4615">
                  <c:v>1065</c:v>
                </c:pt>
                <c:pt idx="4616">
                  <c:v>1066</c:v>
                </c:pt>
                <c:pt idx="4617">
                  <c:v>1066</c:v>
                </c:pt>
                <c:pt idx="4618">
                  <c:v>1067</c:v>
                </c:pt>
                <c:pt idx="4619">
                  <c:v>1067</c:v>
                </c:pt>
                <c:pt idx="4620">
                  <c:v>1067</c:v>
                </c:pt>
                <c:pt idx="4621">
                  <c:v>1067</c:v>
                </c:pt>
                <c:pt idx="4622">
                  <c:v>1068</c:v>
                </c:pt>
                <c:pt idx="4623">
                  <c:v>1068</c:v>
                </c:pt>
                <c:pt idx="4624">
                  <c:v>1069</c:v>
                </c:pt>
                <c:pt idx="4625">
                  <c:v>1069</c:v>
                </c:pt>
                <c:pt idx="4626">
                  <c:v>1069</c:v>
                </c:pt>
                <c:pt idx="4627">
                  <c:v>1069</c:v>
                </c:pt>
                <c:pt idx="4628">
                  <c:v>1069</c:v>
                </c:pt>
                <c:pt idx="4629">
                  <c:v>1069</c:v>
                </c:pt>
                <c:pt idx="4630">
                  <c:v>1069</c:v>
                </c:pt>
                <c:pt idx="4631">
                  <c:v>1070</c:v>
                </c:pt>
                <c:pt idx="4632">
                  <c:v>1070</c:v>
                </c:pt>
                <c:pt idx="4633">
                  <c:v>1070</c:v>
                </c:pt>
                <c:pt idx="4634">
                  <c:v>1070</c:v>
                </c:pt>
                <c:pt idx="4635">
                  <c:v>1071</c:v>
                </c:pt>
                <c:pt idx="4636">
                  <c:v>1072</c:v>
                </c:pt>
                <c:pt idx="4637">
                  <c:v>1072</c:v>
                </c:pt>
                <c:pt idx="4638">
                  <c:v>1072</c:v>
                </c:pt>
                <c:pt idx="4639">
                  <c:v>1073</c:v>
                </c:pt>
                <c:pt idx="4640">
                  <c:v>1074</c:v>
                </c:pt>
                <c:pt idx="4641">
                  <c:v>1075</c:v>
                </c:pt>
                <c:pt idx="4642">
                  <c:v>1075</c:v>
                </c:pt>
                <c:pt idx="4643">
                  <c:v>1075</c:v>
                </c:pt>
                <c:pt idx="4644">
                  <c:v>1075</c:v>
                </c:pt>
                <c:pt idx="4645">
                  <c:v>1075</c:v>
                </c:pt>
                <c:pt idx="4646">
                  <c:v>1075</c:v>
                </c:pt>
                <c:pt idx="4647">
                  <c:v>1075</c:v>
                </c:pt>
                <c:pt idx="4648">
                  <c:v>1075</c:v>
                </c:pt>
                <c:pt idx="4649">
                  <c:v>1075</c:v>
                </c:pt>
                <c:pt idx="4650">
                  <c:v>1076</c:v>
                </c:pt>
                <c:pt idx="4651">
                  <c:v>1076</c:v>
                </c:pt>
                <c:pt idx="4652">
                  <c:v>1076</c:v>
                </c:pt>
                <c:pt idx="4653">
                  <c:v>1076</c:v>
                </c:pt>
                <c:pt idx="4654">
                  <c:v>1076</c:v>
                </c:pt>
                <c:pt idx="4655">
                  <c:v>1076</c:v>
                </c:pt>
                <c:pt idx="4656">
                  <c:v>1076</c:v>
                </c:pt>
                <c:pt idx="4657">
                  <c:v>1076</c:v>
                </c:pt>
                <c:pt idx="4658">
                  <c:v>1076</c:v>
                </c:pt>
                <c:pt idx="4659">
                  <c:v>1076</c:v>
                </c:pt>
                <c:pt idx="4660">
                  <c:v>1076</c:v>
                </c:pt>
                <c:pt idx="4661">
                  <c:v>1077</c:v>
                </c:pt>
                <c:pt idx="4662">
                  <c:v>1077</c:v>
                </c:pt>
                <c:pt idx="4663">
                  <c:v>1077</c:v>
                </c:pt>
                <c:pt idx="4664">
                  <c:v>1078</c:v>
                </c:pt>
                <c:pt idx="4665">
                  <c:v>1078</c:v>
                </c:pt>
                <c:pt idx="4666">
                  <c:v>1078</c:v>
                </c:pt>
                <c:pt idx="4667">
                  <c:v>1078</c:v>
                </c:pt>
                <c:pt idx="4668">
                  <c:v>1078</c:v>
                </c:pt>
                <c:pt idx="4669">
                  <c:v>1078</c:v>
                </c:pt>
                <c:pt idx="4670">
                  <c:v>1078</c:v>
                </c:pt>
                <c:pt idx="4671">
                  <c:v>1078</c:v>
                </c:pt>
                <c:pt idx="4672">
                  <c:v>1078</c:v>
                </c:pt>
                <c:pt idx="4673">
                  <c:v>1078</c:v>
                </c:pt>
                <c:pt idx="4674">
                  <c:v>1078</c:v>
                </c:pt>
                <c:pt idx="4675">
                  <c:v>1078</c:v>
                </c:pt>
                <c:pt idx="4676">
                  <c:v>1078</c:v>
                </c:pt>
                <c:pt idx="4677">
                  <c:v>1078</c:v>
                </c:pt>
                <c:pt idx="4678">
                  <c:v>1078</c:v>
                </c:pt>
                <c:pt idx="4679">
                  <c:v>1078</c:v>
                </c:pt>
                <c:pt idx="4680">
                  <c:v>1078</c:v>
                </c:pt>
                <c:pt idx="4681">
                  <c:v>1078</c:v>
                </c:pt>
                <c:pt idx="4682">
                  <c:v>1078</c:v>
                </c:pt>
                <c:pt idx="4683">
                  <c:v>1078</c:v>
                </c:pt>
                <c:pt idx="4684">
                  <c:v>1078</c:v>
                </c:pt>
                <c:pt idx="4685">
                  <c:v>1078</c:v>
                </c:pt>
                <c:pt idx="4686">
                  <c:v>1079</c:v>
                </c:pt>
                <c:pt idx="4687">
                  <c:v>1079</c:v>
                </c:pt>
                <c:pt idx="4688">
                  <c:v>1079</c:v>
                </c:pt>
                <c:pt idx="4689">
                  <c:v>1079</c:v>
                </c:pt>
                <c:pt idx="4690">
                  <c:v>1080</c:v>
                </c:pt>
                <c:pt idx="4691">
                  <c:v>1080</c:v>
                </c:pt>
                <c:pt idx="4692">
                  <c:v>1081</c:v>
                </c:pt>
                <c:pt idx="4693">
                  <c:v>1081</c:v>
                </c:pt>
                <c:pt idx="4694">
                  <c:v>1081</c:v>
                </c:pt>
                <c:pt idx="4695">
                  <c:v>1081</c:v>
                </c:pt>
                <c:pt idx="4696">
                  <c:v>1081</c:v>
                </c:pt>
                <c:pt idx="4697">
                  <c:v>1081</c:v>
                </c:pt>
                <c:pt idx="4698">
                  <c:v>1081</c:v>
                </c:pt>
                <c:pt idx="4699">
                  <c:v>1081</c:v>
                </c:pt>
                <c:pt idx="4700">
                  <c:v>1081</c:v>
                </c:pt>
                <c:pt idx="4701">
                  <c:v>1081</c:v>
                </c:pt>
                <c:pt idx="4702">
                  <c:v>1081</c:v>
                </c:pt>
                <c:pt idx="4703">
                  <c:v>1081</c:v>
                </c:pt>
                <c:pt idx="4704">
                  <c:v>1081</c:v>
                </c:pt>
                <c:pt idx="4705">
                  <c:v>1081</c:v>
                </c:pt>
                <c:pt idx="4706">
                  <c:v>1082</c:v>
                </c:pt>
                <c:pt idx="4707">
                  <c:v>1083</c:v>
                </c:pt>
                <c:pt idx="4708">
                  <c:v>1084</c:v>
                </c:pt>
                <c:pt idx="4709">
                  <c:v>1085</c:v>
                </c:pt>
                <c:pt idx="4710">
                  <c:v>1086</c:v>
                </c:pt>
                <c:pt idx="4711">
                  <c:v>1087</c:v>
                </c:pt>
                <c:pt idx="4712">
                  <c:v>1087</c:v>
                </c:pt>
                <c:pt idx="4713">
                  <c:v>1088</c:v>
                </c:pt>
                <c:pt idx="4714">
                  <c:v>1089</c:v>
                </c:pt>
                <c:pt idx="4715">
                  <c:v>1090</c:v>
                </c:pt>
                <c:pt idx="4716">
                  <c:v>1091</c:v>
                </c:pt>
                <c:pt idx="4717">
                  <c:v>1092</c:v>
                </c:pt>
                <c:pt idx="4718">
                  <c:v>1093</c:v>
                </c:pt>
                <c:pt idx="4719">
                  <c:v>1094</c:v>
                </c:pt>
                <c:pt idx="4720">
                  <c:v>1094</c:v>
                </c:pt>
                <c:pt idx="4721">
                  <c:v>1094</c:v>
                </c:pt>
                <c:pt idx="4722">
                  <c:v>1094</c:v>
                </c:pt>
                <c:pt idx="4723">
                  <c:v>1094</c:v>
                </c:pt>
                <c:pt idx="4724">
                  <c:v>1094</c:v>
                </c:pt>
                <c:pt idx="4725">
                  <c:v>1094</c:v>
                </c:pt>
                <c:pt idx="4726">
                  <c:v>1094</c:v>
                </c:pt>
                <c:pt idx="4727">
                  <c:v>1094</c:v>
                </c:pt>
                <c:pt idx="4728">
                  <c:v>1094</c:v>
                </c:pt>
                <c:pt idx="4729">
                  <c:v>1094</c:v>
                </c:pt>
                <c:pt idx="4730">
                  <c:v>1095</c:v>
                </c:pt>
                <c:pt idx="4731">
                  <c:v>1095</c:v>
                </c:pt>
                <c:pt idx="4732">
                  <c:v>1095</c:v>
                </c:pt>
                <c:pt idx="4733">
                  <c:v>1095</c:v>
                </c:pt>
                <c:pt idx="4734">
                  <c:v>1095</c:v>
                </c:pt>
                <c:pt idx="4735">
                  <c:v>1095</c:v>
                </c:pt>
                <c:pt idx="4736">
                  <c:v>1095</c:v>
                </c:pt>
                <c:pt idx="4737">
                  <c:v>1095</c:v>
                </c:pt>
                <c:pt idx="4738">
                  <c:v>1095</c:v>
                </c:pt>
                <c:pt idx="4739">
                  <c:v>1095</c:v>
                </c:pt>
                <c:pt idx="4740">
                  <c:v>1095</c:v>
                </c:pt>
                <c:pt idx="4741">
                  <c:v>1095</c:v>
                </c:pt>
                <c:pt idx="4742">
                  <c:v>1095</c:v>
                </c:pt>
                <c:pt idx="4743">
                  <c:v>1095</c:v>
                </c:pt>
                <c:pt idx="4744">
                  <c:v>1095</c:v>
                </c:pt>
                <c:pt idx="4745">
                  <c:v>1095</c:v>
                </c:pt>
                <c:pt idx="4746">
                  <c:v>1095</c:v>
                </c:pt>
                <c:pt idx="4747">
                  <c:v>1095</c:v>
                </c:pt>
                <c:pt idx="4748">
                  <c:v>1096</c:v>
                </c:pt>
                <c:pt idx="4749">
                  <c:v>1097</c:v>
                </c:pt>
                <c:pt idx="4750">
                  <c:v>1098</c:v>
                </c:pt>
                <c:pt idx="4751">
                  <c:v>1099</c:v>
                </c:pt>
                <c:pt idx="4752">
                  <c:v>1099</c:v>
                </c:pt>
                <c:pt idx="4753">
                  <c:v>1100</c:v>
                </c:pt>
                <c:pt idx="4754">
                  <c:v>1100</c:v>
                </c:pt>
                <c:pt idx="4755">
                  <c:v>1101</c:v>
                </c:pt>
                <c:pt idx="4756">
                  <c:v>1102</c:v>
                </c:pt>
                <c:pt idx="4757">
                  <c:v>1103</c:v>
                </c:pt>
                <c:pt idx="4758">
                  <c:v>1104</c:v>
                </c:pt>
                <c:pt idx="4759">
                  <c:v>1105</c:v>
                </c:pt>
                <c:pt idx="4760">
                  <c:v>1106</c:v>
                </c:pt>
                <c:pt idx="4761">
                  <c:v>1106</c:v>
                </c:pt>
                <c:pt idx="4762">
                  <c:v>1106</c:v>
                </c:pt>
                <c:pt idx="4763">
                  <c:v>1107</c:v>
                </c:pt>
                <c:pt idx="4764">
                  <c:v>1107</c:v>
                </c:pt>
                <c:pt idx="4765">
                  <c:v>1107</c:v>
                </c:pt>
                <c:pt idx="4766">
                  <c:v>1107</c:v>
                </c:pt>
                <c:pt idx="4767">
                  <c:v>1107</c:v>
                </c:pt>
                <c:pt idx="4768">
                  <c:v>1107</c:v>
                </c:pt>
                <c:pt idx="4769">
                  <c:v>1107</c:v>
                </c:pt>
                <c:pt idx="4770">
                  <c:v>1107</c:v>
                </c:pt>
                <c:pt idx="4771">
                  <c:v>1107</c:v>
                </c:pt>
                <c:pt idx="4772">
                  <c:v>1107</c:v>
                </c:pt>
                <c:pt idx="4773">
                  <c:v>1107</c:v>
                </c:pt>
                <c:pt idx="4774">
                  <c:v>1107</c:v>
                </c:pt>
                <c:pt idx="4775">
                  <c:v>1107</c:v>
                </c:pt>
                <c:pt idx="4776">
                  <c:v>1107</c:v>
                </c:pt>
                <c:pt idx="4777">
                  <c:v>1107</c:v>
                </c:pt>
                <c:pt idx="4778">
                  <c:v>1107</c:v>
                </c:pt>
                <c:pt idx="4779">
                  <c:v>1107</c:v>
                </c:pt>
                <c:pt idx="4780">
                  <c:v>1107</c:v>
                </c:pt>
                <c:pt idx="4781">
                  <c:v>1107</c:v>
                </c:pt>
                <c:pt idx="4782">
                  <c:v>1107</c:v>
                </c:pt>
                <c:pt idx="4783">
                  <c:v>1107</c:v>
                </c:pt>
                <c:pt idx="4784">
                  <c:v>1107</c:v>
                </c:pt>
                <c:pt idx="4785">
                  <c:v>1107</c:v>
                </c:pt>
                <c:pt idx="4786">
                  <c:v>1107</c:v>
                </c:pt>
                <c:pt idx="4787">
                  <c:v>1107</c:v>
                </c:pt>
                <c:pt idx="4788">
                  <c:v>1107</c:v>
                </c:pt>
                <c:pt idx="4789">
                  <c:v>1107</c:v>
                </c:pt>
                <c:pt idx="4790">
                  <c:v>1107</c:v>
                </c:pt>
                <c:pt idx="4791">
                  <c:v>1107</c:v>
                </c:pt>
                <c:pt idx="4792">
                  <c:v>1107</c:v>
                </c:pt>
                <c:pt idx="4793">
                  <c:v>1107</c:v>
                </c:pt>
                <c:pt idx="4794">
                  <c:v>1107</c:v>
                </c:pt>
                <c:pt idx="4795">
                  <c:v>1107</c:v>
                </c:pt>
                <c:pt idx="4796">
                  <c:v>1107</c:v>
                </c:pt>
                <c:pt idx="4797">
                  <c:v>1107</c:v>
                </c:pt>
                <c:pt idx="4798">
                  <c:v>1108</c:v>
                </c:pt>
                <c:pt idx="4799">
                  <c:v>1108</c:v>
                </c:pt>
                <c:pt idx="4800">
                  <c:v>1108</c:v>
                </c:pt>
                <c:pt idx="4801">
                  <c:v>1108</c:v>
                </c:pt>
                <c:pt idx="4802">
                  <c:v>1108</c:v>
                </c:pt>
                <c:pt idx="4803">
                  <c:v>1109</c:v>
                </c:pt>
                <c:pt idx="4804">
                  <c:v>1110</c:v>
                </c:pt>
                <c:pt idx="4805">
                  <c:v>1110</c:v>
                </c:pt>
                <c:pt idx="4806">
                  <c:v>1111</c:v>
                </c:pt>
                <c:pt idx="4807">
                  <c:v>1112</c:v>
                </c:pt>
                <c:pt idx="4808">
                  <c:v>1112</c:v>
                </c:pt>
                <c:pt idx="4809">
                  <c:v>1113</c:v>
                </c:pt>
                <c:pt idx="4810">
                  <c:v>1114</c:v>
                </c:pt>
                <c:pt idx="4811">
                  <c:v>1115</c:v>
                </c:pt>
                <c:pt idx="4812">
                  <c:v>1116</c:v>
                </c:pt>
                <c:pt idx="4813">
                  <c:v>1116</c:v>
                </c:pt>
                <c:pt idx="4814">
                  <c:v>1117</c:v>
                </c:pt>
                <c:pt idx="4815">
                  <c:v>1117</c:v>
                </c:pt>
                <c:pt idx="4816">
                  <c:v>1118</c:v>
                </c:pt>
                <c:pt idx="4817">
                  <c:v>1118</c:v>
                </c:pt>
                <c:pt idx="4818">
                  <c:v>1119</c:v>
                </c:pt>
                <c:pt idx="4819">
                  <c:v>1120</c:v>
                </c:pt>
                <c:pt idx="4820">
                  <c:v>1120</c:v>
                </c:pt>
                <c:pt idx="4821">
                  <c:v>1121</c:v>
                </c:pt>
                <c:pt idx="4822">
                  <c:v>1121</c:v>
                </c:pt>
                <c:pt idx="4823">
                  <c:v>1122</c:v>
                </c:pt>
                <c:pt idx="4824">
                  <c:v>1123</c:v>
                </c:pt>
                <c:pt idx="4825">
                  <c:v>1123</c:v>
                </c:pt>
                <c:pt idx="4826">
                  <c:v>1123</c:v>
                </c:pt>
                <c:pt idx="4827">
                  <c:v>1123</c:v>
                </c:pt>
                <c:pt idx="4828">
                  <c:v>1123</c:v>
                </c:pt>
                <c:pt idx="4829">
                  <c:v>1123</c:v>
                </c:pt>
                <c:pt idx="4830">
                  <c:v>1123</c:v>
                </c:pt>
                <c:pt idx="4831">
                  <c:v>1124</c:v>
                </c:pt>
                <c:pt idx="4832">
                  <c:v>1125</c:v>
                </c:pt>
                <c:pt idx="4833">
                  <c:v>1126</c:v>
                </c:pt>
                <c:pt idx="4834">
                  <c:v>1127</c:v>
                </c:pt>
                <c:pt idx="4835">
                  <c:v>1128</c:v>
                </c:pt>
                <c:pt idx="4836">
                  <c:v>1129</c:v>
                </c:pt>
                <c:pt idx="4837">
                  <c:v>1130</c:v>
                </c:pt>
                <c:pt idx="4838">
                  <c:v>1130</c:v>
                </c:pt>
                <c:pt idx="4839">
                  <c:v>1130</c:v>
                </c:pt>
                <c:pt idx="4840">
                  <c:v>1130</c:v>
                </c:pt>
                <c:pt idx="4841">
                  <c:v>1131</c:v>
                </c:pt>
                <c:pt idx="4842">
                  <c:v>1132</c:v>
                </c:pt>
                <c:pt idx="4843">
                  <c:v>1133</c:v>
                </c:pt>
                <c:pt idx="4844">
                  <c:v>1134</c:v>
                </c:pt>
                <c:pt idx="4845">
                  <c:v>1135</c:v>
                </c:pt>
                <c:pt idx="4846">
                  <c:v>1136</c:v>
                </c:pt>
                <c:pt idx="4847">
                  <c:v>1137</c:v>
                </c:pt>
                <c:pt idx="4848">
                  <c:v>1137</c:v>
                </c:pt>
                <c:pt idx="4849">
                  <c:v>1138</c:v>
                </c:pt>
                <c:pt idx="4850">
                  <c:v>1138</c:v>
                </c:pt>
                <c:pt idx="4851">
                  <c:v>1139</c:v>
                </c:pt>
                <c:pt idx="4852">
                  <c:v>1139</c:v>
                </c:pt>
                <c:pt idx="4853">
                  <c:v>1139</c:v>
                </c:pt>
                <c:pt idx="4854">
                  <c:v>1139</c:v>
                </c:pt>
                <c:pt idx="4855">
                  <c:v>1139</c:v>
                </c:pt>
                <c:pt idx="4856">
                  <c:v>1139</c:v>
                </c:pt>
                <c:pt idx="4857">
                  <c:v>1139</c:v>
                </c:pt>
                <c:pt idx="4858">
                  <c:v>1140</c:v>
                </c:pt>
                <c:pt idx="4859">
                  <c:v>1140</c:v>
                </c:pt>
                <c:pt idx="4860">
                  <c:v>1140</c:v>
                </c:pt>
                <c:pt idx="4861">
                  <c:v>1140</c:v>
                </c:pt>
                <c:pt idx="4862">
                  <c:v>1140</c:v>
                </c:pt>
                <c:pt idx="4863">
                  <c:v>1141</c:v>
                </c:pt>
                <c:pt idx="4864">
                  <c:v>1141</c:v>
                </c:pt>
                <c:pt idx="4865">
                  <c:v>1141</c:v>
                </c:pt>
                <c:pt idx="4866">
                  <c:v>1141</c:v>
                </c:pt>
                <c:pt idx="4867">
                  <c:v>1141</c:v>
                </c:pt>
                <c:pt idx="4868">
                  <c:v>1141</c:v>
                </c:pt>
                <c:pt idx="4869">
                  <c:v>1141</c:v>
                </c:pt>
                <c:pt idx="4870">
                  <c:v>1141</c:v>
                </c:pt>
                <c:pt idx="4871">
                  <c:v>1141</c:v>
                </c:pt>
                <c:pt idx="4872">
                  <c:v>1141</c:v>
                </c:pt>
                <c:pt idx="4873">
                  <c:v>1142</c:v>
                </c:pt>
                <c:pt idx="4874">
                  <c:v>1142</c:v>
                </c:pt>
                <c:pt idx="4875">
                  <c:v>1142</c:v>
                </c:pt>
                <c:pt idx="4876">
                  <c:v>1142</c:v>
                </c:pt>
                <c:pt idx="4877">
                  <c:v>1143</c:v>
                </c:pt>
                <c:pt idx="4878">
                  <c:v>1143</c:v>
                </c:pt>
                <c:pt idx="4879">
                  <c:v>1143</c:v>
                </c:pt>
                <c:pt idx="4880">
                  <c:v>1143</c:v>
                </c:pt>
                <c:pt idx="4881">
                  <c:v>1143</c:v>
                </c:pt>
                <c:pt idx="4882">
                  <c:v>1143</c:v>
                </c:pt>
                <c:pt idx="4883">
                  <c:v>1144</c:v>
                </c:pt>
                <c:pt idx="4884">
                  <c:v>1144</c:v>
                </c:pt>
                <c:pt idx="4885">
                  <c:v>1144</c:v>
                </c:pt>
                <c:pt idx="4886">
                  <c:v>1145</c:v>
                </c:pt>
                <c:pt idx="4887">
                  <c:v>1145</c:v>
                </c:pt>
                <c:pt idx="4888">
                  <c:v>1145</c:v>
                </c:pt>
                <c:pt idx="4889">
                  <c:v>1145</c:v>
                </c:pt>
                <c:pt idx="4890">
                  <c:v>1145</c:v>
                </c:pt>
                <c:pt idx="4891">
                  <c:v>1145</c:v>
                </c:pt>
                <c:pt idx="4892">
                  <c:v>1145</c:v>
                </c:pt>
                <c:pt idx="4893">
                  <c:v>1145</c:v>
                </c:pt>
                <c:pt idx="4894">
                  <c:v>1145</c:v>
                </c:pt>
                <c:pt idx="4895">
                  <c:v>1145</c:v>
                </c:pt>
                <c:pt idx="4896">
                  <c:v>1145</c:v>
                </c:pt>
                <c:pt idx="4897">
                  <c:v>1145</c:v>
                </c:pt>
                <c:pt idx="4898">
                  <c:v>1145</c:v>
                </c:pt>
                <c:pt idx="4899">
                  <c:v>1145</c:v>
                </c:pt>
                <c:pt idx="4900">
                  <c:v>1145</c:v>
                </c:pt>
                <c:pt idx="4901">
                  <c:v>1146</c:v>
                </c:pt>
                <c:pt idx="4902">
                  <c:v>1146</c:v>
                </c:pt>
                <c:pt idx="4903">
                  <c:v>1146</c:v>
                </c:pt>
                <c:pt idx="4904">
                  <c:v>1147</c:v>
                </c:pt>
                <c:pt idx="4905">
                  <c:v>1147</c:v>
                </c:pt>
                <c:pt idx="4906">
                  <c:v>1147</c:v>
                </c:pt>
                <c:pt idx="4907">
                  <c:v>1147</c:v>
                </c:pt>
                <c:pt idx="4908">
                  <c:v>1147</c:v>
                </c:pt>
                <c:pt idx="4909">
                  <c:v>1147</c:v>
                </c:pt>
                <c:pt idx="4910">
                  <c:v>1147</c:v>
                </c:pt>
                <c:pt idx="4911">
                  <c:v>1147</c:v>
                </c:pt>
                <c:pt idx="4912">
                  <c:v>1147</c:v>
                </c:pt>
                <c:pt idx="4913">
                  <c:v>1148</c:v>
                </c:pt>
                <c:pt idx="4914">
                  <c:v>1148</c:v>
                </c:pt>
                <c:pt idx="4915">
                  <c:v>1149</c:v>
                </c:pt>
                <c:pt idx="4916">
                  <c:v>1150</c:v>
                </c:pt>
                <c:pt idx="4917">
                  <c:v>1150</c:v>
                </c:pt>
                <c:pt idx="4918">
                  <c:v>1150</c:v>
                </c:pt>
                <c:pt idx="4919">
                  <c:v>1150</c:v>
                </c:pt>
                <c:pt idx="4920">
                  <c:v>1150</c:v>
                </c:pt>
                <c:pt idx="4921">
                  <c:v>1150</c:v>
                </c:pt>
                <c:pt idx="4922">
                  <c:v>1150</c:v>
                </c:pt>
                <c:pt idx="4923">
                  <c:v>1150</c:v>
                </c:pt>
                <c:pt idx="4924">
                  <c:v>1151</c:v>
                </c:pt>
                <c:pt idx="4925">
                  <c:v>1152</c:v>
                </c:pt>
                <c:pt idx="4926">
                  <c:v>1152</c:v>
                </c:pt>
                <c:pt idx="4927">
                  <c:v>1152</c:v>
                </c:pt>
                <c:pt idx="4928">
                  <c:v>1152</c:v>
                </c:pt>
                <c:pt idx="4929">
                  <c:v>1153</c:v>
                </c:pt>
                <c:pt idx="4930">
                  <c:v>1153</c:v>
                </c:pt>
                <c:pt idx="4931">
                  <c:v>1153</c:v>
                </c:pt>
                <c:pt idx="4932">
                  <c:v>1154</c:v>
                </c:pt>
                <c:pt idx="4933">
                  <c:v>1154</c:v>
                </c:pt>
                <c:pt idx="4934">
                  <c:v>1154</c:v>
                </c:pt>
                <c:pt idx="4935">
                  <c:v>1155</c:v>
                </c:pt>
                <c:pt idx="4936">
                  <c:v>1155</c:v>
                </c:pt>
                <c:pt idx="4937">
                  <c:v>1155</c:v>
                </c:pt>
                <c:pt idx="4938">
                  <c:v>1156</c:v>
                </c:pt>
                <c:pt idx="4939">
                  <c:v>1156</c:v>
                </c:pt>
                <c:pt idx="4940">
                  <c:v>1156</c:v>
                </c:pt>
                <c:pt idx="4941">
                  <c:v>1157</c:v>
                </c:pt>
                <c:pt idx="4942">
                  <c:v>1157</c:v>
                </c:pt>
                <c:pt idx="4943">
                  <c:v>1157</c:v>
                </c:pt>
                <c:pt idx="4944">
                  <c:v>1157</c:v>
                </c:pt>
                <c:pt idx="4945">
                  <c:v>1157</c:v>
                </c:pt>
                <c:pt idx="4946">
                  <c:v>1157</c:v>
                </c:pt>
                <c:pt idx="4947">
                  <c:v>1157</c:v>
                </c:pt>
                <c:pt idx="4948">
                  <c:v>1158</c:v>
                </c:pt>
                <c:pt idx="4949">
                  <c:v>1158</c:v>
                </c:pt>
                <c:pt idx="4950">
                  <c:v>1159</c:v>
                </c:pt>
                <c:pt idx="4951">
                  <c:v>1159</c:v>
                </c:pt>
                <c:pt idx="4952">
                  <c:v>1159</c:v>
                </c:pt>
                <c:pt idx="4953">
                  <c:v>1159</c:v>
                </c:pt>
                <c:pt idx="4954">
                  <c:v>1159</c:v>
                </c:pt>
                <c:pt idx="4955">
                  <c:v>1159</c:v>
                </c:pt>
                <c:pt idx="4956">
                  <c:v>1160</c:v>
                </c:pt>
                <c:pt idx="4957">
                  <c:v>1160</c:v>
                </c:pt>
                <c:pt idx="4958">
                  <c:v>1160</c:v>
                </c:pt>
                <c:pt idx="4959">
                  <c:v>1160</c:v>
                </c:pt>
                <c:pt idx="4960">
                  <c:v>1160</c:v>
                </c:pt>
                <c:pt idx="4961">
                  <c:v>1160</c:v>
                </c:pt>
                <c:pt idx="4962">
                  <c:v>1161</c:v>
                </c:pt>
                <c:pt idx="4963">
                  <c:v>1162</c:v>
                </c:pt>
                <c:pt idx="4964">
                  <c:v>1162</c:v>
                </c:pt>
                <c:pt idx="4965">
                  <c:v>1163</c:v>
                </c:pt>
                <c:pt idx="4966">
                  <c:v>1163</c:v>
                </c:pt>
                <c:pt idx="4967">
                  <c:v>1164</c:v>
                </c:pt>
                <c:pt idx="4968">
                  <c:v>1165</c:v>
                </c:pt>
                <c:pt idx="4969">
                  <c:v>1165</c:v>
                </c:pt>
                <c:pt idx="4970">
                  <c:v>1165</c:v>
                </c:pt>
                <c:pt idx="4971">
                  <c:v>1165</c:v>
                </c:pt>
                <c:pt idx="4972">
                  <c:v>1165</c:v>
                </c:pt>
                <c:pt idx="4973">
                  <c:v>1165</c:v>
                </c:pt>
                <c:pt idx="4974">
                  <c:v>1166</c:v>
                </c:pt>
                <c:pt idx="4975">
                  <c:v>1166</c:v>
                </c:pt>
                <c:pt idx="4976">
                  <c:v>1166</c:v>
                </c:pt>
                <c:pt idx="4977">
                  <c:v>1167</c:v>
                </c:pt>
                <c:pt idx="4978">
                  <c:v>1167</c:v>
                </c:pt>
                <c:pt idx="4979">
                  <c:v>1167</c:v>
                </c:pt>
                <c:pt idx="4980">
                  <c:v>1167</c:v>
                </c:pt>
                <c:pt idx="4981">
                  <c:v>1167</c:v>
                </c:pt>
                <c:pt idx="4982">
                  <c:v>1167</c:v>
                </c:pt>
                <c:pt idx="4983">
                  <c:v>1168</c:v>
                </c:pt>
                <c:pt idx="4984">
                  <c:v>1168</c:v>
                </c:pt>
                <c:pt idx="4985">
                  <c:v>1168</c:v>
                </c:pt>
                <c:pt idx="4986">
                  <c:v>1168</c:v>
                </c:pt>
                <c:pt idx="4987">
                  <c:v>1168</c:v>
                </c:pt>
                <c:pt idx="4988">
                  <c:v>1168</c:v>
                </c:pt>
                <c:pt idx="4989">
                  <c:v>1168</c:v>
                </c:pt>
                <c:pt idx="4990">
                  <c:v>1168</c:v>
                </c:pt>
                <c:pt idx="4991">
                  <c:v>1168</c:v>
                </c:pt>
                <c:pt idx="4992">
                  <c:v>1168</c:v>
                </c:pt>
                <c:pt idx="4993">
                  <c:v>1168</c:v>
                </c:pt>
                <c:pt idx="4994">
                  <c:v>1168</c:v>
                </c:pt>
                <c:pt idx="4995">
                  <c:v>1168</c:v>
                </c:pt>
                <c:pt idx="4996">
                  <c:v>1168</c:v>
                </c:pt>
                <c:pt idx="4997">
                  <c:v>1168</c:v>
                </c:pt>
                <c:pt idx="4998">
                  <c:v>1168</c:v>
                </c:pt>
                <c:pt idx="4999">
                  <c:v>1169</c:v>
                </c:pt>
                <c:pt idx="5000">
                  <c:v>1169</c:v>
                </c:pt>
                <c:pt idx="5001">
                  <c:v>1169</c:v>
                </c:pt>
                <c:pt idx="5002">
                  <c:v>1169</c:v>
                </c:pt>
                <c:pt idx="5003">
                  <c:v>1169</c:v>
                </c:pt>
                <c:pt idx="5004">
                  <c:v>1169</c:v>
                </c:pt>
                <c:pt idx="5005">
                  <c:v>1169</c:v>
                </c:pt>
                <c:pt idx="5006">
                  <c:v>1170</c:v>
                </c:pt>
                <c:pt idx="5007">
                  <c:v>1170</c:v>
                </c:pt>
                <c:pt idx="5008">
                  <c:v>1170</c:v>
                </c:pt>
                <c:pt idx="5009">
                  <c:v>1171</c:v>
                </c:pt>
                <c:pt idx="5010">
                  <c:v>1171</c:v>
                </c:pt>
                <c:pt idx="5011">
                  <c:v>1171</c:v>
                </c:pt>
                <c:pt idx="5012">
                  <c:v>1172</c:v>
                </c:pt>
                <c:pt idx="5013">
                  <c:v>1172</c:v>
                </c:pt>
                <c:pt idx="5014">
                  <c:v>1172</c:v>
                </c:pt>
                <c:pt idx="5015">
                  <c:v>1172</c:v>
                </c:pt>
                <c:pt idx="5016">
                  <c:v>1173</c:v>
                </c:pt>
                <c:pt idx="5017">
                  <c:v>1173</c:v>
                </c:pt>
                <c:pt idx="5018">
                  <c:v>1173</c:v>
                </c:pt>
                <c:pt idx="5019">
                  <c:v>1173</c:v>
                </c:pt>
                <c:pt idx="5020">
                  <c:v>1173</c:v>
                </c:pt>
                <c:pt idx="5021">
                  <c:v>1174</c:v>
                </c:pt>
                <c:pt idx="5022">
                  <c:v>1174</c:v>
                </c:pt>
                <c:pt idx="5023">
                  <c:v>1174</c:v>
                </c:pt>
                <c:pt idx="5024">
                  <c:v>1174</c:v>
                </c:pt>
                <c:pt idx="5025">
                  <c:v>1174</c:v>
                </c:pt>
                <c:pt idx="5026">
                  <c:v>1175</c:v>
                </c:pt>
                <c:pt idx="5027">
                  <c:v>1175</c:v>
                </c:pt>
                <c:pt idx="5028">
                  <c:v>1175</c:v>
                </c:pt>
                <c:pt idx="5029">
                  <c:v>1175</c:v>
                </c:pt>
                <c:pt idx="5030">
                  <c:v>1175</c:v>
                </c:pt>
                <c:pt idx="5031">
                  <c:v>1175</c:v>
                </c:pt>
                <c:pt idx="5032">
                  <c:v>1175</c:v>
                </c:pt>
                <c:pt idx="5033">
                  <c:v>1175</c:v>
                </c:pt>
                <c:pt idx="5034">
                  <c:v>1175</c:v>
                </c:pt>
                <c:pt idx="5035">
                  <c:v>1175</c:v>
                </c:pt>
                <c:pt idx="5036">
                  <c:v>1175</c:v>
                </c:pt>
                <c:pt idx="5037">
                  <c:v>1175</c:v>
                </c:pt>
                <c:pt idx="5038">
                  <c:v>1175</c:v>
                </c:pt>
                <c:pt idx="5039">
                  <c:v>1176</c:v>
                </c:pt>
                <c:pt idx="5040">
                  <c:v>1176</c:v>
                </c:pt>
                <c:pt idx="5041">
                  <c:v>1176</c:v>
                </c:pt>
                <c:pt idx="5042">
                  <c:v>1176</c:v>
                </c:pt>
                <c:pt idx="5043">
                  <c:v>1176</c:v>
                </c:pt>
                <c:pt idx="5044">
                  <c:v>1176</c:v>
                </c:pt>
                <c:pt idx="5045">
                  <c:v>1176</c:v>
                </c:pt>
                <c:pt idx="5046">
                  <c:v>1177</c:v>
                </c:pt>
                <c:pt idx="5047">
                  <c:v>1178</c:v>
                </c:pt>
                <c:pt idx="5048">
                  <c:v>1179</c:v>
                </c:pt>
                <c:pt idx="5049">
                  <c:v>1179</c:v>
                </c:pt>
                <c:pt idx="5050">
                  <c:v>1180</c:v>
                </c:pt>
                <c:pt idx="5051">
                  <c:v>1181</c:v>
                </c:pt>
                <c:pt idx="5052">
                  <c:v>1181</c:v>
                </c:pt>
                <c:pt idx="5053">
                  <c:v>1181</c:v>
                </c:pt>
                <c:pt idx="5054">
                  <c:v>1181</c:v>
                </c:pt>
                <c:pt idx="5055">
                  <c:v>1181</c:v>
                </c:pt>
                <c:pt idx="5056">
                  <c:v>1182</c:v>
                </c:pt>
                <c:pt idx="5057">
                  <c:v>1182</c:v>
                </c:pt>
                <c:pt idx="5058">
                  <c:v>1183</c:v>
                </c:pt>
                <c:pt idx="5059">
                  <c:v>1184</c:v>
                </c:pt>
                <c:pt idx="5060">
                  <c:v>1184</c:v>
                </c:pt>
                <c:pt idx="5061">
                  <c:v>1185</c:v>
                </c:pt>
                <c:pt idx="5062">
                  <c:v>1186</c:v>
                </c:pt>
                <c:pt idx="5063">
                  <c:v>1187</c:v>
                </c:pt>
                <c:pt idx="5064">
                  <c:v>1188</c:v>
                </c:pt>
                <c:pt idx="5065">
                  <c:v>1189</c:v>
                </c:pt>
                <c:pt idx="5066">
                  <c:v>1190</c:v>
                </c:pt>
                <c:pt idx="5067">
                  <c:v>1190</c:v>
                </c:pt>
                <c:pt idx="5068">
                  <c:v>1191</c:v>
                </c:pt>
                <c:pt idx="5069">
                  <c:v>1191</c:v>
                </c:pt>
                <c:pt idx="5070">
                  <c:v>1191</c:v>
                </c:pt>
                <c:pt idx="5071">
                  <c:v>1192</c:v>
                </c:pt>
                <c:pt idx="5072">
                  <c:v>1193</c:v>
                </c:pt>
                <c:pt idx="5073">
                  <c:v>1194</c:v>
                </c:pt>
                <c:pt idx="5074">
                  <c:v>1195</c:v>
                </c:pt>
                <c:pt idx="5075">
                  <c:v>1196</c:v>
                </c:pt>
                <c:pt idx="5076">
                  <c:v>1197</c:v>
                </c:pt>
                <c:pt idx="5077">
                  <c:v>1198</c:v>
                </c:pt>
                <c:pt idx="5078">
                  <c:v>1198</c:v>
                </c:pt>
                <c:pt idx="5079">
                  <c:v>1199</c:v>
                </c:pt>
                <c:pt idx="5080">
                  <c:v>1200</c:v>
                </c:pt>
                <c:pt idx="5081">
                  <c:v>1201</c:v>
                </c:pt>
                <c:pt idx="5082">
                  <c:v>1201</c:v>
                </c:pt>
                <c:pt idx="5083">
                  <c:v>1202</c:v>
                </c:pt>
                <c:pt idx="5084">
                  <c:v>1203</c:v>
                </c:pt>
                <c:pt idx="5085">
                  <c:v>1204</c:v>
                </c:pt>
                <c:pt idx="5086">
                  <c:v>1205</c:v>
                </c:pt>
                <c:pt idx="5087">
                  <c:v>1205</c:v>
                </c:pt>
                <c:pt idx="5088">
                  <c:v>1206</c:v>
                </c:pt>
                <c:pt idx="5089">
                  <c:v>1206</c:v>
                </c:pt>
                <c:pt idx="5090">
                  <c:v>1207</c:v>
                </c:pt>
                <c:pt idx="5091">
                  <c:v>1207</c:v>
                </c:pt>
                <c:pt idx="5092">
                  <c:v>1208</c:v>
                </c:pt>
                <c:pt idx="5093">
                  <c:v>1209</c:v>
                </c:pt>
                <c:pt idx="5094">
                  <c:v>1210</c:v>
                </c:pt>
                <c:pt idx="5095">
                  <c:v>1211</c:v>
                </c:pt>
                <c:pt idx="5096">
                  <c:v>1212</c:v>
                </c:pt>
                <c:pt idx="5097">
                  <c:v>1213</c:v>
                </c:pt>
                <c:pt idx="5098">
                  <c:v>1214</c:v>
                </c:pt>
                <c:pt idx="5099">
                  <c:v>1214</c:v>
                </c:pt>
                <c:pt idx="5100">
                  <c:v>1214</c:v>
                </c:pt>
                <c:pt idx="5101">
                  <c:v>1215</c:v>
                </c:pt>
                <c:pt idx="5102">
                  <c:v>1216</c:v>
                </c:pt>
                <c:pt idx="5103">
                  <c:v>1217</c:v>
                </c:pt>
                <c:pt idx="5104">
                  <c:v>1218</c:v>
                </c:pt>
                <c:pt idx="5105">
                  <c:v>1219</c:v>
                </c:pt>
                <c:pt idx="5106">
                  <c:v>1220</c:v>
                </c:pt>
                <c:pt idx="5107">
                  <c:v>1220</c:v>
                </c:pt>
                <c:pt idx="5108">
                  <c:v>1220</c:v>
                </c:pt>
                <c:pt idx="5109">
                  <c:v>1221</c:v>
                </c:pt>
                <c:pt idx="5110">
                  <c:v>1222</c:v>
                </c:pt>
                <c:pt idx="5111">
                  <c:v>1222</c:v>
                </c:pt>
                <c:pt idx="5112">
                  <c:v>1222</c:v>
                </c:pt>
                <c:pt idx="5113">
                  <c:v>1223</c:v>
                </c:pt>
                <c:pt idx="5114">
                  <c:v>1224</c:v>
                </c:pt>
                <c:pt idx="5115">
                  <c:v>1225</c:v>
                </c:pt>
                <c:pt idx="5116">
                  <c:v>1225</c:v>
                </c:pt>
                <c:pt idx="5117">
                  <c:v>1225</c:v>
                </c:pt>
                <c:pt idx="5118">
                  <c:v>1226</c:v>
                </c:pt>
                <c:pt idx="5119">
                  <c:v>1226</c:v>
                </c:pt>
                <c:pt idx="5120">
                  <c:v>1226</c:v>
                </c:pt>
                <c:pt idx="5121">
                  <c:v>1226</c:v>
                </c:pt>
                <c:pt idx="5122">
                  <c:v>1226</c:v>
                </c:pt>
                <c:pt idx="5123">
                  <c:v>1226</c:v>
                </c:pt>
                <c:pt idx="5124">
                  <c:v>1226</c:v>
                </c:pt>
                <c:pt idx="5125">
                  <c:v>1226</c:v>
                </c:pt>
                <c:pt idx="5126">
                  <c:v>1226</c:v>
                </c:pt>
                <c:pt idx="5127">
                  <c:v>1226</c:v>
                </c:pt>
                <c:pt idx="5128">
                  <c:v>1226</c:v>
                </c:pt>
                <c:pt idx="5129">
                  <c:v>1226</c:v>
                </c:pt>
                <c:pt idx="5130">
                  <c:v>1226</c:v>
                </c:pt>
                <c:pt idx="5131">
                  <c:v>1226</c:v>
                </c:pt>
                <c:pt idx="5132">
                  <c:v>1227</c:v>
                </c:pt>
                <c:pt idx="5133">
                  <c:v>1227</c:v>
                </c:pt>
                <c:pt idx="5134">
                  <c:v>1227</c:v>
                </c:pt>
                <c:pt idx="5135">
                  <c:v>1227</c:v>
                </c:pt>
                <c:pt idx="5136">
                  <c:v>1227</c:v>
                </c:pt>
                <c:pt idx="5137">
                  <c:v>1227</c:v>
                </c:pt>
                <c:pt idx="5138">
                  <c:v>1227</c:v>
                </c:pt>
                <c:pt idx="5139">
                  <c:v>1227</c:v>
                </c:pt>
                <c:pt idx="5140">
                  <c:v>1227</c:v>
                </c:pt>
                <c:pt idx="5141">
                  <c:v>1227</c:v>
                </c:pt>
                <c:pt idx="5142">
                  <c:v>1227</c:v>
                </c:pt>
                <c:pt idx="5143">
                  <c:v>1227</c:v>
                </c:pt>
                <c:pt idx="5144">
                  <c:v>1227</c:v>
                </c:pt>
                <c:pt idx="5145">
                  <c:v>1227</c:v>
                </c:pt>
                <c:pt idx="5146">
                  <c:v>1227</c:v>
                </c:pt>
                <c:pt idx="5147">
                  <c:v>1227</c:v>
                </c:pt>
                <c:pt idx="5148">
                  <c:v>1227</c:v>
                </c:pt>
                <c:pt idx="5149">
                  <c:v>1228</c:v>
                </c:pt>
                <c:pt idx="5150">
                  <c:v>1229</c:v>
                </c:pt>
                <c:pt idx="5151">
                  <c:v>1229</c:v>
                </c:pt>
                <c:pt idx="5152">
                  <c:v>1229</c:v>
                </c:pt>
                <c:pt idx="5153">
                  <c:v>1229</c:v>
                </c:pt>
                <c:pt idx="5154">
                  <c:v>1229</c:v>
                </c:pt>
                <c:pt idx="5155">
                  <c:v>1229</c:v>
                </c:pt>
                <c:pt idx="5156">
                  <c:v>1229</c:v>
                </c:pt>
                <c:pt idx="5157">
                  <c:v>1229</c:v>
                </c:pt>
                <c:pt idx="5158">
                  <c:v>1230</c:v>
                </c:pt>
                <c:pt idx="5159">
                  <c:v>1231</c:v>
                </c:pt>
                <c:pt idx="5160">
                  <c:v>1231</c:v>
                </c:pt>
                <c:pt idx="5161">
                  <c:v>1232</c:v>
                </c:pt>
                <c:pt idx="5162">
                  <c:v>1233</c:v>
                </c:pt>
                <c:pt idx="5163">
                  <c:v>1233</c:v>
                </c:pt>
                <c:pt idx="5164">
                  <c:v>1234</c:v>
                </c:pt>
                <c:pt idx="5165">
                  <c:v>1234</c:v>
                </c:pt>
                <c:pt idx="5166">
                  <c:v>1234</c:v>
                </c:pt>
                <c:pt idx="5167">
                  <c:v>1235</c:v>
                </c:pt>
                <c:pt idx="5168">
                  <c:v>1235</c:v>
                </c:pt>
                <c:pt idx="5169">
                  <c:v>1235</c:v>
                </c:pt>
                <c:pt idx="5170">
                  <c:v>1235</c:v>
                </c:pt>
                <c:pt idx="5171">
                  <c:v>1235</c:v>
                </c:pt>
                <c:pt idx="5172">
                  <c:v>1235</c:v>
                </c:pt>
                <c:pt idx="5173">
                  <c:v>1235</c:v>
                </c:pt>
                <c:pt idx="5174">
                  <c:v>1236</c:v>
                </c:pt>
                <c:pt idx="5175">
                  <c:v>1237</c:v>
                </c:pt>
                <c:pt idx="5176">
                  <c:v>1237</c:v>
                </c:pt>
                <c:pt idx="5177">
                  <c:v>1238</c:v>
                </c:pt>
                <c:pt idx="5178">
                  <c:v>1238</c:v>
                </c:pt>
                <c:pt idx="5179">
                  <c:v>1238</c:v>
                </c:pt>
                <c:pt idx="5180">
                  <c:v>1238</c:v>
                </c:pt>
                <c:pt idx="5181">
                  <c:v>1238</c:v>
                </c:pt>
                <c:pt idx="5182">
                  <c:v>1238</c:v>
                </c:pt>
                <c:pt idx="5183">
                  <c:v>1238</c:v>
                </c:pt>
                <c:pt idx="5184">
                  <c:v>1238</c:v>
                </c:pt>
                <c:pt idx="5185">
                  <c:v>1238</c:v>
                </c:pt>
                <c:pt idx="5186">
                  <c:v>1238</c:v>
                </c:pt>
                <c:pt idx="5187">
                  <c:v>1238</c:v>
                </c:pt>
                <c:pt idx="5188">
                  <c:v>1238</c:v>
                </c:pt>
                <c:pt idx="5189">
                  <c:v>1238</c:v>
                </c:pt>
                <c:pt idx="5190">
                  <c:v>1239</c:v>
                </c:pt>
                <c:pt idx="5191">
                  <c:v>1239</c:v>
                </c:pt>
                <c:pt idx="5192">
                  <c:v>1239</c:v>
                </c:pt>
                <c:pt idx="5193">
                  <c:v>1239</c:v>
                </c:pt>
                <c:pt idx="5194">
                  <c:v>1239</c:v>
                </c:pt>
                <c:pt idx="5195">
                  <c:v>1239</c:v>
                </c:pt>
                <c:pt idx="5196">
                  <c:v>1239</c:v>
                </c:pt>
                <c:pt idx="5197">
                  <c:v>1240</c:v>
                </c:pt>
                <c:pt idx="5198">
                  <c:v>1240</c:v>
                </c:pt>
                <c:pt idx="5199">
                  <c:v>1240</c:v>
                </c:pt>
                <c:pt idx="5200">
                  <c:v>1240</c:v>
                </c:pt>
                <c:pt idx="5201">
                  <c:v>1240</c:v>
                </c:pt>
                <c:pt idx="5202">
                  <c:v>1241</c:v>
                </c:pt>
                <c:pt idx="5203">
                  <c:v>1241</c:v>
                </c:pt>
                <c:pt idx="5204">
                  <c:v>1241</c:v>
                </c:pt>
                <c:pt idx="5205">
                  <c:v>1241</c:v>
                </c:pt>
                <c:pt idx="5206">
                  <c:v>1241</c:v>
                </c:pt>
                <c:pt idx="5207">
                  <c:v>1241</c:v>
                </c:pt>
                <c:pt idx="5208">
                  <c:v>1242</c:v>
                </c:pt>
                <c:pt idx="5209">
                  <c:v>1242</c:v>
                </c:pt>
                <c:pt idx="5210">
                  <c:v>1243</c:v>
                </c:pt>
                <c:pt idx="5211">
                  <c:v>1243</c:v>
                </c:pt>
                <c:pt idx="5212">
                  <c:v>1243</c:v>
                </c:pt>
                <c:pt idx="5213">
                  <c:v>1243</c:v>
                </c:pt>
                <c:pt idx="5214">
                  <c:v>1243</c:v>
                </c:pt>
                <c:pt idx="5215">
                  <c:v>1244</c:v>
                </c:pt>
                <c:pt idx="5216">
                  <c:v>1244</c:v>
                </c:pt>
                <c:pt idx="5217">
                  <c:v>1244</c:v>
                </c:pt>
                <c:pt idx="5218">
                  <c:v>1245</c:v>
                </c:pt>
                <c:pt idx="5219">
                  <c:v>1245</c:v>
                </c:pt>
                <c:pt idx="5220">
                  <c:v>1245</c:v>
                </c:pt>
                <c:pt idx="5221">
                  <c:v>1245</c:v>
                </c:pt>
                <c:pt idx="5222">
                  <c:v>1245</c:v>
                </c:pt>
                <c:pt idx="5223">
                  <c:v>1246</c:v>
                </c:pt>
                <c:pt idx="5224">
                  <c:v>1247</c:v>
                </c:pt>
                <c:pt idx="5225">
                  <c:v>1247</c:v>
                </c:pt>
                <c:pt idx="5226">
                  <c:v>1248</c:v>
                </c:pt>
                <c:pt idx="5227">
                  <c:v>1249</c:v>
                </c:pt>
                <c:pt idx="5228">
                  <c:v>1250</c:v>
                </c:pt>
                <c:pt idx="5229">
                  <c:v>1250</c:v>
                </c:pt>
                <c:pt idx="5230">
                  <c:v>1250</c:v>
                </c:pt>
                <c:pt idx="5231">
                  <c:v>1250</c:v>
                </c:pt>
                <c:pt idx="5232">
                  <c:v>1250</c:v>
                </c:pt>
                <c:pt idx="5233">
                  <c:v>1250</c:v>
                </c:pt>
                <c:pt idx="5234">
                  <c:v>1250</c:v>
                </c:pt>
                <c:pt idx="5235">
                  <c:v>1250</c:v>
                </c:pt>
                <c:pt idx="5236">
                  <c:v>1250</c:v>
                </c:pt>
                <c:pt idx="5237">
                  <c:v>1251</c:v>
                </c:pt>
                <c:pt idx="5238">
                  <c:v>1251</c:v>
                </c:pt>
                <c:pt idx="5239">
                  <c:v>1251</c:v>
                </c:pt>
                <c:pt idx="5240">
                  <c:v>1251</c:v>
                </c:pt>
                <c:pt idx="5241">
                  <c:v>1252</c:v>
                </c:pt>
                <c:pt idx="5242">
                  <c:v>1252</c:v>
                </c:pt>
                <c:pt idx="5243">
                  <c:v>1252</c:v>
                </c:pt>
                <c:pt idx="5244">
                  <c:v>1252</c:v>
                </c:pt>
                <c:pt idx="5245">
                  <c:v>1253</c:v>
                </c:pt>
                <c:pt idx="5246">
                  <c:v>1254</c:v>
                </c:pt>
                <c:pt idx="5247">
                  <c:v>1254</c:v>
                </c:pt>
                <c:pt idx="5248">
                  <c:v>1254</c:v>
                </c:pt>
                <c:pt idx="5249">
                  <c:v>1254</c:v>
                </c:pt>
                <c:pt idx="5250">
                  <c:v>1254</c:v>
                </c:pt>
                <c:pt idx="5251">
                  <c:v>1254</c:v>
                </c:pt>
                <c:pt idx="5252">
                  <c:v>1254</c:v>
                </c:pt>
                <c:pt idx="5253">
                  <c:v>1254</c:v>
                </c:pt>
                <c:pt idx="5254">
                  <c:v>1254</c:v>
                </c:pt>
                <c:pt idx="5255">
                  <c:v>1254</c:v>
                </c:pt>
                <c:pt idx="5256">
                  <c:v>1254</c:v>
                </c:pt>
                <c:pt idx="5257">
                  <c:v>1254</c:v>
                </c:pt>
                <c:pt idx="5258">
                  <c:v>1254</c:v>
                </c:pt>
                <c:pt idx="5259">
                  <c:v>1254</c:v>
                </c:pt>
                <c:pt idx="5260">
                  <c:v>1254</c:v>
                </c:pt>
                <c:pt idx="5261">
                  <c:v>1254</c:v>
                </c:pt>
                <c:pt idx="5262">
                  <c:v>1254</c:v>
                </c:pt>
                <c:pt idx="5263">
                  <c:v>1254</c:v>
                </c:pt>
                <c:pt idx="5264">
                  <c:v>1254</c:v>
                </c:pt>
                <c:pt idx="5265">
                  <c:v>1254</c:v>
                </c:pt>
                <c:pt idx="5266">
                  <c:v>1254</c:v>
                </c:pt>
                <c:pt idx="5267">
                  <c:v>1254</c:v>
                </c:pt>
                <c:pt idx="5268">
                  <c:v>1254</c:v>
                </c:pt>
                <c:pt idx="5269">
                  <c:v>1254</c:v>
                </c:pt>
                <c:pt idx="5270">
                  <c:v>1254</c:v>
                </c:pt>
                <c:pt idx="5271">
                  <c:v>1254</c:v>
                </c:pt>
                <c:pt idx="5272">
                  <c:v>1254</c:v>
                </c:pt>
                <c:pt idx="5273">
                  <c:v>1254</c:v>
                </c:pt>
                <c:pt idx="5274">
                  <c:v>1254</c:v>
                </c:pt>
                <c:pt idx="5275">
                  <c:v>1254</c:v>
                </c:pt>
                <c:pt idx="5276">
                  <c:v>1254</c:v>
                </c:pt>
                <c:pt idx="5277">
                  <c:v>1254</c:v>
                </c:pt>
                <c:pt idx="5278">
                  <c:v>1254</c:v>
                </c:pt>
                <c:pt idx="5279">
                  <c:v>1254</c:v>
                </c:pt>
                <c:pt idx="5280">
                  <c:v>1254</c:v>
                </c:pt>
                <c:pt idx="5281">
                  <c:v>1254</c:v>
                </c:pt>
                <c:pt idx="5282">
                  <c:v>1254</c:v>
                </c:pt>
                <c:pt idx="5283">
                  <c:v>1254</c:v>
                </c:pt>
                <c:pt idx="5284">
                  <c:v>1254</c:v>
                </c:pt>
                <c:pt idx="5285">
                  <c:v>1254</c:v>
                </c:pt>
                <c:pt idx="5286">
                  <c:v>1254</c:v>
                </c:pt>
                <c:pt idx="5287">
                  <c:v>1254</c:v>
                </c:pt>
                <c:pt idx="5288">
                  <c:v>1254</c:v>
                </c:pt>
                <c:pt idx="5289">
                  <c:v>1254</c:v>
                </c:pt>
                <c:pt idx="5290">
                  <c:v>1254</c:v>
                </c:pt>
                <c:pt idx="5291">
                  <c:v>1254</c:v>
                </c:pt>
                <c:pt idx="5292">
                  <c:v>1254</c:v>
                </c:pt>
                <c:pt idx="5293">
                  <c:v>1254</c:v>
                </c:pt>
                <c:pt idx="5294">
                  <c:v>1254</c:v>
                </c:pt>
                <c:pt idx="5295">
                  <c:v>1254</c:v>
                </c:pt>
                <c:pt idx="5296">
                  <c:v>1254</c:v>
                </c:pt>
                <c:pt idx="5297">
                  <c:v>1254</c:v>
                </c:pt>
                <c:pt idx="5298">
                  <c:v>1254</c:v>
                </c:pt>
                <c:pt idx="5299">
                  <c:v>1254</c:v>
                </c:pt>
                <c:pt idx="5300">
                  <c:v>1254</c:v>
                </c:pt>
                <c:pt idx="5301">
                  <c:v>1254</c:v>
                </c:pt>
                <c:pt idx="5302">
                  <c:v>1254</c:v>
                </c:pt>
                <c:pt idx="5303">
                  <c:v>1254</c:v>
                </c:pt>
                <c:pt idx="5304">
                  <c:v>1254</c:v>
                </c:pt>
                <c:pt idx="5305">
                  <c:v>1254</c:v>
                </c:pt>
                <c:pt idx="5306">
                  <c:v>1254</c:v>
                </c:pt>
                <c:pt idx="5307">
                  <c:v>1254</c:v>
                </c:pt>
                <c:pt idx="5308">
                  <c:v>1254</c:v>
                </c:pt>
                <c:pt idx="5309">
                  <c:v>1254</c:v>
                </c:pt>
                <c:pt idx="5310">
                  <c:v>1254</c:v>
                </c:pt>
                <c:pt idx="5311">
                  <c:v>1254</c:v>
                </c:pt>
                <c:pt idx="5312">
                  <c:v>1254</c:v>
                </c:pt>
                <c:pt idx="5313">
                  <c:v>1254</c:v>
                </c:pt>
                <c:pt idx="5314">
                  <c:v>1254</c:v>
                </c:pt>
                <c:pt idx="5315">
                  <c:v>1254</c:v>
                </c:pt>
                <c:pt idx="5316">
                  <c:v>1254</c:v>
                </c:pt>
                <c:pt idx="5317">
                  <c:v>1254</c:v>
                </c:pt>
                <c:pt idx="5318">
                  <c:v>1254</c:v>
                </c:pt>
                <c:pt idx="5319">
                  <c:v>1254</c:v>
                </c:pt>
                <c:pt idx="5320">
                  <c:v>1254</c:v>
                </c:pt>
                <c:pt idx="5321">
                  <c:v>1255</c:v>
                </c:pt>
                <c:pt idx="5322">
                  <c:v>1255</c:v>
                </c:pt>
                <c:pt idx="5323">
                  <c:v>1255</c:v>
                </c:pt>
                <c:pt idx="5324">
                  <c:v>1255</c:v>
                </c:pt>
                <c:pt idx="5325">
                  <c:v>1256</c:v>
                </c:pt>
                <c:pt idx="5326">
                  <c:v>1257</c:v>
                </c:pt>
                <c:pt idx="5327">
                  <c:v>1257</c:v>
                </c:pt>
                <c:pt idx="5328">
                  <c:v>1258</c:v>
                </c:pt>
                <c:pt idx="5329">
                  <c:v>1258</c:v>
                </c:pt>
                <c:pt idx="5330">
                  <c:v>1258</c:v>
                </c:pt>
                <c:pt idx="5331">
                  <c:v>1259</c:v>
                </c:pt>
                <c:pt idx="5332">
                  <c:v>1259</c:v>
                </c:pt>
                <c:pt idx="5333">
                  <c:v>1260</c:v>
                </c:pt>
                <c:pt idx="5334">
                  <c:v>1260</c:v>
                </c:pt>
                <c:pt idx="5335">
                  <c:v>1260</c:v>
                </c:pt>
                <c:pt idx="5336">
                  <c:v>1260</c:v>
                </c:pt>
                <c:pt idx="5337">
                  <c:v>1260</c:v>
                </c:pt>
                <c:pt idx="5338">
                  <c:v>1261</c:v>
                </c:pt>
                <c:pt idx="5339">
                  <c:v>1262</c:v>
                </c:pt>
                <c:pt idx="5340">
                  <c:v>1263</c:v>
                </c:pt>
                <c:pt idx="5341">
                  <c:v>1263</c:v>
                </c:pt>
                <c:pt idx="5342">
                  <c:v>1264</c:v>
                </c:pt>
                <c:pt idx="5343">
                  <c:v>1264</c:v>
                </c:pt>
                <c:pt idx="5344">
                  <c:v>1264</c:v>
                </c:pt>
                <c:pt idx="5345">
                  <c:v>1264</c:v>
                </c:pt>
                <c:pt idx="5346">
                  <c:v>1264</c:v>
                </c:pt>
                <c:pt idx="5347">
                  <c:v>1265</c:v>
                </c:pt>
                <c:pt idx="5348">
                  <c:v>1265</c:v>
                </c:pt>
                <c:pt idx="5349">
                  <c:v>1265</c:v>
                </c:pt>
                <c:pt idx="5350">
                  <c:v>1266</c:v>
                </c:pt>
                <c:pt idx="5351">
                  <c:v>1267</c:v>
                </c:pt>
                <c:pt idx="5352">
                  <c:v>1267</c:v>
                </c:pt>
                <c:pt idx="5353">
                  <c:v>1268</c:v>
                </c:pt>
                <c:pt idx="5354">
                  <c:v>1268</c:v>
                </c:pt>
                <c:pt idx="5355">
                  <c:v>1269</c:v>
                </c:pt>
                <c:pt idx="5356">
                  <c:v>1269</c:v>
                </c:pt>
                <c:pt idx="5357">
                  <c:v>1269</c:v>
                </c:pt>
                <c:pt idx="5358">
                  <c:v>1269</c:v>
                </c:pt>
                <c:pt idx="5359">
                  <c:v>1270</c:v>
                </c:pt>
                <c:pt idx="5360">
                  <c:v>1270</c:v>
                </c:pt>
                <c:pt idx="5361">
                  <c:v>1271</c:v>
                </c:pt>
                <c:pt idx="5362">
                  <c:v>1271</c:v>
                </c:pt>
                <c:pt idx="5363">
                  <c:v>1272</c:v>
                </c:pt>
                <c:pt idx="5364">
                  <c:v>1273</c:v>
                </c:pt>
                <c:pt idx="5365">
                  <c:v>1273</c:v>
                </c:pt>
                <c:pt idx="5366">
                  <c:v>1274</c:v>
                </c:pt>
                <c:pt idx="5367">
                  <c:v>1274</c:v>
                </c:pt>
                <c:pt idx="5368">
                  <c:v>1274</c:v>
                </c:pt>
                <c:pt idx="5369">
                  <c:v>1274</c:v>
                </c:pt>
                <c:pt idx="5370">
                  <c:v>1274</c:v>
                </c:pt>
                <c:pt idx="5371">
                  <c:v>1274</c:v>
                </c:pt>
                <c:pt idx="5372">
                  <c:v>1274</c:v>
                </c:pt>
                <c:pt idx="5373">
                  <c:v>1274</c:v>
                </c:pt>
                <c:pt idx="5374">
                  <c:v>1274</c:v>
                </c:pt>
                <c:pt idx="5375">
                  <c:v>1274</c:v>
                </c:pt>
                <c:pt idx="5376">
                  <c:v>1274</c:v>
                </c:pt>
                <c:pt idx="5377">
                  <c:v>1275</c:v>
                </c:pt>
                <c:pt idx="5378">
                  <c:v>1276</c:v>
                </c:pt>
                <c:pt idx="5379">
                  <c:v>1276</c:v>
                </c:pt>
                <c:pt idx="5380">
                  <c:v>1276</c:v>
                </c:pt>
                <c:pt idx="5381">
                  <c:v>1276</c:v>
                </c:pt>
                <c:pt idx="5382">
                  <c:v>1276</c:v>
                </c:pt>
                <c:pt idx="5383">
                  <c:v>1276</c:v>
                </c:pt>
                <c:pt idx="5384">
                  <c:v>1276</c:v>
                </c:pt>
                <c:pt idx="5385">
                  <c:v>1276</c:v>
                </c:pt>
                <c:pt idx="5386">
                  <c:v>1276</c:v>
                </c:pt>
                <c:pt idx="5387">
                  <c:v>1276</c:v>
                </c:pt>
                <c:pt idx="5388">
                  <c:v>1277</c:v>
                </c:pt>
                <c:pt idx="5389">
                  <c:v>1277</c:v>
                </c:pt>
                <c:pt idx="5390">
                  <c:v>1277</c:v>
                </c:pt>
                <c:pt idx="5391">
                  <c:v>1277</c:v>
                </c:pt>
                <c:pt idx="5392">
                  <c:v>1277</c:v>
                </c:pt>
                <c:pt idx="5393">
                  <c:v>1277</c:v>
                </c:pt>
                <c:pt idx="5394">
                  <c:v>1277</c:v>
                </c:pt>
                <c:pt idx="5395">
                  <c:v>1277</c:v>
                </c:pt>
                <c:pt idx="5396">
                  <c:v>1277</c:v>
                </c:pt>
                <c:pt idx="5397">
                  <c:v>1278</c:v>
                </c:pt>
                <c:pt idx="5398">
                  <c:v>1279</c:v>
                </c:pt>
                <c:pt idx="5399">
                  <c:v>1279</c:v>
                </c:pt>
                <c:pt idx="5400">
                  <c:v>1279</c:v>
                </c:pt>
                <c:pt idx="5401">
                  <c:v>1279</c:v>
                </c:pt>
                <c:pt idx="5402">
                  <c:v>1279</c:v>
                </c:pt>
                <c:pt idx="5403">
                  <c:v>1279</c:v>
                </c:pt>
                <c:pt idx="5404">
                  <c:v>1279</c:v>
                </c:pt>
                <c:pt idx="5405">
                  <c:v>1279</c:v>
                </c:pt>
                <c:pt idx="5406">
                  <c:v>1279</c:v>
                </c:pt>
                <c:pt idx="5407">
                  <c:v>1279</c:v>
                </c:pt>
                <c:pt idx="5408">
                  <c:v>1279</c:v>
                </c:pt>
                <c:pt idx="5409">
                  <c:v>1279</c:v>
                </c:pt>
                <c:pt idx="5410">
                  <c:v>1279</c:v>
                </c:pt>
                <c:pt idx="5411">
                  <c:v>1279</c:v>
                </c:pt>
                <c:pt idx="5412">
                  <c:v>1279</c:v>
                </c:pt>
                <c:pt idx="5413">
                  <c:v>1279</c:v>
                </c:pt>
                <c:pt idx="5414">
                  <c:v>1279</c:v>
                </c:pt>
                <c:pt idx="5415">
                  <c:v>1280</c:v>
                </c:pt>
                <c:pt idx="5416">
                  <c:v>1280</c:v>
                </c:pt>
                <c:pt idx="5417">
                  <c:v>1280</c:v>
                </c:pt>
                <c:pt idx="5418">
                  <c:v>1280</c:v>
                </c:pt>
                <c:pt idx="5419">
                  <c:v>1281</c:v>
                </c:pt>
                <c:pt idx="5420">
                  <c:v>1281</c:v>
                </c:pt>
                <c:pt idx="5421">
                  <c:v>1281</c:v>
                </c:pt>
                <c:pt idx="5422">
                  <c:v>1281</c:v>
                </c:pt>
                <c:pt idx="5423">
                  <c:v>1282</c:v>
                </c:pt>
                <c:pt idx="5424">
                  <c:v>1283</c:v>
                </c:pt>
                <c:pt idx="5425">
                  <c:v>1283</c:v>
                </c:pt>
                <c:pt idx="5426">
                  <c:v>1283</c:v>
                </c:pt>
                <c:pt idx="5427">
                  <c:v>1284</c:v>
                </c:pt>
                <c:pt idx="5428">
                  <c:v>1285</c:v>
                </c:pt>
                <c:pt idx="5429">
                  <c:v>1286</c:v>
                </c:pt>
                <c:pt idx="5430">
                  <c:v>1286</c:v>
                </c:pt>
                <c:pt idx="5431">
                  <c:v>1286</c:v>
                </c:pt>
                <c:pt idx="5432">
                  <c:v>1286</c:v>
                </c:pt>
                <c:pt idx="5433">
                  <c:v>1287</c:v>
                </c:pt>
                <c:pt idx="5434">
                  <c:v>1287</c:v>
                </c:pt>
                <c:pt idx="5435">
                  <c:v>1287</c:v>
                </c:pt>
                <c:pt idx="5436">
                  <c:v>1287</c:v>
                </c:pt>
                <c:pt idx="5437">
                  <c:v>1287</c:v>
                </c:pt>
                <c:pt idx="5438">
                  <c:v>1288</c:v>
                </c:pt>
                <c:pt idx="5439">
                  <c:v>1288</c:v>
                </c:pt>
                <c:pt idx="5440">
                  <c:v>1289</c:v>
                </c:pt>
                <c:pt idx="5441">
                  <c:v>1290</c:v>
                </c:pt>
                <c:pt idx="5442">
                  <c:v>1290</c:v>
                </c:pt>
                <c:pt idx="5443">
                  <c:v>1290</c:v>
                </c:pt>
                <c:pt idx="5444">
                  <c:v>1290</c:v>
                </c:pt>
                <c:pt idx="5445">
                  <c:v>1290</c:v>
                </c:pt>
                <c:pt idx="5446">
                  <c:v>1291</c:v>
                </c:pt>
                <c:pt idx="5447">
                  <c:v>1292</c:v>
                </c:pt>
                <c:pt idx="5448">
                  <c:v>1292</c:v>
                </c:pt>
                <c:pt idx="5449">
                  <c:v>1292</c:v>
                </c:pt>
                <c:pt idx="5450">
                  <c:v>1293</c:v>
                </c:pt>
                <c:pt idx="5451">
                  <c:v>1294</c:v>
                </c:pt>
                <c:pt idx="5452">
                  <c:v>1295</c:v>
                </c:pt>
                <c:pt idx="5453">
                  <c:v>1295</c:v>
                </c:pt>
                <c:pt idx="5454">
                  <c:v>1296</c:v>
                </c:pt>
                <c:pt idx="5455">
                  <c:v>1297</c:v>
                </c:pt>
                <c:pt idx="5456">
                  <c:v>1298</c:v>
                </c:pt>
                <c:pt idx="5457">
                  <c:v>1299</c:v>
                </c:pt>
                <c:pt idx="5458">
                  <c:v>1299</c:v>
                </c:pt>
                <c:pt idx="5459">
                  <c:v>1299</c:v>
                </c:pt>
                <c:pt idx="5460">
                  <c:v>1300</c:v>
                </c:pt>
                <c:pt idx="5461">
                  <c:v>1300</c:v>
                </c:pt>
                <c:pt idx="5462">
                  <c:v>1301</c:v>
                </c:pt>
                <c:pt idx="5463">
                  <c:v>1302</c:v>
                </c:pt>
                <c:pt idx="5464">
                  <c:v>1302</c:v>
                </c:pt>
                <c:pt idx="5465">
                  <c:v>1302</c:v>
                </c:pt>
                <c:pt idx="5466">
                  <c:v>1302</c:v>
                </c:pt>
                <c:pt idx="5467">
                  <c:v>1302</c:v>
                </c:pt>
                <c:pt idx="5468">
                  <c:v>1303</c:v>
                </c:pt>
                <c:pt idx="5469">
                  <c:v>1303</c:v>
                </c:pt>
                <c:pt idx="5470">
                  <c:v>1303</c:v>
                </c:pt>
                <c:pt idx="5471">
                  <c:v>1303</c:v>
                </c:pt>
                <c:pt idx="5472">
                  <c:v>1303</c:v>
                </c:pt>
                <c:pt idx="5473">
                  <c:v>1303</c:v>
                </c:pt>
                <c:pt idx="5474">
                  <c:v>1304</c:v>
                </c:pt>
                <c:pt idx="5475">
                  <c:v>1304</c:v>
                </c:pt>
                <c:pt idx="5476">
                  <c:v>1304</c:v>
                </c:pt>
                <c:pt idx="5477">
                  <c:v>1304</c:v>
                </c:pt>
                <c:pt idx="5478">
                  <c:v>1304</c:v>
                </c:pt>
                <c:pt idx="5479">
                  <c:v>1304</c:v>
                </c:pt>
                <c:pt idx="5480">
                  <c:v>1304</c:v>
                </c:pt>
                <c:pt idx="5481">
                  <c:v>1304</c:v>
                </c:pt>
                <c:pt idx="5482">
                  <c:v>1304</c:v>
                </c:pt>
                <c:pt idx="5483">
                  <c:v>1304</c:v>
                </c:pt>
                <c:pt idx="5484">
                  <c:v>1304</c:v>
                </c:pt>
                <c:pt idx="5485">
                  <c:v>1304</c:v>
                </c:pt>
                <c:pt idx="5486">
                  <c:v>1304</c:v>
                </c:pt>
                <c:pt idx="5487">
                  <c:v>1304</c:v>
                </c:pt>
                <c:pt idx="5488">
                  <c:v>1304</c:v>
                </c:pt>
                <c:pt idx="5489">
                  <c:v>1304</c:v>
                </c:pt>
                <c:pt idx="5490">
                  <c:v>1304</c:v>
                </c:pt>
                <c:pt idx="5491">
                  <c:v>1304</c:v>
                </c:pt>
                <c:pt idx="5492">
                  <c:v>1304</c:v>
                </c:pt>
                <c:pt idx="5493">
                  <c:v>1304</c:v>
                </c:pt>
                <c:pt idx="5494">
                  <c:v>1304</c:v>
                </c:pt>
                <c:pt idx="5495">
                  <c:v>1304</c:v>
                </c:pt>
                <c:pt idx="5496">
                  <c:v>1305</c:v>
                </c:pt>
                <c:pt idx="5497">
                  <c:v>1306</c:v>
                </c:pt>
                <c:pt idx="5498">
                  <c:v>1307</c:v>
                </c:pt>
                <c:pt idx="5499">
                  <c:v>1307</c:v>
                </c:pt>
                <c:pt idx="5500">
                  <c:v>1307</c:v>
                </c:pt>
                <c:pt idx="5501">
                  <c:v>1307</c:v>
                </c:pt>
                <c:pt idx="5502">
                  <c:v>1307</c:v>
                </c:pt>
                <c:pt idx="5503">
                  <c:v>1307</c:v>
                </c:pt>
                <c:pt idx="5504">
                  <c:v>1308</c:v>
                </c:pt>
                <c:pt idx="5505">
                  <c:v>1308</c:v>
                </c:pt>
                <c:pt idx="5506">
                  <c:v>1308</c:v>
                </c:pt>
                <c:pt idx="5507">
                  <c:v>1308</c:v>
                </c:pt>
                <c:pt idx="5508">
                  <c:v>1308</c:v>
                </c:pt>
                <c:pt idx="5509">
                  <c:v>1308</c:v>
                </c:pt>
                <c:pt idx="5510">
                  <c:v>1309</c:v>
                </c:pt>
                <c:pt idx="5511">
                  <c:v>1309</c:v>
                </c:pt>
                <c:pt idx="5512">
                  <c:v>1309</c:v>
                </c:pt>
                <c:pt idx="5513">
                  <c:v>1309</c:v>
                </c:pt>
                <c:pt idx="5514">
                  <c:v>1309</c:v>
                </c:pt>
                <c:pt idx="5515">
                  <c:v>1309</c:v>
                </c:pt>
                <c:pt idx="5516">
                  <c:v>1309</c:v>
                </c:pt>
                <c:pt idx="5517">
                  <c:v>1309</c:v>
                </c:pt>
                <c:pt idx="5518">
                  <c:v>1309</c:v>
                </c:pt>
                <c:pt idx="5519">
                  <c:v>1309</c:v>
                </c:pt>
                <c:pt idx="5520">
                  <c:v>1309</c:v>
                </c:pt>
                <c:pt idx="5521">
                  <c:v>1309</c:v>
                </c:pt>
                <c:pt idx="5522">
                  <c:v>1309</c:v>
                </c:pt>
                <c:pt idx="5523">
                  <c:v>1309</c:v>
                </c:pt>
                <c:pt idx="5524">
                  <c:v>1309</c:v>
                </c:pt>
                <c:pt idx="5525">
                  <c:v>1309</c:v>
                </c:pt>
                <c:pt idx="5526">
                  <c:v>1309</c:v>
                </c:pt>
                <c:pt idx="5527">
                  <c:v>1309</c:v>
                </c:pt>
                <c:pt idx="5528">
                  <c:v>1309</c:v>
                </c:pt>
                <c:pt idx="5529">
                  <c:v>1309</c:v>
                </c:pt>
                <c:pt idx="5530">
                  <c:v>1309</c:v>
                </c:pt>
                <c:pt idx="5531">
                  <c:v>1310</c:v>
                </c:pt>
                <c:pt idx="5532">
                  <c:v>1310</c:v>
                </c:pt>
                <c:pt idx="5533">
                  <c:v>1310</c:v>
                </c:pt>
                <c:pt idx="5534">
                  <c:v>1310</c:v>
                </c:pt>
                <c:pt idx="5535">
                  <c:v>1310</c:v>
                </c:pt>
                <c:pt idx="5536">
                  <c:v>1310</c:v>
                </c:pt>
                <c:pt idx="5537">
                  <c:v>1311</c:v>
                </c:pt>
                <c:pt idx="5538">
                  <c:v>1311</c:v>
                </c:pt>
                <c:pt idx="5539">
                  <c:v>1311</c:v>
                </c:pt>
                <c:pt idx="5540">
                  <c:v>1311</c:v>
                </c:pt>
                <c:pt idx="5541">
                  <c:v>1311</c:v>
                </c:pt>
                <c:pt idx="5542">
                  <c:v>1312</c:v>
                </c:pt>
                <c:pt idx="5543">
                  <c:v>1313</c:v>
                </c:pt>
                <c:pt idx="5544">
                  <c:v>1313</c:v>
                </c:pt>
                <c:pt idx="5545">
                  <c:v>1313</c:v>
                </c:pt>
                <c:pt idx="5546">
                  <c:v>1314</c:v>
                </c:pt>
                <c:pt idx="5547">
                  <c:v>1315</c:v>
                </c:pt>
                <c:pt idx="5548">
                  <c:v>1315</c:v>
                </c:pt>
                <c:pt idx="5549">
                  <c:v>1316</c:v>
                </c:pt>
                <c:pt idx="5550">
                  <c:v>1316</c:v>
                </c:pt>
                <c:pt idx="5551">
                  <c:v>1316</c:v>
                </c:pt>
                <c:pt idx="5552">
                  <c:v>1316</c:v>
                </c:pt>
                <c:pt idx="5553">
                  <c:v>1317</c:v>
                </c:pt>
                <c:pt idx="5554">
                  <c:v>1317</c:v>
                </c:pt>
                <c:pt idx="5555">
                  <c:v>1317</c:v>
                </c:pt>
                <c:pt idx="5556">
                  <c:v>1317</c:v>
                </c:pt>
                <c:pt idx="5557">
                  <c:v>1317</c:v>
                </c:pt>
                <c:pt idx="5558">
                  <c:v>1317</c:v>
                </c:pt>
                <c:pt idx="5559">
                  <c:v>1317</c:v>
                </c:pt>
                <c:pt idx="5560">
                  <c:v>1317</c:v>
                </c:pt>
                <c:pt idx="5561">
                  <c:v>1318</c:v>
                </c:pt>
                <c:pt idx="5562">
                  <c:v>1319</c:v>
                </c:pt>
                <c:pt idx="5563">
                  <c:v>1319</c:v>
                </c:pt>
                <c:pt idx="5564">
                  <c:v>1319</c:v>
                </c:pt>
                <c:pt idx="5565">
                  <c:v>1319</c:v>
                </c:pt>
                <c:pt idx="5566">
                  <c:v>1319</c:v>
                </c:pt>
                <c:pt idx="5567">
                  <c:v>1319</c:v>
                </c:pt>
                <c:pt idx="5568">
                  <c:v>1320</c:v>
                </c:pt>
                <c:pt idx="5569">
                  <c:v>1320</c:v>
                </c:pt>
                <c:pt idx="5570">
                  <c:v>1321</c:v>
                </c:pt>
                <c:pt idx="5571">
                  <c:v>1321</c:v>
                </c:pt>
                <c:pt idx="5572">
                  <c:v>1321</c:v>
                </c:pt>
                <c:pt idx="5573">
                  <c:v>1321</c:v>
                </c:pt>
                <c:pt idx="5574">
                  <c:v>1321</c:v>
                </c:pt>
                <c:pt idx="5575">
                  <c:v>1322</c:v>
                </c:pt>
                <c:pt idx="5576">
                  <c:v>1322</c:v>
                </c:pt>
                <c:pt idx="5577">
                  <c:v>1322</c:v>
                </c:pt>
                <c:pt idx="5578">
                  <c:v>1322</c:v>
                </c:pt>
                <c:pt idx="5579">
                  <c:v>1322</c:v>
                </c:pt>
                <c:pt idx="5580">
                  <c:v>1323</c:v>
                </c:pt>
                <c:pt idx="5581">
                  <c:v>1323</c:v>
                </c:pt>
                <c:pt idx="5582">
                  <c:v>1323</c:v>
                </c:pt>
                <c:pt idx="5583">
                  <c:v>1323</c:v>
                </c:pt>
                <c:pt idx="5584">
                  <c:v>1323</c:v>
                </c:pt>
                <c:pt idx="5585">
                  <c:v>1323</c:v>
                </c:pt>
                <c:pt idx="5586">
                  <c:v>1323</c:v>
                </c:pt>
                <c:pt idx="5587">
                  <c:v>1323</c:v>
                </c:pt>
                <c:pt idx="5588">
                  <c:v>1324</c:v>
                </c:pt>
                <c:pt idx="5589">
                  <c:v>1325</c:v>
                </c:pt>
                <c:pt idx="5590">
                  <c:v>1325</c:v>
                </c:pt>
                <c:pt idx="5591">
                  <c:v>1325</c:v>
                </c:pt>
                <c:pt idx="5592">
                  <c:v>1326</c:v>
                </c:pt>
                <c:pt idx="5593">
                  <c:v>1326</c:v>
                </c:pt>
                <c:pt idx="5594">
                  <c:v>1326</c:v>
                </c:pt>
                <c:pt idx="5595">
                  <c:v>1326</c:v>
                </c:pt>
                <c:pt idx="5596">
                  <c:v>1326</c:v>
                </c:pt>
                <c:pt idx="5597">
                  <c:v>1326</c:v>
                </c:pt>
                <c:pt idx="5598">
                  <c:v>1327</c:v>
                </c:pt>
                <c:pt idx="5599">
                  <c:v>1328</c:v>
                </c:pt>
                <c:pt idx="5600">
                  <c:v>1328</c:v>
                </c:pt>
                <c:pt idx="5601">
                  <c:v>1328</c:v>
                </c:pt>
                <c:pt idx="5602">
                  <c:v>1329</c:v>
                </c:pt>
                <c:pt idx="5603">
                  <c:v>1329</c:v>
                </c:pt>
                <c:pt idx="5604">
                  <c:v>1329</c:v>
                </c:pt>
                <c:pt idx="5605">
                  <c:v>1330</c:v>
                </c:pt>
                <c:pt idx="5606">
                  <c:v>1331</c:v>
                </c:pt>
                <c:pt idx="5607">
                  <c:v>1331</c:v>
                </c:pt>
                <c:pt idx="5608">
                  <c:v>1331</c:v>
                </c:pt>
                <c:pt idx="5609">
                  <c:v>1332</c:v>
                </c:pt>
                <c:pt idx="5610">
                  <c:v>1333</c:v>
                </c:pt>
                <c:pt idx="5611">
                  <c:v>1333</c:v>
                </c:pt>
                <c:pt idx="5612">
                  <c:v>1333</c:v>
                </c:pt>
                <c:pt idx="5613">
                  <c:v>1333</c:v>
                </c:pt>
                <c:pt idx="5614">
                  <c:v>1333</c:v>
                </c:pt>
                <c:pt idx="5615">
                  <c:v>1333</c:v>
                </c:pt>
                <c:pt idx="5616">
                  <c:v>1334</c:v>
                </c:pt>
                <c:pt idx="5617">
                  <c:v>1335</c:v>
                </c:pt>
                <c:pt idx="5618">
                  <c:v>1336</c:v>
                </c:pt>
                <c:pt idx="5619">
                  <c:v>1336</c:v>
                </c:pt>
                <c:pt idx="5620">
                  <c:v>1337</c:v>
                </c:pt>
                <c:pt idx="5621">
                  <c:v>1337</c:v>
                </c:pt>
                <c:pt idx="5622">
                  <c:v>1338</c:v>
                </c:pt>
                <c:pt idx="5623">
                  <c:v>1339</c:v>
                </c:pt>
                <c:pt idx="5624">
                  <c:v>1339</c:v>
                </c:pt>
                <c:pt idx="5625">
                  <c:v>1339</c:v>
                </c:pt>
                <c:pt idx="5626">
                  <c:v>1339</c:v>
                </c:pt>
                <c:pt idx="5627">
                  <c:v>1339</c:v>
                </c:pt>
                <c:pt idx="5628">
                  <c:v>1339</c:v>
                </c:pt>
                <c:pt idx="5629">
                  <c:v>1340</c:v>
                </c:pt>
                <c:pt idx="5630">
                  <c:v>1340</c:v>
                </c:pt>
                <c:pt idx="5631">
                  <c:v>1341</c:v>
                </c:pt>
                <c:pt idx="5632">
                  <c:v>1341</c:v>
                </c:pt>
                <c:pt idx="5633">
                  <c:v>1341</c:v>
                </c:pt>
                <c:pt idx="5634">
                  <c:v>1341</c:v>
                </c:pt>
                <c:pt idx="5635">
                  <c:v>1342</c:v>
                </c:pt>
                <c:pt idx="5636">
                  <c:v>1342</c:v>
                </c:pt>
                <c:pt idx="5637">
                  <c:v>1342</c:v>
                </c:pt>
                <c:pt idx="5638">
                  <c:v>1342</c:v>
                </c:pt>
                <c:pt idx="5639">
                  <c:v>1342</c:v>
                </c:pt>
                <c:pt idx="5640">
                  <c:v>1342</c:v>
                </c:pt>
                <c:pt idx="5641">
                  <c:v>1342</c:v>
                </c:pt>
                <c:pt idx="5642">
                  <c:v>1342</c:v>
                </c:pt>
                <c:pt idx="5643">
                  <c:v>1342</c:v>
                </c:pt>
                <c:pt idx="5644">
                  <c:v>1343</c:v>
                </c:pt>
                <c:pt idx="5645">
                  <c:v>1344</c:v>
                </c:pt>
                <c:pt idx="5646">
                  <c:v>1344</c:v>
                </c:pt>
                <c:pt idx="5647">
                  <c:v>1344</c:v>
                </c:pt>
                <c:pt idx="5648">
                  <c:v>1344</c:v>
                </c:pt>
                <c:pt idx="5649">
                  <c:v>1344</c:v>
                </c:pt>
                <c:pt idx="5650">
                  <c:v>1345</c:v>
                </c:pt>
                <c:pt idx="5651">
                  <c:v>1345</c:v>
                </c:pt>
                <c:pt idx="5652">
                  <c:v>1345</c:v>
                </c:pt>
                <c:pt idx="5653">
                  <c:v>1345</c:v>
                </c:pt>
                <c:pt idx="5654">
                  <c:v>1346</c:v>
                </c:pt>
                <c:pt idx="5655">
                  <c:v>1347</c:v>
                </c:pt>
                <c:pt idx="5656">
                  <c:v>1348</c:v>
                </c:pt>
                <c:pt idx="5657">
                  <c:v>1349</c:v>
                </c:pt>
                <c:pt idx="5658">
                  <c:v>1350</c:v>
                </c:pt>
                <c:pt idx="5659">
                  <c:v>1351</c:v>
                </c:pt>
                <c:pt idx="5660">
                  <c:v>1352</c:v>
                </c:pt>
                <c:pt idx="5661">
                  <c:v>1353</c:v>
                </c:pt>
                <c:pt idx="5662">
                  <c:v>1354</c:v>
                </c:pt>
                <c:pt idx="5663">
                  <c:v>1355</c:v>
                </c:pt>
                <c:pt idx="5664">
                  <c:v>1356</c:v>
                </c:pt>
                <c:pt idx="5665">
                  <c:v>1357</c:v>
                </c:pt>
                <c:pt idx="5666">
                  <c:v>1357</c:v>
                </c:pt>
                <c:pt idx="5667">
                  <c:v>1357</c:v>
                </c:pt>
                <c:pt idx="5668">
                  <c:v>1358</c:v>
                </c:pt>
                <c:pt idx="5669">
                  <c:v>1359</c:v>
                </c:pt>
                <c:pt idx="5670">
                  <c:v>1359</c:v>
                </c:pt>
                <c:pt idx="5671">
                  <c:v>1360</c:v>
                </c:pt>
                <c:pt idx="5672">
                  <c:v>1360</c:v>
                </c:pt>
                <c:pt idx="5673">
                  <c:v>1360</c:v>
                </c:pt>
                <c:pt idx="5674">
                  <c:v>1360</c:v>
                </c:pt>
                <c:pt idx="5675">
                  <c:v>1360</c:v>
                </c:pt>
                <c:pt idx="5676">
                  <c:v>1360</c:v>
                </c:pt>
                <c:pt idx="5677">
                  <c:v>1360</c:v>
                </c:pt>
                <c:pt idx="5678">
                  <c:v>1360</c:v>
                </c:pt>
                <c:pt idx="5679">
                  <c:v>1360</c:v>
                </c:pt>
                <c:pt idx="5680">
                  <c:v>1360</c:v>
                </c:pt>
                <c:pt idx="5681">
                  <c:v>1361</c:v>
                </c:pt>
                <c:pt idx="5682">
                  <c:v>1361</c:v>
                </c:pt>
                <c:pt idx="5683">
                  <c:v>1361</c:v>
                </c:pt>
                <c:pt idx="5684">
                  <c:v>1362</c:v>
                </c:pt>
                <c:pt idx="5685">
                  <c:v>1362</c:v>
                </c:pt>
                <c:pt idx="5686">
                  <c:v>1362</c:v>
                </c:pt>
                <c:pt idx="5687">
                  <c:v>1363</c:v>
                </c:pt>
                <c:pt idx="5688">
                  <c:v>1363</c:v>
                </c:pt>
                <c:pt idx="5689">
                  <c:v>1363</c:v>
                </c:pt>
                <c:pt idx="5690">
                  <c:v>1363</c:v>
                </c:pt>
                <c:pt idx="5691">
                  <c:v>1364</c:v>
                </c:pt>
                <c:pt idx="5692">
                  <c:v>1364</c:v>
                </c:pt>
                <c:pt idx="5693">
                  <c:v>1364</c:v>
                </c:pt>
                <c:pt idx="5694">
                  <c:v>1364</c:v>
                </c:pt>
                <c:pt idx="5695">
                  <c:v>1365</c:v>
                </c:pt>
                <c:pt idx="5696">
                  <c:v>1365</c:v>
                </c:pt>
                <c:pt idx="5697">
                  <c:v>1365</c:v>
                </c:pt>
                <c:pt idx="5698">
                  <c:v>1365</c:v>
                </c:pt>
                <c:pt idx="5699">
                  <c:v>1365</c:v>
                </c:pt>
                <c:pt idx="5700">
                  <c:v>1365</c:v>
                </c:pt>
                <c:pt idx="5701">
                  <c:v>1365</c:v>
                </c:pt>
                <c:pt idx="5702">
                  <c:v>1365</c:v>
                </c:pt>
                <c:pt idx="5703">
                  <c:v>1365</c:v>
                </c:pt>
                <c:pt idx="5704">
                  <c:v>1366</c:v>
                </c:pt>
                <c:pt idx="5705">
                  <c:v>1367</c:v>
                </c:pt>
                <c:pt idx="5706">
                  <c:v>1367</c:v>
                </c:pt>
                <c:pt idx="5707">
                  <c:v>1367</c:v>
                </c:pt>
                <c:pt idx="5708">
                  <c:v>1368</c:v>
                </c:pt>
                <c:pt idx="5709">
                  <c:v>1368</c:v>
                </c:pt>
                <c:pt idx="5710">
                  <c:v>1368</c:v>
                </c:pt>
                <c:pt idx="5711">
                  <c:v>1369</c:v>
                </c:pt>
                <c:pt idx="5712">
                  <c:v>1370</c:v>
                </c:pt>
                <c:pt idx="5713">
                  <c:v>1370</c:v>
                </c:pt>
                <c:pt idx="5714">
                  <c:v>1371</c:v>
                </c:pt>
                <c:pt idx="5715">
                  <c:v>1371</c:v>
                </c:pt>
                <c:pt idx="5716">
                  <c:v>1371</c:v>
                </c:pt>
                <c:pt idx="5717">
                  <c:v>1371</c:v>
                </c:pt>
                <c:pt idx="5718">
                  <c:v>1371</c:v>
                </c:pt>
                <c:pt idx="5719">
                  <c:v>1371</c:v>
                </c:pt>
                <c:pt idx="5720">
                  <c:v>1372</c:v>
                </c:pt>
                <c:pt idx="5721">
                  <c:v>1372</c:v>
                </c:pt>
                <c:pt idx="5722">
                  <c:v>1373</c:v>
                </c:pt>
                <c:pt idx="5723">
                  <c:v>1374</c:v>
                </c:pt>
                <c:pt idx="5724">
                  <c:v>1374</c:v>
                </c:pt>
                <c:pt idx="5725">
                  <c:v>1374</c:v>
                </c:pt>
                <c:pt idx="5726">
                  <c:v>1374</c:v>
                </c:pt>
                <c:pt idx="5727">
                  <c:v>1374</c:v>
                </c:pt>
                <c:pt idx="5728">
                  <c:v>1374</c:v>
                </c:pt>
                <c:pt idx="5729">
                  <c:v>1374</c:v>
                </c:pt>
                <c:pt idx="5730">
                  <c:v>1374</c:v>
                </c:pt>
                <c:pt idx="5731">
                  <c:v>1375</c:v>
                </c:pt>
                <c:pt idx="5732">
                  <c:v>1375</c:v>
                </c:pt>
                <c:pt idx="5733">
                  <c:v>1376</c:v>
                </c:pt>
                <c:pt idx="5734">
                  <c:v>1377</c:v>
                </c:pt>
                <c:pt idx="5735">
                  <c:v>1378</c:v>
                </c:pt>
                <c:pt idx="5736">
                  <c:v>1379</c:v>
                </c:pt>
                <c:pt idx="5737">
                  <c:v>1379</c:v>
                </c:pt>
                <c:pt idx="5738">
                  <c:v>1379</c:v>
                </c:pt>
                <c:pt idx="5739">
                  <c:v>1379</c:v>
                </c:pt>
                <c:pt idx="5740">
                  <c:v>1379</c:v>
                </c:pt>
                <c:pt idx="5741">
                  <c:v>1380</c:v>
                </c:pt>
                <c:pt idx="5742">
                  <c:v>1381</c:v>
                </c:pt>
                <c:pt idx="5743">
                  <c:v>1381</c:v>
                </c:pt>
                <c:pt idx="5744">
                  <c:v>1381</c:v>
                </c:pt>
                <c:pt idx="5745">
                  <c:v>1381</c:v>
                </c:pt>
                <c:pt idx="5746">
                  <c:v>1381</c:v>
                </c:pt>
                <c:pt idx="5747">
                  <c:v>1381</c:v>
                </c:pt>
                <c:pt idx="5748">
                  <c:v>1381</c:v>
                </c:pt>
                <c:pt idx="5749">
                  <c:v>1381</c:v>
                </c:pt>
                <c:pt idx="5750">
                  <c:v>1381</c:v>
                </c:pt>
                <c:pt idx="5751">
                  <c:v>1381</c:v>
                </c:pt>
                <c:pt idx="5752">
                  <c:v>1381</c:v>
                </c:pt>
                <c:pt idx="5753">
                  <c:v>1381</c:v>
                </c:pt>
                <c:pt idx="5754">
                  <c:v>1381</c:v>
                </c:pt>
                <c:pt idx="5755">
                  <c:v>1381</c:v>
                </c:pt>
                <c:pt idx="5756">
                  <c:v>1381</c:v>
                </c:pt>
                <c:pt idx="5757">
                  <c:v>1381</c:v>
                </c:pt>
                <c:pt idx="5758">
                  <c:v>1381</c:v>
                </c:pt>
                <c:pt idx="5759">
                  <c:v>1381</c:v>
                </c:pt>
                <c:pt idx="5760">
                  <c:v>1381</c:v>
                </c:pt>
                <c:pt idx="5761">
                  <c:v>1381</c:v>
                </c:pt>
                <c:pt idx="5762">
                  <c:v>1381</c:v>
                </c:pt>
                <c:pt idx="5763">
                  <c:v>1381</c:v>
                </c:pt>
                <c:pt idx="5764">
                  <c:v>1381</c:v>
                </c:pt>
                <c:pt idx="5765">
                  <c:v>1381</c:v>
                </c:pt>
                <c:pt idx="5766">
                  <c:v>1381</c:v>
                </c:pt>
                <c:pt idx="5767">
                  <c:v>1381</c:v>
                </c:pt>
                <c:pt idx="5768">
                  <c:v>1381</c:v>
                </c:pt>
                <c:pt idx="5769">
                  <c:v>1381</c:v>
                </c:pt>
                <c:pt idx="5770">
                  <c:v>1381</c:v>
                </c:pt>
                <c:pt idx="5771">
                  <c:v>1381</c:v>
                </c:pt>
                <c:pt idx="5772">
                  <c:v>1381</c:v>
                </c:pt>
                <c:pt idx="5773">
                  <c:v>1381</c:v>
                </c:pt>
                <c:pt idx="5774">
                  <c:v>1381</c:v>
                </c:pt>
                <c:pt idx="5775">
                  <c:v>1381</c:v>
                </c:pt>
                <c:pt idx="5776">
                  <c:v>1381</c:v>
                </c:pt>
                <c:pt idx="5777">
                  <c:v>1381</c:v>
                </c:pt>
                <c:pt idx="5778">
                  <c:v>1381</c:v>
                </c:pt>
                <c:pt idx="5779">
                  <c:v>1382</c:v>
                </c:pt>
                <c:pt idx="5780">
                  <c:v>1383</c:v>
                </c:pt>
                <c:pt idx="5781">
                  <c:v>1384</c:v>
                </c:pt>
                <c:pt idx="5782">
                  <c:v>1384</c:v>
                </c:pt>
                <c:pt idx="5783">
                  <c:v>1384</c:v>
                </c:pt>
                <c:pt idx="5784">
                  <c:v>1384</c:v>
                </c:pt>
                <c:pt idx="5785">
                  <c:v>1384</c:v>
                </c:pt>
                <c:pt idx="5786">
                  <c:v>1385</c:v>
                </c:pt>
                <c:pt idx="5787">
                  <c:v>1386</c:v>
                </c:pt>
                <c:pt idx="5788">
                  <c:v>1386</c:v>
                </c:pt>
                <c:pt idx="5789">
                  <c:v>1387</c:v>
                </c:pt>
                <c:pt idx="5790">
                  <c:v>1388</c:v>
                </c:pt>
                <c:pt idx="5791">
                  <c:v>1388</c:v>
                </c:pt>
                <c:pt idx="5792">
                  <c:v>1388</c:v>
                </c:pt>
                <c:pt idx="5793">
                  <c:v>1388</c:v>
                </c:pt>
                <c:pt idx="5794">
                  <c:v>1388</c:v>
                </c:pt>
                <c:pt idx="5795">
                  <c:v>1388</c:v>
                </c:pt>
                <c:pt idx="5796">
                  <c:v>1388</c:v>
                </c:pt>
                <c:pt idx="5797">
                  <c:v>1388</c:v>
                </c:pt>
                <c:pt idx="5798">
                  <c:v>1388</c:v>
                </c:pt>
                <c:pt idx="5799">
                  <c:v>1388</c:v>
                </c:pt>
                <c:pt idx="5800">
                  <c:v>1388</c:v>
                </c:pt>
                <c:pt idx="5801">
                  <c:v>1388</c:v>
                </c:pt>
                <c:pt idx="5802">
                  <c:v>1388</c:v>
                </c:pt>
                <c:pt idx="5803">
                  <c:v>1388</c:v>
                </c:pt>
                <c:pt idx="5804">
                  <c:v>1388</c:v>
                </c:pt>
                <c:pt idx="5805">
                  <c:v>1388</c:v>
                </c:pt>
                <c:pt idx="5806">
                  <c:v>1389</c:v>
                </c:pt>
                <c:pt idx="5807">
                  <c:v>1390</c:v>
                </c:pt>
                <c:pt idx="5808">
                  <c:v>1390</c:v>
                </c:pt>
                <c:pt idx="5809">
                  <c:v>1390</c:v>
                </c:pt>
                <c:pt idx="5810">
                  <c:v>1390</c:v>
                </c:pt>
                <c:pt idx="5811">
                  <c:v>1390</c:v>
                </c:pt>
                <c:pt idx="5812">
                  <c:v>1390</c:v>
                </c:pt>
                <c:pt idx="5813">
                  <c:v>1390</c:v>
                </c:pt>
                <c:pt idx="5814">
                  <c:v>1390</c:v>
                </c:pt>
                <c:pt idx="5815">
                  <c:v>1390</c:v>
                </c:pt>
                <c:pt idx="5816">
                  <c:v>1390</c:v>
                </c:pt>
                <c:pt idx="5817">
                  <c:v>1390</c:v>
                </c:pt>
                <c:pt idx="5818">
                  <c:v>1390</c:v>
                </c:pt>
                <c:pt idx="5819">
                  <c:v>1390</c:v>
                </c:pt>
                <c:pt idx="5820">
                  <c:v>1391</c:v>
                </c:pt>
                <c:pt idx="5821">
                  <c:v>1391</c:v>
                </c:pt>
                <c:pt idx="5822">
                  <c:v>1391</c:v>
                </c:pt>
                <c:pt idx="5823">
                  <c:v>1391</c:v>
                </c:pt>
                <c:pt idx="5824">
                  <c:v>1391</c:v>
                </c:pt>
                <c:pt idx="5825">
                  <c:v>1391</c:v>
                </c:pt>
                <c:pt idx="5826">
                  <c:v>1391</c:v>
                </c:pt>
                <c:pt idx="5827">
                  <c:v>1391</c:v>
                </c:pt>
                <c:pt idx="5828">
                  <c:v>1391</c:v>
                </c:pt>
                <c:pt idx="5829">
                  <c:v>1391</c:v>
                </c:pt>
                <c:pt idx="5830">
                  <c:v>1391</c:v>
                </c:pt>
                <c:pt idx="5831">
                  <c:v>1391</c:v>
                </c:pt>
                <c:pt idx="5832">
                  <c:v>1391</c:v>
                </c:pt>
                <c:pt idx="5833">
                  <c:v>1391</c:v>
                </c:pt>
                <c:pt idx="5834">
                  <c:v>1391</c:v>
                </c:pt>
                <c:pt idx="5835">
                  <c:v>1391</c:v>
                </c:pt>
                <c:pt idx="5836">
                  <c:v>1391</c:v>
                </c:pt>
                <c:pt idx="5837">
                  <c:v>1391</c:v>
                </c:pt>
                <c:pt idx="5838">
                  <c:v>1391</c:v>
                </c:pt>
                <c:pt idx="5839">
                  <c:v>1391</c:v>
                </c:pt>
                <c:pt idx="5840">
                  <c:v>1392</c:v>
                </c:pt>
                <c:pt idx="5841">
                  <c:v>1392</c:v>
                </c:pt>
                <c:pt idx="5842">
                  <c:v>1392</c:v>
                </c:pt>
                <c:pt idx="5843">
                  <c:v>1392</c:v>
                </c:pt>
                <c:pt idx="5844">
                  <c:v>1392</c:v>
                </c:pt>
                <c:pt idx="5845">
                  <c:v>1392</c:v>
                </c:pt>
                <c:pt idx="5846">
                  <c:v>1392</c:v>
                </c:pt>
                <c:pt idx="5847">
                  <c:v>1392</c:v>
                </c:pt>
                <c:pt idx="5848">
                  <c:v>1392</c:v>
                </c:pt>
                <c:pt idx="5849">
                  <c:v>1392</c:v>
                </c:pt>
                <c:pt idx="5850">
                  <c:v>1392</c:v>
                </c:pt>
                <c:pt idx="5851">
                  <c:v>1392</c:v>
                </c:pt>
                <c:pt idx="5852">
                  <c:v>1392</c:v>
                </c:pt>
                <c:pt idx="5853">
                  <c:v>1392</c:v>
                </c:pt>
                <c:pt idx="5854">
                  <c:v>1392</c:v>
                </c:pt>
                <c:pt idx="5855">
                  <c:v>1392</c:v>
                </c:pt>
                <c:pt idx="5856">
                  <c:v>1393</c:v>
                </c:pt>
                <c:pt idx="5857">
                  <c:v>1393</c:v>
                </c:pt>
                <c:pt idx="5858">
                  <c:v>1394</c:v>
                </c:pt>
                <c:pt idx="5859">
                  <c:v>1394</c:v>
                </c:pt>
                <c:pt idx="5860">
                  <c:v>1394</c:v>
                </c:pt>
                <c:pt idx="5861">
                  <c:v>1394</c:v>
                </c:pt>
                <c:pt idx="5862">
                  <c:v>1394</c:v>
                </c:pt>
                <c:pt idx="5863">
                  <c:v>1394</c:v>
                </c:pt>
                <c:pt idx="5864">
                  <c:v>1394</c:v>
                </c:pt>
                <c:pt idx="5865">
                  <c:v>1394</c:v>
                </c:pt>
                <c:pt idx="5866">
                  <c:v>1394</c:v>
                </c:pt>
                <c:pt idx="5867">
                  <c:v>1394</c:v>
                </c:pt>
                <c:pt idx="5868">
                  <c:v>1394</c:v>
                </c:pt>
                <c:pt idx="5869">
                  <c:v>1394</c:v>
                </c:pt>
                <c:pt idx="5870">
                  <c:v>1394</c:v>
                </c:pt>
                <c:pt idx="5871">
                  <c:v>1394</c:v>
                </c:pt>
                <c:pt idx="5872">
                  <c:v>1394</c:v>
                </c:pt>
                <c:pt idx="5873">
                  <c:v>1394</c:v>
                </c:pt>
                <c:pt idx="5874">
                  <c:v>1394</c:v>
                </c:pt>
                <c:pt idx="5875">
                  <c:v>1394</c:v>
                </c:pt>
                <c:pt idx="5876">
                  <c:v>1394</c:v>
                </c:pt>
                <c:pt idx="5877">
                  <c:v>1395</c:v>
                </c:pt>
                <c:pt idx="5878">
                  <c:v>1396</c:v>
                </c:pt>
                <c:pt idx="5879">
                  <c:v>1396</c:v>
                </c:pt>
                <c:pt idx="5880">
                  <c:v>1396</c:v>
                </c:pt>
                <c:pt idx="5881">
                  <c:v>1397</c:v>
                </c:pt>
                <c:pt idx="5882">
                  <c:v>1398</c:v>
                </c:pt>
                <c:pt idx="5883">
                  <c:v>1398</c:v>
                </c:pt>
                <c:pt idx="5884">
                  <c:v>1398</c:v>
                </c:pt>
                <c:pt idx="5885">
                  <c:v>1398</c:v>
                </c:pt>
                <c:pt idx="5886">
                  <c:v>1399</c:v>
                </c:pt>
                <c:pt idx="5887">
                  <c:v>1400</c:v>
                </c:pt>
                <c:pt idx="5888">
                  <c:v>1400</c:v>
                </c:pt>
                <c:pt idx="5889">
                  <c:v>1400</c:v>
                </c:pt>
                <c:pt idx="5890">
                  <c:v>1400</c:v>
                </c:pt>
                <c:pt idx="5891">
                  <c:v>1401</c:v>
                </c:pt>
                <c:pt idx="5892">
                  <c:v>1401</c:v>
                </c:pt>
                <c:pt idx="5893">
                  <c:v>1401</c:v>
                </c:pt>
                <c:pt idx="5894">
                  <c:v>1401</c:v>
                </c:pt>
                <c:pt idx="5895">
                  <c:v>1401</c:v>
                </c:pt>
                <c:pt idx="5896">
                  <c:v>1401</c:v>
                </c:pt>
                <c:pt idx="5897">
                  <c:v>1402</c:v>
                </c:pt>
                <c:pt idx="5898">
                  <c:v>1402</c:v>
                </c:pt>
                <c:pt idx="5899">
                  <c:v>1403</c:v>
                </c:pt>
                <c:pt idx="5900">
                  <c:v>1404</c:v>
                </c:pt>
                <c:pt idx="5901">
                  <c:v>1405</c:v>
                </c:pt>
                <c:pt idx="5902">
                  <c:v>1405</c:v>
                </c:pt>
                <c:pt idx="5903">
                  <c:v>1405</c:v>
                </c:pt>
                <c:pt idx="5904">
                  <c:v>1406</c:v>
                </c:pt>
                <c:pt idx="5905">
                  <c:v>1406</c:v>
                </c:pt>
                <c:pt idx="5906">
                  <c:v>1406</c:v>
                </c:pt>
                <c:pt idx="5907">
                  <c:v>1406</c:v>
                </c:pt>
                <c:pt idx="5908">
                  <c:v>1407</c:v>
                </c:pt>
                <c:pt idx="5909">
                  <c:v>1408</c:v>
                </c:pt>
                <c:pt idx="5910">
                  <c:v>1408</c:v>
                </c:pt>
                <c:pt idx="5911">
                  <c:v>1408</c:v>
                </c:pt>
                <c:pt idx="5912">
                  <c:v>1408</c:v>
                </c:pt>
                <c:pt idx="5913">
                  <c:v>1408</c:v>
                </c:pt>
                <c:pt idx="5914">
                  <c:v>1408</c:v>
                </c:pt>
                <c:pt idx="5915">
                  <c:v>1408</c:v>
                </c:pt>
                <c:pt idx="5916">
                  <c:v>1408</c:v>
                </c:pt>
                <c:pt idx="5917">
                  <c:v>1408</c:v>
                </c:pt>
                <c:pt idx="5918">
                  <c:v>1408</c:v>
                </c:pt>
                <c:pt idx="5919">
                  <c:v>1409</c:v>
                </c:pt>
                <c:pt idx="5920">
                  <c:v>1410</c:v>
                </c:pt>
                <c:pt idx="5921">
                  <c:v>1411</c:v>
                </c:pt>
                <c:pt idx="5922">
                  <c:v>1411</c:v>
                </c:pt>
                <c:pt idx="5923">
                  <c:v>1412</c:v>
                </c:pt>
                <c:pt idx="5924">
                  <c:v>1412</c:v>
                </c:pt>
                <c:pt idx="5925">
                  <c:v>1412</c:v>
                </c:pt>
                <c:pt idx="5926">
                  <c:v>1412</c:v>
                </c:pt>
                <c:pt idx="5927">
                  <c:v>1412</c:v>
                </c:pt>
                <c:pt idx="5928">
                  <c:v>1412</c:v>
                </c:pt>
                <c:pt idx="5929">
                  <c:v>1413</c:v>
                </c:pt>
                <c:pt idx="5930">
                  <c:v>1413</c:v>
                </c:pt>
                <c:pt idx="5931">
                  <c:v>1413</c:v>
                </c:pt>
                <c:pt idx="5932">
                  <c:v>1414</c:v>
                </c:pt>
                <c:pt idx="5933">
                  <c:v>1414</c:v>
                </c:pt>
                <c:pt idx="5934">
                  <c:v>1414</c:v>
                </c:pt>
                <c:pt idx="5935">
                  <c:v>1415</c:v>
                </c:pt>
                <c:pt idx="5936">
                  <c:v>1416</c:v>
                </c:pt>
                <c:pt idx="5937">
                  <c:v>1417</c:v>
                </c:pt>
                <c:pt idx="5938">
                  <c:v>1417</c:v>
                </c:pt>
                <c:pt idx="5939">
                  <c:v>1417</c:v>
                </c:pt>
                <c:pt idx="5940">
                  <c:v>1418</c:v>
                </c:pt>
                <c:pt idx="5941">
                  <c:v>1418</c:v>
                </c:pt>
                <c:pt idx="5942">
                  <c:v>1418</c:v>
                </c:pt>
                <c:pt idx="5943">
                  <c:v>1418</c:v>
                </c:pt>
                <c:pt idx="5944">
                  <c:v>1418</c:v>
                </c:pt>
                <c:pt idx="5945">
                  <c:v>1418</c:v>
                </c:pt>
                <c:pt idx="5946">
                  <c:v>1418</c:v>
                </c:pt>
                <c:pt idx="5947">
                  <c:v>1419</c:v>
                </c:pt>
                <c:pt idx="5948">
                  <c:v>1420</c:v>
                </c:pt>
                <c:pt idx="5949">
                  <c:v>1420</c:v>
                </c:pt>
                <c:pt idx="5950">
                  <c:v>1420</c:v>
                </c:pt>
                <c:pt idx="5951">
                  <c:v>1421</c:v>
                </c:pt>
                <c:pt idx="5952">
                  <c:v>1421</c:v>
                </c:pt>
                <c:pt idx="5953">
                  <c:v>1421</c:v>
                </c:pt>
                <c:pt idx="5954">
                  <c:v>1421</c:v>
                </c:pt>
                <c:pt idx="5955">
                  <c:v>1421</c:v>
                </c:pt>
                <c:pt idx="5956">
                  <c:v>1421</c:v>
                </c:pt>
                <c:pt idx="5957">
                  <c:v>1421</c:v>
                </c:pt>
                <c:pt idx="5958">
                  <c:v>1421</c:v>
                </c:pt>
                <c:pt idx="5959">
                  <c:v>1421</c:v>
                </c:pt>
                <c:pt idx="5960">
                  <c:v>1421</c:v>
                </c:pt>
                <c:pt idx="5961">
                  <c:v>1421</c:v>
                </c:pt>
                <c:pt idx="5962">
                  <c:v>1421</c:v>
                </c:pt>
                <c:pt idx="5963">
                  <c:v>1421</c:v>
                </c:pt>
                <c:pt idx="5964">
                  <c:v>1421</c:v>
                </c:pt>
                <c:pt idx="5965">
                  <c:v>1421</c:v>
                </c:pt>
                <c:pt idx="5966">
                  <c:v>1422</c:v>
                </c:pt>
                <c:pt idx="5967">
                  <c:v>1423</c:v>
                </c:pt>
                <c:pt idx="5968">
                  <c:v>1423</c:v>
                </c:pt>
                <c:pt idx="5969">
                  <c:v>1423</c:v>
                </c:pt>
                <c:pt idx="5970">
                  <c:v>1423</c:v>
                </c:pt>
                <c:pt idx="5971">
                  <c:v>1423</c:v>
                </c:pt>
                <c:pt idx="5972">
                  <c:v>1423</c:v>
                </c:pt>
                <c:pt idx="5973">
                  <c:v>1424</c:v>
                </c:pt>
                <c:pt idx="5974">
                  <c:v>1425</c:v>
                </c:pt>
                <c:pt idx="5975">
                  <c:v>1426</c:v>
                </c:pt>
                <c:pt idx="5976">
                  <c:v>1427</c:v>
                </c:pt>
                <c:pt idx="5977">
                  <c:v>1427</c:v>
                </c:pt>
                <c:pt idx="5978">
                  <c:v>1427</c:v>
                </c:pt>
                <c:pt idx="5979">
                  <c:v>1428</c:v>
                </c:pt>
                <c:pt idx="5980">
                  <c:v>1429</c:v>
                </c:pt>
                <c:pt idx="5981">
                  <c:v>1429</c:v>
                </c:pt>
                <c:pt idx="5982">
                  <c:v>1429</c:v>
                </c:pt>
                <c:pt idx="5983">
                  <c:v>1429</c:v>
                </c:pt>
                <c:pt idx="5984">
                  <c:v>1429</c:v>
                </c:pt>
                <c:pt idx="5985">
                  <c:v>1429</c:v>
                </c:pt>
                <c:pt idx="5986">
                  <c:v>1429</c:v>
                </c:pt>
                <c:pt idx="5987">
                  <c:v>1429</c:v>
                </c:pt>
                <c:pt idx="5988">
                  <c:v>1430</c:v>
                </c:pt>
                <c:pt idx="5989">
                  <c:v>1430</c:v>
                </c:pt>
                <c:pt idx="5990">
                  <c:v>1431</c:v>
                </c:pt>
                <c:pt idx="5991">
                  <c:v>1431</c:v>
                </c:pt>
                <c:pt idx="5992">
                  <c:v>1431</c:v>
                </c:pt>
                <c:pt idx="5993">
                  <c:v>1431</c:v>
                </c:pt>
                <c:pt idx="5994">
                  <c:v>1432</c:v>
                </c:pt>
                <c:pt idx="5995">
                  <c:v>1432</c:v>
                </c:pt>
                <c:pt idx="5996">
                  <c:v>1432</c:v>
                </c:pt>
                <c:pt idx="5997">
                  <c:v>1432</c:v>
                </c:pt>
                <c:pt idx="5998">
                  <c:v>1432</c:v>
                </c:pt>
                <c:pt idx="5999">
                  <c:v>1432</c:v>
                </c:pt>
                <c:pt idx="6000">
                  <c:v>1432</c:v>
                </c:pt>
                <c:pt idx="6001">
                  <c:v>1432</c:v>
                </c:pt>
                <c:pt idx="6002">
                  <c:v>1432</c:v>
                </c:pt>
                <c:pt idx="6003">
                  <c:v>1433</c:v>
                </c:pt>
                <c:pt idx="6004">
                  <c:v>1434</c:v>
                </c:pt>
                <c:pt idx="6005">
                  <c:v>1435</c:v>
                </c:pt>
                <c:pt idx="6006">
                  <c:v>1435</c:v>
                </c:pt>
                <c:pt idx="6007">
                  <c:v>1435</c:v>
                </c:pt>
                <c:pt idx="6008">
                  <c:v>1435</c:v>
                </c:pt>
                <c:pt idx="6009">
                  <c:v>1435</c:v>
                </c:pt>
                <c:pt idx="6010">
                  <c:v>1435</c:v>
                </c:pt>
                <c:pt idx="6011">
                  <c:v>1435</c:v>
                </c:pt>
                <c:pt idx="6012">
                  <c:v>1435</c:v>
                </c:pt>
                <c:pt idx="6013">
                  <c:v>1435</c:v>
                </c:pt>
                <c:pt idx="6014">
                  <c:v>1435</c:v>
                </c:pt>
                <c:pt idx="6015">
                  <c:v>1435</c:v>
                </c:pt>
                <c:pt idx="6016">
                  <c:v>1435</c:v>
                </c:pt>
                <c:pt idx="6017">
                  <c:v>1435</c:v>
                </c:pt>
                <c:pt idx="6018">
                  <c:v>1435</c:v>
                </c:pt>
                <c:pt idx="6019">
                  <c:v>1435</c:v>
                </c:pt>
                <c:pt idx="6020">
                  <c:v>1435</c:v>
                </c:pt>
                <c:pt idx="6021">
                  <c:v>1435</c:v>
                </c:pt>
                <c:pt idx="6022">
                  <c:v>1435</c:v>
                </c:pt>
                <c:pt idx="6023">
                  <c:v>1435</c:v>
                </c:pt>
                <c:pt idx="6024">
                  <c:v>1435</c:v>
                </c:pt>
                <c:pt idx="6025">
                  <c:v>1435</c:v>
                </c:pt>
                <c:pt idx="6026">
                  <c:v>1435</c:v>
                </c:pt>
                <c:pt idx="6027">
                  <c:v>1435</c:v>
                </c:pt>
                <c:pt idx="6028">
                  <c:v>1436</c:v>
                </c:pt>
                <c:pt idx="6029">
                  <c:v>1436</c:v>
                </c:pt>
                <c:pt idx="6030">
                  <c:v>1437</c:v>
                </c:pt>
                <c:pt idx="6031">
                  <c:v>1437</c:v>
                </c:pt>
                <c:pt idx="6032">
                  <c:v>1437</c:v>
                </c:pt>
                <c:pt idx="6033">
                  <c:v>1437</c:v>
                </c:pt>
                <c:pt idx="6034">
                  <c:v>1437</c:v>
                </c:pt>
                <c:pt idx="6035">
                  <c:v>1438</c:v>
                </c:pt>
                <c:pt idx="6036">
                  <c:v>1438</c:v>
                </c:pt>
                <c:pt idx="6037">
                  <c:v>1438</c:v>
                </c:pt>
                <c:pt idx="6038">
                  <c:v>1439</c:v>
                </c:pt>
                <c:pt idx="6039">
                  <c:v>1440</c:v>
                </c:pt>
                <c:pt idx="6040">
                  <c:v>1441</c:v>
                </c:pt>
                <c:pt idx="6041">
                  <c:v>1441</c:v>
                </c:pt>
                <c:pt idx="6042">
                  <c:v>1441</c:v>
                </c:pt>
                <c:pt idx="6043">
                  <c:v>1441</c:v>
                </c:pt>
                <c:pt idx="6044">
                  <c:v>1441</c:v>
                </c:pt>
                <c:pt idx="6045">
                  <c:v>1441</c:v>
                </c:pt>
                <c:pt idx="6046">
                  <c:v>1442</c:v>
                </c:pt>
                <c:pt idx="6047">
                  <c:v>1443</c:v>
                </c:pt>
                <c:pt idx="6048">
                  <c:v>1443</c:v>
                </c:pt>
                <c:pt idx="6049">
                  <c:v>1443</c:v>
                </c:pt>
                <c:pt idx="6050">
                  <c:v>1443</c:v>
                </c:pt>
                <c:pt idx="6051">
                  <c:v>1443</c:v>
                </c:pt>
                <c:pt idx="6052">
                  <c:v>1444</c:v>
                </c:pt>
                <c:pt idx="6053">
                  <c:v>1445</c:v>
                </c:pt>
                <c:pt idx="6054">
                  <c:v>1445</c:v>
                </c:pt>
                <c:pt idx="6055">
                  <c:v>1445</c:v>
                </c:pt>
                <c:pt idx="6056">
                  <c:v>1445</c:v>
                </c:pt>
                <c:pt idx="6057">
                  <c:v>1445</c:v>
                </c:pt>
                <c:pt idx="6058">
                  <c:v>1446</c:v>
                </c:pt>
                <c:pt idx="6059">
                  <c:v>1447</c:v>
                </c:pt>
                <c:pt idx="6060">
                  <c:v>1447</c:v>
                </c:pt>
                <c:pt idx="6061">
                  <c:v>1447</c:v>
                </c:pt>
                <c:pt idx="6062">
                  <c:v>1447</c:v>
                </c:pt>
                <c:pt idx="6063">
                  <c:v>1448</c:v>
                </c:pt>
                <c:pt idx="6064">
                  <c:v>1449</c:v>
                </c:pt>
                <c:pt idx="6065">
                  <c:v>1449</c:v>
                </c:pt>
                <c:pt idx="6066">
                  <c:v>1450</c:v>
                </c:pt>
                <c:pt idx="6067">
                  <c:v>1451</c:v>
                </c:pt>
                <c:pt idx="6068">
                  <c:v>1451</c:v>
                </c:pt>
                <c:pt idx="6069">
                  <c:v>1452</c:v>
                </c:pt>
                <c:pt idx="6070">
                  <c:v>1452</c:v>
                </c:pt>
                <c:pt idx="6071">
                  <c:v>1452</c:v>
                </c:pt>
                <c:pt idx="6072">
                  <c:v>1452</c:v>
                </c:pt>
                <c:pt idx="6073">
                  <c:v>1452</c:v>
                </c:pt>
                <c:pt idx="6074">
                  <c:v>1453</c:v>
                </c:pt>
                <c:pt idx="6075">
                  <c:v>1453</c:v>
                </c:pt>
                <c:pt idx="6076">
                  <c:v>1453</c:v>
                </c:pt>
                <c:pt idx="6077">
                  <c:v>1454</c:v>
                </c:pt>
                <c:pt idx="6078">
                  <c:v>1455</c:v>
                </c:pt>
                <c:pt idx="6079">
                  <c:v>1455</c:v>
                </c:pt>
                <c:pt idx="6080">
                  <c:v>1456</c:v>
                </c:pt>
                <c:pt idx="6081">
                  <c:v>1456</c:v>
                </c:pt>
                <c:pt idx="6082">
                  <c:v>1456</c:v>
                </c:pt>
                <c:pt idx="6083">
                  <c:v>1456</c:v>
                </c:pt>
                <c:pt idx="6084">
                  <c:v>1456</c:v>
                </c:pt>
                <c:pt idx="6085">
                  <c:v>1456</c:v>
                </c:pt>
                <c:pt idx="6086">
                  <c:v>1456</c:v>
                </c:pt>
                <c:pt idx="6087">
                  <c:v>1456</c:v>
                </c:pt>
                <c:pt idx="6088">
                  <c:v>1456</c:v>
                </c:pt>
                <c:pt idx="6089">
                  <c:v>1456</c:v>
                </c:pt>
                <c:pt idx="6090">
                  <c:v>1456</c:v>
                </c:pt>
                <c:pt idx="6091">
                  <c:v>1456</c:v>
                </c:pt>
                <c:pt idx="6092">
                  <c:v>1456</c:v>
                </c:pt>
                <c:pt idx="6093">
                  <c:v>1456</c:v>
                </c:pt>
                <c:pt idx="6094">
                  <c:v>1457</c:v>
                </c:pt>
                <c:pt idx="6095">
                  <c:v>1457</c:v>
                </c:pt>
                <c:pt idx="6096">
                  <c:v>1458</c:v>
                </c:pt>
                <c:pt idx="6097">
                  <c:v>1459</c:v>
                </c:pt>
                <c:pt idx="6098">
                  <c:v>1459</c:v>
                </c:pt>
                <c:pt idx="6099">
                  <c:v>1460</c:v>
                </c:pt>
                <c:pt idx="6100">
                  <c:v>1461</c:v>
                </c:pt>
                <c:pt idx="6101">
                  <c:v>1462</c:v>
                </c:pt>
                <c:pt idx="6102">
                  <c:v>1462</c:v>
                </c:pt>
                <c:pt idx="6103">
                  <c:v>1462</c:v>
                </c:pt>
                <c:pt idx="6104">
                  <c:v>1462</c:v>
                </c:pt>
                <c:pt idx="6105">
                  <c:v>1462</c:v>
                </c:pt>
                <c:pt idx="6106">
                  <c:v>1462</c:v>
                </c:pt>
                <c:pt idx="6107">
                  <c:v>1462</c:v>
                </c:pt>
                <c:pt idx="6108">
                  <c:v>1462</c:v>
                </c:pt>
                <c:pt idx="6109">
                  <c:v>1462</c:v>
                </c:pt>
                <c:pt idx="6110">
                  <c:v>1462</c:v>
                </c:pt>
                <c:pt idx="6111">
                  <c:v>1462</c:v>
                </c:pt>
                <c:pt idx="6112">
                  <c:v>1462</c:v>
                </c:pt>
                <c:pt idx="6113">
                  <c:v>1462</c:v>
                </c:pt>
                <c:pt idx="6114">
                  <c:v>1462</c:v>
                </c:pt>
                <c:pt idx="6115">
                  <c:v>1462</c:v>
                </c:pt>
                <c:pt idx="6116">
                  <c:v>1462</c:v>
                </c:pt>
                <c:pt idx="6117">
                  <c:v>1462</c:v>
                </c:pt>
                <c:pt idx="6118">
                  <c:v>1462</c:v>
                </c:pt>
                <c:pt idx="6119">
                  <c:v>1463</c:v>
                </c:pt>
                <c:pt idx="6120">
                  <c:v>1463</c:v>
                </c:pt>
                <c:pt idx="6121">
                  <c:v>1464</c:v>
                </c:pt>
                <c:pt idx="6122">
                  <c:v>1464</c:v>
                </c:pt>
                <c:pt idx="6123">
                  <c:v>1464</c:v>
                </c:pt>
                <c:pt idx="6124">
                  <c:v>1465</c:v>
                </c:pt>
                <c:pt idx="6125">
                  <c:v>1465</c:v>
                </c:pt>
                <c:pt idx="6126">
                  <c:v>1466</c:v>
                </c:pt>
                <c:pt idx="6127">
                  <c:v>1466</c:v>
                </c:pt>
                <c:pt idx="6128">
                  <c:v>1466</c:v>
                </c:pt>
                <c:pt idx="6129">
                  <c:v>1466</c:v>
                </c:pt>
                <c:pt idx="6130">
                  <c:v>1467</c:v>
                </c:pt>
                <c:pt idx="6131">
                  <c:v>1467</c:v>
                </c:pt>
                <c:pt idx="6132">
                  <c:v>1468</c:v>
                </c:pt>
                <c:pt idx="6133">
                  <c:v>1468</c:v>
                </c:pt>
                <c:pt idx="6134">
                  <c:v>1469</c:v>
                </c:pt>
                <c:pt idx="6135">
                  <c:v>1469</c:v>
                </c:pt>
                <c:pt idx="6136">
                  <c:v>1469</c:v>
                </c:pt>
                <c:pt idx="6137">
                  <c:v>1469</c:v>
                </c:pt>
                <c:pt idx="6138">
                  <c:v>1469</c:v>
                </c:pt>
                <c:pt idx="6139">
                  <c:v>1469</c:v>
                </c:pt>
                <c:pt idx="6140">
                  <c:v>1469</c:v>
                </c:pt>
                <c:pt idx="6141">
                  <c:v>1469</c:v>
                </c:pt>
                <c:pt idx="6142">
                  <c:v>1470</c:v>
                </c:pt>
                <c:pt idx="6143">
                  <c:v>1470</c:v>
                </c:pt>
                <c:pt idx="6144">
                  <c:v>1471</c:v>
                </c:pt>
                <c:pt idx="6145">
                  <c:v>1472</c:v>
                </c:pt>
                <c:pt idx="6146">
                  <c:v>1473</c:v>
                </c:pt>
                <c:pt idx="6147">
                  <c:v>1474</c:v>
                </c:pt>
                <c:pt idx="6148">
                  <c:v>1474</c:v>
                </c:pt>
                <c:pt idx="6149">
                  <c:v>1475</c:v>
                </c:pt>
                <c:pt idx="6150">
                  <c:v>1476</c:v>
                </c:pt>
                <c:pt idx="6151">
                  <c:v>1476</c:v>
                </c:pt>
                <c:pt idx="6152">
                  <c:v>1477</c:v>
                </c:pt>
                <c:pt idx="6153">
                  <c:v>1477</c:v>
                </c:pt>
                <c:pt idx="6154">
                  <c:v>1478</c:v>
                </c:pt>
                <c:pt idx="6155">
                  <c:v>1479</c:v>
                </c:pt>
                <c:pt idx="6156">
                  <c:v>1479</c:v>
                </c:pt>
                <c:pt idx="6157">
                  <c:v>1479</c:v>
                </c:pt>
                <c:pt idx="6158">
                  <c:v>1480</c:v>
                </c:pt>
                <c:pt idx="6159">
                  <c:v>1481</c:v>
                </c:pt>
                <c:pt idx="6160">
                  <c:v>1481</c:v>
                </c:pt>
                <c:pt idx="6161">
                  <c:v>1481</c:v>
                </c:pt>
                <c:pt idx="6162">
                  <c:v>1482</c:v>
                </c:pt>
                <c:pt idx="6163">
                  <c:v>1483</c:v>
                </c:pt>
                <c:pt idx="6164">
                  <c:v>1483</c:v>
                </c:pt>
                <c:pt idx="6165">
                  <c:v>1484</c:v>
                </c:pt>
                <c:pt idx="6166">
                  <c:v>1484</c:v>
                </c:pt>
                <c:pt idx="6167">
                  <c:v>1485</c:v>
                </c:pt>
                <c:pt idx="6168">
                  <c:v>1485</c:v>
                </c:pt>
                <c:pt idx="6169">
                  <c:v>1486</c:v>
                </c:pt>
                <c:pt idx="6170">
                  <c:v>1486</c:v>
                </c:pt>
                <c:pt idx="6171">
                  <c:v>1486</c:v>
                </c:pt>
                <c:pt idx="6172">
                  <c:v>1487</c:v>
                </c:pt>
                <c:pt idx="6173">
                  <c:v>1488</c:v>
                </c:pt>
                <c:pt idx="6174">
                  <c:v>1488</c:v>
                </c:pt>
                <c:pt idx="6175">
                  <c:v>1488</c:v>
                </c:pt>
                <c:pt idx="6176">
                  <c:v>1489</c:v>
                </c:pt>
                <c:pt idx="6177">
                  <c:v>1489</c:v>
                </c:pt>
                <c:pt idx="6178">
                  <c:v>1489</c:v>
                </c:pt>
                <c:pt idx="6179">
                  <c:v>1490</c:v>
                </c:pt>
                <c:pt idx="6180">
                  <c:v>1491</c:v>
                </c:pt>
                <c:pt idx="6181">
                  <c:v>1492</c:v>
                </c:pt>
                <c:pt idx="6182">
                  <c:v>1493</c:v>
                </c:pt>
                <c:pt idx="6183">
                  <c:v>1494</c:v>
                </c:pt>
                <c:pt idx="6184">
                  <c:v>1495</c:v>
                </c:pt>
                <c:pt idx="6185">
                  <c:v>1496</c:v>
                </c:pt>
                <c:pt idx="6186">
                  <c:v>1497</c:v>
                </c:pt>
                <c:pt idx="6187">
                  <c:v>1498</c:v>
                </c:pt>
                <c:pt idx="6188">
                  <c:v>1499</c:v>
                </c:pt>
                <c:pt idx="6189">
                  <c:v>1499</c:v>
                </c:pt>
                <c:pt idx="6190">
                  <c:v>1499</c:v>
                </c:pt>
                <c:pt idx="6191">
                  <c:v>1500</c:v>
                </c:pt>
                <c:pt idx="6192">
                  <c:v>1500</c:v>
                </c:pt>
                <c:pt idx="6193">
                  <c:v>1501</c:v>
                </c:pt>
                <c:pt idx="6194">
                  <c:v>1501</c:v>
                </c:pt>
                <c:pt idx="6195">
                  <c:v>1501</c:v>
                </c:pt>
                <c:pt idx="6196">
                  <c:v>1501</c:v>
                </c:pt>
                <c:pt idx="6197">
                  <c:v>1502</c:v>
                </c:pt>
                <c:pt idx="6198">
                  <c:v>1503</c:v>
                </c:pt>
                <c:pt idx="6199">
                  <c:v>1504</c:v>
                </c:pt>
                <c:pt idx="6200">
                  <c:v>1504</c:v>
                </c:pt>
                <c:pt idx="6201">
                  <c:v>1505</c:v>
                </c:pt>
                <c:pt idx="6202">
                  <c:v>1506</c:v>
                </c:pt>
                <c:pt idx="6203">
                  <c:v>1506</c:v>
                </c:pt>
                <c:pt idx="6204">
                  <c:v>1507</c:v>
                </c:pt>
                <c:pt idx="6205">
                  <c:v>1507</c:v>
                </c:pt>
                <c:pt idx="6206">
                  <c:v>1507</c:v>
                </c:pt>
                <c:pt idx="6207">
                  <c:v>1507</c:v>
                </c:pt>
                <c:pt idx="6208">
                  <c:v>1507</c:v>
                </c:pt>
                <c:pt idx="6209">
                  <c:v>1507</c:v>
                </c:pt>
                <c:pt idx="6210">
                  <c:v>1507</c:v>
                </c:pt>
                <c:pt idx="6211">
                  <c:v>1507</c:v>
                </c:pt>
                <c:pt idx="6212">
                  <c:v>1507</c:v>
                </c:pt>
                <c:pt idx="6213">
                  <c:v>1507</c:v>
                </c:pt>
                <c:pt idx="6214">
                  <c:v>1507</c:v>
                </c:pt>
                <c:pt idx="6215">
                  <c:v>1507</c:v>
                </c:pt>
                <c:pt idx="6216">
                  <c:v>1507</c:v>
                </c:pt>
                <c:pt idx="6217">
                  <c:v>1507</c:v>
                </c:pt>
                <c:pt idx="6218">
                  <c:v>1507</c:v>
                </c:pt>
                <c:pt idx="6219">
                  <c:v>1507</c:v>
                </c:pt>
                <c:pt idx="6220">
                  <c:v>1507</c:v>
                </c:pt>
                <c:pt idx="6221">
                  <c:v>1507</c:v>
                </c:pt>
                <c:pt idx="6222">
                  <c:v>1507</c:v>
                </c:pt>
                <c:pt idx="6223">
                  <c:v>1507</c:v>
                </c:pt>
                <c:pt idx="6224">
                  <c:v>1507</c:v>
                </c:pt>
                <c:pt idx="6225">
                  <c:v>1507</c:v>
                </c:pt>
                <c:pt idx="6226">
                  <c:v>1507</c:v>
                </c:pt>
                <c:pt idx="6227">
                  <c:v>1507</c:v>
                </c:pt>
                <c:pt idx="6228">
                  <c:v>1507</c:v>
                </c:pt>
                <c:pt idx="6229">
                  <c:v>1507</c:v>
                </c:pt>
                <c:pt idx="6230">
                  <c:v>1507</c:v>
                </c:pt>
                <c:pt idx="6231">
                  <c:v>1507</c:v>
                </c:pt>
                <c:pt idx="6232">
                  <c:v>1507</c:v>
                </c:pt>
                <c:pt idx="6233">
                  <c:v>1507</c:v>
                </c:pt>
                <c:pt idx="6234">
                  <c:v>1507</c:v>
                </c:pt>
                <c:pt idx="6235">
                  <c:v>1507</c:v>
                </c:pt>
                <c:pt idx="6236">
                  <c:v>1507</c:v>
                </c:pt>
                <c:pt idx="6237">
                  <c:v>1507</c:v>
                </c:pt>
                <c:pt idx="6238">
                  <c:v>1507</c:v>
                </c:pt>
                <c:pt idx="6239">
                  <c:v>1507</c:v>
                </c:pt>
                <c:pt idx="6240">
                  <c:v>1508</c:v>
                </c:pt>
                <c:pt idx="6241">
                  <c:v>1508</c:v>
                </c:pt>
                <c:pt idx="6242">
                  <c:v>1508</c:v>
                </c:pt>
                <c:pt idx="6243">
                  <c:v>1508</c:v>
                </c:pt>
                <c:pt idx="6244">
                  <c:v>1509</c:v>
                </c:pt>
                <c:pt idx="6245">
                  <c:v>1509</c:v>
                </c:pt>
                <c:pt idx="6246">
                  <c:v>1509</c:v>
                </c:pt>
                <c:pt idx="6247">
                  <c:v>1509</c:v>
                </c:pt>
                <c:pt idx="6248">
                  <c:v>1509</c:v>
                </c:pt>
                <c:pt idx="6249">
                  <c:v>1509</c:v>
                </c:pt>
                <c:pt idx="6250">
                  <c:v>1509</c:v>
                </c:pt>
                <c:pt idx="6251">
                  <c:v>1510</c:v>
                </c:pt>
                <c:pt idx="6252">
                  <c:v>1510</c:v>
                </c:pt>
                <c:pt idx="6253">
                  <c:v>1510</c:v>
                </c:pt>
                <c:pt idx="6254">
                  <c:v>1510</c:v>
                </c:pt>
                <c:pt idx="6255">
                  <c:v>1511</c:v>
                </c:pt>
                <c:pt idx="6256">
                  <c:v>1512</c:v>
                </c:pt>
                <c:pt idx="6257">
                  <c:v>1513</c:v>
                </c:pt>
                <c:pt idx="6258">
                  <c:v>1514</c:v>
                </c:pt>
                <c:pt idx="6259">
                  <c:v>1515</c:v>
                </c:pt>
                <c:pt idx="6260">
                  <c:v>1516</c:v>
                </c:pt>
                <c:pt idx="6261">
                  <c:v>1516</c:v>
                </c:pt>
                <c:pt idx="6262">
                  <c:v>1516</c:v>
                </c:pt>
                <c:pt idx="6263">
                  <c:v>1517</c:v>
                </c:pt>
                <c:pt idx="6264">
                  <c:v>1517</c:v>
                </c:pt>
                <c:pt idx="6265">
                  <c:v>1517</c:v>
                </c:pt>
                <c:pt idx="6266">
                  <c:v>1517</c:v>
                </c:pt>
                <c:pt idx="6267">
                  <c:v>1517</c:v>
                </c:pt>
                <c:pt idx="6268">
                  <c:v>1518</c:v>
                </c:pt>
                <c:pt idx="6269">
                  <c:v>1518</c:v>
                </c:pt>
                <c:pt idx="6270">
                  <c:v>1518</c:v>
                </c:pt>
                <c:pt idx="6271">
                  <c:v>1518</c:v>
                </c:pt>
                <c:pt idx="6272">
                  <c:v>1518</c:v>
                </c:pt>
                <c:pt idx="6273">
                  <c:v>1518</c:v>
                </c:pt>
                <c:pt idx="6274">
                  <c:v>1518</c:v>
                </c:pt>
                <c:pt idx="6275">
                  <c:v>1518</c:v>
                </c:pt>
                <c:pt idx="6276">
                  <c:v>1518</c:v>
                </c:pt>
                <c:pt idx="6277">
                  <c:v>1519</c:v>
                </c:pt>
                <c:pt idx="6278">
                  <c:v>1520</c:v>
                </c:pt>
                <c:pt idx="6279">
                  <c:v>1520</c:v>
                </c:pt>
                <c:pt idx="6280">
                  <c:v>1521</c:v>
                </c:pt>
                <c:pt idx="6281">
                  <c:v>1521</c:v>
                </c:pt>
                <c:pt idx="6282">
                  <c:v>1522</c:v>
                </c:pt>
                <c:pt idx="6283">
                  <c:v>1523</c:v>
                </c:pt>
                <c:pt idx="6284">
                  <c:v>1524</c:v>
                </c:pt>
                <c:pt idx="6285">
                  <c:v>1524</c:v>
                </c:pt>
                <c:pt idx="6286">
                  <c:v>1525</c:v>
                </c:pt>
                <c:pt idx="6287">
                  <c:v>1526</c:v>
                </c:pt>
                <c:pt idx="6288">
                  <c:v>1527</c:v>
                </c:pt>
                <c:pt idx="6289">
                  <c:v>1528</c:v>
                </c:pt>
                <c:pt idx="6290">
                  <c:v>1529</c:v>
                </c:pt>
                <c:pt idx="6291">
                  <c:v>1530</c:v>
                </c:pt>
                <c:pt idx="6292">
                  <c:v>1531</c:v>
                </c:pt>
                <c:pt idx="6293">
                  <c:v>1532</c:v>
                </c:pt>
                <c:pt idx="6294">
                  <c:v>1533</c:v>
                </c:pt>
                <c:pt idx="6295">
                  <c:v>1534</c:v>
                </c:pt>
                <c:pt idx="6296">
                  <c:v>1535</c:v>
                </c:pt>
                <c:pt idx="6297">
                  <c:v>1536</c:v>
                </c:pt>
                <c:pt idx="6298">
                  <c:v>1537</c:v>
                </c:pt>
                <c:pt idx="6299">
                  <c:v>1537</c:v>
                </c:pt>
                <c:pt idx="6300">
                  <c:v>1537</c:v>
                </c:pt>
                <c:pt idx="6301">
                  <c:v>1537</c:v>
                </c:pt>
                <c:pt idx="6302">
                  <c:v>1537</c:v>
                </c:pt>
                <c:pt idx="6303">
                  <c:v>1537</c:v>
                </c:pt>
                <c:pt idx="6304">
                  <c:v>1537</c:v>
                </c:pt>
                <c:pt idx="6305">
                  <c:v>1537</c:v>
                </c:pt>
                <c:pt idx="6306">
                  <c:v>1537</c:v>
                </c:pt>
                <c:pt idx="6307">
                  <c:v>1537</c:v>
                </c:pt>
                <c:pt idx="6308">
                  <c:v>1537</c:v>
                </c:pt>
                <c:pt idx="6309">
                  <c:v>1537</c:v>
                </c:pt>
                <c:pt idx="6310">
                  <c:v>1538</c:v>
                </c:pt>
                <c:pt idx="6311">
                  <c:v>1538</c:v>
                </c:pt>
                <c:pt idx="6312">
                  <c:v>1539</c:v>
                </c:pt>
                <c:pt idx="6313">
                  <c:v>1539</c:v>
                </c:pt>
                <c:pt idx="6314">
                  <c:v>1539</c:v>
                </c:pt>
                <c:pt idx="6315">
                  <c:v>1539</c:v>
                </c:pt>
                <c:pt idx="6316">
                  <c:v>1539</c:v>
                </c:pt>
                <c:pt idx="6317">
                  <c:v>1539</c:v>
                </c:pt>
                <c:pt idx="6318">
                  <c:v>1540</c:v>
                </c:pt>
                <c:pt idx="6319">
                  <c:v>1541</c:v>
                </c:pt>
                <c:pt idx="6320">
                  <c:v>1541</c:v>
                </c:pt>
                <c:pt idx="6321">
                  <c:v>1542</c:v>
                </c:pt>
                <c:pt idx="6322">
                  <c:v>1542</c:v>
                </c:pt>
                <c:pt idx="6323">
                  <c:v>1542</c:v>
                </c:pt>
                <c:pt idx="6324">
                  <c:v>1542</c:v>
                </c:pt>
                <c:pt idx="6325">
                  <c:v>1543</c:v>
                </c:pt>
                <c:pt idx="6326">
                  <c:v>1543</c:v>
                </c:pt>
                <c:pt idx="6327">
                  <c:v>1543</c:v>
                </c:pt>
                <c:pt idx="6328">
                  <c:v>1543</c:v>
                </c:pt>
                <c:pt idx="6329">
                  <c:v>1543</c:v>
                </c:pt>
                <c:pt idx="6330">
                  <c:v>1543</c:v>
                </c:pt>
                <c:pt idx="6331">
                  <c:v>1544</c:v>
                </c:pt>
                <c:pt idx="6332">
                  <c:v>1544</c:v>
                </c:pt>
                <c:pt idx="6333">
                  <c:v>1545</c:v>
                </c:pt>
                <c:pt idx="6334">
                  <c:v>1546</c:v>
                </c:pt>
                <c:pt idx="6335">
                  <c:v>1546</c:v>
                </c:pt>
                <c:pt idx="6336">
                  <c:v>1547</c:v>
                </c:pt>
                <c:pt idx="6337">
                  <c:v>1547</c:v>
                </c:pt>
                <c:pt idx="6338">
                  <c:v>1547</c:v>
                </c:pt>
                <c:pt idx="6339">
                  <c:v>1548</c:v>
                </c:pt>
                <c:pt idx="6340">
                  <c:v>1549</c:v>
                </c:pt>
                <c:pt idx="6341">
                  <c:v>1549</c:v>
                </c:pt>
                <c:pt idx="6342">
                  <c:v>1549</c:v>
                </c:pt>
                <c:pt idx="6343">
                  <c:v>1549</c:v>
                </c:pt>
                <c:pt idx="6344">
                  <c:v>1549</c:v>
                </c:pt>
                <c:pt idx="6345">
                  <c:v>1549</c:v>
                </c:pt>
                <c:pt idx="6346">
                  <c:v>1549</c:v>
                </c:pt>
                <c:pt idx="6347">
                  <c:v>1549</c:v>
                </c:pt>
                <c:pt idx="6348">
                  <c:v>1549</c:v>
                </c:pt>
                <c:pt idx="6349">
                  <c:v>1550</c:v>
                </c:pt>
                <c:pt idx="6350">
                  <c:v>1550</c:v>
                </c:pt>
                <c:pt idx="6351">
                  <c:v>1551</c:v>
                </c:pt>
                <c:pt idx="6352">
                  <c:v>1551</c:v>
                </c:pt>
                <c:pt idx="6353">
                  <c:v>1551</c:v>
                </c:pt>
                <c:pt idx="6354">
                  <c:v>1552</c:v>
                </c:pt>
                <c:pt idx="6355">
                  <c:v>1553</c:v>
                </c:pt>
                <c:pt idx="6356">
                  <c:v>1553</c:v>
                </c:pt>
                <c:pt idx="6357">
                  <c:v>1553</c:v>
                </c:pt>
                <c:pt idx="6358">
                  <c:v>1553</c:v>
                </c:pt>
                <c:pt idx="6359">
                  <c:v>1554</c:v>
                </c:pt>
                <c:pt idx="6360">
                  <c:v>1555</c:v>
                </c:pt>
                <c:pt idx="6361">
                  <c:v>1555</c:v>
                </c:pt>
                <c:pt idx="6362">
                  <c:v>1556</c:v>
                </c:pt>
                <c:pt idx="6363">
                  <c:v>1556</c:v>
                </c:pt>
                <c:pt idx="6364">
                  <c:v>1557</c:v>
                </c:pt>
                <c:pt idx="6365">
                  <c:v>1557</c:v>
                </c:pt>
                <c:pt idx="6366">
                  <c:v>1557</c:v>
                </c:pt>
                <c:pt idx="6367">
                  <c:v>1557</c:v>
                </c:pt>
                <c:pt idx="6368">
                  <c:v>1557</c:v>
                </c:pt>
                <c:pt idx="6369">
                  <c:v>1557</c:v>
                </c:pt>
                <c:pt idx="6370">
                  <c:v>1557</c:v>
                </c:pt>
                <c:pt idx="6371">
                  <c:v>1557</c:v>
                </c:pt>
                <c:pt idx="6372">
                  <c:v>1557</c:v>
                </c:pt>
                <c:pt idx="6373">
                  <c:v>1557</c:v>
                </c:pt>
                <c:pt idx="6374">
                  <c:v>1557</c:v>
                </c:pt>
                <c:pt idx="6375">
                  <c:v>1557</c:v>
                </c:pt>
                <c:pt idx="6376">
                  <c:v>1557</c:v>
                </c:pt>
                <c:pt idx="6377">
                  <c:v>1558</c:v>
                </c:pt>
                <c:pt idx="6378">
                  <c:v>1558</c:v>
                </c:pt>
                <c:pt idx="6379">
                  <c:v>1558</c:v>
                </c:pt>
                <c:pt idx="6380">
                  <c:v>1558</c:v>
                </c:pt>
                <c:pt idx="6381">
                  <c:v>1558</c:v>
                </c:pt>
                <c:pt idx="6382">
                  <c:v>1558</c:v>
                </c:pt>
                <c:pt idx="6383">
                  <c:v>1558</c:v>
                </c:pt>
                <c:pt idx="6384">
                  <c:v>1558</c:v>
                </c:pt>
                <c:pt idx="6385">
                  <c:v>1558</c:v>
                </c:pt>
                <c:pt idx="6386">
                  <c:v>1558</c:v>
                </c:pt>
                <c:pt idx="6387">
                  <c:v>1558</c:v>
                </c:pt>
                <c:pt idx="6388">
                  <c:v>1558</c:v>
                </c:pt>
                <c:pt idx="6389">
                  <c:v>1558</c:v>
                </c:pt>
                <c:pt idx="6390">
                  <c:v>1559</c:v>
                </c:pt>
                <c:pt idx="6391">
                  <c:v>1559</c:v>
                </c:pt>
                <c:pt idx="6392">
                  <c:v>1559</c:v>
                </c:pt>
                <c:pt idx="6393">
                  <c:v>1560</c:v>
                </c:pt>
                <c:pt idx="6394">
                  <c:v>1560</c:v>
                </c:pt>
                <c:pt idx="6395">
                  <c:v>1560</c:v>
                </c:pt>
                <c:pt idx="6396">
                  <c:v>1560</c:v>
                </c:pt>
                <c:pt idx="6397">
                  <c:v>1560</c:v>
                </c:pt>
                <c:pt idx="6398">
                  <c:v>1561</c:v>
                </c:pt>
                <c:pt idx="6399">
                  <c:v>1562</c:v>
                </c:pt>
                <c:pt idx="6400">
                  <c:v>1562</c:v>
                </c:pt>
                <c:pt idx="6401">
                  <c:v>1562</c:v>
                </c:pt>
                <c:pt idx="6402">
                  <c:v>1562</c:v>
                </c:pt>
                <c:pt idx="6403">
                  <c:v>1563</c:v>
                </c:pt>
                <c:pt idx="6404">
                  <c:v>1563</c:v>
                </c:pt>
                <c:pt idx="6405">
                  <c:v>1563</c:v>
                </c:pt>
                <c:pt idx="6406">
                  <c:v>1563</c:v>
                </c:pt>
                <c:pt idx="6407">
                  <c:v>1563</c:v>
                </c:pt>
                <c:pt idx="6408">
                  <c:v>1563</c:v>
                </c:pt>
                <c:pt idx="6409">
                  <c:v>1563</c:v>
                </c:pt>
                <c:pt idx="6410">
                  <c:v>1564</c:v>
                </c:pt>
                <c:pt idx="6411">
                  <c:v>1564</c:v>
                </c:pt>
                <c:pt idx="6412">
                  <c:v>1565</c:v>
                </c:pt>
                <c:pt idx="6413">
                  <c:v>1565</c:v>
                </c:pt>
                <c:pt idx="6414">
                  <c:v>1566</c:v>
                </c:pt>
                <c:pt idx="6415">
                  <c:v>1566</c:v>
                </c:pt>
                <c:pt idx="6416">
                  <c:v>1566</c:v>
                </c:pt>
                <c:pt idx="6417">
                  <c:v>1567</c:v>
                </c:pt>
                <c:pt idx="6418">
                  <c:v>1568</c:v>
                </c:pt>
                <c:pt idx="6419">
                  <c:v>1569</c:v>
                </c:pt>
                <c:pt idx="6420">
                  <c:v>1569</c:v>
                </c:pt>
                <c:pt idx="6421">
                  <c:v>1570</c:v>
                </c:pt>
                <c:pt idx="6422">
                  <c:v>1570</c:v>
                </c:pt>
                <c:pt idx="6423">
                  <c:v>1570</c:v>
                </c:pt>
                <c:pt idx="6424">
                  <c:v>1570</c:v>
                </c:pt>
                <c:pt idx="6425">
                  <c:v>1570</c:v>
                </c:pt>
                <c:pt idx="6426">
                  <c:v>1570</c:v>
                </c:pt>
                <c:pt idx="6427">
                  <c:v>1570</c:v>
                </c:pt>
                <c:pt idx="6428">
                  <c:v>1571</c:v>
                </c:pt>
                <c:pt idx="6429">
                  <c:v>1572</c:v>
                </c:pt>
                <c:pt idx="6430">
                  <c:v>1572</c:v>
                </c:pt>
                <c:pt idx="6431">
                  <c:v>1572</c:v>
                </c:pt>
                <c:pt idx="6432">
                  <c:v>1572</c:v>
                </c:pt>
                <c:pt idx="6433">
                  <c:v>1572</c:v>
                </c:pt>
                <c:pt idx="6434">
                  <c:v>1572</c:v>
                </c:pt>
                <c:pt idx="6435">
                  <c:v>1572</c:v>
                </c:pt>
                <c:pt idx="6436">
                  <c:v>1572</c:v>
                </c:pt>
                <c:pt idx="6437">
                  <c:v>1572</c:v>
                </c:pt>
                <c:pt idx="6438">
                  <c:v>1572</c:v>
                </c:pt>
                <c:pt idx="6439">
                  <c:v>1572</c:v>
                </c:pt>
                <c:pt idx="6440">
                  <c:v>1572</c:v>
                </c:pt>
                <c:pt idx="6441">
                  <c:v>1572</c:v>
                </c:pt>
                <c:pt idx="6442">
                  <c:v>1572</c:v>
                </c:pt>
                <c:pt idx="6443">
                  <c:v>1572</c:v>
                </c:pt>
                <c:pt idx="6444">
                  <c:v>1572</c:v>
                </c:pt>
                <c:pt idx="6445">
                  <c:v>1572</c:v>
                </c:pt>
                <c:pt idx="6446">
                  <c:v>1572</c:v>
                </c:pt>
                <c:pt idx="6447">
                  <c:v>1572</c:v>
                </c:pt>
                <c:pt idx="6448">
                  <c:v>1572</c:v>
                </c:pt>
                <c:pt idx="6449">
                  <c:v>1573</c:v>
                </c:pt>
                <c:pt idx="6450">
                  <c:v>1573</c:v>
                </c:pt>
                <c:pt idx="6451">
                  <c:v>1573</c:v>
                </c:pt>
                <c:pt idx="6452">
                  <c:v>1573</c:v>
                </c:pt>
                <c:pt idx="6453">
                  <c:v>1574</c:v>
                </c:pt>
                <c:pt idx="6454">
                  <c:v>1574</c:v>
                </c:pt>
                <c:pt idx="6455">
                  <c:v>1574</c:v>
                </c:pt>
                <c:pt idx="6456">
                  <c:v>1574</c:v>
                </c:pt>
                <c:pt idx="6457">
                  <c:v>1574</c:v>
                </c:pt>
                <c:pt idx="6458">
                  <c:v>1574</c:v>
                </c:pt>
                <c:pt idx="6459">
                  <c:v>1574</c:v>
                </c:pt>
                <c:pt idx="6460">
                  <c:v>1574</c:v>
                </c:pt>
                <c:pt idx="6461">
                  <c:v>1575</c:v>
                </c:pt>
                <c:pt idx="6462">
                  <c:v>1576</c:v>
                </c:pt>
                <c:pt idx="6463">
                  <c:v>1576</c:v>
                </c:pt>
                <c:pt idx="6464">
                  <c:v>1577</c:v>
                </c:pt>
                <c:pt idx="6465">
                  <c:v>1578</c:v>
                </c:pt>
                <c:pt idx="6466">
                  <c:v>1578</c:v>
                </c:pt>
                <c:pt idx="6467">
                  <c:v>1578</c:v>
                </c:pt>
                <c:pt idx="6468">
                  <c:v>1578</c:v>
                </c:pt>
                <c:pt idx="6469">
                  <c:v>1578</c:v>
                </c:pt>
                <c:pt idx="6470">
                  <c:v>1579</c:v>
                </c:pt>
                <c:pt idx="6471">
                  <c:v>1579</c:v>
                </c:pt>
                <c:pt idx="6472">
                  <c:v>1579</c:v>
                </c:pt>
                <c:pt idx="6473">
                  <c:v>1579</c:v>
                </c:pt>
                <c:pt idx="6474">
                  <c:v>1580</c:v>
                </c:pt>
                <c:pt idx="6475">
                  <c:v>1581</c:v>
                </c:pt>
                <c:pt idx="6476">
                  <c:v>1582</c:v>
                </c:pt>
                <c:pt idx="6477">
                  <c:v>1583</c:v>
                </c:pt>
                <c:pt idx="6478">
                  <c:v>1583</c:v>
                </c:pt>
                <c:pt idx="6479">
                  <c:v>1583</c:v>
                </c:pt>
                <c:pt idx="6480">
                  <c:v>1583</c:v>
                </c:pt>
                <c:pt idx="6481">
                  <c:v>1583</c:v>
                </c:pt>
                <c:pt idx="6482">
                  <c:v>1583</c:v>
                </c:pt>
                <c:pt idx="6483">
                  <c:v>1583</c:v>
                </c:pt>
                <c:pt idx="6484">
                  <c:v>1584</c:v>
                </c:pt>
                <c:pt idx="6485">
                  <c:v>1585</c:v>
                </c:pt>
                <c:pt idx="6486">
                  <c:v>1585</c:v>
                </c:pt>
                <c:pt idx="6487">
                  <c:v>1585</c:v>
                </c:pt>
                <c:pt idx="6488">
                  <c:v>1586</c:v>
                </c:pt>
                <c:pt idx="6489">
                  <c:v>1586</c:v>
                </c:pt>
                <c:pt idx="6490">
                  <c:v>1587</c:v>
                </c:pt>
                <c:pt idx="6491">
                  <c:v>1587</c:v>
                </c:pt>
                <c:pt idx="6492">
                  <c:v>1588</c:v>
                </c:pt>
                <c:pt idx="6493">
                  <c:v>1588</c:v>
                </c:pt>
                <c:pt idx="6494">
                  <c:v>1588</c:v>
                </c:pt>
                <c:pt idx="6495">
                  <c:v>1588</c:v>
                </c:pt>
                <c:pt idx="6496">
                  <c:v>1588</c:v>
                </c:pt>
                <c:pt idx="6497">
                  <c:v>1588</c:v>
                </c:pt>
                <c:pt idx="6498">
                  <c:v>1588</c:v>
                </c:pt>
                <c:pt idx="6499">
                  <c:v>1588</c:v>
                </c:pt>
                <c:pt idx="6500">
                  <c:v>1588</c:v>
                </c:pt>
                <c:pt idx="6501">
                  <c:v>1589</c:v>
                </c:pt>
                <c:pt idx="6502">
                  <c:v>1589</c:v>
                </c:pt>
                <c:pt idx="6503">
                  <c:v>1589</c:v>
                </c:pt>
                <c:pt idx="6504">
                  <c:v>1589</c:v>
                </c:pt>
                <c:pt idx="6505">
                  <c:v>1589</c:v>
                </c:pt>
                <c:pt idx="6506">
                  <c:v>1589</c:v>
                </c:pt>
                <c:pt idx="6507">
                  <c:v>1590</c:v>
                </c:pt>
                <c:pt idx="6508">
                  <c:v>1591</c:v>
                </c:pt>
                <c:pt idx="6509">
                  <c:v>1591</c:v>
                </c:pt>
                <c:pt idx="6510">
                  <c:v>1592</c:v>
                </c:pt>
                <c:pt idx="6511">
                  <c:v>1592</c:v>
                </c:pt>
                <c:pt idx="6512">
                  <c:v>1593</c:v>
                </c:pt>
                <c:pt idx="6513">
                  <c:v>1593</c:v>
                </c:pt>
                <c:pt idx="6514">
                  <c:v>1593</c:v>
                </c:pt>
                <c:pt idx="6515">
                  <c:v>1593</c:v>
                </c:pt>
                <c:pt idx="6516">
                  <c:v>1593</c:v>
                </c:pt>
                <c:pt idx="6517">
                  <c:v>1594</c:v>
                </c:pt>
                <c:pt idx="6518">
                  <c:v>1595</c:v>
                </c:pt>
                <c:pt idx="6519">
                  <c:v>1596</c:v>
                </c:pt>
                <c:pt idx="6520">
                  <c:v>1596</c:v>
                </c:pt>
                <c:pt idx="6521">
                  <c:v>1596</c:v>
                </c:pt>
                <c:pt idx="6522">
                  <c:v>1596</c:v>
                </c:pt>
                <c:pt idx="6523">
                  <c:v>1597</c:v>
                </c:pt>
                <c:pt idx="6524">
                  <c:v>1598</c:v>
                </c:pt>
                <c:pt idx="6525">
                  <c:v>1598</c:v>
                </c:pt>
                <c:pt idx="6526">
                  <c:v>1598</c:v>
                </c:pt>
                <c:pt idx="6527">
                  <c:v>1599</c:v>
                </c:pt>
                <c:pt idx="6528">
                  <c:v>1599</c:v>
                </c:pt>
                <c:pt idx="6529">
                  <c:v>1599</c:v>
                </c:pt>
                <c:pt idx="6530">
                  <c:v>1599</c:v>
                </c:pt>
                <c:pt idx="6531">
                  <c:v>1599</c:v>
                </c:pt>
                <c:pt idx="6532">
                  <c:v>1599</c:v>
                </c:pt>
                <c:pt idx="6533">
                  <c:v>1599</c:v>
                </c:pt>
                <c:pt idx="6534">
                  <c:v>1600</c:v>
                </c:pt>
                <c:pt idx="6535">
                  <c:v>1600</c:v>
                </c:pt>
                <c:pt idx="6536">
                  <c:v>1601</c:v>
                </c:pt>
                <c:pt idx="6537">
                  <c:v>1601</c:v>
                </c:pt>
                <c:pt idx="6538">
                  <c:v>1601</c:v>
                </c:pt>
                <c:pt idx="6539">
                  <c:v>1601</c:v>
                </c:pt>
                <c:pt idx="6540">
                  <c:v>1601</c:v>
                </c:pt>
                <c:pt idx="6541">
                  <c:v>1602</c:v>
                </c:pt>
                <c:pt idx="6542">
                  <c:v>1603</c:v>
                </c:pt>
                <c:pt idx="6543">
                  <c:v>1603</c:v>
                </c:pt>
                <c:pt idx="6544">
                  <c:v>1604</c:v>
                </c:pt>
                <c:pt idx="6545">
                  <c:v>1604</c:v>
                </c:pt>
                <c:pt idx="6546">
                  <c:v>1604</c:v>
                </c:pt>
                <c:pt idx="6547">
                  <c:v>1604</c:v>
                </c:pt>
                <c:pt idx="6548">
                  <c:v>1604</c:v>
                </c:pt>
                <c:pt idx="6549">
                  <c:v>1604</c:v>
                </c:pt>
                <c:pt idx="6550">
                  <c:v>1604</c:v>
                </c:pt>
                <c:pt idx="6551">
                  <c:v>1605</c:v>
                </c:pt>
                <c:pt idx="6552">
                  <c:v>1605</c:v>
                </c:pt>
                <c:pt idx="6553">
                  <c:v>1605</c:v>
                </c:pt>
                <c:pt idx="6554">
                  <c:v>1605</c:v>
                </c:pt>
                <c:pt idx="6555">
                  <c:v>1605</c:v>
                </c:pt>
                <c:pt idx="6556">
                  <c:v>1605</c:v>
                </c:pt>
                <c:pt idx="6557">
                  <c:v>1605</c:v>
                </c:pt>
                <c:pt idx="6558">
                  <c:v>1605</c:v>
                </c:pt>
                <c:pt idx="6559">
                  <c:v>1605</c:v>
                </c:pt>
                <c:pt idx="6560">
                  <c:v>1605</c:v>
                </c:pt>
                <c:pt idx="6561">
                  <c:v>1605</c:v>
                </c:pt>
                <c:pt idx="6562">
                  <c:v>1606</c:v>
                </c:pt>
                <c:pt idx="6563">
                  <c:v>1606</c:v>
                </c:pt>
                <c:pt idx="6564">
                  <c:v>1607</c:v>
                </c:pt>
                <c:pt idx="6565">
                  <c:v>1607</c:v>
                </c:pt>
                <c:pt idx="6566">
                  <c:v>1607</c:v>
                </c:pt>
                <c:pt idx="6567">
                  <c:v>1607</c:v>
                </c:pt>
                <c:pt idx="6568">
                  <c:v>1607</c:v>
                </c:pt>
                <c:pt idx="6569">
                  <c:v>1607</c:v>
                </c:pt>
                <c:pt idx="6570">
                  <c:v>1607</c:v>
                </c:pt>
                <c:pt idx="6571">
                  <c:v>1607</c:v>
                </c:pt>
                <c:pt idx="6572">
                  <c:v>1607</c:v>
                </c:pt>
                <c:pt idx="6573">
                  <c:v>1607</c:v>
                </c:pt>
                <c:pt idx="6574">
                  <c:v>1607</c:v>
                </c:pt>
                <c:pt idx="6575">
                  <c:v>1607</c:v>
                </c:pt>
                <c:pt idx="6576">
                  <c:v>1607</c:v>
                </c:pt>
                <c:pt idx="6577">
                  <c:v>1607</c:v>
                </c:pt>
                <c:pt idx="6578">
                  <c:v>1607</c:v>
                </c:pt>
                <c:pt idx="6579">
                  <c:v>1607</c:v>
                </c:pt>
                <c:pt idx="6580">
                  <c:v>1608</c:v>
                </c:pt>
                <c:pt idx="6581">
                  <c:v>1608</c:v>
                </c:pt>
                <c:pt idx="6582">
                  <c:v>1609</c:v>
                </c:pt>
                <c:pt idx="6583">
                  <c:v>1609</c:v>
                </c:pt>
                <c:pt idx="6584">
                  <c:v>1609</c:v>
                </c:pt>
                <c:pt idx="6585">
                  <c:v>1609</c:v>
                </c:pt>
                <c:pt idx="6586">
                  <c:v>1609</c:v>
                </c:pt>
                <c:pt idx="6587">
                  <c:v>1609</c:v>
                </c:pt>
                <c:pt idx="6588">
                  <c:v>1609</c:v>
                </c:pt>
                <c:pt idx="6589">
                  <c:v>1610</c:v>
                </c:pt>
                <c:pt idx="6590">
                  <c:v>1611</c:v>
                </c:pt>
                <c:pt idx="6591">
                  <c:v>1611</c:v>
                </c:pt>
                <c:pt idx="6592">
                  <c:v>1612</c:v>
                </c:pt>
                <c:pt idx="6593">
                  <c:v>1612</c:v>
                </c:pt>
                <c:pt idx="6594">
                  <c:v>1613</c:v>
                </c:pt>
                <c:pt idx="6595">
                  <c:v>1614</c:v>
                </c:pt>
                <c:pt idx="6596">
                  <c:v>1615</c:v>
                </c:pt>
                <c:pt idx="6597">
                  <c:v>1615</c:v>
                </c:pt>
                <c:pt idx="6598">
                  <c:v>1615</c:v>
                </c:pt>
                <c:pt idx="6599">
                  <c:v>1615</c:v>
                </c:pt>
                <c:pt idx="6600">
                  <c:v>1615</c:v>
                </c:pt>
                <c:pt idx="6601">
                  <c:v>1615</c:v>
                </c:pt>
                <c:pt idx="6602">
                  <c:v>1616</c:v>
                </c:pt>
                <c:pt idx="6603">
                  <c:v>1617</c:v>
                </c:pt>
                <c:pt idx="6604">
                  <c:v>1617</c:v>
                </c:pt>
                <c:pt idx="6605">
                  <c:v>1618</c:v>
                </c:pt>
                <c:pt idx="6606">
                  <c:v>1618</c:v>
                </c:pt>
                <c:pt idx="6607">
                  <c:v>1619</c:v>
                </c:pt>
                <c:pt idx="6608">
                  <c:v>1619</c:v>
                </c:pt>
                <c:pt idx="6609">
                  <c:v>1619</c:v>
                </c:pt>
                <c:pt idx="6610">
                  <c:v>1619</c:v>
                </c:pt>
                <c:pt idx="6611">
                  <c:v>1619</c:v>
                </c:pt>
                <c:pt idx="6612">
                  <c:v>1619</c:v>
                </c:pt>
                <c:pt idx="6613">
                  <c:v>1619</c:v>
                </c:pt>
                <c:pt idx="6614">
                  <c:v>1619</c:v>
                </c:pt>
                <c:pt idx="6615">
                  <c:v>1619</c:v>
                </c:pt>
                <c:pt idx="6616">
                  <c:v>1619</c:v>
                </c:pt>
                <c:pt idx="6617">
                  <c:v>1619</c:v>
                </c:pt>
                <c:pt idx="6618">
                  <c:v>1619</c:v>
                </c:pt>
                <c:pt idx="6619">
                  <c:v>1619</c:v>
                </c:pt>
                <c:pt idx="6620">
                  <c:v>1620</c:v>
                </c:pt>
                <c:pt idx="6621">
                  <c:v>1620</c:v>
                </c:pt>
                <c:pt idx="6622">
                  <c:v>1620</c:v>
                </c:pt>
                <c:pt idx="6623">
                  <c:v>1620</c:v>
                </c:pt>
                <c:pt idx="6624">
                  <c:v>1620</c:v>
                </c:pt>
                <c:pt idx="6625">
                  <c:v>1620</c:v>
                </c:pt>
                <c:pt idx="6626">
                  <c:v>1620</c:v>
                </c:pt>
                <c:pt idx="6627">
                  <c:v>1620</c:v>
                </c:pt>
                <c:pt idx="6628">
                  <c:v>1620</c:v>
                </c:pt>
                <c:pt idx="6629">
                  <c:v>1620</c:v>
                </c:pt>
                <c:pt idx="6630">
                  <c:v>1620</c:v>
                </c:pt>
                <c:pt idx="6631">
                  <c:v>1620</c:v>
                </c:pt>
                <c:pt idx="6632">
                  <c:v>1620</c:v>
                </c:pt>
                <c:pt idx="6633">
                  <c:v>1620</c:v>
                </c:pt>
                <c:pt idx="6634">
                  <c:v>1620</c:v>
                </c:pt>
                <c:pt idx="6635">
                  <c:v>1620</c:v>
                </c:pt>
                <c:pt idx="6636">
                  <c:v>1620</c:v>
                </c:pt>
                <c:pt idx="6637">
                  <c:v>1620</c:v>
                </c:pt>
                <c:pt idx="6638">
                  <c:v>1620</c:v>
                </c:pt>
                <c:pt idx="6639">
                  <c:v>1620</c:v>
                </c:pt>
                <c:pt idx="6640">
                  <c:v>1620</c:v>
                </c:pt>
                <c:pt idx="6641">
                  <c:v>1620</c:v>
                </c:pt>
                <c:pt idx="6642">
                  <c:v>1620</c:v>
                </c:pt>
                <c:pt idx="6643">
                  <c:v>1620</c:v>
                </c:pt>
                <c:pt idx="6644">
                  <c:v>1620</c:v>
                </c:pt>
                <c:pt idx="6645">
                  <c:v>1620</c:v>
                </c:pt>
                <c:pt idx="6646">
                  <c:v>1620</c:v>
                </c:pt>
                <c:pt idx="6647">
                  <c:v>1620</c:v>
                </c:pt>
                <c:pt idx="6648">
                  <c:v>1620</c:v>
                </c:pt>
                <c:pt idx="6649">
                  <c:v>1620</c:v>
                </c:pt>
                <c:pt idx="6650">
                  <c:v>1620</c:v>
                </c:pt>
                <c:pt idx="6651">
                  <c:v>1620</c:v>
                </c:pt>
                <c:pt idx="6652">
                  <c:v>1620</c:v>
                </c:pt>
                <c:pt idx="6653">
                  <c:v>1620</c:v>
                </c:pt>
                <c:pt idx="6654">
                  <c:v>1620</c:v>
                </c:pt>
                <c:pt idx="6655">
                  <c:v>1620</c:v>
                </c:pt>
                <c:pt idx="6656">
                  <c:v>1620</c:v>
                </c:pt>
                <c:pt idx="6657">
                  <c:v>1621</c:v>
                </c:pt>
                <c:pt idx="6658">
                  <c:v>1621</c:v>
                </c:pt>
                <c:pt idx="6659">
                  <c:v>1621</c:v>
                </c:pt>
                <c:pt idx="6660">
                  <c:v>1621</c:v>
                </c:pt>
                <c:pt idx="6661">
                  <c:v>1621</c:v>
                </c:pt>
                <c:pt idx="6662">
                  <c:v>1621</c:v>
                </c:pt>
                <c:pt idx="6663">
                  <c:v>1621</c:v>
                </c:pt>
                <c:pt idx="6664">
                  <c:v>1621</c:v>
                </c:pt>
                <c:pt idx="6665">
                  <c:v>1621</c:v>
                </c:pt>
                <c:pt idx="6666">
                  <c:v>1622</c:v>
                </c:pt>
                <c:pt idx="6667">
                  <c:v>1622</c:v>
                </c:pt>
                <c:pt idx="6668">
                  <c:v>1622</c:v>
                </c:pt>
                <c:pt idx="6669">
                  <c:v>1622</c:v>
                </c:pt>
                <c:pt idx="6670">
                  <c:v>1622</c:v>
                </c:pt>
                <c:pt idx="6671">
                  <c:v>1622</c:v>
                </c:pt>
                <c:pt idx="6672">
                  <c:v>1622</c:v>
                </c:pt>
                <c:pt idx="6673">
                  <c:v>1622</c:v>
                </c:pt>
                <c:pt idx="6674">
                  <c:v>1622</c:v>
                </c:pt>
                <c:pt idx="6675">
                  <c:v>1622</c:v>
                </c:pt>
                <c:pt idx="6676">
                  <c:v>1622</c:v>
                </c:pt>
                <c:pt idx="6677">
                  <c:v>1622</c:v>
                </c:pt>
                <c:pt idx="6678">
                  <c:v>1623</c:v>
                </c:pt>
                <c:pt idx="6679">
                  <c:v>1623</c:v>
                </c:pt>
                <c:pt idx="6680">
                  <c:v>1623</c:v>
                </c:pt>
                <c:pt idx="6681">
                  <c:v>1623</c:v>
                </c:pt>
                <c:pt idx="6682">
                  <c:v>1623</c:v>
                </c:pt>
                <c:pt idx="6683">
                  <c:v>1623</c:v>
                </c:pt>
                <c:pt idx="6684">
                  <c:v>1623</c:v>
                </c:pt>
                <c:pt idx="6685">
                  <c:v>1623</c:v>
                </c:pt>
                <c:pt idx="6686">
                  <c:v>1624</c:v>
                </c:pt>
                <c:pt idx="6687">
                  <c:v>1624</c:v>
                </c:pt>
                <c:pt idx="6688">
                  <c:v>1624</c:v>
                </c:pt>
                <c:pt idx="6689">
                  <c:v>1624</c:v>
                </c:pt>
                <c:pt idx="6690">
                  <c:v>1625</c:v>
                </c:pt>
                <c:pt idx="6691">
                  <c:v>1625</c:v>
                </c:pt>
                <c:pt idx="6692">
                  <c:v>1625</c:v>
                </c:pt>
                <c:pt idx="6693">
                  <c:v>1626</c:v>
                </c:pt>
                <c:pt idx="6694">
                  <c:v>1627</c:v>
                </c:pt>
                <c:pt idx="6695">
                  <c:v>1627</c:v>
                </c:pt>
                <c:pt idx="6696">
                  <c:v>1627</c:v>
                </c:pt>
                <c:pt idx="6697">
                  <c:v>1628</c:v>
                </c:pt>
                <c:pt idx="6698">
                  <c:v>1629</c:v>
                </c:pt>
                <c:pt idx="6699">
                  <c:v>1630</c:v>
                </c:pt>
                <c:pt idx="6700">
                  <c:v>1630</c:v>
                </c:pt>
                <c:pt idx="6701">
                  <c:v>1630</c:v>
                </c:pt>
                <c:pt idx="6702">
                  <c:v>1630</c:v>
                </c:pt>
                <c:pt idx="6703">
                  <c:v>1631</c:v>
                </c:pt>
                <c:pt idx="6704">
                  <c:v>1631</c:v>
                </c:pt>
                <c:pt idx="6705">
                  <c:v>1632</c:v>
                </c:pt>
                <c:pt idx="6706">
                  <c:v>1633</c:v>
                </c:pt>
                <c:pt idx="6707">
                  <c:v>1633</c:v>
                </c:pt>
                <c:pt idx="6708">
                  <c:v>1633</c:v>
                </c:pt>
                <c:pt idx="6709">
                  <c:v>1633</c:v>
                </c:pt>
                <c:pt idx="6710">
                  <c:v>1633</c:v>
                </c:pt>
                <c:pt idx="6711">
                  <c:v>1634</c:v>
                </c:pt>
                <c:pt idx="6712">
                  <c:v>1635</c:v>
                </c:pt>
                <c:pt idx="6713">
                  <c:v>1635</c:v>
                </c:pt>
                <c:pt idx="6714">
                  <c:v>1636</c:v>
                </c:pt>
                <c:pt idx="6715">
                  <c:v>1636</c:v>
                </c:pt>
                <c:pt idx="6716">
                  <c:v>1637</c:v>
                </c:pt>
                <c:pt idx="6717">
                  <c:v>1638</c:v>
                </c:pt>
                <c:pt idx="6718">
                  <c:v>1638</c:v>
                </c:pt>
                <c:pt idx="6719">
                  <c:v>1638</c:v>
                </c:pt>
                <c:pt idx="6720">
                  <c:v>1638</c:v>
                </c:pt>
                <c:pt idx="6721">
                  <c:v>1638</c:v>
                </c:pt>
                <c:pt idx="6722">
                  <c:v>1638</c:v>
                </c:pt>
                <c:pt idx="6723">
                  <c:v>1638</c:v>
                </c:pt>
                <c:pt idx="6724">
                  <c:v>1639</c:v>
                </c:pt>
                <c:pt idx="6725">
                  <c:v>1640</c:v>
                </c:pt>
                <c:pt idx="6726">
                  <c:v>1640</c:v>
                </c:pt>
                <c:pt idx="6727">
                  <c:v>1640</c:v>
                </c:pt>
                <c:pt idx="6728">
                  <c:v>1640</c:v>
                </c:pt>
                <c:pt idx="6729">
                  <c:v>1640</c:v>
                </c:pt>
                <c:pt idx="6730">
                  <c:v>1640</c:v>
                </c:pt>
                <c:pt idx="6731">
                  <c:v>1640</c:v>
                </c:pt>
                <c:pt idx="6732">
                  <c:v>1640</c:v>
                </c:pt>
                <c:pt idx="6733">
                  <c:v>1640</c:v>
                </c:pt>
                <c:pt idx="6734">
                  <c:v>1640</c:v>
                </c:pt>
                <c:pt idx="6735">
                  <c:v>1640</c:v>
                </c:pt>
                <c:pt idx="6736">
                  <c:v>1640</c:v>
                </c:pt>
                <c:pt idx="6737">
                  <c:v>1640</c:v>
                </c:pt>
                <c:pt idx="6738">
                  <c:v>1640</c:v>
                </c:pt>
                <c:pt idx="6739">
                  <c:v>1640</c:v>
                </c:pt>
                <c:pt idx="6740">
                  <c:v>1640</c:v>
                </c:pt>
                <c:pt idx="6741">
                  <c:v>1640</c:v>
                </c:pt>
                <c:pt idx="6742">
                  <c:v>1640</c:v>
                </c:pt>
                <c:pt idx="6743">
                  <c:v>1640</c:v>
                </c:pt>
                <c:pt idx="6744">
                  <c:v>1640</c:v>
                </c:pt>
                <c:pt idx="6745">
                  <c:v>1640</c:v>
                </c:pt>
                <c:pt idx="6746">
                  <c:v>1640</c:v>
                </c:pt>
                <c:pt idx="6747">
                  <c:v>1640</c:v>
                </c:pt>
                <c:pt idx="6748">
                  <c:v>1640</c:v>
                </c:pt>
                <c:pt idx="6749">
                  <c:v>1640</c:v>
                </c:pt>
                <c:pt idx="6750">
                  <c:v>1640</c:v>
                </c:pt>
                <c:pt idx="6751">
                  <c:v>1641</c:v>
                </c:pt>
                <c:pt idx="6752">
                  <c:v>1642</c:v>
                </c:pt>
                <c:pt idx="6753">
                  <c:v>1642</c:v>
                </c:pt>
                <c:pt idx="6754">
                  <c:v>1643</c:v>
                </c:pt>
                <c:pt idx="6755">
                  <c:v>1644</c:v>
                </c:pt>
                <c:pt idx="6756">
                  <c:v>1644</c:v>
                </c:pt>
                <c:pt idx="6757">
                  <c:v>1645</c:v>
                </c:pt>
                <c:pt idx="6758">
                  <c:v>1645</c:v>
                </c:pt>
                <c:pt idx="6759">
                  <c:v>1645</c:v>
                </c:pt>
                <c:pt idx="6760">
                  <c:v>1646</c:v>
                </c:pt>
                <c:pt idx="6761">
                  <c:v>1647</c:v>
                </c:pt>
                <c:pt idx="6762">
                  <c:v>1648</c:v>
                </c:pt>
                <c:pt idx="6763">
                  <c:v>1648</c:v>
                </c:pt>
                <c:pt idx="6764">
                  <c:v>1648</c:v>
                </c:pt>
                <c:pt idx="6765">
                  <c:v>1648</c:v>
                </c:pt>
                <c:pt idx="6766">
                  <c:v>1649</c:v>
                </c:pt>
                <c:pt idx="6767">
                  <c:v>1649</c:v>
                </c:pt>
                <c:pt idx="6768">
                  <c:v>1649</c:v>
                </c:pt>
                <c:pt idx="6769">
                  <c:v>1650</c:v>
                </c:pt>
                <c:pt idx="6770">
                  <c:v>1650</c:v>
                </c:pt>
                <c:pt idx="6771">
                  <c:v>1650</c:v>
                </c:pt>
                <c:pt idx="6772">
                  <c:v>1650</c:v>
                </c:pt>
                <c:pt idx="6773">
                  <c:v>1650</c:v>
                </c:pt>
                <c:pt idx="6774">
                  <c:v>1650</c:v>
                </c:pt>
                <c:pt idx="6775">
                  <c:v>1650</c:v>
                </c:pt>
                <c:pt idx="6776">
                  <c:v>1650</c:v>
                </c:pt>
                <c:pt idx="6777">
                  <c:v>1650</c:v>
                </c:pt>
                <c:pt idx="6778">
                  <c:v>1650</c:v>
                </c:pt>
                <c:pt idx="6779">
                  <c:v>1650</c:v>
                </c:pt>
                <c:pt idx="6780">
                  <c:v>1650</c:v>
                </c:pt>
                <c:pt idx="6781">
                  <c:v>1651</c:v>
                </c:pt>
                <c:pt idx="6782">
                  <c:v>1652</c:v>
                </c:pt>
                <c:pt idx="6783">
                  <c:v>1652</c:v>
                </c:pt>
                <c:pt idx="6784">
                  <c:v>1652</c:v>
                </c:pt>
                <c:pt idx="6785">
                  <c:v>1652</c:v>
                </c:pt>
                <c:pt idx="6786">
                  <c:v>1652</c:v>
                </c:pt>
                <c:pt idx="6787">
                  <c:v>1652</c:v>
                </c:pt>
                <c:pt idx="6788">
                  <c:v>1652</c:v>
                </c:pt>
                <c:pt idx="6789">
                  <c:v>1653</c:v>
                </c:pt>
                <c:pt idx="6790">
                  <c:v>1654</c:v>
                </c:pt>
                <c:pt idx="6791">
                  <c:v>1655</c:v>
                </c:pt>
                <c:pt idx="6792">
                  <c:v>1655</c:v>
                </c:pt>
                <c:pt idx="6793">
                  <c:v>1656</c:v>
                </c:pt>
                <c:pt idx="6794">
                  <c:v>1656</c:v>
                </c:pt>
                <c:pt idx="6795">
                  <c:v>1656</c:v>
                </c:pt>
                <c:pt idx="6796">
                  <c:v>1656</c:v>
                </c:pt>
                <c:pt idx="6797">
                  <c:v>1656</c:v>
                </c:pt>
                <c:pt idx="6798">
                  <c:v>1656</c:v>
                </c:pt>
                <c:pt idx="6799">
                  <c:v>1656</c:v>
                </c:pt>
                <c:pt idx="6800">
                  <c:v>1656</c:v>
                </c:pt>
                <c:pt idx="6801">
                  <c:v>1656</c:v>
                </c:pt>
                <c:pt idx="6802">
                  <c:v>1656</c:v>
                </c:pt>
                <c:pt idx="6803">
                  <c:v>1656</c:v>
                </c:pt>
                <c:pt idx="6804">
                  <c:v>1656</c:v>
                </c:pt>
                <c:pt idx="6805">
                  <c:v>1657</c:v>
                </c:pt>
                <c:pt idx="6806">
                  <c:v>1658</c:v>
                </c:pt>
                <c:pt idx="6807">
                  <c:v>1658</c:v>
                </c:pt>
                <c:pt idx="6808">
                  <c:v>1658</c:v>
                </c:pt>
                <c:pt idx="6809">
                  <c:v>1658</c:v>
                </c:pt>
                <c:pt idx="6810">
                  <c:v>1658</c:v>
                </c:pt>
                <c:pt idx="6811">
                  <c:v>1658</c:v>
                </c:pt>
                <c:pt idx="6812">
                  <c:v>1658</c:v>
                </c:pt>
                <c:pt idx="6813">
                  <c:v>1658</c:v>
                </c:pt>
                <c:pt idx="6814">
                  <c:v>1658</c:v>
                </c:pt>
                <c:pt idx="6815">
                  <c:v>1658</c:v>
                </c:pt>
                <c:pt idx="6816">
                  <c:v>1659</c:v>
                </c:pt>
                <c:pt idx="6817">
                  <c:v>1659</c:v>
                </c:pt>
                <c:pt idx="6818">
                  <c:v>1660</c:v>
                </c:pt>
                <c:pt idx="6819">
                  <c:v>1661</c:v>
                </c:pt>
                <c:pt idx="6820">
                  <c:v>1662</c:v>
                </c:pt>
                <c:pt idx="6821">
                  <c:v>1662</c:v>
                </c:pt>
                <c:pt idx="6822">
                  <c:v>1662</c:v>
                </c:pt>
                <c:pt idx="6823">
                  <c:v>1662</c:v>
                </c:pt>
                <c:pt idx="6824">
                  <c:v>1662</c:v>
                </c:pt>
                <c:pt idx="6825">
                  <c:v>1662</c:v>
                </c:pt>
                <c:pt idx="6826">
                  <c:v>1663</c:v>
                </c:pt>
                <c:pt idx="6827">
                  <c:v>1664</c:v>
                </c:pt>
                <c:pt idx="6828">
                  <c:v>1664</c:v>
                </c:pt>
                <c:pt idx="6829">
                  <c:v>1665</c:v>
                </c:pt>
                <c:pt idx="6830">
                  <c:v>1665</c:v>
                </c:pt>
                <c:pt idx="6831">
                  <c:v>1666</c:v>
                </c:pt>
                <c:pt idx="6832">
                  <c:v>1667</c:v>
                </c:pt>
                <c:pt idx="6833">
                  <c:v>1668</c:v>
                </c:pt>
                <c:pt idx="6834">
                  <c:v>1669</c:v>
                </c:pt>
                <c:pt idx="6835">
                  <c:v>1669</c:v>
                </c:pt>
                <c:pt idx="6836">
                  <c:v>1669</c:v>
                </c:pt>
                <c:pt idx="6837">
                  <c:v>1669</c:v>
                </c:pt>
                <c:pt idx="6838">
                  <c:v>1669</c:v>
                </c:pt>
                <c:pt idx="6839">
                  <c:v>1669</c:v>
                </c:pt>
                <c:pt idx="6840">
                  <c:v>1669</c:v>
                </c:pt>
                <c:pt idx="6841">
                  <c:v>1669</c:v>
                </c:pt>
                <c:pt idx="6842">
                  <c:v>1669</c:v>
                </c:pt>
                <c:pt idx="6843">
                  <c:v>1670</c:v>
                </c:pt>
                <c:pt idx="6844">
                  <c:v>1670</c:v>
                </c:pt>
                <c:pt idx="6845">
                  <c:v>1671</c:v>
                </c:pt>
                <c:pt idx="6846">
                  <c:v>1672</c:v>
                </c:pt>
                <c:pt idx="6847">
                  <c:v>1672</c:v>
                </c:pt>
                <c:pt idx="6848">
                  <c:v>1673</c:v>
                </c:pt>
                <c:pt idx="6849">
                  <c:v>1673</c:v>
                </c:pt>
                <c:pt idx="6850">
                  <c:v>1673</c:v>
                </c:pt>
                <c:pt idx="6851">
                  <c:v>1673</c:v>
                </c:pt>
                <c:pt idx="6852">
                  <c:v>1673</c:v>
                </c:pt>
                <c:pt idx="6853">
                  <c:v>1674</c:v>
                </c:pt>
                <c:pt idx="6854">
                  <c:v>1674</c:v>
                </c:pt>
                <c:pt idx="6855">
                  <c:v>1674</c:v>
                </c:pt>
                <c:pt idx="6856">
                  <c:v>1674</c:v>
                </c:pt>
                <c:pt idx="6857">
                  <c:v>1675</c:v>
                </c:pt>
                <c:pt idx="6858">
                  <c:v>1675</c:v>
                </c:pt>
                <c:pt idx="6859">
                  <c:v>1675</c:v>
                </c:pt>
                <c:pt idx="6860">
                  <c:v>1676</c:v>
                </c:pt>
                <c:pt idx="6861">
                  <c:v>1676</c:v>
                </c:pt>
                <c:pt idx="6862">
                  <c:v>1676</c:v>
                </c:pt>
                <c:pt idx="6863">
                  <c:v>1676</c:v>
                </c:pt>
                <c:pt idx="6864">
                  <c:v>1676</c:v>
                </c:pt>
                <c:pt idx="6865">
                  <c:v>1676</c:v>
                </c:pt>
                <c:pt idx="6866">
                  <c:v>1676</c:v>
                </c:pt>
                <c:pt idx="6867">
                  <c:v>1676</c:v>
                </c:pt>
                <c:pt idx="6868">
                  <c:v>1676</c:v>
                </c:pt>
                <c:pt idx="6869">
                  <c:v>1676</c:v>
                </c:pt>
                <c:pt idx="6870">
                  <c:v>1677</c:v>
                </c:pt>
                <c:pt idx="6871">
                  <c:v>1677</c:v>
                </c:pt>
                <c:pt idx="6872">
                  <c:v>1678</c:v>
                </c:pt>
                <c:pt idx="6873">
                  <c:v>1678</c:v>
                </c:pt>
                <c:pt idx="6874">
                  <c:v>1678</c:v>
                </c:pt>
                <c:pt idx="6875">
                  <c:v>1678</c:v>
                </c:pt>
                <c:pt idx="6876">
                  <c:v>1678</c:v>
                </c:pt>
                <c:pt idx="6877">
                  <c:v>1678</c:v>
                </c:pt>
                <c:pt idx="6878">
                  <c:v>1678</c:v>
                </c:pt>
                <c:pt idx="6879">
                  <c:v>1678</c:v>
                </c:pt>
                <c:pt idx="6880">
                  <c:v>1679</c:v>
                </c:pt>
                <c:pt idx="6881">
                  <c:v>1680</c:v>
                </c:pt>
                <c:pt idx="6882">
                  <c:v>1681</c:v>
                </c:pt>
                <c:pt idx="6883">
                  <c:v>1682</c:v>
                </c:pt>
                <c:pt idx="6884">
                  <c:v>1682</c:v>
                </c:pt>
                <c:pt idx="6885">
                  <c:v>1683</c:v>
                </c:pt>
                <c:pt idx="6886">
                  <c:v>1684</c:v>
                </c:pt>
                <c:pt idx="6887">
                  <c:v>1685</c:v>
                </c:pt>
                <c:pt idx="6888">
                  <c:v>1685</c:v>
                </c:pt>
                <c:pt idx="6889">
                  <c:v>1686</c:v>
                </c:pt>
                <c:pt idx="6890">
                  <c:v>1687</c:v>
                </c:pt>
                <c:pt idx="6891">
                  <c:v>1688</c:v>
                </c:pt>
                <c:pt idx="6892">
                  <c:v>1688</c:v>
                </c:pt>
                <c:pt idx="6893">
                  <c:v>1688</c:v>
                </c:pt>
                <c:pt idx="6894">
                  <c:v>1688</c:v>
                </c:pt>
                <c:pt idx="6895">
                  <c:v>1688</c:v>
                </c:pt>
                <c:pt idx="6896">
                  <c:v>1689</c:v>
                </c:pt>
                <c:pt idx="6897">
                  <c:v>1689</c:v>
                </c:pt>
                <c:pt idx="6898">
                  <c:v>1690</c:v>
                </c:pt>
                <c:pt idx="6899">
                  <c:v>1691</c:v>
                </c:pt>
                <c:pt idx="6900">
                  <c:v>1691</c:v>
                </c:pt>
                <c:pt idx="6901">
                  <c:v>1692</c:v>
                </c:pt>
                <c:pt idx="6902">
                  <c:v>1692</c:v>
                </c:pt>
                <c:pt idx="6903">
                  <c:v>1692</c:v>
                </c:pt>
                <c:pt idx="6904">
                  <c:v>1693</c:v>
                </c:pt>
                <c:pt idx="6905">
                  <c:v>1694</c:v>
                </c:pt>
                <c:pt idx="6906">
                  <c:v>1694</c:v>
                </c:pt>
                <c:pt idx="6907">
                  <c:v>1695</c:v>
                </c:pt>
                <c:pt idx="6908">
                  <c:v>1696</c:v>
                </c:pt>
                <c:pt idx="6909">
                  <c:v>1696</c:v>
                </c:pt>
                <c:pt idx="6910">
                  <c:v>1697</c:v>
                </c:pt>
                <c:pt idx="6911">
                  <c:v>1697</c:v>
                </c:pt>
                <c:pt idx="6912">
                  <c:v>1697</c:v>
                </c:pt>
                <c:pt idx="6913">
                  <c:v>1697</c:v>
                </c:pt>
                <c:pt idx="6914">
                  <c:v>1698</c:v>
                </c:pt>
                <c:pt idx="6915">
                  <c:v>1698</c:v>
                </c:pt>
                <c:pt idx="6916">
                  <c:v>1698</c:v>
                </c:pt>
                <c:pt idx="6917">
                  <c:v>1698</c:v>
                </c:pt>
                <c:pt idx="6918">
                  <c:v>1698</c:v>
                </c:pt>
                <c:pt idx="6919">
                  <c:v>1699</c:v>
                </c:pt>
                <c:pt idx="6920">
                  <c:v>1699</c:v>
                </c:pt>
                <c:pt idx="6921">
                  <c:v>1699</c:v>
                </c:pt>
                <c:pt idx="6922">
                  <c:v>1699</c:v>
                </c:pt>
                <c:pt idx="6923">
                  <c:v>1699</c:v>
                </c:pt>
                <c:pt idx="6924">
                  <c:v>1700</c:v>
                </c:pt>
                <c:pt idx="6925">
                  <c:v>1701</c:v>
                </c:pt>
                <c:pt idx="6926">
                  <c:v>1701</c:v>
                </c:pt>
                <c:pt idx="6927">
                  <c:v>1701</c:v>
                </c:pt>
                <c:pt idx="6928">
                  <c:v>1701</c:v>
                </c:pt>
                <c:pt idx="6929">
                  <c:v>1701</c:v>
                </c:pt>
                <c:pt idx="6930">
                  <c:v>1701</c:v>
                </c:pt>
                <c:pt idx="6931">
                  <c:v>1701</c:v>
                </c:pt>
                <c:pt idx="6932">
                  <c:v>1701</c:v>
                </c:pt>
                <c:pt idx="6933">
                  <c:v>1702</c:v>
                </c:pt>
                <c:pt idx="6934">
                  <c:v>1703</c:v>
                </c:pt>
                <c:pt idx="6935">
                  <c:v>1703</c:v>
                </c:pt>
                <c:pt idx="6936">
                  <c:v>1703</c:v>
                </c:pt>
                <c:pt idx="6937">
                  <c:v>1703</c:v>
                </c:pt>
                <c:pt idx="6938">
                  <c:v>1704</c:v>
                </c:pt>
                <c:pt idx="6939">
                  <c:v>1704</c:v>
                </c:pt>
                <c:pt idx="6940">
                  <c:v>1704</c:v>
                </c:pt>
                <c:pt idx="6941">
                  <c:v>1704</c:v>
                </c:pt>
                <c:pt idx="6942">
                  <c:v>1704</c:v>
                </c:pt>
                <c:pt idx="6943">
                  <c:v>1704</c:v>
                </c:pt>
                <c:pt idx="6944">
                  <c:v>1705</c:v>
                </c:pt>
                <c:pt idx="6945">
                  <c:v>1705</c:v>
                </c:pt>
                <c:pt idx="6946">
                  <c:v>1705</c:v>
                </c:pt>
                <c:pt idx="6947">
                  <c:v>1705</c:v>
                </c:pt>
                <c:pt idx="6948">
                  <c:v>1705</c:v>
                </c:pt>
                <c:pt idx="6949">
                  <c:v>1705</c:v>
                </c:pt>
                <c:pt idx="6950">
                  <c:v>1705</c:v>
                </c:pt>
                <c:pt idx="6951">
                  <c:v>1705</c:v>
                </c:pt>
                <c:pt idx="6952">
                  <c:v>1706</c:v>
                </c:pt>
                <c:pt idx="6953">
                  <c:v>1707</c:v>
                </c:pt>
                <c:pt idx="6954">
                  <c:v>1707</c:v>
                </c:pt>
                <c:pt idx="6955">
                  <c:v>1707</c:v>
                </c:pt>
                <c:pt idx="6956">
                  <c:v>1707</c:v>
                </c:pt>
                <c:pt idx="6957">
                  <c:v>1707</c:v>
                </c:pt>
                <c:pt idx="6958">
                  <c:v>1707</c:v>
                </c:pt>
                <c:pt idx="6959">
                  <c:v>1707</c:v>
                </c:pt>
                <c:pt idx="6960">
                  <c:v>1708</c:v>
                </c:pt>
                <c:pt idx="6961">
                  <c:v>1708</c:v>
                </c:pt>
                <c:pt idx="6962">
                  <c:v>1708</c:v>
                </c:pt>
                <c:pt idx="6963">
                  <c:v>1709</c:v>
                </c:pt>
                <c:pt idx="6964">
                  <c:v>1709</c:v>
                </c:pt>
                <c:pt idx="6965">
                  <c:v>1710</c:v>
                </c:pt>
                <c:pt idx="6966">
                  <c:v>1710</c:v>
                </c:pt>
                <c:pt idx="6967">
                  <c:v>1710</c:v>
                </c:pt>
                <c:pt idx="6968">
                  <c:v>1710</c:v>
                </c:pt>
                <c:pt idx="6969">
                  <c:v>1711</c:v>
                </c:pt>
                <c:pt idx="6970">
                  <c:v>1712</c:v>
                </c:pt>
                <c:pt idx="6971">
                  <c:v>1713</c:v>
                </c:pt>
                <c:pt idx="6972">
                  <c:v>1714</c:v>
                </c:pt>
                <c:pt idx="6973">
                  <c:v>1715</c:v>
                </c:pt>
                <c:pt idx="6974">
                  <c:v>1716</c:v>
                </c:pt>
                <c:pt idx="6975">
                  <c:v>1716</c:v>
                </c:pt>
                <c:pt idx="6976">
                  <c:v>1716</c:v>
                </c:pt>
                <c:pt idx="6977">
                  <c:v>1716</c:v>
                </c:pt>
                <c:pt idx="6978">
                  <c:v>1716</c:v>
                </c:pt>
                <c:pt idx="6979">
                  <c:v>1717</c:v>
                </c:pt>
                <c:pt idx="6980">
                  <c:v>1718</c:v>
                </c:pt>
                <c:pt idx="6981">
                  <c:v>1718</c:v>
                </c:pt>
                <c:pt idx="6982">
                  <c:v>1718</c:v>
                </c:pt>
                <c:pt idx="6983">
                  <c:v>1718</c:v>
                </c:pt>
                <c:pt idx="6984">
                  <c:v>1718</c:v>
                </c:pt>
                <c:pt idx="6985">
                  <c:v>1718</c:v>
                </c:pt>
                <c:pt idx="6986">
                  <c:v>1718</c:v>
                </c:pt>
                <c:pt idx="6987">
                  <c:v>1718</c:v>
                </c:pt>
                <c:pt idx="6988">
                  <c:v>1718</c:v>
                </c:pt>
                <c:pt idx="6989">
                  <c:v>1718</c:v>
                </c:pt>
                <c:pt idx="6990">
                  <c:v>1718</c:v>
                </c:pt>
                <c:pt idx="6991">
                  <c:v>1718</c:v>
                </c:pt>
                <c:pt idx="6992">
                  <c:v>1718</c:v>
                </c:pt>
                <c:pt idx="6993">
                  <c:v>1718</c:v>
                </c:pt>
                <c:pt idx="6994">
                  <c:v>1718</c:v>
                </c:pt>
                <c:pt idx="6995">
                  <c:v>1718</c:v>
                </c:pt>
                <c:pt idx="6996">
                  <c:v>1718</c:v>
                </c:pt>
                <c:pt idx="6997">
                  <c:v>1718</c:v>
                </c:pt>
                <c:pt idx="6998">
                  <c:v>1718</c:v>
                </c:pt>
                <c:pt idx="6999">
                  <c:v>1718</c:v>
                </c:pt>
                <c:pt idx="7000">
                  <c:v>1718</c:v>
                </c:pt>
                <c:pt idx="7001">
                  <c:v>1719</c:v>
                </c:pt>
                <c:pt idx="7002">
                  <c:v>1719</c:v>
                </c:pt>
                <c:pt idx="7003">
                  <c:v>1720</c:v>
                </c:pt>
                <c:pt idx="7004">
                  <c:v>1720</c:v>
                </c:pt>
                <c:pt idx="7005">
                  <c:v>1720</c:v>
                </c:pt>
                <c:pt idx="7006">
                  <c:v>1721</c:v>
                </c:pt>
                <c:pt idx="7007">
                  <c:v>1721</c:v>
                </c:pt>
                <c:pt idx="7008">
                  <c:v>1721</c:v>
                </c:pt>
                <c:pt idx="7009">
                  <c:v>1721</c:v>
                </c:pt>
                <c:pt idx="7010">
                  <c:v>1721</c:v>
                </c:pt>
                <c:pt idx="7011">
                  <c:v>1721</c:v>
                </c:pt>
                <c:pt idx="7012">
                  <c:v>1721</c:v>
                </c:pt>
                <c:pt idx="7013">
                  <c:v>1721</c:v>
                </c:pt>
                <c:pt idx="7014">
                  <c:v>1722</c:v>
                </c:pt>
                <c:pt idx="7015">
                  <c:v>1722</c:v>
                </c:pt>
                <c:pt idx="7016">
                  <c:v>1722</c:v>
                </c:pt>
                <c:pt idx="7017">
                  <c:v>1723</c:v>
                </c:pt>
                <c:pt idx="7018">
                  <c:v>1724</c:v>
                </c:pt>
                <c:pt idx="7019">
                  <c:v>1724</c:v>
                </c:pt>
                <c:pt idx="7020">
                  <c:v>1725</c:v>
                </c:pt>
                <c:pt idx="7021">
                  <c:v>1726</c:v>
                </c:pt>
                <c:pt idx="7022">
                  <c:v>1727</c:v>
                </c:pt>
                <c:pt idx="7023">
                  <c:v>1727</c:v>
                </c:pt>
                <c:pt idx="7024">
                  <c:v>1727</c:v>
                </c:pt>
                <c:pt idx="7025">
                  <c:v>1727</c:v>
                </c:pt>
                <c:pt idx="7026">
                  <c:v>1728</c:v>
                </c:pt>
                <c:pt idx="7027">
                  <c:v>1728</c:v>
                </c:pt>
                <c:pt idx="7028">
                  <c:v>1728</c:v>
                </c:pt>
                <c:pt idx="7029">
                  <c:v>1728</c:v>
                </c:pt>
                <c:pt idx="7030">
                  <c:v>1728</c:v>
                </c:pt>
                <c:pt idx="7031">
                  <c:v>1728</c:v>
                </c:pt>
                <c:pt idx="7032">
                  <c:v>1728</c:v>
                </c:pt>
                <c:pt idx="7033">
                  <c:v>1728</c:v>
                </c:pt>
                <c:pt idx="7034">
                  <c:v>1728</c:v>
                </c:pt>
                <c:pt idx="7035">
                  <c:v>1728</c:v>
                </c:pt>
                <c:pt idx="7036">
                  <c:v>1728</c:v>
                </c:pt>
                <c:pt idx="7037">
                  <c:v>1728</c:v>
                </c:pt>
                <c:pt idx="7038">
                  <c:v>1728</c:v>
                </c:pt>
                <c:pt idx="7039">
                  <c:v>1728</c:v>
                </c:pt>
                <c:pt idx="7040">
                  <c:v>1728</c:v>
                </c:pt>
                <c:pt idx="7041">
                  <c:v>1729</c:v>
                </c:pt>
                <c:pt idx="7042">
                  <c:v>1730</c:v>
                </c:pt>
                <c:pt idx="7043">
                  <c:v>1730</c:v>
                </c:pt>
                <c:pt idx="7044">
                  <c:v>1730</c:v>
                </c:pt>
                <c:pt idx="7045">
                  <c:v>1730</c:v>
                </c:pt>
                <c:pt idx="7046">
                  <c:v>1731</c:v>
                </c:pt>
                <c:pt idx="7047">
                  <c:v>1731</c:v>
                </c:pt>
                <c:pt idx="7048">
                  <c:v>1731</c:v>
                </c:pt>
                <c:pt idx="7049">
                  <c:v>1731</c:v>
                </c:pt>
                <c:pt idx="7050">
                  <c:v>1732</c:v>
                </c:pt>
                <c:pt idx="7051">
                  <c:v>1732</c:v>
                </c:pt>
                <c:pt idx="7052">
                  <c:v>1732</c:v>
                </c:pt>
                <c:pt idx="7053">
                  <c:v>1732</c:v>
                </c:pt>
                <c:pt idx="7054">
                  <c:v>1732</c:v>
                </c:pt>
                <c:pt idx="7055">
                  <c:v>1732</c:v>
                </c:pt>
                <c:pt idx="7056">
                  <c:v>1732</c:v>
                </c:pt>
                <c:pt idx="7057">
                  <c:v>1733</c:v>
                </c:pt>
                <c:pt idx="7058">
                  <c:v>1733</c:v>
                </c:pt>
                <c:pt idx="7059">
                  <c:v>1733</c:v>
                </c:pt>
                <c:pt idx="7060">
                  <c:v>1734</c:v>
                </c:pt>
                <c:pt idx="7061">
                  <c:v>1734</c:v>
                </c:pt>
                <c:pt idx="7062">
                  <c:v>1734</c:v>
                </c:pt>
                <c:pt idx="7063">
                  <c:v>1734</c:v>
                </c:pt>
                <c:pt idx="7064">
                  <c:v>1735</c:v>
                </c:pt>
                <c:pt idx="7065">
                  <c:v>1735</c:v>
                </c:pt>
                <c:pt idx="7066">
                  <c:v>1735</c:v>
                </c:pt>
                <c:pt idx="7067">
                  <c:v>1735</c:v>
                </c:pt>
                <c:pt idx="7068">
                  <c:v>1735</c:v>
                </c:pt>
                <c:pt idx="7069">
                  <c:v>1735</c:v>
                </c:pt>
                <c:pt idx="7070">
                  <c:v>1735</c:v>
                </c:pt>
                <c:pt idx="7071">
                  <c:v>1735</c:v>
                </c:pt>
                <c:pt idx="7072">
                  <c:v>1735</c:v>
                </c:pt>
                <c:pt idx="7073">
                  <c:v>1735</c:v>
                </c:pt>
                <c:pt idx="7074">
                  <c:v>1735</c:v>
                </c:pt>
                <c:pt idx="7075">
                  <c:v>1735</c:v>
                </c:pt>
                <c:pt idx="7076">
                  <c:v>1735</c:v>
                </c:pt>
                <c:pt idx="7077">
                  <c:v>1735</c:v>
                </c:pt>
                <c:pt idx="7078">
                  <c:v>1735</c:v>
                </c:pt>
                <c:pt idx="7079">
                  <c:v>1735</c:v>
                </c:pt>
                <c:pt idx="7080">
                  <c:v>1735</c:v>
                </c:pt>
                <c:pt idx="7081">
                  <c:v>1735</c:v>
                </c:pt>
                <c:pt idx="7082">
                  <c:v>1736</c:v>
                </c:pt>
                <c:pt idx="7083">
                  <c:v>1736</c:v>
                </c:pt>
                <c:pt idx="7084">
                  <c:v>1736</c:v>
                </c:pt>
                <c:pt idx="7085">
                  <c:v>1736</c:v>
                </c:pt>
                <c:pt idx="7086">
                  <c:v>1736</c:v>
                </c:pt>
                <c:pt idx="7087">
                  <c:v>1736</c:v>
                </c:pt>
                <c:pt idx="7088">
                  <c:v>1736</c:v>
                </c:pt>
                <c:pt idx="7089">
                  <c:v>1736</c:v>
                </c:pt>
                <c:pt idx="7090">
                  <c:v>1736</c:v>
                </c:pt>
                <c:pt idx="7091">
                  <c:v>1737</c:v>
                </c:pt>
                <c:pt idx="7092">
                  <c:v>1737</c:v>
                </c:pt>
                <c:pt idx="7093">
                  <c:v>1738</c:v>
                </c:pt>
                <c:pt idx="7094">
                  <c:v>1738</c:v>
                </c:pt>
                <c:pt idx="7095">
                  <c:v>1738</c:v>
                </c:pt>
                <c:pt idx="7096">
                  <c:v>1738</c:v>
                </c:pt>
                <c:pt idx="7097">
                  <c:v>1738</c:v>
                </c:pt>
                <c:pt idx="7098">
                  <c:v>1738</c:v>
                </c:pt>
                <c:pt idx="7099">
                  <c:v>1738</c:v>
                </c:pt>
                <c:pt idx="7100">
                  <c:v>1738</c:v>
                </c:pt>
                <c:pt idx="7101">
                  <c:v>1738</c:v>
                </c:pt>
                <c:pt idx="7102">
                  <c:v>1739</c:v>
                </c:pt>
                <c:pt idx="7103">
                  <c:v>1739</c:v>
                </c:pt>
                <c:pt idx="7104">
                  <c:v>1739</c:v>
                </c:pt>
                <c:pt idx="7105">
                  <c:v>1739</c:v>
                </c:pt>
                <c:pt idx="7106">
                  <c:v>1739</c:v>
                </c:pt>
                <c:pt idx="7107">
                  <c:v>1739</c:v>
                </c:pt>
                <c:pt idx="7108">
                  <c:v>1739</c:v>
                </c:pt>
                <c:pt idx="7109">
                  <c:v>1739</c:v>
                </c:pt>
                <c:pt idx="7110">
                  <c:v>1739</c:v>
                </c:pt>
                <c:pt idx="7111">
                  <c:v>1739</c:v>
                </c:pt>
                <c:pt idx="7112">
                  <c:v>1739</c:v>
                </c:pt>
                <c:pt idx="7113">
                  <c:v>1739</c:v>
                </c:pt>
                <c:pt idx="7114">
                  <c:v>1740</c:v>
                </c:pt>
                <c:pt idx="7115">
                  <c:v>1741</c:v>
                </c:pt>
                <c:pt idx="7116">
                  <c:v>1741</c:v>
                </c:pt>
                <c:pt idx="7117">
                  <c:v>1742</c:v>
                </c:pt>
                <c:pt idx="7118">
                  <c:v>1743</c:v>
                </c:pt>
                <c:pt idx="7119">
                  <c:v>1743</c:v>
                </c:pt>
                <c:pt idx="7120">
                  <c:v>1743</c:v>
                </c:pt>
                <c:pt idx="7121">
                  <c:v>1743</c:v>
                </c:pt>
                <c:pt idx="7122">
                  <c:v>1743</c:v>
                </c:pt>
                <c:pt idx="7123">
                  <c:v>1743</c:v>
                </c:pt>
                <c:pt idx="7124">
                  <c:v>1743</c:v>
                </c:pt>
                <c:pt idx="7125">
                  <c:v>1744</c:v>
                </c:pt>
                <c:pt idx="7126">
                  <c:v>1744</c:v>
                </c:pt>
                <c:pt idx="7127">
                  <c:v>1744</c:v>
                </c:pt>
                <c:pt idx="7128">
                  <c:v>1744</c:v>
                </c:pt>
                <c:pt idx="7129">
                  <c:v>1744</c:v>
                </c:pt>
                <c:pt idx="7130">
                  <c:v>1744</c:v>
                </c:pt>
                <c:pt idx="7131">
                  <c:v>1744</c:v>
                </c:pt>
                <c:pt idx="7132">
                  <c:v>1744</c:v>
                </c:pt>
                <c:pt idx="7133">
                  <c:v>1745</c:v>
                </c:pt>
                <c:pt idx="7134">
                  <c:v>1745</c:v>
                </c:pt>
                <c:pt idx="7135">
                  <c:v>1745</c:v>
                </c:pt>
                <c:pt idx="7136">
                  <c:v>1746</c:v>
                </c:pt>
                <c:pt idx="7137">
                  <c:v>1747</c:v>
                </c:pt>
                <c:pt idx="7138">
                  <c:v>1747</c:v>
                </c:pt>
                <c:pt idx="7139">
                  <c:v>1747</c:v>
                </c:pt>
                <c:pt idx="7140">
                  <c:v>1747</c:v>
                </c:pt>
                <c:pt idx="7141">
                  <c:v>1748</c:v>
                </c:pt>
                <c:pt idx="7142">
                  <c:v>1749</c:v>
                </c:pt>
                <c:pt idx="7143">
                  <c:v>1749</c:v>
                </c:pt>
                <c:pt idx="7144">
                  <c:v>1749</c:v>
                </c:pt>
                <c:pt idx="7145">
                  <c:v>1750</c:v>
                </c:pt>
                <c:pt idx="7146">
                  <c:v>1750</c:v>
                </c:pt>
                <c:pt idx="7147">
                  <c:v>1750</c:v>
                </c:pt>
                <c:pt idx="7148">
                  <c:v>1750</c:v>
                </c:pt>
                <c:pt idx="7149">
                  <c:v>1751</c:v>
                </c:pt>
                <c:pt idx="7150">
                  <c:v>1752</c:v>
                </c:pt>
                <c:pt idx="7151">
                  <c:v>1753</c:v>
                </c:pt>
                <c:pt idx="7152">
                  <c:v>1754</c:v>
                </c:pt>
                <c:pt idx="7153">
                  <c:v>1754</c:v>
                </c:pt>
                <c:pt idx="7154">
                  <c:v>1755</c:v>
                </c:pt>
                <c:pt idx="7155">
                  <c:v>1755</c:v>
                </c:pt>
                <c:pt idx="7156">
                  <c:v>1755</c:v>
                </c:pt>
                <c:pt idx="7157">
                  <c:v>1755</c:v>
                </c:pt>
                <c:pt idx="7158">
                  <c:v>1755</c:v>
                </c:pt>
                <c:pt idx="7159">
                  <c:v>1756</c:v>
                </c:pt>
                <c:pt idx="7160">
                  <c:v>1756</c:v>
                </c:pt>
                <c:pt idx="7161">
                  <c:v>1756</c:v>
                </c:pt>
                <c:pt idx="7162">
                  <c:v>1756</c:v>
                </c:pt>
                <c:pt idx="7163">
                  <c:v>1756</c:v>
                </c:pt>
                <c:pt idx="7164">
                  <c:v>1756</c:v>
                </c:pt>
                <c:pt idx="7165">
                  <c:v>1756</c:v>
                </c:pt>
                <c:pt idx="7166">
                  <c:v>1757</c:v>
                </c:pt>
                <c:pt idx="7167">
                  <c:v>1757</c:v>
                </c:pt>
                <c:pt idx="7168">
                  <c:v>1758</c:v>
                </c:pt>
                <c:pt idx="7169">
                  <c:v>1758</c:v>
                </c:pt>
                <c:pt idx="7170">
                  <c:v>1758</c:v>
                </c:pt>
                <c:pt idx="7171">
                  <c:v>1758</c:v>
                </c:pt>
                <c:pt idx="7172">
                  <c:v>1758</c:v>
                </c:pt>
                <c:pt idx="7173">
                  <c:v>1758</c:v>
                </c:pt>
                <c:pt idx="7174">
                  <c:v>1759</c:v>
                </c:pt>
                <c:pt idx="7175">
                  <c:v>1759</c:v>
                </c:pt>
                <c:pt idx="7176">
                  <c:v>1759</c:v>
                </c:pt>
                <c:pt idx="7177">
                  <c:v>1759</c:v>
                </c:pt>
                <c:pt idx="7178">
                  <c:v>1759</c:v>
                </c:pt>
                <c:pt idx="7179">
                  <c:v>1759</c:v>
                </c:pt>
                <c:pt idx="7180">
                  <c:v>1759</c:v>
                </c:pt>
                <c:pt idx="7181">
                  <c:v>1760</c:v>
                </c:pt>
                <c:pt idx="7182">
                  <c:v>1761</c:v>
                </c:pt>
                <c:pt idx="7183">
                  <c:v>1761</c:v>
                </c:pt>
                <c:pt idx="7184">
                  <c:v>1761</c:v>
                </c:pt>
                <c:pt idx="7185">
                  <c:v>1761</c:v>
                </c:pt>
                <c:pt idx="7186">
                  <c:v>1761</c:v>
                </c:pt>
                <c:pt idx="7187">
                  <c:v>1762</c:v>
                </c:pt>
                <c:pt idx="7188">
                  <c:v>1763</c:v>
                </c:pt>
                <c:pt idx="7189">
                  <c:v>1763</c:v>
                </c:pt>
                <c:pt idx="7190">
                  <c:v>1763</c:v>
                </c:pt>
                <c:pt idx="7191">
                  <c:v>1764</c:v>
                </c:pt>
                <c:pt idx="7192">
                  <c:v>1764</c:v>
                </c:pt>
                <c:pt idx="7193">
                  <c:v>1764</c:v>
                </c:pt>
                <c:pt idx="7194">
                  <c:v>1764</c:v>
                </c:pt>
                <c:pt idx="7195">
                  <c:v>1764</c:v>
                </c:pt>
                <c:pt idx="7196">
                  <c:v>1764</c:v>
                </c:pt>
                <c:pt idx="7197">
                  <c:v>1764</c:v>
                </c:pt>
                <c:pt idx="7198">
                  <c:v>1764</c:v>
                </c:pt>
                <c:pt idx="7199">
                  <c:v>1764</c:v>
                </c:pt>
                <c:pt idx="7200">
                  <c:v>1764</c:v>
                </c:pt>
                <c:pt idx="7201">
                  <c:v>1764</c:v>
                </c:pt>
                <c:pt idx="7202">
                  <c:v>1765</c:v>
                </c:pt>
                <c:pt idx="7203">
                  <c:v>1765</c:v>
                </c:pt>
                <c:pt idx="7204">
                  <c:v>1766</c:v>
                </c:pt>
                <c:pt idx="7205">
                  <c:v>1766</c:v>
                </c:pt>
                <c:pt idx="7206">
                  <c:v>1767</c:v>
                </c:pt>
                <c:pt idx="7207">
                  <c:v>1768</c:v>
                </c:pt>
                <c:pt idx="7208">
                  <c:v>1768</c:v>
                </c:pt>
                <c:pt idx="7209">
                  <c:v>1768</c:v>
                </c:pt>
                <c:pt idx="7210">
                  <c:v>1768</c:v>
                </c:pt>
                <c:pt idx="7211">
                  <c:v>1768</c:v>
                </c:pt>
                <c:pt idx="7212">
                  <c:v>1768</c:v>
                </c:pt>
                <c:pt idx="7213">
                  <c:v>1768</c:v>
                </c:pt>
                <c:pt idx="7214">
                  <c:v>1768</c:v>
                </c:pt>
                <c:pt idx="7215">
                  <c:v>1768</c:v>
                </c:pt>
                <c:pt idx="7216">
                  <c:v>1768</c:v>
                </c:pt>
                <c:pt idx="7217">
                  <c:v>1768</c:v>
                </c:pt>
                <c:pt idx="7218">
                  <c:v>1768</c:v>
                </c:pt>
                <c:pt idx="7219">
                  <c:v>1768</c:v>
                </c:pt>
                <c:pt idx="7220">
                  <c:v>1768</c:v>
                </c:pt>
                <c:pt idx="7221">
                  <c:v>1769</c:v>
                </c:pt>
                <c:pt idx="7222">
                  <c:v>1769</c:v>
                </c:pt>
                <c:pt idx="7223">
                  <c:v>1769</c:v>
                </c:pt>
                <c:pt idx="7224">
                  <c:v>1770</c:v>
                </c:pt>
                <c:pt idx="7225">
                  <c:v>1771</c:v>
                </c:pt>
                <c:pt idx="7226">
                  <c:v>1771</c:v>
                </c:pt>
                <c:pt idx="7227">
                  <c:v>1772</c:v>
                </c:pt>
                <c:pt idx="7228">
                  <c:v>1772</c:v>
                </c:pt>
                <c:pt idx="7229">
                  <c:v>1773</c:v>
                </c:pt>
                <c:pt idx="7230">
                  <c:v>1773</c:v>
                </c:pt>
                <c:pt idx="7231">
                  <c:v>1773</c:v>
                </c:pt>
                <c:pt idx="7232">
                  <c:v>1773</c:v>
                </c:pt>
                <c:pt idx="7233">
                  <c:v>1773</c:v>
                </c:pt>
                <c:pt idx="7234">
                  <c:v>1773</c:v>
                </c:pt>
                <c:pt idx="7235">
                  <c:v>1773</c:v>
                </c:pt>
                <c:pt idx="7236">
                  <c:v>1774</c:v>
                </c:pt>
                <c:pt idx="7237">
                  <c:v>1774</c:v>
                </c:pt>
                <c:pt idx="7238">
                  <c:v>1774</c:v>
                </c:pt>
                <c:pt idx="7239">
                  <c:v>1774</c:v>
                </c:pt>
                <c:pt idx="7240">
                  <c:v>1774</c:v>
                </c:pt>
                <c:pt idx="7241">
                  <c:v>1774</c:v>
                </c:pt>
                <c:pt idx="7242">
                  <c:v>1774</c:v>
                </c:pt>
                <c:pt idx="7243">
                  <c:v>1775</c:v>
                </c:pt>
                <c:pt idx="7244">
                  <c:v>1775</c:v>
                </c:pt>
                <c:pt idx="7245">
                  <c:v>1775</c:v>
                </c:pt>
                <c:pt idx="7246">
                  <c:v>1776</c:v>
                </c:pt>
                <c:pt idx="7247">
                  <c:v>1776</c:v>
                </c:pt>
                <c:pt idx="7248">
                  <c:v>1776</c:v>
                </c:pt>
                <c:pt idx="7249">
                  <c:v>1776</c:v>
                </c:pt>
                <c:pt idx="7250">
                  <c:v>1776</c:v>
                </c:pt>
                <c:pt idx="7251">
                  <c:v>1776</c:v>
                </c:pt>
                <c:pt idx="7252">
                  <c:v>1776</c:v>
                </c:pt>
                <c:pt idx="7253">
                  <c:v>1776</c:v>
                </c:pt>
                <c:pt idx="7254">
                  <c:v>1776</c:v>
                </c:pt>
                <c:pt idx="7255">
                  <c:v>1776</c:v>
                </c:pt>
                <c:pt idx="7256">
                  <c:v>1776</c:v>
                </c:pt>
                <c:pt idx="7257">
                  <c:v>1776</c:v>
                </c:pt>
                <c:pt idx="7258">
                  <c:v>1777</c:v>
                </c:pt>
                <c:pt idx="7259">
                  <c:v>1777</c:v>
                </c:pt>
                <c:pt idx="7260">
                  <c:v>1777</c:v>
                </c:pt>
                <c:pt idx="7261">
                  <c:v>1777</c:v>
                </c:pt>
                <c:pt idx="7262">
                  <c:v>1777</c:v>
                </c:pt>
                <c:pt idx="7263">
                  <c:v>1777</c:v>
                </c:pt>
                <c:pt idx="7264">
                  <c:v>1778</c:v>
                </c:pt>
                <c:pt idx="7265">
                  <c:v>1778</c:v>
                </c:pt>
                <c:pt idx="7266">
                  <c:v>1778</c:v>
                </c:pt>
                <c:pt idx="7267">
                  <c:v>1778</c:v>
                </c:pt>
                <c:pt idx="7268">
                  <c:v>1778</c:v>
                </c:pt>
                <c:pt idx="7269">
                  <c:v>1779</c:v>
                </c:pt>
                <c:pt idx="7270">
                  <c:v>1779</c:v>
                </c:pt>
                <c:pt idx="7271">
                  <c:v>1780</c:v>
                </c:pt>
                <c:pt idx="7272">
                  <c:v>1781</c:v>
                </c:pt>
                <c:pt idx="7273">
                  <c:v>1781</c:v>
                </c:pt>
                <c:pt idx="7274">
                  <c:v>1781</c:v>
                </c:pt>
                <c:pt idx="7275">
                  <c:v>1781</c:v>
                </c:pt>
                <c:pt idx="7276">
                  <c:v>1781</c:v>
                </c:pt>
                <c:pt idx="7277">
                  <c:v>1781</c:v>
                </c:pt>
                <c:pt idx="7278">
                  <c:v>1781</c:v>
                </c:pt>
                <c:pt idx="7279">
                  <c:v>1781</c:v>
                </c:pt>
                <c:pt idx="7280">
                  <c:v>1781</c:v>
                </c:pt>
                <c:pt idx="7281">
                  <c:v>1781</c:v>
                </c:pt>
                <c:pt idx="7282">
                  <c:v>1782</c:v>
                </c:pt>
                <c:pt idx="7283">
                  <c:v>1782</c:v>
                </c:pt>
                <c:pt idx="7284">
                  <c:v>1782</c:v>
                </c:pt>
                <c:pt idx="7285">
                  <c:v>1782</c:v>
                </c:pt>
                <c:pt idx="7286">
                  <c:v>1783</c:v>
                </c:pt>
                <c:pt idx="7287">
                  <c:v>1783</c:v>
                </c:pt>
                <c:pt idx="7288">
                  <c:v>1783</c:v>
                </c:pt>
                <c:pt idx="7289">
                  <c:v>1783</c:v>
                </c:pt>
                <c:pt idx="7290">
                  <c:v>1783</c:v>
                </c:pt>
                <c:pt idx="7291">
                  <c:v>1783</c:v>
                </c:pt>
                <c:pt idx="7292">
                  <c:v>1783</c:v>
                </c:pt>
                <c:pt idx="7293">
                  <c:v>1783</c:v>
                </c:pt>
                <c:pt idx="7294">
                  <c:v>1783</c:v>
                </c:pt>
                <c:pt idx="7295">
                  <c:v>1784</c:v>
                </c:pt>
                <c:pt idx="7296">
                  <c:v>1784</c:v>
                </c:pt>
                <c:pt idx="7297">
                  <c:v>1784</c:v>
                </c:pt>
                <c:pt idx="7298">
                  <c:v>1784</c:v>
                </c:pt>
                <c:pt idx="7299">
                  <c:v>1784</c:v>
                </c:pt>
                <c:pt idx="7300">
                  <c:v>1784</c:v>
                </c:pt>
                <c:pt idx="7301">
                  <c:v>1784</c:v>
                </c:pt>
                <c:pt idx="7302">
                  <c:v>1784</c:v>
                </c:pt>
                <c:pt idx="7303">
                  <c:v>1784</c:v>
                </c:pt>
                <c:pt idx="7304">
                  <c:v>1784</c:v>
                </c:pt>
                <c:pt idx="7305">
                  <c:v>1784</c:v>
                </c:pt>
                <c:pt idx="7306">
                  <c:v>1785</c:v>
                </c:pt>
                <c:pt idx="7307">
                  <c:v>1786</c:v>
                </c:pt>
                <c:pt idx="7308">
                  <c:v>1786</c:v>
                </c:pt>
                <c:pt idx="7309">
                  <c:v>1786</c:v>
                </c:pt>
                <c:pt idx="7310">
                  <c:v>1786</c:v>
                </c:pt>
                <c:pt idx="7311">
                  <c:v>1786</c:v>
                </c:pt>
                <c:pt idx="7312">
                  <c:v>1786</c:v>
                </c:pt>
                <c:pt idx="7313">
                  <c:v>1786</c:v>
                </c:pt>
                <c:pt idx="7314">
                  <c:v>1786</c:v>
                </c:pt>
                <c:pt idx="7315">
                  <c:v>1786</c:v>
                </c:pt>
                <c:pt idx="7316">
                  <c:v>1786</c:v>
                </c:pt>
                <c:pt idx="7317">
                  <c:v>1786</c:v>
                </c:pt>
                <c:pt idx="7318">
                  <c:v>1786</c:v>
                </c:pt>
                <c:pt idx="7319">
                  <c:v>1786</c:v>
                </c:pt>
                <c:pt idx="7320">
                  <c:v>1787</c:v>
                </c:pt>
                <c:pt idx="7321">
                  <c:v>1787</c:v>
                </c:pt>
                <c:pt idx="7322">
                  <c:v>1787</c:v>
                </c:pt>
                <c:pt idx="7323">
                  <c:v>1788</c:v>
                </c:pt>
                <c:pt idx="7324">
                  <c:v>1789</c:v>
                </c:pt>
                <c:pt idx="7325">
                  <c:v>1789</c:v>
                </c:pt>
                <c:pt idx="7326">
                  <c:v>1789</c:v>
                </c:pt>
                <c:pt idx="7327">
                  <c:v>1790</c:v>
                </c:pt>
                <c:pt idx="7328">
                  <c:v>1790</c:v>
                </c:pt>
                <c:pt idx="7329">
                  <c:v>1790</c:v>
                </c:pt>
                <c:pt idx="7330">
                  <c:v>1791</c:v>
                </c:pt>
                <c:pt idx="7331">
                  <c:v>1791</c:v>
                </c:pt>
                <c:pt idx="7332">
                  <c:v>1791</c:v>
                </c:pt>
                <c:pt idx="7333">
                  <c:v>1791</c:v>
                </c:pt>
                <c:pt idx="7334">
                  <c:v>1791</c:v>
                </c:pt>
                <c:pt idx="7335">
                  <c:v>1791</c:v>
                </c:pt>
                <c:pt idx="7336">
                  <c:v>1791</c:v>
                </c:pt>
                <c:pt idx="7337">
                  <c:v>1791</c:v>
                </c:pt>
                <c:pt idx="7338">
                  <c:v>1791</c:v>
                </c:pt>
                <c:pt idx="7339">
                  <c:v>1792</c:v>
                </c:pt>
                <c:pt idx="7340">
                  <c:v>1793</c:v>
                </c:pt>
                <c:pt idx="7341">
                  <c:v>1794</c:v>
                </c:pt>
                <c:pt idx="7342">
                  <c:v>1794</c:v>
                </c:pt>
                <c:pt idx="7343">
                  <c:v>1795</c:v>
                </c:pt>
                <c:pt idx="7344">
                  <c:v>1795</c:v>
                </c:pt>
                <c:pt idx="7345">
                  <c:v>1795</c:v>
                </c:pt>
                <c:pt idx="7346">
                  <c:v>1795</c:v>
                </c:pt>
                <c:pt idx="7347">
                  <c:v>1796</c:v>
                </c:pt>
                <c:pt idx="7348">
                  <c:v>1797</c:v>
                </c:pt>
                <c:pt idx="7349">
                  <c:v>1798</c:v>
                </c:pt>
                <c:pt idx="7350">
                  <c:v>1799</c:v>
                </c:pt>
                <c:pt idx="7351">
                  <c:v>1799</c:v>
                </c:pt>
                <c:pt idx="7352">
                  <c:v>1799</c:v>
                </c:pt>
                <c:pt idx="7353">
                  <c:v>1800</c:v>
                </c:pt>
                <c:pt idx="7354">
                  <c:v>1801</c:v>
                </c:pt>
                <c:pt idx="7355">
                  <c:v>1801</c:v>
                </c:pt>
                <c:pt idx="7356">
                  <c:v>1801</c:v>
                </c:pt>
                <c:pt idx="7357">
                  <c:v>1802</c:v>
                </c:pt>
                <c:pt idx="7358">
                  <c:v>1802</c:v>
                </c:pt>
                <c:pt idx="7359">
                  <c:v>1802</c:v>
                </c:pt>
                <c:pt idx="7360">
                  <c:v>1802</c:v>
                </c:pt>
                <c:pt idx="7361">
                  <c:v>1802</c:v>
                </c:pt>
                <c:pt idx="7362">
                  <c:v>1802</c:v>
                </c:pt>
                <c:pt idx="7363">
                  <c:v>1803</c:v>
                </c:pt>
                <c:pt idx="7364">
                  <c:v>1804</c:v>
                </c:pt>
                <c:pt idx="7365">
                  <c:v>1805</c:v>
                </c:pt>
                <c:pt idx="7366">
                  <c:v>1805</c:v>
                </c:pt>
                <c:pt idx="7367">
                  <c:v>1805</c:v>
                </c:pt>
                <c:pt idx="7368">
                  <c:v>1805</c:v>
                </c:pt>
                <c:pt idx="7369">
                  <c:v>1805</c:v>
                </c:pt>
                <c:pt idx="7370">
                  <c:v>1805</c:v>
                </c:pt>
                <c:pt idx="7371">
                  <c:v>1805</c:v>
                </c:pt>
                <c:pt idx="7372">
                  <c:v>1805</c:v>
                </c:pt>
                <c:pt idx="7373">
                  <c:v>1805</c:v>
                </c:pt>
                <c:pt idx="7374">
                  <c:v>1805</c:v>
                </c:pt>
                <c:pt idx="7375">
                  <c:v>1806</c:v>
                </c:pt>
                <c:pt idx="7376">
                  <c:v>1807</c:v>
                </c:pt>
                <c:pt idx="7377">
                  <c:v>1808</c:v>
                </c:pt>
                <c:pt idx="7378">
                  <c:v>1808</c:v>
                </c:pt>
                <c:pt idx="7379">
                  <c:v>1808</c:v>
                </c:pt>
                <c:pt idx="7380">
                  <c:v>1808</c:v>
                </c:pt>
                <c:pt idx="7381">
                  <c:v>1809</c:v>
                </c:pt>
                <c:pt idx="7382">
                  <c:v>1810</c:v>
                </c:pt>
                <c:pt idx="7383">
                  <c:v>1810</c:v>
                </c:pt>
                <c:pt idx="7384">
                  <c:v>1811</c:v>
                </c:pt>
                <c:pt idx="7385">
                  <c:v>1811</c:v>
                </c:pt>
                <c:pt idx="7386">
                  <c:v>1811</c:v>
                </c:pt>
                <c:pt idx="7387">
                  <c:v>1811</c:v>
                </c:pt>
                <c:pt idx="7388">
                  <c:v>1811</c:v>
                </c:pt>
                <c:pt idx="7389">
                  <c:v>1812</c:v>
                </c:pt>
                <c:pt idx="7390">
                  <c:v>1812</c:v>
                </c:pt>
                <c:pt idx="7391">
                  <c:v>1812</c:v>
                </c:pt>
                <c:pt idx="7392">
                  <c:v>1812</c:v>
                </c:pt>
                <c:pt idx="7393">
                  <c:v>1812</c:v>
                </c:pt>
                <c:pt idx="7394">
                  <c:v>1812</c:v>
                </c:pt>
                <c:pt idx="7395">
                  <c:v>1812</c:v>
                </c:pt>
                <c:pt idx="7396">
                  <c:v>1812</c:v>
                </c:pt>
                <c:pt idx="7397">
                  <c:v>1812</c:v>
                </c:pt>
                <c:pt idx="7398">
                  <c:v>1812</c:v>
                </c:pt>
                <c:pt idx="7399">
                  <c:v>1813</c:v>
                </c:pt>
                <c:pt idx="7400">
                  <c:v>1814</c:v>
                </c:pt>
                <c:pt idx="7401">
                  <c:v>1814</c:v>
                </c:pt>
                <c:pt idx="7402">
                  <c:v>1814</c:v>
                </c:pt>
                <c:pt idx="7403">
                  <c:v>1814</c:v>
                </c:pt>
                <c:pt idx="7404">
                  <c:v>1814</c:v>
                </c:pt>
                <c:pt idx="7405">
                  <c:v>1815</c:v>
                </c:pt>
                <c:pt idx="7406">
                  <c:v>1815</c:v>
                </c:pt>
                <c:pt idx="7407">
                  <c:v>1815</c:v>
                </c:pt>
                <c:pt idx="7408">
                  <c:v>1816</c:v>
                </c:pt>
                <c:pt idx="7409">
                  <c:v>1817</c:v>
                </c:pt>
                <c:pt idx="7410">
                  <c:v>1817</c:v>
                </c:pt>
                <c:pt idx="7411">
                  <c:v>1817</c:v>
                </c:pt>
                <c:pt idx="7412">
                  <c:v>1818</c:v>
                </c:pt>
                <c:pt idx="7413">
                  <c:v>1818</c:v>
                </c:pt>
                <c:pt idx="7414">
                  <c:v>1818</c:v>
                </c:pt>
                <c:pt idx="7415">
                  <c:v>1818</c:v>
                </c:pt>
                <c:pt idx="7416">
                  <c:v>1818</c:v>
                </c:pt>
                <c:pt idx="7417">
                  <c:v>1818</c:v>
                </c:pt>
                <c:pt idx="7418">
                  <c:v>1818</c:v>
                </c:pt>
                <c:pt idx="7419">
                  <c:v>1818</c:v>
                </c:pt>
                <c:pt idx="7420">
                  <c:v>1818</c:v>
                </c:pt>
                <c:pt idx="7421">
                  <c:v>1818</c:v>
                </c:pt>
                <c:pt idx="7422">
                  <c:v>1818</c:v>
                </c:pt>
                <c:pt idx="7423">
                  <c:v>1818</c:v>
                </c:pt>
                <c:pt idx="7424">
                  <c:v>1818</c:v>
                </c:pt>
                <c:pt idx="7425">
                  <c:v>1818</c:v>
                </c:pt>
                <c:pt idx="7426">
                  <c:v>1818</c:v>
                </c:pt>
                <c:pt idx="7427">
                  <c:v>1818</c:v>
                </c:pt>
                <c:pt idx="7428">
                  <c:v>1818</c:v>
                </c:pt>
                <c:pt idx="7429">
                  <c:v>1818</c:v>
                </c:pt>
                <c:pt idx="7430">
                  <c:v>1818</c:v>
                </c:pt>
                <c:pt idx="7431">
                  <c:v>1818</c:v>
                </c:pt>
                <c:pt idx="7432">
                  <c:v>1819</c:v>
                </c:pt>
                <c:pt idx="7433">
                  <c:v>1820</c:v>
                </c:pt>
                <c:pt idx="7434">
                  <c:v>1820</c:v>
                </c:pt>
                <c:pt idx="7435">
                  <c:v>1821</c:v>
                </c:pt>
                <c:pt idx="7436">
                  <c:v>1822</c:v>
                </c:pt>
                <c:pt idx="7437">
                  <c:v>1822</c:v>
                </c:pt>
                <c:pt idx="7438">
                  <c:v>1822</c:v>
                </c:pt>
                <c:pt idx="7439">
                  <c:v>1822</c:v>
                </c:pt>
                <c:pt idx="7440">
                  <c:v>1822</c:v>
                </c:pt>
                <c:pt idx="7441">
                  <c:v>1822</c:v>
                </c:pt>
                <c:pt idx="7442">
                  <c:v>1822</c:v>
                </c:pt>
                <c:pt idx="7443">
                  <c:v>1823</c:v>
                </c:pt>
                <c:pt idx="7444">
                  <c:v>1824</c:v>
                </c:pt>
                <c:pt idx="7445">
                  <c:v>1824</c:v>
                </c:pt>
                <c:pt idx="7446">
                  <c:v>1824</c:v>
                </c:pt>
                <c:pt idx="7447">
                  <c:v>1824</c:v>
                </c:pt>
                <c:pt idx="7448">
                  <c:v>1824</c:v>
                </c:pt>
                <c:pt idx="7449">
                  <c:v>1824</c:v>
                </c:pt>
                <c:pt idx="7450">
                  <c:v>1824</c:v>
                </c:pt>
                <c:pt idx="7451">
                  <c:v>1824</c:v>
                </c:pt>
                <c:pt idx="7452">
                  <c:v>1824</c:v>
                </c:pt>
                <c:pt idx="7453">
                  <c:v>1824</c:v>
                </c:pt>
                <c:pt idx="7454">
                  <c:v>1825</c:v>
                </c:pt>
                <c:pt idx="7455">
                  <c:v>1825</c:v>
                </c:pt>
                <c:pt idx="7456">
                  <c:v>1825</c:v>
                </c:pt>
                <c:pt idx="7457">
                  <c:v>1825</c:v>
                </c:pt>
                <c:pt idx="7458">
                  <c:v>1825</c:v>
                </c:pt>
                <c:pt idx="7459">
                  <c:v>1825</c:v>
                </c:pt>
                <c:pt idx="7460">
                  <c:v>1826</c:v>
                </c:pt>
                <c:pt idx="7461">
                  <c:v>1826</c:v>
                </c:pt>
                <c:pt idx="7462">
                  <c:v>1826</c:v>
                </c:pt>
                <c:pt idx="7463">
                  <c:v>1826</c:v>
                </c:pt>
                <c:pt idx="7464">
                  <c:v>1826</c:v>
                </c:pt>
                <c:pt idx="7465">
                  <c:v>1826</c:v>
                </c:pt>
                <c:pt idx="7466">
                  <c:v>1827</c:v>
                </c:pt>
                <c:pt idx="7467">
                  <c:v>1827</c:v>
                </c:pt>
                <c:pt idx="7468">
                  <c:v>1828</c:v>
                </c:pt>
                <c:pt idx="7469">
                  <c:v>1828</c:v>
                </c:pt>
                <c:pt idx="7470">
                  <c:v>1828</c:v>
                </c:pt>
                <c:pt idx="7471">
                  <c:v>1829</c:v>
                </c:pt>
                <c:pt idx="7472">
                  <c:v>1829</c:v>
                </c:pt>
                <c:pt idx="7473">
                  <c:v>1830</c:v>
                </c:pt>
                <c:pt idx="7474">
                  <c:v>1830</c:v>
                </c:pt>
                <c:pt idx="7475">
                  <c:v>1830</c:v>
                </c:pt>
                <c:pt idx="7476">
                  <c:v>1830</c:v>
                </c:pt>
                <c:pt idx="7477">
                  <c:v>1831</c:v>
                </c:pt>
                <c:pt idx="7478">
                  <c:v>1832</c:v>
                </c:pt>
                <c:pt idx="7479">
                  <c:v>1833</c:v>
                </c:pt>
                <c:pt idx="7480">
                  <c:v>1834</c:v>
                </c:pt>
                <c:pt idx="7481">
                  <c:v>1834</c:v>
                </c:pt>
                <c:pt idx="7482">
                  <c:v>1834</c:v>
                </c:pt>
                <c:pt idx="7483">
                  <c:v>1835</c:v>
                </c:pt>
                <c:pt idx="7484">
                  <c:v>1836</c:v>
                </c:pt>
                <c:pt idx="7485">
                  <c:v>1836</c:v>
                </c:pt>
                <c:pt idx="7486">
                  <c:v>1836</c:v>
                </c:pt>
                <c:pt idx="7487">
                  <c:v>1837</c:v>
                </c:pt>
                <c:pt idx="7488">
                  <c:v>1837</c:v>
                </c:pt>
                <c:pt idx="7489">
                  <c:v>1837</c:v>
                </c:pt>
                <c:pt idx="7490">
                  <c:v>1837</c:v>
                </c:pt>
                <c:pt idx="7491">
                  <c:v>1837</c:v>
                </c:pt>
                <c:pt idx="7492">
                  <c:v>1838</c:v>
                </c:pt>
                <c:pt idx="7493">
                  <c:v>1838</c:v>
                </c:pt>
                <c:pt idx="7494">
                  <c:v>1838</c:v>
                </c:pt>
                <c:pt idx="7495">
                  <c:v>1838</c:v>
                </c:pt>
                <c:pt idx="7496">
                  <c:v>1838</c:v>
                </c:pt>
                <c:pt idx="7497">
                  <c:v>1838</c:v>
                </c:pt>
                <c:pt idx="7498">
                  <c:v>1838</c:v>
                </c:pt>
                <c:pt idx="7499">
                  <c:v>1839</c:v>
                </c:pt>
                <c:pt idx="7500">
                  <c:v>1840</c:v>
                </c:pt>
                <c:pt idx="7501">
                  <c:v>1841</c:v>
                </c:pt>
                <c:pt idx="7502">
                  <c:v>1842</c:v>
                </c:pt>
                <c:pt idx="7503">
                  <c:v>1843</c:v>
                </c:pt>
                <c:pt idx="7504">
                  <c:v>1844</c:v>
                </c:pt>
                <c:pt idx="7505">
                  <c:v>1844</c:v>
                </c:pt>
                <c:pt idx="7506">
                  <c:v>1844</c:v>
                </c:pt>
                <c:pt idx="7507">
                  <c:v>1845</c:v>
                </c:pt>
                <c:pt idx="7508">
                  <c:v>1845</c:v>
                </c:pt>
                <c:pt idx="7509">
                  <c:v>1845</c:v>
                </c:pt>
                <c:pt idx="7510">
                  <c:v>1845</c:v>
                </c:pt>
                <c:pt idx="7511">
                  <c:v>1845</c:v>
                </c:pt>
                <c:pt idx="7512">
                  <c:v>1845</c:v>
                </c:pt>
                <c:pt idx="7513">
                  <c:v>1845</c:v>
                </c:pt>
                <c:pt idx="7514">
                  <c:v>1845</c:v>
                </c:pt>
                <c:pt idx="7515">
                  <c:v>1846</c:v>
                </c:pt>
                <c:pt idx="7516">
                  <c:v>1847</c:v>
                </c:pt>
                <c:pt idx="7517">
                  <c:v>1847</c:v>
                </c:pt>
                <c:pt idx="7518">
                  <c:v>1847</c:v>
                </c:pt>
                <c:pt idx="7519">
                  <c:v>1847</c:v>
                </c:pt>
                <c:pt idx="7520">
                  <c:v>1848</c:v>
                </c:pt>
                <c:pt idx="7521">
                  <c:v>1848</c:v>
                </c:pt>
                <c:pt idx="7522">
                  <c:v>1848</c:v>
                </c:pt>
                <c:pt idx="7523">
                  <c:v>1849</c:v>
                </c:pt>
                <c:pt idx="7524">
                  <c:v>1850</c:v>
                </c:pt>
                <c:pt idx="7525">
                  <c:v>1851</c:v>
                </c:pt>
                <c:pt idx="7526">
                  <c:v>1852</c:v>
                </c:pt>
                <c:pt idx="7527">
                  <c:v>1852</c:v>
                </c:pt>
                <c:pt idx="7528">
                  <c:v>1852</c:v>
                </c:pt>
                <c:pt idx="7529">
                  <c:v>1852</c:v>
                </c:pt>
                <c:pt idx="7530">
                  <c:v>1852</c:v>
                </c:pt>
                <c:pt idx="7531">
                  <c:v>1853</c:v>
                </c:pt>
                <c:pt idx="7532">
                  <c:v>1854</c:v>
                </c:pt>
                <c:pt idx="7533">
                  <c:v>1855</c:v>
                </c:pt>
                <c:pt idx="7534">
                  <c:v>1855</c:v>
                </c:pt>
                <c:pt idx="7535">
                  <c:v>1856</c:v>
                </c:pt>
                <c:pt idx="7536">
                  <c:v>1857</c:v>
                </c:pt>
                <c:pt idx="7537">
                  <c:v>1858</c:v>
                </c:pt>
                <c:pt idx="7538">
                  <c:v>1858</c:v>
                </c:pt>
                <c:pt idx="7539">
                  <c:v>1859</c:v>
                </c:pt>
                <c:pt idx="7540">
                  <c:v>1860</c:v>
                </c:pt>
                <c:pt idx="7541">
                  <c:v>1860</c:v>
                </c:pt>
                <c:pt idx="7542">
                  <c:v>1861</c:v>
                </c:pt>
                <c:pt idx="7543">
                  <c:v>1861</c:v>
                </c:pt>
                <c:pt idx="7544">
                  <c:v>1861</c:v>
                </c:pt>
                <c:pt idx="7545">
                  <c:v>1862</c:v>
                </c:pt>
                <c:pt idx="7546">
                  <c:v>1862</c:v>
                </c:pt>
                <c:pt idx="7547">
                  <c:v>1863</c:v>
                </c:pt>
                <c:pt idx="7548">
                  <c:v>1864</c:v>
                </c:pt>
                <c:pt idx="7549">
                  <c:v>1864</c:v>
                </c:pt>
                <c:pt idx="7550">
                  <c:v>1864</c:v>
                </c:pt>
                <c:pt idx="7551">
                  <c:v>1864</c:v>
                </c:pt>
                <c:pt idx="7552">
                  <c:v>1865</c:v>
                </c:pt>
                <c:pt idx="7553">
                  <c:v>1865</c:v>
                </c:pt>
                <c:pt idx="7554">
                  <c:v>1865</c:v>
                </c:pt>
                <c:pt idx="7555">
                  <c:v>1866</c:v>
                </c:pt>
                <c:pt idx="7556">
                  <c:v>1866</c:v>
                </c:pt>
                <c:pt idx="7557">
                  <c:v>1866</c:v>
                </c:pt>
                <c:pt idx="7558">
                  <c:v>1866</c:v>
                </c:pt>
                <c:pt idx="7559">
                  <c:v>1866</c:v>
                </c:pt>
                <c:pt idx="7560">
                  <c:v>1866</c:v>
                </c:pt>
                <c:pt idx="7561">
                  <c:v>1866</c:v>
                </c:pt>
                <c:pt idx="7562">
                  <c:v>1866</c:v>
                </c:pt>
                <c:pt idx="7563">
                  <c:v>1867</c:v>
                </c:pt>
                <c:pt idx="7564">
                  <c:v>1868</c:v>
                </c:pt>
                <c:pt idx="7565">
                  <c:v>1869</c:v>
                </c:pt>
                <c:pt idx="7566">
                  <c:v>1869</c:v>
                </c:pt>
                <c:pt idx="7567">
                  <c:v>1870</c:v>
                </c:pt>
                <c:pt idx="7568">
                  <c:v>1871</c:v>
                </c:pt>
                <c:pt idx="7569">
                  <c:v>1872</c:v>
                </c:pt>
                <c:pt idx="7570">
                  <c:v>1873</c:v>
                </c:pt>
                <c:pt idx="7571">
                  <c:v>1874</c:v>
                </c:pt>
                <c:pt idx="7572">
                  <c:v>1875</c:v>
                </c:pt>
                <c:pt idx="7573">
                  <c:v>1876</c:v>
                </c:pt>
                <c:pt idx="7574">
                  <c:v>1877</c:v>
                </c:pt>
                <c:pt idx="7575">
                  <c:v>1877</c:v>
                </c:pt>
                <c:pt idx="7576">
                  <c:v>1877</c:v>
                </c:pt>
                <c:pt idx="7577">
                  <c:v>1878</c:v>
                </c:pt>
                <c:pt idx="7578">
                  <c:v>1878</c:v>
                </c:pt>
                <c:pt idx="7579">
                  <c:v>1879</c:v>
                </c:pt>
                <c:pt idx="7580">
                  <c:v>1879</c:v>
                </c:pt>
                <c:pt idx="7581">
                  <c:v>1879</c:v>
                </c:pt>
                <c:pt idx="7582">
                  <c:v>1880</c:v>
                </c:pt>
                <c:pt idx="7583">
                  <c:v>1881</c:v>
                </c:pt>
                <c:pt idx="7584">
                  <c:v>1881</c:v>
                </c:pt>
                <c:pt idx="7585">
                  <c:v>1882</c:v>
                </c:pt>
                <c:pt idx="7586">
                  <c:v>1882</c:v>
                </c:pt>
                <c:pt idx="7587">
                  <c:v>1882</c:v>
                </c:pt>
                <c:pt idx="7588">
                  <c:v>1882</c:v>
                </c:pt>
                <c:pt idx="7589">
                  <c:v>1883</c:v>
                </c:pt>
                <c:pt idx="7590">
                  <c:v>1883</c:v>
                </c:pt>
                <c:pt idx="7591">
                  <c:v>1883</c:v>
                </c:pt>
                <c:pt idx="7592">
                  <c:v>1883</c:v>
                </c:pt>
                <c:pt idx="7593">
                  <c:v>1883</c:v>
                </c:pt>
                <c:pt idx="7594">
                  <c:v>1883</c:v>
                </c:pt>
                <c:pt idx="7595">
                  <c:v>1883</c:v>
                </c:pt>
                <c:pt idx="7596">
                  <c:v>1883</c:v>
                </c:pt>
                <c:pt idx="7597">
                  <c:v>1883</c:v>
                </c:pt>
                <c:pt idx="7598">
                  <c:v>1883</c:v>
                </c:pt>
                <c:pt idx="7599">
                  <c:v>1883</c:v>
                </c:pt>
                <c:pt idx="7600">
                  <c:v>1883</c:v>
                </c:pt>
                <c:pt idx="7601">
                  <c:v>1883</c:v>
                </c:pt>
                <c:pt idx="7602">
                  <c:v>1883</c:v>
                </c:pt>
                <c:pt idx="7603">
                  <c:v>1883</c:v>
                </c:pt>
                <c:pt idx="7604">
                  <c:v>1883</c:v>
                </c:pt>
                <c:pt idx="7605">
                  <c:v>1883</c:v>
                </c:pt>
                <c:pt idx="7606">
                  <c:v>1883</c:v>
                </c:pt>
                <c:pt idx="7607">
                  <c:v>1883</c:v>
                </c:pt>
                <c:pt idx="7608">
                  <c:v>1883</c:v>
                </c:pt>
                <c:pt idx="7609">
                  <c:v>1883</c:v>
                </c:pt>
                <c:pt idx="7610">
                  <c:v>1883</c:v>
                </c:pt>
                <c:pt idx="7611">
                  <c:v>1883</c:v>
                </c:pt>
                <c:pt idx="7612">
                  <c:v>1883</c:v>
                </c:pt>
                <c:pt idx="7613">
                  <c:v>1883</c:v>
                </c:pt>
                <c:pt idx="7614">
                  <c:v>1883</c:v>
                </c:pt>
                <c:pt idx="7615">
                  <c:v>1883</c:v>
                </c:pt>
                <c:pt idx="7616">
                  <c:v>1883</c:v>
                </c:pt>
                <c:pt idx="7617">
                  <c:v>1884</c:v>
                </c:pt>
                <c:pt idx="7618">
                  <c:v>1885</c:v>
                </c:pt>
                <c:pt idx="7619">
                  <c:v>1885</c:v>
                </c:pt>
                <c:pt idx="7620">
                  <c:v>1886</c:v>
                </c:pt>
                <c:pt idx="7621">
                  <c:v>1887</c:v>
                </c:pt>
                <c:pt idx="7622">
                  <c:v>1888</c:v>
                </c:pt>
                <c:pt idx="7623">
                  <c:v>1888</c:v>
                </c:pt>
                <c:pt idx="7624">
                  <c:v>1888</c:v>
                </c:pt>
                <c:pt idx="7625">
                  <c:v>1888</c:v>
                </c:pt>
                <c:pt idx="7626">
                  <c:v>1889</c:v>
                </c:pt>
                <c:pt idx="7627">
                  <c:v>1889</c:v>
                </c:pt>
                <c:pt idx="7628">
                  <c:v>1889</c:v>
                </c:pt>
                <c:pt idx="7629">
                  <c:v>1889</c:v>
                </c:pt>
                <c:pt idx="7630">
                  <c:v>1890</c:v>
                </c:pt>
                <c:pt idx="7631">
                  <c:v>1890</c:v>
                </c:pt>
                <c:pt idx="7632">
                  <c:v>1890</c:v>
                </c:pt>
                <c:pt idx="7633">
                  <c:v>1891</c:v>
                </c:pt>
                <c:pt idx="7634">
                  <c:v>1892</c:v>
                </c:pt>
                <c:pt idx="7635">
                  <c:v>1892</c:v>
                </c:pt>
                <c:pt idx="7636">
                  <c:v>1893</c:v>
                </c:pt>
                <c:pt idx="7637">
                  <c:v>1893</c:v>
                </c:pt>
                <c:pt idx="7638">
                  <c:v>1893</c:v>
                </c:pt>
                <c:pt idx="7639">
                  <c:v>1894</c:v>
                </c:pt>
                <c:pt idx="7640">
                  <c:v>1894</c:v>
                </c:pt>
                <c:pt idx="7641">
                  <c:v>1894</c:v>
                </c:pt>
                <c:pt idx="7642">
                  <c:v>1894</c:v>
                </c:pt>
                <c:pt idx="7643">
                  <c:v>1894</c:v>
                </c:pt>
                <c:pt idx="7644">
                  <c:v>1894</c:v>
                </c:pt>
                <c:pt idx="7645">
                  <c:v>1894</c:v>
                </c:pt>
                <c:pt idx="7646">
                  <c:v>1894</c:v>
                </c:pt>
                <c:pt idx="7647">
                  <c:v>1894</c:v>
                </c:pt>
                <c:pt idx="7648">
                  <c:v>1894</c:v>
                </c:pt>
                <c:pt idx="7649">
                  <c:v>1894</c:v>
                </c:pt>
                <c:pt idx="7650">
                  <c:v>1894</c:v>
                </c:pt>
                <c:pt idx="7651">
                  <c:v>1894</c:v>
                </c:pt>
                <c:pt idx="7652">
                  <c:v>1894</c:v>
                </c:pt>
                <c:pt idx="7653">
                  <c:v>1895</c:v>
                </c:pt>
                <c:pt idx="7654">
                  <c:v>1896</c:v>
                </c:pt>
                <c:pt idx="7655">
                  <c:v>1897</c:v>
                </c:pt>
                <c:pt idx="7656">
                  <c:v>1898</c:v>
                </c:pt>
                <c:pt idx="7657">
                  <c:v>1898</c:v>
                </c:pt>
                <c:pt idx="7658">
                  <c:v>1899</c:v>
                </c:pt>
                <c:pt idx="7659">
                  <c:v>1899</c:v>
                </c:pt>
                <c:pt idx="7660">
                  <c:v>1899</c:v>
                </c:pt>
                <c:pt idx="7661">
                  <c:v>1899</c:v>
                </c:pt>
                <c:pt idx="7662">
                  <c:v>1899</c:v>
                </c:pt>
                <c:pt idx="7663">
                  <c:v>1899</c:v>
                </c:pt>
                <c:pt idx="7664">
                  <c:v>1899</c:v>
                </c:pt>
                <c:pt idx="7665">
                  <c:v>1899</c:v>
                </c:pt>
                <c:pt idx="7666">
                  <c:v>1899</c:v>
                </c:pt>
                <c:pt idx="7667">
                  <c:v>1899</c:v>
                </c:pt>
                <c:pt idx="7668">
                  <c:v>1899</c:v>
                </c:pt>
                <c:pt idx="7669">
                  <c:v>1899</c:v>
                </c:pt>
                <c:pt idx="7670">
                  <c:v>1899</c:v>
                </c:pt>
                <c:pt idx="7671">
                  <c:v>1899</c:v>
                </c:pt>
                <c:pt idx="7672">
                  <c:v>1899</c:v>
                </c:pt>
                <c:pt idx="7673">
                  <c:v>1899</c:v>
                </c:pt>
                <c:pt idx="7674">
                  <c:v>1899</c:v>
                </c:pt>
                <c:pt idx="7675">
                  <c:v>1899</c:v>
                </c:pt>
                <c:pt idx="7676">
                  <c:v>1900</c:v>
                </c:pt>
                <c:pt idx="7677">
                  <c:v>1901</c:v>
                </c:pt>
                <c:pt idx="7678">
                  <c:v>1902</c:v>
                </c:pt>
                <c:pt idx="7679">
                  <c:v>1903</c:v>
                </c:pt>
                <c:pt idx="7680">
                  <c:v>1903</c:v>
                </c:pt>
                <c:pt idx="7681">
                  <c:v>1903</c:v>
                </c:pt>
                <c:pt idx="7682">
                  <c:v>1904</c:v>
                </c:pt>
                <c:pt idx="7683">
                  <c:v>1904</c:v>
                </c:pt>
                <c:pt idx="7684">
                  <c:v>1904</c:v>
                </c:pt>
                <c:pt idx="7685">
                  <c:v>1904</c:v>
                </c:pt>
                <c:pt idx="7686">
                  <c:v>1904</c:v>
                </c:pt>
                <c:pt idx="7687">
                  <c:v>1905</c:v>
                </c:pt>
                <c:pt idx="7688">
                  <c:v>1906</c:v>
                </c:pt>
                <c:pt idx="7689">
                  <c:v>1906</c:v>
                </c:pt>
                <c:pt idx="7690">
                  <c:v>1907</c:v>
                </c:pt>
                <c:pt idx="7691">
                  <c:v>1908</c:v>
                </c:pt>
                <c:pt idx="7692">
                  <c:v>1909</c:v>
                </c:pt>
                <c:pt idx="7693">
                  <c:v>1910</c:v>
                </c:pt>
                <c:pt idx="7694">
                  <c:v>1911</c:v>
                </c:pt>
                <c:pt idx="7695">
                  <c:v>1911</c:v>
                </c:pt>
                <c:pt idx="7696">
                  <c:v>1912</c:v>
                </c:pt>
                <c:pt idx="7697">
                  <c:v>1912</c:v>
                </c:pt>
                <c:pt idx="7698">
                  <c:v>1912</c:v>
                </c:pt>
                <c:pt idx="7699">
                  <c:v>1912</c:v>
                </c:pt>
                <c:pt idx="7700">
                  <c:v>1912</c:v>
                </c:pt>
                <c:pt idx="7701">
                  <c:v>1912</c:v>
                </c:pt>
                <c:pt idx="7702">
                  <c:v>1912</c:v>
                </c:pt>
                <c:pt idx="7703">
                  <c:v>1913</c:v>
                </c:pt>
                <c:pt idx="7704">
                  <c:v>1914</c:v>
                </c:pt>
                <c:pt idx="7705">
                  <c:v>1914</c:v>
                </c:pt>
                <c:pt idx="7706">
                  <c:v>1914</c:v>
                </c:pt>
                <c:pt idx="7707">
                  <c:v>1915</c:v>
                </c:pt>
                <c:pt idx="7708">
                  <c:v>1915</c:v>
                </c:pt>
                <c:pt idx="7709">
                  <c:v>1916</c:v>
                </c:pt>
                <c:pt idx="7710">
                  <c:v>1916</c:v>
                </c:pt>
                <c:pt idx="7711">
                  <c:v>1917</c:v>
                </c:pt>
                <c:pt idx="7712">
                  <c:v>1917</c:v>
                </c:pt>
                <c:pt idx="7713">
                  <c:v>1917</c:v>
                </c:pt>
                <c:pt idx="7714">
                  <c:v>1918</c:v>
                </c:pt>
                <c:pt idx="7715">
                  <c:v>1919</c:v>
                </c:pt>
                <c:pt idx="7716">
                  <c:v>1919</c:v>
                </c:pt>
                <c:pt idx="7717">
                  <c:v>1920</c:v>
                </c:pt>
                <c:pt idx="7718">
                  <c:v>1920</c:v>
                </c:pt>
                <c:pt idx="7719">
                  <c:v>1920</c:v>
                </c:pt>
                <c:pt idx="7720">
                  <c:v>1921</c:v>
                </c:pt>
                <c:pt idx="7721">
                  <c:v>1922</c:v>
                </c:pt>
                <c:pt idx="7722">
                  <c:v>1923</c:v>
                </c:pt>
                <c:pt idx="7723">
                  <c:v>1924</c:v>
                </c:pt>
                <c:pt idx="7724">
                  <c:v>1924</c:v>
                </c:pt>
                <c:pt idx="7725">
                  <c:v>1925</c:v>
                </c:pt>
                <c:pt idx="7726">
                  <c:v>1926</c:v>
                </c:pt>
                <c:pt idx="7727">
                  <c:v>1927</c:v>
                </c:pt>
                <c:pt idx="7728">
                  <c:v>1927</c:v>
                </c:pt>
                <c:pt idx="7729">
                  <c:v>1927</c:v>
                </c:pt>
                <c:pt idx="7730">
                  <c:v>1927</c:v>
                </c:pt>
                <c:pt idx="7731">
                  <c:v>1927</c:v>
                </c:pt>
                <c:pt idx="7732">
                  <c:v>1927</c:v>
                </c:pt>
                <c:pt idx="7733">
                  <c:v>1927</c:v>
                </c:pt>
                <c:pt idx="7734">
                  <c:v>1927</c:v>
                </c:pt>
                <c:pt idx="7735">
                  <c:v>1927</c:v>
                </c:pt>
                <c:pt idx="7736">
                  <c:v>1928</c:v>
                </c:pt>
                <c:pt idx="7737">
                  <c:v>1929</c:v>
                </c:pt>
                <c:pt idx="7738">
                  <c:v>1929</c:v>
                </c:pt>
                <c:pt idx="7739">
                  <c:v>1929</c:v>
                </c:pt>
                <c:pt idx="7740">
                  <c:v>1930</c:v>
                </c:pt>
                <c:pt idx="7741">
                  <c:v>1931</c:v>
                </c:pt>
                <c:pt idx="7742">
                  <c:v>1931</c:v>
                </c:pt>
                <c:pt idx="7743">
                  <c:v>1931</c:v>
                </c:pt>
                <c:pt idx="7744">
                  <c:v>1931</c:v>
                </c:pt>
                <c:pt idx="7745">
                  <c:v>1932</c:v>
                </c:pt>
                <c:pt idx="7746">
                  <c:v>1933</c:v>
                </c:pt>
                <c:pt idx="7747">
                  <c:v>1933</c:v>
                </c:pt>
                <c:pt idx="7748">
                  <c:v>1933</c:v>
                </c:pt>
                <c:pt idx="7749">
                  <c:v>1933</c:v>
                </c:pt>
                <c:pt idx="7750">
                  <c:v>1933</c:v>
                </c:pt>
                <c:pt idx="7751">
                  <c:v>1933</c:v>
                </c:pt>
                <c:pt idx="7752">
                  <c:v>1933</c:v>
                </c:pt>
                <c:pt idx="7753">
                  <c:v>1933</c:v>
                </c:pt>
                <c:pt idx="7754">
                  <c:v>1934</c:v>
                </c:pt>
                <c:pt idx="7755">
                  <c:v>1934</c:v>
                </c:pt>
                <c:pt idx="7756">
                  <c:v>1934</c:v>
                </c:pt>
                <c:pt idx="7757">
                  <c:v>1935</c:v>
                </c:pt>
                <c:pt idx="7758">
                  <c:v>1935</c:v>
                </c:pt>
                <c:pt idx="7759">
                  <c:v>1936</c:v>
                </c:pt>
                <c:pt idx="7760">
                  <c:v>1936</c:v>
                </c:pt>
                <c:pt idx="7761">
                  <c:v>1937</c:v>
                </c:pt>
                <c:pt idx="7762">
                  <c:v>1937</c:v>
                </c:pt>
                <c:pt idx="7763">
                  <c:v>1937</c:v>
                </c:pt>
                <c:pt idx="7764">
                  <c:v>1938</c:v>
                </c:pt>
                <c:pt idx="7765">
                  <c:v>1939</c:v>
                </c:pt>
                <c:pt idx="7766">
                  <c:v>1940</c:v>
                </c:pt>
                <c:pt idx="7767">
                  <c:v>1940</c:v>
                </c:pt>
                <c:pt idx="7768">
                  <c:v>1940</c:v>
                </c:pt>
                <c:pt idx="7769">
                  <c:v>1940</c:v>
                </c:pt>
                <c:pt idx="7770">
                  <c:v>1941</c:v>
                </c:pt>
                <c:pt idx="7771">
                  <c:v>1941</c:v>
                </c:pt>
                <c:pt idx="7772">
                  <c:v>1941</c:v>
                </c:pt>
                <c:pt idx="7773">
                  <c:v>1941</c:v>
                </c:pt>
                <c:pt idx="7774">
                  <c:v>1941</c:v>
                </c:pt>
                <c:pt idx="7775">
                  <c:v>1941</c:v>
                </c:pt>
                <c:pt idx="7776">
                  <c:v>1941</c:v>
                </c:pt>
                <c:pt idx="7777">
                  <c:v>1941</c:v>
                </c:pt>
                <c:pt idx="7778">
                  <c:v>1941</c:v>
                </c:pt>
                <c:pt idx="7779">
                  <c:v>1941</c:v>
                </c:pt>
                <c:pt idx="7780">
                  <c:v>1941</c:v>
                </c:pt>
                <c:pt idx="7781">
                  <c:v>1941</c:v>
                </c:pt>
                <c:pt idx="7782">
                  <c:v>1941</c:v>
                </c:pt>
                <c:pt idx="7783">
                  <c:v>1941</c:v>
                </c:pt>
                <c:pt idx="7784">
                  <c:v>1941</c:v>
                </c:pt>
                <c:pt idx="7785">
                  <c:v>1941</c:v>
                </c:pt>
                <c:pt idx="7786">
                  <c:v>1941</c:v>
                </c:pt>
                <c:pt idx="7787">
                  <c:v>1942</c:v>
                </c:pt>
                <c:pt idx="7788">
                  <c:v>1942</c:v>
                </c:pt>
                <c:pt idx="7789">
                  <c:v>1942</c:v>
                </c:pt>
                <c:pt idx="7790">
                  <c:v>1942</c:v>
                </c:pt>
                <c:pt idx="7791">
                  <c:v>1942</c:v>
                </c:pt>
                <c:pt idx="7792">
                  <c:v>1942</c:v>
                </c:pt>
                <c:pt idx="7793">
                  <c:v>1942</c:v>
                </c:pt>
                <c:pt idx="7794">
                  <c:v>1942</c:v>
                </c:pt>
                <c:pt idx="7795">
                  <c:v>1942</c:v>
                </c:pt>
                <c:pt idx="7796">
                  <c:v>1942</c:v>
                </c:pt>
                <c:pt idx="7797">
                  <c:v>1943</c:v>
                </c:pt>
                <c:pt idx="7798">
                  <c:v>1943</c:v>
                </c:pt>
                <c:pt idx="7799">
                  <c:v>1944</c:v>
                </c:pt>
                <c:pt idx="7800">
                  <c:v>1944</c:v>
                </c:pt>
                <c:pt idx="7801">
                  <c:v>1944</c:v>
                </c:pt>
                <c:pt idx="7802">
                  <c:v>1944</c:v>
                </c:pt>
                <c:pt idx="7803">
                  <c:v>1944</c:v>
                </c:pt>
                <c:pt idx="7804">
                  <c:v>1944</c:v>
                </c:pt>
                <c:pt idx="7805">
                  <c:v>1944</c:v>
                </c:pt>
                <c:pt idx="7806">
                  <c:v>1945</c:v>
                </c:pt>
                <c:pt idx="7807">
                  <c:v>1946</c:v>
                </c:pt>
                <c:pt idx="7808">
                  <c:v>1946</c:v>
                </c:pt>
                <c:pt idx="7809">
                  <c:v>1946</c:v>
                </c:pt>
                <c:pt idx="7810">
                  <c:v>1946</c:v>
                </c:pt>
                <c:pt idx="7811">
                  <c:v>1946</c:v>
                </c:pt>
                <c:pt idx="7812">
                  <c:v>1946</c:v>
                </c:pt>
                <c:pt idx="7813">
                  <c:v>1946</c:v>
                </c:pt>
                <c:pt idx="7814">
                  <c:v>1946</c:v>
                </c:pt>
                <c:pt idx="7815">
                  <c:v>1946</c:v>
                </c:pt>
                <c:pt idx="7816">
                  <c:v>1946</c:v>
                </c:pt>
                <c:pt idx="7817">
                  <c:v>1946</c:v>
                </c:pt>
                <c:pt idx="7818">
                  <c:v>1946</c:v>
                </c:pt>
                <c:pt idx="7819">
                  <c:v>1947</c:v>
                </c:pt>
                <c:pt idx="7820">
                  <c:v>1947</c:v>
                </c:pt>
                <c:pt idx="7821">
                  <c:v>1948</c:v>
                </c:pt>
                <c:pt idx="7822">
                  <c:v>1948</c:v>
                </c:pt>
                <c:pt idx="7823">
                  <c:v>1949</c:v>
                </c:pt>
                <c:pt idx="7824">
                  <c:v>1949</c:v>
                </c:pt>
                <c:pt idx="7825">
                  <c:v>1950</c:v>
                </c:pt>
                <c:pt idx="7826">
                  <c:v>1950</c:v>
                </c:pt>
                <c:pt idx="7827">
                  <c:v>1950</c:v>
                </c:pt>
                <c:pt idx="7828">
                  <c:v>1950</c:v>
                </c:pt>
                <c:pt idx="7829">
                  <c:v>1951</c:v>
                </c:pt>
                <c:pt idx="7830">
                  <c:v>1951</c:v>
                </c:pt>
                <c:pt idx="7831">
                  <c:v>1951</c:v>
                </c:pt>
                <c:pt idx="7832">
                  <c:v>1951</c:v>
                </c:pt>
                <c:pt idx="7833">
                  <c:v>1951</c:v>
                </c:pt>
                <c:pt idx="7834">
                  <c:v>1951</c:v>
                </c:pt>
                <c:pt idx="7835">
                  <c:v>1951</c:v>
                </c:pt>
                <c:pt idx="7836">
                  <c:v>1952</c:v>
                </c:pt>
                <c:pt idx="7837">
                  <c:v>1952</c:v>
                </c:pt>
                <c:pt idx="7838">
                  <c:v>1952</c:v>
                </c:pt>
                <c:pt idx="7839">
                  <c:v>1953</c:v>
                </c:pt>
                <c:pt idx="7840">
                  <c:v>1953</c:v>
                </c:pt>
                <c:pt idx="7841">
                  <c:v>1953</c:v>
                </c:pt>
                <c:pt idx="7842">
                  <c:v>1953</c:v>
                </c:pt>
                <c:pt idx="7843">
                  <c:v>1953</c:v>
                </c:pt>
                <c:pt idx="7844">
                  <c:v>1954</c:v>
                </c:pt>
                <c:pt idx="7845">
                  <c:v>1954</c:v>
                </c:pt>
                <c:pt idx="7846">
                  <c:v>1954</c:v>
                </c:pt>
                <c:pt idx="7847">
                  <c:v>1955</c:v>
                </c:pt>
                <c:pt idx="7848">
                  <c:v>1955</c:v>
                </c:pt>
                <c:pt idx="7849">
                  <c:v>1955</c:v>
                </c:pt>
                <c:pt idx="7850">
                  <c:v>1955</c:v>
                </c:pt>
                <c:pt idx="7851">
                  <c:v>1956</c:v>
                </c:pt>
                <c:pt idx="7852">
                  <c:v>1956</c:v>
                </c:pt>
                <c:pt idx="7853">
                  <c:v>1956</c:v>
                </c:pt>
                <c:pt idx="7854">
                  <c:v>1956</c:v>
                </c:pt>
                <c:pt idx="7855">
                  <c:v>1957</c:v>
                </c:pt>
                <c:pt idx="7856">
                  <c:v>1957</c:v>
                </c:pt>
                <c:pt idx="7857">
                  <c:v>1957</c:v>
                </c:pt>
                <c:pt idx="7858">
                  <c:v>1958</c:v>
                </c:pt>
                <c:pt idx="7859">
                  <c:v>1959</c:v>
                </c:pt>
                <c:pt idx="7860">
                  <c:v>1960</c:v>
                </c:pt>
                <c:pt idx="7861">
                  <c:v>1961</c:v>
                </c:pt>
                <c:pt idx="7862">
                  <c:v>1962</c:v>
                </c:pt>
                <c:pt idx="7863">
                  <c:v>1963</c:v>
                </c:pt>
                <c:pt idx="7864">
                  <c:v>1963</c:v>
                </c:pt>
                <c:pt idx="7865">
                  <c:v>1964</c:v>
                </c:pt>
                <c:pt idx="7866">
                  <c:v>1964</c:v>
                </c:pt>
                <c:pt idx="7867">
                  <c:v>1965</c:v>
                </c:pt>
                <c:pt idx="7868">
                  <c:v>1966</c:v>
                </c:pt>
                <c:pt idx="7869">
                  <c:v>1967</c:v>
                </c:pt>
                <c:pt idx="7870">
                  <c:v>1968</c:v>
                </c:pt>
                <c:pt idx="7871">
                  <c:v>1968</c:v>
                </c:pt>
                <c:pt idx="7872">
                  <c:v>1968</c:v>
                </c:pt>
                <c:pt idx="7873">
                  <c:v>1968</c:v>
                </c:pt>
                <c:pt idx="7874">
                  <c:v>1968</c:v>
                </c:pt>
                <c:pt idx="7875">
                  <c:v>1968</c:v>
                </c:pt>
                <c:pt idx="7876">
                  <c:v>1968</c:v>
                </c:pt>
                <c:pt idx="7877">
                  <c:v>1969</c:v>
                </c:pt>
                <c:pt idx="7878">
                  <c:v>1969</c:v>
                </c:pt>
                <c:pt idx="7879">
                  <c:v>1969</c:v>
                </c:pt>
                <c:pt idx="7880">
                  <c:v>1969</c:v>
                </c:pt>
                <c:pt idx="7881">
                  <c:v>1969</c:v>
                </c:pt>
                <c:pt idx="7882">
                  <c:v>1969</c:v>
                </c:pt>
                <c:pt idx="7883">
                  <c:v>1970</c:v>
                </c:pt>
                <c:pt idx="7884">
                  <c:v>1970</c:v>
                </c:pt>
                <c:pt idx="7885">
                  <c:v>1970</c:v>
                </c:pt>
                <c:pt idx="7886">
                  <c:v>1970</c:v>
                </c:pt>
                <c:pt idx="7887">
                  <c:v>1970</c:v>
                </c:pt>
                <c:pt idx="7888">
                  <c:v>1970</c:v>
                </c:pt>
                <c:pt idx="7889">
                  <c:v>1970</c:v>
                </c:pt>
                <c:pt idx="7890">
                  <c:v>1970</c:v>
                </c:pt>
                <c:pt idx="7891">
                  <c:v>1971</c:v>
                </c:pt>
                <c:pt idx="7892">
                  <c:v>1971</c:v>
                </c:pt>
                <c:pt idx="7893">
                  <c:v>1971</c:v>
                </c:pt>
                <c:pt idx="7894">
                  <c:v>1971</c:v>
                </c:pt>
                <c:pt idx="7895">
                  <c:v>1971</c:v>
                </c:pt>
                <c:pt idx="7896">
                  <c:v>1971</c:v>
                </c:pt>
                <c:pt idx="7897">
                  <c:v>1971</c:v>
                </c:pt>
                <c:pt idx="7898">
                  <c:v>1971</c:v>
                </c:pt>
                <c:pt idx="7899">
                  <c:v>1971</c:v>
                </c:pt>
                <c:pt idx="7900">
                  <c:v>1971</c:v>
                </c:pt>
                <c:pt idx="7901">
                  <c:v>1972</c:v>
                </c:pt>
                <c:pt idx="7902">
                  <c:v>1972</c:v>
                </c:pt>
                <c:pt idx="7903">
                  <c:v>1972</c:v>
                </c:pt>
                <c:pt idx="7904">
                  <c:v>1972</c:v>
                </c:pt>
                <c:pt idx="7905">
                  <c:v>1972</c:v>
                </c:pt>
                <c:pt idx="7906">
                  <c:v>1972</c:v>
                </c:pt>
                <c:pt idx="7907">
                  <c:v>1972</c:v>
                </c:pt>
                <c:pt idx="7908">
                  <c:v>1972</c:v>
                </c:pt>
                <c:pt idx="7909">
                  <c:v>1972</c:v>
                </c:pt>
                <c:pt idx="7910">
                  <c:v>1972</c:v>
                </c:pt>
                <c:pt idx="7911">
                  <c:v>1972</c:v>
                </c:pt>
                <c:pt idx="7912">
                  <c:v>1973</c:v>
                </c:pt>
                <c:pt idx="7913">
                  <c:v>1974</c:v>
                </c:pt>
                <c:pt idx="7914">
                  <c:v>1975</c:v>
                </c:pt>
                <c:pt idx="7915">
                  <c:v>1975</c:v>
                </c:pt>
                <c:pt idx="7916">
                  <c:v>1975</c:v>
                </c:pt>
                <c:pt idx="7917">
                  <c:v>1976</c:v>
                </c:pt>
                <c:pt idx="7918">
                  <c:v>1977</c:v>
                </c:pt>
                <c:pt idx="7919">
                  <c:v>1978</c:v>
                </c:pt>
                <c:pt idx="7920">
                  <c:v>1979</c:v>
                </c:pt>
                <c:pt idx="7921">
                  <c:v>1979</c:v>
                </c:pt>
                <c:pt idx="7922">
                  <c:v>1979</c:v>
                </c:pt>
                <c:pt idx="7923">
                  <c:v>1979</c:v>
                </c:pt>
                <c:pt idx="7924">
                  <c:v>1980</c:v>
                </c:pt>
                <c:pt idx="7925">
                  <c:v>1980</c:v>
                </c:pt>
                <c:pt idx="7926">
                  <c:v>1980</c:v>
                </c:pt>
                <c:pt idx="7927">
                  <c:v>1980</c:v>
                </c:pt>
                <c:pt idx="7928">
                  <c:v>1980</c:v>
                </c:pt>
                <c:pt idx="7929">
                  <c:v>1980</c:v>
                </c:pt>
                <c:pt idx="7930">
                  <c:v>1980</c:v>
                </c:pt>
                <c:pt idx="7931">
                  <c:v>1980</c:v>
                </c:pt>
                <c:pt idx="7932">
                  <c:v>1980</c:v>
                </c:pt>
                <c:pt idx="7933">
                  <c:v>1980</c:v>
                </c:pt>
                <c:pt idx="7934">
                  <c:v>1980</c:v>
                </c:pt>
                <c:pt idx="7935">
                  <c:v>1980</c:v>
                </c:pt>
                <c:pt idx="7936">
                  <c:v>1980</c:v>
                </c:pt>
                <c:pt idx="7937">
                  <c:v>1980</c:v>
                </c:pt>
                <c:pt idx="7938">
                  <c:v>1980</c:v>
                </c:pt>
                <c:pt idx="7939">
                  <c:v>1980</c:v>
                </c:pt>
                <c:pt idx="7940">
                  <c:v>1981</c:v>
                </c:pt>
                <c:pt idx="7941">
                  <c:v>1982</c:v>
                </c:pt>
                <c:pt idx="7942">
                  <c:v>1983</c:v>
                </c:pt>
                <c:pt idx="7943">
                  <c:v>1983</c:v>
                </c:pt>
                <c:pt idx="7944">
                  <c:v>1984</c:v>
                </c:pt>
                <c:pt idx="7945">
                  <c:v>1985</c:v>
                </c:pt>
                <c:pt idx="7946">
                  <c:v>1986</c:v>
                </c:pt>
                <c:pt idx="7947">
                  <c:v>1987</c:v>
                </c:pt>
                <c:pt idx="7948">
                  <c:v>1987</c:v>
                </c:pt>
                <c:pt idx="7949">
                  <c:v>1987</c:v>
                </c:pt>
                <c:pt idx="7950">
                  <c:v>1987</c:v>
                </c:pt>
                <c:pt idx="7951">
                  <c:v>1987</c:v>
                </c:pt>
                <c:pt idx="7952">
                  <c:v>1987</c:v>
                </c:pt>
                <c:pt idx="7953">
                  <c:v>1987</c:v>
                </c:pt>
                <c:pt idx="7954">
                  <c:v>1987</c:v>
                </c:pt>
                <c:pt idx="7955">
                  <c:v>1987</c:v>
                </c:pt>
                <c:pt idx="7956">
                  <c:v>1987</c:v>
                </c:pt>
                <c:pt idx="7957">
                  <c:v>1987</c:v>
                </c:pt>
                <c:pt idx="7958">
                  <c:v>1987</c:v>
                </c:pt>
                <c:pt idx="7959">
                  <c:v>1987</c:v>
                </c:pt>
                <c:pt idx="7960">
                  <c:v>1988</c:v>
                </c:pt>
                <c:pt idx="7961">
                  <c:v>1988</c:v>
                </c:pt>
                <c:pt idx="7962">
                  <c:v>1988</c:v>
                </c:pt>
                <c:pt idx="7963">
                  <c:v>1989</c:v>
                </c:pt>
                <c:pt idx="7964">
                  <c:v>1989</c:v>
                </c:pt>
                <c:pt idx="7965">
                  <c:v>1990</c:v>
                </c:pt>
                <c:pt idx="7966">
                  <c:v>1990</c:v>
                </c:pt>
                <c:pt idx="7967">
                  <c:v>1991</c:v>
                </c:pt>
                <c:pt idx="7968">
                  <c:v>1992</c:v>
                </c:pt>
                <c:pt idx="7969">
                  <c:v>1992</c:v>
                </c:pt>
                <c:pt idx="7970">
                  <c:v>1993</c:v>
                </c:pt>
                <c:pt idx="7971">
                  <c:v>1993</c:v>
                </c:pt>
                <c:pt idx="7972">
                  <c:v>1993</c:v>
                </c:pt>
                <c:pt idx="7973">
                  <c:v>1993</c:v>
                </c:pt>
                <c:pt idx="7974">
                  <c:v>1993</c:v>
                </c:pt>
                <c:pt idx="7975">
                  <c:v>1994</c:v>
                </c:pt>
                <c:pt idx="7976">
                  <c:v>1994</c:v>
                </c:pt>
                <c:pt idx="7977">
                  <c:v>1994</c:v>
                </c:pt>
                <c:pt idx="7978">
                  <c:v>1994</c:v>
                </c:pt>
                <c:pt idx="7979">
                  <c:v>1994</c:v>
                </c:pt>
                <c:pt idx="7980">
                  <c:v>1994</c:v>
                </c:pt>
                <c:pt idx="7981">
                  <c:v>1994</c:v>
                </c:pt>
                <c:pt idx="7982">
                  <c:v>1994</c:v>
                </c:pt>
                <c:pt idx="7983">
                  <c:v>1994</c:v>
                </c:pt>
                <c:pt idx="7984">
                  <c:v>1995</c:v>
                </c:pt>
                <c:pt idx="7985">
                  <c:v>1995</c:v>
                </c:pt>
                <c:pt idx="7986">
                  <c:v>1995</c:v>
                </c:pt>
                <c:pt idx="7987">
                  <c:v>1995</c:v>
                </c:pt>
                <c:pt idx="7988">
                  <c:v>1995</c:v>
                </c:pt>
                <c:pt idx="7989">
                  <c:v>1995</c:v>
                </c:pt>
                <c:pt idx="7990">
                  <c:v>1996</c:v>
                </c:pt>
                <c:pt idx="7991">
                  <c:v>1996</c:v>
                </c:pt>
                <c:pt idx="7992">
                  <c:v>1997</c:v>
                </c:pt>
                <c:pt idx="7993">
                  <c:v>1998</c:v>
                </c:pt>
                <c:pt idx="7994">
                  <c:v>1998</c:v>
                </c:pt>
                <c:pt idx="7995">
                  <c:v>1998</c:v>
                </c:pt>
                <c:pt idx="7996">
                  <c:v>1998</c:v>
                </c:pt>
                <c:pt idx="7997">
                  <c:v>1998</c:v>
                </c:pt>
                <c:pt idx="7998">
                  <c:v>1998</c:v>
                </c:pt>
                <c:pt idx="7999">
                  <c:v>1998</c:v>
                </c:pt>
                <c:pt idx="8000">
                  <c:v>1998</c:v>
                </c:pt>
                <c:pt idx="8001">
                  <c:v>1999</c:v>
                </c:pt>
                <c:pt idx="8002">
                  <c:v>1999</c:v>
                </c:pt>
                <c:pt idx="8003">
                  <c:v>1999</c:v>
                </c:pt>
                <c:pt idx="8004">
                  <c:v>1999</c:v>
                </c:pt>
                <c:pt idx="8005">
                  <c:v>1999</c:v>
                </c:pt>
                <c:pt idx="8006">
                  <c:v>1999</c:v>
                </c:pt>
                <c:pt idx="8007">
                  <c:v>1999</c:v>
                </c:pt>
                <c:pt idx="8008">
                  <c:v>1999</c:v>
                </c:pt>
                <c:pt idx="8009">
                  <c:v>1999</c:v>
                </c:pt>
                <c:pt idx="8010">
                  <c:v>1999</c:v>
                </c:pt>
                <c:pt idx="8011">
                  <c:v>1999</c:v>
                </c:pt>
                <c:pt idx="8012">
                  <c:v>2000</c:v>
                </c:pt>
                <c:pt idx="8013">
                  <c:v>2000</c:v>
                </c:pt>
                <c:pt idx="8014">
                  <c:v>2000</c:v>
                </c:pt>
                <c:pt idx="8015">
                  <c:v>2001</c:v>
                </c:pt>
                <c:pt idx="8016">
                  <c:v>2002</c:v>
                </c:pt>
                <c:pt idx="8017">
                  <c:v>2003</c:v>
                </c:pt>
                <c:pt idx="8018">
                  <c:v>2004</c:v>
                </c:pt>
                <c:pt idx="8019">
                  <c:v>2005</c:v>
                </c:pt>
                <c:pt idx="8020">
                  <c:v>2006</c:v>
                </c:pt>
                <c:pt idx="8021">
                  <c:v>2007</c:v>
                </c:pt>
                <c:pt idx="8022">
                  <c:v>2007</c:v>
                </c:pt>
                <c:pt idx="8023">
                  <c:v>2007</c:v>
                </c:pt>
                <c:pt idx="8024">
                  <c:v>2007</c:v>
                </c:pt>
                <c:pt idx="8025">
                  <c:v>2007</c:v>
                </c:pt>
                <c:pt idx="8026">
                  <c:v>2007</c:v>
                </c:pt>
                <c:pt idx="8027">
                  <c:v>2007</c:v>
                </c:pt>
                <c:pt idx="8028">
                  <c:v>2007</c:v>
                </c:pt>
                <c:pt idx="8029">
                  <c:v>2007</c:v>
                </c:pt>
                <c:pt idx="8030">
                  <c:v>2007</c:v>
                </c:pt>
                <c:pt idx="8031">
                  <c:v>2007</c:v>
                </c:pt>
                <c:pt idx="8032">
                  <c:v>2007</c:v>
                </c:pt>
                <c:pt idx="8033">
                  <c:v>2008</c:v>
                </c:pt>
                <c:pt idx="8034">
                  <c:v>2008</c:v>
                </c:pt>
                <c:pt idx="8035">
                  <c:v>2008</c:v>
                </c:pt>
                <c:pt idx="8036">
                  <c:v>2008</c:v>
                </c:pt>
                <c:pt idx="8037">
                  <c:v>2008</c:v>
                </c:pt>
                <c:pt idx="8038">
                  <c:v>2008</c:v>
                </c:pt>
                <c:pt idx="8039">
                  <c:v>2008</c:v>
                </c:pt>
                <c:pt idx="8040">
                  <c:v>2008</c:v>
                </c:pt>
                <c:pt idx="8041">
                  <c:v>2008</c:v>
                </c:pt>
                <c:pt idx="8042">
                  <c:v>2008</c:v>
                </c:pt>
                <c:pt idx="8043">
                  <c:v>2008</c:v>
                </c:pt>
                <c:pt idx="8044">
                  <c:v>2008</c:v>
                </c:pt>
                <c:pt idx="8045">
                  <c:v>2008</c:v>
                </c:pt>
                <c:pt idx="8046">
                  <c:v>2008</c:v>
                </c:pt>
                <c:pt idx="8047">
                  <c:v>2008</c:v>
                </c:pt>
                <c:pt idx="8048">
                  <c:v>2008</c:v>
                </c:pt>
                <c:pt idx="8049">
                  <c:v>2008</c:v>
                </c:pt>
                <c:pt idx="8050">
                  <c:v>2008</c:v>
                </c:pt>
                <c:pt idx="8051">
                  <c:v>2008</c:v>
                </c:pt>
                <c:pt idx="8052">
                  <c:v>2009</c:v>
                </c:pt>
                <c:pt idx="8053">
                  <c:v>2009</c:v>
                </c:pt>
                <c:pt idx="8054">
                  <c:v>2009</c:v>
                </c:pt>
                <c:pt idx="8055">
                  <c:v>2009</c:v>
                </c:pt>
                <c:pt idx="8056">
                  <c:v>2010</c:v>
                </c:pt>
                <c:pt idx="8057">
                  <c:v>2010</c:v>
                </c:pt>
                <c:pt idx="8058">
                  <c:v>2011</c:v>
                </c:pt>
                <c:pt idx="8059">
                  <c:v>2011</c:v>
                </c:pt>
                <c:pt idx="8060">
                  <c:v>2011</c:v>
                </c:pt>
                <c:pt idx="8061">
                  <c:v>2011</c:v>
                </c:pt>
                <c:pt idx="8062">
                  <c:v>2011</c:v>
                </c:pt>
                <c:pt idx="8063">
                  <c:v>2011</c:v>
                </c:pt>
                <c:pt idx="8064">
                  <c:v>2011</c:v>
                </c:pt>
                <c:pt idx="8065">
                  <c:v>2011</c:v>
                </c:pt>
                <c:pt idx="8066">
                  <c:v>2011</c:v>
                </c:pt>
                <c:pt idx="8067">
                  <c:v>2012</c:v>
                </c:pt>
                <c:pt idx="8068">
                  <c:v>2013</c:v>
                </c:pt>
                <c:pt idx="8069">
                  <c:v>2013</c:v>
                </c:pt>
                <c:pt idx="8070">
                  <c:v>2014</c:v>
                </c:pt>
                <c:pt idx="8071">
                  <c:v>2015</c:v>
                </c:pt>
                <c:pt idx="8072">
                  <c:v>2015</c:v>
                </c:pt>
                <c:pt idx="8073">
                  <c:v>2015</c:v>
                </c:pt>
                <c:pt idx="8074">
                  <c:v>2015</c:v>
                </c:pt>
                <c:pt idx="8075">
                  <c:v>2015</c:v>
                </c:pt>
                <c:pt idx="8076">
                  <c:v>2015</c:v>
                </c:pt>
                <c:pt idx="8077">
                  <c:v>2015</c:v>
                </c:pt>
                <c:pt idx="8078">
                  <c:v>2016</c:v>
                </c:pt>
                <c:pt idx="8079">
                  <c:v>2017</c:v>
                </c:pt>
                <c:pt idx="8080">
                  <c:v>2017</c:v>
                </c:pt>
                <c:pt idx="8081">
                  <c:v>2017</c:v>
                </c:pt>
                <c:pt idx="8082">
                  <c:v>2018</c:v>
                </c:pt>
                <c:pt idx="8083">
                  <c:v>2018</c:v>
                </c:pt>
                <c:pt idx="8084">
                  <c:v>2019</c:v>
                </c:pt>
                <c:pt idx="8085">
                  <c:v>2019</c:v>
                </c:pt>
                <c:pt idx="8086">
                  <c:v>2019</c:v>
                </c:pt>
                <c:pt idx="8087">
                  <c:v>2020</c:v>
                </c:pt>
                <c:pt idx="8088">
                  <c:v>2020</c:v>
                </c:pt>
                <c:pt idx="8089">
                  <c:v>2020</c:v>
                </c:pt>
                <c:pt idx="8090">
                  <c:v>2020</c:v>
                </c:pt>
                <c:pt idx="8091">
                  <c:v>2020</c:v>
                </c:pt>
                <c:pt idx="8092">
                  <c:v>2021</c:v>
                </c:pt>
                <c:pt idx="8093">
                  <c:v>2022</c:v>
                </c:pt>
                <c:pt idx="8094">
                  <c:v>2022</c:v>
                </c:pt>
                <c:pt idx="8095">
                  <c:v>2022</c:v>
                </c:pt>
                <c:pt idx="8096">
                  <c:v>2023</c:v>
                </c:pt>
                <c:pt idx="8097">
                  <c:v>2023</c:v>
                </c:pt>
                <c:pt idx="8098">
                  <c:v>2024</c:v>
                </c:pt>
                <c:pt idx="8099">
                  <c:v>2025</c:v>
                </c:pt>
                <c:pt idx="8100">
                  <c:v>2025</c:v>
                </c:pt>
                <c:pt idx="8101">
                  <c:v>2026</c:v>
                </c:pt>
                <c:pt idx="8102">
                  <c:v>2026</c:v>
                </c:pt>
                <c:pt idx="8103">
                  <c:v>2026</c:v>
                </c:pt>
                <c:pt idx="8104">
                  <c:v>2026</c:v>
                </c:pt>
                <c:pt idx="8105">
                  <c:v>2026</c:v>
                </c:pt>
                <c:pt idx="8106">
                  <c:v>2026</c:v>
                </c:pt>
                <c:pt idx="8107">
                  <c:v>2027</c:v>
                </c:pt>
                <c:pt idx="8108">
                  <c:v>2027</c:v>
                </c:pt>
                <c:pt idx="8109">
                  <c:v>2028</c:v>
                </c:pt>
                <c:pt idx="8110">
                  <c:v>2029</c:v>
                </c:pt>
                <c:pt idx="8111">
                  <c:v>2029</c:v>
                </c:pt>
                <c:pt idx="8112">
                  <c:v>2029</c:v>
                </c:pt>
                <c:pt idx="8113">
                  <c:v>2030</c:v>
                </c:pt>
                <c:pt idx="8114">
                  <c:v>2030</c:v>
                </c:pt>
                <c:pt idx="8115">
                  <c:v>2030</c:v>
                </c:pt>
                <c:pt idx="8116">
                  <c:v>2030</c:v>
                </c:pt>
                <c:pt idx="8117">
                  <c:v>2031</c:v>
                </c:pt>
                <c:pt idx="8118">
                  <c:v>2031</c:v>
                </c:pt>
                <c:pt idx="8119">
                  <c:v>2032</c:v>
                </c:pt>
                <c:pt idx="8120">
                  <c:v>2033</c:v>
                </c:pt>
                <c:pt idx="8121">
                  <c:v>2033</c:v>
                </c:pt>
                <c:pt idx="8122">
                  <c:v>2034</c:v>
                </c:pt>
                <c:pt idx="8123">
                  <c:v>2034</c:v>
                </c:pt>
                <c:pt idx="8124">
                  <c:v>2034</c:v>
                </c:pt>
                <c:pt idx="8125">
                  <c:v>2034</c:v>
                </c:pt>
                <c:pt idx="8126">
                  <c:v>2034</c:v>
                </c:pt>
                <c:pt idx="8127">
                  <c:v>2035</c:v>
                </c:pt>
                <c:pt idx="8128">
                  <c:v>2035</c:v>
                </c:pt>
                <c:pt idx="8129">
                  <c:v>2035</c:v>
                </c:pt>
                <c:pt idx="8130">
                  <c:v>2035</c:v>
                </c:pt>
                <c:pt idx="8131">
                  <c:v>2035</c:v>
                </c:pt>
                <c:pt idx="8132">
                  <c:v>2035</c:v>
                </c:pt>
                <c:pt idx="8133">
                  <c:v>2035</c:v>
                </c:pt>
                <c:pt idx="8134">
                  <c:v>2035</c:v>
                </c:pt>
                <c:pt idx="8135">
                  <c:v>2035</c:v>
                </c:pt>
                <c:pt idx="8136">
                  <c:v>2035</c:v>
                </c:pt>
                <c:pt idx="8137">
                  <c:v>2036</c:v>
                </c:pt>
                <c:pt idx="8138">
                  <c:v>2036</c:v>
                </c:pt>
                <c:pt idx="8139">
                  <c:v>2036</c:v>
                </c:pt>
                <c:pt idx="8140">
                  <c:v>2036</c:v>
                </c:pt>
                <c:pt idx="8141">
                  <c:v>2037</c:v>
                </c:pt>
                <c:pt idx="8142">
                  <c:v>2037</c:v>
                </c:pt>
                <c:pt idx="8143">
                  <c:v>2037</c:v>
                </c:pt>
                <c:pt idx="8144">
                  <c:v>2038</c:v>
                </c:pt>
                <c:pt idx="8145">
                  <c:v>2038</c:v>
                </c:pt>
                <c:pt idx="8146">
                  <c:v>2038</c:v>
                </c:pt>
                <c:pt idx="8147">
                  <c:v>2038</c:v>
                </c:pt>
                <c:pt idx="8148">
                  <c:v>2038</c:v>
                </c:pt>
                <c:pt idx="8149">
                  <c:v>2038</c:v>
                </c:pt>
                <c:pt idx="8150">
                  <c:v>2038</c:v>
                </c:pt>
                <c:pt idx="8151">
                  <c:v>2038</c:v>
                </c:pt>
                <c:pt idx="8152">
                  <c:v>2039</c:v>
                </c:pt>
                <c:pt idx="8153">
                  <c:v>2039</c:v>
                </c:pt>
                <c:pt idx="8154">
                  <c:v>2039</c:v>
                </c:pt>
                <c:pt idx="8155">
                  <c:v>2039</c:v>
                </c:pt>
                <c:pt idx="8156">
                  <c:v>2039</c:v>
                </c:pt>
                <c:pt idx="8157">
                  <c:v>2039</c:v>
                </c:pt>
                <c:pt idx="8158">
                  <c:v>2039</c:v>
                </c:pt>
                <c:pt idx="8159">
                  <c:v>2039</c:v>
                </c:pt>
                <c:pt idx="8160">
                  <c:v>2039</c:v>
                </c:pt>
                <c:pt idx="8161">
                  <c:v>2040</c:v>
                </c:pt>
                <c:pt idx="8162">
                  <c:v>2040</c:v>
                </c:pt>
                <c:pt idx="8163">
                  <c:v>2040</c:v>
                </c:pt>
                <c:pt idx="8164">
                  <c:v>2040</c:v>
                </c:pt>
                <c:pt idx="8165">
                  <c:v>2040</c:v>
                </c:pt>
                <c:pt idx="8166">
                  <c:v>2040</c:v>
                </c:pt>
                <c:pt idx="8167">
                  <c:v>2041</c:v>
                </c:pt>
                <c:pt idx="8168">
                  <c:v>2041</c:v>
                </c:pt>
                <c:pt idx="8169">
                  <c:v>2041</c:v>
                </c:pt>
                <c:pt idx="8170">
                  <c:v>2042</c:v>
                </c:pt>
                <c:pt idx="8171">
                  <c:v>2042</c:v>
                </c:pt>
                <c:pt idx="8172">
                  <c:v>2042</c:v>
                </c:pt>
                <c:pt idx="8173">
                  <c:v>2043</c:v>
                </c:pt>
                <c:pt idx="8174">
                  <c:v>2043</c:v>
                </c:pt>
                <c:pt idx="8175">
                  <c:v>2044</c:v>
                </c:pt>
                <c:pt idx="8176">
                  <c:v>2045</c:v>
                </c:pt>
                <c:pt idx="8177">
                  <c:v>2046</c:v>
                </c:pt>
                <c:pt idx="8178">
                  <c:v>2046</c:v>
                </c:pt>
                <c:pt idx="8179">
                  <c:v>2046</c:v>
                </c:pt>
                <c:pt idx="8180">
                  <c:v>2046</c:v>
                </c:pt>
                <c:pt idx="8181">
                  <c:v>2046</c:v>
                </c:pt>
                <c:pt idx="8182">
                  <c:v>2047</c:v>
                </c:pt>
                <c:pt idx="8183">
                  <c:v>2048</c:v>
                </c:pt>
                <c:pt idx="8184">
                  <c:v>2048</c:v>
                </c:pt>
                <c:pt idx="8185">
                  <c:v>2048</c:v>
                </c:pt>
                <c:pt idx="8186">
                  <c:v>2049</c:v>
                </c:pt>
                <c:pt idx="8187">
                  <c:v>2049</c:v>
                </c:pt>
                <c:pt idx="8188">
                  <c:v>2049</c:v>
                </c:pt>
                <c:pt idx="8189">
                  <c:v>2049</c:v>
                </c:pt>
                <c:pt idx="8190">
                  <c:v>2049</c:v>
                </c:pt>
                <c:pt idx="8191">
                  <c:v>2049</c:v>
                </c:pt>
                <c:pt idx="8192">
                  <c:v>2049</c:v>
                </c:pt>
                <c:pt idx="8193">
                  <c:v>2049</c:v>
                </c:pt>
                <c:pt idx="8194">
                  <c:v>2049</c:v>
                </c:pt>
                <c:pt idx="8195">
                  <c:v>2049</c:v>
                </c:pt>
                <c:pt idx="8196">
                  <c:v>2049</c:v>
                </c:pt>
                <c:pt idx="8197">
                  <c:v>2050</c:v>
                </c:pt>
                <c:pt idx="8198">
                  <c:v>2050</c:v>
                </c:pt>
                <c:pt idx="8199">
                  <c:v>2050</c:v>
                </c:pt>
                <c:pt idx="8200">
                  <c:v>2051</c:v>
                </c:pt>
                <c:pt idx="8201">
                  <c:v>2051</c:v>
                </c:pt>
                <c:pt idx="8202">
                  <c:v>2052</c:v>
                </c:pt>
                <c:pt idx="8203">
                  <c:v>2053</c:v>
                </c:pt>
                <c:pt idx="8204">
                  <c:v>2053</c:v>
                </c:pt>
                <c:pt idx="8205">
                  <c:v>2053</c:v>
                </c:pt>
                <c:pt idx="8206">
                  <c:v>2053</c:v>
                </c:pt>
                <c:pt idx="8207">
                  <c:v>2054</c:v>
                </c:pt>
                <c:pt idx="8208">
                  <c:v>2054</c:v>
                </c:pt>
                <c:pt idx="8209">
                  <c:v>2055</c:v>
                </c:pt>
                <c:pt idx="8210">
                  <c:v>2055</c:v>
                </c:pt>
                <c:pt idx="8211">
                  <c:v>2055</c:v>
                </c:pt>
                <c:pt idx="8212">
                  <c:v>2055</c:v>
                </c:pt>
                <c:pt idx="8213">
                  <c:v>2055</c:v>
                </c:pt>
                <c:pt idx="8214">
                  <c:v>2055</c:v>
                </c:pt>
                <c:pt idx="8215">
                  <c:v>2055</c:v>
                </c:pt>
                <c:pt idx="8216">
                  <c:v>2055</c:v>
                </c:pt>
                <c:pt idx="8217">
                  <c:v>2055</c:v>
                </c:pt>
                <c:pt idx="8218">
                  <c:v>2055</c:v>
                </c:pt>
                <c:pt idx="8219">
                  <c:v>2055</c:v>
                </c:pt>
                <c:pt idx="8220">
                  <c:v>2055</c:v>
                </c:pt>
                <c:pt idx="8221">
                  <c:v>2055</c:v>
                </c:pt>
                <c:pt idx="8222">
                  <c:v>2055</c:v>
                </c:pt>
                <c:pt idx="8223">
                  <c:v>2056</c:v>
                </c:pt>
                <c:pt idx="8224">
                  <c:v>2056</c:v>
                </c:pt>
                <c:pt idx="8225">
                  <c:v>2056</c:v>
                </c:pt>
                <c:pt idx="8226">
                  <c:v>2056</c:v>
                </c:pt>
                <c:pt idx="8227">
                  <c:v>2056</c:v>
                </c:pt>
                <c:pt idx="8228">
                  <c:v>2056</c:v>
                </c:pt>
                <c:pt idx="8229">
                  <c:v>2056</c:v>
                </c:pt>
                <c:pt idx="8230">
                  <c:v>2056</c:v>
                </c:pt>
                <c:pt idx="8231">
                  <c:v>2056</c:v>
                </c:pt>
                <c:pt idx="8232">
                  <c:v>2056</c:v>
                </c:pt>
                <c:pt idx="8233">
                  <c:v>2056</c:v>
                </c:pt>
                <c:pt idx="8234">
                  <c:v>2056</c:v>
                </c:pt>
                <c:pt idx="8235">
                  <c:v>2056</c:v>
                </c:pt>
                <c:pt idx="8236">
                  <c:v>2057</c:v>
                </c:pt>
                <c:pt idx="8237">
                  <c:v>2058</c:v>
                </c:pt>
                <c:pt idx="8238">
                  <c:v>2058</c:v>
                </c:pt>
                <c:pt idx="8239">
                  <c:v>2059</c:v>
                </c:pt>
                <c:pt idx="8240">
                  <c:v>2059</c:v>
                </c:pt>
                <c:pt idx="8241">
                  <c:v>2059</c:v>
                </c:pt>
                <c:pt idx="8242">
                  <c:v>2059</c:v>
                </c:pt>
                <c:pt idx="8243">
                  <c:v>2059</c:v>
                </c:pt>
                <c:pt idx="8244">
                  <c:v>2059</c:v>
                </c:pt>
                <c:pt idx="8245">
                  <c:v>2059</c:v>
                </c:pt>
                <c:pt idx="8246">
                  <c:v>2059</c:v>
                </c:pt>
                <c:pt idx="8247">
                  <c:v>2060</c:v>
                </c:pt>
                <c:pt idx="8248">
                  <c:v>2060</c:v>
                </c:pt>
                <c:pt idx="8249">
                  <c:v>2061</c:v>
                </c:pt>
                <c:pt idx="8250">
                  <c:v>2061</c:v>
                </c:pt>
                <c:pt idx="8251">
                  <c:v>2061</c:v>
                </c:pt>
                <c:pt idx="8252">
                  <c:v>2061</c:v>
                </c:pt>
                <c:pt idx="8253">
                  <c:v>2061</c:v>
                </c:pt>
                <c:pt idx="8254">
                  <c:v>2061</c:v>
                </c:pt>
                <c:pt idx="8255">
                  <c:v>2061</c:v>
                </c:pt>
                <c:pt idx="8256">
                  <c:v>2062</c:v>
                </c:pt>
                <c:pt idx="8257">
                  <c:v>2062</c:v>
                </c:pt>
                <c:pt idx="8258">
                  <c:v>2062</c:v>
                </c:pt>
                <c:pt idx="8259">
                  <c:v>2062</c:v>
                </c:pt>
                <c:pt idx="8260">
                  <c:v>2062</c:v>
                </c:pt>
                <c:pt idx="8261">
                  <c:v>2062</c:v>
                </c:pt>
                <c:pt idx="8262">
                  <c:v>2063</c:v>
                </c:pt>
                <c:pt idx="8263">
                  <c:v>2064</c:v>
                </c:pt>
                <c:pt idx="8264">
                  <c:v>2064</c:v>
                </c:pt>
                <c:pt idx="8265">
                  <c:v>2064</c:v>
                </c:pt>
                <c:pt idx="8266">
                  <c:v>2064</c:v>
                </c:pt>
                <c:pt idx="8267">
                  <c:v>2064</c:v>
                </c:pt>
                <c:pt idx="8268">
                  <c:v>2064</c:v>
                </c:pt>
                <c:pt idx="8269">
                  <c:v>2064</c:v>
                </c:pt>
                <c:pt idx="8270">
                  <c:v>2064</c:v>
                </c:pt>
                <c:pt idx="8271">
                  <c:v>2064</c:v>
                </c:pt>
                <c:pt idx="8272">
                  <c:v>2065</c:v>
                </c:pt>
                <c:pt idx="8273">
                  <c:v>2066</c:v>
                </c:pt>
                <c:pt idx="8274">
                  <c:v>2067</c:v>
                </c:pt>
                <c:pt idx="8275">
                  <c:v>2067</c:v>
                </c:pt>
                <c:pt idx="8276">
                  <c:v>2067</c:v>
                </c:pt>
                <c:pt idx="8277">
                  <c:v>2067</c:v>
                </c:pt>
                <c:pt idx="8278">
                  <c:v>2067</c:v>
                </c:pt>
                <c:pt idx="8279">
                  <c:v>2067</c:v>
                </c:pt>
                <c:pt idx="8280">
                  <c:v>2067</c:v>
                </c:pt>
                <c:pt idx="8281">
                  <c:v>2068</c:v>
                </c:pt>
                <c:pt idx="8282">
                  <c:v>2068</c:v>
                </c:pt>
                <c:pt idx="8283">
                  <c:v>2069</c:v>
                </c:pt>
                <c:pt idx="8284">
                  <c:v>2070</c:v>
                </c:pt>
                <c:pt idx="8285">
                  <c:v>2070</c:v>
                </c:pt>
                <c:pt idx="8286">
                  <c:v>2071</c:v>
                </c:pt>
                <c:pt idx="8287">
                  <c:v>2071</c:v>
                </c:pt>
                <c:pt idx="8288">
                  <c:v>2072</c:v>
                </c:pt>
                <c:pt idx="8289">
                  <c:v>2073</c:v>
                </c:pt>
                <c:pt idx="8290">
                  <c:v>2074</c:v>
                </c:pt>
                <c:pt idx="8291">
                  <c:v>2075</c:v>
                </c:pt>
                <c:pt idx="8292">
                  <c:v>2075</c:v>
                </c:pt>
                <c:pt idx="8293">
                  <c:v>2075</c:v>
                </c:pt>
                <c:pt idx="8294">
                  <c:v>2075</c:v>
                </c:pt>
                <c:pt idx="8295">
                  <c:v>2075</c:v>
                </c:pt>
                <c:pt idx="8296">
                  <c:v>2075</c:v>
                </c:pt>
                <c:pt idx="8297">
                  <c:v>2075</c:v>
                </c:pt>
                <c:pt idx="8298">
                  <c:v>2075</c:v>
                </c:pt>
                <c:pt idx="8299">
                  <c:v>2075</c:v>
                </c:pt>
                <c:pt idx="8300">
                  <c:v>2075</c:v>
                </c:pt>
                <c:pt idx="8301">
                  <c:v>2075</c:v>
                </c:pt>
                <c:pt idx="8302">
                  <c:v>2075</c:v>
                </c:pt>
                <c:pt idx="8303">
                  <c:v>2075</c:v>
                </c:pt>
                <c:pt idx="8304">
                  <c:v>2075</c:v>
                </c:pt>
                <c:pt idx="8305">
                  <c:v>2075</c:v>
                </c:pt>
                <c:pt idx="8306">
                  <c:v>2075</c:v>
                </c:pt>
                <c:pt idx="8307">
                  <c:v>2076</c:v>
                </c:pt>
                <c:pt idx="8308">
                  <c:v>2077</c:v>
                </c:pt>
                <c:pt idx="8309">
                  <c:v>2078</c:v>
                </c:pt>
                <c:pt idx="8310">
                  <c:v>2079</c:v>
                </c:pt>
                <c:pt idx="8311">
                  <c:v>2079</c:v>
                </c:pt>
                <c:pt idx="8312">
                  <c:v>2079</c:v>
                </c:pt>
                <c:pt idx="8313">
                  <c:v>2079</c:v>
                </c:pt>
                <c:pt idx="8314">
                  <c:v>2079</c:v>
                </c:pt>
                <c:pt idx="8315">
                  <c:v>2079</c:v>
                </c:pt>
                <c:pt idx="8316">
                  <c:v>2079</c:v>
                </c:pt>
                <c:pt idx="8317">
                  <c:v>2080</c:v>
                </c:pt>
                <c:pt idx="8318">
                  <c:v>2081</c:v>
                </c:pt>
                <c:pt idx="8319">
                  <c:v>2081</c:v>
                </c:pt>
                <c:pt idx="8320">
                  <c:v>2081</c:v>
                </c:pt>
                <c:pt idx="8321">
                  <c:v>2081</c:v>
                </c:pt>
                <c:pt idx="8322">
                  <c:v>2081</c:v>
                </c:pt>
                <c:pt idx="8323">
                  <c:v>2081</c:v>
                </c:pt>
                <c:pt idx="8324">
                  <c:v>2081</c:v>
                </c:pt>
                <c:pt idx="8325">
                  <c:v>2081</c:v>
                </c:pt>
                <c:pt idx="8326">
                  <c:v>2081</c:v>
                </c:pt>
                <c:pt idx="8327">
                  <c:v>2081</c:v>
                </c:pt>
                <c:pt idx="8328">
                  <c:v>2081</c:v>
                </c:pt>
                <c:pt idx="8329">
                  <c:v>2082</c:v>
                </c:pt>
                <c:pt idx="8330">
                  <c:v>2082</c:v>
                </c:pt>
                <c:pt idx="8331">
                  <c:v>2082</c:v>
                </c:pt>
                <c:pt idx="8332">
                  <c:v>2082</c:v>
                </c:pt>
                <c:pt idx="8333">
                  <c:v>2082</c:v>
                </c:pt>
                <c:pt idx="8334">
                  <c:v>2082</c:v>
                </c:pt>
                <c:pt idx="8335">
                  <c:v>2082</c:v>
                </c:pt>
                <c:pt idx="8336">
                  <c:v>2082</c:v>
                </c:pt>
                <c:pt idx="8337">
                  <c:v>2082</c:v>
                </c:pt>
                <c:pt idx="8338">
                  <c:v>2082</c:v>
                </c:pt>
                <c:pt idx="8339">
                  <c:v>2082</c:v>
                </c:pt>
                <c:pt idx="8340">
                  <c:v>2082</c:v>
                </c:pt>
                <c:pt idx="8341">
                  <c:v>2082</c:v>
                </c:pt>
                <c:pt idx="8342">
                  <c:v>2082</c:v>
                </c:pt>
                <c:pt idx="8343">
                  <c:v>2082</c:v>
                </c:pt>
                <c:pt idx="8344">
                  <c:v>2082</c:v>
                </c:pt>
                <c:pt idx="8345">
                  <c:v>2082</c:v>
                </c:pt>
                <c:pt idx="8346">
                  <c:v>2082</c:v>
                </c:pt>
                <c:pt idx="8347">
                  <c:v>2082</c:v>
                </c:pt>
                <c:pt idx="8348">
                  <c:v>2082</c:v>
                </c:pt>
                <c:pt idx="8349">
                  <c:v>2082</c:v>
                </c:pt>
                <c:pt idx="8350">
                  <c:v>2083</c:v>
                </c:pt>
                <c:pt idx="8351">
                  <c:v>2083</c:v>
                </c:pt>
                <c:pt idx="8352">
                  <c:v>2083</c:v>
                </c:pt>
                <c:pt idx="8353">
                  <c:v>2083</c:v>
                </c:pt>
                <c:pt idx="8354">
                  <c:v>2083</c:v>
                </c:pt>
                <c:pt idx="8355">
                  <c:v>2083</c:v>
                </c:pt>
                <c:pt idx="8356">
                  <c:v>2083</c:v>
                </c:pt>
                <c:pt idx="8357">
                  <c:v>2083</c:v>
                </c:pt>
                <c:pt idx="8358">
                  <c:v>2083</c:v>
                </c:pt>
                <c:pt idx="8359">
                  <c:v>2083</c:v>
                </c:pt>
                <c:pt idx="8360">
                  <c:v>2083</c:v>
                </c:pt>
                <c:pt idx="8361">
                  <c:v>2083</c:v>
                </c:pt>
                <c:pt idx="8362">
                  <c:v>2083</c:v>
                </c:pt>
                <c:pt idx="8363">
                  <c:v>2083</c:v>
                </c:pt>
                <c:pt idx="8364">
                  <c:v>2084</c:v>
                </c:pt>
                <c:pt idx="8365">
                  <c:v>2084</c:v>
                </c:pt>
                <c:pt idx="8366">
                  <c:v>2084</c:v>
                </c:pt>
                <c:pt idx="8367">
                  <c:v>2084</c:v>
                </c:pt>
                <c:pt idx="8368">
                  <c:v>2084</c:v>
                </c:pt>
                <c:pt idx="8369">
                  <c:v>2084</c:v>
                </c:pt>
                <c:pt idx="8370">
                  <c:v>2085</c:v>
                </c:pt>
                <c:pt idx="8371">
                  <c:v>2085</c:v>
                </c:pt>
                <c:pt idx="8372">
                  <c:v>2085</c:v>
                </c:pt>
                <c:pt idx="8373">
                  <c:v>2085</c:v>
                </c:pt>
                <c:pt idx="8374">
                  <c:v>2085</c:v>
                </c:pt>
                <c:pt idx="8375">
                  <c:v>2085</c:v>
                </c:pt>
                <c:pt idx="8376">
                  <c:v>2085</c:v>
                </c:pt>
                <c:pt idx="8377">
                  <c:v>2085</c:v>
                </c:pt>
                <c:pt idx="8378">
                  <c:v>2085</c:v>
                </c:pt>
                <c:pt idx="8379">
                  <c:v>2085</c:v>
                </c:pt>
                <c:pt idx="8380">
                  <c:v>2085</c:v>
                </c:pt>
                <c:pt idx="8381">
                  <c:v>2085</c:v>
                </c:pt>
                <c:pt idx="8382">
                  <c:v>2085</c:v>
                </c:pt>
                <c:pt idx="8383">
                  <c:v>2085</c:v>
                </c:pt>
                <c:pt idx="8384">
                  <c:v>2086</c:v>
                </c:pt>
                <c:pt idx="8385">
                  <c:v>2086</c:v>
                </c:pt>
                <c:pt idx="8386">
                  <c:v>2086</c:v>
                </c:pt>
                <c:pt idx="8387">
                  <c:v>2086</c:v>
                </c:pt>
                <c:pt idx="8388">
                  <c:v>2086</c:v>
                </c:pt>
                <c:pt idx="8389">
                  <c:v>2086</c:v>
                </c:pt>
                <c:pt idx="8390">
                  <c:v>2086</c:v>
                </c:pt>
                <c:pt idx="8391">
                  <c:v>2087</c:v>
                </c:pt>
                <c:pt idx="8392">
                  <c:v>2088</c:v>
                </c:pt>
                <c:pt idx="8393">
                  <c:v>2088</c:v>
                </c:pt>
                <c:pt idx="8394">
                  <c:v>2088</c:v>
                </c:pt>
                <c:pt idx="8395">
                  <c:v>2088</c:v>
                </c:pt>
                <c:pt idx="8396">
                  <c:v>2089</c:v>
                </c:pt>
                <c:pt idx="8397">
                  <c:v>2089</c:v>
                </c:pt>
                <c:pt idx="8398">
                  <c:v>2089</c:v>
                </c:pt>
                <c:pt idx="8399">
                  <c:v>2089</c:v>
                </c:pt>
                <c:pt idx="8400">
                  <c:v>2090</c:v>
                </c:pt>
                <c:pt idx="8401">
                  <c:v>2091</c:v>
                </c:pt>
                <c:pt idx="8402">
                  <c:v>2091</c:v>
                </c:pt>
                <c:pt idx="8403">
                  <c:v>2091</c:v>
                </c:pt>
                <c:pt idx="8404">
                  <c:v>2091</c:v>
                </c:pt>
                <c:pt idx="8405">
                  <c:v>2091</c:v>
                </c:pt>
                <c:pt idx="8406">
                  <c:v>2091</c:v>
                </c:pt>
                <c:pt idx="8407">
                  <c:v>2092</c:v>
                </c:pt>
                <c:pt idx="8408">
                  <c:v>2092</c:v>
                </c:pt>
                <c:pt idx="8409">
                  <c:v>2092</c:v>
                </c:pt>
                <c:pt idx="8410">
                  <c:v>2092</c:v>
                </c:pt>
                <c:pt idx="8411">
                  <c:v>2092</c:v>
                </c:pt>
                <c:pt idx="8412">
                  <c:v>2092</c:v>
                </c:pt>
                <c:pt idx="8413">
                  <c:v>2092</c:v>
                </c:pt>
                <c:pt idx="8414">
                  <c:v>2092</c:v>
                </c:pt>
                <c:pt idx="8415">
                  <c:v>2092</c:v>
                </c:pt>
                <c:pt idx="8416">
                  <c:v>2092</c:v>
                </c:pt>
                <c:pt idx="8417">
                  <c:v>2092</c:v>
                </c:pt>
                <c:pt idx="8418">
                  <c:v>2092</c:v>
                </c:pt>
                <c:pt idx="8419">
                  <c:v>2092</c:v>
                </c:pt>
                <c:pt idx="8420">
                  <c:v>2092</c:v>
                </c:pt>
                <c:pt idx="8421">
                  <c:v>2092</c:v>
                </c:pt>
                <c:pt idx="8422">
                  <c:v>2092</c:v>
                </c:pt>
                <c:pt idx="8423">
                  <c:v>2093</c:v>
                </c:pt>
                <c:pt idx="8424">
                  <c:v>2093</c:v>
                </c:pt>
                <c:pt idx="8425">
                  <c:v>2093</c:v>
                </c:pt>
                <c:pt idx="8426">
                  <c:v>2093</c:v>
                </c:pt>
                <c:pt idx="8427">
                  <c:v>2093</c:v>
                </c:pt>
                <c:pt idx="8428">
                  <c:v>2093</c:v>
                </c:pt>
                <c:pt idx="8429">
                  <c:v>2093</c:v>
                </c:pt>
                <c:pt idx="8430">
                  <c:v>2093</c:v>
                </c:pt>
                <c:pt idx="8431">
                  <c:v>2093</c:v>
                </c:pt>
                <c:pt idx="8432">
                  <c:v>2093</c:v>
                </c:pt>
                <c:pt idx="8433">
                  <c:v>2094</c:v>
                </c:pt>
                <c:pt idx="8434">
                  <c:v>2095</c:v>
                </c:pt>
                <c:pt idx="8435">
                  <c:v>2096</c:v>
                </c:pt>
                <c:pt idx="8436">
                  <c:v>2097</c:v>
                </c:pt>
                <c:pt idx="8437">
                  <c:v>2098</c:v>
                </c:pt>
                <c:pt idx="8438">
                  <c:v>2099</c:v>
                </c:pt>
                <c:pt idx="8439">
                  <c:v>2100</c:v>
                </c:pt>
                <c:pt idx="8440">
                  <c:v>2101</c:v>
                </c:pt>
                <c:pt idx="8441">
                  <c:v>2102</c:v>
                </c:pt>
                <c:pt idx="8442">
                  <c:v>2103</c:v>
                </c:pt>
                <c:pt idx="8443">
                  <c:v>2104</c:v>
                </c:pt>
                <c:pt idx="8444">
                  <c:v>2105</c:v>
                </c:pt>
                <c:pt idx="8445">
                  <c:v>2106</c:v>
                </c:pt>
                <c:pt idx="8446">
                  <c:v>2107</c:v>
                </c:pt>
                <c:pt idx="8447">
                  <c:v>2108</c:v>
                </c:pt>
                <c:pt idx="8448">
                  <c:v>2109</c:v>
                </c:pt>
                <c:pt idx="8449">
                  <c:v>2110</c:v>
                </c:pt>
                <c:pt idx="8450">
                  <c:v>2111</c:v>
                </c:pt>
                <c:pt idx="8451">
                  <c:v>2112</c:v>
                </c:pt>
                <c:pt idx="8452">
                  <c:v>2113</c:v>
                </c:pt>
                <c:pt idx="8453">
                  <c:v>2114</c:v>
                </c:pt>
                <c:pt idx="8454">
                  <c:v>2115</c:v>
                </c:pt>
                <c:pt idx="8455">
                  <c:v>2116</c:v>
                </c:pt>
                <c:pt idx="8456">
                  <c:v>2117</c:v>
                </c:pt>
                <c:pt idx="8457">
                  <c:v>2118</c:v>
                </c:pt>
                <c:pt idx="8458">
                  <c:v>2119</c:v>
                </c:pt>
                <c:pt idx="8459">
                  <c:v>2120</c:v>
                </c:pt>
                <c:pt idx="8460">
                  <c:v>2121</c:v>
                </c:pt>
                <c:pt idx="8461">
                  <c:v>2122</c:v>
                </c:pt>
                <c:pt idx="8462">
                  <c:v>2122</c:v>
                </c:pt>
                <c:pt idx="8463">
                  <c:v>2122</c:v>
                </c:pt>
                <c:pt idx="8464">
                  <c:v>2122</c:v>
                </c:pt>
                <c:pt idx="8465">
                  <c:v>2122</c:v>
                </c:pt>
                <c:pt idx="8466">
                  <c:v>2122</c:v>
                </c:pt>
                <c:pt idx="8467">
                  <c:v>2122</c:v>
                </c:pt>
                <c:pt idx="8468">
                  <c:v>2123</c:v>
                </c:pt>
                <c:pt idx="8469">
                  <c:v>2123</c:v>
                </c:pt>
                <c:pt idx="8470">
                  <c:v>2123</c:v>
                </c:pt>
                <c:pt idx="8471">
                  <c:v>2123</c:v>
                </c:pt>
                <c:pt idx="8472">
                  <c:v>2123</c:v>
                </c:pt>
                <c:pt idx="8473">
                  <c:v>2124</c:v>
                </c:pt>
                <c:pt idx="8474">
                  <c:v>2125</c:v>
                </c:pt>
                <c:pt idx="8475">
                  <c:v>2125</c:v>
                </c:pt>
                <c:pt idx="8476">
                  <c:v>2125</c:v>
                </c:pt>
                <c:pt idx="8477">
                  <c:v>2125</c:v>
                </c:pt>
                <c:pt idx="8478">
                  <c:v>2126</c:v>
                </c:pt>
                <c:pt idx="8479">
                  <c:v>2126</c:v>
                </c:pt>
                <c:pt idx="8480">
                  <c:v>2126</c:v>
                </c:pt>
                <c:pt idx="8481">
                  <c:v>2126</c:v>
                </c:pt>
                <c:pt idx="8482">
                  <c:v>2126</c:v>
                </c:pt>
                <c:pt idx="8483">
                  <c:v>2126</c:v>
                </c:pt>
                <c:pt idx="8484">
                  <c:v>2126</c:v>
                </c:pt>
                <c:pt idx="8485">
                  <c:v>2126</c:v>
                </c:pt>
                <c:pt idx="8486">
                  <c:v>2126</c:v>
                </c:pt>
                <c:pt idx="8487">
                  <c:v>2126</c:v>
                </c:pt>
                <c:pt idx="8488">
                  <c:v>2126</c:v>
                </c:pt>
                <c:pt idx="8489">
                  <c:v>2126</c:v>
                </c:pt>
                <c:pt idx="8490">
                  <c:v>2126</c:v>
                </c:pt>
                <c:pt idx="8491">
                  <c:v>2126</c:v>
                </c:pt>
                <c:pt idx="8492">
                  <c:v>2126</c:v>
                </c:pt>
                <c:pt idx="8493">
                  <c:v>2126</c:v>
                </c:pt>
                <c:pt idx="8494">
                  <c:v>2126</c:v>
                </c:pt>
                <c:pt idx="8495">
                  <c:v>2126</c:v>
                </c:pt>
                <c:pt idx="8496">
                  <c:v>2126</c:v>
                </c:pt>
                <c:pt idx="8497">
                  <c:v>2126</c:v>
                </c:pt>
                <c:pt idx="8498">
                  <c:v>2126</c:v>
                </c:pt>
                <c:pt idx="8499">
                  <c:v>2126</c:v>
                </c:pt>
                <c:pt idx="8500">
                  <c:v>2126</c:v>
                </c:pt>
                <c:pt idx="8501">
                  <c:v>2126</c:v>
                </c:pt>
                <c:pt idx="8502">
                  <c:v>2126</c:v>
                </c:pt>
                <c:pt idx="8503">
                  <c:v>2126</c:v>
                </c:pt>
                <c:pt idx="8504">
                  <c:v>2126</c:v>
                </c:pt>
                <c:pt idx="8505">
                  <c:v>2126</c:v>
                </c:pt>
                <c:pt idx="8506">
                  <c:v>2126</c:v>
                </c:pt>
                <c:pt idx="8507">
                  <c:v>2126</c:v>
                </c:pt>
                <c:pt idx="8508">
                  <c:v>2126</c:v>
                </c:pt>
                <c:pt idx="8509">
                  <c:v>2127</c:v>
                </c:pt>
                <c:pt idx="8510">
                  <c:v>2127</c:v>
                </c:pt>
                <c:pt idx="8511">
                  <c:v>2127</c:v>
                </c:pt>
                <c:pt idx="8512">
                  <c:v>2127</c:v>
                </c:pt>
                <c:pt idx="8513">
                  <c:v>2127</c:v>
                </c:pt>
                <c:pt idx="8514">
                  <c:v>2127</c:v>
                </c:pt>
                <c:pt idx="8515">
                  <c:v>2127</c:v>
                </c:pt>
                <c:pt idx="8516">
                  <c:v>2127</c:v>
                </c:pt>
                <c:pt idx="8517">
                  <c:v>2127</c:v>
                </c:pt>
                <c:pt idx="8518">
                  <c:v>2127</c:v>
                </c:pt>
                <c:pt idx="8519">
                  <c:v>2127</c:v>
                </c:pt>
                <c:pt idx="8520">
                  <c:v>2127</c:v>
                </c:pt>
                <c:pt idx="8521">
                  <c:v>2127</c:v>
                </c:pt>
                <c:pt idx="8522">
                  <c:v>2127</c:v>
                </c:pt>
                <c:pt idx="8523">
                  <c:v>2127</c:v>
                </c:pt>
                <c:pt idx="8524">
                  <c:v>2127</c:v>
                </c:pt>
                <c:pt idx="8525">
                  <c:v>2127</c:v>
                </c:pt>
                <c:pt idx="8526">
                  <c:v>2128</c:v>
                </c:pt>
                <c:pt idx="8527">
                  <c:v>2128</c:v>
                </c:pt>
                <c:pt idx="8528">
                  <c:v>2128</c:v>
                </c:pt>
                <c:pt idx="8529">
                  <c:v>2128</c:v>
                </c:pt>
                <c:pt idx="8530">
                  <c:v>2128</c:v>
                </c:pt>
                <c:pt idx="8531">
                  <c:v>2128</c:v>
                </c:pt>
                <c:pt idx="8532">
                  <c:v>2128</c:v>
                </c:pt>
                <c:pt idx="8533">
                  <c:v>2128</c:v>
                </c:pt>
                <c:pt idx="8534">
                  <c:v>2128</c:v>
                </c:pt>
                <c:pt idx="8535">
                  <c:v>2128</c:v>
                </c:pt>
                <c:pt idx="8536">
                  <c:v>2128</c:v>
                </c:pt>
                <c:pt idx="8537">
                  <c:v>2128</c:v>
                </c:pt>
                <c:pt idx="8538">
                  <c:v>2128</c:v>
                </c:pt>
                <c:pt idx="8539">
                  <c:v>2129</c:v>
                </c:pt>
                <c:pt idx="8540">
                  <c:v>2129</c:v>
                </c:pt>
                <c:pt idx="8541">
                  <c:v>2129</c:v>
                </c:pt>
                <c:pt idx="8542">
                  <c:v>2129</c:v>
                </c:pt>
                <c:pt idx="8543">
                  <c:v>2130</c:v>
                </c:pt>
                <c:pt idx="8544">
                  <c:v>2130</c:v>
                </c:pt>
                <c:pt idx="8545">
                  <c:v>2130</c:v>
                </c:pt>
                <c:pt idx="8546">
                  <c:v>2130</c:v>
                </c:pt>
                <c:pt idx="8547">
                  <c:v>2130</c:v>
                </c:pt>
                <c:pt idx="8548">
                  <c:v>2130</c:v>
                </c:pt>
                <c:pt idx="8549">
                  <c:v>2130</c:v>
                </c:pt>
                <c:pt idx="8550">
                  <c:v>2130</c:v>
                </c:pt>
                <c:pt idx="8551">
                  <c:v>2130</c:v>
                </c:pt>
                <c:pt idx="8552">
                  <c:v>2130</c:v>
                </c:pt>
                <c:pt idx="8553">
                  <c:v>2130</c:v>
                </c:pt>
                <c:pt idx="8554">
                  <c:v>2130</c:v>
                </c:pt>
                <c:pt idx="8555">
                  <c:v>2131</c:v>
                </c:pt>
                <c:pt idx="8556">
                  <c:v>2132</c:v>
                </c:pt>
                <c:pt idx="8557">
                  <c:v>2133</c:v>
                </c:pt>
                <c:pt idx="8558">
                  <c:v>2133</c:v>
                </c:pt>
                <c:pt idx="8559">
                  <c:v>2134</c:v>
                </c:pt>
                <c:pt idx="8560">
                  <c:v>2134</c:v>
                </c:pt>
                <c:pt idx="8561">
                  <c:v>2134</c:v>
                </c:pt>
                <c:pt idx="8562">
                  <c:v>2135</c:v>
                </c:pt>
                <c:pt idx="8563">
                  <c:v>2136</c:v>
                </c:pt>
                <c:pt idx="8564">
                  <c:v>2137</c:v>
                </c:pt>
                <c:pt idx="8565">
                  <c:v>2138</c:v>
                </c:pt>
                <c:pt idx="8566">
                  <c:v>2139</c:v>
                </c:pt>
                <c:pt idx="8567">
                  <c:v>2139</c:v>
                </c:pt>
                <c:pt idx="8568">
                  <c:v>2140</c:v>
                </c:pt>
                <c:pt idx="8569">
                  <c:v>2140</c:v>
                </c:pt>
                <c:pt idx="8570">
                  <c:v>2140</c:v>
                </c:pt>
                <c:pt idx="8571">
                  <c:v>2140</c:v>
                </c:pt>
                <c:pt idx="8572">
                  <c:v>2141</c:v>
                </c:pt>
                <c:pt idx="8573">
                  <c:v>2141</c:v>
                </c:pt>
                <c:pt idx="8574">
                  <c:v>2142</c:v>
                </c:pt>
                <c:pt idx="8575">
                  <c:v>2143</c:v>
                </c:pt>
                <c:pt idx="8576">
                  <c:v>2143</c:v>
                </c:pt>
                <c:pt idx="8577">
                  <c:v>2143</c:v>
                </c:pt>
                <c:pt idx="8578">
                  <c:v>2143</c:v>
                </c:pt>
                <c:pt idx="8579">
                  <c:v>2144</c:v>
                </c:pt>
                <c:pt idx="8580">
                  <c:v>2145</c:v>
                </c:pt>
                <c:pt idx="8581">
                  <c:v>2145</c:v>
                </c:pt>
                <c:pt idx="8582">
                  <c:v>2145</c:v>
                </c:pt>
                <c:pt idx="8583">
                  <c:v>2145</c:v>
                </c:pt>
                <c:pt idx="8584">
                  <c:v>2146</c:v>
                </c:pt>
                <c:pt idx="8585">
                  <c:v>2146</c:v>
                </c:pt>
                <c:pt idx="8586">
                  <c:v>2147</c:v>
                </c:pt>
                <c:pt idx="8587">
                  <c:v>2147</c:v>
                </c:pt>
                <c:pt idx="8588">
                  <c:v>2148</c:v>
                </c:pt>
                <c:pt idx="8589">
                  <c:v>2148</c:v>
                </c:pt>
                <c:pt idx="8590">
                  <c:v>2148</c:v>
                </c:pt>
                <c:pt idx="8591">
                  <c:v>2148</c:v>
                </c:pt>
                <c:pt idx="8592">
                  <c:v>2148</c:v>
                </c:pt>
                <c:pt idx="8593">
                  <c:v>2148</c:v>
                </c:pt>
                <c:pt idx="8594">
                  <c:v>2148</c:v>
                </c:pt>
                <c:pt idx="8595">
                  <c:v>2149</c:v>
                </c:pt>
                <c:pt idx="8596">
                  <c:v>2149</c:v>
                </c:pt>
                <c:pt idx="8597">
                  <c:v>2149</c:v>
                </c:pt>
                <c:pt idx="8598">
                  <c:v>2149</c:v>
                </c:pt>
                <c:pt idx="8599">
                  <c:v>2149</c:v>
                </c:pt>
                <c:pt idx="8600">
                  <c:v>2150</c:v>
                </c:pt>
                <c:pt idx="8601">
                  <c:v>2150</c:v>
                </c:pt>
                <c:pt idx="8602">
                  <c:v>2150</c:v>
                </c:pt>
                <c:pt idx="8603">
                  <c:v>2150</c:v>
                </c:pt>
                <c:pt idx="8604">
                  <c:v>2150</c:v>
                </c:pt>
                <c:pt idx="8605">
                  <c:v>2150</c:v>
                </c:pt>
                <c:pt idx="8606">
                  <c:v>2150</c:v>
                </c:pt>
                <c:pt idx="8607">
                  <c:v>2151</c:v>
                </c:pt>
                <c:pt idx="8608">
                  <c:v>2152</c:v>
                </c:pt>
                <c:pt idx="8609">
                  <c:v>2153</c:v>
                </c:pt>
                <c:pt idx="8610">
                  <c:v>2154</c:v>
                </c:pt>
                <c:pt idx="8611">
                  <c:v>2154</c:v>
                </c:pt>
                <c:pt idx="8612">
                  <c:v>2154</c:v>
                </c:pt>
                <c:pt idx="8613">
                  <c:v>2154</c:v>
                </c:pt>
                <c:pt idx="8614">
                  <c:v>2154</c:v>
                </c:pt>
                <c:pt idx="8615">
                  <c:v>2155</c:v>
                </c:pt>
                <c:pt idx="8616">
                  <c:v>2156</c:v>
                </c:pt>
                <c:pt idx="8617">
                  <c:v>2157</c:v>
                </c:pt>
                <c:pt idx="8618">
                  <c:v>2157</c:v>
                </c:pt>
                <c:pt idx="8619">
                  <c:v>2157</c:v>
                </c:pt>
                <c:pt idx="8620">
                  <c:v>2157</c:v>
                </c:pt>
                <c:pt idx="8621">
                  <c:v>2157</c:v>
                </c:pt>
                <c:pt idx="8622">
                  <c:v>2158</c:v>
                </c:pt>
                <c:pt idx="8623">
                  <c:v>2158</c:v>
                </c:pt>
                <c:pt idx="8624">
                  <c:v>2158</c:v>
                </c:pt>
                <c:pt idx="8625">
                  <c:v>2158</c:v>
                </c:pt>
                <c:pt idx="8626">
                  <c:v>2158</c:v>
                </c:pt>
                <c:pt idx="8627">
                  <c:v>2158</c:v>
                </c:pt>
                <c:pt idx="8628">
                  <c:v>2158</c:v>
                </c:pt>
                <c:pt idx="8629">
                  <c:v>2158</c:v>
                </c:pt>
                <c:pt idx="8630">
                  <c:v>2159</c:v>
                </c:pt>
                <c:pt idx="8631">
                  <c:v>2159</c:v>
                </c:pt>
                <c:pt idx="8632">
                  <c:v>2159</c:v>
                </c:pt>
                <c:pt idx="8633">
                  <c:v>2159</c:v>
                </c:pt>
                <c:pt idx="8634">
                  <c:v>2160</c:v>
                </c:pt>
                <c:pt idx="8635">
                  <c:v>2160</c:v>
                </c:pt>
                <c:pt idx="8636">
                  <c:v>2160</c:v>
                </c:pt>
                <c:pt idx="8637">
                  <c:v>2160</c:v>
                </c:pt>
                <c:pt idx="8638">
                  <c:v>2161</c:v>
                </c:pt>
                <c:pt idx="8639">
                  <c:v>2161</c:v>
                </c:pt>
                <c:pt idx="8640">
                  <c:v>2161</c:v>
                </c:pt>
                <c:pt idx="8641">
                  <c:v>2162</c:v>
                </c:pt>
                <c:pt idx="8642">
                  <c:v>2162</c:v>
                </c:pt>
                <c:pt idx="8643">
                  <c:v>2162</c:v>
                </c:pt>
                <c:pt idx="8644">
                  <c:v>2163</c:v>
                </c:pt>
                <c:pt idx="8645">
                  <c:v>2164</c:v>
                </c:pt>
                <c:pt idx="8646">
                  <c:v>2165</c:v>
                </c:pt>
                <c:pt idx="8647">
                  <c:v>2165</c:v>
                </c:pt>
                <c:pt idx="8648">
                  <c:v>2166</c:v>
                </c:pt>
                <c:pt idx="8649">
                  <c:v>2166</c:v>
                </c:pt>
                <c:pt idx="8650">
                  <c:v>2166</c:v>
                </c:pt>
                <c:pt idx="8651">
                  <c:v>2167</c:v>
                </c:pt>
                <c:pt idx="8652">
                  <c:v>2168</c:v>
                </c:pt>
                <c:pt idx="8653">
                  <c:v>2168</c:v>
                </c:pt>
                <c:pt idx="8654">
                  <c:v>2168</c:v>
                </c:pt>
                <c:pt idx="8655">
                  <c:v>2168</c:v>
                </c:pt>
                <c:pt idx="8656">
                  <c:v>2169</c:v>
                </c:pt>
                <c:pt idx="8657">
                  <c:v>2170</c:v>
                </c:pt>
                <c:pt idx="8658">
                  <c:v>2171</c:v>
                </c:pt>
                <c:pt idx="8659">
                  <c:v>2171</c:v>
                </c:pt>
                <c:pt idx="8660">
                  <c:v>2171</c:v>
                </c:pt>
                <c:pt idx="8661">
                  <c:v>2172</c:v>
                </c:pt>
                <c:pt idx="8662">
                  <c:v>2173</c:v>
                </c:pt>
                <c:pt idx="8663">
                  <c:v>2173</c:v>
                </c:pt>
                <c:pt idx="8664">
                  <c:v>2173</c:v>
                </c:pt>
                <c:pt idx="8665">
                  <c:v>2174</c:v>
                </c:pt>
                <c:pt idx="8666">
                  <c:v>2174</c:v>
                </c:pt>
                <c:pt idx="8667">
                  <c:v>2175</c:v>
                </c:pt>
                <c:pt idx="8668">
                  <c:v>2175</c:v>
                </c:pt>
                <c:pt idx="8669">
                  <c:v>2175</c:v>
                </c:pt>
                <c:pt idx="8670">
                  <c:v>2175</c:v>
                </c:pt>
                <c:pt idx="8671">
                  <c:v>2175</c:v>
                </c:pt>
                <c:pt idx="8672">
                  <c:v>2175</c:v>
                </c:pt>
                <c:pt idx="8673">
                  <c:v>2176</c:v>
                </c:pt>
                <c:pt idx="8674">
                  <c:v>2176</c:v>
                </c:pt>
                <c:pt idx="8675">
                  <c:v>2176</c:v>
                </c:pt>
                <c:pt idx="8676">
                  <c:v>2176</c:v>
                </c:pt>
                <c:pt idx="8677">
                  <c:v>2176</c:v>
                </c:pt>
                <c:pt idx="8678">
                  <c:v>2176</c:v>
                </c:pt>
                <c:pt idx="8679">
                  <c:v>2177</c:v>
                </c:pt>
                <c:pt idx="8680">
                  <c:v>2177</c:v>
                </c:pt>
                <c:pt idx="8681">
                  <c:v>2177</c:v>
                </c:pt>
                <c:pt idx="8682">
                  <c:v>2178</c:v>
                </c:pt>
                <c:pt idx="8683">
                  <c:v>2178</c:v>
                </c:pt>
                <c:pt idx="8684">
                  <c:v>2179</c:v>
                </c:pt>
                <c:pt idx="8685">
                  <c:v>2180</c:v>
                </c:pt>
                <c:pt idx="8686">
                  <c:v>2181</c:v>
                </c:pt>
                <c:pt idx="8687">
                  <c:v>2181</c:v>
                </c:pt>
                <c:pt idx="8688">
                  <c:v>2182</c:v>
                </c:pt>
                <c:pt idx="8689">
                  <c:v>2182</c:v>
                </c:pt>
                <c:pt idx="8690">
                  <c:v>2182</c:v>
                </c:pt>
                <c:pt idx="8691">
                  <c:v>2183</c:v>
                </c:pt>
                <c:pt idx="8692">
                  <c:v>2183</c:v>
                </c:pt>
                <c:pt idx="8693">
                  <c:v>2183</c:v>
                </c:pt>
                <c:pt idx="8694">
                  <c:v>2184</c:v>
                </c:pt>
                <c:pt idx="8695">
                  <c:v>2184</c:v>
                </c:pt>
                <c:pt idx="8696">
                  <c:v>2185</c:v>
                </c:pt>
                <c:pt idx="8697">
                  <c:v>2185</c:v>
                </c:pt>
                <c:pt idx="8698">
                  <c:v>2185</c:v>
                </c:pt>
                <c:pt idx="8699">
                  <c:v>2185</c:v>
                </c:pt>
                <c:pt idx="8700">
                  <c:v>2186</c:v>
                </c:pt>
                <c:pt idx="8701">
                  <c:v>2187</c:v>
                </c:pt>
                <c:pt idx="8702">
                  <c:v>2188</c:v>
                </c:pt>
                <c:pt idx="8703">
                  <c:v>2188</c:v>
                </c:pt>
                <c:pt idx="8704">
                  <c:v>2188</c:v>
                </c:pt>
                <c:pt idx="8705">
                  <c:v>2189</c:v>
                </c:pt>
                <c:pt idx="8706">
                  <c:v>2190</c:v>
                </c:pt>
                <c:pt idx="8707">
                  <c:v>2190</c:v>
                </c:pt>
                <c:pt idx="8708">
                  <c:v>2190</c:v>
                </c:pt>
                <c:pt idx="8709">
                  <c:v>2191</c:v>
                </c:pt>
                <c:pt idx="8710">
                  <c:v>2191</c:v>
                </c:pt>
                <c:pt idx="8711">
                  <c:v>2191</c:v>
                </c:pt>
                <c:pt idx="8712">
                  <c:v>2191</c:v>
                </c:pt>
                <c:pt idx="8713">
                  <c:v>2191</c:v>
                </c:pt>
                <c:pt idx="8714">
                  <c:v>2192</c:v>
                </c:pt>
                <c:pt idx="8715">
                  <c:v>2193</c:v>
                </c:pt>
                <c:pt idx="8716">
                  <c:v>2193</c:v>
                </c:pt>
                <c:pt idx="8717">
                  <c:v>2193</c:v>
                </c:pt>
                <c:pt idx="8718">
                  <c:v>2193</c:v>
                </c:pt>
                <c:pt idx="8719">
                  <c:v>2194</c:v>
                </c:pt>
                <c:pt idx="8720">
                  <c:v>2194</c:v>
                </c:pt>
                <c:pt idx="8721">
                  <c:v>2194</c:v>
                </c:pt>
                <c:pt idx="8722">
                  <c:v>2195</c:v>
                </c:pt>
                <c:pt idx="8723">
                  <c:v>2196</c:v>
                </c:pt>
                <c:pt idx="8724">
                  <c:v>2196</c:v>
                </c:pt>
                <c:pt idx="8725">
                  <c:v>2196</c:v>
                </c:pt>
                <c:pt idx="8726">
                  <c:v>2196</c:v>
                </c:pt>
                <c:pt idx="8727">
                  <c:v>2197</c:v>
                </c:pt>
                <c:pt idx="8728">
                  <c:v>2197</c:v>
                </c:pt>
                <c:pt idx="8729">
                  <c:v>2198</c:v>
                </c:pt>
                <c:pt idx="8730">
                  <c:v>2199</c:v>
                </c:pt>
                <c:pt idx="8731">
                  <c:v>2200</c:v>
                </c:pt>
                <c:pt idx="8732">
                  <c:v>2200</c:v>
                </c:pt>
                <c:pt idx="8733">
                  <c:v>2201</c:v>
                </c:pt>
                <c:pt idx="8734">
                  <c:v>2202</c:v>
                </c:pt>
                <c:pt idx="8735">
                  <c:v>2203</c:v>
                </c:pt>
                <c:pt idx="8736">
                  <c:v>2203</c:v>
                </c:pt>
                <c:pt idx="8737">
                  <c:v>2203</c:v>
                </c:pt>
                <c:pt idx="8738">
                  <c:v>2204</c:v>
                </c:pt>
                <c:pt idx="8739">
                  <c:v>2204</c:v>
                </c:pt>
                <c:pt idx="8740">
                  <c:v>2204</c:v>
                </c:pt>
                <c:pt idx="8741">
                  <c:v>2205</c:v>
                </c:pt>
                <c:pt idx="8742">
                  <c:v>2205</c:v>
                </c:pt>
                <c:pt idx="8743">
                  <c:v>2205</c:v>
                </c:pt>
                <c:pt idx="8744">
                  <c:v>2205</c:v>
                </c:pt>
                <c:pt idx="8745">
                  <c:v>2205</c:v>
                </c:pt>
                <c:pt idx="8746">
                  <c:v>2205</c:v>
                </c:pt>
                <c:pt idx="8747">
                  <c:v>2205</c:v>
                </c:pt>
                <c:pt idx="8748">
                  <c:v>2206</c:v>
                </c:pt>
                <c:pt idx="8749">
                  <c:v>2207</c:v>
                </c:pt>
                <c:pt idx="8750">
                  <c:v>2208</c:v>
                </c:pt>
                <c:pt idx="8751">
                  <c:v>2208</c:v>
                </c:pt>
                <c:pt idx="8752">
                  <c:v>2208</c:v>
                </c:pt>
                <c:pt idx="8753">
                  <c:v>2208</c:v>
                </c:pt>
                <c:pt idx="8754">
                  <c:v>2208</c:v>
                </c:pt>
                <c:pt idx="8755">
                  <c:v>2208</c:v>
                </c:pt>
                <c:pt idx="8756">
                  <c:v>2208</c:v>
                </c:pt>
                <c:pt idx="8757">
                  <c:v>2208</c:v>
                </c:pt>
                <c:pt idx="8758">
                  <c:v>2208</c:v>
                </c:pt>
                <c:pt idx="8759">
                  <c:v>2208</c:v>
                </c:pt>
                <c:pt idx="8760">
                  <c:v>2208</c:v>
                </c:pt>
                <c:pt idx="8761">
                  <c:v>2208</c:v>
                </c:pt>
                <c:pt idx="8762">
                  <c:v>2208</c:v>
                </c:pt>
                <c:pt idx="8763">
                  <c:v>2208</c:v>
                </c:pt>
                <c:pt idx="8764">
                  <c:v>2208</c:v>
                </c:pt>
                <c:pt idx="8765">
                  <c:v>2208</c:v>
                </c:pt>
                <c:pt idx="8766">
                  <c:v>2208</c:v>
                </c:pt>
                <c:pt idx="8767">
                  <c:v>2208</c:v>
                </c:pt>
                <c:pt idx="8768">
                  <c:v>2208</c:v>
                </c:pt>
                <c:pt idx="8769">
                  <c:v>2208</c:v>
                </c:pt>
                <c:pt idx="8770">
                  <c:v>2208</c:v>
                </c:pt>
                <c:pt idx="8771">
                  <c:v>2208</c:v>
                </c:pt>
                <c:pt idx="8772">
                  <c:v>2208</c:v>
                </c:pt>
                <c:pt idx="8773">
                  <c:v>2208</c:v>
                </c:pt>
                <c:pt idx="8774">
                  <c:v>2208</c:v>
                </c:pt>
                <c:pt idx="8775">
                  <c:v>2208</c:v>
                </c:pt>
                <c:pt idx="8776">
                  <c:v>2209</c:v>
                </c:pt>
                <c:pt idx="8777">
                  <c:v>2209</c:v>
                </c:pt>
                <c:pt idx="8778">
                  <c:v>2209</c:v>
                </c:pt>
                <c:pt idx="8779">
                  <c:v>2209</c:v>
                </c:pt>
                <c:pt idx="8780">
                  <c:v>2210</c:v>
                </c:pt>
                <c:pt idx="8781">
                  <c:v>2211</c:v>
                </c:pt>
                <c:pt idx="8782">
                  <c:v>2211</c:v>
                </c:pt>
                <c:pt idx="8783">
                  <c:v>2212</c:v>
                </c:pt>
                <c:pt idx="8784">
                  <c:v>2212</c:v>
                </c:pt>
                <c:pt idx="8785">
                  <c:v>2213</c:v>
                </c:pt>
                <c:pt idx="8786">
                  <c:v>2213</c:v>
                </c:pt>
                <c:pt idx="8787">
                  <c:v>2213</c:v>
                </c:pt>
                <c:pt idx="8788">
                  <c:v>2213</c:v>
                </c:pt>
                <c:pt idx="8789">
                  <c:v>2213</c:v>
                </c:pt>
                <c:pt idx="8790">
                  <c:v>2213</c:v>
                </c:pt>
                <c:pt idx="8791">
                  <c:v>2213</c:v>
                </c:pt>
                <c:pt idx="8792">
                  <c:v>2213</c:v>
                </c:pt>
                <c:pt idx="8793">
                  <c:v>2213</c:v>
                </c:pt>
                <c:pt idx="8794">
                  <c:v>2213</c:v>
                </c:pt>
                <c:pt idx="8795">
                  <c:v>2214</c:v>
                </c:pt>
                <c:pt idx="8796">
                  <c:v>2214</c:v>
                </c:pt>
                <c:pt idx="8797">
                  <c:v>2214</c:v>
                </c:pt>
                <c:pt idx="8798">
                  <c:v>2214</c:v>
                </c:pt>
                <c:pt idx="8799">
                  <c:v>2214</c:v>
                </c:pt>
                <c:pt idx="8800">
                  <c:v>2214</c:v>
                </c:pt>
                <c:pt idx="8801">
                  <c:v>2214</c:v>
                </c:pt>
                <c:pt idx="8802">
                  <c:v>2214</c:v>
                </c:pt>
                <c:pt idx="8803">
                  <c:v>2214</c:v>
                </c:pt>
                <c:pt idx="8804">
                  <c:v>2214</c:v>
                </c:pt>
                <c:pt idx="8805">
                  <c:v>2214</c:v>
                </c:pt>
                <c:pt idx="8806">
                  <c:v>2214</c:v>
                </c:pt>
                <c:pt idx="8807">
                  <c:v>2214</c:v>
                </c:pt>
                <c:pt idx="8808">
                  <c:v>2214</c:v>
                </c:pt>
                <c:pt idx="8809">
                  <c:v>2214</c:v>
                </c:pt>
                <c:pt idx="8810">
                  <c:v>2214</c:v>
                </c:pt>
                <c:pt idx="8811">
                  <c:v>2214</c:v>
                </c:pt>
                <c:pt idx="8812">
                  <c:v>2214</c:v>
                </c:pt>
                <c:pt idx="8813">
                  <c:v>2214</c:v>
                </c:pt>
                <c:pt idx="8814">
                  <c:v>2214</c:v>
                </c:pt>
                <c:pt idx="8815">
                  <c:v>2214</c:v>
                </c:pt>
                <c:pt idx="8816">
                  <c:v>2214</c:v>
                </c:pt>
                <c:pt idx="8817">
                  <c:v>2215</c:v>
                </c:pt>
                <c:pt idx="8818">
                  <c:v>2216</c:v>
                </c:pt>
                <c:pt idx="8819">
                  <c:v>2216</c:v>
                </c:pt>
                <c:pt idx="8820">
                  <c:v>2216</c:v>
                </c:pt>
                <c:pt idx="8821">
                  <c:v>2217</c:v>
                </c:pt>
                <c:pt idx="8822">
                  <c:v>2217</c:v>
                </c:pt>
                <c:pt idx="8823">
                  <c:v>2217</c:v>
                </c:pt>
                <c:pt idx="8824">
                  <c:v>2217</c:v>
                </c:pt>
                <c:pt idx="8825">
                  <c:v>2217</c:v>
                </c:pt>
                <c:pt idx="8826">
                  <c:v>2217</c:v>
                </c:pt>
                <c:pt idx="8827">
                  <c:v>2217</c:v>
                </c:pt>
                <c:pt idx="8828">
                  <c:v>2218</c:v>
                </c:pt>
                <c:pt idx="8829">
                  <c:v>2219</c:v>
                </c:pt>
                <c:pt idx="8830">
                  <c:v>2220</c:v>
                </c:pt>
                <c:pt idx="8831">
                  <c:v>2220</c:v>
                </c:pt>
                <c:pt idx="8832">
                  <c:v>2221</c:v>
                </c:pt>
                <c:pt idx="8833">
                  <c:v>2221</c:v>
                </c:pt>
                <c:pt idx="8834">
                  <c:v>2221</c:v>
                </c:pt>
                <c:pt idx="8835">
                  <c:v>2221</c:v>
                </c:pt>
                <c:pt idx="8836">
                  <c:v>2222</c:v>
                </c:pt>
                <c:pt idx="8837">
                  <c:v>2222</c:v>
                </c:pt>
                <c:pt idx="8838">
                  <c:v>2223</c:v>
                </c:pt>
                <c:pt idx="8839">
                  <c:v>2224</c:v>
                </c:pt>
                <c:pt idx="8840">
                  <c:v>2225</c:v>
                </c:pt>
                <c:pt idx="8841">
                  <c:v>2225</c:v>
                </c:pt>
                <c:pt idx="8842">
                  <c:v>2225</c:v>
                </c:pt>
                <c:pt idx="8843">
                  <c:v>2225</c:v>
                </c:pt>
                <c:pt idx="8844">
                  <c:v>2225</c:v>
                </c:pt>
                <c:pt idx="8845">
                  <c:v>2225</c:v>
                </c:pt>
                <c:pt idx="8846">
                  <c:v>2226</c:v>
                </c:pt>
                <c:pt idx="8847">
                  <c:v>2226</c:v>
                </c:pt>
                <c:pt idx="8848">
                  <c:v>2226</c:v>
                </c:pt>
                <c:pt idx="8849">
                  <c:v>2226</c:v>
                </c:pt>
                <c:pt idx="8850">
                  <c:v>2226</c:v>
                </c:pt>
                <c:pt idx="8851">
                  <c:v>2226</c:v>
                </c:pt>
                <c:pt idx="8852">
                  <c:v>2226</c:v>
                </c:pt>
                <c:pt idx="8853">
                  <c:v>2226</c:v>
                </c:pt>
                <c:pt idx="8854">
                  <c:v>2226</c:v>
                </c:pt>
                <c:pt idx="8855">
                  <c:v>2226</c:v>
                </c:pt>
                <c:pt idx="8856">
                  <c:v>2226</c:v>
                </c:pt>
                <c:pt idx="8857">
                  <c:v>2226</c:v>
                </c:pt>
                <c:pt idx="8858">
                  <c:v>2226</c:v>
                </c:pt>
                <c:pt idx="8859">
                  <c:v>2226</c:v>
                </c:pt>
                <c:pt idx="8860">
                  <c:v>2226</c:v>
                </c:pt>
                <c:pt idx="8861">
                  <c:v>2226</c:v>
                </c:pt>
                <c:pt idx="8862">
                  <c:v>2226</c:v>
                </c:pt>
                <c:pt idx="8863">
                  <c:v>2226</c:v>
                </c:pt>
                <c:pt idx="8864">
                  <c:v>2226</c:v>
                </c:pt>
                <c:pt idx="8865">
                  <c:v>2226</c:v>
                </c:pt>
                <c:pt idx="8866">
                  <c:v>2226</c:v>
                </c:pt>
                <c:pt idx="8867">
                  <c:v>2226</c:v>
                </c:pt>
                <c:pt idx="8868">
                  <c:v>2226</c:v>
                </c:pt>
                <c:pt idx="8869">
                  <c:v>2226</c:v>
                </c:pt>
                <c:pt idx="8870">
                  <c:v>2226</c:v>
                </c:pt>
                <c:pt idx="8871">
                  <c:v>2227</c:v>
                </c:pt>
                <c:pt idx="8872">
                  <c:v>2228</c:v>
                </c:pt>
                <c:pt idx="8873">
                  <c:v>2228</c:v>
                </c:pt>
                <c:pt idx="8874">
                  <c:v>2228</c:v>
                </c:pt>
                <c:pt idx="8875">
                  <c:v>2228</c:v>
                </c:pt>
                <c:pt idx="8876">
                  <c:v>2228</c:v>
                </c:pt>
                <c:pt idx="8877">
                  <c:v>2228</c:v>
                </c:pt>
                <c:pt idx="8878">
                  <c:v>2228</c:v>
                </c:pt>
                <c:pt idx="8879">
                  <c:v>2228</c:v>
                </c:pt>
                <c:pt idx="8880">
                  <c:v>2228</c:v>
                </c:pt>
                <c:pt idx="8881">
                  <c:v>2228</c:v>
                </c:pt>
                <c:pt idx="8882">
                  <c:v>2228</c:v>
                </c:pt>
                <c:pt idx="8883">
                  <c:v>2228</c:v>
                </c:pt>
                <c:pt idx="8884">
                  <c:v>2228</c:v>
                </c:pt>
                <c:pt idx="8885">
                  <c:v>2228</c:v>
                </c:pt>
                <c:pt idx="8886">
                  <c:v>2228</c:v>
                </c:pt>
                <c:pt idx="8887">
                  <c:v>2228</c:v>
                </c:pt>
                <c:pt idx="8888">
                  <c:v>2228</c:v>
                </c:pt>
                <c:pt idx="8889">
                  <c:v>2228</c:v>
                </c:pt>
                <c:pt idx="8890">
                  <c:v>2228</c:v>
                </c:pt>
                <c:pt idx="8891">
                  <c:v>2228</c:v>
                </c:pt>
                <c:pt idx="8892">
                  <c:v>2228</c:v>
                </c:pt>
                <c:pt idx="8893">
                  <c:v>2229</c:v>
                </c:pt>
                <c:pt idx="8894">
                  <c:v>2230</c:v>
                </c:pt>
                <c:pt idx="8895">
                  <c:v>2230</c:v>
                </c:pt>
                <c:pt idx="8896">
                  <c:v>2230</c:v>
                </c:pt>
                <c:pt idx="8897">
                  <c:v>2230</c:v>
                </c:pt>
                <c:pt idx="8898">
                  <c:v>2230</c:v>
                </c:pt>
                <c:pt idx="8899">
                  <c:v>2230</c:v>
                </c:pt>
                <c:pt idx="8900">
                  <c:v>2230</c:v>
                </c:pt>
                <c:pt idx="8901">
                  <c:v>2230</c:v>
                </c:pt>
                <c:pt idx="8902">
                  <c:v>2230</c:v>
                </c:pt>
                <c:pt idx="8903">
                  <c:v>2230</c:v>
                </c:pt>
                <c:pt idx="8904">
                  <c:v>2230</c:v>
                </c:pt>
                <c:pt idx="8905">
                  <c:v>2230</c:v>
                </c:pt>
                <c:pt idx="8906">
                  <c:v>2230</c:v>
                </c:pt>
                <c:pt idx="8907">
                  <c:v>2231</c:v>
                </c:pt>
                <c:pt idx="8908">
                  <c:v>2232</c:v>
                </c:pt>
                <c:pt idx="8909">
                  <c:v>2232</c:v>
                </c:pt>
                <c:pt idx="8910">
                  <c:v>2232</c:v>
                </c:pt>
                <c:pt idx="8911">
                  <c:v>2232</c:v>
                </c:pt>
                <c:pt idx="8912">
                  <c:v>2233</c:v>
                </c:pt>
                <c:pt idx="8913">
                  <c:v>2233</c:v>
                </c:pt>
                <c:pt idx="8914">
                  <c:v>2233</c:v>
                </c:pt>
                <c:pt idx="8915">
                  <c:v>2233</c:v>
                </c:pt>
                <c:pt idx="8916">
                  <c:v>2233</c:v>
                </c:pt>
                <c:pt idx="8917">
                  <c:v>2233</c:v>
                </c:pt>
                <c:pt idx="8918">
                  <c:v>2233</c:v>
                </c:pt>
                <c:pt idx="8919">
                  <c:v>2233</c:v>
                </c:pt>
                <c:pt idx="8920">
                  <c:v>2233</c:v>
                </c:pt>
                <c:pt idx="8921">
                  <c:v>2233</c:v>
                </c:pt>
                <c:pt idx="8922">
                  <c:v>2233</c:v>
                </c:pt>
                <c:pt idx="8923">
                  <c:v>2233</c:v>
                </c:pt>
                <c:pt idx="8924">
                  <c:v>2233</c:v>
                </c:pt>
                <c:pt idx="8925">
                  <c:v>2233</c:v>
                </c:pt>
                <c:pt idx="8926">
                  <c:v>2233</c:v>
                </c:pt>
                <c:pt idx="8927">
                  <c:v>2233</c:v>
                </c:pt>
                <c:pt idx="8928">
                  <c:v>2233</c:v>
                </c:pt>
                <c:pt idx="8929">
                  <c:v>2233</c:v>
                </c:pt>
                <c:pt idx="8930">
                  <c:v>2233</c:v>
                </c:pt>
                <c:pt idx="8931">
                  <c:v>2233</c:v>
                </c:pt>
                <c:pt idx="8932">
                  <c:v>2233</c:v>
                </c:pt>
                <c:pt idx="8933">
                  <c:v>2233</c:v>
                </c:pt>
                <c:pt idx="8934">
                  <c:v>2233</c:v>
                </c:pt>
                <c:pt idx="8935">
                  <c:v>2234</c:v>
                </c:pt>
                <c:pt idx="8936">
                  <c:v>2235</c:v>
                </c:pt>
                <c:pt idx="8937">
                  <c:v>2235</c:v>
                </c:pt>
                <c:pt idx="8938">
                  <c:v>2235</c:v>
                </c:pt>
                <c:pt idx="8939">
                  <c:v>2235</c:v>
                </c:pt>
                <c:pt idx="8940">
                  <c:v>2235</c:v>
                </c:pt>
                <c:pt idx="8941">
                  <c:v>2236</c:v>
                </c:pt>
                <c:pt idx="8942">
                  <c:v>2237</c:v>
                </c:pt>
                <c:pt idx="8943">
                  <c:v>2238</c:v>
                </c:pt>
                <c:pt idx="8944">
                  <c:v>2238</c:v>
                </c:pt>
                <c:pt idx="8945">
                  <c:v>2239</c:v>
                </c:pt>
                <c:pt idx="8946">
                  <c:v>2240</c:v>
                </c:pt>
                <c:pt idx="8947">
                  <c:v>2240</c:v>
                </c:pt>
                <c:pt idx="8948">
                  <c:v>2240</c:v>
                </c:pt>
                <c:pt idx="8949">
                  <c:v>2240</c:v>
                </c:pt>
                <c:pt idx="8950">
                  <c:v>2241</c:v>
                </c:pt>
                <c:pt idx="8951">
                  <c:v>2241</c:v>
                </c:pt>
                <c:pt idx="8952">
                  <c:v>2241</c:v>
                </c:pt>
                <c:pt idx="8953">
                  <c:v>2242</c:v>
                </c:pt>
                <c:pt idx="8954">
                  <c:v>2242</c:v>
                </c:pt>
                <c:pt idx="8955">
                  <c:v>2242</c:v>
                </c:pt>
                <c:pt idx="8956">
                  <c:v>2242</c:v>
                </c:pt>
                <c:pt idx="8957">
                  <c:v>2242</c:v>
                </c:pt>
                <c:pt idx="8958">
                  <c:v>2242</c:v>
                </c:pt>
                <c:pt idx="8959">
                  <c:v>2242</c:v>
                </c:pt>
                <c:pt idx="8960">
                  <c:v>2242</c:v>
                </c:pt>
                <c:pt idx="8961">
                  <c:v>2242</c:v>
                </c:pt>
                <c:pt idx="8962">
                  <c:v>2242</c:v>
                </c:pt>
                <c:pt idx="8963">
                  <c:v>2242</c:v>
                </c:pt>
                <c:pt idx="8964">
                  <c:v>2243</c:v>
                </c:pt>
                <c:pt idx="8965">
                  <c:v>2243</c:v>
                </c:pt>
                <c:pt idx="8966">
                  <c:v>2243</c:v>
                </c:pt>
                <c:pt idx="8967">
                  <c:v>2243</c:v>
                </c:pt>
                <c:pt idx="8968">
                  <c:v>2243</c:v>
                </c:pt>
                <c:pt idx="8969">
                  <c:v>2243</c:v>
                </c:pt>
                <c:pt idx="8970">
                  <c:v>2243</c:v>
                </c:pt>
                <c:pt idx="8971">
                  <c:v>2243</c:v>
                </c:pt>
                <c:pt idx="8972">
                  <c:v>2243</c:v>
                </c:pt>
                <c:pt idx="8973">
                  <c:v>2243</c:v>
                </c:pt>
                <c:pt idx="8974">
                  <c:v>2243</c:v>
                </c:pt>
                <c:pt idx="8975">
                  <c:v>2243</c:v>
                </c:pt>
                <c:pt idx="8976">
                  <c:v>2243</c:v>
                </c:pt>
                <c:pt idx="8977">
                  <c:v>2243</c:v>
                </c:pt>
                <c:pt idx="8978">
                  <c:v>2243</c:v>
                </c:pt>
                <c:pt idx="8979">
                  <c:v>2244</c:v>
                </c:pt>
                <c:pt idx="8980">
                  <c:v>2244</c:v>
                </c:pt>
                <c:pt idx="8981">
                  <c:v>2244</c:v>
                </c:pt>
                <c:pt idx="8982">
                  <c:v>2244</c:v>
                </c:pt>
                <c:pt idx="8983">
                  <c:v>2245</c:v>
                </c:pt>
                <c:pt idx="8984">
                  <c:v>2245</c:v>
                </c:pt>
                <c:pt idx="8985">
                  <c:v>2246</c:v>
                </c:pt>
                <c:pt idx="8986">
                  <c:v>2246</c:v>
                </c:pt>
                <c:pt idx="8987">
                  <c:v>2246</c:v>
                </c:pt>
                <c:pt idx="8988">
                  <c:v>2247</c:v>
                </c:pt>
                <c:pt idx="8989">
                  <c:v>2247</c:v>
                </c:pt>
                <c:pt idx="8990">
                  <c:v>2248</c:v>
                </c:pt>
                <c:pt idx="8991">
                  <c:v>2248</c:v>
                </c:pt>
                <c:pt idx="8992">
                  <c:v>2248</c:v>
                </c:pt>
                <c:pt idx="8993">
                  <c:v>2249</c:v>
                </c:pt>
                <c:pt idx="8994">
                  <c:v>2249</c:v>
                </c:pt>
                <c:pt idx="8995">
                  <c:v>2249</c:v>
                </c:pt>
                <c:pt idx="8996">
                  <c:v>2249</c:v>
                </c:pt>
                <c:pt idx="8997">
                  <c:v>2249</c:v>
                </c:pt>
                <c:pt idx="8998">
                  <c:v>2250</c:v>
                </c:pt>
                <c:pt idx="8999">
                  <c:v>2250</c:v>
                </c:pt>
                <c:pt idx="9000">
                  <c:v>2250</c:v>
                </c:pt>
                <c:pt idx="9001">
                  <c:v>2250</c:v>
                </c:pt>
                <c:pt idx="9002">
                  <c:v>2250</c:v>
                </c:pt>
                <c:pt idx="9003">
                  <c:v>2250</c:v>
                </c:pt>
                <c:pt idx="9004">
                  <c:v>2250</c:v>
                </c:pt>
                <c:pt idx="9005">
                  <c:v>2250</c:v>
                </c:pt>
                <c:pt idx="9006">
                  <c:v>2251</c:v>
                </c:pt>
                <c:pt idx="9007">
                  <c:v>2252</c:v>
                </c:pt>
                <c:pt idx="9008">
                  <c:v>2253</c:v>
                </c:pt>
                <c:pt idx="9009">
                  <c:v>2253</c:v>
                </c:pt>
                <c:pt idx="9010">
                  <c:v>2253</c:v>
                </c:pt>
                <c:pt idx="9011">
                  <c:v>2253</c:v>
                </c:pt>
                <c:pt idx="9012">
                  <c:v>2253</c:v>
                </c:pt>
                <c:pt idx="9013">
                  <c:v>2253</c:v>
                </c:pt>
                <c:pt idx="9014">
                  <c:v>2254</c:v>
                </c:pt>
                <c:pt idx="9015">
                  <c:v>2255</c:v>
                </c:pt>
                <c:pt idx="9016">
                  <c:v>2256</c:v>
                </c:pt>
                <c:pt idx="9017">
                  <c:v>2256</c:v>
                </c:pt>
                <c:pt idx="9018">
                  <c:v>2256</c:v>
                </c:pt>
                <c:pt idx="9019">
                  <c:v>2256</c:v>
                </c:pt>
                <c:pt idx="9020">
                  <c:v>2257</c:v>
                </c:pt>
                <c:pt idx="9021">
                  <c:v>2257</c:v>
                </c:pt>
                <c:pt idx="9022">
                  <c:v>2257</c:v>
                </c:pt>
                <c:pt idx="9023">
                  <c:v>2257</c:v>
                </c:pt>
                <c:pt idx="9024">
                  <c:v>2257</c:v>
                </c:pt>
                <c:pt idx="9025">
                  <c:v>2258</c:v>
                </c:pt>
                <c:pt idx="9026">
                  <c:v>2258</c:v>
                </c:pt>
                <c:pt idx="9027">
                  <c:v>2258</c:v>
                </c:pt>
                <c:pt idx="9028">
                  <c:v>2258</c:v>
                </c:pt>
                <c:pt idx="9029">
                  <c:v>2258</c:v>
                </c:pt>
                <c:pt idx="9030">
                  <c:v>2259</c:v>
                </c:pt>
                <c:pt idx="9031">
                  <c:v>2260</c:v>
                </c:pt>
                <c:pt idx="9032">
                  <c:v>2260</c:v>
                </c:pt>
                <c:pt idx="9033">
                  <c:v>2260</c:v>
                </c:pt>
                <c:pt idx="9034">
                  <c:v>2260</c:v>
                </c:pt>
                <c:pt idx="9035">
                  <c:v>2260</c:v>
                </c:pt>
                <c:pt idx="9036">
                  <c:v>2260</c:v>
                </c:pt>
                <c:pt idx="9037">
                  <c:v>2260</c:v>
                </c:pt>
                <c:pt idx="9038">
                  <c:v>2260</c:v>
                </c:pt>
                <c:pt idx="9039">
                  <c:v>2260</c:v>
                </c:pt>
                <c:pt idx="9040">
                  <c:v>2260</c:v>
                </c:pt>
                <c:pt idx="9041">
                  <c:v>2260</c:v>
                </c:pt>
                <c:pt idx="9042">
                  <c:v>2261</c:v>
                </c:pt>
                <c:pt idx="9043">
                  <c:v>2261</c:v>
                </c:pt>
                <c:pt idx="9044">
                  <c:v>2262</c:v>
                </c:pt>
                <c:pt idx="9045">
                  <c:v>2262</c:v>
                </c:pt>
                <c:pt idx="9046">
                  <c:v>2262</c:v>
                </c:pt>
                <c:pt idx="9047">
                  <c:v>2262</c:v>
                </c:pt>
                <c:pt idx="9048">
                  <c:v>2262</c:v>
                </c:pt>
                <c:pt idx="9049">
                  <c:v>2262</c:v>
                </c:pt>
                <c:pt idx="9050">
                  <c:v>2262</c:v>
                </c:pt>
                <c:pt idx="9051">
                  <c:v>2262</c:v>
                </c:pt>
                <c:pt idx="9052">
                  <c:v>2263</c:v>
                </c:pt>
                <c:pt idx="9053">
                  <c:v>2263</c:v>
                </c:pt>
                <c:pt idx="9054">
                  <c:v>2263</c:v>
                </c:pt>
                <c:pt idx="9055">
                  <c:v>2263</c:v>
                </c:pt>
                <c:pt idx="9056">
                  <c:v>2263</c:v>
                </c:pt>
                <c:pt idx="9057">
                  <c:v>2263</c:v>
                </c:pt>
                <c:pt idx="9058">
                  <c:v>2263</c:v>
                </c:pt>
                <c:pt idx="9059">
                  <c:v>2264</c:v>
                </c:pt>
                <c:pt idx="9060">
                  <c:v>2265</c:v>
                </c:pt>
                <c:pt idx="9061">
                  <c:v>2265</c:v>
                </c:pt>
                <c:pt idx="9062">
                  <c:v>2265</c:v>
                </c:pt>
                <c:pt idx="9063">
                  <c:v>2266</c:v>
                </c:pt>
                <c:pt idx="9064">
                  <c:v>2266</c:v>
                </c:pt>
                <c:pt idx="9065">
                  <c:v>2267</c:v>
                </c:pt>
                <c:pt idx="9066">
                  <c:v>2267</c:v>
                </c:pt>
                <c:pt idx="9067">
                  <c:v>2268</c:v>
                </c:pt>
                <c:pt idx="9068">
                  <c:v>2268</c:v>
                </c:pt>
                <c:pt idx="9069">
                  <c:v>2268</c:v>
                </c:pt>
                <c:pt idx="9070">
                  <c:v>2269</c:v>
                </c:pt>
                <c:pt idx="9071">
                  <c:v>2270</c:v>
                </c:pt>
                <c:pt idx="9072">
                  <c:v>2270</c:v>
                </c:pt>
                <c:pt idx="9073">
                  <c:v>2270</c:v>
                </c:pt>
                <c:pt idx="9074">
                  <c:v>2270</c:v>
                </c:pt>
                <c:pt idx="9075">
                  <c:v>2270</c:v>
                </c:pt>
                <c:pt idx="9076">
                  <c:v>2270</c:v>
                </c:pt>
                <c:pt idx="9077">
                  <c:v>2270</c:v>
                </c:pt>
                <c:pt idx="9078">
                  <c:v>2270</c:v>
                </c:pt>
                <c:pt idx="9079">
                  <c:v>2270</c:v>
                </c:pt>
                <c:pt idx="9080">
                  <c:v>2270</c:v>
                </c:pt>
                <c:pt idx="9081">
                  <c:v>2270</c:v>
                </c:pt>
                <c:pt idx="9082">
                  <c:v>2270</c:v>
                </c:pt>
                <c:pt idx="9083">
                  <c:v>2270</c:v>
                </c:pt>
                <c:pt idx="9084">
                  <c:v>2270</c:v>
                </c:pt>
                <c:pt idx="9085">
                  <c:v>2270</c:v>
                </c:pt>
                <c:pt idx="9086">
                  <c:v>2270</c:v>
                </c:pt>
                <c:pt idx="9087">
                  <c:v>2270</c:v>
                </c:pt>
                <c:pt idx="9088">
                  <c:v>2270</c:v>
                </c:pt>
                <c:pt idx="9089">
                  <c:v>2270</c:v>
                </c:pt>
                <c:pt idx="9090">
                  <c:v>2270</c:v>
                </c:pt>
                <c:pt idx="9091">
                  <c:v>2270</c:v>
                </c:pt>
                <c:pt idx="9092">
                  <c:v>2270</c:v>
                </c:pt>
                <c:pt idx="9093">
                  <c:v>2270</c:v>
                </c:pt>
                <c:pt idx="9094">
                  <c:v>2270</c:v>
                </c:pt>
                <c:pt idx="9095">
                  <c:v>2270</c:v>
                </c:pt>
                <c:pt idx="9096">
                  <c:v>2270</c:v>
                </c:pt>
                <c:pt idx="9097">
                  <c:v>2270</c:v>
                </c:pt>
                <c:pt idx="9098">
                  <c:v>2270</c:v>
                </c:pt>
                <c:pt idx="9099">
                  <c:v>2270</c:v>
                </c:pt>
                <c:pt idx="9100">
                  <c:v>2270</c:v>
                </c:pt>
                <c:pt idx="9101">
                  <c:v>2270</c:v>
                </c:pt>
                <c:pt idx="9102">
                  <c:v>2270</c:v>
                </c:pt>
                <c:pt idx="9103">
                  <c:v>2271</c:v>
                </c:pt>
                <c:pt idx="9104">
                  <c:v>2271</c:v>
                </c:pt>
                <c:pt idx="9105">
                  <c:v>2271</c:v>
                </c:pt>
                <c:pt idx="9106">
                  <c:v>2271</c:v>
                </c:pt>
                <c:pt idx="9107">
                  <c:v>2271</c:v>
                </c:pt>
                <c:pt idx="9108">
                  <c:v>2271</c:v>
                </c:pt>
                <c:pt idx="9109">
                  <c:v>2271</c:v>
                </c:pt>
                <c:pt idx="9110">
                  <c:v>2271</c:v>
                </c:pt>
                <c:pt idx="9111">
                  <c:v>2271</c:v>
                </c:pt>
                <c:pt idx="9112">
                  <c:v>2271</c:v>
                </c:pt>
                <c:pt idx="9113">
                  <c:v>2271</c:v>
                </c:pt>
                <c:pt idx="9114">
                  <c:v>2271</c:v>
                </c:pt>
                <c:pt idx="9115">
                  <c:v>2271</c:v>
                </c:pt>
                <c:pt idx="9116">
                  <c:v>2272</c:v>
                </c:pt>
                <c:pt idx="9117">
                  <c:v>2272</c:v>
                </c:pt>
                <c:pt idx="9118">
                  <c:v>2272</c:v>
                </c:pt>
                <c:pt idx="9119">
                  <c:v>2272</c:v>
                </c:pt>
                <c:pt idx="9120">
                  <c:v>2272</c:v>
                </c:pt>
                <c:pt idx="9121">
                  <c:v>2272</c:v>
                </c:pt>
                <c:pt idx="9122">
                  <c:v>2272</c:v>
                </c:pt>
                <c:pt idx="9123">
                  <c:v>2273</c:v>
                </c:pt>
                <c:pt idx="9124">
                  <c:v>2273</c:v>
                </c:pt>
                <c:pt idx="9125">
                  <c:v>2273</c:v>
                </c:pt>
                <c:pt idx="9126">
                  <c:v>2274</c:v>
                </c:pt>
                <c:pt idx="9127">
                  <c:v>2275</c:v>
                </c:pt>
                <c:pt idx="9128">
                  <c:v>2275</c:v>
                </c:pt>
                <c:pt idx="9129">
                  <c:v>2275</c:v>
                </c:pt>
                <c:pt idx="9130">
                  <c:v>2275</c:v>
                </c:pt>
                <c:pt idx="9131">
                  <c:v>2275</c:v>
                </c:pt>
                <c:pt idx="9132">
                  <c:v>2275</c:v>
                </c:pt>
                <c:pt idx="9133">
                  <c:v>2275</c:v>
                </c:pt>
                <c:pt idx="9134">
                  <c:v>2275</c:v>
                </c:pt>
                <c:pt idx="9135">
                  <c:v>2275</c:v>
                </c:pt>
                <c:pt idx="9136">
                  <c:v>2275</c:v>
                </c:pt>
                <c:pt idx="9137">
                  <c:v>2275</c:v>
                </c:pt>
                <c:pt idx="9138">
                  <c:v>2275</c:v>
                </c:pt>
                <c:pt idx="9139">
                  <c:v>2276</c:v>
                </c:pt>
                <c:pt idx="9140">
                  <c:v>2277</c:v>
                </c:pt>
                <c:pt idx="9141">
                  <c:v>2278</c:v>
                </c:pt>
                <c:pt idx="9142">
                  <c:v>2279</c:v>
                </c:pt>
                <c:pt idx="9143">
                  <c:v>2279</c:v>
                </c:pt>
                <c:pt idx="9144">
                  <c:v>2280</c:v>
                </c:pt>
                <c:pt idx="9145">
                  <c:v>2281</c:v>
                </c:pt>
                <c:pt idx="9146">
                  <c:v>2281</c:v>
                </c:pt>
                <c:pt idx="9147">
                  <c:v>2281</c:v>
                </c:pt>
                <c:pt idx="9148">
                  <c:v>2281</c:v>
                </c:pt>
                <c:pt idx="9149">
                  <c:v>2281</c:v>
                </c:pt>
                <c:pt idx="9150">
                  <c:v>2281</c:v>
                </c:pt>
                <c:pt idx="9151">
                  <c:v>2282</c:v>
                </c:pt>
                <c:pt idx="9152">
                  <c:v>2282</c:v>
                </c:pt>
                <c:pt idx="9153">
                  <c:v>2282</c:v>
                </c:pt>
                <c:pt idx="9154">
                  <c:v>2282</c:v>
                </c:pt>
                <c:pt idx="9155">
                  <c:v>2282</c:v>
                </c:pt>
                <c:pt idx="9156">
                  <c:v>2282</c:v>
                </c:pt>
                <c:pt idx="9157">
                  <c:v>2283</c:v>
                </c:pt>
                <c:pt idx="9158">
                  <c:v>2284</c:v>
                </c:pt>
                <c:pt idx="9159">
                  <c:v>2285</c:v>
                </c:pt>
                <c:pt idx="9160">
                  <c:v>2286</c:v>
                </c:pt>
                <c:pt idx="9161">
                  <c:v>2286</c:v>
                </c:pt>
                <c:pt idx="9162">
                  <c:v>2286</c:v>
                </c:pt>
                <c:pt idx="9163">
                  <c:v>2286</c:v>
                </c:pt>
                <c:pt idx="9164">
                  <c:v>2286</c:v>
                </c:pt>
                <c:pt idx="9165">
                  <c:v>2286</c:v>
                </c:pt>
                <c:pt idx="9166">
                  <c:v>2286</c:v>
                </c:pt>
                <c:pt idx="9167">
                  <c:v>2286</c:v>
                </c:pt>
                <c:pt idx="9168">
                  <c:v>2286</c:v>
                </c:pt>
                <c:pt idx="9169">
                  <c:v>2286</c:v>
                </c:pt>
                <c:pt idx="9170">
                  <c:v>2286</c:v>
                </c:pt>
                <c:pt idx="9171">
                  <c:v>2286</c:v>
                </c:pt>
                <c:pt idx="9172">
                  <c:v>2286</c:v>
                </c:pt>
                <c:pt idx="9173">
                  <c:v>2287</c:v>
                </c:pt>
                <c:pt idx="9174">
                  <c:v>2287</c:v>
                </c:pt>
                <c:pt idx="9175">
                  <c:v>2287</c:v>
                </c:pt>
                <c:pt idx="9176">
                  <c:v>2287</c:v>
                </c:pt>
                <c:pt idx="9177">
                  <c:v>2287</c:v>
                </c:pt>
                <c:pt idx="9178">
                  <c:v>2287</c:v>
                </c:pt>
                <c:pt idx="9179">
                  <c:v>2287</c:v>
                </c:pt>
                <c:pt idx="9180">
                  <c:v>2288</c:v>
                </c:pt>
                <c:pt idx="9181">
                  <c:v>2289</c:v>
                </c:pt>
                <c:pt idx="9182">
                  <c:v>2289</c:v>
                </c:pt>
                <c:pt idx="9183">
                  <c:v>2290</c:v>
                </c:pt>
                <c:pt idx="9184">
                  <c:v>2291</c:v>
                </c:pt>
                <c:pt idx="9185">
                  <c:v>2291</c:v>
                </c:pt>
                <c:pt idx="9186">
                  <c:v>2291</c:v>
                </c:pt>
                <c:pt idx="9187">
                  <c:v>2292</c:v>
                </c:pt>
                <c:pt idx="9188">
                  <c:v>2292</c:v>
                </c:pt>
                <c:pt idx="9189">
                  <c:v>2292</c:v>
                </c:pt>
                <c:pt idx="9190">
                  <c:v>2292</c:v>
                </c:pt>
                <c:pt idx="9191">
                  <c:v>2292</c:v>
                </c:pt>
                <c:pt idx="9192">
                  <c:v>2293</c:v>
                </c:pt>
                <c:pt idx="9193">
                  <c:v>2294</c:v>
                </c:pt>
                <c:pt idx="9194">
                  <c:v>2295</c:v>
                </c:pt>
                <c:pt idx="9195">
                  <c:v>2296</c:v>
                </c:pt>
                <c:pt idx="9196">
                  <c:v>2296</c:v>
                </c:pt>
                <c:pt idx="9197">
                  <c:v>2296</c:v>
                </c:pt>
                <c:pt idx="9198">
                  <c:v>2297</c:v>
                </c:pt>
                <c:pt idx="9199">
                  <c:v>2298</c:v>
                </c:pt>
                <c:pt idx="9200">
                  <c:v>2299</c:v>
                </c:pt>
                <c:pt idx="9201">
                  <c:v>2300</c:v>
                </c:pt>
                <c:pt idx="9202">
                  <c:v>2300</c:v>
                </c:pt>
                <c:pt idx="9203">
                  <c:v>2300</c:v>
                </c:pt>
                <c:pt idx="9204">
                  <c:v>2301</c:v>
                </c:pt>
                <c:pt idx="9205">
                  <c:v>2301</c:v>
                </c:pt>
                <c:pt idx="9206">
                  <c:v>2301</c:v>
                </c:pt>
                <c:pt idx="9207">
                  <c:v>2301</c:v>
                </c:pt>
                <c:pt idx="9208">
                  <c:v>2301</c:v>
                </c:pt>
                <c:pt idx="9209">
                  <c:v>2301</c:v>
                </c:pt>
                <c:pt idx="9210">
                  <c:v>2301</c:v>
                </c:pt>
                <c:pt idx="9211">
                  <c:v>2301</c:v>
                </c:pt>
                <c:pt idx="9212">
                  <c:v>2302</c:v>
                </c:pt>
                <c:pt idx="9213">
                  <c:v>2302</c:v>
                </c:pt>
                <c:pt idx="9214">
                  <c:v>2302</c:v>
                </c:pt>
                <c:pt idx="9215">
                  <c:v>2302</c:v>
                </c:pt>
                <c:pt idx="9216">
                  <c:v>2302</c:v>
                </c:pt>
                <c:pt idx="9217">
                  <c:v>2302</c:v>
                </c:pt>
                <c:pt idx="9218">
                  <c:v>2302</c:v>
                </c:pt>
                <c:pt idx="9219">
                  <c:v>2302</c:v>
                </c:pt>
                <c:pt idx="9220">
                  <c:v>2302</c:v>
                </c:pt>
                <c:pt idx="9221">
                  <c:v>2302</c:v>
                </c:pt>
                <c:pt idx="9222">
                  <c:v>2302</c:v>
                </c:pt>
                <c:pt idx="9223">
                  <c:v>2302</c:v>
                </c:pt>
                <c:pt idx="9224">
                  <c:v>2302</c:v>
                </c:pt>
                <c:pt idx="9225">
                  <c:v>2302</c:v>
                </c:pt>
                <c:pt idx="9226">
                  <c:v>2303</c:v>
                </c:pt>
                <c:pt idx="9227">
                  <c:v>2304</c:v>
                </c:pt>
                <c:pt idx="9228">
                  <c:v>2305</c:v>
                </c:pt>
                <c:pt idx="9229">
                  <c:v>2305</c:v>
                </c:pt>
                <c:pt idx="9230">
                  <c:v>2305</c:v>
                </c:pt>
                <c:pt idx="9231">
                  <c:v>2305</c:v>
                </c:pt>
                <c:pt idx="9232">
                  <c:v>2305</c:v>
                </c:pt>
                <c:pt idx="9233">
                  <c:v>2305</c:v>
                </c:pt>
                <c:pt idx="9234">
                  <c:v>2305</c:v>
                </c:pt>
                <c:pt idx="9235">
                  <c:v>2305</c:v>
                </c:pt>
                <c:pt idx="9236">
                  <c:v>2305</c:v>
                </c:pt>
                <c:pt idx="9237">
                  <c:v>2305</c:v>
                </c:pt>
                <c:pt idx="9238">
                  <c:v>2305</c:v>
                </c:pt>
                <c:pt idx="9239">
                  <c:v>2306</c:v>
                </c:pt>
                <c:pt idx="9240">
                  <c:v>2306</c:v>
                </c:pt>
                <c:pt idx="9241">
                  <c:v>2306</c:v>
                </c:pt>
                <c:pt idx="9242">
                  <c:v>2307</c:v>
                </c:pt>
                <c:pt idx="9243">
                  <c:v>2307</c:v>
                </c:pt>
                <c:pt idx="9244">
                  <c:v>2308</c:v>
                </c:pt>
                <c:pt idx="9245">
                  <c:v>2309</c:v>
                </c:pt>
                <c:pt idx="9246">
                  <c:v>2309</c:v>
                </c:pt>
                <c:pt idx="9247">
                  <c:v>2310</c:v>
                </c:pt>
                <c:pt idx="9248">
                  <c:v>2311</c:v>
                </c:pt>
                <c:pt idx="9249">
                  <c:v>2311</c:v>
                </c:pt>
                <c:pt idx="9250">
                  <c:v>2312</c:v>
                </c:pt>
                <c:pt idx="9251">
                  <c:v>2313</c:v>
                </c:pt>
                <c:pt idx="9252">
                  <c:v>2313</c:v>
                </c:pt>
                <c:pt idx="9253">
                  <c:v>2313</c:v>
                </c:pt>
                <c:pt idx="9254">
                  <c:v>2313</c:v>
                </c:pt>
                <c:pt idx="9255">
                  <c:v>2314</c:v>
                </c:pt>
                <c:pt idx="9256">
                  <c:v>2315</c:v>
                </c:pt>
                <c:pt idx="9257">
                  <c:v>2316</c:v>
                </c:pt>
                <c:pt idx="9258">
                  <c:v>2316</c:v>
                </c:pt>
                <c:pt idx="9259">
                  <c:v>2317</c:v>
                </c:pt>
                <c:pt idx="9260">
                  <c:v>2317</c:v>
                </c:pt>
                <c:pt idx="9261">
                  <c:v>2317</c:v>
                </c:pt>
                <c:pt idx="9262">
                  <c:v>2317</c:v>
                </c:pt>
                <c:pt idx="9263">
                  <c:v>2318</c:v>
                </c:pt>
                <c:pt idx="9264">
                  <c:v>2318</c:v>
                </c:pt>
                <c:pt idx="9265">
                  <c:v>2319</c:v>
                </c:pt>
                <c:pt idx="9266">
                  <c:v>2319</c:v>
                </c:pt>
                <c:pt idx="9267">
                  <c:v>2320</c:v>
                </c:pt>
                <c:pt idx="9268">
                  <c:v>2320</c:v>
                </c:pt>
                <c:pt idx="9269">
                  <c:v>2320</c:v>
                </c:pt>
                <c:pt idx="9270">
                  <c:v>2320</c:v>
                </c:pt>
                <c:pt idx="9271">
                  <c:v>2320</c:v>
                </c:pt>
                <c:pt idx="9272">
                  <c:v>2320</c:v>
                </c:pt>
                <c:pt idx="9273">
                  <c:v>2320</c:v>
                </c:pt>
                <c:pt idx="9274">
                  <c:v>2321</c:v>
                </c:pt>
                <c:pt idx="9275">
                  <c:v>2321</c:v>
                </c:pt>
                <c:pt idx="9276">
                  <c:v>2322</c:v>
                </c:pt>
                <c:pt idx="9277">
                  <c:v>2322</c:v>
                </c:pt>
                <c:pt idx="9278">
                  <c:v>2323</c:v>
                </c:pt>
                <c:pt idx="9279">
                  <c:v>2324</c:v>
                </c:pt>
                <c:pt idx="9280">
                  <c:v>2324</c:v>
                </c:pt>
                <c:pt idx="9281">
                  <c:v>2324</c:v>
                </c:pt>
                <c:pt idx="9282">
                  <c:v>2324</c:v>
                </c:pt>
                <c:pt idx="9283">
                  <c:v>2324</c:v>
                </c:pt>
                <c:pt idx="9284">
                  <c:v>2324</c:v>
                </c:pt>
                <c:pt idx="9285">
                  <c:v>2324</c:v>
                </c:pt>
                <c:pt idx="9286">
                  <c:v>2324</c:v>
                </c:pt>
                <c:pt idx="9287">
                  <c:v>2324</c:v>
                </c:pt>
                <c:pt idx="9288">
                  <c:v>2324</c:v>
                </c:pt>
                <c:pt idx="9289">
                  <c:v>2325</c:v>
                </c:pt>
                <c:pt idx="9290">
                  <c:v>2325</c:v>
                </c:pt>
                <c:pt idx="9291">
                  <c:v>2326</c:v>
                </c:pt>
                <c:pt idx="9292">
                  <c:v>2326</c:v>
                </c:pt>
                <c:pt idx="9293">
                  <c:v>2327</c:v>
                </c:pt>
                <c:pt idx="9294">
                  <c:v>2327</c:v>
                </c:pt>
                <c:pt idx="9295">
                  <c:v>2328</c:v>
                </c:pt>
                <c:pt idx="9296">
                  <c:v>2328</c:v>
                </c:pt>
                <c:pt idx="9297">
                  <c:v>2328</c:v>
                </c:pt>
                <c:pt idx="9298">
                  <c:v>2328</c:v>
                </c:pt>
                <c:pt idx="9299">
                  <c:v>2328</c:v>
                </c:pt>
                <c:pt idx="9300">
                  <c:v>2329</c:v>
                </c:pt>
                <c:pt idx="9301">
                  <c:v>2329</c:v>
                </c:pt>
                <c:pt idx="9302">
                  <c:v>2329</c:v>
                </c:pt>
                <c:pt idx="9303">
                  <c:v>2329</c:v>
                </c:pt>
                <c:pt idx="9304">
                  <c:v>2329</c:v>
                </c:pt>
                <c:pt idx="9305">
                  <c:v>2329</c:v>
                </c:pt>
                <c:pt idx="9306">
                  <c:v>2330</c:v>
                </c:pt>
                <c:pt idx="9307">
                  <c:v>2330</c:v>
                </c:pt>
                <c:pt idx="9308">
                  <c:v>2330</c:v>
                </c:pt>
                <c:pt idx="9309">
                  <c:v>2330</c:v>
                </c:pt>
                <c:pt idx="9310">
                  <c:v>2331</c:v>
                </c:pt>
                <c:pt idx="9311">
                  <c:v>2331</c:v>
                </c:pt>
                <c:pt idx="9312">
                  <c:v>2332</c:v>
                </c:pt>
                <c:pt idx="9313">
                  <c:v>2333</c:v>
                </c:pt>
                <c:pt idx="9314">
                  <c:v>2333</c:v>
                </c:pt>
                <c:pt idx="9315">
                  <c:v>2333</c:v>
                </c:pt>
                <c:pt idx="9316">
                  <c:v>2333</c:v>
                </c:pt>
                <c:pt idx="9317">
                  <c:v>2334</c:v>
                </c:pt>
                <c:pt idx="9318">
                  <c:v>2334</c:v>
                </c:pt>
                <c:pt idx="9319">
                  <c:v>2334</c:v>
                </c:pt>
                <c:pt idx="9320">
                  <c:v>2334</c:v>
                </c:pt>
                <c:pt idx="9321">
                  <c:v>2335</c:v>
                </c:pt>
                <c:pt idx="9322">
                  <c:v>2335</c:v>
                </c:pt>
                <c:pt idx="9323">
                  <c:v>2335</c:v>
                </c:pt>
                <c:pt idx="9324">
                  <c:v>2336</c:v>
                </c:pt>
                <c:pt idx="9325">
                  <c:v>2336</c:v>
                </c:pt>
                <c:pt idx="9326">
                  <c:v>2337</c:v>
                </c:pt>
                <c:pt idx="9327">
                  <c:v>2338</c:v>
                </c:pt>
                <c:pt idx="9328">
                  <c:v>2338</c:v>
                </c:pt>
                <c:pt idx="9329">
                  <c:v>2338</c:v>
                </c:pt>
                <c:pt idx="9330">
                  <c:v>2339</c:v>
                </c:pt>
                <c:pt idx="9331">
                  <c:v>2339</c:v>
                </c:pt>
                <c:pt idx="9332">
                  <c:v>2340</c:v>
                </c:pt>
                <c:pt idx="9333">
                  <c:v>2340</c:v>
                </c:pt>
                <c:pt idx="9334">
                  <c:v>2341</c:v>
                </c:pt>
                <c:pt idx="9335">
                  <c:v>2341</c:v>
                </c:pt>
                <c:pt idx="9336">
                  <c:v>2341</c:v>
                </c:pt>
                <c:pt idx="9337">
                  <c:v>2341</c:v>
                </c:pt>
                <c:pt idx="9338">
                  <c:v>2342</c:v>
                </c:pt>
                <c:pt idx="9339">
                  <c:v>2343</c:v>
                </c:pt>
                <c:pt idx="9340">
                  <c:v>2343</c:v>
                </c:pt>
                <c:pt idx="9341">
                  <c:v>2343</c:v>
                </c:pt>
                <c:pt idx="9342">
                  <c:v>2344</c:v>
                </c:pt>
                <c:pt idx="9343">
                  <c:v>2344</c:v>
                </c:pt>
                <c:pt idx="9344">
                  <c:v>2344</c:v>
                </c:pt>
                <c:pt idx="9345">
                  <c:v>2344</c:v>
                </c:pt>
                <c:pt idx="9346">
                  <c:v>2344</c:v>
                </c:pt>
                <c:pt idx="9347">
                  <c:v>2344</c:v>
                </c:pt>
                <c:pt idx="9348">
                  <c:v>2344</c:v>
                </c:pt>
                <c:pt idx="9349">
                  <c:v>2344</c:v>
                </c:pt>
                <c:pt idx="9350">
                  <c:v>2344</c:v>
                </c:pt>
                <c:pt idx="9351">
                  <c:v>2344</c:v>
                </c:pt>
                <c:pt idx="9352">
                  <c:v>2344</c:v>
                </c:pt>
                <c:pt idx="9353">
                  <c:v>2344</c:v>
                </c:pt>
                <c:pt idx="9354">
                  <c:v>2344</c:v>
                </c:pt>
                <c:pt idx="9355">
                  <c:v>2344</c:v>
                </c:pt>
                <c:pt idx="9356">
                  <c:v>2344</c:v>
                </c:pt>
                <c:pt idx="9357">
                  <c:v>2344</c:v>
                </c:pt>
                <c:pt idx="9358">
                  <c:v>2344</c:v>
                </c:pt>
                <c:pt idx="9359">
                  <c:v>2344</c:v>
                </c:pt>
                <c:pt idx="9360">
                  <c:v>2344</c:v>
                </c:pt>
                <c:pt idx="9361">
                  <c:v>2344</c:v>
                </c:pt>
                <c:pt idx="9362">
                  <c:v>2344</c:v>
                </c:pt>
                <c:pt idx="9363">
                  <c:v>2345</c:v>
                </c:pt>
                <c:pt idx="9364">
                  <c:v>2345</c:v>
                </c:pt>
                <c:pt idx="9365">
                  <c:v>2346</c:v>
                </c:pt>
                <c:pt idx="9366">
                  <c:v>2346</c:v>
                </c:pt>
                <c:pt idx="9367">
                  <c:v>2346</c:v>
                </c:pt>
                <c:pt idx="9368">
                  <c:v>2346</c:v>
                </c:pt>
                <c:pt idx="9369">
                  <c:v>2346</c:v>
                </c:pt>
                <c:pt idx="9370">
                  <c:v>2346</c:v>
                </c:pt>
                <c:pt idx="9371">
                  <c:v>2346</c:v>
                </c:pt>
                <c:pt idx="9372">
                  <c:v>2346</c:v>
                </c:pt>
                <c:pt idx="9373">
                  <c:v>2346</c:v>
                </c:pt>
                <c:pt idx="9374">
                  <c:v>2347</c:v>
                </c:pt>
                <c:pt idx="9375">
                  <c:v>2347</c:v>
                </c:pt>
                <c:pt idx="9376">
                  <c:v>2347</c:v>
                </c:pt>
                <c:pt idx="9377">
                  <c:v>2347</c:v>
                </c:pt>
                <c:pt idx="9378">
                  <c:v>2347</c:v>
                </c:pt>
                <c:pt idx="9379">
                  <c:v>2347</c:v>
                </c:pt>
                <c:pt idx="9380">
                  <c:v>2347</c:v>
                </c:pt>
                <c:pt idx="9381">
                  <c:v>2347</c:v>
                </c:pt>
                <c:pt idx="9382">
                  <c:v>2348</c:v>
                </c:pt>
                <c:pt idx="9383">
                  <c:v>2348</c:v>
                </c:pt>
                <c:pt idx="9384">
                  <c:v>2348</c:v>
                </c:pt>
                <c:pt idx="9385">
                  <c:v>2348</c:v>
                </c:pt>
                <c:pt idx="9386">
                  <c:v>2348</c:v>
                </c:pt>
                <c:pt idx="9387">
                  <c:v>2348</c:v>
                </c:pt>
                <c:pt idx="9388">
                  <c:v>2348</c:v>
                </c:pt>
                <c:pt idx="9389">
                  <c:v>2348</c:v>
                </c:pt>
                <c:pt idx="9390">
                  <c:v>2348</c:v>
                </c:pt>
                <c:pt idx="9391">
                  <c:v>2348</c:v>
                </c:pt>
                <c:pt idx="9392">
                  <c:v>2348</c:v>
                </c:pt>
                <c:pt idx="9393">
                  <c:v>2349</c:v>
                </c:pt>
                <c:pt idx="9394">
                  <c:v>2349</c:v>
                </c:pt>
                <c:pt idx="9395">
                  <c:v>2349</c:v>
                </c:pt>
                <c:pt idx="9396">
                  <c:v>2350</c:v>
                </c:pt>
                <c:pt idx="9397">
                  <c:v>2351</c:v>
                </c:pt>
                <c:pt idx="9398">
                  <c:v>2351</c:v>
                </c:pt>
                <c:pt idx="9399">
                  <c:v>2352</c:v>
                </c:pt>
                <c:pt idx="9400">
                  <c:v>2352</c:v>
                </c:pt>
                <c:pt idx="9401">
                  <c:v>2352</c:v>
                </c:pt>
                <c:pt idx="9402">
                  <c:v>2352</c:v>
                </c:pt>
                <c:pt idx="9403">
                  <c:v>2353</c:v>
                </c:pt>
                <c:pt idx="9404">
                  <c:v>2353</c:v>
                </c:pt>
                <c:pt idx="9405">
                  <c:v>2353</c:v>
                </c:pt>
                <c:pt idx="9406">
                  <c:v>2354</c:v>
                </c:pt>
                <c:pt idx="9407">
                  <c:v>2355</c:v>
                </c:pt>
                <c:pt idx="9408">
                  <c:v>2355</c:v>
                </c:pt>
                <c:pt idx="9409">
                  <c:v>2355</c:v>
                </c:pt>
                <c:pt idx="9410">
                  <c:v>2355</c:v>
                </c:pt>
                <c:pt idx="9411">
                  <c:v>2355</c:v>
                </c:pt>
                <c:pt idx="9412">
                  <c:v>2355</c:v>
                </c:pt>
                <c:pt idx="9413">
                  <c:v>2355</c:v>
                </c:pt>
                <c:pt idx="9414">
                  <c:v>2355</c:v>
                </c:pt>
                <c:pt idx="9415">
                  <c:v>2355</c:v>
                </c:pt>
                <c:pt idx="9416">
                  <c:v>2355</c:v>
                </c:pt>
                <c:pt idx="9417">
                  <c:v>2355</c:v>
                </c:pt>
                <c:pt idx="9418">
                  <c:v>2355</c:v>
                </c:pt>
                <c:pt idx="9419">
                  <c:v>2356</c:v>
                </c:pt>
                <c:pt idx="9420">
                  <c:v>2356</c:v>
                </c:pt>
                <c:pt idx="9421">
                  <c:v>2357</c:v>
                </c:pt>
                <c:pt idx="9422">
                  <c:v>2357</c:v>
                </c:pt>
                <c:pt idx="9423">
                  <c:v>2357</c:v>
                </c:pt>
                <c:pt idx="9424">
                  <c:v>2357</c:v>
                </c:pt>
                <c:pt idx="9425">
                  <c:v>2358</c:v>
                </c:pt>
                <c:pt idx="9426">
                  <c:v>2358</c:v>
                </c:pt>
                <c:pt idx="9427">
                  <c:v>2359</c:v>
                </c:pt>
                <c:pt idx="9428">
                  <c:v>2359</c:v>
                </c:pt>
                <c:pt idx="9429">
                  <c:v>2359</c:v>
                </c:pt>
                <c:pt idx="9430">
                  <c:v>2359</c:v>
                </c:pt>
                <c:pt idx="9431">
                  <c:v>2359</c:v>
                </c:pt>
                <c:pt idx="9432">
                  <c:v>2359</c:v>
                </c:pt>
                <c:pt idx="9433">
                  <c:v>2360</c:v>
                </c:pt>
                <c:pt idx="9434">
                  <c:v>2360</c:v>
                </c:pt>
                <c:pt idx="9435">
                  <c:v>2361</c:v>
                </c:pt>
                <c:pt idx="9436">
                  <c:v>2361</c:v>
                </c:pt>
                <c:pt idx="9437">
                  <c:v>2361</c:v>
                </c:pt>
                <c:pt idx="9438">
                  <c:v>2362</c:v>
                </c:pt>
                <c:pt idx="9439">
                  <c:v>2362</c:v>
                </c:pt>
                <c:pt idx="9440">
                  <c:v>2362</c:v>
                </c:pt>
                <c:pt idx="9441">
                  <c:v>2362</c:v>
                </c:pt>
                <c:pt idx="9442">
                  <c:v>2362</c:v>
                </c:pt>
                <c:pt idx="9443">
                  <c:v>2363</c:v>
                </c:pt>
                <c:pt idx="9444">
                  <c:v>2363</c:v>
                </c:pt>
                <c:pt idx="9445">
                  <c:v>2363</c:v>
                </c:pt>
                <c:pt idx="9446">
                  <c:v>2363</c:v>
                </c:pt>
                <c:pt idx="9447">
                  <c:v>2363</c:v>
                </c:pt>
                <c:pt idx="9448">
                  <c:v>2363</c:v>
                </c:pt>
                <c:pt idx="9449">
                  <c:v>2363</c:v>
                </c:pt>
                <c:pt idx="9450">
                  <c:v>2363</c:v>
                </c:pt>
                <c:pt idx="9451">
                  <c:v>2364</c:v>
                </c:pt>
                <c:pt idx="9452">
                  <c:v>2364</c:v>
                </c:pt>
                <c:pt idx="9453">
                  <c:v>2364</c:v>
                </c:pt>
                <c:pt idx="9454">
                  <c:v>2365</c:v>
                </c:pt>
                <c:pt idx="9455">
                  <c:v>2366</c:v>
                </c:pt>
                <c:pt idx="9456">
                  <c:v>2366</c:v>
                </c:pt>
                <c:pt idx="9457">
                  <c:v>2366</c:v>
                </c:pt>
                <c:pt idx="9458">
                  <c:v>2366</c:v>
                </c:pt>
                <c:pt idx="9459">
                  <c:v>2367</c:v>
                </c:pt>
                <c:pt idx="9460">
                  <c:v>2367</c:v>
                </c:pt>
                <c:pt idx="9461">
                  <c:v>2367</c:v>
                </c:pt>
                <c:pt idx="9462">
                  <c:v>2367</c:v>
                </c:pt>
                <c:pt idx="9463">
                  <c:v>2367</c:v>
                </c:pt>
                <c:pt idx="9464">
                  <c:v>2367</c:v>
                </c:pt>
                <c:pt idx="9465">
                  <c:v>2367</c:v>
                </c:pt>
                <c:pt idx="9466">
                  <c:v>2367</c:v>
                </c:pt>
                <c:pt idx="9467">
                  <c:v>2367</c:v>
                </c:pt>
                <c:pt idx="9468">
                  <c:v>2367</c:v>
                </c:pt>
                <c:pt idx="9469">
                  <c:v>2367</c:v>
                </c:pt>
                <c:pt idx="9470">
                  <c:v>2367</c:v>
                </c:pt>
                <c:pt idx="9471">
                  <c:v>2367</c:v>
                </c:pt>
                <c:pt idx="9472">
                  <c:v>2367</c:v>
                </c:pt>
                <c:pt idx="9473">
                  <c:v>2368</c:v>
                </c:pt>
                <c:pt idx="9474">
                  <c:v>2368</c:v>
                </c:pt>
                <c:pt idx="9475">
                  <c:v>2369</c:v>
                </c:pt>
                <c:pt idx="9476">
                  <c:v>2370</c:v>
                </c:pt>
                <c:pt idx="9477">
                  <c:v>2370</c:v>
                </c:pt>
                <c:pt idx="9478">
                  <c:v>2370</c:v>
                </c:pt>
                <c:pt idx="9479">
                  <c:v>2370</c:v>
                </c:pt>
                <c:pt idx="9480">
                  <c:v>2371</c:v>
                </c:pt>
                <c:pt idx="9481">
                  <c:v>2371</c:v>
                </c:pt>
                <c:pt idx="9482">
                  <c:v>2371</c:v>
                </c:pt>
                <c:pt idx="9483">
                  <c:v>2371</c:v>
                </c:pt>
                <c:pt idx="9484">
                  <c:v>2372</c:v>
                </c:pt>
                <c:pt idx="9485">
                  <c:v>2372</c:v>
                </c:pt>
                <c:pt idx="9486">
                  <c:v>2373</c:v>
                </c:pt>
                <c:pt idx="9487">
                  <c:v>2373</c:v>
                </c:pt>
                <c:pt idx="9488">
                  <c:v>2373</c:v>
                </c:pt>
                <c:pt idx="9489">
                  <c:v>2373</c:v>
                </c:pt>
                <c:pt idx="9490">
                  <c:v>2373</c:v>
                </c:pt>
                <c:pt idx="9491">
                  <c:v>2374</c:v>
                </c:pt>
                <c:pt idx="9492">
                  <c:v>2374</c:v>
                </c:pt>
                <c:pt idx="9493">
                  <c:v>2374</c:v>
                </c:pt>
                <c:pt idx="9494">
                  <c:v>2374</c:v>
                </c:pt>
                <c:pt idx="9495">
                  <c:v>2374</c:v>
                </c:pt>
                <c:pt idx="9496">
                  <c:v>2374</c:v>
                </c:pt>
                <c:pt idx="9497">
                  <c:v>2374</c:v>
                </c:pt>
                <c:pt idx="9498">
                  <c:v>2374</c:v>
                </c:pt>
                <c:pt idx="9499">
                  <c:v>2374</c:v>
                </c:pt>
                <c:pt idx="9500">
                  <c:v>2374</c:v>
                </c:pt>
                <c:pt idx="9501">
                  <c:v>2374</c:v>
                </c:pt>
                <c:pt idx="9502">
                  <c:v>2374</c:v>
                </c:pt>
                <c:pt idx="9503">
                  <c:v>2374</c:v>
                </c:pt>
                <c:pt idx="9504">
                  <c:v>2375</c:v>
                </c:pt>
                <c:pt idx="9505">
                  <c:v>2376</c:v>
                </c:pt>
                <c:pt idx="9506">
                  <c:v>2376</c:v>
                </c:pt>
                <c:pt idx="9507">
                  <c:v>2376</c:v>
                </c:pt>
                <c:pt idx="9508">
                  <c:v>2376</c:v>
                </c:pt>
                <c:pt idx="9509">
                  <c:v>2377</c:v>
                </c:pt>
                <c:pt idx="9510">
                  <c:v>2378</c:v>
                </c:pt>
                <c:pt idx="9511">
                  <c:v>2378</c:v>
                </c:pt>
                <c:pt idx="9512">
                  <c:v>2378</c:v>
                </c:pt>
                <c:pt idx="9513">
                  <c:v>2378</c:v>
                </c:pt>
                <c:pt idx="9514">
                  <c:v>2379</c:v>
                </c:pt>
                <c:pt idx="9515">
                  <c:v>2379</c:v>
                </c:pt>
                <c:pt idx="9516">
                  <c:v>2380</c:v>
                </c:pt>
                <c:pt idx="9517">
                  <c:v>2380</c:v>
                </c:pt>
                <c:pt idx="9518">
                  <c:v>2380</c:v>
                </c:pt>
                <c:pt idx="9519">
                  <c:v>2381</c:v>
                </c:pt>
                <c:pt idx="9520">
                  <c:v>2381</c:v>
                </c:pt>
                <c:pt idx="9521">
                  <c:v>2382</c:v>
                </c:pt>
                <c:pt idx="9522">
                  <c:v>2383</c:v>
                </c:pt>
                <c:pt idx="9523">
                  <c:v>2383</c:v>
                </c:pt>
                <c:pt idx="9524">
                  <c:v>2383</c:v>
                </c:pt>
                <c:pt idx="9525">
                  <c:v>2383</c:v>
                </c:pt>
                <c:pt idx="9526">
                  <c:v>2383</c:v>
                </c:pt>
                <c:pt idx="9527">
                  <c:v>2384</c:v>
                </c:pt>
                <c:pt idx="9528">
                  <c:v>2385</c:v>
                </c:pt>
                <c:pt idx="9529">
                  <c:v>2386</c:v>
                </c:pt>
                <c:pt idx="9530">
                  <c:v>2386</c:v>
                </c:pt>
                <c:pt idx="9531">
                  <c:v>2386</c:v>
                </c:pt>
                <c:pt idx="9532">
                  <c:v>2386</c:v>
                </c:pt>
                <c:pt idx="9533">
                  <c:v>2386</c:v>
                </c:pt>
                <c:pt idx="9534">
                  <c:v>2386</c:v>
                </c:pt>
                <c:pt idx="9535">
                  <c:v>2386</c:v>
                </c:pt>
                <c:pt idx="9536">
                  <c:v>2387</c:v>
                </c:pt>
                <c:pt idx="9537">
                  <c:v>2387</c:v>
                </c:pt>
                <c:pt idx="9538">
                  <c:v>2387</c:v>
                </c:pt>
                <c:pt idx="9539">
                  <c:v>2387</c:v>
                </c:pt>
                <c:pt idx="9540">
                  <c:v>2387</c:v>
                </c:pt>
                <c:pt idx="9541">
                  <c:v>2387</c:v>
                </c:pt>
                <c:pt idx="9542">
                  <c:v>2387</c:v>
                </c:pt>
                <c:pt idx="9543">
                  <c:v>2388</c:v>
                </c:pt>
                <c:pt idx="9544">
                  <c:v>2388</c:v>
                </c:pt>
                <c:pt idx="9545">
                  <c:v>2388</c:v>
                </c:pt>
                <c:pt idx="9546">
                  <c:v>2388</c:v>
                </c:pt>
                <c:pt idx="9547">
                  <c:v>2388</c:v>
                </c:pt>
                <c:pt idx="9548">
                  <c:v>2388</c:v>
                </c:pt>
                <c:pt idx="9549">
                  <c:v>2388</c:v>
                </c:pt>
                <c:pt idx="9550">
                  <c:v>2388</c:v>
                </c:pt>
                <c:pt idx="9551">
                  <c:v>2388</c:v>
                </c:pt>
                <c:pt idx="9552">
                  <c:v>2388</c:v>
                </c:pt>
                <c:pt idx="9553">
                  <c:v>2389</c:v>
                </c:pt>
                <c:pt idx="9554">
                  <c:v>2390</c:v>
                </c:pt>
                <c:pt idx="9555">
                  <c:v>2390</c:v>
                </c:pt>
                <c:pt idx="9556">
                  <c:v>2390</c:v>
                </c:pt>
                <c:pt idx="9557">
                  <c:v>2390</c:v>
                </c:pt>
                <c:pt idx="9558">
                  <c:v>2391</c:v>
                </c:pt>
                <c:pt idx="9559">
                  <c:v>2391</c:v>
                </c:pt>
                <c:pt idx="9560">
                  <c:v>2391</c:v>
                </c:pt>
                <c:pt idx="9561">
                  <c:v>2392</c:v>
                </c:pt>
                <c:pt idx="9562">
                  <c:v>2392</c:v>
                </c:pt>
                <c:pt idx="9563">
                  <c:v>2392</c:v>
                </c:pt>
                <c:pt idx="9564">
                  <c:v>2392</c:v>
                </c:pt>
                <c:pt idx="9565">
                  <c:v>2392</c:v>
                </c:pt>
                <c:pt idx="9566">
                  <c:v>2392</c:v>
                </c:pt>
                <c:pt idx="9567">
                  <c:v>2392</c:v>
                </c:pt>
                <c:pt idx="9568">
                  <c:v>2392</c:v>
                </c:pt>
                <c:pt idx="9569">
                  <c:v>2392</c:v>
                </c:pt>
                <c:pt idx="9570">
                  <c:v>2392</c:v>
                </c:pt>
                <c:pt idx="9571">
                  <c:v>2392</c:v>
                </c:pt>
                <c:pt idx="9572">
                  <c:v>2392</c:v>
                </c:pt>
                <c:pt idx="9573">
                  <c:v>2392</c:v>
                </c:pt>
                <c:pt idx="9574">
                  <c:v>2392</c:v>
                </c:pt>
                <c:pt idx="9575">
                  <c:v>2392</c:v>
                </c:pt>
                <c:pt idx="9576">
                  <c:v>2392</c:v>
                </c:pt>
                <c:pt idx="9577">
                  <c:v>2392</c:v>
                </c:pt>
                <c:pt idx="9578">
                  <c:v>2392</c:v>
                </c:pt>
                <c:pt idx="9579">
                  <c:v>2392</c:v>
                </c:pt>
                <c:pt idx="9580">
                  <c:v>2392</c:v>
                </c:pt>
                <c:pt idx="9581">
                  <c:v>2393</c:v>
                </c:pt>
                <c:pt idx="9582">
                  <c:v>2394</c:v>
                </c:pt>
                <c:pt idx="9583">
                  <c:v>2394</c:v>
                </c:pt>
                <c:pt idx="9584">
                  <c:v>2394</c:v>
                </c:pt>
                <c:pt idx="9585">
                  <c:v>2395</c:v>
                </c:pt>
                <c:pt idx="9586">
                  <c:v>2395</c:v>
                </c:pt>
                <c:pt idx="9587">
                  <c:v>2396</c:v>
                </c:pt>
                <c:pt idx="9588">
                  <c:v>2397</c:v>
                </c:pt>
                <c:pt idx="9589">
                  <c:v>2397</c:v>
                </c:pt>
                <c:pt idx="9590">
                  <c:v>2397</c:v>
                </c:pt>
                <c:pt idx="9591">
                  <c:v>2397</c:v>
                </c:pt>
                <c:pt idx="9592">
                  <c:v>2398</c:v>
                </c:pt>
                <c:pt idx="9593">
                  <c:v>2398</c:v>
                </c:pt>
                <c:pt idx="9594">
                  <c:v>2398</c:v>
                </c:pt>
                <c:pt idx="9595">
                  <c:v>2398</c:v>
                </c:pt>
                <c:pt idx="9596">
                  <c:v>2398</c:v>
                </c:pt>
                <c:pt idx="9597">
                  <c:v>2399</c:v>
                </c:pt>
                <c:pt idx="9598">
                  <c:v>2400</c:v>
                </c:pt>
                <c:pt idx="9599">
                  <c:v>2401</c:v>
                </c:pt>
                <c:pt idx="9600">
                  <c:v>2401</c:v>
                </c:pt>
                <c:pt idx="9601">
                  <c:v>2401</c:v>
                </c:pt>
                <c:pt idx="9602">
                  <c:v>2401</c:v>
                </c:pt>
              </c:numCache>
            </c:numRef>
          </c:val>
          <c:smooth val="0"/>
        </c:ser>
        <c:ser>
          <c:idx val="2"/>
          <c:order val="2"/>
          <c:tx>
            <c:strRef>
              <c:f>Confidentiality!$H$1</c:f>
              <c:strCache>
                <c:ptCount val="1"/>
                <c:pt idx="0">
                  <c:v>None A</c:v>
                </c:pt>
              </c:strCache>
            </c:strRef>
          </c:tx>
          <c:marker>
            <c:symbol val="none"/>
          </c:marker>
          <c:val>
            <c:numRef>
              <c:f>Confidentiality!$H$2:$H$9604</c:f>
              <c:numCache>
                <c:formatCode>General</c:formatCode>
                <c:ptCount val="9603"/>
                <c:pt idx="0">
                  <c:v>0</c:v>
                </c:pt>
                <c:pt idx="1">
                  <c:v>0</c:v>
                </c:pt>
                <c:pt idx="2">
                  <c:v>0</c:v>
                </c:pt>
                <c:pt idx="3">
                  <c:v>1</c:v>
                </c:pt>
                <c:pt idx="4">
                  <c:v>1</c:v>
                </c:pt>
                <c:pt idx="5">
                  <c:v>1</c:v>
                </c:pt>
                <c:pt idx="6">
                  <c:v>1</c:v>
                </c:pt>
                <c:pt idx="7">
                  <c:v>1</c:v>
                </c:pt>
                <c:pt idx="8">
                  <c:v>1</c:v>
                </c:pt>
                <c:pt idx="9">
                  <c:v>1</c:v>
                </c:pt>
                <c:pt idx="10">
                  <c:v>1</c:v>
                </c:pt>
                <c:pt idx="11">
                  <c:v>1</c:v>
                </c:pt>
                <c:pt idx="12">
                  <c:v>1</c:v>
                </c:pt>
                <c:pt idx="13">
                  <c:v>1</c:v>
                </c:pt>
                <c:pt idx="14">
                  <c:v>1</c:v>
                </c:pt>
                <c:pt idx="15">
                  <c:v>1</c:v>
                </c:pt>
                <c:pt idx="16">
                  <c:v>1</c:v>
                </c:pt>
                <c:pt idx="17">
                  <c:v>1</c:v>
                </c:pt>
                <c:pt idx="18">
                  <c:v>2</c:v>
                </c:pt>
                <c:pt idx="19">
                  <c:v>2</c:v>
                </c:pt>
                <c:pt idx="20">
                  <c:v>2</c:v>
                </c:pt>
                <c:pt idx="21">
                  <c:v>2</c:v>
                </c:pt>
                <c:pt idx="22">
                  <c:v>2</c:v>
                </c:pt>
                <c:pt idx="23">
                  <c:v>2</c:v>
                </c:pt>
                <c:pt idx="24">
                  <c:v>2</c:v>
                </c:pt>
                <c:pt idx="25">
                  <c:v>3</c:v>
                </c:pt>
                <c:pt idx="26">
                  <c:v>4</c:v>
                </c:pt>
                <c:pt idx="27">
                  <c:v>4</c:v>
                </c:pt>
                <c:pt idx="28">
                  <c:v>4</c:v>
                </c:pt>
                <c:pt idx="29">
                  <c:v>4</c:v>
                </c:pt>
                <c:pt idx="30">
                  <c:v>4</c:v>
                </c:pt>
                <c:pt idx="31">
                  <c:v>4</c:v>
                </c:pt>
                <c:pt idx="32">
                  <c:v>5</c:v>
                </c:pt>
                <c:pt idx="33">
                  <c:v>6</c:v>
                </c:pt>
                <c:pt idx="34">
                  <c:v>6</c:v>
                </c:pt>
                <c:pt idx="35">
                  <c:v>6</c:v>
                </c:pt>
                <c:pt idx="36">
                  <c:v>6</c:v>
                </c:pt>
                <c:pt idx="37">
                  <c:v>7</c:v>
                </c:pt>
                <c:pt idx="38">
                  <c:v>8</c:v>
                </c:pt>
                <c:pt idx="39">
                  <c:v>9</c:v>
                </c:pt>
                <c:pt idx="40">
                  <c:v>9</c:v>
                </c:pt>
                <c:pt idx="41">
                  <c:v>10</c:v>
                </c:pt>
                <c:pt idx="42">
                  <c:v>11</c:v>
                </c:pt>
                <c:pt idx="43">
                  <c:v>11</c:v>
                </c:pt>
                <c:pt idx="44">
                  <c:v>11</c:v>
                </c:pt>
                <c:pt idx="45">
                  <c:v>12</c:v>
                </c:pt>
                <c:pt idx="46">
                  <c:v>12</c:v>
                </c:pt>
                <c:pt idx="47">
                  <c:v>13</c:v>
                </c:pt>
                <c:pt idx="48">
                  <c:v>13</c:v>
                </c:pt>
                <c:pt idx="49">
                  <c:v>13</c:v>
                </c:pt>
                <c:pt idx="50">
                  <c:v>13</c:v>
                </c:pt>
                <c:pt idx="51">
                  <c:v>14</c:v>
                </c:pt>
                <c:pt idx="52">
                  <c:v>14</c:v>
                </c:pt>
                <c:pt idx="53">
                  <c:v>14</c:v>
                </c:pt>
                <c:pt idx="54">
                  <c:v>15</c:v>
                </c:pt>
                <c:pt idx="55">
                  <c:v>16</c:v>
                </c:pt>
                <c:pt idx="56">
                  <c:v>16</c:v>
                </c:pt>
                <c:pt idx="57">
                  <c:v>16</c:v>
                </c:pt>
                <c:pt idx="58">
                  <c:v>16</c:v>
                </c:pt>
                <c:pt idx="59">
                  <c:v>16</c:v>
                </c:pt>
                <c:pt idx="60">
                  <c:v>16</c:v>
                </c:pt>
                <c:pt idx="61">
                  <c:v>16</c:v>
                </c:pt>
                <c:pt idx="62">
                  <c:v>17</c:v>
                </c:pt>
                <c:pt idx="63">
                  <c:v>18</c:v>
                </c:pt>
                <c:pt idx="64">
                  <c:v>18</c:v>
                </c:pt>
                <c:pt idx="65">
                  <c:v>18</c:v>
                </c:pt>
                <c:pt idx="66">
                  <c:v>18</c:v>
                </c:pt>
                <c:pt idx="67">
                  <c:v>18</c:v>
                </c:pt>
                <c:pt idx="68">
                  <c:v>19</c:v>
                </c:pt>
                <c:pt idx="69">
                  <c:v>20</c:v>
                </c:pt>
                <c:pt idx="70">
                  <c:v>20</c:v>
                </c:pt>
                <c:pt idx="71">
                  <c:v>20</c:v>
                </c:pt>
                <c:pt idx="72">
                  <c:v>20</c:v>
                </c:pt>
                <c:pt idx="73">
                  <c:v>20</c:v>
                </c:pt>
                <c:pt idx="74">
                  <c:v>21</c:v>
                </c:pt>
                <c:pt idx="75">
                  <c:v>22</c:v>
                </c:pt>
                <c:pt idx="76">
                  <c:v>23</c:v>
                </c:pt>
                <c:pt idx="77">
                  <c:v>23</c:v>
                </c:pt>
                <c:pt idx="78">
                  <c:v>24</c:v>
                </c:pt>
                <c:pt idx="79">
                  <c:v>25</c:v>
                </c:pt>
                <c:pt idx="80">
                  <c:v>26</c:v>
                </c:pt>
                <c:pt idx="81">
                  <c:v>26</c:v>
                </c:pt>
                <c:pt idx="82">
                  <c:v>26</c:v>
                </c:pt>
                <c:pt idx="83">
                  <c:v>26</c:v>
                </c:pt>
                <c:pt idx="84">
                  <c:v>27</c:v>
                </c:pt>
                <c:pt idx="85">
                  <c:v>28</c:v>
                </c:pt>
                <c:pt idx="86">
                  <c:v>28</c:v>
                </c:pt>
                <c:pt idx="87">
                  <c:v>28</c:v>
                </c:pt>
                <c:pt idx="88">
                  <c:v>29</c:v>
                </c:pt>
                <c:pt idx="89">
                  <c:v>30</c:v>
                </c:pt>
                <c:pt idx="90">
                  <c:v>31</c:v>
                </c:pt>
                <c:pt idx="91">
                  <c:v>32</c:v>
                </c:pt>
                <c:pt idx="92">
                  <c:v>33</c:v>
                </c:pt>
                <c:pt idx="93">
                  <c:v>34</c:v>
                </c:pt>
                <c:pt idx="94">
                  <c:v>34</c:v>
                </c:pt>
                <c:pt idx="95">
                  <c:v>35</c:v>
                </c:pt>
                <c:pt idx="96">
                  <c:v>35</c:v>
                </c:pt>
                <c:pt idx="97">
                  <c:v>36</c:v>
                </c:pt>
                <c:pt idx="98">
                  <c:v>37</c:v>
                </c:pt>
                <c:pt idx="99">
                  <c:v>38</c:v>
                </c:pt>
                <c:pt idx="100">
                  <c:v>39</c:v>
                </c:pt>
                <c:pt idx="101">
                  <c:v>40</c:v>
                </c:pt>
                <c:pt idx="102">
                  <c:v>41</c:v>
                </c:pt>
                <c:pt idx="103">
                  <c:v>42</c:v>
                </c:pt>
                <c:pt idx="104">
                  <c:v>42</c:v>
                </c:pt>
                <c:pt idx="105">
                  <c:v>42</c:v>
                </c:pt>
                <c:pt idx="106">
                  <c:v>42</c:v>
                </c:pt>
                <c:pt idx="107">
                  <c:v>42</c:v>
                </c:pt>
                <c:pt idx="108">
                  <c:v>43</c:v>
                </c:pt>
                <c:pt idx="109">
                  <c:v>44</c:v>
                </c:pt>
                <c:pt idx="110">
                  <c:v>45</c:v>
                </c:pt>
                <c:pt idx="111">
                  <c:v>46</c:v>
                </c:pt>
                <c:pt idx="112">
                  <c:v>47</c:v>
                </c:pt>
                <c:pt idx="113">
                  <c:v>47</c:v>
                </c:pt>
                <c:pt idx="114">
                  <c:v>47</c:v>
                </c:pt>
                <c:pt idx="115">
                  <c:v>47</c:v>
                </c:pt>
                <c:pt idx="116">
                  <c:v>48</c:v>
                </c:pt>
                <c:pt idx="117">
                  <c:v>49</c:v>
                </c:pt>
                <c:pt idx="118">
                  <c:v>49</c:v>
                </c:pt>
                <c:pt idx="119">
                  <c:v>50</c:v>
                </c:pt>
                <c:pt idx="120">
                  <c:v>50</c:v>
                </c:pt>
                <c:pt idx="121">
                  <c:v>50</c:v>
                </c:pt>
                <c:pt idx="122">
                  <c:v>51</c:v>
                </c:pt>
                <c:pt idx="123">
                  <c:v>51</c:v>
                </c:pt>
                <c:pt idx="124">
                  <c:v>51</c:v>
                </c:pt>
                <c:pt idx="125">
                  <c:v>52</c:v>
                </c:pt>
                <c:pt idx="126">
                  <c:v>52</c:v>
                </c:pt>
                <c:pt idx="127">
                  <c:v>52</c:v>
                </c:pt>
                <c:pt idx="128">
                  <c:v>53</c:v>
                </c:pt>
                <c:pt idx="129">
                  <c:v>53</c:v>
                </c:pt>
                <c:pt idx="130">
                  <c:v>54</c:v>
                </c:pt>
                <c:pt idx="131">
                  <c:v>54</c:v>
                </c:pt>
                <c:pt idx="132">
                  <c:v>54</c:v>
                </c:pt>
                <c:pt idx="133">
                  <c:v>54</c:v>
                </c:pt>
                <c:pt idx="134">
                  <c:v>54</c:v>
                </c:pt>
                <c:pt idx="135">
                  <c:v>55</c:v>
                </c:pt>
                <c:pt idx="136">
                  <c:v>55</c:v>
                </c:pt>
                <c:pt idx="137">
                  <c:v>55</c:v>
                </c:pt>
                <c:pt idx="138">
                  <c:v>55</c:v>
                </c:pt>
                <c:pt idx="139">
                  <c:v>55</c:v>
                </c:pt>
                <c:pt idx="140">
                  <c:v>55</c:v>
                </c:pt>
                <c:pt idx="141">
                  <c:v>55</c:v>
                </c:pt>
                <c:pt idx="142">
                  <c:v>55</c:v>
                </c:pt>
                <c:pt idx="143">
                  <c:v>55</c:v>
                </c:pt>
                <c:pt idx="144">
                  <c:v>55</c:v>
                </c:pt>
                <c:pt idx="145">
                  <c:v>55</c:v>
                </c:pt>
                <c:pt idx="146">
                  <c:v>55</c:v>
                </c:pt>
                <c:pt idx="147">
                  <c:v>56</c:v>
                </c:pt>
                <c:pt idx="148">
                  <c:v>57</c:v>
                </c:pt>
                <c:pt idx="149">
                  <c:v>57</c:v>
                </c:pt>
                <c:pt idx="150">
                  <c:v>57</c:v>
                </c:pt>
                <c:pt idx="151">
                  <c:v>57</c:v>
                </c:pt>
                <c:pt idx="152">
                  <c:v>57</c:v>
                </c:pt>
                <c:pt idx="153">
                  <c:v>57</c:v>
                </c:pt>
                <c:pt idx="154">
                  <c:v>58</c:v>
                </c:pt>
                <c:pt idx="155">
                  <c:v>58</c:v>
                </c:pt>
                <c:pt idx="156">
                  <c:v>58</c:v>
                </c:pt>
                <c:pt idx="157">
                  <c:v>58</c:v>
                </c:pt>
                <c:pt idx="158">
                  <c:v>58</c:v>
                </c:pt>
                <c:pt idx="159">
                  <c:v>59</c:v>
                </c:pt>
                <c:pt idx="160">
                  <c:v>59</c:v>
                </c:pt>
                <c:pt idx="161">
                  <c:v>59</c:v>
                </c:pt>
                <c:pt idx="162">
                  <c:v>60</c:v>
                </c:pt>
                <c:pt idx="163">
                  <c:v>61</c:v>
                </c:pt>
                <c:pt idx="164">
                  <c:v>62</c:v>
                </c:pt>
                <c:pt idx="165">
                  <c:v>62</c:v>
                </c:pt>
                <c:pt idx="166">
                  <c:v>62</c:v>
                </c:pt>
                <c:pt idx="167">
                  <c:v>62</c:v>
                </c:pt>
                <c:pt idx="168">
                  <c:v>63</c:v>
                </c:pt>
                <c:pt idx="169">
                  <c:v>64</c:v>
                </c:pt>
                <c:pt idx="170">
                  <c:v>64</c:v>
                </c:pt>
                <c:pt idx="171">
                  <c:v>65</c:v>
                </c:pt>
                <c:pt idx="172">
                  <c:v>65</c:v>
                </c:pt>
                <c:pt idx="173">
                  <c:v>66</c:v>
                </c:pt>
                <c:pt idx="174">
                  <c:v>66</c:v>
                </c:pt>
                <c:pt idx="175">
                  <c:v>66</c:v>
                </c:pt>
                <c:pt idx="176">
                  <c:v>67</c:v>
                </c:pt>
                <c:pt idx="177">
                  <c:v>67</c:v>
                </c:pt>
                <c:pt idx="178">
                  <c:v>68</c:v>
                </c:pt>
                <c:pt idx="179">
                  <c:v>68</c:v>
                </c:pt>
                <c:pt idx="180">
                  <c:v>68</c:v>
                </c:pt>
                <c:pt idx="181">
                  <c:v>68</c:v>
                </c:pt>
                <c:pt idx="182">
                  <c:v>69</c:v>
                </c:pt>
                <c:pt idx="183">
                  <c:v>70</c:v>
                </c:pt>
                <c:pt idx="184">
                  <c:v>70</c:v>
                </c:pt>
                <c:pt idx="185">
                  <c:v>71</c:v>
                </c:pt>
                <c:pt idx="186">
                  <c:v>71</c:v>
                </c:pt>
                <c:pt idx="187">
                  <c:v>71</c:v>
                </c:pt>
                <c:pt idx="188">
                  <c:v>71</c:v>
                </c:pt>
                <c:pt idx="189">
                  <c:v>71</c:v>
                </c:pt>
                <c:pt idx="190">
                  <c:v>71</c:v>
                </c:pt>
                <c:pt idx="191">
                  <c:v>71</c:v>
                </c:pt>
                <c:pt idx="192">
                  <c:v>71</c:v>
                </c:pt>
                <c:pt idx="193">
                  <c:v>72</c:v>
                </c:pt>
                <c:pt idx="194">
                  <c:v>72</c:v>
                </c:pt>
                <c:pt idx="195">
                  <c:v>72</c:v>
                </c:pt>
                <c:pt idx="196">
                  <c:v>72</c:v>
                </c:pt>
                <c:pt idx="197">
                  <c:v>73</c:v>
                </c:pt>
                <c:pt idx="198">
                  <c:v>73</c:v>
                </c:pt>
                <c:pt idx="199">
                  <c:v>73</c:v>
                </c:pt>
                <c:pt idx="200">
                  <c:v>74</c:v>
                </c:pt>
                <c:pt idx="201">
                  <c:v>74</c:v>
                </c:pt>
                <c:pt idx="202">
                  <c:v>74</c:v>
                </c:pt>
                <c:pt idx="203">
                  <c:v>74</c:v>
                </c:pt>
                <c:pt idx="204">
                  <c:v>74</c:v>
                </c:pt>
                <c:pt idx="205">
                  <c:v>74</c:v>
                </c:pt>
                <c:pt idx="206">
                  <c:v>74</c:v>
                </c:pt>
                <c:pt idx="207">
                  <c:v>74</c:v>
                </c:pt>
                <c:pt idx="208">
                  <c:v>75</c:v>
                </c:pt>
                <c:pt idx="209">
                  <c:v>75</c:v>
                </c:pt>
                <c:pt idx="210">
                  <c:v>75</c:v>
                </c:pt>
                <c:pt idx="211">
                  <c:v>75</c:v>
                </c:pt>
                <c:pt idx="212">
                  <c:v>75</c:v>
                </c:pt>
                <c:pt idx="213">
                  <c:v>75</c:v>
                </c:pt>
                <c:pt idx="214">
                  <c:v>75</c:v>
                </c:pt>
                <c:pt idx="215">
                  <c:v>75</c:v>
                </c:pt>
                <c:pt idx="216">
                  <c:v>75</c:v>
                </c:pt>
                <c:pt idx="217">
                  <c:v>75</c:v>
                </c:pt>
                <c:pt idx="218">
                  <c:v>75</c:v>
                </c:pt>
                <c:pt idx="219">
                  <c:v>76</c:v>
                </c:pt>
                <c:pt idx="220">
                  <c:v>76</c:v>
                </c:pt>
                <c:pt idx="221">
                  <c:v>76</c:v>
                </c:pt>
                <c:pt idx="222">
                  <c:v>77</c:v>
                </c:pt>
                <c:pt idx="223">
                  <c:v>78</c:v>
                </c:pt>
                <c:pt idx="224">
                  <c:v>79</c:v>
                </c:pt>
                <c:pt idx="225">
                  <c:v>80</c:v>
                </c:pt>
                <c:pt idx="226">
                  <c:v>81</c:v>
                </c:pt>
                <c:pt idx="227">
                  <c:v>81</c:v>
                </c:pt>
                <c:pt idx="228">
                  <c:v>82</c:v>
                </c:pt>
                <c:pt idx="229">
                  <c:v>82</c:v>
                </c:pt>
                <c:pt idx="230">
                  <c:v>82</c:v>
                </c:pt>
                <c:pt idx="231">
                  <c:v>82</c:v>
                </c:pt>
                <c:pt idx="232">
                  <c:v>82</c:v>
                </c:pt>
                <c:pt idx="233">
                  <c:v>83</c:v>
                </c:pt>
                <c:pt idx="234">
                  <c:v>84</c:v>
                </c:pt>
                <c:pt idx="235">
                  <c:v>84</c:v>
                </c:pt>
                <c:pt idx="236">
                  <c:v>84</c:v>
                </c:pt>
                <c:pt idx="237">
                  <c:v>84</c:v>
                </c:pt>
                <c:pt idx="238">
                  <c:v>84</c:v>
                </c:pt>
                <c:pt idx="239">
                  <c:v>84</c:v>
                </c:pt>
                <c:pt idx="240">
                  <c:v>85</c:v>
                </c:pt>
                <c:pt idx="241">
                  <c:v>85</c:v>
                </c:pt>
                <c:pt idx="242">
                  <c:v>86</c:v>
                </c:pt>
                <c:pt idx="243">
                  <c:v>86</c:v>
                </c:pt>
                <c:pt idx="244">
                  <c:v>87</c:v>
                </c:pt>
                <c:pt idx="245">
                  <c:v>88</c:v>
                </c:pt>
                <c:pt idx="246">
                  <c:v>88</c:v>
                </c:pt>
                <c:pt idx="247">
                  <c:v>88</c:v>
                </c:pt>
                <c:pt idx="248">
                  <c:v>89</c:v>
                </c:pt>
                <c:pt idx="249">
                  <c:v>89</c:v>
                </c:pt>
                <c:pt idx="250">
                  <c:v>89</c:v>
                </c:pt>
                <c:pt idx="251">
                  <c:v>90</c:v>
                </c:pt>
                <c:pt idx="252">
                  <c:v>91</c:v>
                </c:pt>
                <c:pt idx="253">
                  <c:v>92</c:v>
                </c:pt>
                <c:pt idx="254">
                  <c:v>93</c:v>
                </c:pt>
                <c:pt idx="255">
                  <c:v>94</c:v>
                </c:pt>
                <c:pt idx="256">
                  <c:v>95</c:v>
                </c:pt>
                <c:pt idx="257">
                  <c:v>95</c:v>
                </c:pt>
                <c:pt idx="258">
                  <c:v>95</c:v>
                </c:pt>
                <c:pt idx="259">
                  <c:v>95</c:v>
                </c:pt>
                <c:pt idx="260">
                  <c:v>95</c:v>
                </c:pt>
                <c:pt idx="261">
                  <c:v>96</c:v>
                </c:pt>
                <c:pt idx="262">
                  <c:v>96</c:v>
                </c:pt>
                <c:pt idx="263">
                  <c:v>97</c:v>
                </c:pt>
                <c:pt idx="264">
                  <c:v>98</c:v>
                </c:pt>
                <c:pt idx="265">
                  <c:v>99</c:v>
                </c:pt>
                <c:pt idx="266">
                  <c:v>100</c:v>
                </c:pt>
                <c:pt idx="267">
                  <c:v>100</c:v>
                </c:pt>
                <c:pt idx="268">
                  <c:v>101</c:v>
                </c:pt>
                <c:pt idx="269">
                  <c:v>102</c:v>
                </c:pt>
                <c:pt idx="270">
                  <c:v>103</c:v>
                </c:pt>
                <c:pt idx="271">
                  <c:v>103</c:v>
                </c:pt>
                <c:pt idx="272">
                  <c:v>103</c:v>
                </c:pt>
                <c:pt idx="273">
                  <c:v>104</c:v>
                </c:pt>
                <c:pt idx="274">
                  <c:v>105</c:v>
                </c:pt>
                <c:pt idx="275">
                  <c:v>105</c:v>
                </c:pt>
                <c:pt idx="276">
                  <c:v>105</c:v>
                </c:pt>
                <c:pt idx="277">
                  <c:v>105</c:v>
                </c:pt>
                <c:pt idx="278">
                  <c:v>106</c:v>
                </c:pt>
                <c:pt idx="279">
                  <c:v>107</c:v>
                </c:pt>
                <c:pt idx="280">
                  <c:v>108</c:v>
                </c:pt>
                <c:pt idx="281">
                  <c:v>108</c:v>
                </c:pt>
                <c:pt idx="282">
                  <c:v>108</c:v>
                </c:pt>
                <c:pt idx="283">
                  <c:v>108</c:v>
                </c:pt>
                <c:pt idx="284">
                  <c:v>108</c:v>
                </c:pt>
                <c:pt idx="285">
                  <c:v>108</c:v>
                </c:pt>
                <c:pt idx="286">
                  <c:v>109</c:v>
                </c:pt>
                <c:pt idx="287">
                  <c:v>109</c:v>
                </c:pt>
                <c:pt idx="288">
                  <c:v>110</c:v>
                </c:pt>
                <c:pt idx="289">
                  <c:v>110</c:v>
                </c:pt>
                <c:pt idx="290">
                  <c:v>111</c:v>
                </c:pt>
                <c:pt idx="291">
                  <c:v>111</c:v>
                </c:pt>
                <c:pt idx="292">
                  <c:v>111</c:v>
                </c:pt>
                <c:pt idx="293">
                  <c:v>112</c:v>
                </c:pt>
                <c:pt idx="294">
                  <c:v>112</c:v>
                </c:pt>
                <c:pt idx="295">
                  <c:v>112</c:v>
                </c:pt>
                <c:pt idx="296">
                  <c:v>113</c:v>
                </c:pt>
                <c:pt idx="297">
                  <c:v>114</c:v>
                </c:pt>
                <c:pt idx="298">
                  <c:v>114</c:v>
                </c:pt>
                <c:pt idx="299">
                  <c:v>114</c:v>
                </c:pt>
                <c:pt idx="300">
                  <c:v>114</c:v>
                </c:pt>
                <c:pt idx="301">
                  <c:v>114</c:v>
                </c:pt>
                <c:pt idx="302">
                  <c:v>114</c:v>
                </c:pt>
                <c:pt idx="303">
                  <c:v>115</c:v>
                </c:pt>
                <c:pt idx="304">
                  <c:v>116</c:v>
                </c:pt>
                <c:pt idx="305">
                  <c:v>117</c:v>
                </c:pt>
                <c:pt idx="306">
                  <c:v>118</c:v>
                </c:pt>
                <c:pt idx="307">
                  <c:v>119</c:v>
                </c:pt>
                <c:pt idx="308">
                  <c:v>120</c:v>
                </c:pt>
                <c:pt idx="309">
                  <c:v>121</c:v>
                </c:pt>
                <c:pt idx="310">
                  <c:v>122</c:v>
                </c:pt>
                <c:pt idx="311">
                  <c:v>122</c:v>
                </c:pt>
                <c:pt idx="312">
                  <c:v>123</c:v>
                </c:pt>
                <c:pt idx="313">
                  <c:v>123</c:v>
                </c:pt>
                <c:pt idx="314">
                  <c:v>123</c:v>
                </c:pt>
                <c:pt idx="315">
                  <c:v>124</c:v>
                </c:pt>
                <c:pt idx="316">
                  <c:v>125</c:v>
                </c:pt>
                <c:pt idx="317">
                  <c:v>126</c:v>
                </c:pt>
                <c:pt idx="318">
                  <c:v>126</c:v>
                </c:pt>
                <c:pt idx="319">
                  <c:v>126</c:v>
                </c:pt>
                <c:pt idx="320">
                  <c:v>127</c:v>
                </c:pt>
                <c:pt idx="321">
                  <c:v>128</c:v>
                </c:pt>
                <c:pt idx="322">
                  <c:v>128</c:v>
                </c:pt>
                <c:pt idx="323">
                  <c:v>128</c:v>
                </c:pt>
                <c:pt idx="324">
                  <c:v>129</c:v>
                </c:pt>
                <c:pt idx="325">
                  <c:v>130</c:v>
                </c:pt>
                <c:pt idx="326">
                  <c:v>130</c:v>
                </c:pt>
                <c:pt idx="327">
                  <c:v>130</c:v>
                </c:pt>
                <c:pt idx="328">
                  <c:v>130</c:v>
                </c:pt>
                <c:pt idx="329">
                  <c:v>130</c:v>
                </c:pt>
                <c:pt idx="330">
                  <c:v>130</c:v>
                </c:pt>
                <c:pt idx="331">
                  <c:v>130</c:v>
                </c:pt>
                <c:pt idx="332">
                  <c:v>131</c:v>
                </c:pt>
                <c:pt idx="333">
                  <c:v>131</c:v>
                </c:pt>
                <c:pt idx="334">
                  <c:v>131</c:v>
                </c:pt>
                <c:pt idx="335">
                  <c:v>131</c:v>
                </c:pt>
                <c:pt idx="336">
                  <c:v>131</c:v>
                </c:pt>
                <c:pt idx="337">
                  <c:v>132</c:v>
                </c:pt>
                <c:pt idx="338">
                  <c:v>132</c:v>
                </c:pt>
                <c:pt idx="339">
                  <c:v>132</c:v>
                </c:pt>
                <c:pt idx="340">
                  <c:v>132</c:v>
                </c:pt>
                <c:pt idx="341">
                  <c:v>132</c:v>
                </c:pt>
                <c:pt idx="342">
                  <c:v>133</c:v>
                </c:pt>
                <c:pt idx="343">
                  <c:v>134</c:v>
                </c:pt>
                <c:pt idx="344">
                  <c:v>134</c:v>
                </c:pt>
                <c:pt idx="345">
                  <c:v>134</c:v>
                </c:pt>
                <c:pt idx="346">
                  <c:v>134</c:v>
                </c:pt>
                <c:pt idx="347">
                  <c:v>134</c:v>
                </c:pt>
                <c:pt idx="348">
                  <c:v>135</c:v>
                </c:pt>
                <c:pt idx="349">
                  <c:v>135</c:v>
                </c:pt>
                <c:pt idx="350">
                  <c:v>135</c:v>
                </c:pt>
                <c:pt idx="351">
                  <c:v>136</c:v>
                </c:pt>
                <c:pt idx="352">
                  <c:v>136</c:v>
                </c:pt>
                <c:pt idx="353">
                  <c:v>137</c:v>
                </c:pt>
                <c:pt idx="354">
                  <c:v>138</c:v>
                </c:pt>
                <c:pt idx="355">
                  <c:v>139</c:v>
                </c:pt>
                <c:pt idx="356">
                  <c:v>140</c:v>
                </c:pt>
                <c:pt idx="357">
                  <c:v>141</c:v>
                </c:pt>
                <c:pt idx="358">
                  <c:v>141</c:v>
                </c:pt>
                <c:pt idx="359">
                  <c:v>142</c:v>
                </c:pt>
                <c:pt idx="360">
                  <c:v>142</c:v>
                </c:pt>
                <c:pt idx="361">
                  <c:v>142</c:v>
                </c:pt>
                <c:pt idx="362">
                  <c:v>142</c:v>
                </c:pt>
                <c:pt idx="363">
                  <c:v>143</c:v>
                </c:pt>
                <c:pt idx="364">
                  <c:v>144</c:v>
                </c:pt>
                <c:pt idx="365">
                  <c:v>144</c:v>
                </c:pt>
                <c:pt idx="366">
                  <c:v>144</c:v>
                </c:pt>
                <c:pt idx="367">
                  <c:v>144</c:v>
                </c:pt>
                <c:pt idx="368">
                  <c:v>144</c:v>
                </c:pt>
                <c:pt idx="369">
                  <c:v>145</c:v>
                </c:pt>
                <c:pt idx="370">
                  <c:v>145</c:v>
                </c:pt>
                <c:pt idx="371">
                  <c:v>146</c:v>
                </c:pt>
                <c:pt idx="372">
                  <c:v>146</c:v>
                </c:pt>
                <c:pt idx="373">
                  <c:v>147</c:v>
                </c:pt>
                <c:pt idx="374">
                  <c:v>148</c:v>
                </c:pt>
                <c:pt idx="375">
                  <c:v>148</c:v>
                </c:pt>
                <c:pt idx="376">
                  <c:v>148</c:v>
                </c:pt>
                <c:pt idx="377">
                  <c:v>148</c:v>
                </c:pt>
                <c:pt idx="378">
                  <c:v>149</c:v>
                </c:pt>
                <c:pt idx="379">
                  <c:v>150</c:v>
                </c:pt>
                <c:pt idx="380">
                  <c:v>151</c:v>
                </c:pt>
                <c:pt idx="381">
                  <c:v>152</c:v>
                </c:pt>
                <c:pt idx="382">
                  <c:v>152</c:v>
                </c:pt>
                <c:pt idx="383">
                  <c:v>152</c:v>
                </c:pt>
                <c:pt idx="384">
                  <c:v>152</c:v>
                </c:pt>
                <c:pt idx="385">
                  <c:v>153</c:v>
                </c:pt>
                <c:pt idx="386">
                  <c:v>153</c:v>
                </c:pt>
                <c:pt idx="387">
                  <c:v>154</c:v>
                </c:pt>
                <c:pt idx="388">
                  <c:v>155</c:v>
                </c:pt>
                <c:pt idx="389">
                  <c:v>156</c:v>
                </c:pt>
                <c:pt idx="390">
                  <c:v>156</c:v>
                </c:pt>
                <c:pt idx="391">
                  <c:v>156</c:v>
                </c:pt>
                <c:pt idx="392">
                  <c:v>156</c:v>
                </c:pt>
                <c:pt idx="393">
                  <c:v>157</c:v>
                </c:pt>
                <c:pt idx="394">
                  <c:v>158</c:v>
                </c:pt>
                <c:pt idx="395">
                  <c:v>159</c:v>
                </c:pt>
                <c:pt idx="396">
                  <c:v>160</c:v>
                </c:pt>
                <c:pt idx="397">
                  <c:v>161</c:v>
                </c:pt>
                <c:pt idx="398">
                  <c:v>162</c:v>
                </c:pt>
                <c:pt idx="399">
                  <c:v>162</c:v>
                </c:pt>
                <c:pt idx="400">
                  <c:v>162</c:v>
                </c:pt>
                <c:pt idx="401">
                  <c:v>162</c:v>
                </c:pt>
                <c:pt idx="402">
                  <c:v>162</c:v>
                </c:pt>
                <c:pt idx="403">
                  <c:v>162</c:v>
                </c:pt>
                <c:pt idx="404">
                  <c:v>162</c:v>
                </c:pt>
                <c:pt idx="405">
                  <c:v>163</c:v>
                </c:pt>
                <c:pt idx="406">
                  <c:v>163</c:v>
                </c:pt>
                <c:pt idx="407">
                  <c:v>164</c:v>
                </c:pt>
                <c:pt idx="408">
                  <c:v>165</c:v>
                </c:pt>
                <c:pt idx="409">
                  <c:v>166</c:v>
                </c:pt>
                <c:pt idx="410">
                  <c:v>166</c:v>
                </c:pt>
                <c:pt idx="411">
                  <c:v>166</c:v>
                </c:pt>
                <c:pt idx="412">
                  <c:v>166</c:v>
                </c:pt>
                <c:pt idx="413">
                  <c:v>166</c:v>
                </c:pt>
                <c:pt idx="414">
                  <c:v>166</c:v>
                </c:pt>
                <c:pt idx="415">
                  <c:v>166</c:v>
                </c:pt>
                <c:pt idx="416">
                  <c:v>166</c:v>
                </c:pt>
                <c:pt idx="417">
                  <c:v>166</c:v>
                </c:pt>
                <c:pt idx="418">
                  <c:v>166</c:v>
                </c:pt>
                <c:pt idx="419">
                  <c:v>167</c:v>
                </c:pt>
                <c:pt idx="420">
                  <c:v>168</c:v>
                </c:pt>
                <c:pt idx="421">
                  <c:v>168</c:v>
                </c:pt>
                <c:pt idx="422">
                  <c:v>169</c:v>
                </c:pt>
                <c:pt idx="423">
                  <c:v>170</c:v>
                </c:pt>
                <c:pt idx="424">
                  <c:v>171</c:v>
                </c:pt>
                <c:pt idx="425">
                  <c:v>171</c:v>
                </c:pt>
                <c:pt idx="426">
                  <c:v>171</c:v>
                </c:pt>
                <c:pt idx="427">
                  <c:v>171</c:v>
                </c:pt>
                <c:pt idx="428">
                  <c:v>172</c:v>
                </c:pt>
                <c:pt idx="429">
                  <c:v>172</c:v>
                </c:pt>
                <c:pt idx="430">
                  <c:v>173</c:v>
                </c:pt>
                <c:pt idx="431">
                  <c:v>173</c:v>
                </c:pt>
                <c:pt idx="432">
                  <c:v>173</c:v>
                </c:pt>
                <c:pt idx="433">
                  <c:v>174</c:v>
                </c:pt>
                <c:pt idx="434">
                  <c:v>174</c:v>
                </c:pt>
                <c:pt idx="435">
                  <c:v>175</c:v>
                </c:pt>
                <c:pt idx="436">
                  <c:v>176</c:v>
                </c:pt>
                <c:pt idx="437">
                  <c:v>176</c:v>
                </c:pt>
                <c:pt idx="438">
                  <c:v>176</c:v>
                </c:pt>
                <c:pt idx="439">
                  <c:v>177</c:v>
                </c:pt>
                <c:pt idx="440">
                  <c:v>177</c:v>
                </c:pt>
                <c:pt idx="441">
                  <c:v>178</c:v>
                </c:pt>
                <c:pt idx="442">
                  <c:v>178</c:v>
                </c:pt>
                <c:pt idx="443">
                  <c:v>179</c:v>
                </c:pt>
                <c:pt idx="444">
                  <c:v>179</c:v>
                </c:pt>
                <c:pt idx="445">
                  <c:v>180</c:v>
                </c:pt>
                <c:pt idx="446">
                  <c:v>181</c:v>
                </c:pt>
                <c:pt idx="447">
                  <c:v>182</c:v>
                </c:pt>
                <c:pt idx="448">
                  <c:v>182</c:v>
                </c:pt>
                <c:pt idx="449">
                  <c:v>182</c:v>
                </c:pt>
                <c:pt idx="450">
                  <c:v>182</c:v>
                </c:pt>
                <c:pt idx="451">
                  <c:v>182</c:v>
                </c:pt>
                <c:pt idx="452">
                  <c:v>182</c:v>
                </c:pt>
                <c:pt idx="453">
                  <c:v>182</c:v>
                </c:pt>
                <c:pt idx="454">
                  <c:v>182</c:v>
                </c:pt>
                <c:pt idx="455">
                  <c:v>182</c:v>
                </c:pt>
                <c:pt idx="456">
                  <c:v>182</c:v>
                </c:pt>
                <c:pt idx="457">
                  <c:v>182</c:v>
                </c:pt>
                <c:pt idx="458">
                  <c:v>182</c:v>
                </c:pt>
                <c:pt idx="459">
                  <c:v>182</c:v>
                </c:pt>
                <c:pt idx="460">
                  <c:v>182</c:v>
                </c:pt>
                <c:pt idx="461">
                  <c:v>183</c:v>
                </c:pt>
                <c:pt idx="462">
                  <c:v>183</c:v>
                </c:pt>
                <c:pt idx="463">
                  <c:v>183</c:v>
                </c:pt>
                <c:pt idx="464">
                  <c:v>183</c:v>
                </c:pt>
                <c:pt idx="465">
                  <c:v>183</c:v>
                </c:pt>
                <c:pt idx="466">
                  <c:v>183</c:v>
                </c:pt>
                <c:pt idx="467">
                  <c:v>183</c:v>
                </c:pt>
                <c:pt idx="468">
                  <c:v>183</c:v>
                </c:pt>
                <c:pt idx="469">
                  <c:v>184</c:v>
                </c:pt>
                <c:pt idx="470">
                  <c:v>184</c:v>
                </c:pt>
                <c:pt idx="471">
                  <c:v>184</c:v>
                </c:pt>
                <c:pt idx="472">
                  <c:v>184</c:v>
                </c:pt>
                <c:pt idx="473">
                  <c:v>184</c:v>
                </c:pt>
                <c:pt idx="474">
                  <c:v>184</c:v>
                </c:pt>
                <c:pt idx="475">
                  <c:v>184</c:v>
                </c:pt>
                <c:pt idx="476">
                  <c:v>184</c:v>
                </c:pt>
                <c:pt idx="477">
                  <c:v>184</c:v>
                </c:pt>
                <c:pt idx="478">
                  <c:v>184</c:v>
                </c:pt>
                <c:pt idx="479">
                  <c:v>184</c:v>
                </c:pt>
                <c:pt idx="480">
                  <c:v>184</c:v>
                </c:pt>
                <c:pt idx="481">
                  <c:v>184</c:v>
                </c:pt>
                <c:pt idx="482">
                  <c:v>184</c:v>
                </c:pt>
                <c:pt idx="483">
                  <c:v>184</c:v>
                </c:pt>
                <c:pt idx="484">
                  <c:v>185</c:v>
                </c:pt>
                <c:pt idx="485">
                  <c:v>185</c:v>
                </c:pt>
                <c:pt idx="486">
                  <c:v>185</c:v>
                </c:pt>
                <c:pt idx="487">
                  <c:v>186</c:v>
                </c:pt>
                <c:pt idx="488">
                  <c:v>186</c:v>
                </c:pt>
                <c:pt idx="489">
                  <c:v>186</c:v>
                </c:pt>
                <c:pt idx="490">
                  <c:v>186</c:v>
                </c:pt>
                <c:pt idx="491">
                  <c:v>186</c:v>
                </c:pt>
                <c:pt idx="492">
                  <c:v>186</c:v>
                </c:pt>
                <c:pt idx="493">
                  <c:v>187</c:v>
                </c:pt>
                <c:pt idx="494">
                  <c:v>187</c:v>
                </c:pt>
                <c:pt idx="495">
                  <c:v>188</c:v>
                </c:pt>
                <c:pt idx="496">
                  <c:v>189</c:v>
                </c:pt>
                <c:pt idx="497">
                  <c:v>189</c:v>
                </c:pt>
                <c:pt idx="498">
                  <c:v>189</c:v>
                </c:pt>
                <c:pt idx="499">
                  <c:v>189</c:v>
                </c:pt>
                <c:pt idx="500">
                  <c:v>190</c:v>
                </c:pt>
                <c:pt idx="501">
                  <c:v>191</c:v>
                </c:pt>
                <c:pt idx="502">
                  <c:v>191</c:v>
                </c:pt>
                <c:pt idx="503">
                  <c:v>191</c:v>
                </c:pt>
                <c:pt idx="504">
                  <c:v>191</c:v>
                </c:pt>
                <c:pt idx="505">
                  <c:v>191</c:v>
                </c:pt>
                <c:pt idx="506">
                  <c:v>191</c:v>
                </c:pt>
                <c:pt idx="507">
                  <c:v>191</c:v>
                </c:pt>
                <c:pt idx="508">
                  <c:v>191</c:v>
                </c:pt>
                <c:pt idx="509">
                  <c:v>191</c:v>
                </c:pt>
                <c:pt idx="510">
                  <c:v>191</c:v>
                </c:pt>
                <c:pt idx="511">
                  <c:v>192</c:v>
                </c:pt>
                <c:pt idx="512">
                  <c:v>192</c:v>
                </c:pt>
                <c:pt idx="513">
                  <c:v>192</c:v>
                </c:pt>
                <c:pt idx="514">
                  <c:v>193</c:v>
                </c:pt>
                <c:pt idx="515">
                  <c:v>193</c:v>
                </c:pt>
                <c:pt idx="516">
                  <c:v>193</c:v>
                </c:pt>
                <c:pt idx="517">
                  <c:v>194</c:v>
                </c:pt>
                <c:pt idx="518">
                  <c:v>195</c:v>
                </c:pt>
                <c:pt idx="519">
                  <c:v>195</c:v>
                </c:pt>
                <c:pt idx="520">
                  <c:v>195</c:v>
                </c:pt>
                <c:pt idx="521">
                  <c:v>195</c:v>
                </c:pt>
                <c:pt idx="522">
                  <c:v>195</c:v>
                </c:pt>
                <c:pt idx="523">
                  <c:v>195</c:v>
                </c:pt>
                <c:pt idx="524">
                  <c:v>196</c:v>
                </c:pt>
                <c:pt idx="525">
                  <c:v>196</c:v>
                </c:pt>
                <c:pt idx="526">
                  <c:v>196</c:v>
                </c:pt>
                <c:pt idx="527">
                  <c:v>196</c:v>
                </c:pt>
                <c:pt idx="528">
                  <c:v>197</c:v>
                </c:pt>
                <c:pt idx="529">
                  <c:v>198</c:v>
                </c:pt>
                <c:pt idx="530">
                  <c:v>199</c:v>
                </c:pt>
                <c:pt idx="531">
                  <c:v>199</c:v>
                </c:pt>
                <c:pt idx="532">
                  <c:v>199</c:v>
                </c:pt>
                <c:pt idx="533">
                  <c:v>199</c:v>
                </c:pt>
                <c:pt idx="534">
                  <c:v>200</c:v>
                </c:pt>
                <c:pt idx="535">
                  <c:v>200</c:v>
                </c:pt>
                <c:pt idx="536">
                  <c:v>201</c:v>
                </c:pt>
                <c:pt idx="537">
                  <c:v>201</c:v>
                </c:pt>
                <c:pt idx="538">
                  <c:v>201</c:v>
                </c:pt>
                <c:pt idx="539">
                  <c:v>201</c:v>
                </c:pt>
                <c:pt idx="540">
                  <c:v>201</c:v>
                </c:pt>
                <c:pt idx="541">
                  <c:v>201</c:v>
                </c:pt>
                <c:pt idx="542">
                  <c:v>201</c:v>
                </c:pt>
                <c:pt idx="543">
                  <c:v>201</c:v>
                </c:pt>
                <c:pt idx="544">
                  <c:v>201</c:v>
                </c:pt>
                <c:pt idx="545">
                  <c:v>202</c:v>
                </c:pt>
                <c:pt idx="546">
                  <c:v>202</c:v>
                </c:pt>
                <c:pt idx="547">
                  <c:v>203</c:v>
                </c:pt>
                <c:pt idx="548">
                  <c:v>203</c:v>
                </c:pt>
                <c:pt idx="549">
                  <c:v>203</c:v>
                </c:pt>
                <c:pt idx="550">
                  <c:v>203</c:v>
                </c:pt>
                <c:pt idx="551">
                  <c:v>203</c:v>
                </c:pt>
                <c:pt idx="552">
                  <c:v>203</c:v>
                </c:pt>
                <c:pt idx="553">
                  <c:v>203</c:v>
                </c:pt>
                <c:pt idx="554">
                  <c:v>203</c:v>
                </c:pt>
                <c:pt idx="555">
                  <c:v>203</c:v>
                </c:pt>
                <c:pt idx="556">
                  <c:v>204</c:v>
                </c:pt>
                <c:pt idx="557">
                  <c:v>205</c:v>
                </c:pt>
                <c:pt idx="558">
                  <c:v>206</c:v>
                </c:pt>
                <c:pt idx="559">
                  <c:v>206</c:v>
                </c:pt>
                <c:pt idx="560">
                  <c:v>206</c:v>
                </c:pt>
                <c:pt idx="561">
                  <c:v>207</c:v>
                </c:pt>
                <c:pt idx="562">
                  <c:v>207</c:v>
                </c:pt>
                <c:pt idx="563">
                  <c:v>207</c:v>
                </c:pt>
                <c:pt idx="564">
                  <c:v>208</c:v>
                </c:pt>
                <c:pt idx="565">
                  <c:v>208</c:v>
                </c:pt>
                <c:pt idx="566">
                  <c:v>208</c:v>
                </c:pt>
                <c:pt idx="567">
                  <c:v>208</c:v>
                </c:pt>
                <c:pt idx="568">
                  <c:v>208</c:v>
                </c:pt>
                <c:pt idx="569">
                  <c:v>208</c:v>
                </c:pt>
                <c:pt idx="570">
                  <c:v>208</c:v>
                </c:pt>
                <c:pt idx="571">
                  <c:v>209</c:v>
                </c:pt>
                <c:pt idx="572">
                  <c:v>209</c:v>
                </c:pt>
                <c:pt idx="573">
                  <c:v>210</c:v>
                </c:pt>
                <c:pt idx="574">
                  <c:v>210</c:v>
                </c:pt>
                <c:pt idx="575">
                  <c:v>211</c:v>
                </c:pt>
                <c:pt idx="576">
                  <c:v>212</c:v>
                </c:pt>
                <c:pt idx="577">
                  <c:v>212</c:v>
                </c:pt>
                <c:pt idx="578">
                  <c:v>212</c:v>
                </c:pt>
                <c:pt idx="579">
                  <c:v>212</c:v>
                </c:pt>
                <c:pt idx="580">
                  <c:v>212</c:v>
                </c:pt>
                <c:pt idx="581">
                  <c:v>212</c:v>
                </c:pt>
                <c:pt idx="582">
                  <c:v>212</c:v>
                </c:pt>
                <c:pt idx="583">
                  <c:v>212</c:v>
                </c:pt>
                <c:pt idx="584">
                  <c:v>212</c:v>
                </c:pt>
                <c:pt idx="585">
                  <c:v>212</c:v>
                </c:pt>
                <c:pt idx="586">
                  <c:v>212</c:v>
                </c:pt>
                <c:pt idx="587">
                  <c:v>212</c:v>
                </c:pt>
                <c:pt idx="588">
                  <c:v>212</c:v>
                </c:pt>
                <c:pt idx="589">
                  <c:v>212</c:v>
                </c:pt>
                <c:pt idx="590">
                  <c:v>212</c:v>
                </c:pt>
                <c:pt idx="591">
                  <c:v>212</c:v>
                </c:pt>
                <c:pt idx="592">
                  <c:v>213</c:v>
                </c:pt>
                <c:pt idx="593">
                  <c:v>213</c:v>
                </c:pt>
                <c:pt idx="594">
                  <c:v>213</c:v>
                </c:pt>
                <c:pt idx="595">
                  <c:v>214</c:v>
                </c:pt>
                <c:pt idx="596">
                  <c:v>214</c:v>
                </c:pt>
                <c:pt idx="597">
                  <c:v>214</c:v>
                </c:pt>
                <c:pt idx="598">
                  <c:v>215</c:v>
                </c:pt>
                <c:pt idx="599">
                  <c:v>216</c:v>
                </c:pt>
                <c:pt idx="600">
                  <c:v>217</c:v>
                </c:pt>
                <c:pt idx="601">
                  <c:v>217</c:v>
                </c:pt>
                <c:pt idx="602">
                  <c:v>217</c:v>
                </c:pt>
                <c:pt idx="603">
                  <c:v>217</c:v>
                </c:pt>
                <c:pt idx="604">
                  <c:v>217</c:v>
                </c:pt>
                <c:pt idx="605">
                  <c:v>218</c:v>
                </c:pt>
                <c:pt idx="606">
                  <c:v>218</c:v>
                </c:pt>
                <c:pt idx="607">
                  <c:v>219</c:v>
                </c:pt>
                <c:pt idx="608">
                  <c:v>220</c:v>
                </c:pt>
                <c:pt idx="609">
                  <c:v>221</c:v>
                </c:pt>
                <c:pt idx="610">
                  <c:v>222</c:v>
                </c:pt>
                <c:pt idx="611">
                  <c:v>223</c:v>
                </c:pt>
                <c:pt idx="612">
                  <c:v>224</c:v>
                </c:pt>
                <c:pt idx="613">
                  <c:v>224</c:v>
                </c:pt>
                <c:pt idx="614">
                  <c:v>225</c:v>
                </c:pt>
                <c:pt idx="615">
                  <c:v>225</c:v>
                </c:pt>
                <c:pt idx="616">
                  <c:v>225</c:v>
                </c:pt>
                <c:pt idx="617">
                  <c:v>225</c:v>
                </c:pt>
                <c:pt idx="618">
                  <c:v>225</c:v>
                </c:pt>
                <c:pt idx="619">
                  <c:v>225</c:v>
                </c:pt>
                <c:pt idx="620">
                  <c:v>225</c:v>
                </c:pt>
                <c:pt idx="621">
                  <c:v>225</c:v>
                </c:pt>
                <c:pt idx="622">
                  <c:v>225</c:v>
                </c:pt>
                <c:pt idx="623">
                  <c:v>225</c:v>
                </c:pt>
                <c:pt idx="624">
                  <c:v>225</c:v>
                </c:pt>
                <c:pt idx="625">
                  <c:v>226</c:v>
                </c:pt>
                <c:pt idx="626">
                  <c:v>226</c:v>
                </c:pt>
                <c:pt idx="627">
                  <c:v>227</c:v>
                </c:pt>
                <c:pt idx="628">
                  <c:v>227</c:v>
                </c:pt>
                <c:pt idx="629">
                  <c:v>227</c:v>
                </c:pt>
                <c:pt idx="630">
                  <c:v>227</c:v>
                </c:pt>
                <c:pt idx="631">
                  <c:v>227</c:v>
                </c:pt>
                <c:pt idx="632">
                  <c:v>227</c:v>
                </c:pt>
                <c:pt idx="633">
                  <c:v>227</c:v>
                </c:pt>
                <c:pt idx="634">
                  <c:v>227</c:v>
                </c:pt>
                <c:pt idx="635">
                  <c:v>227</c:v>
                </c:pt>
                <c:pt idx="636">
                  <c:v>227</c:v>
                </c:pt>
                <c:pt idx="637">
                  <c:v>227</c:v>
                </c:pt>
                <c:pt idx="638">
                  <c:v>227</c:v>
                </c:pt>
                <c:pt idx="639">
                  <c:v>227</c:v>
                </c:pt>
                <c:pt idx="640">
                  <c:v>227</c:v>
                </c:pt>
                <c:pt idx="641">
                  <c:v>227</c:v>
                </c:pt>
                <c:pt idx="642">
                  <c:v>227</c:v>
                </c:pt>
                <c:pt idx="643">
                  <c:v>227</c:v>
                </c:pt>
                <c:pt idx="644">
                  <c:v>228</c:v>
                </c:pt>
                <c:pt idx="645">
                  <c:v>229</c:v>
                </c:pt>
                <c:pt idx="646">
                  <c:v>230</c:v>
                </c:pt>
                <c:pt idx="647">
                  <c:v>230</c:v>
                </c:pt>
                <c:pt idx="648">
                  <c:v>231</c:v>
                </c:pt>
                <c:pt idx="649">
                  <c:v>231</c:v>
                </c:pt>
                <c:pt idx="650">
                  <c:v>232</c:v>
                </c:pt>
                <c:pt idx="651">
                  <c:v>232</c:v>
                </c:pt>
                <c:pt idx="652">
                  <c:v>232</c:v>
                </c:pt>
                <c:pt idx="653">
                  <c:v>232</c:v>
                </c:pt>
                <c:pt idx="654">
                  <c:v>232</c:v>
                </c:pt>
                <c:pt idx="655">
                  <c:v>232</c:v>
                </c:pt>
                <c:pt idx="656">
                  <c:v>232</c:v>
                </c:pt>
                <c:pt idx="657">
                  <c:v>232</c:v>
                </c:pt>
                <c:pt idx="658">
                  <c:v>232</c:v>
                </c:pt>
                <c:pt idx="659">
                  <c:v>232</c:v>
                </c:pt>
                <c:pt idx="660">
                  <c:v>233</c:v>
                </c:pt>
                <c:pt idx="661">
                  <c:v>233</c:v>
                </c:pt>
                <c:pt idx="662">
                  <c:v>234</c:v>
                </c:pt>
                <c:pt idx="663">
                  <c:v>235</c:v>
                </c:pt>
                <c:pt idx="664">
                  <c:v>236</c:v>
                </c:pt>
                <c:pt idx="665">
                  <c:v>236</c:v>
                </c:pt>
                <c:pt idx="666">
                  <c:v>237</c:v>
                </c:pt>
                <c:pt idx="667">
                  <c:v>238</c:v>
                </c:pt>
                <c:pt idx="668">
                  <c:v>238</c:v>
                </c:pt>
                <c:pt idx="669">
                  <c:v>239</c:v>
                </c:pt>
                <c:pt idx="670">
                  <c:v>240</c:v>
                </c:pt>
                <c:pt idx="671">
                  <c:v>240</c:v>
                </c:pt>
                <c:pt idx="672">
                  <c:v>241</c:v>
                </c:pt>
                <c:pt idx="673">
                  <c:v>242</c:v>
                </c:pt>
                <c:pt idx="674">
                  <c:v>243</c:v>
                </c:pt>
                <c:pt idx="675">
                  <c:v>244</c:v>
                </c:pt>
                <c:pt idx="676">
                  <c:v>244</c:v>
                </c:pt>
                <c:pt idx="677">
                  <c:v>245</c:v>
                </c:pt>
                <c:pt idx="678">
                  <c:v>246</c:v>
                </c:pt>
                <c:pt idx="679">
                  <c:v>247</c:v>
                </c:pt>
                <c:pt idx="680">
                  <c:v>247</c:v>
                </c:pt>
                <c:pt idx="681">
                  <c:v>248</c:v>
                </c:pt>
                <c:pt idx="682">
                  <c:v>249</c:v>
                </c:pt>
                <c:pt idx="683">
                  <c:v>249</c:v>
                </c:pt>
                <c:pt idx="684">
                  <c:v>250</c:v>
                </c:pt>
                <c:pt idx="685">
                  <c:v>251</c:v>
                </c:pt>
                <c:pt idx="686">
                  <c:v>251</c:v>
                </c:pt>
                <c:pt idx="687">
                  <c:v>251</c:v>
                </c:pt>
                <c:pt idx="688">
                  <c:v>252</c:v>
                </c:pt>
                <c:pt idx="689">
                  <c:v>252</c:v>
                </c:pt>
                <c:pt idx="690">
                  <c:v>252</c:v>
                </c:pt>
                <c:pt idx="691">
                  <c:v>253</c:v>
                </c:pt>
                <c:pt idx="692">
                  <c:v>253</c:v>
                </c:pt>
                <c:pt idx="693">
                  <c:v>254</c:v>
                </c:pt>
                <c:pt idx="694">
                  <c:v>255</c:v>
                </c:pt>
                <c:pt idx="695">
                  <c:v>256</c:v>
                </c:pt>
                <c:pt idx="696">
                  <c:v>256</c:v>
                </c:pt>
                <c:pt idx="697">
                  <c:v>257</c:v>
                </c:pt>
                <c:pt idx="698">
                  <c:v>257</c:v>
                </c:pt>
                <c:pt idx="699">
                  <c:v>258</c:v>
                </c:pt>
                <c:pt idx="700">
                  <c:v>258</c:v>
                </c:pt>
                <c:pt idx="701">
                  <c:v>259</c:v>
                </c:pt>
                <c:pt idx="702">
                  <c:v>260</c:v>
                </c:pt>
                <c:pt idx="703">
                  <c:v>260</c:v>
                </c:pt>
                <c:pt idx="704">
                  <c:v>260</c:v>
                </c:pt>
                <c:pt idx="705">
                  <c:v>260</c:v>
                </c:pt>
                <c:pt idx="706">
                  <c:v>260</c:v>
                </c:pt>
                <c:pt idx="707">
                  <c:v>260</c:v>
                </c:pt>
                <c:pt idx="708">
                  <c:v>260</c:v>
                </c:pt>
                <c:pt idx="709">
                  <c:v>260</c:v>
                </c:pt>
                <c:pt idx="710">
                  <c:v>261</c:v>
                </c:pt>
                <c:pt idx="711">
                  <c:v>262</c:v>
                </c:pt>
                <c:pt idx="712">
                  <c:v>263</c:v>
                </c:pt>
                <c:pt idx="713">
                  <c:v>263</c:v>
                </c:pt>
                <c:pt idx="714">
                  <c:v>263</c:v>
                </c:pt>
                <c:pt idx="715">
                  <c:v>263</c:v>
                </c:pt>
                <c:pt idx="716">
                  <c:v>264</c:v>
                </c:pt>
                <c:pt idx="717">
                  <c:v>265</c:v>
                </c:pt>
                <c:pt idx="718">
                  <c:v>266</c:v>
                </c:pt>
                <c:pt idx="719">
                  <c:v>266</c:v>
                </c:pt>
                <c:pt idx="720">
                  <c:v>266</c:v>
                </c:pt>
                <c:pt idx="721">
                  <c:v>266</c:v>
                </c:pt>
                <c:pt idx="722">
                  <c:v>266</c:v>
                </c:pt>
                <c:pt idx="723">
                  <c:v>266</c:v>
                </c:pt>
                <c:pt idx="724">
                  <c:v>266</c:v>
                </c:pt>
                <c:pt idx="725">
                  <c:v>266</c:v>
                </c:pt>
                <c:pt idx="726">
                  <c:v>266</c:v>
                </c:pt>
                <c:pt idx="727">
                  <c:v>267</c:v>
                </c:pt>
                <c:pt idx="728">
                  <c:v>267</c:v>
                </c:pt>
                <c:pt idx="729">
                  <c:v>267</c:v>
                </c:pt>
                <c:pt idx="730">
                  <c:v>267</c:v>
                </c:pt>
                <c:pt idx="731">
                  <c:v>267</c:v>
                </c:pt>
                <c:pt idx="732">
                  <c:v>267</c:v>
                </c:pt>
                <c:pt idx="733">
                  <c:v>267</c:v>
                </c:pt>
                <c:pt idx="734">
                  <c:v>268</c:v>
                </c:pt>
                <c:pt idx="735">
                  <c:v>269</c:v>
                </c:pt>
                <c:pt idx="736">
                  <c:v>270</c:v>
                </c:pt>
                <c:pt idx="737">
                  <c:v>271</c:v>
                </c:pt>
                <c:pt idx="738">
                  <c:v>272</c:v>
                </c:pt>
                <c:pt idx="739">
                  <c:v>272</c:v>
                </c:pt>
                <c:pt idx="740">
                  <c:v>272</c:v>
                </c:pt>
                <c:pt idx="741">
                  <c:v>272</c:v>
                </c:pt>
                <c:pt idx="742">
                  <c:v>272</c:v>
                </c:pt>
                <c:pt idx="743">
                  <c:v>272</c:v>
                </c:pt>
                <c:pt idx="744">
                  <c:v>272</c:v>
                </c:pt>
                <c:pt idx="745">
                  <c:v>272</c:v>
                </c:pt>
                <c:pt idx="746">
                  <c:v>272</c:v>
                </c:pt>
                <c:pt idx="747">
                  <c:v>272</c:v>
                </c:pt>
                <c:pt idx="748">
                  <c:v>272</c:v>
                </c:pt>
                <c:pt idx="749">
                  <c:v>272</c:v>
                </c:pt>
                <c:pt idx="750">
                  <c:v>272</c:v>
                </c:pt>
                <c:pt idx="751">
                  <c:v>272</c:v>
                </c:pt>
                <c:pt idx="752">
                  <c:v>272</c:v>
                </c:pt>
                <c:pt idx="753">
                  <c:v>272</c:v>
                </c:pt>
                <c:pt idx="754">
                  <c:v>272</c:v>
                </c:pt>
                <c:pt idx="755">
                  <c:v>272</c:v>
                </c:pt>
                <c:pt idx="756">
                  <c:v>273</c:v>
                </c:pt>
                <c:pt idx="757">
                  <c:v>274</c:v>
                </c:pt>
                <c:pt idx="758">
                  <c:v>275</c:v>
                </c:pt>
                <c:pt idx="759">
                  <c:v>275</c:v>
                </c:pt>
                <c:pt idx="760">
                  <c:v>275</c:v>
                </c:pt>
                <c:pt idx="761">
                  <c:v>276</c:v>
                </c:pt>
                <c:pt idx="762">
                  <c:v>276</c:v>
                </c:pt>
                <c:pt idx="763">
                  <c:v>277</c:v>
                </c:pt>
                <c:pt idx="764">
                  <c:v>277</c:v>
                </c:pt>
                <c:pt idx="765">
                  <c:v>277</c:v>
                </c:pt>
                <c:pt idx="766">
                  <c:v>277</c:v>
                </c:pt>
                <c:pt idx="767">
                  <c:v>277</c:v>
                </c:pt>
                <c:pt idx="768">
                  <c:v>277</c:v>
                </c:pt>
                <c:pt idx="769">
                  <c:v>278</c:v>
                </c:pt>
                <c:pt idx="770">
                  <c:v>279</c:v>
                </c:pt>
                <c:pt idx="771">
                  <c:v>279</c:v>
                </c:pt>
                <c:pt idx="772">
                  <c:v>279</c:v>
                </c:pt>
                <c:pt idx="773">
                  <c:v>279</c:v>
                </c:pt>
                <c:pt idx="774">
                  <c:v>280</c:v>
                </c:pt>
                <c:pt idx="775">
                  <c:v>280</c:v>
                </c:pt>
                <c:pt idx="776">
                  <c:v>281</c:v>
                </c:pt>
                <c:pt idx="777">
                  <c:v>281</c:v>
                </c:pt>
                <c:pt idx="778">
                  <c:v>282</c:v>
                </c:pt>
                <c:pt idx="779">
                  <c:v>283</c:v>
                </c:pt>
                <c:pt idx="780">
                  <c:v>283</c:v>
                </c:pt>
                <c:pt idx="781">
                  <c:v>284</c:v>
                </c:pt>
                <c:pt idx="782">
                  <c:v>285</c:v>
                </c:pt>
                <c:pt idx="783">
                  <c:v>285</c:v>
                </c:pt>
                <c:pt idx="784">
                  <c:v>285</c:v>
                </c:pt>
                <c:pt idx="785">
                  <c:v>286</c:v>
                </c:pt>
                <c:pt idx="786">
                  <c:v>287</c:v>
                </c:pt>
                <c:pt idx="787">
                  <c:v>288</c:v>
                </c:pt>
                <c:pt idx="788">
                  <c:v>289</c:v>
                </c:pt>
                <c:pt idx="789">
                  <c:v>290</c:v>
                </c:pt>
                <c:pt idx="790">
                  <c:v>290</c:v>
                </c:pt>
                <c:pt idx="791">
                  <c:v>290</c:v>
                </c:pt>
                <c:pt idx="792">
                  <c:v>290</c:v>
                </c:pt>
                <c:pt idx="793">
                  <c:v>290</c:v>
                </c:pt>
                <c:pt idx="794">
                  <c:v>291</c:v>
                </c:pt>
                <c:pt idx="795">
                  <c:v>292</c:v>
                </c:pt>
                <c:pt idx="796">
                  <c:v>293</c:v>
                </c:pt>
                <c:pt idx="797">
                  <c:v>293</c:v>
                </c:pt>
                <c:pt idx="798">
                  <c:v>294</c:v>
                </c:pt>
                <c:pt idx="799">
                  <c:v>294</c:v>
                </c:pt>
                <c:pt idx="800">
                  <c:v>294</c:v>
                </c:pt>
                <c:pt idx="801">
                  <c:v>295</c:v>
                </c:pt>
                <c:pt idx="802">
                  <c:v>296</c:v>
                </c:pt>
                <c:pt idx="803">
                  <c:v>297</c:v>
                </c:pt>
                <c:pt idx="804">
                  <c:v>298</c:v>
                </c:pt>
                <c:pt idx="805">
                  <c:v>298</c:v>
                </c:pt>
                <c:pt idx="806">
                  <c:v>299</c:v>
                </c:pt>
                <c:pt idx="807">
                  <c:v>300</c:v>
                </c:pt>
                <c:pt idx="808">
                  <c:v>300</c:v>
                </c:pt>
                <c:pt idx="809">
                  <c:v>300</c:v>
                </c:pt>
                <c:pt idx="810">
                  <c:v>301</c:v>
                </c:pt>
                <c:pt idx="811">
                  <c:v>301</c:v>
                </c:pt>
                <c:pt idx="812">
                  <c:v>302</c:v>
                </c:pt>
                <c:pt idx="813">
                  <c:v>303</c:v>
                </c:pt>
                <c:pt idx="814">
                  <c:v>304</c:v>
                </c:pt>
                <c:pt idx="815">
                  <c:v>304</c:v>
                </c:pt>
                <c:pt idx="816">
                  <c:v>304</c:v>
                </c:pt>
                <c:pt idx="817">
                  <c:v>305</c:v>
                </c:pt>
                <c:pt idx="818">
                  <c:v>306</c:v>
                </c:pt>
                <c:pt idx="819">
                  <c:v>306</c:v>
                </c:pt>
                <c:pt idx="820">
                  <c:v>306</c:v>
                </c:pt>
                <c:pt idx="821">
                  <c:v>306</c:v>
                </c:pt>
                <c:pt idx="822">
                  <c:v>306</c:v>
                </c:pt>
                <c:pt idx="823">
                  <c:v>306</c:v>
                </c:pt>
                <c:pt idx="824">
                  <c:v>306</c:v>
                </c:pt>
                <c:pt idx="825">
                  <c:v>306</c:v>
                </c:pt>
                <c:pt idx="826">
                  <c:v>307</c:v>
                </c:pt>
                <c:pt idx="827">
                  <c:v>308</c:v>
                </c:pt>
                <c:pt idx="828">
                  <c:v>309</c:v>
                </c:pt>
                <c:pt idx="829">
                  <c:v>309</c:v>
                </c:pt>
                <c:pt idx="830">
                  <c:v>310</c:v>
                </c:pt>
                <c:pt idx="831">
                  <c:v>311</c:v>
                </c:pt>
                <c:pt idx="832">
                  <c:v>312</c:v>
                </c:pt>
                <c:pt idx="833">
                  <c:v>312</c:v>
                </c:pt>
                <c:pt idx="834">
                  <c:v>313</c:v>
                </c:pt>
                <c:pt idx="835">
                  <c:v>314</c:v>
                </c:pt>
                <c:pt idx="836">
                  <c:v>314</c:v>
                </c:pt>
                <c:pt idx="837">
                  <c:v>315</c:v>
                </c:pt>
                <c:pt idx="838">
                  <c:v>315</c:v>
                </c:pt>
                <c:pt idx="839">
                  <c:v>315</c:v>
                </c:pt>
                <c:pt idx="840">
                  <c:v>316</c:v>
                </c:pt>
                <c:pt idx="841">
                  <c:v>317</c:v>
                </c:pt>
                <c:pt idx="842">
                  <c:v>318</c:v>
                </c:pt>
                <c:pt idx="843">
                  <c:v>319</c:v>
                </c:pt>
                <c:pt idx="844">
                  <c:v>320</c:v>
                </c:pt>
                <c:pt idx="845">
                  <c:v>321</c:v>
                </c:pt>
                <c:pt idx="846">
                  <c:v>321</c:v>
                </c:pt>
                <c:pt idx="847">
                  <c:v>322</c:v>
                </c:pt>
                <c:pt idx="848">
                  <c:v>322</c:v>
                </c:pt>
                <c:pt idx="849">
                  <c:v>322</c:v>
                </c:pt>
                <c:pt idx="850">
                  <c:v>322</c:v>
                </c:pt>
                <c:pt idx="851">
                  <c:v>322</c:v>
                </c:pt>
                <c:pt idx="852">
                  <c:v>322</c:v>
                </c:pt>
                <c:pt idx="853">
                  <c:v>322</c:v>
                </c:pt>
                <c:pt idx="854">
                  <c:v>322</c:v>
                </c:pt>
                <c:pt idx="855">
                  <c:v>322</c:v>
                </c:pt>
                <c:pt idx="856">
                  <c:v>323</c:v>
                </c:pt>
                <c:pt idx="857">
                  <c:v>323</c:v>
                </c:pt>
                <c:pt idx="858">
                  <c:v>323</c:v>
                </c:pt>
                <c:pt idx="859">
                  <c:v>324</c:v>
                </c:pt>
                <c:pt idx="860">
                  <c:v>325</c:v>
                </c:pt>
                <c:pt idx="861">
                  <c:v>325</c:v>
                </c:pt>
                <c:pt idx="862">
                  <c:v>326</c:v>
                </c:pt>
                <c:pt idx="863">
                  <c:v>326</c:v>
                </c:pt>
                <c:pt idx="864">
                  <c:v>326</c:v>
                </c:pt>
                <c:pt idx="865">
                  <c:v>326</c:v>
                </c:pt>
                <c:pt idx="866">
                  <c:v>327</c:v>
                </c:pt>
                <c:pt idx="867">
                  <c:v>328</c:v>
                </c:pt>
                <c:pt idx="868">
                  <c:v>329</c:v>
                </c:pt>
                <c:pt idx="869">
                  <c:v>330</c:v>
                </c:pt>
                <c:pt idx="870">
                  <c:v>330</c:v>
                </c:pt>
                <c:pt idx="871">
                  <c:v>331</c:v>
                </c:pt>
                <c:pt idx="872">
                  <c:v>332</c:v>
                </c:pt>
                <c:pt idx="873">
                  <c:v>332</c:v>
                </c:pt>
                <c:pt idx="874">
                  <c:v>333</c:v>
                </c:pt>
                <c:pt idx="875">
                  <c:v>334</c:v>
                </c:pt>
                <c:pt idx="876">
                  <c:v>335</c:v>
                </c:pt>
                <c:pt idx="877">
                  <c:v>335</c:v>
                </c:pt>
                <c:pt idx="878">
                  <c:v>335</c:v>
                </c:pt>
                <c:pt idx="879">
                  <c:v>335</c:v>
                </c:pt>
                <c:pt idx="880">
                  <c:v>336</c:v>
                </c:pt>
                <c:pt idx="881">
                  <c:v>336</c:v>
                </c:pt>
                <c:pt idx="882">
                  <c:v>337</c:v>
                </c:pt>
                <c:pt idx="883">
                  <c:v>337</c:v>
                </c:pt>
                <c:pt idx="884">
                  <c:v>337</c:v>
                </c:pt>
                <c:pt idx="885">
                  <c:v>337</c:v>
                </c:pt>
                <c:pt idx="886">
                  <c:v>337</c:v>
                </c:pt>
                <c:pt idx="887">
                  <c:v>338</c:v>
                </c:pt>
                <c:pt idx="888">
                  <c:v>339</c:v>
                </c:pt>
                <c:pt idx="889">
                  <c:v>339</c:v>
                </c:pt>
                <c:pt idx="890">
                  <c:v>340</c:v>
                </c:pt>
                <c:pt idx="891">
                  <c:v>340</c:v>
                </c:pt>
                <c:pt idx="892">
                  <c:v>340</c:v>
                </c:pt>
                <c:pt idx="893">
                  <c:v>341</c:v>
                </c:pt>
                <c:pt idx="894">
                  <c:v>342</c:v>
                </c:pt>
                <c:pt idx="895">
                  <c:v>343</c:v>
                </c:pt>
                <c:pt idx="896">
                  <c:v>344</c:v>
                </c:pt>
                <c:pt idx="897">
                  <c:v>344</c:v>
                </c:pt>
                <c:pt idx="898">
                  <c:v>344</c:v>
                </c:pt>
                <c:pt idx="899">
                  <c:v>344</c:v>
                </c:pt>
                <c:pt idx="900">
                  <c:v>344</c:v>
                </c:pt>
                <c:pt idx="901">
                  <c:v>344</c:v>
                </c:pt>
                <c:pt idx="902">
                  <c:v>344</c:v>
                </c:pt>
                <c:pt idx="903">
                  <c:v>344</c:v>
                </c:pt>
                <c:pt idx="904">
                  <c:v>344</c:v>
                </c:pt>
                <c:pt idx="905">
                  <c:v>344</c:v>
                </c:pt>
                <c:pt idx="906">
                  <c:v>345</c:v>
                </c:pt>
                <c:pt idx="907">
                  <c:v>346</c:v>
                </c:pt>
                <c:pt idx="908">
                  <c:v>346</c:v>
                </c:pt>
                <c:pt idx="909">
                  <c:v>347</c:v>
                </c:pt>
                <c:pt idx="910">
                  <c:v>348</c:v>
                </c:pt>
                <c:pt idx="911">
                  <c:v>349</c:v>
                </c:pt>
                <c:pt idx="912">
                  <c:v>349</c:v>
                </c:pt>
                <c:pt idx="913">
                  <c:v>349</c:v>
                </c:pt>
                <c:pt idx="914">
                  <c:v>349</c:v>
                </c:pt>
                <c:pt idx="915">
                  <c:v>350</c:v>
                </c:pt>
                <c:pt idx="916">
                  <c:v>351</c:v>
                </c:pt>
                <c:pt idx="917">
                  <c:v>352</c:v>
                </c:pt>
                <c:pt idx="918">
                  <c:v>352</c:v>
                </c:pt>
                <c:pt idx="919">
                  <c:v>352</c:v>
                </c:pt>
                <c:pt idx="920">
                  <c:v>352</c:v>
                </c:pt>
                <c:pt idx="921">
                  <c:v>353</c:v>
                </c:pt>
                <c:pt idx="922">
                  <c:v>354</c:v>
                </c:pt>
                <c:pt idx="923">
                  <c:v>355</c:v>
                </c:pt>
                <c:pt idx="924">
                  <c:v>356</c:v>
                </c:pt>
                <c:pt idx="925">
                  <c:v>357</c:v>
                </c:pt>
                <c:pt idx="926">
                  <c:v>357</c:v>
                </c:pt>
                <c:pt idx="927">
                  <c:v>357</c:v>
                </c:pt>
                <c:pt idx="928">
                  <c:v>357</c:v>
                </c:pt>
                <c:pt idx="929">
                  <c:v>357</c:v>
                </c:pt>
                <c:pt idx="930">
                  <c:v>357</c:v>
                </c:pt>
                <c:pt idx="931">
                  <c:v>357</c:v>
                </c:pt>
                <c:pt idx="932">
                  <c:v>357</c:v>
                </c:pt>
                <c:pt idx="933">
                  <c:v>357</c:v>
                </c:pt>
                <c:pt idx="934">
                  <c:v>357</c:v>
                </c:pt>
                <c:pt idx="935">
                  <c:v>357</c:v>
                </c:pt>
                <c:pt idx="936">
                  <c:v>358</c:v>
                </c:pt>
                <c:pt idx="937">
                  <c:v>359</c:v>
                </c:pt>
                <c:pt idx="938">
                  <c:v>360</c:v>
                </c:pt>
                <c:pt idx="939">
                  <c:v>361</c:v>
                </c:pt>
                <c:pt idx="940">
                  <c:v>361</c:v>
                </c:pt>
                <c:pt idx="941">
                  <c:v>362</c:v>
                </c:pt>
                <c:pt idx="942">
                  <c:v>363</c:v>
                </c:pt>
                <c:pt idx="943">
                  <c:v>363</c:v>
                </c:pt>
                <c:pt idx="944">
                  <c:v>363</c:v>
                </c:pt>
                <c:pt idx="945">
                  <c:v>364</c:v>
                </c:pt>
                <c:pt idx="946">
                  <c:v>365</c:v>
                </c:pt>
                <c:pt idx="947">
                  <c:v>365</c:v>
                </c:pt>
                <c:pt idx="948">
                  <c:v>365</c:v>
                </c:pt>
                <c:pt idx="949">
                  <c:v>366</c:v>
                </c:pt>
                <c:pt idx="950">
                  <c:v>366</c:v>
                </c:pt>
                <c:pt idx="951">
                  <c:v>366</c:v>
                </c:pt>
                <c:pt idx="952">
                  <c:v>367</c:v>
                </c:pt>
                <c:pt idx="953">
                  <c:v>368</c:v>
                </c:pt>
                <c:pt idx="954">
                  <c:v>368</c:v>
                </c:pt>
                <c:pt idx="955">
                  <c:v>369</c:v>
                </c:pt>
                <c:pt idx="956">
                  <c:v>370</c:v>
                </c:pt>
                <c:pt idx="957">
                  <c:v>371</c:v>
                </c:pt>
                <c:pt idx="958">
                  <c:v>372</c:v>
                </c:pt>
                <c:pt idx="959">
                  <c:v>373</c:v>
                </c:pt>
                <c:pt idx="960">
                  <c:v>374</c:v>
                </c:pt>
                <c:pt idx="961">
                  <c:v>375</c:v>
                </c:pt>
                <c:pt idx="962">
                  <c:v>376</c:v>
                </c:pt>
                <c:pt idx="963">
                  <c:v>376</c:v>
                </c:pt>
                <c:pt idx="964">
                  <c:v>377</c:v>
                </c:pt>
                <c:pt idx="965">
                  <c:v>378</c:v>
                </c:pt>
                <c:pt idx="966">
                  <c:v>379</c:v>
                </c:pt>
                <c:pt idx="967">
                  <c:v>379</c:v>
                </c:pt>
                <c:pt idx="968">
                  <c:v>379</c:v>
                </c:pt>
                <c:pt idx="969">
                  <c:v>379</c:v>
                </c:pt>
                <c:pt idx="970">
                  <c:v>380</c:v>
                </c:pt>
                <c:pt idx="971">
                  <c:v>381</c:v>
                </c:pt>
                <c:pt idx="972">
                  <c:v>382</c:v>
                </c:pt>
                <c:pt idx="973">
                  <c:v>383</c:v>
                </c:pt>
                <c:pt idx="974">
                  <c:v>383</c:v>
                </c:pt>
                <c:pt idx="975">
                  <c:v>383</c:v>
                </c:pt>
                <c:pt idx="976">
                  <c:v>384</c:v>
                </c:pt>
                <c:pt idx="977">
                  <c:v>385</c:v>
                </c:pt>
                <c:pt idx="978">
                  <c:v>386</c:v>
                </c:pt>
                <c:pt idx="979">
                  <c:v>387</c:v>
                </c:pt>
                <c:pt idx="980">
                  <c:v>388</c:v>
                </c:pt>
                <c:pt idx="981">
                  <c:v>389</c:v>
                </c:pt>
                <c:pt idx="982">
                  <c:v>389</c:v>
                </c:pt>
                <c:pt idx="983">
                  <c:v>390</c:v>
                </c:pt>
                <c:pt idx="984">
                  <c:v>391</c:v>
                </c:pt>
                <c:pt idx="985">
                  <c:v>391</c:v>
                </c:pt>
                <c:pt idx="986">
                  <c:v>391</c:v>
                </c:pt>
                <c:pt idx="987">
                  <c:v>391</c:v>
                </c:pt>
                <c:pt idx="988">
                  <c:v>391</c:v>
                </c:pt>
                <c:pt idx="989">
                  <c:v>391</c:v>
                </c:pt>
                <c:pt idx="990">
                  <c:v>392</c:v>
                </c:pt>
                <c:pt idx="991">
                  <c:v>392</c:v>
                </c:pt>
                <c:pt idx="992">
                  <c:v>392</c:v>
                </c:pt>
                <c:pt idx="993">
                  <c:v>392</c:v>
                </c:pt>
                <c:pt idx="994">
                  <c:v>392</c:v>
                </c:pt>
                <c:pt idx="995">
                  <c:v>392</c:v>
                </c:pt>
                <c:pt idx="996">
                  <c:v>392</c:v>
                </c:pt>
                <c:pt idx="997">
                  <c:v>392</c:v>
                </c:pt>
                <c:pt idx="998">
                  <c:v>392</c:v>
                </c:pt>
                <c:pt idx="999">
                  <c:v>392</c:v>
                </c:pt>
                <c:pt idx="1000">
                  <c:v>392</c:v>
                </c:pt>
                <c:pt idx="1001">
                  <c:v>392</c:v>
                </c:pt>
                <c:pt idx="1002">
                  <c:v>392</c:v>
                </c:pt>
                <c:pt idx="1003">
                  <c:v>392</c:v>
                </c:pt>
                <c:pt idx="1004">
                  <c:v>392</c:v>
                </c:pt>
                <c:pt idx="1005">
                  <c:v>392</c:v>
                </c:pt>
                <c:pt idx="1006">
                  <c:v>393</c:v>
                </c:pt>
                <c:pt idx="1007">
                  <c:v>393</c:v>
                </c:pt>
                <c:pt idx="1008">
                  <c:v>393</c:v>
                </c:pt>
                <c:pt idx="1009">
                  <c:v>393</c:v>
                </c:pt>
                <c:pt idx="1010">
                  <c:v>393</c:v>
                </c:pt>
                <c:pt idx="1011">
                  <c:v>393</c:v>
                </c:pt>
                <c:pt idx="1012">
                  <c:v>393</c:v>
                </c:pt>
                <c:pt idx="1013">
                  <c:v>393</c:v>
                </c:pt>
                <c:pt idx="1014">
                  <c:v>393</c:v>
                </c:pt>
                <c:pt idx="1015">
                  <c:v>393</c:v>
                </c:pt>
                <c:pt idx="1016">
                  <c:v>393</c:v>
                </c:pt>
                <c:pt idx="1017">
                  <c:v>393</c:v>
                </c:pt>
                <c:pt idx="1018">
                  <c:v>393</c:v>
                </c:pt>
                <c:pt idx="1019">
                  <c:v>393</c:v>
                </c:pt>
                <c:pt idx="1020">
                  <c:v>393</c:v>
                </c:pt>
                <c:pt idx="1021">
                  <c:v>394</c:v>
                </c:pt>
                <c:pt idx="1022">
                  <c:v>394</c:v>
                </c:pt>
                <c:pt idx="1023">
                  <c:v>394</c:v>
                </c:pt>
                <c:pt idx="1024">
                  <c:v>394</c:v>
                </c:pt>
                <c:pt idx="1025">
                  <c:v>394</c:v>
                </c:pt>
                <c:pt idx="1026">
                  <c:v>394</c:v>
                </c:pt>
                <c:pt idx="1027">
                  <c:v>394</c:v>
                </c:pt>
                <c:pt idx="1028">
                  <c:v>394</c:v>
                </c:pt>
                <c:pt idx="1029">
                  <c:v>394</c:v>
                </c:pt>
                <c:pt idx="1030">
                  <c:v>394</c:v>
                </c:pt>
                <c:pt idx="1031">
                  <c:v>394</c:v>
                </c:pt>
                <c:pt idx="1032">
                  <c:v>394</c:v>
                </c:pt>
                <c:pt idx="1033">
                  <c:v>394</c:v>
                </c:pt>
                <c:pt idx="1034">
                  <c:v>394</c:v>
                </c:pt>
                <c:pt idx="1035">
                  <c:v>394</c:v>
                </c:pt>
                <c:pt idx="1036">
                  <c:v>394</c:v>
                </c:pt>
                <c:pt idx="1037">
                  <c:v>394</c:v>
                </c:pt>
                <c:pt idx="1038">
                  <c:v>394</c:v>
                </c:pt>
                <c:pt idx="1039">
                  <c:v>394</c:v>
                </c:pt>
                <c:pt idx="1040">
                  <c:v>394</c:v>
                </c:pt>
                <c:pt idx="1041">
                  <c:v>394</c:v>
                </c:pt>
                <c:pt idx="1042">
                  <c:v>394</c:v>
                </c:pt>
                <c:pt idx="1043">
                  <c:v>394</c:v>
                </c:pt>
                <c:pt idx="1044">
                  <c:v>394</c:v>
                </c:pt>
                <c:pt idx="1045">
                  <c:v>394</c:v>
                </c:pt>
                <c:pt idx="1046">
                  <c:v>395</c:v>
                </c:pt>
                <c:pt idx="1047">
                  <c:v>395</c:v>
                </c:pt>
                <c:pt idx="1048">
                  <c:v>395</c:v>
                </c:pt>
                <c:pt idx="1049">
                  <c:v>396</c:v>
                </c:pt>
                <c:pt idx="1050">
                  <c:v>397</c:v>
                </c:pt>
                <c:pt idx="1051">
                  <c:v>397</c:v>
                </c:pt>
                <c:pt idx="1052">
                  <c:v>397</c:v>
                </c:pt>
                <c:pt idx="1053">
                  <c:v>397</c:v>
                </c:pt>
                <c:pt idx="1054">
                  <c:v>397</c:v>
                </c:pt>
                <c:pt idx="1055">
                  <c:v>397</c:v>
                </c:pt>
                <c:pt idx="1056">
                  <c:v>397</c:v>
                </c:pt>
                <c:pt idx="1057">
                  <c:v>397</c:v>
                </c:pt>
                <c:pt idx="1058">
                  <c:v>397</c:v>
                </c:pt>
                <c:pt idx="1059">
                  <c:v>397</c:v>
                </c:pt>
                <c:pt idx="1060">
                  <c:v>397</c:v>
                </c:pt>
                <c:pt idx="1061">
                  <c:v>397</c:v>
                </c:pt>
                <c:pt idx="1062">
                  <c:v>397</c:v>
                </c:pt>
                <c:pt idx="1063">
                  <c:v>397</c:v>
                </c:pt>
                <c:pt idx="1064">
                  <c:v>397</c:v>
                </c:pt>
                <c:pt idx="1065">
                  <c:v>397</c:v>
                </c:pt>
                <c:pt idx="1066">
                  <c:v>397</c:v>
                </c:pt>
                <c:pt idx="1067">
                  <c:v>397</c:v>
                </c:pt>
                <c:pt idx="1068">
                  <c:v>397</c:v>
                </c:pt>
                <c:pt idx="1069">
                  <c:v>397</c:v>
                </c:pt>
                <c:pt idx="1070">
                  <c:v>397</c:v>
                </c:pt>
                <c:pt idx="1071">
                  <c:v>397</c:v>
                </c:pt>
                <c:pt idx="1072">
                  <c:v>397</c:v>
                </c:pt>
                <c:pt idx="1073">
                  <c:v>397</c:v>
                </c:pt>
                <c:pt idx="1074">
                  <c:v>397</c:v>
                </c:pt>
                <c:pt idx="1075">
                  <c:v>397</c:v>
                </c:pt>
                <c:pt idx="1076">
                  <c:v>398</c:v>
                </c:pt>
                <c:pt idx="1077">
                  <c:v>398</c:v>
                </c:pt>
                <c:pt idx="1078">
                  <c:v>399</c:v>
                </c:pt>
                <c:pt idx="1079">
                  <c:v>399</c:v>
                </c:pt>
                <c:pt idx="1080">
                  <c:v>400</c:v>
                </c:pt>
                <c:pt idx="1081">
                  <c:v>401</c:v>
                </c:pt>
                <c:pt idx="1082">
                  <c:v>401</c:v>
                </c:pt>
                <c:pt idx="1083">
                  <c:v>401</c:v>
                </c:pt>
                <c:pt idx="1084">
                  <c:v>402</c:v>
                </c:pt>
                <c:pt idx="1085">
                  <c:v>403</c:v>
                </c:pt>
                <c:pt idx="1086">
                  <c:v>403</c:v>
                </c:pt>
                <c:pt idx="1087">
                  <c:v>403</c:v>
                </c:pt>
                <c:pt idx="1088">
                  <c:v>403</c:v>
                </c:pt>
                <c:pt idx="1089">
                  <c:v>403</c:v>
                </c:pt>
                <c:pt idx="1090">
                  <c:v>403</c:v>
                </c:pt>
                <c:pt idx="1091">
                  <c:v>404</c:v>
                </c:pt>
                <c:pt idx="1092">
                  <c:v>404</c:v>
                </c:pt>
                <c:pt idx="1093">
                  <c:v>404</c:v>
                </c:pt>
                <c:pt idx="1094">
                  <c:v>404</c:v>
                </c:pt>
                <c:pt idx="1095">
                  <c:v>404</c:v>
                </c:pt>
                <c:pt idx="1096">
                  <c:v>404</c:v>
                </c:pt>
                <c:pt idx="1097">
                  <c:v>405</c:v>
                </c:pt>
                <c:pt idx="1098">
                  <c:v>406</c:v>
                </c:pt>
                <c:pt idx="1099">
                  <c:v>407</c:v>
                </c:pt>
                <c:pt idx="1100">
                  <c:v>407</c:v>
                </c:pt>
                <c:pt idx="1101">
                  <c:v>407</c:v>
                </c:pt>
                <c:pt idx="1102">
                  <c:v>407</c:v>
                </c:pt>
                <c:pt idx="1103">
                  <c:v>407</c:v>
                </c:pt>
                <c:pt idx="1104">
                  <c:v>407</c:v>
                </c:pt>
                <c:pt idx="1105">
                  <c:v>408</c:v>
                </c:pt>
                <c:pt idx="1106">
                  <c:v>409</c:v>
                </c:pt>
                <c:pt idx="1107">
                  <c:v>409</c:v>
                </c:pt>
                <c:pt idx="1108">
                  <c:v>410</c:v>
                </c:pt>
                <c:pt idx="1109">
                  <c:v>410</c:v>
                </c:pt>
                <c:pt idx="1110">
                  <c:v>410</c:v>
                </c:pt>
                <c:pt idx="1111">
                  <c:v>410</c:v>
                </c:pt>
                <c:pt idx="1112">
                  <c:v>411</c:v>
                </c:pt>
                <c:pt idx="1113">
                  <c:v>411</c:v>
                </c:pt>
                <c:pt idx="1114">
                  <c:v>411</c:v>
                </c:pt>
                <c:pt idx="1115">
                  <c:v>411</c:v>
                </c:pt>
                <c:pt idx="1116">
                  <c:v>411</c:v>
                </c:pt>
                <c:pt idx="1117">
                  <c:v>411</c:v>
                </c:pt>
                <c:pt idx="1118">
                  <c:v>411</c:v>
                </c:pt>
                <c:pt idx="1119">
                  <c:v>411</c:v>
                </c:pt>
                <c:pt idx="1120">
                  <c:v>411</c:v>
                </c:pt>
                <c:pt idx="1121">
                  <c:v>412</c:v>
                </c:pt>
                <c:pt idx="1122">
                  <c:v>413</c:v>
                </c:pt>
                <c:pt idx="1123">
                  <c:v>414</c:v>
                </c:pt>
                <c:pt idx="1124">
                  <c:v>414</c:v>
                </c:pt>
                <c:pt idx="1125">
                  <c:v>414</c:v>
                </c:pt>
                <c:pt idx="1126">
                  <c:v>414</c:v>
                </c:pt>
                <c:pt idx="1127">
                  <c:v>415</c:v>
                </c:pt>
                <c:pt idx="1128">
                  <c:v>416</c:v>
                </c:pt>
                <c:pt idx="1129">
                  <c:v>416</c:v>
                </c:pt>
                <c:pt idx="1130">
                  <c:v>417</c:v>
                </c:pt>
                <c:pt idx="1131">
                  <c:v>418</c:v>
                </c:pt>
                <c:pt idx="1132">
                  <c:v>418</c:v>
                </c:pt>
                <c:pt idx="1133">
                  <c:v>418</c:v>
                </c:pt>
                <c:pt idx="1134">
                  <c:v>418</c:v>
                </c:pt>
                <c:pt idx="1135">
                  <c:v>418</c:v>
                </c:pt>
                <c:pt idx="1136">
                  <c:v>418</c:v>
                </c:pt>
                <c:pt idx="1137">
                  <c:v>418</c:v>
                </c:pt>
                <c:pt idx="1138">
                  <c:v>418</c:v>
                </c:pt>
                <c:pt idx="1139">
                  <c:v>419</c:v>
                </c:pt>
                <c:pt idx="1140">
                  <c:v>419</c:v>
                </c:pt>
                <c:pt idx="1141">
                  <c:v>420</c:v>
                </c:pt>
                <c:pt idx="1142">
                  <c:v>420</c:v>
                </c:pt>
                <c:pt idx="1143">
                  <c:v>420</c:v>
                </c:pt>
                <c:pt idx="1144">
                  <c:v>420</c:v>
                </c:pt>
                <c:pt idx="1145">
                  <c:v>420</c:v>
                </c:pt>
                <c:pt idx="1146">
                  <c:v>420</c:v>
                </c:pt>
                <c:pt idx="1147">
                  <c:v>420</c:v>
                </c:pt>
                <c:pt idx="1148">
                  <c:v>421</c:v>
                </c:pt>
                <c:pt idx="1149">
                  <c:v>422</c:v>
                </c:pt>
                <c:pt idx="1150">
                  <c:v>423</c:v>
                </c:pt>
                <c:pt idx="1151">
                  <c:v>423</c:v>
                </c:pt>
                <c:pt idx="1152">
                  <c:v>423</c:v>
                </c:pt>
                <c:pt idx="1153">
                  <c:v>424</c:v>
                </c:pt>
                <c:pt idx="1154">
                  <c:v>424</c:v>
                </c:pt>
                <c:pt idx="1155">
                  <c:v>424</c:v>
                </c:pt>
                <c:pt idx="1156">
                  <c:v>424</c:v>
                </c:pt>
                <c:pt idx="1157">
                  <c:v>425</c:v>
                </c:pt>
                <c:pt idx="1158">
                  <c:v>426</c:v>
                </c:pt>
                <c:pt idx="1159">
                  <c:v>426</c:v>
                </c:pt>
                <c:pt idx="1160">
                  <c:v>427</c:v>
                </c:pt>
                <c:pt idx="1161">
                  <c:v>428</c:v>
                </c:pt>
                <c:pt idx="1162">
                  <c:v>429</c:v>
                </c:pt>
                <c:pt idx="1163">
                  <c:v>429</c:v>
                </c:pt>
                <c:pt idx="1164">
                  <c:v>429</c:v>
                </c:pt>
                <c:pt idx="1165">
                  <c:v>429</c:v>
                </c:pt>
                <c:pt idx="1166">
                  <c:v>429</c:v>
                </c:pt>
                <c:pt idx="1167">
                  <c:v>429</c:v>
                </c:pt>
                <c:pt idx="1168">
                  <c:v>430</c:v>
                </c:pt>
                <c:pt idx="1169">
                  <c:v>431</c:v>
                </c:pt>
                <c:pt idx="1170">
                  <c:v>432</c:v>
                </c:pt>
                <c:pt idx="1171">
                  <c:v>433</c:v>
                </c:pt>
                <c:pt idx="1172">
                  <c:v>434</c:v>
                </c:pt>
                <c:pt idx="1173">
                  <c:v>435</c:v>
                </c:pt>
                <c:pt idx="1174">
                  <c:v>435</c:v>
                </c:pt>
                <c:pt idx="1175">
                  <c:v>435</c:v>
                </c:pt>
                <c:pt idx="1176">
                  <c:v>435</c:v>
                </c:pt>
                <c:pt idx="1177">
                  <c:v>435</c:v>
                </c:pt>
                <c:pt idx="1178">
                  <c:v>436</c:v>
                </c:pt>
                <c:pt idx="1179">
                  <c:v>436</c:v>
                </c:pt>
                <c:pt idx="1180">
                  <c:v>437</c:v>
                </c:pt>
                <c:pt idx="1181">
                  <c:v>437</c:v>
                </c:pt>
                <c:pt idx="1182">
                  <c:v>438</c:v>
                </c:pt>
                <c:pt idx="1183">
                  <c:v>438</c:v>
                </c:pt>
                <c:pt idx="1184">
                  <c:v>438</c:v>
                </c:pt>
                <c:pt idx="1185">
                  <c:v>438</c:v>
                </c:pt>
                <c:pt idx="1186">
                  <c:v>438</c:v>
                </c:pt>
                <c:pt idx="1187">
                  <c:v>438</c:v>
                </c:pt>
                <c:pt idx="1188">
                  <c:v>439</c:v>
                </c:pt>
                <c:pt idx="1189">
                  <c:v>440</c:v>
                </c:pt>
                <c:pt idx="1190">
                  <c:v>440</c:v>
                </c:pt>
                <c:pt idx="1191">
                  <c:v>441</c:v>
                </c:pt>
                <c:pt idx="1192">
                  <c:v>441</c:v>
                </c:pt>
                <c:pt idx="1193">
                  <c:v>442</c:v>
                </c:pt>
                <c:pt idx="1194">
                  <c:v>443</c:v>
                </c:pt>
                <c:pt idx="1195">
                  <c:v>443</c:v>
                </c:pt>
                <c:pt idx="1196">
                  <c:v>443</c:v>
                </c:pt>
                <c:pt idx="1197">
                  <c:v>443</c:v>
                </c:pt>
                <c:pt idx="1198">
                  <c:v>444</c:v>
                </c:pt>
                <c:pt idx="1199">
                  <c:v>445</c:v>
                </c:pt>
                <c:pt idx="1200">
                  <c:v>445</c:v>
                </c:pt>
                <c:pt idx="1201">
                  <c:v>445</c:v>
                </c:pt>
                <c:pt idx="1202">
                  <c:v>445</c:v>
                </c:pt>
                <c:pt idx="1203">
                  <c:v>445</c:v>
                </c:pt>
                <c:pt idx="1204">
                  <c:v>445</c:v>
                </c:pt>
                <c:pt idx="1205">
                  <c:v>445</c:v>
                </c:pt>
                <c:pt idx="1206">
                  <c:v>446</c:v>
                </c:pt>
                <c:pt idx="1207">
                  <c:v>447</c:v>
                </c:pt>
                <c:pt idx="1208">
                  <c:v>448</c:v>
                </c:pt>
                <c:pt idx="1209">
                  <c:v>449</c:v>
                </c:pt>
                <c:pt idx="1210">
                  <c:v>449</c:v>
                </c:pt>
                <c:pt idx="1211">
                  <c:v>450</c:v>
                </c:pt>
                <c:pt idx="1212">
                  <c:v>450</c:v>
                </c:pt>
                <c:pt idx="1213">
                  <c:v>450</c:v>
                </c:pt>
                <c:pt idx="1214">
                  <c:v>451</c:v>
                </c:pt>
                <c:pt idx="1215">
                  <c:v>451</c:v>
                </c:pt>
                <c:pt idx="1216">
                  <c:v>451</c:v>
                </c:pt>
                <c:pt idx="1217">
                  <c:v>451</c:v>
                </c:pt>
                <c:pt idx="1218">
                  <c:v>451</c:v>
                </c:pt>
                <c:pt idx="1219">
                  <c:v>451</c:v>
                </c:pt>
                <c:pt idx="1220">
                  <c:v>451</c:v>
                </c:pt>
                <c:pt idx="1221">
                  <c:v>452</c:v>
                </c:pt>
                <c:pt idx="1222">
                  <c:v>452</c:v>
                </c:pt>
                <c:pt idx="1223">
                  <c:v>453</c:v>
                </c:pt>
                <c:pt idx="1224">
                  <c:v>453</c:v>
                </c:pt>
                <c:pt idx="1225">
                  <c:v>454</c:v>
                </c:pt>
                <c:pt idx="1226">
                  <c:v>455</c:v>
                </c:pt>
                <c:pt idx="1227">
                  <c:v>456</c:v>
                </c:pt>
                <c:pt idx="1228">
                  <c:v>456</c:v>
                </c:pt>
                <c:pt idx="1229">
                  <c:v>456</c:v>
                </c:pt>
                <c:pt idx="1230">
                  <c:v>456</c:v>
                </c:pt>
                <c:pt idx="1231">
                  <c:v>456</c:v>
                </c:pt>
                <c:pt idx="1232">
                  <c:v>456</c:v>
                </c:pt>
                <c:pt idx="1233">
                  <c:v>456</c:v>
                </c:pt>
                <c:pt idx="1234">
                  <c:v>457</c:v>
                </c:pt>
                <c:pt idx="1235">
                  <c:v>457</c:v>
                </c:pt>
                <c:pt idx="1236">
                  <c:v>457</c:v>
                </c:pt>
                <c:pt idx="1237">
                  <c:v>457</c:v>
                </c:pt>
                <c:pt idx="1238">
                  <c:v>458</c:v>
                </c:pt>
                <c:pt idx="1239">
                  <c:v>458</c:v>
                </c:pt>
                <c:pt idx="1240">
                  <c:v>458</c:v>
                </c:pt>
                <c:pt idx="1241">
                  <c:v>458</c:v>
                </c:pt>
                <c:pt idx="1242">
                  <c:v>458</c:v>
                </c:pt>
                <c:pt idx="1243">
                  <c:v>459</c:v>
                </c:pt>
                <c:pt idx="1244">
                  <c:v>460</c:v>
                </c:pt>
                <c:pt idx="1245">
                  <c:v>460</c:v>
                </c:pt>
                <c:pt idx="1246">
                  <c:v>461</c:v>
                </c:pt>
                <c:pt idx="1247">
                  <c:v>462</c:v>
                </c:pt>
                <c:pt idx="1248">
                  <c:v>463</c:v>
                </c:pt>
                <c:pt idx="1249">
                  <c:v>464</c:v>
                </c:pt>
                <c:pt idx="1250">
                  <c:v>464</c:v>
                </c:pt>
                <c:pt idx="1251">
                  <c:v>464</c:v>
                </c:pt>
                <c:pt idx="1252">
                  <c:v>464</c:v>
                </c:pt>
                <c:pt idx="1253">
                  <c:v>465</c:v>
                </c:pt>
                <c:pt idx="1254">
                  <c:v>465</c:v>
                </c:pt>
                <c:pt idx="1255">
                  <c:v>465</c:v>
                </c:pt>
                <c:pt idx="1256">
                  <c:v>466</c:v>
                </c:pt>
                <c:pt idx="1257">
                  <c:v>467</c:v>
                </c:pt>
                <c:pt idx="1258">
                  <c:v>468</c:v>
                </c:pt>
                <c:pt idx="1259">
                  <c:v>469</c:v>
                </c:pt>
                <c:pt idx="1260">
                  <c:v>469</c:v>
                </c:pt>
                <c:pt idx="1261">
                  <c:v>469</c:v>
                </c:pt>
                <c:pt idx="1262">
                  <c:v>469</c:v>
                </c:pt>
                <c:pt idx="1263">
                  <c:v>470</c:v>
                </c:pt>
                <c:pt idx="1264">
                  <c:v>471</c:v>
                </c:pt>
                <c:pt idx="1265">
                  <c:v>471</c:v>
                </c:pt>
                <c:pt idx="1266">
                  <c:v>471</c:v>
                </c:pt>
                <c:pt idx="1267">
                  <c:v>471</c:v>
                </c:pt>
                <c:pt idx="1268">
                  <c:v>471</c:v>
                </c:pt>
                <c:pt idx="1269">
                  <c:v>471</c:v>
                </c:pt>
                <c:pt idx="1270">
                  <c:v>471</c:v>
                </c:pt>
                <c:pt idx="1271">
                  <c:v>471</c:v>
                </c:pt>
                <c:pt idx="1272">
                  <c:v>471</c:v>
                </c:pt>
                <c:pt idx="1273">
                  <c:v>472</c:v>
                </c:pt>
                <c:pt idx="1274">
                  <c:v>473</c:v>
                </c:pt>
                <c:pt idx="1275">
                  <c:v>473</c:v>
                </c:pt>
                <c:pt idx="1276">
                  <c:v>474</c:v>
                </c:pt>
                <c:pt idx="1277">
                  <c:v>474</c:v>
                </c:pt>
                <c:pt idx="1278">
                  <c:v>474</c:v>
                </c:pt>
                <c:pt idx="1279">
                  <c:v>474</c:v>
                </c:pt>
                <c:pt idx="1280">
                  <c:v>475</c:v>
                </c:pt>
                <c:pt idx="1281">
                  <c:v>475</c:v>
                </c:pt>
                <c:pt idx="1282">
                  <c:v>476</c:v>
                </c:pt>
                <c:pt idx="1283">
                  <c:v>476</c:v>
                </c:pt>
                <c:pt idx="1284">
                  <c:v>477</c:v>
                </c:pt>
                <c:pt idx="1285">
                  <c:v>477</c:v>
                </c:pt>
                <c:pt idx="1286">
                  <c:v>477</c:v>
                </c:pt>
                <c:pt idx="1287">
                  <c:v>478</c:v>
                </c:pt>
                <c:pt idx="1288">
                  <c:v>478</c:v>
                </c:pt>
                <c:pt idx="1289">
                  <c:v>478</c:v>
                </c:pt>
                <c:pt idx="1290">
                  <c:v>478</c:v>
                </c:pt>
                <c:pt idx="1291">
                  <c:v>478</c:v>
                </c:pt>
                <c:pt idx="1292">
                  <c:v>478</c:v>
                </c:pt>
                <c:pt idx="1293">
                  <c:v>478</c:v>
                </c:pt>
                <c:pt idx="1294">
                  <c:v>478</c:v>
                </c:pt>
                <c:pt idx="1295">
                  <c:v>478</c:v>
                </c:pt>
                <c:pt idx="1296">
                  <c:v>478</c:v>
                </c:pt>
                <c:pt idx="1297">
                  <c:v>478</c:v>
                </c:pt>
                <c:pt idx="1298">
                  <c:v>478</c:v>
                </c:pt>
                <c:pt idx="1299">
                  <c:v>478</c:v>
                </c:pt>
                <c:pt idx="1300">
                  <c:v>478</c:v>
                </c:pt>
                <c:pt idx="1301">
                  <c:v>478</c:v>
                </c:pt>
                <c:pt idx="1302">
                  <c:v>479</c:v>
                </c:pt>
                <c:pt idx="1303">
                  <c:v>480</c:v>
                </c:pt>
                <c:pt idx="1304">
                  <c:v>481</c:v>
                </c:pt>
                <c:pt idx="1305">
                  <c:v>482</c:v>
                </c:pt>
                <c:pt idx="1306">
                  <c:v>483</c:v>
                </c:pt>
                <c:pt idx="1307">
                  <c:v>484</c:v>
                </c:pt>
                <c:pt idx="1308">
                  <c:v>484</c:v>
                </c:pt>
                <c:pt idx="1309">
                  <c:v>485</c:v>
                </c:pt>
                <c:pt idx="1310">
                  <c:v>485</c:v>
                </c:pt>
                <c:pt idx="1311">
                  <c:v>485</c:v>
                </c:pt>
                <c:pt idx="1312">
                  <c:v>486</c:v>
                </c:pt>
                <c:pt idx="1313">
                  <c:v>486</c:v>
                </c:pt>
                <c:pt idx="1314">
                  <c:v>486</c:v>
                </c:pt>
                <c:pt idx="1315">
                  <c:v>486</c:v>
                </c:pt>
                <c:pt idx="1316">
                  <c:v>487</c:v>
                </c:pt>
                <c:pt idx="1317">
                  <c:v>488</c:v>
                </c:pt>
                <c:pt idx="1318">
                  <c:v>489</c:v>
                </c:pt>
                <c:pt idx="1319">
                  <c:v>490</c:v>
                </c:pt>
                <c:pt idx="1320">
                  <c:v>491</c:v>
                </c:pt>
                <c:pt idx="1321">
                  <c:v>492</c:v>
                </c:pt>
                <c:pt idx="1322">
                  <c:v>493</c:v>
                </c:pt>
                <c:pt idx="1323">
                  <c:v>494</c:v>
                </c:pt>
                <c:pt idx="1324">
                  <c:v>494</c:v>
                </c:pt>
                <c:pt idx="1325">
                  <c:v>495</c:v>
                </c:pt>
                <c:pt idx="1326">
                  <c:v>496</c:v>
                </c:pt>
                <c:pt idx="1327">
                  <c:v>496</c:v>
                </c:pt>
                <c:pt idx="1328">
                  <c:v>496</c:v>
                </c:pt>
                <c:pt idx="1329">
                  <c:v>496</c:v>
                </c:pt>
                <c:pt idx="1330">
                  <c:v>496</c:v>
                </c:pt>
                <c:pt idx="1331">
                  <c:v>496</c:v>
                </c:pt>
                <c:pt idx="1332">
                  <c:v>496</c:v>
                </c:pt>
                <c:pt idx="1333">
                  <c:v>496</c:v>
                </c:pt>
                <c:pt idx="1334">
                  <c:v>496</c:v>
                </c:pt>
                <c:pt idx="1335">
                  <c:v>496</c:v>
                </c:pt>
                <c:pt idx="1336">
                  <c:v>496</c:v>
                </c:pt>
                <c:pt idx="1337">
                  <c:v>496</c:v>
                </c:pt>
                <c:pt idx="1338">
                  <c:v>496</c:v>
                </c:pt>
                <c:pt idx="1339">
                  <c:v>497</c:v>
                </c:pt>
                <c:pt idx="1340">
                  <c:v>497</c:v>
                </c:pt>
                <c:pt idx="1341">
                  <c:v>497</c:v>
                </c:pt>
                <c:pt idx="1342">
                  <c:v>497</c:v>
                </c:pt>
                <c:pt idx="1343">
                  <c:v>497</c:v>
                </c:pt>
                <c:pt idx="1344">
                  <c:v>497</c:v>
                </c:pt>
                <c:pt idx="1345">
                  <c:v>497</c:v>
                </c:pt>
                <c:pt idx="1346">
                  <c:v>498</c:v>
                </c:pt>
                <c:pt idx="1347">
                  <c:v>499</c:v>
                </c:pt>
                <c:pt idx="1348">
                  <c:v>499</c:v>
                </c:pt>
                <c:pt idx="1349">
                  <c:v>499</c:v>
                </c:pt>
                <c:pt idx="1350">
                  <c:v>500</c:v>
                </c:pt>
                <c:pt idx="1351">
                  <c:v>500</c:v>
                </c:pt>
                <c:pt idx="1352">
                  <c:v>500</c:v>
                </c:pt>
                <c:pt idx="1353">
                  <c:v>501</c:v>
                </c:pt>
                <c:pt idx="1354">
                  <c:v>502</c:v>
                </c:pt>
                <c:pt idx="1355">
                  <c:v>503</c:v>
                </c:pt>
                <c:pt idx="1356">
                  <c:v>504</c:v>
                </c:pt>
                <c:pt idx="1357">
                  <c:v>505</c:v>
                </c:pt>
                <c:pt idx="1358">
                  <c:v>506</c:v>
                </c:pt>
                <c:pt idx="1359">
                  <c:v>506</c:v>
                </c:pt>
                <c:pt idx="1360">
                  <c:v>507</c:v>
                </c:pt>
                <c:pt idx="1361">
                  <c:v>508</c:v>
                </c:pt>
                <c:pt idx="1362">
                  <c:v>509</c:v>
                </c:pt>
                <c:pt idx="1363">
                  <c:v>509</c:v>
                </c:pt>
                <c:pt idx="1364">
                  <c:v>509</c:v>
                </c:pt>
                <c:pt idx="1365">
                  <c:v>509</c:v>
                </c:pt>
                <c:pt idx="1366">
                  <c:v>509</c:v>
                </c:pt>
                <c:pt idx="1367">
                  <c:v>509</c:v>
                </c:pt>
                <c:pt idx="1368">
                  <c:v>509</c:v>
                </c:pt>
                <c:pt idx="1369">
                  <c:v>509</c:v>
                </c:pt>
                <c:pt idx="1370">
                  <c:v>509</c:v>
                </c:pt>
                <c:pt idx="1371">
                  <c:v>509</c:v>
                </c:pt>
                <c:pt idx="1372">
                  <c:v>509</c:v>
                </c:pt>
                <c:pt idx="1373">
                  <c:v>509</c:v>
                </c:pt>
                <c:pt idx="1374">
                  <c:v>509</c:v>
                </c:pt>
                <c:pt idx="1375">
                  <c:v>509</c:v>
                </c:pt>
                <c:pt idx="1376">
                  <c:v>509</c:v>
                </c:pt>
                <c:pt idx="1377">
                  <c:v>509</c:v>
                </c:pt>
                <c:pt idx="1378">
                  <c:v>509</c:v>
                </c:pt>
                <c:pt idx="1379">
                  <c:v>509</c:v>
                </c:pt>
                <c:pt idx="1380">
                  <c:v>509</c:v>
                </c:pt>
                <c:pt idx="1381">
                  <c:v>509</c:v>
                </c:pt>
                <c:pt idx="1382">
                  <c:v>509</c:v>
                </c:pt>
                <c:pt idx="1383">
                  <c:v>510</c:v>
                </c:pt>
                <c:pt idx="1384">
                  <c:v>511</c:v>
                </c:pt>
                <c:pt idx="1385">
                  <c:v>512</c:v>
                </c:pt>
                <c:pt idx="1386">
                  <c:v>512</c:v>
                </c:pt>
                <c:pt idx="1387">
                  <c:v>512</c:v>
                </c:pt>
                <c:pt idx="1388">
                  <c:v>512</c:v>
                </c:pt>
                <c:pt idx="1389">
                  <c:v>512</c:v>
                </c:pt>
                <c:pt idx="1390">
                  <c:v>512</c:v>
                </c:pt>
                <c:pt idx="1391">
                  <c:v>513</c:v>
                </c:pt>
                <c:pt idx="1392">
                  <c:v>513</c:v>
                </c:pt>
                <c:pt idx="1393">
                  <c:v>513</c:v>
                </c:pt>
                <c:pt idx="1394">
                  <c:v>514</c:v>
                </c:pt>
                <c:pt idx="1395">
                  <c:v>515</c:v>
                </c:pt>
                <c:pt idx="1396">
                  <c:v>516</c:v>
                </c:pt>
                <c:pt idx="1397">
                  <c:v>517</c:v>
                </c:pt>
                <c:pt idx="1398">
                  <c:v>517</c:v>
                </c:pt>
                <c:pt idx="1399">
                  <c:v>517</c:v>
                </c:pt>
                <c:pt idx="1400">
                  <c:v>517</c:v>
                </c:pt>
                <c:pt idx="1401">
                  <c:v>517</c:v>
                </c:pt>
                <c:pt idx="1402">
                  <c:v>518</c:v>
                </c:pt>
                <c:pt idx="1403">
                  <c:v>519</c:v>
                </c:pt>
                <c:pt idx="1404">
                  <c:v>519</c:v>
                </c:pt>
                <c:pt idx="1405">
                  <c:v>520</c:v>
                </c:pt>
                <c:pt idx="1406">
                  <c:v>520</c:v>
                </c:pt>
                <c:pt idx="1407">
                  <c:v>520</c:v>
                </c:pt>
                <c:pt idx="1408">
                  <c:v>520</c:v>
                </c:pt>
                <c:pt idx="1409">
                  <c:v>520</c:v>
                </c:pt>
                <c:pt idx="1410">
                  <c:v>520</c:v>
                </c:pt>
                <c:pt idx="1411">
                  <c:v>520</c:v>
                </c:pt>
                <c:pt idx="1412">
                  <c:v>520</c:v>
                </c:pt>
                <c:pt idx="1413">
                  <c:v>521</c:v>
                </c:pt>
                <c:pt idx="1414">
                  <c:v>521</c:v>
                </c:pt>
                <c:pt idx="1415">
                  <c:v>521</c:v>
                </c:pt>
                <c:pt idx="1416">
                  <c:v>522</c:v>
                </c:pt>
                <c:pt idx="1417">
                  <c:v>522</c:v>
                </c:pt>
                <c:pt idx="1418">
                  <c:v>522</c:v>
                </c:pt>
                <c:pt idx="1419">
                  <c:v>523</c:v>
                </c:pt>
                <c:pt idx="1420">
                  <c:v>523</c:v>
                </c:pt>
                <c:pt idx="1421">
                  <c:v>524</c:v>
                </c:pt>
                <c:pt idx="1422">
                  <c:v>525</c:v>
                </c:pt>
                <c:pt idx="1423">
                  <c:v>526</c:v>
                </c:pt>
                <c:pt idx="1424">
                  <c:v>527</c:v>
                </c:pt>
                <c:pt idx="1425">
                  <c:v>528</c:v>
                </c:pt>
                <c:pt idx="1426">
                  <c:v>528</c:v>
                </c:pt>
                <c:pt idx="1427">
                  <c:v>529</c:v>
                </c:pt>
                <c:pt idx="1428">
                  <c:v>529</c:v>
                </c:pt>
                <c:pt idx="1429">
                  <c:v>529</c:v>
                </c:pt>
                <c:pt idx="1430">
                  <c:v>529</c:v>
                </c:pt>
                <c:pt idx="1431">
                  <c:v>530</c:v>
                </c:pt>
                <c:pt idx="1432">
                  <c:v>530</c:v>
                </c:pt>
                <c:pt idx="1433">
                  <c:v>531</c:v>
                </c:pt>
                <c:pt idx="1434">
                  <c:v>531</c:v>
                </c:pt>
                <c:pt idx="1435">
                  <c:v>531</c:v>
                </c:pt>
                <c:pt idx="1436">
                  <c:v>531</c:v>
                </c:pt>
                <c:pt idx="1437">
                  <c:v>531</c:v>
                </c:pt>
                <c:pt idx="1438">
                  <c:v>532</c:v>
                </c:pt>
                <c:pt idx="1439">
                  <c:v>532</c:v>
                </c:pt>
                <c:pt idx="1440">
                  <c:v>533</c:v>
                </c:pt>
                <c:pt idx="1441">
                  <c:v>533</c:v>
                </c:pt>
                <c:pt idx="1442">
                  <c:v>533</c:v>
                </c:pt>
                <c:pt idx="1443">
                  <c:v>533</c:v>
                </c:pt>
                <c:pt idx="1444">
                  <c:v>534</c:v>
                </c:pt>
                <c:pt idx="1445">
                  <c:v>534</c:v>
                </c:pt>
                <c:pt idx="1446">
                  <c:v>535</c:v>
                </c:pt>
                <c:pt idx="1447">
                  <c:v>536</c:v>
                </c:pt>
                <c:pt idx="1448">
                  <c:v>537</c:v>
                </c:pt>
                <c:pt idx="1449">
                  <c:v>538</c:v>
                </c:pt>
                <c:pt idx="1450">
                  <c:v>538</c:v>
                </c:pt>
                <c:pt idx="1451">
                  <c:v>538</c:v>
                </c:pt>
                <c:pt idx="1452">
                  <c:v>539</c:v>
                </c:pt>
                <c:pt idx="1453">
                  <c:v>539</c:v>
                </c:pt>
                <c:pt idx="1454">
                  <c:v>539</c:v>
                </c:pt>
                <c:pt idx="1455">
                  <c:v>539</c:v>
                </c:pt>
                <c:pt idx="1456">
                  <c:v>540</c:v>
                </c:pt>
                <c:pt idx="1457">
                  <c:v>541</c:v>
                </c:pt>
                <c:pt idx="1458">
                  <c:v>541</c:v>
                </c:pt>
                <c:pt idx="1459">
                  <c:v>541</c:v>
                </c:pt>
                <c:pt idx="1460">
                  <c:v>542</c:v>
                </c:pt>
                <c:pt idx="1461">
                  <c:v>543</c:v>
                </c:pt>
                <c:pt idx="1462">
                  <c:v>543</c:v>
                </c:pt>
                <c:pt idx="1463">
                  <c:v>543</c:v>
                </c:pt>
                <c:pt idx="1464">
                  <c:v>544</c:v>
                </c:pt>
                <c:pt idx="1465">
                  <c:v>545</c:v>
                </c:pt>
                <c:pt idx="1466">
                  <c:v>545</c:v>
                </c:pt>
                <c:pt idx="1467">
                  <c:v>545</c:v>
                </c:pt>
                <c:pt idx="1468">
                  <c:v>545</c:v>
                </c:pt>
                <c:pt idx="1469">
                  <c:v>545</c:v>
                </c:pt>
                <c:pt idx="1470">
                  <c:v>545</c:v>
                </c:pt>
                <c:pt idx="1471">
                  <c:v>546</c:v>
                </c:pt>
                <c:pt idx="1472">
                  <c:v>547</c:v>
                </c:pt>
                <c:pt idx="1473">
                  <c:v>547</c:v>
                </c:pt>
                <c:pt idx="1474">
                  <c:v>548</c:v>
                </c:pt>
                <c:pt idx="1475">
                  <c:v>549</c:v>
                </c:pt>
                <c:pt idx="1476">
                  <c:v>549</c:v>
                </c:pt>
                <c:pt idx="1477">
                  <c:v>549</c:v>
                </c:pt>
                <c:pt idx="1478">
                  <c:v>549</c:v>
                </c:pt>
                <c:pt idx="1479">
                  <c:v>550</c:v>
                </c:pt>
                <c:pt idx="1480">
                  <c:v>550</c:v>
                </c:pt>
                <c:pt idx="1481">
                  <c:v>550</c:v>
                </c:pt>
                <c:pt idx="1482">
                  <c:v>550</c:v>
                </c:pt>
                <c:pt idx="1483">
                  <c:v>551</c:v>
                </c:pt>
                <c:pt idx="1484">
                  <c:v>551</c:v>
                </c:pt>
                <c:pt idx="1485">
                  <c:v>552</c:v>
                </c:pt>
                <c:pt idx="1486">
                  <c:v>553</c:v>
                </c:pt>
                <c:pt idx="1487">
                  <c:v>554</c:v>
                </c:pt>
                <c:pt idx="1488">
                  <c:v>554</c:v>
                </c:pt>
                <c:pt idx="1489">
                  <c:v>554</c:v>
                </c:pt>
                <c:pt idx="1490">
                  <c:v>555</c:v>
                </c:pt>
                <c:pt idx="1491">
                  <c:v>555</c:v>
                </c:pt>
                <c:pt idx="1492">
                  <c:v>555</c:v>
                </c:pt>
                <c:pt idx="1493">
                  <c:v>556</c:v>
                </c:pt>
                <c:pt idx="1494">
                  <c:v>556</c:v>
                </c:pt>
                <c:pt idx="1495">
                  <c:v>557</c:v>
                </c:pt>
                <c:pt idx="1496">
                  <c:v>558</c:v>
                </c:pt>
                <c:pt idx="1497">
                  <c:v>559</c:v>
                </c:pt>
                <c:pt idx="1498">
                  <c:v>559</c:v>
                </c:pt>
                <c:pt idx="1499">
                  <c:v>560</c:v>
                </c:pt>
                <c:pt idx="1500">
                  <c:v>560</c:v>
                </c:pt>
                <c:pt idx="1501">
                  <c:v>560</c:v>
                </c:pt>
                <c:pt idx="1502">
                  <c:v>561</c:v>
                </c:pt>
                <c:pt idx="1503">
                  <c:v>561</c:v>
                </c:pt>
                <c:pt idx="1504">
                  <c:v>561</c:v>
                </c:pt>
                <c:pt idx="1505">
                  <c:v>562</c:v>
                </c:pt>
                <c:pt idx="1506">
                  <c:v>562</c:v>
                </c:pt>
                <c:pt idx="1507">
                  <c:v>563</c:v>
                </c:pt>
                <c:pt idx="1508">
                  <c:v>563</c:v>
                </c:pt>
                <c:pt idx="1509">
                  <c:v>563</c:v>
                </c:pt>
                <c:pt idx="1510">
                  <c:v>563</c:v>
                </c:pt>
                <c:pt idx="1511">
                  <c:v>564</c:v>
                </c:pt>
                <c:pt idx="1512">
                  <c:v>565</c:v>
                </c:pt>
                <c:pt idx="1513">
                  <c:v>566</c:v>
                </c:pt>
                <c:pt idx="1514">
                  <c:v>567</c:v>
                </c:pt>
                <c:pt idx="1515">
                  <c:v>567</c:v>
                </c:pt>
                <c:pt idx="1516">
                  <c:v>567</c:v>
                </c:pt>
                <c:pt idx="1517">
                  <c:v>568</c:v>
                </c:pt>
                <c:pt idx="1518">
                  <c:v>568</c:v>
                </c:pt>
                <c:pt idx="1519">
                  <c:v>569</c:v>
                </c:pt>
                <c:pt idx="1520">
                  <c:v>569</c:v>
                </c:pt>
                <c:pt idx="1521">
                  <c:v>569</c:v>
                </c:pt>
                <c:pt idx="1522">
                  <c:v>569</c:v>
                </c:pt>
                <c:pt idx="1523">
                  <c:v>570</c:v>
                </c:pt>
                <c:pt idx="1524">
                  <c:v>570</c:v>
                </c:pt>
                <c:pt idx="1525">
                  <c:v>570</c:v>
                </c:pt>
                <c:pt idx="1526">
                  <c:v>570</c:v>
                </c:pt>
                <c:pt idx="1527">
                  <c:v>571</c:v>
                </c:pt>
                <c:pt idx="1528">
                  <c:v>572</c:v>
                </c:pt>
                <c:pt idx="1529">
                  <c:v>573</c:v>
                </c:pt>
                <c:pt idx="1530">
                  <c:v>573</c:v>
                </c:pt>
                <c:pt idx="1531">
                  <c:v>573</c:v>
                </c:pt>
                <c:pt idx="1532">
                  <c:v>573</c:v>
                </c:pt>
                <c:pt idx="1533">
                  <c:v>574</c:v>
                </c:pt>
                <c:pt idx="1534">
                  <c:v>574</c:v>
                </c:pt>
                <c:pt idx="1535">
                  <c:v>574</c:v>
                </c:pt>
                <c:pt idx="1536">
                  <c:v>574</c:v>
                </c:pt>
                <c:pt idx="1537">
                  <c:v>574</c:v>
                </c:pt>
                <c:pt idx="1538">
                  <c:v>575</c:v>
                </c:pt>
                <c:pt idx="1539">
                  <c:v>576</c:v>
                </c:pt>
                <c:pt idx="1540">
                  <c:v>577</c:v>
                </c:pt>
                <c:pt idx="1541">
                  <c:v>577</c:v>
                </c:pt>
                <c:pt idx="1542">
                  <c:v>577</c:v>
                </c:pt>
                <c:pt idx="1543">
                  <c:v>578</c:v>
                </c:pt>
                <c:pt idx="1544">
                  <c:v>579</c:v>
                </c:pt>
                <c:pt idx="1545">
                  <c:v>580</c:v>
                </c:pt>
                <c:pt idx="1546">
                  <c:v>581</c:v>
                </c:pt>
                <c:pt idx="1547">
                  <c:v>582</c:v>
                </c:pt>
                <c:pt idx="1548">
                  <c:v>583</c:v>
                </c:pt>
                <c:pt idx="1549">
                  <c:v>584</c:v>
                </c:pt>
                <c:pt idx="1550">
                  <c:v>585</c:v>
                </c:pt>
                <c:pt idx="1551">
                  <c:v>585</c:v>
                </c:pt>
                <c:pt idx="1552">
                  <c:v>585</c:v>
                </c:pt>
                <c:pt idx="1553">
                  <c:v>586</c:v>
                </c:pt>
                <c:pt idx="1554">
                  <c:v>586</c:v>
                </c:pt>
                <c:pt idx="1555">
                  <c:v>586</c:v>
                </c:pt>
                <c:pt idx="1556">
                  <c:v>586</c:v>
                </c:pt>
                <c:pt idx="1557">
                  <c:v>586</c:v>
                </c:pt>
                <c:pt idx="1558">
                  <c:v>586</c:v>
                </c:pt>
                <c:pt idx="1559">
                  <c:v>586</c:v>
                </c:pt>
                <c:pt idx="1560">
                  <c:v>586</c:v>
                </c:pt>
                <c:pt idx="1561">
                  <c:v>586</c:v>
                </c:pt>
                <c:pt idx="1562">
                  <c:v>586</c:v>
                </c:pt>
                <c:pt idx="1563">
                  <c:v>586</c:v>
                </c:pt>
                <c:pt idx="1564">
                  <c:v>587</c:v>
                </c:pt>
                <c:pt idx="1565">
                  <c:v>588</c:v>
                </c:pt>
                <c:pt idx="1566">
                  <c:v>588</c:v>
                </c:pt>
                <c:pt idx="1567">
                  <c:v>588</c:v>
                </c:pt>
                <c:pt idx="1568">
                  <c:v>589</c:v>
                </c:pt>
                <c:pt idx="1569">
                  <c:v>589</c:v>
                </c:pt>
                <c:pt idx="1570">
                  <c:v>589</c:v>
                </c:pt>
                <c:pt idx="1571">
                  <c:v>589</c:v>
                </c:pt>
                <c:pt idx="1572">
                  <c:v>589</c:v>
                </c:pt>
                <c:pt idx="1573">
                  <c:v>590</c:v>
                </c:pt>
                <c:pt idx="1574">
                  <c:v>590</c:v>
                </c:pt>
                <c:pt idx="1575">
                  <c:v>591</c:v>
                </c:pt>
                <c:pt idx="1576">
                  <c:v>592</c:v>
                </c:pt>
                <c:pt idx="1577">
                  <c:v>592</c:v>
                </c:pt>
                <c:pt idx="1578">
                  <c:v>592</c:v>
                </c:pt>
                <c:pt idx="1579">
                  <c:v>593</c:v>
                </c:pt>
                <c:pt idx="1580">
                  <c:v>593</c:v>
                </c:pt>
                <c:pt idx="1581">
                  <c:v>593</c:v>
                </c:pt>
                <c:pt idx="1582">
                  <c:v>593</c:v>
                </c:pt>
                <c:pt idx="1583">
                  <c:v>594</c:v>
                </c:pt>
                <c:pt idx="1584">
                  <c:v>595</c:v>
                </c:pt>
                <c:pt idx="1585">
                  <c:v>596</c:v>
                </c:pt>
                <c:pt idx="1586">
                  <c:v>596</c:v>
                </c:pt>
                <c:pt idx="1587">
                  <c:v>596</c:v>
                </c:pt>
                <c:pt idx="1588">
                  <c:v>596</c:v>
                </c:pt>
                <c:pt idx="1589">
                  <c:v>597</c:v>
                </c:pt>
                <c:pt idx="1590">
                  <c:v>598</c:v>
                </c:pt>
                <c:pt idx="1591">
                  <c:v>598</c:v>
                </c:pt>
                <c:pt idx="1592">
                  <c:v>599</c:v>
                </c:pt>
                <c:pt idx="1593">
                  <c:v>599</c:v>
                </c:pt>
                <c:pt idx="1594">
                  <c:v>599</c:v>
                </c:pt>
                <c:pt idx="1595">
                  <c:v>599</c:v>
                </c:pt>
                <c:pt idx="1596">
                  <c:v>600</c:v>
                </c:pt>
                <c:pt idx="1597">
                  <c:v>601</c:v>
                </c:pt>
                <c:pt idx="1598">
                  <c:v>601</c:v>
                </c:pt>
                <c:pt idx="1599">
                  <c:v>602</c:v>
                </c:pt>
                <c:pt idx="1600">
                  <c:v>602</c:v>
                </c:pt>
                <c:pt idx="1601">
                  <c:v>603</c:v>
                </c:pt>
                <c:pt idx="1602">
                  <c:v>603</c:v>
                </c:pt>
                <c:pt idx="1603">
                  <c:v>604</c:v>
                </c:pt>
                <c:pt idx="1604">
                  <c:v>604</c:v>
                </c:pt>
                <c:pt idx="1605">
                  <c:v>605</c:v>
                </c:pt>
                <c:pt idx="1606">
                  <c:v>606</c:v>
                </c:pt>
                <c:pt idx="1607">
                  <c:v>607</c:v>
                </c:pt>
                <c:pt idx="1608">
                  <c:v>607</c:v>
                </c:pt>
                <c:pt idx="1609">
                  <c:v>608</c:v>
                </c:pt>
                <c:pt idx="1610">
                  <c:v>608</c:v>
                </c:pt>
                <c:pt idx="1611">
                  <c:v>608</c:v>
                </c:pt>
                <c:pt idx="1612">
                  <c:v>608</c:v>
                </c:pt>
                <c:pt idx="1613">
                  <c:v>608</c:v>
                </c:pt>
                <c:pt idx="1614">
                  <c:v>609</c:v>
                </c:pt>
                <c:pt idx="1615">
                  <c:v>610</c:v>
                </c:pt>
                <c:pt idx="1616">
                  <c:v>611</c:v>
                </c:pt>
                <c:pt idx="1617">
                  <c:v>611</c:v>
                </c:pt>
                <c:pt idx="1618">
                  <c:v>611</c:v>
                </c:pt>
                <c:pt idx="1619">
                  <c:v>612</c:v>
                </c:pt>
                <c:pt idx="1620">
                  <c:v>612</c:v>
                </c:pt>
                <c:pt idx="1621">
                  <c:v>612</c:v>
                </c:pt>
                <c:pt idx="1622">
                  <c:v>612</c:v>
                </c:pt>
                <c:pt idx="1623">
                  <c:v>613</c:v>
                </c:pt>
                <c:pt idx="1624">
                  <c:v>613</c:v>
                </c:pt>
                <c:pt idx="1625">
                  <c:v>614</c:v>
                </c:pt>
                <c:pt idx="1626">
                  <c:v>615</c:v>
                </c:pt>
                <c:pt idx="1627">
                  <c:v>616</c:v>
                </c:pt>
                <c:pt idx="1628">
                  <c:v>616</c:v>
                </c:pt>
                <c:pt idx="1629">
                  <c:v>617</c:v>
                </c:pt>
                <c:pt idx="1630">
                  <c:v>618</c:v>
                </c:pt>
                <c:pt idx="1631">
                  <c:v>619</c:v>
                </c:pt>
                <c:pt idx="1632">
                  <c:v>620</c:v>
                </c:pt>
                <c:pt idx="1633">
                  <c:v>621</c:v>
                </c:pt>
                <c:pt idx="1634">
                  <c:v>622</c:v>
                </c:pt>
                <c:pt idx="1635">
                  <c:v>623</c:v>
                </c:pt>
                <c:pt idx="1636">
                  <c:v>624</c:v>
                </c:pt>
                <c:pt idx="1637">
                  <c:v>625</c:v>
                </c:pt>
                <c:pt idx="1638">
                  <c:v>626</c:v>
                </c:pt>
                <c:pt idx="1639">
                  <c:v>626</c:v>
                </c:pt>
                <c:pt idx="1640">
                  <c:v>627</c:v>
                </c:pt>
                <c:pt idx="1641">
                  <c:v>627</c:v>
                </c:pt>
                <c:pt idx="1642">
                  <c:v>627</c:v>
                </c:pt>
                <c:pt idx="1643">
                  <c:v>627</c:v>
                </c:pt>
                <c:pt idx="1644">
                  <c:v>627</c:v>
                </c:pt>
                <c:pt idx="1645">
                  <c:v>627</c:v>
                </c:pt>
                <c:pt idx="1646">
                  <c:v>628</c:v>
                </c:pt>
                <c:pt idx="1647">
                  <c:v>629</c:v>
                </c:pt>
                <c:pt idx="1648">
                  <c:v>630</c:v>
                </c:pt>
                <c:pt idx="1649">
                  <c:v>631</c:v>
                </c:pt>
                <c:pt idx="1650">
                  <c:v>631</c:v>
                </c:pt>
                <c:pt idx="1651">
                  <c:v>631</c:v>
                </c:pt>
                <c:pt idx="1652">
                  <c:v>631</c:v>
                </c:pt>
                <c:pt idx="1653">
                  <c:v>631</c:v>
                </c:pt>
                <c:pt idx="1654">
                  <c:v>631</c:v>
                </c:pt>
                <c:pt idx="1655">
                  <c:v>632</c:v>
                </c:pt>
                <c:pt idx="1656">
                  <c:v>632</c:v>
                </c:pt>
                <c:pt idx="1657">
                  <c:v>632</c:v>
                </c:pt>
                <c:pt idx="1658">
                  <c:v>632</c:v>
                </c:pt>
                <c:pt idx="1659">
                  <c:v>632</c:v>
                </c:pt>
                <c:pt idx="1660">
                  <c:v>632</c:v>
                </c:pt>
                <c:pt idx="1661">
                  <c:v>632</c:v>
                </c:pt>
                <c:pt idx="1662">
                  <c:v>632</c:v>
                </c:pt>
                <c:pt idx="1663">
                  <c:v>632</c:v>
                </c:pt>
                <c:pt idx="1664">
                  <c:v>632</c:v>
                </c:pt>
                <c:pt idx="1665">
                  <c:v>632</c:v>
                </c:pt>
                <c:pt idx="1666">
                  <c:v>632</c:v>
                </c:pt>
                <c:pt idx="1667">
                  <c:v>633</c:v>
                </c:pt>
                <c:pt idx="1668">
                  <c:v>634</c:v>
                </c:pt>
                <c:pt idx="1669">
                  <c:v>634</c:v>
                </c:pt>
                <c:pt idx="1670">
                  <c:v>635</c:v>
                </c:pt>
                <c:pt idx="1671">
                  <c:v>635</c:v>
                </c:pt>
                <c:pt idx="1672">
                  <c:v>636</c:v>
                </c:pt>
                <c:pt idx="1673">
                  <c:v>637</c:v>
                </c:pt>
                <c:pt idx="1674">
                  <c:v>638</c:v>
                </c:pt>
                <c:pt idx="1675">
                  <c:v>639</c:v>
                </c:pt>
                <c:pt idx="1676">
                  <c:v>639</c:v>
                </c:pt>
                <c:pt idx="1677">
                  <c:v>639</c:v>
                </c:pt>
                <c:pt idx="1678">
                  <c:v>640</c:v>
                </c:pt>
                <c:pt idx="1679">
                  <c:v>640</c:v>
                </c:pt>
                <c:pt idx="1680">
                  <c:v>641</c:v>
                </c:pt>
                <c:pt idx="1681">
                  <c:v>642</c:v>
                </c:pt>
                <c:pt idx="1682">
                  <c:v>642</c:v>
                </c:pt>
                <c:pt idx="1683">
                  <c:v>642</c:v>
                </c:pt>
                <c:pt idx="1684">
                  <c:v>642</c:v>
                </c:pt>
                <c:pt idx="1685">
                  <c:v>643</c:v>
                </c:pt>
                <c:pt idx="1686">
                  <c:v>643</c:v>
                </c:pt>
                <c:pt idx="1687">
                  <c:v>643</c:v>
                </c:pt>
                <c:pt idx="1688">
                  <c:v>643</c:v>
                </c:pt>
                <c:pt idx="1689">
                  <c:v>643</c:v>
                </c:pt>
                <c:pt idx="1690">
                  <c:v>643</c:v>
                </c:pt>
                <c:pt idx="1691">
                  <c:v>643</c:v>
                </c:pt>
                <c:pt idx="1692">
                  <c:v>643</c:v>
                </c:pt>
                <c:pt idx="1693">
                  <c:v>644</c:v>
                </c:pt>
                <c:pt idx="1694">
                  <c:v>645</c:v>
                </c:pt>
                <c:pt idx="1695">
                  <c:v>646</c:v>
                </c:pt>
                <c:pt idx="1696">
                  <c:v>647</c:v>
                </c:pt>
                <c:pt idx="1697">
                  <c:v>647</c:v>
                </c:pt>
                <c:pt idx="1698">
                  <c:v>647</c:v>
                </c:pt>
                <c:pt idx="1699">
                  <c:v>647</c:v>
                </c:pt>
                <c:pt idx="1700">
                  <c:v>648</c:v>
                </c:pt>
                <c:pt idx="1701">
                  <c:v>649</c:v>
                </c:pt>
                <c:pt idx="1702">
                  <c:v>650</c:v>
                </c:pt>
                <c:pt idx="1703">
                  <c:v>651</c:v>
                </c:pt>
                <c:pt idx="1704">
                  <c:v>651</c:v>
                </c:pt>
                <c:pt idx="1705">
                  <c:v>651</c:v>
                </c:pt>
                <c:pt idx="1706">
                  <c:v>652</c:v>
                </c:pt>
                <c:pt idx="1707">
                  <c:v>653</c:v>
                </c:pt>
                <c:pt idx="1708">
                  <c:v>654</c:v>
                </c:pt>
                <c:pt idx="1709">
                  <c:v>654</c:v>
                </c:pt>
                <c:pt idx="1710">
                  <c:v>655</c:v>
                </c:pt>
                <c:pt idx="1711">
                  <c:v>656</c:v>
                </c:pt>
                <c:pt idx="1712">
                  <c:v>656</c:v>
                </c:pt>
                <c:pt idx="1713">
                  <c:v>656</c:v>
                </c:pt>
                <c:pt idx="1714">
                  <c:v>657</c:v>
                </c:pt>
                <c:pt idx="1715">
                  <c:v>658</c:v>
                </c:pt>
                <c:pt idx="1716">
                  <c:v>659</c:v>
                </c:pt>
                <c:pt idx="1717">
                  <c:v>660</c:v>
                </c:pt>
                <c:pt idx="1718">
                  <c:v>660</c:v>
                </c:pt>
                <c:pt idx="1719">
                  <c:v>660</c:v>
                </c:pt>
                <c:pt idx="1720">
                  <c:v>661</c:v>
                </c:pt>
                <c:pt idx="1721">
                  <c:v>661</c:v>
                </c:pt>
                <c:pt idx="1722">
                  <c:v>661</c:v>
                </c:pt>
                <c:pt idx="1723">
                  <c:v>662</c:v>
                </c:pt>
                <c:pt idx="1724">
                  <c:v>662</c:v>
                </c:pt>
                <c:pt idx="1725">
                  <c:v>662</c:v>
                </c:pt>
                <c:pt idx="1726">
                  <c:v>663</c:v>
                </c:pt>
                <c:pt idx="1727">
                  <c:v>664</c:v>
                </c:pt>
                <c:pt idx="1728">
                  <c:v>665</c:v>
                </c:pt>
                <c:pt idx="1729">
                  <c:v>665</c:v>
                </c:pt>
                <c:pt idx="1730">
                  <c:v>665</c:v>
                </c:pt>
                <c:pt idx="1731">
                  <c:v>666</c:v>
                </c:pt>
                <c:pt idx="1732">
                  <c:v>666</c:v>
                </c:pt>
                <c:pt idx="1733">
                  <c:v>666</c:v>
                </c:pt>
                <c:pt idx="1734">
                  <c:v>667</c:v>
                </c:pt>
                <c:pt idx="1735">
                  <c:v>668</c:v>
                </c:pt>
                <c:pt idx="1736">
                  <c:v>668</c:v>
                </c:pt>
                <c:pt idx="1737">
                  <c:v>668</c:v>
                </c:pt>
                <c:pt idx="1738">
                  <c:v>668</c:v>
                </c:pt>
                <c:pt idx="1739">
                  <c:v>669</c:v>
                </c:pt>
                <c:pt idx="1740">
                  <c:v>670</c:v>
                </c:pt>
                <c:pt idx="1741">
                  <c:v>670</c:v>
                </c:pt>
                <c:pt idx="1742">
                  <c:v>670</c:v>
                </c:pt>
                <c:pt idx="1743">
                  <c:v>670</c:v>
                </c:pt>
                <c:pt idx="1744">
                  <c:v>670</c:v>
                </c:pt>
                <c:pt idx="1745">
                  <c:v>670</c:v>
                </c:pt>
                <c:pt idx="1746">
                  <c:v>671</c:v>
                </c:pt>
                <c:pt idx="1747">
                  <c:v>671</c:v>
                </c:pt>
                <c:pt idx="1748">
                  <c:v>671</c:v>
                </c:pt>
                <c:pt idx="1749">
                  <c:v>672</c:v>
                </c:pt>
                <c:pt idx="1750">
                  <c:v>672</c:v>
                </c:pt>
                <c:pt idx="1751">
                  <c:v>673</c:v>
                </c:pt>
                <c:pt idx="1752">
                  <c:v>674</c:v>
                </c:pt>
                <c:pt idx="1753">
                  <c:v>675</c:v>
                </c:pt>
                <c:pt idx="1754">
                  <c:v>676</c:v>
                </c:pt>
                <c:pt idx="1755">
                  <c:v>677</c:v>
                </c:pt>
                <c:pt idx="1756">
                  <c:v>677</c:v>
                </c:pt>
                <c:pt idx="1757">
                  <c:v>677</c:v>
                </c:pt>
                <c:pt idx="1758">
                  <c:v>677</c:v>
                </c:pt>
                <c:pt idx="1759">
                  <c:v>677</c:v>
                </c:pt>
                <c:pt idx="1760">
                  <c:v>677</c:v>
                </c:pt>
                <c:pt idx="1761">
                  <c:v>677</c:v>
                </c:pt>
                <c:pt idx="1762">
                  <c:v>677</c:v>
                </c:pt>
                <c:pt idx="1763">
                  <c:v>677</c:v>
                </c:pt>
                <c:pt idx="1764">
                  <c:v>677</c:v>
                </c:pt>
                <c:pt idx="1765">
                  <c:v>678</c:v>
                </c:pt>
                <c:pt idx="1766">
                  <c:v>679</c:v>
                </c:pt>
                <c:pt idx="1767">
                  <c:v>680</c:v>
                </c:pt>
                <c:pt idx="1768">
                  <c:v>681</c:v>
                </c:pt>
                <c:pt idx="1769">
                  <c:v>681</c:v>
                </c:pt>
                <c:pt idx="1770">
                  <c:v>681</c:v>
                </c:pt>
                <c:pt idx="1771">
                  <c:v>681</c:v>
                </c:pt>
                <c:pt idx="1772">
                  <c:v>681</c:v>
                </c:pt>
                <c:pt idx="1773">
                  <c:v>681</c:v>
                </c:pt>
                <c:pt idx="1774">
                  <c:v>682</c:v>
                </c:pt>
                <c:pt idx="1775">
                  <c:v>682</c:v>
                </c:pt>
                <c:pt idx="1776">
                  <c:v>682</c:v>
                </c:pt>
                <c:pt idx="1777">
                  <c:v>682</c:v>
                </c:pt>
                <c:pt idx="1778">
                  <c:v>682</c:v>
                </c:pt>
                <c:pt idx="1779">
                  <c:v>683</c:v>
                </c:pt>
                <c:pt idx="1780">
                  <c:v>684</c:v>
                </c:pt>
                <c:pt idx="1781">
                  <c:v>684</c:v>
                </c:pt>
                <c:pt idx="1782">
                  <c:v>684</c:v>
                </c:pt>
                <c:pt idx="1783">
                  <c:v>684</c:v>
                </c:pt>
                <c:pt idx="1784">
                  <c:v>684</c:v>
                </c:pt>
                <c:pt idx="1785">
                  <c:v>684</c:v>
                </c:pt>
                <c:pt idx="1786">
                  <c:v>684</c:v>
                </c:pt>
                <c:pt idx="1787">
                  <c:v>684</c:v>
                </c:pt>
                <c:pt idx="1788">
                  <c:v>684</c:v>
                </c:pt>
                <c:pt idx="1789">
                  <c:v>684</c:v>
                </c:pt>
                <c:pt idx="1790">
                  <c:v>684</c:v>
                </c:pt>
                <c:pt idx="1791">
                  <c:v>684</c:v>
                </c:pt>
                <c:pt idx="1792">
                  <c:v>685</c:v>
                </c:pt>
                <c:pt idx="1793">
                  <c:v>685</c:v>
                </c:pt>
                <c:pt idx="1794">
                  <c:v>685</c:v>
                </c:pt>
                <c:pt idx="1795">
                  <c:v>686</c:v>
                </c:pt>
                <c:pt idx="1796">
                  <c:v>686</c:v>
                </c:pt>
                <c:pt idx="1797">
                  <c:v>687</c:v>
                </c:pt>
                <c:pt idx="1798">
                  <c:v>687</c:v>
                </c:pt>
                <c:pt idx="1799">
                  <c:v>687</c:v>
                </c:pt>
                <c:pt idx="1800">
                  <c:v>687</c:v>
                </c:pt>
                <c:pt idx="1801">
                  <c:v>687</c:v>
                </c:pt>
                <c:pt idx="1802">
                  <c:v>687</c:v>
                </c:pt>
                <c:pt idx="1803">
                  <c:v>687</c:v>
                </c:pt>
                <c:pt idx="1804">
                  <c:v>687</c:v>
                </c:pt>
                <c:pt idx="1805">
                  <c:v>687</c:v>
                </c:pt>
                <c:pt idx="1806">
                  <c:v>687</c:v>
                </c:pt>
                <c:pt idx="1807">
                  <c:v>687</c:v>
                </c:pt>
                <c:pt idx="1808">
                  <c:v>687</c:v>
                </c:pt>
                <c:pt idx="1809">
                  <c:v>687</c:v>
                </c:pt>
                <c:pt idx="1810">
                  <c:v>687</c:v>
                </c:pt>
                <c:pt idx="1811">
                  <c:v>687</c:v>
                </c:pt>
                <c:pt idx="1812">
                  <c:v>687</c:v>
                </c:pt>
                <c:pt idx="1813">
                  <c:v>687</c:v>
                </c:pt>
                <c:pt idx="1814">
                  <c:v>687</c:v>
                </c:pt>
                <c:pt idx="1815">
                  <c:v>688</c:v>
                </c:pt>
                <c:pt idx="1816">
                  <c:v>688</c:v>
                </c:pt>
                <c:pt idx="1817">
                  <c:v>688</c:v>
                </c:pt>
                <c:pt idx="1818">
                  <c:v>688</c:v>
                </c:pt>
                <c:pt idx="1819">
                  <c:v>688</c:v>
                </c:pt>
                <c:pt idx="1820">
                  <c:v>689</c:v>
                </c:pt>
                <c:pt idx="1821">
                  <c:v>689</c:v>
                </c:pt>
                <c:pt idx="1822">
                  <c:v>689</c:v>
                </c:pt>
                <c:pt idx="1823">
                  <c:v>690</c:v>
                </c:pt>
                <c:pt idx="1824">
                  <c:v>690</c:v>
                </c:pt>
                <c:pt idx="1825">
                  <c:v>691</c:v>
                </c:pt>
                <c:pt idx="1826">
                  <c:v>692</c:v>
                </c:pt>
                <c:pt idx="1827">
                  <c:v>692</c:v>
                </c:pt>
                <c:pt idx="1828">
                  <c:v>692</c:v>
                </c:pt>
                <c:pt idx="1829">
                  <c:v>692</c:v>
                </c:pt>
                <c:pt idx="1830">
                  <c:v>693</c:v>
                </c:pt>
                <c:pt idx="1831">
                  <c:v>694</c:v>
                </c:pt>
                <c:pt idx="1832">
                  <c:v>695</c:v>
                </c:pt>
                <c:pt idx="1833">
                  <c:v>695</c:v>
                </c:pt>
                <c:pt idx="1834">
                  <c:v>696</c:v>
                </c:pt>
                <c:pt idx="1835">
                  <c:v>696</c:v>
                </c:pt>
                <c:pt idx="1836">
                  <c:v>697</c:v>
                </c:pt>
                <c:pt idx="1837">
                  <c:v>697</c:v>
                </c:pt>
                <c:pt idx="1838">
                  <c:v>697</c:v>
                </c:pt>
                <c:pt idx="1839">
                  <c:v>697</c:v>
                </c:pt>
                <c:pt idx="1840">
                  <c:v>697</c:v>
                </c:pt>
                <c:pt idx="1841">
                  <c:v>697</c:v>
                </c:pt>
                <c:pt idx="1842">
                  <c:v>697</c:v>
                </c:pt>
                <c:pt idx="1843">
                  <c:v>697</c:v>
                </c:pt>
                <c:pt idx="1844">
                  <c:v>697</c:v>
                </c:pt>
                <c:pt idx="1845">
                  <c:v>697</c:v>
                </c:pt>
                <c:pt idx="1846">
                  <c:v>697</c:v>
                </c:pt>
                <c:pt idx="1847">
                  <c:v>697</c:v>
                </c:pt>
                <c:pt idx="1848">
                  <c:v>697</c:v>
                </c:pt>
                <c:pt idx="1849">
                  <c:v>697</c:v>
                </c:pt>
                <c:pt idx="1850">
                  <c:v>698</c:v>
                </c:pt>
                <c:pt idx="1851">
                  <c:v>699</c:v>
                </c:pt>
                <c:pt idx="1852">
                  <c:v>699</c:v>
                </c:pt>
                <c:pt idx="1853">
                  <c:v>700</c:v>
                </c:pt>
                <c:pt idx="1854">
                  <c:v>701</c:v>
                </c:pt>
                <c:pt idx="1855">
                  <c:v>701</c:v>
                </c:pt>
                <c:pt idx="1856">
                  <c:v>701</c:v>
                </c:pt>
                <c:pt idx="1857">
                  <c:v>701</c:v>
                </c:pt>
                <c:pt idx="1858">
                  <c:v>701</c:v>
                </c:pt>
                <c:pt idx="1859">
                  <c:v>701</c:v>
                </c:pt>
                <c:pt idx="1860">
                  <c:v>701</c:v>
                </c:pt>
                <c:pt idx="1861">
                  <c:v>701</c:v>
                </c:pt>
                <c:pt idx="1862">
                  <c:v>702</c:v>
                </c:pt>
                <c:pt idx="1863">
                  <c:v>703</c:v>
                </c:pt>
                <c:pt idx="1864">
                  <c:v>704</c:v>
                </c:pt>
                <c:pt idx="1865">
                  <c:v>704</c:v>
                </c:pt>
                <c:pt idx="1866">
                  <c:v>704</c:v>
                </c:pt>
                <c:pt idx="1867">
                  <c:v>704</c:v>
                </c:pt>
                <c:pt idx="1868">
                  <c:v>705</c:v>
                </c:pt>
                <c:pt idx="1869">
                  <c:v>706</c:v>
                </c:pt>
                <c:pt idx="1870">
                  <c:v>706</c:v>
                </c:pt>
                <c:pt idx="1871">
                  <c:v>706</c:v>
                </c:pt>
                <c:pt idx="1872">
                  <c:v>706</c:v>
                </c:pt>
                <c:pt idx="1873">
                  <c:v>706</c:v>
                </c:pt>
                <c:pt idx="1874">
                  <c:v>706</c:v>
                </c:pt>
                <c:pt idx="1875">
                  <c:v>707</c:v>
                </c:pt>
                <c:pt idx="1876">
                  <c:v>707</c:v>
                </c:pt>
                <c:pt idx="1877">
                  <c:v>707</c:v>
                </c:pt>
                <c:pt idx="1878">
                  <c:v>707</c:v>
                </c:pt>
                <c:pt idx="1879">
                  <c:v>707</c:v>
                </c:pt>
                <c:pt idx="1880">
                  <c:v>707</c:v>
                </c:pt>
                <c:pt idx="1881">
                  <c:v>707</c:v>
                </c:pt>
                <c:pt idx="1882">
                  <c:v>708</c:v>
                </c:pt>
                <c:pt idx="1883">
                  <c:v>708</c:v>
                </c:pt>
                <c:pt idx="1884">
                  <c:v>709</c:v>
                </c:pt>
                <c:pt idx="1885">
                  <c:v>709</c:v>
                </c:pt>
                <c:pt idx="1886">
                  <c:v>709</c:v>
                </c:pt>
                <c:pt idx="1887">
                  <c:v>709</c:v>
                </c:pt>
                <c:pt idx="1888">
                  <c:v>709</c:v>
                </c:pt>
                <c:pt idx="1889">
                  <c:v>709</c:v>
                </c:pt>
                <c:pt idx="1890">
                  <c:v>710</c:v>
                </c:pt>
                <c:pt idx="1891">
                  <c:v>710</c:v>
                </c:pt>
                <c:pt idx="1892">
                  <c:v>711</c:v>
                </c:pt>
                <c:pt idx="1893">
                  <c:v>711</c:v>
                </c:pt>
                <c:pt idx="1894">
                  <c:v>712</c:v>
                </c:pt>
                <c:pt idx="1895">
                  <c:v>712</c:v>
                </c:pt>
                <c:pt idx="1896">
                  <c:v>712</c:v>
                </c:pt>
                <c:pt idx="1897">
                  <c:v>712</c:v>
                </c:pt>
                <c:pt idx="1898">
                  <c:v>713</c:v>
                </c:pt>
                <c:pt idx="1899">
                  <c:v>714</c:v>
                </c:pt>
                <c:pt idx="1900">
                  <c:v>714</c:v>
                </c:pt>
                <c:pt idx="1901">
                  <c:v>715</c:v>
                </c:pt>
                <c:pt idx="1902">
                  <c:v>715</c:v>
                </c:pt>
                <c:pt idx="1903">
                  <c:v>715</c:v>
                </c:pt>
                <c:pt idx="1904">
                  <c:v>715</c:v>
                </c:pt>
                <c:pt idx="1905">
                  <c:v>715</c:v>
                </c:pt>
                <c:pt idx="1906">
                  <c:v>715</c:v>
                </c:pt>
                <c:pt idx="1907">
                  <c:v>715</c:v>
                </c:pt>
                <c:pt idx="1908">
                  <c:v>715</c:v>
                </c:pt>
                <c:pt idx="1909">
                  <c:v>715</c:v>
                </c:pt>
                <c:pt idx="1910">
                  <c:v>715</c:v>
                </c:pt>
                <c:pt idx="1911">
                  <c:v>715</c:v>
                </c:pt>
                <c:pt idx="1912">
                  <c:v>715</c:v>
                </c:pt>
                <c:pt idx="1913">
                  <c:v>715</c:v>
                </c:pt>
                <c:pt idx="1914">
                  <c:v>715</c:v>
                </c:pt>
                <c:pt idx="1915">
                  <c:v>715</c:v>
                </c:pt>
                <c:pt idx="1916">
                  <c:v>716</c:v>
                </c:pt>
                <c:pt idx="1917">
                  <c:v>717</c:v>
                </c:pt>
                <c:pt idx="1918">
                  <c:v>718</c:v>
                </c:pt>
                <c:pt idx="1919">
                  <c:v>719</c:v>
                </c:pt>
                <c:pt idx="1920">
                  <c:v>719</c:v>
                </c:pt>
                <c:pt idx="1921">
                  <c:v>720</c:v>
                </c:pt>
                <c:pt idx="1922">
                  <c:v>720</c:v>
                </c:pt>
                <c:pt idx="1923">
                  <c:v>721</c:v>
                </c:pt>
                <c:pt idx="1924">
                  <c:v>722</c:v>
                </c:pt>
                <c:pt idx="1925">
                  <c:v>722</c:v>
                </c:pt>
                <c:pt idx="1926">
                  <c:v>722</c:v>
                </c:pt>
                <c:pt idx="1927">
                  <c:v>722</c:v>
                </c:pt>
                <c:pt idx="1928">
                  <c:v>722</c:v>
                </c:pt>
                <c:pt idx="1929">
                  <c:v>722</c:v>
                </c:pt>
                <c:pt idx="1930">
                  <c:v>723</c:v>
                </c:pt>
                <c:pt idx="1931">
                  <c:v>724</c:v>
                </c:pt>
                <c:pt idx="1932">
                  <c:v>725</c:v>
                </c:pt>
                <c:pt idx="1933">
                  <c:v>726</c:v>
                </c:pt>
                <c:pt idx="1934">
                  <c:v>726</c:v>
                </c:pt>
                <c:pt idx="1935">
                  <c:v>727</c:v>
                </c:pt>
                <c:pt idx="1936">
                  <c:v>728</c:v>
                </c:pt>
                <c:pt idx="1937">
                  <c:v>729</c:v>
                </c:pt>
                <c:pt idx="1938">
                  <c:v>729</c:v>
                </c:pt>
                <c:pt idx="1939">
                  <c:v>730</c:v>
                </c:pt>
                <c:pt idx="1940">
                  <c:v>730</c:v>
                </c:pt>
                <c:pt idx="1941">
                  <c:v>730</c:v>
                </c:pt>
                <c:pt idx="1942">
                  <c:v>730</c:v>
                </c:pt>
                <c:pt idx="1943">
                  <c:v>730</c:v>
                </c:pt>
                <c:pt idx="1944">
                  <c:v>731</c:v>
                </c:pt>
                <c:pt idx="1945">
                  <c:v>731</c:v>
                </c:pt>
                <c:pt idx="1946">
                  <c:v>731</c:v>
                </c:pt>
                <c:pt idx="1947">
                  <c:v>732</c:v>
                </c:pt>
                <c:pt idx="1948">
                  <c:v>733</c:v>
                </c:pt>
                <c:pt idx="1949">
                  <c:v>733</c:v>
                </c:pt>
                <c:pt idx="1950">
                  <c:v>733</c:v>
                </c:pt>
                <c:pt idx="1951">
                  <c:v>733</c:v>
                </c:pt>
                <c:pt idx="1952">
                  <c:v>734</c:v>
                </c:pt>
                <c:pt idx="1953">
                  <c:v>734</c:v>
                </c:pt>
                <c:pt idx="1954">
                  <c:v>735</c:v>
                </c:pt>
                <c:pt idx="1955">
                  <c:v>736</c:v>
                </c:pt>
                <c:pt idx="1956">
                  <c:v>737</c:v>
                </c:pt>
                <c:pt idx="1957">
                  <c:v>737</c:v>
                </c:pt>
                <c:pt idx="1958">
                  <c:v>738</c:v>
                </c:pt>
                <c:pt idx="1959">
                  <c:v>738</c:v>
                </c:pt>
                <c:pt idx="1960">
                  <c:v>739</c:v>
                </c:pt>
                <c:pt idx="1961">
                  <c:v>740</c:v>
                </c:pt>
                <c:pt idx="1962">
                  <c:v>740</c:v>
                </c:pt>
                <c:pt idx="1963">
                  <c:v>740</c:v>
                </c:pt>
                <c:pt idx="1964">
                  <c:v>741</c:v>
                </c:pt>
                <c:pt idx="1965">
                  <c:v>742</c:v>
                </c:pt>
                <c:pt idx="1966">
                  <c:v>742</c:v>
                </c:pt>
                <c:pt idx="1967">
                  <c:v>742</c:v>
                </c:pt>
                <c:pt idx="1968">
                  <c:v>742</c:v>
                </c:pt>
                <c:pt idx="1969">
                  <c:v>742</c:v>
                </c:pt>
                <c:pt idx="1970">
                  <c:v>743</c:v>
                </c:pt>
                <c:pt idx="1971">
                  <c:v>744</c:v>
                </c:pt>
                <c:pt idx="1972">
                  <c:v>745</c:v>
                </c:pt>
                <c:pt idx="1973">
                  <c:v>745</c:v>
                </c:pt>
                <c:pt idx="1974">
                  <c:v>745</c:v>
                </c:pt>
                <c:pt idx="1975">
                  <c:v>745</c:v>
                </c:pt>
                <c:pt idx="1976">
                  <c:v>746</c:v>
                </c:pt>
                <c:pt idx="1977">
                  <c:v>746</c:v>
                </c:pt>
                <c:pt idx="1978">
                  <c:v>746</c:v>
                </c:pt>
                <c:pt idx="1979">
                  <c:v>747</c:v>
                </c:pt>
                <c:pt idx="1980">
                  <c:v>748</c:v>
                </c:pt>
                <c:pt idx="1981">
                  <c:v>748</c:v>
                </c:pt>
                <c:pt idx="1982">
                  <c:v>749</c:v>
                </c:pt>
                <c:pt idx="1983">
                  <c:v>749</c:v>
                </c:pt>
                <c:pt idx="1984">
                  <c:v>749</c:v>
                </c:pt>
                <c:pt idx="1985">
                  <c:v>749</c:v>
                </c:pt>
                <c:pt idx="1986">
                  <c:v>750</c:v>
                </c:pt>
                <c:pt idx="1987">
                  <c:v>750</c:v>
                </c:pt>
                <c:pt idx="1988">
                  <c:v>751</c:v>
                </c:pt>
                <c:pt idx="1989">
                  <c:v>751</c:v>
                </c:pt>
                <c:pt idx="1990">
                  <c:v>751</c:v>
                </c:pt>
                <c:pt idx="1991">
                  <c:v>751</c:v>
                </c:pt>
                <c:pt idx="1992">
                  <c:v>751</c:v>
                </c:pt>
                <c:pt idx="1993">
                  <c:v>751</c:v>
                </c:pt>
                <c:pt idx="1994">
                  <c:v>751</c:v>
                </c:pt>
                <c:pt idx="1995">
                  <c:v>751</c:v>
                </c:pt>
                <c:pt idx="1996">
                  <c:v>751</c:v>
                </c:pt>
                <c:pt idx="1997">
                  <c:v>751</c:v>
                </c:pt>
                <c:pt idx="1998">
                  <c:v>751</c:v>
                </c:pt>
                <c:pt idx="1999">
                  <c:v>751</c:v>
                </c:pt>
                <c:pt idx="2000">
                  <c:v>751</c:v>
                </c:pt>
                <c:pt idx="2001">
                  <c:v>751</c:v>
                </c:pt>
                <c:pt idx="2002">
                  <c:v>751</c:v>
                </c:pt>
                <c:pt idx="2003">
                  <c:v>751</c:v>
                </c:pt>
                <c:pt idx="2004">
                  <c:v>751</c:v>
                </c:pt>
                <c:pt idx="2005">
                  <c:v>751</c:v>
                </c:pt>
                <c:pt idx="2006">
                  <c:v>751</c:v>
                </c:pt>
                <c:pt idx="2007">
                  <c:v>751</c:v>
                </c:pt>
                <c:pt idx="2008">
                  <c:v>751</c:v>
                </c:pt>
                <c:pt idx="2009">
                  <c:v>751</c:v>
                </c:pt>
                <c:pt idx="2010">
                  <c:v>751</c:v>
                </c:pt>
                <c:pt idx="2011">
                  <c:v>751</c:v>
                </c:pt>
                <c:pt idx="2012">
                  <c:v>751</c:v>
                </c:pt>
                <c:pt idx="2013">
                  <c:v>751</c:v>
                </c:pt>
                <c:pt idx="2014">
                  <c:v>752</c:v>
                </c:pt>
                <c:pt idx="2015">
                  <c:v>752</c:v>
                </c:pt>
                <c:pt idx="2016">
                  <c:v>753</c:v>
                </c:pt>
                <c:pt idx="2017">
                  <c:v>753</c:v>
                </c:pt>
                <c:pt idx="2018">
                  <c:v>753</c:v>
                </c:pt>
                <c:pt idx="2019">
                  <c:v>753</c:v>
                </c:pt>
                <c:pt idx="2020">
                  <c:v>753</c:v>
                </c:pt>
                <c:pt idx="2021">
                  <c:v>753</c:v>
                </c:pt>
                <c:pt idx="2022">
                  <c:v>753</c:v>
                </c:pt>
                <c:pt idx="2023">
                  <c:v>753</c:v>
                </c:pt>
                <c:pt idx="2024">
                  <c:v>754</c:v>
                </c:pt>
                <c:pt idx="2025">
                  <c:v>755</c:v>
                </c:pt>
                <c:pt idx="2026">
                  <c:v>755</c:v>
                </c:pt>
                <c:pt idx="2027">
                  <c:v>755</c:v>
                </c:pt>
                <c:pt idx="2028">
                  <c:v>756</c:v>
                </c:pt>
                <c:pt idx="2029">
                  <c:v>757</c:v>
                </c:pt>
                <c:pt idx="2030">
                  <c:v>758</c:v>
                </c:pt>
                <c:pt idx="2031">
                  <c:v>759</c:v>
                </c:pt>
                <c:pt idx="2032">
                  <c:v>760</c:v>
                </c:pt>
                <c:pt idx="2033">
                  <c:v>760</c:v>
                </c:pt>
                <c:pt idx="2034">
                  <c:v>760</c:v>
                </c:pt>
                <c:pt idx="2035">
                  <c:v>760</c:v>
                </c:pt>
                <c:pt idx="2036">
                  <c:v>760</c:v>
                </c:pt>
                <c:pt idx="2037">
                  <c:v>761</c:v>
                </c:pt>
                <c:pt idx="2038">
                  <c:v>762</c:v>
                </c:pt>
                <c:pt idx="2039">
                  <c:v>763</c:v>
                </c:pt>
                <c:pt idx="2040">
                  <c:v>764</c:v>
                </c:pt>
                <c:pt idx="2041">
                  <c:v>764</c:v>
                </c:pt>
                <c:pt idx="2042">
                  <c:v>765</c:v>
                </c:pt>
                <c:pt idx="2043">
                  <c:v>765</c:v>
                </c:pt>
                <c:pt idx="2044">
                  <c:v>766</c:v>
                </c:pt>
                <c:pt idx="2045">
                  <c:v>767</c:v>
                </c:pt>
                <c:pt idx="2046">
                  <c:v>768</c:v>
                </c:pt>
                <c:pt idx="2047">
                  <c:v>769</c:v>
                </c:pt>
                <c:pt idx="2048">
                  <c:v>769</c:v>
                </c:pt>
                <c:pt idx="2049">
                  <c:v>770</c:v>
                </c:pt>
                <c:pt idx="2050">
                  <c:v>771</c:v>
                </c:pt>
                <c:pt idx="2051">
                  <c:v>772</c:v>
                </c:pt>
                <c:pt idx="2052">
                  <c:v>773</c:v>
                </c:pt>
                <c:pt idx="2053">
                  <c:v>774</c:v>
                </c:pt>
                <c:pt idx="2054">
                  <c:v>774</c:v>
                </c:pt>
                <c:pt idx="2055">
                  <c:v>775</c:v>
                </c:pt>
                <c:pt idx="2056">
                  <c:v>776</c:v>
                </c:pt>
                <c:pt idx="2057">
                  <c:v>776</c:v>
                </c:pt>
                <c:pt idx="2058">
                  <c:v>776</c:v>
                </c:pt>
                <c:pt idx="2059">
                  <c:v>776</c:v>
                </c:pt>
                <c:pt idx="2060">
                  <c:v>777</c:v>
                </c:pt>
                <c:pt idx="2061">
                  <c:v>777</c:v>
                </c:pt>
                <c:pt idx="2062">
                  <c:v>777</c:v>
                </c:pt>
                <c:pt idx="2063">
                  <c:v>778</c:v>
                </c:pt>
                <c:pt idx="2064">
                  <c:v>779</c:v>
                </c:pt>
                <c:pt idx="2065">
                  <c:v>779</c:v>
                </c:pt>
                <c:pt idx="2066">
                  <c:v>779</c:v>
                </c:pt>
                <c:pt idx="2067">
                  <c:v>780</c:v>
                </c:pt>
                <c:pt idx="2068">
                  <c:v>780</c:v>
                </c:pt>
                <c:pt idx="2069">
                  <c:v>781</c:v>
                </c:pt>
                <c:pt idx="2070">
                  <c:v>781</c:v>
                </c:pt>
                <c:pt idx="2071">
                  <c:v>782</c:v>
                </c:pt>
                <c:pt idx="2072">
                  <c:v>783</c:v>
                </c:pt>
                <c:pt idx="2073">
                  <c:v>783</c:v>
                </c:pt>
                <c:pt idx="2074">
                  <c:v>784</c:v>
                </c:pt>
                <c:pt idx="2075">
                  <c:v>785</c:v>
                </c:pt>
                <c:pt idx="2076">
                  <c:v>786</c:v>
                </c:pt>
                <c:pt idx="2077">
                  <c:v>787</c:v>
                </c:pt>
                <c:pt idx="2078">
                  <c:v>787</c:v>
                </c:pt>
                <c:pt idx="2079">
                  <c:v>787</c:v>
                </c:pt>
                <c:pt idx="2080">
                  <c:v>787</c:v>
                </c:pt>
                <c:pt idx="2081">
                  <c:v>788</c:v>
                </c:pt>
                <c:pt idx="2082">
                  <c:v>788</c:v>
                </c:pt>
                <c:pt idx="2083">
                  <c:v>788</c:v>
                </c:pt>
                <c:pt idx="2084">
                  <c:v>788</c:v>
                </c:pt>
                <c:pt idx="2085">
                  <c:v>789</c:v>
                </c:pt>
                <c:pt idx="2086">
                  <c:v>789</c:v>
                </c:pt>
                <c:pt idx="2087">
                  <c:v>790</c:v>
                </c:pt>
                <c:pt idx="2088">
                  <c:v>790</c:v>
                </c:pt>
                <c:pt idx="2089">
                  <c:v>790</c:v>
                </c:pt>
                <c:pt idx="2090">
                  <c:v>791</c:v>
                </c:pt>
                <c:pt idx="2091">
                  <c:v>791</c:v>
                </c:pt>
                <c:pt idx="2092">
                  <c:v>792</c:v>
                </c:pt>
                <c:pt idx="2093">
                  <c:v>793</c:v>
                </c:pt>
                <c:pt idx="2094">
                  <c:v>794</c:v>
                </c:pt>
                <c:pt idx="2095">
                  <c:v>794</c:v>
                </c:pt>
                <c:pt idx="2096">
                  <c:v>795</c:v>
                </c:pt>
                <c:pt idx="2097">
                  <c:v>796</c:v>
                </c:pt>
                <c:pt idx="2098">
                  <c:v>796</c:v>
                </c:pt>
                <c:pt idx="2099">
                  <c:v>796</c:v>
                </c:pt>
                <c:pt idx="2100">
                  <c:v>796</c:v>
                </c:pt>
                <c:pt idx="2101">
                  <c:v>796</c:v>
                </c:pt>
                <c:pt idx="2102">
                  <c:v>796</c:v>
                </c:pt>
                <c:pt idx="2103">
                  <c:v>796</c:v>
                </c:pt>
                <c:pt idx="2104">
                  <c:v>796</c:v>
                </c:pt>
                <c:pt idx="2105">
                  <c:v>797</c:v>
                </c:pt>
                <c:pt idx="2106">
                  <c:v>797</c:v>
                </c:pt>
                <c:pt idx="2107">
                  <c:v>797</c:v>
                </c:pt>
                <c:pt idx="2108">
                  <c:v>797</c:v>
                </c:pt>
                <c:pt idx="2109">
                  <c:v>797</c:v>
                </c:pt>
                <c:pt idx="2110">
                  <c:v>798</c:v>
                </c:pt>
                <c:pt idx="2111">
                  <c:v>799</c:v>
                </c:pt>
                <c:pt idx="2112">
                  <c:v>800</c:v>
                </c:pt>
                <c:pt idx="2113">
                  <c:v>801</c:v>
                </c:pt>
                <c:pt idx="2114">
                  <c:v>801</c:v>
                </c:pt>
                <c:pt idx="2115">
                  <c:v>801</c:v>
                </c:pt>
                <c:pt idx="2116">
                  <c:v>801</c:v>
                </c:pt>
                <c:pt idx="2117">
                  <c:v>802</c:v>
                </c:pt>
                <c:pt idx="2118">
                  <c:v>802</c:v>
                </c:pt>
                <c:pt idx="2119">
                  <c:v>802</c:v>
                </c:pt>
                <c:pt idx="2120">
                  <c:v>803</c:v>
                </c:pt>
                <c:pt idx="2121">
                  <c:v>804</c:v>
                </c:pt>
                <c:pt idx="2122">
                  <c:v>805</c:v>
                </c:pt>
                <c:pt idx="2123">
                  <c:v>806</c:v>
                </c:pt>
                <c:pt idx="2124">
                  <c:v>806</c:v>
                </c:pt>
                <c:pt idx="2125">
                  <c:v>806</c:v>
                </c:pt>
                <c:pt idx="2126">
                  <c:v>806</c:v>
                </c:pt>
                <c:pt idx="2127">
                  <c:v>806</c:v>
                </c:pt>
                <c:pt idx="2128">
                  <c:v>807</c:v>
                </c:pt>
                <c:pt idx="2129">
                  <c:v>808</c:v>
                </c:pt>
                <c:pt idx="2130">
                  <c:v>809</c:v>
                </c:pt>
                <c:pt idx="2131">
                  <c:v>810</c:v>
                </c:pt>
                <c:pt idx="2132">
                  <c:v>810</c:v>
                </c:pt>
                <c:pt idx="2133">
                  <c:v>810</c:v>
                </c:pt>
                <c:pt idx="2134">
                  <c:v>811</c:v>
                </c:pt>
                <c:pt idx="2135">
                  <c:v>812</c:v>
                </c:pt>
                <c:pt idx="2136">
                  <c:v>813</c:v>
                </c:pt>
                <c:pt idx="2137">
                  <c:v>813</c:v>
                </c:pt>
                <c:pt idx="2138">
                  <c:v>814</c:v>
                </c:pt>
                <c:pt idx="2139">
                  <c:v>814</c:v>
                </c:pt>
                <c:pt idx="2140">
                  <c:v>814</c:v>
                </c:pt>
                <c:pt idx="2141">
                  <c:v>814</c:v>
                </c:pt>
                <c:pt idx="2142">
                  <c:v>815</c:v>
                </c:pt>
                <c:pt idx="2143">
                  <c:v>815</c:v>
                </c:pt>
                <c:pt idx="2144">
                  <c:v>815</c:v>
                </c:pt>
                <c:pt idx="2145">
                  <c:v>815</c:v>
                </c:pt>
                <c:pt idx="2146">
                  <c:v>815</c:v>
                </c:pt>
                <c:pt idx="2147">
                  <c:v>816</c:v>
                </c:pt>
                <c:pt idx="2148">
                  <c:v>816</c:v>
                </c:pt>
                <c:pt idx="2149">
                  <c:v>816</c:v>
                </c:pt>
                <c:pt idx="2150">
                  <c:v>816</c:v>
                </c:pt>
                <c:pt idx="2151">
                  <c:v>816</c:v>
                </c:pt>
                <c:pt idx="2152">
                  <c:v>816</c:v>
                </c:pt>
                <c:pt idx="2153">
                  <c:v>816</c:v>
                </c:pt>
                <c:pt idx="2154">
                  <c:v>817</c:v>
                </c:pt>
                <c:pt idx="2155">
                  <c:v>818</c:v>
                </c:pt>
                <c:pt idx="2156">
                  <c:v>818</c:v>
                </c:pt>
                <c:pt idx="2157">
                  <c:v>818</c:v>
                </c:pt>
                <c:pt idx="2158">
                  <c:v>818</c:v>
                </c:pt>
                <c:pt idx="2159">
                  <c:v>818</c:v>
                </c:pt>
                <c:pt idx="2160">
                  <c:v>818</c:v>
                </c:pt>
                <c:pt idx="2161">
                  <c:v>818</c:v>
                </c:pt>
                <c:pt idx="2162">
                  <c:v>818</c:v>
                </c:pt>
                <c:pt idx="2163">
                  <c:v>818</c:v>
                </c:pt>
                <c:pt idx="2164">
                  <c:v>819</c:v>
                </c:pt>
                <c:pt idx="2165">
                  <c:v>819</c:v>
                </c:pt>
                <c:pt idx="2166">
                  <c:v>820</c:v>
                </c:pt>
                <c:pt idx="2167">
                  <c:v>820</c:v>
                </c:pt>
                <c:pt idx="2168">
                  <c:v>821</c:v>
                </c:pt>
                <c:pt idx="2169">
                  <c:v>822</c:v>
                </c:pt>
                <c:pt idx="2170">
                  <c:v>823</c:v>
                </c:pt>
                <c:pt idx="2171">
                  <c:v>823</c:v>
                </c:pt>
                <c:pt idx="2172">
                  <c:v>824</c:v>
                </c:pt>
                <c:pt idx="2173">
                  <c:v>824</c:v>
                </c:pt>
                <c:pt idx="2174">
                  <c:v>824</c:v>
                </c:pt>
                <c:pt idx="2175">
                  <c:v>824</c:v>
                </c:pt>
                <c:pt idx="2176">
                  <c:v>825</c:v>
                </c:pt>
                <c:pt idx="2177">
                  <c:v>826</c:v>
                </c:pt>
                <c:pt idx="2178">
                  <c:v>827</c:v>
                </c:pt>
                <c:pt idx="2179">
                  <c:v>827</c:v>
                </c:pt>
                <c:pt idx="2180">
                  <c:v>827</c:v>
                </c:pt>
                <c:pt idx="2181">
                  <c:v>828</c:v>
                </c:pt>
                <c:pt idx="2182">
                  <c:v>828</c:v>
                </c:pt>
                <c:pt idx="2183">
                  <c:v>829</c:v>
                </c:pt>
                <c:pt idx="2184">
                  <c:v>830</c:v>
                </c:pt>
                <c:pt idx="2185">
                  <c:v>830</c:v>
                </c:pt>
                <c:pt idx="2186">
                  <c:v>830</c:v>
                </c:pt>
                <c:pt idx="2187">
                  <c:v>830</c:v>
                </c:pt>
                <c:pt idx="2188">
                  <c:v>831</c:v>
                </c:pt>
                <c:pt idx="2189">
                  <c:v>832</c:v>
                </c:pt>
                <c:pt idx="2190">
                  <c:v>832</c:v>
                </c:pt>
                <c:pt idx="2191">
                  <c:v>832</c:v>
                </c:pt>
                <c:pt idx="2192">
                  <c:v>832</c:v>
                </c:pt>
                <c:pt idx="2193">
                  <c:v>832</c:v>
                </c:pt>
                <c:pt idx="2194">
                  <c:v>833</c:v>
                </c:pt>
                <c:pt idx="2195">
                  <c:v>834</c:v>
                </c:pt>
                <c:pt idx="2196">
                  <c:v>835</c:v>
                </c:pt>
                <c:pt idx="2197">
                  <c:v>835</c:v>
                </c:pt>
                <c:pt idx="2198">
                  <c:v>836</c:v>
                </c:pt>
                <c:pt idx="2199">
                  <c:v>837</c:v>
                </c:pt>
                <c:pt idx="2200">
                  <c:v>838</c:v>
                </c:pt>
                <c:pt idx="2201">
                  <c:v>839</c:v>
                </c:pt>
                <c:pt idx="2202">
                  <c:v>840</c:v>
                </c:pt>
                <c:pt idx="2203">
                  <c:v>841</c:v>
                </c:pt>
                <c:pt idx="2204">
                  <c:v>842</c:v>
                </c:pt>
                <c:pt idx="2205">
                  <c:v>843</c:v>
                </c:pt>
                <c:pt idx="2206">
                  <c:v>844</c:v>
                </c:pt>
                <c:pt idx="2207">
                  <c:v>845</c:v>
                </c:pt>
                <c:pt idx="2208">
                  <c:v>845</c:v>
                </c:pt>
                <c:pt idx="2209">
                  <c:v>846</c:v>
                </c:pt>
                <c:pt idx="2210">
                  <c:v>847</c:v>
                </c:pt>
                <c:pt idx="2211">
                  <c:v>848</c:v>
                </c:pt>
                <c:pt idx="2212">
                  <c:v>849</c:v>
                </c:pt>
                <c:pt idx="2213">
                  <c:v>850</c:v>
                </c:pt>
                <c:pt idx="2214">
                  <c:v>851</c:v>
                </c:pt>
                <c:pt idx="2215">
                  <c:v>851</c:v>
                </c:pt>
                <c:pt idx="2216">
                  <c:v>851</c:v>
                </c:pt>
                <c:pt idx="2217">
                  <c:v>852</c:v>
                </c:pt>
                <c:pt idx="2218">
                  <c:v>853</c:v>
                </c:pt>
                <c:pt idx="2219">
                  <c:v>854</c:v>
                </c:pt>
                <c:pt idx="2220">
                  <c:v>855</c:v>
                </c:pt>
                <c:pt idx="2221">
                  <c:v>855</c:v>
                </c:pt>
                <c:pt idx="2222">
                  <c:v>856</c:v>
                </c:pt>
                <c:pt idx="2223">
                  <c:v>857</c:v>
                </c:pt>
                <c:pt idx="2224">
                  <c:v>858</c:v>
                </c:pt>
                <c:pt idx="2225">
                  <c:v>858</c:v>
                </c:pt>
                <c:pt idx="2226">
                  <c:v>858</c:v>
                </c:pt>
                <c:pt idx="2227">
                  <c:v>858</c:v>
                </c:pt>
                <c:pt idx="2228">
                  <c:v>859</c:v>
                </c:pt>
                <c:pt idx="2229">
                  <c:v>859</c:v>
                </c:pt>
                <c:pt idx="2230">
                  <c:v>859</c:v>
                </c:pt>
                <c:pt idx="2231">
                  <c:v>860</c:v>
                </c:pt>
                <c:pt idx="2232">
                  <c:v>861</c:v>
                </c:pt>
                <c:pt idx="2233">
                  <c:v>861</c:v>
                </c:pt>
                <c:pt idx="2234">
                  <c:v>862</c:v>
                </c:pt>
                <c:pt idx="2235">
                  <c:v>863</c:v>
                </c:pt>
                <c:pt idx="2236">
                  <c:v>863</c:v>
                </c:pt>
                <c:pt idx="2237">
                  <c:v>863</c:v>
                </c:pt>
                <c:pt idx="2238">
                  <c:v>864</c:v>
                </c:pt>
                <c:pt idx="2239">
                  <c:v>865</c:v>
                </c:pt>
                <c:pt idx="2240">
                  <c:v>866</c:v>
                </c:pt>
                <c:pt idx="2241">
                  <c:v>866</c:v>
                </c:pt>
                <c:pt idx="2242">
                  <c:v>866</c:v>
                </c:pt>
                <c:pt idx="2243">
                  <c:v>867</c:v>
                </c:pt>
                <c:pt idx="2244">
                  <c:v>867</c:v>
                </c:pt>
                <c:pt idx="2245">
                  <c:v>868</c:v>
                </c:pt>
                <c:pt idx="2246">
                  <c:v>868</c:v>
                </c:pt>
                <c:pt idx="2247">
                  <c:v>868</c:v>
                </c:pt>
                <c:pt idx="2248">
                  <c:v>869</c:v>
                </c:pt>
                <c:pt idx="2249">
                  <c:v>869</c:v>
                </c:pt>
                <c:pt idx="2250">
                  <c:v>870</c:v>
                </c:pt>
                <c:pt idx="2251">
                  <c:v>870</c:v>
                </c:pt>
                <c:pt idx="2252">
                  <c:v>870</c:v>
                </c:pt>
                <c:pt idx="2253">
                  <c:v>871</c:v>
                </c:pt>
                <c:pt idx="2254">
                  <c:v>871</c:v>
                </c:pt>
                <c:pt idx="2255">
                  <c:v>872</c:v>
                </c:pt>
                <c:pt idx="2256">
                  <c:v>873</c:v>
                </c:pt>
                <c:pt idx="2257">
                  <c:v>874</c:v>
                </c:pt>
                <c:pt idx="2258">
                  <c:v>874</c:v>
                </c:pt>
                <c:pt idx="2259">
                  <c:v>874</c:v>
                </c:pt>
                <c:pt idx="2260">
                  <c:v>875</c:v>
                </c:pt>
                <c:pt idx="2261">
                  <c:v>876</c:v>
                </c:pt>
                <c:pt idx="2262">
                  <c:v>877</c:v>
                </c:pt>
                <c:pt idx="2263">
                  <c:v>877</c:v>
                </c:pt>
                <c:pt idx="2264">
                  <c:v>877</c:v>
                </c:pt>
                <c:pt idx="2265">
                  <c:v>878</c:v>
                </c:pt>
                <c:pt idx="2266">
                  <c:v>879</c:v>
                </c:pt>
                <c:pt idx="2267">
                  <c:v>880</c:v>
                </c:pt>
                <c:pt idx="2268">
                  <c:v>880</c:v>
                </c:pt>
                <c:pt idx="2269">
                  <c:v>881</c:v>
                </c:pt>
                <c:pt idx="2270">
                  <c:v>882</c:v>
                </c:pt>
                <c:pt idx="2271">
                  <c:v>883</c:v>
                </c:pt>
                <c:pt idx="2272">
                  <c:v>883</c:v>
                </c:pt>
                <c:pt idx="2273">
                  <c:v>883</c:v>
                </c:pt>
                <c:pt idx="2274">
                  <c:v>883</c:v>
                </c:pt>
                <c:pt idx="2275">
                  <c:v>883</c:v>
                </c:pt>
                <c:pt idx="2276">
                  <c:v>883</c:v>
                </c:pt>
                <c:pt idx="2277">
                  <c:v>884</c:v>
                </c:pt>
                <c:pt idx="2278">
                  <c:v>884</c:v>
                </c:pt>
                <c:pt idx="2279">
                  <c:v>884</c:v>
                </c:pt>
                <c:pt idx="2280">
                  <c:v>884</c:v>
                </c:pt>
                <c:pt idx="2281">
                  <c:v>884</c:v>
                </c:pt>
                <c:pt idx="2282">
                  <c:v>885</c:v>
                </c:pt>
                <c:pt idx="2283">
                  <c:v>885</c:v>
                </c:pt>
                <c:pt idx="2284">
                  <c:v>885</c:v>
                </c:pt>
                <c:pt idx="2285">
                  <c:v>886</c:v>
                </c:pt>
                <c:pt idx="2286">
                  <c:v>887</c:v>
                </c:pt>
                <c:pt idx="2287">
                  <c:v>887</c:v>
                </c:pt>
                <c:pt idx="2288">
                  <c:v>888</c:v>
                </c:pt>
                <c:pt idx="2289">
                  <c:v>888</c:v>
                </c:pt>
                <c:pt idx="2290">
                  <c:v>888</c:v>
                </c:pt>
                <c:pt idx="2291">
                  <c:v>888</c:v>
                </c:pt>
                <c:pt idx="2292">
                  <c:v>888</c:v>
                </c:pt>
                <c:pt idx="2293">
                  <c:v>888</c:v>
                </c:pt>
                <c:pt idx="2294">
                  <c:v>888</c:v>
                </c:pt>
                <c:pt idx="2295">
                  <c:v>888</c:v>
                </c:pt>
                <c:pt idx="2296">
                  <c:v>888</c:v>
                </c:pt>
                <c:pt idx="2297">
                  <c:v>888</c:v>
                </c:pt>
                <c:pt idx="2298">
                  <c:v>888</c:v>
                </c:pt>
                <c:pt idx="2299">
                  <c:v>888</c:v>
                </c:pt>
                <c:pt idx="2300">
                  <c:v>888</c:v>
                </c:pt>
                <c:pt idx="2301">
                  <c:v>888</c:v>
                </c:pt>
                <c:pt idx="2302">
                  <c:v>888</c:v>
                </c:pt>
                <c:pt idx="2303">
                  <c:v>888</c:v>
                </c:pt>
                <c:pt idx="2304">
                  <c:v>889</c:v>
                </c:pt>
                <c:pt idx="2305">
                  <c:v>889</c:v>
                </c:pt>
                <c:pt idx="2306">
                  <c:v>889</c:v>
                </c:pt>
                <c:pt idx="2307">
                  <c:v>889</c:v>
                </c:pt>
                <c:pt idx="2308">
                  <c:v>889</c:v>
                </c:pt>
                <c:pt idx="2309">
                  <c:v>890</c:v>
                </c:pt>
                <c:pt idx="2310">
                  <c:v>890</c:v>
                </c:pt>
                <c:pt idx="2311">
                  <c:v>890</c:v>
                </c:pt>
                <c:pt idx="2312">
                  <c:v>890</c:v>
                </c:pt>
                <c:pt idx="2313">
                  <c:v>891</c:v>
                </c:pt>
                <c:pt idx="2314">
                  <c:v>892</c:v>
                </c:pt>
                <c:pt idx="2315">
                  <c:v>892</c:v>
                </c:pt>
                <c:pt idx="2316">
                  <c:v>892</c:v>
                </c:pt>
                <c:pt idx="2317">
                  <c:v>892</c:v>
                </c:pt>
                <c:pt idx="2318">
                  <c:v>892</c:v>
                </c:pt>
                <c:pt idx="2319">
                  <c:v>892</c:v>
                </c:pt>
                <c:pt idx="2320">
                  <c:v>892</c:v>
                </c:pt>
                <c:pt idx="2321">
                  <c:v>892</c:v>
                </c:pt>
                <c:pt idx="2322">
                  <c:v>893</c:v>
                </c:pt>
                <c:pt idx="2323">
                  <c:v>893</c:v>
                </c:pt>
                <c:pt idx="2324">
                  <c:v>894</c:v>
                </c:pt>
                <c:pt idx="2325">
                  <c:v>895</c:v>
                </c:pt>
                <c:pt idx="2326">
                  <c:v>896</c:v>
                </c:pt>
                <c:pt idx="2327">
                  <c:v>897</c:v>
                </c:pt>
                <c:pt idx="2328">
                  <c:v>898</c:v>
                </c:pt>
                <c:pt idx="2329">
                  <c:v>898</c:v>
                </c:pt>
                <c:pt idx="2330">
                  <c:v>898</c:v>
                </c:pt>
                <c:pt idx="2331">
                  <c:v>898</c:v>
                </c:pt>
                <c:pt idx="2332">
                  <c:v>899</c:v>
                </c:pt>
                <c:pt idx="2333">
                  <c:v>900</c:v>
                </c:pt>
                <c:pt idx="2334">
                  <c:v>901</c:v>
                </c:pt>
                <c:pt idx="2335">
                  <c:v>902</c:v>
                </c:pt>
                <c:pt idx="2336">
                  <c:v>903</c:v>
                </c:pt>
                <c:pt idx="2337">
                  <c:v>904</c:v>
                </c:pt>
                <c:pt idx="2338">
                  <c:v>904</c:v>
                </c:pt>
                <c:pt idx="2339">
                  <c:v>905</c:v>
                </c:pt>
                <c:pt idx="2340">
                  <c:v>906</c:v>
                </c:pt>
                <c:pt idx="2341">
                  <c:v>907</c:v>
                </c:pt>
                <c:pt idx="2342">
                  <c:v>908</c:v>
                </c:pt>
                <c:pt idx="2343">
                  <c:v>908</c:v>
                </c:pt>
                <c:pt idx="2344">
                  <c:v>909</c:v>
                </c:pt>
                <c:pt idx="2345">
                  <c:v>909</c:v>
                </c:pt>
                <c:pt idx="2346">
                  <c:v>909</c:v>
                </c:pt>
                <c:pt idx="2347">
                  <c:v>910</c:v>
                </c:pt>
                <c:pt idx="2348">
                  <c:v>911</c:v>
                </c:pt>
                <c:pt idx="2349">
                  <c:v>911</c:v>
                </c:pt>
                <c:pt idx="2350">
                  <c:v>911</c:v>
                </c:pt>
                <c:pt idx="2351">
                  <c:v>911</c:v>
                </c:pt>
                <c:pt idx="2352">
                  <c:v>912</c:v>
                </c:pt>
                <c:pt idx="2353">
                  <c:v>912</c:v>
                </c:pt>
                <c:pt idx="2354">
                  <c:v>912</c:v>
                </c:pt>
                <c:pt idx="2355">
                  <c:v>913</c:v>
                </c:pt>
                <c:pt idx="2356">
                  <c:v>913</c:v>
                </c:pt>
                <c:pt idx="2357">
                  <c:v>914</c:v>
                </c:pt>
                <c:pt idx="2358">
                  <c:v>915</c:v>
                </c:pt>
                <c:pt idx="2359">
                  <c:v>915</c:v>
                </c:pt>
                <c:pt idx="2360">
                  <c:v>915</c:v>
                </c:pt>
                <c:pt idx="2361">
                  <c:v>916</c:v>
                </c:pt>
                <c:pt idx="2362">
                  <c:v>917</c:v>
                </c:pt>
                <c:pt idx="2363">
                  <c:v>918</c:v>
                </c:pt>
                <c:pt idx="2364">
                  <c:v>918</c:v>
                </c:pt>
                <c:pt idx="2365">
                  <c:v>918</c:v>
                </c:pt>
                <c:pt idx="2366">
                  <c:v>918</c:v>
                </c:pt>
                <c:pt idx="2367">
                  <c:v>918</c:v>
                </c:pt>
                <c:pt idx="2368">
                  <c:v>918</c:v>
                </c:pt>
                <c:pt idx="2369">
                  <c:v>918</c:v>
                </c:pt>
                <c:pt idx="2370">
                  <c:v>918</c:v>
                </c:pt>
                <c:pt idx="2371">
                  <c:v>918</c:v>
                </c:pt>
                <c:pt idx="2372">
                  <c:v>918</c:v>
                </c:pt>
                <c:pt idx="2373">
                  <c:v>918</c:v>
                </c:pt>
                <c:pt idx="2374">
                  <c:v>918</c:v>
                </c:pt>
                <c:pt idx="2375">
                  <c:v>918</c:v>
                </c:pt>
                <c:pt idx="2376">
                  <c:v>918</c:v>
                </c:pt>
                <c:pt idx="2377">
                  <c:v>918</c:v>
                </c:pt>
                <c:pt idx="2378">
                  <c:v>918</c:v>
                </c:pt>
                <c:pt idx="2379">
                  <c:v>918</c:v>
                </c:pt>
                <c:pt idx="2380">
                  <c:v>918</c:v>
                </c:pt>
                <c:pt idx="2381">
                  <c:v>918</c:v>
                </c:pt>
                <c:pt idx="2382">
                  <c:v>918</c:v>
                </c:pt>
                <c:pt idx="2383">
                  <c:v>918</c:v>
                </c:pt>
                <c:pt idx="2384">
                  <c:v>918</c:v>
                </c:pt>
                <c:pt idx="2385">
                  <c:v>918</c:v>
                </c:pt>
                <c:pt idx="2386">
                  <c:v>919</c:v>
                </c:pt>
                <c:pt idx="2387">
                  <c:v>919</c:v>
                </c:pt>
                <c:pt idx="2388">
                  <c:v>920</c:v>
                </c:pt>
                <c:pt idx="2389">
                  <c:v>920</c:v>
                </c:pt>
                <c:pt idx="2390">
                  <c:v>921</c:v>
                </c:pt>
                <c:pt idx="2391">
                  <c:v>922</c:v>
                </c:pt>
                <c:pt idx="2392">
                  <c:v>923</c:v>
                </c:pt>
                <c:pt idx="2393">
                  <c:v>923</c:v>
                </c:pt>
                <c:pt idx="2394">
                  <c:v>923</c:v>
                </c:pt>
                <c:pt idx="2395">
                  <c:v>923</c:v>
                </c:pt>
                <c:pt idx="2396">
                  <c:v>924</c:v>
                </c:pt>
                <c:pt idx="2397">
                  <c:v>925</c:v>
                </c:pt>
                <c:pt idx="2398">
                  <c:v>925</c:v>
                </c:pt>
                <c:pt idx="2399">
                  <c:v>926</c:v>
                </c:pt>
                <c:pt idx="2400">
                  <c:v>926</c:v>
                </c:pt>
                <c:pt idx="2401">
                  <c:v>926</c:v>
                </c:pt>
                <c:pt idx="2402">
                  <c:v>926</c:v>
                </c:pt>
                <c:pt idx="2403">
                  <c:v>926</c:v>
                </c:pt>
                <c:pt idx="2404">
                  <c:v>926</c:v>
                </c:pt>
                <c:pt idx="2405">
                  <c:v>927</c:v>
                </c:pt>
                <c:pt idx="2406">
                  <c:v>927</c:v>
                </c:pt>
                <c:pt idx="2407">
                  <c:v>927</c:v>
                </c:pt>
                <c:pt idx="2408">
                  <c:v>928</c:v>
                </c:pt>
                <c:pt idx="2409">
                  <c:v>929</c:v>
                </c:pt>
                <c:pt idx="2410">
                  <c:v>930</c:v>
                </c:pt>
                <c:pt idx="2411">
                  <c:v>930</c:v>
                </c:pt>
                <c:pt idx="2412">
                  <c:v>931</c:v>
                </c:pt>
                <c:pt idx="2413">
                  <c:v>932</c:v>
                </c:pt>
                <c:pt idx="2414">
                  <c:v>933</c:v>
                </c:pt>
                <c:pt idx="2415">
                  <c:v>934</c:v>
                </c:pt>
                <c:pt idx="2416">
                  <c:v>934</c:v>
                </c:pt>
                <c:pt idx="2417">
                  <c:v>934</c:v>
                </c:pt>
                <c:pt idx="2418">
                  <c:v>934</c:v>
                </c:pt>
                <c:pt idx="2419">
                  <c:v>934</c:v>
                </c:pt>
                <c:pt idx="2420">
                  <c:v>934</c:v>
                </c:pt>
                <c:pt idx="2421">
                  <c:v>935</c:v>
                </c:pt>
                <c:pt idx="2422">
                  <c:v>936</c:v>
                </c:pt>
                <c:pt idx="2423">
                  <c:v>936</c:v>
                </c:pt>
                <c:pt idx="2424">
                  <c:v>936</c:v>
                </c:pt>
                <c:pt idx="2425">
                  <c:v>936</c:v>
                </c:pt>
                <c:pt idx="2426">
                  <c:v>937</c:v>
                </c:pt>
                <c:pt idx="2427">
                  <c:v>937</c:v>
                </c:pt>
                <c:pt idx="2428">
                  <c:v>938</c:v>
                </c:pt>
                <c:pt idx="2429">
                  <c:v>939</c:v>
                </c:pt>
                <c:pt idx="2430">
                  <c:v>940</c:v>
                </c:pt>
                <c:pt idx="2431">
                  <c:v>940</c:v>
                </c:pt>
                <c:pt idx="2432">
                  <c:v>940</c:v>
                </c:pt>
                <c:pt idx="2433">
                  <c:v>941</c:v>
                </c:pt>
                <c:pt idx="2434">
                  <c:v>941</c:v>
                </c:pt>
                <c:pt idx="2435">
                  <c:v>941</c:v>
                </c:pt>
                <c:pt idx="2436">
                  <c:v>941</c:v>
                </c:pt>
                <c:pt idx="2437">
                  <c:v>942</c:v>
                </c:pt>
                <c:pt idx="2438">
                  <c:v>943</c:v>
                </c:pt>
                <c:pt idx="2439">
                  <c:v>944</c:v>
                </c:pt>
                <c:pt idx="2440">
                  <c:v>945</c:v>
                </c:pt>
                <c:pt idx="2441">
                  <c:v>945</c:v>
                </c:pt>
                <c:pt idx="2442">
                  <c:v>946</c:v>
                </c:pt>
                <c:pt idx="2443">
                  <c:v>946</c:v>
                </c:pt>
                <c:pt idx="2444">
                  <c:v>947</c:v>
                </c:pt>
                <c:pt idx="2445">
                  <c:v>948</c:v>
                </c:pt>
                <c:pt idx="2446">
                  <c:v>948</c:v>
                </c:pt>
                <c:pt idx="2447">
                  <c:v>949</c:v>
                </c:pt>
                <c:pt idx="2448">
                  <c:v>950</c:v>
                </c:pt>
                <c:pt idx="2449">
                  <c:v>950</c:v>
                </c:pt>
                <c:pt idx="2450">
                  <c:v>950</c:v>
                </c:pt>
                <c:pt idx="2451">
                  <c:v>950</c:v>
                </c:pt>
                <c:pt idx="2452">
                  <c:v>950</c:v>
                </c:pt>
                <c:pt idx="2453">
                  <c:v>950</c:v>
                </c:pt>
                <c:pt idx="2454">
                  <c:v>950</c:v>
                </c:pt>
                <c:pt idx="2455">
                  <c:v>951</c:v>
                </c:pt>
                <c:pt idx="2456">
                  <c:v>951</c:v>
                </c:pt>
                <c:pt idx="2457">
                  <c:v>952</c:v>
                </c:pt>
                <c:pt idx="2458">
                  <c:v>953</c:v>
                </c:pt>
                <c:pt idx="2459">
                  <c:v>954</c:v>
                </c:pt>
                <c:pt idx="2460">
                  <c:v>954</c:v>
                </c:pt>
                <c:pt idx="2461">
                  <c:v>955</c:v>
                </c:pt>
                <c:pt idx="2462">
                  <c:v>956</c:v>
                </c:pt>
                <c:pt idx="2463">
                  <c:v>956</c:v>
                </c:pt>
                <c:pt idx="2464">
                  <c:v>956</c:v>
                </c:pt>
                <c:pt idx="2465">
                  <c:v>956</c:v>
                </c:pt>
                <c:pt idx="2466">
                  <c:v>956</c:v>
                </c:pt>
                <c:pt idx="2467">
                  <c:v>957</c:v>
                </c:pt>
                <c:pt idx="2468">
                  <c:v>958</c:v>
                </c:pt>
                <c:pt idx="2469">
                  <c:v>959</c:v>
                </c:pt>
                <c:pt idx="2470">
                  <c:v>960</c:v>
                </c:pt>
                <c:pt idx="2471">
                  <c:v>961</c:v>
                </c:pt>
                <c:pt idx="2472">
                  <c:v>962</c:v>
                </c:pt>
                <c:pt idx="2473">
                  <c:v>963</c:v>
                </c:pt>
                <c:pt idx="2474">
                  <c:v>964</c:v>
                </c:pt>
                <c:pt idx="2475">
                  <c:v>964</c:v>
                </c:pt>
                <c:pt idx="2476">
                  <c:v>964</c:v>
                </c:pt>
                <c:pt idx="2477">
                  <c:v>965</c:v>
                </c:pt>
                <c:pt idx="2478">
                  <c:v>966</c:v>
                </c:pt>
                <c:pt idx="2479">
                  <c:v>966</c:v>
                </c:pt>
                <c:pt idx="2480">
                  <c:v>966</c:v>
                </c:pt>
                <c:pt idx="2481">
                  <c:v>967</c:v>
                </c:pt>
                <c:pt idx="2482">
                  <c:v>968</c:v>
                </c:pt>
                <c:pt idx="2483">
                  <c:v>968</c:v>
                </c:pt>
                <c:pt idx="2484">
                  <c:v>968</c:v>
                </c:pt>
                <c:pt idx="2485">
                  <c:v>968</c:v>
                </c:pt>
                <c:pt idx="2486">
                  <c:v>968</c:v>
                </c:pt>
                <c:pt idx="2487">
                  <c:v>968</c:v>
                </c:pt>
                <c:pt idx="2488">
                  <c:v>969</c:v>
                </c:pt>
                <c:pt idx="2489">
                  <c:v>969</c:v>
                </c:pt>
                <c:pt idx="2490">
                  <c:v>970</c:v>
                </c:pt>
                <c:pt idx="2491">
                  <c:v>970</c:v>
                </c:pt>
                <c:pt idx="2492">
                  <c:v>970</c:v>
                </c:pt>
                <c:pt idx="2493">
                  <c:v>970</c:v>
                </c:pt>
                <c:pt idx="2494">
                  <c:v>970</c:v>
                </c:pt>
                <c:pt idx="2495">
                  <c:v>970</c:v>
                </c:pt>
                <c:pt idx="2496">
                  <c:v>970</c:v>
                </c:pt>
                <c:pt idx="2497">
                  <c:v>970</c:v>
                </c:pt>
                <c:pt idx="2498">
                  <c:v>970</c:v>
                </c:pt>
                <c:pt idx="2499">
                  <c:v>970</c:v>
                </c:pt>
                <c:pt idx="2500">
                  <c:v>970</c:v>
                </c:pt>
                <c:pt idx="2501">
                  <c:v>970</c:v>
                </c:pt>
                <c:pt idx="2502">
                  <c:v>970</c:v>
                </c:pt>
                <c:pt idx="2503">
                  <c:v>970</c:v>
                </c:pt>
                <c:pt idx="2504">
                  <c:v>970</c:v>
                </c:pt>
                <c:pt idx="2505">
                  <c:v>970</c:v>
                </c:pt>
                <c:pt idx="2506">
                  <c:v>970</c:v>
                </c:pt>
                <c:pt idx="2507">
                  <c:v>971</c:v>
                </c:pt>
                <c:pt idx="2508">
                  <c:v>971</c:v>
                </c:pt>
                <c:pt idx="2509">
                  <c:v>971</c:v>
                </c:pt>
                <c:pt idx="2510">
                  <c:v>972</c:v>
                </c:pt>
                <c:pt idx="2511">
                  <c:v>973</c:v>
                </c:pt>
                <c:pt idx="2512">
                  <c:v>974</c:v>
                </c:pt>
                <c:pt idx="2513">
                  <c:v>975</c:v>
                </c:pt>
                <c:pt idx="2514">
                  <c:v>976</c:v>
                </c:pt>
                <c:pt idx="2515">
                  <c:v>976</c:v>
                </c:pt>
                <c:pt idx="2516">
                  <c:v>977</c:v>
                </c:pt>
                <c:pt idx="2517">
                  <c:v>977</c:v>
                </c:pt>
                <c:pt idx="2518">
                  <c:v>978</c:v>
                </c:pt>
                <c:pt idx="2519">
                  <c:v>978</c:v>
                </c:pt>
                <c:pt idx="2520">
                  <c:v>979</c:v>
                </c:pt>
                <c:pt idx="2521">
                  <c:v>980</c:v>
                </c:pt>
                <c:pt idx="2522">
                  <c:v>980</c:v>
                </c:pt>
                <c:pt idx="2523">
                  <c:v>980</c:v>
                </c:pt>
                <c:pt idx="2524">
                  <c:v>980</c:v>
                </c:pt>
                <c:pt idx="2525">
                  <c:v>980</c:v>
                </c:pt>
                <c:pt idx="2526">
                  <c:v>980</c:v>
                </c:pt>
                <c:pt idx="2527">
                  <c:v>980</c:v>
                </c:pt>
                <c:pt idx="2528">
                  <c:v>980</c:v>
                </c:pt>
                <c:pt idx="2529">
                  <c:v>980</c:v>
                </c:pt>
                <c:pt idx="2530">
                  <c:v>980</c:v>
                </c:pt>
                <c:pt idx="2531">
                  <c:v>981</c:v>
                </c:pt>
                <c:pt idx="2532">
                  <c:v>982</c:v>
                </c:pt>
                <c:pt idx="2533">
                  <c:v>983</c:v>
                </c:pt>
                <c:pt idx="2534">
                  <c:v>984</c:v>
                </c:pt>
                <c:pt idx="2535">
                  <c:v>984</c:v>
                </c:pt>
                <c:pt idx="2536">
                  <c:v>985</c:v>
                </c:pt>
                <c:pt idx="2537">
                  <c:v>985</c:v>
                </c:pt>
                <c:pt idx="2538">
                  <c:v>986</c:v>
                </c:pt>
                <c:pt idx="2539">
                  <c:v>986</c:v>
                </c:pt>
                <c:pt idx="2540">
                  <c:v>987</c:v>
                </c:pt>
                <c:pt idx="2541">
                  <c:v>988</c:v>
                </c:pt>
                <c:pt idx="2542">
                  <c:v>988</c:v>
                </c:pt>
                <c:pt idx="2543">
                  <c:v>988</c:v>
                </c:pt>
                <c:pt idx="2544">
                  <c:v>989</c:v>
                </c:pt>
                <c:pt idx="2545">
                  <c:v>989</c:v>
                </c:pt>
                <c:pt idx="2546">
                  <c:v>990</c:v>
                </c:pt>
                <c:pt idx="2547">
                  <c:v>991</c:v>
                </c:pt>
                <c:pt idx="2548">
                  <c:v>992</c:v>
                </c:pt>
                <c:pt idx="2549">
                  <c:v>993</c:v>
                </c:pt>
                <c:pt idx="2550">
                  <c:v>994</c:v>
                </c:pt>
                <c:pt idx="2551">
                  <c:v>994</c:v>
                </c:pt>
                <c:pt idx="2552">
                  <c:v>994</c:v>
                </c:pt>
                <c:pt idx="2553">
                  <c:v>995</c:v>
                </c:pt>
                <c:pt idx="2554">
                  <c:v>995</c:v>
                </c:pt>
                <c:pt idx="2555">
                  <c:v>996</c:v>
                </c:pt>
                <c:pt idx="2556">
                  <c:v>997</c:v>
                </c:pt>
                <c:pt idx="2557">
                  <c:v>997</c:v>
                </c:pt>
                <c:pt idx="2558">
                  <c:v>998</c:v>
                </c:pt>
                <c:pt idx="2559">
                  <c:v>999</c:v>
                </c:pt>
                <c:pt idx="2560">
                  <c:v>999</c:v>
                </c:pt>
                <c:pt idx="2561">
                  <c:v>999</c:v>
                </c:pt>
                <c:pt idx="2562">
                  <c:v>1000</c:v>
                </c:pt>
                <c:pt idx="2563">
                  <c:v>1000</c:v>
                </c:pt>
                <c:pt idx="2564">
                  <c:v>1001</c:v>
                </c:pt>
                <c:pt idx="2565">
                  <c:v>1002</c:v>
                </c:pt>
                <c:pt idx="2566">
                  <c:v>1003</c:v>
                </c:pt>
                <c:pt idx="2567">
                  <c:v>1004</c:v>
                </c:pt>
                <c:pt idx="2568">
                  <c:v>1005</c:v>
                </c:pt>
                <c:pt idx="2569">
                  <c:v>1006</c:v>
                </c:pt>
                <c:pt idx="2570">
                  <c:v>1006</c:v>
                </c:pt>
                <c:pt idx="2571">
                  <c:v>1007</c:v>
                </c:pt>
                <c:pt idx="2572">
                  <c:v>1008</c:v>
                </c:pt>
                <c:pt idx="2573">
                  <c:v>1009</c:v>
                </c:pt>
                <c:pt idx="2574">
                  <c:v>1010</c:v>
                </c:pt>
                <c:pt idx="2575">
                  <c:v>1011</c:v>
                </c:pt>
                <c:pt idx="2576">
                  <c:v>1011</c:v>
                </c:pt>
                <c:pt idx="2577">
                  <c:v>1012</c:v>
                </c:pt>
                <c:pt idx="2578">
                  <c:v>1013</c:v>
                </c:pt>
                <c:pt idx="2579">
                  <c:v>1013</c:v>
                </c:pt>
                <c:pt idx="2580">
                  <c:v>1014</c:v>
                </c:pt>
                <c:pt idx="2581">
                  <c:v>1014</c:v>
                </c:pt>
                <c:pt idx="2582">
                  <c:v>1015</c:v>
                </c:pt>
                <c:pt idx="2583">
                  <c:v>1015</c:v>
                </c:pt>
                <c:pt idx="2584">
                  <c:v>1016</c:v>
                </c:pt>
                <c:pt idx="2585">
                  <c:v>1017</c:v>
                </c:pt>
                <c:pt idx="2586">
                  <c:v>1018</c:v>
                </c:pt>
                <c:pt idx="2587">
                  <c:v>1019</c:v>
                </c:pt>
                <c:pt idx="2588">
                  <c:v>1019</c:v>
                </c:pt>
                <c:pt idx="2589">
                  <c:v>1020</c:v>
                </c:pt>
                <c:pt idx="2590">
                  <c:v>1020</c:v>
                </c:pt>
                <c:pt idx="2591">
                  <c:v>1020</c:v>
                </c:pt>
                <c:pt idx="2592">
                  <c:v>1020</c:v>
                </c:pt>
                <c:pt idx="2593">
                  <c:v>1021</c:v>
                </c:pt>
                <c:pt idx="2594">
                  <c:v>1021</c:v>
                </c:pt>
                <c:pt idx="2595">
                  <c:v>1021</c:v>
                </c:pt>
                <c:pt idx="2596">
                  <c:v>1021</c:v>
                </c:pt>
                <c:pt idx="2597">
                  <c:v>1021</c:v>
                </c:pt>
                <c:pt idx="2598">
                  <c:v>1021</c:v>
                </c:pt>
                <c:pt idx="2599">
                  <c:v>1022</c:v>
                </c:pt>
                <c:pt idx="2600">
                  <c:v>1023</c:v>
                </c:pt>
                <c:pt idx="2601">
                  <c:v>1023</c:v>
                </c:pt>
                <c:pt idx="2602">
                  <c:v>1023</c:v>
                </c:pt>
                <c:pt idx="2603">
                  <c:v>1023</c:v>
                </c:pt>
                <c:pt idx="2604">
                  <c:v>1023</c:v>
                </c:pt>
                <c:pt idx="2605">
                  <c:v>1023</c:v>
                </c:pt>
                <c:pt idx="2606">
                  <c:v>1023</c:v>
                </c:pt>
                <c:pt idx="2607">
                  <c:v>1023</c:v>
                </c:pt>
                <c:pt idx="2608">
                  <c:v>1023</c:v>
                </c:pt>
                <c:pt idx="2609">
                  <c:v>1023</c:v>
                </c:pt>
                <c:pt idx="2610">
                  <c:v>1023</c:v>
                </c:pt>
                <c:pt idx="2611">
                  <c:v>1023</c:v>
                </c:pt>
                <c:pt idx="2612">
                  <c:v>1023</c:v>
                </c:pt>
                <c:pt idx="2613">
                  <c:v>1024</c:v>
                </c:pt>
                <c:pt idx="2614">
                  <c:v>1024</c:v>
                </c:pt>
                <c:pt idx="2615">
                  <c:v>1025</c:v>
                </c:pt>
                <c:pt idx="2616">
                  <c:v>1025</c:v>
                </c:pt>
                <c:pt idx="2617">
                  <c:v>1025</c:v>
                </c:pt>
                <c:pt idx="2618">
                  <c:v>1026</c:v>
                </c:pt>
                <c:pt idx="2619">
                  <c:v>1027</c:v>
                </c:pt>
                <c:pt idx="2620">
                  <c:v>1027</c:v>
                </c:pt>
                <c:pt idx="2621">
                  <c:v>1028</c:v>
                </c:pt>
                <c:pt idx="2622">
                  <c:v>1029</c:v>
                </c:pt>
                <c:pt idx="2623">
                  <c:v>1029</c:v>
                </c:pt>
                <c:pt idx="2624">
                  <c:v>1029</c:v>
                </c:pt>
                <c:pt idx="2625">
                  <c:v>1029</c:v>
                </c:pt>
                <c:pt idx="2626">
                  <c:v>1029</c:v>
                </c:pt>
                <c:pt idx="2627">
                  <c:v>1029</c:v>
                </c:pt>
                <c:pt idx="2628">
                  <c:v>1030</c:v>
                </c:pt>
                <c:pt idx="2629">
                  <c:v>1030</c:v>
                </c:pt>
                <c:pt idx="2630">
                  <c:v>1030</c:v>
                </c:pt>
                <c:pt idx="2631">
                  <c:v>1030</c:v>
                </c:pt>
                <c:pt idx="2632">
                  <c:v>1031</c:v>
                </c:pt>
                <c:pt idx="2633">
                  <c:v>1032</c:v>
                </c:pt>
                <c:pt idx="2634">
                  <c:v>1033</c:v>
                </c:pt>
                <c:pt idx="2635">
                  <c:v>1033</c:v>
                </c:pt>
                <c:pt idx="2636">
                  <c:v>1034</c:v>
                </c:pt>
                <c:pt idx="2637">
                  <c:v>1034</c:v>
                </c:pt>
                <c:pt idx="2638">
                  <c:v>1034</c:v>
                </c:pt>
                <c:pt idx="2639">
                  <c:v>1034</c:v>
                </c:pt>
                <c:pt idx="2640">
                  <c:v>1034</c:v>
                </c:pt>
                <c:pt idx="2641">
                  <c:v>1034</c:v>
                </c:pt>
                <c:pt idx="2642">
                  <c:v>1034</c:v>
                </c:pt>
                <c:pt idx="2643">
                  <c:v>1034</c:v>
                </c:pt>
                <c:pt idx="2644">
                  <c:v>1034</c:v>
                </c:pt>
                <c:pt idx="2645">
                  <c:v>1034</c:v>
                </c:pt>
                <c:pt idx="2646">
                  <c:v>1034</c:v>
                </c:pt>
                <c:pt idx="2647">
                  <c:v>1034</c:v>
                </c:pt>
                <c:pt idx="2648">
                  <c:v>1034</c:v>
                </c:pt>
                <c:pt idx="2649">
                  <c:v>1034</c:v>
                </c:pt>
                <c:pt idx="2650">
                  <c:v>1034</c:v>
                </c:pt>
                <c:pt idx="2651">
                  <c:v>1034</c:v>
                </c:pt>
                <c:pt idx="2652">
                  <c:v>1034</c:v>
                </c:pt>
                <c:pt idx="2653">
                  <c:v>1035</c:v>
                </c:pt>
                <c:pt idx="2654">
                  <c:v>1035</c:v>
                </c:pt>
                <c:pt idx="2655">
                  <c:v>1035</c:v>
                </c:pt>
                <c:pt idx="2656">
                  <c:v>1035</c:v>
                </c:pt>
                <c:pt idx="2657">
                  <c:v>1035</c:v>
                </c:pt>
                <c:pt idx="2658">
                  <c:v>1035</c:v>
                </c:pt>
                <c:pt idx="2659">
                  <c:v>1035</c:v>
                </c:pt>
                <c:pt idx="2660">
                  <c:v>1035</c:v>
                </c:pt>
                <c:pt idx="2661">
                  <c:v>1035</c:v>
                </c:pt>
                <c:pt idx="2662">
                  <c:v>1035</c:v>
                </c:pt>
                <c:pt idx="2663">
                  <c:v>1035</c:v>
                </c:pt>
                <c:pt idx="2664">
                  <c:v>1035</c:v>
                </c:pt>
                <c:pt idx="2665">
                  <c:v>1036</c:v>
                </c:pt>
                <c:pt idx="2666">
                  <c:v>1036</c:v>
                </c:pt>
                <c:pt idx="2667">
                  <c:v>1037</c:v>
                </c:pt>
                <c:pt idx="2668">
                  <c:v>1038</c:v>
                </c:pt>
                <c:pt idx="2669">
                  <c:v>1039</c:v>
                </c:pt>
                <c:pt idx="2670">
                  <c:v>1040</c:v>
                </c:pt>
                <c:pt idx="2671">
                  <c:v>1041</c:v>
                </c:pt>
                <c:pt idx="2672">
                  <c:v>1042</c:v>
                </c:pt>
                <c:pt idx="2673">
                  <c:v>1043</c:v>
                </c:pt>
                <c:pt idx="2674">
                  <c:v>1044</c:v>
                </c:pt>
                <c:pt idx="2675">
                  <c:v>1044</c:v>
                </c:pt>
                <c:pt idx="2676">
                  <c:v>1044</c:v>
                </c:pt>
                <c:pt idx="2677">
                  <c:v>1044</c:v>
                </c:pt>
                <c:pt idx="2678">
                  <c:v>1045</c:v>
                </c:pt>
                <c:pt idx="2679">
                  <c:v>1046</c:v>
                </c:pt>
                <c:pt idx="2680">
                  <c:v>1047</c:v>
                </c:pt>
                <c:pt idx="2681">
                  <c:v>1047</c:v>
                </c:pt>
                <c:pt idx="2682">
                  <c:v>1047</c:v>
                </c:pt>
                <c:pt idx="2683">
                  <c:v>1048</c:v>
                </c:pt>
                <c:pt idx="2684">
                  <c:v>1048</c:v>
                </c:pt>
                <c:pt idx="2685">
                  <c:v>1048</c:v>
                </c:pt>
                <c:pt idx="2686">
                  <c:v>1048</c:v>
                </c:pt>
                <c:pt idx="2687">
                  <c:v>1048</c:v>
                </c:pt>
                <c:pt idx="2688">
                  <c:v>1049</c:v>
                </c:pt>
                <c:pt idx="2689">
                  <c:v>1050</c:v>
                </c:pt>
                <c:pt idx="2690">
                  <c:v>1051</c:v>
                </c:pt>
                <c:pt idx="2691">
                  <c:v>1051</c:v>
                </c:pt>
                <c:pt idx="2692">
                  <c:v>1052</c:v>
                </c:pt>
                <c:pt idx="2693">
                  <c:v>1053</c:v>
                </c:pt>
                <c:pt idx="2694">
                  <c:v>1053</c:v>
                </c:pt>
                <c:pt idx="2695">
                  <c:v>1054</c:v>
                </c:pt>
                <c:pt idx="2696">
                  <c:v>1054</c:v>
                </c:pt>
                <c:pt idx="2697">
                  <c:v>1055</c:v>
                </c:pt>
                <c:pt idx="2698">
                  <c:v>1056</c:v>
                </c:pt>
                <c:pt idx="2699">
                  <c:v>1056</c:v>
                </c:pt>
                <c:pt idx="2700">
                  <c:v>1057</c:v>
                </c:pt>
                <c:pt idx="2701">
                  <c:v>1057</c:v>
                </c:pt>
                <c:pt idx="2702">
                  <c:v>1057</c:v>
                </c:pt>
                <c:pt idx="2703">
                  <c:v>1058</c:v>
                </c:pt>
                <c:pt idx="2704">
                  <c:v>1058</c:v>
                </c:pt>
                <c:pt idx="2705">
                  <c:v>1058</c:v>
                </c:pt>
                <c:pt idx="2706">
                  <c:v>1058</c:v>
                </c:pt>
                <c:pt idx="2707">
                  <c:v>1059</c:v>
                </c:pt>
                <c:pt idx="2708">
                  <c:v>1059</c:v>
                </c:pt>
                <c:pt idx="2709">
                  <c:v>1060</c:v>
                </c:pt>
                <c:pt idx="2710">
                  <c:v>1061</c:v>
                </c:pt>
                <c:pt idx="2711">
                  <c:v>1062</c:v>
                </c:pt>
                <c:pt idx="2712">
                  <c:v>1062</c:v>
                </c:pt>
                <c:pt idx="2713">
                  <c:v>1062</c:v>
                </c:pt>
                <c:pt idx="2714">
                  <c:v>1062</c:v>
                </c:pt>
                <c:pt idx="2715">
                  <c:v>1063</c:v>
                </c:pt>
                <c:pt idx="2716">
                  <c:v>1064</c:v>
                </c:pt>
                <c:pt idx="2717">
                  <c:v>1065</c:v>
                </c:pt>
                <c:pt idx="2718">
                  <c:v>1066</c:v>
                </c:pt>
                <c:pt idx="2719">
                  <c:v>1066</c:v>
                </c:pt>
                <c:pt idx="2720">
                  <c:v>1067</c:v>
                </c:pt>
                <c:pt idx="2721">
                  <c:v>1068</c:v>
                </c:pt>
                <c:pt idx="2722">
                  <c:v>1069</c:v>
                </c:pt>
                <c:pt idx="2723">
                  <c:v>1070</c:v>
                </c:pt>
                <c:pt idx="2724">
                  <c:v>1071</c:v>
                </c:pt>
                <c:pt idx="2725">
                  <c:v>1072</c:v>
                </c:pt>
                <c:pt idx="2726">
                  <c:v>1072</c:v>
                </c:pt>
                <c:pt idx="2727">
                  <c:v>1073</c:v>
                </c:pt>
                <c:pt idx="2728">
                  <c:v>1074</c:v>
                </c:pt>
                <c:pt idx="2729">
                  <c:v>1075</c:v>
                </c:pt>
                <c:pt idx="2730">
                  <c:v>1075</c:v>
                </c:pt>
                <c:pt idx="2731">
                  <c:v>1075</c:v>
                </c:pt>
                <c:pt idx="2732">
                  <c:v>1076</c:v>
                </c:pt>
                <c:pt idx="2733">
                  <c:v>1076</c:v>
                </c:pt>
                <c:pt idx="2734">
                  <c:v>1076</c:v>
                </c:pt>
                <c:pt idx="2735">
                  <c:v>1077</c:v>
                </c:pt>
                <c:pt idx="2736">
                  <c:v>1077</c:v>
                </c:pt>
                <c:pt idx="2737">
                  <c:v>1077</c:v>
                </c:pt>
                <c:pt idx="2738">
                  <c:v>1077</c:v>
                </c:pt>
                <c:pt idx="2739">
                  <c:v>1078</c:v>
                </c:pt>
                <c:pt idx="2740">
                  <c:v>1078</c:v>
                </c:pt>
                <c:pt idx="2741">
                  <c:v>1078</c:v>
                </c:pt>
                <c:pt idx="2742">
                  <c:v>1078</c:v>
                </c:pt>
                <c:pt idx="2743">
                  <c:v>1079</c:v>
                </c:pt>
                <c:pt idx="2744">
                  <c:v>1080</c:v>
                </c:pt>
                <c:pt idx="2745">
                  <c:v>1081</c:v>
                </c:pt>
                <c:pt idx="2746">
                  <c:v>1082</c:v>
                </c:pt>
                <c:pt idx="2747">
                  <c:v>1083</c:v>
                </c:pt>
                <c:pt idx="2748">
                  <c:v>1084</c:v>
                </c:pt>
                <c:pt idx="2749">
                  <c:v>1084</c:v>
                </c:pt>
                <c:pt idx="2750">
                  <c:v>1084</c:v>
                </c:pt>
                <c:pt idx="2751">
                  <c:v>1084</c:v>
                </c:pt>
                <c:pt idx="2752">
                  <c:v>1084</c:v>
                </c:pt>
                <c:pt idx="2753">
                  <c:v>1084</c:v>
                </c:pt>
                <c:pt idx="2754">
                  <c:v>1084</c:v>
                </c:pt>
                <c:pt idx="2755">
                  <c:v>1084</c:v>
                </c:pt>
                <c:pt idx="2756">
                  <c:v>1084</c:v>
                </c:pt>
                <c:pt idx="2757">
                  <c:v>1084</c:v>
                </c:pt>
                <c:pt idx="2758">
                  <c:v>1084</c:v>
                </c:pt>
                <c:pt idx="2759">
                  <c:v>1085</c:v>
                </c:pt>
                <c:pt idx="2760">
                  <c:v>1085</c:v>
                </c:pt>
                <c:pt idx="2761">
                  <c:v>1085</c:v>
                </c:pt>
                <c:pt idx="2762">
                  <c:v>1085</c:v>
                </c:pt>
                <c:pt idx="2763">
                  <c:v>1086</c:v>
                </c:pt>
                <c:pt idx="2764">
                  <c:v>1086</c:v>
                </c:pt>
                <c:pt idx="2765">
                  <c:v>1086</c:v>
                </c:pt>
                <c:pt idx="2766">
                  <c:v>1086</c:v>
                </c:pt>
                <c:pt idx="2767">
                  <c:v>1087</c:v>
                </c:pt>
                <c:pt idx="2768">
                  <c:v>1087</c:v>
                </c:pt>
                <c:pt idx="2769">
                  <c:v>1087</c:v>
                </c:pt>
                <c:pt idx="2770">
                  <c:v>1087</c:v>
                </c:pt>
                <c:pt idx="2771">
                  <c:v>1088</c:v>
                </c:pt>
                <c:pt idx="2772">
                  <c:v>1088</c:v>
                </c:pt>
                <c:pt idx="2773">
                  <c:v>1089</c:v>
                </c:pt>
                <c:pt idx="2774">
                  <c:v>1089</c:v>
                </c:pt>
                <c:pt idx="2775">
                  <c:v>1090</c:v>
                </c:pt>
                <c:pt idx="2776">
                  <c:v>1091</c:v>
                </c:pt>
                <c:pt idx="2777">
                  <c:v>1092</c:v>
                </c:pt>
                <c:pt idx="2778">
                  <c:v>1092</c:v>
                </c:pt>
                <c:pt idx="2779">
                  <c:v>1092</c:v>
                </c:pt>
                <c:pt idx="2780">
                  <c:v>1092</c:v>
                </c:pt>
                <c:pt idx="2781">
                  <c:v>1092</c:v>
                </c:pt>
                <c:pt idx="2782">
                  <c:v>1092</c:v>
                </c:pt>
                <c:pt idx="2783">
                  <c:v>1093</c:v>
                </c:pt>
                <c:pt idx="2784">
                  <c:v>1093</c:v>
                </c:pt>
                <c:pt idx="2785">
                  <c:v>1094</c:v>
                </c:pt>
                <c:pt idx="2786">
                  <c:v>1094</c:v>
                </c:pt>
                <c:pt idx="2787">
                  <c:v>1094</c:v>
                </c:pt>
                <c:pt idx="2788">
                  <c:v>1094</c:v>
                </c:pt>
                <c:pt idx="2789">
                  <c:v>1094</c:v>
                </c:pt>
                <c:pt idx="2790">
                  <c:v>1095</c:v>
                </c:pt>
                <c:pt idx="2791">
                  <c:v>1096</c:v>
                </c:pt>
                <c:pt idx="2792">
                  <c:v>1097</c:v>
                </c:pt>
                <c:pt idx="2793">
                  <c:v>1098</c:v>
                </c:pt>
                <c:pt idx="2794">
                  <c:v>1098</c:v>
                </c:pt>
                <c:pt idx="2795">
                  <c:v>1099</c:v>
                </c:pt>
                <c:pt idx="2796">
                  <c:v>1099</c:v>
                </c:pt>
                <c:pt idx="2797">
                  <c:v>1099</c:v>
                </c:pt>
                <c:pt idx="2798">
                  <c:v>1100</c:v>
                </c:pt>
                <c:pt idx="2799">
                  <c:v>1100</c:v>
                </c:pt>
                <c:pt idx="2800">
                  <c:v>1100</c:v>
                </c:pt>
                <c:pt idx="2801">
                  <c:v>1101</c:v>
                </c:pt>
                <c:pt idx="2802">
                  <c:v>1101</c:v>
                </c:pt>
                <c:pt idx="2803">
                  <c:v>1101</c:v>
                </c:pt>
                <c:pt idx="2804">
                  <c:v>1101</c:v>
                </c:pt>
                <c:pt idx="2805">
                  <c:v>1101</c:v>
                </c:pt>
                <c:pt idx="2806">
                  <c:v>1101</c:v>
                </c:pt>
                <c:pt idx="2807">
                  <c:v>1101</c:v>
                </c:pt>
                <c:pt idx="2808">
                  <c:v>1101</c:v>
                </c:pt>
                <c:pt idx="2809">
                  <c:v>1102</c:v>
                </c:pt>
                <c:pt idx="2810">
                  <c:v>1102</c:v>
                </c:pt>
                <c:pt idx="2811">
                  <c:v>1102</c:v>
                </c:pt>
                <c:pt idx="2812">
                  <c:v>1102</c:v>
                </c:pt>
                <c:pt idx="2813">
                  <c:v>1103</c:v>
                </c:pt>
                <c:pt idx="2814">
                  <c:v>1103</c:v>
                </c:pt>
                <c:pt idx="2815">
                  <c:v>1103</c:v>
                </c:pt>
                <c:pt idx="2816">
                  <c:v>1103</c:v>
                </c:pt>
                <c:pt idx="2817">
                  <c:v>1104</c:v>
                </c:pt>
                <c:pt idx="2818">
                  <c:v>1104</c:v>
                </c:pt>
                <c:pt idx="2819">
                  <c:v>1104</c:v>
                </c:pt>
                <c:pt idx="2820">
                  <c:v>1104</c:v>
                </c:pt>
                <c:pt idx="2821">
                  <c:v>1104</c:v>
                </c:pt>
                <c:pt idx="2822">
                  <c:v>1105</c:v>
                </c:pt>
                <c:pt idx="2823">
                  <c:v>1105</c:v>
                </c:pt>
                <c:pt idx="2824">
                  <c:v>1105</c:v>
                </c:pt>
                <c:pt idx="2825">
                  <c:v>1105</c:v>
                </c:pt>
                <c:pt idx="2826">
                  <c:v>1106</c:v>
                </c:pt>
                <c:pt idx="2827">
                  <c:v>1106</c:v>
                </c:pt>
                <c:pt idx="2828">
                  <c:v>1106</c:v>
                </c:pt>
                <c:pt idx="2829">
                  <c:v>1107</c:v>
                </c:pt>
                <c:pt idx="2830">
                  <c:v>1107</c:v>
                </c:pt>
                <c:pt idx="2831">
                  <c:v>1108</c:v>
                </c:pt>
                <c:pt idx="2832">
                  <c:v>1108</c:v>
                </c:pt>
                <c:pt idx="2833">
                  <c:v>1109</c:v>
                </c:pt>
                <c:pt idx="2834">
                  <c:v>1110</c:v>
                </c:pt>
                <c:pt idx="2835">
                  <c:v>1111</c:v>
                </c:pt>
                <c:pt idx="2836">
                  <c:v>1111</c:v>
                </c:pt>
                <c:pt idx="2837">
                  <c:v>1111</c:v>
                </c:pt>
                <c:pt idx="2838">
                  <c:v>1111</c:v>
                </c:pt>
                <c:pt idx="2839">
                  <c:v>1111</c:v>
                </c:pt>
                <c:pt idx="2840">
                  <c:v>1111</c:v>
                </c:pt>
                <c:pt idx="2841">
                  <c:v>1111</c:v>
                </c:pt>
                <c:pt idx="2842">
                  <c:v>1111</c:v>
                </c:pt>
                <c:pt idx="2843">
                  <c:v>1111</c:v>
                </c:pt>
                <c:pt idx="2844">
                  <c:v>1111</c:v>
                </c:pt>
                <c:pt idx="2845">
                  <c:v>1111</c:v>
                </c:pt>
                <c:pt idx="2846">
                  <c:v>1112</c:v>
                </c:pt>
                <c:pt idx="2847">
                  <c:v>1112</c:v>
                </c:pt>
                <c:pt idx="2848">
                  <c:v>1112</c:v>
                </c:pt>
                <c:pt idx="2849">
                  <c:v>1112</c:v>
                </c:pt>
                <c:pt idx="2850">
                  <c:v>1112</c:v>
                </c:pt>
                <c:pt idx="2851">
                  <c:v>1112</c:v>
                </c:pt>
                <c:pt idx="2852">
                  <c:v>1112</c:v>
                </c:pt>
                <c:pt idx="2853">
                  <c:v>1112</c:v>
                </c:pt>
                <c:pt idx="2854">
                  <c:v>1112</c:v>
                </c:pt>
                <c:pt idx="2855">
                  <c:v>1113</c:v>
                </c:pt>
                <c:pt idx="2856">
                  <c:v>1114</c:v>
                </c:pt>
                <c:pt idx="2857">
                  <c:v>1114</c:v>
                </c:pt>
                <c:pt idx="2858">
                  <c:v>1114</c:v>
                </c:pt>
                <c:pt idx="2859">
                  <c:v>1115</c:v>
                </c:pt>
                <c:pt idx="2860">
                  <c:v>1116</c:v>
                </c:pt>
                <c:pt idx="2861">
                  <c:v>1116</c:v>
                </c:pt>
                <c:pt idx="2862">
                  <c:v>1117</c:v>
                </c:pt>
                <c:pt idx="2863">
                  <c:v>1117</c:v>
                </c:pt>
                <c:pt idx="2864">
                  <c:v>1117</c:v>
                </c:pt>
                <c:pt idx="2865">
                  <c:v>1117</c:v>
                </c:pt>
                <c:pt idx="2866">
                  <c:v>1117</c:v>
                </c:pt>
                <c:pt idx="2867">
                  <c:v>1117</c:v>
                </c:pt>
                <c:pt idx="2868">
                  <c:v>1117</c:v>
                </c:pt>
                <c:pt idx="2869">
                  <c:v>1117</c:v>
                </c:pt>
                <c:pt idx="2870">
                  <c:v>1117</c:v>
                </c:pt>
                <c:pt idx="2871">
                  <c:v>1117</c:v>
                </c:pt>
                <c:pt idx="2872">
                  <c:v>1117</c:v>
                </c:pt>
                <c:pt idx="2873">
                  <c:v>1117</c:v>
                </c:pt>
                <c:pt idx="2874">
                  <c:v>1118</c:v>
                </c:pt>
                <c:pt idx="2875">
                  <c:v>1118</c:v>
                </c:pt>
                <c:pt idx="2876">
                  <c:v>1118</c:v>
                </c:pt>
                <c:pt idx="2877">
                  <c:v>1118</c:v>
                </c:pt>
                <c:pt idx="2878">
                  <c:v>1119</c:v>
                </c:pt>
                <c:pt idx="2879">
                  <c:v>1120</c:v>
                </c:pt>
                <c:pt idx="2880">
                  <c:v>1121</c:v>
                </c:pt>
                <c:pt idx="2881">
                  <c:v>1121</c:v>
                </c:pt>
                <c:pt idx="2882">
                  <c:v>1121</c:v>
                </c:pt>
                <c:pt idx="2883">
                  <c:v>1121</c:v>
                </c:pt>
                <c:pt idx="2884">
                  <c:v>1122</c:v>
                </c:pt>
                <c:pt idx="2885">
                  <c:v>1122</c:v>
                </c:pt>
                <c:pt idx="2886">
                  <c:v>1122</c:v>
                </c:pt>
                <c:pt idx="2887">
                  <c:v>1122</c:v>
                </c:pt>
                <c:pt idx="2888">
                  <c:v>1122</c:v>
                </c:pt>
                <c:pt idx="2889">
                  <c:v>1122</c:v>
                </c:pt>
                <c:pt idx="2890">
                  <c:v>1122</c:v>
                </c:pt>
                <c:pt idx="2891">
                  <c:v>1122</c:v>
                </c:pt>
                <c:pt idx="2892">
                  <c:v>1122</c:v>
                </c:pt>
                <c:pt idx="2893">
                  <c:v>1122</c:v>
                </c:pt>
                <c:pt idx="2894">
                  <c:v>1122</c:v>
                </c:pt>
                <c:pt idx="2895">
                  <c:v>1122</c:v>
                </c:pt>
                <c:pt idx="2896">
                  <c:v>1122</c:v>
                </c:pt>
                <c:pt idx="2897">
                  <c:v>1122</c:v>
                </c:pt>
                <c:pt idx="2898">
                  <c:v>1122</c:v>
                </c:pt>
                <c:pt idx="2899">
                  <c:v>1123</c:v>
                </c:pt>
                <c:pt idx="2900">
                  <c:v>1124</c:v>
                </c:pt>
                <c:pt idx="2901">
                  <c:v>1124</c:v>
                </c:pt>
                <c:pt idx="2902">
                  <c:v>1125</c:v>
                </c:pt>
                <c:pt idx="2903">
                  <c:v>1125</c:v>
                </c:pt>
                <c:pt idx="2904">
                  <c:v>1125</c:v>
                </c:pt>
                <c:pt idx="2905">
                  <c:v>1125</c:v>
                </c:pt>
                <c:pt idx="2906">
                  <c:v>1126</c:v>
                </c:pt>
                <c:pt idx="2907">
                  <c:v>1127</c:v>
                </c:pt>
                <c:pt idx="2908">
                  <c:v>1128</c:v>
                </c:pt>
                <c:pt idx="2909">
                  <c:v>1129</c:v>
                </c:pt>
                <c:pt idx="2910">
                  <c:v>1129</c:v>
                </c:pt>
                <c:pt idx="2911">
                  <c:v>1129</c:v>
                </c:pt>
                <c:pt idx="2912">
                  <c:v>1129</c:v>
                </c:pt>
                <c:pt idx="2913">
                  <c:v>1130</c:v>
                </c:pt>
                <c:pt idx="2914">
                  <c:v>1130</c:v>
                </c:pt>
                <c:pt idx="2915">
                  <c:v>1130</c:v>
                </c:pt>
                <c:pt idx="2916">
                  <c:v>1130</c:v>
                </c:pt>
                <c:pt idx="2917">
                  <c:v>1130</c:v>
                </c:pt>
                <c:pt idx="2918">
                  <c:v>1131</c:v>
                </c:pt>
                <c:pt idx="2919">
                  <c:v>1132</c:v>
                </c:pt>
                <c:pt idx="2920">
                  <c:v>1132</c:v>
                </c:pt>
                <c:pt idx="2921">
                  <c:v>1132</c:v>
                </c:pt>
                <c:pt idx="2922">
                  <c:v>1132</c:v>
                </c:pt>
                <c:pt idx="2923">
                  <c:v>1132</c:v>
                </c:pt>
                <c:pt idx="2924">
                  <c:v>1133</c:v>
                </c:pt>
                <c:pt idx="2925">
                  <c:v>1133</c:v>
                </c:pt>
                <c:pt idx="2926">
                  <c:v>1133</c:v>
                </c:pt>
                <c:pt idx="2927">
                  <c:v>1134</c:v>
                </c:pt>
                <c:pt idx="2928">
                  <c:v>1134</c:v>
                </c:pt>
                <c:pt idx="2929">
                  <c:v>1134</c:v>
                </c:pt>
                <c:pt idx="2930">
                  <c:v>1134</c:v>
                </c:pt>
                <c:pt idx="2931">
                  <c:v>1135</c:v>
                </c:pt>
                <c:pt idx="2932">
                  <c:v>1135</c:v>
                </c:pt>
                <c:pt idx="2933">
                  <c:v>1135</c:v>
                </c:pt>
                <c:pt idx="2934">
                  <c:v>1135</c:v>
                </c:pt>
                <c:pt idx="2935">
                  <c:v>1136</c:v>
                </c:pt>
                <c:pt idx="2936">
                  <c:v>1136</c:v>
                </c:pt>
                <c:pt idx="2937">
                  <c:v>1136</c:v>
                </c:pt>
                <c:pt idx="2938">
                  <c:v>1136</c:v>
                </c:pt>
                <c:pt idx="2939">
                  <c:v>1136</c:v>
                </c:pt>
                <c:pt idx="2940">
                  <c:v>1137</c:v>
                </c:pt>
                <c:pt idx="2941">
                  <c:v>1137</c:v>
                </c:pt>
                <c:pt idx="2942">
                  <c:v>1137</c:v>
                </c:pt>
                <c:pt idx="2943">
                  <c:v>1137</c:v>
                </c:pt>
                <c:pt idx="2944">
                  <c:v>1137</c:v>
                </c:pt>
                <c:pt idx="2945">
                  <c:v>1137</c:v>
                </c:pt>
                <c:pt idx="2946">
                  <c:v>1137</c:v>
                </c:pt>
                <c:pt idx="2947">
                  <c:v>1137</c:v>
                </c:pt>
                <c:pt idx="2948">
                  <c:v>1137</c:v>
                </c:pt>
                <c:pt idx="2949">
                  <c:v>1137</c:v>
                </c:pt>
                <c:pt idx="2950">
                  <c:v>1137</c:v>
                </c:pt>
                <c:pt idx="2951">
                  <c:v>1137</c:v>
                </c:pt>
                <c:pt idx="2952">
                  <c:v>1137</c:v>
                </c:pt>
                <c:pt idx="2953">
                  <c:v>1138</c:v>
                </c:pt>
                <c:pt idx="2954">
                  <c:v>1139</c:v>
                </c:pt>
                <c:pt idx="2955">
                  <c:v>1139</c:v>
                </c:pt>
                <c:pt idx="2956">
                  <c:v>1140</c:v>
                </c:pt>
                <c:pt idx="2957">
                  <c:v>1141</c:v>
                </c:pt>
                <c:pt idx="2958">
                  <c:v>1142</c:v>
                </c:pt>
                <c:pt idx="2959">
                  <c:v>1143</c:v>
                </c:pt>
                <c:pt idx="2960">
                  <c:v>1143</c:v>
                </c:pt>
                <c:pt idx="2961">
                  <c:v>1143</c:v>
                </c:pt>
                <c:pt idx="2962">
                  <c:v>1143</c:v>
                </c:pt>
                <c:pt idx="2963">
                  <c:v>1143</c:v>
                </c:pt>
                <c:pt idx="2964">
                  <c:v>1143</c:v>
                </c:pt>
                <c:pt idx="2965">
                  <c:v>1143</c:v>
                </c:pt>
                <c:pt idx="2966">
                  <c:v>1143</c:v>
                </c:pt>
                <c:pt idx="2967">
                  <c:v>1144</c:v>
                </c:pt>
                <c:pt idx="2968">
                  <c:v>1144</c:v>
                </c:pt>
                <c:pt idx="2969">
                  <c:v>1144</c:v>
                </c:pt>
                <c:pt idx="2970">
                  <c:v>1144</c:v>
                </c:pt>
                <c:pt idx="2971">
                  <c:v>1145</c:v>
                </c:pt>
                <c:pt idx="2972">
                  <c:v>1145</c:v>
                </c:pt>
                <c:pt idx="2973">
                  <c:v>1146</c:v>
                </c:pt>
                <c:pt idx="2974">
                  <c:v>1147</c:v>
                </c:pt>
                <c:pt idx="2975">
                  <c:v>1147</c:v>
                </c:pt>
                <c:pt idx="2976">
                  <c:v>1147</c:v>
                </c:pt>
                <c:pt idx="2977">
                  <c:v>1148</c:v>
                </c:pt>
                <c:pt idx="2978">
                  <c:v>1149</c:v>
                </c:pt>
                <c:pt idx="2979">
                  <c:v>1149</c:v>
                </c:pt>
                <c:pt idx="2980">
                  <c:v>1149</c:v>
                </c:pt>
                <c:pt idx="2981">
                  <c:v>1149</c:v>
                </c:pt>
                <c:pt idx="2982">
                  <c:v>1149</c:v>
                </c:pt>
                <c:pt idx="2983">
                  <c:v>1149</c:v>
                </c:pt>
                <c:pt idx="2984">
                  <c:v>1149</c:v>
                </c:pt>
                <c:pt idx="2985">
                  <c:v>1149</c:v>
                </c:pt>
                <c:pt idx="2986">
                  <c:v>1149</c:v>
                </c:pt>
                <c:pt idx="2987">
                  <c:v>1149</c:v>
                </c:pt>
                <c:pt idx="2988">
                  <c:v>1149</c:v>
                </c:pt>
                <c:pt idx="2989">
                  <c:v>1149</c:v>
                </c:pt>
                <c:pt idx="2990">
                  <c:v>1149</c:v>
                </c:pt>
                <c:pt idx="2991">
                  <c:v>1149</c:v>
                </c:pt>
                <c:pt idx="2992">
                  <c:v>1149</c:v>
                </c:pt>
                <c:pt idx="2993">
                  <c:v>1149</c:v>
                </c:pt>
                <c:pt idx="2994">
                  <c:v>1149</c:v>
                </c:pt>
                <c:pt idx="2995">
                  <c:v>1149</c:v>
                </c:pt>
                <c:pt idx="2996">
                  <c:v>1150</c:v>
                </c:pt>
                <c:pt idx="2997">
                  <c:v>1150</c:v>
                </c:pt>
                <c:pt idx="2998">
                  <c:v>1150</c:v>
                </c:pt>
                <c:pt idx="2999">
                  <c:v>1150</c:v>
                </c:pt>
                <c:pt idx="3000">
                  <c:v>1150</c:v>
                </c:pt>
                <c:pt idx="3001">
                  <c:v>1150</c:v>
                </c:pt>
                <c:pt idx="3002">
                  <c:v>1150</c:v>
                </c:pt>
                <c:pt idx="3003">
                  <c:v>1151</c:v>
                </c:pt>
                <c:pt idx="3004">
                  <c:v>1152</c:v>
                </c:pt>
                <c:pt idx="3005">
                  <c:v>1153</c:v>
                </c:pt>
                <c:pt idx="3006">
                  <c:v>1154</c:v>
                </c:pt>
                <c:pt idx="3007">
                  <c:v>1155</c:v>
                </c:pt>
                <c:pt idx="3008">
                  <c:v>1156</c:v>
                </c:pt>
                <c:pt idx="3009">
                  <c:v>1156</c:v>
                </c:pt>
                <c:pt idx="3010">
                  <c:v>1156</c:v>
                </c:pt>
                <c:pt idx="3011">
                  <c:v>1156</c:v>
                </c:pt>
                <c:pt idx="3012">
                  <c:v>1156</c:v>
                </c:pt>
                <c:pt idx="3013">
                  <c:v>1156</c:v>
                </c:pt>
                <c:pt idx="3014">
                  <c:v>1156</c:v>
                </c:pt>
                <c:pt idx="3015">
                  <c:v>1156</c:v>
                </c:pt>
                <c:pt idx="3016">
                  <c:v>1157</c:v>
                </c:pt>
                <c:pt idx="3017">
                  <c:v>1157</c:v>
                </c:pt>
                <c:pt idx="3018">
                  <c:v>1157</c:v>
                </c:pt>
                <c:pt idx="3019">
                  <c:v>1157</c:v>
                </c:pt>
                <c:pt idx="3020">
                  <c:v>1158</c:v>
                </c:pt>
                <c:pt idx="3021">
                  <c:v>1159</c:v>
                </c:pt>
                <c:pt idx="3022">
                  <c:v>1160</c:v>
                </c:pt>
                <c:pt idx="3023">
                  <c:v>1161</c:v>
                </c:pt>
                <c:pt idx="3024">
                  <c:v>1162</c:v>
                </c:pt>
                <c:pt idx="3025">
                  <c:v>1163</c:v>
                </c:pt>
                <c:pt idx="3026">
                  <c:v>1164</c:v>
                </c:pt>
                <c:pt idx="3027">
                  <c:v>1165</c:v>
                </c:pt>
                <c:pt idx="3028">
                  <c:v>1166</c:v>
                </c:pt>
                <c:pt idx="3029">
                  <c:v>1166</c:v>
                </c:pt>
                <c:pt idx="3030">
                  <c:v>1167</c:v>
                </c:pt>
                <c:pt idx="3031">
                  <c:v>1168</c:v>
                </c:pt>
                <c:pt idx="3032">
                  <c:v>1169</c:v>
                </c:pt>
                <c:pt idx="3033">
                  <c:v>1170</c:v>
                </c:pt>
                <c:pt idx="3034">
                  <c:v>1170</c:v>
                </c:pt>
                <c:pt idx="3035">
                  <c:v>1171</c:v>
                </c:pt>
                <c:pt idx="3036">
                  <c:v>1171</c:v>
                </c:pt>
                <c:pt idx="3037">
                  <c:v>1172</c:v>
                </c:pt>
                <c:pt idx="3038">
                  <c:v>1172</c:v>
                </c:pt>
                <c:pt idx="3039">
                  <c:v>1173</c:v>
                </c:pt>
                <c:pt idx="3040">
                  <c:v>1173</c:v>
                </c:pt>
                <c:pt idx="3041">
                  <c:v>1174</c:v>
                </c:pt>
                <c:pt idx="3042">
                  <c:v>1174</c:v>
                </c:pt>
                <c:pt idx="3043">
                  <c:v>1175</c:v>
                </c:pt>
                <c:pt idx="3044">
                  <c:v>1175</c:v>
                </c:pt>
                <c:pt idx="3045">
                  <c:v>1176</c:v>
                </c:pt>
                <c:pt idx="3046">
                  <c:v>1176</c:v>
                </c:pt>
                <c:pt idx="3047">
                  <c:v>1177</c:v>
                </c:pt>
                <c:pt idx="3048">
                  <c:v>1178</c:v>
                </c:pt>
                <c:pt idx="3049">
                  <c:v>1178</c:v>
                </c:pt>
                <c:pt idx="3050">
                  <c:v>1178</c:v>
                </c:pt>
                <c:pt idx="3051">
                  <c:v>1178</c:v>
                </c:pt>
                <c:pt idx="3052">
                  <c:v>1178</c:v>
                </c:pt>
                <c:pt idx="3053">
                  <c:v>1179</c:v>
                </c:pt>
                <c:pt idx="3054">
                  <c:v>1179</c:v>
                </c:pt>
                <c:pt idx="3055">
                  <c:v>1179</c:v>
                </c:pt>
                <c:pt idx="3056">
                  <c:v>1179</c:v>
                </c:pt>
                <c:pt idx="3057">
                  <c:v>1179</c:v>
                </c:pt>
                <c:pt idx="3058">
                  <c:v>1179</c:v>
                </c:pt>
                <c:pt idx="3059">
                  <c:v>1180</c:v>
                </c:pt>
                <c:pt idx="3060">
                  <c:v>1180</c:v>
                </c:pt>
                <c:pt idx="3061">
                  <c:v>1180</c:v>
                </c:pt>
                <c:pt idx="3062">
                  <c:v>1180</c:v>
                </c:pt>
                <c:pt idx="3063">
                  <c:v>1181</c:v>
                </c:pt>
                <c:pt idx="3064">
                  <c:v>1182</c:v>
                </c:pt>
                <c:pt idx="3065">
                  <c:v>1182</c:v>
                </c:pt>
                <c:pt idx="3066">
                  <c:v>1182</c:v>
                </c:pt>
                <c:pt idx="3067">
                  <c:v>1182</c:v>
                </c:pt>
                <c:pt idx="3068">
                  <c:v>1182</c:v>
                </c:pt>
                <c:pt idx="3069">
                  <c:v>1182</c:v>
                </c:pt>
                <c:pt idx="3070">
                  <c:v>1183</c:v>
                </c:pt>
                <c:pt idx="3071">
                  <c:v>1184</c:v>
                </c:pt>
                <c:pt idx="3072">
                  <c:v>1185</c:v>
                </c:pt>
                <c:pt idx="3073">
                  <c:v>1185</c:v>
                </c:pt>
                <c:pt idx="3074">
                  <c:v>1185</c:v>
                </c:pt>
                <c:pt idx="3075">
                  <c:v>1185</c:v>
                </c:pt>
                <c:pt idx="3076">
                  <c:v>1186</c:v>
                </c:pt>
                <c:pt idx="3077">
                  <c:v>1186</c:v>
                </c:pt>
                <c:pt idx="3078">
                  <c:v>1187</c:v>
                </c:pt>
                <c:pt idx="3079">
                  <c:v>1187</c:v>
                </c:pt>
                <c:pt idx="3080">
                  <c:v>1187</c:v>
                </c:pt>
                <c:pt idx="3081">
                  <c:v>1187</c:v>
                </c:pt>
                <c:pt idx="3082">
                  <c:v>1188</c:v>
                </c:pt>
                <c:pt idx="3083">
                  <c:v>1188</c:v>
                </c:pt>
                <c:pt idx="3084">
                  <c:v>1188</c:v>
                </c:pt>
                <c:pt idx="3085">
                  <c:v>1189</c:v>
                </c:pt>
                <c:pt idx="3086">
                  <c:v>1189</c:v>
                </c:pt>
                <c:pt idx="3087">
                  <c:v>1190</c:v>
                </c:pt>
                <c:pt idx="3088">
                  <c:v>1190</c:v>
                </c:pt>
                <c:pt idx="3089">
                  <c:v>1191</c:v>
                </c:pt>
                <c:pt idx="3090">
                  <c:v>1192</c:v>
                </c:pt>
                <c:pt idx="3091">
                  <c:v>1193</c:v>
                </c:pt>
                <c:pt idx="3092">
                  <c:v>1194</c:v>
                </c:pt>
                <c:pt idx="3093">
                  <c:v>1195</c:v>
                </c:pt>
                <c:pt idx="3094">
                  <c:v>1196</c:v>
                </c:pt>
                <c:pt idx="3095">
                  <c:v>1197</c:v>
                </c:pt>
                <c:pt idx="3096">
                  <c:v>1197</c:v>
                </c:pt>
                <c:pt idx="3097">
                  <c:v>1198</c:v>
                </c:pt>
                <c:pt idx="3098">
                  <c:v>1199</c:v>
                </c:pt>
                <c:pt idx="3099">
                  <c:v>1199</c:v>
                </c:pt>
                <c:pt idx="3100">
                  <c:v>1199</c:v>
                </c:pt>
                <c:pt idx="3101">
                  <c:v>1199</c:v>
                </c:pt>
                <c:pt idx="3102">
                  <c:v>1199</c:v>
                </c:pt>
                <c:pt idx="3103">
                  <c:v>1199</c:v>
                </c:pt>
                <c:pt idx="3104">
                  <c:v>1200</c:v>
                </c:pt>
                <c:pt idx="3105">
                  <c:v>1200</c:v>
                </c:pt>
                <c:pt idx="3106">
                  <c:v>1200</c:v>
                </c:pt>
                <c:pt idx="3107">
                  <c:v>1200</c:v>
                </c:pt>
                <c:pt idx="3108">
                  <c:v>1201</c:v>
                </c:pt>
                <c:pt idx="3109">
                  <c:v>1201</c:v>
                </c:pt>
                <c:pt idx="3110">
                  <c:v>1201</c:v>
                </c:pt>
                <c:pt idx="3111">
                  <c:v>1201</c:v>
                </c:pt>
                <c:pt idx="3112">
                  <c:v>1201</c:v>
                </c:pt>
                <c:pt idx="3113">
                  <c:v>1201</c:v>
                </c:pt>
                <c:pt idx="3114">
                  <c:v>1201</c:v>
                </c:pt>
                <c:pt idx="3115">
                  <c:v>1201</c:v>
                </c:pt>
                <c:pt idx="3116">
                  <c:v>1201</c:v>
                </c:pt>
                <c:pt idx="3117">
                  <c:v>1201</c:v>
                </c:pt>
                <c:pt idx="3118">
                  <c:v>1201</c:v>
                </c:pt>
                <c:pt idx="3119">
                  <c:v>1201</c:v>
                </c:pt>
                <c:pt idx="3120">
                  <c:v>1202</c:v>
                </c:pt>
                <c:pt idx="3121">
                  <c:v>1202</c:v>
                </c:pt>
                <c:pt idx="3122">
                  <c:v>1202</c:v>
                </c:pt>
                <c:pt idx="3123">
                  <c:v>1203</c:v>
                </c:pt>
                <c:pt idx="3124">
                  <c:v>1204</c:v>
                </c:pt>
                <c:pt idx="3125">
                  <c:v>1205</c:v>
                </c:pt>
                <c:pt idx="3126">
                  <c:v>1205</c:v>
                </c:pt>
                <c:pt idx="3127">
                  <c:v>1205</c:v>
                </c:pt>
                <c:pt idx="3128">
                  <c:v>1206</c:v>
                </c:pt>
                <c:pt idx="3129">
                  <c:v>1207</c:v>
                </c:pt>
                <c:pt idx="3130">
                  <c:v>1207</c:v>
                </c:pt>
                <c:pt idx="3131">
                  <c:v>1208</c:v>
                </c:pt>
                <c:pt idx="3132">
                  <c:v>1208</c:v>
                </c:pt>
                <c:pt idx="3133">
                  <c:v>1208</c:v>
                </c:pt>
                <c:pt idx="3134">
                  <c:v>1208</c:v>
                </c:pt>
                <c:pt idx="3135">
                  <c:v>1208</c:v>
                </c:pt>
                <c:pt idx="3136">
                  <c:v>1208</c:v>
                </c:pt>
                <c:pt idx="3137">
                  <c:v>1209</c:v>
                </c:pt>
                <c:pt idx="3138">
                  <c:v>1209</c:v>
                </c:pt>
                <c:pt idx="3139">
                  <c:v>1209</c:v>
                </c:pt>
                <c:pt idx="3140">
                  <c:v>1209</c:v>
                </c:pt>
                <c:pt idx="3141">
                  <c:v>1209</c:v>
                </c:pt>
                <c:pt idx="3142">
                  <c:v>1209</c:v>
                </c:pt>
                <c:pt idx="3143">
                  <c:v>1209</c:v>
                </c:pt>
                <c:pt idx="3144">
                  <c:v>1209</c:v>
                </c:pt>
                <c:pt idx="3145">
                  <c:v>1210</c:v>
                </c:pt>
                <c:pt idx="3146">
                  <c:v>1210</c:v>
                </c:pt>
                <c:pt idx="3147">
                  <c:v>1210</c:v>
                </c:pt>
                <c:pt idx="3148">
                  <c:v>1210</c:v>
                </c:pt>
                <c:pt idx="3149">
                  <c:v>1210</c:v>
                </c:pt>
                <c:pt idx="3150">
                  <c:v>1211</c:v>
                </c:pt>
                <c:pt idx="3151">
                  <c:v>1211</c:v>
                </c:pt>
                <c:pt idx="3152">
                  <c:v>1211</c:v>
                </c:pt>
                <c:pt idx="3153">
                  <c:v>1211</c:v>
                </c:pt>
                <c:pt idx="3154">
                  <c:v>1211</c:v>
                </c:pt>
                <c:pt idx="3155">
                  <c:v>1211</c:v>
                </c:pt>
                <c:pt idx="3156">
                  <c:v>1211</c:v>
                </c:pt>
                <c:pt idx="3157">
                  <c:v>1211</c:v>
                </c:pt>
                <c:pt idx="3158">
                  <c:v>1211</c:v>
                </c:pt>
                <c:pt idx="3159">
                  <c:v>1211</c:v>
                </c:pt>
                <c:pt idx="3160">
                  <c:v>1211</c:v>
                </c:pt>
                <c:pt idx="3161">
                  <c:v>1212</c:v>
                </c:pt>
                <c:pt idx="3162">
                  <c:v>1213</c:v>
                </c:pt>
                <c:pt idx="3163">
                  <c:v>1213</c:v>
                </c:pt>
                <c:pt idx="3164">
                  <c:v>1213</c:v>
                </c:pt>
                <c:pt idx="3165">
                  <c:v>1213</c:v>
                </c:pt>
                <c:pt idx="3166">
                  <c:v>1214</c:v>
                </c:pt>
                <c:pt idx="3167">
                  <c:v>1215</c:v>
                </c:pt>
                <c:pt idx="3168">
                  <c:v>1215</c:v>
                </c:pt>
                <c:pt idx="3169">
                  <c:v>1215</c:v>
                </c:pt>
                <c:pt idx="3170">
                  <c:v>1215</c:v>
                </c:pt>
                <c:pt idx="3171">
                  <c:v>1215</c:v>
                </c:pt>
                <c:pt idx="3172">
                  <c:v>1215</c:v>
                </c:pt>
                <c:pt idx="3173">
                  <c:v>1215</c:v>
                </c:pt>
                <c:pt idx="3174">
                  <c:v>1216</c:v>
                </c:pt>
                <c:pt idx="3175">
                  <c:v>1217</c:v>
                </c:pt>
                <c:pt idx="3176">
                  <c:v>1217</c:v>
                </c:pt>
                <c:pt idx="3177">
                  <c:v>1217</c:v>
                </c:pt>
                <c:pt idx="3178">
                  <c:v>1218</c:v>
                </c:pt>
                <c:pt idx="3179">
                  <c:v>1219</c:v>
                </c:pt>
                <c:pt idx="3180">
                  <c:v>1220</c:v>
                </c:pt>
                <c:pt idx="3181">
                  <c:v>1220</c:v>
                </c:pt>
                <c:pt idx="3182">
                  <c:v>1220</c:v>
                </c:pt>
                <c:pt idx="3183">
                  <c:v>1220</c:v>
                </c:pt>
                <c:pt idx="3184">
                  <c:v>1220</c:v>
                </c:pt>
                <c:pt idx="3185">
                  <c:v>1220</c:v>
                </c:pt>
                <c:pt idx="3186">
                  <c:v>1220</c:v>
                </c:pt>
                <c:pt idx="3187">
                  <c:v>1220</c:v>
                </c:pt>
                <c:pt idx="3188">
                  <c:v>1220</c:v>
                </c:pt>
                <c:pt idx="3189">
                  <c:v>1220</c:v>
                </c:pt>
                <c:pt idx="3190">
                  <c:v>1220</c:v>
                </c:pt>
                <c:pt idx="3191">
                  <c:v>1220</c:v>
                </c:pt>
                <c:pt idx="3192">
                  <c:v>1220</c:v>
                </c:pt>
                <c:pt idx="3193">
                  <c:v>1220</c:v>
                </c:pt>
                <c:pt idx="3194">
                  <c:v>1220</c:v>
                </c:pt>
                <c:pt idx="3195">
                  <c:v>1220</c:v>
                </c:pt>
                <c:pt idx="3196">
                  <c:v>1220</c:v>
                </c:pt>
                <c:pt idx="3197">
                  <c:v>1220</c:v>
                </c:pt>
                <c:pt idx="3198">
                  <c:v>1220</c:v>
                </c:pt>
                <c:pt idx="3199">
                  <c:v>1221</c:v>
                </c:pt>
                <c:pt idx="3200">
                  <c:v>1222</c:v>
                </c:pt>
                <c:pt idx="3201">
                  <c:v>1222</c:v>
                </c:pt>
                <c:pt idx="3202">
                  <c:v>1223</c:v>
                </c:pt>
                <c:pt idx="3203">
                  <c:v>1223</c:v>
                </c:pt>
                <c:pt idx="3204">
                  <c:v>1224</c:v>
                </c:pt>
                <c:pt idx="3205">
                  <c:v>1225</c:v>
                </c:pt>
                <c:pt idx="3206">
                  <c:v>1226</c:v>
                </c:pt>
                <c:pt idx="3207">
                  <c:v>1227</c:v>
                </c:pt>
                <c:pt idx="3208">
                  <c:v>1227</c:v>
                </c:pt>
                <c:pt idx="3209">
                  <c:v>1228</c:v>
                </c:pt>
                <c:pt idx="3210">
                  <c:v>1229</c:v>
                </c:pt>
                <c:pt idx="3211">
                  <c:v>1230</c:v>
                </c:pt>
                <c:pt idx="3212">
                  <c:v>1231</c:v>
                </c:pt>
                <c:pt idx="3213">
                  <c:v>1231</c:v>
                </c:pt>
                <c:pt idx="3214">
                  <c:v>1231</c:v>
                </c:pt>
                <c:pt idx="3215">
                  <c:v>1232</c:v>
                </c:pt>
                <c:pt idx="3216">
                  <c:v>1233</c:v>
                </c:pt>
                <c:pt idx="3217">
                  <c:v>1234</c:v>
                </c:pt>
                <c:pt idx="3218">
                  <c:v>1235</c:v>
                </c:pt>
                <c:pt idx="3219">
                  <c:v>1236</c:v>
                </c:pt>
                <c:pt idx="3220">
                  <c:v>1236</c:v>
                </c:pt>
                <c:pt idx="3221">
                  <c:v>1237</c:v>
                </c:pt>
                <c:pt idx="3222">
                  <c:v>1237</c:v>
                </c:pt>
                <c:pt idx="3223">
                  <c:v>1237</c:v>
                </c:pt>
                <c:pt idx="3224">
                  <c:v>1237</c:v>
                </c:pt>
                <c:pt idx="3225">
                  <c:v>1237</c:v>
                </c:pt>
                <c:pt idx="3226">
                  <c:v>1237</c:v>
                </c:pt>
                <c:pt idx="3227">
                  <c:v>1238</c:v>
                </c:pt>
                <c:pt idx="3228">
                  <c:v>1238</c:v>
                </c:pt>
                <c:pt idx="3229">
                  <c:v>1238</c:v>
                </c:pt>
                <c:pt idx="3230">
                  <c:v>1238</c:v>
                </c:pt>
                <c:pt idx="3231">
                  <c:v>1239</c:v>
                </c:pt>
                <c:pt idx="3232">
                  <c:v>1240</c:v>
                </c:pt>
                <c:pt idx="3233">
                  <c:v>1241</c:v>
                </c:pt>
                <c:pt idx="3234">
                  <c:v>1242</c:v>
                </c:pt>
                <c:pt idx="3235">
                  <c:v>1242</c:v>
                </c:pt>
                <c:pt idx="3236">
                  <c:v>1242</c:v>
                </c:pt>
                <c:pt idx="3237">
                  <c:v>1243</c:v>
                </c:pt>
                <c:pt idx="3238">
                  <c:v>1243</c:v>
                </c:pt>
                <c:pt idx="3239">
                  <c:v>1244</c:v>
                </c:pt>
                <c:pt idx="3240">
                  <c:v>1245</c:v>
                </c:pt>
                <c:pt idx="3241">
                  <c:v>1246</c:v>
                </c:pt>
                <c:pt idx="3242">
                  <c:v>1246</c:v>
                </c:pt>
                <c:pt idx="3243">
                  <c:v>1246</c:v>
                </c:pt>
                <c:pt idx="3244">
                  <c:v>1246</c:v>
                </c:pt>
                <c:pt idx="3245">
                  <c:v>1247</c:v>
                </c:pt>
                <c:pt idx="3246">
                  <c:v>1248</c:v>
                </c:pt>
                <c:pt idx="3247">
                  <c:v>1249</c:v>
                </c:pt>
                <c:pt idx="3248">
                  <c:v>1250</c:v>
                </c:pt>
                <c:pt idx="3249">
                  <c:v>1250</c:v>
                </c:pt>
                <c:pt idx="3250">
                  <c:v>1250</c:v>
                </c:pt>
                <c:pt idx="3251">
                  <c:v>1250</c:v>
                </c:pt>
                <c:pt idx="3252">
                  <c:v>1251</c:v>
                </c:pt>
                <c:pt idx="3253">
                  <c:v>1252</c:v>
                </c:pt>
                <c:pt idx="3254">
                  <c:v>1252</c:v>
                </c:pt>
                <c:pt idx="3255">
                  <c:v>1252</c:v>
                </c:pt>
                <c:pt idx="3256">
                  <c:v>1252</c:v>
                </c:pt>
                <c:pt idx="3257">
                  <c:v>1252</c:v>
                </c:pt>
                <c:pt idx="3258">
                  <c:v>1253</c:v>
                </c:pt>
                <c:pt idx="3259">
                  <c:v>1253</c:v>
                </c:pt>
                <c:pt idx="3260">
                  <c:v>1254</c:v>
                </c:pt>
                <c:pt idx="3261">
                  <c:v>1254</c:v>
                </c:pt>
                <c:pt idx="3262">
                  <c:v>1255</c:v>
                </c:pt>
                <c:pt idx="3263">
                  <c:v>1255</c:v>
                </c:pt>
                <c:pt idx="3264">
                  <c:v>1256</c:v>
                </c:pt>
                <c:pt idx="3265">
                  <c:v>1256</c:v>
                </c:pt>
                <c:pt idx="3266">
                  <c:v>1257</c:v>
                </c:pt>
                <c:pt idx="3267">
                  <c:v>1257</c:v>
                </c:pt>
                <c:pt idx="3268">
                  <c:v>1257</c:v>
                </c:pt>
                <c:pt idx="3269">
                  <c:v>1258</c:v>
                </c:pt>
                <c:pt idx="3270">
                  <c:v>1258</c:v>
                </c:pt>
                <c:pt idx="3271">
                  <c:v>1259</c:v>
                </c:pt>
                <c:pt idx="3272">
                  <c:v>1259</c:v>
                </c:pt>
                <c:pt idx="3273">
                  <c:v>1259</c:v>
                </c:pt>
                <c:pt idx="3274">
                  <c:v>1260</c:v>
                </c:pt>
                <c:pt idx="3275">
                  <c:v>1261</c:v>
                </c:pt>
                <c:pt idx="3276">
                  <c:v>1261</c:v>
                </c:pt>
                <c:pt idx="3277">
                  <c:v>1262</c:v>
                </c:pt>
                <c:pt idx="3278">
                  <c:v>1263</c:v>
                </c:pt>
                <c:pt idx="3279">
                  <c:v>1264</c:v>
                </c:pt>
                <c:pt idx="3280">
                  <c:v>1265</c:v>
                </c:pt>
                <c:pt idx="3281">
                  <c:v>1266</c:v>
                </c:pt>
                <c:pt idx="3282">
                  <c:v>1266</c:v>
                </c:pt>
                <c:pt idx="3283">
                  <c:v>1266</c:v>
                </c:pt>
                <c:pt idx="3284">
                  <c:v>1267</c:v>
                </c:pt>
                <c:pt idx="3285">
                  <c:v>1267</c:v>
                </c:pt>
                <c:pt idx="3286">
                  <c:v>1268</c:v>
                </c:pt>
                <c:pt idx="3287">
                  <c:v>1268</c:v>
                </c:pt>
                <c:pt idx="3288">
                  <c:v>1268</c:v>
                </c:pt>
                <c:pt idx="3289">
                  <c:v>1269</c:v>
                </c:pt>
                <c:pt idx="3290">
                  <c:v>1269</c:v>
                </c:pt>
                <c:pt idx="3291">
                  <c:v>1270</c:v>
                </c:pt>
                <c:pt idx="3292">
                  <c:v>1271</c:v>
                </c:pt>
                <c:pt idx="3293">
                  <c:v>1272</c:v>
                </c:pt>
                <c:pt idx="3294">
                  <c:v>1273</c:v>
                </c:pt>
                <c:pt idx="3295">
                  <c:v>1274</c:v>
                </c:pt>
                <c:pt idx="3296">
                  <c:v>1275</c:v>
                </c:pt>
                <c:pt idx="3297">
                  <c:v>1275</c:v>
                </c:pt>
                <c:pt idx="3298">
                  <c:v>1275</c:v>
                </c:pt>
                <c:pt idx="3299">
                  <c:v>1275</c:v>
                </c:pt>
                <c:pt idx="3300">
                  <c:v>1275</c:v>
                </c:pt>
                <c:pt idx="3301">
                  <c:v>1275</c:v>
                </c:pt>
                <c:pt idx="3302">
                  <c:v>1276</c:v>
                </c:pt>
                <c:pt idx="3303">
                  <c:v>1276</c:v>
                </c:pt>
                <c:pt idx="3304">
                  <c:v>1276</c:v>
                </c:pt>
                <c:pt idx="3305">
                  <c:v>1276</c:v>
                </c:pt>
                <c:pt idx="3306">
                  <c:v>1276</c:v>
                </c:pt>
                <c:pt idx="3307">
                  <c:v>1276</c:v>
                </c:pt>
                <c:pt idx="3308">
                  <c:v>1276</c:v>
                </c:pt>
                <c:pt idx="3309">
                  <c:v>1276</c:v>
                </c:pt>
                <c:pt idx="3310">
                  <c:v>1276</c:v>
                </c:pt>
                <c:pt idx="3311">
                  <c:v>1276</c:v>
                </c:pt>
                <c:pt idx="3312">
                  <c:v>1276</c:v>
                </c:pt>
                <c:pt idx="3313">
                  <c:v>1276</c:v>
                </c:pt>
                <c:pt idx="3314">
                  <c:v>1276</c:v>
                </c:pt>
                <c:pt idx="3315">
                  <c:v>1277</c:v>
                </c:pt>
                <c:pt idx="3316">
                  <c:v>1277</c:v>
                </c:pt>
                <c:pt idx="3317">
                  <c:v>1277</c:v>
                </c:pt>
                <c:pt idx="3318">
                  <c:v>1277</c:v>
                </c:pt>
                <c:pt idx="3319">
                  <c:v>1277</c:v>
                </c:pt>
                <c:pt idx="3320">
                  <c:v>1277</c:v>
                </c:pt>
                <c:pt idx="3321">
                  <c:v>1277</c:v>
                </c:pt>
                <c:pt idx="3322">
                  <c:v>1277</c:v>
                </c:pt>
                <c:pt idx="3323">
                  <c:v>1277</c:v>
                </c:pt>
                <c:pt idx="3324">
                  <c:v>1277</c:v>
                </c:pt>
                <c:pt idx="3325">
                  <c:v>1277</c:v>
                </c:pt>
                <c:pt idx="3326">
                  <c:v>1277</c:v>
                </c:pt>
                <c:pt idx="3327">
                  <c:v>1277</c:v>
                </c:pt>
                <c:pt idx="3328">
                  <c:v>1277</c:v>
                </c:pt>
                <c:pt idx="3329">
                  <c:v>1277</c:v>
                </c:pt>
                <c:pt idx="3330">
                  <c:v>1277</c:v>
                </c:pt>
                <c:pt idx="3331">
                  <c:v>1278</c:v>
                </c:pt>
                <c:pt idx="3332">
                  <c:v>1278</c:v>
                </c:pt>
                <c:pt idx="3333">
                  <c:v>1279</c:v>
                </c:pt>
                <c:pt idx="3334">
                  <c:v>1280</c:v>
                </c:pt>
                <c:pt idx="3335">
                  <c:v>1280</c:v>
                </c:pt>
                <c:pt idx="3336">
                  <c:v>1281</c:v>
                </c:pt>
                <c:pt idx="3337">
                  <c:v>1281</c:v>
                </c:pt>
                <c:pt idx="3338">
                  <c:v>1281</c:v>
                </c:pt>
                <c:pt idx="3339">
                  <c:v>1282</c:v>
                </c:pt>
                <c:pt idx="3340">
                  <c:v>1282</c:v>
                </c:pt>
                <c:pt idx="3341">
                  <c:v>1282</c:v>
                </c:pt>
                <c:pt idx="3342">
                  <c:v>1282</c:v>
                </c:pt>
                <c:pt idx="3343">
                  <c:v>1283</c:v>
                </c:pt>
                <c:pt idx="3344">
                  <c:v>1284</c:v>
                </c:pt>
                <c:pt idx="3345">
                  <c:v>1284</c:v>
                </c:pt>
                <c:pt idx="3346">
                  <c:v>1285</c:v>
                </c:pt>
                <c:pt idx="3347">
                  <c:v>1285</c:v>
                </c:pt>
                <c:pt idx="3348">
                  <c:v>1285</c:v>
                </c:pt>
                <c:pt idx="3349">
                  <c:v>1286</c:v>
                </c:pt>
                <c:pt idx="3350">
                  <c:v>1287</c:v>
                </c:pt>
                <c:pt idx="3351">
                  <c:v>1287</c:v>
                </c:pt>
                <c:pt idx="3352">
                  <c:v>1287</c:v>
                </c:pt>
                <c:pt idx="3353">
                  <c:v>1287</c:v>
                </c:pt>
                <c:pt idx="3354">
                  <c:v>1287</c:v>
                </c:pt>
                <c:pt idx="3355">
                  <c:v>1288</c:v>
                </c:pt>
                <c:pt idx="3356">
                  <c:v>1288</c:v>
                </c:pt>
                <c:pt idx="3357">
                  <c:v>1288</c:v>
                </c:pt>
                <c:pt idx="3358">
                  <c:v>1288</c:v>
                </c:pt>
                <c:pt idx="3359">
                  <c:v>1288</c:v>
                </c:pt>
                <c:pt idx="3360">
                  <c:v>1289</c:v>
                </c:pt>
                <c:pt idx="3361">
                  <c:v>1289</c:v>
                </c:pt>
                <c:pt idx="3362">
                  <c:v>1289</c:v>
                </c:pt>
                <c:pt idx="3363">
                  <c:v>1289</c:v>
                </c:pt>
                <c:pt idx="3364">
                  <c:v>1290</c:v>
                </c:pt>
                <c:pt idx="3365">
                  <c:v>1290</c:v>
                </c:pt>
                <c:pt idx="3366">
                  <c:v>1290</c:v>
                </c:pt>
                <c:pt idx="3367">
                  <c:v>1290</c:v>
                </c:pt>
                <c:pt idx="3368">
                  <c:v>1290</c:v>
                </c:pt>
                <c:pt idx="3369">
                  <c:v>1290</c:v>
                </c:pt>
                <c:pt idx="3370">
                  <c:v>1290</c:v>
                </c:pt>
                <c:pt idx="3371">
                  <c:v>1290</c:v>
                </c:pt>
                <c:pt idx="3372">
                  <c:v>1291</c:v>
                </c:pt>
                <c:pt idx="3373">
                  <c:v>1291</c:v>
                </c:pt>
                <c:pt idx="3374">
                  <c:v>1291</c:v>
                </c:pt>
                <c:pt idx="3375">
                  <c:v>1291</c:v>
                </c:pt>
                <c:pt idx="3376">
                  <c:v>1291</c:v>
                </c:pt>
                <c:pt idx="3377">
                  <c:v>1292</c:v>
                </c:pt>
                <c:pt idx="3378">
                  <c:v>1293</c:v>
                </c:pt>
                <c:pt idx="3379">
                  <c:v>1294</c:v>
                </c:pt>
                <c:pt idx="3380">
                  <c:v>1295</c:v>
                </c:pt>
                <c:pt idx="3381">
                  <c:v>1295</c:v>
                </c:pt>
                <c:pt idx="3382">
                  <c:v>1295</c:v>
                </c:pt>
                <c:pt idx="3383">
                  <c:v>1296</c:v>
                </c:pt>
                <c:pt idx="3384">
                  <c:v>1296</c:v>
                </c:pt>
                <c:pt idx="3385">
                  <c:v>1296</c:v>
                </c:pt>
                <c:pt idx="3386">
                  <c:v>1296</c:v>
                </c:pt>
                <c:pt idx="3387">
                  <c:v>1296</c:v>
                </c:pt>
                <c:pt idx="3388">
                  <c:v>1296</c:v>
                </c:pt>
                <c:pt idx="3389">
                  <c:v>1296</c:v>
                </c:pt>
                <c:pt idx="3390">
                  <c:v>1296</c:v>
                </c:pt>
                <c:pt idx="3391">
                  <c:v>1296</c:v>
                </c:pt>
                <c:pt idx="3392">
                  <c:v>1296</c:v>
                </c:pt>
                <c:pt idx="3393">
                  <c:v>1296</c:v>
                </c:pt>
                <c:pt idx="3394">
                  <c:v>1296</c:v>
                </c:pt>
                <c:pt idx="3395">
                  <c:v>1296</c:v>
                </c:pt>
                <c:pt idx="3396">
                  <c:v>1296</c:v>
                </c:pt>
                <c:pt idx="3397">
                  <c:v>1296</c:v>
                </c:pt>
                <c:pt idx="3398">
                  <c:v>1296</c:v>
                </c:pt>
                <c:pt idx="3399">
                  <c:v>1296</c:v>
                </c:pt>
                <c:pt idx="3400">
                  <c:v>1296</c:v>
                </c:pt>
                <c:pt idx="3401">
                  <c:v>1296</c:v>
                </c:pt>
                <c:pt idx="3402">
                  <c:v>1296</c:v>
                </c:pt>
                <c:pt idx="3403">
                  <c:v>1296</c:v>
                </c:pt>
                <c:pt idx="3404">
                  <c:v>1297</c:v>
                </c:pt>
                <c:pt idx="3405">
                  <c:v>1297</c:v>
                </c:pt>
                <c:pt idx="3406">
                  <c:v>1298</c:v>
                </c:pt>
                <c:pt idx="3407">
                  <c:v>1299</c:v>
                </c:pt>
                <c:pt idx="3408">
                  <c:v>1299</c:v>
                </c:pt>
                <c:pt idx="3409">
                  <c:v>1300</c:v>
                </c:pt>
                <c:pt idx="3410">
                  <c:v>1300</c:v>
                </c:pt>
                <c:pt idx="3411">
                  <c:v>1301</c:v>
                </c:pt>
                <c:pt idx="3412">
                  <c:v>1301</c:v>
                </c:pt>
                <c:pt idx="3413">
                  <c:v>1301</c:v>
                </c:pt>
                <c:pt idx="3414">
                  <c:v>1302</c:v>
                </c:pt>
                <c:pt idx="3415">
                  <c:v>1302</c:v>
                </c:pt>
                <c:pt idx="3416">
                  <c:v>1303</c:v>
                </c:pt>
                <c:pt idx="3417">
                  <c:v>1304</c:v>
                </c:pt>
                <c:pt idx="3418">
                  <c:v>1305</c:v>
                </c:pt>
                <c:pt idx="3419">
                  <c:v>1305</c:v>
                </c:pt>
                <c:pt idx="3420">
                  <c:v>1305</c:v>
                </c:pt>
                <c:pt idx="3421">
                  <c:v>1305</c:v>
                </c:pt>
                <c:pt idx="3422">
                  <c:v>1305</c:v>
                </c:pt>
                <c:pt idx="3423">
                  <c:v>1305</c:v>
                </c:pt>
                <c:pt idx="3424">
                  <c:v>1305</c:v>
                </c:pt>
                <c:pt idx="3425">
                  <c:v>1305</c:v>
                </c:pt>
                <c:pt idx="3426">
                  <c:v>1305</c:v>
                </c:pt>
                <c:pt idx="3427">
                  <c:v>1305</c:v>
                </c:pt>
                <c:pt idx="3428">
                  <c:v>1306</c:v>
                </c:pt>
                <c:pt idx="3429">
                  <c:v>1307</c:v>
                </c:pt>
                <c:pt idx="3430">
                  <c:v>1307</c:v>
                </c:pt>
                <c:pt idx="3431">
                  <c:v>1307</c:v>
                </c:pt>
                <c:pt idx="3432">
                  <c:v>1307</c:v>
                </c:pt>
                <c:pt idx="3433">
                  <c:v>1307</c:v>
                </c:pt>
                <c:pt idx="3434">
                  <c:v>1308</c:v>
                </c:pt>
                <c:pt idx="3435">
                  <c:v>1309</c:v>
                </c:pt>
                <c:pt idx="3436">
                  <c:v>1309</c:v>
                </c:pt>
                <c:pt idx="3437">
                  <c:v>1309</c:v>
                </c:pt>
                <c:pt idx="3438">
                  <c:v>1310</c:v>
                </c:pt>
                <c:pt idx="3439">
                  <c:v>1311</c:v>
                </c:pt>
                <c:pt idx="3440">
                  <c:v>1311</c:v>
                </c:pt>
                <c:pt idx="3441">
                  <c:v>1311</c:v>
                </c:pt>
                <c:pt idx="3442">
                  <c:v>1311</c:v>
                </c:pt>
                <c:pt idx="3443">
                  <c:v>1311</c:v>
                </c:pt>
                <c:pt idx="3444">
                  <c:v>1311</c:v>
                </c:pt>
                <c:pt idx="3445">
                  <c:v>1311</c:v>
                </c:pt>
                <c:pt idx="3446">
                  <c:v>1311</c:v>
                </c:pt>
                <c:pt idx="3447">
                  <c:v>1312</c:v>
                </c:pt>
                <c:pt idx="3448">
                  <c:v>1312</c:v>
                </c:pt>
                <c:pt idx="3449">
                  <c:v>1312</c:v>
                </c:pt>
                <c:pt idx="3450">
                  <c:v>1313</c:v>
                </c:pt>
                <c:pt idx="3451">
                  <c:v>1314</c:v>
                </c:pt>
                <c:pt idx="3452">
                  <c:v>1315</c:v>
                </c:pt>
                <c:pt idx="3453">
                  <c:v>1316</c:v>
                </c:pt>
                <c:pt idx="3454">
                  <c:v>1317</c:v>
                </c:pt>
                <c:pt idx="3455">
                  <c:v>1318</c:v>
                </c:pt>
                <c:pt idx="3456">
                  <c:v>1319</c:v>
                </c:pt>
                <c:pt idx="3457">
                  <c:v>1320</c:v>
                </c:pt>
                <c:pt idx="3458">
                  <c:v>1321</c:v>
                </c:pt>
                <c:pt idx="3459">
                  <c:v>1321</c:v>
                </c:pt>
                <c:pt idx="3460">
                  <c:v>1321</c:v>
                </c:pt>
                <c:pt idx="3461">
                  <c:v>1321</c:v>
                </c:pt>
                <c:pt idx="3462">
                  <c:v>1322</c:v>
                </c:pt>
                <c:pt idx="3463">
                  <c:v>1322</c:v>
                </c:pt>
                <c:pt idx="3464">
                  <c:v>1322</c:v>
                </c:pt>
                <c:pt idx="3465">
                  <c:v>1323</c:v>
                </c:pt>
                <c:pt idx="3466">
                  <c:v>1324</c:v>
                </c:pt>
                <c:pt idx="3467">
                  <c:v>1324</c:v>
                </c:pt>
                <c:pt idx="3468">
                  <c:v>1324</c:v>
                </c:pt>
                <c:pt idx="3469">
                  <c:v>1324</c:v>
                </c:pt>
                <c:pt idx="3470">
                  <c:v>1324</c:v>
                </c:pt>
                <c:pt idx="3471">
                  <c:v>1324</c:v>
                </c:pt>
                <c:pt idx="3472">
                  <c:v>1325</c:v>
                </c:pt>
                <c:pt idx="3473">
                  <c:v>1325</c:v>
                </c:pt>
                <c:pt idx="3474">
                  <c:v>1325</c:v>
                </c:pt>
                <c:pt idx="3475">
                  <c:v>1326</c:v>
                </c:pt>
                <c:pt idx="3476">
                  <c:v>1327</c:v>
                </c:pt>
                <c:pt idx="3477">
                  <c:v>1327</c:v>
                </c:pt>
                <c:pt idx="3478">
                  <c:v>1327</c:v>
                </c:pt>
                <c:pt idx="3479">
                  <c:v>1328</c:v>
                </c:pt>
                <c:pt idx="3480">
                  <c:v>1328</c:v>
                </c:pt>
                <c:pt idx="3481">
                  <c:v>1328</c:v>
                </c:pt>
                <c:pt idx="3482">
                  <c:v>1329</c:v>
                </c:pt>
                <c:pt idx="3483">
                  <c:v>1329</c:v>
                </c:pt>
                <c:pt idx="3484">
                  <c:v>1329</c:v>
                </c:pt>
                <c:pt idx="3485">
                  <c:v>1329</c:v>
                </c:pt>
                <c:pt idx="3486">
                  <c:v>1329</c:v>
                </c:pt>
                <c:pt idx="3487">
                  <c:v>1330</c:v>
                </c:pt>
                <c:pt idx="3488">
                  <c:v>1331</c:v>
                </c:pt>
                <c:pt idx="3489">
                  <c:v>1331</c:v>
                </c:pt>
                <c:pt idx="3490">
                  <c:v>1331</c:v>
                </c:pt>
                <c:pt idx="3491">
                  <c:v>1331</c:v>
                </c:pt>
                <c:pt idx="3492">
                  <c:v>1332</c:v>
                </c:pt>
                <c:pt idx="3493">
                  <c:v>1332</c:v>
                </c:pt>
                <c:pt idx="3494">
                  <c:v>1332</c:v>
                </c:pt>
                <c:pt idx="3495">
                  <c:v>1332</c:v>
                </c:pt>
                <c:pt idx="3496">
                  <c:v>1332</c:v>
                </c:pt>
                <c:pt idx="3497">
                  <c:v>1333</c:v>
                </c:pt>
                <c:pt idx="3498">
                  <c:v>1334</c:v>
                </c:pt>
                <c:pt idx="3499">
                  <c:v>1334</c:v>
                </c:pt>
                <c:pt idx="3500">
                  <c:v>1334</c:v>
                </c:pt>
                <c:pt idx="3501">
                  <c:v>1334</c:v>
                </c:pt>
                <c:pt idx="3502">
                  <c:v>1334</c:v>
                </c:pt>
                <c:pt idx="3503">
                  <c:v>1334</c:v>
                </c:pt>
                <c:pt idx="3504">
                  <c:v>1334</c:v>
                </c:pt>
                <c:pt idx="3505">
                  <c:v>1334</c:v>
                </c:pt>
                <c:pt idx="3506">
                  <c:v>1334</c:v>
                </c:pt>
                <c:pt idx="3507">
                  <c:v>1334</c:v>
                </c:pt>
                <c:pt idx="3508">
                  <c:v>1334</c:v>
                </c:pt>
                <c:pt idx="3509">
                  <c:v>1334</c:v>
                </c:pt>
                <c:pt idx="3510">
                  <c:v>1334</c:v>
                </c:pt>
                <c:pt idx="3511">
                  <c:v>1334</c:v>
                </c:pt>
                <c:pt idx="3512">
                  <c:v>1334</c:v>
                </c:pt>
                <c:pt idx="3513">
                  <c:v>1334</c:v>
                </c:pt>
                <c:pt idx="3514">
                  <c:v>1334</c:v>
                </c:pt>
                <c:pt idx="3515">
                  <c:v>1334</c:v>
                </c:pt>
                <c:pt idx="3516">
                  <c:v>1334</c:v>
                </c:pt>
                <c:pt idx="3517">
                  <c:v>1334</c:v>
                </c:pt>
                <c:pt idx="3518">
                  <c:v>1334</c:v>
                </c:pt>
                <c:pt idx="3519">
                  <c:v>1334</c:v>
                </c:pt>
                <c:pt idx="3520">
                  <c:v>1334</c:v>
                </c:pt>
                <c:pt idx="3521">
                  <c:v>1334</c:v>
                </c:pt>
                <c:pt idx="3522">
                  <c:v>1334</c:v>
                </c:pt>
                <c:pt idx="3523">
                  <c:v>1334</c:v>
                </c:pt>
                <c:pt idx="3524">
                  <c:v>1334</c:v>
                </c:pt>
                <c:pt idx="3525">
                  <c:v>1335</c:v>
                </c:pt>
                <c:pt idx="3526">
                  <c:v>1335</c:v>
                </c:pt>
                <c:pt idx="3527">
                  <c:v>1335</c:v>
                </c:pt>
                <c:pt idx="3528">
                  <c:v>1336</c:v>
                </c:pt>
                <c:pt idx="3529">
                  <c:v>1336</c:v>
                </c:pt>
                <c:pt idx="3530">
                  <c:v>1337</c:v>
                </c:pt>
                <c:pt idx="3531">
                  <c:v>1337</c:v>
                </c:pt>
                <c:pt idx="3532">
                  <c:v>1338</c:v>
                </c:pt>
                <c:pt idx="3533">
                  <c:v>1338</c:v>
                </c:pt>
                <c:pt idx="3534">
                  <c:v>1338</c:v>
                </c:pt>
                <c:pt idx="3535">
                  <c:v>1338</c:v>
                </c:pt>
                <c:pt idx="3536">
                  <c:v>1338</c:v>
                </c:pt>
                <c:pt idx="3537">
                  <c:v>1338</c:v>
                </c:pt>
                <c:pt idx="3538">
                  <c:v>1338</c:v>
                </c:pt>
                <c:pt idx="3539">
                  <c:v>1339</c:v>
                </c:pt>
                <c:pt idx="3540">
                  <c:v>1340</c:v>
                </c:pt>
                <c:pt idx="3541">
                  <c:v>1341</c:v>
                </c:pt>
                <c:pt idx="3542">
                  <c:v>1342</c:v>
                </c:pt>
                <c:pt idx="3543">
                  <c:v>1343</c:v>
                </c:pt>
                <c:pt idx="3544">
                  <c:v>1344</c:v>
                </c:pt>
                <c:pt idx="3545">
                  <c:v>1345</c:v>
                </c:pt>
                <c:pt idx="3546">
                  <c:v>1346</c:v>
                </c:pt>
                <c:pt idx="3547">
                  <c:v>1346</c:v>
                </c:pt>
                <c:pt idx="3548">
                  <c:v>1346</c:v>
                </c:pt>
                <c:pt idx="3549">
                  <c:v>1346</c:v>
                </c:pt>
                <c:pt idx="3550">
                  <c:v>1346</c:v>
                </c:pt>
                <c:pt idx="3551">
                  <c:v>1347</c:v>
                </c:pt>
                <c:pt idx="3552">
                  <c:v>1348</c:v>
                </c:pt>
                <c:pt idx="3553">
                  <c:v>1348</c:v>
                </c:pt>
                <c:pt idx="3554">
                  <c:v>1348</c:v>
                </c:pt>
                <c:pt idx="3555">
                  <c:v>1348</c:v>
                </c:pt>
                <c:pt idx="3556">
                  <c:v>1348</c:v>
                </c:pt>
                <c:pt idx="3557">
                  <c:v>1348</c:v>
                </c:pt>
                <c:pt idx="3558">
                  <c:v>1348</c:v>
                </c:pt>
                <c:pt idx="3559">
                  <c:v>1348</c:v>
                </c:pt>
                <c:pt idx="3560">
                  <c:v>1348</c:v>
                </c:pt>
                <c:pt idx="3561">
                  <c:v>1348</c:v>
                </c:pt>
                <c:pt idx="3562">
                  <c:v>1349</c:v>
                </c:pt>
                <c:pt idx="3563">
                  <c:v>1350</c:v>
                </c:pt>
                <c:pt idx="3564">
                  <c:v>1350</c:v>
                </c:pt>
                <c:pt idx="3565">
                  <c:v>1350</c:v>
                </c:pt>
                <c:pt idx="3566">
                  <c:v>1350</c:v>
                </c:pt>
                <c:pt idx="3567">
                  <c:v>1350</c:v>
                </c:pt>
                <c:pt idx="3568">
                  <c:v>1350</c:v>
                </c:pt>
                <c:pt idx="3569">
                  <c:v>1350</c:v>
                </c:pt>
                <c:pt idx="3570">
                  <c:v>1350</c:v>
                </c:pt>
                <c:pt idx="3571">
                  <c:v>1350</c:v>
                </c:pt>
                <c:pt idx="3572">
                  <c:v>1350</c:v>
                </c:pt>
                <c:pt idx="3573">
                  <c:v>1351</c:v>
                </c:pt>
                <c:pt idx="3574">
                  <c:v>1351</c:v>
                </c:pt>
                <c:pt idx="3575">
                  <c:v>1351</c:v>
                </c:pt>
                <c:pt idx="3576">
                  <c:v>1351</c:v>
                </c:pt>
                <c:pt idx="3577">
                  <c:v>1351</c:v>
                </c:pt>
                <c:pt idx="3578">
                  <c:v>1352</c:v>
                </c:pt>
                <c:pt idx="3579">
                  <c:v>1353</c:v>
                </c:pt>
                <c:pt idx="3580">
                  <c:v>1354</c:v>
                </c:pt>
                <c:pt idx="3581">
                  <c:v>1355</c:v>
                </c:pt>
                <c:pt idx="3582">
                  <c:v>1355</c:v>
                </c:pt>
                <c:pt idx="3583">
                  <c:v>1356</c:v>
                </c:pt>
                <c:pt idx="3584">
                  <c:v>1357</c:v>
                </c:pt>
                <c:pt idx="3585">
                  <c:v>1357</c:v>
                </c:pt>
                <c:pt idx="3586">
                  <c:v>1358</c:v>
                </c:pt>
                <c:pt idx="3587">
                  <c:v>1358</c:v>
                </c:pt>
                <c:pt idx="3588">
                  <c:v>1359</c:v>
                </c:pt>
                <c:pt idx="3589">
                  <c:v>1359</c:v>
                </c:pt>
                <c:pt idx="3590">
                  <c:v>1359</c:v>
                </c:pt>
                <c:pt idx="3591">
                  <c:v>1359</c:v>
                </c:pt>
                <c:pt idx="3592">
                  <c:v>1359</c:v>
                </c:pt>
                <c:pt idx="3593">
                  <c:v>1359</c:v>
                </c:pt>
                <c:pt idx="3594">
                  <c:v>1359</c:v>
                </c:pt>
                <c:pt idx="3595">
                  <c:v>1359</c:v>
                </c:pt>
                <c:pt idx="3596">
                  <c:v>1359</c:v>
                </c:pt>
                <c:pt idx="3597">
                  <c:v>1359</c:v>
                </c:pt>
                <c:pt idx="3598">
                  <c:v>1359</c:v>
                </c:pt>
                <c:pt idx="3599">
                  <c:v>1359</c:v>
                </c:pt>
                <c:pt idx="3600">
                  <c:v>1359</c:v>
                </c:pt>
                <c:pt idx="3601">
                  <c:v>1359</c:v>
                </c:pt>
                <c:pt idx="3602">
                  <c:v>1359</c:v>
                </c:pt>
                <c:pt idx="3603">
                  <c:v>1360</c:v>
                </c:pt>
                <c:pt idx="3604">
                  <c:v>1361</c:v>
                </c:pt>
                <c:pt idx="3605">
                  <c:v>1361</c:v>
                </c:pt>
                <c:pt idx="3606">
                  <c:v>1361</c:v>
                </c:pt>
                <c:pt idx="3607">
                  <c:v>1362</c:v>
                </c:pt>
                <c:pt idx="3608">
                  <c:v>1363</c:v>
                </c:pt>
                <c:pt idx="3609">
                  <c:v>1363</c:v>
                </c:pt>
                <c:pt idx="3610">
                  <c:v>1363</c:v>
                </c:pt>
                <c:pt idx="3611">
                  <c:v>1363</c:v>
                </c:pt>
                <c:pt idx="3612">
                  <c:v>1363</c:v>
                </c:pt>
                <c:pt idx="3613">
                  <c:v>1363</c:v>
                </c:pt>
                <c:pt idx="3614">
                  <c:v>1364</c:v>
                </c:pt>
                <c:pt idx="3615">
                  <c:v>1364</c:v>
                </c:pt>
                <c:pt idx="3616">
                  <c:v>1364</c:v>
                </c:pt>
                <c:pt idx="3617">
                  <c:v>1364</c:v>
                </c:pt>
                <c:pt idx="3618">
                  <c:v>1364</c:v>
                </c:pt>
                <c:pt idx="3619">
                  <c:v>1364</c:v>
                </c:pt>
                <c:pt idx="3620">
                  <c:v>1364</c:v>
                </c:pt>
                <c:pt idx="3621">
                  <c:v>1364</c:v>
                </c:pt>
                <c:pt idx="3622">
                  <c:v>1364</c:v>
                </c:pt>
                <c:pt idx="3623">
                  <c:v>1365</c:v>
                </c:pt>
                <c:pt idx="3624">
                  <c:v>1365</c:v>
                </c:pt>
                <c:pt idx="3625">
                  <c:v>1365</c:v>
                </c:pt>
                <c:pt idx="3626">
                  <c:v>1365</c:v>
                </c:pt>
                <c:pt idx="3627">
                  <c:v>1366</c:v>
                </c:pt>
                <c:pt idx="3628">
                  <c:v>1367</c:v>
                </c:pt>
                <c:pt idx="3629">
                  <c:v>1367</c:v>
                </c:pt>
                <c:pt idx="3630">
                  <c:v>1367</c:v>
                </c:pt>
                <c:pt idx="3631">
                  <c:v>1367</c:v>
                </c:pt>
                <c:pt idx="3632">
                  <c:v>1368</c:v>
                </c:pt>
                <c:pt idx="3633">
                  <c:v>1368</c:v>
                </c:pt>
                <c:pt idx="3634">
                  <c:v>1369</c:v>
                </c:pt>
                <c:pt idx="3635">
                  <c:v>1370</c:v>
                </c:pt>
                <c:pt idx="3636">
                  <c:v>1371</c:v>
                </c:pt>
                <c:pt idx="3637">
                  <c:v>1372</c:v>
                </c:pt>
                <c:pt idx="3638">
                  <c:v>1373</c:v>
                </c:pt>
                <c:pt idx="3639">
                  <c:v>1374</c:v>
                </c:pt>
                <c:pt idx="3640">
                  <c:v>1375</c:v>
                </c:pt>
                <c:pt idx="3641">
                  <c:v>1376</c:v>
                </c:pt>
                <c:pt idx="3642">
                  <c:v>1377</c:v>
                </c:pt>
                <c:pt idx="3643">
                  <c:v>1377</c:v>
                </c:pt>
                <c:pt idx="3644">
                  <c:v>1377</c:v>
                </c:pt>
                <c:pt idx="3645">
                  <c:v>1377</c:v>
                </c:pt>
                <c:pt idx="3646">
                  <c:v>1377</c:v>
                </c:pt>
                <c:pt idx="3647">
                  <c:v>1377</c:v>
                </c:pt>
                <c:pt idx="3648">
                  <c:v>1377</c:v>
                </c:pt>
                <c:pt idx="3649">
                  <c:v>1378</c:v>
                </c:pt>
                <c:pt idx="3650">
                  <c:v>1379</c:v>
                </c:pt>
                <c:pt idx="3651">
                  <c:v>1379</c:v>
                </c:pt>
                <c:pt idx="3652">
                  <c:v>1380</c:v>
                </c:pt>
                <c:pt idx="3653">
                  <c:v>1381</c:v>
                </c:pt>
                <c:pt idx="3654">
                  <c:v>1382</c:v>
                </c:pt>
                <c:pt idx="3655">
                  <c:v>1382</c:v>
                </c:pt>
                <c:pt idx="3656">
                  <c:v>1382</c:v>
                </c:pt>
                <c:pt idx="3657">
                  <c:v>1382</c:v>
                </c:pt>
                <c:pt idx="3658">
                  <c:v>1382</c:v>
                </c:pt>
                <c:pt idx="3659">
                  <c:v>1382</c:v>
                </c:pt>
                <c:pt idx="3660">
                  <c:v>1382</c:v>
                </c:pt>
                <c:pt idx="3661">
                  <c:v>1382</c:v>
                </c:pt>
                <c:pt idx="3662">
                  <c:v>1383</c:v>
                </c:pt>
                <c:pt idx="3663">
                  <c:v>1384</c:v>
                </c:pt>
                <c:pt idx="3664">
                  <c:v>1385</c:v>
                </c:pt>
                <c:pt idx="3665">
                  <c:v>1386</c:v>
                </c:pt>
                <c:pt idx="3666">
                  <c:v>1386</c:v>
                </c:pt>
                <c:pt idx="3667">
                  <c:v>1386</c:v>
                </c:pt>
                <c:pt idx="3668">
                  <c:v>1387</c:v>
                </c:pt>
                <c:pt idx="3669">
                  <c:v>1387</c:v>
                </c:pt>
                <c:pt idx="3670">
                  <c:v>1387</c:v>
                </c:pt>
                <c:pt idx="3671">
                  <c:v>1387</c:v>
                </c:pt>
                <c:pt idx="3672">
                  <c:v>1388</c:v>
                </c:pt>
                <c:pt idx="3673">
                  <c:v>1389</c:v>
                </c:pt>
                <c:pt idx="3674">
                  <c:v>1389</c:v>
                </c:pt>
                <c:pt idx="3675">
                  <c:v>1389</c:v>
                </c:pt>
                <c:pt idx="3676">
                  <c:v>1389</c:v>
                </c:pt>
                <c:pt idx="3677">
                  <c:v>1390</c:v>
                </c:pt>
                <c:pt idx="3678">
                  <c:v>1391</c:v>
                </c:pt>
                <c:pt idx="3679">
                  <c:v>1392</c:v>
                </c:pt>
                <c:pt idx="3680">
                  <c:v>1392</c:v>
                </c:pt>
                <c:pt idx="3681">
                  <c:v>1392</c:v>
                </c:pt>
                <c:pt idx="3682">
                  <c:v>1392</c:v>
                </c:pt>
                <c:pt idx="3683">
                  <c:v>1392</c:v>
                </c:pt>
                <c:pt idx="3684">
                  <c:v>1392</c:v>
                </c:pt>
                <c:pt idx="3685">
                  <c:v>1393</c:v>
                </c:pt>
                <c:pt idx="3686">
                  <c:v>1393</c:v>
                </c:pt>
                <c:pt idx="3687">
                  <c:v>1393</c:v>
                </c:pt>
                <c:pt idx="3688">
                  <c:v>1393</c:v>
                </c:pt>
                <c:pt idx="3689">
                  <c:v>1394</c:v>
                </c:pt>
                <c:pt idx="3690">
                  <c:v>1395</c:v>
                </c:pt>
                <c:pt idx="3691">
                  <c:v>1395</c:v>
                </c:pt>
                <c:pt idx="3692">
                  <c:v>1395</c:v>
                </c:pt>
                <c:pt idx="3693">
                  <c:v>1395</c:v>
                </c:pt>
                <c:pt idx="3694">
                  <c:v>1395</c:v>
                </c:pt>
                <c:pt idx="3695">
                  <c:v>1396</c:v>
                </c:pt>
                <c:pt idx="3696">
                  <c:v>1396</c:v>
                </c:pt>
                <c:pt idx="3697">
                  <c:v>1396</c:v>
                </c:pt>
                <c:pt idx="3698">
                  <c:v>1396</c:v>
                </c:pt>
                <c:pt idx="3699">
                  <c:v>1396</c:v>
                </c:pt>
                <c:pt idx="3700">
                  <c:v>1396</c:v>
                </c:pt>
                <c:pt idx="3701">
                  <c:v>1396</c:v>
                </c:pt>
                <c:pt idx="3702">
                  <c:v>1396</c:v>
                </c:pt>
                <c:pt idx="3703">
                  <c:v>1396</c:v>
                </c:pt>
                <c:pt idx="3704">
                  <c:v>1396</c:v>
                </c:pt>
                <c:pt idx="3705">
                  <c:v>1396</c:v>
                </c:pt>
                <c:pt idx="3706">
                  <c:v>1396</c:v>
                </c:pt>
                <c:pt idx="3707">
                  <c:v>1396</c:v>
                </c:pt>
                <c:pt idx="3708">
                  <c:v>1396</c:v>
                </c:pt>
                <c:pt idx="3709">
                  <c:v>1397</c:v>
                </c:pt>
                <c:pt idx="3710">
                  <c:v>1398</c:v>
                </c:pt>
                <c:pt idx="3711">
                  <c:v>1399</c:v>
                </c:pt>
                <c:pt idx="3712">
                  <c:v>1400</c:v>
                </c:pt>
                <c:pt idx="3713">
                  <c:v>1400</c:v>
                </c:pt>
                <c:pt idx="3714">
                  <c:v>1400</c:v>
                </c:pt>
                <c:pt idx="3715">
                  <c:v>1401</c:v>
                </c:pt>
                <c:pt idx="3716">
                  <c:v>1401</c:v>
                </c:pt>
                <c:pt idx="3717">
                  <c:v>1401</c:v>
                </c:pt>
                <c:pt idx="3718">
                  <c:v>1401</c:v>
                </c:pt>
                <c:pt idx="3719">
                  <c:v>1401</c:v>
                </c:pt>
                <c:pt idx="3720">
                  <c:v>1401</c:v>
                </c:pt>
                <c:pt idx="3721">
                  <c:v>1401</c:v>
                </c:pt>
                <c:pt idx="3722">
                  <c:v>1401</c:v>
                </c:pt>
                <c:pt idx="3723">
                  <c:v>1401</c:v>
                </c:pt>
                <c:pt idx="3724">
                  <c:v>1401</c:v>
                </c:pt>
                <c:pt idx="3725">
                  <c:v>1401</c:v>
                </c:pt>
                <c:pt idx="3726">
                  <c:v>1401</c:v>
                </c:pt>
                <c:pt idx="3727">
                  <c:v>1401</c:v>
                </c:pt>
                <c:pt idx="3728">
                  <c:v>1401</c:v>
                </c:pt>
                <c:pt idx="3729">
                  <c:v>1402</c:v>
                </c:pt>
                <c:pt idx="3730">
                  <c:v>1402</c:v>
                </c:pt>
                <c:pt idx="3731">
                  <c:v>1402</c:v>
                </c:pt>
                <c:pt idx="3732">
                  <c:v>1402</c:v>
                </c:pt>
                <c:pt idx="3733">
                  <c:v>1403</c:v>
                </c:pt>
                <c:pt idx="3734">
                  <c:v>1403</c:v>
                </c:pt>
                <c:pt idx="3735">
                  <c:v>1404</c:v>
                </c:pt>
                <c:pt idx="3736">
                  <c:v>1405</c:v>
                </c:pt>
                <c:pt idx="3737">
                  <c:v>1406</c:v>
                </c:pt>
                <c:pt idx="3738">
                  <c:v>1406</c:v>
                </c:pt>
                <c:pt idx="3739">
                  <c:v>1406</c:v>
                </c:pt>
                <c:pt idx="3740">
                  <c:v>1406</c:v>
                </c:pt>
                <c:pt idx="3741">
                  <c:v>1406</c:v>
                </c:pt>
                <c:pt idx="3742">
                  <c:v>1406</c:v>
                </c:pt>
                <c:pt idx="3743">
                  <c:v>1406</c:v>
                </c:pt>
                <c:pt idx="3744">
                  <c:v>1406</c:v>
                </c:pt>
                <c:pt idx="3745">
                  <c:v>1406</c:v>
                </c:pt>
                <c:pt idx="3746">
                  <c:v>1407</c:v>
                </c:pt>
                <c:pt idx="3747">
                  <c:v>1407</c:v>
                </c:pt>
                <c:pt idx="3748">
                  <c:v>1408</c:v>
                </c:pt>
                <c:pt idx="3749">
                  <c:v>1408</c:v>
                </c:pt>
                <c:pt idx="3750">
                  <c:v>1408</c:v>
                </c:pt>
                <c:pt idx="3751">
                  <c:v>1409</c:v>
                </c:pt>
                <c:pt idx="3752">
                  <c:v>1409</c:v>
                </c:pt>
                <c:pt idx="3753">
                  <c:v>1409</c:v>
                </c:pt>
                <c:pt idx="3754">
                  <c:v>1409</c:v>
                </c:pt>
                <c:pt idx="3755">
                  <c:v>1409</c:v>
                </c:pt>
                <c:pt idx="3756">
                  <c:v>1409</c:v>
                </c:pt>
                <c:pt idx="3757">
                  <c:v>1409</c:v>
                </c:pt>
                <c:pt idx="3758">
                  <c:v>1409</c:v>
                </c:pt>
                <c:pt idx="3759">
                  <c:v>1409</c:v>
                </c:pt>
                <c:pt idx="3760">
                  <c:v>1409</c:v>
                </c:pt>
                <c:pt idx="3761">
                  <c:v>1409</c:v>
                </c:pt>
                <c:pt idx="3762">
                  <c:v>1409</c:v>
                </c:pt>
                <c:pt idx="3763">
                  <c:v>1409</c:v>
                </c:pt>
                <c:pt idx="3764">
                  <c:v>1409</c:v>
                </c:pt>
                <c:pt idx="3765">
                  <c:v>1409</c:v>
                </c:pt>
                <c:pt idx="3766">
                  <c:v>1409</c:v>
                </c:pt>
                <c:pt idx="3767">
                  <c:v>1410</c:v>
                </c:pt>
                <c:pt idx="3768">
                  <c:v>1411</c:v>
                </c:pt>
                <c:pt idx="3769">
                  <c:v>1412</c:v>
                </c:pt>
                <c:pt idx="3770">
                  <c:v>1413</c:v>
                </c:pt>
                <c:pt idx="3771">
                  <c:v>1414</c:v>
                </c:pt>
                <c:pt idx="3772">
                  <c:v>1414</c:v>
                </c:pt>
                <c:pt idx="3773">
                  <c:v>1415</c:v>
                </c:pt>
                <c:pt idx="3774">
                  <c:v>1416</c:v>
                </c:pt>
                <c:pt idx="3775">
                  <c:v>1417</c:v>
                </c:pt>
                <c:pt idx="3776">
                  <c:v>1418</c:v>
                </c:pt>
                <c:pt idx="3777">
                  <c:v>1419</c:v>
                </c:pt>
                <c:pt idx="3778">
                  <c:v>1420</c:v>
                </c:pt>
                <c:pt idx="3779">
                  <c:v>1420</c:v>
                </c:pt>
                <c:pt idx="3780">
                  <c:v>1420</c:v>
                </c:pt>
                <c:pt idx="3781">
                  <c:v>1420</c:v>
                </c:pt>
                <c:pt idx="3782">
                  <c:v>1420</c:v>
                </c:pt>
                <c:pt idx="3783">
                  <c:v>1421</c:v>
                </c:pt>
                <c:pt idx="3784">
                  <c:v>1422</c:v>
                </c:pt>
                <c:pt idx="3785">
                  <c:v>1422</c:v>
                </c:pt>
                <c:pt idx="3786">
                  <c:v>1422</c:v>
                </c:pt>
                <c:pt idx="3787">
                  <c:v>1422</c:v>
                </c:pt>
                <c:pt idx="3788">
                  <c:v>1422</c:v>
                </c:pt>
                <c:pt idx="3789">
                  <c:v>1422</c:v>
                </c:pt>
                <c:pt idx="3790">
                  <c:v>1423</c:v>
                </c:pt>
                <c:pt idx="3791">
                  <c:v>1423</c:v>
                </c:pt>
                <c:pt idx="3792">
                  <c:v>1424</c:v>
                </c:pt>
                <c:pt idx="3793">
                  <c:v>1425</c:v>
                </c:pt>
                <c:pt idx="3794">
                  <c:v>1425</c:v>
                </c:pt>
                <c:pt idx="3795">
                  <c:v>1426</c:v>
                </c:pt>
                <c:pt idx="3796">
                  <c:v>1427</c:v>
                </c:pt>
                <c:pt idx="3797">
                  <c:v>1427</c:v>
                </c:pt>
                <c:pt idx="3798">
                  <c:v>1428</c:v>
                </c:pt>
                <c:pt idx="3799">
                  <c:v>1428</c:v>
                </c:pt>
                <c:pt idx="3800">
                  <c:v>1429</c:v>
                </c:pt>
                <c:pt idx="3801">
                  <c:v>1430</c:v>
                </c:pt>
                <c:pt idx="3802">
                  <c:v>1430</c:v>
                </c:pt>
                <c:pt idx="3803">
                  <c:v>1430</c:v>
                </c:pt>
                <c:pt idx="3804">
                  <c:v>1430</c:v>
                </c:pt>
                <c:pt idx="3805">
                  <c:v>1430</c:v>
                </c:pt>
                <c:pt idx="3806">
                  <c:v>1431</c:v>
                </c:pt>
                <c:pt idx="3807">
                  <c:v>1432</c:v>
                </c:pt>
                <c:pt idx="3808">
                  <c:v>1432</c:v>
                </c:pt>
                <c:pt idx="3809">
                  <c:v>1432</c:v>
                </c:pt>
                <c:pt idx="3810">
                  <c:v>1432</c:v>
                </c:pt>
                <c:pt idx="3811">
                  <c:v>1433</c:v>
                </c:pt>
                <c:pt idx="3812">
                  <c:v>1433</c:v>
                </c:pt>
                <c:pt idx="3813">
                  <c:v>1433</c:v>
                </c:pt>
                <c:pt idx="3814">
                  <c:v>1434</c:v>
                </c:pt>
                <c:pt idx="3815">
                  <c:v>1435</c:v>
                </c:pt>
                <c:pt idx="3816">
                  <c:v>1436</c:v>
                </c:pt>
                <c:pt idx="3817">
                  <c:v>1437</c:v>
                </c:pt>
                <c:pt idx="3818">
                  <c:v>1438</c:v>
                </c:pt>
                <c:pt idx="3819">
                  <c:v>1439</c:v>
                </c:pt>
                <c:pt idx="3820">
                  <c:v>1440</c:v>
                </c:pt>
                <c:pt idx="3821">
                  <c:v>1440</c:v>
                </c:pt>
                <c:pt idx="3822">
                  <c:v>1441</c:v>
                </c:pt>
                <c:pt idx="3823">
                  <c:v>1442</c:v>
                </c:pt>
                <c:pt idx="3824">
                  <c:v>1442</c:v>
                </c:pt>
                <c:pt idx="3825">
                  <c:v>1442</c:v>
                </c:pt>
                <c:pt idx="3826">
                  <c:v>1443</c:v>
                </c:pt>
                <c:pt idx="3827">
                  <c:v>1443</c:v>
                </c:pt>
                <c:pt idx="3828">
                  <c:v>1443</c:v>
                </c:pt>
                <c:pt idx="3829">
                  <c:v>1443</c:v>
                </c:pt>
                <c:pt idx="3830">
                  <c:v>1443</c:v>
                </c:pt>
                <c:pt idx="3831">
                  <c:v>1444</c:v>
                </c:pt>
                <c:pt idx="3832">
                  <c:v>1444</c:v>
                </c:pt>
                <c:pt idx="3833">
                  <c:v>1445</c:v>
                </c:pt>
                <c:pt idx="3834">
                  <c:v>1445</c:v>
                </c:pt>
                <c:pt idx="3835">
                  <c:v>1445</c:v>
                </c:pt>
                <c:pt idx="3836">
                  <c:v>1445</c:v>
                </c:pt>
                <c:pt idx="3837">
                  <c:v>1445</c:v>
                </c:pt>
                <c:pt idx="3838">
                  <c:v>1445</c:v>
                </c:pt>
                <c:pt idx="3839">
                  <c:v>1445</c:v>
                </c:pt>
                <c:pt idx="3840">
                  <c:v>1445</c:v>
                </c:pt>
                <c:pt idx="3841">
                  <c:v>1446</c:v>
                </c:pt>
                <c:pt idx="3842">
                  <c:v>1446</c:v>
                </c:pt>
                <c:pt idx="3843">
                  <c:v>1446</c:v>
                </c:pt>
                <c:pt idx="3844">
                  <c:v>1446</c:v>
                </c:pt>
                <c:pt idx="3845">
                  <c:v>1447</c:v>
                </c:pt>
                <c:pt idx="3846">
                  <c:v>1448</c:v>
                </c:pt>
                <c:pt idx="3847">
                  <c:v>1448</c:v>
                </c:pt>
                <c:pt idx="3848">
                  <c:v>1448</c:v>
                </c:pt>
                <c:pt idx="3849">
                  <c:v>1448</c:v>
                </c:pt>
                <c:pt idx="3850">
                  <c:v>1449</c:v>
                </c:pt>
                <c:pt idx="3851">
                  <c:v>1449</c:v>
                </c:pt>
                <c:pt idx="3852">
                  <c:v>1449</c:v>
                </c:pt>
                <c:pt idx="3853">
                  <c:v>1449</c:v>
                </c:pt>
                <c:pt idx="3854">
                  <c:v>1449</c:v>
                </c:pt>
                <c:pt idx="3855">
                  <c:v>1449</c:v>
                </c:pt>
                <c:pt idx="3856">
                  <c:v>1449</c:v>
                </c:pt>
                <c:pt idx="3857">
                  <c:v>1449</c:v>
                </c:pt>
                <c:pt idx="3858">
                  <c:v>1449</c:v>
                </c:pt>
                <c:pt idx="3859">
                  <c:v>1449</c:v>
                </c:pt>
                <c:pt idx="3860">
                  <c:v>1450</c:v>
                </c:pt>
                <c:pt idx="3861">
                  <c:v>1450</c:v>
                </c:pt>
                <c:pt idx="3862">
                  <c:v>1450</c:v>
                </c:pt>
                <c:pt idx="3863">
                  <c:v>1450</c:v>
                </c:pt>
                <c:pt idx="3864">
                  <c:v>1450</c:v>
                </c:pt>
                <c:pt idx="3865">
                  <c:v>1450</c:v>
                </c:pt>
                <c:pt idx="3866">
                  <c:v>1450</c:v>
                </c:pt>
                <c:pt idx="3867">
                  <c:v>1450</c:v>
                </c:pt>
                <c:pt idx="3868">
                  <c:v>1450</c:v>
                </c:pt>
                <c:pt idx="3869">
                  <c:v>1451</c:v>
                </c:pt>
                <c:pt idx="3870">
                  <c:v>1452</c:v>
                </c:pt>
                <c:pt idx="3871">
                  <c:v>1452</c:v>
                </c:pt>
                <c:pt idx="3872">
                  <c:v>1452</c:v>
                </c:pt>
                <c:pt idx="3873">
                  <c:v>1452</c:v>
                </c:pt>
                <c:pt idx="3874">
                  <c:v>1453</c:v>
                </c:pt>
                <c:pt idx="3875">
                  <c:v>1453</c:v>
                </c:pt>
                <c:pt idx="3876">
                  <c:v>1453</c:v>
                </c:pt>
                <c:pt idx="3877">
                  <c:v>1453</c:v>
                </c:pt>
                <c:pt idx="3878">
                  <c:v>1454</c:v>
                </c:pt>
                <c:pt idx="3879">
                  <c:v>1454</c:v>
                </c:pt>
                <c:pt idx="3880">
                  <c:v>1454</c:v>
                </c:pt>
                <c:pt idx="3881">
                  <c:v>1454</c:v>
                </c:pt>
                <c:pt idx="3882">
                  <c:v>1454</c:v>
                </c:pt>
                <c:pt idx="3883">
                  <c:v>1454</c:v>
                </c:pt>
                <c:pt idx="3884">
                  <c:v>1454</c:v>
                </c:pt>
                <c:pt idx="3885">
                  <c:v>1455</c:v>
                </c:pt>
                <c:pt idx="3886">
                  <c:v>1455</c:v>
                </c:pt>
                <c:pt idx="3887">
                  <c:v>1455</c:v>
                </c:pt>
                <c:pt idx="3888">
                  <c:v>1455</c:v>
                </c:pt>
                <c:pt idx="3889">
                  <c:v>1455</c:v>
                </c:pt>
                <c:pt idx="3890">
                  <c:v>1455</c:v>
                </c:pt>
                <c:pt idx="3891">
                  <c:v>1455</c:v>
                </c:pt>
                <c:pt idx="3892">
                  <c:v>1455</c:v>
                </c:pt>
                <c:pt idx="3893">
                  <c:v>1455</c:v>
                </c:pt>
                <c:pt idx="3894">
                  <c:v>1455</c:v>
                </c:pt>
                <c:pt idx="3895">
                  <c:v>1456</c:v>
                </c:pt>
                <c:pt idx="3896">
                  <c:v>1457</c:v>
                </c:pt>
                <c:pt idx="3897">
                  <c:v>1458</c:v>
                </c:pt>
                <c:pt idx="3898">
                  <c:v>1458</c:v>
                </c:pt>
                <c:pt idx="3899">
                  <c:v>1459</c:v>
                </c:pt>
                <c:pt idx="3900">
                  <c:v>1459</c:v>
                </c:pt>
                <c:pt idx="3901">
                  <c:v>1459</c:v>
                </c:pt>
                <c:pt idx="3902">
                  <c:v>1459</c:v>
                </c:pt>
                <c:pt idx="3903">
                  <c:v>1459</c:v>
                </c:pt>
                <c:pt idx="3904">
                  <c:v>1459</c:v>
                </c:pt>
                <c:pt idx="3905">
                  <c:v>1459</c:v>
                </c:pt>
                <c:pt idx="3906">
                  <c:v>1460</c:v>
                </c:pt>
                <c:pt idx="3907">
                  <c:v>1461</c:v>
                </c:pt>
                <c:pt idx="3908">
                  <c:v>1461</c:v>
                </c:pt>
                <c:pt idx="3909">
                  <c:v>1462</c:v>
                </c:pt>
                <c:pt idx="3910">
                  <c:v>1463</c:v>
                </c:pt>
                <c:pt idx="3911">
                  <c:v>1464</c:v>
                </c:pt>
                <c:pt idx="3912">
                  <c:v>1465</c:v>
                </c:pt>
                <c:pt idx="3913">
                  <c:v>1466</c:v>
                </c:pt>
                <c:pt idx="3914">
                  <c:v>1467</c:v>
                </c:pt>
                <c:pt idx="3915">
                  <c:v>1467</c:v>
                </c:pt>
                <c:pt idx="3916">
                  <c:v>1468</c:v>
                </c:pt>
                <c:pt idx="3917">
                  <c:v>1468</c:v>
                </c:pt>
                <c:pt idx="3918">
                  <c:v>1469</c:v>
                </c:pt>
                <c:pt idx="3919">
                  <c:v>1470</c:v>
                </c:pt>
                <c:pt idx="3920">
                  <c:v>1471</c:v>
                </c:pt>
                <c:pt idx="3921">
                  <c:v>1472</c:v>
                </c:pt>
                <c:pt idx="3922">
                  <c:v>1472</c:v>
                </c:pt>
                <c:pt idx="3923">
                  <c:v>1472</c:v>
                </c:pt>
                <c:pt idx="3924">
                  <c:v>1473</c:v>
                </c:pt>
                <c:pt idx="3925">
                  <c:v>1474</c:v>
                </c:pt>
                <c:pt idx="3926">
                  <c:v>1474</c:v>
                </c:pt>
                <c:pt idx="3927">
                  <c:v>1474</c:v>
                </c:pt>
                <c:pt idx="3928">
                  <c:v>1475</c:v>
                </c:pt>
                <c:pt idx="3929">
                  <c:v>1475</c:v>
                </c:pt>
                <c:pt idx="3930">
                  <c:v>1476</c:v>
                </c:pt>
                <c:pt idx="3931">
                  <c:v>1477</c:v>
                </c:pt>
                <c:pt idx="3932">
                  <c:v>1477</c:v>
                </c:pt>
                <c:pt idx="3933">
                  <c:v>1477</c:v>
                </c:pt>
                <c:pt idx="3934">
                  <c:v>1477</c:v>
                </c:pt>
                <c:pt idx="3935">
                  <c:v>1478</c:v>
                </c:pt>
                <c:pt idx="3936">
                  <c:v>1478</c:v>
                </c:pt>
                <c:pt idx="3937">
                  <c:v>1479</c:v>
                </c:pt>
                <c:pt idx="3938">
                  <c:v>1479</c:v>
                </c:pt>
                <c:pt idx="3939">
                  <c:v>1479</c:v>
                </c:pt>
                <c:pt idx="3940">
                  <c:v>1479</c:v>
                </c:pt>
                <c:pt idx="3941">
                  <c:v>1479</c:v>
                </c:pt>
                <c:pt idx="3942">
                  <c:v>1479</c:v>
                </c:pt>
                <c:pt idx="3943">
                  <c:v>1479</c:v>
                </c:pt>
                <c:pt idx="3944">
                  <c:v>1479</c:v>
                </c:pt>
                <c:pt idx="3945">
                  <c:v>1479</c:v>
                </c:pt>
                <c:pt idx="3946">
                  <c:v>1479</c:v>
                </c:pt>
                <c:pt idx="3947">
                  <c:v>1479</c:v>
                </c:pt>
                <c:pt idx="3948">
                  <c:v>1480</c:v>
                </c:pt>
                <c:pt idx="3949">
                  <c:v>1481</c:v>
                </c:pt>
                <c:pt idx="3950">
                  <c:v>1481</c:v>
                </c:pt>
                <c:pt idx="3951">
                  <c:v>1481</c:v>
                </c:pt>
                <c:pt idx="3952">
                  <c:v>1481</c:v>
                </c:pt>
                <c:pt idx="3953">
                  <c:v>1481</c:v>
                </c:pt>
                <c:pt idx="3954">
                  <c:v>1481</c:v>
                </c:pt>
                <c:pt idx="3955">
                  <c:v>1482</c:v>
                </c:pt>
                <c:pt idx="3956">
                  <c:v>1482</c:v>
                </c:pt>
                <c:pt idx="3957">
                  <c:v>1482</c:v>
                </c:pt>
                <c:pt idx="3958">
                  <c:v>1482</c:v>
                </c:pt>
                <c:pt idx="3959">
                  <c:v>1482</c:v>
                </c:pt>
                <c:pt idx="3960">
                  <c:v>1482</c:v>
                </c:pt>
                <c:pt idx="3961">
                  <c:v>1482</c:v>
                </c:pt>
                <c:pt idx="3962">
                  <c:v>1482</c:v>
                </c:pt>
                <c:pt idx="3963">
                  <c:v>1482</c:v>
                </c:pt>
                <c:pt idx="3964">
                  <c:v>1482</c:v>
                </c:pt>
                <c:pt idx="3965">
                  <c:v>1483</c:v>
                </c:pt>
                <c:pt idx="3966">
                  <c:v>1483</c:v>
                </c:pt>
                <c:pt idx="3967">
                  <c:v>1483</c:v>
                </c:pt>
                <c:pt idx="3968">
                  <c:v>1483</c:v>
                </c:pt>
                <c:pt idx="3969">
                  <c:v>1483</c:v>
                </c:pt>
                <c:pt idx="3970">
                  <c:v>1483</c:v>
                </c:pt>
                <c:pt idx="3971">
                  <c:v>1483</c:v>
                </c:pt>
                <c:pt idx="3972">
                  <c:v>1484</c:v>
                </c:pt>
                <c:pt idx="3973">
                  <c:v>1485</c:v>
                </c:pt>
                <c:pt idx="3974">
                  <c:v>1486</c:v>
                </c:pt>
                <c:pt idx="3975">
                  <c:v>1487</c:v>
                </c:pt>
                <c:pt idx="3976">
                  <c:v>1487</c:v>
                </c:pt>
                <c:pt idx="3977">
                  <c:v>1488</c:v>
                </c:pt>
                <c:pt idx="3978">
                  <c:v>1488</c:v>
                </c:pt>
                <c:pt idx="3979">
                  <c:v>1488</c:v>
                </c:pt>
                <c:pt idx="3980">
                  <c:v>1488</c:v>
                </c:pt>
                <c:pt idx="3981">
                  <c:v>1489</c:v>
                </c:pt>
                <c:pt idx="3982">
                  <c:v>1490</c:v>
                </c:pt>
                <c:pt idx="3983">
                  <c:v>1491</c:v>
                </c:pt>
                <c:pt idx="3984">
                  <c:v>1491</c:v>
                </c:pt>
                <c:pt idx="3985">
                  <c:v>1492</c:v>
                </c:pt>
                <c:pt idx="3986">
                  <c:v>1493</c:v>
                </c:pt>
                <c:pt idx="3987">
                  <c:v>1493</c:v>
                </c:pt>
                <c:pt idx="3988">
                  <c:v>1493</c:v>
                </c:pt>
                <c:pt idx="3989">
                  <c:v>1493</c:v>
                </c:pt>
                <c:pt idx="3990">
                  <c:v>1494</c:v>
                </c:pt>
                <c:pt idx="3991">
                  <c:v>1495</c:v>
                </c:pt>
                <c:pt idx="3992">
                  <c:v>1496</c:v>
                </c:pt>
                <c:pt idx="3993">
                  <c:v>1497</c:v>
                </c:pt>
                <c:pt idx="3994">
                  <c:v>1498</c:v>
                </c:pt>
                <c:pt idx="3995">
                  <c:v>1499</c:v>
                </c:pt>
                <c:pt idx="3996">
                  <c:v>1499</c:v>
                </c:pt>
                <c:pt idx="3997">
                  <c:v>1500</c:v>
                </c:pt>
                <c:pt idx="3998">
                  <c:v>1500</c:v>
                </c:pt>
                <c:pt idx="3999">
                  <c:v>1500</c:v>
                </c:pt>
                <c:pt idx="4000">
                  <c:v>1501</c:v>
                </c:pt>
                <c:pt idx="4001">
                  <c:v>1502</c:v>
                </c:pt>
                <c:pt idx="4002">
                  <c:v>1503</c:v>
                </c:pt>
                <c:pt idx="4003">
                  <c:v>1503</c:v>
                </c:pt>
                <c:pt idx="4004">
                  <c:v>1504</c:v>
                </c:pt>
                <c:pt idx="4005">
                  <c:v>1505</c:v>
                </c:pt>
                <c:pt idx="4006">
                  <c:v>1505</c:v>
                </c:pt>
                <c:pt idx="4007">
                  <c:v>1505</c:v>
                </c:pt>
                <c:pt idx="4008">
                  <c:v>1505</c:v>
                </c:pt>
                <c:pt idx="4009">
                  <c:v>1505</c:v>
                </c:pt>
                <c:pt idx="4010">
                  <c:v>1505</c:v>
                </c:pt>
                <c:pt idx="4011">
                  <c:v>1505</c:v>
                </c:pt>
                <c:pt idx="4012">
                  <c:v>1505</c:v>
                </c:pt>
                <c:pt idx="4013">
                  <c:v>1505</c:v>
                </c:pt>
                <c:pt idx="4014">
                  <c:v>1505</c:v>
                </c:pt>
                <c:pt idx="4015">
                  <c:v>1505</c:v>
                </c:pt>
                <c:pt idx="4016">
                  <c:v>1505</c:v>
                </c:pt>
                <c:pt idx="4017">
                  <c:v>1505</c:v>
                </c:pt>
                <c:pt idx="4018">
                  <c:v>1505</c:v>
                </c:pt>
                <c:pt idx="4019">
                  <c:v>1505</c:v>
                </c:pt>
                <c:pt idx="4020">
                  <c:v>1505</c:v>
                </c:pt>
                <c:pt idx="4021">
                  <c:v>1505</c:v>
                </c:pt>
                <c:pt idx="4022">
                  <c:v>1505</c:v>
                </c:pt>
                <c:pt idx="4023">
                  <c:v>1505</c:v>
                </c:pt>
                <c:pt idx="4024">
                  <c:v>1505</c:v>
                </c:pt>
                <c:pt idx="4025">
                  <c:v>1505</c:v>
                </c:pt>
                <c:pt idx="4026">
                  <c:v>1505</c:v>
                </c:pt>
                <c:pt idx="4027">
                  <c:v>1505</c:v>
                </c:pt>
                <c:pt idx="4028">
                  <c:v>1505</c:v>
                </c:pt>
                <c:pt idx="4029">
                  <c:v>1506</c:v>
                </c:pt>
                <c:pt idx="4030">
                  <c:v>1507</c:v>
                </c:pt>
                <c:pt idx="4031">
                  <c:v>1508</c:v>
                </c:pt>
                <c:pt idx="4032">
                  <c:v>1508</c:v>
                </c:pt>
                <c:pt idx="4033">
                  <c:v>1508</c:v>
                </c:pt>
                <c:pt idx="4034">
                  <c:v>1508</c:v>
                </c:pt>
                <c:pt idx="4035">
                  <c:v>1508</c:v>
                </c:pt>
                <c:pt idx="4036">
                  <c:v>1509</c:v>
                </c:pt>
                <c:pt idx="4037">
                  <c:v>1509</c:v>
                </c:pt>
                <c:pt idx="4038">
                  <c:v>1509</c:v>
                </c:pt>
                <c:pt idx="4039">
                  <c:v>1510</c:v>
                </c:pt>
                <c:pt idx="4040">
                  <c:v>1510</c:v>
                </c:pt>
                <c:pt idx="4041">
                  <c:v>1510</c:v>
                </c:pt>
                <c:pt idx="4042">
                  <c:v>1511</c:v>
                </c:pt>
                <c:pt idx="4043">
                  <c:v>1512</c:v>
                </c:pt>
                <c:pt idx="4044">
                  <c:v>1513</c:v>
                </c:pt>
                <c:pt idx="4045">
                  <c:v>1514</c:v>
                </c:pt>
                <c:pt idx="4046">
                  <c:v>1515</c:v>
                </c:pt>
                <c:pt idx="4047">
                  <c:v>1515</c:v>
                </c:pt>
                <c:pt idx="4048">
                  <c:v>1515</c:v>
                </c:pt>
                <c:pt idx="4049">
                  <c:v>1515</c:v>
                </c:pt>
                <c:pt idx="4050">
                  <c:v>1515</c:v>
                </c:pt>
                <c:pt idx="4051">
                  <c:v>1515</c:v>
                </c:pt>
                <c:pt idx="4052">
                  <c:v>1515</c:v>
                </c:pt>
                <c:pt idx="4053">
                  <c:v>1516</c:v>
                </c:pt>
                <c:pt idx="4054">
                  <c:v>1517</c:v>
                </c:pt>
                <c:pt idx="4055">
                  <c:v>1517</c:v>
                </c:pt>
                <c:pt idx="4056">
                  <c:v>1517</c:v>
                </c:pt>
                <c:pt idx="4057">
                  <c:v>1518</c:v>
                </c:pt>
                <c:pt idx="4058">
                  <c:v>1519</c:v>
                </c:pt>
                <c:pt idx="4059">
                  <c:v>1520</c:v>
                </c:pt>
                <c:pt idx="4060">
                  <c:v>1521</c:v>
                </c:pt>
                <c:pt idx="4061">
                  <c:v>1521</c:v>
                </c:pt>
                <c:pt idx="4062">
                  <c:v>1521</c:v>
                </c:pt>
                <c:pt idx="4063">
                  <c:v>1521</c:v>
                </c:pt>
                <c:pt idx="4064">
                  <c:v>1521</c:v>
                </c:pt>
                <c:pt idx="4065">
                  <c:v>1521</c:v>
                </c:pt>
                <c:pt idx="4066">
                  <c:v>1521</c:v>
                </c:pt>
                <c:pt idx="4067">
                  <c:v>1522</c:v>
                </c:pt>
                <c:pt idx="4068">
                  <c:v>1522</c:v>
                </c:pt>
                <c:pt idx="4069">
                  <c:v>1523</c:v>
                </c:pt>
                <c:pt idx="4070">
                  <c:v>1524</c:v>
                </c:pt>
                <c:pt idx="4071">
                  <c:v>1525</c:v>
                </c:pt>
                <c:pt idx="4072">
                  <c:v>1525</c:v>
                </c:pt>
                <c:pt idx="4073">
                  <c:v>1525</c:v>
                </c:pt>
                <c:pt idx="4074">
                  <c:v>1525</c:v>
                </c:pt>
                <c:pt idx="4075">
                  <c:v>1526</c:v>
                </c:pt>
                <c:pt idx="4076">
                  <c:v>1527</c:v>
                </c:pt>
                <c:pt idx="4077">
                  <c:v>1527</c:v>
                </c:pt>
                <c:pt idx="4078">
                  <c:v>1527</c:v>
                </c:pt>
                <c:pt idx="4079">
                  <c:v>1527</c:v>
                </c:pt>
                <c:pt idx="4080">
                  <c:v>1527</c:v>
                </c:pt>
                <c:pt idx="4081">
                  <c:v>1527</c:v>
                </c:pt>
                <c:pt idx="4082">
                  <c:v>1527</c:v>
                </c:pt>
                <c:pt idx="4083">
                  <c:v>1527</c:v>
                </c:pt>
                <c:pt idx="4084">
                  <c:v>1527</c:v>
                </c:pt>
                <c:pt idx="4085">
                  <c:v>1527</c:v>
                </c:pt>
                <c:pt idx="4086">
                  <c:v>1528</c:v>
                </c:pt>
                <c:pt idx="4087">
                  <c:v>1528</c:v>
                </c:pt>
                <c:pt idx="4088">
                  <c:v>1528</c:v>
                </c:pt>
                <c:pt idx="4089">
                  <c:v>1528</c:v>
                </c:pt>
                <c:pt idx="4090">
                  <c:v>1528</c:v>
                </c:pt>
                <c:pt idx="4091">
                  <c:v>1528</c:v>
                </c:pt>
                <c:pt idx="4092">
                  <c:v>1528</c:v>
                </c:pt>
                <c:pt idx="4093">
                  <c:v>1528</c:v>
                </c:pt>
                <c:pt idx="4094">
                  <c:v>1529</c:v>
                </c:pt>
                <c:pt idx="4095">
                  <c:v>1530</c:v>
                </c:pt>
                <c:pt idx="4096">
                  <c:v>1531</c:v>
                </c:pt>
                <c:pt idx="4097">
                  <c:v>1531</c:v>
                </c:pt>
                <c:pt idx="4098">
                  <c:v>1531</c:v>
                </c:pt>
                <c:pt idx="4099">
                  <c:v>1532</c:v>
                </c:pt>
                <c:pt idx="4100">
                  <c:v>1532</c:v>
                </c:pt>
                <c:pt idx="4101">
                  <c:v>1532</c:v>
                </c:pt>
                <c:pt idx="4102">
                  <c:v>1532</c:v>
                </c:pt>
                <c:pt idx="4103">
                  <c:v>1532</c:v>
                </c:pt>
                <c:pt idx="4104">
                  <c:v>1532</c:v>
                </c:pt>
                <c:pt idx="4105">
                  <c:v>1533</c:v>
                </c:pt>
                <c:pt idx="4106">
                  <c:v>1533</c:v>
                </c:pt>
                <c:pt idx="4107">
                  <c:v>1534</c:v>
                </c:pt>
                <c:pt idx="4108">
                  <c:v>1534</c:v>
                </c:pt>
                <c:pt idx="4109">
                  <c:v>1534</c:v>
                </c:pt>
                <c:pt idx="4110">
                  <c:v>1534</c:v>
                </c:pt>
                <c:pt idx="4111">
                  <c:v>1534</c:v>
                </c:pt>
                <c:pt idx="4112">
                  <c:v>1534</c:v>
                </c:pt>
                <c:pt idx="4113">
                  <c:v>1534</c:v>
                </c:pt>
                <c:pt idx="4114">
                  <c:v>1534</c:v>
                </c:pt>
                <c:pt idx="4115">
                  <c:v>1534</c:v>
                </c:pt>
                <c:pt idx="4116">
                  <c:v>1534</c:v>
                </c:pt>
                <c:pt idx="4117">
                  <c:v>1534</c:v>
                </c:pt>
                <c:pt idx="4118">
                  <c:v>1534</c:v>
                </c:pt>
                <c:pt idx="4119">
                  <c:v>1534</c:v>
                </c:pt>
                <c:pt idx="4120">
                  <c:v>1534</c:v>
                </c:pt>
                <c:pt idx="4121">
                  <c:v>1534</c:v>
                </c:pt>
                <c:pt idx="4122">
                  <c:v>1534</c:v>
                </c:pt>
                <c:pt idx="4123">
                  <c:v>1534</c:v>
                </c:pt>
                <c:pt idx="4124">
                  <c:v>1534</c:v>
                </c:pt>
                <c:pt idx="4125">
                  <c:v>1534</c:v>
                </c:pt>
                <c:pt idx="4126">
                  <c:v>1534</c:v>
                </c:pt>
                <c:pt idx="4127">
                  <c:v>1534</c:v>
                </c:pt>
                <c:pt idx="4128">
                  <c:v>1534</c:v>
                </c:pt>
                <c:pt idx="4129">
                  <c:v>1534</c:v>
                </c:pt>
                <c:pt idx="4130">
                  <c:v>1534</c:v>
                </c:pt>
                <c:pt idx="4131">
                  <c:v>1534</c:v>
                </c:pt>
                <c:pt idx="4132">
                  <c:v>1535</c:v>
                </c:pt>
                <c:pt idx="4133">
                  <c:v>1535</c:v>
                </c:pt>
                <c:pt idx="4134">
                  <c:v>1535</c:v>
                </c:pt>
                <c:pt idx="4135">
                  <c:v>1536</c:v>
                </c:pt>
                <c:pt idx="4136">
                  <c:v>1536</c:v>
                </c:pt>
                <c:pt idx="4137">
                  <c:v>1537</c:v>
                </c:pt>
                <c:pt idx="4138">
                  <c:v>1538</c:v>
                </c:pt>
                <c:pt idx="4139">
                  <c:v>1538</c:v>
                </c:pt>
                <c:pt idx="4140">
                  <c:v>1538</c:v>
                </c:pt>
                <c:pt idx="4141">
                  <c:v>1538</c:v>
                </c:pt>
                <c:pt idx="4142">
                  <c:v>1538</c:v>
                </c:pt>
                <c:pt idx="4143">
                  <c:v>1538</c:v>
                </c:pt>
                <c:pt idx="4144">
                  <c:v>1539</c:v>
                </c:pt>
                <c:pt idx="4145">
                  <c:v>1539</c:v>
                </c:pt>
                <c:pt idx="4146">
                  <c:v>1540</c:v>
                </c:pt>
                <c:pt idx="4147">
                  <c:v>1541</c:v>
                </c:pt>
                <c:pt idx="4148">
                  <c:v>1542</c:v>
                </c:pt>
                <c:pt idx="4149">
                  <c:v>1543</c:v>
                </c:pt>
                <c:pt idx="4150">
                  <c:v>1543</c:v>
                </c:pt>
                <c:pt idx="4151">
                  <c:v>1543</c:v>
                </c:pt>
                <c:pt idx="4152">
                  <c:v>1544</c:v>
                </c:pt>
                <c:pt idx="4153">
                  <c:v>1544</c:v>
                </c:pt>
                <c:pt idx="4154">
                  <c:v>1544</c:v>
                </c:pt>
                <c:pt idx="4155">
                  <c:v>1544</c:v>
                </c:pt>
                <c:pt idx="4156">
                  <c:v>1544</c:v>
                </c:pt>
                <c:pt idx="4157">
                  <c:v>1545</c:v>
                </c:pt>
                <c:pt idx="4158">
                  <c:v>1545</c:v>
                </c:pt>
                <c:pt idx="4159">
                  <c:v>1545</c:v>
                </c:pt>
                <c:pt idx="4160">
                  <c:v>1545</c:v>
                </c:pt>
                <c:pt idx="4161">
                  <c:v>1545</c:v>
                </c:pt>
                <c:pt idx="4162">
                  <c:v>1545</c:v>
                </c:pt>
                <c:pt idx="4163">
                  <c:v>1545</c:v>
                </c:pt>
                <c:pt idx="4164">
                  <c:v>1545</c:v>
                </c:pt>
                <c:pt idx="4165">
                  <c:v>1545</c:v>
                </c:pt>
                <c:pt idx="4166">
                  <c:v>1545</c:v>
                </c:pt>
                <c:pt idx="4167">
                  <c:v>1545</c:v>
                </c:pt>
                <c:pt idx="4168">
                  <c:v>1546</c:v>
                </c:pt>
                <c:pt idx="4169">
                  <c:v>1546</c:v>
                </c:pt>
                <c:pt idx="4170">
                  <c:v>1546</c:v>
                </c:pt>
                <c:pt idx="4171">
                  <c:v>1546</c:v>
                </c:pt>
                <c:pt idx="4172">
                  <c:v>1546</c:v>
                </c:pt>
                <c:pt idx="4173">
                  <c:v>1546</c:v>
                </c:pt>
                <c:pt idx="4174">
                  <c:v>1546</c:v>
                </c:pt>
                <c:pt idx="4175">
                  <c:v>1546</c:v>
                </c:pt>
                <c:pt idx="4176">
                  <c:v>1546</c:v>
                </c:pt>
                <c:pt idx="4177">
                  <c:v>1546</c:v>
                </c:pt>
                <c:pt idx="4178">
                  <c:v>1546</c:v>
                </c:pt>
                <c:pt idx="4179">
                  <c:v>1546</c:v>
                </c:pt>
                <c:pt idx="4180">
                  <c:v>1546</c:v>
                </c:pt>
                <c:pt idx="4181">
                  <c:v>1546</c:v>
                </c:pt>
                <c:pt idx="4182">
                  <c:v>1547</c:v>
                </c:pt>
                <c:pt idx="4183">
                  <c:v>1547</c:v>
                </c:pt>
                <c:pt idx="4184">
                  <c:v>1547</c:v>
                </c:pt>
                <c:pt idx="4185">
                  <c:v>1547</c:v>
                </c:pt>
                <c:pt idx="4186">
                  <c:v>1547</c:v>
                </c:pt>
                <c:pt idx="4187">
                  <c:v>1547</c:v>
                </c:pt>
                <c:pt idx="4188">
                  <c:v>1547</c:v>
                </c:pt>
                <c:pt idx="4189">
                  <c:v>1548</c:v>
                </c:pt>
                <c:pt idx="4190">
                  <c:v>1548</c:v>
                </c:pt>
                <c:pt idx="4191">
                  <c:v>1548</c:v>
                </c:pt>
                <c:pt idx="4192">
                  <c:v>1548</c:v>
                </c:pt>
                <c:pt idx="4193">
                  <c:v>1548</c:v>
                </c:pt>
                <c:pt idx="4194">
                  <c:v>1548</c:v>
                </c:pt>
                <c:pt idx="4195">
                  <c:v>1548</c:v>
                </c:pt>
                <c:pt idx="4196">
                  <c:v>1548</c:v>
                </c:pt>
                <c:pt idx="4197">
                  <c:v>1548</c:v>
                </c:pt>
                <c:pt idx="4198">
                  <c:v>1548</c:v>
                </c:pt>
                <c:pt idx="4199">
                  <c:v>1548</c:v>
                </c:pt>
                <c:pt idx="4200">
                  <c:v>1548</c:v>
                </c:pt>
                <c:pt idx="4201">
                  <c:v>1548</c:v>
                </c:pt>
                <c:pt idx="4202">
                  <c:v>1548</c:v>
                </c:pt>
                <c:pt idx="4203">
                  <c:v>1548</c:v>
                </c:pt>
                <c:pt idx="4204">
                  <c:v>1549</c:v>
                </c:pt>
                <c:pt idx="4205">
                  <c:v>1550</c:v>
                </c:pt>
                <c:pt idx="4206">
                  <c:v>1550</c:v>
                </c:pt>
                <c:pt idx="4207">
                  <c:v>1550</c:v>
                </c:pt>
                <c:pt idx="4208">
                  <c:v>1550</c:v>
                </c:pt>
                <c:pt idx="4209">
                  <c:v>1550</c:v>
                </c:pt>
                <c:pt idx="4210">
                  <c:v>1551</c:v>
                </c:pt>
                <c:pt idx="4211">
                  <c:v>1552</c:v>
                </c:pt>
                <c:pt idx="4212">
                  <c:v>1552</c:v>
                </c:pt>
                <c:pt idx="4213">
                  <c:v>1552</c:v>
                </c:pt>
                <c:pt idx="4214">
                  <c:v>1552</c:v>
                </c:pt>
                <c:pt idx="4215">
                  <c:v>1552</c:v>
                </c:pt>
                <c:pt idx="4216">
                  <c:v>1553</c:v>
                </c:pt>
                <c:pt idx="4217">
                  <c:v>1554</c:v>
                </c:pt>
                <c:pt idx="4218">
                  <c:v>1554</c:v>
                </c:pt>
                <c:pt idx="4219">
                  <c:v>1554</c:v>
                </c:pt>
                <c:pt idx="4220">
                  <c:v>1555</c:v>
                </c:pt>
                <c:pt idx="4221">
                  <c:v>1555</c:v>
                </c:pt>
                <c:pt idx="4222">
                  <c:v>1555</c:v>
                </c:pt>
                <c:pt idx="4223">
                  <c:v>1555</c:v>
                </c:pt>
                <c:pt idx="4224">
                  <c:v>1555</c:v>
                </c:pt>
                <c:pt idx="4225">
                  <c:v>1555</c:v>
                </c:pt>
                <c:pt idx="4226">
                  <c:v>1555</c:v>
                </c:pt>
                <c:pt idx="4227">
                  <c:v>1555</c:v>
                </c:pt>
                <c:pt idx="4228">
                  <c:v>1555</c:v>
                </c:pt>
                <c:pt idx="4229">
                  <c:v>1555</c:v>
                </c:pt>
                <c:pt idx="4230">
                  <c:v>1555</c:v>
                </c:pt>
                <c:pt idx="4231">
                  <c:v>1555</c:v>
                </c:pt>
                <c:pt idx="4232">
                  <c:v>1555</c:v>
                </c:pt>
                <c:pt idx="4233">
                  <c:v>1555</c:v>
                </c:pt>
                <c:pt idx="4234">
                  <c:v>1555</c:v>
                </c:pt>
                <c:pt idx="4235">
                  <c:v>1555</c:v>
                </c:pt>
                <c:pt idx="4236">
                  <c:v>1555</c:v>
                </c:pt>
                <c:pt idx="4237">
                  <c:v>1555</c:v>
                </c:pt>
                <c:pt idx="4238">
                  <c:v>1556</c:v>
                </c:pt>
                <c:pt idx="4239">
                  <c:v>1556</c:v>
                </c:pt>
                <c:pt idx="4240">
                  <c:v>1556</c:v>
                </c:pt>
                <c:pt idx="4241">
                  <c:v>1556</c:v>
                </c:pt>
                <c:pt idx="4242">
                  <c:v>1556</c:v>
                </c:pt>
                <c:pt idx="4243">
                  <c:v>1556</c:v>
                </c:pt>
                <c:pt idx="4244">
                  <c:v>1557</c:v>
                </c:pt>
                <c:pt idx="4245">
                  <c:v>1557</c:v>
                </c:pt>
                <c:pt idx="4246">
                  <c:v>1557</c:v>
                </c:pt>
                <c:pt idx="4247">
                  <c:v>1557</c:v>
                </c:pt>
                <c:pt idx="4248">
                  <c:v>1557</c:v>
                </c:pt>
                <c:pt idx="4249">
                  <c:v>1557</c:v>
                </c:pt>
                <c:pt idx="4250">
                  <c:v>1557</c:v>
                </c:pt>
                <c:pt idx="4251">
                  <c:v>1557</c:v>
                </c:pt>
                <c:pt idx="4252">
                  <c:v>1557</c:v>
                </c:pt>
                <c:pt idx="4253">
                  <c:v>1557</c:v>
                </c:pt>
                <c:pt idx="4254">
                  <c:v>1558</c:v>
                </c:pt>
                <c:pt idx="4255">
                  <c:v>1558</c:v>
                </c:pt>
                <c:pt idx="4256">
                  <c:v>1559</c:v>
                </c:pt>
                <c:pt idx="4257">
                  <c:v>1559</c:v>
                </c:pt>
                <c:pt idx="4258">
                  <c:v>1559</c:v>
                </c:pt>
                <c:pt idx="4259">
                  <c:v>1559</c:v>
                </c:pt>
                <c:pt idx="4260">
                  <c:v>1560</c:v>
                </c:pt>
                <c:pt idx="4261">
                  <c:v>1560</c:v>
                </c:pt>
                <c:pt idx="4262">
                  <c:v>1561</c:v>
                </c:pt>
                <c:pt idx="4263">
                  <c:v>1562</c:v>
                </c:pt>
                <c:pt idx="4264">
                  <c:v>1563</c:v>
                </c:pt>
                <c:pt idx="4265">
                  <c:v>1563</c:v>
                </c:pt>
                <c:pt idx="4266">
                  <c:v>1563</c:v>
                </c:pt>
                <c:pt idx="4267">
                  <c:v>1563</c:v>
                </c:pt>
                <c:pt idx="4268">
                  <c:v>1563</c:v>
                </c:pt>
                <c:pt idx="4269">
                  <c:v>1563</c:v>
                </c:pt>
                <c:pt idx="4270">
                  <c:v>1563</c:v>
                </c:pt>
                <c:pt idx="4271">
                  <c:v>1563</c:v>
                </c:pt>
                <c:pt idx="4272">
                  <c:v>1563</c:v>
                </c:pt>
                <c:pt idx="4273">
                  <c:v>1563</c:v>
                </c:pt>
                <c:pt idx="4274">
                  <c:v>1563</c:v>
                </c:pt>
                <c:pt idx="4275">
                  <c:v>1563</c:v>
                </c:pt>
                <c:pt idx="4276">
                  <c:v>1563</c:v>
                </c:pt>
                <c:pt idx="4277">
                  <c:v>1563</c:v>
                </c:pt>
                <c:pt idx="4278">
                  <c:v>1563</c:v>
                </c:pt>
                <c:pt idx="4279">
                  <c:v>1563</c:v>
                </c:pt>
                <c:pt idx="4280">
                  <c:v>1563</c:v>
                </c:pt>
                <c:pt idx="4281">
                  <c:v>1563</c:v>
                </c:pt>
                <c:pt idx="4282">
                  <c:v>1563</c:v>
                </c:pt>
                <c:pt idx="4283">
                  <c:v>1563</c:v>
                </c:pt>
                <c:pt idx="4284">
                  <c:v>1563</c:v>
                </c:pt>
                <c:pt idx="4285">
                  <c:v>1563</c:v>
                </c:pt>
                <c:pt idx="4286">
                  <c:v>1563</c:v>
                </c:pt>
                <c:pt idx="4287">
                  <c:v>1563</c:v>
                </c:pt>
                <c:pt idx="4288">
                  <c:v>1564</c:v>
                </c:pt>
                <c:pt idx="4289">
                  <c:v>1565</c:v>
                </c:pt>
                <c:pt idx="4290">
                  <c:v>1565</c:v>
                </c:pt>
                <c:pt idx="4291">
                  <c:v>1566</c:v>
                </c:pt>
                <c:pt idx="4292">
                  <c:v>1566</c:v>
                </c:pt>
                <c:pt idx="4293">
                  <c:v>1567</c:v>
                </c:pt>
                <c:pt idx="4294">
                  <c:v>1568</c:v>
                </c:pt>
                <c:pt idx="4295">
                  <c:v>1568</c:v>
                </c:pt>
                <c:pt idx="4296">
                  <c:v>1569</c:v>
                </c:pt>
                <c:pt idx="4297">
                  <c:v>1569</c:v>
                </c:pt>
                <c:pt idx="4298">
                  <c:v>1570</c:v>
                </c:pt>
                <c:pt idx="4299">
                  <c:v>1570</c:v>
                </c:pt>
                <c:pt idx="4300">
                  <c:v>1571</c:v>
                </c:pt>
                <c:pt idx="4301">
                  <c:v>1571</c:v>
                </c:pt>
                <c:pt idx="4302">
                  <c:v>1571</c:v>
                </c:pt>
                <c:pt idx="4303">
                  <c:v>1571</c:v>
                </c:pt>
                <c:pt idx="4304">
                  <c:v>1572</c:v>
                </c:pt>
                <c:pt idx="4305">
                  <c:v>1572</c:v>
                </c:pt>
                <c:pt idx="4306">
                  <c:v>1573</c:v>
                </c:pt>
                <c:pt idx="4307">
                  <c:v>1574</c:v>
                </c:pt>
                <c:pt idx="4308">
                  <c:v>1574</c:v>
                </c:pt>
                <c:pt idx="4309">
                  <c:v>1574</c:v>
                </c:pt>
                <c:pt idx="4310">
                  <c:v>1574</c:v>
                </c:pt>
                <c:pt idx="4311">
                  <c:v>1575</c:v>
                </c:pt>
                <c:pt idx="4312">
                  <c:v>1576</c:v>
                </c:pt>
                <c:pt idx="4313">
                  <c:v>1577</c:v>
                </c:pt>
                <c:pt idx="4314">
                  <c:v>1578</c:v>
                </c:pt>
                <c:pt idx="4315">
                  <c:v>1579</c:v>
                </c:pt>
                <c:pt idx="4316">
                  <c:v>1579</c:v>
                </c:pt>
                <c:pt idx="4317">
                  <c:v>1579</c:v>
                </c:pt>
                <c:pt idx="4318">
                  <c:v>1579</c:v>
                </c:pt>
                <c:pt idx="4319">
                  <c:v>1580</c:v>
                </c:pt>
                <c:pt idx="4320">
                  <c:v>1581</c:v>
                </c:pt>
                <c:pt idx="4321">
                  <c:v>1582</c:v>
                </c:pt>
                <c:pt idx="4322">
                  <c:v>1582</c:v>
                </c:pt>
                <c:pt idx="4323">
                  <c:v>1582</c:v>
                </c:pt>
                <c:pt idx="4324">
                  <c:v>1582</c:v>
                </c:pt>
                <c:pt idx="4325">
                  <c:v>1582</c:v>
                </c:pt>
                <c:pt idx="4326">
                  <c:v>1582</c:v>
                </c:pt>
                <c:pt idx="4327">
                  <c:v>1582</c:v>
                </c:pt>
                <c:pt idx="4328">
                  <c:v>1582</c:v>
                </c:pt>
                <c:pt idx="4329">
                  <c:v>1582</c:v>
                </c:pt>
                <c:pt idx="4330">
                  <c:v>1582</c:v>
                </c:pt>
                <c:pt idx="4331">
                  <c:v>1582</c:v>
                </c:pt>
                <c:pt idx="4332">
                  <c:v>1582</c:v>
                </c:pt>
                <c:pt idx="4333">
                  <c:v>1582</c:v>
                </c:pt>
                <c:pt idx="4334">
                  <c:v>1582</c:v>
                </c:pt>
                <c:pt idx="4335">
                  <c:v>1582</c:v>
                </c:pt>
                <c:pt idx="4336">
                  <c:v>1582</c:v>
                </c:pt>
                <c:pt idx="4337">
                  <c:v>1582</c:v>
                </c:pt>
                <c:pt idx="4338">
                  <c:v>1582</c:v>
                </c:pt>
                <c:pt idx="4339">
                  <c:v>1582</c:v>
                </c:pt>
                <c:pt idx="4340">
                  <c:v>1582</c:v>
                </c:pt>
                <c:pt idx="4341">
                  <c:v>1582</c:v>
                </c:pt>
                <c:pt idx="4342">
                  <c:v>1582</c:v>
                </c:pt>
                <c:pt idx="4343">
                  <c:v>1582</c:v>
                </c:pt>
                <c:pt idx="4344">
                  <c:v>1582</c:v>
                </c:pt>
                <c:pt idx="4345">
                  <c:v>1582</c:v>
                </c:pt>
                <c:pt idx="4346">
                  <c:v>1582</c:v>
                </c:pt>
                <c:pt idx="4347">
                  <c:v>1582</c:v>
                </c:pt>
                <c:pt idx="4348">
                  <c:v>1582</c:v>
                </c:pt>
                <c:pt idx="4349">
                  <c:v>1582</c:v>
                </c:pt>
                <c:pt idx="4350">
                  <c:v>1582</c:v>
                </c:pt>
                <c:pt idx="4351">
                  <c:v>1583</c:v>
                </c:pt>
                <c:pt idx="4352">
                  <c:v>1583</c:v>
                </c:pt>
                <c:pt idx="4353">
                  <c:v>1583</c:v>
                </c:pt>
                <c:pt idx="4354">
                  <c:v>1583</c:v>
                </c:pt>
                <c:pt idx="4355">
                  <c:v>1584</c:v>
                </c:pt>
                <c:pt idx="4356">
                  <c:v>1585</c:v>
                </c:pt>
                <c:pt idx="4357">
                  <c:v>1586</c:v>
                </c:pt>
                <c:pt idx="4358">
                  <c:v>1586</c:v>
                </c:pt>
                <c:pt idx="4359">
                  <c:v>1586</c:v>
                </c:pt>
                <c:pt idx="4360">
                  <c:v>1587</c:v>
                </c:pt>
                <c:pt idx="4361">
                  <c:v>1587</c:v>
                </c:pt>
                <c:pt idx="4362">
                  <c:v>1587</c:v>
                </c:pt>
                <c:pt idx="4363">
                  <c:v>1588</c:v>
                </c:pt>
                <c:pt idx="4364">
                  <c:v>1589</c:v>
                </c:pt>
                <c:pt idx="4365">
                  <c:v>1590</c:v>
                </c:pt>
                <c:pt idx="4366">
                  <c:v>1590</c:v>
                </c:pt>
                <c:pt idx="4367">
                  <c:v>1591</c:v>
                </c:pt>
                <c:pt idx="4368">
                  <c:v>1591</c:v>
                </c:pt>
                <c:pt idx="4369">
                  <c:v>1591</c:v>
                </c:pt>
                <c:pt idx="4370">
                  <c:v>1591</c:v>
                </c:pt>
                <c:pt idx="4371">
                  <c:v>1592</c:v>
                </c:pt>
                <c:pt idx="4372">
                  <c:v>1592</c:v>
                </c:pt>
                <c:pt idx="4373">
                  <c:v>1593</c:v>
                </c:pt>
                <c:pt idx="4374">
                  <c:v>1593</c:v>
                </c:pt>
                <c:pt idx="4375">
                  <c:v>1593</c:v>
                </c:pt>
                <c:pt idx="4376">
                  <c:v>1593</c:v>
                </c:pt>
                <c:pt idx="4377">
                  <c:v>1593</c:v>
                </c:pt>
                <c:pt idx="4378">
                  <c:v>1593</c:v>
                </c:pt>
                <c:pt idx="4379">
                  <c:v>1593</c:v>
                </c:pt>
                <c:pt idx="4380">
                  <c:v>1593</c:v>
                </c:pt>
                <c:pt idx="4381">
                  <c:v>1594</c:v>
                </c:pt>
                <c:pt idx="4382">
                  <c:v>1595</c:v>
                </c:pt>
                <c:pt idx="4383">
                  <c:v>1596</c:v>
                </c:pt>
                <c:pt idx="4384">
                  <c:v>1596</c:v>
                </c:pt>
                <c:pt idx="4385">
                  <c:v>1596</c:v>
                </c:pt>
                <c:pt idx="4386">
                  <c:v>1596</c:v>
                </c:pt>
                <c:pt idx="4387">
                  <c:v>1596</c:v>
                </c:pt>
                <c:pt idx="4388">
                  <c:v>1597</c:v>
                </c:pt>
                <c:pt idx="4389">
                  <c:v>1597</c:v>
                </c:pt>
                <c:pt idx="4390">
                  <c:v>1597</c:v>
                </c:pt>
                <c:pt idx="4391">
                  <c:v>1597</c:v>
                </c:pt>
                <c:pt idx="4392">
                  <c:v>1597</c:v>
                </c:pt>
                <c:pt idx="4393">
                  <c:v>1597</c:v>
                </c:pt>
                <c:pt idx="4394">
                  <c:v>1597</c:v>
                </c:pt>
                <c:pt idx="4395">
                  <c:v>1597</c:v>
                </c:pt>
                <c:pt idx="4396">
                  <c:v>1598</c:v>
                </c:pt>
                <c:pt idx="4397">
                  <c:v>1598</c:v>
                </c:pt>
                <c:pt idx="4398">
                  <c:v>1598</c:v>
                </c:pt>
                <c:pt idx="4399">
                  <c:v>1598</c:v>
                </c:pt>
                <c:pt idx="4400">
                  <c:v>1598</c:v>
                </c:pt>
                <c:pt idx="4401">
                  <c:v>1599</c:v>
                </c:pt>
                <c:pt idx="4402">
                  <c:v>1599</c:v>
                </c:pt>
                <c:pt idx="4403">
                  <c:v>1599</c:v>
                </c:pt>
                <c:pt idx="4404">
                  <c:v>1599</c:v>
                </c:pt>
                <c:pt idx="4405">
                  <c:v>1599</c:v>
                </c:pt>
                <c:pt idx="4406">
                  <c:v>1599</c:v>
                </c:pt>
                <c:pt idx="4407">
                  <c:v>1599</c:v>
                </c:pt>
                <c:pt idx="4408">
                  <c:v>1599</c:v>
                </c:pt>
                <c:pt idx="4409">
                  <c:v>1599</c:v>
                </c:pt>
                <c:pt idx="4410">
                  <c:v>1599</c:v>
                </c:pt>
                <c:pt idx="4411">
                  <c:v>1599</c:v>
                </c:pt>
                <c:pt idx="4412">
                  <c:v>1599</c:v>
                </c:pt>
                <c:pt idx="4413">
                  <c:v>1599</c:v>
                </c:pt>
                <c:pt idx="4414">
                  <c:v>1599</c:v>
                </c:pt>
                <c:pt idx="4415">
                  <c:v>1599</c:v>
                </c:pt>
                <c:pt idx="4416">
                  <c:v>1600</c:v>
                </c:pt>
                <c:pt idx="4417">
                  <c:v>1600</c:v>
                </c:pt>
                <c:pt idx="4418">
                  <c:v>1600</c:v>
                </c:pt>
                <c:pt idx="4419">
                  <c:v>1600</c:v>
                </c:pt>
                <c:pt idx="4420">
                  <c:v>1601</c:v>
                </c:pt>
                <c:pt idx="4421">
                  <c:v>1602</c:v>
                </c:pt>
                <c:pt idx="4422">
                  <c:v>1603</c:v>
                </c:pt>
                <c:pt idx="4423">
                  <c:v>1604</c:v>
                </c:pt>
                <c:pt idx="4424">
                  <c:v>1605</c:v>
                </c:pt>
                <c:pt idx="4425">
                  <c:v>1606</c:v>
                </c:pt>
                <c:pt idx="4426">
                  <c:v>1607</c:v>
                </c:pt>
                <c:pt idx="4427">
                  <c:v>1608</c:v>
                </c:pt>
                <c:pt idx="4428">
                  <c:v>1609</c:v>
                </c:pt>
                <c:pt idx="4429">
                  <c:v>1610</c:v>
                </c:pt>
                <c:pt idx="4430">
                  <c:v>1611</c:v>
                </c:pt>
                <c:pt idx="4431">
                  <c:v>1612</c:v>
                </c:pt>
                <c:pt idx="4432">
                  <c:v>1613</c:v>
                </c:pt>
                <c:pt idx="4433">
                  <c:v>1613</c:v>
                </c:pt>
                <c:pt idx="4434">
                  <c:v>1614</c:v>
                </c:pt>
                <c:pt idx="4435">
                  <c:v>1615</c:v>
                </c:pt>
                <c:pt idx="4436">
                  <c:v>1616</c:v>
                </c:pt>
                <c:pt idx="4437">
                  <c:v>1617</c:v>
                </c:pt>
                <c:pt idx="4438">
                  <c:v>1618</c:v>
                </c:pt>
                <c:pt idx="4439">
                  <c:v>1619</c:v>
                </c:pt>
                <c:pt idx="4440">
                  <c:v>1620</c:v>
                </c:pt>
                <c:pt idx="4441">
                  <c:v>1621</c:v>
                </c:pt>
                <c:pt idx="4442">
                  <c:v>1622</c:v>
                </c:pt>
                <c:pt idx="4443">
                  <c:v>1623</c:v>
                </c:pt>
                <c:pt idx="4444">
                  <c:v>1624</c:v>
                </c:pt>
                <c:pt idx="4445">
                  <c:v>1625</c:v>
                </c:pt>
                <c:pt idx="4446">
                  <c:v>1626</c:v>
                </c:pt>
                <c:pt idx="4447">
                  <c:v>1627</c:v>
                </c:pt>
                <c:pt idx="4448">
                  <c:v>1628</c:v>
                </c:pt>
                <c:pt idx="4449">
                  <c:v>1628</c:v>
                </c:pt>
                <c:pt idx="4450">
                  <c:v>1628</c:v>
                </c:pt>
                <c:pt idx="4451">
                  <c:v>1628</c:v>
                </c:pt>
                <c:pt idx="4452">
                  <c:v>1628</c:v>
                </c:pt>
                <c:pt idx="4453">
                  <c:v>1628</c:v>
                </c:pt>
                <c:pt idx="4454">
                  <c:v>1628</c:v>
                </c:pt>
                <c:pt idx="4455">
                  <c:v>1628</c:v>
                </c:pt>
                <c:pt idx="4456">
                  <c:v>1628</c:v>
                </c:pt>
                <c:pt idx="4457">
                  <c:v>1628</c:v>
                </c:pt>
                <c:pt idx="4458">
                  <c:v>1628</c:v>
                </c:pt>
                <c:pt idx="4459">
                  <c:v>1628</c:v>
                </c:pt>
                <c:pt idx="4460">
                  <c:v>1628</c:v>
                </c:pt>
                <c:pt idx="4461">
                  <c:v>1628</c:v>
                </c:pt>
                <c:pt idx="4462">
                  <c:v>1628</c:v>
                </c:pt>
                <c:pt idx="4463">
                  <c:v>1628</c:v>
                </c:pt>
                <c:pt idx="4464">
                  <c:v>1628</c:v>
                </c:pt>
                <c:pt idx="4465">
                  <c:v>1628</c:v>
                </c:pt>
                <c:pt idx="4466">
                  <c:v>1629</c:v>
                </c:pt>
                <c:pt idx="4467">
                  <c:v>1630</c:v>
                </c:pt>
                <c:pt idx="4468">
                  <c:v>1631</c:v>
                </c:pt>
                <c:pt idx="4469">
                  <c:v>1632</c:v>
                </c:pt>
                <c:pt idx="4470">
                  <c:v>1632</c:v>
                </c:pt>
                <c:pt idx="4471">
                  <c:v>1632</c:v>
                </c:pt>
                <c:pt idx="4472">
                  <c:v>1633</c:v>
                </c:pt>
                <c:pt idx="4473">
                  <c:v>1633</c:v>
                </c:pt>
                <c:pt idx="4474">
                  <c:v>1633</c:v>
                </c:pt>
                <c:pt idx="4475">
                  <c:v>1633</c:v>
                </c:pt>
                <c:pt idx="4476">
                  <c:v>1633</c:v>
                </c:pt>
                <c:pt idx="4477">
                  <c:v>1633</c:v>
                </c:pt>
                <c:pt idx="4478">
                  <c:v>1634</c:v>
                </c:pt>
                <c:pt idx="4479">
                  <c:v>1635</c:v>
                </c:pt>
                <c:pt idx="4480">
                  <c:v>1635</c:v>
                </c:pt>
                <c:pt idx="4481">
                  <c:v>1635</c:v>
                </c:pt>
                <c:pt idx="4482">
                  <c:v>1636</c:v>
                </c:pt>
                <c:pt idx="4483">
                  <c:v>1636</c:v>
                </c:pt>
                <c:pt idx="4484">
                  <c:v>1636</c:v>
                </c:pt>
                <c:pt idx="4485">
                  <c:v>1636</c:v>
                </c:pt>
                <c:pt idx="4486">
                  <c:v>1636</c:v>
                </c:pt>
                <c:pt idx="4487">
                  <c:v>1636</c:v>
                </c:pt>
                <c:pt idx="4488">
                  <c:v>1636</c:v>
                </c:pt>
                <c:pt idx="4489">
                  <c:v>1636</c:v>
                </c:pt>
                <c:pt idx="4490">
                  <c:v>1636</c:v>
                </c:pt>
                <c:pt idx="4491">
                  <c:v>1636</c:v>
                </c:pt>
                <c:pt idx="4492">
                  <c:v>1636</c:v>
                </c:pt>
                <c:pt idx="4493">
                  <c:v>1637</c:v>
                </c:pt>
                <c:pt idx="4494">
                  <c:v>1637</c:v>
                </c:pt>
                <c:pt idx="4495">
                  <c:v>1637</c:v>
                </c:pt>
                <c:pt idx="4496">
                  <c:v>1638</c:v>
                </c:pt>
                <c:pt idx="4497">
                  <c:v>1639</c:v>
                </c:pt>
                <c:pt idx="4498">
                  <c:v>1639</c:v>
                </c:pt>
                <c:pt idx="4499">
                  <c:v>1639</c:v>
                </c:pt>
                <c:pt idx="4500">
                  <c:v>1640</c:v>
                </c:pt>
                <c:pt idx="4501">
                  <c:v>1640</c:v>
                </c:pt>
                <c:pt idx="4502">
                  <c:v>1641</c:v>
                </c:pt>
                <c:pt idx="4503">
                  <c:v>1641</c:v>
                </c:pt>
                <c:pt idx="4504">
                  <c:v>1641</c:v>
                </c:pt>
                <c:pt idx="4505">
                  <c:v>1641</c:v>
                </c:pt>
                <c:pt idx="4506">
                  <c:v>1642</c:v>
                </c:pt>
                <c:pt idx="4507">
                  <c:v>1642</c:v>
                </c:pt>
                <c:pt idx="4508">
                  <c:v>1642</c:v>
                </c:pt>
                <c:pt idx="4509">
                  <c:v>1642</c:v>
                </c:pt>
                <c:pt idx="4510">
                  <c:v>1642</c:v>
                </c:pt>
                <c:pt idx="4511">
                  <c:v>1642</c:v>
                </c:pt>
                <c:pt idx="4512">
                  <c:v>1642</c:v>
                </c:pt>
                <c:pt idx="4513">
                  <c:v>1642</c:v>
                </c:pt>
                <c:pt idx="4514">
                  <c:v>1642</c:v>
                </c:pt>
                <c:pt idx="4515">
                  <c:v>1643</c:v>
                </c:pt>
                <c:pt idx="4516">
                  <c:v>1644</c:v>
                </c:pt>
                <c:pt idx="4517">
                  <c:v>1645</c:v>
                </c:pt>
                <c:pt idx="4518">
                  <c:v>1646</c:v>
                </c:pt>
                <c:pt idx="4519">
                  <c:v>1647</c:v>
                </c:pt>
                <c:pt idx="4520">
                  <c:v>1647</c:v>
                </c:pt>
                <c:pt idx="4521">
                  <c:v>1648</c:v>
                </c:pt>
                <c:pt idx="4522">
                  <c:v>1648</c:v>
                </c:pt>
                <c:pt idx="4523">
                  <c:v>1649</c:v>
                </c:pt>
                <c:pt idx="4524">
                  <c:v>1650</c:v>
                </c:pt>
                <c:pt idx="4525">
                  <c:v>1650</c:v>
                </c:pt>
                <c:pt idx="4526">
                  <c:v>1651</c:v>
                </c:pt>
                <c:pt idx="4527">
                  <c:v>1652</c:v>
                </c:pt>
                <c:pt idx="4528">
                  <c:v>1653</c:v>
                </c:pt>
                <c:pt idx="4529">
                  <c:v>1653</c:v>
                </c:pt>
                <c:pt idx="4530">
                  <c:v>1653</c:v>
                </c:pt>
                <c:pt idx="4531">
                  <c:v>1653</c:v>
                </c:pt>
                <c:pt idx="4532">
                  <c:v>1653</c:v>
                </c:pt>
                <c:pt idx="4533">
                  <c:v>1653</c:v>
                </c:pt>
                <c:pt idx="4534">
                  <c:v>1653</c:v>
                </c:pt>
                <c:pt idx="4535">
                  <c:v>1653</c:v>
                </c:pt>
                <c:pt idx="4536">
                  <c:v>1653</c:v>
                </c:pt>
                <c:pt idx="4537">
                  <c:v>1653</c:v>
                </c:pt>
                <c:pt idx="4538">
                  <c:v>1653</c:v>
                </c:pt>
                <c:pt idx="4539">
                  <c:v>1653</c:v>
                </c:pt>
                <c:pt idx="4540">
                  <c:v>1653</c:v>
                </c:pt>
                <c:pt idx="4541">
                  <c:v>1653</c:v>
                </c:pt>
                <c:pt idx="4542">
                  <c:v>1653</c:v>
                </c:pt>
                <c:pt idx="4543">
                  <c:v>1653</c:v>
                </c:pt>
                <c:pt idx="4544">
                  <c:v>1653</c:v>
                </c:pt>
                <c:pt idx="4545">
                  <c:v>1653</c:v>
                </c:pt>
                <c:pt idx="4546">
                  <c:v>1653</c:v>
                </c:pt>
                <c:pt idx="4547">
                  <c:v>1653</c:v>
                </c:pt>
                <c:pt idx="4548">
                  <c:v>1653</c:v>
                </c:pt>
                <c:pt idx="4549">
                  <c:v>1654</c:v>
                </c:pt>
                <c:pt idx="4550">
                  <c:v>1654</c:v>
                </c:pt>
                <c:pt idx="4551">
                  <c:v>1654</c:v>
                </c:pt>
                <c:pt idx="4552">
                  <c:v>1654</c:v>
                </c:pt>
                <c:pt idx="4553">
                  <c:v>1654</c:v>
                </c:pt>
                <c:pt idx="4554">
                  <c:v>1654</c:v>
                </c:pt>
                <c:pt idx="4555">
                  <c:v>1654</c:v>
                </c:pt>
                <c:pt idx="4556">
                  <c:v>1654</c:v>
                </c:pt>
                <c:pt idx="4557">
                  <c:v>1654</c:v>
                </c:pt>
                <c:pt idx="4558">
                  <c:v>1655</c:v>
                </c:pt>
                <c:pt idx="4559">
                  <c:v>1656</c:v>
                </c:pt>
                <c:pt idx="4560">
                  <c:v>1656</c:v>
                </c:pt>
                <c:pt idx="4561">
                  <c:v>1656</c:v>
                </c:pt>
                <c:pt idx="4562">
                  <c:v>1656</c:v>
                </c:pt>
                <c:pt idx="4563">
                  <c:v>1656</c:v>
                </c:pt>
                <c:pt idx="4564">
                  <c:v>1656</c:v>
                </c:pt>
                <c:pt idx="4565">
                  <c:v>1656</c:v>
                </c:pt>
                <c:pt idx="4566">
                  <c:v>1656</c:v>
                </c:pt>
                <c:pt idx="4567">
                  <c:v>1656</c:v>
                </c:pt>
                <c:pt idx="4568">
                  <c:v>1656</c:v>
                </c:pt>
                <c:pt idx="4569">
                  <c:v>1656</c:v>
                </c:pt>
                <c:pt idx="4570">
                  <c:v>1656</c:v>
                </c:pt>
                <c:pt idx="4571">
                  <c:v>1656</c:v>
                </c:pt>
                <c:pt idx="4572">
                  <c:v>1657</c:v>
                </c:pt>
                <c:pt idx="4573">
                  <c:v>1657</c:v>
                </c:pt>
                <c:pt idx="4574">
                  <c:v>1657</c:v>
                </c:pt>
                <c:pt idx="4575">
                  <c:v>1657</c:v>
                </c:pt>
                <c:pt idx="4576">
                  <c:v>1657</c:v>
                </c:pt>
                <c:pt idx="4577">
                  <c:v>1657</c:v>
                </c:pt>
                <c:pt idx="4578">
                  <c:v>1657</c:v>
                </c:pt>
                <c:pt idx="4579">
                  <c:v>1657</c:v>
                </c:pt>
                <c:pt idx="4580">
                  <c:v>1657</c:v>
                </c:pt>
                <c:pt idx="4581">
                  <c:v>1657</c:v>
                </c:pt>
                <c:pt idx="4582">
                  <c:v>1657</c:v>
                </c:pt>
                <c:pt idx="4583">
                  <c:v>1657</c:v>
                </c:pt>
                <c:pt idx="4584">
                  <c:v>1657</c:v>
                </c:pt>
                <c:pt idx="4585">
                  <c:v>1658</c:v>
                </c:pt>
                <c:pt idx="4586">
                  <c:v>1658</c:v>
                </c:pt>
                <c:pt idx="4587">
                  <c:v>1658</c:v>
                </c:pt>
                <c:pt idx="4588">
                  <c:v>1658</c:v>
                </c:pt>
                <c:pt idx="4589">
                  <c:v>1659</c:v>
                </c:pt>
                <c:pt idx="4590">
                  <c:v>1660</c:v>
                </c:pt>
                <c:pt idx="4591">
                  <c:v>1660</c:v>
                </c:pt>
                <c:pt idx="4592">
                  <c:v>1660</c:v>
                </c:pt>
                <c:pt idx="4593">
                  <c:v>1661</c:v>
                </c:pt>
                <c:pt idx="4594">
                  <c:v>1661</c:v>
                </c:pt>
                <c:pt idx="4595">
                  <c:v>1661</c:v>
                </c:pt>
                <c:pt idx="4596">
                  <c:v>1661</c:v>
                </c:pt>
                <c:pt idx="4597">
                  <c:v>1661</c:v>
                </c:pt>
                <c:pt idx="4598">
                  <c:v>1661</c:v>
                </c:pt>
                <c:pt idx="4599">
                  <c:v>1661</c:v>
                </c:pt>
                <c:pt idx="4600">
                  <c:v>1661</c:v>
                </c:pt>
                <c:pt idx="4601">
                  <c:v>1662</c:v>
                </c:pt>
                <c:pt idx="4602">
                  <c:v>1662</c:v>
                </c:pt>
                <c:pt idx="4603">
                  <c:v>1663</c:v>
                </c:pt>
                <c:pt idx="4604">
                  <c:v>1663</c:v>
                </c:pt>
                <c:pt idx="4605">
                  <c:v>1663</c:v>
                </c:pt>
                <c:pt idx="4606">
                  <c:v>1663</c:v>
                </c:pt>
                <c:pt idx="4607">
                  <c:v>1664</c:v>
                </c:pt>
                <c:pt idx="4608">
                  <c:v>1664</c:v>
                </c:pt>
                <c:pt idx="4609">
                  <c:v>1665</c:v>
                </c:pt>
                <c:pt idx="4610">
                  <c:v>1666</c:v>
                </c:pt>
                <c:pt idx="4611">
                  <c:v>1666</c:v>
                </c:pt>
                <c:pt idx="4612">
                  <c:v>1666</c:v>
                </c:pt>
                <c:pt idx="4613">
                  <c:v>1666</c:v>
                </c:pt>
                <c:pt idx="4614">
                  <c:v>1667</c:v>
                </c:pt>
                <c:pt idx="4615">
                  <c:v>1667</c:v>
                </c:pt>
                <c:pt idx="4616">
                  <c:v>1667</c:v>
                </c:pt>
                <c:pt idx="4617">
                  <c:v>1668</c:v>
                </c:pt>
                <c:pt idx="4618">
                  <c:v>1668</c:v>
                </c:pt>
                <c:pt idx="4619">
                  <c:v>1668</c:v>
                </c:pt>
                <c:pt idx="4620">
                  <c:v>1668</c:v>
                </c:pt>
                <c:pt idx="4621">
                  <c:v>1668</c:v>
                </c:pt>
                <c:pt idx="4622">
                  <c:v>1668</c:v>
                </c:pt>
                <c:pt idx="4623">
                  <c:v>1668</c:v>
                </c:pt>
                <c:pt idx="4624">
                  <c:v>1668</c:v>
                </c:pt>
                <c:pt idx="4625">
                  <c:v>1668</c:v>
                </c:pt>
                <c:pt idx="4626">
                  <c:v>1668</c:v>
                </c:pt>
                <c:pt idx="4627">
                  <c:v>1668</c:v>
                </c:pt>
                <c:pt idx="4628">
                  <c:v>1668</c:v>
                </c:pt>
                <c:pt idx="4629">
                  <c:v>1668</c:v>
                </c:pt>
                <c:pt idx="4630">
                  <c:v>1668</c:v>
                </c:pt>
                <c:pt idx="4631">
                  <c:v>1668</c:v>
                </c:pt>
                <c:pt idx="4632">
                  <c:v>1668</c:v>
                </c:pt>
                <c:pt idx="4633">
                  <c:v>1668</c:v>
                </c:pt>
                <c:pt idx="4634">
                  <c:v>1668</c:v>
                </c:pt>
                <c:pt idx="4635">
                  <c:v>1668</c:v>
                </c:pt>
                <c:pt idx="4636">
                  <c:v>1668</c:v>
                </c:pt>
                <c:pt idx="4637">
                  <c:v>1668</c:v>
                </c:pt>
                <c:pt idx="4638">
                  <c:v>1669</c:v>
                </c:pt>
                <c:pt idx="4639">
                  <c:v>1669</c:v>
                </c:pt>
                <c:pt idx="4640">
                  <c:v>1669</c:v>
                </c:pt>
                <c:pt idx="4641">
                  <c:v>1669</c:v>
                </c:pt>
                <c:pt idx="4642">
                  <c:v>1669</c:v>
                </c:pt>
                <c:pt idx="4643">
                  <c:v>1670</c:v>
                </c:pt>
                <c:pt idx="4644">
                  <c:v>1671</c:v>
                </c:pt>
                <c:pt idx="4645">
                  <c:v>1672</c:v>
                </c:pt>
                <c:pt idx="4646">
                  <c:v>1672</c:v>
                </c:pt>
                <c:pt idx="4647">
                  <c:v>1672</c:v>
                </c:pt>
                <c:pt idx="4648">
                  <c:v>1672</c:v>
                </c:pt>
                <c:pt idx="4649">
                  <c:v>1672</c:v>
                </c:pt>
                <c:pt idx="4650">
                  <c:v>1672</c:v>
                </c:pt>
                <c:pt idx="4651">
                  <c:v>1673</c:v>
                </c:pt>
                <c:pt idx="4652">
                  <c:v>1673</c:v>
                </c:pt>
                <c:pt idx="4653">
                  <c:v>1674</c:v>
                </c:pt>
                <c:pt idx="4654">
                  <c:v>1674</c:v>
                </c:pt>
                <c:pt idx="4655">
                  <c:v>1674</c:v>
                </c:pt>
                <c:pt idx="4656">
                  <c:v>1674</c:v>
                </c:pt>
                <c:pt idx="4657">
                  <c:v>1674</c:v>
                </c:pt>
                <c:pt idx="4658">
                  <c:v>1674</c:v>
                </c:pt>
                <c:pt idx="4659">
                  <c:v>1674</c:v>
                </c:pt>
                <c:pt idx="4660">
                  <c:v>1674</c:v>
                </c:pt>
                <c:pt idx="4661">
                  <c:v>1674</c:v>
                </c:pt>
                <c:pt idx="4662">
                  <c:v>1675</c:v>
                </c:pt>
                <c:pt idx="4663">
                  <c:v>1675</c:v>
                </c:pt>
                <c:pt idx="4664">
                  <c:v>1675</c:v>
                </c:pt>
                <c:pt idx="4665">
                  <c:v>1675</c:v>
                </c:pt>
                <c:pt idx="4666">
                  <c:v>1675</c:v>
                </c:pt>
                <c:pt idx="4667">
                  <c:v>1676</c:v>
                </c:pt>
                <c:pt idx="4668">
                  <c:v>1677</c:v>
                </c:pt>
                <c:pt idx="4669">
                  <c:v>1678</c:v>
                </c:pt>
                <c:pt idx="4670">
                  <c:v>1679</c:v>
                </c:pt>
                <c:pt idx="4671">
                  <c:v>1680</c:v>
                </c:pt>
                <c:pt idx="4672">
                  <c:v>1680</c:v>
                </c:pt>
                <c:pt idx="4673">
                  <c:v>1680</c:v>
                </c:pt>
                <c:pt idx="4674">
                  <c:v>1680</c:v>
                </c:pt>
                <c:pt idx="4675">
                  <c:v>1680</c:v>
                </c:pt>
                <c:pt idx="4676">
                  <c:v>1680</c:v>
                </c:pt>
                <c:pt idx="4677">
                  <c:v>1681</c:v>
                </c:pt>
                <c:pt idx="4678">
                  <c:v>1681</c:v>
                </c:pt>
                <c:pt idx="4679">
                  <c:v>1681</c:v>
                </c:pt>
                <c:pt idx="4680">
                  <c:v>1682</c:v>
                </c:pt>
                <c:pt idx="4681">
                  <c:v>1683</c:v>
                </c:pt>
                <c:pt idx="4682">
                  <c:v>1684</c:v>
                </c:pt>
                <c:pt idx="4683">
                  <c:v>1685</c:v>
                </c:pt>
                <c:pt idx="4684">
                  <c:v>1686</c:v>
                </c:pt>
                <c:pt idx="4685">
                  <c:v>1687</c:v>
                </c:pt>
                <c:pt idx="4686">
                  <c:v>1687</c:v>
                </c:pt>
                <c:pt idx="4687">
                  <c:v>1688</c:v>
                </c:pt>
                <c:pt idx="4688">
                  <c:v>1689</c:v>
                </c:pt>
                <c:pt idx="4689">
                  <c:v>1690</c:v>
                </c:pt>
                <c:pt idx="4690">
                  <c:v>1690</c:v>
                </c:pt>
                <c:pt idx="4691">
                  <c:v>1691</c:v>
                </c:pt>
                <c:pt idx="4692">
                  <c:v>1691</c:v>
                </c:pt>
                <c:pt idx="4693">
                  <c:v>1691</c:v>
                </c:pt>
                <c:pt idx="4694">
                  <c:v>1691</c:v>
                </c:pt>
                <c:pt idx="4695">
                  <c:v>1691</c:v>
                </c:pt>
                <c:pt idx="4696">
                  <c:v>1691</c:v>
                </c:pt>
                <c:pt idx="4697">
                  <c:v>1692</c:v>
                </c:pt>
                <c:pt idx="4698">
                  <c:v>1692</c:v>
                </c:pt>
                <c:pt idx="4699">
                  <c:v>1692</c:v>
                </c:pt>
                <c:pt idx="4700">
                  <c:v>1692</c:v>
                </c:pt>
                <c:pt idx="4701">
                  <c:v>1692</c:v>
                </c:pt>
                <c:pt idx="4702">
                  <c:v>1693</c:v>
                </c:pt>
                <c:pt idx="4703">
                  <c:v>1693</c:v>
                </c:pt>
                <c:pt idx="4704">
                  <c:v>1693</c:v>
                </c:pt>
                <c:pt idx="4705">
                  <c:v>1694</c:v>
                </c:pt>
                <c:pt idx="4706">
                  <c:v>1694</c:v>
                </c:pt>
                <c:pt idx="4707">
                  <c:v>1694</c:v>
                </c:pt>
                <c:pt idx="4708">
                  <c:v>1694</c:v>
                </c:pt>
                <c:pt idx="4709">
                  <c:v>1694</c:v>
                </c:pt>
                <c:pt idx="4710">
                  <c:v>1694</c:v>
                </c:pt>
                <c:pt idx="4711">
                  <c:v>1694</c:v>
                </c:pt>
                <c:pt idx="4712">
                  <c:v>1694</c:v>
                </c:pt>
                <c:pt idx="4713">
                  <c:v>1694</c:v>
                </c:pt>
                <c:pt idx="4714">
                  <c:v>1694</c:v>
                </c:pt>
                <c:pt idx="4715">
                  <c:v>1694</c:v>
                </c:pt>
                <c:pt idx="4716">
                  <c:v>1694</c:v>
                </c:pt>
                <c:pt idx="4717">
                  <c:v>1694</c:v>
                </c:pt>
                <c:pt idx="4718">
                  <c:v>1694</c:v>
                </c:pt>
                <c:pt idx="4719">
                  <c:v>1694</c:v>
                </c:pt>
                <c:pt idx="4720">
                  <c:v>1694</c:v>
                </c:pt>
                <c:pt idx="4721">
                  <c:v>1694</c:v>
                </c:pt>
                <c:pt idx="4722">
                  <c:v>1694</c:v>
                </c:pt>
                <c:pt idx="4723">
                  <c:v>1694</c:v>
                </c:pt>
                <c:pt idx="4724">
                  <c:v>1694</c:v>
                </c:pt>
                <c:pt idx="4725">
                  <c:v>1694</c:v>
                </c:pt>
                <c:pt idx="4726">
                  <c:v>1694</c:v>
                </c:pt>
                <c:pt idx="4727">
                  <c:v>1695</c:v>
                </c:pt>
                <c:pt idx="4728">
                  <c:v>1695</c:v>
                </c:pt>
                <c:pt idx="4729">
                  <c:v>1695</c:v>
                </c:pt>
                <c:pt idx="4730">
                  <c:v>1695</c:v>
                </c:pt>
                <c:pt idx="4731">
                  <c:v>1695</c:v>
                </c:pt>
                <c:pt idx="4732">
                  <c:v>1695</c:v>
                </c:pt>
                <c:pt idx="4733">
                  <c:v>1695</c:v>
                </c:pt>
                <c:pt idx="4734">
                  <c:v>1695</c:v>
                </c:pt>
                <c:pt idx="4735">
                  <c:v>1695</c:v>
                </c:pt>
                <c:pt idx="4736">
                  <c:v>1695</c:v>
                </c:pt>
                <c:pt idx="4737">
                  <c:v>1695</c:v>
                </c:pt>
                <c:pt idx="4738">
                  <c:v>1695</c:v>
                </c:pt>
                <c:pt idx="4739">
                  <c:v>1695</c:v>
                </c:pt>
                <c:pt idx="4740">
                  <c:v>1695</c:v>
                </c:pt>
                <c:pt idx="4741">
                  <c:v>1696</c:v>
                </c:pt>
                <c:pt idx="4742">
                  <c:v>1697</c:v>
                </c:pt>
                <c:pt idx="4743">
                  <c:v>1698</c:v>
                </c:pt>
                <c:pt idx="4744">
                  <c:v>1699</c:v>
                </c:pt>
                <c:pt idx="4745">
                  <c:v>1700</c:v>
                </c:pt>
                <c:pt idx="4746">
                  <c:v>1701</c:v>
                </c:pt>
                <c:pt idx="4747">
                  <c:v>1702</c:v>
                </c:pt>
                <c:pt idx="4748">
                  <c:v>1702</c:v>
                </c:pt>
                <c:pt idx="4749">
                  <c:v>1702</c:v>
                </c:pt>
                <c:pt idx="4750">
                  <c:v>1702</c:v>
                </c:pt>
                <c:pt idx="4751">
                  <c:v>1702</c:v>
                </c:pt>
                <c:pt idx="4752">
                  <c:v>1703</c:v>
                </c:pt>
                <c:pt idx="4753">
                  <c:v>1703</c:v>
                </c:pt>
                <c:pt idx="4754">
                  <c:v>1704</c:v>
                </c:pt>
                <c:pt idx="4755">
                  <c:v>1704</c:v>
                </c:pt>
                <c:pt idx="4756">
                  <c:v>1704</c:v>
                </c:pt>
                <c:pt idx="4757">
                  <c:v>1704</c:v>
                </c:pt>
                <c:pt idx="4758">
                  <c:v>1704</c:v>
                </c:pt>
                <c:pt idx="4759">
                  <c:v>1704</c:v>
                </c:pt>
                <c:pt idx="4760">
                  <c:v>1704</c:v>
                </c:pt>
                <c:pt idx="4761">
                  <c:v>1705</c:v>
                </c:pt>
                <c:pt idx="4762">
                  <c:v>1706</c:v>
                </c:pt>
                <c:pt idx="4763">
                  <c:v>1706</c:v>
                </c:pt>
                <c:pt idx="4764">
                  <c:v>1706</c:v>
                </c:pt>
                <c:pt idx="4765">
                  <c:v>1707</c:v>
                </c:pt>
                <c:pt idx="4766">
                  <c:v>1708</c:v>
                </c:pt>
                <c:pt idx="4767">
                  <c:v>1709</c:v>
                </c:pt>
                <c:pt idx="4768">
                  <c:v>1710</c:v>
                </c:pt>
                <c:pt idx="4769">
                  <c:v>1711</c:v>
                </c:pt>
                <c:pt idx="4770">
                  <c:v>1711</c:v>
                </c:pt>
                <c:pt idx="4771">
                  <c:v>1711</c:v>
                </c:pt>
                <c:pt idx="4772">
                  <c:v>1711</c:v>
                </c:pt>
                <c:pt idx="4773">
                  <c:v>1711</c:v>
                </c:pt>
                <c:pt idx="4774">
                  <c:v>1711</c:v>
                </c:pt>
                <c:pt idx="4775">
                  <c:v>1711</c:v>
                </c:pt>
                <c:pt idx="4776">
                  <c:v>1711</c:v>
                </c:pt>
                <c:pt idx="4777">
                  <c:v>1711</c:v>
                </c:pt>
                <c:pt idx="4778">
                  <c:v>1711</c:v>
                </c:pt>
                <c:pt idx="4779">
                  <c:v>1711</c:v>
                </c:pt>
                <c:pt idx="4780">
                  <c:v>1711</c:v>
                </c:pt>
                <c:pt idx="4781">
                  <c:v>1711</c:v>
                </c:pt>
                <c:pt idx="4782">
                  <c:v>1711</c:v>
                </c:pt>
                <c:pt idx="4783">
                  <c:v>1711</c:v>
                </c:pt>
                <c:pt idx="4784">
                  <c:v>1711</c:v>
                </c:pt>
                <c:pt idx="4785">
                  <c:v>1711</c:v>
                </c:pt>
                <c:pt idx="4786">
                  <c:v>1711</c:v>
                </c:pt>
                <c:pt idx="4787">
                  <c:v>1711</c:v>
                </c:pt>
                <c:pt idx="4788">
                  <c:v>1711</c:v>
                </c:pt>
                <c:pt idx="4789">
                  <c:v>1712</c:v>
                </c:pt>
                <c:pt idx="4790">
                  <c:v>1712</c:v>
                </c:pt>
                <c:pt idx="4791">
                  <c:v>1712</c:v>
                </c:pt>
                <c:pt idx="4792">
                  <c:v>1712</c:v>
                </c:pt>
                <c:pt idx="4793">
                  <c:v>1712</c:v>
                </c:pt>
                <c:pt idx="4794">
                  <c:v>1712</c:v>
                </c:pt>
                <c:pt idx="4795">
                  <c:v>1712</c:v>
                </c:pt>
                <c:pt idx="4796">
                  <c:v>1712</c:v>
                </c:pt>
                <c:pt idx="4797">
                  <c:v>1712</c:v>
                </c:pt>
                <c:pt idx="4798">
                  <c:v>1712</c:v>
                </c:pt>
                <c:pt idx="4799">
                  <c:v>1712</c:v>
                </c:pt>
                <c:pt idx="4800">
                  <c:v>1712</c:v>
                </c:pt>
                <c:pt idx="4801">
                  <c:v>1712</c:v>
                </c:pt>
                <c:pt idx="4802">
                  <c:v>1713</c:v>
                </c:pt>
                <c:pt idx="4803">
                  <c:v>1713</c:v>
                </c:pt>
                <c:pt idx="4804">
                  <c:v>1713</c:v>
                </c:pt>
                <c:pt idx="4805">
                  <c:v>1714</c:v>
                </c:pt>
                <c:pt idx="4806">
                  <c:v>1714</c:v>
                </c:pt>
                <c:pt idx="4807">
                  <c:v>1714</c:v>
                </c:pt>
                <c:pt idx="4808">
                  <c:v>1715</c:v>
                </c:pt>
                <c:pt idx="4809">
                  <c:v>1715</c:v>
                </c:pt>
                <c:pt idx="4810">
                  <c:v>1715</c:v>
                </c:pt>
                <c:pt idx="4811">
                  <c:v>1715</c:v>
                </c:pt>
                <c:pt idx="4812">
                  <c:v>1715</c:v>
                </c:pt>
                <c:pt idx="4813">
                  <c:v>1715</c:v>
                </c:pt>
                <c:pt idx="4814">
                  <c:v>1715</c:v>
                </c:pt>
                <c:pt idx="4815">
                  <c:v>1715</c:v>
                </c:pt>
                <c:pt idx="4816">
                  <c:v>1715</c:v>
                </c:pt>
                <c:pt idx="4817">
                  <c:v>1716</c:v>
                </c:pt>
                <c:pt idx="4818">
                  <c:v>1716</c:v>
                </c:pt>
                <c:pt idx="4819">
                  <c:v>1716</c:v>
                </c:pt>
                <c:pt idx="4820">
                  <c:v>1717</c:v>
                </c:pt>
                <c:pt idx="4821">
                  <c:v>1717</c:v>
                </c:pt>
                <c:pt idx="4822">
                  <c:v>1718</c:v>
                </c:pt>
                <c:pt idx="4823">
                  <c:v>1718</c:v>
                </c:pt>
                <c:pt idx="4824">
                  <c:v>1718</c:v>
                </c:pt>
                <c:pt idx="4825">
                  <c:v>1719</c:v>
                </c:pt>
                <c:pt idx="4826">
                  <c:v>1720</c:v>
                </c:pt>
                <c:pt idx="4827">
                  <c:v>1721</c:v>
                </c:pt>
                <c:pt idx="4828">
                  <c:v>1722</c:v>
                </c:pt>
                <c:pt idx="4829">
                  <c:v>1723</c:v>
                </c:pt>
                <c:pt idx="4830">
                  <c:v>1724</c:v>
                </c:pt>
                <c:pt idx="4831">
                  <c:v>1724</c:v>
                </c:pt>
                <c:pt idx="4832">
                  <c:v>1724</c:v>
                </c:pt>
                <c:pt idx="4833">
                  <c:v>1724</c:v>
                </c:pt>
                <c:pt idx="4834">
                  <c:v>1724</c:v>
                </c:pt>
                <c:pt idx="4835">
                  <c:v>1724</c:v>
                </c:pt>
                <c:pt idx="4836">
                  <c:v>1724</c:v>
                </c:pt>
                <c:pt idx="4837">
                  <c:v>1724</c:v>
                </c:pt>
                <c:pt idx="4838">
                  <c:v>1724</c:v>
                </c:pt>
                <c:pt idx="4839">
                  <c:v>1724</c:v>
                </c:pt>
                <c:pt idx="4840">
                  <c:v>1724</c:v>
                </c:pt>
                <c:pt idx="4841">
                  <c:v>1724</c:v>
                </c:pt>
                <c:pt idx="4842">
                  <c:v>1724</c:v>
                </c:pt>
                <c:pt idx="4843">
                  <c:v>1724</c:v>
                </c:pt>
                <c:pt idx="4844">
                  <c:v>1724</c:v>
                </c:pt>
                <c:pt idx="4845">
                  <c:v>1724</c:v>
                </c:pt>
                <c:pt idx="4846">
                  <c:v>1724</c:v>
                </c:pt>
                <c:pt idx="4847">
                  <c:v>1724</c:v>
                </c:pt>
                <c:pt idx="4848">
                  <c:v>1725</c:v>
                </c:pt>
                <c:pt idx="4849">
                  <c:v>1725</c:v>
                </c:pt>
                <c:pt idx="4850">
                  <c:v>1726</c:v>
                </c:pt>
                <c:pt idx="4851">
                  <c:v>1726</c:v>
                </c:pt>
                <c:pt idx="4852">
                  <c:v>1726</c:v>
                </c:pt>
                <c:pt idx="4853">
                  <c:v>1727</c:v>
                </c:pt>
                <c:pt idx="4854">
                  <c:v>1727</c:v>
                </c:pt>
                <c:pt idx="4855">
                  <c:v>1727</c:v>
                </c:pt>
                <c:pt idx="4856">
                  <c:v>1727</c:v>
                </c:pt>
                <c:pt idx="4857">
                  <c:v>1727</c:v>
                </c:pt>
                <c:pt idx="4858">
                  <c:v>1727</c:v>
                </c:pt>
                <c:pt idx="4859">
                  <c:v>1727</c:v>
                </c:pt>
                <c:pt idx="4860">
                  <c:v>1728</c:v>
                </c:pt>
                <c:pt idx="4861">
                  <c:v>1729</c:v>
                </c:pt>
                <c:pt idx="4862">
                  <c:v>1729</c:v>
                </c:pt>
                <c:pt idx="4863">
                  <c:v>1729</c:v>
                </c:pt>
                <c:pt idx="4864">
                  <c:v>1730</c:v>
                </c:pt>
                <c:pt idx="4865">
                  <c:v>1730</c:v>
                </c:pt>
                <c:pt idx="4866">
                  <c:v>1731</c:v>
                </c:pt>
                <c:pt idx="4867">
                  <c:v>1732</c:v>
                </c:pt>
                <c:pt idx="4868">
                  <c:v>1732</c:v>
                </c:pt>
                <c:pt idx="4869">
                  <c:v>1732</c:v>
                </c:pt>
                <c:pt idx="4870">
                  <c:v>1732</c:v>
                </c:pt>
                <c:pt idx="4871">
                  <c:v>1732</c:v>
                </c:pt>
                <c:pt idx="4872">
                  <c:v>1732</c:v>
                </c:pt>
                <c:pt idx="4873">
                  <c:v>1732</c:v>
                </c:pt>
                <c:pt idx="4874">
                  <c:v>1732</c:v>
                </c:pt>
                <c:pt idx="4875">
                  <c:v>1732</c:v>
                </c:pt>
                <c:pt idx="4876">
                  <c:v>1732</c:v>
                </c:pt>
                <c:pt idx="4877">
                  <c:v>1732</c:v>
                </c:pt>
                <c:pt idx="4878">
                  <c:v>1733</c:v>
                </c:pt>
                <c:pt idx="4879">
                  <c:v>1734</c:v>
                </c:pt>
                <c:pt idx="4880">
                  <c:v>1735</c:v>
                </c:pt>
                <c:pt idx="4881">
                  <c:v>1736</c:v>
                </c:pt>
                <c:pt idx="4882">
                  <c:v>1736</c:v>
                </c:pt>
                <c:pt idx="4883">
                  <c:v>1736</c:v>
                </c:pt>
                <c:pt idx="4884">
                  <c:v>1736</c:v>
                </c:pt>
                <c:pt idx="4885">
                  <c:v>1737</c:v>
                </c:pt>
                <c:pt idx="4886">
                  <c:v>1737</c:v>
                </c:pt>
                <c:pt idx="4887">
                  <c:v>1738</c:v>
                </c:pt>
                <c:pt idx="4888">
                  <c:v>1738</c:v>
                </c:pt>
                <c:pt idx="4889">
                  <c:v>1738</c:v>
                </c:pt>
                <c:pt idx="4890">
                  <c:v>1738</c:v>
                </c:pt>
                <c:pt idx="4891">
                  <c:v>1738</c:v>
                </c:pt>
                <c:pt idx="4892">
                  <c:v>1738</c:v>
                </c:pt>
                <c:pt idx="4893">
                  <c:v>1739</c:v>
                </c:pt>
                <c:pt idx="4894">
                  <c:v>1740</c:v>
                </c:pt>
                <c:pt idx="4895">
                  <c:v>1740</c:v>
                </c:pt>
                <c:pt idx="4896">
                  <c:v>1740</c:v>
                </c:pt>
                <c:pt idx="4897">
                  <c:v>1741</c:v>
                </c:pt>
                <c:pt idx="4898">
                  <c:v>1741</c:v>
                </c:pt>
                <c:pt idx="4899">
                  <c:v>1741</c:v>
                </c:pt>
                <c:pt idx="4900">
                  <c:v>1742</c:v>
                </c:pt>
                <c:pt idx="4901">
                  <c:v>1742</c:v>
                </c:pt>
                <c:pt idx="4902">
                  <c:v>1743</c:v>
                </c:pt>
                <c:pt idx="4903">
                  <c:v>1743</c:v>
                </c:pt>
                <c:pt idx="4904">
                  <c:v>1743</c:v>
                </c:pt>
                <c:pt idx="4905">
                  <c:v>1743</c:v>
                </c:pt>
                <c:pt idx="4906">
                  <c:v>1743</c:v>
                </c:pt>
                <c:pt idx="4907">
                  <c:v>1743</c:v>
                </c:pt>
                <c:pt idx="4908">
                  <c:v>1743</c:v>
                </c:pt>
                <c:pt idx="4909">
                  <c:v>1743</c:v>
                </c:pt>
                <c:pt idx="4910">
                  <c:v>1743</c:v>
                </c:pt>
                <c:pt idx="4911">
                  <c:v>1743</c:v>
                </c:pt>
                <c:pt idx="4912">
                  <c:v>1743</c:v>
                </c:pt>
                <c:pt idx="4913">
                  <c:v>1743</c:v>
                </c:pt>
                <c:pt idx="4914">
                  <c:v>1743</c:v>
                </c:pt>
                <c:pt idx="4915">
                  <c:v>1743</c:v>
                </c:pt>
                <c:pt idx="4916">
                  <c:v>1743</c:v>
                </c:pt>
                <c:pt idx="4917">
                  <c:v>1743</c:v>
                </c:pt>
                <c:pt idx="4918">
                  <c:v>1743</c:v>
                </c:pt>
                <c:pt idx="4919">
                  <c:v>1743</c:v>
                </c:pt>
                <c:pt idx="4920">
                  <c:v>1743</c:v>
                </c:pt>
                <c:pt idx="4921">
                  <c:v>1743</c:v>
                </c:pt>
                <c:pt idx="4922">
                  <c:v>1743</c:v>
                </c:pt>
                <c:pt idx="4923">
                  <c:v>1744</c:v>
                </c:pt>
                <c:pt idx="4924">
                  <c:v>1744</c:v>
                </c:pt>
                <c:pt idx="4925">
                  <c:v>1744</c:v>
                </c:pt>
                <c:pt idx="4926">
                  <c:v>1745</c:v>
                </c:pt>
                <c:pt idx="4927">
                  <c:v>1745</c:v>
                </c:pt>
                <c:pt idx="4928">
                  <c:v>1745</c:v>
                </c:pt>
                <c:pt idx="4929">
                  <c:v>1745</c:v>
                </c:pt>
                <c:pt idx="4930">
                  <c:v>1745</c:v>
                </c:pt>
                <c:pt idx="4931">
                  <c:v>1745</c:v>
                </c:pt>
                <c:pt idx="4932">
                  <c:v>1745</c:v>
                </c:pt>
                <c:pt idx="4933">
                  <c:v>1745</c:v>
                </c:pt>
                <c:pt idx="4934">
                  <c:v>1745</c:v>
                </c:pt>
                <c:pt idx="4935">
                  <c:v>1745</c:v>
                </c:pt>
                <c:pt idx="4936">
                  <c:v>1746</c:v>
                </c:pt>
                <c:pt idx="4937">
                  <c:v>1747</c:v>
                </c:pt>
                <c:pt idx="4938">
                  <c:v>1747</c:v>
                </c:pt>
                <c:pt idx="4939">
                  <c:v>1748</c:v>
                </c:pt>
                <c:pt idx="4940">
                  <c:v>1748</c:v>
                </c:pt>
                <c:pt idx="4941">
                  <c:v>1748</c:v>
                </c:pt>
                <c:pt idx="4942">
                  <c:v>1749</c:v>
                </c:pt>
                <c:pt idx="4943">
                  <c:v>1750</c:v>
                </c:pt>
                <c:pt idx="4944">
                  <c:v>1751</c:v>
                </c:pt>
                <c:pt idx="4945">
                  <c:v>1752</c:v>
                </c:pt>
                <c:pt idx="4946">
                  <c:v>1753</c:v>
                </c:pt>
                <c:pt idx="4947">
                  <c:v>1754</c:v>
                </c:pt>
                <c:pt idx="4948">
                  <c:v>1754</c:v>
                </c:pt>
                <c:pt idx="4949">
                  <c:v>1754</c:v>
                </c:pt>
                <c:pt idx="4950">
                  <c:v>1754</c:v>
                </c:pt>
                <c:pt idx="4951">
                  <c:v>1755</c:v>
                </c:pt>
                <c:pt idx="4952">
                  <c:v>1756</c:v>
                </c:pt>
                <c:pt idx="4953">
                  <c:v>1757</c:v>
                </c:pt>
                <c:pt idx="4954">
                  <c:v>1758</c:v>
                </c:pt>
                <c:pt idx="4955">
                  <c:v>1759</c:v>
                </c:pt>
                <c:pt idx="4956">
                  <c:v>1759</c:v>
                </c:pt>
                <c:pt idx="4957">
                  <c:v>1759</c:v>
                </c:pt>
                <c:pt idx="4958">
                  <c:v>1759</c:v>
                </c:pt>
                <c:pt idx="4959">
                  <c:v>1760</c:v>
                </c:pt>
                <c:pt idx="4960">
                  <c:v>1761</c:v>
                </c:pt>
                <c:pt idx="4961">
                  <c:v>1762</c:v>
                </c:pt>
                <c:pt idx="4962">
                  <c:v>1762</c:v>
                </c:pt>
                <c:pt idx="4963">
                  <c:v>1762</c:v>
                </c:pt>
                <c:pt idx="4964">
                  <c:v>1763</c:v>
                </c:pt>
                <c:pt idx="4965">
                  <c:v>1763</c:v>
                </c:pt>
                <c:pt idx="4966">
                  <c:v>1763</c:v>
                </c:pt>
                <c:pt idx="4967">
                  <c:v>1763</c:v>
                </c:pt>
                <c:pt idx="4968">
                  <c:v>1763</c:v>
                </c:pt>
                <c:pt idx="4969">
                  <c:v>1763</c:v>
                </c:pt>
                <c:pt idx="4970">
                  <c:v>1764</c:v>
                </c:pt>
                <c:pt idx="4971">
                  <c:v>1764</c:v>
                </c:pt>
                <c:pt idx="4972">
                  <c:v>1765</c:v>
                </c:pt>
                <c:pt idx="4973">
                  <c:v>1766</c:v>
                </c:pt>
                <c:pt idx="4974">
                  <c:v>1766</c:v>
                </c:pt>
                <c:pt idx="4975">
                  <c:v>1766</c:v>
                </c:pt>
                <c:pt idx="4976">
                  <c:v>1767</c:v>
                </c:pt>
                <c:pt idx="4977">
                  <c:v>1767</c:v>
                </c:pt>
                <c:pt idx="4978">
                  <c:v>1767</c:v>
                </c:pt>
                <c:pt idx="4979">
                  <c:v>1767</c:v>
                </c:pt>
                <c:pt idx="4980">
                  <c:v>1767</c:v>
                </c:pt>
                <c:pt idx="4981">
                  <c:v>1767</c:v>
                </c:pt>
                <c:pt idx="4982">
                  <c:v>1767</c:v>
                </c:pt>
                <c:pt idx="4983">
                  <c:v>1767</c:v>
                </c:pt>
                <c:pt idx="4984">
                  <c:v>1767</c:v>
                </c:pt>
                <c:pt idx="4985">
                  <c:v>1767</c:v>
                </c:pt>
                <c:pt idx="4986">
                  <c:v>1767</c:v>
                </c:pt>
                <c:pt idx="4987">
                  <c:v>1767</c:v>
                </c:pt>
                <c:pt idx="4988">
                  <c:v>1767</c:v>
                </c:pt>
                <c:pt idx="4989">
                  <c:v>1767</c:v>
                </c:pt>
                <c:pt idx="4990">
                  <c:v>1767</c:v>
                </c:pt>
                <c:pt idx="4991">
                  <c:v>1767</c:v>
                </c:pt>
                <c:pt idx="4992">
                  <c:v>1768</c:v>
                </c:pt>
                <c:pt idx="4993">
                  <c:v>1768</c:v>
                </c:pt>
                <c:pt idx="4994">
                  <c:v>1768</c:v>
                </c:pt>
                <c:pt idx="4995">
                  <c:v>1768</c:v>
                </c:pt>
                <c:pt idx="4996">
                  <c:v>1768</c:v>
                </c:pt>
                <c:pt idx="4997">
                  <c:v>1769</c:v>
                </c:pt>
                <c:pt idx="4998">
                  <c:v>1769</c:v>
                </c:pt>
                <c:pt idx="4999">
                  <c:v>1769</c:v>
                </c:pt>
                <c:pt idx="5000">
                  <c:v>1769</c:v>
                </c:pt>
                <c:pt idx="5001">
                  <c:v>1769</c:v>
                </c:pt>
                <c:pt idx="5002">
                  <c:v>1769</c:v>
                </c:pt>
                <c:pt idx="5003">
                  <c:v>1769</c:v>
                </c:pt>
                <c:pt idx="5004">
                  <c:v>1769</c:v>
                </c:pt>
                <c:pt idx="5005">
                  <c:v>1769</c:v>
                </c:pt>
                <c:pt idx="5006">
                  <c:v>1769</c:v>
                </c:pt>
                <c:pt idx="5007">
                  <c:v>1769</c:v>
                </c:pt>
                <c:pt idx="5008">
                  <c:v>1769</c:v>
                </c:pt>
                <c:pt idx="5009">
                  <c:v>1769</c:v>
                </c:pt>
                <c:pt idx="5010">
                  <c:v>1769</c:v>
                </c:pt>
                <c:pt idx="5011">
                  <c:v>1769</c:v>
                </c:pt>
                <c:pt idx="5012">
                  <c:v>1769</c:v>
                </c:pt>
                <c:pt idx="5013">
                  <c:v>1769</c:v>
                </c:pt>
                <c:pt idx="5014">
                  <c:v>1769</c:v>
                </c:pt>
                <c:pt idx="5015">
                  <c:v>1769</c:v>
                </c:pt>
                <c:pt idx="5016">
                  <c:v>1769</c:v>
                </c:pt>
                <c:pt idx="5017">
                  <c:v>1769</c:v>
                </c:pt>
                <c:pt idx="5018">
                  <c:v>1769</c:v>
                </c:pt>
                <c:pt idx="5019">
                  <c:v>1769</c:v>
                </c:pt>
                <c:pt idx="5020">
                  <c:v>1769</c:v>
                </c:pt>
                <c:pt idx="5021">
                  <c:v>1769</c:v>
                </c:pt>
                <c:pt idx="5022">
                  <c:v>1769</c:v>
                </c:pt>
                <c:pt idx="5023">
                  <c:v>1769</c:v>
                </c:pt>
                <c:pt idx="5024">
                  <c:v>1769</c:v>
                </c:pt>
                <c:pt idx="5025">
                  <c:v>1769</c:v>
                </c:pt>
                <c:pt idx="5026">
                  <c:v>1769</c:v>
                </c:pt>
                <c:pt idx="5027">
                  <c:v>1769</c:v>
                </c:pt>
                <c:pt idx="5028">
                  <c:v>1769</c:v>
                </c:pt>
                <c:pt idx="5029">
                  <c:v>1769</c:v>
                </c:pt>
                <c:pt idx="5030">
                  <c:v>1769</c:v>
                </c:pt>
                <c:pt idx="5031">
                  <c:v>1769</c:v>
                </c:pt>
                <c:pt idx="5032">
                  <c:v>1769</c:v>
                </c:pt>
                <c:pt idx="5033">
                  <c:v>1769</c:v>
                </c:pt>
                <c:pt idx="5034">
                  <c:v>1769</c:v>
                </c:pt>
                <c:pt idx="5035">
                  <c:v>1770</c:v>
                </c:pt>
                <c:pt idx="5036">
                  <c:v>1770</c:v>
                </c:pt>
                <c:pt idx="5037">
                  <c:v>1770</c:v>
                </c:pt>
                <c:pt idx="5038">
                  <c:v>1770</c:v>
                </c:pt>
                <c:pt idx="5039">
                  <c:v>1770</c:v>
                </c:pt>
                <c:pt idx="5040">
                  <c:v>1770</c:v>
                </c:pt>
                <c:pt idx="5041">
                  <c:v>1770</c:v>
                </c:pt>
                <c:pt idx="5042">
                  <c:v>1770</c:v>
                </c:pt>
                <c:pt idx="5043">
                  <c:v>1770</c:v>
                </c:pt>
                <c:pt idx="5044">
                  <c:v>1770</c:v>
                </c:pt>
                <c:pt idx="5045">
                  <c:v>1770</c:v>
                </c:pt>
                <c:pt idx="5046">
                  <c:v>1770</c:v>
                </c:pt>
                <c:pt idx="5047">
                  <c:v>1770</c:v>
                </c:pt>
                <c:pt idx="5048">
                  <c:v>1770</c:v>
                </c:pt>
                <c:pt idx="5049">
                  <c:v>1770</c:v>
                </c:pt>
                <c:pt idx="5050">
                  <c:v>1770</c:v>
                </c:pt>
                <c:pt idx="5051">
                  <c:v>1770</c:v>
                </c:pt>
                <c:pt idx="5052">
                  <c:v>1771</c:v>
                </c:pt>
                <c:pt idx="5053">
                  <c:v>1772</c:v>
                </c:pt>
                <c:pt idx="5054">
                  <c:v>1773</c:v>
                </c:pt>
                <c:pt idx="5055">
                  <c:v>1774</c:v>
                </c:pt>
                <c:pt idx="5056">
                  <c:v>1774</c:v>
                </c:pt>
                <c:pt idx="5057">
                  <c:v>1775</c:v>
                </c:pt>
                <c:pt idx="5058">
                  <c:v>1775</c:v>
                </c:pt>
                <c:pt idx="5059">
                  <c:v>1775</c:v>
                </c:pt>
                <c:pt idx="5060">
                  <c:v>1776</c:v>
                </c:pt>
                <c:pt idx="5061">
                  <c:v>1776</c:v>
                </c:pt>
                <c:pt idx="5062">
                  <c:v>1776</c:v>
                </c:pt>
                <c:pt idx="5063">
                  <c:v>1776</c:v>
                </c:pt>
                <c:pt idx="5064">
                  <c:v>1776</c:v>
                </c:pt>
                <c:pt idx="5065">
                  <c:v>1776</c:v>
                </c:pt>
                <c:pt idx="5066">
                  <c:v>1776</c:v>
                </c:pt>
                <c:pt idx="5067">
                  <c:v>1776</c:v>
                </c:pt>
                <c:pt idx="5068">
                  <c:v>1776</c:v>
                </c:pt>
                <c:pt idx="5069">
                  <c:v>1776</c:v>
                </c:pt>
                <c:pt idx="5070">
                  <c:v>1777</c:v>
                </c:pt>
                <c:pt idx="5071">
                  <c:v>1777</c:v>
                </c:pt>
                <c:pt idx="5072">
                  <c:v>1777</c:v>
                </c:pt>
                <c:pt idx="5073">
                  <c:v>1777</c:v>
                </c:pt>
                <c:pt idx="5074">
                  <c:v>1777</c:v>
                </c:pt>
                <c:pt idx="5075">
                  <c:v>1777</c:v>
                </c:pt>
                <c:pt idx="5076">
                  <c:v>1777</c:v>
                </c:pt>
                <c:pt idx="5077">
                  <c:v>1777</c:v>
                </c:pt>
                <c:pt idx="5078">
                  <c:v>1777</c:v>
                </c:pt>
                <c:pt idx="5079">
                  <c:v>1777</c:v>
                </c:pt>
                <c:pt idx="5080">
                  <c:v>1777</c:v>
                </c:pt>
                <c:pt idx="5081">
                  <c:v>1777</c:v>
                </c:pt>
                <c:pt idx="5082">
                  <c:v>1777</c:v>
                </c:pt>
                <c:pt idx="5083">
                  <c:v>1777</c:v>
                </c:pt>
                <c:pt idx="5084">
                  <c:v>1777</c:v>
                </c:pt>
                <c:pt idx="5085">
                  <c:v>1777</c:v>
                </c:pt>
                <c:pt idx="5086">
                  <c:v>1777</c:v>
                </c:pt>
                <c:pt idx="5087">
                  <c:v>1777</c:v>
                </c:pt>
                <c:pt idx="5088">
                  <c:v>1777</c:v>
                </c:pt>
                <c:pt idx="5089">
                  <c:v>1777</c:v>
                </c:pt>
                <c:pt idx="5090">
                  <c:v>1777</c:v>
                </c:pt>
                <c:pt idx="5091">
                  <c:v>1777</c:v>
                </c:pt>
                <c:pt idx="5092">
                  <c:v>1777</c:v>
                </c:pt>
                <c:pt idx="5093">
                  <c:v>1777</c:v>
                </c:pt>
                <c:pt idx="5094">
                  <c:v>1777</c:v>
                </c:pt>
                <c:pt idx="5095">
                  <c:v>1777</c:v>
                </c:pt>
                <c:pt idx="5096">
                  <c:v>1777</c:v>
                </c:pt>
                <c:pt idx="5097">
                  <c:v>1777</c:v>
                </c:pt>
                <c:pt idx="5098">
                  <c:v>1777</c:v>
                </c:pt>
                <c:pt idx="5099">
                  <c:v>1777</c:v>
                </c:pt>
                <c:pt idx="5100">
                  <c:v>1777</c:v>
                </c:pt>
                <c:pt idx="5101">
                  <c:v>1777</c:v>
                </c:pt>
                <c:pt idx="5102">
                  <c:v>1777</c:v>
                </c:pt>
                <c:pt idx="5103">
                  <c:v>1777</c:v>
                </c:pt>
                <c:pt idx="5104">
                  <c:v>1777</c:v>
                </c:pt>
                <c:pt idx="5105">
                  <c:v>1777</c:v>
                </c:pt>
                <c:pt idx="5106">
                  <c:v>1777</c:v>
                </c:pt>
                <c:pt idx="5107">
                  <c:v>1777</c:v>
                </c:pt>
                <c:pt idx="5108">
                  <c:v>1777</c:v>
                </c:pt>
                <c:pt idx="5109">
                  <c:v>1777</c:v>
                </c:pt>
                <c:pt idx="5110">
                  <c:v>1777</c:v>
                </c:pt>
                <c:pt idx="5111">
                  <c:v>1778</c:v>
                </c:pt>
                <c:pt idx="5112">
                  <c:v>1778</c:v>
                </c:pt>
                <c:pt idx="5113">
                  <c:v>1778</c:v>
                </c:pt>
                <c:pt idx="5114">
                  <c:v>1778</c:v>
                </c:pt>
                <c:pt idx="5115">
                  <c:v>1778</c:v>
                </c:pt>
                <c:pt idx="5116">
                  <c:v>1778</c:v>
                </c:pt>
                <c:pt idx="5117">
                  <c:v>1779</c:v>
                </c:pt>
                <c:pt idx="5118">
                  <c:v>1779</c:v>
                </c:pt>
                <c:pt idx="5119">
                  <c:v>1779</c:v>
                </c:pt>
                <c:pt idx="5120">
                  <c:v>1779</c:v>
                </c:pt>
                <c:pt idx="5121">
                  <c:v>1779</c:v>
                </c:pt>
                <c:pt idx="5122">
                  <c:v>1779</c:v>
                </c:pt>
                <c:pt idx="5123">
                  <c:v>1779</c:v>
                </c:pt>
                <c:pt idx="5124">
                  <c:v>1779</c:v>
                </c:pt>
                <c:pt idx="5125">
                  <c:v>1779</c:v>
                </c:pt>
                <c:pt idx="5126">
                  <c:v>1779</c:v>
                </c:pt>
                <c:pt idx="5127">
                  <c:v>1779</c:v>
                </c:pt>
                <c:pt idx="5128">
                  <c:v>1779</c:v>
                </c:pt>
                <c:pt idx="5129">
                  <c:v>1779</c:v>
                </c:pt>
                <c:pt idx="5130">
                  <c:v>1779</c:v>
                </c:pt>
                <c:pt idx="5131">
                  <c:v>1780</c:v>
                </c:pt>
                <c:pt idx="5132">
                  <c:v>1780</c:v>
                </c:pt>
                <c:pt idx="5133">
                  <c:v>1780</c:v>
                </c:pt>
                <c:pt idx="5134">
                  <c:v>1780</c:v>
                </c:pt>
                <c:pt idx="5135">
                  <c:v>1780</c:v>
                </c:pt>
                <c:pt idx="5136">
                  <c:v>1780</c:v>
                </c:pt>
                <c:pt idx="5137">
                  <c:v>1780</c:v>
                </c:pt>
                <c:pt idx="5138">
                  <c:v>1780</c:v>
                </c:pt>
                <c:pt idx="5139">
                  <c:v>1780</c:v>
                </c:pt>
                <c:pt idx="5140">
                  <c:v>1780</c:v>
                </c:pt>
                <c:pt idx="5141">
                  <c:v>1780</c:v>
                </c:pt>
                <c:pt idx="5142">
                  <c:v>1780</c:v>
                </c:pt>
                <c:pt idx="5143">
                  <c:v>1780</c:v>
                </c:pt>
                <c:pt idx="5144">
                  <c:v>1780</c:v>
                </c:pt>
                <c:pt idx="5145">
                  <c:v>1781</c:v>
                </c:pt>
                <c:pt idx="5146">
                  <c:v>1782</c:v>
                </c:pt>
                <c:pt idx="5147">
                  <c:v>1782</c:v>
                </c:pt>
                <c:pt idx="5148">
                  <c:v>1782</c:v>
                </c:pt>
                <c:pt idx="5149">
                  <c:v>1782</c:v>
                </c:pt>
                <c:pt idx="5150">
                  <c:v>1782</c:v>
                </c:pt>
                <c:pt idx="5151">
                  <c:v>1783</c:v>
                </c:pt>
                <c:pt idx="5152">
                  <c:v>1784</c:v>
                </c:pt>
                <c:pt idx="5153">
                  <c:v>1785</c:v>
                </c:pt>
                <c:pt idx="5154">
                  <c:v>1786</c:v>
                </c:pt>
                <c:pt idx="5155">
                  <c:v>1786</c:v>
                </c:pt>
                <c:pt idx="5156">
                  <c:v>1787</c:v>
                </c:pt>
                <c:pt idx="5157">
                  <c:v>1788</c:v>
                </c:pt>
                <c:pt idx="5158">
                  <c:v>1788</c:v>
                </c:pt>
                <c:pt idx="5159">
                  <c:v>1788</c:v>
                </c:pt>
                <c:pt idx="5160">
                  <c:v>1788</c:v>
                </c:pt>
                <c:pt idx="5161">
                  <c:v>1788</c:v>
                </c:pt>
                <c:pt idx="5162">
                  <c:v>1788</c:v>
                </c:pt>
                <c:pt idx="5163">
                  <c:v>1789</c:v>
                </c:pt>
                <c:pt idx="5164">
                  <c:v>1789</c:v>
                </c:pt>
                <c:pt idx="5165">
                  <c:v>1789</c:v>
                </c:pt>
                <c:pt idx="5166">
                  <c:v>1789</c:v>
                </c:pt>
                <c:pt idx="5167">
                  <c:v>1789</c:v>
                </c:pt>
                <c:pt idx="5168">
                  <c:v>1789</c:v>
                </c:pt>
                <c:pt idx="5169">
                  <c:v>1789</c:v>
                </c:pt>
                <c:pt idx="5170">
                  <c:v>1789</c:v>
                </c:pt>
                <c:pt idx="5171">
                  <c:v>1789</c:v>
                </c:pt>
                <c:pt idx="5172">
                  <c:v>1789</c:v>
                </c:pt>
                <c:pt idx="5173">
                  <c:v>1789</c:v>
                </c:pt>
                <c:pt idx="5174">
                  <c:v>1789</c:v>
                </c:pt>
                <c:pt idx="5175">
                  <c:v>1789</c:v>
                </c:pt>
                <c:pt idx="5176">
                  <c:v>1789</c:v>
                </c:pt>
                <c:pt idx="5177">
                  <c:v>1789</c:v>
                </c:pt>
                <c:pt idx="5178">
                  <c:v>1790</c:v>
                </c:pt>
                <c:pt idx="5179">
                  <c:v>1791</c:v>
                </c:pt>
                <c:pt idx="5180">
                  <c:v>1792</c:v>
                </c:pt>
                <c:pt idx="5181">
                  <c:v>1792</c:v>
                </c:pt>
                <c:pt idx="5182">
                  <c:v>1792</c:v>
                </c:pt>
                <c:pt idx="5183">
                  <c:v>1792</c:v>
                </c:pt>
                <c:pt idx="5184">
                  <c:v>1792</c:v>
                </c:pt>
                <c:pt idx="5185">
                  <c:v>1792</c:v>
                </c:pt>
                <c:pt idx="5186">
                  <c:v>1792</c:v>
                </c:pt>
                <c:pt idx="5187">
                  <c:v>1793</c:v>
                </c:pt>
                <c:pt idx="5188">
                  <c:v>1793</c:v>
                </c:pt>
                <c:pt idx="5189">
                  <c:v>1793</c:v>
                </c:pt>
                <c:pt idx="5190">
                  <c:v>1793</c:v>
                </c:pt>
                <c:pt idx="5191">
                  <c:v>1793</c:v>
                </c:pt>
                <c:pt idx="5192">
                  <c:v>1793</c:v>
                </c:pt>
                <c:pt idx="5193">
                  <c:v>1793</c:v>
                </c:pt>
                <c:pt idx="5194">
                  <c:v>1793</c:v>
                </c:pt>
                <c:pt idx="5195">
                  <c:v>1793</c:v>
                </c:pt>
                <c:pt idx="5196">
                  <c:v>1793</c:v>
                </c:pt>
                <c:pt idx="5197">
                  <c:v>1793</c:v>
                </c:pt>
                <c:pt idx="5198">
                  <c:v>1794</c:v>
                </c:pt>
                <c:pt idx="5199">
                  <c:v>1795</c:v>
                </c:pt>
                <c:pt idx="5200">
                  <c:v>1796</c:v>
                </c:pt>
                <c:pt idx="5201">
                  <c:v>1797</c:v>
                </c:pt>
                <c:pt idx="5202">
                  <c:v>1797</c:v>
                </c:pt>
                <c:pt idx="5203">
                  <c:v>1798</c:v>
                </c:pt>
                <c:pt idx="5204">
                  <c:v>1799</c:v>
                </c:pt>
                <c:pt idx="5205">
                  <c:v>1800</c:v>
                </c:pt>
                <c:pt idx="5206">
                  <c:v>1800</c:v>
                </c:pt>
                <c:pt idx="5207">
                  <c:v>1800</c:v>
                </c:pt>
                <c:pt idx="5208">
                  <c:v>1800</c:v>
                </c:pt>
                <c:pt idx="5209">
                  <c:v>1800</c:v>
                </c:pt>
                <c:pt idx="5210">
                  <c:v>1800</c:v>
                </c:pt>
                <c:pt idx="5211">
                  <c:v>1801</c:v>
                </c:pt>
                <c:pt idx="5212">
                  <c:v>1802</c:v>
                </c:pt>
                <c:pt idx="5213">
                  <c:v>1803</c:v>
                </c:pt>
                <c:pt idx="5214">
                  <c:v>1804</c:v>
                </c:pt>
                <c:pt idx="5215">
                  <c:v>1804</c:v>
                </c:pt>
                <c:pt idx="5216">
                  <c:v>1804</c:v>
                </c:pt>
                <c:pt idx="5217">
                  <c:v>1805</c:v>
                </c:pt>
                <c:pt idx="5218">
                  <c:v>1805</c:v>
                </c:pt>
                <c:pt idx="5219">
                  <c:v>1806</c:v>
                </c:pt>
                <c:pt idx="5220">
                  <c:v>1807</c:v>
                </c:pt>
                <c:pt idx="5221">
                  <c:v>1808</c:v>
                </c:pt>
                <c:pt idx="5222">
                  <c:v>1809</c:v>
                </c:pt>
                <c:pt idx="5223">
                  <c:v>1809</c:v>
                </c:pt>
                <c:pt idx="5224">
                  <c:v>1809</c:v>
                </c:pt>
                <c:pt idx="5225">
                  <c:v>1809</c:v>
                </c:pt>
                <c:pt idx="5226">
                  <c:v>1809</c:v>
                </c:pt>
                <c:pt idx="5227">
                  <c:v>1809</c:v>
                </c:pt>
                <c:pt idx="5228">
                  <c:v>1809</c:v>
                </c:pt>
                <c:pt idx="5229">
                  <c:v>1809</c:v>
                </c:pt>
                <c:pt idx="5230">
                  <c:v>1809</c:v>
                </c:pt>
                <c:pt idx="5231">
                  <c:v>1810</c:v>
                </c:pt>
                <c:pt idx="5232">
                  <c:v>1810</c:v>
                </c:pt>
                <c:pt idx="5233">
                  <c:v>1811</c:v>
                </c:pt>
                <c:pt idx="5234">
                  <c:v>1812</c:v>
                </c:pt>
                <c:pt idx="5235">
                  <c:v>1813</c:v>
                </c:pt>
                <c:pt idx="5236">
                  <c:v>1814</c:v>
                </c:pt>
                <c:pt idx="5237">
                  <c:v>1814</c:v>
                </c:pt>
                <c:pt idx="5238">
                  <c:v>1814</c:v>
                </c:pt>
                <c:pt idx="5239">
                  <c:v>1814</c:v>
                </c:pt>
                <c:pt idx="5240">
                  <c:v>1814</c:v>
                </c:pt>
                <c:pt idx="5241">
                  <c:v>1814</c:v>
                </c:pt>
                <c:pt idx="5242">
                  <c:v>1815</c:v>
                </c:pt>
                <c:pt idx="5243">
                  <c:v>1816</c:v>
                </c:pt>
                <c:pt idx="5244">
                  <c:v>1817</c:v>
                </c:pt>
                <c:pt idx="5245">
                  <c:v>1817</c:v>
                </c:pt>
                <c:pt idx="5246">
                  <c:v>1817</c:v>
                </c:pt>
                <c:pt idx="5247">
                  <c:v>1817</c:v>
                </c:pt>
                <c:pt idx="5248">
                  <c:v>1817</c:v>
                </c:pt>
                <c:pt idx="5249">
                  <c:v>1817</c:v>
                </c:pt>
                <c:pt idx="5250">
                  <c:v>1817</c:v>
                </c:pt>
                <c:pt idx="5251">
                  <c:v>1817</c:v>
                </c:pt>
                <c:pt idx="5252">
                  <c:v>1817</c:v>
                </c:pt>
                <c:pt idx="5253">
                  <c:v>1817</c:v>
                </c:pt>
                <c:pt idx="5254">
                  <c:v>1817</c:v>
                </c:pt>
                <c:pt idx="5255">
                  <c:v>1817</c:v>
                </c:pt>
                <c:pt idx="5256">
                  <c:v>1817</c:v>
                </c:pt>
                <c:pt idx="5257">
                  <c:v>1817</c:v>
                </c:pt>
                <c:pt idx="5258">
                  <c:v>1817</c:v>
                </c:pt>
                <c:pt idx="5259">
                  <c:v>1817</c:v>
                </c:pt>
                <c:pt idx="5260">
                  <c:v>1817</c:v>
                </c:pt>
                <c:pt idx="5261">
                  <c:v>1818</c:v>
                </c:pt>
                <c:pt idx="5262">
                  <c:v>1818</c:v>
                </c:pt>
                <c:pt idx="5263">
                  <c:v>1818</c:v>
                </c:pt>
                <c:pt idx="5264">
                  <c:v>1818</c:v>
                </c:pt>
                <c:pt idx="5265">
                  <c:v>1818</c:v>
                </c:pt>
                <c:pt idx="5266">
                  <c:v>1818</c:v>
                </c:pt>
                <c:pt idx="5267">
                  <c:v>1818</c:v>
                </c:pt>
                <c:pt idx="5268">
                  <c:v>1818</c:v>
                </c:pt>
                <c:pt idx="5269">
                  <c:v>1818</c:v>
                </c:pt>
                <c:pt idx="5270">
                  <c:v>1818</c:v>
                </c:pt>
                <c:pt idx="5271">
                  <c:v>1818</c:v>
                </c:pt>
                <c:pt idx="5272">
                  <c:v>1818</c:v>
                </c:pt>
                <c:pt idx="5273">
                  <c:v>1819</c:v>
                </c:pt>
                <c:pt idx="5274">
                  <c:v>1819</c:v>
                </c:pt>
                <c:pt idx="5275">
                  <c:v>1819</c:v>
                </c:pt>
                <c:pt idx="5276">
                  <c:v>1819</c:v>
                </c:pt>
                <c:pt idx="5277">
                  <c:v>1819</c:v>
                </c:pt>
                <c:pt idx="5278">
                  <c:v>1819</c:v>
                </c:pt>
                <c:pt idx="5279">
                  <c:v>1820</c:v>
                </c:pt>
                <c:pt idx="5280">
                  <c:v>1821</c:v>
                </c:pt>
                <c:pt idx="5281">
                  <c:v>1821</c:v>
                </c:pt>
                <c:pt idx="5282">
                  <c:v>1821</c:v>
                </c:pt>
                <c:pt idx="5283">
                  <c:v>1821</c:v>
                </c:pt>
                <c:pt idx="5284">
                  <c:v>1821</c:v>
                </c:pt>
                <c:pt idx="5285">
                  <c:v>1821</c:v>
                </c:pt>
                <c:pt idx="5286">
                  <c:v>1821</c:v>
                </c:pt>
                <c:pt idx="5287">
                  <c:v>1821</c:v>
                </c:pt>
                <c:pt idx="5288">
                  <c:v>1821</c:v>
                </c:pt>
                <c:pt idx="5289">
                  <c:v>1821</c:v>
                </c:pt>
                <c:pt idx="5290">
                  <c:v>1821</c:v>
                </c:pt>
                <c:pt idx="5291">
                  <c:v>1821</c:v>
                </c:pt>
                <c:pt idx="5292">
                  <c:v>1821</c:v>
                </c:pt>
                <c:pt idx="5293">
                  <c:v>1821</c:v>
                </c:pt>
                <c:pt idx="5294">
                  <c:v>1822</c:v>
                </c:pt>
                <c:pt idx="5295">
                  <c:v>1823</c:v>
                </c:pt>
                <c:pt idx="5296">
                  <c:v>1823</c:v>
                </c:pt>
                <c:pt idx="5297">
                  <c:v>1823</c:v>
                </c:pt>
                <c:pt idx="5298">
                  <c:v>1824</c:v>
                </c:pt>
                <c:pt idx="5299">
                  <c:v>1824</c:v>
                </c:pt>
                <c:pt idx="5300">
                  <c:v>1824</c:v>
                </c:pt>
                <c:pt idx="5301">
                  <c:v>1824</c:v>
                </c:pt>
                <c:pt idx="5302">
                  <c:v>1824</c:v>
                </c:pt>
                <c:pt idx="5303">
                  <c:v>1824</c:v>
                </c:pt>
                <c:pt idx="5304">
                  <c:v>1824</c:v>
                </c:pt>
                <c:pt idx="5305">
                  <c:v>1824</c:v>
                </c:pt>
                <c:pt idx="5306">
                  <c:v>1824</c:v>
                </c:pt>
                <c:pt idx="5307">
                  <c:v>1824</c:v>
                </c:pt>
                <c:pt idx="5308">
                  <c:v>1824</c:v>
                </c:pt>
                <c:pt idx="5309">
                  <c:v>1824</c:v>
                </c:pt>
                <c:pt idx="5310">
                  <c:v>1824</c:v>
                </c:pt>
                <c:pt idx="5311">
                  <c:v>1824</c:v>
                </c:pt>
                <c:pt idx="5312">
                  <c:v>1824</c:v>
                </c:pt>
                <c:pt idx="5313">
                  <c:v>1824</c:v>
                </c:pt>
                <c:pt idx="5314">
                  <c:v>1824</c:v>
                </c:pt>
                <c:pt idx="5315">
                  <c:v>1824</c:v>
                </c:pt>
                <c:pt idx="5316">
                  <c:v>1824</c:v>
                </c:pt>
                <c:pt idx="5317">
                  <c:v>1824</c:v>
                </c:pt>
                <c:pt idx="5318">
                  <c:v>1824</c:v>
                </c:pt>
                <c:pt idx="5319">
                  <c:v>1824</c:v>
                </c:pt>
                <c:pt idx="5320">
                  <c:v>1824</c:v>
                </c:pt>
                <c:pt idx="5321">
                  <c:v>1824</c:v>
                </c:pt>
                <c:pt idx="5322">
                  <c:v>1825</c:v>
                </c:pt>
                <c:pt idx="5323">
                  <c:v>1826</c:v>
                </c:pt>
                <c:pt idx="5324">
                  <c:v>1827</c:v>
                </c:pt>
                <c:pt idx="5325">
                  <c:v>1827</c:v>
                </c:pt>
                <c:pt idx="5326">
                  <c:v>1827</c:v>
                </c:pt>
                <c:pt idx="5327">
                  <c:v>1828</c:v>
                </c:pt>
                <c:pt idx="5328">
                  <c:v>1828</c:v>
                </c:pt>
                <c:pt idx="5329">
                  <c:v>1829</c:v>
                </c:pt>
                <c:pt idx="5330">
                  <c:v>1830</c:v>
                </c:pt>
                <c:pt idx="5331">
                  <c:v>1830</c:v>
                </c:pt>
                <c:pt idx="5332">
                  <c:v>1831</c:v>
                </c:pt>
                <c:pt idx="5333">
                  <c:v>1831</c:v>
                </c:pt>
                <c:pt idx="5334">
                  <c:v>1831</c:v>
                </c:pt>
                <c:pt idx="5335">
                  <c:v>1831</c:v>
                </c:pt>
                <c:pt idx="5336">
                  <c:v>1831</c:v>
                </c:pt>
                <c:pt idx="5337">
                  <c:v>1832</c:v>
                </c:pt>
                <c:pt idx="5338">
                  <c:v>1832</c:v>
                </c:pt>
                <c:pt idx="5339">
                  <c:v>1832</c:v>
                </c:pt>
                <c:pt idx="5340">
                  <c:v>1832</c:v>
                </c:pt>
                <c:pt idx="5341">
                  <c:v>1833</c:v>
                </c:pt>
                <c:pt idx="5342">
                  <c:v>1833</c:v>
                </c:pt>
                <c:pt idx="5343">
                  <c:v>1833</c:v>
                </c:pt>
                <c:pt idx="5344">
                  <c:v>1833</c:v>
                </c:pt>
                <c:pt idx="5345">
                  <c:v>1834</c:v>
                </c:pt>
                <c:pt idx="5346">
                  <c:v>1834</c:v>
                </c:pt>
                <c:pt idx="5347">
                  <c:v>1834</c:v>
                </c:pt>
                <c:pt idx="5348">
                  <c:v>1834</c:v>
                </c:pt>
                <c:pt idx="5349">
                  <c:v>1835</c:v>
                </c:pt>
                <c:pt idx="5350">
                  <c:v>1835</c:v>
                </c:pt>
                <c:pt idx="5351">
                  <c:v>1835</c:v>
                </c:pt>
                <c:pt idx="5352">
                  <c:v>1836</c:v>
                </c:pt>
                <c:pt idx="5353">
                  <c:v>1836</c:v>
                </c:pt>
                <c:pt idx="5354">
                  <c:v>1837</c:v>
                </c:pt>
                <c:pt idx="5355">
                  <c:v>1837</c:v>
                </c:pt>
                <c:pt idx="5356">
                  <c:v>1837</c:v>
                </c:pt>
                <c:pt idx="5357">
                  <c:v>1837</c:v>
                </c:pt>
                <c:pt idx="5358">
                  <c:v>1837</c:v>
                </c:pt>
                <c:pt idx="5359">
                  <c:v>1837</c:v>
                </c:pt>
                <c:pt idx="5360">
                  <c:v>1838</c:v>
                </c:pt>
                <c:pt idx="5361">
                  <c:v>1838</c:v>
                </c:pt>
                <c:pt idx="5362">
                  <c:v>1839</c:v>
                </c:pt>
                <c:pt idx="5363">
                  <c:v>1839</c:v>
                </c:pt>
                <c:pt idx="5364">
                  <c:v>1839</c:v>
                </c:pt>
                <c:pt idx="5365">
                  <c:v>1840</c:v>
                </c:pt>
                <c:pt idx="5366">
                  <c:v>1840</c:v>
                </c:pt>
                <c:pt idx="5367">
                  <c:v>1841</c:v>
                </c:pt>
                <c:pt idx="5368">
                  <c:v>1842</c:v>
                </c:pt>
                <c:pt idx="5369">
                  <c:v>1843</c:v>
                </c:pt>
                <c:pt idx="5370">
                  <c:v>1844</c:v>
                </c:pt>
                <c:pt idx="5371">
                  <c:v>1845</c:v>
                </c:pt>
                <c:pt idx="5372">
                  <c:v>1845</c:v>
                </c:pt>
                <c:pt idx="5373">
                  <c:v>1845</c:v>
                </c:pt>
                <c:pt idx="5374">
                  <c:v>1845</c:v>
                </c:pt>
                <c:pt idx="5375">
                  <c:v>1845</c:v>
                </c:pt>
                <c:pt idx="5376">
                  <c:v>1845</c:v>
                </c:pt>
                <c:pt idx="5377">
                  <c:v>1845</c:v>
                </c:pt>
                <c:pt idx="5378">
                  <c:v>1845</c:v>
                </c:pt>
                <c:pt idx="5379">
                  <c:v>1846</c:v>
                </c:pt>
                <c:pt idx="5380">
                  <c:v>1847</c:v>
                </c:pt>
                <c:pt idx="5381">
                  <c:v>1848</c:v>
                </c:pt>
                <c:pt idx="5382">
                  <c:v>1849</c:v>
                </c:pt>
                <c:pt idx="5383">
                  <c:v>1850</c:v>
                </c:pt>
                <c:pt idx="5384">
                  <c:v>1851</c:v>
                </c:pt>
                <c:pt idx="5385">
                  <c:v>1852</c:v>
                </c:pt>
                <c:pt idx="5386">
                  <c:v>1853</c:v>
                </c:pt>
                <c:pt idx="5387">
                  <c:v>1854</c:v>
                </c:pt>
                <c:pt idx="5388">
                  <c:v>1854</c:v>
                </c:pt>
                <c:pt idx="5389">
                  <c:v>1855</c:v>
                </c:pt>
                <c:pt idx="5390">
                  <c:v>1856</c:v>
                </c:pt>
                <c:pt idx="5391">
                  <c:v>1856</c:v>
                </c:pt>
                <c:pt idx="5392">
                  <c:v>1856</c:v>
                </c:pt>
                <c:pt idx="5393">
                  <c:v>1856</c:v>
                </c:pt>
                <c:pt idx="5394">
                  <c:v>1856</c:v>
                </c:pt>
                <c:pt idx="5395">
                  <c:v>1856</c:v>
                </c:pt>
                <c:pt idx="5396">
                  <c:v>1856</c:v>
                </c:pt>
                <c:pt idx="5397">
                  <c:v>1856</c:v>
                </c:pt>
                <c:pt idx="5398">
                  <c:v>1856</c:v>
                </c:pt>
                <c:pt idx="5399">
                  <c:v>1856</c:v>
                </c:pt>
                <c:pt idx="5400">
                  <c:v>1856</c:v>
                </c:pt>
                <c:pt idx="5401">
                  <c:v>1856</c:v>
                </c:pt>
                <c:pt idx="5402">
                  <c:v>1857</c:v>
                </c:pt>
                <c:pt idx="5403">
                  <c:v>1858</c:v>
                </c:pt>
                <c:pt idx="5404">
                  <c:v>1859</c:v>
                </c:pt>
                <c:pt idx="5405">
                  <c:v>1860</c:v>
                </c:pt>
                <c:pt idx="5406">
                  <c:v>1860</c:v>
                </c:pt>
                <c:pt idx="5407">
                  <c:v>1861</c:v>
                </c:pt>
                <c:pt idx="5408">
                  <c:v>1862</c:v>
                </c:pt>
                <c:pt idx="5409">
                  <c:v>1863</c:v>
                </c:pt>
                <c:pt idx="5410">
                  <c:v>1863</c:v>
                </c:pt>
                <c:pt idx="5411">
                  <c:v>1863</c:v>
                </c:pt>
                <c:pt idx="5412">
                  <c:v>1863</c:v>
                </c:pt>
                <c:pt idx="5413">
                  <c:v>1863</c:v>
                </c:pt>
                <c:pt idx="5414">
                  <c:v>1864</c:v>
                </c:pt>
                <c:pt idx="5415">
                  <c:v>1864</c:v>
                </c:pt>
                <c:pt idx="5416">
                  <c:v>1864</c:v>
                </c:pt>
                <c:pt idx="5417">
                  <c:v>1865</c:v>
                </c:pt>
                <c:pt idx="5418">
                  <c:v>1866</c:v>
                </c:pt>
                <c:pt idx="5419">
                  <c:v>1866</c:v>
                </c:pt>
                <c:pt idx="5420">
                  <c:v>1866</c:v>
                </c:pt>
                <c:pt idx="5421">
                  <c:v>1866</c:v>
                </c:pt>
                <c:pt idx="5422">
                  <c:v>1867</c:v>
                </c:pt>
                <c:pt idx="5423">
                  <c:v>1867</c:v>
                </c:pt>
                <c:pt idx="5424">
                  <c:v>1867</c:v>
                </c:pt>
                <c:pt idx="5425">
                  <c:v>1868</c:v>
                </c:pt>
                <c:pt idx="5426">
                  <c:v>1869</c:v>
                </c:pt>
                <c:pt idx="5427">
                  <c:v>1869</c:v>
                </c:pt>
                <c:pt idx="5428">
                  <c:v>1869</c:v>
                </c:pt>
                <c:pt idx="5429">
                  <c:v>1869</c:v>
                </c:pt>
                <c:pt idx="5430">
                  <c:v>1870</c:v>
                </c:pt>
                <c:pt idx="5431">
                  <c:v>1871</c:v>
                </c:pt>
                <c:pt idx="5432">
                  <c:v>1872</c:v>
                </c:pt>
                <c:pt idx="5433">
                  <c:v>1872</c:v>
                </c:pt>
                <c:pt idx="5434">
                  <c:v>1873</c:v>
                </c:pt>
                <c:pt idx="5435">
                  <c:v>1874</c:v>
                </c:pt>
                <c:pt idx="5436">
                  <c:v>1875</c:v>
                </c:pt>
                <c:pt idx="5437">
                  <c:v>1876</c:v>
                </c:pt>
                <c:pt idx="5438">
                  <c:v>1876</c:v>
                </c:pt>
                <c:pt idx="5439">
                  <c:v>1876</c:v>
                </c:pt>
                <c:pt idx="5440">
                  <c:v>1876</c:v>
                </c:pt>
                <c:pt idx="5441">
                  <c:v>1876</c:v>
                </c:pt>
                <c:pt idx="5442">
                  <c:v>1877</c:v>
                </c:pt>
                <c:pt idx="5443">
                  <c:v>1877</c:v>
                </c:pt>
                <c:pt idx="5444">
                  <c:v>1878</c:v>
                </c:pt>
                <c:pt idx="5445">
                  <c:v>1879</c:v>
                </c:pt>
                <c:pt idx="5446">
                  <c:v>1879</c:v>
                </c:pt>
                <c:pt idx="5447">
                  <c:v>1879</c:v>
                </c:pt>
                <c:pt idx="5448">
                  <c:v>1879</c:v>
                </c:pt>
                <c:pt idx="5449">
                  <c:v>1880</c:v>
                </c:pt>
                <c:pt idx="5450">
                  <c:v>1880</c:v>
                </c:pt>
                <c:pt idx="5451">
                  <c:v>1880</c:v>
                </c:pt>
                <c:pt idx="5452">
                  <c:v>1880</c:v>
                </c:pt>
                <c:pt idx="5453">
                  <c:v>1881</c:v>
                </c:pt>
                <c:pt idx="5454">
                  <c:v>1881</c:v>
                </c:pt>
                <c:pt idx="5455">
                  <c:v>1881</c:v>
                </c:pt>
                <c:pt idx="5456">
                  <c:v>1881</c:v>
                </c:pt>
                <c:pt idx="5457">
                  <c:v>1881</c:v>
                </c:pt>
                <c:pt idx="5458">
                  <c:v>1881</c:v>
                </c:pt>
                <c:pt idx="5459">
                  <c:v>1882</c:v>
                </c:pt>
                <c:pt idx="5460">
                  <c:v>1882</c:v>
                </c:pt>
                <c:pt idx="5461">
                  <c:v>1883</c:v>
                </c:pt>
                <c:pt idx="5462">
                  <c:v>1883</c:v>
                </c:pt>
                <c:pt idx="5463">
                  <c:v>1883</c:v>
                </c:pt>
                <c:pt idx="5464">
                  <c:v>1883</c:v>
                </c:pt>
                <c:pt idx="5465">
                  <c:v>1883</c:v>
                </c:pt>
                <c:pt idx="5466">
                  <c:v>1883</c:v>
                </c:pt>
                <c:pt idx="5467">
                  <c:v>1884</c:v>
                </c:pt>
                <c:pt idx="5468">
                  <c:v>1884</c:v>
                </c:pt>
                <c:pt idx="5469">
                  <c:v>1884</c:v>
                </c:pt>
                <c:pt idx="5470">
                  <c:v>1884</c:v>
                </c:pt>
                <c:pt idx="5471">
                  <c:v>1884</c:v>
                </c:pt>
                <c:pt idx="5472">
                  <c:v>1884</c:v>
                </c:pt>
                <c:pt idx="5473">
                  <c:v>1884</c:v>
                </c:pt>
                <c:pt idx="5474">
                  <c:v>1884</c:v>
                </c:pt>
                <c:pt idx="5475">
                  <c:v>1884</c:v>
                </c:pt>
                <c:pt idx="5476">
                  <c:v>1884</c:v>
                </c:pt>
                <c:pt idx="5477">
                  <c:v>1884</c:v>
                </c:pt>
                <c:pt idx="5478">
                  <c:v>1884</c:v>
                </c:pt>
                <c:pt idx="5479">
                  <c:v>1884</c:v>
                </c:pt>
                <c:pt idx="5480">
                  <c:v>1884</c:v>
                </c:pt>
                <c:pt idx="5481">
                  <c:v>1884</c:v>
                </c:pt>
                <c:pt idx="5482">
                  <c:v>1884</c:v>
                </c:pt>
                <c:pt idx="5483">
                  <c:v>1884</c:v>
                </c:pt>
                <c:pt idx="5484">
                  <c:v>1884</c:v>
                </c:pt>
                <c:pt idx="5485">
                  <c:v>1884</c:v>
                </c:pt>
                <c:pt idx="5486">
                  <c:v>1884</c:v>
                </c:pt>
                <c:pt idx="5487">
                  <c:v>1884</c:v>
                </c:pt>
                <c:pt idx="5488">
                  <c:v>1884</c:v>
                </c:pt>
                <c:pt idx="5489">
                  <c:v>1884</c:v>
                </c:pt>
                <c:pt idx="5490">
                  <c:v>1884</c:v>
                </c:pt>
                <c:pt idx="5491">
                  <c:v>1884</c:v>
                </c:pt>
                <c:pt idx="5492">
                  <c:v>1884</c:v>
                </c:pt>
                <c:pt idx="5493">
                  <c:v>1884</c:v>
                </c:pt>
                <c:pt idx="5494">
                  <c:v>1884</c:v>
                </c:pt>
                <c:pt idx="5495">
                  <c:v>1884</c:v>
                </c:pt>
                <c:pt idx="5496">
                  <c:v>1884</c:v>
                </c:pt>
                <c:pt idx="5497">
                  <c:v>1884</c:v>
                </c:pt>
                <c:pt idx="5498">
                  <c:v>1884</c:v>
                </c:pt>
                <c:pt idx="5499">
                  <c:v>1884</c:v>
                </c:pt>
                <c:pt idx="5500">
                  <c:v>1884</c:v>
                </c:pt>
                <c:pt idx="5501">
                  <c:v>1884</c:v>
                </c:pt>
                <c:pt idx="5502">
                  <c:v>1884</c:v>
                </c:pt>
                <c:pt idx="5503">
                  <c:v>1884</c:v>
                </c:pt>
                <c:pt idx="5504">
                  <c:v>1884</c:v>
                </c:pt>
                <c:pt idx="5505">
                  <c:v>1884</c:v>
                </c:pt>
                <c:pt idx="5506">
                  <c:v>1884</c:v>
                </c:pt>
                <c:pt idx="5507">
                  <c:v>1884</c:v>
                </c:pt>
                <c:pt idx="5508">
                  <c:v>1884</c:v>
                </c:pt>
                <c:pt idx="5509">
                  <c:v>1884</c:v>
                </c:pt>
                <c:pt idx="5510">
                  <c:v>1884</c:v>
                </c:pt>
                <c:pt idx="5511">
                  <c:v>1884</c:v>
                </c:pt>
                <c:pt idx="5512">
                  <c:v>1884</c:v>
                </c:pt>
                <c:pt idx="5513">
                  <c:v>1884</c:v>
                </c:pt>
                <c:pt idx="5514">
                  <c:v>1885</c:v>
                </c:pt>
                <c:pt idx="5515">
                  <c:v>1886</c:v>
                </c:pt>
                <c:pt idx="5516">
                  <c:v>1886</c:v>
                </c:pt>
                <c:pt idx="5517">
                  <c:v>1886</c:v>
                </c:pt>
                <c:pt idx="5518">
                  <c:v>1887</c:v>
                </c:pt>
                <c:pt idx="5519">
                  <c:v>1887</c:v>
                </c:pt>
                <c:pt idx="5520">
                  <c:v>1887</c:v>
                </c:pt>
                <c:pt idx="5521">
                  <c:v>1887</c:v>
                </c:pt>
                <c:pt idx="5522">
                  <c:v>1887</c:v>
                </c:pt>
                <c:pt idx="5523">
                  <c:v>1887</c:v>
                </c:pt>
                <c:pt idx="5524">
                  <c:v>1887</c:v>
                </c:pt>
                <c:pt idx="5525">
                  <c:v>1887</c:v>
                </c:pt>
                <c:pt idx="5526">
                  <c:v>1887</c:v>
                </c:pt>
                <c:pt idx="5527">
                  <c:v>1887</c:v>
                </c:pt>
                <c:pt idx="5528">
                  <c:v>1887</c:v>
                </c:pt>
                <c:pt idx="5529">
                  <c:v>1887</c:v>
                </c:pt>
                <c:pt idx="5530">
                  <c:v>1887</c:v>
                </c:pt>
                <c:pt idx="5531">
                  <c:v>1887</c:v>
                </c:pt>
                <c:pt idx="5532">
                  <c:v>1887</c:v>
                </c:pt>
                <c:pt idx="5533">
                  <c:v>1887</c:v>
                </c:pt>
                <c:pt idx="5534">
                  <c:v>1887</c:v>
                </c:pt>
                <c:pt idx="5535">
                  <c:v>1887</c:v>
                </c:pt>
                <c:pt idx="5536">
                  <c:v>1887</c:v>
                </c:pt>
                <c:pt idx="5537">
                  <c:v>1887</c:v>
                </c:pt>
                <c:pt idx="5538">
                  <c:v>1888</c:v>
                </c:pt>
                <c:pt idx="5539">
                  <c:v>1888</c:v>
                </c:pt>
                <c:pt idx="5540">
                  <c:v>1888</c:v>
                </c:pt>
                <c:pt idx="5541">
                  <c:v>1889</c:v>
                </c:pt>
                <c:pt idx="5542">
                  <c:v>1889</c:v>
                </c:pt>
                <c:pt idx="5543">
                  <c:v>1889</c:v>
                </c:pt>
                <c:pt idx="5544">
                  <c:v>1889</c:v>
                </c:pt>
                <c:pt idx="5545">
                  <c:v>1889</c:v>
                </c:pt>
                <c:pt idx="5546">
                  <c:v>1889</c:v>
                </c:pt>
                <c:pt idx="5547">
                  <c:v>1889</c:v>
                </c:pt>
                <c:pt idx="5548">
                  <c:v>1890</c:v>
                </c:pt>
                <c:pt idx="5549">
                  <c:v>1890</c:v>
                </c:pt>
                <c:pt idx="5550">
                  <c:v>1891</c:v>
                </c:pt>
                <c:pt idx="5551">
                  <c:v>1892</c:v>
                </c:pt>
                <c:pt idx="5552">
                  <c:v>1892</c:v>
                </c:pt>
                <c:pt idx="5553">
                  <c:v>1892</c:v>
                </c:pt>
                <c:pt idx="5554">
                  <c:v>1892</c:v>
                </c:pt>
                <c:pt idx="5555">
                  <c:v>1892</c:v>
                </c:pt>
                <c:pt idx="5556">
                  <c:v>1893</c:v>
                </c:pt>
                <c:pt idx="5557">
                  <c:v>1894</c:v>
                </c:pt>
                <c:pt idx="5558">
                  <c:v>1895</c:v>
                </c:pt>
                <c:pt idx="5559">
                  <c:v>1896</c:v>
                </c:pt>
                <c:pt idx="5560">
                  <c:v>1897</c:v>
                </c:pt>
                <c:pt idx="5561">
                  <c:v>1897</c:v>
                </c:pt>
                <c:pt idx="5562">
                  <c:v>1897</c:v>
                </c:pt>
                <c:pt idx="5563">
                  <c:v>1897</c:v>
                </c:pt>
                <c:pt idx="5564">
                  <c:v>1897</c:v>
                </c:pt>
                <c:pt idx="5565">
                  <c:v>1898</c:v>
                </c:pt>
                <c:pt idx="5566">
                  <c:v>1899</c:v>
                </c:pt>
                <c:pt idx="5567">
                  <c:v>1899</c:v>
                </c:pt>
                <c:pt idx="5568">
                  <c:v>1899</c:v>
                </c:pt>
                <c:pt idx="5569">
                  <c:v>1899</c:v>
                </c:pt>
                <c:pt idx="5570">
                  <c:v>1899</c:v>
                </c:pt>
                <c:pt idx="5571">
                  <c:v>1899</c:v>
                </c:pt>
                <c:pt idx="5572">
                  <c:v>1900</c:v>
                </c:pt>
                <c:pt idx="5573">
                  <c:v>1901</c:v>
                </c:pt>
                <c:pt idx="5574">
                  <c:v>1902</c:v>
                </c:pt>
                <c:pt idx="5575">
                  <c:v>1902</c:v>
                </c:pt>
                <c:pt idx="5576">
                  <c:v>1902</c:v>
                </c:pt>
                <c:pt idx="5577">
                  <c:v>1903</c:v>
                </c:pt>
                <c:pt idx="5578">
                  <c:v>1904</c:v>
                </c:pt>
                <c:pt idx="5579">
                  <c:v>1905</c:v>
                </c:pt>
                <c:pt idx="5580">
                  <c:v>1905</c:v>
                </c:pt>
                <c:pt idx="5581">
                  <c:v>1906</c:v>
                </c:pt>
                <c:pt idx="5582">
                  <c:v>1907</c:v>
                </c:pt>
                <c:pt idx="5583">
                  <c:v>1907</c:v>
                </c:pt>
                <c:pt idx="5584">
                  <c:v>1907</c:v>
                </c:pt>
                <c:pt idx="5585">
                  <c:v>1908</c:v>
                </c:pt>
                <c:pt idx="5586">
                  <c:v>1908</c:v>
                </c:pt>
                <c:pt idx="5587">
                  <c:v>1909</c:v>
                </c:pt>
                <c:pt idx="5588">
                  <c:v>1909</c:v>
                </c:pt>
                <c:pt idx="5589">
                  <c:v>1909</c:v>
                </c:pt>
                <c:pt idx="5590">
                  <c:v>1910</c:v>
                </c:pt>
                <c:pt idx="5591">
                  <c:v>1910</c:v>
                </c:pt>
                <c:pt idx="5592">
                  <c:v>1910</c:v>
                </c:pt>
                <c:pt idx="5593">
                  <c:v>1911</c:v>
                </c:pt>
                <c:pt idx="5594">
                  <c:v>1912</c:v>
                </c:pt>
                <c:pt idx="5595">
                  <c:v>1913</c:v>
                </c:pt>
                <c:pt idx="5596">
                  <c:v>1914</c:v>
                </c:pt>
                <c:pt idx="5597">
                  <c:v>1915</c:v>
                </c:pt>
                <c:pt idx="5598">
                  <c:v>1915</c:v>
                </c:pt>
                <c:pt idx="5599">
                  <c:v>1915</c:v>
                </c:pt>
                <c:pt idx="5600">
                  <c:v>1916</c:v>
                </c:pt>
                <c:pt idx="5601">
                  <c:v>1916</c:v>
                </c:pt>
                <c:pt idx="5602">
                  <c:v>1916</c:v>
                </c:pt>
                <c:pt idx="5603">
                  <c:v>1916</c:v>
                </c:pt>
                <c:pt idx="5604">
                  <c:v>1916</c:v>
                </c:pt>
                <c:pt idx="5605">
                  <c:v>1916</c:v>
                </c:pt>
                <c:pt idx="5606">
                  <c:v>1916</c:v>
                </c:pt>
                <c:pt idx="5607">
                  <c:v>1917</c:v>
                </c:pt>
                <c:pt idx="5608">
                  <c:v>1918</c:v>
                </c:pt>
                <c:pt idx="5609">
                  <c:v>1918</c:v>
                </c:pt>
                <c:pt idx="5610">
                  <c:v>1918</c:v>
                </c:pt>
                <c:pt idx="5611">
                  <c:v>1918</c:v>
                </c:pt>
                <c:pt idx="5612">
                  <c:v>1919</c:v>
                </c:pt>
                <c:pt idx="5613">
                  <c:v>1920</c:v>
                </c:pt>
                <c:pt idx="5614">
                  <c:v>1921</c:v>
                </c:pt>
                <c:pt idx="5615">
                  <c:v>1922</c:v>
                </c:pt>
                <c:pt idx="5616">
                  <c:v>1922</c:v>
                </c:pt>
                <c:pt idx="5617">
                  <c:v>1922</c:v>
                </c:pt>
                <c:pt idx="5618">
                  <c:v>1922</c:v>
                </c:pt>
                <c:pt idx="5619">
                  <c:v>1923</c:v>
                </c:pt>
                <c:pt idx="5620">
                  <c:v>1923</c:v>
                </c:pt>
                <c:pt idx="5621">
                  <c:v>1924</c:v>
                </c:pt>
                <c:pt idx="5622">
                  <c:v>1924</c:v>
                </c:pt>
                <c:pt idx="5623">
                  <c:v>1924</c:v>
                </c:pt>
                <c:pt idx="5624">
                  <c:v>1924</c:v>
                </c:pt>
                <c:pt idx="5625">
                  <c:v>1924</c:v>
                </c:pt>
                <c:pt idx="5626">
                  <c:v>1925</c:v>
                </c:pt>
                <c:pt idx="5627">
                  <c:v>1926</c:v>
                </c:pt>
                <c:pt idx="5628">
                  <c:v>1927</c:v>
                </c:pt>
                <c:pt idx="5629">
                  <c:v>1927</c:v>
                </c:pt>
                <c:pt idx="5630">
                  <c:v>1927</c:v>
                </c:pt>
                <c:pt idx="5631">
                  <c:v>1927</c:v>
                </c:pt>
                <c:pt idx="5632">
                  <c:v>1927</c:v>
                </c:pt>
                <c:pt idx="5633">
                  <c:v>1928</c:v>
                </c:pt>
                <c:pt idx="5634">
                  <c:v>1929</c:v>
                </c:pt>
                <c:pt idx="5635">
                  <c:v>1929</c:v>
                </c:pt>
                <c:pt idx="5636">
                  <c:v>1929</c:v>
                </c:pt>
                <c:pt idx="5637">
                  <c:v>1929</c:v>
                </c:pt>
                <c:pt idx="5638">
                  <c:v>1929</c:v>
                </c:pt>
                <c:pt idx="5639">
                  <c:v>1930</c:v>
                </c:pt>
                <c:pt idx="5640">
                  <c:v>1931</c:v>
                </c:pt>
                <c:pt idx="5641">
                  <c:v>1932</c:v>
                </c:pt>
                <c:pt idx="5642">
                  <c:v>1932</c:v>
                </c:pt>
                <c:pt idx="5643">
                  <c:v>1932</c:v>
                </c:pt>
                <c:pt idx="5644">
                  <c:v>1932</c:v>
                </c:pt>
                <c:pt idx="5645">
                  <c:v>1932</c:v>
                </c:pt>
                <c:pt idx="5646">
                  <c:v>1933</c:v>
                </c:pt>
                <c:pt idx="5647">
                  <c:v>1934</c:v>
                </c:pt>
                <c:pt idx="5648">
                  <c:v>1935</c:v>
                </c:pt>
                <c:pt idx="5649">
                  <c:v>1936</c:v>
                </c:pt>
                <c:pt idx="5650">
                  <c:v>1936</c:v>
                </c:pt>
                <c:pt idx="5651">
                  <c:v>1936</c:v>
                </c:pt>
                <c:pt idx="5652">
                  <c:v>1937</c:v>
                </c:pt>
                <c:pt idx="5653">
                  <c:v>1937</c:v>
                </c:pt>
                <c:pt idx="5654">
                  <c:v>1937</c:v>
                </c:pt>
                <c:pt idx="5655">
                  <c:v>1937</c:v>
                </c:pt>
                <c:pt idx="5656">
                  <c:v>1937</c:v>
                </c:pt>
                <c:pt idx="5657">
                  <c:v>1937</c:v>
                </c:pt>
                <c:pt idx="5658">
                  <c:v>1937</c:v>
                </c:pt>
                <c:pt idx="5659">
                  <c:v>1937</c:v>
                </c:pt>
                <c:pt idx="5660">
                  <c:v>1937</c:v>
                </c:pt>
                <c:pt idx="5661">
                  <c:v>1937</c:v>
                </c:pt>
                <c:pt idx="5662">
                  <c:v>1937</c:v>
                </c:pt>
                <c:pt idx="5663">
                  <c:v>1937</c:v>
                </c:pt>
                <c:pt idx="5664">
                  <c:v>1937</c:v>
                </c:pt>
                <c:pt idx="5665">
                  <c:v>1937</c:v>
                </c:pt>
                <c:pt idx="5666">
                  <c:v>1937</c:v>
                </c:pt>
                <c:pt idx="5667">
                  <c:v>1938</c:v>
                </c:pt>
                <c:pt idx="5668">
                  <c:v>1938</c:v>
                </c:pt>
                <c:pt idx="5669">
                  <c:v>1938</c:v>
                </c:pt>
                <c:pt idx="5670">
                  <c:v>1939</c:v>
                </c:pt>
                <c:pt idx="5671">
                  <c:v>1939</c:v>
                </c:pt>
                <c:pt idx="5672">
                  <c:v>1939</c:v>
                </c:pt>
                <c:pt idx="5673">
                  <c:v>1939</c:v>
                </c:pt>
                <c:pt idx="5674">
                  <c:v>1939</c:v>
                </c:pt>
                <c:pt idx="5675">
                  <c:v>1939</c:v>
                </c:pt>
                <c:pt idx="5676">
                  <c:v>1939</c:v>
                </c:pt>
                <c:pt idx="5677">
                  <c:v>1939</c:v>
                </c:pt>
                <c:pt idx="5678">
                  <c:v>1939</c:v>
                </c:pt>
                <c:pt idx="5679">
                  <c:v>1939</c:v>
                </c:pt>
                <c:pt idx="5680">
                  <c:v>1939</c:v>
                </c:pt>
                <c:pt idx="5681">
                  <c:v>1939</c:v>
                </c:pt>
                <c:pt idx="5682">
                  <c:v>1939</c:v>
                </c:pt>
                <c:pt idx="5683">
                  <c:v>1939</c:v>
                </c:pt>
                <c:pt idx="5684">
                  <c:v>1939</c:v>
                </c:pt>
                <c:pt idx="5685">
                  <c:v>1939</c:v>
                </c:pt>
                <c:pt idx="5686">
                  <c:v>1940</c:v>
                </c:pt>
                <c:pt idx="5687">
                  <c:v>1940</c:v>
                </c:pt>
                <c:pt idx="5688">
                  <c:v>1940</c:v>
                </c:pt>
                <c:pt idx="5689">
                  <c:v>1940</c:v>
                </c:pt>
                <c:pt idx="5690">
                  <c:v>1941</c:v>
                </c:pt>
                <c:pt idx="5691">
                  <c:v>1941</c:v>
                </c:pt>
                <c:pt idx="5692">
                  <c:v>1941</c:v>
                </c:pt>
                <c:pt idx="5693">
                  <c:v>1942</c:v>
                </c:pt>
                <c:pt idx="5694">
                  <c:v>1943</c:v>
                </c:pt>
                <c:pt idx="5695">
                  <c:v>1943</c:v>
                </c:pt>
                <c:pt idx="5696">
                  <c:v>1944</c:v>
                </c:pt>
                <c:pt idx="5697">
                  <c:v>1945</c:v>
                </c:pt>
                <c:pt idx="5698">
                  <c:v>1946</c:v>
                </c:pt>
                <c:pt idx="5699">
                  <c:v>1947</c:v>
                </c:pt>
                <c:pt idx="5700">
                  <c:v>1948</c:v>
                </c:pt>
                <c:pt idx="5701">
                  <c:v>1949</c:v>
                </c:pt>
                <c:pt idx="5702">
                  <c:v>1949</c:v>
                </c:pt>
                <c:pt idx="5703">
                  <c:v>1949</c:v>
                </c:pt>
                <c:pt idx="5704">
                  <c:v>1949</c:v>
                </c:pt>
                <c:pt idx="5705">
                  <c:v>1949</c:v>
                </c:pt>
                <c:pt idx="5706">
                  <c:v>1950</c:v>
                </c:pt>
                <c:pt idx="5707">
                  <c:v>1951</c:v>
                </c:pt>
                <c:pt idx="5708">
                  <c:v>1951</c:v>
                </c:pt>
                <c:pt idx="5709">
                  <c:v>1952</c:v>
                </c:pt>
                <c:pt idx="5710">
                  <c:v>1953</c:v>
                </c:pt>
                <c:pt idx="5711">
                  <c:v>1953</c:v>
                </c:pt>
                <c:pt idx="5712">
                  <c:v>1953</c:v>
                </c:pt>
                <c:pt idx="5713">
                  <c:v>1953</c:v>
                </c:pt>
                <c:pt idx="5714">
                  <c:v>1953</c:v>
                </c:pt>
                <c:pt idx="5715">
                  <c:v>1954</c:v>
                </c:pt>
                <c:pt idx="5716">
                  <c:v>1955</c:v>
                </c:pt>
                <c:pt idx="5717">
                  <c:v>1955</c:v>
                </c:pt>
                <c:pt idx="5718">
                  <c:v>1955</c:v>
                </c:pt>
                <c:pt idx="5719">
                  <c:v>1956</c:v>
                </c:pt>
                <c:pt idx="5720">
                  <c:v>1956</c:v>
                </c:pt>
                <c:pt idx="5721">
                  <c:v>1957</c:v>
                </c:pt>
                <c:pt idx="5722">
                  <c:v>1957</c:v>
                </c:pt>
                <c:pt idx="5723">
                  <c:v>1957</c:v>
                </c:pt>
                <c:pt idx="5724">
                  <c:v>1957</c:v>
                </c:pt>
                <c:pt idx="5725">
                  <c:v>1957</c:v>
                </c:pt>
                <c:pt idx="5726">
                  <c:v>1957</c:v>
                </c:pt>
                <c:pt idx="5727">
                  <c:v>1957</c:v>
                </c:pt>
                <c:pt idx="5728">
                  <c:v>1957</c:v>
                </c:pt>
                <c:pt idx="5729">
                  <c:v>1957</c:v>
                </c:pt>
                <c:pt idx="5730">
                  <c:v>1957</c:v>
                </c:pt>
                <c:pt idx="5731">
                  <c:v>1957</c:v>
                </c:pt>
                <c:pt idx="5732">
                  <c:v>1958</c:v>
                </c:pt>
                <c:pt idx="5733">
                  <c:v>1958</c:v>
                </c:pt>
                <c:pt idx="5734">
                  <c:v>1958</c:v>
                </c:pt>
                <c:pt idx="5735">
                  <c:v>1958</c:v>
                </c:pt>
                <c:pt idx="5736">
                  <c:v>1958</c:v>
                </c:pt>
                <c:pt idx="5737">
                  <c:v>1958</c:v>
                </c:pt>
                <c:pt idx="5738">
                  <c:v>1959</c:v>
                </c:pt>
                <c:pt idx="5739">
                  <c:v>1959</c:v>
                </c:pt>
                <c:pt idx="5740">
                  <c:v>1959</c:v>
                </c:pt>
                <c:pt idx="5741">
                  <c:v>1959</c:v>
                </c:pt>
                <c:pt idx="5742">
                  <c:v>1959</c:v>
                </c:pt>
                <c:pt idx="5743">
                  <c:v>1959</c:v>
                </c:pt>
                <c:pt idx="5744">
                  <c:v>1959</c:v>
                </c:pt>
                <c:pt idx="5745">
                  <c:v>1960</c:v>
                </c:pt>
                <c:pt idx="5746">
                  <c:v>1960</c:v>
                </c:pt>
                <c:pt idx="5747">
                  <c:v>1961</c:v>
                </c:pt>
                <c:pt idx="5748">
                  <c:v>1962</c:v>
                </c:pt>
                <c:pt idx="5749">
                  <c:v>1962</c:v>
                </c:pt>
                <c:pt idx="5750">
                  <c:v>1962</c:v>
                </c:pt>
                <c:pt idx="5751">
                  <c:v>1962</c:v>
                </c:pt>
                <c:pt idx="5752">
                  <c:v>1962</c:v>
                </c:pt>
                <c:pt idx="5753">
                  <c:v>1962</c:v>
                </c:pt>
                <c:pt idx="5754">
                  <c:v>1962</c:v>
                </c:pt>
                <c:pt idx="5755">
                  <c:v>1962</c:v>
                </c:pt>
                <c:pt idx="5756">
                  <c:v>1962</c:v>
                </c:pt>
                <c:pt idx="5757">
                  <c:v>1962</c:v>
                </c:pt>
                <c:pt idx="5758">
                  <c:v>1962</c:v>
                </c:pt>
                <c:pt idx="5759">
                  <c:v>1962</c:v>
                </c:pt>
                <c:pt idx="5760">
                  <c:v>1962</c:v>
                </c:pt>
                <c:pt idx="5761">
                  <c:v>1962</c:v>
                </c:pt>
                <c:pt idx="5762">
                  <c:v>1962</c:v>
                </c:pt>
                <c:pt idx="5763">
                  <c:v>1962</c:v>
                </c:pt>
                <c:pt idx="5764">
                  <c:v>1962</c:v>
                </c:pt>
                <c:pt idx="5765">
                  <c:v>1962</c:v>
                </c:pt>
                <c:pt idx="5766">
                  <c:v>1963</c:v>
                </c:pt>
                <c:pt idx="5767">
                  <c:v>1964</c:v>
                </c:pt>
                <c:pt idx="5768">
                  <c:v>1965</c:v>
                </c:pt>
                <c:pt idx="5769">
                  <c:v>1966</c:v>
                </c:pt>
                <c:pt idx="5770">
                  <c:v>1967</c:v>
                </c:pt>
                <c:pt idx="5771">
                  <c:v>1968</c:v>
                </c:pt>
                <c:pt idx="5772">
                  <c:v>1969</c:v>
                </c:pt>
                <c:pt idx="5773">
                  <c:v>1970</c:v>
                </c:pt>
                <c:pt idx="5774">
                  <c:v>1970</c:v>
                </c:pt>
                <c:pt idx="5775">
                  <c:v>1971</c:v>
                </c:pt>
                <c:pt idx="5776">
                  <c:v>1972</c:v>
                </c:pt>
                <c:pt idx="5777">
                  <c:v>1973</c:v>
                </c:pt>
                <c:pt idx="5778">
                  <c:v>1973</c:v>
                </c:pt>
                <c:pt idx="5779">
                  <c:v>1973</c:v>
                </c:pt>
                <c:pt idx="5780">
                  <c:v>1973</c:v>
                </c:pt>
                <c:pt idx="5781">
                  <c:v>1973</c:v>
                </c:pt>
                <c:pt idx="5782">
                  <c:v>1974</c:v>
                </c:pt>
                <c:pt idx="5783">
                  <c:v>1975</c:v>
                </c:pt>
                <c:pt idx="5784">
                  <c:v>1976</c:v>
                </c:pt>
                <c:pt idx="5785">
                  <c:v>1976</c:v>
                </c:pt>
                <c:pt idx="5786">
                  <c:v>1976</c:v>
                </c:pt>
                <c:pt idx="5787">
                  <c:v>1976</c:v>
                </c:pt>
                <c:pt idx="5788">
                  <c:v>1977</c:v>
                </c:pt>
                <c:pt idx="5789">
                  <c:v>1977</c:v>
                </c:pt>
                <c:pt idx="5790">
                  <c:v>1977</c:v>
                </c:pt>
                <c:pt idx="5791">
                  <c:v>1977</c:v>
                </c:pt>
                <c:pt idx="5792">
                  <c:v>1978</c:v>
                </c:pt>
                <c:pt idx="5793">
                  <c:v>1978</c:v>
                </c:pt>
                <c:pt idx="5794">
                  <c:v>1978</c:v>
                </c:pt>
                <c:pt idx="5795">
                  <c:v>1979</c:v>
                </c:pt>
                <c:pt idx="5796">
                  <c:v>1979</c:v>
                </c:pt>
                <c:pt idx="5797">
                  <c:v>1979</c:v>
                </c:pt>
                <c:pt idx="5798">
                  <c:v>1980</c:v>
                </c:pt>
                <c:pt idx="5799">
                  <c:v>1980</c:v>
                </c:pt>
                <c:pt idx="5800">
                  <c:v>1981</c:v>
                </c:pt>
                <c:pt idx="5801">
                  <c:v>1982</c:v>
                </c:pt>
                <c:pt idx="5802">
                  <c:v>1982</c:v>
                </c:pt>
                <c:pt idx="5803">
                  <c:v>1982</c:v>
                </c:pt>
                <c:pt idx="5804">
                  <c:v>1982</c:v>
                </c:pt>
                <c:pt idx="5805">
                  <c:v>1983</c:v>
                </c:pt>
                <c:pt idx="5806">
                  <c:v>1983</c:v>
                </c:pt>
                <c:pt idx="5807">
                  <c:v>1983</c:v>
                </c:pt>
                <c:pt idx="5808">
                  <c:v>1983</c:v>
                </c:pt>
                <c:pt idx="5809">
                  <c:v>1983</c:v>
                </c:pt>
                <c:pt idx="5810">
                  <c:v>1983</c:v>
                </c:pt>
                <c:pt idx="5811">
                  <c:v>1983</c:v>
                </c:pt>
                <c:pt idx="5812">
                  <c:v>1983</c:v>
                </c:pt>
                <c:pt idx="5813">
                  <c:v>1983</c:v>
                </c:pt>
                <c:pt idx="5814">
                  <c:v>1983</c:v>
                </c:pt>
                <c:pt idx="5815">
                  <c:v>1983</c:v>
                </c:pt>
                <c:pt idx="5816">
                  <c:v>1983</c:v>
                </c:pt>
                <c:pt idx="5817">
                  <c:v>1983</c:v>
                </c:pt>
                <c:pt idx="5818">
                  <c:v>1983</c:v>
                </c:pt>
                <c:pt idx="5819">
                  <c:v>1983</c:v>
                </c:pt>
                <c:pt idx="5820">
                  <c:v>1983</c:v>
                </c:pt>
                <c:pt idx="5821">
                  <c:v>1983</c:v>
                </c:pt>
                <c:pt idx="5822">
                  <c:v>1983</c:v>
                </c:pt>
                <c:pt idx="5823">
                  <c:v>1983</c:v>
                </c:pt>
                <c:pt idx="5824">
                  <c:v>1983</c:v>
                </c:pt>
                <c:pt idx="5825">
                  <c:v>1983</c:v>
                </c:pt>
                <c:pt idx="5826">
                  <c:v>1983</c:v>
                </c:pt>
                <c:pt idx="5827">
                  <c:v>1983</c:v>
                </c:pt>
                <c:pt idx="5828">
                  <c:v>1983</c:v>
                </c:pt>
                <c:pt idx="5829">
                  <c:v>1984</c:v>
                </c:pt>
                <c:pt idx="5830">
                  <c:v>1984</c:v>
                </c:pt>
                <c:pt idx="5831">
                  <c:v>1985</c:v>
                </c:pt>
                <c:pt idx="5832">
                  <c:v>1985</c:v>
                </c:pt>
                <c:pt idx="5833">
                  <c:v>1986</c:v>
                </c:pt>
                <c:pt idx="5834">
                  <c:v>1987</c:v>
                </c:pt>
                <c:pt idx="5835">
                  <c:v>1987</c:v>
                </c:pt>
                <c:pt idx="5836">
                  <c:v>1987</c:v>
                </c:pt>
                <c:pt idx="5837">
                  <c:v>1987</c:v>
                </c:pt>
                <c:pt idx="5838">
                  <c:v>1988</c:v>
                </c:pt>
                <c:pt idx="5839">
                  <c:v>1988</c:v>
                </c:pt>
                <c:pt idx="5840">
                  <c:v>1988</c:v>
                </c:pt>
                <c:pt idx="5841">
                  <c:v>1988</c:v>
                </c:pt>
                <c:pt idx="5842">
                  <c:v>1988</c:v>
                </c:pt>
                <c:pt idx="5843">
                  <c:v>1988</c:v>
                </c:pt>
                <c:pt idx="5844">
                  <c:v>1988</c:v>
                </c:pt>
                <c:pt idx="5845">
                  <c:v>1988</c:v>
                </c:pt>
                <c:pt idx="5846">
                  <c:v>1988</c:v>
                </c:pt>
                <c:pt idx="5847">
                  <c:v>1988</c:v>
                </c:pt>
                <c:pt idx="5848">
                  <c:v>1988</c:v>
                </c:pt>
                <c:pt idx="5849">
                  <c:v>1988</c:v>
                </c:pt>
                <c:pt idx="5850">
                  <c:v>1989</c:v>
                </c:pt>
                <c:pt idx="5851">
                  <c:v>1990</c:v>
                </c:pt>
                <c:pt idx="5852">
                  <c:v>1991</c:v>
                </c:pt>
                <c:pt idx="5853">
                  <c:v>1991</c:v>
                </c:pt>
                <c:pt idx="5854">
                  <c:v>1992</c:v>
                </c:pt>
                <c:pt idx="5855">
                  <c:v>1993</c:v>
                </c:pt>
                <c:pt idx="5856">
                  <c:v>1993</c:v>
                </c:pt>
                <c:pt idx="5857">
                  <c:v>1993</c:v>
                </c:pt>
                <c:pt idx="5858">
                  <c:v>1993</c:v>
                </c:pt>
                <c:pt idx="5859">
                  <c:v>1993</c:v>
                </c:pt>
                <c:pt idx="5860">
                  <c:v>1993</c:v>
                </c:pt>
                <c:pt idx="5861">
                  <c:v>1993</c:v>
                </c:pt>
                <c:pt idx="5862">
                  <c:v>1993</c:v>
                </c:pt>
                <c:pt idx="5863">
                  <c:v>1993</c:v>
                </c:pt>
                <c:pt idx="5864">
                  <c:v>1993</c:v>
                </c:pt>
                <c:pt idx="5865">
                  <c:v>1993</c:v>
                </c:pt>
                <c:pt idx="5866">
                  <c:v>1993</c:v>
                </c:pt>
                <c:pt idx="5867">
                  <c:v>1993</c:v>
                </c:pt>
                <c:pt idx="5868">
                  <c:v>1993</c:v>
                </c:pt>
                <c:pt idx="5869">
                  <c:v>1993</c:v>
                </c:pt>
                <c:pt idx="5870">
                  <c:v>1993</c:v>
                </c:pt>
                <c:pt idx="5871">
                  <c:v>1993</c:v>
                </c:pt>
                <c:pt idx="5872">
                  <c:v>1993</c:v>
                </c:pt>
                <c:pt idx="5873">
                  <c:v>1993</c:v>
                </c:pt>
                <c:pt idx="5874">
                  <c:v>1993</c:v>
                </c:pt>
                <c:pt idx="5875">
                  <c:v>1994</c:v>
                </c:pt>
                <c:pt idx="5876">
                  <c:v>1995</c:v>
                </c:pt>
                <c:pt idx="5877">
                  <c:v>1995</c:v>
                </c:pt>
                <c:pt idx="5878">
                  <c:v>1995</c:v>
                </c:pt>
                <c:pt idx="5879">
                  <c:v>1995</c:v>
                </c:pt>
                <c:pt idx="5880">
                  <c:v>1995</c:v>
                </c:pt>
                <c:pt idx="5881">
                  <c:v>1995</c:v>
                </c:pt>
                <c:pt idx="5882">
                  <c:v>1995</c:v>
                </c:pt>
                <c:pt idx="5883">
                  <c:v>1996</c:v>
                </c:pt>
                <c:pt idx="5884">
                  <c:v>1997</c:v>
                </c:pt>
                <c:pt idx="5885">
                  <c:v>1998</c:v>
                </c:pt>
                <c:pt idx="5886">
                  <c:v>1998</c:v>
                </c:pt>
                <c:pt idx="5887">
                  <c:v>1998</c:v>
                </c:pt>
                <c:pt idx="5888">
                  <c:v>1999</c:v>
                </c:pt>
                <c:pt idx="5889">
                  <c:v>2000</c:v>
                </c:pt>
                <c:pt idx="5890">
                  <c:v>2001</c:v>
                </c:pt>
                <c:pt idx="5891">
                  <c:v>2001</c:v>
                </c:pt>
                <c:pt idx="5892">
                  <c:v>2001</c:v>
                </c:pt>
                <c:pt idx="5893">
                  <c:v>2002</c:v>
                </c:pt>
                <c:pt idx="5894">
                  <c:v>2003</c:v>
                </c:pt>
                <c:pt idx="5895">
                  <c:v>2003</c:v>
                </c:pt>
                <c:pt idx="5896">
                  <c:v>2003</c:v>
                </c:pt>
                <c:pt idx="5897">
                  <c:v>2003</c:v>
                </c:pt>
                <c:pt idx="5898">
                  <c:v>2004</c:v>
                </c:pt>
                <c:pt idx="5899">
                  <c:v>2004</c:v>
                </c:pt>
                <c:pt idx="5900">
                  <c:v>2004</c:v>
                </c:pt>
                <c:pt idx="5901">
                  <c:v>2004</c:v>
                </c:pt>
                <c:pt idx="5902">
                  <c:v>2004</c:v>
                </c:pt>
                <c:pt idx="5903">
                  <c:v>2005</c:v>
                </c:pt>
                <c:pt idx="5904">
                  <c:v>2005</c:v>
                </c:pt>
                <c:pt idx="5905">
                  <c:v>2005</c:v>
                </c:pt>
                <c:pt idx="5906">
                  <c:v>2005</c:v>
                </c:pt>
                <c:pt idx="5907">
                  <c:v>2005</c:v>
                </c:pt>
                <c:pt idx="5908">
                  <c:v>2005</c:v>
                </c:pt>
                <c:pt idx="5909">
                  <c:v>2005</c:v>
                </c:pt>
                <c:pt idx="5910">
                  <c:v>2005</c:v>
                </c:pt>
                <c:pt idx="5911">
                  <c:v>2006</c:v>
                </c:pt>
                <c:pt idx="5912">
                  <c:v>2006</c:v>
                </c:pt>
                <c:pt idx="5913">
                  <c:v>2006</c:v>
                </c:pt>
                <c:pt idx="5914">
                  <c:v>2006</c:v>
                </c:pt>
                <c:pt idx="5915">
                  <c:v>2006</c:v>
                </c:pt>
                <c:pt idx="5916">
                  <c:v>2006</c:v>
                </c:pt>
                <c:pt idx="5917">
                  <c:v>2006</c:v>
                </c:pt>
                <c:pt idx="5918">
                  <c:v>2006</c:v>
                </c:pt>
                <c:pt idx="5919">
                  <c:v>2006</c:v>
                </c:pt>
                <c:pt idx="5920">
                  <c:v>2006</c:v>
                </c:pt>
                <c:pt idx="5921">
                  <c:v>2006</c:v>
                </c:pt>
                <c:pt idx="5922">
                  <c:v>2007</c:v>
                </c:pt>
                <c:pt idx="5923">
                  <c:v>2007</c:v>
                </c:pt>
                <c:pt idx="5924">
                  <c:v>2008</c:v>
                </c:pt>
                <c:pt idx="5925">
                  <c:v>2008</c:v>
                </c:pt>
                <c:pt idx="5926">
                  <c:v>2008</c:v>
                </c:pt>
                <c:pt idx="5927">
                  <c:v>2009</c:v>
                </c:pt>
                <c:pt idx="5928">
                  <c:v>2010</c:v>
                </c:pt>
                <c:pt idx="5929">
                  <c:v>2010</c:v>
                </c:pt>
                <c:pt idx="5930">
                  <c:v>2011</c:v>
                </c:pt>
                <c:pt idx="5931">
                  <c:v>2011</c:v>
                </c:pt>
                <c:pt idx="5932">
                  <c:v>2011</c:v>
                </c:pt>
                <c:pt idx="5933">
                  <c:v>2012</c:v>
                </c:pt>
                <c:pt idx="5934">
                  <c:v>2012</c:v>
                </c:pt>
                <c:pt idx="5935">
                  <c:v>2012</c:v>
                </c:pt>
                <c:pt idx="5936">
                  <c:v>2012</c:v>
                </c:pt>
                <c:pt idx="5937">
                  <c:v>2012</c:v>
                </c:pt>
                <c:pt idx="5938">
                  <c:v>2013</c:v>
                </c:pt>
                <c:pt idx="5939">
                  <c:v>2013</c:v>
                </c:pt>
                <c:pt idx="5940">
                  <c:v>2013</c:v>
                </c:pt>
                <c:pt idx="5941">
                  <c:v>2013</c:v>
                </c:pt>
                <c:pt idx="5942">
                  <c:v>2013</c:v>
                </c:pt>
                <c:pt idx="5943">
                  <c:v>2013</c:v>
                </c:pt>
                <c:pt idx="5944">
                  <c:v>2013</c:v>
                </c:pt>
                <c:pt idx="5945">
                  <c:v>2013</c:v>
                </c:pt>
                <c:pt idx="5946">
                  <c:v>2013</c:v>
                </c:pt>
                <c:pt idx="5947">
                  <c:v>2013</c:v>
                </c:pt>
                <c:pt idx="5948">
                  <c:v>2013</c:v>
                </c:pt>
                <c:pt idx="5949">
                  <c:v>2013</c:v>
                </c:pt>
                <c:pt idx="5950">
                  <c:v>2013</c:v>
                </c:pt>
                <c:pt idx="5951">
                  <c:v>2013</c:v>
                </c:pt>
                <c:pt idx="5952">
                  <c:v>2013</c:v>
                </c:pt>
                <c:pt idx="5953">
                  <c:v>2013</c:v>
                </c:pt>
                <c:pt idx="5954">
                  <c:v>2014</c:v>
                </c:pt>
                <c:pt idx="5955">
                  <c:v>2014</c:v>
                </c:pt>
                <c:pt idx="5956">
                  <c:v>2015</c:v>
                </c:pt>
                <c:pt idx="5957">
                  <c:v>2016</c:v>
                </c:pt>
                <c:pt idx="5958">
                  <c:v>2017</c:v>
                </c:pt>
                <c:pt idx="5959">
                  <c:v>2018</c:v>
                </c:pt>
                <c:pt idx="5960">
                  <c:v>2019</c:v>
                </c:pt>
                <c:pt idx="5961">
                  <c:v>2020</c:v>
                </c:pt>
                <c:pt idx="5962">
                  <c:v>2021</c:v>
                </c:pt>
                <c:pt idx="5963">
                  <c:v>2022</c:v>
                </c:pt>
                <c:pt idx="5964">
                  <c:v>2022</c:v>
                </c:pt>
                <c:pt idx="5965">
                  <c:v>2023</c:v>
                </c:pt>
                <c:pt idx="5966">
                  <c:v>2023</c:v>
                </c:pt>
                <c:pt idx="5967">
                  <c:v>2023</c:v>
                </c:pt>
                <c:pt idx="5968">
                  <c:v>2024</c:v>
                </c:pt>
                <c:pt idx="5969">
                  <c:v>2025</c:v>
                </c:pt>
                <c:pt idx="5970">
                  <c:v>2026</c:v>
                </c:pt>
                <c:pt idx="5971">
                  <c:v>2026</c:v>
                </c:pt>
                <c:pt idx="5972">
                  <c:v>2026</c:v>
                </c:pt>
                <c:pt idx="5973">
                  <c:v>2026</c:v>
                </c:pt>
                <c:pt idx="5974">
                  <c:v>2026</c:v>
                </c:pt>
                <c:pt idx="5975">
                  <c:v>2026</c:v>
                </c:pt>
                <c:pt idx="5976">
                  <c:v>2026</c:v>
                </c:pt>
                <c:pt idx="5977">
                  <c:v>2027</c:v>
                </c:pt>
                <c:pt idx="5978">
                  <c:v>2027</c:v>
                </c:pt>
                <c:pt idx="5979">
                  <c:v>2027</c:v>
                </c:pt>
                <c:pt idx="5980">
                  <c:v>2027</c:v>
                </c:pt>
                <c:pt idx="5981">
                  <c:v>2028</c:v>
                </c:pt>
                <c:pt idx="5982">
                  <c:v>2028</c:v>
                </c:pt>
                <c:pt idx="5983">
                  <c:v>2029</c:v>
                </c:pt>
                <c:pt idx="5984">
                  <c:v>2030</c:v>
                </c:pt>
                <c:pt idx="5985">
                  <c:v>2030</c:v>
                </c:pt>
                <c:pt idx="5986">
                  <c:v>2031</c:v>
                </c:pt>
                <c:pt idx="5987">
                  <c:v>2032</c:v>
                </c:pt>
                <c:pt idx="5988">
                  <c:v>2032</c:v>
                </c:pt>
                <c:pt idx="5989">
                  <c:v>2033</c:v>
                </c:pt>
                <c:pt idx="5990">
                  <c:v>2033</c:v>
                </c:pt>
                <c:pt idx="5991">
                  <c:v>2034</c:v>
                </c:pt>
                <c:pt idx="5992">
                  <c:v>2034</c:v>
                </c:pt>
                <c:pt idx="5993">
                  <c:v>2035</c:v>
                </c:pt>
                <c:pt idx="5994">
                  <c:v>2035</c:v>
                </c:pt>
                <c:pt idx="5995">
                  <c:v>2036</c:v>
                </c:pt>
                <c:pt idx="5996">
                  <c:v>2037</c:v>
                </c:pt>
                <c:pt idx="5997">
                  <c:v>2038</c:v>
                </c:pt>
                <c:pt idx="5998">
                  <c:v>2039</c:v>
                </c:pt>
                <c:pt idx="5999">
                  <c:v>2040</c:v>
                </c:pt>
                <c:pt idx="6000">
                  <c:v>2041</c:v>
                </c:pt>
                <c:pt idx="6001">
                  <c:v>2041</c:v>
                </c:pt>
                <c:pt idx="6002">
                  <c:v>2042</c:v>
                </c:pt>
                <c:pt idx="6003">
                  <c:v>2042</c:v>
                </c:pt>
                <c:pt idx="6004">
                  <c:v>2042</c:v>
                </c:pt>
                <c:pt idx="6005">
                  <c:v>2042</c:v>
                </c:pt>
                <c:pt idx="6006">
                  <c:v>2043</c:v>
                </c:pt>
                <c:pt idx="6007">
                  <c:v>2043</c:v>
                </c:pt>
                <c:pt idx="6008">
                  <c:v>2043</c:v>
                </c:pt>
                <c:pt idx="6009">
                  <c:v>2044</c:v>
                </c:pt>
                <c:pt idx="6010">
                  <c:v>2044</c:v>
                </c:pt>
                <c:pt idx="6011">
                  <c:v>2045</c:v>
                </c:pt>
                <c:pt idx="6012">
                  <c:v>2046</c:v>
                </c:pt>
                <c:pt idx="6013">
                  <c:v>2047</c:v>
                </c:pt>
                <c:pt idx="6014">
                  <c:v>2047</c:v>
                </c:pt>
                <c:pt idx="6015">
                  <c:v>2048</c:v>
                </c:pt>
                <c:pt idx="6016">
                  <c:v>2049</c:v>
                </c:pt>
                <c:pt idx="6017">
                  <c:v>2049</c:v>
                </c:pt>
                <c:pt idx="6018">
                  <c:v>2049</c:v>
                </c:pt>
                <c:pt idx="6019">
                  <c:v>2049</c:v>
                </c:pt>
                <c:pt idx="6020">
                  <c:v>2049</c:v>
                </c:pt>
                <c:pt idx="6021">
                  <c:v>2049</c:v>
                </c:pt>
                <c:pt idx="6022">
                  <c:v>2049</c:v>
                </c:pt>
                <c:pt idx="6023">
                  <c:v>2050</c:v>
                </c:pt>
                <c:pt idx="6024">
                  <c:v>2050</c:v>
                </c:pt>
                <c:pt idx="6025">
                  <c:v>2050</c:v>
                </c:pt>
                <c:pt idx="6026">
                  <c:v>2051</c:v>
                </c:pt>
                <c:pt idx="6027">
                  <c:v>2051</c:v>
                </c:pt>
                <c:pt idx="6028">
                  <c:v>2051</c:v>
                </c:pt>
                <c:pt idx="6029">
                  <c:v>2052</c:v>
                </c:pt>
                <c:pt idx="6030">
                  <c:v>2052</c:v>
                </c:pt>
                <c:pt idx="6031">
                  <c:v>2053</c:v>
                </c:pt>
                <c:pt idx="6032">
                  <c:v>2054</c:v>
                </c:pt>
                <c:pt idx="6033">
                  <c:v>2055</c:v>
                </c:pt>
                <c:pt idx="6034">
                  <c:v>2056</c:v>
                </c:pt>
                <c:pt idx="6035">
                  <c:v>2056</c:v>
                </c:pt>
                <c:pt idx="6036">
                  <c:v>2057</c:v>
                </c:pt>
                <c:pt idx="6037">
                  <c:v>2058</c:v>
                </c:pt>
                <c:pt idx="6038">
                  <c:v>2058</c:v>
                </c:pt>
                <c:pt idx="6039">
                  <c:v>2058</c:v>
                </c:pt>
                <c:pt idx="6040">
                  <c:v>2058</c:v>
                </c:pt>
                <c:pt idx="6041">
                  <c:v>2058</c:v>
                </c:pt>
                <c:pt idx="6042">
                  <c:v>2059</c:v>
                </c:pt>
                <c:pt idx="6043">
                  <c:v>2060</c:v>
                </c:pt>
                <c:pt idx="6044">
                  <c:v>2061</c:v>
                </c:pt>
                <c:pt idx="6045">
                  <c:v>2062</c:v>
                </c:pt>
                <c:pt idx="6046">
                  <c:v>2062</c:v>
                </c:pt>
                <c:pt idx="6047">
                  <c:v>2062</c:v>
                </c:pt>
                <c:pt idx="6048">
                  <c:v>2062</c:v>
                </c:pt>
                <c:pt idx="6049">
                  <c:v>2062</c:v>
                </c:pt>
                <c:pt idx="6050">
                  <c:v>2062</c:v>
                </c:pt>
                <c:pt idx="6051">
                  <c:v>2063</c:v>
                </c:pt>
                <c:pt idx="6052">
                  <c:v>2063</c:v>
                </c:pt>
                <c:pt idx="6053">
                  <c:v>2063</c:v>
                </c:pt>
                <c:pt idx="6054">
                  <c:v>2064</c:v>
                </c:pt>
                <c:pt idx="6055">
                  <c:v>2065</c:v>
                </c:pt>
                <c:pt idx="6056">
                  <c:v>2066</c:v>
                </c:pt>
                <c:pt idx="6057">
                  <c:v>2067</c:v>
                </c:pt>
                <c:pt idx="6058">
                  <c:v>2067</c:v>
                </c:pt>
                <c:pt idx="6059">
                  <c:v>2067</c:v>
                </c:pt>
                <c:pt idx="6060">
                  <c:v>2067</c:v>
                </c:pt>
                <c:pt idx="6061">
                  <c:v>2068</c:v>
                </c:pt>
                <c:pt idx="6062">
                  <c:v>2068</c:v>
                </c:pt>
                <c:pt idx="6063">
                  <c:v>2068</c:v>
                </c:pt>
                <c:pt idx="6064">
                  <c:v>2068</c:v>
                </c:pt>
                <c:pt idx="6065">
                  <c:v>2068</c:v>
                </c:pt>
                <c:pt idx="6066">
                  <c:v>2068</c:v>
                </c:pt>
                <c:pt idx="6067">
                  <c:v>2068</c:v>
                </c:pt>
                <c:pt idx="6068">
                  <c:v>2069</c:v>
                </c:pt>
                <c:pt idx="6069">
                  <c:v>2069</c:v>
                </c:pt>
                <c:pt idx="6070">
                  <c:v>2070</c:v>
                </c:pt>
                <c:pt idx="6071">
                  <c:v>2071</c:v>
                </c:pt>
                <c:pt idx="6072">
                  <c:v>2072</c:v>
                </c:pt>
                <c:pt idx="6073">
                  <c:v>2073</c:v>
                </c:pt>
                <c:pt idx="6074">
                  <c:v>2073</c:v>
                </c:pt>
                <c:pt idx="6075">
                  <c:v>2074</c:v>
                </c:pt>
                <c:pt idx="6076">
                  <c:v>2075</c:v>
                </c:pt>
                <c:pt idx="6077">
                  <c:v>2075</c:v>
                </c:pt>
                <c:pt idx="6078">
                  <c:v>2075</c:v>
                </c:pt>
                <c:pt idx="6079">
                  <c:v>2075</c:v>
                </c:pt>
                <c:pt idx="6080">
                  <c:v>2075</c:v>
                </c:pt>
                <c:pt idx="6081">
                  <c:v>2076</c:v>
                </c:pt>
                <c:pt idx="6082">
                  <c:v>2076</c:v>
                </c:pt>
                <c:pt idx="6083">
                  <c:v>2076</c:v>
                </c:pt>
                <c:pt idx="6084">
                  <c:v>2076</c:v>
                </c:pt>
                <c:pt idx="6085">
                  <c:v>2076</c:v>
                </c:pt>
                <c:pt idx="6086">
                  <c:v>2076</c:v>
                </c:pt>
                <c:pt idx="6087">
                  <c:v>2076</c:v>
                </c:pt>
                <c:pt idx="6088">
                  <c:v>2076</c:v>
                </c:pt>
                <c:pt idx="6089">
                  <c:v>2076</c:v>
                </c:pt>
                <c:pt idx="6090">
                  <c:v>2076</c:v>
                </c:pt>
                <c:pt idx="6091">
                  <c:v>2076</c:v>
                </c:pt>
                <c:pt idx="6092">
                  <c:v>2076</c:v>
                </c:pt>
                <c:pt idx="6093">
                  <c:v>2076</c:v>
                </c:pt>
                <c:pt idx="6094">
                  <c:v>2076</c:v>
                </c:pt>
                <c:pt idx="6095">
                  <c:v>2077</c:v>
                </c:pt>
                <c:pt idx="6096">
                  <c:v>2077</c:v>
                </c:pt>
                <c:pt idx="6097">
                  <c:v>2077</c:v>
                </c:pt>
                <c:pt idx="6098">
                  <c:v>2077</c:v>
                </c:pt>
                <c:pt idx="6099">
                  <c:v>2077</c:v>
                </c:pt>
                <c:pt idx="6100">
                  <c:v>2077</c:v>
                </c:pt>
                <c:pt idx="6101">
                  <c:v>2077</c:v>
                </c:pt>
                <c:pt idx="6102">
                  <c:v>2077</c:v>
                </c:pt>
                <c:pt idx="6103">
                  <c:v>2077</c:v>
                </c:pt>
                <c:pt idx="6104">
                  <c:v>2078</c:v>
                </c:pt>
                <c:pt idx="6105">
                  <c:v>2078</c:v>
                </c:pt>
                <c:pt idx="6106">
                  <c:v>2078</c:v>
                </c:pt>
                <c:pt idx="6107">
                  <c:v>2078</c:v>
                </c:pt>
                <c:pt idx="6108">
                  <c:v>2079</c:v>
                </c:pt>
                <c:pt idx="6109">
                  <c:v>2079</c:v>
                </c:pt>
                <c:pt idx="6110">
                  <c:v>2079</c:v>
                </c:pt>
                <c:pt idx="6111">
                  <c:v>2080</c:v>
                </c:pt>
                <c:pt idx="6112">
                  <c:v>2080</c:v>
                </c:pt>
                <c:pt idx="6113">
                  <c:v>2080</c:v>
                </c:pt>
                <c:pt idx="6114">
                  <c:v>2080</c:v>
                </c:pt>
                <c:pt idx="6115">
                  <c:v>2080</c:v>
                </c:pt>
                <c:pt idx="6116">
                  <c:v>2080</c:v>
                </c:pt>
                <c:pt idx="6117">
                  <c:v>2081</c:v>
                </c:pt>
                <c:pt idx="6118">
                  <c:v>2081</c:v>
                </c:pt>
                <c:pt idx="6119">
                  <c:v>2081</c:v>
                </c:pt>
                <c:pt idx="6120">
                  <c:v>2081</c:v>
                </c:pt>
                <c:pt idx="6121">
                  <c:v>2081</c:v>
                </c:pt>
                <c:pt idx="6122">
                  <c:v>2081</c:v>
                </c:pt>
                <c:pt idx="6123">
                  <c:v>2081</c:v>
                </c:pt>
                <c:pt idx="6124">
                  <c:v>2081</c:v>
                </c:pt>
                <c:pt idx="6125">
                  <c:v>2081</c:v>
                </c:pt>
                <c:pt idx="6126">
                  <c:v>2081</c:v>
                </c:pt>
                <c:pt idx="6127">
                  <c:v>2082</c:v>
                </c:pt>
                <c:pt idx="6128">
                  <c:v>2082</c:v>
                </c:pt>
                <c:pt idx="6129">
                  <c:v>2082</c:v>
                </c:pt>
                <c:pt idx="6130">
                  <c:v>2082</c:v>
                </c:pt>
                <c:pt idx="6131">
                  <c:v>2083</c:v>
                </c:pt>
                <c:pt idx="6132">
                  <c:v>2083</c:v>
                </c:pt>
                <c:pt idx="6133">
                  <c:v>2084</c:v>
                </c:pt>
                <c:pt idx="6134">
                  <c:v>2084</c:v>
                </c:pt>
                <c:pt idx="6135">
                  <c:v>2084</c:v>
                </c:pt>
                <c:pt idx="6136">
                  <c:v>2084</c:v>
                </c:pt>
                <c:pt idx="6137">
                  <c:v>2084</c:v>
                </c:pt>
                <c:pt idx="6138">
                  <c:v>2084</c:v>
                </c:pt>
                <c:pt idx="6139">
                  <c:v>2084</c:v>
                </c:pt>
                <c:pt idx="6140">
                  <c:v>2084</c:v>
                </c:pt>
                <c:pt idx="6141">
                  <c:v>2084</c:v>
                </c:pt>
                <c:pt idx="6142">
                  <c:v>2084</c:v>
                </c:pt>
                <c:pt idx="6143">
                  <c:v>2084</c:v>
                </c:pt>
                <c:pt idx="6144">
                  <c:v>2084</c:v>
                </c:pt>
                <c:pt idx="6145">
                  <c:v>2084</c:v>
                </c:pt>
                <c:pt idx="6146">
                  <c:v>2084</c:v>
                </c:pt>
                <c:pt idx="6147">
                  <c:v>2084</c:v>
                </c:pt>
                <c:pt idx="6148">
                  <c:v>2085</c:v>
                </c:pt>
                <c:pt idx="6149">
                  <c:v>2085</c:v>
                </c:pt>
                <c:pt idx="6150">
                  <c:v>2085</c:v>
                </c:pt>
                <c:pt idx="6151">
                  <c:v>2085</c:v>
                </c:pt>
                <c:pt idx="6152">
                  <c:v>2085</c:v>
                </c:pt>
                <c:pt idx="6153">
                  <c:v>2085</c:v>
                </c:pt>
                <c:pt idx="6154">
                  <c:v>2085</c:v>
                </c:pt>
                <c:pt idx="6155">
                  <c:v>2085</c:v>
                </c:pt>
                <c:pt idx="6156">
                  <c:v>2086</c:v>
                </c:pt>
                <c:pt idx="6157">
                  <c:v>2086</c:v>
                </c:pt>
                <c:pt idx="6158">
                  <c:v>2086</c:v>
                </c:pt>
                <c:pt idx="6159">
                  <c:v>2086</c:v>
                </c:pt>
                <c:pt idx="6160">
                  <c:v>2087</c:v>
                </c:pt>
                <c:pt idx="6161">
                  <c:v>2088</c:v>
                </c:pt>
                <c:pt idx="6162">
                  <c:v>2088</c:v>
                </c:pt>
                <c:pt idx="6163">
                  <c:v>2088</c:v>
                </c:pt>
                <c:pt idx="6164">
                  <c:v>2089</c:v>
                </c:pt>
                <c:pt idx="6165">
                  <c:v>2089</c:v>
                </c:pt>
                <c:pt idx="6166">
                  <c:v>2090</c:v>
                </c:pt>
                <c:pt idx="6167">
                  <c:v>2090</c:v>
                </c:pt>
                <c:pt idx="6168">
                  <c:v>2091</c:v>
                </c:pt>
                <c:pt idx="6169">
                  <c:v>2091</c:v>
                </c:pt>
                <c:pt idx="6170">
                  <c:v>2092</c:v>
                </c:pt>
                <c:pt idx="6171">
                  <c:v>2093</c:v>
                </c:pt>
                <c:pt idx="6172">
                  <c:v>2093</c:v>
                </c:pt>
                <c:pt idx="6173">
                  <c:v>2093</c:v>
                </c:pt>
                <c:pt idx="6174">
                  <c:v>2093</c:v>
                </c:pt>
                <c:pt idx="6175">
                  <c:v>2094</c:v>
                </c:pt>
                <c:pt idx="6176">
                  <c:v>2094</c:v>
                </c:pt>
                <c:pt idx="6177">
                  <c:v>2095</c:v>
                </c:pt>
                <c:pt idx="6178">
                  <c:v>2095</c:v>
                </c:pt>
                <c:pt idx="6179">
                  <c:v>2095</c:v>
                </c:pt>
                <c:pt idx="6180">
                  <c:v>2095</c:v>
                </c:pt>
                <c:pt idx="6181">
                  <c:v>2095</c:v>
                </c:pt>
                <c:pt idx="6182">
                  <c:v>2095</c:v>
                </c:pt>
                <c:pt idx="6183">
                  <c:v>2095</c:v>
                </c:pt>
                <c:pt idx="6184">
                  <c:v>2095</c:v>
                </c:pt>
                <c:pt idx="6185">
                  <c:v>2095</c:v>
                </c:pt>
                <c:pt idx="6186">
                  <c:v>2095</c:v>
                </c:pt>
                <c:pt idx="6187">
                  <c:v>2095</c:v>
                </c:pt>
                <c:pt idx="6188">
                  <c:v>2095</c:v>
                </c:pt>
                <c:pt idx="6189">
                  <c:v>2095</c:v>
                </c:pt>
                <c:pt idx="6190">
                  <c:v>2096</c:v>
                </c:pt>
                <c:pt idx="6191">
                  <c:v>2096</c:v>
                </c:pt>
                <c:pt idx="6192">
                  <c:v>2096</c:v>
                </c:pt>
                <c:pt idx="6193">
                  <c:v>2096</c:v>
                </c:pt>
                <c:pt idx="6194">
                  <c:v>2096</c:v>
                </c:pt>
                <c:pt idx="6195">
                  <c:v>2096</c:v>
                </c:pt>
                <c:pt idx="6196">
                  <c:v>2096</c:v>
                </c:pt>
                <c:pt idx="6197">
                  <c:v>2096</c:v>
                </c:pt>
                <c:pt idx="6198">
                  <c:v>2096</c:v>
                </c:pt>
                <c:pt idx="6199">
                  <c:v>2096</c:v>
                </c:pt>
                <c:pt idx="6200">
                  <c:v>2097</c:v>
                </c:pt>
                <c:pt idx="6201">
                  <c:v>2097</c:v>
                </c:pt>
                <c:pt idx="6202">
                  <c:v>2097</c:v>
                </c:pt>
                <c:pt idx="6203">
                  <c:v>2098</c:v>
                </c:pt>
                <c:pt idx="6204">
                  <c:v>2098</c:v>
                </c:pt>
                <c:pt idx="6205">
                  <c:v>2099</c:v>
                </c:pt>
                <c:pt idx="6206">
                  <c:v>2099</c:v>
                </c:pt>
                <c:pt idx="6207">
                  <c:v>2100</c:v>
                </c:pt>
                <c:pt idx="6208">
                  <c:v>2101</c:v>
                </c:pt>
                <c:pt idx="6209">
                  <c:v>2102</c:v>
                </c:pt>
                <c:pt idx="6210">
                  <c:v>2103</c:v>
                </c:pt>
                <c:pt idx="6211">
                  <c:v>2104</c:v>
                </c:pt>
                <c:pt idx="6212">
                  <c:v>2105</c:v>
                </c:pt>
                <c:pt idx="6213">
                  <c:v>2106</c:v>
                </c:pt>
                <c:pt idx="6214">
                  <c:v>2107</c:v>
                </c:pt>
                <c:pt idx="6215">
                  <c:v>2108</c:v>
                </c:pt>
                <c:pt idx="6216">
                  <c:v>2109</c:v>
                </c:pt>
                <c:pt idx="6217">
                  <c:v>2110</c:v>
                </c:pt>
                <c:pt idx="6218">
                  <c:v>2111</c:v>
                </c:pt>
                <c:pt idx="6219">
                  <c:v>2112</c:v>
                </c:pt>
                <c:pt idx="6220">
                  <c:v>2112</c:v>
                </c:pt>
                <c:pt idx="6221">
                  <c:v>2113</c:v>
                </c:pt>
                <c:pt idx="6222">
                  <c:v>2114</c:v>
                </c:pt>
                <c:pt idx="6223">
                  <c:v>2115</c:v>
                </c:pt>
                <c:pt idx="6224">
                  <c:v>2116</c:v>
                </c:pt>
                <c:pt idx="6225">
                  <c:v>2117</c:v>
                </c:pt>
                <c:pt idx="6226">
                  <c:v>2118</c:v>
                </c:pt>
                <c:pt idx="6227">
                  <c:v>2119</c:v>
                </c:pt>
                <c:pt idx="6228">
                  <c:v>2120</c:v>
                </c:pt>
                <c:pt idx="6229">
                  <c:v>2121</c:v>
                </c:pt>
                <c:pt idx="6230">
                  <c:v>2121</c:v>
                </c:pt>
                <c:pt idx="6231">
                  <c:v>2121</c:v>
                </c:pt>
                <c:pt idx="6232">
                  <c:v>2122</c:v>
                </c:pt>
                <c:pt idx="6233">
                  <c:v>2122</c:v>
                </c:pt>
                <c:pt idx="6234">
                  <c:v>2122</c:v>
                </c:pt>
                <c:pt idx="6235">
                  <c:v>2122</c:v>
                </c:pt>
                <c:pt idx="6236">
                  <c:v>2123</c:v>
                </c:pt>
                <c:pt idx="6237">
                  <c:v>2124</c:v>
                </c:pt>
                <c:pt idx="6238">
                  <c:v>2125</c:v>
                </c:pt>
                <c:pt idx="6239">
                  <c:v>2126</c:v>
                </c:pt>
                <c:pt idx="6240">
                  <c:v>2126</c:v>
                </c:pt>
                <c:pt idx="6241">
                  <c:v>2127</c:v>
                </c:pt>
                <c:pt idx="6242">
                  <c:v>2127</c:v>
                </c:pt>
                <c:pt idx="6243">
                  <c:v>2128</c:v>
                </c:pt>
                <c:pt idx="6244">
                  <c:v>2128</c:v>
                </c:pt>
                <c:pt idx="6245">
                  <c:v>2129</c:v>
                </c:pt>
                <c:pt idx="6246">
                  <c:v>2130</c:v>
                </c:pt>
                <c:pt idx="6247">
                  <c:v>2131</c:v>
                </c:pt>
                <c:pt idx="6248">
                  <c:v>2132</c:v>
                </c:pt>
                <c:pt idx="6249">
                  <c:v>2133</c:v>
                </c:pt>
                <c:pt idx="6250">
                  <c:v>2134</c:v>
                </c:pt>
                <c:pt idx="6251">
                  <c:v>2134</c:v>
                </c:pt>
                <c:pt idx="6252">
                  <c:v>2135</c:v>
                </c:pt>
                <c:pt idx="6253">
                  <c:v>2135</c:v>
                </c:pt>
                <c:pt idx="6254">
                  <c:v>2136</c:v>
                </c:pt>
                <c:pt idx="6255">
                  <c:v>2136</c:v>
                </c:pt>
                <c:pt idx="6256">
                  <c:v>2136</c:v>
                </c:pt>
                <c:pt idx="6257">
                  <c:v>2136</c:v>
                </c:pt>
                <c:pt idx="6258">
                  <c:v>2136</c:v>
                </c:pt>
                <c:pt idx="6259">
                  <c:v>2136</c:v>
                </c:pt>
                <c:pt idx="6260">
                  <c:v>2136</c:v>
                </c:pt>
                <c:pt idx="6261">
                  <c:v>2137</c:v>
                </c:pt>
                <c:pt idx="6262">
                  <c:v>2137</c:v>
                </c:pt>
                <c:pt idx="6263">
                  <c:v>2137</c:v>
                </c:pt>
                <c:pt idx="6264">
                  <c:v>2137</c:v>
                </c:pt>
                <c:pt idx="6265">
                  <c:v>2137</c:v>
                </c:pt>
                <c:pt idx="6266">
                  <c:v>2137</c:v>
                </c:pt>
                <c:pt idx="6267">
                  <c:v>2137</c:v>
                </c:pt>
                <c:pt idx="6268">
                  <c:v>2137</c:v>
                </c:pt>
                <c:pt idx="6269">
                  <c:v>2137</c:v>
                </c:pt>
                <c:pt idx="6270">
                  <c:v>2137</c:v>
                </c:pt>
                <c:pt idx="6271">
                  <c:v>2137</c:v>
                </c:pt>
                <c:pt idx="6272">
                  <c:v>2137</c:v>
                </c:pt>
                <c:pt idx="6273">
                  <c:v>2137</c:v>
                </c:pt>
                <c:pt idx="6274">
                  <c:v>2137</c:v>
                </c:pt>
                <c:pt idx="6275">
                  <c:v>2138</c:v>
                </c:pt>
                <c:pt idx="6276">
                  <c:v>2139</c:v>
                </c:pt>
                <c:pt idx="6277">
                  <c:v>2139</c:v>
                </c:pt>
                <c:pt idx="6278">
                  <c:v>2139</c:v>
                </c:pt>
                <c:pt idx="6279">
                  <c:v>2140</c:v>
                </c:pt>
                <c:pt idx="6280">
                  <c:v>2140</c:v>
                </c:pt>
                <c:pt idx="6281">
                  <c:v>2141</c:v>
                </c:pt>
                <c:pt idx="6282">
                  <c:v>2141</c:v>
                </c:pt>
                <c:pt idx="6283">
                  <c:v>2141</c:v>
                </c:pt>
                <c:pt idx="6284">
                  <c:v>2141</c:v>
                </c:pt>
                <c:pt idx="6285">
                  <c:v>2141</c:v>
                </c:pt>
                <c:pt idx="6286">
                  <c:v>2141</c:v>
                </c:pt>
                <c:pt idx="6287">
                  <c:v>2141</c:v>
                </c:pt>
                <c:pt idx="6288">
                  <c:v>2141</c:v>
                </c:pt>
                <c:pt idx="6289">
                  <c:v>2141</c:v>
                </c:pt>
                <c:pt idx="6290">
                  <c:v>2141</c:v>
                </c:pt>
                <c:pt idx="6291">
                  <c:v>2141</c:v>
                </c:pt>
                <c:pt idx="6292">
                  <c:v>2141</c:v>
                </c:pt>
                <c:pt idx="6293">
                  <c:v>2141</c:v>
                </c:pt>
                <c:pt idx="6294">
                  <c:v>2141</c:v>
                </c:pt>
                <c:pt idx="6295">
                  <c:v>2141</c:v>
                </c:pt>
                <c:pt idx="6296">
                  <c:v>2141</c:v>
                </c:pt>
                <c:pt idx="6297">
                  <c:v>2141</c:v>
                </c:pt>
                <c:pt idx="6298">
                  <c:v>2141</c:v>
                </c:pt>
                <c:pt idx="6299">
                  <c:v>2141</c:v>
                </c:pt>
                <c:pt idx="6300">
                  <c:v>2141</c:v>
                </c:pt>
                <c:pt idx="6301">
                  <c:v>2142</c:v>
                </c:pt>
                <c:pt idx="6302">
                  <c:v>2142</c:v>
                </c:pt>
                <c:pt idx="6303">
                  <c:v>2142</c:v>
                </c:pt>
                <c:pt idx="6304">
                  <c:v>2143</c:v>
                </c:pt>
                <c:pt idx="6305">
                  <c:v>2143</c:v>
                </c:pt>
                <c:pt idx="6306">
                  <c:v>2143</c:v>
                </c:pt>
                <c:pt idx="6307">
                  <c:v>2143</c:v>
                </c:pt>
                <c:pt idx="6308">
                  <c:v>2144</c:v>
                </c:pt>
                <c:pt idx="6309">
                  <c:v>2145</c:v>
                </c:pt>
                <c:pt idx="6310">
                  <c:v>2145</c:v>
                </c:pt>
                <c:pt idx="6311">
                  <c:v>2146</c:v>
                </c:pt>
                <c:pt idx="6312">
                  <c:v>2146</c:v>
                </c:pt>
                <c:pt idx="6313">
                  <c:v>2147</c:v>
                </c:pt>
                <c:pt idx="6314">
                  <c:v>2148</c:v>
                </c:pt>
                <c:pt idx="6315">
                  <c:v>2149</c:v>
                </c:pt>
                <c:pt idx="6316">
                  <c:v>2150</c:v>
                </c:pt>
                <c:pt idx="6317">
                  <c:v>2151</c:v>
                </c:pt>
                <c:pt idx="6318">
                  <c:v>2151</c:v>
                </c:pt>
                <c:pt idx="6319">
                  <c:v>2151</c:v>
                </c:pt>
                <c:pt idx="6320">
                  <c:v>2152</c:v>
                </c:pt>
                <c:pt idx="6321">
                  <c:v>2152</c:v>
                </c:pt>
                <c:pt idx="6322">
                  <c:v>2152</c:v>
                </c:pt>
                <c:pt idx="6323">
                  <c:v>2152</c:v>
                </c:pt>
                <c:pt idx="6324">
                  <c:v>2152</c:v>
                </c:pt>
                <c:pt idx="6325">
                  <c:v>2152</c:v>
                </c:pt>
                <c:pt idx="6326">
                  <c:v>2152</c:v>
                </c:pt>
                <c:pt idx="6327">
                  <c:v>2152</c:v>
                </c:pt>
                <c:pt idx="6328">
                  <c:v>2153</c:v>
                </c:pt>
                <c:pt idx="6329">
                  <c:v>2153</c:v>
                </c:pt>
                <c:pt idx="6330">
                  <c:v>2153</c:v>
                </c:pt>
                <c:pt idx="6331">
                  <c:v>2153</c:v>
                </c:pt>
                <c:pt idx="6332">
                  <c:v>2153</c:v>
                </c:pt>
                <c:pt idx="6333">
                  <c:v>2153</c:v>
                </c:pt>
                <c:pt idx="6334">
                  <c:v>2153</c:v>
                </c:pt>
                <c:pt idx="6335">
                  <c:v>2153</c:v>
                </c:pt>
                <c:pt idx="6336">
                  <c:v>2153</c:v>
                </c:pt>
                <c:pt idx="6337">
                  <c:v>2154</c:v>
                </c:pt>
                <c:pt idx="6338">
                  <c:v>2155</c:v>
                </c:pt>
                <c:pt idx="6339">
                  <c:v>2155</c:v>
                </c:pt>
                <c:pt idx="6340">
                  <c:v>2155</c:v>
                </c:pt>
                <c:pt idx="6341">
                  <c:v>2156</c:v>
                </c:pt>
                <c:pt idx="6342">
                  <c:v>2157</c:v>
                </c:pt>
                <c:pt idx="6343">
                  <c:v>2157</c:v>
                </c:pt>
                <c:pt idx="6344">
                  <c:v>2158</c:v>
                </c:pt>
                <c:pt idx="6345">
                  <c:v>2158</c:v>
                </c:pt>
                <c:pt idx="6346">
                  <c:v>2158</c:v>
                </c:pt>
                <c:pt idx="6347">
                  <c:v>2158</c:v>
                </c:pt>
                <c:pt idx="6348">
                  <c:v>2159</c:v>
                </c:pt>
                <c:pt idx="6349">
                  <c:v>2159</c:v>
                </c:pt>
                <c:pt idx="6350">
                  <c:v>2159</c:v>
                </c:pt>
                <c:pt idx="6351">
                  <c:v>2159</c:v>
                </c:pt>
                <c:pt idx="6352">
                  <c:v>2160</c:v>
                </c:pt>
                <c:pt idx="6353">
                  <c:v>2160</c:v>
                </c:pt>
                <c:pt idx="6354">
                  <c:v>2160</c:v>
                </c:pt>
                <c:pt idx="6355">
                  <c:v>2160</c:v>
                </c:pt>
                <c:pt idx="6356">
                  <c:v>2160</c:v>
                </c:pt>
                <c:pt idx="6357">
                  <c:v>2160</c:v>
                </c:pt>
                <c:pt idx="6358">
                  <c:v>2160</c:v>
                </c:pt>
                <c:pt idx="6359">
                  <c:v>2160</c:v>
                </c:pt>
                <c:pt idx="6360">
                  <c:v>2160</c:v>
                </c:pt>
                <c:pt idx="6361">
                  <c:v>2161</c:v>
                </c:pt>
                <c:pt idx="6362">
                  <c:v>2161</c:v>
                </c:pt>
                <c:pt idx="6363">
                  <c:v>2162</c:v>
                </c:pt>
                <c:pt idx="6364">
                  <c:v>2162</c:v>
                </c:pt>
                <c:pt idx="6365">
                  <c:v>2162</c:v>
                </c:pt>
                <c:pt idx="6366">
                  <c:v>2163</c:v>
                </c:pt>
                <c:pt idx="6367">
                  <c:v>2163</c:v>
                </c:pt>
                <c:pt idx="6368">
                  <c:v>2163</c:v>
                </c:pt>
                <c:pt idx="6369">
                  <c:v>2164</c:v>
                </c:pt>
                <c:pt idx="6370">
                  <c:v>2164</c:v>
                </c:pt>
                <c:pt idx="6371">
                  <c:v>2164</c:v>
                </c:pt>
                <c:pt idx="6372">
                  <c:v>2164</c:v>
                </c:pt>
                <c:pt idx="6373">
                  <c:v>2165</c:v>
                </c:pt>
                <c:pt idx="6374">
                  <c:v>2165</c:v>
                </c:pt>
                <c:pt idx="6375">
                  <c:v>2166</c:v>
                </c:pt>
                <c:pt idx="6376">
                  <c:v>2166</c:v>
                </c:pt>
                <c:pt idx="6377">
                  <c:v>2166</c:v>
                </c:pt>
                <c:pt idx="6378">
                  <c:v>2167</c:v>
                </c:pt>
                <c:pt idx="6379">
                  <c:v>2168</c:v>
                </c:pt>
                <c:pt idx="6380">
                  <c:v>2169</c:v>
                </c:pt>
                <c:pt idx="6381">
                  <c:v>2169</c:v>
                </c:pt>
                <c:pt idx="6382">
                  <c:v>2169</c:v>
                </c:pt>
                <c:pt idx="6383">
                  <c:v>2169</c:v>
                </c:pt>
                <c:pt idx="6384">
                  <c:v>2170</c:v>
                </c:pt>
                <c:pt idx="6385">
                  <c:v>2171</c:v>
                </c:pt>
                <c:pt idx="6386">
                  <c:v>2172</c:v>
                </c:pt>
                <c:pt idx="6387">
                  <c:v>2172</c:v>
                </c:pt>
                <c:pt idx="6388">
                  <c:v>2173</c:v>
                </c:pt>
                <c:pt idx="6389">
                  <c:v>2174</c:v>
                </c:pt>
                <c:pt idx="6390">
                  <c:v>2174</c:v>
                </c:pt>
                <c:pt idx="6391">
                  <c:v>2175</c:v>
                </c:pt>
                <c:pt idx="6392">
                  <c:v>2176</c:v>
                </c:pt>
                <c:pt idx="6393">
                  <c:v>2176</c:v>
                </c:pt>
                <c:pt idx="6394">
                  <c:v>2177</c:v>
                </c:pt>
                <c:pt idx="6395">
                  <c:v>2178</c:v>
                </c:pt>
                <c:pt idx="6396">
                  <c:v>2179</c:v>
                </c:pt>
                <c:pt idx="6397">
                  <c:v>2179</c:v>
                </c:pt>
                <c:pt idx="6398">
                  <c:v>2179</c:v>
                </c:pt>
                <c:pt idx="6399">
                  <c:v>2179</c:v>
                </c:pt>
                <c:pt idx="6400">
                  <c:v>2180</c:v>
                </c:pt>
                <c:pt idx="6401">
                  <c:v>2181</c:v>
                </c:pt>
                <c:pt idx="6402">
                  <c:v>2181</c:v>
                </c:pt>
                <c:pt idx="6403">
                  <c:v>2181</c:v>
                </c:pt>
                <c:pt idx="6404">
                  <c:v>2181</c:v>
                </c:pt>
                <c:pt idx="6405">
                  <c:v>2182</c:v>
                </c:pt>
                <c:pt idx="6406">
                  <c:v>2183</c:v>
                </c:pt>
                <c:pt idx="6407">
                  <c:v>2184</c:v>
                </c:pt>
                <c:pt idx="6408">
                  <c:v>2185</c:v>
                </c:pt>
                <c:pt idx="6409">
                  <c:v>2185</c:v>
                </c:pt>
                <c:pt idx="6410">
                  <c:v>2185</c:v>
                </c:pt>
                <c:pt idx="6411">
                  <c:v>2185</c:v>
                </c:pt>
                <c:pt idx="6412">
                  <c:v>2185</c:v>
                </c:pt>
                <c:pt idx="6413">
                  <c:v>2185</c:v>
                </c:pt>
                <c:pt idx="6414">
                  <c:v>2185</c:v>
                </c:pt>
                <c:pt idx="6415">
                  <c:v>2185</c:v>
                </c:pt>
                <c:pt idx="6416">
                  <c:v>2185</c:v>
                </c:pt>
                <c:pt idx="6417">
                  <c:v>2185</c:v>
                </c:pt>
                <c:pt idx="6418">
                  <c:v>2185</c:v>
                </c:pt>
                <c:pt idx="6419">
                  <c:v>2185</c:v>
                </c:pt>
                <c:pt idx="6420">
                  <c:v>2186</c:v>
                </c:pt>
                <c:pt idx="6421">
                  <c:v>2186</c:v>
                </c:pt>
                <c:pt idx="6422">
                  <c:v>2186</c:v>
                </c:pt>
                <c:pt idx="6423">
                  <c:v>2186</c:v>
                </c:pt>
                <c:pt idx="6424">
                  <c:v>2186</c:v>
                </c:pt>
                <c:pt idx="6425">
                  <c:v>2187</c:v>
                </c:pt>
                <c:pt idx="6426">
                  <c:v>2187</c:v>
                </c:pt>
                <c:pt idx="6427">
                  <c:v>2187</c:v>
                </c:pt>
                <c:pt idx="6428">
                  <c:v>2187</c:v>
                </c:pt>
                <c:pt idx="6429">
                  <c:v>2187</c:v>
                </c:pt>
                <c:pt idx="6430">
                  <c:v>2188</c:v>
                </c:pt>
                <c:pt idx="6431">
                  <c:v>2188</c:v>
                </c:pt>
                <c:pt idx="6432">
                  <c:v>2188</c:v>
                </c:pt>
                <c:pt idx="6433">
                  <c:v>2188</c:v>
                </c:pt>
                <c:pt idx="6434">
                  <c:v>2188</c:v>
                </c:pt>
                <c:pt idx="6435">
                  <c:v>2188</c:v>
                </c:pt>
                <c:pt idx="6436">
                  <c:v>2188</c:v>
                </c:pt>
                <c:pt idx="6437">
                  <c:v>2188</c:v>
                </c:pt>
                <c:pt idx="6438">
                  <c:v>2188</c:v>
                </c:pt>
                <c:pt idx="6439">
                  <c:v>2188</c:v>
                </c:pt>
                <c:pt idx="6440">
                  <c:v>2188</c:v>
                </c:pt>
                <c:pt idx="6441">
                  <c:v>2188</c:v>
                </c:pt>
                <c:pt idx="6442">
                  <c:v>2188</c:v>
                </c:pt>
                <c:pt idx="6443">
                  <c:v>2188</c:v>
                </c:pt>
                <c:pt idx="6444">
                  <c:v>2188</c:v>
                </c:pt>
                <c:pt idx="6445">
                  <c:v>2188</c:v>
                </c:pt>
                <c:pt idx="6446">
                  <c:v>2188</c:v>
                </c:pt>
                <c:pt idx="6447">
                  <c:v>2188</c:v>
                </c:pt>
                <c:pt idx="6448">
                  <c:v>2188</c:v>
                </c:pt>
                <c:pt idx="6449">
                  <c:v>2188</c:v>
                </c:pt>
                <c:pt idx="6450">
                  <c:v>2189</c:v>
                </c:pt>
                <c:pt idx="6451">
                  <c:v>2190</c:v>
                </c:pt>
                <c:pt idx="6452">
                  <c:v>2191</c:v>
                </c:pt>
                <c:pt idx="6453">
                  <c:v>2191</c:v>
                </c:pt>
                <c:pt idx="6454">
                  <c:v>2192</c:v>
                </c:pt>
                <c:pt idx="6455">
                  <c:v>2193</c:v>
                </c:pt>
                <c:pt idx="6456">
                  <c:v>2194</c:v>
                </c:pt>
                <c:pt idx="6457">
                  <c:v>2195</c:v>
                </c:pt>
                <c:pt idx="6458">
                  <c:v>2196</c:v>
                </c:pt>
                <c:pt idx="6459">
                  <c:v>2197</c:v>
                </c:pt>
                <c:pt idx="6460">
                  <c:v>2198</c:v>
                </c:pt>
                <c:pt idx="6461">
                  <c:v>2198</c:v>
                </c:pt>
                <c:pt idx="6462">
                  <c:v>2198</c:v>
                </c:pt>
                <c:pt idx="6463">
                  <c:v>2198</c:v>
                </c:pt>
                <c:pt idx="6464">
                  <c:v>2198</c:v>
                </c:pt>
                <c:pt idx="6465">
                  <c:v>2198</c:v>
                </c:pt>
                <c:pt idx="6466">
                  <c:v>2199</c:v>
                </c:pt>
                <c:pt idx="6467">
                  <c:v>2199</c:v>
                </c:pt>
                <c:pt idx="6468">
                  <c:v>2200</c:v>
                </c:pt>
                <c:pt idx="6469">
                  <c:v>2200</c:v>
                </c:pt>
                <c:pt idx="6470">
                  <c:v>2200</c:v>
                </c:pt>
                <c:pt idx="6471">
                  <c:v>2201</c:v>
                </c:pt>
                <c:pt idx="6472">
                  <c:v>2202</c:v>
                </c:pt>
                <c:pt idx="6473">
                  <c:v>2202</c:v>
                </c:pt>
                <c:pt idx="6474">
                  <c:v>2202</c:v>
                </c:pt>
                <c:pt idx="6475">
                  <c:v>2202</c:v>
                </c:pt>
                <c:pt idx="6476">
                  <c:v>2202</c:v>
                </c:pt>
                <c:pt idx="6477">
                  <c:v>2202</c:v>
                </c:pt>
                <c:pt idx="6478">
                  <c:v>2203</c:v>
                </c:pt>
                <c:pt idx="6479">
                  <c:v>2204</c:v>
                </c:pt>
                <c:pt idx="6480">
                  <c:v>2204</c:v>
                </c:pt>
                <c:pt idx="6481">
                  <c:v>2204</c:v>
                </c:pt>
                <c:pt idx="6482">
                  <c:v>2204</c:v>
                </c:pt>
                <c:pt idx="6483">
                  <c:v>2204</c:v>
                </c:pt>
                <c:pt idx="6484">
                  <c:v>2204</c:v>
                </c:pt>
                <c:pt idx="6485">
                  <c:v>2204</c:v>
                </c:pt>
                <c:pt idx="6486">
                  <c:v>2204</c:v>
                </c:pt>
                <c:pt idx="6487">
                  <c:v>2204</c:v>
                </c:pt>
                <c:pt idx="6488">
                  <c:v>2204</c:v>
                </c:pt>
                <c:pt idx="6489">
                  <c:v>2205</c:v>
                </c:pt>
                <c:pt idx="6490">
                  <c:v>2205</c:v>
                </c:pt>
                <c:pt idx="6491">
                  <c:v>2206</c:v>
                </c:pt>
                <c:pt idx="6492">
                  <c:v>2206</c:v>
                </c:pt>
                <c:pt idx="6493">
                  <c:v>2207</c:v>
                </c:pt>
                <c:pt idx="6494">
                  <c:v>2207</c:v>
                </c:pt>
                <c:pt idx="6495">
                  <c:v>2208</c:v>
                </c:pt>
                <c:pt idx="6496">
                  <c:v>2209</c:v>
                </c:pt>
                <c:pt idx="6497">
                  <c:v>2210</c:v>
                </c:pt>
                <c:pt idx="6498">
                  <c:v>2211</c:v>
                </c:pt>
                <c:pt idx="6499">
                  <c:v>2212</c:v>
                </c:pt>
                <c:pt idx="6500">
                  <c:v>2213</c:v>
                </c:pt>
                <c:pt idx="6501">
                  <c:v>2213</c:v>
                </c:pt>
                <c:pt idx="6502">
                  <c:v>2214</c:v>
                </c:pt>
                <c:pt idx="6503">
                  <c:v>2215</c:v>
                </c:pt>
                <c:pt idx="6504">
                  <c:v>2216</c:v>
                </c:pt>
                <c:pt idx="6505">
                  <c:v>2217</c:v>
                </c:pt>
                <c:pt idx="6506">
                  <c:v>2218</c:v>
                </c:pt>
                <c:pt idx="6507">
                  <c:v>2218</c:v>
                </c:pt>
                <c:pt idx="6508">
                  <c:v>2218</c:v>
                </c:pt>
                <c:pt idx="6509">
                  <c:v>2218</c:v>
                </c:pt>
                <c:pt idx="6510">
                  <c:v>2218</c:v>
                </c:pt>
                <c:pt idx="6511">
                  <c:v>2219</c:v>
                </c:pt>
                <c:pt idx="6512">
                  <c:v>2219</c:v>
                </c:pt>
                <c:pt idx="6513">
                  <c:v>2219</c:v>
                </c:pt>
                <c:pt idx="6514">
                  <c:v>2219</c:v>
                </c:pt>
                <c:pt idx="6515">
                  <c:v>2220</c:v>
                </c:pt>
                <c:pt idx="6516">
                  <c:v>2221</c:v>
                </c:pt>
                <c:pt idx="6517">
                  <c:v>2221</c:v>
                </c:pt>
                <c:pt idx="6518">
                  <c:v>2221</c:v>
                </c:pt>
                <c:pt idx="6519">
                  <c:v>2221</c:v>
                </c:pt>
                <c:pt idx="6520">
                  <c:v>2221</c:v>
                </c:pt>
                <c:pt idx="6521">
                  <c:v>2221</c:v>
                </c:pt>
                <c:pt idx="6522">
                  <c:v>2221</c:v>
                </c:pt>
                <c:pt idx="6523">
                  <c:v>2221</c:v>
                </c:pt>
                <c:pt idx="6524">
                  <c:v>2221</c:v>
                </c:pt>
                <c:pt idx="6525">
                  <c:v>2222</c:v>
                </c:pt>
                <c:pt idx="6526">
                  <c:v>2223</c:v>
                </c:pt>
                <c:pt idx="6527">
                  <c:v>2223</c:v>
                </c:pt>
                <c:pt idx="6528">
                  <c:v>2224</c:v>
                </c:pt>
                <c:pt idx="6529">
                  <c:v>2225</c:v>
                </c:pt>
                <c:pt idx="6530">
                  <c:v>2225</c:v>
                </c:pt>
                <c:pt idx="6531">
                  <c:v>2225</c:v>
                </c:pt>
                <c:pt idx="6532">
                  <c:v>2226</c:v>
                </c:pt>
                <c:pt idx="6533">
                  <c:v>2226</c:v>
                </c:pt>
                <c:pt idx="6534">
                  <c:v>2226</c:v>
                </c:pt>
                <c:pt idx="6535">
                  <c:v>2226</c:v>
                </c:pt>
                <c:pt idx="6536">
                  <c:v>2226</c:v>
                </c:pt>
                <c:pt idx="6537">
                  <c:v>2227</c:v>
                </c:pt>
                <c:pt idx="6538">
                  <c:v>2228</c:v>
                </c:pt>
                <c:pt idx="6539">
                  <c:v>2229</c:v>
                </c:pt>
                <c:pt idx="6540">
                  <c:v>2230</c:v>
                </c:pt>
                <c:pt idx="6541">
                  <c:v>2230</c:v>
                </c:pt>
                <c:pt idx="6542">
                  <c:v>2230</c:v>
                </c:pt>
                <c:pt idx="6543">
                  <c:v>2231</c:v>
                </c:pt>
                <c:pt idx="6544">
                  <c:v>2231</c:v>
                </c:pt>
                <c:pt idx="6545">
                  <c:v>2232</c:v>
                </c:pt>
                <c:pt idx="6546">
                  <c:v>2232</c:v>
                </c:pt>
                <c:pt idx="6547">
                  <c:v>2233</c:v>
                </c:pt>
                <c:pt idx="6548">
                  <c:v>2234</c:v>
                </c:pt>
                <c:pt idx="6549">
                  <c:v>2234</c:v>
                </c:pt>
                <c:pt idx="6550">
                  <c:v>2235</c:v>
                </c:pt>
                <c:pt idx="6551">
                  <c:v>2235</c:v>
                </c:pt>
                <c:pt idx="6552">
                  <c:v>2235</c:v>
                </c:pt>
                <c:pt idx="6553">
                  <c:v>2235</c:v>
                </c:pt>
                <c:pt idx="6554">
                  <c:v>2235</c:v>
                </c:pt>
                <c:pt idx="6555">
                  <c:v>2235</c:v>
                </c:pt>
                <c:pt idx="6556">
                  <c:v>2235</c:v>
                </c:pt>
                <c:pt idx="6557">
                  <c:v>2235</c:v>
                </c:pt>
                <c:pt idx="6558">
                  <c:v>2236</c:v>
                </c:pt>
                <c:pt idx="6559">
                  <c:v>2237</c:v>
                </c:pt>
                <c:pt idx="6560">
                  <c:v>2237</c:v>
                </c:pt>
                <c:pt idx="6561">
                  <c:v>2237</c:v>
                </c:pt>
                <c:pt idx="6562">
                  <c:v>2237</c:v>
                </c:pt>
                <c:pt idx="6563">
                  <c:v>2237</c:v>
                </c:pt>
                <c:pt idx="6564">
                  <c:v>2237</c:v>
                </c:pt>
                <c:pt idx="6565">
                  <c:v>2237</c:v>
                </c:pt>
                <c:pt idx="6566">
                  <c:v>2237</c:v>
                </c:pt>
                <c:pt idx="6567">
                  <c:v>2237</c:v>
                </c:pt>
                <c:pt idx="6568">
                  <c:v>2237</c:v>
                </c:pt>
                <c:pt idx="6569">
                  <c:v>2238</c:v>
                </c:pt>
                <c:pt idx="6570">
                  <c:v>2238</c:v>
                </c:pt>
                <c:pt idx="6571">
                  <c:v>2238</c:v>
                </c:pt>
                <c:pt idx="6572">
                  <c:v>2238</c:v>
                </c:pt>
                <c:pt idx="6573">
                  <c:v>2239</c:v>
                </c:pt>
                <c:pt idx="6574">
                  <c:v>2240</c:v>
                </c:pt>
                <c:pt idx="6575">
                  <c:v>2241</c:v>
                </c:pt>
                <c:pt idx="6576">
                  <c:v>2241</c:v>
                </c:pt>
                <c:pt idx="6577">
                  <c:v>2241</c:v>
                </c:pt>
                <c:pt idx="6578">
                  <c:v>2242</c:v>
                </c:pt>
                <c:pt idx="6579">
                  <c:v>2242</c:v>
                </c:pt>
                <c:pt idx="6580">
                  <c:v>2242</c:v>
                </c:pt>
                <c:pt idx="6581">
                  <c:v>2243</c:v>
                </c:pt>
                <c:pt idx="6582">
                  <c:v>2243</c:v>
                </c:pt>
                <c:pt idx="6583">
                  <c:v>2243</c:v>
                </c:pt>
                <c:pt idx="6584">
                  <c:v>2244</c:v>
                </c:pt>
                <c:pt idx="6585">
                  <c:v>2244</c:v>
                </c:pt>
                <c:pt idx="6586">
                  <c:v>2245</c:v>
                </c:pt>
                <c:pt idx="6587">
                  <c:v>2246</c:v>
                </c:pt>
                <c:pt idx="6588">
                  <c:v>2247</c:v>
                </c:pt>
                <c:pt idx="6589">
                  <c:v>2247</c:v>
                </c:pt>
                <c:pt idx="6590">
                  <c:v>2247</c:v>
                </c:pt>
                <c:pt idx="6591">
                  <c:v>2247</c:v>
                </c:pt>
                <c:pt idx="6592">
                  <c:v>2247</c:v>
                </c:pt>
                <c:pt idx="6593">
                  <c:v>2248</c:v>
                </c:pt>
                <c:pt idx="6594">
                  <c:v>2248</c:v>
                </c:pt>
                <c:pt idx="6595">
                  <c:v>2248</c:v>
                </c:pt>
                <c:pt idx="6596">
                  <c:v>2248</c:v>
                </c:pt>
                <c:pt idx="6597">
                  <c:v>2248</c:v>
                </c:pt>
                <c:pt idx="6598">
                  <c:v>2248</c:v>
                </c:pt>
                <c:pt idx="6599">
                  <c:v>2248</c:v>
                </c:pt>
                <c:pt idx="6600">
                  <c:v>2248</c:v>
                </c:pt>
                <c:pt idx="6601">
                  <c:v>2248</c:v>
                </c:pt>
                <c:pt idx="6602">
                  <c:v>2248</c:v>
                </c:pt>
                <c:pt idx="6603">
                  <c:v>2248</c:v>
                </c:pt>
                <c:pt idx="6604">
                  <c:v>2248</c:v>
                </c:pt>
                <c:pt idx="6605">
                  <c:v>2248</c:v>
                </c:pt>
                <c:pt idx="6606">
                  <c:v>2248</c:v>
                </c:pt>
                <c:pt idx="6607">
                  <c:v>2248</c:v>
                </c:pt>
                <c:pt idx="6608">
                  <c:v>2248</c:v>
                </c:pt>
                <c:pt idx="6609">
                  <c:v>2249</c:v>
                </c:pt>
                <c:pt idx="6610">
                  <c:v>2250</c:v>
                </c:pt>
                <c:pt idx="6611">
                  <c:v>2250</c:v>
                </c:pt>
                <c:pt idx="6612">
                  <c:v>2250</c:v>
                </c:pt>
                <c:pt idx="6613">
                  <c:v>2250</c:v>
                </c:pt>
                <c:pt idx="6614">
                  <c:v>2250</c:v>
                </c:pt>
                <c:pt idx="6615">
                  <c:v>2250</c:v>
                </c:pt>
                <c:pt idx="6616">
                  <c:v>2250</c:v>
                </c:pt>
                <c:pt idx="6617">
                  <c:v>2251</c:v>
                </c:pt>
                <c:pt idx="6618">
                  <c:v>2252</c:v>
                </c:pt>
                <c:pt idx="6619">
                  <c:v>2253</c:v>
                </c:pt>
                <c:pt idx="6620">
                  <c:v>2253</c:v>
                </c:pt>
                <c:pt idx="6621">
                  <c:v>2253</c:v>
                </c:pt>
                <c:pt idx="6622">
                  <c:v>2253</c:v>
                </c:pt>
                <c:pt idx="6623">
                  <c:v>2253</c:v>
                </c:pt>
                <c:pt idx="6624">
                  <c:v>2253</c:v>
                </c:pt>
                <c:pt idx="6625">
                  <c:v>2254</c:v>
                </c:pt>
                <c:pt idx="6626">
                  <c:v>2254</c:v>
                </c:pt>
                <c:pt idx="6627">
                  <c:v>2254</c:v>
                </c:pt>
                <c:pt idx="6628">
                  <c:v>2255</c:v>
                </c:pt>
                <c:pt idx="6629">
                  <c:v>2255</c:v>
                </c:pt>
                <c:pt idx="6630">
                  <c:v>2255</c:v>
                </c:pt>
                <c:pt idx="6631">
                  <c:v>2255</c:v>
                </c:pt>
                <c:pt idx="6632">
                  <c:v>2255</c:v>
                </c:pt>
                <c:pt idx="6633">
                  <c:v>2255</c:v>
                </c:pt>
                <c:pt idx="6634">
                  <c:v>2255</c:v>
                </c:pt>
                <c:pt idx="6635">
                  <c:v>2255</c:v>
                </c:pt>
                <c:pt idx="6636">
                  <c:v>2256</c:v>
                </c:pt>
                <c:pt idx="6637">
                  <c:v>2256</c:v>
                </c:pt>
                <c:pt idx="6638">
                  <c:v>2256</c:v>
                </c:pt>
                <c:pt idx="6639">
                  <c:v>2256</c:v>
                </c:pt>
                <c:pt idx="6640">
                  <c:v>2256</c:v>
                </c:pt>
                <c:pt idx="6641">
                  <c:v>2256</c:v>
                </c:pt>
                <c:pt idx="6642">
                  <c:v>2256</c:v>
                </c:pt>
                <c:pt idx="6643">
                  <c:v>2256</c:v>
                </c:pt>
                <c:pt idx="6644">
                  <c:v>2256</c:v>
                </c:pt>
                <c:pt idx="6645">
                  <c:v>2257</c:v>
                </c:pt>
                <c:pt idx="6646">
                  <c:v>2257</c:v>
                </c:pt>
                <c:pt idx="6647">
                  <c:v>2257</c:v>
                </c:pt>
                <c:pt idx="6648">
                  <c:v>2257</c:v>
                </c:pt>
                <c:pt idx="6649">
                  <c:v>2257</c:v>
                </c:pt>
                <c:pt idx="6650">
                  <c:v>2257</c:v>
                </c:pt>
                <c:pt idx="6651">
                  <c:v>2257</c:v>
                </c:pt>
                <c:pt idx="6652">
                  <c:v>2257</c:v>
                </c:pt>
                <c:pt idx="6653">
                  <c:v>2257</c:v>
                </c:pt>
                <c:pt idx="6654">
                  <c:v>2257</c:v>
                </c:pt>
                <c:pt idx="6655">
                  <c:v>2257</c:v>
                </c:pt>
                <c:pt idx="6656">
                  <c:v>2257</c:v>
                </c:pt>
                <c:pt idx="6657">
                  <c:v>2257</c:v>
                </c:pt>
                <c:pt idx="6658">
                  <c:v>2257</c:v>
                </c:pt>
                <c:pt idx="6659">
                  <c:v>2257</c:v>
                </c:pt>
                <c:pt idx="6660">
                  <c:v>2257</c:v>
                </c:pt>
                <c:pt idx="6661">
                  <c:v>2257</c:v>
                </c:pt>
                <c:pt idx="6662">
                  <c:v>2258</c:v>
                </c:pt>
                <c:pt idx="6663">
                  <c:v>2258</c:v>
                </c:pt>
                <c:pt idx="6664">
                  <c:v>2259</c:v>
                </c:pt>
                <c:pt idx="6665">
                  <c:v>2260</c:v>
                </c:pt>
                <c:pt idx="6666">
                  <c:v>2260</c:v>
                </c:pt>
                <c:pt idx="6667">
                  <c:v>2260</c:v>
                </c:pt>
                <c:pt idx="6668">
                  <c:v>2260</c:v>
                </c:pt>
                <c:pt idx="6669">
                  <c:v>2260</c:v>
                </c:pt>
                <c:pt idx="6670">
                  <c:v>2261</c:v>
                </c:pt>
                <c:pt idx="6671">
                  <c:v>2261</c:v>
                </c:pt>
                <c:pt idx="6672">
                  <c:v>2262</c:v>
                </c:pt>
                <c:pt idx="6673">
                  <c:v>2263</c:v>
                </c:pt>
                <c:pt idx="6674">
                  <c:v>2264</c:v>
                </c:pt>
                <c:pt idx="6675">
                  <c:v>2264</c:v>
                </c:pt>
                <c:pt idx="6676">
                  <c:v>2264</c:v>
                </c:pt>
                <c:pt idx="6677">
                  <c:v>2265</c:v>
                </c:pt>
                <c:pt idx="6678">
                  <c:v>2265</c:v>
                </c:pt>
                <c:pt idx="6679">
                  <c:v>2266</c:v>
                </c:pt>
                <c:pt idx="6680">
                  <c:v>2266</c:v>
                </c:pt>
                <c:pt idx="6681">
                  <c:v>2266</c:v>
                </c:pt>
                <c:pt idx="6682">
                  <c:v>2266</c:v>
                </c:pt>
                <c:pt idx="6683">
                  <c:v>2267</c:v>
                </c:pt>
                <c:pt idx="6684">
                  <c:v>2267</c:v>
                </c:pt>
                <c:pt idx="6685">
                  <c:v>2267</c:v>
                </c:pt>
                <c:pt idx="6686">
                  <c:v>2267</c:v>
                </c:pt>
                <c:pt idx="6687">
                  <c:v>2268</c:v>
                </c:pt>
                <c:pt idx="6688">
                  <c:v>2269</c:v>
                </c:pt>
                <c:pt idx="6689">
                  <c:v>2270</c:v>
                </c:pt>
                <c:pt idx="6690">
                  <c:v>2270</c:v>
                </c:pt>
                <c:pt idx="6691">
                  <c:v>2271</c:v>
                </c:pt>
                <c:pt idx="6692">
                  <c:v>2272</c:v>
                </c:pt>
                <c:pt idx="6693">
                  <c:v>2272</c:v>
                </c:pt>
                <c:pt idx="6694">
                  <c:v>2272</c:v>
                </c:pt>
                <c:pt idx="6695">
                  <c:v>2273</c:v>
                </c:pt>
                <c:pt idx="6696">
                  <c:v>2274</c:v>
                </c:pt>
                <c:pt idx="6697">
                  <c:v>2274</c:v>
                </c:pt>
                <c:pt idx="6698">
                  <c:v>2274</c:v>
                </c:pt>
                <c:pt idx="6699">
                  <c:v>2274</c:v>
                </c:pt>
                <c:pt idx="6700">
                  <c:v>2274</c:v>
                </c:pt>
                <c:pt idx="6701">
                  <c:v>2274</c:v>
                </c:pt>
                <c:pt idx="6702">
                  <c:v>2275</c:v>
                </c:pt>
                <c:pt idx="6703">
                  <c:v>2275</c:v>
                </c:pt>
                <c:pt idx="6704">
                  <c:v>2276</c:v>
                </c:pt>
                <c:pt idx="6705">
                  <c:v>2276</c:v>
                </c:pt>
                <c:pt idx="6706">
                  <c:v>2276</c:v>
                </c:pt>
                <c:pt idx="6707">
                  <c:v>2277</c:v>
                </c:pt>
                <c:pt idx="6708">
                  <c:v>2277</c:v>
                </c:pt>
                <c:pt idx="6709">
                  <c:v>2278</c:v>
                </c:pt>
                <c:pt idx="6710">
                  <c:v>2278</c:v>
                </c:pt>
                <c:pt idx="6711">
                  <c:v>2278</c:v>
                </c:pt>
                <c:pt idx="6712">
                  <c:v>2278</c:v>
                </c:pt>
                <c:pt idx="6713">
                  <c:v>2279</c:v>
                </c:pt>
                <c:pt idx="6714">
                  <c:v>2279</c:v>
                </c:pt>
                <c:pt idx="6715">
                  <c:v>2279</c:v>
                </c:pt>
                <c:pt idx="6716">
                  <c:v>2279</c:v>
                </c:pt>
                <c:pt idx="6717">
                  <c:v>2279</c:v>
                </c:pt>
                <c:pt idx="6718">
                  <c:v>2280</c:v>
                </c:pt>
                <c:pt idx="6719">
                  <c:v>2281</c:v>
                </c:pt>
                <c:pt idx="6720">
                  <c:v>2282</c:v>
                </c:pt>
                <c:pt idx="6721">
                  <c:v>2282</c:v>
                </c:pt>
                <c:pt idx="6722">
                  <c:v>2283</c:v>
                </c:pt>
                <c:pt idx="6723">
                  <c:v>2284</c:v>
                </c:pt>
                <c:pt idx="6724">
                  <c:v>2284</c:v>
                </c:pt>
                <c:pt idx="6725">
                  <c:v>2284</c:v>
                </c:pt>
                <c:pt idx="6726">
                  <c:v>2285</c:v>
                </c:pt>
                <c:pt idx="6727">
                  <c:v>2286</c:v>
                </c:pt>
                <c:pt idx="6728">
                  <c:v>2287</c:v>
                </c:pt>
                <c:pt idx="6729">
                  <c:v>2288</c:v>
                </c:pt>
                <c:pt idx="6730">
                  <c:v>2289</c:v>
                </c:pt>
                <c:pt idx="6731">
                  <c:v>2290</c:v>
                </c:pt>
                <c:pt idx="6732">
                  <c:v>2291</c:v>
                </c:pt>
                <c:pt idx="6733">
                  <c:v>2291</c:v>
                </c:pt>
                <c:pt idx="6734">
                  <c:v>2292</c:v>
                </c:pt>
                <c:pt idx="6735">
                  <c:v>2292</c:v>
                </c:pt>
                <c:pt idx="6736">
                  <c:v>2293</c:v>
                </c:pt>
                <c:pt idx="6737">
                  <c:v>2293</c:v>
                </c:pt>
                <c:pt idx="6738">
                  <c:v>2293</c:v>
                </c:pt>
                <c:pt idx="6739">
                  <c:v>2294</c:v>
                </c:pt>
                <c:pt idx="6740">
                  <c:v>2295</c:v>
                </c:pt>
                <c:pt idx="6741">
                  <c:v>2296</c:v>
                </c:pt>
                <c:pt idx="6742">
                  <c:v>2297</c:v>
                </c:pt>
                <c:pt idx="6743">
                  <c:v>2297</c:v>
                </c:pt>
                <c:pt idx="6744">
                  <c:v>2298</c:v>
                </c:pt>
                <c:pt idx="6745">
                  <c:v>2299</c:v>
                </c:pt>
                <c:pt idx="6746">
                  <c:v>2300</c:v>
                </c:pt>
                <c:pt idx="6747">
                  <c:v>2300</c:v>
                </c:pt>
                <c:pt idx="6748">
                  <c:v>2301</c:v>
                </c:pt>
                <c:pt idx="6749">
                  <c:v>2302</c:v>
                </c:pt>
                <c:pt idx="6750">
                  <c:v>2303</c:v>
                </c:pt>
                <c:pt idx="6751">
                  <c:v>2303</c:v>
                </c:pt>
                <c:pt idx="6752">
                  <c:v>2303</c:v>
                </c:pt>
                <c:pt idx="6753">
                  <c:v>2303</c:v>
                </c:pt>
                <c:pt idx="6754">
                  <c:v>2303</c:v>
                </c:pt>
                <c:pt idx="6755">
                  <c:v>2303</c:v>
                </c:pt>
                <c:pt idx="6756">
                  <c:v>2303</c:v>
                </c:pt>
                <c:pt idx="6757">
                  <c:v>2303</c:v>
                </c:pt>
                <c:pt idx="6758">
                  <c:v>2304</c:v>
                </c:pt>
                <c:pt idx="6759">
                  <c:v>2304</c:v>
                </c:pt>
                <c:pt idx="6760">
                  <c:v>2304</c:v>
                </c:pt>
                <c:pt idx="6761">
                  <c:v>2304</c:v>
                </c:pt>
                <c:pt idx="6762">
                  <c:v>2304</c:v>
                </c:pt>
                <c:pt idx="6763">
                  <c:v>2305</c:v>
                </c:pt>
                <c:pt idx="6764">
                  <c:v>2306</c:v>
                </c:pt>
                <c:pt idx="6765">
                  <c:v>2306</c:v>
                </c:pt>
                <c:pt idx="6766">
                  <c:v>2306</c:v>
                </c:pt>
                <c:pt idx="6767">
                  <c:v>2306</c:v>
                </c:pt>
                <c:pt idx="6768">
                  <c:v>2306</c:v>
                </c:pt>
                <c:pt idx="6769">
                  <c:v>2306</c:v>
                </c:pt>
                <c:pt idx="6770">
                  <c:v>2307</c:v>
                </c:pt>
                <c:pt idx="6771">
                  <c:v>2308</c:v>
                </c:pt>
                <c:pt idx="6772">
                  <c:v>2309</c:v>
                </c:pt>
                <c:pt idx="6773">
                  <c:v>2309</c:v>
                </c:pt>
                <c:pt idx="6774">
                  <c:v>2309</c:v>
                </c:pt>
                <c:pt idx="6775">
                  <c:v>2310</c:v>
                </c:pt>
                <c:pt idx="6776">
                  <c:v>2310</c:v>
                </c:pt>
                <c:pt idx="6777">
                  <c:v>2310</c:v>
                </c:pt>
                <c:pt idx="6778">
                  <c:v>2310</c:v>
                </c:pt>
                <c:pt idx="6779">
                  <c:v>2311</c:v>
                </c:pt>
                <c:pt idx="6780">
                  <c:v>2312</c:v>
                </c:pt>
                <c:pt idx="6781">
                  <c:v>2312</c:v>
                </c:pt>
                <c:pt idx="6782">
                  <c:v>2312</c:v>
                </c:pt>
                <c:pt idx="6783">
                  <c:v>2312</c:v>
                </c:pt>
                <c:pt idx="6784">
                  <c:v>2313</c:v>
                </c:pt>
                <c:pt idx="6785">
                  <c:v>2314</c:v>
                </c:pt>
                <c:pt idx="6786">
                  <c:v>2315</c:v>
                </c:pt>
                <c:pt idx="6787">
                  <c:v>2315</c:v>
                </c:pt>
                <c:pt idx="6788">
                  <c:v>2316</c:v>
                </c:pt>
                <c:pt idx="6789">
                  <c:v>2316</c:v>
                </c:pt>
                <c:pt idx="6790">
                  <c:v>2316</c:v>
                </c:pt>
                <c:pt idx="6791">
                  <c:v>2316</c:v>
                </c:pt>
                <c:pt idx="6792">
                  <c:v>2316</c:v>
                </c:pt>
                <c:pt idx="6793">
                  <c:v>2316</c:v>
                </c:pt>
                <c:pt idx="6794">
                  <c:v>2317</c:v>
                </c:pt>
                <c:pt idx="6795">
                  <c:v>2317</c:v>
                </c:pt>
                <c:pt idx="6796">
                  <c:v>2317</c:v>
                </c:pt>
                <c:pt idx="6797">
                  <c:v>2317</c:v>
                </c:pt>
                <c:pt idx="6798">
                  <c:v>2318</c:v>
                </c:pt>
                <c:pt idx="6799">
                  <c:v>2319</c:v>
                </c:pt>
                <c:pt idx="6800">
                  <c:v>2319</c:v>
                </c:pt>
                <c:pt idx="6801">
                  <c:v>2319</c:v>
                </c:pt>
                <c:pt idx="6802">
                  <c:v>2319</c:v>
                </c:pt>
                <c:pt idx="6803">
                  <c:v>2320</c:v>
                </c:pt>
                <c:pt idx="6804">
                  <c:v>2320</c:v>
                </c:pt>
                <c:pt idx="6805">
                  <c:v>2320</c:v>
                </c:pt>
                <c:pt idx="6806">
                  <c:v>2320</c:v>
                </c:pt>
                <c:pt idx="6807">
                  <c:v>2321</c:v>
                </c:pt>
                <c:pt idx="6808">
                  <c:v>2322</c:v>
                </c:pt>
                <c:pt idx="6809">
                  <c:v>2322</c:v>
                </c:pt>
                <c:pt idx="6810">
                  <c:v>2323</c:v>
                </c:pt>
                <c:pt idx="6811">
                  <c:v>2323</c:v>
                </c:pt>
                <c:pt idx="6812">
                  <c:v>2323</c:v>
                </c:pt>
                <c:pt idx="6813">
                  <c:v>2323</c:v>
                </c:pt>
                <c:pt idx="6814">
                  <c:v>2324</c:v>
                </c:pt>
                <c:pt idx="6815">
                  <c:v>2324</c:v>
                </c:pt>
                <c:pt idx="6816">
                  <c:v>2324</c:v>
                </c:pt>
                <c:pt idx="6817">
                  <c:v>2324</c:v>
                </c:pt>
                <c:pt idx="6818">
                  <c:v>2324</c:v>
                </c:pt>
                <c:pt idx="6819">
                  <c:v>2324</c:v>
                </c:pt>
                <c:pt idx="6820">
                  <c:v>2324</c:v>
                </c:pt>
                <c:pt idx="6821">
                  <c:v>2325</c:v>
                </c:pt>
                <c:pt idx="6822">
                  <c:v>2326</c:v>
                </c:pt>
                <c:pt idx="6823">
                  <c:v>2327</c:v>
                </c:pt>
                <c:pt idx="6824">
                  <c:v>2327</c:v>
                </c:pt>
                <c:pt idx="6825">
                  <c:v>2328</c:v>
                </c:pt>
                <c:pt idx="6826">
                  <c:v>2328</c:v>
                </c:pt>
                <c:pt idx="6827">
                  <c:v>2328</c:v>
                </c:pt>
                <c:pt idx="6828">
                  <c:v>2328</c:v>
                </c:pt>
                <c:pt idx="6829">
                  <c:v>2328</c:v>
                </c:pt>
                <c:pt idx="6830">
                  <c:v>2329</c:v>
                </c:pt>
                <c:pt idx="6831">
                  <c:v>2329</c:v>
                </c:pt>
                <c:pt idx="6832">
                  <c:v>2329</c:v>
                </c:pt>
                <c:pt idx="6833">
                  <c:v>2329</c:v>
                </c:pt>
                <c:pt idx="6834">
                  <c:v>2329</c:v>
                </c:pt>
                <c:pt idx="6835">
                  <c:v>2330</c:v>
                </c:pt>
                <c:pt idx="6836">
                  <c:v>2330</c:v>
                </c:pt>
                <c:pt idx="6837">
                  <c:v>2330</c:v>
                </c:pt>
                <c:pt idx="6838">
                  <c:v>2330</c:v>
                </c:pt>
                <c:pt idx="6839">
                  <c:v>2331</c:v>
                </c:pt>
                <c:pt idx="6840">
                  <c:v>2331</c:v>
                </c:pt>
                <c:pt idx="6841">
                  <c:v>2331</c:v>
                </c:pt>
                <c:pt idx="6842">
                  <c:v>2331</c:v>
                </c:pt>
                <c:pt idx="6843">
                  <c:v>2331</c:v>
                </c:pt>
                <c:pt idx="6844">
                  <c:v>2332</c:v>
                </c:pt>
                <c:pt idx="6845">
                  <c:v>2332</c:v>
                </c:pt>
                <c:pt idx="6846">
                  <c:v>2332</c:v>
                </c:pt>
                <c:pt idx="6847">
                  <c:v>2332</c:v>
                </c:pt>
                <c:pt idx="6848">
                  <c:v>2332</c:v>
                </c:pt>
                <c:pt idx="6849">
                  <c:v>2332</c:v>
                </c:pt>
                <c:pt idx="6850">
                  <c:v>2332</c:v>
                </c:pt>
                <c:pt idx="6851">
                  <c:v>2333</c:v>
                </c:pt>
                <c:pt idx="6852">
                  <c:v>2333</c:v>
                </c:pt>
                <c:pt idx="6853">
                  <c:v>2333</c:v>
                </c:pt>
                <c:pt idx="6854">
                  <c:v>2334</c:v>
                </c:pt>
                <c:pt idx="6855">
                  <c:v>2334</c:v>
                </c:pt>
                <c:pt idx="6856">
                  <c:v>2335</c:v>
                </c:pt>
                <c:pt idx="6857">
                  <c:v>2335</c:v>
                </c:pt>
                <c:pt idx="6858">
                  <c:v>2336</c:v>
                </c:pt>
                <c:pt idx="6859">
                  <c:v>2337</c:v>
                </c:pt>
                <c:pt idx="6860">
                  <c:v>2337</c:v>
                </c:pt>
                <c:pt idx="6861">
                  <c:v>2338</c:v>
                </c:pt>
                <c:pt idx="6862">
                  <c:v>2339</c:v>
                </c:pt>
                <c:pt idx="6863">
                  <c:v>2340</c:v>
                </c:pt>
                <c:pt idx="6864">
                  <c:v>2340</c:v>
                </c:pt>
                <c:pt idx="6865">
                  <c:v>2340</c:v>
                </c:pt>
                <c:pt idx="6866">
                  <c:v>2341</c:v>
                </c:pt>
                <c:pt idx="6867">
                  <c:v>2341</c:v>
                </c:pt>
                <c:pt idx="6868">
                  <c:v>2342</c:v>
                </c:pt>
                <c:pt idx="6869">
                  <c:v>2342</c:v>
                </c:pt>
                <c:pt idx="6870">
                  <c:v>2342</c:v>
                </c:pt>
                <c:pt idx="6871">
                  <c:v>2342</c:v>
                </c:pt>
                <c:pt idx="6872">
                  <c:v>2342</c:v>
                </c:pt>
                <c:pt idx="6873">
                  <c:v>2343</c:v>
                </c:pt>
                <c:pt idx="6874">
                  <c:v>2343</c:v>
                </c:pt>
                <c:pt idx="6875">
                  <c:v>2343</c:v>
                </c:pt>
                <c:pt idx="6876">
                  <c:v>2343</c:v>
                </c:pt>
                <c:pt idx="6877">
                  <c:v>2343</c:v>
                </c:pt>
                <c:pt idx="6878">
                  <c:v>2344</c:v>
                </c:pt>
                <c:pt idx="6879">
                  <c:v>2345</c:v>
                </c:pt>
                <c:pt idx="6880">
                  <c:v>2345</c:v>
                </c:pt>
                <c:pt idx="6881">
                  <c:v>2345</c:v>
                </c:pt>
                <c:pt idx="6882">
                  <c:v>2345</c:v>
                </c:pt>
                <c:pt idx="6883">
                  <c:v>2345</c:v>
                </c:pt>
                <c:pt idx="6884">
                  <c:v>2345</c:v>
                </c:pt>
                <c:pt idx="6885">
                  <c:v>2345</c:v>
                </c:pt>
                <c:pt idx="6886">
                  <c:v>2345</c:v>
                </c:pt>
                <c:pt idx="6887">
                  <c:v>2345</c:v>
                </c:pt>
                <c:pt idx="6888">
                  <c:v>2346</c:v>
                </c:pt>
                <c:pt idx="6889">
                  <c:v>2346</c:v>
                </c:pt>
                <c:pt idx="6890">
                  <c:v>2346</c:v>
                </c:pt>
                <c:pt idx="6891">
                  <c:v>2346</c:v>
                </c:pt>
                <c:pt idx="6892">
                  <c:v>2347</c:v>
                </c:pt>
                <c:pt idx="6893">
                  <c:v>2348</c:v>
                </c:pt>
                <c:pt idx="6894">
                  <c:v>2348</c:v>
                </c:pt>
                <c:pt idx="6895">
                  <c:v>2348</c:v>
                </c:pt>
                <c:pt idx="6896">
                  <c:v>2348</c:v>
                </c:pt>
                <c:pt idx="6897">
                  <c:v>2349</c:v>
                </c:pt>
                <c:pt idx="6898">
                  <c:v>2349</c:v>
                </c:pt>
                <c:pt idx="6899">
                  <c:v>2349</c:v>
                </c:pt>
                <c:pt idx="6900">
                  <c:v>2349</c:v>
                </c:pt>
                <c:pt idx="6901">
                  <c:v>2349</c:v>
                </c:pt>
                <c:pt idx="6902">
                  <c:v>2350</c:v>
                </c:pt>
                <c:pt idx="6903">
                  <c:v>2351</c:v>
                </c:pt>
                <c:pt idx="6904">
                  <c:v>2351</c:v>
                </c:pt>
                <c:pt idx="6905">
                  <c:v>2351</c:v>
                </c:pt>
                <c:pt idx="6906">
                  <c:v>2352</c:v>
                </c:pt>
                <c:pt idx="6907">
                  <c:v>2352</c:v>
                </c:pt>
                <c:pt idx="6908">
                  <c:v>2352</c:v>
                </c:pt>
                <c:pt idx="6909">
                  <c:v>2352</c:v>
                </c:pt>
                <c:pt idx="6910">
                  <c:v>2352</c:v>
                </c:pt>
                <c:pt idx="6911">
                  <c:v>2352</c:v>
                </c:pt>
                <c:pt idx="6912">
                  <c:v>2352</c:v>
                </c:pt>
                <c:pt idx="6913">
                  <c:v>2352</c:v>
                </c:pt>
                <c:pt idx="6914">
                  <c:v>2352</c:v>
                </c:pt>
                <c:pt idx="6915">
                  <c:v>2352</c:v>
                </c:pt>
                <c:pt idx="6916">
                  <c:v>2352</c:v>
                </c:pt>
                <c:pt idx="6917">
                  <c:v>2353</c:v>
                </c:pt>
                <c:pt idx="6918">
                  <c:v>2354</c:v>
                </c:pt>
                <c:pt idx="6919">
                  <c:v>2354</c:v>
                </c:pt>
                <c:pt idx="6920">
                  <c:v>2354</c:v>
                </c:pt>
                <c:pt idx="6921">
                  <c:v>2355</c:v>
                </c:pt>
                <c:pt idx="6922">
                  <c:v>2356</c:v>
                </c:pt>
                <c:pt idx="6923">
                  <c:v>2357</c:v>
                </c:pt>
                <c:pt idx="6924">
                  <c:v>2357</c:v>
                </c:pt>
                <c:pt idx="6925">
                  <c:v>2357</c:v>
                </c:pt>
                <c:pt idx="6926">
                  <c:v>2358</c:v>
                </c:pt>
                <c:pt idx="6927">
                  <c:v>2359</c:v>
                </c:pt>
                <c:pt idx="6928">
                  <c:v>2360</c:v>
                </c:pt>
                <c:pt idx="6929">
                  <c:v>2361</c:v>
                </c:pt>
                <c:pt idx="6930">
                  <c:v>2362</c:v>
                </c:pt>
                <c:pt idx="6931">
                  <c:v>2362</c:v>
                </c:pt>
                <c:pt idx="6932">
                  <c:v>2363</c:v>
                </c:pt>
                <c:pt idx="6933">
                  <c:v>2363</c:v>
                </c:pt>
                <c:pt idx="6934">
                  <c:v>2363</c:v>
                </c:pt>
                <c:pt idx="6935">
                  <c:v>2364</c:v>
                </c:pt>
                <c:pt idx="6936">
                  <c:v>2365</c:v>
                </c:pt>
                <c:pt idx="6937">
                  <c:v>2366</c:v>
                </c:pt>
                <c:pt idx="6938">
                  <c:v>2366</c:v>
                </c:pt>
                <c:pt idx="6939">
                  <c:v>2367</c:v>
                </c:pt>
                <c:pt idx="6940">
                  <c:v>2368</c:v>
                </c:pt>
                <c:pt idx="6941">
                  <c:v>2368</c:v>
                </c:pt>
                <c:pt idx="6942">
                  <c:v>2369</c:v>
                </c:pt>
                <c:pt idx="6943">
                  <c:v>2370</c:v>
                </c:pt>
                <c:pt idx="6944">
                  <c:v>2370</c:v>
                </c:pt>
                <c:pt idx="6945">
                  <c:v>2371</c:v>
                </c:pt>
                <c:pt idx="6946">
                  <c:v>2372</c:v>
                </c:pt>
                <c:pt idx="6947">
                  <c:v>2373</c:v>
                </c:pt>
                <c:pt idx="6948">
                  <c:v>2374</c:v>
                </c:pt>
                <c:pt idx="6949">
                  <c:v>2374</c:v>
                </c:pt>
                <c:pt idx="6950">
                  <c:v>2375</c:v>
                </c:pt>
                <c:pt idx="6951">
                  <c:v>2376</c:v>
                </c:pt>
                <c:pt idx="6952">
                  <c:v>2376</c:v>
                </c:pt>
                <c:pt idx="6953">
                  <c:v>2376</c:v>
                </c:pt>
                <c:pt idx="6954">
                  <c:v>2376</c:v>
                </c:pt>
                <c:pt idx="6955">
                  <c:v>2376</c:v>
                </c:pt>
                <c:pt idx="6956">
                  <c:v>2376</c:v>
                </c:pt>
                <c:pt idx="6957">
                  <c:v>2377</c:v>
                </c:pt>
                <c:pt idx="6958">
                  <c:v>2378</c:v>
                </c:pt>
                <c:pt idx="6959">
                  <c:v>2379</c:v>
                </c:pt>
                <c:pt idx="6960">
                  <c:v>2379</c:v>
                </c:pt>
                <c:pt idx="6961">
                  <c:v>2380</c:v>
                </c:pt>
                <c:pt idx="6962">
                  <c:v>2381</c:v>
                </c:pt>
                <c:pt idx="6963">
                  <c:v>2381</c:v>
                </c:pt>
                <c:pt idx="6964">
                  <c:v>2382</c:v>
                </c:pt>
                <c:pt idx="6965">
                  <c:v>2382</c:v>
                </c:pt>
                <c:pt idx="6966">
                  <c:v>2383</c:v>
                </c:pt>
                <c:pt idx="6967">
                  <c:v>2384</c:v>
                </c:pt>
                <c:pt idx="6968">
                  <c:v>2385</c:v>
                </c:pt>
                <c:pt idx="6969">
                  <c:v>2385</c:v>
                </c:pt>
                <c:pt idx="6970">
                  <c:v>2385</c:v>
                </c:pt>
                <c:pt idx="6971">
                  <c:v>2385</c:v>
                </c:pt>
                <c:pt idx="6972">
                  <c:v>2385</c:v>
                </c:pt>
                <c:pt idx="6973">
                  <c:v>2385</c:v>
                </c:pt>
                <c:pt idx="6974">
                  <c:v>2385</c:v>
                </c:pt>
                <c:pt idx="6975">
                  <c:v>2385</c:v>
                </c:pt>
                <c:pt idx="6976">
                  <c:v>2385</c:v>
                </c:pt>
                <c:pt idx="6977">
                  <c:v>2385</c:v>
                </c:pt>
                <c:pt idx="6978">
                  <c:v>2386</c:v>
                </c:pt>
                <c:pt idx="6979">
                  <c:v>2386</c:v>
                </c:pt>
                <c:pt idx="6980">
                  <c:v>2386</c:v>
                </c:pt>
                <c:pt idx="6981">
                  <c:v>2387</c:v>
                </c:pt>
                <c:pt idx="6982">
                  <c:v>2387</c:v>
                </c:pt>
                <c:pt idx="6983">
                  <c:v>2387</c:v>
                </c:pt>
                <c:pt idx="6984">
                  <c:v>2387</c:v>
                </c:pt>
                <c:pt idx="6985">
                  <c:v>2387</c:v>
                </c:pt>
                <c:pt idx="6986">
                  <c:v>2387</c:v>
                </c:pt>
                <c:pt idx="6987">
                  <c:v>2387</c:v>
                </c:pt>
                <c:pt idx="6988">
                  <c:v>2387</c:v>
                </c:pt>
                <c:pt idx="6989">
                  <c:v>2387</c:v>
                </c:pt>
                <c:pt idx="6990">
                  <c:v>2388</c:v>
                </c:pt>
                <c:pt idx="6991">
                  <c:v>2388</c:v>
                </c:pt>
                <c:pt idx="6992">
                  <c:v>2388</c:v>
                </c:pt>
                <c:pt idx="6993">
                  <c:v>2388</c:v>
                </c:pt>
                <c:pt idx="6994">
                  <c:v>2388</c:v>
                </c:pt>
                <c:pt idx="6995">
                  <c:v>2388</c:v>
                </c:pt>
                <c:pt idx="6996">
                  <c:v>2388</c:v>
                </c:pt>
                <c:pt idx="6997">
                  <c:v>2388</c:v>
                </c:pt>
                <c:pt idx="6998">
                  <c:v>2388</c:v>
                </c:pt>
                <c:pt idx="6999">
                  <c:v>2388</c:v>
                </c:pt>
                <c:pt idx="7000">
                  <c:v>2389</c:v>
                </c:pt>
                <c:pt idx="7001">
                  <c:v>2389</c:v>
                </c:pt>
                <c:pt idx="7002">
                  <c:v>2390</c:v>
                </c:pt>
                <c:pt idx="7003">
                  <c:v>2390</c:v>
                </c:pt>
                <c:pt idx="7004">
                  <c:v>2391</c:v>
                </c:pt>
                <c:pt idx="7005">
                  <c:v>2392</c:v>
                </c:pt>
                <c:pt idx="7006">
                  <c:v>2392</c:v>
                </c:pt>
                <c:pt idx="7007">
                  <c:v>2393</c:v>
                </c:pt>
                <c:pt idx="7008">
                  <c:v>2394</c:v>
                </c:pt>
                <c:pt idx="7009">
                  <c:v>2395</c:v>
                </c:pt>
                <c:pt idx="7010">
                  <c:v>2396</c:v>
                </c:pt>
                <c:pt idx="7011">
                  <c:v>2397</c:v>
                </c:pt>
                <c:pt idx="7012">
                  <c:v>2398</c:v>
                </c:pt>
                <c:pt idx="7013">
                  <c:v>2399</c:v>
                </c:pt>
                <c:pt idx="7014">
                  <c:v>2399</c:v>
                </c:pt>
                <c:pt idx="7015">
                  <c:v>2400</c:v>
                </c:pt>
                <c:pt idx="7016">
                  <c:v>2400</c:v>
                </c:pt>
                <c:pt idx="7017">
                  <c:v>2400</c:v>
                </c:pt>
                <c:pt idx="7018">
                  <c:v>2400</c:v>
                </c:pt>
                <c:pt idx="7019">
                  <c:v>2401</c:v>
                </c:pt>
                <c:pt idx="7020">
                  <c:v>2401</c:v>
                </c:pt>
                <c:pt idx="7021">
                  <c:v>2401</c:v>
                </c:pt>
                <c:pt idx="7022">
                  <c:v>2401</c:v>
                </c:pt>
                <c:pt idx="7023">
                  <c:v>2401</c:v>
                </c:pt>
                <c:pt idx="7024">
                  <c:v>2401</c:v>
                </c:pt>
                <c:pt idx="7025">
                  <c:v>2401</c:v>
                </c:pt>
                <c:pt idx="7026">
                  <c:v>2401</c:v>
                </c:pt>
                <c:pt idx="7027">
                  <c:v>2402</c:v>
                </c:pt>
                <c:pt idx="7028">
                  <c:v>2403</c:v>
                </c:pt>
                <c:pt idx="7029">
                  <c:v>2403</c:v>
                </c:pt>
                <c:pt idx="7030">
                  <c:v>2404</c:v>
                </c:pt>
                <c:pt idx="7031">
                  <c:v>2404</c:v>
                </c:pt>
                <c:pt idx="7032">
                  <c:v>2404</c:v>
                </c:pt>
                <c:pt idx="7033">
                  <c:v>2404</c:v>
                </c:pt>
                <c:pt idx="7034">
                  <c:v>2404</c:v>
                </c:pt>
                <c:pt idx="7035">
                  <c:v>2404</c:v>
                </c:pt>
                <c:pt idx="7036">
                  <c:v>2404</c:v>
                </c:pt>
                <c:pt idx="7037">
                  <c:v>2404</c:v>
                </c:pt>
                <c:pt idx="7038">
                  <c:v>2404</c:v>
                </c:pt>
                <c:pt idx="7039">
                  <c:v>2404</c:v>
                </c:pt>
                <c:pt idx="7040">
                  <c:v>2404</c:v>
                </c:pt>
                <c:pt idx="7041">
                  <c:v>2404</c:v>
                </c:pt>
                <c:pt idx="7042">
                  <c:v>2404</c:v>
                </c:pt>
                <c:pt idx="7043">
                  <c:v>2405</c:v>
                </c:pt>
                <c:pt idx="7044">
                  <c:v>2405</c:v>
                </c:pt>
                <c:pt idx="7045">
                  <c:v>2406</c:v>
                </c:pt>
                <c:pt idx="7046">
                  <c:v>2406</c:v>
                </c:pt>
                <c:pt idx="7047">
                  <c:v>2407</c:v>
                </c:pt>
                <c:pt idx="7048">
                  <c:v>2408</c:v>
                </c:pt>
                <c:pt idx="7049">
                  <c:v>2408</c:v>
                </c:pt>
                <c:pt idx="7050">
                  <c:v>2408</c:v>
                </c:pt>
                <c:pt idx="7051">
                  <c:v>2409</c:v>
                </c:pt>
                <c:pt idx="7052">
                  <c:v>2410</c:v>
                </c:pt>
                <c:pt idx="7053">
                  <c:v>2411</c:v>
                </c:pt>
                <c:pt idx="7054">
                  <c:v>2412</c:v>
                </c:pt>
                <c:pt idx="7055">
                  <c:v>2413</c:v>
                </c:pt>
                <c:pt idx="7056">
                  <c:v>2414</c:v>
                </c:pt>
                <c:pt idx="7057">
                  <c:v>2414</c:v>
                </c:pt>
                <c:pt idx="7058">
                  <c:v>2415</c:v>
                </c:pt>
                <c:pt idx="7059">
                  <c:v>2416</c:v>
                </c:pt>
                <c:pt idx="7060">
                  <c:v>2416</c:v>
                </c:pt>
                <c:pt idx="7061">
                  <c:v>2416</c:v>
                </c:pt>
                <c:pt idx="7062">
                  <c:v>2417</c:v>
                </c:pt>
                <c:pt idx="7063">
                  <c:v>2418</c:v>
                </c:pt>
                <c:pt idx="7064">
                  <c:v>2418</c:v>
                </c:pt>
                <c:pt idx="7065">
                  <c:v>2418</c:v>
                </c:pt>
                <c:pt idx="7066">
                  <c:v>2418</c:v>
                </c:pt>
                <c:pt idx="7067">
                  <c:v>2418</c:v>
                </c:pt>
                <c:pt idx="7068">
                  <c:v>2418</c:v>
                </c:pt>
                <c:pt idx="7069">
                  <c:v>2418</c:v>
                </c:pt>
                <c:pt idx="7070">
                  <c:v>2418</c:v>
                </c:pt>
                <c:pt idx="7071">
                  <c:v>2418</c:v>
                </c:pt>
                <c:pt idx="7072">
                  <c:v>2419</c:v>
                </c:pt>
                <c:pt idx="7073">
                  <c:v>2419</c:v>
                </c:pt>
                <c:pt idx="7074">
                  <c:v>2419</c:v>
                </c:pt>
                <c:pt idx="7075">
                  <c:v>2419</c:v>
                </c:pt>
                <c:pt idx="7076">
                  <c:v>2419</c:v>
                </c:pt>
                <c:pt idx="7077">
                  <c:v>2419</c:v>
                </c:pt>
                <c:pt idx="7078">
                  <c:v>2419</c:v>
                </c:pt>
                <c:pt idx="7079">
                  <c:v>2420</c:v>
                </c:pt>
                <c:pt idx="7080">
                  <c:v>2421</c:v>
                </c:pt>
                <c:pt idx="7081">
                  <c:v>2422</c:v>
                </c:pt>
                <c:pt idx="7082">
                  <c:v>2422</c:v>
                </c:pt>
                <c:pt idx="7083">
                  <c:v>2423</c:v>
                </c:pt>
                <c:pt idx="7084">
                  <c:v>2424</c:v>
                </c:pt>
                <c:pt idx="7085">
                  <c:v>2425</c:v>
                </c:pt>
                <c:pt idx="7086">
                  <c:v>2425</c:v>
                </c:pt>
                <c:pt idx="7087">
                  <c:v>2425</c:v>
                </c:pt>
                <c:pt idx="7088">
                  <c:v>2425</c:v>
                </c:pt>
                <c:pt idx="7089">
                  <c:v>2425</c:v>
                </c:pt>
                <c:pt idx="7090">
                  <c:v>2425</c:v>
                </c:pt>
                <c:pt idx="7091">
                  <c:v>2425</c:v>
                </c:pt>
                <c:pt idx="7092">
                  <c:v>2426</c:v>
                </c:pt>
                <c:pt idx="7093">
                  <c:v>2426</c:v>
                </c:pt>
                <c:pt idx="7094">
                  <c:v>2426</c:v>
                </c:pt>
                <c:pt idx="7095">
                  <c:v>2426</c:v>
                </c:pt>
                <c:pt idx="7096">
                  <c:v>2426</c:v>
                </c:pt>
                <c:pt idx="7097">
                  <c:v>2426</c:v>
                </c:pt>
                <c:pt idx="7098">
                  <c:v>2426</c:v>
                </c:pt>
                <c:pt idx="7099">
                  <c:v>2426</c:v>
                </c:pt>
                <c:pt idx="7100">
                  <c:v>2426</c:v>
                </c:pt>
                <c:pt idx="7101">
                  <c:v>2426</c:v>
                </c:pt>
                <c:pt idx="7102">
                  <c:v>2426</c:v>
                </c:pt>
                <c:pt idx="7103">
                  <c:v>2426</c:v>
                </c:pt>
                <c:pt idx="7104">
                  <c:v>2426</c:v>
                </c:pt>
                <c:pt idx="7105">
                  <c:v>2426</c:v>
                </c:pt>
                <c:pt idx="7106">
                  <c:v>2426</c:v>
                </c:pt>
                <c:pt idx="7107">
                  <c:v>2426</c:v>
                </c:pt>
                <c:pt idx="7108">
                  <c:v>2426</c:v>
                </c:pt>
                <c:pt idx="7109">
                  <c:v>2426</c:v>
                </c:pt>
                <c:pt idx="7110">
                  <c:v>2427</c:v>
                </c:pt>
                <c:pt idx="7111">
                  <c:v>2427</c:v>
                </c:pt>
                <c:pt idx="7112">
                  <c:v>2427</c:v>
                </c:pt>
                <c:pt idx="7113">
                  <c:v>2427</c:v>
                </c:pt>
                <c:pt idx="7114">
                  <c:v>2427</c:v>
                </c:pt>
                <c:pt idx="7115">
                  <c:v>2427</c:v>
                </c:pt>
                <c:pt idx="7116">
                  <c:v>2428</c:v>
                </c:pt>
                <c:pt idx="7117">
                  <c:v>2428</c:v>
                </c:pt>
                <c:pt idx="7118">
                  <c:v>2428</c:v>
                </c:pt>
                <c:pt idx="7119">
                  <c:v>2429</c:v>
                </c:pt>
                <c:pt idx="7120">
                  <c:v>2429</c:v>
                </c:pt>
                <c:pt idx="7121">
                  <c:v>2429</c:v>
                </c:pt>
                <c:pt idx="7122">
                  <c:v>2429</c:v>
                </c:pt>
                <c:pt idx="7123">
                  <c:v>2429</c:v>
                </c:pt>
                <c:pt idx="7124">
                  <c:v>2430</c:v>
                </c:pt>
                <c:pt idx="7125">
                  <c:v>2430</c:v>
                </c:pt>
                <c:pt idx="7126">
                  <c:v>2430</c:v>
                </c:pt>
                <c:pt idx="7127">
                  <c:v>2430</c:v>
                </c:pt>
                <c:pt idx="7128">
                  <c:v>2431</c:v>
                </c:pt>
                <c:pt idx="7129">
                  <c:v>2432</c:v>
                </c:pt>
                <c:pt idx="7130">
                  <c:v>2433</c:v>
                </c:pt>
                <c:pt idx="7131">
                  <c:v>2434</c:v>
                </c:pt>
                <c:pt idx="7132">
                  <c:v>2434</c:v>
                </c:pt>
                <c:pt idx="7133">
                  <c:v>2434</c:v>
                </c:pt>
                <c:pt idx="7134">
                  <c:v>2435</c:v>
                </c:pt>
                <c:pt idx="7135">
                  <c:v>2436</c:v>
                </c:pt>
                <c:pt idx="7136">
                  <c:v>2436</c:v>
                </c:pt>
                <c:pt idx="7137">
                  <c:v>2436</c:v>
                </c:pt>
                <c:pt idx="7138">
                  <c:v>2437</c:v>
                </c:pt>
                <c:pt idx="7139">
                  <c:v>2438</c:v>
                </c:pt>
                <c:pt idx="7140">
                  <c:v>2438</c:v>
                </c:pt>
                <c:pt idx="7141">
                  <c:v>2438</c:v>
                </c:pt>
                <c:pt idx="7142">
                  <c:v>2438</c:v>
                </c:pt>
                <c:pt idx="7143">
                  <c:v>2438</c:v>
                </c:pt>
                <c:pt idx="7144">
                  <c:v>2438</c:v>
                </c:pt>
                <c:pt idx="7145">
                  <c:v>2438</c:v>
                </c:pt>
                <c:pt idx="7146">
                  <c:v>2439</c:v>
                </c:pt>
                <c:pt idx="7147">
                  <c:v>2439</c:v>
                </c:pt>
                <c:pt idx="7148">
                  <c:v>2440</c:v>
                </c:pt>
                <c:pt idx="7149">
                  <c:v>2440</c:v>
                </c:pt>
                <c:pt idx="7150">
                  <c:v>2440</c:v>
                </c:pt>
                <c:pt idx="7151">
                  <c:v>2440</c:v>
                </c:pt>
                <c:pt idx="7152">
                  <c:v>2440</c:v>
                </c:pt>
                <c:pt idx="7153">
                  <c:v>2441</c:v>
                </c:pt>
                <c:pt idx="7154">
                  <c:v>2441</c:v>
                </c:pt>
                <c:pt idx="7155">
                  <c:v>2442</c:v>
                </c:pt>
                <c:pt idx="7156">
                  <c:v>2442</c:v>
                </c:pt>
                <c:pt idx="7157">
                  <c:v>2443</c:v>
                </c:pt>
                <c:pt idx="7158">
                  <c:v>2444</c:v>
                </c:pt>
                <c:pt idx="7159">
                  <c:v>2444</c:v>
                </c:pt>
                <c:pt idx="7160">
                  <c:v>2445</c:v>
                </c:pt>
                <c:pt idx="7161">
                  <c:v>2445</c:v>
                </c:pt>
                <c:pt idx="7162">
                  <c:v>2445</c:v>
                </c:pt>
                <c:pt idx="7163">
                  <c:v>2446</c:v>
                </c:pt>
                <c:pt idx="7164">
                  <c:v>2446</c:v>
                </c:pt>
                <c:pt idx="7165">
                  <c:v>2446</c:v>
                </c:pt>
                <c:pt idx="7166">
                  <c:v>2446</c:v>
                </c:pt>
                <c:pt idx="7167">
                  <c:v>2447</c:v>
                </c:pt>
                <c:pt idx="7168">
                  <c:v>2447</c:v>
                </c:pt>
                <c:pt idx="7169">
                  <c:v>2447</c:v>
                </c:pt>
                <c:pt idx="7170">
                  <c:v>2447</c:v>
                </c:pt>
                <c:pt idx="7171">
                  <c:v>2447</c:v>
                </c:pt>
                <c:pt idx="7172">
                  <c:v>2447</c:v>
                </c:pt>
                <c:pt idx="7173">
                  <c:v>2447</c:v>
                </c:pt>
                <c:pt idx="7174">
                  <c:v>2447</c:v>
                </c:pt>
                <c:pt idx="7175">
                  <c:v>2447</c:v>
                </c:pt>
                <c:pt idx="7176">
                  <c:v>2447</c:v>
                </c:pt>
                <c:pt idx="7177">
                  <c:v>2448</c:v>
                </c:pt>
                <c:pt idx="7178">
                  <c:v>2449</c:v>
                </c:pt>
                <c:pt idx="7179">
                  <c:v>2450</c:v>
                </c:pt>
                <c:pt idx="7180">
                  <c:v>2450</c:v>
                </c:pt>
                <c:pt idx="7181">
                  <c:v>2450</c:v>
                </c:pt>
                <c:pt idx="7182">
                  <c:v>2450</c:v>
                </c:pt>
                <c:pt idx="7183">
                  <c:v>2451</c:v>
                </c:pt>
                <c:pt idx="7184">
                  <c:v>2452</c:v>
                </c:pt>
                <c:pt idx="7185">
                  <c:v>2453</c:v>
                </c:pt>
                <c:pt idx="7186">
                  <c:v>2454</c:v>
                </c:pt>
                <c:pt idx="7187">
                  <c:v>2454</c:v>
                </c:pt>
                <c:pt idx="7188">
                  <c:v>2454</c:v>
                </c:pt>
                <c:pt idx="7189">
                  <c:v>2455</c:v>
                </c:pt>
                <c:pt idx="7190">
                  <c:v>2456</c:v>
                </c:pt>
                <c:pt idx="7191">
                  <c:v>2456</c:v>
                </c:pt>
                <c:pt idx="7192">
                  <c:v>2457</c:v>
                </c:pt>
                <c:pt idx="7193">
                  <c:v>2458</c:v>
                </c:pt>
                <c:pt idx="7194">
                  <c:v>2459</c:v>
                </c:pt>
                <c:pt idx="7195">
                  <c:v>2460</c:v>
                </c:pt>
                <c:pt idx="7196">
                  <c:v>2460</c:v>
                </c:pt>
                <c:pt idx="7197">
                  <c:v>2460</c:v>
                </c:pt>
                <c:pt idx="7198">
                  <c:v>2461</c:v>
                </c:pt>
                <c:pt idx="7199">
                  <c:v>2462</c:v>
                </c:pt>
                <c:pt idx="7200">
                  <c:v>2462</c:v>
                </c:pt>
                <c:pt idx="7201">
                  <c:v>2462</c:v>
                </c:pt>
                <c:pt idx="7202">
                  <c:v>2462</c:v>
                </c:pt>
                <c:pt idx="7203">
                  <c:v>2463</c:v>
                </c:pt>
                <c:pt idx="7204">
                  <c:v>2463</c:v>
                </c:pt>
                <c:pt idx="7205">
                  <c:v>2464</c:v>
                </c:pt>
                <c:pt idx="7206">
                  <c:v>2464</c:v>
                </c:pt>
                <c:pt idx="7207">
                  <c:v>2464</c:v>
                </c:pt>
                <c:pt idx="7208">
                  <c:v>2465</c:v>
                </c:pt>
                <c:pt idx="7209">
                  <c:v>2465</c:v>
                </c:pt>
                <c:pt idx="7210">
                  <c:v>2465</c:v>
                </c:pt>
                <c:pt idx="7211">
                  <c:v>2465</c:v>
                </c:pt>
                <c:pt idx="7212">
                  <c:v>2465</c:v>
                </c:pt>
                <c:pt idx="7213">
                  <c:v>2465</c:v>
                </c:pt>
                <c:pt idx="7214">
                  <c:v>2465</c:v>
                </c:pt>
                <c:pt idx="7215">
                  <c:v>2465</c:v>
                </c:pt>
                <c:pt idx="7216">
                  <c:v>2466</c:v>
                </c:pt>
                <c:pt idx="7217">
                  <c:v>2467</c:v>
                </c:pt>
                <c:pt idx="7218">
                  <c:v>2468</c:v>
                </c:pt>
                <c:pt idx="7219">
                  <c:v>2469</c:v>
                </c:pt>
                <c:pt idx="7220">
                  <c:v>2469</c:v>
                </c:pt>
                <c:pt idx="7221">
                  <c:v>2469</c:v>
                </c:pt>
                <c:pt idx="7222">
                  <c:v>2470</c:v>
                </c:pt>
                <c:pt idx="7223">
                  <c:v>2470</c:v>
                </c:pt>
                <c:pt idx="7224">
                  <c:v>2470</c:v>
                </c:pt>
                <c:pt idx="7225">
                  <c:v>2470</c:v>
                </c:pt>
                <c:pt idx="7226">
                  <c:v>2471</c:v>
                </c:pt>
                <c:pt idx="7227">
                  <c:v>2471</c:v>
                </c:pt>
                <c:pt idx="7228">
                  <c:v>2472</c:v>
                </c:pt>
                <c:pt idx="7229">
                  <c:v>2472</c:v>
                </c:pt>
                <c:pt idx="7230">
                  <c:v>2473</c:v>
                </c:pt>
                <c:pt idx="7231">
                  <c:v>2474</c:v>
                </c:pt>
                <c:pt idx="7232">
                  <c:v>2475</c:v>
                </c:pt>
                <c:pt idx="7233">
                  <c:v>2476</c:v>
                </c:pt>
                <c:pt idx="7234">
                  <c:v>2477</c:v>
                </c:pt>
                <c:pt idx="7235">
                  <c:v>2478</c:v>
                </c:pt>
                <c:pt idx="7236">
                  <c:v>2478</c:v>
                </c:pt>
                <c:pt idx="7237">
                  <c:v>2478</c:v>
                </c:pt>
                <c:pt idx="7238">
                  <c:v>2478</c:v>
                </c:pt>
                <c:pt idx="7239">
                  <c:v>2479</c:v>
                </c:pt>
                <c:pt idx="7240">
                  <c:v>2479</c:v>
                </c:pt>
                <c:pt idx="7241">
                  <c:v>2479</c:v>
                </c:pt>
                <c:pt idx="7242">
                  <c:v>2479</c:v>
                </c:pt>
                <c:pt idx="7243">
                  <c:v>2479</c:v>
                </c:pt>
                <c:pt idx="7244">
                  <c:v>2479</c:v>
                </c:pt>
                <c:pt idx="7245">
                  <c:v>2479</c:v>
                </c:pt>
                <c:pt idx="7246">
                  <c:v>2479</c:v>
                </c:pt>
                <c:pt idx="7247">
                  <c:v>2479</c:v>
                </c:pt>
                <c:pt idx="7248">
                  <c:v>2480</c:v>
                </c:pt>
                <c:pt idx="7249">
                  <c:v>2481</c:v>
                </c:pt>
                <c:pt idx="7250">
                  <c:v>2482</c:v>
                </c:pt>
                <c:pt idx="7251">
                  <c:v>2482</c:v>
                </c:pt>
                <c:pt idx="7252">
                  <c:v>2483</c:v>
                </c:pt>
                <c:pt idx="7253">
                  <c:v>2484</c:v>
                </c:pt>
                <c:pt idx="7254">
                  <c:v>2485</c:v>
                </c:pt>
                <c:pt idx="7255">
                  <c:v>2486</c:v>
                </c:pt>
                <c:pt idx="7256">
                  <c:v>2487</c:v>
                </c:pt>
                <c:pt idx="7257">
                  <c:v>2487</c:v>
                </c:pt>
                <c:pt idx="7258">
                  <c:v>2487</c:v>
                </c:pt>
                <c:pt idx="7259">
                  <c:v>2488</c:v>
                </c:pt>
                <c:pt idx="7260">
                  <c:v>2489</c:v>
                </c:pt>
                <c:pt idx="7261">
                  <c:v>2489</c:v>
                </c:pt>
                <c:pt idx="7262">
                  <c:v>2490</c:v>
                </c:pt>
                <c:pt idx="7263">
                  <c:v>2491</c:v>
                </c:pt>
                <c:pt idx="7264">
                  <c:v>2491</c:v>
                </c:pt>
                <c:pt idx="7265">
                  <c:v>2492</c:v>
                </c:pt>
                <c:pt idx="7266">
                  <c:v>2493</c:v>
                </c:pt>
                <c:pt idx="7267">
                  <c:v>2494</c:v>
                </c:pt>
                <c:pt idx="7268">
                  <c:v>2495</c:v>
                </c:pt>
                <c:pt idx="7269">
                  <c:v>2495</c:v>
                </c:pt>
                <c:pt idx="7270">
                  <c:v>2495</c:v>
                </c:pt>
                <c:pt idx="7271">
                  <c:v>2495</c:v>
                </c:pt>
                <c:pt idx="7272">
                  <c:v>2495</c:v>
                </c:pt>
                <c:pt idx="7273">
                  <c:v>2496</c:v>
                </c:pt>
                <c:pt idx="7274">
                  <c:v>2496</c:v>
                </c:pt>
                <c:pt idx="7275">
                  <c:v>2496</c:v>
                </c:pt>
                <c:pt idx="7276">
                  <c:v>2496</c:v>
                </c:pt>
                <c:pt idx="7277">
                  <c:v>2497</c:v>
                </c:pt>
                <c:pt idx="7278">
                  <c:v>2498</c:v>
                </c:pt>
                <c:pt idx="7279">
                  <c:v>2499</c:v>
                </c:pt>
                <c:pt idx="7280">
                  <c:v>2499</c:v>
                </c:pt>
                <c:pt idx="7281">
                  <c:v>2500</c:v>
                </c:pt>
                <c:pt idx="7282">
                  <c:v>2500</c:v>
                </c:pt>
                <c:pt idx="7283">
                  <c:v>2500</c:v>
                </c:pt>
                <c:pt idx="7284">
                  <c:v>2501</c:v>
                </c:pt>
                <c:pt idx="7285">
                  <c:v>2502</c:v>
                </c:pt>
                <c:pt idx="7286">
                  <c:v>2502</c:v>
                </c:pt>
                <c:pt idx="7287">
                  <c:v>2503</c:v>
                </c:pt>
                <c:pt idx="7288">
                  <c:v>2504</c:v>
                </c:pt>
                <c:pt idx="7289">
                  <c:v>2505</c:v>
                </c:pt>
                <c:pt idx="7290">
                  <c:v>2506</c:v>
                </c:pt>
                <c:pt idx="7291">
                  <c:v>2507</c:v>
                </c:pt>
                <c:pt idx="7292">
                  <c:v>2508</c:v>
                </c:pt>
                <c:pt idx="7293">
                  <c:v>2509</c:v>
                </c:pt>
                <c:pt idx="7294">
                  <c:v>2509</c:v>
                </c:pt>
                <c:pt idx="7295">
                  <c:v>2509</c:v>
                </c:pt>
                <c:pt idx="7296">
                  <c:v>2509</c:v>
                </c:pt>
                <c:pt idx="7297">
                  <c:v>2510</c:v>
                </c:pt>
                <c:pt idx="7298">
                  <c:v>2510</c:v>
                </c:pt>
                <c:pt idx="7299">
                  <c:v>2510</c:v>
                </c:pt>
                <c:pt idx="7300">
                  <c:v>2510</c:v>
                </c:pt>
                <c:pt idx="7301">
                  <c:v>2510</c:v>
                </c:pt>
                <c:pt idx="7302">
                  <c:v>2510</c:v>
                </c:pt>
                <c:pt idx="7303">
                  <c:v>2510</c:v>
                </c:pt>
                <c:pt idx="7304">
                  <c:v>2510</c:v>
                </c:pt>
                <c:pt idx="7305">
                  <c:v>2510</c:v>
                </c:pt>
                <c:pt idx="7306">
                  <c:v>2510</c:v>
                </c:pt>
                <c:pt idx="7307">
                  <c:v>2510</c:v>
                </c:pt>
                <c:pt idx="7308">
                  <c:v>2511</c:v>
                </c:pt>
                <c:pt idx="7309">
                  <c:v>2511</c:v>
                </c:pt>
                <c:pt idx="7310">
                  <c:v>2511</c:v>
                </c:pt>
                <c:pt idx="7311">
                  <c:v>2511</c:v>
                </c:pt>
                <c:pt idx="7312">
                  <c:v>2512</c:v>
                </c:pt>
                <c:pt idx="7313">
                  <c:v>2512</c:v>
                </c:pt>
                <c:pt idx="7314">
                  <c:v>2513</c:v>
                </c:pt>
                <c:pt idx="7315">
                  <c:v>2514</c:v>
                </c:pt>
                <c:pt idx="7316">
                  <c:v>2514</c:v>
                </c:pt>
                <c:pt idx="7317">
                  <c:v>2514</c:v>
                </c:pt>
                <c:pt idx="7318">
                  <c:v>2514</c:v>
                </c:pt>
                <c:pt idx="7319">
                  <c:v>2514</c:v>
                </c:pt>
                <c:pt idx="7320">
                  <c:v>2514</c:v>
                </c:pt>
                <c:pt idx="7321">
                  <c:v>2514</c:v>
                </c:pt>
                <c:pt idx="7322">
                  <c:v>2514</c:v>
                </c:pt>
                <c:pt idx="7323">
                  <c:v>2514</c:v>
                </c:pt>
                <c:pt idx="7324">
                  <c:v>2514</c:v>
                </c:pt>
                <c:pt idx="7325">
                  <c:v>2515</c:v>
                </c:pt>
                <c:pt idx="7326">
                  <c:v>2516</c:v>
                </c:pt>
                <c:pt idx="7327">
                  <c:v>2516</c:v>
                </c:pt>
                <c:pt idx="7328">
                  <c:v>2516</c:v>
                </c:pt>
                <c:pt idx="7329">
                  <c:v>2517</c:v>
                </c:pt>
                <c:pt idx="7330">
                  <c:v>2517</c:v>
                </c:pt>
                <c:pt idx="7331">
                  <c:v>2517</c:v>
                </c:pt>
                <c:pt idx="7332">
                  <c:v>2517</c:v>
                </c:pt>
                <c:pt idx="7333">
                  <c:v>2518</c:v>
                </c:pt>
                <c:pt idx="7334">
                  <c:v>2519</c:v>
                </c:pt>
                <c:pt idx="7335">
                  <c:v>2520</c:v>
                </c:pt>
                <c:pt idx="7336">
                  <c:v>2521</c:v>
                </c:pt>
                <c:pt idx="7337">
                  <c:v>2522</c:v>
                </c:pt>
                <c:pt idx="7338">
                  <c:v>2522</c:v>
                </c:pt>
                <c:pt idx="7339">
                  <c:v>2522</c:v>
                </c:pt>
                <c:pt idx="7340">
                  <c:v>2522</c:v>
                </c:pt>
                <c:pt idx="7341">
                  <c:v>2522</c:v>
                </c:pt>
                <c:pt idx="7342">
                  <c:v>2523</c:v>
                </c:pt>
                <c:pt idx="7343">
                  <c:v>2523</c:v>
                </c:pt>
                <c:pt idx="7344">
                  <c:v>2524</c:v>
                </c:pt>
                <c:pt idx="7345">
                  <c:v>2525</c:v>
                </c:pt>
                <c:pt idx="7346">
                  <c:v>2526</c:v>
                </c:pt>
                <c:pt idx="7347">
                  <c:v>2526</c:v>
                </c:pt>
                <c:pt idx="7348">
                  <c:v>2526</c:v>
                </c:pt>
                <c:pt idx="7349">
                  <c:v>2526</c:v>
                </c:pt>
                <c:pt idx="7350">
                  <c:v>2526</c:v>
                </c:pt>
                <c:pt idx="7351">
                  <c:v>2527</c:v>
                </c:pt>
                <c:pt idx="7352">
                  <c:v>2528</c:v>
                </c:pt>
                <c:pt idx="7353">
                  <c:v>2528</c:v>
                </c:pt>
                <c:pt idx="7354">
                  <c:v>2528</c:v>
                </c:pt>
                <c:pt idx="7355">
                  <c:v>2529</c:v>
                </c:pt>
                <c:pt idx="7356">
                  <c:v>2530</c:v>
                </c:pt>
                <c:pt idx="7357">
                  <c:v>2530</c:v>
                </c:pt>
                <c:pt idx="7358">
                  <c:v>2531</c:v>
                </c:pt>
                <c:pt idx="7359">
                  <c:v>2531</c:v>
                </c:pt>
                <c:pt idx="7360">
                  <c:v>2531</c:v>
                </c:pt>
                <c:pt idx="7361">
                  <c:v>2531</c:v>
                </c:pt>
                <c:pt idx="7362">
                  <c:v>2531</c:v>
                </c:pt>
                <c:pt idx="7363">
                  <c:v>2531</c:v>
                </c:pt>
                <c:pt idx="7364">
                  <c:v>2531</c:v>
                </c:pt>
                <c:pt idx="7365">
                  <c:v>2531</c:v>
                </c:pt>
                <c:pt idx="7366">
                  <c:v>2532</c:v>
                </c:pt>
                <c:pt idx="7367">
                  <c:v>2532</c:v>
                </c:pt>
                <c:pt idx="7368">
                  <c:v>2532</c:v>
                </c:pt>
                <c:pt idx="7369">
                  <c:v>2533</c:v>
                </c:pt>
                <c:pt idx="7370">
                  <c:v>2534</c:v>
                </c:pt>
                <c:pt idx="7371">
                  <c:v>2535</c:v>
                </c:pt>
                <c:pt idx="7372">
                  <c:v>2536</c:v>
                </c:pt>
                <c:pt idx="7373">
                  <c:v>2537</c:v>
                </c:pt>
                <c:pt idx="7374">
                  <c:v>2537</c:v>
                </c:pt>
                <c:pt idx="7375">
                  <c:v>2537</c:v>
                </c:pt>
                <c:pt idx="7376">
                  <c:v>2537</c:v>
                </c:pt>
                <c:pt idx="7377">
                  <c:v>2537</c:v>
                </c:pt>
                <c:pt idx="7378">
                  <c:v>2538</c:v>
                </c:pt>
                <c:pt idx="7379">
                  <c:v>2539</c:v>
                </c:pt>
                <c:pt idx="7380">
                  <c:v>2539</c:v>
                </c:pt>
                <c:pt idx="7381">
                  <c:v>2539</c:v>
                </c:pt>
                <c:pt idx="7382">
                  <c:v>2539</c:v>
                </c:pt>
                <c:pt idx="7383">
                  <c:v>2539</c:v>
                </c:pt>
                <c:pt idx="7384">
                  <c:v>2539</c:v>
                </c:pt>
                <c:pt idx="7385">
                  <c:v>2539</c:v>
                </c:pt>
                <c:pt idx="7386">
                  <c:v>2539</c:v>
                </c:pt>
                <c:pt idx="7387">
                  <c:v>2540</c:v>
                </c:pt>
                <c:pt idx="7388">
                  <c:v>2541</c:v>
                </c:pt>
                <c:pt idx="7389">
                  <c:v>2541</c:v>
                </c:pt>
                <c:pt idx="7390">
                  <c:v>2541</c:v>
                </c:pt>
                <c:pt idx="7391">
                  <c:v>2541</c:v>
                </c:pt>
                <c:pt idx="7392">
                  <c:v>2541</c:v>
                </c:pt>
                <c:pt idx="7393">
                  <c:v>2542</c:v>
                </c:pt>
                <c:pt idx="7394">
                  <c:v>2542</c:v>
                </c:pt>
                <c:pt idx="7395">
                  <c:v>2542</c:v>
                </c:pt>
                <c:pt idx="7396">
                  <c:v>2542</c:v>
                </c:pt>
                <c:pt idx="7397">
                  <c:v>2543</c:v>
                </c:pt>
                <c:pt idx="7398">
                  <c:v>2543</c:v>
                </c:pt>
                <c:pt idx="7399">
                  <c:v>2543</c:v>
                </c:pt>
                <c:pt idx="7400">
                  <c:v>2543</c:v>
                </c:pt>
                <c:pt idx="7401">
                  <c:v>2544</c:v>
                </c:pt>
                <c:pt idx="7402">
                  <c:v>2544</c:v>
                </c:pt>
                <c:pt idx="7403">
                  <c:v>2545</c:v>
                </c:pt>
                <c:pt idx="7404">
                  <c:v>2545</c:v>
                </c:pt>
                <c:pt idx="7405">
                  <c:v>2545</c:v>
                </c:pt>
                <c:pt idx="7406">
                  <c:v>2546</c:v>
                </c:pt>
                <c:pt idx="7407">
                  <c:v>2547</c:v>
                </c:pt>
                <c:pt idx="7408">
                  <c:v>2547</c:v>
                </c:pt>
                <c:pt idx="7409">
                  <c:v>2547</c:v>
                </c:pt>
                <c:pt idx="7410">
                  <c:v>2547</c:v>
                </c:pt>
                <c:pt idx="7411">
                  <c:v>2548</c:v>
                </c:pt>
                <c:pt idx="7412">
                  <c:v>2548</c:v>
                </c:pt>
                <c:pt idx="7413">
                  <c:v>2549</c:v>
                </c:pt>
                <c:pt idx="7414">
                  <c:v>2550</c:v>
                </c:pt>
                <c:pt idx="7415">
                  <c:v>2550</c:v>
                </c:pt>
                <c:pt idx="7416">
                  <c:v>2550</c:v>
                </c:pt>
                <c:pt idx="7417">
                  <c:v>2550</c:v>
                </c:pt>
                <c:pt idx="7418">
                  <c:v>2550</c:v>
                </c:pt>
                <c:pt idx="7419">
                  <c:v>2550</c:v>
                </c:pt>
                <c:pt idx="7420">
                  <c:v>2551</c:v>
                </c:pt>
                <c:pt idx="7421">
                  <c:v>2551</c:v>
                </c:pt>
                <c:pt idx="7422">
                  <c:v>2552</c:v>
                </c:pt>
                <c:pt idx="7423">
                  <c:v>2552</c:v>
                </c:pt>
                <c:pt idx="7424">
                  <c:v>2552</c:v>
                </c:pt>
                <c:pt idx="7425">
                  <c:v>2552</c:v>
                </c:pt>
                <c:pt idx="7426">
                  <c:v>2552</c:v>
                </c:pt>
                <c:pt idx="7427">
                  <c:v>2552</c:v>
                </c:pt>
                <c:pt idx="7428">
                  <c:v>2552</c:v>
                </c:pt>
                <c:pt idx="7429">
                  <c:v>2552</c:v>
                </c:pt>
                <c:pt idx="7430">
                  <c:v>2552</c:v>
                </c:pt>
                <c:pt idx="7431">
                  <c:v>2552</c:v>
                </c:pt>
                <c:pt idx="7432">
                  <c:v>2552</c:v>
                </c:pt>
                <c:pt idx="7433">
                  <c:v>2552</c:v>
                </c:pt>
                <c:pt idx="7434">
                  <c:v>2553</c:v>
                </c:pt>
                <c:pt idx="7435">
                  <c:v>2553</c:v>
                </c:pt>
                <c:pt idx="7436">
                  <c:v>2553</c:v>
                </c:pt>
                <c:pt idx="7437">
                  <c:v>2554</c:v>
                </c:pt>
                <c:pt idx="7438">
                  <c:v>2554</c:v>
                </c:pt>
                <c:pt idx="7439">
                  <c:v>2555</c:v>
                </c:pt>
                <c:pt idx="7440">
                  <c:v>2556</c:v>
                </c:pt>
                <c:pt idx="7441">
                  <c:v>2557</c:v>
                </c:pt>
                <c:pt idx="7442">
                  <c:v>2558</c:v>
                </c:pt>
                <c:pt idx="7443">
                  <c:v>2558</c:v>
                </c:pt>
                <c:pt idx="7444">
                  <c:v>2558</c:v>
                </c:pt>
                <c:pt idx="7445">
                  <c:v>2559</c:v>
                </c:pt>
                <c:pt idx="7446">
                  <c:v>2560</c:v>
                </c:pt>
                <c:pt idx="7447">
                  <c:v>2561</c:v>
                </c:pt>
                <c:pt idx="7448">
                  <c:v>2561</c:v>
                </c:pt>
                <c:pt idx="7449">
                  <c:v>2561</c:v>
                </c:pt>
                <c:pt idx="7450">
                  <c:v>2561</c:v>
                </c:pt>
                <c:pt idx="7451">
                  <c:v>2561</c:v>
                </c:pt>
                <c:pt idx="7452">
                  <c:v>2561</c:v>
                </c:pt>
                <c:pt idx="7453">
                  <c:v>2562</c:v>
                </c:pt>
                <c:pt idx="7454">
                  <c:v>2562</c:v>
                </c:pt>
                <c:pt idx="7455">
                  <c:v>2562</c:v>
                </c:pt>
                <c:pt idx="7456">
                  <c:v>2563</c:v>
                </c:pt>
                <c:pt idx="7457">
                  <c:v>2564</c:v>
                </c:pt>
                <c:pt idx="7458">
                  <c:v>2564</c:v>
                </c:pt>
                <c:pt idx="7459">
                  <c:v>2565</c:v>
                </c:pt>
                <c:pt idx="7460">
                  <c:v>2565</c:v>
                </c:pt>
                <c:pt idx="7461">
                  <c:v>2566</c:v>
                </c:pt>
                <c:pt idx="7462">
                  <c:v>2566</c:v>
                </c:pt>
                <c:pt idx="7463">
                  <c:v>2566</c:v>
                </c:pt>
                <c:pt idx="7464">
                  <c:v>2566</c:v>
                </c:pt>
                <c:pt idx="7465">
                  <c:v>2566</c:v>
                </c:pt>
                <c:pt idx="7466">
                  <c:v>2566</c:v>
                </c:pt>
                <c:pt idx="7467">
                  <c:v>2567</c:v>
                </c:pt>
                <c:pt idx="7468">
                  <c:v>2567</c:v>
                </c:pt>
                <c:pt idx="7469">
                  <c:v>2568</c:v>
                </c:pt>
                <c:pt idx="7470">
                  <c:v>2569</c:v>
                </c:pt>
                <c:pt idx="7471">
                  <c:v>2569</c:v>
                </c:pt>
                <c:pt idx="7472">
                  <c:v>2570</c:v>
                </c:pt>
                <c:pt idx="7473">
                  <c:v>2570</c:v>
                </c:pt>
                <c:pt idx="7474">
                  <c:v>2571</c:v>
                </c:pt>
                <c:pt idx="7475">
                  <c:v>2572</c:v>
                </c:pt>
                <c:pt idx="7476">
                  <c:v>2573</c:v>
                </c:pt>
                <c:pt idx="7477">
                  <c:v>2573</c:v>
                </c:pt>
                <c:pt idx="7478">
                  <c:v>2573</c:v>
                </c:pt>
                <c:pt idx="7479">
                  <c:v>2573</c:v>
                </c:pt>
                <c:pt idx="7480">
                  <c:v>2573</c:v>
                </c:pt>
                <c:pt idx="7481">
                  <c:v>2574</c:v>
                </c:pt>
                <c:pt idx="7482">
                  <c:v>2574</c:v>
                </c:pt>
                <c:pt idx="7483">
                  <c:v>2574</c:v>
                </c:pt>
                <c:pt idx="7484">
                  <c:v>2574</c:v>
                </c:pt>
                <c:pt idx="7485">
                  <c:v>2575</c:v>
                </c:pt>
                <c:pt idx="7486">
                  <c:v>2575</c:v>
                </c:pt>
                <c:pt idx="7487">
                  <c:v>2575</c:v>
                </c:pt>
                <c:pt idx="7488">
                  <c:v>2576</c:v>
                </c:pt>
                <c:pt idx="7489">
                  <c:v>2577</c:v>
                </c:pt>
                <c:pt idx="7490">
                  <c:v>2578</c:v>
                </c:pt>
                <c:pt idx="7491">
                  <c:v>2578</c:v>
                </c:pt>
                <c:pt idx="7492">
                  <c:v>2578</c:v>
                </c:pt>
                <c:pt idx="7493">
                  <c:v>2579</c:v>
                </c:pt>
                <c:pt idx="7494">
                  <c:v>2580</c:v>
                </c:pt>
                <c:pt idx="7495">
                  <c:v>2580</c:v>
                </c:pt>
                <c:pt idx="7496">
                  <c:v>2581</c:v>
                </c:pt>
                <c:pt idx="7497">
                  <c:v>2581</c:v>
                </c:pt>
                <c:pt idx="7498">
                  <c:v>2581</c:v>
                </c:pt>
                <c:pt idx="7499">
                  <c:v>2581</c:v>
                </c:pt>
                <c:pt idx="7500">
                  <c:v>2581</c:v>
                </c:pt>
                <c:pt idx="7501">
                  <c:v>2581</c:v>
                </c:pt>
                <c:pt idx="7502">
                  <c:v>2581</c:v>
                </c:pt>
                <c:pt idx="7503">
                  <c:v>2581</c:v>
                </c:pt>
                <c:pt idx="7504">
                  <c:v>2581</c:v>
                </c:pt>
                <c:pt idx="7505">
                  <c:v>2582</c:v>
                </c:pt>
                <c:pt idx="7506">
                  <c:v>2583</c:v>
                </c:pt>
                <c:pt idx="7507">
                  <c:v>2583</c:v>
                </c:pt>
                <c:pt idx="7508">
                  <c:v>2584</c:v>
                </c:pt>
                <c:pt idx="7509">
                  <c:v>2584</c:v>
                </c:pt>
                <c:pt idx="7510">
                  <c:v>2584</c:v>
                </c:pt>
                <c:pt idx="7511">
                  <c:v>2585</c:v>
                </c:pt>
                <c:pt idx="7512">
                  <c:v>2586</c:v>
                </c:pt>
                <c:pt idx="7513">
                  <c:v>2587</c:v>
                </c:pt>
                <c:pt idx="7514">
                  <c:v>2588</c:v>
                </c:pt>
                <c:pt idx="7515">
                  <c:v>2588</c:v>
                </c:pt>
                <c:pt idx="7516">
                  <c:v>2588</c:v>
                </c:pt>
                <c:pt idx="7517">
                  <c:v>2589</c:v>
                </c:pt>
                <c:pt idx="7518">
                  <c:v>2590</c:v>
                </c:pt>
                <c:pt idx="7519">
                  <c:v>2591</c:v>
                </c:pt>
                <c:pt idx="7520">
                  <c:v>2591</c:v>
                </c:pt>
                <c:pt idx="7521">
                  <c:v>2592</c:v>
                </c:pt>
                <c:pt idx="7522">
                  <c:v>2593</c:v>
                </c:pt>
                <c:pt idx="7523">
                  <c:v>2593</c:v>
                </c:pt>
                <c:pt idx="7524">
                  <c:v>2593</c:v>
                </c:pt>
                <c:pt idx="7525">
                  <c:v>2593</c:v>
                </c:pt>
                <c:pt idx="7526">
                  <c:v>2593</c:v>
                </c:pt>
                <c:pt idx="7527">
                  <c:v>2594</c:v>
                </c:pt>
                <c:pt idx="7528">
                  <c:v>2595</c:v>
                </c:pt>
                <c:pt idx="7529">
                  <c:v>2596</c:v>
                </c:pt>
                <c:pt idx="7530">
                  <c:v>2596</c:v>
                </c:pt>
                <c:pt idx="7531">
                  <c:v>2596</c:v>
                </c:pt>
                <c:pt idx="7532">
                  <c:v>2596</c:v>
                </c:pt>
                <c:pt idx="7533">
                  <c:v>2596</c:v>
                </c:pt>
                <c:pt idx="7534">
                  <c:v>2597</c:v>
                </c:pt>
                <c:pt idx="7535">
                  <c:v>2597</c:v>
                </c:pt>
                <c:pt idx="7536">
                  <c:v>2597</c:v>
                </c:pt>
                <c:pt idx="7537">
                  <c:v>2597</c:v>
                </c:pt>
                <c:pt idx="7538">
                  <c:v>2598</c:v>
                </c:pt>
                <c:pt idx="7539">
                  <c:v>2598</c:v>
                </c:pt>
                <c:pt idx="7540">
                  <c:v>2598</c:v>
                </c:pt>
                <c:pt idx="7541">
                  <c:v>2599</c:v>
                </c:pt>
                <c:pt idx="7542">
                  <c:v>2599</c:v>
                </c:pt>
                <c:pt idx="7543">
                  <c:v>2600</c:v>
                </c:pt>
                <c:pt idx="7544">
                  <c:v>2600</c:v>
                </c:pt>
                <c:pt idx="7545">
                  <c:v>2600</c:v>
                </c:pt>
                <c:pt idx="7546">
                  <c:v>2601</c:v>
                </c:pt>
                <c:pt idx="7547">
                  <c:v>2601</c:v>
                </c:pt>
                <c:pt idx="7548">
                  <c:v>2601</c:v>
                </c:pt>
                <c:pt idx="7549">
                  <c:v>2602</c:v>
                </c:pt>
                <c:pt idx="7550">
                  <c:v>2603</c:v>
                </c:pt>
                <c:pt idx="7551">
                  <c:v>2604</c:v>
                </c:pt>
                <c:pt idx="7552">
                  <c:v>2604</c:v>
                </c:pt>
                <c:pt idx="7553">
                  <c:v>2605</c:v>
                </c:pt>
                <c:pt idx="7554">
                  <c:v>2606</c:v>
                </c:pt>
                <c:pt idx="7555">
                  <c:v>2606</c:v>
                </c:pt>
                <c:pt idx="7556">
                  <c:v>2607</c:v>
                </c:pt>
                <c:pt idx="7557">
                  <c:v>2608</c:v>
                </c:pt>
                <c:pt idx="7558">
                  <c:v>2609</c:v>
                </c:pt>
                <c:pt idx="7559">
                  <c:v>2610</c:v>
                </c:pt>
                <c:pt idx="7560">
                  <c:v>2610</c:v>
                </c:pt>
                <c:pt idx="7561">
                  <c:v>2611</c:v>
                </c:pt>
                <c:pt idx="7562">
                  <c:v>2612</c:v>
                </c:pt>
                <c:pt idx="7563">
                  <c:v>2612</c:v>
                </c:pt>
                <c:pt idx="7564">
                  <c:v>2612</c:v>
                </c:pt>
                <c:pt idx="7565">
                  <c:v>2612</c:v>
                </c:pt>
                <c:pt idx="7566">
                  <c:v>2613</c:v>
                </c:pt>
                <c:pt idx="7567">
                  <c:v>2613</c:v>
                </c:pt>
                <c:pt idx="7568">
                  <c:v>2613</c:v>
                </c:pt>
                <c:pt idx="7569">
                  <c:v>2613</c:v>
                </c:pt>
                <c:pt idx="7570">
                  <c:v>2613</c:v>
                </c:pt>
                <c:pt idx="7571">
                  <c:v>2613</c:v>
                </c:pt>
                <c:pt idx="7572">
                  <c:v>2613</c:v>
                </c:pt>
                <c:pt idx="7573">
                  <c:v>2613</c:v>
                </c:pt>
                <c:pt idx="7574">
                  <c:v>2613</c:v>
                </c:pt>
                <c:pt idx="7575">
                  <c:v>2613</c:v>
                </c:pt>
                <c:pt idx="7576">
                  <c:v>2613</c:v>
                </c:pt>
                <c:pt idx="7577">
                  <c:v>2613</c:v>
                </c:pt>
                <c:pt idx="7578">
                  <c:v>2614</c:v>
                </c:pt>
                <c:pt idx="7579">
                  <c:v>2614</c:v>
                </c:pt>
                <c:pt idx="7580">
                  <c:v>2615</c:v>
                </c:pt>
                <c:pt idx="7581">
                  <c:v>2616</c:v>
                </c:pt>
                <c:pt idx="7582">
                  <c:v>2616</c:v>
                </c:pt>
                <c:pt idx="7583">
                  <c:v>2616</c:v>
                </c:pt>
                <c:pt idx="7584">
                  <c:v>2616</c:v>
                </c:pt>
                <c:pt idx="7585">
                  <c:v>2616</c:v>
                </c:pt>
                <c:pt idx="7586">
                  <c:v>2617</c:v>
                </c:pt>
                <c:pt idx="7587">
                  <c:v>2618</c:v>
                </c:pt>
                <c:pt idx="7588">
                  <c:v>2619</c:v>
                </c:pt>
                <c:pt idx="7589">
                  <c:v>2619</c:v>
                </c:pt>
                <c:pt idx="7590">
                  <c:v>2620</c:v>
                </c:pt>
                <c:pt idx="7591">
                  <c:v>2620</c:v>
                </c:pt>
                <c:pt idx="7592">
                  <c:v>2621</c:v>
                </c:pt>
                <c:pt idx="7593">
                  <c:v>2621</c:v>
                </c:pt>
                <c:pt idx="7594">
                  <c:v>2622</c:v>
                </c:pt>
                <c:pt idx="7595">
                  <c:v>2623</c:v>
                </c:pt>
                <c:pt idx="7596">
                  <c:v>2624</c:v>
                </c:pt>
                <c:pt idx="7597">
                  <c:v>2625</c:v>
                </c:pt>
                <c:pt idx="7598">
                  <c:v>2626</c:v>
                </c:pt>
                <c:pt idx="7599">
                  <c:v>2627</c:v>
                </c:pt>
                <c:pt idx="7600">
                  <c:v>2628</c:v>
                </c:pt>
                <c:pt idx="7601">
                  <c:v>2629</c:v>
                </c:pt>
                <c:pt idx="7602">
                  <c:v>2629</c:v>
                </c:pt>
                <c:pt idx="7603">
                  <c:v>2629</c:v>
                </c:pt>
                <c:pt idx="7604">
                  <c:v>2629</c:v>
                </c:pt>
                <c:pt idx="7605">
                  <c:v>2629</c:v>
                </c:pt>
                <c:pt idx="7606">
                  <c:v>2629</c:v>
                </c:pt>
                <c:pt idx="7607">
                  <c:v>2629</c:v>
                </c:pt>
                <c:pt idx="7608">
                  <c:v>2630</c:v>
                </c:pt>
                <c:pt idx="7609">
                  <c:v>2631</c:v>
                </c:pt>
                <c:pt idx="7610">
                  <c:v>2632</c:v>
                </c:pt>
                <c:pt idx="7611">
                  <c:v>2633</c:v>
                </c:pt>
                <c:pt idx="7612">
                  <c:v>2633</c:v>
                </c:pt>
                <c:pt idx="7613">
                  <c:v>2633</c:v>
                </c:pt>
                <c:pt idx="7614">
                  <c:v>2633</c:v>
                </c:pt>
                <c:pt idx="7615">
                  <c:v>2633</c:v>
                </c:pt>
                <c:pt idx="7616">
                  <c:v>2634</c:v>
                </c:pt>
                <c:pt idx="7617">
                  <c:v>2634</c:v>
                </c:pt>
                <c:pt idx="7618">
                  <c:v>2634</c:v>
                </c:pt>
                <c:pt idx="7619">
                  <c:v>2635</c:v>
                </c:pt>
                <c:pt idx="7620">
                  <c:v>2635</c:v>
                </c:pt>
                <c:pt idx="7621">
                  <c:v>2635</c:v>
                </c:pt>
                <c:pt idx="7622">
                  <c:v>2635</c:v>
                </c:pt>
                <c:pt idx="7623">
                  <c:v>2636</c:v>
                </c:pt>
                <c:pt idx="7624">
                  <c:v>2637</c:v>
                </c:pt>
                <c:pt idx="7625">
                  <c:v>2637</c:v>
                </c:pt>
                <c:pt idx="7626">
                  <c:v>2637</c:v>
                </c:pt>
                <c:pt idx="7627">
                  <c:v>2637</c:v>
                </c:pt>
                <c:pt idx="7628">
                  <c:v>2637</c:v>
                </c:pt>
                <c:pt idx="7629">
                  <c:v>2638</c:v>
                </c:pt>
                <c:pt idx="7630">
                  <c:v>2638</c:v>
                </c:pt>
                <c:pt idx="7631">
                  <c:v>2639</c:v>
                </c:pt>
                <c:pt idx="7632">
                  <c:v>2640</c:v>
                </c:pt>
                <c:pt idx="7633">
                  <c:v>2640</c:v>
                </c:pt>
                <c:pt idx="7634">
                  <c:v>2640</c:v>
                </c:pt>
                <c:pt idx="7635">
                  <c:v>2640</c:v>
                </c:pt>
                <c:pt idx="7636">
                  <c:v>2640</c:v>
                </c:pt>
                <c:pt idx="7637">
                  <c:v>2640</c:v>
                </c:pt>
                <c:pt idx="7638">
                  <c:v>2641</c:v>
                </c:pt>
                <c:pt idx="7639">
                  <c:v>2641</c:v>
                </c:pt>
                <c:pt idx="7640">
                  <c:v>2642</c:v>
                </c:pt>
                <c:pt idx="7641">
                  <c:v>2643</c:v>
                </c:pt>
                <c:pt idx="7642">
                  <c:v>2644</c:v>
                </c:pt>
                <c:pt idx="7643">
                  <c:v>2645</c:v>
                </c:pt>
                <c:pt idx="7644">
                  <c:v>2645</c:v>
                </c:pt>
                <c:pt idx="7645">
                  <c:v>2645</c:v>
                </c:pt>
                <c:pt idx="7646">
                  <c:v>2645</c:v>
                </c:pt>
                <c:pt idx="7647">
                  <c:v>2646</c:v>
                </c:pt>
                <c:pt idx="7648">
                  <c:v>2647</c:v>
                </c:pt>
                <c:pt idx="7649">
                  <c:v>2648</c:v>
                </c:pt>
                <c:pt idx="7650">
                  <c:v>2648</c:v>
                </c:pt>
                <c:pt idx="7651">
                  <c:v>2649</c:v>
                </c:pt>
                <c:pt idx="7652">
                  <c:v>2650</c:v>
                </c:pt>
                <c:pt idx="7653">
                  <c:v>2650</c:v>
                </c:pt>
                <c:pt idx="7654">
                  <c:v>2650</c:v>
                </c:pt>
                <c:pt idx="7655">
                  <c:v>2650</c:v>
                </c:pt>
                <c:pt idx="7656">
                  <c:v>2650</c:v>
                </c:pt>
                <c:pt idx="7657">
                  <c:v>2650</c:v>
                </c:pt>
                <c:pt idx="7658">
                  <c:v>2650</c:v>
                </c:pt>
                <c:pt idx="7659">
                  <c:v>2651</c:v>
                </c:pt>
                <c:pt idx="7660">
                  <c:v>2652</c:v>
                </c:pt>
                <c:pt idx="7661">
                  <c:v>2653</c:v>
                </c:pt>
                <c:pt idx="7662">
                  <c:v>2654</c:v>
                </c:pt>
                <c:pt idx="7663">
                  <c:v>2654</c:v>
                </c:pt>
                <c:pt idx="7664">
                  <c:v>2654</c:v>
                </c:pt>
                <c:pt idx="7665">
                  <c:v>2654</c:v>
                </c:pt>
                <c:pt idx="7666">
                  <c:v>2654</c:v>
                </c:pt>
                <c:pt idx="7667">
                  <c:v>2655</c:v>
                </c:pt>
                <c:pt idx="7668">
                  <c:v>2655</c:v>
                </c:pt>
                <c:pt idx="7669">
                  <c:v>2656</c:v>
                </c:pt>
                <c:pt idx="7670">
                  <c:v>2656</c:v>
                </c:pt>
                <c:pt idx="7671">
                  <c:v>2656</c:v>
                </c:pt>
                <c:pt idx="7672">
                  <c:v>2656</c:v>
                </c:pt>
                <c:pt idx="7673">
                  <c:v>2656</c:v>
                </c:pt>
                <c:pt idx="7674">
                  <c:v>2656</c:v>
                </c:pt>
                <c:pt idx="7675">
                  <c:v>2656</c:v>
                </c:pt>
                <c:pt idx="7676">
                  <c:v>2656</c:v>
                </c:pt>
                <c:pt idx="7677">
                  <c:v>2656</c:v>
                </c:pt>
                <c:pt idx="7678">
                  <c:v>2656</c:v>
                </c:pt>
                <c:pt idx="7679">
                  <c:v>2656</c:v>
                </c:pt>
                <c:pt idx="7680">
                  <c:v>2656</c:v>
                </c:pt>
                <c:pt idx="7681">
                  <c:v>2657</c:v>
                </c:pt>
                <c:pt idx="7682">
                  <c:v>2657</c:v>
                </c:pt>
                <c:pt idx="7683">
                  <c:v>2658</c:v>
                </c:pt>
                <c:pt idx="7684">
                  <c:v>2658</c:v>
                </c:pt>
                <c:pt idx="7685">
                  <c:v>2658</c:v>
                </c:pt>
                <c:pt idx="7686">
                  <c:v>2658</c:v>
                </c:pt>
                <c:pt idx="7687">
                  <c:v>2658</c:v>
                </c:pt>
                <c:pt idx="7688">
                  <c:v>2658</c:v>
                </c:pt>
                <c:pt idx="7689">
                  <c:v>2659</c:v>
                </c:pt>
                <c:pt idx="7690">
                  <c:v>2659</c:v>
                </c:pt>
                <c:pt idx="7691">
                  <c:v>2659</c:v>
                </c:pt>
                <c:pt idx="7692">
                  <c:v>2659</c:v>
                </c:pt>
                <c:pt idx="7693">
                  <c:v>2659</c:v>
                </c:pt>
                <c:pt idx="7694">
                  <c:v>2659</c:v>
                </c:pt>
                <c:pt idx="7695">
                  <c:v>2659</c:v>
                </c:pt>
                <c:pt idx="7696">
                  <c:v>2659</c:v>
                </c:pt>
                <c:pt idx="7697">
                  <c:v>2659</c:v>
                </c:pt>
                <c:pt idx="7698">
                  <c:v>2660</c:v>
                </c:pt>
                <c:pt idx="7699">
                  <c:v>2660</c:v>
                </c:pt>
                <c:pt idx="7700">
                  <c:v>2661</c:v>
                </c:pt>
                <c:pt idx="7701">
                  <c:v>2662</c:v>
                </c:pt>
                <c:pt idx="7702">
                  <c:v>2663</c:v>
                </c:pt>
                <c:pt idx="7703">
                  <c:v>2663</c:v>
                </c:pt>
                <c:pt idx="7704">
                  <c:v>2663</c:v>
                </c:pt>
                <c:pt idx="7705">
                  <c:v>2664</c:v>
                </c:pt>
                <c:pt idx="7706">
                  <c:v>2665</c:v>
                </c:pt>
                <c:pt idx="7707">
                  <c:v>2665</c:v>
                </c:pt>
                <c:pt idx="7708">
                  <c:v>2665</c:v>
                </c:pt>
                <c:pt idx="7709">
                  <c:v>2665</c:v>
                </c:pt>
                <c:pt idx="7710">
                  <c:v>2665</c:v>
                </c:pt>
                <c:pt idx="7711">
                  <c:v>2665</c:v>
                </c:pt>
                <c:pt idx="7712">
                  <c:v>2666</c:v>
                </c:pt>
                <c:pt idx="7713">
                  <c:v>2667</c:v>
                </c:pt>
                <c:pt idx="7714">
                  <c:v>2667</c:v>
                </c:pt>
                <c:pt idx="7715">
                  <c:v>2667</c:v>
                </c:pt>
                <c:pt idx="7716">
                  <c:v>2667</c:v>
                </c:pt>
                <c:pt idx="7717">
                  <c:v>2667</c:v>
                </c:pt>
                <c:pt idx="7718">
                  <c:v>2668</c:v>
                </c:pt>
                <c:pt idx="7719">
                  <c:v>2669</c:v>
                </c:pt>
                <c:pt idx="7720">
                  <c:v>2669</c:v>
                </c:pt>
                <c:pt idx="7721">
                  <c:v>2669</c:v>
                </c:pt>
                <c:pt idx="7722">
                  <c:v>2669</c:v>
                </c:pt>
                <c:pt idx="7723">
                  <c:v>2669</c:v>
                </c:pt>
                <c:pt idx="7724">
                  <c:v>2670</c:v>
                </c:pt>
                <c:pt idx="7725">
                  <c:v>2670</c:v>
                </c:pt>
                <c:pt idx="7726">
                  <c:v>2670</c:v>
                </c:pt>
                <c:pt idx="7727">
                  <c:v>2670</c:v>
                </c:pt>
                <c:pt idx="7728">
                  <c:v>2671</c:v>
                </c:pt>
                <c:pt idx="7729">
                  <c:v>2672</c:v>
                </c:pt>
                <c:pt idx="7730">
                  <c:v>2673</c:v>
                </c:pt>
                <c:pt idx="7731">
                  <c:v>2674</c:v>
                </c:pt>
                <c:pt idx="7732">
                  <c:v>2675</c:v>
                </c:pt>
                <c:pt idx="7733">
                  <c:v>2676</c:v>
                </c:pt>
                <c:pt idx="7734">
                  <c:v>2676</c:v>
                </c:pt>
                <c:pt idx="7735">
                  <c:v>2676</c:v>
                </c:pt>
                <c:pt idx="7736">
                  <c:v>2676</c:v>
                </c:pt>
                <c:pt idx="7737">
                  <c:v>2676</c:v>
                </c:pt>
                <c:pt idx="7738">
                  <c:v>2677</c:v>
                </c:pt>
                <c:pt idx="7739">
                  <c:v>2678</c:v>
                </c:pt>
                <c:pt idx="7740">
                  <c:v>2678</c:v>
                </c:pt>
                <c:pt idx="7741">
                  <c:v>2678</c:v>
                </c:pt>
                <c:pt idx="7742">
                  <c:v>2679</c:v>
                </c:pt>
                <c:pt idx="7743">
                  <c:v>2680</c:v>
                </c:pt>
                <c:pt idx="7744">
                  <c:v>2681</c:v>
                </c:pt>
                <c:pt idx="7745">
                  <c:v>2681</c:v>
                </c:pt>
                <c:pt idx="7746">
                  <c:v>2681</c:v>
                </c:pt>
                <c:pt idx="7747">
                  <c:v>2682</c:v>
                </c:pt>
                <c:pt idx="7748">
                  <c:v>2683</c:v>
                </c:pt>
                <c:pt idx="7749">
                  <c:v>2684</c:v>
                </c:pt>
                <c:pt idx="7750">
                  <c:v>2685</c:v>
                </c:pt>
                <c:pt idx="7751">
                  <c:v>2686</c:v>
                </c:pt>
                <c:pt idx="7752">
                  <c:v>2687</c:v>
                </c:pt>
                <c:pt idx="7753">
                  <c:v>2688</c:v>
                </c:pt>
                <c:pt idx="7754">
                  <c:v>2688</c:v>
                </c:pt>
                <c:pt idx="7755">
                  <c:v>2689</c:v>
                </c:pt>
                <c:pt idx="7756">
                  <c:v>2690</c:v>
                </c:pt>
                <c:pt idx="7757">
                  <c:v>2690</c:v>
                </c:pt>
                <c:pt idx="7758">
                  <c:v>2691</c:v>
                </c:pt>
                <c:pt idx="7759">
                  <c:v>2691</c:v>
                </c:pt>
                <c:pt idx="7760">
                  <c:v>2692</c:v>
                </c:pt>
                <c:pt idx="7761">
                  <c:v>2692</c:v>
                </c:pt>
                <c:pt idx="7762">
                  <c:v>2692</c:v>
                </c:pt>
                <c:pt idx="7763">
                  <c:v>2692</c:v>
                </c:pt>
                <c:pt idx="7764">
                  <c:v>2692</c:v>
                </c:pt>
                <c:pt idx="7765">
                  <c:v>2692</c:v>
                </c:pt>
                <c:pt idx="7766">
                  <c:v>2692</c:v>
                </c:pt>
                <c:pt idx="7767">
                  <c:v>2693</c:v>
                </c:pt>
                <c:pt idx="7768">
                  <c:v>2693</c:v>
                </c:pt>
                <c:pt idx="7769">
                  <c:v>2693</c:v>
                </c:pt>
                <c:pt idx="7770">
                  <c:v>2693</c:v>
                </c:pt>
                <c:pt idx="7771">
                  <c:v>2694</c:v>
                </c:pt>
                <c:pt idx="7772">
                  <c:v>2695</c:v>
                </c:pt>
                <c:pt idx="7773">
                  <c:v>2696</c:v>
                </c:pt>
                <c:pt idx="7774">
                  <c:v>2697</c:v>
                </c:pt>
                <c:pt idx="7775">
                  <c:v>2698</c:v>
                </c:pt>
                <c:pt idx="7776">
                  <c:v>2699</c:v>
                </c:pt>
                <c:pt idx="7777">
                  <c:v>2700</c:v>
                </c:pt>
                <c:pt idx="7778">
                  <c:v>2700</c:v>
                </c:pt>
                <c:pt idx="7779">
                  <c:v>2701</c:v>
                </c:pt>
                <c:pt idx="7780">
                  <c:v>2702</c:v>
                </c:pt>
                <c:pt idx="7781">
                  <c:v>2702</c:v>
                </c:pt>
                <c:pt idx="7782">
                  <c:v>2703</c:v>
                </c:pt>
                <c:pt idx="7783">
                  <c:v>2704</c:v>
                </c:pt>
                <c:pt idx="7784">
                  <c:v>2704</c:v>
                </c:pt>
                <c:pt idx="7785">
                  <c:v>2704</c:v>
                </c:pt>
                <c:pt idx="7786">
                  <c:v>2704</c:v>
                </c:pt>
                <c:pt idx="7787">
                  <c:v>2704</c:v>
                </c:pt>
                <c:pt idx="7788">
                  <c:v>2705</c:v>
                </c:pt>
                <c:pt idx="7789">
                  <c:v>2706</c:v>
                </c:pt>
                <c:pt idx="7790">
                  <c:v>2706</c:v>
                </c:pt>
                <c:pt idx="7791">
                  <c:v>2707</c:v>
                </c:pt>
                <c:pt idx="7792">
                  <c:v>2707</c:v>
                </c:pt>
                <c:pt idx="7793">
                  <c:v>2707</c:v>
                </c:pt>
                <c:pt idx="7794">
                  <c:v>2707</c:v>
                </c:pt>
                <c:pt idx="7795">
                  <c:v>2708</c:v>
                </c:pt>
                <c:pt idx="7796">
                  <c:v>2708</c:v>
                </c:pt>
                <c:pt idx="7797">
                  <c:v>2708</c:v>
                </c:pt>
                <c:pt idx="7798">
                  <c:v>2709</c:v>
                </c:pt>
                <c:pt idx="7799">
                  <c:v>2709</c:v>
                </c:pt>
                <c:pt idx="7800">
                  <c:v>2709</c:v>
                </c:pt>
                <c:pt idx="7801">
                  <c:v>2709</c:v>
                </c:pt>
                <c:pt idx="7802">
                  <c:v>2709</c:v>
                </c:pt>
                <c:pt idx="7803">
                  <c:v>2709</c:v>
                </c:pt>
                <c:pt idx="7804">
                  <c:v>2710</c:v>
                </c:pt>
                <c:pt idx="7805">
                  <c:v>2711</c:v>
                </c:pt>
                <c:pt idx="7806">
                  <c:v>2711</c:v>
                </c:pt>
                <c:pt idx="7807">
                  <c:v>2711</c:v>
                </c:pt>
                <c:pt idx="7808">
                  <c:v>2712</c:v>
                </c:pt>
                <c:pt idx="7809">
                  <c:v>2712</c:v>
                </c:pt>
                <c:pt idx="7810">
                  <c:v>2712</c:v>
                </c:pt>
                <c:pt idx="7811">
                  <c:v>2712</c:v>
                </c:pt>
                <c:pt idx="7812">
                  <c:v>2712</c:v>
                </c:pt>
                <c:pt idx="7813">
                  <c:v>2712</c:v>
                </c:pt>
                <c:pt idx="7814">
                  <c:v>2712</c:v>
                </c:pt>
                <c:pt idx="7815">
                  <c:v>2712</c:v>
                </c:pt>
                <c:pt idx="7816">
                  <c:v>2712</c:v>
                </c:pt>
                <c:pt idx="7817">
                  <c:v>2713</c:v>
                </c:pt>
                <c:pt idx="7818">
                  <c:v>2713</c:v>
                </c:pt>
                <c:pt idx="7819">
                  <c:v>2713</c:v>
                </c:pt>
                <c:pt idx="7820">
                  <c:v>2714</c:v>
                </c:pt>
                <c:pt idx="7821">
                  <c:v>2714</c:v>
                </c:pt>
                <c:pt idx="7822">
                  <c:v>2714</c:v>
                </c:pt>
                <c:pt idx="7823">
                  <c:v>2714</c:v>
                </c:pt>
                <c:pt idx="7824">
                  <c:v>2715</c:v>
                </c:pt>
                <c:pt idx="7825">
                  <c:v>2715</c:v>
                </c:pt>
                <c:pt idx="7826">
                  <c:v>2716</c:v>
                </c:pt>
                <c:pt idx="7827">
                  <c:v>2717</c:v>
                </c:pt>
                <c:pt idx="7828">
                  <c:v>2717</c:v>
                </c:pt>
                <c:pt idx="7829">
                  <c:v>2717</c:v>
                </c:pt>
                <c:pt idx="7830">
                  <c:v>2718</c:v>
                </c:pt>
                <c:pt idx="7831">
                  <c:v>2719</c:v>
                </c:pt>
                <c:pt idx="7832">
                  <c:v>2720</c:v>
                </c:pt>
                <c:pt idx="7833">
                  <c:v>2720</c:v>
                </c:pt>
                <c:pt idx="7834">
                  <c:v>2720</c:v>
                </c:pt>
                <c:pt idx="7835">
                  <c:v>2720</c:v>
                </c:pt>
                <c:pt idx="7836">
                  <c:v>2720</c:v>
                </c:pt>
                <c:pt idx="7837">
                  <c:v>2720</c:v>
                </c:pt>
                <c:pt idx="7838">
                  <c:v>2721</c:v>
                </c:pt>
                <c:pt idx="7839">
                  <c:v>2721</c:v>
                </c:pt>
                <c:pt idx="7840">
                  <c:v>2721</c:v>
                </c:pt>
                <c:pt idx="7841">
                  <c:v>2722</c:v>
                </c:pt>
                <c:pt idx="7842">
                  <c:v>2722</c:v>
                </c:pt>
                <c:pt idx="7843">
                  <c:v>2722</c:v>
                </c:pt>
                <c:pt idx="7844">
                  <c:v>2722</c:v>
                </c:pt>
                <c:pt idx="7845">
                  <c:v>2722</c:v>
                </c:pt>
                <c:pt idx="7846">
                  <c:v>2722</c:v>
                </c:pt>
                <c:pt idx="7847">
                  <c:v>2722</c:v>
                </c:pt>
                <c:pt idx="7848">
                  <c:v>2723</c:v>
                </c:pt>
                <c:pt idx="7849">
                  <c:v>2724</c:v>
                </c:pt>
                <c:pt idx="7850">
                  <c:v>2725</c:v>
                </c:pt>
                <c:pt idx="7851">
                  <c:v>2725</c:v>
                </c:pt>
                <c:pt idx="7852">
                  <c:v>2725</c:v>
                </c:pt>
                <c:pt idx="7853">
                  <c:v>2726</c:v>
                </c:pt>
                <c:pt idx="7854">
                  <c:v>2727</c:v>
                </c:pt>
                <c:pt idx="7855">
                  <c:v>2727</c:v>
                </c:pt>
                <c:pt idx="7856">
                  <c:v>2727</c:v>
                </c:pt>
                <c:pt idx="7857">
                  <c:v>2728</c:v>
                </c:pt>
                <c:pt idx="7858">
                  <c:v>2728</c:v>
                </c:pt>
                <c:pt idx="7859">
                  <c:v>2728</c:v>
                </c:pt>
                <c:pt idx="7860">
                  <c:v>2728</c:v>
                </c:pt>
                <c:pt idx="7861">
                  <c:v>2728</c:v>
                </c:pt>
                <c:pt idx="7862">
                  <c:v>2728</c:v>
                </c:pt>
                <c:pt idx="7863">
                  <c:v>2728</c:v>
                </c:pt>
                <c:pt idx="7864">
                  <c:v>2728</c:v>
                </c:pt>
                <c:pt idx="7865">
                  <c:v>2728</c:v>
                </c:pt>
                <c:pt idx="7866">
                  <c:v>2728</c:v>
                </c:pt>
                <c:pt idx="7867">
                  <c:v>2728</c:v>
                </c:pt>
                <c:pt idx="7868">
                  <c:v>2728</c:v>
                </c:pt>
                <c:pt idx="7869">
                  <c:v>2728</c:v>
                </c:pt>
                <c:pt idx="7870">
                  <c:v>2728</c:v>
                </c:pt>
                <c:pt idx="7871">
                  <c:v>2729</c:v>
                </c:pt>
                <c:pt idx="7872">
                  <c:v>2730</c:v>
                </c:pt>
                <c:pt idx="7873">
                  <c:v>2730</c:v>
                </c:pt>
                <c:pt idx="7874">
                  <c:v>2730</c:v>
                </c:pt>
                <c:pt idx="7875">
                  <c:v>2730</c:v>
                </c:pt>
                <c:pt idx="7876">
                  <c:v>2730</c:v>
                </c:pt>
                <c:pt idx="7877">
                  <c:v>2730</c:v>
                </c:pt>
                <c:pt idx="7878">
                  <c:v>2731</c:v>
                </c:pt>
                <c:pt idx="7879">
                  <c:v>2732</c:v>
                </c:pt>
                <c:pt idx="7880">
                  <c:v>2733</c:v>
                </c:pt>
                <c:pt idx="7881">
                  <c:v>2734</c:v>
                </c:pt>
                <c:pt idx="7882">
                  <c:v>2735</c:v>
                </c:pt>
                <c:pt idx="7883">
                  <c:v>2735</c:v>
                </c:pt>
                <c:pt idx="7884">
                  <c:v>2736</c:v>
                </c:pt>
                <c:pt idx="7885">
                  <c:v>2737</c:v>
                </c:pt>
                <c:pt idx="7886">
                  <c:v>2738</c:v>
                </c:pt>
                <c:pt idx="7887">
                  <c:v>2738</c:v>
                </c:pt>
                <c:pt idx="7888">
                  <c:v>2739</c:v>
                </c:pt>
                <c:pt idx="7889">
                  <c:v>2739</c:v>
                </c:pt>
                <c:pt idx="7890">
                  <c:v>2740</c:v>
                </c:pt>
                <c:pt idx="7891">
                  <c:v>2740</c:v>
                </c:pt>
                <c:pt idx="7892">
                  <c:v>2741</c:v>
                </c:pt>
                <c:pt idx="7893">
                  <c:v>2742</c:v>
                </c:pt>
                <c:pt idx="7894">
                  <c:v>2742</c:v>
                </c:pt>
                <c:pt idx="7895">
                  <c:v>2742</c:v>
                </c:pt>
                <c:pt idx="7896">
                  <c:v>2743</c:v>
                </c:pt>
                <c:pt idx="7897">
                  <c:v>2744</c:v>
                </c:pt>
                <c:pt idx="7898">
                  <c:v>2745</c:v>
                </c:pt>
                <c:pt idx="7899">
                  <c:v>2745</c:v>
                </c:pt>
                <c:pt idx="7900">
                  <c:v>2746</c:v>
                </c:pt>
                <c:pt idx="7901">
                  <c:v>2746</c:v>
                </c:pt>
                <c:pt idx="7902">
                  <c:v>2747</c:v>
                </c:pt>
                <c:pt idx="7903">
                  <c:v>2747</c:v>
                </c:pt>
                <c:pt idx="7904">
                  <c:v>2748</c:v>
                </c:pt>
                <c:pt idx="7905">
                  <c:v>2749</c:v>
                </c:pt>
                <c:pt idx="7906">
                  <c:v>2750</c:v>
                </c:pt>
                <c:pt idx="7907">
                  <c:v>2751</c:v>
                </c:pt>
                <c:pt idx="7908">
                  <c:v>2752</c:v>
                </c:pt>
                <c:pt idx="7909">
                  <c:v>2752</c:v>
                </c:pt>
                <c:pt idx="7910">
                  <c:v>2752</c:v>
                </c:pt>
                <c:pt idx="7911">
                  <c:v>2752</c:v>
                </c:pt>
                <c:pt idx="7912">
                  <c:v>2752</c:v>
                </c:pt>
                <c:pt idx="7913">
                  <c:v>2752</c:v>
                </c:pt>
                <c:pt idx="7914">
                  <c:v>2752</c:v>
                </c:pt>
                <c:pt idx="7915">
                  <c:v>2752</c:v>
                </c:pt>
                <c:pt idx="7916">
                  <c:v>2753</c:v>
                </c:pt>
                <c:pt idx="7917">
                  <c:v>2753</c:v>
                </c:pt>
                <c:pt idx="7918">
                  <c:v>2753</c:v>
                </c:pt>
                <c:pt idx="7919">
                  <c:v>2753</c:v>
                </c:pt>
                <c:pt idx="7920">
                  <c:v>2753</c:v>
                </c:pt>
                <c:pt idx="7921">
                  <c:v>2754</c:v>
                </c:pt>
                <c:pt idx="7922">
                  <c:v>2755</c:v>
                </c:pt>
                <c:pt idx="7923">
                  <c:v>2756</c:v>
                </c:pt>
                <c:pt idx="7924">
                  <c:v>2756</c:v>
                </c:pt>
                <c:pt idx="7925">
                  <c:v>2756</c:v>
                </c:pt>
                <c:pt idx="7926">
                  <c:v>2756</c:v>
                </c:pt>
                <c:pt idx="7927">
                  <c:v>2757</c:v>
                </c:pt>
                <c:pt idx="7928">
                  <c:v>2757</c:v>
                </c:pt>
                <c:pt idx="7929">
                  <c:v>2758</c:v>
                </c:pt>
                <c:pt idx="7930">
                  <c:v>2759</c:v>
                </c:pt>
                <c:pt idx="7931">
                  <c:v>2759</c:v>
                </c:pt>
                <c:pt idx="7932">
                  <c:v>2760</c:v>
                </c:pt>
                <c:pt idx="7933">
                  <c:v>2761</c:v>
                </c:pt>
                <c:pt idx="7934">
                  <c:v>2762</c:v>
                </c:pt>
                <c:pt idx="7935">
                  <c:v>2762</c:v>
                </c:pt>
                <c:pt idx="7936">
                  <c:v>2763</c:v>
                </c:pt>
                <c:pt idx="7937">
                  <c:v>2764</c:v>
                </c:pt>
                <c:pt idx="7938">
                  <c:v>2765</c:v>
                </c:pt>
                <c:pt idx="7939">
                  <c:v>2766</c:v>
                </c:pt>
                <c:pt idx="7940">
                  <c:v>2766</c:v>
                </c:pt>
                <c:pt idx="7941">
                  <c:v>2766</c:v>
                </c:pt>
                <c:pt idx="7942">
                  <c:v>2766</c:v>
                </c:pt>
                <c:pt idx="7943">
                  <c:v>2767</c:v>
                </c:pt>
                <c:pt idx="7944">
                  <c:v>2767</c:v>
                </c:pt>
                <c:pt idx="7945">
                  <c:v>2767</c:v>
                </c:pt>
                <c:pt idx="7946">
                  <c:v>2767</c:v>
                </c:pt>
                <c:pt idx="7947">
                  <c:v>2767</c:v>
                </c:pt>
                <c:pt idx="7948">
                  <c:v>2767</c:v>
                </c:pt>
                <c:pt idx="7949">
                  <c:v>2767</c:v>
                </c:pt>
                <c:pt idx="7950">
                  <c:v>2768</c:v>
                </c:pt>
                <c:pt idx="7951">
                  <c:v>2768</c:v>
                </c:pt>
                <c:pt idx="7952">
                  <c:v>2769</c:v>
                </c:pt>
                <c:pt idx="7953">
                  <c:v>2769</c:v>
                </c:pt>
                <c:pt idx="7954">
                  <c:v>2769</c:v>
                </c:pt>
                <c:pt idx="7955">
                  <c:v>2770</c:v>
                </c:pt>
                <c:pt idx="7956">
                  <c:v>2770</c:v>
                </c:pt>
                <c:pt idx="7957">
                  <c:v>2770</c:v>
                </c:pt>
                <c:pt idx="7958">
                  <c:v>2770</c:v>
                </c:pt>
                <c:pt idx="7959">
                  <c:v>2771</c:v>
                </c:pt>
                <c:pt idx="7960">
                  <c:v>2771</c:v>
                </c:pt>
                <c:pt idx="7961">
                  <c:v>2772</c:v>
                </c:pt>
                <c:pt idx="7962">
                  <c:v>2772</c:v>
                </c:pt>
                <c:pt idx="7963">
                  <c:v>2772</c:v>
                </c:pt>
                <c:pt idx="7964">
                  <c:v>2772</c:v>
                </c:pt>
                <c:pt idx="7965">
                  <c:v>2772</c:v>
                </c:pt>
                <c:pt idx="7966">
                  <c:v>2772</c:v>
                </c:pt>
                <c:pt idx="7967">
                  <c:v>2772</c:v>
                </c:pt>
                <c:pt idx="7968">
                  <c:v>2772</c:v>
                </c:pt>
                <c:pt idx="7969">
                  <c:v>2773</c:v>
                </c:pt>
                <c:pt idx="7970">
                  <c:v>2773</c:v>
                </c:pt>
                <c:pt idx="7971">
                  <c:v>2773</c:v>
                </c:pt>
                <c:pt idx="7972">
                  <c:v>2773</c:v>
                </c:pt>
                <c:pt idx="7973">
                  <c:v>2774</c:v>
                </c:pt>
                <c:pt idx="7974">
                  <c:v>2775</c:v>
                </c:pt>
                <c:pt idx="7975">
                  <c:v>2775</c:v>
                </c:pt>
                <c:pt idx="7976">
                  <c:v>2776</c:v>
                </c:pt>
                <c:pt idx="7977">
                  <c:v>2777</c:v>
                </c:pt>
                <c:pt idx="7978">
                  <c:v>2778</c:v>
                </c:pt>
                <c:pt idx="7979">
                  <c:v>2779</c:v>
                </c:pt>
                <c:pt idx="7980">
                  <c:v>2779</c:v>
                </c:pt>
                <c:pt idx="7981">
                  <c:v>2779</c:v>
                </c:pt>
                <c:pt idx="7982">
                  <c:v>2780</c:v>
                </c:pt>
                <c:pt idx="7983">
                  <c:v>2781</c:v>
                </c:pt>
                <c:pt idx="7984">
                  <c:v>2781</c:v>
                </c:pt>
                <c:pt idx="7985">
                  <c:v>2782</c:v>
                </c:pt>
                <c:pt idx="7986">
                  <c:v>2783</c:v>
                </c:pt>
                <c:pt idx="7987">
                  <c:v>2784</c:v>
                </c:pt>
                <c:pt idx="7988">
                  <c:v>2784</c:v>
                </c:pt>
                <c:pt idx="7989">
                  <c:v>2785</c:v>
                </c:pt>
                <c:pt idx="7990">
                  <c:v>2785</c:v>
                </c:pt>
                <c:pt idx="7991">
                  <c:v>2785</c:v>
                </c:pt>
                <c:pt idx="7992">
                  <c:v>2785</c:v>
                </c:pt>
                <c:pt idx="7993">
                  <c:v>2785</c:v>
                </c:pt>
                <c:pt idx="7994">
                  <c:v>2785</c:v>
                </c:pt>
                <c:pt idx="7995">
                  <c:v>2785</c:v>
                </c:pt>
                <c:pt idx="7996">
                  <c:v>2786</c:v>
                </c:pt>
                <c:pt idx="7997">
                  <c:v>2786</c:v>
                </c:pt>
                <c:pt idx="7998">
                  <c:v>2786</c:v>
                </c:pt>
                <c:pt idx="7999">
                  <c:v>2787</c:v>
                </c:pt>
                <c:pt idx="8000">
                  <c:v>2788</c:v>
                </c:pt>
                <c:pt idx="8001">
                  <c:v>2788</c:v>
                </c:pt>
                <c:pt idx="8002">
                  <c:v>2788</c:v>
                </c:pt>
                <c:pt idx="8003">
                  <c:v>2788</c:v>
                </c:pt>
                <c:pt idx="8004">
                  <c:v>2788</c:v>
                </c:pt>
                <c:pt idx="8005">
                  <c:v>2789</c:v>
                </c:pt>
                <c:pt idx="8006">
                  <c:v>2790</c:v>
                </c:pt>
                <c:pt idx="8007">
                  <c:v>2791</c:v>
                </c:pt>
                <c:pt idx="8008">
                  <c:v>2791</c:v>
                </c:pt>
                <c:pt idx="8009">
                  <c:v>2792</c:v>
                </c:pt>
                <c:pt idx="8010">
                  <c:v>2793</c:v>
                </c:pt>
                <c:pt idx="8011">
                  <c:v>2793</c:v>
                </c:pt>
                <c:pt idx="8012">
                  <c:v>2793</c:v>
                </c:pt>
                <c:pt idx="8013">
                  <c:v>2794</c:v>
                </c:pt>
                <c:pt idx="8014">
                  <c:v>2795</c:v>
                </c:pt>
                <c:pt idx="8015">
                  <c:v>2795</c:v>
                </c:pt>
                <c:pt idx="8016">
                  <c:v>2795</c:v>
                </c:pt>
                <c:pt idx="8017">
                  <c:v>2795</c:v>
                </c:pt>
                <c:pt idx="8018">
                  <c:v>2795</c:v>
                </c:pt>
                <c:pt idx="8019">
                  <c:v>2795</c:v>
                </c:pt>
                <c:pt idx="8020">
                  <c:v>2795</c:v>
                </c:pt>
                <c:pt idx="8021">
                  <c:v>2795</c:v>
                </c:pt>
                <c:pt idx="8022">
                  <c:v>2795</c:v>
                </c:pt>
                <c:pt idx="8023">
                  <c:v>2795</c:v>
                </c:pt>
                <c:pt idx="8024">
                  <c:v>2795</c:v>
                </c:pt>
                <c:pt idx="8025">
                  <c:v>2796</c:v>
                </c:pt>
                <c:pt idx="8026">
                  <c:v>2796</c:v>
                </c:pt>
                <c:pt idx="8027">
                  <c:v>2796</c:v>
                </c:pt>
                <c:pt idx="8028">
                  <c:v>2796</c:v>
                </c:pt>
                <c:pt idx="8029">
                  <c:v>2797</c:v>
                </c:pt>
                <c:pt idx="8030">
                  <c:v>2798</c:v>
                </c:pt>
                <c:pt idx="8031">
                  <c:v>2798</c:v>
                </c:pt>
                <c:pt idx="8032">
                  <c:v>2799</c:v>
                </c:pt>
                <c:pt idx="8033">
                  <c:v>2799</c:v>
                </c:pt>
                <c:pt idx="8034">
                  <c:v>2799</c:v>
                </c:pt>
                <c:pt idx="8035">
                  <c:v>2799</c:v>
                </c:pt>
                <c:pt idx="8036">
                  <c:v>2799</c:v>
                </c:pt>
                <c:pt idx="8037">
                  <c:v>2799</c:v>
                </c:pt>
                <c:pt idx="8038">
                  <c:v>2799</c:v>
                </c:pt>
                <c:pt idx="8039">
                  <c:v>2799</c:v>
                </c:pt>
                <c:pt idx="8040">
                  <c:v>2799</c:v>
                </c:pt>
                <c:pt idx="8041">
                  <c:v>2799</c:v>
                </c:pt>
                <c:pt idx="8042">
                  <c:v>2799</c:v>
                </c:pt>
                <c:pt idx="8043">
                  <c:v>2799</c:v>
                </c:pt>
                <c:pt idx="8044">
                  <c:v>2799</c:v>
                </c:pt>
                <c:pt idx="8045">
                  <c:v>2799</c:v>
                </c:pt>
                <c:pt idx="8046">
                  <c:v>2799</c:v>
                </c:pt>
                <c:pt idx="8047">
                  <c:v>2800</c:v>
                </c:pt>
                <c:pt idx="8048">
                  <c:v>2800</c:v>
                </c:pt>
                <c:pt idx="8049">
                  <c:v>2800</c:v>
                </c:pt>
                <c:pt idx="8050">
                  <c:v>2800</c:v>
                </c:pt>
                <c:pt idx="8051">
                  <c:v>2800</c:v>
                </c:pt>
                <c:pt idx="8052">
                  <c:v>2800</c:v>
                </c:pt>
                <c:pt idx="8053">
                  <c:v>2801</c:v>
                </c:pt>
                <c:pt idx="8054">
                  <c:v>2801</c:v>
                </c:pt>
                <c:pt idx="8055">
                  <c:v>2802</c:v>
                </c:pt>
                <c:pt idx="8056">
                  <c:v>2802</c:v>
                </c:pt>
                <c:pt idx="8057">
                  <c:v>2803</c:v>
                </c:pt>
                <c:pt idx="8058">
                  <c:v>2803</c:v>
                </c:pt>
                <c:pt idx="8059">
                  <c:v>2803</c:v>
                </c:pt>
                <c:pt idx="8060">
                  <c:v>2803</c:v>
                </c:pt>
                <c:pt idx="8061">
                  <c:v>2803</c:v>
                </c:pt>
                <c:pt idx="8062">
                  <c:v>2803</c:v>
                </c:pt>
                <c:pt idx="8063">
                  <c:v>2803</c:v>
                </c:pt>
                <c:pt idx="8064">
                  <c:v>2803</c:v>
                </c:pt>
                <c:pt idx="8065">
                  <c:v>2803</c:v>
                </c:pt>
                <c:pt idx="8066">
                  <c:v>2803</c:v>
                </c:pt>
                <c:pt idx="8067">
                  <c:v>2803</c:v>
                </c:pt>
                <c:pt idx="8068">
                  <c:v>2803</c:v>
                </c:pt>
                <c:pt idx="8069">
                  <c:v>2803</c:v>
                </c:pt>
                <c:pt idx="8070">
                  <c:v>2803</c:v>
                </c:pt>
                <c:pt idx="8071">
                  <c:v>2803</c:v>
                </c:pt>
                <c:pt idx="8072">
                  <c:v>2803</c:v>
                </c:pt>
                <c:pt idx="8073">
                  <c:v>2804</c:v>
                </c:pt>
                <c:pt idx="8074">
                  <c:v>2804</c:v>
                </c:pt>
                <c:pt idx="8075">
                  <c:v>2804</c:v>
                </c:pt>
                <c:pt idx="8076">
                  <c:v>2804</c:v>
                </c:pt>
                <c:pt idx="8077">
                  <c:v>2804</c:v>
                </c:pt>
                <c:pt idx="8078">
                  <c:v>2804</c:v>
                </c:pt>
                <c:pt idx="8079">
                  <c:v>2804</c:v>
                </c:pt>
                <c:pt idx="8080">
                  <c:v>2805</c:v>
                </c:pt>
                <c:pt idx="8081">
                  <c:v>2806</c:v>
                </c:pt>
                <c:pt idx="8082">
                  <c:v>2806</c:v>
                </c:pt>
                <c:pt idx="8083">
                  <c:v>2806</c:v>
                </c:pt>
                <c:pt idx="8084">
                  <c:v>2806</c:v>
                </c:pt>
                <c:pt idx="8085">
                  <c:v>2807</c:v>
                </c:pt>
                <c:pt idx="8086">
                  <c:v>2808</c:v>
                </c:pt>
                <c:pt idx="8087">
                  <c:v>2808</c:v>
                </c:pt>
                <c:pt idx="8088">
                  <c:v>2808</c:v>
                </c:pt>
                <c:pt idx="8089">
                  <c:v>2809</c:v>
                </c:pt>
                <c:pt idx="8090">
                  <c:v>2810</c:v>
                </c:pt>
                <c:pt idx="8091">
                  <c:v>2811</c:v>
                </c:pt>
                <c:pt idx="8092">
                  <c:v>2811</c:v>
                </c:pt>
                <c:pt idx="8093">
                  <c:v>2811</c:v>
                </c:pt>
                <c:pt idx="8094">
                  <c:v>2812</c:v>
                </c:pt>
                <c:pt idx="8095">
                  <c:v>2813</c:v>
                </c:pt>
                <c:pt idx="8096">
                  <c:v>2813</c:v>
                </c:pt>
                <c:pt idx="8097">
                  <c:v>2814</c:v>
                </c:pt>
                <c:pt idx="8098">
                  <c:v>2814</c:v>
                </c:pt>
                <c:pt idx="8099">
                  <c:v>2814</c:v>
                </c:pt>
                <c:pt idx="8100">
                  <c:v>2814</c:v>
                </c:pt>
                <c:pt idx="8101">
                  <c:v>2814</c:v>
                </c:pt>
                <c:pt idx="8102">
                  <c:v>2815</c:v>
                </c:pt>
                <c:pt idx="8103">
                  <c:v>2816</c:v>
                </c:pt>
                <c:pt idx="8104">
                  <c:v>2817</c:v>
                </c:pt>
                <c:pt idx="8105">
                  <c:v>2818</c:v>
                </c:pt>
                <c:pt idx="8106">
                  <c:v>2818</c:v>
                </c:pt>
                <c:pt idx="8107">
                  <c:v>2818</c:v>
                </c:pt>
                <c:pt idx="8108">
                  <c:v>2819</c:v>
                </c:pt>
                <c:pt idx="8109">
                  <c:v>2819</c:v>
                </c:pt>
                <c:pt idx="8110">
                  <c:v>2819</c:v>
                </c:pt>
                <c:pt idx="8111">
                  <c:v>2820</c:v>
                </c:pt>
                <c:pt idx="8112">
                  <c:v>2821</c:v>
                </c:pt>
                <c:pt idx="8113">
                  <c:v>2821</c:v>
                </c:pt>
                <c:pt idx="8114">
                  <c:v>2822</c:v>
                </c:pt>
                <c:pt idx="8115">
                  <c:v>2823</c:v>
                </c:pt>
                <c:pt idx="8116">
                  <c:v>2824</c:v>
                </c:pt>
                <c:pt idx="8117">
                  <c:v>2824</c:v>
                </c:pt>
                <c:pt idx="8118">
                  <c:v>2825</c:v>
                </c:pt>
                <c:pt idx="8119">
                  <c:v>2825</c:v>
                </c:pt>
                <c:pt idx="8120">
                  <c:v>2825</c:v>
                </c:pt>
                <c:pt idx="8121">
                  <c:v>2826</c:v>
                </c:pt>
                <c:pt idx="8122">
                  <c:v>2826</c:v>
                </c:pt>
                <c:pt idx="8123">
                  <c:v>2827</c:v>
                </c:pt>
                <c:pt idx="8124">
                  <c:v>2828</c:v>
                </c:pt>
                <c:pt idx="8125">
                  <c:v>2829</c:v>
                </c:pt>
                <c:pt idx="8126">
                  <c:v>2830</c:v>
                </c:pt>
                <c:pt idx="8127">
                  <c:v>2830</c:v>
                </c:pt>
                <c:pt idx="8128">
                  <c:v>2831</c:v>
                </c:pt>
                <c:pt idx="8129">
                  <c:v>2832</c:v>
                </c:pt>
                <c:pt idx="8130">
                  <c:v>2833</c:v>
                </c:pt>
                <c:pt idx="8131">
                  <c:v>2833</c:v>
                </c:pt>
                <c:pt idx="8132">
                  <c:v>2834</c:v>
                </c:pt>
                <c:pt idx="8133">
                  <c:v>2835</c:v>
                </c:pt>
                <c:pt idx="8134">
                  <c:v>2836</c:v>
                </c:pt>
                <c:pt idx="8135">
                  <c:v>2837</c:v>
                </c:pt>
                <c:pt idx="8136">
                  <c:v>2838</c:v>
                </c:pt>
                <c:pt idx="8137">
                  <c:v>2838</c:v>
                </c:pt>
                <c:pt idx="8138">
                  <c:v>2838</c:v>
                </c:pt>
                <c:pt idx="8139">
                  <c:v>2838</c:v>
                </c:pt>
                <c:pt idx="8140">
                  <c:v>2838</c:v>
                </c:pt>
                <c:pt idx="8141">
                  <c:v>2838</c:v>
                </c:pt>
                <c:pt idx="8142">
                  <c:v>2839</c:v>
                </c:pt>
                <c:pt idx="8143">
                  <c:v>2840</c:v>
                </c:pt>
                <c:pt idx="8144">
                  <c:v>2840</c:v>
                </c:pt>
                <c:pt idx="8145">
                  <c:v>2841</c:v>
                </c:pt>
                <c:pt idx="8146">
                  <c:v>2842</c:v>
                </c:pt>
                <c:pt idx="8147">
                  <c:v>2843</c:v>
                </c:pt>
                <c:pt idx="8148">
                  <c:v>2844</c:v>
                </c:pt>
                <c:pt idx="8149">
                  <c:v>2845</c:v>
                </c:pt>
                <c:pt idx="8150">
                  <c:v>2846</c:v>
                </c:pt>
                <c:pt idx="8151">
                  <c:v>2847</c:v>
                </c:pt>
                <c:pt idx="8152">
                  <c:v>2847</c:v>
                </c:pt>
                <c:pt idx="8153">
                  <c:v>2848</c:v>
                </c:pt>
                <c:pt idx="8154">
                  <c:v>2848</c:v>
                </c:pt>
                <c:pt idx="8155">
                  <c:v>2849</c:v>
                </c:pt>
                <c:pt idx="8156">
                  <c:v>2850</c:v>
                </c:pt>
                <c:pt idx="8157">
                  <c:v>2850</c:v>
                </c:pt>
                <c:pt idx="8158">
                  <c:v>2851</c:v>
                </c:pt>
                <c:pt idx="8159">
                  <c:v>2852</c:v>
                </c:pt>
                <c:pt idx="8160">
                  <c:v>2852</c:v>
                </c:pt>
                <c:pt idx="8161">
                  <c:v>2852</c:v>
                </c:pt>
                <c:pt idx="8162">
                  <c:v>2853</c:v>
                </c:pt>
                <c:pt idx="8163">
                  <c:v>2853</c:v>
                </c:pt>
                <c:pt idx="8164">
                  <c:v>2854</c:v>
                </c:pt>
                <c:pt idx="8165">
                  <c:v>2855</c:v>
                </c:pt>
                <c:pt idx="8166">
                  <c:v>2856</c:v>
                </c:pt>
                <c:pt idx="8167">
                  <c:v>2856</c:v>
                </c:pt>
                <c:pt idx="8168">
                  <c:v>2857</c:v>
                </c:pt>
                <c:pt idx="8169">
                  <c:v>2858</c:v>
                </c:pt>
                <c:pt idx="8170">
                  <c:v>2858</c:v>
                </c:pt>
                <c:pt idx="8171">
                  <c:v>2859</c:v>
                </c:pt>
                <c:pt idx="8172">
                  <c:v>2860</c:v>
                </c:pt>
                <c:pt idx="8173">
                  <c:v>2860</c:v>
                </c:pt>
                <c:pt idx="8174">
                  <c:v>2861</c:v>
                </c:pt>
                <c:pt idx="8175">
                  <c:v>2861</c:v>
                </c:pt>
                <c:pt idx="8176">
                  <c:v>2861</c:v>
                </c:pt>
                <c:pt idx="8177">
                  <c:v>2861</c:v>
                </c:pt>
                <c:pt idx="8178">
                  <c:v>2861</c:v>
                </c:pt>
                <c:pt idx="8179">
                  <c:v>2861</c:v>
                </c:pt>
                <c:pt idx="8180">
                  <c:v>2861</c:v>
                </c:pt>
                <c:pt idx="8181">
                  <c:v>2861</c:v>
                </c:pt>
                <c:pt idx="8182">
                  <c:v>2861</c:v>
                </c:pt>
                <c:pt idx="8183">
                  <c:v>2861</c:v>
                </c:pt>
                <c:pt idx="8184">
                  <c:v>2862</c:v>
                </c:pt>
                <c:pt idx="8185">
                  <c:v>2862</c:v>
                </c:pt>
                <c:pt idx="8186">
                  <c:v>2862</c:v>
                </c:pt>
                <c:pt idx="8187">
                  <c:v>2862</c:v>
                </c:pt>
                <c:pt idx="8188">
                  <c:v>2862</c:v>
                </c:pt>
                <c:pt idx="8189">
                  <c:v>2862</c:v>
                </c:pt>
                <c:pt idx="8190">
                  <c:v>2862</c:v>
                </c:pt>
                <c:pt idx="8191">
                  <c:v>2862</c:v>
                </c:pt>
                <c:pt idx="8192">
                  <c:v>2863</c:v>
                </c:pt>
                <c:pt idx="8193">
                  <c:v>2864</c:v>
                </c:pt>
                <c:pt idx="8194">
                  <c:v>2865</c:v>
                </c:pt>
                <c:pt idx="8195">
                  <c:v>2866</c:v>
                </c:pt>
                <c:pt idx="8196">
                  <c:v>2867</c:v>
                </c:pt>
                <c:pt idx="8197">
                  <c:v>2867</c:v>
                </c:pt>
                <c:pt idx="8198">
                  <c:v>2868</c:v>
                </c:pt>
                <c:pt idx="8199">
                  <c:v>2869</c:v>
                </c:pt>
                <c:pt idx="8200">
                  <c:v>2869</c:v>
                </c:pt>
                <c:pt idx="8201">
                  <c:v>2870</c:v>
                </c:pt>
                <c:pt idx="8202">
                  <c:v>2870</c:v>
                </c:pt>
                <c:pt idx="8203">
                  <c:v>2870</c:v>
                </c:pt>
                <c:pt idx="8204">
                  <c:v>2871</c:v>
                </c:pt>
                <c:pt idx="8205">
                  <c:v>2872</c:v>
                </c:pt>
                <c:pt idx="8206">
                  <c:v>2873</c:v>
                </c:pt>
                <c:pt idx="8207">
                  <c:v>2873</c:v>
                </c:pt>
                <c:pt idx="8208">
                  <c:v>2873</c:v>
                </c:pt>
                <c:pt idx="8209">
                  <c:v>2873</c:v>
                </c:pt>
                <c:pt idx="8210">
                  <c:v>2873</c:v>
                </c:pt>
                <c:pt idx="8211">
                  <c:v>2873</c:v>
                </c:pt>
                <c:pt idx="8212">
                  <c:v>2874</c:v>
                </c:pt>
                <c:pt idx="8213">
                  <c:v>2875</c:v>
                </c:pt>
                <c:pt idx="8214">
                  <c:v>2876</c:v>
                </c:pt>
                <c:pt idx="8215">
                  <c:v>2877</c:v>
                </c:pt>
                <c:pt idx="8216">
                  <c:v>2878</c:v>
                </c:pt>
                <c:pt idx="8217">
                  <c:v>2879</c:v>
                </c:pt>
                <c:pt idx="8218">
                  <c:v>2880</c:v>
                </c:pt>
                <c:pt idx="8219">
                  <c:v>2881</c:v>
                </c:pt>
                <c:pt idx="8220">
                  <c:v>2881</c:v>
                </c:pt>
                <c:pt idx="8221">
                  <c:v>2882</c:v>
                </c:pt>
                <c:pt idx="8222">
                  <c:v>2883</c:v>
                </c:pt>
                <c:pt idx="8223">
                  <c:v>2883</c:v>
                </c:pt>
                <c:pt idx="8224">
                  <c:v>2883</c:v>
                </c:pt>
                <c:pt idx="8225">
                  <c:v>2884</c:v>
                </c:pt>
                <c:pt idx="8226">
                  <c:v>2885</c:v>
                </c:pt>
                <c:pt idx="8227">
                  <c:v>2885</c:v>
                </c:pt>
                <c:pt idx="8228">
                  <c:v>2885</c:v>
                </c:pt>
                <c:pt idx="8229">
                  <c:v>2885</c:v>
                </c:pt>
                <c:pt idx="8230">
                  <c:v>2885</c:v>
                </c:pt>
                <c:pt idx="8231">
                  <c:v>2885</c:v>
                </c:pt>
                <c:pt idx="8232">
                  <c:v>2885</c:v>
                </c:pt>
                <c:pt idx="8233">
                  <c:v>2886</c:v>
                </c:pt>
                <c:pt idx="8234">
                  <c:v>2887</c:v>
                </c:pt>
                <c:pt idx="8235">
                  <c:v>2887</c:v>
                </c:pt>
                <c:pt idx="8236">
                  <c:v>2887</c:v>
                </c:pt>
                <c:pt idx="8237">
                  <c:v>2887</c:v>
                </c:pt>
                <c:pt idx="8238">
                  <c:v>2888</c:v>
                </c:pt>
                <c:pt idx="8239">
                  <c:v>2888</c:v>
                </c:pt>
                <c:pt idx="8240">
                  <c:v>2888</c:v>
                </c:pt>
                <c:pt idx="8241">
                  <c:v>2889</c:v>
                </c:pt>
                <c:pt idx="8242">
                  <c:v>2889</c:v>
                </c:pt>
                <c:pt idx="8243">
                  <c:v>2889</c:v>
                </c:pt>
                <c:pt idx="8244">
                  <c:v>2890</c:v>
                </c:pt>
                <c:pt idx="8245">
                  <c:v>2891</c:v>
                </c:pt>
                <c:pt idx="8246">
                  <c:v>2891</c:v>
                </c:pt>
                <c:pt idx="8247">
                  <c:v>2891</c:v>
                </c:pt>
                <c:pt idx="8248">
                  <c:v>2892</c:v>
                </c:pt>
                <c:pt idx="8249">
                  <c:v>2892</c:v>
                </c:pt>
                <c:pt idx="8250">
                  <c:v>2893</c:v>
                </c:pt>
                <c:pt idx="8251">
                  <c:v>2894</c:v>
                </c:pt>
                <c:pt idx="8252">
                  <c:v>2894</c:v>
                </c:pt>
                <c:pt idx="8253">
                  <c:v>2894</c:v>
                </c:pt>
                <c:pt idx="8254">
                  <c:v>2894</c:v>
                </c:pt>
                <c:pt idx="8255">
                  <c:v>2894</c:v>
                </c:pt>
                <c:pt idx="8256">
                  <c:v>2894</c:v>
                </c:pt>
                <c:pt idx="8257">
                  <c:v>2894</c:v>
                </c:pt>
                <c:pt idx="8258">
                  <c:v>2894</c:v>
                </c:pt>
                <c:pt idx="8259">
                  <c:v>2894</c:v>
                </c:pt>
                <c:pt idx="8260">
                  <c:v>2894</c:v>
                </c:pt>
                <c:pt idx="8261">
                  <c:v>2894</c:v>
                </c:pt>
                <c:pt idx="8262">
                  <c:v>2894</c:v>
                </c:pt>
                <c:pt idx="8263">
                  <c:v>2894</c:v>
                </c:pt>
                <c:pt idx="8264">
                  <c:v>2895</c:v>
                </c:pt>
                <c:pt idx="8265">
                  <c:v>2895</c:v>
                </c:pt>
                <c:pt idx="8266">
                  <c:v>2895</c:v>
                </c:pt>
                <c:pt idx="8267">
                  <c:v>2895</c:v>
                </c:pt>
                <c:pt idx="8268">
                  <c:v>2895</c:v>
                </c:pt>
                <c:pt idx="8269">
                  <c:v>2896</c:v>
                </c:pt>
                <c:pt idx="8270">
                  <c:v>2896</c:v>
                </c:pt>
                <c:pt idx="8271">
                  <c:v>2897</c:v>
                </c:pt>
                <c:pt idx="8272">
                  <c:v>2897</c:v>
                </c:pt>
                <c:pt idx="8273">
                  <c:v>2897</c:v>
                </c:pt>
                <c:pt idx="8274">
                  <c:v>2897</c:v>
                </c:pt>
                <c:pt idx="8275">
                  <c:v>2897</c:v>
                </c:pt>
                <c:pt idx="8276">
                  <c:v>2898</c:v>
                </c:pt>
                <c:pt idx="8277">
                  <c:v>2898</c:v>
                </c:pt>
                <c:pt idx="8278">
                  <c:v>2898</c:v>
                </c:pt>
                <c:pt idx="8279">
                  <c:v>2898</c:v>
                </c:pt>
                <c:pt idx="8280">
                  <c:v>2898</c:v>
                </c:pt>
                <c:pt idx="8281">
                  <c:v>2898</c:v>
                </c:pt>
                <c:pt idx="8282">
                  <c:v>2899</c:v>
                </c:pt>
                <c:pt idx="8283">
                  <c:v>2899</c:v>
                </c:pt>
                <c:pt idx="8284">
                  <c:v>2899</c:v>
                </c:pt>
                <c:pt idx="8285">
                  <c:v>2900</c:v>
                </c:pt>
                <c:pt idx="8286">
                  <c:v>2900</c:v>
                </c:pt>
                <c:pt idx="8287">
                  <c:v>2900</c:v>
                </c:pt>
                <c:pt idx="8288">
                  <c:v>2900</c:v>
                </c:pt>
                <c:pt idx="8289">
                  <c:v>2900</c:v>
                </c:pt>
                <c:pt idx="8290">
                  <c:v>2900</c:v>
                </c:pt>
                <c:pt idx="8291">
                  <c:v>2900</c:v>
                </c:pt>
                <c:pt idx="8292">
                  <c:v>2900</c:v>
                </c:pt>
                <c:pt idx="8293">
                  <c:v>2900</c:v>
                </c:pt>
                <c:pt idx="8294">
                  <c:v>2900</c:v>
                </c:pt>
                <c:pt idx="8295">
                  <c:v>2900</c:v>
                </c:pt>
                <c:pt idx="8296">
                  <c:v>2900</c:v>
                </c:pt>
                <c:pt idx="8297">
                  <c:v>2901</c:v>
                </c:pt>
                <c:pt idx="8298">
                  <c:v>2902</c:v>
                </c:pt>
                <c:pt idx="8299">
                  <c:v>2902</c:v>
                </c:pt>
                <c:pt idx="8300">
                  <c:v>2902</c:v>
                </c:pt>
                <c:pt idx="8301">
                  <c:v>2902</c:v>
                </c:pt>
                <c:pt idx="8302">
                  <c:v>2902</c:v>
                </c:pt>
                <c:pt idx="8303">
                  <c:v>2902</c:v>
                </c:pt>
                <c:pt idx="8304">
                  <c:v>2902</c:v>
                </c:pt>
                <c:pt idx="8305">
                  <c:v>2902</c:v>
                </c:pt>
                <c:pt idx="8306">
                  <c:v>2902</c:v>
                </c:pt>
                <c:pt idx="8307">
                  <c:v>2902</c:v>
                </c:pt>
                <c:pt idx="8308">
                  <c:v>2902</c:v>
                </c:pt>
                <c:pt idx="8309">
                  <c:v>2902</c:v>
                </c:pt>
                <c:pt idx="8310">
                  <c:v>2902</c:v>
                </c:pt>
                <c:pt idx="8311">
                  <c:v>2903</c:v>
                </c:pt>
                <c:pt idx="8312">
                  <c:v>2903</c:v>
                </c:pt>
                <c:pt idx="8313">
                  <c:v>2904</c:v>
                </c:pt>
                <c:pt idx="8314">
                  <c:v>2904</c:v>
                </c:pt>
                <c:pt idx="8315">
                  <c:v>2904</c:v>
                </c:pt>
                <c:pt idx="8316">
                  <c:v>2905</c:v>
                </c:pt>
                <c:pt idx="8317">
                  <c:v>2905</c:v>
                </c:pt>
                <c:pt idx="8318">
                  <c:v>2905</c:v>
                </c:pt>
                <c:pt idx="8319">
                  <c:v>2905</c:v>
                </c:pt>
                <c:pt idx="8320">
                  <c:v>2905</c:v>
                </c:pt>
                <c:pt idx="8321">
                  <c:v>2906</c:v>
                </c:pt>
                <c:pt idx="8322">
                  <c:v>2907</c:v>
                </c:pt>
                <c:pt idx="8323">
                  <c:v>2907</c:v>
                </c:pt>
                <c:pt idx="8324">
                  <c:v>2907</c:v>
                </c:pt>
                <c:pt idx="8325">
                  <c:v>2908</c:v>
                </c:pt>
                <c:pt idx="8326">
                  <c:v>2909</c:v>
                </c:pt>
                <c:pt idx="8327">
                  <c:v>2909</c:v>
                </c:pt>
                <c:pt idx="8328">
                  <c:v>2909</c:v>
                </c:pt>
                <c:pt idx="8329">
                  <c:v>2909</c:v>
                </c:pt>
                <c:pt idx="8330">
                  <c:v>2910</c:v>
                </c:pt>
                <c:pt idx="8331">
                  <c:v>2911</c:v>
                </c:pt>
                <c:pt idx="8332">
                  <c:v>2911</c:v>
                </c:pt>
                <c:pt idx="8333">
                  <c:v>2911</c:v>
                </c:pt>
                <c:pt idx="8334">
                  <c:v>2911</c:v>
                </c:pt>
                <c:pt idx="8335">
                  <c:v>2911</c:v>
                </c:pt>
                <c:pt idx="8336">
                  <c:v>2911</c:v>
                </c:pt>
                <c:pt idx="8337">
                  <c:v>2912</c:v>
                </c:pt>
                <c:pt idx="8338">
                  <c:v>2913</c:v>
                </c:pt>
                <c:pt idx="8339">
                  <c:v>2914</c:v>
                </c:pt>
                <c:pt idx="8340">
                  <c:v>2915</c:v>
                </c:pt>
                <c:pt idx="8341">
                  <c:v>2915</c:v>
                </c:pt>
                <c:pt idx="8342">
                  <c:v>2916</c:v>
                </c:pt>
                <c:pt idx="8343">
                  <c:v>2917</c:v>
                </c:pt>
                <c:pt idx="8344">
                  <c:v>2918</c:v>
                </c:pt>
                <c:pt idx="8345">
                  <c:v>2919</c:v>
                </c:pt>
                <c:pt idx="8346">
                  <c:v>2920</c:v>
                </c:pt>
                <c:pt idx="8347">
                  <c:v>2921</c:v>
                </c:pt>
                <c:pt idx="8348">
                  <c:v>2922</c:v>
                </c:pt>
                <c:pt idx="8349">
                  <c:v>2923</c:v>
                </c:pt>
                <c:pt idx="8350">
                  <c:v>2923</c:v>
                </c:pt>
                <c:pt idx="8351">
                  <c:v>2924</c:v>
                </c:pt>
                <c:pt idx="8352">
                  <c:v>2925</c:v>
                </c:pt>
                <c:pt idx="8353">
                  <c:v>2926</c:v>
                </c:pt>
                <c:pt idx="8354">
                  <c:v>2927</c:v>
                </c:pt>
                <c:pt idx="8355">
                  <c:v>2928</c:v>
                </c:pt>
                <c:pt idx="8356">
                  <c:v>2929</c:v>
                </c:pt>
                <c:pt idx="8357">
                  <c:v>2930</c:v>
                </c:pt>
                <c:pt idx="8358">
                  <c:v>2931</c:v>
                </c:pt>
                <c:pt idx="8359">
                  <c:v>2932</c:v>
                </c:pt>
                <c:pt idx="8360">
                  <c:v>2933</c:v>
                </c:pt>
                <c:pt idx="8361">
                  <c:v>2934</c:v>
                </c:pt>
                <c:pt idx="8362">
                  <c:v>2935</c:v>
                </c:pt>
                <c:pt idx="8363">
                  <c:v>2936</c:v>
                </c:pt>
                <c:pt idx="8364">
                  <c:v>2936</c:v>
                </c:pt>
                <c:pt idx="8365">
                  <c:v>2937</c:v>
                </c:pt>
                <c:pt idx="8366">
                  <c:v>2938</c:v>
                </c:pt>
                <c:pt idx="8367">
                  <c:v>2939</c:v>
                </c:pt>
                <c:pt idx="8368">
                  <c:v>2939</c:v>
                </c:pt>
                <c:pt idx="8369">
                  <c:v>2939</c:v>
                </c:pt>
                <c:pt idx="8370">
                  <c:v>2939</c:v>
                </c:pt>
                <c:pt idx="8371">
                  <c:v>2940</c:v>
                </c:pt>
                <c:pt idx="8372">
                  <c:v>2940</c:v>
                </c:pt>
                <c:pt idx="8373">
                  <c:v>2940</c:v>
                </c:pt>
                <c:pt idx="8374">
                  <c:v>2941</c:v>
                </c:pt>
                <c:pt idx="8375">
                  <c:v>2942</c:v>
                </c:pt>
                <c:pt idx="8376">
                  <c:v>2942</c:v>
                </c:pt>
                <c:pt idx="8377">
                  <c:v>2942</c:v>
                </c:pt>
                <c:pt idx="8378">
                  <c:v>2942</c:v>
                </c:pt>
                <c:pt idx="8379">
                  <c:v>2943</c:v>
                </c:pt>
                <c:pt idx="8380">
                  <c:v>2943</c:v>
                </c:pt>
                <c:pt idx="8381">
                  <c:v>2943</c:v>
                </c:pt>
                <c:pt idx="8382">
                  <c:v>2944</c:v>
                </c:pt>
                <c:pt idx="8383">
                  <c:v>2944</c:v>
                </c:pt>
                <c:pt idx="8384">
                  <c:v>2944</c:v>
                </c:pt>
                <c:pt idx="8385">
                  <c:v>2945</c:v>
                </c:pt>
                <c:pt idx="8386">
                  <c:v>2946</c:v>
                </c:pt>
                <c:pt idx="8387">
                  <c:v>2947</c:v>
                </c:pt>
                <c:pt idx="8388">
                  <c:v>2948</c:v>
                </c:pt>
                <c:pt idx="8389">
                  <c:v>2948</c:v>
                </c:pt>
                <c:pt idx="8390">
                  <c:v>2949</c:v>
                </c:pt>
                <c:pt idx="8391">
                  <c:v>2949</c:v>
                </c:pt>
                <c:pt idx="8392">
                  <c:v>2949</c:v>
                </c:pt>
                <c:pt idx="8393">
                  <c:v>2950</c:v>
                </c:pt>
                <c:pt idx="8394">
                  <c:v>2951</c:v>
                </c:pt>
                <c:pt idx="8395">
                  <c:v>2952</c:v>
                </c:pt>
                <c:pt idx="8396">
                  <c:v>2952</c:v>
                </c:pt>
                <c:pt idx="8397">
                  <c:v>2953</c:v>
                </c:pt>
                <c:pt idx="8398">
                  <c:v>2954</c:v>
                </c:pt>
                <c:pt idx="8399">
                  <c:v>2955</c:v>
                </c:pt>
                <c:pt idx="8400">
                  <c:v>2955</c:v>
                </c:pt>
                <c:pt idx="8401">
                  <c:v>2955</c:v>
                </c:pt>
                <c:pt idx="8402">
                  <c:v>2956</c:v>
                </c:pt>
                <c:pt idx="8403">
                  <c:v>2957</c:v>
                </c:pt>
                <c:pt idx="8404">
                  <c:v>2958</c:v>
                </c:pt>
                <c:pt idx="8405">
                  <c:v>2959</c:v>
                </c:pt>
                <c:pt idx="8406">
                  <c:v>2960</c:v>
                </c:pt>
                <c:pt idx="8407">
                  <c:v>2960</c:v>
                </c:pt>
                <c:pt idx="8408">
                  <c:v>2960</c:v>
                </c:pt>
                <c:pt idx="8409">
                  <c:v>2961</c:v>
                </c:pt>
                <c:pt idx="8410">
                  <c:v>2962</c:v>
                </c:pt>
                <c:pt idx="8411">
                  <c:v>2963</c:v>
                </c:pt>
                <c:pt idx="8412">
                  <c:v>2964</c:v>
                </c:pt>
                <c:pt idx="8413">
                  <c:v>2964</c:v>
                </c:pt>
                <c:pt idx="8414">
                  <c:v>2965</c:v>
                </c:pt>
                <c:pt idx="8415">
                  <c:v>2965</c:v>
                </c:pt>
                <c:pt idx="8416">
                  <c:v>2966</c:v>
                </c:pt>
                <c:pt idx="8417">
                  <c:v>2966</c:v>
                </c:pt>
                <c:pt idx="8418">
                  <c:v>2967</c:v>
                </c:pt>
                <c:pt idx="8419">
                  <c:v>2968</c:v>
                </c:pt>
                <c:pt idx="8420">
                  <c:v>2969</c:v>
                </c:pt>
                <c:pt idx="8421">
                  <c:v>2970</c:v>
                </c:pt>
                <c:pt idx="8422">
                  <c:v>2971</c:v>
                </c:pt>
                <c:pt idx="8423">
                  <c:v>2971</c:v>
                </c:pt>
                <c:pt idx="8424">
                  <c:v>2972</c:v>
                </c:pt>
                <c:pt idx="8425">
                  <c:v>2973</c:v>
                </c:pt>
                <c:pt idx="8426">
                  <c:v>2974</c:v>
                </c:pt>
                <c:pt idx="8427">
                  <c:v>2975</c:v>
                </c:pt>
                <c:pt idx="8428">
                  <c:v>2976</c:v>
                </c:pt>
                <c:pt idx="8429">
                  <c:v>2977</c:v>
                </c:pt>
                <c:pt idx="8430">
                  <c:v>2978</c:v>
                </c:pt>
                <c:pt idx="8431">
                  <c:v>2979</c:v>
                </c:pt>
                <c:pt idx="8432">
                  <c:v>2980</c:v>
                </c:pt>
                <c:pt idx="8433">
                  <c:v>2980</c:v>
                </c:pt>
                <c:pt idx="8434">
                  <c:v>2980</c:v>
                </c:pt>
                <c:pt idx="8435">
                  <c:v>2980</c:v>
                </c:pt>
                <c:pt idx="8436">
                  <c:v>2980</c:v>
                </c:pt>
                <c:pt idx="8437">
                  <c:v>2980</c:v>
                </c:pt>
                <c:pt idx="8438">
                  <c:v>2980</c:v>
                </c:pt>
                <c:pt idx="8439">
                  <c:v>2980</c:v>
                </c:pt>
                <c:pt idx="8440">
                  <c:v>2980</c:v>
                </c:pt>
                <c:pt idx="8441">
                  <c:v>2980</c:v>
                </c:pt>
                <c:pt idx="8442">
                  <c:v>2980</c:v>
                </c:pt>
                <c:pt idx="8443">
                  <c:v>2980</c:v>
                </c:pt>
                <c:pt idx="8444">
                  <c:v>2980</c:v>
                </c:pt>
                <c:pt idx="8445">
                  <c:v>2980</c:v>
                </c:pt>
                <c:pt idx="8446">
                  <c:v>2980</c:v>
                </c:pt>
                <c:pt idx="8447">
                  <c:v>2980</c:v>
                </c:pt>
                <c:pt idx="8448">
                  <c:v>2980</c:v>
                </c:pt>
                <c:pt idx="8449">
                  <c:v>2980</c:v>
                </c:pt>
                <c:pt idx="8450">
                  <c:v>2980</c:v>
                </c:pt>
                <c:pt idx="8451">
                  <c:v>2980</c:v>
                </c:pt>
                <c:pt idx="8452">
                  <c:v>2980</c:v>
                </c:pt>
                <c:pt idx="8453">
                  <c:v>2980</c:v>
                </c:pt>
                <c:pt idx="8454">
                  <c:v>2980</c:v>
                </c:pt>
                <c:pt idx="8455">
                  <c:v>2980</c:v>
                </c:pt>
                <c:pt idx="8456">
                  <c:v>2980</c:v>
                </c:pt>
                <c:pt idx="8457">
                  <c:v>2980</c:v>
                </c:pt>
                <c:pt idx="8458">
                  <c:v>2980</c:v>
                </c:pt>
                <c:pt idx="8459">
                  <c:v>2980</c:v>
                </c:pt>
                <c:pt idx="8460">
                  <c:v>2980</c:v>
                </c:pt>
                <c:pt idx="8461">
                  <c:v>2980</c:v>
                </c:pt>
                <c:pt idx="8462">
                  <c:v>2980</c:v>
                </c:pt>
                <c:pt idx="8463">
                  <c:v>2980</c:v>
                </c:pt>
                <c:pt idx="8464">
                  <c:v>2980</c:v>
                </c:pt>
                <c:pt idx="8465">
                  <c:v>2981</c:v>
                </c:pt>
                <c:pt idx="8466">
                  <c:v>2982</c:v>
                </c:pt>
                <c:pt idx="8467">
                  <c:v>2982</c:v>
                </c:pt>
                <c:pt idx="8468">
                  <c:v>2982</c:v>
                </c:pt>
                <c:pt idx="8469">
                  <c:v>2982</c:v>
                </c:pt>
                <c:pt idx="8470">
                  <c:v>2982</c:v>
                </c:pt>
                <c:pt idx="8471">
                  <c:v>2982</c:v>
                </c:pt>
                <c:pt idx="8472">
                  <c:v>2982</c:v>
                </c:pt>
                <c:pt idx="8473">
                  <c:v>2982</c:v>
                </c:pt>
                <c:pt idx="8474">
                  <c:v>2982</c:v>
                </c:pt>
                <c:pt idx="8475">
                  <c:v>2983</c:v>
                </c:pt>
                <c:pt idx="8476">
                  <c:v>2983</c:v>
                </c:pt>
                <c:pt idx="8477">
                  <c:v>2983</c:v>
                </c:pt>
                <c:pt idx="8478">
                  <c:v>2983</c:v>
                </c:pt>
                <c:pt idx="8479">
                  <c:v>2983</c:v>
                </c:pt>
                <c:pt idx="8480">
                  <c:v>2983</c:v>
                </c:pt>
                <c:pt idx="8481">
                  <c:v>2984</c:v>
                </c:pt>
                <c:pt idx="8482">
                  <c:v>2984</c:v>
                </c:pt>
                <c:pt idx="8483">
                  <c:v>2984</c:v>
                </c:pt>
                <c:pt idx="8484">
                  <c:v>2984</c:v>
                </c:pt>
                <c:pt idx="8485">
                  <c:v>2984</c:v>
                </c:pt>
                <c:pt idx="8486">
                  <c:v>2985</c:v>
                </c:pt>
                <c:pt idx="8487">
                  <c:v>2985</c:v>
                </c:pt>
                <c:pt idx="8488">
                  <c:v>2985</c:v>
                </c:pt>
                <c:pt idx="8489">
                  <c:v>2985</c:v>
                </c:pt>
                <c:pt idx="8490">
                  <c:v>2985</c:v>
                </c:pt>
                <c:pt idx="8491">
                  <c:v>2985</c:v>
                </c:pt>
                <c:pt idx="8492">
                  <c:v>2985</c:v>
                </c:pt>
                <c:pt idx="8493">
                  <c:v>2985</c:v>
                </c:pt>
                <c:pt idx="8494">
                  <c:v>2985</c:v>
                </c:pt>
                <c:pt idx="8495">
                  <c:v>2985</c:v>
                </c:pt>
                <c:pt idx="8496">
                  <c:v>2985</c:v>
                </c:pt>
                <c:pt idx="8497">
                  <c:v>2985</c:v>
                </c:pt>
                <c:pt idx="8498">
                  <c:v>2985</c:v>
                </c:pt>
                <c:pt idx="8499">
                  <c:v>2985</c:v>
                </c:pt>
                <c:pt idx="8500">
                  <c:v>2985</c:v>
                </c:pt>
                <c:pt idx="8501">
                  <c:v>2985</c:v>
                </c:pt>
                <c:pt idx="8502">
                  <c:v>2985</c:v>
                </c:pt>
                <c:pt idx="8503">
                  <c:v>2985</c:v>
                </c:pt>
                <c:pt idx="8504">
                  <c:v>2985</c:v>
                </c:pt>
                <c:pt idx="8505">
                  <c:v>2985</c:v>
                </c:pt>
                <c:pt idx="8506">
                  <c:v>2985</c:v>
                </c:pt>
                <c:pt idx="8507">
                  <c:v>2985</c:v>
                </c:pt>
                <c:pt idx="8508">
                  <c:v>2985</c:v>
                </c:pt>
                <c:pt idx="8509">
                  <c:v>2985</c:v>
                </c:pt>
                <c:pt idx="8510">
                  <c:v>2986</c:v>
                </c:pt>
                <c:pt idx="8511">
                  <c:v>2986</c:v>
                </c:pt>
                <c:pt idx="8512">
                  <c:v>2986</c:v>
                </c:pt>
                <c:pt idx="8513">
                  <c:v>2987</c:v>
                </c:pt>
                <c:pt idx="8514">
                  <c:v>2987</c:v>
                </c:pt>
                <c:pt idx="8515">
                  <c:v>2987</c:v>
                </c:pt>
                <c:pt idx="8516">
                  <c:v>2987</c:v>
                </c:pt>
                <c:pt idx="8517">
                  <c:v>2987</c:v>
                </c:pt>
                <c:pt idx="8518">
                  <c:v>2987</c:v>
                </c:pt>
                <c:pt idx="8519">
                  <c:v>2987</c:v>
                </c:pt>
                <c:pt idx="8520">
                  <c:v>2987</c:v>
                </c:pt>
                <c:pt idx="8521">
                  <c:v>2987</c:v>
                </c:pt>
                <c:pt idx="8522">
                  <c:v>2987</c:v>
                </c:pt>
                <c:pt idx="8523">
                  <c:v>2987</c:v>
                </c:pt>
                <c:pt idx="8524">
                  <c:v>2987</c:v>
                </c:pt>
                <c:pt idx="8525">
                  <c:v>2987</c:v>
                </c:pt>
                <c:pt idx="8526">
                  <c:v>2987</c:v>
                </c:pt>
                <c:pt idx="8527">
                  <c:v>2987</c:v>
                </c:pt>
                <c:pt idx="8528">
                  <c:v>2987</c:v>
                </c:pt>
                <c:pt idx="8529">
                  <c:v>2987</c:v>
                </c:pt>
                <c:pt idx="8530">
                  <c:v>2988</c:v>
                </c:pt>
                <c:pt idx="8531">
                  <c:v>2989</c:v>
                </c:pt>
                <c:pt idx="8532">
                  <c:v>2990</c:v>
                </c:pt>
                <c:pt idx="8533">
                  <c:v>2991</c:v>
                </c:pt>
                <c:pt idx="8534">
                  <c:v>2991</c:v>
                </c:pt>
                <c:pt idx="8535">
                  <c:v>2992</c:v>
                </c:pt>
                <c:pt idx="8536">
                  <c:v>2992</c:v>
                </c:pt>
                <c:pt idx="8537">
                  <c:v>2992</c:v>
                </c:pt>
                <c:pt idx="8538">
                  <c:v>2992</c:v>
                </c:pt>
                <c:pt idx="8539">
                  <c:v>2992</c:v>
                </c:pt>
                <c:pt idx="8540">
                  <c:v>2992</c:v>
                </c:pt>
                <c:pt idx="8541">
                  <c:v>2992</c:v>
                </c:pt>
                <c:pt idx="8542">
                  <c:v>2992</c:v>
                </c:pt>
                <c:pt idx="8543">
                  <c:v>2992</c:v>
                </c:pt>
                <c:pt idx="8544">
                  <c:v>2992</c:v>
                </c:pt>
                <c:pt idx="8545">
                  <c:v>2993</c:v>
                </c:pt>
                <c:pt idx="8546">
                  <c:v>2994</c:v>
                </c:pt>
                <c:pt idx="8547">
                  <c:v>2994</c:v>
                </c:pt>
                <c:pt idx="8548">
                  <c:v>2994</c:v>
                </c:pt>
                <c:pt idx="8549">
                  <c:v>2995</c:v>
                </c:pt>
                <c:pt idx="8550">
                  <c:v>2995</c:v>
                </c:pt>
                <c:pt idx="8551">
                  <c:v>2995</c:v>
                </c:pt>
                <c:pt idx="8552">
                  <c:v>2996</c:v>
                </c:pt>
                <c:pt idx="8553">
                  <c:v>2996</c:v>
                </c:pt>
                <c:pt idx="8554">
                  <c:v>2996</c:v>
                </c:pt>
                <c:pt idx="8555">
                  <c:v>2996</c:v>
                </c:pt>
                <c:pt idx="8556">
                  <c:v>2996</c:v>
                </c:pt>
                <c:pt idx="8557">
                  <c:v>2996</c:v>
                </c:pt>
                <c:pt idx="8558">
                  <c:v>2997</c:v>
                </c:pt>
                <c:pt idx="8559">
                  <c:v>2997</c:v>
                </c:pt>
                <c:pt idx="8560">
                  <c:v>2997</c:v>
                </c:pt>
                <c:pt idx="8561">
                  <c:v>2997</c:v>
                </c:pt>
                <c:pt idx="8562">
                  <c:v>2997</c:v>
                </c:pt>
                <c:pt idx="8563">
                  <c:v>2997</c:v>
                </c:pt>
                <c:pt idx="8564">
                  <c:v>2997</c:v>
                </c:pt>
                <c:pt idx="8565">
                  <c:v>2997</c:v>
                </c:pt>
                <c:pt idx="8566">
                  <c:v>2997</c:v>
                </c:pt>
                <c:pt idx="8567">
                  <c:v>2998</c:v>
                </c:pt>
                <c:pt idx="8568">
                  <c:v>2998</c:v>
                </c:pt>
                <c:pt idx="8569">
                  <c:v>2999</c:v>
                </c:pt>
                <c:pt idx="8570">
                  <c:v>2999</c:v>
                </c:pt>
                <c:pt idx="8571">
                  <c:v>3000</c:v>
                </c:pt>
                <c:pt idx="8572">
                  <c:v>3000</c:v>
                </c:pt>
                <c:pt idx="8573">
                  <c:v>3001</c:v>
                </c:pt>
                <c:pt idx="8574">
                  <c:v>3001</c:v>
                </c:pt>
                <c:pt idx="8575">
                  <c:v>3001</c:v>
                </c:pt>
                <c:pt idx="8576">
                  <c:v>3002</c:v>
                </c:pt>
                <c:pt idx="8577">
                  <c:v>3002</c:v>
                </c:pt>
                <c:pt idx="8578">
                  <c:v>3002</c:v>
                </c:pt>
                <c:pt idx="8579">
                  <c:v>3002</c:v>
                </c:pt>
                <c:pt idx="8580">
                  <c:v>3002</c:v>
                </c:pt>
                <c:pt idx="8581">
                  <c:v>3002</c:v>
                </c:pt>
                <c:pt idx="8582">
                  <c:v>3002</c:v>
                </c:pt>
                <c:pt idx="8583">
                  <c:v>3003</c:v>
                </c:pt>
                <c:pt idx="8584">
                  <c:v>3003</c:v>
                </c:pt>
                <c:pt idx="8585">
                  <c:v>3004</c:v>
                </c:pt>
                <c:pt idx="8586">
                  <c:v>3004</c:v>
                </c:pt>
                <c:pt idx="8587">
                  <c:v>3005</c:v>
                </c:pt>
                <c:pt idx="8588">
                  <c:v>3005</c:v>
                </c:pt>
                <c:pt idx="8589">
                  <c:v>3005</c:v>
                </c:pt>
                <c:pt idx="8590">
                  <c:v>3006</c:v>
                </c:pt>
                <c:pt idx="8591">
                  <c:v>3007</c:v>
                </c:pt>
                <c:pt idx="8592">
                  <c:v>3008</c:v>
                </c:pt>
                <c:pt idx="8593">
                  <c:v>3009</c:v>
                </c:pt>
                <c:pt idx="8594">
                  <c:v>3009</c:v>
                </c:pt>
                <c:pt idx="8595">
                  <c:v>3009</c:v>
                </c:pt>
                <c:pt idx="8596">
                  <c:v>3009</c:v>
                </c:pt>
                <c:pt idx="8597">
                  <c:v>3010</c:v>
                </c:pt>
                <c:pt idx="8598">
                  <c:v>3011</c:v>
                </c:pt>
                <c:pt idx="8599">
                  <c:v>3011</c:v>
                </c:pt>
                <c:pt idx="8600">
                  <c:v>3011</c:v>
                </c:pt>
                <c:pt idx="8601">
                  <c:v>3011</c:v>
                </c:pt>
                <c:pt idx="8602">
                  <c:v>3012</c:v>
                </c:pt>
                <c:pt idx="8603">
                  <c:v>3012</c:v>
                </c:pt>
                <c:pt idx="8604">
                  <c:v>3013</c:v>
                </c:pt>
                <c:pt idx="8605">
                  <c:v>3013</c:v>
                </c:pt>
                <c:pt idx="8606">
                  <c:v>3013</c:v>
                </c:pt>
                <c:pt idx="8607">
                  <c:v>3013</c:v>
                </c:pt>
                <c:pt idx="8608">
                  <c:v>3013</c:v>
                </c:pt>
                <c:pt idx="8609">
                  <c:v>3013</c:v>
                </c:pt>
                <c:pt idx="8610">
                  <c:v>3013</c:v>
                </c:pt>
                <c:pt idx="8611">
                  <c:v>3014</c:v>
                </c:pt>
                <c:pt idx="8612">
                  <c:v>3015</c:v>
                </c:pt>
                <c:pt idx="8613">
                  <c:v>3016</c:v>
                </c:pt>
                <c:pt idx="8614">
                  <c:v>3017</c:v>
                </c:pt>
                <c:pt idx="8615">
                  <c:v>3017</c:v>
                </c:pt>
                <c:pt idx="8616">
                  <c:v>3017</c:v>
                </c:pt>
                <c:pt idx="8617">
                  <c:v>3017</c:v>
                </c:pt>
                <c:pt idx="8618">
                  <c:v>3017</c:v>
                </c:pt>
                <c:pt idx="8619">
                  <c:v>3017</c:v>
                </c:pt>
                <c:pt idx="8620">
                  <c:v>3017</c:v>
                </c:pt>
                <c:pt idx="8621">
                  <c:v>3018</c:v>
                </c:pt>
                <c:pt idx="8622">
                  <c:v>3018</c:v>
                </c:pt>
                <c:pt idx="8623">
                  <c:v>3019</c:v>
                </c:pt>
                <c:pt idx="8624">
                  <c:v>3019</c:v>
                </c:pt>
                <c:pt idx="8625">
                  <c:v>3020</c:v>
                </c:pt>
                <c:pt idx="8626">
                  <c:v>3021</c:v>
                </c:pt>
                <c:pt idx="8627">
                  <c:v>3021</c:v>
                </c:pt>
                <c:pt idx="8628">
                  <c:v>3021</c:v>
                </c:pt>
                <c:pt idx="8629">
                  <c:v>3022</c:v>
                </c:pt>
                <c:pt idx="8630">
                  <c:v>3022</c:v>
                </c:pt>
                <c:pt idx="8631">
                  <c:v>3023</c:v>
                </c:pt>
                <c:pt idx="8632">
                  <c:v>3024</c:v>
                </c:pt>
                <c:pt idx="8633">
                  <c:v>3025</c:v>
                </c:pt>
                <c:pt idx="8634">
                  <c:v>3025</c:v>
                </c:pt>
                <c:pt idx="8635">
                  <c:v>3026</c:v>
                </c:pt>
                <c:pt idx="8636">
                  <c:v>3027</c:v>
                </c:pt>
                <c:pt idx="8637">
                  <c:v>3028</c:v>
                </c:pt>
                <c:pt idx="8638">
                  <c:v>3028</c:v>
                </c:pt>
                <c:pt idx="8639">
                  <c:v>3029</c:v>
                </c:pt>
                <c:pt idx="8640">
                  <c:v>3029</c:v>
                </c:pt>
                <c:pt idx="8641">
                  <c:v>3029</c:v>
                </c:pt>
                <c:pt idx="8642">
                  <c:v>3030</c:v>
                </c:pt>
                <c:pt idx="8643">
                  <c:v>3031</c:v>
                </c:pt>
                <c:pt idx="8644">
                  <c:v>3031</c:v>
                </c:pt>
                <c:pt idx="8645">
                  <c:v>3031</c:v>
                </c:pt>
                <c:pt idx="8646">
                  <c:v>3031</c:v>
                </c:pt>
                <c:pt idx="8647">
                  <c:v>3031</c:v>
                </c:pt>
                <c:pt idx="8648">
                  <c:v>3031</c:v>
                </c:pt>
                <c:pt idx="8649">
                  <c:v>3032</c:v>
                </c:pt>
                <c:pt idx="8650">
                  <c:v>3033</c:v>
                </c:pt>
                <c:pt idx="8651">
                  <c:v>3033</c:v>
                </c:pt>
                <c:pt idx="8652">
                  <c:v>3033</c:v>
                </c:pt>
                <c:pt idx="8653">
                  <c:v>3034</c:v>
                </c:pt>
                <c:pt idx="8654">
                  <c:v>3035</c:v>
                </c:pt>
                <c:pt idx="8655">
                  <c:v>3036</c:v>
                </c:pt>
                <c:pt idx="8656">
                  <c:v>3036</c:v>
                </c:pt>
                <c:pt idx="8657">
                  <c:v>3036</c:v>
                </c:pt>
                <c:pt idx="8658">
                  <c:v>3036</c:v>
                </c:pt>
                <c:pt idx="8659">
                  <c:v>3037</c:v>
                </c:pt>
                <c:pt idx="8660">
                  <c:v>3037</c:v>
                </c:pt>
                <c:pt idx="8661">
                  <c:v>3037</c:v>
                </c:pt>
                <c:pt idx="8662">
                  <c:v>3037</c:v>
                </c:pt>
                <c:pt idx="8663">
                  <c:v>3038</c:v>
                </c:pt>
                <c:pt idx="8664">
                  <c:v>3039</c:v>
                </c:pt>
                <c:pt idx="8665">
                  <c:v>3039</c:v>
                </c:pt>
                <c:pt idx="8666">
                  <c:v>3039</c:v>
                </c:pt>
                <c:pt idx="8667">
                  <c:v>3039</c:v>
                </c:pt>
                <c:pt idx="8668">
                  <c:v>3040</c:v>
                </c:pt>
                <c:pt idx="8669">
                  <c:v>3041</c:v>
                </c:pt>
                <c:pt idx="8670">
                  <c:v>3041</c:v>
                </c:pt>
                <c:pt idx="8671">
                  <c:v>3041</c:v>
                </c:pt>
                <c:pt idx="8672">
                  <c:v>3042</c:v>
                </c:pt>
                <c:pt idx="8673">
                  <c:v>3042</c:v>
                </c:pt>
                <c:pt idx="8674">
                  <c:v>3043</c:v>
                </c:pt>
                <c:pt idx="8675">
                  <c:v>3043</c:v>
                </c:pt>
                <c:pt idx="8676">
                  <c:v>3043</c:v>
                </c:pt>
                <c:pt idx="8677">
                  <c:v>3044</c:v>
                </c:pt>
                <c:pt idx="8678">
                  <c:v>3045</c:v>
                </c:pt>
                <c:pt idx="8679">
                  <c:v>3045</c:v>
                </c:pt>
                <c:pt idx="8680">
                  <c:v>3045</c:v>
                </c:pt>
                <c:pt idx="8681">
                  <c:v>3046</c:v>
                </c:pt>
                <c:pt idx="8682">
                  <c:v>3046</c:v>
                </c:pt>
                <c:pt idx="8683">
                  <c:v>3047</c:v>
                </c:pt>
                <c:pt idx="8684">
                  <c:v>3047</c:v>
                </c:pt>
                <c:pt idx="8685">
                  <c:v>3047</c:v>
                </c:pt>
                <c:pt idx="8686">
                  <c:v>3047</c:v>
                </c:pt>
                <c:pt idx="8687">
                  <c:v>3047</c:v>
                </c:pt>
                <c:pt idx="8688">
                  <c:v>3047</c:v>
                </c:pt>
                <c:pt idx="8689">
                  <c:v>3048</c:v>
                </c:pt>
                <c:pt idx="8690">
                  <c:v>3049</c:v>
                </c:pt>
                <c:pt idx="8691">
                  <c:v>3049</c:v>
                </c:pt>
                <c:pt idx="8692">
                  <c:v>3049</c:v>
                </c:pt>
                <c:pt idx="8693">
                  <c:v>3050</c:v>
                </c:pt>
                <c:pt idx="8694">
                  <c:v>3050</c:v>
                </c:pt>
                <c:pt idx="8695">
                  <c:v>3051</c:v>
                </c:pt>
                <c:pt idx="8696">
                  <c:v>3051</c:v>
                </c:pt>
                <c:pt idx="8697">
                  <c:v>3052</c:v>
                </c:pt>
                <c:pt idx="8698">
                  <c:v>3053</c:v>
                </c:pt>
                <c:pt idx="8699">
                  <c:v>3054</c:v>
                </c:pt>
                <c:pt idx="8700">
                  <c:v>3054</c:v>
                </c:pt>
                <c:pt idx="8701">
                  <c:v>3054</c:v>
                </c:pt>
                <c:pt idx="8702">
                  <c:v>3054</c:v>
                </c:pt>
                <c:pt idx="8703">
                  <c:v>3055</c:v>
                </c:pt>
                <c:pt idx="8704">
                  <c:v>3056</c:v>
                </c:pt>
                <c:pt idx="8705">
                  <c:v>3056</c:v>
                </c:pt>
                <c:pt idx="8706">
                  <c:v>3056</c:v>
                </c:pt>
                <c:pt idx="8707">
                  <c:v>3057</c:v>
                </c:pt>
                <c:pt idx="8708">
                  <c:v>3058</c:v>
                </c:pt>
                <c:pt idx="8709">
                  <c:v>3058</c:v>
                </c:pt>
                <c:pt idx="8710">
                  <c:v>3059</c:v>
                </c:pt>
                <c:pt idx="8711">
                  <c:v>3059</c:v>
                </c:pt>
                <c:pt idx="8712">
                  <c:v>3060</c:v>
                </c:pt>
                <c:pt idx="8713">
                  <c:v>3060</c:v>
                </c:pt>
                <c:pt idx="8714">
                  <c:v>3060</c:v>
                </c:pt>
                <c:pt idx="8715">
                  <c:v>3060</c:v>
                </c:pt>
                <c:pt idx="8716">
                  <c:v>3060</c:v>
                </c:pt>
                <c:pt idx="8717">
                  <c:v>3061</c:v>
                </c:pt>
                <c:pt idx="8718">
                  <c:v>3062</c:v>
                </c:pt>
                <c:pt idx="8719">
                  <c:v>3062</c:v>
                </c:pt>
                <c:pt idx="8720">
                  <c:v>3062</c:v>
                </c:pt>
                <c:pt idx="8721">
                  <c:v>3062</c:v>
                </c:pt>
                <c:pt idx="8722">
                  <c:v>3062</c:v>
                </c:pt>
                <c:pt idx="8723">
                  <c:v>3062</c:v>
                </c:pt>
                <c:pt idx="8724">
                  <c:v>3063</c:v>
                </c:pt>
                <c:pt idx="8725">
                  <c:v>3063</c:v>
                </c:pt>
                <c:pt idx="8726">
                  <c:v>3064</c:v>
                </c:pt>
                <c:pt idx="8727">
                  <c:v>3064</c:v>
                </c:pt>
                <c:pt idx="8728">
                  <c:v>3065</c:v>
                </c:pt>
                <c:pt idx="8729">
                  <c:v>3065</c:v>
                </c:pt>
                <c:pt idx="8730">
                  <c:v>3065</c:v>
                </c:pt>
                <c:pt idx="8731">
                  <c:v>3065</c:v>
                </c:pt>
                <c:pt idx="8732">
                  <c:v>3066</c:v>
                </c:pt>
                <c:pt idx="8733">
                  <c:v>3066</c:v>
                </c:pt>
                <c:pt idx="8734">
                  <c:v>3066</c:v>
                </c:pt>
                <c:pt idx="8735">
                  <c:v>3066</c:v>
                </c:pt>
                <c:pt idx="8736">
                  <c:v>3066</c:v>
                </c:pt>
                <c:pt idx="8737">
                  <c:v>3066</c:v>
                </c:pt>
                <c:pt idx="8738">
                  <c:v>3066</c:v>
                </c:pt>
                <c:pt idx="8739">
                  <c:v>3066</c:v>
                </c:pt>
                <c:pt idx="8740">
                  <c:v>3066</c:v>
                </c:pt>
                <c:pt idx="8741">
                  <c:v>3066</c:v>
                </c:pt>
                <c:pt idx="8742">
                  <c:v>3066</c:v>
                </c:pt>
                <c:pt idx="8743">
                  <c:v>3067</c:v>
                </c:pt>
                <c:pt idx="8744">
                  <c:v>3067</c:v>
                </c:pt>
                <c:pt idx="8745">
                  <c:v>3067</c:v>
                </c:pt>
                <c:pt idx="8746">
                  <c:v>3067</c:v>
                </c:pt>
                <c:pt idx="8747">
                  <c:v>3067</c:v>
                </c:pt>
                <c:pt idx="8748">
                  <c:v>3067</c:v>
                </c:pt>
                <c:pt idx="8749">
                  <c:v>3067</c:v>
                </c:pt>
                <c:pt idx="8750">
                  <c:v>3067</c:v>
                </c:pt>
                <c:pt idx="8751">
                  <c:v>3067</c:v>
                </c:pt>
                <c:pt idx="8752">
                  <c:v>3067</c:v>
                </c:pt>
                <c:pt idx="8753">
                  <c:v>3068</c:v>
                </c:pt>
                <c:pt idx="8754">
                  <c:v>3068</c:v>
                </c:pt>
                <c:pt idx="8755">
                  <c:v>3069</c:v>
                </c:pt>
                <c:pt idx="8756">
                  <c:v>3069</c:v>
                </c:pt>
                <c:pt idx="8757">
                  <c:v>3069</c:v>
                </c:pt>
                <c:pt idx="8758">
                  <c:v>3069</c:v>
                </c:pt>
                <c:pt idx="8759">
                  <c:v>3069</c:v>
                </c:pt>
                <c:pt idx="8760">
                  <c:v>3069</c:v>
                </c:pt>
                <c:pt idx="8761">
                  <c:v>3069</c:v>
                </c:pt>
                <c:pt idx="8762">
                  <c:v>3069</c:v>
                </c:pt>
                <c:pt idx="8763">
                  <c:v>3069</c:v>
                </c:pt>
                <c:pt idx="8764">
                  <c:v>3069</c:v>
                </c:pt>
                <c:pt idx="8765">
                  <c:v>3069</c:v>
                </c:pt>
                <c:pt idx="8766">
                  <c:v>3069</c:v>
                </c:pt>
                <c:pt idx="8767">
                  <c:v>3069</c:v>
                </c:pt>
                <c:pt idx="8768">
                  <c:v>3069</c:v>
                </c:pt>
                <c:pt idx="8769">
                  <c:v>3069</c:v>
                </c:pt>
                <c:pt idx="8770">
                  <c:v>3069</c:v>
                </c:pt>
                <c:pt idx="8771">
                  <c:v>3069</c:v>
                </c:pt>
                <c:pt idx="8772">
                  <c:v>3069</c:v>
                </c:pt>
                <c:pt idx="8773">
                  <c:v>3070</c:v>
                </c:pt>
                <c:pt idx="8774">
                  <c:v>3070</c:v>
                </c:pt>
                <c:pt idx="8775">
                  <c:v>3071</c:v>
                </c:pt>
                <c:pt idx="8776">
                  <c:v>3071</c:v>
                </c:pt>
                <c:pt idx="8777">
                  <c:v>3072</c:v>
                </c:pt>
                <c:pt idx="8778">
                  <c:v>3073</c:v>
                </c:pt>
                <c:pt idx="8779">
                  <c:v>3074</c:v>
                </c:pt>
                <c:pt idx="8780">
                  <c:v>3074</c:v>
                </c:pt>
                <c:pt idx="8781">
                  <c:v>3074</c:v>
                </c:pt>
                <c:pt idx="8782">
                  <c:v>3075</c:v>
                </c:pt>
                <c:pt idx="8783">
                  <c:v>3075</c:v>
                </c:pt>
                <c:pt idx="8784">
                  <c:v>3076</c:v>
                </c:pt>
                <c:pt idx="8785">
                  <c:v>3076</c:v>
                </c:pt>
                <c:pt idx="8786">
                  <c:v>3077</c:v>
                </c:pt>
                <c:pt idx="8787">
                  <c:v>3077</c:v>
                </c:pt>
                <c:pt idx="8788">
                  <c:v>3077</c:v>
                </c:pt>
                <c:pt idx="8789">
                  <c:v>3078</c:v>
                </c:pt>
                <c:pt idx="8790">
                  <c:v>3078</c:v>
                </c:pt>
                <c:pt idx="8791">
                  <c:v>3078</c:v>
                </c:pt>
                <c:pt idx="8792">
                  <c:v>3078</c:v>
                </c:pt>
                <c:pt idx="8793">
                  <c:v>3079</c:v>
                </c:pt>
                <c:pt idx="8794">
                  <c:v>3080</c:v>
                </c:pt>
                <c:pt idx="8795">
                  <c:v>3080</c:v>
                </c:pt>
                <c:pt idx="8796">
                  <c:v>3080</c:v>
                </c:pt>
                <c:pt idx="8797">
                  <c:v>3081</c:v>
                </c:pt>
                <c:pt idx="8798">
                  <c:v>3082</c:v>
                </c:pt>
                <c:pt idx="8799">
                  <c:v>3083</c:v>
                </c:pt>
                <c:pt idx="8800">
                  <c:v>3084</c:v>
                </c:pt>
                <c:pt idx="8801">
                  <c:v>3085</c:v>
                </c:pt>
                <c:pt idx="8802">
                  <c:v>3086</c:v>
                </c:pt>
                <c:pt idx="8803">
                  <c:v>3086</c:v>
                </c:pt>
                <c:pt idx="8804">
                  <c:v>3087</c:v>
                </c:pt>
                <c:pt idx="8805">
                  <c:v>3088</c:v>
                </c:pt>
                <c:pt idx="8806">
                  <c:v>3089</c:v>
                </c:pt>
                <c:pt idx="8807">
                  <c:v>3090</c:v>
                </c:pt>
                <c:pt idx="8808">
                  <c:v>3091</c:v>
                </c:pt>
                <c:pt idx="8809">
                  <c:v>3092</c:v>
                </c:pt>
                <c:pt idx="8810">
                  <c:v>3093</c:v>
                </c:pt>
                <c:pt idx="8811">
                  <c:v>3094</c:v>
                </c:pt>
                <c:pt idx="8812">
                  <c:v>3095</c:v>
                </c:pt>
                <c:pt idx="8813">
                  <c:v>3096</c:v>
                </c:pt>
                <c:pt idx="8814">
                  <c:v>3097</c:v>
                </c:pt>
                <c:pt idx="8815">
                  <c:v>3098</c:v>
                </c:pt>
                <c:pt idx="8816">
                  <c:v>3099</c:v>
                </c:pt>
                <c:pt idx="8817">
                  <c:v>3099</c:v>
                </c:pt>
                <c:pt idx="8818">
                  <c:v>3099</c:v>
                </c:pt>
                <c:pt idx="8819">
                  <c:v>3100</c:v>
                </c:pt>
                <c:pt idx="8820">
                  <c:v>3101</c:v>
                </c:pt>
                <c:pt idx="8821">
                  <c:v>3101</c:v>
                </c:pt>
                <c:pt idx="8822">
                  <c:v>3101</c:v>
                </c:pt>
                <c:pt idx="8823">
                  <c:v>3102</c:v>
                </c:pt>
                <c:pt idx="8824">
                  <c:v>3103</c:v>
                </c:pt>
                <c:pt idx="8825">
                  <c:v>3104</c:v>
                </c:pt>
                <c:pt idx="8826">
                  <c:v>3105</c:v>
                </c:pt>
                <c:pt idx="8827">
                  <c:v>3106</c:v>
                </c:pt>
                <c:pt idx="8828">
                  <c:v>3106</c:v>
                </c:pt>
                <c:pt idx="8829">
                  <c:v>3106</c:v>
                </c:pt>
                <c:pt idx="8830">
                  <c:v>3106</c:v>
                </c:pt>
                <c:pt idx="8831">
                  <c:v>3107</c:v>
                </c:pt>
                <c:pt idx="8832">
                  <c:v>3107</c:v>
                </c:pt>
                <c:pt idx="8833">
                  <c:v>3107</c:v>
                </c:pt>
                <c:pt idx="8834">
                  <c:v>3107</c:v>
                </c:pt>
                <c:pt idx="8835">
                  <c:v>3107</c:v>
                </c:pt>
                <c:pt idx="8836">
                  <c:v>3107</c:v>
                </c:pt>
                <c:pt idx="8837">
                  <c:v>3108</c:v>
                </c:pt>
                <c:pt idx="8838">
                  <c:v>3108</c:v>
                </c:pt>
                <c:pt idx="8839">
                  <c:v>3108</c:v>
                </c:pt>
                <c:pt idx="8840">
                  <c:v>3108</c:v>
                </c:pt>
                <c:pt idx="8841">
                  <c:v>3108</c:v>
                </c:pt>
                <c:pt idx="8842">
                  <c:v>3108</c:v>
                </c:pt>
                <c:pt idx="8843">
                  <c:v>3108</c:v>
                </c:pt>
                <c:pt idx="8844">
                  <c:v>3109</c:v>
                </c:pt>
                <c:pt idx="8845">
                  <c:v>3110</c:v>
                </c:pt>
                <c:pt idx="8846">
                  <c:v>3110</c:v>
                </c:pt>
                <c:pt idx="8847">
                  <c:v>3110</c:v>
                </c:pt>
                <c:pt idx="8848">
                  <c:v>3110</c:v>
                </c:pt>
                <c:pt idx="8849">
                  <c:v>3110</c:v>
                </c:pt>
                <c:pt idx="8850">
                  <c:v>3110</c:v>
                </c:pt>
                <c:pt idx="8851">
                  <c:v>3110</c:v>
                </c:pt>
                <c:pt idx="8852">
                  <c:v>3110</c:v>
                </c:pt>
                <c:pt idx="8853">
                  <c:v>3110</c:v>
                </c:pt>
                <c:pt idx="8854">
                  <c:v>3110</c:v>
                </c:pt>
                <c:pt idx="8855">
                  <c:v>3110</c:v>
                </c:pt>
                <c:pt idx="8856">
                  <c:v>3110</c:v>
                </c:pt>
                <c:pt idx="8857">
                  <c:v>3110</c:v>
                </c:pt>
                <c:pt idx="8858">
                  <c:v>3110</c:v>
                </c:pt>
                <c:pt idx="8859">
                  <c:v>3110</c:v>
                </c:pt>
                <c:pt idx="8860">
                  <c:v>3110</c:v>
                </c:pt>
                <c:pt idx="8861">
                  <c:v>3110</c:v>
                </c:pt>
                <c:pt idx="8862">
                  <c:v>3110</c:v>
                </c:pt>
                <c:pt idx="8863">
                  <c:v>3110</c:v>
                </c:pt>
                <c:pt idx="8864">
                  <c:v>3110</c:v>
                </c:pt>
                <c:pt idx="8865">
                  <c:v>3110</c:v>
                </c:pt>
                <c:pt idx="8866">
                  <c:v>3110</c:v>
                </c:pt>
                <c:pt idx="8867">
                  <c:v>3110</c:v>
                </c:pt>
                <c:pt idx="8868">
                  <c:v>3110</c:v>
                </c:pt>
                <c:pt idx="8869">
                  <c:v>3110</c:v>
                </c:pt>
                <c:pt idx="8870">
                  <c:v>3110</c:v>
                </c:pt>
                <c:pt idx="8871">
                  <c:v>3110</c:v>
                </c:pt>
                <c:pt idx="8872">
                  <c:v>3110</c:v>
                </c:pt>
                <c:pt idx="8873">
                  <c:v>3111</c:v>
                </c:pt>
                <c:pt idx="8874">
                  <c:v>3111</c:v>
                </c:pt>
                <c:pt idx="8875">
                  <c:v>3111</c:v>
                </c:pt>
                <c:pt idx="8876">
                  <c:v>3111</c:v>
                </c:pt>
                <c:pt idx="8877">
                  <c:v>3111</c:v>
                </c:pt>
                <c:pt idx="8878">
                  <c:v>3111</c:v>
                </c:pt>
                <c:pt idx="8879">
                  <c:v>3111</c:v>
                </c:pt>
                <c:pt idx="8880">
                  <c:v>3111</c:v>
                </c:pt>
                <c:pt idx="8881">
                  <c:v>3111</c:v>
                </c:pt>
                <c:pt idx="8882">
                  <c:v>3111</c:v>
                </c:pt>
                <c:pt idx="8883">
                  <c:v>3111</c:v>
                </c:pt>
                <c:pt idx="8884">
                  <c:v>3111</c:v>
                </c:pt>
                <c:pt idx="8885">
                  <c:v>3111</c:v>
                </c:pt>
                <c:pt idx="8886">
                  <c:v>3111</c:v>
                </c:pt>
                <c:pt idx="8887">
                  <c:v>3111</c:v>
                </c:pt>
                <c:pt idx="8888">
                  <c:v>3111</c:v>
                </c:pt>
                <c:pt idx="8889">
                  <c:v>3111</c:v>
                </c:pt>
                <c:pt idx="8890">
                  <c:v>3111</c:v>
                </c:pt>
                <c:pt idx="8891">
                  <c:v>3111</c:v>
                </c:pt>
                <c:pt idx="8892">
                  <c:v>3111</c:v>
                </c:pt>
                <c:pt idx="8893">
                  <c:v>3111</c:v>
                </c:pt>
                <c:pt idx="8894">
                  <c:v>3111</c:v>
                </c:pt>
                <c:pt idx="8895">
                  <c:v>3111</c:v>
                </c:pt>
                <c:pt idx="8896">
                  <c:v>3111</c:v>
                </c:pt>
                <c:pt idx="8897">
                  <c:v>3111</c:v>
                </c:pt>
                <c:pt idx="8898">
                  <c:v>3111</c:v>
                </c:pt>
                <c:pt idx="8899">
                  <c:v>3112</c:v>
                </c:pt>
                <c:pt idx="8900">
                  <c:v>3112</c:v>
                </c:pt>
                <c:pt idx="8901">
                  <c:v>3112</c:v>
                </c:pt>
                <c:pt idx="8902">
                  <c:v>3113</c:v>
                </c:pt>
                <c:pt idx="8903">
                  <c:v>3113</c:v>
                </c:pt>
                <c:pt idx="8904">
                  <c:v>3113</c:v>
                </c:pt>
                <c:pt idx="8905">
                  <c:v>3113</c:v>
                </c:pt>
                <c:pt idx="8906">
                  <c:v>3113</c:v>
                </c:pt>
                <c:pt idx="8907">
                  <c:v>3113</c:v>
                </c:pt>
                <c:pt idx="8908">
                  <c:v>3113</c:v>
                </c:pt>
                <c:pt idx="8909">
                  <c:v>3113</c:v>
                </c:pt>
                <c:pt idx="8910">
                  <c:v>3114</c:v>
                </c:pt>
                <c:pt idx="8911">
                  <c:v>3115</c:v>
                </c:pt>
                <c:pt idx="8912">
                  <c:v>3115</c:v>
                </c:pt>
                <c:pt idx="8913">
                  <c:v>3115</c:v>
                </c:pt>
                <c:pt idx="8914">
                  <c:v>3115</c:v>
                </c:pt>
                <c:pt idx="8915">
                  <c:v>3115</c:v>
                </c:pt>
                <c:pt idx="8916">
                  <c:v>3115</c:v>
                </c:pt>
                <c:pt idx="8917">
                  <c:v>3116</c:v>
                </c:pt>
                <c:pt idx="8918">
                  <c:v>3116</c:v>
                </c:pt>
                <c:pt idx="8919">
                  <c:v>3116</c:v>
                </c:pt>
                <c:pt idx="8920">
                  <c:v>3116</c:v>
                </c:pt>
                <c:pt idx="8921">
                  <c:v>3116</c:v>
                </c:pt>
                <c:pt idx="8922">
                  <c:v>3116</c:v>
                </c:pt>
                <c:pt idx="8923">
                  <c:v>3116</c:v>
                </c:pt>
                <c:pt idx="8924">
                  <c:v>3116</c:v>
                </c:pt>
                <c:pt idx="8925">
                  <c:v>3116</c:v>
                </c:pt>
                <c:pt idx="8926">
                  <c:v>3116</c:v>
                </c:pt>
                <c:pt idx="8927">
                  <c:v>3116</c:v>
                </c:pt>
                <c:pt idx="8928">
                  <c:v>3116</c:v>
                </c:pt>
                <c:pt idx="8929">
                  <c:v>3116</c:v>
                </c:pt>
                <c:pt idx="8930">
                  <c:v>3116</c:v>
                </c:pt>
                <c:pt idx="8931">
                  <c:v>3116</c:v>
                </c:pt>
                <c:pt idx="8932">
                  <c:v>3116</c:v>
                </c:pt>
                <c:pt idx="8933">
                  <c:v>3116</c:v>
                </c:pt>
                <c:pt idx="8934">
                  <c:v>3116</c:v>
                </c:pt>
                <c:pt idx="8935">
                  <c:v>3116</c:v>
                </c:pt>
                <c:pt idx="8936">
                  <c:v>3116</c:v>
                </c:pt>
                <c:pt idx="8937">
                  <c:v>3117</c:v>
                </c:pt>
                <c:pt idx="8938">
                  <c:v>3117</c:v>
                </c:pt>
                <c:pt idx="8939">
                  <c:v>3117</c:v>
                </c:pt>
                <c:pt idx="8940">
                  <c:v>3117</c:v>
                </c:pt>
                <c:pt idx="8941">
                  <c:v>3117</c:v>
                </c:pt>
                <c:pt idx="8942">
                  <c:v>3117</c:v>
                </c:pt>
                <c:pt idx="8943">
                  <c:v>3117</c:v>
                </c:pt>
                <c:pt idx="8944">
                  <c:v>3117</c:v>
                </c:pt>
                <c:pt idx="8945">
                  <c:v>3117</c:v>
                </c:pt>
                <c:pt idx="8946">
                  <c:v>3117</c:v>
                </c:pt>
                <c:pt idx="8947">
                  <c:v>3118</c:v>
                </c:pt>
                <c:pt idx="8948">
                  <c:v>3119</c:v>
                </c:pt>
                <c:pt idx="8949">
                  <c:v>3120</c:v>
                </c:pt>
                <c:pt idx="8950">
                  <c:v>3120</c:v>
                </c:pt>
                <c:pt idx="8951">
                  <c:v>3120</c:v>
                </c:pt>
                <c:pt idx="8952">
                  <c:v>3120</c:v>
                </c:pt>
                <c:pt idx="8953">
                  <c:v>3120</c:v>
                </c:pt>
                <c:pt idx="8954">
                  <c:v>3120</c:v>
                </c:pt>
                <c:pt idx="8955">
                  <c:v>3120</c:v>
                </c:pt>
                <c:pt idx="8956">
                  <c:v>3120</c:v>
                </c:pt>
                <c:pt idx="8957">
                  <c:v>3120</c:v>
                </c:pt>
                <c:pt idx="8958">
                  <c:v>3121</c:v>
                </c:pt>
                <c:pt idx="8959">
                  <c:v>3122</c:v>
                </c:pt>
                <c:pt idx="8960">
                  <c:v>3123</c:v>
                </c:pt>
                <c:pt idx="8961">
                  <c:v>3124</c:v>
                </c:pt>
                <c:pt idx="8962">
                  <c:v>3125</c:v>
                </c:pt>
                <c:pt idx="8963">
                  <c:v>3125</c:v>
                </c:pt>
                <c:pt idx="8964">
                  <c:v>3125</c:v>
                </c:pt>
                <c:pt idx="8965">
                  <c:v>3126</c:v>
                </c:pt>
                <c:pt idx="8966">
                  <c:v>3127</c:v>
                </c:pt>
                <c:pt idx="8967">
                  <c:v>3127</c:v>
                </c:pt>
                <c:pt idx="8968">
                  <c:v>3127</c:v>
                </c:pt>
                <c:pt idx="8969">
                  <c:v>3128</c:v>
                </c:pt>
                <c:pt idx="8970">
                  <c:v>3129</c:v>
                </c:pt>
                <c:pt idx="8971">
                  <c:v>3130</c:v>
                </c:pt>
                <c:pt idx="8972">
                  <c:v>3131</c:v>
                </c:pt>
                <c:pt idx="8973">
                  <c:v>3132</c:v>
                </c:pt>
                <c:pt idx="8974">
                  <c:v>3133</c:v>
                </c:pt>
                <c:pt idx="8975">
                  <c:v>3134</c:v>
                </c:pt>
                <c:pt idx="8976">
                  <c:v>3135</c:v>
                </c:pt>
                <c:pt idx="8977">
                  <c:v>3136</c:v>
                </c:pt>
                <c:pt idx="8978">
                  <c:v>3137</c:v>
                </c:pt>
                <c:pt idx="8979">
                  <c:v>3137</c:v>
                </c:pt>
                <c:pt idx="8980">
                  <c:v>3137</c:v>
                </c:pt>
                <c:pt idx="8981">
                  <c:v>3137</c:v>
                </c:pt>
                <c:pt idx="8982">
                  <c:v>3138</c:v>
                </c:pt>
                <c:pt idx="8983">
                  <c:v>3138</c:v>
                </c:pt>
                <c:pt idx="8984">
                  <c:v>3138</c:v>
                </c:pt>
                <c:pt idx="8985">
                  <c:v>3138</c:v>
                </c:pt>
                <c:pt idx="8986">
                  <c:v>3139</c:v>
                </c:pt>
                <c:pt idx="8987">
                  <c:v>3139</c:v>
                </c:pt>
                <c:pt idx="8988">
                  <c:v>3139</c:v>
                </c:pt>
                <c:pt idx="8989">
                  <c:v>3139</c:v>
                </c:pt>
                <c:pt idx="8990">
                  <c:v>3139</c:v>
                </c:pt>
                <c:pt idx="8991">
                  <c:v>3140</c:v>
                </c:pt>
                <c:pt idx="8992">
                  <c:v>3141</c:v>
                </c:pt>
                <c:pt idx="8993">
                  <c:v>3141</c:v>
                </c:pt>
                <c:pt idx="8994">
                  <c:v>3142</c:v>
                </c:pt>
                <c:pt idx="8995">
                  <c:v>3143</c:v>
                </c:pt>
                <c:pt idx="8996">
                  <c:v>3144</c:v>
                </c:pt>
                <c:pt idx="8997">
                  <c:v>3145</c:v>
                </c:pt>
                <c:pt idx="8998">
                  <c:v>3145</c:v>
                </c:pt>
                <c:pt idx="8999">
                  <c:v>3146</c:v>
                </c:pt>
                <c:pt idx="9000">
                  <c:v>3147</c:v>
                </c:pt>
                <c:pt idx="9001">
                  <c:v>3148</c:v>
                </c:pt>
                <c:pt idx="9002">
                  <c:v>3149</c:v>
                </c:pt>
                <c:pt idx="9003">
                  <c:v>3150</c:v>
                </c:pt>
                <c:pt idx="9004">
                  <c:v>3151</c:v>
                </c:pt>
                <c:pt idx="9005">
                  <c:v>3152</c:v>
                </c:pt>
                <c:pt idx="9006">
                  <c:v>3152</c:v>
                </c:pt>
                <c:pt idx="9007">
                  <c:v>3152</c:v>
                </c:pt>
                <c:pt idx="9008">
                  <c:v>3152</c:v>
                </c:pt>
                <c:pt idx="9009">
                  <c:v>3152</c:v>
                </c:pt>
                <c:pt idx="9010">
                  <c:v>3152</c:v>
                </c:pt>
                <c:pt idx="9011">
                  <c:v>3152</c:v>
                </c:pt>
                <c:pt idx="9012">
                  <c:v>3152</c:v>
                </c:pt>
                <c:pt idx="9013">
                  <c:v>3153</c:v>
                </c:pt>
                <c:pt idx="9014">
                  <c:v>3153</c:v>
                </c:pt>
                <c:pt idx="9015">
                  <c:v>3153</c:v>
                </c:pt>
                <c:pt idx="9016">
                  <c:v>3153</c:v>
                </c:pt>
                <c:pt idx="9017">
                  <c:v>3154</c:v>
                </c:pt>
                <c:pt idx="9018">
                  <c:v>3155</c:v>
                </c:pt>
                <c:pt idx="9019">
                  <c:v>3156</c:v>
                </c:pt>
                <c:pt idx="9020">
                  <c:v>3156</c:v>
                </c:pt>
                <c:pt idx="9021">
                  <c:v>3156</c:v>
                </c:pt>
                <c:pt idx="9022">
                  <c:v>3156</c:v>
                </c:pt>
                <c:pt idx="9023">
                  <c:v>3157</c:v>
                </c:pt>
                <c:pt idx="9024">
                  <c:v>3158</c:v>
                </c:pt>
                <c:pt idx="9025">
                  <c:v>3158</c:v>
                </c:pt>
                <c:pt idx="9026">
                  <c:v>3159</c:v>
                </c:pt>
                <c:pt idx="9027">
                  <c:v>3160</c:v>
                </c:pt>
                <c:pt idx="9028">
                  <c:v>3161</c:v>
                </c:pt>
                <c:pt idx="9029">
                  <c:v>3161</c:v>
                </c:pt>
                <c:pt idx="9030">
                  <c:v>3161</c:v>
                </c:pt>
                <c:pt idx="9031">
                  <c:v>3161</c:v>
                </c:pt>
                <c:pt idx="9032">
                  <c:v>3162</c:v>
                </c:pt>
                <c:pt idx="9033">
                  <c:v>3163</c:v>
                </c:pt>
                <c:pt idx="9034">
                  <c:v>3164</c:v>
                </c:pt>
                <c:pt idx="9035">
                  <c:v>3165</c:v>
                </c:pt>
                <c:pt idx="9036">
                  <c:v>3165</c:v>
                </c:pt>
                <c:pt idx="9037">
                  <c:v>3166</c:v>
                </c:pt>
                <c:pt idx="9038">
                  <c:v>3167</c:v>
                </c:pt>
                <c:pt idx="9039">
                  <c:v>3167</c:v>
                </c:pt>
                <c:pt idx="9040">
                  <c:v>3168</c:v>
                </c:pt>
                <c:pt idx="9041">
                  <c:v>3169</c:v>
                </c:pt>
                <c:pt idx="9042">
                  <c:v>3169</c:v>
                </c:pt>
                <c:pt idx="9043">
                  <c:v>3170</c:v>
                </c:pt>
                <c:pt idx="9044">
                  <c:v>3170</c:v>
                </c:pt>
                <c:pt idx="9045">
                  <c:v>3170</c:v>
                </c:pt>
                <c:pt idx="9046">
                  <c:v>3171</c:v>
                </c:pt>
                <c:pt idx="9047">
                  <c:v>3171</c:v>
                </c:pt>
                <c:pt idx="9048">
                  <c:v>3172</c:v>
                </c:pt>
                <c:pt idx="9049">
                  <c:v>3173</c:v>
                </c:pt>
                <c:pt idx="9050">
                  <c:v>3173</c:v>
                </c:pt>
                <c:pt idx="9051">
                  <c:v>3173</c:v>
                </c:pt>
                <c:pt idx="9052">
                  <c:v>3173</c:v>
                </c:pt>
                <c:pt idx="9053">
                  <c:v>3174</c:v>
                </c:pt>
                <c:pt idx="9054">
                  <c:v>3174</c:v>
                </c:pt>
                <c:pt idx="9055">
                  <c:v>3174</c:v>
                </c:pt>
                <c:pt idx="9056">
                  <c:v>3175</c:v>
                </c:pt>
                <c:pt idx="9057">
                  <c:v>3175</c:v>
                </c:pt>
                <c:pt idx="9058">
                  <c:v>3176</c:v>
                </c:pt>
                <c:pt idx="9059">
                  <c:v>3176</c:v>
                </c:pt>
                <c:pt idx="9060">
                  <c:v>3176</c:v>
                </c:pt>
                <c:pt idx="9061">
                  <c:v>3176</c:v>
                </c:pt>
                <c:pt idx="9062">
                  <c:v>3176</c:v>
                </c:pt>
                <c:pt idx="9063">
                  <c:v>3176</c:v>
                </c:pt>
                <c:pt idx="9064">
                  <c:v>3176</c:v>
                </c:pt>
                <c:pt idx="9065">
                  <c:v>3176</c:v>
                </c:pt>
                <c:pt idx="9066">
                  <c:v>3177</c:v>
                </c:pt>
                <c:pt idx="9067">
                  <c:v>3177</c:v>
                </c:pt>
                <c:pt idx="9068">
                  <c:v>3178</c:v>
                </c:pt>
                <c:pt idx="9069">
                  <c:v>3179</c:v>
                </c:pt>
                <c:pt idx="9070">
                  <c:v>3179</c:v>
                </c:pt>
                <c:pt idx="9071">
                  <c:v>3179</c:v>
                </c:pt>
                <c:pt idx="9072">
                  <c:v>3179</c:v>
                </c:pt>
                <c:pt idx="9073">
                  <c:v>3179</c:v>
                </c:pt>
                <c:pt idx="9074">
                  <c:v>3179</c:v>
                </c:pt>
                <c:pt idx="9075">
                  <c:v>3179</c:v>
                </c:pt>
                <c:pt idx="9076">
                  <c:v>3179</c:v>
                </c:pt>
                <c:pt idx="9077">
                  <c:v>3179</c:v>
                </c:pt>
                <c:pt idx="9078">
                  <c:v>3179</c:v>
                </c:pt>
                <c:pt idx="9079">
                  <c:v>3179</c:v>
                </c:pt>
                <c:pt idx="9080">
                  <c:v>3179</c:v>
                </c:pt>
                <c:pt idx="9081">
                  <c:v>3179</c:v>
                </c:pt>
                <c:pt idx="9082">
                  <c:v>3179</c:v>
                </c:pt>
                <c:pt idx="9083">
                  <c:v>3179</c:v>
                </c:pt>
                <c:pt idx="9084">
                  <c:v>3179</c:v>
                </c:pt>
                <c:pt idx="9085">
                  <c:v>3179</c:v>
                </c:pt>
                <c:pt idx="9086">
                  <c:v>3180</c:v>
                </c:pt>
                <c:pt idx="9087">
                  <c:v>3181</c:v>
                </c:pt>
                <c:pt idx="9088">
                  <c:v>3181</c:v>
                </c:pt>
                <c:pt idx="9089">
                  <c:v>3181</c:v>
                </c:pt>
                <c:pt idx="9090">
                  <c:v>3181</c:v>
                </c:pt>
                <c:pt idx="9091">
                  <c:v>3181</c:v>
                </c:pt>
                <c:pt idx="9092">
                  <c:v>3181</c:v>
                </c:pt>
                <c:pt idx="9093">
                  <c:v>3182</c:v>
                </c:pt>
                <c:pt idx="9094">
                  <c:v>3183</c:v>
                </c:pt>
                <c:pt idx="9095">
                  <c:v>3183</c:v>
                </c:pt>
                <c:pt idx="9096">
                  <c:v>3183</c:v>
                </c:pt>
                <c:pt idx="9097">
                  <c:v>3183</c:v>
                </c:pt>
                <c:pt idx="9098">
                  <c:v>3183</c:v>
                </c:pt>
                <c:pt idx="9099">
                  <c:v>3183</c:v>
                </c:pt>
                <c:pt idx="9100">
                  <c:v>3183</c:v>
                </c:pt>
                <c:pt idx="9101">
                  <c:v>3183</c:v>
                </c:pt>
                <c:pt idx="9102">
                  <c:v>3183</c:v>
                </c:pt>
                <c:pt idx="9103">
                  <c:v>3183</c:v>
                </c:pt>
                <c:pt idx="9104">
                  <c:v>3183</c:v>
                </c:pt>
                <c:pt idx="9105">
                  <c:v>3183</c:v>
                </c:pt>
                <c:pt idx="9106">
                  <c:v>3183</c:v>
                </c:pt>
                <c:pt idx="9107">
                  <c:v>3183</c:v>
                </c:pt>
                <c:pt idx="9108">
                  <c:v>3183</c:v>
                </c:pt>
                <c:pt idx="9109">
                  <c:v>3183</c:v>
                </c:pt>
                <c:pt idx="9110">
                  <c:v>3183</c:v>
                </c:pt>
                <c:pt idx="9111">
                  <c:v>3183</c:v>
                </c:pt>
                <c:pt idx="9112">
                  <c:v>3183</c:v>
                </c:pt>
                <c:pt idx="9113">
                  <c:v>3183</c:v>
                </c:pt>
                <c:pt idx="9114">
                  <c:v>3183</c:v>
                </c:pt>
                <c:pt idx="9115">
                  <c:v>3184</c:v>
                </c:pt>
                <c:pt idx="9116">
                  <c:v>3184</c:v>
                </c:pt>
                <c:pt idx="9117">
                  <c:v>3184</c:v>
                </c:pt>
                <c:pt idx="9118">
                  <c:v>3184</c:v>
                </c:pt>
                <c:pt idx="9119">
                  <c:v>3184</c:v>
                </c:pt>
                <c:pt idx="9120">
                  <c:v>3184</c:v>
                </c:pt>
                <c:pt idx="9121">
                  <c:v>3184</c:v>
                </c:pt>
                <c:pt idx="9122">
                  <c:v>3185</c:v>
                </c:pt>
                <c:pt idx="9123">
                  <c:v>3185</c:v>
                </c:pt>
                <c:pt idx="9124">
                  <c:v>3185</c:v>
                </c:pt>
                <c:pt idx="9125">
                  <c:v>3185</c:v>
                </c:pt>
                <c:pt idx="9126">
                  <c:v>3185</c:v>
                </c:pt>
                <c:pt idx="9127">
                  <c:v>3185</c:v>
                </c:pt>
                <c:pt idx="9128">
                  <c:v>3185</c:v>
                </c:pt>
                <c:pt idx="9129">
                  <c:v>3185</c:v>
                </c:pt>
                <c:pt idx="9130">
                  <c:v>3185</c:v>
                </c:pt>
                <c:pt idx="9131">
                  <c:v>3185</c:v>
                </c:pt>
                <c:pt idx="9132">
                  <c:v>3185</c:v>
                </c:pt>
                <c:pt idx="9133">
                  <c:v>3185</c:v>
                </c:pt>
                <c:pt idx="9134">
                  <c:v>3185</c:v>
                </c:pt>
                <c:pt idx="9135">
                  <c:v>3185</c:v>
                </c:pt>
                <c:pt idx="9136">
                  <c:v>3186</c:v>
                </c:pt>
                <c:pt idx="9137">
                  <c:v>3187</c:v>
                </c:pt>
                <c:pt idx="9138">
                  <c:v>3187</c:v>
                </c:pt>
                <c:pt idx="9139">
                  <c:v>3187</c:v>
                </c:pt>
                <c:pt idx="9140">
                  <c:v>3187</c:v>
                </c:pt>
                <c:pt idx="9141">
                  <c:v>3187</c:v>
                </c:pt>
                <c:pt idx="9142">
                  <c:v>3187</c:v>
                </c:pt>
                <c:pt idx="9143">
                  <c:v>3187</c:v>
                </c:pt>
                <c:pt idx="9144">
                  <c:v>3187</c:v>
                </c:pt>
                <c:pt idx="9145">
                  <c:v>3187</c:v>
                </c:pt>
                <c:pt idx="9146">
                  <c:v>3188</c:v>
                </c:pt>
                <c:pt idx="9147">
                  <c:v>3189</c:v>
                </c:pt>
                <c:pt idx="9148">
                  <c:v>3189</c:v>
                </c:pt>
                <c:pt idx="9149">
                  <c:v>3190</c:v>
                </c:pt>
                <c:pt idx="9150">
                  <c:v>3191</c:v>
                </c:pt>
                <c:pt idx="9151">
                  <c:v>3191</c:v>
                </c:pt>
                <c:pt idx="9152">
                  <c:v>3192</c:v>
                </c:pt>
                <c:pt idx="9153">
                  <c:v>3193</c:v>
                </c:pt>
                <c:pt idx="9154">
                  <c:v>3194</c:v>
                </c:pt>
                <c:pt idx="9155">
                  <c:v>3195</c:v>
                </c:pt>
                <c:pt idx="9156">
                  <c:v>3195</c:v>
                </c:pt>
                <c:pt idx="9157">
                  <c:v>3195</c:v>
                </c:pt>
                <c:pt idx="9158">
                  <c:v>3195</c:v>
                </c:pt>
                <c:pt idx="9159">
                  <c:v>3195</c:v>
                </c:pt>
                <c:pt idx="9160">
                  <c:v>3195</c:v>
                </c:pt>
                <c:pt idx="9161">
                  <c:v>3195</c:v>
                </c:pt>
                <c:pt idx="9162">
                  <c:v>3196</c:v>
                </c:pt>
                <c:pt idx="9163">
                  <c:v>3197</c:v>
                </c:pt>
                <c:pt idx="9164">
                  <c:v>3198</c:v>
                </c:pt>
                <c:pt idx="9165">
                  <c:v>3199</c:v>
                </c:pt>
                <c:pt idx="9166">
                  <c:v>3200</c:v>
                </c:pt>
                <c:pt idx="9167">
                  <c:v>3201</c:v>
                </c:pt>
                <c:pt idx="9168">
                  <c:v>3202</c:v>
                </c:pt>
                <c:pt idx="9169">
                  <c:v>3202</c:v>
                </c:pt>
                <c:pt idx="9170">
                  <c:v>3203</c:v>
                </c:pt>
                <c:pt idx="9171">
                  <c:v>3204</c:v>
                </c:pt>
                <c:pt idx="9172">
                  <c:v>3205</c:v>
                </c:pt>
                <c:pt idx="9173">
                  <c:v>3205</c:v>
                </c:pt>
                <c:pt idx="9174">
                  <c:v>3205</c:v>
                </c:pt>
                <c:pt idx="9175">
                  <c:v>3205</c:v>
                </c:pt>
                <c:pt idx="9176">
                  <c:v>3206</c:v>
                </c:pt>
                <c:pt idx="9177">
                  <c:v>3207</c:v>
                </c:pt>
                <c:pt idx="9178">
                  <c:v>3208</c:v>
                </c:pt>
                <c:pt idx="9179">
                  <c:v>3209</c:v>
                </c:pt>
                <c:pt idx="9180">
                  <c:v>3209</c:v>
                </c:pt>
                <c:pt idx="9181">
                  <c:v>3209</c:v>
                </c:pt>
                <c:pt idx="9182">
                  <c:v>3210</c:v>
                </c:pt>
                <c:pt idx="9183">
                  <c:v>3210</c:v>
                </c:pt>
                <c:pt idx="9184">
                  <c:v>3210</c:v>
                </c:pt>
                <c:pt idx="9185">
                  <c:v>3210</c:v>
                </c:pt>
                <c:pt idx="9186">
                  <c:v>3211</c:v>
                </c:pt>
                <c:pt idx="9187">
                  <c:v>3211</c:v>
                </c:pt>
                <c:pt idx="9188">
                  <c:v>3212</c:v>
                </c:pt>
                <c:pt idx="9189">
                  <c:v>3213</c:v>
                </c:pt>
                <c:pt idx="9190">
                  <c:v>3214</c:v>
                </c:pt>
                <c:pt idx="9191">
                  <c:v>3215</c:v>
                </c:pt>
                <c:pt idx="9192">
                  <c:v>3215</c:v>
                </c:pt>
                <c:pt idx="9193">
                  <c:v>3215</c:v>
                </c:pt>
                <c:pt idx="9194">
                  <c:v>3215</c:v>
                </c:pt>
                <c:pt idx="9195">
                  <c:v>3215</c:v>
                </c:pt>
                <c:pt idx="9196">
                  <c:v>3215</c:v>
                </c:pt>
                <c:pt idx="9197">
                  <c:v>3215</c:v>
                </c:pt>
                <c:pt idx="9198">
                  <c:v>3215</c:v>
                </c:pt>
                <c:pt idx="9199">
                  <c:v>3215</c:v>
                </c:pt>
                <c:pt idx="9200">
                  <c:v>3215</c:v>
                </c:pt>
                <c:pt idx="9201">
                  <c:v>3215</c:v>
                </c:pt>
                <c:pt idx="9202">
                  <c:v>3215</c:v>
                </c:pt>
                <c:pt idx="9203">
                  <c:v>3216</c:v>
                </c:pt>
                <c:pt idx="9204">
                  <c:v>3216</c:v>
                </c:pt>
                <c:pt idx="9205">
                  <c:v>3217</c:v>
                </c:pt>
                <c:pt idx="9206">
                  <c:v>3218</c:v>
                </c:pt>
                <c:pt idx="9207">
                  <c:v>3219</c:v>
                </c:pt>
                <c:pt idx="9208">
                  <c:v>3220</c:v>
                </c:pt>
                <c:pt idx="9209">
                  <c:v>3221</c:v>
                </c:pt>
                <c:pt idx="9210">
                  <c:v>3222</c:v>
                </c:pt>
                <c:pt idx="9211">
                  <c:v>3222</c:v>
                </c:pt>
                <c:pt idx="9212">
                  <c:v>3222</c:v>
                </c:pt>
                <c:pt idx="9213">
                  <c:v>3222</c:v>
                </c:pt>
                <c:pt idx="9214">
                  <c:v>3223</c:v>
                </c:pt>
                <c:pt idx="9215">
                  <c:v>3224</c:v>
                </c:pt>
                <c:pt idx="9216">
                  <c:v>3224</c:v>
                </c:pt>
                <c:pt idx="9217">
                  <c:v>3225</c:v>
                </c:pt>
                <c:pt idx="9218">
                  <c:v>3225</c:v>
                </c:pt>
                <c:pt idx="9219">
                  <c:v>3226</c:v>
                </c:pt>
                <c:pt idx="9220">
                  <c:v>3227</c:v>
                </c:pt>
                <c:pt idx="9221">
                  <c:v>3228</c:v>
                </c:pt>
                <c:pt idx="9222">
                  <c:v>3229</c:v>
                </c:pt>
                <c:pt idx="9223">
                  <c:v>3230</c:v>
                </c:pt>
                <c:pt idx="9224">
                  <c:v>3231</c:v>
                </c:pt>
                <c:pt idx="9225">
                  <c:v>3232</c:v>
                </c:pt>
                <c:pt idx="9226">
                  <c:v>3232</c:v>
                </c:pt>
                <c:pt idx="9227">
                  <c:v>3232</c:v>
                </c:pt>
                <c:pt idx="9228">
                  <c:v>3232</c:v>
                </c:pt>
                <c:pt idx="9229">
                  <c:v>3233</c:v>
                </c:pt>
                <c:pt idx="9230">
                  <c:v>3234</c:v>
                </c:pt>
                <c:pt idx="9231">
                  <c:v>3235</c:v>
                </c:pt>
                <c:pt idx="9232">
                  <c:v>3236</c:v>
                </c:pt>
                <c:pt idx="9233">
                  <c:v>3237</c:v>
                </c:pt>
                <c:pt idx="9234">
                  <c:v>3238</c:v>
                </c:pt>
                <c:pt idx="9235">
                  <c:v>3239</c:v>
                </c:pt>
                <c:pt idx="9236">
                  <c:v>3239</c:v>
                </c:pt>
                <c:pt idx="9237">
                  <c:v>3240</c:v>
                </c:pt>
                <c:pt idx="9238">
                  <c:v>3241</c:v>
                </c:pt>
                <c:pt idx="9239">
                  <c:v>3241</c:v>
                </c:pt>
                <c:pt idx="9240">
                  <c:v>3241</c:v>
                </c:pt>
                <c:pt idx="9241">
                  <c:v>3242</c:v>
                </c:pt>
                <c:pt idx="9242">
                  <c:v>3242</c:v>
                </c:pt>
                <c:pt idx="9243">
                  <c:v>3242</c:v>
                </c:pt>
                <c:pt idx="9244">
                  <c:v>3242</c:v>
                </c:pt>
                <c:pt idx="9245">
                  <c:v>3242</c:v>
                </c:pt>
                <c:pt idx="9246">
                  <c:v>3242</c:v>
                </c:pt>
                <c:pt idx="9247">
                  <c:v>3242</c:v>
                </c:pt>
                <c:pt idx="9248">
                  <c:v>3242</c:v>
                </c:pt>
                <c:pt idx="9249">
                  <c:v>3242</c:v>
                </c:pt>
                <c:pt idx="9250">
                  <c:v>3242</c:v>
                </c:pt>
                <c:pt idx="9251">
                  <c:v>3242</c:v>
                </c:pt>
                <c:pt idx="9252">
                  <c:v>3242</c:v>
                </c:pt>
                <c:pt idx="9253">
                  <c:v>3242</c:v>
                </c:pt>
                <c:pt idx="9254">
                  <c:v>3242</c:v>
                </c:pt>
                <c:pt idx="9255">
                  <c:v>3242</c:v>
                </c:pt>
                <c:pt idx="9256">
                  <c:v>3242</c:v>
                </c:pt>
                <c:pt idx="9257">
                  <c:v>3242</c:v>
                </c:pt>
                <c:pt idx="9258">
                  <c:v>3243</c:v>
                </c:pt>
                <c:pt idx="9259">
                  <c:v>3243</c:v>
                </c:pt>
                <c:pt idx="9260">
                  <c:v>3244</c:v>
                </c:pt>
                <c:pt idx="9261">
                  <c:v>3245</c:v>
                </c:pt>
                <c:pt idx="9262">
                  <c:v>3246</c:v>
                </c:pt>
                <c:pt idx="9263">
                  <c:v>3246</c:v>
                </c:pt>
                <c:pt idx="9264">
                  <c:v>3246</c:v>
                </c:pt>
                <c:pt idx="9265">
                  <c:v>3246</c:v>
                </c:pt>
                <c:pt idx="9266">
                  <c:v>3247</c:v>
                </c:pt>
                <c:pt idx="9267">
                  <c:v>3247</c:v>
                </c:pt>
                <c:pt idx="9268">
                  <c:v>3248</c:v>
                </c:pt>
                <c:pt idx="9269">
                  <c:v>3249</c:v>
                </c:pt>
                <c:pt idx="9270">
                  <c:v>3250</c:v>
                </c:pt>
                <c:pt idx="9271">
                  <c:v>3250</c:v>
                </c:pt>
                <c:pt idx="9272">
                  <c:v>3250</c:v>
                </c:pt>
                <c:pt idx="9273">
                  <c:v>3250</c:v>
                </c:pt>
                <c:pt idx="9274">
                  <c:v>3250</c:v>
                </c:pt>
                <c:pt idx="9275">
                  <c:v>3250</c:v>
                </c:pt>
                <c:pt idx="9276">
                  <c:v>3250</c:v>
                </c:pt>
                <c:pt idx="9277">
                  <c:v>3250</c:v>
                </c:pt>
                <c:pt idx="9278">
                  <c:v>3250</c:v>
                </c:pt>
                <c:pt idx="9279">
                  <c:v>3250</c:v>
                </c:pt>
                <c:pt idx="9280">
                  <c:v>3250</c:v>
                </c:pt>
                <c:pt idx="9281">
                  <c:v>3251</c:v>
                </c:pt>
                <c:pt idx="9282">
                  <c:v>3252</c:v>
                </c:pt>
                <c:pt idx="9283">
                  <c:v>3253</c:v>
                </c:pt>
                <c:pt idx="9284">
                  <c:v>3253</c:v>
                </c:pt>
                <c:pt idx="9285">
                  <c:v>3253</c:v>
                </c:pt>
                <c:pt idx="9286">
                  <c:v>3253</c:v>
                </c:pt>
                <c:pt idx="9287">
                  <c:v>3253</c:v>
                </c:pt>
                <c:pt idx="9288">
                  <c:v>3253</c:v>
                </c:pt>
                <c:pt idx="9289">
                  <c:v>3253</c:v>
                </c:pt>
                <c:pt idx="9290">
                  <c:v>3253</c:v>
                </c:pt>
                <c:pt idx="9291">
                  <c:v>3253</c:v>
                </c:pt>
                <c:pt idx="9292">
                  <c:v>3253</c:v>
                </c:pt>
                <c:pt idx="9293">
                  <c:v>3253</c:v>
                </c:pt>
                <c:pt idx="9294">
                  <c:v>3254</c:v>
                </c:pt>
                <c:pt idx="9295">
                  <c:v>3254</c:v>
                </c:pt>
                <c:pt idx="9296">
                  <c:v>3254</c:v>
                </c:pt>
                <c:pt idx="9297">
                  <c:v>3255</c:v>
                </c:pt>
                <c:pt idx="9298">
                  <c:v>3256</c:v>
                </c:pt>
                <c:pt idx="9299">
                  <c:v>3257</c:v>
                </c:pt>
                <c:pt idx="9300">
                  <c:v>3257</c:v>
                </c:pt>
                <c:pt idx="9301">
                  <c:v>3257</c:v>
                </c:pt>
                <c:pt idx="9302">
                  <c:v>3258</c:v>
                </c:pt>
                <c:pt idx="9303">
                  <c:v>3258</c:v>
                </c:pt>
                <c:pt idx="9304">
                  <c:v>3259</c:v>
                </c:pt>
                <c:pt idx="9305">
                  <c:v>3260</c:v>
                </c:pt>
                <c:pt idx="9306">
                  <c:v>3260</c:v>
                </c:pt>
                <c:pt idx="9307">
                  <c:v>3260</c:v>
                </c:pt>
                <c:pt idx="9308">
                  <c:v>3261</c:v>
                </c:pt>
                <c:pt idx="9309">
                  <c:v>3262</c:v>
                </c:pt>
                <c:pt idx="9310">
                  <c:v>3262</c:v>
                </c:pt>
                <c:pt idx="9311">
                  <c:v>3263</c:v>
                </c:pt>
                <c:pt idx="9312">
                  <c:v>3263</c:v>
                </c:pt>
                <c:pt idx="9313">
                  <c:v>3263</c:v>
                </c:pt>
                <c:pt idx="9314">
                  <c:v>3264</c:v>
                </c:pt>
                <c:pt idx="9315">
                  <c:v>3265</c:v>
                </c:pt>
                <c:pt idx="9316">
                  <c:v>3265</c:v>
                </c:pt>
                <c:pt idx="9317">
                  <c:v>3265</c:v>
                </c:pt>
                <c:pt idx="9318">
                  <c:v>3266</c:v>
                </c:pt>
                <c:pt idx="9319">
                  <c:v>3267</c:v>
                </c:pt>
                <c:pt idx="9320">
                  <c:v>3268</c:v>
                </c:pt>
                <c:pt idx="9321">
                  <c:v>3268</c:v>
                </c:pt>
                <c:pt idx="9322">
                  <c:v>3269</c:v>
                </c:pt>
                <c:pt idx="9323">
                  <c:v>3270</c:v>
                </c:pt>
                <c:pt idx="9324">
                  <c:v>3270</c:v>
                </c:pt>
                <c:pt idx="9325">
                  <c:v>3271</c:v>
                </c:pt>
                <c:pt idx="9326">
                  <c:v>3271</c:v>
                </c:pt>
                <c:pt idx="9327">
                  <c:v>3271</c:v>
                </c:pt>
                <c:pt idx="9328">
                  <c:v>3271</c:v>
                </c:pt>
                <c:pt idx="9329">
                  <c:v>3271</c:v>
                </c:pt>
                <c:pt idx="9330">
                  <c:v>3271</c:v>
                </c:pt>
                <c:pt idx="9331">
                  <c:v>3272</c:v>
                </c:pt>
                <c:pt idx="9332">
                  <c:v>3272</c:v>
                </c:pt>
                <c:pt idx="9333">
                  <c:v>3273</c:v>
                </c:pt>
                <c:pt idx="9334">
                  <c:v>3273</c:v>
                </c:pt>
                <c:pt idx="9335">
                  <c:v>3274</c:v>
                </c:pt>
                <c:pt idx="9336">
                  <c:v>3274</c:v>
                </c:pt>
                <c:pt idx="9337">
                  <c:v>3274</c:v>
                </c:pt>
                <c:pt idx="9338">
                  <c:v>3274</c:v>
                </c:pt>
                <c:pt idx="9339">
                  <c:v>3274</c:v>
                </c:pt>
                <c:pt idx="9340">
                  <c:v>3275</c:v>
                </c:pt>
                <c:pt idx="9341">
                  <c:v>3276</c:v>
                </c:pt>
                <c:pt idx="9342">
                  <c:v>3276</c:v>
                </c:pt>
                <c:pt idx="9343">
                  <c:v>3277</c:v>
                </c:pt>
                <c:pt idx="9344">
                  <c:v>3278</c:v>
                </c:pt>
                <c:pt idx="9345">
                  <c:v>3279</c:v>
                </c:pt>
                <c:pt idx="9346">
                  <c:v>3280</c:v>
                </c:pt>
                <c:pt idx="9347">
                  <c:v>3281</c:v>
                </c:pt>
                <c:pt idx="9348">
                  <c:v>3282</c:v>
                </c:pt>
                <c:pt idx="9349">
                  <c:v>3283</c:v>
                </c:pt>
                <c:pt idx="9350">
                  <c:v>3284</c:v>
                </c:pt>
                <c:pt idx="9351">
                  <c:v>3285</c:v>
                </c:pt>
                <c:pt idx="9352">
                  <c:v>3286</c:v>
                </c:pt>
                <c:pt idx="9353">
                  <c:v>3287</c:v>
                </c:pt>
                <c:pt idx="9354">
                  <c:v>3288</c:v>
                </c:pt>
                <c:pt idx="9355">
                  <c:v>3289</c:v>
                </c:pt>
                <c:pt idx="9356">
                  <c:v>3290</c:v>
                </c:pt>
                <c:pt idx="9357">
                  <c:v>3291</c:v>
                </c:pt>
                <c:pt idx="9358">
                  <c:v>3292</c:v>
                </c:pt>
                <c:pt idx="9359">
                  <c:v>3293</c:v>
                </c:pt>
                <c:pt idx="9360">
                  <c:v>3293</c:v>
                </c:pt>
                <c:pt idx="9361">
                  <c:v>3293</c:v>
                </c:pt>
                <c:pt idx="9362">
                  <c:v>3294</c:v>
                </c:pt>
                <c:pt idx="9363">
                  <c:v>3294</c:v>
                </c:pt>
                <c:pt idx="9364">
                  <c:v>3294</c:v>
                </c:pt>
                <c:pt idx="9365">
                  <c:v>3294</c:v>
                </c:pt>
                <c:pt idx="9366">
                  <c:v>3294</c:v>
                </c:pt>
                <c:pt idx="9367">
                  <c:v>3295</c:v>
                </c:pt>
                <c:pt idx="9368">
                  <c:v>3296</c:v>
                </c:pt>
                <c:pt idx="9369">
                  <c:v>3297</c:v>
                </c:pt>
                <c:pt idx="9370">
                  <c:v>3298</c:v>
                </c:pt>
                <c:pt idx="9371">
                  <c:v>3299</c:v>
                </c:pt>
                <c:pt idx="9372">
                  <c:v>3300</c:v>
                </c:pt>
                <c:pt idx="9373">
                  <c:v>3301</c:v>
                </c:pt>
                <c:pt idx="9374">
                  <c:v>3301</c:v>
                </c:pt>
                <c:pt idx="9375">
                  <c:v>3302</c:v>
                </c:pt>
                <c:pt idx="9376">
                  <c:v>3303</c:v>
                </c:pt>
                <c:pt idx="9377">
                  <c:v>3304</c:v>
                </c:pt>
                <c:pt idx="9378">
                  <c:v>3304</c:v>
                </c:pt>
                <c:pt idx="9379">
                  <c:v>3305</c:v>
                </c:pt>
                <c:pt idx="9380">
                  <c:v>3306</c:v>
                </c:pt>
                <c:pt idx="9381">
                  <c:v>3306</c:v>
                </c:pt>
                <c:pt idx="9382">
                  <c:v>3306</c:v>
                </c:pt>
                <c:pt idx="9383">
                  <c:v>3306</c:v>
                </c:pt>
                <c:pt idx="9384">
                  <c:v>3307</c:v>
                </c:pt>
                <c:pt idx="9385">
                  <c:v>3308</c:v>
                </c:pt>
                <c:pt idx="9386">
                  <c:v>3309</c:v>
                </c:pt>
                <c:pt idx="9387">
                  <c:v>3310</c:v>
                </c:pt>
                <c:pt idx="9388">
                  <c:v>3311</c:v>
                </c:pt>
                <c:pt idx="9389">
                  <c:v>3312</c:v>
                </c:pt>
                <c:pt idx="9390">
                  <c:v>3312</c:v>
                </c:pt>
                <c:pt idx="9391">
                  <c:v>3313</c:v>
                </c:pt>
                <c:pt idx="9392">
                  <c:v>3314</c:v>
                </c:pt>
                <c:pt idx="9393">
                  <c:v>3314</c:v>
                </c:pt>
                <c:pt idx="9394">
                  <c:v>3315</c:v>
                </c:pt>
                <c:pt idx="9395">
                  <c:v>3316</c:v>
                </c:pt>
                <c:pt idx="9396">
                  <c:v>3316</c:v>
                </c:pt>
                <c:pt idx="9397">
                  <c:v>3316</c:v>
                </c:pt>
                <c:pt idx="9398">
                  <c:v>3316</c:v>
                </c:pt>
                <c:pt idx="9399">
                  <c:v>3316</c:v>
                </c:pt>
                <c:pt idx="9400">
                  <c:v>3317</c:v>
                </c:pt>
                <c:pt idx="9401">
                  <c:v>3317</c:v>
                </c:pt>
                <c:pt idx="9402">
                  <c:v>3318</c:v>
                </c:pt>
                <c:pt idx="9403">
                  <c:v>3318</c:v>
                </c:pt>
                <c:pt idx="9404">
                  <c:v>3319</c:v>
                </c:pt>
                <c:pt idx="9405">
                  <c:v>3320</c:v>
                </c:pt>
                <c:pt idx="9406">
                  <c:v>3320</c:v>
                </c:pt>
                <c:pt idx="9407">
                  <c:v>3320</c:v>
                </c:pt>
                <c:pt idx="9408">
                  <c:v>3321</c:v>
                </c:pt>
                <c:pt idx="9409">
                  <c:v>3322</c:v>
                </c:pt>
                <c:pt idx="9410">
                  <c:v>3323</c:v>
                </c:pt>
                <c:pt idx="9411">
                  <c:v>3324</c:v>
                </c:pt>
                <c:pt idx="9412">
                  <c:v>3325</c:v>
                </c:pt>
                <c:pt idx="9413">
                  <c:v>3326</c:v>
                </c:pt>
                <c:pt idx="9414">
                  <c:v>3327</c:v>
                </c:pt>
                <c:pt idx="9415">
                  <c:v>3328</c:v>
                </c:pt>
                <c:pt idx="9416">
                  <c:v>3329</c:v>
                </c:pt>
                <c:pt idx="9417">
                  <c:v>3330</c:v>
                </c:pt>
                <c:pt idx="9418">
                  <c:v>3331</c:v>
                </c:pt>
                <c:pt idx="9419">
                  <c:v>3331</c:v>
                </c:pt>
                <c:pt idx="9420">
                  <c:v>3332</c:v>
                </c:pt>
                <c:pt idx="9421">
                  <c:v>3332</c:v>
                </c:pt>
                <c:pt idx="9422">
                  <c:v>3333</c:v>
                </c:pt>
                <c:pt idx="9423">
                  <c:v>3333</c:v>
                </c:pt>
                <c:pt idx="9424">
                  <c:v>3333</c:v>
                </c:pt>
                <c:pt idx="9425">
                  <c:v>3333</c:v>
                </c:pt>
                <c:pt idx="9426">
                  <c:v>3334</c:v>
                </c:pt>
                <c:pt idx="9427">
                  <c:v>3334</c:v>
                </c:pt>
                <c:pt idx="9428">
                  <c:v>3335</c:v>
                </c:pt>
                <c:pt idx="9429">
                  <c:v>3336</c:v>
                </c:pt>
                <c:pt idx="9430">
                  <c:v>3337</c:v>
                </c:pt>
                <c:pt idx="9431">
                  <c:v>3338</c:v>
                </c:pt>
                <c:pt idx="9432">
                  <c:v>3339</c:v>
                </c:pt>
                <c:pt idx="9433">
                  <c:v>3339</c:v>
                </c:pt>
                <c:pt idx="9434">
                  <c:v>3340</c:v>
                </c:pt>
                <c:pt idx="9435">
                  <c:v>3340</c:v>
                </c:pt>
                <c:pt idx="9436">
                  <c:v>3341</c:v>
                </c:pt>
                <c:pt idx="9437">
                  <c:v>3342</c:v>
                </c:pt>
                <c:pt idx="9438">
                  <c:v>3342</c:v>
                </c:pt>
                <c:pt idx="9439">
                  <c:v>3343</c:v>
                </c:pt>
                <c:pt idx="9440">
                  <c:v>3344</c:v>
                </c:pt>
                <c:pt idx="9441">
                  <c:v>3345</c:v>
                </c:pt>
                <c:pt idx="9442">
                  <c:v>3346</c:v>
                </c:pt>
                <c:pt idx="9443">
                  <c:v>3346</c:v>
                </c:pt>
                <c:pt idx="9444">
                  <c:v>3347</c:v>
                </c:pt>
                <c:pt idx="9445">
                  <c:v>3348</c:v>
                </c:pt>
                <c:pt idx="9446">
                  <c:v>3349</c:v>
                </c:pt>
                <c:pt idx="9447">
                  <c:v>3350</c:v>
                </c:pt>
                <c:pt idx="9448">
                  <c:v>3351</c:v>
                </c:pt>
                <c:pt idx="9449">
                  <c:v>3352</c:v>
                </c:pt>
                <c:pt idx="9450">
                  <c:v>3353</c:v>
                </c:pt>
                <c:pt idx="9451">
                  <c:v>3353</c:v>
                </c:pt>
                <c:pt idx="9452">
                  <c:v>3354</c:v>
                </c:pt>
                <c:pt idx="9453">
                  <c:v>3355</c:v>
                </c:pt>
                <c:pt idx="9454">
                  <c:v>3355</c:v>
                </c:pt>
                <c:pt idx="9455">
                  <c:v>3355</c:v>
                </c:pt>
                <c:pt idx="9456">
                  <c:v>3356</c:v>
                </c:pt>
                <c:pt idx="9457">
                  <c:v>3357</c:v>
                </c:pt>
                <c:pt idx="9458">
                  <c:v>3358</c:v>
                </c:pt>
                <c:pt idx="9459">
                  <c:v>3358</c:v>
                </c:pt>
                <c:pt idx="9460">
                  <c:v>3359</c:v>
                </c:pt>
                <c:pt idx="9461">
                  <c:v>3359</c:v>
                </c:pt>
                <c:pt idx="9462">
                  <c:v>3359</c:v>
                </c:pt>
                <c:pt idx="9463">
                  <c:v>3359</c:v>
                </c:pt>
                <c:pt idx="9464">
                  <c:v>3359</c:v>
                </c:pt>
                <c:pt idx="9465">
                  <c:v>3359</c:v>
                </c:pt>
                <c:pt idx="9466">
                  <c:v>3359</c:v>
                </c:pt>
                <c:pt idx="9467">
                  <c:v>3360</c:v>
                </c:pt>
                <c:pt idx="9468">
                  <c:v>3360</c:v>
                </c:pt>
                <c:pt idx="9469">
                  <c:v>3360</c:v>
                </c:pt>
                <c:pt idx="9470">
                  <c:v>3360</c:v>
                </c:pt>
                <c:pt idx="9471">
                  <c:v>3361</c:v>
                </c:pt>
                <c:pt idx="9472">
                  <c:v>3361</c:v>
                </c:pt>
                <c:pt idx="9473">
                  <c:v>3361</c:v>
                </c:pt>
                <c:pt idx="9474">
                  <c:v>3361</c:v>
                </c:pt>
                <c:pt idx="9475">
                  <c:v>3361</c:v>
                </c:pt>
                <c:pt idx="9476">
                  <c:v>3361</c:v>
                </c:pt>
                <c:pt idx="9477">
                  <c:v>3362</c:v>
                </c:pt>
                <c:pt idx="9478">
                  <c:v>3362</c:v>
                </c:pt>
                <c:pt idx="9479">
                  <c:v>3363</c:v>
                </c:pt>
                <c:pt idx="9480">
                  <c:v>3363</c:v>
                </c:pt>
                <c:pt idx="9481">
                  <c:v>3363</c:v>
                </c:pt>
                <c:pt idx="9482">
                  <c:v>3364</c:v>
                </c:pt>
                <c:pt idx="9483">
                  <c:v>3365</c:v>
                </c:pt>
                <c:pt idx="9484">
                  <c:v>3365</c:v>
                </c:pt>
                <c:pt idx="9485">
                  <c:v>3365</c:v>
                </c:pt>
                <c:pt idx="9486">
                  <c:v>3365</c:v>
                </c:pt>
                <c:pt idx="9487">
                  <c:v>3365</c:v>
                </c:pt>
                <c:pt idx="9488">
                  <c:v>3366</c:v>
                </c:pt>
                <c:pt idx="9489">
                  <c:v>3366</c:v>
                </c:pt>
                <c:pt idx="9490">
                  <c:v>3367</c:v>
                </c:pt>
                <c:pt idx="9491">
                  <c:v>3367</c:v>
                </c:pt>
                <c:pt idx="9492">
                  <c:v>3368</c:v>
                </c:pt>
                <c:pt idx="9493">
                  <c:v>3369</c:v>
                </c:pt>
                <c:pt idx="9494">
                  <c:v>3370</c:v>
                </c:pt>
                <c:pt idx="9495">
                  <c:v>3371</c:v>
                </c:pt>
                <c:pt idx="9496">
                  <c:v>3372</c:v>
                </c:pt>
                <c:pt idx="9497">
                  <c:v>3373</c:v>
                </c:pt>
                <c:pt idx="9498">
                  <c:v>3373</c:v>
                </c:pt>
                <c:pt idx="9499">
                  <c:v>3374</c:v>
                </c:pt>
                <c:pt idx="9500">
                  <c:v>3374</c:v>
                </c:pt>
                <c:pt idx="9501">
                  <c:v>3374</c:v>
                </c:pt>
                <c:pt idx="9502">
                  <c:v>3375</c:v>
                </c:pt>
                <c:pt idx="9503">
                  <c:v>3375</c:v>
                </c:pt>
                <c:pt idx="9504">
                  <c:v>3375</c:v>
                </c:pt>
                <c:pt idx="9505">
                  <c:v>3375</c:v>
                </c:pt>
                <c:pt idx="9506">
                  <c:v>3376</c:v>
                </c:pt>
                <c:pt idx="9507">
                  <c:v>3377</c:v>
                </c:pt>
                <c:pt idx="9508">
                  <c:v>3378</c:v>
                </c:pt>
                <c:pt idx="9509">
                  <c:v>3378</c:v>
                </c:pt>
                <c:pt idx="9510">
                  <c:v>3378</c:v>
                </c:pt>
                <c:pt idx="9511">
                  <c:v>3378</c:v>
                </c:pt>
                <c:pt idx="9512">
                  <c:v>3379</c:v>
                </c:pt>
                <c:pt idx="9513">
                  <c:v>3379</c:v>
                </c:pt>
                <c:pt idx="9514">
                  <c:v>3379</c:v>
                </c:pt>
                <c:pt idx="9515">
                  <c:v>3380</c:v>
                </c:pt>
                <c:pt idx="9516">
                  <c:v>3380</c:v>
                </c:pt>
                <c:pt idx="9517">
                  <c:v>3381</c:v>
                </c:pt>
                <c:pt idx="9518">
                  <c:v>3382</c:v>
                </c:pt>
                <c:pt idx="9519">
                  <c:v>3382</c:v>
                </c:pt>
                <c:pt idx="9520">
                  <c:v>3383</c:v>
                </c:pt>
                <c:pt idx="9521">
                  <c:v>3383</c:v>
                </c:pt>
                <c:pt idx="9522">
                  <c:v>3383</c:v>
                </c:pt>
                <c:pt idx="9523">
                  <c:v>3384</c:v>
                </c:pt>
                <c:pt idx="9524">
                  <c:v>3385</c:v>
                </c:pt>
                <c:pt idx="9525">
                  <c:v>3386</c:v>
                </c:pt>
                <c:pt idx="9526">
                  <c:v>3386</c:v>
                </c:pt>
                <c:pt idx="9527">
                  <c:v>3386</c:v>
                </c:pt>
                <c:pt idx="9528">
                  <c:v>3386</c:v>
                </c:pt>
                <c:pt idx="9529">
                  <c:v>3386</c:v>
                </c:pt>
                <c:pt idx="9530">
                  <c:v>3387</c:v>
                </c:pt>
                <c:pt idx="9531">
                  <c:v>3388</c:v>
                </c:pt>
                <c:pt idx="9532">
                  <c:v>3389</c:v>
                </c:pt>
                <c:pt idx="9533">
                  <c:v>3390</c:v>
                </c:pt>
                <c:pt idx="9534">
                  <c:v>3390</c:v>
                </c:pt>
                <c:pt idx="9535">
                  <c:v>3391</c:v>
                </c:pt>
                <c:pt idx="9536">
                  <c:v>3391</c:v>
                </c:pt>
                <c:pt idx="9537">
                  <c:v>3392</c:v>
                </c:pt>
                <c:pt idx="9538">
                  <c:v>3392</c:v>
                </c:pt>
                <c:pt idx="9539">
                  <c:v>3393</c:v>
                </c:pt>
                <c:pt idx="9540">
                  <c:v>3394</c:v>
                </c:pt>
                <c:pt idx="9541">
                  <c:v>3395</c:v>
                </c:pt>
                <c:pt idx="9542">
                  <c:v>3396</c:v>
                </c:pt>
                <c:pt idx="9543">
                  <c:v>3396</c:v>
                </c:pt>
                <c:pt idx="9544">
                  <c:v>3397</c:v>
                </c:pt>
                <c:pt idx="9545">
                  <c:v>3398</c:v>
                </c:pt>
                <c:pt idx="9546">
                  <c:v>3399</c:v>
                </c:pt>
                <c:pt idx="9547">
                  <c:v>3400</c:v>
                </c:pt>
                <c:pt idx="9548">
                  <c:v>3401</c:v>
                </c:pt>
                <c:pt idx="9549">
                  <c:v>3402</c:v>
                </c:pt>
                <c:pt idx="9550">
                  <c:v>3403</c:v>
                </c:pt>
                <c:pt idx="9551">
                  <c:v>3404</c:v>
                </c:pt>
                <c:pt idx="9552">
                  <c:v>3405</c:v>
                </c:pt>
                <c:pt idx="9553">
                  <c:v>3405</c:v>
                </c:pt>
                <c:pt idx="9554">
                  <c:v>3405</c:v>
                </c:pt>
                <c:pt idx="9555">
                  <c:v>3406</c:v>
                </c:pt>
                <c:pt idx="9556">
                  <c:v>3407</c:v>
                </c:pt>
                <c:pt idx="9557">
                  <c:v>3408</c:v>
                </c:pt>
                <c:pt idx="9558">
                  <c:v>3408</c:v>
                </c:pt>
                <c:pt idx="9559">
                  <c:v>3409</c:v>
                </c:pt>
                <c:pt idx="9560">
                  <c:v>3410</c:v>
                </c:pt>
                <c:pt idx="9561">
                  <c:v>3410</c:v>
                </c:pt>
                <c:pt idx="9562">
                  <c:v>3411</c:v>
                </c:pt>
                <c:pt idx="9563">
                  <c:v>3412</c:v>
                </c:pt>
                <c:pt idx="9564">
                  <c:v>3412</c:v>
                </c:pt>
                <c:pt idx="9565">
                  <c:v>3413</c:v>
                </c:pt>
                <c:pt idx="9566">
                  <c:v>3413</c:v>
                </c:pt>
                <c:pt idx="9567">
                  <c:v>3413</c:v>
                </c:pt>
                <c:pt idx="9568">
                  <c:v>3414</c:v>
                </c:pt>
                <c:pt idx="9569">
                  <c:v>3414</c:v>
                </c:pt>
                <c:pt idx="9570">
                  <c:v>3414</c:v>
                </c:pt>
                <c:pt idx="9571">
                  <c:v>3415</c:v>
                </c:pt>
                <c:pt idx="9572">
                  <c:v>3415</c:v>
                </c:pt>
                <c:pt idx="9573">
                  <c:v>3416</c:v>
                </c:pt>
                <c:pt idx="9574">
                  <c:v>3416</c:v>
                </c:pt>
                <c:pt idx="9575">
                  <c:v>3417</c:v>
                </c:pt>
                <c:pt idx="9576">
                  <c:v>3418</c:v>
                </c:pt>
                <c:pt idx="9577">
                  <c:v>3419</c:v>
                </c:pt>
                <c:pt idx="9578">
                  <c:v>3420</c:v>
                </c:pt>
                <c:pt idx="9579">
                  <c:v>3421</c:v>
                </c:pt>
                <c:pt idx="9580">
                  <c:v>3422</c:v>
                </c:pt>
                <c:pt idx="9581">
                  <c:v>3422</c:v>
                </c:pt>
                <c:pt idx="9582">
                  <c:v>3422</c:v>
                </c:pt>
                <c:pt idx="9583">
                  <c:v>3423</c:v>
                </c:pt>
                <c:pt idx="9584">
                  <c:v>3424</c:v>
                </c:pt>
                <c:pt idx="9585">
                  <c:v>3424</c:v>
                </c:pt>
                <c:pt idx="9586">
                  <c:v>3425</c:v>
                </c:pt>
                <c:pt idx="9587">
                  <c:v>3425</c:v>
                </c:pt>
                <c:pt idx="9588">
                  <c:v>3425</c:v>
                </c:pt>
                <c:pt idx="9589">
                  <c:v>3426</c:v>
                </c:pt>
                <c:pt idx="9590">
                  <c:v>3427</c:v>
                </c:pt>
                <c:pt idx="9591">
                  <c:v>3428</c:v>
                </c:pt>
                <c:pt idx="9592">
                  <c:v>3428</c:v>
                </c:pt>
                <c:pt idx="9593">
                  <c:v>3428</c:v>
                </c:pt>
                <c:pt idx="9594">
                  <c:v>3429</c:v>
                </c:pt>
                <c:pt idx="9595">
                  <c:v>3430</c:v>
                </c:pt>
                <c:pt idx="9596">
                  <c:v>3431</c:v>
                </c:pt>
                <c:pt idx="9597">
                  <c:v>3431</c:v>
                </c:pt>
                <c:pt idx="9598">
                  <c:v>3431</c:v>
                </c:pt>
                <c:pt idx="9599">
                  <c:v>3431</c:v>
                </c:pt>
                <c:pt idx="9600">
                  <c:v>3432</c:v>
                </c:pt>
                <c:pt idx="9601">
                  <c:v>3433</c:v>
                </c:pt>
                <c:pt idx="9602">
                  <c:v>3433</c:v>
                </c:pt>
              </c:numCache>
            </c:numRef>
          </c:val>
          <c:smooth val="0"/>
        </c:ser>
        <c:dLbls>
          <c:showLegendKey val="0"/>
          <c:showVal val="0"/>
          <c:showCatName val="0"/>
          <c:showSerName val="0"/>
          <c:showPercent val="0"/>
          <c:showBubbleSize val="0"/>
        </c:dLbls>
        <c:smooth val="0"/>
        <c:axId val="219226448"/>
        <c:axId val="219226840"/>
      </c:lineChart>
      <c:catAx>
        <c:axId val="219226448"/>
        <c:scaling>
          <c:orientation val="minMax"/>
        </c:scaling>
        <c:delete val="0"/>
        <c:axPos val="b"/>
        <c:title>
          <c:tx>
            <c:rich>
              <a:bodyPr/>
              <a:lstStyle/>
              <a:p>
                <a:pPr>
                  <a:defRPr/>
                </a:pPr>
                <a:r>
                  <a:rPr lang="en-GB"/>
                  <a:t>Series Order</a:t>
                </a:r>
              </a:p>
            </c:rich>
          </c:tx>
          <c:overlay val="0"/>
        </c:title>
        <c:majorTickMark val="out"/>
        <c:minorTickMark val="none"/>
        <c:tickLblPos val="nextTo"/>
        <c:crossAx val="219226840"/>
        <c:crosses val="autoZero"/>
        <c:auto val="1"/>
        <c:lblAlgn val="ctr"/>
        <c:lblOffset val="100"/>
        <c:noMultiLvlLbl val="0"/>
      </c:catAx>
      <c:valAx>
        <c:axId val="219226840"/>
        <c:scaling>
          <c:orientation val="minMax"/>
        </c:scaling>
        <c:delete val="0"/>
        <c:axPos val="l"/>
        <c:majorGridlines/>
        <c:title>
          <c:tx>
            <c:rich>
              <a:bodyPr rot="-5400000" vert="horz"/>
              <a:lstStyle/>
              <a:p>
                <a:pPr>
                  <a:defRPr/>
                </a:pPr>
                <a:r>
                  <a:rPr lang="en-GB"/>
                  <a:t>Cumulative</a:t>
                </a:r>
                <a:r>
                  <a:rPr lang="en-GB" baseline="0"/>
                  <a:t> Incidence</a:t>
                </a:r>
                <a:endParaRPr lang="en-GB"/>
              </a:p>
            </c:rich>
          </c:tx>
          <c:overlay val="0"/>
        </c:title>
        <c:numFmt formatCode="General" sourceLinked="1"/>
        <c:majorTickMark val="out"/>
        <c:minorTickMark val="none"/>
        <c:tickLblPos val="nextTo"/>
        <c:crossAx val="219226448"/>
        <c:crosses val="autoZero"/>
        <c:crossBetween val="between"/>
      </c:valAx>
    </c:plotArea>
    <c:legend>
      <c:legendPos val="r"/>
      <c:overlay val="0"/>
    </c:legend>
    <c:plotVisOnly val="1"/>
    <c:dispBlanksAs val="gap"/>
    <c:showDLblsOverMax val="0"/>
  </c:chart>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Confidentiality!$F$1</c:f>
              <c:strCache>
                <c:ptCount val="1"/>
                <c:pt idx="0">
                  <c:v>Complete C</c:v>
                </c:pt>
              </c:strCache>
            </c:strRef>
          </c:tx>
          <c:marker>
            <c:symbol val="none"/>
          </c:marker>
          <c:val>
            <c:numRef>
              <c:f>Confidentiality!$F$2:$F$9604</c:f>
              <c:numCache>
                <c:formatCode>General</c:formatCode>
                <c:ptCount val="9603"/>
                <c:pt idx="0">
                  <c:v>0</c:v>
                </c:pt>
                <c:pt idx="1">
                  <c:v>0</c:v>
                </c:pt>
                <c:pt idx="2">
                  <c:v>0</c:v>
                </c:pt>
                <c:pt idx="3">
                  <c:v>0</c:v>
                </c:pt>
                <c:pt idx="4">
                  <c:v>1</c:v>
                </c:pt>
                <c:pt idx="5">
                  <c:v>2</c:v>
                </c:pt>
                <c:pt idx="6">
                  <c:v>3</c:v>
                </c:pt>
                <c:pt idx="7">
                  <c:v>3</c:v>
                </c:pt>
                <c:pt idx="8">
                  <c:v>3</c:v>
                </c:pt>
                <c:pt idx="9">
                  <c:v>3</c:v>
                </c:pt>
                <c:pt idx="10">
                  <c:v>3</c:v>
                </c:pt>
                <c:pt idx="11">
                  <c:v>3</c:v>
                </c:pt>
                <c:pt idx="12">
                  <c:v>3</c:v>
                </c:pt>
                <c:pt idx="13">
                  <c:v>4</c:v>
                </c:pt>
                <c:pt idx="14">
                  <c:v>5</c:v>
                </c:pt>
                <c:pt idx="15">
                  <c:v>6</c:v>
                </c:pt>
                <c:pt idx="16">
                  <c:v>7</c:v>
                </c:pt>
                <c:pt idx="17">
                  <c:v>8</c:v>
                </c:pt>
                <c:pt idx="18">
                  <c:v>8</c:v>
                </c:pt>
                <c:pt idx="19">
                  <c:v>9</c:v>
                </c:pt>
                <c:pt idx="20">
                  <c:v>10</c:v>
                </c:pt>
                <c:pt idx="21">
                  <c:v>11</c:v>
                </c:pt>
                <c:pt idx="22">
                  <c:v>12</c:v>
                </c:pt>
                <c:pt idx="23">
                  <c:v>13</c:v>
                </c:pt>
                <c:pt idx="24">
                  <c:v>14</c:v>
                </c:pt>
                <c:pt idx="25">
                  <c:v>14</c:v>
                </c:pt>
                <c:pt idx="26">
                  <c:v>14</c:v>
                </c:pt>
                <c:pt idx="27">
                  <c:v>15</c:v>
                </c:pt>
                <c:pt idx="28">
                  <c:v>15</c:v>
                </c:pt>
                <c:pt idx="29">
                  <c:v>15</c:v>
                </c:pt>
                <c:pt idx="30">
                  <c:v>15</c:v>
                </c:pt>
                <c:pt idx="31">
                  <c:v>15</c:v>
                </c:pt>
                <c:pt idx="32">
                  <c:v>15</c:v>
                </c:pt>
                <c:pt idx="33">
                  <c:v>15</c:v>
                </c:pt>
                <c:pt idx="34">
                  <c:v>15</c:v>
                </c:pt>
                <c:pt idx="35">
                  <c:v>16</c:v>
                </c:pt>
                <c:pt idx="36">
                  <c:v>17</c:v>
                </c:pt>
                <c:pt idx="37">
                  <c:v>17</c:v>
                </c:pt>
                <c:pt idx="38">
                  <c:v>17</c:v>
                </c:pt>
                <c:pt idx="39">
                  <c:v>17</c:v>
                </c:pt>
                <c:pt idx="40">
                  <c:v>17</c:v>
                </c:pt>
                <c:pt idx="41">
                  <c:v>17</c:v>
                </c:pt>
                <c:pt idx="42">
                  <c:v>17</c:v>
                </c:pt>
                <c:pt idx="43">
                  <c:v>17</c:v>
                </c:pt>
                <c:pt idx="44">
                  <c:v>18</c:v>
                </c:pt>
                <c:pt idx="45">
                  <c:v>18</c:v>
                </c:pt>
                <c:pt idx="46">
                  <c:v>18</c:v>
                </c:pt>
                <c:pt idx="47">
                  <c:v>18</c:v>
                </c:pt>
                <c:pt idx="48">
                  <c:v>18</c:v>
                </c:pt>
                <c:pt idx="49">
                  <c:v>19</c:v>
                </c:pt>
                <c:pt idx="50">
                  <c:v>20</c:v>
                </c:pt>
                <c:pt idx="51">
                  <c:v>20</c:v>
                </c:pt>
                <c:pt idx="52">
                  <c:v>20</c:v>
                </c:pt>
                <c:pt idx="53">
                  <c:v>21</c:v>
                </c:pt>
                <c:pt idx="54">
                  <c:v>21</c:v>
                </c:pt>
                <c:pt idx="55">
                  <c:v>21</c:v>
                </c:pt>
                <c:pt idx="56">
                  <c:v>21</c:v>
                </c:pt>
                <c:pt idx="57">
                  <c:v>21</c:v>
                </c:pt>
                <c:pt idx="58">
                  <c:v>22</c:v>
                </c:pt>
                <c:pt idx="59">
                  <c:v>23</c:v>
                </c:pt>
                <c:pt idx="60">
                  <c:v>23</c:v>
                </c:pt>
                <c:pt idx="61">
                  <c:v>24</c:v>
                </c:pt>
                <c:pt idx="62">
                  <c:v>24</c:v>
                </c:pt>
                <c:pt idx="63">
                  <c:v>24</c:v>
                </c:pt>
                <c:pt idx="64">
                  <c:v>25</c:v>
                </c:pt>
                <c:pt idx="65">
                  <c:v>25</c:v>
                </c:pt>
                <c:pt idx="66">
                  <c:v>26</c:v>
                </c:pt>
                <c:pt idx="67">
                  <c:v>27</c:v>
                </c:pt>
                <c:pt idx="68">
                  <c:v>27</c:v>
                </c:pt>
                <c:pt idx="69">
                  <c:v>27</c:v>
                </c:pt>
                <c:pt idx="70">
                  <c:v>27</c:v>
                </c:pt>
                <c:pt idx="71">
                  <c:v>27</c:v>
                </c:pt>
                <c:pt idx="72">
                  <c:v>28</c:v>
                </c:pt>
                <c:pt idx="73">
                  <c:v>29</c:v>
                </c:pt>
                <c:pt idx="74">
                  <c:v>29</c:v>
                </c:pt>
                <c:pt idx="75">
                  <c:v>29</c:v>
                </c:pt>
                <c:pt idx="76">
                  <c:v>29</c:v>
                </c:pt>
                <c:pt idx="77">
                  <c:v>29</c:v>
                </c:pt>
                <c:pt idx="78">
                  <c:v>29</c:v>
                </c:pt>
                <c:pt idx="79">
                  <c:v>29</c:v>
                </c:pt>
                <c:pt idx="80">
                  <c:v>29</c:v>
                </c:pt>
                <c:pt idx="81">
                  <c:v>30</c:v>
                </c:pt>
                <c:pt idx="82">
                  <c:v>30</c:v>
                </c:pt>
                <c:pt idx="83">
                  <c:v>30</c:v>
                </c:pt>
                <c:pt idx="84">
                  <c:v>30</c:v>
                </c:pt>
                <c:pt idx="85">
                  <c:v>30</c:v>
                </c:pt>
                <c:pt idx="86">
                  <c:v>30</c:v>
                </c:pt>
                <c:pt idx="87">
                  <c:v>31</c:v>
                </c:pt>
                <c:pt idx="88">
                  <c:v>32</c:v>
                </c:pt>
                <c:pt idx="89">
                  <c:v>32</c:v>
                </c:pt>
                <c:pt idx="90">
                  <c:v>32</c:v>
                </c:pt>
                <c:pt idx="91">
                  <c:v>32</c:v>
                </c:pt>
                <c:pt idx="92">
                  <c:v>32</c:v>
                </c:pt>
                <c:pt idx="93">
                  <c:v>32</c:v>
                </c:pt>
                <c:pt idx="94">
                  <c:v>32</c:v>
                </c:pt>
                <c:pt idx="95">
                  <c:v>32</c:v>
                </c:pt>
                <c:pt idx="96">
                  <c:v>33</c:v>
                </c:pt>
                <c:pt idx="97">
                  <c:v>33</c:v>
                </c:pt>
                <c:pt idx="98">
                  <c:v>33</c:v>
                </c:pt>
                <c:pt idx="99">
                  <c:v>33</c:v>
                </c:pt>
                <c:pt idx="100">
                  <c:v>33</c:v>
                </c:pt>
                <c:pt idx="101">
                  <c:v>33</c:v>
                </c:pt>
                <c:pt idx="102">
                  <c:v>33</c:v>
                </c:pt>
                <c:pt idx="103">
                  <c:v>33</c:v>
                </c:pt>
                <c:pt idx="104">
                  <c:v>34</c:v>
                </c:pt>
                <c:pt idx="105">
                  <c:v>34</c:v>
                </c:pt>
                <c:pt idx="106">
                  <c:v>34</c:v>
                </c:pt>
                <c:pt idx="107">
                  <c:v>34</c:v>
                </c:pt>
                <c:pt idx="108">
                  <c:v>34</c:v>
                </c:pt>
                <c:pt idx="109">
                  <c:v>35</c:v>
                </c:pt>
                <c:pt idx="110">
                  <c:v>35</c:v>
                </c:pt>
                <c:pt idx="111">
                  <c:v>35</c:v>
                </c:pt>
                <c:pt idx="112">
                  <c:v>35</c:v>
                </c:pt>
                <c:pt idx="113">
                  <c:v>36</c:v>
                </c:pt>
                <c:pt idx="114">
                  <c:v>37</c:v>
                </c:pt>
                <c:pt idx="115">
                  <c:v>37</c:v>
                </c:pt>
                <c:pt idx="116">
                  <c:v>37</c:v>
                </c:pt>
                <c:pt idx="117">
                  <c:v>38</c:v>
                </c:pt>
                <c:pt idx="118">
                  <c:v>38</c:v>
                </c:pt>
                <c:pt idx="119">
                  <c:v>38</c:v>
                </c:pt>
                <c:pt idx="120">
                  <c:v>38</c:v>
                </c:pt>
                <c:pt idx="121">
                  <c:v>38</c:v>
                </c:pt>
                <c:pt idx="122">
                  <c:v>38</c:v>
                </c:pt>
                <c:pt idx="123">
                  <c:v>39</c:v>
                </c:pt>
                <c:pt idx="124">
                  <c:v>39</c:v>
                </c:pt>
                <c:pt idx="125">
                  <c:v>39</c:v>
                </c:pt>
                <c:pt idx="126">
                  <c:v>39</c:v>
                </c:pt>
                <c:pt idx="127">
                  <c:v>39</c:v>
                </c:pt>
                <c:pt idx="128">
                  <c:v>39</c:v>
                </c:pt>
                <c:pt idx="129">
                  <c:v>39</c:v>
                </c:pt>
                <c:pt idx="130">
                  <c:v>39</c:v>
                </c:pt>
                <c:pt idx="131">
                  <c:v>40</c:v>
                </c:pt>
                <c:pt idx="132">
                  <c:v>41</c:v>
                </c:pt>
                <c:pt idx="133">
                  <c:v>42</c:v>
                </c:pt>
                <c:pt idx="134">
                  <c:v>43</c:v>
                </c:pt>
                <c:pt idx="135">
                  <c:v>43</c:v>
                </c:pt>
                <c:pt idx="136">
                  <c:v>43</c:v>
                </c:pt>
                <c:pt idx="137">
                  <c:v>44</c:v>
                </c:pt>
                <c:pt idx="138">
                  <c:v>44</c:v>
                </c:pt>
                <c:pt idx="139">
                  <c:v>45</c:v>
                </c:pt>
                <c:pt idx="140">
                  <c:v>45</c:v>
                </c:pt>
                <c:pt idx="141">
                  <c:v>46</c:v>
                </c:pt>
                <c:pt idx="142">
                  <c:v>47</c:v>
                </c:pt>
                <c:pt idx="143">
                  <c:v>48</c:v>
                </c:pt>
                <c:pt idx="144">
                  <c:v>49</c:v>
                </c:pt>
                <c:pt idx="145">
                  <c:v>49</c:v>
                </c:pt>
                <c:pt idx="146">
                  <c:v>49</c:v>
                </c:pt>
                <c:pt idx="147">
                  <c:v>49</c:v>
                </c:pt>
                <c:pt idx="148">
                  <c:v>49</c:v>
                </c:pt>
                <c:pt idx="149">
                  <c:v>49</c:v>
                </c:pt>
                <c:pt idx="150">
                  <c:v>50</c:v>
                </c:pt>
                <c:pt idx="151">
                  <c:v>51</c:v>
                </c:pt>
                <c:pt idx="152">
                  <c:v>52</c:v>
                </c:pt>
                <c:pt idx="153">
                  <c:v>53</c:v>
                </c:pt>
                <c:pt idx="154">
                  <c:v>53</c:v>
                </c:pt>
                <c:pt idx="155">
                  <c:v>54</c:v>
                </c:pt>
                <c:pt idx="156">
                  <c:v>55</c:v>
                </c:pt>
                <c:pt idx="157">
                  <c:v>56</c:v>
                </c:pt>
                <c:pt idx="158">
                  <c:v>57</c:v>
                </c:pt>
                <c:pt idx="159">
                  <c:v>57</c:v>
                </c:pt>
                <c:pt idx="160">
                  <c:v>58</c:v>
                </c:pt>
                <c:pt idx="161">
                  <c:v>58</c:v>
                </c:pt>
                <c:pt idx="162">
                  <c:v>58</c:v>
                </c:pt>
                <c:pt idx="163">
                  <c:v>58</c:v>
                </c:pt>
                <c:pt idx="164">
                  <c:v>58</c:v>
                </c:pt>
                <c:pt idx="165">
                  <c:v>59</c:v>
                </c:pt>
                <c:pt idx="166">
                  <c:v>60</c:v>
                </c:pt>
                <c:pt idx="167">
                  <c:v>60</c:v>
                </c:pt>
                <c:pt idx="168">
                  <c:v>60</c:v>
                </c:pt>
                <c:pt idx="169">
                  <c:v>60</c:v>
                </c:pt>
                <c:pt idx="170">
                  <c:v>61</c:v>
                </c:pt>
                <c:pt idx="171">
                  <c:v>61</c:v>
                </c:pt>
                <c:pt idx="172">
                  <c:v>62</c:v>
                </c:pt>
                <c:pt idx="173">
                  <c:v>62</c:v>
                </c:pt>
                <c:pt idx="174">
                  <c:v>62</c:v>
                </c:pt>
                <c:pt idx="175">
                  <c:v>63</c:v>
                </c:pt>
                <c:pt idx="176">
                  <c:v>63</c:v>
                </c:pt>
                <c:pt idx="177">
                  <c:v>63</c:v>
                </c:pt>
                <c:pt idx="178">
                  <c:v>63</c:v>
                </c:pt>
                <c:pt idx="179">
                  <c:v>63</c:v>
                </c:pt>
                <c:pt idx="180">
                  <c:v>63</c:v>
                </c:pt>
                <c:pt idx="181">
                  <c:v>63</c:v>
                </c:pt>
                <c:pt idx="182">
                  <c:v>63</c:v>
                </c:pt>
                <c:pt idx="183">
                  <c:v>63</c:v>
                </c:pt>
                <c:pt idx="184">
                  <c:v>63</c:v>
                </c:pt>
                <c:pt idx="185">
                  <c:v>63</c:v>
                </c:pt>
                <c:pt idx="186">
                  <c:v>64</c:v>
                </c:pt>
                <c:pt idx="187">
                  <c:v>64</c:v>
                </c:pt>
                <c:pt idx="188">
                  <c:v>65</c:v>
                </c:pt>
                <c:pt idx="189">
                  <c:v>66</c:v>
                </c:pt>
                <c:pt idx="190">
                  <c:v>67</c:v>
                </c:pt>
                <c:pt idx="191">
                  <c:v>67</c:v>
                </c:pt>
                <c:pt idx="192">
                  <c:v>67</c:v>
                </c:pt>
                <c:pt idx="193">
                  <c:v>67</c:v>
                </c:pt>
                <c:pt idx="194">
                  <c:v>68</c:v>
                </c:pt>
                <c:pt idx="195">
                  <c:v>68</c:v>
                </c:pt>
                <c:pt idx="196">
                  <c:v>68</c:v>
                </c:pt>
                <c:pt idx="197">
                  <c:v>68</c:v>
                </c:pt>
                <c:pt idx="198">
                  <c:v>68</c:v>
                </c:pt>
                <c:pt idx="199">
                  <c:v>68</c:v>
                </c:pt>
                <c:pt idx="200">
                  <c:v>68</c:v>
                </c:pt>
                <c:pt idx="201">
                  <c:v>69</c:v>
                </c:pt>
                <c:pt idx="202">
                  <c:v>70</c:v>
                </c:pt>
                <c:pt idx="203">
                  <c:v>70</c:v>
                </c:pt>
                <c:pt idx="204">
                  <c:v>70</c:v>
                </c:pt>
                <c:pt idx="205">
                  <c:v>71</c:v>
                </c:pt>
                <c:pt idx="206">
                  <c:v>72</c:v>
                </c:pt>
                <c:pt idx="207">
                  <c:v>73</c:v>
                </c:pt>
                <c:pt idx="208">
                  <c:v>73</c:v>
                </c:pt>
                <c:pt idx="209">
                  <c:v>73</c:v>
                </c:pt>
                <c:pt idx="210">
                  <c:v>74</c:v>
                </c:pt>
                <c:pt idx="211">
                  <c:v>75</c:v>
                </c:pt>
                <c:pt idx="212">
                  <c:v>76</c:v>
                </c:pt>
                <c:pt idx="213">
                  <c:v>76</c:v>
                </c:pt>
                <c:pt idx="214">
                  <c:v>77</c:v>
                </c:pt>
                <c:pt idx="215">
                  <c:v>78</c:v>
                </c:pt>
                <c:pt idx="216">
                  <c:v>79</c:v>
                </c:pt>
                <c:pt idx="217">
                  <c:v>79</c:v>
                </c:pt>
                <c:pt idx="218">
                  <c:v>79</c:v>
                </c:pt>
                <c:pt idx="219">
                  <c:v>79</c:v>
                </c:pt>
                <c:pt idx="220">
                  <c:v>79</c:v>
                </c:pt>
                <c:pt idx="221">
                  <c:v>79</c:v>
                </c:pt>
                <c:pt idx="222">
                  <c:v>80</c:v>
                </c:pt>
                <c:pt idx="223">
                  <c:v>80</c:v>
                </c:pt>
                <c:pt idx="224">
                  <c:v>80</c:v>
                </c:pt>
                <c:pt idx="225">
                  <c:v>80</c:v>
                </c:pt>
                <c:pt idx="226">
                  <c:v>80</c:v>
                </c:pt>
                <c:pt idx="227">
                  <c:v>81</c:v>
                </c:pt>
                <c:pt idx="228">
                  <c:v>82</c:v>
                </c:pt>
                <c:pt idx="229">
                  <c:v>83</c:v>
                </c:pt>
                <c:pt idx="230">
                  <c:v>83</c:v>
                </c:pt>
                <c:pt idx="231">
                  <c:v>83</c:v>
                </c:pt>
                <c:pt idx="232">
                  <c:v>83</c:v>
                </c:pt>
                <c:pt idx="233">
                  <c:v>83</c:v>
                </c:pt>
                <c:pt idx="234">
                  <c:v>84</c:v>
                </c:pt>
                <c:pt idx="235">
                  <c:v>85</c:v>
                </c:pt>
                <c:pt idx="236">
                  <c:v>85</c:v>
                </c:pt>
                <c:pt idx="237">
                  <c:v>85</c:v>
                </c:pt>
                <c:pt idx="238">
                  <c:v>85</c:v>
                </c:pt>
                <c:pt idx="239">
                  <c:v>86</c:v>
                </c:pt>
                <c:pt idx="240">
                  <c:v>86</c:v>
                </c:pt>
                <c:pt idx="241">
                  <c:v>86</c:v>
                </c:pt>
                <c:pt idx="242">
                  <c:v>86</c:v>
                </c:pt>
                <c:pt idx="243">
                  <c:v>86</c:v>
                </c:pt>
                <c:pt idx="244">
                  <c:v>86</c:v>
                </c:pt>
                <c:pt idx="245">
                  <c:v>86</c:v>
                </c:pt>
                <c:pt idx="246">
                  <c:v>86</c:v>
                </c:pt>
                <c:pt idx="247">
                  <c:v>86</c:v>
                </c:pt>
                <c:pt idx="248">
                  <c:v>86</c:v>
                </c:pt>
                <c:pt idx="249">
                  <c:v>86</c:v>
                </c:pt>
                <c:pt idx="250">
                  <c:v>86</c:v>
                </c:pt>
                <c:pt idx="251">
                  <c:v>86</c:v>
                </c:pt>
                <c:pt idx="252">
                  <c:v>86</c:v>
                </c:pt>
                <c:pt idx="253">
                  <c:v>86</c:v>
                </c:pt>
                <c:pt idx="254">
                  <c:v>86</c:v>
                </c:pt>
                <c:pt idx="255">
                  <c:v>87</c:v>
                </c:pt>
                <c:pt idx="256">
                  <c:v>88</c:v>
                </c:pt>
                <c:pt idx="257">
                  <c:v>88</c:v>
                </c:pt>
                <c:pt idx="258">
                  <c:v>88</c:v>
                </c:pt>
                <c:pt idx="259">
                  <c:v>88</c:v>
                </c:pt>
                <c:pt idx="260">
                  <c:v>88</c:v>
                </c:pt>
                <c:pt idx="261">
                  <c:v>88</c:v>
                </c:pt>
                <c:pt idx="262">
                  <c:v>88</c:v>
                </c:pt>
                <c:pt idx="263">
                  <c:v>88</c:v>
                </c:pt>
                <c:pt idx="264">
                  <c:v>88</c:v>
                </c:pt>
                <c:pt idx="265">
                  <c:v>89</c:v>
                </c:pt>
                <c:pt idx="266">
                  <c:v>89</c:v>
                </c:pt>
                <c:pt idx="267">
                  <c:v>90</c:v>
                </c:pt>
                <c:pt idx="268">
                  <c:v>90</c:v>
                </c:pt>
                <c:pt idx="269">
                  <c:v>91</c:v>
                </c:pt>
                <c:pt idx="270">
                  <c:v>91</c:v>
                </c:pt>
                <c:pt idx="271">
                  <c:v>91</c:v>
                </c:pt>
                <c:pt idx="272">
                  <c:v>92</c:v>
                </c:pt>
                <c:pt idx="273">
                  <c:v>92</c:v>
                </c:pt>
                <c:pt idx="274">
                  <c:v>93</c:v>
                </c:pt>
                <c:pt idx="275">
                  <c:v>94</c:v>
                </c:pt>
                <c:pt idx="276">
                  <c:v>94</c:v>
                </c:pt>
                <c:pt idx="277">
                  <c:v>94</c:v>
                </c:pt>
                <c:pt idx="278">
                  <c:v>94</c:v>
                </c:pt>
                <c:pt idx="279">
                  <c:v>94</c:v>
                </c:pt>
                <c:pt idx="280">
                  <c:v>94</c:v>
                </c:pt>
                <c:pt idx="281">
                  <c:v>94</c:v>
                </c:pt>
                <c:pt idx="282">
                  <c:v>95</c:v>
                </c:pt>
                <c:pt idx="283">
                  <c:v>96</c:v>
                </c:pt>
                <c:pt idx="284">
                  <c:v>96</c:v>
                </c:pt>
                <c:pt idx="285">
                  <c:v>97</c:v>
                </c:pt>
                <c:pt idx="286">
                  <c:v>98</c:v>
                </c:pt>
                <c:pt idx="287">
                  <c:v>98</c:v>
                </c:pt>
                <c:pt idx="288">
                  <c:v>98</c:v>
                </c:pt>
                <c:pt idx="289">
                  <c:v>99</c:v>
                </c:pt>
                <c:pt idx="290">
                  <c:v>100</c:v>
                </c:pt>
                <c:pt idx="291">
                  <c:v>100</c:v>
                </c:pt>
                <c:pt idx="292">
                  <c:v>101</c:v>
                </c:pt>
                <c:pt idx="293">
                  <c:v>102</c:v>
                </c:pt>
                <c:pt idx="294">
                  <c:v>102</c:v>
                </c:pt>
                <c:pt idx="295">
                  <c:v>102</c:v>
                </c:pt>
                <c:pt idx="296">
                  <c:v>103</c:v>
                </c:pt>
                <c:pt idx="297">
                  <c:v>104</c:v>
                </c:pt>
                <c:pt idx="298">
                  <c:v>105</c:v>
                </c:pt>
                <c:pt idx="299">
                  <c:v>106</c:v>
                </c:pt>
                <c:pt idx="300">
                  <c:v>106</c:v>
                </c:pt>
                <c:pt idx="301">
                  <c:v>106</c:v>
                </c:pt>
                <c:pt idx="302">
                  <c:v>106</c:v>
                </c:pt>
                <c:pt idx="303">
                  <c:v>107</c:v>
                </c:pt>
                <c:pt idx="304">
                  <c:v>107</c:v>
                </c:pt>
                <c:pt idx="305">
                  <c:v>107</c:v>
                </c:pt>
                <c:pt idx="306">
                  <c:v>107</c:v>
                </c:pt>
                <c:pt idx="307">
                  <c:v>107</c:v>
                </c:pt>
                <c:pt idx="308">
                  <c:v>107</c:v>
                </c:pt>
                <c:pt idx="309">
                  <c:v>107</c:v>
                </c:pt>
                <c:pt idx="310">
                  <c:v>107</c:v>
                </c:pt>
                <c:pt idx="311">
                  <c:v>108</c:v>
                </c:pt>
                <c:pt idx="312">
                  <c:v>108</c:v>
                </c:pt>
                <c:pt idx="313">
                  <c:v>108</c:v>
                </c:pt>
                <c:pt idx="314">
                  <c:v>108</c:v>
                </c:pt>
                <c:pt idx="315">
                  <c:v>109</c:v>
                </c:pt>
                <c:pt idx="316">
                  <c:v>109</c:v>
                </c:pt>
                <c:pt idx="317">
                  <c:v>110</c:v>
                </c:pt>
                <c:pt idx="318">
                  <c:v>110</c:v>
                </c:pt>
                <c:pt idx="319">
                  <c:v>110</c:v>
                </c:pt>
                <c:pt idx="320">
                  <c:v>110</c:v>
                </c:pt>
                <c:pt idx="321">
                  <c:v>111</c:v>
                </c:pt>
                <c:pt idx="322">
                  <c:v>111</c:v>
                </c:pt>
                <c:pt idx="323">
                  <c:v>111</c:v>
                </c:pt>
                <c:pt idx="324">
                  <c:v>111</c:v>
                </c:pt>
                <c:pt idx="325">
                  <c:v>112</c:v>
                </c:pt>
                <c:pt idx="326">
                  <c:v>113</c:v>
                </c:pt>
                <c:pt idx="327">
                  <c:v>114</c:v>
                </c:pt>
                <c:pt idx="328">
                  <c:v>115</c:v>
                </c:pt>
                <c:pt idx="329">
                  <c:v>115</c:v>
                </c:pt>
                <c:pt idx="330">
                  <c:v>115</c:v>
                </c:pt>
                <c:pt idx="331">
                  <c:v>115</c:v>
                </c:pt>
                <c:pt idx="332">
                  <c:v>116</c:v>
                </c:pt>
                <c:pt idx="333">
                  <c:v>117</c:v>
                </c:pt>
                <c:pt idx="334">
                  <c:v>118</c:v>
                </c:pt>
                <c:pt idx="335">
                  <c:v>118</c:v>
                </c:pt>
                <c:pt idx="336">
                  <c:v>119</c:v>
                </c:pt>
                <c:pt idx="337">
                  <c:v>120</c:v>
                </c:pt>
                <c:pt idx="338">
                  <c:v>121</c:v>
                </c:pt>
                <c:pt idx="339">
                  <c:v>121</c:v>
                </c:pt>
                <c:pt idx="340">
                  <c:v>121</c:v>
                </c:pt>
                <c:pt idx="341">
                  <c:v>121</c:v>
                </c:pt>
                <c:pt idx="342">
                  <c:v>122</c:v>
                </c:pt>
                <c:pt idx="343">
                  <c:v>122</c:v>
                </c:pt>
                <c:pt idx="344">
                  <c:v>122</c:v>
                </c:pt>
                <c:pt idx="345">
                  <c:v>122</c:v>
                </c:pt>
                <c:pt idx="346">
                  <c:v>122</c:v>
                </c:pt>
                <c:pt idx="347">
                  <c:v>123</c:v>
                </c:pt>
                <c:pt idx="348">
                  <c:v>124</c:v>
                </c:pt>
                <c:pt idx="349">
                  <c:v>124</c:v>
                </c:pt>
                <c:pt idx="350">
                  <c:v>124</c:v>
                </c:pt>
                <c:pt idx="351">
                  <c:v>124</c:v>
                </c:pt>
                <c:pt idx="352">
                  <c:v>124</c:v>
                </c:pt>
                <c:pt idx="353">
                  <c:v>124</c:v>
                </c:pt>
                <c:pt idx="354">
                  <c:v>125</c:v>
                </c:pt>
                <c:pt idx="355">
                  <c:v>125</c:v>
                </c:pt>
                <c:pt idx="356">
                  <c:v>125</c:v>
                </c:pt>
                <c:pt idx="357">
                  <c:v>125</c:v>
                </c:pt>
                <c:pt idx="358">
                  <c:v>125</c:v>
                </c:pt>
                <c:pt idx="359">
                  <c:v>126</c:v>
                </c:pt>
                <c:pt idx="360">
                  <c:v>127</c:v>
                </c:pt>
                <c:pt idx="361">
                  <c:v>127</c:v>
                </c:pt>
                <c:pt idx="362">
                  <c:v>127</c:v>
                </c:pt>
                <c:pt idx="363">
                  <c:v>128</c:v>
                </c:pt>
                <c:pt idx="364">
                  <c:v>129</c:v>
                </c:pt>
                <c:pt idx="365">
                  <c:v>130</c:v>
                </c:pt>
                <c:pt idx="366">
                  <c:v>131</c:v>
                </c:pt>
                <c:pt idx="367">
                  <c:v>131</c:v>
                </c:pt>
                <c:pt idx="368">
                  <c:v>132</c:v>
                </c:pt>
                <c:pt idx="369">
                  <c:v>133</c:v>
                </c:pt>
                <c:pt idx="370">
                  <c:v>134</c:v>
                </c:pt>
                <c:pt idx="371">
                  <c:v>134</c:v>
                </c:pt>
                <c:pt idx="372">
                  <c:v>134</c:v>
                </c:pt>
                <c:pt idx="373">
                  <c:v>135</c:v>
                </c:pt>
                <c:pt idx="374">
                  <c:v>136</c:v>
                </c:pt>
                <c:pt idx="375">
                  <c:v>137</c:v>
                </c:pt>
                <c:pt idx="376">
                  <c:v>138</c:v>
                </c:pt>
                <c:pt idx="377">
                  <c:v>138</c:v>
                </c:pt>
                <c:pt idx="378">
                  <c:v>138</c:v>
                </c:pt>
                <c:pt idx="379">
                  <c:v>138</c:v>
                </c:pt>
                <c:pt idx="380">
                  <c:v>139</c:v>
                </c:pt>
                <c:pt idx="381">
                  <c:v>140</c:v>
                </c:pt>
                <c:pt idx="382">
                  <c:v>140</c:v>
                </c:pt>
                <c:pt idx="383">
                  <c:v>140</c:v>
                </c:pt>
                <c:pt idx="384">
                  <c:v>140</c:v>
                </c:pt>
                <c:pt idx="385">
                  <c:v>140</c:v>
                </c:pt>
                <c:pt idx="386">
                  <c:v>141</c:v>
                </c:pt>
                <c:pt idx="387">
                  <c:v>141</c:v>
                </c:pt>
                <c:pt idx="388">
                  <c:v>141</c:v>
                </c:pt>
                <c:pt idx="389">
                  <c:v>142</c:v>
                </c:pt>
                <c:pt idx="390">
                  <c:v>142</c:v>
                </c:pt>
                <c:pt idx="391">
                  <c:v>142</c:v>
                </c:pt>
                <c:pt idx="392">
                  <c:v>142</c:v>
                </c:pt>
                <c:pt idx="393">
                  <c:v>142</c:v>
                </c:pt>
                <c:pt idx="394">
                  <c:v>142</c:v>
                </c:pt>
                <c:pt idx="395">
                  <c:v>142</c:v>
                </c:pt>
                <c:pt idx="396">
                  <c:v>143</c:v>
                </c:pt>
                <c:pt idx="397">
                  <c:v>144</c:v>
                </c:pt>
                <c:pt idx="398">
                  <c:v>145</c:v>
                </c:pt>
                <c:pt idx="399">
                  <c:v>146</c:v>
                </c:pt>
                <c:pt idx="400">
                  <c:v>147</c:v>
                </c:pt>
                <c:pt idx="401">
                  <c:v>148</c:v>
                </c:pt>
                <c:pt idx="402">
                  <c:v>149</c:v>
                </c:pt>
                <c:pt idx="403">
                  <c:v>149</c:v>
                </c:pt>
                <c:pt idx="404">
                  <c:v>149</c:v>
                </c:pt>
                <c:pt idx="405">
                  <c:v>149</c:v>
                </c:pt>
                <c:pt idx="406">
                  <c:v>149</c:v>
                </c:pt>
                <c:pt idx="407">
                  <c:v>149</c:v>
                </c:pt>
                <c:pt idx="408">
                  <c:v>150</c:v>
                </c:pt>
                <c:pt idx="409">
                  <c:v>151</c:v>
                </c:pt>
                <c:pt idx="410">
                  <c:v>152</c:v>
                </c:pt>
                <c:pt idx="411">
                  <c:v>153</c:v>
                </c:pt>
                <c:pt idx="412">
                  <c:v>154</c:v>
                </c:pt>
                <c:pt idx="413">
                  <c:v>155</c:v>
                </c:pt>
                <c:pt idx="414">
                  <c:v>156</c:v>
                </c:pt>
                <c:pt idx="415">
                  <c:v>156</c:v>
                </c:pt>
                <c:pt idx="416">
                  <c:v>156</c:v>
                </c:pt>
                <c:pt idx="417">
                  <c:v>156</c:v>
                </c:pt>
                <c:pt idx="418">
                  <c:v>156</c:v>
                </c:pt>
                <c:pt idx="419">
                  <c:v>157</c:v>
                </c:pt>
                <c:pt idx="420">
                  <c:v>157</c:v>
                </c:pt>
                <c:pt idx="421">
                  <c:v>157</c:v>
                </c:pt>
                <c:pt idx="422">
                  <c:v>157</c:v>
                </c:pt>
                <c:pt idx="423">
                  <c:v>158</c:v>
                </c:pt>
                <c:pt idx="424">
                  <c:v>158</c:v>
                </c:pt>
                <c:pt idx="425">
                  <c:v>159</c:v>
                </c:pt>
                <c:pt idx="426">
                  <c:v>159</c:v>
                </c:pt>
                <c:pt idx="427">
                  <c:v>159</c:v>
                </c:pt>
                <c:pt idx="428">
                  <c:v>159</c:v>
                </c:pt>
                <c:pt idx="429">
                  <c:v>159</c:v>
                </c:pt>
                <c:pt idx="430">
                  <c:v>159</c:v>
                </c:pt>
                <c:pt idx="431">
                  <c:v>159</c:v>
                </c:pt>
                <c:pt idx="432">
                  <c:v>160</c:v>
                </c:pt>
                <c:pt idx="433">
                  <c:v>160</c:v>
                </c:pt>
                <c:pt idx="434">
                  <c:v>160</c:v>
                </c:pt>
                <c:pt idx="435">
                  <c:v>160</c:v>
                </c:pt>
                <c:pt idx="436">
                  <c:v>161</c:v>
                </c:pt>
                <c:pt idx="437">
                  <c:v>161</c:v>
                </c:pt>
                <c:pt idx="438">
                  <c:v>161</c:v>
                </c:pt>
                <c:pt idx="439">
                  <c:v>162</c:v>
                </c:pt>
                <c:pt idx="440">
                  <c:v>163</c:v>
                </c:pt>
                <c:pt idx="441">
                  <c:v>163</c:v>
                </c:pt>
                <c:pt idx="442">
                  <c:v>164</c:v>
                </c:pt>
                <c:pt idx="443">
                  <c:v>164</c:v>
                </c:pt>
                <c:pt idx="444">
                  <c:v>164</c:v>
                </c:pt>
                <c:pt idx="445">
                  <c:v>164</c:v>
                </c:pt>
                <c:pt idx="446">
                  <c:v>165</c:v>
                </c:pt>
                <c:pt idx="447">
                  <c:v>166</c:v>
                </c:pt>
                <c:pt idx="448">
                  <c:v>167</c:v>
                </c:pt>
                <c:pt idx="449">
                  <c:v>168</c:v>
                </c:pt>
                <c:pt idx="450">
                  <c:v>169</c:v>
                </c:pt>
                <c:pt idx="451">
                  <c:v>170</c:v>
                </c:pt>
                <c:pt idx="452">
                  <c:v>170</c:v>
                </c:pt>
                <c:pt idx="453">
                  <c:v>171</c:v>
                </c:pt>
                <c:pt idx="454">
                  <c:v>172</c:v>
                </c:pt>
                <c:pt idx="455">
                  <c:v>172</c:v>
                </c:pt>
                <c:pt idx="456">
                  <c:v>172</c:v>
                </c:pt>
                <c:pt idx="457">
                  <c:v>172</c:v>
                </c:pt>
                <c:pt idx="458">
                  <c:v>172</c:v>
                </c:pt>
                <c:pt idx="459">
                  <c:v>172</c:v>
                </c:pt>
                <c:pt idx="460">
                  <c:v>172</c:v>
                </c:pt>
                <c:pt idx="461">
                  <c:v>173</c:v>
                </c:pt>
                <c:pt idx="462">
                  <c:v>174</c:v>
                </c:pt>
                <c:pt idx="463">
                  <c:v>174</c:v>
                </c:pt>
                <c:pt idx="464">
                  <c:v>175</c:v>
                </c:pt>
                <c:pt idx="465">
                  <c:v>176</c:v>
                </c:pt>
                <c:pt idx="466">
                  <c:v>177</c:v>
                </c:pt>
                <c:pt idx="467">
                  <c:v>177</c:v>
                </c:pt>
                <c:pt idx="468">
                  <c:v>177</c:v>
                </c:pt>
                <c:pt idx="469">
                  <c:v>177</c:v>
                </c:pt>
                <c:pt idx="470">
                  <c:v>178</c:v>
                </c:pt>
                <c:pt idx="471">
                  <c:v>178</c:v>
                </c:pt>
                <c:pt idx="472">
                  <c:v>178</c:v>
                </c:pt>
                <c:pt idx="473">
                  <c:v>179</c:v>
                </c:pt>
                <c:pt idx="474">
                  <c:v>180</c:v>
                </c:pt>
                <c:pt idx="475">
                  <c:v>181</c:v>
                </c:pt>
                <c:pt idx="476">
                  <c:v>182</c:v>
                </c:pt>
                <c:pt idx="477">
                  <c:v>182</c:v>
                </c:pt>
                <c:pt idx="478">
                  <c:v>183</c:v>
                </c:pt>
                <c:pt idx="479">
                  <c:v>184</c:v>
                </c:pt>
                <c:pt idx="480">
                  <c:v>185</c:v>
                </c:pt>
                <c:pt idx="481">
                  <c:v>185</c:v>
                </c:pt>
                <c:pt idx="482">
                  <c:v>185</c:v>
                </c:pt>
                <c:pt idx="483">
                  <c:v>185</c:v>
                </c:pt>
                <c:pt idx="484">
                  <c:v>185</c:v>
                </c:pt>
                <c:pt idx="485">
                  <c:v>185</c:v>
                </c:pt>
                <c:pt idx="486">
                  <c:v>185</c:v>
                </c:pt>
                <c:pt idx="487">
                  <c:v>185</c:v>
                </c:pt>
                <c:pt idx="488">
                  <c:v>185</c:v>
                </c:pt>
                <c:pt idx="489">
                  <c:v>186</c:v>
                </c:pt>
                <c:pt idx="490">
                  <c:v>187</c:v>
                </c:pt>
                <c:pt idx="491">
                  <c:v>188</c:v>
                </c:pt>
                <c:pt idx="492">
                  <c:v>189</c:v>
                </c:pt>
                <c:pt idx="493">
                  <c:v>189</c:v>
                </c:pt>
                <c:pt idx="494">
                  <c:v>189</c:v>
                </c:pt>
                <c:pt idx="495">
                  <c:v>189</c:v>
                </c:pt>
                <c:pt idx="496">
                  <c:v>189</c:v>
                </c:pt>
                <c:pt idx="497">
                  <c:v>190</c:v>
                </c:pt>
                <c:pt idx="498">
                  <c:v>190</c:v>
                </c:pt>
                <c:pt idx="499">
                  <c:v>190</c:v>
                </c:pt>
                <c:pt idx="500">
                  <c:v>191</c:v>
                </c:pt>
                <c:pt idx="501">
                  <c:v>192</c:v>
                </c:pt>
                <c:pt idx="502">
                  <c:v>193</c:v>
                </c:pt>
                <c:pt idx="503">
                  <c:v>194</c:v>
                </c:pt>
                <c:pt idx="504">
                  <c:v>194</c:v>
                </c:pt>
                <c:pt idx="505">
                  <c:v>194</c:v>
                </c:pt>
                <c:pt idx="506">
                  <c:v>194</c:v>
                </c:pt>
                <c:pt idx="507">
                  <c:v>194</c:v>
                </c:pt>
                <c:pt idx="508">
                  <c:v>194</c:v>
                </c:pt>
                <c:pt idx="509">
                  <c:v>194</c:v>
                </c:pt>
                <c:pt idx="510">
                  <c:v>194</c:v>
                </c:pt>
                <c:pt idx="511">
                  <c:v>195</c:v>
                </c:pt>
                <c:pt idx="512">
                  <c:v>195</c:v>
                </c:pt>
                <c:pt idx="513">
                  <c:v>196</c:v>
                </c:pt>
                <c:pt idx="514">
                  <c:v>196</c:v>
                </c:pt>
                <c:pt idx="515">
                  <c:v>196</c:v>
                </c:pt>
                <c:pt idx="516">
                  <c:v>196</c:v>
                </c:pt>
                <c:pt idx="517">
                  <c:v>196</c:v>
                </c:pt>
                <c:pt idx="518">
                  <c:v>196</c:v>
                </c:pt>
                <c:pt idx="519">
                  <c:v>196</c:v>
                </c:pt>
                <c:pt idx="520">
                  <c:v>196</c:v>
                </c:pt>
                <c:pt idx="521">
                  <c:v>196</c:v>
                </c:pt>
                <c:pt idx="522">
                  <c:v>196</c:v>
                </c:pt>
                <c:pt idx="523">
                  <c:v>197</c:v>
                </c:pt>
                <c:pt idx="524">
                  <c:v>197</c:v>
                </c:pt>
                <c:pt idx="525">
                  <c:v>198</c:v>
                </c:pt>
                <c:pt idx="526">
                  <c:v>198</c:v>
                </c:pt>
                <c:pt idx="527">
                  <c:v>198</c:v>
                </c:pt>
                <c:pt idx="528">
                  <c:v>198</c:v>
                </c:pt>
                <c:pt idx="529">
                  <c:v>198</c:v>
                </c:pt>
                <c:pt idx="530">
                  <c:v>199</c:v>
                </c:pt>
                <c:pt idx="531">
                  <c:v>200</c:v>
                </c:pt>
                <c:pt idx="532">
                  <c:v>200</c:v>
                </c:pt>
                <c:pt idx="533">
                  <c:v>200</c:v>
                </c:pt>
                <c:pt idx="534">
                  <c:v>200</c:v>
                </c:pt>
                <c:pt idx="535">
                  <c:v>200</c:v>
                </c:pt>
                <c:pt idx="536">
                  <c:v>201</c:v>
                </c:pt>
                <c:pt idx="537">
                  <c:v>201</c:v>
                </c:pt>
                <c:pt idx="538">
                  <c:v>201</c:v>
                </c:pt>
                <c:pt idx="539">
                  <c:v>201</c:v>
                </c:pt>
                <c:pt idx="540">
                  <c:v>202</c:v>
                </c:pt>
                <c:pt idx="541">
                  <c:v>203</c:v>
                </c:pt>
                <c:pt idx="542">
                  <c:v>204</c:v>
                </c:pt>
                <c:pt idx="543">
                  <c:v>204</c:v>
                </c:pt>
                <c:pt idx="544">
                  <c:v>204</c:v>
                </c:pt>
                <c:pt idx="545">
                  <c:v>204</c:v>
                </c:pt>
                <c:pt idx="546">
                  <c:v>205</c:v>
                </c:pt>
                <c:pt idx="547">
                  <c:v>206</c:v>
                </c:pt>
                <c:pt idx="548">
                  <c:v>207</c:v>
                </c:pt>
                <c:pt idx="549">
                  <c:v>207</c:v>
                </c:pt>
                <c:pt idx="550">
                  <c:v>208</c:v>
                </c:pt>
                <c:pt idx="551">
                  <c:v>209</c:v>
                </c:pt>
                <c:pt idx="552">
                  <c:v>209</c:v>
                </c:pt>
                <c:pt idx="553">
                  <c:v>210</c:v>
                </c:pt>
                <c:pt idx="554">
                  <c:v>210</c:v>
                </c:pt>
                <c:pt idx="555">
                  <c:v>210</c:v>
                </c:pt>
                <c:pt idx="556">
                  <c:v>210</c:v>
                </c:pt>
                <c:pt idx="557">
                  <c:v>211</c:v>
                </c:pt>
                <c:pt idx="558">
                  <c:v>212</c:v>
                </c:pt>
                <c:pt idx="559">
                  <c:v>212</c:v>
                </c:pt>
                <c:pt idx="560">
                  <c:v>213</c:v>
                </c:pt>
                <c:pt idx="561">
                  <c:v>214</c:v>
                </c:pt>
                <c:pt idx="562">
                  <c:v>214</c:v>
                </c:pt>
                <c:pt idx="563">
                  <c:v>215</c:v>
                </c:pt>
                <c:pt idx="564">
                  <c:v>216</c:v>
                </c:pt>
                <c:pt idx="565">
                  <c:v>217</c:v>
                </c:pt>
                <c:pt idx="566">
                  <c:v>218</c:v>
                </c:pt>
                <c:pt idx="567">
                  <c:v>219</c:v>
                </c:pt>
                <c:pt idx="568">
                  <c:v>219</c:v>
                </c:pt>
                <c:pt idx="569">
                  <c:v>219</c:v>
                </c:pt>
                <c:pt idx="570">
                  <c:v>219</c:v>
                </c:pt>
                <c:pt idx="571">
                  <c:v>219</c:v>
                </c:pt>
                <c:pt idx="572">
                  <c:v>219</c:v>
                </c:pt>
                <c:pt idx="573">
                  <c:v>219</c:v>
                </c:pt>
                <c:pt idx="574">
                  <c:v>219</c:v>
                </c:pt>
                <c:pt idx="575">
                  <c:v>219</c:v>
                </c:pt>
                <c:pt idx="576">
                  <c:v>219</c:v>
                </c:pt>
                <c:pt idx="577">
                  <c:v>219</c:v>
                </c:pt>
                <c:pt idx="578">
                  <c:v>219</c:v>
                </c:pt>
                <c:pt idx="579">
                  <c:v>219</c:v>
                </c:pt>
                <c:pt idx="580">
                  <c:v>219</c:v>
                </c:pt>
                <c:pt idx="581">
                  <c:v>219</c:v>
                </c:pt>
                <c:pt idx="582">
                  <c:v>220</c:v>
                </c:pt>
                <c:pt idx="583">
                  <c:v>220</c:v>
                </c:pt>
                <c:pt idx="584">
                  <c:v>220</c:v>
                </c:pt>
                <c:pt idx="585">
                  <c:v>220</c:v>
                </c:pt>
                <c:pt idx="586">
                  <c:v>220</c:v>
                </c:pt>
                <c:pt idx="587">
                  <c:v>220</c:v>
                </c:pt>
                <c:pt idx="588">
                  <c:v>221</c:v>
                </c:pt>
                <c:pt idx="589">
                  <c:v>222</c:v>
                </c:pt>
                <c:pt idx="590">
                  <c:v>222</c:v>
                </c:pt>
                <c:pt idx="591">
                  <c:v>223</c:v>
                </c:pt>
                <c:pt idx="592">
                  <c:v>223</c:v>
                </c:pt>
                <c:pt idx="593">
                  <c:v>224</c:v>
                </c:pt>
                <c:pt idx="594">
                  <c:v>225</c:v>
                </c:pt>
                <c:pt idx="595">
                  <c:v>225</c:v>
                </c:pt>
                <c:pt idx="596">
                  <c:v>225</c:v>
                </c:pt>
                <c:pt idx="597">
                  <c:v>225</c:v>
                </c:pt>
                <c:pt idx="598">
                  <c:v>225</c:v>
                </c:pt>
                <c:pt idx="599">
                  <c:v>226</c:v>
                </c:pt>
                <c:pt idx="600">
                  <c:v>227</c:v>
                </c:pt>
                <c:pt idx="601">
                  <c:v>228</c:v>
                </c:pt>
                <c:pt idx="602">
                  <c:v>229</c:v>
                </c:pt>
                <c:pt idx="603">
                  <c:v>230</c:v>
                </c:pt>
                <c:pt idx="604">
                  <c:v>231</c:v>
                </c:pt>
                <c:pt idx="605">
                  <c:v>231</c:v>
                </c:pt>
                <c:pt idx="606">
                  <c:v>231</c:v>
                </c:pt>
                <c:pt idx="607">
                  <c:v>231</c:v>
                </c:pt>
                <c:pt idx="608">
                  <c:v>231</c:v>
                </c:pt>
                <c:pt idx="609">
                  <c:v>231</c:v>
                </c:pt>
                <c:pt idx="610">
                  <c:v>232</c:v>
                </c:pt>
                <c:pt idx="611">
                  <c:v>232</c:v>
                </c:pt>
                <c:pt idx="612">
                  <c:v>232</c:v>
                </c:pt>
                <c:pt idx="613">
                  <c:v>233</c:v>
                </c:pt>
                <c:pt idx="614">
                  <c:v>234</c:v>
                </c:pt>
                <c:pt idx="615">
                  <c:v>235</c:v>
                </c:pt>
                <c:pt idx="616">
                  <c:v>236</c:v>
                </c:pt>
                <c:pt idx="617">
                  <c:v>237</c:v>
                </c:pt>
                <c:pt idx="618">
                  <c:v>238</c:v>
                </c:pt>
                <c:pt idx="619">
                  <c:v>239</c:v>
                </c:pt>
                <c:pt idx="620">
                  <c:v>240</c:v>
                </c:pt>
                <c:pt idx="621">
                  <c:v>241</c:v>
                </c:pt>
                <c:pt idx="622">
                  <c:v>241</c:v>
                </c:pt>
                <c:pt idx="623">
                  <c:v>241</c:v>
                </c:pt>
                <c:pt idx="624">
                  <c:v>241</c:v>
                </c:pt>
                <c:pt idx="625">
                  <c:v>241</c:v>
                </c:pt>
                <c:pt idx="626">
                  <c:v>242</c:v>
                </c:pt>
                <c:pt idx="627">
                  <c:v>242</c:v>
                </c:pt>
                <c:pt idx="628">
                  <c:v>242</c:v>
                </c:pt>
                <c:pt idx="629">
                  <c:v>242</c:v>
                </c:pt>
                <c:pt idx="630">
                  <c:v>242</c:v>
                </c:pt>
                <c:pt idx="631">
                  <c:v>243</c:v>
                </c:pt>
                <c:pt idx="632">
                  <c:v>244</c:v>
                </c:pt>
                <c:pt idx="633">
                  <c:v>245</c:v>
                </c:pt>
                <c:pt idx="634">
                  <c:v>246</c:v>
                </c:pt>
                <c:pt idx="635">
                  <c:v>246</c:v>
                </c:pt>
                <c:pt idx="636">
                  <c:v>246</c:v>
                </c:pt>
                <c:pt idx="637">
                  <c:v>246</c:v>
                </c:pt>
                <c:pt idx="638">
                  <c:v>247</c:v>
                </c:pt>
                <c:pt idx="639">
                  <c:v>247</c:v>
                </c:pt>
                <c:pt idx="640">
                  <c:v>247</c:v>
                </c:pt>
                <c:pt idx="641">
                  <c:v>247</c:v>
                </c:pt>
                <c:pt idx="642">
                  <c:v>247</c:v>
                </c:pt>
                <c:pt idx="643">
                  <c:v>247</c:v>
                </c:pt>
                <c:pt idx="644">
                  <c:v>247</c:v>
                </c:pt>
                <c:pt idx="645">
                  <c:v>248</c:v>
                </c:pt>
                <c:pt idx="646">
                  <c:v>248</c:v>
                </c:pt>
                <c:pt idx="647">
                  <c:v>249</c:v>
                </c:pt>
                <c:pt idx="648">
                  <c:v>250</c:v>
                </c:pt>
                <c:pt idx="649">
                  <c:v>251</c:v>
                </c:pt>
                <c:pt idx="650">
                  <c:v>252</c:v>
                </c:pt>
                <c:pt idx="651">
                  <c:v>252</c:v>
                </c:pt>
                <c:pt idx="652">
                  <c:v>253</c:v>
                </c:pt>
                <c:pt idx="653">
                  <c:v>254</c:v>
                </c:pt>
                <c:pt idx="654">
                  <c:v>255</c:v>
                </c:pt>
                <c:pt idx="655">
                  <c:v>256</c:v>
                </c:pt>
                <c:pt idx="656">
                  <c:v>257</c:v>
                </c:pt>
                <c:pt idx="657">
                  <c:v>258</c:v>
                </c:pt>
                <c:pt idx="658">
                  <c:v>258</c:v>
                </c:pt>
                <c:pt idx="659">
                  <c:v>258</c:v>
                </c:pt>
                <c:pt idx="660">
                  <c:v>258</c:v>
                </c:pt>
                <c:pt idx="661">
                  <c:v>258</c:v>
                </c:pt>
                <c:pt idx="662">
                  <c:v>258</c:v>
                </c:pt>
                <c:pt idx="663">
                  <c:v>258</c:v>
                </c:pt>
                <c:pt idx="664">
                  <c:v>258</c:v>
                </c:pt>
                <c:pt idx="665">
                  <c:v>258</c:v>
                </c:pt>
                <c:pt idx="666">
                  <c:v>258</c:v>
                </c:pt>
                <c:pt idx="667">
                  <c:v>259</c:v>
                </c:pt>
                <c:pt idx="668">
                  <c:v>259</c:v>
                </c:pt>
                <c:pt idx="669">
                  <c:v>259</c:v>
                </c:pt>
                <c:pt idx="670">
                  <c:v>259</c:v>
                </c:pt>
                <c:pt idx="671">
                  <c:v>259</c:v>
                </c:pt>
                <c:pt idx="672">
                  <c:v>259</c:v>
                </c:pt>
                <c:pt idx="673">
                  <c:v>259</c:v>
                </c:pt>
                <c:pt idx="674">
                  <c:v>259</c:v>
                </c:pt>
                <c:pt idx="675">
                  <c:v>259</c:v>
                </c:pt>
                <c:pt idx="676">
                  <c:v>259</c:v>
                </c:pt>
                <c:pt idx="677">
                  <c:v>259</c:v>
                </c:pt>
                <c:pt idx="678">
                  <c:v>259</c:v>
                </c:pt>
                <c:pt idx="679">
                  <c:v>259</c:v>
                </c:pt>
                <c:pt idx="680">
                  <c:v>259</c:v>
                </c:pt>
                <c:pt idx="681">
                  <c:v>259</c:v>
                </c:pt>
                <c:pt idx="682">
                  <c:v>260</c:v>
                </c:pt>
                <c:pt idx="683">
                  <c:v>261</c:v>
                </c:pt>
                <c:pt idx="684">
                  <c:v>261</c:v>
                </c:pt>
                <c:pt idx="685">
                  <c:v>262</c:v>
                </c:pt>
                <c:pt idx="686">
                  <c:v>263</c:v>
                </c:pt>
                <c:pt idx="687">
                  <c:v>264</c:v>
                </c:pt>
                <c:pt idx="688">
                  <c:v>264</c:v>
                </c:pt>
                <c:pt idx="689">
                  <c:v>264</c:v>
                </c:pt>
                <c:pt idx="690">
                  <c:v>264</c:v>
                </c:pt>
                <c:pt idx="691">
                  <c:v>265</c:v>
                </c:pt>
                <c:pt idx="692">
                  <c:v>265</c:v>
                </c:pt>
                <c:pt idx="693">
                  <c:v>265</c:v>
                </c:pt>
                <c:pt idx="694">
                  <c:v>265</c:v>
                </c:pt>
                <c:pt idx="695">
                  <c:v>266</c:v>
                </c:pt>
                <c:pt idx="696">
                  <c:v>266</c:v>
                </c:pt>
                <c:pt idx="697">
                  <c:v>266</c:v>
                </c:pt>
                <c:pt idx="698">
                  <c:v>267</c:v>
                </c:pt>
                <c:pt idx="699">
                  <c:v>268</c:v>
                </c:pt>
                <c:pt idx="700">
                  <c:v>269</c:v>
                </c:pt>
                <c:pt idx="701">
                  <c:v>269</c:v>
                </c:pt>
                <c:pt idx="702">
                  <c:v>270</c:v>
                </c:pt>
                <c:pt idx="703">
                  <c:v>271</c:v>
                </c:pt>
                <c:pt idx="704">
                  <c:v>271</c:v>
                </c:pt>
                <c:pt idx="705">
                  <c:v>272</c:v>
                </c:pt>
                <c:pt idx="706">
                  <c:v>273</c:v>
                </c:pt>
                <c:pt idx="707">
                  <c:v>273</c:v>
                </c:pt>
                <c:pt idx="708">
                  <c:v>273</c:v>
                </c:pt>
                <c:pt idx="709">
                  <c:v>274</c:v>
                </c:pt>
                <c:pt idx="710">
                  <c:v>275</c:v>
                </c:pt>
                <c:pt idx="711">
                  <c:v>275</c:v>
                </c:pt>
                <c:pt idx="712">
                  <c:v>275</c:v>
                </c:pt>
                <c:pt idx="713">
                  <c:v>275</c:v>
                </c:pt>
                <c:pt idx="714">
                  <c:v>276</c:v>
                </c:pt>
                <c:pt idx="715">
                  <c:v>277</c:v>
                </c:pt>
                <c:pt idx="716">
                  <c:v>278</c:v>
                </c:pt>
                <c:pt idx="717">
                  <c:v>279</c:v>
                </c:pt>
                <c:pt idx="718">
                  <c:v>280</c:v>
                </c:pt>
                <c:pt idx="719">
                  <c:v>281</c:v>
                </c:pt>
                <c:pt idx="720">
                  <c:v>282</c:v>
                </c:pt>
                <c:pt idx="721">
                  <c:v>283</c:v>
                </c:pt>
                <c:pt idx="722">
                  <c:v>284</c:v>
                </c:pt>
                <c:pt idx="723">
                  <c:v>285</c:v>
                </c:pt>
                <c:pt idx="724">
                  <c:v>286</c:v>
                </c:pt>
                <c:pt idx="725">
                  <c:v>287</c:v>
                </c:pt>
                <c:pt idx="726">
                  <c:v>287</c:v>
                </c:pt>
                <c:pt idx="727">
                  <c:v>288</c:v>
                </c:pt>
                <c:pt idx="728">
                  <c:v>288</c:v>
                </c:pt>
                <c:pt idx="729">
                  <c:v>288</c:v>
                </c:pt>
                <c:pt idx="730">
                  <c:v>288</c:v>
                </c:pt>
                <c:pt idx="731">
                  <c:v>288</c:v>
                </c:pt>
                <c:pt idx="732">
                  <c:v>288</c:v>
                </c:pt>
                <c:pt idx="733">
                  <c:v>289</c:v>
                </c:pt>
                <c:pt idx="734">
                  <c:v>289</c:v>
                </c:pt>
                <c:pt idx="735">
                  <c:v>289</c:v>
                </c:pt>
                <c:pt idx="736">
                  <c:v>289</c:v>
                </c:pt>
                <c:pt idx="737">
                  <c:v>290</c:v>
                </c:pt>
                <c:pt idx="738">
                  <c:v>291</c:v>
                </c:pt>
                <c:pt idx="739">
                  <c:v>292</c:v>
                </c:pt>
                <c:pt idx="740">
                  <c:v>293</c:v>
                </c:pt>
                <c:pt idx="741">
                  <c:v>294</c:v>
                </c:pt>
                <c:pt idx="742">
                  <c:v>295</c:v>
                </c:pt>
                <c:pt idx="743">
                  <c:v>296</c:v>
                </c:pt>
                <c:pt idx="744">
                  <c:v>297</c:v>
                </c:pt>
                <c:pt idx="745">
                  <c:v>297</c:v>
                </c:pt>
                <c:pt idx="746">
                  <c:v>298</c:v>
                </c:pt>
                <c:pt idx="747">
                  <c:v>298</c:v>
                </c:pt>
                <c:pt idx="748">
                  <c:v>299</c:v>
                </c:pt>
                <c:pt idx="749">
                  <c:v>299</c:v>
                </c:pt>
                <c:pt idx="750">
                  <c:v>299</c:v>
                </c:pt>
                <c:pt idx="751">
                  <c:v>300</c:v>
                </c:pt>
                <c:pt idx="752">
                  <c:v>301</c:v>
                </c:pt>
                <c:pt idx="753">
                  <c:v>301</c:v>
                </c:pt>
                <c:pt idx="754">
                  <c:v>302</c:v>
                </c:pt>
                <c:pt idx="755">
                  <c:v>303</c:v>
                </c:pt>
                <c:pt idx="756">
                  <c:v>304</c:v>
                </c:pt>
                <c:pt idx="757">
                  <c:v>304</c:v>
                </c:pt>
                <c:pt idx="758">
                  <c:v>305</c:v>
                </c:pt>
                <c:pt idx="759">
                  <c:v>306</c:v>
                </c:pt>
                <c:pt idx="760">
                  <c:v>307</c:v>
                </c:pt>
                <c:pt idx="761">
                  <c:v>307</c:v>
                </c:pt>
                <c:pt idx="762">
                  <c:v>308</c:v>
                </c:pt>
                <c:pt idx="763">
                  <c:v>308</c:v>
                </c:pt>
                <c:pt idx="764">
                  <c:v>308</c:v>
                </c:pt>
                <c:pt idx="765">
                  <c:v>309</c:v>
                </c:pt>
                <c:pt idx="766">
                  <c:v>310</c:v>
                </c:pt>
                <c:pt idx="767">
                  <c:v>310</c:v>
                </c:pt>
                <c:pt idx="768">
                  <c:v>311</c:v>
                </c:pt>
                <c:pt idx="769">
                  <c:v>312</c:v>
                </c:pt>
                <c:pt idx="770">
                  <c:v>312</c:v>
                </c:pt>
                <c:pt idx="771">
                  <c:v>312</c:v>
                </c:pt>
                <c:pt idx="772">
                  <c:v>313</c:v>
                </c:pt>
                <c:pt idx="773">
                  <c:v>314</c:v>
                </c:pt>
                <c:pt idx="774">
                  <c:v>315</c:v>
                </c:pt>
                <c:pt idx="775">
                  <c:v>315</c:v>
                </c:pt>
                <c:pt idx="776">
                  <c:v>315</c:v>
                </c:pt>
                <c:pt idx="777">
                  <c:v>316</c:v>
                </c:pt>
                <c:pt idx="778">
                  <c:v>317</c:v>
                </c:pt>
                <c:pt idx="779">
                  <c:v>317</c:v>
                </c:pt>
                <c:pt idx="780">
                  <c:v>317</c:v>
                </c:pt>
                <c:pt idx="781">
                  <c:v>317</c:v>
                </c:pt>
                <c:pt idx="782">
                  <c:v>317</c:v>
                </c:pt>
                <c:pt idx="783">
                  <c:v>317</c:v>
                </c:pt>
                <c:pt idx="784">
                  <c:v>317</c:v>
                </c:pt>
                <c:pt idx="785">
                  <c:v>317</c:v>
                </c:pt>
                <c:pt idx="786">
                  <c:v>317</c:v>
                </c:pt>
                <c:pt idx="787">
                  <c:v>317</c:v>
                </c:pt>
                <c:pt idx="788">
                  <c:v>317</c:v>
                </c:pt>
                <c:pt idx="789">
                  <c:v>318</c:v>
                </c:pt>
                <c:pt idx="790">
                  <c:v>318</c:v>
                </c:pt>
                <c:pt idx="791">
                  <c:v>319</c:v>
                </c:pt>
                <c:pt idx="792">
                  <c:v>319</c:v>
                </c:pt>
                <c:pt idx="793">
                  <c:v>319</c:v>
                </c:pt>
                <c:pt idx="794">
                  <c:v>320</c:v>
                </c:pt>
                <c:pt idx="795">
                  <c:v>320</c:v>
                </c:pt>
                <c:pt idx="796">
                  <c:v>320</c:v>
                </c:pt>
                <c:pt idx="797">
                  <c:v>320</c:v>
                </c:pt>
                <c:pt idx="798">
                  <c:v>320</c:v>
                </c:pt>
                <c:pt idx="799">
                  <c:v>321</c:v>
                </c:pt>
                <c:pt idx="800">
                  <c:v>321</c:v>
                </c:pt>
                <c:pt idx="801">
                  <c:v>322</c:v>
                </c:pt>
                <c:pt idx="802">
                  <c:v>323</c:v>
                </c:pt>
                <c:pt idx="803">
                  <c:v>323</c:v>
                </c:pt>
                <c:pt idx="804">
                  <c:v>324</c:v>
                </c:pt>
                <c:pt idx="805">
                  <c:v>324</c:v>
                </c:pt>
                <c:pt idx="806">
                  <c:v>324</c:v>
                </c:pt>
                <c:pt idx="807">
                  <c:v>324</c:v>
                </c:pt>
                <c:pt idx="808">
                  <c:v>324</c:v>
                </c:pt>
                <c:pt idx="809">
                  <c:v>325</c:v>
                </c:pt>
                <c:pt idx="810">
                  <c:v>326</c:v>
                </c:pt>
                <c:pt idx="811">
                  <c:v>326</c:v>
                </c:pt>
                <c:pt idx="812">
                  <c:v>326</c:v>
                </c:pt>
                <c:pt idx="813">
                  <c:v>327</c:v>
                </c:pt>
                <c:pt idx="814">
                  <c:v>328</c:v>
                </c:pt>
                <c:pt idx="815">
                  <c:v>329</c:v>
                </c:pt>
                <c:pt idx="816">
                  <c:v>329</c:v>
                </c:pt>
                <c:pt idx="817">
                  <c:v>330</c:v>
                </c:pt>
                <c:pt idx="818">
                  <c:v>330</c:v>
                </c:pt>
                <c:pt idx="819">
                  <c:v>330</c:v>
                </c:pt>
                <c:pt idx="820">
                  <c:v>330</c:v>
                </c:pt>
                <c:pt idx="821">
                  <c:v>330</c:v>
                </c:pt>
                <c:pt idx="822">
                  <c:v>330</c:v>
                </c:pt>
                <c:pt idx="823">
                  <c:v>331</c:v>
                </c:pt>
                <c:pt idx="824">
                  <c:v>331</c:v>
                </c:pt>
                <c:pt idx="825">
                  <c:v>331</c:v>
                </c:pt>
                <c:pt idx="826">
                  <c:v>331</c:v>
                </c:pt>
                <c:pt idx="827">
                  <c:v>332</c:v>
                </c:pt>
                <c:pt idx="828">
                  <c:v>332</c:v>
                </c:pt>
                <c:pt idx="829">
                  <c:v>332</c:v>
                </c:pt>
                <c:pt idx="830">
                  <c:v>333</c:v>
                </c:pt>
                <c:pt idx="831">
                  <c:v>333</c:v>
                </c:pt>
                <c:pt idx="832">
                  <c:v>334</c:v>
                </c:pt>
                <c:pt idx="833">
                  <c:v>335</c:v>
                </c:pt>
                <c:pt idx="834">
                  <c:v>335</c:v>
                </c:pt>
                <c:pt idx="835">
                  <c:v>335</c:v>
                </c:pt>
                <c:pt idx="836">
                  <c:v>335</c:v>
                </c:pt>
                <c:pt idx="837">
                  <c:v>335</c:v>
                </c:pt>
                <c:pt idx="838">
                  <c:v>335</c:v>
                </c:pt>
                <c:pt idx="839">
                  <c:v>335</c:v>
                </c:pt>
                <c:pt idx="840">
                  <c:v>335</c:v>
                </c:pt>
                <c:pt idx="841">
                  <c:v>335</c:v>
                </c:pt>
                <c:pt idx="842">
                  <c:v>336</c:v>
                </c:pt>
                <c:pt idx="843">
                  <c:v>337</c:v>
                </c:pt>
                <c:pt idx="844">
                  <c:v>338</c:v>
                </c:pt>
                <c:pt idx="845">
                  <c:v>339</c:v>
                </c:pt>
                <c:pt idx="846">
                  <c:v>340</c:v>
                </c:pt>
                <c:pt idx="847">
                  <c:v>341</c:v>
                </c:pt>
                <c:pt idx="848">
                  <c:v>341</c:v>
                </c:pt>
                <c:pt idx="849">
                  <c:v>341</c:v>
                </c:pt>
                <c:pt idx="850">
                  <c:v>341</c:v>
                </c:pt>
                <c:pt idx="851">
                  <c:v>341</c:v>
                </c:pt>
                <c:pt idx="852">
                  <c:v>342</c:v>
                </c:pt>
                <c:pt idx="853">
                  <c:v>343</c:v>
                </c:pt>
                <c:pt idx="854">
                  <c:v>343</c:v>
                </c:pt>
                <c:pt idx="855">
                  <c:v>343</c:v>
                </c:pt>
                <c:pt idx="856">
                  <c:v>343</c:v>
                </c:pt>
                <c:pt idx="857">
                  <c:v>344</c:v>
                </c:pt>
                <c:pt idx="858">
                  <c:v>344</c:v>
                </c:pt>
                <c:pt idx="859">
                  <c:v>344</c:v>
                </c:pt>
                <c:pt idx="860">
                  <c:v>344</c:v>
                </c:pt>
                <c:pt idx="861">
                  <c:v>344</c:v>
                </c:pt>
                <c:pt idx="862">
                  <c:v>344</c:v>
                </c:pt>
                <c:pt idx="863">
                  <c:v>344</c:v>
                </c:pt>
                <c:pt idx="864">
                  <c:v>344</c:v>
                </c:pt>
                <c:pt idx="865">
                  <c:v>344</c:v>
                </c:pt>
                <c:pt idx="866">
                  <c:v>344</c:v>
                </c:pt>
                <c:pt idx="867">
                  <c:v>344</c:v>
                </c:pt>
                <c:pt idx="868">
                  <c:v>345</c:v>
                </c:pt>
                <c:pt idx="869">
                  <c:v>345</c:v>
                </c:pt>
                <c:pt idx="870">
                  <c:v>345</c:v>
                </c:pt>
                <c:pt idx="871">
                  <c:v>345</c:v>
                </c:pt>
                <c:pt idx="872">
                  <c:v>346</c:v>
                </c:pt>
                <c:pt idx="873">
                  <c:v>347</c:v>
                </c:pt>
                <c:pt idx="874">
                  <c:v>347</c:v>
                </c:pt>
                <c:pt idx="875">
                  <c:v>348</c:v>
                </c:pt>
                <c:pt idx="876">
                  <c:v>348</c:v>
                </c:pt>
                <c:pt idx="877">
                  <c:v>349</c:v>
                </c:pt>
                <c:pt idx="878">
                  <c:v>350</c:v>
                </c:pt>
                <c:pt idx="879">
                  <c:v>351</c:v>
                </c:pt>
                <c:pt idx="880">
                  <c:v>352</c:v>
                </c:pt>
                <c:pt idx="881">
                  <c:v>352</c:v>
                </c:pt>
                <c:pt idx="882">
                  <c:v>352</c:v>
                </c:pt>
                <c:pt idx="883">
                  <c:v>353</c:v>
                </c:pt>
                <c:pt idx="884">
                  <c:v>353</c:v>
                </c:pt>
                <c:pt idx="885">
                  <c:v>353</c:v>
                </c:pt>
                <c:pt idx="886">
                  <c:v>353</c:v>
                </c:pt>
                <c:pt idx="887">
                  <c:v>353</c:v>
                </c:pt>
                <c:pt idx="888">
                  <c:v>353</c:v>
                </c:pt>
                <c:pt idx="889">
                  <c:v>353</c:v>
                </c:pt>
                <c:pt idx="890">
                  <c:v>354</c:v>
                </c:pt>
                <c:pt idx="891">
                  <c:v>354</c:v>
                </c:pt>
                <c:pt idx="892">
                  <c:v>355</c:v>
                </c:pt>
                <c:pt idx="893">
                  <c:v>356</c:v>
                </c:pt>
                <c:pt idx="894">
                  <c:v>356</c:v>
                </c:pt>
                <c:pt idx="895">
                  <c:v>356</c:v>
                </c:pt>
                <c:pt idx="896">
                  <c:v>356</c:v>
                </c:pt>
                <c:pt idx="897">
                  <c:v>356</c:v>
                </c:pt>
                <c:pt idx="898">
                  <c:v>357</c:v>
                </c:pt>
                <c:pt idx="899">
                  <c:v>357</c:v>
                </c:pt>
                <c:pt idx="900">
                  <c:v>357</c:v>
                </c:pt>
                <c:pt idx="901">
                  <c:v>357</c:v>
                </c:pt>
                <c:pt idx="902">
                  <c:v>357</c:v>
                </c:pt>
                <c:pt idx="903">
                  <c:v>357</c:v>
                </c:pt>
                <c:pt idx="904">
                  <c:v>357</c:v>
                </c:pt>
                <c:pt idx="905">
                  <c:v>357</c:v>
                </c:pt>
                <c:pt idx="906">
                  <c:v>357</c:v>
                </c:pt>
                <c:pt idx="907">
                  <c:v>358</c:v>
                </c:pt>
                <c:pt idx="908">
                  <c:v>359</c:v>
                </c:pt>
                <c:pt idx="909">
                  <c:v>359</c:v>
                </c:pt>
                <c:pt idx="910">
                  <c:v>359</c:v>
                </c:pt>
                <c:pt idx="911">
                  <c:v>359</c:v>
                </c:pt>
                <c:pt idx="912">
                  <c:v>360</c:v>
                </c:pt>
                <c:pt idx="913">
                  <c:v>360</c:v>
                </c:pt>
                <c:pt idx="914">
                  <c:v>360</c:v>
                </c:pt>
                <c:pt idx="915">
                  <c:v>360</c:v>
                </c:pt>
                <c:pt idx="916">
                  <c:v>360</c:v>
                </c:pt>
                <c:pt idx="917">
                  <c:v>360</c:v>
                </c:pt>
                <c:pt idx="918">
                  <c:v>360</c:v>
                </c:pt>
                <c:pt idx="919">
                  <c:v>361</c:v>
                </c:pt>
                <c:pt idx="920">
                  <c:v>361</c:v>
                </c:pt>
                <c:pt idx="921">
                  <c:v>362</c:v>
                </c:pt>
                <c:pt idx="922">
                  <c:v>362</c:v>
                </c:pt>
                <c:pt idx="923">
                  <c:v>363</c:v>
                </c:pt>
                <c:pt idx="924">
                  <c:v>363</c:v>
                </c:pt>
                <c:pt idx="925">
                  <c:v>364</c:v>
                </c:pt>
                <c:pt idx="926">
                  <c:v>365</c:v>
                </c:pt>
                <c:pt idx="927">
                  <c:v>365</c:v>
                </c:pt>
                <c:pt idx="928">
                  <c:v>365</c:v>
                </c:pt>
                <c:pt idx="929">
                  <c:v>366</c:v>
                </c:pt>
                <c:pt idx="930">
                  <c:v>366</c:v>
                </c:pt>
                <c:pt idx="931">
                  <c:v>366</c:v>
                </c:pt>
                <c:pt idx="932">
                  <c:v>366</c:v>
                </c:pt>
                <c:pt idx="933">
                  <c:v>366</c:v>
                </c:pt>
                <c:pt idx="934">
                  <c:v>367</c:v>
                </c:pt>
                <c:pt idx="935">
                  <c:v>367</c:v>
                </c:pt>
                <c:pt idx="936">
                  <c:v>367</c:v>
                </c:pt>
                <c:pt idx="937">
                  <c:v>367</c:v>
                </c:pt>
                <c:pt idx="938">
                  <c:v>368</c:v>
                </c:pt>
                <c:pt idx="939">
                  <c:v>368</c:v>
                </c:pt>
                <c:pt idx="940">
                  <c:v>368</c:v>
                </c:pt>
                <c:pt idx="941">
                  <c:v>368</c:v>
                </c:pt>
                <c:pt idx="942">
                  <c:v>368</c:v>
                </c:pt>
                <c:pt idx="943">
                  <c:v>368</c:v>
                </c:pt>
                <c:pt idx="944">
                  <c:v>368</c:v>
                </c:pt>
                <c:pt idx="945">
                  <c:v>369</c:v>
                </c:pt>
                <c:pt idx="946">
                  <c:v>369</c:v>
                </c:pt>
                <c:pt idx="947">
                  <c:v>369</c:v>
                </c:pt>
                <c:pt idx="948">
                  <c:v>370</c:v>
                </c:pt>
                <c:pt idx="949">
                  <c:v>370</c:v>
                </c:pt>
                <c:pt idx="950">
                  <c:v>370</c:v>
                </c:pt>
                <c:pt idx="951">
                  <c:v>370</c:v>
                </c:pt>
                <c:pt idx="952">
                  <c:v>370</c:v>
                </c:pt>
                <c:pt idx="953">
                  <c:v>370</c:v>
                </c:pt>
                <c:pt idx="954">
                  <c:v>370</c:v>
                </c:pt>
                <c:pt idx="955">
                  <c:v>370</c:v>
                </c:pt>
                <c:pt idx="956">
                  <c:v>371</c:v>
                </c:pt>
                <c:pt idx="957">
                  <c:v>371</c:v>
                </c:pt>
                <c:pt idx="958">
                  <c:v>371</c:v>
                </c:pt>
                <c:pt idx="959">
                  <c:v>371</c:v>
                </c:pt>
                <c:pt idx="960">
                  <c:v>371</c:v>
                </c:pt>
                <c:pt idx="961">
                  <c:v>372</c:v>
                </c:pt>
                <c:pt idx="962">
                  <c:v>372</c:v>
                </c:pt>
                <c:pt idx="963">
                  <c:v>372</c:v>
                </c:pt>
                <c:pt idx="964">
                  <c:v>372</c:v>
                </c:pt>
                <c:pt idx="965">
                  <c:v>372</c:v>
                </c:pt>
                <c:pt idx="966">
                  <c:v>372</c:v>
                </c:pt>
                <c:pt idx="967">
                  <c:v>373</c:v>
                </c:pt>
                <c:pt idx="968">
                  <c:v>373</c:v>
                </c:pt>
                <c:pt idx="969">
                  <c:v>373</c:v>
                </c:pt>
                <c:pt idx="970">
                  <c:v>373</c:v>
                </c:pt>
                <c:pt idx="971">
                  <c:v>373</c:v>
                </c:pt>
                <c:pt idx="972">
                  <c:v>373</c:v>
                </c:pt>
                <c:pt idx="973">
                  <c:v>373</c:v>
                </c:pt>
                <c:pt idx="974">
                  <c:v>373</c:v>
                </c:pt>
                <c:pt idx="975">
                  <c:v>374</c:v>
                </c:pt>
                <c:pt idx="976">
                  <c:v>374</c:v>
                </c:pt>
                <c:pt idx="977">
                  <c:v>374</c:v>
                </c:pt>
                <c:pt idx="978">
                  <c:v>375</c:v>
                </c:pt>
                <c:pt idx="979">
                  <c:v>375</c:v>
                </c:pt>
                <c:pt idx="980">
                  <c:v>375</c:v>
                </c:pt>
                <c:pt idx="981">
                  <c:v>375</c:v>
                </c:pt>
                <c:pt idx="982">
                  <c:v>376</c:v>
                </c:pt>
                <c:pt idx="983">
                  <c:v>376</c:v>
                </c:pt>
                <c:pt idx="984">
                  <c:v>376</c:v>
                </c:pt>
                <c:pt idx="985">
                  <c:v>377</c:v>
                </c:pt>
                <c:pt idx="986">
                  <c:v>377</c:v>
                </c:pt>
                <c:pt idx="987">
                  <c:v>377</c:v>
                </c:pt>
                <c:pt idx="988">
                  <c:v>378</c:v>
                </c:pt>
                <c:pt idx="989">
                  <c:v>379</c:v>
                </c:pt>
                <c:pt idx="990">
                  <c:v>380</c:v>
                </c:pt>
                <c:pt idx="991">
                  <c:v>381</c:v>
                </c:pt>
                <c:pt idx="992">
                  <c:v>382</c:v>
                </c:pt>
                <c:pt idx="993">
                  <c:v>383</c:v>
                </c:pt>
                <c:pt idx="994">
                  <c:v>384</c:v>
                </c:pt>
                <c:pt idx="995">
                  <c:v>385</c:v>
                </c:pt>
                <c:pt idx="996">
                  <c:v>385</c:v>
                </c:pt>
                <c:pt idx="997">
                  <c:v>386</c:v>
                </c:pt>
                <c:pt idx="998">
                  <c:v>386</c:v>
                </c:pt>
                <c:pt idx="999">
                  <c:v>387</c:v>
                </c:pt>
                <c:pt idx="1000">
                  <c:v>387</c:v>
                </c:pt>
                <c:pt idx="1001">
                  <c:v>387</c:v>
                </c:pt>
                <c:pt idx="1002">
                  <c:v>388</c:v>
                </c:pt>
                <c:pt idx="1003">
                  <c:v>388</c:v>
                </c:pt>
                <c:pt idx="1004">
                  <c:v>388</c:v>
                </c:pt>
                <c:pt idx="1005">
                  <c:v>388</c:v>
                </c:pt>
                <c:pt idx="1006">
                  <c:v>389</c:v>
                </c:pt>
                <c:pt idx="1007">
                  <c:v>389</c:v>
                </c:pt>
                <c:pt idx="1008">
                  <c:v>389</c:v>
                </c:pt>
                <c:pt idx="1009">
                  <c:v>390</c:v>
                </c:pt>
                <c:pt idx="1010">
                  <c:v>391</c:v>
                </c:pt>
                <c:pt idx="1011">
                  <c:v>391</c:v>
                </c:pt>
                <c:pt idx="1012">
                  <c:v>391</c:v>
                </c:pt>
                <c:pt idx="1013">
                  <c:v>391</c:v>
                </c:pt>
                <c:pt idx="1014">
                  <c:v>392</c:v>
                </c:pt>
                <c:pt idx="1015">
                  <c:v>393</c:v>
                </c:pt>
                <c:pt idx="1016">
                  <c:v>393</c:v>
                </c:pt>
                <c:pt idx="1017">
                  <c:v>394</c:v>
                </c:pt>
                <c:pt idx="1018">
                  <c:v>394</c:v>
                </c:pt>
                <c:pt idx="1019">
                  <c:v>394</c:v>
                </c:pt>
                <c:pt idx="1020">
                  <c:v>394</c:v>
                </c:pt>
                <c:pt idx="1021">
                  <c:v>394</c:v>
                </c:pt>
                <c:pt idx="1022">
                  <c:v>394</c:v>
                </c:pt>
                <c:pt idx="1023">
                  <c:v>395</c:v>
                </c:pt>
                <c:pt idx="1024">
                  <c:v>395</c:v>
                </c:pt>
                <c:pt idx="1025">
                  <c:v>396</c:v>
                </c:pt>
                <c:pt idx="1026">
                  <c:v>397</c:v>
                </c:pt>
                <c:pt idx="1027">
                  <c:v>397</c:v>
                </c:pt>
                <c:pt idx="1028">
                  <c:v>397</c:v>
                </c:pt>
                <c:pt idx="1029">
                  <c:v>398</c:v>
                </c:pt>
                <c:pt idx="1030">
                  <c:v>399</c:v>
                </c:pt>
                <c:pt idx="1031">
                  <c:v>400</c:v>
                </c:pt>
                <c:pt idx="1032">
                  <c:v>401</c:v>
                </c:pt>
                <c:pt idx="1033">
                  <c:v>402</c:v>
                </c:pt>
                <c:pt idx="1034">
                  <c:v>403</c:v>
                </c:pt>
                <c:pt idx="1035">
                  <c:v>404</c:v>
                </c:pt>
                <c:pt idx="1036">
                  <c:v>405</c:v>
                </c:pt>
                <c:pt idx="1037">
                  <c:v>406</c:v>
                </c:pt>
                <c:pt idx="1038">
                  <c:v>406</c:v>
                </c:pt>
                <c:pt idx="1039">
                  <c:v>406</c:v>
                </c:pt>
                <c:pt idx="1040">
                  <c:v>407</c:v>
                </c:pt>
                <c:pt idx="1041">
                  <c:v>407</c:v>
                </c:pt>
                <c:pt idx="1042">
                  <c:v>407</c:v>
                </c:pt>
                <c:pt idx="1043">
                  <c:v>407</c:v>
                </c:pt>
                <c:pt idx="1044">
                  <c:v>407</c:v>
                </c:pt>
                <c:pt idx="1045">
                  <c:v>408</c:v>
                </c:pt>
                <c:pt idx="1046">
                  <c:v>409</c:v>
                </c:pt>
                <c:pt idx="1047">
                  <c:v>410</c:v>
                </c:pt>
                <c:pt idx="1048">
                  <c:v>411</c:v>
                </c:pt>
                <c:pt idx="1049">
                  <c:v>412</c:v>
                </c:pt>
                <c:pt idx="1050">
                  <c:v>413</c:v>
                </c:pt>
                <c:pt idx="1051">
                  <c:v>414</c:v>
                </c:pt>
                <c:pt idx="1052">
                  <c:v>415</c:v>
                </c:pt>
                <c:pt idx="1053">
                  <c:v>416</c:v>
                </c:pt>
                <c:pt idx="1054">
                  <c:v>417</c:v>
                </c:pt>
                <c:pt idx="1055">
                  <c:v>418</c:v>
                </c:pt>
                <c:pt idx="1056">
                  <c:v>419</c:v>
                </c:pt>
                <c:pt idx="1057">
                  <c:v>420</c:v>
                </c:pt>
                <c:pt idx="1058">
                  <c:v>421</c:v>
                </c:pt>
                <c:pt idx="1059">
                  <c:v>422</c:v>
                </c:pt>
                <c:pt idx="1060">
                  <c:v>423</c:v>
                </c:pt>
                <c:pt idx="1061">
                  <c:v>424</c:v>
                </c:pt>
                <c:pt idx="1062">
                  <c:v>425</c:v>
                </c:pt>
                <c:pt idx="1063">
                  <c:v>426</c:v>
                </c:pt>
                <c:pt idx="1064">
                  <c:v>427</c:v>
                </c:pt>
                <c:pt idx="1065">
                  <c:v>428</c:v>
                </c:pt>
                <c:pt idx="1066">
                  <c:v>429</c:v>
                </c:pt>
                <c:pt idx="1067">
                  <c:v>429</c:v>
                </c:pt>
                <c:pt idx="1068">
                  <c:v>429</c:v>
                </c:pt>
                <c:pt idx="1069">
                  <c:v>429</c:v>
                </c:pt>
                <c:pt idx="1070">
                  <c:v>429</c:v>
                </c:pt>
                <c:pt idx="1071">
                  <c:v>429</c:v>
                </c:pt>
                <c:pt idx="1072">
                  <c:v>429</c:v>
                </c:pt>
                <c:pt idx="1073">
                  <c:v>429</c:v>
                </c:pt>
                <c:pt idx="1074">
                  <c:v>429</c:v>
                </c:pt>
                <c:pt idx="1075">
                  <c:v>430</c:v>
                </c:pt>
                <c:pt idx="1076">
                  <c:v>430</c:v>
                </c:pt>
                <c:pt idx="1077">
                  <c:v>430</c:v>
                </c:pt>
                <c:pt idx="1078">
                  <c:v>430</c:v>
                </c:pt>
                <c:pt idx="1079">
                  <c:v>430</c:v>
                </c:pt>
                <c:pt idx="1080">
                  <c:v>431</c:v>
                </c:pt>
                <c:pt idx="1081">
                  <c:v>431</c:v>
                </c:pt>
                <c:pt idx="1082">
                  <c:v>432</c:v>
                </c:pt>
                <c:pt idx="1083">
                  <c:v>432</c:v>
                </c:pt>
                <c:pt idx="1084">
                  <c:v>432</c:v>
                </c:pt>
                <c:pt idx="1085">
                  <c:v>433</c:v>
                </c:pt>
                <c:pt idx="1086">
                  <c:v>433</c:v>
                </c:pt>
                <c:pt idx="1087">
                  <c:v>433</c:v>
                </c:pt>
                <c:pt idx="1088">
                  <c:v>434</c:v>
                </c:pt>
                <c:pt idx="1089">
                  <c:v>434</c:v>
                </c:pt>
                <c:pt idx="1090">
                  <c:v>434</c:v>
                </c:pt>
                <c:pt idx="1091">
                  <c:v>434</c:v>
                </c:pt>
                <c:pt idx="1092">
                  <c:v>435</c:v>
                </c:pt>
                <c:pt idx="1093">
                  <c:v>436</c:v>
                </c:pt>
                <c:pt idx="1094">
                  <c:v>437</c:v>
                </c:pt>
                <c:pt idx="1095">
                  <c:v>438</c:v>
                </c:pt>
                <c:pt idx="1096">
                  <c:v>439</c:v>
                </c:pt>
                <c:pt idx="1097">
                  <c:v>439</c:v>
                </c:pt>
                <c:pt idx="1098">
                  <c:v>439</c:v>
                </c:pt>
                <c:pt idx="1099">
                  <c:v>440</c:v>
                </c:pt>
                <c:pt idx="1100">
                  <c:v>440</c:v>
                </c:pt>
                <c:pt idx="1101">
                  <c:v>440</c:v>
                </c:pt>
                <c:pt idx="1102">
                  <c:v>441</c:v>
                </c:pt>
                <c:pt idx="1103">
                  <c:v>442</c:v>
                </c:pt>
                <c:pt idx="1104">
                  <c:v>442</c:v>
                </c:pt>
                <c:pt idx="1105">
                  <c:v>442</c:v>
                </c:pt>
                <c:pt idx="1106">
                  <c:v>443</c:v>
                </c:pt>
                <c:pt idx="1107">
                  <c:v>444</c:v>
                </c:pt>
                <c:pt idx="1108">
                  <c:v>444</c:v>
                </c:pt>
                <c:pt idx="1109">
                  <c:v>444</c:v>
                </c:pt>
                <c:pt idx="1110">
                  <c:v>445</c:v>
                </c:pt>
                <c:pt idx="1111">
                  <c:v>446</c:v>
                </c:pt>
                <c:pt idx="1112">
                  <c:v>447</c:v>
                </c:pt>
                <c:pt idx="1113">
                  <c:v>447</c:v>
                </c:pt>
                <c:pt idx="1114">
                  <c:v>447</c:v>
                </c:pt>
                <c:pt idx="1115">
                  <c:v>447</c:v>
                </c:pt>
                <c:pt idx="1116">
                  <c:v>448</c:v>
                </c:pt>
                <c:pt idx="1117">
                  <c:v>449</c:v>
                </c:pt>
                <c:pt idx="1118">
                  <c:v>450</c:v>
                </c:pt>
                <c:pt idx="1119">
                  <c:v>450</c:v>
                </c:pt>
                <c:pt idx="1120">
                  <c:v>450</c:v>
                </c:pt>
                <c:pt idx="1121">
                  <c:v>451</c:v>
                </c:pt>
                <c:pt idx="1122">
                  <c:v>451</c:v>
                </c:pt>
                <c:pt idx="1123">
                  <c:v>451</c:v>
                </c:pt>
                <c:pt idx="1124">
                  <c:v>452</c:v>
                </c:pt>
                <c:pt idx="1125">
                  <c:v>453</c:v>
                </c:pt>
                <c:pt idx="1126">
                  <c:v>453</c:v>
                </c:pt>
                <c:pt idx="1127">
                  <c:v>454</c:v>
                </c:pt>
                <c:pt idx="1128">
                  <c:v>454</c:v>
                </c:pt>
                <c:pt idx="1129">
                  <c:v>455</c:v>
                </c:pt>
                <c:pt idx="1130">
                  <c:v>456</c:v>
                </c:pt>
                <c:pt idx="1131">
                  <c:v>456</c:v>
                </c:pt>
                <c:pt idx="1132">
                  <c:v>456</c:v>
                </c:pt>
                <c:pt idx="1133">
                  <c:v>456</c:v>
                </c:pt>
                <c:pt idx="1134">
                  <c:v>456</c:v>
                </c:pt>
                <c:pt idx="1135">
                  <c:v>457</c:v>
                </c:pt>
                <c:pt idx="1136">
                  <c:v>458</c:v>
                </c:pt>
                <c:pt idx="1137">
                  <c:v>459</c:v>
                </c:pt>
                <c:pt idx="1138">
                  <c:v>460</c:v>
                </c:pt>
                <c:pt idx="1139">
                  <c:v>461</c:v>
                </c:pt>
                <c:pt idx="1140">
                  <c:v>461</c:v>
                </c:pt>
                <c:pt idx="1141">
                  <c:v>461</c:v>
                </c:pt>
                <c:pt idx="1142">
                  <c:v>462</c:v>
                </c:pt>
                <c:pt idx="1143">
                  <c:v>462</c:v>
                </c:pt>
                <c:pt idx="1144">
                  <c:v>463</c:v>
                </c:pt>
                <c:pt idx="1145">
                  <c:v>463</c:v>
                </c:pt>
                <c:pt idx="1146">
                  <c:v>463</c:v>
                </c:pt>
                <c:pt idx="1147">
                  <c:v>463</c:v>
                </c:pt>
                <c:pt idx="1148">
                  <c:v>464</c:v>
                </c:pt>
                <c:pt idx="1149">
                  <c:v>464</c:v>
                </c:pt>
                <c:pt idx="1150">
                  <c:v>464</c:v>
                </c:pt>
                <c:pt idx="1151">
                  <c:v>464</c:v>
                </c:pt>
                <c:pt idx="1152">
                  <c:v>464</c:v>
                </c:pt>
                <c:pt idx="1153">
                  <c:v>464</c:v>
                </c:pt>
                <c:pt idx="1154">
                  <c:v>464</c:v>
                </c:pt>
                <c:pt idx="1155">
                  <c:v>465</c:v>
                </c:pt>
                <c:pt idx="1156">
                  <c:v>466</c:v>
                </c:pt>
                <c:pt idx="1157">
                  <c:v>467</c:v>
                </c:pt>
                <c:pt idx="1158">
                  <c:v>468</c:v>
                </c:pt>
                <c:pt idx="1159">
                  <c:v>469</c:v>
                </c:pt>
                <c:pt idx="1160">
                  <c:v>469</c:v>
                </c:pt>
                <c:pt idx="1161">
                  <c:v>469</c:v>
                </c:pt>
                <c:pt idx="1162">
                  <c:v>469</c:v>
                </c:pt>
                <c:pt idx="1163">
                  <c:v>469</c:v>
                </c:pt>
                <c:pt idx="1164">
                  <c:v>469</c:v>
                </c:pt>
                <c:pt idx="1165">
                  <c:v>469</c:v>
                </c:pt>
                <c:pt idx="1166">
                  <c:v>470</c:v>
                </c:pt>
                <c:pt idx="1167">
                  <c:v>470</c:v>
                </c:pt>
                <c:pt idx="1168">
                  <c:v>470</c:v>
                </c:pt>
                <c:pt idx="1169">
                  <c:v>470</c:v>
                </c:pt>
                <c:pt idx="1170">
                  <c:v>470</c:v>
                </c:pt>
                <c:pt idx="1171">
                  <c:v>471</c:v>
                </c:pt>
                <c:pt idx="1172">
                  <c:v>471</c:v>
                </c:pt>
                <c:pt idx="1173">
                  <c:v>472</c:v>
                </c:pt>
                <c:pt idx="1174">
                  <c:v>473</c:v>
                </c:pt>
                <c:pt idx="1175">
                  <c:v>474</c:v>
                </c:pt>
                <c:pt idx="1176">
                  <c:v>475</c:v>
                </c:pt>
                <c:pt idx="1177">
                  <c:v>476</c:v>
                </c:pt>
                <c:pt idx="1178">
                  <c:v>477</c:v>
                </c:pt>
                <c:pt idx="1179">
                  <c:v>478</c:v>
                </c:pt>
                <c:pt idx="1180">
                  <c:v>478</c:v>
                </c:pt>
                <c:pt idx="1181">
                  <c:v>478</c:v>
                </c:pt>
                <c:pt idx="1182">
                  <c:v>478</c:v>
                </c:pt>
                <c:pt idx="1183">
                  <c:v>478</c:v>
                </c:pt>
                <c:pt idx="1184">
                  <c:v>478</c:v>
                </c:pt>
                <c:pt idx="1185">
                  <c:v>478</c:v>
                </c:pt>
                <c:pt idx="1186">
                  <c:v>478</c:v>
                </c:pt>
                <c:pt idx="1187">
                  <c:v>479</c:v>
                </c:pt>
                <c:pt idx="1188">
                  <c:v>480</c:v>
                </c:pt>
                <c:pt idx="1189">
                  <c:v>481</c:v>
                </c:pt>
                <c:pt idx="1190">
                  <c:v>481</c:v>
                </c:pt>
                <c:pt idx="1191">
                  <c:v>482</c:v>
                </c:pt>
                <c:pt idx="1192">
                  <c:v>482</c:v>
                </c:pt>
                <c:pt idx="1193">
                  <c:v>482</c:v>
                </c:pt>
                <c:pt idx="1194">
                  <c:v>482</c:v>
                </c:pt>
                <c:pt idx="1195">
                  <c:v>483</c:v>
                </c:pt>
                <c:pt idx="1196">
                  <c:v>484</c:v>
                </c:pt>
                <c:pt idx="1197">
                  <c:v>485</c:v>
                </c:pt>
                <c:pt idx="1198">
                  <c:v>485</c:v>
                </c:pt>
                <c:pt idx="1199">
                  <c:v>485</c:v>
                </c:pt>
                <c:pt idx="1200">
                  <c:v>485</c:v>
                </c:pt>
                <c:pt idx="1201">
                  <c:v>486</c:v>
                </c:pt>
                <c:pt idx="1202">
                  <c:v>487</c:v>
                </c:pt>
                <c:pt idx="1203">
                  <c:v>487</c:v>
                </c:pt>
                <c:pt idx="1204">
                  <c:v>488</c:v>
                </c:pt>
                <c:pt idx="1205">
                  <c:v>489</c:v>
                </c:pt>
                <c:pt idx="1206">
                  <c:v>489</c:v>
                </c:pt>
                <c:pt idx="1207">
                  <c:v>489</c:v>
                </c:pt>
                <c:pt idx="1208">
                  <c:v>489</c:v>
                </c:pt>
                <c:pt idx="1209">
                  <c:v>490</c:v>
                </c:pt>
                <c:pt idx="1210">
                  <c:v>491</c:v>
                </c:pt>
                <c:pt idx="1211">
                  <c:v>492</c:v>
                </c:pt>
                <c:pt idx="1212">
                  <c:v>492</c:v>
                </c:pt>
                <c:pt idx="1213">
                  <c:v>492</c:v>
                </c:pt>
                <c:pt idx="1214">
                  <c:v>492</c:v>
                </c:pt>
                <c:pt idx="1215">
                  <c:v>492</c:v>
                </c:pt>
                <c:pt idx="1216">
                  <c:v>493</c:v>
                </c:pt>
                <c:pt idx="1217">
                  <c:v>493</c:v>
                </c:pt>
                <c:pt idx="1218">
                  <c:v>493</c:v>
                </c:pt>
                <c:pt idx="1219">
                  <c:v>493</c:v>
                </c:pt>
                <c:pt idx="1220">
                  <c:v>494</c:v>
                </c:pt>
                <c:pt idx="1221">
                  <c:v>494</c:v>
                </c:pt>
                <c:pt idx="1222">
                  <c:v>495</c:v>
                </c:pt>
                <c:pt idx="1223">
                  <c:v>495</c:v>
                </c:pt>
                <c:pt idx="1224">
                  <c:v>496</c:v>
                </c:pt>
                <c:pt idx="1225">
                  <c:v>496</c:v>
                </c:pt>
                <c:pt idx="1226">
                  <c:v>496</c:v>
                </c:pt>
                <c:pt idx="1227">
                  <c:v>496</c:v>
                </c:pt>
                <c:pt idx="1228">
                  <c:v>497</c:v>
                </c:pt>
                <c:pt idx="1229">
                  <c:v>498</c:v>
                </c:pt>
                <c:pt idx="1230">
                  <c:v>498</c:v>
                </c:pt>
                <c:pt idx="1231">
                  <c:v>499</c:v>
                </c:pt>
                <c:pt idx="1232">
                  <c:v>499</c:v>
                </c:pt>
                <c:pt idx="1233">
                  <c:v>500</c:v>
                </c:pt>
                <c:pt idx="1234">
                  <c:v>500</c:v>
                </c:pt>
                <c:pt idx="1235">
                  <c:v>500</c:v>
                </c:pt>
                <c:pt idx="1236">
                  <c:v>500</c:v>
                </c:pt>
                <c:pt idx="1237">
                  <c:v>500</c:v>
                </c:pt>
                <c:pt idx="1238">
                  <c:v>500</c:v>
                </c:pt>
                <c:pt idx="1239">
                  <c:v>500</c:v>
                </c:pt>
                <c:pt idx="1240">
                  <c:v>500</c:v>
                </c:pt>
                <c:pt idx="1241">
                  <c:v>500</c:v>
                </c:pt>
                <c:pt idx="1242">
                  <c:v>500</c:v>
                </c:pt>
                <c:pt idx="1243">
                  <c:v>500</c:v>
                </c:pt>
                <c:pt idx="1244">
                  <c:v>500</c:v>
                </c:pt>
                <c:pt idx="1245">
                  <c:v>500</c:v>
                </c:pt>
                <c:pt idx="1246">
                  <c:v>500</c:v>
                </c:pt>
                <c:pt idx="1247">
                  <c:v>500</c:v>
                </c:pt>
                <c:pt idx="1248">
                  <c:v>500</c:v>
                </c:pt>
                <c:pt idx="1249">
                  <c:v>500</c:v>
                </c:pt>
                <c:pt idx="1250">
                  <c:v>501</c:v>
                </c:pt>
                <c:pt idx="1251">
                  <c:v>501</c:v>
                </c:pt>
                <c:pt idx="1252">
                  <c:v>502</c:v>
                </c:pt>
                <c:pt idx="1253">
                  <c:v>503</c:v>
                </c:pt>
                <c:pt idx="1254">
                  <c:v>503</c:v>
                </c:pt>
                <c:pt idx="1255">
                  <c:v>503</c:v>
                </c:pt>
                <c:pt idx="1256">
                  <c:v>503</c:v>
                </c:pt>
                <c:pt idx="1257">
                  <c:v>504</c:v>
                </c:pt>
                <c:pt idx="1258">
                  <c:v>504</c:v>
                </c:pt>
                <c:pt idx="1259">
                  <c:v>504</c:v>
                </c:pt>
                <c:pt idx="1260">
                  <c:v>505</c:v>
                </c:pt>
                <c:pt idx="1261">
                  <c:v>505</c:v>
                </c:pt>
                <c:pt idx="1262">
                  <c:v>505</c:v>
                </c:pt>
                <c:pt idx="1263">
                  <c:v>505</c:v>
                </c:pt>
                <c:pt idx="1264">
                  <c:v>506</c:v>
                </c:pt>
                <c:pt idx="1265">
                  <c:v>506</c:v>
                </c:pt>
                <c:pt idx="1266">
                  <c:v>506</c:v>
                </c:pt>
                <c:pt idx="1267">
                  <c:v>507</c:v>
                </c:pt>
                <c:pt idx="1268">
                  <c:v>507</c:v>
                </c:pt>
                <c:pt idx="1269">
                  <c:v>508</c:v>
                </c:pt>
                <c:pt idx="1270">
                  <c:v>509</c:v>
                </c:pt>
                <c:pt idx="1271">
                  <c:v>509</c:v>
                </c:pt>
                <c:pt idx="1272">
                  <c:v>509</c:v>
                </c:pt>
                <c:pt idx="1273">
                  <c:v>509</c:v>
                </c:pt>
                <c:pt idx="1274">
                  <c:v>509</c:v>
                </c:pt>
                <c:pt idx="1275">
                  <c:v>510</c:v>
                </c:pt>
                <c:pt idx="1276">
                  <c:v>510</c:v>
                </c:pt>
                <c:pt idx="1277">
                  <c:v>511</c:v>
                </c:pt>
                <c:pt idx="1278">
                  <c:v>512</c:v>
                </c:pt>
                <c:pt idx="1279">
                  <c:v>512</c:v>
                </c:pt>
                <c:pt idx="1280">
                  <c:v>512</c:v>
                </c:pt>
                <c:pt idx="1281">
                  <c:v>513</c:v>
                </c:pt>
                <c:pt idx="1282">
                  <c:v>514</c:v>
                </c:pt>
                <c:pt idx="1283">
                  <c:v>515</c:v>
                </c:pt>
                <c:pt idx="1284">
                  <c:v>516</c:v>
                </c:pt>
                <c:pt idx="1285">
                  <c:v>517</c:v>
                </c:pt>
                <c:pt idx="1286">
                  <c:v>518</c:v>
                </c:pt>
                <c:pt idx="1287">
                  <c:v>519</c:v>
                </c:pt>
                <c:pt idx="1288">
                  <c:v>520</c:v>
                </c:pt>
                <c:pt idx="1289">
                  <c:v>521</c:v>
                </c:pt>
                <c:pt idx="1290">
                  <c:v>522</c:v>
                </c:pt>
                <c:pt idx="1291">
                  <c:v>523</c:v>
                </c:pt>
                <c:pt idx="1292">
                  <c:v>524</c:v>
                </c:pt>
                <c:pt idx="1293">
                  <c:v>525</c:v>
                </c:pt>
                <c:pt idx="1294">
                  <c:v>525</c:v>
                </c:pt>
                <c:pt idx="1295">
                  <c:v>525</c:v>
                </c:pt>
                <c:pt idx="1296">
                  <c:v>525</c:v>
                </c:pt>
                <c:pt idx="1297">
                  <c:v>525</c:v>
                </c:pt>
                <c:pt idx="1298">
                  <c:v>525</c:v>
                </c:pt>
                <c:pt idx="1299">
                  <c:v>525</c:v>
                </c:pt>
                <c:pt idx="1300">
                  <c:v>525</c:v>
                </c:pt>
                <c:pt idx="1301">
                  <c:v>525</c:v>
                </c:pt>
                <c:pt idx="1302">
                  <c:v>525</c:v>
                </c:pt>
                <c:pt idx="1303">
                  <c:v>526</c:v>
                </c:pt>
                <c:pt idx="1304">
                  <c:v>526</c:v>
                </c:pt>
                <c:pt idx="1305">
                  <c:v>526</c:v>
                </c:pt>
                <c:pt idx="1306">
                  <c:v>526</c:v>
                </c:pt>
                <c:pt idx="1307">
                  <c:v>527</c:v>
                </c:pt>
                <c:pt idx="1308">
                  <c:v>527</c:v>
                </c:pt>
                <c:pt idx="1309">
                  <c:v>527</c:v>
                </c:pt>
                <c:pt idx="1310">
                  <c:v>527</c:v>
                </c:pt>
                <c:pt idx="1311">
                  <c:v>527</c:v>
                </c:pt>
                <c:pt idx="1312">
                  <c:v>527</c:v>
                </c:pt>
                <c:pt idx="1313">
                  <c:v>527</c:v>
                </c:pt>
                <c:pt idx="1314">
                  <c:v>527</c:v>
                </c:pt>
                <c:pt idx="1315">
                  <c:v>527</c:v>
                </c:pt>
                <c:pt idx="1316">
                  <c:v>527</c:v>
                </c:pt>
                <c:pt idx="1317">
                  <c:v>527</c:v>
                </c:pt>
                <c:pt idx="1318">
                  <c:v>527</c:v>
                </c:pt>
                <c:pt idx="1319">
                  <c:v>527</c:v>
                </c:pt>
                <c:pt idx="1320">
                  <c:v>527</c:v>
                </c:pt>
                <c:pt idx="1321">
                  <c:v>527</c:v>
                </c:pt>
                <c:pt idx="1322">
                  <c:v>527</c:v>
                </c:pt>
                <c:pt idx="1323">
                  <c:v>527</c:v>
                </c:pt>
                <c:pt idx="1324">
                  <c:v>527</c:v>
                </c:pt>
                <c:pt idx="1325">
                  <c:v>527</c:v>
                </c:pt>
                <c:pt idx="1326">
                  <c:v>527</c:v>
                </c:pt>
                <c:pt idx="1327">
                  <c:v>527</c:v>
                </c:pt>
                <c:pt idx="1328">
                  <c:v>527</c:v>
                </c:pt>
                <c:pt idx="1329">
                  <c:v>527</c:v>
                </c:pt>
                <c:pt idx="1330">
                  <c:v>527</c:v>
                </c:pt>
                <c:pt idx="1331">
                  <c:v>527</c:v>
                </c:pt>
                <c:pt idx="1332">
                  <c:v>527</c:v>
                </c:pt>
                <c:pt idx="1333">
                  <c:v>528</c:v>
                </c:pt>
                <c:pt idx="1334">
                  <c:v>529</c:v>
                </c:pt>
                <c:pt idx="1335">
                  <c:v>530</c:v>
                </c:pt>
                <c:pt idx="1336">
                  <c:v>531</c:v>
                </c:pt>
                <c:pt idx="1337">
                  <c:v>531</c:v>
                </c:pt>
                <c:pt idx="1338">
                  <c:v>531</c:v>
                </c:pt>
                <c:pt idx="1339">
                  <c:v>531</c:v>
                </c:pt>
                <c:pt idx="1340">
                  <c:v>532</c:v>
                </c:pt>
                <c:pt idx="1341">
                  <c:v>532</c:v>
                </c:pt>
                <c:pt idx="1342">
                  <c:v>532</c:v>
                </c:pt>
                <c:pt idx="1343">
                  <c:v>532</c:v>
                </c:pt>
                <c:pt idx="1344">
                  <c:v>533</c:v>
                </c:pt>
                <c:pt idx="1345">
                  <c:v>533</c:v>
                </c:pt>
                <c:pt idx="1346">
                  <c:v>533</c:v>
                </c:pt>
                <c:pt idx="1347">
                  <c:v>533</c:v>
                </c:pt>
                <c:pt idx="1348">
                  <c:v>533</c:v>
                </c:pt>
                <c:pt idx="1349">
                  <c:v>533</c:v>
                </c:pt>
                <c:pt idx="1350">
                  <c:v>533</c:v>
                </c:pt>
                <c:pt idx="1351">
                  <c:v>533</c:v>
                </c:pt>
                <c:pt idx="1352">
                  <c:v>533</c:v>
                </c:pt>
                <c:pt idx="1353">
                  <c:v>533</c:v>
                </c:pt>
                <c:pt idx="1354">
                  <c:v>533</c:v>
                </c:pt>
                <c:pt idx="1355">
                  <c:v>534</c:v>
                </c:pt>
                <c:pt idx="1356">
                  <c:v>535</c:v>
                </c:pt>
                <c:pt idx="1357">
                  <c:v>536</c:v>
                </c:pt>
                <c:pt idx="1358">
                  <c:v>537</c:v>
                </c:pt>
                <c:pt idx="1359">
                  <c:v>538</c:v>
                </c:pt>
                <c:pt idx="1360">
                  <c:v>539</c:v>
                </c:pt>
                <c:pt idx="1361">
                  <c:v>540</c:v>
                </c:pt>
                <c:pt idx="1362">
                  <c:v>541</c:v>
                </c:pt>
                <c:pt idx="1363">
                  <c:v>542</c:v>
                </c:pt>
                <c:pt idx="1364">
                  <c:v>543</c:v>
                </c:pt>
                <c:pt idx="1365">
                  <c:v>544</c:v>
                </c:pt>
                <c:pt idx="1366">
                  <c:v>544</c:v>
                </c:pt>
                <c:pt idx="1367">
                  <c:v>544</c:v>
                </c:pt>
                <c:pt idx="1368">
                  <c:v>544</c:v>
                </c:pt>
                <c:pt idx="1369">
                  <c:v>545</c:v>
                </c:pt>
                <c:pt idx="1370">
                  <c:v>546</c:v>
                </c:pt>
                <c:pt idx="1371">
                  <c:v>546</c:v>
                </c:pt>
                <c:pt idx="1372">
                  <c:v>546</c:v>
                </c:pt>
                <c:pt idx="1373">
                  <c:v>547</c:v>
                </c:pt>
                <c:pt idx="1374">
                  <c:v>548</c:v>
                </c:pt>
                <c:pt idx="1375">
                  <c:v>548</c:v>
                </c:pt>
                <c:pt idx="1376">
                  <c:v>549</c:v>
                </c:pt>
                <c:pt idx="1377">
                  <c:v>549</c:v>
                </c:pt>
                <c:pt idx="1378">
                  <c:v>550</c:v>
                </c:pt>
                <c:pt idx="1379">
                  <c:v>550</c:v>
                </c:pt>
                <c:pt idx="1380">
                  <c:v>551</c:v>
                </c:pt>
                <c:pt idx="1381">
                  <c:v>552</c:v>
                </c:pt>
                <c:pt idx="1382">
                  <c:v>552</c:v>
                </c:pt>
                <c:pt idx="1383">
                  <c:v>552</c:v>
                </c:pt>
                <c:pt idx="1384">
                  <c:v>552</c:v>
                </c:pt>
                <c:pt idx="1385">
                  <c:v>552</c:v>
                </c:pt>
                <c:pt idx="1386">
                  <c:v>552</c:v>
                </c:pt>
                <c:pt idx="1387">
                  <c:v>552</c:v>
                </c:pt>
                <c:pt idx="1388">
                  <c:v>552</c:v>
                </c:pt>
                <c:pt idx="1389">
                  <c:v>552</c:v>
                </c:pt>
                <c:pt idx="1390">
                  <c:v>553</c:v>
                </c:pt>
                <c:pt idx="1391">
                  <c:v>554</c:v>
                </c:pt>
                <c:pt idx="1392">
                  <c:v>554</c:v>
                </c:pt>
                <c:pt idx="1393">
                  <c:v>555</c:v>
                </c:pt>
                <c:pt idx="1394">
                  <c:v>555</c:v>
                </c:pt>
                <c:pt idx="1395">
                  <c:v>555</c:v>
                </c:pt>
                <c:pt idx="1396">
                  <c:v>555</c:v>
                </c:pt>
                <c:pt idx="1397">
                  <c:v>555</c:v>
                </c:pt>
                <c:pt idx="1398">
                  <c:v>555</c:v>
                </c:pt>
                <c:pt idx="1399">
                  <c:v>556</c:v>
                </c:pt>
                <c:pt idx="1400">
                  <c:v>557</c:v>
                </c:pt>
                <c:pt idx="1401">
                  <c:v>557</c:v>
                </c:pt>
                <c:pt idx="1402">
                  <c:v>558</c:v>
                </c:pt>
                <c:pt idx="1403">
                  <c:v>558</c:v>
                </c:pt>
                <c:pt idx="1404">
                  <c:v>559</c:v>
                </c:pt>
                <c:pt idx="1405">
                  <c:v>559</c:v>
                </c:pt>
                <c:pt idx="1406">
                  <c:v>559</c:v>
                </c:pt>
                <c:pt idx="1407">
                  <c:v>560</c:v>
                </c:pt>
                <c:pt idx="1408">
                  <c:v>560</c:v>
                </c:pt>
                <c:pt idx="1409">
                  <c:v>561</c:v>
                </c:pt>
                <c:pt idx="1410">
                  <c:v>561</c:v>
                </c:pt>
                <c:pt idx="1411">
                  <c:v>561</c:v>
                </c:pt>
                <c:pt idx="1412">
                  <c:v>561</c:v>
                </c:pt>
                <c:pt idx="1413">
                  <c:v>561</c:v>
                </c:pt>
                <c:pt idx="1414">
                  <c:v>561</c:v>
                </c:pt>
                <c:pt idx="1415">
                  <c:v>561</c:v>
                </c:pt>
                <c:pt idx="1416">
                  <c:v>561</c:v>
                </c:pt>
                <c:pt idx="1417">
                  <c:v>561</c:v>
                </c:pt>
                <c:pt idx="1418">
                  <c:v>561</c:v>
                </c:pt>
                <c:pt idx="1419">
                  <c:v>561</c:v>
                </c:pt>
                <c:pt idx="1420">
                  <c:v>562</c:v>
                </c:pt>
                <c:pt idx="1421">
                  <c:v>562</c:v>
                </c:pt>
                <c:pt idx="1422">
                  <c:v>562</c:v>
                </c:pt>
                <c:pt idx="1423">
                  <c:v>562</c:v>
                </c:pt>
                <c:pt idx="1424">
                  <c:v>562</c:v>
                </c:pt>
                <c:pt idx="1425">
                  <c:v>562</c:v>
                </c:pt>
                <c:pt idx="1426">
                  <c:v>563</c:v>
                </c:pt>
                <c:pt idx="1427">
                  <c:v>563</c:v>
                </c:pt>
                <c:pt idx="1428">
                  <c:v>563</c:v>
                </c:pt>
                <c:pt idx="1429">
                  <c:v>563</c:v>
                </c:pt>
                <c:pt idx="1430">
                  <c:v>563</c:v>
                </c:pt>
                <c:pt idx="1431">
                  <c:v>564</c:v>
                </c:pt>
                <c:pt idx="1432">
                  <c:v>564</c:v>
                </c:pt>
                <c:pt idx="1433">
                  <c:v>565</c:v>
                </c:pt>
                <c:pt idx="1434">
                  <c:v>566</c:v>
                </c:pt>
                <c:pt idx="1435">
                  <c:v>567</c:v>
                </c:pt>
                <c:pt idx="1436">
                  <c:v>567</c:v>
                </c:pt>
                <c:pt idx="1437">
                  <c:v>568</c:v>
                </c:pt>
                <c:pt idx="1438">
                  <c:v>569</c:v>
                </c:pt>
                <c:pt idx="1439">
                  <c:v>569</c:v>
                </c:pt>
                <c:pt idx="1440">
                  <c:v>569</c:v>
                </c:pt>
                <c:pt idx="1441">
                  <c:v>569</c:v>
                </c:pt>
                <c:pt idx="1442">
                  <c:v>569</c:v>
                </c:pt>
                <c:pt idx="1443">
                  <c:v>569</c:v>
                </c:pt>
                <c:pt idx="1444">
                  <c:v>569</c:v>
                </c:pt>
                <c:pt idx="1445">
                  <c:v>570</c:v>
                </c:pt>
                <c:pt idx="1446">
                  <c:v>570</c:v>
                </c:pt>
                <c:pt idx="1447">
                  <c:v>570</c:v>
                </c:pt>
                <c:pt idx="1448">
                  <c:v>570</c:v>
                </c:pt>
                <c:pt idx="1449">
                  <c:v>570</c:v>
                </c:pt>
                <c:pt idx="1450">
                  <c:v>571</c:v>
                </c:pt>
                <c:pt idx="1451">
                  <c:v>572</c:v>
                </c:pt>
                <c:pt idx="1452">
                  <c:v>572</c:v>
                </c:pt>
                <c:pt idx="1453">
                  <c:v>572</c:v>
                </c:pt>
                <c:pt idx="1454">
                  <c:v>573</c:v>
                </c:pt>
                <c:pt idx="1455">
                  <c:v>574</c:v>
                </c:pt>
                <c:pt idx="1456">
                  <c:v>574</c:v>
                </c:pt>
                <c:pt idx="1457">
                  <c:v>574</c:v>
                </c:pt>
                <c:pt idx="1458">
                  <c:v>575</c:v>
                </c:pt>
                <c:pt idx="1459">
                  <c:v>576</c:v>
                </c:pt>
                <c:pt idx="1460">
                  <c:v>576</c:v>
                </c:pt>
                <c:pt idx="1461">
                  <c:v>577</c:v>
                </c:pt>
                <c:pt idx="1462">
                  <c:v>578</c:v>
                </c:pt>
                <c:pt idx="1463">
                  <c:v>578</c:v>
                </c:pt>
                <c:pt idx="1464">
                  <c:v>578</c:v>
                </c:pt>
                <c:pt idx="1465">
                  <c:v>578</c:v>
                </c:pt>
                <c:pt idx="1466">
                  <c:v>578</c:v>
                </c:pt>
                <c:pt idx="1467">
                  <c:v>578</c:v>
                </c:pt>
                <c:pt idx="1468">
                  <c:v>578</c:v>
                </c:pt>
                <c:pt idx="1469">
                  <c:v>578</c:v>
                </c:pt>
                <c:pt idx="1470">
                  <c:v>578</c:v>
                </c:pt>
                <c:pt idx="1471">
                  <c:v>578</c:v>
                </c:pt>
                <c:pt idx="1472">
                  <c:v>579</c:v>
                </c:pt>
                <c:pt idx="1473">
                  <c:v>580</c:v>
                </c:pt>
                <c:pt idx="1474">
                  <c:v>581</c:v>
                </c:pt>
                <c:pt idx="1475">
                  <c:v>581</c:v>
                </c:pt>
                <c:pt idx="1476">
                  <c:v>581</c:v>
                </c:pt>
                <c:pt idx="1477">
                  <c:v>581</c:v>
                </c:pt>
                <c:pt idx="1478">
                  <c:v>581</c:v>
                </c:pt>
                <c:pt idx="1479">
                  <c:v>581</c:v>
                </c:pt>
                <c:pt idx="1480">
                  <c:v>581</c:v>
                </c:pt>
                <c:pt idx="1481">
                  <c:v>581</c:v>
                </c:pt>
                <c:pt idx="1482">
                  <c:v>582</c:v>
                </c:pt>
                <c:pt idx="1483">
                  <c:v>583</c:v>
                </c:pt>
                <c:pt idx="1484">
                  <c:v>584</c:v>
                </c:pt>
                <c:pt idx="1485">
                  <c:v>585</c:v>
                </c:pt>
                <c:pt idx="1486">
                  <c:v>585</c:v>
                </c:pt>
                <c:pt idx="1487">
                  <c:v>585</c:v>
                </c:pt>
                <c:pt idx="1488">
                  <c:v>585</c:v>
                </c:pt>
                <c:pt idx="1489">
                  <c:v>585</c:v>
                </c:pt>
                <c:pt idx="1490">
                  <c:v>585</c:v>
                </c:pt>
                <c:pt idx="1491">
                  <c:v>585</c:v>
                </c:pt>
                <c:pt idx="1492">
                  <c:v>585</c:v>
                </c:pt>
                <c:pt idx="1493">
                  <c:v>585</c:v>
                </c:pt>
                <c:pt idx="1494">
                  <c:v>585</c:v>
                </c:pt>
                <c:pt idx="1495">
                  <c:v>585</c:v>
                </c:pt>
                <c:pt idx="1496">
                  <c:v>585</c:v>
                </c:pt>
                <c:pt idx="1497">
                  <c:v>585</c:v>
                </c:pt>
                <c:pt idx="1498">
                  <c:v>585</c:v>
                </c:pt>
                <c:pt idx="1499">
                  <c:v>585</c:v>
                </c:pt>
                <c:pt idx="1500">
                  <c:v>586</c:v>
                </c:pt>
                <c:pt idx="1501">
                  <c:v>587</c:v>
                </c:pt>
                <c:pt idx="1502">
                  <c:v>588</c:v>
                </c:pt>
                <c:pt idx="1503">
                  <c:v>588</c:v>
                </c:pt>
                <c:pt idx="1504">
                  <c:v>588</c:v>
                </c:pt>
                <c:pt idx="1505">
                  <c:v>588</c:v>
                </c:pt>
                <c:pt idx="1506">
                  <c:v>588</c:v>
                </c:pt>
                <c:pt idx="1507">
                  <c:v>589</c:v>
                </c:pt>
                <c:pt idx="1508">
                  <c:v>590</c:v>
                </c:pt>
                <c:pt idx="1509">
                  <c:v>590</c:v>
                </c:pt>
                <c:pt idx="1510">
                  <c:v>591</c:v>
                </c:pt>
                <c:pt idx="1511">
                  <c:v>591</c:v>
                </c:pt>
                <c:pt idx="1512">
                  <c:v>592</c:v>
                </c:pt>
                <c:pt idx="1513">
                  <c:v>593</c:v>
                </c:pt>
                <c:pt idx="1514">
                  <c:v>594</c:v>
                </c:pt>
                <c:pt idx="1515">
                  <c:v>594</c:v>
                </c:pt>
                <c:pt idx="1516">
                  <c:v>594</c:v>
                </c:pt>
                <c:pt idx="1517">
                  <c:v>595</c:v>
                </c:pt>
                <c:pt idx="1518">
                  <c:v>596</c:v>
                </c:pt>
                <c:pt idx="1519">
                  <c:v>596</c:v>
                </c:pt>
                <c:pt idx="1520">
                  <c:v>596</c:v>
                </c:pt>
                <c:pt idx="1521">
                  <c:v>596</c:v>
                </c:pt>
                <c:pt idx="1522">
                  <c:v>597</c:v>
                </c:pt>
                <c:pt idx="1523">
                  <c:v>598</c:v>
                </c:pt>
                <c:pt idx="1524">
                  <c:v>599</c:v>
                </c:pt>
                <c:pt idx="1525">
                  <c:v>599</c:v>
                </c:pt>
                <c:pt idx="1526">
                  <c:v>600</c:v>
                </c:pt>
                <c:pt idx="1527">
                  <c:v>601</c:v>
                </c:pt>
                <c:pt idx="1528">
                  <c:v>602</c:v>
                </c:pt>
                <c:pt idx="1529">
                  <c:v>603</c:v>
                </c:pt>
                <c:pt idx="1530">
                  <c:v>603</c:v>
                </c:pt>
                <c:pt idx="1531">
                  <c:v>603</c:v>
                </c:pt>
                <c:pt idx="1532">
                  <c:v>603</c:v>
                </c:pt>
                <c:pt idx="1533">
                  <c:v>604</c:v>
                </c:pt>
                <c:pt idx="1534">
                  <c:v>605</c:v>
                </c:pt>
                <c:pt idx="1535">
                  <c:v>606</c:v>
                </c:pt>
                <c:pt idx="1536">
                  <c:v>607</c:v>
                </c:pt>
                <c:pt idx="1537">
                  <c:v>607</c:v>
                </c:pt>
                <c:pt idx="1538">
                  <c:v>607</c:v>
                </c:pt>
                <c:pt idx="1539">
                  <c:v>607</c:v>
                </c:pt>
                <c:pt idx="1540">
                  <c:v>607</c:v>
                </c:pt>
                <c:pt idx="1541">
                  <c:v>607</c:v>
                </c:pt>
                <c:pt idx="1542">
                  <c:v>607</c:v>
                </c:pt>
                <c:pt idx="1543">
                  <c:v>607</c:v>
                </c:pt>
                <c:pt idx="1544">
                  <c:v>607</c:v>
                </c:pt>
                <c:pt idx="1545">
                  <c:v>607</c:v>
                </c:pt>
                <c:pt idx="1546">
                  <c:v>608</c:v>
                </c:pt>
                <c:pt idx="1547">
                  <c:v>609</c:v>
                </c:pt>
                <c:pt idx="1548">
                  <c:v>610</c:v>
                </c:pt>
                <c:pt idx="1549">
                  <c:v>611</c:v>
                </c:pt>
                <c:pt idx="1550">
                  <c:v>611</c:v>
                </c:pt>
                <c:pt idx="1551">
                  <c:v>611</c:v>
                </c:pt>
                <c:pt idx="1552">
                  <c:v>611</c:v>
                </c:pt>
                <c:pt idx="1553">
                  <c:v>611</c:v>
                </c:pt>
                <c:pt idx="1554">
                  <c:v>611</c:v>
                </c:pt>
                <c:pt idx="1555">
                  <c:v>611</c:v>
                </c:pt>
                <c:pt idx="1556">
                  <c:v>611</c:v>
                </c:pt>
                <c:pt idx="1557">
                  <c:v>611</c:v>
                </c:pt>
                <c:pt idx="1558">
                  <c:v>612</c:v>
                </c:pt>
                <c:pt idx="1559">
                  <c:v>613</c:v>
                </c:pt>
                <c:pt idx="1560">
                  <c:v>614</c:v>
                </c:pt>
                <c:pt idx="1561">
                  <c:v>615</c:v>
                </c:pt>
                <c:pt idx="1562">
                  <c:v>616</c:v>
                </c:pt>
                <c:pt idx="1563">
                  <c:v>617</c:v>
                </c:pt>
                <c:pt idx="1564">
                  <c:v>618</c:v>
                </c:pt>
                <c:pt idx="1565">
                  <c:v>618</c:v>
                </c:pt>
                <c:pt idx="1566">
                  <c:v>619</c:v>
                </c:pt>
                <c:pt idx="1567">
                  <c:v>619</c:v>
                </c:pt>
                <c:pt idx="1568">
                  <c:v>619</c:v>
                </c:pt>
                <c:pt idx="1569">
                  <c:v>620</c:v>
                </c:pt>
                <c:pt idx="1570">
                  <c:v>620</c:v>
                </c:pt>
                <c:pt idx="1571">
                  <c:v>620</c:v>
                </c:pt>
                <c:pt idx="1572">
                  <c:v>621</c:v>
                </c:pt>
                <c:pt idx="1573">
                  <c:v>621</c:v>
                </c:pt>
                <c:pt idx="1574">
                  <c:v>621</c:v>
                </c:pt>
                <c:pt idx="1575">
                  <c:v>621</c:v>
                </c:pt>
                <c:pt idx="1576">
                  <c:v>621</c:v>
                </c:pt>
                <c:pt idx="1577">
                  <c:v>621</c:v>
                </c:pt>
                <c:pt idx="1578">
                  <c:v>622</c:v>
                </c:pt>
                <c:pt idx="1579">
                  <c:v>623</c:v>
                </c:pt>
                <c:pt idx="1580">
                  <c:v>624</c:v>
                </c:pt>
                <c:pt idx="1581">
                  <c:v>624</c:v>
                </c:pt>
                <c:pt idx="1582">
                  <c:v>624</c:v>
                </c:pt>
                <c:pt idx="1583">
                  <c:v>625</c:v>
                </c:pt>
                <c:pt idx="1584">
                  <c:v>625</c:v>
                </c:pt>
                <c:pt idx="1585">
                  <c:v>626</c:v>
                </c:pt>
                <c:pt idx="1586">
                  <c:v>627</c:v>
                </c:pt>
                <c:pt idx="1587">
                  <c:v>628</c:v>
                </c:pt>
                <c:pt idx="1588">
                  <c:v>628</c:v>
                </c:pt>
                <c:pt idx="1589">
                  <c:v>628</c:v>
                </c:pt>
                <c:pt idx="1590">
                  <c:v>629</c:v>
                </c:pt>
                <c:pt idx="1591">
                  <c:v>629</c:v>
                </c:pt>
                <c:pt idx="1592">
                  <c:v>629</c:v>
                </c:pt>
                <c:pt idx="1593">
                  <c:v>629</c:v>
                </c:pt>
                <c:pt idx="1594">
                  <c:v>629</c:v>
                </c:pt>
                <c:pt idx="1595">
                  <c:v>629</c:v>
                </c:pt>
                <c:pt idx="1596">
                  <c:v>629</c:v>
                </c:pt>
                <c:pt idx="1597">
                  <c:v>629</c:v>
                </c:pt>
                <c:pt idx="1598">
                  <c:v>630</c:v>
                </c:pt>
                <c:pt idx="1599">
                  <c:v>630</c:v>
                </c:pt>
                <c:pt idx="1600">
                  <c:v>630</c:v>
                </c:pt>
                <c:pt idx="1601">
                  <c:v>630</c:v>
                </c:pt>
                <c:pt idx="1602">
                  <c:v>631</c:v>
                </c:pt>
                <c:pt idx="1603">
                  <c:v>632</c:v>
                </c:pt>
                <c:pt idx="1604">
                  <c:v>633</c:v>
                </c:pt>
                <c:pt idx="1605">
                  <c:v>633</c:v>
                </c:pt>
                <c:pt idx="1606">
                  <c:v>633</c:v>
                </c:pt>
                <c:pt idx="1607">
                  <c:v>633</c:v>
                </c:pt>
                <c:pt idx="1608">
                  <c:v>633</c:v>
                </c:pt>
                <c:pt idx="1609">
                  <c:v>634</c:v>
                </c:pt>
                <c:pt idx="1610">
                  <c:v>635</c:v>
                </c:pt>
                <c:pt idx="1611">
                  <c:v>635</c:v>
                </c:pt>
                <c:pt idx="1612">
                  <c:v>636</c:v>
                </c:pt>
                <c:pt idx="1613">
                  <c:v>636</c:v>
                </c:pt>
                <c:pt idx="1614">
                  <c:v>636</c:v>
                </c:pt>
                <c:pt idx="1615">
                  <c:v>636</c:v>
                </c:pt>
                <c:pt idx="1616">
                  <c:v>637</c:v>
                </c:pt>
                <c:pt idx="1617">
                  <c:v>637</c:v>
                </c:pt>
                <c:pt idx="1618">
                  <c:v>637</c:v>
                </c:pt>
                <c:pt idx="1619">
                  <c:v>638</c:v>
                </c:pt>
                <c:pt idx="1620">
                  <c:v>638</c:v>
                </c:pt>
                <c:pt idx="1621">
                  <c:v>638</c:v>
                </c:pt>
                <c:pt idx="1622">
                  <c:v>638</c:v>
                </c:pt>
                <c:pt idx="1623">
                  <c:v>638</c:v>
                </c:pt>
                <c:pt idx="1624">
                  <c:v>638</c:v>
                </c:pt>
                <c:pt idx="1625">
                  <c:v>638</c:v>
                </c:pt>
                <c:pt idx="1626">
                  <c:v>638</c:v>
                </c:pt>
                <c:pt idx="1627">
                  <c:v>638</c:v>
                </c:pt>
                <c:pt idx="1628">
                  <c:v>638</c:v>
                </c:pt>
                <c:pt idx="1629">
                  <c:v>638</c:v>
                </c:pt>
                <c:pt idx="1630">
                  <c:v>638</c:v>
                </c:pt>
                <c:pt idx="1631">
                  <c:v>638</c:v>
                </c:pt>
                <c:pt idx="1632">
                  <c:v>638</c:v>
                </c:pt>
                <c:pt idx="1633">
                  <c:v>639</c:v>
                </c:pt>
                <c:pt idx="1634">
                  <c:v>640</c:v>
                </c:pt>
                <c:pt idx="1635">
                  <c:v>641</c:v>
                </c:pt>
                <c:pt idx="1636">
                  <c:v>641</c:v>
                </c:pt>
                <c:pt idx="1637">
                  <c:v>642</c:v>
                </c:pt>
                <c:pt idx="1638">
                  <c:v>642</c:v>
                </c:pt>
                <c:pt idx="1639">
                  <c:v>642</c:v>
                </c:pt>
                <c:pt idx="1640">
                  <c:v>642</c:v>
                </c:pt>
                <c:pt idx="1641">
                  <c:v>642</c:v>
                </c:pt>
                <c:pt idx="1642">
                  <c:v>642</c:v>
                </c:pt>
                <c:pt idx="1643">
                  <c:v>643</c:v>
                </c:pt>
                <c:pt idx="1644">
                  <c:v>644</c:v>
                </c:pt>
                <c:pt idx="1645">
                  <c:v>645</c:v>
                </c:pt>
                <c:pt idx="1646">
                  <c:v>646</c:v>
                </c:pt>
                <c:pt idx="1647">
                  <c:v>646</c:v>
                </c:pt>
                <c:pt idx="1648">
                  <c:v>646</c:v>
                </c:pt>
                <c:pt idx="1649">
                  <c:v>646</c:v>
                </c:pt>
                <c:pt idx="1650">
                  <c:v>646</c:v>
                </c:pt>
                <c:pt idx="1651">
                  <c:v>647</c:v>
                </c:pt>
                <c:pt idx="1652">
                  <c:v>647</c:v>
                </c:pt>
                <c:pt idx="1653">
                  <c:v>647</c:v>
                </c:pt>
                <c:pt idx="1654">
                  <c:v>647</c:v>
                </c:pt>
                <c:pt idx="1655">
                  <c:v>647</c:v>
                </c:pt>
                <c:pt idx="1656">
                  <c:v>648</c:v>
                </c:pt>
                <c:pt idx="1657">
                  <c:v>648</c:v>
                </c:pt>
                <c:pt idx="1658">
                  <c:v>648</c:v>
                </c:pt>
                <c:pt idx="1659">
                  <c:v>648</c:v>
                </c:pt>
                <c:pt idx="1660">
                  <c:v>648</c:v>
                </c:pt>
                <c:pt idx="1661">
                  <c:v>649</c:v>
                </c:pt>
                <c:pt idx="1662">
                  <c:v>649</c:v>
                </c:pt>
                <c:pt idx="1663">
                  <c:v>649</c:v>
                </c:pt>
                <c:pt idx="1664">
                  <c:v>649</c:v>
                </c:pt>
                <c:pt idx="1665">
                  <c:v>649</c:v>
                </c:pt>
                <c:pt idx="1666">
                  <c:v>649</c:v>
                </c:pt>
                <c:pt idx="1667">
                  <c:v>649</c:v>
                </c:pt>
                <c:pt idx="1668">
                  <c:v>649</c:v>
                </c:pt>
                <c:pt idx="1669">
                  <c:v>650</c:v>
                </c:pt>
                <c:pt idx="1670">
                  <c:v>650</c:v>
                </c:pt>
                <c:pt idx="1671">
                  <c:v>650</c:v>
                </c:pt>
                <c:pt idx="1672">
                  <c:v>650</c:v>
                </c:pt>
                <c:pt idx="1673">
                  <c:v>650</c:v>
                </c:pt>
                <c:pt idx="1674">
                  <c:v>651</c:v>
                </c:pt>
                <c:pt idx="1675">
                  <c:v>652</c:v>
                </c:pt>
                <c:pt idx="1676">
                  <c:v>652</c:v>
                </c:pt>
                <c:pt idx="1677">
                  <c:v>652</c:v>
                </c:pt>
                <c:pt idx="1678">
                  <c:v>652</c:v>
                </c:pt>
                <c:pt idx="1679">
                  <c:v>652</c:v>
                </c:pt>
                <c:pt idx="1680">
                  <c:v>653</c:v>
                </c:pt>
                <c:pt idx="1681">
                  <c:v>654</c:v>
                </c:pt>
                <c:pt idx="1682">
                  <c:v>654</c:v>
                </c:pt>
                <c:pt idx="1683">
                  <c:v>655</c:v>
                </c:pt>
                <c:pt idx="1684">
                  <c:v>656</c:v>
                </c:pt>
                <c:pt idx="1685">
                  <c:v>656</c:v>
                </c:pt>
                <c:pt idx="1686">
                  <c:v>657</c:v>
                </c:pt>
                <c:pt idx="1687">
                  <c:v>658</c:v>
                </c:pt>
                <c:pt idx="1688">
                  <c:v>658</c:v>
                </c:pt>
                <c:pt idx="1689">
                  <c:v>658</c:v>
                </c:pt>
                <c:pt idx="1690">
                  <c:v>658</c:v>
                </c:pt>
                <c:pt idx="1691">
                  <c:v>659</c:v>
                </c:pt>
                <c:pt idx="1692">
                  <c:v>659</c:v>
                </c:pt>
                <c:pt idx="1693">
                  <c:v>659</c:v>
                </c:pt>
                <c:pt idx="1694">
                  <c:v>659</c:v>
                </c:pt>
                <c:pt idx="1695">
                  <c:v>659</c:v>
                </c:pt>
                <c:pt idx="1696">
                  <c:v>659</c:v>
                </c:pt>
                <c:pt idx="1697">
                  <c:v>660</c:v>
                </c:pt>
                <c:pt idx="1698">
                  <c:v>661</c:v>
                </c:pt>
                <c:pt idx="1699">
                  <c:v>661</c:v>
                </c:pt>
                <c:pt idx="1700">
                  <c:v>661</c:v>
                </c:pt>
                <c:pt idx="1701">
                  <c:v>662</c:v>
                </c:pt>
                <c:pt idx="1702">
                  <c:v>662</c:v>
                </c:pt>
                <c:pt idx="1703">
                  <c:v>662</c:v>
                </c:pt>
                <c:pt idx="1704">
                  <c:v>663</c:v>
                </c:pt>
                <c:pt idx="1705">
                  <c:v>664</c:v>
                </c:pt>
                <c:pt idx="1706">
                  <c:v>664</c:v>
                </c:pt>
                <c:pt idx="1707">
                  <c:v>664</c:v>
                </c:pt>
                <c:pt idx="1708">
                  <c:v>664</c:v>
                </c:pt>
                <c:pt idx="1709">
                  <c:v>664</c:v>
                </c:pt>
                <c:pt idx="1710">
                  <c:v>665</c:v>
                </c:pt>
                <c:pt idx="1711">
                  <c:v>665</c:v>
                </c:pt>
                <c:pt idx="1712">
                  <c:v>665</c:v>
                </c:pt>
                <c:pt idx="1713">
                  <c:v>666</c:v>
                </c:pt>
                <c:pt idx="1714">
                  <c:v>667</c:v>
                </c:pt>
                <c:pt idx="1715">
                  <c:v>668</c:v>
                </c:pt>
                <c:pt idx="1716">
                  <c:v>669</c:v>
                </c:pt>
                <c:pt idx="1717">
                  <c:v>669</c:v>
                </c:pt>
                <c:pt idx="1718">
                  <c:v>669</c:v>
                </c:pt>
                <c:pt idx="1719">
                  <c:v>669</c:v>
                </c:pt>
                <c:pt idx="1720">
                  <c:v>670</c:v>
                </c:pt>
                <c:pt idx="1721">
                  <c:v>670</c:v>
                </c:pt>
                <c:pt idx="1722">
                  <c:v>670</c:v>
                </c:pt>
                <c:pt idx="1723">
                  <c:v>670</c:v>
                </c:pt>
                <c:pt idx="1724">
                  <c:v>671</c:v>
                </c:pt>
                <c:pt idx="1725">
                  <c:v>671</c:v>
                </c:pt>
                <c:pt idx="1726">
                  <c:v>671</c:v>
                </c:pt>
                <c:pt idx="1727">
                  <c:v>671</c:v>
                </c:pt>
                <c:pt idx="1728">
                  <c:v>671</c:v>
                </c:pt>
                <c:pt idx="1729">
                  <c:v>672</c:v>
                </c:pt>
                <c:pt idx="1730">
                  <c:v>672</c:v>
                </c:pt>
                <c:pt idx="1731">
                  <c:v>672</c:v>
                </c:pt>
                <c:pt idx="1732">
                  <c:v>673</c:v>
                </c:pt>
                <c:pt idx="1733">
                  <c:v>674</c:v>
                </c:pt>
                <c:pt idx="1734">
                  <c:v>675</c:v>
                </c:pt>
                <c:pt idx="1735">
                  <c:v>676</c:v>
                </c:pt>
                <c:pt idx="1736">
                  <c:v>676</c:v>
                </c:pt>
                <c:pt idx="1737">
                  <c:v>676</c:v>
                </c:pt>
                <c:pt idx="1738">
                  <c:v>677</c:v>
                </c:pt>
                <c:pt idx="1739">
                  <c:v>678</c:v>
                </c:pt>
                <c:pt idx="1740">
                  <c:v>678</c:v>
                </c:pt>
                <c:pt idx="1741">
                  <c:v>678</c:v>
                </c:pt>
                <c:pt idx="1742">
                  <c:v>678</c:v>
                </c:pt>
                <c:pt idx="1743">
                  <c:v>678</c:v>
                </c:pt>
                <c:pt idx="1744">
                  <c:v>678</c:v>
                </c:pt>
                <c:pt idx="1745">
                  <c:v>678</c:v>
                </c:pt>
                <c:pt idx="1746">
                  <c:v>678</c:v>
                </c:pt>
                <c:pt idx="1747">
                  <c:v>678</c:v>
                </c:pt>
                <c:pt idx="1748">
                  <c:v>678</c:v>
                </c:pt>
                <c:pt idx="1749">
                  <c:v>679</c:v>
                </c:pt>
                <c:pt idx="1750">
                  <c:v>680</c:v>
                </c:pt>
                <c:pt idx="1751">
                  <c:v>681</c:v>
                </c:pt>
                <c:pt idx="1752">
                  <c:v>681</c:v>
                </c:pt>
                <c:pt idx="1753">
                  <c:v>682</c:v>
                </c:pt>
                <c:pt idx="1754">
                  <c:v>683</c:v>
                </c:pt>
                <c:pt idx="1755">
                  <c:v>684</c:v>
                </c:pt>
                <c:pt idx="1756">
                  <c:v>684</c:v>
                </c:pt>
                <c:pt idx="1757">
                  <c:v>684</c:v>
                </c:pt>
                <c:pt idx="1758">
                  <c:v>684</c:v>
                </c:pt>
                <c:pt idx="1759">
                  <c:v>684</c:v>
                </c:pt>
                <c:pt idx="1760">
                  <c:v>685</c:v>
                </c:pt>
                <c:pt idx="1761">
                  <c:v>686</c:v>
                </c:pt>
                <c:pt idx="1762">
                  <c:v>686</c:v>
                </c:pt>
                <c:pt idx="1763">
                  <c:v>687</c:v>
                </c:pt>
                <c:pt idx="1764">
                  <c:v>688</c:v>
                </c:pt>
                <c:pt idx="1765">
                  <c:v>689</c:v>
                </c:pt>
                <c:pt idx="1766">
                  <c:v>690</c:v>
                </c:pt>
                <c:pt idx="1767">
                  <c:v>690</c:v>
                </c:pt>
                <c:pt idx="1768">
                  <c:v>691</c:v>
                </c:pt>
                <c:pt idx="1769">
                  <c:v>692</c:v>
                </c:pt>
                <c:pt idx="1770">
                  <c:v>692</c:v>
                </c:pt>
                <c:pt idx="1771">
                  <c:v>692</c:v>
                </c:pt>
                <c:pt idx="1772">
                  <c:v>693</c:v>
                </c:pt>
                <c:pt idx="1773">
                  <c:v>694</c:v>
                </c:pt>
                <c:pt idx="1774">
                  <c:v>695</c:v>
                </c:pt>
                <c:pt idx="1775">
                  <c:v>696</c:v>
                </c:pt>
                <c:pt idx="1776">
                  <c:v>697</c:v>
                </c:pt>
                <c:pt idx="1777">
                  <c:v>698</c:v>
                </c:pt>
                <c:pt idx="1778">
                  <c:v>699</c:v>
                </c:pt>
                <c:pt idx="1779">
                  <c:v>700</c:v>
                </c:pt>
                <c:pt idx="1780">
                  <c:v>701</c:v>
                </c:pt>
                <c:pt idx="1781">
                  <c:v>702</c:v>
                </c:pt>
                <c:pt idx="1782">
                  <c:v>703</c:v>
                </c:pt>
                <c:pt idx="1783">
                  <c:v>703</c:v>
                </c:pt>
                <c:pt idx="1784">
                  <c:v>704</c:v>
                </c:pt>
                <c:pt idx="1785">
                  <c:v>705</c:v>
                </c:pt>
                <c:pt idx="1786">
                  <c:v>706</c:v>
                </c:pt>
                <c:pt idx="1787">
                  <c:v>706</c:v>
                </c:pt>
                <c:pt idx="1788">
                  <c:v>707</c:v>
                </c:pt>
                <c:pt idx="1789">
                  <c:v>707</c:v>
                </c:pt>
                <c:pt idx="1790">
                  <c:v>708</c:v>
                </c:pt>
                <c:pt idx="1791">
                  <c:v>708</c:v>
                </c:pt>
                <c:pt idx="1792">
                  <c:v>708</c:v>
                </c:pt>
                <c:pt idx="1793">
                  <c:v>709</c:v>
                </c:pt>
                <c:pt idx="1794">
                  <c:v>709</c:v>
                </c:pt>
                <c:pt idx="1795">
                  <c:v>710</c:v>
                </c:pt>
                <c:pt idx="1796">
                  <c:v>711</c:v>
                </c:pt>
                <c:pt idx="1797">
                  <c:v>711</c:v>
                </c:pt>
                <c:pt idx="1798">
                  <c:v>712</c:v>
                </c:pt>
                <c:pt idx="1799">
                  <c:v>712</c:v>
                </c:pt>
                <c:pt idx="1800">
                  <c:v>712</c:v>
                </c:pt>
                <c:pt idx="1801">
                  <c:v>713</c:v>
                </c:pt>
                <c:pt idx="1802">
                  <c:v>714</c:v>
                </c:pt>
                <c:pt idx="1803">
                  <c:v>715</c:v>
                </c:pt>
                <c:pt idx="1804">
                  <c:v>716</c:v>
                </c:pt>
                <c:pt idx="1805">
                  <c:v>717</c:v>
                </c:pt>
                <c:pt idx="1806">
                  <c:v>717</c:v>
                </c:pt>
                <c:pt idx="1807">
                  <c:v>717</c:v>
                </c:pt>
                <c:pt idx="1808">
                  <c:v>717</c:v>
                </c:pt>
                <c:pt idx="1809">
                  <c:v>718</c:v>
                </c:pt>
                <c:pt idx="1810">
                  <c:v>719</c:v>
                </c:pt>
                <c:pt idx="1811">
                  <c:v>719</c:v>
                </c:pt>
                <c:pt idx="1812">
                  <c:v>719</c:v>
                </c:pt>
                <c:pt idx="1813">
                  <c:v>720</c:v>
                </c:pt>
                <c:pt idx="1814">
                  <c:v>720</c:v>
                </c:pt>
                <c:pt idx="1815">
                  <c:v>721</c:v>
                </c:pt>
                <c:pt idx="1816">
                  <c:v>721</c:v>
                </c:pt>
                <c:pt idx="1817">
                  <c:v>721</c:v>
                </c:pt>
                <c:pt idx="1818">
                  <c:v>721</c:v>
                </c:pt>
                <c:pt idx="1819">
                  <c:v>721</c:v>
                </c:pt>
                <c:pt idx="1820">
                  <c:v>721</c:v>
                </c:pt>
                <c:pt idx="1821">
                  <c:v>721</c:v>
                </c:pt>
                <c:pt idx="1822">
                  <c:v>721</c:v>
                </c:pt>
                <c:pt idx="1823">
                  <c:v>721</c:v>
                </c:pt>
                <c:pt idx="1824">
                  <c:v>722</c:v>
                </c:pt>
                <c:pt idx="1825">
                  <c:v>722</c:v>
                </c:pt>
                <c:pt idx="1826">
                  <c:v>722</c:v>
                </c:pt>
                <c:pt idx="1827">
                  <c:v>722</c:v>
                </c:pt>
                <c:pt idx="1828">
                  <c:v>723</c:v>
                </c:pt>
                <c:pt idx="1829">
                  <c:v>723</c:v>
                </c:pt>
                <c:pt idx="1830">
                  <c:v>723</c:v>
                </c:pt>
                <c:pt idx="1831">
                  <c:v>724</c:v>
                </c:pt>
                <c:pt idx="1832">
                  <c:v>724</c:v>
                </c:pt>
                <c:pt idx="1833">
                  <c:v>724</c:v>
                </c:pt>
                <c:pt idx="1834">
                  <c:v>725</c:v>
                </c:pt>
                <c:pt idx="1835">
                  <c:v>726</c:v>
                </c:pt>
                <c:pt idx="1836">
                  <c:v>726</c:v>
                </c:pt>
                <c:pt idx="1837">
                  <c:v>726</c:v>
                </c:pt>
                <c:pt idx="1838">
                  <c:v>727</c:v>
                </c:pt>
                <c:pt idx="1839">
                  <c:v>728</c:v>
                </c:pt>
                <c:pt idx="1840">
                  <c:v>729</c:v>
                </c:pt>
                <c:pt idx="1841">
                  <c:v>729</c:v>
                </c:pt>
                <c:pt idx="1842">
                  <c:v>729</c:v>
                </c:pt>
                <c:pt idx="1843">
                  <c:v>729</c:v>
                </c:pt>
                <c:pt idx="1844">
                  <c:v>729</c:v>
                </c:pt>
                <c:pt idx="1845">
                  <c:v>730</c:v>
                </c:pt>
                <c:pt idx="1846">
                  <c:v>731</c:v>
                </c:pt>
                <c:pt idx="1847">
                  <c:v>732</c:v>
                </c:pt>
                <c:pt idx="1848">
                  <c:v>732</c:v>
                </c:pt>
                <c:pt idx="1849">
                  <c:v>733</c:v>
                </c:pt>
                <c:pt idx="1850">
                  <c:v>734</c:v>
                </c:pt>
                <c:pt idx="1851">
                  <c:v>735</c:v>
                </c:pt>
                <c:pt idx="1852">
                  <c:v>735</c:v>
                </c:pt>
                <c:pt idx="1853">
                  <c:v>735</c:v>
                </c:pt>
                <c:pt idx="1854">
                  <c:v>735</c:v>
                </c:pt>
                <c:pt idx="1855">
                  <c:v>735</c:v>
                </c:pt>
                <c:pt idx="1856">
                  <c:v>736</c:v>
                </c:pt>
                <c:pt idx="1857">
                  <c:v>737</c:v>
                </c:pt>
                <c:pt idx="1858">
                  <c:v>738</c:v>
                </c:pt>
                <c:pt idx="1859">
                  <c:v>738</c:v>
                </c:pt>
                <c:pt idx="1860">
                  <c:v>739</c:v>
                </c:pt>
                <c:pt idx="1861">
                  <c:v>739</c:v>
                </c:pt>
                <c:pt idx="1862">
                  <c:v>740</c:v>
                </c:pt>
                <c:pt idx="1863">
                  <c:v>740</c:v>
                </c:pt>
                <c:pt idx="1864">
                  <c:v>741</c:v>
                </c:pt>
                <c:pt idx="1865">
                  <c:v>741</c:v>
                </c:pt>
                <c:pt idx="1866">
                  <c:v>741</c:v>
                </c:pt>
                <c:pt idx="1867">
                  <c:v>742</c:v>
                </c:pt>
                <c:pt idx="1868">
                  <c:v>743</c:v>
                </c:pt>
                <c:pt idx="1869">
                  <c:v>744</c:v>
                </c:pt>
                <c:pt idx="1870">
                  <c:v>745</c:v>
                </c:pt>
                <c:pt idx="1871">
                  <c:v>746</c:v>
                </c:pt>
                <c:pt idx="1872">
                  <c:v>746</c:v>
                </c:pt>
                <c:pt idx="1873">
                  <c:v>746</c:v>
                </c:pt>
                <c:pt idx="1874">
                  <c:v>747</c:v>
                </c:pt>
                <c:pt idx="1875">
                  <c:v>747</c:v>
                </c:pt>
                <c:pt idx="1876">
                  <c:v>747</c:v>
                </c:pt>
                <c:pt idx="1877">
                  <c:v>747</c:v>
                </c:pt>
                <c:pt idx="1878">
                  <c:v>747</c:v>
                </c:pt>
                <c:pt idx="1879">
                  <c:v>747</c:v>
                </c:pt>
                <c:pt idx="1880">
                  <c:v>747</c:v>
                </c:pt>
                <c:pt idx="1881">
                  <c:v>747</c:v>
                </c:pt>
                <c:pt idx="1882">
                  <c:v>747</c:v>
                </c:pt>
                <c:pt idx="1883">
                  <c:v>747</c:v>
                </c:pt>
                <c:pt idx="1884">
                  <c:v>747</c:v>
                </c:pt>
                <c:pt idx="1885">
                  <c:v>747</c:v>
                </c:pt>
                <c:pt idx="1886">
                  <c:v>747</c:v>
                </c:pt>
                <c:pt idx="1887">
                  <c:v>747</c:v>
                </c:pt>
                <c:pt idx="1888">
                  <c:v>747</c:v>
                </c:pt>
                <c:pt idx="1889">
                  <c:v>747</c:v>
                </c:pt>
                <c:pt idx="1890">
                  <c:v>747</c:v>
                </c:pt>
                <c:pt idx="1891">
                  <c:v>748</c:v>
                </c:pt>
                <c:pt idx="1892">
                  <c:v>748</c:v>
                </c:pt>
                <c:pt idx="1893">
                  <c:v>749</c:v>
                </c:pt>
                <c:pt idx="1894">
                  <c:v>750</c:v>
                </c:pt>
                <c:pt idx="1895">
                  <c:v>751</c:v>
                </c:pt>
                <c:pt idx="1896">
                  <c:v>751</c:v>
                </c:pt>
                <c:pt idx="1897">
                  <c:v>751</c:v>
                </c:pt>
                <c:pt idx="1898">
                  <c:v>751</c:v>
                </c:pt>
                <c:pt idx="1899">
                  <c:v>751</c:v>
                </c:pt>
                <c:pt idx="1900">
                  <c:v>751</c:v>
                </c:pt>
                <c:pt idx="1901">
                  <c:v>752</c:v>
                </c:pt>
                <c:pt idx="1902">
                  <c:v>753</c:v>
                </c:pt>
                <c:pt idx="1903">
                  <c:v>754</c:v>
                </c:pt>
                <c:pt idx="1904">
                  <c:v>755</c:v>
                </c:pt>
                <c:pt idx="1905">
                  <c:v>755</c:v>
                </c:pt>
                <c:pt idx="1906">
                  <c:v>756</c:v>
                </c:pt>
                <c:pt idx="1907">
                  <c:v>756</c:v>
                </c:pt>
                <c:pt idx="1908">
                  <c:v>756</c:v>
                </c:pt>
                <c:pt idx="1909">
                  <c:v>756</c:v>
                </c:pt>
                <c:pt idx="1910">
                  <c:v>756</c:v>
                </c:pt>
                <c:pt idx="1911">
                  <c:v>757</c:v>
                </c:pt>
                <c:pt idx="1912">
                  <c:v>757</c:v>
                </c:pt>
                <c:pt idx="1913">
                  <c:v>758</c:v>
                </c:pt>
                <c:pt idx="1914">
                  <c:v>758</c:v>
                </c:pt>
                <c:pt idx="1915">
                  <c:v>758</c:v>
                </c:pt>
                <c:pt idx="1916">
                  <c:v>758</c:v>
                </c:pt>
                <c:pt idx="1917">
                  <c:v>758</c:v>
                </c:pt>
                <c:pt idx="1918">
                  <c:v>758</c:v>
                </c:pt>
                <c:pt idx="1919">
                  <c:v>759</c:v>
                </c:pt>
                <c:pt idx="1920">
                  <c:v>759</c:v>
                </c:pt>
                <c:pt idx="1921">
                  <c:v>759</c:v>
                </c:pt>
                <c:pt idx="1922">
                  <c:v>759</c:v>
                </c:pt>
                <c:pt idx="1923">
                  <c:v>759</c:v>
                </c:pt>
                <c:pt idx="1924">
                  <c:v>759</c:v>
                </c:pt>
                <c:pt idx="1925">
                  <c:v>760</c:v>
                </c:pt>
                <c:pt idx="1926">
                  <c:v>760</c:v>
                </c:pt>
                <c:pt idx="1927">
                  <c:v>760</c:v>
                </c:pt>
                <c:pt idx="1928">
                  <c:v>760</c:v>
                </c:pt>
                <c:pt idx="1929">
                  <c:v>761</c:v>
                </c:pt>
                <c:pt idx="1930">
                  <c:v>761</c:v>
                </c:pt>
                <c:pt idx="1931">
                  <c:v>761</c:v>
                </c:pt>
                <c:pt idx="1932">
                  <c:v>761</c:v>
                </c:pt>
                <c:pt idx="1933">
                  <c:v>762</c:v>
                </c:pt>
                <c:pt idx="1934">
                  <c:v>763</c:v>
                </c:pt>
                <c:pt idx="1935">
                  <c:v>763</c:v>
                </c:pt>
                <c:pt idx="1936">
                  <c:v>764</c:v>
                </c:pt>
                <c:pt idx="1937">
                  <c:v>765</c:v>
                </c:pt>
                <c:pt idx="1938">
                  <c:v>765</c:v>
                </c:pt>
                <c:pt idx="1939">
                  <c:v>765</c:v>
                </c:pt>
                <c:pt idx="1940">
                  <c:v>765</c:v>
                </c:pt>
                <c:pt idx="1941">
                  <c:v>765</c:v>
                </c:pt>
                <c:pt idx="1942">
                  <c:v>765</c:v>
                </c:pt>
                <c:pt idx="1943">
                  <c:v>765</c:v>
                </c:pt>
                <c:pt idx="1944">
                  <c:v>765</c:v>
                </c:pt>
                <c:pt idx="1945">
                  <c:v>765</c:v>
                </c:pt>
                <c:pt idx="1946">
                  <c:v>765</c:v>
                </c:pt>
                <c:pt idx="1947">
                  <c:v>765</c:v>
                </c:pt>
                <c:pt idx="1948">
                  <c:v>766</c:v>
                </c:pt>
                <c:pt idx="1949">
                  <c:v>767</c:v>
                </c:pt>
                <c:pt idx="1950">
                  <c:v>768</c:v>
                </c:pt>
                <c:pt idx="1951">
                  <c:v>768</c:v>
                </c:pt>
                <c:pt idx="1952">
                  <c:v>768</c:v>
                </c:pt>
                <c:pt idx="1953">
                  <c:v>768</c:v>
                </c:pt>
                <c:pt idx="1954">
                  <c:v>769</c:v>
                </c:pt>
                <c:pt idx="1955">
                  <c:v>769</c:v>
                </c:pt>
                <c:pt idx="1956">
                  <c:v>769</c:v>
                </c:pt>
                <c:pt idx="1957">
                  <c:v>770</c:v>
                </c:pt>
                <c:pt idx="1958">
                  <c:v>771</c:v>
                </c:pt>
                <c:pt idx="1959">
                  <c:v>772</c:v>
                </c:pt>
                <c:pt idx="1960">
                  <c:v>773</c:v>
                </c:pt>
                <c:pt idx="1961">
                  <c:v>773</c:v>
                </c:pt>
                <c:pt idx="1962">
                  <c:v>773</c:v>
                </c:pt>
                <c:pt idx="1963">
                  <c:v>774</c:v>
                </c:pt>
                <c:pt idx="1964">
                  <c:v>774</c:v>
                </c:pt>
                <c:pt idx="1965">
                  <c:v>774</c:v>
                </c:pt>
                <c:pt idx="1966">
                  <c:v>774</c:v>
                </c:pt>
                <c:pt idx="1967">
                  <c:v>775</c:v>
                </c:pt>
                <c:pt idx="1968">
                  <c:v>775</c:v>
                </c:pt>
                <c:pt idx="1969">
                  <c:v>775</c:v>
                </c:pt>
                <c:pt idx="1970">
                  <c:v>775</c:v>
                </c:pt>
                <c:pt idx="1971">
                  <c:v>775</c:v>
                </c:pt>
                <c:pt idx="1972">
                  <c:v>775</c:v>
                </c:pt>
                <c:pt idx="1973">
                  <c:v>775</c:v>
                </c:pt>
                <c:pt idx="1974">
                  <c:v>775</c:v>
                </c:pt>
                <c:pt idx="1975">
                  <c:v>775</c:v>
                </c:pt>
                <c:pt idx="1976">
                  <c:v>775</c:v>
                </c:pt>
                <c:pt idx="1977">
                  <c:v>775</c:v>
                </c:pt>
                <c:pt idx="1978">
                  <c:v>776</c:v>
                </c:pt>
                <c:pt idx="1979">
                  <c:v>776</c:v>
                </c:pt>
                <c:pt idx="1980">
                  <c:v>777</c:v>
                </c:pt>
                <c:pt idx="1981">
                  <c:v>778</c:v>
                </c:pt>
                <c:pt idx="1982">
                  <c:v>779</c:v>
                </c:pt>
                <c:pt idx="1983">
                  <c:v>780</c:v>
                </c:pt>
                <c:pt idx="1984">
                  <c:v>781</c:v>
                </c:pt>
                <c:pt idx="1985">
                  <c:v>782</c:v>
                </c:pt>
                <c:pt idx="1986">
                  <c:v>783</c:v>
                </c:pt>
                <c:pt idx="1987">
                  <c:v>784</c:v>
                </c:pt>
                <c:pt idx="1988">
                  <c:v>785</c:v>
                </c:pt>
                <c:pt idx="1989">
                  <c:v>786</c:v>
                </c:pt>
                <c:pt idx="1990">
                  <c:v>787</c:v>
                </c:pt>
                <c:pt idx="1991">
                  <c:v>788</c:v>
                </c:pt>
                <c:pt idx="1992">
                  <c:v>789</c:v>
                </c:pt>
                <c:pt idx="1993">
                  <c:v>790</c:v>
                </c:pt>
                <c:pt idx="1994">
                  <c:v>791</c:v>
                </c:pt>
                <c:pt idx="1995">
                  <c:v>792</c:v>
                </c:pt>
                <c:pt idx="1996">
                  <c:v>793</c:v>
                </c:pt>
                <c:pt idx="1997">
                  <c:v>794</c:v>
                </c:pt>
                <c:pt idx="1998">
                  <c:v>795</c:v>
                </c:pt>
                <c:pt idx="1999">
                  <c:v>796</c:v>
                </c:pt>
                <c:pt idx="2000">
                  <c:v>797</c:v>
                </c:pt>
                <c:pt idx="2001">
                  <c:v>797</c:v>
                </c:pt>
                <c:pt idx="2002">
                  <c:v>798</c:v>
                </c:pt>
                <c:pt idx="2003">
                  <c:v>799</c:v>
                </c:pt>
                <c:pt idx="2004">
                  <c:v>799</c:v>
                </c:pt>
                <c:pt idx="2005">
                  <c:v>799</c:v>
                </c:pt>
                <c:pt idx="2006">
                  <c:v>800</c:v>
                </c:pt>
                <c:pt idx="2007">
                  <c:v>800</c:v>
                </c:pt>
                <c:pt idx="2008">
                  <c:v>800</c:v>
                </c:pt>
                <c:pt idx="2009">
                  <c:v>800</c:v>
                </c:pt>
                <c:pt idx="2010">
                  <c:v>801</c:v>
                </c:pt>
                <c:pt idx="2011">
                  <c:v>802</c:v>
                </c:pt>
                <c:pt idx="2012">
                  <c:v>802</c:v>
                </c:pt>
                <c:pt idx="2013">
                  <c:v>802</c:v>
                </c:pt>
                <c:pt idx="2014">
                  <c:v>803</c:v>
                </c:pt>
                <c:pt idx="2015">
                  <c:v>804</c:v>
                </c:pt>
                <c:pt idx="2016">
                  <c:v>805</c:v>
                </c:pt>
                <c:pt idx="2017">
                  <c:v>805</c:v>
                </c:pt>
                <c:pt idx="2018">
                  <c:v>805</c:v>
                </c:pt>
                <c:pt idx="2019">
                  <c:v>805</c:v>
                </c:pt>
                <c:pt idx="2020">
                  <c:v>805</c:v>
                </c:pt>
                <c:pt idx="2021">
                  <c:v>805</c:v>
                </c:pt>
                <c:pt idx="2022">
                  <c:v>805</c:v>
                </c:pt>
                <c:pt idx="2023">
                  <c:v>805</c:v>
                </c:pt>
                <c:pt idx="2024">
                  <c:v>806</c:v>
                </c:pt>
                <c:pt idx="2025">
                  <c:v>806</c:v>
                </c:pt>
                <c:pt idx="2026">
                  <c:v>806</c:v>
                </c:pt>
                <c:pt idx="2027">
                  <c:v>806</c:v>
                </c:pt>
                <c:pt idx="2028">
                  <c:v>806</c:v>
                </c:pt>
                <c:pt idx="2029">
                  <c:v>807</c:v>
                </c:pt>
                <c:pt idx="2030">
                  <c:v>807</c:v>
                </c:pt>
                <c:pt idx="2031">
                  <c:v>807</c:v>
                </c:pt>
                <c:pt idx="2032">
                  <c:v>808</c:v>
                </c:pt>
                <c:pt idx="2033">
                  <c:v>808</c:v>
                </c:pt>
                <c:pt idx="2034">
                  <c:v>809</c:v>
                </c:pt>
                <c:pt idx="2035">
                  <c:v>809</c:v>
                </c:pt>
                <c:pt idx="2036">
                  <c:v>809</c:v>
                </c:pt>
                <c:pt idx="2037">
                  <c:v>809</c:v>
                </c:pt>
                <c:pt idx="2038">
                  <c:v>809</c:v>
                </c:pt>
                <c:pt idx="2039">
                  <c:v>810</c:v>
                </c:pt>
                <c:pt idx="2040">
                  <c:v>810</c:v>
                </c:pt>
                <c:pt idx="2041">
                  <c:v>810</c:v>
                </c:pt>
                <c:pt idx="2042">
                  <c:v>810</c:v>
                </c:pt>
                <c:pt idx="2043">
                  <c:v>810</c:v>
                </c:pt>
                <c:pt idx="2044">
                  <c:v>810</c:v>
                </c:pt>
                <c:pt idx="2045">
                  <c:v>810</c:v>
                </c:pt>
                <c:pt idx="2046">
                  <c:v>810</c:v>
                </c:pt>
                <c:pt idx="2047">
                  <c:v>810</c:v>
                </c:pt>
                <c:pt idx="2048">
                  <c:v>811</c:v>
                </c:pt>
                <c:pt idx="2049">
                  <c:v>812</c:v>
                </c:pt>
                <c:pt idx="2050">
                  <c:v>813</c:v>
                </c:pt>
                <c:pt idx="2051">
                  <c:v>813</c:v>
                </c:pt>
                <c:pt idx="2052">
                  <c:v>814</c:v>
                </c:pt>
                <c:pt idx="2053">
                  <c:v>814</c:v>
                </c:pt>
                <c:pt idx="2054">
                  <c:v>814</c:v>
                </c:pt>
                <c:pt idx="2055">
                  <c:v>814</c:v>
                </c:pt>
                <c:pt idx="2056">
                  <c:v>815</c:v>
                </c:pt>
                <c:pt idx="2057">
                  <c:v>815</c:v>
                </c:pt>
                <c:pt idx="2058">
                  <c:v>815</c:v>
                </c:pt>
                <c:pt idx="2059">
                  <c:v>815</c:v>
                </c:pt>
                <c:pt idx="2060">
                  <c:v>816</c:v>
                </c:pt>
                <c:pt idx="2061">
                  <c:v>816</c:v>
                </c:pt>
                <c:pt idx="2062">
                  <c:v>816</c:v>
                </c:pt>
                <c:pt idx="2063">
                  <c:v>816</c:v>
                </c:pt>
                <c:pt idx="2064">
                  <c:v>816</c:v>
                </c:pt>
                <c:pt idx="2065">
                  <c:v>817</c:v>
                </c:pt>
                <c:pt idx="2066">
                  <c:v>817</c:v>
                </c:pt>
                <c:pt idx="2067">
                  <c:v>817</c:v>
                </c:pt>
                <c:pt idx="2068">
                  <c:v>818</c:v>
                </c:pt>
                <c:pt idx="2069">
                  <c:v>818</c:v>
                </c:pt>
                <c:pt idx="2070">
                  <c:v>819</c:v>
                </c:pt>
                <c:pt idx="2071">
                  <c:v>819</c:v>
                </c:pt>
                <c:pt idx="2072">
                  <c:v>820</c:v>
                </c:pt>
                <c:pt idx="2073">
                  <c:v>821</c:v>
                </c:pt>
                <c:pt idx="2074">
                  <c:v>821</c:v>
                </c:pt>
                <c:pt idx="2075">
                  <c:v>821</c:v>
                </c:pt>
                <c:pt idx="2076">
                  <c:v>821</c:v>
                </c:pt>
                <c:pt idx="2077">
                  <c:v>821</c:v>
                </c:pt>
                <c:pt idx="2078">
                  <c:v>821</c:v>
                </c:pt>
                <c:pt idx="2079">
                  <c:v>821</c:v>
                </c:pt>
                <c:pt idx="2080">
                  <c:v>821</c:v>
                </c:pt>
                <c:pt idx="2081">
                  <c:v>822</c:v>
                </c:pt>
                <c:pt idx="2082">
                  <c:v>822</c:v>
                </c:pt>
                <c:pt idx="2083">
                  <c:v>822</c:v>
                </c:pt>
                <c:pt idx="2084">
                  <c:v>822</c:v>
                </c:pt>
                <c:pt idx="2085">
                  <c:v>823</c:v>
                </c:pt>
                <c:pt idx="2086">
                  <c:v>823</c:v>
                </c:pt>
                <c:pt idx="2087">
                  <c:v>823</c:v>
                </c:pt>
                <c:pt idx="2088">
                  <c:v>824</c:v>
                </c:pt>
                <c:pt idx="2089">
                  <c:v>825</c:v>
                </c:pt>
                <c:pt idx="2090">
                  <c:v>826</c:v>
                </c:pt>
                <c:pt idx="2091">
                  <c:v>827</c:v>
                </c:pt>
                <c:pt idx="2092">
                  <c:v>828</c:v>
                </c:pt>
                <c:pt idx="2093">
                  <c:v>829</c:v>
                </c:pt>
                <c:pt idx="2094">
                  <c:v>830</c:v>
                </c:pt>
                <c:pt idx="2095">
                  <c:v>830</c:v>
                </c:pt>
                <c:pt idx="2096">
                  <c:v>831</c:v>
                </c:pt>
                <c:pt idx="2097">
                  <c:v>832</c:v>
                </c:pt>
                <c:pt idx="2098">
                  <c:v>833</c:v>
                </c:pt>
                <c:pt idx="2099">
                  <c:v>834</c:v>
                </c:pt>
                <c:pt idx="2100">
                  <c:v>834</c:v>
                </c:pt>
                <c:pt idx="2101">
                  <c:v>834</c:v>
                </c:pt>
                <c:pt idx="2102">
                  <c:v>834</c:v>
                </c:pt>
                <c:pt idx="2103">
                  <c:v>834</c:v>
                </c:pt>
                <c:pt idx="2104">
                  <c:v>834</c:v>
                </c:pt>
                <c:pt idx="2105">
                  <c:v>834</c:v>
                </c:pt>
                <c:pt idx="2106">
                  <c:v>835</c:v>
                </c:pt>
                <c:pt idx="2107">
                  <c:v>835</c:v>
                </c:pt>
                <c:pt idx="2108">
                  <c:v>836</c:v>
                </c:pt>
                <c:pt idx="2109">
                  <c:v>837</c:v>
                </c:pt>
                <c:pt idx="2110">
                  <c:v>837</c:v>
                </c:pt>
                <c:pt idx="2111">
                  <c:v>837</c:v>
                </c:pt>
                <c:pt idx="2112">
                  <c:v>837</c:v>
                </c:pt>
                <c:pt idx="2113">
                  <c:v>837</c:v>
                </c:pt>
                <c:pt idx="2114">
                  <c:v>838</c:v>
                </c:pt>
                <c:pt idx="2115">
                  <c:v>838</c:v>
                </c:pt>
                <c:pt idx="2116">
                  <c:v>839</c:v>
                </c:pt>
                <c:pt idx="2117">
                  <c:v>839</c:v>
                </c:pt>
                <c:pt idx="2118">
                  <c:v>839</c:v>
                </c:pt>
                <c:pt idx="2119">
                  <c:v>839</c:v>
                </c:pt>
                <c:pt idx="2120">
                  <c:v>839</c:v>
                </c:pt>
                <c:pt idx="2121">
                  <c:v>839</c:v>
                </c:pt>
                <c:pt idx="2122">
                  <c:v>840</c:v>
                </c:pt>
                <c:pt idx="2123">
                  <c:v>840</c:v>
                </c:pt>
                <c:pt idx="2124">
                  <c:v>840</c:v>
                </c:pt>
                <c:pt idx="2125">
                  <c:v>841</c:v>
                </c:pt>
                <c:pt idx="2126">
                  <c:v>841</c:v>
                </c:pt>
                <c:pt idx="2127">
                  <c:v>841</c:v>
                </c:pt>
                <c:pt idx="2128">
                  <c:v>842</c:v>
                </c:pt>
                <c:pt idx="2129">
                  <c:v>843</c:v>
                </c:pt>
                <c:pt idx="2130">
                  <c:v>844</c:v>
                </c:pt>
                <c:pt idx="2131">
                  <c:v>844</c:v>
                </c:pt>
                <c:pt idx="2132">
                  <c:v>844</c:v>
                </c:pt>
                <c:pt idx="2133">
                  <c:v>845</c:v>
                </c:pt>
                <c:pt idx="2134">
                  <c:v>845</c:v>
                </c:pt>
                <c:pt idx="2135">
                  <c:v>846</c:v>
                </c:pt>
                <c:pt idx="2136">
                  <c:v>846</c:v>
                </c:pt>
                <c:pt idx="2137">
                  <c:v>847</c:v>
                </c:pt>
                <c:pt idx="2138">
                  <c:v>847</c:v>
                </c:pt>
                <c:pt idx="2139">
                  <c:v>848</c:v>
                </c:pt>
                <c:pt idx="2140">
                  <c:v>848</c:v>
                </c:pt>
                <c:pt idx="2141">
                  <c:v>849</c:v>
                </c:pt>
                <c:pt idx="2142">
                  <c:v>850</c:v>
                </c:pt>
                <c:pt idx="2143">
                  <c:v>850</c:v>
                </c:pt>
                <c:pt idx="2144">
                  <c:v>850</c:v>
                </c:pt>
                <c:pt idx="2145">
                  <c:v>851</c:v>
                </c:pt>
                <c:pt idx="2146">
                  <c:v>852</c:v>
                </c:pt>
                <c:pt idx="2147">
                  <c:v>853</c:v>
                </c:pt>
                <c:pt idx="2148">
                  <c:v>854</c:v>
                </c:pt>
                <c:pt idx="2149">
                  <c:v>854</c:v>
                </c:pt>
                <c:pt idx="2150">
                  <c:v>854</c:v>
                </c:pt>
                <c:pt idx="2151">
                  <c:v>855</c:v>
                </c:pt>
                <c:pt idx="2152">
                  <c:v>856</c:v>
                </c:pt>
                <c:pt idx="2153">
                  <c:v>856</c:v>
                </c:pt>
                <c:pt idx="2154">
                  <c:v>857</c:v>
                </c:pt>
                <c:pt idx="2155">
                  <c:v>857</c:v>
                </c:pt>
                <c:pt idx="2156">
                  <c:v>858</c:v>
                </c:pt>
                <c:pt idx="2157">
                  <c:v>859</c:v>
                </c:pt>
                <c:pt idx="2158">
                  <c:v>859</c:v>
                </c:pt>
                <c:pt idx="2159">
                  <c:v>859</c:v>
                </c:pt>
                <c:pt idx="2160">
                  <c:v>859</c:v>
                </c:pt>
                <c:pt idx="2161">
                  <c:v>859</c:v>
                </c:pt>
                <c:pt idx="2162">
                  <c:v>859</c:v>
                </c:pt>
                <c:pt idx="2163">
                  <c:v>859</c:v>
                </c:pt>
                <c:pt idx="2164">
                  <c:v>859</c:v>
                </c:pt>
                <c:pt idx="2165">
                  <c:v>859</c:v>
                </c:pt>
                <c:pt idx="2166">
                  <c:v>859</c:v>
                </c:pt>
                <c:pt idx="2167">
                  <c:v>859</c:v>
                </c:pt>
                <c:pt idx="2168">
                  <c:v>860</c:v>
                </c:pt>
                <c:pt idx="2169">
                  <c:v>861</c:v>
                </c:pt>
                <c:pt idx="2170">
                  <c:v>861</c:v>
                </c:pt>
                <c:pt idx="2171">
                  <c:v>861</c:v>
                </c:pt>
                <c:pt idx="2172">
                  <c:v>861</c:v>
                </c:pt>
                <c:pt idx="2173">
                  <c:v>861</c:v>
                </c:pt>
                <c:pt idx="2174">
                  <c:v>861</c:v>
                </c:pt>
                <c:pt idx="2175">
                  <c:v>862</c:v>
                </c:pt>
                <c:pt idx="2176">
                  <c:v>863</c:v>
                </c:pt>
                <c:pt idx="2177">
                  <c:v>863</c:v>
                </c:pt>
                <c:pt idx="2178">
                  <c:v>863</c:v>
                </c:pt>
                <c:pt idx="2179">
                  <c:v>863</c:v>
                </c:pt>
                <c:pt idx="2180">
                  <c:v>863</c:v>
                </c:pt>
                <c:pt idx="2181">
                  <c:v>863</c:v>
                </c:pt>
                <c:pt idx="2182">
                  <c:v>864</c:v>
                </c:pt>
                <c:pt idx="2183">
                  <c:v>864</c:v>
                </c:pt>
                <c:pt idx="2184">
                  <c:v>864</c:v>
                </c:pt>
                <c:pt idx="2185">
                  <c:v>864</c:v>
                </c:pt>
                <c:pt idx="2186">
                  <c:v>864</c:v>
                </c:pt>
                <c:pt idx="2187">
                  <c:v>864</c:v>
                </c:pt>
                <c:pt idx="2188">
                  <c:v>864</c:v>
                </c:pt>
                <c:pt idx="2189">
                  <c:v>864</c:v>
                </c:pt>
                <c:pt idx="2190">
                  <c:v>864</c:v>
                </c:pt>
                <c:pt idx="2191">
                  <c:v>864</c:v>
                </c:pt>
                <c:pt idx="2192">
                  <c:v>864</c:v>
                </c:pt>
                <c:pt idx="2193">
                  <c:v>864</c:v>
                </c:pt>
                <c:pt idx="2194">
                  <c:v>864</c:v>
                </c:pt>
                <c:pt idx="2195">
                  <c:v>864</c:v>
                </c:pt>
                <c:pt idx="2196">
                  <c:v>864</c:v>
                </c:pt>
                <c:pt idx="2197">
                  <c:v>865</c:v>
                </c:pt>
                <c:pt idx="2198">
                  <c:v>865</c:v>
                </c:pt>
                <c:pt idx="2199">
                  <c:v>865</c:v>
                </c:pt>
                <c:pt idx="2200">
                  <c:v>865</c:v>
                </c:pt>
                <c:pt idx="2201">
                  <c:v>865</c:v>
                </c:pt>
                <c:pt idx="2202">
                  <c:v>865</c:v>
                </c:pt>
                <c:pt idx="2203">
                  <c:v>865</c:v>
                </c:pt>
                <c:pt idx="2204">
                  <c:v>865</c:v>
                </c:pt>
                <c:pt idx="2205">
                  <c:v>865</c:v>
                </c:pt>
                <c:pt idx="2206">
                  <c:v>865</c:v>
                </c:pt>
                <c:pt idx="2207">
                  <c:v>865</c:v>
                </c:pt>
                <c:pt idx="2208">
                  <c:v>865</c:v>
                </c:pt>
                <c:pt idx="2209">
                  <c:v>865</c:v>
                </c:pt>
                <c:pt idx="2210">
                  <c:v>865</c:v>
                </c:pt>
                <c:pt idx="2211">
                  <c:v>865</c:v>
                </c:pt>
                <c:pt idx="2212">
                  <c:v>865</c:v>
                </c:pt>
                <c:pt idx="2213">
                  <c:v>865</c:v>
                </c:pt>
                <c:pt idx="2214">
                  <c:v>865</c:v>
                </c:pt>
                <c:pt idx="2215">
                  <c:v>865</c:v>
                </c:pt>
                <c:pt idx="2216">
                  <c:v>865</c:v>
                </c:pt>
                <c:pt idx="2217">
                  <c:v>865</c:v>
                </c:pt>
                <c:pt idx="2218">
                  <c:v>865</c:v>
                </c:pt>
                <c:pt idx="2219">
                  <c:v>866</c:v>
                </c:pt>
                <c:pt idx="2220">
                  <c:v>866</c:v>
                </c:pt>
                <c:pt idx="2221">
                  <c:v>866</c:v>
                </c:pt>
                <c:pt idx="2222">
                  <c:v>866</c:v>
                </c:pt>
                <c:pt idx="2223">
                  <c:v>867</c:v>
                </c:pt>
                <c:pt idx="2224">
                  <c:v>867</c:v>
                </c:pt>
                <c:pt idx="2225">
                  <c:v>868</c:v>
                </c:pt>
                <c:pt idx="2226">
                  <c:v>868</c:v>
                </c:pt>
                <c:pt idx="2227">
                  <c:v>868</c:v>
                </c:pt>
                <c:pt idx="2228">
                  <c:v>868</c:v>
                </c:pt>
                <c:pt idx="2229">
                  <c:v>868</c:v>
                </c:pt>
                <c:pt idx="2230">
                  <c:v>869</c:v>
                </c:pt>
                <c:pt idx="2231">
                  <c:v>870</c:v>
                </c:pt>
                <c:pt idx="2232">
                  <c:v>870</c:v>
                </c:pt>
                <c:pt idx="2233">
                  <c:v>871</c:v>
                </c:pt>
                <c:pt idx="2234">
                  <c:v>871</c:v>
                </c:pt>
                <c:pt idx="2235">
                  <c:v>872</c:v>
                </c:pt>
                <c:pt idx="2236">
                  <c:v>873</c:v>
                </c:pt>
                <c:pt idx="2237">
                  <c:v>874</c:v>
                </c:pt>
                <c:pt idx="2238">
                  <c:v>875</c:v>
                </c:pt>
                <c:pt idx="2239">
                  <c:v>875</c:v>
                </c:pt>
                <c:pt idx="2240">
                  <c:v>876</c:v>
                </c:pt>
                <c:pt idx="2241">
                  <c:v>876</c:v>
                </c:pt>
                <c:pt idx="2242">
                  <c:v>876</c:v>
                </c:pt>
                <c:pt idx="2243">
                  <c:v>877</c:v>
                </c:pt>
                <c:pt idx="2244">
                  <c:v>877</c:v>
                </c:pt>
                <c:pt idx="2245">
                  <c:v>877</c:v>
                </c:pt>
                <c:pt idx="2246">
                  <c:v>878</c:v>
                </c:pt>
                <c:pt idx="2247">
                  <c:v>879</c:v>
                </c:pt>
                <c:pt idx="2248">
                  <c:v>880</c:v>
                </c:pt>
                <c:pt idx="2249">
                  <c:v>880</c:v>
                </c:pt>
                <c:pt idx="2250">
                  <c:v>880</c:v>
                </c:pt>
                <c:pt idx="2251">
                  <c:v>880</c:v>
                </c:pt>
                <c:pt idx="2252">
                  <c:v>881</c:v>
                </c:pt>
                <c:pt idx="2253">
                  <c:v>882</c:v>
                </c:pt>
                <c:pt idx="2254">
                  <c:v>883</c:v>
                </c:pt>
                <c:pt idx="2255">
                  <c:v>883</c:v>
                </c:pt>
                <c:pt idx="2256">
                  <c:v>883</c:v>
                </c:pt>
                <c:pt idx="2257">
                  <c:v>884</c:v>
                </c:pt>
                <c:pt idx="2258">
                  <c:v>884</c:v>
                </c:pt>
                <c:pt idx="2259">
                  <c:v>884</c:v>
                </c:pt>
                <c:pt idx="2260">
                  <c:v>884</c:v>
                </c:pt>
                <c:pt idx="2261">
                  <c:v>884</c:v>
                </c:pt>
                <c:pt idx="2262">
                  <c:v>884</c:v>
                </c:pt>
                <c:pt idx="2263">
                  <c:v>884</c:v>
                </c:pt>
                <c:pt idx="2264">
                  <c:v>884</c:v>
                </c:pt>
                <c:pt idx="2265">
                  <c:v>884</c:v>
                </c:pt>
                <c:pt idx="2266">
                  <c:v>884</c:v>
                </c:pt>
                <c:pt idx="2267">
                  <c:v>885</c:v>
                </c:pt>
                <c:pt idx="2268">
                  <c:v>886</c:v>
                </c:pt>
                <c:pt idx="2269">
                  <c:v>886</c:v>
                </c:pt>
                <c:pt idx="2270">
                  <c:v>886</c:v>
                </c:pt>
                <c:pt idx="2271">
                  <c:v>886</c:v>
                </c:pt>
                <c:pt idx="2272">
                  <c:v>886</c:v>
                </c:pt>
                <c:pt idx="2273">
                  <c:v>886</c:v>
                </c:pt>
                <c:pt idx="2274">
                  <c:v>886</c:v>
                </c:pt>
                <c:pt idx="2275">
                  <c:v>887</c:v>
                </c:pt>
                <c:pt idx="2276">
                  <c:v>888</c:v>
                </c:pt>
                <c:pt idx="2277">
                  <c:v>888</c:v>
                </c:pt>
                <c:pt idx="2278">
                  <c:v>889</c:v>
                </c:pt>
                <c:pt idx="2279">
                  <c:v>890</c:v>
                </c:pt>
                <c:pt idx="2280">
                  <c:v>891</c:v>
                </c:pt>
                <c:pt idx="2281">
                  <c:v>892</c:v>
                </c:pt>
                <c:pt idx="2282">
                  <c:v>893</c:v>
                </c:pt>
                <c:pt idx="2283">
                  <c:v>894</c:v>
                </c:pt>
                <c:pt idx="2284">
                  <c:v>894</c:v>
                </c:pt>
                <c:pt idx="2285">
                  <c:v>895</c:v>
                </c:pt>
                <c:pt idx="2286">
                  <c:v>896</c:v>
                </c:pt>
                <c:pt idx="2287">
                  <c:v>896</c:v>
                </c:pt>
                <c:pt idx="2288">
                  <c:v>896</c:v>
                </c:pt>
                <c:pt idx="2289">
                  <c:v>897</c:v>
                </c:pt>
                <c:pt idx="2290">
                  <c:v>898</c:v>
                </c:pt>
                <c:pt idx="2291">
                  <c:v>899</c:v>
                </c:pt>
                <c:pt idx="2292">
                  <c:v>900</c:v>
                </c:pt>
                <c:pt idx="2293">
                  <c:v>900</c:v>
                </c:pt>
                <c:pt idx="2294">
                  <c:v>901</c:v>
                </c:pt>
                <c:pt idx="2295">
                  <c:v>901</c:v>
                </c:pt>
                <c:pt idx="2296">
                  <c:v>901</c:v>
                </c:pt>
                <c:pt idx="2297">
                  <c:v>901</c:v>
                </c:pt>
                <c:pt idx="2298">
                  <c:v>902</c:v>
                </c:pt>
                <c:pt idx="2299">
                  <c:v>903</c:v>
                </c:pt>
                <c:pt idx="2300">
                  <c:v>904</c:v>
                </c:pt>
                <c:pt idx="2301">
                  <c:v>905</c:v>
                </c:pt>
                <c:pt idx="2302">
                  <c:v>905</c:v>
                </c:pt>
                <c:pt idx="2303">
                  <c:v>905</c:v>
                </c:pt>
                <c:pt idx="2304">
                  <c:v>905</c:v>
                </c:pt>
                <c:pt idx="2305">
                  <c:v>906</c:v>
                </c:pt>
                <c:pt idx="2306">
                  <c:v>906</c:v>
                </c:pt>
                <c:pt idx="2307">
                  <c:v>907</c:v>
                </c:pt>
                <c:pt idx="2308">
                  <c:v>907</c:v>
                </c:pt>
                <c:pt idx="2309">
                  <c:v>908</c:v>
                </c:pt>
                <c:pt idx="2310">
                  <c:v>909</c:v>
                </c:pt>
                <c:pt idx="2311">
                  <c:v>909</c:v>
                </c:pt>
                <c:pt idx="2312">
                  <c:v>909</c:v>
                </c:pt>
                <c:pt idx="2313">
                  <c:v>909</c:v>
                </c:pt>
                <c:pt idx="2314">
                  <c:v>909</c:v>
                </c:pt>
                <c:pt idx="2315">
                  <c:v>910</c:v>
                </c:pt>
                <c:pt idx="2316">
                  <c:v>910</c:v>
                </c:pt>
                <c:pt idx="2317">
                  <c:v>910</c:v>
                </c:pt>
                <c:pt idx="2318">
                  <c:v>911</c:v>
                </c:pt>
                <c:pt idx="2319">
                  <c:v>912</c:v>
                </c:pt>
                <c:pt idx="2320">
                  <c:v>913</c:v>
                </c:pt>
                <c:pt idx="2321">
                  <c:v>913</c:v>
                </c:pt>
                <c:pt idx="2322">
                  <c:v>913</c:v>
                </c:pt>
                <c:pt idx="2323">
                  <c:v>913</c:v>
                </c:pt>
                <c:pt idx="2324">
                  <c:v>913</c:v>
                </c:pt>
                <c:pt idx="2325">
                  <c:v>913</c:v>
                </c:pt>
                <c:pt idx="2326">
                  <c:v>914</c:v>
                </c:pt>
                <c:pt idx="2327">
                  <c:v>914</c:v>
                </c:pt>
                <c:pt idx="2328">
                  <c:v>914</c:v>
                </c:pt>
                <c:pt idx="2329">
                  <c:v>915</c:v>
                </c:pt>
                <c:pt idx="2330">
                  <c:v>915</c:v>
                </c:pt>
                <c:pt idx="2331">
                  <c:v>915</c:v>
                </c:pt>
                <c:pt idx="2332">
                  <c:v>915</c:v>
                </c:pt>
                <c:pt idx="2333">
                  <c:v>915</c:v>
                </c:pt>
                <c:pt idx="2334">
                  <c:v>916</c:v>
                </c:pt>
                <c:pt idx="2335">
                  <c:v>916</c:v>
                </c:pt>
                <c:pt idx="2336">
                  <c:v>916</c:v>
                </c:pt>
                <c:pt idx="2337">
                  <c:v>916</c:v>
                </c:pt>
                <c:pt idx="2338">
                  <c:v>917</c:v>
                </c:pt>
                <c:pt idx="2339">
                  <c:v>918</c:v>
                </c:pt>
                <c:pt idx="2340">
                  <c:v>918</c:v>
                </c:pt>
                <c:pt idx="2341">
                  <c:v>919</c:v>
                </c:pt>
                <c:pt idx="2342">
                  <c:v>920</c:v>
                </c:pt>
                <c:pt idx="2343">
                  <c:v>920</c:v>
                </c:pt>
                <c:pt idx="2344">
                  <c:v>921</c:v>
                </c:pt>
                <c:pt idx="2345">
                  <c:v>921</c:v>
                </c:pt>
                <c:pt idx="2346">
                  <c:v>921</c:v>
                </c:pt>
                <c:pt idx="2347">
                  <c:v>922</c:v>
                </c:pt>
                <c:pt idx="2348">
                  <c:v>923</c:v>
                </c:pt>
                <c:pt idx="2349">
                  <c:v>923</c:v>
                </c:pt>
                <c:pt idx="2350">
                  <c:v>923</c:v>
                </c:pt>
                <c:pt idx="2351">
                  <c:v>923</c:v>
                </c:pt>
                <c:pt idx="2352">
                  <c:v>924</c:v>
                </c:pt>
                <c:pt idx="2353">
                  <c:v>925</c:v>
                </c:pt>
                <c:pt idx="2354">
                  <c:v>926</c:v>
                </c:pt>
                <c:pt idx="2355">
                  <c:v>927</c:v>
                </c:pt>
                <c:pt idx="2356">
                  <c:v>928</c:v>
                </c:pt>
                <c:pt idx="2357">
                  <c:v>929</c:v>
                </c:pt>
                <c:pt idx="2358">
                  <c:v>930</c:v>
                </c:pt>
                <c:pt idx="2359">
                  <c:v>931</c:v>
                </c:pt>
                <c:pt idx="2360">
                  <c:v>932</c:v>
                </c:pt>
                <c:pt idx="2361">
                  <c:v>933</c:v>
                </c:pt>
                <c:pt idx="2362">
                  <c:v>934</c:v>
                </c:pt>
                <c:pt idx="2363">
                  <c:v>935</c:v>
                </c:pt>
                <c:pt idx="2364">
                  <c:v>936</c:v>
                </c:pt>
                <c:pt idx="2365">
                  <c:v>937</c:v>
                </c:pt>
                <c:pt idx="2366">
                  <c:v>938</c:v>
                </c:pt>
                <c:pt idx="2367">
                  <c:v>939</c:v>
                </c:pt>
                <c:pt idx="2368">
                  <c:v>940</c:v>
                </c:pt>
                <c:pt idx="2369">
                  <c:v>941</c:v>
                </c:pt>
                <c:pt idx="2370">
                  <c:v>941</c:v>
                </c:pt>
                <c:pt idx="2371">
                  <c:v>942</c:v>
                </c:pt>
                <c:pt idx="2372">
                  <c:v>943</c:v>
                </c:pt>
                <c:pt idx="2373">
                  <c:v>943</c:v>
                </c:pt>
                <c:pt idx="2374">
                  <c:v>944</c:v>
                </c:pt>
                <c:pt idx="2375">
                  <c:v>944</c:v>
                </c:pt>
                <c:pt idx="2376">
                  <c:v>944</c:v>
                </c:pt>
                <c:pt idx="2377">
                  <c:v>944</c:v>
                </c:pt>
                <c:pt idx="2378">
                  <c:v>944</c:v>
                </c:pt>
                <c:pt idx="2379">
                  <c:v>944</c:v>
                </c:pt>
                <c:pt idx="2380">
                  <c:v>945</c:v>
                </c:pt>
                <c:pt idx="2381">
                  <c:v>945</c:v>
                </c:pt>
                <c:pt idx="2382">
                  <c:v>946</c:v>
                </c:pt>
                <c:pt idx="2383">
                  <c:v>946</c:v>
                </c:pt>
                <c:pt idx="2384">
                  <c:v>946</c:v>
                </c:pt>
                <c:pt idx="2385">
                  <c:v>946</c:v>
                </c:pt>
                <c:pt idx="2386">
                  <c:v>946</c:v>
                </c:pt>
                <c:pt idx="2387">
                  <c:v>947</c:v>
                </c:pt>
                <c:pt idx="2388">
                  <c:v>948</c:v>
                </c:pt>
                <c:pt idx="2389">
                  <c:v>949</c:v>
                </c:pt>
                <c:pt idx="2390">
                  <c:v>950</c:v>
                </c:pt>
                <c:pt idx="2391">
                  <c:v>951</c:v>
                </c:pt>
                <c:pt idx="2392">
                  <c:v>951</c:v>
                </c:pt>
                <c:pt idx="2393">
                  <c:v>952</c:v>
                </c:pt>
                <c:pt idx="2394">
                  <c:v>953</c:v>
                </c:pt>
                <c:pt idx="2395">
                  <c:v>953</c:v>
                </c:pt>
                <c:pt idx="2396">
                  <c:v>953</c:v>
                </c:pt>
                <c:pt idx="2397">
                  <c:v>954</c:v>
                </c:pt>
                <c:pt idx="2398">
                  <c:v>955</c:v>
                </c:pt>
                <c:pt idx="2399">
                  <c:v>955</c:v>
                </c:pt>
                <c:pt idx="2400">
                  <c:v>956</c:v>
                </c:pt>
                <c:pt idx="2401">
                  <c:v>956</c:v>
                </c:pt>
                <c:pt idx="2402">
                  <c:v>956</c:v>
                </c:pt>
                <c:pt idx="2403">
                  <c:v>956</c:v>
                </c:pt>
                <c:pt idx="2404">
                  <c:v>956</c:v>
                </c:pt>
                <c:pt idx="2405">
                  <c:v>957</c:v>
                </c:pt>
                <c:pt idx="2406">
                  <c:v>958</c:v>
                </c:pt>
                <c:pt idx="2407">
                  <c:v>959</c:v>
                </c:pt>
                <c:pt idx="2408">
                  <c:v>959</c:v>
                </c:pt>
                <c:pt idx="2409">
                  <c:v>959</c:v>
                </c:pt>
                <c:pt idx="2410">
                  <c:v>960</c:v>
                </c:pt>
                <c:pt idx="2411">
                  <c:v>961</c:v>
                </c:pt>
                <c:pt idx="2412">
                  <c:v>962</c:v>
                </c:pt>
                <c:pt idx="2413">
                  <c:v>962</c:v>
                </c:pt>
                <c:pt idx="2414">
                  <c:v>963</c:v>
                </c:pt>
                <c:pt idx="2415">
                  <c:v>964</c:v>
                </c:pt>
                <c:pt idx="2416">
                  <c:v>964</c:v>
                </c:pt>
                <c:pt idx="2417">
                  <c:v>965</c:v>
                </c:pt>
                <c:pt idx="2418">
                  <c:v>966</c:v>
                </c:pt>
                <c:pt idx="2419">
                  <c:v>967</c:v>
                </c:pt>
                <c:pt idx="2420">
                  <c:v>968</c:v>
                </c:pt>
                <c:pt idx="2421">
                  <c:v>969</c:v>
                </c:pt>
                <c:pt idx="2422">
                  <c:v>970</c:v>
                </c:pt>
                <c:pt idx="2423">
                  <c:v>971</c:v>
                </c:pt>
                <c:pt idx="2424">
                  <c:v>971</c:v>
                </c:pt>
                <c:pt idx="2425">
                  <c:v>971</c:v>
                </c:pt>
                <c:pt idx="2426">
                  <c:v>971</c:v>
                </c:pt>
                <c:pt idx="2427">
                  <c:v>971</c:v>
                </c:pt>
                <c:pt idx="2428">
                  <c:v>972</c:v>
                </c:pt>
                <c:pt idx="2429">
                  <c:v>972</c:v>
                </c:pt>
                <c:pt idx="2430">
                  <c:v>973</c:v>
                </c:pt>
                <c:pt idx="2431">
                  <c:v>973</c:v>
                </c:pt>
                <c:pt idx="2432">
                  <c:v>973</c:v>
                </c:pt>
                <c:pt idx="2433">
                  <c:v>974</c:v>
                </c:pt>
                <c:pt idx="2434">
                  <c:v>974</c:v>
                </c:pt>
                <c:pt idx="2435">
                  <c:v>975</c:v>
                </c:pt>
                <c:pt idx="2436">
                  <c:v>976</c:v>
                </c:pt>
                <c:pt idx="2437">
                  <c:v>977</c:v>
                </c:pt>
                <c:pt idx="2438">
                  <c:v>978</c:v>
                </c:pt>
                <c:pt idx="2439">
                  <c:v>979</c:v>
                </c:pt>
                <c:pt idx="2440">
                  <c:v>980</c:v>
                </c:pt>
                <c:pt idx="2441">
                  <c:v>981</c:v>
                </c:pt>
                <c:pt idx="2442">
                  <c:v>981</c:v>
                </c:pt>
                <c:pt idx="2443">
                  <c:v>981</c:v>
                </c:pt>
                <c:pt idx="2444">
                  <c:v>981</c:v>
                </c:pt>
                <c:pt idx="2445">
                  <c:v>982</c:v>
                </c:pt>
                <c:pt idx="2446">
                  <c:v>983</c:v>
                </c:pt>
                <c:pt idx="2447">
                  <c:v>984</c:v>
                </c:pt>
                <c:pt idx="2448">
                  <c:v>984</c:v>
                </c:pt>
                <c:pt idx="2449">
                  <c:v>985</c:v>
                </c:pt>
                <c:pt idx="2450">
                  <c:v>986</c:v>
                </c:pt>
                <c:pt idx="2451">
                  <c:v>987</c:v>
                </c:pt>
                <c:pt idx="2452">
                  <c:v>987</c:v>
                </c:pt>
                <c:pt idx="2453">
                  <c:v>988</c:v>
                </c:pt>
                <c:pt idx="2454">
                  <c:v>988</c:v>
                </c:pt>
                <c:pt idx="2455">
                  <c:v>988</c:v>
                </c:pt>
                <c:pt idx="2456">
                  <c:v>988</c:v>
                </c:pt>
                <c:pt idx="2457">
                  <c:v>988</c:v>
                </c:pt>
                <c:pt idx="2458">
                  <c:v>988</c:v>
                </c:pt>
                <c:pt idx="2459">
                  <c:v>988</c:v>
                </c:pt>
                <c:pt idx="2460">
                  <c:v>988</c:v>
                </c:pt>
                <c:pt idx="2461">
                  <c:v>988</c:v>
                </c:pt>
                <c:pt idx="2462">
                  <c:v>989</c:v>
                </c:pt>
                <c:pt idx="2463">
                  <c:v>990</c:v>
                </c:pt>
                <c:pt idx="2464">
                  <c:v>990</c:v>
                </c:pt>
                <c:pt idx="2465">
                  <c:v>990</c:v>
                </c:pt>
                <c:pt idx="2466">
                  <c:v>990</c:v>
                </c:pt>
                <c:pt idx="2467">
                  <c:v>991</c:v>
                </c:pt>
                <c:pt idx="2468">
                  <c:v>991</c:v>
                </c:pt>
                <c:pt idx="2469">
                  <c:v>991</c:v>
                </c:pt>
                <c:pt idx="2470">
                  <c:v>992</c:v>
                </c:pt>
                <c:pt idx="2471">
                  <c:v>993</c:v>
                </c:pt>
                <c:pt idx="2472">
                  <c:v>993</c:v>
                </c:pt>
                <c:pt idx="2473">
                  <c:v>993</c:v>
                </c:pt>
                <c:pt idx="2474">
                  <c:v>994</c:v>
                </c:pt>
                <c:pt idx="2475">
                  <c:v>994</c:v>
                </c:pt>
                <c:pt idx="2476">
                  <c:v>995</c:v>
                </c:pt>
                <c:pt idx="2477">
                  <c:v>995</c:v>
                </c:pt>
                <c:pt idx="2478">
                  <c:v>995</c:v>
                </c:pt>
                <c:pt idx="2479">
                  <c:v>996</c:v>
                </c:pt>
                <c:pt idx="2480">
                  <c:v>997</c:v>
                </c:pt>
                <c:pt idx="2481">
                  <c:v>998</c:v>
                </c:pt>
                <c:pt idx="2482">
                  <c:v>999</c:v>
                </c:pt>
                <c:pt idx="2483">
                  <c:v>1000</c:v>
                </c:pt>
                <c:pt idx="2484">
                  <c:v>1001</c:v>
                </c:pt>
                <c:pt idx="2485">
                  <c:v>1002</c:v>
                </c:pt>
                <c:pt idx="2486">
                  <c:v>1003</c:v>
                </c:pt>
                <c:pt idx="2487">
                  <c:v>1004</c:v>
                </c:pt>
                <c:pt idx="2488">
                  <c:v>1005</c:v>
                </c:pt>
                <c:pt idx="2489">
                  <c:v>1006</c:v>
                </c:pt>
                <c:pt idx="2490">
                  <c:v>1007</c:v>
                </c:pt>
                <c:pt idx="2491">
                  <c:v>1008</c:v>
                </c:pt>
                <c:pt idx="2492">
                  <c:v>1008</c:v>
                </c:pt>
                <c:pt idx="2493">
                  <c:v>1008</c:v>
                </c:pt>
                <c:pt idx="2494">
                  <c:v>1009</c:v>
                </c:pt>
                <c:pt idx="2495">
                  <c:v>1010</c:v>
                </c:pt>
                <c:pt idx="2496">
                  <c:v>1010</c:v>
                </c:pt>
                <c:pt idx="2497">
                  <c:v>1011</c:v>
                </c:pt>
                <c:pt idx="2498">
                  <c:v>1011</c:v>
                </c:pt>
                <c:pt idx="2499">
                  <c:v>1011</c:v>
                </c:pt>
                <c:pt idx="2500">
                  <c:v>1012</c:v>
                </c:pt>
                <c:pt idx="2501">
                  <c:v>1012</c:v>
                </c:pt>
                <c:pt idx="2502">
                  <c:v>1012</c:v>
                </c:pt>
                <c:pt idx="2503">
                  <c:v>1013</c:v>
                </c:pt>
                <c:pt idx="2504">
                  <c:v>1014</c:v>
                </c:pt>
                <c:pt idx="2505">
                  <c:v>1015</c:v>
                </c:pt>
                <c:pt idx="2506">
                  <c:v>1015</c:v>
                </c:pt>
                <c:pt idx="2507">
                  <c:v>1015</c:v>
                </c:pt>
                <c:pt idx="2508">
                  <c:v>1016</c:v>
                </c:pt>
                <c:pt idx="2509">
                  <c:v>1016</c:v>
                </c:pt>
                <c:pt idx="2510">
                  <c:v>1017</c:v>
                </c:pt>
                <c:pt idx="2511">
                  <c:v>1018</c:v>
                </c:pt>
                <c:pt idx="2512">
                  <c:v>1018</c:v>
                </c:pt>
                <c:pt idx="2513">
                  <c:v>1019</c:v>
                </c:pt>
                <c:pt idx="2514">
                  <c:v>1020</c:v>
                </c:pt>
                <c:pt idx="2515">
                  <c:v>1020</c:v>
                </c:pt>
                <c:pt idx="2516">
                  <c:v>1021</c:v>
                </c:pt>
                <c:pt idx="2517">
                  <c:v>1021</c:v>
                </c:pt>
                <c:pt idx="2518">
                  <c:v>1021</c:v>
                </c:pt>
                <c:pt idx="2519">
                  <c:v>1021</c:v>
                </c:pt>
                <c:pt idx="2520">
                  <c:v>1021</c:v>
                </c:pt>
                <c:pt idx="2521">
                  <c:v>1021</c:v>
                </c:pt>
                <c:pt idx="2522">
                  <c:v>1021</c:v>
                </c:pt>
                <c:pt idx="2523">
                  <c:v>1022</c:v>
                </c:pt>
                <c:pt idx="2524">
                  <c:v>1022</c:v>
                </c:pt>
                <c:pt idx="2525">
                  <c:v>1023</c:v>
                </c:pt>
                <c:pt idx="2526">
                  <c:v>1023</c:v>
                </c:pt>
                <c:pt idx="2527">
                  <c:v>1023</c:v>
                </c:pt>
                <c:pt idx="2528">
                  <c:v>1024</c:v>
                </c:pt>
                <c:pt idx="2529">
                  <c:v>1025</c:v>
                </c:pt>
                <c:pt idx="2530">
                  <c:v>1025</c:v>
                </c:pt>
                <c:pt idx="2531">
                  <c:v>1025</c:v>
                </c:pt>
                <c:pt idx="2532">
                  <c:v>1025</c:v>
                </c:pt>
                <c:pt idx="2533">
                  <c:v>1025</c:v>
                </c:pt>
                <c:pt idx="2534">
                  <c:v>1026</c:v>
                </c:pt>
                <c:pt idx="2535">
                  <c:v>1026</c:v>
                </c:pt>
                <c:pt idx="2536">
                  <c:v>1026</c:v>
                </c:pt>
                <c:pt idx="2537">
                  <c:v>1026</c:v>
                </c:pt>
                <c:pt idx="2538">
                  <c:v>1026</c:v>
                </c:pt>
                <c:pt idx="2539">
                  <c:v>1026</c:v>
                </c:pt>
                <c:pt idx="2540">
                  <c:v>1026</c:v>
                </c:pt>
                <c:pt idx="2541">
                  <c:v>1026</c:v>
                </c:pt>
                <c:pt idx="2542">
                  <c:v>1026</c:v>
                </c:pt>
                <c:pt idx="2543">
                  <c:v>1027</c:v>
                </c:pt>
                <c:pt idx="2544">
                  <c:v>1027</c:v>
                </c:pt>
                <c:pt idx="2545">
                  <c:v>1027</c:v>
                </c:pt>
                <c:pt idx="2546">
                  <c:v>1028</c:v>
                </c:pt>
                <c:pt idx="2547">
                  <c:v>1029</c:v>
                </c:pt>
                <c:pt idx="2548">
                  <c:v>1030</c:v>
                </c:pt>
                <c:pt idx="2549">
                  <c:v>1031</c:v>
                </c:pt>
                <c:pt idx="2550">
                  <c:v>1031</c:v>
                </c:pt>
                <c:pt idx="2551">
                  <c:v>1031</c:v>
                </c:pt>
                <c:pt idx="2552">
                  <c:v>1031</c:v>
                </c:pt>
                <c:pt idx="2553">
                  <c:v>1032</c:v>
                </c:pt>
                <c:pt idx="2554">
                  <c:v>1032</c:v>
                </c:pt>
                <c:pt idx="2555">
                  <c:v>1033</c:v>
                </c:pt>
                <c:pt idx="2556">
                  <c:v>1033</c:v>
                </c:pt>
                <c:pt idx="2557">
                  <c:v>1033</c:v>
                </c:pt>
                <c:pt idx="2558">
                  <c:v>1033</c:v>
                </c:pt>
                <c:pt idx="2559">
                  <c:v>1033</c:v>
                </c:pt>
                <c:pt idx="2560">
                  <c:v>1033</c:v>
                </c:pt>
                <c:pt idx="2561">
                  <c:v>1033</c:v>
                </c:pt>
                <c:pt idx="2562">
                  <c:v>1034</c:v>
                </c:pt>
                <c:pt idx="2563">
                  <c:v>1034</c:v>
                </c:pt>
                <c:pt idx="2564">
                  <c:v>1034</c:v>
                </c:pt>
                <c:pt idx="2565">
                  <c:v>1035</c:v>
                </c:pt>
                <c:pt idx="2566">
                  <c:v>1035</c:v>
                </c:pt>
                <c:pt idx="2567">
                  <c:v>1035</c:v>
                </c:pt>
                <c:pt idx="2568">
                  <c:v>1035</c:v>
                </c:pt>
                <c:pt idx="2569">
                  <c:v>1035</c:v>
                </c:pt>
                <c:pt idx="2570">
                  <c:v>1036</c:v>
                </c:pt>
                <c:pt idx="2571">
                  <c:v>1037</c:v>
                </c:pt>
                <c:pt idx="2572">
                  <c:v>1037</c:v>
                </c:pt>
                <c:pt idx="2573">
                  <c:v>1037</c:v>
                </c:pt>
                <c:pt idx="2574">
                  <c:v>1037</c:v>
                </c:pt>
                <c:pt idx="2575">
                  <c:v>1037</c:v>
                </c:pt>
                <c:pt idx="2576">
                  <c:v>1037</c:v>
                </c:pt>
                <c:pt idx="2577">
                  <c:v>1038</c:v>
                </c:pt>
                <c:pt idx="2578">
                  <c:v>1038</c:v>
                </c:pt>
                <c:pt idx="2579">
                  <c:v>1038</c:v>
                </c:pt>
                <c:pt idx="2580">
                  <c:v>1039</c:v>
                </c:pt>
                <c:pt idx="2581">
                  <c:v>1039</c:v>
                </c:pt>
                <c:pt idx="2582">
                  <c:v>1039</c:v>
                </c:pt>
                <c:pt idx="2583">
                  <c:v>1040</c:v>
                </c:pt>
                <c:pt idx="2584">
                  <c:v>1040</c:v>
                </c:pt>
                <c:pt idx="2585">
                  <c:v>1040</c:v>
                </c:pt>
                <c:pt idx="2586">
                  <c:v>1040</c:v>
                </c:pt>
                <c:pt idx="2587">
                  <c:v>1040</c:v>
                </c:pt>
                <c:pt idx="2588">
                  <c:v>1041</c:v>
                </c:pt>
                <c:pt idx="2589">
                  <c:v>1042</c:v>
                </c:pt>
                <c:pt idx="2590">
                  <c:v>1043</c:v>
                </c:pt>
                <c:pt idx="2591">
                  <c:v>1044</c:v>
                </c:pt>
                <c:pt idx="2592">
                  <c:v>1045</c:v>
                </c:pt>
                <c:pt idx="2593">
                  <c:v>1046</c:v>
                </c:pt>
                <c:pt idx="2594">
                  <c:v>1047</c:v>
                </c:pt>
                <c:pt idx="2595">
                  <c:v>1047</c:v>
                </c:pt>
                <c:pt idx="2596">
                  <c:v>1047</c:v>
                </c:pt>
                <c:pt idx="2597">
                  <c:v>1047</c:v>
                </c:pt>
                <c:pt idx="2598">
                  <c:v>1048</c:v>
                </c:pt>
                <c:pt idx="2599">
                  <c:v>1049</c:v>
                </c:pt>
                <c:pt idx="2600">
                  <c:v>1050</c:v>
                </c:pt>
                <c:pt idx="2601">
                  <c:v>1051</c:v>
                </c:pt>
                <c:pt idx="2602">
                  <c:v>1052</c:v>
                </c:pt>
                <c:pt idx="2603">
                  <c:v>1053</c:v>
                </c:pt>
                <c:pt idx="2604">
                  <c:v>1054</c:v>
                </c:pt>
                <c:pt idx="2605">
                  <c:v>1054</c:v>
                </c:pt>
                <c:pt idx="2606">
                  <c:v>1055</c:v>
                </c:pt>
                <c:pt idx="2607">
                  <c:v>1056</c:v>
                </c:pt>
                <c:pt idx="2608">
                  <c:v>1056</c:v>
                </c:pt>
                <c:pt idx="2609">
                  <c:v>1056</c:v>
                </c:pt>
                <c:pt idx="2610">
                  <c:v>1057</c:v>
                </c:pt>
                <c:pt idx="2611">
                  <c:v>1058</c:v>
                </c:pt>
                <c:pt idx="2612">
                  <c:v>1059</c:v>
                </c:pt>
                <c:pt idx="2613">
                  <c:v>1060</c:v>
                </c:pt>
                <c:pt idx="2614">
                  <c:v>1060</c:v>
                </c:pt>
                <c:pt idx="2615">
                  <c:v>1060</c:v>
                </c:pt>
                <c:pt idx="2616">
                  <c:v>1060</c:v>
                </c:pt>
                <c:pt idx="2617">
                  <c:v>1060</c:v>
                </c:pt>
                <c:pt idx="2618">
                  <c:v>1060</c:v>
                </c:pt>
                <c:pt idx="2619">
                  <c:v>1060</c:v>
                </c:pt>
                <c:pt idx="2620">
                  <c:v>1060</c:v>
                </c:pt>
                <c:pt idx="2621">
                  <c:v>1061</c:v>
                </c:pt>
                <c:pt idx="2622">
                  <c:v>1061</c:v>
                </c:pt>
                <c:pt idx="2623">
                  <c:v>1061</c:v>
                </c:pt>
                <c:pt idx="2624">
                  <c:v>1061</c:v>
                </c:pt>
                <c:pt idx="2625">
                  <c:v>1062</c:v>
                </c:pt>
                <c:pt idx="2626">
                  <c:v>1063</c:v>
                </c:pt>
                <c:pt idx="2627">
                  <c:v>1064</c:v>
                </c:pt>
                <c:pt idx="2628">
                  <c:v>1064</c:v>
                </c:pt>
                <c:pt idx="2629">
                  <c:v>1064</c:v>
                </c:pt>
                <c:pt idx="2630">
                  <c:v>1064</c:v>
                </c:pt>
                <c:pt idx="2631">
                  <c:v>1064</c:v>
                </c:pt>
                <c:pt idx="2632">
                  <c:v>1064</c:v>
                </c:pt>
                <c:pt idx="2633">
                  <c:v>1065</c:v>
                </c:pt>
                <c:pt idx="2634">
                  <c:v>1066</c:v>
                </c:pt>
                <c:pt idx="2635">
                  <c:v>1066</c:v>
                </c:pt>
                <c:pt idx="2636">
                  <c:v>1066</c:v>
                </c:pt>
                <c:pt idx="2637">
                  <c:v>1066</c:v>
                </c:pt>
                <c:pt idx="2638">
                  <c:v>1066</c:v>
                </c:pt>
                <c:pt idx="2639">
                  <c:v>1066</c:v>
                </c:pt>
                <c:pt idx="2640">
                  <c:v>1066</c:v>
                </c:pt>
                <c:pt idx="2641">
                  <c:v>1066</c:v>
                </c:pt>
                <c:pt idx="2642">
                  <c:v>1066</c:v>
                </c:pt>
                <c:pt idx="2643">
                  <c:v>1066</c:v>
                </c:pt>
                <c:pt idx="2644">
                  <c:v>1066</c:v>
                </c:pt>
                <c:pt idx="2645">
                  <c:v>1066</c:v>
                </c:pt>
                <c:pt idx="2646">
                  <c:v>1066</c:v>
                </c:pt>
                <c:pt idx="2647">
                  <c:v>1066</c:v>
                </c:pt>
                <c:pt idx="2648">
                  <c:v>1066</c:v>
                </c:pt>
                <c:pt idx="2649">
                  <c:v>1066</c:v>
                </c:pt>
                <c:pt idx="2650">
                  <c:v>1066</c:v>
                </c:pt>
                <c:pt idx="2651">
                  <c:v>1066</c:v>
                </c:pt>
                <c:pt idx="2652">
                  <c:v>1067</c:v>
                </c:pt>
                <c:pt idx="2653">
                  <c:v>1067</c:v>
                </c:pt>
                <c:pt idx="2654">
                  <c:v>1067</c:v>
                </c:pt>
                <c:pt idx="2655">
                  <c:v>1067</c:v>
                </c:pt>
                <c:pt idx="2656">
                  <c:v>1067</c:v>
                </c:pt>
                <c:pt idx="2657">
                  <c:v>1067</c:v>
                </c:pt>
                <c:pt idx="2658">
                  <c:v>1067</c:v>
                </c:pt>
                <c:pt idx="2659">
                  <c:v>1067</c:v>
                </c:pt>
                <c:pt idx="2660">
                  <c:v>1068</c:v>
                </c:pt>
                <c:pt idx="2661">
                  <c:v>1069</c:v>
                </c:pt>
                <c:pt idx="2662">
                  <c:v>1070</c:v>
                </c:pt>
                <c:pt idx="2663">
                  <c:v>1070</c:v>
                </c:pt>
                <c:pt idx="2664">
                  <c:v>1070</c:v>
                </c:pt>
                <c:pt idx="2665">
                  <c:v>1071</c:v>
                </c:pt>
                <c:pt idx="2666">
                  <c:v>1072</c:v>
                </c:pt>
                <c:pt idx="2667">
                  <c:v>1073</c:v>
                </c:pt>
                <c:pt idx="2668">
                  <c:v>1073</c:v>
                </c:pt>
                <c:pt idx="2669">
                  <c:v>1073</c:v>
                </c:pt>
                <c:pt idx="2670">
                  <c:v>1073</c:v>
                </c:pt>
                <c:pt idx="2671">
                  <c:v>1074</c:v>
                </c:pt>
                <c:pt idx="2672">
                  <c:v>1074</c:v>
                </c:pt>
                <c:pt idx="2673">
                  <c:v>1074</c:v>
                </c:pt>
                <c:pt idx="2674">
                  <c:v>1074</c:v>
                </c:pt>
                <c:pt idx="2675">
                  <c:v>1074</c:v>
                </c:pt>
                <c:pt idx="2676">
                  <c:v>1075</c:v>
                </c:pt>
                <c:pt idx="2677">
                  <c:v>1075</c:v>
                </c:pt>
                <c:pt idx="2678">
                  <c:v>1075</c:v>
                </c:pt>
                <c:pt idx="2679">
                  <c:v>1076</c:v>
                </c:pt>
                <c:pt idx="2680">
                  <c:v>1076</c:v>
                </c:pt>
                <c:pt idx="2681">
                  <c:v>1077</c:v>
                </c:pt>
                <c:pt idx="2682">
                  <c:v>1077</c:v>
                </c:pt>
                <c:pt idx="2683">
                  <c:v>1077</c:v>
                </c:pt>
                <c:pt idx="2684">
                  <c:v>1078</c:v>
                </c:pt>
                <c:pt idx="2685">
                  <c:v>1078</c:v>
                </c:pt>
                <c:pt idx="2686">
                  <c:v>1078</c:v>
                </c:pt>
                <c:pt idx="2687">
                  <c:v>1078</c:v>
                </c:pt>
                <c:pt idx="2688">
                  <c:v>1078</c:v>
                </c:pt>
                <c:pt idx="2689">
                  <c:v>1078</c:v>
                </c:pt>
                <c:pt idx="2690">
                  <c:v>1079</c:v>
                </c:pt>
                <c:pt idx="2691">
                  <c:v>1079</c:v>
                </c:pt>
                <c:pt idx="2692">
                  <c:v>1079</c:v>
                </c:pt>
                <c:pt idx="2693">
                  <c:v>1080</c:v>
                </c:pt>
                <c:pt idx="2694">
                  <c:v>1080</c:v>
                </c:pt>
                <c:pt idx="2695">
                  <c:v>1080</c:v>
                </c:pt>
                <c:pt idx="2696">
                  <c:v>1080</c:v>
                </c:pt>
                <c:pt idx="2697">
                  <c:v>1080</c:v>
                </c:pt>
                <c:pt idx="2698">
                  <c:v>1080</c:v>
                </c:pt>
                <c:pt idx="2699">
                  <c:v>1081</c:v>
                </c:pt>
                <c:pt idx="2700">
                  <c:v>1081</c:v>
                </c:pt>
                <c:pt idx="2701">
                  <c:v>1081</c:v>
                </c:pt>
                <c:pt idx="2702">
                  <c:v>1081</c:v>
                </c:pt>
                <c:pt idx="2703">
                  <c:v>1081</c:v>
                </c:pt>
                <c:pt idx="2704">
                  <c:v>1081</c:v>
                </c:pt>
                <c:pt idx="2705">
                  <c:v>1081</c:v>
                </c:pt>
                <c:pt idx="2706">
                  <c:v>1081</c:v>
                </c:pt>
                <c:pt idx="2707">
                  <c:v>1081</c:v>
                </c:pt>
                <c:pt idx="2708">
                  <c:v>1081</c:v>
                </c:pt>
                <c:pt idx="2709">
                  <c:v>1081</c:v>
                </c:pt>
                <c:pt idx="2710">
                  <c:v>1081</c:v>
                </c:pt>
                <c:pt idx="2711">
                  <c:v>1081</c:v>
                </c:pt>
                <c:pt idx="2712">
                  <c:v>1081</c:v>
                </c:pt>
                <c:pt idx="2713">
                  <c:v>1081</c:v>
                </c:pt>
                <c:pt idx="2714">
                  <c:v>1081</c:v>
                </c:pt>
                <c:pt idx="2715">
                  <c:v>1082</c:v>
                </c:pt>
                <c:pt idx="2716">
                  <c:v>1082</c:v>
                </c:pt>
                <c:pt idx="2717">
                  <c:v>1083</c:v>
                </c:pt>
                <c:pt idx="2718">
                  <c:v>1084</c:v>
                </c:pt>
                <c:pt idx="2719">
                  <c:v>1084</c:v>
                </c:pt>
                <c:pt idx="2720">
                  <c:v>1084</c:v>
                </c:pt>
                <c:pt idx="2721">
                  <c:v>1085</c:v>
                </c:pt>
                <c:pt idx="2722">
                  <c:v>1086</c:v>
                </c:pt>
                <c:pt idx="2723">
                  <c:v>1086</c:v>
                </c:pt>
                <c:pt idx="2724">
                  <c:v>1086</c:v>
                </c:pt>
                <c:pt idx="2725">
                  <c:v>1086</c:v>
                </c:pt>
                <c:pt idx="2726">
                  <c:v>1087</c:v>
                </c:pt>
                <c:pt idx="2727">
                  <c:v>1087</c:v>
                </c:pt>
                <c:pt idx="2728">
                  <c:v>1087</c:v>
                </c:pt>
                <c:pt idx="2729">
                  <c:v>1088</c:v>
                </c:pt>
                <c:pt idx="2730">
                  <c:v>1089</c:v>
                </c:pt>
                <c:pt idx="2731">
                  <c:v>1089</c:v>
                </c:pt>
                <c:pt idx="2732">
                  <c:v>1089</c:v>
                </c:pt>
                <c:pt idx="2733">
                  <c:v>1089</c:v>
                </c:pt>
                <c:pt idx="2734">
                  <c:v>1090</c:v>
                </c:pt>
                <c:pt idx="2735">
                  <c:v>1091</c:v>
                </c:pt>
                <c:pt idx="2736">
                  <c:v>1092</c:v>
                </c:pt>
                <c:pt idx="2737">
                  <c:v>1093</c:v>
                </c:pt>
                <c:pt idx="2738">
                  <c:v>1094</c:v>
                </c:pt>
                <c:pt idx="2739">
                  <c:v>1095</c:v>
                </c:pt>
                <c:pt idx="2740">
                  <c:v>1096</c:v>
                </c:pt>
                <c:pt idx="2741">
                  <c:v>1097</c:v>
                </c:pt>
                <c:pt idx="2742">
                  <c:v>1097</c:v>
                </c:pt>
                <c:pt idx="2743">
                  <c:v>1098</c:v>
                </c:pt>
                <c:pt idx="2744">
                  <c:v>1099</c:v>
                </c:pt>
                <c:pt idx="2745">
                  <c:v>1100</c:v>
                </c:pt>
                <c:pt idx="2746">
                  <c:v>1100</c:v>
                </c:pt>
                <c:pt idx="2747">
                  <c:v>1101</c:v>
                </c:pt>
                <c:pt idx="2748">
                  <c:v>1101</c:v>
                </c:pt>
                <c:pt idx="2749">
                  <c:v>1102</c:v>
                </c:pt>
                <c:pt idx="2750">
                  <c:v>1103</c:v>
                </c:pt>
                <c:pt idx="2751">
                  <c:v>1103</c:v>
                </c:pt>
                <c:pt idx="2752">
                  <c:v>1103</c:v>
                </c:pt>
                <c:pt idx="2753">
                  <c:v>1104</c:v>
                </c:pt>
                <c:pt idx="2754">
                  <c:v>1105</c:v>
                </c:pt>
                <c:pt idx="2755">
                  <c:v>1105</c:v>
                </c:pt>
                <c:pt idx="2756">
                  <c:v>1105</c:v>
                </c:pt>
                <c:pt idx="2757">
                  <c:v>1105</c:v>
                </c:pt>
                <c:pt idx="2758">
                  <c:v>1105</c:v>
                </c:pt>
                <c:pt idx="2759">
                  <c:v>1106</c:v>
                </c:pt>
                <c:pt idx="2760">
                  <c:v>1106</c:v>
                </c:pt>
                <c:pt idx="2761">
                  <c:v>1107</c:v>
                </c:pt>
                <c:pt idx="2762">
                  <c:v>1107</c:v>
                </c:pt>
                <c:pt idx="2763">
                  <c:v>1108</c:v>
                </c:pt>
                <c:pt idx="2764">
                  <c:v>1108</c:v>
                </c:pt>
                <c:pt idx="2765">
                  <c:v>1108</c:v>
                </c:pt>
                <c:pt idx="2766">
                  <c:v>1108</c:v>
                </c:pt>
                <c:pt idx="2767">
                  <c:v>1108</c:v>
                </c:pt>
                <c:pt idx="2768">
                  <c:v>1109</c:v>
                </c:pt>
                <c:pt idx="2769">
                  <c:v>1110</c:v>
                </c:pt>
                <c:pt idx="2770">
                  <c:v>1110</c:v>
                </c:pt>
                <c:pt idx="2771">
                  <c:v>1110</c:v>
                </c:pt>
                <c:pt idx="2772">
                  <c:v>1110</c:v>
                </c:pt>
                <c:pt idx="2773">
                  <c:v>1110</c:v>
                </c:pt>
                <c:pt idx="2774">
                  <c:v>1110</c:v>
                </c:pt>
                <c:pt idx="2775">
                  <c:v>1110</c:v>
                </c:pt>
                <c:pt idx="2776">
                  <c:v>1110</c:v>
                </c:pt>
                <c:pt idx="2777">
                  <c:v>1110</c:v>
                </c:pt>
                <c:pt idx="2778">
                  <c:v>1110</c:v>
                </c:pt>
                <c:pt idx="2779">
                  <c:v>1111</c:v>
                </c:pt>
                <c:pt idx="2780">
                  <c:v>1111</c:v>
                </c:pt>
                <c:pt idx="2781">
                  <c:v>1112</c:v>
                </c:pt>
                <c:pt idx="2782">
                  <c:v>1113</c:v>
                </c:pt>
                <c:pt idx="2783">
                  <c:v>1113</c:v>
                </c:pt>
                <c:pt idx="2784">
                  <c:v>1114</c:v>
                </c:pt>
                <c:pt idx="2785">
                  <c:v>1115</c:v>
                </c:pt>
                <c:pt idx="2786">
                  <c:v>1115</c:v>
                </c:pt>
                <c:pt idx="2787">
                  <c:v>1116</c:v>
                </c:pt>
                <c:pt idx="2788">
                  <c:v>1117</c:v>
                </c:pt>
                <c:pt idx="2789">
                  <c:v>1118</c:v>
                </c:pt>
                <c:pt idx="2790">
                  <c:v>1119</c:v>
                </c:pt>
                <c:pt idx="2791">
                  <c:v>1120</c:v>
                </c:pt>
                <c:pt idx="2792">
                  <c:v>1121</c:v>
                </c:pt>
                <c:pt idx="2793">
                  <c:v>1122</c:v>
                </c:pt>
                <c:pt idx="2794">
                  <c:v>1122</c:v>
                </c:pt>
                <c:pt idx="2795">
                  <c:v>1123</c:v>
                </c:pt>
                <c:pt idx="2796">
                  <c:v>1124</c:v>
                </c:pt>
                <c:pt idx="2797">
                  <c:v>1125</c:v>
                </c:pt>
                <c:pt idx="2798">
                  <c:v>1125</c:v>
                </c:pt>
                <c:pt idx="2799">
                  <c:v>1126</c:v>
                </c:pt>
                <c:pt idx="2800">
                  <c:v>1127</c:v>
                </c:pt>
                <c:pt idx="2801">
                  <c:v>1127</c:v>
                </c:pt>
                <c:pt idx="2802">
                  <c:v>1127</c:v>
                </c:pt>
                <c:pt idx="2803">
                  <c:v>1128</c:v>
                </c:pt>
                <c:pt idx="2804">
                  <c:v>1129</c:v>
                </c:pt>
                <c:pt idx="2805">
                  <c:v>1130</c:v>
                </c:pt>
                <c:pt idx="2806">
                  <c:v>1131</c:v>
                </c:pt>
                <c:pt idx="2807">
                  <c:v>1131</c:v>
                </c:pt>
                <c:pt idx="2808">
                  <c:v>1132</c:v>
                </c:pt>
                <c:pt idx="2809">
                  <c:v>1133</c:v>
                </c:pt>
                <c:pt idx="2810">
                  <c:v>1133</c:v>
                </c:pt>
                <c:pt idx="2811">
                  <c:v>1133</c:v>
                </c:pt>
                <c:pt idx="2812">
                  <c:v>1134</c:v>
                </c:pt>
                <c:pt idx="2813">
                  <c:v>1134</c:v>
                </c:pt>
                <c:pt idx="2814">
                  <c:v>1134</c:v>
                </c:pt>
                <c:pt idx="2815">
                  <c:v>1135</c:v>
                </c:pt>
                <c:pt idx="2816">
                  <c:v>1136</c:v>
                </c:pt>
                <c:pt idx="2817">
                  <c:v>1137</c:v>
                </c:pt>
                <c:pt idx="2818">
                  <c:v>1138</c:v>
                </c:pt>
                <c:pt idx="2819">
                  <c:v>1138</c:v>
                </c:pt>
                <c:pt idx="2820">
                  <c:v>1138</c:v>
                </c:pt>
                <c:pt idx="2821">
                  <c:v>1138</c:v>
                </c:pt>
                <c:pt idx="2822">
                  <c:v>1138</c:v>
                </c:pt>
                <c:pt idx="2823">
                  <c:v>1138</c:v>
                </c:pt>
                <c:pt idx="2824">
                  <c:v>1138</c:v>
                </c:pt>
                <c:pt idx="2825">
                  <c:v>1139</c:v>
                </c:pt>
                <c:pt idx="2826">
                  <c:v>1139</c:v>
                </c:pt>
                <c:pt idx="2827">
                  <c:v>1139</c:v>
                </c:pt>
                <c:pt idx="2828">
                  <c:v>1140</c:v>
                </c:pt>
                <c:pt idx="2829">
                  <c:v>1140</c:v>
                </c:pt>
                <c:pt idx="2830">
                  <c:v>1140</c:v>
                </c:pt>
                <c:pt idx="2831">
                  <c:v>1140</c:v>
                </c:pt>
                <c:pt idx="2832">
                  <c:v>1140</c:v>
                </c:pt>
                <c:pt idx="2833">
                  <c:v>1140</c:v>
                </c:pt>
                <c:pt idx="2834">
                  <c:v>1140</c:v>
                </c:pt>
                <c:pt idx="2835">
                  <c:v>1140</c:v>
                </c:pt>
                <c:pt idx="2836">
                  <c:v>1140</c:v>
                </c:pt>
                <c:pt idx="2837">
                  <c:v>1140</c:v>
                </c:pt>
                <c:pt idx="2838">
                  <c:v>1140</c:v>
                </c:pt>
                <c:pt idx="2839">
                  <c:v>1141</c:v>
                </c:pt>
                <c:pt idx="2840">
                  <c:v>1141</c:v>
                </c:pt>
                <c:pt idx="2841">
                  <c:v>1141</c:v>
                </c:pt>
                <c:pt idx="2842">
                  <c:v>1142</c:v>
                </c:pt>
                <c:pt idx="2843">
                  <c:v>1142</c:v>
                </c:pt>
                <c:pt idx="2844">
                  <c:v>1142</c:v>
                </c:pt>
                <c:pt idx="2845">
                  <c:v>1142</c:v>
                </c:pt>
                <c:pt idx="2846">
                  <c:v>1143</c:v>
                </c:pt>
                <c:pt idx="2847">
                  <c:v>1143</c:v>
                </c:pt>
                <c:pt idx="2848">
                  <c:v>1144</c:v>
                </c:pt>
                <c:pt idx="2849">
                  <c:v>1145</c:v>
                </c:pt>
                <c:pt idx="2850">
                  <c:v>1145</c:v>
                </c:pt>
                <c:pt idx="2851">
                  <c:v>1146</c:v>
                </c:pt>
                <c:pt idx="2852">
                  <c:v>1147</c:v>
                </c:pt>
                <c:pt idx="2853">
                  <c:v>1148</c:v>
                </c:pt>
                <c:pt idx="2854">
                  <c:v>1149</c:v>
                </c:pt>
                <c:pt idx="2855">
                  <c:v>1150</c:v>
                </c:pt>
                <c:pt idx="2856">
                  <c:v>1150</c:v>
                </c:pt>
                <c:pt idx="2857">
                  <c:v>1150</c:v>
                </c:pt>
                <c:pt idx="2858">
                  <c:v>1151</c:v>
                </c:pt>
                <c:pt idx="2859">
                  <c:v>1152</c:v>
                </c:pt>
                <c:pt idx="2860">
                  <c:v>1153</c:v>
                </c:pt>
                <c:pt idx="2861">
                  <c:v>1153</c:v>
                </c:pt>
                <c:pt idx="2862">
                  <c:v>1153</c:v>
                </c:pt>
                <c:pt idx="2863">
                  <c:v>1153</c:v>
                </c:pt>
                <c:pt idx="2864">
                  <c:v>1154</c:v>
                </c:pt>
                <c:pt idx="2865">
                  <c:v>1155</c:v>
                </c:pt>
                <c:pt idx="2866">
                  <c:v>1156</c:v>
                </c:pt>
                <c:pt idx="2867">
                  <c:v>1156</c:v>
                </c:pt>
                <c:pt idx="2868">
                  <c:v>1157</c:v>
                </c:pt>
                <c:pt idx="2869">
                  <c:v>1158</c:v>
                </c:pt>
                <c:pt idx="2870">
                  <c:v>1159</c:v>
                </c:pt>
                <c:pt idx="2871">
                  <c:v>1160</c:v>
                </c:pt>
                <c:pt idx="2872">
                  <c:v>1161</c:v>
                </c:pt>
                <c:pt idx="2873">
                  <c:v>1162</c:v>
                </c:pt>
                <c:pt idx="2874">
                  <c:v>1163</c:v>
                </c:pt>
                <c:pt idx="2875">
                  <c:v>1164</c:v>
                </c:pt>
                <c:pt idx="2876">
                  <c:v>1165</c:v>
                </c:pt>
                <c:pt idx="2877">
                  <c:v>1166</c:v>
                </c:pt>
                <c:pt idx="2878">
                  <c:v>1167</c:v>
                </c:pt>
                <c:pt idx="2879">
                  <c:v>1168</c:v>
                </c:pt>
                <c:pt idx="2880">
                  <c:v>1169</c:v>
                </c:pt>
                <c:pt idx="2881">
                  <c:v>1170</c:v>
                </c:pt>
                <c:pt idx="2882">
                  <c:v>1170</c:v>
                </c:pt>
                <c:pt idx="2883">
                  <c:v>1170</c:v>
                </c:pt>
                <c:pt idx="2884">
                  <c:v>1171</c:v>
                </c:pt>
                <c:pt idx="2885">
                  <c:v>1171</c:v>
                </c:pt>
                <c:pt idx="2886">
                  <c:v>1172</c:v>
                </c:pt>
                <c:pt idx="2887">
                  <c:v>1172</c:v>
                </c:pt>
                <c:pt idx="2888">
                  <c:v>1172</c:v>
                </c:pt>
                <c:pt idx="2889">
                  <c:v>1172</c:v>
                </c:pt>
                <c:pt idx="2890">
                  <c:v>1172</c:v>
                </c:pt>
                <c:pt idx="2891">
                  <c:v>1172</c:v>
                </c:pt>
                <c:pt idx="2892">
                  <c:v>1172</c:v>
                </c:pt>
                <c:pt idx="2893">
                  <c:v>1173</c:v>
                </c:pt>
                <c:pt idx="2894">
                  <c:v>1173</c:v>
                </c:pt>
                <c:pt idx="2895">
                  <c:v>1173</c:v>
                </c:pt>
                <c:pt idx="2896">
                  <c:v>1173</c:v>
                </c:pt>
                <c:pt idx="2897">
                  <c:v>1173</c:v>
                </c:pt>
                <c:pt idx="2898">
                  <c:v>1173</c:v>
                </c:pt>
                <c:pt idx="2899">
                  <c:v>1173</c:v>
                </c:pt>
                <c:pt idx="2900">
                  <c:v>1174</c:v>
                </c:pt>
                <c:pt idx="2901">
                  <c:v>1174</c:v>
                </c:pt>
                <c:pt idx="2902">
                  <c:v>1174</c:v>
                </c:pt>
                <c:pt idx="2903">
                  <c:v>1175</c:v>
                </c:pt>
                <c:pt idx="2904">
                  <c:v>1176</c:v>
                </c:pt>
                <c:pt idx="2905">
                  <c:v>1177</c:v>
                </c:pt>
                <c:pt idx="2906">
                  <c:v>1178</c:v>
                </c:pt>
                <c:pt idx="2907">
                  <c:v>1178</c:v>
                </c:pt>
                <c:pt idx="2908">
                  <c:v>1179</c:v>
                </c:pt>
                <c:pt idx="2909">
                  <c:v>1179</c:v>
                </c:pt>
                <c:pt idx="2910">
                  <c:v>1180</c:v>
                </c:pt>
                <c:pt idx="2911">
                  <c:v>1181</c:v>
                </c:pt>
                <c:pt idx="2912">
                  <c:v>1182</c:v>
                </c:pt>
                <c:pt idx="2913">
                  <c:v>1183</c:v>
                </c:pt>
                <c:pt idx="2914">
                  <c:v>1183</c:v>
                </c:pt>
                <c:pt idx="2915">
                  <c:v>1183</c:v>
                </c:pt>
                <c:pt idx="2916">
                  <c:v>1184</c:v>
                </c:pt>
                <c:pt idx="2917">
                  <c:v>1185</c:v>
                </c:pt>
                <c:pt idx="2918">
                  <c:v>1185</c:v>
                </c:pt>
                <c:pt idx="2919">
                  <c:v>1186</c:v>
                </c:pt>
                <c:pt idx="2920">
                  <c:v>1186</c:v>
                </c:pt>
                <c:pt idx="2921">
                  <c:v>1186</c:v>
                </c:pt>
                <c:pt idx="2922">
                  <c:v>1187</c:v>
                </c:pt>
                <c:pt idx="2923">
                  <c:v>1187</c:v>
                </c:pt>
                <c:pt idx="2924">
                  <c:v>1188</c:v>
                </c:pt>
                <c:pt idx="2925">
                  <c:v>1189</c:v>
                </c:pt>
                <c:pt idx="2926">
                  <c:v>1190</c:v>
                </c:pt>
                <c:pt idx="2927">
                  <c:v>1191</c:v>
                </c:pt>
                <c:pt idx="2928">
                  <c:v>1192</c:v>
                </c:pt>
                <c:pt idx="2929">
                  <c:v>1193</c:v>
                </c:pt>
                <c:pt idx="2930">
                  <c:v>1194</c:v>
                </c:pt>
                <c:pt idx="2931">
                  <c:v>1194</c:v>
                </c:pt>
                <c:pt idx="2932">
                  <c:v>1194</c:v>
                </c:pt>
                <c:pt idx="2933">
                  <c:v>1195</c:v>
                </c:pt>
                <c:pt idx="2934">
                  <c:v>1195</c:v>
                </c:pt>
                <c:pt idx="2935">
                  <c:v>1196</c:v>
                </c:pt>
                <c:pt idx="2936">
                  <c:v>1197</c:v>
                </c:pt>
                <c:pt idx="2937">
                  <c:v>1197</c:v>
                </c:pt>
                <c:pt idx="2938">
                  <c:v>1197</c:v>
                </c:pt>
                <c:pt idx="2939">
                  <c:v>1197</c:v>
                </c:pt>
                <c:pt idx="2940">
                  <c:v>1197</c:v>
                </c:pt>
                <c:pt idx="2941">
                  <c:v>1197</c:v>
                </c:pt>
                <c:pt idx="2942">
                  <c:v>1197</c:v>
                </c:pt>
                <c:pt idx="2943">
                  <c:v>1197</c:v>
                </c:pt>
                <c:pt idx="2944">
                  <c:v>1197</c:v>
                </c:pt>
                <c:pt idx="2945">
                  <c:v>1197</c:v>
                </c:pt>
                <c:pt idx="2946">
                  <c:v>1197</c:v>
                </c:pt>
                <c:pt idx="2947">
                  <c:v>1198</c:v>
                </c:pt>
                <c:pt idx="2948">
                  <c:v>1199</c:v>
                </c:pt>
                <c:pt idx="2949">
                  <c:v>1200</c:v>
                </c:pt>
                <c:pt idx="2950">
                  <c:v>1201</c:v>
                </c:pt>
                <c:pt idx="2951">
                  <c:v>1202</c:v>
                </c:pt>
                <c:pt idx="2952">
                  <c:v>1202</c:v>
                </c:pt>
                <c:pt idx="2953">
                  <c:v>1202</c:v>
                </c:pt>
                <c:pt idx="2954">
                  <c:v>1202</c:v>
                </c:pt>
                <c:pt idx="2955">
                  <c:v>1203</c:v>
                </c:pt>
                <c:pt idx="2956">
                  <c:v>1203</c:v>
                </c:pt>
                <c:pt idx="2957">
                  <c:v>1203</c:v>
                </c:pt>
                <c:pt idx="2958">
                  <c:v>1203</c:v>
                </c:pt>
                <c:pt idx="2959">
                  <c:v>1203</c:v>
                </c:pt>
                <c:pt idx="2960">
                  <c:v>1203</c:v>
                </c:pt>
                <c:pt idx="2961">
                  <c:v>1203</c:v>
                </c:pt>
                <c:pt idx="2962">
                  <c:v>1204</c:v>
                </c:pt>
                <c:pt idx="2963">
                  <c:v>1205</c:v>
                </c:pt>
                <c:pt idx="2964">
                  <c:v>1206</c:v>
                </c:pt>
                <c:pt idx="2965">
                  <c:v>1207</c:v>
                </c:pt>
                <c:pt idx="2966">
                  <c:v>1208</c:v>
                </c:pt>
                <c:pt idx="2967">
                  <c:v>1209</c:v>
                </c:pt>
                <c:pt idx="2968">
                  <c:v>1210</c:v>
                </c:pt>
                <c:pt idx="2969">
                  <c:v>1211</c:v>
                </c:pt>
                <c:pt idx="2970">
                  <c:v>1212</c:v>
                </c:pt>
                <c:pt idx="2971">
                  <c:v>1213</c:v>
                </c:pt>
                <c:pt idx="2972">
                  <c:v>1214</c:v>
                </c:pt>
                <c:pt idx="2973">
                  <c:v>1215</c:v>
                </c:pt>
                <c:pt idx="2974">
                  <c:v>1216</c:v>
                </c:pt>
                <c:pt idx="2975">
                  <c:v>1217</c:v>
                </c:pt>
                <c:pt idx="2976">
                  <c:v>1218</c:v>
                </c:pt>
                <c:pt idx="2977">
                  <c:v>1219</c:v>
                </c:pt>
                <c:pt idx="2978">
                  <c:v>1220</c:v>
                </c:pt>
                <c:pt idx="2979">
                  <c:v>1220</c:v>
                </c:pt>
                <c:pt idx="2980">
                  <c:v>1220</c:v>
                </c:pt>
                <c:pt idx="2981">
                  <c:v>1220</c:v>
                </c:pt>
                <c:pt idx="2982">
                  <c:v>1221</c:v>
                </c:pt>
                <c:pt idx="2983">
                  <c:v>1222</c:v>
                </c:pt>
                <c:pt idx="2984">
                  <c:v>1222</c:v>
                </c:pt>
                <c:pt idx="2985">
                  <c:v>1222</c:v>
                </c:pt>
                <c:pt idx="2986">
                  <c:v>1222</c:v>
                </c:pt>
                <c:pt idx="2987">
                  <c:v>1222</c:v>
                </c:pt>
                <c:pt idx="2988">
                  <c:v>1222</c:v>
                </c:pt>
                <c:pt idx="2989">
                  <c:v>1222</c:v>
                </c:pt>
                <c:pt idx="2990">
                  <c:v>1222</c:v>
                </c:pt>
                <c:pt idx="2991">
                  <c:v>1222</c:v>
                </c:pt>
                <c:pt idx="2992">
                  <c:v>1222</c:v>
                </c:pt>
                <c:pt idx="2993">
                  <c:v>1222</c:v>
                </c:pt>
                <c:pt idx="2994">
                  <c:v>1222</c:v>
                </c:pt>
                <c:pt idx="2995">
                  <c:v>1223</c:v>
                </c:pt>
                <c:pt idx="2996">
                  <c:v>1224</c:v>
                </c:pt>
                <c:pt idx="2997">
                  <c:v>1225</c:v>
                </c:pt>
                <c:pt idx="2998">
                  <c:v>1225</c:v>
                </c:pt>
                <c:pt idx="2999">
                  <c:v>1225</c:v>
                </c:pt>
                <c:pt idx="3000">
                  <c:v>1226</c:v>
                </c:pt>
                <c:pt idx="3001">
                  <c:v>1227</c:v>
                </c:pt>
                <c:pt idx="3002">
                  <c:v>1228</c:v>
                </c:pt>
                <c:pt idx="3003">
                  <c:v>1228</c:v>
                </c:pt>
                <c:pt idx="3004">
                  <c:v>1228</c:v>
                </c:pt>
                <c:pt idx="3005">
                  <c:v>1228</c:v>
                </c:pt>
                <c:pt idx="3006">
                  <c:v>1228</c:v>
                </c:pt>
                <c:pt idx="3007">
                  <c:v>1228</c:v>
                </c:pt>
                <c:pt idx="3008">
                  <c:v>1228</c:v>
                </c:pt>
                <c:pt idx="3009">
                  <c:v>1228</c:v>
                </c:pt>
                <c:pt idx="3010">
                  <c:v>1228</c:v>
                </c:pt>
                <c:pt idx="3011">
                  <c:v>1228</c:v>
                </c:pt>
                <c:pt idx="3012">
                  <c:v>1229</c:v>
                </c:pt>
                <c:pt idx="3013">
                  <c:v>1229</c:v>
                </c:pt>
                <c:pt idx="3014">
                  <c:v>1229</c:v>
                </c:pt>
                <c:pt idx="3015">
                  <c:v>1229</c:v>
                </c:pt>
                <c:pt idx="3016">
                  <c:v>1229</c:v>
                </c:pt>
                <c:pt idx="3017">
                  <c:v>1230</c:v>
                </c:pt>
                <c:pt idx="3018">
                  <c:v>1230</c:v>
                </c:pt>
                <c:pt idx="3019">
                  <c:v>1231</c:v>
                </c:pt>
                <c:pt idx="3020">
                  <c:v>1231</c:v>
                </c:pt>
                <c:pt idx="3021">
                  <c:v>1231</c:v>
                </c:pt>
                <c:pt idx="3022">
                  <c:v>1231</c:v>
                </c:pt>
                <c:pt idx="3023">
                  <c:v>1232</c:v>
                </c:pt>
                <c:pt idx="3024">
                  <c:v>1232</c:v>
                </c:pt>
                <c:pt idx="3025">
                  <c:v>1232</c:v>
                </c:pt>
                <c:pt idx="3026">
                  <c:v>1232</c:v>
                </c:pt>
                <c:pt idx="3027">
                  <c:v>1233</c:v>
                </c:pt>
                <c:pt idx="3028">
                  <c:v>1233</c:v>
                </c:pt>
                <c:pt idx="3029">
                  <c:v>1234</c:v>
                </c:pt>
                <c:pt idx="3030">
                  <c:v>1234</c:v>
                </c:pt>
                <c:pt idx="3031">
                  <c:v>1234</c:v>
                </c:pt>
                <c:pt idx="3032">
                  <c:v>1235</c:v>
                </c:pt>
                <c:pt idx="3033">
                  <c:v>1235</c:v>
                </c:pt>
                <c:pt idx="3034">
                  <c:v>1235</c:v>
                </c:pt>
                <c:pt idx="3035">
                  <c:v>1235</c:v>
                </c:pt>
                <c:pt idx="3036">
                  <c:v>1236</c:v>
                </c:pt>
                <c:pt idx="3037">
                  <c:v>1236</c:v>
                </c:pt>
                <c:pt idx="3038">
                  <c:v>1237</c:v>
                </c:pt>
                <c:pt idx="3039">
                  <c:v>1237</c:v>
                </c:pt>
                <c:pt idx="3040">
                  <c:v>1237</c:v>
                </c:pt>
                <c:pt idx="3041">
                  <c:v>1237</c:v>
                </c:pt>
                <c:pt idx="3042">
                  <c:v>1238</c:v>
                </c:pt>
                <c:pt idx="3043">
                  <c:v>1239</c:v>
                </c:pt>
                <c:pt idx="3044">
                  <c:v>1240</c:v>
                </c:pt>
                <c:pt idx="3045">
                  <c:v>1240</c:v>
                </c:pt>
                <c:pt idx="3046">
                  <c:v>1240</c:v>
                </c:pt>
                <c:pt idx="3047">
                  <c:v>1241</c:v>
                </c:pt>
                <c:pt idx="3048">
                  <c:v>1242</c:v>
                </c:pt>
                <c:pt idx="3049">
                  <c:v>1243</c:v>
                </c:pt>
                <c:pt idx="3050">
                  <c:v>1244</c:v>
                </c:pt>
                <c:pt idx="3051">
                  <c:v>1245</c:v>
                </c:pt>
                <c:pt idx="3052">
                  <c:v>1246</c:v>
                </c:pt>
                <c:pt idx="3053">
                  <c:v>1246</c:v>
                </c:pt>
                <c:pt idx="3054">
                  <c:v>1246</c:v>
                </c:pt>
                <c:pt idx="3055">
                  <c:v>1247</c:v>
                </c:pt>
                <c:pt idx="3056">
                  <c:v>1247</c:v>
                </c:pt>
                <c:pt idx="3057">
                  <c:v>1248</c:v>
                </c:pt>
                <c:pt idx="3058">
                  <c:v>1248</c:v>
                </c:pt>
                <c:pt idx="3059">
                  <c:v>1248</c:v>
                </c:pt>
                <c:pt idx="3060">
                  <c:v>1248</c:v>
                </c:pt>
                <c:pt idx="3061">
                  <c:v>1249</c:v>
                </c:pt>
                <c:pt idx="3062">
                  <c:v>1250</c:v>
                </c:pt>
                <c:pt idx="3063">
                  <c:v>1251</c:v>
                </c:pt>
                <c:pt idx="3064">
                  <c:v>1251</c:v>
                </c:pt>
                <c:pt idx="3065">
                  <c:v>1251</c:v>
                </c:pt>
                <c:pt idx="3066">
                  <c:v>1251</c:v>
                </c:pt>
                <c:pt idx="3067">
                  <c:v>1251</c:v>
                </c:pt>
                <c:pt idx="3068">
                  <c:v>1251</c:v>
                </c:pt>
                <c:pt idx="3069">
                  <c:v>1251</c:v>
                </c:pt>
                <c:pt idx="3070">
                  <c:v>1252</c:v>
                </c:pt>
                <c:pt idx="3071">
                  <c:v>1252</c:v>
                </c:pt>
                <c:pt idx="3072">
                  <c:v>1252</c:v>
                </c:pt>
                <c:pt idx="3073">
                  <c:v>1252</c:v>
                </c:pt>
                <c:pt idx="3074">
                  <c:v>1252</c:v>
                </c:pt>
                <c:pt idx="3075">
                  <c:v>1252</c:v>
                </c:pt>
                <c:pt idx="3076">
                  <c:v>1252</c:v>
                </c:pt>
                <c:pt idx="3077">
                  <c:v>1252</c:v>
                </c:pt>
                <c:pt idx="3078">
                  <c:v>1253</c:v>
                </c:pt>
                <c:pt idx="3079">
                  <c:v>1253</c:v>
                </c:pt>
                <c:pt idx="3080">
                  <c:v>1253</c:v>
                </c:pt>
                <c:pt idx="3081">
                  <c:v>1253</c:v>
                </c:pt>
                <c:pt idx="3082">
                  <c:v>1253</c:v>
                </c:pt>
                <c:pt idx="3083">
                  <c:v>1253</c:v>
                </c:pt>
                <c:pt idx="3084">
                  <c:v>1254</c:v>
                </c:pt>
                <c:pt idx="3085">
                  <c:v>1255</c:v>
                </c:pt>
                <c:pt idx="3086">
                  <c:v>1255</c:v>
                </c:pt>
                <c:pt idx="3087">
                  <c:v>1255</c:v>
                </c:pt>
                <c:pt idx="3088">
                  <c:v>1256</c:v>
                </c:pt>
                <c:pt idx="3089">
                  <c:v>1257</c:v>
                </c:pt>
                <c:pt idx="3090">
                  <c:v>1257</c:v>
                </c:pt>
                <c:pt idx="3091">
                  <c:v>1257</c:v>
                </c:pt>
                <c:pt idx="3092">
                  <c:v>1258</c:v>
                </c:pt>
                <c:pt idx="3093">
                  <c:v>1259</c:v>
                </c:pt>
                <c:pt idx="3094">
                  <c:v>1260</c:v>
                </c:pt>
                <c:pt idx="3095">
                  <c:v>1261</c:v>
                </c:pt>
                <c:pt idx="3096">
                  <c:v>1261</c:v>
                </c:pt>
                <c:pt idx="3097">
                  <c:v>1261</c:v>
                </c:pt>
                <c:pt idx="3098">
                  <c:v>1261</c:v>
                </c:pt>
                <c:pt idx="3099">
                  <c:v>1262</c:v>
                </c:pt>
                <c:pt idx="3100">
                  <c:v>1262</c:v>
                </c:pt>
                <c:pt idx="3101">
                  <c:v>1263</c:v>
                </c:pt>
                <c:pt idx="3102">
                  <c:v>1263</c:v>
                </c:pt>
                <c:pt idx="3103">
                  <c:v>1264</c:v>
                </c:pt>
                <c:pt idx="3104">
                  <c:v>1265</c:v>
                </c:pt>
                <c:pt idx="3105">
                  <c:v>1265</c:v>
                </c:pt>
                <c:pt idx="3106">
                  <c:v>1265</c:v>
                </c:pt>
                <c:pt idx="3107">
                  <c:v>1265</c:v>
                </c:pt>
                <c:pt idx="3108">
                  <c:v>1266</c:v>
                </c:pt>
                <c:pt idx="3109">
                  <c:v>1267</c:v>
                </c:pt>
                <c:pt idx="3110">
                  <c:v>1267</c:v>
                </c:pt>
                <c:pt idx="3111">
                  <c:v>1267</c:v>
                </c:pt>
                <c:pt idx="3112">
                  <c:v>1267</c:v>
                </c:pt>
                <c:pt idx="3113">
                  <c:v>1267</c:v>
                </c:pt>
                <c:pt idx="3114">
                  <c:v>1267</c:v>
                </c:pt>
                <c:pt idx="3115">
                  <c:v>1267</c:v>
                </c:pt>
                <c:pt idx="3116">
                  <c:v>1267</c:v>
                </c:pt>
                <c:pt idx="3117">
                  <c:v>1268</c:v>
                </c:pt>
                <c:pt idx="3118">
                  <c:v>1269</c:v>
                </c:pt>
                <c:pt idx="3119">
                  <c:v>1269</c:v>
                </c:pt>
                <c:pt idx="3120">
                  <c:v>1270</c:v>
                </c:pt>
                <c:pt idx="3121">
                  <c:v>1271</c:v>
                </c:pt>
                <c:pt idx="3122">
                  <c:v>1272</c:v>
                </c:pt>
                <c:pt idx="3123">
                  <c:v>1273</c:v>
                </c:pt>
                <c:pt idx="3124">
                  <c:v>1274</c:v>
                </c:pt>
                <c:pt idx="3125">
                  <c:v>1275</c:v>
                </c:pt>
                <c:pt idx="3126">
                  <c:v>1276</c:v>
                </c:pt>
                <c:pt idx="3127">
                  <c:v>1276</c:v>
                </c:pt>
                <c:pt idx="3128">
                  <c:v>1276</c:v>
                </c:pt>
                <c:pt idx="3129">
                  <c:v>1276</c:v>
                </c:pt>
                <c:pt idx="3130">
                  <c:v>1277</c:v>
                </c:pt>
                <c:pt idx="3131">
                  <c:v>1277</c:v>
                </c:pt>
                <c:pt idx="3132">
                  <c:v>1277</c:v>
                </c:pt>
                <c:pt idx="3133">
                  <c:v>1277</c:v>
                </c:pt>
                <c:pt idx="3134">
                  <c:v>1277</c:v>
                </c:pt>
                <c:pt idx="3135">
                  <c:v>1277</c:v>
                </c:pt>
                <c:pt idx="3136">
                  <c:v>1277</c:v>
                </c:pt>
                <c:pt idx="3137">
                  <c:v>1277</c:v>
                </c:pt>
                <c:pt idx="3138">
                  <c:v>1278</c:v>
                </c:pt>
                <c:pt idx="3139">
                  <c:v>1279</c:v>
                </c:pt>
                <c:pt idx="3140">
                  <c:v>1279</c:v>
                </c:pt>
                <c:pt idx="3141">
                  <c:v>1280</c:v>
                </c:pt>
                <c:pt idx="3142">
                  <c:v>1280</c:v>
                </c:pt>
                <c:pt idx="3143">
                  <c:v>1280</c:v>
                </c:pt>
                <c:pt idx="3144">
                  <c:v>1280</c:v>
                </c:pt>
                <c:pt idx="3145">
                  <c:v>1281</c:v>
                </c:pt>
                <c:pt idx="3146">
                  <c:v>1282</c:v>
                </c:pt>
                <c:pt idx="3147">
                  <c:v>1282</c:v>
                </c:pt>
                <c:pt idx="3148">
                  <c:v>1282</c:v>
                </c:pt>
                <c:pt idx="3149">
                  <c:v>1282</c:v>
                </c:pt>
                <c:pt idx="3150">
                  <c:v>1283</c:v>
                </c:pt>
                <c:pt idx="3151">
                  <c:v>1284</c:v>
                </c:pt>
                <c:pt idx="3152">
                  <c:v>1285</c:v>
                </c:pt>
                <c:pt idx="3153">
                  <c:v>1286</c:v>
                </c:pt>
                <c:pt idx="3154">
                  <c:v>1287</c:v>
                </c:pt>
                <c:pt idx="3155">
                  <c:v>1287</c:v>
                </c:pt>
                <c:pt idx="3156">
                  <c:v>1287</c:v>
                </c:pt>
                <c:pt idx="3157">
                  <c:v>1287</c:v>
                </c:pt>
                <c:pt idx="3158">
                  <c:v>1287</c:v>
                </c:pt>
                <c:pt idx="3159">
                  <c:v>1287</c:v>
                </c:pt>
                <c:pt idx="3160">
                  <c:v>1287</c:v>
                </c:pt>
                <c:pt idx="3161">
                  <c:v>1287</c:v>
                </c:pt>
                <c:pt idx="3162">
                  <c:v>1287</c:v>
                </c:pt>
                <c:pt idx="3163">
                  <c:v>1288</c:v>
                </c:pt>
                <c:pt idx="3164">
                  <c:v>1289</c:v>
                </c:pt>
                <c:pt idx="3165">
                  <c:v>1290</c:v>
                </c:pt>
                <c:pt idx="3166">
                  <c:v>1291</c:v>
                </c:pt>
                <c:pt idx="3167">
                  <c:v>1292</c:v>
                </c:pt>
                <c:pt idx="3168">
                  <c:v>1293</c:v>
                </c:pt>
                <c:pt idx="3169">
                  <c:v>1294</c:v>
                </c:pt>
                <c:pt idx="3170">
                  <c:v>1295</c:v>
                </c:pt>
                <c:pt idx="3171">
                  <c:v>1296</c:v>
                </c:pt>
                <c:pt idx="3172">
                  <c:v>1297</c:v>
                </c:pt>
                <c:pt idx="3173">
                  <c:v>1298</c:v>
                </c:pt>
                <c:pt idx="3174">
                  <c:v>1299</c:v>
                </c:pt>
                <c:pt idx="3175">
                  <c:v>1300</c:v>
                </c:pt>
                <c:pt idx="3176">
                  <c:v>1301</c:v>
                </c:pt>
                <c:pt idx="3177">
                  <c:v>1302</c:v>
                </c:pt>
                <c:pt idx="3178">
                  <c:v>1303</c:v>
                </c:pt>
                <c:pt idx="3179">
                  <c:v>1304</c:v>
                </c:pt>
                <c:pt idx="3180">
                  <c:v>1305</c:v>
                </c:pt>
                <c:pt idx="3181">
                  <c:v>1305</c:v>
                </c:pt>
                <c:pt idx="3182">
                  <c:v>1306</c:v>
                </c:pt>
                <c:pt idx="3183">
                  <c:v>1307</c:v>
                </c:pt>
                <c:pt idx="3184">
                  <c:v>1307</c:v>
                </c:pt>
                <c:pt idx="3185">
                  <c:v>1308</c:v>
                </c:pt>
                <c:pt idx="3186">
                  <c:v>1308</c:v>
                </c:pt>
                <c:pt idx="3187">
                  <c:v>1308</c:v>
                </c:pt>
                <c:pt idx="3188">
                  <c:v>1308</c:v>
                </c:pt>
                <c:pt idx="3189">
                  <c:v>1308</c:v>
                </c:pt>
                <c:pt idx="3190">
                  <c:v>1309</c:v>
                </c:pt>
                <c:pt idx="3191">
                  <c:v>1309</c:v>
                </c:pt>
                <c:pt idx="3192">
                  <c:v>1309</c:v>
                </c:pt>
                <c:pt idx="3193">
                  <c:v>1309</c:v>
                </c:pt>
                <c:pt idx="3194">
                  <c:v>1309</c:v>
                </c:pt>
                <c:pt idx="3195">
                  <c:v>1309</c:v>
                </c:pt>
                <c:pt idx="3196">
                  <c:v>1310</c:v>
                </c:pt>
                <c:pt idx="3197">
                  <c:v>1310</c:v>
                </c:pt>
                <c:pt idx="3198">
                  <c:v>1310</c:v>
                </c:pt>
                <c:pt idx="3199">
                  <c:v>1310</c:v>
                </c:pt>
                <c:pt idx="3200">
                  <c:v>1310</c:v>
                </c:pt>
                <c:pt idx="3201">
                  <c:v>1310</c:v>
                </c:pt>
                <c:pt idx="3202">
                  <c:v>1311</c:v>
                </c:pt>
                <c:pt idx="3203">
                  <c:v>1311</c:v>
                </c:pt>
                <c:pt idx="3204">
                  <c:v>1312</c:v>
                </c:pt>
                <c:pt idx="3205">
                  <c:v>1312</c:v>
                </c:pt>
                <c:pt idx="3206">
                  <c:v>1312</c:v>
                </c:pt>
                <c:pt idx="3207">
                  <c:v>1313</c:v>
                </c:pt>
                <c:pt idx="3208">
                  <c:v>1313</c:v>
                </c:pt>
                <c:pt idx="3209">
                  <c:v>1313</c:v>
                </c:pt>
                <c:pt idx="3210">
                  <c:v>1314</c:v>
                </c:pt>
                <c:pt idx="3211">
                  <c:v>1314</c:v>
                </c:pt>
                <c:pt idx="3212">
                  <c:v>1314</c:v>
                </c:pt>
                <c:pt idx="3213">
                  <c:v>1314</c:v>
                </c:pt>
                <c:pt idx="3214">
                  <c:v>1314</c:v>
                </c:pt>
                <c:pt idx="3215">
                  <c:v>1314</c:v>
                </c:pt>
                <c:pt idx="3216">
                  <c:v>1314</c:v>
                </c:pt>
                <c:pt idx="3217">
                  <c:v>1315</c:v>
                </c:pt>
                <c:pt idx="3218">
                  <c:v>1315</c:v>
                </c:pt>
                <c:pt idx="3219">
                  <c:v>1315</c:v>
                </c:pt>
                <c:pt idx="3220">
                  <c:v>1316</c:v>
                </c:pt>
                <c:pt idx="3221">
                  <c:v>1316</c:v>
                </c:pt>
                <c:pt idx="3222">
                  <c:v>1316</c:v>
                </c:pt>
                <c:pt idx="3223">
                  <c:v>1316</c:v>
                </c:pt>
                <c:pt idx="3224">
                  <c:v>1317</c:v>
                </c:pt>
                <c:pt idx="3225">
                  <c:v>1318</c:v>
                </c:pt>
                <c:pt idx="3226">
                  <c:v>1319</c:v>
                </c:pt>
                <c:pt idx="3227">
                  <c:v>1319</c:v>
                </c:pt>
                <c:pt idx="3228">
                  <c:v>1320</c:v>
                </c:pt>
                <c:pt idx="3229">
                  <c:v>1321</c:v>
                </c:pt>
                <c:pt idx="3230">
                  <c:v>1321</c:v>
                </c:pt>
                <c:pt idx="3231">
                  <c:v>1322</c:v>
                </c:pt>
                <c:pt idx="3232">
                  <c:v>1322</c:v>
                </c:pt>
                <c:pt idx="3233">
                  <c:v>1323</c:v>
                </c:pt>
                <c:pt idx="3234">
                  <c:v>1323</c:v>
                </c:pt>
                <c:pt idx="3235">
                  <c:v>1323</c:v>
                </c:pt>
                <c:pt idx="3236">
                  <c:v>1323</c:v>
                </c:pt>
                <c:pt idx="3237">
                  <c:v>1323</c:v>
                </c:pt>
                <c:pt idx="3238">
                  <c:v>1323</c:v>
                </c:pt>
                <c:pt idx="3239">
                  <c:v>1323</c:v>
                </c:pt>
                <c:pt idx="3240">
                  <c:v>1323</c:v>
                </c:pt>
                <c:pt idx="3241">
                  <c:v>1323</c:v>
                </c:pt>
                <c:pt idx="3242">
                  <c:v>1323</c:v>
                </c:pt>
                <c:pt idx="3243">
                  <c:v>1323</c:v>
                </c:pt>
                <c:pt idx="3244">
                  <c:v>1323</c:v>
                </c:pt>
                <c:pt idx="3245">
                  <c:v>1323</c:v>
                </c:pt>
                <c:pt idx="3246">
                  <c:v>1323</c:v>
                </c:pt>
                <c:pt idx="3247">
                  <c:v>1324</c:v>
                </c:pt>
                <c:pt idx="3248">
                  <c:v>1324</c:v>
                </c:pt>
                <c:pt idx="3249">
                  <c:v>1324</c:v>
                </c:pt>
                <c:pt idx="3250">
                  <c:v>1325</c:v>
                </c:pt>
                <c:pt idx="3251">
                  <c:v>1326</c:v>
                </c:pt>
                <c:pt idx="3252">
                  <c:v>1326</c:v>
                </c:pt>
                <c:pt idx="3253">
                  <c:v>1326</c:v>
                </c:pt>
                <c:pt idx="3254">
                  <c:v>1327</c:v>
                </c:pt>
                <c:pt idx="3255">
                  <c:v>1327</c:v>
                </c:pt>
                <c:pt idx="3256">
                  <c:v>1327</c:v>
                </c:pt>
                <c:pt idx="3257">
                  <c:v>1327</c:v>
                </c:pt>
                <c:pt idx="3258">
                  <c:v>1327</c:v>
                </c:pt>
                <c:pt idx="3259">
                  <c:v>1327</c:v>
                </c:pt>
                <c:pt idx="3260">
                  <c:v>1327</c:v>
                </c:pt>
                <c:pt idx="3261">
                  <c:v>1327</c:v>
                </c:pt>
                <c:pt idx="3262">
                  <c:v>1327</c:v>
                </c:pt>
                <c:pt idx="3263">
                  <c:v>1328</c:v>
                </c:pt>
                <c:pt idx="3264">
                  <c:v>1329</c:v>
                </c:pt>
                <c:pt idx="3265">
                  <c:v>1329</c:v>
                </c:pt>
                <c:pt idx="3266">
                  <c:v>1329</c:v>
                </c:pt>
                <c:pt idx="3267">
                  <c:v>1329</c:v>
                </c:pt>
                <c:pt idx="3268">
                  <c:v>1329</c:v>
                </c:pt>
                <c:pt idx="3269">
                  <c:v>1330</c:v>
                </c:pt>
                <c:pt idx="3270">
                  <c:v>1330</c:v>
                </c:pt>
                <c:pt idx="3271">
                  <c:v>1331</c:v>
                </c:pt>
                <c:pt idx="3272">
                  <c:v>1331</c:v>
                </c:pt>
                <c:pt idx="3273">
                  <c:v>1331</c:v>
                </c:pt>
                <c:pt idx="3274">
                  <c:v>1331</c:v>
                </c:pt>
                <c:pt idx="3275">
                  <c:v>1331</c:v>
                </c:pt>
                <c:pt idx="3276">
                  <c:v>1331</c:v>
                </c:pt>
                <c:pt idx="3277">
                  <c:v>1331</c:v>
                </c:pt>
                <c:pt idx="3278">
                  <c:v>1332</c:v>
                </c:pt>
                <c:pt idx="3279">
                  <c:v>1333</c:v>
                </c:pt>
                <c:pt idx="3280">
                  <c:v>1334</c:v>
                </c:pt>
                <c:pt idx="3281">
                  <c:v>1335</c:v>
                </c:pt>
                <c:pt idx="3282">
                  <c:v>1335</c:v>
                </c:pt>
                <c:pt idx="3283">
                  <c:v>1335</c:v>
                </c:pt>
                <c:pt idx="3284">
                  <c:v>1336</c:v>
                </c:pt>
                <c:pt idx="3285">
                  <c:v>1337</c:v>
                </c:pt>
                <c:pt idx="3286">
                  <c:v>1337</c:v>
                </c:pt>
                <c:pt idx="3287">
                  <c:v>1337</c:v>
                </c:pt>
                <c:pt idx="3288">
                  <c:v>1338</c:v>
                </c:pt>
                <c:pt idx="3289">
                  <c:v>1339</c:v>
                </c:pt>
                <c:pt idx="3290">
                  <c:v>1340</c:v>
                </c:pt>
                <c:pt idx="3291">
                  <c:v>1341</c:v>
                </c:pt>
                <c:pt idx="3292">
                  <c:v>1342</c:v>
                </c:pt>
                <c:pt idx="3293">
                  <c:v>1343</c:v>
                </c:pt>
                <c:pt idx="3294">
                  <c:v>1344</c:v>
                </c:pt>
                <c:pt idx="3295">
                  <c:v>1345</c:v>
                </c:pt>
                <c:pt idx="3296">
                  <c:v>1345</c:v>
                </c:pt>
                <c:pt idx="3297">
                  <c:v>1346</c:v>
                </c:pt>
                <c:pt idx="3298">
                  <c:v>1347</c:v>
                </c:pt>
                <c:pt idx="3299">
                  <c:v>1348</c:v>
                </c:pt>
                <c:pt idx="3300">
                  <c:v>1349</c:v>
                </c:pt>
                <c:pt idx="3301">
                  <c:v>1350</c:v>
                </c:pt>
                <c:pt idx="3302">
                  <c:v>1351</c:v>
                </c:pt>
                <c:pt idx="3303">
                  <c:v>1352</c:v>
                </c:pt>
                <c:pt idx="3304">
                  <c:v>1353</c:v>
                </c:pt>
                <c:pt idx="3305">
                  <c:v>1354</c:v>
                </c:pt>
                <c:pt idx="3306">
                  <c:v>1355</c:v>
                </c:pt>
                <c:pt idx="3307">
                  <c:v>1356</c:v>
                </c:pt>
                <c:pt idx="3308">
                  <c:v>1357</c:v>
                </c:pt>
                <c:pt idx="3309">
                  <c:v>1358</c:v>
                </c:pt>
                <c:pt idx="3310">
                  <c:v>1359</c:v>
                </c:pt>
                <c:pt idx="3311">
                  <c:v>1359</c:v>
                </c:pt>
                <c:pt idx="3312">
                  <c:v>1360</c:v>
                </c:pt>
                <c:pt idx="3313">
                  <c:v>1360</c:v>
                </c:pt>
                <c:pt idx="3314">
                  <c:v>1360</c:v>
                </c:pt>
                <c:pt idx="3315">
                  <c:v>1360</c:v>
                </c:pt>
                <c:pt idx="3316">
                  <c:v>1360</c:v>
                </c:pt>
                <c:pt idx="3317">
                  <c:v>1361</c:v>
                </c:pt>
                <c:pt idx="3318">
                  <c:v>1361</c:v>
                </c:pt>
                <c:pt idx="3319">
                  <c:v>1361</c:v>
                </c:pt>
                <c:pt idx="3320">
                  <c:v>1361</c:v>
                </c:pt>
                <c:pt idx="3321">
                  <c:v>1362</c:v>
                </c:pt>
                <c:pt idx="3322">
                  <c:v>1363</c:v>
                </c:pt>
                <c:pt idx="3323">
                  <c:v>1363</c:v>
                </c:pt>
                <c:pt idx="3324">
                  <c:v>1363</c:v>
                </c:pt>
                <c:pt idx="3325">
                  <c:v>1364</c:v>
                </c:pt>
                <c:pt idx="3326">
                  <c:v>1364</c:v>
                </c:pt>
                <c:pt idx="3327">
                  <c:v>1364</c:v>
                </c:pt>
                <c:pt idx="3328">
                  <c:v>1364</c:v>
                </c:pt>
                <c:pt idx="3329">
                  <c:v>1364</c:v>
                </c:pt>
                <c:pt idx="3330">
                  <c:v>1364</c:v>
                </c:pt>
                <c:pt idx="3331">
                  <c:v>1365</c:v>
                </c:pt>
                <c:pt idx="3332">
                  <c:v>1366</c:v>
                </c:pt>
                <c:pt idx="3333">
                  <c:v>1366</c:v>
                </c:pt>
                <c:pt idx="3334">
                  <c:v>1367</c:v>
                </c:pt>
                <c:pt idx="3335">
                  <c:v>1367</c:v>
                </c:pt>
                <c:pt idx="3336">
                  <c:v>1368</c:v>
                </c:pt>
                <c:pt idx="3337">
                  <c:v>1369</c:v>
                </c:pt>
                <c:pt idx="3338">
                  <c:v>1370</c:v>
                </c:pt>
                <c:pt idx="3339">
                  <c:v>1371</c:v>
                </c:pt>
                <c:pt idx="3340">
                  <c:v>1371</c:v>
                </c:pt>
                <c:pt idx="3341">
                  <c:v>1372</c:v>
                </c:pt>
                <c:pt idx="3342">
                  <c:v>1373</c:v>
                </c:pt>
                <c:pt idx="3343">
                  <c:v>1374</c:v>
                </c:pt>
                <c:pt idx="3344">
                  <c:v>1374</c:v>
                </c:pt>
                <c:pt idx="3345">
                  <c:v>1374</c:v>
                </c:pt>
                <c:pt idx="3346">
                  <c:v>1374</c:v>
                </c:pt>
                <c:pt idx="3347">
                  <c:v>1374</c:v>
                </c:pt>
                <c:pt idx="3348">
                  <c:v>1374</c:v>
                </c:pt>
                <c:pt idx="3349">
                  <c:v>1374</c:v>
                </c:pt>
                <c:pt idx="3350">
                  <c:v>1374</c:v>
                </c:pt>
                <c:pt idx="3351">
                  <c:v>1374</c:v>
                </c:pt>
                <c:pt idx="3352">
                  <c:v>1374</c:v>
                </c:pt>
                <c:pt idx="3353">
                  <c:v>1374</c:v>
                </c:pt>
                <c:pt idx="3354">
                  <c:v>1375</c:v>
                </c:pt>
                <c:pt idx="3355">
                  <c:v>1376</c:v>
                </c:pt>
                <c:pt idx="3356">
                  <c:v>1376</c:v>
                </c:pt>
                <c:pt idx="3357">
                  <c:v>1376</c:v>
                </c:pt>
                <c:pt idx="3358">
                  <c:v>1376</c:v>
                </c:pt>
                <c:pt idx="3359">
                  <c:v>1376</c:v>
                </c:pt>
                <c:pt idx="3360">
                  <c:v>1376</c:v>
                </c:pt>
                <c:pt idx="3361">
                  <c:v>1377</c:v>
                </c:pt>
                <c:pt idx="3362">
                  <c:v>1378</c:v>
                </c:pt>
                <c:pt idx="3363">
                  <c:v>1378</c:v>
                </c:pt>
                <c:pt idx="3364">
                  <c:v>1378</c:v>
                </c:pt>
                <c:pt idx="3365">
                  <c:v>1378</c:v>
                </c:pt>
                <c:pt idx="3366">
                  <c:v>1379</c:v>
                </c:pt>
                <c:pt idx="3367">
                  <c:v>1380</c:v>
                </c:pt>
                <c:pt idx="3368">
                  <c:v>1381</c:v>
                </c:pt>
                <c:pt idx="3369">
                  <c:v>1382</c:v>
                </c:pt>
                <c:pt idx="3370">
                  <c:v>1383</c:v>
                </c:pt>
                <c:pt idx="3371">
                  <c:v>1384</c:v>
                </c:pt>
                <c:pt idx="3372">
                  <c:v>1385</c:v>
                </c:pt>
                <c:pt idx="3373">
                  <c:v>1386</c:v>
                </c:pt>
                <c:pt idx="3374">
                  <c:v>1387</c:v>
                </c:pt>
                <c:pt idx="3375">
                  <c:v>1388</c:v>
                </c:pt>
                <c:pt idx="3376">
                  <c:v>1389</c:v>
                </c:pt>
                <c:pt idx="3377">
                  <c:v>1390</c:v>
                </c:pt>
                <c:pt idx="3378">
                  <c:v>1391</c:v>
                </c:pt>
                <c:pt idx="3379">
                  <c:v>1392</c:v>
                </c:pt>
                <c:pt idx="3380">
                  <c:v>1393</c:v>
                </c:pt>
                <c:pt idx="3381">
                  <c:v>1393</c:v>
                </c:pt>
                <c:pt idx="3382">
                  <c:v>1394</c:v>
                </c:pt>
                <c:pt idx="3383">
                  <c:v>1395</c:v>
                </c:pt>
                <c:pt idx="3384">
                  <c:v>1395</c:v>
                </c:pt>
                <c:pt idx="3385">
                  <c:v>1395</c:v>
                </c:pt>
                <c:pt idx="3386">
                  <c:v>1395</c:v>
                </c:pt>
                <c:pt idx="3387">
                  <c:v>1395</c:v>
                </c:pt>
                <c:pt idx="3388">
                  <c:v>1395</c:v>
                </c:pt>
                <c:pt idx="3389">
                  <c:v>1395</c:v>
                </c:pt>
                <c:pt idx="3390">
                  <c:v>1395</c:v>
                </c:pt>
                <c:pt idx="3391">
                  <c:v>1395</c:v>
                </c:pt>
                <c:pt idx="3392">
                  <c:v>1396</c:v>
                </c:pt>
                <c:pt idx="3393">
                  <c:v>1397</c:v>
                </c:pt>
                <c:pt idx="3394">
                  <c:v>1397</c:v>
                </c:pt>
                <c:pt idx="3395">
                  <c:v>1397</c:v>
                </c:pt>
                <c:pt idx="3396">
                  <c:v>1397</c:v>
                </c:pt>
                <c:pt idx="3397">
                  <c:v>1397</c:v>
                </c:pt>
                <c:pt idx="3398">
                  <c:v>1398</c:v>
                </c:pt>
                <c:pt idx="3399">
                  <c:v>1399</c:v>
                </c:pt>
                <c:pt idx="3400">
                  <c:v>1400</c:v>
                </c:pt>
                <c:pt idx="3401">
                  <c:v>1401</c:v>
                </c:pt>
                <c:pt idx="3402">
                  <c:v>1402</c:v>
                </c:pt>
                <c:pt idx="3403">
                  <c:v>1403</c:v>
                </c:pt>
                <c:pt idx="3404">
                  <c:v>1404</c:v>
                </c:pt>
                <c:pt idx="3405">
                  <c:v>1405</c:v>
                </c:pt>
                <c:pt idx="3406">
                  <c:v>1406</c:v>
                </c:pt>
                <c:pt idx="3407">
                  <c:v>1407</c:v>
                </c:pt>
                <c:pt idx="3408">
                  <c:v>1407</c:v>
                </c:pt>
                <c:pt idx="3409">
                  <c:v>1407</c:v>
                </c:pt>
                <c:pt idx="3410">
                  <c:v>1408</c:v>
                </c:pt>
                <c:pt idx="3411">
                  <c:v>1409</c:v>
                </c:pt>
                <c:pt idx="3412">
                  <c:v>1410</c:v>
                </c:pt>
                <c:pt idx="3413">
                  <c:v>1411</c:v>
                </c:pt>
                <c:pt idx="3414">
                  <c:v>1411</c:v>
                </c:pt>
                <c:pt idx="3415">
                  <c:v>1411</c:v>
                </c:pt>
                <c:pt idx="3416">
                  <c:v>1411</c:v>
                </c:pt>
                <c:pt idx="3417">
                  <c:v>1411</c:v>
                </c:pt>
                <c:pt idx="3418">
                  <c:v>1411</c:v>
                </c:pt>
                <c:pt idx="3419">
                  <c:v>1411</c:v>
                </c:pt>
                <c:pt idx="3420">
                  <c:v>1411</c:v>
                </c:pt>
                <c:pt idx="3421">
                  <c:v>1412</c:v>
                </c:pt>
                <c:pt idx="3422">
                  <c:v>1413</c:v>
                </c:pt>
                <c:pt idx="3423">
                  <c:v>1414</c:v>
                </c:pt>
                <c:pt idx="3424">
                  <c:v>1414</c:v>
                </c:pt>
                <c:pt idx="3425">
                  <c:v>1415</c:v>
                </c:pt>
                <c:pt idx="3426">
                  <c:v>1415</c:v>
                </c:pt>
                <c:pt idx="3427">
                  <c:v>1415</c:v>
                </c:pt>
                <c:pt idx="3428">
                  <c:v>1416</c:v>
                </c:pt>
                <c:pt idx="3429">
                  <c:v>1417</c:v>
                </c:pt>
                <c:pt idx="3430">
                  <c:v>1417</c:v>
                </c:pt>
                <c:pt idx="3431">
                  <c:v>1417</c:v>
                </c:pt>
                <c:pt idx="3432">
                  <c:v>1417</c:v>
                </c:pt>
                <c:pt idx="3433">
                  <c:v>1417</c:v>
                </c:pt>
                <c:pt idx="3434">
                  <c:v>1417</c:v>
                </c:pt>
                <c:pt idx="3435">
                  <c:v>1417</c:v>
                </c:pt>
                <c:pt idx="3436">
                  <c:v>1417</c:v>
                </c:pt>
                <c:pt idx="3437">
                  <c:v>1417</c:v>
                </c:pt>
                <c:pt idx="3438">
                  <c:v>1417</c:v>
                </c:pt>
                <c:pt idx="3439">
                  <c:v>1417</c:v>
                </c:pt>
                <c:pt idx="3440">
                  <c:v>1417</c:v>
                </c:pt>
                <c:pt idx="3441">
                  <c:v>1418</c:v>
                </c:pt>
                <c:pt idx="3442">
                  <c:v>1418</c:v>
                </c:pt>
                <c:pt idx="3443">
                  <c:v>1419</c:v>
                </c:pt>
                <c:pt idx="3444">
                  <c:v>1420</c:v>
                </c:pt>
                <c:pt idx="3445">
                  <c:v>1420</c:v>
                </c:pt>
                <c:pt idx="3446">
                  <c:v>1420</c:v>
                </c:pt>
                <c:pt idx="3447">
                  <c:v>1421</c:v>
                </c:pt>
                <c:pt idx="3448">
                  <c:v>1422</c:v>
                </c:pt>
                <c:pt idx="3449">
                  <c:v>1423</c:v>
                </c:pt>
                <c:pt idx="3450">
                  <c:v>1423</c:v>
                </c:pt>
                <c:pt idx="3451">
                  <c:v>1424</c:v>
                </c:pt>
                <c:pt idx="3452">
                  <c:v>1424</c:v>
                </c:pt>
                <c:pt idx="3453">
                  <c:v>1425</c:v>
                </c:pt>
                <c:pt idx="3454">
                  <c:v>1425</c:v>
                </c:pt>
                <c:pt idx="3455">
                  <c:v>1425</c:v>
                </c:pt>
                <c:pt idx="3456">
                  <c:v>1425</c:v>
                </c:pt>
                <c:pt idx="3457">
                  <c:v>1425</c:v>
                </c:pt>
                <c:pt idx="3458">
                  <c:v>1426</c:v>
                </c:pt>
                <c:pt idx="3459">
                  <c:v>1426</c:v>
                </c:pt>
                <c:pt idx="3460">
                  <c:v>1427</c:v>
                </c:pt>
                <c:pt idx="3461">
                  <c:v>1428</c:v>
                </c:pt>
                <c:pt idx="3462">
                  <c:v>1428</c:v>
                </c:pt>
                <c:pt idx="3463">
                  <c:v>1429</c:v>
                </c:pt>
                <c:pt idx="3464">
                  <c:v>1430</c:v>
                </c:pt>
                <c:pt idx="3465">
                  <c:v>1431</c:v>
                </c:pt>
                <c:pt idx="3466">
                  <c:v>1432</c:v>
                </c:pt>
                <c:pt idx="3467">
                  <c:v>1432</c:v>
                </c:pt>
                <c:pt idx="3468">
                  <c:v>1432</c:v>
                </c:pt>
                <c:pt idx="3469">
                  <c:v>1432</c:v>
                </c:pt>
                <c:pt idx="3470">
                  <c:v>1432</c:v>
                </c:pt>
                <c:pt idx="3471">
                  <c:v>1433</c:v>
                </c:pt>
                <c:pt idx="3472">
                  <c:v>1433</c:v>
                </c:pt>
                <c:pt idx="3473">
                  <c:v>1434</c:v>
                </c:pt>
                <c:pt idx="3474">
                  <c:v>1435</c:v>
                </c:pt>
                <c:pt idx="3475">
                  <c:v>1436</c:v>
                </c:pt>
                <c:pt idx="3476">
                  <c:v>1437</c:v>
                </c:pt>
                <c:pt idx="3477">
                  <c:v>1437</c:v>
                </c:pt>
                <c:pt idx="3478">
                  <c:v>1437</c:v>
                </c:pt>
                <c:pt idx="3479">
                  <c:v>1437</c:v>
                </c:pt>
                <c:pt idx="3480">
                  <c:v>1438</c:v>
                </c:pt>
                <c:pt idx="3481">
                  <c:v>1439</c:v>
                </c:pt>
                <c:pt idx="3482">
                  <c:v>1440</c:v>
                </c:pt>
                <c:pt idx="3483">
                  <c:v>1441</c:v>
                </c:pt>
                <c:pt idx="3484">
                  <c:v>1442</c:v>
                </c:pt>
                <c:pt idx="3485">
                  <c:v>1443</c:v>
                </c:pt>
                <c:pt idx="3486">
                  <c:v>1444</c:v>
                </c:pt>
                <c:pt idx="3487">
                  <c:v>1445</c:v>
                </c:pt>
                <c:pt idx="3488">
                  <c:v>1446</c:v>
                </c:pt>
                <c:pt idx="3489">
                  <c:v>1447</c:v>
                </c:pt>
                <c:pt idx="3490">
                  <c:v>1448</c:v>
                </c:pt>
                <c:pt idx="3491">
                  <c:v>1449</c:v>
                </c:pt>
                <c:pt idx="3492">
                  <c:v>1450</c:v>
                </c:pt>
                <c:pt idx="3493">
                  <c:v>1451</c:v>
                </c:pt>
                <c:pt idx="3494">
                  <c:v>1452</c:v>
                </c:pt>
                <c:pt idx="3495">
                  <c:v>1453</c:v>
                </c:pt>
                <c:pt idx="3496">
                  <c:v>1454</c:v>
                </c:pt>
                <c:pt idx="3497">
                  <c:v>1455</c:v>
                </c:pt>
                <c:pt idx="3498">
                  <c:v>1455</c:v>
                </c:pt>
                <c:pt idx="3499">
                  <c:v>1455</c:v>
                </c:pt>
                <c:pt idx="3500">
                  <c:v>1456</c:v>
                </c:pt>
                <c:pt idx="3501">
                  <c:v>1457</c:v>
                </c:pt>
                <c:pt idx="3502">
                  <c:v>1458</c:v>
                </c:pt>
                <c:pt idx="3503">
                  <c:v>1459</c:v>
                </c:pt>
                <c:pt idx="3504">
                  <c:v>1460</c:v>
                </c:pt>
                <c:pt idx="3505">
                  <c:v>1460</c:v>
                </c:pt>
                <c:pt idx="3506">
                  <c:v>1461</c:v>
                </c:pt>
                <c:pt idx="3507">
                  <c:v>1462</c:v>
                </c:pt>
                <c:pt idx="3508">
                  <c:v>1462</c:v>
                </c:pt>
                <c:pt idx="3509">
                  <c:v>1463</c:v>
                </c:pt>
                <c:pt idx="3510">
                  <c:v>1463</c:v>
                </c:pt>
                <c:pt idx="3511">
                  <c:v>1464</c:v>
                </c:pt>
                <c:pt idx="3512">
                  <c:v>1464</c:v>
                </c:pt>
                <c:pt idx="3513">
                  <c:v>1465</c:v>
                </c:pt>
                <c:pt idx="3514">
                  <c:v>1466</c:v>
                </c:pt>
                <c:pt idx="3515">
                  <c:v>1467</c:v>
                </c:pt>
                <c:pt idx="3516">
                  <c:v>1468</c:v>
                </c:pt>
                <c:pt idx="3517">
                  <c:v>1469</c:v>
                </c:pt>
                <c:pt idx="3518">
                  <c:v>1470</c:v>
                </c:pt>
                <c:pt idx="3519">
                  <c:v>1470</c:v>
                </c:pt>
                <c:pt idx="3520">
                  <c:v>1470</c:v>
                </c:pt>
                <c:pt idx="3521">
                  <c:v>1470</c:v>
                </c:pt>
                <c:pt idx="3522">
                  <c:v>1471</c:v>
                </c:pt>
                <c:pt idx="3523">
                  <c:v>1471</c:v>
                </c:pt>
                <c:pt idx="3524">
                  <c:v>1471</c:v>
                </c:pt>
                <c:pt idx="3525">
                  <c:v>1471</c:v>
                </c:pt>
                <c:pt idx="3526">
                  <c:v>1471</c:v>
                </c:pt>
                <c:pt idx="3527">
                  <c:v>1471</c:v>
                </c:pt>
                <c:pt idx="3528">
                  <c:v>1472</c:v>
                </c:pt>
                <c:pt idx="3529">
                  <c:v>1472</c:v>
                </c:pt>
                <c:pt idx="3530">
                  <c:v>1473</c:v>
                </c:pt>
                <c:pt idx="3531">
                  <c:v>1473</c:v>
                </c:pt>
                <c:pt idx="3532">
                  <c:v>1473</c:v>
                </c:pt>
                <c:pt idx="3533">
                  <c:v>1473</c:v>
                </c:pt>
                <c:pt idx="3534">
                  <c:v>1474</c:v>
                </c:pt>
                <c:pt idx="3535">
                  <c:v>1474</c:v>
                </c:pt>
                <c:pt idx="3536">
                  <c:v>1474</c:v>
                </c:pt>
                <c:pt idx="3537">
                  <c:v>1474</c:v>
                </c:pt>
                <c:pt idx="3538">
                  <c:v>1474</c:v>
                </c:pt>
                <c:pt idx="3539">
                  <c:v>1474</c:v>
                </c:pt>
                <c:pt idx="3540">
                  <c:v>1475</c:v>
                </c:pt>
                <c:pt idx="3541">
                  <c:v>1475</c:v>
                </c:pt>
                <c:pt idx="3542">
                  <c:v>1475</c:v>
                </c:pt>
                <c:pt idx="3543">
                  <c:v>1475</c:v>
                </c:pt>
                <c:pt idx="3544">
                  <c:v>1476</c:v>
                </c:pt>
                <c:pt idx="3545">
                  <c:v>1477</c:v>
                </c:pt>
                <c:pt idx="3546">
                  <c:v>1478</c:v>
                </c:pt>
                <c:pt idx="3547">
                  <c:v>1478</c:v>
                </c:pt>
                <c:pt idx="3548">
                  <c:v>1479</c:v>
                </c:pt>
                <c:pt idx="3549">
                  <c:v>1480</c:v>
                </c:pt>
                <c:pt idx="3550">
                  <c:v>1480</c:v>
                </c:pt>
                <c:pt idx="3551">
                  <c:v>1480</c:v>
                </c:pt>
                <c:pt idx="3552">
                  <c:v>1481</c:v>
                </c:pt>
                <c:pt idx="3553">
                  <c:v>1481</c:v>
                </c:pt>
                <c:pt idx="3554">
                  <c:v>1482</c:v>
                </c:pt>
                <c:pt idx="3555">
                  <c:v>1483</c:v>
                </c:pt>
                <c:pt idx="3556">
                  <c:v>1484</c:v>
                </c:pt>
                <c:pt idx="3557">
                  <c:v>1484</c:v>
                </c:pt>
                <c:pt idx="3558">
                  <c:v>1484</c:v>
                </c:pt>
                <c:pt idx="3559">
                  <c:v>1484</c:v>
                </c:pt>
                <c:pt idx="3560">
                  <c:v>1484</c:v>
                </c:pt>
                <c:pt idx="3561">
                  <c:v>1484</c:v>
                </c:pt>
                <c:pt idx="3562">
                  <c:v>1484</c:v>
                </c:pt>
                <c:pt idx="3563">
                  <c:v>1484</c:v>
                </c:pt>
                <c:pt idx="3564">
                  <c:v>1484</c:v>
                </c:pt>
                <c:pt idx="3565">
                  <c:v>1484</c:v>
                </c:pt>
                <c:pt idx="3566">
                  <c:v>1484</c:v>
                </c:pt>
                <c:pt idx="3567">
                  <c:v>1484</c:v>
                </c:pt>
                <c:pt idx="3568">
                  <c:v>1484</c:v>
                </c:pt>
                <c:pt idx="3569">
                  <c:v>1484</c:v>
                </c:pt>
                <c:pt idx="3570">
                  <c:v>1485</c:v>
                </c:pt>
                <c:pt idx="3571">
                  <c:v>1486</c:v>
                </c:pt>
                <c:pt idx="3572">
                  <c:v>1487</c:v>
                </c:pt>
                <c:pt idx="3573">
                  <c:v>1488</c:v>
                </c:pt>
                <c:pt idx="3574">
                  <c:v>1488</c:v>
                </c:pt>
                <c:pt idx="3575">
                  <c:v>1488</c:v>
                </c:pt>
                <c:pt idx="3576">
                  <c:v>1488</c:v>
                </c:pt>
                <c:pt idx="3577">
                  <c:v>1488</c:v>
                </c:pt>
                <c:pt idx="3578">
                  <c:v>1489</c:v>
                </c:pt>
                <c:pt idx="3579">
                  <c:v>1489</c:v>
                </c:pt>
                <c:pt idx="3580">
                  <c:v>1489</c:v>
                </c:pt>
                <c:pt idx="3581">
                  <c:v>1489</c:v>
                </c:pt>
                <c:pt idx="3582">
                  <c:v>1489</c:v>
                </c:pt>
                <c:pt idx="3583">
                  <c:v>1489</c:v>
                </c:pt>
                <c:pt idx="3584">
                  <c:v>1489</c:v>
                </c:pt>
                <c:pt idx="3585">
                  <c:v>1490</c:v>
                </c:pt>
                <c:pt idx="3586">
                  <c:v>1491</c:v>
                </c:pt>
                <c:pt idx="3587">
                  <c:v>1491</c:v>
                </c:pt>
                <c:pt idx="3588">
                  <c:v>1491</c:v>
                </c:pt>
                <c:pt idx="3589">
                  <c:v>1491</c:v>
                </c:pt>
                <c:pt idx="3590">
                  <c:v>1491</c:v>
                </c:pt>
                <c:pt idx="3591">
                  <c:v>1491</c:v>
                </c:pt>
                <c:pt idx="3592">
                  <c:v>1491</c:v>
                </c:pt>
                <c:pt idx="3593">
                  <c:v>1491</c:v>
                </c:pt>
                <c:pt idx="3594">
                  <c:v>1491</c:v>
                </c:pt>
                <c:pt idx="3595">
                  <c:v>1491</c:v>
                </c:pt>
                <c:pt idx="3596">
                  <c:v>1491</c:v>
                </c:pt>
                <c:pt idx="3597">
                  <c:v>1491</c:v>
                </c:pt>
                <c:pt idx="3598">
                  <c:v>1491</c:v>
                </c:pt>
                <c:pt idx="3599">
                  <c:v>1491</c:v>
                </c:pt>
                <c:pt idx="3600">
                  <c:v>1491</c:v>
                </c:pt>
                <c:pt idx="3601">
                  <c:v>1491</c:v>
                </c:pt>
                <c:pt idx="3602">
                  <c:v>1491</c:v>
                </c:pt>
                <c:pt idx="3603">
                  <c:v>1491</c:v>
                </c:pt>
                <c:pt idx="3604">
                  <c:v>1491</c:v>
                </c:pt>
                <c:pt idx="3605">
                  <c:v>1492</c:v>
                </c:pt>
                <c:pt idx="3606">
                  <c:v>1492</c:v>
                </c:pt>
                <c:pt idx="3607">
                  <c:v>1492</c:v>
                </c:pt>
                <c:pt idx="3608">
                  <c:v>1492</c:v>
                </c:pt>
                <c:pt idx="3609">
                  <c:v>1492</c:v>
                </c:pt>
                <c:pt idx="3610">
                  <c:v>1492</c:v>
                </c:pt>
                <c:pt idx="3611">
                  <c:v>1493</c:v>
                </c:pt>
                <c:pt idx="3612">
                  <c:v>1493</c:v>
                </c:pt>
                <c:pt idx="3613">
                  <c:v>1494</c:v>
                </c:pt>
                <c:pt idx="3614">
                  <c:v>1494</c:v>
                </c:pt>
                <c:pt idx="3615">
                  <c:v>1494</c:v>
                </c:pt>
                <c:pt idx="3616">
                  <c:v>1494</c:v>
                </c:pt>
                <c:pt idx="3617">
                  <c:v>1494</c:v>
                </c:pt>
                <c:pt idx="3618">
                  <c:v>1494</c:v>
                </c:pt>
                <c:pt idx="3619">
                  <c:v>1494</c:v>
                </c:pt>
                <c:pt idx="3620">
                  <c:v>1494</c:v>
                </c:pt>
                <c:pt idx="3621">
                  <c:v>1494</c:v>
                </c:pt>
                <c:pt idx="3622">
                  <c:v>1494</c:v>
                </c:pt>
                <c:pt idx="3623">
                  <c:v>1495</c:v>
                </c:pt>
                <c:pt idx="3624">
                  <c:v>1496</c:v>
                </c:pt>
                <c:pt idx="3625">
                  <c:v>1497</c:v>
                </c:pt>
                <c:pt idx="3626">
                  <c:v>1498</c:v>
                </c:pt>
                <c:pt idx="3627">
                  <c:v>1499</c:v>
                </c:pt>
                <c:pt idx="3628">
                  <c:v>1500</c:v>
                </c:pt>
                <c:pt idx="3629">
                  <c:v>1500</c:v>
                </c:pt>
                <c:pt idx="3630">
                  <c:v>1500</c:v>
                </c:pt>
                <c:pt idx="3631">
                  <c:v>1500</c:v>
                </c:pt>
                <c:pt idx="3632">
                  <c:v>1500</c:v>
                </c:pt>
                <c:pt idx="3633">
                  <c:v>1500</c:v>
                </c:pt>
                <c:pt idx="3634">
                  <c:v>1500</c:v>
                </c:pt>
                <c:pt idx="3635">
                  <c:v>1501</c:v>
                </c:pt>
                <c:pt idx="3636">
                  <c:v>1502</c:v>
                </c:pt>
                <c:pt idx="3637">
                  <c:v>1502</c:v>
                </c:pt>
                <c:pt idx="3638">
                  <c:v>1502</c:v>
                </c:pt>
                <c:pt idx="3639">
                  <c:v>1502</c:v>
                </c:pt>
                <c:pt idx="3640">
                  <c:v>1503</c:v>
                </c:pt>
                <c:pt idx="3641">
                  <c:v>1504</c:v>
                </c:pt>
                <c:pt idx="3642">
                  <c:v>1504</c:v>
                </c:pt>
                <c:pt idx="3643">
                  <c:v>1504</c:v>
                </c:pt>
                <c:pt idx="3644">
                  <c:v>1504</c:v>
                </c:pt>
                <c:pt idx="3645">
                  <c:v>1505</c:v>
                </c:pt>
                <c:pt idx="3646">
                  <c:v>1506</c:v>
                </c:pt>
                <c:pt idx="3647">
                  <c:v>1507</c:v>
                </c:pt>
                <c:pt idx="3648">
                  <c:v>1508</c:v>
                </c:pt>
                <c:pt idx="3649">
                  <c:v>1509</c:v>
                </c:pt>
                <c:pt idx="3650">
                  <c:v>1510</c:v>
                </c:pt>
                <c:pt idx="3651">
                  <c:v>1510</c:v>
                </c:pt>
                <c:pt idx="3652">
                  <c:v>1510</c:v>
                </c:pt>
                <c:pt idx="3653">
                  <c:v>1511</c:v>
                </c:pt>
                <c:pt idx="3654">
                  <c:v>1512</c:v>
                </c:pt>
                <c:pt idx="3655">
                  <c:v>1513</c:v>
                </c:pt>
                <c:pt idx="3656">
                  <c:v>1513</c:v>
                </c:pt>
                <c:pt idx="3657">
                  <c:v>1514</c:v>
                </c:pt>
                <c:pt idx="3658">
                  <c:v>1514</c:v>
                </c:pt>
                <c:pt idx="3659">
                  <c:v>1515</c:v>
                </c:pt>
                <c:pt idx="3660">
                  <c:v>1516</c:v>
                </c:pt>
                <c:pt idx="3661">
                  <c:v>1517</c:v>
                </c:pt>
                <c:pt idx="3662">
                  <c:v>1518</c:v>
                </c:pt>
                <c:pt idx="3663">
                  <c:v>1519</c:v>
                </c:pt>
                <c:pt idx="3664">
                  <c:v>1519</c:v>
                </c:pt>
                <c:pt idx="3665">
                  <c:v>1520</c:v>
                </c:pt>
                <c:pt idx="3666">
                  <c:v>1521</c:v>
                </c:pt>
                <c:pt idx="3667">
                  <c:v>1521</c:v>
                </c:pt>
                <c:pt idx="3668">
                  <c:v>1521</c:v>
                </c:pt>
                <c:pt idx="3669">
                  <c:v>1521</c:v>
                </c:pt>
                <c:pt idx="3670">
                  <c:v>1522</c:v>
                </c:pt>
                <c:pt idx="3671">
                  <c:v>1523</c:v>
                </c:pt>
                <c:pt idx="3672">
                  <c:v>1524</c:v>
                </c:pt>
                <c:pt idx="3673">
                  <c:v>1524</c:v>
                </c:pt>
                <c:pt idx="3674">
                  <c:v>1524</c:v>
                </c:pt>
                <c:pt idx="3675">
                  <c:v>1525</c:v>
                </c:pt>
                <c:pt idx="3676">
                  <c:v>1526</c:v>
                </c:pt>
                <c:pt idx="3677">
                  <c:v>1527</c:v>
                </c:pt>
                <c:pt idx="3678">
                  <c:v>1528</c:v>
                </c:pt>
                <c:pt idx="3679">
                  <c:v>1529</c:v>
                </c:pt>
                <c:pt idx="3680">
                  <c:v>1530</c:v>
                </c:pt>
                <c:pt idx="3681">
                  <c:v>1531</c:v>
                </c:pt>
                <c:pt idx="3682">
                  <c:v>1532</c:v>
                </c:pt>
                <c:pt idx="3683">
                  <c:v>1533</c:v>
                </c:pt>
                <c:pt idx="3684">
                  <c:v>1534</c:v>
                </c:pt>
                <c:pt idx="3685">
                  <c:v>1534</c:v>
                </c:pt>
                <c:pt idx="3686">
                  <c:v>1535</c:v>
                </c:pt>
                <c:pt idx="3687">
                  <c:v>1536</c:v>
                </c:pt>
                <c:pt idx="3688">
                  <c:v>1536</c:v>
                </c:pt>
                <c:pt idx="3689">
                  <c:v>1536</c:v>
                </c:pt>
                <c:pt idx="3690">
                  <c:v>1536</c:v>
                </c:pt>
                <c:pt idx="3691">
                  <c:v>1536</c:v>
                </c:pt>
                <c:pt idx="3692">
                  <c:v>1537</c:v>
                </c:pt>
                <c:pt idx="3693">
                  <c:v>1538</c:v>
                </c:pt>
                <c:pt idx="3694">
                  <c:v>1538</c:v>
                </c:pt>
                <c:pt idx="3695">
                  <c:v>1538</c:v>
                </c:pt>
                <c:pt idx="3696">
                  <c:v>1539</c:v>
                </c:pt>
                <c:pt idx="3697">
                  <c:v>1540</c:v>
                </c:pt>
                <c:pt idx="3698">
                  <c:v>1541</c:v>
                </c:pt>
                <c:pt idx="3699">
                  <c:v>1542</c:v>
                </c:pt>
                <c:pt idx="3700">
                  <c:v>1543</c:v>
                </c:pt>
                <c:pt idx="3701">
                  <c:v>1544</c:v>
                </c:pt>
                <c:pt idx="3702">
                  <c:v>1545</c:v>
                </c:pt>
                <c:pt idx="3703">
                  <c:v>1546</c:v>
                </c:pt>
                <c:pt idx="3704">
                  <c:v>1547</c:v>
                </c:pt>
                <c:pt idx="3705">
                  <c:v>1548</c:v>
                </c:pt>
                <c:pt idx="3706">
                  <c:v>1548</c:v>
                </c:pt>
                <c:pt idx="3707">
                  <c:v>1549</c:v>
                </c:pt>
                <c:pt idx="3708">
                  <c:v>1549</c:v>
                </c:pt>
                <c:pt idx="3709">
                  <c:v>1549</c:v>
                </c:pt>
                <c:pt idx="3710">
                  <c:v>1549</c:v>
                </c:pt>
                <c:pt idx="3711">
                  <c:v>1549</c:v>
                </c:pt>
                <c:pt idx="3712">
                  <c:v>1550</c:v>
                </c:pt>
                <c:pt idx="3713">
                  <c:v>1551</c:v>
                </c:pt>
                <c:pt idx="3714">
                  <c:v>1551</c:v>
                </c:pt>
                <c:pt idx="3715">
                  <c:v>1552</c:v>
                </c:pt>
                <c:pt idx="3716">
                  <c:v>1552</c:v>
                </c:pt>
                <c:pt idx="3717">
                  <c:v>1553</c:v>
                </c:pt>
                <c:pt idx="3718">
                  <c:v>1554</c:v>
                </c:pt>
                <c:pt idx="3719">
                  <c:v>1555</c:v>
                </c:pt>
                <c:pt idx="3720">
                  <c:v>1556</c:v>
                </c:pt>
                <c:pt idx="3721">
                  <c:v>1557</c:v>
                </c:pt>
                <c:pt idx="3722">
                  <c:v>1557</c:v>
                </c:pt>
                <c:pt idx="3723">
                  <c:v>1557</c:v>
                </c:pt>
                <c:pt idx="3724">
                  <c:v>1558</c:v>
                </c:pt>
                <c:pt idx="3725">
                  <c:v>1559</c:v>
                </c:pt>
                <c:pt idx="3726">
                  <c:v>1560</c:v>
                </c:pt>
                <c:pt idx="3727">
                  <c:v>1561</c:v>
                </c:pt>
                <c:pt idx="3728">
                  <c:v>1562</c:v>
                </c:pt>
                <c:pt idx="3729">
                  <c:v>1562</c:v>
                </c:pt>
                <c:pt idx="3730">
                  <c:v>1563</c:v>
                </c:pt>
                <c:pt idx="3731">
                  <c:v>1564</c:v>
                </c:pt>
                <c:pt idx="3732">
                  <c:v>1565</c:v>
                </c:pt>
                <c:pt idx="3733">
                  <c:v>1566</c:v>
                </c:pt>
                <c:pt idx="3734">
                  <c:v>1567</c:v>
                </c:pt>
                <c:pt idx="3735">
                  <c:v>1568</c:v>
                </c:pt>
                <c:pt idx="3736">
                  <c:v>1569</c:v>
                </c:pt>
                <c:pt idx="3737">
                  <c:v>1570</c:v>
                </c:pt>
                <c:pt idx="3738">
                  <c:v>1571</c:v>
                </c:pt>
                <c:pt idx="3739">
                  <c:v>1571</c:v>
                </c:pt>
                <c:pt idx="3740">
                  <c:v>1572</c:v>
                </c:pt>
                <c:pt idx="3741">
                  <c:v>1573</c:v>
                </c:pt>
                <c:pt idx="3742">
                  <c:v>1574</c:v>
                </c:pt>
                <c:pt idx="3743">
                  <c:v>1575</c:v>
                </c:pt>
                <c:pt idx="3744">
                  <c:v>1576</c:v>
                </c:pt>
                <c:pt idx="3745">
                  <c:v>1576</c:v>
                </c:pt>
                <c:pt idx="3746">
                  <c:v>1576</c:v>
                </c:pt>
                <c:pt idx="3747">
                  <c:v>1576</c:v>
                </c:pt>
                <c:pt idx="3748">
                  <c:v>1576</c:v>
                </c:pt>
                <c:pt idx="3749">
                  <c:v>1576</c:v>
                </c:pt>
                <c:pt idx="3750">
                  <c:v>1576</c:v>
                </c:pt>
                <c:pt idx="3751">
                  <c:v>1576</c:v>
                </c:pt>
                <c:pt idx="3752">
                  <c:v>1576</c:v>
                </c:pt>
                <c:pt idx="3753">
                  <c:v>1576</c:v>
                </c:pt>
                <c:pt idx="3754">
                  <c:v>1576</c:v>
                </c:pt>
                <c:pt idx="3755">
                  <c:v>1577</c:v>
                </c:pt>
                <c:pt idx="3756">
                  <c:v>1578</c:v>
                </c:pt>
                <c:pt idx="3757">
                  <c:v>1579</c:v>
                </c:pt>
                <c:pt idx="3758">
                  <c:v>1580</c:v>
                </c:pt>
                <c:pt idx="3759">
                  <c:v>1580</c:v>
                </c:pt>
                <c:pt idx="3760">
                  <c:v>1581</c:v>
                </c:pt>
                <c:pt idx="3761">
                  <c:v>1581</c:v>
                </c:pt>
                <c:pt idx="3762">
                  <c:v>1582</c:v>
                </c:pt>
                <c:pt idx="3763">
                  <c:v>1583</c:v>
                </c:pt>
                <c:pt idx="3764">
                  <c:v>1584</c:v>
                </c:pt>
                <c:pt idx="3765">
                  <c:v>1585</c:v>
                </c:pt>
                <c:pt idx="3766">
                  <c:v>1586</c:v>
                </c:pt>
                <c:pt idx="3767">
                  <c:v>1586</c:v>
                </c:pt>
                <c:pt idx="3768">
                  <c:v>1587</c:v>
                </c:pt>
                <c:pt idx="3769">
                  <c:v>1587</c:v>
                </c:pt>
                <c:pt idx="3770">
                  <c:v>1587</c:v>
                </c:pt>
                <c:pt idx="3771">
                  <c:v>1587</c:v>
                </c:pt>
                <c:pt idx="3772">
                  <c:v>1587</c:v>
                </c:pt>
                <c:pt idx="3773">
                  <c:v>1587</c:v>
                </c:pt>
                <c:pt idx="3774">
                  <c:v>1587</c:v>
                </c:pt>
                <c:pt idx="3775">
                  <c:v>1587</c:v>
                </c:pt>
                <c:pt idx="3776">
                  <c:v>1587</c:v>
                </c:pt>
                <c:pt idx="3777">
                  <c:v>1587</c:v>
                </c:pt>
                <c:pt idx="3778">
                  <c:v>1587</c:v>
                </c:pt>
                <c:pt idx="3779">
                  <c:v>1588</c:v>
                </c:pt>
                <c:pt idx="3780">
                  <c:v>1589</c:v>
                </c:pt>
                <c:pt idx="3781">
                  <c:v>1590</c:v>
                </c:pt>
                <c:pt idx="3782">
                  <c:v>1591</c:v>
                </c:pt>
                <c:pt idx="3783">
                  <c:v>1591</c:v>
                </c:pt>
                <c:pt idx="3784">
                  <c:v>1591</c:v>
                </c:pt>
                <c:pt idx="3785">
                  <c:v>1592</c:v>
                </c:pt>
                <c:pt idx="3786">
                  <c:v>1593</c:v>
                </c:pt>
                <c:pt idx="3787">
                  <c:v>1594</c:v>
                </c:pt>
                <c:pt idx="3788">
                  <c:v>1594</c:v>
                </c:pt>
                <c:pt idx="3789">
                  <c:v>1594</c:v>
                </c:pt>
                <c:pt idx="3790">
                  <c:v>1595</c:v>
                </c:pt>
                <c:pt idx="3791">
                  <c:v>1595</c:v>
                </c:pt>
                <c:pt idx="3792">
                  <c:v>1595</c:v>
                </c:pt>
                <c:pt idx="3793">
                  <c:v>1595</c:v>
                </c:pt>
                <c:pt idx="3794">
                  <c:v>1595</c:v>
                </c:pt>
                <c:pt idx="3795">
                  <c:v>1595</c:v>
                </c:pt>
                <c:pt idx="3796">
                  <c:v>1596</c:v>
                </c:pt>
                <c:pt idx="3797">
                  <c:v>1596</c:v>
                </c:pt>
                <c:pt idx="3798">
                  <c:v>1596</c:v>
                </c:pt>
                <c:pt idx="3799">
                  <c:v>1596</c:v>
                </c:pt>
                <c:pt idx="3800">
                  <c:v>1596</c:v>
                </c:pt>
                <c:pt idx="3801">
                  <c:v>1597</c:v>
                </c:pt>
                <c:pt idx="3802">
                  <c:v>1597</c:v>
                </c:pt>
                <c:pt idx="3803">
                  <c:v>1597</c:v>
                </c:pt>
                <c:pt idx="3804">
                  <c:v>1598</c:v>
                </c:pt>
                <c:pt idx="3805">
                  <c:v>1599</c:v>
                </c:pt>
                <c:pt idx="3806">
                  <c:v>1600</c:v>
                </c:pt>
                <c:pt idx="3807">
                  <c:v>1601</c:v>
                </c:pt>
                <c:pt idx="3808">
                  <c:v>1601</c:v>
                </c:pt>
                <c:pt idx="3809">
                  <c:v>1601</c:v>
                </c:pt>
                <c:pt idx="3810">
                  <c:v>1601</c:v>
                </c:pt>
                <c:pt idx="3811">
                  <c:v>1602</c:v>
                </c:pt>
                <c:pt idx="3812">
                  <c:v>1603</c:v>
                </c:pt>
                <c:pt idx="3813">
                  <c:v>1604</c:v>
                </c:pt>
                <c:pt idx="3814">
                  <c:v>1605</c:v>
                </c:pt>
                <c:pt idx="3815">
                  <c:v>1606</c:v>
                </c:pt>
                <c:pt idx="3816">
                  <c:v>1607</c:v>
                </c:pt>
                <c:pt idx="3817">
                  <c:v>1608</c:v>
                </c:pt>
                <c:pt idx="3818">
                  <c:v>1608</c:v>
                </c:pt>
                <c:pt idx="3819">
                  <c:v>1609</c:v>
                </c:pt>
                <c:pt idx="3820">
                  <c:v>1609</c:v>
                </c:pt>
                <c:pt idx="3821">
                  <c:v>1610</c:v>
                </c:pt>
                <c:pt idx="3822">
                  <c:v>1610</c:v>
                </c:pt>
                <c:pt idx="3823">
                  <c:v>1610</c:v>
                </c:pt>
                <c:pt idx="3824">
                  <c:v>1611</c:v>
                </c:pt>
                <c:pt idx="3825">
                  <c:v>1612</c:v>
                </c:pt>
                <c:pt idx="3826">
                  <c:v>1613</c:v>
                </c:pt>
                <c:pt idx="3827">
                  <c:v>1614</c:v>
                </c:pt>
                <c:pt idx="3828">
                  <c:v>1615</c:v>
                </c:pt>
                <c:pt idx="3829">
                  <c:v>1616</c:v>
                </c:pt>
                <c:pt idx="3830">
                  <c:v>1617</c:v>
                </c:pt>
                <c:pt idx="3831">
                  <c:v>1618</c:v>
                </c:pt>
                <c:pt idx="3832">
                  <c:v>1619</c:v>
                </c:pt>
                <c:pt idx="3833">
                  <c:v>1620</c:v>
                </c:pt>
                <c:pt idx="3834">
                  <c:v>1621</c:v>
                </c:pt>
                <c:pt idx="3835">
                  <c:v>1622</c:v>
                </c:pt>
                <c:pt idx="3836">
                  <c:v>1623</c:v>
                </c:pt>
                <c:pt idx="3837">
                  <c:v>1623</c:v>
                </c:pt>
                <c:pt idx="3838">
                  <c:v>1623</c:v>
                </c:pt>
                <c:pt idx="3839">
                  <c:v>1624</c:v>
                </c:pt>
                <c:pt idx="3840">
                  <c:v>1625</c:v>
                </c:pt>
                <c:pt idx="3841">
                  <c:v>1626</c:v>
                </c:pt>
                <c:pt idx="3842">
                  <c:v>1627</c:v>
                </c:pt>
                <c:pt idx="3843">
                  <c:v>1628</c:v>
                </c:pt>
                <c:pt idx="3844">
                  <c:v>1629</c:v>
                </c:pt>
                <c:pt idx="3845">
                  <c:v>1629</c:v>
                </c:pt>
                <c:pt idx="3846">
                  <c:v>1629</c:v>
                </c:pt>
                <c:pt idx="3847">
                  <c:v>1629</c:v>
                </c:pt>
                <c:pt idx="3848">
                  <c:v>1629</c:v>
                </c:pt>
                <c:pt idx="3849">
                  <c:v>1629</c:v>
                </c:pt>
                <c:pt idx="3850">
                  <c:v>1629</c:v>
                </c:pt>
                <c:pt idx="3851">
                  <c:v>1629</c:v>
                </c:pt>
                <c:pt idx="3852">
                  <c:v>1630</c:v>
                </c:pt>
                <c:pt idx="3853">
                  <c:v>1630</c:v>
                </c:pt>
                <c:pt idx="3854">
                  <c:v>1630</c:v>
                </c:pt>
                <c:pt idx="3855">
                  <c:v>1630</c:v>
                </c:pt>
                <c:pt idx="3856">
                  <c:v>1631</c:v>
                </c:pt>
                <c:pt idx="3857">
                  <c:v>1632</c:v>
                </c:pt>
                <c:pt idx="3858">
                  <c:v>1633</c:v>
                </c:pt>
                <c:pt idx="3859">
                  <c:v>1634</c:v>
                </c:pt>
                <c:pt idx="3860">
                  <c:v>1635</c:v>
                </c:pt>
                <c:pt idx="3861">
                  <c:v>1636</c:v>
                </c:pt>
                <c:pt idx="3862">
                  <c:v>1636</c:v>
                </c:pt>
                <c:pt idx="3863">
                  <c:v>1637</c:v>
                </c:pt>
                <c:pt idx="3864">
                  <c:v>1638</c:v>
                </c:pt>
                <c:pt idx="3865">
                  <c:v>1638</c:v>
                </c:pt>
                <c:pt idx="3866">
                  <c:v>1639</c:v>
                </c:pt>
                <c:pt idx="3867">
                  <c:v>1639</c:v>
                </c:pt>
                <c:pt idx="3868">
                  <c:v>1640</c:v>
                </c:pt>
                <c:pt idx="3869">
                  <c:v>1641</c:v>
                </c:pt>
                <c:pt idx="3870">
                  <c:v>1642</c:v>
                </c:pt>
                <c:pt idx="3871">
                  <c:v>1643</c:v>
                </c:pt>
                <c:pt idx="3872">
                  <c:v>1643</c:v>
                </c:pt>
                <c:pt idx="3873">
                  <c:v>1643</c:v>
                </c:pt>
                <c:pt idx="3874">
                  <c:v>1643</c:v>
                </c:pt>
                <c:pt idx="3875">
                  <c:v>1644</c:v>
                </c:pt>
                <c:pt idx="3876">
                  <c:v>1644</c:v>
                </c:pt>
                <c:pt idx="3877">
                  <c:v>1645</c:v>
                </c:pt>
                <c:pt idx="3878">
                  <c:v>1646</c:v>
                </c:pt>
                <c:pt idx="3879">
                  <c:v>1647</c:v>
                </c:pt>
                <c:pt idx="3880">
                  <c:v>1648</c:v>
                </c:pt>
                <c:pt idx="3881">
                  <c:v>1649</c:v>
                </c:pt>
                <c:pt idx="3882">
                  <c:v>1650</c:v>
                </c:pt>
                <c:pt idx="3883">
                  <c:v>1650</c:v>
                </c:pt>
                <c:pt idx="3884">
                  <c:v>1650</c:v>
                </c:pt>
                <c:pt idx="3885">
                  <c:v>1650</c:v>
                </c:pt>
                <c:pt idx="3886">
                  <c:v>1650</c:v>
                </c:pt>
                <c:pt idx="3887">
                  <c:v>1650</c:v>
                </c:pt>
                <c:pt idx="3888">
                  <c:v>1650</c:v>
                </c:pt>
                <c:pt idx="3889">
                  <c:v>1650</c:v>
                </c:pt>
                <c:pt idx="3890">
                  <c:v>1650</c:v>
                </c:pt>
                <c:pt idx="3891">
                  <c:v>1650</c:v>
                </c:pt>
                <c:pt idx="3892">
                  <c:v>1650</c:v>
                </c:pt>
                <c:pt idx="3893">
                  <c:v>1650</c:v>
                </c:pt>
                <c:pt idx="3894">
                  <c:v>1651</c:v>
                </c:pt>
                <c:pt idx="3895">
                  <c:v>1651</c:v>
                </c:pt>
                <c:pt idx="3896">
                  <c:v>1651</c:v>
                </c:pt>
                <c:pt idx="3897">
                  <c:v>1651</c:v>
                </c:pt>
                <c:pt idx="3898">
                  <c:v>1651</c:v>
                </c:pt>
                <c:pt idx="3899">
                  <c:v>1651</c:v>
                </c:pt>
                <c:pt idx="3900">
                  <c:v>1652</c:v>
                </c:pt>
                <c:pt idx="3901">
                  <c:v>1652</c:v>
                </c:pt>
                <c:pt idx="3902">
                  <c:v>1652</c:v>
                </c:pt>
                <c:pt idx="3903">
                  <c:v>1653</c:v>
                </c:pt>
                <c:pt idx="3904">
                  <c:v>1653</c:v>
                </c:pt>
                <c:pt idx="3905">
                  <c:v>1653</c:v>
                </c:pt>
                <c:pt idx="3906">
                  <c:v>1653</c:v>
                </c:pt>
                <c:pt idx="3907">
                  <c:v>1653</c:v>
                </c:pt>
                <c:pt idx="3908">
                  <c:v>1653</c:v>
                </c:pt>
                <c:pt idx="3909">
                  <c:v>1654</c:v>
                </c:pt>
                <c:pt idx="3910">
                  <c:v>1655</c:v>
                </c:pt>
                <c:pt idx="3911">
                  <c:v>1656</c:v>
                </c:pt>
                <c:pt idx="3912">
                  <c:v>1656</c:v>
                </c:pt>
                <c:pt idx="3913">
                  <c:v>1656</c:v>
                </c:pt>
                <c:pt idx="3914">
                  <c:v>1656</c:v>
                </c:pt>
                <c:pt idx="3915">
                  <c:v>1657</c:v>
                </c:pt>
                <c:pt idx="3916">
                  <c:v>1658</c:v>
                </c:pt>
                <c:pt idx="3917">
                  <c:v>1659</c:v>
                </c:pt>
                <c:pt idx="3918">
                  <c:v>1660</c:v>
                </c:pt>
                <c:pt idx="3919">
                  <c:v>1661</c:v>
                </c:pt>
                <c:pt idx="3920">
                  <c:v>1662</c:v>
                </c:pt>
                <c:pt idx="3921">
                  <c:v>1662</c:v>
                </c:pt>
                <c:pt idx="3922">
                  <c:v>1662</c:v>
                </c:pt>
                <c:pt idx="3923">
                  <c:v>1663</c:v>
                </c:pt>
                <c:pt idx="3924">
                  <c:v>1663</c:v>
                </c:pt>
                <c:pt idx="3925">
                  <c:v>1664</c:v>
                </c:pt>
                <c:pt idx="3926">
                  <c:v>1664</c:v>
                </c:pt>
                <c:pt idx="3927">
                  <c:v>1665</c:v>
                </c:pt>
                <c:pt idx="3928">
                  <c:v>1666</c:v>
                </c:pt>
                <c:pt idx="3929">
                  <c:v>1667</c:v>
                </c:pt>
                <c:pt idx="3930">
                  <c:v>1668</c:v>
                </c:pt>
                <c:pt idx="3931">
                  <c:v>1669</c:v>
                </c:pt>
                <c:pt idx="3932">
                  <c:v>1669</c:v>
                </c:pt>
                <c:pt idx="3933">
                  <c:v>1670</c:v>
                </c:pt>
                <c:pt idx="3934">
                  <c:v>1671</c:v>
                </c:pt>
                <c:pt idx="3935">
                  <c:v>1672</c:v>
                </c:pt>
                <c:pt idx="3936">
                  <c:v>1673</c:v>
                </c:pt>
                <c:pt idx="3937">
                  <c:v>1674</c:v>
                </c:pt>
                <c:pt idx="3938">
                  <c:v>1675</c:v>
                </c:pt>
                <c:pt idx="3939">
                  <c:v>1676</c:v>
                </c:pt>
                <c:pt idx="3940">
                  <c:v>1677</c:v>
                </c:pt>
                <c:pt idx="3941">
                  <c:v>1678</c:v>
                </c:pt>
                <c:pt idx="3942">
                  <c:v>1678</c:v>
                </c:pt>
                <c:pt idx="3943">
                  <c:v>1679</c:v>
                </c:pt>
                <c:pt idx="3944">
                  <c:v>1679</c:v>
                </c:pt>
                <c:pt idx="3945">
                  <c:v>1680</c:v>
                </c:pt>
                <c:pt idx="3946">
                  <c:v>1681</c:v>
                </c:pt>
                <c:pt idx="3947">
                  <c:v>1682</c:v>
                </c:pt>
                <c:pt idx="3948">
                  <c:v>1682</c:v>
                </c:pt>
                <c:pt idx="3949">
                  <c:v>1682</c:v>
                </c:pt>
                <c:pt idx="3950">
                  <c:v>1682</c:v>
                </c:pt>
                <c:pt idx="3951">
                  <c:v>1682</c:v>
                </c:pt>
                <c:pt idx="3952">
                  <c:v>1682</c:v>
                </c:pt>
                <c:pt idx="3953">
                  <c:v>1682</c:v>
                </c:pt>
                <c:pt idx="3954">
                  <c:v>1682</c:v>
                </c:pt>
                <c:pt idx="3955">
                  <c:v>1683</c:v>
                </c:pt>
                <c:pt idx="3956">
                  <c:v>1684</c:v>
                </c:pt>
                <c:pt idx="3957">
                  <c:v>1685</c:v>
                </c:pt>
                <c:pt idx="3958">
                  <c:v>1685</c:v>
                </c:pt>
                <c:pt idx="3959">
                  <c:v>1685</c:v>
                </c:pt>
                <c:pt idx="3960">
                  <c:v>1685</c:v>
                </c:pt>
                <c:pt idx="3961">
                  <c:v>1685</c:v>
                </c:pt>
                <c:pt idx="3962">
                  <c:v>1685</c:v>
                </c:pt>
                <c:pt idx="3963">
                  <c:v>1685</c:v>
                </c:pt>
                <c:pt idx="3964">
                  <c:v>1686</c:v>
                </c:pt>
                <c:pt idx="3965">
                  <c:v>1687</c:v>
                </c:pt>
                <c:pt idx="3966">
                  <c:v>1687</c:v>
                </c:pt>
                <c:pt idx="3967">
                  <c:v>1687</c:v>
                </c:pt>
                <c:pt idx="3968">
                  <c:v>1687</c:v>
                </c:pt>
                <c:pt idx="3969">
                  <c:v>1687</c:v>
                </c:pt>
                <c:pt idx="3970">
                  <c:v>1687</c:v>
                </c:pt>
                <c:pt idx="3971">
                  <c:v>1687</c:v>
                </c:pt>
                <c:pt idx="3972">
                  <c:v>1688</c:v>
                </c:pt>
                <c:pt idx="3973">
                  <c:v>1688</c:v>
                </c:pt>
                <c:pt idx="3974">
                  <c:v>1688</c:v>
                </c:pt>
                <c:pt idx="3975">
                  <c:v>1688</c:v>
                </c:pt>
                <c:pt idx="3976">
                  <c:v>1689</c:v>
                </c:pt>
                <c:pt idx="3977">
                  <c:v>1690</c:v>
                </c:pt>
                <c:pt idx="3978">
                  <c:v>1690</c:v>
                </c:pt>
                <c:pt idx="3979">
                  <c:v>1690</c:v>
                </c:pt>
                <c:pt idx="3980">
                  <c:v>1691</c:v>
                </c:pt>
                <c:pt idx="3981">
                  <c:v>1691</c:v>
                </c:pt>
                <c:pt idx="3982">
                  <c:v>1691</c:v>
                </c:pt>
                <c:pt idx="3983">
                  <c:v>1691</c:v>
                </c:pt>
                <c:pt idx="3984">
                  <c:v>1691</c:v>
                </c:pt>
                <c:pt idx="3985">
                  <c:v>1691</c:v>
                </c:pt>
                <c:pt idx="3986">
                  <c:v>1692</c:v>
                </c:pt>
                <c:pt idx="3987">
                  <c:v>1692</c:v>
                </c:pt>
                <c:pt idx="3988">
                  <c:v>1693</c:v>
                </c:pt>
                <c:pt idx="3989">
                  <c:v>1693</c:v>
                </c:pt>
                <c:pt idx="3990">
                  <c:v>1694</c:v>
                </c:pt>
                <c:pt idx="3991">
                  <c:v>1695</c:v>
                </c:pt>
                <c:pt idx="3992">
                  <c:v>1696</c:v>
                </c:pt>
                <c:pt idx="3993">
                  <c:v>1696</c:v>
                </c:pt>
                <c:pt idx="3994">
                  <c:v>1696</c:v>
                </c:pt>
                <c:pt idx="3995">
                  <c:v>1696</c:v>
                </c:pt>
                <c:pt idx="3996">
                  <c:v>1697</c:v>
                </c:pt>
                <c:pt idx="3997">
                  <c:v>1698</c:v>
                </c:pt>
                <c:pt idx="3998">
                  <c:v>1699</c:v>
                </c:pt>
                <c:pt idx="3999">
                  <c:v>1700</c:v>
                </c:pt>
                <c:pt idx="4000">
                  <c:v>1701</c:v>
                </c:pt>
                <c:pt idx="4001">
                  <c:v>1702</c:v>
                </c:pt>
                <c:pt idx="4002">
                  <c:v>1703</c:v>
                </c:pt>
                <c:pt idx="4003">
                  <c:v>1704</c:v>
                </c:pt>
                <c:pt idx="4004">
                  <c:v>1705</c:v>
                </c:pt>
                <c:pt idx="4005">
                  <c:v>1705</c:v>
                </c:pt>
                <c:pt idx="4006">
                  <c:v>1705</c:v>
                </c:pt>
                <c:pt idx="4007">
                  <c:v>1705</c:v>
                </c:pt>
                <c:pt idx="4008">
                  <c:v>1705</c:v>
                </c:pt>
                <c:pt idx="4009">
                  <c:v>1705</c:v>
                </c:pt>
                <c:pt idx="4010">
                  <c:v>1706</c:v>
                </c:pt>
                <c:pt idx="4011">
                  <c:v>1707</c:v>
                </c:pt>
                <c:pt idx="4012">
                  <c:v>1707</c:v>
                </c:pt>
                <c:pt idx="4013">
                  <c:v>1707</c:v>
                </c:pt>
                <c:pt idx="4014">
                  <c:v>1708</c:v>
                </c:pt>
                <c:pt idx="4015">
                  <c:v>1709</c:v>
                </c:pt>
                <c:pt idx="4016">
                  <c:v>1710</c:v>
                </c:pt>
                <c:pt idx="4017">
                  <c:v>1711</c:v>
                </c:pt>
                <c:pt idx="4018">
                  <c:v>1711</c:v>
                </c:pt>
                <c:pt idx="4019">
                  <c:v>1711</c:v>
                </c:pt>
                <c:pt idx="4020">
                  <c:v>1712</c:v>
                </c:pt>
                <c:pt idx="4021">
                  <c:v>1713</c:v>
                </c:pt>
                <c:pt idx="4022">
                  <c:v>1714</c:v>
                </c:pt>
                <c:pt idx="4023">
                  <c:v>1714</c:v>
                </c:pt>
                <c:pt idx="4024">
                  <c:v>1714</c:v>
                </c:pt>
                <c:pt idx="4025">
                  <c:v>1714</c:v>
                </c:pt>
                <c:pt idx="4026">
                  <c:v>1714</c:v>
                </c:pt>
                <c:pt idx="4027">
                  <c:v>1714</c:v>
                </c:pt>
                <c:pt idx="4028">
                  <c:v>1714</c:v>
                </c:pt>
                <c:pt idx="4029">
                  <c:v>1714</c:v>
                </c:pt>
                <c:pt idx="4030">
                  <c:v>1714</c:v>
                </c:pt>
                <c:pt idx="4031">
                  <c:v>1714</c:v>
                </c:pt>
                <c:pt idx="4032">
                  <c:v>1714</c:v>
                </c:pt>
                <c:pt idx="4033">
                  <c:v>1714</c:v>
                </c:pt>
                <c:pt idx="4034">
                  <c:v>1714</c:v>
                </c:pt>
                <c:pt idx="4035">
                  <c:v>1714</c:v>
                </c:pt>
                <c:pt idx="4036">
                  <c:v>1714</c:v>
                </c:pt>
                <c:pt idx="4037">
                  <c:v>1714</c:v>
                </c:pt>
                <c:pt idx="4038">
                  <c:v>1714</c:v>
                </c:pt>
                <c:pt idx="4039">
                  <c:v>1715</c:v>
                </c:pt>
                <c:pt idx="4040">
                  <c:v>1716</c:v>
                </c:pt>
                <c:pt idx="4041">
                  <c:v>1717</c:v>
                </c:pt>
                <c:pt idx="4042">
                  <c:v>1718</c:v>
                </c:pt>
                <c:pt idx="4043">
                  <c:v>1719</c:v>
                </c:pt>
                <c:pt idx="4044">
                  <c:v>1719</c:v>
                </c:pt>
                <c:pt idx="4045">
                  <c:v>1720</c:v>
                </c:pt>
                <c:pt idx="4046">
                  <c:v>1720</c:v>
                </c:pt>
                <c:pt idx="4047">
                  <c:v>1720</c:v>
                </c:pt>
                <c:pt idx="4048">
                  <c:v>1720</c:v>
                </c:pt>
                <c:pt idx="4049">
                  <c:v>1720</c:v>
                </c:pt>
                <c:pt idx="4050">
                  <c:v>1721</c:v>
                </c:pt>
                <c:pt idx="4051">
                  <c:v>1721</c:v>
                </c:pt>
                <c:pt idx="4052">
                  <c:v>1721</c:v>
                </c:pt>
                <c:pt idx="4053">
                  <c:v>1721</c:v>
                </c:pt>
                <c:pt idx="4054">
                  <c:v>1722</c:v>
                </c:pt>
                <c:pt idx="4055">
                  <c:v>1723</c:v>
                </c:pt>
                <c:pt idx="4056">
                  <c:v>1724</c:v>
                </c:pt>
                <c:pt idx="4057">
                  <c:v>1724</c:v>
                </c:pt>
                <c:pt idx="4058">
                  <c:v>1724</c:v>
                </c:pt>
                <c:pt idx="4059">
                  <c:v>1724</c:v>
                </c:pt>
                <c:pt idx="4060">
                  <c:v>1724</c:v>
                </c:pt>
                <c:pt idx="4061">
                  <c:v>1725</c:v>
                </c:pt>
                <c:pt idx="4062">
                  <c:v>1726</c:v>
                </c:pt>
                <c:pt idx="4063">
                  <c:v>1726</c:v>
                </c:pt>
                <c:pt idx="4064">
                  <c:v>1727</c:v>
                </c:pt>
                <c:pt idx="4065">
                  <c:v>1728</c:v>
                </c:pt>
                <c:pt idx="4066">
                  <c:v>1728</c:v>
                </c:pt>
                <c:pt idx="4067">
                  <c:v>1729</c:v>
                </c:pt>
                <c:pt idx="4068">
                  <c:v>1729</c:v>
                </c:pt>
                <c:pt idx="4069">
                  <c:v>1729</c:v>
                </c:pt>
                <c:pt idx="4070">
                  <c:v>1730</c:v>
                </c:pt>
                <c:pt idx="4071">
                  <c:v>1730</c:v>
                </c:pt>
                <c:pt idx="4072">
                  <c:v>1730</c:v>
                </c:pt>
                <c:pt idx="4073">
                  <c:v>1730</c:v>
                </c:pt>
                <c:pt idx="4074">
                  <c:v>1730</c:v>
                </c:pt>
                <c:pt idx="4075">
                  <c:v>1731</c:v>
                </c:pt>
                <c:pt idx="4076">
                  <c:v>1731</c:v>
                </c:pt>
                <c:pt idx="4077">
                  <c:v>1731</c:v>
                </c:pt>
                <c:pt idx="4078">
                  <c:v>1731</c:v>
                </c:pt>
                <c:pt idx="4079">
                  <c:v>1732</c:v>
                </c:pt>
                <c:pt idx="4080">
                  <c:v>1733</c:v>
                </c:pt>
                <c:pt idx="4081">
                  <c:v>1733</c:v>
                </c:pt>
                <c:pt idx="4082">
                  <c:v>1733</c:v>
                </c:pt>
                <c:pt idx="4083">
                  <c:v>1733</c:v>
                </c:pt>
                <c:pt idx="4084">
                  <c:v>1733</c:v>
                </c:pt>
                <c:pt idx="4085">
                  <c:v>1734</c:v>
                </c:pt>
                <c:pt idx="4086">
                  <c:v>1734</c:v>
                </c:pt>
                <c:pt idx="4087">
                  <c:v>1734</c:v>
                </c:pt>
                <c:pt idx="4088">
                  <c:v>1734</c:v>
                </c:pt>
                <c:pt idx="4089">
                  <c:v>1735</c:v>
                </c:pt>
                <c:pt idx="4090">
                  <c:v>1736</c:v>
                </c:pt>
                <c:pt idx="4091">
                  <c:v>1737</c:v>
                </c:pt>
                <c:pt idx="4092">
                  <c:v>1738</c:v>
                </c:pt>
                <c:pt idx="4093">
                  <c:v>1739</c:v>
                </c:pt>
                <c:pt idx="4094">
                  <c:v>1740</c:v>
                </c:pt>
                <c:pt idx="4095">
                  <c:v>1741</c:v>
                </c:pt>
                <c:pt idx="4096">
                  <c:v>1742</c:v>
                </c:pt>
                <c:pt idx="4097">
                  <c:v>1743</c:v>
                </c:pt>
                <c:pt idx="4098">
                  <c:v>1744</c:v>
                </c:pt>
                <c:pt idx="4099">
                  <c:v>1744</c:v>
                </c:pt>
                <c:pt idx="4100">
                  <c:v>1744</c:v>
                </c:pt>
                <c:pt idx="4101">
                  <c:v>1744</c:v>
                </c:pt>
                <c:pt idx="4102">
                  <c:v>1745</c:v>
                </c:pt>
                <c:pt idx="4103">
                  <c:v>1745</c:v>
                </c:pt>
                <c:pt idx="4104">
                  <c:v>1746</c:v>
                </c:pt>
                <c:pt idx="4105">
                  <c:v>1747</c:v>
                </c:pt>
                <c:pt idx="4106">
                  <c:v>1748</c:v>
                </c:pt>
                <c:pt idx="4107">
                  <c:v>1748</c:v>
                </c:pt>
                <c:pt idx="4108">
                  <c:v>1749</c:v>
                </c:pt>
                <c:pt idx="4109">
                  <c:v>1749</c:v>
                </c:pt>
                <c:pt idx="4110">
                  <c:v>1750</c:v>
                </c:pt>
                <c:pt idx="4111">
                  <c:v>1750</c:v>
                </c:pt>
                <c:pt idx="4112">
                  <c:v>1750</c:v>
                </c:pt>
                <c:pt idx="4113">
                  <c:v>1750</c:v>
                </c:pt>
                <c:pt idx="4114">
                  <c:v>1750</c:v>
                </c:pt>
                <c:pt idx="4115">
                  <c:v>1750</c:v>
                </c:pt>
                <c:pt idx="4116">
                  <c:v>1751</c:v>
                </c:pt>
                <c:pt idx="4117">
                  <c:v>1752</c:v>
                </c:pt>
                <c:pt idx="4118">
                  <c:v>1753</c:v>
                </c:pt>
                <c:pt idx="4119">
                  <c:v>1754</c:v>
                </c:pt>
                <c:pt idx="4120">
                  <c:v>1755</c:v>
                </c:pt>
                <c:pt idx="4121">
                  <c:v>1755</c:v>
                </c:pt>
                <c:pt idx="4122">
                  <c:v>1756</c:v>
                </c:pt>
                <c:pt idx="4123">
                  <c:v>1756</c:v>
                </c:pt>
                <c:pt idx="4124">
                  <c:v>1756</c:v>
                </c:pt>
                <c:pt idx="4125">
                  <c:v>1756</c:v>
                </c:pt>
                <c:pt idx="4126">
                  <c:v>1756</c:v>
                </c:pt>
                <c:pt idx="4127">
                  <c:v>1757</c:v>
                </c:pt>
                <c:pt idx="4128">
                  <c:v>1757</c:v>
                </c:pt>
                <c:pt idx="4129">
                  <c:v>1757</c:v>
                </c:pt>
                <c:pt idx="4130">
                  <c:v>1758</c:v>
                </c:pt>
                <c:pt idx="4131">
                  <c:v>1758</c:v>
                </c:pt>
                <c:pt idx="4132">
                  <c:v>1758</c:v>
                </c:pt>
                <c:pt idx="4133">
                  <c:v>1759</c:v>
                </c:pt>
                <c:pt idx="4134">
                  <c:v>1759</c:v>
                </c:pt>
                <c:pt idx="4135">
                  <c:v>1760</c:v>
                </c:pt>
                <c:pt idx="4136">
                  <c:v>1761</c:v>
                </c:pt>
                <c:pt idx="4137">
                  <c:v>1761</c:v>
                </c:pt>
                <c:pt idx="4138">
                  <c:v>1762</c:v>
                </c:pt>
                <c:pt idx="4139">
                  <c:v>1763</c:v>
                </c:pt>
                <c:pt idx="4140">
                  <c:v>1764</c:v>
                </c:pt>
                <c:pt idx="4141">
                  <c:v>1764</c:v>
                </c:pt>
                <c:pt idx="4142">
                  <c:v>1765</c:v>
                </c:pt>
                <c:pt idx="4143">
                  <c:v>1766</c:v>
                </c:pt>
                <c:pt idx="4144">
                  <c:v>1767</c:v>
                </c:pt>
                <c:pt idx="4145">
                  <c:v>1767</c:v>
                </c:pt>
                <c:pt idx="4146">
                  <c:v>1768</c:v>
                </c:pt>
                <c:pt idx="4147">
                  <c:v>1769</c:v>
                </c:pt>
                <c:pt idx="4148">
                  <c:v>1770</c:v>
                </c:pt>
                <c:pt idx="4149">
                  <c:v>1771</c:v>
                </c:pt>
                <c:pt idx="4150">
                  <c:v>1772</c:v>
                </c:pt>
                <c:pt idx="4151">
                  <c:v>1773</c:v>
                </c:pt>
                <c:pt idx="4152">
                  <c:v>1774</c:v>
                </c:pt>
                <c:pt idx="4153">
                  <c:v>1775</c:v>
                </c:pt>
                <c:pt idx="4154">
                  <c:v>1776</c:v>
                </c:pt>
                <c:pt idx="4155">
                  <c:v>1777</c:v>
                </c:pt>
                <c:pt idx="4156">
                  <c:v>1778</c:v>
                </c:pt>
                <c:pt idx="4157">
                  <c:v>1779</c:v>
                </c:pt>
                <c:pt idx="4158">
                  <c:v>1780</c:v>
                </c:pt>
                <c:pt idx="4159">
                  <c:v>1780</c:v>
                </c:pt>
                <c:pt idx="4160">
                  <c:v>1780</c:v>
                </c:pt>
                <c:pt idx="4161">
                  <c:v>1781</c:v>
                </c:pt>
                <c:pt idx="4162">
                  <c:v>1782</c:v>
                </c:pt>
                <c:pt idx="4163">
                  <c:v>1782</c:v>
                </c:pt>
                <c:pt idx="4164">
                  <c:v>1782</c:v>
                </c:pt>
                <c:pt idx="4165">
                  <c:v>1782</c:v>
                </c:pt>
                <c:pt idx="4166">
                  <c:v>1782</c:v>
                </c:pt>
                <c:pt idx="4167">
                  <c:v>1783</c:v>
                </c:pt>
                <c:pt idx="4168">
                  <c:v>1784</c:v>
                </c:pt>
                <c:pt idx="4169">
                  <c:v>1785</c:v>
                </c:pt>
                <c:pt idx="4170">
                  <c:v>1785</c:v>
                </c:pt>
                <c:pt idx="4171">
                  <c:v>1785</c:v>
                </c:pt>
                <c:pt idx="4172">
                  <c:v>1785</c:v>
                </c:pt>
                <c:pt idx="4173">
                  <c:v>1785</c:v>
                </c:pt>
                <c:pt idx="4174">
                  <c:v>1785</c:v>
                </c:pt>
                <c:pt idx="4175">
                  <c:v>1786</c:v>
                </c:pt>
                <c:pt idx="4176">
                  <c:v>1786</c:v>
                </c:pt>
                <c:pt idx="4177">
                  <c:v>1787</c:v>
                </c:pt>
                <c:pt idx="4178">
                  <c:v>1788</c:v>
                </c:pt>
                <c:pt idx="4179">
                  <c:v>1788</c:v>
                </c:pt>
                <c:pt idx="4180">
                  <c:v>1788</c:v>
                </c:pt>
                <c:pt idx="4181">
                  <c:v>1788</c:v>
                </c:pt>
                <c:pt idx="4182">
                  <c:v>1788</c:v>
                </c:pt>
                <c:pt idx="4183">
                  <c:v>1788</c:v>
                </c:pt>
                <c:pt idx="4184">
                  <c:v>1788</c:v>
                </c:pt>
                <c:pt idx="4185">
                  <c:v>1788</c:v>
                </c:pt>
                <c:pt idx="4186">
                  <c:v>1788</c:v>
                </c:pt>
                <c:pt idx="4187">
                  <c:v>1788</c:v>
                </c:pt>
                <c:pt idx="4188">
                  <c:v>1788</c:v>
                </c:pt>
                <c:pt idx="4189">
                  <c:v>1789</c:v>
                </c:pt>
                <c:pt idx="4190">
                  <c:v>1790</c:v>
                </c:pt>
                <c:pt idx="4191">
                  <c:v>1790</c:v>
                </c:pt>
                <c:pt idx="4192">
                  <c:v>1790</c:v>
                </c:pt>
                <c:pt idx="4193">
                  <c:v>1790</c:v>
                </c:pt>
                <c:pt idx="4194">
                  <c:v>1790</c:v>
                </c:pt>
                <c:pt idx="4195">
                  <c:v>1790</c:v>
                </c:pt>
                <c:pt idx="4196">
                  <c:v>1790</c:v>
                </c:pt>
                <c:pt idx="4197">
                  <c:v>1791</c:v>
                </c:pt>
                <c:pt idx="4198">
                  <c:v>1792</c:v>
                </c:pt>
                <c:pt idx="4199">
                  <c:v>1793</c:v>
                </c:pt>
                <c:pt idx="4200">
                  <c:v>1794</c:v>
                </c:pt>
                <c:pt idx="4201">
                  <c:v>1794</c:v>
                </c:pt>
                <c:pt idx="4202">
                  <c:v>1795</c:v>
                </c:pt>
                <c:pt idx="4203">
                  <c:v>1796</c:v>
                </c:pt>
                <c:pt idx="4204">
                  <c:v>1796</c:v>
                </c:pt>
                <c:pt idx="4205">
                  <c:v>1797</c:v>
                </c:pt>
                <c:pt idx="4206">
                  <c:v>1797</c:v>
                </c:pt>
                <c:pt idx="4207">
                  <c:v>1798</c:v>
                </c:pt>
                <c:pt idx="4208">
                  <c:v>1799</c:v>
                </c:pt>
                <c:pt idx="4209">
                  <c:v>1800</c:v>
                </c:pt>
                <c:pt idx="4210">
                  <c:v>1801</c:v>
                </c:pt>
                <c:pt idx="4211">
                  <c:v>1802</c:v>
                </c:pt>
                <c:pt idx="4212">
                  <c:v>1803</c:v>
                </c:pt>
                <c:pt idx="4213">
                  <c:v>1803</c:v>
                </c:pt>
                <c:pt idx="4214">
                  <c:v>1804</c:v>
                </c:pt>
                <c:pt idx="4215">
                  <c:v>1805</c:v>
                </c:pt>
                <c:pt idx="4216">
                  <c:v>1806</c:v>
                </c:pt>
                <c:pt idx="4217">
                  <c:v>1807</c:v>
                </c:pt>
                <c:pt idx="4218">
                  <c:v>1808</c:v>
                </c:pt>
                <c:pt idx="4219">
                  <c:v>1808</c:v>
                </c:pt>
                <c:pt idx="4220">
                  <c:v>1809</c:v>
                </c:pt>
                <c:pt idx="4221">
                  <c:v>1810</c:v>
                </c:pt>
                <c:pt idx="4222">
                  <c:v>1810</c:v>
                </c:pt>
                <c:pt idx="4223">
                  <c:v>1810</c:v>
                </c:pt>
                <c:pt idx="4224">
                  <c:v>1810</c:v>
                </c:pt>
                <c:pt idx="4225">
                  <c:v>1810</c:v>
                </c:pt>
                <c:pt idx="4226">
                  <c:v>1810</c:v>
                </c:pt>
                <c:pt idx="4227">
                  <c:v>1810</c:v>
                </c:pt>
                <c:pt idx="4228">
                  <c:v>1810</c:v>
                </c:pt>
                <c:pt idx="4229">
                  <c:v>1810</c:v>
                </c:pt>
                <c:pt idx="4230">
                  <c:v>1811</c:v>
                </c:pt>
                <c:pt idx="4231">
                  <c:v>1811</c:v>
                </c:pt>
                <c:pt idx="4232">
                  <c:v>1811</c:v>
                </c:pt>
                <c:pt idx="4233">
                  <c:v>1811</c:v>
                </c:pt>
                <c:pt idx="4234">
                  <c:v>1811</c:v>
                </c:pt>
                <c:pt idx="4235">
                  <c:v>1811</c:v>
                </c:pt>
                <c:pt idx="4236">
                  <c:v>1811</c:v>
                </c:pt>
                <c:pt idx="4237">
                  <c:v>1811</c:v>
                </c:pt>
                <c:pt idx="4238">
                  <c:v>1811</c:v>
                </c:pt>
                <c:pt idx="4239">
                  <c:v>1811</c:v>
                </c:pt>
                <c:pt idx="4240">
                  <c:v>1812</c:v>
                </c:pt>
                <c:pt idx="4241">
                  <c:v>1813</c:v>
                </c:pt>
                <c:pt idx="4242">
                  <c:v>1814</c:v>
                </c:pt>
                <c:pt idx="4243">
                  <c:v>1815</c:v>
                </c:pt>
                <c:pt idx="4244">
                  <c:v>1816</c:v>
                </c:pt>
                <c:pt idx="4245">
                  <c:v>1817</c:v>
                </c:pt>
                <c:pt idx="4246">
                  <c:v>1818</c:v>
                </c:pt>
                <c:pt idx="4247">
                  <c:v>1819</c:v>
                </c:pt>
                <c:pt idx="4248">
                  <c:v>1820</c:v>
                </c:pt>
                <c:pt idx="4249">
                  <c:v>1820</c:v>
                </c:pt>
                <c:pt idx="4250">
                  <c:v>1821</c:v>
                </c:pt>
                <c:pt idx="4251">
                  <c:v>1822</c:v>
                </c:pt>
                <c:pt idx="4252">
                  <c:v>1823</c:v>
                </c:pt>
                <c:pt idx="4253">
                  <c:v>1824</c:v>
                </c:pt>
                <c:pt idx="4254">
                  <c:v>1825</c:v>
                </c:pt>
                <c:pt idx="4255">
                  <c:v>1826</c:v>
                </c:pt>
                <c:pt idx="4256">
                  <c:v>1827</c:v>
                </c:pt>
                <c:pt idx="4257">
                  <c:v>1828</c:v>
                </c:pt>
                <c:pt idx="4258">
                  <c:v>1829</c:v>
                </c:pt>
                <c:pt idx="4259">
                  <c:v>1830</c:v>
                </c:pt>
                <c:pt idx="4260">
                  <c:v>1830</c:v>
                </c:pt>
                <c:pt idx="4261">
                  <c:v>1830</c:v>
                </c:pt>
                <c:pt idx="4262">
                  <c:v>1831</c:v>
                </c:pt>
                <c:pt idx="4263">
                  <c:v>1831</c:v>
                </c:pt>
                <c:pt idx="4264">
                  <c:v>1831</c:v>
                </c:pt>
                <c:pt idx="4265">
                  <c:v>1832</c:v>
                </c:pt>
                <c:pt idx="4266">
                  <c:v>1832</c:v>
                </c:pt>
                <c:pt idx="4267">
                  <c:v>1833</c:v>
                </c:pt>
                <c:pt idx="4268">
                  <c:v>1833</c:v>
                </c:pt>
                <c:pt idx="4269">
                  <c:v>1833</c:v>
                </c:pt>
                <c:pt idx="4270">
                  <c:v>1834</c:v>
                </c:pt>
                <c:pt idx="4271">
                  <c:v>1834</c:v>
                </c:pt>
                <c:pt idx="4272">
                  <c:v>1834</c:v>
                </c:pt>
                <c:pt idx="4273">
                  <c:v>1834</c:v>
                </c:pt>
                <c:pt idx="4274">
                  <c:v>1835</c:v>
                </c:pt>
                <c:pt idx="4275">
                  <c:v>1835</c:v>
                </c:pt>
                <c:pt idx="4276">
                  <c:v>1835</c:v>
                </c:pt>
                <c:pt idx="4277">
                  <c:v>1835</c:v>
                </c:pt>
                <c:pt idx="4278">
                  <c:v>1835</c:v>
                </c:pt>
                <c:pt idx="4279">
                  <c:v>1835</c:v>
                </c:pt>
                <c:pt idx="4280">
                  <c:v>1835</c:v>
                </c:pt>
                <c:pt idx="4281">
                  <c:v>1835</c:v>
                </c:pt>
                <c:pt idx="4282">
                  <c:v>1835</c:v>
                </c:pt>
                <c:pt idx="4283">
                  <c:v>1835</c:v>
                </c:pt>
                <c:pt idx="4284">
                  <c:v>1835</c:v>
                </c:pt>
                <c:pt idx="4285">
                  <c:v>1835</c:v>
                </c:pt>
                <c:pt idx="4286">
                  <c:v>1835</c:v>
                </c:pt>
                <c:pt idx="4287">
                  <c:v>1835</c:v>
                </c:pt>
                <c:pt idx="4288">
                  <c:v>1835</c:v>
                </c:pt>
                <c:pt idx="4289">
                  <c:v>1835</c:v>
                </c:pt>
                <c:pt idx="4290">
                  <c:v>1835</c:v>
                </c:pt>
                <c:pt idx="4291">
                  <c:v>1836</c:v>
                </c:pt>
                <c:pt idx="4292">
                  <c:v>1837</c:v>
                </c:pt>
                <c:pt idx="4293">
                  <c:v>1838</c:v>
                </c:pt>
                <c:pt idx="4294">
                  <c:v>1838</c:v>
                </c:pt>
                <c:pt idx="4295">
                  <c:v>1838</c:v>
                </c:pt>
                <c:pt idx="4296">
                  <c:v>1838</c:v>
                </c:pt>
                <c:pt idx="4297">
                  <c:v>1838</c:v>
                </c:pt>
                <c:pt idx="4298">
                  <c:v>1839</c:v>
                </c:pt>
                <c:pt idx="4299">
                  <c:v>1840</c:v>
                </c:pt>
                <c:pt idx="4300">
                  <c:v>1840</c:v>
                </c:pt>
                <c:pt idx="4301">
                  <c:v>1840</c:v>
                </c:pt>
                <c:pt idx="4302">
                  <c:v>1841</c:v>
                </c:pt>
                <c:pt idx="4303">
                  <c:v>1842</c:v>
                </c:pt>
                <c:pt idx="4304">
                  <c:v>1843</c:v>
                </c:pt>
                <c:pt idx="4305">
                  <c:v>1844</c:v>
                </c:pt>
                <c:pt idx="4306">
                  <c:v>1845</c:v>
                </c:pt>
                <c:pt idx="4307">
                  <c:v>1846</c:v>
                </c:pt>
                <c:pt idx="4308">
                  <c:v>1847</c:v>
                </c:pt>
                <c:pt idx="4309">
                  <c:v>1848</c:v>
                </c:pt>
                <c:pt idx="4310">
                  <c:v>1849</c:v>
                </c:pt>
                <c:pt idx="4311">
                  <c:v>1850</c:v>
                </c:pt>
                <c:pt idx="4312">
                  <c:v>1851</c:v>
                </c:pt>
                <c:pt idx="4313">
                  <c:v>1852</c:v>
                </c:pt>
                <c:pt idx="4314">
                  <c:v>1853</c:v>
                </c:pt>
                <c:pt idx="4315">
                  <c:v>1854</c:v>
                </c:pt>
                <c:pt idx="4316">
                  <c:v>1855</c:v>
                </c:pt>
                <c:pt idx="4317">
                  <c:v>1856</c:v>
                </c:pt>
                <c:pt idx="4318">
                  <c:v>1857</c:v>
                </c:pt>
                <c:pt idx="4319">
                  <c:v>1858</c:v>
                </c:pt>
                <c:pt idx="4320">
                  <c:v>1859</c:v>
                </c:pt>
                <c:pt idx="4321">
                  <c:v>1860</c:v>
                </c:pt>
                <c:pt idx="4322">
                  <c:v>1860</c:v>
                </c:pt>
                <c:pt idx="4323">
                  <c:v>1860</c:v>
                </c:pt>
                <c:pt idx="4324">
                  <c:v>1861</c:v>
                </c:pt>
                <c:pt idx="4325">
                  <c:v>1861</c:v>
                </c:pt>
                <c:pt idx="4326">
                  <c:v>1861</c:v>
                </c:pt>
                <c:pt idx="4327">
                  <c:v>1862</c:v>
                </c:pt>
                <c:pt idx="4328">
                  <c:v>1863</c:v>
                </c:pt>
                <c:pt idx="4329">
                  <c:v>1864</c:v>
                </c:pt>
                <c:pt idx="4330">
                  <c:v>1864</c:v>
                </c:pt>
                <c:pt idx="4331">
                  <c:v>1864</c:v>
                </c:pt>
                <c:pt idx="4332">
                  <c:v>1864</c:v>
                </c:pt>
                <c:pt idx="4333">
                  <c:v>1865</c:v>
                </c:pt>
                <c:pt idx="4334">
                  <c:v>1866</c:v>
                </c:pt>
                <c:pt idx="4335">
                  <c:v>1866</c:v>
                </c:pt>
                <c:pt idx="4336">
                  <c:v>1867</c:v>
                </c:pt>
                <c:pt idx="4337">
                  <c:v>1867</c:v>
                </c:pt>
                <c:pt idx="4338">
                  <c:v>1867</c:v>
                </c:pt>
                <c:pt idx="4339">
                  <c:v>1867</c:v>
                </c:pt>
                <c:pt idx="4340">
                  <c:v>1867</c:v>
                </c:pt>
                <c:pt idx="4341">
                  <c:v>1867</c:v>
                </c:pt>
                <c:pt idx="4342">
                  <c:v>1868</c:v>
                </c:pt>
                <c:pt idx="4343">
                  <c:v>1869</c:v>
                </c:pt>
                <c:pt idx="4344">
                  <c:v>1870</c:v>
                </c:pt>
                <c:pt idx="4345">
                  <c:v>1871</c:v>
                </c:pt>
                <c:pt idx="4346">
                  <c:v>1871</c:v>
                </c:pt>
                <c:pt idx="4347">
                  <c:v>1872</c:v>
                </c:pt>
                <c:pt idx="4348">
                  <c:v>1872</c:v>
                </c:pt>
                <c:pt idx="4349">
                  <c:v>1873</c:v>
                </c:pt>
                <c:pt idx="4350">
                  <c:v>1874</c:v>
                </c:pt>
                <c:pt idx="4351">
                  <c:v>1875</c:v>
                </c:pt>
                <c:pt idx="4352">
                  <c:v>1876</c:v>
                </c:pt>
                <c:pt idx="4353">
                  <c:v>1877</c:v>
                </c:pt>
                <c:pt idx="4354">
                  <c:v>1878</c:v>
                </c:pt>
                <c:pt idx="4355">
                  <c:v>1878</c:v>
                </c:pt>
                <c:pt idx="4356">
                  <c:v>1878</c:v>
                </c:pt>
                <c:pt idx="4357">
                  <c:v>1878</c:v>
                </c:pt>
                <c:pt idx="4358">
                  <c:v>1878</c:v>
                </c:pt>
                <c:pt idx="4359">
                  <c:v>1879</c:v>
                </c:pt>
                <c:pt idx="4360">
                  <c:v>1880</c:v>
                </c:pt>
                <c:pt idx="4361">
                  <c:v>1881</c:v>
                </c:pt>
                <c:pt idx="4362">
                  <c:v>1882</c:v>
                </c:pt>
                <c:pt idx="4363">
                  <c:v>1882</c:v>
                </c:pt>
                <c:pt idx="4364">
                  <c:v>1883</c:v>
                </c:pt>
                <c:pt idx="4365">
                  <c:v>1884</c:v>
                </c:pt>
                <c:pt idx="4366">
                  <c:v>1885</c:v>
                </c:pt>
                <c:pt idx="4367">
                  <c:v>1886</c:v>
                </c:pt>
                <c:pt idx="4368">
                  <c:v>1887</c:v>
                </c:pt>
                <c:pt idx="4369">
                  <c:v>1888</c:v>
                </c:pt>
                <c:pt idx="4370">
                  <c:v>1889</c:v>
                </c:pt>
                <c:pt idx="4371">
                  <c:v>1889</c:v>
                </c:pt>
                <c:pt idx="4372">
                  <c:v>1890</c:v>
                </c:pt>
                <c:pt idx="4373">
                  <c:v>1891</c:v>
                </c:pt>
                <c:pt idx="4374">
                  <c:v>1891</c:v>
                </c:pt>
                <c:pt idx="4375">
                  <c:v>1891</c:v>
                </c:pt>
                <c:pt idx="4376">
                  <c:v>1891</c:v>
                </c:pt>
                <c:pt idx="4377">
                  <c:v>1892</c:v>
                </c:pt>
                <c:pt idx="4378">
                  <c:v>1892</c:v>
                </c:pt>
                <c:pt idx="4379">
                  <c:v>1892</c:v>
                </c:pt>
                <c:pt idx="4380">
                  <c:v>1892</c:v>
                </c:pt>
                <c:pt idx="4381">
                  <c:v>1893</c:v>
                </c:pt>
                <c:pt idx="4382">
                  <c:v>1894</c:v>
                </c:pt>
                <c:pt idx="4383">
                  <c:v>1895</c:v>
                </c:pt>
                <c:pt idx="4384">
                  <c:v>1895</c:v>
                </c:pt>
                <c:pt idx="4385">
                  <c:v>1895</c:v>
                </c:pt>
                <c:pt idx="4386">
                  <c:v>1896</c:v>
                </c:pt>
                <c:pt idx="4387">
                  <c:v>1897</c:v>
                </c:pt>
                <c:pt idx="4388">
                  <c:v>1898</c:v>
                </c:pt>
                <c:pt idx="4389">
                  <c:v>1898</c:v>
                </c:pt>
                <c:pt idx="4390">
                  <c:v>1899</c:v>
                </c:pt>
                <c:pt idx="4391">
                  <c:v>1899</c:v>
                </c:pt>
                <c:pt idx="4392">
                  <c:v>1899</c:v>
                </c:pt>
                <c:pt idx="4393">
                  <c:v>1899</c:v>
                </c:pt>
                <c:pt idx="4394">
                  <c:v>1899</c:v>
                </c:pt>
                <c:pt idx="4395">
                  <c:v>1899</c:v>
                </c:pt>
                <c:pt idx="4396">
                  <c:v>1899</c:v>
                </c:pt>
                <c:pt idx="4397">
                  <c:v>1899</c:v>
                </c:pt>
                <c:pt idx="4398">
                  <c:v>1899</c:v>
                </c:pt>
                <c:pt idx="4399">
                  <c:v>1899</c:v>
                </c:pt>
                <c:pt idx="4400">
                  <c:v>1899</c:v>
                </c:pt>
                <c:pt idx="4401">
                  <c:v>1899</c:v>
                </c:pt>
                <c:pt idx="4402">
                  <c:v>1899</c:v>
                </c:pt>
                <c:pt idx="4403">
                  <c:v>1899</c:v>
                </c:pt>
                <c:pt idx="4404">
                  <c:v>1899</c:v>
                </c:pt>
                <c:pt idx="4405">
                  <c:v>1899</c:v>
                </c:pt>
                <c:pt idx="4406">
                  <c:v>1899</c:v>
                </c:pt>
                <c:pt idx="4407">
                  <c:v>1900</c:v>
                </c:pt>
                <c:pt idx="4408">
                  <c:v>1900</c:v>
                </c:pt>
                <c:pt idx="4409">
                  <c:v>1900</c:v>
                </c:pt>
                <c:pt idx="4410">
                  <c:v>1900</c:v>
                </c:pt>
                <c:pt idx="4411">
                  <c:v>1900</c:v>
                </c:pt>
                <c:pt idx="4412">
                  <c:v>1900</c:v>
                </c:pt>
                <c:pt idx="4413">
                  <c:v>1900</c:v>
                </c:pt>
                <c:pt idx="4414">
                  <c:v>1900</c:v>
                </c:pt>
                <c:pt idx="4415">
                  <c:v>1900</c:v>
                </c:pt>
                <c:pt idx="4416">
                  <c:v>1900</c:v>
                </c:pt>
                <c:pt idx="4417">
                  <c:v>1900</c:v>
                </c:pt>
                <c:pt idx="4418">
                  <c:v>1900</c:v>
                </c:pt>
                <c:pt idx="4419">
                  <c:v>1900</c:v>
                </c:pt>
                <c:pt idx="4420">
                  <c:v>1900</c:v>
                </c:pt>
                <c:pt idx="4421">
                  <c:v>1900</c:v>
                </c:pt>
                <c:pt idx="4422">
                  <c:v>1900</c:v>
                </c:pt>
                <c:pt idx="4423">
                  <c:v>1901</c:v>
                </c:pt>
                <c:pt idx="4424">
                  <c:v>1902</c:v>
                </c:pt>
                <c:pt idx="4425">
                  <c:v>1902</c:v>
                </c:pt>
                <c:pt idx="4426">
                  <c:v>1903</c:v>
                </c:pt>
                <c:pt idx="4427">
                  <c:v>1904</c:v>
                </c:pt>
                <c:pt idx="4428">
                  <c:v>1905</c:v>
                </c:pt>
                <c:pt idx="4429">
                  <c:v>1906</c:v>
                </c:pt>
                <c:pt idx="4430">
                  <c:v>1907</c:v>
                </c:pt>
                <c:pt idx="4431">
                  <c:v>1908</c:v>
                </c:pt>
                <c:pt idx="4432">
                  <c:v>1909</c:v>
                </c:pt>
                <c:pt idx="4433">
                  <c:v>1910</c:v>
                </c:pt>
                <c:pt idx="4434">
                  <c:v>1911</c:v>
                </c:pt>
                <c:pt idx="4435">
                  <c:v>1912</c:v>
                </c:pt>
                <c:pt idx="4436">
                  <c:v>1913</c:v>
                </c:pt>
                <c:pt idx="4437">
                  <c:v>1914</c:v>
                </c:pt>
                <c:pt idx="4438">
                  <c:v>1915</c:v>
                </c:pt>
                <c:pt idx="4439">
                  <c:v>1916</c:v>
                </c:pt>
                <c:pt idx="4440">
                  <c:v>1916</c:v>
                </c:pt>
                <c:pt idx="4441">
                  <c:v>1916</c:v>
                </c:pt>
                <c:pt idx="4442">
                  <c:v>1917</c:v>
                </c:pt>
                <c:pt idx="4443">
                  <c:v>1918</c:v>
                </c:pt>
                <c:pt idx="4444">
                  <c:v>1919</c:v>
                </c:pt>
                <c:pt idx="4445">
                  <c:v>1920</c:v>
                </c:pt>
                <c:pt idx="4446">
                  <c:v>1920</c:v>
                </c:pt>
                <c:pt idx="4447">
                  <c:v>1920</c:v>
                </c:pt>
                <c:pt idx="4448">
                  <c:v>1921</c:v>
                </c:pt>
                <c:pt idx="4449">
                  <c:v>1921</c:v>
                </c:pt>
                <c:pt idx="4450">
                  <c:v>1922</c:v>
                </c:pt>
                <c:pt idx="4451">
                  <c:v>1922</c:v>
                </c:pt>
                <c:pt idx="4452">
                  <c:v>1922</c:v>
                </c:pt>
                <c:pt idx="4453">
                  <c:v>1922</c:v>
                </c:pt>
                <c:pt idx="4454">
                  <c:v>1922</c:v>
                </c:pt>
                <c:pt idx="4455">
                  <c:v>1923</c:v>
                </c:pt>
                <c:pt idx="4456">
                  <c:v>1923</c:v>
                </c:pt>
                <c:pt idx="4457">
                  <c:v>1924</c:v>
                </c:pt>
                <c:pt idx="4458">
                  <c:v>1925</c:v>
                </c:pt>
                <c:pt idx="4459">
                  <c:v>1926</c:v>
                </c:pt>
                <c:pt idx="4460">
                  <c:v>1927</c:v>
                </c:pt>
                <c:pt idx="4461">
                  <c:v>1928</c:v>
                </c:pt>
                <c:pt idx="4462">
                  <c:v>1929</c:v>
                </c:pt>
                <c:pt idx="4463">
                  <c:v>1930</c:v>
                </c:pt>
                <c:pt idx="4464">
                  <c:v>1931</c:v>
                </c:pt>
                <c:pt idx="4465">
                  <c:v>1932</c:v>
                </c:pt>
                <c:pt idx="4466">
                  <c:v>1933</c:v>
                </c:pt>
                <c:pt idx="4467">
                  <c:v>1933</c:v>
                </c:pt>
                <c:pt idx="4468">
                  <c:v>1933</c:v>
                </c:pt>
                <c:pt idx="4469">
                  <c:v>1934</c:v>
                </c:pt>
                <c:pt idx="4470">
                  <c:v>1934</c:v>
                </c:pt>
                <c:pt idx="4471">
                  <c:v>1935</c:v>
                </c:pt>
                <c:pt idx="4472">
                  <c:v>1936</c:v>
                </c:pt>
                <c:pt idx="4473">
                  <c:v>1936</c:v>
                </c:pt>
                <c:pt idx="4474">
                  <c:v>1936</c:v>
                </c:pt>
                <c:pt idx="4475">
                  <c:v>1936</c:v>
                </c:pt>
                <c:pt idx="4476">
                  <c:v>1936</c:v>
                </c:pt>
                <c:pt idx="4477">
                  <c:v>1936</c:v>
                </c:pt>
                <c:pt idx="4478">
                  <c:v>1937</c:v>
                </c:pt>
                <c:pt idx="4479">
                  <c:v>1937</c:v>
                </c:pt>
                <c:pt idx="4480">
                  <c:v>1937</c:v>
                </c:pt>
                <c:pt idx="4481">
                  <c:v>1938</c:v>
                </c:pt>
                <c:pt idx="4482">
                  <c:v>1939</c:v>
                </c:pt>
                <c:pt idx="4483">
                  <c:v>1940</c:v>
                </c:pt>
                <c:pt idx="4484">
                  <c:v>1941</c:v>
                </c:pt>
                <c:pt idx="4485">
                  <c:v>1942</c:v>
                </c:pt>
                <c:pt idx="4486">
                  <c:v>1943</c:v>
                </c:pt>
                <c:pt idx="4487">
                  <c:v>1944</c:v>
                </c:pt>
                <c:pt idx="4488">
                  <c:v>1945</c:v>
                </c:pt>
                <c:pt idx="4489">
                  <c:v>1945</c:v>
                </c:pt>
                <c:pt idx="4490">
                  <c:v>1945</c:v>
                </c:pt>
                <c:pt idx="4491">
                  <c:v>1945</c:v>
                </c:pt>
                <c:pt idx="4492">
                  <c:v>1945</c:v>
                </c:pt>
                <c:pt idx="4493">
                  <c:v>1945</c:v>
                </c:pt>
                <c:pt idx="4494">
                  <c:v>1945</c:v>
                </c:pt>
                <c:pt idx="4495">
                  <c:v>1945</c:v>
                </c:pt>
                <c:pt idx="4496">
                  <c:v>1945</c:v>
                </c:pt>
                <c:pt idx="4497">
                  <c:v>1945</c:v>
                </c:pt>
                <c:pt idx="4498">
                  <c:v>1945</c:v>
                </c:pt>
                <c:pt idx="4499">
                  <c:v>1946</c:v>
                </c:pt>
                <c:pt idx="4500">
                  <c:v>1946</c:v>
                </c:pt>
                <c:pt idx="4501">
                  <c:v>1946</c:v>
                </c:pt>
                <c:pt idx="4502">
                  <c:v>1946</c:v>
                </c:pt>
                <c:pt idx="4503">
                  <c:v>1947</c:v>
                </c:pt>
                <c:pt idx="4504">
                  <c:v>1948</c:v>
                </c:pt>
                <c:pt idx="4505">
                  <c:v>1949</c:v>
                </c:pt>
                <c:pt idx="4506">
                  <c:v>1950</c:v>
                </c:pt>
                <c:pt idx="4507">
                  <c:v>1951</c:v>
                </c:pt>
                <c:pt idx="4508">
                  <c:v>1952</c:v>
                </c:pt>
                <c:pt idx="4509">
                  <c:v>1953</c:v>
                </c:pt>
                <c:pt idx="4510">
                  <c:v>1954</c:v>
                </c:pt>
                <c:pt idx="4511">
                  <c:v>1955</c:v>
                </c:pt>
                <c:pt idx="4512">
                  <c:v>1956</c:v>
                </c:pt>
                <c:pt idx="4513">
                  <c:v>1957</c:v>
                </c:pt>
                <c:pt idx="4514">
                  <c:v>1958</c:v>
                </c:pt>
                <c:pt idx="4515">
                  <c:v>1959</c:v>
                </c:pt>
                <c:pt idx="4516">
                  <c:v>1960</c:v>
                </c:pt>
                <c:pt idx="4517">
                  <c:v>1961</c:v>
                </c:pt>
                <c:pt idx="4518">
                  <c:v>1962</c:v>
                </c:pt>
                <c:pt idx="4519">
                  <c:v>1963</c:v>
                </c:pt>
                <c:pt idx="4520">
                  <c:v>1964</c:v>
                </c:pt>
                <c:pt idx="4521">
                  <c:v>1965</c:v>
                </c:pt>
                <c:pt idx="4522">
                  <c:v>1965</c:v>
                </c:pt>
                <c:pt idx="4523">
                  <c:v>1965</c:v>
                </c:pt>
                <c:pt idx="4524">
                  <c:v>1965</c:v>
                </c:pt>
                <c:pt idx="4525">
                  <c:v>1966</c:v>
                </c:pt>
                <c:pt idx="4526">
                  <c:v>1967</c:v>
                </c:pt>
                <c:pt idx="4527">
                  <c:v>1968</c:v>
                </c:pt>
                <c:pt idx="4528">
                  <c:v>1969</c:v>
                </c:pt>
                <c:pt idx="4529">
                  <c:v>1970</c:v>
                </c:pt>
                <c:pt idx="4530">
                  <c:v>1971</c:v>
                </c:pt>
                <c:pt idx="4531">
                  <c:v>1972</c:v>
                </c:pt>
                <c:pt idx="4532">
                  <c:v>1972</c:v>
                </c:pt>
                <c:pt idx="4533">
                  <c:v>1972</c:v>
                </c:pt>
                <c:pt idx="4534">
                  <c:v>1973</c:v>
                </c:pt>
                <c:pt idx="4535">
                  <c:v>1974</c:v>
                </c:pt>
                <c:pt idx="4536">
                  <c:v>1975</c:v>
                </c:pt>
                <c:pt idx="4537">
                  <c:v>1976</c:v>
                </c:pt>
                <c:pt idx="4538">
                  <c:v>1977</c:v>
                </c:pt>
                <c:pt idx="4539">
                  <c:v>1978</c:v>
                </c:pt>
                <c:pt idx="4540">
                  <c:v>1979</c:v>
                </c:pt>
                <c:pt idx="4541">
                  <c:v>1980</c:v>
                </c:pt>
                <c:pt idx="4542">
                  <c:v>1981</c:v>
                </c:pt>
                <c:pt idx="4543">
                  <c:v>1982</c:v>
                </c:pt>
                <c:pt idx="4544">
                  <c:v>1983</c:v>
                </c:pt>
                <c:pt idx="4545">
                  <c:v>1984</c:v>
                </c:pt>
                <c:pt idx="4546">
                  <c:v>1984</c:v>
                </c:pt>
                <c:pt idx="4547">
                  <c:v>1985</c:v>
                </c:pt>
                <c:pt idx="4548">
                  <c:v>1986</c:v>
                </c:pt>
                <c:pt idx="4549">
                  <c:v>1987</c:v>
                </c:pt>
                <c:pt idx="4550">
                  <c:v>1988</c:v>
                </c:pt>
                <c:pt idx="4551">
                  <c:v>1989</c:v>
                </c:pt>
                <c:pt idx="4552">
                  <c:v>1990</c:v>
                </c:pt>
                <c:pt idx="4553">
                  <c:v>1991</c:v>
                </c:pt>
                <c:pt idx="4554">
                  <c:v>1992</c:v>
                </c:pt>
                <c:pt idx="4555">
                  <c:v>1993</c:v>
                </c:pt>
                <c:pt idx="4556">
                  <c:v>1994</c:v>
                </c:pt>
                <c:pt idx="4557">
                  <c:v>1995</c:v>
                </c:pt>
                <c:pt idx="4558">
                  <c:v>1996</c:v>
                </c:pt>
                <c:pt idx="4559">
                  <c:v>1996</c:v>
                </c:pt>
                <c:pt idx="4560">
                  <c:v>1997</c:v>
                </c:pt>
                <c:pt idx="4561">
                  <c:v>1997</c:v>
                </c:pt>
                <c:pt idx="4562">
                  <c:v>1997</c:v>
                </c:pt>
                <c:pt idx="4563">
                  <c:v>1997</c:v>
                </c:pt>
                <c:pt idx="4564">
                  <c:v>1997</c:v>
                </c:pt>
                <c:pt idx="4565">
                  <c:v>1998</c:v>
                </c:pt>
                <c:pt idx="4566">
                  <c:v>1999</c:v>
                </c:pt>
                <c:pt idx="4567">
                  <c:v>1999</c:v>
                </c:pt>
                <c:pt idx="4568">
                  <c:v>2000</c:v>
                </c:pt>
                <c:pt idx="4569">
                  <c:v>2001</c:v>
                </c:pt>
                <c:pt idx="4570">
                  <c:v>2001</c:v>
                </c:pt>
                <c:pt idx="4571">
                  <c:v>2002</c:v>
                </c:pt>
                <c:pt idx="4572">
                  <c:v>2003</c:v>
                </c:pt>
                <c:pt idx="4573">
                  <c:v>2003</c:v>
                </c:pt>
                <c:pt idx="4574">
                  <c:v>2003</c:v>
                </c:pt>
                <c:pt idx="4575">
                  <c:v>2003</c:v>
                </c:pt>
                <c:pt idx="4576">
                  <c:v>2003</c:v>
                </c:pt>
                <c:pt idx="4577">
                  <c:v>2003</c:v>
                </c:pt>
                <c:pt idx="4578">
                  <c:v>2004</c:v>
                </c:pt>
                <c:pt idx="4579">
                  <c:v>2004</c:v>
                </c:pt>
                <c:pt idx="4580">
                  <c:v>2004</c:v>
                </c:pt>
                <c:pt idx="4581">
                  <c:v>2004</c:v>
                </c:pt>
                <c:pt idx="4582">
                  <c:v>2004</c:v>
                </c:pt>
                <c:pt idx="4583">
                  <c:v>2004</c:v>
                </c:pt>
                <c:pt idx="4584">
                  <c:v>2005</c:v>
                </c:pt>
                <c:pt idx="4585">
                  <c:v>2005</c:v>
                </c:pt>
                <c:pt idx="4586">
                  <c:v>2006</c:v>
                </c:pt>
                <c:pt idx="4587">
                  <c:v>2006</c:v>
                </c:pt>
                <c:pt idx="4588">
                  <c:v>2006</c:v>
                </c:pt>
                <c:pt idx="4589">
                  <c:v>2006</c:v>
                </c:pt>
                <c:pt idx="4590">
                  <c:v>2006</c:v>
                </c:pt>
                <c:pt idx="4591">
                  <c:v>2006</c:v>
                </c:pt>
                <c:pt idx="4592">
                  <c:v>2007</c:v>
                </c:pt>
                <c:pt idx="4593">
                  <c:v>2008</c:v>
                </c:pt>
                <c:pt idx="4594">
                  <c:v>2009</c:v>
                </c:pt>
                <c:pt idx="4595">
                  <c:v>2009</c:v>
                </c:pt>
                <c:pt idx="4596">
                  <c:v>2010</c:v>
                </c:pt>
                <c:pt idx="4597">
                  <c:v>2010</c:v>
                </c:pt>
                <c:pt idx="4598">
                  <c:v>2011</c:v>
                </c:pt>
                <c:pt idx="4599">
                  <c:v>2012</c:v>
                </c:pt>
                <c:pt idx="4600">
                  <c:v>2013</c:v>
                </c:pt>
                <c:pt idx="4601">
                  <c:v>2014</c:v>
                </c:pt>
                <c:pt idx="4602">
                  <c:v>2015</c:v>
                </c:pt>
                <c:pt idx="4603">
                  <c:v>2016</c:v>
                </c:pt>
                <c:pt idx="4604">
                  <c:v>2016</c:v>
                </c:pt>
                <c:pt idx="4605">
                  <c:v>2017</c:v>
                </c:pt>
                <c:pt idx="4606">
                  <c:v>2018</c:v>
                </c:pt>
                <c:pt idx="4607">
                  <c:v>2019</c:v>
                </c:pt>
                <c:pt idx="4608">
                  <c:v>2019</c:v>
                </c:pt>
                <c:pt idx="4609">
                  <c:v>2020</c:v>
                </c:pt>
                <c:pt idx="4610">
                  <c:v>2021</c:v>
                </c:pt>
                <c:pt idx="4611">
                  <c:v>2021</c:v>
                </c:pt>
                <c:pt idx="4612">
                  <c:v>2021</c:v>
                </c:pt>
                <c:pt idx="4613">
                  <c:v>2022</c:v>
                </c:pt>
                <c:pt idx="4614">
                  <c:v>2023</c:v>
                </c:pt>
                <c:pt idx="4615">
                  <c:v>2023</c:v>
                </c:pt>
                <c:pt idx="4616">
                  <c:v>2023</c:v>
                </c:pt>
                <c:pt idx="4617">
                  <c:v>2023</c:v>
                </c:pt>
                <c:pt idx="4618">
                  <c:v>2024</c:v>
                </c:pt>
                <c:pt idx="4619">
                  <c:v>2025</c:v>
                </c:pt>
                <c:pt idx="4620">
                  <c:v>2026</c:v>
                </c:pt>
                <c:pt idx="4621">
                  <c:v>2027</c:v>
                </c:pt>
                <c:pt idx="4622">
                  <c:v>2028</c:v>
                </c:pt>
                <c:pt idx="4623">
                  <c:v>2028</c:v>
                </c:pt>
                <c:pt idx="4624">
                  <c:v>2028</c:v>
                </c:pt>
                <c:pt idx="4625">
                  <c:v>2029</c:v>
                </c:pt>
                <c:pt idx="4626">
                  <c:v>2029</c:v>
                </c:pt>
                <c:pt idx="4627">
                  <c:v>2030</c:v>
                </c:pt>
                <c:pt idx="4628">
                  <c:v>2031</c:v>
                </c:pt>
                <c:pt idx="4629">
                  <c:v>2032</c:v>
                </c:pt>
                <c:pt idx="4630">
                  <c:v>2033</c:v>
                </c:pt>
                <c:pt idx="4631">
                  <c:v>2034</c:v>
                </c:pt>
                <c:pt idx="4632">
                  <c:v>2035</c:v>
                </c:pt>
                <c:pt idx="4633">
                  <c:v>2036</c:v>
                </c:pt>
                <c:pt idx="4634">
                  <c:v>2036</c:v>
                </c:pt>
                <c:pt idx="4635">
                  <c:v>2036</c:v>
                </c:pt>
                <c:pt idx="4636">
                  <c:v>2037</c:v>
                </c:pt>
                <c:pt idx="4637">
                  <c:v>2037</c:v>
                </c:pt>
                <c:pt idx="4638">
                  <c:v>2038</c:v>
                </c:pt>
                <c:pt idx="4639">
                  <c:v>2038</c:v>
                </c:pt>
                <c:pt idx="4640">
                  <c:v>2038</c:v>
                </c:pt>
                <c:pt idx="4641">
                  <c:v>2038</c:v>
                </c:pt>
                <c:pt idx="4642">
                  <c:v>2038</c:v>
                </c:pt>
                <c:pt idx="4643">
                  <c:v>2038</c:v>
                </c:pt>
                <c:pt idx="4644">
                  <c:v>2038</c:v>
                </c:pt>
                <c:pt idx="4645">
                  <c:v>2039</c:v>
                </c:pt>
                <c:pt idx="4646">
                  <c:v>2040</c:v>
                </c:pt>
                <c:pt idx="4647">
                  <c:v>2041</c:v>
                </c:pt>
                <c:pt idx="4648">
                  <c:v>2042</c:v>
                </c:pt>
                <c:pt idx="4649">
                  <c:v>2043</c:v>
                </c:pt>
                <c:pt idx="4650">
                  <c:v>2044</c:v>
                </c:pt>
                <c:pt idx="4651">
                  <c:v>2045</c:v>
                </c:pt>
                <c:pt idx="4652">
                  <c:v>2046</c:v>
                </c:pt>
                <c:pt idx="4653">
                  <c:v>2046</c:v>
                </c:pt>
                <c:pt idx="4654">
                  <c:v>2046</c:v>
                </c:pt>
                <c:pt idx="4655">
                  <c:v>2046</c:v>
                </c:pt>
                <c:pt idx="4656">
                  <c:v>2046</c:v>
                </c:pt>
                <c:pt idx="4657">
                  <c:v>2046</c:v>
                </c:pt>
                <c:pt idx="4658">
                  <c:v>2046</c:v>
                </c:pt>
                <c:pt idx="4659">
                  <c:v>2047</c:v>
                </c:pt>
                <c:pt idx="4660">
                  <c:v>2047</c:v>
                </c:pt>
                <c:pt idx="4661">
                  <c:v>2047</c:v>
                </c:pt>
                <c:pt idx="4662">
                  <c:v>2048</c:v>
                </c:pt>
                <c:pt idx="4663">
                  <c:v>2048</c:v>
                </c:pt>
                <c:pt idx="4664">
                  <c:v>2048</c:v>
                </c:pt>
                <c:pt idx="4665">
                  <c:v>2049</c:v>
                </c:pt>
                <c:pt idx="4666">
                  <c:v>2050</c:v>
                </c:pt>
                <c:pt idx="4667">
                  <c:v>2051</c:v>
                </c:pt>
                <c:pt idx="4668">
                  <c:v>2052</c:v>
                </c:pt>
                <c:pt idx="4669">
                  <c:v>2053</c:v>
                </c:pt>
                <c:pt idx="4670">
                  <c:v>2053</c:v>
                </c:pt>
                <c:pt idx="4671">
                  <c:v>2054</c:v>
                </c:pt>
                <c:pt idx="4672">
                  <c:v>2055</c:v>
                </c:pt>
                <c:pt idx="4673">
                  <c:v>2056</c:v>
                </c:pt>
                <c:pt idx="4674">
                  <c:v>2057</c:v>
                </c:pt>
                <c:pt idx="4675">
                  <c:v>2057</c:v>
                </c:pt>
                <c:pt idx="4676">
                  <c:v>2057</c:v>
                </c:pt>
                <c:pt idx="4677">
                  <c:v>2058</c:v>
                </c:pt>
                <c:pt idx="4678">
                  <c:v>2058</c:v>
                </c:pt>
                <c:pt idx="4679">
                  <c:v>2059</c:v>
                </c:pt>
                <c:pt idx="4680">
                  <c:v>2059</c:v>
                </c:pt>
                <c:pt idx="4681">
                  <c:v>2059</c:v>
                </c:pt>
                <c:pt idx="4682">
                  <c:v>2059</c:v>
                </c:pt>
                <c:pt idx="4683">
                  <c:v>2059</c:v>
                </c:pt>
                <c:pt idx="4684">
                  <c:v>2059</c:v>
                </c:pt>
                <c:pt idx="4685">
                  <c:v>2059</c:v>
                </c:pt>
                <c:pt idx="4686">
                  <c:v>2059</c:v>
                </c:pt>
                <c:pt idx="4687">
                  <c:v>2059</c:v>
                </c:pt>
                <c:pt idx="4688">
                  <c:v>2059</c:v>
                </c:pt>
                <c:pt idx="4689">
                  <c:v>2059</c:v>
                </c:pt>
                <c:pt idx="4690">
                  <c:v>2059</c:v>
                </c:pt>
                <c:pt idx="4691">
                  <c:v>2059</c:v>
                </c:pt>
                <c:pt idx="4692">
                  <c:v>2059</c:v>
                </c:pt>
                <c:pt idx="4693">
                  <c:v>2060</c:v>
                </c:pt>
                <c:pt idx="4694">
                  <c:v>2061</c:v>
                </c:pt>
                <c:pt idx="4695">
                  <c:v>2062</c:v>
                </c:pt>
                <c:pt idx="4696">
                  <c:v>2063</c:v>
                </c:pt>
                <c:pt idx="4697">
                  <c:v>2064</c:v>
                </c:pt>
                <c:pt idx="4698">
                  <c:v>2065</c:v>
                </c:pt>
                <c:pt idx="4699">
                  <c:v>2066</c:v>
                </c:pt>
                <c:pt idx="4700">
                  <c:v>2066</c:v>
                </c:pt>
                <c:pt idx="4701">
                  <c:v>2067</c:v>
                </c:pt>
                <c:pt idx="4702">
                  <c:v>2068</c:v>
                </c:pt>
                <c:pt idx="4703">
                  <c:v>2068</c:v>
                </c:pt>
                <c:pt idx="4704">
                  <c:v>2069</c:v>
                </c:pt>
                <c:pt idx="4705">
                  <c:v>2070</c:v>
                </c:pt>
                <c:pt idx="4706">
                  <c:v>2071</c:v>
                </c:pt>
                <c:pt idx="4707">
                  <c:v>2072</c:v>
                </c:pt>
                <c:pt idx="4708">
                  <c:v>2073</c:v>
                </c:pt>
                <c:pt idx="4709">
                  <c:v>2074</c:v>
                </c:pt>
                <c:pt idx="4710">
                  <c:v>2075</c:v>
                </c:pt>
                <c:pt idx="4711">
                  <c:v>2076</c:v>
                </c:pt>
                <c:pt idx="4712">
                  <c:v>2077</c:v>
                </c:pt>
                <c:pt idx="4713">
                  <c:v>2078</c:v>
                </c:pt>
                <c:pt idx="4714">
                  <c:v>2078</c:v>
                </c:pt>
                <c:pt idx="4715">
                  <c:v>2078</c:v>
                </c:pt>
                <c:pt idx="4716">
                  <c:v>2078</c:v>
                </c:pt>
                <c:pt idx="4717">
                  <c:v>2078</c:v>
                </c:pt>
                <c:pt idx="4718">
                  <c:v>2078</c:v>
                </c:pt>
                <c:pt idx="4719">
                  <c:v>2078</c:v>
                </c:pt>
                <c:pt idx="4720">
                  <c:v>2078</c:v>
                </c:pt>
                <c:pt idx="4721">
                  <c:v>2079</c:v>
                </c:pt>
                <c:pt idx="4722">
                  <c:v>2079</c:v>
                </c:pt>
                <c:pt idx="4723">
                  <c:v>2080</c:v>
                </c:pt>
                <c:pt idx="4724">
                  <c:v>2081</c:v>
                </c:pt>
                <c:pt idx="4725">
                  <c:v>2081</c:v>
                </c:pt>
                <c:pt idx="4726">
                  <c:v>2081</c:v>
                </c:pt>
                <c:pt idx="4727">
                  <c:v>2081</c:v>
                </c:pt>
                <c:pt idx="4728">
                  <c:v>2082</c:v>
                </c:pt>
                <c:pt idx="4729">
                  <c:v>2083</c:v>
                </c:pt>
                <c:pt idx="4730">
                  <c:v>2083</c:v>
                </c:pt>
                <c:pt idx="4731">
                  <c:v>2084</c:v>
                </c:pt>
                <c:pt idx="4732">
                  <c:v>2084</c:v>
                </c:pt>
                <c:pt idx="4733">
                  <c:v>2084</c:v>
                </c:pt>
                <c:pt idx="4734">
                  <c:v>2084</c:v>
                </c:pt>
                <c:pt idx="4735">
                  <c:v>2084</c:v>
                </c:pt>
                <c:pt idx="4736">
                  <c:v>2084</c:v>
                </c:pt>
                <c:pt idx="4737">
                  <c:v>2085</c:v>
                </c:pt>
                <c:pt idx="4738">
                  <c:v>2085</c:v>
                </c:pt>
                <c:pt idx="4739">
                  <c:v>2086</c:v>
                </c:pt>
                <c:pt idx="4740">
                  <c:v>2086</c:v>
                </c:pt>
                <c:pt idx="4741">
                  <c:v>2086</c:v>
                </c:pt>
                <c:pt idx="4742">
                  <c:v>2086</c:v>
                </c:pt>
                <c:pt idx="4743">
                  <c:v>2087</c:v>
                </c:pt>
                <c:pt idx="4744">
                  <c:v>2088</c:v>
                </c:pt>
                <c:pt idx="4745">
                  <c:v>2089</c:v>
                </c:pt>
                <c:pt idx="4746">
                  <c:v>2090</c:v>
                </c:pt>
                <c:pt idx="4747">
                  <c:v>2091</c:v>
                </c:pt>
                <c:pt idx="4748">
                  <c:v>2092</c:v>
                </c:pt>
                <c:pt idx="4749">
                  <c:v>2093</c:v>
                </c:pt>
                <c:pt idx="4750">
                  <c:v>2094</c:v>
                </c:pt>
                <c:pt idx="4751">
                  <c:v>2095</c:v>
                </c:pt>
                <c:pt idx="4752">
                  <c:v>2096</c:v>
                </c:pt>
                <c:pt idx="4753">
                  <c:v>2097</c:v>
                </c:pt>
                <c:pt idx="4754">
                  <c:v>2098</c:v>
                </c:pt>
                <c:pt idx="4755">
                  <c:v>2099</c:v>
                </c:pt>
                <c:pt idx="4756">
                  <c:v>2100</c:v>
                </c:pt>
                <c:pt idx="4757">
                  <c:v>2101</c:v>
                </c:pt>
                <c:pt idx="4758">
                  <c:v>2102</c:v>
                </c:pt>
                <c:pt idx="4759">
                  <c:v>2103</c:v>
                </c:pt>
                <c:pt idx="4760">
                  <c:v>2104</c:v>
                </c:pt>
                <c:pt idx="4761">
                  <c:v>2105</c:v>
                </c:pt>
                <c:pt idx="4762">
                  <c:v>2105</c:v>
                </c:pt>
                <c:pt idx="4763">
                  <c:v>2106</c:v>
                </c:pt>
                <c:pt idx="4764">
                  <c:v>2107</c:v>
                </c:pt>
                <c:pt idx="4765">
                  <c:v>2108</c:v>
                </c:pt>
                <c:pt idx="4766">
                  <c:v>2109</c:v>
                </c:pt>
                <c:pt idx="4767">
                  <c:v>2110</c:v>
                </c:pt>
                <c:pt idx="4768">
                  <c:v>2111</c:v>
                </c:pt>
                <c:pt idx="4769">
                  <c:v>2112</c:v>
                </c:pt>
                <c:pt idx="4770">
                  <c:v>2113</c:v>
                </c:pt>
                <c:pt idx="4771">
                  <c:v>2114</c:v>
                </c:pt>
                <c:pt idx="4772">
                  <c:v>2115</c:v>
                </c:pt>
                <c:pt idx="4773">
                  <c:v>2115</c:v>
                </c:pt>
                <c:pt idx="4774">
                  <c:v>2115</c:v>
                </c:pt>
                <c:pt idx="4775">
                  <c:v>2115</c:v>
                </c:pt>
                <c:pt idx="4776">
                  <c:v>2115</c:v>
                </c:pt>
                <c:pt idx="4777">
                  <c:v>2115</c:v>
                </c:pt>
                <c:pt idx="4778">
                  <c:v>2115</c:v>
                </c:pt>
                <c:pt idx="4779">
                  <c:v>2115</c:v>
                </c:pt>
                <c:pt idx="4780">
                  <c:v>2115</c:v>
                </c:pt>
                <c:pt idx="4781">
                  <c:v>2116</c:v>
                </c:pt>
                <c:pt idx="4782">
                  <c:v>2116</c:v>
                </c:pt>
                <c:pt idx="4783">
                  <c:v>2116</c:v>
                </c:pt>
                <c:pt idx="4784">
                  <c:v>2116</c:v>
                </c:pt>
                <c:pt idx="4785">
                  <c:v>2117</c:v>
                </c:pt>
                <c:pt idx="4786">
                  <c:v>2117</c:v>
                </c:pt>
                <c:pt idx="4787">
                  <c:v>2117</c:v>
                </c:pt>
                <c:pt idx="4788">
                  <c:v>2117</c:v>
                </c:pt>
                <c:pt idx="4789">
                  <c:v>2117</c:v>
                </c:pt>
                <c:pt idx="4790">
                  <c:v>2117</c:v>
                </c:pt>
                <c:pt idx="4791">
                  <c:v>2117</c:v>
                </c:pt>
                <c:pt idx="4792">
                  <c:v>2117</c:v>
                </c:pt>
                <c:pt idx="4793">
                  <c:v>2117</c:v>
                </c:pt>
                <c:pt idx="4794">
                  <c:v>2117</c:v>
                </c:pt>
                <c:pt idx="4795">
                  <c:v>2117</c:v>
                </c:pt>
                <c:pt idx="4796">
                  <c:v>2117</c:v>
                </c:pt>
                <c:pt idx="4797">
                  <c:v>2117</c:v>
                </c:pt>
                <c:pt idx="4798">
                  <c:v>2117</c:v>
                </c:pt>
                <c:pt idx="4799">
                  <c:v>2117</c:v>
                </c:pt>
                <c:pt idx="4800">
                  <c:v>2117</c:v>
                </c:pt>
                <c:pt idx="4801">
                  <c:v>2117</c:v>
                </c:pt>
                <c:pt idx="4802">
                  <c:v>2117</c:v>
                </c:pt>
                <c:pt idx="4803">
                  <c:v>2117</c:v>
                </c:pt>
                <c:pt idx="4804">
                  <c:v>2117</c:v>
                </c:pt>
                <c:pt idx="4805">
                  <c:v>2117</c:v>
                </c:pt>
                <c:pt idx="4806">
                  <c:v>2117</c:v>
                </c:pt>
                <c:pt idx="4807">
                  <c:v>2117</c:v>
                </c:pt>
                <c:pt idx="4808">
                  <c:v>2117</c:v>
                </c:pt>
                <c:pt idx="4809">
                  <c:v>2117</c:v>
                </c:pt>
                <c:pt idx="4810">
                  <c:v>2118</c:v>
                </c:pt>
                <c:pt idx="4811">
                  <c:v>2119</c:v>
                </c:pt>
                <c:pt idx="4812">
                  <c:v>2120</c:v>
                </c:pt>
                <c:pt idx="4813">
                  <c:v>2120</c:v>
                </c:pt>
                <c:pt idx="4814">
                  <c:v>2120</c:v>
                </c:pt>
                <c:pt idx="4815">
                  <c:v>2120</c:v>
                </c:pt>
                <c:pt idx="4816">
                  <c:v>2120</c:v>
                </c:pt>
                <c:pt idx="4817">
                  <c:v>2120</c:v>
                </c:pt>
                <c:pt idx="4818">
                  <c:v>2120</c:v>
                </c:pt>
                <c:pt idx="4819">
                  <c:v>2120</c:v>
                </c:pt>
                <c:pt idx="4820">
                  <c:v>2120</c:v>
                </c:pt>
                <c:pt idx="4821">
                  <c:v>2120</c:v>
                </c:pt>
                <c:pt idx="4822">
                  <c:v>2120</c:v>
                </c:pt>
                <c:pt idx="4823">
                  <c:v>2120</c:v>
                </c:pt>
                <c:pt idx="4824">
                  <c:v>2121</c:v>
                </c:pt>
                <c:pt idx="4825">
                  <c:v>2121</c:v>
                </c:pt>
                <c:pt idx="4826">
                  <c:v>2122</c:v>
                </c:pt>
                <c:pt idx="4827">
                  <c:v>2123</c:v>
                </c:pt>
                <c:pt idx="4828">
                  <c:v>2124</c:v>
                </c:pt>
                <c:pt idx="4829">
                  <c:v>2125</c:v>
                </c:pt>
                <c:pt idx="4830">
                  <c:v>2125</c:v>
                </c:pt>
                <c:pt idx="4831">
                  <c:v>2126</c:v>
                </c:pt>
                <c:pt idx="4832">
                  <c:v>2126</c:v>
                </c:pt>
                <c:pt idx="4833">
                  <c:v>2126</c:v>
                </c:pt>
                <c:pt idx="4834">
                  <c:v>2126</c:v>
                </c:pt>
                <c:pt idx="4835">
                  <c:v>2127</c:v>
                </c:pt>
                <c:pt idx="4836">
                  <c:v>2127</c:v>
                </c:pt>
                <c:pt idx="4837">
                  <c:v>2128</c:v>
                </c:pt>
                <c:pt idx="4838">
                  <c:v>2128</c:v>
                </c:pt>
                <c:pt idx="4839">
                  <c:v>2128</c:v>
                </c:pt>
                <c:pt idx="4840">
                  <c:v>2129</c:v>
                </c:pt>
                <c:pt idx="4841">
                  <c:v>2130</c:v>
                </c:pt>
                <c:pt idx="4842">
                  <c:v>2131</c:v>
                </c:pt>
                <c:pt idx="4843">
                  <c:v>2132</c:v>
                </c:pt>
                <c:pt idx="4844">
                  <c:v>2133</c:v>
                </c:pt>
                <c:pt idx="4845">
                  <c:v>2133</c:v>
                </c:pt>
                <c:pt idx="4846">
                  <c:v>2134</c:v>
                </c:pt>
                <c:pt idx="4847">
                  <c:v>2135</c:v>
                </c:pt>
                <c:pt idx="4848">
                  <c:v>2136</c:v>
                </c:pt>
                <c:pt idx="4849">
                  <c:v>2137</c:v>
                </c:pt>
                <c:pt idx="4850">
                  <c:v>2137</c:v>
                </c:pt>
                <c:pt idx="4851">
                  <c:v>2137</c:v>
                </c:pt>
                <c:pt idx="4852">
                  <c:v>2137</c:v>
                </c:pt>
                <c:pt idx="4853">
                  <c:v>2137</c:v>
                </c:pt>
                <c:pt idx="4854">
                  <c:v>2138</c:v>
                </c:pt>
                <c:pt idx="4855">
                  <c:v>2138</c:v>
                </c:pt>
                <c:pt idx="4856">
                  <c:v>2139</c:v>
                </c:pt>
                <c:pt idx="4857">
                  <c:v>2139</c:v>
                </c:pt>
                <c:pt idx="4858">
                  <c:v>2139</c:v>
                </c:pt>
                <c:pt idx="4859">
                  <c:v>2139</c:v>
                </c:pt>
                <c:pt idx="4860">
                  <c:v>2139</c:v>
                </c:pt>
                <c:pt idx="4861">
                  <c:v>2140</c:v>
                </c:pt>
                <c:pt idx="4862">
                  <c:v>2141</c:v>
                </c:pt>
                <c:pt idx="4863">
                  <c:v>2142</c:v>
                </c:pt>
                <c:pt idx="4864">
                  <c:v>2143</c:v>
                </c:pt>
                <c:pt idx="4865">
                  <c:v>2143</c:v>
                </c:pt>
                <c:pt idx="4866">
                  <c:v>2143</c:v>
                </c:pt>
                <c:pt idx="4867">
                  <c:v>2144</c:v>
                </c:pt>
                <c:pt idx="4868">
                  <c:v>2144</c:v>
                </c:pt>
                <c:pt idx="4869">
                  <c:v>2144</c:v>
                </c:pt>
                <c:pt idx="4870">
                  <c:v>2145</c:v>
                </c:pt>
                <c:pt idx="4871">
                  <c:v>2146</c:v>
                </c:pt>
                <c:pt idx="4872">
                  <c:v>2146</c:v>
                </c:pt>
                <c:pt idx="4873">
                  <c:v>2146</c:v>
                </c:pt>
                <c:pt idx="4874">
                  <c:v>2146</c:v>
                </c:pt>
                <c:pt idx="4875">
                  <c:v>2147</c:v>
                </c:pt>
                <c:pt idx="4876">
                  <c:v>2147</c:v>
                </c:pt>
                <c:pt idx="4877">
                  <c:v>2148</c:v>
                </c:pt>
                <c:pt idx="4878">
                  <c:v>2149</c:v>
                </c:pt>
                <c:pt idx="4879">
                  <c:v>2150</c:v>
                </c:pt>
                <c:pt idx="4880">
                  <c:v>2151</c:v>
                </c:pt>
                <c:pt idx="4881">
                  <c:v>2152</c:v>
                </c:pt>
                <c:pt idx="4882">
                  <c:v>2153</c:v>
                </c:pt>
                <c:pt idx="4883">
                  <c:v>2154</c:v>
                </c:pt>
                <c:pt idx="4884">
                  <c:v>2155</c:v>
                </c:pt>
                <c:pt idx="4885">
                  <c:v>2156</c:v>
                </c:pt>
                <c:pt idx="4886">
                  <c:v>2157</c:v>
                </c:pt>
                <c:pt idx="4887">
                  <c:v>2158</c:v>
                </c:pt>
                <c:pt idx="4888">
                  <c:v>2159</c:v>
                </c:pt>
                <c:pt idx="4889">
                  <c:v>2160</c:v>
                </c:pt>
                <c:pt idx="4890">
                  <c:v>2161</c:v>
                </c:pt>
                <c:pt idx="4891">
                  <c:v>2162</c:v>
                </c:pt>
                <c:pt idx="4892">
                  <c:v>2162</c:v>
                </c:pt>
                <c:pt idx="4893">
                  <c:v>2163</c:v>
                </c:pt>
                <c:pt idx="4894">
                  <c:v>2164</c:v>
                </c:pt>
                <c:pt idx="4895">
                  <c:v>2164</c:v>
                </c:pt>
                <c:pt idx="4896">
                  <c:v>2164</c:v>
                </c:pt>
                <c:pt idx="4897">
                  <c:v>2164</c:v>
                </c:pt>
                <c:pt idx="4898">
                  <c:v>2164</c:v>
                </c:pt>
                <c:pt idx="4899">
                  <c:v>2165</c:v>
                </c:pt>
                <c:pt idx="4900">
                  <c:v>2166</c:v>
                </c:pt>
                <c:pt idx="4901">
                  <c:v>2166</c:v>
                </c:pt>
                <c:pt idx="4902">
                  <c:v>2167</c:v>
                </c:pt>
                <c:pt idx="4903">
                  <c:v>2168</c:v>
                </c:pt>
                <c:pt idx="4904">
                  <c:v>2169</c:v>
                </c:pt>
                <c:pt idx="4905">
                  <c:v>2170</c:v>
                </c:pt>
                <c:pt idx="4906">
                  <c:v>2171</c:v>
                </c:pt>
                <c:pt idx="4907">
                  <c:v>2171</c:v>
                </c:pt>
                <c:pt idx="4908">
                  <c:v>2171</c:v>
                </c:pt>
                <c:pt idx="4909">
                  <c:v>2171</c:v>
                </c:pt>
                <c:pt idx="4910">
                  <c:v>2171</c:v>
                </c:pt>
                <c:pt idx="4911">
                  <c:v>2171</c:v>
                </c:pt>
                <c:pt idx="4912">
                  <c:v>2172</c:v>
                </c:pt>
                <c:pt idx="4913">
                  <c:v>2172</c:v>
                </c:pt>
                <c:pt idx="4914">
                  <c:v>2172</c:v>
                </c:pt>
                <c:pt idx="4915">
                  <c:v>2172</c:v>
                </c:pt>
                <c:pt idx="4916">
                  <c:v>2173</c:v>
                </c:pt>
                <c:pt idx="4917">
                  <c:v>2173</c:v>
                </c:pt>
                <c:pt idx="4918">
                  <c:v>2173</c:v>
                </c:pt>
                <c:pt idx="4919">
                  <c:v>2173</c:v>
                </c:pt>
                <c:pt idx="4920">
                  <c:v>2173</c:v>
                </c:pt>
                <c:pt idx="4921">
                  <c:v>2174</c:v>
                </c:pt>
                <c:pt idx="4922">
                  <c:v>2174</c:v>
                </c:pt>
                <c:pt idx="4923">
                  <c:v>2174</c:v>
                </c:pt>
                <c:pt idx="4924">
                  <c:v>2174</c:v>
                </c:pt>
                <c:pt idx="4925">
                  <c:v>2174</c:v>
                </c:pt>
                <c:pt idx="4926">
                  <c:v>2174</c:v>
                </c:pt>
                <c:pt idx="4927">
                  <c:v>2174</c:v>
                </c:pt>
                <c:pt idx="4928">
                  <c:v>2175</c:v>
                </c:pt>
                <c:pt idx="4929">
                  <c:v>2176</c:v>
                </c:pt>
                <c:pt idx="4930">
                  <c:v>2177</c:v>
                </c:pt>
                <c:pt idx="4931">
                  <c:v>2177</c:v>
                </c:pt>
                <c:pt idx="4932">
                  <c:v>2177</c:v>
                </c:pt>
                <c:pt idx="4933">
                  <c:v>2178</c:v>
                </c:pt>
                <c:pt idx="4934">
                  <c:v>2178</c:v>
                </c:pt>
                <c:pt idx="4935">
                  <c:v>2178</c:v>
                </c:pt>
                <c:pt idx="4936">
                  <c:v>2179</c:v>
                </c:pt>
                <c:pt idx="4937">
                  <c:v>2179</c:v>
                </c:pt>
                <c:pt idx="4938">
                  <c:v>2180</c:v>
                </c:pt>
                <c:pt idx="4939">
                  <c:v>2180</c:v>
                </c:pt>
                <c:pt idx="4940">
                  <c:v>2181</c:v>
                </c:pt>
                <c:pt idx="4941">
                  <c:v>2181</c:v>
                </c:pt>
                <c:pt idx="4942">
                  <c:v>2181</c:v>
                </c:pt>
                <c:pt idx="4943">
                  <c:v>2181</c:v>
                </c:pt>
                <c:pt idx="4944">
                  <c:v>2181</c:v>
                </c:pt>
                <c:pt idx="4945">
                  <c:v>2181</c:v>
                </c:pt>
                <c:pt idx="4946">
                  <c:v>2182</c:v>
                </c:pt>
                <c:pt idx="4947">
                  <c:v>2182</c:v>
                </c:pt>
                <c:pt idx="4948">
                  <c:v>2183</c:v>
                </c:pt>
                <c:pt idx="4949">
                  <c:v>2184</c:v>
                </c:pt>
                <c:pt idx="4950">
                  <c:v>2185</c:v>
                </c:pt>
                <c:pt idx="4951">
                  <c:v>2186</c:v>
                </c:pt>
                <c:pt idx="4952">
                  <c:v>2187</c:v>
                </c:pt>
                <c:pt idx="4953">
                  <c:v>2188</c:v>
                </c:pt>
                <c:pt idx="4954">
                  <c:v>2188</c:v>
                </c:pt>
                <c:pt idx="4955">
                  <c:v>2189</c:v>
                </c:pt>
                <c:pt idx="4956">
                  <c:v>2190</c:v>
                </c:pt>
                <c:pt idx="4957">
                  <c:v>2191</c:v>
                </c:pt>
                <c:pt idx="4958">
                  <c:v>2192</c:v>
                </c:pt>
                <c:pt idx="4959">
                  <c:v>2193</c:v>
                </c:pt>
                <c:pt idx="4960">
                  <c:v>2194</c:v>
                </c:pt>
                <c:pt idx="4961">
                  <c:v>2195</c:v>
                </c:pt>
                <c:pt idx="4962">
                  <c:v>2196</c:v>
                </c:pt>
                <c:pt idx="4963">
                  <c:v>2196</c:v>
                </c:pt>
                <c:pt idx="4964">
                  <c:v>2197</c:v>
                </c:pt>
                <c:pt idx="4965">
                  <c:v>2198</c:v>
                </c:pt>
                <c:pt idx="4966">
                  <c:v>2199</c:v>
                </c:pt>
                <c:pt idx="4967">
                  <c:v>2200</c:v>
                </c:pt>
                <c:pt idx="4968">
                  <c:v>2200</c:v>
                </c:pt>
                <c:pt idx="4969">
                  <c:v>2200</c:v>
                </c:pt>
                <c:pt idx="4970">
                  <c:v>2200</c:v>
                </c:pt>
                <c:pt idx="4971">
                  <c:v>2201</c:v>
                </c:pt>
                <c:pt idx="4972">
                  <c:v>2202</c:v>
                </c:pt>
                <c:pt idx="4973">
                  <c:v>2203</c:v>
                </c:pt>
                <c:pt idx="4974">
                  <c:v>2204</c:v>
                </c:pt>
                <c:pt idx="4975">
                  <c:v>2205</c:v>
                </c:pt>
                <c:pt idx="4976">
                  <c:v>2206</c:v>
                </c:pt>
                <c:pt idx="4977">
                  <c:v>2206</c:v>
                </c:pt>
                <c:pt idx="4978">
                  <c:v>2207</c:v>
                </c:pt>
                <c:pt idx="4979">
                  <c:v>2208</c:v>
                </c:pt>
                <c:pt idx="4980">
                  <c:v>2208</c:v>
                </c:pt>
                <c:pt idx="4981">
                  <c:v>2209</c:v>
                </c:pt>
                <c:pt idx="4982">
                  <c:v>2210</c:v>
                </c:pt>
                <c:pt idx="4983">
                  <c:v>2210</c:v>
                </c:pt>
                <c:pt idx="4984">
                  <c:v>2211</c:v>
                </c:pt>
                <c:pt idx="4985">
                  <c:v>2212</c:v>
                </c:pt>
                <c:pt idx="4986">
                  <c:v>2212</c:v>
                </c:pt>
                <c:pt idx="4987">
                  <c:v>2213</c:v>
                </c:pt>
                <c:pt idx="4988">
                  <c:v>2214</c:v>
                </c:pt>
                <c:pt idx="4989">
                  <c:v>2215</c:v>
                </c:pt>
                <c:pt idx="4990">
                  <c:v>2216</c:v>
                </c:pt>
                <c:pt idx="4991">
                  <c:v>2216</c:v>
                </c:pt>
                <c:pt idx="4992">
                  <c:v>2217</c:v>
                </c:pt>
                <c:pt idx="4993">
                  <c:v>2218</c:v>
                </c:pt>
                <c:pt idx="4994">
                  <c:v>2219</c:v>
                </c:pt>
                <c:pt idx="4995">
                  <c:v>2220</c:v>
                </c:pt>
                <c:pt idx="4996">
                  <c:v>2221</c:v>
                </c:pt>
                <c:pt idx="4997">
                  <c:v>2222</c:v>
                </c:pt>
                <c:pt idx="4998">
                  <c:v>2223</c:v>
                </c:pt>
                <c:pt idx="4999">
                  <c:v>2224</c:v>
                </c:pt>
                <c:pt idx="5000">
                  <c:v>2225</c:v>
                </c:pt>
                <c:pt idx="5001">
                  <c:v>2226</c:v>
                </c:pt>
                <c:pt idx="5002">
                  <c:v>2227</c:v>
                </c:pt>
                <c:pt idx="5003">
                  <c:v>2228</c:v>
                </c:pt>
                <c:pt idx="5004">
                  <c:v>2229</c:v>
                </c:pt>
                <c:pt idx="5005">
                  <c:v>2229</c:v>
                </c:pt>
                <c:pt idx="5006">
                  <c:v>2230</c:v>
                </c:pt>
                <c:pt idx="5007">
                  <c:v>2231</c:v>
                </c:pt>
                <c:pt idx="5008">
                  <c:v>2232</c:v>
                </c:pt>
                <c:pt idx="5009">
                  <c:v>2232</c:v>
                </c:pt>
                <c:pt idx="5010">
                  <c:v>2233</c:v>
                </c:pt>
                <c:pt idx="5011">
                  <c:v>2234</c:v>
                </c:pt>
                <c:pt idx="5012">
                  <c:v>2235</c:v>
                </c:pt>
                <c:pt idx="5013">
                  <c:v>2236</c:v>
                </c:pt>
                <c:pt idx="5014">
                  <c:v>2237</c:v>
                </c:pt>
                <c:pt idx="5015">
                  <c:v>2238</c:v>
                </c:pt>
                <c:pt idx="5016">
                  <c:v>2239</c:v>
                </c:pt>
                <c:pt idx="5017">
                  <c:v>2240</c:v>
                </c:pt>
                <c:pt idx="5018">
                  <c:v>2241</c:v>
                </c:pt>
                <c:pt idx="5019">
                  <c:v>2242</c:v>
                </c:pt>
                <c:pt idx="5020">
                  <c:v>2243</c:v>
                </c:pt>
                <c:pt idx="5021">
                  <c:v>2244</c:v>
                </c:pt>
                <c:pt idx="5022">
                  <c:v>2244</c:v>
                </c:pt>
                <c:pt idx="5023">
                  <c:v>2244</c:v>
                </c:pt>
                <c:pt idx="5024">
                  <c:v>2244</c:v>
                </c:pt>
                <c:pt idx="5025">
                  <c:v>2244</c:v>
                </c:pt>
                <c:pt idx="5026">
                  <c:v>2244</c:v>
                </c:pt>
                <c:pt idx="5027">
                  <c:v>2244</c:v>
                </c:pt>
                <c:pt idx="5028">
                  <c:v>2244</c:v>
                </c:pt>
                <c:pt idx="5029">
                  <c:v>2245</c:v>
                </c:pt>
                <c:pt idx="5030">
                  <c:v>2245</c:v>
                </c:pt>
                <c:pt idx="5031">
                  <c:v>2245</c:v>
                </c:pt>
                <c:pt idx="5032">
                  <c:v>2245</c:v>
                </c:pt>
                <c:pt idx="5033">
                  <c:v>2245</c:v>
                </c:pt>
                <c:pt idx="5034">
                  <c:v>2245</c:v>
                </c:pt>
                <c:pt idx="5035">
                  <c:v>2245</c:v>
                </c:pt>
                <c:pt idx="5036">
                  <c:v>2245</c:v>
                </c:pt>
                <c:pt idx="5037">
                  <c:v>2245</c:v>
                </c:pt>
                <c:pt idx="5038">
                  <c:v>2245</c:v>
                </c:pt>
                <c:pt idx="5039">
                  <c:v>2246</c:v>
                </c:pt>
                <c:pt idx="5040">
                  <c:v>2246</c:v>
                </c:pt>
                <c:pt idx="5041">
                  <c:v>2246</c:v>
                </c:pt>
                <c:pt idx="5042">
                  <c:v>2246</c:v>
                </c:pt>
                <c:pt idx="5043">
                  <c:v>2246</c:v>
                </c:pt>
                <c:pt idx="5044">
                  <c:v>2246</c:v>
                </c:pt>
                <c:pt idx="5045">
                  <c:v>2246</c:v>
                </c:pt>
                <c:pt idx="5046">
                  <c:v>2246</c:v>
                </c:pt>
                <c:pt idx="5047">
                  <c:v>2247</c:v>
                </c:pt>
                <c:pt idx="5048">
                  <c:v>2248</c:v>
                </c:pt>
                <c:pt idx="5049">
                  <c:v>2248</c:v>
                </c:pt>
                <c:pt idx="5050">
                  <c:v>2248</c:v>
                </c:pt>
                <c:pt idx="5051">
                  <c:v>2248</c:v>
                </c:pt>
                <c:pt idx="5052">
                  <c:v>2248</c:v>
                </c:pt>
                <c:pt idx="5053">
                  <c:v>2248</c:v>
                </c:pt>
                <c:pt idx="5054">
                  <c:v>2248</c:v>
                </c:pt>
                <c:pt idx="5055">
                  <c:v>2248</c:v>
                </c:pt>
                <c:pt idx="5056">
                  <c:v>2248</c:v>
                </c:pt>
                <c:pt idx="5057">
                  <c:v>2248</c:v>
                </c:pt>
                <c:pt idx="5058">
                  <c:v>2248</c:v>
                </c:pt>
                <c:pt idx="5059">
                  <c:v>2248</c:v>
                </c:pt>
                <c:pt idx="5060">
                  <c:v>2248</c:v>
                </c:pt>
                <c:pt idx="5061">
                  <c:v>2248</c:v>
                </c:pt>
                <c:pt idx="5062">
                  <c:v>2248</c:v>
                </c:pt>
                <c:pt idx="5063">
                  <c:v>2248</c:v>
                </c:pt>
                <c:pt idx="5064">
                  <c:v>2248</c:v>
                </c:pt>
                <c:pt idx="5065">
                  <c:v>2248</c:v>
                </c:pt>
                <c:pt idx="5066">
                  <c:v>2248</c:v>
                </c:pt>
                <c:pt idx="5067">
                  <c:v>2248</c:v>
                </c:pt>
                <c:pt idx="5068">
                  <c:v>2248</c:v>
                </c:pt>
                <c:pt idx="5069">
                  <c:v>2249</c:v>
                </c:pt>
                <c:pt idx="5070">
                  <c:v>2250</c:v>
                </c:pt>
                <c:pt idx="5071">
                  <c:v>2250</c:v>
                </c:pt>
                <c:pt idx="5072">
                  <c:v>2250</c:v>
                </c:pt>
                <c:pt idx="5073">
                  <c:v>2251</c:v>
                </c:pt>
                <c:pt idx="5074">
                  <c:v>2252</c:v>
                </c:pt>
                <c:pt idx="5075">
                  <c:v>2253</c:v>
                </c:pt>
                <c:pt idx="5076">
                  <c:v>2253</c:v>
                </c:pt>
                <c:pt idx="5077">
                  <c:v>2254</c:v>
                </c:pt>
                <c:pt idx="5078">
                  <c:v>2255</c:v>
                </c:pt>
                <c:pt idx="5079">
                  <c:v>2255</c:v>
                </c:pt>
                <c:pt idx="5080">
                  <c:v>2255</c:v>
                </c:pt>
                <c:pt idx="5081">
                  <c:v>2255</c:v>
                </c:pt>
                <c:pt idx="5082">
                  <c:v>2256</c:v>
                </c:pt>
                <c:pt idx="5083">
                  <c:v>2257</c:v>
                </c:pt>
                <c:pt idx="5084">
                  <c:v>2258</c:v>
                </c:pt>
                <c:pt idx="5085">
                  <c:v>2259</c:v>
                </c:pt>
                <c:pt idx="5086">
                  <c:v>2260</c:v>
                </c:pt>
                <c:pt idx="5087">
                  <c:v>2260</c:v>
                </c:pt>
                <c:pt idx="5088">
                  <c:v>2260</c:v>
                </c:pt>
                <c:pt idx="5089">
                  <c:v>2261</c:v>
                </c:pt>
                <c:pt idx="5090">
                  <c:v>2262</c:v>
                </c:pt>
                <c:pt idx="5091">
                  <c:v>2263</c:v>
                </c:pt>
                <c:pt idx="5092">
                  <c:v>2264</c:v>
                </c:pt>
                <c:pt idx="5093">
                  <c:v>2265</c:v>
                </c:pt>
                <c:pt idx="5094">
                  <c:v>2266</c:v>
                </c:pt>
                <c:pt idx="5095">
                  <c:v>2267</c:v>
                </c:pt>
                <c:pt idx="5096">
                  <c:v>2268</c:v>
                </c:pt>
                <c:pt idx="5097">
                  <c:v>2269</c:v>
                </c:pt>
                <c:pt idx="5098">
                  <c:v>2270</c:v>
                </c:pt>
                <c:pt idx="5099">
                  <c:v>2271</c:v>
                </c:pt>
                <c:pt idx="5100">
                  <c:v>2272</c:v>
                </c:pt>
                <c:pt idx="5101">
                  <c:v>2273</c:v>
                </c:pt>
                <c:pt idx="5102">
                  <c:v>2273</c:v>
                </c:pt>
                <c:pt idx="5103">
                  <c:v>2274</c:v>
                </c:pt>
                <c:pt idx="5104">
                  <c:v>2275</c:v>
                </c:pt>
                <c:pt idx="5105">
                  <c:v>2276</c:v>
                </c:pt>
                <c:pt idx="5106">
                  <c:v>2277</c:v>
                </c:pt>
                <c:pt idx="5107">
                  <c:v>2278</c:v>
                </c:pt>
                <c:pt idx="5108">
                  <c:v>2279</c:v>
                </c:pt>
                <c:pt idx="5109">
                  <c:v>2280</c:v>
                </c:pt>
                <c:pt idx="5110">
                  <c:v>2281</c:v>
                </c:pt>
                <c:pt idx="5111">
                  <c:v>2282</c:v>
                </c:pt>
                <c:pt idx="5112">
                  <c:v>2283</c:v>
                </c:pt>
                <c:pt idx="5113">
                  <c:v>2284</c:v>
                </c:pt>
                <c:pt idx="5114">
                  <c:v>2285</c:v>
                </c:pt>
                <c:pt idx="5115">
                  <c:v>2285</c:v>
                </c:pt>
                <c:pt idx="5116">
                  <c:v>2285</c:v>
                </c:pt>
                <c:pt idx="5117">
                  <c:v>2286</c:v>
                </c:pt>
                <c:pt idx="5118">
                  <c:v>2286</c:v>
                </c:pt>
                <c:pt idx="5119">
                  <c:v>2286</c:v>
                </c:pt>
                <c:pt idx="5120">
                  <c:v>2286</c:v>
                </c:pt>
                <c:pt idx="5121">
                  <c:v>2286</c:v>
                </c:pt>
                <c:pt idx="5122">
                  <c:v>2286</c:v>
                </c:pt>
                <c:pt idx="5123">
                  <c:v>2286</c:v>
                </c:pt>
                <c:pt idx="5124">
                  <c:v>2286</c:v>
                </c:pt>
                <c:pt idx="5125">
                  <c:v>2287</c:v>
                </c:pt>
                <c:pt idx="5126">
                  <c:v>2288</c:v>
                </c:pt>
                <c:pt idx="5127">
                  <c:v>2288</c:v>
                </c:pt>
                <c:pt idx="5128">
                  <c:v>2288</c:v>
                </c:pt>
                <c:pt idx="5129">
                  <c:v>2288</c:v>
                </c:pt>
                <c:pt idx="5130">
                  <c:v>2289</c:v>
                </c:pt>
                <c:pt idx="5131">
                  <c:v>2289</c:v>
                </c:pt>
                <c:pt idx="5132">
                  <c:v>2289</c:v>
                </c:pt>
                <c:pt idx="5133">
                  <c:v>2289</c:v>
                </c:pt>
                <c:pt idx="5134">
                  <c:v>2289</c:v>
                </c:pt>
                <c:pt idx="5135">
                  <c:v>2290</c:v>
                </c:pt>
                <c:pt idx="5136">
                  <c:v>2291</c:v>
                </c:pt>
                <c:pt idx="5137">
                  <c:v>2292</c:v>
                </c:pt>
                <c:pt idx="5138">
                  <c:v>2293</c:v>
                </c:pt>
                <c:pt idx="5139">
                  <c:v>2294</c:v>
                </c:pt>
                <c:pt idx="5140">
                  <c:v>2295</c:v>
                </c:pt>
                <c:pt idx="5141">
                  <c:v>2296</c:v>
                </c:pt>
                <c:pt idx="5142">
                  <c:v>2296</c:v>
                </c:pt>
                <c:pt idx="5143">
                  <c:v>2297</c:v>
                </c:pt>
                <c:pt idx="5144">
                  <c:v>2297</c:v>
                </c:pt>
                <c:pt idx="5145">
                  <c:v>2297</c:v>
                </c:pt>
                <c:pt idx="5146">
                  <c:v>2297</c:v>
                </c:pt>
                <c:pt idx="5147">
                  <c:v>2297</c:v>
                </c:pt>
                <c:pt idx="5148">
                  <c:v>2298</c:v>
                </c:pt>
                <c:pt idx="5149">
                  <c:v>2299</c:v>
                </c:pt>
                <c:pt idx="5150">
                  <c:v>2300</c:v>
                </c:pt>
                <c:pt idx="5151">
                  <c:v>2301</c:v>
                </c:pt>
                <c:pt idx="5152">
                  <c:v>2302</c:v>
                </c:pt>
                <c:pt idx="5153">
                  <c:v>2303</c:v>
                </c:pt>
                <c:pt idx="5154">
                  <c:v>2303</c:v>
                </c:pt>
                <c:pt idx="5155">
                  <c:v>2304</c:v>
                </c:pt>
                <c:pt idx="5156">
                  <c:v>2305</c:v>
                </c:pt>
                <c:pt idx="5157">
                  <c:v>2305</c:v>
                </c:pt>
                <c:pt idx="5158">
                  <c:v>2306</c:v>
                </c:pt>
                <c:pt idx="5159">
                  <c:v>2307</c:v>
                </c:pt>
                <c:pt idx="5160">
                  <c:v>2308</c:v>
                </c:pt>
                <c:pt idx="5161">
                  <c:v>2309</c:v>
                </c:pt>
                <c:pt idx="5162">
                  <c:v>2310</c:v>
                </c:pt>
                <c:pt idx="5163">
                  <c:v>2311</c:v>
                </c:pt>
                <c:pt idx="5164">
                  <c:v>2311</c:v>
                </c:pt>
                <c:pt idx="5165">
                  <c:v>2311</c:v>
                </c:pt>
                <c:pt idx="5166">
                  <c:v>2311</c:v>
                </c:pt>
                <c:pt idx="5167">
                  <c:v>2311</c:v>
                </c:pt>
                <c:pt idx="5168">
                  <c:v>2311</c:v>
                </c:pt>
                <c:pt idx="5169">
                  <c:v>2311</c:v>
                </c:pt>
                <c:pt idx="5170">
                  <c:v>2311</c:v>
                </c:pt>
                <c:pt idx="5171">
                  <c:v>2311</c:v>
                </c:pt>
                <c:pt idx="5172">
                  <c:v>2311</c:v>
                </c:pt>
                <c:pt idx="5173">
                  <c:v>2312</c:v>
                </c:pt>
                <c:pt idx="5174">
                  <c:v>2312</c:v>
                </c:pt>
                <c:pt idx="5175">
                  <c:v>2312</c:v>
                </c:pt>
                <c:pt idx="5176">
                  <c:v>2312</c:v>
                </c:pt>
                <c:pt idx="5177">
                  <c:v>2312</c:v>
                </c:pt>
                <c:pt idx="5178">
                  <c:v>2312</c:v>
                </c:pt>
                <c:pt idx="5179">
                  <c:v>2312</c:v>
                </c:pt>
                <c:pt idx="5180">
                  <c:v>2312</c:v>
                </c:pt>
                <c:pt idx="5181">
                  <c:v>2312</c:v>
                </c:pt>
                <c:pt idx="5182">
                  <c:v>2312</c:v>
                </c:pt>
                <c:pt idx="5183">
                  <c:v>2312</c:v>
                </c:pt>
                <c:pt idx="5184">
                  <c:v>2312</c:v>
                </c:pt>
                <c:pt idx="5185">
                  <c:v>2312</c:v>
                </c:pt>
                <c:pt idx="5186">
                  <c:v>2313</c:v>
                </c:pt>
                <c:pt idx="5187">
                  <c:v>2313</c:v>
                </c:pt>
                <c:pt idx="5188">
                  <c:v>2313</c:v>
                </c:pt>
                <c:pt idx="5189">
                  <c:v>2313</c:v>
                </c:pt>
                <c:pt idx="5190">
                  <c:v>2313</c:v>
                </c:pt>
                <c:pt idx="5191">
                  <c:v>2313</c:v>
                </c:pt>
                <c:pt idx="5192">
                  <c:v>2314</c:v>
                </c:pt>
                <c:pt idx="5193">
                  <c:v>2314</c:v>
                </c:pt>
                <c:pt idx="5194">
                  <c:v>2314</c:v>
                </c:pt>
                <c:pt idx="5195">
                  <c:v>2315</c:v>
                </c:pt>
                <c:pt idx="5196">
                  <c:v>2316</c:v>
                </c:pt>
                <c:pt idx="5197">
                  <c:v>2317</c:v>
                </c:pt>
                <c:pt idx="5198">
                  <c:v>2317</c:v>
                </c:pt>
                <c:pt idx="5199">
                  <c:v>2318</c:v>
                </c:pt>
                <c:pt idx="5200">
                  <c:v>2318</c:v>
                </c:pt>
                <c:pt idx="5201">
                  <c:v>2318</c:v>
                </c:pt>
                <c:pt idx="5202">
                  <c:v>2318</c:v>
                </c:pt>
                <c:pt idx="5203">
                  <c:v>2318</c:v>
                </c:pt>
                <c:pt idx="5204">
                  <c:v>2318</c:v>
                </c:pt>
                <c:pt idx="5205">
                  <c:v>2319</c:v>
                </c:pt>
                <c:pt idx="5206">
                  <c:v>2320</c:v>
                </c:pt>
                <c:pt idx="5207">
                  <c:v>2321</c:v>
                </c:pt>
                <c:pt idx="5208">
                  <c:v>2321</c:v>
                </c:pt>
                <c:pt idx="5209">
                  <c:v>2321</c:v>
                </c:pt>
                <c:pt idx="5210">
                  <c:v>2321</c:v>
                </c:pt>
                <c:pt idx="5211">
                  <c:v>2321</c:v>
                </c:pt>
                <c:pt idx="5212">
                  <c:v>2321</c:v>
                </c:pt>
                <c:pt idx="5213">
                  <c:v>2321</c:v>
                </c:pt>
                <c:pt idx="5214">
                  <c:v>2322</c:v>
                </c:pt>
                <c:pt idx="5215">
                  <c:v>2323</c:v>
                </c:pt>
                <c:pt idx="5216">
                  <c:v>2324</c:v>
                </c:pt>
                <c:pt idx="5217">
                  <c:v>2325</c:v>
                </c:pt>
                <c:pt idx="5218">
                  <c:v>2326</c:v>
                </c:pt>
                <c:pt idx="5219">
                  <c:v>2327</c:v>
                </c:pt>
                <c:pt idx="5220">
                  <c:v>2328</c:v>
                </c:pt>
                <c:pt idx="5221">
                  <c:v>2329</c:v>
                </c:pt>
                <c:pt idx="5222">
                  <c:v>2330</c:v>
                </c:pt>
                <c:pt idx="5223">
                  <c:v>2331</c:v>
                </c:pt>
                <c:pt idx="5224">
                  <c:v>2332</c:v>
                </c:pt>
                <c:pt idx="5225">
                  <c:v>2333</c:v>
                </c:pt>
                <c:pt idx="5226">
                  <c:v>2334</c:v>
                </c:pt>
                <c:pt idx="5227">
                  <c:v>2335</c:v>
                </c:pt>
                <c:pt idx="5228">
                  <c:v>2335</c:v>
                </c:pt>
                <c:pt idx="5229">
                  <c:v>2336</c:v>
                </c:pt>
                <c:pt idx="5230">
                  <c:v>2337</c:v>
                </c:pt>
                <c:pt idx="5231">
                  <c:v>2338</c:v>
                </c:pt>
                <c:pt idx="5232">
                  <c:v>2339</c:v>
                </c:pt>
                <c:pt idx="5233">
                  <c:v>2340</c:v>
                </c:pt>
                <c:pt idx="5234">
                  <c:v>2341</c:v>
                </c:pt>
                <c:pt idx="5235">
                  <c:v>2342</c:v>
                </c:pt>
                <c:pt idx="5236">
                  <c:v>2343</c:v>
                </c:pt>
                <c:pt idx="5237">
                  <c:v>2344</c:v>
                </c:pt>
                <c:pt idx="5238">
                  <c:v>2345</c:v>
                </c:pt>
                <c:pt idx="5239">
                  <c:v>2346</c:v>
                </c:pt>
                <c:pt idx="5240">
                  <c:v>2346</c:v>
                </c:pt>
                <c:pt idx="5241">
                  <c:v>2347</c:v>
                </c:pt>
                <c:pt idx="5242">
                  <c:v>2348</c:v>
                </c:pt>
                <c:pt idx="5243">
                  <c:v>2349</c:v>
                </c:pt>
                <c:pt idx="5244">
                  <c:v>2350</c:v>
                </c:pt>
                <c:pt idx="5245">
                  <c:v>2351</c:v>
                </c:pt>
                <c:pt idx="5246">
                  <c:v>2351</c:v>
                </c:pt>
                <c:pt idx="5247">
                  <c:v>2351</c:v>
                </c:pt>
                <c:pt idx="5248">
                  <c:v>2352</c:v>
                </c:pt>
                <c:pt idx="5249">
                  <c:v>2353</c:v>
                </c:pt>
                <c:pt idx="5250">
                  <c:v>2354</c:v>
                </c:pt>
                <c:pt idx="5251">
                  <c:v>2355</c:v>
                </c:pt>
                <c:pt idx="5252">
                  <c:v>2356</c:v>
                </c:pt>
                <c:pt idx="5253">
                  <c:v>2357</c:v>
                </c:pt>
                <c:pt idx="5254">
                  <c:v>2358</c:v>
                </c:pt>
                <c:pt idx="5255">
                  <c:v>2359</c:v>
                </c:pt>
                <c:pt idx="5256">
                  <c:v>2360</c:v>
                </c:pt>
                <c:pt idx="5257">
                  <c:v>2361</c:v>
                </c:pt>
                <c:pt idx="5258">
                  <c:v>2362</c:v>
                </c:pt>
                <c:pt idx="5259">
                  <c:v>2363</c:v>
                </c:pt>
                <c:pt idx="5260">
                  <c:v>2364</c:v>
                </c:pt>
                <c:pt idx="5261">
                  <c:v>2364</c:v>
                </c:pt>
                <c:pt idx="5262">
                  <c:v>2365</c:v>
                </c:pt>
                <c:pt idx="5263">
                  <c:v>2366</c:v>
                </c:pt>
                <c:pt idx="5264">
                  <c:v>2366</c:v>
                </c:pt>
                <c:pt idx="5265">
                  <c:v>2367</c:v>
                </c:pt>
                <c:pt idx="5266">
                  <c:v>2368</c:v>
                </c:pt>
                <c:pt idx="5267">
                  <c:v>2369</c:v>
                </c:pt>
                <c:pt idx="5268">
                  <c:v>2369</c:v>
                </c:pt>
                <c:pt idx="5269">
                  <c:v>2370</c:v>
                </c:pt>
                <c:pt idx="5270">
                  <c:v>2371</c:v>
                </c:pt>
                <c:pt idx="5271">
                  <c:v>2372</c:v>
                </c:pt>
                <c:pt idx="5272">
                  <c:v>2373</c:v>
                </c:pt>
                <c:pt idx="5273">
                  <c:v>2374</c:v>
                </c:pt>
                <c:pt idx="5274">
                  <c:v>2375</c:v>
                </c:pt>
                <c:pt idx="5275">
                  <c:v>2376</c:v>
                </c:pt>
                <c:pt idx="5276">
                  <c:v>2377</c:v>
                </c:pt>
                <c:pt idx="5277">
                  <c:v>2378</c:v>
                </c:pt>
                <c:pt idx="5278">
                  <c:v>2379</c:v>
                </c:pt>
                <c:pt idx="5279">
                  <c:v>2380</c:v>
                </c:pt>
                <c:pt idx="5280">
                  <c:v>2381</c:v>
                </c:pt>
                <c:pt idx="5281">
                  <c:v>2382</c:v>
                </c:pt>
                <c:pt idx="5282">
                  <c:v>2383</c:v>
                </c:pt>
                <c:pt idx="5283">
                  <c:v>2384</c:v>
                </c:pt>
                <c:pt idx="5284">
                  <c:v>2385</c:v>
                </c:pt>
                <c:pt idx="5285">
                  <c:v>2386</c:v>
                </c:pt>
                <c:pt idx="5286">
                  <c:v>2387</c:v>
                </c:pt>
                <c:pt idx="5287">
                  <c:v>2388</c:v>
                </c:pt>
                <c:pt idx="5288">
                  <c:v>2388</c:v>
                </c:pt>
                <c:pt idx="5289">
                  <c:v>2388</c:v>
                </c:pt>
                <c:pt idx="5290">
                  <c:v>2388</c:v>
                </c:pt>
                <c:pt idx="5291">
                  <c:v>2388</c:v>
                </c:pt>
                <c:pt idx="5292">
                  <c:v>2388</c:v>
                </c:pt>
                <c:pt idx="5293">
                  <c:v>2389</c:v>
                </c:pt>
                <c:pt idx="5294">
                  <c:v>2389</c:v>
                </c:pt>
                <c:pt idx="5295">
                  <c:v>2389</c:v>
                </c:pt>
                <c:pt idx="5296">
                  <c:v>2389</c:v>
                </c:pt>
                <c:pt idx="5297">
                  <c:v>2389</c:v>
                </c:pt>
                <c:pt idx="5298">
                  <c:v>2389</c:v>
                </c:pt>
                <c:pt idx="5299">
                  <c:v>2389</c:v>
                </c:pt>
                <c:pt idx="5300">
                  <c:v>2390</c:v>
                </c:pt>
                <c:pt idx="5301">
                  <c:v>2391</c:v>
                </c:pt>
                <c:pt idx="5302">
                  <c:v>2392</c:v>
                </c:pt>
                <c:pt idx="5303">
                  <c:v>2392</c:v>
                </c:pt>
                <c:pt idx="5304">
                  <c:v>2392</c:v>
                </c:pt>
                <c:pt idx="5305">
                  <c:v>2392</c:v>
                </c:pt>
                <c:pt idx="5306">
                  <c:v>2392</c:v>
                </c:pt>
                <c:pt idx="5307">
                  <c:v>2392</c:v>
                </c:pt>
                <c:pt idx="5308">
                  <c:v>2392</c:v>
                </c:pt>
                <c:pt idx="5309">
                  <c:v>2393</c:v>
                </c:pt>
                <c:pt idx="5310">
                  <c:v>2394</c:v>
                </c:pt>
                <c:pt idx="5311">
                  <c:v>2394</c:v>
                </c:pt>
                <c:pt idx="5312">
                  <c:v>2395</c:v>
                </c:pt>
                <c:pt idx="5313">
                  <c:v>2396</c:v>
                </c:pt>
                <c:pt idx="5314">
                  <c:v>2396</c:v>
                </c:pt>
                <c:pt idx="5315">
                  <c:v>2396</c:v>
                </c:pt>
                <c:pt idx="5316">
                  <c:v>2397</c:v>
                </c:pt>
                <c:pt idx="5317">
                  <c:v>2398</c:v>
                </c:pt>
                <c:pt idx="5318">
                  <c:v>2398</c:v>
                </c:pt>
                <c:pt idx="5319">
                  <c:v>2398</c:v>
                </c:pt>
                <c:pt idx="5320">
                  <c:v>2398</c:v>
                </c:pt>
                <c:pt idx="5321">
                  <c:v>2398</c:v>
                </c:pt>
                <c:pt idx="5322">
                  <c:v>2399</c:v>
                </c:pt>
                <c:pt idx="5323">
                  <c:v>2400</c:v>
                </c:pt>
                <c:pt idx="5324">
                  <c:v>2401</c:v>
                </c:pt>
                <c:pt idx="5325">
                  <c:v>2401</c:v>
                </c:pt>
                <c:pt idx="5326">
                  <c:v>2401</c:v>
                </c:pt>
                <c:pt idx="5327">
                  <c:v>2401</c:v>
                </c:pt>
                <c:pt idx="5328">
                  <c:v>2401</c:v>
                </c:pt>
                <c:pt idx="5329">
                  <c:v>2401</c:v>
                </c:pt>
                <c:pt idx="5330">
                  <c:v>2401</c:v>
                </c:pt>
                <c:pt idx="5331">
                  <c:v>2401</c:v>
                </c:pt>
                <c:pt idx="5332">
                  <c:v>2402</c:v>
                </c:pt>
                <c:pt idx="5333">
                  <c:v>2402</c:v>
                </c:pt>
                <c:pt idx="5334">
                  <c:v>2402</c:v>
                </c:pt>
                <c:pt idx="5335">
                  <c:v>2402</c:v>
                </c:pt>
                <c:pt idx="5336">
                  <c:v>2403</c:v>
                </c:pt>
                <c:pt idx="5337">
                  <c:v>2404</c:v>
                </c:pt>
                <c:pt idx="5338">
                  <c:v>2405</c:v>
                </c:pt>
                <c:pt idx="5339">
                  <c:v>2406</c:v>
                </c:pt>
                <c:pt idx="5340">
                  <c:v>2407</c:v>
                </c:pt>
                <c:pt idx="5341">
                  <c:v>2408</c:v>
                </c:pt>
                <c:pt idx="5342">
                  <c:v>2409</c:v>
                </c:pt>
                <c:pt idx="5343">
                  <c:v>2410</c:v>
                </c:pt>
                <c:pt idx="5344">
                  <c:v>2411</c:v>
                </c:pt>
                <c:pt idx="5345">
                  <c:v>2411</c:v>
                </c:pt>
                <c:pt idx="5346">
                  <c:v>2411</c:v>
                </c:pt>
                <c:pt idx="5347">
                  <c:v>2411</c:v>
                </c:pt>
                <c:pt idx="5348">
                  <c:v>2411</c:v>
                </c:pt>
                <c:pt idx="5349">
                  <c:v>2411</c:v>
                </c:pt>
                <c:pt idx="5350">
                  <c:v>2411</c:v>
                </c:pt>
                <c:pt idx="5351">
                  <c:v>2411</c:v>
                </c:pt>
                <c:pt idx="5352">
                  <c:v>2411</c:v>
                </c:pt>
                <c:pt idx="5353">
                  <c:v>2411</c:v>
                </c:pt>
                <c:pt idx="5354">
                  <c:v>2411</c:v>
                </c:pt>
                <c:pt idx="5355">
                  <c:v>2411</c:v>
                </c:pt>
                <c:pt idx="5356">
                  <c:v>2411</c:v>
                </c:pt>
                <c:pt idx="5357">
                  <c:v>2412</c:v>
                </c:pt>
                <c:pt idx="5358">
                  <c:v>2413</c:v>
                </c:pt>
                <c:pt idx="5359">
                  <c:v>2414</c:v>
                </c:pt>
                <c:pt idx="5360">
                  <c:v>2415</c:v>
                </c:pt>
                <c:pt idx="5361">
                  <c:v>2416</c:v>
                </c:pt>
                <c:pt idx="5362">
                  <c:v>2417</c:v>
                </c:pt>
                <c:pt idx="5363">
                  <c:v>2417</c:v>
                </c:pt>
                <c:pt idx="5364">
                  <c:v>2417</c:v>
                </c:pt>
                <c:pt idx="5365">
                  <c:v>2418</c:v>
                </c:pt>
                <c:pt idx="5366">
                  <c:v>2418</c:v>
                </c:pt>
                <c:pt idx="5367">
                  <c:v>2418</c:v>
                </c:pt>
                <c:pt idx="5368">
                  <c:v>2418</c:v>
                </c:pt>
                <c:pt idx="5369">
                  <c:v>2418</c:v>
                </c:pt>
                <c:pt idx="5370">
                  <c:v>2418</c:v>
                </c:pt>
                <c:pt idx="5371">
                  <c:v>2418</c:v>
                </c:pt>
                <c:pt idx="5372">
                  <c:v>2419</c:v>
                </c:pt>
                <c:pt idx="5373">
                  <c:v>2419</c:v>
                </c:pt>
                <c:pt idx="5374">
                  <c:v>2419</c:v>
                </c:pt>
                <c:pt idx="5375">
                  <c:v>2420</c:v>
                </c:pt>
                <c:pt idx="5376">
                  <c:v>2420</c:v>
                </c:pt>
                <c:pt idx="5377">
                  <c:v>2421</c:v>
                </c:pt>
                <c:pt idx="5378">
                  <c:v>2422</c:v>
                </c:pt>
                <c:pt idx="5379">
                  <c:v>2423</c:v>
                </c:pt>
                <c:pt idx="5380">
                  <c:v>2423</c:v>
                </c:pt>
                <c:pt idx="5381">
                  <c:v>2423</c:v>
                </c:pt>
                <c:pt idx="5382">
                  <c:v>2423</c:v>
                </c:pt>
                <c:pt idx="5383">
                  <c:v>2423</c:v>
                </c:pt>
                <c:pt idx="5384">
                  <c:v>2423</c:v>
                </c:pt>
                <c:pt idx="5385">
                  <c:v>2423</c:v>
                </c:pt>
                <c:pt idx="5386">
                  <c:v>2424</c:v>
                </c:pt>
                <c:pt idx="5387">
                  <c:v>2424</c:v>
                </c:pt>
                <c:pt idx="5388">
                  <c:v>2424</c:v>
                </c:pt>
                <c:pt idx="5389">
                  <c:v>2424</c:v>
                </c:pt>
                <c:pt idx="5390">
                  <c:v>2424</c:v>
                </c:pt>
                <c:pt idx="5391">
                  <c:v>2424</c:v>
                </c:pt>
                <c:pt idx="5392">
                  <c:v>2424</c:v>
                </c:pt>
                <c:pt idx="5393">
                  <c:v>2424</c:v>
                </c:pt>
                <c:pt idx="5394">
                  <c:v>2424</c:v>
                </c:pt>
                <c:pt idx="5395">
                  <c:v>2424</c:v>
                </c:pt>
                <c:pt idx="5396">
                  <c:v>2424</c:v>
                </c:pt>
                <c:pt idx="5397">
                  <c:v>2424</c:v>
                </c:pt>
                <c:pt idx="5398">
                  <c:v>2424</c:v>
                </c:pt>
                <c:pt idx="5399">
                  <c:v>2424</c:v>
                </c:pt>
                <c:pt idx="5400">
                  <c:v>2424</c:v>
                </c:pt>
                <c:pt idx="5401">
                  <c:v>2424</c:v>
                </c:pt>
                <c:pt idx="5402">
                  <c:v>2424</c:v>
                </c:pt>
                <c:pt idx="5403">
                  <c:v>2424</c:v>
                </c:pt>
                <c:pt idx="5404">
                  <c:v>2425</c:v>
                </c:pt>
                <c:pt idx="5405">
                  <c:v>2425</c:v>
                </c:pt>
                <c:pt idx="5406">
                  <c:v>2425</c:v>
                </c:pt>
                <c:pt idx="5407">
                  <c:v>2425</c:v>
                </c:pt>
                <c:pt idx="5408">
                  <c:v>2425</c:v>
                </c:pt>
                <c:pt idx="5409">
                  <c:v>2426</c:v>
                </c:pt>
                <c:pt idx="5410">
                  <c:v>2426</c:v>
                </c:pt>
                <c:pt idx="5411">
                  <c:v>2426</c:v>
                </c:pt>
                <c:pt idx="5412">
                  <c:v>2426</c:v>
                </c:pt>
                <c:pt idx="5413">
                  <c:v>2426</c:v>
                </c:pt>
                <c:pt idx="5414">
                  <c:v>2427</c:v>
                </c:pt>
                <c:pt idx="5415">
                  <c:v>2427</c:v>
                </c:pt>
                <c:pt idx="5416">
                  <c:v>2427</c:v>
                </c:pt>
                <c:pt idx="5417">
                  <c:v>2427</c:v>
                </c:pt>
                <c:pt idx="5418">
                  <c:v>2427</c:v>
                </c:pt>
                <c:pt idx="5419">
                  <c:v>2427</c:v>
                </c:pt>
                <c:pt idx="5420">
                  <c:v>2427</c:v>
                </c:pt>
                <c:pt idx="5421">
                  <c:v>2427</c:v>
                </c:pt>
                <c:pt idx="5422">
                  <c:v>2427</c:v>
                </c:pt>
                <c:pt idx="5423">
                  <c:v>2427</c:v>
                </c:pt>
                <c:pt idx="5424">
                  <c:v>2427</c:v>
                </c:pt>
                <c:pt idx="5425">
                  <c:v>2427</c:v>
                </c:pt>
                <c:pt idx="5426">
                  <c:v>2427</c:v>
                </c:pt>
                <c:pt idx="5427">
                  <c:v>2427</c:v>
                </c:pt>
                <c:pt idx="5428">
                  <c:v>2427</c:v>
                </c:pt>
                <c:pt idx="5429">
                  <c:v>2427</c:v>
                </c:pt>
                <c:pt idx="5430">
                  <c:v>2428</c:v>
                </c:pt>
                <c:pt idx="5431">
                  <c:v>2429</c:v>
                </c:pt>
                <c:pt idx="5432">
                  <c:v>2430</c:v>
                </c:pt>
                <c:pt idx="5433">
                  <c:v>2430</c:v>
                </c:pt>
                <c:pt idx="5434">
                  <c:v>2431</c:v>
                </c:pt>
                <c:pt idx="5435">
                  <c:v>2432</c:v>
                </c:pt>
                <c:pt idx="5436">
                  <c:v>2433</c:v>
                </c:pt>
                <c:pt idx="5437">
                  <c:v>2434</c:v>
                </c:pt>
                <c:pt idx="5438">
                  <c:v>2435</c:v>
                </c:pt>
                <c:pt idx="5439">
                  <c:v>2435</c:v>
                </c:pt>
                <c:pt idx="5440">
                  <c:v>2436</c:v>
                </c:pt>
                <c:pt idx="5441">
                  <c:v>2437</c:v>
                </c:pt>
                <c:pt idx="5442">
                  <c:v>2438</c:v>
                </c:pt>
                <c:pt idx="5443">
                  <c:v>2439</c:v>
                </c:pt>
                <c:pt idx="5444">
                  <c:v>2440</c:v>
                </c:pt>
                <c:pt idx="5445">
                  <c:v>2441</c:v>
                </c:pt>
                <c:pt idx="5446">
                  <c:v>2442</c:v>
                </c:pt>
                <c:pt idx="5447">
                  <c:v>2443</c:v>
                </c:pt>
                <c:pt idx="5448">
                  <c:v>2444</c:v>
                </c:pt>
                <c:pt idx="5449">
                  <c:v>2445</c:v>
                </c:pt>
                <c:pt idx="5450">
                  <c:v>2446</c:v>
                </c:pt>
                <c:pt idx="5451">
                  <c:v>2447</c:v>
                </c:pt>
                <c:pt idx="5452">
                  <c:v>2448</c:v>
                </c:pt>
                <c:pt idx="5453">
                  <c:v>2449</c:v>
                </c:pt>
                <c:pt idx="5454">
                  <c:v>2450</c:v>
                </c:pt>
                <c:pt idx="5455">
                  <c:v>2451</c:v>
                </c:pt>
                <c:pt idx="5456">
                  <c:v>2452</c:v>
                </c:pt>
                <c:pt idx="5457">
                  <c:v>2453</c:v>
                </c:pt>
                <c:pt idx="5458">
                  <c:v>2454</c:v>
                </c:pt>
                <c:pt idx="5459">
                  <c:v>2455</c:v>
                </c:pt>
                <c:pt idx="5460">
                  <c:v>2456</c:v>
                </c:pt>
                <c:pt idx="5461">
                  <c:v>2456</c:v>
                </c:pt>
                <c:pt idx="5462">
                  <c:v>2456</c:v>
                </c:pt>
                <c:pt idx="5463">
                  <c:v>2456</c:v>
                </c:pt>
                <c:pt idx="5464">
                  <c:v>2457</c:v>
                </c:pt>
                <c:pt idx="5465">
                  <c:v>2458</c:v>
                </c:pt>
                <c:pt idx="5466">
                  <c:v>2459</c:v>
                </c:pt>
                <c:pt idx="5467">
                  <c:v>2460</c:v>
                </c:pt>
                <c:pt idx="5468">
                  <c:v>2461</c:v>
                </c:pt>
                <c:pt idx="5469">
                  <c:v>2461</c:v>
                </c:pt>
                <c:pt idx="5470">
                  <c:v>2462</c:v>
                </c:pt>
                <c:pt idx="5471">
                  <c:v>2463</c:v>
                </c:pt>
                <c:pt idx="5472">
                  <c:v>2464</c:v>
                </c:pt>
                <c:pt idx="5473">
                  <c:v>2465</c:v>
                </c:pt>
                <c:pt idx="5474">
                  <c:v>2466</c:v>
                </c:pt>
                <c:pt idx="5475">
                  <c:v>2466</c:v>
                </c:pt>
                <c:pt idx="5476">
                  <c:v>2467</c:v>
                </c:pt>
                <c:pt idx="5477">
                  <c:v>2468</c:v>
                </c:pt>
                <c:pt idx="5478">
                  <c:v>2469</c:v>
                </c:pt>
                <c:pt idx="5479">
                  <c:v>2469</c:v>
                </c:pt>
                <c:pt idx="5480">
                  <c:v>2469</c:v>
                </c:pt>
                <c:pt idx="5481">
                  <c:v>2470</c:v>
                </c:pt>
                <c:pt idx="5482">
                  <c:v>2471</c:v>
                </c:pt>
                <c:pt idx="5483">
                  <c:v>2471</c:v>
                </c:pt>
                <c:pt idx="5484">
                  <c:v>2472</c:v>
                </c:pt>
                <c:pt idx="5485">
                  <c:v>2473</c:v>
                </c:pt>
                <c:pt idx="5486">
                  <c:v>2474</c:v>
                </c:pt>
                <c:pt idx="5487">
                  <c:v>2474</c:v>
                </c:pt>
                <c:pt idx="5488">
                  <c:v>2475</c:v>
                </c:pt>
                <c:pt idx="5489">
                  <c:v>2476</c:v>
                </c:pt>
                <c:pt idx="5490">
                  <c:v>2477</c:v>
                </c:pt>
                <c:pt idx="5491">
                  <c:v>2478</c:v>
                </c:pt>
                <c:pt idx="5492">
                  <c:v>2479</c:v>
                </c:pt>
                <c:pt idx="5493">
                  <c:v>2480</c:v>
                </c:pt>
                <c:pt idx="5494">
                  <c:v>2481</c:v>
                </c:pt>
                <c:pt idx="5495">
                  <c:v>2482</c:v>
                </c:pt>
                <c:pt idx="5496">
                  <c:v>2482</c:v>
                </c:pt>
                <c:pt idx="5497">
                  <c:v>2483</c:v>
                </c:pt>
                <c:pt idx="5498">
                  <c:v>2484</c:v>
                </c:pt>
                <c:pt idx="5499">
                  <c:v>2485</c:v>
                </c:pt>
                <c:pt idx="5500">
                  <c:v>2486</c:v>
                </c:pt>
                <c:pt idx="5501">
                  <c:v>2487</c:v>
                </c:pt>
                <c:pt idx="5502">
                  <c:v>2487</c:v>
                </c:pt>
                <c:pt idx="5503">
                  <c:v>2487</c:v>
                </c:pt>
                <c:pt idx="5504">
                  <c:v>2487</c:v>
                </c:pt>
                <c:pt idx="5505">
                  <c:v>2488</c:v>
                </c:pt>
                <c:pt idx="5506">
                  <c:v>2488</c:v>
                </c:pt>
                <c:pt idx="5507">
                  <c:v>2488</c:v>
                </c:pt>
                <c:pt idx="5508">
                  <c:v>2488</c:v>
                </c:pt>
                <c:pt idx="5509">
                  <c:v>2488</c:v>
                </c:pt>
                <c:pt idx="5510">
                  <c:v>2489</c:v>
                </c:pt>
                <c:pt idx="5511">
                  <c:v>2489</c:v>
                </c:pt>
                <c:pt idx="5512">
                  <c:v>2489</c:v>
                </c:pt>
                <c:pt idx="5513">
                  <c:v>2489</c:v>
                </c:pt>
                <c:pt idx="5514">
                  <c:v>2489</c:v>
                </c:pt>
                <c:pt idx="5515">
                  <c:v>2489</c:v>
                </c:pt>
                <c:pt idx="5516">
                  <c:v>2489</c:v>
                </c:pt>
                <c:pt idx="5517">
                  <c:v>2490</c:v>
                </c:pt>
                <c:pt idx="5518">
                  <c:v>2490</c:v>
                </c:pt>
                <c:pt idx="5519">
                  <c:v>2491</c:v>
                </c:pt>
                <c:pt idx="5520">
                  <c:v>2492</c:v>
                </c:pt>
                <c:pt idx="5521">
                  <c:v>2492</c:v>
                </c:pt>
                <c:pt idx="5522">
                  <c:v>2492</c:v>
                </c:pt>
                <c:pt idx="5523">
                  <c:v>2492</c:v>
                </c:pt>
                <c:pt idx="5524">
                  <c:v>2492</c:v>
                </c:pt>
                <c:pt idx="5525">
                  <c:v>2492</c:v>
                </c:pt>
                <c:pt idx="5526">
                  <c:v>2492</c:v>
                </c:pt>
                <c:pt idx="5527">
                  <c:v>2492</c:v>
                </c:pt>
                <c:pt idx="5528">
                  <c:v>2493</c:v>
                </c:pt>
                <c:pt idx="5529">
                  <c:v>2494</c:v>
                </c:pt>
                <c:pt idx="5530">
                  <c:v>2494</c:v>
                </c:pt>
                <c:pt idx="5531">
                  <c:v>2494</c:v>
                </c:pt>
                <c:pt idx="5532">
                  <c:v>2494</c:v>
                </c:pt>
                <c:pt idx="5533">
                  <c:v>2494</c:v>
                </c:pt>
                <c:pt idx="5534">
                  <c:v>2495</c:v>
                </c:pt>
                <c:pt idx="5535">
                  <c:v>2495</c:v>
                </c:pt>
                <c:pt idx="5536">
                  <c:v>2496</c:v>
                </c:pt>
                <c:pt idx="5537">
                  <c:v>2496</c:v>
                </c:pt>
                <c:pt idx="5538">
                  <c:v>2496</c:v>
                </c:pt>
                <c:pt idx="5539">
                  <c:v>2496</c:v>
                </c:pt>
                <c:pt idx="5540">
                  <c:v>2496</c:v>
                </c:pt>
                <c:pt idx="5541">
                  <c:v>2496</c:v>
                </c:pt>
                <c:pt idx="5542">
                  <c:v>2496</c:v>
                </c:pt>
                <c:pt idx="5543">
                  <c:v>2496</c:v>
                </c:pt>
                <c:pt idx="5544">
                  <c:v>2496</c:v>
                </c:pt>
                <c:pt idx="5545">
                  <c:v>2497</c:v>
                </c:pt>
                <c:pt idx="5546">
                  <c:v>2497</c:v>
                </c:pt>
                <c:pt idx="5547">
                  <c:v>2497</c:v>
                </c:pt>
                <c:pt idx="5548">
                  <c:v>2498</c:v>
                </c:pt>
                <c:pt idx="5549">
                  <c:v>2499</c:v>
                </c:pt>
                <c:pt idx="5550">
                  <c:v>2499</c:v>
                </c:pt>
                <c:pt idx="5551">
                  <c:v>2500</c:v>
                </c:pt>
                <c:pt idx="5552">
                  <c:v>2500</c:v>
                </c:pt>
                <c:pt idx="5553">
                  <c:v>2500</c:v>
                </c:pt>
                <c:pt idx="5554">
                  <c:v>2501</c:v>
                </c:pt>
                <c:pt idx="5555">
                  <c:v>2502</c:v>
                </c:pt>
                <c:pt idx="5556">
                  <c:v>2502</c:v>
                </c:pt>
                <c:pt idx="5557">
                  <c:v>2502</c:v>
                </c:pt>
                <c:pt idx="5558">
                  <c:v>2502</c:v>
                </c:pt>
                <c:pt idx="5559">
                  <c:v>2502</c:v>
                </c:pt>
                <c:pt idx="5560">
                  <c:v>2502</c:v>
                </c:pt>
                <c:pt idx="5561">
                  <c:v>2502</c:v>
                </c:pt>
                <c:pt idx="5562">
                  <c:v>2502</c:v>
                </c:pt>
                <c:pt idx="5563">
                  <c:v>2502</c:v>
                </c:pt>
                <c:pt idx="5564">
                  <c:v>2502</c:v>
                </c:pt>
                <c:pt idx="5565">
                  <c:v>2502</c:v>
                </c:pt>
                <c:pt idx="5566">
                  <c:v>2502</c:v>
                </c:pt>
                <c:pt idx="5567">
                  <c:v>2503</c:v>
                </c:pt>
                <c:pt idx="5568">
                  <c:v>2504</c:v>
                </c:pt>
                <c:pt idx="5569">
                  <c:v>2504</c:v>
                </c:pt>
                <c:pt idx="5570">
                  <c:v>2504</c:v>
                </c:pt>
                <c:pt idx="5571">
                  <c:v>2504</c:v>
                </c:pt>
                <c:pt idx="5572">
                  <c:v>2504</c:v>
                </c:pt>
                <c:pt idx="5573">
                  <c:v>2504</c:v>
                </c:pt>
                <c:pt idx="5574">
                  <c:v>2504</c:v>
                </c:pt>
                <c:pt idx="5575">
                  <c:v>2505</c:v>
                </c:pt>
                <c:pt idx="5576">
                  <c:v>2505</c:v>
                </c:pt>
                <c:pt idx="5577">
                  <c:v>2505</c:v>
                </c:pt>
                <c:pt idx="5578">
                  <c:v>2505</c:v>
                </c:pt>
                <c:pt idx="5579">
                  <c:v>2505</c:v>
                </c:pt>
                <c:pt idx="5580">
                  <c:v>2505</c:v>
                </c:pt>
                <c:pt idx="5581">
                  <c:v>2506</c:v>
                </c:pt>
                <c:pt idx="5582">
                  <c:v>2506</c:v>
                </c:pt>
                <c:pt idx="5583">
                  <c:v>2506</c:v>
                </c:pt>
                <c:pt idx="5584">
                  <c:v>2507</c:v>
                </c:pt>
                <c:pt idx="5585">
                  <c:v>2507</c:v>
                </c:pt>
                <c:pt idx="5586">
                  <c:v>2507</c:v>
                </c:pt>
                <c:pt idx="5587">
                  <c:v>2507</c:v>
                </c:pt>
                <c:pt idx="5588">
                  <c:v>2508</c:v>
                </c:pt>
                <c:pt idx="5589">
                  <c:v>2509</c:v>
                </c:pt>
                <c:pt idx="5590">
                  <c:v>2509</c:v>
                </c:pt>
                <c:pt idx="5591">
                  <c:v>2509</c:v>
                </c:pt>
                <c:pt idx="5592">
                  <c:v>2509</c:v>
                </c:pt>
                <c:pt idx="5593">
                  <c:v>2509</c:v>
                </c:pt>
                <c:pt idx="5594">
                  <c:v>2510</c:v>
                </c:pt>
                <c:pt idx="5595">
                  <c:v>2510</c:v>
                </c:pt>
                <c:pt idx="5596">
                  <c:v>2511</c:v>
                </c:pt>
                <c:pt idx="5597">
                  <c:v>2511</c:v>
                </c:pt>
                <c:pt idx="5598">
                  <c:v>2511</c:v>
                </c:pt>
                <c:pt idx="5599">
                  <c:v>2512</c:v>
                </c:pt>
                <c:pt idx="5600">
                  <c:v>2513</c:v>
                </c:pt>
                <c:pt idx="5601">
                  <c:v>2514</c:v>
                </c:pt>
                <c:pt idx="5602">
                  <c:v>2514</c:v>
                </c:pt>
                <c:pt idx="5603">
                  <c:v>2514</c:v>
                </c:pt>
                <c:pt idx="5604">
                  <c:v>2514</c:v>
                </c:pt>
                <c:pt idx="5605">
                  <c:v>2515</c:v>
                </c:pt>
                <c:pt idx="5606">
                  <c:v>2515</c:v>
                </c:pt>
                <c:pt idx="5607">
                  <c:v>2515</c:v>
                </c:pt>
                <c:pt idx="5608">
                  <c:v>2515</c:v>
                </c:pt>
                <c:pt idx="5609">
                  <c:v>2515</c:v>
                </c:pt>
                <c:pt idx="5610">
                  <c:v>2515</c:v>
                </c:pt>
                <c:pt idx="5611">
                  <c:v>2515</c:v>
                </c:pt>
                <c:pt idx="5612">
                  <c:v>2515</c:v>
                </c:pt>
                <c:pt idx="5613">
                  <c:v>2515</c:v>
                </c:pt>
                <c:pt idx="5614">
                  <c:v>2515</c:v>
                </c:pt>
                <c:pt idx="5615">
                  <c:v>2516</c:v>
                </c:pt>
                <c:pt idx="5616">
                  <c:v>2517</c:v>
                </c:pt>
                <c:pt idx="5617">
                  <c:v>2518</c:v>
                </c:pt>
                <c:pt idx="5618">
                  <c:v>2519</c:v>
                </c:pt>
                <c:pt idx="5619">
                  <c:v>2520</c:v>
                </c:pt>
                <c:pt idx="5620">
                  <c:v>2521</c:v>
                </c:pt>
                <c:pt idx="5621">
                  <c:v>2522</c:v>
                </c:pt>
                <c:pt idx="5622">
                  <c:v>2523</c:v>
                </c:pt>
                <c:pt idx="5623">
                  <c:v>2524</c:v>
                </c:pt>
                <c:pt idx="5624">
                  <c:v>2525</c:v>
                </c:pt>
                <c:pt idx="5625">
                  <c:v>2526</c:v>
                </c:pt>
                <c:pt idx="5626">
                  <c:v>2526</c:v>
                </c:pt>
                <c:pt idx="5627">
                  <c:v>2526</c:v>
                </c:pt>
                <c:pt idx="5628">
                  <c:v>2527</c:v>
                </c:pt>
                <c:pt idx="5629">
                  <c:v>2527</c:v>
                </c:pt>
                <c:pt idx="5630">
                  <c:v>2527</c:v>
                </c:pt>
                <c:pt idx="5631">
                  <c:v>2527</c:v>
                </c:pt>
                <c:pt idx="5632">
                  <c:v>2527</c:v>
                </c:pt>
                <c:pt idx="5633">
                  <c:v>2527</c:v>
                </c:pt>
                <c:pt idx="5634">
                  <c:v>2528</c:v>
                </c:pt>
                <c:pt idx="5635">
                  <c:v>2529</c:v>
                </c:pt>
                <c:pt idx="5636">
                  <c:v>2530</c:v>
                </c:pt>
                <c:pt idx="5637">
                  <c:v>2531</c:v>
                </c:pt>
                <c:pt idx="5638">
                  <c:v>2532</c:v>
                </c:pt>
                <c:pt idx="5639">
                  <c:v>2533</c:v>
                </c:pt>
                <c:pt idx="5640">
                  <c:v>2534</c:v>
                </c:pt>
                <c:pt idx="5641">
                  <c:v>2535</c:v>
                </c:pt>
                <c:pt idx="5642">
                  <c:v>2536</c:v>
                </c:pt>
                <c:pt idx="5643">
                  <c:v>2536</c:v>
                </c:pt>
                <c:pt idx="5644">
                  <c:v>2537</c:v>
                </c:pt>
                <c:pt idx="5645">
                  <c:v>2538</c:v>
                </c:pt>
                <c:pt idx="5646">
                  <c:v>2539</c:v>
                </c:pt>
                <c:pt idx="5647">
                  <c:v>2539</c:v>
                </c:pt>
                <c:pt idx="5648">
                  <c:v>2539</c:v>
                </c:pt>
                <c:pt idx="5649">
                  <c:v>2539</c:v>
                </c:pt>
                <c:pt idx="5650">
                  <c:v>2540</c:v>
                </c:pt>
                <c:pt idx="5651">
                  <c:v>2541</c:v>
                </c:pt>
                <c:pt idx="5652">
                  <c:v>2542</c:v>
                </c:pt>
                <c:pt idx="5653">
                  <c:v>2543</c:v>
                </c:pt>
                <c:pt idx="5654">
                  <c:v>2543</c:v>
                </c:pt>
                <c:pt idx="5655">
                  <c:v>2543</c:v>
                </c:pt>
                <c:pt idx="5656">
                  <c:v>2543</c:v>
                </c:pt>
                <c:pt idx="5657">
                  <c:v>2543</c:v>
                </c:pt>
                <c:pt idx="5658">
                  <c:v>2543</c:v>
                </c:pt>
                <c:pt idx="5659">
                  <c:v>2543</c:v>
                </c:pt>
                <c:pt idx="5660">
                  <c:v>2543</c:v>
                </c:pt>
                <c:pt idx="5661">
                  <c:v>2543</c:v>
                </c:pt>
                <c:pt idx="5662">
                  <c:v>2543</c:v>
                </c:pt>
                <c:pt idx="5663">
                  <c:v>2543</c:v>
                </c:pt>
                <c:pt idx="5664">
                  <c:v>2543</c:v>
                </c:pt>
                <c:pt idx="5665">
                  <c:v>2543</c:v>
                </c:pt>
                <c:pt idx="5666">
                  <c:v>2543</c:v>
                </c:pt>
                <c:pt idx="5667">
                  <c:v>2543</c:v>
                </c:pt>
                <c:pt idx="5668">
                  <c:v>2543</c:v>
                </c:pt>
                <c:pt idx="5669">
                  <c:v>2543</c:v>
                </c:pt>
                <c:pt idx="5670">
                  <c:v>2543</c:v>
                </c:pt>
                <c:pt idx="5671">
                  <c:v>2543</c:v>
                </c:pt>
                <c:pt idx="5672">
                  <c:v>2544</c:v>
                </c:pt>
                <c:pt idx="5673">
                  <c:v>2544</c:v>
                </c:pt>
                <c:pt idx="5674">
                  <c:v>2544</c:v>
                </c:pt>
                <c:pt idx="5675">
                  <c:v>2544</c:v>
                </c:pt>
                <c:pt idx="5676">
                  <c:v>2544</c:v>
                </c:pt>
                <c:pt idx="5677">
                  <c:v>2544</c:v>
                </c:pt>
                <c:pt idx="5678">
                  <c:v>2545</c:v>
                </c:pt>
                <c:pt idx="5679">
                  <c:v>2545</c:v>
                </c:pt>
                <c:pt idx="5680">
                  <c:v>2545</c:v>
                </c:pt>
                <c:pt idx="5681">
                  <c:v>2545</c:v>
                </c:pt>
                <c:pt idx="5682">
                  <c:v>2545</c:v>
                </c:pt>
                <c:pt idx="5683">
                  <c:v>2545</c:v>
                </c:pt>
                <c:pt idx="5684">
                  <c:v>2545</c:v>
                </c:pt>
                <c:pt idx="5685">
                  <c:v>2546</c:v>
                </c:pt>
                <c:pt idx="5686">
                  <c:v>2547</c:v>
                </c:pt>
                <c:pt idx="5687">
                  <c:v>2548</c:v>
                </c:pt>
                <c:pt idx="5688">
                  <c:v>2549</c:v>
                </c:pt>
                <c:pt idx="5689">
                  <c:v>2550</c:v>
                </c:pt>
                <c:pt idx="5690">
                  <c:v>2551</c:v>
                </c:pt>
                <c:pt idx="5691">
                  <c:v>2552</c:v>
                </c:pt>
                <c:pt idx="5692">
                  <c:v>2552</c:v>
                </c:pt>
                <c:pt idx="5693">
                  <c:v>2552</c:v>
                </c:pt>
                <c:pt idx="5694">
                  <c:v>2552</c:v>
                </c:pt>
                <c:pt idx="5695">
                  <c:v>2552</c:v>
                </c:pt>
                <c:pt idx="5696">
                  <c:v>2552</c:v>
                </c:pt>
                <c:pt idx="5697">
                  <c:v>2552</c:v>
                </c:pt>
                <c:pt idx="5698">
                  <c:v>2553</c:v>
                </c:pt>
                <c:pt idx="5699">
                  <c:v>2553</c:v>
                </c:pt>
                <c:pt idx="5700">
                  <c:v>2554</c:v>
                </c:pt>
                <c:pt idx="5701">
                  <c:v>2555</c:v>
                </c:pt>
                <c:pt idx="5702">
                  <c:v>2556</c:v>
                </c:pt>
                <c:pt idx="5703">
                  <c:v>2557</c:v>
                </c:pt>
                <c:pt idx="5704">
                  <c:v>2558</c:v>
                </c:pt>
                <c:pt idx="5705">
                  <c:v>2559</c:v>
                </c:pt>
                <c:pt idx="5706">
                  <c:v>2559</c:v>
                </c:pt>
                <c:pt idx="5707">
                  <c:v>2560</c:v>
                </c:pt>
                <c:pt idx="5708">
                  <c:v>2560</c:v>
                </c:pt>
                <c:pt idx="5709">
                  <c:v>2560</c:v>
                </c:pt>
                <c:pt idx="5710">
                  <c:v>2561</c:v>
                </c:pt>
                <c:pt idx="5711">
                  <c:v>2562</c:v>
                </c:pt>
                <c:pt idx="5712">
                  <c:v>2563</c:v>
                </c:pt>
                <c:pt idx="5713">
                  <c:v>2564</c:v>
                </c:pt>
                <c:pt idx="5714">
                  <c:v>2565</c:v>
                </c:pt>
                <c:pt idx="5715">
                  <c:v>2566</c:v>
                </c:pt>
                <c:pt idx="5716">
                  <c:v>2567</c:v>
                </c:pt>
                <c:pt idx="5717">
                  <c:v>2568</c:v>
                </c:pt>
                <c:pt idx="5718">
                  <c:v>2569</c:v>
                </c:pt>
                <c:pt idx="5719">
                  <c:v>2570</c:v>
                </c:pt>
                <c:pt idx="5720">
                  <c:v>2571</c:v>
                </c:pt>
                <c:pt idx="5721">
                  <c:v>2572</c:v>
                </c:pt>
                <c:pt idx="5722">
                  <c:v>2573</c:v>
                </c:pt>
                <c:pt idx="5723">
                  <c:v>2573</c:v>
                </c:pt>
                <c:pt idx="5724">
                  <c:v>2574</c:v>
                </c:pt>
                <c:pt idx="5725">
                  <c:v>2575</c:v>
                </c:pt>
                <c:pt idx="5726">
                  <c:v>2576</c:v>
                </c:pt>
                <c:pt idx="5727">
                  <c:v>2576</c:v>
                </c:pt>
                <c:pt idx="5728">
                  <c:v>2576</c:v>
                </c:pt>
                <c:pt idx="5729">
                  <c:v>2576</c:v>
                </c:pt>
                <c:pt idx="5730">
                  <c:v>2576</c:v>
                </c:pt>
                <c:pt idx="5731">
                  <c:v>2576</c:v>
                </c:pt>
                <c:pt idx="5732">
                  <c:v>2576</c:v>
                </c:pt>
                <c:pt idx="5733">
                  <c:v>2576</c:v>
                </c:pt>
                <c:pt idx="5734">
                  <c:v>2576</c:v>
                </c:pt>
                <c:pt idx="5735">
                  <c:v>2577</c:v>
                </c:pt>
                <c:pt idx="5736">
                  <c:v>2577</c:v>
                </c:pt>
                <c:pt idx="5737">
                  <c:v>2577</c:v>
                </c:pt>
                <c:pt idx="5738">
                  <c:v>2577</c:v>
                </c:pt>
                <c:pt idx="5739">
                  <c:v>2578</c:v>
                </c:pt>
                <c:pt idx="5740">
                  <c:v>2579</c:v>
                </c:pt>
                <c:pt idx="5741">
                  <c:v>2579</c:v>
                </c:pt>
                <c:pt idx="5742">
                  <c:v>2579</c:v>
                </c:pt>
                <c:pt idx="5743">
                  <c:v>2579</c:v>
                </c:pt>
                <c:pt idx="5744">
                  <c:v>2579</c:v>
                </c:pt>
                <c:pt idx="5745">
                  <c:v>2579</c:v>
                </c:pt>
                <c:pt idx="5746">
                  <c:v>2579</c:v>
                </c:pt>
                <c:pt idx="5747">
                  <c:v>2579</c:v>
                </c:pt>
                <c:pt idx="5748">
                  <c:v>2580</c:v>
                </c:pt>
                <c:pt idx="5749">
                  <c:v>2580</c:v>
                </c:pt>
                <c:pt idx="5750">
                  <c:v>2580</c:v>
                </c:pt>
                <c:pt idx="5751">
                  <c:v>2580</c:v>
                </c:pt>
                <c:pt idx="5752">
                  <c:v>2581</c:v>
                </c:pt>
                <c:pt idx="5753">
                  <c:v>2581</c:v>
                </c:pt>
                <c:pt idx="5754">
                  <c:v>2582</c:v>
                </c:pt>
                <c:pt idx="5755">
                  <c:v>2583</c:v>
                </c:pt>
                <c:pt idx="5756">
                  <c:v>2583</c:v>
                </c:pt>
                <c:pt idx="5757">
                  <c:v>2584</c:v>
                </c:pt>
                <c:pt idx="5758">
                  <c:v>2585</c:v>
                </c:pt>
                <c:pt idx="5759">
                  <c:v>2585</c:v>
                </c:pt>
                <c:pt idx="5760">
                  <c:v>2586</c:v>
                </c:pt>
                <c:pt idx="5761">
                  <c:v>2586</c:v>
                </c:pt>
                <c:pt idx="5762">
                  <c:v>2586</c:v>
                </c:pt>
                <c:pt idx="5763">
                  <c:v>2587</c:v>
                </c:pt>
                <c:pt idx="5764">
                  <c:v>2588</c:v>
                </c:pt>
                <c:pt idx="5765">
                  <c:v>2589</c:v>
                </c:pt>
                <c:pt idx="5766">
                  <c:v>2589</c:v>
                </c:pt>
                <c:pt idx="5767">
                  <c:v>2589</c:v>
                </c:pt>
                <c:pt idx="5768">
                  <c:v>2589</c:v>
                </c:pt>
                <c:pt idx="5769">
                  <c:v>2590</c:v>
                </c:pt>
                <c:pt idx="5770">
                  <c:v>2591</c:v>
                </c:pt>
                <c:pt idx="5771">
                  <c:v>2592</c:v>
                </c:pt>
                <c:pt idx="5772">
                  <c:v>2593</c:v>
                </c:pt>
                <c:pt idx="5773">
                  <c:v>2594</c:v>
                </c:pt>
                <c:pt idx="5774">
                  <c:v>2595</c:v>
                </c:pt>
                <c:pt idx="5775">
                  <c:v>2596</c:v>
                </c:pt>
                <c:pt idx="5776">
                  <c:v>2597</c:v>
                </c:pt>
                <c:pt idx="5777">
                  <c:v>2598</c:v>
                </c:pt>
                <c:pt idx="5778">
                  <c:v>2599</c:v>
                </c:pt>
                <c:pt idx="5779">
                  <c:v>2600</c:v>
                </c:pt>
                <c:pt idx="5780">
                  <c:v>2601</c:v>
                </c:pt>
                <c:pt idx="5781">
                  <c:v>2601</c:v>
                </c:pt>
                <c:pt idx="5782">
                  <c:v>2602</c:v>
                </c:pt>
                <c:pt idx="5783">
                  <c:v>2603</c:v>
                </c:pt>
                <c:pt idx="5784">
                  <c:v>2604</c:v>
                </c:pt>
                <c:pt idx="5785">
                  <c:v>2605</c:v>
                </c:pt>
                <c:pt idx="5786">
                  <c:v>2606</c:v>
                </c:pt>
                <c:pt idx="5787">
                  <c:v>2607</c:v>
                </c:pt>
                <c:pt idx="5788">
                  <c:v>2608</c:v>
                </c:pt>
                <c:pt idx="5789">
                  <c:v>2609</c:v>
                </c:pt>
                <c:pt idx="5790">
                  <c:v>2609</c:v>
                </c:pt>
                <c:pt idx="5791">
                  <c:v>2610</c:v>
                </c:pt>
                <c:pt idx="5792">
                  <c:v>2610</c:v>
                </c:pt>
                <c:pt idx="5793">
                  <c:v>2611</c:v>
                </c:pt>
                <c:pt idx="5794">
                  <c:v>2611</c:v>
                </c:pt>
                <c:pt idx="5795">
                  <c:v>2611</c:v>
                </c:pt>
                <c:pt idx="5796">
                  <c:v>2612</c:v>
                </c:pt>
                <c:pt idx="5797">
                  <c:v>2613</c:v>
                </c:pt>
                <c:pt idx="5798">
                  <c:v>2614</c:v>
                </c:pt>
                <c:pt idx="5799">
                  <c:v>2614</c:v>
                </c:pt>
                <c:pt idx="5800">
                  <c:v>2615</c:v>
                </c:pt>
                <c:pt idx="5801">
                  <c:v>2616</c:v>
                </c:pt>
                <c:pt idx="5802">
                  <c:v>2617</c:v>
                </c:pt>
                <c:pt idx="5803">
                  <c:v>2618</c:v>
                </c:pt>
                <c:pt idx="5804">
                  <c:v>2619</c:v>
                </c:pt>
                <c:pt idx="5805">
                  <c:v>2620</c:v>
                </c:pt>
                <c:pt idx="5806">
                  <c:v>2620</c:v>
                </c:pt>
                <c:pt idx="5807">
                  <c:v>2621</c:v>
                </c:pt>
                <c:pt idx="5808">
                  <c:v>2622</c:v>
                </c:pt>
                <c:pt idx="5809">
                  <c:v>2623</c:v>
                </c:pt>
                <c:pt idx="5810">
                  <c:v>2624</c:v>
                </c:pt>
                <c:pt idx="5811">
                  <c:v>2624</c:v>
                </c:pt>
                <c:pt idx="5812">
                  <c:v>2624</c:v>
                </c:pt>
                <c:pt idx="5813">
                  <c:v>2624</c:v>
                </c:pt>
                <c:pt idx="5814">
                  <c:v>2625</c:v>
                </c:pt>
                <c:pt idx="5815">
                  <c:v>2625</c:v>
                </c:pt>
                <c:pt idx="5816">
                  <c:v>2625</c:v>
                </c:pt>
                <c:pt idx="5817">
                  <c:v>2626</c:v>
                </c:pt>
                <c:pt idx="5818">
                  <c:v>2627</c:v>
                </c:pt>
                <c:pt idx="5819">
                  <c:v>2627</c:v>
                </c:pt>
                <c:pt idx="5820">
                  <c:v>2628</c:v>
                </c:pt>
                <c:pt idx="5821">
                  <c:v>2629</c:v>
                </c:pt>
                <c:pt idx="5822">
                  <c:v>2630</c:v>
                </c:pt>
                <c:pt idx="5823">
                  <c:v>2631</c:v>
                </c:pt>
                <c:pt idx="5824">
                  <c:v>2632</c:v>
                </c:pt>
                <c:pt idx="5825">
                  <c:v>2633</c:v>
                </c:pt>
                <c:pt idx="5826">
                  <c:v>2634</c:v>
                </c:pt>
                <c:pt idx="5827">
                  <c:v>2635</c:v>
                </c:pt>
                <c:pt idx="5828">
                  <c:v>2636</c:v>
                </c:pt>
                <c:pt idx="5829">
                  <c:v>2637</c:v>
                </c:pt>
                <c:pt idx="5830">
                  <c:v>2638</c:v>
                </c:pt>
                <c:pt idx="5831">
                  <c:v>2639</c:v>
                </c:pt>
                <c:pt idx="5832">
                  <c:v>2640</c:v>
                </c:pt>
                <c:pt idx="5833">
                  <c:v>2641</c:v>
                </c:pt>
                <c:pt idx="5834">
                  <c:v>2642</c:v>
                </c:pt>
                <c:pt idx="5835">
                  <c:v>2643</c:v>
                </c:pt>
                <c:pt idx="5836">
                  <c:v>2643</c:v>
                </c:pt>
                <c:pt idx="5837">
                  <c:v>2643</c:v>
                </c:pt>
                <c:pt idx="5838">
                  <c:v>2644</c:v>
                </c:pt>
                <c:pt idx="5839">
                  <c:v>2645</c:v>
                </c:pt>
                <c:pt idx="5840">
                  <c:v>2646</c:v>
                </c:pt>
                <c:pt idx="5841">
                  <c:v>2647</c:v>
                </c:pt>
                <c:pt idx="5842">
                  <c:v>2647</c:v>
                </c:pt>
                <c:pt idx="5843">
                  <c:v>2647</c:v>
                </c:pt>
                <c:pt idx="5844">
                  <c:v>2647</c:v>
                </c:pt>
                <c:pt idx="5845">
                  <c:v>2647</c:v>
                </c:pt>
                <c:pt idx="5846">
                  <c:v>2647</c:v>
                </c:pt>
                <c:pt idx="5847">
                  <c:v>2647</c:v>
                </c:pt>
                <c:pt idx="5848">
                  <c:v>2647</c:v>
                </c:pt>
                <c:pt idx="5849">
                  <c:v>2647</c:v>
                </c:pt>
                <c:pt idx="5850">
                  <c:v>2647</c:v>
                </c:pt>
                <c:pt idx="5851">
                  <c:v>2647</c:v>
                </c:pt>
                <c:pt idx="5852">
                  <c:v>2647</c:v>
                </c:pt>
                <c:pt idx="5853">
                  <c:v>2648</c:v>
                </c:pt>
                <c:pt idx="5854">
                  <c:v>2648</c:v>
                </c:pt>
                <c:pt idx="5855">
                  <c:v>2648</c:v>
                </c:pt>
                <c:pt idx="5856">
                  <c:v>2649</c:v>
                </c:pt>
                <c:pt idx="5857">
                  <c:v>2650</c:v>
                </c:pt>
                <c:pt idx="5858">
                  <c:v>2650</c:v>
                </c:pt>
                <c:pt idx="5859">
                  <c:v>2650</c:v>
                </c:pt>
                <c:pt idx="5860">
                  <c:v>2650</c:v>
                </c:pt>
                <c:pt idx="5861">
                  <c:v>2651</c:v>
                </c:pt>
                <c:pt idx="5862">
                  <c:v>2651</c:v>
                </c:pt>
                <c:pt idx="5863">
                  <c:v>2651</c:v>
                </c:pt>
                <c:pt idx="5864">
                  <c:v>2651</c:v>
                </c:pt>
                <c:pt idx="5865">
                  <c:v>2651</c:v>
                </c:pt>
                <c:pt idx="5866">
                  <c:v>2652</c:v>
                </c:pt>
                <c:pt idx="5867">
                  <c:v>2653</c:v>
                </c:pt>
                <c:pt idx="5868">
                  <c:v>2654</c:v>
                </c:pt>
                <c:pt idx="5869">
                  <c:v>2654</c:v>
                </c:pt>
                <c:pt idx="5870">
                  <c:v>2654</c:v>
                </c:pt>
                <c:pt idx="5871">
                  <c:v>2655</c:v>
                </c:pt>
                <c:pt idx="5872">
                  <c:v>2655</c:v>
                </c:pt>
                <c:pt idx="5873">
                  <c:v>2656</c:v>
                </c:pt>
                <c:pt idx="5874">
                  <c:v>2656</c:v>
                </c:pt>
                <c:pt idx="5875">
                  <c:v>2657</c:v>
                </c:pt>
                <c:pt idx="5876">
                  <c:v>2658</c:v>
                </c:pt>
                <c:pt idx="5877">
                  <c:v>2659</c:v>
                </c:pt>
                <c:pt idx="5878">
                  <c:v>2660</c:v>
                </c:pt>
                <c:pt idx="5879">
                  <c:v>2660</c:v>
                </c:pt>
                <c:pt idx="5880">
                  <c:v>2661</c:v>
                </c:pt>
                <c:pt idx="5881">
                  <c:v>2661</c:v>
                </c:pt>
                <c:pt idx="5882">
                  <c:v>2661</c:v>
                </c:pt>
                <c:pt idx="5883">
                  <c:v>2661</c:v>
                </c:pt>
                <c:pt idx="5884">
                  <c:v>2661</c:v>
                </c:pt>
                <c:pt idx="5885">
                  <c:v>2661</c:v>
                </c:pt>
                <c:pt idx="5886">
                  <c:v>2662</c:v>
                </c:pt>
                <c:pt idx="5887">
                  <c:v>2663</c:v>
                </c:pt>
                <c:pt idx="5888">
                  <c:v>2663</c:v>
                </c:pt>
                <c:pt idx="5889">
                  <c:v>2663</c:v>
                </c:pt>
                <c:pt idx="5890">
                  <c:v>2664</c:v>
                </c:pt>
                <c:pt idx="5891">
                  <c:v>2664</c:v>
                </c:pt>
                <c:pt idx="5892">
                  <c:v>2664</c:v>
                </c:pt>
                <c:pt idx="5893">
                  <c:v>2664</c:v>
                </c:pt>
                <c:pt idx="5894">
                  <c:v>2664</c:v>
                </c:pt>
                <c:pt idx="5895">
                  <c:v>2664</c:v>
                </c:pt>
                <c:pt idx="5896">
                  <c:v>2664</c:v>
                </c:pt>
                <c:pt idx="5897">
                  <c:v>2664</c:v>
                </c:pt>
                <c:pt idx="5898">
                  <c:v>2664</c:v>
                </c:pt>
                <c:pt idx="5899">
                  <c:v>2664</c:v>
                </c:pt>
                <c:pt idx="5900">
                  <c:v>2665</c:v>
                </c:pt>
                <c:pt idx="5901">
                  <c:v>2666</c:v>
                </c:pt>
                <c:pt idx="5902">
                  <c:v>2667</c:v>
                </c:pt>
                <c:pt idx="5903">
                  <c:v>2668</c:v>
                </c:pt>
                <c:pt idx="5904">
                  <c:v>2669</c:v>
                </c:pt>
                <c:pt idx="5905">
                  <c:v>2670</c:v>
                </c:pt>
                <c:pt idx="5906">
                  <c:v>2671</c:v>
                </c:pt>
                <c:pt idx="5907">
                  <c:v>2672</c:v>
                </c:pt>
                <c:pt idx="5908">
                  <c:v>2673</c:v>
                </c:pt>
                <c:pt idx="5909">
                  <c:v>2674</c:v>
                </c:pt>
                <c:pt idx="5910">
                  <c:v>2675</c:v>
                </c:pt>
                <c:pt idx="5911">
                  <c:v>2676</c:v>
                </c:pt>
                <c:pt idx="5912">
                  <c:v>2677</c:v>
                </c:pt>
                <c:pt idx="5913">
                  <c:v>2678</c:v>
                </c:pt>
                <c:pt idx="5914">
                  <c:v>2679</c:v>
                </c:pt>
                <c:pt idx="5915">
                  <c:v>2679</c:v>
                </c:pt>
                <c:pt idx="5916">
                  <c:v>2680</c:v>
                </c:pt>
                <c:pt idx="5917">
                  <c:v>2680</c:v>
                </c:pt>
                <c:pt idx="5918">
                  <c:v>2680</c:v>
                </c:pt>
                <c:pt idx="5919">
                  <c:v>2680</c:v>
                </c:pt>
                <c:pt idx="5920">
                  <c:v>2680</c:v>
                </c:pt>
                <c:pt idx="5921">
                  <c:v>2680</c:v>
                </c:pt>
                <c:pt idx="5922">
                  <c:v>2680</c:v>
                </c:pt>
                <c:pt idx="5923">
                  <c:v>2680</c:v>
                </c:pt>
                <c:pt idx="5924">
                  <c:v>2680</c:v>
                </c:pt>
                <c:pt idx="5925">
                  <c:v>2680</c:v>
                </c:pt>
                <c:pt idx="5926">
                  <c:v>2680</c:v>
                </c:pt>
                <c:pt idx="5927">
                  <c:v>2680</c:v>
                </c:pt>
                <c:pt idx="5928">
                  <c:v>2680</c:v>
                </c:pt>
                <c:pt idx="5929">
                  <c:v>2681</c:v>
                </c:pt>
                <c:pt idx="5930">
                  <c:v>2681</c:v>
                </c:pt>
                <c:pt idx="5931">
                  <c:v>2681</c:v>
                </c:pt>
                <c:pt idx="5932">
                  <c:v>2681</c:v>
                </c:pt>
                <c:pt idx="5933">
                  <c:v>2682</c:v>
                </c:pt>
                <c:pt idx="5934">
                  <c:v>2682</c:v>
                </c:pt>
                <c:pt idx="5935">
                  <c:v>2682</c:v>
                </c:pt>
                <c:pt idx="5936">
                  <c:v>2682</c:v>
                </c:pt>
                <c:pt idx="5937">
                  <c:v>2682</c:v>
                </c:pt>
                <c:pt idx="5938">
                  <c:v>2682</c:v>
                </c:pt>
                <c:pt idx="5939">
                  <c:v>2682</c:v>
                </c:pt>
                <c:pt idx="5940">
                  <c:v>2683</c:v>
                </c:pt>
                <c:pt idx="5941">
                  <c:v>2683</c:v>
                </c:pt>
                <c:pt idx="5942">
                  <c:v>2683</c:v>
                </c:pt>
                <c:pt idx="5943">
                  <c:v>2684</c:v>
                </c:pt>
                <c:pt idx="5944">
                  <c:v>2684</c:v>
                </c:pt>
                <c:pt idx="5945">
                  <c:v>2684</c:v>
                </c:pt>
                <c:pt idx="5946">
                  <c:v>2684</c:v>
                </c:pt>
                <c:pt idx="5947">
                  <c:v>2685</c:v>
                </c:pt>
                <c:pt idx="5948">
                  <c:v>2685</c:v>
                </c:pt>
                <c:pt idx="5949">
                  <c:v>2685</c:v>
                </c:pt>
                <c:pt idx="5950">
                  <c:v>2686</c:v>
                </c:pt>
                <c:pt idx="5951">
                  <c:v>2686</c:v>
                </c:pt>
                <c:pt idx="5952">
                  <c:v>2686</c:v>
                </c:pt>
                <c:pt idx="5953">
                  <c:v>2686</c:v>
                </c:pt>
                <c:pt idx="5954">
                  <c:v>2686</c:v>
                </c:pt>
                <c:pt idx="5955">
                  <c:v>2686</c:v>
                </c:pt>
                <c:pt idx="5956">
                  <c:v>2686</c:v>
                </c:pt>
                <c:pt idx="5957">
                  <c:v>2686</c:v>
                </c:pt>
                <c:pt idx="5958">
                  <c:v>2686</c:v>
                </c:pt>
                <c:pt idx="5959">
                  <c:v>2687</c:v>
                </c:pt>
                <c:pt idx="5960">
                  <c:v>2687</c:v>
                </c:pt>
                <c:pt idx="5961">
                  <c:v>2687</c:v>
                </c:pt>
                <c:pt idx="5962">
                  <c:v>2687</c:v>
                </c:pt>
                <c:pt idx="5963">
                  <c:v>2687</c:v>
                </c:pt>
                <c:pt idx="5964">
                  <c:v>2687</c:v>
                </c:pt>
                <c:pt idx="5965">
                  <c:v>2687</c:v>
                </c:pt>
                <c:pt idx="5966">
                  <c:v>2687</c:v>
                </c:pt>
                <c:pt idx="5967">
                  <c:v>2687</c:v>
                </c:pt>
                <c:pt idx="5968">
                  <c:v>2687</c:v>
                </c:pt>
                <c:pt idx="5969">
                  <c:v>2687</c:v>
                </c:pt>
                <c:pt idx="5970">
                  <c:v>2688</c:v>
                </c:pt>
                <c:pt idx="5971">
                  <c:v>2688</c:v>
                </c:pt>
                <c:pt idx="5972">
                  <c:v>2688</c:v>
                </c:pt>
                <c:pt idx="5973">
                  <c:v>2689</c:v>
                </c:pt>
                <c:pt idx="5974">
                  <c:v>2690</c:v>
                </c:pt>
                <c:pt idx="5975">
                  <c:v>2691</c:v>
                </c:pt>
                <c:pt idx="5976">
                  <c:v>2692</c:v>
                </c:pt>
                <c:pt idx="5977">
                  <c:v>2692</c:v>
                </c:pt>
                <c:pt idx="5978">
                  <c:v>2692</c:v>
                </c:pt>
                <c:pt idx="5979">
                  <c:v>2692</c:v>
                </c:pt>
                <c:pt idx="5980">
                  <c:v>2693</c:v>
                </c:pt>
                <c:pt idx="5981">
                  <c:v>2694</c:v>
                </c:pt>
                <c:pt idx="5982">
                  <c:v>2694</c:v>
                </c:pt>
                <c:pt idx="5983">
                  <c:v>2695</c:v>
                </c:pt>
                <c:pt idx="5984">
                  <c:v>2695</c:v>
                </c:pt>
                <c:pt idx="5985">
                  <c:v>2695</c:v>
                </c:pt>
                <c:pt idx="5986">
                  <c:v>2695</c:v>
                </c:pt>
                <c:pt idx="5987">
                  <c:v>2695</c:v>
                </c:pt>
                <c:pt idx="5988">
                  <c:v>2695</c:v>
                </c:pt>
                <c:pt idx="5989">
                  <c:v>2695</c:v>
                </c:pt>
                <c:pt idx="5990">
                  <c:v>2695</c:v>
                </c:pt>
                <c:pt idx="5991">
                  <c:v>2695</c:v>
                </c:pt>
                <c:pt idx="5992">
                  <c:v>2695</c:v>
                </c:pt>
                <c:pt idx="5993">
                  <c:v>2695</c:v>
                </c:pt>
                <c:pt idx="5994">
                  <c:v>2695</c:v>
                </c:pt>
                <c:pt idx="5995">
                  <c:v>2696</c:v>
                </c:pt>
                <c:pt idx="5996">
                  <c:v>2696</c:v>
                </c:pt>
                <c:pt idx="5997">
                  <c:v>2697</c:v>
                </c:pt>
                <c:pt idx="5998">
                  <c:v>2697</c:v>
                </c:pt>
                <c:pt idx="5999">
                  <c:v>2697</c:v>
                </c:pt>
                <c:pt idx="6000">
                  <c:v>2697</c:v>
                </c:pt>
                <c:pt idx="6001">
                  <c:v>2697</c:v>
                </c:pt>
                <c:pt idx="6002">
                  <c:v>2697</c:v>
                </c:pt>
                <c:pt idx="6003">
                  <c:v>2697</c:v>
                </c:pt>
                <c:pt idx="6004">
                  <c:v>2698</c:v>
                </c:pt>
                <c:pt idx="6005">
                  <c:v>2698</c:v>
                </c:pt>
                <c:pt idx="6006">
                  <c:v>2699</c:v>
                </c:pt>
                <c:pt idx="6007">
                  <c:v>2700</c:v>
                </c:pt>
                <c:pt idx="6008">
                  <c:v>2700</c:v>
                </c:pt>
                <c:pt idx="6009">
                  <c:v>2700</c:v>
                </c:pt>
                <c:pt idx="6010">
                  <c:v>2700</c:v>
                </c:pt>
                <c:pt idx="6011">
                  <c:v>2700</c:v>
                </c:pt>
                <c:pt idx="6012">
                  <c:v>2700</c:v>
                </c:pt>
                <c:pt idx="6013">
                  <c:v>2700</c:v>
                </c:pt>
                <c:pt idx="6014">
                  <c:v>2700</c:v>
                </c:pt>
                <c:pt idx="6015">
                  <c:v>2700</c:v>
                </c:pt>
                <c:pt idx="6016">
                  <c:v>2700</c:v>
                </c:pt>
                <c:pt idx="6017">
                  <c:v>2700</c:v>
                </c:pt>
                <c:pt idx="6018">
                  <c:v>2701</c:v>
                </c:pt>
                <c:pt idx="6019">
                  <c:v>2702</c:v>
                </c:pt>
                <c:pt idx="6020">
                  <c:v>2702</c:v>
                </c:pt>
                <c:pt idx="6021">
                  <c:v>2703</c:v>
                </c:pt>
                <c:pt idx="6022">
                  <c:v>2703</c:v>
                </c:pt>
                <c:pt idx="6023">
                  <c:v>2703</c:v>
                </c:pt>
                <c:pt idx="6024">
                  <c:v>2703</c:v>
                </c:pt>
                <c:pt idx="6025">
                  <c:v>2704</c:v>
                </c:pt>
                <c:pt idx="6026">
                  <c:v>2704</c:v>
                </c:pt>
                <c:pt idx="6027">
                  <c:v>2704</c:v>
                </c:pt>
                <c:pt idx="6028">
                  <c:v>2704</c:v>
                </c:pt>
                <c:pt idx="6029">
                  <c:v>2704</c:v>
                </c:pt>
                <c:pt idx="6030">
                  <c:v>2704</c:v>
                </c:pt>
                <c:pt idx="6031">
                  <c:v>2704</c:v>
                </c:pt>
                <c:pt idx="6032">
                  <c:v>2704</c:v>
                </c:pt>
                <c:pt idx="6033">
                  <c:v>2704</c:v>
                </c:pt>
                <c:pt idx="6034">
                  <c:v>2704</c:v>
                </c:pt>
                <c:pt idx="6035">
                  <c:v>2705</c:v>
                </c:pt>
                <c:pt idx="6036">
                  <c:v>2705</c:v>
                </c:pt>
                <c:pt idx="6037">
                  <c:v>2706</c:v>
                </c:pt>
                <c:pt idx="6038">
                  <c:v>2707</c:v>
                </c:pt>
                <c:pt idx="6039">
                  <c:v>2707</c:v>
                </c:pt>
                <c:pt idx="6040">
                  <c:v>2708</c:v>
                </c:pt>
                <c:pt idx="6041">
                  <c:v>2709</c:v>
                </c:pt>
                <c:pt idx="6042">
                  <c:v>2710</c:v>
                </c:pt>
                <c:pt idx="6043">
                  <c:v>2711</c:v>
                </c:pt>
                <c:pt idx="6044">
                  <c:v>2712</c:v>
                </c:pt>
                <c:pt idx="6045">
                  <c:v>2713</c:v>
                </c:pt>
                <c:pt idx="6046">
                  <c:v>2714</c:v>
                </c:pt>
                <c:pt idx="6047">
                  <c:v>2715</c:v>
                </c:pt>
                <c:pt idx="6048">
                  <c:v>2716</c:v>
                </c:pt>
                <c:pt idx="6049">
                  <c:v>2716</c:v>
                </c:pt>
                <c:pt idx="6050">
                  <c:v>2716</c:v>
                </c:pt>
                <c:pt idx="6051">
                  <c:v>2716</c:v>
                </c:pt>
                <c:pt idx="6052">
                  <c:v>2716</c:v>
                </c:pt>
                <c:pt idx="6053">
                  <c:v>2717</c:v>
                </c:pt>
                <c:pt idx="6054">
                  <c:v>2718</c:v>
                </c:pt>
                <c:pt idx="6055">
                  <c:v>2718</c:v>
                </c:pt>
                <c:pt idx="6056">
                  <c:v>2719</c:v>
                </c:pt>
                <c:pt idx="6057">
                  <c:v>2719</c:v>
                </c:pt>
                <c:pt idx="6058">
                  <c:v>2720</c:v>
                </c:pt>
                <c:pt idx="6059">
                  <c:v>2721</c:v>
                </c:pt>
                <c:pt idx="6060">
                  <c:v>2721</c:v>
                </c:pt>
                <c:pt idx="6061">
                  <c:v>2722</c:v>
                </c:pt>
                <c:pt idx="6062">
                  <c:v>2723</c:v>
                </c:pt>
                <c:pt idx="6063">
                  <c:v>2724</c:v>
                </c:pt>
                <c:pt idx="6064">
                  <c:v>2725</c:v>
                </c:pt>
                <c:pt idx="6065">
                  <c:v>2726</c:v>
                </c:pt>
                <c:pt idx="6066">
                  <c:v>2726</c:v>
                </c:pt>
                <c:pt idx="6067">
                  <c:v>2726</c:v>
                </c:pt>
                <c:pt idx="6068">
                  <c:v>2727</c:v>
                </c:pt>
                <c:pt idx="6069">
                  <c:v>2728</c:v>
                </c:pt>
                <c:pt idx="6070">
                  <c:v>2728</c:v>
                </c:pt>
                <c:pt idx="6071">
                  <c:v>2729</c:v>
                </c:pt>
                <c:pt idx="6072">
                  <c:v>2729</c:v>
                </c:pt>
                <c:pt idx="6073">
                  <c:v>2729</c:v>
                </c:pt>
                <c:pt idx="6074">
                  <c:v>2729</c:v>
                </c:pt>
                <c:pt idx="6075">
                  <c:v>2729</c:v>
                </c:pt>
                <c:pt idx="6076">
                  <c:v>2729</c:v>
                </c:pt>
                <c:pt idx="6077">
                  <c:v>2730</c:v>
                </c:pt>
                <c:pt idx="6078">
                  <c:v>2731</c:v>
                </c:pt>
                <c:pt idx="6079">
                  <c:v>2731</c:v>
                </c:pt>
                <c:pt idx="6080">
                  <c:v>2731</c:v>
                </c:pt>
                <c:pt idx="6081">
                  <c:v>2731</c:v>
                </c:pt>
                <c:pt idx="6082">
                  <c:v>2731</c:v>
                </c:pt>
                <c:pt idx="6083">
                  <c:v>2732</c:v>
                </c:pt>
                <c:pt idx="6084">
                  <c:v>2733</c:v>
                </c:pt>
                <c:pt idx="6085">
                  <c:v>2733</c:v>
                </c:pt>
                <c:pt idx="6086">
                  <c:v>2733</c:v>
                </c:pt>
                <c:pt idx="6087">
                  <c:v>2733</c:v>
                </c:pt>
                <c:pt idx="6088">
                  <c:v>2733</c:v>
                </c:pt>
                <c:pt idx="6089">
                  <c:v>2734</c:v>
                </c:pt>
                <c:pt idx="6090">
                  <c:v>2735</c:v>
                </c:pt>
                <c:pt idx="6091">
                  <c:v>2736</c:v>
                </c:pt>
                <c:pt idx="6092">
                  <c:v>2737</c:v>
                </c:pt>
                <c:pt idx="6093">
                  <c:v>2738</c:v>
                </c:pt>
                <c:pt idx="6094">
                  <c:v>2739</c:v>
                </c:pt>
                <c:pt idx="6095">
                  <c:v>2740</c:v>
                </c:pt>
                <c:pt idx="6096">
                  <c:v>2740</c:v>
                </c:pt>
                <c:pt idx="6097">
                  <c:v>2741</c:v>
                </c:pt>
                <c:pt idx="6098">
                  <c:v>2742</c:v>
                </c:pt>
                <c:pt idx="6099">
                  <c:v>2743</c:v>
                </c:pt>
                <c:pt idx="6100">
                  <c:v>2744</c:v>
                </c:pt>
                <c:pt idx="6101">
                  <c:v>2744</c:v>
                </c:pt>
                <c:pt idx="6102">
                  <c:v>2744</c:v>
                </c:pt>
                <c:pt idx="6103">
                  <c:v>2744</c:v>
                </c:pt>
                <c:pt idx="6104">
                  <c:v>2744</c:v>
                </c:pt>
                <c:pt idx="6105">
                  <c:v>2744</c:v>
                </c:pt>
                <c:pt idx="6106">
                  <c:v>2745</c:v>
                </c:pt>
                <c:pt idx="6107">
                  <c:v>2746</c:v>
                </c:pt>
                <c:pt idx="6108">
                  <c:v>2746</c:v>
                </c:pt>
                <c:pt idx="6109">
                  <c:v>2746</c:v>
                </c:pt>
                <c:pt idx="6110">
                  <c:v>2746</c:v>
                </c:pt>
                <c:pt idx="6111">
                  <c:v>2747</c:v>
                </c:pt>
                <c:pt idx="6112">
                  <c:v>2747</c:v>
                </c:pt>
                <c:pt idx="6113">
                  <c:v>2747</c:v>
                </c:pt>
                <c:pt idx="6114">
                  <c:v>2748</c:v>
                </c:pt>
                <c:pt idx="6115">
                  <c:v>2748</c:v>
                </c:pt>
                <c:pt idx="6116">
                  <c:v>2749</c:v>
                </c:pt>
                <c:pt idx="6117">
                  <c:v>2750</c:v>
                </c:pt>
                <c:pt idx="6118">
                  <c:v>2750</c:v>
                </c:pt>
                <c:pt idx="6119">
                  <c:v>2750</c:v>
                </c:pt>
                <c:pt idx="6120">
                  <c:v>2750</c:v>
                </c:pt>
                <c:pt idx="6121">
                  <c:v>2750</c:v>
                </c:pt>
                <c:pt idx="6122">
                  <c:v>2750</c:v>
                </c:pt>
                <c:pt idx="6123">
                  <c:v>2750</c:v>
                </c:pt>
                <c:pt idx="6124">
                  <c:v>2750</c:v>
                </c:pt>
                <c:pt idx="6125">
                  <c:v>2750</c:v>
                </c:pt>
                <c:pt idx="6126">
                  <c:v>2751</c:v>
                </c:pt>
                <c:pt idx="6127">
                  <c:v>2751</c:v>
                </c:pt>
                <c:pt idx="6128">
                  <c:v>2751</c:v>
                </c:pt>
                <c:pt idx="6129">
                  <c:v>2751</c:v>
                </c:pt>
                <c:pt idx="6130">
                  <c:v>2751</c:v>
                </c:pt>
                <c:pt idx="6131">
                  <c:v>2751</c:v>
                </c:pt>
                <c:pt idx="6132">
                  <c:v>2752</c:v>
                </c:pt>
                <c:pt idx="6133">
                  <c:v>2752</c:v>
                </c:pt>
                <c:pt idx="6134">
                  <c:v>2752</c:v>
                </c:pt>
                <c:pt idx="6135">
                  <c:v>2752</c:v>
                </c:pt>
                <c:pt idx="6136">
                  <c:v>2752</c:v>
                </c:pt>
                <c:pt idx="6137">
                  <c:v>2752</c:v>
                </c:pt>
                <c:pt idx="6138">
                  <c:v>2752</c:v>
                </c:pt>
                <c:pt idx="6139">
                  <c:v>2752</c:v>
                </c:pt>
                <c:pt idx="6140">
                  <c:v>2752</c:v>
                </c:pt>
                <c:pt idx="6141">
                  <c:v>2752</c:v>
                </c:pt>
                <c:pt idx="6142">
                  <c:v>2752</c:v>
                </c:pt>
                <c:pt idx="6143">
                  <c:v>2753</c:v>
                </c:pt>
                <c:pt idx="6144">
                  <c:v>2753</c:v>
                </c:pt>
                <c:pt idx="6145">
                  <c:v>2753</c:v>
                </c:pt>
                <c:pt idx="6146">
                  <c:v>2754</c:v>
                </c:pt>
                <c:pt idx="6147">
                  <c:v>2755</c:v>
                </c:pt>
                <c:pt idx="6148">
                  <c:v>2756</c:v>
                </c:pt>
                <c:pt idx="6149">
                  <c:v>2757</c:v>
                </c:pt>
                <c:pt idx="6150">
                  <c:v>2758</c:v>
                </c:pt>
                <c:pt idx="6151">
                  <c:v>2758</c:v>
                </c:pt>
                <c:pt idx="6152">
                  <c:v>2758</c:v>
                </c:pt>
                <c:pt idx="6153">
                  <c:v>2758</c:v>
                </c:pt>
                <c:pt idx="6154">
                  <c:v>2758</c:v>
                </c:pt>
                <c:pt idx="6155">
                  <c:v>2758</c:v>
                </c:pt>
                <c:pt idx="6156">
                  <c:v>2758</c:v>
                </c:pt>
                <c:pt idx="6157">
                  <c:v>2758</c:v>
                </c:pt>
                <c:pt idx="6158">
                  <c:v>2759</c:v>
                </c:pt>
                <c:pt idx="6159">
                  <c:v>2759</c:v>
                </c:pt>
                <c:pt idx="6160">
                  <c:v>2760</c:v>
                </c:pt>
                <c:pt idx="6161">
                  <c:v>2760</c:v>
                </c:pt>
                <c:pt idx="6162">
                  <c:v>2760</c:v>
                </c:pt>
                <c:pt idx="6163">
                  <c:v>2760</c:v>
                </c:pt>
                <c:pt idx="6164">
                  <c:v>2760</c:v>
                </c:pt>
                <c:pt idx="6165">
                  <c:v>2760</c:v>
                </c:pt>
                <c:pt idx="6166">
                  <c:v>2760</c:v>
                </c:pt>
                <c:pt idx="6167">
                  <c:v>2760</c:v>
                </c:pt>
                <c:pt idx="6168">
                  <c:v>2760</c:v>
                </c:pt>
                <c:pt idx="6169">
                  <c:v>2760</c:v>
                </c:pt>
                <c:pt idx="6170">
                  <c:v>2760</c:v>
                </c:pt>
                <c:pt idx="6171">
                  <c:v>2760</c:v>
                </c:pt>
                <c:pt idx="6172">
                  <c:v>2760</c:v>
                </c:pt>
                <c:pt idx="6173">
                  <c:v>2760</c:v>
                </c:pt>
                <c:pt idx="6174">
                  <c:v>2761</c:v>
                </c:pt>
                <c:pt idx="6175">
                  <c:v>2761</c:v>
                </c:pt>
                <c:pt idx="6176">
                  <c:v>2761</c:v>
                </c:pt>
                <c:pt idx="6177">
                  <c:v>2761</c:v>
                </c:pt>
                <c:pt idx="6178">
                  <c:v>2761</c:v>
                </c:pt>
                <c:pt idx="6179">
                  <c:v>2761</c:v>
                </c:pt>
                <c:pt idx="6180">
                  <c:v>2761</c:v>
                </c:pt>
                <c:pt idx="6181">
                  <c:v>2761</c:v>
                </c:pt>
                <c:pt idx="6182">
                  <c:v>2761</c:v>
                </c:pt>
                <c:pt idx="6183">
                  <c:v>2762</c:v>
                </c:pt>
                <c:pt idx="6184">
                  <c:v>2763</c:v>
                </c:pt>
                <c:pt idx="6185">
                  <c:v>2764</c:v>
                </c:pt>
                <c:pt idx="6186">
                  <c:v>2764</c:v>
                </c:pt>
                <c:pt idx="6187">
                  <c:v>2765</c:v>
                </c:pt>
                <c:pt idx="6188">
                  <c:v>2766</c:v>
                </c:pt>
                <c:pt idx="6189">
                  <c:v>2767</c:v>
                </c:pt>
                <c:pt idx="6190">
                  <c:v>2767</c:v>
                </c:pt>
                <c:pt idx="6191">
                  <c:v>2767</c:v>
                </c:pt>
                <c:pt idx="6192">
                  <c:v>2767</c:v>
                </c:pt>
                <c:pt idx="6193">
                  <c:v>2767</c:v>
                </c:pt>
                <c:pt idx="6194">
                  <c:v>2767</c:v>
                </c:pt>
                <c:pt idx="6195">
                  <c:v>2767</c:v>
                </c:pt>
                <c:pt idx="6196">
                  <c:v>2768</c:v>
                </c:pt>
                <c:pt idx="6197">
                  <c:v>2768</c:v>
                </c:pt>
                <c:pt idx="6198">
                  <c:v>2768</c:v>
                </c:pt>
                <c:pt idx="6199">
                  <c:v>2768</c:v>
                </c:pt>
                <c:pt idx="6200">
                  <c:v>2768</c:v>
                </c:pt>
                <c:pt idx="6201">
                  <c:v>2768</c:v>
                </c:pt>
                <c:pt idx="6202">
                  <c:v>2768</c:v>
                </c:pt>
                <c:pt idx="6203">
                  <c:v>2769</c:v>
                </c:pt>
                <c:pt idx="6204">
                  <c:v>2769</c:v>
                </c:pt>
                <c:pt idx="6205">
                  <c:v>2770</c:v>
                </c:pt>
                <c:pt idx="6206">
                  <c:v>2770</c:v>
                </c:pt>
                <c:pt idx="6207">
                  <c:v>2770</c:v>
                </c:pt>
                <c:pt idx="6208">
                  <c:v>2770</c:v>
                </c:pt>
                <c:pt idx="6209">
                  <c:v>2770</c:v>
                </c:pt>
                <c:pt idx="6210">
                  <c:v>2770</c:v>
                </c:pt>
                <c:pt idx="6211">
                  <c:v>2770</c:v>
                </c:pt>
                <c:pt idx="6212">
                  <c:v>2771</c:v>
                </c:pt>
                <c:pt idx="6213">
                  <c:v>2771</c:v>
                </c:pt>
                <c:pt idx="6214">
                  <c:v>2772</c:v>
                </c:pt>
                <c:pt idx="6215">
                  <c:v>2773</c:v>
                </c:pt>
                <c:pt idx="6216">
                  <c:v>2774</c:v>
                </c:pt>
                <c:pt idx="6217">
                  <c:v>2775</c:v>
                </c:pt>
                <c:pt idx="6218">
                  <c:v>2776</c:v>
                </c:pt>
                <c:pt idx="6219">
                  <c:v>2777</c:v>
                </c:pt>
                <c:pt idx="6220">
                  <c:v>2777</c:v>
                </c:pt>
                <c:pt idx="6221">
                  <c:v>2778</c:v>
                </c:pt>
                <c:pt idx="6222">
                  <c:v>2779</c:v>
                </c:pt>
                <c:pt idx="6223">
                  <c:v>2780</c:v>
                </c:pt>
                <c:pt idx="6224">
                  <c:v>2781</c:v>
                </c:pt>
                <c:pt idx="6225">
                  <c:v>2782</c:v>
                </c:pt>
                <c:pt idx="6226">
                  <c:v>2783</c:v>
                </c:pt>
                <c:pt idx="6227">
                  <c:v>2783</c:v>
                </c:pt>
                <c:pt idx="6228">
                  <c:v>2783</c:v>
                </c:pt>
                <c:pt idx="6229">
                  <c:v>2784</c:v>
                </c:pt>
                <c:pt idx="6230">
                  <c:v>2785</c:v>
                </c:pt>
                <c:pt idx="6231">
                  <c:v>2785</c:v>
                </c:pt>
                <c:pt idx="6232">
                  <c:v>2785</c:v>
                </c:pt>
                <c:pt idx="6233">
                  <c:v>2785</c:v>
                </c:pt>
                <c:pt idx="6234">
                  <c:v>2785</c:v>
                </c:pt>
                <c:pt idx="6235">
                  <c:v>2786</c:v>
                </c:pt>
                <c:pt idx="6236">
                  <c:v>2786</c:v>
                </c:pt>
                <c:pt idx="6237">
                  <c:v>2786</c:v>
                </c:pt>
                <c:pt idx="6238">
                  <c:v>2786</c:v>
                </c:pt>
                <c:pt idx="6239">
                  <c:v>2786</c:v>
                </c:pt>
                <c:pt idx="6240">
                  <c:v>2786</c:v>
                </c:pt>
                <c:pt idx="6241">
                  <c:v>2786</c:v>
                </c:pt>
                <c:pt idx="6242">
                  <c:v>2786</c:v>
                </c:pt>
                <c:pt idx="6243">
                  <c:v>2786</c:v>
                </c:pt>
                <c:pt idx="6244">
                  <c:v>2786</c:v>
                </c:pt>
                <c:pt idx="6245">
                  <c:v>2786</c:v>
                </c:pt>
                <c:pt idx="6246">
                  <c:v>2786</c:v>
                </c:pt>
                <c:pt idx="6247">
                  <c:v>2786</c:v>
                </c:pt>
                <c:pt idx="6248">
                  <c:v>2786</c:v>
                </c:pt>
                <c:pt idx="6249">
                  <c:v>2787</c:v>
                </c:pt>
                <c:pt idx="6250">
                  <c:v>2787</c:v>
                </c:pt>
                <c:pt idx="6251">
                  <c:v>2788</c:v>
                </c:pt>
                <c:pt idx="6252">
                  <c:v>2789</c:v>
                </c:pt>
                <c:pt idx="6253">
                  <c:v>2789</c:v>
                </c:pt>
                <c:pt idx="6254">
                  <c:v>2789</c:v>
                </c:pt>
                <c:pt idx="6255">
                  <c:v>2790</c:v>
                </c:pt>
                <c:pt idx="6256">
                  <c:v>2790</c:v>
                </c:pt>
                <c:pt idx="6257">
                  <c:v>2791</c:v>
                </c:pt>
                <c:pt idx="6258">
                  <c:v>2792</c:v>
                </c:pt>
                <c:pt idx="6259">
                  <c:v>2793</c:v>
                </c:pt>
                <c:pt idx="6260">
                  <c:v>2793</c:v>
                </c:pt>
                <c:pt idx="6261">
                  <c:v>2793</c:v>
                </c:pt>
                <c:pt idx="6262">
                  <c:v>2793</c:v>
                </c:pt>
                <c:pt idx="6263">
                  <c:v>2793</c:v>
                </c:pt>
                <c:pt idx="6264">
                  <c:v>2793</c:v>
                </c:pt>
                <c:pt idx="6265">
                  <c:v>2793</c:v>
                </c:pt>
                <c:pt idx="6266">
                  <c:v>2793</c:v>
                </c:pt>
                <c:pt idx="6267">
                  <c:v>2793</c:v>
                </c:pt>
                <c:pt idx="6268">
                  <c:v>2793</c:v>
                </c:pt>
                <c:pt idx="6269">
                  <c:v>2794</c:v>
                </c:pt>
                <c:pt idx="6270">
                  <c:v>2794</c:v>
                </c:pt>
                <c:pt idx="6271">
                  <c:v>2794</c:v>
                </c:pt>
                <c:pt idx="6272">
                  <c:v>2795</c:v>
                </c:pt>
                <c:pt idx="6273">
                  <c:v>2796</c:v>
                </c:pt>
                <c:pt idx="6274">
                  <c:v>2797</c:v>
                </c:pt>
                <c:pt idx="6275">
                  <c:v>2797</c:v>
                </c:pt>
                <c:pt idx="6276">
                  <c:v>2798</c:v>
                </c:pt>
                <c:pt idx="6277">
                  <c:v>2799</c:v>
                </c:pt>
                <c:pt idx="6278">
                  <c:v>2799</c:v>
                </c:pt>
                <c:pt idx="6279">
                  <c:v>2799</c:v>
                </c:pt>
                <c:pt idx="6280">
                  <c:v>2800</c:v>
                </c:pt>
                <c:pt idx="6281">
                  <c:v>2801</c:v>
                </c:pt>
                <c:pt idx="6282">
                  <c:v>2801</c:v>
                </c:pt>
                <c:pt idx="6283">
                  <c:v>2801</c:v>
                </c:pt>
                <c:pt idx="6284">
                  <c:v>2801</c:v>
                </c:pt>
                <c:pt idx="6285">
                  <c:v>2801</c:v>
                </c:pt>
                <c:pt idx="6286">
                  <c:v>2801</c:v>
                </c:pt>
                <c:pt idx="6287">
                  <c:v>2801</c:v>
                </c:pt>
                <c:pt idx="6288">
                  <c:v>2801</c:v>
                </c:pt>
                <c:pt idx="6289">
                  <c:v>2801</c:v>
                </c:pt>
                <c:pt idx="6290">
                  <c:v>2801</c:v>
                </c:pt>
                <c:pt idx="6291">
                  <c:v>2801</c:v>
                </c:pt>
                <c:pt idx="6292">
                  <c:v>2801</c:v>
                </c:pt>
                <c:pt idx="6293">
                  <c:v>2802</c:v>
                </c:pt>
                <c:pt idx="6294">
                  <c:v>2802</c:v>
                </c:pt>
                <c:pt idx="6295">
                  <c:v>2803</c:v>
                </c:pt>
                <c:pt idx="6296">
                  <c:v>2803</c:v>
                </c:pt>
                <c:pt idx="6297">
                  <c:v>2804</c:v>
                </c:pt>
                <c:pt idx="6298">
                  <c:v>2804</c:v>
                </c:pt>
                <c:pt idx="6299">
                  <c:v>2804</c:v>
                </c:pt>
                <c:pt idx="6300">
                  <c:v>2804</c:v>
                </c:pt>
                <c:pt idx="6301">
                  <c:v>2804</c:v>
                </c:pt>
                <c:pt idx="6302">
                  <c:v>2804</c:v>
                </c:pt>
                <c:pt idx="6303">
                  <c:v>2804</c:v>
                </c:pt>
                <c:pt idx="6304">
                  <c:v>2804</c:v>
                </c:pt>
                <c:pt idx="6305">
                  <c:v>2805</c:v>
                </c:pt>
                <c:pt idx="6306">
                  <c:v>2806</c:v>
                </c:pt>
                <c:pt idx="6307">
                  <c:v>2806</c:v>
                </c:pt>
                <c:pt idx="6308">
                  <c:v>2806</c:v>
                </c:pt>
                <c:pt idx="6309">
                  <c:v>2806</c:v>
                </c:pt>
                <c:pt idx="6310">
                  <c:v>2807</c:v>
                </c:pt>
                <c:pt idx="6311">
                  <c:v>2807</c:v>
                </c:pt>
                <c:pt idx="6312">
                  <c:v>2807</c:v>
                </c:pt>
                <c:pt idx="6313">
                  <c:v>2808</c:v>
                </c:pt>
                <c:pt idx="6314">
                  <c:v>2808</c:v>
                </c:pt>
                <c:pt idx="6315">
                  <c:v>2809</c:v>
                </c:pt>
                <c:pt idx="6316">
                  <c:v>2810</c:v>
                </c:pt>
                <c:pt idx="6317">
                  <c:v>2810</c:v>
                </c:pt>
                <c:pt idx="6318">
                  <c:v>2811</c:v>
                </c:pt>
                <c:pt idx="6319">
                  <c:v>2812</c:v>
                </c:pt>
                <c:pt idx="6320">
                  <c:v>2813</c:v>
                </c:pt>
                <c:pt idx="6321">
                  <c:v>2813</c:v>
                </c:pt>
                <c:pt idx="6322">
                  <c:v>2814</c:v>
                </c:pt>
                <c:pt idx="6323">
                  <c:v>2814</c:v>
                </c:pt>
                <c:pt idx="6324">
                  <c:v>2815</c:v>
                </c:pt>
                <c:pt idx="6325">
                  <c:v>2816</c:v>
                </c:pt>
                <c:pt idx="6326">
                  <c:v>2816</c:v>
                </c:pt>
                <c:pt idx="6327">
                  <c:v>2816</c:v>
                </c:pt>
                <c:pt idx="6328">
                  <c:v>2816</c:v>
                </c:pt>
                <c:pt idx="6329">
                  <c:v>2816</c:v>
                </c:pt>
                <c:pt idx="6330">
                  <c:v>2817</c:v>
                </c:pt>
                <c:pt idx="6331">
                  <c:v>2818</c:v>
                </c:pt>
                <c:pt idx="6332">
                  <c:v>2818</c:v>
                </c:pt>
                <c:pt idx="6333">
                  <c:v>2818</c:v>
                </c:pt>
                <c:pt idx="6334">
                  <c:v>2818</c:v>
                </c:pt>
                <c:pt idx="6335">
                  <c:v>2818</c:v>
                </c:pt>
                <c:pt idx="6336">
                  <c:v>2818</c:v>
                </c:pt>
                <c:pt idx="6337">
                  <c:v>2818</c:v>
                </c:pt>
                <c:pt idx="6338">
                  <c:v>2818</c:v>
                </c:pt>
                <c:pt idx="6339">
                  <c:v>2818</c:v>
                </c:pt>
                <c:pt idx="6340">
                  <c:v>2818</c:v>
                </c:pt>
                <c:pt idx="6341">
                  <c:v>2819</c:v>
                </c:pt>
                <c:pt idx="6342">
                  <c:v>2819</c:v>
                </c:pt>
                <c:pt idx="6343">
                  <c:v>2820</c:v>
                </c:pt>
                <c:pt idx="6344">
                  <c:v>2820</c:v>
                </c:pt>
                <c:pt idx="6345">
                  <c:v>2821</c:v>
                </c:pt>
                <c:pt idx="6346">
                  <c:v>2821</c:v>
                </c:pt>
                <c:pt idx="6347">
                  <c:v>2821</c:v>
                </c:pt>
                <c:pt idx="6348">
                  <c:v>2821</c:v>
                </c:pt>
                <c:pt idx="6349">
                  <c:v>2821</c:v>
                </c:pt>
                <c:pt idx="6350">
                  <c:v>2822</c:v>
                </c:pt>
                <c:pt idx="6351">
                  <c:v>2822</c:v>
                </c:pt>
                <c:pt idx="6352">
                  <c:v>2822</c:v>
                </c:pt>
                <c:pt idx="6353">
                  <c:v>2822</c:v>
                </c:pt>
                <c:pt idx="6354">
                  <c:v>2822</c:v>
                </c:pt>
                <c:pt idx="6355">
                  <c:v>2823</c:v>
                </c:pt>
                <c:pt idx="6356">
                  <c:v>2823</c:v>
                </c:pt>
                <c:pt idx="6357">
                  <c:v>2824</c:v>
                </c:pt>
                <c:pt idx="6358">
                  <c:v>2824</c:v>
                </c:pt>
                <c:pt idx="6359">
                  <c:v>2825</c:v>
                </c:pt>
                <c:pt idx="6360">
                  <c:v>2825</c:v>
                </c:pt>
                <c:pt idx="6361">
                  <c:v>2826</c:v>
                </c:pt>
                <c:pt idx="6362">
                  <c:v>2827</c:v>
                </c:pt>
                <c:pt idx="6363">
                  <c:v>2828</c:v>
                </c:pt>
                <c:pt idx="6364">
                  <c:v>2828</c:v>
                </c:pt>
                <c:pt idx="6365">
                  <c:v>2828</c:v>
                </c:pt>
                <c:pt idx="6366">
                  <c:v>2828</c:v>
                </c:pt>
                <c:pt idx="6367">
                  <c:v>2828</c:v>
                </c:pt>
                <c:pt idx="6368">
                  <c:v>2829</c:v>
                </c:pt>
                <c:pt idx="6369">
                  <c:v>2830</c:v>
                </c:pt>
                <c:pt idx="6370">
                  <c:v>2831</c:v>
                </c:pt>
                <c:pt idx="6371">
                  <c:v>2831</c:v>
                </c:pt>
                <c:pt idx="6372">
                  <c:v>2831</c:v>
                </c:pt>
                <c:pt idx="6373">
                  <c:v>2831</c:v>
                </c:pt>
                <c:pt idx="6374">
                  <c:v>2831</c:v>
                </c:pt>
                <c:pt idx="6375">
                  <c:v>2831</c:v>
                </c:pt>
                <c:pt idx="6376">
                  <c:v>2831</c:v>
                </c:pt>
                <c:pt idx="6377">
                  <c:v>2832</c:v>
                </c:pt>
                <c:pt idx="6378">
                  <c:v>2833</c:v>
                </c:pt>
                <c:pt idx="6379">
                  <c:v>2834</c:v>
                </c:pt>
                <c:pt idx="6380">
                  <c:v>2835</c:v>
                </c:pt>
                <c:pt idx="6381">
                  <c:v>2836</c:v>
                </c:pt>
                <c:pt idx="6382">
                  <c:v>2837</c:v>
                </c:pt>
                <c:pt idx="6383">
                  <c:v>2838</c:v>
                </c:pt>
                <c:pt idx="6384">
                  <c:v>2839</c:v>
                </c:pt>
                <c:pt idx="6385">
                  <c:v>2840</c:v>
                </c:pt>
                <c:pt idx="6386">
                  <c:v>2841</c:v>
                </c:pt>
                <c:pt idx="6387">
                  <c:v>2842</c:v>
                </c:pt>
                <c:pt idx="6388">
                  <c:v>2843</c:v>
                </c:pt>
                <c:pt idx="6389">
                  <c:v>2844</c:v>
                </c:pt>
                <c:pt idx="6390">
                  <c:v>2845</c:v>
                </c:pt>
                <c:pt idx="6391">
                  <c:v>2846</c:v>
                </c:pt>
                <c:pt idx="6392">
                  <c:v>2847</c:v>
                </c:pt>
                <c:pt idx="6393">
                  <c:v>2848</c:v>
                </c:pt>
                <c:pt idx="6394">
                  <c:v>2849</c:v>
                </c:pt>
                <c:pt idx="6395">
                  <c:v>2850</c:v>
                </c:pt>
                <c:pt idx="6396">
                  <c:v>2850</c:v>
                </c:pt>
                <c:pt idx="6397">
                  <c:v>2850</c:v>
                </c:pt>
                <c:pt idx="6398">
                  <c:v>2850</c:v>
                </c:pt>
                <c:pt idx="6399">
                  <c:v>2850</c:v>
                </c:pt>
                <c:pt idx="6400">
                  <c:v>2850</c:v>
                </c:pt>
                <c:pt idx="6401">
                  <c:v>2850</c:v>
                </c:pt>
                <c:pt idx="6402">
                  <c:v>2850</c:v>
                </c:pt>
                <c:pt idx="6403">
                  <c:v>2851</c:v>
                </c:pt>
                <c:pt idx="6404">
                  <c:v>2851</c:v>
                </c:pt>
                <c:pt idx="6405">
                  <c:v>2851</c:v>
                </c:pt>
                <c:pt idx="6406">
                  <c:v>2851</c:v>
                </c:pt>
                <c:pt idx="6407">
                  <c:v>2851</c:v>
                </c:pt>
                <c:pt idx="6408">
                  <c:v>2851</c:v>
                </c:pt>
                <c:pt idx="6409">
                  <c:v>2851</c:v>
                </c:pt>
                <c:pt idx="6410">
                  <c:v>2852</c:v>
                </c:pt>
                <c:pt idx="6411">
                  <c:v>2852</c:v>
                </c:pt>
                <c:pt idx="6412">
                  <c:v>2852</c:v>
                </c:pt>
                <c:pt idx="6413">
                  <c:v>2852</c:v>
                </c:pt>
                <c:pt idx="6414">
                  <c:v>2852</c:v>
                </c:pt>
                <c:pt idx="6415">
                  <c:v>2853</c:v>
                </c:pt>
                <c:pt idx="6416">
                  <c:v>2853</c:v>
                </c:pt>
                <c:pt idx="6417">
                  <c:v>2853</c:v>
                </c:pt>
                <c:pt idx="6418">
                  <c:v>2853</c:v>
                </c:pt>
                <c:pt idx="6419">
                  <c:v>2854</c:v>
                </c:pt>
                <c:pt idx="6420">
                  <c:v>2855</c:v>
                </c:pt>
                <c:pt idx="6421">
                  <c:v>2855</c:v>
                </c:pt>
                <c:pt idx="6422">
                  <c:v>2855</c:v>
                </c:pt>
                <c:pt idx="6423">
                  <c:v>2855</c:v>
                </c:pt>
                <c:pt idx="6424">
                  <c:v>2855</c:v>
                </c:pt>
                <c:pt idx="6425">
                  <c:v>2855</c:v>
                </c:pt>
                <c:pt idx="6426">
                  <c:v>2855</c:v>
                </c:pt>
                <c:pt idx="6427">
                  <c:v>2855</c:v>
                </c:pt>
                <c:pt idx="6428">
                  <c:v>2855</c:v>
                </c:pt>
                <c:pt idx="6429">
                  <c:v>2855</c:v>
                </c:pt>
                <c:pt idx="6430">
                  <c:v>2855</c:v>
                </c:pt>
                <c:pt idx="6431">
                  <c:v>2855</c:v>
                </c:pt>
                <c:pt idx="6432">
                  <c:v>2855</c:v>
                </c:pt>
                <c:pt idx="6433">
                  <c:v>2856</c:v>
                </c:pt>
                <c:pt idx="6434">
                  <c:v>2856</c:v>
                </c:pt>
                <c:pt idx="6435">
                  <c:v>2856</c:v>
                </c:pt>
                <c:pt idx="6436">
                  <c:v>2856</c:v>
                </c:pt>
                <c:pt idx="6437">
                  <c:v>2856</c:v>
                </c:pt>
                <c:pt idx="6438">
                  <c:v>2856</c:v>
                </c:pt>
                <c:pt idx="6439">
                  <c:v>2856</c:v>
                </c:pt>
                <c:pt idx="6440">
                  <c:v>2856</c:v>
                </c:pt>
                <c:pt idx="6441">
                  <c:v>2856</c:v>
                </c:pt>
                <c:pt idx="6442">
                  <c:v>2856</c:v>
                </c:pt>
                <c:pt idx="6443">
                  <c:v>2856</c:v>
                </c:pt>
                <c:pt idx="6444">
                  <c:v>2856</c:v>
                </c:pt>
                <c:pt idx="6445">
                  <c:v>2856</c:v>
                </c:pt>
                <c:pt idx="6446">
                  <c:v>2856</c:v>
                </c:pt>
                <c:pt idx="6447">
                  <c:v>2856</c:v>
                </c:pt>
                <c:pt idx="6448">
                  <c:v>2856</c:v>
                </c:pt>
                <c:pt idx="6449">
                  <c:v>2856</c:v>
                </c:pt>
                <c:pt idx="6450">
                  <c:v>2856</c:v>
                </c:pt>
                <c:pt idx="6451">
                  <c:v>2856</c:v>
                </c:pt>
                <c:pt idx="6452">
                  <c:v>2856</c:v>
                </c:pt>
                <c:pt idx="6453">
                  <c:v>2857</c:v>
                </c:pt>
                <c:pt idx="6454">
                  <c:v>2857</c:v>
                </c:pt>
                <c:pt idx="6455">
                  <c:v>2857</c:v>
                </c:pt>
                <c:pt idx="6456">
                  <c:v>2858</c:v>
                </c:pt>
                <c:pt idx="6457">
                  <c:v>2859</c:v>
                </c:pt>
                <c:pt idx="6458">
                  <c:v>2859</c:v>
                </c:pt>
                <c:pt idx="6459">
                  <c:v>2859</c:v>
                </c:pt>
                <c:pt idx="6460">
                  <c:v>2860</c:v>
                </c:pt>
                <c:pt idx="6461">
                  <c:v>2861</c:v>
                </c:pt>
                <c:pt idx="6462">
                  <c:v>2862</c:v>
                </c:pt>
                <c:pt idx="6463">
                  <c:v>2863</c:v>
                </c:pt>
                <c:pt idx="6464">
                  <c:v>2864</c:v>
                </c:pt>
                <c:pt idx="6465">
                  <c:v>2865</c:v>
                </c:pt>
                <c:pt idx="6466">
                  <c:v>2865</c:v>
                </c:pt>
                <c:pt idx="6467">
                  <c:v>2865</c:v>
                </c:pt>
                <c:pt idx="6468">
                  <c:v>2865</c:v>
                </c:pt>
                <c:pt idx="6469">
                  <c:v>2865</c:v>
                </c:pt>
                <c:pt idx="6470">
                  <c:v>2865</c:v>
                </c:pt>
                <c:pt idx="6471">
                  <c:v>2865</c:v>
                </c:pt>
                <c:pt idx="6472">
                  <c:v>2866</c:v>
                </c:pt>
                <c:pt idx="6473">
                  <c:v>2867</c:v>
                </c:pt>
                <c:pt idx="6474">
                  <c:v>2867</c:v>
                </c:pt>
                <c:pt idx="6475">
                  <c:v>2867</c:v>
                </c:pt>
                <c:pt idx="6476">
                  <c:v>2867</c:v>
                </c:pt>
                <c:pt idx="6477">
                  <c:v>2868</c:v>
                </c:pt>
                <c:pt idx="6478">
                  <c:v>2868</c:v>
                </c:pt>
                <c:pt idx="6479">
                  <c:v>2868</c:v>
                </c:pt>
                <c:pt idx="6480">
                  <c:v>2868</c:v>
                </c:pt>
                <c:pt idx="6481">
                  <c:v>2868</c:v>
                </c:pt>
                <c:pt idx="6482">
                  <c:v>2868</c:v>
                </c:pt>
                <c:pt idx="6483">
                  <c:v>2868</c:v>
                </c:pt>
                <c:pt idx="6484">
                  <c:v>2868</c:v>
                </c:pt>
                <c:pt idx="6485">
                  <c:v>2868</c:v>
                </c:pt>
                <c:pt idx="6486">
                  <c:v>2868</c:v>
                </c:pt>
                <c:pt idx="6487">
                  <c:v>2869</c:v>
                </c:pt>
                <c:pt idx="6488">
                  <c:v>2869</c:v>
                </c:pt>
                <c:pt idx="6489">
                  <c:v>2869</c:v>
                </c:pt>
                <c:pt idx="6490">
                  <c:v>2870</c:v>
                </c:pt>
                <c:pt idx="6491">
                  <c:v>2870</c:v>
                </c:pt>
                <c:pt idx="6492">
                  <c:v>2870</c:v>
                </c:pt>
                <c:pt idx="6493">
                  <c:v>2871</c:v>
                </c:pt>
                <c:pt idx="6494">
                  <c:v>2872</c:v>
                </c:pt>
                <c:pt idx="6495">
                  <c:v>2873</c:v>
                </c:pt>
                <c:pt idx="6496">
                  <c:v>2874</c:v>
                </c:pt>
                <c:pt idx="6497">
                  <c:v>2875</c:v>
                </c:pt>
                <c:pt idx="6498">
                  <c:v>2876</c:v>
                </c:pt>
                <c:pt idx="6499">
                  <c:v>2876</c:v>
                </c:pt>
                <c:pt idx="6500">
                  <c:v>2876</c:v>
                </c:pt>
                <c:pt idx="6501">
                  <c:v>2877</c:v>
                </c:pt>
                <c:pt idx="6502">
                  <c:v>2878</c:v>
                </c:pt>
                <c:pt idx="6503">
                  <c:v>2878</c:v>
                </c:pt>
                <c:pt idx="6504">
                  <c:v>2879</c:v>
                </c:pt>
                <c:pt idx="6505">
                  <c:v>2879</c:v>
                </c:pt>
                <c:pt idx="6506">
                  <c:v>2880</c:v>
                </c:pt>
                <c:pt idx="6507">
                  <c:v>2881</c:v>
                </c:pt>
                <c:pt idx="6508">
                  <c:v>2882</c:v>
                </c:pt>
                <c:pt idx="6509">
                  <c:v>2883</c:v>
                </c:pt>
                <c:pt idx="6510">
                  <c:v>2883</c:v>
                </c:pt>
                <c:pt idx="6511">
                  <c:v>2884</c:v>
                </c:pt>
                <c:pt idx="6512">
                  <c:v>2885</c:v>
                </c:pt>
                <c:pt idx="6513">
                  <c:v>2886</c:v>
                </c:pt>
                <c:pt idx="6514">
                  <c:v>2886</c:v>
                </c:pt>
                <c:pt idx="6515">
                  <c:v>2886</c:v>
                </c:pt>
                <c:pt idx="6516">
                  <c:v>2886</c:v>
                </c:pt>
                <c:pt idx="6517">
                  <c:v>2887</c:v>
                </c:pt>
                <c:pt idx="6518">
                  <c:v>2888</c:v>
                </c:pt>
                <c:pt idx="6519">
                  <c:v>2888</c:v>
                </c:pt>
                <c:pt idx="6520">
                  <c:v>2888</c:v>
                </c:pt>
                <c:pt idx="6521">
                  <c:v>2889</c:v>
                </c:pt>
                <c:pt idx="6522">
                  <c:v>2889</c:v>
                </c:pt>
                <c:pt idx="6523">
                  <c:v>2889</c:v>
                </c:pt>
                <c:pt idx="6524">
                  <c:v>2889</c:v>
                </c:pt>
                <c:pt idx="6525">
                  <c:v>2889</c:v>
                </c:pt>
                <c:pt idx="6526">
                  <c:v>2890</c:v>
                </c:pt>
                <c:pt idx="6527">
                  <c:v>2890</c:v>
                </c:pt>
                <c:pt idx="6528">
                  <c:v>2890</c:v>
                </c:pt>
                <c:pt idx="6529">
                  <c:v>2890</c:v>
                </c:pt>
                <c:pt idx="6530">
                  <c:v>2890</c:v>
                </c:pt>
                <c:pt idx="6531">
                  <c:v>2890</c:v>
                </c:pt>
                <c:pt idx="6532">
                  <c:v>2891</c:v>
                </c:pt>
                <c:pt idx="6533">
                  <c:v>2891</c:v>
                </c:pt>
                <c:pt idx="6534">
                  <c:v>2891</c:v>
                </c:pt>
                <c:pt idx="6535">
                  <c:v>2891</c:v>
                </c:pt>
                <c:pt idx="6536">
                  <c:v>2891</c:v>
                </c:pt>
                <c:pt idx="6537">
                  <c:v>2891</c:v>
                </c:pt>
                <c:pt idx="6538">
                  <c:v>2891</c:v>
                </c:pt>
                <c:pt idx="6539">
                  <c:v>2892</c:v>
                </c:pt>
                <c:pt idx="6540">
                  <c:v>2893</c:v>
                </c:pt>
                <c:pt idx="6541">
                  <c:v>2894</c:v>
                </c:pt>
                <c:pt idx="6542">
                  <c:v>2895</c:v>
                </c:pt>
                <c:pt idx="6543">
                  <c:v>2895</c:v>
                </c:pt>
                <c:pt idx="6544">
                  <c:v>2895</c:v>
                </c:pt>
                <c:pt idx="6545">
                  <c:v>2896</c:v>
                </c:pt>
                <c:pt idx="6546">
                  <c:v>2896</c:v>
                </c:pt>
                <c:pt idx="6547">
                  <c:v>2897</c:v>
                </c:pt>
                <c:pt idx="6548">
                  <c:v>2897</c:v>
                </c:pt>
                <c:pt idx="6549">
                  <c:v>2898</c:v>
                </c:pt>
                <c:pt idx="6550">
                  <c:v>2898</c:v>
                </c:pt>
                <c:pt idx="6551">
                  <c:v>2898</c:v>
                </c:pt>
                <c:pt idx="6552">
                  <c:v>2899</c:v>
                </c:pt>
                <c:pt idx="6553">
                  <c:v>2900</c:v>
                </c:pt>
                <c:pt idx="6554">
                  <c:v>2901</c:v>
                </c:pt>
                <c:pt idx="6555">
                  <c:v>2902</c:v>
                </c:pt>
                <c:pt idx="6556">
                  <c:v>2903</c:v>
                </c:pt>
                <c:pt idx="6557">
                  <c:v>2904</c:v>
                </c:pt>
                <c:pt idx="6558">
                  <c:v>2904</c:v>
                </c:pt>
                <c:pt idx="6559">
                  <c:v>2904</c:v>
                </c:pt>
                <c:pt idx="6560">
                  <c:v>2904</c:v>
                </c:pt>
                <c:pt idx="6561">
                  <c:v>2904</c:v>
                </c:pt>
                <c:pt idx="6562">
                  <c:v>2905</c:v>
                </c:pt>
                <c:pt idx="6563">
                  <c:v>2906</c:v>
                </c:pt>
                <c:pt idx="6564">
                  <c:v>2907</c:v>
                </c:pt>
                <c:pt idx="6565">
                  <c:v>2908</c:v>
                </c:pt>
                <c:pt idx="6566">
                  <c:v>2908</c:v>
                </c:pt>
                <c:pt idx="6567">
                  <c:v>2909</c:v>
                </c:pt>
                <c:pt idx="6568">
                  <c:v>2910</c:v>
                </c:pt>
                <c:pt idx="6569">
                  <c:v>2910</c:v>
                </c:pt>
                <c:pt idx="6570">
                  <c:v>2911</c:v>
                </c:pt>
                <c:pt idx="6571">
                  <c:v>2912</c:v>
                </c:pt>
                <c:pt idx="6572">
                  <c:v>2913</c:v>
                </c:pt>
                <c:pt idx="6573">
                  <c:v>2914</c:v>
                </c:pt>
                <c:pt idx="6574">
                  <c:v>2915</c:v>
                </c:pt>
                <c:pt idx="6575">
                  <c:v>2916</c:v>
                </c:pt>
                <c:pt idx="6576">
                  <c:v>2917</c:v>
                </c:pt>
                <c:pt idx="6577">
                  <c:v>2917</c:v>
                </c:pt>
                <c:pt idx="6578">
                  <c:v>2918</c:v>
                </c:pt>
                <c:pt idx="6579">
                  <c:v>2919</c:v>
                </c:pt>
                <c:pt idx="6580">
                  <c:v>2920</c:v>
                </c:pt>
                <c:pt idx="6581">
                  <c:v>2921</c:v>
                </c:pt>
                <c:pt idx="6582">
                  <c:v>2922</c:v>
                </c:pt>
                <c:pt idx="6583">
                  <c:v>2923</c:v>
                </c:pt>
                <c:pt idx="6584">
                  <c:v>2924</c:v>
                </c:pt>
                <c:pt idx="6585">
                  <c:v>2925</c:v>
                </c:pt>
                <c:pt idx="6586">
                  <c:v>2925</c:v>
                </c:pt>
                <c:pt idx="6587">
                  <c:v>2926</c:v>
                </c:pt>
                <c:pt idx="6588">
                  <c:v>2927</c:v>
                </c:pt>
                <c:pt idx="6589">
                  <c:v>2928</c:v>
                </c:pt>
                <c:pt idx="6590">
                  <c:v>2929</c:v>
                </c:pt>
                <c:pt idx="6591">
                  <c:v>2930</c:v>
                </c:pt>
                <c:pt idx="6592">
                  <c:v>2931</c:v>
                </c:pt>
                <c:pt idx="6593">
                  <c:v>2932</c:v>
                </c:pt>
                <c:pt idx="6594">
                  <c:v>2933</c:v>
                </c:pt>
                <c:pt idx="6595">
                  <c:v>2934</c:v>
                </c:pt>
                <c:pt idx="6596">
                  <c:v>2935</c:v>
                </c:pt>
                <c:pt idx="6597">
                  <c:v>2936</c:v>
                </c:pt>
                <c:pt idx="6598">
                  <c:v>2936</c:v>
                </c:pt>
                <c:pt idx="6599">
                  <c:v>2937</c:v>
                </c:pt>
                <c:pt idx="6600">
                  <c:v>2938</c:v>
                </c:pt>
                <c:pt idx="6601">
                  <c:v>2939</c:v>
                </c:pt>
                <c:pt idx="6602">
                  <c:v>2940</c:v>
                </c:pt>
                <c:pt idx="6603">
                  <c:v>2940</c:v>
                </c:pt>
                <c:pt idx="6604">
                  <c:v>2941</c:v>
                </c:pt>
                <c:pt idx="6605">
                  <c:v>2941</c:v>
                </c:pt>
                <c:pt idx="6606">
                  <c:v>2941</c:v>
                </c:pt>
                <c:pt idx="6607">
                  <c:v>2942</c:v>
                </c:pt>
                <c:pt idx="6608">
                  <c:v>2942</c:v>
                </c:pt>
                <c:pt idx="6609">
                  <c:v>2943</c:v>
                </c:pt>
                <c:pt idx="6610">
                  <c:v>2944</c:v>
                </c:pt>
                <c:pt idx="6611">
                  <c:v>2944</c:v>
                </c:pt>
                <c:pt idx="6612">
                  <c:v>2945</c:v>
                </c:pt>
                <c:pt idx="6613">
                  <c:v>2945</c:v>
                </c:pt>
                <c:pt idx="6614">
                  <c:v>2945</c:v>
                </c:pt>
                <c:pt idx="6615">
                  <c:v>2945</c:v>
                </c:pt>
                <c:pt idx="6616">
                  <c:v>2946</c:v>
                </c:pt>
                <c:pt idx="6617">
                  <c:v>2947</c:v>
                </c:pt>
                <c:pt idx="6618">
                  <c:v>2947</c:v>
                </c:pt>
                <c:pt idx="6619">
                  <c:v>2947</c:v>
                </c:pt>
                <c:pt idx="6620">
                  <c:v>2947</c:v>
                </c:pt>
                <c:pt idx="6621">
                  <c:v>2948</c:v>
                </c:pt>
                <c:pt idx="6622">
                  <c:v>2949</c:v>
                </c:pt>
                <c:pt idx="6623">
                  <c:v>2950</c:v>
                </c:pt>
                <c:pt idx="6624">
                  <c:v>2950</c:v>
                </c:pt>
                <c:pt idx="6625">
                  <c:v>2951</c:v>
                </c:pt>
                <c:pt idx="6626">
                  <c:v>2952</c:v>
                </c:pt>
                <c:pt idx="6627">
                  <c:v>2953</c:v>
                </c:pt>
                <c:pt idx="6628">
                  <c:v>2953</c:v>
                </c:pt>
                <c:pt idx="6629">
                  <c:v>2953</c:v>
                </c:pt>
                <c:pt idx="6630">
                  <c:v>2953</c:v>
                </c:pt>
                <c:pt idx="6631">
                  <c:v>2953</c:v>
                </c:pt>
                <c:pt idx="6632">
                  <c:v>2953</c:v>
                </c:pt>
                <c:pt idx="6633">
                  <c:v>2953</c:v>
                </c:pt>
                <c:pt idx="6634">
                  <c:v>2953</c:v>
                </c:pt>
                <c:pt idx="6635">
                  <c:v>2953</c:v>
                </c:pt>
                <c:pt idx="6636">
                  <c:v>2953</c:v>
                </c:pt>
                <c:pt idx="6637">
                  <c:v>2953</c:v>
                </c:pt>
                <c:pt idx="6638">
                  <c:v>2954</c:v>
                </c:pt>
                <c:pt idx="6639">
                  <c:v>2955</c:v>
                </c:pt>
                <c:pt idx="6640">
                  <c:v>2955</c:v>
                </c:pt>
                <c:pt idx="6641">
                  <c:v>2956</c:v>
                </c:pt>
                <c:pt idx="6642">
                  <c:v>2957</c:v>
                </c:pt>
                <c:pt idx="6643">
                  <c:v>2957</c:v>
                </c:pt>
                <c:pt idx="6644">
                  <c:v>2958</c:v>
                </c:pt>
                <c:pt idx="6645">
                  <c:v>2958</c:v>
                </c:pt>
                <c:pt idx="6646">
                  <c:v>2958</c:v>
                </c:pt>
                <c:pt idx="6647">
                  <c:v>2959</c:v>
                </c:pt>
                <c:pt idx="6648">
                  <c:v>2959</c:v>
                </c:pt>
                <c:pt idx="6649">
                  <c:v>2960</c:v>
                </c:pt>
                <c:pt idx="6650">
                  <c:v>2960</c:v>
                </c:pt>
                <c:pt idx="6651">
                  <c:v>2961</c:v>
                </c:pt>
                <c:pt idx="6652">
                  <c:v>2961</c:v>
                </c:pt>
                <c:pt idx="6653">
                  <c:v>2961</c:v>
                </c:pt>
                <c:pt idx="6654">
                  <c:v>2961</c:v>
                </c:pt>
                <c:pt idx="6655">
                  <c:v>2961</c:v>
                </c:pt>
                <c:pt idx="6656">
                  <c:v>2962</c:v>
                </c:pt>
                <c:pt idx="6657">
                  <c:v>2962</c:v>
                </c:pt>
                <c:pt idx="6658">
                  <c:v>2962</c:v>
                </c:pt>
                <c:pt idx="6659">
                  <c:v>2962</c:v>
                </c:pt>
                <c:pt idx="6660">
                  <c:v>2962</c:v>
                </c:pt>
                <c:pt idx="6661">
                  <c:v>2962</c:v>
                </c:pt>
                <c:pt idx="6662">
                  <c:v>2963</c:v>
                </c:pt>
                <c:pt idx="6663">
                  <c:v>2963</c:v>
                </c:pt>
                <c:pt idx="6664">
                  <c:v>2963</c:v>
                </c:pt>
                <c:pt idx="6665">
                  <c:v>2963</c:v>
                </c:pt>
                <c:pt idx="6666">
                  <c:v>2963</c:v>
                </c:pt>
                <c:pt idx="6667">
                  <c:v>2963</c:v>
                </c:pt>
                <c:pt idx="6668">
                  <c:v>2963</c:v>
                </c:pt>
                <c:pt idx="6669">
                  <c:v>2963</c:v>
                </c:pt>
                <c:pt idx="6670">
                  <c:v>2963</c:v>
                </c:pt>
                <c:pt idx="6671">
                  <c:v>2963</c:v>
                </c:pt>
                <c:pt idx="6672">
                  <c:v>2963</c:v>
                </c:pt>
                <c:pt idx="6673">
                  <c:v>2964</c:v>
                </c:pt>
                <c:pt idx="6674">
                  <c:v>2964</c:v>
                </c:pt>
                <c:pt idx="6675">
                  <c:v>2965</c:v>
                </c:pt>
                <c:pt idx="6676">
                  <c:v>2965</c:v>
                </c:pt>
                <c:pt idx="6677">
                  <c:v>2966</c:v>
                </c:pt>
                <c:pt idx="6678">
                  <c:v>2967</c:v>
                </c:pt>
                <c:pt idx="6679">
                  <c:v>2967</c:v>
                </c:pt>
                <c:pt idx="6680">
                  <c:v>2967</c:v>
                </c:pt>
                <c:pt idx="6681">
                  <c:v>2967</c:v>
                </c:pt>
                <c:pt idx="6682">
                  <c:v>2967</c:v>
                </c:pt>
                <c:pt idx="6683">
                  <c:v>2968</c:v>
                </c:pt>
                <c:pt idx="6684">
                  <c:v>2968</c:v>
                </c:pt>
                <c:pt idx="6685">
                  <c:v>2968</c:v>
                </c:pt>
                <c:pt idx="6686">
                  <c:v>2968</c:v>
                </c:pt>
                <c:pt idx="6687">
                  <c:v>2969</c:v>
                </c:pt>
                <c:pt idx="6688">
                  <c:v>2969</c:v>
                </c:pt>
                <c:pt idx="6689">
                  <c:v>2969</c:v>
                </c:pt>
                <c:pt idx="6690">
                  <c:v>2969</c:v>
                </c:pt>
                <c:pt idx="6691">
                  <c:v>2969</c:v>
                </c:pt>
                <c:pt idx="6692">
                  <c:v>2969</c:v>
                </c:pt>
                <c:pt idx="6693">
                  <c:v>2970</c:v>
                </c:pt>
                <c:pt idx="6694">
                  <c:v>2970</c:v>
                </c:pt>
                <c:pt idx="6695">
                  <c:v>2970</c:v>
                </c:pt>
                <c:pt idx="6696">
                  <c:v>2971</c:v>
                </c:pt>
                <c:pt idx="6697">
                  <c:v>2971</c:v>
                </c:pt>
                <c:pt idx="6698">
                  <c:v>2971</c:v>
                </c:pt>
                <c:pt idx="6699">
                  <c:v>2972</c:v>
                </c:pt>
                <c:pt idx="6700">
                  <c:v>2972</c:v>
                </c:pt>
                <c:pt idx="6701">
                  <c:v>2973</c:v>
                </c:pt>
                <c:pt idx="6702">
                  <c:v>2973</c:v>
                </c:pt>
                <c:pt idx="6703">
                  <c:v>2973</c:v>
                </c:pt>
                <c:pt idx="6704">
                  <c:v>2973</c:v>
                </c:pt>
                <c:pt idx="6705">
                  <c:v>2973</c:v>
                </c:pt>
                <c:pt idx="6706">
                  <c:v>2973</c:v>
                </c:pt>
                <c:pt idx="6707">
                  <c:v>2974</c:v>
                </c:pt>
                <c:pt idx="6708">
                  <c:v>2975</c:v>
                </c:pt>
                <c:pt idx="6709">
                  <c:v>2975</c:v>
                </c:pt>
                <c:pt idx="6710">
                  <c:v>2975</c:v>
                </c:pt>
                <c:pt idx="6711">
                  <c:v>2975</c:v>
                </c:pt>
                <c:pt idx="6712">
                  <c:v>2975</c:v>
                </c:pt>
                <c:pt idx="6713">
                  <c:v>2976</c:v>
                </c:pt>
                <c:pt idx="6714">
                  <c:v>2977</c:v>
                </c:pt>
                <c:pt idx="6715">
                  <c:v>2977</c:v>
                </c:pt>
                <c:pt idx="6716">
                  <c:v>2978</c:v>
                </c:pt>
                <c:pt idx="6717">
                  <c:v>2979</c:v>
                </c:pt>
                <c:pt idx="6718">
                  <c:v>2980</c:v>
                </c:pt>
                <c:pt idx="6719">
                  <c:v>2980</c:v>
                </c:pt>
                <c:pt idx="6720">
                  <c:v>2980</c:v>
                </c:pt>
                <c:pt idx="6721">
                  <c:v>2980</c:v>
                </c:pt>
                <c:pt idx="6722">
                  <c:v>2980</c:v>
                </c:pt>
                <c:pt idx="6723">
                  <c:v>2981</c:v>
                </c:pt>
                <c:pt idx="6724">
                  <c:v>2981</c:v>
                </c:pt>
                <c:pt idx="6725">
                  <c:v>2981</c:v>
                </c:pt>
                <c:pt idx="6726">
                  <c:v>2981</c:v>
                </c:pt>
                <c:pt idx="6727">
                  <c:v>2981</c:v>
                </c:pt>
                <c:pt idx="6728">
                  <c:v>2981</c:v>
                </c:pt>
                <c:pt idx="6729">
                  <c:v>2981</c:v>
                </c:pt>
                <c:pt idx="6730">
                  <c:v>2982</c:v>
                </c:pt>
                <c:pt idx="6731">
                  <c:v>2982</c:v>
                </c:pt>
                <c:pt idx="6732">
                  <c:v>2982</c:v>
                </c:pt>
                <c:pt idx="6733">
                  <c:v>2982</c:v>
                </c:pt>
                <c:pt idx="6734">
                  <c:v>2982</c:v>
                </c:pt>
                <c:pt idx="6735">
                  <c:v>2982</c:v>
                </c:pt>
                <c:pt idx="6736">
                  <c:v>2982</c:v>
                </c:pt>
                <c:pt idx="6737">
                  <c:v>2982</c:v>
                </c:pt>
                <c:pt idx="6738">
                  <c:v>2982</c:v>
                </c:pt>
                <c:pt idx="6739">
                  <c:v>2982</c:v>
                </c:pt>
                <c:pt idx="6740">
                  <c:v>2983</c:v>
                </c:pt>
                <c:pt idx="6741">
                  <c:v>2984</c:v>
                </c:pt>
                <c:pt idx="6742">
                  <c:v>2985</c:v>
                </c:pt>
                <c:pt idx="6743">
                  <c:v>2985</c:v>
                </c:pt>
                <c:pt idx="6744">
                  <c:v>2986</c:v>
                </c:pt>
                <c:pt idx="6745">
                  <c:v>2986</c:v>
                </c:pt>
                <c:pt idx="6746">
                  <c:v>2986</c:v>
                </c:pt>
                <c:pt idx="6747">
                  <c:v>2986</c:v>
                </c:pt>
                <c:pt idx="6748">
                  <c:v>2986</c:v>
                </c:pt>
                <c:pt idx="6749">
                  <c:v>2987</c:v>
                </c:pt>
                <c:pt idx="6750">
                  <c:v>2987</c:v>
                </c:pt>
                <c:pt idx="6751">
                  <c:v>2988</c:v>
                </c:pt>
                <c:pt idx="6752">
                  <c:v>2989</c:v>
                </c:pt>
                <c:pt idx="6753">
                  <c:v>2990</c:v>
                </c:pt>
                <c:pt idx="6754">
                  <c:v>2990</c:v>
                </c:pt>
                <c:pt idx="6755">
                  <c:v>2991</c:v>
                </c:pt>
                <c:pt idx="6756">
                  <c:v>2991</c:v>
                </c:pt>
                <c:pt idx="6757">
                  <c:v>2992</c:v>
                </c:pt>
                <c:pt idx="6758">
                  <c:v>2992</c:v>
                </c:pt>
                <c:pt idx="6759">
                  <c:v>2992</c:v>
                </c:pt>
                <c:pt idx="6760">
                  <c:v>2992</c:v>
                </c:pt>
                <c:pt idx="6761">
                  <c:v>2992</c:v>
                </c:pt>
                <c:pt idx="6762">
                  <c:v>2992</c:v>
                </c:pt>
                <c:pt idx="6763">
                  <c:v>2992</c:v>
                </c:pt>
                <c:pt idx="6764">
                  <c:v>2993</c:v>
                </c:pt>
                <c:pt idx="6765">
                  <c:v>2994</c:v>
                </c:pt>
                <c:pt idx="6766">
                  <c:v>2995</c:v>
                </c:pt>
                <c:pt idx="6767">
                  <c:v>2996</c:v>
                </c:pt>
                <c:pt idx="6768">
                  <c:v>2996</c:v>
                </c:pt>
                <c:pt idx="6769">
                  <c:v>2996</c:v>
                </c:pt>
                <c:pt idx="6770">
                  <c:v>2996</c:v>
                </c:pt>
                <c:pt idx="6771">
                  <c:v>2996</c:v>
                </c:pt>
                <c:pt idx="6772">
                  <c:v>2996</c:v>
                </c:pt>
                <c:pt idx="6773">
                  <c:v>2996</c:v>
                </c:pt>
                <c:pt idx="6774">
                  <c:v>2996</c:v>
                </c:pt>
                <c:pt idx="6775">
                  <c:v>2996</c:v>
                </c:pt>
                <c:pt idx="6776">
                  <c:v>2997</c:v>
                </c:pt>
                <c:pt idx="6777">
                  <c:v>2998</c:v>
                </c:pt>
                <c:pt idx="6778">
                  <c:v>2999</c:v>
                </c:pt>
                <c:pt idx="6779">
                  <c:v>3000</c:v>
                </c:pt>
                <c:pt idx="6780">
                  <c:v>3001</c:v>
                </c:pt>
                <c:pt idx="6781">
                  <c:v>3002</c:v>
                </c:pt>
                <c:pt idx="6782">
                  <c:v>3003</c:v>
                </c:pt>
                <c:pt idx="6783">
                  <c:v>3003</c:v>
                </c:pt>
                <c:pt idx="6784">
                  <c:v>3003</c:v>
                </c:pt>
                <c:pt idx="6785">
                  <c:v>3003</c:v>
                </c:pt>
                <c:pt idx="6786">
                  <c:v>3003</c:v>
                </c:pt>
                <c:pt idx="6787">
                  <c:v>3004</c:v>
                </c:pt>
                <c:pt idx="6788">
                  <c:v>3004</c:v>
                </c:pt>
                <c:pt idx="6789">
                  <c:v>3005</c:v>
                </c:pt>
                <c:pt idx="6790">
                  <c:v>3006</c:v>
                </c:pt>
                <c:pt idx="6791">
                  <c:v>3006</c:v>
                </c:pt>
                <c:pt idx="6792">
                  <c:v>3007</c:v>
                </c:pt>
                <c:pt idx="6793">
                  <c:v>3007</c:v>
                </c:pt>
                <c:pt idx="6794">
                  <c:v>3007</c:v>
                </c:pt>
                <c:pt idx="6795">
                  <c:v>3007</c:v>
                </c:pt>
                <c:pt idx="6796">
                  <c:v>3007</c:v>
                </c:pt>
                <c:pt idx="6797">
                  <c:v>3007</c:v>
                </c:pt>
                <c:pt idx="6798">
                  <c:v>3007</c:v>
                </c:pt>
                <c:pt idx="6799">
                  <c:v>3007</c:v>
                </c:pt>
                <c:pt idx="6800">
                  <c:v>3007</c:v>
                </c:pt>
                <c:pt idx="6801">
                  <c:v>3007</c:v>
                </c:pt>
                <c:pt idx="6802">
                  <c:v>3007</c:v>
                </c:pt>
                <c:pt idx="6803">
                  <c:v>3007</c:v>
                </c:pt>
                <c:pt idx="6804">
                  <c:v>3008</c:v>
                </c:pt>
                <c:pt idx="6805">
                  <c:v>3009</c:v>
                </c:pt>
                <c:pt idx="6806">
                  <c:v>3009</c:v>
                </c:pt>
                <c:pt idx="6807">
                  <c:v>3010</c:v>
                </c:pt>
                <c:pt idx="6808">
                  <c:v>3010</c:v>
                </c:pt>
                <c:pt idx="6809">
                  <c:v>3011</c:v>
                </c:pt>
                <c:pt idx="6810">
                  <c:v>3011</c:v>
                </c:pt>
                <c:pt idx="6811">
                  <c:v>3012</c:v>
                </c:pt>
                <c:pt idx="6812">
                  <c:v>3012</c:v>
                </c:pt>
                <c:pt idx="6813">
                  <c:v>3012</c:v>
                </c:pt>
                <c:pt idx="6814">
                  <c:v>3013</c:v>
                </c:pt>
                <c:pt idx="6815">
                  <c:v>3014</c:v>
                </c:pt>
                <c:pt idx="6816">
                  <c:v>3015</c:v>
                </c:pt>
                <c:pt idx="6817">
                  <c:v>3016</c:v>
                </c:pt>
                <c:pt idx="6818">
                  <c:v>3016</c:v>
                </c:pt>
                <c:pt idx="6819">
                  <c:v>3016</c:v>
                </c:pt>
                <c:pt idx="6820">
                  <c:v>3016</c:v>
                </c:pt>
                <c:pt idx="6821">
                  <c:v>3017</c:v>
                </c:pt>
                <c:pt idx="6822">
                  <c:v>3017</c:v>
                </c:pt>
                <c:pt idx="6823">
                  <c:v>3018</c:v>
                </c:pt>
                <c:pt idx="6824">
                  <c:v>3018</c:v>
                </c:pt>
                <c:pt idx="6825">
                  <c:v>3018</c:v>
                </c:pt>
                <c:pt idx="6826">
                  <c:v>3018</c:v>
                </c:pt>
                <c:pt idx="6827">
                  <c:v>3018</c:v>
                </c:pt>
                <c:pt idx="6828">
                  <c:v>3018</c:v>
                </c:pt>
                <c:pt idx="6829">
                  <c:v>3018</c:v>
                </c:pt>
                <c:pt idx="6830">
                  <c:v>3018</c:v>
                </c:pt>
                <c:pt idx="6831">
                  <c:v>3018</c:v>
                </c:pt>
                <c:pt idx="6832">
                  <c:v>3019</c:v>
                </c:pt>
                <c:pt idx="6833">
                  <c:v>3020</c:v>
                </c:pt>
                <c:pt idx="6834">
                  <c:v>3020</c:v>
                </c:pt>
                <c:pt idx="6835">
                  <c:v>3020</c:v>
                </c:pt>
                <c:pt idx="6836">
                  <c:v>3020</c:v>
                </c:pt>
                <c:pt idx="6837">
                  <c:v>3020</c:v>
                </c:pt>
                <c:pt idx="6838">
                  <c:v>3021</c:v>
                </c:pt>
                <c:pt idx="6839">
                  <c:v>3021</c:v>
                </c:pt>
                <c:pt idx="6840">
                  <c:v>3021</c:v>
                </c:pt>
                <c:pt idx="6841">
                  <c:v>3021</c:v>
                </c:pt>
                <c:pt idx="6842">
                  <c:v>3022</c:v>
                </c:pt>
                <c:pt idx="6843">
                  <c:v>3022</c:v>
                </c:pt>
                <c:pt idx="6844">
                  <c:v>3022</c:v>
                </c:pt>
                <c:pt idx="6845">
                  <c:v>3022</c:v>
                </c:pt>
                <c:pt idx="6846">
                  <c:v>3022</c:v>
                </c:pt>
                <c:pt idx="6847">
                  <c:v>3023</c:v>
                </c:pt>
                <c:pt idx="6848">
                  <c:v>3024</c:v>
                </c:pt>
                <c:pt idx="6849">
                  <c:v>3025</c:v>
                </c:pt>
                <c:pt idx="6850">
                  <c:v>3026</c:v>
                </c:pt>
                <c:pt idx="6851">
                  <c:v>3027</c:v>
                </c:pt>
                <c:pt idx="6852">
                  <c:v>3027</c:v>
                </c:pt>
                <c:pt idx="6853">
                  <c:v>3027</c:v>
                </c:pt>
                <c:pt idx="6854">
                  <c:v>3027</c:v>
                </c:pt>
                <c:pt idx="6855">
                  <c:v>3027</c:v>
                </c:pt>
                <c:pt idx="6856">
                  <c:v>3027</c:v>
                </c:pt>
                <c:pt idx="6857">
                  <c:v>3027</c:v>
                </c:pt>
                <c:pt idx="6858">
                  <c:v>3028</c:v>
                </c:pt>
                <c:pt idx="6859">
                  <c:v>3028</c:v>
                </c:pt>
                <c:pt idx="6860">
                  <c:v>3028</c:v>
                </c:pt>
                <c:pt idx="6861">
                  <c:v>3028</c:v>
                </c:pt>
                <c:pt idx="6862">
                  <c:v>3028</c:v>
                </c:pt>
                <c:pt idx="6863">
                  <c:v>3028</c:v>
                </c:pt>
                <c:pt idx="6864">
                  <c:v>3028</c:v>
                </c:pt>
                <c:pt idx="6865">
                  <c:v>3029</c:v>
                </c:pt>
                <c:pt idx="6866">
                  <c:v>3029</c:v>
                </c:pt>
                <c:pt idx="6867">
                  <c:v>3030</c:v>
                </c:pt>
                <c:pt idx="6868">
                  <c:v>3030</c:v>
                </c:pt>
                <c:pt idx="6869">
                  <c:v>3030</c:v>
                </c:pt>
                <c:pt idx="6870">
                  <c:v>3030</c:v>
                </c:pt>
                <c:pt idx="6871">
                  <c:v>3030</c:v>
                </c:pt>
                <c:pt idx="6872">
                  <c:v>3030</c:v>
                </c:pt>
                <c:pt idx="6873">
                  <c:v>3030</c:v>
                </c:pt>
                <c:pt idx="6874">
                  <c:v>3030</c:v>
                </c:pt>
                <c:pt idx="6875">
                  <c:v>3030</c:v>
                </c:pt>
                <c:pt idx="6876">
                  <c:v>3030</c:v>
                </c:pt>
                <c:pt idx="6877">
                  <c:v>3030</c:v>
                </c:pt>
                <c:pt idx="6878">
                  <c:v>3030</c:v>
                </c:pt>
                <c:pt idx="6879">
                  <c:v>3031</c:v>
                </c:pt>
                <c:pt idx="6880">
                  <c:v>3031</c:v>
                </c:pt>
                <c:pt idx="6881">
                  <c:v>3031</c:v>
                </c:pt>
                <c:pt idx="6882">
                  <c:v>3031</c:v>
                </c:pt>
                <c:pt idx="6883">
                  <c:v>3031</c:v>
                </c:pt>
                <c:pt idx="6884">
                  <c:v>3031</c:v>
                </c:pt>
                <c:pt idx="6885">
                  <c:v>3031</c:v>
                </c:pt>
                <c:pt idx="6886">
                  <c:v>3032</c:v>
                </c:pt>
                <c:pt idx="6887">
                  <c:v>3032</c:v>
                </c:pt>
                <c:pt idx="6888">
                  <c:v>3032</c:v>
                </c:pt>
                <c:pt idx="6889">
                  <c:v>3033</c:v>
                </c:pt>
                <c:pt idx="6890">
                  <c:v>3034</c:v>
                </c:pt>
                <c:pt idx="6891">
                  <c:v>3035</c:v>
                </c:pt>
                <c:pt idx="6892">
                  <c:v>3035</c:v>
                </c:pt>
                <c:pt idx="6893">
                  <c:v>3035</c:v>
                </c:pt>
                <c:pt idx="6894">
                  <c:v>3035</c:v>
                </c:pt>
                <c:pt idx="6895">
                  <c:v>3035</c:v>
                </c:pt>
                <c:pt idx="6896">
                  <c:v>3035</c:v>
                </c:pt>
                <c:pt idx="6897">
                  <c:v>3035</c:v>
                </c:pt>
                <c:pt idx="6898">
                  <c:v>3035</c:v>
                </c:pt>
                <c:pt idx="6899">
                  <c:v>3035</c:v>
                </c:pt>
                <c:pt idx="6900">
                  <c:v>3035</c:v>
                </c:pt>
                <c:pt idx="6901">
                  <c:v>3035</c:v>
                </c:pt>
                <c:pt idx="6902">
                  <c:v>3035</c:v>
                </c:pt>
                <c:pt idx="6903">
                  <c:v>3035</c:v>
                </c:pt>
                <c:pt idx="6904">
                  <c:v>3035</c:v>
                </c:pt>
                <c:pt idx="6905">
                  <c:v>3035</c:v>
                </c:pt>
                <c:pt idx="6906">
                  <c:v>3035</c:v>
                </c:pt>
                <c:pt idx="6907">
                  <c:v>3035</c:v>
                </c:pt>
                <c:pt idx="6908">
                  <c:v>3035</c:v>
                </c:pt>
                <c:pt idx="6909">
                  <c:v>3035</c:v>
                </c:pt>
                <c:pt idx="6910">
                  <c:v>3036</c:v>
                </c:pt>
                <c:pt idx="6911">
                  <c:v>3037</c:v>
                </c:pt>
                <c:pt idx="6912">
                  <c:v>3038</c:v>
                </c:pt>
                <c:pt idx="6913">
                  <c:v>3038</c:v>
                </c:pt>
                <c:pt idx="6914">
                  <c:v>3038</c:v>
                </c:pt>
                <c:pt idx="6915">
                  <c:v>3038</c:v>
                </c:pt>
                <c:pt idx="6916">
                  <c:v>3038</c:v>
                </c:pt>
                <c:pt idx="6917">
                  <c:v>3039</c:v>
                </c:pt>
                <c:pt idx="6918">
                  <c:v>3040</c:v>
                </c:pt>
                <c:pt idx="6919">
                  <c:v>3041</c:v>
                </c:pt>
                <c:pt idx="6920">
                  <c:v>3042</c:v>
                </c:pt>
                <c:pt idx="6921">
                  <c:v>3043</c:v>
                </c:pt>
                <c:pt idx="6922">
                  <c:v>3044</c:v>
                </c:pt>
                <c:pt idx="6923">
                  <c:v>3045</c:v>
                </c:pt>
                <c:pt idx="6924">
                  <c:v>3046</c:v>
                </c:pt>
                <c:pt idx="6925">
                  <c:v>3047</c:v>
                </c:pt>
                <c:pt idx="6926">
                  <c:v>3048</c:v>
                </c:pt>
                <c:pt idx="6927">
                  <c:v>3049</c:v>
                </c:pt>
                <c:pt idx="6928">
                  <c:v>3050</c:v>
                </c:pt>
                <c:pt idx="6929">
                  <c:v>3051</c:v>
                </c:pt>
                <c:pt idx="6930">
                  <c:v>3052</c:v>
                </c:pt>
                <c:pt idx="6931">
                  <c:v>3053</c:v>
                </c:pt>
                <c:pt idx="6932">
                  <c:v>3054</c:v>
                </c:pt>
                <c:pt idx="6933">
                  <c:v>3055</c:v>
                </c:pt>
                <c:pt idx="6934">
                  <c:v>3055</c:v>
                </c:pt>
                <c:pt idx="6935">
                  <c:v>3055</c:v>
                </c:pt>
                <c:pt idx="6936">
                  <c:v>3055</c:v>
                </c:pt>
                <c:pt idx="6937">
                  <c:v>3055</c:v>
                </c:pt>
                <c:pt idx="6938">
                  <c:v>3055</c:v>
                </c:pt>
                <c:pt idx="6939">
                  <c:v>3055</c:v>
                </c:pt>
                <c:pt idx="6940">
                  <c:v>3055</c:v>
                </c:pt>
                <c:pt idx="6941">
                  <c:v>3055</c:v>
                </c:pt>
                <c:pt idx="6942">
                  <c:v>3055</c:v>
                </c:pt>
                <c:pt idx="6943">
                  <c:v>3055</c:v>
                </c:pt>
                <c:pt idx="6944">
                  <c:v>3055</c:v>
                </c:pt>
                <c:pt idx="6945">
                  <c:v>3055</c:v>
                </c:pt>
                <c:pt idx="6946">
                  <c:v>3055</c:v>
                </c:pt>
                <c:pt idx="6947">
                  <c:v>3055</c:v>
                </c:pt>
                <c:pt idx="6948">
                  <c:v>3055</c:v>
                </c:pt>
                <c:pt idx="6949">
                  <c:v>3056</c:v>
                </c:pt>
                <c:pt idx="6950">
                  <c:v>3056</c:v>
                </c:pt>
                <c:pt idx="6951">
                  <c:v>3056</c:v>
                </c:pt>
                <c:pt idx="6952">
                  <c:v>3056</c:v>
                </c:pt>
                <c:pt idx="6953">
                  <c:v>3056</c:v>
                </c:pt>
                <c:pt idx="6954">
                  <c:v>3056</c:v>
                </c:pt>
                <c:pt idx="6955">
                  <c:v>3057</c:v>
                </c:pt>
                <c:pt idx="6956">
                  <c:v>3058</c:v>
                </c:pt>
                <c:pt idx="6957">
                  <c:v>3059</c:v>
                </c:pt>
                <c:pt idx="6958">
                  <c:v>3060</c:v>
                </c:pt>
                <c:pt idx="6959">
                  <c:v>3060</c:v>
                </c:pt>
                <c:pt idx="6960">
                  <c:v>3060</c:v>
                </c:pt>
                <c:pt idx="6961">
                  <c:v>3060</c:v>
                </c:pt>
                <c:pt idx="6962">
                  <c:v>3061</c:v>
                </c:pt>
                <c:pt idx="6963">
                  <c:v>3061</c:v>
                </c:pt>
                <c:pt idx="6964">
                  <c:v>3062</c:v>
                </c:pt>
                <c:pt idx="6965">
                  <c:v>3062</c:v>
                </c:pt>
                <c:pt idx="6966">
                  <c:v>3062</c:v>
                </c:pt>
                <c:pt idx="6967">
                  <c:v>3062</c:v>
                </c:pt>
                <c:pt idx="6968">
                  <c:v>3062</c:v>
                </c:pt>
                <c:pt idx="6969">
                  <c:v>3062</c:v>
                </c:pt>
                <c:pt idx="6970">
                  <c:v>3062</c:v>
                </c:pt>
                <c:pt idx="6971">
                  <c:v>3062</c:v>
                </c:pt>
                <c:pt idx="6972">
                  <c:v>3063</c:v>
                </c:pt>
                <c:pt idx="6973">
                  <c:v>3064</c:v>
                </c:pt>
                <c:pt idx="6974">
                  <c:v>3065</c:v>
                </c:pt>
                <c:pt idx="6975">
                  <c:v>3066</c:v>
                </c:pt>
                <c:pt idx="6976">
                  <c:v>3066</c:v>
                </c:pt>
                <c:pt idx="6977">
                  <c:v>3067</c:v>
                </c:pt>
                <c:pt idx="6978">
                  <c:v>3067</c:v>
                </c:pt>
                <c:pt idx="6979">
                  <c:v>3068</c:v>
                </c:pt>
                <c:pt idx="6980">
                  <c:v>3068</c:v>
                </c:pt>
                <c:pt idx="6981">
                  <c:v>3068</c:v>
                </c:pt>
                <c:pt idx="6982">
                  <c:v>3069</c:v>
                </c:pt>
                <c:pt idx="6983">
                  <c:v>3069</c:v>
                </c:pt>
                <c:pt idx="6984">
                  <c:v>3069</c:v>
                </c:pt>
                <c:pt idx="6985">
                  <c:v>3069</c:v>
                </c:pt>
                <c:pt idx="6986">
                  <c:v>3069</c:v>
                </c:pt>
                <c:pt idx="6987">
                  <c:v>3069</c:v>
                </c:pt>
                <c:pt idx="6988">
                  <c:v>3069</c:v>
                </c:pt>
                <c:pt idx="6989">
                  <c:v>3069</c:v>
                </c:pt>
                <c:pt idx="6990">
                  <c:v>3069</c:v>
                </c:pt>
                <c:pt idx="6991">
                  <c:v>3069</c:v>
                </c:pt>
                <c:pt idx="6992">
                  <c:v>3069</c:v>
                </c:pt>
                <c:pt idx="6993">
                  <c:v>3069</c:v>
                </c:pt>
                <c:pt idx="6994">
                  <c:v>3070</c:v>
                </c:pt>
                <c:pt idx="6995">
                  <c:v>3070</c:v>
                </c:pt>
                <c:pt idx="6996">
                  <c:v>3070</c:v>
                </c:pt>
                <c:pt idx="6997">
                  <c:v>3070</c:v>
                </c:pt>
                <c:pt idx="6998">
                  <c:v>3071</c:v>
                </c:pt>
                <c:pt idx="6999">
                  <c:v>3072</c:v>
                </c:pt>
                <c:pt idx="7000">
                  <c:v>3073</c:v>
                </c:pt>
                <c:pt idx="7001">
                  <c:v>3074</c:v>
                </c:pt>
                <c:pt idx="7002">
                  <c:v>3075</c:v>
                </c:pt>
                <c:pt idx="7003">
                  <c:v>3076</c:v>
                </c:pt>
                <c:pt idx="7004">
                  <c:v>3077</c:v>
                </c:pt>
                <c:pt idx="7005">
                  <c:v>3077</c:v>
                </c:pt>
                <c:pt idx="7006">
                  <c:v>3078</c:v>
                </c:pt>
                <c:pt idx="7007">
                  <c:v>3079</c:v>
                </c:pt>
                <c:pt idx="7008">
                  <c:v>3080</c:v>
                </c:pt>
                <c:pt idx="7009">
                  <c:v>3081</c:v>
                </c:pt>
                <c:pt idx="7010">
                  <c:v>3082</c:v>
                </c:pt>
                <c:pt idx="7011">
                  <c:v>3083</c:v>
                </c:pt>
                <c:pt idx="7012">
                  <c:v>3083</c:v>
                </c:pt>
                <c:pt idx="7013">
                  <c:v>3083</c:v>
                </c:pt>
                <c:pt idx="7014">
                  <c:v>3083</c:v>
                </c:pt>
                <c:pt idx="7015">
                  <c:v>3083</c:v>
                </c:pt>
                <c:pt idx="7016">
                  <c:v>3083</c:v>
                </c:pt>
                <c:pt idx="7017">
                  <c:v>3083</c:v>
                </c:pt>
                <c:pt idx="7018">
                  <c:v>3083</c:v>
                </c:pt>
                <c:pt idx="7019">
                  <c:v>3084</c:v>
                </c:pt>
                <c:pt idx="7020">
                  <c:v>3085</c:v>
                </c:pt>
                <c:pt idx="7021">
                  <c:v>3086</c:v>
                </c:pt>
                <c:pt idx="7022">
                  <c:v>3087</c:v>
                </c:pt>
                <c:pt idx="7023">
                  <c:v>3088</c:v>
                </c:pt>
                <c:pt idx="7024">
                  <c:v>3088</c:v>
                </c:pt>
                <c:pt idx="7025">
                  <c:v>3088</c:v>
                </c:pt>
                <c:pt idx="7026">
                  <c:v>3088</c:v>
                </c:pt>
                <c:pt idx="7027">
                  <c:v>3089</c:v>
                </c:pt>
                <c:pt idx="7028">
                  <c:v>3090</c:v>
                </c:pt>
                <c:pt idx="7029">
                  <c:v>3091</c:v>
                </c:pt>
                <c:pt idx="7030">
                  <c:v>3092</c:v>
                </c:pt>
                <c:pt idx="7031">
                  <c:v>3093</c:v>
                </c:pt>
                <c:pt idx="7032">
                  <c:v>3094</c:v>
                </c:pt>
                <c:pt idx="7033">
                  <c:v>3095</c:v>
                </c:pt>
                <c:pt idx="7034">
                  <c:v>3096</c:v>
                </c:pt>
                <c:pt idx="7035">
                  <c:v>3096</c:v>
                </c:pt>
                <c:pt idx="7036">
                  <c:v>3097</c:v>
                </c:pt>
                <c:pt idx="7037">
                  <c:v>3098</c:v>
                </c:pt>
                <c:pt idx="7038">
                  <c:v>3099</c:v>
                </c:pt>
                <c:pt idx="7039">
                  <c:v>3100</c:v>
                </c:pt>
                <c:pt idx="7040">
                  <c:v>3101</c:v>
                </c:pt>
                <c:pt idx="7041">
                  <c:v>3102</c:v>
                </c:pt>
                <c:pt idx="7042">
                  <c:v>3103</c:v>
                </c:pt>
                <c:pt idx="7043">
                  <c:v>3103</c:v>
                </c:pt>
                <c:pt idx="7044">
                  <c:v>3104</c:v>
                </c:pt>
                <c:pt idx="7045">
                  <c:v>3105</c:v>
                </c:pt>
                <c:pt idx="7046">
                  <c:v>3106</c:v>
                </c:pt>
                <c:pt idx="7047">
                  <c:v>3106</c:v>
                </c:pt>
                <c:pt idx="7048">
                  <c:v>3106</c:v>
                </c:pt>
                <c:pt idx="7049">
                  <c:v>3106</c:v>
                </c:pt>
                <c:pt idx="7050">
                  <c:v>3106</c:v>
                </c:pt>
                <c:pt idx="7051">
                  <c:v>3106</c:v>
                </c:pt>
                <c:pt idx="7052">
                  <c:v>3106</c:v>
                </c:pt>
                <c:pt idx="7053">
                  <c:v>3107</c:v>
                </c:pt>
                <c:pt idx="7054">
                  <c:v>3108</c:v>
                </c:pt>
                <c:pt idx="7055">
                  <c:v>3109</c:v>
                </c:pt>
                <c:pt idx="7056">
                  <c:v>3110</c:v>
                </c:pt>
                <c:pt idx="7057">
                  <c:v>3110</c:v>
                </c:pt>
                <c:pt idx="7058">
                  <c:v>3110</c:v>
                </c:pt>
                <c:pt idx="7059">
                  <c:v>3111</c:v>
                </c:pt>
                <c:pt idx="7060">
                  <c:v>3112</c:v>
                </c:pt>
                <c:pt idx="7061">
                  <c:v>3112</c:v>
                </c:pt>
                <c:pt idx="7062">
                  <c:v>3112</c:v>
                </c:pt>
                <c:pt idx="7063">
                  <c:v>3112</c:v>
                </c:pt>
                <c:pt idx="7064">
                  <c:v>3112</c:v>
                </c:pt>
                <c:pt idx="7065">
                  <c:v>3113</c:v>
                </c:pt>
                <c:pt idx="7066">
                  <c:v>3113</c:v>
                </c:pt>
                <c:pt idx="7067">
                  <c:v>3113</c:v>
                </c:pt>
                <c:pt idx="7068">
                  <c:v>3114</c:v>
                </c:pt>
                <c:pt idx="7069">
                  <c:v>3114</c:v>
                </c:pt>
                <c:pt idx="7070">
                  <c:v>3114</c:v>
                </c:pt>
                <c:pt idx="7071">
                  <c:v>3114</c:v>
                </c:pt>
                <c:pt idx="7072">
                  <c:v>3114</c:v>
                </c:pt>
                <c:pt idx="7073">
                  <c:v>3115</c:v>
                </c:pt>
                <c:pt idx="7074">
                  <c:v>3115</c:v>
                </c:pt>
                <c:pt idx="7075">
                  <c:v>3115</c:v>
                </c:pt>
                <c:pt idx="7076">
                  <c:v>3116</c:v>
                </c:pt>
                <c:pt idx="7077">
                  <c:v>3117</c:v>
                </c:pt>
                <c:pt idx="7078">
                  <c:v>3117</c:v>
                </c:pt>
                <c:pt idx="7079">
                  <c:v>3117</c:v>
                </c:pt>
                <c:pt idx="7080">
                  <c:v>3117</c:v>
                </c:pt>
                <c:pt idx="7081">
                  <c:v>3117</c:v>
                </c:pt>
                <c:pt idx="7082">
                  <c:v>3117</c:v>
                </c:pt>
                <c:pt idx="7083">
                  <c:v>3117</c:v>
                </c:pt>
                <c:pt idx="7084">
                  <c:v>3117</c:v>
                </c:pt>
                <c:pt idx="7085">
                  <c:v>3117</c:v>
                </c:pt>
                <c:pt idx="7086">
                  <c:v>3117</c:v>
                </c:pt>
                <c:pt idx="7087">
                  <c:v>3118</c:v>
                </c:pt>
                <c:pt idx="7088">
                  <c:v>3118</c:v>
                </c:pt>
                <c:pt idx="7089">
                  <c:v>3119</c:v>
                </c:pt>
                <c:pt idx="7090">
                  <c:v>3119</c:v>
                </c:pt>
                <c:pt idx="7091">
                  <c:v>3119</c:v>
                </c:pt>
                <c:pt idx="7092">
                  <c:v>3119</c:v>
                </c:pt>
                <c:pt idx="7093">
                  <c:v>3119</c:v>
                </c:pt>
                <c:pt idx="7094">
                  <c:v>3120</c:v>
                </c:pt>
                <c:pt idx="7095">
                  <c:v>3121</c:v>
                </c:pt>
                <c:pt idx="7096">
                  <c:v>3121</c:v>
                </c:pt>
                <c:pt idx="7097">
                  <c:v>3122</c:v>
                </c:pt>
                <c:pt idx="7098">
                  <c:v>3123</c:v>
                </c:pt>
                <c:pt idx="7099">
                  <c:v>3123</c:v>
                </c:pt>
                <c:pt idx="7100">
                  <c:v>3123</c:v>
                </c:pt>
                <c:pt idx="7101">
                  <c:v>3124</c:v>
                </c:pt>
                <c:pt idx="7102">
                  <c:v>3125</c:v>
                </c:pt>
                <c:pt idx="7103">
                  <c:v>3126</c:v>
                </c:pt>
                <c:pt idx="7104">
                  <c:v>3127</c:v>
                </c:pt>
                <c:pt idx="7105">
                  <c:v>3128</c:v>
                </c:pt>
                <c:pt idx="7106">
                  <c:v>3129</c:v>
                </c:pt>
                <c:pt idx="7107">
                  <c:v>3129</c:v>
                </c:pt>
                <c:pt idx="7108">
                  <c:v>3130</c:v>
                </c:pt>
                <c:pt idx="7109">
                  <c:v>3131</c:v>
                </c:pt>
                <c:pt idx="7110">
                  <c:v>3131</c:v>
                </c:pt>
                <c:pt idx="7111">
                  <c:v>3131</c:v>
                </c:pt>
                <c:pt idx="7112">
                  <c:v>3132</c:v>
                </c:pt>
                <c:pt idx="7113">
                  <c:v>3132</c:v>
                </c:pt>
                <c:pt idx="7114">
                  <c:v>3132</c:v>
                </c:pt>
                <c:pt idx="7115">
                  <c:v>3132</c:v>
                </c:pt>
                <c:pt idx="7116">
                  <c:v>3132</c:v>
                </c:pt>
                <c:pt idx="7117">
                  <c:v>3132</c:v>
                </c:pt>
                <c:pt idx="7118">
                  <c:v>3132</c:v>
                </c:pt>
                <c:pt idx="7119">
                  <c:v>3132</c:v>
                </c:pt>
                <c:pt idx="7120">
                  <c:v>3132</c:v>
                </c:pt>
                <c:pt idx="7121">
                  <c:v>3132</c:v>
                </c:pt>
                <c:pt idx="7122">
                  <c:v>3132</c:v>
                </c:pt>
                <c:pt idx="7123">
                  <c:v>3132</c:v>
                </c:pt>
                <c:pt idx="7124">
                  <c:v>3133</c:v>
                </c:pt>
                <c:pt idx="7125">
                  <c:v>3133</c:v>
                </c:pt>
                <c:pt idx="7126">
                  <c:v>3133</c:v>
                </c:pt>
                <c:pt idx="7127">
                  <c:v>3134</c:v>
                </c:pt>
                <c:pt idx="7128">
                  <c:v>3135</c:v>
                </c:pt>
                <c:pt idx="7129">
                  <c:v>3135</c:v>
                </c:pt>
                <c:pt idx="7130">
                  <c:v>3135</c:v>
                </c:pt>
                <c:pt idx="7131">
                  <c:v>3135</c:v>
                </c:pt>
                <c:pt idx="7132">
                  <c:v>3135</c:v>
                </c:pt>
                <c:pt idx="7133">
                  <c:v>3135</c:v>
                </c:pt>
                <c:pt idx="7134">
                  <c:v>3135</c:v>
                </c:pt>
                <c:pt idx="7135">
                  <c:v>3135</c:v>
                </c:pt>
                <c:pt idx="7136">
                  <c:v>3135</c:v>
                </c:pt>
                <c:pt idx="7137">
                  <c:v>3135</c:v>
                </c:pt>
                <c:pt idx="7138">
                  <c:v>3135</c:v>
                </c:pt>
                <c:pt idx="7139">
                  <c:v>3135</c:v>
                </c:pt>
                <c:pt idx="7140">
                  <c:v>3136</c:v>
                </c:pt>
                <c:pt idx="7141">
                  <c:v>3137</c:v>
                </c:pt>
                <c:pt idx="7142">
                  <c:v>3138</c:v>
                </c:pt>
                <c:pt idx="7143">
                  <c:v>3139</c:v>
                </c:pt>
                <c:pt idx="7144">
                  <c:v>3139</c:v>
                </c:pt>
                <c:pt idx="7145">
                  <c:v>3140</c:v>
                </c:pt>
                <c:pt idx="7146">
                  <c:v>3141</c:v>
                </c:pt>
                <c:pt idx="7147">
                  <c:v>3141</c:v>
                </c:pt>
                <c:pt idx="7148">
                  <c:v>3141</c:v>
                </c:pt>
                <c:pt idx="7149">
                  <c:v>3141</c:v>
                </c:pt>
                <c:pt idx="7150">
                  <c:v>3141</c:v>
                </c:pt>
                <c:pt idx="7151">
                  <c:v>3141</c:v>
                </c:pt>
                <c:pt idx="7152">
                  <c:v>3141</c:v>
                </c:pt>
                <c:pt idx="7153">
                  <c:v>3142</c:v>
                </c:pt>
                <c:pt idx="7154">
                  <c:v>3143</c:v>
                </c:pt>
                <c:pt idx="7155">
                  <c:v>3143</c:v>
                </c:pt>
                <c:pt idx="7156">
                  <c:v>3143</c:v>
                </c:pt>
                <c:pt idx="7157">
                  <c:v>3143</c:v>
                </c:pt>
                <c:pt idx="7158">
                  <c:v>3143</c:v>
                </c:pt>
                <c:pt idx="7159">
                  <c:v>3143</c:v>
                </c:pt>
                <c:pt idx="7160">
                  <c:v>3143</c:v>
                </c:pt>
                <c:pt idx="7161">
                  <c:v>3143</c:v>
                </c:pt>
                <c:pt idx="7162">
                  <c:v>3143</c:v>
                </c:pt>
                <c:pt idx="7163">
                  <c:v>3143</c:v>
                </c:pt>
                <c:pt idx="7164">
                  <c:v>3143</c:v>
                </c:pt>
                <c:pt idx="7165">
                  <c:v>3143</c:v>
                </c:pt>
                <c:pt idx="7166">
                  <c:v>3143</c:v>
                </c:pt>
                <c:pt idx="7167">
                  <c:v>3144</c:v>
                </c:pt>
                <c:pt idx="7168">
                  <c:v>3144</c:v>
                </c:pt>
                <c:pt idx="7169">
                  <c:v>3144</c:v>
                </c:pt>
                <c:pt idx="7170">
                  <c:v>3144</c:v>
                </c:pt>
                <c:pt idx="7171">
                  <c:v>3145</c:v>
                </c:pt>
                <c:pt idx="7172">
                  <c:v>3146</c:v>
                </c:pt>
                <c:pt idx="7173">
                  <c:v>3146</c:v>
                </c:pt>
                <c:pt idx="7174">
                  <c:v>3147</c:v>
                </c:pt>
                <c:pt idx="7175">
                  <c:v>3148</c:v>
                </c:pt>
                <c:pt idx="7176">
                  <c:v>3148</c:v>
                </c:pt>
                <c:pt idx="7177">
                  <c:v>3148</c:v>
                </c:pt>
                <c:pt idx="7178">
                  <c:v>3148</c:v>
                </c:pt>
                <c:pt idx="7179">
                  <c:v>3148</c:v>
                </c:pt>
                <c:pt idx="7180">
                  <c:v>3148</c:v>
                </c:pt>
                <c:pt idx="7181">
                  <c:v>3149</c:v>
                </c:pt>
                <c:pt idx="7182">
                  <c:v>3149</c:v>
                </c:pt>
                <c:pt idx="7183">
                  <c:v>3149</c:v>
                </c:pt>
                <c:pt idx="7184">
                  <c:v>3149</c:v>
                </c:pt>
                <c:pt idx="7185">
                  <c:v>3149</c:v>
                </c:pt>
                <c:pt idx="7186">
                  <c:v>3149</c:v>
                </c:pt>
                <c:pt idx="7187">
                  <c:v>3150</c:v>
                </c:pt>
                <c:pt idx="7188">
                  <c:v>3150</c:v>
                </c:pt>
                <c:pt idx="7189">
                  <c:v>3150</c:v>
                </c:pt>
                <c:pt idx="7190">
                  <c:v>3150</c:v>
                </c:pt>
                <c:pt idx="7191">
                  <c:v>3151</c:v>
                </c:pt>
                <c:pt idx="7192">
                  <c:v>3151</c:v>
                </c:pt>
                <c:pt idx="7193">
                  <c:v>3151</c:v>
                </c:pt>
                <c:pt idx="7194">
                  <c:v>3151</c:v>
                </c:pt>
                <c:pt idx="7195">
                  <c:v>3151</c:v>
                </c:pt>
                <c:pt idx="7196">
                  <c:v>3151</c:v>
                </c:pt>
                <c:pt idx="7197">
                  <c:v>3151</c:v>
                </c:pt>
                <c:pt idx="7198">
                  <c:v>3151</c:v>
                </c:pt>
                <c:pt idx="7199">
                  <c:v>3151</c:v>
                </c:pt>
                <c:pt idx="7200">
                  <c:v>3152</c:v>
                </c:pt>
                <c:pt idx="7201">
                  <c:v>3152</c:v>
                </c:pt>
                <c:pt idx="7202">
                  <c:v>3152</c:v>
                </c:pt>
                <c:pt idx="7203">
                  <c:v>3152</c:v>
                </c:pt>
                <c:pt idx="7204">
                  <c:v>3152</c:v>
                </c:pt>
                <c:pt idx="7205">
                  <c:v>3153</c:v>
                </c:pt>
                <c:pt idx="7206">
                  <c:v>3154</c:v>
                </c:pt>
                <c:pt idx="7207">
                  <c:v>3154</c:v>
                </c:pt>
                <c:pt idx="7208">
                  <c:v>3154</c:v>
                </c:pt>
                <c:pt idx="7209">
                  <c:v>3154</c:v>
                </c:pt>
                <c:pt idx="7210">
                  <c:v>3155</c:v>
                </c:pt>
                <c:pt idx="7211">
                  <c:v>3155</c:v>
                </c:pt>
                <c:pt idx="7212">
                  <c:v>3155</c:v>
                </c:pt>
                <c:pt idx="7213">
                  <c:v>3156</c:v>
                </c:pt>
                <c:pt idx="7214">
                  <c:v>3156</c:v>
                </c:pt>
                <c:pt idx="7215">
                  <c:v>3156</c:v>
                </c:pt>
                <c:pt idx="7216">
                  <c:v>3156</c:v>
                </c:pt>
                <c:pt idx="7217">
                  <c:v>3156</c:v>
                </c:pt>
                <c:pt idx="7218">
                  <c:v>3156</c:v>
                </c:pt>
                <c:pt idx="7219">
                  <c:v>3156</c:v>
                </c:pt>
                <c:pt idx="7220">
                  <c:v>3156</c:v>
                </c:pt>
                <c:pt idx="7221">
                  <c:v>3156</c:v>
                </c:pt>
                <c:pt idx="7222">
                  <c:v>3156</c:v>
                </c:pt>
                <c:pt idx="7223">
                  <c:v>3156</c:v>
                </c:pt>
                <c:pt idx="7224">
                  <c:v>3157</c:v>
                </c:pt>
                <c:pt idx="7225">
                  <c:v>3158</c:v>
                </c:pt>
                <c:pt idx="7226">
                  <c:v>3159</c:v>
                </c:pt>
                <c:pt idx="7227">
                  <c:v>3159</c:v>
                </c:pt>
                <c:pt idx="7228">
                  <c:v>3160</c:v>
                </c:pt>
                <c:pt idx="7229">
                  <c:v>3161</c:v>
                </c:pt>
                <c:pt idx="7230">
                  <c:v>3162</c:v>
                </c:pt>
                <c:pt idx="7231">
                  <c:v>3163</c:v>
                </c:pt>
                <c:pt idx="7232">
                  <c:v>3164</c:v>
                </c:pt>
                <c:pt idx="7233">
                  <c:v>3165</c:v>
                </c:pt>
                <c:pt idx="7234">
                  <c:v>3166</c:v>
                </c:pt>
                <c:pt idx="7235">
                  <c:v>3167</c:v>
                </c:pt>
                <c:pt idx="7236">
                  <c:v>3167</c:v>
                </c:pt>
                <c:pt idx="7237">
                  <c:v>3167</c:v>
                </c:pt>
                <c:pt idx="7238">
                  <c:v>3167</c:v>
                </c:pt>
                <c:pt idx="7239">
                  <c:v>3168</c:v>
                </c:pt>
                <c:pt idx="7240">
                  <c:v>3169</c:v>
                </c:pt>
                <c:pt idx="7241">
                  <c:v>3170</c:v>
                </c:pt>
                <c:pt idx="7242">
                  <c:v>3170</c:v>
                </c:pt>
                <c:pt idx="7243">
                  <c:v>3171</c:v>
                </c:pt>
                <c:pt idx="7244">
                  <c:v>3171</c:v>
                </c:pt>
                <c:pt idx="7245">
                  <c:v>3171</c:v>
                </c:pt>
                <c:pt idx="7246">
                  <c:v>3172</c:v>
                </c:pt>
                <c:pt idx="7247">
                  <c:v>3173</c:v>
                </c:pt>
                <c:pt idx="7248">
                  <c:v>3174</c:v>
                </c:pt>
                <c:pt idx="7249">
                  <c:v>3175</c:v>
                </c:pt>
                <c:pt idx="7250">
                  <c:v>3175</c:v>
                </c:pt>
                <c:pt idx="7251">
                  <c:v>3176</c:v>
                </c:pt>
                <c:pt idx="7252">
                  <c:v>3176</c:v>
                </c:pt>
                <c:pt idx="7253">
                  <c:v>3176</c:v>
                </c:pt>
                <c:pt idx="7254">
                  <c:v>3176</c:v>
                </c:pt>
                <c:pt idx="7255">
                  <c:v>3176</c:v>
                </c:pt>
                <c:pt idx="7256">
                  <c:v>3176</c:v>
                </c:pt>
                <c:pt idx="7257">
                  <c:v>3176</c:v>
                </c:pt>
                <c:pt idx="7258">
                  <c:v>3176</c:v>
                </c:pt>
                <c:pt idx="7259">
                  <c:v>3176</c:v>
                </c:pt>
                <c:pt idx="7260">
                  <c:v>3177</c:v>
                </c:pt>
                <c:pt idx="7261">
                  <c:v>3177</c:v>
                </c:pt>
                <c:pt idx="7262">
                  <c:v>3177</c:v>
                </c:pt>
                <c:pt idx="7263">
                  <c:v>3177</c:v>
                </c:pt>
                <c:pt idx="7264">
                  <c:v>3177</c:v>
                </c:pt>
                <c:pt idx="7265">
                  <c:v>3177</c:v>
                </c:pt>
                <c:pt idx="7266">
                  <c:v>3177</c:v>
                </c:pt>
                <c:pt idx="7267">
                  <c:v>3177</c:v>
                </c:pt>
                <c:pt idx="7268">
                  <c:v>3177</c:v>
                </c:pt>
                <c:pt idx="7269">
                  <c:v>3177</c:v>
                </c:pt>
                <c:pt idx="7270">
                  <c:v>3177</c:v>
                </c:pt>
                <c:pt idx="7271">
                  <c:v>3177</c:v>
                </c:pt>
                <c:pt idx="7272">
                  <c:v>3177</c:v>
                </c:pt>
                <c:pt idx="7273">
                  <c:v>3177</c:v>
                </c:pt>
                <c:pt idx="7274">
                  <c:v>3177</c:v>
                </c:pt>
                <c:pt idx="7275">
                  <c:v>3178</c:v>
                </c:pt>
                <c:pt idx="7276">
                  <c:v>3178</c:v>
                </c:pt>
                <c:pt idx="7277">
                  <c:v>3178</c:v>
                </c:pt>
                <c:pt idx="7278">
                  <c:v>3178</c:v>
                </c:pt>
                <c:pt idx="7279">
                  <c:v>3178</c:v>
                </c:pt>
                <c:pt idx="7280">
                  <c:v>3178</c:v>
                </c:pt>
                <c:pt idx="7281">
                  <c:v>3178</c:v>
                </c:pt>
                <c:pt idx="7282">
                  <c:v>3178</c:v>
                </c:pt>
                <c:pt idx="7283">
                  <c:v>3178</c:v>
                </c:pt>
                <c:pt idx="7284">
                  <c:v>3178</c:v>
                </c:pt>
                <c:pt idx="7285">
                  <c:v>3178</c:v>
                </c:pt>
                <c:pt idx="7286">
                  <c:v>3178</c:v>
                </c:pt>
                <c:pt idx="7287">
                  <c:v>3179</c:v>
                </c:pt>
                <c:pt idx="7288">
                  <c:v>3180</c:v>
                </c:pt>
                <c:pt idx="7289">
                  <c:v>3180</c:v>
                </c:pt>
                <c:pt idx="7290">
                  <c:v>3180</c:v>
                </c:pt>
                <c:pt idx="7291">
                  <c:v>3180</c:v>
                </c:pt>
                <c:pt idx="7292">
                  <c:v>3180</c:v>
                </c:pt>
                <c:pt idx="7293">
                  <c:v>3180</c:v>
                </c:pt>
                <c:pt idx="7294">
                  <c:v>3180</c:v>
                </c:pt>
                <c:pt idx="7295">
                  <c:v>3181</c:v>
                </c:pt>
                <c:pt idx="7296">
                  <c:v>3181</c:v>
                </c:pt>
                <c:pt idx="7297">
                  <c:v>3181</c:v>
                </c:pt>
                <c:pt idx="7298">
                  <c:v>3181</c:v>
                </c:pt>
                <c:pt idx="7299">
                  <c:v>3181</c:v>
                </c:pt>
                <c:pt idx="7300">
                  <c:v>3181</c:v>
                </c:pt>
                <c:pt idx="7301">
                  <c:v>3181</c:v>
                </c:pt>
                <c:pt idx="7302">
                  <c:v>3182</c:v>
                </c:pt>
                <c:pt idx="7303">
                  <c:v>3182</c:v>
                </c:pt>
                <c:pt idx="7304">
                  <c:v>3182</c:v>
                </c:pt>
                <c:pt idx="7305">
                  <c:v>3182</c:v>
                </c:pt>
                <c:pt idx="7306">
                  <c:v>3182</c:v>
                </c:pt>
                <c:pt idx="7307">
                  <c:v>3182</c:v>
                </c:pt>
                <c:pt idx="7308">
                  <c:v>3183</c:v>
                </c:pt>
                <c:pt idx="7309">
                  <c:v>3183</c:v>
                </c:pt>
                <c:pt idx="7310">
                  <c:v>3183</c:v>
                </c:pt>
                <c:pt idx="7311">
                  <c:v>3183</c:v>
                </c:pt>
                <c:pt idx="7312">
                  <c:v>3183</c:v>
                </c:pt>
                <c:pt idx="7313">
                  <c:v>3184</c:v>
                </c:pt>
                <c:pt idx="7314">
                  <c:v>3185</c:v>
                </c:pt>
                <c:pt idx="7315">
                  <c:v>3185</c:v>
                </c:pt>
                <c:pt idx="7316">
                  <c:v>3185</c:v>
                </c:pt>
                <c:pt idx="7317">
                  <c:v>3185</c:v>
                </c:pt>
                <c:pt idx="7318">
                  <c:v>3185</c:v>
                </c:pt>
                <c:pt idx="7319">
                  <c:v>3185</c:v>
                </c:pt>
                <c:pt idx="7320">
                  <c:v>3186</c:v>
                </c:pt>
                <c:pt idx="7321">
                  <c:v>3186</c:v>
                </c:pt>
                <c:pt idx="7322">
                  <c:v>3187</c:v>
                </c:pt>
                <c:pt idx="7323">
                  <c:v>3188</c:v>
                </c:pt>
                <c:pt idx="7324">
                  <c:v>3189</c:v>
                </c:pt>
                <c:pt idx="7325">
                  <c:v>3189</c:v>
                </c:pt>
                <c:pt idx="7326">
                  <c:v>3190</c:v>
                </c:pt>
                <c:pt idx="7327">
                  <c:v>3191</c:v>
                </c:pt>
                <c:pt idx="7328">
                  <c:v>3192</c:v>
                </c:pt>
                <c:pt idx="7329">
                  <c:v>3192</c:v>
                </c:pt>
                <c:pt idx="7330">
                  <c:v>3193</c:v>
                </c:pt>
                <c:pt idx="7331">
                  <c:v>3193</c:v>
                </c:pt>
                <c:pt idx="7332">
                  <c:v>3193</c:v>
                </c:pt>
                <c:pt idx="7333">
                  <c:v>3193</c:v>
                </c:pt>
                <c:pt idx="7334">
                  <c:v>3194</c:v>
                </c:pt>
                <c:pt idx="7335">
                  <c:v>3194</c:v>
                </c:pt>
                <c:pt idx="7336">
                  <c:v>3194</c:v>
                </c:pt>
                <c:pt idx="7337">
                  <c:v>3194</c:v>
                </c:pt>
                <c:pt idx="7338">
                  <c:v>3194</c:v>
                </c:pt>
                <c:pt idx="7339">
                  <c:v>3194</c:v>
                </c:pt>
                <c:pt idx="7340">
                  <c:v>3194</c:v>
                </c:pt>
                <c:pt idx="7341">
                  <c:v>3194</c:v>
                </c:pt>
                <c:pt idx="7342">
                  <c:v>3194</c:v>
                </c:pt>
                <c:pt idx="7343">
                  <c:v>3195</c:v>
                </c:pt>
                <c:pt idx="7344">
                  <c:v>3196</c:v>
                </c:pt>
                <c:pt idx="7345">
                  <c:v>3197</c:v>
                </c:pt>
                <c:pt idx="7346">
                  <c:v>3198</c:v>
                </c:pt>
                <c:pt idx="7347">
                  <c:v>3199</c:v>
                </c:pt>
                <c:pt idx="7348">
                  <c:v>3199</c:v>
                </c:pt>
                <c:pt idx="7349">
                  <c:v>3200</c:v>
                </c:pt>
                <c:pt idx="7350">
                  <c:v>3200</c:v>
                </c:pt>
                <c:pt idx="7351">
                  <c:v>3201</c:v>
                </c:pt>
                <c:pt idx="7352">
                  <c:v>3202</c:v>
                </c:pt>
                <c:pt idx="7353">
                  <c:v>3202</c:v>
                </c:pt>
                <c:pt idx="7354">
                  <c:v>3202</c:v>
                </c:pt>
                <c:pt idx="7355">
                  <c:v>3202</c:v>
                </c:pt>
                <c:pt idx="7356">
                  <c:v>3202</c:v>
                </c:pt>
                <c:pt idx="7357">
                  <c:v>3202</c:v>
                </c:pt>
                <c:pt idx="7358">
                  <c:v>3202</c:v>
                </c:pt>
                <c:pt idx="7359">
                  <c:v>3202</c:v>
                </c:pt>
                <c:pt idx="7360">
                  <c:v>3202</c:v>
                </c:pt>
                <c:pt idx="7361">
                  <c:v>3202</c:v>
                </c:pt>
                <c:pt idx="7362">
                  <c:v>3202</c:v>
                </c:pt>
                <c:pt idx="7363">
                  <c:v>3202</c:v>
                </c:pt>
                <c:pt idx="7364">
                  <c:v>3202</c:v>
                </c:pt>
                <c:pt idx="7365">
                  <c:v>3202</c:v>
                </c:pt>
                <c:pt idx="7366">
                  <c:v>3203</c:v>
                </c:pt>
                <c:pt idx="7367">
                  <c:v>3203</c:v>
                </c:pt>
                <c:pt idx="7368">
                  <c:v>3203</c:v>
                </c:pt>
                <c:pt idx="7369">
                  <c:v>3203</c:v>
                </c:pt>
                <c:pt idx="7370">
                  <c:v>3203</c:v>
                </c:pt>
                <c:pt idx="7371">
                  <c:v>3203</c:v>
                </c:pt>
                <c:pt idx="7372">
                  <c:v>3203</c:v>
                </c:pt>
                <c:pt idx="7373">
                  <c:v>3203</c:v>
                </c:pt>
                <c:pt idx="7374">
                  <c:v>3203</c:v>
                </c:pt>
                <c:pt idx="7375">
                  <c:v>3204</c:v>
                </c:pt>
                <c:pt idx="7376">
                  <c:v>3205</c:v>
                </c:pt>
                <c:pt idx="7377">
                  <c:v>3205</c:v>
                </c:pt>
                <c:pt idx="7378">
                  <c:v>3205</c:v>
                </c:pt>
                <c:pt idx="7379">
                  <c:v>3206</c:v>
                </c:pt>
                <c:pt idx="7380">
                  <c:v>3206</c:v>
                </c:pt>
                <c:pt idx="7381">
                  <c:v>3206</c:v>
                </c:pt>
                <c:pt idx="7382">
                  <c:v>3207</c:v>
                </c:pt>
                <c:pt idx="7383">
                  <c:v>3207</c:v>
                </c:pt>
                <c:pt idx="7384">
                  <c:v>3207</c:v>
                </c:pt>
                <c:pt idx="7385">
                  <c:v>3208</c:v>
                </c:pt>
                <c:pt idx="7386">
                  <c:v>3208</c:v>
                </c:pt>
                <c:pt idx="7387">
                  <c:v>3208</c:v>
                </c:pt>
                <c:pt idx="7388">
                  <c:v>3208</c:v>
                </c:pt>
                <c:pt idx="7389">
                  <c:v>3209</c:v>
                </c:pt>
                <c:pt idx="7390">
                  <c:v>3210</c:v>
                </c:pt>
                <c:pt idx="7391">
                  <c:v>3211</c:v>
                </c:pt>
                <c:pt idx="7392">
                  <c:v>3212</c:v>
                </c:pt>
                <c:pt idx="7393">
                  <c:v>3213</c:v>
                </c:pt>
                <c:pt idx="7394">
                  <c:v>3213</c:v>
                </c:pt>
                <c:pt idx="7395">
                  <c:v>3213</c:v>
                </c:pt>
                <c:pt idx="7396">
                  <c:v>3213</c:v>
                </c:pt>
                <c:pt idx="7397">
                  <c:v>3213</c:v>
                </c:pt>
                <c:pt idx="7398">
                  <c:v>3214</c:v>
                </c:pt>
                <c:pt idx="7399">
                  <c:v>3214</c:v>
                </c:pt>
                <c:pt idx="7400">
                  <c:v>3214</c:v>
                </c:pt>
                <c:pt idx="7401">
                  <c:v>3214</c:v>
                </c:pt>
                <c:pt idx="7402">
                  <c:v>3214</c:v>
                </c:pt>
                <c:pt idx="7403">
                  <c:v>3214</c:v>
                </c:pt>
                <c:pt idx="7404">
                  <c:v>3214</c:v>
                </c:pt>
                <c:pt idx="7405">
                  <c:v>3214</c:v>
                </c:pt>
                <c:pt idx="7406">
                  <c:v>3214</c:v>
                </c:pt>
                <c:pt idx="7407">
                  <c:v>3214</c:v>
                </c:pt>
                <c:pt idx="7408">
                  <c:v>3214</c:v>
                </c:pt>
                <c:pt idx="7409">
                  <c:v>3215</c:v>
                </c:pt>
                <c:pt idx="7410">
                  <c:v>3215</c:v>
                </c:pt>
                <c:pt idx="7411">
                  <c:v>3215</c:v>
                </c:pt>
                <c:pt idx="7412">
                  <c:v>3215</c:v>
                </c:pt>
                <c:pt idx="7413">
                  <c:v>3216</c:v>
                </c:pt>
                <c:pt idx="7414">
                  <c:v>3216</c:v>
                </c:pt>
                <c:pt idx="7415">
                  <c:v>3216</c:v>
                </c:pt>
                <c:pt idx="7416">
                  <c:v>3216</c:v>
                </c:pt>
                <c:pt idx="7417">
                  <c:v>3216</c:v>
                </c:pt>
                <c:pt idx="7418">
                  <c:v>3217</c:v>
                </c:pt>
                <c:pt idx="7419">
                  <c:v>3218</c:v>
                </c:pt>
                <c:pt idx="7420">
                  <c:v>3218</c:v>
                </c:pt>
                <c:pt idx="7421">
                  <c:v>3218</c:v>
                </c:pt>
                <c:pt idx="7422">
                  <c:v>3218</c:v>
                </c:pt>
                <c:pt idx="7423">
                  <c:v>3218</c:v>
                </c:pt>
                <c:pt idx="7424">
                  <c:v>3218</c:v>
                </c:pt>
                <c:pt idx="7425">
                  <c:v>3219</c:v>
                </c:pt>
                <c:pt idx="7426">
                  <c:v>3219</c:v>
                </c:pt>
                <c:pt idx="7427">
                  <c:v>3219</c:v>
                </c:pt>
                <c:pt idx="7428">
                  <c:v>3219</c:v>
                </c:pt>
                <c:pt idx="7429">
                  <c:v>3219</c:v>
                </c:pt>
                <c:pt idx="7430">
                  <c:v>3219</c:v>
                </c:pt>
                <c:pt idx="7431">
                  <c:v>3219</c:v>
                </c:pt>
                <c:pt idx="7432">
                  <c:v>3219</c:v>
                </c:pt>
                <c:pt idx="7433">
                  <c:v>3219</c:v>
                </c:pt>
                <c:pt idx="7434">
                  <c:v>3220</c:v>
                </c:pt>
                <c:pt idx="7435">
                  <c:v>3220</c:v>
                </c:pt>
                <c:pt idx="7436">
                  <c:v>3220</c:v>
                </c:pt>
                <c:pt idx="7437">
                  <c:v>3220</c:v>
                </c:pt>
                <c:pt idx="7438">
                  <c:v>3220</c:v>
                </c:pt>
                <c:pt idx="7439">
                  <c:v>3220</c:v>
                </c:pt>
                <c:pt idx="7440">
                  <c:v>3220</c:v>
                </c:pt>
                <c:pt idx="7441">
                  <c:v>3220</c:v>
                </c:pt>
                <c:pt idx="7442">
                  <c:v>3220</c:v>
                </c:pt>
                <c:pt idx="7443">
                  <c:v>3220</c:v>
                </c:pt>
                <c:pt idx="7444">
                  <c:v>3220</c:v>
                </c:pt>
                <c:pt idx="7445">
                  <c:v>3220</c:v>
                </c:pt>
                <c:pt idx="7446">
                  <c:v>3220</c:v>
                </c:pt>
                <c:pt idx="7447">
                  <c:v>3220</c:v>
                </c:pt>
                <c:pt idx="7448">
                  <c:v>3220</c:v>
                </c:pt>
                <c:pt idx="7449">
                  <c:v>3220</c:v>
                </c:pt>
                <c:pt idx="7450">
                  <c:v>3220</c:v>
                </c:pt>
                <c:pt idx="7451">
                  <c:v>3220</c:v>
                </c:pt>
                <c:pt idx="7452">
                  <c:v>3220</c:v>
                </c:pt>
                <c:pt idx="7453">
                  <c:v>3220</c:v>
                </c:pt>
                <c:pt idx="7454">
                  <c:v>3220</c:v>
                </c:pt>
                <c:pt idx="7455">
                  <c:v>3220</c:v>
                </c:pt>
                <c:pt idx="7456">
                  <c:v>3220</c:v>
                </c:pt>
                <c:pt idx="7457">
                  <c:v>3220</c:v>
                </c:pt>
                <c:pt idx="7458">
                  <c:v>3220</c:v>
                </c:pt>
                <c:pt idx="7459">
                  <c:v>3220</c:v>
                </c:pt>
                <c:pt idx="7460">
                  <c:v>3220</c:v>
                </c:pt>
                <c:pt idx="7461">
                  <c:v>3220</c:v>
                </c:pt>
                <c:pt idx="7462">
                  <c:v>3220</c:v>
                </c:pt>
                <c:pt idx="7463">
                  <c:v>3220</c:v>
                </c:pt>
                <c:pt idx="7464">
                  <c:v>3220</c:v>
                </c:pt>
                <c:pt idx="7465">
                  <c:v>3221</c:v>
                </c:pt>
                <c:pt idx="7466">
                  <c:v>3221</c:v>
                </c:pt>
                <c:pt idx="7467">
                  <c:v>3221</c:v>
                </c:pt>
                <c:pt idx="7468">
                  <c:v>3221</c:v>
                </c:pt>
                <c:pt idx="7469">
                  <c:v>3221</c:v>
                </c:pt>
                <c:pt idx="7470">
                  <c:v>3221</c:v>
                </c:pt>
                <c:pt idx="7471">
                  <c:v>3221</c:v>
                </c:pt>
                <c:pt idx="7472">
                  <c:v>3222</c:v>
                </c:pt>
                <c:pt idx="7473">
                  <c:v>3223</c:v>
                </c:pt>
                <c:pt idx="7474">
                  <c:v>3224</c:v>
                </c:pt>
                <c:pt idx="7475">
                  <c:v>3224</c:v>
                </c:pt>
                <c:pt idx="7476">
                  <c:v>3224</c:v>
                </c:pt>
                <c:pt idx="7477">
                  <c:v>3224</c:v>
                </c:pt>
                <c:pt idx="7478">
                  <c:v>3224</c:v>
                </c:pt>
                <c:pt idx="7479">
                  <c:v>3224</c:v>
                </c:pt>
                <c:pt idx="7480">
                  <c:v>3224</c:v>
                </c:pt>
                <c:pt idx="7481">
                  <c:v>3224</c:v>
                </c:pt>
                <c:pt idx="7482">
                  <c:v>3224</c:v>
                </c:pt>
                <c:pt idx="7483">
                  <c:v>3224</c:v>
                </c:pt>
                <c:pt idx="7484">
                  <c:v>3224</c:v>
                </c:pt>
                <c:pt idx="7485">
                  <c:v>3224</c:v>
                </c:pt>
                <c:pt idx="7486">
                  <c:v>3225</c:v>
                </c:pt>
                <c:pt idx="7487">
                  <c:v>3225</c:v>
                </c:pt>
                <c:pt idx="7488">
                  <c:v>3225</c:v>
                </c:pt>
                <c:pt idx="7489">
                  <c:v>3225</c:v>
                </c:pt>
                <c:pt idx="7490">
                  <c:v>3226</c:v>
                </c:pt>
                <c:pt idx="7491">
                  <c:v>3226</c:v>
                </c:pt>
                <c:pt idx="7492">
                  <c:v>3226</c:v>
                </c:pt>
                <c:pt idx="7493">
                  <c:v>3226</c:v>
                </c:pt>
                <c:pt idx="7494">
                  <c:v>3226</c:v>
                </c:pt>
                <c:pt idx="7495">
                  <c:v>3226</c:v>
                </c:pt>
                <c:pt idx="7496">
                  <c:v>3226</c:v>
                </c:pt>
                <c:pt idx="7497">
                  <c:v>3226</c:v>
                </c:pt>
                <c:pt idx="7498">
                  <c:v>3226</c:v>
                </c:pt>
                <c:pt idx="7499">
                  <c:v>3226</c:v>
                </c:pt>
                <c:pt idx="7500">
                  <c:v>3226</c:v>
                </c:pt>
                <c:pt idx="7501">
                  <c:v>3226</c:v>
                </c:pt>
                <c:pt idx="7502">
                  <c:v>3227</c:v>
                </c:pt>
                <c:pt idx="7503">
                  <c:v>3227</c:v>
                </c:pt>
                <c:pt idx="7504">
                  <c:v>3227</c:v>
                </c:pt>
                <c:pt idx="7505">
                  <c:v>3227</c:v>
                </c:pt>
                <c:pt idx="7506">
                  <c:v>3227</c:v>
                </c:pt>
                <c:pt idx="7507">
                  <c:v>3227</c:v>
                </c:pt>
                <c:pt idx="7508">
                  <c:v>3227</c:v>
                </c:pt>
                <c:pt idx="7509">
                  <c:v>3227</c:v>
                </c:pt>
                <c:pt idx="7510">
                  <c:v>3228</c:v>
                </c:pt>
                <c:pt idx="7511">
                  <c:v>3228</c:v>
                </c:pt>
                <c:pt idx="7512">
                  <c:v>3228</c:v>
                </c:pt>
                <c:pt idx="7513">
                  <c:v>3228</c:v>
                </c:pt>
                <c:pt idx="7514">
                  <c:v>3228</c:v>
                </c:pt>
                <c:pt idx="7515">
                  <c:v>3228</c:v>
                </c:pt>
                <c:pt idx="7516">
                  <c:v>3229</c:v>
                </c:pt>
                <c:pt idx="7517">
                  <c:v>3230</c:v>
                </c:pt>
                <c:pt idx="7518">
                  <c:v>3230</c:v>
                </c:pt>
                <c:pt idx="7519">
                  <c:v>3231</c:v>
                </c:pt>
                <c:pt idx="7520">
                  <c:v>3231</c:v>
                </c:pt>
                <c:pt idx="7521">
                  <c:v>3231</c:v>
                </c:pt>
                <c:pt idx="7522">
                  <c:v>3231</c:v>
                </c:pt>
                <c:pt idx="7523">
                  <c:v>3231</c:v>
                </c:pt>
                <c:pt idx="7524">
                  <c:v>3231</c:v>
                </c:pt>
                <c:pt idx="7525">
                  <c:v>3231</c:v>
                </c:pt>
                <c:pt idx="7526">
                  <c:v>3231</c:v>
                </c:pt>
                <c:pt idx="7527">
                  <c:v>3231</c:v>
                </c:pt>
                <c:pt idx="7528">
                  <c:v>3232</c:v>
                </c:pt>
                <c:pt idx="7529">
                  <c:v>3233</c:v>
                </c:pt>
                <c:pt idx="7530">
                  <c:v>3234</c:v>
                </c:pt>
                <c:pt idx="7531">
                  <c:v>3235</c:v>
                </c:pt>
                <c:pt idx="7532">
                  <c:v>3236</c:v>
                </c:pt>
                <c:pt idx="7533">
                  <c:v>3237</c:v>
                </c:pt>
                <c:pt idx="7534">
                  <c:v>3237</c:v>
                </c:pt>
                <c:pt idx="7535">
                  <c:v>3237</c:v>
                </c:pt>
                <c:pt idx="7536">
                  <c:v>3237</c:v>
                </c:pt>
                <c:pt idx="7537">
                  <c:v>3237</c:v>
                </c:pt>
                <c:pt idx="7538">
                  <c:v>3238</c:v>
                </c:pt>
                <c:pt idx="7539">
                  <c:v>3239</c:v>
                </c:pt>
                <c:pt idx="7540">
                  <c:v>3239</c:v>
                </c:pt>
                <c:pt idx="7541">
                  <c:v>3240</c:v>
                </c:pt>
                <c:pt idx="7542">
                  <c:v>3241</c:v>
                </c:pt>
                <c:pt idx="7543">
                  <c:v>3242</c:v>
                </c:pt>
                <c:pt idx="7544">
                  <c:v>3243</c:v>
                </c:pt>
                <c:pt idx="7545">
                  <c:v>3243</c:v>
                </c:pt>
                <c:pt idx="7546">
                  <c:v>3244</c:v>
                </c:pt>
                <c:pt idx="7547">
                  <c:v>3244</c:v>
                </c:pt>
                <c:pt idx="7548">
                  <c:v>3244</c:v>
                </c:pt>
                <c:pt idx="7549">
                  <c:v>3244</c:v>
                </c:pt>
                <c:pt idx="7550">
                  <c:v>3244</c:v>
                </c:pt>
                <c:pt idx="7551">
                  <c:v>3245</c:v>
                </c:pt>
                <c:pt idx="7552">
                  <c:v>3245</c:v>
                </c:pt>
                <c:pt idx="7553">
                  <c:v>3246</c:v>
                </c:pt>
                <c:pt idx="7554">
                  <c:v>3247</c:v>
                </c:pt>
                <c:pt idx="7555">
                  <c:v>3247</c:v>
                </c:pt>
                <c:pt idx="7556">
                  <c:v>3247</c:v>
                </c:pt>
                <c:pt idx="7557">
                  <c:v>3247</c:v>
                </c:pt>
                <c:pt idx="7558">
                  <c:v>3248</c:v>
                </c:pt>
                <c:pt idx="7559">
                  <c:v>3249</c:v>
                </c:pt>
                <c:pt idx="7560">
                  <c:v>3250</c:v>
                </c:pt>
                <c:pt idx="7561">
                  <c:v>3251</c:v>
                </c:pt>
                <c:pt idx="7562">
                  <c:v>3251</c:v>
                </c:pt>
                <c:pt idx="7563">
                  <c:v>3252</c:v>
                </c:pt>
                <c:pt idx="7564">
                  <c:v>3252</c:v>
                </c:pt>
                <c:pt idx="7565">
                  <c:v>3252</c:v>
                </c:pt>
                <c:pt idx="7566">
                  <c:v>3252</c:v>
                </c:pt>
                <c:pt idx="7567">
                  <c:v>3252</c:v>
                </c:pt>
                <c:pt idx="7568">
                  <c:v>3252</c:v>
                </c:pt>
                <c:pt idx="7569">
                  <c:v>3252</c:v>
                </c:pt>
                <c:pt idx="7570">
                  <c:v>3253</c:v>
                </c:pt>
                <c:pt idx="7571">
                  <c:v>3254</c:v>
                </c:pt>
                <c:pt idx="7572">
                  <c:v>3255</c:v>
                </c:pt>
                <c:pt idx="7573">
                  <c:v>3256</c:v>
                </c:pt>
                <c:pt idx="7574">
                  <c:v>3256</c:v>
                </c:pt>
                <c:pt idx="7575">
                  <c:v>3256</c:v>
                </c:pt>
                <c:pt idx="7576">
                  <c:v>3257</c:v>
                </c:pt>
                <c:pt idx="7577">
                  <c:v>3257</c:v>
                </c:pt>
                <c:pt idx="7578">
                  <c:v>3257</c:v>
                </c:pt>
                <c:pt idx="7579">
                  <c:v>3257</c:v>
                </c:pt>
                <c:pt idx="7580">
                  <c:v>3257</c:v>
                </c:pt>
                <c:pt idx="7581">
                  <c:v>3257</c:v>
                </c:pt>
                <c:pt idx="7582">
                  <c:v>3257</c:v>
                </c:pt>
                <c:pt idx="7583">
                  <c:v>3258</c:v>
                </c:pt>
                <c:pt idx="7584">
                  <c:v>3258</c:v>
                </c:pt>
                <c:pt idx="7585">
                  <c:v>3258</c:v>
                </c:pt>
                <c:pt idx="7586">
                  <c:v>3258</c:v>
                </c:pt>
                <c:pt idx="7587">
                  <c:v>3258</c:v>
                </c:pt>
                <c:pt idx="7588">
                  <c:v>3258</c:v>
                </c:pt>
                <c:pt idx="7589">
                  <c:v>3259</c:v>
                </c:pt>
                <c:pt idx="7590">
                  <c:v>3260</c:v>
                </c:pt>
                <c:pt idx="7591">
                  <c:v>3261</c:v>
                </c:pt>
                <c:pt idx="7592">
                  <c:v>3262</c:v>
                </c:pt>
                <c:pt idx="7593">
                  <c:v>3262</c:v>
                </c:pt>
                <c:pt idx="7594">
                  <c:v>3263</c:v>
                </c:pt>
                <c:pt idx="7595">
                  <c:v>3263</c:v>
                </c:pt>
                <c:pt idx="7596">
                  <c:v>3264</c:v>
                </c:pt>
                <c:pt idx="7597">
                  <c:v>3265</c:v>
                </c:pt>
                <c:pt idx="7598">
                  <c:v>3266</c:v>
                </c:pt>
                <c:pt idx="7599">
                  <c:v>3267</c:v>
                </c:pt>
                <c:pt idx="7600">
                  <c:v>3268</c:v>
                </c:pt>
                <c:pt idx="7601">
                  <c:v>3269</c:v>
                </c:pt>
                <c:pt idx="7602">
                  <c:v>3269</c:v>
                </c:pt>
                <c:pt idx="7603">
                  <c:v>3269</c:v>
                </c:pt>
                <c:pt idx="7604">
                  <c:v>3269</c:v>
                </c:pt>
                <c:pt idx="7605">
                  <c:v>3269</c:v>
                </c:pt>
                <c:pt idx="7606">
                  <c:v>3270</c:v>
                </c:pt>
                <c:pt idx="7607">
                  <c:v>3270</c:v>
                </c:pt>
                <c:pt idx="7608">
                  <c:v>3271</c:v>
                </c:pt>
                <c:pt idx="7609">
                  <c:v>3271</c:v>
                </c:pt>
                <c:pt idx="7610">
                  <c:v>3272</c:v>
                </c:pt>
                <c:pt idx="7611">
                  <c:v>3273</c:v>
                </c:pt>
                <c:pt idx="7612">
                  <c:v>3274</c:v>
                </c:pt>
                <c:pt idx="7613">
                  <c:v>3274</c:v>
                </c:pt>
                <c:pt idx="7614">
                  <c:v>3275</c:v>
                </c:pt>
                <c:pt idx="7615">
                  <c:v>3275</c:v>
                </c:pt>
                <c:pt idx="7616">
                  <c:v>3275</c:v>
                </c:pt>
                <c:pt idx="7617">
                  <c:v>3275</c:v>
                </c:pt>
                <c:pt idx="7618">
                  <c:v>3275</c:v>
                </c:pt>
                <c:pt idx="7619">
                  <c:v>3275</c:v>
                </c:pt>
                <c:pt idx="7620">
                  <c:v>3275</c:v>
                </c:pt>
                <c:pt idx="7621">
                  <c:v>3276</c:v>
                </c:pt>
                <c:pt idx="7622">
                  <c:v>3276</c:v>
                </c:pt>
                <c:pt idx="7623">
                  <c:v>3277</c:v>
                </c:pt>
                <c:pt idx="7624">
                  <c:v>3277</c:v>
                </c:pt>
                <c:pt idx="7625">
                  <c:v>3278</c:v>
                </c:pt>
                <c:pt idx="7626">
                  <c:v>3278</c:v>
                </c:pt>
                <c:pt idx="7627">
                  <c:v>3278</c:v>
                </c:pt>
                <c:pt idx="7628">
                  <c:v>3278</c:v>
                </c:pt>
                <c:pt idx="7629">
                  <c:v>3279</c:v>
                </c:pt>
                <c:pt idx="7630">
                  <c:v>3279</c:v>
                </c:pt>
                <c:pt idx="7631">
                  <c:v>3279</c:v>
                </c:pt>
                <c:pt idx="7632">
                  <c:v>3279</c:v>
                </c:pt>
                <c:pt idx="7633">
                  <c:v>3279</c:v>
                </c:pt>
                <c:pt idx="7634">
                  <c:v>3280</c:v>
                </c:pt>
                <c:pt idx="7635">
                  <c:v>3281</c:v>
                </c:pt>
                <c:pt idx="7636">
                  <c:v>3282</c:v>
                </c:pt>
                <c:pt idx="7637">
                  <c:v>3282</c:v>
                </c:pt>
                <c:pt idx="7638">
                  <c:v>3282</c:v>
                </c:pt>
                <c:pt idx="7639">
                  <c:v>3282</c:v>
                </c:pt>
                <c:pt idx="7640">
                  <c:v>3282</c:v>
                </c:pt>
                <c:pt idx="7641">
                  <c:v>3282</c:v>
                </c:pt>
                <c:pt idx="7642">
                  <c:v>3282</c:v>
                </c:pt>
                <c:pt idx="7643">
                  <c:v>3282</c:v>
                </c:pt>
                <c:pt idx="7644">
                  <c:v>3282</c:v>
                </c:pt>
                <c:pt idx="7645">
                  <c:v>3282</c:v>
                </c:pt>
                <c:pt idx="7646">
                  <c:v>3283</c:v>
                </c:pt>
                <c:pt idx="7647">
                  <c:v>3283</c:v>
                </c:pt>
                <c:pt idx="7648">
                  <c:v>3283</c:v>
                </c:pt>
                <c:pt idx="7649">
                  <c:v>3283</c:v>
                </c:pt>
                <c:pt idx="7650">
                  <c:v>3283</c:v>
                </c:pt>
                <c:pt idx="7651">
                  <c:v>3283</c:v>
                </c:pt>
                <c:pt idx="7652">
                  <c:v>3283</c:v>
                </c:pt>
                <c:pt idx="7653">
                  <c:v>3283</c:v>
                </c:pt>
                <c:pt idx="7654">
                  <c:v>3283</c:v>
                </c:pt>
                <c:pt idx="7655">
                  <c:v>3283</c:v>
                </c:pt>
                <c:pt idx="7656">
                  <c:v>3283</c:v>
                </c:pt>
                <c:pt idx="7657">
                  <c:v>3283</c:v>
                </c:pt>
                <c:pt idx="7658">
                  <c:v>3284</c:v>
                </c:pt>
                <c:pt idx="7659">
                  <c:v>3285</c:v>
                </c:pt>
                <c:pt idx="7660">
                  <c:v>3285</c:v>
                </c:pt>
                <c:pt idx="7661">
                  <c:v>3285</c:v>
                </c:pt>
                <c:pt idx="7662">
                  <c:v>3285</c:v>
                </c:pt>
                <c:pt idx="7663">
                  <c:v>3285</c:v>
                </c:pt>
                <c:pt idx="7664">
                  <c:v>3285</c:v>
                </c:pt>
                <c:pt idx="7665">
                  <c:v>3285</c:v>
                </c:pt>
                <c:pt idx="7666">
                  <c:v>3285</c:v>
                </c:pt>
                <c:pt idx="7667">
                  <c:v>3285</c:v>
                </c:pt>
                <c:pt idx="7668">
                  <c:v>3285</c:v>
                </c:pt>
                <c:pt idx="7669">
                  <c:v>3285</c:v>
                </c:pt>
                <c:pt idx="7670">
                  <c:v>3285</c:v>
                </c:pt>
                <c:pt idx="7671">
                  <c:v>3285</c:v>
                </c:pt>
                <c:pt idx="7672">
                  <c:v>3285</c:v>
                </c:pt>
                <c:pt idx="7673">
                  <c:v>3285</c:v>
                </c:pt>
                <c:pt idx="7674">
                  <c:v>3285</c:v>
                </c:pt>
                <c:pt idx="7675">
                  <c:v>3285</c:v>
                </c:pt>
                <c:pt idx="7676">
                  <c:v>3285</c:v>
                </c:pt>
                <c:pt idx="7677">
                  <c:v>3285</c:v>
                </c:pt>
                <c:pt idx="7678">
                  <c:v>3285</c:v>
                </c:pt>
                <c:pt idx="7679">
                  <c:v>3285</c:v>
                </c:pt>
                <c:pt idx="7680">
                  <c:v>3285</c:v>
                </c:pt>
                <c:pt idx="7681">
                  <c:v>3285</c:v>
                </c:pt>
                <c:pt idx="7682">
                  <c:v>3285</c:v>
                </c:pt>
                <c:pt idx="7683">
                  <c:v>3285</c:v>
                </c:pt>
                <c:pt idx="7684">
                  <c:v>3285</c:v>
                </c:pt>
                <c:pt idx="7685">
                  <c:v>3286</c:v>
                </c:pt>
                <c:pt idx="7686">
                  <c:v>3286</c:v>
                </c:pt>
                <c:pt idx="7687">
                  <c:v>3286</c:v>
                </c:pt>
                <c:pt idx="7688">
                  <c:v>3286</c:v>
                </c:pt>
                <c:pt idx="7689">
                  <c:v>3286</c:v>
                </c:pt>
                <c:pt idx="7690">
                  <c:v>3287</c:v>
                </c:pt>
                <c:pt idx="7691">
                  <c:v>3287</c:v>
                </c:pt>
                <c:pt idx="7692">
                  <c:v>3287</c:v>
                </c:pt>
                <c:pt idx="7693">
                  <c:v>3287</c:v>
                </c:pt>
                <c:pt idx="7694">
                  <c:v>3287</c:v>
                </c:pt>
                <c:pt idx="7695">
                  <c:v>3287</c:v>
                </c:pt>
                <c:pt idx="7696">
                  <c:v>3287</c:v>
                </c:pt>
                <c:pt idx="7697">
                  <c:v>3287</c:v>
                </c:pt>
                <c:pt idx="7698">
                  <c:v>3287</c:v>
                </c:pt>
                <c:pt idx="7699">
                  <c:v>3287</c:v>
                </c:pt>
                <c:pt idx="7700">
                  <c:v>3288</c:v>
                </c:pt>
                <c:pt idx="7701">
                  <c:v>3288</c:v>
                </c:pt>
                <c:pt idx="7702">
                  <c:v>3288</c:v>
                </c:pt>
                <c:pt idx="7703">
                  <c:v>3289</c:v>
                </c:pt>
                <c:pt idx="7704">
                  <c:v>3289</c:v>
                </c:pt>
                <c:pt idx="7705">
                  <c:v>3289</c:v>
                </c:pt>
                <c:pt idx="7706">
                  <c:v>3289</c:v>
                </c:pt>
                <c:pt idx="7707">
                  <c:v>3290</c:v>
                </c:pt>
                <c:pt idx="7708">
                  <c:v>3291</c:v>
                </c:pt>
                <c:pt idx="7709">
                  <c:v>3291</c:v>
                </c:pt>
                <c:pt idx="7710">
                  <c:v>3291</c:v>
                </c:pt>
                <c:pt idx="7711">
                  <c:v>3291</c:v>
                </c:pt>
                <c:pt idx="7712">
                  <c:v>3292</c:v>
                </c:pt>
                <c:pt idx="7713">
                  <c:v>3292</c:v>
                </c:pt>
                <c:pt idx="7714">
                  <c:v>3293</c:v>
                </c:pt>
                <c:pt idx="7715">
                  <c:v>3294</c:v>
                </c:pt>
                <c:pt idx="7716">
                  <c:v>3295</c:v>
                </c:pt>
                <c:pt idx="7717">
                  <c:v>3295</c:v>
                </c:pt>
                <c:pt idx="7718">
                  <c:v>3296</c:v>
                </c:pt>
                <c:pt idx="7719">
                  <c:v>3297</c:v>
                </c:pt>
                <c:pt idx="7720">
                  <c:v>3297</c:v>
                </c:pt>
                <c:pt idx="7721">
                  <c:v>3298</c:v>
                </c:pt>
                <c:pt idx="7722">
                  <c:v>3299</c:v>
                </c:pt>
                <c:pt idx="7723">
                  <c:v>3300</c:v>
                </c:pt>
                <c:pt idx="7724">
                  <c:v>3301</c:v>
                </c:pt>
                <c:pt idx="7725">
                  <c:v>3302</c:v>
                </c:pt>
                <c:pt idx="7726">
                  <c:v>3302</c:v>
                </c:pt>
                <c:pt idx="7727">
                  <c:v>3302</c:v>
                </c:pt>
                <c:pt idx="7728">
                  <c:v>3303</c:v>
                </c:pt>
                <c:pt idx="7729">
                  <c:v>3303</c:v>
                </c:pt>
                <c:pt idx="7730">
                  <c:v>3303</c:v>
                </c:pt>
                <c:pt idx="7731">
                  <c:v>3304</c:v>
                </c:pt>
                <c:pt idx="7732">
                  <c:v>3305</c:v>
                </c:pt>
                <c:pt idx="7733">
                  <c:v>3306</c:v>
                </c:pt>
                <c:pt idx="7734">
                  <c:v>3307</c:v>
                </c:pt>
                <c:pt idx="7735">
                  <c:v>3308</c:v>
                </c:pt>
                <c:pt idx="7736">
                  <c:v>3309</c:v>
                </c:pt>
                <c:pt idx="7737">
                  <c:v>3310</c:v>
                </c:pt>
                <c:pt idx="7738">
                  <c:v>3311</c:v>
                </c:pt>
                <c:pt idx="7739">
                  <c:v>3311</c:v>
                </c:pt>
                <c:pt idx="7740">
                  <c:v>3312</c:v>
                </c:pt>
                <c:pt idx="7741">
                  <c:v>3312</c:v>
                </c:pt>
                <c:pt idx="7742">
                  <c:v>3312</c:v>
                </c:pt>
                <c:pt idx="7743">
                  <c:v>3313</c:v>
                </c:pt>
                <c:pt idx="7744">
                  <c:v>3313</c:v>
                </c:pt>
                <c:pt idx="7745">
                  <c:v>3313</c:v>
                </c:pt>
                <c:pt idx="7746">
                  <c:v>3313</c:v>
                </c:pt>
                <c:pt idx="7747">
                  <c:v>3313</c:v>
                </c:pt>
                <c:pt idx="7748">
                  <c:v>3313</c:v>
                </c:pt>
                <c:pt idx="7749">
                  <c:v>3314</c:v>
                </c:pt>
                <c:pt idx="7750">
                  <c:v>3314</c:v>
                </c:pt>
                <c:pt idx="7751">
                  <c:v>3314</c:v>
                </c:pt>
                <c:pt idx="7752">
                  <c:v>3314</c:v>
                </c:pt>
                <c:pt idx="7753">
                  <c:v>3314</c:v>
                </c:pt>
                <c:pt idx="7754">
                  <c:v>3315</c:v>
                </c:pt>
                <c:pt idx="7755">
                  <c:v>3316</c:v>
                </c:pt>
                <c:pt idx="7756">
                  <c:v>3317</c:v>
                </c:pt>
                <c:pt idx="7757">
                  <c:v>3317</c:v>
                </c:pt>
                <c:pt idx="7758">
                  <c:v>3318</c:v>
                </c:pt>
                <c:pt idx="7759">
                  <c:v>3318</c:v>
                </c:pt>
                <c:pt idx="7760">
                  <c:v>3318</c:v>
                </c:pt>
                <c:pt idx="7761">
                  <c:v>3319</c:v>
                </c:pt>
                <c:pt idx="7762">
                  <c:v>3319</c:v>
                </c:pt>
                <c:pt idx="7763">
                  <c:v>3320</c:v>
                </c:pt>
                <c:pt idx="7764">
                  <c:v>3321</c:v>
                </c:pt>
                <c:pt idx="7765">
                  <c:v>3322</c:v>
                </c:pt>
                <c:pt idx="7766">
                  <c:v>3323</c:v>
                </c:pt>
                <c:pt idx="7767">
                  <c:v>3324</c:v>
                </c:pt>
                <c:pt idx="7768">
                  <c:v>3324</c:v>
                </c:pt>
                <c:pt idx="7769">
                  <c:v>3324</c:v>
                </c:pt>
                <c:pt idx="7770">
                  <c:v>3324</c:v>
                </c:pt>
                <c:pt idx="7771">
                  <c:v>3324</c:v>
                </c:pt>
                <c:pt idx="7772">
                  <c:v>3324</c:v>
                </c:pt>
                <c:pt idx="7773">
                  <c:v>3325</c:v>
                </c:pt>
                <c:pt idx="7774">
                  <c:v>3325</c:v>
                </c:pt>
                <c:pt idx="7775">
                  <c:v>3325</c:v>
                </c:pt>
                <c:pt idx="7776">
                  <c:v>3325</c:v>
                </c:pt>
                <c:pt idx="7777">
                  <c:v>3326</c:v>
                </c:pt>
                <c:pt idx="7778">
                  <c:v>3326</c:v>
                </c:pt>
                <c:pt idx="7779">
                  <c:v>3326</c:v>
                </c:pt>
                <c:pt idx="7780">
                  <c:v>3326</c:v>
                </c:pt>
                <c:pt idx="7781">
                  <c:v>3326</c:v>
                </c:pt>
                <c:pt idx="7782">
                  <c:v>3326</c:v>
                </c:pt>
                <c:pt idx="7783">
                  <c:v>3326</c:v>
                </c:pt>
                <c:pt idx="7784">
                  <c:v>3326</c:v>
                </c:pt>
                <c:pt idx="7785">
                  <c:v>3327</c:v>
                </c:pt>
                <c:pt idx="7786">
                  <c:v>3327</c:v>
                </c:pt>
                <c:pt idx="7787">
                  <c:v>3328</c:v>
                </c:pt>
                <c:pt idx="7788">
                  <c:v>3328</c:v>
                </c:pt>
                <c:pt idx="7789">
                  <c:v>3328</c:v>
                </c:pt>
                <c:pt idx="7790">
                  <c:v>3328</c:v>
                </c:pt>
                <c:pt idx="7791">
                  <c:v>3328</c:v>
                </c:pt>
                <c:pt idx="7792">
                  <c:v>3328</c:v>
                </c:pt>
                <c:pt idx="7793">
                  <c:v>3328</c:v>
                </c:pt>
                <c:pt idx="7794">
                  <c:v>3329</c:v>
                </c:pt>
                <c:pt idx="7795">
                  <c:v>3329</c:v>
                </c:pt>
                <c:pt idx="7796">
                  <c:v>3330</c:v>
                </c:pt>
                <c:pt idx="7797">
                  <c:v>3330</c:v>
                </c:pt>
                <c:pt idx="7798">
                  <c:v>3330</c:v>
                </c:pt>
                <c:pt idx="7799">
                  <c:v>3330</c:v>
                </c:pt>
                <c:pt idx="7800">
                  <c:v>3330</c:v>
                </c:pt>
                <c:pt idx="7801">
                  <c:v>3330</c:v>
                </c:pt>
                <c:pt idx="7802">
                  <c:v>3330</c:v>
                </c:pt>
                <c:pt idx="7803">
                  <c:v>3330</c:v>
                </c:pt>
                <c:pt idx="7804">
                  <c:v>3330</c:v>
                </c:pt>
                <c:pt idx="7805">
                  <c:v>3330</c:v>
                </c:pt>
                <c:pt idx="7806">
                  <c:v>3330</c:v>
                </c:pt>
                <c:pt idx="7807">
                  <c:v>3331</c:v>
                </c:pt>
                <c:pt idx="7808">
                  <c:v>3331</c:v>
                </c:pt>
                <c:pt idx="7809">
                  <c:v>3332</c:v>
                </c:pt>
                <c:pt idx="7810">
                  <c:v>3332</c:v>
                </c:pt>
                <c:pt idx="7811">
                  <c:v>3332</c:v>
                </c:pt>
                <c:pt idx="7812">
                  <c:v>3332</c:v>
                </c:pt>
                <c:pt idx="7813">
                  <c:v>3332</c:v>
                </c:pt>
                <c:pt idx="7814">
                  <c:v>3333</c:v>
                </c:pt>
                <c:pt idx="7815">
                  <c:v>3334</c:v>
                </c:pt>
                <c:pt idx="7816">
                  <c:v>3334</c:v>
                </c:pt>
                <c:pt idx="7817">
                  <c:v>3334</c:v>
                </c:pt>
                <c:pt idx="7818">
                  <c:v>3335</c:v>
                </c:pt>
                <c:pt idx="7819">
                  <c:v>3335</c:v>
                </c:pt>
                <c:pt idx="7820">
                  <c:v>3336</c:v>
                </c:pt>
                <c:pt idx="7821">
                  <c:v>3336</c:v>
                </c:pt>
                <c:pt idx="7822">
                  <c:v>3337</c:v>
                </c:pt>
                <c:pt idx="7823">
                  <c:v>3337</c:v>
                </c:pt>
                <c:pt idx="7824">
                  <c:v>3337</c:v>
                </c:pt>
                <c:pt idx="7825">
                  <c:v>3337</c:v>
                </c:pt>
                <c:pt idx="7826">
                  <c:v>3337</c:v>
                </c:pt>
                <c:pt idx="7827">
                  <c:v>3337</c:v>
                </c:pt>
                <c:pt idx="7828">
                  <c:v>3338</c:v>
                </c:pt>
                <c:pt idx="7829">
                  <c:v>3338</c:v>
                </c:pt>
                <c:pt idx="7830">
                  <c:v>3338</c:v>
                </c:pt>
                <c:pt idx="7831">
                  <c:v>3338</c:v>
                </c:pt>
                <c:pt idx="7832">
                  <c:v>3338</c:v>
                </c:pt>
                <c:pt idx="7833">
                  <c:v>3338</c:v>
                </c:pt>
                <c:pt idx="7834">
                  <c:v>3338</c:v>
                </c:pt>
                <c:pt idx="7835">
                  <c:v>3338</c:v>
                </c:pt>
                <c:pt idx="7836">
                  <c:v>3338</c:v>
                </c:pt>
                <c:pt idx="7837">
                  <c:v>3338</c:v>
                </c:pt>
                <c:pt idx="7838">
                  <c:v>3338</c:v>
                </c:pt>
                <c:pt idx="7839">
                  <c:v>3338</c:v>
                </c:pt>
                <c:pt idx="7840">
                  <c:v>3338</c:v>
                </c:pt>
                <c:pt idx="7841">
                  <c:v>3338</c:v>
                </c:pt>
                <c:pt idx="7842">
                  <c:v>3338</c:v>
                </c:pt>
                <c:pt idx="7843">
                  <c:v>3338</c:v>
                </c:pt>
                <c:pt idx="7844">
                  <c:v>3339</c:v>
                </c:pt>
                <c:pt idx="7845">
                  <c:v>3339</c:v>
                </c:pt>
                <c:pt idx="7846">
                  <c:v>3339</c:v>
                </c:pt>
                <c:pt idx="7847">
                  <c:v>3340</c:v>
                </c:pt>
                <c:pt idx="7848">
                  <c:v>3340</c:v>
                </c:pt>
                <c:pt idx="7849">
                  <c:v>3340</c:v>
                </c:pt>
                <c:pt idx="7850">
                  <c:v>3341</c:v>
                </c:pt>
                <c:pt idx="7851">
                  <c:v>3341</c:v>
                </c:pt>
                <c:pt idx="7852">
                  <c:v>3341</c:v>
                </c:pt>
                <c:pt idx="7853">
                  <c:v>3341</c:v>
                </c:pt>
                <c:pt idx="7854">
                  <c:v>3341</c:v>
                </c:pt>
                <c:pt idx="7855">
                  <c:v>3342</c:v>
                </c:pt>
                <c:pt idx="7856">
                  <c:v>3342</c:v>
                </c:pt>
                <c:pt idx="7857">
                  <c:v>3342</c:v>
                </c:pt>
                <c:pt idx="7858">
                  <c:v>3342</c:v>
                </c:pt>
                <c:pt idx="7859">
                  <c:v>3342</c:v>
                </c:pt>
                <c:pt idx="7860">
                  <c:v>3342</c:v>
                </c:pt>
                <c:pt idx="7861">
                  <c:v>3342</c:v>
                </c:pt>
                <c:pt idx="7862">
                  <c:v>3342</c:v>
                </c:pt>
                <c:pt idx="7863">
                  <c:v>3342</c:v>
                </c:pt>
                <c:pt idx="7864">
                  <c:v>3343</c:v>
                </c:pt>
                <c:pt idx="7865">
                  <c:v>3343</c:v>
                </c:pt>
                <c:pt idx="7866">
                  <c:v>3343</c:v>
                </c:pt>
                <c:pt idx="7867">
                  <c:v>3344</c:v>
                </c:pt>
                <c:pt idx="7868">
                  <c:v>3345</c:v>
                </c:pt>
                <c:pt idx="7869">
                  <c:v>3345</c:v>
                </c:pt>
                <c:pt idx="7870">
                  <c:v>3346</c:v>
                </c:pt>
                <c:pt idx="7871">
                  <c:v>3346</c:v>
                </c:pt>
                <c:pt idx="7872">
                  <c:v>3347</c:v>
                </c:pt>
                <c:pt idx="7873">
                  <c:v>3348</c:v>
                </c:pt>
                <c:pt idx="7874">
                  <c:v>3348</c:v>
                </c:pt>
                <c:pt idx="7875">
                  <c:v>3349</c:v>
                </c:pt>
                <c:pt idx="7876">
                  <c:v>3350</c:v>
                </c:pt>
                <c:pt idx="7877">
                  <c:v>3351</c:v>
                </c:pt>
                <c:pt idx="7878">
                  <c:v>3351</c:v>
                </c:pt>
                <c:pt idx="7879">
                  <c:v>3351</c:v>
                </c:pt>
                <c:pt idx="7880">
                  <c:v>3351</c:v>
                </c:pt>
                <c:pt idx="7881">
                  <c:v>3352</c:v>
                </c:pt>
                <c:pt idx="7882">
                  <c:v>3352</c:v>
                </c:pt>
                <c:pt idx="7883">
                  <c:v>3353</c:v>
                </c:pt>
                <c:pt idx="7884">
                  <c:v>3353</c:v>
                </c:pt>
                <c:pt idx="7885">
                  <c:v>3353</c:v>
                </c:pt>
                <c:pt idx="7886">
                  <c:v>3353</c:v>
                </c:pt>
                <c:pt idx="7887">
                  <c:v>3353</c:v>
                </c:pt>
                <c:pt idx="7888">
                  <c:v>3353</c:v>
                </c:pt>
                <c:pt idx="7889">
                  <c:v>3353</c:v>
                </c:pt>
                <c:pt idx="7890">
                  <c:v>3354</c:v>
                </c:pt>
                <c:pt idx="7891">
                  <c:v>3355</c:v>
                </c:pt>
                <c:pt idx="7892">
                  <c:v>3355</c:v>
                </c:pt>
                <c:pt idx="7893">
                  <c:v>3355</c:v>
                </c:pt>
                <c:pt idx="7894">
                  <c:v>3355</c:v>
                </c:pt>
                <c:pt idx="7895">
                  <c:v>3355</c:v>
                </c:pt>
                <c:pt idx="7896">
                  <c:v>3355</c:v>
                </c:pt>
                <c:pt idx="7897">
                  <c:v>3355</c:v>
                </c:pt>
                <c:pt idx="7898">
                  <c:v>3355</c:v>
                </c:pt>
                <c:pt idx="7899">
                  <c:v>3356</c:v>
                </c:pt>
                <c:pt idx="7900">
                  <c:v>3357</c:v>
                </c:pt>
                <c:pt idx="7901">
                  <c:v>3357</c:v>
                </c:pt>
                <c:pt idx="7902">
                  <c:v>3357</c:v>
                </c:pt>
                <c:pt idx="7903">
                  <c:v>3357</c:v>
                </c:pt>
                <c:pt idx="7904">
                  <c:v>3357</c:v>
                </c:pt>
                <c:pt idx="7905">
                  <c:v>3357</c:v>
                </c:pt>
                <c:pt idx="7906">
                  <c:v>3358</c:v>
                </c:pt>
                <c:pt idx="7907">
                  <c:v>3359</c:v>
                </c:pt>
                <c:pt idx="7908">
                  <c:v>3359</c:v>
                </c:pt>
                <c:pt idx="7909">
                  <c:v>3359</c:v>
                </c:pt>
                <c:pt idx="7910">
                  <c:v>3360</c:v>
                </c:pt>
                <c:pt idx="7911">
                  <c:v>3361</c:v>
                </c:pt>
                <c:pt idx="7912">
                  <c:v>3361</c:v>
                </c:pt>
                <c:pt idx="7913">
                  <c:v>3361</c:v>
                </c:pt>
                <c:pt idx="7914">
                  <c:v>3361</c:v>
                </c:pt>
                <c:pt idx="7915">
                  <c:v>3361</c:v>
                </c:pt>
                <c:pt idx="7916">
                  <c:v>3362</c:v>
                </c:pt>
                <c:pt idx="7917">
                  <c:v>3362</c:v>
                </c:pt>
                <c:pt idx="7918">
                  <c:v>3362</c:v>
                </c:pt>
                <c:pt idx="7919">
                  <c:v>3362</c:v>
                </c:pt>
                <c:pt idx="7920">
                  <c:v>3363</c:v>
                </c:pt>
                <c:pt idx="7921">
                  <c:v>3363</c:v>
                </c:pt>
                <c:pt idx="7922">
                  <c:v>3363</c:v>
                </c:pt>
                <c:pt idx="7923">
                  <c:v>3363</c:v>
                </c:pt>
                <c:pt idx="7924">
                  <c:v>3363</c:v>
                </c:pt>
                <c:pt idx="7925">
                  <c:v>3364</c:v>
                </c:pt>
                <c:pt idx="7926">
                  <c:v>3364</c:v>
                </c:pt>
                <c:pt idx="7927">
                  <c:v>3364</c:v>
                </c:pt>
                <c:pt idx="7928">
                  <c:v>3365</c:v>
                </c:pt>
                <c:pt idx="7929">
                  <c:v>3365</c:v>
                </c:pt>
                <c:pt idx="7930">
                  <c:v>3365</c:v>
                </c:pt>
                <c:pt idx="7931">
                  <c:v>3365</c:v>
                </c:pt>
                <c:pt idx="7932">
                  <c:v>3365</c:v>
                </c:pt>
                <c:pt idx="7933">
                  <c:v>3365</c:v>
                </c:pt>
                <c:pt idx="7934">
                  <c:v>3365</c:v>
                </c:pt>
                <c:pt idx="7935">
                  <c:v>3365</c:v>
                </c:pt>
                <c:pt idx="7936">
                  <c:v>3365</c:v>
                </c:pt>
                <c:pt idx="7937">
                  <c:v>3365</c:v>
                </c:pt>
                <c:pt idx="7938">
                  <c:v>3365</c:v>
                </c:pt>
                <c:pt idx="7939">
                  <c:v>3366</c:v>
                </c:pt>
                <c:pt idx="7940">
                  <c:v>3367</c:v>
                </c:pt>
                <c:pt idx="7941">
                  <c:v>3368</c:v>
                </c:pt>
                <c:pt idx="7942">
                  <c:v>3368</c:v>
                </c:pt>
                <c:pt idx="7943">
                  <c:v>3369</c:v>
                </c:pt>
                <c:pt idx="7944">
                  <c:v>3370</c:v>
                </c:pt>
                <c:pt idx="7945">
                  <c:v>3371</c:v>
                </c:pt>
                <c:pt idx="7946">
                  <c:v>3371</c:v>
                </c:pt>
                <c:pt idx="7947">
                  <c:v>3371</c:v>
                </c:pt>
                <c:pt idx="7948">
                  <c:v>3372</c:v>
                </c:pt>
                <c:pt idx="7949">
                  <c:v>3372</c:v>
                </c:pt>
                <c:pt idx="7950">
                  <c:v>3372</c:v>
                </c:pt>
                <c:pt idx="7951">
                  <c:v>3373</c:v>
                </c:pt>
                <c:pt idx="7952">
                  <c:v>3374</c:v>
                </c:pt>
                <c:pt idx="7953">
                  <c:v>3375</c:v>
                </c:pt>
                <c:pt idx="7954">
                  <c:v>3376</c:v>
                </c:pt>
                <c:pt idx="7955">
                  <c:v>3377</c:v>
                </c:pt>
                <c:pt idx="7956">
                  <c:v>3378</c:v>
                </c:pt>
                <c:pt idx="7957">
                  <c:v>3379</c:v>
                </c:pt>
                <c:pt idx="7958">
                  <c:v>3380</c:v>
                </c:pt>
                <c:pt idx="7959">
                  <c:v>3381</c:v>
                </c:pt>
                <c:pt idx="7960">
                  <c:v>3382</c:v>
                </c:pt>
                <c:pt idx="7961">
                  <c:v>3383</c:v>
                </c:pt>
                <c:pt idx="7962">
                  <c:v>3384</c:v>
                </c:pt>
                <c:pt idx="7963">
                  <c:v>3385</c:v>
                </c:pt>
                <c:pt idx="7964">
                  <c:v>3385</c:v>
                </c:pt>
                <c:pt idx="7965">
                  <c:v>3386</c:v>
                </c:pt>
                <c:pt idx="7966">
                  <c:v>3387</c:v>
                </c:pt>
                <c:pt idx="7967">
                  <c:v>3388</c:v>
                </c:pt>
                <c:pt idx="7968">
                  <c:v>3389</c:v>
                </c:pt>
                <c:pt idx="7969">
                  <c:v>3389</c:v>
                </c:pt>
                <c:pt idx="7970">
                  <c:v>3389</c:v>
                </c:pt>
                <c:pt idx="7971">
                  <c:v>3390</c:v>
                </c:pt>
                <c:pt idx="7972">
                  <c:v>3390</c:v>
                </c:pt>
                <c:pt idx="7973">
                  <c:v>3390</c:v>
                </c:pt>
                <c:pt idx="7974">
                  <c:v>3390</c:v>
                </c:pt>
                <c:pt idx="7975">
                  <c:v>3390</c:v>
                </c:pt>
                <c:pt idx="7976">
                  <c:v>3391</c:v>
                </c:pt>
                <c:pt idx="7977">
                  <c:v>3392</c:v>
                </c:pt>
                <c:pt idx="7978">
                  <c:v>3393</c:v>
                </c:pt>
                <c:pt idx="7979">
                  <c:v>3394</c:v>
                </c:pt>
                <c:pt idx="7980">
                  <c:v>3395</c:v>
                </c:pt>
                <c:pt idx="7981">
                  <c:v>3396</c:v>
                </c:pt>
                <c:pt idx="7982">
                  <c:v>3397</c:v>
                </c:pt>
                <c:pt idx="7983">
                  <c:v>3398</c:v>
                </c:pt>
                <c:pt idx="7984">
                  <c:v>3398</c:v>
                </c:pt>
                <c:pt idx="7985">
                  <c:v>3398</c:v>
                </c:pt>
                <c:pt idx="7986">
                  <c:v>3399</c:v>
                </c:pt>
                <c:pt idx="7987">
                  <c:v>3400</c:v>
                </c:pt>
                <c:pt idx="7988">
                  <c:v>3401</c:v>
                </c:pt>
                <c:pt idx="7989">
                  <c:v>3401</c:v>
                </c:pt>
                <c:pt idx="7990">
                  <c:v>3401</c:v>
                </c:pt>
                <c:pt idx="7991">
                  <c:v>3402</c:v>
                </c:pt>
                <c:pt idx="7992">
                  <c:v>3402</c:v>
                </c:pt>
                <c:pt idx="7993">
                  <c:v>3403</c:v>
                </c:pt>
                <c:pt idx="7994">
                  <c:v>3404</c:v>
                </c:pt>
                <c:pt idx="7995">
                  <c:v>3404</c:v>
                </c:pt>
                <c:pt idx="7996">
                  <c:v>3405</c:v>
                </c:pt>
                <c:pt idx="7997">
                  <c:v>3405</c:v>
                </c:pt>
                <c:pt idx="7998">
                  <c:v>3405</c:v>
                </c:pt>
                <c:pt idx="7999">
                  <c:v>3405</c:v>
                </c:pt>
                <c:pt idx="8000">
                  <c:v>3405</c:v>
                </c:pt>
                <c:pt idx="8001">
                  <c:v>3405</c:v>
                </c:pt>
                <c:pt idx="8002">
                  <c:v>3405</c:v>
                </c:pt>
                <c:pt idx="8003">
                  <c:v>3405</c:v>
                </c:pt>
                <c:pt idx="8004">
                  <c:v>3405</c:v>
                </c:pt>
                <c:pt idx="8005">
                  <c:v>3406</c:v>
                </c:pt>
                <c:pt idx="8006">
                  <c:v>3406</c:v>
                </c:pt>
                <c:pt idx="8007">
                  <c:v>3406</c:v>
                </c:pt>
                <c:pt idx="8008">
                  <c:v>3406</c:v>
                </c:pt>
                <c:pt idx="8009">
                  <c:v>3406</c:v>
                </c:pt>
                <c:pt idx="8010">
                  <c:v>3406</c:v>
                </c:pt>
                <c:pt idx="8011">
                  <c:v>3406</c:v>
                </c:pt>
                <c:pt idx="8012">
                  <c:v>3406</c:v>
                </c:pt>
                <c:pt idx="8013">
                  <c:v>3406</c:v>
                </c:pt>
                <c:pt idx="8014">
                  <c:v>3406</c:v>
                </c:pt>
                <c:pt idx="8015">
                  <c:v>3406</c:v>
                </c:pt>
                <c:pt idx="8016">
                  <c:v>3406</c:v>
                </c:pt>
                <c:pt idx="8017">
                  <c:v>3407</c:v>
                </c:pt>
                <c:pt idx="8018">
                  <c:v>3407</c:v>
                </c:pt>
                <c:pt idx="8019">
                  <c:v>3407</c:v>
                </c:pt>
                <c:pt idx="8020">
                  <c:v>3407</c:v>
                </c:pt>
                <c:pt idx="8021">
                  <c:v>3407</c:v>
                </c:pt>
                <c:pt idx="8022">
                  <c:v>3407</c:v>
                </c:pt>
                <c:pt idx="8023">
                  <c:v>3407</c:v>
                </c:pt>
                <c:pt idx="8024">
                  <c:v>3407</c:v>
                </c:pt>
                <c:pt idx="8025">
                  <c:v>3407</c:v>
                </c:pt>
                <c:pt idx="8026">
                  <c:v>3408</c:v>
                </c:pt>
                <c:pt idx="8027">
                  <c:v>3408</c:v>
                </c:pt>
                <c:pt idx="8028">
                  <c:v>3408</c:v>
                </c:pt>
                <c:pt idx="8029">
                  <c:v>3408</c:v>
                </c:pt>
                <c:pt idx="8030">
                  <c:v>3408</c:v>
                </c:pt>
                <c:pt idx="8031">
                  <c:v>3408</c:v>
                </c:pt>
                <c:pt idx="8032">
                  <c:v>3408</c:v>
                </c:pt>
                <c:pt idx="8033">
                  <c:v>3409</c:v>
                </c:pt>
                <c:pt idx="8034">
                  <c:v>3409</c:v>
                </c:pt>
                <c:pt idx="8035">
                  <c:v>3409</c:v>
                </c:pt>
                <c:pt idx="8036">
                  <c:v>3409</c:v>
                </c:pt>
                <c:pt idx="8037">
                  <c:v>3410</c:v>
                </c:pt>
                <c:pt idx="8038">
                  <c:v>3410</c:v>
                </c:pt>
                <c:pt idx="8039">
                  <c:v>3411</c:v>
                </c:pt>
                <c:pt idx="8040">
                  <c:v>3412</c:v>
                </c:pt>
                <c:pt idx="8041">
                  <c:v>3412</c:v>
                </c:pt>
                <c:pt idx="8042">
                  <c:v>3413</c:v>
                </c:pt>
                <c:pt idx="8043">
                  <c:v>3413</c:v>
                </c:pt>
                <c:pt idx="8044">
                  <c:v>3413</c:v>
                </c:pt>
                <c:pt idx="8045">
                  <c:v>3413</c:v>
                </c:pt>
                <c:pt idx="8046">
                  <c:v>3413</c:v>
                </c:pt>
                <c:pt idx="8047">
                  <c:v>3413</c:v>
                </c:pt>
                <c:pt idx="8048">
                  <c:v>3413</c:v>
                </c:pt>
                <c:pt idx="8049">
                  <c:v>3413</c:v>
                </c:pt>
                <c:pt idx="8050">
                  <c:v>3413</c:v>
                </c:pt>
                <c:pt idx="8051">
                  <c:v>3413</c:v>
                </c:pt>
                <c:pt idx="8052">
                  <c:v>3413</c:v>
                </c:pt>
                <c:pt idx="8053">
                  <c:v>3413</c:v>
                </c:pt>
                <c:pt idx="8054">
                  <c:v>3414</c:v>
                </c:pt>
                <c:pt idx="8055">
                  <c:v>3414</c:v>
                </c:pt>
                <c:pt idx="8056">
                  <c:v>3415</c:v>
                </c:pt>
                <c:pt idx="8057">
                  <c:v>3415</c:v>
                </c:pt>
                <c:pt idx="8058">
                  <c:v>3415</c:v>
                </c:pt>
                <c:pt idx="8059">
                  <c:v>3415</c:v>
                </c:pt>
                <c:pt idx="8060">
                  <c:v>3415</c:v>
                </c:pt>
                <c:pt idx="8061">
                  <c:v>3415</c:v>
                </c:pt>
                <c:pt idx="8062">
                  <c:v>3415</c:v>
                </c:pt>
                <c:pt idx="8063">
                  <c:v>3415</c:v>
                </c:pt>
                <c:pt idx="8064">
                  <c:v>3415</c:v>
                </c:pt>
                <c:pt idx="8065">
                  <c:v>3415</c:v>
                </c:pt>
                <c:pt idx="8066">
                  <c:v>3415</c:v>
                </c:pt>
                <c:pt idx="8067">
                  <c:v>3415</c:v>
                </c:pt>
                <c:pt idx="8068">
                  <c:v>3415</c:v>
                </c:pt>
                <c:pt idx="8069">
                  <c:v>3416</c:v>
                </c:pt>
                <c:pt idx="8070">
                  <c:v>3416</c:v>
                </c:pt>
                <c:pt idx="8071">
                  <c:v>3416</c:v>
                </c:pt>
                <c:pt idx="8072">
                  <c:v>3417</c:v>
                </c:pt>
                <c:pt idx="8073">
                  <c:v>3418</c:v>
                </c:pt>
                <c:pt idx="8074">
                  <c:v>3419</c:v>
                </c:pt>
                <c:pt idx="8075">
                  <c:v>3419</c:v>
                </c:pt>
                <c:pt idx="8076">
                  <c:v>3419</c:v>
                </c:pt>
                <c:pt idx="8077">
                  <c:v>3420</c:v>
                </c:pt>
                <c:pt idx="8078">
                  <c:v>3420</c:v>
                </c:pt>
                <c:pt idx="8079">
                  <c:v>3420</c:v>
                </c:pt>
                <c:pt idx="8080">
                  <c:v>3420</c:v>
                </c:pt>
                <c:pt idx="8081">
                  <c:v>3420</c:v>
                </c:pt>
                <c:pt idx="8082">
                  <c:v>3420</c:v>
                </c:pt>
                <c:pt idx="8083">
                  <c:v>3420</c:v>
                </c:pt>
                <c:pt idx="8084">
                  <c:v>3420</c:v>
                </c:pt>
                <c:pt idx="8085">
                  <c:v>3420</c:v>
                </c:pt>
                <c:pt idx="8086">
                  <c:v>3420</c:v>
                </c:pt>
                <c:pt idx="8087">
                  <c:v>3420</c:v>
                </c:pt>
                <c:pt idx="8088">
                  <c:v>3420</c:v>
                </c:pt>
                <c:pt idx="8089">
                  <c:v>3420</c:v>
                </c:pt>
                <c:pt idx="8090">
                  <c:v>3420</c:v>
                </c:pt>
                <c:pt idx="8091">
                  <c:v>3420</c:v>
                </c:pt>
                <c:pt idx="8092">
                  <c:v>3421</c:v>
                </c:pt>
                <c:pt idx="8093">
                  <c:v>3422</c:v>
                </c:pt>
                <c:pt idx="8094">
                  <c:v>3423</c:v>
                </c:pt>
                <c:pt idx="8095">
                  <c:v>3424</c:v>
                </c:pt>
                <c:pt idx="8096">
                  <c:v>3424</c:v>
                </c:pt>
                <c:pt idx="8097">
                  <c:v>3424</c:v>
                </c:pt>
                <c:pt idx="8098">
                  <c:v>3425</c:v>
                </c:pt>
                <c:pt idx="8099">
                  <c:v>3426</c:v>
                </c:pt>
                <c:pt idx="8100">
                  <c:v>3426</c:v>
                </c:pt>
                <c:pt idx="8101">
                  <c:v>3427</c:v>
                </c:pt>
                <c:pt idx="8102">
                  <c:v>3428</c:v>
                </c:pt>
                <c:pt idx="8103">
                  <c:v>3429</c:v>
                </c:pt>
                <c:pt idx="8104">
                  <c:v>3429</c:v>
                </c:pt>
                <c:pt idx="8105">
                  <c:v>3430</c:v>
                </c:pt>
                <c:pt idx="8106">
                  <c:v>3430</c:v>
                </c:pt>
                <c:pt idx="8107">
                  <c:v>3430</c:v>
                </c:pt>
                <c:pt idx="8108">
                  <c:v>3430</c:v>
                </c:pt>
                <c:pt idx="8109">
                  <c:v>3430</c:v>
                </c:pt>
                <c:pt idx="8110">
                  <c:v>3430</c:v>
                </c:pt>
                <c:pt idx="8111">
                  <c:v>3430</c:v>
                </c:pt>
                <c:pt idx="8112">
                  <c:v>3430</c:v>
                </c:pt>
                <c:pt idx="8113">
                  <c:v>3430</c:v>
                </c:pt>
                <c:pt idx="8114">
                  <c:v>3430</c:v>
                </c:pt>
                <c:pt idx="8115">
                  <c:v>3430</c:v>
                </c:pt>
                <c:pt idx="8116">
                  <c:v>3430</c:v>
                </c:pt>
                <c:pt idx="8117">
                  <c:v>3430</c:v>
                </c:pt>
                <c:pt idx="8118">
                  <c:v>3430</c:v>
                </c:pt>
                <c:pt idx="8119">
                  <c:v>3430</c:v>
                </c:pt>
                <c:pt idx="8120">
                  <c:v>3430</c:v>
                </c:pt>
                <c:pt idx="8121">
                  <c:v>3431</c:v>
                </c:pt>
                <c:pt idx="8122">
                  <c:v>3432</c:v>
                </c:pt>
                <c:pt idx="8123">
                  <c:v>3432</c:v>
                </c:pt>
                <c:pt idx="8124">
                  <c:v>3433</c:v>
                </c:pt>
                <c:pt idx="8125">
                  <c:v>3433</c:v>
                </c:pt>
                <c:pt idx="8126">
                  <c:v>3433</c:v>
                </c:pt>
                <c:pt idx="8127">
                  <c:v>3433</c:v>
                </c:pt>
                <c:pt idx="8128">
                  <c:v>3433</c:v>
                </c:pt>
                <c:pt idx="8129">
                  <c:v>3434</c:v>
                </c:pt>
                <c:pt idx="8130">
                  <c:v>3434</c:v>
                </c:pt>
                <c:pt idx="8131">
                  <c:v>3434</c:v>
                </c:pt>
                <c:pt idx="8132">
                  <c:v>3435</c:v>
                </c:pt>
                <c:pt idx="8133">
                  <c:v>3436</c:v>
                </c:pt>
                <c:pt idx="8134">
                  <c:v>3437</c:v>
                </c:pt>
                <c:pt idx="8135">
                  <c:v>3437</c:v>
                </c:pt>
                <c:pt idx="8136">
                  <c:v>3437</c:v>
                </c:pt>
                <c:pt idx="8137">
                  <c:v>3438</c:v>
                </c:pt>
                <c:pt idx="8138">
                  <c:v>3438</c:v>
                </c:pt>
                <c:pt idx="8139">
                  <c:v>3439</c:v>
                </c:pt>
                <c:pt idx="8140">
                  <c:v>3440</c:v>
                </c:pt>
                <c:pt idx="8141">
                  <c:v>3441</c:v>
                </c:pt>
                <c:pt idx="8142">
                  <c:v>3442</c:v>
                </c:pt>
                <c:pt idx="8143">
                  <c:v>3443</c:v>
                </c:pt>
                <c:pt idx="8144">
                  <c:v>3444</c:v>
                </c:pt>
                <c:pt idx="8145">
                  <c:v>3445</c:v>
                </c:pt>
                <c:pt idx="8146">
                  <c:v>3445</c:v>
                </c:pt>
                <c:pt idx="8147">
                  <c:v>3446</c:v>
                </c:pt>
                <c:pt idx="8148">
                  <c:v>3446</c:v>
                </c:pt>
                <c:pt idx="8149">
                  <c:v>3447</c:v>
                </c:pt>
                <c:pt idx="8150">
                  <c:v>3447</c:v>
                </c:pt>
                <c:pt idx="8151">
                  <c:v>3448</c:v>
                </c:pt>
                <c:pt idx="8152">
                  <c:v>3448</c:v>
                </c:pt>
                <c:pt idx="8153">
                  <c:v>3449</c:v>
                </c:pt>
                <c:pt idx="8154">
                  <c:v>3449</c:v>
                </c:pt>
                <c:pt idx="8155">
                  <c:v>3450</c:v>
                </c:pt>
                <c:pt idx="8156">
                  <c:v>3451</c:v>
                </c:pt>
                <c:pt idx="8157">
                  <c:v>3451</c:v>
                </c:pt>
                <c:pt idx="8158">
                  <c:v>3451</c:v>
                </c:pt>
                <c:pt idx="8159">
                  <c:v>3452</c:v>
                </c:pt>
                <c:pt idx="8160">
                  <c:v>3453</c:v>
                </c:pt>
                <c:pt idx="8161">
                  <c:v>3453</c:v>
                </c:pt>
                <c:pt idx="8162">
                  <c:v>3453</c:v>
                </c:pt>
                <c:pt idx="8163">
                  <c:v>3453</c:v>
                </c:pt>
                <c:pt idx="8164">
                  <c:v>3453</c:v>
                </c:pt>
                <c:pt idx="8165">
                  <c:v>3454</c:v>
                </c:pt>
                <c:pt idx="8166">
                  <c:v>3455</c:v>
                </c:pt>
                <c:pt idx="8167">
                  <c:v>3456</c:v>
                </c:pt>
                <c:pt idx="8168">
                  <c:v>3457</c:v>
                </c:pt>
                <c:pt idx="8169">
                  <c:v>3458</c:v>
                </c:pt>
                <c:pt idx="8170">
                  <c:v>3459</c:v>
                </c:pt>
                <c:pt idx="8171">
                  <c:v>3460</c:v>
                </c:pt>
                <c:pt idx="8172">
                  <c:v>3461</c:v>
                </c:pt>
                <c:pt idx="8173">
                  <c:v>3462</c:v>
                </c:pt>
                <c:pt idx="8174">
                  <c:v>3463</c:v>
                </c:pt>
                <c:pt idx="8175">
                  <c:v>3463</c:v>
                </c:pt>
                <c:pt idx="8176">
                  <c:v>3463</c:v>
                </c:pt>
                <c:pt idx="8177">
                  <c:v>3463</c:v>
                </c:pt>
                <c:pt idx="8178">
                  <c:v>3464</c:v>
                </c:pt>
                <c:pt idx="8179">
                  <c:v>3465</c:v>
                </c:pt>
                <c:pt idx="8180">
                  <c:v>3466</c:v>
                </c:pt>
                <c:pt idx="8181">
                  <c:v>3466</c:v>
                </c:pt>
                <c:pt idx="8182">
                  <c:v>3466</c:v>
                </c:pt>
                <c:pt idx="8183">
                  <c:v>3467</c:v>
                </c:pt>
                <c:pt idx="8184">
                  <c:v>3467</c:v>
                </c:pt>
                <c:pt idx="8185">
                  <c:v>3467</c:v>
                </c:pt>
                <c:pt idx="8186">
                  <c:v>3467</c:v>
                </c:pt>
                <c:pt idx="8187">
                  <c:v>3467</c:v>
                </c:pt>
                <c:pt idx="8188">
                  <c:v>3467</c:v>
                </c:pt>
                <c:pt idx="8189">
                  <c:v>3467</c:v>
                </c:pt>
                <c:pt idx="8190">
                  <c:v>3468</c:v>
                </c:pt>
                <c:pt idx="8191">
                  <c:v>3468</c:v>
                </c:pt>
                <c:pt idx="8192">
                  <c:v>3469</c:v>
                </c:pt>
                <c:pt idx="8193">
                  <c:v>3470</c:v>
                </c:pt>
                <c:pt idx="8194">
                  <c:v>3470</c:v>
                </c:pt>
                <c:pt idx="8195">
                  <c:v>3470</c:v>
                </c:pt>
                <c:pt idx="8196">
                  <c:v>3470</c:v>
                </c:pt>
                <c:pt idx="8197">
                  <c:v>3470</c:v>
                </c:pt>
                <c:pt idx="8198">
                  <c:v>3470</c:v>
                </c:pt>
                <c:pt idx="8199">
                  <c:v>3470</c:v>
                </c:pt>
                <c:pt idx="8200">
                  <c:v>3470</c:v>
                </c:pt>
                <c:pt idx="8201">
                  <c:v>3470</c:v>
                </c:pt>
                <c:pt idx="8202">
                  <c:v>3470</c:v>
                </c:pt>
                <c:pt idx="8203">
                  <c:v>3470</c:v>
                </c:pt>
                <c:pt idx="8204">
                  <c:v>3470</c:v>
                </c:pt>
                <c:pt idx="8205">
                  <c:v>3471</c:v>
                </c:pt>
                <c:pt idx="8206">
                  <c:v>3472</c:v>
                </c:pt>
                <c:pt idx="8207">
                  <c:v>3473</c:v>
                </c:pt>
                <c:pt idx="8208">
                  <c:v>3474</c:v>
                </c:pt>
                <c:pt idx="8209">
                  <c:v>3475</c:v>
                </c:pt>
                <c:pt idx="8210">
                  <c:v>3475</c:v>
                </c:pt>
                <c:pt idx="8211">
                  <c:v>3475</c:v>
                </c:pt>
                <c:pt idx="8212">
                  <c:v>3476</c:v>
                </c:pt>
                <c:pt idx="8213">
                  <c:v>3477</c:v>
                </c:pt>
                <c:pt idx="8214">
                  <c:v>3478</c:v>
                </c:pt>
                <c:pt idx="8215">
                  <c:v>3479</c:v>
                </c:pt>
                <c:pt idx="8216">
                  <c:v>3480</c:v>
                </c:pt>
                <c:pt idx="8217">
                  <c:v>3481</c:v>
                </c:pt>
                <c:pt idx="8218">
                  <c:v>3482</c:v>
                </c:pt>
                <c:pt idx="8219">
                  <c:v>3483</c:v>
                </c:pt>
                <c:pt idx="8220">
                  <c:v>3483</c:v>
                </c:pt>
                <c:pt idx="8221">
                  <c:v>3483</c:v>
                </c:pt>
                <c:pt idx="8222">
                  <c:v>3483</c:v>
                </c:pt>
                <c:pt idx="8223">
                  <c:v>3483</c:v>
                </c:pt>
                <c:pt idx="8224">
                  <c:v>3483</c:v>
                </c:pt>
                <c:pt idx="8225">
                  <c:v>3483</c:v>
                </c:pt>
                <c:pt idx="8226">
                  <c:v>3483</c:v>
                </c:pt>
                <c:pt idx="8227">
                  <c:v>3484</c:v>
                </c:pt>
                <c:pt idx="8228">
                  <c:v>3484</c:v>
                </c:pt>
                <c:pt idx="8229">
                  <c:v>3484</c:v>
                </c:pt>
                <c:pt idx="8230">
                  <c:v>3484</c:v>
                </c:pt>
                <c:pt idx="8231">
                  <c:v>3485</c:v>
                </c:pt>
                <c:pt idx="8232">
                  <c:v>3485</c:v>
                </c:pt>
                <c:pt idx="8233">
                  <c:v>3486</c:v>
                </c:pt>
                <c:pt idx="8234">
                  <c:v>3486</c:v>
                </c:pt>
                <c:pt idx="8235">
                  <c:v>3486</c:v>
                </c:pt>
                <c:pt idx="8236">
                  <c:v>3487</c:v>
                </c:pt>
                <c:pt idx="8237">
                  <c:v>3488</c:v>
                </c:pt>
                <c:pt idx="8238">
                  <c:v>3488</c:v>
                </c:pt>
                <c:pt idx="8239">
                  <c:v>3488</c:v>
                </c:pt>
                <c:pt idx="8240">
                  <c:v>3489</c:v>
                </c:pt>
                <c:pt idx="8241">
                  <c:v>3490</c:v>
                </c:pt>
                <c:pt idx="8242">
                  <c:v>3490</c:v>
                </c:pt>
                <c:pt idx="8243">
                  <c:v>3490</c:v>
                </c:pt>
                <c:pt idx="8244">
                  <c:v>3490</c:v>
                </c:pt>
                <c:pt idx="8245">
                  <c:v>3491</c:v>
                </c:pt>
                <c:pt idx="8246">
                  <c:v>3492</c:v>
                </c:pt>
                <c:pt idx="8247">
                  <c:v>3493</c:v>
                </c:pt>
                <c:pt idx="8248">
                  <c:v>3494</c:v>
                </c:pt>
                <c:pt idx="8249">
                  <c:v>3495</c:v>
                </c:pt>
                <c:pt idx="8250">
                  <c:v>3495</c:v>
                </c:pt>
                <c:pt idx="8251">
                  <c:v>3495</c:v>
                </c:pt>
                <c:pt idx="8252">
                  <c:v>3495</c:v>
                </c:pt>
                <c:pt idx="8253">
                  <c:v>3495</c:v>
                </c:pt>
                <c:pt idx="8254">
                  <c:v>3496</c:v>
                </c:pt>
                <c:pt idx="8255">
                  <c:v>3496</c:v>
                </c:pt>
                <c:pt idx="8256">
                  <c:v>3496</c:v>
                </c:pt>
                <c:pt idx="8257">
                  <c:v>3496</c:v>
                </c:pt>
                <c:pt idx="8258">
                  <c:v>3496</c:v>
                </c:pt>
                <c:pt idx="8259">
                  <c:v>3496</c:v>
                </c:pt>
                <c:pt idx="8260">
                  <c:v>3496</c:v>
                </c:pt>
                <c:pt idx="8261">
                  <c:v>3496</c:v>
                </c:pt>
                <c:pt idx="8262">
                  <c:v>3496</c:v>
                </c:pt>
                <c:pt idx="8263">
                  <c:v>3496</c:v>
                </c:pt>
                <c:pt idx="8264">
                  <c:v>3496</c:v>
                </c:pt>
                <c:pt idx="8265">
                  <c:v>3496</c:v>
                </c:pt>
                <c:pt idx="8266">
                  <c:v>3496</c:v>
                </c:pt>
                <c:pt idx="8267">
                  <c:v>3496</c:v>
                </c:pt>
                <c:pt idx="8268">
                  <c:v>3496</c:v>
                </c:pt>
                <c:pt idx="8269">
                  <c:v>3496</c:v>
                </c:pt>
                <c:pt idx="8270">
                  <c:v>3496</c:v>
                </c:pt>
                <c:pt idx="8271">
                  <c:v>3496</c:v>
                </c:pt>
                <c:pt idx="8272">
                  <c:v>3496</c:v>
                </c:pt>
                <c:pt idx="8273">
                  <c:v>3496</c:v>
                </c:pt>
                <c:pt idx="8274">
                  <c:v>3496</c:v>
                </c:pt>
                <c:pt idx="8275">
                  <c:v>3496</c:v>
                </c:pt>
                <c:pt idx="8276">
                  <c:v>3496</c:v>
                </c:pt>
                <c:pt idx="8277">
                  <c:v>3496</c:v>
                </c:pt>
                <c:pt idx="8278">
                  <c:v>3496</c:v>
                </c:pt>
                <c:pt idx="8279">
                  <c:v>3496</c:v>
                </c:pt>
                <c:pt idx="8280">
                  <c:v>3496</c:v>
                </c:pt>
                <c:pt idx="8281">
                  <c:v>3497</c:v>
                </c:pt>
                <c:pt idx="8282">
                  <c:v>3498</c:v>
                </c:pt>
                <c:pt idx="8283">
                  <c:v>3498</c:v>
                </c:pt>
                <c:pt idx="8284">
                  <c:v>3498</c:v>
                </c:pt>
                <c:pt idx="8285">
                  <c:v>3499</c:v>
                </c:pt>
                <c:pt idx="8286">
                  <c:v>3500</c:v>
                </c:pt>
                <c:pt idx="8287">
                  <c:v>3500</c:v>
                </c:pt>
                <c:pt idx="8288">
                  <c:v>3500</c:v>
                </c:pt>
                <c:pt idx="8289">
                  <c:v>3501</c:v>
                </c:pt>
                <c:pt idx="8290">
                  <c:v>3502</c:v>
                </c:pt>
                <c:pt idx="8291">
                  <c:v>3503</c:v>
                </c:pt>
                <c:pt idx="8292">
                  <c:v>3503</c:v>
                </c:pt>
                <c:pt idx="8293">
                  <c:v>3504</c:v>
                </c:pt>
                <c:pt idx="8294">
                  <c:v>3505</c:v>
                </c:pt>
                <c:pt idx="8295">
                  <c:v>3505</c:v>
                </c:pt>
                <c:pt idx="8296">
                  <c:v>3506</c:v>
                </c:pt>
                <c:pt idx="8297">
                  <c:v>3506</c:v>
                </c:pt>
                <c:pt idx="8298">
                  <c:v>3506</c:v>
                </c:pt>
                <c:pt idx="8299">
                  <c:v>3506</c:v>
                </c:pt>
                <c:pt idx="8300">
                  <c:v>3506</c:v>
                </c:pt>
                <c:pt idx="8301">
                  <c:v>3506</c:v>
                </c:pt>
                <c:pt idx="8302">
                  <c:v>3507</c:v>
                </c:pt>
                <c:pt idx="8303">
                  <c:v>3507</c:v>
                </c:pt>
                <c:pt idx="8304">
                  <c:v>3507</c:v>
                </c:pt>
                <c:pt idx="8305">
                  <c:v>3507</c:v>
                </c:pt>
                <c:pt idx="8306">
                  <c:v>3507</c:v>
                </c:pt>
                <c:pt idx="8307">
                  <c:v>3507</c:v>
                </c:pt>
                <c:pt idx="8308">
                  <c:v>3507</c:v>
                </c:pt>
                <c:pt idx="8309">
                  <c:v>3507</c:v>
                </c:pt>
                <c:pt idx="8310">
                  <c:v>3507</c:v>
                </c:pt>
                <c:pt idx="8311">
                  <c:v>3507</c:v>
                </c:pt>
                <c:pt idx="8312">
                  <c:v>3507</c:v>
                </c:pt>
                <c:pt idx="8313">
                  <c:v>3507</c:v>
                </c:pt>
                <c:pt idx="8314">
                  <c:v>3507</c:v>
                </c:pt>
                <c:pt idx="8315">
                  <c:v>3507</c:v>
                </c:pt>
                <c:pt idx="8316">
                  <c:v>3507</c:v>
                </c:pt>
                <c:pt idx="8317">
                  <c:v>3507</c:v>
                </c:pt>
                <c:pt idx="8318">
                  <c:v>3507</c:v>
                </c:pt>
                <c:pt idx="8319">
                  <c:v>3507</c:v>
                </c:pt>
                <c:pt idx="8320">
                  <c:v>3508</c:v>
                </c:pt>
                <c:pt idx="8321">
                  <c:v>3508</c:v>
                </c:pt>
                <c:pt idx="8322">
                  <c:v>3508</c:v>
                </c:pt>
                <c:pt idx="8323">
                  <c:v>3508</c:v>
                </c:pt>
                <c:pt idx="8324">
                  <c:v>3508</c:v>
                </c:pt>
                <c:pt idx="8325">
                  <c:v>3509</c:v>
                </c:pt>
                <c:pt idx="8326">
                  <c:v>3509</c:v>
                </c:pt>
                <c:pt idx="8327">
                  <c:v>3510</c:v>
                </c:pt>
                <c:pt idx="8328">
                  <c:v>3510</c:v>
                </c:pt>
                <c:pt idx="8329">
                  <c:v>3511</c:v>
                </c:pt>
                <c:pt idx="8330">
                  <c:v>3511</c:v>
                </c:pt>
                <c:pt idx="8331">
                  <c:v>3511</c:v>
                </c:pt>
                <c:pt idx="8332">
                  <c:v>3511</c:v>
                </c:pt>
                <c:pt idx="8333">
                  <c:v>3511</c:v>
                </c:pt>
                <c:pt idx="8334">
                  <c:v>3511</c:v>
                </c:pt>
                <c:pt idx="8335">
                  <c:v>3511</c:v>
                </c:pt>
                <c:pt idx="8336">
                  <c:v>3511</c:v>
                </c:pt>
                <c:pt idx="8337">
                  <c:v>3511</c:v>
                </c:pt>
                <c:pt idx="8338">
                  <c:v>3511</c:v>
                </c:pt>
                <c:pt idx="8339">
                  <c:v>3511</c:v>
                </c:pt>
                <c:pt idx="8340">
                  <c:v>3511</c:v>
                </c:pt>
                <c:pt idx="8341">
                  <c:v>3511</c:v>
                </c:pt>
                <c:pt idx="8342">
                  <c:v>3511</c:v>
                </c:pt>
                <c:pt idx="8343">
                  <c:v>3511</c:v>
                </c:pt>
                <c:pt idx="8344">
                  <c:v>3511</c:v>
                </c:pt>
                <c:pt idx="8345">
                  <c:v>3512</c:v>
                </c:pt>
                <c:pt idx="8346">
                  <c:v>3513</c:v>
                </c:pt>
                <c:pt idx="8347">
                  <c:v>3514</c:v>
                </c:pt>
                <c:pt idx="8348">
                  <c:v>3515</c:v>
                </c:pt>
                <c:pt idx="8349">
                  <c:v>3516</c:v>
                </c:pt>
                <c:pt idx="8350">
                  <c:v>3517</c:v>
                </c:pt>
                <c:pt idx="8351">
                  <c:v>3518</c:v>
                </c:pt>
                <c:pt idx="8352">
                  <c:v>3519</c:v>
                </c:pt>
                <c:pt idx="8353">
                  <c:v>3520</c:v>
                </c:pt>
                <c:pt idx="8354">
                  <c:v>3521</c:v>
                </c:pt>
                <c:pt idx="8355">
                  <c:v>3522</c:v>
                </c:pt>
                <c:pt idx="8356">
                  <c:v>3523</c:v>
                </c:pt>
                <c:pt idx="8357">
                  <c:v>3524</c:v>
                </c:pt>
                <c:pt idx="8358">
                  <c:v>3525</c:v>
                </c:pt>
                <c:pt idx="8359">
                  <c:v>3526</c:v>
                </c:pt>
                <c:pt idx="8360">
                  <c:v>3527</c:v>
                </c:pt>
                <c:pt idx="8361">
                  <c:v>3528</c:v>
                </c:pt>
                <c:pt idx="8362">
                  <c:v>3529</c:v>
                </c:pt>
                <c:pt idx="8363">
                  <c:v>3530</c:v>
                </c:pt>
                <c:pt idx="8364">
                  <c:v>3531</c:v>
                </c:pt>
                <c:pt idx="8365">
                  <c:v>3532</c:v>
                </c:pt>
                <c:pt idx="8366">
                  <c:v>3533</c:v>
                </c:pt>
                <c:pt idx="8367">
                  <c:v>3534</c:v>
                </c:pt>
                <c:pt idx="8368">
                  <c:v>3535</c:v>
                </c:pt>
                <c:pt idx="8369">
                  <c:v>3536</c:v>
                </c:pt>
                <c:pt idx="8370">
                  <c:v>3537</c:v>
                </c:pt>
                <c:pt idx="8371">
                  <c:v>3538</c:v>
                </c:pt>
                <c:pt idx="8372">
                  <c:v>3539</c:v>
                </c:pt>
                <c:pt idx="8373">
                  <c:v>3540</c:v>
                </c:pt>
                <c:pt idx="8374">
                  <c:v>3541</c:v>
                </c:pt>
                <c:pt idx="8375">
                  <c:v>3542</c:v>
                </c:pt>
                <c:pt idx="8376">
                  <c:v>3543</c:v>
                </c:pt>
                <c:pt idx="8377">
                  <c:v>3543</c:v>
                </c:pt>
                <c:pt idx="8378">
                  <c:v>3543</c:v>
                </c:pt>
                <c:pt idx="8379">
                  <c:v>3544</c:v>
                </c:pt>
                <c:pt idx="8380">
                  <c:v>3545</c:v>
                </c:pt>
                <c:pt idx="8381">
                  <c:v>3546</c:v>
                </c:pt>
                <c:pt idx="8382">
                  <c:v>3547</c:v>
                </c:pt>
                <c:pt idx="8383">
                  <c:v>3548</c:v>
                </c:pt>
                <c:pt idx="8384">
                  <c:v>3549</c:v>
                </c:pt>
                <c:pt idx="8385">
                  <c:v>3549</c:v>
                </c:pt>
                <c:pt idx="8386">
                  <c:v>3549</c:v>
                </c:pt>
                <c:pt idx="8387">
                  <c:v>3549</c:v>
                </c:pt>
                <c:pt idx="8388">
                  <c:v>3550</c:v>
                </c:pt>
                <c:pt idx="8389">
                  <c:v>3551</c:v>
                </c:pt>
                <c:pt idx="8390">
                  <c:v>3552</c:v>
                </c:pt>
                <c:pt idx="8391">
                  <c:v>3553</c:v>
                </c:pt>
                <c:pt idx="8392">
                  <c:v>3554</c:v>
                </c:pt>
                <c:pt idx="8393">
                  <c:v>3554</c:v>
                </c:pt>
                <c:pt idx="8394">
                  <c:v>3555</c:v>
                </c:pt>
                <c:pt idx="8395">
                  <c:v>3556</c:v>
                </c:pt>
                <c:pt idx="8396">
                  <c:v>3557</c:v>
                </c:pt>
                <c:pt idx="8397">
                  <c:v>3558</c:v>
                </c:pt>
                <c:pt idx="8398">
                  <c:v>3558</c:v>
                </c:pt>
                <c:pt idx="8399">
                  <c:v>3559</c:v>
                </c:pt>
                <c:pt idx="8400">
                  <c:v>3560</c:v>
                </c:pt>
                <c:pt idx="8401">
                  <c:v>3561</c:v>
                </c:pt>
                <c:pt idx="8402">
                  <c:v>3562</c:v>
                </c:pt>
                <c:pt idx="8403">
                  <c:v>3563</c:v>
                </c:pt>
                <c:pt idx="8404">
                  <c:v>3564</c:v>
                </c:pt>
                <c:pt idx="8405">
                  <c:v>3565</c:v>
                </c:pt>
                <c:pt idx="8406">
                  <c:v>3566</c:v>
                </c:pt>
                <c:pt idx="8407">
                  <c:v>3567</c:v>
                </c:pt>
                <c:pt idx="8408">
                  <c:v>3568</c:v>
                </c:pt>
                <c:pt idx="8409">
                  <c:v>3569</c:v>
                </c:pt>
                <c:pt idx="8410">
                  <c:v>3570</c:v>
                </c:pt>
                <c:pt idx="8411">
                  <c:v>3571</c:v>
                </c:pt>
                <c:pt idx="8412">
                  <c:v>3572</c:v>
                </c:pt>
                <c:pt idx="8413">
                  <c:v>3573</c:v>
                </c:pt>
                <c:pt idx="8414">
                  <c:v>3574</c:v>
                </c:pt>
                <c:pt idx="8415">
                  <c:v>3575</c:v>
                </c:pt>
                <c:pt idx="8416">
                  <c:v>3576</c:v>
                </c:pt>
                <c:pt idx="8417">
                  <c:v>3577</c:v>
                </c:pt>
                <c:pt idx="8418">
                  <c:v>3578</c:v>
                </c:pt>
                <c:pt idx="8419">
                  <c:v>3579</c:v>
                </c:pt>
                <c:pt idx="8420">
                  <c:v>3580</c:v>
                </c:pt>
                <c:pt idx="8421">
                  <c:v>3581</c:v>
                </c:pt>
                <c:pt idx="8422">
                  <c:v>3582</c:v>
                </c:pt>
                <c:pt idx="8423">
                  <c:v>3583</c:v>
                </c:pt>
                <c:pt idx="8424">
                  <c:v>3584</c:v>
                </c:pt>
                <c:pt idx="8425">
                  <c:v>3584</c:v>
                </c:pt>
                <c:pt idx="8426">
                  <c:v>3584</c:v>
                </c:pt>
                <c:pt idx="8427">
                  <c:v>3585</c:v>
                </c:pt>
                <c:pt idx="8428">
                  <c:v>3586</c:v>
                </c:pt>
                <c:pt idx="8429">
                  <c:v>3587</c:v>
                </c:pt>
                <c:pt idx="8430">
                  <c:v>3588</c:v>
                </c:pt>
                <c:pt idx="8431">
                  <c:v>3589</c:v>
                </c:pt>
                <c:pt idx="8432">
                  <c:v>3590</c:v>
                </c:pt>
                <c:pt idx="8433">
                  <c:v>3591</c:v>
                </c:pt>
                <c:pt idx="8434">
                  <c:v>3592</c:v>
                </c:pt>
                <c:pt idx="8435">
                  <c:v>3593</c:v>
                </c:pt>
                <c:pt idx="8436">
                  <c:v>3593</c:v>
                </c:pt>
                <c:pt idx="8437">
                  <c:v>3594</c:v>
                </c:pt>
                <c:pt idx="8438">
                  <c:v>3595</c:v>
                </c:pt>
                <c:pt idx="8439">
                  <c:v>3596</c:v>
                </c:pt>
                <c:pt idx="8440">
                  <c:v>3596</c:v>
                </c:pt>
                <c:pt idx="8441">
                  <c:v>3596</c:v>
                </c:pt>
                <c:pt idx="8442">
                  <c:v>3596</c:v>
                </c:pt>
                <c:pt idx="8443">
                  <c:v>3596</c:v>
                </c:pt>
                <c:pt idx="8444">
                  <c:v>3596</c:v>
                </c:pt>
                <c:pt idx="8445">
                  <c:v>3596</c:v>
                </c:pt>
                <c:pt idx="8446">
                  <c:v>3597</c:v>
                </c:pt>
                <c:pt idx="8447">
                  <c:v>3598</c:v>
                </c:pt>
                <c:pt idx="8448">
                  <c:v>3599</c:v>
                </c:pt>
                <c:pt idx="8449">
                  <c:v>3599</c:v>
                </c:pt>
                <c:pt idx="8450">
                  <c:v>3600</c:v>
                </c:pt>
                <c:pt idx="8451">
                  <c:v>3601</c:v>
                </c:pt>
                <c:pt idx="8452">
                  <c:v>3602</c:v>
                </c:pt>
                <c:pt idx="8453">
                  <c:v>3602</c:v>
                </c:pt>
                <c:pt idx="8454">
                  <c:v>3603</c:v>
                </c:pt>
                <c:pt idx="8455">
                  <c:v>3604</c:v>
                </c:pt>
                <c:pt idx="8456">
                  <c:v>3604</c:v>
                </c:pt>
                <c:pt idx="8457">
                  <c:v>3604</c:v>
                </c:pt>
                <c:pt idx="8458">
                  <c:v>3605</c:v>
                </c:pt>
                <c:pt idx="8459">
                  <c:v>3605</c:v>
                </c:pt>
                <c:pt idx="8460">
                  <c:v>3606</c:v>
                </c:pt>
                <c:pt idx="8461">
                  <c:v>3607</c:v>
                </c:pt>
                <c:pt idx="8462">
                  <c:v>3608</c:v>
                </c:pt>
                <c:pt idx="8463">
                  <c:v>3608</c:v>
                </c:pt>
                <c:pt idx="8464">
                  <c:v>3609</c:v>
                </c:pt>
                <c:pt idx="8465">
                  <c:v>3609</c:v>
                </c:pt>
                <c:pt idx="8466">
                  <c:v>3609</c:v>
                </c:pt>
                <c:pt idx="8467">
                  <c:v>3609</c:v>
                </c:pt>
                <c:pt idx="8468">
                  <c:v>3610</c:v>
                </c:pt>
                <c:pt idx="8469">
                  <c:v>3611</c:v>
                </c:pt>
                <c:pt idx="8470">
                  <c:v>3612</c:v>
                </c:pt>
                <c:pt idx="8471">
                  <c:v>3612</c:v>
                </c:pt>
                <c:pt idx="8472">
                  <c:v>3613</c:v>
                </c:pt>
                <c:pt idx="8473">
                  <c:v>3613</c:v>
                </c:pt>
                <c:pt idx="8474">
                  <c:v>3613</c:v>
                </c:pt>
                <c:pt idx="8475">
                  <c:v>3613</c:v>
                </c:pt>
                <c:pt idx="8476">
                  <c:v>3614</c:v>
                </c:pt>
                <c:pt idx="8477">
                  <c:v>3614</c:v>
                </c:pt>
                <c:pt idx="8478">
                  <c:v>3615</c:v>
                </c:pt>
                <c:pt idx="8479">
                  <c:v>3615</c:v>
                </c:pt>
                <c:pt idx="8480">
                  <c:v>3615</c:v>
                </c:pt>
                <c:pt idx="8481">
                  <c:v>3615</c:v>
                </c:pt>
                <c:pt idx="8482">
                  <c:v>3615</c:v>
                </c:pt>
                <c:pt idx="8483">
                  <c:v>3615</c:v>
                </c:pt>
                <c:pt idx="8484">
                  <c:v>3616</c:v>
                </c:pt>
                <c:pt idx="8485">
                  <c:v>3617</c:v>
                </c:pt>
                <c:pt idx="8486">
                  <c:v>3618</c:v>
                </c:pt>
                <c:pt idx="8487">
                  <c:v>3618</c:v>
                </c:pt>
                <c:pt idx="8488">
                  <c:v>3619</c:v>
                </c:pt>
                <c:pt idx="8489">
                  <c:v>3620</c:v>
                </c:pt>
                <c:pt idx="8490">
                  <c:v>3621</c:v>
                </c:pt>
                <c:pt idx="8491">
                  <c:v>3621</c:v>
                </c:pt>
                <c:pt idx="8492">
                  <c:v>3621</c:v>
                </c:pt>
                <c:pt idx="8493">
                  <c:v>3621</c:v>
                </c:pt>
                <c:pt idx="8494">
                  <c:v>3621</c:v>
                </c:pt>
                <c:pt idx="8495">
                  <c:v>3621</c:v>
                </c:pt>
                <c:pt idx="8496">
                  <c:v>3622</c:v>
                </c:pt>
                <c:pt idx="8497">
                  <c:v>3623</c:v>
                </c:pt>
                <c:pt idx="8498">
                  <c:v>3624</c:v>
                </c:pt>
                <c:pt idx="8499">
                  <c:v>3625</c:v>
                </c:pt>
                <c:pt idx="8500">
                  <c:v>3625</c:v>
                </c:pt>
                <c:pt idx="8501">
                  <c:v>3625</c:v>
                </c:pt>
                <c:pt idx="8502">
                  <c:v>3626</c:v>
                </c:pt>
                <c:pt idx="8503">
                  <c:v>3626</c:v>
                </c:pt>
                <c:pt idx="8504">
                  <c:v>3627</c:v>
                </c:pt>
                <c:pt idx="8505">
                  <c:v>3627</c:v>
                </c:pt>
                <c:pt idx="8506">
                  <c:v>3627</c:v>
                </c:pt>
                <c:pt idx="8507">
                  <c:v>3628</c:v>
                </c:pt>
                <c:pt idx="8508">
                  <c:v>3629</c:v>
                </c:pt>
                <c:pt idx="8509">
                  <c:v>3629</c:v>
                </c:pt>
                <c:pt idx="8510">
                  <c:v>3630</c:v>
                </c:pt>
                <c:pt idx="8511">
                  <c:v>3631</c:v>
                </c:pt>
                <c:pt idx="8512">
                  <c:v>3632</c:v>
                </c:pt>
                <c:pt idx="8513">
                  <c:v>3632</c:v>
                </c:pt>
                <c:pt idx="8514">
                  <c:v>3633</c:v>
                </c:pt>
                <c:pt idx="8515">
                  <c:v>3633</c:v>
                </c:pt>
                <c:pt idx="8516">
                  <c:v>3633</c:v>
                </c:pt>
                <c:pt idx="8517">
                  <c:v>3633</c:v>
                </c:pt>
                <c:pt idx="8518">
                  <c:v>3634</c:v>
                </c:pt>
                <c:pt idx="8519">
                  <c:v>3634</c:v>
                </c:pt>
                <c:pt idx="8520">
                  <c:v>3634</c:v>
                </c:pt>
                <c:pt idx="8521">
                  <c:v>3634</c:v>
                </c:pt>
                <c:pt idx="8522">
                  <c:v>3634</c:v>
                </c:pt>
                <c:pt idx="8523">
                  <c:v>3635</c:v>
                </c:pt>
                <c:pt idx="8524">
                  <c:v>3635</c:v>
                </c:pt>
                <c:pt idx="8525">
                  <c:v>3636</c:v>
                </c:pt>
                <c:pt idx="8526">
                  <c:v>3637</c:v>
                </c:pt>
                <c:pt idx="8527">
                  <c:v>3637</c:v>
                </c:pt>
                <c:pt idx="8528">
                  <c:v>3638</c:v>
                </c:pt>
                <c:pt idx="8529">
                  <c:v>3638</c:v>
                </c:pt>
                <c:pt idx="8530">
                  <c:v>3639</c:v>
                </c:pt>
                <c:pt idx="8531">
                  <c:v>3640</c:v>
                </c:pt>
                <c:pt idx="8532">
                  <c:v>3641</c:v>
                </c:pt>
                <c:pt idx="8533">
                  <c:v>3641</c:v>
                </c:pt>
                <c:pt idx="8534">
                  <c:v>3641</c:v>
                </c:pt>
                <c:pt idx="8535">
                  <c:v>3642</c:v>
                </c:pt>
                <c:pt idx="8536">
                  <c:v>3642</c:v>
                </c:pt>
                <c:pt idx="8537">
                  <c:v>3642</c:v>
                </c:pt>
                <c:pt idx="8538">
                  <c:v>3642</c:v>
                </c:pt>
                <c:pt idx="8539">
                  <c:v>3642</c:v>
                </c:pt>
                <c:pt idx="8540">
                  <c:v>3642</c:v>
                </c:pt>
                <c:pt idx="8541">
                  <c:v>3643</c:v>
                </c:pt>
                <c:pt idx="8542">
                  <c:v>3643</c:v>
                </c:pt>
                <c:pt idx="8543">
                  <c:v>3643</c:v>
                </c:pt>
                <c:pt idx="8544">
                  <c:v>3643</c:v>
                </c:pt>
                <c:pt idx="8545">
                  <c:v>3643</c:v>
                </c:pt>
                <c:pt idx="8546">
                  <c:v>3643</c:v>
                </c:pt>
                <c:pt idx="8547">
                  <c:v>3644</c:v>
                </c:pt>
                <c:pt idx="8548">
                  <c:v>3645</c:v>
                </c:pt>
                <c:pt idx="8549">
                  <c:v>3645</c:v>
                </c:pt>
                <c:pt idx="8550">
                  <c:v>3645</c:v>
                </c:pt>
                <c:pt idx="8551">
                  <c:v>3645</c:v>
                </c:pt>
                <c:pt idx="8552">
                  <c:v>3645</c:v>
                </c:pt>
                <c:pt idx="8553">
                  <c:v>3645</c:v>
                </c:pt>
                <c:pt idx="8554">
                  <c:v>3645</c:v>
                </c:pt>
                <c:pt idx="8555">
                  <c:v>3645</c:v>
                </c:pt>
                <c:pt idx="8556">
                  <c:v>3645</c:v>
                </c:pt>
                <c:pt idx="8557">
                  <c:v>3645</c:v>
                </c:pt>
                <c:pt idx="8558">
                  <c:v>3645</c:v>
                </c:pt>
                <c:pt idx="8559">
                  <c:v>3645</c:v>
                </c:pt>
                <c:pt idx="8560">
                  <c:v>3645</c:v>
                </c:pt>
                <c:pt idx="8561">
                  <c:v>3645</c:v>
                </c:pt>
                <c:pt idx="8562">
                  <c:v>3646</c:v>
                </c:pt>
                <c:pt idx="8563">
                  <c:v>3646</c:v>
                </c:pt>
                <c:pt idx="8564">
                  <c:v>3646</c:v>
                </c:pt>
                <c:pt idx="8565">
                  <c:v>3646</c:v>
                </c:pt>
                <c:pt idx="8566">
                  <c:v>3646</c:v>
                </c:pt>
                <c:pt idx="8567">
                  <c:v>3646</c:v>
                </c:pt>
                <c:pt idx="8568">
                  <c:v>3646</c:v>
                </c:pt>
                <c:pt idx="8569">
                  <c:v>3646</c:v>
                </c:pt>
                <c:pt idx="8570">
                  <c:v>3646</c:v>
                </c:pt>
                <c:pt idx="8571">
                  <c:v>3646</c:v>
                </c:pt>
                <c:pt idx="8572">
                  <c:v>3647</c:v>
                </c:pt>
                <c:pt idx="8573">
                  <c:v>3647</c:v>
                </c:pt>
                <c:pt idx="8574">
                  <c:v>3647</c:v>
                </c:pt>
                <c:pt idx="8575">
                  <c:v>3647</c:v>
                </c:pt>
                <c:pt idx="8576">
                  <c:v>3648</c:v>
                </c:pt>
                <c:pt idx="8577">
                  <c:v>3649</c:v>
                </c:pt>
                <c:pt idx="8578">
                  <c:v>3649</c:v>
                </c:pt>
                <c:pt idx="8579">
                  <c:v>3650</c:v>
                </c:pt>
                <c:pt idx="8580">
                  <c:v>3650</c:v>
                </c:pt>
                <c:pt idx="8581">
                  <c:v>3650</c:v>
                </c:pt>
                <c:pt idx="8582">
                  <c:v>3651</c:v>
                </c:pt>
                <c:pt idx="8583">
                  <c:v>3651</c:v>
                </c:pt>
                <c:pt idx="8584">
                  <c:v>3651</c:v>
                </c:pt>
                <c:pt idx="8585">
                  <c:v>3651</c:v>
                </c:pt>
                <c:pt idx="8586">
                  <c:v>3651</c:v>
                </c:pt>
                <c:pt idx="8587">
                  <c:v>3651</c:v>
                </c:pt>
                <c:pt idx="8588">
                  <c:v>3651</c:v>
                </c:pt>
                <c:pt idx="8589">
                  <c:v>3651</c:v>
                </c:pt>
                <c:pt idx="8590">
                  <c:v>3651</c:v>
                </c:pt>
                <c:pt idx="8591">
                  <c:v>3651</c:v>
                </c:pt>
                <c:pt idx="8592">
                  <c:v>3651</c:v>
                </c:pt>
                <c:pt idx="8593">
                  <c:v>3651</c:v>
                </c:pt>
                <c:pt idx="8594">
                  <c:v>3651</c:v>
                </c:pt>
                <c:pt idx="8595">
                  <c:v>3651</c:v>
                </c:pt>
                <c:pt idx="8596">
                  <c:v>3651</c:v>
                </c:pt>
                <c:pt idx="8597">
                  <c:v>3652</c:v>
                </c:pt>
                <c:pt idx="8598">
                  <c:v>3653</c:v>
                </c:pt>
                <c:pt idx="8599">
                  <c:v>3653</c:v>
                </c:pt>
                <c:pt idx="8600">
                  <c:v>3653</c:v>
                </c:pt>
                <c:pt idx="8601">
                  <c:v>3654</c:v>
                </c:pt>
                <c:pt idx="8602">
                  <c:v>3654</c:v>
                </c:pt>
                <c:pt idx="8603">
                  <c:v>3654</c:v>
                </c:pt>
                <c:pt idx="8604">
                  <c:v>3654</c:v>
                </c:pt>
                <c:pt idx="8605">
                  <c:v>3654</c:v>
                </c:pt>
                <c:pt idx="8606">
                  <c:v>3654</c:v>
                </c:pt>
                <c:pt idx="8607">
                  <c:v>3654</c:v>
                </c:pt>
                <c:pt idx="8608">
                  <c:v>3654</c:v>
                </c:pt>
                <c:pt idx="8609">
                  <c:v>3654</c:v>
                </c:pt>
                <c:pt idx="8610">
                  <c:v>3654</c:v>
                </c:pt>
                <c:pt idx="8611">
                  <c:v>3654</c:v>
                </c:pt>
                <c:pt idx="8612">
                  <c:v>3654</c:v>
                </c:pt>
                <c:pt idx="8613">
                  <c:v>3655</c:v>
                </c:pt>
                <c:pt idx="8614">
                  <c:v>3655</c:v>
                </c:pt>
                <c:pt idx="8615">
                  <c:v>3655</c:v>
                </c:pt>
                <c:pt idx="8616">
                  <c:v>3655</c:v>
                </c:pt>
                <c:pt idx="8617">
                  <c:v>3655</c:v>
                </c:pt>
                <c:pt idx="8618">
                  <c:v>3656</c:v>
                </c:pt>
                <c:pt idx="8619">
                  <c:v>3656</c:v>
                </c:pt>
                <c:pt idx="8620">
                  <c:v>3656</c:v>
                </c:pt>
                <c:pt idx="8621">
                  <c:v>3656</c:v>
                </c:pt>
                <c:pt idx="8622">
                  <c:v>3656</c:v>
                </c:pt>
                <c:pt idx="8623">
                  <c:v>3656</c:v>
                </c:pt>
                <c:pt idx="8624">
                  <c:v>3656</c:v>
                </c:pt>
                <c:pt idx="8625">
                  <c:v>3657</c:v>
                </c:pt>
                <c:pt idx="8626">
                  <c:v>3657</c:v>
                </c:pt>
                <c:pt idx="8627">
                  <c:v>3657</c:v>
                </c:pt>
                <c:pt idx="8628">
                  <c:v>3657</c:v>
                </c:pt>
                <c:pt idx="8629">
                  <c:v>3657</c:v>
                </c:pt>
                <c:pt idx="8630">
                  <c:v>3658</c:v>
                </c:pt>
                <c:pt idx="8631">
                  <c:v>3658</c:v>
                </c:pt>
                <c:pt idx="8632">
                  <c:v>3658</c:v>
                </c:pt>
                <c:pt idx="8633">
                  <c:v>3658</c:v>
                </c:pt>
                <c:pt idx="8634">
                  <c:v>3659</c:v>
                </c:pt>
                <c:pt idx="8635">
                  <c:v>3659</c:v>
                </c:pt>
                <c:pt idx="8636">
                  <c:v>3659</c:v>
                </c:pt>
                <c:pt idx="8637">
                  <c:v>3659</c:v>
                </c:pt>
                <c:pt idx="8638">
                  <c:v>3659</c:v>
                </c:pt>
                <c:pt idx="8639">
                  <c:v>3659</c:v>
                </c:pt>
                <c:pt idx="8640">
                  <c:v>3659</c:v>
                </c:pt>
                <c:pt idx="8641">
                  <c:v>3660</c:v>
                </c:pt>
                <c:pt idx="8642">
                  <c:v>3661</c:v>
                </c:pt>
                <c:pt idx="8643">
                  <c:v>3661</c:v>
                </c:pt>
                <c:pt idx="8644">
                  <c:v>3662</c:v>
                </c:pt>
                <c:pt idx="8645">
                  <c:v>3663</c:v>
                </c:pt>
                <c:pt idx="8646">
                  <c:v>3663</c:v>
                </c:pt>
                <c:pt idx="8647">
                  <c:v>3663</c:v>
                </c:pt>
                <c:pt idx="8648">
                  <c:v>3663</c:v>
                </c:pt>
                <c:pt idx="8649">
                  <c:v>3663</c:v>
                </c:pt>
                <c:pt idx="8650">
                  <c:v>3664</c:v>
                </c:pt>
                <c:pt idx="8651">
                  <c:v>3665</c:v>
                </c:pt>
                <c:pt idx="8652">
                  <c:v>3666</c:v>
                </c:pt>
                <c:pt idx="8653">
                  <c:v>3666</c:v>
                </c:pt>
                <c:pt idx="8654">
                  <c:v>3666</c:v>
                </c:pt>
                <c:pt idx="8655">
                  <c:v>3666</c:v>
                </c:pt>
                <c:pt idx="8656">
                  <c:v>3667</c:v>
                </c:pt>
                <c:pt idx="8657">
                  <c:v>3668</c:v>
                </c:pt>
                <c:pt idx="8658">
                  <c:v>3668</c:v>
                </c:pt>
                <c:pt idx="8659">
                  <c:v>3669</c:v>
                </c:pt>
                <c:pt idx="8660">
                  <c:v>3669</c:v>
                </c:pt>
                <c:pt idx="8661">
                  <c:v>3670</c:v>
                </c:pt>
                <c:pt idx="8662">
                  <c:v>3670</c:v>
                </c:pt>
                <c:pt idx="8663">
                  <c:v>3671</c:v>
                </c:pt>
                <c:pt idx="8664">
                  <c:v>3672</c:v>
                </c:pt>
                <c:pt idx="8665">
                  <c:v>3673</c:v>
                </c:pt>
                <c:pt idx="8666">
                  <c:v>3674</c:v>
                </c:pt>
                <c:pt idx="8667">
                  <c:v>3675</c:v>
                </c:pt>
                <c:pt idx="8668">
                  <c:v>3675</c:v>
                </c:pt>
                <c:pt idx="8669">
                  <c:v>3676</c:v>
                </c:pt>
                <c:pt idx="8670">
                  <c:v>3677</c:v>
                </c:pt>
                <c:pt idx="8671">
                  <c:v>3678</c:v>
                </c:pt>
                <c:pt idx="8672">
                  <c:v>3679</c:v>
                </c:pt>
                <c:pt idx="8673">
                  <c:v>3680</c:v>
                </c:pt>
                <c:pt idx="8674">
                  <c:v>3681</c:v>
                </c:pt>
                <c:pt idx="8675">
                  <c:v>3682</c:v>
                </c:pt>
                <c:pt idx="8676">
                  <c:v>3683</c:v>
                </c:pt>
                <c:pt idx="8677">
                  <c:v>3684</c:v>
                </c:pt>
                <c:pt idx="8678">
                  <c:v>3684</c:v>
                </c:pt>
                <c:pt idx="8679">
                  <c:v>3685</c:v>
                </c:pt>
                <c:pt idx="8680">
                  <c:v>3685</c:v>
                </c:pt>
                <c:pt idx="8681">
                  <c:v>3685</c:v>
                </c:pt>
                <c:pt idx="8682">
                  <c:v>3685</c:v>
                </c:pt>
                <c:pt idx="8683">
                  <c:v>3685</c:v>
                </c:pt>
                <c:pt idx="8684">
                  <c:v>3685</c:v>
                </c:pt>
                <c:pt idx="8685">
                  <c:v>3685</c:v>
                </c:pt>
                <c:pt idx="8686">
                  <c:v>3685</c:v>
                </c:pt>
                <c:pt idx="8687">
                  <c:v>3685</c:v>
                </c:pt>
                <c:pt idx="8688">
                  <c:v>3686</c:v>
                </c:pt>
                <c:pt idx="8689">
                  <c:v>3687</c:v>
                </c:pt>
                <c:pt idx="8690">
                  <c:v>3688</c:v>
                </c:pt>
                <c:pt idx="8691">
                  <c:v>3689</c:v>
                </c:pt>
                <c:pt idx="8692">
                  <c:v>3690</c:v>
                </c:pt>
                <c:pt idx="8693">
                  <c:v>3691</c:v>
                </c:pt>
                <c:pt idx="8694">
                  <c:v>3691</c:v>
                </c:pt>
                <c:pt idx="8695">
                  <c:v>3691</c:v>
                </c:pt>
                <c:pt idx="8696">
                  <c:v>3692</c:v>
                </c:pt>
                <c:pt idx="8697">
                  <c:v>3693</c:v>
                </c:pt>
                <c:pt idx="8698">
                  <c:v>3693</c:v>
                </c:pt>
                <c:pt idx="8699">
                  <c:v>3693</c:v>
                </c:pt>
                <c:pt idx="8700">
                  <c:v>3693</c:v>
                </c:pt>
                <c:pt idx="8701">
                  <c:v>3693</c:v>
                </c:pt>
                <c:pt idx="8702">
                  <c:v>3693</c:v>
                </c:pt>
                <c:pt idx="8703">
                  <c:v>3693</c:v>
                </c:pt>
                <c:pt idx="8704">
                  <c:v>3694</c:v>
                </c:pt>
                <c:pt idx="8705">
                  <c:v>3694</c:v>
                </c:pt>
                <c:pt idx="8706">
                  <c:v>3694</c:v>
                </c:pt>
                <c:pt idx="8707">
                  <c:v>3694</c:v>
                </c:pt>
                <c:pt idx="8708">
                  <c:v>3694</c:v>
                </c:pt>
                <c:pt idx="8709">
                  <c:v>3694</c:v>
                </c:pt>
                <c:pt idx="8710">
                  <c:v>3694</c:v>
                </c:pt>
                <c:pt idx="8711">
                  <c:v>3694</c:v>
                </c:pt>
                <c:pt idx="8712">
                  <c:v>3694</c:v>
                </c:pt>
                <c:pt idx="8713">
                  <c:v>3694</c:v>
                </c:pt>
                <c:pt idx="8714">
                  <c:v>3694</c:v>
                </c:pt>
                <c:pt idx="8715">
                  <c:v>3694</c:v>
                </c:pt>
                <c:pt idx="8716">
                  <c:v>3694</c:v>
                </c:pt>
                <c:pt idx="8717">
                  <c:v>3694</c:v>
                </c:pt>
                <c:pt idx="8718">
                  <c:v>3694</c:v>
                </c:pt>
                <c:pt idx="8719">
                  <c:v>3695</c:v>
                </c:pt>
                <c:pt idx="8720">
                  <c:v>3696</c:v>
                </c:pt>
                <c:pt idx="8721">
                  <c:v>3696</c:v>
                </c:pt>
                <c:pt idx="8722">
                  <c:v>3696</c:v>
                </c:pt>
                <c:pt idx="8723">
                  <c:v>3696</c:v>
                </c:pt>
                <c:pt idx="8724">
                  <c:v>3696</c:v>
                </c:pt>
                <c:pt idx="8725">
                  <c:v>3696</c:v>
                </c:pt>
                <c:pt idx="8726">
                  <c:v>3696</c:v>
                </c:pt>
                <c:pt idx="8727">
                  <c:v>3696</c:v>
                </c:pt>
                <c:pt idx="8728">
                  <c:v>3696</c:v>
                </c:pt>
                <c:pt idx="8729">
                  <c:v>3696</c:v>
                </c:pt>
                <c:pt idx="8730">
                  <c:v>3696</c:v>
                </c:pt>
                <c:pt idx="8731">
                  <c:v>3697</c:v>
                </c:pt>
                <c:pt idx="8732">
                  <c:v>3698</c:v>
                </c:pt>
                <c:pt idx="8733">
                  <c:v>3699</c:v>
                </c:pt>
                <c:pt idx="8734">
                  <c:v>3699</c:v>
                </c:pt>
                <c:pt idx="8735">
                  <c:v>3699</c:v>
                </c:pt>
                <c:pt idx="8736">
                  <c:v>3699</c:v>
                </c:pt>
                <c:pt idx="8737">
                  <c:v>3699</c:v>
                </c:pt>
                <c:pt idx="8738">
                  <c:v>3699</c:v>
                </c:pt>
                <c:pt idx="8739">
                  <c:v>3700</c:v>
                </c:pt>
                <c:pt idx="8740">
                  <c:v>3701</c:v>
                </c:pt>
                <c:pt idx="8741">
                  <c:v>3702</c:v>
                </c:pt>
                <c:pt idx="8742">
                  <c:v>3703</c:v>
                </c:pt>
                <c:pt idx="8743">
                  <c:v>3703</c:v>
                </c:pt>
                <c:pt idx="8744">
                  <c:v>3703</c:v>
                </c:pt>
                <c:pt idx="8745">
                  <c:v>3704</c:v>
                </c:pt>
                <c:pt idx="8746">
                  <c:v>3705</c:v>
                </c:pt>
                <c:pt idx="8747">
                  <c:v>3706</c:v>
                </c:pt>
                <c:pt idx="8748">
                  <c:v>3707</c:v>
                </c:pt>
                <c:pt idx="8749">
                  <c:v>3708</c:v>
                </c:pt>
                <c:pt idx="8750">
                  <c:v>3709</c:v>
                </c:pt>
                <c:pt idx="8751">
                  <c:v>3710</c:v>
                </c:pt>
                <c:pt idx="8752">
                  <c:v>3711</c:v>
                </c:pt>
                <c:pt idx="8753">
                  <c:v>3712</c:v>
                </c:pt>
                <c:pt idx="8754">
                  <c:v>3713</c:v>
                </c:pt>
                <c:pt idx="8755">
                  <c:v>3714</c:v>
                </c:pt>
                <c:pt idx="8756">
                  <c:v>3715</c:v>
                </c:pt>
                <c:pt idx="8757">
                  <c:v>3716</c:v>
                </c:pt>
                <c:pt idx="8758">
                  <c:v>3717</c:v>
                </c:pt>
                <c:pt idx="8759">
                  <c:v>3718</c:v>
                </c:pt>
                <c:pt idx="8760">
                  <c:v>3719</c:v>
                </c:pt>
                <c:pt idx="8761">
                  <c:v>3720</c:v>
                </c:pt>
                <c:pt idx="8762">
                  <c:v>3721</c:v>
                </c:pt>
                <c:pt idx="8763">
                  <c:v>3722</c:v>
                </c:pt>
                <c:pt idx="8764">
                  <c:v>3723</c:v>
                </c:pt>
                <c:pt idx="8765">
                  <c:v>3724</c:v>
                </c:pt>
                <c:pt idx="8766">
                  <c:v>3725</c:v>
                </c:pt>
                <c:pt idx="8767">
                  <c:v>3726</c:v>
                </c:pt>
                <c:pt idx="8768">
                  <c:v>3727</c:v>
                </c:pt>
                <c:pt idx="8769">
                  <c:v>3728</c:v>
                </c:pt>
                <c:pt idx="8770">
                  <c:v>3728</c:v>
                </c:pt>
                <c:pt idx="8771">
                  <c:v>3728</c:v>
                </c:pt>
                <c:pt idx="8772">
                  <c:v>3729</c:v>
                </c:pt>
                <c:pt idx="8773">
                  <c:v>3730</c:v>
                </c:pt>
                <c:pt idx="8774">
                  <c:v>3731</c:v>
                </c:pt>
                <c:pt idx="8775">
                  <c:v>3732</c:v>
                </c:pt>
                <c:pt idx="8776">
                  <c:v>3733</c:v>
                </c:pt>
                <c:pt idx="8777">
                  <c:v>3734</c:v>
                </c:pt>
                <c:pt idx="8778">
                  <c:v>3735</c:v>
                </c:pt>
                <c:pt idx="8779">
                  <c:v>3736</c:v>
                </c:pt>
                <c:pt idx="8780">
                  <c:v>3737</c:v>
                </c:pt>
                <c:pt idx="8781">
                  <c:v>3738</c:v>
                </c:pt>
                <c:pt idx="8782">
                  <c:v>3739</c:v>
                </c:pt>
                <c:pt idx="8783">
                  <c:v>3740</c:v>
                </c:pt>
                <c:pt idx="8784">
                  <c:v>3741</c:v>
                </c:pt>
                <c:pt idx="8785">
                  <c:v>3742</c:v>
                </c:pt>
                <c:pt idx="8786">
                  <c:v>3743</c:v>
                </c:pt>
                <c:pt idx="8787">
                  <c:v>3744</c:v>
                </c:pt>
                <c:pt idx="8788">
                  <c:v>3745</c:v>
                </c:pt>
                <c:pt idx="8789">
                  <c:v>3746</c:v>
                </c:pt>
                <c:pt idx="8790">
                  <c:v>3747</c:v>
                </c:pt>
                <c:pt idx="8791">
                  <c:v>3747</c:v>
                </c:pt>
                <c:pt idx="8792">
                  <c:v>3747</c:v>
                </c:pt>
                <c:pt idx="8793">
                  <c:v>3748</c:v>
                </c:pt>
                <c:pt idx="8794">
                  <c:v>3749</c:v>
                </c:pt>
                <c:pt idx="8795">
                  <c:v>3750</c:v>
                </c:pt>
                <c:pt idx="8796">
                  <c:v>3751</c:v>
                </c:pt>
                <c:pt idx="8797">
                  <c:v>3751</c:v>
                </c:pt>
                <c:pt idx="8798">
                  <c:v>3752</c:v>
                </c:pt>
                <c:pt idx="8799">
                  <c:v>3753</c:v>
                </c:pt>
                <c:pt idx="8800">
                  <c:v>3753</c:v>
                </c:pt>
                <c:pt idx="8801">
                  <c:v>3754</c:v>
                </c:pt>
                <c:pt idx="8802">
                  <c:v>3755</c:v>
                </c:pt>
                <c:pt idx="8803">
                  <c:v>3756</c:v>
                </c:pt>
                <c:pt idx="8804">
                  <c:v>3757</c:v>
                </c:pt>
                <c:pt idx="8805">
                  <c:v>3757</c:v>
                </c:pt>
                <c:pt idx="8806">
                  <c:v>3757</c:v>
                </c:pt>
                <c:pt idx="8807">
                  <c:v>3758</c:v>
                </c:pt>
                <c:pt idx="8808">
                  <c:v>3758</c:v>
                </c:pt>
                <c:pt idx="8809">
                  <c:v>3758</c:v>
                </c:pt>
                <c:pt idx="8810">
                  <c:v>3758</c:v>
                </c:pt>
                <c:pt idx="8811">
                  <c:v>3759</c:v>
                </c:pt>
                <c:pt idx="8812">
                  <c:v>3760</c:v>
                </c:pt>
                <c:pt idx="8813">
                  <c:v>3761</c:v>
                </c:pt>
                <c:pt idx="8814">
                  <c:v>3762</c:v>
                </c:pt>
                <c:pt idx="8815">
                  <c:v>3762</c:v>
                </c:pt>
                <c:pt idx="8816">
                  <c:v>3763</c:v>
                </c:pt>
                <c:pt idx="8817">
                  <c:v>3764</c:v>
                </c:pt>
                <c:pt idx="8818">
                  <c:v>3765</c:v>
                </c:pt>
                <c:pt idx="8819">
                  <c:v>3766</c:v>
                </c:pt>
                <c:pt idx="8820">
                  <c:v>3767</c:v>
                </c:pt>
                <c:pt idx="8821">
                  <c:v>3768</c:v>
                </c:pt>
                <c:pt idx="8822">
                  <c:v>3769</c:v>
                </c:pt>
                <c:pt idx="8823">
                  <c:v>3770</c:v>
                </c:pt>
                <c:pt idx="8824">
                  <c:v>3771</c:v>
                </c:pt>
                <c:pt idx="8825">
                  <c:v>3772</c:v>
                </c:pt>
                <c:pt idx="8826">
                  <c:v>3773</c:v>
                </c:pt>
                <c:pt idx="8827">
                  <c:v>3774</c:v>
                </c:pt>
                <c:pt idx="8828">
                  <c:v>3775</c:v>
                </c:pt>
                <c:pt idx="8829">
                  <c:v>3776</c:v>
                </c:pt>
                <c:pt idx="8830">
                  <c:v>3777</c:v>
                </c:pt>
                <c:pt idx="8831">
                  <c:v>3778</c:v>
                </c:pt>
                <c:pt idx="8832">
                  <c:v>3779</c:v>
                </c:pt>
                <c:pt idx="8833">
                  <c:v>3779</c:v>
                </c:pt>
                <c:pt idx="8834">
                  <c:v>3779</c:v>
                </c:pt>
                <c:pt idx="8835">
                  <c:v>3779</c:v>
                </c:pt>
                <c:pt idx="8836">
                  <c:v>3780</c:v>
                </c:pt>
                <c:pt idx="8837">
                  <c:v>3780</c:v>
                </c:pt>
                <c:pt idx="8838">
                  <c:v>3781</c:v>
                </c:pt>
                <c:pt idx="8839">
                  <c:v>3781</c:v>
                </c:pt>
                <c:pt idx="8840">
                  <c:v>3781</c:v>
                </c:pt>
                <c:pt idx="8841">
                  <c:v>3781</c:v>
                </c:pt>
                <c:pt idx="8842">
                  <c:v>3781</c:v>
                </c:pt>
                <c:pt idx="8843">
                  <c:v>3781</c:v>
                </c:pt>
                <c:pt idx="8844">
                  <c:v>3781</c:v>
                </c:pt>
                <c:pt idx="8845">
                  <c:v>3782</c:v>
                </c:pt>
                <c:pt idx="8846">
                  <c:v>3782</c:v>
                </c:pt>
                <c:pt idx="8847">
                  <c:v>3782</c:v>
                </c:pt>
                <c:pt idx="8848">
                  <c:v>3783</c:v>
                </c:pt>
                <c:pt idx="8849">
                  <c:v>3784</c:v>
                </c:pt>
                <c:pt idx="8850">
                  <c:v>3785</c:v>
                </c:pt>
                <c:pt idx="8851">
                  <c:v>3786</c:v>
                </c:pt>
                <c:pt idx="8852">
                  <c:v>3787</c:v>
                </c:pt>
                <c:pt idx="8853">
                  <c:v>3788</c:v>
                </c:pt>
                <c:pt idx="8854">
                  <c:v>3789</c:v>
                </c:pt>
                <c:pt idx="8855">
                  <c:v>3790</c:v>
                </c:pt>
                <c:pt idx="8856">
                  <c:v>3790</c:v>
                </c:pt>
                <c:pt idx="8857">
                  <c:v>3790</c:v>
                </c:pt>
                <c:pt idx="8858">
                  <c:v>3790</c:v>
                </c:pt>
                <c:pt idx="8859">
                  <c:v>3790</c:v>
                </c:pt>
                <c:pt idx="8860">
                  <c:v>3791</c:v>
                </c:pt>
                <c:pt idx="8861">
                  <c:v>3791</c:v>
                </c:pt>
                <c:pt idx="8862">
                  <c:v>3791</c:v>
                </c:pt>
                <c:pt idx="8863">
                  <c:v>3791</c:v>
                </c:pt>
                <c:pt idx="8864">
                  <c:v>3792</c:v>
                </c:pt>
                <c:pt idx="8865">
                  <c:v>3793</c:v>
                </c:pt>
                <c:pt idx="8866">
                  <c:v>3793</c:v>
                </c:pt>
                <c:pt idx="8867">
                  <c:v>3793</c:v>
                </c:pt>
                <c:pt idx="8868">
                  <c:v>3793</c:v>
                </c:pt>
                <c:pt idx="8869">
                  <c:v>3793</c:v>
                </c:pt>
                <c:pt idx="8870">
                  <c:v>3793</c:v>
                </c:pt>
                <c:pt idx="8871">
                  <c:v>3793</c:v>
                </c:pt>
                <c:pt idx="8872">
                  <c:v>3793</c:v>
                </c:pt>
                <c:pt idx="8873">
                  <c:v>3793</c:v>
                </c:pt>
                <c:pt idx="8874">
                  <c:v>3793</c:v>
                </c:pt>
                <c:pt idx="8875">
                  <c:v>3793</c:v>
                </c:pt>
                <c:pt idx="8876">
                  <c:v>3793</c:v>
                </c:pt>
                <c:pt idx="8877">
                  <c:v>3794</c:v>
                </c:pt>
                <c:pt idx="8878">
                  <c:v>3795</c:v>
                </c:pt>
                <c:pt idx="8879">
                  <c:v>3795</c:v>
                </c:pt>
                <c:pt idx="8880">
                  <c:v>3795</c:v>
                </c:pt>
                <c:pt idx="8881">
                  <c:v>3796</c:v>
                </c:pt>
                <c:pt idx="8882">
                  <c:v>3796</c:v>
                </c:pt>
                <c:pt idx="8883">
                  <c:v>3796</c:v>
                </c:pt>
                <c:pt idx="8884">
                  <c:v>3797</c:v>
                </c:pt>
                <c:pt idx="8885">
                  <c:v>3797</c:v>
                </c:pt>
                <c:pt idx="8886">
                  <c:v>3798</c:v>
                </c:pt>
                <c:pt idx="8887">
                  <c:v>3798</c:v>
                </c:pt>
                <c:pt idx="8888">
                  <c:v>3798</c:v>
                </c:pt>
                <c:pt idx="8889">
                  <c:v>3798</c:v>
                </c:pt>
                <c:pt idx="8890">
                  <c:v>3798</c:v>
                </c:pt>
                <c:pt idx="8891">
                  <c:v>3798</c:v>
                </c:pt>
                <c:pt idx="8892">
                  <c:v>3798</c:v>
                </c:pt>
                <c:pt idx="8893">
                  <c:v>3798</c:v>
                </c:pt>
                <c:pt idx="8894">
                  <c:v>3798</c:v>
                </c:pt>
                <c:pt idx="8895">
                  <c:v>3798</c:v>
                </c:pt>
                <c:pt idx="8896">
                  <c:v>3798</c:v>
                </c:pt>
                <c:pt idx="8897">
                  <c:v>3798</c:v>
                </c:pt>
                <c:pt idx="8898">
                  <c:v>3798</c:v>
                </c:pt>
                <c:pt idx="8899">
                  <c:v>3798</c:v>
                </c:pt>
                <c:pt idx="8900">
                  <c:v>3798</c:v>
                </c:pt>
                <c:pt idx="8901">
                  <c:v>3798</c:v>
                </c:pt>
                <c:pt idx="8902">
                  <c:v>3798</c:v>
                </c:pt>
                <c:pt idx="8903">
                  <c:v>3798</c:v>
                </c:pt>
                <c:pt idx="8904">
                  <c:v>3798</c:v>
                </c:pt>
                <c:pt idx="8905">
                  <c:v>3798</c:v>
                </c:pt>
                <c:pt idx="8906">
                  <c:v>3799</c:v>
                </c:pt>
                <c:pt idx="8907">
                  <c:v>3800</c:v>
                </c:pt>
                <c:pt idx="8908">
                  <c:v>3801</c:v>
                </c:pt>
                <c:pt idx="8909">
                  <c:v>3802</c:v>
                </c:pt>
                <c:pt idx="8910">
                  <c:v>3802</c:v>
                </c:pt>
                <c:pt idx="8911">
                  <c:v>3802</c:v>
                </c:pt>
                <c:pt idx="8912">
                  <c:v>3802</c:v>
                </c:pt>
                <c:pt idx="8913">
                  <c:v>3802</c:v>
                </c:pt>
                <c:pt idx="8914">
                  <c:v>3802</c:v>
                </c:pt>
                <c:pt idx="8915">
                  <c:v>3802</c:v>
                </c:pt>
                <c:pt idx="8916">
                  <c:v>3802</c:v>
                </c:pt>
                <c:pt idx="8917">
                  <c:v>3802</c:v>
                </c:pt>
                <c:pt idx="8918">
                  <c:v>3803</c:v>
                </c:pt>
                <c:pt idx="8919">
                  <c:v>3804</c:v>
                </c:pt>
                <c:pt idx="8920">
                  <c:v>3804</c:v>
                </c:pt>
                <c:pt idx="8921">
                  <c:v>3804</c:v>
                </c:pt>
                <c:pt idx="8922">
                  <c:v>3804</c:v>
                </c:pt>
                <c:pt idx="8923">
                  <c:v>3804</c:v>
                </c:pt>
                <c:pt idx="8924">
                  <c:v>3804</c:v>
                </c:pt>
                <c:pt idx="8925">
                  <c:v>3804</c:v>
                </c:pt>
                <c:pt idx="8926">
                  <c:v>3805</c:v>
                </c:pt>
                <c:pt idx="8927">
                  <c:v>3805</c:v>
                </c:pt>
                <c:pt idx="8928">
                  <c:v>3805</c:v>
                </c:pt>
                <c:pt idx="8929">
                  <c:v>3805</c:v>
                </c:pt>
                <c:pt idx="8930">
                  <c:v>3805</c:v>
                </c:pt>
                <c:pt idx="8931">
                  <c:v>3805</c:v>
                </c:pt>
                <c:pt idx="8932">
                  <c:v>3805</c:v>
                </c:pt>
                <c:pt idx="8933">
                  <c:v>3806</c:v>
                </c:pt>
                <c:pt idx="8934">
                  <c:v>3806</c:v>
                </c:pt>
                <c:pt idx="8935">
                  <c:v>3806</c:v>
                </c:pt>
                <c:pt idx="8936">
                  <c:v>3807</c:v>
                </c:pt>
                <c:pt idx="8937">
                  <c:v>3807</c:v>
                </c:pt>
                <c:pt idx="8938">
                  <c:v>3807</c:v>
                </c:pt>
                <c:pt idx="8939">
                  <c:v>3807</c:v>
                </c:pt>
                <c:pt idx="8940">
                  <c:v>3807</c:v>
                </c:pt>
                <c:pt idx="8941">
                  <c:v>3807</c:v>
                </c:pt>
                <c:pt idx="8942">
                  <c:v>3808</c:v>
                </c:pt>
                <c:pt idx="8943">
                  <c:v>3808</c:v>
                </c:pt>
                <c:pt idx="8944">
                  <c:v>3809</c:v>
                </c:pt>
                <c:pt idx="8945">
                  <c:v>3809</c:v>
                </c:pt>
                <c:pt idx="8946">
                  <c:v>3809</c:v>
                </c:pt>
                <c:pt idx="8947">
                  <c:v>3810</c:v>
                </c:pt>
                <c:pt idx="8948">
                  <c:v>3810</c:v>
                </c:pt>
                <c:pt idx="8949">
                  <c:v>3810</c:v>
                </c:pt>
                <c:pt idx="8950">
                  <c:v>3811</c:v>
                </c:pt>
                <c:pt idx="8951">
                  <c:v>3812</c:v>
                </c:pt>
                <c:pt idx="8952">
                  <c:v>3812</c:v>
                </c:pt>
                <c:pt idx="8953">
                  <c:v>3813</c:v>
                </c:pt>
                <c:pt idx="8954">
                  <c:v>3813</c:v>
                </c:pt>
                <c:pt idx="8955">
                  <c:v>3813</c:v>
                </c:pt>
                <c:pt idx="8956">
                  <c:v>3813</c:v>
                </c:pt>
                <c:pt idx="8957">
                  <c:v>3814</c:v>
                </c:pt>
                <c:pt idx="8958">
                  <c:v>3814</c:v>
                </c:pt>
                <c:pt idx="8959">
                  <c:v>3815</c:v>
                </c:pt>
                <c:pt idx="8960">
                  <c:v>3816</c:v>
                </c:pt>
                <c:pt idx="8961">
                  <c:v>3816</c:v>
                </c:pt>
                <c:pt idx="8962">
                  <c:v>3816</c:v>
                </c:pt>
                <c:pt idx="8963">
                  <c:v>3816</c:v>
                </c:pt>
                <c:pt idx="8964">
                  <c:v>3816</c:v>
                </c:pt>
                <c:pt idx="8965">
                  <c:v>3816</c:v>
                </c:pt>
                <c:pt idx="8966">
                  <c:v>3816</c:v>
                </c:pt>
                <c:pt idx="8967">
                  <c:v>3816</c:v>
                </c:pt>
                <c:pt idx="8968">
                  <c:v>3817</c:v>
                </c:pt>
                <c:pt idx="8969">
                  <c:v>3818</c:v>
                </c:pt>
                <c:pt idx="8970">
                  <c:v>3819</c:v>
                </c:pt>
                <c:pt idx="8971">
                  <c:v>3820</c:v>
                </c:pt>
                <c:pt idx="8972">
                  <c:v>3821</c:v>
                </c:pt>
                <c:pt idx="8973">
                  <c:v>3822</c:v>
                </c:pt>
                <c:pt idx="8974">
                  <c:v>3823</c:v>
                </c:pt>
                <c:pt idx="8975">
                  <c:v>3824</c:v>
                </c:pt>
                <c:pt idx="8976">
                  <c:v>3825</c:v>
                </c:pt>
                <c:pt idx="8977">
                  <c:v>3826</c:v>
                </c:pt>
                <c:pt idx="8978">
                  <c:v>3827</c:v>
                </c:pt>
                <c:pt idx="8979">
                  <c:v>3828</c:v>
                </c:pt>
                <c:pt idx="8980">
                  <c:v>3829</c:v>
                </c:pt>
                <c:pt idx="8981">
                  <c:v>3830</c:v>
                </c:pt>
                <c:pt idx="8982">
                  <c:v>3830</c:v>
                </c:pt>
                <c:pt idx="8983">
                  <c:v>3830</c:v>
                </c:pt>
                <c:pt idx="8984">
                  <c:v>3831</c:v>
                </c:pt>
                <c:pt idx="8985">
                  <c:v>3832</c:v>
                </c:pt>
                <c:pt idx="8986">
                  <c:v>3833</c:v>
                </c:pt>
                <c:pt idx="8987">
                  <c:v>3834</c:v>
                </c:pt>
                <c:pt idx="8988">
                  <c:v>3835</c:v>
                </c:pt>
                <c:pt idx="8989">
                  <c:v>3835</c:v>
                </c:pt>
                <c:pt idx="8990">
                  <c:v>3835</c:v>
                </c:pt>
                <c:pt idx="8991">
                  <c:v>3836</c:v>
                </c:pt>
                <c:pt idx="8992">
                  <c:v>3837</c:v>
                </c:pt>
                <c:pt idx="8993">
                  <c:v>3838</c:v>
                </c:pt>
                <c:pt idx="8994">
                  <c:v>3839</c:v>
                </c:pt>
                <c:pt idx="8995">
                  <c:v>3840</c:v>
                </c:pt>
                <c:pt idx="8996">
                  <c:v>3841</c:v>
                </c:pt>
                <c:pt idx="8997">
                  <c:v>3842</c:v>
                </c:pt>
                <c:pt idx="8998">
                  <c:v>3843</c:v>
                </c:pt>
                <c:pt idx="8999">
                  <c:v>3843</c:v>
                </c:pt>
                <c:pt idx="9000">
                  <c:v>3844</c:v>
                </c:pt>
                <c:pt idx="9001">
                  <c:v>3845</c:v>
                </c:pt>
                <c:pt idx="9002">
                  <c:v>3846</c:v>
                </c:pt>
                <c:pt idx="9003">
                  <c:v>3847</c:v>
                </c:pt>
                <c:pt idx="9004">
                  <c:v>3848</c:v>
                </c:pt>
                <c:pt idx="9005">
                  <c:v>3849</c:v>
                </c:pt>
                <c:pt idx="9006">
                  <c:v>3850</c:v>
                </c:pt>
                <c:pt idx="9007">
                  <c:v>3851</c:v>
                </c:pt>
                <c:pt idx="9008">
                  <c:v>3852</c:v>
                </c:pt>
                <c:pt idx="9009">
                  <c:v>3853</c:v>
                </c:pt>
                <c:pt idx="9010">
                  <c:v>3854</c:v>
                </c:pt>
                <c:pt idx="9011">
                  <c:v>3854</c:v>
                </c:pt>
                <c:pt idx="9012">
                  <c:v>3854</c:v>
                </c:pt>
                <c:pt idx="9013">
                  <c:v>3855</c:v>
                </c:pt>
                <c:pt idx="9014">
                  <c:v>3856</c:v>
                </c:pt>
                <c:pt idx="9015">
                  <c:v>3857</c:v>
                </c:pt>
                <c:pt idx="9016">
                  <c:v>3858</c:v>
                </c:pt>
                <c:pt idx="9017">
                  <c:v>3859</c:v>
                </c:pt>
                <c:pt idx="9018">
                  <c:v>3859</c:v>
                </c:pt>
                <c:pt idx="9019">
                  <c:v>3859</c:v>
                </c:pt>
                <c:pt idx="9020">
                  <c:v>3860</c:v>
                </c:pt>
                <c:pt idx="9021">
                  <c:v>3861</c:v>
                </c:pt>
                <c:pt idx="9022">
                  <c:v>3861</c:v>
                </c:pt>
                <c:pt idx="9023">
                  <c:v>3861</c:v>
                </c:pt>
                <c:pt idx="9024">
                  <c:v>3862</c:v>
                </c:pt>
                <c:pt idx="9025">
                  <c:v>3863</c:v>
                </c:pt>
                <c:pt idx="9026">
                  <c:v>3864</c:v>
                </c:pt>
                <c:pt idx="9027">
                  <c:v>3865</c:v>
                </c:pt>
                <c:pt idx="9028">
                  <c:v>3866</c:v>
                </c:pt>
                <c:pt idx="9029">
                  <c:v>3867</c:v>
                </c:pt>
                <c:pt idx="9030">
                  <c:v>3868</c:v>
                </c:pt>
                <c:pt idx="9031">
                  <c:v>3869</c:v>
                </c:pt>
                <c:pt idx="9032">
                  <c:v>3869</c:v>
                </c:pt>
                <c:pt idx="9033">
                  <c:v>3869</c:v>
                </c:pt>
                <c:pt idx="9034">
                  <c:v>3870</c:v>
                </c:pt>
                <c:pt idx="9035">
                  <c:v>3870</c:v>
                </c:pt>
                <c:pt idx="9036">
                  <c:v>3871</c:v>
                </c:pt>
                <c:pt idx="9037">
                  <c:v>3872</c:v>
                </c:pt>
                <c:pt idx="9038">
                  <c:v>3873</c:v>
                </c:pt>
                <c:pt idx="9039">
                  <c:v>3874</c:v>
                </c:pt>
                <c:pt idx="9040">
                  <c:v>3874</c:v>
                </c:pt>
                <c:pt idx="9041">
                  <c:v>3874</c:v>
                </c:pt>
                <c:pt idx="9042">
                  <c:v>3874</c:v>
                </c:pt>
                <c:pt idx="9043">
                  <c:v>3874</c:v>
                </c:pt>
                <c:pt idx="9044">
                  <c:v>3875</c:v>
                </c:pt>
                <c:pt idx="9045">
                  <c:v>3875</c:v>
                </c:pt>
                <c:pt idx="9046">
                  <c:v>3875</c:v>
                </c:pt>
                <c:pt idx="9047">
                  <c:v>3875</c:v>
                </c:pt>
                <c:pt idx="9048">
                  <c:v>3875</c:v>
                </c:pt>
                <c:pt idx="9049">
                  <c:v>3875</c:v>
                </c:pt>
                <c:pt idx="9050">
                  <c:v>3875</c:v>
                </c:pt>
                <c:pt idx="9051">
                  <c:v>3875</c:v>
                </c:pt>
                <c:pt idx="9052">
                  <c:v>3876</c:v>
                </c:pt>
                <c:pt idx="9053">
                  <c:v>3876</c:v>
                </c:pt>
                <c:pt idx="9054">
                  <c:v>3876</c:v>
                </c:pt>
                <c:pt idx="9055">
                  <c:v>3876</c:v>
                </c:pt>
                <c:pt idx="9056">
                  <c:v>3876</c:v>
                </c:pt>
                <c:pt idx="9057">
                  <c:v>3876</c:v>
                </c:pt>
                <c:pt idx="9058">
                  <c:v>3876</c:v>
                </c:pt>
                <c:pt idx="9059">
                  <c:v>3876</c:v>
                </c:pt>
                <c:pt idx="9060">
                  <c:v>3876</c:v>
                </c:pt>
                <c:pt idx="9061">
                  <c:v>3876</c:v>
                </c:pt>
                <c:pt idx="9062">
                  <c:v>3876</c:v>
                </c:pt>
                <c:pt idx="9063">
                  <c:v>3876</c:v>
                </c:pt>
                <c:pt idx="9064">
                  <c:v>3876</c:v>
                </c:pt>
                <c:pt idx="9065">
                  <c:v>3876</c:v>
                </c:pt>
                <c:pt idx="9066">
                  <c:v>3876</c:v>
                </c:pt>
                <c:pt idx="9067">
                  <c:v>3876</c:v>
                </c:pt>
                <c:pt idx="9068">
                  <c:v>3876</c:v>
                </c:pt>
                <c:pt idx="9069">
                  <c:v>3876</c:v>
                </c:pt>
                <c:pt idx="9070">
                  <c:v>3877</c:v>
                </c:pt>
                <c:pt idx="9071">
                  <c:v>3878</c:v>
                </c:pt>
                <c:pt idx="9072">
                  <c:v>3878</c:v>
                </c:pt>
                <c:pt idx="9073">
                  <c:v>3878</c:v>
                </c:pt>
                <c:pt idx="9074">
                  <c:v>3878</c:v>
                </c:pt>
                <c:pt idx="9075">
                  <c:v>3878</c:v>
                </c:pt>
                <c:pt idx="9076">
                  <c:v>3878</c:v>
                </c:pt>
                <c:pt idx="9077">
                  <c:v>3878</c:v>
                </c:pt>
                <c:pt idx="9078">
                  <c:v>3878</c:v>
                </c:pt>
                <c:pt idx="9079">
                  <c:v>3878</c:v>
                </c:pt>
                <c:pt idx="9080">
                  <c:v>3878</c:v>
                </c:pt>
                <c:pt idx="9081">
                  <c:v>3879</c:v>
                </c:pt>
                <c:pt idx="9082">
                  <c:v>3879</c:v>
                </c:pt>
                <c:pt idx="9083">
                  <c:v>3879</c:v>
                </c:pt>
                <c:pt idx="9084">
                  <c:v>3879</c:v>
                </c:pt>
                <c:pt idx="9085">
                  <c:v>3879</c:v>
                </c:pt>
                <c:pt idx="9086">
                  <c:v>3879</c:v>
                </c:pt>
                <c:pt idx="9087">
                  <c:v>3879</c:v>
                </c:pt>
                <c:pt idx="9088">
                  <c:v>3879</c:v>
                </c:pt>
                <c:pt idx="9089">
                  <c:v>3879</c:v>
                </c:pt>
                <c:pt idx="9090">
                  <c:v>3879</c:v>
                </c:pt>
                <c:pt idx="9091">
                  <c:v>3880</c:v>
                </c:pt>
                <c:pt idx="9092">
                  <c:v>3880</c:v>
                </c:pt>
                <c:pt idx="9093">
                  <c:v>3881</c:v>
                </c:pt>
                <c:pt idx="9094">
                  <c:v>3882</c:v>
                </c:pt>
                <c:pt idx="9095">
                  <c:v>3882</c:v>
                </c:pt>
                <c:pt idx="9096">
                  <c:v>3882</c:v>
                </c:pt>
                <c:pt idx="9097">
                  <c:v>3882</c:v>
                </c:pt>
                <c:pt idx="9098">
                  <c:v>3883</c:v>
                </c:pt>
                <c:pt idx="9099">
                  <c:v>3883</c:v>
                </c:pt>
                <c:pt idx="9100">
                  <c:v>3883</c:v>
                </c:pt>
                <c:pt idx="9101">
                  <c:v>3883</c:v>
                </c:pt>
                <c:pt idx="9102">
                  <c:v>3883</c:v>
                </c:pt>
                <c:pt idx="9103">
                  <c:v>3883</c:v>
                </c:pt>
                <c:pt idx="9104">
                  <c:v>3883</c:v>
                </c:pt>
                <c:pt idx="9105">
                  <c:v>3883</c:v>
                </c:pt>
                <c:pt idx="9106">
                  <c:v>3883</c:v>
                </c:pt>
                <c:pt idx="9107">
                  <c:v>3883</c:v>
                </c:pt>
                <c:pt idx="9108">
                  <c:v>3883</c:v>
                </c:pt>
                <c:pt idx="9109">
                  <c:v>3884</c:v>
                </c:pt>
                <c:pt idx="9110">
                  <c:v>3885</c:v>
                </c:pt>
                <c:pt idx="9111">
                  <c:v>3885</c:v>
                </c:pt>
                <c:pt idx="9112">
                  <c:v>3886</c:v>
                </c:pt>
                <c:pt idx="9113">
                  <c:v>3886</c:v>
                </c:pt>
                <c:pt idx="9114">
                  <c:v>3887</c:v>
                </c:pt>
                <c:pt idx="9115">
                  <c:v>3887</c:v>
                </c:pt>
                <c:pt idx="9116">
                  <c:v>3887</c:v>
                </c:pt>
                <c:pt idx="9117">
                  <c:v>3887</c:v>
                </c:pt>
                <c:pt idx="9118">
                  <c:v>3887</c:v>
                </c:pt>
                <c:pt idx="9119">
                  <c:v>3887</c:v>
                </c:pt>
                <c:pt idx="9120">
                  <c:v>3887</c:v>
                </c:pt>
                <c:pt idx="9121">
                  <c:v>3887</c:v>
                </c:pt>
                <c:pt idx="9122">
                  <c:v>3888</c:v>
                </c:pt>
                <c:pt idx="9123">
                  <c:v>3888</c:v>
                </c:pt>
                <c:pt idx="9124">
                  <c:v>3888</c:v>
                </c:pt>
                <c:pt idx="9125">
                  <c:v>3888</c:v>
                </c:pt>
                <c:pt idx="9126">
                  <c:v>3888</c:v>
                </c:pt>
                <c:pt idx="9127">
                  <c:v>3888</c:v>
                </c:pt>
                <c:pt idx="9128">
                  <c:v>3888</c:v>
                </c:pt>
                <c:pt idx="9129">
                  <c:v>3888</c:v>
                </c:pt>
                <c:pt idx="9130">
                  <c:v>3888</c:v>
                </c:pt>
                <c:pt idx="9131">
                  <c:v>3888</c:v>
                </c:pt>
                <c:pt idx="9132">
                  <c:v>3888</c:v>
                </c:pt>
                <c:pt idx="9133">
                  <c:v>3888</c:v>
                </c:pt>
                <c:pt idx="9134">
                  <c:v>3888</c:v>
                </c:pt>
                <c:pt idx="9135">
                  <c:v>3888</c:v>
                </c:pt>
                <c:pt idx="9136">
                  <c:v>3889</c:v>
                </c:pt>
                <c:pt idx="9137">
                  <c:v>3889</c:v>
                </c:pt>
                <c:pt idx="9138">
                  <c:v>3889</c:v>
                </c:pt>
                <c:pt idx="9139">
                  <c:v>3890</c:v>
                </c:pt>
                <c:pt idx="9140">
                  <c:v>3890</c:v>
                </c:pt>
                <c:pt idx="9141">
                  <c:v>3890</c:v>
                </c:pt>
                <c:pt idx="9142">
                  <c:v>3891</c:v>
                </c:pt>
                <c:pt idx="9143">
                  <c:v>3891</c:v>
                </c:pt>
                <c:pt idx="9144">
                  <c:v>3891</c:v>
                </c:pt>
                <c:pt idx="9145">
                  <c:v>3891</c:v>
                </c:pt>
                <c:pt idx="9146">
                  <c:v>3891</c:v>
                </c:pt>
                <c:pt idx="9147">
                  <c:v>3892</c:v>
                </c:pt>
                <c:pt idx="9148">
                  <c:v>3893</c:v>
                </c:pt>
                <c:pt idx="9149">
                  <c:v>3894</c:v>
                </c:pt>
                <c:pt idx="9150">
                  <c:v>3894</c:v>
                </c:pt>
                <c:pt idx="9151">
                  <c:v>3894</c:v>
                </c:pt>
                <c:pt idx="9152">
                  <c:v>3894</c:v>
                </c:pt>
                <c:pt idx="9153">
                  <c:v>3894</c:v>
                </c:pt>
                <c:pt idx="9154">
                  <c:v>3895</c:v>
                </c:pt>
                <c:pt idx="9155">
                  <c:v>3895</c:v>
                </c:pt>
                <c:pt idx="9156">
                  <c:v>3895</c:v>
                </c:pt>
                <c:pt idx="9157">
                  <c:v>3895</c:v>
                </c:pt>
                <c:pt idx="9158">
                  <c:v>3895</c:v>
                </c:pt>
                <c:pt idx="9159">
                  <c:v>3895</c:v>
                </c:pt>
                <c:pt idx="9160">
                  <c:v>3895</c:v>
                </c:pt>
                <c:pt idx="9161">
                  <c:v>3895</c:v>
                </c:pt>
                <c:pt idx="9162">
                  <c:v>3895</c:v>
                </c:pt>
                <c:pt idx="9163">
                  <c:v>3895</c:v>
                </c:pt>
                <c:pt idx="9164">
                  <c:v>3895</c:v>
                </c:pt>
                <c:pt idx="9165">
                  <c:v>3895</c:v>
                </c:pt>
                <c:pt idx="9166">
                  <c:v>3896</c:v>
                </c:pt>
                <c:pt idx="9167">
                  <c:v>3897</c:v>
                </c:pt>
                <c:pt idx="9168">
                  <c:v>3898</c:v>
                </c:pt>
                <c:pt idx="9169">
                  <c:v>3899</c:v>
                </c:pt>
                <c:pt idx="9170">
                  <c:v>3900</c:v>
                </c:pt>
                <c:pt idx="9171">
                  <c:v>3900</c:v>
                </c:pt>
                <c:pt idx="9172">
                  <c:v>3900</c:v>
                </c:pt>
                <c:pt idx="9173">
                  <c:v>3900</c:v>
                </c:pt>
                <c:pt idx="9174">
                  <c:v>3901</c:v>
                </c:pt>
                <c:pt idx="9175">
                  <c:v>3901</c:v>
                </c:pt>
                <c:pt idx="9176">
                  <c:v>3902</c:v>
                </c:pt>
                <c:pt idx="9177">
                  <c:v>3903</c:v>
                </c:pt>
                <c:pt idx="9178">
                  <c:v>3904</c:v>
                </c:pt>
                <c:pt idx="9179">
                  <c:v>3905</c:v>
                </c:pt>
                <c:pt idx="9180">
                  <c:v>3906</c:v>
                </c:pt>
                <c:pt idx="9181">
                  <c:v>3907</c:v>
                </c:pt>
                <c:pt idx="9182">
                  <c:v>3908</c:v>
                </c:pt>
                <c:pt idx="9183">
                  <c:v>3908</c:v>
                </c:pt>
                <c:pt idx="9184">
                  <c:v>3909</c:v>
                </c:pt>
                <c:pt idx="9185">
                  <c:v>3909</c:v>
                </c:pt>
                <c:pt idx="9186">
                  <c:v>3910</c:v>
                </c:pt>
                <c:pt idx="9187">
                  <c:v>3910</c:v>
                </c:pt>
                <c:pt idx="9188">
                  <c:v>3910</c:v>
                </c:pt>
                <c:pt idx="9189">
                  <c:v>3910</c:v>
                </c:pt>
                <c:pt idx="9190">
                  <c:v>3910</c:v>
                </c:pt>
                <c:pt idx="9191">
                  <c:v>3910</c:v>
                </c:pt>
                <c:pt idx="9192">
                  <c:v>3910</c:v>
                </c:pt>
                <c:pt idx="9193">
                  <c:v>3910</c:v>
                </c:pt>
                <c:pt idx="9194">
                  <c:v>3910</c:v>
                </c:pt>
                <c:pt idx="9195">
                  <c:v>3911</c:v>
                </c:pt>
                <c:pt idx="9196">
                  <c:v>3911</c:v>
                </c:pt>
                <c:pt idx="9197">
                  <c:v>3911</c:v>
                </c:pt>
                <c:pt idx="9198">
                  <c:v>3912</c:v>
                </c:pt>
                <c:pt idx="9199">
                  <c:v>3912</c:v>
                </c:pt>
                <c:pt idx="9200">
                  <c:v>3912</c:v>
                </c:pt>
                <c:pt idx="9201">
                  <c:v>3912</c:v>
                </c:pt>
                <c:pt idx="9202">
                  <c:v>3912</c:v>
                </c:pt>
                <c:pt idx="9203">
                  <c:v>3912</c:v>
                </c:pt>
                <c:pt idx="9204">
                  <c:v>3912</c:v>
                </c:pt>
                <c:pt idx="9205">
                  <c:v>3912</c:v>
                </c:pt>
                <c:pt idx="9206">
                  <c:v>3912</c:v>
                </c:pt>
                <c:pt idx="9207">
                  <c:v>3912</c:v>
                </c:pt>
                <c:pt idx="9208">
                  <c:v>3912</c:v>
                </c:pt>
                <c:pt idx="9209">
                  <c:v>3912</c:v>
                </c:pt>
                <c:pt idx="9210">
                  <c:v>3912</c:v>
                </c:pt>
                <c:pt idx="9211">
                  <c:v>3912</c:v>
                </c:pt>
                <c:pt idx="9212">
                  <c:v>3912</c:v>
                </c:pt>
                <c:pt idx="9213">
                  <c:v>3913</c:v>
                </c:pt>
                <c:pt idx="9214">
                  <c:v>3913</c:v>
                </c:pt>
                <c:pt idx="9215">
                  <c:v>3913</c:v>
                </c:pt>
                <c:pt idx="9216">
                  <c:v>3913</c:v>
                </c:pt>
                <c:pt idx="9217">
                  <c:v>3913</c:v>
                </c:pt>
                <c:pt idx="9218">
                  <c:v>3914</c:v>
                </c:pt>
                <c:pt idx="9219">
                  <c:v>3914</c:v>
                </c:pt>
                <c:pt idx="9220">
                  <c:v>3915</c:v>
                </c:pt>
                <c:pt idx="9221">
                  <c:v>3916</c:v>
                </c:pt>
                <c:pt idx="9222">
                  <c:v>3916</c:v>
                </c:pt>
                <c:pt idx="9223">
                  <c:v>3916</c:v>
                </c:pt>
                <c:pt idx="9224">
                  <c:v>3916</c:v>
                </c:pt>
                <c:pt idx="9225">
                  <c:v>3916</c:v>
                </c:pt>
                <c:pt idx="9226">
                  <c:v>3916</c:v>
                </c:pt>
                <c:pt idx="9227">
                  <c:v>3916</c:v>
                </c:pt>
                <c:pt idx="9228">
                  <c:v>3917</c:v>
                </c:pt>
                <c:pt idx="9229">
                  <c:v>3918</c:v>
                </c:pt>
                <c:pt idx="9230">
                  <c:v>3918</c:v>
                </c:pt>
                <c:pt idx="9231">
                  <c:v>3918</c:v>
                </c:pt>
                <c:pt idx="9232">
                  <c:v>3918</c:v>
                </c:pt>
                <c:pt idx="9233">
                  <c:v>3918</c:v>
                </c:pt>
                <c:pt idx="9234">
                  <c:v>3918</c:v>
                </c:pt>
                <c:pt idx="9235">
                  <c:v>3918</c:v>
                </c:pt>
                <c:pt idx="9236">
                  <c:v>3918</c:v>
                </c:pt>
                <c:pt idx="9237">
                  <c:v>3918</c:v>
                </c:pt>
                <c:pt idx="9238">
                  <c:v>3918</c:v>
                </c:pt>
                <c:pt idx="9239">
                  <c:v>3918</c:v>
                </c:pt>
                <c:pt idx="9240">
                  <c:v>3918</c:v>
                </c:pt>
                <c:pt idx="9241">
                  <c:v>3918</c:v>
                </c:pt>
                <c:pt idx="9242">
                  <c:v>3918</c:v>
                </c:pt>
                <c:pt idx="9243">
                  <c:v>3918</c:v>
                </c:pt>
                <c:pt idx="9244">
                  <c:v>3918</c:v>
                </c:pt>
                <c:pt idx="9245">
                  <c:v>3918</c:v>
                </c:pt>
                <c:pt idx="9246">
                  <c:v>3918</c:v>
                </c:pt>
                <c:pt idx="9247">
                  <c:v>3918</c:v>
                </c:pt>
                <c:pt idx="9248">
                  <c:v>3918</c:v>
                </c:pt>
                <c:pt idx="9249">
                  <c:v>3918</c:v>
                </c:pt>
                <c:pt idx="9250">
                  <c:v>3918</c:v>
                </c:pt>
                <c:pt idx="9251">
                  <c:v>3918</c:v>
                </c:pt>
                <c:pt idx="9252">
                  <c:v>3919</c:v>
                </c:pt>
                <c:pt idx="9253">
                  <c:v>3920</c:v>
                </c:pt>
                <c:pt idx="9254">
                  <c:v>3920</c:v>
                </c:pt>
                <c:pt idx="9255">
                  <c:v>3920</c:v>
                </c:pt>
                <c:pt idx="9256">
                  <c:v>3921</c:v>
                </c:pt>
                <c:pt idx="9257">
                  <c:v>3921</c:v>
                </c:pt>
                <c:pt idx="9258">
                  <c:v>3922</c:v>
                </c:pt>
                <c:pt idx="9259">
                  <c:v>3922</c:v>
                </c:pt>
                <c:pt idx="9260">
                  <c:v>3922</c:v>
                </c:pt>
                <c:pt idx="9261">
                  <c:v>3922</c:v>
                </c:pt>
                <c:pt idx="9262">
                  <c:v>3922</c:v>
                </c:pt>
                <c:pt idx="9263">
                  <c:v>3922</c:v>
                </c:pt>
                <c:pt idx="9264">
                  <c:v>3922</c:v>
                </c:pt>
                <c:pt idx="9265">
                  <c:v>3922</c:v>
                </c:pt>
                <c:pt idx="9266">
                  <c:v>3922</c:v>
                </c:pt>
                <c:pt idx="9267">
                  <c:v>3922</c:v>
                </c:pt>
                <c:pt idx="9268">
                  <c:v>3922</c:v>
                </c:pt>
                <c:pt idx="9269">
                  <c:v>3922</c:v>
                </c:pt>
                <c:pt idx="9270">
                  <c:v>3923</c:v>
                </c:pt>
                <c:pt idx="9271">
                  <c:v>3923</c:v>
                </c:pt>
                <c:pt idx="9272">
                  <c:v>3923</c:v>
                </c:pt>
                <c:pt idx="9273">
                  <c:v>3924</c:v>
                </c:pt>
                <c:pt idx="9274">
                  <c:v>3924</c:v>
                </c:pt>
                <c:pt idx="9275">
                  <c:v>3925</c:v>
                </c:pt>
                <c:pt idx="9276">
                  <c:v>3925</c:v>
                </c:pt>
                <c:pt idx="9277">
                  <c:v>3925</c:v>
                </c:pt>
                <c:pt idx="9278">
                  <c:v>3925</c:v>
                </c:pt>
                <c:pt idx="9279">
                  <c:v>3925</c:v>
                </c:pt>
                <c:pt idx="9280">
                  <c:v>3925</c:v>
                </c:pt>
                <c:pt idx="9281">
                  <c:v>3925</c:v>
                </c:pt>
                <c:pt idx="9282">
                  <c:v>3926</c:v>
                </c:pt>
                <c:pt idx="9283">
                  <c:v>3926</c:v>
                </c:pt>
                <c:pt idx="9284">
                  <c:v>3926</c:v>
                </c:pt>
                <c:pt idx="9285">
                  <c:v>3926</c:v>
                </c:pt>
                <c:pt idx="9286">
                  <c:v>3926</c:v>
                </c:pt>
                <c:pt idx="9287">
                  <c:v>3926</c:v>
                </c:pt>
                <c:pt idx="9288">
                  <c:v>3926</c:v>
                </c:pt>
                <c:pt idx="9289">
                  <c:v>3926</c:v>
                </c:pt>
                <c:pt idx="9290">
                  <c:v>3927</c:v>
                </c:pt>
                <c:pt idx="9291">
                  <c:v>3927</c:v>
                </c:pt>
                <c:pt idx="9292">
                  <c:v>3927</c:v>
                </c:pt>
                <c:pt idx="9293">
                  <c:v>3928</c:v>
                </c:pt>
                <c:pt idx="9294">
                  <c:v>3928</c:v>
                </c:pt>
                <c:pt idx="9295">
                  <c:v>3928</c:v>
                </c:pt>
                <c:pt idx="9296">
                  <c:v>3928</c:v>
                </c:pt>
                <c:pt idx="9297">
                  <c:v>3928</c:v>
                </c:pt>
                <c:pt idx="9298">
                  <c:v>3928</c:v>
                </c:pt>
                <c:pt idx="9299">
                  <c:v>3928</c:v>
                </c:pt>
                <c:pt idx="9300">
                  <c:v>3928</c:v>
                </c:pt>
                <c:pt idx="9301">
                  <c:v>3928</c:v>
                </c:pt>
                <c:pt idx="9302">
                  <c:v>3928</c:v>
                </c:pt>
                <c:pt idx="9303">
                  <c:v>3928</c:v>
                </c:pt>
                <c:pt idx="9304">
                  <c:v>3928</c:v>
                </c:pt>
                <c:pt idx="9305">
                  <c:v>3928</c:v>
                </c:pt>
                <c:pt idx="9306">
                  <c:v>3928</c:v>
                </c:pt>
                <c:pt idx="9307">
                  <c:v>3928</c:v>
                </c:pt>
                <c:pt idx="9308">
                  <c:v>3928</c:v>
                </c:pt>
                <c:pt idx="9309">
                  <c:v>3928</c:v>
                </c:pt>
                <c:pt idx="9310">
                  <c:v>3928</c:v>
                </c:pt>
                <c:pt idx="9311">
                  <c:v>3928</c:v>
                </c:pt>
                <c:pt idx="9312">
                  <c:v>3928</c:v>
                </c:pt>
                <c:pt idx="9313">
                  <c:v>3928</c:v>
                </c:pt>
                <c:pt idx="9314">
                  <c:v>3928</c:v>
                </c:pt>
                <c:pt idx="9315">
                  <c:v>3929</c:v>
                </c:pt>
                <c:pt idx="9316">
                  <c:v>3930</c:v>
                </c:pt>
                <c:pt idx="9317">
                  <c:v>3930</c:v>
                </c:pt>
                <c:pt idx="9318">
                  <c:v>3930</c:v>
                </c:pt>
                <c:pt idx="9319">
                  <c:v>3930</c:v>
                </c:pt>
                <c:pt idx="9320">
                  <c:v>3930</c:v>
                </c:pt>
                <c:pt idx="9321">
                  <c:v>3930</c:v>
                </c:pt>
                <c:pt idx="9322">
                  <c:v>3930</c:v>
                </c:pt>
                <c:pt idx="9323">
                  <c:v>3930</c:v>
                </c:pt>
                <c:pt idx="9324">
                  <c:v>3930</c:v>
                </c:pt>
                <c:pt idx="9325">
                  <c:v>3930</c:v>
                </c:pt>
                <c:pt idx="9326">
                  <c:v>3930</c:v>
                </c:pt>
                <c:pt idx="9327">
                  <c:v>3930</c:v>
                </c:pt>
                <c:pt idx="9328">
                  <c:v>3930</c:v>
                </c:pt>
                <c:pt idx="9329">
                  <c:v>3931</c:v>
                </c:pt>
                <c:pt idx="9330">
                  <c:v>3932</c:v>
                </c:pt>
                <c:pt idx="9331">
                  <c:v>3933</c:v>
                </c:pt>
                <c:pt idx="9332">
                  <c:v>3934</c:v>
                </c:pt>
                <c:pt idx="9333">
                  <c:v>3935</c:v>
                </c:pt>
                <c:pt idx="9334">
                  <c:v>3935</c:v>
                </c:pt>
                <c:pt idx="9335">
                  <c:v>3935</c:v>
                </c:pt>
                <c:pt idx="9336">
                  <c:v>3936</c:v>
                </c:pt>
                <c:pt idx="9337">
                  <c:v>3937</c:v>
                </c:pt>
                <c:pt idx="9338">
                  <c:v>3937</c:v>
                </c:pt>
                <c:pt idx="9339">
                  <c:v>3937</c:v>
                </c:pt>
                <c:pt idx="9340">
                  <c:v>3937</c:v>
                </c:pt>
                <c:pt idx="9341">
                  <c:v>3937</c:v>
                </c:pt>
                <c:pt idx="9342">
                  <c:v>3937</c:v>
                </c:pt>
                <c:pt idx="9343">
                  <c:v>3938</c:v>
                </c:pt>
                <c:pt idx="9344">
                  <c:v>3939</c:v>
                </c:pt>
                <c:pt idx="9345">
                  <c:v>3939</c:v>
                </c:pt>
                <c:pt idx="9346">
                  <c:v>3939</c:v>
                </c:pt>
                <c:pt idx="9347">
                  <c:v>3939</c:v>
                </c:pt>
                <c:pt idx="9348">
                  <c:v>3939</c:v>
                </c:pt>
                <c:pt idx="9349">
                  <c:v>3939</c:v>
                </c:pt>
                <c:pt idx="9350">
                  <c:v>3939</c:v>
                </c:pt>
                <c:pt idx="9351">
                  <c:v>3939</c:v>
                </c:pt>
                <c:pt idx="9352">
                  <c:v>3939</c:v>
                </c:pt>
                <c:pt idx="9353">
                  <c:v>3940</c:v>
                </c:pt>
                <c:pt idx="9354">
                  <c:v>3941</c:v>
                </c:pt>
                <c:pt idx="9355">
                  <c:v>3942</c:v>
                </c:pt>
                <c:pt idx="9356">
                  <c:v>3943</c:v>
                </c:pt>
                <c:pt idx="9357">
                  <c:v>3944</c:v>
                </c:pt>
                <c:pt idx="9358">
                  <c:v>3945</c:v>
                </c:pt>
                <c:pt idx="9359">
                  <c:v>3945</c:v>
                </c:pt>
                <c:pt idx="9360">
                  <c:v>3945</c:v>
                </c:pt>
                <c:pt idx="9361">
                  <c:v>3946</c:v>
                </c:pt>
                <c:pt idx="9362">
                  <c:v>3946</c:v>
                </c:pt>
                <c:pt idx="9363">
                  <c:v>3946</c:v>
                </c:pt>
                <c:pt idx="9364">
                  <c:v>3946</c:v>
                </c:pt>
                <c:pt idx="9365">
                  <c:v>3946</c:v>
                </c:pt>
                <c:pt idx="9366">
                  <c:v>3947</c:v>
                </c:pt>
                <c:pt idx="9367">
                  <c:v>3948</c:v>
                </c:pt>
                <c:pt idx="9368">
                  <c:v>3948</c:v>
                </c:pt>
                <c:pt idx="9369">
                  <c:v>3948</c:v>
                </c:pt>
                <c:pt idx="9370">
                  <c:v>3949</c:v>
                </c:pt>
                <c:pt idx="9371">
                  <c:v>3949</c:v>
                </c:pt>
                <c:pt idx="9372">
                  <c:v>3949</c:v>
                </c:pt>
                <c:pt idx="9373">
                  <c:v>3949</c:v>
                </c:pt>
                <c:pt idx="9374">
                  <c:v>3949</c:v>
                </c:pt>
                <c:pt idx="9375">
                  <c:v>3949</c:v>
                </c:pt>
                <c:pt idx="9376">
                  <c:v>3949</c:v>
                </c:pt>
                <c:pt idx="9377">
                  <c:v>3949</c:v>
                </c:pt>
                <c:pt idx="9378">
                  <c:v>3949</c:v>
                </c:pt>
                <c:pt idx="9379">
                  <c:v>3950</c:v>
                </c:pt>
                <c:pt idx="9380">
                  <c:v>3950</c:v>
                </c:pt>
                <c:pt idx="9381">
                  <c:v>3951</c:v>
                </c:pt>
                <c:pt idx="9382">
                  <c:v>3951</c:v>
                </c:pt>
                <c:pt idx="9383">
                  <c:v>3951</c:v>
                </c:pt>
                <c:pt idx="9384">
                  <c:v>3951</c:v>
                </c:pt>
                <c:pt idx="9385">
                  <c:v>3951</c:v>
                </c:pt>
                <c:pt idx="9386">
                  <c:v>3951</c:v>
                </c:pt>
                <c:pt idx="9387">
                  <c:v>3951</c:v>
                </c:pt>
                <c:pt idx="9388">
                  <c:v>3951</c:v>
                </c:pt>
                <c:pt idx="9389">
                  <c:v>3952</c:v>
                </c:pt>
                <c:pt idx="9390">
                  <c:v>3952</c:v>
                </c:pt>
                <c:pt idx="9391">
                  <c:v>3953</c:v>
                </c:pt>
                <c:pt idx="9392">
                  <c:v>3954</c:v>
                </c:pt>
                <c:pt idx="9393">
                  <c:v>3954</c:v>
                </c:pt>
                <c:pt idx="9394">
                  <c:v>3955</c:v>
                </c:pt>
                <c:pt idx="9395">
                  <c:v>3955</c:v>
                </c:pt>
                <c:pt idx="9396">
                  <c:v>3955</c:v>
                </c:pt>
                <c:pt idx="9397">
                  <c:v>3955</c:v>
                </c:pt>
                <c:pt idx="9398">
                  <c:v>3955</c:v>
                </c:pt>
                <c:pt idx="9399">
                  <c:v>3955</c:v>
                </c:pt>
                <c:pt idx="9400">
                  <c:v>3955</c:v>
                </c:pt>
                <c:pt idx="9401">
                  <c:v>3955</c:v>
                </c:pt>
                <c:pt idx="9402">
                  <c:v>3955</c:v>
                </c:pt>
                <c:pt idx="9403">
                  <c:v>3955</c:v>
                </c:pt>
                <c:pt idx="9404">
                  <c:v>3955</c:v>
                </c:pt>
                <c:pt idx="9405">
                  <c:v>3955</c:v>
                </c:pt>
                <c:pt idx="9406">
                  <c:v>3955</c:v>
                </c:pt>
                <c:pt idx="9407">
                  <c:v>3955</c:v>
                </c:pt>
                <c:pt idx="9408">
                  <c:v>3955</c:v>
                </c:pt>
                <c:pt idx="9409">
                  <c:v>3955</c:v>
                </c:pt>
                <c:pt idx="9410">
                  <c:v>3955</c:v>
                </c:pt>
                <c:pt idx="9411">
                  <c:v>3955</c:v>
                </c:pt>
                <c:pt idx="9412">
                  <c:v>3955</c:v>
                </c:pt>
                <c:pt idx="9413">
                  <c:v>3955</c:v>
                </c:pt>
                <c:pt idx="9414">
                  <c:v>3955</c:v>
                </c:pt>
                <c:pt idx="9415">
                  <c:v>3955</c:v>
                </c:pt>
                <c:pt idx="9416">
                  <c:v>3955</c:v>
                </c:pt>
                <c:pt idx="9417">
                  <c:v>3956</c:v>
                </c:pt>
                <c:pt idx="9418">
                  <c:v>3956</c:v>
                </c:pt>
                <c:pt idx="9419">
                  <c:v>3956</c:v>
                </c:pt>
                <c:pt idx="9420">
                  <c:v>3957</c:v>
                </c:pt>
                <c:pt idx="9421">
                  <c:v>3957</c:v>
                </c:pt>
                <c:pt idx="9422">
                  <c:v>3957</c:v>
                </c:pt>
                <c:pt idx="9423">
                  <c:v>3957</c:v>
                </c:pt>
                <c:pt idx="9424">
                  <c:v>3958</c:v>
                </c:pt>
                <c:pt idx="9425">
                  <c:v>3958</c:v>
                </c:pt>
                <c:pt idx="9426">
                  <c:v>3958</c:v>
                </c:pt>
                <c:pt idx="9427">
                  <c:v>3958</c:v>
                </c:pt>
                <c:pt idx="9428">
                  <c:v>3959</c:v>
                </c:pt>
                <c:pt idx="9429">
                  <c:v>3959</c:v>
                </c:pt>
                <c:pt idx="9430">
                  <c:v>3959</c:v>
                </c:pt>
                <c:pt idx="9431">
                  <c:v>3959</c:v>
                </c:pt>
                <c:pt idx="9432">
                  <c:v>3959</c:v>
                </c:pt>
                <c:pt idx="9433">
                  <c:v>3959</c:v>
                </c:pt>
                <c:pt idx="9434">
                  <c:v>3959</c:v>
                </c:pt>
                <c:pt idx="9435">
                  <c:v>3959</c:v>
                </c:pt>
                <c:pt idx="9436">
                  <c:v>3959</c:v>
                </c:pt>
                <c:pt idx="9437">
                  <c:v>3959</c:v>
                </c:pt>
                <c:pt idx="9438">
                  <c:v>3959</c:v>
                </c:pt>
                <c:pt idx="9439">
                  <c:v>3959</c:v>
                </c:pt>
                <c:pt idx="9440">
                  <c:v>3959</c:v>
                </c:pt>
                <c:pt idx="9441">
                  <c:v>3959</c:v>
                </c:pt>
                <c:pt idx="9442">
                  <c:v>3959</c:v>
                </c:pt>
                <c:pt idx="9443">
                  <c:v>3959</c:v>
                </c:pt>
                <c:pt idx="9444">
                  <c:v>3959</c:v>
                </c:pt>
                <c:pt idx="9445">
                  <c:v>3959</c:v>
                </c:pt>
                <c:pt idx="9446">
                  <c:v>3959</c:v>
                </c:pt>
                <c:pt idx="9447">
                  <c:v>3959</c:v>
                </c:pt>
                <c:pt idx="9448">
                  <c:v>3959</c:v>
                </c:pt>
                <c:pt idx="9449">
                  <c:v>3959</c:v>
                </c:pt>
                <c:pt idx="9450">
                  <c:v>3959</c:v>
                </c:pt>
                <c:pt idx="9451">
                  <c:v>3959</c:v>
                </c:pt>
                <c:pt idx="9452">
                  <c:v>3959</c:v>
                </c:pt>
                <c:pt idx="9453">
                  <c:v>3959</c:v>
                </c:pt>
                <c:pt idx="9454">
                  <c:v>3960</c:v>
                </c:pt>
                <c:pt idx="9455">
                  <c:v>3960</c:v>
                </c:pt>
                <c:pt idx="9456">
                  <c:v>3961</c:v>
                </c:pt>
                <c:pt idx="9457">
                  <c:v>3962</c:v>
                </c:pt>
                <c:pt idx="9458">
                  <c:v>3962</c:v>
                </c:pt>
                <c:pt idx="9459">
                  <c:v>3963</c:v>
                </c:pt>
                <c:pt idx="9460">
                  <c:v>3964</c:v>
                </c:pt>
                <c:pt idx="9461">
                  <c:v>3964</c:v>
                </c:pt>
                <c:pt idx="9462">
                  <c:v>3965</c:v>
                </c:pt>
                <c:pt idx="9463">
                  <c:v>3965</c:v>
                </c:pt>
                <c:pt idx="9464">
                  <c:v>3965</c:v>
                </c:pt>
                <c:pt idx="9465">
                  <c:v>3965</c:v>
                </c:pt>
                <c:pt idx="9466">
                  <c:v>3965</c:v>
                </c:pt>
                <c:pt idx="9467">
                  <c:v>3965</c:v>
                </c:pt>
                <c:pt idx="9468">
                  <c:v>3965</c:v>
                </c:pt>
                <c:pt idx="9469">
                  <c:v>3965</c:v>
                </c:pt>
                <c:pt idx="9470">
                  <c:v>3965</c:v>
                </c:pt>
                <c:pt idx="9471">
                  <c:v>3965</c:v>
                </c:pt>
                <c:pt idx="9472">
                  <c:v>3965</c:v>
                </c:pt>
                <c:pt idx="9473">
                  <c:v>3965</c:v>
                </c:pt>
                <c:pt idx="9474">
                  <c:v>3965</c:v>
                </c:pt>
                <c:pt idx="9475">
                  <c:v>3965</c:v>
                </c:pt>
                <c:pt idx="9476">
                  <c:v>3965</c:v>
                </c:pt>
                <c:pt idx="9477">
                  <c:v>3965</c:v>
                </c:pt>
                <c:pt idx="9478">
                  <c:v>3965</c:v>
                </c:pt>
                <c:pt idx="9479">
                  <c:v>3965</c:v>
                </c:pt>
                <c:pt idx="9480">
                  <c:v>3965</c:v>
                </c:pt>
                <c:pt idx="9481">
                  <c:v>3965</c:v>
                </c:pt>
                <c:pt idx="9482">
                  <c:v>3966</c:v>
                </c:pt>
                <c:pt idx="9483">
                  <c:v>3966</c:v>
                </c:pt>
                <c:pt idx="9484">
                  <c:v>3966</c:v>
                </c:pt>
                <c:pt idx="9485">
                  <c:v>3966</c:v>
                </c:pt>
                <c:pt idx="9486">
                  <c:v>3966</c:v>
                </c:pt>
                <c:pt idx="9487">
                  <c:v>3966</c:v>
                </c:pt>
                <c:pt idx="9488">
                  <c:v>3966</c:v>
                </c:pt>
                <c:pt idx="9489">
                  <c:v>3966</c:v>
                </c:pt>
                <c:pt idx="9490">
                  <c:v>3966</c:v>
                </c:pt>
              </c:numCache>
            </c:numRef>
          </c:val>
          <c:smooth val="0"/>
        </c:ser>
        <c:ser>
          <c:idx val="1"/>
          <c:order val="1"/>
          <c:tx>
            <c:strRef>
              <c:f>Confidentiality!$G$1</c:f>
              <c:strCache>
                <c:ptCount val="1"/>
                <c:pt idx="0">
                  <c:v>Partial C</c:v>
                </c:pt>
              </c:strCache>
            </c:strRef>
          </c:tx>
          <c:marker>
            <c:symbol val="none"/>
          </c:marker>
          <c:val>
            <c:numRef>
              <c:f>Confidentiality!$G$2:$G$9604</c:f>
              <c:numCache>
                <c:formatCode>General</c:formatCode>
                <c:ptCount val="9603"/>
                <c:pt idx="0">
                  <c:v>1</c:v>
                </c:pt>
                <c:pt idx="1">
                  <c:v>2</c:v>
                </c:pt>
                <c:pt idx="2">
                  <c:v>3</c:v>
                </c:pt>
                <c:pt idx="3">
                  <c:v>3</c:v>
                </c:pt>
                <c:pt idx="4">
                  <c:v>3</c:v>
                </c:pt>
                <c:pt idx="5">
                  <c:v>3</c:v>
                </c:pt>
                <c:pt idx="6">
                  <c:v>3</c:v>
                </c:pt>
                <c:pt idx="7">
                  <c:v>3</c:v>
                </c:pt>
                <c:pt idx="8">
                  <c:v>3</c:v>
                </c:pt>
                <c:pt idx="9">
                  <c:v>4</c:v>
                </c:pt>
                <c:pt idx="10">
                  <c:v>5</c:v>
                </c:pt>
                <c:pt idx="11">
                  <c:v>5</c:v>
                </c:pt>
                <c:pt idx="12">
                  <c:v>6</c:v>
                </c:pt>
                <c:pt idx="13">
                  <c:v>6</c:v>
                </c:pt>
                <c:pt idx="14">
                  <c:v>6</c:v>
                </c:pt>
                <c:pt idx="15">
                  <c:v>6</c:v>
                </c:pt>
                <c:pt idx="16">
                  <c:v>6</c:v>
                </c:pt>
                <c:pt idx="17">
                  <c:v>6</c:v>
                </c:pt>
                <c:pt idx="18">
                  <c:v>6</c:v>
                </c:pt>
                <c:pt idx="19">
                  <c:v>6</c:v>
                </c:pt>
                <c:pt idx="20">
                  <c:v>6</c:v>
                </c:pt>
                <c:pt idx="21">
                  <c:v>6</c:v>
                </c:pt>
                <c:pt idx="22">
                  <c:v>6</c:v>
                </c:pt>
                <c:pt idx="23">
                  <c:v>6</c:v>
                </c:pt>
                <c:pt idx="24">
                  <c:v>6</c:v>
                </c:pt>
                <c:pt idx="25">
                  <c:v>6</c:v>
                </c:pt>
                <c:pt idx="26">
                  <c:v>6</c:v>
                </c:pt>
                <c:pt idx="27">
                  <c:v>6</c:v>
                </c:pt>
                <c:pt idx="28">
                  <c:v>7</c:v>
                </c:pt>
                <c:pt idx="29">
                  <c:v>8</c:v>
                </c:pt>
                <c:pt idx="30">
                  <c:v>8</c:v>
                </c:pt>
                <c:pt idx="31">
                  <c:v>9</c:v>
                </c:pt>
                <c:pt idx="32">
                  <c:v>9</c:v>
                </c:pt>
                <c:pt idx="33">
                  <c:v>9</c:v>
                </c:pt>
                <c:pt idx="34">
                  <c:v>10</c:v>
                </c:pt>
                <c:pt idx="35">
                  <c:v>10</c:v>
                </c:pt>
                <c:pt idx="36">
                  <c:v>10</c:v>
                </c:pt>
                <c:pt idx="37">
                  <c:v>10</c:v>
                </c:pt>
                <c:pt idx="38">
                  <c:v>10</c:v>
                </c:pt>
                <c:pt idx="39">
                  <c:v>10</c:v>
                </c:pt>
                <c:pt idx="40">
                  <c:v>11</c:v>
                </c:pt>
                <c:pt idx="41">
                  <c:v>11</c:v>
                </c:pt>
                <c:pt idx="42">
                  <c:v>11</c:v>
                </c:pt>
                <c:pt idx="43">
                  <c:v>11</c:v>
                </c:pt>
                <c:pt idx="44">
                  <c:v>11</c:v>
                </c:pt>
                <c:pt idx="45">
                  <c:v>11</c:v>
                </c:pt>
                <c:pt idx="46">
                  <c:v>11</c:v>
                </c:pt>
                <c:pt idx="47">
                  <c:v>11</c:v>
                </c:pt>
                <c:pt idx="48">
                  <c:v>11</c:v>
                </c:pt>
                <c:pt idx="49">
                  <c:v>11</c:v>
                </c:pt>
                <c:pt idx="50">
                  <c:v>11</c:v>
                </c:pt>
                <c:pt idx="51">
                  <c:v>11</c:v>
                </c:pt>
                <c:pt idx="52">
                  <c:v>12</c:v>
                </c:pt>
                <c:pt idx="53">
                  <c:v>12</c:v>
                </c:pt>
                <c:pt idx="54">
                  <c:v>12</c:v>
                </c:pt>
                <c:pt idx="55">
                  <c:v>12</c:v>
                </c:pt>
                <c:pt idx="56">
                  <c:v>13</c:v>
                </c:pt>
                <c:pt idx="57">
                  <c:v>14</c:v>
                </c:pt>
                <c:pt idx="58">
                  <c:v>14</c:v>
                </c:pt>
                <c:pt idx="59">
                  <c:v>14</c:v>
                </c:pt>
                <c:pt idx="60">
                  <c:v>15</c:v>
                </c:pt>
                <c:pt idx="61">
                  <c:v>15</c:v>
                </c:pt>
                <c:pt idx="62">
                  <c:v>15</c:v>
                </c:pt>
                <c:pt idx="63">
                  <c:v>16</c:v>
                </c:pt>
                <c:pt idx="64">
                  <c:v>16</c:v>
                </c:pt>
                <c:pt idx="65">
                  <c:v>17</c:v>
                </c:pt>
                <c:pt idx="66">
                  <c:v>17</c:v>
                </c:pt>
                <c:pt idx="67">
                  <c:v>17</c:v>
                </c:pt>
                <c:pt idx="68">
                  <c:v>17</c:v>
                </c:pt>
                <c:pt idx="69">
                  <c:v>18</c:v>
                </c:pt>
                <c:pt idx="70">
                  <c:v>19</c:v>
                </c:pt>
                <c:pt idx="71">
                  <c:v>20</c:v>
                </c:pt>
                <c:pt idx="72">
                  <c:v>20</c:v>
                </c:pt>
                <c:pt idx="73">
                  <c:v>20</c:v>
                </c:pt>
                <c:pt idx="74">
                  <c:v>21</c:v>
                </c:pt>
                <c:pt idx="75">
                  <c:v>21</c:v>
                </c:pt>
                <c:pt idx="76">
                  <c:v>21</c:v>
                </c:pt>
                <c:pt idx="77">
                  <c:v>22</c:v>
                </c:pt>
                <c:pt idx="78">
                  <c:v>22</c:v>
                </c:pt>
                <c:pt idx="79">
                  <c:v>22</c:v>
                </c:pt>
                <c:pt idx="80">
                  <c:v>22</c:v>
                </c:pt>
                <c:pt idx="81">
                  <c:v>22</c:v>
                </c:pt>
                <c:pt idx="82">
                  <c:v>22</c:v>
                </c:pt>
                <c:pt idx="83">
                  <c:v>23</c:v>
                </c:pt>
                <c:pt idx="84">
                  <c:v>23</c:v>
                </c:pt>
                <c:pt idx="85">
                  <c:v>24</c:v>
                </c:pt>
                <c:pt idx="86">
                  <c:v>25</c:v>
                </c:pt>
                <c:pt idx="87">
                  <c:v>25</c:v>
                </c:pt>
                <c:pt idx="88">
                  <c:v>25</c:v>
                </c:pt>
                <c:pt idx="89">
                  <c:v>25</c:v>
                </c:pt>
                <c:pt idx="90">
                  <c:v>25</c:v>
                </c:pt>
                <c:pt idx="91">
                  <c:v>26</c:v>
                </c:pt>
                <c:pt idx="92">
                  <c:v>26</c:v>
                </c:pt>
                <c:pt idx="93">
                  <c:v>26</c:v>
                </c:pt>
                <c:pt idx="94">
                  <c:v>27</c:v>
                </c:pt>
                <c:pt idx="95">
                  <c:v>27</c:v>
                </c:pt>
                <c:pt idx="96">
                  <c:v>27</c:v>
                </c:pt>
                <c:pt idx="97">
                  <c:v>27</c:v>
                </c:pt>
                <c:pt idx="98">
                  <c:v>27</c:v>
                </c:pt>
                <c:pt idx="99">
                  <c:v>28</c:v>
                </c:pt>
                <c:pt idx="100">
                  <c:v>29</c:v>
                </c:pt>
                <c:pt idx="101">
                  <c:v>30</c:v>
                </c:pt>
                <c:pt idx="102">
                  <c:v>30</c:v>
                </c:pt>
                <c:pt idx="103">
                  <c:v>30</c:v>
                </c:pt>
                <c:pt idx="104">
                  <c:v>30</c:v>
                </c:pt>
                <c:pt idx="105">
                  <c:v>31</c:v>
                </c:pt>
                <c:pt idx="106">
                  <c:v>32</c:v>
                </c:pt>
                <c:pt idx="107">
                  <c:v>33</c:v>
                </c:pt>
                <c:pt idx="108">
                  <c:v>33</c:v>
                </c:pt>
                <c:pt idx="109">
                  <c:v>33</c:v>
                </c:pt>
                <c:pt idx="110">
                  <c:v>34</c:v>
                </c:pt>
                <c:pt idx="111">
                  <c:v>34</c:v>
                </c:pt>
                <c:pt idx="112">
                  <c:v>34</c:v>
                </c:pt>
                <c:pt idx="113">
                  <c:v>34</c:v>
                </c:pt>
                <c:pt idx="114">
                  <c:v>34</c:v>
                </c:pt>
                <c:pt idx="115">
                  <c:v>35</c:v>
                </c:pt>
                <c:pt idx="116">
                  <c:v>35</c:v>
                </c:pt>
                <c:pt idx="117">
                  <c:v>35</c:v>
                </c:pt>
                <c:pt idx="118">
                  <c:v>36</c:v>
                </c:pt>
                <c:pt idx="119">
                  <c:v>36</c:v>
                </c:pt>
                <c:pt idx="120">
                  <c:v>37</c:v>
                </c:pt>
                <c:pt idx="121">
                  <c:v>38</c:v>
                </c:pt>
                <c:pt idx="122">
                  <c:v>38</c:v>
                </c:pt>
                <c:pt idx="123">
                  <c:v>38</c:v>
                </c:pt>
                <c:pt idx="124">
                  <c:v>39</c:v>
                </c:pt>
                <c:pt idx="125">
                  <c:v>39</c:v>
                </c:pt>
                <c:pt idx="126">
                  <c:v>40</c:v>
                </c:pt>
                <c:pt idx="127">
                  <c:v>41</c:v>
                </c:pt>
                <c:pt idx="128">
                  <c:v>41</c:v>
                </c:pt>
                <c:pt idx="129">
                  <c:v>42</c:v>
                </c:pt>
                <c:pt idx="130">
                  <c:v>42</c:v>
                </c:pt>
                <c:pt idx="131">
                  <c:v>42</c:v>
                </c:pt>
                <c:pt idx="132">
                  <c:v>42</c:v>
                </c:pt>
                <c:pt idx="133">
                  <c:v>42</c:v>
                </c:pt>
                <c:pt idx="134">
                  <c:v>42</c:v>
                </c:pt>
                <c:pt idx="135">
                  <c:v>42</c:v>
                </c:pt>
                <c:pt idx="136">
                  <c:v>43</c:v>
                </c:pt>
                <c:pt idx="137">
                  <c:v>43</c:v>
                </c:pt>
                <c:pt idx="138">
                  <c:v>43</c:v>
                </c:pt>
                <c:pt idx="139">
                  <c:v>43</c:v>
                </c:pt>
                <c:pt idx="140">
                  <c:v>44</c:v>
                </c:pt>
                <c:pt idx="141">
                  <c:v>44</c:v>
                </c:pt>
                <c:pt idx="142">
                  <c:v>44</c:v>
                </c:pt>
                <c:pt idx="143">
                  <c:v>44</c:v>
                </c:pt>
                <c:pt idx="144">
                  <c:v>44</c:v>
                </c:pt>
                <c:pt idx="145">
                  <c:v>45</c:v>
                </c:pt>
                <c:pt idx="146">
                  <c:v>45</c:v>
                </c:pt>
                <c:pt idx="147">
                  <c:v>45</c:v>
                </c:pt>
                <c:pt idx="148">
                  <c:v>45</c:v>
                </c:pt>
                <c:pt idx="149">
                  <c:v>46</c:v>
                </c:pt>
                <c:pt idx="150">
                  <c:v>46</c:v>
                </c:pt>
                <c:pt idx="151">
                  <c:v>46</c:v>
                </c:pt>
                <c:pt idx="152">
                  <c:v>46</c:v>
                </c:pt>
                <c:pt idx="153">
                  <c:v>46</c:v>
                </c:pt>
                <c:pt idx="154">
                  <c:v>46</c:v>
                </c:pt>
                <c:pt idx="155">
                  <c:v>46</c:v>
                </c:pt>
                <c:pt idx="156">
                  <c:v>46</c:v>
                </c:pt>
                <c:pt idx="157">
                  <c:v>46</c:v>
                </c:pt>
                <c:pt idx="158">
                  <c:v>46</c:v>
                </c:pt>
                <c:pt idx="159">
                  <c:v>46</c:v>
                </c:pt>
                <c:pt idx="160">
                  <c:v>46</c:v>
                </c:pt>
                <c:pt idx="161">
                  <c:v>47</c:v>
                </c:pt>
                <c:pt idx="162">
                  <c:v>47</c:v>
                </c:pt>
                <c:pt idx="163">
                  <c:v>48</c:v>
                </c:pt>
                <c:pt idx="164">
                  <c:v>48</c:v>
                </c:pt>
                <c:pt idx="165">
                  <c:v>48</c:v>
                </c:pt>
                <c:pt idx="166">
                  <c:v>48</c:v>
                </c:pt>
                <c:pt idx="167">
                  <c:v>48</c:v>
                </c:pt>
                <c:pt idx="168">
                  <c:v>48</c:v>
                </c:pt>
                <c:pt idx="169">
                  <c:v>48</c:v>
                </c:pt>
                <c:pt idx="170">
                  <c:v>48</c:v>
                </c:pt>
                <c:pt idx="171">
                  <c:v>48</c:v>
                </c:pt>
                <c:pt idx="172">
                  <c:v>48</c:v>
                </c:pt>
                <c:pt idx="173">
                  <c:v>48</c:v>
                </c:pt>
                <c:pt idx="174">
                  <c:v>49</c:v>
                </c:pt>
                <c:pt idx="175">
                  <c:v>49</c:v>
                </c:pt>
                <c:pt idx="176">
                  <c:v>49</c:v>
                </c:pt>
                <c:pt idx="177">
                  <c:v>50</c:v>
                </c:pt>
                <c:pt idx="178">
                  <c:v>50</c:v>
                </c:pt>
                <c:pt idx="179">
                  <c:v>51</c:v>
                </c:pt>
                <c:pt idx="180">
                  <c:v>52</c:v>
                </c:pt>
                <c:pt idx="181">
                  <c:v>53</c:v>
                </c:pt>
                <c:pt idx="182">
                  <c:v>53</c:v>
                </c:pt>
                <c:pt idx="183">
                  <c:v>53</c:v>
                </c:pt>
                <c:pt idx="184">
                  <c:v>54</c:v>
                </c:pt>
                <c:pt idx="185">
                  <c:v>54</c:v>
                </c:pt>
                <c:pt idx="186">
                  <c:v>54</c:v>
                </c:pt>
                <c:pt idx="187">
                  <c:v>55</c:v>
                </c:pt>
                <c:pt idx="188">
                  <c:v>55</c:v>
                </c:pt>
                <c:pt idx="189">
                  <c:v>55</c:v>
                </c:pt>
                <c:pt idx="190">
                  <c:v>55</c:v>
                </c:pt>
                <c:pt idx="191">
                  <c:v>56</c:v>
                </c:pt>
                <c:pt idx="192">
                  <c:v>57</c:v>
                </c:pt>
                <c:pt idx="193">
                  <c:v>57</c:v>
                </c:pt>
                <c:pt idx="194">
                  <c:v>57</c:v>
                </c:pt>
                <c:pt idx="195">
                  <c:v>58</c:v>
                </c:pt>
                <c:pt idx="196">
                  <c:v>59</c:v>
                </c:pt>
                <c:pt idx="197">
                  <c:v>59</c:v>
                </c:pt>
                <c:pt idx="198">
                  <c:v>59</c:v>
                </c:pt>
                <c:pt idx="199">
                  <c:v>59</c:v>
                </c:pt>
                <c:pt idx="200">
                  <c:v>59</c:v>
                </c:pt>
                <c:pt idx="201">
                  <c:v>59</c:v>
                </c:pt>
                <c:pt idx="202">
                  <c:v>59</c:v>
                </c:pt>
                <c:pt idx="203">
                  <c:v>60</c:v>
                </c:pt>
                <c:pt idx="204">
                  <c:v>61</c:v>
                </c:pt>
                <c:pt idx="205">
                  <c:v>61</c:v>
                </c:pt>
                <c:pt idx="206">
                  <c:v>61</c:v>
                </c:pt>
                <c:pt idx="207">
                  <c:v>61</c:v>
                </c:pt>
                <c:pt idx="208">
                  <c:v>62</c:v>
                </c:pt>
                <c:pt idx="209">
                  <c:v>62</c:v>
                </c:pt>
                <c:pt idx="210">
                  <c:v>62</c:v>
                </c:pt>
                <c:pt idx="211">
                  <c:v>62</c:v>
                </c:pt>
                <c:pt idx="212">
                  <c:v>62</c:v>
                </c:pt>
                <c:pt idx="213">
                  <c:v>63</c:v>
                </c:pt>
                <c:pt idx="214">
                  <c:v>63</c:v>
                </c:pt>
                <c:pt idx="215">
                  <c:v>63</c:v>
                </c:pt>
                <c:pt idx="216">
                  <c:v>63</c:v>
                </c:pt>
                <c:pt idx="217">
                  <c:v>63</c:v>
                </c:pt>
                <c:pt idx="218">
                  <c:v>63</c:v>
                </c:pt>
                <c:pt idx="219">
                  <c:v>63</c:v>
                </c:pt>
                <c:pt idx="220">
                  <c:v>63</c:v>
                </c:pt>
                <c:pt idx="221">
                  <c:v>63</c:v>
                </c:pt>
                <c:pt idx="222">
                  <c:v>63</c:v>
                </c:pt>
                <c:pt idx="223">
                  <c:v>63</c:v>
                </c:pt>
                <c:pt idx="224">
                  <c:v>63</c:v>
                </c:pt>
                <c:pt idx="225">
                  <c:v>64</c:v>
                </c:pt>
                <c:pt idx="226">
                  <c:v>65</c:v>
                </c:pt>
                <c:pt idx="227">
                  <c:v>65</c:v>
                </c:pt>
                <c:pt idx="228">
                  <c:v>65</c:v>
                </c:pt>
                <c:pt idx="229">
                  <c:v>65</c:v>
                </c:pt>
                <c:pt idx="230">
                  <c:v>66</c:v>
                </c:pt>
                <c:pt idx="231">
                  <c:v>67</c:v>
                </c:pt>
                <c:pt idx="232">
                  <c:v>67</c:v>
                </c:pt>
                <c:pt idx="233">
                  <c:v>68</c:v>
                </c:pt>
                <c:pt idx="234">
                  <c:v>68</c:v>
                </c:pt>
                <c:pt idx="235">
                  <c:v>68</c:v>
                </c:pt>
                <c:pt idx="236">
                  <c:v>69</c:v>
                </c:pt>
                <c:pt idx="237">
                  <c:v>70</c:v>
                </c:pt>
                <c:pt idx="238">
                  <c:v>70</c:v>
                </c:pt>
                <c:pt idx="239">
                  <c:v>70</c:v>
                </c:pt>
                <c:pt idx="240">
                  <c:v>70</c:v>
                </c:pt>
                <c:pt idx="241">
                  <c:v>71</c:v>
                </c:pt>
                <c:pt idx="242">
                  <c:v>71</c:v>
                </c:pt>
                <c:pt idx="243">
                  <c:v>71</c:v>
                </c:pt>
                <c:pt idx="244">
                  <c:v>72</c:v>
                </c:pt>
                <c:pt idx="245">
                  <c:v>73</c:v>
                </c:pt>
                <c:pt idx="246">
                  <c:v>73</c:v>
                </c:pt>
                <c:pt idx="247">
                  <c:v>74</c:v>
                </c:pt>
                <c:pt idx="248">
                  <c:v>75</c:v>
                </c:pt>
                <c:pt idx="249">
                  <c:v>75</c:v>
                </c:pt>
                <c:pt idx="250">
                  <c:v>75</c:v>
                </c:pt>
                <c:pt idx="251">
                  <c:v>75</c:v>
                </c:pt>
                <c:pt idx="252">
                  <c:v>75</c:v>
                </c:pt>
                <c:pt idx="253">
                  <c:v>75</c:v>
                </c:pt>
                <c:pt idx="254">
                  <c:v>75</c:v>
                </c:pt>
                <c:pt idx="255">
                  <c:v>75</c:v>
                </c:pt>
                <c:pt idx="256">
                  <c:v>75</c:v>
                </c:pt>
                <c:pt idx="257">
                  <c:v>75</c:v>
                </c:pt>
                <c:pt idx="258">
                  <c:v>75</c:v>
                </c:pt>
                <c:pt idx="259">
                  <c:v>75</c:v>
                </c:pt>
                <c:pt idx="260">
                  <c:v>75</c:v>
                </c:pt>
                <c:pt idx="261">
                  <c:v>75</c:v>
                </c:pt>
                <c:pt idx="262">
                  <c:v>75</c:v>
                </c:pt>
                <c:pt idx="263">
                  <c:v>75</c:v>
                </c:pt>
                <c:pt idx="264">
                  <c:v>75</c:v>
                </c:pt>
                <c:pt idx="265">
                  <c:v>75</c:v>
                </c:pt>
                <c:pt idx="266">
                  <c:v>75</c:v>
                </c:pt>
                <c:pt idx="267">
                  <c:v>75</c:v>
                </c:pt>
                <c:pt idx="268">
                  <c:v>76</c:v>
                </c:pt>
                <c:pt idx="269">
                  <c:v>76</c:v>
                </c:pt>
                <c:pt idx="270">
                  <c:v>76</c:v>
                </c:pt>
                <c:pt idx="271">
                  <c:v>76</c:v>
                </c:pt>
                <c:pt idx="272">
                  <c:v>76</c:v>
                </c:pt>
                <c:pt idx="273">
                  <c:v>77</c:v>
                </c:pt>
                <c:pt idx="274">
                  <c:v>77</c:v>
                </c:pt>
                <c:pt idx="275">
                  <c:v>77</c:v>
                </c:pt>
                <c:pt idx="276">
                  <c:v>77</c:v>
                </c:pt>
                <c:pt idx="277">
                  <c:v>77</c:v>
                </c:pt>
                <c:pt idx="278">
                  <c:v>77</c:v>
                </c:pt>
                <c:pt idx="279">
                  <c:v>78</c:v>
                </c:pt>
                <c:pt idx="280">
                  <c:v>79</c:v>
                </c:pt>
                <c:pt idx="281">
                  <c:v>79</c:v>
                </c:pt>
                <c:pt idx="282">
                  <c:v>79</c:v>
                </c:pt>
                <c:pt idx="283">
                  <c:v>79</c:v>
                </c:pt>
                <c:pt idx="284">
                  <c:v>79</c:v>
                </c:pt>
                <c:pt idx="285">
                  <c:v>79</c:v>
                </c:pt>
                <c:pt idx="286">
                  <c:v>79</c:v>
                </c:pt>
                <c:pt idx="287">
                  <c:v>79</c:v>
                </c:pt>
                <c:pt idx="288">
                  <c:v>79</c:v>
                </c:pt>
                <c:pt idx="289">
                  <c:v>79</c:v>
                </c:pt>
                <c:pt idx="290">
                  <c:v>79</c:v>
                </c:pt>
                <c:pt idx="291">
                  <c:v>79</c:v>
                </c:pt>
                <c:pt idx="292">
                  <c:v>79</c:v>
                </c:pt>
                <c:pt idx="293">
                  <c:v>79</c:v>
                </c:pt>
                <c:pt idx="294">
                  <c:v>79</c:v>
                </c:pt>
                <c:pt idx="295">
                  <c:v>79</c:v>
                </c:pt>
                <c:pt idx="296">
                  <c:v>79</c:v>
                </c:pt>
                <c:pt idx="297">
                  <c:v>79</c:v>
                </c:pt>
                <c:pt idx="298">
                  <c:v>79</c:v>
                </c:pt>
                <c:pt idx="299">
                  <c:v>79</c:v>
                </c:pt>
                <c:pt idx="300">
                  <c:v>80</c:v>
                </c:pt>
                <c:pt idx="301">
                  <c:v>80</c:v>
                </c:pt>
                <c:pt idx="302">
                  <c:v>80</c:v>
                </c:pt>
                <c:pt idx="303">
                  <c:v>80</c:v>
                </c:pt>
                <c:pt idx="304">
                  <c:v>80</c:v>
                </c:pt>
                <c:pt idx="305">
                  <c:v>80</c:v>
                </c:pt>
                <c:pt idx="306">
                  <c:v>80</c:v>
                </c:pt>
                <c:pt idx="307">
                  <c:v>81</c:v>
                </c:pt>
                <c:pt idx="308">
                  <c:v>81</c:v>
                </c:pt>
                <c:pt idx="309">
                  <c:v>82</c:v>
                </c:pt>
                <c:pt idx="310">
                  <c:v>82</c:v>
                </c:pt>
                <c:pt idx="311">
                  <c:v>82</c:v>
                </c:pt>
                <c:pt idx="312">
                  <c:v>83</c:v>
                </c:pt>
                <c:pt idx="313">
                  <c:v>83</c:v>
                </c:pt>
                <c:pt idx="314">
                  <c:v>83</c:v>
                </c:pt>
                <c:pt idx="315">
                  <c:v>83</c:v>
                </c:pt>
                <c:pt idx="316">
                  <c:v>83</c:v>
                </c:pt>
                <c:pt idx="317">
                  <c:v>83</c:v>
                </c:pt>
                <c:pt idx="318">
                  <c:v>84</c:v>
                </c:pt>
                <c:pt idx="319">
                  <c:v>84</c:v>
                </c:pt>
                <c:pt idx="320">
                  <c:v>85</c:v>
                </c:pt>
                <c:pt idx="321">
                  <c:v>85</c:v>
                </c:pt>
                <c:pt idx="322">
                  <c:v>86</c:v>
                </c:pt>
                <c:pt idx="323">
                  <c:v>87</c:v>
                </c:pt>
                <c:pt idx="324">
                  <c:v>88</c:v>
                </c:pt>
                <c:pt idx="325">
                  <c:v>88</c:v>
                </c:pt>
                <c:pt idx="326">
                  <c:v>88</c:v>
                </c:pt>
                <c:pt idx="327">
                  <c:v>88</c:v>
                </c:pt>
                <c:pt idx="328">
                  <c:v>88</c:v>
                </c:pt>
                <c:pt idx="329">
                  <c:v>89</c:v>
                </c:pt>
                <c:pt idx="330">
                  <c:v>90</c:v>
                </c:pt>
                <c:pt idx="331">
                  <c:v>91</c:v>
                </c:pt>
                <c:pt idx="332">
                  <c:v>91</c:v>
                </c:pt>
                <c:pt idx="333">
                  <c:v>91</c:v>
                </c:pt>
                <c:pt idx="334">
                  <c:v>91</c:v>
                </c:pt>
                <c:pt idx="335">
                  <c:v>91</c:v>
                </c:pt>
                <c:pt idx="336">
                  <c:v>91</c:v>
                </c:pt>
                <c:pt idx="337">
                  <c:v>91</c:v>
                </c:pt>
                <c:pt idx="338">
                  <c:v>91</c:v>
                </c:pt>
                <c:pt idx="339">
                  <c:v>92</c:v>
                </c:pt>
                <c:pt idx="340">
                  <c:v>92</c:v>
                </c:pt>
                <c:pt idx="341">
                  <c:v>93</c:v>
                </c:pt>
                <c:pt idx="342">
                  <c:v>93</c:v>
                </c:pt>
                <c:pt idx="343">
                  <c:v>93</c:v>
                </c:pt>
                <c:pt idx="344">
                  <c:v>94</c:v>
                </c:pt>
                <c:pt idx="345">
                  <c:v>95</c:v>
                </c:pt>
                <c:pt idx="346">
                  <c:v>95</c:v>
                </c:pt>
                <c:pt idx="347">
                  <c:v>95</c:v>
                </c:pt>
                <c:pt idx="348">
                  <c:v>95</c:v>
                </c:pt>
                <c:pt idx="349">
                  <c:v>95</c:v>
                </c:pt>
                <c:pt idx="350">
                  <c:v>96</c:v>
                </c:pt>
                <c:pt idx="351">
                  <c:v>96</c:v>
                </c:pt>
                <c:pt idx="352">
                  <c:v>96</c:v>
                </c:pt>
                <c:pt idx="353">
                  <c:v>96</c:v>
                </c:pt>
                <c:pt idx="354">
                  <c:v>96</c:v>
                </c:pt>
                <c:pt idx="355">
                  <c:v>97</c:v>
                </c:pt>
                <c:pt idx="356">
                  <c:v>98</c:v>
                </c:pt>
                <c:pt idx="357">
                  <c:v>98</c:v>
                </c:pt>
                <c:pt idx="358">
                  <c:v>99</c:v>
                </c:pt>
                <c:pt idx="359">
                  <c:v>99</c:v>
                </c:pt>
                <c:pt idx="360">
                  <c:v>99</c:v>
                </c:pt>
                <c:pt idx="361">
                  <c:v>100</c:v>
                </c:pt>
                <c:pt idx="362">
                  <c:v>100</c:v>
                </c:pt>
                <c:pt idx="363">
                  <c:v>100</c:v>
                </c:pt>
                <c:pt idx="364">
                  <c:v>100</c:v>
                </c:pt>
                <c:pt idx="365">
                  <c:v>100</c:v>
                </c:pt>
                <c:pt idx="366">
                  <c:v>100</c:v>
                </c:pt>
                <c:pt idx="367">
                  <c:v>100</c:v>
                </c:pt>
                <c:pt idx="368">
                  <c:v>100</c:v>
                </c:pt>
                <c:pt idx="369">
                  <c:v>100</c:v>
                </c:pt>
                <c:pt idx="370">
                  <c:v>100</c:v>
                </c:pt>
                <c:pt idx="371">
                  <c:v>100</c:v>
                </c:pt>
                <c:pt idx="372">
                  <c:v>101</c:v>
                </c:pt>
                <c:pt idx="373">
                  <c:v>101</c:v>
                </c:pt>
                <c:pt idx="374">
                  <c:v>101</c:v>
                </c:pt>
                <c:pt idx="375">
                  <c:v>101</c:v>
                </c:pt>
                <c:pt idx="376">
                  <c:v>101</c:v>
                </c:pt>
                <c:pt idx="377">
                  <c:v>101</c:v>
                </c:pt>
                <c:pt idx="378">
                  <c:v>101</c:v>
                </c:pt>
                <c:pt idx="379">
                  <c:v>102</c:v>
                </c:pt>
                <c:pt idx="380">
                  <c:v>102</c:v>
                </c:pt>
                <c:pt idx="381">
                  <c:v>102</c:v>
                </c:pt>
                <c:pt idx="382">
                  <c:v>102</c:v>
                </c:pt>
                <c:pt idx="383">
                  <c:v>103</c:v>
                </c:pt>
                <c:pt idx="384">
                  <c:v>104</c:v>
                </c:pt>
                <c:pt idx="385">
                  <c:v>104</c:v>
                </c:pt>
                <c:pt idx="386">
                  <c:v>104</c:v>
                </c:pt>
                <c:pt idx="387">
                  <c:v>104</c:v>
                </c:pt>
                <c:pt idx="388">
                  <c:v>105</c:v>
                </c:pt>
                <c:pt idx="389">
                  <c:v>105</c:v>
                </c:pt>
                <c:pt idx="390">
                  <c:v>106</c:v>
                </c:pt>
                <c:pt idx="391">
                  <c:v>106</c:v>
                </c:pt>
                <c:pt idx="392">
                  <c:v>106</c:v>
                </c:pt>
                <c:pt idx="393">
                  <c:v>106</c:v>
                </c:pt>
                <c:pt idx="394">
                  <c:v>106</c:v>
                </c:pt>
                <c:pt idx="395">
                  <c:v>106</c:v>
                </c:pt>
                <c:pt idx="396">
                  <c:v>106</c:v>
                </c:pt>
                <c:pt idx="397">
                  <c:v>106</c:v>
                </c:pt>
                <c:pt idx="398">
                  <c:v>106</c:v>
                </c:pt>
                <c:pt idx="399">
                  <c:v>106</c:v>
                </c:pt>
                <c:pt idx="400">
                  <c:v>106</c:v>
                </c:pt>
                <c:pt idx="401">
                  <c:v>106</c:v>
                </c:pt>
                <c:pt idx="402">
                  <c:v>106</c:v>
                </c:pt>
                <c:pt idx="403">
                  <c:v>106</c:v>
                </c:pt>
                <c:pt idx="404">
                  <c:v>107</c:v>
                </c:pt>
                <c:pt idx="405">
                  <c:v>107</c:v>
                </c:pt>
                <c:pt idx="406">
                  <c:v>107</c:v>
                </c:pt>
                <c:pt idx="407">
                  <c:v>107</c:v>
                </c:pt>
                <c:pt idx="408">
                  <c:v>107</c:v>
                </c:pt>
                <c:pt idx="409">
                  <c:v>107</c:v>
                </c:pt>
                <c:pt idx="410">
                  <c:v>107</c:v>
                </c:pt>
                <c:pt idx="411">
                  <c:v>107</c:v>
                </c:pt>
                <c:pt idx="412">
                  <c:v>107</c:v>
                </c:pt>
                <c:pt idx="413">
                  <c:v>107</c:v>
                </c:pt>
                <c:pt idx="414">
                  <c:v>107</c:v>
                </c:pt>
                <c:pt idx="415">
                  <c:v>108</c:v>
                </c:pt>
                <c:pt idx="416">
                  <c:v>109</c:v>
                </c:pt>
                <c:pt idx="417">
                  <c:v>109</c:v>
                </c:pt>
                <c:pt idx="418">
                  <c:v>109</c:v>
                </c:pt>
                <c:pt idx="419">
                  <c:v>109</c:v>
                </c:pt>
                <c:pt idx="420">
                  <c:v>109</c:v>
                </c:pt>
                <c:pt idx="421">
                  <c:v>109</c:v>
                </c:pt>
                <c:pt idx="422">
                  <c:v>109</c:v>
                </c:pt>
                <c:pt idx="423">
                  <c:v>109</c:v>
                </c:pt>
                <c:pt idx="424">
                  <c:v>110</c:v>
                </c:pt>
                <c:pt idx="425">
                  <c:v>110</c:v>
                </c:pt>
                <c:pt idx="426">
                  <c:v>110</c:v>
                </c:pt>
                <c:pt idx="427">
                  <c:v>111</c:v>
                </c:pt>
                <c:pt idx="428">
                  <c:v>111</c:v>
                </c:pt>
                <c:pt idx="429">
                  <c:v>111</c:v>
                </c:pt>
                <c:pt idx="430">
                  <c:v>112</c:v>
                </c:pt>
                <c:pt idx="431">
                  <c:v>113</c:v>
                </c:pt>
                <c:pt idx="432">
                  <c:v>113</c:v>
                </c:pt>
                <c:pt idx="433">
                  <c:v>113</c:v>
                </c:pt>
                <c:pt idx="434">
                  <c:v>113</c:v>
                </c:pt>
                <c:pt idx="435">
                  <c:v>114</c:v>
                </c:pt>
                <c:pt idx="436">
                  <c:v>114</c:v>
                </c:pt>
                <c:pt idx="437">
                  <c:v>114</c:v>
                </c:pt>
                <c:pt idx="438">
                  <c:v>115</c:v>
                </c:pt>
                <c:pt idx="439">
                  <c:v>115</c:v>
                </c:pt>
                <c:pt idx="440">
                  <c:v>115</c:v>
                </c:pt>
                <c:pt idx="441">
                  <c:v>115</c:v>
                </c:pt>
                <c:pt idx="442">
                  <c:v>115</c:v>
                </c:pt>
                <c:pt idx="443">
                  <c:v>115</c:v>
                </c:pt>
                <c:pt idx="444">
                  <c:v>115</c:v>
                </c:pt>
                <c:pt idx="445">
                  <c:v>116</c:v>
                </c:pt>
                <c:pt idx="446">
                  <c:v>116</c:v>
                </c:pt>
                <c:pt idx="447">
                  <c:v>116</c:v>
                </c:pt>
                <c:pt idx="448">
                  <c:v>116</c:v>
                </c:pt>
                <c:pt idx="449">
                  <c:v>116</c:v>
                </c:pt>
                <c:pt idx="450">
                  <c:v>116</c:v>
                </c:pt>
                <c:pt idx="451">
                  <c:v>116</c:v>
                </c:pt>
                <c:pt idx="452">
                  <c:v>116</c:v>
                </c:pt>
                <c:pt idx="453">
                  <c:v>116</c:v>
                </c:pt>
                <c:pt idx="454">
                  <c:v>116</c:v>
                </c:pt>
                <c:pt idx="455">
                  <c:v>117</c:v>
                </c:pt>
                <c:pt idx="456">
                  <c:v>118</c:v>
                </c:pt>
                <c:pt idx="457">
                  <c:v>119</c:v>
                </c:pt>
                <c:pt idx="458">
                  <c:v>120</c:v>
                </c:pt>
                <c:pt idx="459">
                  <c:v>120</c:v>
                </c:pt>
                <c:pt idx="460">
                  <c:v>121</c:v>
                </c:pt>
                <c:pt idx="461">
                  <c:v>121</c:v>
                </c:pt>
                <c:pt idx="462">
                  <c:v>121</c:v>
                </c:pt>
                <c:pt idx="463">
                  <c:v>122</c:v>
                </c:pt>
                <c:pt idx="464">
                  <c:v>122</c:v>
                </c:pt>
                <c:pt idx="465">
                  <c:v>122</c:v>
                </c:pt>
                <c:pt idx="466">
                  <c:v>122</c:v>
                </c:pt>
                <c:pt idx="467">
                  <c:v>122</c:v>
                </c:pt>
                <c:pt idx="468">
                  <c:v>122</c:v>
                </c:pt>
                <c:pt idx="469">
                  <c:v>123</c:v>
                </c:pt>
                <c:pt idx="470">
                  <c:v>123</c:v>
                </c:pt>
                <c:pt idx="471">
                  <c:v>124</c:v>
                </c:pt>
                <c:pt idx="472">
                  <c:v>125</c:v>
                </c:pt>
                <c:pt idx="473">
                  <c:v>125</c:v>
                </c:pt>
                <c:pt idx="474">
                  <c:v>125</c:v>
                </c:pt>
                <c:pt idx="475">
                  <c:v>125</c:v>
                </c:pt>
                <c:pt idx="476">
                  <c:v>125</c:v>
                </c:pt>
                <c:pt idx="477">
                  <c:v>126</c:v>
                </c:pt>
                <c:pt idx="478">
                  <c:v>126</c:v>
                </c:pt>
                <c:pt idx="479">
                  <c:v>126</c:v>
                </c:pt>
                <c:pt idx="480">
                  <c:v>126</c:v>
                </c:pt>
                <c:pt idx="481">
                  <c:v>127</c:v>
                </c:pt>
                <c:pt idx="482">
                  <c:v>127</c:v>
                </c:pt>
                <c:pt idx="483">
                  <c:v>128</c:v>
                </c:pt>
                <c:pt idx="484">
                  <c:v>129</c:v>
                </c:pt>
                <c:pt idx="485">
                  <c:v>129</c:v>
                </c:pt>
                <c:pt idx="486">
                  <c:v>130</c:v>
                </c:pt>
                <c:pt idx="487">
                  <c:v>131</c:v>
                </c:pt>
                <c:pt idx="488">
                  <c:v>132</c:v>
                </c:pt>
                <c:pt idx="489">
                  <c:v>132</c:v>
                </c:pt>
                <c:pt idx="490">
                  <c:v>132</c:v>
                </c:pt>
                <c:pt idx="491">
                  <c:v>132</c:v>
                </c:pt>
                <c:pt idx="492">
                  <c:v>132</c:v>
                </c:pt>
                <c:pt idx="493">
                  <c:v>132</c:v>
                </c:pt>
                <c:pt idx="494">
                  <c:v>132</c:v>
                </c:pt>
                <c:pt idx="495">
                  <c:v>133</c:v>
                </c:pt>
                <c:pt idx="496">
                  <c:v>134</c:v>
                </c:pt>
                <c:pt idx="497">
                  <c:v>134</c:v>
                </c:pt>
                <c:pt idx="498">
                  <c:v>134</c:v>
                </c:pt>
                <c:pt idx="499">
                  <c:v>134</c:v>
                </c:pt>
                <c:pt idx="500">
                  <c:v>134</c:v>
                </c:pt>
                <c:pt idx="501">
                  <c:v>134</c:v>
                </c:pt>
                <c:pt idx="502">
                  <c:v>134</c:v>
                </c:pt>
                <c:pt idx="503">
                  <c:v>134</c:v>
                </c:pt>
                <c:pt idx="504">
                  <c:v>135</c:v>
                </c:pt>
                <c:pt idx="505">
                  <c:v>136</c:v>
                </c:pt>
                <c:pt idx="506">
                  <c:v>137</c:v>
                </c:pt>
                <c:pt idx="507">
                  <c:v>137</c:v>
                </c:pt>
                <c:pt idx="508">
                  <c:v>138</c:v>
                </c:pt>
                <c:pt idx="509">
                  <c:v>138</c:v>
                </c:pt>
                <c:pt idx="510">
                  <c:v>139</c:v>
                </c:pt>
                <c:pt idx="511">
                  <c:v>139</c:v>
                </c:pt>
                <c:pt idx="512">
                  <c:v>139</c:v>
                </c:pt>
                <c:pt idx="513">
                  <c:v>139</c:v>
                </c:pt>
                <c:pt idx="514">
                  <c:v>139</c:v>
                </c:pt>
                <c:pt idx="515">
                  <c:v>139</c:v>
                </c:pt>
                <c:pt idx="516">
                  <c:v>139</c:v>
                </c:pt>
                <c:pt idx="517">
                  <c:v>140</c:v>
                </c:pt>
                <c:pt idx="518">
                  <c:v>140</c:v>
                </c:pt>
                <c:pt idx="519">
                  <c:v>141</c:v>
                </c:pt>
                <c:pt idx="520">
                  <c:v>142</c:v>
                </c:pt>
                <c:pt idx="521">
                  <c:v>143</c:v>
                </c:pt>
                <c:pt idx="522">
                  <c:v>144</c:v>
                </c:pt>
                <c:pt idx="523">
                  <c:v>144</c:v>
                </c:pt>
                <c:pt idx="524">
                  <c:v>145</c:v>
                </c:pt>
                <c:pt idx="525">
                  <c:v>145</c:v>
                </c:pt>
                <c:pt idx="526">
                  <c:v>145</c:v>
                </c:pt>
                <c:pt idx="527">
                  <c:v>145</c:v>
                </c:pt>
                <c:pt idx="528">
                  <c:v>145</c:v>
                </c:pt>
                <c:pt idx="529">
                  <c:v>146</c:v>
                </c:pt>
                <c:pt idx="530">
                  <c:v>146</c:v>
                </c:pt>
                <c:pt idx="531">
                  <c:v>146</c:v>
                </c:pt>
                <c:pt idx="532">
                  <c:v>146</c:v>
                </c:pt>
                <c:pt idx="533">
                  <c:v>147</c:v>
                </c:pt>
                <c:pt idx="534">
                  <c:v>147</c:v>
                </c:pt>
                <c:pt idx="535">
                  <c:v>148</c:v>
                </c:pt>
                <c:pt idx="536">
                  <c:v>148</c:v>
                </c:pt>
                <c:pt idx="537">
                  <c:v>149</c:v>
                </c:pt>
                <c:pt idx="538">
                  <c:v>150</c:v>
                </c:pt>
                <c:pt idx="539">
                  <c:v>151</c:v>
                </c:pt>
                <c:pt idx="540">
                  <c:v>151</c:v>
                </c:pt>
                <c:pt idx="541">
                  <c:v>151</c:v>
                </c:pt>
                <c:pt idx="542">
                  <c:v>151</c:v>
                </c:pt>
                <c:pt idx="543">
                  <c:v>151</c:v>
                </c:pt>
                <c:pt idx="544">
                  <c:v>151</c:v>
                </c:pt>
                <c:pt idx="545">
                  <c:v>151</c:v>
                </c:pt>
                <c:pt idx="546">
                  <c:v>151</c:v>
                </c:pt>
                <c:pt idx="547">
                  <c:v>151</c:v>
                </c:pt>
                <c:pt idx="548">
                  <c:v>151</c:v>
                </c:pt>
                <c:pt idx="549">
                  <c:v>152</c:v>
                </c:pt>
                <c:pt idx="550">
                  <c:v>152</c:v>
                </c:pt>
                <c:pt idx="551">
                  <c:v>152</c:v>
                </c:pt>
                <c:pt idx="552">
                  <c:v>153</c:v>
                </c:pt>
                <c:pt idx="553">
                  <c:v>153</c:v>
                </c:pt>
                <c:pt idx="554">
                  <c:v>153</c:v>
                </c:pt>
                <c:pt idx="555">
                  <c:v>154</c:v>
                </c:pt>
                <c:pt idx="556">
                  <c:v>155</c:v>
                </c:pt>
                <c:pt idx="557">
                  <c:v>155</c:v>
                </c:pt>
                <c:pt idx="558">
                  <c:v>155</c:v>
                </c:pt>
                <c:pt idx="559">
                  <c:v>155</c:v>
                </c:pt>
                <c:pt idx="560">
                  <c:v>155</c:v>
                </c:pt>
                <c:pt idx="561">
                  <c:v>155</c:v>
                </c:pt>
                <c:pt idx="562">
                  <c:v>155</c:v>
                </c:pt>
                <c:pt idx="563">
                  <c:v>155</c:v>
                </c:pt>
                <c:pt idx="564">
                  <c:v>155</c:v>
                </c:pt>
                <c:pt idx="565">
                  <c:v>155</c:v>
                </c:pt>
                <c:pt idx="566">
                  <c:v>155</c:v>
                </c:pt>
                <c:pt idx="567">
                  <c:v>155</c:v>
                </c:pt>
                <c:pt idx="568">
                  <c:v>156</c:v>
                </c:pt>
                <c:pt idx="569">
                  <c:v>156</c:v>
                </c:pt>
                <c:pt idx="570">
                  <c:v>157</c:v>
                </c:pt>
                <c:pt idx="571">
                  <c:v>157</c:v>
                </c:pt>
                <c:pt idx="572">
                  <c:v>158</c:v>
                </c:pt>
                <c:pt idx="573">
                  <c:v>158</c:v>
                </c:pt>
                <c:pt idx="574">
                  <c:v>158</c:v>
                </c:pt>
                <c:pt idx="575">
                  <c:v>159</c:v>
                </c:pt>
                <c:pt idx="576">
                  <c:v>160</c:v>
                </c:pt>
                <c:pt idx="577">
                  <c:v>161</c:v>
                </c:pt>
                <c:pt idx="578">
                  <c:v>161</c:v>
                </c:pt>
                <c:pt idx="579">
                  <c:v>162</c:v>
                </c:pt>
                <c:pt idx="580">
                  <c:v>163</c:v>
                </c:pt>
                <c:pt idx="581">
                  <c:v>163</c:v>
                </c:pt>
                <c:pt idx="582">
                  <c:v>163</c:v>
                </c:pt>
                <c:pt idx="583">
                  <c:v>163</c:v>
                </c:pt>
                <c:pt idx="584">
                  <c:v>164</c:v>
                </c:pt>
                <c:pt idx="585">
                  <c:v>165</c:v>
                </c:pt>
                <c:pt idx="586">
                  <c:v>166</c:v>
                </c:pt>
                <c:pt idx="587">
                  <c:v>167</c:v>
                </c:pt>
                <c:pt idx="588">
                  <c:v>167</c:v>
                </c:pt>
                <c:pt idx="589">
                  <c:v>167</c:v>
                </c:pt>
                <c:pt idx="590">
                  <c:v>167</c:v>
                </c:pt>
                <c:pt idx="591">
                  <c:v>167</c:v>
                </c:pt>
                <c:pt idx="592">
                  <c:v>168</c:v>
                </c:pt>
                <c:pt idx="593">
                  <c:v>168</c:v>
                </c:pt>
                <c:pt idx="594">
                  <c:v>168</c:v>
                </c:pt>
                <c:pt idx="595">
                  <c:v>169</c:v>
                </c:pt>
                <c:pt idx="596">
                  <c:v>170</c:v>
                </c:pt>
                <c:pt idx="597">
                  <c:v>170</c:v>
                </c:pt>
                <c:pt idx="598">
                  <c:v>170</c:v>
                </c:pt>
                <c:pt idx="599">
                  <c:v>170</c:v>
                </c:pt>
                <c:pt idx="600">
                  <c:v>170</c:v>
                </c:pt>
                <c:pt idx="601">
                  <c:v>170</c:v>
                </c:pt>
                <c:pt idx="602">
                  <c:v>170</c:v>
                </c:pt>
                <c:pt idx="603">
                  <c:v>170</c:v>
                </c:pt>
                <c:pt idx="604">
                  <c:v>170</c:v>
                </c:pt>
                <c:pt idx="605">
                  <c:v>170</c:v>
                </c:pt>
                <c:pt idx="606">
                  <c:v>170</c:v>
                </c:pt>
                <c:pt idx="607">
                  <c:v>170</c:v>
                </c:pt>
                <c:pt idx="608">
                  <c:v>170</c:v>
                </c:pt>
                <c:pt idx="609">
                  <c:v>170</c:v>
                </c:pt>
                <c:pt idx="610">
                  <c:v>170</c:v>
                </c:pt>
                <c:pt idx="611">
                  <c:v>170</c:v>
                </c:pt>
                <c:pt idx="612">
                  <c:v>171</c:v>
                </c:pt>
                <c:pt idx="613">
                  <c:v>171</c:v>
                </c:pt>
                <c:pt idx="614">
                  <c:v>171</c:v>
                </c:pt>
                <c:pt idx="615">
                  <c:v>171</c:v>
                </c:pt>
                <c:pt idx="616">
                  <c:v>171</c:v>
                </c:pt>
                <c:pt idx="617">
                  <c:v>171</c:v>
                </c:pt>
                <c:pt idx="618">
                  <c:v>171</c:v>
                </c:pt>
                <c:pt idx="619">
                  <c:v>171</c:v>
                </c:pt>
                <c:pt idx="620">
                  <c:v>171</c:v>
                </c:pt>
                <c:pt idx="621">
                  <c:v>171</c:v>
                </c:pt>
                <c:pt idx="622">
                  <c:v>172</c:v>
                </c:pt>
                <c:pt idx="623">
                  <c:v>172</c:v>
                </c:pt>
                <c:pt idx="624">
                  <c:v>173</c:v>
                </c:pt>
                <c:pt idx="625">
                  <c:v>174</c:v>
                </c:pt>
                <c:pt idx="626">
                  <c:v>174</c:v>
                </c:pt>
                <c:pt idx="627">
                  <c:v>174</c:v>
                </c:pt>
                <c:pt idx="628">
                  <c:v>174</c:v>
                </c:pt>
                <c:pt idx="629">
                  <c:v>175</c:v>
                </c:pt>
                <c:pt idx="630">
                  <c:v>176</c:v>
                </c:pt>
                <c:pt idx="631">
                  <c:v>176</c:v>
                </c:pt>
                <c:pt idx="632">
                  <c:v>176</c:v>
                </c:pt>
                <c:pt idx="633">
                  <c:v>176</c:v>
                </c:pt>
                <c:pt idx="634">
                  <c:v>176</c:v>
                </c:pt>
                <c:pt idx="635">
                  <c:v>177</c:v>
                </c:pt>
                <c:pt idx="636">
                  <c:v>178</c:v>
                </c:pt>
                <c:pt idx="637">
                  <c:v>179</c:v>
                </c:pt>
                <c:pt idx="638">
                  <c:v>179</c:v>
                </c:pt>
                <c:pt idx="639">
                  <c:v>180</c:v>
                </c:pt>
                <c:pt idx="640">
                  <c:v>180</c:v>
                </c:pt>
                <c:pt idx="641">
                  <c:v>180</c:v>
                </c:pt>
                <c:pt idx="642">
                  <c:v>180</c:v>
                </c:pt>
                <c:pt idx="643">
                  <c:v>181</c:v>
                </c:pt>
                <c:pt idx="644">
                  <c:v>182</c:v>
                </c:pt>
                <c:pt idx="645">
                  <c:v>182</c:v>
                </c:pt>
                <c:pt idx="646">
                  <c:v>182</c:v>
                </c:pt>
                <c:pt idx="647">
                  <c:v>182</c:v>
                </c:pt>
                <c:pt idx="648">
                  <c:v>182</c:v>
                </c:pt>
                <c:pt idx="649">
                  <c:v>182</c:v>
                </c:pt>
                <c:pt idx="650">
                  <c:v>182</c:v>
                </c:pt>
                <c:pt idx="651">
                  <c:v>183</c:v>
                </c:pt>
                <c:pt idx="652">
                  <c:v>183</c:v>
                </c:pt>
                <c:pt idx="653">
                  <c:v>183</c:v>
                </c:pt>
                <c:pt idx="654">
                  <c:v>183</c:v>
                </c:pt>
                <c:pt idx="655">
                  <c:v>183</c:v>
                </c:pt>
                <c:pt idx="656">
                  <c:v>183</c:v>
                </c:pt>
                <c:pt idx="657">
                  <c:v>183</c:v>
                </c:pt>
                <c:pt idx="658">
                  <c:v>183</c:v>
                </c:pt>
                <c:pt idx="659">
                  <c:v>183</c:v>
                </c:pt>
                <c:pt idx="660">
                  <c:v>183</c:v>
                </c:pt>
                <c:pt idx="661">
                  <c:v>184</c:v>
                </c:pt>
                <c:pt idx="662">
                  <c:v>184</c:v>
                </c:pt>
                <c:pt idx="663">
                  <c:v>184</c:v>
                </c:pt>
                <c:pt idx="664">
                  <c:v>185</c:v>
                </c:pt>
                <c:pt idx="665">
                  <c:v>185</c:v>
                </c:pt>
                <c:pt idx="666">
                  <c:v>185</c:v>
                </c:pt>
                <c:pt idx="667">
                  <c:v>185</c:v>
                </c:pt>
                <c:pt idx="668">
                  <c:v>186</c:v>
                </c:pt>
                <c:pt idx="669">
                  <c:v>186</c:v>
                </c:pt>
                <c:pt idx="670">
                  <c:v>187</c:v>
                </c:pt>
                <c:pt idx="671">
                  <c:v>187</c:v>
                </c:pt>
                <c:pt idx="672">
                  <c:v>188</c:v>
                </c:pt>
                <c:pt idx="673">
                  <c:v>188</c:v>
                </c:pt>
                <c:pt idx="674">
                  <c:v>188</c:v>
                </c:pt>
                <c:pt idx="675">
                  <c:v>188</c:v>
                </c:pt>
                <c:pt idx="676">
                  <c:v>189</c:v>
                </c:pt>
                <c:pt idx="677">
                  <c:v>189</c:v>
                </c:pt>
                <c:pt idx="678">
                  <c:v>190</c:v>
                </c:pt>
                <c:pt idx="679">
                  <c:v>191</c:v>
                </c:pt>
                <c:pt idx="680">
                  <c:v>191</c:v>
                </c:pt>
                <c:pt idx="681">
                  <c:v>191</c:v>
                </c:pt>
                <c:pt idx="682">
                  <c:v>191</c:v>
                </c:pt>
                <c:pt idx="683">
                  <c:v>191</c:v>
                </c:pt>
                <c:pt idx="684">
                  <c:v>192</c:v>
                </c:pt>
                <c:pt idx="685">
                  <c:v>192</c:v>
                </c:pt>
                <c:pt idx="686">
                  <c:v>192</c:v>
                </c:pt>
                <c:pt idx="687">
                  <c:v>192</c:v>
                </c:pt>
                <c:pt idx="688">
                  <c:v>192</c:v>
                </c:pt>
                <c:pt idx="689">
                  <c:v>192</c:v>
                </c:pt>
                <c:pt idx="690">
                  <c:v>192</c:v>
                </c:pt>
                <c:pt idx="691">
                  <c:v>192</c:v>
                </c:pt>
                <c:pt idx="692">
                  <c:v>192</c:v>
                </c:pt>
                <c:pt idx="693">
                  <c:v>192</c:v>
                </c:pt>
                <c:pt idx="694">
                  <c:v>192</c:v>
                </c:pt>
                <c:pt idx="695">
                  <c:v>192</c:v>
                </c:pt>
                <c:pt idx="696">
                  <c:v>192</c:v>
                </c:pt>
                <c:pt idx="697">
                  <c:v>192</c:v>
                </c:pt>
                <c:pt idx="698">
                  <c:v>192</c:v>
                </c:pt>
                <c:pt idx="699">
                  <c:v>192</c:v>
                </c:pt>
                <c:pt idx="700">
                  <c:v>192</c:v>
                </c:pt>
                <c:pt idx="701">
                  <c:v>193</c:v>
                </c:pt>
                <c:pt idx="702">
                  <c:v>193</c:v>
                </c:pt>
                <c:pt idx="703">
                  <c:v>193</c:v>
                </c:pt>
                <c:pt idx="704">
                  <c:v>194</c:v>
                </c:pt>
                <c:pt idx="705">
                  <c:v>194</c:v>
                </c:pt>
                <c:pt idx="706">
                  <c:v>194</c:v>
                </c:pt>
                <c:pt idx="707">
                  <c:v>194</c:v>
                </c:pt>
                <c:pt idx="708">
                  <c:v>194</c:v>
                </c:pt>
                <c:pt idx="709">
                  <c:v>194</c:v>
                </c:pt>
                <c:pt idx="710">
                  <c:v>194</c:v>
                </c:pt>
                <c:pt idx="711">
                  <c:v>194</c:v>
                </c:pt>
                <c:pt idx="712">
                  <c:v>194</c:v>
                </c:pt>
                <c:pt idx="713">
                  <c:v>194</c:v>
                </c:pt>
                <c:pt idx="714">
                  <c:v>194</c:v>
                </c:pt>
                <c:pt idx="715">
                  <c:v>194</c:v>
                </c:pt>
                <c:pt idx="716">
                  <c:v>194</c:v>
                </c:pt>
                <c:pt idx="717">
                  <c:v>194</c:v>
                </c:pt>
                <c:pt idx="718">
                  <c:v>194</c:v>
                </c:pt>
                <c:pt idx="719">
                  <c:v>194</c:v>
                </c:pt>
                <c:pt idx="720">
                  <c:v>194</c:v>
                </c:pt>
                <c:pt idx="721">
                  <c:v>194</c:v>
                </c:pt>
                <c:pt idx="722">
                  <c:v>194</c:v>
                </c:pt>
                <c:pt idx="723">
                  <c:v>194</c:v>
                </c:pt>
                <c:pt idx="724">
                  <c:v>194</c:v>
                </c:pt>
                <c:pt idx="725">
                  <c:v>194</c:v>
                </c:pt>
                <c:pt idx="726">
                  <c:v>195</c:v>
                </c:pt>
                <c:pt idx="727">
                  <c:v>195</c:v>
                </c:pt>
                <c:pt idx="728">
                  <c:v>196</c:v>
                </c:pt>
                <c:pt idx="729">
                  <c:v>196</c:v>
                </c:pt>
                <c:pt idx="730">
                  <c:v>196</c:v>
                </c:pt>
                <c:pt idx="731">
                  <c:v>196</c:v>
                </c:pt>
                <c:pt idx="732">
                  <c:v>196</c:v>
                </c:pt>
                <c:pt idx="733">
                  <c:v>196</c:v>
                </c:pt>
                <c:pt idx="734">
                  <c:v>197</c:v>
                </c:pt>
                <c:pt idx="735">
                  <c:v>198</c:v>
                </c:pt>
                <c:pt idx="736">
                  <c:v>199</c:v>
                </c:pt>
                <c:pt idx="737">
                  <c:v>199</c:v>
                </c:pt>
                <c:pt idx="738">
                  <c:v>199</c:v>
                </c:pt>
                <c:pt idx="739">
                  <c:v>199</c:v>
                </c:pt>
                <c:pt idx="740">
                  <c:v>199</c:v>
                </c:pt>
                <c:pt idx="741">
                  <c:v>199</c:v>
                </c:pt>
                <c:pt idx="742">
                  <c:v>199</c:v>
                </c:pt>
                <c:pt idx="743">
                  <c:v>199</c:v>
                </c:pt>
                <c:pt idx="744">
                  <c:v>199</c:v>
                </c:pt>
                <c:pt idx="745">
                  <c:v>200</c:v>
                </c:pt>
                <c:pt idx="746">
                  <c:v>200</c:v>
                </c:pt>
                <c:pt idx="747">
                  <c:v>200</c:v>
                </c:pt>
                <c:pt idx="748">
                  <c:v>200</c:v>
                </c:pt>
                <c:pt idx="749">
                  <c:v>200</c:v>
                </c:pt>
                <c:pt idx="750">
                  <c:v>200</c:v>
                </c:pt>
                <c:pt idx="751">
                  <c:v>200</c:v>
                </c:pt>
                <c:pt idx="752">
                  <c:v>200</c:v>
                </c:pt>
                <c:pt idx="753">
                  <c:v>200</c:v>
                </c:pt>
                <c:pt idx="754">
                  <c:v>200</c:v>
                </c:pt>
                <c:pt idx="755">
                  <c:v>200</c:v>
                </c:pt>
                <c:pt idx="756">
                  <c:v>200</c:v>
                </c:pt>
                <c:pt idx="757">
                  <c:v>200</c:v>
                </c:pt>
                <c:pt idx="758">
                  <c:v>200</c:v>
                </c:pt>
                <c:pt idx="759">
                  <c:v>200</c:v>
                </c:pt>
                <c:pt idx="760">
                  <c:v>200</c:v>
                </c:pt>
                <c:pt idx="761">
                  <c:v>201</c:v>
                </c:pt>
                <c:pt idx="762">
                  <c:v>201</c:v>
                </c:pt>
                <c:pt idx="763">
                  <c:v>201</c:v>
                </c:pt>
                <c:pt idx="764">
                  <c:v>201</c:v>
                </c:pt>
                <c:pt idx="765">
                  <c:v>201</c:v>
                </c:pt>
                <c:pt idx="766">
                  <c:v>201</c:v>
                </c:pt>
                <c:pt idx="767">
                  <c:v>202</c:v>
                </c:pt>
                <c:pt idx="768">
                  <c:v>202</c:v>
                </c:pt>
                <c:pt idx="769">
                  <c:v>202</c:v>
                </c:pt>
                <c:pt idx="770">
                  <c:v>202</c:v>
                </c:pt>
                <c:pt idx="771">
                  <c:v>203</c:v>
                </c:pt>
                <c:pt idx="772">
                  <c:v>203</c:v>
                </c:pt>
                <c:pt idx="773">
                  <c:v>203</c:v>
                </c:pt>
                <c:pt idx="774">
                  <c:v>203</c:v>
                </c:pt>
                <c:pt idx="775">
                  <c:v>203</c:v>
                </c:pt>
                <c:pt idx="776">
                  <c:v>203</c:v>
                </c:pt>
                <c:pt idx="777">
                  <c:v>203</c:v>
                </c:pt>
                <c:pt idx="778">
                  <c:v>203</c:v>
                </c:pt>
                <c:pt idx="779">
                  <c:v>203</c:v>
                </c:pt>
                <c:pt idx="780">
                  <c:v>203</c:v>
                </c:pt>
                <c:pt idx="781">
                  <c:v>203</c:v>
                </c:pt>
                <c:pt idx="782">
                  <c:v>203</c:v>
                </c:pt>
                <c:pt idx="783">
                  <c:v>203</c:v>
                </c:pt>
                <c:pt idx="784">
                  <c:v>204</c:v>
                </c:pt>
                <c:pt idx="785">
                  <c:v>205</c:v>
                </c:pt>
                <c:pt idx="786">
                  <c:v>206</c:v>
                </c:pt>
                <c:pt idx="787">
                  <c:v>207</c:v>
                </c:pt>
                <c:pt idx="788">
                  <c:v>207</c:v>
                </c:pt>
                <c:pt idx="789">
                  <c:v>207</c:v>
                </c:pt>
                <c:pt idx="790">
                  <c:v>207</c:v>
                </c:pt>
                <c:pt idx="791">
                  <c:v>207</c:v>
                </c:pt>
                <c:pt idx="792">
                  <c:v>207</c:v>
                </c:pt>
                <c:pt idx="793">
                  <c:v>208</c:v>
                </c:pt>
                <c:pt idx="794">
                  <c:v>208</c:v>
                </c:pt>
                <c:pt idx="795">
                  <c:v>208</c:v>
                </c:pt>
                <c:pt idx="796">
                  <c:v>208</c:v>
                </c:pt>
                <c:pt idx="797">
                  <c:v>208</c:v>
                </c:pt>
                <c:pt idx="798">
                  <c:v>208</c:v>
                </c:pt>
                <c:pt idx="799">
                  <c:v>208</c:v>
                </c:pt>
                <c:pt idx="800">
                  <c:v>208</c:v>
                </c:pt>
                <c:pt idx="801">
                  <c:v>208</c:v>
                </c:pt>
                <c:pt idx="802">
                  <c:v>208</c:v>
                </c:pt>
                <c:pt idx="803">
                  <c:v>209</c:v>
                </c:pt>
                <c:pt idx="804">
                  <c:v>209</c:v>
                </c:pt>
                <c:pt idx="805">
                  <c:v>210</c:v>
                </c:pt>
                <c:pt idx="806">
                  <c:v>210</c:v>
                </c:pt>
                <c:pt idx="807">
                  <c:v>210</c:v>
                </c:pt>
                <c:pt idx="808">
                  <c:v>210</c:v>
                </c:pt>
                <c:pt idx="809">
                  <c:v>210</c:v>
                </c:pt>
                <c:pt idx="810">
                  <c:v>210</c:v>
                </c:pt>
                <c:pt idx="811">
                  <c:v>211</c:v>
                </c:pt>
                <c:pt idx="812">
                  <c:v>212</c:v>
                </c:pt>
                <c:pt idx="813">
                  <c:v>212</c:v>
                </c:pt>
                <c:pt idx="814">
                  <c:v>212</c:v>
                </c:pt>
                <c:pt idx="815">
                  <c:v>212</c:v>
                </c:pt>
                <c:pt idx="816">
                  <c:v>212</c:v>
                </c:pt>
                <c:pt idx="817">
                  <c:v>212</c:v>
                </c:pt>
                <c:pt idx="818">
                  <c:v>213</c:v>
                </c:pt>
                <c:pt idx="819">
                  <c:v>213</c:v>
                </c:pt>
                <c:pt idx="820">
                  <c:v>213</c:v>
                </c:pt>
                <c:pt idx="821">
                  <c:v>213</c:v>
                </c:pt>
                <c:pt idx="822">
                  <c:v>213</c:v>
                </c:pt>
                <c:pt idx="823">
                  <c:v>213</c:v>
                </c:pt>
                <c:pt idx="824">
                  <c:v>213</c:v>
                </c:pt>
                <c:pt idx="825">
                  <c:v>214</c:v>
                </c:pt>
                <c:pt idx="826">
                  <c:v>214</c:v>
                </c:pt>
                <c:pt idx="827">
                  <c:v>214</c:v>
                </c:pt>
                <c:pt idx="828">
                  <c:v>214</c:v>
                </c:pt>
                <c:pt idx="829">
                  <c:v>214</c:v>
                </c:pt>
                <c:pt idx="830">
                  <c:v>214</c:v>
                </c:pt>
                <c:pt idx="831">
                  <c:v>214</c:v>
                </c:pt>
                <c:pt idx="832">
                  <c:v>214</c:v>
                </c:pt>
                <c:pt idx="833">
                  <c:v>214</c:v>
                </c:pt>
                <c:pt idx="834">
                  <c:v>214</c:v>
                </c:pt>
                <c:pt idx="835">
                  <c:v>214</c:v>
                </c:pt>
                <c:pt idx="836">
                  <c:v>214</c:v>
                </c:pt>
                <c:pt idx="837">
                  <c:v>214</c:v>
                </c:pt>
                <c:pt idx="838">
                  <c:v>214</c:v>
                </c:pt>
                <c:pt idx="839">
                  <c:v>214</c:v>
                </c:pt>
                <c:pt idx="840">
                  <c:v>215</c:v>
                </c:pt>
                <c:pt idx="841">
                  <c:v>215</c:v>
                </c:pt>
                <c:pt idx="842">
                  <c:v>215</c:v>
                </c:pt>
                <c:pt idx="843">
                  <c:v>215</c:v>
                </c:pt>
                <c:pt idx="844">
                  <c:v>215</c:v>
                </c:pt>
                <c:pt idx="845">
                  <c:v>215</c:v>
                </c:pt>
                <c:pt idx="846">
                  <c:v>215</c:v>
                </c:pt>
                <c:pt idx="847">
                  <c:v>215</c:v>
                </c:pt>
                <c:pt idx="848">
                  <c:v>216</c:v>
                </c:pt>
                <c:pt idx="849">
                  <c:v>217</c:v>
                </c:pt>
                <c:pt idx="850">
                  <c:v>218</c:v>
                </c:pt>
                <c:pt idx="851">
                  <c:v>219</c:v>
                </c:pt>
                <c:pt idx="852">
                  <c:v>219</c:v>
                </c:pt>
                <c:pt idx="853">
                  <c:v>219</c:v>
                </c:pt>
                <c:pt idx="854">
                  <c:v>219</c:v>
                </c:pt>
                <c:pt idx="855">
                  <c:v>220</c:v>
                </c:pt>
                <c:pt idx="856">
                  <c:v>220</c:v>
                </c:pt>
                <c:pt idx="857">
                  <c:v>220</c:v>
                </c:pt>
                <c:pt idx="858">
                  <c:v>221</c:v>
                </c:pt>
                <c:pt idx="859">
                  <c:v>222</c:v>
                </c:pt>
                <c:pt idx="860">
                  <c:v>222</c:v>
                </c:pt>
                <c:pt idx="861">
                  <c:v>222</c:v>
                </c:pt>
                <c:pt idx="862">
                  <c:v>222</c:v>
                </c:pt>
                <c:pt idx="863">
                  <c:v>222</c:v>
                </c:pt>
                <c:pt idx="864">
                  <c:v>222</c:v>
                </c:pt>
                <c:pt idx="865">
                  <c:v>222</c:v>
                </c:pt>
                <c:pt idx="866">
                  <c:v>222</c:v>
                </c:pt>
                <c:pt idx="867">
                  <c:v>223</c:v>
                </c:pt>
                <c:pt idx="868">
                  <c:v>223</c:v>
                </c:pt>
                <c:pt idx="869">
                  <c:v>223</c:v>
                </c:pt>
                <c:pt idx="870">
                  <c:v>224</c:v>
                </c:pt>
                <c:pt idx="871">
                  <c:v>225</c:v>
                </c:pt>
                <c:pt idx="872">
                  <c:v>225</c:v>
                </c:pt>
                <c:pt idx="873">
                  <c:v>225</c:v>
                </c:pt>
                <c:pt idx="874">
                  <c:v>225</c:v>
                </c:pt>
                <c:pt idx="875">
                  <c:v>225</c:v>
                </c:pt>
                <c:pt idx="876">
                  <c:v>225</c:v>
                </c:pt>
                <c:pt idx="877">
                  <c:v>225</c:v>
                </c:pt>
                <c:pt idx="878">
                  <c:v>225</c:v>
                </c:pt>
                <c:pt idx="879">
                  <c:v>225</c:v>
                </c:pt>
                <c:pt idx="880">
                  <c:v>225</c:v>
                </c:pt>
                <c:pt idx="881">
                  <c:v>225</c:v>
                </c:pt>
                <c:pt idx="882">
                  <c:v>225</c:v>
                </c:pt>
                <c:pt idx="883">
                  <c:v>225</c:v>
                </c:pt>
                <c:pt idx="884">
                  <c:v>225</c:v>
                </c:pt>
                <c:pt idx="885">
                  <c:v>226</c:v>
                </c:pt>
                <c:pt idx="886">
                  <c:v>226</c:v>
                </c:pt>
                <c:pt idx="887">
                  <c:v>226</c:v>
                </c:pt>
                <c:pt idx="888">
                  <c:v>226</c:v>
                </c:pt>
                <c:pt idx="889">
                  <c:v>226</c:v>
                </c:pt>
                <c:pt idx="890">
                  <c:v>226</c:v>
                </c:pt>
                <c:pt idx="891">
                  <c:v>227</c:v>
                </c:pt>
                <c:pt idx="892">
                  <c:v>227</c:v>
                </c:pt>
                <c:pt idx="893">
                  <c:v>227</c:v>
                </c:pt>
                <c:pt idx="894">
                  <c:v>228</c:v>
                </c:pt>
                <c:pt idx="895">
                  <c:v>229</c:v>
                </c:pt>
                <c:pt idx="896">
                  <c:v>230</c:v>
                </c:pt>
                <c:pt idx="897">
                  <c:v>231</c:v>
                </c:pt>
                <c:pt idx="898">
                  <c:v>231</c:v>
                </c:pt>
                <c:pt idx="899">
                  <c:v>232</c:v>
                </c:pt>
                <c:pt idx="900">
                  <c:v>232</c:v>
                </c:pt>
                <c:pt idx="901">
                  <c:v>232</c:v>
                </c:pt>
                <c:pt idx="902">
                  <c:v>233</c:v>
                </c:pt>
                <c:pt idx="903">
                  <c:v>233</c:v>
                </c:pt>
                <c:pt idx="904">
                  <c:v>233</c:v>
                </c:pt>
                <c:pt idx="905">
                  <c:v>233</c:v>
                </c:pt>
                <c:pt idx="906">
                  <c:v>234</c:v>
                </c:pt>
                <c:pt idx="907">
                  <c:v>234</c:v>
                </c:pt>
                <c:pt idx="908">
                  <c:v>234</c:v>
                </c:pt>
                <c:pt idx="909">
                  <c:v>234</c:v>
                </c:pt>
                <c:pt idx="910">
                  <c:v>234</c:v>
                </c:pt>
                <c:pt idx="911">
                  <c:v>234</c:v>
                </c:pt>
                <c:pt idx="912">
                  <c:v>234</c:v>
                </c:pt>
                <c:pt idx="913">
                  <c:v>235</c:v>
                </c:pt>
                <c:pt idx="914">
                  <c:v>236</c:v>
                </c:pt>
                <c:pt idx="915">
                  <c:v>236</c:v>
                </c:pt>
                <c:pt idx="916">
                  <c:v>236</c:v>
                </c:pt>
                <c:pt idx="917">
                  <c:v>236</c:v>
                </c:pt>
                <c:pt idx="918">
                  <c:v>236</c:v>
                </c:pt>
                <c:pt idx="919">
                  <c:v>236</c:v>
                </c:pt>
                <c:pt idx="920">
                  <c:v>236</c:v>
                </c:pt>
                <c:pt idx="921">
                  <c:v>236</c:v>
                </c:pt>
                <c:pt idx="922">
                  <c:v>237</c:v>
                </c:pt>
                <c:pt idx="923">
                  <c:v>237</c:v>
                </c:pt>
                <c:pt idx="924">
                  <c:v>238</c:v>
                </c:pt>
                <c:pt idx="925">
                  <c:v>238</c:v>
                </c:pt>
                <c:pt idx="926">
                  <c:v>238</c:v>
                </c:pt>
                <c:pt idx="927">
                  <c:v>239</c:v>
                </c:pt>
                <c:pt idx="928">
                  <c:v>239</c:v>
                </c:pt>
                <c:pt idx="929">
                  <c:v>239</c:v>
                </c:pt>
                <c:pt idx="930">
                  <c:v>239</c:v>
                </c:pt>
                <c:pt idx="931">
                  <c:v>239</c:v>
                </c:pt>
                <c:pt idx="932">
                  <c:v>239</c:v>
                </c:pt>
                <c:pt idx="933">
                  <c:v>239</c:v>
                </c:pt>
                <c:pt idx="934">
                  <c:v>239</c:v>
                </c:pt>
                <c:pt idx="935">
                  <c:v>239</c:v>
                </c:pt>
                <c:pt idx="936">
                  <c:v>239</c:v>
                </c:pt>
                <c:pt idx="937">
                  <c:v>239</c:v>
                </c:pt>
                <c:pt idx="938">
                  <c:v>239</c:v>
                </c:pt>
                <c:pt idx="939">
                  <c:v>239</c:v>
                </c:pt>
                <c:pt idx="940">
                  <c:v>240</c:v>
                </c:pt>
                <c:pt idx="941">
                  <c:v>241</c:v>
                </c:pt>
                <c:pt idx="942">
                  <c:v>242</c:v>
                </c:pt>
                <c:pt idx="943">
                  <c:v>242</c:v>
                </c:pt>
                <c:pt idx="944">
                  <c:v>242</c:v>
                </c:pt>
                <c:pt idx="945">
                  <c:v>242</c:v>
                </c:pt>
                <c:pt idx="946">
                  <c:v>242</c:v>
                </c:pt>
                <c:pt idx="947">
                  <c:v>242</c:v>
                </c:pt>
                <c:pt idx="948">
                  <c:v>242</c:v>
                </c:pt>
                <c:pt idx="949">
                  <c:v>242</c:v>
                </c:pt>
                <c:pt idx="950">
                  <c:v>242</c:v>
                </c:pt>
                <c:pt idx="951">
                  <c:v>242</c:v>
                </c:pt>
                <c:pt idx="952">
                  <c:v>242</c:v>
                </c:pt>
                <c:pt idx="953">
                  <c:v>242</c:v>
                </c:pt>
                <c:pt idx="954">
                  <c:v>243</c:v>
                </c:pt>
                <c:pt idx="955">
                  <c:v>243</c:v>
                </c:pt>
                <c:pt idx="956">
                  <c:v>243</c:v>
                </c:pt>
                <c:pt idx="957">
                  <c:v>243</c:v>
                </c:pt>
                <c:pt idx="958">
                  <c:v>244</c:v>
                </c:pt>
                <c:pt idx="959">
                  <c:v>244</c:v>
                </c:pt>
                <c:pt idx="960">
                  <c:v>245</c:v>
                </c:pt>
                <c:pt idx="961">
                  <c:v>245</c:v>
                </c:pt>
                <c:pt idx="962">
                  <c:v>246</c:v>
                </c:pt>
                <c:pt idx="963">
                  <c:v>246</c:v>
                </c:pt>
                <c:pt idx="964">
                  <c:v>246</c:v>
                </c:pt>
                <c:pt idx="965">
                  <c:v>247</c:v>
                </c:pt>
                <c:pt idx="966">
                  <c:v>247</c:v>
                </c:pt>
                <c:pt idx="967">
                  <c:v>247</c:v>
                </c:pt>
                <c:pt idx="968">
                  <c:v>248</c:v>
                </c:pt>
                <c:pt idx="969">
                  <c:v>248</c:v>
                </c:pt>
                <c:pt idx="970">
                  <c:v>248</c:v>
                </c:pt>
                <c:pt idx="971">
                  <c:v>248</c:v>
                </c:pt>
                <c:pt idx="972">
                  <c:v>248</c:v>
                </c:pt>
                <c:pt idx="973">
                  <c:v>248</c:v>
                </c:pt>
                <c:pt idx="974">
                  <c:v>248</c:v>
                </c:pt>
                <c:pt idx="975">
                  <c:v>248</c:v>
                </c:pt>
                <c:pt idx="976">
                  <c:v>248</c:v>
                </c:pt>
                <c:pt idx="977">
                  <c:v>248</c:v>
                </c:pt>
                <c:pt idx="978">
                  <c:v>248</c:v>
                </c:pt>
                <c:pt idx="979">
                  <c:v>249</c:v>
                </c:pt>
                <c:pt idx="980">
                  <c:v>249</c:v>
                </c:pt>
                <c:pt idx="981">
                  <c:v>250</c:v>
                </c:pt>
                <c:pt idx="982">
                  <c:v>250</c:v>
                </c:pt>
                <c:pt idx="983">
                  <c:v>250</c:v>
                </c:pt>
                <c:pt idx="984">
                  <c:v>251</c:v>
                </c:pt>
                <c:pt idx="985">
                  <c:v>251</c:v>
                </c:pt>
                <c:pt idx="986">
                  <c:v>252</c:v>
                </c:pt>
                <c:pt idx="987">
                  <c:v>253</c:v>
                </c:pt>
                <c:pt idx="988">
                  <c:v>253</c:v>
                </c:pt>
                <c:pt idx="989">
                  <c:v>253</c:v>
                </c:pt>
                <c:pt idx="990">
                  <c:v>253</c:v>
                </c:pt>
                <c:pt idx="991">
                  <c:v>253</c:v>
                </c:pt>
                <c:pt idx="992">
                  <c:v>253</c:v>
                </c:pt>
                <c:pt idx="993">
                  <c:v>253</c:v>
                </c:pt>
                <c:pt idx="994">
                  <c:v>253</c:v>
                </c:pt>
                <c:pt idx="995">
                  <c:v>253</c:v>
                </c:pt>
                <c:pt idx="996">
                  <c:v>254</c:v>
                </c:pt>
                <c:pt idx="997">
                  <c:v>254</c:v>
                </c:pt>
                <c:pt idx="998">
                  <c:v>254</c:v>
                </c:pt>
                <c:pt idx="999">
                  <c:v>254</c:v>
                </c:pt>
                <c:pt idx="1000">
                  <c:v>254</c:v>
                </c:pt>
                <c:pt idx="1001">
                  <c:v>254</c:v>
                </c:pt>
                <c:pt idx="1002">
                  <c:v>254</c:v>
                </c:pt>
                <c:pt idx="1003">
                  <c:v>255</c:v>
                </c:pt>
                <c:pt idx="1004">
                  <c:v>256</c:v>
                </c:pt>
                <c:pt idx="1005">
                  <c:v>257</c:v>
                </c:pt>
                <c:pt idx="1006">
                  <c:v>257</c:v>
                </c:pt>
                <c:pt idx="1007">
                  <c:v>258</c:v>
                </c:pt>
                <c:pt idx="1008">
                  <c:v>258</c:v>
                </c:pt>
                <c:pt idx="1009">
                  <c:v>258</c:v>
                </c:pt>
                <c:pt idx="1010">
                  <c:v>258</c:v>
                </c:pt>
                <c:pt idx="1011">
                  <c:v>259</c:v>
                </c:pt>
                <c:pt idx="1012">
                  <c:v>259</c:v>
                </c:pt>
                <c:pt idx="1013">
                  <c:v>260</c:v>
                </c:pt>
                <c:pt idx="1014">
                  <c:v>260</c:v>
                </c:pt>
                <c:pt idx="1015">
                  <c:v>260</c:v>
                </c:pt>
                <c:pt idx="1016">
                  <c:v>260</c:v>
                </c:pt>
                <c:pt idx="1017">
                  <c:v>260</c:v>
                </c:pt>
                <c:pt idx="1018">
                  <c:v>261</c:v>
                </c:pt>
                <c:pt idx="1019">
                  <c:v>262</c:v>
                </c:pt>
                <c:pt idx="1020">
                  <c:v>262</c:v>
                </c:pt>
                <c:pt idx="1021">
                  <c:v>262</c:v>
                </c:pt>
                <c:pt idx="1022">
                  <c:v>263</c:v>
                </c:pt>
                <c:pt idx="1023">
                  <c:v>263</c:v>
                </c:pt>
                <c:pt idx="1024">
                  <c:v>264</c:v>
                </c:pt>
                <c:pt idx="1025">
                  <c:v>264</c:v>
                </c:pt>
                <c:pt idx="1026">
                  <c:v>264</c:v>
                </c:pt>
                <c:pt idx="1027">
                  <c:v>265</c:v>
                </c:pt>
                <c:pt idx="1028">
                  <c:v>266</c:v>
                </c:pt>
                <c:pt idx="1029">
                  <c:v>266</c:v>
                </c:pt>
                <c:pt idx="1030">
                  <c:v>266</c:v>
                </c:pt>
                <c:pt idx="1031">
                  <c:v>266</c:v>
                </c:pt>
                <c:pt idx="1032">
                  <c:v>266</c:v>
                </c:pt>
                <c:pt idx="1033">
                  <c:v>266</c:v>
                </c:pt>
                <c:pt idx="1034">
                  <c:v>266</c:v>
                </c:pt>
                <c:pt idx="1035">
                  <c:v>266</c:v>
                </c:pt>
                <c:pt idx="1036">
                  <c:v>266</c:v>
                </c:pt>
                <c:pt idx="1037">
                  <c:v>266</c:v>
                </c:pt>
                <c:pt idx="1038">
                  <c:v>266</c:v>
                </c:pt>
                <c:pt idx="1039">
                  <c:v>267</c:v>
                </c:pt>
                <c:pt idx="1040">
                  <c:v>267</c:v>
                </c:pt>
                <c:pt idx="1041">
                  <c:v>267</c:v>
                </c:pt>
                <c:pt idx="1042">
                  <c:v>267</c:v>
                </c:pt>
                <c:pt idx="1043">
                  <c:v>268</c:v>
                </c:pt>
                <c:pt idx="1044">
                  <c:v>269</c:v>
                </c:pt>
                <c:pt idx="1045">
                  <c:v>269</c:v>
                </c:pt>
                <c:pt idx="1046">
                  <c:v>269</c:v>
                </c:pt>
                <c:pt idx="1047">
                  <c:v>269</c:v>
                </c:pt>
                <c:pt idx="1048">
                  <c:v>269</c:v>
                </c:pt>
                <c:pt idx="1049">
                  <c:v>269</c:v>
                </c:pt>
                <c:pt idx="1050">
                  <c:v>269</c:v>
                </c:pt>
                <c:pt idx="1051">
                  <c:v>269</c:v>
                </c:pt>
                <c:pt idx="1052">
                  <c:v>269</c:v>
                </c:pt>
                <c:pt idx="1053">
                  <c:v>269</c:v>
                </c:pt>
                <c:pt idx="1054">
                  <c:v>269</c:v>
                </c:pt>
                <c:pt idx="1055">
                  <c:v>269</c:v>
                </c:pt>
                <c:pt idx="1056">
                  <c:v>269</c:v>
                </c:pt>
                <c:pt idx="1057">
                  <c:v>269</c:v>
                </c:pt>
                <c:pt idx="1058">
                  <c:v>269</c:v>
                </c:pt>
                <c:pt idx="1059">
                  <c:v>269</c:v>
                </c:pt>
                <c:pt idx="1060">
                  <c:v>269</c:v>
                </c:pt>
                <c:pt idx="1061">
                  <c:v>269</c:v>
                </c:pt>
                <c:pt idx="1062">
                  <c:v>269</c:v>
                </c:pt>
                <c:pt idx="1063">
                  <c:v>269</c:v>
                </c:pt>
                <c:pt idx="1064">
                  <c:v>269</c:v>
                </c:pt>
                <c:pt idx="1065">
                  <c:v>269</c:v>
                </c:pt>
                <c:pt idx="1066">
                  <c:v>269</c:v>
                </c:pt>
                <c:pt idx="1067">
                  <c:v>269</c:v>
                </c:pt>
                <c:pt idx="1068">
                  <c:v>269</c:v>
                </c:pt>
                <c:pt idx="1069">
                  <c:v>270</c:v>
                </c:pt>
                <c:pt idx="1070">
                  <c:v>270</c:v>
                </c:pt>
                <c:pt idx="1071">
                  <c:v>271</c:v>
                </c:pt>
                <c:pt idx="1072">
                  <c:v>271</c:v>
                </c:pt>
                <c:pt idx="1073">
                  <c:v>271</c:v>
                </c:pt>
                <c:pt idx="1074">
                  <c:v>272</c:v>
                </c:pt>
                <c:pt idx="1075">
                  <c:v>272</c:v>
                </c:pt>
                <c:pt idx="1076">
                  <c:v>272</c:v>
                </c:pt>
                <c:pt idx="1077">
                  <c:v>272</c:v>
                </c:pt>
                <c:pt idx="1078">
                  <c:v>273</c:v>
                </c:pt>
                <c:pt idx="1079">
                  <c:v>274</c:v>
                </c:pt>
                <c:pt idx="1080">
                  <c:v>274</c:v>
                </c:pt>
                <c:pt idx="1081">
                  <c:v>274</c:v>
                </c:pt>
                <c:pt idx="1082">
                  <c:v>274</c:v>
                </c:pt>
                <c:pt idx="1083">
                  <c:v>274</c:v>
                </c:pt>
                <c:pt idx="1084">
                  <c:v>275</c:v>
                </c:pt>
                <c:pt idx="1085">
                  <c:v>275</c:v>
                </c:pt>
                <c:pt idx="1086">
                  <c:v>276</c:v>
                </c:pt>
                <c:pt idx="1087">
                  <c:v>277</c:v>
                </c:pt>
                <c:pt idx="1088">
                  <c:v>277</c:v>
                </c:pt>
                <c:pt idx="1089">
                  <c:v>277</c:v>
                </c:pt>
                <c:pt idx="1090">
                  <c:v>277</c:v>
                </c:pt>
                <c:pt idx="1091">
                  <c:v>277</c:v>
                </c:pt>
                <c:pt idx="1092">
                  <c:v>277</c:v>
                </c:pt>
                <c:pt idx="1093">
                  <c:v>277</c:v>
                </c:pt>
                <c:pt idx="1094">
                  <c:v>277</c:v>
                </c:pt>
                <c:pt idx="1095">
                  <c:v>277</c:v>
                </c:pt>
                <c:pt idx="1096">
                  <c:v>277</c:v>
                </c:pt>
                <c:pt idx="1097">
                  <c:v>277</c:v>
                </c:pt>
                <c:pt idx="1098">
                  <c:v>277</c:v>
                </c:pt>
                <c:pt idx="1099">
                  <c:v>277</c:v>
                </c:pt>
                <c:pt idx="1100">
                  <c:v>277</c:v>
                </c:pt>
                <c:pt idx="1101">
                  <c:v>278</c:v>
                </c:pt>
                <c:pt idx="1102">
                  <c:v>278</c:v>
                </c:pt>
                <c:pt idx="1103">
                  <c:v>278</c:v>
                </c:pt>
                <c:pt idx="1104">
                  <c:v>278</c:v>
                </c:pt>
                <c:pt idx="1105">
                  <c:v>279</c:v>
                </c:pt>
                <c:pt idx="1106">
                  <c:v>279</c:v>
                </c:pt>
                <c:pt idx="1107">
                  <c:v>279</c:v>
                </c:pt>
                <c:pt idx="1108">
                  <c:v>280</c:v>
                </c:pt>
                <c:pt idx="1109">
                  <c:v>281</c:v>
                </c:pt>
                <c:pt idx="1110">
                  <c:v>281</c:v>
                </c:pt>
                <c:pt idx="1111">
                  <c:v>281</c:v>
                </c:pt>
                <c:pt idx="1112">
                  <c:v>281</c:v>
                </c:pt>
                <c:pt idx="1113">
                  <c:v>281</c:v>
                </c:pt>
                <c:pt idx="1114">
                  <c:v>281</c:v>
                </c:pt>
                <c:pt idx="1115">
                  <c:v>281</c:v>
                </c:pt>
                <c:pt idx="1116">
                  <c:v>281</c:v>
                </c:pt>
                <c:pt idx="1117">
                  <c:v>281</c:v>
                </c:pt>
                <c:pt idx="1118">
                  <c:v>281</c:v>
                </c:pt>
                <c:pt idx="1119">
                  <c:v>281</c:v>
                </c:pt>
                <c:pt idx="1120">
                  <c:v>282</c:v>
                </c:pt>
                <c:pt idx="1121">
                  <c:v>282</c:v>
                </c:pt>
                <c:pt idx="1122">
                  <c:v>282</c:v>
                </c:pt>
                <c:pt idx="1123">
                  <c:v>282</c:v>
                </c:pt>
                <c:pt idx="1124">
                  <c:v>282</c:v>
                </c:pt>
                <c:pt idx="1125">
                  <c:v>282</c:v>
                </c:pt>
                <c:pt idx="1126">
                  <c:v>283</c:v>
                </c:pt>
                <c:pt idx="1127">
                  <c:v>283</c:v>
                </c:pt>
                <c:pt idx="1128">
                  <c:v>284</c:v>
                </c:pt>
                <c:pt idx="1129">
                  <c:v>284</c:v>
                </c:pt>
                <c:pt idx="1130">
                  <c:v>284</c:v>
                </c:pt>
                <c:pt idx="1131">
                  <c:v>284</c:v>
                </c:pt>
                <c:pt idx="1132">
                  <c:v>284</c:v>
                </c:pt>
                <c:pt idx="1133">
                  <c:v>284</c:v>
                </c:pt>
                <c:pt idx="1134">
                  <c:v>285</c:v>
                </c:pt>
                <c:pt idx="1135">
                  <c:v>285</c:v>
                </c:pt>
                <c:pt idx="1136">
                  <c:v>285</c:v>
                </c:pt>
                <c:pt idx="1137">
                  <c:v>285</c:v>
                </c:pt>
                <c:pt idx="1138">
                  <c:v>285</c:v>
                </c:pt>
                <c:pt idx="1139">
                  <c:v>285</c:v>
                </c:pt>
                <c:pt idx="1140">
                  <c:v>285</c:v>
                </c:pt>
                <c:pt idx="1141">
                  <c:v>285</c:v>
                </c:pt>
                <c:pt idx="1142">
                  <c:v>285</c:v>
                </c:pt>
                <c:pt idx="1143">
                  <c:v>286</c:v>
                </c:pt>
                <c:pt idx="1144">
                  <c:v>286</c:v>
                </c:pt>
                <c:pt idx="1145">
                  <c:v>286</c:v>
                </c:pt>
                <c:pt idx="1146">
                  <c:v>287</c:v>
                </c:pt>
                <c:pt idx="1147">
                  <c:v>288</c:v>
                </c:pt>
                <c:pt idx="1148">
                  <c:v>288</c:v>
                </c:pt>
                <c:pt idx="1149">
                  <c:v>289</c:v>
                </c:pt>
                <c:pt idx="1150">
                  <c:v>289</c:v>
                </c:pt>
                <c:pt idx="1151">
                  <c:v>289</c:v>
                </c:pt>
                <c:pt idx="1152">
                  <c:v>290</c:v>
                </c:pt>
                <c:pt idx="1153">
                  <c:v>290</c:v>
                </c:pt>
                <c:pt idx="1154">
                  <c:v>290</c:v>
                </c:pt>
                <c:pt idx="1155">
                  <c:v>290</c:v>
                </c:pt>
                <c:pt idx="1156">
                  <c:v>290</c:v>
                </c:pt>
                <c:pt idx="1157">
                  <c:v>290</c:v>
                </c:pt>
                <c:pt idx="1158">
                  <c:v>290</c:v>
                </c:pt>
                <c:pt idx="1159">
                  <c:v>290</c:v>
                </c:pt>
                <c:pt idx="1160">
                  <c:v>290</c:v>
                </c:pt>
                <c:pt idx="1161">
                  <c:v>290</c:v>
                </c:pt>
                <c:pt idx="1162">
                  <c:v>290</c:v>
                </c:pt>
                <c:pt idx="1163">
                  <c:v>290</c:v>
                </c:pt>
                <c:pt idx="1164">
                  <c:v>290</c:v>
                </c:pt>
                <c:pt idx="1165">
                  <c:v>290</c:v>
                </c:pt>
                <c:pt idx="1166">
                  <c:v>290</c:v>
                </c:pt>
                <c:pt idx="1167">
                  <c:v>291</c:v>
                </c:pt>
                <c:pt idx="1168">
                  <c:v>292</c:v>
                </c:pt>
                <c:pt idx="1169">
                  <c:v>293</c:v>
                </c:pt>
                <c:pt idx="1170">
                  <c:v>293</c:v>
                </c:pt>
                <c:pt idx="1171">
                  <c:v>293</c:v>
                </c:pt>
                <c:pt idx="1172">
                  <c:v>294</c:v>
                </c:pt>
                <c:pt idx="1173">
                  <c:v>294</c:v>
                </c:pt>
                <c:pt idx="1174">
                  <c:v>294</c:v>
                </c:pt>
                <c:pt idx="1175">
                  <c:v>294</c:v>
                </c:pt>
                <c:pt idx="1176">
                  <c:v>294</c:v>
                </c:pt>
                <c:pt idx="1177">
                  <c:v>294</c:v>
                </c:pt>
                <c:pt idx="1178">
                  <c:v>294</c:v>
                </c:pt>
                <c:pt idx="1179">
                  <c:v>294</c:v>
                </c:pt>
                <c:pt idx="1180">
                  <c:v>295</c:v>
                </c:pt>
                <c:pt idx="1181">
                  <c:v>295</c:v>
                </c:pt>
                <c:pt idx="1182">
                  <c:v>296</c:v>
                </c:pt>
                <c:pt idx="1183">
                  <c:v>296</c:v>
                </c:pt>
                <c:pt idx="1184">
                  <c:v>297</c:v>
                </c:pt>
                <c:pt idx="1185">
                  <c:v>297</c:v>
                </c:pt>
                <c:pt idx="1186">
                  <c:v>297</c:v>
                </c:pt>
                <c:pt idx="1187">
                  <c:v>297</c:v>
                </c:pt>
                <c:pt idx="1188">
                  <c:v>297</c:v>
                </c:pt>
                <c:pt idx="1189">
                  <c:v>297</c:v>
                </c:pt>
                <c:pt idx="1190">
                  <c:v>297</c:v>
                </c:pt>
                <c:pt idx="1191">
                  <c:v>297</c:v>
                </c:pt>
                <c:pt idx="1192">
                  <c:v>298</c:v>
                </c:pt>
                <c:pt idx="1193">
                  <c:v>298</c:v>
                </c:pt>
                <c:pt idx="1194">
                  <c:v>298</c:v>
                </c:pt>
                <c:pt idx="1195">
                  <c:v>298</c:v>
                </c:pt>
                <c:pt idx="1196">
                  <c:v>298</c:v>
                </c:pt>
                <c:pt idx="1197">
                  <c:v>298</c:v>
                </c:pt>
                <c:pt idx="1198">
                  <c:v>298</c:v>
                </c:pt>
                <c:pt idx="1199">
                  <c:v>298</c:v>
                </c:pt>
                <c:pt idx="1200">
                  <c:v>298</c:v>
                </c:pt>
                <c:pt idx="1201">
                  <c:v>298</c:v>
                </c:pt>
                <c:pt idx="1202">
                  <c:v>298</c:v>
                </c:pt>
                <c:pt idx="1203">
                  <c:v>298</c:v>
                </c:pt>
                <c:pt idx="1204">
                  <c:v>298</c:v>
                </c:pt>
                <c:pt idx="1205">
                  <c:v>298</c:v>
                </c:pt>
                <c:pt idx="1206">
                  <c:v>298</c:v>
                </c:pt>
                <c:pt idx="1207">
                  <c:v>299</c:v>
                </c:pt>
                <c:pt idx="1208">
                  <c:v>299</c:v>
                </c:pt>
                <c:pt idx="1209">
                  <c:v>299</c:v>
                </c:pt>
                <c:pt idx="1210">
                  <c:v>299</c:v>
                </c:pt>
                <c:pt idx="1211">
                  <c:v>299</c:v>
                </c:pt>
                <c:pt idx="1212">
                  <c:v>300</c:v>
                </c:pt>
                <c:pt idx="1213">
                  <c:v>300</c:v>
                </c:pt>
                <c:pt idx="1214">
                  <c:v>301</c:v>
                </c:pt>
                <c:pt idx="1215">
                  <c:v>301</c:v>
                </c:pt>
                <c:pt idx="1216">
                  <c:v>301</c:v>
                </c:pt>
                <c:pt idx="1217">
                  <c:v>301</c:v>
                </c:pt>
                <c:pt idx="1218">
                  <c:v>301</c:v>
                </c:pt>
                <c:pt idx="1219">
                  <c:v>301</c:v>
                </c:pt>
                <c:pt idx="1220">
                  <c:v>301</c:v>
                </c:pt>
                <c:pt idx="1221">
                  <c:v>301</c:v>
                </c:pt>
                <c:pt idx="1222">
                  <c:v>301</c:v>
                </c:pt>
                <c:pt idx="1223">
                  <c:v>302</c:v>
                </c:pt>
                <c:pt idx="1224">
                  <c:v>302</c:v>
                </c:pt>
                <c:pt idx="1225">
                  <c:v>303</c:v>
                </c:pt>
                <c:pt idx="1226">
                  <c:v>303</c:v>
                </c:pt>
                <c:pt idx="1227">
                  <c:v>304</c:v>
                </c:pt>
                <c:pt idx="1228">
                  <c:v>304</c:v>
                </c:pt>
                <c:pt idx="1229">
                  <c:v>304</c:v>
                </c:pt>
                <c:pt idx="1230">
                  <c:v>304</c:v>
                </c:pt>
                <c:pt idx="1231">
                  <c:v>304</c:v>
                </c:pt>
                <c:pt idx="1232">
                  <c:v>305</c:v>
                </c:pt>
                <c:pt idx="1233">
                  <c:v>305</c:v>
                </c:pt>
                <c:pt idx="1234">
                  <c:v>306</c:v>
                </c:pt>
                <c:pt idx="1235">
                  <c:v>306</c:v>
                </c:pt>
                <c:pt idx="1236">
                  <c:v>307</c:v>
                </c:pt>
                <c:pt idx="1237">
                  <c:v>308</c:v>
                </c:pt>
                <c:pt idx="1238">
                  <c:v>308</c:v>
                </c:pt>
                <c:pt idx="1239">
                  <c:v>308</c:v>
                </c:pt>
                <c:pt idx="1240">
                  <c:v>308</c:v>
                </c:pt>
                <c:pt idx="1241">
                  <c:v>308</c:v>
                </c:pt>
                <c:pt idx="1242">
                  <c:v>309</c:v>
                </c:pt>
                <c:pt idx="1243">
                  <c:v>309</c:v>
                </c:pt>
                <c:pt idx="1244">
                  <c:v>309</c:v>
                </c:pt>
                <c:pt idx="1245">
                  <c:v>309</c:v>
                </c:pt>
                <c:pt idx="1246">
                  <c:v>309</c:v>
                </c:pt>
                <c:pt idx="1247">
                  <c:v>310</c:v>
                </c:pt>
                <c:pt idx="1248">
                  <c:v>310</c:v>
                </c:pt>
                <c:pt idx="1249">
                  <c:v>310</c:v>
                </c:pt>
                <c:pt idx="1250">
                  <c:v>310</c:v>
                </c:pt>
                <c:pt idx="1251">
                  <c:v>311</c:v>
                </c:pt>
                <c:pt idx="1252">
                  <c:v>311</c:v>
                </c:pt>
                <c:pt idx="1253">
                  <c:v>311</c:v>
                </c:pt>
                <c:pt idx="1254">
                  <c:v>311</c:v>
                </c:pt>
                <c:pt idx="1255">
                  <c:v>312</c:v>
                </c:pt>
                <c:pt idx="1256">
                  <c:v>312</c:v>
                </c:pt>
                <c:pt idx="1257">
                  <c:v>312</c:v>
                </c:pt>
                <c:pt idx="1258">
                  <c:v>313</c:v>
                </c:pt>
                <c:pt idx="1259">
                  <c:v>314</c:v>
                </c:pt>
                <c:pt idx="1260">
                  <c:v>314</c:v>
                </c:pt>
                <c:pt idx="1261">
                  <c:v>315</c:v>
                </c:pt>
                <c:pt idx="1262">
                  <c:v>315</c:v>
                </c:pt>
                <c:pt idx="1263">
                  <c:v>316</c:v>
                </c:pt>
                <c:pt idx="1264">
                  <c:v>316</c:v>
                </c:pt>
                <c:pt idx="1265">
                  <c:v>316</c:v>
                </c:pt>
                <c:pt idx="1266">
                  <c:v>316</c:v>
                </c:pt>
                <c:pt idx="1267">
                  <c:v>316</c:v>
                </c:pt>
                <c:pt idx="1268">
                  <c:v>317</c:v>
                </c:pt>
                <c:pt idx="1269">
                  <c:v>317</c:v>
                </c:pt>
                <c:pt idx="1270">
                  <c:v>317</c:v>
                </c:pt>
                <c:pt idx="1271">
                  <c:v>318</c:v>
                </c:pt>
                <c:pt idx="1272">
                  <c:v>318</c:v>
                </c:pt>
                <c:pt idx="1273">
                  <c:v>319</c:v>
                </c:pt>
                <c:pt idx="1274">
                  <c:v>319</c:v>
                </c:pt>
                <c:pt idx="1275">
                  <c:v>319</c:v>
                </c:pt>
                <c:pt idx="1276">
                  <c:v>319</c:v>
                </c:pt>
                <c:pt idx="1277">
                  <c:v>319</c:v>
                </c:pt>
                <c:pt idx="1278">
                  <c:v>319</c:v>
                </c:pt>
                <c:pt idx="1279">
                  <c:v>320</c:v>
                </c:pt>
                <c:pt idx="1280">
                  <c:v>320</c:v>
                </c:pt>
                <c:pt idx="1281">
                  <c:v>320</c:v>
                </c:pt>
                <c:pt idx="1282">
                  <c:v>320</c:v>
                </c:pt>
                <c:pt idx="1283">
                  <c:v>320</c:v>
                </c:pt>
                <c:pt idx="1284">
                  <c:v>320</c:v>
                </c:pt>
                <c:pt idx="1285">
                  <c:v>320</c:v>
                </c:pt>
                <c:pt idx="1286">
                  <c:v>320</c:v>
                </c:pt>
                <c:pt idx="1287">
                  <c:v>320</c:v>
                </c:pt>
                <c:pt idx="1288">
                  <c:v>320</c:v>
                </c:pt>
                <c:pt idx="1289">
                  <c:v>320</c:v>
                </c:pt>
                <c:pt idx="1290">
                  <c:v>320</c:v>
                </c:pt>
                <c:pt idx="1291">
                  <c:v>320</c:v>
                </c:pt>
                <c:pt idx="1292">
                  <c:v>320</c:v>
                </c:pt>
                <c:pt idx="1293">
                  <c:v>320</c:v>
                </c:pt>
                <c:pt idx="1294">
                  <c:v>320</c:v>
                </c:pt>
                <c:pt idx="1295">
                  <c:v>321</c:v>
                </c:pt>
                <c:pt idx="1296">
                  <c:v>321</c:v>
                </c:pt>
                <c:pt idx="1297">
                  <c:v>321</c:v>
                </c:pt>
                <c:pt idx="1298">
                  <c:v>321</c:v>
                </c:pt>
                <c:pt idx="1299">
                  <c:v>321</c:v>
                </c:pt>
                <c:pt idx="1300">
                  <c:v>322</c:v>
                </c:pt>
                <c:pt idx="1301">
                  <c:v>322</c:v>
                </c:pt>
                <c:pt idx="1302">
                  <c:v>323</c:v>
                </c:pt>
                <c:pt idx="1303">
                  <c:v>323</c:v>
                </c:pt>
                <c:pt idx="1304">
                  <c:v>324</c:v>
                </c:pt>
                <c:pt idx="1305">
                  <c:v>324</c:v>
                </c:pt>
                <c:pt idx="1306">
                  <c:v>325</c:v>
                </c:pt>
                <c:pt idx="1307">
                  <c:v>325</c:v>
                </c:pt>
                <c:pt idx="1308">
                  <c:v>325</c:v>
                </c:pt>
                <c:pt idx="1309">
                  <c:v>325</c:v>
                </c:pt>
                <c:pt idx="1310">
                  <c:v>325</c:v>
                </c:pt>
                <c:pt idx="1311">
                  <c:v>325</c:v>
                </c:pt>
                <c:pt idx="1312">
                  <c:v>325</c:v>
                </c:pt>
                <c:pt idx="1313">
                  <c:v>325</c:v>
                </c:pt>
                <c:pt idx="1314">
                  <c:v>325</c:v>
                </c:pt>
                <c:pt idx="1315">
                  <c:v>325</c:v>
                </c:pt>
                <c:pt idx="1316">
                  <c:v>326</c:v>
                </c:pt>
                <c:pt idx="1317">
                  <c:v>326</c:v>
                </c:pt>
                <c:pt idx="1318">
                  <c:v>326</c:v>
                </c:pt>
                <c:pt idx="1319">
                  <c:v>327</c:v>
                </c:pt>
                <c:pt idx="1320">
                  <c:v>328</c:v>
                </c:pt>
                <c:pt idx="1321">
                  <c:v>329</c:v>
                </c:pt>
                <c:pt idx="1322">
                  <c:v>330</c:v>
                </c:pt>
                <c:pt idx="1323">
                  <c:v>331</c:v>
                </c:pt>
                <c:pt idx="1324">
                  <c:v>332</c:v>
                </c:pt>
                <c:pt idx="1325">
                  <c:v>333</c:v>
                </c:pt>
                <c:pt idx="1326">
                  <c:v>334</c:v>
                </c:pt>
                <c:pt idx="1327">
                  <c:v>335</c:v>
                </c:pt>
                <c:pt idx="1328">
                  <c:v>336</c:v>
                </c:pt>
                <c:pt idx="1329">
                  <c:v>337</c:v>
                </c:pt>
                <c:pt idx="1330">
                  <c:v>338</c:v>
                </c:pt>
                <c:pt idx="1331">
                  <c:v>338</c:v>
                </c:pt>
                <c:pt idx="1332">
                  <c:v>339</c:v>
                </c:pt>
                <c:pt idx="1333">
                  <c:v>339</c:v>
                </c:pt>
                <c:pt idx="1334">
                  <c:v>339</c:v>
                </c:pt>
                <c:pt idx="1335">
                  <c:v>339</c:v>
                </c:pt>
                <c:pt idx="1336">
                  <c:v>339</c:v>
                </c:pt>
                <c:pt idx="1337">
                  <c:v>339</c:v>
                </c:pt>
                <c:pt idx="1338">
                  <c:v>339</c:v>
                </c:pt>
                <c:pt idx="1339">
                  <c:v>339</c:v>
                </c:pt>
                <c:pt idx="1340">
                  <c:v>339</c:v>
                </c:pt>
                <c:pt idx="1341">
                  <c:v>340</c:v>
                </c:pt>
                <c:pt idx="1342">
                  <c:v>340</c:v>
                </c:pt>
                <c:pt idx="1343">
                  <c:v>341</c:v>
                </c:pt>
                <c:pt idx="1344">
                  <c:v>341</c:v>
                </c:pt>
                <c:pt idx="1345">
                  <c:v>341</c:v>
                </c:pt>
                <c:pt idx="1346">
                  <c:v>341</c:v>
                </c:pt>
                <c:pt idx="1347">
                  <c:v>341</c:v>
                </c:pt>
                <c:pt idx="1348">
                  <c:v>341</c:v>
                </c:pt>
                <c:pt idx="1349">
                  <c:v>341</c:v>
                </c:pt>
                <c:pt idx="1350">
                  <c:v>341</c:v>
                </c:pt>
                <c:pt idx="1351">
                  <c:v>342</c:v>
                </c:pt>
                <c:pt idx="1352">
                  <c:v>343</c:v>
                </c:pt>
                <c:pt idx="1353">
                  <c:v>344</c:v>
                </c:pt>
                <c:pt idx="1354">
                  <c:v>344</c:v>
                </c:pt>
                <c:pt idx="1355">
                  <c:v>344</c:v>
                </c:pt>
                <c:pt idx="1356">
                  <c:v>344</c:v>
                </c:pt>
                <c:pt idx="1357">
                  <c:v>344</c:v>
                </c:pt>
                <c:pt idx="1358">
                  <c:v>344</c:v>
                </c:pt>
                <c:pt idx="1359">
                  <c:v>344</c:v>
                </c:pt>
                <c:pt idx="1360">
                  <c:v>344</c:v>
                </c:pt>
                <c:pt idx="1361">
                  <c:v>344</c:v>
                </c:pt>
                <c:pt idx="1362">
                  <c:v>344</c:v>
                </c:pt>
                <c:pt idx="1363">
                  <c:v>344</c:v>
                </c:pt>
                <c:pt idx="1364">
                  <c:v>344</c:v>
                </c:pt>
                <c:pt idx="1365">
                  <c:v>344</c:v>
                </c:pt>
                <c:pt idx="1366">
                  <c:v>344</c:v>
                </c:pt>
                <c:pt idx="1367">
                  <c:v>345</c:v>
                </c:pt>
                <c:pt idx="1368">
                  <c:v>346</c:v>
                </c:pt>
                <c:pt idx="1369">
                  <c:v>346</c:v>
                </c:pt>
                <c:pt idx="1370">
                  <c:v>346</c:v>
                </c:pt>
                <c:pt idx="1371">
                  <c:v>347</c:v>
                </c:pt>
                <c:pt idx="1372">
                  <c:v>347</c:v>
                </c:pt>
                <c:pt idx="1373">
                  <c:v>347</c:v>
                </c:pt>
                <c:pt idx="1374">
                  <c:v>347</c:v>
                </c:pt>
                <c:pt idx="1375">
                  <c:v>347</c:v>
                </c:pt>
                <c:pt idx="1376">
                  <c:v>347</c:v>
                </c:pt>
                <c:pt idx="1377">
                  <c:v>348</c:v>
                </c:pt>
                <c:pt idx="1378">
                  <c:v>348</c:v>
                </c:pt>
                <c:pt idx="1379">
                  <c:v>348</c:v>
                </c:pt>
                <c:pt idx="1380">
                  <c:v>348</c:v>
                </c:pt>
                <c:pt idx="1381">
                  <c:v>348</c:v>
                </c:pt>
                <c:pt idx="1382">
                  <c:v>348</c:v>
                </c:pt>
                <c:pt idx="1383">
                  <c:v>348</c:v>
                </c:pt>
                <c:pt idx="1384">
                  <c:v>349</c:v>
                </c:pt>
                <c:pt idx="1385">
                  <c:v>350</c:v>
                </c:pt>
                <c:pt idx="1386">
                  <c:v>350</c:v>
                </c:pt>
                <c:pt idx="1387">
                  <c:v>350</c:v>
                </c:pt>
                <c:pt idx="1388">
                  <c:v>350</c:v>
                </c:pt>
                <c:pt idx="1389">
                  <c:v>350</c:v>
                </c:pt>
                <c:pt idx="1390">
                  <c:v>350</c:v>
                </c:pt>
                <c:pt idx="1391">
                  <c:v>350</c:v>
                </c:pt>
                <c:pt idx="1392">
                  <c:v>351</c:v>
                </c:pt>
                <c:pt idx="1393">
                  <c:v>351</c:v>
                </c:pt>
                <c:pt idx="1394">
                  <c:v>351</c:v>
                </c:pt>
                <c:pt idx="1395">
                  <c:v>351</c:v>
                </c:pt>
                <c:pt idx="1396">
                  <c:v>352</c:v>
                </c:pt>
                <c:pt idx="1397">
                  <c:v>352</c:v>
                </c:pt>
                <c:pt idx="1398">
                  <c:v>353</c:v>
                </c:pt>
                <c:pt idx="1399">
                  <c:v>353</c:v>
                </c:pt>
                <c:pt idx="1400">
                  <c:v>353</c:v>
                </c:pt>
                <c:pt idx="1401">
                  <c:v>354</c:v>
                </c:pt>
                <c:pt idx="1402">
                  <c:v>354</c:v>
                </c:pt>
                <c:pt idx="1403">
                  <c:v>355</c:v>
                </c:pt>
                <c:pt idx="1404">
                  <c:v>355</c:v>
                </c:pt>
                <c:pt idx="1405">
                  <c:v>356</c:v>
                </c:pt>
                <c:pt idx="1406">
                  <c:v>357</c:v>
                </c:pt>
                <c:pt idx="1407">
                  <c:v>357</c:v>
                </c:pt>
                <c:pt idx="1408">
                  <c:v>357</c:v>
                </c:pt>
                <c:pt idx="1409">
                  <c:v>357</c:v>
                </c:pt>
                <c:pt idx="1410">
                  <c:v>358</c:v>
                </c:pt>
                <c:pt idx="1411">
                  <c:v>358</c:v>
                </c:pt>
                <c:pt idx="1412">
                  <c:v>359</c:v>
                </c:pt>
                <c:pt idx="1413">
                  <c:v>359</c:v>
                </c:pt>
                <c:pt idx="1414">
                  <c:v>359</c:v>
                </c:pt>
                <c:pt idx="1415">
                  <c:v>359</c:v>
                </c:pt>
                <c:pt idx="1416">
                  <c:v>359</c:v>
                </c:pt>
                <c:pt idx="1417">
                  <c:v>359</c:v>
                </c:pt>
                <c:pt idx="1418">
                  <c:v>360</c:v>
                </c:pt>
                <c:pt idx="1419">
                  <c:v>361</c:v>
                </c:pt>
                <c:pt idx="1420">
                  <c:v>361</c:v>
                </c:pt>
                <c:pt idx="1421">
                  <c:v>362</c:v>
                </c:pt>
                <c:pt idx="1422">
                  <c:v>363</c:v>
                </c:pt>
                <c:pt idx="1423">
                  <c:v>363</c:v>
                </c:pt>
                <c:pt idx="1424">
                  <c:v>364</c:v>
                </c:pt>
                <c:pt idx="1425">
                  <c:v>364</c:v>
                </c:pt>
                <c:pt idx="1426">
                  <c:v>364</c:v>
                </c:pt>
                <c:pt idx="1427">
                  <c:v>365</c:v>
                </c:pt>
                <c:pt idx="1428">
                  <c:v>366</c:v>
                </c:pt>
                <c:pt idx="1429">
                  <c:v>367</c:v>
                </c:pt>
                <c:pt idx="1430">
                  <c:v>367</c:v>
                </c:pt>
                <c:pt idx="1431">
                  <c:v>367</c:v>
                </c:pt>
                <c:pt idx="1432">
                  <c:v>367</c:v>
                </c:pt>
                <c:pt idx="1433">
                  <c:v>367</c:v>
                </c:pt>
                <c:pt idx="1434">
                  <c:v>367</c:v>
                </c:pt>
                <c:pt idx="1435">
                  <c:v>367</c:v>
                </c:pt>
                <c:pt idx="1436">
                  <c:v>367</c:v>
                </c:pt>
                <c:pt idx="1437">
                  <c:v>367</c:v>
                </c:pt>
                <c:pt idx="1438">
                  <c:v>367</c:v>
                </c:pt>
                <c:pt idx="1439">
                  <c:v>367</c:v>
                </c:pt>
                <c:pt idx="1440">
                  <c:v>367</c:v>
                </c:pt>
                <c:pt idx="1441">
                  <c:v>367</c:v>
                </c:pt>
                <c:pt idx="1442">
                  <c:v>368</c:v>
                </c:pt>
                <c:pt idx="1443">
                  <c:v>369</c:v>
                </c:pt>
                <c:pt idx="1444">
                  <c:v>369</c:v>
                </c:pt>
                <c:pt idx="1445">
                  <c:v>369</c:v>
                </c:pt>
                <c:pt idx="1446">
                  <c:v>370</c:v>
                </c:pt>
                <c:pt idx="1447">
                  <c:v>371</c:v>
                </c:pt>
                <c:pt idx="1448">
                  <c:v>371</c:v>
                </c:pt>
                <c:pt idx="1449">
                  <c:v>371</c:v>
                </c:pt>
                <c:pt idx="1450">
                  <c:v>371</c:v>
                </c:pt>
                <c:pt idx="1451">
                  <c:v>371</c:v>
                </c:pt>
                <c:pt idx="1452">
                  <c:v>371</c:v>
                </c:pt>
                <c:pt idx="1453">
                  <c:v>371</c:v>
                </c:pt>
                <c:pt idx="1454">
                  <c:v>371</c:v>
                </c:pt>
                <c:pt idx="1455">
                  <c:v>371</c:v>
                </c:pt>
                <c:pt idx="1456">
                  <c:v>371</c:v>
                </c:pt>
                <c:pt idx="1457">
                  <c:v>371</c:v>
                </c:pt>
                <c:pt idx="1458">
                  <c:v>371</c:v>
                </c:pt>
                <c:pt idx="1459">
                  <c:v>371</c:v>
                </c:pt>
                <c:pt idx="1460">
                  <c:v>372</c:v>
                </c:pt>
                <c:pt idx="1461">
                  <c:v>372</c:v>
                </c:pt>
                <c:pt idx="1462">
                  <c:v>372</c:v>
                </c:pt>
                <c:pt idx="1463">
                  <c:v>372</c:v>
                </c:pt>
                <c:pt idx="1464">
                  <c:v>372</c:v>
                </c:pt>
                <c:pt idx="1465">
                  <c:v>373</c:v>
                </c:pt>
                <c:pt idx="1466">
                  <c:v>373</c:v>
                </c:pt>
                <c:pt idx="1467">
                  <c:v>373</c:v>
                </c:pt>
                <c:pt idx="1468">
                  <c:v>373</c:v>
                </c:pt>
                <c:pt idx="1469">
                  <c:v>373</c:v>
                </c:pt>
                <c:pt idx="1470">
                  <c:v>374</c:v>
                </c:pt>
                <c:pt idx="1471">
                  <c:v>374</c:v>
                </c:pt>
                <c:pt idx="1472">
                  <c:v>374</c:v>
                </c:pt>
                <c:pt idx="1473">
                  <c:v>374</c:v>
                </c:pt>
                <c:pt idx="1474">
                  <c:v>374</c:v>
                </c:pt>
                <c:pt idx="1475">
                  <c:v>374</c:v>
                </c:pt>
                <c:pt idx="1476">
                  <c:v>374</c:v>
                </c:pt>
                <c:pt idx="1477">
                  <c:v>374</c:v>
                </c:pt>
                <c:pt idx="1478">
                  <c:v>375</c:v>
                </c:pt>
                <c:pt idx="1479">
                  <c:v>375</c:v>
                </c:pt>
                <c:pt idx="1480">
                  <c:v>376</c:v>
                </c:pt>
                <c:pt idx="1481">
                  <c:v>377</c:v>
                </c:pt>
                <c:pt idx="1482">
                  <c:v>377</c:v>
                </c:pt>
                <c:pt idx="1483">
                  <c:v>377</c:v>
                </c:pt>
                <c:pt idx="1484">
                  <c:v>377</c:v>
                </c:pt>
                <c:pt idx="1485">
                  <c:v>377</c:v>
                </c:pt>
                <c:pt idx="1486">
                  <c:v>378</c:v>
                </c:pt>
                <c:pt idx="1487">
                  <c:v>378</c:v>
                </c:pt>
                <c:pt idx="1488">
                  <c:v>378</c:v>
                </c:pt>
                <c:pt idx="1489">
                  <c:v>378</c:v>
                </c:pt>
                <c:pt idx="1490">
                  <c:v>379</c:v>
                </c:pt>
                <c:pt idx="1491">
                  <c:v>380</c:v>
                </c:pt>
                <c:pt idx="1492">
                  <c:v>381</c:v>
                </c:pt>
                <c:pt idx="1493">
                  <c:v>381</c:v>
                </c:pt>
                <c:pt idx="1494">
                  <c:v>381</c:v>
                </c:pt>
                <c:pt idx="1495">
                  <c:v>382</c:v>
                </c:pt>
                <c:pt idx="1496">
                  <c:v>383</c:v>
                </c:pt>
                <c:pt idx="1497">
                  <c:v>383</c:v>
                </c:pt>
                <c:pt idx="1498">
                  <c:v>384</c:v>
                </c:pt>
                <c:pt idx="1499">
                  <c:v>384</c:v>
                </c:pt>
                <c:pt idx="1500">
                  <c:v>384</c:v>
                </c:pt>
                <c:pt idx="1501">
                  <c:v>384</c:v>
                </c:pt>
                <c:pt idx="1502">
                  <c:v>384</c:v>
                </c:pt>
                <c:pt idx="1503">
                  <c:v>384</c:v>
                </c:pt>
                <c:pt idx="1504">
                  <c:v>384</c:v>
                </c:pt>
                <c:pt idx="1505">
                  <c:v>384</c:v>
                </c:pt>
                <c:pt idx="1506">
                  <c:v>384</c:v>
                </c:pt>
                <c:pt idx="1507">
                  <c:v>384</c:v>
                </c:pt>
                <c:pt idx="1508">
                  <c:v>384</c:v>
                </c:pt>
                <c:pt idx="1509">
                  <c:v>384</c:v>
                </c:pt>
                <c:pt idx="1510">
                  <c:v>384</c:v>
                </c:pt>
                <c:pt idx="1511">
                  <c:v>384</c:v>
                </c:pt>
                <c:pt idx="1512">
                  <c:v>384</c:v>
                </c:pt>
                <c:pt idx="1513">
                  <c:v>384</c:v>
                </c:pt>
                <c:pt idx="1514">
                  <c:v>384</c:v>
                </c:pt>
                <c:pt idx="1515">
                  <c:v>384</c:v>
                </c:pt>
                <c:pt idx="1516">
                  <c:v>385</c:v>
                </c:pt>
                <c:pt idx="1517">
                  <c:v>385</c:v>
                </c:pt>
                <c:pt idx="1518">
                  <c:v>385</c:v>
                </c:pt>
                <c:pt idx="1519">
                  <c:v>385</c:v>
                </c:pt>
                <c:pt idx="1520">
                  <c:v>385</c:v>
                </c:pt>
                <c:pt idx="1521">
                  <c:v>385</c:v>
                </c:pt>
                <c:pt idx="1522">
                  <c:v>385</c:v>
                </c:pt>
                <c:pt idx="1523">
                  <c:v>385</c:v>
                </c:pt>
                <c:pt idx="1524">
                  <c:v>385</c:v>
                </c:pt>
                <c:pt idx="1525">
                  <c:v>385</c:v>
                </c:pt>
                <c:pt idx="1526">
                  <c:v>385</c:v>
                </c:pt>
                <c:pt idx="1527">
                  <c:v>385</c:v>
                </c:pt>
                <c:pt idx="1528">
                  <c:v>385</c:v>
                </c:pt>
                <c:pt idx="1529">
                  <c:v>385</c:v>
                </c:pt>
                <c:pt idx="1530">
                  <c:v>385</c:v>
                </c:pt>
                <c:pt idx="1531">
                  <c:v>385</c:v>
                </c:pt>
                <c:pt idx="1532">
                  <c:v>385</c:v>
                </c:pt>
                <c:pt idx="1533">
                  <c:v>385</c:v>
                </c:pt>
                <c:pt idx="1534">
                  <c:v>385</c:v>
                </c:pt>
                <c:pt idx="1535">
                  <c:v>385</c:v>
                </c:pt>
                <c:pt idx="1536">
                  <c:v>385</c:v>
                </c:pt>
                <c:pt idx="1537">
                  <c:v>385</c:v>
                </c:pt>
                <c:pt idx="1538">
                  <c:v>385</c:v>
                </c:pt>
                <c:pt idx="1539">
                  <c:v>385</c:v>
                </c:pt>
                <c:pt idx="1540">
                  <c:v>385</c:v>
                </c:pt>
                <c:pt idx="1541">
                  <c:v>385</c:v>
                </c:pt>
                <c:pt idx="1542">
                  <c:v>385</c:v>
                </c:pt>
                <c:pt idx="1543">
                  <c:v>386</c:v>
                </c:pt>
                <c:pt idx="1544">
                  <c:v>387</c:v>
                </c:pt>
                <c:pt idx="1545">
                  <c:v>388</c:v>
                </c:pt>
                <c:pt idx="1546">
                  <c:v>388</c:v>
                </c:pt>
                <c:pt idx="1547">
                  <c:v>388</c:v>
                </c:pt>
                <c:pt idx="1548">
                  <c:v>388</c:v>
                </c:pt>
                <c:pt idx="1549">
                  <c:v>388</c:v>
                </c:pt>
                <c:pt idx="1550">
                  <c:v>389</c:v>
                </c:pt>
                <c:pt idx="1551">
                  <c:v>390</c:v>
                </c:pt>
                <c:pt idx="1552">
                  <c:v>391</c:v>
                </c:pt>
                <c:pt idx="1553">
                  <c:v>392</c:v>
                </c:pt>
                <c:pt idx="1554">
                  <c:v>393</c:v>
                </c:pt>
                <c:pt idx="1555">
                  <c:v>394</c:v>
                </c:pt>
                <c:pt idx="1556">
                  <c:v>394</c:v>
                </c:pt>
                <c:pt idx="1557">
                  <c:v>395</c:v>
                </c:pt>
                <c:pt idx="1558">
                  <c:v>395</c:v>
                </c:pt>
                <c:pt idx="1559">
                  <c:v>395</c:v>
                </c:pt>
                <c:pt idx="1560">
                  <c:v>395</c:v>
                </c:pt>
                <c:pt idx="1561">
                  <c:v>395</c:v>
                </c:pt>
                <c:pt idx="1562">
                  <c:v>395</c:v>
                </c:pt>
                <c:pt idx="1563">
                  <c:v>395</c:v>
                </c:pt>
                <c:pt idx="1564">
                  <c:v>395</c:v>
                </c:pt>
                <c:pt idx="1565">
                  <c:v>396</c:v>
                </c:pt>
                <c:pt idx="1566">
                  <c:v>396</c:v>
                </c:pt>
                <c:pt idx="1567">
                  <c:v>396</c:v>
                </c:pt>
                <c:pt idx="1568">
                  <c:v>396</c:v>
                </c:pt>
                <c:pt idx="1569">
                  <c:v>396</c:v>
                </c:pt>
                <c:pt idx="1570">
                  <c:v>397</c:v>
                </c:pt>
                <c:pt idx="1571">
                  <c:v>397</c:v>
                </c:pt>
                <c:pt idx="1572">
                  <c:v>397</c:v>
                </c:pt>
                <c:pt idx="1573">
                  <c:v>398</c:v>
                </c:pt>
                <c:pt idx="1574">
                  <c:v>399</c:v>
                </c:pt>
                <c:pt idx="1575">
                  <c:v>399</c:v>
                </c:pt>
                <c:pt idx="1576">
                  <c:v>399</c:v>
                </c:pt>
                <c:pt idx="1577">
                  <c:v>400</c:v>
                </c:pt>
                <c:pt idx="1578">
                  <c:v>400</c:v>
                </c:pt>
                <c:pt idx="1579">
                  <c:v>400</c:v>
                </c:pt>
                <c:pt idx="1580">
                  <c:v>400</c:v>
                </c:pt>
                <c:pt idx="1581">
                  <c:v>400</c:v>
                </c:pt>
                <c:pt idx="1582">
                  <c:v>400</c:v>
                </c:pt>
                <c:pt idx="1583">
                  <c:v>400</c:v>
                </c:pt>
                <c:pt idx="1584">
                  <c:v>400</c:v>
                </c:pt>
                <c:pt idx="1585">
                  <c:v>400</c:v>
                </c:pt>
                <c:pt idx="1586">
                  <c:v>400</c:v>
                </c:pt>
                <c:pt idx="1587">
                  <c:v>400</c:v>
                </c:pt>
                <c:pt idx="1588">
                  <c:v>401</c:v>
                </c:pt>
                <c:pt idx="1589">
                  <c:v>401</c:v>
                </c:pt>
                <c:pt idx="1590">
                  <c:v>401</c:v>
                </c:pt>
                <c:pt idx="1591">
                  <c:v>402</c:v>
                </c:pt>
                <c:pt idx="1592">
                  <c:v>403</c:v>
                </c:pt>
                <c:pt idx="1593">
                  <c:v>403</c:v>
                </c:pt>
                <c:pt idx="1594">
                  <c:v>404</c:v>
                </c:pt>
                <c:pt idx="1595">
                  <c:v>404</c:v>
                </c:pt>
                <c:pt idx="1596">
                  <c:v>405</c:v>
                </c:pt>
                <c:pt idx="1597">
                  <c:v>405</c:v>
                </c:pt>
                <c:pt idx="1598">
                  <c:v>405</c:v>
                </c:pt>
                <c:pt idx="1599">
                  <c:v>405</c:v>
                </c:pt>
                <c:pt idx="1600">
                  <c:v>406</c:v>
                </c:pt>
                <c:pt idx="1601">
                  <c:v>407</c:v>
                </c:pt>
                <c:pt idx="1602">
                  <c:v>407</c:v>
                </c:pt>
                <c:pt idx="1603">
                  <c:v>407</c:v>
                </c:pt>
                <c:pt idx="1604">
                  <c:v>407</c:v>
                </c:pt>
                <c:pt idx="1605">
                  <c:v>408</c:v>
                </c:pt>
                <c:pt idx="1606">
                  <c:v>408</c:v>
                </c:pt>
                <c:pt idx="1607">
                  <c:v>408</c:v>
                </c:pt>
                <c:pt idx="1608">
                  <c:v>408</c:v>
                </c:pt>
                <c:pt idx="1609">
                  <c:v>408</c:v>
                </c:pt>
                <c:pt idx="1610">
                  <c:v>408</c:v>
                </c:pt>
                <c:pt idx="1611">
                  <c:v>408</c:v>
                </c:pt>
                <c:pt idx="1612">
                  <c:v>408</c:v>
                </c:pt>
                <c:pt idx="1613">
                  <c:v>409</c:v>
                </c:pt>
                <c:pt idx="1614">
                  <c:v>410</c:v>
                </c:pt>
                <c:pt idx="1615">
                  <c:v>410</c:v>
                </c:pt>
                <c:pt idx="1616">
                  <c:v>410</c:v>
                </c:pt>
                <c:pt idx="1617">
                  <c:v>411</c:v>
                </c:pt>
                <c:pt idx="1618">
                  <c:v>411</c:v>
                </c:pt>
                <c:pt idx="1619">
                  <c:v>411</c:v>
                </c:pt>
                <c:pt idx="1620">
                  <c:v>412</c:v>
                </c:pt>
                <c:pt idx="1621">
                  <c:v>412</c:v>
                </c:pt>
                <c:pt idx="1622">
                  <c:v>412</c:v>
                </c:pt>
                <c:pt idx="1623">
                  <c:v>412</c:v>
                </c:pt>
                <c:pt idx="1624">
                  <c:v>412</c:v>
                </c:pt>
                <c:pt idx="1625">
                  <c:v>412</c:v>
                </c:pt>
                <c:pt idx="1626">
                  <c:v>412</c:v>
                </c:pt>
                <c:pt idx="1627">
                  <c:v>412</c:v>
                </c:pt>
                <c:pt idx="1628">
                  <c:v>412</c:v>
                </c:pt>
                <c:pt idx="1629">
                  <c:v>412</c:v>
                </c:pt>
                <c:pt idx="1630">
                  <c:v>412</c:v>
                </c:pt>
                <c:pt idx="1631">
                  <c:v>413</c:v>
                </c:pt>
                <c:pt idx="1632">
                  <c:v>413</c:v>
                </c:pt>
                <c:pt idx="1633">
                  <c:v>413</c:v>
                </c:pt>
                <c:pt idx="1634">
                  <c:v>413</c:v>
                </c:pt>
                <c:pt idx="1635">
                  <c:v>413</c:v>
                </c:pt>
                <c:pt idx="1636">
                  <c:v>414</c:v>
                </c:pt>
                <c:pt idx="1637">
                  <c:v>414</c:v>
                </c:pt>
                <c:pt idx="1638">
                  <c:v>414</c:v>
                </c:pt>
                <c:pt idx="1639">
                  <c:v>414</c:v>
                </c:pt>
                <c:pt idx="1640">
                  <c:v>414</c:v>
                </c:pt>
                <c:pt idx="1641">
                  <c:v>414</c:v>
                </c:pt>
                <c:pt idx="1642">
                  <c:v>415</c:v>
                </c:pt>
                <c:pt idx="1643">
                  <c:v>415</c:v>
                </c:pt>
                <c:pt idx="1644">
                  <c:v>415</c:v>
                </c:pt>
                <c:pt idx="1645">
                  <c:v>415</c:v>
                </c:pt>
                <c:pt idx="1646">
                  <c:v>415</c:v>
                </c:pt>
                <c:pt idx="1647">
                  <c:v>416</c:v>
                </c:pt>
                <c:pt idx="1648">
                  <c:v>417</c:v>
                </c:pt>
                <c:pt idx="1649">
                  <c:v>418</c:v>
                </c:pt>
                <c:pt idx="1650">
                  <c:v>419</c:v>
                </c:pt>
                <c:pt idx="1651">
                  <c:v>419</c:v>
                </c:pt>
                <c:pt idx="1652">
                  <c:v>420</c:v>
                </c:pt>
                <c:pt idx="1653">
                  <c:v>421</c:v>
                </c:pt>
                <c:pt idx="1654">
                  <c:v>422</c:v>
                </c:pt>
                <c:pt idx="1655">
                  <c:v>423</c:v>
                </c:pt>
                <c:pt idx="1656">
                  <c:v>423</c:v>
                </c:pt>
                <c:pt idx="1657">
                  <c:v>424</c:v>
                </c:pt>
                <c:pt idx="1658">
                  <c:v>425</c:v>
                </c:pt>
                <c:pt idx="1659">
                  <c:v>425</c:v>
                </c:pt>
                <c:pt idx="1660">
                  <c:v>425</c:v>
                </c:pt>
                <c:pt idx="1661">
                  <c:v>425</c:v>
                </c:pt>
                <c:pt idx="1662">
                  <c:v>425</c:v>
                </c:pt>
                <c:pt idx="1663">
                  <c:v>425</c:v>
                </c:pt>
                <c:pt idx="1664">
                  <c:v>425</c:v>
                </c:pt>
                <c:pt idx="1665">
                  <c:v>425</c:v>
                </c:pt>
                <c:pt idx="1666">
                  <c:v>425</c:v>
                </c:pt>
                <c:pt idx="1667">
                  <c:v>425</c:v>
                </c:pt>
                <c:pt idx="1668">
                  <c:v>426</c:v>
                </c:pt>
                <c:pt idx="1669">
                  <c:v>426</c:v>
                </c:pt>
                <c:pt idx="1670">
                  <c:v>426</c:v>
                </c:pt>
                <c:pt idx="1671">
                  <c:v>427</c:v>
                </c:pt>
                <c:pt idx="1672">
                  <c:v>427</c:v>
                </c:pt>
                <c:pt idx="1673">
                  <c:v>427</c:v>
                </c:pt>
                <c:pt idx="1674">
                  <c:v>427</c:v>
                </c:pt>
                <c:pt idx="1675">
                  <c:v>427</c:v>
                </c:pt>
                <c:pt idx="1676">
                  <c:v>428</c:v>
                </c:pt>
                <c:pt idx="1677">
                  <c:v>429</c:v>
                </c:pt>
                <c:pt idx="1678">
                  <c:v>429</c:v>
                </c:pt>
                <c:pt idx="1679">
                  <c:v>430</c:v>
                </c:pt>
                <c:pt idx="1680">
                  <c:v>430</c:v>
                </c:pt>
                <c:pt idx="1681">
                  <c:v>430</c:v>
                </c:pt>
                <c:pt idx="1682">
                  <c:v>430</c:v>
                </c:pt>
                <c:pt idx="1683">
                  <c:v>430</c:v>
                </c:pt>
                <c:pt idx="1684">
                  <c:v>430</c:v>
                </c:pt>
                <c:pt idx="1685">
                  <c:v>430</c:v>
                </c:pt>
                <c:pt idx="1686">
                  <c:v>430</c:v>
                </c:pt>
                <c:pt idx="1687">
                  <c:v>430</c:v>
                </c:pt>
                <c:pt idx="1688">
                  <c:v>430</c:v>
                </c:pt>
                <c:pt idx="1689">
                  <c:v>431</c:v>
                </c:pt>
                <c:pt idx="1690">
                  <c:v>431</c:v>
                </c:pt>
                <c:pt idx="1691">
                  <c:v>431</c:v>
                </c:pt>
                <c:pt idx="1692">
                  <c:v>431</c:v>
                </c:pt>
                <c:pt idx="1693">
                  <c:v>431</c:v>
                </c:pt>
                <c:pt idx="1694">
                  <c:v>431</c:v>
                </c:pt>
                <c:pt idx="1695">
                  <c:v>431</c:v>
                </c:pt>
                <c:pt idx="1696">
                  <c:v>432</c:v>
                </c:pt>
                <c:pt idx="1697">
                  <c:v>432</c:v>
                </c:pt>
                <c:pt idx="1698">
                  <c:v>432</c:v>
                </c:pt>
                <c:pt idx="1699">
                  <c:v>432</c:v>
                </c:pt>
                <c:pt idx="1700">
                  <c:v>432</c:v>
                </c:pt>
                <c:pt idx="1701">
                  <c:v>432</c:v>
                </c:pt>
                <c:pt idx="1702">
                  <c:v>432</c:v>
                </c:pt>
                <c:pt idx="1703">
                  <c:v>432</c:v>
                </c:pt>
                <c:pt idx="1704">
                  <c:v>432</c:v>
                </c:pt>
                <c:pt idx="1705">
                  <c:v>432</c:v>
                </c:pt>
                <c:pt idx="1706">
                  <c:v>432</c:v>
                </c:pt>
                <c:pt idx="1707">
                  <c:v>433</c:v>
                </c:pt>
                <c:pt idx="1708">
                  <c:v>433</c:v>
                </c:pt>
                <c:pt idx="1709">
                  <c:v>434</c:v>
                </c:pt>
                <c:pt idx="1710">
                  <c:v>434</c:v>
                </c:pt>
                <c:pt idx="1711">
                  <c:v>434</c:v>
                </c:pt>
                <c:pt idx="1712">
                  <c:v>435</c:v>
                </c:pt>
                <c:pt idx="1713">
                  <c:v>435</c:v>
                </c:pt>
                <c:pt idx="1714">
                  <c:v>435</c:v>
                </c:pt>
                <c:pt idx="1715">
                  <c:v>435</c:v>
                </c:pt>
                <c:pt idx="1716">
                  <c:v>435</c:v>
                </c:pt>
                <c:pt idx="1717">
                  <c:v>435</c:v>
                </c:pt>
                <c:pt idx="1718">
                  <c:v>435</c:v>
                </c:pt>
                <c:pt idx="1719">
                  <c:v>435</c:v>
                </c:pt>
                <c:pt idx="1720">
                  <c:v>435</c:v>
                </c:pt>
                <c:pt idx="1721">
                  <c:v>436</c:v>
                </c:pt>
                <c:pt idx="1722">
                  <c:v>436</c:v>
                </c:pt>
                <c:pt idx="1723">
                  <c:v>437</c:v>
                </c:pt>
                <c:pt idx="1724">
                  <c:v>437</c:v>
                </c:pt>
                <c:pt idx="1725">
                  <c:v>437</c:v>
                </c:pt>
                <c:pt idx="1726">
                  <c:v>437</c:v>
                </c:pt>
                <c:pt idx="1727">
                  <c:v>438</c:v>
                </c:pt>
                <c:pt idx="1728">
                  <c:v>439</c:v>
                </c:pt>
                <c:pt idx="1729">
                  <c:v>439</c:v>
                </c:pt>
                <c:pt idx="1730">
                  <c:v>439</c:v>
                </c:pt>
                <c:pt idx="1731">
                  <c:v>439</c:v>
                </c:pt>
                <c:pt idx="1732">
                  <c:v>439</c:v>
                </c:pt>
                <c:pt idx="1733">
                  <c:v>439</c:v>
                </c:pt>
                <c:pt idx="1734">
                  <c:v>439</c:v>
                </c:pt>
                <c:pt idx="1735">
                  <c:v>439</c:v>
                </c:pt>
                <c:pt idx="1736">
                  <c:v>440</c:v>
                </c:pt>
                <c:pt idx="1737">
                  <c:v>440</c:v>
                </c:pt>
                <c:pt idx="1738">
                  <c:v>440</c:v>
                </c:pt>
                <c:pt idx="1739">
                  <c:v>440</c:v>
                </c:pt>
                <c:pt idx="1740">
                  <c:v>440</c:v>
                </c:pt>
                <c:pt idx="1741">
                  <c:v>441</c:v>
                </c:pt>
                <c:pt idx="1742">
                  <c:v>441</c:v>
                </c:pt>
                <c:pt idx="1743">
                  <c:v>441</c:v>
                </c:pt>
                <c:pt idx="1744">
                  <c:v>441</c:v>
                </c:pt>
                <c:pt idx="1745">
                  <c:v>441</c:v>
                </c:pt>
                <c:pt idx="1746">
                  <c:v>442</c:v>
                </c:pt>
                <c:pt idx="1747">
                  <c:v>443</c:v>
                </c:pt>
                <c:pt idx="1748">
                  <c:v>444</c:v>
                </c:pt>
                <c:pt idx="1749">
                  <c:v>444</c:v>
                </c:pt>
                <c:pt idx="1750">
                  <c:v>444</c:v>
                </c:pt>
                <c:pt idx="1751">
                  <c:v>444</c:v>
                </c:pt>
                <c:pt idx="1752">
                  <c:v>445</c:v>
                </c:pt>
                <c:pt idx="1753">
                  <c:v>445</c:v>
                </c:pt>
                <c:pt idx="1754">
                  <c:v>445</c:v>
                </c:pt>
                <c:pt idx="1755">
                  <c:v>445</c:v>
                </c:pt>
                <c:pt idx="1756">
                  <c:v>445</c:v>
                </c:pt>
                <c:pt idx="1757">
                  <c:v>445</c:v>
                </c:pt>
                <c:pt idx="1758">
                  <c:v>445</c:v>
                </c:pt>
                <c:pt idx="1759">
                  <c:v>445</c:v>
                </c:pt>
                <c:pt idx="1760">
                  <c:v>445</c:v>
                </c:pt>
                <c:pt idx="1761">
                  <c:v>445</c:v>
                </c:pt>
                <c:pt idx="1762">
                  <c:v>446</c:v>
                </c:pt>
                <c:pt idx="1763">
                  <c:v>446</c:v>
                </c:pt>
                <c:pt idx="1764">
                  <c:v>446</c:v>
                </c:pt>
                <c:pt idx="1765">
                  <c:v>446</c:v>
                </c:pt>
                <c:pt idx="1766">
                  <c:v>446</c:v>
                </c:pt>
                <c:pt idx="1767">
                  <c:v>447</c:v>
                </c:pt>
                <c:pt idx="1768">
                  <c:v>447</c:v>
                </c:pt>
                <c:pt idx="1769">
                  <c:v>447</c:v>
                </c:pt>
                <c:pt idx="1770">
                  <c:v>447</c:v>
                </c:pt>
                <c:pt idx="1771">
                  <c:v>447</c:v>
                </c:pt>
                <c:pt idx="1772">
                  <c:v>447</c:v>
                </c:pt>
                <c:pt idx="1773">
                  <c:v>447</c:v>
                </c:pt>
                <c:pt idx="1774">
                  <c:v>447</c:v>
                </c:pt>
                <c:pt idx="1775">
                  <c:v>447</c:v>
                </c:pt>
                <c:pt idx="1776">
                  <c:v>447</c:v>
                </c:pt>
                <c:pt idx="1777">
                  <c:v>447</c:v>
                </c:pt>
                <c:pt idx="1778">
                  <c:v>447</c:v>
                </c:pt>
                <c:pt idx="1779">
                  <c:v>447</c:v>
                </c:pt>
                <c:pt idx="1780">
                  <c:v>447</c:v>
                </c:pt>
                <c:pt idx="1781">
                  <c:v>447</c:v>
                </c:pt>
                <c:pt idx="1782">
                  <c:v>447</c:v>
                </c:pt>
                <c:pt idx="1783">
                  <c:v>447</c:v>
                </c:pt>
                <c:pt idx="1784">
                  <c:v>447</c:v>
                </c:pt>
                <c:pt idx="1785">
                  <c:v>447</c:v>
                </c:pt>
                <c:pt idx="1786">
                  <c:v>447</c:v>
                </c:pt>
                <c:pt idx="1787">
                  <c:v>448</c:v>
                </c:pt>
                <c:pt idx="1788">
                  <c:v>448</c:v>
                </c:pt>
                <c:pt idx="1789">
                  <c:v>448</c:v>
                </c:pt>
                <c:pt idx="1790">
                  <c:v>448</c:v>
                </c:pt>
                <c:pt idx="1791">
                  <c:v>449</c:v>
                </c:pt>
                <c:pt idx="1792">
                  <c:v>450</c:v>
                </c:pt>
                <c:pt idx="1793">
                  <c:v>450</c:v>
                </c:pt>
                <c:pt idx="1794">
                  <c:v>451</c:v>
                </c:pt>
                <c:pt idx="1795">
                  <c:v>451</c:v>
                </c:pt>
                <c:pt idx="1796">
                  <c:v>451</c:v>
                </c:pt>
                <c:pt idx="1797">
                  <c:v>452</c:v>
                </c:pt>
                <c:pt idx="1798">
                  <c:v>452</c:v>
                </c:pt>
                <c:pt idx="1799">
                  <c:v>453</c:v>
                </c:pt>
                <c:pt idx="1800">
                  <c:v>454</c:v>
                </c:pt>
                <c:pt idx="1801">
                  <c:v>454</c:v>
                </c:pt>
                <c:pt idx="1802">
                  <c:v>454</c:v>
                </c:pt>
                <c:pt idx="1803">
                  <c:v>454</c:v>
                </c:pt>
                <c:pt idx="1804">
                  <c:v>454</c:v>
                </c:pt>
                <c:pt idx="1805">
                  <c:v>454</c:v>
                </c:pt>
                <c:pt idx="1806">
                  <c:v>454</c:v>
                </c:pt>
                <c:pt idx="1807">
                  <c:v>455</c:v>
                </c:pt>
                <c:pt idx="1808">
                  <c:v>456</c:v>
                </c:pt>
                <c:pt idx="1809">
                  <c:v>456</c:v>
                </c:pt>
                <c:pt idx="1810">
                  <c:v>456</c:v>
                </c:pt>
                <c:pt idx="1811">
                  <c:v>456</c:v>
                </c:pt>
                <c:pt idx="1812">
                  <c:v>457</c:v>
                </c:pt>
                <c:pt idx="1813">
                  <c:v>457</c:v>
                </c:pt>
                <c:pt idx="1814">
                  <c:v>457</c:v>
                </c:pt>
                <c:pt idx="1815">
                  <c:v>457</c:v>
                </c:pt>
                <c:pt idx="1816">
                  <c:v>457</c:v>
                </c:pt>
                <c:pt idx="1817">
                  <c:v>457</c:v>
                </c:pt>
                <c:pt idx="1818">
                  <c:v>458</c:v>
                </c:pt>
                <c:pt idx="1819">
                  <c:v>459</c:v>
                </c:pt>
                <c:pt idx="1820">
                  <c:v>460</c:v>
                </c:pt>
                <c:pt idx="1821">
                  <c:v>460</c:v>
                </c:pt>
                <c:pt idx="1822">
                  <c:v>460</c:v>
                </c:pt>
                <c:pt idx="1823">
                  <c:v>461</c:v>
                </c:pt>
                <c:pt idx="1824">
                  <c:v>461</c:v>
                </c:pt>
                <c:pt idx="1825">
                  <c:v>461</c:v>
                </c:pt>
                <c:pt idx="1826">
                  <c:v>462</c:v>
                </c:pt>
                <c:pt idx="1827">
                  <c:v>462</c:v>
                </c:pt>
                <c:pt idx="1828">
                  <c:v>462</c:v>
                </c:pt>
                <c:pt idx="1829">
                  <c:v>463</c:v>
                </c:pt>
                <c:pt idx="1830">
                  <c:v>464</c:v>
                </c:pt>
                <c:pt idx="1831">
                  <c:v>464</c:v>
                </c:pt>
                <c:pt idx="1832">
                  <c:v>465</c:v>
                </c:pt>
                <c:pt idx="1833">
                  <c:v>466</c:v>
                </c:pt>
                <c:pt idx="1834">
                  <c:v>466</c:v>
                </c:pt>
                <c:pt idx="1835">
                  <c:v>466</c:v>
                </c:pt>
                <c:pt idx="1836">
                  <c:v>467</c:v>
                </c:pt>
                <c:pt idx="1837">
                  <c:v>468</c:v>
                </c:pt>
                <c:pt idx="1838">
                  <c:v>468</c:v>
                </c:pt>
                <c:pt idx="1839">
                  <c:v>468</c:v>
                </c:pt>
                <c:pt idx="1840">
                  <c:v>468</c:v>
                </c:pt>
                <c:pt idx="1841">
                  <c:v>468</c:v>
                </c:pt>
                <c:pt idx="1842">
                  <c:v>468</c:v>
                </c:pt>
                <c:pt idx="1843">
                  <c:v>468</c:v>
                </c:pt>
                <c:pt idx="1844">
                  <c:v>468</c:v>
                </c:pt>
                <c:pt idx="1845">
                  <c:v>468</c:v>
                </c:pt>
                <c:pt idx="1846">
                  <c:v>468</c:v>
                </c:pt>
                <c:pt idx="1847">
                  <c:v>468</c:v>
                </c:pt>
                <c:pt idx="1848">
                  <c:v>469</c:v>
                </c:pt>
                <c:pt idx="1849">
                  <c:v>469</c:v>
                </c:pt>
                <c:pt idx="1850">
                  <c:v>469</c:v>
                </c:pt>
                <c:pt idx="1851">
                  <c:v>469</c:v>
                </c:pt>
                <c:pt idx="1852">
                  <c:v>470</c:v>
                </c:pt>
                <c:pt idx="1853">
                  <c:v>471</c:v>
                </c:pt>
                <c:pt idx="1854">
                  <c:v>472</c:v>
                </c:pt>
                <c:pt idx="1855">
                  <c:v>472</c:v>
                </c:pt>
                <c:pt idx="1856">
                  <c:v>472</c:v>
                </c:pt>
                <c:pt idx="1857">
                  <c:v>472</c:v>
                </c:pt>
                <c:pt idx="1858">
                  <c:v>472</c:v>
                </c:pt>
                <c:pt idx="1859">
                  <c:v>473</c:v>
                </c:pt>
                <c:pt idx="1860">
                  <c:v>473</c:v>
                </c:pt>
                <c:pt idx="1861">
                  <c:v>474</c:v>
                </c:pt>
                <c:pt idx="1862">
                  <c:v>474</c:v>
                </c:pt>
                <c:pt idx="1863">
                  <c:v>475</c:v>
                </c:pt>
                <c:pt idx="1864">
                  <c:v>475</c:v>
                </c:pt>
                <c:pt idx="1865">
                  <c:v>476</c:v>
                </c:pt>
                <c:pt idx="1866">
                  <c:v>476</c:v>
                </c:pt>
                <c:pt idx="1867">
                  <c:v>476</c:v>
                </c:pt>
                <c:pt idx="1868">
                  <c:v>476</c:v>
                </c:pt>
                <c:pt idx="1869">
                  <c:v>476</c:v>
                </c:pt>
                <c:pt idx="1870">
                  <c:v>476</c:v>
                </c:pt>
                <c:pt idx="1871">
                  <c:v>476</c:v>
                </c:pt>
                <c:pt idx="1872">
                  <c:v>477</c:v>
                </c:pt>
                <c:pt idx="1873">
                  <c:v>477</c:v>
                </c:pt>
                <c:pt idx="1874">
                  <c:v>477</c:v>
                </c:pt>
                <c:pt idx="1875">
                  <c:v>477</c:v>
                </c:pt>
                <c:pt idx="1876">
                  <c:v>478</c:v>
                </c:pt>
                <c:pt idx="1877">
                  <c:v>479</c:v>
                </c:pt>
                <c:pt idx="1878">
                  <c:v>480</c:v>
                </c:pt>
                <c:pt idx="1879">
                  <c:v>481</c:v>
                </c:pt>
                <c:pt idx="1880">
                  <c:v>482</c:v>
                </c:pt>
                <c:pt idx="1881">
                  <c:v>483</c:v>
                </c:pt>
                <c:pt idx="1882">
                  <c:v>484</c:v>
                </c:pt>
                <c:pt idx="1883">
                  <c:v>484</c:v>
                </c:pt>
                <c:pt idx="1884">
                  <c:v>485</c:v>
                </c:pt>
                <c:pt idx="1885">
                  <c:v>485</c:v>
                </c:pt>
                <c:pt idx="1886">
                  <c:v>486</c:v>
                </c:pt>
                <c:pt idx="1887">
                  <c:v>487</c:v>
                </c:pt>
                <c:pt idx="1888">
                  <c:v>487</c:v>
                </c:pt>
                <c:pt idx="1889">
                  <c:v>487</c:v>
                </c:pt>
                <c:pt idx="1890">
                  <c:v>487</c:v>
                </c:pt>
                <c:pt idx="1891">
                  <c:v>487</c:v>
                </c:pt>
                <c:pt idx="1892">
                  <c:v>487</c:v>
                </c:pt>
                <c:pt idx="1893">
                  <c:v>487</c:v>
                </c:pt>
                <c:pt idx="1894">
                  <c:v>487</c:v>
                </c:pt>
                <c:pt idx="1895">
                  <c:v>487</c:v>
                </c:pt>
                <c:pt idx="1896">
                  <c:v>487</c:v>
                </c:pt>
                <c:pt idx="1897">
                  <c:v>488</c:v>
                </c:pt>
                <c:pt idx="1898">
                  <c:v>489</c:v>
                </c:pt>
                <c:pt idx="1899">
                  <c:v>490</c:v>
                </c:pt>
                <c:pt idx="1900">
                  <c:v>491</c:v>
                </c:pt>
                <c:pt idx="1901">
                  <c:v>491</c:v>
                </c:pt>
                <c:pt idx="1902">
                  <c:v>491</c:v>
                </c:pt>
                <c:pt idx="1903">
                  <c:v>491</c:v>
                </c:pt>
                <c:pt idx="1904">
                  <c:v>491</c:v>
                </c:pt>
                <c:pt idx="1905">
                  <c:v>491</c:v>
                </c:pt>
                <c:pt idx="1906">
                  <c:v>491</c:v>
                </c:pt>
                <c:pt idx="1907">
                  <c:v>491</c:v>
                </c:pt>
                <c:pt idx="1908">
                  <c:v>491</c:v>
                </c:pt>
                <c:pt idx="1909">
                  <c:v>491</c:v>
                </c:pt>
                <c:pt idx="1910">
                  <c:v>491</c:v>
                </c:pt>
                <c:pt idx="1911">
                  <c:v>491</c:v>
                </c:pt>
                <c:pt idx="1912">
                  <c:v>491</c:v>
                </c:pt>
                <c:pt idx="1913">
                  <c:v>491</c:v>
                </c:pt>
                <c:pt idx="1914">
                  <c:v>491</c:v>
                </c:pt>
                <c:pt idx="1915">
                  <c:v>491</c:v>
                </c:pt>
                <c:pt idx="1916">
                  <c:v>492</c:v>
                </c:pt>
                <c:pt idx="1917">
                  <c:v>492</c:v>
                </c:pt>
                <c:pt idx="1918">
                  <c:v>492</c:v>
                </c:pt>
                <c:pt idx="1919">
                  <c:v>492</c:v>
                </c:pt>
                <c:pt idx="1920">
                  <c:v>493</c:v>
                </c:pt>
                <c:pt idx="1921">
                  <c:v>493</c:v>
                </c:pt>
                <c:pt idx="1922">
                  <c:v>493</c:v>
                </c:pt>
                <c:pt idx="1923">
                  <c:v>493</c:v>
                </c:pt>
                <c:pt idx="1924">
                  <c:v>493</c:v>
                </c:pt>
                <c:pt idx="1925">
                  <c:v>493</c:v>
                </c:pt>
                <c:pt idx="1926">
                  <c:v>493</c:v>
                </c:pt>
                <c:pt idx="1927">
                  <c:v>493</c:v>
                </c:pt>
                <c:pt idx="1928">
                  <c:v>493</c:v>
                </c:pt>
                <c:pt idx="1929">
                  <c:v>493</c:v>
                </c:pt>
                <c:pt idx="1930">
                  <c:v>493</c:v>
                </c:pt>
                <c:pt idx="1931">
                  <c:v>493</c:v>
                </c:pt>
                <c:pt idx="1932">
                  <c:v>493</c:v>
                </c:pt>
                <c:pt idx="1933">
                  <c:v>493</c:v>
                </c:pt>
                <c:pt idx="1934">
                  <c:v>493</c:v>
                </c:pt>
                <c:pt idx="1935">
                  <c:v>493</c:v>
                </c:pt>
                <c:pt idx="1936">
                  <c:v>493</c:v>
                </c:pt>
                <c:pt idx="1937">
                  <c:v>493</c:v>
                </c:pt>
                <c:pt idx="1938">
                  <c:v>493</c:v>
                </c:pt>
                <c:pt idx="1939">
                  <c:v>494</c:v>
                </c:pt>
                <c:pt idx="1940">
                  <c:v>495</c:v>
                </c:pt>
                <c:pt idx="1941">
                  <c:v>496</c:v>
                </c:pt>
                <c:pt idx="1942">
                  <c:v>496</c:v>
                </c:pt>
                <c:pt idx="1943">
                  <c:v>497</c:v>
                </c:pt>
                <c:pt idx="1944">
                  <c:v>498</c:v>
                </c:pt>
                <c:pt idx="1945">
                  <c:v>498</c:v>
                </c:pt>
                <c:pt idx="1946">
                  <c:v>498</c:v>
                </c:pt>
                <c:pt idx="1947">
                  <c:v>499</c:v>
                </c:pt>
                <c:pt idx="1948">
                  <c:v>499</c:v>
                </c:pt>
                <c:pt idx="1949">
                  <c:v>499</c:v>
                </c:pt>
                <c:pt idx="1950">
                  <c:v>499</c:v>
                </c:pt>
                <c:pt idx="1951">
                  <c:v>499</c:v>
                </c:pt>
                <c:pt idx="1952">
                  <c:v>500</c:v>
                </c:pt>
                <c:pt idx="1953">
                  <c:v>500</c:v>
                </c:pt>
                <c:pt idx="1954">
                  <c:v>500</c:v>
                </c:pt>
                <c:pt idx="1955">
                  <c:v>500</c:v>
                </c:pt>
                <c:pt idx="1956">
                  <c:v>500</c:v>
                </c:pt>
                <c:pt idx="1957">
                  <c:v>500</c:v>
                </c:pt>
                <c:pt idx="1958">
                  <c:v>500</c:v>
                </c:pt>
                <c:pt idx="1959">
                  <c:v>500</c:v>
                </c:pt>
                <c:pt idx="1960">
                  <c:v>500</c:v>
                </c:pt>
                <c:pt idx="1961">
                  <c:v>500</c:v>
                </c:pt>
                <c:pt idx="1962">
                  <c:v>500</c:v>
                </c:pt>
                <c:pt idx="1963">
                  <c:v>500</c:v>
                </c:pt>
                <c:pt idx="1964">
                  <c:v>501</c:v>
                </c:pt>
                <c:pt idx="1965">
                  <c:v>502</c:v>
                </c:pt>
                <c:pt idx="1966">
                  <c:v>503</c:v>
                </c:pt>
                <c:pt idx="1967">
                  <c:v>503</c:v>
                </c:pt>
                <c:pt idx="1968">
                  <c:v>504</c:v>
                </c:pt>
                <c:pt idx="1969">
                  <c:v>505</c:v>
                </c:pt>
                <c:pt idx="1970">
                  <c:v>505</c:v>
                </c:pt>
                <c:pt idx="1971">
                  <c:v>505</c:v>
                </c:pt>
                <c:pt idx="1972">
                  <c:v>506</c:v>
                </c:pt>
                <c:pt idx="1973">
                  <c:v>506</c:v>
                </c:pt>
                <c:pt idx="1974">
                  <c:v>507</c:v>
                </c:pt>
                <c:pt idx="1975">
                  <c:v>508</c:v>
                </c:pt>
                <c:pt idx="1976">
                  <c:v>509</c:v>
                </c:pt>
                <c:pt idx="1977">
                  <c:v>509</c:v>
                </c:pt>
                <c:pt idx="1978">
                  <c:v>509</c:v>
                </c:pt>
                <c:pt idx="1979">
                  <c:v>509</c:v>
                </c:pt>
                <c:pt idx="1980">
                  <c:v>509</c:v>
                </c:pt>
                <c:pt idx="1981">
                  <c:v>509</c:v>
                </c:pt>
                <c:pt idx="1982">
                  <c:v>509</c:v>
                </c:pt>
                <c:pt idx="1983">
                  <c:v>509</c:v>
                </c:pt>
                <c:pt idx="1984">
                  <c:v>509</c:v>
                </c:pt>
                <c:pt idx="1985">
                  <c:v>509</c:v>
                </c:pt>
                <c:pt idx="1986">
                  <c:v>509</c:v>
                </c:pt>
                <c:pt idx="1987">
                  <c:v>509</c:v>
                </c:pt>
                <c:pt idx="1988">
                  <c:v>509</c:v>
                </c:pt>
                <c:pt idx="1989">
                  <c:v>509</c:v>
                </c:pt>
                <c:pt idx="1990">
                  <c:v>509</c:v>
                </c:pt>
                <c:pt idx="1991">
                  <c:v>509</c:v>
                </c:pt>
                <c:pt idx="1992">
                  <c:v>509</c:v>
                </c:pt>
                <c:pt idx="1993">
                  <c:v>509</c:v>
                </c:pt>
                <c:pt idx="1994">
                  <c:v>509</c:v>
                </c:pt>
                <c:pt idx="1995">
                  <c:v>509</c:v>
                </c:pt>
                <c:pt idx="1996">
                  <c:v>509</c:v>
                </c:pt>
                <c:pt idx="1997">
                  <c:v>509</c:v>
                </c:pt>
                <c:pt idx="1998">
                  <c:v>509</c:v>
                </c:pt>
                <c:pt idx="1999">
                  <c:v>509</c:v>
                </c:pt>
                <c:pt idx="2000">
                  <c:v>509</c:v>
                </c:pt>
                <c:pt idx="2001">
                  <c:v>509</c:v>
                </c:pt>
                <c:pt idx="2002">
                  <c:v>509</c:v>
                </c:pt>
                <c:pt idx="2003">
                  <c:v>509</c:v>
                </c:pt>
                <c:pt idx="2004">
                  <c:v>510</c:v>
                </c:pt>
                <c:pt idx="2005">
                  <c:v>510</c:v>
                </c:pt>
                <c:pt idx="2006">
                  <c:v>510</c:v>
                </c:pt>
                <c:pt idx="2007">
                  <c:v>511</c:v>
                </c:pt>
                <c:pt idx="2008">
                  <c:v>512</c:v>
                </c:pt>
                <c:pt idx="2009">
                  <c:v>513</c:v>
                </c:pt>
                <c:pt idx="2010">
                  <c:v>513</c:v>
                </c:pt>
                <c:pt idx="2011">
                  <c:v>513</c:v>
                </c:pt>
                <c:pt idx="2012">
                  <c:v>514</c:v>
                </c:pt>
                <c:pt idx="2013">
                  <c:v>515</c:v>
                </c:pt>
                <c:pt idx="2014">
                  <c:v>515</c:v>
                </c:pt>
                <c:pt idx="2015">
                  <c:v>515</c:v>
                </c:pt>
                <c:pt idx="2016">
                  <c:v>515</c:v>
                </c:pt>
                <c:pt idx="2017">
                  <c:v>516</c:v>
                </c:pt>
                <c:pt idx="2018">
                  <c:v>517</c:v>
                </c:pt>
                <c:pt idx="2019">
                  <c:v>517</c:v>
                </c:pt>
                <c:pt idx="2020">
                  <c:v>517</c:v>
                </c:pt>
                <c:pt idx="2021">
                  <c:v>517</c:v>
                </c:pt>
                <c:pt idx="2022">
                  <c:v>517</c:v>
                </c:pt>
                <c:pt idx="2023">
                  <c:v>517</c:v>
                </c:pt>
                <c:pt idx="2024">
                  <c:v>517</c:v>
                </c:pt>
                <c:pt idx="2025">
                  <c:v>518</c:v>
                </c:pt>
                <c:pt idx="2026">
                  <c:v>519</c:v>
                </c:pt>
                <c:pt idx="2027">
                  <c:v>519</c:v>
                </c:pt>
                <c:pt idx="2028">
                  <c:v>519</c:v>
                </c:pt>
                <c:pt idx="2029">
                  <c:v>519</c:v>
                </c:pt>
                <c:pt idx="2030">
                  <c:v>519</c:v>
                </c:pt>
                <c:pt idx="2031">
                  <c:v>519</c:v>
                </c:pt>
                <c:pt idx="2032">
                  <c:v>519</c:v>
                </c:pt>
                <c:pt idx="2033">
                  <c:v>519</c:v>
                </c:pt>
                <c:pt idx="2034">
                  <c:v>519</c:v>
                </c:pt>
                <c:pt idx="2035">
                  <c:v>520</c:v>
                </c:pt>
                <c:pt idx="2036">
                  <c:v>521</c:v>
                </c:pt>
                <c:pt idx="2037">
                  <c:v>522</c:v>
                </c:pt>
                <c:pt idx="2038">
                  <c:v>522</c:v>
                </c:pt>
                <c:pt idx="2039">
                  <c:v>522</c:v>
                </c:pt>
                <c:pt idx="2040">
                  <c:v>522</c:v>
                </c:pt>
                <c:pt idx="2041">
                  <c:v>522</c:v>
                </c:pt>
                <c:pt idx="2042">
                  <c:v>522</c:v>
                </c:pt>
                <c:pt idx="2043">
                  <c:v>523</c:v>
                </c:pt>
                <c:pt idx="2044">
                  <c:v>523</c:v>
                </c:pt>
                <c:pt idx="2045">
                  <c:v>524</c:v>
                </c:pt>
                <c:pt idx="2046">
                  <c:v>524</c:v>
                </c:pt>
                <c:pt idx="2047">
                  <c:v>524</c:v>
                </c:pt>
                <c:pt idx="2048">
                  <c:v>524</c:v>
                </c:pt>
                <c:pt idx="2049">
                  <c:v>524</c:v>
                </c:pt>
                <c:pt idx="2050">
                  <c:v>524</c:v>
                </c:pt>
                <c:pt idx="2051">
                  <c:v>524</c:v>
                </c:pt>
                <c:pt idx="2052">
                  <c:v>524</c:v>
                </c:pt>
                <c:pt idx="2053">
                  <c:v>525</c:v>
                </c:pt>
                <c:pt idx="2054">
                  <c:v>525</c:v>
                </c:pt>
                <c:pt idx="2055">
                  <c:v>525</c:v>
                </c:pt>
                <c:pt idx="2056">
                  <c:v>525</c:v>
                </c:pt>
                <c:pt idx="2057">
                  <c:v>526</c:v>
                </c:pt>
                <c:pt idx="2058">
                  <c:v>526</c:v>
                </c:pt>
                <c:pt idx="2059">
                  <c:v>526</c:v>
                </c:pt>
                <c:pt idx="2060">
                  <c:v>526</c:v>
                </c:pt>
                <c:pt idx="2061">
                  <c:v>526</c:v>
                </c:pt>
                <c:pt idx="2062">
                  <c:v>526</c:v>
                </c:pt>
                <c:pt idx="2063">
                  <c:v>527</c:v>
                </c:pt>
                <c:pt idx="2064">
                  <c:v>528</c:v>
                </c:pt>
                <c:pt idx="2065">
                  <c:v>528</c:v>
                </c:pt>
                <c:pt idx="2066">
                  <c:v>528</c:v>
                </c:pt>
                <c:pt idx="2067">
                  <c:v>528</c:v>
                </c:pt>
                <c:pt idx="2068">
                  <c:v>528</c:v>
                </c:pt>
                <c:pt idx="2069">
                  <c:v>529</c:v>
                </c:pt>
                <c:pt idx="2070">
                  <c:v>529</c:v>
                </c:pt>
                <c:pt idx="2071">
                  <c:v>529</c:v>
                </c:pt>
                <c:pt idx="2072">
                  <c:v>529</c:v>
                </c:pt>
                <c:pt idx="2073">
                  <c:v>529</c:v>
                </c:pt>
                <c:pt idx="2074">
                  <c:v>530</c:v>
                </c:pt>
                <c:pt idx="2075">
                  <c:v>530</c:v>
                </c:pt>
                <c:pt idx="2076">
                  <c:v>531</c:v>
                </c:pt>
                <c:pt idx="2077">
                  <c:v>531</c:v>
                </c:pt>
                <c:pt idx="2078">
                  <c:v>532</c:v>
                </c:pt>
                <c:pt idx="2079">
                  <c:v>533</c:v>
                </c:pt>
                <c:pt idx="2080">
                  <c:v>533</c:v>
                </c:pt>
                <c:pt idx="2081">
                  <c:v>533</c:v>
                </c:pt>
                <c:pt idx="2082">
                  <c:v>533</c:v>
                </c:pt>
                <c:pt idx="2083">
                  <c:v>533</c:v>
                </c:pt>
                <c:pt idx="2084">
                  <c:v>533</c:v>
                </c:pt>
                <c:pt idx="2085">
                  <c:v>533</c:v>
                </c:pt>
                <c:pt idx="2086">
                  <c:v>533</c:v>
                </c:pt>
                <c:pt idx="2087">
                  <c:v>533</c:v>
                </c:pt>
                <c:pt idx="2088">
                  <c:v>533</c:v>
                </c:pt>
                <c:pt idx="2089">
                  <c:v>533</c:v>
                </c:pt>
                <c:pt idx="2090">
                  <c:v>533</c:v>
                </c:pt>
                <c:pt idx="2091">
                  <c:v>533</c:v>
                </c:pt>
                <c:pt idx="2092">
                  <c:v>533</c:v>
                </c:pt>
                <c:pt idx="2093">
                  <c:v>533</c:v>
                </c:pt>
                <c:pt idx="2094">
                  <c:v>533</c:v>
                </c:pt>
                <c:pt idx="2095">
                  <c:v>534</c:v>
                </c:pt>
                <c:pt idx="2096">
                  <c:v>534</c:v>
                </c:pt>
                <c:pt idx="2097">
                  <c:v>534</c:v>
                </c:pt>
                <c:pt idx="2098">
                  <c:v>534</c:v>
                </c:pt>
                <c:pt idx="2099">
                  <c:v>534</c:v>
                </c:pt>
                <c:pt idx="2100">
                  <c:v>535</c:v>
                </c:pt>
                <c:pt idx="2101">
                  <c:v>535</c:v>
                </c:pt>
                <c:pt idx="2102">
                  <c:v>535</c:v>
                </c:pt>
                <c:pt idx="2103">
                  <c:v>535</c:v>
                </c:pt>
                <c:pt idx="2104">
                  <c:v>536</c:v>
                </c:pt>
                <c:pt idx="2105">
                  <c:v>537</c:v>
                </c:pt>
                <c:pt idx="2106">
                  <c:v>537</c:v>
                </c:pt>
                <c:pt idx="2107">
                  <c:v>537</c:v>
                </c:pt>
                <c:pt idx="2108">
                  <c:v>537</c:v>
                </c:pt>
                <c:pt idx="2109">
                  <c:v>537</c:v>
                </c:pt>
                <c:pt idx="2110">
                  <c:v>537</c:v>
                </c:pt>
                <c:pt idx="2111">
                  <c:v>537</c:v>
                </c:pt>
                <c:pt idx="2112">
                  <c:v>537</c:v>
                </c:pt>
                <c:pt idx="2113">
                  <c:v>537</c:v>
                </c:pt>
                <c:pt idx="2114">
                  <c:v>537</c:v>
                </c:pt>
                <c:pt idx="2115">
                  <c:v>538</c:v>
                </c:pt>
                <c:pt idx="2116">
                  <c:v>538</c:v>
                </c:pt>
                <c:pt idx="2117">
                  <c:v>538</c:v>
                </c:pt>
                <c:pt idx="2118">
                  <c:v>538</c:v>
                </c:pt>
                <c:pt idx="2119">
                  <c:v>538</c:v>
                </c:pt>
                <c:pt idx="2120">
                  <c:v>538</c:v>
                </c:pt>
                <c:pt idx="2121">
                  <c:v>539</c:v>
                </c:pt>
                <c:pt idx="2122">
                  <c:v>539</c:v>
                </c:pt>
                <c:pt idx="2123">
                  <c:v>539</c:v>
                </c:pt>
                <c:pt idx="2124">
                  <c:v>539</c:v>
                </c:pt>
                <c:pt idx="2125">
                  <c:v>539</c:v>
                </c:pt>
                <c:pt idx="2126">
                  <c:v>540</c:v>
                </c:pt>
                <c:pt idx="2127">
                  <c:v>541</c:v>
                </c:pt>
                <c:pt idx="2128">
                  <c:v>541</c:v>
                </c:pt>
                <c:pt idx="2129">
                  <c:v>541</c:v>
                </c:pt>
                <c:pt idx="2130">
                  <c:v>541</c:v>
                </c:pt>
                <c:pt idx="2131">
                  <c:v>541</c:v>
                </c:pt>
                <c:pt idx="2132">
                  <c:v>542</c:v>
                </c:pt>
                <c:pt idx="2133">
                  <c:v>542</c:v>
                </c:pt>
                <c:pt idx="2134">
                  <c:v>543</c:v>
                </c:pt>
                <c:pt idx="2135">
                  <c:v>543</c:v>
                </c:pt>
                <c:pt idx="2136">
                  <c:v>543</c:v>
                </c:pt>
                <c:pt idx="2137">
                  <c:v>543</c:v>
                </c:pt>
                <c:pt idx="2138">
                  <c:v>544</c:v>
                </c:pt>
                <c:pt idx="2139">
                  <c:v>544</c:v>
                </c:pt>
                <c:pt idx="2140">
                  <c:v>545</c:v>
                </c:pt>
                <c:pt idx="2141">
                  <c:v>545</c:v>
                </c:pt>
                <c:pt idx="2142">
                  <c:v>545</c:v>
                </c:pt>
                <c:pt idx="2143">
                  <c:v>545</c:v>
                </c:pt>
                <c:pt idx="2144">
                  <c:v>545</c:v>
                </c:pt>
                <c:pt idx="2145">
                  <c:v>545</c:v>
                </c:pt>
                <c:pt idx="2146">
                  <c:v>545</c:v>
                </c:pt>
                <c:pt idx="2147">
                  <c:v>545</c:v>
                </c:pt>
                <c:pt idx="2148">
                  <c:v>545</c:v>
                </c:pt>
                <c:pt idx="2149">
                  <c:v>546</c:v>
                </c:pt>
                <c:pt idx="2150">
                  <c:v>547</c:v>
                </c:pt>
                <c:pt idx="2151">
                  <c:v>547</c:v>
                </c:pt>
                <c:pt idx="2152">
                  <c:v>547</c:v>
                </c:pt>
                <c:pt idx="2153">
                  <c:v>547</c:v>
                </c:pt>
                <c:pt idx="2154">
                  <c:v>547</c:v>
                </c:pt>
                <c:pt idx="2155">
                  <c:v>548</c:v>
                </c:pt>
                <c:pt idx="2156">
                  <c:v>548</c:v>
                </c:pt>
                <c:pt idx="2157">
                  <c:v>548</c:v>
                </c:pt>
                <c:pt idx="2158">
                  <c:v>548</c:v>
                </c:pt>
                <c:pt idx="2159">
                  <c:v>548</c:v>
                </c:pt>
                <c:pt idx="2160">
                  <c:v>549</c:v>
                </c:pt>
                <c:pt idx="2161">
                  <c:v>549</c:v>
                </c:pt>
                <c:pt idx="2162">
                  <c:v>550</c:v>
                </c:pt>
                <c:pt idx="2163">
                  <c:v>551</c:v>
                </c:pt>
                <c:pt idx="2164">
                  <c:v>551</c:v>
                </c:pt>
                <c:pt idx="2165">
                  <c:v>551</c:v>
                </c:pt>
                <c:pt idx="2166">
                  <c:v>551</c:v>
                </c:pt>
                <c:pt idx="2167">
                  <c:v>551</c:v>
                </c:pt>
                <c:pt idx="2168">
                  <c:v>551</c:v>
                </c:pt>
                <c:pt idx="2169">
                  <c:v>551</c:v>
                </c:pt>
                <c:pt idx="2170">
                  <c:v>551</c:v>
                </c:pt>
                <c:pt idx="2171">
                  <c:v>552</c:v>
                </c:pt>
                <c:pt idx="2172">
                  <c:v>552</c:v>
                </c:pt>
                <c:pt idx="2173">
                  <c:v>552</c:v>
                </c:pt>
                <c:pt idx="2174">
                  <c:v>553</c:v>
                </c:pt>
                <c:pt idx="2175">
                  <c:v>553</c:v>
                </c:pt>
                <c:pt idx="2176">
                  <c:v>553</c:v>
                </c:pt>
                <c:pt idx="2177">
                  <c:v>553</c:v>
                </c:pt>
                <c:pt idx="2178">
                  <c:v>553</c:v>
                </c:pt>
                <c:pt idx="2179">
                  <c:v>554</c:v>
                </c:pt>
                <c:pt idx="2180">
                  <c:v>555</c:v>
                </c:pt>
                <c:pt idx="2181">
                  <c:v>556</c:v>
                </c:pt>
                <c:pt idx="2182">
                  <c:v>556</c:v>
                </c:pt>
                <c:pt idx="2183">
                  <c:v>556</c:v>
                </c:pt>
                <c:pt idx="2184">
                  <c:v>556</c:v>
                </c:pt>
                <c:pt idx="2185">
                  <c:v>556</c:v>
                </c:pt>
                <c:pt idx="2186">
                  <c:v>557</c:v>
                </c:pt>
                <c:pt idx="2187">
                  <c:v>558</c:v>
                </c:pt>
                <c:pt idx="2188">
                  <c:v>558</c:v>
                </c:pt>
                <c:pt idx="2189">
                  <c:v>558</c:v>
                </c:pt>
                <c:pt idx="2190">
                  <c:v>558</c:v>
                </c:pt>
                <c:pt idx="2191">
                  <c:v>558</c:v>
                </c:pt>
                <c:pt idx="2192">
                  <c:v>558</c:v>
                </c:pt>
                <c:pt idx="2193">
                  <c:v>558</c:v>
                </c:pt>
                <c:pt idx="2194">
                  <c:v>558</c:v>
                </c:pt>
                <c:pt idx="2195">
                  <c:v>558</c:v>
                </c:pt>
                <c:pt idx="2196">
                  <c:v>558</c:v>
                </c:pt>
                <c:pt idx="2197">
                  <c:v>558</c:v>
                </c:pt>
                <c:pt idx="2198">
                  <c:v>558</c:v>
                </c:pt>
                <c:pt idx="2199">
                  <c:v>558</c:v>
                </c:pt>
                <c:pt idx="2200">
                  <c:v>558</c:v>
                </c:pt>
                <c:pt idx="2201">
                  <c:v>558</c:v>
                </c:pt>
                <c:pt idx="2202">
                  <c:v>558</c:v>
                </c:pt>
                <c:pt idx="2203">
                  <c:v>558</c:v>
                </c:pt>
                <c:pt idx="2204">
                  <c:v>559</c:v>
                </c:pt>
                <c:pt idx="2205">
                  <c:v>560</c:v>
                </c:pt>
                <c:pt idx="2206">
                  <c:v>560</c:v>
                </c:pt>
                <c:pt idx="2207">
                  <c:v>560</c:v>
                </c:pt>
                <c:pt idx="2208">
                  <c:v>560</c:v>
                </c:pt>
                <c:pt idx="2209">
                  <c:v>560</c:v>
                </c:pt>
                <c:pt idx="2210">
                  <c:v>561</c:v>
                </c:pt>
                <c:pt idx="2211">
                  <c:v>561</c:v>
                </c:pt>
                <c:pt idx="2212">
                  <c:v>561</c:v>
                </c:pt>
                <c:pt idx="2213">
                  <c:v>561</c:v>
                </c:pt>
                <c:pt idx="2214">
                  <c:v>562</c:v>
                </c:pt>
                <c:pt idx="2215">
                  <c:v>563</c:v>
                </c:pt>
                <c:pt idx="2216">
                  <c:v>564</c:v>
                </c:pt>
                <c:pt idx="2217">
                  <c:v>564</c:v>
                </c:pt>
                <c:pt idx="2218">
                  <c:v>564</c:v>
                </c:pt>
                <c:pt idx="2219">
                  <c:v>564</c:v>
                </c:pt>
                <c:pt idx="2220">
                  <c:v>564</c:v>
                </c:pt>
                <c:pt idx="2221">
                  <c:v>565</c:v>
                </c:pt>
                <c:pt idx="2222">
                  <c:v>566</c:v>
                </c:pt>
                <c:pt idx="2223">
                  <c:v>566</c:v>
                </c:pt>
                <c:pt idx="2224">
                  <c:v>566</c:v>
                </c:pt>
                <c:pt idx="2225">
                  <c:v>566</c:v>
                </c:pt>
                <c:pt idx="2226">
                  <c:v>566</c:v>
                </c:pt>
                <c:pt idx="2227">
                  <c:v>567</c:v>
                </c:pt>
                <c:pt idx="2228">
                  <c:v>567</c:v>
                </c:pt>
                <c:pt idx="2229">
                  <c:v>567</c:v>
                </c:pt>
                <c:pt idx="2230">
                  <c:v>567</c:v>
                </c:pt>
                <c:pt idx="2231">
                  <c:v>567</c:v>
                </c:pt>
                <c:pt idx="2232">
                  <c:v>567</c:v>
                </c:pt>
                <c:pt idx="2233">
                  <c:v>567</c:v>
                </c:pt>
                <c:pt idx="2234">
                  <c:v>568</c:v>
                </c:pt>
                <c:pt idx="2235">
                  <c:v>568</c:v>
                </c:pt>
                <c:pt idx="2236">
                  <c:v>568</c:v>
                </c:pt>
                <c:pt idx="2237">
                  <c:v>568</c:v>
                </c:pt>
                <c:pt idx="2238">
                  <c:v>568</c:v>
                </c:pt>
                <c:pt idx="2239">
                  <c:v>568</c:v>
                </c:pt>
                <c:pt idx="2240">
                  <c:v>568</c:v>
                </c:pt>
                <c:pt idx="2241">
                  <c:v>569</c:v>
                </c:pt>
                <c:pt idx="2242">
                  <c:v>569</c:v>
                </c:pt>
                <c:pt idx="2243">
                  <c:v>569</c:v>
                </c:pt>
                <c:pt idx="2244">
                  <c:v>569</c:v>
                </c:pt>
                <c:pt idx="2245">
                  <c:v>569</c:v>
                </c:pt>
                <c:pt idx="2246">
                  <c:v>569</c:v>
                </c:pt>
                <c:pt idx="2247">
                  <c:v>569</c:v>
                </c:pt>
                <c:pt idx="2248">
                  <c:v>569</c:v>
                </c:pt>
                <c:pt idx="2249">
                  <c:v>569</c:v>
                </c:pt>
                <c:pt idx="2250">
                  <c:v>569</c:v>
                </c:pt>
                <c:pt idx="2251">
                  <c:v>569</c:v>
                </c:pt>
                <c:pt idx="2252">
                  <c:v>569</c:v>
                </c:pt>
                <c:pt idx="2253">
                  <c:v>569</c:v>
                </c:pt>
                <c:pt idx="2254">
                  <c:v>569</c:v>
                </c:pt>
                <c:pt idx="2255">
                  <c:v>569</c:v>
                </c:pt>
                <c:pt idx="2256">
                  <c:v>569</c:v>
                </c:pt>
                <c:pt idx="2257">
                  <c:v>569</c:v>
                </c:pt>
                <c:pt idx="2258">
                  <c:v>569</c:v>
                </c:pt>
                <c:pt idx="2259">
                  <c:v>569</c:v>
                </c:pt>
                <c:pt idx="2260">
                  <c:v>569</c:v>
                </c:pt>
                <c:pt idx="2261">
                  <c:v>570</c:v>
                </c:pt>
                <c:pt idx="2262">
                  <c:v>571</c:v>
                </c:pt>
                <c:pt idx="2263">
                  <c:v>572</c:v>
                </c:pt>
                <c:pt idx="2264">
                  <c:v>573</c:v>
                </c:pt>
                <c:pt idx="2265">
                  <c:v>574</c:v>
                </c:pt>
                <c:pt idx="2266">
                  <c:v>574</c:v>
                </c:pt>
                <c:pt idx="2267">
                  <c:v>574</c:v>
                </c:pt>
                <c:pt idx="2268">
                  <c:v>574</c:v>
                </c:pt>
                <c:pt idx="2269">
                  <c:v>575</c:v>
                </c:pt>
                <c:pt idx="2270">
                  <c:v>576</c:v>
                </c:pt>
                <c:pt idx="2271">
                  <c:v>576</c:v>
                </c:pt>
                <c:pt idx="2272">
                  <c:v>577</c:v>
                </c:pt>
                <c:pt idx="2273">
                  <c:v>578</c:v>
                </c:pt>
                <c:pt idx="2274">
                  <c:v>579</c:v>
                </c:pt>
                <c:pt idx="2275">
                  <c:v>579</c:v>
                </c:pt>
                <c:pt idx="2276">
                  <c:v>579</c:v>
                </c:pt>
                <c:pt idx="2277">
                  <c:v>579</c:v>
                </c:pt>
                <c:pt idx="2278">
                  <c:v>579</c:v>
                </c:pt>
                <c:pt idx="2279">
                  <c:v>579</c:v>
                </c:pt>
                <c:pt idx="2280">
                  <c:v>579</c:v>
                </c:pt>
                <c:pt idx="2281">
                  <c:v>579</c:v>
                </c:pt>
                <c:pt idx="2282">
                  <c:v>579</c:v>
                </c:pt>
                <c:pt idx="2283">
                  <c:v>579</c:v>
                </c:pt>
                <c:pt idx="2284">
                  <c:v>580</c:v>
                </c:pt>
                <c:pt idx="2285">
                  <c:v>580</c:v>
                </c:pt>
                <c:pt idx="2286">
                  <c:v>580</c:v>
                </c:pt>
                <c:pt idx="2287">
                  <c:v>581</c:v>
                </c:pt>
                <c:pt idx="2288">
                  <c:v>582</c:v>
                </c:pt>
                <c:pt idx="2289">
                  <c:v>582</c:v>
                </c:pt>
                <c:pt idx="2290">
                  <c:v>582</c:v>
                </c:pt>
                <c:pt idx="2291">
                  <c:v>582</c:v>
                </c:pt>
                <c:pt idx="2292">
                  <c:v>582</c:v>
                </c:pt>
                <c:pt idx="2293">
                  <c:v>582</c:v>
                </c:pt>
                <c:pt idx="2294">
                  <c:v>582</c:v>
                </c:pt>
                <c:pt idx="2295">
                  <c:v>583</c:v>
                </c:pt>
                <c:pt idx="2296">
                  <c:v>584</c:v>
                </c:pt>
                <c:pt idx="2297">
                  <c:v>585</c:v>
                </c:pt>
                <c:pt idx="2298">
                  <c:v>585</c:v>
                </c:pt>
                <c:pt idx="2299">
                  <c:v>585</c:v>
                </c:pt>
                <c:pt idx="2300">
                  <c:v>585</c:v>
                </c:pt>
                <c:pt idx="2301">
                  <c:v>585</c:v>
                </c:pt>
                <c:pt idx="2302">
                  <c:v>585</c:v>
                </c:pt>
                <c:pt idx="2303">
                  <c:v>585</c:v>
                </c:pt>
                <c:pt idx="2304">
                  <c:v>586</c:v>
                </c:pt>
                <c:pt idx="2305">
                  <c:v>586</c:v>
                </c:pt>
                <c:pt idx="2306">
                  <c:v>587</c:v>
                </c:pt>
                <c:pt idx="2307">
                  <c:v>587</c:v>
                </c:pt>
                <c:pt idx="2308">
                  <c:v>588</c:v>
                </c:pt>
                <c:pt idx="2309">
                  <c:v>588</c:v>
                </c:pt>
                <c:pt idx="2310">
                  <c:v>588</c:v>
                </c:pt>
                <c:pt idx="2311">
                  <c:v>589</c:v>
                </c:pt>
                <c:pt idx="2312">
                  <c:v>590</c:v>
                </c:pt>
                <c:pt idx="2313">
                  <c:v>590</c:v>
                </c:pt>
                <c:pt idx="2314">
                  <c:v>590</c:v>
                </c:pt>
                <c:pt idx="2315">
                  <c:v>590</c:v>
                </c:pt>
                <c:pt idx="2316">
                  <c:v>590</c:v>
                </c:pt>
                <c:pt idx="2317">
                  <c:v>590</c:v>
                </c:pt>
                <c:pt idx="2318">
                  <c:v>590</c:v>
                </c:pt>
                <c:pt idx="2319">
                  <c:v>590</c:v>
                </c:pt>
                <c:pt idx="2320">
                  <c:v>590</c:v>
                </c:pt>
                <c:pt idx="2321">
                  <c:v>590</c:v>
                </c:pt>
                <c:pt idx="2322">
                  <c:v>590</c:v>
                </c:pt>
                <c:pt idx="2323">
                  <c:v>590</c:v>
                </c:pt>
                <c:pt idx="2324">
                  <c:v>590</c:v>
                </c:pt>
                <c:pt idx="2325">
                  <c:v>591</c:v>
                </c:pt>
                <c:pt idx="2326">
                  <c:v>591</c:v>
                </c:pt>
                <c:pt idx="2327">
                  <c:v>591</c:v>
                </c:pt>
                <c:pt idx="2328">
                  <c:v>591</c:v>
                </c:pt>
                <c:pt idx="2329">
                  <c:v>591</c:v>
                </c:pt>
                <c:pt idx="2330">
                  <c:v>591</c:v>
                </c:pt>
                <c:pt idx="2331">
                  <c:v>592</c:v>
                </c:pt>
                <c:pt idx="2332">
                  <c:v>592</c:v>
                </c:pt>
                <c:pt idx="2333">
                  <c:v>593</c:v>
                </c:pt>
                <c:pt idx="2334">
                  <c:v>593</c:v>
                </c:pt>
                <c:pt idx="2335">
                  <c:v>594</c:v>
                </c:pt>
                <c:pt idx="2336">
                  <c:v>595</c:v>
                </c:pt>
                <c:pt idx="2337">
                  <c:v>596</c:v>
                </c:pt>
                <c:pt idx="2338">
                  <c:v>596</c:v>
                </c:pt>
                <c:pt idx="2339">
                  <c:v>596</c:v>
                </c:pt>
                <c:pt idx="2340">
                  <c:v>596</c:v>
                </c:pt>
                <c:pt idx="2341">
                  <c:v>596</c:v>
                </c:pt>
                <c:pt idx="2342">
                  <c:v>596</c:v>
                </c:pt>
                <c:pt idx="2343">
                  <c:v>596</c:v>
                </c:pt>
                <c:pt idx="2344">
                  <c:v>596</c:v>
                </c:pt>
                <c:pt idx="2345">
                  <c:v>596</c:v>
                </c:pt>
                <c:pt idx="2346">
                  <c:v>596</c:v>
                </c:pt>
                <c:pt idx="2347">
                  <c:v>596</c:v>
                </c:pt>
                <c:pt idx="2348">
                  <c:v>596</c:v>
                </c:pt>
                <c:pt idx="2349">
                  <c:v>596</c:v>
                </c:pt>
                <c:pt idx="2350">
                  <c:v>597</c:v>
                </c:pt>
                <c:pt idx="2351">
                  <c:v>598</c:v>
                </c:pt>
                <c:pt idx="2352">
                  <c:v>598</c:v>
                </c:pt>
                <c:pt idx="2353">
                  <c:v>598</c:v>
                </c:pt>
                <c:pt idx="2354">
                  <c:v>598</c:v>
                </c:pt>
                <c:pt idx="2355">
                  <c:v>598</c:v>
                </c:pt>
                <c:pt idx="2356">
                  <c:v>598</c:v>
                </c:pt>
                <c:pt idx="2357">
                  <c:v>598</c:v>
                </c:pt>
                <c:pt idx="2358">
                  <c:v>598</c:v>
                </c:pt>
                <c:pt idx="2359">
                  <c:v>598</c:v>
                </c:pt>
                <c:pt idx="2360">
                  <c:v>598</c:v>
                </c:pt>
                <c:pt idx="2361">
                  <c:v>598</c:v>
                </c:pt>
                <c:pt idx="2362">
                  <c:v>598</c:v>
                </c:pt>
                <c:pt idx="2363">
                  <c:v>598</c:v>
                </c:pt>
                <c:pt idx="2364">
                  <c:v>598</c:v>
                </c:pt>
                <c:pt idx="2365">
                  <c:v>598</c:v>
                </c:pt>
                <c:pt idx="2366">
                  <c:v>598</c:v>
                </c:pt>
                <c:pt idx="2367">
                  <c:v>598</c:v>
                </c:pt>
                <c:pt idx="2368">
                  <c:v>598</c:v>
                </c:pt>
                <c:pt idx="2369">
                  <c:v>598</c:v>
                </c:pt>
                <c:pt idx="2370">
                  <c:v>599</c:v>
                </c:pt>
                <c:pt idx="2371">
                  <c:v>599</c:v>
                </c:pt>
                <c:pt idx="2372">
                  <c:v>599</c:v>
                </c:pt>
                <c:pt idx="2373">
                  <c:v>599</c:v>
                </c:pt>
                <c:pt idx="2374">
                  <c:v>599</c:v>
                </c:pt>
                <c:pt idx="2375">
                  <c:v>599</c:v>
                </c:pt>
                <c:pt idx="2376">
                  <c:v>600</c:v>
                </c:pt>
                <c:pt idx="2377">
                  <c:v>600</c:v>
                </c:pt>
                <c:pt idx="2378">
                  <c:v>600</c:v>
                </c:pt>
                <c:pt idx="2379">
                  <c:v>601</c:v>
                </c:pt>
                <c:pt idx="2380">
                  <c:v>601</c:v>
                </c:pt>
                <c:pt idx="2381">
                  <c:v>602</c:v>
                </c:pt>
                <c:pt idx="2382">
                  <c:v>602</c:v>
                </c:pt>
                <c:pt idx="2383">
                  <c:v>602</c:v>
                </c:pt>
                <c:pt idx="2384">
                  <c:v>602</c:v>
                </c:pt>
                <c:pt idx="2385">
                  <c:v>603</c:v>
                </c:pt>
                <c:pt idx="2386">
                  <c:v>603</c:v>
                </c:pt>
                <c:pt idx="2387">
                  <c:v>603</c:v>
                </c:pt>
                <c:pt idx="2388">
                  <c:v>603</c:v>
                </c:pt>
                <c:pt idx="2389">
                  <c:v>603</c:v>
                </c:pt>
                <c:pt idx="2390">
                  <c:v>603</c:v>
                </c:pt>
                <c:pt idx="2391">
                  <c:v>603</c:v>
                </c:pt>
                <c:pt idx="2392">
                  <c:v>603</c:v>
                </c:pt>
                <c:pt idx="2393">
                  <c:v>603</c:v>
                </c:pt>
                <c:pt idx="2394">
                  <c:v>603</c:v>
                </c:pt>
                <c:pt idx="2395">
                  <c:v>603</c:v>
                </c:pt>
                <c:pt idx="2396">
                  <c:v>603</c:v>
                </c:pt>
                <c:pt idx="2397">
                  <c:v>603</c:v>
                </c:pt>
                <c:pt idx="2398">
                  <c:v>603</c:v>
                </c:pt>
                <c:pt idx="2399">
                  <c:v>603</c:v>
                </c:pt>
                <c:pt idx="2400">
                  <c:v>603</c:v>
                </c:pt>
                <c:pt idx="2401">
                  <c:v>603</c:v>
                </c:pt>
                <c:pt idx="2402">
                  <c:v>603</c:v>
                </c:pt>
                <c:pt idx="2403">
                  <c:v>603</c:v>
                </c:pt>
                <c:pt idx="2404">
                  <c:v>604</c:v>
                </c:pt>
                <c:pt idx="2405">
                  <c:v>604</c:v>
                </c:pt>
                <c:pt idx="2406">
                  <c:v>604</c:v>
                </c:pt>
                <c:pt idx="2407">
                  <c:v>604</c:v>
                </c:pt>
                <c:pt idx="2408">
                  <c:v>604</c:v>
                </c:pt>
                <c:pt idx="2409">
                  <c:v>604</c:v>
                </c:pt>
                <c:pt idx="2410">
                  <c:v>604</c:v>
                </c:pt>
                <c:pt idx="2411">
                  <c:v>604</c:v>
                </c:pt>
                <c:pt idx="2412">
                  <c:v>604</c:v>
                </c:pt>
                <c:pt idx="2413">
                  <c:v>604</c:v>
                </c:pt>
                <c:pt idx="2414">
                  <c:v>604</c:v>
                </c:pt>
                <c:pt idx="2415">
                  <c:v>604</c:v>
                </c:pt>
                <c:pt idx="2416">
                  <c:v>604</c:v>
                </c:pt>
                <c:pt idx="2417">
                  <c:v>604</c:v>
                </c:pt>
                <c:pt idx="2418">
                  <c:v>604</c:v>
                </c:pt>
                <c:pt idx="2419">
                  <c:v>604</c:v>
                </c:pt>
                <c:pt idx="2420">
                  <c:v>604</c:v>
                </c:pt>
                <c:pt idx="2421">
                  <c:v>604</c:v>
                </c:pt>
                <c:pt idx="2422">
                  <c:v>604</c:v>
                </c:pt>
                <c:pt idx="2423">
                  <c:v>604</c:v>
                </c:pt>
                <c:pt idx="2424">
                  <c:v>604</c:v>
                </c:pt>
                <c:pt idx="2425">
                  <c:v>604</c:v>
                </c:pt>
                <c:pt idx="2426">
                  <c:v>605</c:v>
                </c:pt>
                <c:pt idx="2427">
                  <c:v>605</c:v>
                </c:pt>
                <c:pt idx="2428">
                  <c:v>605</c:v>
                </c:pt>
                <c:pt idx="2429">
                  <c:v>605</c:v>
                </c:pt>
                <c:pt idx="2430">
                  <c:v>605</c:v>
                </c:pt>
                <c:pt idx="2431">
                  <c:v>605</c:v>
                </c:pt>
                <c:pt idx="2432">
                  <c:v>605</c:v>
                </c:pt>
                <c:pt idx="2433">
                  <c:v>605</c:v>
                </c:pt>
                <c:pt idx="2434">
                  <c:v>605</c:v>
                </c:pt>
                <c:pt idx="2435">
                  <c:v>605</c:v>
                </c:pt>
                <c:pt idx="2436">
                  <c:v>605</c:v>
                </c:pt>
                <c:pt idx="2437">
                  <c:v>605</c:v>
                </c:pt>
                <c:pt idx="2438">
                  <c:v>605</c:v>
                </c:pt>
                <c:pt idx="2439">
                  <c:v>605</c:v>
                </c:pt>
                <c:pt idx="2440">
                  <c:v>605</c:v>
                </c:pt>
                <c:pt idx="2441">
                  <c:v>605</c:v>
                </c:pt>
                <c:pt idx="2442">
                  <c:v>605</c:v>
                </c:pt>
                <c:pt idx="2443">
                  <c:v>606</c:v>
                </c:pt>
                <c:pt idx="2444">
                  <c:v>607</c:v>
                </c:pt>
                <c:pt idx="2445">
                  <c:v>607</c:v>
                </c:pt>
                <c:pt idx="2446">
                  <c:v>607</c:v>
                </c:pt>
                <c:pt idx="2447">
                  <c:v>607</c:v>
                </c:pt>
                <c:pt idx="2448">
                  <c:v>607</c:v>
                </c:pt>
                <c:pt idx="2449">
                  <c:v>607</c:v>
                </c:pt>
                <c:pt idx="2450">
                  <c:v>607</c:v>
                </c:pt>
                <c:pt idx="2451">
                  <c:v>607</c:v>
                </c:pt>
                <c:pt idx="2452">
                  <c:v>608</c:v>
                </c:pt>
                <c:pt idx="2453">
                  <c:v>608</c:v>
                </c:pt>
                <c:pt idx="2454">
                  <c:v>608</c:v>
                </c:pt>
                <c:pt idx="2455">
                  <c:v>609</c:v>
                </c:pt>
                <c:pt idx="2456">
                  <c:v>609</c:v>
                </c:pt>
                <c:pt idx="2457">
                  <c:v>609</c:v>
                </c:pt>
                <c:pt idx="2458">
                  <c:v>609</c:v>
                </c:pt>
                <c:pt idx="2459">
                  <c:v>609</c:v>
                </c:pt>
                <c:pt idx="2460">
                  <c:v>609</c:v>
                </c:pt>
                <c:pt idx="2461">
                  <c:v>609</c:v>
                </c:pt>
                <c:pt idx="2462">
                  <c:v>609</c:v>
                </c:pt>
                <c:pt idx="2463">
                  <c:v>609</c:v>
                </c:pt>
                <c:pt idx="2464">
                  <c:v>609</c:v>
                </c:pt>
                <c:pt idx="2465">
                  <c:v>609</c:v>
                </c:pt>
                <c:pt idx="2466">
                  <c:v>610</c:v>
                </c:pt>
                <c:pt idx="2467">
                  <c:v>610</c:v>
                </c:pt>
                <c:pt idx="2468">
                  <c:v>610</c:v>
                </c:pt>
                <c:pt idx="2469">
                  <c:v>610</c:v>
                </c:pt>
                <c:pt idx="2470">
                  <c:v>610</c:v>
                </c:pt>
                <c:pt idx="2471">
                  <c:v>610</c:v>
                </c:pt>
                <c:pt idx="2472">
                  <c:v>611</c:v>
                </c:pt>
                <c:pt idx="2473">
                  <c:v>612</c:v>
                </c:pt>
                <c:pt idx="2474">
                  <c:v>612</c:v>
                </c:pt>
                <c:pt idx="2475">
                  <c:v>612</c:v>
                </c:pt>
                <c:pt idx="2476">
                  <c:v>612</c:v>
                </c:pt>
                <c:pt idx="2477">
                  <c:v>612</c:v>
                </c:pt>
                <c:pt idx="2478">
                  <c:v>612</c:v>
                </c:pt>
                <c:pt idx="2479">
                  <c:v>612</c:v>
                </c:pt>
                <c:pt idx="2480">
                  <c:v>612</c:v>
                </c:pt>
                <c:pt idx="2481">
                  <c:v>612</c:v>
                </c:pt>
                <c:pt idx="2482">
                  <c:v>612</c:v>
                </c:pt>
                <c:pt idx="2483">
                  <c:v>612</c:v>
                </c:pt>
                <c:pt idx="2484">
                  <c:v>612</c:v>
                </c:pt>
                <c:pt idx="2485">
                  <c:v>612</c:v>
                </c:pt>
                <c:pt idx="2486">
                  <c:v>612</c:v>
                </c:pt>
                <c:pt idx="2487">
                  <c:v>612</c:v>
                </c:pt>
                <c:pt idx="2488">
                  <c:v>612</c:v>
                </c:pt>
                <c:pt idx="2489">
                  <c:v>612</c:v>
                </c:pt>
                <c:pt idx="2490">
                  <c:v>612</c:v>
                </c:pt>
                <c:pt idx="2491">
                  <c:v>612</c:v>
                </c:pt>
                <c:pt idx="2492">
                  <c:v>613</c:v>
                </c:pt>
                <c:pt idx="2493">
                  <c:v>613</c:v>
                </c:pt>
                <c:pt idx="2494">
                  <c:v>613</c:v>
                </c:pt>
                <c:pt idx="2495">
                  <c:v>613</c:v>
                </c:pt>
                <c:pt idx="2496">
                  <c:v>613</c:v>
                </c:pt>
                <c:pt idx="2497">
                  <c:v>613</c:v>
                </c:pt>
                <c:pt idx="2498">
                  <c:v>613</c:v>
                </c:pt>
                <c:pt idx="2499">
                  <c:v>613</c:v>
                </c:pt>
                <c:pt idx="2500">
                  <c:v>613</c:v>
                </c:pt>
                <c:pt idx="2501">
                  <c:v>613</c:v>
                </c:pt>
                <c:pt idx="2502">
                  <c:v>613</c:v>
                </c:pt>
                <c:pt idx="2503">
                  <c:v>613</c:v>
                </c:pt>
                <c:pt idx="2504">
                  <c:v>613</c:v>
                </c:pt>
                <c:pt idx="2505">
                  <c:v>613</c:v>
                </c:pt>
                <c:pt idx="2506">
                  <c:v>613</c:v>
                </c:pt>
                <c:pt idx="2507">
                  <c:v>613</c:v>
                </c:pt>
                <c:pt idx="2508">
                  <c:v>613</c:v>
                </c:pt>
                <c:pt idx="2509">
                  <c:v>614</c:v>
                </c:pt>
                <c:pt idx="2510">
                  <c:v>614</c:v>
                </c:pt>
                <c:pt idx="2511">
                  <c:v>614</c:v>
                </c:pt>
                <c:pt idx="2512">
                  <c:v>614</c:v>
                </c:pt>
                <c:pt idx="2513">
                  <c:v>614</c:v>
                </c:pt>
                <c:pt idx="2514">
                  <c:v>614</c:v>
                </c:pt>
                <c:pt idx="2515">
                  <c:v>614</c:v>
                </c:pt>
                <c:pt idx="2516">
                  <c:v>614</c:v>
                </c:pt>
                <c:pt idx="2517">
                  <c:v>615</c:v>
                </c:pt>
                <c:pt idx="2518">
                  <c:v>616</c:v>
                </c:pt>
                <c:pt idx="2519">
                  <c:v>617</c:v>
                </c:pt>
                <c:pt idx="2520">
                  <c:v>618</c:v>
                </c:pt>
                <c:pt idx="2521">
                  <c:v>619</c:v>
                </c:pt>
                <c:pt idx="2522">
                  <c:v>619</c:v>
                </c:pt>
                <c:pt idx="2523">
                  <c:v>619</c:v>
                </c:pt>
                <c:pt idx="2524">
                  <c:v>619</c:v>
                </c:pt>
                <c:pt idx="2525">
                  <c:v>619</c:v>
                </c:pt>
                <c:pt idx="2526">
                  <c:v>619</c:v>
                </c:pt>
                <c:pt idx="2527">
                  <c:v>619</c:v>
                </c:pt>
                <c:pt idx="2528">
                  <c:v>619</c:v>
                </c:pt>
                <c:pt idx="2529">
                  <c:v>619</c:v>
                </c:pt>
                <c:pt idx="2530">
                  <c:v>619</c:v>
                </c:pt>
                <c:pt idx="2531">
                  <c:v>620</c:v>
                </c:pt>
                <c:pt idx="2532">
                  <c:v>620</c:v>
                </c:pt>
                <c:pt idx="2533">
                  <c:v>620</c:v>
                </c:pt>
                <c:pt idx="2534">
                  <c:v>620</c:v>
                </c:pt>
                <c:pt idx="2535">
                  <c:v>620</c:v>
                </c:pt>
                <c:pt idx="2536">
                  <c:v>620</c:v>
                </c:pt>
                <c:pt idx="2537">
                  <c:v>621</c:v>
                </c:pt>
                <c:pt idx="2538">
                  <c:v>622</c:v>
                </c:pt>
                <c:pt idx="2539">
                  <c:v>622</c:v>
                </c:pt>
                <c:pt idx="2540">
                  <c:v>623</c:v>
                </c:pt>
                <c:pt idx="2541">
                  <c:v>623</c:v>
                </c:pt>
                <c:pt idx="2542">
                  <c:v>624</c:v>
                </c:pt>
                <c:pt idx="2543">
                  <c:v>624</c:v>
                </c:pt>
                <c:pt idx="2544">
                  <c:v>624</c:v>
                </c:pt>
                <c:pt idx="2545">
                  <c:v>624</c:v>
                </c:pt>
                <c:pt idx="2546">
                  <c:v>624</c:v>
                </c:pt>
                <c:pt idx="2547">
                  <c:v>624</c:v>
                </c:pt>
                <c:pt idx="2548">
                  <c:v>624</c:v>
                </c:pt>
                <c:pt idx="2549">
                  <c:v>624</c:v>
                </c:pt>
                <c:pt idx="2550">
                  <c:v>624</c:v>
                </c:pt>
                <c:pt idx="2551">
                  <c:v>624</c:v>
                </c:pt>
                <c:pt idx="2552">
                  <c:v>624</c:v>
                </c:pt>
                <c:pt idx="2553">
                  <c:v>624</c:v>
                </c:pt>
                <c:pt idx="2554">
                  <c:v>624</c:v>
                </c:pt>
                <c:pt idx="2555">
                  <c:v>624</c:v>
                </c:pt>
                <c:pt idx="2556">
                  <c:v>625</c:v>
                </c:pt>
                <c:pt idx="2557">
                  <c:v>625</c:v>
                </c:pt>
                <c:pt idx="2558">
                  <c:v>625</c:v>
                </c:pt>
                <c:pt idx="2559">
                  <c:v>625</c:v>
                </c:pt>
                <c:pt idx="2560">
                  <c:v>626</c:v>
                </c:pt>
                <c:pt idx="2561">
                  <c:v>626</c:v>
                </c:pt>
                <c:pt idx="2562">
                  <c:v>626</c:v>
                </c:pt>
                <c:pt idx="2563">
                  <c:v>626</c:v>
                </c:pt>
                <c:pt idx="2564">
                  <c:v>626</c:v>
                </c:pt>
                <c:pt idx="2565">
                  <c:v>626</c:v>
                </c:pt>
                <c:pt idx="2566">
                  <c:v>626</c:v>
                </c:pt>
                <c:pt idx="2567">
                  <c:v>627</c:v>
                </c:pt>
                <c:pt idx="2568">
                  <c:v>627</c:v>
                </c:pt>
                <c:pt idx="2569">
                  <c:v>628</c:v>
                </c:pt>
                <c:pt idx="2570">
                  <c:v>628</c:v>
                </c:pt>
                <c:pt idx="2571">
                  <c:v>628</c:v>
                </c:pt>
                <c:pt idx="2572">
                  <c:v>628</c:v>
                </c:pt>
                <c:pt idx="2573">
                  <c:v>628</c:v>
                </c:pt>
                <c:pt idx="2574">
                  <c:v>629</c:v>
                </c:pt>
                <c:pt idx="2575">
                  <c:v>629</c:v>
                </c:pt>
                <c:pt idx="2576">
                  <c:v>629</c:v>
                </c:pt>
                <c:pt idx="2577">
                  <c:v>629</c:v>
                </c:pt>
                <c:pt idx="2578">
                  <c:v>630</c:v>
                </c:pt>
                <c:pt idx="2579">
                  <c:v>631</c:v>
                </c:pt>
                <c:pt idx="2580">
                  <c:v>631</c:v>
                </c:pt>
                <c:pt idx="2581">
                  <c:v>632</c:v>
                </c:pt>
                <c:pt idx="2582">
                  <c:v>633</c:v>
                </c:pt>
                <c:pt idx="2583">
                  <c:v>633</c:v>
                </c:pt>
                <c:pt idx="2584">
                  <c:v>634</c:v>
                </c:pt>
                <c:pt idx="2585">
                  <c:v>634</c:v>
                </c:pt>
                <c:pt idx="2586">
                  <c:v>634</c:v>
                </c:pt>
                <c:pt idx="2587">
                  <c:v>635</c:v>
                </c:pt>
                <c:pt idx="2588">
                  <c:v>635</c:v>
                </c:pt>
                <c:pt idx="2589">
                  <c:v>635</c:v>
                </c:pt>
                <c:pt idx="2590">
                  <c:v>635</c:v>
                </c:pt>
                <c:pt idx="2591">
                  <c:v>635</c:v>
                </c:pt>
                <c:pt idx="2592">
                  <c:v>635</c:v>
                </c:pt>
                <c:pt idx="2593">
                  <c:v>635</c:v>
                </c:pt>
                <c:pt idx="2594">
                  <c:v>635</c:v>
                </c:pt>
                <c:pt idx="2595">
                  <c:v>636</c:v>
                </c:pt>
                <c:pt idx="2596">
                  <c:v>637</c:v>
                </c:pt>
                <c:pt idx="2597">
                  <c:v>638</c:v>
                </c:pt>
                <c:pt idx="2598">
                  <c:v>638</c:v>
                </c:pt>
                <c:pt idx="2599">
                  <c:v>638</c:v>
                </c:pt>
                <c:pt idx="2600">
                  <c:v>638</c:v>
                </c:pt>
                <c:pt idx="2601">
                  <c:v>638</c:v>
                </c:pt>
                <c:pt idx="2602">
                  <c:v>638</c:v>
                </c:pt>
                <c:pt idx="2603">
                  <c:v>638</c:v>
                </c:pt>
                <c:pt idx="2604">
                  <c:v>638</c:v>
                </c:pt>
                <c:pt idx="2605">
                  <c:v>638</c:v>
                </c:pt>
                <c:pt idx="2606">
                  <c:v>638</c:v>
                </c:pt>
                <c:pt idx="2607">
                  <c:v>638</c:v>
                </c:pt>
                <c:pt idx="2608">
                  <c:v>638</c:v>
                </c:pt>
                <c:pt idx="2609">
                  <c:v>639</c:v>
                </c:pt>
                <c:pt idx="2610">
                  <c:v>639</c:v>
                </c:pt>
                <c:pt idx="2611">
                  <c:v>639</c:v>
                </c:pt>
                <c:pt idx="2612">
                  <c:v>639</c:v>
                </c:pt>
                <c:pt idx="2613">
                  <c:v>639</c:v>
                </c:pt>
                <c:pt idx="2614">
                  <c:v>639</c:v>
                </c:pt>
                <c:pt idx="2615">
                  <c:v>640</c:v>
                </c:pt>
                <c:pt idx="2616">
                  <c:v>641</c:v>
                </c:pt>
                <c:pt idx="2617">
                  <c:v>642</c:v>
                </c:pt>
                <c:pt idx="2618">
                  <c:v>642</c:v>
                </c:pt>
                <c:pt idx="2619">
                  <c:v>642</c:v>
                </c:pt>
                <c:pt idx="2620">
                  <c:v>642</c:v>
                </c:pt>
                <c:pt idx="2621">
                  <c:v>642</c:v>
                </c:pt>
                <c:pt idx="2622">
                  <c:v>642</c:v>
                </c:pt>
                <c:pt idx="2623">
                  <c:v>643</c:v>
                </c:pt>
                <c:pt idx="2624">
                  <c:v>644</c:v>
                </c:pt>
                <c:pt idx="2625">
                  <c:v>644</c:v>
                </c:pt>
                <c:pt idx="2626">
                  <c:v>644</c:v>
                </c:pt>
                <c:pt idx="2627">
                  <c:v>644</c:v>
                </c:pt>
                <c:pt idx="2628">
                  <c:v>645</c:v>
                </c:pt>
                <c:pt idx="2629">
                  <c:v>646</c:v>
                </c:pt>
                <c:pt idx="2630">
                  <c:v>647</c:v>
                </c:pt>
                <c:pt idx="2631">
                  <c:v>648</c:v>
                </c:pt>
                <c:pt idx="2632">
                  <c:v>649</c:v>
                </c:pt>
                <c:pt idx="2633">
                  <c:v>649</c:v>
                </c:pt>
                <c:pt idx="2634">
                  <c:v>649</c:v>
                </c:pt>
                <c:pt idx="2635">
                  <c:v>649</c:v>
                </c:pt>
                <c:pt idx="2636">
                  <c:v>649</c:v>
                </c:pt>
                <c:pt idx="2637">
                  <c:v>650</c:v>
                </c:pt>
                <c:pt idx="2638">
                  <c:v>651</c:v>
                </c:pt>
                <c:pt idx="2639">
                  <c:v>652</c:v>
                </c:pt>
                <c:pt idx="2640">
                  <c:v>653</c:v>
                </c:pt>
                <c:pt idx="2641">
                  <c:v>654</c:v>
                </c:pt>
                <c:pt idx="2642">
                  <c:v>654</c:v>
                </c:pt>
                <c:pt idx="2643">
                  <c:v>655</c:v>
                </c:pt>
                <c:pt idx="2644">
                  <c:v>655</c:v>
                </c:pt>
                <c:pt idx="2645">
                  <c:v>655</c:v>
                </c:pt>
                <c:pt idx="2646">
                  <c:v>656</c:v>
                </c:pt>
                <c:pt idx="2647">
                  <c:v>657</c:v>
                </c:pt>
                <c:pt idx="2648">
                  <c:v>658</c:v>
                </c:pt>
                <c:pt idx="2649">
                  <c:v>659</c:v>
                </c:pt>
                <c:pt idx="2650">
                  <c:v>660</c:v>
                </c:pt>
                <c:pt idx="2651">
                  <c:v>660</c:v>
                </c:pt>
                <c:pt idx="2652">
                  <c:v>660</c:v>
                </c:pt>
                <c:pt idx="2653">
                  <c:v>660</c:v>
                </c:pt>
                <c:pt idx="2654">
                  <c:v>660</c:v>
                </c:pt>
                <c:pt idx="2655">
                  <c:v>661</c:v>
                </c:pt>
                <c:pt idx="2656">
                  <c:v>662</c:v>
                </c:pt>
                <c:pt idx="2657">
                  <c:v>663</c:v>
                </c:pt>
                <c:pt idx="2658">
                  <c:v>664</c:v>
                </c:pt>
                <c:pt idx="2659">
                  <c:v>664</c:v>
                </c:pt>
                <c:pt idx="2660">
                  <c:v>664</c:v>
                </c:pt>
                <c:pt idx="2661">
                  <c:v>664</c:v>
                </c:pt>
                <c:pt idx="2662">
                  <c:v>664</c:v>
                </c:pt>
                <c:pt idx="2663">
                  <c:v>664</c:v>
                </c:pt>
                <c:pt idx="2664">
                  <c:v>664</c:v>
                </c:pt>
                <c:pt idx="2665">
                  <c:v>664</c:v>
                </c:pt>
                <c:pt idx="2666">
                  <c:v>664</c:v>
                </c:pt>
                <c:pt idx="2667">
                  <c:v>664</c:v>
                </c:pt>
                <c:pt idx="2668">
                  <c:v>664</c:v>
                </c:pt>
                <c:pt idx="2669">
                  <c:v>665</c:v>
                </c:pt>
                <c:pt idx="2670">
                  <c:v>666</c:v>
                </c:pt>
                <c:pt idx="2671">
                  <c:v>666</c:v>
                </c:pt>
                <c:pt idx="2672">
                  <c:v>667</c:v>
                </c:pt>
                <c:pt idx="2673">
                  <c:v>667</c:v>
                </c:pt>
                <c:pt idx="2674">
                  <c:v>667</c:v>
                </c:pt>
                <c:pt idx="2675">
                  <c:v>667</c:v>
                </c:pt>
                <c:pt idx="2676">
                  <c:v>667</c:v>
                </c:pt>
                <c:pt idx="2677">
                  <c:v>667</c:v>
                </c:pt>
                <c:pt idx="2678">
                  <c:v>667</c:v>
                </c:pt>
                <c:pt idx="2679">
                  <c:v>667</c:v>
                </c:pt>
                <c:pt idx="2680">
                  <c:v>667</c:v>
                </c:pt>
                <c:pt idx="2681">
                  <c:v>667</c:v>
                </c:pt>
                <c:pt idx="2682">
                  <c:v>667</c:v>
                </c:pt>
                <c:pt idx="2683">
                  <c:v>667</c:v>
                </c:pt>
                <c:pt idx="2684">
                  <c:v>667</c:v>
                </c:pt>
                <c:pt idx="2685">
                  <c:v>667</c:v>
                </c:pt>
                <c:pt idx="2686">
                  <c:v>668</c:v>
                </c:pt>
                <c:pt idx="2687">
                  <c:v>669</c:v>
                </c:pt>
                <c:pt idx="2688">
                  <c:v>669</c:v>
                </c:pt>
                <c:pt idx="2689">
                  <c:v>670</c:v>
                </c:pt>
                <c:pt idx="2690">
                  <c:v>670</c:v>
                </c:pt>
                <c:pt idx="2691">
                  <c:v>671</c:v>
                </c:pt>
                <c:pt idx="2692">
                  <c:v>671</c:v>
                </c:pt>
                <c:pt idx="2693">
                  <c:v>671</c:v>
                </c:pt>
                <c:pt idx="2694">
                  <c:v>671</c:v>
                </c:pt>
                <c:pt idx="2695">
                  <c:v>671</c:v>
                </c:pt>
                <c:pt idx="2696">
                  <c:v>671</c:v>
                </c:pt>
                <c:pt idx="2697">
                  <c:v>671</c:v>
                </c:pt>
                <c:pt idx="2698">
                  <c:v>672</c:v>
                </c:pt>
                <c:pt idx="2699">
                  <c:v>672</c:v>
                </c:pt>
                <c:pt idx="2700">
                  <c:v>672</c:v>
                </c:pt>
                <c:pt idx="2701">
                  <c:v>672</c:v>
                </c:pt>
                <c:pt idx="2702">
                  <c:v>672</c:v>
                </c:pt>
                <c:pt idx="2703">
                  <c:v>672</c:v>
                </c:pt>
                <c:pt idx="2704">
                  <c:v>673</c:v>
                </c:pt>
                <c:pt idx="2705">
                  <c:v>673</c:v>
                </c:pt>
                <c:pt idx="2706">
                  <c:v>673</c:v>
                </c:pt>
                <c:pt idx="2707">
                  <c:v>673</c:v>
                </c:pt>
                <c:pt idx="2708">
                  <c:v>673</c:v>
                </c:pt>
                <c:pt idx="2709">
                  <c:v>673</c:v>
                </c:pt>
                <c:pt idx="2710">
                  <c:v>673</c:v>
                </c:pt>
                <c:pt idx="2711">
                  <c:v>673</c:v>
                </c:pt>
                <c:pt idx="2712">
                  <c:v>673</c:v>
                </c:pt>
                <c:pt idx="2713">
                  <c:v>673</c:v>
                </c:pt>
                <c:pt idx="2714">
                  <c:v>673</c:v>
                </c:pt>
                <c:pt idx="2715">
                  <c:v>673</c:v>
                </c:pt>
                <c:pt idx="2716">
                  <c:v>674</c:v>
                </c:pt>
                <c:pt idx="2717">
                  <c:v>674</c:v>
                </c:pt>
                <c:pt idx="2718">
                  <c:v>674</c:v>
                </c:pt>
                <c:pt idx="2719">
                  <c:v>675</c:v>
                </c:pt>
                <c:pt idx="2720">
                  <c:v>675</c:v>
                </c:pt>
                <c:pt idx="2721">
                  <c:v>675</c:v>
                </c:pt>
                <c:pt idx="2722">
                  <c:v>675</c:v>
                </c:pt>
                <c:pt idx="2723">
                  <c:v>676</c:v>
                </c:pt>
                <c:pt idx="2724">
                  <c:v>676</c:v>
                </c:pt>
                <c:pt idx="2725">
                  <c:v>677</c:v>
                </c:pt>
                <c:pt idx="2726">
                  <c:v>677</c:v>
                </c:pt>
                <c:pt idx="2727">
                  <c:v>678</c:v>
                </c:pt>
                <c:pt idx="2728">
                  <c:v>679</c:v>
                </c:pt>
                <c:pt idx="2729">
                  <c:v>679</c:v>
                </c:pt>
                <c:pt idx="2730">
                  <c:v>679</c:v>
                </c:pt>
                <c:pt idx="2731">
                  <c:v>679</c:v>
                </c:pt>
                <c:pt idx="2732">
                  <c:v>679</c:v>
                </c:pt>
                <c:pt idx="2733">
                  <c:v>679</c:v>
                </c:pt>
                <c:pt idx="2734">
                  <c:v>679</c:v>
                </c:pt>
                <c:pt idx="2735">
                  <c:v>679</c:v>
                </c:pt>
                <c:pt idx="2736">
                  <c:v>679</c:v>
                </c:pt>
                <c:pt idx="2737">
                  <c:v>679</c:v>
                </c:pt>
                <c:pt idx="2738">
                  <c:v>679</c:v>
                </c:pt>
                <c:pt idx="2739">
                  <c:v>679</c:v>
                </c:pt>
                <c:pt idx="2740">
                  <c:v>679</c:v>
                </c:pt>
                <c:pt idx="2741">
                  <c:v>679</c:v>
                </c:pt>
                <c:pt idx="2742">
                  <c:v>680</c:v>
                </c:pt>
                <c:pt idx="2743">
                  <c:v>680</c:v>
                </c:pt>
                <c:pt idx="2744">
                  <c:v>680</c:v>
                </c:pt>
                <c:pt idx="2745">
                  <c:v>680</c:v>
                </c:pt>
                <c:pt idx="2746">
                  <c:v>681</c:v>
                </c:pt>
                <c:pt idx="2747">
                  <c:v>681</c:v>
                </c:pt>
                <c:pt idx="2748">
                  <c:v>681</c:v>
                </c:pt>
                <c:pt idx="2749">
                  <c:v>681</c:v>
                </c:pt>
                <c:pt idx="2750">
                  <c:v>681</c:v>
                </c:pt>
                <c:pt idx="2751">
                  <c:v>681</c:v>
                </c:pt>
                <c:pt idx="2752">
                  <c:v>682</c:v>
                </c:pt>
                <c:pt idx="2753">
                  <c:v>682</c:v>
                </c:pt>
                <c:pt idx="2754">
                  <c:v>682</c:v>
                </c:pt>
                <c:pt idx="2755">
                  <c:v>683</c:v>
                </c:pt>
                <c:pt idx="2756">
                  <c:v>683</c:v>
                </c:pt>
                <c:pt idx="2757">
                  <c:v>684</c:v>
                </c:pt>
                <c:pt idx="2758">
                  <c:v>684</c:v>
                </c:pt>
                <c:pt idx="2759">
                  <c:v>684</c:v>
                </c:pt>
                <c:pt idx="2760">
                  <c:v>684</c:v>
                </c:pt>
                <c:pt idx="2761">
                  <c:v>684</c:v>
                </c:pt>
                <c:pt idx="2762">
                  <c:v>684</c:v>
                </c:pt>
                <c:pt idx="2763">
                  <c:v>684</c:v>
                </c:pt>
                <c:pt idx="2764">
                  <c:v>685</c:v>
                </c:pt>
                <c:pt idx="2765">
                  <c:v>686</c:v>
                </c:pt>
                <c:pt idx="2766">
                  <c:v>687</c:v>
                </c:pt>
                <c:pt idx="2767">
                  <c:v>688</c:v>
                </c:pt>
                <c:pt idx="2768">
                  <c:v>688</c:v>
                </c:pt>
                <c:pt idx="2769">
                  <c:v>688</c:v>
                </c:pt>
                <c:pt idx="2770">
                  <c:v>689</c:v>
                </c:pt>
                <c:pt idx="2771">
                  <c:v>690</c:v>
                </c:pt>
                <c:pt idx="2772">
                  <c:v>691</c:v>
                </c:pt>
                <c:pt idx="2773">
                  <c:v>692</c:v>
                </c:pt>
                <c:pt idx="2774">
                  <c:v>693</c:v>
                </c:pt>
                <c:pt idx="2775">
                  <c:v>693</c:v>
                </c:pt>
                <c:pt idx="2776">
                  <c:v>693</c:v>
                </c:pt>
                <c:pt idx="2777">
                  <c:v>693</c:v>
                </c:pt>
                <c:pt idx="2778">
                  <c:v>693</c:v>
                </c:pt>
                <c:pt idx="2779">
                  <c:v>693</c:v>
                </c:pt>
                <c:pt idx="2780">
                  <c:v>693</c:v>
                </c:pt>
                <c:pt idx="2781">
                  <c:v>693</c:v>
                </c:pt>
                <c:pt idx="2782">
                  <c:v>693</c:v>
                </c:pt>
                <c:pt idx="2783">
                  <c:v>693</c:v>
                </c:pt>
                <c:pt idx="2784">
                  <c:v>693</c:v>
                </c:pt>
                <c:pt idx="2785">
                  <c:v>693</c:v>
                </c:pt>
                <c:pt idx="2786">
                  <c:v>693</c:v>
                </c:pt>
                <c:pt idx="2787">
                  <c:v>693</c:v>
                </c:pt>
                <c:pt idx="2788">
                  <c:v>693</c:v>
                </c:pt>
                <c:pt idx="2789">
                  <c:v>693</c:v>
                </c:pt>
                <c:pt idx="2790">
                  <c:v>693</c:v>
                </c:pt>
                <c:pt idx="2791">
                  <c:v>693</c:v>
                </c:pt>
                <c:pt idx="2792">
                  <c:v>693</c:v>
                </c:pt>
                <c:pt idx="2793">
                  <c:v>693</c:v>
                </c:pt>
                <c:pt idx="2794">
                  <c:v>693</c:v>
                </c:pt>
                <c:pt idx="2795">
                  <c:v>693</c:v>
                </c:pt>
                <c:pt idx="2796">
                  <c:v>693</c:v>
                </c:pt>
                <c:pt idx="2797">
                  <c:v>693</c:v>
                </c:pt>
                <c:pt idx="2798">
                  <c:v>693</c:v>
                </c:pt>
                <c:pt idx="2799">
                  <c:v>693</c:v>
                </c:pt>
                <c:pt idx="2800">
                  <c:v>693</c:v>
                </c:pt>
                <c:pt idx="2801">
                  <c:v>693</c:v>
                </c:pt>
                <c:pt idx="2802">
                  <c:v>693</c:v>
                </c:pt>
                <c:pt idx="2803">
                  <c:v>693</c:v>
                </c:pt>
                <c:pt idx="2804">
                  <c:v>693</c:v>
                </c:pt>
                <c:pt idx="2805">
                  <c:v>693</c:v>
                </c:pt>
                <c:pt idx="2806">
                  <c:v>693</c:v>
                </c:pt>
                <c:pt idx="2807">
                  <c:v>693</c:v>
                </c:pt>
                <c:pt idx="2808">
                  <c:v>693</c:v>
                </c:pt>
                <c:pt idx="2809">
                  <c:v>693</c:v>
                </c:pt>
                <c:pt idx="2810">
                  <c:v>693</c:v>
                </c:pt>
                <c:pt idx="2811">
                  <c:v>693</c:v>
                </c:pt>
                <c:pt idx="2812">
                  <c:v>693</c:v>
                </c:pt>
                <c:pt idx="2813">
                  <c:v>694</c:v>
                </c:pt>
                <c:pt idx="2814">
                  <c:v>694</c:v>
                </c:pt>
                <c:pt idx="2815">
                  <c:v>694</c:v>
                </c:pt>
                <c:pt idx="2816">
                  <c:v>694</c:v>
                </c:pt>
                <c:pt idx="2817">
                  <c:v>694</c:v>
                </c:pt>
                <c:pt idx="2818">
                  <c:v>694</c:v>
                </c:pt>
                <c:pt idx="2819">
                  <c:v>694</c:v>
                </c:pt>
                <c:pt idx="2820">
                  <c:v>694</c:v>
                </c:pt>
                <c:pt idx="2821">
                  <c:v>695</c:v>
                </c:pt>
                <c:pt idx="2822">
                  <c:v>696</c:v>
                </c:pt>
                <c:pt idx="2823">
                  <c:v>696</c:v>
                </c:pt>
                <c:pt idx="2824">
                  <c:v>696</c:v>
                </c:pt>
                <c:pt idx="2825">
                  <c:v>696</c:v>
                </c:pt>
                <c:pt idx="2826">
                  <c:v>697</c:v>
                </c:pt>
                <c:pt idx="2827">
                  <c:v>698</c:v>
                </c:pt>
                <c:pt idx="2828">
                  <c:v>698</c:v>
                </c:pt>
                <c:pt idx="2829">
                  <c:v>699</c:v>
                </c:pt>
                <c:pt idx="2830">
                  <c:v>700</c:v>
                </c:pt>
                <c:pt idx="2831">
                  <c:v>700</c:v>
                </c:pt>
                <c:pt idx="2832">
                  <c:v>701</c:v>
                </c:pt>
                <c:pt idx="2833">
                  <c:v>702</c:v>
                </c:pt>
                <c:pt idx="2834">
                  <c:v>703</c:v>
                </c:pt>
                <c:pt idx="2835">
                  <c:v>704</c:v>
                </c:pt>
                <c:pt idx="2836">
                  <c:v>704</c:v>
                </c:pt>
                <c:pt idx="2837">
                  <c:v>705</c:v>
                </c:pt>
                <c:pt idx="2838">
                  <c:v>705</c:v>
                </c:pt>
                <c:pt idx="2839">
                  <c:v>705</c:v>
                </c:pt>
                <c:pt idx="2840">
                  <c:v>705</c:v>
                </c:pt>
                <c:pt idx="2841">
                  <c:v>705</c:v>
                </c:pt>
                <c:pt idx="2842">
                  <c:v>705</c:v>
                </c:pt>
                <c:pt idx="2843">
                  <c:v>706</c:v>
                </c:pt>
                <c:pt idx="2844">
                  <c:v>706</c:v>
                </c:pt>
                <c:pt idx="2845">
                  <c:v>706</c:v>
                </c:pt>
                <c:pt idx="2846">
                  <c:v>706</c:v>
                </c:pt>
                <c:pt idx="2847">
                  <c:v>706</c:v>
                </c:pt>
                <c:pt idx="2848">
                  <c:v>706</c:v>
                </c:pt>
                <c:pt idx="2849">
                  <c:v>706</c:v>
                </c:pt>
                <c:pt idx="2850">
                  <c:v>707</c:v>
                </c:pt>
                <c:pt idx="2851">
                  <c:v>707</c:v>
                </c:pt>
                <c:pt idx="2852">
                  <c:v>707</c:v>
                </c:pt>
                <c:pt idx="2853">
                  <c:v>707</c:v>
                </c:pt>
                <c:pt idx="2854">
                  <c:v>707</c:v>
                </c:pt>
                <c:pt idx="2855">
                  <c:v>707</c:v>
                </c:pt>
                <c:pt idx="2856">
                  <c:v>707</c:v>
                </c:pt>
                <c:pt idx="2857">
                  <c:v>707</c:v>
                </c:pt>
                <c:pt idx="2858">
                  <c:v>707</c:v>
                </c:pt>
                <c:pt idx="2859">
                  <c:v>707</c:v>
                </c:pt>
                <c:pt idx="2860">
                  <c:v>707</c:v>
                </c:pt>
                <c:pt idx="2861">
                  <c:v>707</c:v>
                </c:pt>
                <c:pt idx="2862">
                  <c:v>707</c:v>
                </c:pt>
                <c:pt idx="2863">
                  <c:v>707</c:v>
                </c:pt>
                <c:pt idx="2864">
                  <c:v>707</c:v>
                </c:pt>
                <c:pt idx="2865">
                  <c:v>707</c:v>
                </c:pt>
                <c:pt idx="2866">
                  <c:v>707</c:v>
                </c:pt>
                <c:pt idx="2867">
                  <c:v>707</c:v>
                </c:pt>
                <c:pt idx="2868">
                  <c:v>707</c:v>
                </c:pt>
                <c:pt idx="2869">
                  <c:v>707</c:v>
                </c:pt>
                <c:pt idx="2870">
                  <c:v>707</c:v>
                </c:pt>
                <c:pt idx="2871">
                  <c:v>707</c:v>
                </c:pt>
                <c:pt idx="2872">
                  <c:v>707</c:v>
                </c:pt>
                <c:pt idx="2873">
                  <c:v>707</c:v>
                </c:pt>
                <c:pt idx="2874">
                  <c:v>707</c:v>
                </c:pt>
                <c:pt idx="2875">
                  <c:v>707</c:v>
                </c:pt>
                <c:pt idx="2876">
                  <c:v>707</c:v>
                </c:pt>
                <c:pt idx="2877">
                  <c:v>707</c:v>
                </c:pt>
                <c:pt idx="2878">
                  <c:v>707</c:v>
                </c:pt>
                <c:pt idx="2879">
                  <c:v>707</c:v>
                </c:pt>
                <c:pt idx="2880">
                  <c:v>707</c:v>
                </c:pt>
                <c:pt idx="2881">
                  <c:v>707</c:v>
                </c:pt>
                <c:pt idx="2882">
                  <c:v>707</c:v>
                </c:pt>
                <c:pt idx="2883">
                  <c:v>707</c:v>
                </c:pt>
                <c:pt idx="2884">
                  <c:v>707</c:v>
                </c:pt>
                <c:pt idx="2885">
                  <c:v>707</c:v>
                </c:pt>
                <c:pt idx="2886">
                  <c:v>707</c:v>
                </c:pt>
                <c:pt idx="2887">
                  <c:v>707</c:v>
                </c:pt>
                <c:pt idx="2888">
                  <c:v>708</c:v>
                </c:pt>
                <c:pt idx="2889">
                  <c:v>709</c:v>
                </c:pt>
                <c:pt idx="2890">
                  <c:v>709</c:v>
                </c:pt>
                <c:pt idx="2891">
                  <c:v>709</c:v>
                </c:pt>
                <c:pt idx="2892">
                  <c:v>709</c:v>
                </c:pt>
                <c:pt idx="2893">
                  <c:v>709</c:v>
                </c:pt>
                <c:pt idx="2894">
                  <c:v>710</c:v>
                </c:pt>
                <c:pt idx="2895">
                  <c:v>711</c:v>
                </c:pt>
                <c:pt idx="2896">
                  <c:v>711</c:v>
                </c:pt>
                <c:pt idx="2897">
                  <c:v>712</c:v>
                </c:pt>
                <c:pt idx="2898">
                  <c:v>713</c:v>
                </c:pt>
                <c:pt idx="2899">
                  <c:v>714</c:v>
                </c:pt>
                <c:pt idx="2900">
                  <c:v>714</c:v>
                </c:pt>
                <c:pt idx="2901">
                  <c:v>715</c:v>
                </c:pt>
                <c:pt idx="2902">
                  <c:v>715</c:v>
                </c:pt>
                <c:pt idx="2903">
                  <c:v>715</c:v>
                </c:pt>
                <c:pt idx="2904">
                  <c:v>715</c:v>
                </c:pt>
                <c:pt idx="2905">
                  <c:v>715</c:v>
                </c:pt>
                <c:pt idx="2906">
                  <c:v>715</c:v>
                </c:pt>
                <c:pt idx="2907">
                  <c:v>715</c:v>
                </c:pt>
                <c:pt idx="2908">
                  <c:v>715</c:v>
                </c:pt>
                <c:pt idx="2909">
                  <c:v>716</c:v>
                </c:pt>
                <c:pt idx="2910">
                  <c:v>716</c:v>
                </c:pt>
                <c:pt idx="2911">
                  <c:v>716</c:v>
                </c:pt>
                <c:pt idx="2912">
                  <c:v>716</c:v>
                </c:pt>
                <c:pt idx="2913">
                  <c:v>716</c:v>
                </c:pt>
                <c:pt idx="2914">
                  <c:v>716</c:v>
                </c:pt>
                <c:pt idx="2915">
                  <c:v>717</c:v>
                </c:pt>
                <c:pt idx="2916">
                  <c:v>717</c:v>
                </c:pt>
                <c:pt idx="2917">
                  <c:v>717</c:v>
                </c:pt>
                <c:pt idx="2918">
                  <c:v>717</c:v>
                </c:pt>
                <c:pt idx="2919">
                  <c:v>717</c:v>
                </c:pt>
                <c:pt idx="2920">
                  <c:v>718</c:v>
                </c:pt>
                <c:pt idx="2921">
                  <c:v>719</c:v>
                </c:pt>
                <c:pt idx="2922">
                  <c:v>719</c:v>
                </c:pt>
                <c:pt idx="2923">
                  <c:v>720</c:v>
                </c:pt>
                <c:pt idx="2924">
                  <c:v>720</c:v>
                </c:pt>
                <c:pt idx="2925">
                  <c:v>720</c:v>
                </c:pt>
                <c:pt idx="2926">
                  <c:v>720</c:v>
                </c:pt>
                <c:pt idx="2927">
                  <c:v>720</c:v>
                </c:pt>
                <c:pt idx="2928">
                  <c:v>720</c:v>
                </c:pt>
                <c:pt idx="2929">
                  <c:v>720</c:v>
                </c:pt>
                <c:pt idx="2930">
                  <c:v>720</c:v>
                </c:pt>
                <c:pt idx="2931">
                  <c:v>721</c:v>
                </c:pt>
                <c:pt idx="2932">
                  <c:v>722</c:v>
                </c:pt>
                <c:pt idx="2933">
                  <c:v>722</c:v>
                </c:pt>
                <c:pt idx="2934">
                  <c:v>723</c:v>
                </c:pt>
                <c:pt idx="2935">
                  <c:v>723</c:v>
                </c:pt>
                <c:pt idx="2936">
                  <c:v>723</c:v>
                </c:pt>
                <c:pt idx="2937">
                  <c:v>724</c:v>
                </c:pt>
                <c:pt idx="2938">
                  <c:v>725</c:v>
                </c:pt>
                <c:pt idx="2939">
                  <c:v>725</c:v>
                </c:pt>
                <c:pt idx="2940">
                  <c:v>725</c:v>
                </c:pt>
                <c:pt idx="2941">
                  <c:v>725</c:v>
                </c:pt>
                <c:pt idx="2942">
                  <c:v>725</c:v>
                </c:pt>
                <c:pt idx="2943">
                  <c:v>726</c:v>
                </c:pt>
                <c:pt idx="2944">
                  <c:v>727</c:v>
                </c:pt>
                <c:pt idx="2945">
                  <c:v>728</c:v>
                </c:pt>
                <c:pt idx="2946">
                  <c:v>729</c:v>
                </c:pt>
                <c:pt idx="2947">
                  <c:v>729</c:v>
                </c:pt>
                <c:pt idx="2948">
                  <c:v>729</c:v>
                </c:pt>
                <c:pt idx="2949">
                  <c:v>729</c:v>
                </c:pt>
                <c:pt idx="2950">
                  <c:v>729</c:v>
                </c:pt>
                <c:pt idx="2951">
                  <c:v>729</c:v>
                </c:pt>
                <c:pt idx="2952">
                  <c:v>730</c:v>
                </c:pt>
                <c:pt idx="2953">
                  <c:v>730</c:v>
                </c:pt>
                <c:pt idx="2954">
                  <c:v>730</c:v>
                </c:pt>
                <c:pt idx="2955">
                  <c:v>730</c:v>
                </c:pt>
                <c:pt idx="2956">
                  <c:v>730</c:v>
                </c:pt>
                <c:pt idx="2957">
                  <c:v>731</c:v>
                </c:pt>
                <c:pt idx="2958">
                  <c:v>732</c:v>
                </c:pt>
                <c:pt idx="2959">
                  <c:v>733</c:v>
                </c:pt>
                <c:pt idx="2960">
                  <c:v>733</c:v>
                </c:pt>
                <c:pt idx="2961">
                  <c:v>733</c:v>
                </c:pt>
                <c:pt idx="2962">
                  <c:v>733</c:v>
                </c:pt>
                <c:pt idx="2963">
                  <c:v>733</c:v>
                </c:pt>
                <c:pt idx="2964">
                  <c:v>733</c:v>
                </c:pt>
                <c:pt idx="2965">
                  <c:v>733</c:v>
                </c:pt>
                <c:pt idx="2966">
                  <c:v>733</c:v>
                </c:pt>
                <c:pt idx="2967">
                  <c:v>733</c:v>
                </c:pt>
                <c:pt idx="2968">
                  <c:v>733</c:v>
                </c:pt>
                <c:pt idx="2969">
                  <c:v>733</c:v>
                </c:pt>
                <c:pt idx="2970">
                  <c:v>733</c:v>
                </c:pt>
                <c:pt idx="2971">
                  <c:v>733</c:v>
                </c:pt>
                <c:pt idx="2972">
                  <c:v>733</c:v>
                </c:pt>
                <c:pt idx="2973">
                  <c:v>733</c:v>
                </c:pt>
                <c:pt idx="2974">
                  <c:v>733</c:v>
                </c:pt>
                <c:pt idx="2975">
                  <c:v>733</c:v>
                </c:pt>
                <c:pt idx="2976">
                  <c:v>733</c:v>
                </c:pt>
                <c:pt idx="2977">
                  <c:v>733</c:v>
                </c:pt>
                <c:pt idx="2978">
                  <c:v>733</c:v>
                </c:pt>
                <c:pt idx="2979">
                  <c:v>733</c:v>
                </c:pt>
                <c:pt idx="2980">
                  <c:v>734</c:v>
                </c:pt>
                <c:pt idx="2981">
                  <c:v>735</c:v>
                </c:pt>
                <c:pt idx="2982">
                  <c:v>735</c:v>
                </c:pt>
                <c:pt idx="2983">
                  <c:v>735</c:v>
                </c:pt>
                <c:pt idx="2984">
                  <c:v>736</c:v>
                </c:pt>
                <c:pt idx="2985">
                  <c:v>737</c:v>
                </c:pt>
                <c:pt idx="2986">
                  <c:v>737</c:v>
                </c:pt>
                <c:pt idx="2987">
                  <c:v>737</c:v>
                </c:pt>
                <c:pt idx="2988">
                  <c:v>737</c:v>
                </c:pt>
                <c:pt idx="2989">
                  <c:v>737</c:v>
                </c:pt>
                <c:pt idx="2990">
                  <c:v>737</c:v>
                </c:pt>
                <c:pt idx="2991">
                  <c:v>737</c:v>
                </c:pt>
                <c:pt idx="2992">
                  <c:v>738</c:v>
                </c:pt>
                <c:pt idx="2993">
                  <c:v>739</c:v>
                </c:pt>
                <c:pt idx="2994">
                  <c:v>740</c:v>
                </c:pt>
                <c:pt idx="2995">
                  <c:v>740</c:v>
                </c:pt>
                <c:pt idx="2996">
                  <c:v>740</c:v>
                </c:pt>
                <c:pt idx="2997">
                  <c:v>740</c:v>
                </c:pt>
                <c:pt idx="2998">
                  <c:v>741</c:v>
                </c:pt>
                <c:pt idx="2999">
                  <c:v>741</c:v>
                </c:pt>
                <c:pt idx="3000">
                  <c:v>741</c:v>
                </c:pt>
                <c:pt idx="3001">
                  <c:v>741</c:v>
                </c:pt>
                <c:pt idx="3002">
                  <c:v>741</c:v>
                </c:pt>
                <c:pt idx="3003">
                  <c:v>741</c:v>
                </c:pt>
                <c:pt idx="3004">
                  <c:v>741</c:v>
                </c:pt>
                <c:pt idx="3005">
                  <c:v>741</c:v>
                </c:pt>
                <c:pt idx="3006">
                  <c:v>741</c:v>
                </c:pt>
                <c:pt idx="3007">
                  <c:v>741</c:v>
                </c:pt>
                <c:pt idx="3008">
                  <c:v>742</c:v>
                </c:pt>
                <c:pt idx="3009">
                  <c:v>742</c:v>
                </c:pt>
                <c:pt idx="3010">
                  <c:v>742</c:v>
                </c:pt>
                <c:pt idx="3011">
                  <c:v>742</c:v>
                </c:pt>
                <c:pt idx="3012">
                  <c:v>742</c:v>
                </c:pt>
                <c:pt idx="3013">
                  <c:v>742</c:v>
                </c:pt>
                <c:pt idx="3014">
                  <c:v>742</c:v>
                </c:pt>
                <c:pt idx="3015">
                  <c:v>742</c:v>
                </c:pt>
                <c:pt idx="3016">
                  <c:v>742</c:v>
                </c:pt>
                <c:pt idx="3017">
                  <c:v>742</c:v>
                </c:pt>
                <c:pt idx="3018">
                  <c:v>742</c:v>
                </c:pt>
                <c:pt idx="3019">
                  <c:v>742</c:v>
                </c:pt>
                <c:pt idx="3020">
                  <c:v>743</c:v>
                </c:pt>
                <c:pt idx="3021">
                  <c:v>744</c:v>
                </c:pt>
                <c:pt idx="3022">
                  <c:v>744</c:v>
                </c:pt>
                <c:pt idx="3023">
                  <c:v>744</c:v>
                </c:pt>
                <c:pt idx="3024">
                  <c:v>744</c:v>
                </c:pt>
                <c:pt idx="3025">
                  <c:v>745</c:v>
                </c:pt>
                <c:pt idx="3026">
                  <c:v>745</c:v>
                </c:pt>
                <c:pt idx="3027">
                  <c:v>745</c:v>
                </c:pt>
                <c:pt idx="3028">
                  <c:v>745</c:v>
                </c:pt>
                <c:pt idx="3029">
                  <c:v>745</c:v>
                </c:pt>
                <c:pt idx="3030">
                  <c:v>746</c:v>
                </c:pt>
                <c:pt idx="3031">
                  <c:v>747</c:v>
                </c:pt>
                <c:pt idx="3032">
                  <c:v>747</c:v>
                </c:pt>
                <c:pt idx="3033">
                  <c:v>748</c:v>
                </c:pt>
                <c:pt idx="3034">
                  <c:v>749</c:v>
                </c:pt>
                <c:pt idx="3035">
                  <c:v>749</c:v>
                </c:pt>
                <c:pt idx="3036">
                  <c:v>749</c:v>
                </c:pt>
                <c:pt idx="3037">
                  <c:v>750</c:v>
                </c:pt>
                <c:pt idx="3038">
                  <c:v>750</c:v>
                </c:pt>
                <c:pt idx="3039">
                  <c:v>751</c:v>
                </c:pt>
                <c:pt idx="3040">
                  <c:v>752</c:v>
                </c:pt>
                <c:pt idx="3041">
                  <c:v>752</c:v>
                </c:pt>
                <c:pt idx="3042">
                  <c:v>752</c:v>
                </c:pt>
                <c:pt idx="3043">
                  <c:v>752</c:v>
                </c:pt>
                <c:pt idx="3044">
                  <c:v>752</c:v>
                </c:pt>
                <c:pt idx="3045">
                  <c:v>752</c:v>
                </c:pt>
                <c:pt idx="3046">
                  <c:v>752</c:v>
                </c:pt>
                <c:pt idx="3047">
                  <c:v>752</c:v>
                </c:pt>
                <c:pt idx="3048">
                  <c:v>752</c:v>
                </c:pt>
                <c:pt idx="3049">
                  <c:v>752</c:v>
                </c:pt>
                <c:pt idx="3050">
                  <c:v>752</c:v>
                </c:pt>
                <c:pt idx="3051">
                  <c:v>752</c:v>
                </c:pt>
                <c:pt idx="3052">
                  <c:v>752</c:v>
                </c:pt>
                <c:pt idx="3053">
                  <c:v>752</c:v>
                </c:pt>
                <c:pt idx="3054">
                  <c:v>752</c:v>
                </c:pt>
                <c:pt idx="3055">
                  <c:v>752</c:v>
                </c:pt>
                <c:pt idx="3056">
                  <c:v>753</c:v>
                </c:pt>
                <c:pt idx="3057">
                  <c:v>753</c:v>
                </c:pt>
                <c:pt idx="3058">
                  <c:v>753</c:v>
                </c:pt>
                <c:pt idx="3059">
                  <c:v>754</c:v>
                </c:pt>
                <c:pt idx="3060">
                  <c:v>754</c:v>
                </c:pt>
                <c:pt idx="3061">
                  <c:v>754</c:v>
                </c:pt>
                <c:pt idx="3062">
                  <c:v>754</c:v>
                </c:pt>
                <c:pt idx="3063">
                  <c:v>754</c:v>
                </c:pt>
                <c:pt idx="3064">
                  <c:v>754</c:v>
                </c:pt>
                <c:pt idx="3065">
                  <c:v>755</c:v>
                </c:pt>
                <c:pt idx="3066">
                  <c:v>756</c:v>
                </c:pt>
                <c:pt idx="3067">
                  <c:v>756</c:v>
                </c:pt>
                <c:pt idx="3068">
                  <c:v>757</c:v>
                </c:pt>
                <c:pt idx="3069">
                  <c:v>757</c:v>
                </c:pt>
                <c:pt idx="3070">
                  <c:v>757</c:v>
                </c:pt>
                <c:pt idx="3071">
                  <c:v>757</c:v>
                </c:pt>
                <c:pt idx="3072">
                  <c:v>757</c:v>
                </c:pt>
                <c:pt idx="3073">
                  <c:v>757</c:v>
                </c:pt>
                <c:pt idx="3074">
                  <c:v>757</c:v>
                </c:pt>
                <c:pt idx="3075">
                  <c:v>757</c:v>
                </c:pt>
                <c:pt idx="3076">
                  <c:v>757</c:v>
                </c:pt>
                <c:pt idx="3077">
                  <c:v>758</c:v>
                </c:pt>
                <c:pt idx="3078">
                  <c:v>758</c:v>
                </c:pt>
                <c:pt idx="3079">
                  <c:v>758</c:v>
                </c:pt>
                <c:pt idx="3080">
                  <c:v>758</c:v>
                </c:pt>
                <c:pt idx="3081">
                  <c:v>759</c:v>
                </c:pt>
                <c:pt idx="3082">
                  <c:v>760</c:v>
                </c:pt>
                <c:pt idx="3083">
                  <c:v>760</c:v>
                </c:pt>
                <c:pt idx="3084">
                  <c:v>760</c:v>
                </c:pt>
                <c:pt idx="3085">
                  <c:v>760</c:v>
                </c:pt>
                <c:pt idx="3086">
                  <c:v>760</c:v>
                </c:pt>
                <c:pt idx="3087">
                  <c:v>761</c:v>
                </c:pt>
                <c:pt idx="3088">
                  <c:v>761</c:v>
                </c:pt>
                <c:pt idx="3089">
                  <c:v>761</c:v>
                </c:pt>
                <c:pt idx="3090">
                  <c:v>762</c:v>
                </c:pt>
                <c:pt idx="3091">
                  <c:v>763</c:v>
                </c:pt>
                <c:pt idx="3092">
                  <c:v>763</c:v>
                </c:pt>
                <c:pt idx="3093">
                  <c:v>763</c:v>
                </c:pt>
                <c:pt idx="3094">
                  <c:v>763</c:v>
                </c:pt>
                <c:pt idx="3095">
                  <c:v>763</c:v>
                </c:pt>
                <c:pt idx="3096">
                  <c:v>764</c:v>
                </c:pt>
                <c:pt idx="3097">
                  <c:v>765</c:v>
                </c:pt>
                <c:pt idx="3098">
                  <c:v>766</c:v>
                </c:pt>
                <c:pt idx="3099">
                  <c:v>766</c:v>
                </c:pt>
                <c:pt idx="3100">
                  <c:v>767</c:v>
                </c:pt>
                <c:pt idx="3101">
                  <c:v>767</c:v>
                </c:pt>
                <c:pt idx="3102">
                  <c:v>767</c:v>
                </c:pt>
                <c:pt idx="3103">
                  <c:v>767</c:v>
                </c:pt>
                <c:pt idx="3104">
                  <c:v>767</c:v>
                </c:pt>
                <c:pt idx="3105">
                  <c:v>767</c:v>
                </c:pt>
                <c:pt idx="3106">
                  <c:v>767</c:v>
                </c:pt>
                <c:pt idx="3107">
                  <c:v>767</c:v>
                </c:pt>
                <c:pt idx="3108">
                  <c:v>767</c:v>
                </c:pt>
                <c:pt idx="3109">
                  <c:v>767</c:v>
                </c:pt>
                <c:pt idx="3110">
                  <c:v>767</c:v>
                </c:pt>
                <c:pt idx="3111">
                  <c:v>767</c:v>
                </c:pt>
                <c:pt idx="3112">
                  <c:v>768</c:v>
                </c:pt>
                <c:pt idx="3113">
                  <c:v>769</c:v>
                </c:pt>
                <c:pt idx="3114">
                  <c:v>770</c:v>
                </c:pt>
                <c:pt idx="3115">
                  <c:v>771</c:v>
                </c:pt>
                <c:pt idx="3116">
                  <c:v>772</c:v>
                </c:pt>
                <c:pt idx="3117">
                  <c:v>772</c:v>
                </c:pt>
                <c:pt idx="3118">
                  <c:v>772</c:v>
                </c:pt>
                <c:pt idx="3119">
                  <c:v>772</c:v>
                </c:pt>
                <c:pt idx="3120">
                  <c:v>772</c:v>
                </c:pt>
                <c:pt idx="3121">
                  <c:v>772</c:v>
                </c:pt>
                <c:pt idx="3122">
                  <c:v>772</c:v>
                </c:pt>
                <c:pt idx="3123">
                  <c:v>772</c:v>
                </c:pt>
                <c:pt idx="3124">
                  <c:v>772</c:v>
                </c:pt>
                <c:pt idx="3125">
                  <c:v>772</c:v>
                </c:pt>
                <c:pt idx="3126">
                  <c:v>772</c:v>
                </c:pt>
                <c:pt idx="3127">
                  <c:v>772</c:v>
                </c:pt>
                <c:pt idx="3128">
                  <c:v>773</c:v>
                </c:pt>
                <c:pt idx="3129">
                  <c:v>774</c:v>
                </c:pt>
                <c:pt idx="3130">
                  <c:v>774</c:v>
                </c:pt>
                <c:pt idx="3131">
                  <c:v>775</c:v>
                </c:pt>
                <c:pt idx="3132">
                  <c:v>775</c:v>
                </c:pt>
                <c:pt idx="3133">
                  <c:v>776</c:v>
                </c:pt>
                <c:pt idx="3134">
                  <c:v>777</c:v>
                </c:pt>
                <c:pt idx="3135">
                  <c:v>778</c:v>
                </c:pt>
                <c:pt idx="3136">
                  <c:v>779</c:v>
                </c:pt>
                <c:pt idx="3137">
                  <c:v>780</c:v>
                </c:pt>
                <c:pt idx="3138">
                  <c:v>780</c:v>
                </c:pt>
                <c:pt idx="3139">
                  <c:v>780</c:v>
                </c:pt>
                <c:pt idx="3140">
                  <c:v>781</c:v>
                </c:pt>
                <c:pt idx="3141">
                  <c:v>781</c:v>
                </c:pt>
                <c:pt idx="3142">
                  <c:v>782</c:v>
                </c:pt>
                <c:pt idx="3143">
                  <c:v>782</c:v>
                </c:pt>
                <c:pt idx="3144">
                  <c:v>782</c:v>
                </c:pt>
                <c:pt idx="3145">
                  <c:v>782</c:v>
                </c:pt>
                <c:pt idx="3146">
                  <c:v>782</c:v>
                </c:pt>
                <c:pt idx="3147">
                  <c:v>783</c:v>
                </c:pt>
                <c:pt idx="3148">
                  <c:v>783</c:v>
                </c:pt>
                <c:pt idx="3149">
                  <c:v>783</c:v>
                </c:pt>
                <c:pt idx="3150">
                  <c:v>783</c:v>
                </c:pt>
                <c:pt idx="3151">
                  <c:v>783</c:v>
                </c:pt>
                <c:pt idx="3152">
                  <c:v>783</c:v>
                </c:pt>
                <c:pt idx="3153">
                  <c:v>783</c:v>
                </c:pt>
                <c:pt idx="3154">
                  <c:v>783</c:v>
                </c:pt>
                <c:pt idx="3155">
                  <c:v>784</c:v>
                </c:pt>
                <c:pt idx="3156">
                  <c:v>784</c:v>
                </c:pt>
                <c:pt idx="3157">
                  <c:v>784</c:v>
                </c:pt>
                <c:pt idx="3158">
                  <c:v>785</c:v>
                </c:pt>
                <c:pt idx="3159">
                  <c:v>786</c:v>
                </c:pt>
                <c:pt idx="3160">
                  <c:v>787</c:v>
                </c:pt>
                <c:pt idx="3161">
                  <c:v>787</c:v>
                </c:pt>
                <c:pt idx="3162">
                  <c:v>787</c:v>
                </c:pt>
                <c:pt idx="3163">
                  <c:v>787</c:v>
                </c:pt>
                <c:pt idx="3164">
                  <c:v>787</c:v>
                </c:pt>
                <c:pt idx="3165">
                  <c:v>787</c:v>
                </c:pt>
                <c:pt idx="3166">
                  <c:v>787</c:v>
                </c:pt>
                <c:pt idx="3167">
                  <c:v>787</c:v>
                </c:pt>
                <c:pt idx="3168">
                  <c:v>787</c:v>
                </c:pt>
                <c:pt idx="3169">
                  <c:v>787</c:v>
                </c:pt>
                <c:pt idx="3170">
                  <c:v>787</c:v>
                </c:pt>
                <c:pt idx="3171">
                  <c:v>787</c:v>
                </c:pt>
                <c:pt idx="3172">
                  <c:v>787</c:v>
                </c:pt>
                <c:pt idx="3173">
                  <c:v>787</c:v>
                </c:pt>
                <c:pt idx="3174">
                  <c:v>787</c:v>
                </c:pt>
                <c:pt idx="3175">
                  <c:v>787</c:v>
                </c:pt>
                <c:pt idx="3176">
                  <c:v>787</c:v>
                </c:pt>
                <c:pt idx="3177">
                  <c:v>787</c:v>
                </c:pt>
                <c:pt idx="3178">
                  <c:v>787</c:v>
                </c:pt>
                <c:pt idx="3179">
                  <c:v>787</c:v>
                </c:pt>
                <c:pt idx="3180">
                  <c:v>787</c:v>
                </c:pt>
                <c:pt idx="3181">
                  <c:v>787</c:v>
                </c:pt>
                <c:pt idx="3182">
                  <c:v>787</c:v>
                </c:pt>
                <c:pt idx="3183">
                  <c:v>787</c:v>
                </c:pt>
                <c:pt idx="3184">
                  <c:v>787</c:v>
                </c:pt>
                <c:pt idx="3185">
                  <c:v>787</c:v>
                </c:pt>
                <c:pt idx="3186">
                  <c:v>788</c:v>
                </c:pt>
                <c:pt idx="3187">
                  <c:v>789</c:v>
                </c:pt>
                <c:pt idx="3188">
                  <c:v>789</c:v>
                </c:pt>
                <c:pt idx="3189">
                  <c:v>789</c:v>
                </c:pt>
                <c:pt idx="3190">
                  <c:v>789</c:v>
                </c:pt>
                <c:pt idx="3191">
                  <c:v>789</c:v>
                </c:pt>
                <c:pt idx="3192">
                  <c:v>789</c:v>
                </c:pt>
                <c:pt idx="3193">
                  <c:v>789</c:v>
                </c:pt>
                <c:pt idx="3194">
                  <c:v>789</c:v>
                </c:pt>
                <c:pt idx="3195">
                  <c:v>790</c:v>
                </c:pt>
                <c:pt idx="3196">
                  <c:v>790</c:v>
                </c:pt>
                <c:pt idx="3197">
                  <c:v>790</c:v>
                </c:pt>
                <c:pt idx="3198">
                  <c:v>790</c:v>
                </c:pt>
                <c:pt idx="3199">
                  <c:v>790</c:v>
                </c:pt>
                <c:pt idx="3200">
                  <c:v>790</c:v>
                </c:pt>
                <c:pt idx="3201">
                  <c:v>790</c:v>
                </c:pt>
                <c:pt idx="3202">
                  <c:v>790</c:v>
                </c:pt>
                <c:pt idx="3203">
                  <c:v>790</c:v>
                </c:pt>
                <c:pt idx="3204">
                  <c:v>790</c:v>
                </c:pt>
                <c:pt idx="3205">
                  <c:v>791</c:v>
                </c:pt>
                <c:pt idx="3206">
                  <c:v>792</c:v>
                </c:pt>
                <c:pt idx="3207">
                  <c:v>792</c:v>
                </c:pt>
                <c:pt idx="3208">
                  <c:v>792</c:v>
                </c:pt>
                <c:pt idx="3209">
                  <c:v>792</c:v>
                </c:pt>
                <c:pt idx="3210">
                  <c:v>792</c:v>
                </c:pt>
                <c:pt idx="3211">
                  <c:v>793</c:v>
                </c:pt>
                <c:pt idx="3212">
                  <c:v>793</c:v>
                </c:pt>
                <c:pt idx="3213">
                  <c:v>793</c:v>
                </c:pt>
                <c:pt idx="3214">
                  <c:v>793</c:v>
                </c:pt>
                <c:pt idx="3215">
                  <c:v>794</c:v>
                </c:pt>
                <c:pt idx="3216">
                  <c:v>795</c:v>
                </c:pt>
                <c:pt idx="3217">
                  <c:v>795</c:v>
                </c:pt>
                <c:pt idx="3218">
                  <c:v>795</c:v>
                </c:pt>
                <c:pt idx="3219">
                  <c:v>796</c:v>
                </c:pt>
                <c:pt idx="3220">
                  <c:v>796</c:v>
                </c:pt>
                <c:pt idx="3221">
                  <c:v>796</c:v>
                </c:pt>
                <c:pt idx="3222">
                  <c:v>796</c:v>
                </c:pt>
                <c:pt idx="3223">
                  <c:v>796</c:v>
                </c:pt>
                <c:pt idx="3224">
                  <c:v>796</c:v>
                </c:pt>
                <c:pt idx="3225">
                  <c:v>796</c:v>
                </c:pt>
                <c:pt idx="3226">
                  <c:v>796</c:v>
                </c:pt>
                <c:pt idx="3227">
                  <c:v>796</c:v>
                </c:pt>
                <c:pt idx="3228">
                  <c:v>796</c:v>
                </c:pt>
                <c:pt idx="3229">
                  <c:v>796</c:v>
                </c:pt>
                <c:pt idx="3230">
                  <c:v>797</c:v>
                </c:pt>
                <c:pt idx="3231">
                  <c:v>797</c:v>
                </c:pt>
                <c:pt idx="3232">
                  <c:v>798</c:v>
                </c:pt>
                <c:pt idx="3233">
                  <c:v>798</c:v>
                </c:pt>
                <c:pt idx="3234">
                  <c:v>798</c:v>
                </c:pt>
                <c:pt idx="3235">
                  <c:v>798</c:v>
                </c:pt>
                <c:pt idx="3236">
                  <c:v>798</c:v>
                </c:pt>
                <c:pt idx="3237">
                  <c:v>798</c:v>
                </c:pt>
                <c:pt idx="3238">
                  <c:v>798</c:v>
                </c:pt>
                <c:pt idx="3239">
                  <c:v>798</c:v>
                </c:pt>
                <c:pt idx="3240">
                  <c:v>798</c:v>
                </c:pt>
                <c:pt idx="3241">
                  <c:v>799</c:v>
                </c:pt>
                <c:pt idx="3242">
                  <c:v>799</c:v>
                </c:pt>
                <c:pt idx="3243">
                  <c:v>799</c:v>
                </c:pt>
                <c:pt idx="3244">
                  <c:v>799</c:v>
                </c:pt>
                <c:pt idx="3245">
                  <c:v>800</c:v>
                </c:pt>
                <c:pt idx="3246">
                  <c:v>800</c:v>
                </c:pt>
                <c:pt idx="3247">
                  <c:v>800</c:v>
                </c:pt>
                <c:pt idx="3248">
                  <c:v>800</c:v>
                </c:pt>
                <c:pt idx="3249">
                  <c:v>801</c:v>
                </c:pt>
                <c:pt idx="3250">
                  <c:v>801</c:v>
                </c:pt>
                <c:pt idx="3251">
                  <c:v>801</c:v>
                </c:pt>
                <c:pt idx="3252">
                  <c:v>802</c:v>
                </c:pt>
                <c:pt idx="3253">
                  <c:v>803</c:v>
                </c:pt>
                <c:pt idx="3254">
                  <c:v>803</c:v>
                </c:pt>
                <c:pt idx="3255">
                  <c:v>803</c:v>
                </c:pt>
                <c:pt idx="3256">
                  <c:v>803</c:v>
                </c:pt>
                <c:pt idx="3257">
                  <c:v>803</c:v>
                </c:pt>
                <c:pt idx="3258">
                  <c:v>803</c:v>
                </c:pt>
                <c:pt idx="3259">
                  <c:v>803</c:v>
                </c:pt>
                <c:pt idx="3260">
                  <c:v>803</c:v>
                </c:pt>
                <c:pt idx="3261">
                  <c:v>803</c:v>
                </c:pt>
                <c:pt idx="3262">
                  <c:v>803</c:v>
                </c:pt>
                <c:pt idx="3263">
                  <c:v>803</c:v>
                </c:pt>
                <c:pt idx="3264">
                  <c:v>803</c:v>
                </c:pt>
                <c:pt idx="3265">
                  <c:v>803</c:v>
                </c:pt>
                <c:pt idx="3266">
                  <c:v>803</c:v>
                </c:pt>
                <c:pt idx="3267">
                  <c:v>803</c:v>
                </c:pt>
                <c:pt idx="3268">
                  <c:v>804</c:v>
                </c:pt>
                <c:pt idx="3269">
                  <c:v>804</c:v>
                </c:pt>
                <c:pt idx="3270">
                  <c:v>804</c:v>
                </c:pt>
                <c:pt idx="3271">
                  <c:v>804</c:v>
                </c:pt>
                <c:pt idx="3272">
                  <c:v>804</c:v>
                </c:pt>
                <c:pt idx="3273">
                  <c:v>804</c:v>
                </c:pt>
                <c:pt idx="3274">
                  <c:v>804</c:v>
                </c:pt>
                <c:pt idx="3275">
                  <c:v>804</c:v>
                </c:pt>
                <c:pt idx="3276">
                  <c:v>804</c:v>
                </c:pt>
                <c:pt idx="3277">
                  <c:v>804</c:v>
                </c:pt>
                <c:pt idx="3278">
                  <c:v>804</c:v>
                </c:pt>
                <c:pt idx="3279">
                  <c:v>804</c:v>
                </c:pt>
                <c:pt idx="3280">
                  <c:v>804</c:v>
                </c:pt>
                <c:pt idx="3281">
                  <c:v>804</c:v>
                </c:pt>
                <c:pt idx="3282">
                  <c:v>805</c:v>
                </c:pt>
                <c:pt idx="3283">
                  <c:v>805</c:v>
                </c:pt>
                <c:pt idx="3284">
                  <c:v>805</c:v>
                </c:pt>
                <c:pt idx="3285">
                  <c:v>805</c:v>
                </c:pt>
                <c:pt idx="3286">
                  <c:v>806</c:v>
                </c:pt>
                <c:pt idx="3287">
                  <c:v>807</c:v>
                </c:pt>
                <c:pt idx="3288">
                  <c:v>807</c:v>
                </c:pt>
                <c:pt idx="3289">
                  <c:v>807</c:v>
                </c:pt>
                <c:pt idx="3290">
                  <c:v>807</c:v>
                </c:pt>
                <c:pt idx="3291">
                  <c:v>807</c:v>
                </c:pt>
                <c:pt idx="3292">
                  <c:v>807</c:v>
                </c:pt>
                <c:pt idx="3293">
                  <c:v>807</c:v>
                </c:pt>
                <c:pt idx="3294">
                  <c:v>807</c:v>
                </c:pt>
                <c:pt idx="3295">
                  <c:v>807</c:v>
                </c:pt>
                <c:pt idx="3296">
                  <c:v>807</c:v>
                </c:pt>
                <c:pt idx="3297">
                  <c:v>807</c:v>
                </c:pt>
                <c:pt idx="3298">
                  <c:v>807</c:v>
                </c:pt>
                <c:pt idx="3299">
                  <c:v>807</c:v>
                </c:pt>
                <c:pt idx="3300">
                  <c:v>807</c:v>
                </c:pt>
                <c:pt idx="3301">
                  <c:v>807</c:v>
                </c:pt>
                <c:pt idx="3302">
                  <c:v>807</c:v>
                </c:pt>
                <c:pt idx="3303">
                  <c:v>807</c:v>
                </c:pt>
                <c:pt idx="3304">
                  <c:v>807</c:v>
                </c:pt>
                <c:pt idx="3305">
                  <c:v>807</c:v>
                </c:pt>
                <c:pt idx="3306">
                  <c:v>807</c:v>
                </c:pt>
                <c:pt idx="3307">
                  <c:v>807</c:v>
                </c:pt>
                <c:pt idx="3308">
                  <c:v>807</c:v>
                </c:pt>
                <c:pt idx="3309">
                  <c:v>807</c:v>
                </c:pt>
                <c:pt idx="3310">
                  <c:v>807</c:v>
                </c:pt>
                <c:pt idx="3311">
                  <c:v>807</c:v>
                </c:pt>
                <c:pt idx="3312">
                  <c:v>807</c:v>
                </c:pt>
                <c:pt idx="3313">
                  <c:v>808</c:v>
                </c:pt>
                <c:pt idx="3314">
                  <c:v>808</c:v>
                </c:pt>
                <c:pt idx="3315">
                  <c:v>809</c:v>
                </c:pt>
                <c:pt idx="3316">
                  <c:v>809</c:v>
                </c:pt>
                <c:pt idx="3317">
                  <c:v>809</c:v>
                </c:pt>
                <c:pt idx="3318">
                  <c:v>809</c:v>
                </c:pt>
                <c:pt idx="3319">
                  <c:v>809</c:v>
                </c:pt>
                <c:pt idx="3320">
                  <c:v>809</c:v>
                </c:pt>
                <c:pt idx="3321">
                  <c:v>809</c:v>
                </c:pt>
                <c:pt idx="3322">
                  <c:v>809</c:v>
                </c:pt>
                <c:pt idx="3323">
                  <c:v>809</c:v>
                </c:pt>
                <c:pt idx="3324">
                  <c:v>809</c:v>
                </c:pt>
                <c:pt idx="3325">
                  <c:v>809</c:v>
                </c:pt>
                <c:pt idx="3326">
                  <c:v>809</c:v>
                </c:pt>
                <c:pt idx="3327">
                  <c:v>810</c:v>
                </c:pt>
                <c:pt idx="3328">
                  <c:v>811</c:v>
                </c:pt>
                <c:pt idx="3329">
                  <c:v>811</c:v>
                </c:pt>
                <c:pt idx="3330">
                  <c:v>811</c:v>
                </c:pt>
                <c:pt idx="3331">
                  <c:v>811</c:v>
                </c:pt>
                <c:pt idx="3332">
                  <c:v>811</c:v>
                </c:pt>
                <c:pt idx="3333">
                  <c:v>812</c:v>
                </c:pt>
                <c:pt idx="3334">
                  <c:v>812</c:v>
                </c:pt>
                <c:pt idx="3335">
                  <c:v>812</c:v>
                </c:pt>
                <c:pt idx="3336">
                  <c:v>812</c:v>
                </c:pt>
                <c:pt idx="3337">
                  <c:v>812</c:v>
                </c:pt>
                <c:pt idx="3338">
                  <c:v>812</c:v>
                </c:pt>
                <c:pt idx="3339">
                  <c:v>812</c:v>
                </c:pt>
                <c:pt idx="3340">
                  <c:v>813</c:v>
                </c:pt>
                <c:pt idx="3341">
                  <c:v>813</c:v>
                </c:pt>
                <c:pt idx="3342">
                  <c:v>813</c:v>
                </c:pt>
                <c:pt idx="3343">
                  <c:v>813</c:v>
                </c:pt>
                <c:pt idx="3344">
                  <c:v>813</c:v>
                </c:pt>
                <c:pt idx="3345">
                  <c:v>813</c:v>
                </c:pt>
                <c:pt idx="3346">
                  <c:v>814</c:v>
                </c:pt>
                <c:pt idx="3347">
                  <c:v>815</c:v>
                </c:pt>
                <c:pt idx="3348">
                  <c:v>816</c:v>
                </c:pt>
                <c:pt idx="3349">
                  <c:v>817</c:v>
                </c:pt>
                <c:pt idx="3350">
                  <c:v>818</c:v>
                </c:pt>
                <c:pt idx="3351">
                  <c:v>819</c:v>
                </c:pt>
                <c:pt idx="3352">
                  <c:v>820</c:v>
                </c:pt>
                <c:pt idx="3353">
                  <c:v>820</c:v>
                </c:pt>
                <c:pt idx="3354">
                  <c:v>820</c:v>
                </c:pt>
                <c:pt idx="3355">
                  <c:v>820</c:v>
                </c:pt>
                <c:pt idx="3356">
                  <c:v>821</c:v>
                </c:pt>
                <c:pt idx="3357">
                  <c:v>821</c:v>
                </c:pt>
                <c:pt idx="3358">
                  <c:v>821</c:v>
                </c:pt>
                <c:pt idx="3359">
                  <c:v>821</c:v>
                </c:pt>
                <c:pt idx="3360">
                  <c:v>821</c:v>
                </c:pt>
                <c:pt idx="3361">
                  <c:v>821</c:v>
                </c:pt>
                <c:pt idx="3362">
                  <c:v>821</c:v>
                </c:pt>
                <c:pt idx="3363">
                  <c:v>821</c:v>
                </c:pt>
                <c:pt idx="3364">
                  <c:v>822</c:v>
                </c:pt>
                <c:pt idx="3365">
                  <c:v>823</c:v>
                </c:pt>
                <c:pt idx="3366">
                  <c:v>823</c:v>
                </c:pt>
                <c:pt idx="3367">
                  <c:v>823</c:v>
                </c:pt>
                <c:pt idx="3368">
                  <c:v>823</c:v>
                </c:pt>
                <c:pt idx="3369">
                  <c:v>823</c:v>
                </c:pt>
                <c:pt idx="3370">
                  <c:v>823</c:v>
                </c:pt>
                <c:pt idx="3371">
                  <c:v>823</c:v>
                </c:pt>
                <c:pt idx="3372">
                  <c:v>823</c:v>
                </c:pt>
                <c:pt idx="3373">
                  <c:v>823</c:v>
                </c:pt>
                <c:pt idx="3374">
                  <c:v>823</c:v>
                </c:pt>
                <c:pt idx="3375">
                  <c:v>823</c:v>
                </c:pt>
                <c:pt idx="3376">
                  <c:v>823</c:v>
                </c:pt>
                <c:pt idx="3377">
                  <c:v>823</c:v>
                </c:pt>
                <c:pt idx="3378">
                  <c:v>823</c:v>
                </c:pt>
                <c:pt idx="3379">
                  <c:v>823</c:v>
                </c:pt>
                <c:pt idx="3380">
                  <c:v>823</c:v>
                </c:pt>
                <c:pt idx="3381">
                  <c:v>823</c:v>
                </c:pt>
                <c:pt idx="3382">
                  <c:v>823</c:v>
                </c:pt>
                <c:pt idx="3383">
                  <c:v>823</c:v>
                </c:pt>
                <c:pt idx="3384">
                  <c:v>823</c:v>
                </c:pt>
                <c:pt idx="3385">
                  <c:v>824</c:v>
                </c:pt>
                <c:pt idx="3386">
                  <c:v>824</c:v>
                </c:pt>
                <c:pt idx="3387">
                  <c:v>824</c:v>
                </c:pt>
                <c:pt idx="3388">
                  <c:v>825</c:v>
                </c:pt>
                <c:pt idx="3389">
                  <c:v>825</c:v>
                </c:pt>
                <c:pt idx="3390">
                  <c:v>826</c:v>
                </c:pt>
                <c:pt idx="3391">
                  <c:v>826</c:v>
                </c:pt>
                <c:pt idx="3392">
                  <c:v>826</c:v>
                </c:pt>
                <c:pt idx="3393">
                  <c:v>826</c:v>
                </c:pt>
                <c:pt idx="3394">
                  <c:v>826</c:v>
                </c:pt>
                <c:pt idx="3395">
                  <c:v>827</c:v>
                </c:pt>
                <c:pt idx="3396">
                  <c:v>827</c:v>
                </c:pt>
                <c:pt idx="3397">
                  <c:v>827</c:v>
                </c:pt>
                <c:pt idx="3398">
                  <c:v>827</c:v>
                </c:pt>
                <c:pt idx="3399">
                  <c:v>827</c:v>
                </c:pt>
                <c:pt idx="3400">
                  <c:v>827</c:v>
                </c:pt>
                <c:pt idx="3401">
                  <c:v>827</c:v>
                </c:pt>
                <c:pt idx="3402">
                  <c:v>827</c:v>
                </c:pt>
                <c:pt idx="3403">
                  <c:v>827</c:v>
                </c:pt>
                <c:pt idx="3404">
                  <c:v>827</c:v>
                </c:pt>
                <c:pt idx="3405">
                  <c:v>827</c:v>
                </c:pt>
                <c:pt idx="3406">
                  <c:v>827</c:v>
                </c:pt>
                <c:pt idx="3407">
                  <c:v>827</c:v>
                </c:pt>
                <c:pt idx="3408">
                  <c:v>827</c:v>
                </c:pt>
                <c:pt idx="3409">
                  <c:v>827</c:v>
                </c:pt>
                <c:pt idx="3410">
                  <c:v>827</c:v>
                </c:pt>
                <c:pt idx="3411">
                  <c:v>827</c:v>
                </c:pt>
                <c:pt idx="3412">
                  <c:v>827</c:v>
                </c:pt>
                <c:pt idx="3413">
                  <c:v>827</c:v>
                </c:pt>
                <c:pt idx="3414">
                  <c:v>827</c:v>
                </c:pt>
                <c:pt idx="3415">
                  <c:v>827</c:v>
                </c:pt>
                <c:pt idx="3416">
                  <c:v>828</c:v>
                </c:pt>
                <c:pt idx="3417">
                  <c:v>829</c:v>
                </c:pt>
                <c:pt idx="3418">
                  <c:v>829</c:v>
                </c:pt>
                <c:pt idx="3419">
                  <c:v>829</c:v>
                </c:pt>
                <c:pt idx="3420">
                  <c:v>830</c:v>
                </c:pt>
                <c:pt idx="3421">
                  <c:v>830</c:v>
                </c:pt>
                <c:pt idx="3422">
                  <c:v>830</c:v>
                </c:pt>
                <c:pt idx="3423">
                  <c:v>830</c:v>
                </c:pt>
                <c:pt idx="3424">
                  <c:v>831</c:v>
                </c:pt>
                <c:pt idx="3425">
                  <c:v>831</c:v>
                </c:pt>
                <c:pt idx="3426">
                  <c:v>832</c:v>
                </c:pt>
                <c:pt idx="3427">
                  <c:v>832</c:v>
                </c:pt>
                <c:pt idx="3428">
                  <c:v>832</c:v>
                </c:pt>
                <c:pt idx="3429">
                  <c:v>832</c:v>
                </c:pt>
                <c:pt idx="3430">
                  <c:v>832</c:v>
                </c:pt>
                <c:pt idx="3431">
                  <c:v>832</c:v>
                </c:pt>
                <c:pt idx="3432">
                  <c:v>832</c:v>
                </c:pt>
                <c:pt idx="3433">
                  <c:v>832</c:v>
                </c:pt>
                <c:pt idx="3434">
                  <c:v>832</c:v>
                </c:pt>
                <c:pt idx="3435">
                  <c:v>832</c:v>
                </c:pt>
                <c:pt idx="3436">
                  <c:v>832</c:v>
                </c:pt>
                <c:pt idx="3437">
                  <c:v>832</c:v>
                </c:pt>
                <c:pt idx="3438">
                  <c:v>832</c:v>
                </c:pt>
                <c:pt idx="3439">
                  <c:v>833</c:v>
                </c:pt>
                <c:pt idx="3440">
                  <c:v>834</c:v>
                </c:pt>
                <c:pt idx="3441">
                  <c:v>834</c:v>
                </c:pt>
                <c:pt idx="3442">
                  <c:v>834</c:v>
                </c:pt>
                <c:pt idx="3443">
                  <c:v>834</c:v>
                </c:pt>
                <c:pt idx="3444">
                  <c:v>834</c:v>
                </c:pt>
                <c:pt idx="3445">
                  <c:v>834</c:v>
                </c:pt>
                <c:pt idx="3446">
                  <c:v>834</c:v>
                </c:pt>
                <c:pt idx="3447">
                  <c:v>834</c:v>
                </c:pt>
                <c:pt idx="3448">
                  <c:v>834</c:v>
                </c:pt>
                <c:pt idx="3449">
                  <c:v>834</c:v>
                </c:pt>
                <c:pt idx="3450">
                  <c:v>835</c:v>
                </c:pt>
                <c:pt idx="3451">
                  <c:v>835</c:v>
                </c:pt>
                <c:pt idx="3452">
                  <c:v>836</c:v>
                </c:pt>
                <c:pt idx="3453">
                  <c:v>836</c:v>
                </c:pt>
                <c:pt idx="3454">
                  <c:v>836</c:v>
                </c:pt>
                <c:pt idx="3455">
                  <c:v>837</c:v>
                </c:pt>
                <c:pt idx="3456">
                  <c:v>837</c:v>
                </c:pt>
                <c:pt idx="3457">
                  <c:v>838</c:v>
                </c:pt>
                <c:pt idx="3458">
                  <c:v>838</c:v>
                </c:pt>
                <c:pt idx="3459">
                  <c:v>838</c:v>
                </c:pt>
                <c:pt idx="3460">
                  <c:v>838</c:v>
                </c:pt>
                <c:pt idx="3461">
                  <c:v>838</c:v>
                </c:pt>
                <c:pt idx="3462">
                  <c:v>838</c:v>
                </c:pt>
                <c:pt idx="3463">
                  <c:v>838</c:v>
                </c:pt>
                <c:pt idx="3464">
                  <c:v>838</c:v>
                </c:pt>
                <c:pt idx="3465">
                  <c:v>838</c:v>
                </c:pt>
                <c:pt idx="3466">
                  <c:v>838</c:v>
                </c:pt>
                <c:pt idx="3467">
                  <c:v>838</c:v>
                </c:pt>
                <c:pt idx="3468">
                  <c:v>838</c:v>
                </c:pt>
                <c:pt idx="3469">
                  <c:v>839</c:v>
                </c:pt>
                <c:pt idx="3470">
                  <c:v>840</c:v>
                </c:pt>
                <c:pt idx="3471">
                  <c:v>840</c:v>
                </c:pt>
                <c:pt idx="3472">
                  <c:v>840</c:v>
                </c:pt>
                <c:pt idx="3473">
                  <c:v>840</c:v>
                </c:pt>
                <c:pt idx="3474">
                  <c:v>840</c:v>
                </c:pt>
                <c:pt idx="3475">
                  <c:v>840</c:v>
                </c:pt>
                <c:pt idx="3476">
                  <c:v>840</c:v>
                </c:pt>
                <c:pt idx="3477">
                  <c:v>840</c:v>
                </c:pt>
                <c:pt idx="3478">
                  <c:v>840</c:v>
                </c:pt>
                <c:pt idx="3479">
                  <c:v>841</c:v>
                </c:pt>
                <c:pt idx="3480">
                  <c:v>841</c:v>
                </c:pt>
                <c:pt idx="3481">
                  <c:v>841</c:v>
                </c:pt>
                <c:pt idx="3482">
                  <c:v>841</c:v>
                </c:pt>
                <c:pt idx="3483">
                  <c:v>841</c:v>
                </c:pt>
                <c:pt idx="3484">
                  <c:v>841</c:v>
                </c:pt>
                <c:pt idx="3485">
                  <c:v>841</c:v>
                </c:pt>
                <c:pt idx="3486">
                  <c:v>841</c:v>
                </c:pt>
                <c:pt idx="3487">
                  <c:v>841</c:v>
                </c:pt>
                <c:pt idx="3488">
                  <c:v>841</c:v>
                </c:pt>
                <c:pt idx="3489">
                  <c:v>841</c:v>
                </c:pt>
                <c:pt idx="3490">
                  <c:v>841</c:v>
                </c:pt>
                <c:pt idx="3491">
                  <c:v>841</c:v>
                </c:pt>
                <c:pt idx="3492">
                  <c:v>841</c:v>
                </c:pt>
                <c:pt idx="3493">
                  <c:v>841</c:v>
                </c:pt>
                <c:pt idx="3494">
                  <c:v>841</c:v>
                </c:pt>
                <c:pt idx="3495">
                  <c:v>841</c:v>
                </c:pt>
                <c:pt idx="3496">
                  <c:v>841</c:v>
                </c:pt>
                <c:pt idx="3497">
                  <c:v>841</c:v>
                </c:pt>
                <c:pt idx="3498">
                  <c:v>842</c:v>
                </c:pt>
                <c:pt idx="3499">
                  <c:v>843</c:v>
                </c:pt>
                <c:pt idx="3500">
                  <c:v>843</c:v>
                </c:pt>
                <c:pt idx="3501">
                  <c:v>843</c:v>
                </c:pt>
                <c:pt idx="3502">
                  <c:v>843</c:v>
                </c:pt>
                <c:pt idx="3503">
                  <c:v>843</c:v>
                </c:pt>
                <c:pt idx="3504">
                  <c:v>843</c:v>
                </c:pt>
                <c:pt idx="3505">
                  <c:v>843</c:v>
                </c:pt>
                <c:pt idx="3506">
                  <c:v>843</c:v>
                </c:pt>
                <c:pt idx="3507">
                  <c:v>843</c:v>
                </c:pt>
                <c:pt idx="3508">
                  <c:v>843</c:v>
                </c:pt>
                <c:pt idx="3509">
                  <c:v>843</c:v>
                </c:pt>
                <c:pt idx="3510">
                  <c:v>843</c:v>
                </c:pt>
                <c:pt idx="3511">
                  <c:v>843</c:v>
                </c:pt>
                <c:pt idx="3512">
                  <c:v>843</c:v>
                </c:pt>
                <c:pt idx="3513">
                  <c:v>843</c:v>
                </c:pt>
                <c:pt idx="3514">
                  <c:v>843</c:v>
                </c:pt>
                <c:pt idx="3515">
                  <c:v>843</c:v>
                </c:pt>
                <c:pt idx="3516">
                  <c:v>843</c:v>
                </c:pt>
                <c:pt idx="3517">
                  <c:v>843</c:v>
                </c:pt>
                <c:pt idx="3518">
                  <c:v>843</c:v>
                </c:pt>
                <c:pt idx="3519">
                  <c:v>843</c:v>
                </c:pt>
                <c:pt idx="3520">
                  <c:v>843</c:v>
                </c:pt>
                <c:pt idx="3521">
                  <c:v>843</c:v>
                </c:pt>
                <c:pt idx="3522">
                  <c:v>843</c:v>
                </c:pt>
                <c:pt idx="3523">
                  <c:v>843</c:v>
                </c:pt>
                <c:pt idx="3524">
                  <c:v>843</c:v>
                </c:pt>
                <c:pt idx="3525">
                  <c:v>843</c:v>
                </c:pt>
                <c:pt idx="3526">
                  <c:v>843</c:v>
                </c:pt>
                <c:pt idx="3527">
                  <c:v>844</c:v>
                </c:pt>
                <c:pt idx="3528">
                  <c:v>844</c:v>
                </c:pt>
                <c:pt idx="3529">
                  <c:v>845</c:v>
                </c:pt>
                <c:pt idx="3530">
                  <c:v>845</c:v>
                </c:pt>
                <c:pt idx="3531">
                  <c:v>845</c:v>
                </c:pt>
                <c:pt idx="3532">
                  <c:v>845</c:v>
                </c:pt>
                <c:pt idx="3533">
                  <c:v>846</c:v>
                </c:pt>
                <c:pt idx="3534">
                  <c:v>846</c:v>
                </c:pt>
                <c:pt idx="3535">
                  <c:v>847</c:v>
                </c:pt>
                <c:pt idx="3536">
                  <c:v>848</c:v>
                </c:pt>
                <c:pt idx="3537">
                  <c:v>849</c:v>
                </c:pt>
                <c:pt idx="3538">
                  <c:v>850</c:v>
                </c:pt>
                <c:pt idx="3539">
                  <c:v>851</c:v>
                </c:pt>
                <c:pt idx="3540">
                  <c:v>851</c:v>
                </c:pt>
                <c:pt idx="3541">
                  <c:v>852</c:v>
                </c:pt>
                <c:pt idx="3542">
                  <c:v>852</c:v>
                </c:pt>
                <c:pt idx="3543">
                  <c:v>852</c:v>
                </c:pt>
                <c:pt idx="3544">
                  <c:v>852</c:v>
                </c:pt>
                <c:pt idx="3545">
                  <c:v>852</c:v>
                </c:pt>
                <c:pt idx="3546">
                  <c:v>852</c:v>
                </c:pt>
                <c:pt idx="3547">
                  <c:v>852</c:v>
                </c:pt>
                <c:pt idx="3548">
                  <c:v>852</c:v>
                </c:pt>
                <c:pt idx="3549">
                  <c:v>852</c:v>
                </c:pt>
                <c:pt idx="3550">
                  <c:v>852</c:v>
                </c:pt>
                <c:pt idx="3551">
                  <c:v>853</c:v>
                </c:pt>
                <c:pt idx="3552">
                  <c:v>853</c:v>
                </c:pt>
                <c:pt idx="3553">
                  <c:v>853</c:v>
                </c:pt>
                <c:pt idx="3554">
                  <c:v>853</c:v>
                </c:pt>
                <c:pt idx="3555">
                  <c:v>853</c:v>
                </c:pt>
                <c:pt idx="3556">
                  <c:v>853</c:v>
                </c:pt>
                <c:pt idx="3557">
                  <c:v>853</c:v>
                </c:pt>
                <c:pt idx="3558">
                  <c:v>853</c:v>
                </c:pt>
                <c:pt idx="3559">
                  <c:v>853</c:v>
                </c:pt>
                <c:pt idx="3560">
                  <c:v>853</c:v>
                </c:pt>
                <c:pt idx="3561">
                  <c:v>853</c:v>
                </c:pt>
                <c:pt idx="3562">
                  <c:v>854</c:v>
                </c:pt>
                <c:pt idx="3563">
                  <c:v>854</c:v>
                </c:pt>
                <c:pt idx="3564">
                  <c:v>854</c:v>
                </c:pt>
                <c:pt idx="3565">
                  <c:v>855</c:v>
                </c:pt>
                <c:pt idx="3566">
                  <c:v>855</c:v>
                </c:pt>
                <c:pt idx="3567">
                  <c:v>856</c:v>
                </c:pt>
                <c:pt idx="3568">
                  <c:v>856</c:v>
                </c:pt>
                <c:pt idx="3569">
                  <c:v>856</c:v>
                </c:pt>
                <c:pt idx="3570">
                  <c:v>856</c:v>
                </c:pt>
                <c:pt idx="3571">
                  <c:v>856</c:v>
                </c:pt>
                <c:pt idx="3572">
                  <c:v>856</c:v>
                </c:pt>
                <c:pt idx="3573">
                  <c:v>856</c:v>
                </c:pt>
                <c:pt idx="3574">
                  <c:v>857</c:v>
                </c:pt>
                <c:pt idx="3575">
                  <c:v>858</c:v>
                </c:pt>
                <c:pt idx="3576">
                  <c:v>859</c:v>
                </c:pt>
                <c:pt idx="3577">
                  <c:v>860</c:v>
                </c:pt>
                <c:pt idx="3578">
                  <c:v>860</c:v>
                </c:pt>
                <c:pt idx="3579">
                  <c:v>861</c:v>
                </c:pt>
                <c:pt idx="3580">
                  <c:v>862</c:v>
                </c:pt>
                <c:pt idx="3581">
                  <c:v>863</c:v>
                </c:pt>
                <c:pt idx="3582">
                  <c:v>864</c:v>
                </c:pt>
                <c:pt idx="3583">
                  <c:v>864</c:v>
                </c:pt>
                <c:pt idx="3584">
                  <c:v>865</c:v>
                </c:pt>
                <c:pt idx="3585">
                  <c:v>865</c:v>
                </c:pt>
                <c:pt idx="3586">
                  <c:v>865</c:v>
                </c:pt>
                <c:pt idx="3587">
                  <c:v>865</c:v>
                </c:pt>
                <c:pt idx="3588">
                  <c:v>865</c:v>
                </c:pt>
                <c:pt idx="3589">
                  <c:v>866</c:v>
                </c:pt>
                <c:pt idx="3590">
                  <c:v>866</c:v>
                </c:pt>
                <c:pt idx="3591">
                  <c:v>867</c:v>
                </c:pt>
                <c:pt idx="3592">
                  <c:v>868</c:v>
                </c:pt>
                <c:pt idx="3593">
                  <c:v>869</c:v>
                </c:pt>
                <c:pt idx="3594">
                  <c:v>869</c:v>
                </c:pt>
                <c:pt idx="3595">
                  <c:v>870</c:v>
                </c:pt>
                <c:pt idx="3596">
                  <c:v>871</c:v>
                </c:pt>
                <c:pt idx="3597">
                  <c:v>872</c:v>
                </c:pt>
                <c:pt idx="3598">
                  <c:v>873</c:v>
                </c:pt>
                <c:pt idx="3599">
                  <c:v>874</c:v>
                </c:pt>
                <c:pt idx="3600">
                  <c:v>875</c:v>
                </c:pt>
                <c:pt idx="3601">
                  <c:v>876</c:v>
                </c:pt>
                <c:pt idx="3602">
                  <c:v>877</c:v>
                </c:pt>
                <c:pt idx="3603">
                  <c:v>877</c:v>
                </c:pt>
                <c:pt idx="3604">
                  <c:v>878</c:v>
                </c:pt>
                <c:pt idx="3605">
                  <c:v>878</c:v>
                </c:pt>
                <c:pt idx="3606">
                  <c:v>878</c:v>
                </c:pt>
                <c:pt idx="3607">
                  <c:v>878</c:v>
                </c:pt>
                <c:pt idx="3608">
                  <c:v>878</c:v>
                </c:pt>
                <c:pt idx="3609">
                  <c:v>878</c:v>
                </c:pt>
                <c:pt idx="3610">
                  <c:v>879</c:v>
                </c:pt>
                <c:pt idx="3611">
                  <c:v>879</c:v>
                </c:pt>
                <c:pt idx="3612">
                  <c:v>879</c:v>
                </c:pt>
                <c:pt idx="3613">
                  <c:v>879</c:v>
                </c:pt>
                <c:pt idx="3614">
                  <c:v>879</c:v>
                </c:pt>
                <c:pt idx="3615">
                  <c:v>879</c:v>
                </c:pt>
                <c:pt idx="3616">
                  <c:v>879</c:v>
                </c:pt>
                <c:pt idx="3617">
                  <c:v>879</c:v>
                </c:pt>
                <c:pt idx="3618">
                  <c:v>879</c:v>
                </c:pt>
                <c:pt idx="3619">
                  <c:v>879</c:v>
                </c:pt>
                <c:pt idx="3620">
                  <c:v>879</c:v>
                </c:pt>
                <c:pt idx="3621">
                  <c:v>879</c:v>
                </c:pt>
                <c:pt idx="3622">
                  <c:v>879</c:v>
                </c:pt>
                <c:pt idx="3623">
                  <c:v>879</c:v>
                </c:pt>
                <c:pt idx="3624">
                  <c:v>879</c:v>
                </c:pt>
                <c:pt idx="3625">
                  <c:v>879</c:v>
                </c:pt>
                <c:pt idx="3626">
                  <c:v>879</c:v>
                </c:pt>
                <c:pt idx="3627">
                  <c:v>879</c:v>
                </c:pt>
                <c:pt idx="3628">
                  <c:v>879</c:v>
                </c:pt>
                <c:pt idx="3629">
                  <c:v>879</c:v>
                </c:pt>
                <c:pt idx="3630">
                  <c:v>879</c:v>
                </c:pt>
                <c:pt idx="3631">
                  <c:v>880</c:v>
                </c:pt>
                <c:pt idx="3632">
                  <c:v>880</c:v>
                </c:pt>
                <c:pt idx="3633">
                  <c:v>880</c:v>
                </c:pt>
                <c:pt idx="3634">
                  <c:v>880</c:v>
                </c:pt>
                <c:pt idx="3635">
                  <c:v>880</c:v>
                </c:pt>
                <c:pt idx="3636">
                  <c:v>880</c:v>
                </c:pt>
                <c:pt idx="3637">
                  <c:v>881</c:v>
                </c:pt>
                <c:pt idx="3638">
                  <c:v>882</c:v>
                </c:pt>
                <c:pt idx="3639">
                  <c:v>883</c:v>
                </c:pt>
                <c:pt idx="3640">
                  <c:v>883</c:v>
                </c:pt>
                <c:pt idx="3641">
                  <c:v>883</c:v>
                </c:pt>
                <c:pt idx="3642">
                  <c:v>884</c:v>
                </c:pt>
                <c:pt idx="3643">
                  <c:v>884</c:v>
                </c:pt>
                <c:pt idx="3644">
                  <c:v>884</c:v>
                </c:pt>
                <c:pt idx="3645">
                  <c:v>884</c:v>
                </c:pt>
                <c:pt idx="3646">
                  <c:v>884</c:v>
                </c:pt>
                <c:pt idx="3647">
                  <c:v>884</c:v>
                </c:pt>
                <c:pt idx="3648">
                  <c:v>884</c:v>
                </c:pt>
                <c:pt idx="3649">
                  <c:v>884</c:v>
                </c:pt>
                <c:pt idx="3650">
                  <c:v>884</c:v>
                </c:pt>
                <c:pt idx="3651">
                  <c:v>884</c:v>
                </c:pt>
                <c:pt idx="3652">
                  <c:v>884</c:v>
                </c:pt>
                <c:pt idx="3653">
                  <c:v>884</c:v>
                </c:pt>
                <c:pt idx="3654">
                  <c:v>884</c:v>
                </c:pt>
                <c:pt idx="3655">
                  <c:v>884</c:v>
                </c:pt>
                <c:pt idx="3656">
                  <c:v>884</c:v>
                </c:pt>
                <c:pt idx="3657">
                  <c:v>884</c:v>
                </c:pt>
                <c:pt idx="3658">
                  <c:v>884</c:v>
                </c:pt>
                <c:pt idx="3659">
                  <c:v>884</c:v>
                </c:pt>
                <c:pt idx="3660">
                  <c:v>884</c:v>
                </c:pt>
                <c:pt idx="3661">
                  <c:v>884</c:v>
                </c:pt>
                <c:pt idx="3662">
                  <c:v>884</c:v>
                </c:pt>
                <c:pt idx="3663">
                  <c:v>884</c:v>
                </c:pt>
                <c:pt idx="3664">
                  <c:v>884</c:v>
                </c:pt>
                <c:pt idx="3665">
                  <c:v>884</c:v>
                </c:pt>
                <c:pt idx="3666">
                  <c:v>884</c:v>
                </c:pt>
                <c:pt idx="3667">
                  <c:v>885</c:v>
                </c:pt>
                <c:pt idx="3668">
                  <c:v>885</c:v>
                </c:pt>
                <c:pt idx="3669">
                  <c:v>885</c:v>
                </c:pt>
                <c:pt idx="3670">
                  <c:v>885</c:v>
                </c:pt>
                <c:pt idx="3671">
                  <c:v>885</c:v>
                </c:pt>
                <c:pt idx="3672">
                  <c:v>885</c:v>
                </c:pt>
                <c:pt idx="3673">
                  <c:v>886</c:v>
                </c:pt>
                <c:pt idx="3674">
                  <c:v>886</c:v>
                </c:pt>
                <c:pt idx="3675">
                  <c:v>886</c:v>
                </c:pt>
                <c:pt idx="3676">
                  <c:v>886</c:v>
                </c:pt>
                <c:pt idx="3677">
                  <c:v>886</c:v>
                </c:pt>
                <c:pt idx="3678">
                  <c:v>886</c:v>
                </c:pt>
                <c:pt idx="3679">
                  <c:v>886</c:v>
                </c:pt>
                <c:pt idx="3680">
                  <c:v>886</c:v>
                </c:pt>
                <c:pt idx="3681">
                  <c:v>886</c:v>
                </c:pt>
                <c:pt idx="3682">
                  <c:v>886</c:v>
                </c:pt>
                <c:pt idx="3683">
                  <c:v>886</c:v>
                </c:pt>
                <c:pt idx="3684">
                  <c:v>886</c:v>
                </c:pt>
                <c:pt idx="3685">
                  <c:v>886</c:v>
                </c:pt>
                <c:pt idx="3686">
                  <c:v>886</c:v>
                </c:pt>
                <c:pt idx="3687">
                  <c:v>886</c:v>
                </c:pt>
                <c:pt idx="3688">
                  <c:v>886</c:v>
                </c:pt>
                <c:pt idx="3689">
                  <c:v>886</c:v>
                </c:pt>
                <c:pt idx="3690">
                  <c:v>886</c:v>
                </c:pt>
                <c:pt idx="3691">
                  <c:v>887</c:v>
                </c:pt>
                <c:pt idx="3692">
                  <c:v>887</c:v>
                </c:pt>
                <c:pt idx="3693">
                  <c:v>887</c:v>
                </c:pt>
                <c:pt idx="3694">
                  <c:v>887</c:v>
                </c:pt>
                <c:pt idx="3695">
                  <c:v>888</c:v>
                </c:pt>
                <c:pt idx="3696">
                  <c:v>888</c:v>
                </c:pt>
                <c:pt idx="3697">
                  <c:v>888</c:v>
                </c:pt>
                <c:pt idx="3698">
                  <c:v>888</c:v>
                </c:pt>
                <c:pt idx="3699">
                  <c:v>888</c:v>
                </c:pt>
                <c:pt idx="3700">
                  <c:v>888</c:v>
                </c:pt>
                <c:pt idx="3701">
                  <c:v>888</c:v>
                </c:pt>
                <c:pt idx="3702">
                  <c:v>888</c:v>
                </c:pt>
                <c:pt idx="3703">
                  <c:v>888</c:v>
                </c:pt>
                <c:pt idx="3704">
                  <c:v>888</c:v>
                </c:pt>
                <c:pt idx="3705">
                  <c:v>888</c:v>
                </c:pt>
                <c:pt idx="3706">
                  <c:v>889</c:v>
                </c:pt>
                <c:pt idx="3707">
                  <c:v>889</c:v>
                </c:pt>
                <c:pt idx="3708">
                  <c:v>889</c:v>
                </c:pt>
                <c:pt idx="3709">
                  <c:v>890</c:v>
                </c:pt>
                <c:pt idx="3710">
                  <c:v>891</c:v>
                </c:pt>
                <c:pt idx="3711">
                  <c:v>892</c:v>
                </c:pt>
                <c:pt idx="3712">
                  <c:v>892</c:v>
                </c:pt>
                <c:pt idx="3713">
                  <c:v>892</c:v>
                </c:pt>
                <c:pt idx="3714">
                  <c:v>892</c:v>
                </c:pt>
                <c:pt idx="3715">
                  <c:v>892</c:v>
                </c:pt>
                <c:pt idx="3716">
                  <c:v>892</c:v>
                </c:pt>
                <c:pt idx="3717">
                  <c:v>892</c:v>
                </c:pt>
                <c:pt idx="3718">
                  <c:v>892</c:v>
                </c:pt>
                <c:pt idx="3719">
                  <c:v>892</c:v>
                </c:pt>
                <c:pt idx="3720">
                  <c:v>892</c:v>
                </c:pt>
                <c:pt idx="3721">
                  <c:v>892</c:v>
                </c:pt>
                <c:pt idx="3722">
                  <c:v>893</c:v>
                </c:pt>
                <c:pt idx="3723">
                  <c:v>894</c:v>
                </c:pt>
                <c:pt idx="3724">
                  <c:v>894</c:v>
                </c:pt>
                <c:pt idx="3725">
                  <c:v>894</c:v>
                </c:pt>
                <c:pt idx="3726">
                  <c:v>894</c:v>
                </c:pt>
                <c:pt idx="3727">
                  <c:v>894</c:v>
                </c:pt>
                <c:pt idx="3728">
                  <c:v>894</c:v>
                </c:pt>
                <c:pt idx="3729">
                  <c:v>894</c:v>
                </c:pt>
                <c:pt idx="3730">
                  <c:v>894</c:v>
                </c:pt>
                <c:pt idx="3731">
                  <c:v>894</c:v>
                </c:pt>
                <c:pt idx="3732">
                  <c:v>894</c:v>
                </c:pt>
                <c:pt idx="3733">
                  <c:v>894</c:v>
                </c:pt>
                <c:pt idx="3734">
                  <c:v>894</c:v>
                </c:pt>
                <c:pt idx="3735">
                  <c:v>894</c:v>
                </c:pt>
                <c:pt idx="3736">
                  <c:v>894</c:v>
                </c:pt>
                <c:pt idx="3737">
                  <c:v>894</c:v>
                </c:pt>
                <c:pt idx="3738">
                  <c:v>894</c:v>
                </c:pt>
                <c:pt idx="3739">
                  <c:v>895</c:v>
                </c:pt>
                <c:pt idx="3740">
                  <c:v>895</c:v>
                </c:pt>
                <c:pt idx="3741">
                  <c:v>895</c:v>
                </c:pt>
                <c:pt idx="3742">
                  <c:v>895</c:v>
                </c:pt>
                <c:pt idx="3743">
                  <c:v>895</c:v>
                </c:pt>
                <c:pt idx="3744">
                  <c:v>895</c:v>
                </c:pt>
                <c:pt idx="3745">
                  <c:v>895</c:v>
                </c:pt>
                <c:pt idx="3746">
                  <c:v>895</c:v>
                </c:pt>
                <c:pt idx="3747">
                  <c:v>895</c:v>
                </c:pt>
                <c:pt idx="3748">
                  <c:v>895</c:v>
                </c:pt>
                <c:pt idx="3749">
                  <c:v>895</c:v>
                </c:pt>
                <c:pt idx="3750">
                  <c:v>895</c:v>
                </c:pt>
                <c:pt idx="3751">
                  <c:v>895</c:v>
                </c:pt>
                <c:pt idx="3752">
                  <c:v>895</c:v>
                </c:pt>
                <c:pt idx="3753">
                  <c:v>895</c:v>
                </c:pt>
                <c:pt idx="3754">
                  <c:v>895</c:v>
                </c:pt>
                <c:pt idx="3755">
                  <c:v>895</c:v>
                </c:pt>
                <c:pt idx="3756">
                  <c:v>895</c:v>
                </c:pt>
                <c:pt idx="3757">
                  <c:v>895</c:v>
                </c:pt>
                <c:pt idx="3758">
                  <c:v>895</c:v>
                </c:pt>
                <c:pt idx="3759">
                  <c:v>896</c:v>
                </c:pt>
                <c:pt idx="3760">
                  <c:v>896</c:v>
                </c:pt>
                <c:pt idx="3761">
                  <c:v>896</c:v>
                </c:pt>
                <c:pt idx="3762">
                  <c:v>896</c:v>
                </c:pt>
                <c:pt idx="3763">
                  <c:v>896</c:v>
                </c:pt>
                <c:pt idx="3764">
                  <c:v>896</c:v>
                </c:pt>
                <c:pt idx="3765">
                  <c:v>896</c:v>
                </c:pt>
                <c:pt idx="3766">
                  <c:v>896</c:v>
                </c:pt>
                <c:pt idx="3767">
                  <c:v>896</c:v>
                </c:pt>
                <c:pt idx="3768">
                  <c:v>896</c:v>
                </c:pt>
                <c:pt idx="3769">
                  <c:v>896</c:v>
                </c:pt>
                <c:pt idx="3770">
                  <c:v>896</c:v>
                </c:pt>
                <c:pt idx="3771">
                  <c:v>896</c:v>
                </c:pt>
                <c:pt idx="3772">
                  <c:v>896</c:v>
                </c:pt>
                <c:pt idx="3773">
                  <c:v>896</c:v>
                </c:pt>
                <c:pt idx="3774">
                  <c:v>897</c:v>
                </c:pt>
                <c:pt idx="3775">
                  <c:v>897</c:v>
                </c:pt>
                <c:pt idx="3776">
                  <c:v>897</c:v>
                </c:pt>
                <c:pt idx="3777">
                  <c:v>897</c:v>
                </c:pt>
                <c:pt idx="3778">
                  <c:v>897</c:v>
                </c:pt>
                <c:pt idx="3779">
                  <c:v>897</c:v>
                </c:pt>
                <c:pt idx="3780">
                  <c:v>897</c:v>
                </c:pt>
                <c:pt idx="3781">
                  <c:v>897</c:v>
                </c:pt>
                <c:pt idx="3782">
                  <c:v>897</c:v>
                </c:pt>
                <c:pt idx="3783">
                  <c:v>897</c:v>
                </c:pt>
                <c:pt idx="3784">
                  <c:v>897</c:v>
                </c:pt>
                <c:pt idx="3785">
                  <c:v>897</c:v>
                </c:pt>
                <c:pt idx="3786">
                  <c:v>897</c:v>
                </c:pt>
                <c:pt idx="3787">
                  <c:v>897</c:v>
                </c:pt>
                <c:pt idx="3788">
                  <c:v>897</c:v>
                </c:pt>
                <c:pt idx="3789">
                  <c:v>898</c:v>
                </c:pt>
                <c:pt idx="3790">
                  <c:v>898</c:v>
                </c:pt>
                <c:pt idx="3791">
                  <c:v>898</c:v>
                </c:pt>
                <c:pt idx="3792">
                  <c:v>898</c:v>
                </c:pt>
                <c:pt idx="3793">
                  <c:v>898</c:v>
                </c:pt>
                <c:pt idx="3794">
                  <c:v>898</c:v>
                </c:pt>
                <c:pt idx="3795">
                  <c:v>898</c:v>
                </c:pt>
                <c:pt idx="3796">
                  <c:v>898</c:v>
                </c:pt>
                <c:pt idx="3797">
                  <c:v>898</c:v>
                </c:pt>
                <c:pt idx="3798">
                  <c:v>899</c:v>
                </c:pt>
                <c:pt idx="3799">
                  <c:v>899</c:v>
                </c:pt>
                <c:pt idx="3800">
                  <c:v>899</c:v>
                </c:pt>
                <c:pt idx="3801">
                  <c:v>899</c:v>
                </c:pt>
                <c:pt idx="3802">
                  <c:v>900</c:v>
                </c:pt>
                <c:pt idx="3803">
                  <c:v>900</c:v>
                </c:pt>
                <c:pt idx="3804">
                  <c:v>900</c:v>
                </c:pt>
                <c:pt idx="3805">
                  <c:v>900</c:v>
                </c:pt>
                <c:pt idx="3806">
                  <c:v>900</c:v>
                </c:pt>
                <c:pt idx="3807">
                  <c:v>900</c:v>
                </c:pt>
                <c:pt idx="3808">
                  <c:v>900</c:v>
                </c:pt>
                <c:pt idx="3809">
                  <c:v>901</c:v>
                </c:pt>
                <c:pt idx="3810">
                  <c:v>901</c:v>
                </c:pt>
                <c:pt idx="3811">
                  <c:v>901</c:v>
                </c:pt>
                <c:pt idx="3812">
                  <c:v>901</c:v>
                </c:pt>
                <c:pt idx="3813">
                  <c:v>901</c:v>
                </c:pt>
                <c:pt idx="3814">
                  <c:v>901</c:v>
                </c:pt>
                <c:pt idx="3815">
                  <c:v>901</c:v>
                </c:pt>
                <c:pt idx="3816">
                  <c:v>901</c:v>
                </c:pt>
                <c:pt idx="3817">
                  <c:v>901</c:v>
                </c:pt>
                <c:pt idx="3818">
                  <c:v>901</c:v>
                </c:pt>
                <c:pt idx="3819">
                  <c:v>901</c:v>
                </c:pt>
                <c:pt idx="3820">
                  <c:v>902</c:v>
                </c:pt>
                <c:pt idx="3821">
                  <c:v>902</c:v>
                </c:pt>
                <c:pt idx="3822">
                  <c:v>902</c:v>
                </c:pt>
                <c:pt idx="3823">
                  <c:v>902</c:v>
                </c:pt>
                <c:pt idx="3824">
                  <c:v>902</c:v>
                </c:pt>
                <c:pt idx="3825">
                  <c:v>902</c:v>
                </c:pt>
                <c:pt idx="3826">
                  <c:v>902</c:v>
                </c:pt>
                <c:pt idx="3827">
                  <c:v>902</c:v>
                </c:pt>
                <c:pt idx="3828">
                  <c:v>902</c:v>
                </c:pt>
                <c:pt idx="3829">
                  <c:v>902</c:v>
                </c:pt>
                <c:pt idx="3830">
                  <c:v>902</c:v>
                </c:pt>
                <c:pt idx="3831">
                  <c:v>902</c:v>
                </c:pt>
                <c:pt idx="3832">
                  <c:v>902</c:v>
                </c:pt>
                <c:pt idx="3833">
                  <c:v>902</c:v>
                </c:pt>
                <c:pt idx="3834">
                  <c:v>902</c:v>
                </c:pt>
                <c:pt idx="3835">
                  <c:v>902</c:v>
                </c:pt>
                <c:pt idx="3836">
                  <c:v>902</c:v>
                </c:pt>
                <c:pt idx="3837">
                  <c:v>902</c:v>
                </c:pt>
                <c:pt idx="3838">
                  <c:v>902</c:v>
                </c:pt>
                <c:pt idx="3839">
                  <c:v>902</c:v>
                </c:pt>
                <c:pt idx="3840">
                  <c:v>902</c:v>
                </c:pt>
                <c:pt idx="3841">
                  <c:v>902</c:v>
                </c:pt>
                <c:pt idx="3842">
                  <c:v>902</c:v>
                </c:pt>
                <c:pt idx="3843">
                  <c:v>902</c:v>
                </c:pt>
                <c:pt idx="3844">
                  <c:v>902</c:v>
                </c:pt>
                <c:pt idx="3845">
                  <c:v>902</c:v>
                </c:pt>
                <c:pt idx="3846">
                  <c:v>902</c:v>
                </c:pt>
                <c:pt idx="3847">
                  <c:v>902</c:v>
                </c:pt>
                <c:pt idx="3848">
                  <c:v>902</c:v>
                </c:pt>
                <c:pt idx="3849">
                  <c:v>903</c:v>
                </c:pt>
                <c:pt idx="3850">
                  <c:v>904</c:v>
                </c:pt>
                <c:pt idx="3851">
                  <c:v>904</c:v>
                </c:pt>
                <c:pt idx="3852">
                  <c:v>904</c:v>
                </c:pt>
                <c:pt idx="3853">
                  <c:v>904</c:v>
                </c:pt>
                <c:pt idx="3854">
                  <c:v>904</c:v>
                </c:pt>
                <c:pt idx="3855">
                  <c:v>904</c:v>
                </c:pt>
                <c:pt idx="3856">
                  <c:v>904</c:v>
                </c:pt>
                <c:pt idx="3857">
                  <c:v>904</c:v>
                </c:pt>
                <c:pt idx="3858">
                  <c:v>904</c:v>
                </c:pt>
                <c:pt idx="3859">
                  <c:v>904</c:v>
                </c:pt>
                <c:pt idx="3860">
                  <c:v>904</c:v>
                </c:pt>
                <c:pt idx="3861">
                  <c:v>904</c:v>
                </c:pt>
                <c:pt idx="3862">
                  <c:v>904</c:v>
                </c:pt>
                <c:pt idx="3863">
                  <c:v>904</c:v>
                </c:pt>
                <c:pt idx="3864">
                  <c:v>904</c:v>
                </c:pt>
                <c:pt idx="3865">
                  <c:v>905</c:v>
                </c:pt>
                <c:pt idx="3866">
                  <c:v>905</c:v>
                </c:pt>
                <c:pt idx="3867">
                  <c:v>905</c:v>
                </c:pt>
                <c:pt idx="3868">
                  <c:v>905</c:v>
                </c:pt>
                <c:pt idx="3869">
                  <c:v>905</c:v>
                </c:pt>
                <c:pt idx="3870">
                  <c:v>905</c:v>
                </c:pt>
                <c:pt idx="3871">
                  <c:v>905</c:v>
                </c:pt>
                <c:pt idx="3872">
                  <c:v>906</c:v>
                </c:pt>
                <c:pt idx="3873">
                  <c:v>907</c:v>
                </c:pt>
                <c:pt idx="3874">
                  <c:v>908</c:v>
                </c:pt>
                <c:pt idx="3875">
                  <c:v>908</c:v>
                </c:pt>
                <c:pt idx="3876">
                  <c:v>909</c:v>
                </c:pt>
                <c:pt idx="3877">
                  <c:v>909</c:v>
                </c:pt>
                <c:pt idx="3878">
                  <c:v>909</c:v>
                </c:pt>
                <c:pt idx="3879">
                  <c:v>909</c:v>
                </c:pt>
                <c:pt idx="3880">
                  <c:v>909</c:v>
                </c:pt>
                <c:pt idx="3881">
                  <c:v>909</c:v>
                </c:pt>
                <c:pt idx="3882">
                  <c:v>909</c:v>
                </c:pt>
                <c:pt idx="3883">
                  <c:v>910</c:v>
                </c:pt>
                <c:pt idx="3884">
                  <c:v>910</c:v>
                </c:pt>
                <c:pt idx="3885">
                  <c:v>911</c:v>
                </c:pt>
                <c:pt idx="3886">
                  <c:v>911</c:v>
                </c:pt>
                <c:pt idx="3887">
                  <c:v>911</c:v>
                </c:pt>
                <c:pt idx="3888">
                  <c:v>911</c:v>
                </c:pt>
                <c:pt idx="3889">
                  <c:v>911</c:v>
                </c:pt>
                <c:pt idx="3890">
                  <c:v>911</c:v>
                </c:pt>
                <c:pt idx="3891">
                  <c:v>912</c:v>
                </c:pt>
                <c:pt idx="3892">
                  <c:v>913</c:v>
                </c:pt>
                <c:pt idx="3893">
                  <c:v>913</c:v>
                </c:pt>
                <c:pt idx="3894">
                  <c:v>913</c:v>
                </c:pt>
                <c:pt idx="3895">
                  <c:v>913</c:v>
                </c:pt>
                <c:pt idx="3896">
                  <c:v>914</c:v>
                </c:pt>
                <c:pt idx="3897">
                  <c:v>914</c:v>
                </c:pt>
                <c:pt idx="3898">
                  <c:v>914</c:v>
                </c:pt>
                <c:pt idx="3899">
                  <c:v>914</c:v>
                </c:pt>
                <c:pt idx="3900">
                  <c:v>914</c:v>
                </c:pt>
                <c:pt idx="3901">
                  <c:v>914</c:v>
                </c:pt>
                <c:pt idx="3902">
                  <c:v>914</c:v>
                </c:pt>
                <c:pt idx="3903">
                  <c:v>914</c:v>
                </c:pt>
                <c:pt idx="3904">
                  <c:v>915</c:v>
                </c:pt>
                <c:pt idx="3905">
                  <c:v>915</c:v>
                </c:pt>
                <c:pt idx="3906">
                  <c:v>916</c:v>
                </c:pt>
                <c:pt idx="3907">
                  <c:v>916</c:v>
                </c:pt>
                <c:pt idx="3908">
                  <c:v>917</c:v>
                </c:pt>
                <c:pt idx="3909">
                  <c:v>917</c:v>
                </c:pt>
                <c:pt idx="3910">
                  <c:v>917</c:v>
                </c:pt>
                <c:pt idx="3911">
                  <c:v>917</c:v>
                </c:pt>
                <c:pt idx="3912">
                  <c:v>917</c:v>
                </c:pt>
                <c:pt idx="3913">
                  <c:v>918</c:v>
                </c:pt>
                <c:pt idx="3914">
                  <c:v>918</c:v>
                </c:pt>
                <c:pt idx="3915">
                  <c:v>918</c:v>
                </c:pt>
                <c:pt idx="3916">
                  <c:v>918</c:v>
                </c:pt>
                <c:pt idx="3917">
                  <c:v>918</c:v>
                </c:pt>
                <c:pt idx="3918">
                  <c:v>918</c:v>
                </c:pt>
                <c:pt idx="3919">
                  <c:v>918</c:v>
                </c:pt>
                <c:pt idx="3920">
                  <c:v>918</c:v>
                </c:pt>
                <c:pt idx="3921">
                  <c:v>919</c:v>
                </c:pt>
                <c:pt idx="3922">
                  <c:v>920</c:v>
                </c:pt>
                <c:pt idx="3923">
                  <c:v>920</c:v>
                </c:pt>
                <c:pt idx="3924">
                  <c:v>920</c:v>
                </c:pt>
                <c:pt idx="3925">
                  <c:v>920</c:v>
                </c:pt>
                <c:pt idx="3926">
                  <c:v>920</c:v>
                </c:pt>
                <c:pt idx="3927">
                  <c:v>920</c:v>
                </c:pt>
                <c:pt idx="3928">
                  <c:v>920</c:v>
                </c:pt>
                <c:pt idx="3929">
                  <c:v>920</c:v>
                </c:pt>
                <c:pt idx="3930">
                  <c:v>920</c:v>
                </c:pt>
                <c:pt idx="3931">
                  <c:v>920</c:v>
                </c:pt>
                <c:pt idx="3932">
                  <c:v>920</c:v>
                </c:pt>
                <c:pt idx="3933">
                  <c:v>920</c:v>
                </c:pt>
                <c:pt idx="3934">
                  <c:v>920</c:v>
                </c:pt>
                <c:pt idx="3935">
                  <c:v>920</c:v>
                </c:pt>
                <c:pt idx="3936">
                  <c:v>920</c:v>
                </c:pt>
                <c:pt idx="3937">
                  <c:v>920</c:v>
                </c:pt>
                <c:pt idx="3938">
                  <c:v>920</c:v>
                </c:pt>
                <c:pt idx="3939">
                  <c:v>920</c:v>
                </c:pt>
                <c:pt idx="3940">
                  <c:v>920</c:v>
                </c:pt>
                <c:pt idx="3941">
                  <c:v>920</c:v>
                </c:pt>
                <c:pt idx="3942">
                  <c:v>920</c:v>
                </c:pt>
                <c:pt idx="3943">
                  <c:v>920</c:v>
                </c:pt>
                <c:pt idx="3944">
                  <c:v>921</c:v>
                </c:pt>
                <c:pt idx="3945">
                  <c:v>921</c:v>
                </c:pt>
                <c:pt idx="3946">
                  <c:v>921</c:v>
                </c:pt>
                <c:pt idx="3947">
                  <c:v>921</c:v>
                </c:pt>
                <c:pt idx="3948">
                  <c:v>921</c:v>
                </c:pt>
                <c:pt idx="3949">
                  <c:v>921</c:v>
                </c:pt>
                <c:pt idx="3950">
                  <c:v>921</c:v>
                </c:pt>
                <c:pt idx="3951">
                  <c:v>921</c:v>
                </c:pt>
                <c:pt idx="3952">
                  <c:v>921</c:v>
                </c:pt>
                <c:pt idx="3953">
                  <c:v>922</c:v>
                </c:pt>
                <c:pt idx="3954">
                  <c:v>922</c:v>
                </c:pt>
                <c:pt idx="3955">
                  <c:v>922</c:v>
                </c:pt>
                <c:pt idx="3956">
                  <c:v>922</c:v>
                </c:pt>
                <c:pt idx="3957">
                  <c:v>922</c:v>
                </c:pt>
                <c:pt idx="3958">
                  <c:v>922</c:v>
                </c:pt>
                <c:pt idx="3959">
                  <c:v>922</c:v>
                </c:pt>
                <c:pt idx="3960">
                  <c:v>922</c:v>
                </c:pt>
                <c:pt idx="3961">
                  <c:v>923</c:v>
                </c:pt>
                <c:pt idx="3962">
                  <c:v>923</c:v>
                </c:pt>
                <c:pt idx="3963">
                  <c:v>923</c:v>
                </c:pt>
                <c:pt idx="3964">
                  <c:v>923</c:v>
                </c:pt>
                <c:pt idx="3965">
                  <c:v>923</c:v>
                </c:pt>
                <c:pt idx="3966">
                  <c:v>924</c:v>
                </c:pt>
                <c:pt idx="3967">
                  <c:v>925</c:v>
                </c:pt>
                <c:pt idx="3968">
                  <c:v>926</c:v>
                </c:pt>
                <c:pt idx="3969">
                  <c:v>927</c:v>
                </c:pt>
                <c:pt idx="3970">
                  <c:v>927</c:v>
                </c:pt>
                <c:pt idx="3971">
                  <c:v>927</c:v>
                </c:pt>
                <c:pt idx="3972">
                  <c:v>927</c:v>
                </c:pt>
                <c:pt idx="3973">
                  <c:v>928</c:v>
                </c:pt>
                <c:pt idx="3974">
                  <c:v>928</c:v>
                </c:pt>
                <c:pt idx="3975">
                  <c:v>928</c:v>
                </c:pt>
                <c:pt idx="3976">
                  <c:v>928</c:v>
                </c:pt>
                <c:pt idx="3977">
                  <c:v>928</c:v>
                </c:pt>
                <c:pt idx="3978">
                  <c:v>929</c:v>
                </c:pt>
                <c:pt idx="3979">
                  <c:v>929</c:v>
                </c:pt>
                <c:pt idx="3980">
                  <c:v>929</c:v>
                </c:pt>
                <c:pt idx="3981">
                  <c:v>929</c:v>
                </c:pt>
                <c:pt idx="3982">
                  <c:v>929</c:v>
                </c:pt>
                <c:pt idx="3983">
                  <c:v>930</c:v>
                </c:pt>
                <c:pt idx="3984">
                  <c:v>931</c:v>
                </c:pt>
                <c:pt idx="3985">
                  <c:v>932</c:v>
                </c:pt>
                <c:pt idx="3986">
                  <c:v>932</c:v>
                </c:pt>
                <c:pt idx="3987">
                  <c:v>933</c:v>
                </c:pt>
                <c:pt idx="3988">
                  <c:v>933</c:v>
                </c:pt>
                <c:pt idx="3989">
                  <c:v>934</c:v>
                </c:pt>
                <c:pt idx="3990">
                  <c:v>934</c:v>
                </c:pt>
                <c:pt idx="3991">
                  <c:v>934</c:v>
                </c:pt>
                <c:pt idx="3992">
                  <c:v>934</c:v>
                </c:pt>
                <c:pt idx="3993">
                  <c:v>935</c:v>
                </c:pt>
                <c:pt idx="3994">
                  <c:v>936</c:v>
                </c:pt>
                <c:pt idx="3995">
                  <c:v>937</c:v>
                </c:pt>
                <c:pt idx="3996">
                  <c:v>937</c:v>
                </c:pt>
                <c:pt idx="3997">
                  <c:v>937</c:v>
                </c:pt>
                <c:pt idx="3998">
                  <c:v>937</c:v>
                </c:pt>
                <c:pt idx="3999">
                  <c:v>937</c:v>
                </c:pt>
                <c:pt idx="4000">
                  <c:v>937</c:v>
                </c:pt>
                <c:pt idx="4001">
                  <c:v>937</c:v>
                </c:pt>
                <c:pt idx="4002">
                  <c:v>937</c:v>
                </c:pt>
                <c:pt idx="4003">
                  <c:v>937</c:v>
                </c:pt>
                <c:pt idx="4004">
                  <c:v>937</c:v>
                </c:pt>
                <c:pt idx="4005">
                  <c:v>937</c:v>
                </c:pt>
                <c:pt idx="4006">
                  <c:v>938</c:v>
                </c:pt>
                <c:pt idx="4007">
                  <c:v>939</c:v>
                </c:pt>
                <c:pt idx="4008">
                  <c:v>939</c:v>
                </c:pt>
                <c:pt idx="4009">
                  <c:v>940</c:v>
                </c:pt>
                <c:pt idx="4010">
                  <c:v>940</c:v>
                </c:pt>
                <c:pt idx="4011">
                  <c:v>940</c:v>
                </c:pt>
                <c:pt idx="4012">
                  <c:v>940</c:v>
                </c:pt>
                <c:pt idx="4013">
                  <c:v>940</c:v>
                </c:pt>
                <c:pt idx="4014">
                  <c:v>940</c:v>
                </c:pt>
                <c:pt idx="4015">
                  <c:v>940</c:v>
                </c:pt>
                <c:pt idx="4016">
                  <c:v>940</c:v>
                </c:pt>
                <c:pt idx="4017">
                  <c:v>940</c:v>
                </c:pt>
                <c:pt idx="4018">
                  <c:v>941</c:v>
                </c:pt>
                <c:pt idx="4019">
                  <c:v>941</c:v>
                </c:pt>
                <c:pt idx="4020">
                  <c:v>941</c:v>
                </c:pt>
                <c:pt idx="4021">
                  <c:v>941</c:v>
                </c:pt>
                <c:pt idx="4022">
                  <c:v>941</c:v>
                </c:pt>
                <c:pt idx="4023">
                  <c:v>941</c:v>
                </c:pt>
                <c:pt idx="4024">
                  <c:v>942</c:v>
                </c:pt>
                <c:pt idx="4025">
                  <c:v>943</c:v>
                </c:pt>
                <c:pt idx="4026">
                  <c:v>943</c:v>
                </c:pt>
                <c:pt idx="4027">
                  <c:v>944</c:v>
                </c:pt>
                <c:pt idx="4028">
                  <c:v>945</c:v>
                </c:pt>
                <c:pt idx="4029">
                  <c:v>945</c:v>
                </c:pt>
                <c:pt idx="4030">
                  <c:v>945</c:v>
                </c:pt>
                <c:pt idx="4031">
                  <c:v>945</c:v>
                </c:pt>
                <c:pt idx="4032">
                  <c:v>946</c:v>
                </c:pt>
                <c:pt idx="4033">
                  <c:v>947</c:v>
                </c:pt>
                <c:pt idx="4034">
                  <c:v>947</c:v>
                </c:pt>
                <c:pt idx="4035">
                  <c:v>947</c:v>
                </c:pt>
                <c:pt idx="4036">
                  <c:v>947</c:v>
                </c:pt>
                <c:pt idx="4037">
                  <c:v>947</c:v>
                </c:pt>
                <c:pt idx="4038">
                  <c:v>948</c:v>
                </c:pt>
                <c:pt idx="4039">
                  <c:v>948</c:v>
                </c:pt>
                <c:pt idx="4040">
                  <c:v>948</c:v>
                </c:pt>
                <c:pt idx="4041">
                  <c:v>948</c:v>
                </c:pt>
                <c:pt idx="4042">
                  <c:v>948</c:v>
                </c:pt>
                <c:pt idx="4043">
                  <c:v>948</c:v>
                </c:pt>
                <c:pt idx="4044">
                  <c:v>948</c:v>
                </c:pt>
                <c:pt idx="4045">
                  <c:v>948</c:v>
                </c:pt>
                <c:pt idx="4046">
                  <c:v>948</c:v>
                </c:pt>
                <c:pt idx="4047">
                  <c:v>948</c:v>
                </c:pt>
                <c:pt idx="4048">
                  <c:v>948</c:v>
                </c:pt>
                <c:pt idx="4049">
                  <c:v>948</c:v>
                </c:pt>
                <c:pt idx="4050">
                  <c:v>948</c:v>
                </c:pt>
                <c:pt idx="4051">
                  <c:v>949</c:v>
                </c:pt>
                <c:pt idx="4052">
                  <c:v>949</c:v>
                </c:pt>
                <c:pt idx="4053">
                  <c:v>949</c:v>
                </c:pt>
                <c:pt idx="4054">
                  <c:v>949</c:v>
                </c:pt>
                <c:pt idx="4055">
                  <c:v>949</c:v>
                </c:pt>
                <c:pt idx="4056">
                  <c:v>949</c:v>
                </c:pt>
                <c:pt idx="4057">
                  <c:v>950</c:v>
                </c:pt>
                <c:pt idx="4058">
                  <c:v>951</c:v>
                </c:pt>
                <c:pt idx="4059">
                  <c:v>951</c:v>
                </c:pt>
                <c:pt idx="4060">
                  <c:v>952</c:v>
                </c:pt>
                <c:pt idx="4061">
                  <c:v>952</c:v>
                </c:pt>
                <c:pt idx="4062">
                  <c:v>952</c:v>
                </c:pt>
                <c:pt idx="4063">
                  <c:v>952</c:v>
                </c:pt>
                <c:pt idx="4064">
                  <c:v>952</c:v>
                </c:pt>
                <c:pt idx="4065">
                  <c:v>952</c:v>
                </c:pt>
                <c:pt idx="4066">
                  <c:v>953</c:v>
                </c:pt>
                <c:pt idx="4067">
                  <c:v>953</c:v>
                </c:pt>
                <c:pt idx="4068">
                  <c:v>954</c:v>
                </c:pt>
                <c:pt idx="4069">
                  <c:v>955</c:v>
                </c:pt>
                <c:pt idx="4070">
                  <c:v>955</c:v>
                </c:pt>
                <c:pt idx="4071">
                  <c:v>955</c:v>
                </c:pt>
                <c:pt idx="4072">
                  <c:v>955</c:v>
                </c:pt>
                <c:pt idx="4073">
                  <c:v>955</c:v>
                </c:pt>
                <c:pt idx="4074">
                  <c:v>956</c:v>
                </c:pt>
                <c:pt idx="4075">
                  <c:v>956</c:v>
                </c:pt>
                <c:pt idx="4076">
                  <c:v>957</c:v>
                </c:pt>
                <c:pt idx="4077">
                  <c:v>958</c:v>
                </c:pt>
                <c:pt idx="4078">
                  <c:v>958</c:v>
                </c:pt>
                <c:pt idx="4079">
                  <c:v>958</c:v>
                </c:pt>
                <c:pt idx="4080">
                  <c:v>958</c:v>
                </c:pt>
                <c:pt idx="4081">
                  <c:v>959</c:v>
                </c:pt>
                <c:pt idx="4082">
                  <c:v>959</c:v>
                </c:pt>
                <c:pt idx="4083">
                  <c:v>959</c:v>
                </c:pt>
                <c:pt idx="4084">
                  <c:v>959</c:v>
                </c:pt>
                <c:pt idx="4085">
                  <c:v>959</c:v>
                </c:pt>
                <c:pt idx="4086">
                  <c:v>960</c:v>
                </c:pt>
                <c:pt idx="4087">
                  <c:v>960</c:v>
                </c:pt>
                <c:pt idx="4088">
                  <c:v>960</c:v>
                </c:pt>
                <c:pt idx="4089">
                  <c:v>960</c:v>
                </c:pt>
                <c:pt idx="4090">
                  <c:v>960</c:v>
                </c:pt>
                <c:pt idx="4091">
                  <c:v>960</c:v>
                </c:pt>
                <c:pt idx="4092">
                  <c:v>960</c:v>
                </c:pt>
                <c:pt idx="4093">
                  <c:v>960</c:v>
                </c:pt>
                <c:pt idx="4094">
                  <c:v>960</c:v>
                </c:pt>
                <c:pt idx="4095">
                  <c:v>960</c:v>
                </c:pt>
                <c:pt idx="4096">
                  <c:v>960</c:v>
                </c:pt>
                <c:pt idx="4097">
                  <c:v>960</c:v>
                </c:pt>
                <c:pt idx="4098">
                  <c:v>960</c:v>
                </c:pt>
                <c:pt idx="4099">
                  <c:v>961</c:v>
                </c:pt>
                <c:pt idx="4100">
                  <c:v>961</c:v>
                </c:pt>
                <c:pt idx="4101">
                  <c:v>962</c:v>
                </c:pt>
                <c:pt idx="4102">
                  <c:v>962</c:v>
                </c:pt>
                <c:pt idx="4103">
                  <c:v>963</c:v>
                </c:pt>
                <c:pt idx="4104">
                  <c:v>963</c:v>
                </c:pt>
                <c:pt idx="4105">
                  <c:v>963</c:v>
                </c:pt>
                <c:pt idx="4106">
                  <c:v>963</c:v>
                </c:pt>
                <c:pt idx="4107">
                  <c:v>964</c:v>
                </c:pt>
                <c:pt idx="4108">
                  <c:v>964</c:v>
                </c:pt>
                <c:pt idx="4109">
                  <c:v>964</c:v>
                </c:pt>
                <c:pt idx="4110">
                  <c:v>964</c:v>
                </c:pt>
                <c:pt idx="4111">
                  <c:v>964</c:v>
                </c:pt>
                <c:pt idx="4112">
                  <c:v>964</c:v>
                </c:pt>
                <c:pt idx="4113">
                  <c:v>964</c:v>
                </c:pt>
                <c:pt idx="4114">
                  <c:v>964</c:v>
                </c:pt>
                <c:pt idx="4115">
                  <c:v>964</c:v>
                </c:pt>
                <c:pt idx="4116">
                  <c:v>964</c:v>
                </c:pt>
                <c:pt idx="4117">
                  <c:v>964</c:v>
                </c:pt>
                <c:pt idx="4118">
                  <c:v>964</c:v>
                </c:pt>
                <c:pt idx="4119">
                  <c:v>964</c:v>
                </c:pt>
                <c:pt idx="4120">
                  <c:v>964</c:v>
                </c:pt>
                <c:pt idx="4121">
                  <c:v>965</c:v>
                </c:pt>
                <c:pt idx="4122">
                  <c:v>965</c:v>
                </c:pt>
                <c:pt idx="4123">
                  <c:v>965</c:v>
                </c:pt>
                <c:pt idx="4124">
                  <c:v>965</c:v>
                </c:pt>
                <c:pt idx="4125">
                  <c:v>965</c:v>
                </c:pt>
                <c:pt idx="4126">
                  <c:v>965</c:v>
                </c:pt>
                <c:pt idx="4127">
                  <c:v>965</c:v>
                </c:pt>
                <c:pt idx="4128">
                  <c:v>966</c:v>
                </c:pt>
                <c:pt idx="4129">
                  <c:v>966</c:v>
                </c:pt>
                <c:pt idx="4130">
                  <c:v>966</c:v>
                </c:pt>
                <c:pt idx="4131">
                  <c:v>967</c:v>
                </c:pt>
                <c:pt idx="4132">
                  <c:v>968</c:v>
                </c:pt>
                <c:pt idx="4133">
                  <c:v>968</c:v>
                </c:pt>
                <c:pt idx="4134">
                  <c:v>968</c:v>
                </c:pt>
                <c:pt idx="4135">
                  <c:v>968</c:v>
                </c:pt>
                <c:pt idx="4136">
                  <c:v>968</c:v>
                </c:pt>
                <c:pt idx="4137">
                  <c:v>969</c:v>
                </c:pt>
                <c:pt idx="4138">
                  <c:v>969</c:v>
                </c:pt>
                <c:pt idx="4139">
                  <c:v>969</c:v>
                </c:pt>
                <c:pt idx="4140">
                  <c:v>969</c:v>
                </c:pt>
                <c:pt idx="4141">
                  <c:v>969</c:v>
                </c:pt>
                <c:pt idx="4142">
                  <c:v>969</c:v>
                </c:pt>
                <c:pt idx="4143">
                  <c:v>969</c:v>
                </c:pt>
                <c:pt idx="4144">
                  <c:v>969</c:v>
                </c:pt>
                <c:pt idx="4145">
                  <c:v>969</c:v>
                </c:pt>
                <c:pt idx="4146">
                  <c:v>969</c:v>
                </c:pt>
                <c:pt idx="4147">
                  <c:v>969</c:v>
                </c:pt>
                <c:pt idx="4148">
                  <c:v>969</c:v>
                </c:pt>
                <c:pt idx="4149">
                  <c:v>969</c:v>
                </c:pt>
                <c:pt idx="4150">
                  <c:v>969</c:v>
                </c:pt>
                <c:pt idx="4151">
                  <c:v>969</c:v>
                </c:pt>
                <c:pt idx="4152">
                  <c:v>969</c:v>
                </c:pt>
                <c:pt idx="4153">
                  <c:v>969</c:v>
                </c:pt>
                <c:pt idx="4154">
                  <c:v>969</c:v>
                </c:pt>
                <c:pt idx="4155">
                  <c:v>969</c:v>
                </c:pt>
                <c:pt idx="4156">
                  <c:v>969</c:v>
                </c:pt>
                <c:pt idx="4157">
                  <c:v>969</c:v>
                </c:pt>
                <c:pt idx="4158">
                  <c:v>969</c:v>
                </c:pt>
                <c:pt idx="4159">
                  <c:v>969</c:v>
                </c:pt>
                <c:pt idx="4160">
                  <c:v>970</c:v>
                </c:pt>
                <c:pt idx="4161">
                  <c:v>970</c:v>
                </c:pt>
                <c:pt idx="4162">
                  <c:v>970</c:v>
                </c:pt>
                <c:pt idx="4163">
                  <c:v>971</c:v>
                </c:pt>
                <c:pt idx="4164">
                  <c:v>972</c:v>
                </c:pt>
                <c:pt idx="4165">
                  <c:v>973</c:v>
                </c:pt>
                <c:pt idx="4166">
                  <c:v>973</c:v>
                </c:pt>
                <c:pt idx="4167">
                  <c:v>973</c:v>
                </c:pt>
                <c:pt idx="4168">
                  <c:v>973</c:v>
                </c:pt>
                <c:pt idx="4169">
                  <c:v>973</c:v>
                </c:pt>
                <c:pt idx="4170">
                  <c:v>974</c:v>
                </c:pt>
                <c:pt idx="4171">
                  <c:v>975</c:v>
                </c:pt>
                <c:pt idx="4172">
                  <c:v>976</c:v>
                </c:pt>
                <c:pt idx="4173">
                  <c:v>977</c:v>
                </c:pt>
                <c:pt idx="4174">
                  <c:v>978</c:v>
                </c:pt>
                <c:pt idx="4175">
                  <c:v>978</c:v>
                </c:pt>
                <c:pt idx="4176">
                  <c:v>979</c:v>
                </c:pt>
                <c:pt idx="4177">
                  <c:v>979</c:v>
                </c:pt>
                <c:pt idx="4178">
                  <c:v>979</c:v>
                </c:pt>
                <c:pt idx="4179">
                  <c:v>979</c:v>
                </c:pt>
                <c:pt idx="4180">
                  <c:v>980</c:v>
                </c:pt>
                <c:pt idx="4181">
                  <c:v>981</c:v>
                </c:pt>
                <c:pt idx="4182">
                  <c:v>982</c:v>
                </c:pt>
                <c:pt idx="4183">
                  <c:v>983</c:v>
                </c:pt>
                <c:pt idx="4184">
                  <c:v>984</c:v>
                </c:pt>
                <c:pt idx="4185">
                  <c:v>985</c:v>
                </c:pt>
                <c:pt idx="4186">
                  <c:v>986</c:v>
                </c:pt>
                <c:pt idx="4187">
                  <c:v>987</c:v>
                </c:pt>
                <c:pt idx="4188">
                  <c:v>988</c:v>
                </c:pt>
                <c:pt idx="4189">
                  <c:v>988</c:v>
                </c:pt>
                <c:pt idx="4190">
                  <c:v>988</c:v>
                </c:pt>
                <c:pt idx="4191">
                  <c:v>988</c:v>
                </c:pt>
                <c:pt idx="4192">
                  <c:v>988</c:v>
                </c:pt>
                <c:pt idx="4193">
                  <c:v>989</c:v>
                </c:pt>
                <c:pt idx="4194">
                  <c:v>990</c:v>
                </c:pt>
                <c:pt idx="4195">
                  <c:v>990</c:v>
                </c:pt>
                <c:pt idx="4196">
                  <c:v>990</c:v>
                </c:pt>
                <c:pt idx="4197">
                  <c:v>990</c:v>
                </c:pt>
                <c:pt idx="4198">
                  <c:v>990</c:v>
                </c:pt>
                <c:pt idx="4199">
                  <c:v>990</c:v>
                </c:pt>
                <c:pt idx="4200">
                  <c:v>990</c:v>
                </c:pt>
                <c:pt idx="4201">
                  <c:v>990</c:v>
                </c:pt>
                <c:pt idx="4202">
                  <c:v>990</c:v>
                </c:pt>
                <c:pt idx="4203">
                  <c:v>990</c:v>
                </c:pt>
                <c:pt idx="4204">
                  <c:v>990</c:v>
                </c:pt>
                <c:pt idx="4205">
                  <c:v>990</c:v>
                </c:pt>
                <c:pt idx="4206">
                  <c:v>990</c:v>
                </c:pt>
                <c:pt idx="4207">
                  <c:v>990</c:v>
                </c:pt>
                <c:pt idx="4208">
                  <c:v>990</c:v>
                </c:pt>
                <c:pt idx="4209">
                  <c:v>990</c:v>
                </c:pt>
                <c:pt idx="4210">
                  <c:v>990</c:v>
                </c:pt>
                <c:pt idx="4211">
                  <c:v>990</c:v>
                </c:pt>
                <c:pt idx="4212">
                  <c:v>990</c:v>
                </c:pt>
                <c:pt idx="4213">
                  <c:v>990</c:v>
                </c:pt>
                <c:pt idx="4214">
                  <c:v>990</c:v>
                </c:pt>
                <c:pt idx="4215">
                  <c:v>990</c:v>
                </c:pt>
                <c:pt idx="4216">
                  <c:v>990</c:v>
                </c:pt>
                <c:pt idx="4217">
                  <c:v>990</c:v>
                </c:pt>
                <c:pt idx="4218">
                  <c:v>990</c:v>
                </c:pt>
                <c:pt idx="4219">
                  <c:v>990</c:v>
                </c:pt>
                <c:pt idx="4220">
                  <c:v>990</c:v>
                </c:pt>
                <c:pt idx="4221">
                  <c:v>990</c:v>
                </c:pt>
                <c:pt idx="4222">
                  <c:v>991</c:v>
                </c:pt>
                <c:pt idx="4223">
                  <c:v>992</c:v>
                </c:pt>
                <c:pt idx="4224">
                  <c:v>993</c:v>
                </c:pt>
                <c:pt idx="4225">
                  <c:v>994</c:v>
                </c:pt>
                <c:pt idx="4226">
                  <c:v>995</c:v>
                </c:pt>
                <c:pt idx="4227">
                  <c:v>995</c:v>
                </c:pt>
                <c:pt idx="4228">
                  <c:v>996</c:v>
                </c:pt>
                <c:pt idx="4229">
                  <c:v>997</c:v>
                </c:pt>
                <c:pt idx="4230">
                  <c:v>997</c:v>
                </c:pt>
                <c:pt idx="4231">
                  <c:v>997</c:v>
                </c:pt>
                <c:pt idx="4232">
                  <c:v>998</c:v>
                </c:pt>
                <c:pt idx="4233">
                  <c:v>999</c:v>
                </c:pt>
                <c:pt idx="4234">
                  <c:v>1000</c:v>
                </c:pt>
                <c:pt idx="4235">
                  <c:v>1000</c:v>
                </c:pt>
                <c:pt idx="4236">
                  <c:v>1001</c:v>
                </c:pt>
                <c:pt idx="4237">
                  <c:v>1002</c:v>
                </c:pt>
                <c:pt idx="4238">
                  <c:v>1003</c:v>
                </c:pt>
                <c:pt idx="4239">
                  <c:v>1003</c:v>
                </c:pt>
                <c:pt idx="4240">
                  <c:v>1003</c:v>
                </c:pt>
                <c:pt idx="4241">
                  <c:v>1003</c:v>
                </c:pt>
                <c:pt idx="4242">
                  <c:v>1003</c:v>
                </c:pt>
                <c:pt idx="4243">
                  <c:v>1003</c:v>
                </c:pt>
                <c:pt idx="4244">
                  <c:v>1003</c:v>
                </c:pt>
                <c:pt idx="4245">
                  <c:v>1003</c:v>
                </c:pt>
                <c:pt idx="4246">
                  <c:v>1003</c:v>
                </c:pt>
                <c:pt idx="4247">
                  <c:v>1003</c:v>
                </c:pt>
                <c:pt idx="4248">
                  <c:v>1003</c:v>
                </c:pt>
                <c:pt idx="4249">
                  <c:v>1004</c:v>
                </c:pt>
                <c:pt idx="4250">
                  <c:v>1004</c:v>
                </c:pt>
                <c:pt idx="4251">
                  <c:v>1004</c:v>
                </c:pt>
                <c:pt idx="4252">
                  <c:v>1004</c:v>
                </c:pt>
                <c:pt idx="4253">
                  <c:v>1004</c:v>
                </c:pt>
                <c:pt idx="4254">
                  <c:v>1004</c:v>
                </c:pt>
                <c:pt idx="4255">
                  <c:v>1004</c:v>
                </c:pt>
                <c:pt idx="4256">
                  <c:v>1004</c:v>
                </c:pt>
                <c:pt idx="4257">
                  <c:v>1004</c:v>
                </c:pt>
                <c:pt idx="4258">
                  <c:v>1004</c:v>
                </c:pt>
                <c:pt idx="4259">
                  <c:v>1004</c:v>
                </c:pt>
                <c:pt idx="4260">
                  <c:v>1004</c:v>
                </c:pt>
                <c:pt idx="4261">
                  <c:v>1005</c:v>
                </c:pt>
                <c:pt idx="4262">
                  <c:v>1005</c:v>
                </c:pt>
                <c:pt idx="4263">
                  <c:v>1005</c:v>
                </c:pt>
                <c:pt idx="4264">
                  <c:v>1005</c:v>
                </c:pt>
                <c:pt idx="4265">
                  <c:v>1005</c:v>
                </c:pt>
                <c:pt idx="4266">
                  <c:v>1005</c:v>
                </c:pt>
                <c:pt idx="4267">
                  <c:v>1005</c:v>
                </c:pt>
                <c:pt idx="4268">
                  <c:v>1005</c:v>
                </c:pt>
                <c:pt idx="4269">
                  <c:v>1005</c:v>
                </c:pt>
                <c:pt idx="4270">
                  <c:v>1005</c:v>
                </c:pt>
                <c:pt idx="4271">
                  <c:v>1005</c:v>
                </c:pt>
                <c:pt idx="4272">
                  <c:v>1006</c:v>
                </c:pt>
                <c:pt idx="4273">
                  <c:v>1007</c:v>
                </c:pt>
                <c:pt idx="4274">
                  <c:v>1007</c:v>
                </c:pt>
                <c:pt idx="4275">
                  <c:v>1007</c:v>
                </c:pt>
                <c:pt idx="4276">
                  <c:v>1008</c:v>
                </c:pt>
                <c:pt idx="4277">
                  <c:v>1009</c:v>
                </c:pt>
                <c:pt idx="4278">
                  <c:v>1010</c:v>
                </c:pt>
                <c:pt idx="4279">
                  <c:v>1010</c:v>
                </c:pt>
                <c:pt idx="4280">
                  <c:v>1011</c:v>
                </c:pt>
                <c:pt idx="4281">
                  <c:v>1011</c:v>
                </c:pt>
                <c:pt idx="4282">
                  <c:v>1011</c:v>
                </c:pt>
                <c:pt idx="4283">
                  <c:v>1012</c:v>
                </c:pt>
                <c:pt idx="4284">
                  <c:v>1013</c:v>
                </c:pt>
                <c:pt idx="4285">
                  <c:v>1014</c:v>
                </c:pt>
                <c:pt idx="4286">
                  <c:v>1014</c:v>
                </c:pt>
                <c:pt idx="4287">
                  <c:v>1014</c:v>
                </c:pt>
                <c:pt idx="4288">
                  <c:v>1014</c:v>
                </c:pt>
                <c:pt idx="4289">
                  <c:v>1014</c:v>
                </c:pt>
                <c:pt idx="4290">
                  <c:v>1014</c:v>
                </c:pt>
                <c:pt idx="4291">
                  <c:v>1014</c:v>
                </c:pt>
                <c:pt idx="4292">
                  <c:v>1014</c:v>
                </c:pt>
                <c:pt idx="4293">
                  <c:v>1014</c:v>
                </c:pt>
                <c:pt idx="4294">
                  <c:v>1015</c:v>
                </c:pt>
                <c:pt idx="4295">
                  <c:v>1015</c:v>
                </c:pt>
                <c:pt idx="4296">
                  <c:v>1015</c:v>
                </c:pt>
                <c:pt idx="4297">
                  <c:v>1016</c:v>
                </c:pt>
                <c:pt idx="4298">
                  <c:v>1016</c:v>
                </c:pt>
                <c:pt idx="4299">
                  <c:v>1016</c:v>
                </c:pt>
                <c:pt idx="4300">
                  <c:v>1016</c:v>
                </c:pt>
                <c:pt idx="4301">
                  <c:v>1016</c:v>
                </c:pt>
                <c:pt idx="4302">
                  <c:v>1016</c:v>
                </c:pt>
                <c:pt idx="4303">
                  <c:v>1016</c:v>
                </c:pt>
                <c:pt idx="4304">
                  <c:v>1016</c:v>
                </c:pt>
                <c:pt idx="4305">
                  <c:v>1016</c:v>
                </c:pt>
                <c:pt idx="4306">
                  <c:v>1016</c:v>
                </c:pt>
                <c:pt idx="4307">
                  <c:v>1016</c:v>
                </c:pt>
                <c:pt idx="4308">
                  <c:v>1016</c:v>
                </c:pt>
                <c:pt idx="4309">
                  <c:v>1016</c:v>
                </c:pt>
                <c:pt idx="4310">
                  <c:v>1016</c:v>
                </c:pt>
                <c:pt idx="4311">
                  <c:v>1016</c:v>
                </c:pt>
                <c:pt idx="4312">
                  <c:v>1016</c:v>
                </c:pt>
                <c:pt idx="4313">
                  <c:v>1016</c:v>
                </c:pt>
                <c:pt idx="4314">
                  <c:v>1016</c:v>
                </c:pt>
                <c:pt idx="4315">
                  <c:v>1016</c:v>
                </c:pt>
                <c:pt idx="4316">
                  <c:v>1016</c:v>
                </c:pt>
                <c:pt idx="4317">
                  <c:v>1016</c:v>
                </c:pt>
                <c:pt idx="4318">
                  <c:v>1016</c:v>
                </c:pt>
                <c:pt idx="4319">
                  <c:v>1016</c:v>
                </c:pt>
                <c:pt idx="4320">
                  <c:v>1016</c:v>
                </c:pt>
                <c:pt idx="4321">
                  <c:v>1016</c:v>
                </c:pt>
                <c:pt idx="4322">
                  <c:v>1017</c:v>
                </c:pt>
                <c:pt idx="4323">
                  <c:v>1018</c:v>
                </c:pt>
                <c:pt idx="4324">
                  <c:v>1018</c:v>
                </c:pt>
                <c:pt idx="4325">
                  <c:v>1019</c:v>
                </c:pt>
                <c:pt idx="4326">
                  <c:v>1019</c:v>
                </c:pt>
                <c:pt idx="4327">
                  <c:v>1019</c:v>
                </c:pt>
                <c:pt idx="4328">
                  <c:v>1019</c:v>
                </c:pt>
                <c:pt idx="4329">
                  <c:v>1019</c:v>
                </c:pt>
                <c:pt idx="4330">
                  <c:v>1019</c:v>
                </c:pt>
                <c:pt idx="4331">
                  <c:v>1019</c:v>
                </c:pt>
                <c:pt idx="4332">
                  <c:v>1019</c:v>
                </c:pt>
                <c:pt idx="4333">
                  <c:v>1019</c:v>
                </c:pt>
                <c:pt idx="4334">
                  <c:v>1019</c:v>
                </c:pt>
                <c:pt idx="4335">
                  <c:v>1020</c:v>
                </c:pt>
                <c:pt idx="4336">
                  <c:v>1020</c:v>
                </c:pt>
                <c:pt idx="4337">
                  <c:v>1021</c:v>
                </c:pt>
                <c:pt idx="4338">
                  <c:v>1021</c:v>
                </c:pt>
                <c:pt idx="4339">
                  <c:v>1021</c:v>
                </c:pt>
                <c:pt idx="4340">
                  <c:v>1021</c:v>
                </c:pt>
                <c:pt idx="4341">
                  <c:v>1022</c:v>
                </c:pt>
                <c:pt idx="4342">
                  <c:v>1022</c:v>
                </c:pt>
                <c:pt idx="4343">
                  <c:v>1022</c:v>
                </c:pt>
                <c:pt idx="4344">
                  <c:v>1022</c:v>
                </c:pt>
                <c:pt idx="4345">
                  <c:v>1022</c:v>
                </c:pt>
                <c:pt idx="4346">
                  <c:v>1022</c:v>
                </c:pt>
                <c:pt idx="4347">
                  <c:v>1022</c:v>
                </c:pt>
                <c:pt idx="4348">
                  <c:v>1022</c:v>
                </c:pt>
                <c:pt idx="4349">
                  <c:v>1022</c:v>
                </c:pt>
                <c:pt idx="4350">
                  <c:v>1022</c:v>
                </c:pt>
                <c:pt idx="4351">
                  <c:v>1022</c:v>
                </c:pt>
                <c:pt idx="4352">
                  <c:v>1022</c:v>
                </c:pt>
                <c:pt idx="4353">
                  <c:v>1022</c:v>
                </c:pt>
                <c:pt idx="4354">
                  <c:v>1022</c:v>
                </c:pt>
                <c:pt idx="4355">
                  <c:v>1023</c:v>
                </c:pt>
                <c:pt idx="4356">
                  <c:v>1024</c:v>
                </c:pt>
                <c:pt idx="4357">
                  <c:v>1024</c:v>
                </c:pt>
                <c:pt idx="4358">
                  <c:v>1024</c:v>
                </c:pt>
                <c:pt idx="4359">
                  <c:v>1024</c:v>
                </c:pt>
                <c:pt idx="4360">
                  <c:v>1024</c:v>
                </c:pt>
                <c:pt idx="4361">
                  <c:v>1024</c:v>
                </c:pt>
                <c:pt idx="4362">
                  <c:v>1024</c:v>
                </c:pt>
                <c:pt idx="4363">
                  <c:v>1024</c:v>
                </c:pt>
                <c:pt idx="4364">
                  <c:v>1024</c:v>
                </c:pt>
                <c:pt idx="4365">
                  <c:v>1024</c:v>
                </c:pt>
                <c:pt idx="4366">
                  <c:v>1024</c:v>
                </c:pt>
                <c:pt idx="4367">
                  <c:v>1024</c:v>
                </c:pt>
                <c:pt idx="4368">
                  <c:v>1024</c:v>
                </c:pt>
                <c:pt idx="4369">
                  <c:v>1024</c:v>
                </c:pt>
                <c:pt idx="4370">
                  <c:v>1024</c:v>
                </c:pt>
                <c:pt idx="4371">
                  <c:v>1024</c:v>
                </c:pt>
                <c:pt idx="4372">
                  <c:v>1024</c:v>
                </c:pt>
                <c:pt idx="4373">
                  <c:v>1024</c:v>
                </c:pt>
                <c:pt idx="4374">
                  <c:v>1025</c:v>
                </c:pt>
                <c:pt idx="4375">
                  <c:v>1026</c:v>
                </c:pt>
                <c:pt idx="4376">
                  <c:v>1026</c:v>
                </c:pt>
                <c:pt idx="4377">
                  <c:v>1026</c:v>
                </c:pt>
                <c:pt idx="4378">
                  <c:v>1027</c:v>
                </c:pt>
                <c:pt idx="4379">
                  <c:v>1027</c:v>
                </c:pt>
                <c:pt idx="4380">
                  <c:v>1028</c:v>
                </c:pt>
                <c:pt idx="4381">
                  <c:v>1028</c:v>
                </c:pt>
                <c:pt idx="4382">
                  <c:v>1028</c:v>
                </c:pt>
                <c:pt idx="4383">
                  <c:v>1028</c:v>
                </c:pt>
                <c:pt idx="4384">
                  <c:v>1028</c:v>
                </c:pt>
                <c:pt idx="4385">
                  <c:v>1028</c:v>
                </c:pt>
                <c:pt idx="4386">
                  <c:v>1028</c:v>
                </c:pt>
                <c:pt idx="4387">
                  <c:v>1028</c:v>
                </c:pt>
                <c:pt idx="4388">
                  <c:v>1028</c:v>
                </c:pt>
                <c:pt idx="4389">
                  <c:v>1029</c:v>
                </c:pt>
                <c:pt idx="4390">
                  <c:v>1029</c:v>
                </c:pt>
                <c:pt idx="4391">
                  <c:v>1030</c:v>
                </c:pt>
                <c:pt idx="4392">
                  <c:v>1031</c:v>
                </c:pt>
                <c:pt idx="4393">
                  <c:v>1032</c:v>
                </c:pt>
                <c:pt idx="4394">
                  <c:v>1032</c:v>
                </c:pt>
                <c:pt idx="4395">
                  <c:v>1032</c:v>
                </c:pt>
                <c:pt idx="4396">
                  <c:v>1032</c:v>
                </c:pt>
                <c:pt idx="4397">
                  <c:v>1032</c:v>
                </c:pt>
                <c:pt idx="4398">
                  <c:v>1032</c:v>
                </c:pt>
                <c:pt idx="4399">
                  <c:v>1032</c:v>
                </c:pt>
                <c:pt idx="4400">
                  <c:v>1032</c:v>
                </c:pt>
                <c:pt idx="4401">
                  <c:v>1032</c:v>
                </c:pt>
                <c:pt idx="4402">
                  <c:v>1032</c:v>
                </c:pt>
                <c:pt idx="4403">
                  <c:v>1032</c:v>
                </c:pt>
                <c:pt idx="4404">
                  <c:v>1032</c:v>
                </c:pt>
                <c:pt idx="4405">
                  <c:v>1032</c:v>
                </c:pt>
                <c:pt idx="4406">
                  <c:v>1032</c:v>
                </c:pt>
                <c:pt idx="4407">
                  <c:v>1032</c:v>
                </c:pt>
                <c:pt idx="4408">
                  <c:v>1032</c:v>
                </c:pt>
                <c:pt idx="4409">
                  <c:v>1032</c:v>
                </c:pt>
                <c:pt idx="4410">
                  <c:v>1032</c:v>
                </c:pt>
                <c:pt idx="4411">
                  <c:v>1032</c:v>
                </c:pt>
                <c:pt idx="4412">
                  <c:v>1032</c:v>
                </c:pt>
                <c:pt idx="4413">
                  <c:v>1032</c:v>
                </c:pt>
                <c:pt idx="4414">
                  <c:v>1032</c:v>
                </c:pt>
                <c:pt idx="4415">
                  <c:v>1032</c:v>
                </c:pt>
                <c:pt idx="4416">
                  <c:v>1032</c:v>
                </c:pt>
                <c:pt idx="4417">
                  <c:v>1032</c:v>
                </c:pt>
                <c:pt idx="4418">
                  <c:v>1032</c:v>
                </c:pt>
                <c:pt idx="4419">
                  <c:v>1032</c:v>
                </c:pt>
                <c:pt idx="4420">
                  <c:v>1032</c:v>
                </c:pt>
                <c:pt idx="4421">
                  <c:v>1032</c:v>
                </c:pt>
                <c:pt idx="4422">
                  <c:v>1032</c:v>
                </c:pt>
                <c:pt idx="4423">
                  <c:v>1032</c:v>
                </c:pt>
                <c:pt idx="4424">
                  <c:v>1032</c:v>
                </c:pt>
                <c:pt idx="4425">
                  <c:v>1033</c:v>
                </c:pt>
                <c:pt idx="4426">
                  <c:v>1033</c:v>
                </c:pt>
                <c:pt idx="4427">
                  <c:v>1033</c:v>
                </c:pt>
                <c:pt idx="4428">
                  <c:v>1033</c:v>
                </c:pt>
                <c:pt idx="4429">
                  <c:v>1033</c:v>
                </c:pt>
                <c:pt idx="4430">
                  <c:v>1033</c:v>
                </c:pt>
                <c:pt idx="4431">
                  <c:v>1033</c:v>
                </c:pt>
                <c:pt idx="4432">
                  <c:v>1033</c:v>
                </c:pt>
                <c:pt idx="4433">
                  <c:v>1033</c:v>
                </c:pt>
                <c:pt idx="4434">
                  <c:v>1033</c:v>
                </c:pt>
                <c:pt idx="4435">
                  <c:v>1033</c:v>
                </c:pt>
                <c:pt idx="4436">
                  <c:v>1033</c:v>
                </c:pt>
                <c:pt idx="4437">
                  <c:v>1033</c:v>
                </c:pt>
                <c:pt idx="4438">
                  <c:v>1033</c:v>
                </c:pt>
                <c:pt idx="4439">
                  <c:v>1033</c:v>
                </c:pt>
                <c:pt idx="4440">
                  <c:v>1033</c:v>
                </c:pt>
                <c:pt idx="4441">
                  <c:v>1033</c:v>
                </c:pt>
                <c:pt idx="4442">
                  <c:v>1033</c:v>
                </c:pt>
                <c:pt idx="4443">
                  <c:v>1033</c:v>
                </c:pt>
                <c:pt idx="4444">
                  <c:v>1033</c:v>
                </c:pt>
                <c:pt idx="4445">
                  <c:v>1033</c:v>
                </c:pt>
                <c:pt idx="4446">
                  <c:v>1033</c:v>
                </c:pt>
                <c:pt idx="4447">
                  <c:v>1033</c:v>
                </c:pt>
                <c:pt idx="4448">
                  <c:v>1033</c:v>
                </c:pt>
                <c:pt idx="4449">
                  <c:v>1034</c:v>
                </c:pt>
                <c:pt idx="4450">
                  <c:v>1034</c:v>
                </c:pt>
                <c:pt idx="4451">
                  <c:v>1035</c:v>
                </c:pt>
                <c:pt idx="4452">
                  <c:v>1035</c:v>
                </c:pt>
                <c:pt idx="4453">
                  <c:v>1035</c:v>
                </c:pt>
                <c:pt idx="4454">
                  <c:v>1036</c:v>
                </c:pt>
                <c:pt idx="4455">
                  <c:v>1036</c:v>
                </c:pt>
                <c:pt idx="4456">
                  <c:v>1036</c:v>
                </c:pt>
                <c:pt idx="4457">
                  <c:v>1036</c:v>
                </c:pt>
                <c:pt idx="4458">
                  <c:v>1036</c:v>
                </c:pt>
                <c:pt idx="4459">
                  <c:v>1036</c:v>
                </c:pt>
                <c:pt idx="4460">
                  <c:v>1036</c:v>
                </c:pt>
                <c:pt idx="4461">
                  <c:v>1036</c:v>
                </c:pt>
                <c:pt idx="4462">
                  <c:v>1036</c:v>
                </c:pt>
                <c:pt idx="4463">
                  <c:v>1036</c:v>
                </c:pt>
                <c:pt idx="4464">
                  <c:v>1036</c:v>
                </c:pt>
                <c:pt idx="4465">
                  <c:v>1036</c:v>
                </c:pt>
                <c:pt idx="4466">
                  <c:v>1036</c:v>
                </c:pt>
                <c:pt idx="4467">
                  <c:v>1036</c:v>
                </c:pt>
                <c:pt idx="4468">
                  <c:v>1037</c:v>
                </c:pt>
                <c:pt idx="4469">
                  <c:v>1037</c:v>
                </c:pt>
                <c:pt idx="4470">
                  <c:v>1037</c:v>
                </c:pt>
                <c:pt idx="4471">
                  <c:v>1037</c:v>
                </c:pt>
                <c:pt idx="4472">
                  <c:v>1037</c:v>
                </c:pt>
                <c:pt idx="4473">
                  <c:v>1037</c:v>
                </c:pt>
                <c:pt idx="4474">
                  <c:v>1037</c:v>
                </c:pt>
                <c:pt idx="4475">
                  <c:v>1038</c:v>
                </c:pt>
                <c:pt idx="4476">
                  <c:v>1038</c:v>
                </c:pt>
                <c:pt idx="4477">
                  <c:v>1039</c:v>
                </c:pt>
                <c:pt idx="4478">
                  <c:v>1039</c:v>
                </c:pt>
                <c:pt idx="4479">
                  <c:v>1040</c:v>
                </c:pt>
                <c:pt idx="4480">
                  <c:v>1040</c:v>
                </c:pt>
                <c:pt idx="4481">
                  <c:v>1040</c:v>
                </c:pt>
                <c:pt idx="4482">
                  <c:v>1040</c:v>
                </c:pt>
                <c:pt idx="4483">
                  <c:v>1040</c:v>
                </c:pt>
                <c:pt idx="4484">
                  <c:v>1040</c:v>
                </c:pt>
                <c:pt idx="4485">
                  <c:v>1040</c:v>
                </c:pt>
                <c:pt idx="4486">
                  <c:v>1040</c:v>
                </c:pt>
                <c:pt idx="4487">
                  <c:v>1040</c:v>
                </c:pt>
                <c:pt idx="4488">
                  <c:v>1040</c:v>
                </c:pt>
                <c:pt idx="4489">
                  <c:v>1040</c:v>
                </c:pt>
                <c:pt idx="4490">
                  <c:v>1040</c:v>
                </c:pt>
                <c:pt idx="4491">
                  <c:v>1041</c:v>
                </c:pt>
                <c:pt idx="4492">
                  <c:v>1041</c:v>
                </c:pt>
                <c:pt idx="4493">
                  <c:v>1041</c:v>
                </c:pt>
                <c:pt idx="4494">
                  <c:v>1042</c:v>
                </c:pt>
                <c:pt idx="4495">
                  <c:v>1042</c:v>
                </c:pt>
                <c:pt idx="4496">
                  <c:v>1043</c:v>
                </c:pt>
                <c:pt idx="4497">
                  <c:v>1043</c:v>
                </c:pt>
                <c:pt idx="4498">
                  <c:v>1043</c:v>
                </c:pt>
                <c:pt idx="4499">
                  <c:v>1043</c:v>
                </c:pt>
                <c:pt idx="4500">
                  <c:v>1043</c:v>
                </c:pt>
                <c:pt idx="4501">
                  <c:v>1044</c:v>
                </c:pt>
                <c:pt idx="4502">
                  <c:v>1044</c:v>
                </c:pt>
                <c:pt idx="4503">
                  <c:v>1044</c:v>
                </c:pt>
                <c:pt idx="4504">
                  <c:v>1044</c:v>
                </c:pt>
                <c:pt idx="4505">
                  <c:v>1044</c:v>
                </c:pt>
                <c:pt idx="4506">
                  <c:v>1044</c:v>
                </c:pt>
                <c:pt idx="4507">
                  <c:v>1044</c:v>
                </c:pt>
                <c:pt idx="4508">
                  <c:v>1044</c:v>
                </c:pt>
                <c:pt idx="4509">
                  <c:v>1044</c:v>
                </c:pt>
                <c:pt idx="4510">
                  <c:v>1044</c:v>
                </c:pt>
                <c:pt idx="4511">
                  <c:v>1044</c:v>
                </c:pt>
                <c:pt idx="4512">
                  <c:v>1044</c:v>
                </c:pt>
                <c:pt idx="4513">
                  <c:v>1044</c:v>
                </c:pt>
                <c:pt idx="4514">
                  <c:v>1044</c:v>
                </c:pt>
                <c:pt idx="4515">
                  <c:v>1044</c:v>
                </c:pt>
                <c:pt idx="4516">
                  <c:v>1044</c:v>
                </c:pt>
                <c:pt idx="4517">
                  <c:v>1044</c:v>
                </c:pt>
                <c:pt idx="4518">
                  <c:v>1044</c:v>
                </c:pt>
                <c:pt idx="4519">
                  <c:v>1044</c:v>
                </c:pt>
                <c:pt idx="4520">
                  <c:v>1044</c:v>
                </c:pt>
                <c:pt idx="4521">
                  <c:v>1044</c:v>
                </c:pt>
                <c:pt idx="4522">
                  <c:v>1044</c:v>
                </c:pt>
                <c:pt idx="4523">
                  <c:v>1044</c:v>
                </c:pt>
                <c:pt idx="4524">
                  <c:v>1045</c:v>
                </c:pt>
                <c:pt idx="4525">
                  <c:v>1045</c:v>
                </c:pt>
                <c:pt idx="4526">
                  <c:v>1045</c:v>
                </c:pt>
                <c:pt idx="4527">
                  <c:v>1045</c:v>
                </c:pt>
                <c:pt idx="4528">
                  <c:v>1045</c:v>
                </c:pt>
                <c:pt idx="4529">
                  <c:v>1045</c:v>
                </c:pt>
                <c:pt idx="4530">
                  <c:v>1045</c:v>
                </c:pt>
                <c:pt idx="4531">
                  <c:v>1045</c:v>
                </c:pt>
                <c:pt idx="4532">
                  <c:v>1045</c:v>
                </c:pt>
                <c:pt idx="4533">
                  <c:v>1046</c:v>
                </c:pt>
                <c:pt idx="4534">
                  <c:v>1046</c:v>
                </c:pt>
                <c:pt idx="4535">
                  <c:v>1046</c:v>
                </c:pt>
                <c:pt idx="4536">
                  <c:v>1046</c:v>
                </c:pt>
                <c:pt idx="4537">
                  <c:v>1046</c:v>
                </c:pt>
                <c:pt idx="4538">
                  <c:v>1046</c:v>
                </c:pt>
                <c:pt idx="4539">
                  <c:v>1046</c:v>
                </c:pt>
                <c:pt idx="4540">
                  <c:v>1046</c:v>
                </c:pt>
                <c:pt idx="4541">
                  <c:v>1046</c:v>
                </c:pt>
                <c:pt idx="4542">
                  <c:v>1046</c:v>
                </c:pt>
                <c:pt idx="4543">
                  <c:v>1046</c:v>
                </c:pt>
                <c:pt idx="4544">
                  <c:v>1046</c:v>
                </c:pt>
                <c:pt idx="4545">
                  <c:v>1046</c:v>
                </c:pt>
                <c:pt idx="4546">
                  <c:v>1046</c:v>
                </c:pt>
                <c:pt idx="4547">
                  <c:v>1046</c:v>
                </c:pt>
                <c:pt idx="4548">
                  <c:v>1046</c:v>
                </c:pt>
                <c:pt idx="4549">
                  <c:v>1046</c:v>
                </c:pt>
                <c:pt idx="4550">
                  <c:v>1046</c:v>
                </c:pt>
                <c:pt idx="4551">
                  <c:v>1046</c:v>
                </c:pt>
                <c:pt idx="4552">
                  <c:v>1046</c:v>
                </c:pt>
                <c:pt idx="4553">
                  <c:v>1046</c:v>
                </c:pt>
                <c:pt idx="4554">
                  <c:v>1046</c:v>
                </c:pt>
                <c:pt idx="4555">
                  <c:v>1046</c:v>
                </c:pt>
                <c:pt idx="4556">
                  <c:v>1046</c:v>
                </c:pt>
                <c:pt idx="4557">
                  <c:v>1046</c:v>
                </c:pt>
                <c:pt idx="4558">
                  <c:v>1046</c:v>
                </c:pt>
                <c:pt idx="4559">
                  <c:v>1046</c:v>
                </c:pt>
                <c:pt idx="4560">
                  <c:v>1046</c:v>
                </c:pt>
                <c:pt idx="4561">
                  <c:v>1047</c:v>
                </c:pt>
                <c:pt idx="4562">
                  <c:v>1048</c:v>
                </c:pt>
                <c:pt idx="4563">
                  <c:v>1048</c:v>
                </c:pt>
                <c:pt idx="4564">
                  <c:v>1048</c:v>
                </c:pt>
                <c:pt idx="4565">
                  <c:v>1048</c:v>
                </c:pt>
                <c:pt idx="4566">
                  <c:v>1048</c:v>
                </c:pt>
                <c:pt idx="4567">
                  <c:v>1049</c:v>
                </c:pt>
                <c:pt idx="4568">
                  <c:v>1049</c:v>
                </c:pt>
                <c:pt idx="4569">
                  <c:v>1049</c:v>
                </c:pt>
                <c:pt idx="4570">
                  <c:v>1049</c:v>
                </c:pt>
                <c:pt idx="4571">
                  <c:v>1049</c:v>
                </c:pt>
                <c:pt idx="4572">
                  <c:v>1049</c:v>
                </c:pt>
                <c:pt idx="4573">
                  <c:v>1050</c:v>
                </c:pt>
                <c:pt idx="4574">
                  <c:v>1050</c:v>
                </c:pt>
                <c:pt idx="4575">
                  <c:v>1051</c:v>
                </c:pt>
                <c:pt idx="4576">
                  <c:v>1051</c:v>
                </c:pt>
                <c:pt idx="4577">
                  <c:v>1052</c:v>
                </c:pt>
                <c:pt idx="4578">
                  <c:v>1052</c:v>
                </c:pt>
                <c:pt idx="4579">
                  <c:v>1053</c:v>
                </c:pt>
                <c:pt idx="4580">
                  <c:v>1053</c:v>
                </c:pt>
                <c:pt idx="4581">
                  <c:v>1054</c:v>
                </c:pt>
                <c:pt idx="4582">
                  <c:v>1054</c:v>
                </c:pt>
                <c:pt idx="4583">
                  <c:v>1054</c:v>
                </c:pt>
                <c:pt idx="4584">
                  <c:v>1054</c:v>
                </c:pt>
                <c:pt idx="4585">
                  <c:v>1054</c:v>
                </c:pt>
                <c:pt idx="4586">
                  <c:v>1054</c:v>
                </c:pt>
                <c:pt idx="4587">
                  <c:v>1055</c:v>
                </c:pt>
                <c:pt idx="4588">
                  <c:v>1056</c:v>
                </c:pt>
                <c:pt idx="4589">
                  <c:v>1057</c:v>
                </c:pt>
                <c:pt idx="4590">
                  <c:v>1057</c:v>
                </c:pt>
                <c:pt idx="4591">
                  <c:v>1058</c:v>
                </c:pt>
                <c:pt idx="4592">
                  <c:v>1058</c:v>
                </c:pt>
                <c:pt idx="4593">
                  <c:v>1058</c:v>
                </c:pt>
                <c:pt idx="4594">
                  <c:v>1058</c:v>
                </c:pt>
                <c:pt idx="4595">
                  <c:v>1059</c:v>
                </c:pt>
                <c:pt idx="4596">
                  <c:v>1059</c:v>
                </c:pt>
                <c:pt idx="4597">
                  <c:v>1060</c:v>
                </c:pt>
                <c:pt idx="4598">
                  <c:v>1060</c:v>
                </c:pt>
                <c:pt idx="4599">
                  <c:v>1060</c:v>
                </c:pt>
                <c:pt idx="4600">
                  <c:v>1060</c:v>
                </c:pt>
                <c:pt idx="4601">
                  <c:v>1060</c:v>
                </c:pt>
                <c:pt idx="4602">
                  <c:v>1060</c:v>
                </c:pt>
                <c:pt idx="4603">
                  <c:v>1060</c:v>
                </c:pt>
                <c:pt idx="4604">
                  <c:v>1061</c:v>
                </c:pt>
                <c:pt idx="4605">
                  <c:v>1061</c:v>
                </c:pt>
                <c:pt idx="4606">
                  <c:v>1061</c:v>
                </c:pt>
                <c:pt idx="4607">
                  <c:v>1061</c:v>
                </c:pt>
                <c:pt idx="4608">
                  <c:v>1062</c:v>
                </c:pt>
                <c:pt idx="4609">
                  <c:v>1062</c:v>
                </c:pt>
                <c:pt idx="4610">
                  <c:v>1062</c:v>
                </c:pt>
                <c:pt idx="4611">
                  <c:v>1062</c:v>
                </c:pt>
                <c:pt idx="4612">
                  <c:v>1063</c:v>
                </c:pt>
                <c:pt idx="4613">
                  <c:v>1063</c:v>
                </c:pt>
                <c:pt idx="4614">
                  <c:v>1063</c:v>
                </c:pt>
                <c:pt idx="4615">
                  <c:v>1063</c:v>
                </c:pt>
                <c:pt idx="4616">
                  <c:v>1063</c:v>
                </c:pt>
                <c:pt idx="4617">
                  <c:v>1064</c:v>
                </c:pt>
                <c:pt idx="4618">
                  <c:v>1064</c:v>
                </c:pt>
                <c:pt idx="4619">
                  <c:v>1064</c:v>
                </c:pt>
                <c:pt idx="4620">
                  <c:v>1064</c:v>
                </c:pt>
                <c:pt idx="4621">
                  <c:v>1064</c:v>
                </c:pt>
                <c:pt idx="4622">
                  <c:v>1064</c:v>
                </c:pt>
                <c:pt idx="4623">
                  <c:v>1065</c:v>
                </c:pt>
                <c:pt idx="4624">
                  <c:v>1065</c:v>
                </c:pt>
                <c:pt idx="4625">
                  <c:v>1065</c:v>
                </c:pt>
                <c:pt idx="4626">
                  <c:v>1065</c:v>
                </c:pt>
                <c:pt idx="4627">
                  <c:v>1065</c:v>
                </c:pt>
                <c:pt idx="4628">
                  <c:v>1065</c:v>
                </c:pt>
                <c:pt idx="4629">
                  <c:v>1065</c:v>
                </c:pt>
                <c:pt idx="4630">
                  <c:v>1065</c:v>
                </c:pt>
                <c:pt idx="4631">
                  <c:v>1065</c:v>
                </c:pt>
                <c:pt idx="4632">
                  <c:v>1065</c:v>
                </c:pt>
                <c:pt idx="4633">
                  <c:v>1065</c:v>
                </c:pt>
                <c:pt idx="4634">
                  <c:v>1066</c:v>
                </c:pt>
                <c:pt idx="4635">
                  <c:v>1066</c:v>
                </c:pt>
                <c:pt idx="4636">
                  <c:v>1066</c:v>
                </c:pt>
                <c:pt idx="4637">
                  <c:v>1067</c:v>
                </c:pt>
                <c:pt idx="4638">
                  <c:v>1067</c:v>
                </c:pt>
                <c:pt idx="4639">
                  <c:v>1067</c:v>
                </c:pt>
                <c:pt idx="4640">
                  <c:v>1067</c:v>
                </c:pt>
                <c:pt idx="4641">
                  <c:v>1067</c:v>
                </c:pt>
                <c:pt idx="4642">
                  <c:v>1067</c:v>
                </c:pt>
                <c:pt idx="4643">
                  <c:v>1067</c:v>
                </c:pt>
                <c:pt idx="4644">
                  <c:v>1067</c:v>
                </c:pt>
                <c:pt idx="4645">
                  <c:v>1067</c:v>
                </c:pt>
                <c:pt idx="4646">
                  <c:v>1067</c:v>
                </c:pt>
                <c:pt idx="4647">
                  <c:v>1067</c:v>
                </c:pt>
                <c:pt idx="4648">
                  <c:v>1067</c:v>
                </c:pt>
                <c:pt idx="4649">
                  <c:v>1067</c:v>
                </c:pt>
                <c:pt idx="4650">
                  <c:v>1067</c:v>
                </c:pt>
                <c:pt idx="4651">
                  <c:v>1067</c:v>
                </c:pt>
                <c:pt idx="4652">
                  <c:v>1067</c:v>
                </c:pt>
                <c:pt idx="4653">
                  <c:v>1067</c:v>
                </c:pt>
                <c:pt idx="4654">
                  <c:v>1067</c:v>
                </c:pt>
                <c:pt idx="4655">
                  <c:v>1067</c:v>
                </c:pt>
                <c:pt idx="4656">
                  <c:v>1067</c:v>
                </c:pt>
                <c:pt idx="4657">
                  <c:v>1067</c:v>
                </c:pt>
                <c:pt idx="4658">
                  <c:v>1067</c:v>
                </c:pt>
                <c:pt idx="4659">
                  <c:v>1067</c:v>
                </c:pt>
                <c:pt idx="4660">
                  <c:v>1067</c:v>
                </c:pt>
                <c:pt idx="4661">
                  <c:v>1067</c:v>
                </c:pt>
                <c:pt idx="4662">
                  <c:v>1067</c:v>
                </c:pt>
                <c:pt idx="4663">
                  <c:v>1068</c:v>
                </c:pt>
                <c:pt idx="4664">
                  <c:v>1068</c:v>
                </c:pt>
                <c:pt idx="4665">
                  <c:v>1068</c:v>
                </c:pt>
                <c:pt idx="4666">
                  <c:v>1068</c:v>
                </c:pt>
                <c:pt idx="4667">
                  <c:v>1068</c:v>
                </c:pt>
                <c:pt idx="4668">
                  <c:v>1068</c:v>
                </c:pt>
                <c:pt idx="4669">
                  <c:v>1068</c:v>
                </c:pt>
                <c:pt idx="4670">
                  <c:v>1068</c:v>
                </c:pt>
                <c:pt idx="4671">
                  <c:v>1068</c:v>
                </c:pt>
                <c:pt idx="4672">
                  <c:v>1068</c:v>
                </c:pt>
                <c:pt idx="4673">
                  <c:v>1068</c:v>
                </c:pt>
                <c:pt idx="4674">
                  <c:v>1068</c:v>
                </c:pt>
                <c:pt idx="4675">
                  <c:v>1068</c:v>
                </c:pt>
                <c:pt idx="4676">
                  <c:v>1069</c:v>
                </c:pt>
                <c:pt idx="4677">
                  <c:v>1069</c:v>
                </c:pt>
                <c:pt idx="4678">
                  <c:v>1069</c:v>
                </c:pt>
                <c:pt idx="4679">
                  <c:v>1069</c:v>
                </c:pt>
                <c:pt idx="4680">
                  <c:v>1070</c:v>
                </c:pt>
                <c:pt idx="4681">
                  <c:v>1071</c:v>
                </c:pt>
                <c:pt idx="4682">
                  <c:v>1072</c:v>
                </c:pt>
                <c:pt idx="4683">
                  <c:v>1073</c:v>
                </c:pt>
                <c:pt idx="4684">
                  <c:v>1074</c:v>
                </c:pt>
                <c:pt idx="4685">
                  <c:v>1075</c:v>
                </c:pt>
                <c:pt idx="4686">
                  <c:v>1076</c:v>
                </c:pt>
                <c:pt idx="4687">
                  <c:v>1077</c:v>
                </c:pt>
                <c:pt idx="4688">
                  <c:v>1078</c:v>
                </c:pt>
                <c:pt idx="4689">
                  <c:v>1079</c:v>
                </c:pt>
                <c:pt idx="4690">
                  <c:v>1080</c:v>
                </c:pt>
                <c:pt idx="4691">
                  <c:v>1081</c:v>
                </c:pt>
                <c:pt idx="4692">
                  <c:v>1082</c:v>
                </c:pt>
                <c:pt idx="4693">
                  <c:v>1082</c:v>
                </c:pt>
                <c:pt idx="4694">
                  <c:v>1082</c:v>
                </c:pt>
                <c:pt idx="4695">
                  <c:v>1082</c:v>
                </c:pt>
                <c:pt idx="4696">
                  <c:v>1082</c:v>
                </c:pt>
                <c:pt idx="4697">
                  <c:v>1082</c:v>
                </c:pt>
                <c:pt idx="4698">
                  <c:v>1082</c:v>
                </c:pt>
                <c:pt idx="4699">
                  <c:v>1082</c:v>
                </c:pt>
                <c:pt idx="4700">
                  <c:v>1082</c:v>
                </c:pt>
                <c:pt idx="4701">
                  <c:v>1082</c:v>
                </c:pt>
                <c:pt idx="4702">
                  <c:v>1082</c:v>
                </c:pt>
                <c:pt idx="4703">
                  <c:v>1083</c:v>
                </c:pt>
                <c:pt idx="4704">
                  <c:v>1083</c:v>
                </c:pt>
                <c:pt idx="4705">
                  <c:v>1083</c:v>
                </c:pt>
                <c:pt idx="4706">
                  <c:v>1083</c:v>
                </c:pt>
                <c:pt idx="4707">
                  <c:v>1083</c:v>
                </c:pt>
                <c:pt idx="4708">
                  <c:v>1083</c:v>
                </c:pt>
                <c:pt idx="4709">
                  <c:v>1083</c:v>
                </c:pt>
                <c:pt idx="4710">
                  <c:v>1083</c:v>
                </c:pt>
                <c:pt idx="4711">
                  <c:v>1083</c:v>
                </c:pt>
                <c:pt idx="4712">
                  <c:v>1083</c:v>
                </c:pt>
                <c:pt idx="4713">
                  <c:v>1083</c:v>
                </c:pt>
                <c:pt idx="4714">
                  <c:v>1083</c:v>
                </c:pt>
                <c:pt idx="4715">
                  <c:v>1083</c:v>
                </c:pt>
                <c:pt idx="4716">
                  <c:v>1083</c:v>
                </c:pt>
                <c:pt idx="4717">
                  <c:v>1083</c:v>
                </c:pt>
                <c:pt idx="4718">
                  <c:v>1083</c:v>
                </c:pt>
                <c:pt idx="4719">
                  <c:v>1083</c:v>
                </c:pt>
                <c:pt idx="4720">
                  <c:v>1083</c:v>
                </c:pt>
                <c:pt idx="4721">
                  <c:v>1083</c:v>
                </c:pt>
                <c:pt idx="4722">
                  <c:v>1083</c:v>
                </c:pt>
                <c:pt idx="4723">
                  <c:v>1083</c:v>
                </c:pt>
                <c:pt idx="4724">
                  <c:v>1083</c:v>
                </c:pt>
                <c:pt idx="4725">
                  <c:v>1083</c:v>
                </c:pt>
                <c:pt idx="4726">
                  <c:v>1084</c:v>
                </c:pt>
                <c:pt idx="4727">
                  <c:v>1084</c:v>
                </c:pt>
                <c:pt idx="4728">
                  <c:v>1084</c:v>
                </c:pt>
                <c:pt idx="4729">
                  <c:v>1084</c:v>
                </c:pt>
                <c:pt idx="4730">
                  <c:v>1085</c:v>
                </c:pt>
                <c:pt idx="4731">
                  <c:v>1085</c:v>
                </c:pt>
                <c:pt idx="4732">
                  <c:v>1085</c:v>
                </c:pt>
                <c:pt idx="4733">
                  <c:v>1085</c:v>
                </c:pt>
                <c:pt idx="4734">
                  <c:v>1085</c:v>
                </c:pt>
                <c:pt idx="4735">
                  <c:v>1085</c:v>
                </c:pt>
                <c:pt idx="4736">
                  <c:v>1086</c:v>
                </c:pt>
                <c:pt idx="4737">
                  <c:v>1086</c:v>
                </c:pt>
                <c:pt idx="4738">
                  <c:v>1086</c:v>
                </c:pt>
                <c:pt idx="4739">
                  <c:v>1086</c:v>
                </c:pt>
                <c:pt idx="4740">
                  <c:v>1086</c:v>
                </c:pt>
                <c:pt idx="4741">
                  <c:v>1086</c:v>
                </c:pt>
                <c:pt idx="4742">
                  <c:v>1086</c:v>
                </c:pt>
                <c:pt idx="4743">
                  <c:v>1086</c:v>
                </c:pt>
                <c:pt idx="4744">
                  <c:v>1086</c:v>
                </c:pt>
                <c:pt idx="4745">
                  <c:v>1086</c:v>
                </c:pt>
                <c:pt idx="4746">
                  <c:v>1086</c:v>
                </c:pt>
                <c:pt idx="4747">
                  <c:v>1086</c:v>
                </c:pt>
                <c:pt idx="4748">
                  <c:v>1086</c:v>
                </c:pt>
                <c:pt idx="4749">
                  <c:v>1086</c:v>
                </c:pt>
                <c:pt idx="4750">
                  <c:v>1086</c:v>
                </c:pt>
                <c:pt idx="4751">
                  <c:v>1086</c:v>
                </c:pt>
                <c:pt idx="4752">
                  <c:v>1086</c:v>
                </c:pt>
                <c:pt idx="4753">
                  <c:v>1086</c:v>
                </c:pt>
                <c:pt idx="4754">
                  <c:v>1086</c:v>
                </c:pt>
                <c:pt idx="4755">
                  <c:v>1086</c:v>
                </c:pt>
                <c:pt idx="4756">
                  <c:v>1086</c:v>
                </c:pt>
                <c:pt idx="4757">
                  <c:v>1086</c:v>
                </c:pt>
                <c:pt idx="4758">
                  <c:v>1086</c:v>
                </c:pt>
                <c:pt idx="4759">
                  <c:v>1086</c:v>
                </c:pt>
                <c:pt idx="4760">
                  <c:v>1086</c:v>
                </c:pt>
                <c:pt idx="4761">
                  <c:v>1086</c:v>
                </c:pt>
                <c:pt idx="4762">
                  <c:v>1086</c:v>
                </c:pt>
                <c:pt idx="4763">
                  <c:v>1086</c:v>
                </c:pt>
                <c:pt idx="4764">
                  <c:v>1086</c:v>
                </c:pt>
                <c:pt idx="4765">
                  <c:v>1086</c:v>
                </c:pt>
                <c:pt idx="4766">
                  <c:v>1086</c:v>
                </c:pt>
                <c:pt idx="4767">
                  <c:v>1086</c:v>
                </c:pt>
                <c:pt idx="4768">
                  <c:v>1086</c:v>
                </c:pt>
                <c:pt idx="4769">
                  <c:v>1086</c:v>
                </c:pt>
                <c:pt idx="4770">
                  <c:v>1086</c:v>
                </c:pt>
                <c:pt idx="4771">
                  <c:v>1086</c:v>
                </c:pt>
                <c:pt idx="4772">
                  <c:v>1086</c:v>
                </c:pt>
                <c:pt idx="4773">
                  <c:v>1087</c:v>
                </c:pt>
                <c:pt idx="4774">
                  <c:v>1087</c:v>
                </c:pt>
                <c:pt idx="4775">
                  <c:v>1088</c:v>
                </c:pt>
                <c:pt idx="4776">
                  <c:v>1088</c:v>
                </c:pt>
                <c:pt idx="4777">
                  <c:v>1088</c:v>
                </c:pt>
                <c:pt idx="4778">
                  <c:v>1089</c:v>
                </c:pt>
                <c:pt idx="4779">
                  <c:v>1090</c:v>
                </c:pt>
                <c:pt idx="4780">
                  <c:v>1090</c:v>
                </c:pt>
                <c:pt idx="4781">
                  <c:v>1090</c:v>
                </c:pt>
                <c:pt idx="4782">
                  <c:v>1091</c:v>
                </c:pt>
                <c:pt idx="4783">
                  <c:v>1091</c:v>
                </c:pt>
                <c:pt idx="4784">
                  <c:v>1091</c:v>
                </c:pt>
                <c:pt idx="4785">
                  <c:v>1091</c:v>
                </c:pt>
                <c:pt idx="4786">
                  <c:v>1092</c:v>
                </c:pt>
                <c:pt idx="4787">
                  <c:v>1093</c:v>
                </c:pt>
                <c:pt idx="4788">
                  <c:v>1094</c:v>
                </c:pt>
                <c:pt idx="4789">
                  <c:v>1094</c:v>
                </c:pt>
                <c:pt idx="4790">
                  <c:v>1094</c:v>
                </c:pt>
                <c:pt idx="4791">
                  <c:v>1095</c:v>
                </c:pt>
                <c:pt idx="4792">
                  <c:v>1096</c:v>
                </c:pt>
                <c:pt idx="4793">
                  <c:v>1097</c:v>
                </c:pt>
                <c:pt idx="4794">
                  <c:v>1097</c:v>
                </c:pt>
                <c:pt idx="4795">
                  <c:v>1098</c:v>
                </c:pt>
                <c:pt idx="4796">
                  <c:v>1099</c:v>
                </c:pt>
                <c:pt idx="4797">
                  <c:v>1099</c:v>
                </c:pt>
                <c:pt idx="4798">
                  <c:v>1099</c:v>
                </c:pt>
                <c:pt idx="4799">
                  <c:v>1099</c:v>
                </c:pt>
                <c:pt idx="4800">
                  <c:v>1099</c:v>
                </c:pt>
                <c:pt idx="4801">
                  <c:v>1099</c:v>
                </c:pt>
                <c:pt idx="4802">
                  <c:v>1099</c:v>
                </c:pt>
                <c:pt idx="4803">
                  <c:v>1100</c:v>
                </c:pt>
                <c:pt idx="4804">
                  <c:v>1101</c:v>
                </c:pt>
                <c:pt idx="4805">
                  <c:v>1102</c:v>
                </c:pt>
                <c:pt idx="4806">
                  <c:v>1103</c:v>
                </c:pt>
                <c:pt idx="4807">
                  <c:v>1104</c:v>
                </c:pt>
                <c:pt idx="4808">
                  <c:v>1105</c:v>
                </c:pt>
                <c:pt idx="4809">
                  <c:v>1106</c:v>
                </c:pt>
                <c:pt idx="4810">
                  <c:v>1106</c:v>
                </c:pt>
                <c:pt idx="4811">
                  <c:v>1106</c:v>
                </c:pt>
                <c:pt idx="4812">
                  <c:v>1106</c:v>
                </c:pt>
                <c:pt idx="4813">
                  <c:v>1107</c:v>
                </c:pt>
                <c:pt idx="4814">
                  <c:v>1107</c:v>
                </c:pt>
                <c:pt idx="4815">
                  <c:v>1108</c:v>
                </c:pt>
                <c:pt idx="4816">
                  <c:v>1109</c:v>
                </c:pt>
                <c:pt idx="4817">
                  <c:v>1110</c:v>
                </c:pt>
                <c:pt idx="4818">
                  <c:v>1111</c:v>
                </c:pt>
                <c:pt idx="4819">
                  <c:v>1112</c:v>
                </c:pt>
                <c:pt idx="4820">
                  <c:v>1112</c:v>
                </c:pt>
                <c:pt idx="4821">
                  <c:v>1113</c:v>
                </c:pt>
                <c:pt idx="4822">
                  <c:v>1113</c:v>
                </c:pt>
                <c:pt idx="4823">
                  <c:v>1114</c:v>
                </c:pt>
                <c:pt idx="4824">
                  <c:v>1114</c:v>
                </c:pt>
                <c:pt idx="4825">
                  <c:v>1114</c:v>
                </c:pt>
                <c:pt idx="4826">
                  <c:v>1114</c:v>
                </c:pt>
                <c:pt idx="4827">
                  <c:v>1114</c:v>
                </c:pt>
                <c:pt idx="4828">
                  <c:v>1114</c:v>
                </c:pt>
                <c:pt idx="4829">
                  <c:v>1114</c:v>
                </c:pt>
                <c:pt idx="4830">
                  <c:v>1115</c:v>
                </c:pt>
                <c:pt idx="4831">
                  <c:v>1115</c:v>
                </c:pt>
                <c:pt idx="4832">
                  <c:v>1115</c:v>
                </c:pt>
                <c:pt idx="4833">
                  <c:v>1115</c:v>
                </c:pt>
                <c:pt idx="4834">
                  <c:v>1115</c:v>
                </c:pt>
                <c:pt idx="4835">
                  <c:v>1115</c:v>
                </c:pt>
                <c:pt idx="4836">
                  <c:v>1115</c:v>
                </c:pt>
                <c:pt idx="4837">
                  <c:v>1115</c:v>
                </c:pt>
                <c:pt idx="4838">
                  <c:v>1115</c:v>
                </c:pt>
                <c:pt idx="4839">
                  <c:v>1115</c:v>
                </c:pt>
                <c:pt idx="4840">
                  <c:v>1115</c:v>
                </c:pt>
                <c:pt idx="4841">
                  <c:v>1115</c:v>
                </c:pt>
                <c:pt idx="4842">
                  <c:v>1115</c:v>
                </c:pt>
                <c:pt idx="4843">
                  <c:v>1115</c:v>
                </c:pt>
                <c:pt idx="4844">
                  <c:v>1115</c:v>
                </c:pt>
                <c:pt idx="4845">
                  <c:v>1115</c:v>
                </c:pt>
                <c:pt idx="4846">
                  <c:v>1115</c:v>
                </c:pt>
                <c:pt idx="4847">
                  <c:v>1115</c:v>
                </c:pt>
                <c:pt idx="4848">
                  <c:v>1115</c:v>
                </c:pt>
                <c:pt idx="4849">
                  <c:v>1115</c:v>
                </c:pt>
                <c:pt idx="4850">
                  <c:v>1115</c:v>
                </c:pt>
                <c:pt idx="4851">
                  <c:v>1115</c:v>
                </c:pt>
                <c:pt idx="4852">
                  <c:v>1115</c:v>
                </c:pt>
                <c:pt idx="4853">
                  <c:v>1115</c:v>
                </c:pt>
                <c:pt idx="4854">
                  <c:v>1115</c:v>
                </c:pt>
                <c:pt idx="4855">
                  <c:v>1116</c:v>
                </c:pt>
                <c:pt idx="4856">
                  <c:v>1116</c:v>
                </c:pt>
                <c:pt idx="4857">
                  <c:v>1116</c:v>
                </c:pt>
                <c:pt idx="4858">
                  <c:v>1117</c:v>
                </c:pt>
                <c:pt idx="4859">
                  <c:v>1117</c:v>
                </c:pt>
                <c:pt idx="4860">
                  <c:v>1118</c:v>
                </c:pt>
                <c:pt idx="4861">
                  <c:v>1118</c:v>
                </c:pt>
                <c:pt idx="4862">
                  <c:v>1118</c:v>
                </c:pt>
                <c:pt idx="4863">
                  <c:v>1118</c:v>
                </c:pt>
                <c:pt idx="4864">
                  <c:v>1118</c:v>
                </c:pt>
                <c:pt idx="4865">
                  <c:v>1119</c:v>
                </c:pt>
                <c:pt idx="4866">
                  <c:v>1119</c:v>
                </c:pt>
                <c:pt idx="4867">
                  <c:v>1119</c:v>
                </c:pt>
                <c:pt idx="4868">
                  <c:v>1120</c:v>
                </c:pt>
                <c:pt idx="4869">
                  <c:v>1120</c:v>
                </c:pt>
                <c:pt idx="4870">
                  <c:v>1120</c:v>
                </c:pt>
                <c:pt idx="4871">
                  <c:v>1120</c:v>
                </c:pt>
                <c:pt idx="4872">
                  <c:v>1120</c:v>
                </c:pt>
                <c:pt idx="4873">
                  <c:v>1121</c:v>
                </c:pt>
                <c:pt idx="4874">
                  <c:v>1121</c:v>
                </c:pt>
                <c:pt idx="4875">
                  <c:v>1121</c:v>
                </c:pt>
                <c:pt idx="4876">
                  <c:v>1122</c:v>
                </c:pt>
                <c:pt idx="4877">
                  <c:v>1122</c:v>
                </c:pt>
                <c:pt idx="4878">
                  <c:v>1122</c:v>
                </c:pt>
                <c:pt idx="4879">
                  <c:v>1122</c:v>
                </c:pt>
                <c:pt idx="4880">
                  <c:v>1122</c:v>
                </c:pt>
                <c:pt idx="4881">
                  <c:v>1122</c:v>
                </c:pt>
                <c:pt idx="4882">
                  <c:v>1122</c:v>
                </c:pt>
                <c:pt idx="4883">
                  <c:v>1122</c:v>
                </c:pt>
                <c:pt idx="4884">
                  <c:v>1122</c:v>
                </c:pt>
                <c:pt idx="4885">
                  <c:v>1122</c:v>
                </c:pt>
                <c:pt idx="4886">
                  <c:v>1122</c:v>
                </c:pt>
                <c:pt idx="4887">
                  <c:v>1122</c:v>
                </c:pt>
                <c:pt idx="4888">
                  <c:v>1122</c:v>
                </c:pt>
                <c:pt idx="4889">
                  <c:v>1122</c:v>
                </c:pt>
                <c:pt idx="4890">
                  <c:v>1122</c:v>
                </c:pt>
                <c:pt idx="4891">
                  <c:v>1122</c:v>
                </c:pt>
                <c:pt idx="4892">
                  <c:v>1122</c:v>
                </c:pt>
                <c:pt idx="4893">
                  <c:v>1122</c:v>
                </c:pt>
                <c:pt idx="4894">
                  <c:v>1122</c:v>
                </c:pt>
                <c:pt idx="4895">
                  <c:v>1122</c:v>
                </c:pt>
                <c:pt idx="4896">
                  <c:v>1123</c:v>
                </c:pt>
                <c:pt idx="4897">
                  <c:v>1124</c:v>
                </c:pt>
                <c:pt idx="4898">
                  <c:v>1125</c:v>
                </c:pt>
                <c:pt idx="4899">
                  <c:v>1125</c:v>
                </c:pt>
                <c:pt idx="4900">
                  <c:v>1125</c:v>
                </c:pt>
                <c:pt idx="4901">
                  <c:v>1126</c:v>
                </c:pt>
                <c:pt idx="4902">
                  <c:v>1126</c:v>
                </c:pt>
                <c:pt idx="4903">
                  <c:v>1126</c:v>
                </c:pt>
                <c:pt idx="4904">
                  <c:v>1126</c:v>
                </c:pt>
                <c:pt idx="4905">
                  <c:v>1126</c:v>
                </c:pt>
                <c:pt idx="4906">
                  <c:v>1126</c:v>
                </c:pt>
                <c:pt idx="4907">
                  <c:v>1127</c:v>
                </c:pt>
                <c:pt idx="4908">
                  <c:v>1127</c:v>
                </c:pt>
                <c:pt idx="4909">
                  <c:v>1127</c:v>
                </c:pt>
                <c:pt idx="4910">
                  <c:v>1128</c:v>
                </c:pt>
                <c:pt idx="4911">
                  <c:v>1128</c:v>
                </c:pt>
                <c:pt idx="4912">
                  <c:v>1128</c:v>
                </c:pt>
                <c:pt idx="4913">
                  <c:v>1129</c:v>
                </c:pt>
                <c:pt idx="4914">
                  <c:v>1129</c:v>
                </c:pt>
                <c:pt idx="4915">
                  <c:v>1129</c:v>
                </c:pt>
                <c:pt idx="4916">
                  <c:v>1129</c:v>
                </c:pt>
                <c:pt idx="4917">
                  <c:v>1129</c:v>
                </c:pt>
                <c:pt idx="4918">
                  <c:v>1129</c:v>
                </c:pt>
                <c:pt idx="4919">
                  <c:v>1129</c:v>
                </c:pt>
                <c:pt idx="4920">
                  <c:v>1130</c:v>
                </c:pt>
                <c:pt idx="4921">
                  <c:v>1130</c:v>
                </c:pt>
                <c:pt idx="4922">
                  <c:v>1131</c:v>
                </c:pt>
                <c:pt idx="4923">
                  <c:v>1131</c:v>
                </c:pt>
                <c:pt idx="4924">
                  <c:v>1131</c:v>
                </c:pt>
                <c:pt idx="4925">
                  <c:v>1131</c:v>
                </c:pt>
                <c:pt idx="4926">
                  <c:v>1131</c:v>
                </c:pt>
                <c:pt idx="4927">
                  <c:v>1131</c:v>
                </c:pt>
                <c:pt idx="4928">
                  <c:v>1131</c:v>
                </c:pt>
                <c:pt idx="4929">
                  <c:v>1131</c:v>
                </c:pt>
                <c:pt idx="4930">
                  <c:v>1131</c:v>
                </c:pt>
                <c:pt idx="4931">
                  <c:v>1131</c:v>
                </c:pt>
                <c:pt idx="4932">
                  <c:v>1131</c:v>
                </c:pt>
                <c:pt idx="4933">
                  <c:v>1131</c:v>
                </c:pt>
                <c:pt idx="4934">
                  <c:v>1131</c:v>
                </c:pt>
                <c:pt idx="4935">
                  <c:v>1132</c:v>
                </c:pt>
                <c:pt idx="4936">
                  <c:v>1132</c:v>
                </c:pt>
                <c:pt idx="4937">
                  <c:v>1132</c:v>
                </c:pt>
                <c:pt idx="4938">
                  <c:v>1132</c:v>
                </c:pt>
                <c:pt idx="4939">
                  <c:v>1132</c:v>
                </c:pt>
                <c:pt idx="4940">
                  <c:v>1132</c:v>
                </c:pt>
                <c:pt idx="4941">
                  <c:v>1132</c:v>
                </c:pt>
                <c:pt idx="4942">
                  <c:v>1133</c:v>
                </c:pt>
                <c:pt idx="4943">
                  <c:v>1133</c:v>
                </c:pt>
                <c:pt idx="4944">
                  <c:v>1133</c:v>
                </c:pt>
                <c:pt idx="4945">
                  <c:v>1133</c:v>
                </c:pt>
                <c:pt idx="4946">
                  <c:v>1133</c:v>
                </c:pt>
                <c:pt idx="4947">
                  <c:v>1134</c:v>
                </c:pt>
                <c:pt idx="4948">
                  <c:v>1134</c:v>
                </c:pt>
                <c:pt idx="4949">
                  <c:v>1134</c:v>
                </c:pt>
                <c:pt idx="4950">
                  <c:v>1134</c:v>
                </c:pt>
                <c:pt idx="4951">
                  <c:v>1134</c:v>
                </c:pt>
                <c:pt idx="4952">
                  <c:v>1134</c:v>
                </c:pt>
                <c:pt idx="4953">
                  <c:v>1134</c:v>
                </c:pt>
                <c:pt idx="4954">
                  <c:v>1135</c:v>
                </c:pt>
                <c:pt idx="4955">
                  <c:v>1135</c:v>
                </c:pt>
                <c:pt idx="4956">
                  <c:v>1135</c:v>
                </c:pt>
                <c:pt idx="4957">
                  <c:v>1135</c:v>
                </c:pt>
                <c:pt idx="4958">
                  <c:v>1135</c:v>
                </c:pt>
                <c:pt idx="4959">
                  <c:v>1135</c:v>
                </c:pt>
                <c:pt idx="4960">
                  <c:v>1135</c:v>
                </c:pt>
                <c:pt idx="4961">
                  <c:v>1135</c:v>
                </c:pt>
                <c:pt idx="4962">
                  <c:v>1135</c:v>
                </c:pt>
                <c:pt idx="4963">
                  <c:v>1135</c:v>
                </c:pt>
                <c:pt idx="4964">
                  <c:v>1135</c:v>
                </c:pt>
                <c:pt idx="4965">
                  <c:v>1135</c:v>
                </c:pt>
                <c:pt idx="4966">
                  <c:v>1135</c:v>
                </c:pt>
                <c:pt idx="4967">
                  <c:v>1135</c:v>
                </c:pt>
                <c:pt idx="4968">
                  <c:v>1135</c:v>
                </c:pt>
                <c:pt idx="4969">
                  <c:v>1136</c:v>
                </c:pt>
                <c:pt idx="4970">
                  <c:v>1137</c:v>
                </c:pt>
                <c:pt idx="4971">
                  <c:v>1137</c:v>
                </c:pt>
                <c:pt idx="4972">
                  <c:v>1137</c:v>
                </c:pt>
                <c:pt idx="4973">
                  <c:v>1137</c:v>
                </c:pt>
                <c:pt idx="4974">
                  <c:v>1137</c:v>
                </c:pt>
                <c:pt idx="4975">
                  <c:v>1137</c:v>
                </c:pt>
                <c:pt idx="4976">
                  <c:v>1137</c:v>
                </c:pt>
                <c:pt idx="4977">
                  <c:v>1138</c:v>
                </c:pt>
                <c:pt idx="4978">
                  <c:v>1138</c:v>
                </c:pt>
                <c:pt idx="4979">
                  <c:v>1138</c:v>
                </c:pt>
                <c:pt idx="4980">
                  <c:v>1139</c:v>
                </c:pt>
                <c:pt idx="4981">
                  <c:v>1139</c:v>
                </c:pt>
                <c:pt idx="4982">
                  <c:v>1139</c:v>
                </c:pt>
                <c:pt idx="4983">
                  <c:v>1140</c:v>
                </c:pt>
                <c:pt idx="4984">
                  <c:v>1140</c:v>
                </c:pt>
                <c:pt idx="4985">
                  <c:v>1140</c:v>
                </c:pt>
                <c:pt idx="4986">
                  <c:v>1141</c:v>
                </c:pt>
                <c:pt idx="4987">
                  <c:v>1141</c:v>
                </c:pt>
                <c:pt idx="4988">
                  <c:v>1141</c:v>
                </c:pt>
                <c:pt idx="4989">
                  <c:v>1141</c:v>
                </c:pt>
                <c:pt idx="4990">
                  <c:v>1141</c:v>
                </c:pt>
                <c:pt idx="4991">
                  <c:v>1142</c:v>
                </c:pt>
                <c:pt idx="4992">
                  <c:v>1142</c:v>
                </c:pt>
                <c:pt idx="4993">
                  <c:v>1142</c:v>
                </c:pt>
                <c:pt idx="4994">
                  <c:v>1142</c:v>
                </c:pt>
                <c:pt idx="4995">
                  <c:v>1142</c:v>
                </c:pt>
                <c:pt idx="4996">
                  <c:v>1142</c:v>
                </c:pt>
                <c:pt idx="4997">
                  <c:v>1142</c:v>
                </c:pt>
                <c:pt idx="4998">
                  <c:v>1142</c:v>
                </c:pt>
                <c:pt idx="4999">
                  <c:v>1142</c:v>
                </c:pt>
                <c:pt idx="5000">
                  <c:v>1142</c:v>
                </c:pt>
                <c:pt idx="5001">
                  <c:v>1142</c:v>
                </c:pt>
                <c:pt idx="5002">
                  <c:v>1142</c:v>
                </c:pt>
                <c:pt idx="5003">
                  <c:v>1142</c:v>
                </c:pt>
                <c:pt idx="5004">
                  <c:v>1142</c:v>
                </c:pt>
                <c:pt idx="5005">
                  <c:v>1143</c:v>
                </c:pt>
                <c:pt idx="5006">
                  <c:v>1143</c:v>
                </c:pt>
                <c:pt idx="5007">
                  <c:v>1143</c:v>
                </c:pt>
                <c:pt idx="5008">
                  <c:v>1143</c:v>
                </c:pt>
                <c:pt idx="5009">
                  <c:v>1143</c:v>
                </c:pt>
                <c:pt idx="5010">
                  <c:v>1143</c:v>
                </c:pt>
                <c:pt idx="5011">
                  <c:v>1143</c:v>
                </c:pt>
                <c:pt idx="5012">
                  <c:v>1143</c:v>
                </c:pt>
                <c:pt idx="5013">
                  <c:v>1143</c:v>
                </c:pt>
                <c:pt idx="5014">
                  <c:v>1143</c:v>
                </c:pt>
                <c:pt idx="5015">
                  <c:v>1143</c:v>
                </c:pt>
                <c:pt idx="5016">
                  <c:v>1143</c:v>
                </c:pt>
                <c:pt idx="5017">
                  <c:v>1143</c:v>
                </c:pt>
                <c:pt idx="5018">
                  <c:v>1143</c:v>
                </c:pt>
                <c:pt idx="5019">
                  <c:v>1143</c:v>
                </c:pt>
                <c:pt idx="5020">
                  <c:v>1143</c:v>
                </c:pt>
                <c:pt idx="5021">
                  <c:v>1143</c:v>
                </c:pt>
                <c:pt idx="5022">
                  <c:v>1143</c:v>
                </c:pt>
                <c:pt idx="5023">
                  <c:v>1143</c:v>
                </c:pt>
                <c:pt idx="5024">
                  <c:v>1143</c:v>
                </c:pt>
                <c:pt idx="5025">
                  <c:v>1143</c:v>
                </c:pt>
                <c:pt idx="5026">
                  <c:v>1144</c:v>
                </c:pt>
                <c:pt idx="5027">
                  <c:v>1144</c:v>
                </c:pt>
                <c:pt idx="5028">
                  <c:v>1144</c:v>
                </c:pt>
                <c:pt idx="5029">
                  <c:v>1144</c:v>
                </c:pt>
                <c:pt idx="5030">
                  <c:v>1144</c:v>
                </c:pt>
                <c:pt idx="5031">
                  <c:v>1145</c:v>
                </c:pt>
                <c:pt idx="5032">
                  <c:v>1146</c:v>
                </c:pt>
                <c:pt idx="5033">
                  <c:v>1147</c:v>
                </c:pt>
                <c:pt idx="5034">
                  <c:v>1148</c:v>
                </c:pt>
                <c:pt idx="5035">
                  <c:v>1149</c:v>
                </c:pt>
                <c:pt idx="5036">
                  <c:v>1150</c:v>
                </c:pt>
                <c:pt idx="5037">
                  <c:v>1151</c:v>
                </c:pt>
                <c:pt idx="5038">
                  <c:v>1152</c:v>
                </c:pt>
                <c:pt idx="5039">
                  <c:v>1152</c:v>
                </c:pt>
                <c:pt idx="5040">
                  <c:v>1152</c:v>
                </c:pt>
                <c:pt idx="5041">
                  <c:v>1153</c:v>
                </c:pt>
                <c:pt idx="5042">
                  <c:v>1154</c:v>
                </c:pt>
                <c:pt idx="5043">
                  <c:v>1155</c:v>
                </c:pt>
                <c:pt idx="5044">
                  <c:v>1156</c:v>
                </c:pt>
                <c:pt idx="5045">
                  <c:v>1157</c:v>
                </c:pt>
                <c:pt idx="5046">
                  <c:v>1157</c:v>
                </c:pt>
                <c:pt idx="5047">
                  <c:v>1157</c:v>
                </c:pt>
                <c:pt idx="5048">
                  <c:v>1157</c:v>
                </c:pt>
                <c:pt idx="5049">
                  <c:v>1158</c:v>
                </c:pt>
                <c:pt idx="5050">
                  <c:v>1159</c:v>
                </c:pt>
                <c:pt idx="5051">
                  <c:v>1160</c:v>
                </c:pt>
                <c:pt idx="5052">
                  <c:v>1160</c:v>
                </c:pt>
                <c:pt idx="5053">
                  <c:v>1161</c:v>
                </c:pt>
                <c:pt idx="5054">
                  <c:v>1162</c:v>
                </c:pt>
                <c:pt idx="5055">
                  <c:v>1163</c:v>
                </c:pt>
                <c:pt idx="5056">
                  <c:v>1164</c:v>
                </c:pt>
                <c:pt idx="5057">
                  <c:v>1165</c:v>
                </c:pt>
                <c:pt idx="5058">
                  <c:v>1166</c:v>
                </c:pt>
                <c:pt idx="5059">
                  <c:v>1167</c:v>
                </c:pt>
                <c:pt idx="5060">
                  <c:v>1168</c:v>
                </c:pt>
                <c:pt idx="5061">
                  <c:v>1169</c:v>
                </c:pt>
                <c:pt idx="5062">
                  <c:v>1170</c:v>
                </c:pt>
                <c:pt idx="5063">
                  <c:v>1171</c:v>
                </c:pt>
                <c:pt idx="5064">
                  <c:v>1172</c:v>
                </c:pt>
                <c:pt idx="5065">
                  <c:v>1173</c:v>
                </c:pt>
                <c:pt idx="5066">
                  <c:v>1174</c:v>
                </c:pt>
                <c:pt idx="5067">
                  <c:v>1175</c:v>
                </c:pt>
                <c:pt idx="5068">
                  <c:v>1176</c:v>
                </c:pt>
                <c:pt idx="5069">
                  <c:v>1176</c:v>
                </c:pt>
                <c:pt idx="5070">
                  <c:v>1176</c:v>
                </c:pt>
                <c:pt idx="5071">
                  <c:v>1177</c:v>
                </c:pt>
                <c:pt idx="5072">
                  <c:v>1177</c:v>
                </c:pt>
                <c:pt idx="5073">
                  <c:v>1177</c:v>
                </c:pt>
                <c:pt idx="5074">
                  <c:v>1177</c:v>
                </c:pt>
                <c:pt idx="5075">
                  <c:v>1177</c:v>
                </c:pt>
                <c:pt idx="5076">
                  <c:v>1178</c:v>
                </c:pt>
                <c:pt idx="5077">
                  <c:v>1178</c:v>
                </c:pt>
                <c:pt idx="5078">
                  <c:v>1178</c:v>
                </c:pt>
                <c:pt idx="5079">
                  <c:v>1179</c:v>
                </c:pt>
                <c:pt idx="5080">
                  <c:v>1180</c:v>
                </c:pt>
                <c:pt idx="5081">
                  <c:v>1181</c:v>
                </c:pt>
                <c:pt idx="5082">
                  <c:v>1181</c:v>
                </c:pt>
                <c:pt idx="5083">
                  <c:v>1181</c:v>
                </c:pt>
                <c:pt idx="5084">
                  <c:v>1181</c:v>
                </c:pt>
                <c:pt idx="5085">
                  <c:v>1181</c:v>
                </c:pt>
                <c:pt idx="5086">
                  <c:v>1181</c:v>
                </c:pt>
                <c:pt idx="5087">
                  <c:v>1181</c:v>
                </c:pt>
                <c:pt idx="5088">
                  <c:v>1182</c:v>
                </c:pt>
                <c:pt idx="5089">
                  <c:v>1182</c:v>
                </c:pt>
                <c:pt idx="5090">
                  <c:v>1182</c:v>
                </c:pt>
                <c:pt idx="5091">
                  <c:v>1182</c:v>
                </c:pt>
                <c:pt idx="5092">
                  <c:v>1182</c:v>
                </c:pt>
                <c:pt idx="5093">
                  <c:v>1182</c:v>
                </c:pt>
                <c:pt idx="5094">
                  <c:v>1182</c:v>
                </c:pt>
                <c:pt idx="5095">
                  <c:v>1182</c:v>
                </c:pt>
                <c:pt idx="5096">
                  <c:v>1182</c:v>
                </c:pt>
                <c:pt idx="5097">
                  <c:v>1182</c:v>
                </c:pt>
                <c:pt idx="5098">
                  <c:v>1182</c:v>
                </c:pt>
                <c:pt idx="5099">
                  <c:v>1182</c:v>
                </c:pt>
                <c:pt idx="5100">
                  <c:v>1182</c:v>
                </c:pt>
                <c:pt idx="5101">
                  <c:v>1182</c:v>
                </c:pt>
                <c:pt idx="5102">
                  <c:v>1183</c:v>
                </c:pt>
                <c:pt idx="5103">
                  <c:v>1183</c:v>
                </c:pt>
                <c:pt idx="5104">
                  <c:v>1183</c:v>
                </c:pt>
                <c:pt idx="5105">
                  <c:v>1183</c:v>
                </c:pt>
                <c:pt idx="5106">
                  <c:v>1183</c:v>
                </c:pt>
                <c:pt idx="5107">
                  <c:v>1183</c:v>
                </c:pt>
                <c:pt idx="5108">
                  <c:v>1183</c:v>
                </c:pt>
                <c:pt idx="5109">
                  <c:v>1183</c:v>
                </c:pt>
                <c:pt idx="5110">
                  <c:v>1183</c:v>
                </c:pt>
                <c:pt idx="5111">
                  <c:v>1183</c:v>
                </c:pt>
                <c:pt idx="5112">
                  <c:v>1183</c:v>
                </c:pt>
                <c:pt idx="5113">
                  <c:v>1183</c:v>
                </c:pt>
                <c:pt idx="5114">
                  <c:v>1183</c:v>
                </c:pt>
                <c:pt idx="5115">
                  <c:v>1183</c:v>
                </c:pt>
                <c:pt idx="5116">
                  <c:v>1183</c:v>
                </c:pt>
                <c:pt idx="5117">
                  <c:v>1183</c:v>
                </c:pt>
                <c:pt idx="5118">
                  <c:v>1184</c:v>
                </c:pt>
                <c:pt idx="5119">
                  <c:v>1185</c:v>
                </c:pt>
                <c:pt idx="5120">
                  <c:v>1186</c:v>
                </c:pt>
                <c:pt idx="5121">
                  <c:v>1186</c:v>
                </c:pt>
                <c:pt idx="5122">
                  <c:v>1186</c:v>
                </c:pt>
                <c:pt idx="5123">
                  <c:v>1186</c:v>
                </c:pt>
                <c:pt idx="5124">
                  <c:v>1186</c:v>
                </c:pt>
                <c:pt idx="5125">
                  <c:v>1186</c:v>
                </c:pt>
                <c:pt idx="5126">
                  <c:v>1186</c:v>
                </c:pt>
                <c:pt idx="5127">
                  <c:v>1186</c:v>
                </c:pt>
                <c:pt idx="5128">
                  <c:v>1187</c:v>
                </c:pt>
                <c:pt idx="5129">
                  <c:v>1188</c:v>
                </c:pt>
                <c:pt idx="5130">
                  <c:v>1188</c:v>
                </c:pt>
                <c:pt idx="5131">
                  <c:v>1189</c:v>
                </c:pt>
                <c:pt idx="5132">
                  <c:v>1190</c:v>
                </c:pt>
                <c:pt idx="5133">
                  <c:v>1191</c:v>
                </c:pt>
                <c:pt idx="5134">
                  <c:v>1192</c:v>
                </c:pt>
                <c:pt idx="5135">
                  <c:v>1192</c:v>
                </c:pt>
                <c:pt idx="5136">
                  <c:v>1192</c:v>
                </c:pt>
                <c:pt idx="5137">
                  <c:v>1192</c:v>
                </c:pt>
                <c:pt idx="5138">
                  <c:v>1192</c:v>
                </c:pt>
                <c:pt idx="5139">
                  <c:v>1192</c:v>
                </c:pt>
                <c:pt idx="5140">
                  <c:v>1192</c:v>
                </c:pt>
                <c:pt idx="5141">
                  <c:v>1192</c:v>
                </c:pt>
                <c:pt idx="5142">
                  <c:v>1193</c:v>
                </c:pt>
                <c:pt idx="5143">
                  <c:v>1193</c:v>
                </c:pt>
                <c:pt idx="5144">
                  <c:v>1194</c:v>
                </c:pt>
                <c:pt idx="5145">
                  <c:v>1194</c:v>
                </c:pt>
                <c:pt idx="5146">
                  <c:v>1194</c:v>
                </c:pt>
                <c:pt idx="5147">
                  <c:v>1194</c:v>
                </c:pt>
                <c:pt idx="5148">
                  <c:v>1194</c:v>
                </c:pt>
                <c:pt idx="5149">
                  <c:v>1194</c:v>
                </c:pt>
                <c:pt idx="5150">
                  <c:v>1194</c:v>
                </c:pt>
                <c:pt idx="5151">
                  <c:v>1194</c:v>
                </c:pt>
                <c:pt idx="5152">
                  <c:v>1194</c:v>
                </c:pt>
                <c:pt idx="5153">
                  <c:v>1194</c:v>
                </c:pt>
                <c:pt idx="5154">
                  <c:v>1194</c:v>
                </c:pt>
                <c:pt idx="5155">
                  <c:v>1194</c:v>
                </c:pt>
                <c:pt idx="5156">
                  <c:v>1194</c:v>
                </c:pt>
                <c:pt idx="5157">
                  <c:v>1195</c:v>
                </c:pt>
                <c:pt idx="5158">
                  <c:v>1195</c:v>
                </c:pt>
                <c:pt idx="5159">
                  <c:v>1195</c:v>
                </c:pt>
                <c:pt idx="5160">
                  <c:v>1195</c:v>
                </c:pt>
                <c:pt idx="5161">
                  <c:v>1195</c:v>
                </c:pt>
                <c:pt idx="5162">
                  <c:v>1195</c:v>
                </c:pt>
                <c:pt idx="5163">
                  <c:v>1195</c:v>
                </c:pt>
                <c:pt idx="5164">
                  <c:v>1196</c:v>
                </c:pt>
                <c:pt idx="5165">
                  <c:v>1196</c:v>
                </c:pt>
                <c:pt idx="5166">
                  <c:v>1196</c:v>
                </c:pt>
                <c:pt idx="5167">
                  <c:v>1196</c:v>
                </c:pt>
                <c:pt idx="5168">
                  <c:v>1196</c:v>
                </c:pt>
                <c:pt idx="5169">
                  <c:v>1197</c:v>
                </c:pt>
                <c:pt idx="5170">
                  <c:v>1197</c:v>
                </c:pt>
                <c:pt idx="5171">
                  <c:v>1197</c:v>
                </c:pt>
                <c:pt idx="5172">
                  <c:v>1197</c:v>
                </c:pt>
                <c:pt idx="5173">
                  <c:v>1197</c:v>
                </c:pt>
                <c:pt idx="5174">
                  <c:v>1198</c:v>
                </c:pt>
                <c:pt idx="5175">
                  <c:v>1199</c:v>
                </c:pt>
                <c:pt idx="5176">
                  <c:v>1200</c:v>
                </c:pt>
                <c:pt idx="5177">
                  <c:v>1201</c:v>
                </c:pt>
                <c:pt idx="5178">
                  <c:v>1201</c:v>
                </c:pt>
                <c:pt idx="5179">
                  <c:v>1201</c:v>
                </c:pt>
                <c:pt idx="5180">
                  <c:v>1201</c:v>
                </c:pt>
                <c:pt idx="5181">
                  <c:v>1201</c:v>
                </c:pt>
                <c:pt idx="5182">
                  <c:v>1202</c:v>
                </c:pt>
                <c:pt idx="5183">
                  <c:v>1203</c:v>
                </c:pt>
                <c:pt idx="5184">
                  <c:v>1203</c:v>
                </c:pt>
                <c:pt idx="5185">
                  <c:v>1204</c:v>
                </c:pt>
                <c:pt idx="5186">
                  <c:v>1204</c:v>
                </c:pt>
                <c:pt idx="5187">
                  <c:v>1204</c:v>
                </c:pt>
                <c:pt idx="5188">
                  <c:v>1204</c:v>
                </c:pt>
                <c:pt idx="5189">
                  <c:v>1205</c:v>
                </c:pt>
                <c:pt idx="5190">
                  <c:v>1206</c:v>
                </c:pt>
                <c:pt idx="5191">
                  <c:v>1207</c:v>
                </c:pt>
                <c:pt idx="5192">
                  <c:v>1207</c:v>
                </c:pt>
                <c:pt idx="5193">
                  <c:v>1208</c:v>
                </c:pt>
                <c:pt idx="5194">
                  <c:v>1209</c:v>
                </c:pt>
                <c:pt idx="5195">
                  <c:v>1209</c:v>
                </c:pt>
                <c:pt idx="5196">
                  <c:v>1209</c:v>
                </c:pt>
                <c:pt idx="5197">
                  <c:v>1209</c:v>
                </c:pt>
                <c:pt idx="5198">
                  <c:v>1209</c:v>
                </c:pt>
                <c:pt idx="5199">
                  <c:v>1209</c:v>
                </c:pt>
                <c:pt idx="5200">
                  <c:v>1210</c:v>
                </c:pt>
                <c:pt idx="5201">
                  <c:v>1210</c:v>
                </c:pt>
                <c:pt idx="5202">
                  <c:v>1210</c:v>
                </c:pt>
                <c:pt idx="5203">
                  <c:v>1210</c:v>
                </c:pt>
                <c:pt idx="5204">
                  <c:v>1211</c:v>
                </c:pt>
                <c:pt idx="5205">
                  <c:v>1211</c:v>
                </c:pt>
                <c:pt idx="5206">
                  <c:v>1211</c:v>
                </c:pt>
                <c:pt idx="5207">
                  <c:v>1211</c:v>
                </c:pt>
                <c:pt idx="5208">
                  <c:v>1212</c:v>
                </c:pt>
                <c:pt idx="5209">
                  <c:v>1212</c:v>
                </c:pt>
                <c:pt idx="5210">
                  <c:v>1213</c:v>
                </c:pt>
                <c:pt idx="5211">
                  <c:v>1213</c:v>
                </c:pt>
                <c:pt idx="5212">
                  <c:v>1214</c:v>
                </c:pt>
                <c:pt idx="5213">
                  <c:v>1215</c:v>
                </c:pt>
                <c:pt idx="5214">
                  <c:v>1215</c:v>
                </c:pt>
                <c:pt idx="5215">
                  <c:v>1215</c:v>
                </c:pt>
                <c:pt idx="5216">
                  <c:v>1215</c:v>
                </c:pt>
                <c:pt idx="5217">
                  <c:v>1215</c:v>
                </c:pt>
                <c:pt idx="5218">
                  <c:v>1215</c:v>
                </c:pt>
                <c:pt idx="5219">
                  <c:v>1215</c:v>
                </c:pt>
                <c:pt idx="5220">
                  <c:v>1215</c:v>
                </c:pt>
                <c:pt idx="5221">
                  <c:v>1215</c:v>
                </c:pt>
                <c:pt idx="5222">
                  <c:v>1215</c:v>
                </c:pt>
                <c:pt idx="5223">
                  <c:v>1215</c:v>
                </c:pt>
                <c:pt idx="5224">
                  <c:v>1215</c:v>
                </c:pt>
                <c:pt idx="5225">
                  <c:v>1215</c:v>
                </c:pt>
                <c:pt idx="5226">
                  <c:v>1215</c:v>
                </c:pt>
                <c:pt idx="5227">
                  <c:v>1215</c:v>
                </c:pt>
                <c:pt idx="5228">
                  <c:v>1215</c:v>
                </c:pt>
                <c:pt idx="5229">
                  <c:v>1215</c:v>
                </c:pt>
                <c:pt idx="5230">
                  <c:v>1215</c:v>
                </c:pt>
                <c:pt idx="5231">
                  <c:v>1215</c:v>
                </c:pt>
                <c:pt idx="5232">
                  <c:v>1215</c:v>
                </c:pt>
                <c:pt idx="5233">
                  <c:v>1215</c:v>
                </c:pt>
                <c:pt idx="5234">
                  <c:v>1215</c:v>
                </c:pt>
                <c:pt idx="5235">
                  <c:v>1215</c:v>
                </c:pt>
                <c:pt idx="5236">
                  <c:v>1215</c:v>
                </c:pt>
                <c:pt idx="5237">
                  <c:v>1215</c:v>
                </c:pt>
                <c:pt idx="5238">
                  <c:v>1215</c:v>
                </c:pt>
                <c:pt idx="5239">
                  <c:v>1215</c:v>
                </c:pt>
                <c:pt idx="5240">
                  <c:v>1215</c:v>
                </c:pt>
                <c:pt idx="5241">
                  <c:v>1215</c:v>
                </c:pt>
                <c:pt idx="5242">
                  <c:v>1215</c:v>
                </c:pt>
                <c:pt idx="5243">
                  <c:v>1215</c:v>
                </c:pt>
                <c:pt idx="5244">
                  <c:v>1215</c:v>
                </c:pt>
                <c:pt idx="5245">
                  <c:v>1215</c:v>
                </c:pt>
                <c:pt idx="5246">
                  <c:v>1215</c:v>
                </c:pt>
                <c:pt idx="5247">
                  <c:v>1215</c:v>
                </c:pt>
                <c:pt idx="5248">
                  <c:v>1215</c:v>
                </c:pt>
                <c:pt idx="5249">
                  <c:v>1215</c:v>
                </c:pt>
                <c:pt idx="5250">
                  <c:v>1215</c:v>
                </c:pt>
                <c:pt idx="5251">
                  <c:v>1215</c:v>
                </c:pt>
                <c:pt idx="5252">
                  <c:v>1215</c:v>
                </c:pt>
                <c:pt idx="5253">
                  <c:v>1215</c:v>
                </c:pt>
                <c:pt idx="5254">
                  <c:v>1215</c:v>
                </c:pt>
                <c:pt idx="5255">
                  <c:v>1215</c:v>
                </c:pt>
                <c:pt idx="5256">
                  <c:v>1215</c:v>
                </c:pt>
                <c:pt idx="5257">
                  <c:v>1215</c:v>
                </c:pt>
                <c:pt idx="5258">
                  <c:v>1215</c:v>
                </c:pt>
                <c:pt idx="5259">
                  <c:v>1215</c:v>
                </c:pt>
                <c:pt idx="5260">
                  <c:v>1215</c:v>
                </c:pt>
                <c:pt idx="5261">
                  <c:v>1216</c:v>
                </c:pt>
                <c:pt idx="5262">
                  <c:v>1216</c:v>
                </c:pt>
                <c:pt idx="5263">
                  <c:v>1216</c:v>
                </c:pt>
                <c:pt idx="5264">
                  <c:v>1216</c:v>
                </c:pt>
                <c:pt idx="5265">
                  <c:v>1216</c:v>
                </c:pt>
                <c:pt idx="5266">
                  <c:v>1216</c:v>
                </c:pt>
                <c:pt idx="5267">
                  <c:v>1216</c:v>
                </c:pt>
                <c:pt idx="5268">
                  <c:v>1217</c:v>
                </c:pt>
                <c:pt idx="5269">
                  <c:v>1217</c:v>
                </c:pt>
                <c:pt idx="5270">
                  <c:v>1217</c:v>
                </c:pt>
                <c:pt idx="5271">
                  <c:v>1217</c:v>
                </c:pt>
                <c:pt idx="5272">
                  <c:v>1217</c:v>
                </c:pt>
                <c:pt idx="5273">
                  <c:v>1217</c:v>
                </c:pt>
                <c:pt idx="5274">
                  <c:v>1217</c:v>
                </c:pt>
                <c:pt idx="5275">
                  <c:v>1217</c:v>
                </c:pt>
                <c:pt idx="5276">
                  <c:v>1217</c:v>
                </c:pt>
                <c:pt idx="5277">
                  <c:v>1217</c:v>
                </c:pt>
                <c:pt idx="5278">
                  <c:v>1217</c:v>
                </c:pt>
                <c:pt idx="5279">
                  <c:v>1217</c:v>
                </c:pt>
                <c:pt idx="5280">
                  <c:v>1217</c:v>
                </c:pt>
                <c:pt idx="5281">
                  <c:v>1217</c:v>
                </c:pt>
                <c:pt idx="5282">
                  <c:v>1217</c:v>
                </c:pt>
                <c:pt idx="5283">
                  <c:v>1217</c:v>
                </c:pt>
                <c:pt idx="5284">
                  <c:v>1217</c:v>
                </c:pt>
                <c:pt idx="5285">
                  <c:v>1217</c:v>
                </c:pt>
                <c:pt idx="5286">
                  <c:v>1217</c:v>
                </c:pt>
                <c:pt idx="5287">
                  <c:v>1217</c:v>
                </c:pt>
                <c:pt idx="5288">
                  <c:v>1217</c:v>
                </c:pt>
                <c:pt idx="5289">
                  <c:v>1217</c:v>
                </c:pt>
                <c:pt idx="5290">
                  <c:v>1217</c:v>
                </c:pt>
                <c:pt idx="5291">
                  <c:v>1218</c:v>
                </c:pt>
                <c:pt idx="5292">
                  <c:v>1219</c:v>
                </c:pt>
                <c:pt idx="5293">
                  <c:v>1219</c:v>
                </c:pt>
                <c:pt idx="5294">
                  <c:v>1220</c:v>
                </c:pt>
                <c:pt idx="5295">
                  <c:v>1220</c:v>
                </c:pt>
                <c:pt idx="5296">
                  <c:v>1220</c:v>
                </c:pt>
                <c:pt idx="5297">
                  <c:v>1221</c:v>
                </c:pt>
                <c:pt idx="5298">
                  <c:v>1221</c:v>
                </c:pt>
                <c:pt idx="5299">
                  <c:v>1222</c:v>
                </c:pt>
                <c:pt idx="5300">
                  <c:v>1222</c:v>
                </c:pt>
                <c:pt idx="5301">
                  <c:v>1222</c:v>
                </c:pt>
                <c:pt idx="5302">
                  <c:v>1222</c:v>
                </c:pt>
                <c:pt idx="5303">
                  <c:v>1222</c:v>
                </c:pt>
                <c:pt idx="5304">
                  <c:v>1223</c:v>
                </c:pt>
                <c:pt idx="5305">
                  <c:v>1223</c:v>
                </c:pt>
                <c:pt idx="5306">
                  <c:v>1224</c:v>
                </c:pt>
                <c:pt idx="5307">
                  <c:v>1225</c:v>
                </c:pt>
                <c:pt idx="5308">
                  <c:v>1226</c:v>
                </c:pt>
                <c:pt idx="5309">
                  <c:v>1226</c:v>
                </c:pt>
                <c:pt idx="5310">
                  <c:v>1226</c:v>
                </c:pt>
                <c:pt idx="5311">
                  <c:v>1227</c:v>
                </c:pt>
                <c:pt idx="5312">
                  <c:v>1227</c:v>
                </c:pt>
                <c:pt idx="5313">
                  <c:v>1227</c:v>
                </c:pt>
                <c:pt idx="5314">
                  <c:v>1227</c:v>
                </c:pt>
                <c:pt idx="5315">
                  <c:v>1227</c:v>
                </c:pt>
                <c:pt idx="5316">
                  <c:v>1227</c:v>
                </c:pt>
                <c:pt idx="5317">
                  <c:v>1227</c:v>
                </c:pt>
                <c:pt idx="5318">
                  <c:v>1227</c:v>
                </c:pt>
                <c:pt idx="5319">
                  <c:v>1228</c:v>
                </c:pt>
                <c:pt idx="5320">
                  <c:v>1229</c:v>
                </c:pt>
                <c:pt idx="5321">
                  <c:v>1230</c:v>
                </c:pt>
                <c:pt idx="5322">
                  <c:v>1230</c:v>
                </c:pt>
                <c:pt idx="5323">
                  <c:v>1230</c:v>
                </c:pt>
                <c:pt idx="5324">
                  <c:v>1230</c:v>
                </c:pt>
                <c:pt idx="5325">
                  <c:v>1231</c:v>
                </c:pt>
                <c:pt idx="5326">
                  <c:v>1231</c:v>
                </c:pt>
                <c:pt idx="5327">
                  <c:v>1231</c:v>
                </c:pt>
                <c:pt idx="5328">
                  <c:v>1231</c:v>
                </c:pt>
                <c:pt idx="5329">
                  <c:v>1232</c:v>
                </c:pt>
                <c:pt idx="5330">
                  <c:v>1233</c:v>
                </c:pt>
                <c:pt idx="5331">
                  <c:v>1233</c:v>
                </c:pt>
                <c:pt idx="5332">
                  <c:v>1233</c:v>
                </c:pt>
                <c:pt idx="5333">
                  <c:v>1233</c:v>
                </c:pt>
                <c:pt idx="5334">
                  <c:v>1233</c:v>
                </c:pt>
                <c:pt idx="5335">
                  <c:v>1233</c:v>
                </c:pt>
                <c:pt idx="5336">
                  <c:v>1233</c:v>
                </c:pt>
                <c:pt idx="5337">
                  <c:v>1233</c:v>
                </c:pt>
                <c:pt idx="5338">
                  <c:v>1233</c:v>
                </c:pt>
                <c:pt idx="5339">
                  <c:v>1233</c:v>
                </c:pt>
                <c:pt idx="5340">
                  <c:v>1233</c:v>
                </c:pt>
                <c:pt idx="5341">
                  <c:v>1233</c:v>
                </c:pt>
                <c:pt idx="5342">
                  <c:v>1233</c:v>
                </c:pt>
                <c:pt idx="5343">
                  <c:v>1233</c:v>
                </c:pt>
                <c:pt idx="5344">
                  <c:v>1233</c:v>
                </c:pt>
                <c:pt idx="5345">
                  <c:v>1233</c:v>
                </c:pt>
                <c:pt idx="5346">
                  <c:v>1233</c:v>
                </c:pt>
                <c:pt idx="5347">
                  <c:v>1233</c:v>
                </c:pt>
                <c:pt idx="5348">
                  <c:v>1233</c:v>
                </c:pt>
                <c:pt idx="5349">
                  <c:v>1233</c:v>
                </c:pt>
                <c:pt idx="5350">
                  <c:v>1233</c:v>
                </c:pt>
                <c:pt idx="5351">
                  <c:v>1233</c:v>
                </c:pt>
                <c:pt idx="5352">
                  <c:v>1233</c:v>
                </c:pt>
                <c:pt idx="5353">
                  <c:v>1233</c:v>
                </c:pt>
                <c:pt idx="5354">
                  <c:v>1234</c:v>
                </c:pt>
                <c:pt idx="5355">
                  <c:v>1234</c:v>
                </c:pt>
                <c:pt idx="5356">
                  <c:v>1234</c:v>
                </c:pt>
                <c:pt idx="5357">
                  <c:v>1234</c:v>
                </c:pt>
                <c:pt idx="5358">
                  <c:v>1234</c:v>
                </c:pt>
                <c:pt idx="5359">
                  <c:v>1234</c:v>
                </c:pt>
                <c:pt idx="5360">
                  <c:v>1234</c:v>
                </c:pt>
                <c:pt idx="5361">
                  <c:v>1234</c:v>
                </c:pt>
                <c:pt idx="5362">
                  <c:v>1234</c:v>
                </c:pt>
                <c:pt idx="5363">
                  <c:v>1235</c:v>
                </c:pt>
                <c:pt idx="5364">
                  <c:v>1236</c:v>
                </c:pt>
                <c:pt idx="5365">
                  <c:v>1236</c:v>
                </c:pt>
                <c:pt idx="5366">
                  <c:v>1237</c:v>
                </c:pt>
                <c:pt idx="5367">
                  <c:v>1238</c:v>
                </c:pt>
                <c:pt idx="5368">
                  <c:v>1238</c:v>
                </c:pt>
                <c:pt idx="5369">
                  <c:v>1238</c:v>
                </c:pt>
                <c:pt idx="5370">
                  <c:v>1238</c:v>
                </c:pt>
                <c:pt idx="5371">
                  <c:v>1238</c:v>
                </c:pt>
                <c:pt idx="5372">
                  <c:v>1238</c:v>
                </c:pt>
                <c:pt idx="5373">
                  <c:v>1238</c:v>
                </c:pt>
                <c:pt idx="5374">
                  <c:v>1238</c:v>
                </c:pt>
                <c:pt idx="5375">
                  <c:v>1238</c:v>
                </c:pt>
                <c:pt idx="5376">
                  <c:v>1239</c:v>
                </c:pt>
                <c:pt idx="5377">
                  <c:v>1239</c:v>
                </c:pt>
                <c:pt idx="5378">
                  <c:v>1239</c:v>
                </c:pt>
                <c:pt idx="5379">
                  <c:v>1239</c:v>
                </c:pt>
                <c:pt idx="5380">
                  <c:v>1239</c:v>
                </c:pt>
                <c:pt idx="5381">
                  <c:v>1240</c:v>
                </c:pt>
                <c:pt idx="5382">
                  <c:v>1240</c:v>
                </c:pt>
                <c:pt idx="5383">
                  <c:v>1240</c:v>
                </c:pt>
                <c:pt idx="5384">
                  <c:v>1240</c:v>
                </c:pt>
                <c:pt idx="5385">
                  <c:v>1241</c:v>
                </c:pt>
                <c:pt idx="5386">
                  <c:v>1241</c:v>
                </c:pt>
                <c:pt idx="5387">
                  <c:v>1241</c:v>
                </c:pt>
                <c:pt idx="5388">
                  <c:v>1241</c:v>
                </c:pt>
                <c:pt idx="5389">
                  <c:v>1242</c:v>
                </c:pt>
                <c:pt idx="5390">
                  <c:v>1243</c:v>
                </c:pt>
                <c:pt idx="5391">
                  <c:v>1243</c:v>
                </c:pt>
                <c:pt idx="5392">
                  <c:v>1243</c:v>
                </c:pt>
                <c:pt idx="5393">
                  <c:v>1244</c:v>
                </c:pt>
                <c:pt idx="5394">
                  <c:v>1245</c:v>
                </c:pt>
                <c:pt idx="5395">
                  <c:v>1246</c:v>
                </c:pt>
                <c:pt idx="5396">
                  <c:v>1246</c:v>
                </c:pt>
                <c:pt idx="5397">
                  <c:v>1246</c:v>
                </c:pt>
                <c:pt idx="5398">
                  <c:v>1246</c:v>
                </c:pt>
                <c:pt idx="5399">
                  <c:v>1247</c:v>
                </c:pt>
                <c:pt idx="5400">
                  <c:v>1247</c:v>
                </c:pt>
                <c:pt idx="5401">
                  <c:v>1247</c:v>
                </c:pt>
                <c:pt idx="5402">
                  <c:v>1247</c:v>
                </c:pt>
                <c:pt idx="5403">
                  <c:v>1247</c:v>
                </c:pt>
                <c:pt idx="5404">
                  <c:v>1247</c:v>
                </c:pt>
                <c:pt idx="5405">
                  <c:v>1248</c:v>
                </c:pt>
                <c:pt idx="5406">
                  <c:v>1249</c:v>
                </c:pt>
                <c:pt idx="5407">
                  <c:v>1250</c:v>
                </c:pt>
                <c:pt idx="5408">
                  <c:v>1250</c:v>
                </c:pt>
                <c:pt idx="5409">
                  <c:v>1250</c:v>
                </c:pt>
                <c:pt idx="5410">
                  <c:v>1250</c:v>
                </c:pt>
                <c:pt idx="5411">
                  <c:v>1250</c:v>
                </c:pt>
                <c:pt idx="5412">
                  <c:v>1251</c:v>
                </c:pt>
                <c:pt idx="5413">
                  <c:v>1252</c:v>
                </c:pt>
                <c:pt idx="5414">
                  <c:v>1252</c:v>
                </c:pt>
                <c:pt idx="5415">
                  <c:v>1252</c:v>
                </c:pt>
                <c:pt idx="5416">
                  <c:v>1253</c:v>
                </c:pt>
                <c:pt idx="5417">
                  <c:v>1254</c:v>
                </c:pt>
                <c:pt idx="5418">
                  <c:v>1255</c:v>
                </c:pt>
                <c:pt idx="5419">
                  <c:v>1255</c:v>
                </c:pt>
                <c:pt idx="5420">
                  <c:v>1256</c:v>
                </c:pt>
                <c:pt idx="5421">
                  <c:v>1257</c:v>
                </c:pt>
                <c:pt idx="5422">
                  <c:v>1258</c:v>
                </c:pt>
                <c:pt idx="5423">
                  <c:v>1259</c:v>
                </c:pt>
                <c:pt idx="5424">
                  <c:v>1260</c:v>
                </c:pt>
                <c:pt idx="5425">
                  <c:v>1260</c:v>
                </c:pt>
                <c:pt idx="5426">
                  <c:v>1261</c:v>
                </c:pt>
                <c:pt idx="5427">
                  <c:v>1262</c:v>
                </c:pt>
                <c:pt idx="5428">
                  <c:v>1263</c:v>
                </c:pt>
                <c:pt idx="5429">
                  <c:v>1264</c:v>
                </c:pt>
                <c:pt idx="5430">
                  <c:v>1264</c:v>
                </c:pt>
                <c:pt idx="5431">
                  <c:v>1264</c:v>
                </c:pt>
                <c:pt idx="5432">
                  <c:v>1264</c:v>
                </c:pt>
                <c:pt idx="5433">
                  <c:v>1264</c:v>
                </c:pt>
                <c:pt idx="5434">
                  <c:v>1264</c:v>
                </c:pt>
                <c:pt idx="5435">
                  <c:v>1264</c:v>
                </c:pt>
                <c:pt idx="5436">
                  <c:v>1264</c:v>
                </c:pt>
                <c:pt idx="5437">
                  <c:v>1264</c:v>
                </c:pt>
                <c:pt idx="5438">
                  <c:v>1264</c:v>
                </c:pt>
                <c:pt idx="5439">
                  <c:v>1264</c:v>
                </c:pt>
                <c:pt idx="5440">
                  <c:v>1264</c:v>
                </c:pt>
                <c:pt idx="5441">
                  <c:v>1264</c:v>
                </c:pt>
                <c:pt idx="5442">
                  <c:v>1264</c:v>
                </c:pt>
                <c:pt idx="5443">
                  <c:v>1264</c:v>
                </c:pt>
                <c:pt idx="5444">
                  <c:v>1264</c:v>
                </c:pt>
                <c:pt idx="5445">
                  <c:v>1264</c:v>
                </c:pt>
                <c:pt idx="5446">
                  <c:v>1264</c:v>
                </c:pt>
                <c:pt idx="5447">
                  <c:v>1264</c:v>
                </c:pt>
                <c:pt idx="5448">
                  <c:v>1264</c:v>
                </c:pt>
                <c:pt idx="5449">
                  <c:v>1264</c:v>
                </c:pt>
                <c:pt idx="5450">
                  <c:v>1264</c:v>
                </c:pt>
                <c:pt idx="5451">
                  <c:v>1264</c:v>
                </c:pt>
                <c:pt idx="5452">
                  <c:v>1264</c:v>
                </c:pt>
                <c:pt idx="5453">
                  <c:v>1264</c:v>
                </c:pt>
                <c:pt idx="5454">
                  <c:v>1264</c:v>
                </c:pt>
                <c:pt idx="5455">
                  <c:v>1264</c:v>
                </c:pt>
                <c:pt idx="5456">
                  <c:v>1264</c:v>
                </c:pt>
                <c:pt idx="5457">
                  <c:v>1264</c:v>
                </c:pt>
                <c:pt idx="5458">
                  <c:v>1264</c:v>
                </c:pt>
                <c:pt idx="5459">
                  <c:v>1264</c:v>
                </c:pt>
                <c:pt idx="5460">
                  <c:v>1264</c:v>
                </c:pt>
                <c:pt idx="5461">
                  <c:v>1265</c:v>
                </c:pt>
                <c:pt idx="5462">
                  <c:v>1266</c:v>
                </c:pt>
                <c:pt idx="5463">
                  <c:v>1267</c:v>
                </c:pt>
                <c:pt idx="5464">
                  <c:v>1267</c:v>
                </c:pt>
                <c:pt idx="5465">
                  <c:v>1267</c:v>
                </c:pt>
                <c:pt idx="5466">
                  <c:v>1267</c:v>
                </c:pt>
                <c:pt idx="5467">
                  <c:v>1267</c:v>
                </c:pt>
                <c:pt idx="5468">
                  <c:v>1267</c:v>
                </c:pt>
                <c:pt idx="5469">
                  <c:v>1267</c:v>
                </c:pt>
                <c:pt idx="5470">
                  <c:v>1267</c:v>
                </c:pt>
                <c:pt idx="5471">
                  <c:v>1267</c:v>
                </c:pt>
                <c:pt idx="5472">
                  <c:v>1267</c:v>
                </c:pt>
                <c:pt idx="5473">
                  <c:v>1267</c:v>
                </c:pt>
                <c:pt idx="5474">
                  <c:v>1267</c:v>
                </c:pt>
                <c:pt idx="5475">
                  <c:v>1268</c:v>
                </c:pt>
                <c:pt idx="5476">
                  <c:v>1268</c:v>
                </c:pt>
                <c:pt idx="5477">
                  <c:v>1268</c:v>
                </c:pt>
                <c:pt idx="5478">
                  <c:v>1268</c:v>
                </c:pt>
                <c:pt idx="5479">
                  <c:v>1268</c:v>
                </c:pt>
                <c:pt idx="5480">
                  <c:v>1268</c:v>
                </c:pt>
                <c:pt idx="5481">
                  <c:v>1268</c:v>
                </c:pt>
                <c:pt idx="5482">
                  <c:v>1268</c:v>
                </c:pt>
                <c:pt idx="5483">
                  <c:v>1268</c:v>
                </c:pt>
                <c:pt idx="5484">
                  <c:v>1268</c:v>
                </c:pt>
                <c:pt idx="5485">
                  <c:v>1268</c:v>
                </c:pt>
                <c:pt idx="5486">
                  <c:v>1268</c:v>
                </c:pt>
                <c:pt idx="5487">
                  <c:v>1269</c:v>
                </c:pt>
                <c:pt idx="5488">
                  <c:v>1269</c:v>
                </c:pt>
                <c:pt idx="5489">
                  <c:v>1269</c:v>
                </c:pt>
                <c:pt idx="5490">
                  <c:v>1269</c:v>
                </c:pt>
                <c:pt idx="5491">
                  <c:v>1269</c:v>
                </c:pt>
                <c:pt idx="5492">
                  <c:v>1269</c:v>
                </c:pt>
                <c:pt idx="5493">
                  <c:v>1269</c:v>
                </c:pt>
                <c:pt idx="5494">
                  <c:v>1269</c:v>
                </c:pt>
                <c:pt idx="5495">
                  <c:v>1269</c:v>
                </c:pt>
                <c:pt idx="5496">
                  <c:v>1270</c:v>
                </c:pt>
                <c:pt idx="5497">
                  <c:v>1270</c:v>
                </c:pt>
                <c:pt idx="5498">
                  <c:v>1270</c:v>
                </c:pt>
                <c:pt idx="5499">
                  <c:v>1270</c:v>
                </c:pt>
                <c:pt idx="5500">
                  <c:v>1270</c:v>
                </c:pt>
                <c:pt idx="5501">
                  <c:v>1270</c:v>
                </c:pt>
                <c:pt idx="5502">
                  <c:v>1271</c:v>
                </c:pt>
                <c:pt idx="5503">
                  <c:v>1271</c:v>
                </c:pt>
                <c:pt idx="5504">
                  <c:v>1272</c:v>
                </c:pt>
                <c:pt idx="5505">
                  <c:v>1272</c:v>
                </c:pt>
                <c:pt idx="5506">
                  <c:v>1272</c:v>
                </c:pt>
                <c:pt idx="5507">
                  <c:v>1273</c:v>
                </c:pt>
                <c:pt idx="5508">
                  <c:v>1274</c:v>
                </c:pt>
                <c:pt idx="5509">
                  <c:v>1274</c:v>
                </c:pt>
                <c:pt idx="5510">
                  <c:v>1274</c:v>
                </c:pt>
                <c:pt idx="5511">
                  <c:v>1275</c:v>
                </c:pt>
                <c:pt idx="5512">
                  <c:v>1276</c:v>
                </c:pt>
                <c:pt idx="5513">
                  <c:v>1276</c:v>
                </c:pt>
                <c:pt idx="5514">
                  <c:v>1276</c:v>
                </c:pt>
                <c:pt idx="5515">
                  <c:v>1276</c:v>
                </c:pt>
                <c:pt idx="5516">
                  <c:v>1276</c:v>
                </c:pt>
                <c:pt idx="5517">
                  <c:v>1276</c:v>
                </c:pt>
                <c:pt idx="5518">
                  <c:v>1277</c:v>
                </c:pt>
                <c:pt idx="5519">
                  <c:v>1277</c:v>
                </c:pt>
                <c:pt idx="5520">
                  <c:v>1277</c:v>
                </c:pt>
                <c:pt idx="5521">
                  <c:v>1277</c:v>
                </c:pt>
                <c:pt idx="5522">
                  <c:v>1277</c:v>
                </c:pt>
                <c:pt idx="5523">
                  <c:v>1277</c:v>
                </c:pt>
                <c:pt idx="5524">
                  <c:v>1277</c:v>
                </c:pt>
                <c:pt idx="5525">
                  <c:v>1278</c:v>
                </c:pt>
                <c:pt idx="5526">
                  <c:v>1279</c:v>
                </c:pt>
                <c:pt idx="5527">
                  <c:v>1280</c:v>
                </c:pt>
                <c:pt idx="5528">
                  <c:v>1280</c:v>
                </c:pt>
                <c:pt idx="5529">
                  <c:v>1280</c:v>
                </c:pt>
                <c:pt idx="5530">
                  <c:v>1280</c:v>
                </c:pt>
                <c:pt idx="5531">
                  <c:v>1280</c:v>
                </c:pt>
                <c:pt idx="5532">
                  <c:v>1281</c:v>
                </c:pt>
                <c:pt idx="5533">
                  <c:v>1282</c:v>
                </c:pt>
                <c:pt idx="5534">
                  <c:v>1282</c:v>
                </c:pt>
                <c:pt idx="5535">
                  <c:v>1283</c:v>
                </c:pt>
                <c:pt idx="5536">
                  <c:v>1283</c:v>
                </c:pt>
                <c:pt idx="5537">
                  <c:v>1283</c:v>
                </c:pt>
                <c:pt idx="5538">
                  <c:v>1283</c:v>
                </c:pt>
                <c:pt idx="5539">
                  <c:v>1283</c:v>
                </c:pt>
                <c:pt idx="5540">
                  <c:v>1284</c:v>
                </c:pt>
                <c:pt idx="5541">
                  <c:v>1284</c:v>
                </c:pt>
                <c:pt idx="5542">
                  <c:v>1284</c:v>
                </c:pt>
                <c:pt idx="5543">
                  <c:v>1284</c:v>
                </c:pt>
                <c:pt idx="5544">
                  <c:v>1284</c:v>
                </c:pt>
                <c:pt idx="5545">
                  <c:v>1284</c:v>
                </c:pt>
                <c:pt idx="5546">
                  <c:v>1284</c:v>
                </c:pt>
                <c:pt idx="5547">
                  <c:v>1284</c:v>
                </c:pt>
                <c:pt idx="5548">
                  <c:v>1284</c:v>
                </c:pt>
                <c:pt idx="5549">
                  <c:v>1284</c:v>
                </c:pt>
                <c:pt idx="5550">
                  <c:v>1284</c:v>
                </c:pt>
                <c:pt idx="5551">
                  <c:v>1284</c:v>
                </c:pt>
                <c:pt idx="5552">
                  <c:v>1284</c:v>
                </c:pt>
                <c:pt idx="5553">
                  <c:v>1285</c:v>
                </c:pt>
                <c:pt idx="5554">
                  <c:v>1285</c:v>
                </c:pt>
                <c:pt idx="5555">
                  <c:v>1285</c:v>
                </c:pt>
                <c:pt idx="5556">
                  <c:v>1286</c:v>
                </c:pt>
                <c:pt idx="5557">
                  <c:v>1287</c:v>
                </c:pt>
                <c:pt idx="5558">
                  <c:v>1287</c:v>
                </c:pt>
                <c:pt idx="5559">
                  <c:v>1287</c:v>
                </c:pt>
                <c:pt idx="5560">
                  <c:v>1287</c:v>
                </c:pt>
                <c:pt idx="5561">
                  <c:v>1287</c:v>
                </c:pt>
                <c:pt idx="5562">
                  <c:v>1288</c:v>
                </c:pt>
                <c:pt idx="5563">
                  <c:v>1289</c:v>
                </c:pt>
                <c:pt idx="5564">
                  <c:v>1289</c:v>
                </c:pt>
                <c:pt idx="5565">
                  <c:v>1290</c:v>
                </c:pt>
                <c:pt idx="5566">
                  <c:v>1291</c:v>
                </c:pt>
                <c:pt idx="5567">
                  <c:v>1291</c:v>
                </c:pt>
                <c:pt idx="5568">
                  <c:v>1291</c:v>
                </c:pt>
                <c:pt idx="5569">
                  <c:v>1292</c:v>
                </c:pt>
                <c:pt idx="5570">
                  <c:v>1293</c:v>
                </c:pt>
                <c:pt idx="5571">
                  <c:v>1294</c:v>
                </c:pt>
                <c:pt idx="5572">
                  <c:v>1294</c:v>
                </c:pt>
                <c:pt idx="5573">
                  <c:v>1294</c:v>
                </c:pt>
                <c:pt idx="5574">
                  <c:v>1294</c:v>
                </c:pt>
                <c:pt idx="5575">
                  <c:v>1294</c:v>
                </c:pt>
                <c:pt idx="5576">
                  <c:v>1294</c:v>
                </c:pt>
                <c:pt idx="5577">
                  <c:v>1294</c:v>
                </c:pt>
                <c:pt idx="5578">
                  <c:v>1294</c:v>
                </c:pt>
                <c:pt idx="5579">
                  <c:v>1294</c:v>
                </c:pt>
                <c:pt idx="5580">
                  <c:v>1294</c:v>
                </c:pt>
                <c:pt idx="5581">
                  <c:v>1294</c:v>
                </c:pt>
                <c:pt idx="5582">
                  <c:v>1295</c:v>
                </c:pt>
                <c:pt idx="5583">
                  <c:v>1295</c:v>
                </c:pt>
                <c:pt idx="5584">
                  <c:v>1295</c:v>
                </c:pt>
                <c:pt idx="5585">
                  <c:v>1295</c:v>
                </c:pt>
                <c:pt idx="5586">
                  <c:v>1295</c:v>
                </c:pt>
                <c:pt idx="5587">
                  <c:v>1296</c:v>
                </c:pt>
                <c:pt idx="5588">
                  <c:v>1296</c:v>
                </c:pt>
                <c:pt idx="5589">
                  <c:v>1296</c:v>
                </c:pt>
                <c:pt idx="5590">
                  <c:v>1296</c:v>
                </c:pt>
                <c:pt idx="5591">
                  <c:v>1296</c:v>
                </c:pt>
                <c:pt idx="5592">
                  <c:v>1296</c:v>
                </c:pt>
                <c:pt idx="5593">
                  <c:v>1297</c:v>
                </c:pt>
                <c:pt idx="5594">
                  <c:v>1297</c:v>
                </c:pt>
                <c:pt idx="5595">
                  <c:v>1298</c:v>
                </c:pt>
                <c:pt idx="5596">
                  <c:v>1298</c:v>
                </c:pt>
                <c:pt idx="5597">
                  <c:v>1298</c:v>
                </c:pt>
                <c:pt idx="5598">
                  <c:v>1299</c:v>
                </c:pt>
                <c:pt idx="5599">
                  <c:v>1299</c:v>
                </c:pt>
                <c:pt idx="5600">
                  <c:v>1299</c:v>
                </c:pt>
                <c:pt idx="5601">
                  <c:v>1299</c:v>
                </c:pt>
                <c:pt idx="5602">
                  <c:v>1300</c:v>
                </c:pt>
                <c:pt idx="5603">
                  <c:v>1300</c:v>
                </c:pt>
                <c:pt idx="5604">
                  <c:v>1300</c:v>
                </c:pt>
                <c:pt idx="5605">
                  <c:v>1300</c:v>
                </c:pt>
                <c:pt idx="5606">
                  <c:v>1301</c:v>
                </c:pt>
                <c:pt idx="5607">
                  <c:v>1302</c:v>
                </c:pt>
                <c:pt idx="5608">
                  <c:v>1302</c:v>
                </c:pt>
                <c:pt idx="5609">
                  <c:v>1302</c:v>
                </c:pt>
                <c:pt idx="5610">
                  <c:v>1303</c:v>
                </c:pt>
                <c:pt idx="5611">
                  <c:v>1304</c:v>
                </c:pt>
                <c:pt idx="5612">
                  <c:v>1305</c:v>
                </c:pt>
                <c:pt idx="5613">
                  <c:v>1306</c:v>
                </c:pt>
                <c:pt idx="5614">
                  <c:v>1306</c:v>
                </c:pt>
                <c:pt idx="5615">
                  <c:v>1306</c:v>
                </c:pt>
                <c:pt idx="5616">
                  <c:v>1306</c:v>
                </c:pt>
                <c:pt idx="5617">
                  <c:v>1306</c:v>
                </c:pt>
                <c:pt idx="5618">
                  <c:v>1306</c:v>
                </c:pt>
                <c:pt idx="5619">
                  <c:v>1306</c:v>
                </c:pt>
                <c:pt idx="5620">
                  <c:v>1306</c:v>
                </c:pt>
                <c:pt idx="5621">
                  <c:v>1306</c:v>
                </c:pt>
                <c:pt idx="5622">
                  <c:v>1306</c:v>
                </c:pt>
                <c:pt idx="5623">
                  <c:v>1306</c:v>
                </c:pt>
                <c:pt idx="5624">
                  <c:v>1306</c:v>
                </c:pt>
                <c:pt idx="5625">
                  <c:v>1306</c:v>
                </c:pt>
                <c:pt idx="5626">
                  <c:v>1307</c:v>
                </c:pt>
                <c:pt idx="5627">
                  <c:v>1307</c:v>
                </c:pt>
                <c:pt idx="5628">
                  <c:v>1307</c:v>
                </c:pt>
                <c:pt idx="5629">
                  <c:v>1308</c:v>
                </c:pt>
                <c:pt idx="5630">
                  <c:v>1309</c:v>
                </c:pt>
                <c:pt idx="5631">
                  <c:v>1310</c:v>
                </c:pt>
                <c:pt idx="5632">
                  <c:v>1310</c:v>
                </c:pt>
                <c:pt idx="5633">
                  <c:v>1310</c:v>
                </c:pt>
                <c:pt idx="5634">
                  <c:v>1310</c:v>
                </c:pt>
                <c:pt idx="5635">
                  <c:v>1310</c:v>
                </c:pt>
                <c:pt idx="5636">
                  <c:v>1310</c:v>
                </c:pt>
                <c:pt idx="5637">
                  <c:v>1310</c:v>
                </c:pt>
                <c:pt idx="5638">
                  <c:v>1310</c:v>
                </c:pt>
                <c:pt idx="5639">
                  <c:v>1310</c:v>
                </c:pt>
                <c:pt idx="5640">
                  <c:v>1310</c:v>
                </c:pt>
                <c:pt idx="5641">
                  <c:v>1310</c:v>
                </c:pt>
                <c:pt idx="5642">
                  <c:v>1310</c:v>
                </c:pt>
                <c:pt idx="5643">
                  <c:v>1310</c:v>
                </c:pt>
                <c:pt idx="5644">
                  <c:v>1310</c:v>
                </c:pt>
                <c:pt idx="5645">
                  <c:v>1310</c:v>
                </c:pt>
                <c:pt idx="5646">
                  <c:v>1310</c:v>
                </c:pt>
                <c:pt idx="5647">
                  <c:v>1311</c:v>
                </c:pt>
                <c:pt idx="5648">
                  <c:v>1311</c:v>
                </c:pt>
                <c:pt idx="5649">
                  <c:v>1312</c:v>
                </c:pt>
                <c:pt idx="5650">
                  <c:v>1312</c:v>
                </c:pt>
                <c:pt idx="5651">
                  <c:v>1312</c:v>
                </c:pt>
                <c:pt idx="5652">
                  <c:v>1312</c:v>
                </c:pt>
                <c:pt idx="5653">
                  <c:v>1312</c:v>
                </c:pt>
                <c:pt idx="5654">
                  <c:v>1312</c:v>
                </c:pt>
                <c:pt idx="5655">
                  <c:v>1312</c:v>
                </c:pt>
                <c:pt idx="5656">
                  <c:v>1313</c:v>
                </c:pt>
                <c:pt idx="5657">
                  <c:v>1313</c:v>
                </c:pt>
                <c:pt idx="5658">
                  <c:v>1313</c:v>
                </c:pt>
                <c:pt idx="5659">
                  <c:v>1313</c:v>
                </c:pt>
                <c:pt idx="5660">
                  <c:v>1313</c:v>
                </c:pt>
                <c:pt idx="5661">
                  <c:v>1313</c:v>
                </c:pt>
                <c:pt idx="5662">
                  <c:v>1313</c:v>
                </c:pt>
                <c:pt idx="5663">
                  <c:v>1313</c:v>
                </c:pt>
                <c:pt idx="5664">
                  <c:v>1314</c:v>
                </c:pt>
                <c:pt idx="5665">
                  <c:v>1315</c:v>
                </c:pt>
                <c:pt idx="5666">
                  <c:v>1316</c:v>
                </c:pt>
                <c:pt idx="5667">
                  <c:v>1316</c:v>
                </c:pt>
                <c:pt idx="5668">
                  <c:v>1316</c:v>
                </c:pt>
                <c:pt idx="5669">
                  <c:v>1317</c:v>
                </c:pt>
                <c:pt idx="5670">
                  <c:v>1317</c:v>
                </c:pt>
                <c:pt idx="5671">
                  <c:v>1317</c:v>
                </c:pt>
                <c:pt idx="5672">
                  <c:v>1317</c:v>
                </c:pt>
                <c:pt idx="5673">
                  <c:v>1318</c:v>
                </c:pt>
                <c:pt idx="5674">
                  <c:v>1319</c:v>
                </c:pt>
                <c:pt idx="5675">
                  <c:v>1320</c:v>
                </c:pt>
                <c:pt idx="5676">
                  <c:v>1320</c:v>
                </c:pt>
                <c:pt idx="5677">
                  <c:v>1321</c:v>
                </c:pt>
                <c:pt idx="5678">
                  <c:v>1321</c:v>
                </c:pt>
                <c:pt idx="5679">
                  <c:v>1322</c:v>
                </c:pt>
                <c:pt idx="5680">
                  <c:v>1322</c:v>
                </c:pt>
                <c:pt idx="5681">
                  <c:v>1323</c:v>
                </c:pt>
                <c:pt idx="5682">
                  <c:v>1323</c:v>
                </c:pt>
                <c:pt idx="5683">
                  <c:v>1324</c:v>
                </c:pt>
                <c:pt idx="5684">
                  <c:v>1324</c:v>
                </c:pt>
                <c:pt idx="5685">
                  <c:v>1324</c:v>
                </c:pt>
                <c:pt idx="5686">
                  <c:v>1324</c:v>
                </c:pt>
                <c:pt idx="5687">
                  <c:v>1324</c:v>
                </c:pt>
                <c:pt idx="5688">
                  <c:v>1324</c:v>
                </c:pt>
                <c:pt idx="5689">
                  <c:v>1324</c:v>
                </c:pt>
                <c:pt idx="5690">
                  <c:v>1324</c:v>
                </c:pt>
                <c:pt idx="5691">
                  <c:v>1324</c:v>
                </c:pt>
                <c:pt idx="5692">
                  <c:v>1325</c:v>
                </c:pt>
                <c:pt idx="5693">
                  <c:v>1325</c:v>
                </c:pt>
                <c:pt idx="5694">
                  <c:v>1326</c:v>
                </c:pt>
                <c:pt idx="5695">
                  <c:v>1327</c:v>
                </c:pt>
                <c:pt idx="5696">
                  <c:v>1328</c:v>
                </c:pt>
                <c:pt idx="5697">
                  <c:v>1329</c:v>
                </c:pt>
                <c:pt idx="5698">
                  <c:v>1329</c:v>
                </c:pt>
                <c:pt idx="5699">
                  <c:v>1329</c:v>
                </c:pt>
                <c:pt idx="5700">
                  <c:v>1329</c:v>
                </c:pt>
                <c:pt idx="5701">
                  <c:v>1329</c:v>
                </c:pt>
                <c:pt idx="5702">
                  <c:v>1329</c:v>
                </c:pt>
                <c:pt idx="5703">
                  <c:v>1329</c:v>
                </c:pt>
                <c:pt idx="5704">
                  <c:v>1329</c:v>
                </c:pt>
                <c:pt idx="5705">
                  <c:v>1329</c:v>
                </c:pt>
                <c:pt idx="5706">
                  <c:v>1329</c:v>
                </c:pt>
                <c:pt idx="5707">
                  <c:v>1329</c:v>
                </c:pt>
                <c:pt idx="5708">
                  <c:v>1329</c:v>
                </c:pt>
                <c:pt idx="5709">
                  <c:v>1329</c:v>
                </c:pt>
                <c:pt idx="5710">
                  <c:v>1329</c:v>
                </c:pt>
                <c:pt idx="5711">
                  <c:v>1329</c:v>
                </c:pt>
                <c:pt idx="5712">
                  <c:v>1329</c:v>
                </c:pt>
                <c:pt idx="5713">
                  <c:v>1329</c:v>
                </c:pt>
                <c:pt idx="5714">
                  <c:v>1329</c:v>
                </c:pt>
                <c:pt idx="5715">
                  <c:v>1329</c:v>
                </c:pt>
                <c:pt idx="5716">
                  <c:v>1329</c:v>
                </c:pt>
                <c:pt idx="5717">
                  <c:v>1329</c:v>
                </c:pt>
                <c:pt idx="5718">
                  <c:v>1329</c:v>
                </c:pt>
                <c:pt idx="5719">
                  <c:v>1329</c:v>
                </c:pt>
                <c:pt idx="5720">
                  <c:v>1329</c:v>
                </c:pt>
                <c:pt idx="5721">
                  <c:v>1329</c:v>
                </c:pt>
                <c:pt idx="5722">
                  <c:v>1329</c:v>
                </c:pt>
                <c:pt idx="5723">
                  <c:v>1330</c:v>
                </c:pt>
                <c:pt idx="5724">
                  <c:v>1330</c:v>
                </c:pt>
                <c:pt idx="5725">
                  <c:v>1330</c:v>
                </c:pt>
                <c:pt idx="5726">
                  <c:v>1330</c:v>
                </c:pt>
                <c:pt idx="5727">
                  <c:v>1330</c:v>
                </c:pt>
                <c:pt idx="5728">
                  <c:v>1330</c:v>
                </c:pt>
                <c:pt idx="5729">
                  <c:v>1331</c:v>
                </c:pt>
                <c:pt idx="5730">
                  <c:v>1331</c:v>
                </c:pt>
                <c:pt idx="5731">
                  <c:v>1331</c:v>
                </c:pt>
                <c:pt idx="5732">
                  <c:v>1331</c:v>
                </c:pt>
                <c:pt idx="5733">
                  <c:v>1331</c:v>
                </c:pt>
                <c:pt idx="5734">
                  <c:v>1331</c:v>
                </c:pt>
                <c:pt idx="5735">
                  <c:v>1331</c:v>
                </c:pt>
                <c:pt idx="5736">
                  <c:v>1331</c:v>
                </c:pt>
                <c:pt idx="5737">
                  <c:v>1331</c:v>
                </c:pt>
                <c:pt idx="5738">
                  <c:v>1331</c:v>
                </c:pt>
                <c:pt idx="5739">
                  <c:v>1331</c:v>
                </c:pt>
                <c:pt idx="5740">
                  <c:v>1331</c:v>
                </c:pt>
                <c:pt idx="5741">
                  <c:v>1332</c:v>
                </c:pt>
                <c:pt idx="5742">
                  <c:v>1333</c:v>
                </c:pt>
                <c:pt idx="5743">
                  <c:v>1333</c:v>
                </c:pt>
                <c:pt idx="5744">
                  <c:v>1333</c:v>
                </c:pt>
                <c:pt idx="5745">
                  <c:v>1333</c:v>
                </c:pt>
                <c:pt idx="5746">
                  <c:v>1333</c:v>
                </c:pt>
                <c:pt idx="5747">
                  <c:v>1334</c:v>
                </c:pt>
                <c:pt idx="5748">
                  <c:v>1334</c:v>
                </c:pt>
                <c:pt idx="5749">
                  <c:v>1334</c:v>
                </c:pt>
                <c:pt idx="5750">
                  <c:v>1334</c:v>
                </c:pt>
                <c:pt idx="5751">
                  <c:v>1335</c:v>
                </c:pt>
                <c:pt idx="5752">
                  <c:v>1335</c:v>
                </c:pt>
                <c:pt idx="5753">
                  <c:v>1336</c:v>
                </c:pt>
                <c:pt idx="5754">
                  <c:v>1336</c:v>
                </c:pt>
                <c:pt idx="5755">
                  <c:v>1336</c:v>
                </c:pt>
                <c:pt idx="5756">
                  <c:v>1336</c:v>
                </c:pt>
                <c:pt idx="5757">
                  <c:v>1336</c:v>
                </c:pt>
                <c:pt idx="5758">
                  <c:v>1336</c:v>
                </c:pt>
                <c:pt idx="5759">
                  <c:v>1336</c:v>
                </c:pt>
                <c:pt idx="5760">
                  <c:v>1336</c:v>
                </c:pt>
                <c:pt idx="5761">
                  <c:v>1336</c:v>
                </c:pt>
                <c:pt idx="5762">
                  <c:v>1336</c:v>
                </c:pt>
                <c:pt idx="5763">
                  <c:v>1336</c:v>
                </c:pt>
                <c:pt idx="5764">
                  <c:v>1336</c:v>
                </c:pt>
                <c:pt idx="5765">
                  <c:v>1336</c:v>
                </c:pt>
                <c:pt idx="5766">
                  <c:v>1336</c:v>
                </c:pt>
                <c:pt idx="5767">
                  <c:v>1337</c:v>
                </c:pt>
                <c:pt idx="5768">
                  <c:v>1338</c:v>
                </c:pt>
                <c:pt idx="5769">
                  <c:v>1338</c:v>
                </c:pt>
                <c:pt idx="5770">
                  <c:v>1338</c:v>
                </c:pt>
                <c:pt idx="5771">
                  <c:v>1338</c:v>
                </c:pt>
                <c:pt idx="5772">
                  <c:v>1338</c:v>
                </c:pt>
                <c:pt idx="5773">
                  <c:v>1338</c:v>
                </c:pt>
                <c:pt idx="5774">
                  <c:v>1338</c:v>
                </c:pt>
                <c:pt idx="5775">
                  <c:v>1338</c:v>
                </c:pt>
                <c:pt idx="5776">
                  <c:v>1338</c:v>
                </c:pt>
                <c:pt idx="5777">
                  <c:v>1338</c:v>
                </c:pt>
                <c:pt idx="5778">
                  <c:v>1338</c:v>
                </c:pt>
                <c:pt idx="5779">
                  <c:v>1338</c:v>
                </c:pt>
                <c:pt idx="5780">
                  <c:v>1338</c:v>
                </c:pt>
                <c:pt idx="5781">
                  <c:v>1339</c:v>
                </c:pt>
                <c:pt idx="5782">
                  <c:v>1339</c:v>
                </c:pt>
                <c:pt idx="5783">
                  <c:v>1339</c:v>
                </c:pt>
                <c:pt idx="5784">
                  <c:v>1339</c:v>
                </c:pt>
                <c:pt idx="5785">
                  <c:v>1339</c:v>
                </c:pt>
                <c:pt idx="5786">
                  <c:v>1339</c:v>
                </c:pt>
                <c:pt idx="5787">
                  <c:v>1339</c:v>
                </c:pt>
                <c:pt idx="5788">
                  <c:v>1339</c:v>
                </c:pt>
                <c:pt idx="5789">
                  <c:v>1339</c:v>
                </c:pt>
                <c:pt idx="5790">
                  <c:v>1339</c:v>
                </c:pt>
                <c:pt idx="5791">
                  <c:v>1339</c:v>
                </c:pt>
                <c:pt idx="5792">
                  <c:v>1339</c:v>
                </c:pt>
                <c:pt idx="5793">
                  <c:v>1339</c:v>
                </c:pt>
                <c:pt idx="5794">
                  <c:v>1339</c:v>
                </c:pt>
                <c:pt idx="5795">
                  <c:v>1339</c:v>
                </c:pt>
                <c:pt idx="5796">
                  <c:v>1339</c:v>
                </c:pt>
                <c:pt idx="5797">
                  <c:v>1339</c:v>
                </c:pt>
                <c:pt idx="5798">
                  <c:v>1339</c:v>
                </c:pt>
                <c:pt idx="5799">
                  <c:v>1339</c:v>
                </c:pt>
                <c:pt idx="5800">
                  <c:v>1339</c:v>
                </c:pt>
                <c:pt idx="5801">
                  <c:v>1339</c:v>
                </c:pt>
                <c:pt idx="5802">
                  <c:v>1339</c:v>
                </c:pt>
                <c:pt idx="5803">
                  <c:v>1339</c:v>
                </c:pt>
                <c:pt idx="5804">
                  <c:v>1339</c:v>
                </c:pt>
                <c:pt idx="5805">
                  <c:v>1339</c:v>
                </c:pt>
                <c:pt idx="5806">
                  <c:v>1339</c:v>
                </c:pt>
                <c:pt idx="5807">
                  <c:v>1339</c:v>
                </c:pt>
                <c:pt idx="5808">
                  <c:v>1339</c:v>
                </c:pt>
                <c:pt idx="5809">
                  <c:v>1339</c:v>
                </c:pt>
                <c:pt idx="5810">
                  <c:v>1339</c:v>
                </c:pt>
                <c:pt idx="5811">
                  <c:v>1339</c:v>
                </c:pt>
                <c:pt idx="5812">
                  <c:v>1339</c:v>
                </c:pt>
                <c:pt idx="5813">
                  <c:v>1339</c:v>
                </c:pt>
                <c:pt idx="5814">
                  <c:v>1339</c:v>
                </c:pt>
                <c:pt idx="5815">
                  <c:v>1339</c:v>
                </c:pt>
                <c:pt idx="5816">
                  <c:v>1339</c:v>
                </c:pt>
                <c:pt idx="5817">
                  <c:v>1339</c:v>
                </c:pt>
                <c:pt idx="5818">
                  <c:v>1339</c:v>
                </c:pt>
                <c:pt idx="5819">
                  <c:v>1339</c:v>
                </c:pt>
                <c:pt idx="5820">
                  <c:v>1339</c:v>
                </c:pt>
                <c:pt idx="5821">
                  <c:v>1339</c:v>
                </c:pt>
                <c:pt idx="5822">
                  <c:v>1339</c:v>
                </c:pt>
                <c:pt idx="5823">
                  <c:v>1339</c:v>
                </c:pt>
                <c:pt idx="5824">
                  <c:v>1339</c:v>
                </c:pt>
                <c:pt idx="5825">
                  <c:v>1339</c:v>
                </c:pt>
                <c:pt idx="5826">
                  <c:v>1339</c:v>
                </c:pt>
                <c:pt idx="5827">
                  <c:v>1339</c:v>
                </c:pt>
                <c:pt idx="5828">
                  <c:v>1339</c:v>
                </c:pt>
                <c:pt idx="5829">
                  <c:v>1339</c:v>
                </c:pt>
                <c:pt idx="5830">
                  <c:v>1339</c:v>
                </c:pt>
                <c:pt idx="5831">
                  <c:v>1339</c:v>
                </c:pt>
                <c:pt idx="5832">
                  <c:v>1339</c:v>
                </c:pt>
                <c:pt idx="5833">
                  <c:v>1339</c:v>
                </c:pt>
                <c:pt idx="5834">
                  <c:v>1339</c:v>
                </c:pt>
                <c:pt idx="5835">
                  <c:v>1339</c:v>
                </c:pt>
                <c:pt idx="5836">
                  <c:v>1339</c:v>
                </c:pt>
                <c:pt idx="5837">
                  <c:v>1339</c:v>
                </c:pt>
                <c:pt idx="5838">
                  <c:v>1339</c:v>
                </c:pt>
                <c:pt idx="5839">
                  <c:v>1339</c:v>
                </c:pt>
                <c:pt idx="5840">
                  <c:v>1339</c:v>
                </c:pt>
                <c:pt idx="5841">
                  <c:v>1339</c:v>
                </c:pt>
                <c:pt idx="5842">
                  <c:v>1339</c:v>
                </c:pt>
                <c:pt idx="5843">
                  <c:v>1340</c:v>
                </c:pt>
                <c:pt idx="5844">
                  <c:v>1340</c:v>
                </c:pt>
                <c:pt idx="5845">
                  <c:v>1340</c:v>
                </c:pt>
                <c:pt idx="5846">
                  <c:v>1340</c:v>
                </c:pt>
                <c:pt idx="5847">
                  <c:v>1341</c:v>
                </c:pt>
                <c:pt idx="5848">
                  <c:v>1342</c:v>
                </c:pt>
                <c:pt idx="5849">
                  <c:v>1343</c:v>
                </c:pt>
                <c:pt idx="5850">
                  <c:v>1343</c:v>
                </c:pt>
                <c:pt idx="5851">
                  <c:v>1343</c:v>
                </c:pt>
                <c:pt idx="5852">
                  <c:v>1344</c:v>
                </c:pt>
                <c:pt idx="5853">
                  <c:v>1344</c:v>
                </c:pt>
                <c:pt idx="5854">
                  <c:v>1344</c:v>
                </c:pt>
                <c:pt idx="5855">
                  <c:v>1344</c:v>
                </c:pt>
                <c:pt idx="5856">
                  <c:v>1344</c:v>
                </c:pt>
                <c:pt idx="5857">
                  <c:v>1344</c:v>
                </c:pt>
                <c:pt idx="5858">
                  <c:v>1345</c:v>
                </c:pt>
                <c:pt idx="5859">
                  <c:v>1345</c:v>
                </c:pt>
                <c:pt idx="5860">
                  <c:v>1346</c:v>
                </c:pt>
                <c:pt idx="5861">
                  <c:v>1346</c:v>
                </c:pt>
                <c:pt idx="5862">
                  <c:v>1347</c:v>
                </c:pt>
                <c:pt idx="5863">
                  <c:v>1348</c:v>
                </c:pt>
                <c:pt idx="5864">
                  <c:v>1348</c:v>
                </c:pt>
                <c:pt idx="5865">
                  <c:v>1348</c:v>
                </c:pt>
                <c:pt idx="5866">
                  <c:v>1348</c:v>
                </c:pt>
                <c:pt idx="5867">
                  <c:v>1348</c:v>
                </c:pt>
                <c:pt idx="5868">
                  <c:v>1348</c:v>
                </c:pt>
                <c:pt idx="5869">
                  <c:v>1349</c:v>
                </c:pt>
                <c:pt idx="5870">
                  <c:v>1350</c:v>
                </c:pt>
                <c:pt idx="5871">
                  <c:v>1350</c:v>
                </c:pt>
                <c:pt idx="5872">
                  <c:v>1350</c:v>
                </c:pt>
                <c:pt idx="5873">
                  <c:v>1350</c:v>
                </c:pt>
                <c:pt idx="5874">
                  <c:v>1350</c:v>
                </c:pt>
                <c:pt idx="5875">
                  <c:v>1350</c:v>
                </c:pt>
                <c:pt idx="5876">
                  <c:v>1350</c:v>
                </c:pt>
                <c:pt idx="5877">
                  <c:v>1350</c:v>
                </c:pt>
                <c:pt idx="5878">
                  <c:v>1350</c:v>
                </c:pt>
                <c:pt idx="5879">
                  <c:v>1350</c:v>
                </c:pt>
                <c:pt idx="5880">
                  <c:v>1350</c:v>
                </c:pt>
                <c:pt idx="5881">
                  <c:v>1350</c:v>
                </c:pt>
                <c:pt idx="5882">
                  <c:v>1351</c:v>
                </c:pt>
                <c:pt idx="5883">
                  <c:v>1351</c:v>
                </c:pt>
                <c:pt idx="5884">
                  <c:v>1352</c:v>
                </c:pt>
                <c:pt idx="5885">
                  <c:v>1352</c:v>
                </c:pt>
                <c:pt idx="5886">
                  <c:v>1352</c:v>
                </c:pt>
                <c:pt idx="5887">
                  <c:v>1352</c:v>
                </c:pt>
                <c:pt idx="5888">
                  <c:v>1352</c:v>
                </c:pt>
                <c:pt idx="5889">
                  <c:v>1352</c:v>
                </c:pt>
                <c:pt idx="5890">
                  <c:v>1352</c:v>
                </c:pt>
                <c:pt idx="5891">
                  <c:v>1352</c:v>
                </c:pt>
                <c:pt idx="5892">
                  <c:v>1353</c:v>
                </c:pt>
                <c:pt idx="5893">
                  <c:v>1354</c:v>
                </c:pt>
                <c:pt idx="5894">
                  <c:v>1354</c:v>
                </c:pt>
                <c:pt idx="5895">
                  <c:v>1354</c:v>
                </c:pt>
                <c:pt idx="5896">
                  <c:v>1355</c:v>
                </c:pt>
                <c:pt idx="5897">
                  <c:v>1355</c:v>
                </c:pt>
                <c:pt idx="5898">
                  <c:v>1355</c:v>
                </c:pt>
                <c:pt idx="5899">
                  <c:v>1355</c:v>
                </c:pt>
                <c:pt idx="5900">
                  <c:v>1355</c:v>
                </c:pt>
                <c:pt idx="5901">
                  <c:v>1355</c:v>
                </c:pt>
                <c:pt idx="5902">
                  <c:v>1355</c:v>
                </c:pt>
                <c:pt idx="5903">
                  <c:v>1355</c:v>
                </c:pt>
                <c:pt idx="5904">
                  <c:v>1355</c:v>
                </c:pt>
                <c:pt idx="5905">
                  <c:v>1355</c:v>
                </c:pt>
                <c:pt idx="5906">
                  <c:v>1355</c:v>
                </c:pt>
                <c:pt idx="5907">
                  <c:v>1355</c:v>
                </c:pt>
                <c:pt idx="5908">
                  <c:v>1355</c:v>
                </c:pt>
                <c:pt idx="5909">
                  <c:v>1355</c:v>
                </c:pt>
                <c:pt idx="5910">
                  <c:v>1355</c:v>
                </c:pt>
                <c:pt idx="5911">
                  <c:v>1355</c:v>
                </c:pt>
                <c:pt idx="5912">
                  <c:v>1355</c:v>
                </c:pt>
                <c:pt idx="5913">
                  <c:v>1355</c:v>
                </c:pt>
                <c:pt idx="5914">
                  <c:v>1355</c:v>
                </c:pt>
                <c:pt idx="5915">
                  <c:v>1355</c:v>
                </c:pt>
                <c:pt idx="5916">
                  <c:v>1355</c:v>
                </c:pt>
                <c:pt idx="5917">
                  <c:v>1355</c:v>
                </c:pt>
                <c:pt idx="5918">
                  <c:v>1355</c:v>
                </c:pt>
                <c:pt idx="5919">
                  <c:v>1355</c:v>
                </c:pt>
                <c:pt idx="5920">
                  <c:v>1355</c:v>
                </c:pt>
                <c:pt idx="5921">
                  <c:v>1356</c:v>
                </c:pt>
                <c:pt idx="5922">
                  <c:v>1356</c:v>
                </c:pt>
                <c:pt idx="5923">
                  <c:v>1356</c:v>
                </c:pt>
                <c:pt idx="5924">
                  <c:v>1356</c:v>
                </c:pt>
                <c:pt idx="5925">
                  <c:v>1356</c:v>
                </c:pt>
                <c:pt idx="5926">
                  <c:v>1357</c:v>
                </c:pt>
                <c:pt idx="5927">
                  <c:v>1358</c:v>
                </c:pt>
                <c:pt idx="5928">
                  <c:v>1358</c:v>
                </c:pt>
                <c:pt idx="5929">
                  <c:v>1358</c:v>
                </c:pt>
                <c:pt idx="5930">
                  <c:v>1358</c:v>
                </c:pt>
                <c:pt idx="5931">
                  <c:v>1359</c:v>
                </c:pt>
                <c:pt idx="5932">
                  <c:v>1360</c:v>
                </c:pt>
                <c:pt idx="5933">
                  <c:v>1360</c:v>
                </c:pt>
                <c:pt idx="5934">
                  <c:v>1360</c:v>
                </c:pt>
                <c:pt idx="5935">
                  <c:v>1361</c:v>
                </c:pt>
                <c:pt idx="5936">
                  <c:v>1362</c:v>
                </c:pt>
                <c:pt idx="5937">
                  <c:v>1362</c:v>
                </c:pt>
                <c:pt idx="5938">
                  <c:v>1363</c:v>
                </c:pt>
                <c:pt idx="5939">
                  <c:v>1363</c:v>
                </c:pt>
                <c:pt idx="5940">
                  <c:v>1363</c:v>
                </c:pt>
                <c:pt idx="5941">
                  <c:v>1363</c:v>
                </c:pt>
                <c:pt idx="5942">
                  <c:v>1363</c:v>
                </c:pt>
                <c:pt idx="5943">
                  <c:v>1363</c:v>
                </c:pt>
                <c:pt idx="5944">
                  <c:v>1363</c:v>
                </c:pt>
                <c:pt idx="5945">
                  <c:v>1364</c:v>
                </c:pt>
                <c:pt idx="5946">
                  <c:v>1365</c:v>
                </c:pt>
                <c:pt idx="5947">
                  <c:v>1365</c:v>
                </c:pt>
                <c:pt idx="5948">
                  <c:v>1366</c:v>
                </c:pt>
                <c:pt idx="5949">
                  <c:v>1366</c:v>
                </c:pt>
                <c:pt idx="5950">
                  <c:v>1366</c:v>
                </c:pt>
                <c:pt idx="5951">
                  <c:v>1366</c:v>
                </c:pt>
                <c:pt idx="5952">
                  <c:v>1367</c:v>
                </c:pt>
                <c:pt idx="5953">
                  <c:v>1367</c:v>
                </c:pt>
                <c:pt idx="5954">
                  <c:v>1367</c:v>
                </c:pt>
                <c:pt idx="5955">
                  <c:v>1367</c:v>
                </c:pt>
                <c:pt idx="5956">
                  <c:v>1367</c:v>
                </c:pt>
                <c:pt idx="5957">
                  <c:v>1367</c:v>
                </c:pt>
                <c:pt idx="5958">
                  <c:v>1367</c:v>
                </c:pt>
                <c:pt idx="5959">
                  <c:v>1367</c:v>
                </c:pt>
                <c:pt idx="5960">
                  <c:v>1367</c:v>
                </c:pt>
                <c:pt idx="5961">
                  <c:v>1368</c:v>
                </c:pt>
                <c:pt idx="5962">
                  <c:v>1369</c:v>
                </c:pt>
                <c:pt idx="5963">
                  <c:v>1370</c:v>
                </c:pt>
                <c:pt idx="5964">
                  <c:v>1370</c:v>
                </c:pt>
                <c:pt idx="5965">
                  <c:v>1371</c:v>
                </c:pt>
                <c:pt idx="5966">
                  <c:v>1372</c:v>
                </c:pt>
                <c:pt idx="5967">
                  <c:v>1372</c:v>
                </c:pt>
                <c:pt idx="5968">
                  <c:v>1372</c:v>
                </c:pt>
                <c:pt idx="5969">
                  <c:v>1372</c:v>
                </c:pt>
                <c:pt idx="5970">
                  <c:v>1372</c:v>
                </c:pt>
                <c:pt idx="5971">
                  <c:v>1372</c:v>
                </c:pt>
                <c:pt idx="5972">
                  <c:v>1373</c:v>
                </c:pt>
                <c:pt idx="5973">
                  <c:v>1373</c:v>
                </c:pt>
                <c:pt idx="5974">
                  <c:v>1373</c:v>
                </c:pt>
                <c:pt idx="5975">
                  <c:v>1373</c:v>
                </c:pt>
                <c:pt idx="5976">
                  <c:v>1373</c:v>
                </c:pt>
                <c:pt idx="5977">
                  <c:v>1374</c:v>
                </c:pt>
                <c:pt idx="5978">
                  <c:v>1375</c:v>
                </c:pt>
                <c:pt idx="5979">
                  <c:v>1375</c:v>
                </c:pt>
                <c:pt idx="5980">
                  <c:v>1375</c:v>
                </c:pt>
                <c:pt idx="5981">
                  <c:v>1375</c:v>
                </c:pt>
                <c:pt idx="5982">
                  <c:v>1375</c:v>
                </c:pt>
                <c:pt idx="5983">
                  <c:v>1375</c:v>
                </c:pt>
                <c:pt idx="5984">
                  <c:v>1376</c:v>
                </c:pt>
                <c:pt idx="5985">
                  <c:v>1376</c:v>
                </c:pt>
                <c:pt idx="5986">
                  <c:v>1377</c:v>
                </c:pt>
                <c:pt idx="5987">
                  <c:v>1377</c:v>
                </c:pt>
                <c:pt idx="5988">
                  <c:v>1377</c:v>
                </c:pt>
                <c:pt idx="5989">
                  <c:v>1377</c:v>
                </c:pt>
                <c:pt idx="5990">
                  <c:v>1378</c:v>
                </c:pt>
                <c:pt idx="5991">
                  <c:v>1379</c:v>
                </c:pt>
                <c:pt idx="5992">
                  <c:v>1379</c:v>
                </c:pt>
                <c:pt idx="5993">
                  <c:v>1379</c:v>
                </c:pt>
                <c:pt idx="5994">
                  <c:v>1380</c:v>
                </c:pt>
                <c:pt idx="5995">
                  <c:v>1380</c:v>
                </c:pt>
                <c:pt idx="5996">
                  <c:v>1380</c:v>
                </c:pt>
                <c:pt idx="5997">
                  <c:v>1380</c:v>
                </c:pt>
                <c:pt idx="5998">
                  <c:v>1380</c:v>
                </c:pt>
                <c:pt idx="5999">
                  <c:v>1380</c:v>
                </c:pt>
                <c:pt idx="6000">
                  <c:v>1380</c:v>
                </c:pt>
                <c:pt idx="6001">
                  <c:v>1380</c:v>
                </c:pt>
                <c:pt idx="6002">
                  <c:v>1380</c:v>
                </c:pt>
                <c:pt idx="6003">
                  <c:v>1381</c:v>
                </c:pt>
                <c:pt idx="6004">
                  <c:v>1381</c:v>
                </c:pt>
                <c:pt idx="6005">
                  <c:v>1382</c:v>
                </c:pt>
                <c:pt idx="6006">
                  <c:v>1382</c:v>
                </c:pt>
                <c:pt idx="6007">
                  <c:v>1382</c:v>
                </c:pt>
                <c:pt idx="6008">
                  <c:v>1383</c:v>
                </c:pt>
                <c:pt idx="6009">
                  <c:v>1384</c:v>
                </c:pt>
                <c:pt idx="6010">
                  <c:v>1384</c:v>
                </c:pt>
                <c:pt idx="6011">
                  <c:v>1384</c:v>
                </c:pt>
                <c:pt idx="6012">
                  <c:v>1384</c:v>
                </c:pt>
                <c:pt idx="6013">
                  <c:v>1385</c:v>
                </c:pt>
                <c:pt idx="6014">
                  <c:v>1386</c:v>
                </c:pt>
                <c:pt idx="6015">
                  <c:v>1387</c:v>
                </c:pt>
                <c:pt idx="6016">
                  <c:v>1388</c:v>
                </c:pt>
                <c:pt idx="6017">
                  <c:v>1389</c:v>
                </c:pt>
                <c:pt idx="6018">
                  <c:v>1389</c:v>
                </c:pt>
                <c:pt idx="6019">
                  <c:v>1389</c:v>
                </c:pt>
                <c:pt idx="6020">
                  <c:v>1390</c:v>
                </c:pt>
                <c:pt idx="6021">
                  <c:v>1390</c:v>
                </c:pt>
                <c:pt idx="6022">
                  <c:v>1391</c:v>
                </c:pt>
                <c:pt idx="6023">
                  <c:v>1392</c:v>
                </c:pt>
                <c:pt idx="6024">
                  <c:v>1392</c:v>
                </c:pt>
                <c:pt idx="6025">
                  <c:v>1392</c:v>
                </c:pt>
                <c:pt idx="6026">
                  <c:v>1393</c:v>
                </c:pt>
                <c:pt idx="6027">
                  <c:v>1393</c:v>
                </c:pt>
                <c:pt idx="6028">
                  <c:v>1393</c:v>
                </c:pt>
                <c:pt idx="6029">
                  <c:v>1393</c:v>
                </c:pt>
                <c:pt idx="6030">
                  <c:v>1394</c:v>
                </c:pt>
                <c:pt idx="6031">
                  <c:v>1394</c:v>
                </c:pt>
                <c:pt idx="6032">
                  <c:v>1394</c:v>
                </c:pt>
                <c:pt idx="6033">
                  <c:v>1394</c:v>
                </c:pt>
                <c:pt idx="6034">
                  <c:v>1395</c:v>
                </c:pt>
                <c:pt idx="6035">
                  <c:v>1395</c:v>
                </c:pt>
                <c:pt idx="6036">
                  <c:v>1395</c:v>
                </c:pt>
                <c:pt idx="6037">
                  <c:v>1395</c:v>
                </c:pt>
                <c:pt idx="6038">
                  <c:v>1395</c:v>
                </c:pt>
                <c:pt idx="6039">
                  <c:v>1395</c:v>
                </c:pt>
                <c:pt idx="6040">
                  <c:v>1395</c:v>
                </c:pt>
                <c:pt idx="6041">
                  <c:v>1395</c:v>
                </c:pt>
                <c:pt idx="6042">
                  <c:v>1395</c:v>
                </c:pt>
                <c:pt idx="6043">
                  <c:v>1395</c:v>
                </c:pt>
                <c:pt idx="6044">
                  <c:v>1395</c:v>
                </c:pt>
                <c:pt idx="6045">
                  <c:v>1395</c:v>
                </c:pt>
                <c:pt idx="6046">
                  <c:v>1395</c:v>
                </c:pt>
                <c:pt idx="6047">
                  <c:v>1395</c:v>
                </c:pt>
                <c:pt idx="6048">
                  <c:v>1395</c:v>
                </c:pt>
                <c:pt idx="6049">
                  <c:v>1396</c:v>
                </c:pt>
                <c:pt idx="6050">
                  <c:v>1396</c:v>
                </c:pt>
                <c:pt idx="6051">
                  <c:v>1397</c:v>
                </c:pt>
                <c:pt idx="6052">
                  <c:v>1398</c:v>
                </c:pt>
                <c:pt idx="6053">
                  <c:v>1398</c:v>
                </c:pt>
                <c:pt idx="6054">
                  <c:v>1398</c:v>
                </c:pt>
                <c:pt idx="6055">
                  <c:v>1399</c:v>
                </c:pt>
                <c:pt idx="6056">
                  <c:v>1399</c:v>
                </c:pt>
                <c:pt idx="6057">
                  <c:v>1400</c:v>
                </c:pt>
                <c:pt idx="6058">
                  <c:v>1400</c:v>
                </c:pt>
                <c:pt idx="6059">
                  <c:v>1400</c:v>
                </c:pt>
                <c:pt idx="6060">
                  <c:v>1401</c:v>
                </c:pt>
                <c:pt idx="6061">
                  <c:v>1401</c:v>
                </c:pt>
                <c:pt idx="6062">
                  <c:v>1401</c:v>
                </c:pt>
                <c:pt idx="6063">
                  <c:v>1401</c:v>
                </c:pt>
                <c:pt idx="6064">
                  <c:v>1401</c:v>
                </c:pt>
                <c:pt idx="6065">
                  <c:v>1401</c:v>
                </c:pt>
                <c:pt idx="6066">
                  <c:v>1401</c:v>
                </c:pt>
                <c:pt idx="6067">
                  <c:v>1401</c:v>
                </c:pt>
                <c:pt idx="6068">
                  <c:v>1401</c:v>
                </c:pt>
                <c:pt idx="6069">
                  <c:v>1401</c:v>
                </c:pt>
                <c:pt idx="6070">
                  <c:v>1401</c:v>
                </c:pt>
                <c:pt idx="6071">
                  <c:v>1401</c:v>
                </c:pt>
                <c:pt idx="6072">
                  <c:v>1402</c:v>
                </c:pt>
                <c:pt idx="6073">
                  <c:v>1403</c:v>
                </c:pt>
                <c:pt idx="6074">
                  <c:v>1404</c:v>
                </c:pt>
                <c:pt idx="6075">
                  <c:v>1405</c:v>
                </c:pt>
                <c:pt idx="6076">
                  <c:v>1406</c:v>
                </c:pt>
                <c:pt idx="6077">
                  <c:v>1406</c:v>
                </c:pt>
                <c:pt idx="6078">
                  <c:v>1406</c:v>
                </c:pt>
                <c:pt idx="6079">
                  <c:v>1407</c:v>
                </c:pt>
                <c:pt idx="6080">
                  <c:v>1408</c:v>
                </c:pt>
                <c:pt idx="6081">
                  <c:v>1409</c:v>
                </c:pt>
                <c:pt idx="6082">
                  <c:v>1409</c:v>
                </c:pt>
                <c:pt idx="6083">
                  <c:v>1409</c:v>
                </c:pt>
                <c:pt idx="6084">
                  <c:v>1409</c:v>
                </c:pt>
                <c:pt idx="6085">
                  <c:v>1410</c:v>
                </c:pt>
                <c:pt idx="6086">
                  <c:v>1411</c:v>
                </c:pt>
                <c:pt idx="6087">
                  <c:v>1411</c:v>
                </c:pt>
                <c:pt idx="6088">
                  <c:v>1412</c:v>
                </c:pt>
                <c:pt idx="6089">
                  <c:v>1412</c:v>
                </c:pt>
                <c:pt idx="6090">
                  <c:v>1412</c:v>
                </c:pt>
                <c:pt idx="6091">
                  <c:v>1412</c:v>
                </c:pt>
                <c:pt idx="6092">
                  <c:v>1412</c:v>
                </c:pt>
                <c:pt idx="6093">
                  <c:v>1412</c:v>
                </c:pt>
                <c:pt idx="6094">
                  <c:v>1412</c:v>
                </c:pt>
                <c:pt idx="6095">
                  <c:v>1412</c:v>
                </c:pt>
                <c:pt idx="6096">
                  <c:v>1413</c:v>
                </c:pt>
                <c:pt idx="6097">
                  <c:v>1413</c:v>
                </c:pt>
                <c:pt idx="6098">
                  <c:v>1413</c:v>
                </c:pt>
                <c:pt idx="6099">
                  <c:v>1413</c:v>
                </c:pt>
                <c:pt idx="6100">
                  <c:v>1413</c:v>
                </c:pt>
                <c:pt idx="6101">
                  <c:v>1414</c:v>
                </c:pt>
                <c:pt idx="6102">
                  <c:v>1414</c:v>
                </c:pt>
                <c:pt idx="6103">
                  <c:v>1415</c:v>
                </c:pt>
                <c:pt idx="6104">
                  <c:v>1416</c:v>
                </c:pt>
                <c:pt idx="6105">
                  <c:v>1417</c:v>
                </c:pt>
                <c:pt idx="6106">
                  <c:v>1417</c:v>
                </c:pt>
                <c:pt idx="6107">
                  <c:v>1417</c:v>
                </c:pt>
                <c:pt idx="6108">
                  <c:v>1418</c:v>
                </c:pt>
                <c:pt idx="6109">
                  <c:v>1418</c:v>
                </c:pt>
                <c:pt idx="6110">
                  <c:v>1418</c:v>
                </c:pt>
                <c:pt idx="6111">
                  <c:v>1418</c:v>
                </c:pt>
                <c:pt idx="6112">
                  <c:v>1419</c:v>
                </c:pt>
                <c:pt idx="6113">
                  <c:v>1420</c:v>
                </c:pt>
                <c:pt idx="6114">
                  <c:v>1420</c:v>
                </c:pt>
                <c:pt idx="6115">
                  <c:v>1420</c:v>
                </c:pt>
                <c:pt idx="6116">
                  <c:v>1420</c:v>
                </c:pt>
                <c:pt idx="6117">
                  <c:v>1420</c:v>
                </c:pt>
                <c:pt idx="6118">
                  <c:v>1420</c:v>
                </c:pt>
                <c:pt idx="6119">
                  <c:v>1421</c:v>
                </c:pt>
                <c:pt idx="6120">
                  <c:v>1422</c:v>
                </c:pt>
                <c:pt idx="6121">
                  <c:v>1422</c:v>
                </c:pt>
                <c:pt idx="6122">
                  <c:v>1422</c:v>
                </c:pt>
                <c:pt idx="6123">
                  <c:v>1423</c:v>
                </c:pt>
                <c:pt idx="6124">
                  <c:v>1423</c:v>
                </c:pt>
                <c:pt idx="6125">
                  <c:v>1423</c:v>
                </c:pt>
                <c:pt idx="6126">
                  <c:v>1423</c:v>
                </c:pt>
                <c:pt idx="6127">
                  <c:v>1424</c:v>
                </c:pt>
                <c:pt idx="6128">
                  <c:v>1425</c:v>
                </c:pt>
                <c:pt idx="6129">
                  <c:v>1425</c:v>
                </c:pt>
                <c:pt idx="6130">
                  <c:v>1426</c:v>
                </c:pt>
                <c:pt idx="6131">
                  <c:v>1426</c:v>
                </c:pt>
                <c:pt idx="6132">
                  <c:v>1426</c:v>
                </c:pt>
                <c:pt idx="6133">
                  <c:v>1427</c:v>
                </c:pt>
                <c:pt idx="6134">
                  <c:v>1428</c:v>
                </c:pt>
                <c:pt idx="6135">
                  <c:v>1429</c:v>
                </c:pt>
                <c:pt idx="6136">
                  <c:v>1430</c:v>
                </c:pt>
                <c:pt idx="6137">
                  <c:v>1430</c:v>
                </c:pt>
                <c:pt idx="6138">
                  <c:v>1431</c:v>
                </c:pt>
                <c:pt idx="6139">
                  <c:v>1432</c:v>
                </c:pt>
                <c:pt idx="6140">
                  <c:v>1433</c:v>
                </c:pt>
                <c:pt idx="6141">
                  <c:v>1434</c:v>
                </c:pt>
                <c:pt idx="6142">
                  <c:v>1435</c:v>
                </c:pt>
                <c:pt idx="6143">
                  <c:v>1435</c:v>
                </c:pt>
                <c:pt idx="6144">
                  <c:v>1435</c:v>
                </c:pt>
                <c:pt idx="6145">
                  <c:v>1436</c:v>
                </c:pt>
                <c:pt idx="6146">
                  <c:v>1436</c:v>
                </c:pt>
                <c:pt idx="6147">
                  <c:v>1436</c:v>
                </c:pt>
                <c:pt idx="6148">
                  <c:v>1436</c:v>
                </c:pt>
                <c:pt idx="6149">
                  <c:v>1436</c:v>
                </c:pt>
                <c:pt idx="6150">
                  <c:v>1436</c:v>
                </c:pt>
                <c:pt idx="6151">
                  <c:v>1437</c:v>
                </c:pt>
                <c:pt idx="6152">
                  <c:v>1437</c:v>
                </c:pt>
                <c:pt idx="6153">
                  <c:v>1437</c:v>
                </c:pt>
                <c:pt idx="6154">
                  <c:v>1437</c:v>
                </c:pt>
                <c:pt idx="6155">
                  <c:v>1438</c:v>
                </c:pt>
                <c:pt idx="6156">
                  <c:v>1439</c:v>
                </c:pt>
                <c:pt idx="6157">
                  <c:v>1439</c:v>
                </c:pt>
                <c:pt idx="6158">
                  <c:v>1439</c:v>
                </c:pt>
                <c:pt idx="6159">
                  <c:v>1439</c:v>
                </c:pt>
                <c:pt idx="6160">
                  <c:v>1439</c:v>
                </c:pt>
                <c:pt idx="6161">
                  <c:v>1439</c:v>
                </c:pt>
                <c:pt idx="6162">
                  <c:v>1439</c:v>
                </c:pt>
                <c:pt idx="6163">
                  <c:v>1439</c:v>
                </c:pt>
                <c:pt idx="6164">
                  <c:v>1439</c:v>
                </c:pt>
                <c:pt idx="6165">
                  <c:v>1439</c:v>
                </c:pt>
                <c:pt idx="6166">
                  <c:v>1439</c:v>
                </c:pt>
                <c:pt idx="6167">
                  <c:v>1439</c:v>
                </c:pt>
                <c:pt idx="6168">
                  <c:v>1439</c:v>
                </c:pt>
                <c:pt idx="6169">
                  <c:v>1439</c:v>
                </c:pt>
                <c:pt idx="6170">
                  <c:v>1439</c:v>
                </c:pt>
                <c:pt idx="6171">
                  <c:v>1439</c:v>
                </c:pt>
                <c:pt idx="6172">
                  <c:v>1439</c:v>
                </c:pt>
                <c:pt idx="6173">
                  <c:v>1439</c:v>
                </c:pt>
                <c:pt idx="6174">
                  <c:v>1439</c:v>
                </c:pt>
                <c:pt idx="6175">
                  <c:v>1439</c:v>
                </c:pt>
                <c:pt idx="6176">
                  <c:v>1439</c:v>
                </c:pt>
                <c:pt idx="6177">
                  <c:v>1439</c:v>
                </c:pt>
                <c:pt idx="6178">
                  <c:v>1439</c:v>
                </c:pt>
                <c:pt idx="6179">
                  <c:v>1439</c:v>
                </c:pt>
                <c:pt idx="6180">
                  <c:v>1439</c:v>
                </c:pt>
                <c:pt idx="6181">
                  <c:v>1439</c:v>
                </c:pt>
                <c:pt idx="6182">
                  <c:v>1439</c:v>
                </c:pt>
                <c:pt idx="6183">
                  <c:v>1439</c:v>
                </c:pt>
                <c:pt idx="6184">
                  <c:v>1439</c:v>
                </c:pt>
                <c:pt idx="6185">
                  <c:v>1439</c:v>
                </c:pt>
                <c:pt idx="6186">
                  <c:v>1439</c:v>
                </c:pt>
                <c:pt idx="6187">
                  <c:v>1439</c:v>
                </c:pt>
                <c:pt idx="6188">
                  <c:v>1439</c:v>
                </c:pt>
                <c:pt idx="6189">
                  <c:v>1439</c:v>
                </c:pt>
                <c:pt idx="6190">
                  <c:v>1439</c:v>
                </c:pt>
                <c:pt idx="6191">
                  <c:v>1439</c:v>
                </c:pt>
                <c:pt idx="6192">
                  <c:v>1439</c:v>
                </c:pt>
                <c:pt idx="6193">
                  <c:v>1439</c:v>
                </c:pt>
                <c:pt idx="6194">
                  <c:v>1440</c:v>
                </c:pt>
                <c:pt idx="6195">
                  <c:v>1440</c:v>
                </c:pt>
                <c:pt idx="6196">
                  <c:v>1440</c:v>
                </c:pt>
                <c:pt idx="6197">
                  <c:v>1440</c:v>
                </c:pt>
                <c:pt idx="6198">
                  <c:v>1440</c:v>
                </c:pt>
                <c:pt idx="6199">
                  <c:v>1440</c:v>
                </c:pt>
                <c:pt idx="6200">
                  <c:v>1440</c:v>
                </c:pt>
                <c:pt idx="6201">
                  <c:v>1440</c:v>
                </c:pt>
                <c:pt idx="6202">
                  <c:v>1440</c:v>
                </c:pt>
                <c:pt idx="6203">
                  <c:v>1440</c:v>
                </c:pt>
                <c:pt idx="6204">
                  <c:v>1440</c:v>
                </c:pt>
                <c:pt idx="6205">
                  <c:v>1440</c:v>
                </c:pt>
                <c:pt idx="6206">
                  <c:v>1440</c:v>
                </c:pt>
                <c:pt idx="6207">
                  <c:v>1441</c:v>
                </c:pt>
                <c:pt idx="6208">
                  <c:v>1442</c:v>
                </c:pt>
                <c:pt idx="6209">
                  <c:v>1443</c:v>
                </c:pt>
                <c:pt idx="6210">
                  <c:v>1444</c:v>
                </c:pt>
                <c:pt idx="6211">
                  <c:v>1444</c:v>
                </c:pt>
                <c:pt idx="6212">
                  <c:v>1444</c:v>
                </c:pt>
                <c:pt idx="6213">
                  <c:v>1444</c:v>
                </c:pt>
                <c:pt idx="6214">
                  <c:v>1444</c:v>
                </c:pt>
                <c:pt idx="6215">
                  <c:v>1444</c:v>
                </c:pt>
                <c:pt idx="6216">
                  <c:v>1444</c:v>
                </c:pt>
                <c:pt idx="6217">
                  <c:v>1444</c:v>
                </c:pt>
                <c:pt idx="6218">
                  <c:v>1444</c:v>
                </c:pt>
                <c:pt idx="6219">
                  <c:v>1444</c:v>
                </c:pt>
                <c:pt idx="6220">
                  <c:v>1445</c:v>
                </c:pt>
                <c:pt idx="6221">
                  <c:v>1445</c:v>
                </c:pt>
                <c:pt idx="6222">
                  <c:v>1445</c:v>
                </c:pt>
                <c:pt idx="6223">
                  <c:v>1445</c:v>
                </c:pt>
                <c:pt idx="6224">
                  <c:v>1445</c:v>
                </c:pt>
                <c:pt idx="6225">
                  <c:v>1445</c:v>
                </c:pt>
                <c:pt idx="6226">
                  <c:v>1445</c:v>
                </c:pt>
                <c:pt idx="6227">
                  <c:v>1445</c:v>
                </c:pt>
                <c:pt idx="6228">
                  <c:v>1446</c:v>
                </c:pt>
                <c:pt idx="6229">
                  <c:v>1446</c:v>
                </c:pt>
                <c:pt idx="6230">
                  <c:v>1446</c:v>
                </c:pt>
                <c:pt idx="6231">
                  <c:v>1446</c:v>
                </c:pt>
                <c:pt idx="6232">
                  <c:v>1447</c:v>
                </c:pt>
                <c:pt idx="6233">
                  <c:v>1447</c:v>
                </c:pt>
                <c:pt idx="6234">
                  <c:v>1448</c:v>
                </c:pt>
                <c:pt idx="6235">
                  <c:v>1448</c:v>
                </c:pt>
                <c:pt idx="6236">
                  <c:v>1449</c:v>
                </c:pt>
                <c:pt idx="6237">
                  <c:v>1450</c:v>
                </c:pt>
                <c:pt idx="6238">
                  <c:v>1451</c:v>
                </c:pt>
                <c:pt idx="6239">
                  <c:v>1452</c:v>
                </c:pt>
                <c:pt idx="6240">
                  <c:v>1453</c:v>
                </c:pt>
                <c:pt idx="6241">
                  <c:v>1454</c:v>
                </c:pt>
                <c:pt idx="6242">
                  <c:v>1455</c:v>
                </c:pt>
                <c:pt idx="6243">
                  <c:v>1456</c:v>
                </c:pt>
                <c:pt idx="6244">
                  <c:v>1457</c:v>
                </c:pt>
                <c:pt idx="6245">
                  <c:v>1458</c:v>
                </c:pt>
                <c:pt idx="6246">
                  <c:v>1459</c:v>
                </c:pt>
                <c:pt idx="6247">
                  <c:v>1460</c:v>
                </c:pt>
                <c:pt idx="6248">
                  <c:v>1461</c:v>
                </c:pt>
                <c:pt idx="6249">
                  <c:v>1461</c:v>
                </c:pt>
                <c:pt idx="6250">
                  <c:v>1462</c:v>
                </c:pt>
                <c:pt idx="6251">
                  <c:v>1462</c:v>
                </c:pt>
                <c:pt idx="6252">
                  <c:v>1462</c:v>
                </c:pt>
                <c:pt idx="6253">
                  <c:v>1462</c:v>
                </c:pt>
                <c:pt idx="6254">
                  <c:v>1463</c:v>
                </c:pt>
                <c:pt idx="6255">
                  <c:v>1463</c:v>
                </c:pt>
                <c:pt idx="6256">
                  <c:v>1463</c:v>
                </c:pt>
                <c:pt idx="6257">
                  <c:v>1463</c:v>
                </c:pt>
                <c:pt idx="6258">
                  <c:v>1463</c:v>
                </c:pt>
                <c:pt idx="6259">
                  <c:v>1463</c:v>
                </c:pt>
                <c:pt idx="6260">
                  <c:v>1463</c:v>
                </c:pt>
                <c:pt idx="6261">
                  <c:v>1463</c:v>
                </c:pt>
                <c:pt idx="6262">
                  <c:v>1464</c:v>
                </c:pt>
                <c:pt idx="6263">
                  <c:v>1465</c:v>
                </c:pt>
                <c:pt idx="6264">
                  <c:v>1466</c:v>
                </c:pt>
                <c:pt idx="6265">
                  <c:v>1467</c:v>
                </c:pt>
                <c:pt idx="6266">
                  <c:v>1467</c:v>
                </c:pt>
                <c:pt idx="6267">
                  <c:v>1467</c:v>
                </c:pt>
                <c:pt idx="6268">
                  <c:v>1468</c:v>
                </c:pt>
                <c:pt idx="6269">
                  <c:v>1468</c:v>
                </c:pt>
                <c:pt idx="6270">
                  <c:v>1468</c:v>
                </c:pt>
                <c:pt idx="6271">
                  <c:v>1469</c:v>
                </c:pt>
                <c:pt idx="6272">
                  <c:v>1469</c:v>
                </c:pt>
                <c:pt idx="6273">
                  <c:v>1469</c:v>
                </c:pt>
                <c:pt idx="6274">
                  <c:v>1469</c:v>
                </c:pt>
                <c:pt idx="6275">
                  <c:v>1470</c:v>
                </c:pt>
                <c:pt idx="6276">
                  <c:v>1470</c:v>
                </c:pt>
                <c:pt idx="6277">
                  <c:v>1470</c:v>
                </c:pt>
                <c:pt idx="6278">
                  <c:v>1470</c:v>
                </c:pt>
                <c:pt idx="6279">
                  <c:v>1471</c:v>
                </c:pt>
                <c:pt idx="6280">
                  <c:v>1471</c:v>
                </c:pt>
                <c:pt idx="6281">
                  <c:v>1471</c:v>
                </c:pt>
                <c:pt idx="6282">
                  <c:v>1472</c:v>
                </c:pt>
                <c:pt idx="6283">
                  <c:v>1473</c:v>
                </c:pt>
                <c:pt idx="6284">
                  <c:v>1474</c:v>
                </c:pt>
                <c:pt idx="6285">
                  <c:v>1475</c:v>
                </c:pt>
                <c:pt idx="6286">
                  <c:v>1476</c:v>
                </c:pt>
                <c:pt idx="6287">
                  <c:v>1477</c:v>
                </c:pt>
                <c:pt idx="6288">
                  <c:v>1478</c:v>
                </c:pt>
                <c:pt idx="6289">
                  <c:v>1479</c:v>
                </c:pt>
                <c:pt idx="6290">
                  <c:v>1480</c:v>
                </c:pt>
                <c:pt idx="6291">
                  <c:v>1480</c:v>
                </c:pt>
                <c:pt idx="6292">
                  <c:v>1480</c:v>
                </c:pt>
                <c:pt idx="6293">
                  <c:v>1480</c:v>
                </c:pt>
                <c:pt idx="6294">
                  <c:v>1480</c:v>
                </c:pt>
                <c:pt idx="6295">
                  <c:v>1480</c:v>
                </c:pt>
                <c:pt idx="6296">
                  <c:v>1480</c:v>
                </c:pt>
                <c:pt idx="6297">
                  <c:v>1480</c:v>
                </c:pt>
                <c:pt idx="6298">
                  <c:v>1481</c:v>
                </c:pt>
                <c:pt idx="6299">
                  <c:v>1482</c:v>
                </c:pt>
                <c:pt idx="6300">
                  <c:v>1483</c:v>
                </c:pt>
                <c:pt idx="6301">
                  <c:v>1483</c:v>
                </c:pt>
                <c:pt idx="6302">
                  <c:v>1484</c:v>
                </c:pt>
                <c:pt idx="6303">
                  <c:v>1485</c:v>
                </c:pt>
                <c:pt idx="6304">
                  <c:v>1486</c:v>
                </c:pt>
                <c:pt idx="6305">
                  <c:v>1486</c:v>
                </c:pt>
                <c:pt idx="6306">
                  <c:v>1486</c:v>
                </c:pt>
                <c:pt idx="6307">
                  <c:v>1487</c:v>
                </c:pt>
                <c:pt idx="6308">
                  <c:v>1488</c:v>
                </c:pt>
                <c:pt idx="6309">
                  <c:v>1488</c:v>
                </c:pt>
                <c:pt idx="6310">
                  <c:v>1488</c:v>
                </c:pt>
                <c:pt idx="6311">
                  <c:v>1488</c:v>
                </c:pt>
                <c:pt idx="6312">
                  <c:v>1489</c:v>
                </c:pt>
                <c:pt idx="6313">
                  <c:v>1489</c:v>
                </c:pt>
                <c:pt idx="6314">
                  <c:v>1489</c:v>
                </c:pt>
                <c:pt idx="6315">
                  <c:v>1489</c:v>
                </c:pt>
                <c:pt idx="6316">
                  <c:v>1489</c:v>
                </c:pt>
                <c:pt idx="6317">
                  <c:v>1489</c:v>
                </c:pt>
                <c:pt idx="6318">
                  <c:v>1489</c:v>
                </c:pt>
                <c:pt idx="6319">
                  <c:v>1489</c:v>
                </c:pt>
                <c:pt idx="6320">
                  <c:v>1489</c:v>
                </c:pt>
                <c:pt idx="6321">
                  <c:v>1489</c:v>
                </c:pt>
                <c:pt idx="6322">
                  <c:v>1489</c:v>
                </c:pt>
                <c:pt idx="6323">
                  <c:v>1490</c:v>
                </c:pt>
                <c:pt idx="6324">
                  <c:v>1490</c:v>
                </c:pt>
                <c:pt idx="6325">
                  <c:v>1490</c:v>
                </c:pt>
                <c:pt idx="6326">
                  <c:v>1490</c:v>
                </c:pt>
                <c:pt idx="6327">
                  <c:v>1490</c:v>
                </c:pt>
                <c:pt idx="6328">
                  <c:v>1490</c:v>
                </c:pt>
                <c:pt idx="6329">
                  <c:v>1491</c:v>
                </c:pt>
                <c:pt idx="6330">
                  <c:v>1491</c:v>
                </c:pt>
                <c:pt idx="6331">
                  <c:v>1491</c:v>
                </c:pt>
                <c:pt idx="6332">
                  <c:v>1491</c:v>
                </c:pt>
                <c:pt idx="6333">
                  <c:v>1491</c:v>
                </c:pt>
                <c:pt idx="6334">
                  <c:v>1491</c:v>
                </c:pt>
                <c:pt idx="6335">
                  <c:v>1491</c:v>
                </c:pt>
                <c:pt idx="6336">
                  <c:v>1491</c:v>
                </c:pt>
                <c:pt idx="6337">
                  <c:v>1492</c:v>
                </c:pt>
                <c:pt idx="6338">
                  <c:v>1492</c:v>
                </c:pt>
                <c:pt idx="6339">
                  <c:v>1492</c:v>
                </c:pt>
                <c:pt idx="6340">
                  <c:v>1493</c:v>
                </c:pt>
                <c:pt idx="6341">
                  <c:v>1493</c:v>
                </c:pt>
                <c:pt idx="6342">
                  <c:v>1493</c:v>
                </c:pt>
                <c:pt idx="6343">
                  <c:v>1493</c:v>
                </c:pt>
                <c:pt idx="6344">
                  <c:v>1494</c:v>
                </c:pt>
                <c:pt idx="6345">
                  <c:v>1494</c:v>
                </c:pt>
                <c:pt idx="6346">
                  <c:v>1494</c:v>
                </c:pt>
                <c:pt idx="6347">
                  <c:v>1494</c:v>
                </c:pt>
                <c:pt idx="6348">
                  <c:v>1495</c:v>
                </c:pt>
                <c:pt idx="6349">
                  <c:v>1496</c:v>
                </c:pt>
                <c:pt idx="6350">
                  <c:v>1496</c:v>
                </c:pt>
                <c:pt idx="6351">
                  <c:v>1496</c:v>
                </c:pt>
                <c:pt idx="6352">
                  <c:v>1496</c:v>
                </c:pt>
                <c:pt idx="6353">
                  <c:v>1496</c:v>
                </c:pt>
                <c:pt idx="6354">
                  <c:v>1496</c:v>
                </c:pt>
                <c:pt idx="6355">
                  <c:v>1496</c:v>
                </c:pt>
                <c:pt idx="6356">
                  <c:v>1497</c:v>
                </c:pt>
                <c:pt idx="6357">
                  <c:v>1497</c:v>
                </c:pt>
                <c:pt idx="6358">
                  <c:v>1498</c:v>
                </c:pt>
                <c:pt idx="6359">
                  <c:v>1498</c:v>
                </c:pt>
                <c:pt idx="6360">
                  <c:v>1499</c:v>
                </c:pt>
                <c:pt idx="6361">
                  <c:v>1499</c:v>
                </c:pt>
                <c:pt idx="6362">
                  <c:v>1499</c:v>
                </c:pt>
                <c:pt idx="6363">
                  <c:v>1499</c:v>
                </c:pt>
                <c:pt idx="6364">
                  <c:v>1500</c:v>
                </c:pt>
                <c:pt idx="6365">
                  <c:v>1501</c:v>
                </c:pt>
                <c:pt idx="6366">
                  <c:v>1502</c:v>
                </c:pt>
                <c:pt idx="6367">
                  <c:v>1503</c:v>
                </c:pt>
                <c:pt idx="6368">
                  <c:v>1503</c:v>
                </c:pt>
                <c:pt idx="6369">
                  <c:v>1503</c:v>
                </c:pt>
                <c:pt idx="6370">
                  <c:v>1503</c:v>
                </c:pt>
                <c:pt idx="6371">
                  <c:v>1503</c:v>
                </c:pt>
                <c:pt idx="6372">
                  <c:v>1504</c:v>
                </c:pt>
                <c:pt idx="6373">
                  <c:v>1505</c:v>
                </c:pt>
                <c:pt idx="6374">
                  <c:v>1506</c:v>
                </c:pt>
                <c:pt idx="6375">
                  <c:v>1507</c:v>
                </c:pt>
                <c:pt idx="6376">
                  <c:v>1507</c:v>
                </c:pt>
                <c:pt idx="6377">
                  <c:v>1507</c:v>
                </c:pt>
                <c:pt idx="6378">
                  <c:v>1507</c:v>
                </c:pt>
                <c:pt idx="6379">
                  <c:v>1507</c:v>
                </c:pt>
                <c:pt idx="6380">
                  <c:v>1507</c:v>
                </c:pt>
                <c:pt idx="6381">
                  <c:v>1507</c:v>
                </c:pt>
                <c:pt idx="6382">
                  <c:v>1507</c:v>
                </c:pt>
                <c:pt idx="6383">
                  <c:v>1507</c:v>
                </c:pt>
                <c:pt idx="6384">
                  <c:v>1507</c:v>
                </c:pt>
                <c:pt idx="6385">
                  <c:v>1507</c:v>
                </c:pt>
                <c:pt idx="6386">
                  <c:v>1507</c:v>
                </c:pt>
                <c:pt idx="6387">
                  <c:v>1507</c:v>
                </c:pt>
                <c:pt idx="6388">
                  <c:v>1507</c:v>
                </c:pt>
                <c:pt idx="6389">
                  <c:v>1507</c:v>
                </c:pt>
                <c:pt idx="6390">
                  <c:v>1507</c:v>
                </c:pt>
                <c:pt idx="6391">
                  <c:v>1507</c:v>
                </c:pt>
                <c:pt idx="6392">
                  <c:v>1507</c:v>
                </c:pt>
                <c:pt idx="6393">
                  <c:v>1507</c:v>
                </c:pt>
                <c:pt idx="6394">
                  <c:v>1507</c:v>
                </c:pt>
                <c:pt idx="6395">
                  <c:v>1507</c:v>
                </c:pt>
                <c:pt idx="6396">
                  <c:v>1507</c:v>
                </c:pt>
                <c:pt idx="6397">
                  <c:v>1507</c:v>
                </c:pt>
                <c:pt idx="6398">
                  <c:v>1507</c:v>
                </c:pt>
                <c:pt idx="6399">
                  <c:v>1507</c:v>
                </c:pt>
                <c:pt idx="6400">
                  <c:v>1507</c:v>
                </c:pt>
                <c:pt idx="6401">
                  <c:v>1507</c:v>
                </c:pt>
                <c:pt idx="6402">
                  <c:v>1507</c:v>
                </c:pt>
                <c:pt idx="6403">
                  <c:v>1507</c:v>
                </c:pt>
                <c:pt idx="6404">
                  <c:v>1507</c:v>
                </c:pt>
                <c:pt idx="6405">
                  <c:v>1507</c:v>
                </c:pt>
                <c:pt idx="6406">
                  <c:v>1507</c:v>
                </c:pt>
                <c:pt idx="6407">
                  <c:v>1508</c:v>
                </c:pt>
                <c:pt idx="6408">
                  <c:v>1509</c:v>
                </c:pt>
                <c:pt idx="6409">
                  <c:v>1509</c:v>
                </c:pt>
                <c:pt idx="6410">
                  <c:v>1509</c:v>
                </c:pt>
                <c:pt idx="6411">
                  <c:v>1510</c:v>
                </c:pt>
                <c:pt idx="6412">
                  <c:v>1510</c:v>
                </c:pt>
                <c:pt idx="6413">
                  <c:v>1511</c:v>
                </c:pt>
                <c:pt idx="6414">
                  <c:v>1511</c:v>
                </c:pt>
                <c:pt idx="6415">
                  <c:v>1511</c:v>
                </c:pt>
                <c:pt idx="6416">
                  <c:v>1512</c:v>
                </c:pt>
                <c:pt idx="6417">
                  <c:v>1512</c:v>
                </c:pt>
                <c:pt idx="6418">
                  <c:v>1513</c:v>
                </c:pt>
                <c:pt idx="6419">
                  <c:v>1513</c:v>
                </c:pt>
                <c:pt idx="6420">
                  <c:v>1513</c:v>
                </c:pt>
                <c:pt idx="6421">
                  <c:v>1514</c:v>
                </c:pt>
                <c:pt idx="6422">
                  <c:v>1515</c:v>
                </c:pt>
                <c:pt idx="6423">
                  <c:v>1516</c:v>
                </c:pt>
                <c:pt idx="6424">
                  <c:v>1516</c:v>
                </c:pt>
                <c:pt idx="6425">
                  <c:v>1516</c:v>
                </c:pt>
                <c:pt idx="6426">
                  <c:v>1517</c:v>
                </c:pt>
                <c:pt idx="6427">
                  <c:v>1517</c:v>
                </c:pt>
                <c:pt idx="6428">
                  <c:v>1517</c:v>
                </c:pt>
                <c:pt idx="6429">
                  <c:v>1517</c:v>
                </c:pt>
                <c:pt idx="6430">
                  <c:v>1518</c:v>
                </c:pt>
                <c:pt idx="6431">
                  <c:v>1519</c:v>
                </c:pt>
                <c:pt idx="6432">
                  <c:v>1520</c:v>
                </c:pt>
                <c:pt idx="6433">
                  <c:v>1520</c:v>
                </c:pt>
                <c:pt idx="6434">
                  <c:v>1521</c:v>
                </c:pt>
                <c:pt idx="6435">
                  <c:v>1521</c:v>
                </c:pt>
                <c:pt idx="6436">
                  <c:v>1522</c:v>
                </c:pt>
                <c:pt idx="6437">
                  <c:v>1523</c:v>
                </c:pt>
                <c:pt idx="6438">
                  <c:v>1523</c:v>
                </c:pt>
                <c:pt idx="6439">
                  <c:v>1523</c:v>
                </c:pt>
                <c:pt idx="6440">
                  <c:v>1523</c:v>
                </c:pt>
                <c:pt idx="6441">
                  <c:v>1524</c:v>
                </c:pt>
                <c:pt idx="6442">
                  <c:v>1524</c:v>
                </c:pt>
                <c:pt idx="6443">
                  <c:v>1524</c:v>
                </c:pt>
                <c:pt idx="6444">
                  <c:v>1524</c:v>
                </c:pt>
                <c:pt idx="6445">
                  <c:v>1525</c:v>
                </c:pt>
                <c:pt idx="6446">
                  <c:v>1525</c:v>
                </c:pt>
                <c:pt idx="6447">
                  <c:v>1525</c:v>
                </c:pt>
                <c:pt idx="6448">
                  <c:v>1525</c:v>
                </c:pt>
                <c:pt idx="6449">
                  <c:v>1525</c:v>
                </c:pt>
                <c:pt idx="6450">
                  <c:v>1525</c:v>
                </c:pt>
                <c:pt idx="6451">
                  <c:v>1525</c:v>
                </c:pt>
                <c:pt idx="6452">
                  <c:v>1525</c:v>
                </c:pt>
                <c:pt idx="6453">
                  <c:v>1525</c:v>
                </c:pt>
                <c:pt idx="6454">
                  <c:v>1525</c:v>
                </c:pt>
                <c:pt idx="6455">
                  <c:v>1526</c:v>
                </c:pt>
                <c:pt idx="6456">
                  <c:v>1526</c:v>
                </c:pt>
                <c:pt idx="6457">
                  <c:v>1526</c:v>
                </c:pt>
                <c:pt idx="6458">
                  <c:v>1526</c:v>
                </c:pt>
                <c:pt idx="6459">
                  <c:v>1526</c:v>
                </c:pt>
                <c:pt idx="6460">
                  <c:v>1526</c:v>
                </c:pt>
                <c:pt idx="6461">
                  <c:v>1526</c:v>
                </c:pt>
                <c:pt idx="6462">
                  <c:v>1526</c:v>
                </c:pt>
                <c:pt idx="6463">
                  <c:v>1526</c:v>
                </c:pt>
                <c:pt idx="6464">
                  <c:v>1526</c:v>
                </c:pt>
                <c:pt idx="6465">
                  <c:v>1526</c:v>
                </c:pt>
                <c:pt idx="6466">
                  <c:v>1527</c:v>
                </c:pt>
                <c:pt idx="6467">
                  <c:v>1528</c:v>
                </c:pt>
                <c:pt idx="6468">
                  <c:v>1528</c:v>
                </c:pt>
                <c:pt idx="6469">
                  <c:v>1528</c:v>
                </c:pt>
                <c:pt idx="6470">
                  <c:v>1528</c:v>
                </c:pt>
                <c:pt idx="6471">
                  <c:v>1528</c:v>
                </c:pt>
                <c:pt idx="6472">
                  <c:v>1528</c:v>
                </c:pt>
                <c:pt idx="6473">
                  <c:v>1528</c:v>
                </c:pt>
                <c:pt idx="6474">
                  <c:v>1528</c:v>
                </c:pt>
                <c:pt idx="6475">
                  <c:v>1529</c:v>
                </c:pt>
                <c:pt idx="6476">
                  <c:v>1530</c:v>
                </c:pt>
                <c:pt idx="6477">
                  <c:v>1530</c:v>
                </c:pt>
                <c:pt idx="6478">
                  <c:v>1531</c:v>
                </c:pt>
                <c:pt idx="6479">
                  <c:v>1531</c:v>
                </c:pt>
                <c:pt idx="6480">
                  <c:v>1531</c:v>
                </c:pt>
                <c:pt idx="6481">
                  <c:v>1531</c:v>
                </c:pt>
                <c:pt idx="6482">
                  <c:v>1532</c:v>
                </c:pt>
                <c:pt idx="6483">
                  <c:v>1533</c:v>
                </c:pt>
                <c:pt idx="6484">
                  <c:v>1533</c:v>
                </c:pt>
                <c:pt idx="6485">
                  <c:v>1534</c:v>
                </c:pt>
                <c:pt idx="6486">
                  <c:v>1534</c:v>
                </c:pt>
                <c:pt idx="6487">
                  <c:v>1534</c:v>
                </c:pt>
                <c:pt idx="6488">
                  <c:v>1535</c:v>
                </c:pt>
                <c:pt idx="6489">
                  <c:v>1535</c:v>
                </c:pt>
                <c:pt idx="6490">
                  <c:v>1535</c:v>
                </c:pt>
                <c:pt idx="6491">
                  <c:v>1535</c:v>
                </c:pt>
                <c:pt idx="6492">
                  <c:v>1536</c:v>
                </c:pt>
                <c:pt idx="6493">
                  <c:v>1536</c:v>
                </c:pt>
                <c:pt idx="6494">
                  <c:v>1536</c:v>
                </c:pt>
                <c:pt idx="6495">
                  <c:v>1536</c:v>
                </c:pt>
                <c:pt idx="6496">
                  <c:v>1536</c:v>
                </c:pt>
                <c:pt idx="6497">
                  <c:v>1536</c:v>
                </c:pt>
                <c:pt idx="6498">
                  <c:v>1536</c:v>
                </c:pt>
                <c:pt idx="6499">
                  <c:v>1536</c:v>
                </c:pt>
                <c:pt idx="6500">
                  <c:v>1536</c:v>
                </c:pt>
                <c:pt idx="6501">
                  <c:v>1536</c:v>
                </c:pt>
                <c:pt idx="6502">
                  <c:v>1536</c:v>
                </c:pt>
                <c:pt idx="6503">
                  <c:v>1537</c:v>
                </c:pt>
                <c:pt idx="6504">
                  <c:v>1537</c:v>
                </c:pt>
                <c:pt idx="6505">
                  <c:v>1538</c:v>
                </c:pt>
                <c:pt idx="6506">
                  <c:v>1538</c:v>
                </c:pt>
                <c:pt idx="6507">
                  <c:v>1538</c:v>
                </c:pt>
                <c:pt idx="6508">
                  <c:v>1538</c:v>
                </c:pt>
                <c:pt idx="6509">
                  <c:v>1538</c:v>
                </c:pt>
                <c:pt idx="6510">
                  <c:v>1538</c:v>
                </c:pt>
                <c:pt idx="6511">
                  <c:v>1538</c:v>
                </c:pt>
                <c:pt idx="6512">
                  <c:v>1538</c:v>
                </c:pt>
                <c:pt idx="6513">
                  <c:v>1538</c:v>
                </c:pt>
                <c:pt idx="6514">
                  <c:v>1538</c:v>
                </c:pt>
                <c:pt idx="6515">
                  <c:v>1538</c:v>
                </c:pt>
                <c:pt idx="6516">
                  <c:v>1538</c:v>
                </c:pt>
                <c:pt idx="6517">
                  <c:v>1538</c:v>
                </c:pt>
                <c:pt idx="6518">
                  <c:v>1538</c:v>
                </c:pt>
                <c:pt idx="6519">
                  <c:v>1539</c:v>
                </c:pt>
                <c:pt idx="6520">
                  <c:v>1540</c:v>
                </c:pt>
                <c:pt idx="6521">
                  <c:v>1540</c:v>
                </c:pt>
                <c:pt idx="6522">
                  <c:v>1541</c:v>
                </c:pt>
                <c:pt idx="6523">
                  <c:v>1542</c:v>
                </c:pt>
                <c:pt idx="6524">
                  <c:v>1542</c:v>
                </c:pt>
                <c:pt idx="6525">
                  <c:v>1542</c:v>
                </c:pt>
                <c:pt idx="6526">
                  <c:v>1542</c:v>
                </c:pt>
                <c:pt idx="6527">
                  <c:v>1542</c:v>
                </c:pt>
                <c:pt idx="6528">
                  <c:v>1542</c:v>
                </c:pt>
                <c:pt idx="6529">
                  <c:v>1542</c:v>
                </c:pt>
                <c:pt idx="6530">
                  <c:v>1543</c:v>
                </c:pt>
                <c:pt idx="6531">
                  <c:v>1544</c:v>
                </c:pt>
                <c:pt idx="6532">
                  <c:v>1544</c:v>
                </c:pt>
                <c:pt idx="6533">
                  <c:v>1545</c:v>
                </c:pt>
                <c:pt idx="6534">
                  <c:v>1545</c:v>
                </c:pt>
                <c:pt idx="6535">
                  <c:v>1546</c:v>
                </c:pt>
                <c:pt idx="6536">
                  <c:v>1547</c:v>
                </c:pt>
                <c:pt idx="6537">
                  <c:v>1548</c:v>
                </c:pt>
                <c:pt idx="6538">
                  <c:v>1549</c:v>
                </c:pt>
                <c:pt idx="6539">
                  <c:v>1549</c:v>
                </c:pt>
                <c:pt idx="6540">
                  <c:v>1549</c:v>
                </c:pt>
                <c:pt idx="6541">
                  <c:v>1549</c:v>
                </c:pt>
                <c:pt idx="6542">
                  <c:v>1549</c:v>
                </c:pt>
                <c:pt idx="6543">
                  <c:v>1550</c:v>
                </c:pt>
                <c:pt idx="6544">
                  <c:v>1551</c:v>
                </c:pt>
                <c:pt idx="6545">
                  <c:v>1551</c:v>
                </c:pt>
                <c:pt idx="6546">
                  <c:v>1552</c:v>
                </c:pt>
                <c:pt idx="6547">
                  <c:v>1552</c:v>
                </c:pt>
                <c:pt idx="6548">
                  <c:v>1553</c:v>
                </c:pt>
                <c:pt idx="6549">
                  <c:v>1553</c:v>
                </c:pt>
                <c:pt idx="6550">
                  <c:v>1553</c:v>
                </c:pt>
                <c:pt idx="6551">
                  <c:v>1553</c:v>
                </c:pt>
                <c:pt idx="6552">
                  <c:v>1553</c:v>
                </c:pt>
                <c:pt idx="6553">
                  <c:v>1553</c:v>
                </c:pt>
                <c:pt idx="6554">
                  <c:v>1553</c:v>
                </c:pt>
                <c:pt idx="6555">
                  <c:v>1553</c:v>
                </c:pt>
                <c:pt idx="6556">
                  <c:v>1553</c:v>
                </c:pt>
                <c:pt idx="6557">
                  <c:v>1553</c:v>
                </c:pt>
                <c:pt idx="6558">
                  <c:v>1553</c:v>
                </c:pt>
                <c:pt idx="6559">
                  <c:v>1553</c:v>
                </c:pt>
                <c:pt idx="6560">
                  <c:v>1554</c:v>
                </c:pt>
                <c:pt idx="6561">
                  <c:v>1555</c:v>
                </c:pt>
                <c:pt idx="6562">
                  <c:v>1555</c:v>
                </c:pt>
                <c:pt idx="6563">
                  <c:v>1555</c:v>
                </c:pt>
                <c:pt idx="6564">
                  <c:v>1555</c:v>
                </c:pt>
                <c:pt idx="6565">
                  <c:v>1555</c:v>
                </c:pt>
                <c:pt idx="6566">
                  <c:v>1555</c:v>
                </c:pt>
                <c:pt idx="6567">
                  <c:v>1555</c:v>
                </c:pt>
                <c:pt idx="6568">
                  <c:v>1555</c:v>
                </c:pt>
                <c:pt idx="6569">
                  <c:v>1555</c:v>
                </c:pt>
                <c:pt idx="6570">
                  <c:v>1555</c:v>
                </c:pt>
                <c:pt idx="6571">
                  <c:v>1555</c:v>
                </c:pt>
                <c:pt idx="6572">
                  <c:v>1555</c:v>
                </c:pt>
                <c:pt idx="6573">
                  <c:v>1555</c:v>
                </c:pt>
                <c:pt idx="6574">
                  <c:v>1555</c:v>
                </c:pt>
                <c:pt idx="6575">
                  <c:v>1555</c:v>
                </c:pt>
                <c:pt idx="6576">
                  <c:v>1555</c:v>
                </c:pt>
                <c:pt idx="6577">
                  <c:v>1555</c:v>
                </c:pt>
                <c:pt idx="6578">
                  <c:v>1555</c:v>
                </c:pt>
                <c:pt idx="6579">
                  <c:v>1555</c:v>
                </c:pt>
                <c:pt idx="6580">
                  <c:v>1555</c:v>
                </c:pt>
                <c:pt idx="6581">
                  <c:v>1555</c:v>
                </c:pt>
                <c:pt idx="6582">
                  <c:v>1555</c:v>
                </c:pt>
                <c:pt idx="6583">
                  <c:v>1555</c:v>
                </c:pt>
                <c:pt idx="6584">
                  <c:v>1555</c:v>
                </c:pt>
                <c:pt idx="6585">
                  <c:v>1555</c:v>
                </c:pt>
                <c:pt idx="6586">
                  <c:v>1556</c:v>
                </c:pt>
                <c:pt idx="6587">
                  <c:v>1556</c:v>
                </c:pt>
                <c:pt idx="6588">
                  <c:v>1556</c:v>
                </c:pt>
                <c:pt idx="6589">
                  <c:v>1556</c:v>
                </c:pt>
                <c:pt idx="6590">
                  <c:v>1556</c:v>
                </c:pt>
                <c:pt idx="6591">
                  <c:v>1556</c:v>
                </c:pt>
                <c:pt idx="6592">
                  <c:v>1556</c:v>
                </c:pt>
                <c:pt idx="6593">
                  <c:v>1556</c:v>
                </c:pt>
                <c:pt idx="6594">
                  <c:v>1556</c:v>
                </c:pt>
                <c:pt idx="6595">
                  <c:v>1556</c:v>
                </c:pt>
                <c:pt idx="6596">
                  <c:v>1556</c:v>
                </c:pt>
                <c:pt idx="6597">
                  <c:v>1556</c:v>
                </c:pt>
                <c:pt idx="6598">
                  <c:v>1557</c:v>
                </c:pt>
                <c:pt idx="6599">
                  <c:v>1557</c:v>
                </c:pt>
                <c:pt idx="6600">
                  <c:v>1557</c:v>
                </c:pt>
                <c:pt idx="6601">
                  <c:v>1557</c:v>
                </c:pt>
                <c:pt idx="6602">
                  <c:v>1557</c:v>
                </c:pt>
                <c:pt idx="6603">
                  <c:v>1557</c:v>
                </c:pt>
                <c:pt idx="6604">
                  <c:v>1557</c:v>
                </c:pt>
                <c:pt idx="6605">
                  <c:v>1557</c:v>
                </c:pt>
                <c:pt idx="6606">
                  <c:v>1557</c:v>
                </c:pt>
                <c:pt idx="6607">
                  <c:v>1557</c:v>
                </c:pt>
                <c:pt idx="6608">
                  <c:v>1558</c:v>
                </c:pt>
                <c:pt idx="6609">
                  <c:v>1558</c:v>
                </c:pt>
                <c:pt idx="6610">
                  <c:v>1558</c:v>
                </c:pt>
                <c:pt idx="6611">
                  <c:v>1558</c:v>
                </c:pt>
                <c:pt idx="6612">
                  <c:v>1558</c:v>
                </c:pt>
                <c:pt idx="6613">
                  <c:v>1558</c:v>
                </c:pt>
                <c:pt idx="6614">
                  <c:v>1558</c:v>
                </c:pt>
                <c:pt idx="6615">
                  <c:v>1558</c:v>
                </c:pt>
                <c:pt idx="6616">
                  <c:v>1558</c:v>
                </c:pt>
                <c:pt idx="6617">
                  <c:v>1558</c:v>
                </c:pt>
                <c:pt idx="6618">
                  <c:v>1558</c:v>
                </c:pt>
                <c:pt idx="6619">
                  <c:v>1559</c:v>
                </c:pt>
                <c:pt idx="6620">
                  <c:v>1560</c:v>
                </c:pt>
                <c:pt idx="6621">
                  <c:v>1560</c:v>
                </c:pt>
                <c:pt idx="6622">
                  <c:v>1560</c:v>
                </c:pt>
                <c:pt idx="6623">
                  <c:v>1560</c:v>
                </c:pt>
                <c:pt idx="6624">
                  <c:v>1560</c:v>
                </c:pt>
                <c:pt idx="6625">
                  <c:v>1560</c:v>
                </c:pt>
                <c:pt idx="6626">
                  <c:v>1560</c:v>
                </c:pt>
                <c:pt idx="6627">
                  <c:v>1560</c:v>
                </c:pt>
                <c:pt idx="6628">
                  <c:v>1560</c:v>
                </c:pt>
                <c:pt idx="6629">
                  <c:v>1560</c:v>
                </c:pt>
                <c:pt idx="6630">
                  <c:v>1560</c:v>
                </c:pt>
                <c:pt idx="6631">
                  <c:v>1561</c:v>
                </c:pt>
                <c:pt idx="6632">
                  <c:v>1561</c:v>
                </c:pt>
                <c:pt idx="6633">
                  <c:v>1561</c:v>
                </c:pt>
                <c:pt idx="6634">
                  <c:v>1562</c:v>
                </c:pt>
                <c:pt idx="6635">
                  <c:v>1563</c:v>
                </c:pt>
                <c:pt idx="6636">
                  <c:v>1563</c:v>
                </c:pt>
                <c:pt idx="6637">
                  <c:v>1563</c:v>
                </c:pt>
                <c:pt idx="6638">
                  <c:v>1563</c:v>
                </c:pt>
                <c:pt idx="6639">
                  <c:v>1563</c:v>
                </c:pt>
                <c:pt idx="6640">
                  <c:v>1563</c:v>
                </c:pt>
                <c:pt idx="6641">
                  <c:v>1563</c:v>
                </c:pt>
                <c:pt idx="6642">
                  <c:v>1563</c:v>
                </c:pt>
                <c:pt idx="6643">
                  <c:v>1563</c:v>
                </c:pt>
                <c:pt idx="6644">
                  <c:v>1563</c:v>
                </c:pt>
                <c:pt idx="6645">
                  <c:v>1563</c:v>
                </c:pt>
                <c:pt idx="6646">
                  <c:v>1563</c:v>
                </c:pt>
                <c:pt idx="6647">
                  <c:v>1563</c:v>
                </c:pt>
                <c:pt idx="6648">
                  <c:v>1563</c:v>
                </c:pt>
                <c:pt idx="6649">
                  <c:v>1563</c:v>
                </c:pt>
                <c:pt idx="6650">
                  <c:v>1564</c:v>
                </c:pt>
                <c:pt idx="6651">
                  <c:v>1564</c:v>
                </c:pt>
                <c:pt idx="6652">
                  <c:v>1565</c:v>
                </c:pt>
                <c:pt idx="6653">
                  <c:v>1566</c:v>
                </c:pt>
                <c:pt idx="6654">
                  <c:v>1566</c:v>
                </c:pt>
                <c:pt idx="6655">
                  <c:v>1567</c:v>
                </c:pt>
                <c:pt idx="6656">
                  <c:v>1567</c:v>
                </c:pt>
                <c:pt idx="6657">
                  <c:v>1568</c:v>
                </c:pt>
                <c:pt idx="6658">
                  <c:v>1569</c:v>
                </c:pt>
                <c:pt idx="6659">
                  <c:v>1569</c:v>
                </c:pt>
                <c:pt idx="6660">
                  <c:v>1569</c:v>
                </c:pt>
                <c:pt idx="6661">
                  <c:v>1569</c:v>
                </c:pt>
                <c:pt idx="6662">
                  <c:v>1569</c:v>
                </c:pt>
                <c:pt idx="6663">
                  <c:v>1569</c:v>
                </c:pt>
                <c:pt idx="6664">
                  <c:v>1570</c:v>
                </c:pt>
                <c:pt idx="6665">
                  <c:v>1571</c:v>
                </c:pt>
                <c:pt idx="6666">
                  <c:v>1572</c:v>
                </c:pt>
                <c:pt idx="6667">
                  <c:v>1572</c:v>
                </c:pt>
                <c:pt idx="6668">
                  <c:v>1572</c:v>
                </c:pt>
                <c:pt idx="6669">
                  <c:v>1572</c:v>
                </c:pt>
                <c:pt idx="6670">
                  <c:v>1572</c:v>
                </c:pt>
                <c:pt idx="6671">
                  <c:v>1572</c:v>
                </c:pt>
                <c:pt idx="6672">
                  <c:v>1572</c:v>
                </c:pt>
                <c:pt idx="6673">
                  <c:v>1572</c:v>
                </c:pt>
                <c:pt idx="6674">
                  <c:v>1572</c:v>
                </c:pt>
                <c:pt idx="6675">
                  <c:v>1572</c:v>
                </c:pt>
                <c:pt idx="6676">
                  <c:v>1572</c:v>
                </c:pt>
                <c:pt idx="6677">
                  <c:v>1572</c:v>
                </c:pt>
                <c:pt idx="6678">
                  <c:v>1572</c:v>
                </c:pt>
                <c:pt idx="6679">
                  <c:v>1572</c:v>
                </c:pt>
                <c:pt idx="6680">
                  <c:v>1572</c:v>
                </c:pt>
                <c:pt idx="6681">
                  <c:v>1572</c:v>
                </c:pt>
                <c:pt idx="6682">
                  <c:v>1572</c:v>
                </c:pt>
                <c:pt idx="6683">
                  <c:v>1572</c:v>
                </c:pt>
                <c:pt idx="6684">
                  <c:v>1572</c:v>
                </c:pt>
                <c:pt idx="6685">
                  <c:v>1572</c:v>
                </c:pt>
                <c:pt idx="6686">
                  <c:v>1572</c:v>
                </c:pt>
                <c:pt idx="6687">
                  <c:v>1572</c:v>
                </c:pt>
                <c:pt idx="6688">
                  <c:v>1572</c:v>
                </c:pt>
                <c:pt idx="6689">
                  <c:v>1572</c:v>
                </c:pt>
                <c:pt idx="6690">
                  <c:v>1572</c:v>
                </c:pt>
                <c:pt idx="6691">
                  <c:v>1572</c:v>
                </c:pt>
                <c:pt idx="6692">
                  <c:v>1573</c:v>
                </c:pt>
                <c:pt idx="6693">
                  <c:v>1573</c:v>
                </c:pt>
                <c:pt idx="6694">
                  <c:v>1574</c:v>
                </c:pt>
                <c:pt idx="6695">
                  <c:v>1575</c:v>
                </c:pt>
                <c:pt idx="6696">
                  <c:v>1575</c:v>
                </c:pt>
                <c:pt idx="6697">
                  <c:v>1576</c:v>
                </c:pt>
                <c:pt idx="6698">
                  <c:v>1576</c:v>
                </c:pt>
                <c:pt idx="6699">
                  <c:v>1576</c:v>
                </c:pt>
                <c:pt idx="6700">
                  <c:v>1577</c:v>
                </c:pt>
                <c:pt idx="6701">
                  <c:v>1577</c:v>
                </c:pt>
                <c:pt idx="6702">
                  <c:v>1577</c:v>
                </c:pt>
                <c:pt idx="6703">
                  <c:v>1577</c:v>
                </c:pt>
                <c:pt idx="6704">
                  <c:v>1577</c:v>
                </c:pt>
                <c:pt idx="6705">
                  <c:v>1578</c:v>
                </c:pt>
                <c:pt idx="6706">
                  <c:v>1579</c:v>
                </c:pt>
                <c:pt idx="6707">
                  <c:v>1579</c:v>
                </c:pt>
                <c:pt idx="6708">
                  <c:v>1579</c:v>
                </c:pt>
                <c:pt idx="6709">
                  <c:v>1580</c:v>
                </c:pt>
                <c:pt idx="6710">
                  <c:v>1580</c:v>
                </c:pt>
                <c:pt idx="6711">
                  <c:v>1580</c:v>
                </c:pt>
                <c:pt idx="6712">
                  <c:v>1581</c:v>
                </c:pt>
                <c:pt idx="6713">
                  <c:v>1581</c:v>
                </c:pt>
                <c:pt idx="6714">
                  <c:v>1581</c:v>
                </c:pt>
                <c:pt idx="6715">
                  <c:v>1582</c:v>
                </c:pt>
                <c:pt idx="6716">
                  <c:v>1582</c:v>
                </c:pt>
                <c:pt idx="6717">
                  <c:v>1582</c:v>
                </c:pt>
                <c:pt idx="6718">
                  <c:v>1582</c:v>
                </c:pt>
                <c:pt idx="6719">
                  <c:v>1582</c:v>
                </c:pt>
                <c:pt idx="6720">
                  <c:v>1582</c:v>
                </c:pt>
                <c:pt idx="6721">
                  <c:v>1583</c:v>
                </c:pt>
                <c:pt idx="6722">
                  <c:v>1583</c:v>
                </c:pt>
                <c:pt idx="6723">
                  <c:v>1583</c:v>
                </c:pt>
                <c:pt idx="6724">
                  <c:v>1583</c:v>
                </c:pt>
                <c:pt idx="6725">
                  <c:v>1584</c:v>
                </c:pt>
                <c:pt idx="6726">
                  <c:v>1585</c:v>
                </c:pt>
                <c:pt idx="6727">
                  <c:v>1586</c:v>
                </c:pt>
                <c:pt idx="6728">
                  <c:v>1586</c:v>
                </c:pt>
                <c:pt idx="6729">
                  <c:v>1587</c:v>
                </c:pt>
                <c:pt idx="6730">
                  <c:v>1587</c:v>
                </c:pt>
                <c:pt idx="6731">
                  <c:v>1588</c:v>
                </c:pt>
                <c:pt idx="6732">
                  <c:v>1589</c:v>
                </c:pt>
                <c:pt idx="6733">
                  <c:v>1589</c:v>
                </c:pt>
                <c:pt idx="6734">
                  <c:v>1590</c:v>
                </c:pt>
                <c:pt idx="6735">
                  <c:v>1591</c:v>
                </c:pt>
                <c:pt idx="6736">
                  <c:v>1592</c:v>
                </c:pt>
                <c:pt idx="6737">
                  <c:v>1593</c:v>
                </c:pt>
                <c:pt idx="6738">
                  <c:v>1594</c:v>
                </c:pt>
                <c:pt idx="6739">
                  <c:v>1595</c:v>
                </c:pt>
                <c:pt idx="6740">
                  <c:v>1595</c:v>
                </c:pt>
                <c:pt idx="6741">
                  <c:v>1595</c:v>
                </c:pt>
                <c:pt idx="6742">
                  <c:v>1595</c:v>
                </c:pt>
                <c:pt idx="6743">
                  <c:v>1595</c:v>
                </c:pt>
                <c:pt idx="6744">
                  <c:v>1595</c:v>
                </c:pt>
                <c:pt idx="6745">
                  <c:v>1596</c:v>
                </c:pt>
                <c:pt idx="6746">
                  <c:v>1596</c:v>
                </c:pt>
                <c:pt idx="6747">
                  <c:v>1596</c:v>
                </c:pt>
                <c:pt idx="6748">
                  <c:v>1596</c:v>
                </c:pt>
                <c:pt idx="6749">
                  <c:v>1596</c:v>
                </c:pt>
                <c:pt idx="6750">
                  <c:v>1596</c:v>
                </c:pt>
                <c:pt idx="6751">
                  <c:v>1596</c:v>
                </c:pt>
                <c:pt idx="6752">
                  <c:v>1596</c:v>
                </c:pt>
                <c:pt idx="6753">
                  <c:v>1596</c:v>
                </c:pt>
                <c:pt idx="6754">
                  <c:v>1596</c:v>
                </c:pt>
                <c:pt idx="6755">
                  <c:v>1596</c:v>
                </c:pt>
                <c:pt idx="6756">
                  <c:v>1597</c:v>
                </c:pt>
                <c:pt idx="6757">
                  <c:v>1597</c:v>
                </c:pt>
                <c:pt idx="6758">
                  <c:v>1598</c:v>
                </c:pt>
                <c:pt idx="6759">
                  <c:v>1599</c:v>
                </c:pt>
                <c:pt idx="6760">
                  <c:v>1600</c:v>
                </c:pt>
                <c:pt idx="6761">
                  <c:v>1601</c:v>
                </c:pt>
                <c:pt idx="6762">
                  <c:v>1601</c:v>
                </c:pt>
                <c:pt idx="6763">
                  <c:v>1601</c:v>
                </c:pt>
                <c:pt idx="6764">
                  <c:v>1601</c:v>
                </c:pt>
                <c:pt idx="6765">
                  <c:v>1601</c:v>
                </c:pt>
                <c:pt idx="6766">
                  <c:v>1601</c:v>
                </c:pt>
                <c:pt idx="6767">
                  <c:v>1601</c:v>
                </c:pt>
                <c:pt idx="6768">
                  <c:v>1602</c:v>
                </c:pt>
                <c:pt idx="6769">
                  <c:v>1603</c:v>
                </c:pt>
                <c:pt idx="6770">
                  <c:v>1604</c:v>
                </c:pt>
                <c:pt idx="6771">
                  <c:v>1605</c:v>
                </c:pt>
                <c:pt idx="6772">
                  <c:v>1606</c:v>
                </c:pt>
                <c:pt idx="6773">
                  <c:v>1607</c:v>
                </c:pt>
                <c:pt idx="6774">
                  <c:v>1608</c:v>
                </c:pt>
                <c:pt idx="6775">
                  <c:v>1609</c:v>
                </c:pt>
                <c:pt idx="6776">
                  <c:v>1609</c:v>
                </c:pt>
                <c:pt idx="6777">
                  <c:v>1609</c:v>
                </c:pt>
                <c:pt idx="6778">
                  <c:v>1609</c:v>
                </c:pt>
                <c:pt idx="6779">
                  <c:v>1609</c:v>
                </c:pt>
                <c:pt idx="6780">
                  <c:v>1609</c:v>
                </c:pt>
                <c:pt idx="6781">
                  <c:v>1609</c:v>
                </c:pt>
                <c:pt idx="6782">
                  <c:v>1609</c:v>
                </c:pt>
                <c:pt idx="6783">
                  <c:v>1610</c:v>
                </c:pt>
                <c:pt idx="6784">
                  <c:v>1610</c:v>
                </c:pt>
                <c:pt idx="6785">
                  <c:v>1611</c:v>
                </c:pt>
                <c:pt idx="6786">
                  <c:v>1611</c:v>
                </c:pt>
                <c:pt idx="6787">
                  <c:v>1611</c:v>
                </c:pt>
                <c:pt idx="6788">
                  <c:v>1612</c:v>
                </c:pt>
                <c:pt idx="6789">
                  <c:v>1612</c:v>
                </c:pt>
                <c:pt idx="6790">
                  <c:v>1612</c:v>
                </c:pt>
                <c:pt idx="6791">
                  <c:v>1612</c:v>
                </c:pt>
                <c:pt idx="6792">
                  <c:v>1612</c:v>
                </c:pt>
                <c:pt idx="6793">
                  <c:v>1613</c:v>
                </c:pt>
                <c:pt idx="6794">
                  <c:v>1613</c:v>
                </c:pt>
                <c:pt idx="6795">
                  <c:v>1614</c:v>
                </c:pt>
                <c:pt idx="6796">
                  <c:v>1614</c:v>
                </c:pt>
                <c:pt idx="6797">
                  <c:v>1615</c:v>
                </c:pt>
                <c:pt idx="6798">
                  <c:v>1615</c:v>
                </c:pt>
                <c:pt idx="6799">
                  <c:v>1615</c:v>
                </c:pt>
                <c:pt idx="6800">
                  <c:v>1615</c:v>
                </c:pt>
                <c:pt idx="6801">
                  <c:v>1615</c:v>
                </c:pt>
                <c:pt idx="6802">
                  <c:v>1615</c:v>
                </c:pt>
                <c:pt idx="6803">
                  <c:v>1615</c:v>
                </c:pt>
                <c:pt idx="6804">
                  <c:v>1615</c:v>
                </c:pt>
                <c:pt idx="6805">
                  <c:v>1615</c:v>
                </c:pt>
                <c:pt idx="6806">
                  <c:v>1615</c:v>
                </c:pt>
                <c:pt idx="6807">
                  <c:v>1615</c:v>
                </c:pt>
                <c:pt idx="6808">
                  <c:v>1615</c:v>
                </c:pt>
                <c:pt idx="6809">
                  <c:v>1615</c:v>
                </c:pt>
                <c:pt idx="6810">
                  <c:v>1615</c:v>
                </c:pt>
                <c:pt idx="6811">
                  <c:v>1615</c:v>
                </c:pt>
                <c:pt idx="6812">
                  <c:v>1616</c:v>
                </c:pt>
                <c:pt idx="6813">
                  <c:v>1616</c:v>
                </c:pt>
                <c:pt idx="6814">
                  <c:v>1616</c:v>
                </c:pt>
                <c:pt idx="6815">
                  <c:v>1616</c:v>
                </c:pt>
                <c:pt idx="6816">
                  <c:v>1616</c:v>
                </c:pt>
                <c:pt idx="6817">
                  <c:v>1616</c:v>
                </c:pt>
                <c:pt idx="6818">
                  <c:v>1616</c:v>
                </c:pt>
                <c:pt idx="6819">
                  <c:v>1616</c:v>
                </c:pt>
                <c:pt idx="6820">
                  <c:v>1616</c:v>
                </c:pt>
                <c:pt idx="6821">
                  <c:v>1616</c:v>
                </c:pt>
                <c:pt idx="6822">
                  <c:v>1617</c:v>
                </c:pt>
                <c:pt idx="6823">
                  <c:v>1617</c:v>
                </c:pt>
                <c:pt idx="6824">
                  <c:v>1618</c:v>
                </c:pt>
                <c:pt idx="6825">
                  <c:v>1619</c:v>
                </c:pt>
                <c:pt idx="6826">
                  <c:v>1619</c:v>
                </c:pt>
                <c:pt idx="6827">
                  <c:v>1620</c:v>
                </c:pt>
                <c:pt idx="6828">
                  <c:v>1621</c:v>
                </c:pt>
                <c:pt idx="6829">
                  <c:v>1622</c:v>
                </c:pt>
                <c:pt idx="6830">
                  <c:v>1622</c:v>
                </c:pt>
                <c:pt idx="6831">
                  <c:v>1622</c:v>
                </c:pt>
                <c:pt idx="6832">
                  <c:v>1622</c:v>
                </c:pt>
                <c:pt idx="6833">
                  <c:v>1622</c:v>
                </c:pt>
                <c:pt idx="6834">
                  <c:v>1623</c:v>
                </c:pt>
                <c:pt idx="6835">
                  <c:v>1624</c:v>
                </c:pt>
                <c:pt idx="6836">
                  <c:v>1625</c:v>
                </c:pt>
                <c:pt idx="6837">
                  <c:v>1626</c:v>
                </c:pt>
                <c:pt idx="6838">
                  <c:v>1626</c:v>
                </c:pt>
                <c:pt idx="6839">
                  <c:v>1627</c:v>
                </c:pt>
                <c:pt idx="6840">
                  <c:v>1627</c:v>
                </c:pt>
                <c:pt idx="6841">
                  <c:v>1627</c:v>
                </c:pt>
                <c:pt idx="6842">
                  <c:v>1627</c:v>
                </c:pt>
                <c:pt idx="6843">
                  <c:v>1628</c:v>
                </c:pt>
                <c:pt idx="6844">
                  <c:v>1628</c:v>
                </c:pt>
                <c:pt idx="6845">
                  <c:v>1629</c:v>
                </c:pt>
                <c:pt idx="6846">
                  <c:v>1629</c:v>
                </c:pt>
                <c:pt idx="6847">
                  <c:v>1629</c:v>
                </c:pt>
                <c:pt idx="6848">
                  <c:v>1629</c:v>
                </c:pt>
                <c:pt idx="6849">
                  <c:v>1629</c:v>
                </c:pt>
                <c:pt idx="6850">
                  <c:v>1629</c:v>
                </c:pt>
                <c:pt idx="6851">
                  <c:v>1629</c:v>
                </c:pt>
                <c:pt idx="6852">
                  <c:v>1630</c:v>
                </c:pt>
                <c:pt idx="6853">
                  <c:v>1631</c:v>
                </c:pt>
                <c:pt idx="6854">
                  <c:v>1632</c:v>
                </c:pt>
                <c:pt idx="6855">
                  <c:v>1632</c:v>
                </c:pt>
                <c:pt idx="6856">
                  <c:v>1632</c:v>
                </c:pt>
                <c:pt idx="6857">
                  <c:v>1633</c:v>
                </c:pt>
                <c:pt idx="6858">
                  <c:v>1633</c:v>
                </c:pt>
                <c:pt idx="6859">
                  <c:v>1633</c:v>
                </c:pt>
                <c:pt idx="6860">
                  <c:v>1633</c:v>
                </c:pt>
                <c:pt idx="6861">
                  <c:v>1633</c:v>
                </c:pt>
                <c:pt idx="6862">
                  <c:v>1633</c:v>
                </c:pt>
                <c:pt idx="6863">
                  <c:v>1634</c:v>
                </c:pt>
                <c:pt idx="6864">
                  <c:v>1634</c:v>
                </c:pt>
                <c:pt idx="6865">
                  <c:v>1634</c:v>
                </c:pt>
                <c:pt idx="6866">
                  <c:v>1634</c:v>
                </c:pt>
                <c:pt idx="6867">
                  <c:v>1634</c:v>
                </c:pt>
                <c:pt idx="6868">
                  <c:v>1634</c:v>
                </c:pt>
                <c:pt idx="6869">
                  <c:v>1635</c:v>
                </c:pt>
                <c:pt idx="6870">
                  <c:v>1635</c:v>
                </c:pt>
                <c:pt idx="6871">
                  <c:v>1635</c:v>
                </c:pt>
                <c:pt idx="6872">
                  <c:v>1636</c:v>
                </c:pt>
                <c:pt idx="6873">
                  <c:v>1636</c:v>
                </c:pt>
                <c:pt idx="6874">
                  <c:v>1636</c:v>
                </c:pt>
                <c:pt idx="6875">
                  <c:v>1636</c:v>
                </c:pt>
                <c:pt idx="6876">
                  <c:v>1637</c:v>
                </c:pt>
                <c:pt idx="6877">
                  <c:v>1637</c:v>
                </c:pt>
                <c:pt idx="6878">
                  <c:v>1637</c:v>
                </c:pt>
                <c:pt idx="6879">
                  <c:v>1637</c:v>
                </c:pt>
                <c:pt idx="6880">
                  <c:v>1637</c:v>
                </c:pt>
                <c:pt idx="6881">
                  <c:v>1637</c:v>
                </c:pt>
                <c:pt idx="6882">
                  <c:v>1638</c:v>
                </c:pt>
                <c:pt idx="6883">
                  <c:v>1638</c:v>
                </c:pt>
                <c:pt idx="6884">
                  <c:v>1638</c:v>
                </c:pt>
                <c:pt idx="6885">
                  <c:v>1638</c:v>
                </c:pt>
                <c:pt idx="6886">
                  <c:v>1638</c:v>
                </c:pt>
                <c:pt idx="6887">
                  <c:v>1638</c:v>
                </c:pt>
                <c:pt idx="6888">
                  <c:v>1638</c:v>
                </c:pt>
                <c:pt idx="6889">
                  <c:v>1638</c:v>
                </c:pt>
                <c:pt idx="6890">
                  <c:v>1638</c:v>
                </c:pt>
                <c:pt idx="6891">
                  <c:v>1638</c:v>
                </c:pt>
                <c:pt idx="6892">
                  <c:v>1638</c:v>
                </c:pt>
                <c:pt idx="6893">
                  <c:v>1638</c:v>
                </c:pt>
                <c:pt idx="6894">
                  <c:v>1638</c:v>
                </c:pt>
                <c:pt idx="6895">
                  <c:v>1638</c:v>
                </c:pt>
                <c:pt idx="6896">
                  <c:v>1638</c:v>
                </c:pt>
                <c:pt idx="6897">
                  <c:v>1638</c:v>
                </c:pt>
                <c:pt idx="6898">
                  <c:v>1639</c:v>
                </c:pt>
                <c:pt idx="6899">
                  <c:v>1639</c:v>
                </c:pt>
                <c:pt idx="6900">
                  <c:v>1640</c:v>
                </c:pt>
                <c:pt idx="6901">
                  <c:v>1640</c:v>
                </c:pt>
                <c:pt idx="6902">
                  <c:v>1640</c:v>
                </c:pt>
                <c:pt idx="6903">
                  <c:v>1640</c:v>
                </c:pt>
                <c:pt idx="6904">
                  <c:v>1640</c:v>
                </c:pt>
                <c:pt idx="6905">
                  <c:v>1640</c:v>
                </c:pt>
                <c:pt idx="6906">
                  <c:v>1640</c:v>
                </c:pt>
                <c:pt idx="6907">
                  <c:v>1640</c:v>
                </c:pt>
                <c:pt idx="6908">
                  <c:v>1640</c:v>
                </c:pt>
                <c:pt idx="6909">
                  <c:v>1641</c:v>
                </c:pt>
                <c:pt idx="6910">
                  <c:v>1641</c:v>
                </c:pt>
                <c:pt idx="6911">
                  <c:v>1641</c:v>
                </c:pt>
                <c:pt idx="6912">
                  <c:v>1641</c:v>
                </c:pt>
                <c:pt idx="6913">
                  <c:v>1641</c:v>
                </c:pt>
                <c:pt idx="6914">
                  <c:v>1641</c:v>
                </c:pt>
                <c:pt idx="6915">
                  <c:v>1642</c:v>
                </c:pt>
                <c:pt idx="6916">
                  <c:v>1643</c:v>
                </c:pt>
                <c:pt idx="6917">
                  <c:v>1643</c:v>
                </c:pt>
                <c:pt idx="6918">
                  <c:v>1643</c:v>
                </c:pt>
                <c:pt idx="6919">
                  <c:v>1643</c:v>
                </c:pt>
                <c:pt idx="6920">
                  <c:v>1643</c:v>
                </c:pt>
                <c:pt idx="6921">
                  <c:v>1643</c:v>
                </c:pt>
                <c:pt idx="6922">
                  <c:v>1643</c:v>
                </c:pt>
                <c:pt idx="6923">
                  <c:v>1643</c:v>
                </c:pt>
                <c:pt idx="6924">
                  <c:v>1643</c:v>
                </c:pt>
                <c:pt idx="6925">
                  <c:v>1643</c:v>
                </c:pt>
                <c:pt idx="6926">
                  <c:v>1643</c:v>
                </c:pt>
                <c:pt idx="6927">
                  <c:v>1643</c:v>
                </c:pt>
                <c:pt idx="6928">
                  <c:v>1643</c:v>
                </c:pt>
                <c:pt idx="6929">
                  <c:v>1643</c:v>
                </c:pt>
                <c:pt idx="6930">
                  <c:v>1643</c:v>
                </c:pt>
                <c:pt idx="6931">
                  <c:v>1643</c:v>
                </c:pt>
                <c:pt idx="6932">
                  <c:v>1643</c:v>
                </c:pt>
                <c:pt idx="6933">
                  <c:v>1643</c:v>
                </c:pt>
                <c:pt idx="6934">
                  <c:v>1644</c:v>
                </c:pt>
                <c:pt idx="6935">
                  <c:v>1644</c:v>
                </c:pt>
                <c:pt idx="6936">
                  <c:v>1644</c:v>
                </c:pt>
                <c:pt idx="6937">
                  <c:v>1644</c:v>
                </c:pt>
                <c:pt idx="6938">
                  <c:v>1645</c:v>
                </c:pt>
                <c:pt idx="6939">
                  <c:v>1645</c:v>
                </c:pt>
                <c:pt idx="6940">
                  <c:v>1645</c:v>
                </c:pt>
                <c:pt idx="6941">
                  <c:v>1646</c:v>
                </c:pt>
                <c:pt idx="6942">
                  <c:v>1646</c:v>
                </c:pt>
                <c:pt idx="6943">
                  <c:v>1646</c:v>
                </c:pt>
                <c:pt idx="6944">
                  <c:v>1646</c:v>
                </c:pt>
                <c:pt idx="6945">
                  <c:v>1646</c:v>
                </c:pt>
                <c:pt idx="6946">
                  <c:v>1646</c:v>
                </c:pt>
                <c:pt idx="6947">
                  <c:v>1646</c:v>
                </c:pt>
                <c:pt idx="6948">
                  <c:v>1646</c:v>
                </c:pt>
                <c:pt idx="6949">
                  <c:v>1646</c:v>
                </c:pt>
                <c:pt idx="6950">
                  <c:v>1647</c:v>
                </c:pt>
                <c:pt idx="6951">
                  <c:v>1648</c:v>
                </c:pt>
                <c:pt idx="6952">
                  <c:v>1649</c:v>
                </c:pt>
                <c:pt idx="6953">
                  <c:v>1650</c:v>
                </c:pt>
                <c:pt idx="6954">
                  <c:v>1651</c:v>
                </c:pt>
                <c:pt idx="6955">
                  <c:v>1651</c:v>
                </c:pt>
                <c:pt idx="6956">
                  <c:v>1651</c:v>
                </c:pt>
                <c:pt idx="6957">
                  <c:v>1651</c:v>
                </c:pt>
                <c:pt idx="6958">
                  <c:v>1651</c:v>
                </c:pt>
                <c:pt idx="6959">
                  <c:v>1652</c:v>
                </c:pt>
                <c:pt idx="6960">
                  <c:v>1652</c:v>
                </c:pt>
                <c:pt idx="6961">
                  <c:v>1652</c:v>
                </c:pt>
                <c:pt idx="6962">
                  <c:v>1652</c:v>
                </c:pt>
                <c:pt idx="6963">
                  <c:v>1652</c:v>
                </c:pt>
                <c:pt idx="6964">
                  <c:v>1652</c:v>
                </c:pt>
                <c:pt idx="6965">
                  <c:v>1652</c:v>
                </c:pt>
                <c:pt idx="6966">
                  <c:v>1652</c:v>
                </c:pt>
                <c:pt idx="6967">
                  <c:v>1652</c:v>
                </c:pt>
                <c:pt idx="6968">
                  <c:v>1652</c:v>
                </c:pt>
                <c:pt idx="6969">
                  <c:v>1652</c:v>
                </c:pt>
                <c:pt idx="6970">
                  <c:v>1652</c:v>
                </c:pt>
                <c:pt idx="6971">
                  <c:v>1652</c:v>
                </c:pt>
                <c:pt idx="6972">
                  <c:v>1652</c:v>
                </c:pt>
                <c:pt idx="6973">
                  <c:v>1652</c:v>
                </c:pt>
                <c:pt idx="6974">
                  <c:v>1652</c:v>
                </c:pt>
                <c:pt idx="6975">
                  <c:v>1652</c:v>
                </c:pt>
                <c:pt idx="6976">
                  <c:v>1652</c:v>
                </c:pt>
                <c:pt idx="6977">
                  <c:v>1652</c:v>
                </c:pt>
                <c:pt idx="6978">
                  <c:v>1652</c:v>
                </c:pt>
                <c:pt idx="6979">
                  <c:v>1652</c:v>
                </c:pt>
                <c:pt idx="6980">
                  <c:v>1652</c:v>
                </c:pt>
                <c:pt idx="6981">
                  <c:v>1652</c:v>
                </c:pt>
                <c:pt idx="6982">
                  <c:v>1652</c:v>
                </c:pt>
                <c:pt idx="6983">
                  <c:v>1653</c:v>
                </c:pt>
                <c:pt idx="6984">
                  <c:v>1653</c:v>
                </c:pt>
                <c:pt idx="6985">
                  <c:v>1653</c:v>
                </c:pt>
                <c:pt idx="6986">
                  <c:v>1653</c:v>
                </c:pt>
                <c:pt idx="6987">
                  <c:v>1653</c:v>
                </c:pt>
                <c:pt idx="6988">
                  <c:v>1653</c:v>
                </c:pt>
                <c:pt idx="6989">
                  <c:v>1653</c:v>
                </c:pt>
                <c:pt idx="6990">
                  <c:v>1654</c:v>
                </c:pt>
                <c:pt idx="6991">
                  <c:v>1654</c:v>
                </c:pt>
                <c:pt idx="6992">
                  <c:v>1655</c:v>
                </c:pt>
                <c:pt idx="6993">
                  <c:v>1655</c:v>
                </c:pt>
                <c:pt idx="6994">
                  <c:v>1655</c:v>
                </c:pt>
                <c:pt idx="6995">
                  <c:v>1655</c:v>
                </c:pt>
                <c:pt idx="6996">
                  <c:v>1655</c:v>
                </c:pt>
                <c:pt idx="6997">
                  <c:v>1656</c:v>
                </c:pt>
                <c:pt idx="6998">
                  <c:v>1656</c:v>
                </c:pt>
                <c:pt idx="6999">
                  <c:v>1656</c:v>
                </c:pt>
                <c:pt idx="7000">
                  <c:v>1656</c:v>
                </c:pt>
                <c:pt idx="7001">
                  <c:v>1656</c:v>
                </c:pt>
                <c:pt idx="7002">
                  <c:v>1656</c:v>
                </c:pt>
                <c:pt idx="7003">
                  <c:v>1656</c:v>
                </c:pt>
                <c:pt idx="7004">
                  <c:v>1656</c:v>
                </c:pt>
                <c:pt idx="7005">
                  <c:v>1656</c:v>
                </c:pt>
                <c:pt idx="7006">
                  <c:v>1656</c:v>
                </c:pt>
                <c:pt idx="7007">
                  <c:v>1656</c:v>
                </c:pt>
                <c:pt idx="7008">
                  <c:v>1656</c:v>
                </c:pt>
                <c:pt idx="7009">
                  <c:v>1656</c:v>
                </c:pt>
                <c:pt idx="7010">
                  <c:v>1656</c:v>
                </c:pt>
                <c:pt idx="7011">
                  <c:v>1656</c:v>
                </c:pt>
                <c:pt idx="7012">
                  <c:v>1656</c:v>
                </c:pt>
                <c:pt idx="7013">
                  <c:v>1657</c:v>
                </c:pt>
                <c:pt idx="7014">
                  <c:v>1657</c:v>
                </c:pt>
                <c:pt idx="7015">
                  <c:v>1658</c:v>
                </c:pt>
                <c:pt idx="7016">
                  <c:v>1658</c:v>
                </c:pt>
                <c:pt idx="7017">
                  <c:v>1659</c:v>
                </c:pt>
                <c:pt idx="7018">
                  <c:v>1659</c:v>
                </c:pt>
                <c:pt idx="7019">
                  <c:v>1659</c:v>
                </c:pt>
                <c:pt idx="7020">
                  <c:v>1659</c:v>
                </c:pt>
                <c:pt idx="7021">
                  <c:v>1659</c:v>
                </c:pt>
                <c:pt idx="7022">
                  <c:v>1659</c:v>
                </c:pt>
                <c:pt idx="7023">
                  <c:v>1659</c:v>
                </c:pt>
                <c:pt idx="7024">
                  <c:v>1660</c:v>
                </c:pt>
                <c:pt idx="7025">
                  <c:v>1660</c:v>
                </c:pt>
                <c:pt idx="7026">
                  <c:v>1661</c:v>
                </c:pt>
                <c:pt idx="7027">
                  <c:v>1661</c:v>
                </c:pt>
                <c:pt idx="7028">
                  <c:v>1661</c:v>
                </c:pt>
                <c:pt idx="7029">
                  <c:v>1661</c:v>
                </c:pt>
                <c:pt idx="7030">
                  <c:v>1661</c:v>
                </c:pt>
                <c:pt idx="7031">
                  <c:v>1661</c:v>
                </c:pt>
                <c:pt idx="7032">
                  <c:v>1661</c:v>
                </c:pt>
                <c:pt idx="7033">
                  <c:v>1661</c:v>
                </c:pt>
                <c:pt idx="7034">
                  <c:v>1661</c:v>
                </c:pt>
                <c:pt idx="7035">
                  <c:v>1662</c:v>
                </c:pt>
                <c:pt idx="7036">
                  <c:v>1662</c:v>
                </c:pt>
                <c:pt idx="7037">
                  <c:v>1662</c:v>
                </c:pt>
                <c:pt idx="7038">
                  <c:v>1662</c:v>
                </c:pt>
                <c:pt idx="7039">
                  <c:v>1662</c:v>
                </c:pt>
                <c:pt idx="7040">
                  <c:v>1662</c:v>
                </c:pt>
                <c:pt idx="7041">
                  <c:v>1662</c:v>
                </c:pt>
                <c:pt idx="7042">
                  <c:v>1662</c:v>
                </c:pt>
                <c:pt idx="7043">
                  <c:v>1662</c:v>
                </c:pt>
                <c:pt idx="7044">
                  <c:v>1662</c:v>
                </c:pt>
                <c:pt idx="7045">
                  <c:v>1662</c:v>
                </c:pt>
                <c:pt idx="7046">
                  <c:v>1662</c:v>
                </c:pt>
                <c:pt idx="7047">
                  <c:v>1663</c:v>
                </c:pt>
                <c:pt idx="7048">
                  <c:v>1664</c:v>
                </c:pt>
                <c:pt idx="7049">
                  <c:v>1664</c:v>
                </c:pt>
                <c:pt idx="7050">
                  <c:v>1664</c:v>
                </c:pt>
                <c:pt idx="7051">
                  <c:v>1665</c:v>
                </c:pt>
                <c:pt idx="7052">
                  <c:v>1666</c:v>
                </c:pt>
                <c:pt idx="7053">
                  <c:v>1666</c:v>
                </c:pt>
                <c:pt idx="7054">
                  <c:v>1666</c:v>
                </c:pt>
                <c:pt idx="7055">
                  <c:v>1666</c:v>
                </c:pt>
                <c:pt idx="7056">
                  <c:v>1666</c:v>
                </c:pt>
                <c:pt idx="7057">
                  <c:v>1666</c:v>
                </c:pt>
                <c:pt idx="7058">
                  <c:v>1667</c:v>
                </c:pt>
                <c:pt idx="7059">
                  <c:v>1667</c:v>
                </c:pt>
                <c:pt idx="7060">
                  <c:v>1667</c:v>
                </c:pt>
                <c:pt idx="7061">
                  <c:v>1667</c:v>
                </c:pt>
                <c:pt idx="7062">
                  <c:v>1668</c:v>
                </c:pt>
                <c:pt idx="7063">
                  <c:v>1668</c:v>
                </c:pt>
                <c:pt idx="7064">
                  <c:v>1668</c:v>
                </c:pt>
                <c:pt idx="7065">
                  <c:v>1668</c:v>
                </c:pt>
                <c:pt idx="7066">
                  <c:v>1668</c:v>
                </c:pt>
                <c:pt idx="7067">
                  <c:v>1668</c:v>
                </c:pt>
                <c:pt idx="7068">
                  <c:v>1668</c:v>
                </c:pt>
                <c:pt idx="7069">
                  <c:v>1669</c:v>
                </c:pt>
                <c:pt idx="7070">
                  <c:v>1670</c:v>
                </c:pt>
                <c:pt idx="7071">
                  <c:v>1670</c:v>
                </c:pt>
                <c:pt idx="7072">
                  <c:v>1670</c:v>
                </c:pt>
                <c:pt idx="7073">
                  <c:v>1670</c:v>
                </c:pt>
                <c:pt idx="7074">
                  <c:v>1671</c:v>
                </c:pt>
                <c:pt idx="7075">
                  <c:v>1672</c:v>
                </c:pt>
                <c:pt idx="7076">
                  <c:v>1672</c:v>
                </c:pt>
                <c:pt idx="7077">
                  <c:v>1672</c:v>
                </c:pt>
                <c:pt idx="7078">
                  <c:v>1672</c:v>
                </c:pt>
                <c:pt idx="7079">
                  <c:v>1673</c:v>
                </c:pt>
                <c:pt idx="7080">
                  <c:v>1674</c:v>
                </c:pt>
                <c:pt idx="7081">
                  <c:v>1674</c:v>
                </c:pt>
                <c:pt idx="7082">
                  <c:v>1675</c:v>
                </c:pt>
                <c:pt idx="7083">
                  <c:v>1675</c:v>
                </c:pt>
                <c:pt idx="7084">
                  <c:v>1676</c:v>
                </c:pt>
                <c:pt idx="7085">
                  <c:v>1677</c:v>
                </c:pt>
                <c:pt idx="7086">
                  <c:v>1677</c:v>
                </c:pt>
                <c:pt idx="7087">
                  <c:v>1677</c:v>
                </c:pt>
                <c:pt idx="7088">
                  <c:v>1678</c:v>
                </c:pt>
                <c:pt idx="7089">
                  <c:v>1678</c:v>
                </c:pt>
                <c:pt idx="7090">
                  <c:v>1678</c:v>
                </c:pt>
                <c:pt idx="7091">
                  <c:v>1678</c:v>
                </c:pt>
                <c:pt idx="7092">
                  <c:v>1679</c:v>
                </c:pt>
                <c:pt idx="7093">
                  <c:v>1679</c:v>
                </c:pt>
                <c:pt idx="7094">
                  <c:v>1679</c:v>
                </c:pt>
                <c:pt idx="7095">
                  <c:v>1679</c:v>
                </c:pt>
                <c:pt idx="7096">
                  <c:v>1679</c:v>
                </c:pt>
                <c:pt idx="7097">
                  <c:v>1679</c:v>
                </c:pt>
                <c:pt idx="7098">
                  <c:v>1679</c:v>
                </c:pt>
                <c:pt idx="7099">
                  <c:v>1679</c:v>
                </c:pt>
                <c:pt idx="7100">
                  <c:v>1679</c:v>
                </c:pt>
                <c:pt idx="7101">
                  <c:v>1679</c:v>
                </c:pt>
                <c:pt idx="7102">
                  <c:v>1679</c:v>
                </c:pt>
                <c:pt idx="7103">
                  <c:v>1679</c:v>
                </c:pt>
                <c:pt idx="7104">
                  <c:v>1679</c:v>
                </c:pt>
                <c:pt idx="7105">
                  <c:v>1679</c:v>
                </c:pt>
                <c:pt idx="7106">
                  <c:v>1679</c:v>
                </c:pt>
                <c:pt idx="7107">
                  <c:v>1680</c:v>
                </c:pt>
                <c:pt idx="7108">
                  <c:v>1680</c:v>
                </c:pt>
                <c:pt idx="7109">
                  <c:v>1680</c:v>
                </c:pt>
                <c:pt idx="7110">
                  <c:v>1680</c:v>
                </c:pt>
                <c:pt idx="7111">
                  <c:v>1680</c:v>
                </c:pt>
                <c:pt idx="7112">
                  <c:v>1680</c:v>
                </c:pt>
                <c:pt idx="7113">
                  <c:v>1681</c:v>
                </c:pt>
                <c:pt idx="7114">
                  <c:v>1682</c:v>
                </c:pt>
                <c:pt idx="7115">
                  <c:v>1682</c:v>
                </c:pt>
                <c:pt idx="7116">
                  <c:v>1682</c:v>
                </c:pt>
                <c:pt idx="7117">
                  <c:v>1682</c:v>
                </c:pt>
                <c:pt idx="7118">
                  <c:v>1683</c:v>
                </c:pt>
                <c:pt idx="7119">
                  <c:v>1684</c:v>
                </c:pt>
                <c:pt idx="7120">
                  <c:v>1685</c:v>
                </c:pt>
                <c:pt idx="7121">
                  <c:v>1685</c:v>
                </c:pt>
                <c:pt idx="7122">
                  <c:v>1685</c:v>
                </c:pt>
                <c:pt idx="7123">
                  <c:v>1686</c:v>
                </c:pt>
                <c:pt idx="7124">
                  <c:v>1686</c:v>
                </c:pt>
                <c:pt idx="7125">
                  <c:v>1687</c:v>
                </c:pt>
                <c:pt idx="7126">
                  <c:v>1687</c:v>
                </c:pt>
                <c:pt idx="7127">
                  <c:v>1687</c:v>
                </c:pt>
                <c:pt idx="7128">
                  <c:v>1687</c:v>
                </c:pt>
                <c:pt idx="7129">
                  <c:v>1687</c:v>
                </c:pt>
                <c:pt idx="7130">
                  <c:v>1687</c:v>
                </c:pt>
                <c:pt idx="7131">
                  <c:v>1687</c:v>
                </c:pt>
                <c:pt idx="7132">
                  <c:v>1688</c:v>
                </c:pt>
                <c:pt idx="7133">
                  <c:v>1689</c:v>
                </c:pt>
                <c:pt idx="7134">
                  <c:v>1689</c:v>
                </c:pt>
                <c:pt idx="7135">
                  <c:v>1690</c:v>
                </c:pt>
                <c:pt idx="7136">
                  <c:v>1690</c:v>
                </c:pt>
                <c:pt idx="7137">
                  <c:v>1691</c:v>
                </c:pt>
                <c:pt idx="7138">
                  <c:v>1692</c:v>
                </c:pt>
                <c:pt idx="7139">
                  <c:v>1692</c:v>
                </c:pt>
                <c:pt idx="7140">
                  <c:v>1692</c:v>
                </c:pt>
                <c:pt idx="7141">
                  <c:v>1692</c:v>
                </c:pt>
                <c:pt idx="7142">
                  <c:v>1692</c:v>
                </c:pt>
                <c:pt idx="7143">
                  <c:v>1692</c:v>
                </c:pt>
                <c:pt idx="7144">
                  <c:v>1693</c:v>
                </c:pt>
                <c:pt idx="7145">
                  <c:v>1693</c:v>
                </c:pt>
                <c:pt idx="7146">
                  <c:v>1693</c:v>
                </c:pt>
                <c:pt idx="7147">
                  <c:v>1693</c:v>
                </c:pt>
                <c:pt idx="7148">
                  <c:v>1693</c:v>
                </c:pt>
                <c:pt idx="7149">
                  <c:v>1693</c:v>
                </c:pt>
                <c:pt idx="7150">
                  <c:v>1693</c:v>
                </c:pt>
                <c:pt idx="7151">
                  <c:v>1693</c:v>
                </c:pt>
                <c:pt idx="7152">
                  <c:v>1694</c:v>
                </c:pt>
                <c:pt idx="7153">
                  <c:v>1694</c:v>
                </c:pt>
                <c:pt idx="7154">
                  <c:v>1694</c:v>
                </c:pt>
                <c:pt idx="7155">
                  <c:v>1695</c:v>
                </c:pt>
                <c:pt idx="7156">
                  <c:v>1696</c:v>
                </c:pt>
                <c:pt idx="7157">
                  <c:v>1696</c:v>
                </c:pt>
                <c:pt idx="7158">
                  <c:v>1697</c:v>
                </c:pt>
                <c:pt idx="7159">
                  <c:v>1697</c:v>
                </c:pt>
                <c:pt idx="7160">
                  <c:v>1697</c:v>
                </c:pt>
                <c:pt idx="7161">
                  <c:v>1698</c:v>
                </c:pt>
                <c:pt idx="7162">
                  <c:v>1698</c:v>
                </c:pt>
                <c:pt idx="7163">
                  <c:v>1698</c:v>
                </c:pt>
                <c:pt idx="7164">
                  <c:v>1698</c:v>
                </c:pt>
                <c:pt idx="7165">
                  <c:v>1698</c:v>
                </c:pt>
                <c:pt idx="7166">
                  <c:v>1698</c:v>
                </c:pt>
                <c:pt idx="7167">
                  <c:v>1698</c:v>
                </c:pt>
                <c:pt idx="7168">
                  <c:v>1699</c:v>
                </c:pt>
                <c:pt idx="7169">
                  <c:v>1700</c:v>
                </c:pt>
                <c:pt idx="7170">
                  <c:v>1701</c:v>
                </c:pt>
                <c:pt idx="7171">
                  <c:v>1701</c:v>
                </c:pt>
                <c:pt idx="7172">
                  <c:v>1701</c:v>
                </c:pt>
                <c:pt idx="7173">
                  <c:v>1702</c:v>
                </c:pt>
                <c:pt idx="7174">
                  <c:v>1702</c:v>
                </c:pt>
                <c:pt idx="7175">
                  <c:v>1702</c:v>
                </c:pt>
                <c:pt idx="7176">
                  <c:v>1703</c:v>
                </c:pt>
                <c:pt idx="7177">
                  <c:v>1704</c:v>
                </c:pt>
                <c:pt idx="7178">
                  <c:v>1705</c:v>
                </c:pt>
                <c:pt idx="7179">
                  <c:v>1705</c:v>
                </c:pt>
                <c:pt idx="7180">
                  <c:v>1705</c:v>
                </c:pt>
                <c:pt idx="7181">
                  <c:v>1705</c:v>
                </c:pt>
                <c:pt idx="7182">
                  <c:v>1705</c:v>
                </c:pt>
                <c:pt idx="7183">
                  <c:v>1705</c:v>
                </c:pt>
                <c:pt idx="7184">
                  <c:v>1706</c:v>
                </c:pt>
                <c:pt idx="7185">
                  <c:v>1707</c:v>
                </c:pt>
                <c:pt idx="7186">
                  <c:v>1707</c:v>
                </c:pt>
                <c:pt idx="7187">
                  <c:v>1707</c:v>
                </c:pt>
                <c:pt idx="7188">
                  <c:v>1708</c:v>
                </c:pt>
                <c:pt idx="7189">
                  <c:v>1708</c:v>
                </c:pt>
                <c:pt idx="7190">
                  <c:v>1708</c:v>
                </c:pt>
                <c:pt idx="7191">
                  <c:v>1708</c:v>
                </c:pt>
                <c:pt idx="7192">
                  <c:v>1708</c:v>
                </c:pt>
                <c:pt idx="7193">
                  <c:v>1708</c:v>
                </c:pt>
                <c:pt idx="7194">
                  <c:v>1709</c:v>
                </c:pt>
                <c:pt idx="7195">
                  <c:v>1709</c:v>
                </c:pt>
                <c:pt idx="7196">
                  <c:v>1709</c:v>
                </c:pt>
                <c:pt idx="7197">
                  <c:v>1709</c:v>
                </c:pt>
                <c:pt idx="7198">
                  <c:v>1709</c:v>
                </c:pt>
                <c:pt idx="7199">
                  <c:v>1710</c:v>
                </c:pt>
                <c:pt idx="7200">
                  <c:v>1710</c:v>
                </c:pt>
                <c:pt idx="7201">
                  <c:v>1711</c:v>
                </c:pt>
                <c:pt idx="7202">
                  <c:v>1712</c:v>
                </c:pt>
                <c:pt idx="7203">
                  <c:v>1713</c:v>
                </c:pt>
                <c:pt idx="7204">
                  <c:v>1714</c:v>
                </c:pt>
                <c:pt idx="7205">
                  <c:v>1714</c:v>
                </c:pt>
                <c:pt idx="7206">
                  <c:v>1714</c:v>
                </c:pt>
                <c:pt idx="7207">
                  <c:v>1714</c:v>
                </c:pt>
                <c:pt idx="7208">
                  <c:v>1714</c:v>
                </c:pt>
                <c:pt idx="7209">
                  <c:v>1714</c:v>
                </c:pt>
                <c:pt idx="7210">
                  <c:v>1714</c:v>
                </c:pt>
                <c:pt idx="7211">
                  <c:v>1714</c:v>
                </c:pt>
                <c:pt idx="7212">
                  <c:v>1714</c:v>
                </c:pt>
                <c:pt idx="7213">
                  <c:v>1714</c:v>
                </c:pt>
                <c:pt idx="7214">
                  <c:v>1714</c:v>
                </c:pt>
                <c:pt idx="7215">
                  <c:v>1714</c:v>
                </c:pt>
                <c:pt idx="7216">
                  <c:v>1715</c:v>
                </c:pt>
                <c:pt idx="7217">
                  <c:v>1716</c:v>
                </c:pt>
                <c:pt idx="7218">
                  <c:v>1717</c:v>
                </c:pt>
                <c:pt idx="7219">
                  <c:v>1718</c:v>
                </c:pt>
                <c:pt idx="7220">
                  <c:v>1718</c:v>
                </c:pt>
                <c:pt idx="7221">
                  <c:v>1718</c:v>
                </c:pt>
                <c:pt idx="7222">
                  <c:v>1718</c:v>
                </c:pt>
                <c:pt idx="7223">
                  <c:v>1718</c:v>
                </c:pt>
                <c:pt idx="7224">
                  <c:v>1718</c:v>
                </c:pt>
                <c:pt idx="7225">
                  <c:v>1718</c:v>
                </c:pt>
                <c:pt idx="7226">
                  <c:v>1718</c:v>
                </c:pt>
                <c:pt idx="7227">
                  <c:v>1718</c:v>
                </c:pt>
                <c:pt idx="7228">
                  <c:v>1718</c:v>
                </c:pt>
                <c:pt idx="7229">
                  <c:v>1718</c:v>
                </c:pt>
                <c:pt idx="7230">
                  <c:v>1718</c:v>
                </c:pt>
                <c:pt idx="7231">
                  <c:v>1718</c:v>
                </c:pt>
                <c:pt idx="7232">
                  <c:v>1718</c:v>
                </c:pt>
                <c:pt idx="7233">
                  <c:v>1718</c:v>
                </c:pt>
                <c:pt idx="7234">
                  <c:v>1718</c:v>
                </c:pt>
                <c:pt idx="7235">
                  <c:v>1718</c:v>
                </c:pt>
                <c:pt idx="7236">
                  <c:v>1719</c:v>
                </c:pt>
                <c:pt idx="7237">
                  <c:v>1720</c:v>
                </c:pt>
                <c:pt idx="7238">
                  <c:v>1720</c:v>
                </c:pt>
                <c:pt idx="7239">
                  <c:v>1720</c:v>
                </c:pt>
                <c:pt idx="7240">
                  <c:v>1720</c:v>
                </c:pt>
                <c:pt idx="7241">
                  <c:v>1720</c:v>
                </c:pt>
                <c:pt idx="7242">
                  <c:v>1721</c:v>
                </c:pt>
                <c:pt idx="7243">
                  <c:v>1721</c:v>
                </c:pt>
                <c:pt idx="7244">
                  <c:v>1721</c:v>
                </c:pt>
                <c:pt idx="7245">
                  <c:v>1721</c:v>
                </c:pt>
                <c:pt idx="7246">
                  <c:v>1721</c:v>
                </c:pt>
                <c:pt idx="7247">
                  <c:v>1721</c:v>
                </c:pt>
                <c:pt idx="7248">
                  <c:v>1721</c:v>
                </c:pt>
                <c:pt idx="7249">
                  <c:v>1721</c:v>
                </c:pt>
                <c:pt idx="7250">
                  <c:v>1722</c:v>
                </c:pt>
                <c:pt idx="7251">
                  <c:v>1722</c:v>
                </c:pt>
                <c:pt idx="7252">
                  <c:v>1723</c:v>
                </c:pt>
                <c:pt idx="7253">
                  <c:v>1723</c:v>
                </c:pt>
                <c:pt idx="7254">
                  <c:v>1723</c:v>
                </c:pt>
                <c:pt idx="7255">
                  <c:v>1724</c:v>
                </c:pt>
                <c:pt idx="7256">
                  <c:v>1725</c:v>
                </c:pt>
                <c:pt idx="7257">
                  <c:v>1725</c:v>
                </c:pt>
                <c:pt idx="7258">
                  <c:v>1726</c:v>
                </c:pt>
                <c:pt idx="7259">
                  <c:v>1727</c:v>
                </c:pt>
                <c:pt idx="7260">
                  <c:v>1727</c:v>
                </c:pt>
                <c:pt idx="7261">
                  <c:v>1727</c:v>
                </c:pt>
                <c:pt idx="7262">
                  <c:v>1727</c:v>
                </c:pt>
                <c:pt idx="7263">
                  <c:v>1727</c:v>
                </c:pt>
                <c:pt idx="7264">
                  <c:v>1727</c:v>
                </c:pt>
                <c:pt idx="7265">
                  <c:v>1728</c:v>
                </c:pt>
                <c:pt idx="7266">
                  <c:v>1729</c:v>
                </c:pt>
                <c:pt idx="7267">
                  <c:v>1730</c:v>
                </c:pt>
                <c:pt idx="7268">
                  <c:v>1730</c:v>
                </c:pt>
                <c:pt idx="7269">
                  <c:v>1731</c:v>
                </c:pt>
                <c:pt idx="7270">
                  <c:v>1731</c:v>
                </c:pt>
                <c:pt idx="7271">
                  <c:v>1732</c:v>
                </c:pt>
                <c:pt idx="7272">
                  <c:v>1732</c:v>
                </c:pt>
                <c:pt idx="7273">
                  <c:v>1732</c:v>
                </c:pt>
                <c:pt idx="7274">
                  <c:v>1732</c:v>
                </c:pt>
                <c:pt idx="7275">
                  <c:v>1732</c:v>
                </c:pt>
                <c:pt idx="7276">
                  <c:v>1733</c:v>
                </c:pt>
                <c:pt idx="7277">
                  <c:v>1734</c:v>
                </c:pt>
                <c:pt idx="7278">
                  <c:v>1735</c:v>
                </c:pt>
                <c:pt idx="7279">
                  <c:v>1735</c:v>
                </c:pt>
                <c:pt idx="7280">
                  <c:v>1735</c:v>
                </c:pt>
                <c:pt idx="7281">
                  <c:v>1736</c:v>
                </c:pt>
                <c:pt idx="7282">
                  <c:v>1737</c:v>
                </c:pt>
                <c:pt idx="7283">
                  <c:v>1737</c:v>
                </c:pt>
                <c:pt idx="7284">
                  <c:v>1737</c:v>
                </c:pt>
                <c:pt idx="7285">
                  <c:v>1738</c:v>
                </c:pt>
                <c:pt idx="7286">
                  <c:v>1738</c:v>
                </c:pt>
                <c:pt idx="7287">
                  <c:v>1738</c:v>
                </c:pt>
                <c:pt idx="7288">
                  <c:v>1738</c:v>
                </c:pt>
                <c:pt idx="7289">
                  <c:v>1739</c:v>
                </c:pt>
                <c:pt idx="7290">
                  <c:v>1740</c:v>
                </c:pt>
                <c:pt idx="7291">
                  <c:v>1741</c:v>
                </c:pt>
                <c:pt idx="7292">
                  <c:v>1742</c:v>
                </c:pt>
                <c:pt idx="7293">
                  <c:v>1743</c:v>
                </c:pt>
                <c:pt idx="7294">
                  <c:v>1743</c:v>
                </c:pt>
                <c:pt idx="7295">
                  <c:v>1743</c:v>
                </c:pt>
                <c:pt idx="7296">
                  <c:v>1744</c:v>
                </c:pt>
                <c:pt idx="7297">
                  <c:v>1744</c:v>
                </c:pt>
                <c:pt idx="7298">
                  <c:v>1745</c:v>
                </c:pt>
                <c:pt idx="7299">
                  <c:v>1745</c:v>
                </c:pt>
                <c:pt idx="7300">
                  <c:v>1745</c:v>
                </c:pt>
                <c:pt idx="7301">
                  <c:v>1745</c:v>
                </c:pt>
                <c:pt idx="7302">
                  <c:v>1745</c:v>
                </c:pt>
                <c:pt idx="7303">
                  <c:v>1746</c:v>
                </c:pt>
                <c:pt idx="7304">
                  <c:v>1746</c:v>
                </c:pt>
                <c:pt idx="7305">
                  <c:v>1747</c:v>
                </c:pt>
                <c:pt idx="7306">
                  <c:v>1747</c:v>
                </c:pt>
                <c:pt idx="7307">
                  <c:v>1747</c:v>
                </c:pt>
                <c:pt idx="7308">
                  <c:v>1747</c:v>
                </c:pt>
                <c:pt idx="7309">
                  <c:v>1748</c:v>
                </c:pt>
                <c:pt idx="7310">
                  <c:v>1749</c:v>
                </c:pt>
                <c:pt idx="7311">
                  <c:v>1750</c:v>
                </c:pt>
                <c:pt idx="7312">
                  <c:v>1750</c:v>
                </c:pt>
                <c:pt idx="7313">
                  <c:v>1750</c:v>
                </c:pt>
                <c:pt idx="7314">
                  <c:v>1750</c:v>
                </c:pt>
                <c:pt idx="7315">
                  <c:v>1750</c:v>
                </c:pt>
                <c:pt idx="7316">
                  <c:v>1751</c:v>
                </c:pt>
                <c:pt idx="7317">
                  <c:v>1752</c:v>
                </c:pt>
                <c:pt idx="7318">
                  <c:v>1753</c:v>
                </c:pt>
                <c:pt idx="7319">
                  <c:v>1754</c:v>
                </c:pt>
                <c:pt idx="7320">
                  <c:v>1754</c:v>
                </c:pt>
                <c:pt idx="7321">
                  <c:v>1755</c:v>
                </c:pt>
                <c:pt idx="7322">
                  <c:v>1755</c:v>
                </c:pt>
                <c:pt idx="7323">
                  <c:v>1755</c:v>
                </c:pt>
                <c:pt idx="7324">
                  <c:v>1755</c:v>
                </c:pt>
                <c:pt idx="7325">
                  <c:v>1755</c:v>
                </c:pt>
                <c:pt idx="7326">
                  <c:v>1755</c:v>
                </c:pt>
                <c:pt idx="7327">
                  <c:v>1755</c:v>
                </c:pt>
                <c:pt idx="7328">
                  <c:v>1755</c:v>
                </c:pt>
                <c:pt idx="7329">
                  <c:v>1755</c:v>
                </c:pt>
                <c:pt idx="7330">
                  <c:v>1755</c:v>
                </c:pt>
                <c:pt idx="7331">
                  <c:v>1755</c:v>
                </c:pt>
                <c:pt idx="7332">
                  <c:v>1756</c:v>
                </c:pt>
                <c:pt idx="7333">
                  <c:v>1757</c:v>
                </c:pt>
                <c:pt idx="7334">
                  <c:v>1757</c:v>
                </c:pt>
                <c:pt idx="7335">
                  <c:v>1758</c:v>
                </c:pt>
                <c:pt idx="7336">
                  <c:v>1758</c:v>
                </c:pt>
                <c:pt idx="7337">
                  <c:v>1759</c:v>
                </c:pt>
                <c:pt idx="7338">
                  <c:v>1760</c:v>
                </c:pt>
                <c:pt idx="7339">
                  <c:v>1760</c:v>
                </c:pt>
                <c:pt idx="7340">
                  <c:v>1760</c:v>
                </c:pt>
                <c:pt idx="7341">
                  <c:v>1760</c:v>
                </c:pt>
                <c:pt idx="7342">
                  <c:v>1760</c:v>
                </c:pt>
                <c:pt idx="7343">
                  <c:v>1760</c:v>
                </c:pt>
                <c:pt idx="7344">
                  <c:v>1760</c:v>
                </c:pt>
                <c:pt idx="7345">
                  <c:v>1760</c:v>
                </c:pt>
                <c:pt idx="7346">
                  <c:v>1760</c:v>
                </c:pt>
                <c:pt idx="7347">
                  <c:v>1760</c:v>
                </c:pt>
                <c:pt idx="7348">
                  <c:v>1760</c:v>
                </c:pt>
                <c:pt idx="7349">
                  <c:v>1760</c:v>
                </c:pt>
                <c:pt idx="7350">
                  <c:v>1760</c:v>
                </c:pt>
                <c:pt idx="7351">
                  <c:v>1760</c:v>
                </c:pt>
                <c:pt idx="7352">
                  <c:v>1760</c:v>
                </c:pt>
                <c:pt idx="7353">
                  <c:v>1760</c:v>
                </c:pt>
                <c:pt idx="7354">
                  <c:v>1760</c:v>
                </c:pt>
                <c:pt idx="7355">
                  <c:v>1760</c:v>
                </c:pt>
                <c:pt idx="7356">
                  <c:v>1760</c:v>
                </c:pt>
                <c:pt idx="7357">
                  <c:v>1760</c:v>
                </c:pt>
                <c:pt idx="7358">
                  <c:v>1761</c:v>
                </c:pt>
                <c:pt idx="7359">
                  <c:v>1762</c:v>
                </c:pt>
                <c:pt idx="7360">
                  <c:v>1763</c:v>
                </c:pt>
                <c:pt idx="7361">
                  <c:v>1764</c:v>
                </c:pt>
                <c:pt idx="7362">
                  <c:v>1764</c:v>
                </c:pt>
                <c:pt idx="7363">
                  <c:v>1765</c:v>
                </c:pt>
                <c:pt idx="7364">
                  <c:v>1766</c:v>
                </c:pt>
                <c:pt idx="7365">
                  <c:v>1766</c:v>
                </c:pt>
                <c:pt idx="7366">
                  <c:v>1766</c:v>
                </c:pt>
                <c:pt idx="7367">
                  <c:v>1766</c:v>
                </c:pt>
                <c:pt idx="7368">
                  <c:v>1766</c:v>
                </c:pt>
                <c:pt idx="7369">
                  <c:v>1766</c:v>
                </c:pt>
                <c:pt idx="7370">
                  <c:v>1767</c:v>
                </c:pt>
                <c:pt idx="7371">
                  <c:v>1768</c:v>
                </c:pt>
                <c:pt idx="7372">
                  <c:v>1768</c:v>
                </c:pt>
                <c:pt idx="7373">
                  <c:v>1768</c:v>
                </c:pt>
                <c:pt idx="7374">
                  <c:v>1768</c:v>
                </c:pt>
                <c:pt idx="7375">
                  <c:v>1768</c:v>
                </c:pt>
                <c:pt idx="7376">
                  <c:v>1768</c:v>
                </c:pt>
                <c:pt idx="7377">
                  <c:v>1769</c:v>
                </c:pt>
                <c:pt idx="7378">
                  <c:v>1770</c:v>
                </c:pt>
                <c:pt idx="7379">
                  <c:v>1770</c:v>
                </c:pt>
                <c:pt idx="7380">
                  <c:v>1770</c:v>
                </c:pt>
                <c:pt idx="7381">
                  <c:v>1771</c:v>
                </c:pt>
                <c:pt idx="7382">
                  <c:v>1771</c:v>
                </c:pt>
                <c:pt idx="7383">
                  <c:v>1771</c:v>
                </c:pt>
                <c:pt idx="7384">
                  <c:v>1771</c:v>
                </c:pt>
                <c:pt idx="7385">
                  <c:v>1771</c:v>
                </c:pt>
                <c:pt idx="7386">
                  <c:v>1771</c:v>
                </c:pt>
                <c:pt idx="7387">
                  <c:v>1772</c:v>
                </c:pt>
                <c:pt idx="7388">
                  <c:v>1772</c:v>
                </c:pt>
                <c:pt idx="7389">
                  <c:v>1772</c:v>
                </c:pt>
                <c:pt idx="7390">
                  <c:v>1772</c:v>
                </c:pt>
                <c:pt idx="7391">
                  <c:v>1772</c:v>
                </c:pt>
                <c:pt idx="7392">
                  <c:v>1772</c:v>
                </c:pt>
                <c:pt idx="7393">
                  <c:v>1772</c:v>
                </c:pt>
                <c:pt idx="7394">
                  <c:v>1772</c:v>
                </c:pt>
                <c:pt idx="7395">
                  <c:v>1773</c:v>
                </c:pt>
                <c:pt idx="7396">
                  <c:v>1773</c:v>
                </c:pt>
                <c:pt idx="7397">
                  <c:v>1773</c:v>
                </c:pt>
                <c:pt idx="7398">
                  <c:v>1773</c:v>
                </c:pt>
                <c:pt idx="7399">
                  <c:v>1773</c:v>
                </c:pt>
                <c:pt idx="7400">
                  <c:v>1773</c:v>
                </c:pt>
                <c:pt idx="7401">
                  <c:v>1773</c:v>
                </c:pt>
                <c:pt idx="7402">
                  <c:v>1773</c:v>
                </c:pt>
                <c:pt idx="7403">
                  <c:v>1773</c:v>
                </c:pt>
                <c:pt idx="7404">
                  <c:v>1774</c:v>
                </c:pt>
                <c:pt idx="7405">
                  <c:v>1775</c:v>
                </c:pt>
                <c:pt idx="7406">
                  <c:v>1776</c:v>
                </c:pt>
                <c:pt idx="7407">
                  <c:v>1777</c:v>
                </c:pt>
                <c:pt idx="7408">
                  <c:v>1777</c:v>
                </c:pt>
                <c:pt idx="7409">
                  <c:v>1777</c:v>
                </c:pt>
                <c:pt idx="7410">
                  <c:v>1778</c:v>
                </c:pt>
                <c:pt idx="7411">
                  <c:v>1779</c:v>
                </c:pt>
                <c:pt idx="7412">
                  <c:v>1779</c:v>
                </c:pt>
                <c:pt idx="7413">
                  <c:v>1779</c:v>
                </c:pt>
                <c:pt idx="7414">
                  <c:v>1780</c:v>
                </c:pt>
                <c:pt idx="7415">
                  <c:v>1780</c:v>
                </c:pt>
                <c:pt idx="7416">
                  <c:v>1780</c:v>
                </c:pt>
                <c:pt idx="7417">
                  <c:v>1780</c:v>
                </c:pt>
                <c:pt idx="7418">
                  <c:v>1780</c:v>
                </c:pt>
                <c:pt idx="7419">
                  <c:v>1780</c:v>
                </c:pt>
                <c:pt idx="7420">
                  <c:v>1780</c:v>
                </c:pt>
                <c:pt idx="7421">
                  <c:v>1780</c:v>
                </c:pt>
                <c:pt idx="7422">
                  <c:v>1781</c:v>
                </c:pt>
                <c:pt idx="7423">
                  <c:v>1781</c:v>
                </c:pt>
                <c:pt idx="7424">
                  <c:v>1782</c:v>
                </c:pt>
                <c:pt idx="7425">
                  <c:v>1782</c:v>
                </c:pt>
                <c:pt idx="7426">
                  <c:v>1783</c:v>
                </c:pt>
                <c:pt idx="7427">
                  <c:v>1784</c:v>
                </c:pt>
                <c:pt idx="7428">
                  <c:v>1784</c:v>
                </c:pt>
                <c:pt idx="7429">
                  <c:v>1784</c:v>
                </c:pt>
                <c:pt idx="7430">
                  <c:v>1785</c:v>
                </c:pt>
                <c:pt idx="7431">
                  <c:v>1786</c:v>
                </c:pt>
                <c:pt idx="7432">
                  <c:v>1786</c:v>
                </c:pt>
                <c:pt idx="7433">
                  <c:v>1786</c:v>
                </c:pt>
                <c:pt idx="7434">
                  <c:v>1786</c:v>
                </c:pt>
                <c:pt idx="7435">
                  <c:v>1787</c:v>
                </c:pt>
                <c:pt idx="7436">
                  <c:v>1788</c:v>
                </c:pt>
                <c:pt idx="7437">
                  <c:v>1789</c:v>
                </c:pt>
                <c:pt idx="7438">
                  <c:v>1789</c:v>
                </c:pt>
                <c:pt idx="7439">
                  <c:v>1789</c:v>
                </c:pt>
                <c:pt idx="7440">
                  <c:v>1790</c:v>
                </c:pt>
                <c:pt idx="7441">
                  <c:v>1790</c:v>
                </c:pt>
                <c:pt idx="7442">
                  <c:v>1791</c:v>
                </c:pt>
                <c:pt idx="7443">
                  <c:v>1792</c:v>
                </c:pt>
                <c:pt idx="7444">
                  <c:v>1792</c:v>
                </c:pt>
                <c:pt idx="7445">
                  <c:v>1792</c:v>
                </c:pt>
                <c:pt idx="7446">
                  <c:v>1792</c:v>
                </c:pt>
                <c:pt idx="7447">
                  <c:v>1792</c:v>
                </c:pt>
                <c:pt idx="7448">
                  <c:v>1792</c:v>
                </c:pt>
                <c:pt idx="7449">
                  <c:v>1792</c:v>
                </c:pt>
                <c:pt idx="7450">
                  <c:v>1793</c:v>
                </c:pt>
                <c:pt idx="7451">
                  <c:v>1794</c:v>
                </c:pt>
                <c:pt idx="7452">
                  <c:v>1795</c:v>
                </c:pt>
                <c:pt idx="7453">
                  <c:v>1795</c:v>
                </c:pt>
                <c:pt idx="7454">
                  <c:v>1795</c:v>
                </c:pt>
                <c:pt idx="7455">
                  <c:v>1795</c:v>
                </c:pt>
                <c:pt idx="7456">
                  <c:v>1795</c:v>
                </c:pt>
                <c:pt idx="7457">
                  <c:v>1796</c:v>
                </c:pt>
                <c:pt idx="7458">
                  <c:v>1797</c:v>
                </c:pt>
                <c:pt idx="7459">
                  <c:v>1798</c:v>
                </c:pt>
                <c:pt idx="7460">
                  <c:v>1799</c:v>
                </c:pt>
                <c:pt idx="7461">
                  <c:v>1800</c:v>
                </c:pt>
                <c:pt idx="7462">
                  <c:v>1801</c:v>
                </c:pt>
                <c:pt idx="7463">
                  <c:v>1802</c:v>
                </c:pt>
                <c:pt idx="7464">
                  <c:v>1802</c:v>
                </c:pt>
                <c:pt idx="7465">
                  <c:v>1802</c:v>
                </c:pt>
                <c:pt idx="7466">
                  <c:v>1803</c:v>
                </c:pt>
                <c:pt idx="7467">
                  <c:v>1803</c:v>
                </c:pt>
                <c:pt idx="7468">
                  <c:v>1804</c:v>
                </c:pt>
                <c:pt idx="7469">
                  <c:v>1805</c:v>
                </c:pt>
                <c:pt idx="7470">
                  <c:v>1805</c:v>
                </c:pt>
                <c:pt idx="7471">
                  <c:v>1806</c:v>
                </c:pt>
                <c:pt idx="7472">
                  <c:v>1806</c:v>
                </c:pt>
                <c:pt idx="7473">
                  <c:v>1806</c:v>
                </c:pt>
                <c:pt idx="7474">
                  <c:v>1806</c:v>
                </c:pt>
                <c:pt idx="7475">
                  <c:v>1806</c:v>
                </c:pt>
                <c:pt idx="7476">
                  <c:v>1807</c:v>
                </c:pt>
                <c:pt idx="7477">
                  <c:v>1808</c:v>
                </c:pt>
                <c:pt idx="7478">
                  <c:v>1809</c:v>
                </c:pt>
                <c:pt idx="7479">
                  <c:v>1810</c:v>
                </c:pt>
                <c:pt idx="7480">
                  <c:v>1810</c:v>
                </c:pt>
                <c:pt idx="7481">
                  <c:v>1811</c:v>
                </c:pt>
                <c:pt idx="7482">
                  <c:v>1811</c:v>
                </c:pt>
                <c:pt idx="7483">
                  <c:v>1811</c:v>
                </c:pt>
                <c:pt idx="7484">
                  <c:v>1811</c:v>
                </c:pt>
                <c:pt idx="7485">
                  <c:v>1811</c:v>
                </c:pt>
                <c:pt idx="7486">
                  <c:v>1811</c:v>
                </c:pt>
                <c:pt idx="7487">
                  <c:v>1811</c:v>
                </c:pt>
                <c:pt idx="7488">
                  <c:v>1811</c:v>
                </c:pt>
                <c:pt idx="7489">
                  <c:v>1812</c:v>
                </c:pt>
                <c:pt idx="7490">
                  <c:v>1812</c:v>
                </c:pt>
                <c:pt idx="7491">
                  <c:v>1813</c:v>
                </c:pt>
                <c:pt idx="7492">
                  <c:v>1813</c:v>
                </c:pt>
                <c:pt idx="7493">
                  <c:v>1814</c:v>
                </c:pt>
                <c:pt idx="7494">
                  <c:v>1815</c:v>
                </c:pt>
                <c:pt idx="7495">
                  <c:v>1816</c:v>
                </c:pt>
                <c:pt idx="7496">
                  <c:v>1817</c:v>
                </c:pt>
                <c:pt idx="7497">
                  <c:v>1818</c:v>
                </c:pt>
                <c:pt idx="7498">
                  <c:v>1819</c:v>
                </c:pt>
                <c:pt idx="7499">
                  <c:v>1820</c:v>
                </c:pt>
                <c:pt idx="7500">
                  <c:v>1821</c:v>
                </c:pt>
                <c:pt idx="7501">
                  <c:v>1822</c:v>
                </c:pt>
                <c:pt idx="7502">
                  <c:v>1822</c:v>
                </c:pt>
                <c:pt idx="7503">
                  <c:v>1823</c:v>
                </c:pt>
                <c:pt idx="7504">
                  <c:v>1823</c:v>
                </c:pt>
                <c:pt idx="7505">
                  <c:v>1823</c:v>
                </c:pt>
                <c:pt idx="7506">
                  <c:v>1823</c:v>
                </c:pt>
                <c:pt idx="7507">
                  <c:v>1823</c:v>
                </c:pt>
                <c:pt idx="7508">
                  <c:v>1824</c:v>
                </c:pt>
                <c:pt idx="7509">
                  <c:v>1825</c:v>
                </c:pt>
                <c:pt idx="7510">
                  <c:v>1825</c:v>
                </c:pt>
                <c:pt idx="7511">
                  <c:v>1825</c:v>
                </c:pt>
                <c:pt idx="7512">
                  <c:v>1825</c:v>
                </c:pt>
                <c:pt idx="7513">
                  <c:v>1825</c:v>
                </c:pt>
                <c:pt idx="7514">
                  <c:v>1825</c:v>
                </c:pt>
                <c:pt idx="7515">
                  <c:v>1826</c:v>
                </c:pt>
                <c:pt idx="7516">
                  <c:v>1826</c:v>
                </c:pt>
                <c:pt idx="7517">
                  <c:v>1826</c:v>
                </c:pt>
                <c:pt idx="7518">
                  <c:v>1826</c:v>
                </c:pt>
                <c:pt idx="7519">
                  <c:v>1826</c:v>
                </c:pt>
                <c:pt idx="7520">
                  <c:v>1826</c:v>
                </c:pt>
                <c:pt idx="7521">
                  <c:v>1826</c:v>
                </c:pt>
                <c:pt idx="7522">
                  <c:v>1826</c:v>
                </c:pt>
                <c:pt idx="7523">
                  <c:v>1826</c:v>
                </c:pt>
                <c:pt idx="7524">
                  <c:v>1827</c:v>
                </c:pt>
                <c:pt idx="7525">
                  <c:v>1827</c:v>
                </c:pt>
                <c:pt idx="7526">
                  <c:v>1827</c:v>
                </c:pt>
                <c:pt idx="7527">
                  <c:v>1827</c:v>
                </c:pt>
                <c:pt idx="7528">
                  <c:v>1827</c:v>
                </c:pt>
                <c:pt idx="7529">
                  <c:v>1827</c:v>
                </c:pt>
                <c:pt idx="7530">
                  <c:v>1827</c:v>
                </c:pt>
                <c:pt idx="7531">
                  <c:v>1827</c:v>
                </c:pt>
                <c:pt idx="7532">
                  <c:v>1827</c:v>
                </c:pt>
                <c:pt idx="7533">
                  <c:v>1827</c:v>
                </c:pt>
                <c:pt idx="7534">
                  <c:v>1827</c:v>
                </c:pt>
                <c:pt idx="7535">
                  <c:v>1827</c:v>
                </c:pt>
                <c:pt idx="7536">
                  <c:v>1827</c:v>
                </c:pt>
                <c:pt idx="7537">
                  <c:v>1827</c:v>
                </c:pt>
                <c:pt idx="7538">
                  <c:v>1827</c:v>
                </c:pt>
                <c:pt idx="7539">
                  <c:v>1827</c:v>
                </c:pt>
                <c:pt idx="7540">
                  <c:v>1828</c:v>
                </c:pt>
                <c:pt idx="7541">
                  <c:v>1828</c:v>
                </c:pt>
                <c:pt idx="7542">
                  <c:v>1828</c:v>
                </c:pt>
                <c:pt idx="7543">
                  <c:v>1828</c:v>
                </c:pt>
                <c:pt idx="7544">
                  <c:v>1828</c:v>
                </c:pt>
                <c:pt idx="7545">
                  <c:v>1829</c:v>
                </c:pt>
                <c:pt idx="7546">
                  <c:v>1829</c:v>
                </c:pt>
                <c:pt idx="7547">
                  <c:v>1830</c:v>
                </c:pt>
                <c:pt idx="7548">
                  <c:v>1830</c:v>
                </c:pt>
                <c:pt idx="7549">
                  <c:v>1831</c:v>
                </c:pt>
                <c:pt idx="7550">
                  <c:v>1832</c:v>
                </c:pt>
                <c:pt idx="7551">
                  <c:v>1832</c:v>
                </c:pt>
                <c:pt idx="7552">
                  <c:v>1832</c:v>
                </c:pt>
                <c:pt idx="7553">
                  <c:v>1832</c:v>
                </c:pt>
                <c:pt idx="7554">
                  <c:v>1832</c:v>
                </c:pt>
                <c:pt idx="7555">
                  <c:v>1833</c:v>
                </c:pt>
                <c:pt idx="7556">
                  <c:v>1833</c:v>
                </c:pt>
                <c:pt idx="7557">
                  <c:v>1834</c:v>
                </c:pt>
                <c:pt idx="7558">
                  <c:v>1834</c:v>
                </c:pt>
                <c:pt idx="7559">
                  <c:v>1834</c:v>
                </c:pt>
                <c:pt idx="7560">
                  <c:v>1834</c:v>
                </c:pt>
                <c:pt idx="7561">
                  <c:v>1834</c:v>
                </c:pt>
                <c:pt idx="7562">
                  <c:v>1835</c:v>
                </c:pt>
                <c:pt idx="7563">
                  <c:v>1835</c:v>
                </c:pt>
                <c:pt idx="7564">
                  <c:v>1835</c:v>
                </c:pt>
                <c:pt idx="7565">
                  <c:v>1836</c:v>
                </c:pt>
                <c:pt idx="7566">
                  <c:v>1836</c:v>
                </c:pt>
                <c:pt idx="7567">
                  <c:v>1837</c:v>
                </c:pt>
                <c:pt idx="7568">
                  <c:v>1838</c:v>
                </c:pt>
                <c:pt idx="7569">
                  <c:v>1839</c:v>
                </c:pt>
                <c:pt idx="7570">
                  <c:v>1839</c:v>
                </c:pt>
                <c:pt idx="7571">
                  <c:v>1839</c:v>
                </c:pt>
                <c:pt idx="7572">
                  <c:v>1839</c:v>
                </c:pt>
                <c:pt idx="7573">
                  <c:v>1839</c:v>
                </c:pt>
                <c:pt idx="7574">
                  <c:v>1839</c:v>
                </c:pt>
                <c:pt idx="7575">
                  <c:v>1839</c:v>
                </c:pt>
                <c:pt idx="7576">
                  <c:v>1839</c:v>
                </c:pt>
                <c:pt idx="7577">
                  <c:v>1839</c:v>
                </c:pt>
                <c:pt idx="7578">
                  <c:v>1840</c:v>
                </c:pt>
                <c:pt idx="7579">
                  <c:v>1841</c:v>
                </c:pt>
                <c:pt idx="7580">
                  <c:v>1842</c:v>
                </c:pt>
                <c:pt idx="7581">
                  <c:v>1843</c:v>
                </c:pt>
                <c:pt idx="7582">
                  <c:v>1844</c:v>
                </c:pt>
                <c:pt idx="7583">
                  <c:v>1844</c:v>
                </c:pt>
                <c:pt idx="7584">
                  <c:v>1845</c:v>
                </c:pt>
                <c:pt idx="7585">
                  <c:v>1845</c:v>
                </c:pt>
                <c:pt idx="7586">
                  <c:v>1846</c:v>
                </c:pt>
                <c:pt idx="7587">
                  <c:v>1846</c:v>
                </c:pt>
                <c:pt idx="7588">
                  <c:v>1846</c:v>
                </c:pt>
                <c:pt idx="7589">
                  <c:v>1846</c:v>
                </c:pt>
                <c:pt idx="7590">
                  <c:v>1846</c:v>
                </c:pt>
                <c:pt idx="7591">
                  <c:v>1846</c:v>
                </c:pt>
                <c:pt idx="7592">
                  <c:v>1846</c:v>
                </c:pt>
                <c:pt idx="7593">
                  <c:v>1846</c:v>
                </c:pt>
                <c:pt idx="7594">
                  <c:v>1846</c:v>
                </c:pt>
                <c:pt idx="7595">
                  <c:v>1846</c:v>
                </c:pt>
                <c:pt idx="7596">
                  <c:v>1846</c:v>
                </c:pt>
                <c:pt idx="7597">
                  <c:v>1846</c:v>
                </c:pt>
                <c:pt idx="7598">
                  <c:v>1846</c:v>
                </c:pt>
                <c:pt idx="7599">
                  <c:v>1846</c:v>
                </c:pt>
                <c:pt idx="7600">
                  <c:v>1846</c:v>
                </c:pt>
                <c:pt idx="7601">
                  <c:v>1846</c:v>
                </c:pt>
                <c:pt idx="7602">
                  <c:v>1847</c:v>
                </c:pt>
                <c:pt idx="7603">
                  <c:v>1848</c:v>
                </c:pt>
                <c:pt idx="7604">
                  <c:v>1849</c:v>
                </c:pt>
                <c:pt idx="7605">
                  <c:v>1850</c:v>
                </c:pt>
                <c:pt idx="7606">
                  <c:v>1850</c:v>
                </c:pt>
                <c:pt idx="7607">
                  <c:v>1850</c:v>
                </c:pt>
                <c:pt idx="7608">
                  <c:v>1850</c:v>
                </c:pt>
                <c:pt idx="7609">
                  <c:v>1850</c:v>
                </c:pt>
                <c:pt idx="7610">
                  <c:v>1850</c:v>
                </c:pt>
                <c:pt idx="7611">
                  <c:v>1850</c:v>
                </c:pt>
                <c:pt idx="7612">
                  <c:v>1850</c:v>
                </c:pt>
                <c:pt idx="7613">
                  <c:v>1850</c:v>
                </c:pt>
                <c:pt idx="7614">
                  <c:v>1850</c:v>
                </c:pt>
                <c:pt idx="7615">
                  <c:v>1850</c:v>
                </c:pt>
                <c:pt idx="7616">
                  <c:v>1851</c:v>
                </c:pt>
                <c:pt idx="7617">
                  <c:v>1852</c:v>
                </c:pt>
                <c:pt idx="7618">
                  <c:v>1853</c:v>
                </c:pt>
                <c:pt idx="7619">
                  <c:v>1854</c:v>
                </c:pt>
                <c:pt idx="7620">
                  <c:v>1855</c:v>
                </c:pt>
                <c:pt idx="7621">
                  <c:v>1855</c:v>
                </c:pt>
                <c:pt idx="7622">
                  <c:v>1856</c:v>
                </c:pt>
                <c:pt idx="7623">
                  <c:v>1856</c:v>
                </c:pt>
                <c:pt idx="7624">
                  <c:v>1857</c:v>
                </c:pt>
                <c:pt idx="7625">
                  <c:v>1857</c:v>
                </c:pt>
                <c:pt idx="7626">
                  <c:v>1857</c:v>
                </c:pt>
                <c:pt idx="7627">
                  <c:v>1858</c:v>
                </c:pt>
                <c:pt idx="7628">
                  <c:v>1858</c:v>
                </c:pt>
                <c:pt idx="7629">
                  <c:v>1858</c:v>
                </c:pt>
                <c:pt idx="7630">
                  <c:v>1859</c:v>
                </c:pt>
                <c:pt idx="7631">
                  <c:v>1859</c:v>
                </c:pt>
                <c:pt idx="7632">
                  <c:v>1859</c:v>
                </c:pt>
                <c:pt idx="7633">
                  <c:v>1860</c:v>
                </c:pt>
                <c:pt idx="7634">
                  <c:v>1860</c:v>
                </c:pt>
                <c:pt idx="7635">
                  <c:v>1860</c:v>
                </c:pt>
                <c:pt idx="7636">
                  <c:v>1860</c:v>
                </c:pt>
                <c:pt idx="7637">
                  <c:v>1860</c:v>
                </c:pt>
                <c:pt idx="7638">
                  <c:v>1860</c:v>
                </c:pt>
                <c:pt idx="7639">
                  <c:v>1860</c:v>
                </c:pt>
                <c:pt idx="7640">
                  <c:v>1861</c:v>
                </c:pt>
                <c:pt idx="7641">
                  <c:v>1862</c:v>
                </c:pt>
                <c:pt idx="7642">
                  <c:v>1863</c:v>
                </c:pt>
                <c:pt idx="7643">
                  <c:v>1864</c:v>
                </c:pt>
                <c:pt idx="7644">
                  <c:v>1864</c:v>
                </c:pt>
                <c:pt idx="7645">
                  <c:v>1864</c:v>
                </c:pt>
                <c:pt idx="7646">
                  <c:v>1864</c:v>
                </c:pt>
                <c:pt idx="7647">
                  <c:v>1865</c:v>
                </c:pt>
                <c:pt idx="7648">
                  <c:v>1866</c:v>
                </c:pt>
                <c:pt idx="7649">
                  <c:v>1866</c:v>
                </c:pt>
                <c:pt idx="7650">
                  <c:v>1866</c:v>
                </c:pt>
                <c:pt idx="7651">
                  <c:v>1867</c:v>
                </c:pt>
                <c:pt idx="7652">
                  <c:v>1868</c:v>
                </c:pt>
                <c:pt idx="7653">
                  <c:v>1868</c:v>
                </c:pt>
                <c:pt idx="7654">
                  <c:v>1868</c:v>
                </c:pt>
                <c:pt idx="7655">
                  <c:v>1868</c:v>
                </c:pt>
                <c:pt idx="7656">
                  <c:v>1868</c:v>
                </c:pt>
                <c:pt idx="7657">
                  <c:v>1868</c:v>
                </c:pt>
                <c:pt idx="7658">
                  <c:v>1868</c:v>
                </c:pt>
                <c:pt idx="7659">
                  <c:v>1868</c:v>
                </c:pt>
                <c:pt idx="7660">
                  <c:v>1869</c:v>
                </c:pt>
                <c:pt idx="7661">
                  <c:v>1870</c:v>
                </c:pt>
                <c:pt idx="7662">
                  <c:v>1871</c:v>
                </c:pt>
                <c:pt idx="7663">
                  <c:v>1871</c:v>
                </c:pt>
                <c:pt idx="7664">
                  <c:v>1871</c:v>
                </c:pt>
                <c:pt idx="7665">
                  <c:v>1872</c:v>
                </c:pt>
                <c:pt idx="7666">
                  <c:v>1873</c:v>
                </c:pt>
                <c:pt idx="7667">
                  <c:v>1873</c:v>
                </c:pt>
                <c:pt idx="7668">
                  <c:v>1873</c:v>
                </c:pt>
                <c:pt idx="7669">
                  <c:v>1873</c:v>
                </c:pt>
                <c:pt idx="7670">
                  <c:v>1874</c:v>
                </c:pt>
                <c:pt idx="7671">
                  <c:v>1875</c:v>
                </c:pt>
                <c:pt idx="7672">
                  <c:v>1875</c:v>
                </c:pt>
                <c:pt idx="7673">
                  <c:v>1875</c:v>
                </c:pt>
                <c:pt idx="7674">
                  <c:v>1876</c:v>
                </c:pt>
                <c:pt idx="7675">
                  <c:v>1876</c:v>
                </c:pt>
                <c:pt idx="7676">
                  <c:v>1876</c:v>
                </c:pt>
                <c:pt idx="7677">
                  <c:v>1876</c:v>
                </c:pt>
                <c:pt idx="7678">
                  <c:v>1876</c:v>
                </c:pt>
                <c:pt idx="7679">
                  <c:v>1877</c:v>
                </c:pt>
                <c:pt idx="7680">
                  <c:v>1877</c:v>
                </c:pt>
                <c:pt idx="7681">
                  <c:v>1878</c:v>
                </c:pt>
                <c:pt idx="7682">
                  <c:v>1878</c:v>
                </c:pt>
                <c:pt idx="7683">
                  <c:v>1879</c:v>
                </c:pt>
                <c:pt idx="7684">
                  <c:v>1879</c:v>
                </c:pt>
                <c:pt idx="7685">
                  <c:v>1879</c:v>
                </c:pt>
                <c:pt idx="7686">
                  <c:v>1880</c:v>
                </c:pt>
                <c:pt idx="7687">
                  <c:v>1880</c:v>
                </c:pt>
                <c:pt idx="7688">
                  <c:v>1880</c:v>
                </c:pt>
                <c:pt idx="7689">
                  <c:v>1880</c:v>
                </c:pt>
                <c:pt idx="7690">
                  <c:v>1880</c:v>
                </c:pt>
                <c:pt idx="7691">
                  <c:v>1881</c:v>
                </c:pt>
                <c:pt idx="7692">
                  <c:v>1882</c:v>
                </c:pt>
                <c:pt idx="7693">
                  <c:v>1882</c:v>
                </c:pt>
                <c:pt idx="7694">
                  <c:v>1882</c:v>
                </c:pt>
                <c:pt idx="7695">
                  <c:v>1882</c:v>
                </c:pt>
                <c:pt idx="7696">
                  <c:v>1882</c:v>
                </c:pt>
                <c:pt idx="7697">
                  <c:v>1882</c:v>
                </c:pt>
                <c:pt idx="7698">
                  <c:v>1882</c:v>
                </c:pt>
                <c:pt idx="7699">
                  <c:v>1882</c:v>
                </c:pt>
                <c:pt idx="7700">
                  <c:v>1882</c:v>
                </c:pt>
                <c:pt idx="7701">
                  <c:v>1882</c:v>
                </c:pt>
                <c:pt idx="7702">
                  <c:v>1882</c:v>
                </c:pt>
                <c:pt idx="7703">
                  <c:v>1882</c:v>
                </c:pt>
                <c:pt idx="7704">
                  <c:v>1882</c:v>
                </c:pt>
                <c:pt idx="7705">
                  <c:v>1883</c:v>
                </c:pt>
                <c:pt idx="7706">
                  <c:v>1884</c:v>
                </c:pt>
                <c:pt idx="7707">
                  <c:v>1884</c:v>
                </c:pt>
                <c:pt idx="7708">
                  <c:v>1884</c:v>
                </c:pt>
                <c:pt idx="7709">
                  <c:v>1885</c:v>
                </c:pt>
                <c:pt idx="7710">
                  <c:v>1885</c:v>
                </c:pt>
                <c:pt idx="7711">
                  <c:v>1885</c:v>
                </c:pt>
                <c:pt idx="7712">
                  <c:v>1885</c:v>
                </c:pt>
                <c:pt idx="7713">
                  <c:v>1885</c:v>
                </c:pt>
                <c:pt idx="7714">
                  <c:v>1885</c:v>
                </c:pt>
                <c:pt idx="7715">
                  <c:v>1885</c:v>
                </c:pt>
                <c:pt idx="7716">
                  <c:v>1885</c:v>
                </c:pt>
                <c:pt idx="7717">
                  <c:v>1885</c:v>
                </c:pt>
                <c:pt idx="7718">
                  <c:v>1885</c:v>
                </c:pt>
                <c:pt idx="7719">
                  <c:v>1885</c:v>
                </c:pt>
                <c:pt idx="7720">
                  <c:v>1885</c:v>
                </c:pt>
                <c:pt idx="7721">
                  <c:v>1885</c:v>
                </c:pt>
                <c:pt idx="7722">
                  <c:v>1885</c:v>
                </c:pt>
                <c:pt idx="7723">
                  <c:v>1885</c:v>
                </c:pt>
                <c:pt idx="7724">
                  <c:v>1885</c:v>
                </c:pt>
                <c:pt idx="7725">
                  <c:v>1885</c:v>
                </c:pt>
                <c:pt idx="7726">
                  <c:v>1885</c:v>
                </c:pt>
                <c:pt idx="7727">
                  <c:v>1885</c:v>
                </c:pt>
                <c:pt idx="7728">
                  <c:v>1885</c:v>
                </c:pt>
                <c:pt idx="7729">
                  <c:v>1886</c:v>
                </c:pt>
                <c:pt idx="7730">
                  <c:v>1886</c:v>
                </c:pt>
                <c:pt idx="7731">
                  <c:v>1886</c:v>
                </c:pt>
                <c:pt idx="7732">
                  <c:v>1886</c:v>
                </c:pt>
                <c:pt idx="7733">
                  <c:v>1886</c:v>
                </c:pt>
                <c:pt idx="7734">
                  <c:v>1886</c:v>
                </c:pt>
                <c:pt idx="7735">
                  <c:v>1886</c:v>
                </c:pt>
                <c:pt idx="7736">
                  <c:v>1886</c:v>
                </c:pt>
                <c:pt idx="7737">
                  <c:v>1886</c:v>
                </c:pt>
                <c:pt idx="7738">
                  <c:v>1886</c:v>
                </c:pt>
                <c:pt idx="7739">
                  <c:v>1886</c:v>
                </c:pt>
                <c:pt idx="7740">
                  <c:v>1886</c:v>
                </c:pt>
                <c:pt idx="7741">
                  <c:v>1887</c:v>
                </c:pt>
                <c:pt idx="7742">
                  <c:v>1887</c:v>
                </c:pt>
                <c:pt idx="7743">
                  <c:v>1887</c:v>
                </c:pt>
                <c:pt idx="7744">
                  <c:v>1888</c:v>
                </c:pt>
                <c:pt idx="7745">
                  <c:v>1888</c:v>
                </c:pt>
                <c:pt idx="7746">
                  <c:v>1889</c:v>
                </c:pt>
                <c:pt idx="7747">
                  <c:v>1889</c:v>
                </c:pt>
                <c:pt idx="7748">
                  <c:v>1889</c:v>
                </c:pt>
                <c:pt idx="7749">
                  <c:v>1889</c:v>
                </c:pt>
                <c:pt idx="7750">
                  <c:v>1890</c:v>
                </c:pt>
                <c:pt idx="7751">
                  <c:v>1890</c:v>
                </c:pt>
                <c:pt idx="7752">
                  <c:v>1890</c:v>
                </c:pt>
                <c:pt idx="7753">
                  <c:v>1890</c:v>
                </c:pt>
                <c:pt idx="7754">
                  <c:v>1890</c:v>
                </c:pt>
                <c:pt idx="7755">
                  <c:v>1890</c:v>
                </c:pt>
                <c:pt idx="7756">
                  <c:v>1890</c:v>
                </c:pt>
                <c:pt idx="7757">
                  <c:v>1891</c:v>
                </c:pt>
                <c:pt idx="7758">
                  <c:v>1891</c:v>
                </c:pt>
                <c:pt idx="7759">
                  <c:v>1891</c:v>
                </c:pt>
                <c:pt idx="7760">
                  <c:v>1891</c:v>
                </c:pt>
                <c:pt idx="7761">
                  <c:v>1891</c:v>
                </c:pt>
                <c:pt idx="7762">
                  <c:v>1891</c:v>
                </c:pt>
                <c:pt idx="7763">
                  <c:v>1891</c:v>
                </c:pt>
                <c:pt idx="7764">
                  <c:v>1891</c:v>
                </c:pt>
                <c:pt idx="7765">
                  <c:v>1891</c:v>
                </c:pt>
                <c:pt idx="7766">
                  <c:v>1891</c:v>
                </c:pt>
                <c:pt idx="7767">
                  <c:v>1891</c:v>
                </c:pt>
                <c:pt idx="7768">
                  <c:v>1892</c:v>
                </c:pt>
                <c:pt idx="7769">
                  <c:v>1892</c:v>
                </c:pt>
                <c:pt idx="7770">
                  <c:v>1892</c:v>
                </c:pt>
                <c:pt idx="7771">
                  <c:v>1892</c:v>
                </c:pt>
                <c:pt idx="7772">
                  <c:v>1893</c:v>
                </c:pt>
                <c:pt idx="7773">
                  <c:v>1893</c:v>
                </c:pt>
                <c:pt idx="7774">
                  <c:v>1893</c:v>
                </c:pt>
                <c:pt idx="7775">
                  <c:v>1893</c:v>
                </c:pt>
                <c:pt idx="7776">
                  <c:v>1894</c:v>
                </c:pt>
                <c:pt idx="7777">
                  <c:v>1894</c:v>
                </c:pt>
                <c:pt idx="7778">
                  <c:v>1894</c:v>
                </c:pt>
                <c:pt idx="7779">
                  <c:v>1895</c:v>
                </c:pt>
                <c:pt idx="7780">
                  <c:v>1896</c:v>
                </c:pt>
                <c:pt idx="7781">
                  <c:v>1897</c:v>
                </c:pt>
                <c:pt idx="7782">
                  <c:v>1898</c:v>
                </c:pt>
                <c:pt idx="7783">
                  <c:v>1899</c:v>
                </c:pt>
                <c:pt idx="7784">
                  <c:v>1900</c:v>
                </c:pt>
                <c:pt idx="7785">
                  <c:v>1900</c:v>
                </c:pt>
                <c:pt idx="7786">
                  <c:v>1901</c:v>
                </c:pt>
                <c:pt idx="7787">
                  <c:v>1901</c:v>
                </c:pt>
                <c:pt idx="7788">
                  <c:v>1902</c:v>
                </c:pt>
                <c:pt idx="7789">
                  <c:v>1903</c:v>
                </c:pt>
                <c:pt idx="7790">
                  <c:v>1904</c:v>
                </c:pt>
                <c:pt idx="7791">
                  <c:v>1905</c:v>
                </c:pt>
                <c:pt idx="7792">
                  <c:v>1905</c:v>
                </c:pt>
                <c:pt idx="7793">
                  <c:v>1906</c:v>
                </c:pt>
                <c:pt idx="7794">
                  <c:v>1906</c:v>
                </c:pt>
                <c:pt idx="7795">
                  <c:v>1906</c:v>
                </c:pt>
                <c:pt idx="7796">
                  <c:v>1906</c:v>
                </c:pt>
                <c:pt idx="7797">
                  <c:v>1907</c:v>
                </c:pt>
                <c:pt idx="7798">
                  <c:v>1908</c:v>
                </c:pt>
                <c:pt idx="7799">
                  <c:v>1908</c:v>
                </c:pt>
                <c:pt idx="7800">
                  <c:v>1908</c:v>
                </c:pt>
                <c:pt idx="7801">
                  <c:v>1909</c:v>
                </c:pt>
                <c:pt idx="7802">
                  <c:v>1909</c:v>
                </c:pt>
                <c:pt idx="7803">
                  <c:v>1909</c:v>
                </c:pt>
                <c:pt idx="7804">
                  <c:v>1909</c:v>
                </c:pt>
                <c:pt idx="7805">
                  <c:v>1909</c:v>
                </c:pt>
                <c:pt idx="7806">
                  <c:v>1909</c:v>
                </c:pt>
                <c:pt idx="7807">
                  <c:v>1909</c:v>
                </c:pt>
                <c:pt idx="7808">
                  <c:v>1909</c:v>
                </c:pt>
                <c:pt idx="7809">
                  <c:v>1909</c:v>
                </c:pt>
                <c:pt idx="7810">
                  <c:v>1909</c:v>
                </c:pt>
                <c:pt idx="7811">
                  <c:v>1910</c:v>
                </c:pt>
                <c:pt idx="7812">
                  <c:v>1910</c:v>
                </c:pt>
                <c:pt idx="7813">
                  <c:v>1910</c:v>
                </c:pt>
                <c:pt idx="7814">
                  <c:v>1910</c:v>
                </c:pt>
                <c:pt idx="7815">
                  <c:v>1910</c:v>
                </c:pt>
                <c:pt idx="7816">
                  <c:v>1910</c:v>
                </c:pt>
                <c:pt idx="7817">
                  <c:v>1910</c:v>
                </c:pt>
                <c:pt idx="7818">
                  <c:v>1910</c:v>
                </c:pt>
                <c:pt idx="7819">
                  <c:v>1910</c:v>
                </c:pt>
                <c:pt idx="7820">
                  <c:v>1910</c:v>
                </c:pt>
                <c:pt idx="7821">
                  <c:v>1910</c:v>
                </c:pt>
                <c:pt idx="7822">
                  <c:v>1910</c:v>
                </c:pt>
                <c:pt idx="7823">
                  <c:v>1910</c:v>
                </c:pt>
                <c:pt idx="7824">
                  <c:v>1910</c:v>
                </c:pt>
                <c:pt idx="7825">
                  <c:v>1910</c:v>
                </c:pt>
                <c:pt idx="7826">
                  <c:v>1910</c:v>
                </c:pt>
                <c:pt idx="7827">
                  <c:v>1910</c:v>
                </c:pt>
                <c:pt idx="7828">
                  <c:v>1910</c:v>
                </c:pt>
                <c:pt idx="7829">
                  <c:v>1911</c:v>
                </c:pt>
                <c:pt idx="7830">
                  <c:v>1912</c:v>
                </c:pt>
                <c:pt idx="7831">
                  <c:v>1913</c:v>
                </c:pt>
                <c:pt idx="7832">
                  <c:v>1914</c:v>
                </c:pt>
                <c:pt idx="7833">
                  <c:v>1915</c:v>
                </c:pt>
                <c:pt idx="7834">
                  <c:v>1916</c:v>
                </c:pt>
                <c:pt idx="7835">
                  <c:v>1916</c:v>
                </c:pt>
                <c:pt idx="7836">
                  <c:v>1917</c:v>
                </c:pt>
                <c:pt idx="7837">
                  <c:v>1918</c:v>
                </c:pt>
                <c:pt idx="7838">
                  <c:v>1919</c:v>
                </c:pt>
                <c:pt idx="7839">
                  <c:v>1920</c:v>
                </c:pt>
                <c:pt idx="7840">
                  <c:v>1920</c:v>
                </c:pt>
                <c:pt idx="7841">
                  <c:v>1920</c:v>
                </c:pt>
                <c:pt idx="7842">
                  <c:v>1920</c:v>
                </c:pt>
                <c:pt idx="7843">
                  <c:v>1921</c:v>
                </c:pt>
                <c:pt idx="7844">
                  <c:v>1921</c:v>
                </c:pt>
                <c:pt idx="7845">
                  <c:v>1922</c:v>
                </c:pt>
                <c:pt idx="7846">
                  <c:v>1922</c:v>
                </c:pt>
                <c:pt idx="7847">
                  <c:v>1922</c:v>
                </c:pt>
                <c:pt idx="7848">
                  <c:v>1922</c:v>
                </c:pt>
                <c:pt idx="7849">
                  <c:v>1922</c:v>
                </c:pt>
                <c:pt idx="7850">
                  <c:v>1922</c:v>
                </c:pt>
                <c:pt idx="7851">
                  <c:v>1922</c:v>
                </c:pt>
                <c:pt idx="7852">
                  <c:v>1922</c:v>
                </c:pt>
                <c:pt idx="7853">
                  <c:v>1922</c:v>
                </c:pt>
                <c:pt idx="7854">
                  <c:v>1922</c:v>
                </c:pt>
                <c:pt idx="7855">
                  <c:v>1922</c:v>
                </c:pt>
                <c:pt idx="7856">
                  <c:v>1922</c:v>
                </c:pt>
                <c:pt idx="7857">
                  <c:v>1922</c:v>
                </c:pt>
                <c:pt idx="7858">
                  <c:v>1923</c:v>
                </c:pt>
                <c:pt idx="7859">
                  <c:v>1924</c:v>
                </c:pt>
                <c:pt idx="7860">
                  <c:v>1925</c:v>
                </c:pt>
                <c:pt idx="7861">
                  <c:v>1926</c:v>
                </c:pt>
                <c:pt idx="7862">
                  <c:v>1927</c:v>
                </c:pt>
                <c:pt idx="7863">
                  <c:v>1928</c:v>
                </c:pt>
                <c:pt idx="7864">
                  <c:v>1928</c:v>
                </c:pt>
                <c:pt idx="7865">
                  <c:v>1929</c:v>
                </c:pt>
                <c:pt idx="7866">
                  <c:v>1929</c:v>
                </c:pt>
                <c:pt idx="7867">
                  <c:v>1929</c:v>
                </c:pt>
                <c:pt idx="7868">
                  <c:v>1929</c:v>
                </c:pt>
                <c:pt idx="7869">
                  <c:v>1929</c:v>
                </c:pt>
                <c:pt idx="7870">
                  <c:v>1929</c:v>
                </c:pt>
                <c:pt idx="7871">
                  <c:v>1929</c:v>
                </c:pt>
                <c:pt idx="7872">
                  <c:v>1929</c:v>
                </c:pt>
                <c:pt idx="7873">
                  <c:v>1929</c:v>
                </c:pt>
                <c:pt idx="7874">
                  <c:v>1929</c:v>
                </c:pt>
                <c:pt idx="7875">
                  <c:v>1929</c:v>
                </c:pt>
                <c:pt idx="7876">
                  <c:v>1929</c:v>
                </c:pt>
                <c:pt idx="7877">
                  <c:v>1929</c:v>
                </c:pt>
                <c:pt idx="7878">
                  <c:v>1929</c:v>
                </c:pt>
                <c:pt idx="7879">
                  <c:v>1929</c:v>
                </c:pt>
                <c:pt idx="7880">
                  <c:v>1930</c:v>
                </c:pt>
                <c:pt idx="7881">
                  <c:v>1930</c:v>
                </c:pt>
                <c:pt idx="7882">
                  <c:v>1931</c:v>
                </c:pt>
                <c:pt idx="7883">
                  <c:v>1931</c:v>
                </c:pt>
                <c:pt idx="7884">
                  <c:v>1931</c:v>
                </c:pt>
                <c:pt idx="7885">
                  <c:v>1931</c:v>
                </c:pt>
                <c:pt idx="7886">
                  <c:v>1932</c:v>
                </c:pt>
                <c:pt idx="7887">
                  <c:v>1933</c:v>
                </c:pt>
                <c:pt idx="7888">
                  <c:v>1933</c:v>
                </c:pt>
                <c:pt idx="7889">
                  <c:v>1934</c:v>
                </c:pt>
                <c:pt idx="7890">
                  <c:v>1934</c:v>
                </c:pt>
                <c:pt idx="7891">
                  <c:v>1934</c:v>
                </c:pt>
                <c:pt idx="7892">
                  <c:v>1934</c:v>
                </c:pt>
                <c:pt idx="7893">
                  <c:v>1934</c:v>
                </c:pt>
                <c:pt idx="7894">
                  <c:v>1935</c:v>
                </c:pt>
                <c:pt idx="7895">
                  <c:v>1935</c:v>
                </c:pt>
                <c:pt idx="7896">
                  <c:v>1935</c:v>
                </c:pt>
                <c:pt idx="7897">
                  <c:v>1936</c:v>
                </c:pt>
                <c:pt idx="7898">
                  <c:v>1936</c:v>
                </c:pt>
                <c:pt idx="7899">
                  <c:v>1936</c:v>
                </c:pt>
                <c:pt idx="7900">
                  <c:v>1936</c:v>
                </c:pt>
                <c:pt idx="7901">
                  <c:v>1937</c:v>
                </c:pt>
                <c:pt idx="7902">
                  <c:v>1937</c:v>
                </c:pt>
                <c:pt idx="7903">
                  <c:v>1938</c:v>
                </c:pt>
                <c:pt idx="7904">
                  <c:v>1938</c:v>
                </c:pt>
                <c:pt idx="7905">
                  <c:v>1938</c:v>
                </c:pt>
                <c:pt idx="7906">
                  <c:v>1938</c:v>
                </c:pt>
                <c:pt idx="7907">
                  <c:v>1938</c:v>
                </c:pt>
                <c:pt idx="7908">
                  <c:v>1938</c:v>
                </c:pt>
                <c:pt idx="7909">
                  <c:v>1938</c:v>
                </c:pt>
                <c:pt idx="7910">
                  <c:v>1938</c:v>
                </c:pt>
                <c:pt idx="7911">
                  <c:v>1938</c:v>
                </c:pt>
                <c:pt idx="7912">
                  <c:v>1939</c:v>
                </c:pt>
                <c:pt idx="7913">
                  <c:v>1940</c:v>
                </c:pt>
                <c:pt idx="7914">
                  <c:v>1940</c:v>
                </c:pt>
                <c:pt idx="7915">
                  <c:v>1941</c:v>
                </c:pt>
                <c:pt idx="7916">
                  <c:v>1941</c:v>
                </c:pt>
                <c:pt idx="7917">
                  <c:v>1941</c:v>
                </c:pt>
                <c:pt idx="7918">
                  <c:v>1941</c:v>
                </c:pt>
                <c:pt idx="7919">
                  <c:v>1942</c:v>
                </c:pt>
                <c:pt idx="7920">
                  <c:v>1942</c:v>
                </c:pt>
                <c:pt idx="7921">
                  <c:v>1943</c:v>
                </c:pt>
                <c:pt idx="7922">
                  <c:v>1944</c:v>
                </c:pt>
                <c:pt idx="7923">
                  <c:v>1944</c:v>
                </c:pt>
                <c:pt idx="7924">
                  <c:v>1944</c:v>
                </c:pt>
                <c:pt idx="7925">
                  <c:v>1944</c:v>
                </c:pt>
                <c:pt idx="7926">
                  <c:v>1944</c:v>
                </c:pt>
                <c:pt idx="7927">
                  <c:v>1944</c:v>
                </c:pt>
                <c:pt idx="7928">
                  <c:v>1944</c:v>
                </c:pt>
                <c:pt idx="7929">
                  <c:v>1945</c:v>
                </c:pt>
                <c:pt idx="7930">
                  <c:v>1945</c:v>
                </c:pt>
                <c:pt idx="7931">
                  <c:v>1945</c:v>
                </c:pt>
                <c:pt idx="7932">
                  <c:v>1946</c:v>
                </c:pt>
                <c:pt idx="7933">
                  <c:v>1947</c:v>
                </c:pt>
                <c:pt idx="7934">
                  <c:v>1948</c:v>
                </c:pt>
                <c:pt idx="7935">
                  <c:v>1949</c:v>
                </c:pt>
                <c:pt idx="7936">
                  <c:v>1950</c:v>
                </c:pt>
                <c:pt idx="7937">
                  <c:v>1951</c:v>
                </c:pt>
                <c:pt idx="7938">
                  <c:v>1952</c:v>
                </c:pt>
                <c:pt idx="7939">
                  <c:v>1952</c:v>
                </c:pt>
                <c:pt idx="7940">
                  <c:v>1952</c:v>
                </c:pt>
                <c:pt idx="7941">
                  <c:v>1952</c:v>
                </c:pt>
                <c:pt idx="7942">
                  <c:v>1952</c:v>
                </c:pt>
                <c:pt idx="7943">
                  <c:v>1952</c:v>
                </c:pt>
                <c:pt idx="7944">
                  <c:v>1952</c:v>
                </c:pt>
                <c:pt idx="7945">
                  <c:v>1952</c:v>
                </c:pt>
                <c:pt idx="7946">
                  <c:v>1952</c:v>
                </c:pt>
                <c:pt idx="7947">
                  <c:v>1952</c:v>
                </c:pt>
                <c:pt idx="7948">
                  <c:v>1952</c:v>
                </c:pt>
                <c:pt idx="7949">
                  <c:v>1953</c:v>
                </c:pt>
                <c:pt idx="7950">
                  <c:v>1954</c:v>
                </c:pt>
                <c:pt idx="7951">
                  <c:v>1954</c:v>
                </c:pt>
                <c:pt idx="7952">
                  <c:v>1954</c:v>
                </c:pt>
                <c:pt idx="7953">
                  <c:v>1954</c:v>
                </c:pt>
                <c:pt idx="7954">
                  <c:v>1954</c:v>
                </c:pt>
                <c:pt idx="7955">
                  <c:v>1954</c:v>
                </c:pt>
                <c:pt idx="7956">
                  <c:v>1954</c:v>
                </c:pt>
                <c:pt idx="7957">
                  <c:v>1954</c:v>
                </c:pt>
                <c:pt idx="7958">
                  <c:v>1954</c:v>
                </c:pt>
                <c:pt idx="7959">
                  <c:v>1954</c:v>
                </c:pt>
                <c:pt idx="7960">
                  <c:v>1954</c:v>
                </c:pt>
                <c:pt idx="7961">
                  <c:v>1954</c:v>
                </c:pt>
                <c:pt idx="7962">
                  <c:v>1954</c:v>
                </c:pt>
                <c:pt idx="7963">
                  <c:v>1954</c:v>
                </c:pt>
                <c:pt idx="7964">
                  <c:v>1954</c:v>
                </c:pt>
                <c:pt idx="7965">
                  <c:v>1954</c:v>
                </c:pt>
                <c:pt idx="7966">
                  <c:v>1954</c:v>
                </c:pt>
                <c:pt idx="7967">
                  <c:v>1954</c:v>
                </c:pt>
                <c:pt idx="7968">
                  <c:v>1954</c:v>
                </c:pt>
                <c:pt idx="7969">
                  <c:v>1955</c:v>
                </c:pt>
                <c:pt idx="7970">
                  <c:v>1955</c:v>
                </c:pt>
                <c:pt idx="7971">
                  <c:v>1955</c:v>
                </c:pt>
                <c:pt idx="7972">
                  <c:v>1955</c:v>
                </c:pt>
                <c:pt idx="7973">
                  <c:v>1956</c:v>
                </c:pt>
                <c:pt idx="7974">
                  <c:v>1956</c:v>
                </c:pt>
                <c:pt idx="7975">
                  <c:v>1957</c:v>
                </c:pt>
                <c:pt idx="7976">
                  <c:v>1957</c:v>
                </c:pt>
                <c:pt idx="7977">
                  <c:v>1957</c:v>
                </c:pt>
                <c:pt idx="7978">
                  <c:v>1957</c:v>
                </c:pt>
                <c:pt idx="7979">
                  <c:v>1957</c:v>
                </c:pt>
                <c:pt idx="7980">
                  <c:v>1957</c:v>
                </c:pt>
                <c:pt idx="7981">
                  <c:v>1957</c:v>
                </c:pt>
                <c:pt idx="7982">
                  <c:v>1957</c:v>
                </c:pt>
                <c:pt idx="7983">
                  <c:v>1957</c:v>
                </c:pt>
                <c:pt idx="7984">
                  <c:v>1958</c:v>
                </c:pt>
                <c:pt idx="7985">
                  <c:v>1959</c:v>
                </c:pt>
                <c:pt idx="7986">
                  <c:v>1959</c:v>
                </c:pt>
                <c:pt idx="7987">
                  <c:v>1959</c:v>
                </c:pt>
                <c:pt idx="7988">
                  <c:v>1959</c:v>
                </c:pt>
                <c:pt idx="7989">
                  <c:v>1960</c:v>
                </c:pt>
                <c:pt idx="7990">
                  <c:v>1961</c:v>
                </c:pt>
                <c:pt idx="7991">
                  <c:v>1961</c:v>
                </c:pt>
                <c:pt idx="7992">
                  <c:v>1962</c:v>
                </c:pt>
                <c:pt idx="7993">
                  <c:v>1962</c:v>
                </c:pt>
                <c:pt idx="7994">
                  <c:v>1962</c:v>
                </c:pt>
                <c:pt idx="7995">
                  <c:v>1963</c:v>
                </c:pt>
                <c:pt idx="7996">
                  <c:v>1963</c:v>
                </c:pt>
                <c:pt idx="7997">
                  <c:v>1963</c:v>
                </c:pt>
                <c:pt idx="7998">
                  <c:v>1963</c:v>
                </c:pt>
                <c:pt idx="7999">
                  <c:v>1964</c:v>
                </c:pt>
                <c:pt idx="8000">
                  <c:v>1965</c:v>
                </c:pt>
                <c:pt idx="8001">
                  <c:v>1966</c:v>
                </c:pt>
                <c:pt idx="8002">
                  <c:v>1966</c:v>
                </c:pt>
                <c:pt idx="8003">
                  <c:v>1966</c:v>
                </c:pt>
                <c:pt idx="8004">
                  <c:v>1967</c:v>
                </c:pt>
                <c:pt idx="8005">
                  <c:v>1967</c:v>
                </c:pt>
                <c:pt idx="8006">
                  <c:v>1967</c:v>
                </c:pt>
                <c:pt idx="8007">
                  <c:v>1967</c:v>
                </c:pt>
                <c:pt idx="8008">
                  <c:v>1967</c:v>
                </c:pt>
                <c:pt idx="8009">
                  <c:v>1968</c:v>
                </c:pt>
                <c:pt idx="8010">
                  <c:v>1969</c:v>
                </c:pt>
                <c:pt idx="8011">
                  <c:v>1969</c:v>
                </c:pt>
                <c:pt idx="8012">
                  <c:v>1970</c:v>
                </c:pt>
                <c:pt idx="8013">
                  <c:v>1970</c:v>
                </c:pt>
                <c:pt idx="8014">
                  <c:v>1970</c:v>
                </c:pt>
                <c:pt idx="8015">
                  <c:v>1970</c:v>
                </c:pt>
                <c:pt idx="8016">
                  <c:v>1970</c:v>
                </c:pt>
                <c:pt idx="8017">
                  <c:v>1970</c:v>
                </c:pt>
                <c:pt idx="8018">
                  <c:v>1970</c:v>
                </c:pt>
                <c:pt idx="8019">
                  <c:v>1970</c:v>
                </c:pt>
                <c:pt idx="8020">
                  <c:v>1970</c:v>
                </c:pt>
                <c:pt idx="8021">
                  <c:v>1970</c:v>
                </c:pt>
                <c:pt idx="8022">
                  <c:v>1971</c:v>
                </c:pt>
                <c:pt idx="8023">
                  <c:v>1972</c:v>
                </c:pt>
                <c:pt idx="8024">
                  <c:v>1972</c:v>
                </c:pt>
                <c:pt idx="8025">
                  <c:v>1972</c:v>
                </c:pt>
                <c:pt idx="8026">
                  <c:v>1972</c:v>
                </c:pt>
                <c:pt idx="8027">
                  <c:v>1973</c:v>
                </c:pt>
                <c:pt idx="8028">
                  <c:v>1973</c:v>
                </c:pt>
                <c:pt idx="8029">
                  <c:v>1974</c:v>
                </c:pt>
                <c:pt idx="8030">
                  <c:v>1974</c:v>
                </c:pt>
                <c:pt idx="8031">
                  <c:v>1974</c:v>
                </c:pt>
                <c:pt idx="8032">
                  <c:v>1974</c:v>
                </c:pt>
                <c:pt idx="8033">
                  <c:v>1974</c:v>
                </c:pt>
                <c:pt idx="8034">
                  <c:v>1974</c:v>
                </c:pt>
                <c:pt idx="8035">
                  <c:v>1975</c:v>
                </c:pt>
                <c:pt idx="8036">
                  <c:v>1976</c:v>
                </c:pt>
                <c:pt idx="8037">
                  <c:v>1976</c:v>
                </c:pt>
                <c:pt idx="8038">
                  <c:v>1976</c:v>
                </c:pt>
                <c:pt idx="8039">
                  <c:v>1976</c:v>
                </c:pt>
                <c:pt idx="8040">
                  <c:v>1976</c:v>
                </c:pt>
                <c:pt idx="8041">
                  <c:v>1976</c:v>
                </c:pt>
                <c:pt idx="8042">
                  <c:v>1976</c:v>
                </c:pt>
                <c:pt idx="8043">
                  <c:v>1977</c:v>
                </c:pt>
                <c:pt idx="8044">
                  <c:v>1977</c:v>
                </c:pt>
                <c:pt idx="8045">
                  <c:v>1977</c:v>
                </c:pt>
                <c:pt idx="8046">
                  <c:v>1977</c:v>
                </c:pt>
                <c:pt idx="8047">
                  <c:v>1977</c:v>
                </c:pt>
                <c:pt idx="8048">
                  <c:v>1977</c:v>
                </c:pt>
                <c:pt idx="8049">
                  <c:v>1977</c:v>
                </c:pt>
                <c:pt idx="8050">
                  <c:v>1977</c:v>
                </c:pt>
                <c:pt idx="8051">
                  <c:v>1977</c:v>
                </c:pt>
                <c:pt idx="8052">
                  <c:v>1977</c:v>
                </c:pt>
                <c:pt idx="8053">
                  <c:v>1978</c:v>
                </c:pt>
                <c:pt idx="8054">
                  <c:v>1978</c:v>
                </c:pt>
                <c:pt idx="8055">
                  <c:v>1979</c:v>
                </c:pt>
                <c:pt idx="8056">
                  <c:v>1979</c:v>
                </c:pt>
                <c:pt idx="8057">
                  <c:v>1979</c:v>
                </c:pt>
                <c:pt idx="8058">
                  <c:v>1980</c:v>
                </c:pt>
                <c:pt idx="8059">
                  <c:v>1980</c:v>
                </c:pt>
                <c:pt idx="8060">
                  <c:v>1980</c:v>
                </c:pt>
                <c:pt idx="8061">
                  <c:v>1980</c:v>
                </c:pt>
                <c:pt idx="8062">
                  <c:v>1980</c:v>
                </c:pt>
                <c:pt idx="8063">
                  <c:v>1980</c:v>
                </c:pt>
                <c:pt idx="8064">
                  <c:v>1981</c:v>
                </c:pt>
                <c:pt idx="8065">
                  <c:v>1981</c:v>
                </c:pt>
                <c:pt idx="8066">
                  <c:v>1981</c:v>
                </c:pt>
                <c:pt idx="8067">
                  <c:v>1981</c:v>
                </c:pt>
                <c:pt idx="8068">
                  <c:v>1981</c:v>
                </c:pt>
                <c:pt idx="8069">
                  <c:v>1981</c:v>
                </c:pt>
                <c:pt idx="8070">
                  <c:v>1981</c:v>
                </c:pt>
                <c:pt idx="8071">
                  <c:v>1981</c:v>
                </c:pt>
                <c:pt idx="8072">
                  <c:v>1981</c:v>
                </c:pt>
                <c:pt idx="8073">
                  <c:v>1981</c:v>
                </c:pt>
                <c:pt idx="8074">
                  <c:v>1981</c:v>
                </c:pt>
                <c:pt idx="8075">
                  <c:v>1982</c:v>
                </c:pt>
                <c:pt idx="8076">
                  <c:v>1982</c:v>
                </c:pt>
                <c:pt idx="8077">
                  <c:v>1982</c:v>
                </c:pt>
                <c:pt idx="8078">
                  <c:v>1982</c:v>
                </c:pt>
                <c:pt idx="8079">
                  <c:v>1982</c:v>
                </c:pt>
                <c:pt idx="8080">
                  <c:v>1982</c:v>
                </c:pt>
                <c:pt idx="8081">
                  <c:v>1982</c:v>
                </c:pt>
                <c:pt idx="8082">
                  <c:v>1982</c:v>
                </c:pt>
                <c:pt idx="8083">
                  <c:v>1982</c:v>
                </c:pt>
                <c:pt idx="8084">
                  <c:v>1983</c:v>
                </c:pt>
                <c:pt idx="8085">
                  <c:v>1983</c:v>
                </c:pt>
                <c:pt idx="8086">
                  <c:v>1984</c:v>
                </c:pt>
                <c:pt idx="8087">
                  <c:v>1985</c:v>
                </c:pt>
                <c:pt idx="8088">
                  <c:v>1985</c:v>
                </c:pt>
                <c:pt idx="8089">
                  <c:v>1986</c:v>
                </c:pt>
                <c:pt idx="8090">
                  <c:v>1986</c:v>
                </c:pt>
                <c:pt idx="8091">
                  <c:v>1987</c:v>
                </c:pt>
                <c:pt idx="8092">
                  <c:v>1987</c:v>
                </c:pt>
                <c:pt idx="8093">
                  <c:v>1987</c:v>
                </c:pt>
                <c:pt idx="8094">
                  <c:v>1987</c:v>
                </c:pt>
                <c:pt idx="8095">
                  <c:v>1987</c:v>
                </c:pt>
                <c:pt idx="8096">
                  <c:v>1988</c:v>
                </c:pt>
                <c:pt idx="8097">
                  <c:v>1989</c:v>
                </c:pt>
                <c:pt idx="8098">
                  <c:v>1989</c:v>
                </c:pt>
                <c:pt idx="8099">
                  <c:v>1989</c:v>
                </c:pt>
                <c:pt idx="8100">
                  <c:v>1990</c:v>
                </c:pt>
                <c:pt idx="8101">
                  <c:v>1990</c:v>
                </c:pt>
                <c:pt idx="8102">
                  <c:v>1990</c:v>
                </c:pt>
                <c:pt idx="8103">
                  <c:v>1990</c:v>
                </c:pt>
                <c:pt idx="8104">
                  <c:v>1991</c:v>
                </c:pt>
                <c:pt idx="8105">
                  <c:v>1991</c:v>
                </c:pt>
                <c:pt idx="8106">
                  <c:v>1991</c:v>
                </c:pt>
                <c:pt idx="8107">
                  <c:v>1991</c:v>
                </c:pt>
                <c:pt idx="8108">
                  <c:v>1991</c:v>
                </c:pt>
                <c:pt idx="8109">
                  <c:v>1991</c:v>
                </c:pt>
                <c:pt idx="8110">
                  <c:v>1991</c:v>
                </c:pt>
                <c:pt idx="8111">
                  <c:v>1992</c:v>
                </c:pt>
                <c:pt idx="8112">
                  <c:v>1992</c:v>
                </c:pt>
                <c:pt idx="8113">
                  <c:v>1993</c:v>
                </c:pt>
                <c:pt idx="8114">
                  <c:v>1993</c:v>
                </c:pt>
                <c:pt idx="8115">
                  <c:v>1994</c:v>
                </c:pt>
                <c:pt idx="8116">
                  <c:v>1995</c:v>
                </c:pt>
                <c:pt idx="8117">
                  <c:v>1996</c:v>
                </c:pt>
                <c:pt idx="8118">
                  <c:v>1996</c:v>
                </c:pt>
                <c:pt idx="8119">
                  <c:v>1997</c:v>
                </c:pt>
                <c:pt idx="8120">
                  <c:v>1998</c:v>
                </c:pt>
                <c:pt idx="8121">
                  <c:v>1998</c:v>
                </c:pt>
                <c:pt idx="8122">
                  <c:v>1998</c:v>
                </c:pt>
                <c:pt idx="8123">
                  <c:v>1998</c:v>
                </c:pt>
                <c:pt idx="8124">
                  <c:v>1998</c:v>
                </c:pt>
                <c:pt idx="8125">
                  <c:v>1998</c:v>
                </c:pt>
                <c:pt idx="8126">
                  <c:v>1998</c:v>
                </c:pt>
                <c:pt idx="8127">
                  <c:v>1998</c:v>
                </c:pt>
                <c:pt idx="8128">
                  <c:v>1998</c:v>
                </c:pt>
                <c:pt idx="8129">
                  <c:v>1998</c:v>
                </c:pt>
                <c:pt idx="8130">
                  <c:v>1998</c:v>
                </c:pt>
                <c:pt idx="8131">
                  <c:v>1998</c:v>
                </c:pt>
                <c:pt idx="8132">
                  <c:v>1998</c:v>
                </c:pt>
                <c:pt idx="8133">
                  <c:v>1998</c:v>
                </c:pt>
                <c:pt idx="8134">
                  <c:v>1998</c:v>
                </c:pt>
                <c:pt idx="8135">
                  <c:v>1999</c:v>
                </c:pt>
                <c:pt idx="8136">
                  <c:v>2000</c:v>
                </c:pt>
                <c:pt idx="8137">
                  <c:v>2000</c:v>
                </c:pt>
                <c:pt idx="8138">
                  <c:v>2001</c:v>
                </c:pt>
                <c:pt idx="8139">
                  <c:v>2001</c:v>
                </c:pt>
                <c:pt idx="8140">
                  <c:v>2001</c:v>
                </c:pt>
                <c:pt idx="8141">
                  <c:v>2001</c:v>
                </c:pt>
                <c:pt idx="8142">
                  <c:v>2001</c:v>
                </c:pt>
                <c:pt idx="8143">
                  <c:v>2001</c:v>
                </c:pt>
                <c:pt idx="8144">
                  <c:v>2001</c:v>
                </c:pt>
                <c:pt idx="8145">
                  <c:v>2001</c:v>
                </c:pt>
                <c:pt idx="8146">
                  <c:v>2001</c:v>
                </c:pt>
                <c:pt idx="8147">
                  <c:v>2001</c:v>
                </c:pt>
                <c:pt idx="8148">
                  <c:v>2001</c:v>
                </c:pt>
                <c:pt idx="8149">
                  <c:v>2001</c:v>
                </c:pt>
                <c:pt idx="8150">
                  <c:v>2002</c:v>
                </c:pt>
                <c:pt idx="8151">
                  <c:v>2002</c:v>
                </c:pt>
                <c:pt idx="8152">
                  <c:v>2003</c:v>
                </c:pt>
                <c:pt idx="8153">
                  <c:v>2003</c:v>
                </c:pt>
                <c:pt idx="8154">
                  <c:v>2004</c:v>
                </c:pt>
                <c:pt idx="8155">
                  <c:v>2004</c:v>
                </c:pt>
                <c:pt idx="8156">
                  <c:v>2004</c:v>
                </c:pt>
                <c:pt idx="8157">
                  <c:v>2004</c:v>
                </c:pt>
                <c:pt idx="8158">
                  <c:v>2005</c:v>
                </c:pt>
                <c:pt idx="8159">
                  <c:v>2005</c:v>
                </c:pt>
                <c:pt idx="8160">
                  <c:v>2005</c:v>
                </c:pt>
                <c:pt idx="8161">
                  <c:v>2005</c:v>
                </c:pt>
                <c:pt idx="8162">
                  <c:v>2006</c:v>
                </c:pt>
                <c:pt idx="8163">
                  <c:v>2006</c:v>
                </c:pt>
                <c:pt idx="8164">
                  <c:v>2007</c:v>
                </c:pt>
                <c:pt idx="8165">
                  <c:v>2007</c:v>
                </c:pt>
                <c:pt idx="8166">
                  <c:v>2007</c:v>
                </c:pt>
                <c:pt idx="8167">
                  <c:v>2007</c:v>
                </c:pt>
                <c:pt idx="8168">
                  <c:v>2007</c:v>
                </c:pt>
                <c:pt idx="8169">
                  <c:v>2007</c:v>
                </c:pt>
                <c:pt idx="8170">
                  <c:v>2007</c:v>
                </c:pt>
                <c:pt idx="8171">
                  <c:v>2007</c:v>
                </c:pt>
                <c:pt idx="8172">
                  <c:v>2007</c:v>
                </c:pt>
                <c:pt idx="8173">
                  <c:v>2007</c:v>
                </c:pt>
                <c:pt idx="8174">
                  <c:v>2007</c:v>
                </c:pt>
                <c:pt idx="8175">
                  <c:v>2008</c:v>
                </c:pt>
                <c:pt idx="8176">
                  <c:v>2009</c:v>
                </c:pt>
                <c:pt idx="8177">
                  <c:v>2010</c:v>
                </c:pt>
                <c:pt idx="8178">
                  <c:v>2010</c:v>
                </c:pt>
                <c:pt idx="8179">
                  <c:v>2010</c:v>
                </c:pt>
                <c:pt idx="8180">
                  <c:v>2010</c:v>
                </c:pt>
                <c:pt idx="8181">
                  <c:v>2010</c:v>
                </c:pt>
                <c:pt idx="8182">
                  <c:v>2010</c:v>
                </c:pt>
                <c:pt idx="8183">
                  <c:v>2010</c:v>
                </c:pt>
                <c:pt idx="8184">
                  <c:v>2010</c:v>
                </c:pt>
                <c:pt idx="8185">
                  <c:v>2011</c:v>
                </c:pt>
                <c:pt idx="8186">
                  <c:v>2011</c:v>
                </c:pt>
                <c:pt idx="8187">
                  <c:v>2012</c:v>
                </c:pt>
                <c:pt idx="8188">
                  <c:v>2013</c:v>
                </c:pt>
                <c:pt idx="8189">
                  <c:v>2013</c:v>
                </c:pt>
                <c:pt idx="8190">
                  <c:v>2013</c:v>
                </c:pt>
                <c:pt idx="8191">
                  <c:v>2014</c:v>
                </c:pt>
                <c:pt idx="8192">
                  <c:v>2014</c:v>
                </c:pt>
                <c:pt idx="8193">
                  <c:v>2014</c:v>
                </c:pt>
                <c:pt idx="8194">
                  <c:v>2015</c:v>
                </c:pt>
                <c:pt idx="8195">
                  <c:v>2015</c:v>
                </c:pt>
                <c:pt idx="8196">
                  <c:v>2016</c:v>
                </c:pt>
                <c:pt idx="8197">
                  <c:v>2016</c:v>
                </c:pt>
                <c:pt idx="8198">
                  <c:v>2016</c:v>
                </c:pt>
                <c:pt idx="8199">
                  <c:v>2016</c:v>
                </c:pt>
                <c:pt idx="8200">
                  <c:v>2017</c:v>
                </c:pt>
                <c:pt idx="8201">
                  <c:v>2018</c:v>
                </c:pt>
                <c:pt idx="8202">
                  <c:v>2019</c:v>
                </c:pt>
                <c:pt idx="8203">
                  <c:v>2020</c:v>
                </c:pt>
                <c:pt idx="8204">
                  <c:v>2021</c:v>
                </c:pt>
                <c:pt idx="8205">
                  <c:v>2021</c:v>
                </c:pt>
                <c:pt idx="8206">
                  <c:v>2021</c:v>
                </c:pt>
                <c:pt idx="8207">
                  <c:v>2021</c:v>
                </c:pt>
                <c:pt idx="8208">
                  <c:v>2021</c:v>
                </c:pt>
                <c:pt idx="8209">
                  <c:v>2021</c:v>
                </c:pt>
                <c:pt idx="8210">
                  <c:v>2021</c:v>
                </c:pt>
                <c:pt idx="8211">
                  <c:v>2021</c:v>
                </c:pt>
                <c:pt idx="8212">
                  <c:v>2021</c:v>
                </c:pt>
                <c:pt idx="8213">
                  <c:v>2021</c:v>
                </c:pt>
                <c:pt idx="8214">
                  <c:v>2021</c:v>
                </c:pt>
                <c:pt idx="8215">
                  <c:v>2021</c:v>
                </c:pt>
                <c:pt idx="8216">
                  <c:v>2021</c:v>
                </c:pt>
                <c:pt idx="8217">
                  <c:v>2021</c:v>
                </c:pt>
                <c:pt idx="8218">
                  <c:v>2021</c:v>
                </c:pt>
                <c:pt idx="8219">
                  <c:v>2021</c:v>
                </c:pt>
                <c:pt idx="8220">
                  <c:v>2022</c:v>
                </c:pt>
                <c:pt idx="8221">
                  <c:v>2023</c:v>
                </c:pt>
                <c:pt idx="8222">
                  <c:v>2024</c:v>
                </c:pt>
                <c:pt idx="8223">
                  <c:v>2025</c:v>
                </c:pt>
                <c:pt idx="8224">
                  <c:v>2025</c:v>
                </c:pt>
                <c:pt idx="8225">
                  <c:v>2026</c:v>
                </c:pt>
                <c:pt idx="8226">
                  <c:v>2026</c:v>
                </c:pt>
                <c:pt idx="8227">
                  <c:v>2026</c:v>
                </c:pt>
                <c:pt idx="8228">
                  <c:v>2027</c:v>
                </c:pt>
                <c:pt idx="8229">
                  <c:v>2027</c:v>
                </c:pt>
                <c:pt idx="8230">
                  <c:v>2028</c:v>
                </c:pt>
                <c:pt idx="8231">
                  <c:v>2028</c:v>
                </c:pt>
                <c:pt idx="8232">
                  <c:v>2029</c:v>
                </c:pt>
                <c:pt idx="8233">
                  <c:v>2029</c:v>
                </c:pt>
                <c:pt idx="8234">
                  <c:v>2029</c:v>
                </c:pt>
                <c:pt idx="8235">
                  <c:v>2030</c:v>
                </c:pt>
                <c:pt idx="8236">
                  <c:v>2030</c:v>
                </c:pt>
                <c:pt idx="8237">
                  <c:v>2030</c:v>
                </c:pt>
                <c:pt idx="8238">
                  <c:v>2030</c:v>
                </c:pt>
                <c:pt idx="8239">
                  <c:v>2030</c:v>
                </c:pt>
                <c:pt idx="8240">
                  <c:v>2030</c:v>
                </c:pt>
                <c:pt idx="8241">
                  <c:v>2030</c:v>
                </c:pt>
                <c:pt idx="8242">
                  <c:v>2031</c:v>
                </c:pt>
                <c:pt idx="8243">
                  <c:v>2031</c:v>
                </c:pt>
                <c:pt idx="8244">
                  <c:v>2031</c:v>
                </c:pt>
                <c:pt idx="8245">
                  <c:v>2031</c:v>
                </c:pt>
                <c:pt idx="8246">
                  <c:v>2031</c:v>
                </c:pt>
                <c:pt idx="8247">
                  <c:v>2031</c:v>
                </c:pt>
                <c:pt idx="8248">
                  <c:v>2031</c:v>
                </c:pt>
                <c:pt idx="8249">
                  <c:v>2031</c:v>
                </c:pt>
                <c:pt idx="8250">
                  <c:v>2032</c:v>
                </c:pt>
                <c:pt idx="8251">
                  <c:v>2032</c:v>
                </c:pt>
                <c:pt idx="8252">
                  <c:v>2032</c:v>
                </c:pt>
                <c:pt idx="8253">
                  <c:v>2032</c:v>
                </c:pt>
                <c:pt idx="8254">
                  <c:v>2032</c:v>
                </c:pt>
                <c:pt idx="8255">
                  <c:v>2033</c:v>
                </c:pt>
                <c:pt idx="8256">
                  <c:v>2033</c:v>
                </c:pt>
                <c:pt idx="8257">
                  <c:v>2033</c:v>
                </c:pt>
                <c:pt idx="8258">
                  <c:v>2033</c:v>
                </c:pt>
                <c:pt idx="8259">
                  <c:v>2033</c:v>
                </c:pt>
                <c:pt idx="8260">
                  <c:v>2033</c:v>
                </c:pt>
                <c:pt idx="8261">
                  <c:v>2033</c:v>
                </c:pt>
                <c:pt idx="8262">
                  <c:v>2033</c:v>
                </c:pt>
                <c:pt idx="8263">
                  <c:v>2034</c:v>
                </c:pt>
                <c:pt idx="8264">
                  <c:v>2034</c:v>
                </c:pt>
                <c:pt idx="8265">
                  <c:v>2034</c:v>
                </c:pt>
                <c:pt idx="8266">
                  <c:v>2034</c:v>
                </c:pt>
                <c:pt idx="8267">
                  <c:v>2034</c:v>
                </c:pt>
                <c:pt idx="8268">
                  <c:v>2034</c:v>
                </c:pt>
                <c:pt idx="8269">
                  <c:v>2034</c:v>
                </c:pt>
                <c:pt idx="8270">
                  <c:v>2034</c:v>
                </c:pt>
                <c:pt idx="8271">
                  <c:v>2034</c:v>
                </c:pt>
                <c:pt idx="8272">
                  <c:v>2034</c:v>
                </c:pt>
                <c:pt idx="8273">
                  <c:v>2035</c:v>
                </c:pt>
                <c:pt idx="8274">
                  <c:v>2035</c:v>
                </c:pt>
                <c:pt idx="8275">
                  <c:v>2035</c:v>
                </c:pt>
                <c:pt idx="8276">
                  <c:v>2035</c:v>
                </c:pt>
                <c:pt idx="8277">
                  <c:v>2036</c:v>
                </c:pt>
                <c:pt idx="8278">
                  <c:v>2036</c:v>
                </c:pt>
                <c:pt idx="8279">
                  <c:v>2036</c:v>
                </c:pt>
                <c:pt idx="8280">
                  <c:v>2036</c:v>
                </c:pt>
                <c:pt idx="8281">
                  <c:v>2036</c:v>
                </c:pt>
                <c:pt idx="8282">
                  <c:v>2036</c:v>
                </c:pt>
                <c:pt idx="8283">
                  <c:v>2037</c:v>
                </c:pt>
                <c:pt idx="8284">
                  <c:v>2037</c:v>
                </c:pt>
                <c:pt idx="8285">
                  <c:v>2037</c:v>
                </c:pt>
                <c:pt idx="8286">
                  <c:v>2037</c:v>
                </c:pt>
                <c:pt idx="8287">
                  <c:v>2037</c:v>
                </c:pt>
                <c:pt idx="8288">
                  <c:v>2037</c:v>
                </c:pt>
                <c:pt idx="8289">
                  <c:v>2037</c:v>
                </c:pt>
                <c:pt idx="8290">
                  <c:v>2037</c:v>
                </c:pt>
                <c:pt idx="8291">
                  <c:v>2037</c:v>
                </c:pt>
                <c:pt idx="8292">
                  <c:v>2037</c:v>
                </c:pt>
                <c:pt idx="8293">
                  <c:v>2037</c:v>
                </c:pt>
                <c:pt idx="8294">
                  <c:v>2037</c:v>
                </c:pt>
                <c:pt idx="8295">
                  <c:v>2037</c:v>
                </c:pt>
                <c:pt idx="8296">
                  <c:v>2037</c:v>
                </c:pt>
                <c:pt idx="8297">
                  <c:v>2038</c:v>
                </c:pt>
                <c:pt idx="8298">
                  <c:v>2038</c:v>
                </c:pt>
                <c:pt idx="8299">
                  <c:v>2038</c:v>
                </c:pt>
                <c:pt idx="8300">
                  <c:v>2038</c:v>
                </c:pt>
                <c:pt idx="8301">
                  <c:v>2038</c:v>
                </c:pt>
                <c:pt idx="8302">
                  <c:v>2038</c:v>
                </c:pt>
                <c:pt idx="8303">
                  <c:v>2038</c:v>
                </c:pt>
                <c:pt idx="8304">
                  <c:v>2039</c:v>
                </c:pt>
                <c:pt idx="8305">
                  <c:v>2040</c:v>
                </c:pt>
                <c:pt idx="8306">
                  <c:v>2040</c:v>
                </c:pt>
                <c:pt idx="8307">
                  <c:v>2040</c:v>
                </c:pt>
                <c:pt idx="8308">
                  <c:v>2040</c:v>
                </c:pt>
                <c:pt idx="8309">
                  <c:v>2041</c:v>
                </c:pt>
                <c:pt idx="8310">
                  <c:v>2041</c:v>
                </c:pt>
                <c:pt idx="8311">
                  <c:v>2041</c:v>
                </c:pt>
                <c:pt idx="8312">
                  <c:v>2042</c:v>
                </c:pt>
                <c:pt idx="8313">
                  <c:v>2043</c:v>
                </c:pt>
                <c:pt idx="8314">
                  <c:v>2043</c:v>
                </c:pt>
                <c:pt idx="8315">
                  <c:v>2043</c:v>
                </c:pt>
                <c:pt idx="8316">
                  <c:v>2043</c:v>
                </c:pt>
                <c:pt idx="8317">
                  <c:v>2044</c:v>
                </c:pt>
                <c:pt idx="8318">
                  <c:v>2044</c:v>
                </c:pt>
                <c:pt idx="8319">
                  <c:v>2045</c:v>
                </c:pt>
                <c:pt idx="8320">
                  <c:v>2045</c:v>
                </c:pt>
                <c:pt idx="8321">
                  <c:v>2045</c:v>
                </c:pt>
                <c:pt idx="8322">
                  <c:v>2045</c:v>
                </c:pt>
                <c:pt idx="8323">
                  <c:v>2045</c:v>
                </c:pt>
                <c:pt idx="8324">
                  <c:v>2045</c:v>
                </c:pt>
                <c:pt idx="8325">
                  <c:v>2045</c:v>
                </c:pt>
                <c:pt idx="8326">
                  <c:v>2045</c:v>
                </c:pt>
                <c:pt idx="8327">
                  <c:v>2045</c:v>
                </c:pt>
                <c:pt idx="8328">
                  <c:v>2045</c:v>
                </c:pt>
                <c:pt idx="8329">
                  <c:v>2045</c:v>
                </c:pt>
                <c:pt idx="8330">
                  <c:v>2045</c:v>
                </c:pt>
                <c:pt idx="8331">
                  <c:v>2045</c:v>
                </c:pt>
                <c:pt idx="8332">
                  <c:v>2045</c:v>
                </c:pt>
                <c:pt idx="8333">
                  <c:v>2045</c:v>
                </c:pt>
                <c:pt idx="8334">
                  <c:v>2045</c:v>
                </c:pt>
                <c:pt idx="8335">
                  <c:v>2046</c:v>
                </c:pt>
                <c:pt idx="8336">
                  <c:v>2046</c:v>
                </c:pt>
                <c:pt idx="8337">
                  <c:v>2046</c:v>
                </c:pt>
                <c:pt idx="8338">
                  <c:v>2046</c:v>
                </c:pt>
                <c:pt idx="8339">
                  <c:v>2046</c:v>
                </c:pt>
                <c:pt idx="8340">
                  <c:v>2046</c:v>
                </c:pt>
                <c:pt idx="8341">
                  <c:v>2046</c:v>
                </c:pt>
                <c:pt idx="8342">
                  <c:v>2046</c:v>
                </c:pt>
                <c:pt idx="8343">
                  <c:v>2046</c:v>
                </c:pt>
                <c:pt idx="8344">
                  <c:v>2046</c:v>
                </c:pt>
                <c:pt idx="8345">
                  <c:v>2046</c:v>
                </c:pt>
                <c:pt idx="8346">
                  <c:v>2046</c:v>
                </c:pt>
                <c:pt idx="8347">
                  <c:v>2046</c:v>
                </c:pt>
                <c:pt idx="8348">
                  <c:v>2046</c:v>
                </c:pt>
                <c:pt idx="8349">
                  <c:v>2046</c:v>
                </c:pt>
                <c:pt idx="8350">
                  <c:v>2046</c:v>
                </c:pt>
                <c:pt idx="8351">
                  <c:v>2046</c:v>
                </c:pt>
                <c:pt idx="8352">
                  <c:v>2046</c:v>
                </c:pt>
                <c:pt idx="8353">
                  <c:v>2046</c:v>
                </c:pt>
                <c:pt idx="8354">
                  <c:v>2046</c:v>
                </c:pt>
                <c:pt idx="8355">
                  <c:v>2046</c:v>
                </c:pt>
                <c:pt idx="8356">
                  <c:v>2046</c:v>
                </c:pt>
                <c:pt idx="8357">
                  <c:v>2046</c:v>
                </c:pt>
                <c:pt idx="8358">
                  <c:v>2046</c:v>
                </c:pt>
                <c:pt idx="8359">
                  <c:v>2046</c:v>
                </c:pt>
                <c:pt idx="8360">
                  <c:v>2046</c:v>
                </c:pt>
                <c:pt idx="8361">
                  <c:v>2046</c:v>
                </c:pt>
                <c:pt idx="8362">
                  <c:v>2046</c:v>
                </c:pt>
                <c:pt idx="8363">
                  <c:v>2046</c:v>
                </c:pt>
                <c:pt idx="8364">
                  <c:v>2046</c:v>
                </c:pt>
                <c:pt idx="8365">
                  <c:v>2046</c:v>
                </c:pt>
                <c:pt idx="8366">
                  <c:v>2046</c:v>
                </c:pt>
                <c:pt idx="8367">
                  <c:v>2046</c:v>
                </c:pt>
                <c:pt idx="8368">
                  <c:v>2046</c:v>
                </c:pt>
                <c:pt idx="8369">
                  <c:v>2046</c:v>
                </c:pt>
                <c:pt idx="8370">
                  <c:v>2046</c:v>
                </c:pt>
                <c:pt idx="8371">
                  <c:v>2046</c:v>
                </c:pt>
                <c:pt idx="8372">
                  <c:v>2046</c:v>
                </c:pt>
                <c:pt idx="8373">
                  <c:v>2046</c:v>
                </c:pt>
                <c:pt idx="8374">
                  <c:v>2046</c:v>
                </c:pt>
                <c:pt idx="8375">
                  <c:v>2046</c:v>
                </c:pt>
                <c:pt idx="8376">
                  <c:v>2046</c:v>
                </c:pt>
                <c:pt idx="8377">
                  <c:v>2046</c:v>
                </c:pt>
                <c:pt idx="8378">
                  <c:v>2046</c:v>
                </c:pt>
                <c:pt idx="8379">
                  <c:v>2046</c:v>
                </c:pt>
                <c:pt idx="8380">
                  <c:v>2046</c:v>
                </c:pt>
                <c:pt idx="8381">
                  <c:v>2046</c:v>
                </c:pt>
                <c:pt idx="8382">
                  <c:v>2046</c:v>
                </c:pt>
                <c:pt idx="8383">
                  <c:v>2046</c:v>
                </c:pt>
                <c:pt idx="8384">
                  <c:v>2046</c:v>
                </c:pt>
                <c:pt idx="8385">
                  <c:v>2046</c:v>
                </c:pt>
                <c:pt idx="8386">
                  <c:v>2047</c:v>
                </c:pt>
                <c:pt idx="8387">
                  <c:v>2047</c:v>
                </c:pt>
                <c:pt idx="8388">
                  <c:v>2047</c:v>
                </c:pt>
                <c:pt idx="8389">
                  <c:v>2047</c:v>
                </c:pt>
                <c:pt idx="8390">
                  <c:v>2047</c:v>
                </c:pt>
                <c:pt idx="8391">
                  <c:v>2047</c:v>
                </c:pt>
                <c:pt idx="8392">
                  <c:v>2047</c:v>
                </c:pt>
                <c:pt idx="8393">
                  <c:v>2048</c:v>
                </c:pt>
                <c:pt idx="8394">
                  <c:v>2048</c:v>
                </c:pt>
                <c:pt idx="8395">
                  <c:v>2048</c:v>
                </c:pt>
                <c:pt idx="8396">
                  <c:v>2048</c:v>
                </c:pt>
                <c:pt idx="8397">
                  <c:v>2048</c:v>
                </c:pt>
                <c:pt idx="8398">
                  <c:v>2048</c:v>
                </c:pt>
                <c:pt idx="8399">
                  <c:v>2048</c:v>
                </c:pt>
                <c:pt idx="8400">
                  <c:v>2048</c:v>
                </c:pt>
                <c:pt idx="8401">
                  <c:v>2048</c:v>
                </c:pt>
                <c:pt idx="8402">
                  <c:v>2048</c:v>
                </c:pt>
                <c:pt idx="8403">
                  <c:v>2048</c:v>
                </c:pt>
                <c:pt idx="8404">
                  <c:v>2048</c:v>
                </c:pt>
                <c:pt idx="8405">
                  <c:v>2048</c:v>
                </c:pt>
                <c:pt idx="8406">
                  <c:v>2048</c:v>
                </c:pt>
                <c:pt idx="8407">
                  <c:v>2048</c:v>
                </c:pt>
                <c:pt idx="8408">
                  <c:v>2048</c:v>
                </c:pt>
                <c:pt idx="8409">
                  <c:v>2048</c:v>
                </c:pt>
                <c:pt idx="8410">
                  <c:v>2048</c:v>
                </c:pt>
                <c:pt idx="8411">
                  <c:v>2048</c:v>
                </c:pt>
                <c:pt idx="8412">
                  <c:v>2048</c:v>
                </c:pt>
                <c:pt idx="8413">
                  <c:v>2048</c:v>
                </c:pt>
                <c:pt idx="8414">
                  <c:v>2048</c:v>
                </c:pt>
                <c:pt idx="8415">
                  <c:v>2048</c:v>
                </c:pt>
                <c:pt idx="8416">
                  <c:v>2048</c:v>
                </c:pt>
                <c:pt idx="8417">
                  <c:v>2048</c:v>
                </c:pt>
                <c:pt idx="8418">
                  <c:v>2048</c:v>
                </c:pt>
                <c:pt idx="8419">
                  <c:v>2048</c:v>
                </c:pt>
                <c:pt idx="8420">
                  <c:v>2048</c:v>
                </c:pt>
                <c:pt idx="8421">
                  <c:v>2048</c:v>
                </c:pt>
                <c:pt idx="8422">
                  <c:v>2048</c:v>
                </c:pt>
                <c:pt idx="8423">
                  <c:v>2048</c:v>
                </c:pt>
                <c:pt idx="8424">
                  <c:v>2048</c:v>
                </c:pt>
                <c:pt idx="8425">
                  <c:v>2048</c:v>
                </c:pt>
                <c:pt idx="8426">
                  <c:v>2049</c:v>
                </c:pt>
                <c:pt idx="8427">
                  <c:v>2049</c:v>
                </c:pt>
                <c:pt idx="8428">
                  <c:v>2049</c:v>
                </c:pt>
                <c:pt idx="8429">
                  <c:v>2049</c:v>
                </c:pt>
                <c:pt idx="8430">
                  <c:v>2049</c:v>
                </c:pt>
                <c:pt idx="8431">
                  <c:v>2049</c:v>
                </c:pt>
                <c:pt idx="8432">
                  <c:v>2049</c:v>
                </c:pt>
                <c:pt idx="8433">
                  <c:v>2049</c:v>
                </c:pt>
                <c:pt idx="8434">
                  <c:v>2049</c:v>
                </c:pt>
                <c:pt idx="8435">
                  <c:v>2049</c:v>
                </c:pt>
                <c:pt idx="8436">
                  <c:v>2050</c:v>
                </c:pt>
                <c:pt idx="8437">
                  <c:v>2050</c:v>
                </c:pt>
                <c:pt idx="8438">
                  <c:v>2050</c:v>
                </c:pt>
                <c:pt idx="8439">
                  <c:v>2050</c:v>
                </c:pt>
                <c:pt idx="8440">
                  <c:v>2050</c:v>
                </c:pt>
                <c:pt idx="8441">
                  <c:v>2050</c:v>
                </c:pt>
                <c:pt idx="8442">
                  <c:v>2050</c:v>
                </c:pt>
                <c:pt idx="8443">
                  <c:v>2050</c:v>
                </c:pt>
                <c:pt idx="8444">
                  <c:v>2051</c:v>
                </c:pt>
                <c:pt idx="8445">
                  <c:v>2051</c:v>
                </c:pt>
                <c:pt idx="8446">
                  <c:v>2051</c:v>
                </c:pt>
                <c:pt idx="8447">
                  <c:v>2051</c:v>
                </c:pt>
                <c:pt idx="8448">
                  <c:v>2051</c:v>
                </c:pt>
                <c:pt idx="8449">
                  <c:v>2051</c:v>
                </c:pt>
                <c:pt idx="8450">
                  <c:v>2051</c:v>
                </c:pt>
                <c:pt idx="8451">
                  <c:v>2051</c:v>
                </c:pt>
                <c:pt idx="8452">
                  <c:v>2051</c:v>
                </c:pt>
                <c:pt idx="8453">
                  <c:v>2052</c:v>
                </c:pt>
                <c:pt idx="8454">
                  <c:v>2052</c:v>
                </c:pt>
                <c:pt idx="8455">
                  <c:v>2052</c:v>
                </c:pt>
                <c:pt idx="8456">
                  <c:v>2052</c:v>
                </c:pt>
                <c:pt idx="8457">
                  <c:v>2052</c:v>
                </c:pt>
                <c:pt idx="8458">
                  <c:v>2052</c:v>
                </c:pt>
                <c:pt idx="8459">
                  <c:v>2052</c:v>
                </c:pt>
                <c:pt idx="8460">
                  <c:v>2052</c:v>
                </c:pt>
                <c:pt idx="8461">
                  <c:v>2052</c:v>
                </c:pt>
                <c:pt idx="8462">
                  <c:v>2052</c:v>
                </c:pt>
                <c:pt idx="8463">
                  <c:v>2052</c:v>
                </c:pt>
                <c:pt idx="8464">
                  <c:v>2052</c:v>
                </c:pt>
                <c:pt idx="8465">
                  <c:v>2053</c:v>
                </c:pt>
                <c:pt idx="8466">
                  <c:v>2053</c:v>
                </c:pt>
                <c:pt idx="8467">
                  <c:v>2054</c:v>
                </c:pt>
                <c:pt idx="8468">
                  <c:v>2054</c:v>
                </c:pt>
                <c:pt idx="8469">
                  <c:v>2054</c:v>
                </c:pt>
                <c:pt idx="8470">
                  <c:v>2054</c:v>
                </c:pt>
                <c:pt idx="8471">
                  <c:v>2055</c:v>
                </c:pt>
                <c:pt idx="8472">
                  <c:v>2055</c:v>
                </c:pt>
                <c:pt idx="8473">
                  <c:v>2056</c:v>
                </c:pt>
                <c:pt idx="8474">
                  <c:v>2057</c:v>
                </c:pt>
                <c:pt idx="8475">
                  <c:v>2057</c:v>
                </c:pt>
                <c:pt idx="8476">
                  <c:v>2057</c:v>
                </c:pt>
                <c:pt idx="8477">
                  <c:v>2057</c:v>
                </c:pt>
                <c:pt idx="8478">
                  <c:v>2057</c:v>
                </c:pt>
                <c:pt idx="8479">
                  <c:v>2057</c:v>
                </c:pt>
                <c:pt idx="8480">
                  <c:v>2058</c:v>
                </c:pt>
                <c:pt idx="8481">
                  <c:v>2059</c:v>
                </c:pt>
                <c:pt idx="8482">
                  <c:v>2059</c:v>
                </c:pt>
                <c:pt idx="8483">
                  <c:v>2060</c:v>
                </c:pt>
                <c:pt idx="8484">
                  <c:v>2060</c:v>
                </c:pt>
                <c:pt idx="8485">
                  <c:v>2060</c:v>
                </c:pt>
                <c:pt idx="8486">
                  <c:v>2060</c:v>
                </c:pt>
                <c:pt idx="8487">
                  <c:v>2061</c:v>
                </c:pt>
                <c:pt idx="8488">
                  <c:v>2061</c:v>
                </c:pt>
                <c:pt idx="8489">
                  <c:v>2061</c:v>
                </c:pt>
                <c:pt idx="8490">
                  <c:v>2061</c:v>
                </c:pt>
                <c:pt idx="8491">
                  <c:v>2061</c:v>
                </c:pt>
                <c:pt idx="8492">
                  <c:v>2062</c:v>
                </c:pt>
                <c:pt idx="8493">
                  <c:v>2063</c:v>
                </c:pt>
                <c:pt idx="8494">
                  <c:v>2064</c:v>
                </c:pt>
                <c:pt idx="8495">
                  <c:v>2065</c:v>
                </c:pt>
                <c:pt idx="8496">
                  <c:v>2065</c:v>
                </c:pt>
                <c:pt idx="8497">
                  <c:v>2065</c:v>
                </c:pt>
                <c:pt idx="8498">
                  <c:v>2065</c:v>
                </c:pt>
                <c:pt idx="8499">
                  <c:v>2065</c:v>
                </c:pt>
                <c:pt idx="8500">
                  <c:v>2065</c:v>
                </c:pt>
                <c:pt idx="8501">
                  <c:v>2065</c:v>
                </c:pt>
                <c:pt idx="8502">
                  <c:v>2065</c:v>
                </c:pt>
                <c:pt idx="8503">
                  <c:v>2065</c:v>
                </c:pt>
                <c:pt idx="8504">
                  <c:v>2065</c:v>
                </c:pt>
                <c:pt idx="8505">
                  <c:v>2065</c:v>
                </c:pt>
                <c:pt idx="8506">
                  <c:v>2065</c:v>
                </c:pt>
                <c:pt idx="8507">
                  <c:v>2065</c:v>
                </c:pt>
                <c:pt idx="8508">
                  <c:v>2065</c:v>
                </c:pt>
                <c:pt idx="8509">
                  <c:v>2066</c:v>
                </c:pt>
                <c:pt idx="8510">
                  <c:v>2066</c:v>
                </c:pt>
                <c:pt idx="8511">
                  <c:v>2066</c:v>
                </c:pt>
                <c:pt idx="8512">
                  <c:v>2066</c:v>
                </c:pt>
                <c:pt idx="8513">
                  <c:v>2067</c:v>
                </c:pt>
                <c:pt idx="8514">
                  <c:v>2067</c:v>
                </c:pt>
                <c:pt idx="8515">
                  <c:v>2068</c:v>
                </c:pt>
                <c:pt idx="8516">
                  <c:v>2069</c:v>
                </c:pt>
                <c:pt idx="8517">
                  <c:v>2070</c:v>
                </c:pt>
                <c:pt idx="8518">
                  <c:v>2070</c:v>
                </c:pt>
                <c:pt idx="8519">
                  <c:v>2071</c:v>
                </c:pt>
                <c:pt idx="8520">
                  <c:v>2072</c:v>
                </c:pt>
                <c:pt idx="8521">
                  <c:v>2072</c:v>
                </c:pt>
                <c:pt idx="8522">
                  <c:v>2072</c:v>
                </c:pt>
                <c:pt idx="8523">
                  <c:v>2072</c:v>
                </c:pt>
                <c:pt idx="8524">
                  <c:v>2073</c:v>
                </c:pt>
                <c:pt idx="8525">
                  <c:v>2073</c:v>
                </c:pt>
                <c:pt idx="8526">
                  <c:v>2073</c:v>
                </c:pt>
                <c:pt idx="8527">
                  <c:v>2074</c:v>
                </c:pt>
                <c:pt idx="8528">
                  <c:v>2074</c:v>
                </c:pt>
                <c:pt idx="8529">
                  <c:v>2075</c:v>
                </c:pt>
                <c:pt idx="8530">
                  <c:v>2075</c:v>
                </c:pt>
                <c:pt idx="8531">
                  <c:v>2075</c:v>
                </c:pt>
                <c:pt idx="8532">
                  <c:v>2075</c:v>
                </c:pt>
                <c:pt idx="8533">
                  <c:v>2076</c:v>
                </c:pt>
                <c:pt idx="8534">
                  <c:v>2076</c:v>
                </c:pt>
                <c:pt idx="8535">
                  <c:v>2076</c:v>
                </c:pt>
                <c:pt idx="8536">
                  <c:v>2076</c:v>
                </c:pt>
                <c:pt idx="8537">
                  <c:v>2077</c:v>
                </c:pt>
                <c:pt idx="8538">
                  <c:v>2077</c:v>
                </c:pt>
                <c:pt idx="8539">
                  <c:v>2077</c:v>
                </c:pt>
                <c:pt idx="8540">
                  <c:v>2077</c:v>
                </c:pt>
                <c:pt idx="8541">
                  <c:v>2077</c:v>
                </c:pt>
                <c:pt idx="8542">
                  <c:v>2077</c:v>
                </c:pt>
                <c:pt idx="8543">
                  <c:v>2077</c:v>
                </c:pt>
                <c:pt idx="8544">
                  <c:v>2077</c:v>
                </c:pt>
                <c:pt idx="8545">
                  <c:v>2078</c:v>
                </c:pt>
                <c:pt idx="8546">
                  <c:v>2078</c:v>
                </c:pt>
                <c:pt idx="8547">
                  <c:v>2078</c:v>
                </c:pt>
                <c:pt idx="8548">
                  <c:v>2078</c:v>
                </c:pt>
                <c:pt idx="8549">
                  <c:v>2078</c:v>
                </c:pt>
                <c:pt idx="8550">
                  <c:v>2079</c:v>
                </c:pt>
                <c:pt idx="8551">
                  <c:v>2080</c:v>
                </c:pt>
                <c:pt idx="8552">
                  <c:v>2081</c:v>
                </c:pt>
                <c:pt idx="8553">
                  <c:v>2082</c:v>
                </c:pt>
                <c:pt idx="8554">
                  <c:v>2083</c:v>
                </c:pt>
                <c:pt idx="8555">
                  <c:v>2083</c:v>
                </c:pt>
                <c:pt idx="8556">
                  <c:v>2083</c:v>
                </c:pt>
                <c:pt idx="8557">
                  <c:v>2084</c:v>
                </c:pt>
                <c:pt idx="8558">
                  <c:v>2085</c:v>
                </c:pt>
                <c:pt idx="8559">
                  <c:v>2085</c:v>
                </c:pt>
                <c:pt idx="8560">
                  <c:v>2086</c:v>
                </c:pt>
                <c:pt idx="8561">
                  <c:v>2086</c:v>
                </c:pt>
                <c:pt idx="8562">
                  <c:v>2086</c:v>
                </c:pt>
                <c:pt idx="8563">
                  <c:v>2087</c:v>
                </c:pt>
                <c:pt idx="8564">
                  <c:v>2088</c:v>
                </c:pt>
                <c:pt idx="8565">
                  <c:v>2088</c:v>
                </c:pt>
                <c:pt idx="8566">
                  <c:v>2089</c:v>
                </c:pt>
                <c:pt idx="8567">
                  <c:v>2090</c:v>
                </c:pt>
                <c:pt idx="8568">
                  <c:v>2091</c:v>
                </c:pt>
                <c:pt idx="8569">
                  <c:v>2091</c:v>
                </c:pt>
                <c:pt idx="8570">
                  <c:v>2091</c:v>
                </c:pt>
                <c:pt idx="8571">
                  <c:v>2092</c:v>
                </c:pt>
                <c:pt idx="8572">
                  <c:v>2092</c:v>
                </c:pt>
                <c:pt idx="8573">
                  <c:v>2093</c:v>
                </c:pt>
                <c:pt idx="8574">
                  <c:v>2093</c:v>
                </c:pt>
                <c:pt idx="8575">
                  <c:v>2093</c:v>
                </c:pt>
                <c:pt idx="8576">
                  <c:v>2093</c:v>
                </c:pt>
                <c:pt idx="8577">
                  <c:v>2093</c:v>
                </c:pt>
                <c:pt idx="8578">
                  <c:v>2093</c:v>
                </c:pt>
                <c:pt idx="8579">
                  <c:v>2093</c:v>
                </c:pt>
                <c:pt idx="8580">
                  <c:v>2093</c:v>
                </c:pt>
                <c:pt idx="8581">
                  <c:v>2094</c:v>
                </c:pt>
                <c:pt idx="8582">
                  <c:v>2094</c:v>
                </c:pt>
                <c:pt idx="8583">
                  <c:v>2094</c:v>
                </c:pt>
                <c:pt idx="8584">
                  <c:v>2094</c:v>
                </c:pt>
                <c:pt idx="8585">
                  <c:v>2094</c:v>
                </c:pt>
                <c:pt idx="8586">
                  <c:v>2095</c:v>
                </c:pt>
                <c:pt idx="8587">
                  <c:v>2095</c:v>
                </c:pt>
                <c:pt idx="8588">
                  <c:v>2096</c:v>
                </c:pt>
                <c:pt idx="8589">
                  <c:v>2096</c:v>
                </c:pt>
                <c:pt idx="8590">
                  <c:v>2097</c:v>
                </c:pt>
                <c:pt idx="8591">
                  <c:v>2098</c:v>
                </c:pt>
                <c:pt idx="8592">
                  <c:v>2099</c:v>
                </c:pt>
                <c:pt idx="8593">
                  <c:v>2099</c:v>
                </c:pt>
                <c:pt idx="8594">
                  <c:v>2100</c:v>
                </c:pt>
                <c:pt idx="8595">
                  <c:v>2100</c:v>
                </c:pt>
                <c:pt idx="8596">
                  <c:v>2100</c:v>
                </c:pt>
                <c:pt idx="8597">
                  <c:v>2100</c:v>
                </c:pt>
                <c:pt idx="8598">
                  <c:v>2100</c:v>
                </c:pt>
                <c:pt idx="8599">
                  <c:v>2100</c:v>
                </c:pt>
                <c:pt idx="8600">
                  <c:v>2100</c:v>
                </c:pt>
                <c:pt idx="8601">
                  <c:v>2100</c:v>
                </c:pt>
                <c:pt idx="8602">
                  <c:v>2100</c:v>
                </c:pt>
                <c:pt idx="8603">
                  <c:v>2100</c:v>
                </c:pt>
                <c:pt idx="8604">
                  <c:v>2100</c:v>
                </c:pt>
                <c:pt idx="8605">
                  <c:v>2100</c:v>
                </c:pt>
                <c:pt idx="8606">
                  <c:v>2100</c:v>
                </c:pt>
                <c:pt idx="8607">
                  <c:v>2101</c:v>
                </c:pt>
                <c:pt idx="8608">
                  <c:v>2101</c:v>
                </c:pt>
                <c:pt idx="8609">
                  <c:v>2102</c:v>
                </c:pt>
                <c:pt idx="8610">
                  <c:v>2103</c:v>
                </c:pt>
                <c:pt idx="8611">
                  <c:v>2104</c:v>
                </c:pt>
                <c:pt idx="8612">
                  <c:v>2104</c:v>
                </c:pt>
                <c:pt idx="8613">
                  <c:v>2104</c:v>
                </c:pt>
                <c:pt idx="8614">
                  <c:v>2104</c:v>
                </c:pt>
                <c:pt idx="8615">
                  <c:v>2104</c:v>
                </c:pt>
                <c:pt idx="8616">
                  <c:v>2105</c:v>
                </c:pt>
                <c:pt idx="8617">
                  <c:v>2105</c:v>
                </c:pt>
                <c:pt idx="8618">
                  <c:v>2105</c:v>
                </c:pt>
                <c:pt idx="8619">
                  <c:v>2106</c:v>
                </c:pt>
                <c:pt idx="8620">
                  <c:v>2107</c:v>
                </c:pt>
                <c:pt idx="8621">
                  <c:v>2108</c:v>
                </c:pt>
                <c:pt idx="8622">
                  <c:v>2108</c:v>
                </c:pt>
                <c:pt idx="8623">
                  <c:v>2108</c:v>
                </c:pt>
                <c:pt idx="8624">
                  <c:v>2109</c:v>
                </c:pt>
                <c:pt idx="8625">
                  <c:v>2109</c:v>
                </c:pt>
                <c:pt idx="8626">
                  <c:v>2109</c:v>
                </c:pt>
                <c:pt idx="8627">
                  <c:v>2110</c:v>
                </c:pt>
                <c:pt idx="8628">
                  <c:v>2111</c:v>
                </c:pt>
                <c:pt idx="8629">
                  <c:v>2112</c:v>
                </c:pt>
                <c:pt idx="8630">
                  <c:v>2112</c:v>
                </c:pt>
                <c:pt idx="8631">
                  <c:v>2112</c:v>
                </c:pt>
                <c:pt idx="8632">
                  <c:v>2113</c:v>
                </c:pt>
                <c:pt idx="8633">
                  <c:v>2113</c:v>
                </c:pt>
                <c:pt idx="8634">
                  <c:v>2113</c:v>
                </c:pt>
                <c:pt idx="8635">
                  <c:v>2114</c:v>
                </c:pt>
                <c:pt idx="8636">
                  <c:v>2115</c:v>
                </c:pt>
                <c:pt idx="8637">
                  <c:v>2115</c:v>
                </c:pt>
                <c:pt idx="8638">
                  <c:v>2115</c:v>
                </c:pt>
                <c:pt idx="8639">
                  <c:v>2116</c:v>
                </c:pt>
                <c:pt idx="8640">
                  <c:v>2117</c:v>
                </c:pt>
                <c:pt idx="8641">
                  <c:v>2117</c:v>
                </c:pt>
                <c:pt idx="8642">
                  <c:v>2117</c:v>
                </c:pt>
                <c:pt idx="8643">
                  <c:v>2118</c:v>
                </c:pt>
                <c:pt idx="8644">
                  <c:v>2118</c:v>
                </c:pt>
                <c:pt idx="8645">
                  <c:v>2118</c:v>
                </c:pt>
                <c:pt idx="8646">
                  <c:v>2119</c:v>
                </c:pt>
                <c:pt idx="8647">
                  <c:v>2119</c:v>
                </c:pt>
                <c:pt idx="8648">
                  <c:v>2119</c:v>
                </c:pt>
                <c:pt idx="8649">
                  <c:v>2119</c:v>
                </c:pt>
                <c:pt idx="8650">
                  <c:v>2119</c:v>
                </c:pt>
                <c:pt idx="8651">
                  <c:v>2119</c:v>
                </c:pt>
                <c:pt idx="8652">
                  <c:v>2119</c:v>
                </c:pt>
                <c:pt idx="8653">
                  <c:v>2119</c:v>
                </c:pt>
                <c:pt idx="8654">
                  <c:v>2120</c:v>
                </c:pt>
                <c:pt idx="8655">
                  <c:v>2121</c:v>
                </c:pt>
                <c:pt idx="8656">
                  <c:v>2121</c:v>
                </c:pt>
                <c:pt idx="8657">
                  <c:v>2121</c:v>
                </c:pt>
                <c:pt idx="8658">
                  <c:v>2121</c:v>
                </c:pt>
                <c:pt idx="8659">
                  <c:v>2121</c:v>
                </c:pt>
                <c:pt idx="8660">
                  <c:v>2121</c:v>
                </c:pt>
                <c:pt idx="8661">
                  <c:v>2121</c:v>
                </c:pt>
                <c:pt idx="8662">
                  <c:v>2121</c:v>
                </c:pt>
                <c:pt idx="8663">
                  <c:v>2121</c:v>
                </c:pt>
                <c:pt idx="8664">
                  <c:v>2121</c:v>
                </c:pt>
                <c:pt idx="8665">
                  <c:v>2121</c:v>
                </c:pt>
                <c:pt idx="8666">
                  <c:v>2121</c:v>
                </c:pt>
                <c:pt idx="8667">
                  <c:v>2121</c:v>
                </c:pt>
                <c:pt idx="8668">
                  <c:v>2122</c:v>
                </c:pt>
                <c:pt idx="8669">
                  <c:v>2122</c:v>
                </c:pt>
                <c:pt idx="8670">
                  <c:v>2122</c:v>
                </c:pt>
                <c:pt idx="8671">
                  <c:v>2122</c:v>
                </c:pt>
                <c:pt idx="8672">
                  <c:v>2122</c:v>
                </c:pt>
                <c:pt idx="8673">
                  <c:v>2122</c:v>
                </c:pt>
                <c:pt idx="8674">
                  <c:v>2122</c:v>
                </c:pt>
                <c:pt idx="8675">
                  <c:v>2122</c:v>
                </c:pt>
                <c:pt idx="8676">
                  <c:v>2122</c:v>
                </c:pt>
                <c:pt idx="8677">
                  <c:v>2122</c:v>
                </c:pt>
                <c:pt idx="8678">
                  <c:v>2123</c:v>
                </c:pt>
                <c:pt idx="8679">
                  <c:v>2123</c:v>
                </c:pt>
                <c:pt idx="8680">
                  <c:v>2123</c:v>
                </c:pt>
                <c:pt idx="8681">
                  <c:v>2123</c:v>
                </c:pt>
                <c:pt idx="8682">
                  <c:v>2123</c:v>
                </c:pt>
                <c:pt idx="8683">
                  <c:v>2123</c:v>
                </c:pt>
                <c:pt idx="8684">
                  <c:v>2124</c:v>
                </c:pt>
                <c:pt idx="8685">
                  <c:v>2124</c:v>
                </c:pt>
                <c:pt idx="8686">
                  <c:v>2124</c:v>
                </c:pt>
                <c:pt idx="8687">
                  <c:v>2124</c:v>
                </c:pt>
                <c:pt idx="8688">
                  <c:v>2124</c:v>
                </c:pt>
                <c:pt idx="8689">
                  <c:v>2124</c:v>
                </c:pt>
                <c:pt idx="8690">
                  <c:v>2124</c:v>
                </c:pt>
                <c:pt idx="8691">
                  <c:v>2124</c:v>
                </c:pt>
                <c:pt idx="8692">
                  <c:v>2124</c:v>
                </c:pt>
                <c:pt idx="8693">
                  <c:v>2124</c:v>
                </c:pt>
                <c:pt idx="8694">
                  <c:v>2124</c:v>
                </c:pt>
                <c:pt idx="8695">
                  <c:v>2124</c:v>
                </c:pt>
                <c:pt idx="8696">
                  <c:v>2124</c:v>
                </c:pt>
                <c:pt idx="8697">
                  <c:v>2124</c:v>
                </c:pt>
                <c:pt idx="8698">
                  <c:v>2124</c:v>
                </c:pt>
                <c:pt idx="8699">
                  <c:v>2124</c:v>
                </c:pt>
                <c:pt idx="8700">
                  <c:v>2124</c:v>
                </c:pt>
                <c:pt idx="8701">
                  <c:v>2124</c:v>
                </c:pt>
                <c:pt idx="8702">
                  <c:v>2124</c:v>
                </c:pt>
                <c:pt idx="8703">
                  <c:v>2124</c:v>
                </c:pt>
                <c:pt idx="8704">
                  <c:v>2124</c:v>
                </c:pt>
                <c:pt idx="8705">
                  <c:v>2124</c:v>
                </c:pt>
                <c:pt idx="8706">
                  <c:v>2124</c:v>
                </c:pt>
                <c:pt idx="8707">
                  <c:v>2124</c:v>
                </c:pt>
                <c:pt idx="8708">
                  <c:v>2124</c:v>
                </c:pt>
                <c:pt idx="8709">
                  <c:v>2124</c:v>
                </c:pt>
                <c:pt idx="8710">
                  <c:v>2124</c:v>
                </c:pt>
                <c:pt idx="8711">
                  <c:v>2124</c:v>
                </c:pt>
                <c:pt idx="8712">
                  <c:v>2124</c:v>
                </c:pt>
                <c:pt idx="8713">
                  <c:v>2124</c:v>
                </c:pt>
                <c:pt idx="8714">
                  <c:v>2124</c:v>
                </c:pt>
                <c:pt idx="8715">
                  <c:v>2125</c:v>
                </c:pt>
                <c:pt idx="8716">
                  <c:v>2126</c:v>
                </c:pt>
                <c:pt idx="8717">
                  <c:v>2126</c:v>
                </c:pt>
                <c:pt idx="8718">
                  <c:v>2127</c:v>
                </c:pt>
                <c:pt idx="8719">
                  <c:v>2127</c:v>
                </c:pt>
                <c:pt idx="8720">
                  <c:v>2127</c:v>
                </c:pt>
                <c:pt idx="8721">
                  <c:v>2128</c:v>
                </c:pt>
                <c:pt idx="8722">
                  <c:v>2129</c:v>
                </c:pt>
                <c:pt idx="8723">
                  <c:v>2129</c:v>
                </c:pt>
                <c:pt idx="8724">
                  <c:v>2129</c:v>
                </c:pt>
                <c:pt idx="8725">
                  <c:v>2129</c:v>
                </c:pt>
                <c:pt idx="8726">
                  <c:v>2130</c:v>
                </c:pt>
                <c:pt idx="8727">
                  <c:v>2131</c:v>
                </c:pt>
                <c:pt idx="8728">
                  <c:v>2132</c:v>
                </c:pt>
                <c:pt idx="8729">
                  <c:v>2133</c:v>
                </c:pt>
                <c:pt idx="8730">
                  <c:v>2134</c:v>
                </c:pt>
                <c:pt idx="8731">
                  <c:v>2134</c:v>
                </c:pt>
                <c:pt idx="8732">
                  <c:v>2134</c:v>
                </c:pt>
                <c:pt idx="8733">
                  <c:v>2134</c:v>
                </c:pt>
                <c:pt idx="8734">
                  <c:v>2135</c:v>
                </c:pt>
                <c:pt idx="8735">
                  <c:v>2135</c:v>
                </c:pt>
                <c:pt idx="8736">
                  <c:v>2136</c:v>
                </c:pt>
                <c:pt idx="8737">
                  <c:v>2137</c:v>
                </c:pt>
                <c:pt idx="8738">
                  <c:v>2138</c:v>
                </c:pt>
                <c:pt idx="8739">
                  <c:v>2138</c:v>
                </c:pt>
                <c:pt idx="8740">
                  <c:v>2138</c:v>
                </c:pt>
                <c:pt idx="8741">
                  <c:v>2138</c:v>
                </c:pt>
                <c:pt idx="8742">
                  <c:v>2138</c:v>
                </c:pt>
                <c:pt idx="8743">
                  <c:v>2139</c:v>
                </c:pt>
                <c:pt idx="8744">
                  <c:v>2139</c:v>
                </c:pt>
                <c:pt idx="8745">
                  <c:v>2139</c:v>
                </c:pt>
                <c:pt idx="8746">
                  <c:v>2139</c:v>
                </c:pt>
                <c:pt idx="8747">
                  <c:v>2139</c:v>
                </c:pt>
                <c:pt idx="8748">
                  <c:v>2139</c:v>
                </c:pt>
                <c:pt idx="8749">
                  <c:v>2139</c:v>
                </c:pt>
                <c:pt idx="8750">
                  <c:v>2139</c:v>
                </c:pt>
                <c:pt idx="8751">
                  <c:v>2139</c:v>
                </c:pt>
                <c:pt idx="8752">
                  <c:v>2139</c:v>
                </c:pt>
                <c:pt idx="8753">
                  <c:v>2139</c:v>
                </c:pt>
                <c:pt idx="8754">
                  <c:v>2139</c:v>
                </c:pt>
                <c:pt idx="8755">
                  <c:v>2139</c:v>
                </c:pt>
                <c:pt idx="8756">
                  <c:v>2139</c:v>
                </c:pt>
                <c:pt idx="8757">
                  <c:v>2139</c:v>
                </c:pt>
                <c:pt idx="8758">
                  <c:v>2139</c:v>
                </c:pt>
                <c:pt idx="8759">
                  <c:v>2139</c:v>
                </c:pt>
                <c:pt idx="8760">
                  <c:v>2139</c:v>
                </c:pt>
                <c:pt idx="8761">
                  <c:v>2139</c:v>
                </c:pt>
                <c:pt idx="8762">
                  <c:v>2139</c:v>
                </c:pt>
                <c:pt idx="8763">
                  <c:v>2139</c:v>
                </c:pt>
                <c:pt idx="8764">
                  <c:v>2139</c:v>
                </c:pt>
                <c:pt idx="8765">
                  <c:v>2139</c:v>
                </c:pt>
                <c:pt idx="8766">
                  <c:v>2139</c:v>
                </c:pt>
                <c:pt idx="8767">
                  <c:v>2139</c:v>
                </c:pt>
                <c:pt idx="8768">
                  <c:v>2139</c:v>
                </c:pt>
                <c:pt idx="8769">
                  <c:v>2139</c:v>
                </c:pt>
                <c:pt idx="8770">
                  <c:v>2140</c:v>
                </c:pt>
                <c:pt idx="8771">
                  <c:v>2140</c:v>
                </c:pt>
                <c:pt idx="8772">
                  <c:v>2140</c:v>
                </c:pt>
                <c:pt idx="8773">
                  <c:v>2140</c:v>
                </c:pt>
                <c:pt idx="8774">
                  <c:v>2140</c:v>
                </c:pt>
                <c:pt idx="8775">
                  <c:v>2140</c:v>
                </c:pt>
                <c:pt idx="8776">
                  <c:v>2140</c:v>
                </c:pt>
                <c:pt idx="8777">
                  <c:v>2140</c:v>
                </c:pt>
                <c:pt idx="8778">
                  <c:v>2140</c:v>
                </c:pt>
                <c:pt idx="8779">
                  <c:v>2140</c:v>
                </c:pt>
                <c:pt idx="8780">
                  <c:v>2140</c:v>
                </c:pt>
                <c:pt idx="8781">
                  <c:v>2140</c:v>
                </c:pt>
                <c:pt idx="8782">
                  <c:v>2140</c:v>
                </c:pt>
                <c:pt idx="8783">
                  <c:v>2140</c:v>
                </c:pt>
                <c:pt idx="8784">
                  <c:v>2140</c:v>
                </c:pt>
                <c:pt idx="8785">
                  <c:v>2140</c:v>
                </c:pt>
                <c:pt idx="8786">
                  <c:v>2140</c:v>
                </c:pt>
                <c:pt idx="8787">
                  <c:v>2140</c:v>
                </c:pt>
                <c:pt idx="8788">
                  <c:v>2140</c:v>
                </c:pt>
                <c:pt idx="8789">
                  <c:v>2140</c:v>
                </c:pt>
                <c:pt idx="8790">
                  <c:v>2140</c:v>
                </c:pt>
                <c:pt idx="8791">
                  <c:v>2141</c:v>
                </c:pt>
                <c:pt idx="8792">
                  <c:v>2142</c:v>
                </c:pt>
                <c:pt idx="8793">
                  <c:v>2142</c:v>
                </c:pt>
                <c:pt idx="8794">
                  <c:v>2142</c:v>
                </c:pt>
                <c:pt idx="8795">
                  <c:v>2142</c:v>
                </c:pt>
                <c:pt idx="8796">
                  <c:v>2142</c:v>
                </c:pt>
                <c:pt idx="8797">
                  <c:v>2142</c:v>
                </c:pt>
                <c:pt idx="8798">
                  <c:v>2142</c:v>
                </c:pt>
                <c:pt idx="8799">
                  <c:v>2142</c:v>
                </c:pt>
                <c:pt idx="8800">
                  <c:v>2142</c:v>
                </c:pt>
                <c:pt idx="8801">
                  <c:v>2142</c:v>
                </c:pt>
                <c:pt idx="8802">
                  <c:v>2142</c:v>
                </c:pt>
                <c:pt idx="8803">
                  <c:v>2142</c:v>
                </c:pt>
                <c:pt idx="8804">
                  <c:v>2142</c:v>
                </c:pt>
                <c:pt idx="8805">
                  <c:v>2142</c:v>
                </c:pt>
                <c:pt idx="8806">
                  <c:v>2142</c:v>
                </c:pt>
                <c:pt idx="8807">
                  <c:v>2142</c:v>
                </c:pt>
                <c:pt idx="8808">
                  <c:v>2142</c:v>
                </c:pt>
                <c:pt idx="8809">
                  <c:v>2142</c:v>
                </c:pt>
                <c:pt idx="8810">
                  <c:v>2143</c:v>
                </c:pt>
                <c:pt idx="8811">
                  <c:v>2143</c:v>
                </c:pt>
                <c:pt idx="8812">
                  <c:v>2143</c:v>
                </c:pt>
                <c:pt idx="8813">
                  <c:v>2143</c:v>
                </c:pt>
                <c:pt idx="8814">
                  <c:v>2143</c:v>
                </c:pt>
                <c:pt idx="8815">
                  <c:v>2144</c:v>
                </c:pt>
                <c:pt idx="8816">
                  <c:v>2144</c:v>
                </c:pt>
                <c:pt idx="8817">
                  <c:v>2144</c:v>
                </c:pt>
                <c:pt idx="8818">
                  <c:v>2144</c:v>
                </c:pt>
                <c:pt idx="8819">
                  <c:v>2144</c:v>
                </c:pt>
                <c:pt idx="8820">
                  <c:v>2144</c:v>
                </c:pt>
                <c:pt idx="8821">
                  <c:v>2144</c:v>
                </c:pt>
                <c:pt idx="8822">
                  <c:v>2144</c:v>
                </c:pt>
                <c:pt idx="8823">
                  <c:v>2144</c:v>
                </c:pt>
                <c:pt idx="8824">
                  <c:v>2144</c:v>
                </c:pt>
                <c:pt idx="8825">
                  <c:v>2144</c:v>
                </c:pt>
                <c:pt idx="8826">
                  <c:v>2144</c:v>
                </c:pt>
                <c:pt idx="8827">
                  <c:v>2144</c:v>
                </c:pt>
                <c:pt idx="8828">
                  <c:v>2144</c:v>
                </c:pt>
                <c:pt idx="8829">
                  <c:v>2144</c:v>
                </c:pt>
                <c:pt idx="8830">
                  <c:v>2144</c:v>
                </c:pt>
                <c:pt idx="8831">
                  <c:v>2144</c:v>
                </c:pt>
                <c:pt idx="8832">
                  <c:v>2144</c:v>
                </c:pt>
                <c:pt idx="8833">
                  <c:v>2145</c:v>
                </c:pt>
                <c:pt idx="8834">
                  <c:v>2146</c:v>
                </c:pt>
                <c:pt idx="8835">
                  <c:v>2147</c:v>
                </c:pt>
                <c:pt idx="8836">
                  <c:v>2147</c:v>
                </c:pt>
                <c:pt idx="8837">
                  <c:v>2148</c:v>
                </c:pt>
                <c:pt idx="8838">
                  <c:v>2148</c:v>
                </c:pt>
                <c:pt idx="8839">
                  <c:v>2148</c:v>
                </c:pt>
                <c:pt idx="8840">
                  <c:v>2149</c:v>
                </c:pt>
                <c:pt idx="8841">
                  <c:v>2149</c:v>
                </c:pt>
                <c:pt idx="8842">
                  <c:v>2150</c:v>
                </c:pt>
                <c:pt idx="8843">
                  <c:v>2150</c:v>
                </c:pt>
                <c:pt idx="8844">
                  <c:v>2150</c:v>
                </c:pt>
                <c:pt idx="8845">
                  <c:v>2150</c:v>
                </c:pt>
                <c:pt idx="8846">
                  <c:v>2151</c:v>
                </c:pt>
                <c:pt idx="8847">
                  <c:v>2152</c:v>
                </c:pt>
                <c:pt idx="8848">
                  <c:v>2152</c:v>
                </c:pt>
                <c:pt idx="8849">
                  <c:v>2152</c:v>
                </c:pt>
                <c:pt idx="8850">
                  <c:v>2152</c:v>
                </c:pt>
                <c:pt idx="8851">
                  <c:v>2152</c:v>
                </c:pt>
                <c:pt idx="8852">
                  <c:v>2152</c:v>
                </c:pt>
                <c:pt idx="8853">
                  <c:v>2152</c:v>
                </c:pt>
                <c:pt idx="8854">
                  <c:v>2152</c:v>
                </c:pt>
                <c:pt idx="8855">
                  <c:v>2152</c:v>
                </c:pt>
                <c:pt idx="8856">
                  <c:v>2152</c:v>
                </c:pt>
                <c:pt idx="8857">
                  <c:v>2152</c:v>
                </c:pt>
                <c:pt idx="8858">
                  <c:v>2152</c:v>
                </c:pt>
                <c:pt idx="8859">
                  <c:v>2152</c:v>
                </c:pt>
                <c:pt idx="8860">
                  <c:v>2152</c:v>
                </c:pt>
                <c:pt idx="8861">
                  <c:v>2153</c:v>
                </c:pt>
                <c:pt idx="8862">
                  <c:v>2153</c:v>
                </c:pt>
                <c:pt idx="8863">
                  <c:v>2153</c:v>
                </c:pt>
                <c:pt idx="8864">
                  <c:v>2153</c:v>
                </c:pt>
                <c:pt idx="8865">
                  <c:v>2153</c:v>
                </c:pt>
                <c:pt idx="8866">
                  <c:v>2153</c:v>
                </c:pt>
                <c:pt idx="8867">
                  <c:v>2153</c:v>
                </c:pt>
                <c:pt idx="8868">
                  <c:v>2153</c:v>
                </c:pt>
                <c:pt idx="8869">
                  <c:v>2153</c:v>
                </c:pt>
                <c:pt idx="8870">
                  <c:v>2153</c:v>
                </c:pt>
                <c:pt idx="8871">
                  <c:v>2153</c:v>
                </c:pt>
                <c:pt idx="8872">
                  <c:v>2153</c:v>
                </c:pt>
                <c:pt idx="8873">
                  <c:v>2153</c:v>
                </c:pt>
                <c:pt idx="8874">
                  <c:v>2154</c:v>
                </c:pt>
                <c:pt idx="8875">
                  <c:v>2155</c:v>
                </c:pt>
                <c:pt idx="8876">
                  <c:v>2156</c:v>
                </c:pt>
                <c:pt idx="8877">
                  <c:v>2156</c:v>
                </c:pt>
                <c:pt idx="8878">
                  <c:v>2156</c:v>
                </c:pt>
                <c:pt idx="8879">
                  <c:v>2156</c:v>
                </c:pt>
                <c:pt idx="8880">
                  <c:v>2157</c:v>
                </c:pt>
                <c:pt idx="8881">
                  <c:v>2157</c:v>
                </c:pt>
                <c:pt idx="8882">
                  <c:v>2158</c:v>
                </c:pt>
                <c:pt idx="8883">
                  <c:v>2158</c:v>
                </c:pt>
                <c:pt idx="8884">
                  <c:v>2158</c:v>
                </c:pt>
                <c:pt idx="8885">
                  <c:v>2159</c:v>
                </c:pt>
                <c:pt idx="8886">
                  <c:v>2159</c:v>
                </c:pt>
                <c:pt idx="8887">
                  <c:v>2160</c:v>
                </c:pt>
                <c:pt idx="8888">
                  <c:v>2160</c:v>
                </c:pt>
                <c:pt idx="8889">
                  <c:v>2160</c:v>
                </c:pt>
                <c:pt idx="8890">
                  <c:v>2161</c:v>
                </c:pt>
                <c:pt idx="8891">
                  <c:v>2161</c:v>
                </c:pt>
                <c:pt idx="8892">
                  <c:v>2161</c:v>
                </c:pt>
                <c:pt idx="8893">
                  <c:v>2161</c:v>
                </c:pt>
                <c:pt idx="8894">
                  <c:v>2161</c:v>
                </c:pt>
                <c:pt idx="8895">
                  <c:v>2162</c:v>
                </c:pt>
                <c:pt idx="8896">
                  <c:v>2162</c:v>
                </c:pt>
                <c:pt idx="8897">
                  <c:v>2162</c:v>
                </c:pt>
                <c:pt idx="8898">
                  <c:v>2163</c:v>
                </c:pt>
                <c:pt idx="8899">
                  <c:v>2163</c:v>
                </c:pt>
                <c:pt idx="8900">
                  <c:v>2163</c:v>
                </c:pt>
                <c:pt idx="8901">
                  <c:v>2163</c:v>
                </c:pt>
                <c:pt idx="8902">
                  <c:v>2164</c:v>
                </c:pt>
                <c:pt idx="8903">
                  <c:v>2165</c:v>
                </c:pt>
                <c:pt idx="8904">
                  <c:v>2166</c:v>
                </c:pt>
                <c:pt idx="8905">
                  <c:v>2167</c:v>
                </c:pt>
                <c:pt idx="8906">
                  <c:v>2167</c:v>
                </c:pt>
                <c:pt idx="8907">
                  <c:v>2167</c:v>
                </c:pt>
                <c:pt idx="8908">
                  <c:v>2167</c:v>
                </c:pt>
                <c:pt idx="8909">
                  <c:v>2167</c:v>
                </c:pt>
                <c:pt idx="8910">
                  <c:v>2167</c:v>
                </c:pt>
                <c:pt idx="8911">
                  <c:v>2168</c:v>
                </c:pt>
                <c:pt idx="8912">
                  <c:v>2169</c:v>
                </c:pt>
                <c:pt idx="8913">
                  <c:v>2170</c:v>
                </c:pt>
                <c:pt idx="8914">
                  <c:v>2170</c:v>
                </c:pt>
                <c:pt idx="8915">
                  <c:v>2170</c:v>
                </c:pt>
                <c:pt idx="8916">
                  <c:v>2170</c:v>
                </c:pt>
                <c:pt idx="8917">
                  <c:v>2171</c:v>
                </c:pt>
                <c:pt idx="8918">
                  <c:v>2171</c:v>
                </c:pt>
                <c:pt idx="8919">
                  <c:v>2171</c:v>
                </c:pt>
                <c:pt idx="8920">
                  <c:v>2171</c:v>
                </c:pt>
                <c:pt idx="8921">
                  <c:v>2172</c:v>
                </c:pt>
                <c:pt idx="8922">
                  <c:v>2173</c:v>
                </c:pt>
                <c:pt idx="8923">
                  <c:v>2174</c:v>
                </c:pt>
                <c:pt idx="8924">
                  <c:v>2175</c:v>
                </c:pt>
                <c:pt idx="8925">
                  <c:v>2175</c:v>
                </c:pt>
                <c:pt idx="8926">
                  <c:v>2175</c:v>
                </c:pt>
                <c:pt idx="8927">
                  <c:v>2176</c:v>
                </c:pt>
                <c:pt idx="8928">
                  <c:v>2177</c:v>
                </c:pt>
                <c:pt idx="8929">
                  <c:v>2177</c:v>
                </c:pt>
                <c:pt idx="8930">
                  <c:v>2177</c:v>
                </c:pt>
                <c:pt idx="8931">
                  <c:v>2177</c:v>
                </c:pt>
                <c:pt idx="8932">
                  <c:v>2177</c:v>
                </c:pt>
                <c:pt idx="8933">
                  <c:v>2177</c:v>
                </c:pt>
                <c:pt idx="8934">
                  <c:v>2177</c:v>
                </c:pt>
                <c:pt idx="8935">
                  <c:v>2177</c:v>
                </c:pt>
                <c:pt idx="8936">
                  <c:v>2177</c:v>
                </c:pt>
                <c:pt idx="8937">
                  <c:v>2177</c:v>
                </c:pt>
                <c:pt idx="8938">
                  <c:v>2177</c:v>
                </c:pt>
                <c:pt idx="8939">
                  <c:v>2178</c:v>
                </c:pt>
                <c:pt idx="8940">
                  <c:v>2178</c:v>
                </c:pt>
                <c:pt idx="8941">
                  <c:v>2179</c:v>
                </c:pt>
                <c:pt idx="8942">
                  <c:v>2179</c:v>
                </c:pt>
                <c:pt idx="8943">
                  <c:v>2179</c:v>
                </c:pt>
                <c:pt idx="8944">
                  <c:v>2179</c:v>
                </c:pt>
                <c:pt idx="8945">
                  <c:v>2179</c:v>
                </c:pt>
                <c:pt idx="8946">
                  <c:v>2179</c:v>
                </c:pt>
                <c:pt idx="8947">
                  <c:v>2179</c:v>
                </c:pt>
                <c:pt idx="8948">
                  <c:v>2180</c:v>
                </c:pt>
                <c:pt idx="8949">
                  <c:v>2181</c:v>
                </c:pt>
                <c:pt idx="8950">
                  <c:v>2181</c:v>
                </c:pt>
                <c:pt idx="8951">
                  <c:v>2181</c:v>
                </c:pt>
                <c:pt idx="8952">
                  <c:v>2181</c:v>
                </c:pt>
                <c:pt idx="8953">
                  <c:v>2181</c:v>
                </c:pt>
                <c:pt idx="8954">
                  <c:v>2181</c:v>
                </c:pt>
                <c:pt idx="8955">
                  <c:v>2182</c:v>
                </c:pt>
                <c:pt idx="8956">
                  <c:v>2183</c:v>
                </c:pt>
                <c:pt idx="8957">
                  <c:v>2183</c:v>
                </c:pt>
                <c:pt idx="8958">
                  <c:v>2183</c:v>
                </c:pt>
                <c:pt idx="8959">
                  <c:v>2183</c:v>
                </c:pt>
                <c:pt idx="8960">
                  <c:v>2183</c:v>
                </c:pt>
                <c:pt idx="8961">
                  <c:v>2184</c:v>
                </c:pt>
                <c:pt idx="8962">
                  <c:v>2184</c:v>
                </c:pt>
                <c:pt idx="8963">
                  <c:v>2185</c:v>
                </c:pt>
                <c:pt idx="8964">
                  <c:v>2186</c:v>
                </c:pt>
                <c:pt idx="8965">
                  <c:v>2187</c:v>
                </c:pt>
                <c:pt idx="8966">
                  <c:v>2188</c:v>
                </c:pt>
                <c:pt idx="8967">
                  <c:v>2189</c:v>
                </c:pt>
                <c:pt idx="8968">
                  <c:v>2189</c:v>
                </c:pt>
                <c:pt idx="8969">
                  <c:v>2189</c:v>
                </c:pt>
                <c:pt idx="8970">
                  <c:v>2189</c:v>
                </c:pt>
                <c:pt idx="8971">
                  <c:v>2189</c:v>
                </c:pt>
                <c:pt idx="8972">
                  <c:v>2189</c:v>
                </c:pt>
                <c:pt idx="8973">
                  <c:v>2189</c:v>
                </c:pt>
                <c:pt idx="8974">
                  <c:v>2189</c:v>
                </c:pt>
                <c:pt idx="8975">
                  <c:v>2189</c:v>
                </c:pt>
                <c:pt idx="8976">
                  <c:v>2189</c:v>
                </c:pt>
                <c:pt idx="8977">
                  <c:v>2189</c:v>
                </c:pt>
                <c:pt idx="8978">
                  <c:v>2189</c:v>
                </c:pt>
                <c:pt idx="8979">
                  <c:v>2189</c:v>
                </c:pt>
                <c:pt idx="8980">
                  <c:v>2189</c:v>
                </c:pt>
                <c:pt idx="8981">
                  <c:v>2189</c:v>
                </c:pt>
                <c:pt idx="8982">
                  <c:v>2189</c:v>
                </c:pt>
                <c:pt idx="8983">
                  <c:v>2189</c:v>
                </c:pt>
                <c:pt idx="8984">
                  <c:v>2189</c:v>
                </c:pt>
                <c:pt idx="8985">
                  <c:v>2189</c:v>
                </c:pt>
                <c:pt idx="8986">
                  <c:v>2189</c:v>
                </c:pt>
                <c:pt idx="8987">
                  <c:v>2189</c:v>
                </c:pt>
                <c:pt idx="8988">
                  <c:v>2189</c:v>
                </c:pt>
                <c:pt idx="8989">
                  <c:v>2190</c:v>
                </c:pt>
                <c:pt idx="8990">
                  <c:v>2190</c:v>
                </c:pt>
                <c:pt idx="8991">
                  <c:v>2190</c:v>
                </c:pt>
                <c:pt idx="8992">
                  <c:v>2190</c:v>
                </c:pt>
                <c:pt idx="8993">
                  <c:v>2190</c:v>
                </c:pt>
                <c:pt idx="8994">
                  <c:v>2190</c:v>
                </c:pt>
                <c:pt idx="8995">
                  <c:v>2190</c:v>
                </c:pt>
                <c:pt idx="8996">
                  <c:v>2190</c:v>
                </c:pt>
                <c:pt idx="8997">
                  <c:v>2190</c:v>
                </c:pt>
                <c:pt idx="8998">
                  <c:v>2190</c:v>
                </c:pt>
                <c:pt idx="8999">
                  <c:v>2191</c:v>
                </c:pt>
                <c:pt idx="9000">
                  <c:v>2191</c:v>
                </c:pt>
                <c:pt idx="9001">
                  <c:v>2191</c:v>
                </c:pt>
                <c:pt idx="9002">
                  <c:v>2191</c:v>
                </c:pt>
                <c:pt idx="9003">
                  <c:v>2191</c:v>
                </c:pt>
                <c:pt idx="9004">
                  <c:v>2191</c:v>
                </c:pt>
                <c:pt idx="9005">
                  <c:v>2191</c:v>
                </c:pt>
                <c:pt idx="9006">
                  <c:v>2191</c:v>
                </c:pt>
                <c:pt idx="9007">
                  <c:v>2191</c:v>
                </c:pt>
                <c:pt idx="9008">
                  <c:v>2191</c:v>
                </c:pt>
                <c:pt idx="9009">
                  <c:v>2191</c:v>
                </c:pt>
                <c:pt idx="9010">
                  <c:v>2191</c:v>
                </c:pt>
                <c:pt idx="9011">
                  <c:v>2192</c:v>
                </c:pt>
                <c:pt idx="9012">
                  <c:v>2193</c:v>
                </c:pt>
                <c:pt idx="9013">
                  <c:v>2193</c:v>
                </c:pt>
                <c:pt idx="9014">
                  <c:v>2193</c:v>
                </c:pt>
                <c:pt idx="9015">
                  <c:v>2193</c:v>
                </c:pt>
                <c:pt idx="9016">
                  <c:v>2193</c:v>
                </c:pt>
                <c:pt idx="9017">
                  <c:v>2193</c:v>
                </c:pt>
                <c:pt idx="9018">
                  <c:v>2193</c:v>
                </c:pt>
                <c:pt idx="9019">
                  <c:v>2194</c:v>
                </c:pt>
                <c:pt idx="9020">
                  <c:v>2194</c:v>
                </c:pt>
                <c:pt idx="9021">
                  <c:v>2194</c:v>
                </c:pt>
                <c:pt idx="9022">
                  <c:v>2195</c:v>
                </c:pt>
                <c:pt idx="9023">
                  <c:v>2196</c:v>
                </c:pt>
                <c:pt idx="9024">
                  <c:v>2196</c:v>
                </c:pt>
                <c:pt idx="9025">
                  <c:v>2196</c:v>
                </c:pt>
                <c:pt idx="9026">
                  <c:v>2196</c:v>
                </c:pt>
                <c:pt idx="9027">
                  <c:v>2196</c:v>
                </c:pt>
                <c:pt idx="9028">
                  <c:v>2196</c:v>
                </c:pt>
                <c:pt idx="9029">
                  <c:v>2196</c:v>
                </c:pt>
                <c:pt idx="9030">
                  <c:v>2196</c:v>
                </c:pt>
                <c:pt idx="9031">
                  <c:v>2196</c:v>
                </c:pt>
                <c:pt idx="9032">
                  <c:v>2196</c:v>
                </c:pt>
                <c:pt idx="9033">
                  <c:v>2197</c:v>
                </c:pt>
                <c:pt idx="9034">
                  <c:v>2197</c:v>
                </c:pt>
                <c:pt idx="9035">
                  <c:v>2197</c:v>
                </c:pt>
                <c:pt idx="9036">
                  <c:v>2197</c:v>
                </c:pt>
                <c:pt idx="9037">
                  <c:v>2197</c:v>
                </c:pt>
                <c:pt idx="9038">
                  <c:v>2197</c:v>
                </c:pt>
                <c:pt idx="9039">
                  <c:v>2197</c:v>
                </c:pt>
                <c:pt idx="9040">
                  <c:v>2198</c:v>
                </c:pt>
                <c:pt idx="9041">
                  <c:v>2199</c:v>
                </c:pt>
                <c:pt idx="9042">
                  <c:v>2199</c:v>
                </c:pt>
                <c:pt idx="9043">
                  <c:v>2199</c:v>
                </c:pt>
                <c:pt idx="9044">
                  <c:v>2199</c:v>
                </c:pt>
                <c:pt idx="9045">
                  <c:v>2199</c:v>
                </c:pt>
                <c:pt idx="9046">
                  <c:v>2199</c:v>
                </c:pt>
                <c:pt idx="9047">
                  <c:v>2200</c:v>
                </c:pt>
                <c:pt idx="9048">
                  <c:v>2200</c:v>
                </c:pt>
                <c:pt idx="9049">
                  <c:v>2200</c:v>
                </c:pt>
                <c:pt idx="9050">
                  <c:v>2200</c:v>
                </c:pt>
                <c:pt idx="9051">
                  <c:v>2201</c:v>
                </c:pt>
                <c:pt idx="9052">
                  <c:v>2201</c:v>
                </c:pt>
                <c:pt idx="9053">
                  <c:v>2202</c:v>
                </c:pt>
                <c:pt idx="9054">
                  <c:v>2203</c:v>
                </c:pt>
                <c:pt idx="9055">
                  <c:v>2204</c:v>
                </c:pt>
                <c:pt idx="9056">
                  <c:v>2205</c:v>
                </c:pt>
                <c:pt idx="9057">
                  <c:v>2206</c:v>
                </c:pt>
                <c:pt idx="9058">
                  <c:v>2207</c:v>
                </c:pt>
                <c:pt idx="9059">
                  <c:v>2207</c:v>
                </c:pt>
                <c:pt idx="9060">
                  <c:v>2207</c:v>
                </c:pt>
                <c:pt idx="9061">
                  <c:v>2207</c:v>
                </c:pt>
                <c:pt idx="9062">
                  <c:v>2207</c:v>
                </c:pt>
                <c:pt idx="9063">
                  <c:v>2207</c:v>
                </c:pt>
                <c:pt idx="9064">
                  <c:v>2207</c:v>
                </c:pt>
                <c:pt idx="9065">
                  <c:v>2208</c:v>
                </c:pt>
                <c:pt idx="9066">
                  <c:v>2208</c:v>
                </c:pt>
                <c:pt idx="9067">
                  <c:v>2208</c:v>
                </c:pt>
                <c:pt idx="9068">
                  <c:v>2208</c:v>
                </c:pt>
                <c:pt idx="9069">
                  <c:v>2209</c:v>
                </c:pt>
                <c:pt idx="9070">
                  <c:v>2209</c:v>
                </c:pt>
                <c:pt idx="9071">
                  <c:v>2209</c:v>
                </c:pt>
                <c:pt idx="9072">
                  <c:v>2209</c:v>
                </c:pt>
                <c:pt idx="9073">
                  <c:v>2209</c:v>
                </c:pt>
                <c:pt idx="9074">
                  <c:v>2209</c:v>
                </c:pt>
                <c:pt idx="9075">
                  <c:v>2209</c:v>
                </c:pt>
                <c:pt idx="9076">
                  <c:v>2210</c:v>
                </c:pt>
                <c:pt idx="9077">
                  <c:v>2211</c:v>
                </c:pt>
                <c:pt idx="9078">
                  <c:v>2211</c:v>
                </c:pt>
                <c:pt idx="9079">
                  <c:v>2212</c:v>
                </c:pt>
                <c:pt idx="9080">
                  <c:v>2212</c:v>
                </c:pt>
                <c:pt idx="9081">
                  <c:v>2212</c:v>
                </c:pt>
                <c:pt idx="9082">
                  <c:v>2212</c:v>
                </c:pt>
                <c:pt idx="9083">
                  <c:v>2213</c:v>
                </c:pt>
                <c:pt idx="9084">
                  <c:v>2213</c:v>
                </c:pt>
                <c:pt idx="9085">
                  <c:v>2213</c:v>
                </c:pt>
                <c:pt idx="9086">
                  <c:v>2213</c:v>
                </c:pt>
                <c:pt idx="9087">
                  <c:v>2213</c:v>
                </c:pt>
                <c:pt idx="9088">
                  <c:v>2214</c:v>
                </c:pt>
                <c:pt idx="9089">
                  <c:v>2215</c:v>
                </c:pt>
                <c:pt idx="9090">
                  <c:v>2216</c:v>
                </c:pt>
                <c:pt idx="9091">
                  <c:v>2216</c:v>
                </c:pt>
                <c:pt idx="9092">
                  <c:v>2217</c:v>
                </c:pt>
                <c:pt idx="9093">
                  <c:v>2217</c:v>
                </c:pt>
                <c:pt idx="9094">
                  <c:v>2217</c:v>
                </c:pt>
                <c:pt idx="9095">
                  <c:v>2218</c:v>
                </c:pt>
                <c:pt idx="9096">
                  <c:v>2218</c:v>
                </c:pt>
                <c:pt idx="9097">
                  <c:v>2218</c:v>
                </c:pt>
                <c:pt idx="9098">
                  <c:v>2218</c:v>
                </c:pt>
                <c:pt idx="9099">
                  <c:v>2218</c:v>
                </c:pt>
                <c:pt idx="9100">
                  <c:v>2219</c:v>
                </c:pt>
                <c:pt idx="9101">
                  <c:v>2219</c:v>
                </c:pt>
                <c:pt idx="9102">
                  <c:v>2220</c:v>
                </c:pt>
                <c:pt idx="9103">
                  <c:v>2221</c:v>
                </c:pt>
                <c:pt idx="9104">
                  <c:v>2221</c:v>
                </c:pt>
                <c:pt idx="9105">
                  <c:v>2221</c:v>
                </c:pt>
                <c:pt idx="9106">
                  <c:v>2221</c:v>
                </c:pt>
                <c:pt idx="9107">
                  <c:v>2222</c:v>
                </c:pt>
                <c:pt idx="9108">
                  <c:v>2223</c:v>
                </c:pt>
                <c:pt idx="9109">
                  <c:v>2223</c:v>
                </c:pt>
                <c:pt idx="9110">
                  <c:v>2223</c:v>
                </c:pt>
                <c:pt idx="9111">
                  <c:v>2223</c:v>
                </c:pt>
                <c:pt idx="9112">
                  <c:v>2223</c:v>
                </c:pt>
                <c:pt idx="9113">
                  <c:v>2223</c:v>
                </c:pt>
                <c:pt idx="9114">
                  <c:v>2223</c:v>
                </c:pt>
                <c:pt idx="9115">
                  <c:v>2223</c:v>
                </c:pt>
                <c:pt idx="9116">
                  <c:v>2223</c:v>
                </c:pt>
                <c:pt idx="9117">
                  <c:v>2224</c:v>
                </c:pt>
                <c:pt idx="9118">
                  <c:v>2224</c:v>
                </c:pt>
                <c:pt idx="9119">
                  <c:v>2224</c:v>
                </c:pt>
                <c:pt idx="9120">
                  <c:v>2224</c:v>
                </c:pt>
                <c:pt idx="9121">
                  <c:v>2224</c:v>
                </c:pt>
                <c:pt idx="9122">
                  <c:v>2224</c:v>
                </c:pt>
                <c:pt idx="9123">
                  <c:v>2225</c:v>
                </c:pt>
                <c:pt idx="9124">
                  <c:v>2226</c:v>
                </c:pt>
                <c:pt idx="9125">
                  <c:v>2226</c:v>
                </c:pt>
                <c:pt idx="9126">
                  <c:v>2226</c:v>
                </c:pt>
                <c:pt idx="9127">
                  <c:v>2226</c:v>
                </c:pt>
                <c:pt idx="9128">
                  <c:v>2226</c:v>
                </c:pt>
                <c:pt idx="9129">
                  <c:v>2226</c:v>
                </c:pt>
                <c:pt idx="9130">
                  <c:v>2226</c:v>
                </c:pt>
                <c:pt idx="9131">
                  <c:v>2226</c:v>
                </c:pt>
                <c:pt idx="9132">
                  <c:v>2227</c:v>
                </c:pt>
                <c:pt idx="9133">
                  <c:v>2227</c:v>
                </c:pt>
                <c:pt idx="9134">
                  <c:v>2227</c:v>
                </c:pt>
                <c:pt idx="9135">
                  <c:v>2228</c:v>
                </c:pt>
                <c:pt idx="9136">
                  <c:v>2228</c:v>
                </c:pt>
                <c:pt idx="9137">
                  <c:v>2228</c:v>
                </c:pt>
                <c:pt idx="9138">
                  <c:v>2229</c:v>
                </c:pt>
                <c:pt idx="9139">
                  <c:v>2229</c:v>
                </c:pt>
                <c:pt idx="9140">
                  <c:v>2229</c:v>
                </c:pt>
                <c:pt idx="9141">
                  <c:v>2230</c:v>
                </c:pt>
                <c:pt idx="9142">
                  <c:v>2230</c:v>
                </c:pt>
                <c:pt idx="9143">
                  <c:v>2231</c:v>
                </c:pt>
                <c:pt idx="9144">
                  <c:v>2231</c:v>
                </c:pt>
                <c:pt idx="9145">
                  <c:v>2232</c:v>
                </c:pt>
                <c:pt idx="9146">
                  <c:v>2233</c:v>
                </c:pt>
                <c:pt idx="9147">
                  <c:v>2233</c:v>
                </c:pt>
                <c:pt idx="9148">
                  <c:v>2233</c:v>
                </c:pt>
                <c:pt idx="9149">
                  <c:v>2233</c:v>
                </c:pt>
                <c:pt idx="9150">
                  <c:v>2234</c:v>
                </c:pt>
                <c:pt idx="9151">
                  <c:v>2234</c:v>
                </c:pt>
                <c:pt idx="9152">
                  <c:v>2235</c:v>
                </c:pt>
                <c:pt idx="9153">
                  <c:v>2235</c:v>
                </c:pt>
                <c:pt idx="9154">
                  <c:v>2235</c:v>
                </c:pt>
                <c:pt idx="9155">
                  <c:v>2235</c:v>
                </c:pt>
                <c:pt idx="9156">
                  <c:v>2235</c:v>
                </c:pt>
                <c:pt idx="9157">
                  <c:v>2235</c:v>
                </c:pt>
                <c:pt idx="9158">
                  <c:v>2236</c:v>
                </c:pt>
                <c:pt idx="9159">
                  <c:v>2237</c:v>
                </c:pt>
                <c:pt idx="9160">
                  <c:v>2238</c:v>
                </c:pt>
                <c:pt idx="9161">
                  <c:v>2238</c:v>
                </c:pt>
                <c:pt idx="9162">
                  <c:v>2239</c:v>
                </c:pt>
                <c:pt idx="9163">
                  <c:v>2239</c:v>
                </c:pt>
                <c:pt idx="9164">
                  <c:v>2240</c:v>
                </c:pt>
                <c:pt idx="9165">
                  <c:v>2241</c:v>
                </c:pt>
                <c:pt idx="9166">
                  <c:v>2241</c:v>
                </c:pt>
                <c:pt idx="9167">
                  <c:v>2241</c:v>
                </c:pt>
                <c:pt idx="9168">
                  <c:v>2241</c:v>
                </c:pt>
                <c:pt idx="9169">
                  <c:v>2241</c:v>
                </c:pt>
                <c:pt idx="9170">
                  <c:v>2241</c:v>
                </c:pt>
                <c:pt idx="9171">
                  <c:v>2242</c:v>
                </c:pt>
                <c:pt idx="9172">
                  <c:v>2243</c:v>
                </c:pt>
                <c:pt idx="9173">
                  <c:v>2243</c:v>
                </c:pt>
                <c:pt idx="9174">
                  <c:v>2243</c:v>
                </c:pt>
                <c:pt idx="9175">
                  <c:v>2243</c:v>
                </c:pt>
                <c:pt idx="9176">
                  <c:v>2243</c:v>
                </c:pt>
                <c:pt idx="9177">
                  <c:v>2243</c:v>
                </c:pt>
                <c:pt idx="9178">
                  <c:v>2243</c:v>
                </c:pt>
                <c:pt idx="9179">
                  <c:v>2243</c:v>
                </c:pt>
                <c:pt idx="9180">
                  <c:v>2243</c:v>
                </c:pt>
                <c:pt idx="9181">
                  <c:v>2243</c:v>
                </c:pt>
                <c:pt idx="9182">
                  <c:v>2243</c:v>
                </c:pt>
                <c:pt idx="9183">
                  <c:v>2244</c:v>
                </c:pt>
                <c:pt idx="9184">
                  <c:v>2244</c:v>
                </c:pt>
                <c:pt idx="9185">
                  <c:v>2245</c:v>
                </c:pt>
                <c:pt idx="9186">
                  <c:v>2245</c:v>
                </c:pt>
                <c:pt idx="9187">
                  <c:v>2245</c:v>
                </c:pt>
                <c:pt idx="9188">
                  <c:v>2246</c:v>
                </c:pt>
                <c:pt idx="9189">
                  <c:v>2246</c:v>
                </c:pt>
                <c:pt idx="9190">
                  <c:v>2246</c:v>
                </c:pt>
                <c:pt idx="9191">
                  <c:v>2246</c:v>
                </c:pt>
                <c:pt idx="9192">
                  <c:v>2246</c:v>
                </c:pt>
                <c:pt idx="9193">
                  <c:v>2247</c:v>
                </c:pt>
                <c:pt idx="9194">
                  <c:v>2247</c:v>
                </c:pt>
                <c:pt idx="9195">
                  <c:v>2247</c:v>
                </c:pt>
                <c:pt idx="9196">
                  <c:v>2247</c:v>
                </c:pt>
                <c:pt idx="9197">
                  <c:v>2247</c:v>
                </c:pt>
                <c:pt idx="9198">
                  <c:v>2247</c:v>
                </c:pt>
                <c:pt idx="9199">
                  <c:v>2248</c:v>
                </c:pt>
                <c:pt idx="9200">
                  <c:v>2248</c:v>
                </c:pt>
                <c:pt idx="9201">
                  <c:v>2248</c:v>
                </c:pt>
                <c:pt idx="9202">
                  <c:v>2248</c:v>
                </c:pt>
                <c:pt idx="9203">
                  <c:v>2248</c:v>
                </c:pt>
                <c:pt idx="9204">
                  <c:v>2249</c:v>
                </c:pt>
                <c:pt idx="9205">
                  <c:v>2250</c:v>
                </c:pt>
                <c:pt idx="9206">
                  <c:v>2250</c:v>
                </c:pt>
                <c:pt idx="9207">
                  <c:v>2251</c:v>
                </c:pt>
                <c:pt idx="9208">
                  <c:v>2252</c:v>
                </c:pt>
                <c:pt idx="9209">
                  <c:v>2253</c:v>
                </c:pt>
                <c:pt idx="9210">
                  <c:v>2253</c:v>
                </c:pt>
                <c:pt idx="9211">
                  <c:v>2253</c:v>
                </c:pt>
                <c:pt idx="9212">
                  <c:v>2253</c:v>
                </c:pt>
                <c:pt idx="9213">
                  <c:v>2253</c:v>
                </c:pt>
                <c:pt idx="9214">
                  <c:v>2253</c:v>
                </c:pt>
                <c:pt idx="9215">
                  <c:v>2253</c:v>
                </c:pt>
                <c:pt idx="9216">
                  <c:v>2254</c:v>
                </c:pt>
                <c:pt idx="9217">
                  <c:v>2254</c:v>
                </c:pt>
                <c:pt idx="9218">
                  <c:v>2254</c:v>
                </c:pt>
                <c:pt idx="9219">
                  <c:v>2255</c:v>
                </c:pt>
                <c:pt idx="9220">
                  <c:v>2255</c:v>
                </c:pt>
                <c:pt idx="9221">
                  <c:v>2255</c:v>
                </c:pt>
                <c:pt idx="9222">
                  <c:v>2255</c:v>
                </c:pt>
                <c:pt idx="9223">
                  <c:v>2255</c:v>
                </c:pt>
                <c:pt idx="9224">
                  <c:v>2256</c:v>
                </c:pt>
                <c:pt idx="9225">
                  <c:v>2257</c:v>
                </c:pt>
                <c:pt idx="9226">
                  <c:v>2258</c:v>
                </c:pt>
                <c:pt idx="9227">
                  <c:v>2258</c:v>
                </c:pt>
                <c:pt idx="9228">
                  <c:v>2258</c:v>
                </c:pt>
                <c:pt idx="9229">
                  <c:v>2258</c:v>
                </c:pt>
                <c:pt idx="9230">
                  <c:v>2259</c:v>
                </c:pt>
                <c:pt idx="9231">
                  <c:v>2260</c:v>
                </c:pt>
                <c:pt idx="9232">
                  <c:v>2260</c:v>
                </c:pt>
                <c:pt idx="9233">
                  <c:v>2260</c:v>
                </c:pt>
                <c:pt idx="9234">
                  <c:v>2261</c:v>
                </c:pt>
                <c:pt idx="9235">
                  <c:v>2261</c:v>
                </c:pt>
                <c:pt idx="9236">
                  <c:v>2261</c:v>
                </c:pt>
                <c:pt idx="9237">
                  <c:v>2261</c:v>
                </c:pt>
                <c:pt idx="9238">
                  <c:v>2261</c:v>
                </c:pt>
                <c:pt idx="9239">
                  <c:v>2262</c:v>
                </c:pt>
                <c:pt idx="9240">
                  <c:v>2262</c:v>
                </c:pt>
                <c:pt idx="9241">
                  <c:v>2262</c:v>
                </c:pt>
                <c:pt idx="9242">
                  <c:v>2262</c:v>
                </c:pt>
                <c:pt idx="9243">
                  <c:v>2262</c:v>
                </c:pt>
                <c:pt idx="9244">
                  <c:v>2262</c:v>
                </c:pt>
                <c:pt idx="9245">
                  <c:v>2262</c:v>
                </c:pt>
                <c:pt idx="9246">
                  <c:v>2262</c:v>
                </c:pt>
                <c:pt idx="9247">
                  <c:v>2262</c:v>
                </c:pt>
                <c:pt idx="9248">
                  <c:v>2262</c:v>
                </c:pt>
                <c:pt idx="9249">
                  <c:v>2262</c:v>
                </c:pt>
                <c:pt idx="9250">
                  <c:v>2262</c:v>
                </c:pt>
                <c:pt idx="9251">
                  <c:v>2262</c:v>
                </c:pt>
                <c:pt idx="9252">
                  <c:v>2262</c:v>
                </c:pt>
                <c:pt idx="9253">
                  <c:v>2262</c:v>
                </c:pt>
                <c:pt idx="9254">
                  <c:v>2262</c:v>
                </c:pt>
                <c:pt idx="9255">
                  <c:v>2263</c:v>
                </c:pt>
                <c:pt idx="9256">
                  <c:v>2263</c:v>
                </c:pt>
                <c:pt idx="9257">
                  <c:v>2264</c:v>
                </c:pt>
                <c:pt idx="9258">
                  <c:v>2264</c:v>
                </c:pt>
                <c:pt idx="9259">
                  <c:v>2264</c:v>
                </c:pt>
                <c:pt idx="9260">
                  <c:v>2264</c:v>
                </c:pt>
                <c:pt idx="9261">
                  <c:v>2264</c:v>
                </c:pt>
                <c:pt idx="9262">
                  <c:v>2264</c:v>
                </c:pt>
                <c:pt idx="9263">
                  <c:v>2264</c:v>
                </c:pt>
                <c:pt idx="9264">
                  <c:v>2264</c:v>
                </c:pt>
                <c:pt idx="9265">
                  <c:v>2264</c:v>
                </c:pt>
                <c:pt idx="9266">
                  <c:v>2265</c:v>
                </c:pt>
                <c:pt idx="9267">
                  <c:v>2265</c:v>
                </c:pt>
                <c:pt idx="9268">
                  <c:v>2265</c:v>
                </c:pt>
                <c:pt idx="9269">
                  <c:v>2265</c:v>
                </c:pt>
                <c:pt idx="9270">
                  <c:v>2265</c:v>
                </c:pt>
                <c:pt idx="9271">
                  <c:v>2265</c:v>
                </c:pt>
                <c:pt idx="9272">
                  <c:v>2265</c:v>
                </c:pt>
                <c:pt idx="9273">
                  <c:v>2265</c:v>
                </c:pt>
                <c:pt idx="9274">
                  <c:v>2266</c:v>
                </c:pt>
                <c:pt idx="9275">
                  <c:v>2266</c:v>
                </c:pt>
                <c:pt idx="9276">
                  <c:v>2266</c:v>
                </c:pt>
                <c:pt idx="9277">
                  <c:v>2266</c:v>
                </c:pt>
                <c:pt idx="9278">
                  <c:v>2266</c:v>
                </c:pt>
                <c:pt idx="9279">
                  <c:v>2266</c:v>
                </c:pt>
                <c:pt idx="9280">
                  <c:v>2266</c:v>
                </c:pt>
                <c:pt idx="9281">
                  <c:v>2266</c:v>
                </c:pt>
                <c:pt idx="9282">
                  <c:v>2266</c:v>
                </c:pt>
                <c:pt idx="9283">
                  <c:v>2266</c:v>
                </c:pt>
                <c:pt idx="9284">
                  <c:v>2266</c:v>
                </c:pt>
                <c:pt idx="9285">
                  <c:v>2267</c:v>
                </c:pt>
                <c:pt idx="9286">
                  <c:v>2267</c:v>
                </c:pt>
                <c:pt idx="9287">
                  <c:v>2267</c:v>
                </c:pt>
                <c:pt idx="9288">
                  <c:v>2268</c:v>
                </c:pt>
                <c:pt idx="9289">
                  <c:v>2269</c:v>
                </c:pt>
                <c:pt idx="9290">
                  <c:v>2269</c:v>
                </c:pt>
                <c:pt idx="9291">
                  <c:v>2270</c:v>
                </c:pt>
                <c:pt idx="9292">
                  <c:v>2270</c:v>
                </c:pt>
                <c:pt idx="9293">
                  <c:v>2270</c:v>
                </c:pt>
                <c:pt idx="9294">
                  <c:v>2270</c:v>
                </c:pt>
                <c:pt idx="9295">
                  <c:v>2271</c:v>
                </c:pt>
                <c:pt idx="9296">
                  <c:v>2271</c:v>
                </c:pt>
                <c:pt idx="9297">
                  <c:v>2271</c:v>
                </c:pt>
                <c:pt idx="9298">
                  <c:v>2272</c:v>
                </c:pt>
                <c:pt idx="9299">
                  <c:v>2273</c:v>
                </c:pt>
                <c:pt idx="9300">
                  <c:v>2273</c:v>
                </c:pt>
                <c:pt idx="9301">
                  <c:v>2273</c:v>
                </c:pt>
                <c:pt idx="9302">
                  <c:v>2273</c:v>
                </c:pt>
                <c:pt idx="9303">
                  <c:v>2273</c:v>
                </c:pt>
                <c:pt idx="9304">
                  <c:v>2273</c:v>
                </c:pt>
                <c:pt idx="9305">
                  <c:v>2273</c:v>
                </c:pt>
                <c:pt idx="9306">
                  <c:v>2273</c:v>
                </c:pt>
                <c:pt idx="9307">
                  <c:v>2273</c:v>
                </c:pt>
                <c:pt idx="9308">
                  <c:v>2273</c:v>
                </c:pt>
                <c:pt idx="9309">
                  <c:v>2273</c:v>
                </c:pt>
                <c:pt idx="9310">
                  <c:v>2273</c:v>
                </c:pt>
                <c:pt idx="9311">
                  <c:v>2274</c:v>
                </c:pt>
                <c:pt idx="9312">
                  <c:v>2274</c:v>
                </c:pt>
                <c:pt idx="9313">
                  <c:v>2275</c:v>
                </c:pt>
                <c:pt idx="9314">
                  <c:v>2275</c:v>
                </c:pt>
                <c:pt idx="9315">
                  <c:v>2275</c:v>
                </c:pt>
                <c:pt idx="9316">
                  <c:v>2275</c:v>
                </c:pt>
                <c:pt idx="9317">
                  <c:v>2276</c:v>
                </c:pt>
                <c:pt idx="9318">
                  <c:v>2276</c:v>
                </c:pt>
                <c:pt idx="9319">
                  <c:v>2277</c:v>
                </c:pt>
                <c:pt idx="9320">
                  <c:v>2277</c:v>
                </c:pt>
                <c:pt idx="9321">
                  <c:v>2277</c:v>
                </c:pt>
                <c:pt idx="9322">
                  <c:v>2277</c:v>
                </c:pt>
                <c:pt idx="9323">
                  <c:v>2277</c:v>
                </c:pt>
                <c:pt idx="9324">
                  <c:v>2277</c:v>
                </c:pt>
                <c:pt idx="9325">
                  <c:v>2278</c:v>
                </c:pt>
                <c:pt idx="9326">
                  <c:v>2278</c:v>
                </c:pt>
                <c:pt idx="9327">
                  <c:v>2278</c:v>
                </c:pt>
                <c:pt idx="9328">
                  <c:v>2279</c:v>
                </c:pt>
                <c:pt idx="9329">
                  <c:v>2279</c:v>
                </c:pt>
                <c:pt idx="9330">
                  <c:v>2279</c:v>
                </c:pt>
                <c:pt idx="9331">
                  <c:v>2279</c:v>
                </c:pt>
                <c:pt idx="9332">
                  <c:v>2279</c:v>
                </c:pt>
                <c:pt idx="9333">
                  <c:v>2279</c:v>
                </c:pt>
                <c:pt idx="9334">
                  <c:v>2279</c:v>
                </c:pt>
                <c:pt idx="9335">
                  <c:v>2279</c:v>
                </c:pt>
                <c:pt idx="9336">
                  <c:v>2279</c:v>
                </c:pt>
                <c:pt idx="9337">
                  <c:v>2279</c:v>
                </c:pt>
                <c:pt idx="9338">
                  <c:v>2279</c:v>
                </c:pt>
                <c:pt idx="9339">
                  <c:v>2279</c:v>
                </c:pt>
                <c:pt idx="9340">
                  <c:v>2279</c:v>
                </c:pt>
                <c:pt idx="9341">
                  <c:v>2279</c:v>
                </c:pt>
                <c:pt idx="9342">
                  <c:v>2279</c:v>
                </c:pt>
                <c:pt idx="9343">
                  <c:v>2279</c:v>
                </c:pt>
                <c:pt idx="9344">
                  <c:v>2279</c:v>
                </c:pt>
                <c:pt idx="9345">
                  <c:v>2280</c:v>
                </c:pt>
                <c:pt idx="9346">
                  <c:v>2281</c:v>
                </c:pt>
                <c:pt idx="9347">
                  <c:v>2282</c:v>
                </c:pt>
                <c:pt idx="9348">
                  <c:v>2282</c:v>
                </c:pt>
                <c:pt idx="9349">
                  <c:v>2282</c:v>
                </c:pt>
                <c:pt idx="9350">
                  <c:v>2282</c:v>
                </c:pt>
                <c:pt idx="9351">
                  <c:v>2283</c:v>
                </c:pt>
                <c:pt idx="9352">
                  <c:v>2283</c:v>
                </c:pt>
                <c:pt idx="9353">
                  <c:v>2283</c:v>
                </c:pt>
                <c:pt idx="9354">
                  <c:v>2283</c:v>
                </c:pt>
                <c:pt idx="9355">
                  <c:v>2283</c:v>
                </c:pt>
                <c:pt idx="9356">
                  <c:v>2283</c:v>
                </c:pt>
                <c:pt idx="9357">
                  <c:v>2283</c:v>
                </c:pt>
                <c:pt idx="9358">
                  <c:v>2283</c:v>
                </c:pt>
                <c:pt idx="9359">
                  <c:v>2283</c:v>
                </c:pt>
                <c:pt idx="9360">
                  <c:v>2284</c:v>
                </c:pt>
                <c:pt idx="9361">
                  <c:v>2284</c:v>
                </c:pt>
                <c:pt idx="9362">
                  <c:v>2285</c:v>
                </c:pt>
                <c:pt idx="9363">
                  <c:v>2285</c:v>
                </c:pt>
                <c:pt idx="9364">
                  <c:v>2286</c:v>
                </c:pt>
                <c:pt idx="9365">
                  <c:v>2287</c:v>
                </c:pt>
                <c:pt idx="9366">
                  <c:v>2287</c:v>
                </c:pt>
                <c:pt idx="9367">
                  <c:v>2287</c:v>
                </c:pt>
                <c:pt idx="9368">
                  <c:v>2288</c:v>
                </c:pt>
                <c:pt idx="9369">
                  <c:v>2288</c:v>
                </c:pt>
                <c:pt idx="9370">
                  <c:v>2288</c:v>
                </c:pt>
                <c:pt idx="9371">
                  <c:v>2288</c:v>
                </c:pt>
                <c:pt idx="9372">
                  <c:v>2289</c:v>
                </c:pt>
                <c:pt idx="9373">
                  <c:v>2289</c:v>
                </c:pt>
                <c:pt idx="9374">
                  <c:v>2289</c:v>
                </c:pt>
                <c:pt idx="9375">
                  <c:v>2289</c:v>
                </c:pt>
                <c:pt idx="9376">
                  <c:v>2290</c:v>
                </c:pt>
                <c:pt idx="9377">
                  <c:v>2291</c:v>
                </c:pt>
                <c:pt idx="9378">
                  <c:v>2292</c:v>
                </c:pt>
                <c:pt idx="9379">
                  <c:v>2292</c:v>
                </c:pt>
                <c:pt idx="9380">
                  <c:v>2292</c:v>
                </c:pt>
                <c:pt idx="9381">
                  <c:v>2292</c:v>
                </c:pt>
                <c:pt idx="9382">
                  <c:v>2292</c:v>
                </c:pt>
                <c:pt idx="9383">
                  <c:v>2293</c:v>
                </c:pt>
                <c:pt idx="9384">
                  <c:v>2293</c:v>
                </c:pt>
                <c:pt idx="9385">
                  <c:v>2293</c:v>
                </c:pt>
                <c:pt idx="9386">
                  <c:v>2293</c:v>
                </c:pt>
                <c:pt idx="9387">
                  <c:v>2293</c:v>
                </c:pt>
                <c:pt idx="9388">
                  <c:v>2293</c:v>
                </c:pt>
                <c:pt idx="9389">
                  <c:v>2293</c:v>
                </c:pt>
                <c:pt idx="9390">
                  <c:v>2293</c:v>
                </c:pt>
                <c:pt idx="9391">
                  <c:v>2293</c:v>
                </c:pt>
                <c:pt idx="9392">
                  <c:v>2293</c:v>
                </c:pt>
                <c:pt idx="9393">
                  <c:v>2294</c:v>
                </c:pt>
                <c:pt idx="9394">
                  <c:v>2294</c:v>
                </c:pt>
                <c:pt idx="9395">
                  <c:v>2294</c:v>
                </c:pt>
                <c:pt idx="9396">
                  <c:v>2294</c:v>
                </c:pt>
                <c:pt idx="9397">
                  <c:v>2294</c:v>
                </c:pt>
                <c:pt idx="9398">
                  <c:v>2294</c:v>
                </c:pt>
                <c:pt idx="9399">
                  <c:v>2295</c:v>
                </c:pt>
                <c:pt idx="9400">
                  <c:v>2296</c:v>
                </c:pt>
                <c:pt idx="9401">
                  <c:v>2297</c:v>
                </c:pt>
                <c:pt idx="9402">
                  <c:v>2298</c:v>
                </c:pt>
                <c:pt idx="9403">
                  <c:v>2298</c:v>
                </c:pt>
                <c:pt idx="9404">
                  <c:v>2298</c:v>
                </c:pt>
                <c:pt idx="9405">
                  <c:v>2298</c:v>
                </c:pt>
                <c:pt idx="9406">
                  <c:v>2299</c:v>
                </c:pt>
                <c:pt idx="9407">
                  <c:v>2299</c:v>
                </c:pt>
                <c:pt idx="9408">
                  <c:v>2299</c:v>
                </c:pt>
                <c:pt idx="9409">
                  <c:v>2300</c:v>
                </c:pt>
                <c:pt idx="9410">
                  <c:v>2301</c:v>
                </c:pt>
                <c:pt idx="9411">
                  <c:v>2302</c:v>
                </c:pt>
                <c:pt idx="9412">
                  <c:v>2303</c:v>
                </c:pt>
                <c:pt idx="9413">
                  <c:v>2303</c:v>
                </c:pt>
                <c:pt idx="9414">
                  <c:v>2303</c:v>
                </c:pt>
                <c:pt idx="9415">
                  <c:v>2304</c:v>
                </c:pt>
                <c:pt idx="9416">
                  <c:v>2304</c:v>
                </c:pt>
                <c:pt idx="9417">
                  <c:v>2304</c:v>
                </c:pt>
                <c:pt idx="9418">
                  <c:v>2305</c:v>
                </c:pt>
                <c:pt idx="9419">
                  <c:v>2306</c:v>
                </c:pt>
                <c:pt idx="9420">
                  <c:v>2306</c:v>
                </c:pt>
                <c:pt idx="9421">
                  <c:v>2306</c:v>
                </c:pt>
                <c:pt idx="9422">
                  <c:v>2306</c:v>
                </c:pt>
                <c:pt idx="9423">
                  <c:v>2306</c:v>
                </c:pt>
                <c:pt idx="9424">
                  <c:v>2306</c:v>
                </c:pt>
                <c:pt idx="9425">
                  <c:v>2306</c:v>
                </c:pt>
                <c:pt idx="9426">
                  <c:v>2307</c:v>
                </c:pt>
                <c:pt idx="9427">
                  <c:v>2307</c:v>
                </c:pt>
                <c:pt idx="9428">
                  <c:v>2307</c:v>
                </c:pt>
                <c:pt idx="9429">
                  <c:v>2307</c:v>
                </c:pt>
                <c:pt idx="9430">
                  <c:v>2307</c:v>
                </c:pt>
                <c:pt idx="9431">
                  <c:v>2307</c:v>
                </c:pt>
                <c:pt idx="9432">
                  <c:v>2307</c:v>
                </c:pt>
                <c:pt idx="9433">
                  <c:v>2308</c:v>
                </c:pt>
                <c:pt idx="9434">
                  <c:v>2308</c:v>
                </c:pt>
                <c:pt idx="9435">
                  <c:v>2308</c:v>
                </c:pt>
                <c:pt idx="9436">
                  <c:v>2308</c:v>
                </c:pt>
                <c:pt idx="9437">
                  <c:v>2308</c:v>
                </c:pt>
                <c:pt idx="9438">
                  <c:v>2308</c:v>
                </c:pt>
                <c:pt idx="9439">
                  <c:v>2308</c:v>
                </c:pt>
                <c:pt idx="9440">
                  <c:v>2308</c:v>
                </c:pt>
                <c:pt idx="9441">
                  <c:v>2308</c:v>
                </c:pt>
                <c:pt idx="9442">
                  <c:v>2308</c:v>
                </c:pt>
                <c:pt idx="9443">
                  <c:v>2309</c:v>
                </c:pt>
                <c:pt idx="9444">
                  <c:v>2310</c:v>
                </c:pt>
                <c:pt idx="9445">
                  <c:v>2311</c:v>
                </c:pt>
                <c:pt idx="9446">
                  <c:v>2311</c:v>
                </c:pt>
                <c:pt idx="9447">
                  <c:v>2311</c:v>
                </c:pt>
                <c:pt idx="9448">
                  <c:v>2312</c:v>
                </c:pt>
                <c:pt idx="9449">
                  <c:v>2312</c:v>
                </c:pt>
                <c:pt idx="9450">
                  <c:v>2312</c:v>
                </c:pt>
                <c:pt idx="9451">
                  <c:v>2313</c:v>
                </c:pt>
                <c:pt idx="9452">
                  <c:v>2313</c:v>
                </c:pt>
                <c:pt idx="9453">
                  <c:v>2313</c:v>
                </c:pt>
                <c:pt idx="9454">
                  <c:v>2313</c:v>
                </c:pt>
                <c:pt idx="9455">
                  <c:v>2314</c:v>
                </c:pt>
                <c:pt idx="9456">
                  <c:v>2314</c:v>
                </c:pt>
                <c:pt idx="9457">
                  <c:v>2314</c:v>
                </c:pt>
                <c:pt idx="9458">
                  <c:v>2314</c:v>
                </c:pt>
                <c:pt idx="9459">
                  <c:v>2314</c:v>
                </c:pt>
                <c:pt idx="9460">
                  <c:v>2314</c:v>
                </c:pt>
                <c:pt idx="9461">
                  <c:v>2314</c:v>
                </c:pt>
                <c:pt idx="9462">
                  <c:v>2314</c:v>
                </c:pt>
                <c:pt idx="9463">
                  <c:v>2314</c:v>
                </c:pt>
                <c:pt idx="9464">
                  <c:v>2314</c:v>
                </c:pt>
                <c:pt idx="9465">
                  <c:v>2314</c:v>
                </c:pt>
                <c:pt idx="9466">
                  <c:v>2315</c:v>
                </c:pt>
                <c:pt idx="9467">
                  <c:v>2315</c:v>
                </c:pt>
                <c:pt idx="9468">
                  <c:v>2315</c:v>
                </c:pt>
                <c:pt idx="9469">
                  <c:v>2315</c:v>
                </c:pt>
                <c:pt idx="9470">
                  <c:v>2315</c:v>
                </c:pt>
                <c:pt idx="9471">
                  <c:v>2315</c:v>
                </c:pt>
                <c:pt idx="9472">
                  <c:v>2316</c:v>
                </c:pt>
                <c:pt idx="9473">
                  <c:v>2317</c:v>
                </c:pt>
                <c:pt idx="9474">
                  <c:v>2318</c:v>
                </c:pt>
                <c:pt idx="9475">
                  <c:v>2319</c:v>
                </c:pt>
                <c:pt idx="9476">
                  <c:v>2320</c:v>
                </c:pt>
                <c:pt idx="9477">
                  <c:v>2321</c:v>
                </c:pt>
                <c:pt idx="9478">
                  <c:v>2322</c:v>
                </c:pt>
                <c:pt idx="9479">
                  <c:v>2322</c:v>
                </c:pt>
                <c:pt idx="9480">
                  <c:v>2323</c:v>
                </c:pt>
                <c:pt idx="9481">
                  <c:v>2324</c:v>
                </c:pt>
                <c:pt idx="9482">
                  <c:v>2324</c:v>
                </c:pt>
                <c:pt idx="9483">
                  <c:v>2324</c:v>
                </c:pt>
                <c:pt idx="9484">
                  <c:v>2324</c:v>
                </c:pt>
                <c:pt idx="9485">
                  <c:v>2325</c:v>
                </c:pt>
                <c:pt idx="9486">
                  <c:v>2326</c:v>
                </c:pt>
                <c:pt idx="9487">
                  <c:v>2327</c:v>
                </c:pt>
                <c:pt idx="9488">
                  <c:v>2327</c:v>
                </c:pt>
                <c:pt idx="9489">
                  <c:v>2327</c:v>
                </c:pt>
                <c:pt idx="9490">
                  <c:v>2328</c:v>
                </c:pt>
              </c:numCache>
            </c:numRef>
          </c:val>
          <c:smooth val="0"/>
        </c:ser>
        <c:ser>
          <c:idx val="2"/>
          <c:order val="2"/>
          <c:tx>
            <c:strRef>
              <c:f>Confidentiality!$H$1</c:f>
              <c:strCache>
                <c:ptCount val="1"/>
                <c:pt idx="0">
                  <c:v>None C</c:v>
                </c:pt>
              </c:strCache>
            </c:strRef>
          </c:tx>
          <c:marker>
            <c:symbol val="none"/>
          </c:marker>
          <c:val>
            <c:numRef>
              <c:f>Confidentiality!$H$2:$H$9604</c:f>
              <c:numCache>
                <c:formatCode>General</c:formatCode>
                <c:ptCount val="9603"/>
                <c:pt idx="0">
                  <c:v>0</c:v>
                </c:pt>
                <c:pt idx="1">
                  <c:v>0</c:v>
                </c:pt>
                <c:pt idx="2">
                  <c:v>0</c:v>
                </c:pt>
                <c:pt idx="3">
                  <c:v>1</c:v>
                </c:pt>
                <c:pt idx="4">
                  <c:v>1</c:v>
                </c:pt>
                <c:pt idx="5">
                  <c:v>1</c:v>
                </c:pt>
                <c:pt idx="6">
                  <c:v>1</c:v>
                </c:pt>
                <c:pt idx="7">
                  <c:v>2</c:v>
                </c:pt>
                <c:pt idx="8">
                  <c:v>3</c:v>
                </c:pt>
                <c:pt idx="9">
                  <c:v>3</c:v>
                </c:pt>
                <c:pt idx="10">
                  <c:v>3</c:v>
                </c:pt>
                <c:pt idx="11">
                  <c:v>4</c:v>
                </c:pt>
                <c:pt idx="12">
                  <c:v>4</c:v>
                </c:pt>
                <c:pt idx="13">
                  <c:v>4</c:v>
                </c:pt>
                <c:pt idx="14">
                  <c:v>4</c:v>
                </c:pt>
                <c:pt idx="15">
                  <c:v>4</c:v>
                </c:pt>
                <c:pt idx="16">
                  <c:v>4</c:v>
                </c:pt>
                <c:pt idx="17">
                  <c:v>4</c:v>
                </c:pt>
                <c:pt idx="18">
                  <c:v>5</c:v>
                </c:pt>
                <c:pt idx="19">
                  <c:v>5</c:v>
                </c:pt>
                <c:pt idx="20">
                  <c:v>5</c:v>
                </c:pt>
                <c:pt idx="21">
                  <c:v>5</c:v>
                </c:pt>
                <c:pt idx="22">
                  <c:v>5</c:v>
                </c:pt>
                <c:pt idx="23">
                  <c:v>5</c:v>
                </c:pt>
                <c:pt idx="24">
                  <c:v>5</c:v>
                </c:pt>
                <c:pt idx="25">
                  <c:v>6</c:v>
                </c:pt>
                <c:pt idx="26">
                  <c:v>7</c:v>
                </c:pt>
                <c:pt idx="27">
                  <c:v>7</c:v>
                </c:pt>
                <c:pt idx="28">
                  <c:v>7</c:v>
                </c:pt>
                <c:pt idx="29">
                  <c:v>7</c:v>
                </c:pt>
                <c:pt idx="30">
                  <c:v>8</c:v>
                </c:pt>
                <c:pt idx="31">
                  <c:v>8</c:v>
                </c:pt>
                <c:pt idx="32">
                  <c:v>9</c:v>
                </c:pt>
                <c:pt idx="33">
                  <c:v>10</c:v>
                </c:pt>
                <c:pt idx="34">
                  <c:v>10</c:v>
                </c:pt>
                <c:pt idx="35">
                  <c:v>10</c:v>
                </c:pt>
                <c:pt idx="36">
                  <c:v>10</c:v>
                </c:pt>
                <c:pt idx="37">
                  <c:v>11</c:v>
                </c:pt>
                <c:pt idx="38">
                  <c:v>12</c:v>
                </c:pt>
                <c:pt idx="39">
                  <c:v>13</c:v>
                </c:pt>
                <c:pt idx="40">
                  <c:v>13</c:v>
                </c:pt>
                <c:pt idx="41">
                  <c:v>14</c:v>
                </c:pt>
                <c:pt idx="42">
                  <c:v>15</c:v>
                </c:pt>
                <c:pt idx="43">
                  <c:v>16</c:v>
                </c:pt>
                <c:pt idx="44">
                  <c:v>16</c:v>
                </c:pt>
                <c:pt idx="45">
                  <c:v>17</c:v>
                </c:pt>
                <c:pt idx="46">
                  <c:v>18</c:v>
                </c:pt>
                <c:pt idx="47">
                  <c:v>19</c:v>
                </c:pt>
                <c:pt idx="48">
                  <c:v>20</c:v>
                </c:pt>
                <c:pt idx="49">
                  <c:v>20</c:v>
                </c:pt>
                <c:pt idx="50">
                  <c:v>20</c:v>
                </c:pt>
                <c:pt idx="51">
                  <c:v>21</c:v>
                </c:pt>
                <c:pt idx="52">
                  <c:v>21</c:v>
                </c:pt>
                <c:pt idx="53">
                  <c:v>21</c:v>
                </c:pt>
                <c:pt idx="54">
                  <c:v>22</c:v>
                </c:pt>
                <c:pt idx="55">
                  <c:v>23</c:v>
                </c:pt>
                <c:pt idx="56">
                  <c:v>23</c:v>
                </c:pt>
                <c:pt idx="57">
                  <c:v>23</c:v>
                </c:pt>
                <c:pt idx="58">
                  <c:v>23</c:v>
                </c:pt>
                <c:pt idx="59">
                  <c:v>23</c:v>
                </c:pt>
                <c:pt idx="60">
                  <c:v>23</c:v>
                </c:pt>
                <c:pt idx="61">
                  <c:v>23</c:v>
                </c:pt>
                <c:pt idx="62">
                  <c:v>24</c:v>
                </c:pt>
                <c:pt idx="63">
                  <c:v>24</c:v>
                </c:pt>
                <c:pt idx="64">
                  <c:v>24</c:v>
                </c:pt>
                <c:pt idx="65">
                  <c:v>24</c:v>
                </c:pt>
                <c:pt idx="66">
                  <c:v>24</c:v>
                </c:pt>
                <c:pt idx="67">
                  <c:v>24</c:v>
                </c:pt>
                <c:pt idx="68">
                  <c:v>25</c:v>
                </c:pt>
                <c:pt idx="69">
                  <c:v>25</c:v>
                </c:pt>
                <c:pt idx="70">
                  <c:v>25</c:v>
                </c:pt>
                <c:pt idx="71">
                  <c:v>25</c:v>
                </c:pt>
                <c:pt idx="72">
                  <c:v>25</c:v>
                </c:pt>
                <c:pt idx="73">
                  <c:v>25</c:v>
                </c:pt>
                <c:pt idx="74">
                  <c:v>25</c:v>
                </c:pt>
                <c:pt idx="75">
                  <c:v>26</c:v>
                </c:pt>
                <c:pt idx="76">
                  <c:v>27</c:v>
                </c:pt>
                <c:pt idx="77">
                  <c:v>27</c:v>
                </c:pt>
                <c:pt idx="78">
                  <c:v>28</c:v>
                </c:pt>
                <c:pt idx="79">
                  <c:v>29</c:v>
                </c:pt>
                <c:pt idx="80">
                  <c:v>30</c:v>
                </c:pt>
                <c:pt idx="81">
                  <c:v>30</c:v>
                </c:pt>
                <c:pt idx="82">
                  <c:v>31</c:v>
                </c:pt>
                <c:pt idx="83">
                  <c:v>31</c:v>
                </c:pt>
                <c:pt idx="84">
                  <c:v>32</c:v>
                </c:pt>
                <c:pt idx="85">
                  <c:v>32</c:v>
                </c:pt>
                <c:pt idx="86">
                  <c:v>32</c:v>
                </c:pt>
                <c:pt idx="87">
                  <c:v>32</c:v>
                </c:pt>
                <c:pt idx="88">
                  <c:v>32</c:v>
                </c:pt>
                <c:pt idx="89">
                  <c:v>33</c:v>
                </c:pt>
                <c:pt idx="90">
                  <c:v>34</c:v>
                </c:pt>
                <c:pt idx="91">
                  <c:v>34</c:v>
                </c:pt>
                <c:pt idx="92">
                  <c:v>35</c:v>
                </c:pt>
                <c:pt idx="93">
                  <c:v>36</c:v>
                </c:pt>
                <c:pt idx="94">
                  <c:v>36</c:v>
                </c:pt>
                <c:pt idx="95">
                  <c:v>37</c:v>
                </c:pt>
                <c:pt idx="96">
                  <c:v>37</c:v>
                </c:pt>
                <c:pt idx="97">
                  <c:v>38</c:v>
                </c:pt>
                <c:pt idx="98">
                  <c:v>39</c:v>
                </c:pt>
                <c:pt idx="99">
                  <c:v>39</c:v>
                </c:pt>
                <c:pt idx="100">
                  <c:v>39</c:v>
                </c:pt>
                <c:pt idx="101">
                  <c:v>39</c:v>
                </c:pt>
                <c:pt idx="102">
                  <c:v>40</c:v>
                </c:pt>
                <c:pt idx="103">
                  <c:v>41</c:v>
                </c:pt>
                <c:pt idx="104">
                  <c:v>41</c:v>
                </c:pt>
                <c:pt idx="105">
                  <c:v>41</c:v>
                </c:pt>
                <c:pt idx="106">
                  <c:v>41</c:v>
                </c:pt>
                <c:pt idx="107">
                  <c:v>41</c:v>
                </c:pt>
                <c:pt idx="108">
                  <c:v>42</c:v>
                </c:pt>
                <c:pt idx="109">
                  <c:v>42</c:v>
                </c:pt>
                <c:pt idx="110">
                  <c:v>42</c:v>
                </c:pt>
                <c:pt idx="111">
                  <c:v>43</c:v>
                </c:pt>
                <c:pt idx="112">
                  <c:v>44</c:v>
                </c:pt>
                <c:pt idx="113">
                  <c:v>44</c:v>
                </c:pt>
                <c:pt idx="114">
                  <c:v>44</c:v>
                </c:pt>
                <c:pt idx="115">
                  <c:v>44</c:v>
                </c:pt>
                <c:pt idx="116">
                  <c:v>45</c:v>
                </c:pt>
                <c:pt idx="117">
                  <c:v>45</c:v>
                </c:pt>
                <c:pt idx="118">
                  <c:v>45</c:v>
                </c:pt>
                <c:pt idx="119">
                  <c:v>46</c:v>
                </c:pt>
                <c:pt idx="120">
                  <c:v>46</c:v>
                </c:pt>
                <c:pt idx="121">
                  <c:v>46</c:v>
                </c:pt>
                <c:pt idx="122">
                  <c:v>47</c:v>
                </c:pt>
                <c:pt idx="123">
                  <c:v>47</c:v>
                </c:pt>
                <c:pt idx="124">
                  <c:v>47</c:v>
                </c:pt>
                <c:pt idx="125">
                  <c:v>48</c:v>
                </c:pt>
                <c:pt idx="126">
                  <c:v>48</c:v>
                </c:pt>
                <c:pt idx="127">
                  <c:v>48</c:v>
                </c:pt>
                <c:pt idx="128">
                  <c:v>49</c:v>
                </c:pt>
                <c:pt idx="129">
                  <c:v>49</c:v>
                </c:pt>
                <c:pt idx="130">
                  <c:v>50</c:v>
                </c:pt>
                <c:pt idx="131">
                  <c:v>50</c:v>
                </c:pt>
                <c:pt idx="132">
                  <c:v>50</c:v>
                </c:pt>
                <c:pt idx="133">
                  <c:v>50</c:v>
                </c:pt>
                <c:pt idx="134">
                  <c:v>50</c:v>
                </c:pt>
                <c:pt idx="135">
                  <c:v>51</c:v>
                </c:pt>
                <c:pt idx="136">
                  <c:v>51</c:v>
                </c:pt>
                <c:pt idx="137">
                  <c:v>51</c:v>
                </c:pt>
                <c:pt idx="138">
                  <c:v>52</c:v>
                </c:pt>
                <c:pt idx="139">
                  <c:v>52</c:v>
                </c:pt>
                <c:pt idx="140">
                  <c:v>52</c:v>
                </c:pt>
                <c:pt idx="141">
                  <c:v>52</c:v>
                </c:pt>
                <c:pt idx="142">
                  <c:v>52</c:v>
                </c:pt>
                <c:pt idx="143">
                  <c:v>52</c:v>
                </c:pt>
                <c:pt idx="144">
                  <c:v>52</c:v>
                </c:pt>
                <c:pt idx="145">
                  <c:v>52</c:v>
                </c:pt>
                <c:pt idx="146">
                  <c:v>53</c:v>
                </c:pt>
                <c:pt idx="147">
                  <c:v>54</c:v>
                </c:pt>
                <c:pt idx="148">
                  <c:v>55</c:v>
                </c:pt>
                <c:pt idx="149">
                  <c:v>55</c:v>
                </c:pt>
                <c:pt idx="150">
                  <c:v>55</c:v>
                </c:pt>
                <c:pt idx="151">
                  <c:v>55</c:v>
                </c:pt>
                <c:pt idx="152">
                  <c:v>55</c:v>
                </c:pt>
                <c:pt idx="153">
                  <c:v>55</c:v>
                </c:pt>
                <c:pt idx="154">
                  <c:v>56</c:v>
                </c:pt>
                <c:pt idx="155">
                  <c:v>56</c:v>
                </c:pt>
                <c:pt idx="156">
                  <c:v>56</c:v>
                </c:pt>
                <c:pt idx="157">
                  <c:v>56</c:v>
                </c:pt>
                <c:pt idx="158">
                  <c:v>56</c:v>
                </c:pt>
                <c:pt idx="159">
                  <c:v>57</c:v>
                </c:pt>
                <c:pt idx="160">
                  <c:v>57</c:v>
                </c:pt>
                <c:pt idx="161">
                  <c:v>57</c:v>
                </c:pt>
                <c:pt idx="162">
                  <c:v>58</c:v>
                </c:pt>
                <c:pt idx="163">
                  <c:v>58</c:v>
                </c:pt>
                <c:pt idx="164">
                  <c:v>59</c:v>
                </c:pt>
                <c:pt idx="165">
                  <c:v>59</c:v>
                </c:pt>
                <c:pt idx="166">
                  <c:v>59</c:v>
                </c:pt>
                <c:pt idx="167">
                  <c:v>60</c:v>
                </c:pt>
                <c:pt idx="168">
                  <c:v>61</c:v>
                </c:pt>
                <c:pt idx="169">
                  <c:v>62</c:v>
                </c:pt>
                <c:pt idx="170">
                  <c:v>62</c:v>
                </c:pt>
                <c:pt idx="171">
                  <c:v>63</c:v>
                </c:pt>
                <c:pt idx="172">
                  <c:v>63</c:v>
                </c:pt>
                <c:pt idx="173">
                  <c:v>64</c:v>
                </c:pt>
                <c:pt idx="174">
                  <c:v>64</c:v>
                </c:pt>
                <c:pt idx="175">
                  <c:v>64</c:v>
                </c:pt>
                <c:pt idx="176">
                  <c:v>65</c:v>
                </c:pt>
                <c:pt idx="177">
                  <c:v>65</c:v>
                </c:pt>
                <c:pt idx="178">
                  <c:v>66</c:v>
                </c:pt>
                <c:pt idx="179">
                  <c:v>66</c:v>
                </c:pt>
                <c:pt idx="180">
                  <c:v>66</c:v>
                </c:pt>
                <c:pt idx="181">
                  <c:v>66</c:v>
                </c:pt>
                <c:pt idx="182">
                  <c:v>67</c:v>
                </c:pt>
                <c:pt idx="183">
                  <c:v>68</c:v>
                </c:pt>
                <c:pt idx="184">
                  <c:v>68</c:v>
                </c:pt>
                <c:pt idx="185">
                  <c:v>69</c:v>
                </c:pt>
                <c:pt idx="186">
                  <c:v>69</c:v>
                </c:pt>
                <c:pt idx="187">
                  <c:v>69</c:v>
                </c:pt>
                <c:pt idx="188">
                  <c:v>69</c:v>
                </c:pt>
                <c:pt idx="189">
                  <c:v>69</c:v>
                </c:pt>
                <c:pt idx="190">
                  <c:v>69</c:v>
                </c:pt>
                <c:pt idx="191">
                  <c:v>69</c:v>
                </c:pt>
                <c:pt idx="192">
                  <c:v>69</c:v>
                </c:pt>
                <c:pt idx="193">
                  <c:v>70</c:v>
                </c:pt>
                <c:pt idx="194">
                  <c:v>70</c:v>
                </c:pt>
                <c:pt idx="195">
                  <c:v>70</c:v>
                </c:pt>
                <c:pt idx="196">
                  <c:v>70</c:v>
                </c:pt>
                <c:pt idx="197">
                  <c:v>71</c:v>
                </c:pt>
                <c:pt idx="198">
                  <c:v>72</c:v>
                </c:pt>
                <c:pt idx="199">
                  <c:v>73</c:v>
                </c:pt>
                <c:pt idx="200">
                  <c:v>74</c:v>
                </c:pt>
                <c:pt idx="201">
                  <c:v>74</c:v>
                </c:pt>
                <c:pt idx="202">
                  <c:v>74</c:v>
                </c:pt>
                <c:pt idx="203">
                  <c:v>74</c:v>
                </c:pt>
                <c:pt idx="204">
                  <c:v>74</c:v>
                </c:pt>
                <c:pt idx="205">
                  <c:v>74</c:v>
                </c:pt>
                <c:pt idx="206">
                  <c:v>74</c:v>
                </c:pt>
                <c:pt idx="207">
                  <c:v>74</c:v>
                </c:pt>
                <c:pt idx="208">
                  <c:v>74</c:v>
                </c:pt>
                <c:pt idx="209">
                  <c:v>75</c:v>
                </c:pt>
                <c:pt idx="210">
                  <c:v>75</c:v>
                </c:pt>
                <c:pt idx="211">
                  <c:v>75</c:v>
                </c:pt>
                <c:pt idx="212">
                  <c:v>75</c:v>
                </c:pt>
                <c:pt idx="213">
                  <c:v>75</c:v>
                </c:pt>
                <c:pt idx="214">
                  <c:v>75</c:v>
                </c:pt>
                <c:pt idx="215">
                  <c:v>75</c:v>
                </c:pt>
                <c:pt idx="216">
                  <c:v>75</c:v>
                </c:pt>
                <c:pt idx="217">
                  <c:v>76</c:v>
                </c:pt>
                <c:pt idx="218">
                  <c:v>77</c:v>
                </c:pt>
                <c:pt idx="219">
                  <c:v>78</c:v>
                </c:pt>
                <c:pt idx="220">
                  <c:v>79</c:v>
                </c:pt>
                <c:pt idx="221">
                  <c:v>80</c:v>
                </c:pt>
                <c:pt idx="222">
                  <c:v>80</c:v>
                </c:pt>
                <c:pt idx="223">
                  <c:v>81</c:v>
                </c:pt>
                <c:pt idx="224">
                  <c:v>82</c:v>
                </c:pt>
                <c:pt idx="225">
                  <c:v>82</c:v>
                </c:pt>
                <c:pt idx="226">
                  <c:v>82</c:v>
                </c:pt>
                <c:pt idx="227">
                  <c:v>82</c:v>
                </c:pt>
                <c:pt idx="228">
                  <c:v>82</c:v>
                </c:pt>
                <c:pt idx="229">
                  <c:v>82</c:v>
                </c:pt>
                <c:pt idx="230">
                  <c:v>82</c:v>
                </c:pt>
                <c:pt idx="231">
                  <c:v>82</c:v>
                </c:pt>
                <c:pt idx="232">
                  <c:v>83</c:v>
                </c:pt>
                <c:pt idx="233">
                  <c:v>83</c:v>
                </c:pt>
                <c:pt idx="234">
                  <c:v>83</c:v>
                </c:pt>
                <c:pt idx="235">
                  <c:v>83</c:v>
                </c:pt>
                <c:pt idx="236">
                  <c:v>83</c:v>
                </c:pt>
                <c:pt idx="237">
                  <c:v>83</c:v>
                </c:pt>
                <c:pt idx="238">
                  <c:v>84</c:v>
                </c:pt>
                <c:pt idx="239">
                  <c:v>84</c:v>
                </c:pt>
                <c:pt idx="240">
                  <c:v>85</c:v>
                </c:pt>
                <c:pt idx="241">
                  <c:v>85</c:v>
                </c:pt>
                <c:pt idx="242">
                  <c:v>86</c:v>
                </c:pt>
                <c:pt idx="243">
                  <c:v>87</c:v>
                </c:pt>
                <c:pt idx="244">
                  <c:v>87</c:v>
                </c:pt>
                <c:pt idx="245">
                  <c:v>87</c:v>
                </c:pt>
                <c:pt idx="246">
                  <c:v>88</c:v>
                </c:pt>
                <c:pt idx="247">
                  <c:v>88</c:v>
                </c:pt>
                <c:pt idx="248">
                  <c:v>88</c:v>
                </c:pt>
                <c:pt idx="249">
                  <c:v>89</c:v>
                </c:pt>
                <c:pt idx="250">
                  <c:v>90</c:v>
                </c:pt>
                <c:pt idx="251">
                  <c:v>91</c:v>
                </c:pt>
                <c:pt idx="252">
                  <c:v>92</c:v>
                </c:pt>
                <c:pt idx="253">
                  <c:v>93</c:v>
                </c:pt>
                <c:pt idx="254">
                  <c:v>94</c:v>
                </c:pt>
                <c:pt idx="255">
                  <c:v>94</c:v>
                </c:pt>
                <c:pt idx="256">
                  <c:v>94</c:v>
                </c:pt>
                <c:pt idx="257">
                  <c:v>95</c:v>
                </c:pt>
                <c:pt idx="258">
                  <c:v>96</c:v>
                </c:pt>
                <c:pt idx="259">
                  <c:v>97</c:v>
                </c:pt>
                <c:pt idx="260">
                  <c:v>98</c:v>
                </c:pt>
                <c:pt idx="261">
                  <c:v>99</c:v>
                </c:pt>
                <c:pt idx="262">
                  <c:v>100</c:v>
                </c:pt>
                <c:pt idx="263">
                  <c:v>101</c:v>
                </c:pt>
                <c:pt idx="264">
                  <c:v>102</c:v>
                </c:pt>
                <c:pt idx="265">
                  <c:v>102</c:v>
                </c:pt>
                <c:pt idx="266">
                  <c:v>103</c:v>
                </c:pt>
                <c:pt idx="267">
                  <c:v>103</c:v>
                </c:pt>
                <c:pt idx="268">
                  <c:v>103</c:v>
                </c:pt>
                <c:pt idx="269">
                  <c:v>103</c:v>
                </c:pt>
                <c:pt idx="270">
                  <c:v>104</c:v>
                </c:pt>
                <c:pt idx="271">
                  <c:v>105</c:v>
                </c:pt>
                <c:pt idx="272">
                  <c:v>105</c:v>
                </c:pt>
                <c:pt idx="273">
                  <c:v>105</c:v>
                </c:pt>
                <c:pt idx="274">
                  <c:v>105</c:v>
                </c:pt>
                <c:pt idx="275">
                  <c:v>105</c:v>
                </c:pt>
                <c:pt idx="276">
                  <c:v>106</c:v>
                </c:pt>
                <c:pt idx="277">
                  <c:v>107</c:v>
                </c:pt>
                <c:pt idx="278">
                  <c:v>108</c:v>
                </c:pt>
                <c:pt idx="279">
                  <c:v>108</c:v>
                </c:pt>
                <c:pt idx="280">
                  <c:v>108</c:v>
                </c:pt>
                <c:pt idx="281">
                  <c:v>109</c:v>
                </c:pt>
                <c:pt idx="282">
                  <c:v>109</c:v>
                </c:pt>
                <c:pt idx="283">
                  <c:v>109</c:v>
                </c:pt>
                <c:pt idx="284">
                  <c:v>110</c:v>
                </c:pt>
                <c:pt idx="285">
                  <c:v>110</c:v>
                </c:pt>
                <c:pt idx="286">
                  <c:v>110</c:v>
                </c:pt>
                <c:pt idx="287">
                  <c:v>111</c:v>
                </c:pt>
                <c:pt idx="288">
                  <c:v>112</c:v>
                </c:pt>
                <c:pt idx="289">
                  <c:v>112</c:v>
                </c:pt>
                <c:pt idx="290">
                  <c:v>112</c:v>
                </c:pt>
                <c:pt idx="291">
                  <c:v>113</c:v>
                </c:pt>
                <c:pt idx="292">
                  <c:v>113</c:v>
                </c:pt>
                <c:pt idx="293">
                  <c:v>113</c:v>
                </c:pt>
                <c:pt idx="294">
                  <c:v>114</c:v>
                </c:pt>
                <c:pt idx="295">
                  <c:v>115</c:v>
                </c:pt>
                <c:pt idx="296">
                  <c:v>115</c:v>
                </c:pt>
                <c:pt idx="297">
                  <c:v>115</c:v>
                </c:pt>
                <c:pt idx="298">
                  <c:v>115</c:v>
                </c:pt>
                <c:pt idx="299">
                  <c:v>115</c:v>
                </c:pt>
                <c:pt idx="300">
                  <c:v>115</c:v>
                </c:pt>
                <c:pt idx="301">
                  <c:v>116</c:v>
                </c:pt>
                <c:pt idx="302">
                  <c:v>117</c:v>
                </c:pt>
                <c:pt idx="303">
                  <c:v>117</c:v>
                </c:pt>
                <c:pt idx="304">
                  <c:v>118</c:v>
                </c:pt>
                <c:pt idx="305">
                  <c:v>119</c:v>
                </c:pt>
                <c:pt idx="306">
                  <c:v>120</c:v>
                </c:pt>
                <c:pt idx="307">
                  <c:v>120</c:v>
                </c:pt>
                <c:pt idx="308">
                  <c:v>121</c:v>
                </c:pt>
                <c:pt idx="309">
                  <c:v>121</c:v>
                </c:pt>
                <c:pt idx="310">
                  <c:v>122</c:v>
                </c:pt>
                <c:pt idx="311">
                  <c:v>122</c:v>
                </c:pt>
                <c:pt idx="312">
                  <c:v>122</c:v>
                </c:pt>
                <c:pt idx="313">
                  <c:v>123</c:v>
                </c:pt>
                <c:pt idx="314">
                  <c:v>124</c:v>
                </c:pt>
                <c:pt idx="315">
                  <c:v>124</c:v>
                </c:pt>
                <c:pt idx="316">
                  <c:v>125</c:v>
                </c:pt>
                <c:pt idx="317">
                  <c:v>125</c:v>
                </c:pt>
                <c:pt idx="318">
                  <c:v>125</c:v>
                </c:pt>
                <c:pt idx="319">
                  <c:v>126</c:v>
                </c:pt>
                <c:pt idx="320">
                  <c:v>126</c:v>
                </c:pt>
                <c:pt idx="321">
                  <c:v>126</c:v>
                </c:pt>
                <c:pt idx="322">
                  <c:v>126</c:v>
                </c:pt>
                <c:pt idx="323">
                  <c:v>126</c:v>
                </c:pt>
                <c:pt idx="324">
                  <c:v>126</c:v>
                </c:pt>
                <c:pt idx="325">
                  <c:v>126</c:v>
                </c:pt>
                <c:pt idx="326">
                  <c:v>126</c:v>
                </c:pt>
                <c:pt idx="327">
                  <c:v>126</c:v>
                </c:pt>
                <c:pt idx="328">
                  <c:v>126</c:v>
                </c:pt>
                <c:pt idx="329">
                  <c:v>126</c:v>
                </c:pt>
                <c:pt idx="330">
                  <c:v>126</c:v>
                </c:pt>
                <c:pt idx="331">
                  <c:v>126</c:v>
                </c:pt>
                <c:pt idx="332">
                  <c:v>126</c:v>
                </c:pt>
                <c:pt idx="333">
                  <c:v>126</c:v>
                </c:pt>
                <c:pt idx="334">
                  <c:v>126</c:v>
                </c:pt>
                <c:pt idx="335">
                  <c:v>127</c:v>
                </c:pt>
                <c:pt idx="336">
                  <c:v>127</c:v>
                </c:pt>
                <c:pt idx="337">
                  <c:v>127</c:v>
                </c:pt>
                <c:pt idx="338">
                  <c:v>127</c:v>
                </c:pt>
                <c:pt idx="339">
                  <c:v>127</c:v>
                </c:pt>
                <c:pt idx="340">
                  <c:v>128</c:v>
                </c:pt>
                <c:pt idx="341">
                  <c:v>128</c:v>
                </c:pt>
                <c:pt idx="342">
                  <c:v>128</c:v>
                </c:pt>
                <c:pt idx="343">
                  <c:v>129</c:v>
                </c:pt>
                <c:pt idx="344">
                  <c:v>129</c:v>
                </c:pt>
                <c:pt idx="345">
                  <c:v>129</c:v>
                </c:pt>
                <c:pt idx="346">
                  <c:v>130</c:v>
                </c:pt>
                <c:pt idx="347">
                  <c:v>130</c:v>
                </c:pt>
                <c:pt idx="348">
                  <c:v>130</c:v>
                </c:pt>
                <c:pt idx="349">
                  <c:v>131</c:v>
                </c:pt>
                <c:pt idx="350">
                  <c:v>131</c:v>
                </c:pt>
                <c:pt idx="351">
                  <c:v>132</c:v>
                </c:pt>
                <c:pt idx="352">
                  <c:v>133</c:v>
                </c:pt>
                <c:pt idx="353">
                  <c:v>134</c:v>
                </c:pt>
                <c:pt idx="354">
                  <c:v>134</c:v>
                </c:pt>
                <c:pt idx="355">
                  <c:v>134</c:v>
                </c:pt>
                <c:pt idx="356">
                  <c:v>134</c:v>
                </c:pt>
                <c:pt idx="357">
                  <c:v>135</c:v>
                </c:pt>
                <c:pt idx="358">
                  <c:v>135</c:v>
                </c:pt>
                <c:pt idx="359">
                  <c:v>135</c:v>
                </c:pt>
                <c:pt idx="360">
                  <c:v>135</c:v>
                </c:pt>
                <c:pt idx="361">
                  <c:v>135</c:v>
                </c:pt>
                <c:pt idx="362">
                  <c:v>136</c:v>
                </c:pt>
                <c:pt idx="363">
                  <c:v>136</c:v>
                </c:pt>
                <c:pt idx="364">
                  <c:v>136</c:v>
                </c:pt>
                <c:pt idx="365">
                  <c:v>136</c:v>
                </c:pt>
                <c:pt idx="366">
                  <c:v>136</c:v>
                </c:pt>
                <c:pt idx="367">
                  <c:v>137</c:v>
                </c:pt>
                <c:pt idx="368">
                  <c:v>137</c:v>
                </c:pt>
                <c:pt idx="369">
                  <c:v>137</c:v>
                </c:pt>
                <c:pt idx="370">
                  <c:v>137</c:v>
                </c:pt>
                <c:pt idx="371">
                  <c:v>138</c:v>
                </c:pt>
                <c:pt idx="372">
                  <c:v>138</c:v>
                </c:pt>
                <c:pt idx="373">
                  <c:v>138</c:v>
                </c:pt>
                <c:pt idx="374">
                  <c:v>138</c:v>
                </c:pt>
                <c:pt idx="375">
                  <c:v>138</c:v>
                </c:pt>
                <c:pt idx="376">
                  <c:v>138</c:v>
                </c:pt>
                <c:pt idx="377">
                  <c:v>139</c:v>
                </c:pt>
                <c:pt idx="378">
                  <c:v>140</c:v>
                </c:pt>
                <c:pt idx="379">
                  <c:v>140</c:v>
                </c:pt>
                <c:pt idx="380">
                  <c:v>140</c:v>
                </c:pt>
                <c:pt idx="381">
                  <c:v>140</c:v>
                </c:pt>
                <c:pt idx="382">
                  <c:v>141</c:v>
                </c:pt>
                <c:pt idx="383">
                  <c:v>141</c:v>
                </c:pt>
                <c:pt idx="384">
                  <c:v>141</c:v>
                </c:pt>
                <c:pt idx="385">
                  <c:v>142</c:v>
                </c:pt>
                <c:pt idx="386">
                  <c:v>142</c:v>
                </c:pt>
                <c:pt idx="387">
                  <c:v>143</c:v>
                </c:pt>
                <c:pt idx="388">
                  <c:v>143</c:v>
                </c:pt>
                <c:pt idx="389">
                  <c:v>143</c:v>
                </c:pt>
                <c:pt idx="390">
                  <c:v>143</c:v>
                </c:pt>
                <c:pt idx="391">
                  <c:v>144</c:v>
                </c:pt>
                <c:pt idx="392">
                  <c:v>145</c:v>
                </c:pt>
                <c:pt idx="393">
                  <c:v>146</c:v>
                </c:pt>
                <c:pt idx="394">
                  <c:v>147</c:v>
                </c:pt>
                <c:pt idx="395">
                  <c:v>148</c:v>
                </c:pt>
                <c:pt idx="396">
                  <c:v>148</c:v>
                </c:pt>
                <c:pt idx="397">
                  <c:v>148</c:v>
                </c:pt>
                <c:pt idx="398">
                  <c:v>148</c:v>
                </c:pt>
                <c:pt idx="399">
                  <c:v>148</c:v>
                </c:pt>
                <c:pt idx="400">
                  <c:v>148</c:v>
                </c:pt>
                <c:pt idx="401">
                  <c:v>148</c:v>
                </c:pt>
                <c:pt idx="402">
                  <c:v>148</c:v>
                </c:pt>
                <c:pt idx="403">
                  <c:v>149</c:v>
                </c:pt>
                <c:pt idx="404">
                  <c:v>149</c:v>
                </c:pt>
                <c:pt idx="405">
                  <c:v>150</c:v>
                </c:pt>
                <c:pt idx="406">
                  <c:v>151</c:v>
                </c:pt>
                <c:pt idx="407">
                  <c:v>152</c:v>
                </c:pt>
                <c:pt idx="408">
                  <c:v>152</c:v>
                </c:pt>
                <c:pt idx="409">
                  <c:v>152</c:v>
                </c:pt>
                <c:pt idx="410">
                  <c:v>152</c:v>
                </c:pt>
                <c:pt idx="411">
                  <c:v>152</c:v>
                </c:pt>
                <c:pt idx="412">
                  <c:v>152</c:v>
                </c:pt>
                <c:pt idx="413">
                  <c:v>152</c:v>
                </c:pt>
                <c:pt idx="414">
                  <c:v>152</c:v>
                </c:pt>
                <c:pt idx="415">
                  <c:v>152</c:v>
                </c:pt>
                <c:pt idx="416">
                  <c:v>152</c:v>
                </c:pt>
                <c:pt idx="417">
                  <c:v>153</c:v>
                </c:pt>
                <c:pt idx="418">
                  <c:v>154</c:v>
                </c:pt>
                <c:pt idx="419">
                  <c:v>154</c:v>
                </c:pt>
                <c:pt idx="420">
                  <c:v>155</c:v>
                </c:pt>
                <c:pt idx="421">
                  <c:v>156</c:v>
                </c:pt>
                <c:pt idx="422">
                  <c:v>157</c:v>
                </c:pt>
                <c:pt idx="423">
                  <c:v>157</c:v>
                </c:pt>
                <c:pt idx="424">
                  <c:v>157</c:v>
                </c:pt>
                <c:pt idx="425">
                  <c:v>157</c:v>
                </c:pt>
                <c:pt idx="426">
                  <c:v>158</c:v>
                </c:pt>
                <c:pt idx="427">
                  <c:v>158</c:v>
                </c:pt>
                <c:pt idx="428">
                  <c:v>159</c:v>
                </c:pt>
                <c:pt idx="429">
                  <c:v>160</c:v>
                </c:pt>
                <c:pt idx="430">
                  <c:v>160</c:v>
                </c:pt>
                <c:pt idx="431">
                  <c:v>160</c:v>
                </c:pt>
                <c:pt idx="432">
                  <c:v>160</c:v>
                </c:pt>
                <c:pt idx="433">
                  <c:v>161</c:v>
                </c:pt>
                <c:pt idx="434">
                  <c:v>162</c:v>
                </c:pt>
                <c:pt idx="435">
                  <c:v>162</c:v>
                </c:pt>
                <c:pt idx="436">
                  <c:v>162</c:v>
                </c:pt>
                <c:pt idx="437">
                  <c:v>163</c:v>
                </c:pt>
                <c:pt idx="438">
                  <c:v>163</c:v>
                </c:pt>
                <c:pt idx="439">
                  <c:v>163</c:v>
                </c:pt>
                <c:pt idx="440">
                  <c:v>163</c:v>
                </c:pt>
                <c:pt idx="441">
                  <c:v>164</c:v>
                </c:pt>
                <c:pt idx="442">
                  <c:v>164</c:v>
                </c:pt>
                <c:pt idx="443">
                  <c:v>165</c:v>
                </c:pt>
                <c:pt idx="444">
                  <c:v>166</c:v>
                </c:pt>
                <c:pt idx="445">
                  <c:v>166</c:v>
                </c:pt>
                <c:pt idx="446">
                  <c:v>166</c:v>
                </c:pt>
                <c:pt idx="447">
                  <c:v>166</c:v>
                </c:pt>
                <c:pt idx="448">
                  <c:v>166</c:v>
                </c:pt>
                <c:pt idx="449">
                  <c:v>166</c:v>
                </c:pt>
                <c:pt idx="450">
                  <c:v>166</c:v>
                </c:pt>
                <c:pt idx="451">
                  <c:v>166</c:v>
                </c:pt>
                <c:pt idx="452">
                  <c:v>167</c:v>
                </c:pt>
                <c:pt idx="453">
                  <c:v>167</c:v>
                </c:pt>
                <c:pt idx="454">
                  <c:v>167</c:v>
                </c:pt>
                <c:pt idx="455">
                  <c:v>167</c:v>
                </c:pt>
                <c:pt idx="456">
                  <c:v>167</c:v>
                </c:pt>
                <c:pt idx="457">
                  <c:v>167</c:v>
                </c:pt>
                <c:pt idx="458">
                  <c:v>167</c:v>
                </c:pt>
                <c:pt idx="459">
                  <c:v>168</c:v>
                </c:pt>
                <c:pt idx="460">
                  <c:v>168</c:v>
                </c:pt>
                <c:pt idx="461">
                  <c:v>168</c:v>
                </c:pt>
                <c:pt idx="462">
                  <c:v>168</c:v>
                </c:pt>
                <c:pt idx="463">
                  <c:v>168</c:v>
                </c:pt>
                <c:pt idx="464">
                  <c:v>168</c:v>
                </c:pt>
                <c:pt idx="465">
                  <c:v>168</c:v>
                </c:pt>
                <c:pt idx="466">
                  <c:v>168</c:v>
                </c:pt>
                <c:pt idx="467">
                  <c:v>169</c:v>
                </c:pt>
                <c:pt idx="468">
                  <c:v>170</c:v>
                </c:pt>
                <c:pt idx="469">
                  <c:v>170</c:v>
                </c:pt>
                <c:pt idx="470">
                  <c:v>170</c:v>
                </c:pt>
                <c:pt idx="471">
                  <c:v>170</c:v>
                </c:pt>
                <c:pt idx="472">
                  <c:v>170</c:v>
                </c:pt>
                <c:pt idx="473">
                  <c:v>170</c:v>
                </c:pt>
                <c:pt idx="474">
                  <c:v>170</c:v>
                </c:pt>
                <c:pt idx="475">
                  <c:v>170</c:v>
                </c:pt>
                <c:pt idx="476">
                  <c:v>170</c:v>
                </c:pt>
                <c:pt idx="477">
                  <c:v>170</c:v>
                </c:pt>
                <c:pt idx="478">
                  <c:v>170</c:v>
                </c:pt>
                <c:pt idx="479">
                  <c:v>170</c:v>
                </c:pt>
                <c:pt idx="480">
                  <c:v>170</c:v>
                </c:pt>
                <c:pt idx="481">
                  <c:v>170</c:v>
                </c:pt>
                <c:pt idx="482">
                  <c:v>171</c:v>
                </c:pt>
                <c:pt idx="483">
                  <c:v>171</c:v>
                </c:pt>
                <c:pt idx="484">
                  <c:v>171</c:v>
                </c:pt>
                <c:pt idx="485">
                  <c:v>172</c:v>
                </c:pt>
                <c:pt idx="486">
                  <c:v>172</c:v>
                </c:pt>
                <c:pt idx="487">
                  <c:v>172</c:v>
                </c:pt>
                <c:pt idx="488">
                  <c:v>172</c:v>
                </c:pt>
                <c:pt idx="489">
                  <c:v>172</c:v>
                </c:pt>
                <c:pt idx="490">
                  <c:v>172</c:v>
                </c:pt>
                <c:pt idx="491">
                  <c:v>172</c:v>
                </c:pt>
                <c:pt idx="492">
                  <c:v>172</c:v>
                </c:pt>
                <c:pt idx="493">
                  <c:v>173</c:v>
                </c:pt>
                <c:pt idx="494">
                  <c:v>174</c:v>
                </c:pt>
                <c:pt idx="495">
                  <c:v>174</c:v>
                </c:pt>
                <c:pt idx="496">
                  <c:v>174</c:v>
                </c:pt>
                <c:pt idx="497">
                  <c:v>174</c:v>
                </c:pt>
                <c:pt idx="498">
                  <c:v>175</c:v>
                </c:pt>
                <c:pt idx="499">
                  <c:v>176</c:v>
                </c:pt>
                <c:pt idx="500">
                  <c:v>176</c:v>
                </c:pt>
                <c:pt idx="501">
                  <c:v>176</c:v>
                </c:pt>
                <c:pt idx="502">
                  <c:v>176</c:v>
                </c:pt>
                <c:pt idx="503">
                  <c:v>176</c:v>
                </c:pt>
                <c:pt idx="504">
                  <c:v>176</c:v>
                </c:pt>
                <c:pt idx="505">
                  <c:v>176</c:v>
                </c:pt>
                <c:pt idx="506">
                  <c:v>176</c:v>
                </c:pt>
                <c:pt idx="507">
                  <c:v>177</c:v>
                </c:pt>
                <c:pt idx="508">
                  <c:v>177</c:v>
                </c:pt>
                <c:pt idx="509">
                  <c:v>178</c:v>
                </c:pt>
                <c:pt idx="510">
                  <c:v>178</c:v>
                </c:pt>
                <c:pt idx="511">
                  <c:v>178</c:v>
                </c:pt>
                <c:pt idx="512">
                  <c:v>179</c:v>
                </c:pt>
                <c:pt idx="513">
                  <c:v>179</c:v>
                </c:pt>
                <c:pt idx="514">
                  <c:v>180</c:v>
                </c:pt>
                <c:pt idx="515">
                  <c:v>181</c:v>
                </c:pt>
                <c:pt idx="516">
                  <c:v>182</c:v>
                </c:pt>
                <c:pt idx="517">
                  <c:v>182</c:v>
                </c:pt>
                <c:pt idx="518">
                  <c:v>183</c:v>
                </c:pt>
                <c:pt idx="519">
                  <c:v>183</c:v>
                </c:pt>
                <c:pt idx="520">
                  <c:v>183</c:v>
                </c:pt>
                <c:pt idx="521">
                  <c:v>183</c:v>
                </c:pt>
                <c:pt idx="522">
                  <c:v>183</c:v>
                </c:pt>
                <c:pt idx="523">
                  <c:v>183</c:v>
                </c:pt>
                <c:pt idx="524">
                  <c:v>183</c:v>
                </c:pt>
                <c:pt idx="525">
                  <c:v>183</c:v>
                </c:pt>
                <c:pt idx="526">
                  <c:v>184</c:v>
                </c:pt>
                <c:pt idx="527">
                  <c:v>185</c:v>
                </c:pt>
                <c:pt idx="528">
                  <c:v>186</c:v>
                </c:pt>
                <c:pt idx="529">
                  <c:v>186</c:v>
                </c:pt>
                <c:pt idx="530">
                  <c:v>186</c:v>
                </c:pt>
                <c:pt idx="531">
                  <c:v>186</c:v>
                </c:pt>
                <c:pt idx="532">
                  <c:v>187</c:v>
                </c:pt>
                <c:pt idx="533">
                  <c:v>187</c:v>
                </c:pt>
                <c:pt idx="534">
                  <c:v>188</c:v>
                </c:pt>
                <c:pt idx="535">
                  <c:v>188</c:v>
                </c:pt>
                <c:pt idx="536">
                  <c:v>188</c:v>
                </c:pt>
                <c:pt idx="537">
                  <c:v>188</c:v>
                </c:pt>
                <c:pt idx="538">
                  <c:v>188</c:v>
                </c:pt>
                <c:pt idx="539">
                  <c:v>188</c:v>
                </c:pt>
                <c:pt idx="540">
                  <c:v>188</c:v>
                </c:pt>
                <c:pt idx="541">
                  <c:v>188</c:v>
                </c:pt>
                <c:pt idx="542">
                  <c:v>188</c:v>
                </c:pt>
                <c:pt idx="543">
                  <c:v>189</c:v>
                </c:pt>
                <c:pt idx="544">
                  <c:v>190</c:v>
                </c:pt>
                <c:pt idx="545">
                  <c:v>191</c:v>
                </c:pt>
                <c:pt idx="546">
                  <c:v>191</c:v>
                </c:pt>
                <c:pt idx="547">
                  <c:v>191</c:v>
                </c:pt>
                <c:pt idx="548">
                  <c:v>191</c:v>
                </c:pt>
                <c:pt idx="549">
                  <c:v>191</c:v>
                </c:pt>
                <c:pt idx="550">
                  <c:v>191</c:v>
                </c:pt>
                <c:pt idx="551">
                  <c:v>191</c:v>
                </c:pt>
                <c:pt idx="552">
                  <c:v>191</c:v>
                </c:pt>
                <c:pt idx="553">
                  <c:v>191</c:v>
                </c:pt>
                <c:pt idx="554">
                  <c:v>192</c:v>
                </c:pt>
                <c:pt idx="555">
                  <c:v>192</c:v>
                </c:pt>
                <c:pt idx="556">
                  <c:v>192</c:v>
                </c:pt>
                <c:pt idx="557">
                  <c:v>192</c:v>
                </c:pt>
                <c:pt idx="558">
                  <c:v>192</c:v>
                </c:pt>
                <c:pt idx="559">
                  <c:v>193</c:v>
                </c:pt>
                <c:pt idx="560">
                  <c:v>193</c:v>
                </c:pt>
                <c:pt idx="561">
                  <c:v>193</c:v>
                </c:pt>
                <c:pt idx="562">
                  <c:v>194</c:v>
                </c:pt>
                <c:pt idx="563">
                  <c:v>194</c:v>
                </c:pt>
                <c:pt idx="564">
                  <c:v>194</c:v>
                </c:pt>
                <c:pt idx="565">
                  <c:v>194</c:v>
                </c:pt>
                <c:pt idx="566">
                  <c:v>194</c:v>
                </c:pt>
                <c:pt idx="567">
                  <c:v>194</c:v>
                </c:pt>
                <c:pt idx="568">
                  <c:v>194</c:v>
                </c:pt>
                <c:pt idx="569">
                  <c:v>195</c:v>
                </c:pt>
                <c:pt idx="570">
                  <c:v>195</c:v>
                </c:pt>
                <c:pt idx="571">
                  <c:v>196</c:v>
                </c:pt>
                <c:pt idx="572">
                  <c:v>196</c:v>
                </c:pt>
                <c:pt idx="573">
                  <c:v>197</c:v>
                </c:pt>
                <c:pt idx="574">
                  <c:v>198</c:v>
                </c:pt>
                <c:pt idx="575">
                  <c:v>198</c:v>
                </c:pt>
                <c:pt idx="576">
                  <c:v>198</c:v>
                </c:pt>
                <c:pt idx="577">
                  <c:v>198</c:v>
                </c:pt>
                <c:pt idx="578">
                  <c:v>199</c:v>
                </c:pt>
                <c:pt idx="579">
                  <c:v>199</c:v>
                </c:pt>
                <c:pt idx="580">
                  <c:v>199</c:v>
                </c:pt>
                <c:pt idx="581">
                  <c:v>200</c:v>
                </c:pt>
                <c:pt idx="582">
                  <c:v>200</c:v>
                </c:pt>
                <c:pt idx="583">
                  <c:v>201</c:v>
                </c:pt>
                <c:pt idx="584">
                  <c:v>201</c:v>
                </c:pt>
                <c:pt idx="585">
                  <c:v>201</c:v>
                </c:pt>
                <c:pt idx="586">
                  <c:v>201</c:v>
                </c:pt>
                <c:pt idx="587">
                  <c:v>201</c:v>
                </c:pt>
                <c:pt idx="588">
                  <c:v>201</c:v>
                </c:pt>
                <c:pt idx="589">
                  <c:v>201</c:v>
                </c:pt>
                <c:pt idx="590">
                  <c:v>202</c:v>
                </c:pt>
                <c:pt idx="591">
                  <c:v>202</c:v>
                </c:pt>
                <c:pt idx="592">
                  <c:v>202</c:v>
                </c:pt>
                <c:pt idx="593">
                  <c:v>202</c:v>
                </c:pt>
                <c:pt idx="594">
                  <c:v>202</c:v>
                </c:pt>
                <c:pt idx="595">
                  <c:v>202</c:v>
                </c:pt>
                <c:pt idx="596">
                  <c:v>202</c:v>
                </c:pt>
                <c:pt idx="597">
                  <c:v>203</c:v>
                </c:pt>
                <c:pt idx="598">
                  <c:v>204</c:v>
                </c:pt>
                <c:pt idx="599">
                  <c:v>204</c:v>
                </c:pt>
                <c:pt idx="600">
                  <c:v>204</c:v>
                </c:pt>
                <c:pt idx="601">
                  <c:v>204</c:v>
                </c:pt>
                <c:pt idx="602">
                  <c:v>204</c:v>
                </c:pt>
                <c:pt idx="603">
                  <c:v>204</c:v>
                </c:pt>
                <c:pt idx="604">
                  <c:v>204</c:v>
                </c:pt>
                <c:pt idx="605">
                  <c:v>205</c:v>
                </c:pt>
                <c:pt idx="606">
                  <c:v>206</c:v>
                </c:pt>
                <c:pt idx="607">
                  <c:v>207</c:v>
                </c:pt>
                <c:pt idx="608">
                  <c:v>208</c:v>
                </c:pt>
                <c:pt idx="609">
                  <c:v>209</c:v>
                </c:pt>
                <c:pt idx="610">
                  <c:v>209</c:v>
                </c:pt>
                <c:pt idx="611">
                  <c:v>210</c:v>
                </c:pt>
                <c:pt idx="612">
                  <c:v>210</c:v>
                </c:pt>
                <c:pt idx="613">
                  <c:v>210</c:v>
                </c:pt>
                <c:pt idx="614">
                  <c:v>210</c:v>
                </c:pt>
                <c:pt idx="615">
                  <c:v>210</c:v>
                </c:pt>
                <c:pt idx="616">
                  <c:v>210</c:v>
                </c:pt>
                <c:pt idx="617">
                  <c:v>210</c:v>
                </c:pt>
                <c:pt idx="618">
                  <c:v>210</c:v>
                </c:pt>
                <c:pt idx="619">
                  <c:v>210</c:v>
                </c:pt>
                <c:pt idx="620">
                  <c:v>210</c:v>
                </c:pt>
                <c:pt idx="621">
                  <c:v>210</c:v>
                </c:pt>
                <c:pt idx="622">
                  <c:v>210</c:v>
                </c:pt>
                <c:pt idx="623">
                  <c:v>211</c:v>
                </c:pt>
                <c:pt idx="624">
                  <c:v>211</c:v>
                </c:pt>
                <c:pt idx="625">
                  <c:v>211</c:v>
                </c:pt>
                <c:pt idx="626">
                  <c:v>211</c:v>
                </c:pt>
                <c:pt idx="627">
                  <c:v>212</c:v>
                </c:pt>
                <c:pt idx="628">
                  <c:v>213</c:v>
                </c:pt>
                <c:pt idx="629">
                  <c:v>213</c:v>
                </c:pt>
                <c:pt idx="630">
                  <c:v>213</c:v>
                </c:pt>
                <c:pt idx="631">
                  <c:v>213</c:v>
                </c:pt>
                <c:pt idx="632">
                  <c:v>213</c:v>
                </c:pt>
                <c:pt idx="633">
                  <c:v>213</c:v>
                </c:pt>
                <c:pt idx="634">
                  <c:v>213</c:v>
                </c:pt>
                <c:pt idx="635">
                  <c:v>213</c:v>
                </c:pt>
                <c:pt idx="636">
                  <c:v>213</c:v>
                </c:pt>
                <c:pt idx="637">
                  <c:v>213</c:v>
                </c:pt>
                <c:pt idx="638">
                  <c:v>213</c:v>
                </c:pt>
                <c:pt idx="639">
                  <c:v>213</c:v>
                </c:pt>
                <c:pt idx="640">
                  <c:v>214</c:v>
                </c:pt>
                <c:pt idx="641">
                  <c:v>215</c:v>
                </c:pt>
                <c:pt idx="642">
                  <c:v>216</c:v>
                </c:pt>
                <c:pt idx="643">
                  <c:v>216</c:v>
                </c:pt>
                <c:pt idx="644">
                  <c:v>216</c:v>
                </c:pt>
                <c:pt idx="645">
                  <c:v>216</c:v>
                </c:pt>
                <c:pt idx="646">
                  <c:v>217</c:v>
                </c:pt>
                <c:pt idx="647">
                  <c:v>217</c:v>
                </c:pt>
                <c:pt idx="648">
                  <c:v>217</c:v>
                </c:pt>
                <c:pt idx="649">
                  <c:v>217</c:v>
                </c:pt>
                <c:pt idx="650">
                  <c:v>217</c:v>
                </c:pt>
                <c:pt idx="651">
                  <c:v>217</c:v>
                </c:pt>
                <c:pt idx="652">
                  <c:v>217</c:v>
                </c:pt>
                <c:pt idx="653">
                  <c:v>217</c:v>
                </c:pt>
                <c:pt idx="654">
                  <c:v>217</c:v>
                </c:pt>
                <c:pt idx="655">
                  <c:v>217</c:v>
                </c:pt>
                <c:pt idx="656">
                  <c:v>217</c:v>
                </c:pt>
                <c:pt idx="657">
                  <c:v>217</c:v>
                </c:pt>
                <c:pt idx="658">
                  <c:v>218</c:v>
                </c:pt>
                <c:pt idx="659">
                  <c:v>219</c:v>
                </c:pt>
                <c:pt idx="660">
                  <c:v>220</c:v>
                </c:pt>
                <c:pt idx="661">
                  <c:v>220</c:v>
                </c:pt>
                <c:pt idx="662">
                  <c:v>221</c:v>
                </c:pt>
                <c:pt idx="663">
                  <c:v>222</c:v>
                </c:pt>
                <c:pt idx="664">
                  <c:v>222</c:v>
                </c:pt>
                <c:pt idx="665">
                  <c:v>223</c:v>
                </c:pt>
                <c:pt idx="666">
                  <c:v>224</c:v>
                </c:pt>
                <c:pt idx="667">
                  <c:v>224</c:v>
                </c:pt>
                <c:pt idx="668">
                  <c:v>224</c:v>
                </c:pt>
                <c:pt idx="669">
                  <c:v>225</c:v>
                </c:pt>
                <c:pt idx="670">
                  <c:v>225</c:v>
                </c:pt>
                <c:pt idx="671">
                  <c:v>226</c:v>
                </c:pt>
                <c:pt idx="672">
                  <c:v>226</c:v>
                </c:pt>
                <c:pt idx="673">
                  <c:v>227</c:v>
                </c:pt>
                <c:pt idx="674">
                  <c:v>228</c:v>
                </c:pt>
                <c:pt idx="675">
                  <c:v>229</c:v>
                </c:pt>
                <c:pt idx="676">
                  <c:v>229</c:v>
                </c:pt>
                <c:pt idx="677">
                  <c:v>230</c:v>
                </c:pt>
                <c:pt idx="678">
                  <c:v>230</c:v>
                </c:pt>
                <c:pt idx="679">
                  <c:v>230</c:v>
                </c:pt>
                <c:pt idx="680">
                  <c:v>231</c:v>
                </c:pt>
                <c:pt idx="681">
                  <c:v>232</c:v>
                </c:pt>
                <c:pt idx="682">
                  <c:v>232</c:v>
                </c:pt>
                <c:pt idx="683">
                  <c:v>232</c:v>
                </c:pt>
                <c:pt idx="684">
                  <c:v>232</c:v>
                </c:pt>
                <c:pt idx="685">
                  <c:v>232</c:v>
                </c:pt>
                <c:pt idx="686">
                  <c:v>232</c:v>
                </c:pt>
                <c:pt idx="687">
                  <c:v>232</c:v>
                </c:pt>
                <c:pt idx="688">
                  <c:v>233</c:v>
                </c:pt>
                <c:pt idx="689">
                  <c:v>234</c:v>
                </c:pt>
                <c:pt idx="690">
                  <c:v>235</c:v>
                </c:pt>
                <c:pt idx="691">
                  <c:v>235</c:v>
                </c:pt>
                <c:pt idx="692">
                  <c:v>236</c:v>
                </c:pt>
                <c:pt idx="693">
                  <c:v>237</c:v>
                </c:pt>
                <c:pt idx="694">
                  <c:v>238</c:v>
                </c:pt>
                <c:pt idx="695">
                  <c:v>238</c:v>
                </c:pt>
                <c:pt idx="696">
                  <c:v>239</c:v>
                </c:pt>
                <c:pt idx="697">
                  <c:v>240</c:v>
                </c:pt>
                <c:pt idx="698">
                  <c:v>240</c:v>
                </c:pt>
                <c:pt idx="699">
                  <c:v>240</c:v>
                </c:pt>
                <c:pt idx="700">
                  <c:v>240</c:v>
                </c:pt>
                <c:pt idx="701">
                  <c:v>240</c:v>
                </c:pt>
                <c:pt idx="702">
                  <c:v>240</c:v>
                </c:pt>
                <c:pt idx="703">
                  <c:v>240</c:v>
                </c:pt>
                <c:pt idx="704">
                  <c:v>240</c:v>
                </c:pt>
                <c:pt idx="705">
                  <c:v>240</c:v>
                </c:pt>
                <c:pt idx="706">
                  <c:v>240</c:v>
                </c:pt>
                <c:pt idx="707">
                  <c:v>241</c:v>
                </c:pt>
                <c:pt idx="708">
                  <c:v>242</c:v>
                </c:pt>
                <c:pt idx="709">
                  <c:v>242</c:v>
                </c:pt>
                <c:pt idx="710">
                  <c:v>242</c:v>
                </c:pt>
                <c:pt idx="711">
                  <c:v>243</c:v>
                </c:pt>
                <c:pt idx="712">
                  <c:v>244</c:v>
                </c:pt>
                <c:pt idx="713">
                  <c:v>245</c:v>
                </c:pt>
                <c:pt idx="714">
                  <c:v>245</c:v>
                </c:pt>
                <c:pt idx="715">
                  <c:v>245</c:v>
                </c:pt>
                <c:pt idx="716">
                  <c:v>245</c:v>
                </c:pt>
                <c:pt idx="717">
                  <c:v>245</c:v>
                </c:pt>
                <c:pt idx="718">
                  <c:v>245</c:v>
                </c:pt>
                <c:pt idx="719">
                  <c:v>245</c:v>
                </c:pt>
                <c:pt idx="720">
                  <c:v>245</c:v>
                </c:pt>
                <c:pt idx="721">
                  <c:v>245</c:v>
                </c:pt>
                <c:pt idx="722">
                  <c:v>245</c:v>
                </c:pt>
                <c:pt idx="723">
                  <c:v>245</c:v>
                </c:pt>
                <c:pt idx="724">
                  <c:v>245</c:v>
                </c:pt>
                <c:pt idx="725">
                  <c:v>245</c:v>
                </c:pt>
                <c:pt idx="726">
                  <c:v>245</c:v>
                </c:pt>
                <c:pt idx="727">
                  <c:v>245</c:v>
                </c:pt>
                <c:pt idx="728">
                  <c:v>245</c:v>
                </c:pt>
                <c:pt idx="729">
                  <c:v>246</c:v>
                </c:pt>
                <c:pt idx="730">
                  <c:v>247</c:v>
                </c:pt>
                <c:pt idx="731">
                  <c:v>248</c:v>
                </c:pt>
                <c:pt idx="732">
                  <c:v>249</c:v>
                </c:pt>
                <c:pt idx="733">
                  <c:v>249</c:v>
                </c:pt>
                <c:pt idx="734">
                  <c:v>249</c:v>
                </c:pt>
                <c:pt idx="735">
                  <c:v>249</c:v>
                </c:pt>
                <c:pt idx="736">
                  <c:v>249</c:v>
                </c:pt>
                <c:pt idx="737">
                  <c:v>249</c:v>
                </c:pt>
                <c:pt idx="738">
                  <c:v>249</c:v>
                </c:pt>
                <c:pt idx="739">
                  <c:v>249</c:v>
                </c:pt>
                <c:pt idx="740">
                  <c:v>249</c:v>
                </c:pt>
                <c:pt idx="741">
                  <c:v>249</c:v>
                </c:pt>
                <c:pt idx="742">
                  <c:v>249</c:v>
                </c:pt>
                <c:pt idx="743">
                  <c:v>249</c:v>
                </c:pt>
                <c:pt idx="744">
                  <c:v>249</c:v>
                </c:pt>
                <c:pt idx="745">
                  <c:v>249</c:v>
                </c:pt>
                <c:pt idx="746">
                  <c:v>249</c:v>
                </c:pt>
                <c:pt idx="747">
                  <c:v>250</c:v>
                </c:pt>
                <c:pt idx="748">
                  <c:v>250</c:v>
                </c:pt>
                <c:pt idx="749">
                  <c:v>251</c:v>
                </c:pt>
                <c:pt idx="750">
                  <c:v>252</c:v>
                </c:pt>
                <c:pt idx="751">
                  <c:v>252</c:v>
                </c:pt>
                <c:pt idx="752">
                  <c:v>252</c:v>
                </c:pt>
                <c:pt idx="753">
                  <c:v>253</c:v>
                </c:pt>
                <c:pt idx="754">
                  <c:v>253</c:v>
                </c:pt>
                <c:pt idx="755">
                  <c:v>253</c:v>
                </c:pt>
                <c:pt idx="756">
                  <c:v>253</c:v>
                </c:pt>
                <c:pt idx="757">
                  <c:v>254</c:v>
                </c:pt>
                <c:pt idx="758">
                  <c:v>254</c:v>
                </c:pt>
                <c:pt idx="759">
                  <c:v>254</c:v>
                </c:pt>
                <c:pt idx="760">
                  <c:v>254</c:v>
                </c:pt>
                <c:pt idx="761">
                  <c:v>254</c:v>
                </c:pt>
                <c:pt idx="762">
                  <c:v>254</c:v>
                </c:pt>
                <c:pt idx="763">
                  <c:v>255</c:v>
                </c:pt>
                <c:pt idx="764">
                  <c:v>256</c:v>
                </c:pt>
                <c:pt idx="765">
                  <c:v>256</c:v>
                </c:pt>
                <c:pt idx="766">
                  <c:v>256</c:v>
                </c:pt>
                <c:pt idx="767">
                  <c:v>256</c:v>
                </c:pt>
                <c:pt idx="768">
                  <c:v>256</c:v>
                </c:pt>
                <c:pt idx="769">
                  <c:v>256</c:v>
                </c:pt>
                <c:pt idx="770">
                  <c:v>257</c:v>
                </c:pt>
                <c:pt idx="771">
                  <c:v>257</c:v>
                </c:pt>
                <c:pt idx="772">
                  <c:v>257</c:v>
                </c:pt>
                <c:pt idx="773">
                  <c:v>257</c:v>
                </c:pt>
                <c:pt idx="774">
                  <c:v>257</c:v>
                </c:pt>
                <c:pt idx="775">
                  <c:v>258</c:v>
                </c:pt>
                <c:pt idx="776">
                  <c:v>259</c:v>
                </c:pt>
                <c:pt idx="777">
                  <c:v>259</c:v>
                </c:pt>
                <c:pt idx="778">
                  <c:v>259</c:v>
                </c:pt>
                <c:pt idx="779">
                  <c:v>260</c:v>
                </c:pt>
                <c:pt idx="780">
                  <c:v>261</c:v>
                </c:pt>
                <c:pt idx="781">
                  <c:v>262</c:v>
                </c:pt>
                <c:pt idx="782">
                  <c:v>263</c:v>
                </c:pt>
                <c:pt idx="783">
                  <c:v>264</c:v>
                </c:pt>
                <c:pt idx="784">
                  <c:v>264</c:v>
                </c:pt>
                <c:pt idx="785">
                  <c:v>264</c:v>
                </c:pt>
                <c:pt idx="786">
                  <c:v>264</c:v>
                </c:pt>
                <c:pt idx="787">
                  <c:v>264</c:v>
                </c:pt>
                <c:pt idx="788">
                  <c:v>265</c:v>
                </c:pt>
                <c:pt idx="789">
                  <c:v>265</c:v>
                </c:pt>
                <c:pt idx="790">
                  <c:v>266</c:v>
                </c:pt>
                <c:pt idx="791">
                  <c:v>266</c:v>
                </c:pt>
                <c:pt idx="792">
                  <c:v>267</c:v>
                </c:pt>
                <c:pt idx="793">
                  <c:v>267</c:v>
                </c:pt>
                <c:pt idx="794">
                  <c:v>267</c:v>
                </c:pt>
                <c:pt idx="795">
                  <c:v>268</c:v>
                </c:pt>
                <c:pt idx="796">
                  <c:v>269</c:v>
                </c:pt>
                <c:pt idx="797">
                  <c:v>270</c:v>
                </c:pt>
                <c:pt idx="798">
                  <c:v>271</c:v>
                </c:pt>
                <c:pt idx="799">
                  <c:v>271</c:v>
                </c:pt>
                <c:pt idx="800">
                  <c:v>272</c:v>
                </c:pt>
                <c:pt idx="801">
                  <c:v>272</c:v>
                </c:pt>
                <c:pt idx="802">
                  <c:v>272</c:v>
                </c:pt>
                <c:pt idx="803">
                  <c:v>272</c:v>
                </c:pt>
                <c:pt idx="804">
                  <c:v>272</c:v>
                </c:pt>
                <c:pt idx="805">
                  <c:v>272</c:v>
                </c:pt>
                <c:pt idx="806">
                  <c:v>273</c:v>
                </c:pt>
                <c:pt idx="807">
                  <c:v>274</c:v>
                </c:pt>
                <c:pt idx="808">
                  <c:v>275</c:v>
                </c:pt>
                <c:pt idx="809">
                  <c:v>275</c:v>
                </c:pt>
                <c:pt idx="810">
                  <c:v>275</c:v>
                </c:pt>
                <c:pt idx="811">
                  <c:v>275</c:v>
                </c:pt>
                <c:pt idx="812">
                  <c:v>275</c:v>
                </c:pt>
                <c:pt idx="813">
                  <c:v>275</c:v>
                </c:pt>
                <c:pt idx="814">
                  <c:v>275</c:v>
                </c:pt>
                <c:pt idx="815">
                  <c:v>275</c:v>
                </c:pt>
                <c:pt idx="816">
                  <c:v>276</c:v>
                </c:pt>
                <c:pt idx="817">
                  <c:v>276</c:v>
                </c:pt>
                <c:pt idx="818">
                  <c:v>276</c:v>
                </c:pt>
                <c:pt idx="819">
                  <c:v>277</c:v>
                </c:pt>
                <c:pt idx="820">
                  <c:v>278</c:v>
                </c:pt>
                <c:pt idx="821">
                  <c:v>279</c:v>
                </c:pt>
                <c:pt idx="822">
                  <c:v>280</c:v>
                </c:pt>
                <c:pt idx="823">
                  <c:v>280</c:v>
                </c:pt>
                <c:pt idx="824">
                  <c:v>281</c:v>
                </c:pt>
                <c:pt idx="825">
                  <c:v>281</c:v>
                </c:pt>
                <c:pt idx="826">
                  <c:v>282</c:v>
                </c:pt>
                <c:pt idx="827">
                  <c:v>282</c:v>
                </c:pt>
                <c:pt idx="828">
                  <c:v>283</c:v>
                </c:pt>
                <c:pt idx="829">
                  <c:v>284</c:v>
                </c:pt>
                <c:pt idx="830">
                  <c:v>284</c:v>
                </c:pt>
                <c:pt idx="831">
                  <c:v>285</c:v>
                </c:pt>
                <c:pt idx="832">
                  <c:v>285</c:v>
                </c:pt>
                <c:pt idx="833">
                  <c:v>285</c:v>
                </c:pt>
                <c:pt idx="834">
                  <c:v>286</c:v>
                </c:pt>
                <c:pt idx="835">
                  <c:v>287</c:v>
                </c:pt>
                <c:pt idx="836">
                  <c:v>288</c:v>
                </c:pt>
                <c:pt idx="837">
                  <c:v>289</c:v>
                </c:pt>
                <c:pt idx="838">
                  <c:v>290</c:v>
                </c:pt>
                <c:pt idx="839">
                  <c:v>291</c:v>
                </c:pt>
                <c:pt idx="840">
                  <c:v>291</c:v>
                </c:pt>
                <c:pt idx="841">
                  <c:v>292</c:v>
                </c:pt>
                <c:pt idx="842">
                  <c:v>292</c:v>
                </c:pt>
                <c:pt idx="843">
                  <c:v>292</c:v>
                </c:pt>
                <c:pt idx="844">
                  <c:v>292</c:v>
                </c:pt>
                <c:pt idx="845">
                  <c:v>292</c:v>
                </c:pt>
                <c:pt idx="846">
                  <c:v>292</c:v>
                </c:pt>
                <c:pt idx="847">
                  <c:v>292</c:v>
                </c:pt>
                <c:pt idx="848">
                  <c:v>292</c:v>
                </c:pt>
                <c:pt idx="849">
                  <c:v>292</c:v>
                </c:pt>
                <c:pt idx="850">
                  <c:v>292</c:v>
                </c:pt>
                <c:pt idx="851">
                  <c:v>292</c:v>
                </c:pt>
                <c:pt idx="852">
                  <c:v>292</c:v>
                </c:pt>
                <c:pt idx="853">
                  <c:v>292</c:v>
                </c:pt>
                <c:pt idx="854">
                  <c:v>293</c:v>
                </c:pt>
                <c:pt idx="855">
                  <c:v>293</c:v>
                </c:pt>
                <c:pt idx="856">
                  <c:v>294</c:v>
                </c:pt>
                <c:pt idx="857">
                  <c:v>294</c:v>
                </c:pt>
                <c:pt idx="858">
                  <c:v>294</c:v>
                </c:pt>
                <c:pt idx="859">
                  <c:v>294</c:v>
                </c:pt>
                <c:pt idx="860">
                  <c:v>295</c:v>
                </c:pt>
                <c:pt idx="861">
                  <c:v>296</c:v>
                </c:pt>
                <c:pt idx="862">
                  <c:v>297</c:v>
                </c:pt>
                <c:pt idx="863">
                  <c:v>298</c:v>
                </c:pt>
                <c:pt idx="864">
                  <c:v>299</c:v>
                </c:pt>
                <c:pt idx="865">
                  <c:v>300</c:v>
                </c:pt>
                <c:pt idx="866">
                  <c:v>301</c:v>
                </c:pt>
                <c:pt idx="867">
                  <c:v>301</c:v>
                </c:pt>
                <c:pt idx="868">
                  <c:v>301</c:v>
                </c:pt>
                <c:pt idx="869">
                  <c:v>302</c:v>
                </c:pt>
                <c:pt idx="870">
                  <c:v>302</c:v>
                </c:pt>
                <c:pt idx="871">
                  <c:v>302</c:v>
                </c:pt>
                <c:pt idx="872">
                  <c:v>302</c:v>
                </c:pt>
                <c:pt idx="873">
                  <c:v>302</c:v>
                </c:pt>
                <c:pt idx="874">
                  <c:v>303</c:v>
                </c:pt>
                <c:pt idx="875">
                  <c:v>303</c:v>
                </c:pt>
                <c:pt idx="876">
                  <c:v>304</c:v>
                </c:pt>
                <c:pt idx="877">
                  <c:v>304</c:v>
                </c:pt>
                <c:pt idx="878">
                  <c:v>304</c:v>
                </c:pt>
                <c:pt idx="879">
                  <c:v>304</c:v>
                </c:pt>
                <c:pt idx="880">
                  <c:v>304</c:v>
                </c:pt>
                <c:pt idx="881">
                  <c:v>305</c:v>
                </c:pt>
                <c:pt idx="882">
                  <c:v>306</c:v>
                </c:pt>
                <c:pt idx="883">
                  <c:v>306</c:v>
                </c:pt>
                <c:pt idx="884">
                  <c:v>307</c:v>
                </c:pt>
                <c:pt idx="885">
                  <c:v>307</c:v>
                </c:pt>
                <c:pt idx="886">
                  <c:v>308</c:v>
                </c:pt>
                <c:pt idx="887">
                  <c:v>309</c:v>
                </c:pt>
                <c:pt idx="888">
                  <c:v>310</c:v>
                </c:pt>
                <c:pt idx="889">
                  <c:v>311</c:v>
                </c:pt>
                <c:pt idx="890">
                  <c:v>311</c:v>
                </c:pt>
                <c:pt idx="891">
                  <c:v>311</c:v>
                </c:pt>
                <c:pt idx="892">
                  <c:v>311</c:v>
                </c:pt>
                <c:pt idx="893">
                  <c:v>311</c:v>
                </c:pt>
                <c:pt idx="894">
                  <c:v>311</c:v>
                </c:pt>
                <c:pt idx="895">
                  <c:v>311</c:v>
                </c:pt>
                <c:pt idx="896">
                  <c:v>311</c:v>
                </c:pt>
                <c:pt idx="897">
                  <c:v>311</c:v>
                </c:pt>
                <c:pt idx="898">
                  <c:v>311</c:v>
                </c:pt>
                <c:pt idx="899">
                  <c:v>311</c:v>
                </c:pt>
                <c:pt idx="900">
                  <c:v>312</c:v>
                </c:pt>
                <c:pt idx="901">
                  <c:v>313</c:v>
                </c:pt>
                <c:pt idx="902">
                  <c:v>313</c:v>
                </c:pt>
                <c:pt idx="903">
                  <c:v>314</c:v>
                </c:pt>
                <c:pt idx="904">
                  <c:v>315</c:v>
                </c:pt>
                <c:pt idx="905">
                  <c:v>316</c:v>
                </c:pt>
                <c:pt idx="906">
                  <c:v>316</c:v>
                </c:pt>
                <c:pt idx="907">
                  <c:v>316</c:v>
                </c:pt>
                <c:pt idx="908">
                  <c:v>316</c:v>
                </c:pt>
                <c:pt idx="909">
                  <c:v>317</c:v>
                </c:pt>
                <c:pt idx="910">
                  <c:v>318</c:v>
                </c:pt>
                <c:pt idx="911">
                  <c:v>319</c:v>
                </c:pt>
                <c:pt idx="912">
                  <c:v>319</c:v>
                </c:pt>
                <c:pt idx="913">
                  <c:v>319</c:v>
                </c:pt>
                <c:pt idx="914">
                  <c:v>319</c:v>
                </c:pt>
                <c:pt idx="915">
                  <c:v>320</c:v>
                </c:pt>
                <c:pt idx="916">
                  <c:v>321</c:v>
                </c:pt>
                <c:pt idx="917">
                  <c:v>322</c:v>
                </c:pt>
                <c:pt idx="918">
                  <c:v>323</c:v>
                </c:pt>
                <c:pt idx="919">
                  <c:v>323</c:v>
                </c:pt>
                <c:pt idx="920">
                  <c:v>324</c:v>
                </c:pt>
                <c:pt idx="921">
                  <c:v>324</c:v>
                </c:pt>
                <c:pt idx="922">
                  <c:v>324</c:v>
                </c:pt>
                <c:pt idx="923">
                  <c:v>324</c:v>
                </c:pt>
                <c:pt idx="924">
                  <c:v>324</c:v>
                </c:pt>
                <c:pt idx="925">
                  <c:v>324</c:v>
                </c:pt>
                <c:pt idx="926">
                  <c:v>324</c:v>
                </c:pt>
                <c:pt idx="927">
                  <c:v>324</c:v>
                </c:pt>
                <c:pt idx="928">
                  <c:v>325</c:v>
                </c:pt>
                <c:pt idx="929">
                  <c:v>325</c:v>
                </c:pt>
                <c:pt idx="930">
                  <c:v>326</c:v>
                </c:pt>
                <c:pt idx="931">
                  <c:v>327</c:v>
                </c:pt>
                <c:pt idx="932">
                  <c:v>328</c:v>
                </c:pt>
                <c:pt idx="933">
                  <c:v>329</c:v>
                </c:pt>
                <c:pt idx="934">
                  <c:v>329</c:v>
                </c:pt>
                <c:pt idx="935">
                  <c:v>330</c:v>
                </c:pt>
                <c:pt idx="936">
                  <c:v>331</c:v>
                </c:pt>
                <c:pt idx="937">
                  <c:v>332</c:v>
                </c:pt>
                <c:pt idx="938">
                  <c:v>332</c:v>
                </c:pt>
                <c:pt idx="939">
                  <c:v>333</c:v>
                </c:pt>
                <c:pt idx="940">
                  <c:v>333</c:v>
                </c:pt>
                <c:pt idx="941">
                  <c:v>333</c:v>
                </c:pt>
                <c:pt idx="942">
                  <c:v>333</c:v>
                </c:pt>
                <c:pt idx="943">
                  <c:v>334</c:v>
                </c:pt>
                <c:pt idx="944">
                  <c:v>335</c:v>
                </c:pt>
                <c:pt idx="945">
                  <c:v>335</c:v>
                </c:pt>
                <c:pt idx="946">
                  <c:v>336</c:v>
                </c:pt>
                <c:pt idx="947">
                  <c:v>337</c:v>
                </c:pt>
                <c:pt idx="948">
                  <c:v>337</c:v>
                </c:pt>
                <c:pt idx="949">
                  <c:v>338</c:v>
                </c:pt>
                <c:pt idx="950">
                  <c:v>339</c:v>
                </c:pt>
                <c:pt idx="951">
                  <c:v>340</c:v>
                </c:pt>
                <c:pt idx="952">
                  <c:v>341</c:v>
                </c:pt>
                <c:pt idx="953">
                  <c:v>342</c:v>
                </c:pt>
                <c:pt idx="954">
                  <c:v>342</c:v>
                </c:pt>
                <c:pt idx="955">
                  <c:v>343</c:v>
                </c:pt>
                <c:pt idx="956">
                  <c:v>343</c:v>
                </c:pt>
                <c:pt idx="957">
                  <c:v>344</c:v>
                </c:pt>
                <c:pt idx="958">
                  <c:v>344</c:v>
                </c:pt>
                <c:pt idx="959">
                  <c:v>345</c:v>
                </c:pt>
                <c:pt idx="960">
                  <c:v>345</c:v>
                </c:pt>
                <c:pt idx="961">
                  <c:v>345</c:v>
                </c:pt>
                <c:pt idx="962">
                  <c:v>345</c:v>
                </c:pt>
                <c:pt idx="963">
                  <c:v>346</c:v>
                </c:pt>
                <c:pt idx="964">
                  <c:v>347</c:v>
                </c:pt>
                <c:pt idx="965">
                  <c:v>347</c:v>
                </c:pt>
                <c:pt idx="966">
                  <c:v>348</c:v>
                </c:pt>
                <c:pt idx="967">
                  <c:v>348</c:v>
                </c:pt>
                <c:pt idx="968">
                  <c:v>348</c:v>
                </c:pt>
                <c:pt idx="969">
                  <c:v>349</c:v>
                </c:pt>
                <c:pt idx="970">
                  <c:v>350</c:v>
                </c:pt>
                <c:pt idx="971">
                  <c:v>351</c:v>
                </c:pt>
                <c:pt idx="972">
                  <c:v>352</c:v>
                </c:pt>
                <c:pt idx="973">
                  <c:v>353</c:v>
                </c:pt>
                <c:pt idx="974">
                  <c:v>354</c:v>
                </c:pt>
                <c:pt idx="975">
                  <c:v>354</c:v>
                </c:pt>
                <c:pt idx="976">
                  <c:v>355</c:v>
                </c:pt>
                <c:pt idx="977">
                  <c:v>356</c:v>
                </c:pt>
                <c:pt idx="978">
                  <c:v>356</c:v>
                </c:pt>
                <c:pt idx="979">
                  <c:v>356</c:v>
                </c:pt>
                <c:pt idx="980">
                  <c:v>357</c:v>
                </c:pt>
                <c:pt idx="981">
                  <c:v>357</c:v>
                </c:pt>
                <c:pt idx="982">
                  <c:v>357</c:v>
                </c:pt>
                <c:pt idx="983">
                  <c:v>358</c:v>
                </c:pt>
                <c:pt idx="984">
                  <c:v>358</c:v>
                </c:pt>
                <c:pt idx="985">
                  <c:v>358</c:v>
                </c:pt>
                <c:pt idx="986">
                  <c:v>358</c:v>
                </c:pt>
                <c:pt idx="987">
                  <c:v>358</c:v>
                </c:pt>
                <c:pt idx="988">
                  <c:v>358</c:v>
                </c:pt>
                <c:pt idx="989">
                  <c:v>358</c:v>
                </c:pt>
                <c:pt idx="990">
                  <c:v>358</c:v>
                </c:pt>
                <c:pt idx="991">
                  <c:v>358</c:v>
                </c:pt>
                <c:pt idx="992">
                  <c:v>358</c:v>
                </c:pt>
                <c:pt idx="993">
                  <c:v>358</c:v>
                </c:pt>
                <c:pt idx="994">
                  <c:v>358</c:v>
                </c:pt>
                <c:pt idx="995">
                  <c:v>358</c:v>
                </c:pt>
                <c:pt idx="996">
                  <c:v>358</c:v>
                </c:pt>
                <c:pt idx="997">
                  <c:v>358</c:v>
                </c:pt>
                <c:pt idx="998">
                  <c:v>359</c:v>
                </c:pt>
                <c:pt idx="999">
                  <c:v>359</c:v>
                </c:pt>
                <c:pt idx="1000">
                  <c:v>360</c:v>
                </c:pt>
                <c:pt idx="1001">
                  <c:v>361</c:v>
                </c:pt>
                <c:pt idx="1002">
                  <c:v>361</c:v>
                </c:pt>
                <c:pt idx="1003">
                  <c:v>361</c:v>
                </c:pt>
                <c:pt idx="1004">
                  <c:v>361</c:v>
                </c:pt>
                <c:pt idx="1005">
                  <c:v>361</c:v>
                </c:pt>
                <c:pt idx="1006">
                  <c:v>361</c:v>
                </c:pt>
                <c:pt idx="1007">
                  <c:v>361</c:v>
                </c:pt>
                <c:pt idx="1008">
                  <c:v>362</c:v>
                </c:pt>
                <c:pt idx="1009">
                  <c:v>362</c:v>
                </c:pt>
                <c:pt idx="1010">
                  <c:v>362</c:v>
                </c:pt>
                <c:pt idx="1011">
                  <c:v>362</c:v>
                </c:pt>
                <c:pt idx="1012">
                  <c:v>363</c:v>
                </c:pt>
                <c:pt idx="1013">
                  <c:v>363</c:v>
                </c:pt>
                <c:pt idx="1014">
                  <c:v>363</c:v>
                </c:pt>
                <c:pt idx="1015">
                  <c:v>363</c:v>
                </c:pt>
                <c:pt idx="1016">
                  <c:v>364</c:v>
                </c:pt>
                <c:pt idx="1017">
                  <c:v>364</c:v>
                </c:pt>
                <c:pt idx="1018">
                  <c:v>364</c:v>
                </c:pt>
                <c:pt idx="1019">
                  <c:v>364</c:v>
                </c:pt>
                <c:pt idx="1020">
                  <c:v>365</c:v>
                </c:pt>
                <c:pt idx="1021">
                  <c:v>366</c:v>
                </c:pt>
                <c:pt idx="1022">
                  <c:v>366</c:v>
                </c:pt>
                <c:pt idx="1023">
                  <c:v>366</c:v>
                </c:pt>
                <c:pt idx="1024">
                  <c:v>366</c:v>
                </c:pt>
                <c:pt idx="1025">
                  <c:v>366</c:v>
                </c:pt>
                <c:pt idx="1026">
                  <c:v>366</c:v>
                </c:pt>
                <c:pt idx="1027">
                  <c:v>366</c:v>
                </c:pt>
                <c:pt idx="1028">
                  <c:v>366</c:v>
                </c:pt>
                <c:pt idx="1029">
                  <c:v>366</c:v>
                </c:pt>
                <c:pt idx="1030">
                  <c:v>366</c:v>
                </c:pt>
                <c:pt idx="1031">
                  <c:v>366</c:v>
                </c:pt>
                <c:pt idx="1032">
                  <c:v>366</c:v>
                </c:pt>
                <c:pt idx="1033">
                  <c:v>366</c:v>
                </c:pt>
                <c:pt idx="1034">
                  <c:v>366</c:v>
                </c:pt>
                <c:pt idx="1035">
                  <c:v>366</c:v>
                </c:pt>
                <c:pt idx="1036">
                  <c:v>366</c:v>
                </c:pt>
                <c:pt idx="1037">
                  <c:v>366</c:v>
                </c:pt>
                <c:pt idx="1038">
                  <c:v>367</c:v>
                </c:pt>
                <c:pt idx="1039">
                  <c:v>367</c:v>
                </c:pt>
                <c:pt idx="1040">
                  <c:v>367</c:v>
                </c:pt>
                <c:pt idx="1041">
                  <c:v>368</c:v>
                </c:pt>
                <c:pt idx="1042">
                  <c:v>369</c:v>
                </c:pt>
                <c:pt idx="1043">
                  <c:v>369</c:v>
                </c:pt>
                <c:pt idx="1044">
                  <c:v>369</c:v>
                </c:pt>
                <c:pt idx="1045">
                  <c:v>369</c:v>
                </c:pt>
                <c:pt idx="1046">
                  <c:v>369</c:v>
                </c:pt>
                <c:pt idx="1047">
                  <c:v>369</c:v>
                </c:pt>
                <c:pt idx="1048">
                  <c:v>369</c:v>
                </c:pt>
                <c:pt idx="1049">
                  <c:v>369</c:v>
                </c:pt>
                <c:pt idx="1050">
                  <c:v>369</c:v>
                </c:pt>
                <c:pt idx="1051">
                  <c:v>369</c:v>
                </c:pt>
                <c:pt idx="1052">
                  <c:v>369</c:v>
                </c:pt>
                <c:pt idx="1053">
                  <c:v>369</c:v>
                </c:pt>
                <c:pt idx="1054">
                  <c:v>369</c:v>
                </c:pt>
                <c:pt idx="1055">
                  <c:v>369</c:v>
                </c:pt>
                <c:pt idx="1056">
                  <c:v>369</c:v>
                </c:pt>
                <c:pt idx="1057">
                  <c:v>369</c:v>
                </c:pt>
                <c:pt idx="1058">
                  <c:v>369</c:v>
                </c:pt>
                <c:pt idx="1059">
                  <c:v>369</c:v>
                </c:pt>
                <c:pt idx="1060">
                  <c:v>369</c:v>
                </c:pt>
                <c:pt idx="1061">
                  <c:v>369</c:v>
                </c:pt>
                <c:pt idx="1062">
                  <c:v>369</c:v>
                </c:pt>
                <c:pt idx="1063">
                  <c:v>369</c:v>
                </c:pt>
                <c:pt idx="1064">
                  <c:v>369</c:v>
                </c:pt>
                <c:pt idx="1065">
                  <c:v>369</c:v>
                </c:pt>
                <c:pt idx="1066">
                  <c:v>369</c:v>
                </c:pt>
                <c:pt idx="1067">
                  <c:v>370</c:v>
                </c:pt>
                <c:pt idx="1068">
                  <c:v>371</c:v>
                </c:pt>
                <c:pt idx="1069">
                  <c:v>371</c:v>
                </c:pt>
                <c:pt idx="1070">
                  <c:v>372</c:v>
                </c:pt>
                <c:pt idx="1071">
                  <c:v>372</c:v>
                </c:pt>
                <c:pt idx="1072">
                  <c:v>373</c:v>
                </c:pt>
                <c:pt idx="1073">
                  <c:v>374</c:v>
                </c:pt>
                <c:pt idx="1074">
                  <c:v>374</c:v>
                </c:pt>
                <c:pt idx="1075">
                  <c:v>374</c:v>
                </c:pt>
                <c:pt idx="1076">
                  <c:v>375</c:v>
                </c:pt>
                <c:pt idx="1077">
                  <c:v>376</c:v>
                </c:pt>
                <c:pt idx="1078">
                  <c:v>376</c:v>
                </c:pt>
                <c:pt idx="1079">
                  <c:v>376</c:v>
                </c:pt>
                <c:pt idx="1080">
                  <c:v>376</c:v>
                </c:pt>
                <c:pt idx="1081">
                  <c:v>377</c:v>
                </c:pt>
                <c:pt idx="1082">
                  <c:v>377</c:v>
                </c:pt>
                <c:pt idx="1083">
                  <c:v>378</c:v>
                </c:pt>
                <c:pt idx="1084">
                  <c:v>378</c:v>
                </c:pt>
                <c:pt idx="1085">
                  <c:v>378</c:v>
                </c:pt>
                <c:pt idx="1086">
                  <c:v>378</c:v>
                </c:pt>
                <c:pt idx="1087">
                  <c:v>378</c:v>
                </c:pt>
                <c:pt idx="1088">
                  <c:v>378</c:v>
                </c:pt>
                <c:pt idx="1089">
                  <c:v>379</c:v>
                </c:pt>
                <c:pt idx="1090">
                  <c:v>380</c:v>
                </c:pt>
                <c:pt idx="1091">
                  <c:v>381</c:v>
                </c:pt>
                <c:pt idx="1092">
                  <c:v>381</c:v>
                </c:pt>
                <c:pt idx="1093">
                  <c:v>381</c:v>
                </c:pt>
                <c:pt idx="1094">
                  <c:v>381</c:v>
                </c:pt>
                <c:pt idx="1095">
                  <c:v>381</c:v>
                </c:pt>
                <c:pt idx="1096">
                  <c:v>381</c:v>
                </c:pt>
                <c:pt idx="1097">
                  <c:v>382</c:v>
                </c:pt>
                <c:pt idx="1098">
                  <c:v>383</c:v>
                </c:pt>
                <c:pt idx="1099">
                  <c:v>383</c:v>
                </c:pt>
                <c:pt idx="1100">
                  <c:v>384</c:v>
                </c:pt>
                <c:pt idx="1101">
                  <c:v>384</c:v>
                </c:pt>
                <c:pt idx="1102">
                  <c:v>384</c:v>
                </c:pt>
                <c:pt idx="1103">
                  <c:v>384</c:v>
                </c:pt>
                <c:pt idx="1104">
                  <c:v>385</c:v>
                </c:pt>
                <c:pt idx="1105">
                  <c:v>385</c:v>
                </c:pt>
                <c:pt idx="1106">
                  <c:v>385</c:v>
                </c:pt>
                <c:pt idx="1107">
                  <c:v>385</c:v>
                </c:pt>
                <c:pt idx="1108">
                  <c:v>385</c:v>
                </c:pt>
                <c:pt idx="1109">
                  <c:v>385</c:v>
                </c:pt>
                <c:pt idx="1110">
                  <c:v>385</c:v>
                </c:pt>
                <c:pt idx="1111">
                  <c:v>385</c:v>
                </c:pt>
                <c:pt idx="1112">
                  <c:v>385</c:v>
                </c:pt>
                <c:pt idx="1113">
                  <c:v>386</c:v>
                </c:pt>
                <c:pt idx="1114">
                  <c:v>387</c:v>
                </c:pt>
                <c:pt idx="1115">
                  <c:v>388</c:v>
                </c:pt>
                <c:pt idx="1116">
                  <c:v>388</c:v>
                </c:pt>
                <c:pt idx="1117">
                  <c:v>388</c:v>
                </c:pt>
                <c:pt idx="1118">
                  <c:v>388</c:v>
                </c:pt>
                <c:pt idx="1119">
                  <c:v>389</c:v>
                </c:pt>
                <c:pt idx="1120">
                  <c:v>389</c:v>
                </c:pt>
                <c:pt idx="1121">
                  <c:v>389</c:v>
                </c:pt>
                <c:pt idx="1122">
                  <c:v>390</c:v>
                </c:pt>
                <c:pt idx="1123">
                  <c:v>391</c:v>
                </c:pt>
                <c:pt idx="1124">
                  <c:v>391</c:v>
                </c:pt>
                <c:pt idx="1125">
                  <c:v>391</c:v>
                </c:pt>
                <c:pt idx="1126">
                  <c:v>391</c:v>
                </c:pt>
                <c:pt idx="1127">
                  <c:v>391</c:v>
                </c:pt>
                <c:pt idx="1128">
                  <c:v>391</c:v>
                </c:pt>
                <c:pt idx="1129">
                  <c:v>391</c:v>
                </c:pt>
                <c:pt idx="1130">
                  <c:v>391</c:v>
                </c:pt>
                <c:pt idx="1131">
                  <c:v>392</c:v>
                </c:pt>
                <c:pt idx="1132">
                  <c:v>393</c:v>
                </c:pt>
                <c:pt idx="1133">
                  <c:v>394</c:v>
                </c:pt>
                <c:pt idx="1134">
                  <c:v>394</c:v>
                </c:pt>
                <c:pt idx="1135">
                  <c:v>394</c:v>
                </c:pt>
                <c:pt idx="1136">
                  <c:v>394</c:v>
                </c:pt>
                <c:pt idx="1137">
                  <c:v>394</c:v>
                </c:pt>
                <c:pt idx="1138">
                  <c:v>394</c:v>
                </c:pt>
                <c:pt idx="1139">
                  <c:v>394</c:v>
                </c:pt>
                <c:pt idx="1140">
                  <c:v>395</c:v>
                </c:pt>
                <c:pt idx="1141">
                  <c:v>396</c:v>
                </c:pt>
                <c:pt idx="1142">
                  <c:v>396</c:v>
                </c:pt>
                <c:pt idx="1143">
                  <c:v>396</c:v>
                </c:pt>
                <c:pt idx="1144">
                  <c:v>396</c:v>
                </c:pt>
                <c:pt idx="1145">
                  <c:v>397</c:v>
                </c:pt>
                <c:pt idx="1146">
                  <c:v>397</c:v>
                </c:pt>
                <c:pt idx="1147">
                  <c:v>397</c:v>
                </c:pt>
                <c:pt idx="1148">
                  <c:v>397</c:v>
                </c:pt>
                <c:pt idx="1149">
                  <c:v>397</c:v>
                </c:pt>
                <c:pt idx="1150">
                  <c:v>398</c:v>
                </c:pt>
                <c:pt idx="1151">
                  <c:v>399</c:v>
                </c:pt>
                <c:pt idx="1152">
                  <c:v>399</c:v>
                </c:pt>
                <c:pt idx="1153">
                  <c:v>400</c:v>
                </c:pt>
                <c:pt idx="1154">
                  <c:v>401</c:v>
                </c:pt>
                <c:pt idx="1155">
                  <c:v>401</c:v>
                </c:pt>
                <c:pt idx="1156">
                  <c:v>401</c:v>
                </c:pt>
                <c:pt idx="1157">
                  <c:v>401</c:v>
                </c:pt>
                <c:pt idx="1158">
                  <c:v>401</c:v>
                </c:pt>
                <c:pt idx="1159">
                  <c:v>401</c:v>
                </c:pt>
                <c:pt idx="1160">
                  <c:v>402</c:v>
                </c:pt>
                <c:pt idx="1161">
                  <c:v>403</c:v>
                </c:pt>
                <c:pt idx="1162">
                  <c:v>404</c:v>
                </c:pt>
                <c:pt idx="1163">
                  <c:v>405</c:v>
                </c:pt>
                <c:pt idx="1164">
                  <c:v>406</c:v>
                </c:pt>
                <c:pt idx="1165">
                  <c:v>407</c:v>
                </c:pt>
                <c:pt idx="1166">
                  <c:v>407</c:v>
                </c:pt>
                <c:pt idx="1167">
                  <c:v>407</c:v>
                </c:pt>
                <c:pt idx="1168">
                  <c:v>407</c:v>
                </c:pt>
                <c:pt idx="1169">
                  <c:v>407</c:v>
                </c:pt>
                <c:pt idx="1170">
                  <c:v>408</c:v>
                </c:pt>
                <c:pt idx="1171">
                  <c:v>408</c:v>
                </c:pt>
                <c:pt idx="1172">
                  <c:v>408</c:v>
                </c:pt>
                <c:pt idx="1173">
                  <c:v>408</c:v>
                </c:pt>
                <c:pt idx="1174">
                  <c:v>408</c:v>
                </c:pt>
                <c:pt idx="1175">
                  <c:v>408</c:v>
                </c:pt>
                <c:pt idx="1176">
                  <c:v>408</c:v>
                </c:pt>
                <c:pt idx="1177">
                  <c:v>408</c:v>
                </c:pt>
                <c:pt idx="1178">
                  <c:v>408</c:v>
                </c:pt>
                <c:pt idx="1179">
                  <c:v>408</c:v>
                </c:pt>
                <c:pt idx="1180">
                  <c:v>408</c:v>
                </c:pt>
                <c:pt idx="1181">
                  <c:v>409</c:v>
                </c:pt>
                <c:pt idx="1182">
                  <c:v>409</c:v>
                </c:pt>
                <c:pt idx="1183">
                  <c:v>410</c:v>
                </c:pt>
                <c:pt idx="1184">
                  <c:v>410</c:v>
                </c:pt>
                <c:pt idx="1185">
                  <c:v>411</c:v>
                </c:pt>
                <c:pt idx="1186">
                  <c:v>412</c:v>
                </c:pt>
                <c:pt idx="1187">
                  <c:v>412</c:v>
                </c:pt>
                <c:pt idx="1188">
                  <c:v>412</c:v>
                </c:pt>
                <c:pt idx="1189">
                  <c:v>412</c:v>
                </c:pt>
                <c:pt idx="1190">
                  <c:v>413</c:v>
                </c:pt>
                <c:pt idx="1191">
                  <c:v>413</c:v>
                </c:pt>
                <c:pt idx="1192">
                  <c:v>413</c:v>
                </c:pt>
                <c:pt idx="1193">
                  <c:v>414</c:v>
                </c:pt>
                <c:pt idx="1194">
                  <c:v>415</c:v>
                </c:pt>
                <c:pt idx="1195">
                  <c:v>415</c:v>
                </c:pt>
                <c:pt idx="1196">
                  <c:v>415</c:v>
                </c:pt>
                <c:pt idx="1197">
                  <c:v>415</c:v>
                </c:pt>
                <c:pt idx="1198">
                  <c:v>416</c:v>
                </c:pt>
                <c:pt idx="1199">
                  <c:v>417</c:v>
                </c:pt>
                <c:pt idx="1200">
                  <c:v>418</c:v>
                </c:pt>
                <c:pt idx="1201">
                  <c:v>418</c:v>
                </c:pt>
                <c:pt idx="1202">
                  <c:v>418</c:v>
                </c:pt>
                <c:pt idx="1203">
                  <c:v>419</c:v>
                </c:pt>
                <c:pt idx="1204">
                  <c:v>419</c:v>
                </c:pt>
                <c:pt idx="1205">
                  <c:v>419</c:v>
                </c:pt>
                <c:pt idx="1206">
                  <c:v>420</c:v>
                </c:pt>
                <c:pt idx="1207">
                  <c:v>420</c:v>
                </c:pt>
                <c:pt idx="1208">
                  <c:v>421</c:v>
                </c:pt>
                <c:pt idx="1209">
                  <c:v>421</c:v>
                </c:pt>
                <c:pt idx="1210">
                  <c:v>421</c:v>
                </c:pt>
                <c:pt idx="1211">
                  <c:v>421</c:v>
                </c:pt>
                <c:pt idx="1212">
                  <c:v>421</c:v>
                </c:pt>
                <c:pt idx="1213">
                  <c:v>422</c:v>
                </c:pt>
                <c:pt idx="1214">
                  <c:v>422</c:v>
                </c:pt>
                <c:pt idx="1215">
                  <c:v>423</c:v>
                </c:pt>
                <c:pt idx="1216">
                  <c:v>423</c:v>
                </c:pt>
                <c:pt idx="1217">
                  <c:v>424</c:v>
                </c:pt>
                <c:pt idx="1218">
                  <c:v>425</c:v>
                </c:pt>
                <c:pt idx="1219">
                  <c:v>426</c:v>
                </c:pt>
                <c:pt idx="1220">
                  <c:v>426</c:v>
                </c:pt>
                <c:pt idx="1221">
                  <c:v>427</c:v>
                </c:pt>
                <c:pt idx="1222">
                  <c:v>427</c:v>
                </c:pt>
                <c:pt idx="1223">
                  <c:v>427</c:v>
                </c:pt>
                <c:pt idx="1224">
                  <c:v>427</c:v>
                </c:pt>
                <c:pt idx="1225">
                  <c:v>427</c:v>
                </c:pt>
                <c:pt idx="1226">
                  <c:v>428</c:v>
                </c:pt>
                <c:pt idx="1227">
                  <c:v>428</c:v>
                </c:pt>
                <c:pt idx="1228">
                  <c:v>428</c:v>
                </c:pt>
                <c:pt idx="1229">
                  <c:v>428</c:v>
                </c:pt>
                <c:pt idx="1230">
                  <c:v>429</c:v>
                </c:pt>
                <c:pt idx="1231">
                  <c:v>429</c:v>
                </c:pt>
                <c:pt idx="1232">
                  <c:v>429</c:v>
                </c:pt>
                <c:pt idx="1233">
                  <c:v>429</c:v>
                </c:pt>
                <c:pt idx="1234">
                  <c:v>429</c:v>
                </c:pt>
                <c:pt idx="1235">
                  <c:v>430</c:v>
                </c:pt>
                <c:pt idx="1236">
                  <c:v>430</c:v>
                </c:pt>
                <c:pt idx="1237">
                  <c:v>430</c:v>
                </c:pt>
                <c:pt idx="1238">
                  <c:v>431</c:v>
                </c:pt>
                <c:pt idx="1239">
                  <c:v>432</c:v>
                </c:pt>
                <c:pt idx="1240">
                  <c:v>433</c:v>
                </c:pt>
                <c:pt idx="1241">
                  <c:v>434</c:v>
                </c:pt>
                <c:pt idx="1242">
                  <c:v>434</c:v>
                </c:pt>
                <c:pt idx="1243">
                  <c:v>435</c:v>
                </c:pt>
                <c:pt idx="1244">
                  <c:v>436</c:v>
                </c:pt>
                <c:pt idx="1245">
                  <c:v>437</c:v>
                </c:pt>
                <c:pt idx="1246">
                  <c:v>438</c:v>
                </c:pt>
                <c:pt idx="1247">
                  <c:v>438</c:v>
                </c:pt>
                <c:pt idx="1248">
                  <c:v>439</c:v>
                </c:pt>
                <c:pt idx="1249">
                  <c:v>440</c:v>
                </c:pt>
                <c:pt idx="1250">
                  <c:v>440</c:v>
                </c:pt>
                <c:pt idx="1251">
                  <c:v>440</c:v>
                </c:pt>
                <c:pt idx="1252">
                  <c:v>440</c:v>
                </c:pt>
                <c:pt idx="1253">
                  <c:v>440</c:v>
                </c:pt>
                <c:pt idx="1254">
                  <c:v>441</c:v>
                </c:pt>
                <c:pt idx="1255">
                  <c:v>441</c:v>
                </c:pt>
                <c:pt idx="1256">
                  <c:v>442</c:v>
                </c:pt>
                <c:pt idx="1257">
                  <c:v>442</c:v>
                </c:pt>
                <c:pt idx="1258">
                  <c:v>442</c:v>
                </c:pt>
                <c:pt idx="1259">
                  <c:v>442</c:v>
                </c:pt>
                <c:pt idx="1260">
                  <c:v>442</c:v>
                </c:pt>
                <c:pt idx="1261">
                  <c:v>442</c:v>
                </c:pt>
                <c:pt idx="1262">
                  <c:v>443</c:v>
                </c:pt>
                <c:pt idx="1263">
                  <c:v>443</c:v>
                </c:pt>
                <c:pt idx="1264">
                  <c:v>443</c:v>
                </c:pt>
                <c:pt idx="1265">
                  <c:v>444</c:v>
                </c:pt>
                <c:pt idx="1266">
                  <c:v>445</c:v>
                </c:pt>
                <c:pt idx="1267">
                  <c:v>445</c:v>
                </c:pt>
                <c:pt idx="1268">
                  <c:v>445</c:v>
                </c:pt>
                <c:pt idx="1269">
                  <c:v>445</c:v>
                </c:pt>
                <c:pt idx="1270">
                  <c:v>445</c:v>
                </c:pt>
                <c:pt idx="1271">
                  <c:v>445</c:v>
                </c:pt>
                <c:pt idx="1272">
                  <c:v>446</c:v>
                </c:pt>
                <c:pt idx="1273">
                  <c:v>446</c:v>
                </c:pt>
                <c:pt idx="1274">
                  <c:v>447</c:v>
                </c:pt>
                <c:pt idx="1275">
                  <c:v>447</c:v>
                </c:pt>
                <c:pt idx="1276">
                  <c:v>448</c:v>
                </c:pt>
                <c:pt idx="1277">
                  <c:v>448</c:v>
                </c:pt>
                <c:pt idx="1278">
                  <c:v>448</c:v>
                </c:pt>
                <c:pt idx="1279">
                  <c:v>448</c:v>
                </c:pt>
                <c:pt idx="1280">
                  <c:v>449</c:v>
                </c:pt>
                <c:pt idx="1281">
                  <c:v>449</c:v>
                </c:pt>
                <c:pt idx="1282">
                  <c:v>449</c:v>
                </c:pt>
                <c:pt idx="1283">
                  <c:v>449</c:v>
                </c:pt>
                <c:pt idx="1284">
                  <c:v>449</c:v>
                </c:pt>
                <c:pt idx="1285">
                  <c:v>449</c:v>
                </c:pt>
                <c:pt idx="1286">
                  <c:v>449</c:v>
                </c:pt>
                <c:pt idx="1287">
                  <c:v>449</c:v>
                </c:pt>
                <c:pt idx="1288">
                  <c:v>449</c:v>
                </c:pt>
                <c:pt idx="1289">
                  <c:v>449</c:v>
                </c:pt>
                <c:pt idx="1290">
                  <c:v>449</c:v>
                </c:pt>
                <c:pt idx="1291">
                  <c:v>449</c:v>
                </c:pt>
                <c:pt idx="1292">
                  <c:v>449</c:v>
                </c:pt>
                <c:pt idx="1293">
                  <c:v>449</c:v>
                </c:pt>
                <c:pt idx="1294">
                  <c:v>450</c:v>
                </c:pt>
                <c:pt idx="1295">
                  <c:v>450</c:v>
                </c:pt>
                <c:pt idx="1296">
                  <c:v>451</c:v>
                </c:pt>
                <c:pt idx="1297">
                  <c:v>452</c:v>
                </c:pt>
                <c:pt idx="1298">
                  <c:v>453</c:v>
                </c:pt>
                <c:pt idx="1299">
                  <c:v>454</c:v>
                </c:pt>
                <c:pt idx="1300">
                  <c:v>454</c:v>
                </c:pt>
                <c:pt idx="1301">
                  <c:v>455</c:v>
                </c:pt>
                <c:pt idx="1302">
                  <c:v>455</c:v>
                </c:pt>
                <c:pt idx="1303">
                  <c:v>455</c:v>
                </c:pt>
                <c:pt idx="1304">
                  <c:v>455</c:v>
                </c:pt>
                <c:pt idx="1305">
                  <c:v>456</c:v>
                </c:pt>
                <c:pt idx="1306">
                  <c:v>456</c:v>
                </c:pt>
                <c:pt idx="1307">
                  <c:v>456</c:v>
                </c:pt>
                <c:pt idx="1308">
                  <c:v>457</c:v>
                </c:pt>
                <c:pt idx="1309">
                  <c:v>458</c:v>
                </c:pt>
                <c:pt idx="1310">
                  <c:v>459</c:v>
                </c:pt>
                <c:pt idx="1311">
                  <c:v>460</c:v>
                </c:pt>
                <c:pt idx="1312">
                  <c:v>461</c:v>
                </c:pt>
                <c:pt idx="1313">
                  <c:v>462</c:v>
                </c:pt>
                <c:pt idx="1314">
                  <c:v>463</c:v>
                </c:pt>
                <c:pt idx="1315">
                  <c:v>464</c:v>
                </c:pt>
                <c:pt idx="1316">
                  <c:v>464</c:v>
                </c:pt>
                <c:pt idx="1317">
                  <c:v>465</c:v>
                </c:pt>
                <c:pt idx="1318">
                  <c:v>466</c:v>
                </c:pt>
                <c:pt idx="1319">
                  <c:v>466</c:v>
                </c:pt>
                <c:pt idx="1320">
                  <c:v>466</c:v>
                </c:pt>
                <c:pt idx="1321">
                  <c:v>466</c:v>
                </c:pt>
                <c:pt idx="1322">
                  <c:v>466</c:v>
                </c:pt>
                <c:pt idx="1323">
                  <c:v>466</c:v>
                </c:pt>
                <c:pt idx="1324">
                  <c:v>466</c:v>
                </c:pt>
                <c:pt idx="1325">
                  <c:v>466</c:v>
                </c:pt>
                <c:pt idx="1326">
                  <c:v>466</c:v>
                </c:pt>
                <c:pt idx="1327">
                  <c:v>466</c:v>
                </c:pt>
                <c:pt idx="1328">
                  <c:v>466</c:v>
                </c:pt>
                <c:pt idx="1329">
                  <c:v>466</c:v>
                </c:pt>
                <c:pt idx="1330">
                  <c:v>466</c:v>
                </c:pt>
                <c:pt idx="1331">
                  <c:v>467</c:v>
                </c:pt>
                <c:pt idx="1332">
                  <c:v>467</c:v>
                </c:pt>
                <c:pt idx="1333">
                  <c:v>467</c:v>
                </c:pt>
                <c:pt idx="1334">
                  <c:v>467</c:v>
                </c:pt>
                <c:pt idx="1335">
                  <c:v>467</c:v>
                </c:pt>
                <c:pt idx="1336">
                  <c:v>467</c:v>
                </c:pt>
                <c:pt idx="1337">
                  <c:v>468</c:v>
                </c:pt>
                <c:pt idx="1338">
                  <c:v>469</c:v>
                </c:pt>
                <c:pt idx="1339">
                  <c:v>470</c:v>
                </c:pt>
                <c:pt idx="1340">
                  <c:v>470</c:v>
                </c:pt>
                <c:pt idx="1341">
                  <c:v>470</c:v>
                </c:pt>
                <c:pt idx="1342">
                  <c:v>471</c:v>
                </c:pt>
                <c:pt idx="1343">
                  <c:v>471</c:v>
                </c:pt>
                <c:pt idx="1344">
                  <c:v>471</c:v>
                </c:pt>
                <c:pt idx="1345">
                  <c:v>472</c:v>
                </c:pt>
                <c:pt idx="1346">
                  <c:v>473</c:v>
                </c:pt>
                <c:pt idx="1347">
                  <c:v>474</c:v>
                </c:pt>
                <c:pt idx="1348">
                  <c:v>475</c:v>
                </c:pt>
                <c:pt idx="1349">
                  <c:v>476</c:v>
                </c:pt>
                <c:pt idx="1350">
                  <c:v>477</c:v>
                </c:pt>
                <c:pt idx="1351">
                  <c:v>477</c:v>
                </c:pt>
                <c:pt idx="1352">
                  <c:v>477</c:v>
                </c:pt>
                <c:pt idx="1353">
                  <c:v>477</c:v>
                </c:pt>
                <c:pt idx="1354">
                  <c:v>478</c:v>
                </c:pt>
                <c:pt idx="1355">
                  <c:v>478</c:v>
                </c:pt>
                <c:pt idx="1356">
                  <c:v>478</c:v>
                </c:pt>
                <c:pt idx="1357">
                  <c:v>478</c:v>
                </c:pt>
                <c:pt idx="1358">
                  <c:v>478</c:v>
                </c:pt>
                <c:pt idx="1359">
                  <c:v>478</c:v>
                </c:pt>
                <c:pt idx="1360">
                  <c:v>478</c:v>
                </c:pt>
                <c:pt idx="1361">
                  <c:v>478</c:v>
                </c:pt>
                <c:pt idx="1362">
                  <c:v>478</c:v>
                </c:pt>
                <c:pt idx="1363">
                  <c:v>478</c:v>
                </c:pt>
                <c:pt idx="1364">
                  <c:v>478</c:v>
                </c:pt>
                <c:pt idx="1365">
                  <c:v>478</c:v>
                </c:pt>
                <c:pt idx="1366">
                  <c:v>479</c:v>
                </c:pt>
                <c:pt idx="1367">
                  <c:v>479</c:v>
                </c:pt>
                <c:pt idx="1368">
                  <c:v>479</c:v>
                </c:pt>
                <c:pt idx="1369">
                  <c:v>479</c:v>
                </c:pt>
                <c:pt idx="1370">
                  <c:v>479</c:v>
                </c:pt>
                <c:pt idx="1371">
                  <c:v>479</c:v>
                </c:pt>
                <c:pt idx="1372">
                  <c:v>480</c:v>
                </c:pt>
                <c:pt idx="1373">
                  <c:v>480</c:v>
                </c:pt>
                <c:pt idx="1374">
                  <c:v>480</c:v>
                </c:pt>
                <c:pt idx="1375">
                  <c:v>481</c:v>
                </c:pt>
                <c:pt idx="1376">
                  <c:v>481</c:v>
                </c:pt>
                <c:pt idx="1377">
                  <c:v>481</c:v>
                </c:pt>
                <c:pt idx="1378">
                  <c:v>481</c:v>
                </c:pt>
                <c:pt idx="1379">
                  <c:v>482</c:v>
                </c:pt>
                <c:pt idx="1380">
                  <c:v>482</c:v>
                </c:pt>
                <c:pt idx="1381">
                  <c:v>482</c:v>
                </c:pt>
                <c:pt idx="1382">
                  <c:v>483</c:v>
                </c:pt>
                <c:pt idx="1383">
                  <c:v>484</c:v>
                </c:pt>
                <c:pt idx="1384">
                  <c:v>484</c:v>
                </c:pt>
                <c:pt idx="1385">
                  <c:v>484</c:v>
                </c:pt>
                <c:pt idx="1386">
                  <c:v>485</c:v>
                </c:pt>
                <c:pt idx="1387">
                  <c:v>486</c:v>
                </c:pt>
                <c:pt idx="1388">
                  <c:v>487</c:v>
                </c:pt>
                <c:pt idx="1389">
                  <c:v>488</c:v>
                </c:pt>
                <c:pt idx="1390">
                  <c:v>488</c:v>
                </c:pt>
                <c:pt idx="1391">
                  <c:v>488</c:v>
                </c:pt>
                <c:pt idx="1392">
                  <c:v>488</c:v>
                </c:pt>
                <c:pt idx="1393">
                  <c:v>488</c:v>
                </c:pt>
                <c:pt idx="1394">
                  <c:v>489</c:v>
                </c:pt>
                <c:pt idx="1395">
                  <c:v>490</c:v>
                </c:pt>
                <c:pt idx="1396">
                  <c:v>490</c:v>
                </c:pt>
                <c:pt idx="1397">
                  <c:v>491</c:v>
                </c:pt>
                <c:pt idx="1398">
                  <c:v>491</c:v>
                </c:pt>
                <c:pt idx="1399">
                  <c:v>491</c:v>
                </c:pt>
                <c:pt idx="1400">
                  <c:v>491</c:v>
                </c:pt>
                <c:pt idx="1401">
                  <c:v>491</c:v>
                </c:pt>
                <c:pt idx="1402">
                  <c:v>491</c:v>
                </c:pt>
                <c:pt idx="1403">
                  <c:v>491</c:v>
                </c:pt>
                <c:pt idx="1404">
                  <c:v>491</c:v>
                </c:pt>
                <c:pt idx="1405">
                  <c:v>491</c:v>
                </c:pt>
                <c:pt idx="1406">
                  <c:v>491</c:v>
                </c:pt>
                <c:pt idx="1407">
                  <c:v>491</c:v>
                </c:pt>
                <c:pt idx="1408">
                  <c:v>492</c:v>
                </c:pt>
                <c:pt idx="1409">
                  <c:v>492</c:v>
                </c:pt>
                <c:pt idx="1410">
                  <c:v>492</c:v>
                </c:pt>
                <c:pt idx="1411">
                  <c:v>493</c:v>
                </c:pt>
                <c:pt idx="1412">
                  <c:v>493</c:v>
                </c:pt>
                <c:pt idx="1413">
                  <c:v>494</c:v>
                </c:pt>
                <c:pt idx="1414">
                  <c:v>495</c:v>
                </c:pt>
                <c:pt idx="1415">
                  <c:v>496</c:v>
                </c:pt>
                <c:pt idx="1416">
                  <c:v>497</c:v>
                </c:pt>
                <c:pt idx="1417">
                  <c:v>498</c:v>
                </c:pt>
                <c:pt idx="1418">
                  <c:v>498</c:v>
                </c:pt>
                <c:pt idx="1419">
                  <c:v>498</c:v>
                </c:pt>
                <c:pt idx="1420">
                  <c:v>498</c:v>
                </c:pt>
                <c:pt idx="1421">
                  <c:v>498</c:v>
                </c:pt>
                <c:pt idx="1422">
                  <c:v>498</c:v>
                </c:pt>
                <c:pt idx="1423">
                  <c:v>499</c:v>
                </c:pt>
                <c:pt idx="1424">
                  <c:v>499</c:v>
                </c:pt>
                <c:pt idx="1425">
                  <c:v>500</c:v>
                </c:pt>
                <c:pt idx="1426">
                  <c:v>500</c:v>
                </c:pt>
                <c:pt idx="1427">
                  <c:v>500</c:v>
                </c:pt>
                <c:pt idx="1428">
                  <c:v>500</c:v>
                </c:pt>
                <c:pt idx="1429">
                  <c:v>500</c:v>
                </c:pt>
                <c:pt idx="1430">
                  <c:v>501</c:v>
                </c:pt>
                <c:pt idx="1431">
                  <c:v>501</c:v>
                </c:pt>
                <c:pt idx="1432">
                  <c:v>502</c:v>
                </c:pt>
                <c:pt idx="1433">
                  <c:v>502</c:v>
                </c:pt>
                <c:pt idx="1434">
                  <c:v>502</c:v>
                </c:pt>
                <c:pt idx="1435">
                  <c:v>502</c:v>
                </c:pt>
                <c:pt idx="1436">
                  <c:v>503</c:v>
                </c:pt>
                <c:pt idx="1437">
                  <c:v>503</c:v>
                </c:pt>
                <c:pt idx="1438">
                  <c:v>503</c:v>
                </c:pt>
                <c:pt idx="1439">
                  <c:v>504</c:v>
                </c:pt>
                <c:pt idx="1440">
                  <c:v>505</c:v>
                </c:pt>
                <c:pt idx="1441">
                  <c:v>506</c:v>
                </c:pt>
                <c:pt idx="1442">
                  <c:v>506</c:v>
                </c:pt>
                <c:pt idx="1443">
                  <c:v>506</c:v>
                </c:pt>
                <c:pt idx="1444">
                  <c:v>507</c:v>
                </c:pt>
                <c:pt idx="1445">
                  <c:v>507</c:v>
                </c:pt>
                <c:pt idx="1446">
                  <c:v>507</c:v>
                </c:pt>
                <c:pt idx="1447">
                  <c:v>507</c:v>
                </c:pt>
                <c:pt idx="1448">
                  <c:v>508</c:v>
                </c:pt>
                <c:pt idx="1449">
                  <c:v>509</c:v>
                </c:pt>
                <c:pt idx="1450">
                  <c:v>509</c:v>
                </c:pt>
                <c:pt idx="1451">
                  <c:v>509</c:v>
                </c:pt>
                <c:pt idx="1452">
                  <c:v>510</c:v>
                </c:pt>
                <c:pt idx="1453">
                  <c:v>511</c:v>
                </c:pt>
                <c:pt idx="1454">
                  <c:v>511</c:v>
                </c:pt>
                <c:pt idx="1455">
                  <c:v>511</c:v>
                </c:pt>
                <c:pt idx="1456">
                  <c:v>512</c:v>
                </c:pt>
                <c:pt idx="1457">
                  <c:v>513</c:v>
                </c:pt>
                <c:pt idx="1458">
                  <c:v>513</c:v>
                </c:pt>
                <c:pt idx="1459">
                  <c:v>513</c:v>
                </c:pt>
                <c:pt idx="1460">
                  <c:v>513</c:v>
                </c:pt>
                <c:pt idx="1461">
                  <c:v>513</c:v>
                </c:pt>
                <c:pt idx="1462">
                  <c:v>513</c:v>
                </c:pt>
                <c:pt idx="1463">
                  <c:v>514</c:v>
                </c:pt>
                <c:pt idx="1464">
                  <c:v>515</c:v>
                </c:pt>
                <c:pt idx="1465">
                  <c:v>515</c:v>
                </c:pt>
                <c:pt idx="1466">
                  <c:v>516</c:v>
                </c:pt>
                <c:pt idx="1467">
                  <c:v>517</c:v>
                </c:pt>
                <c:pt idx="1468">
                  <c:v>518</c:v>
                </c:pt>
                <c:pt idx="1469">
                  <c:v>519</c:v>
                </c:pt>
                <c:pt idx="1470">
                  <c:v>519</c:v>
                </c:pt>
                <c:pt idx="1471">
                  <c:v>520</c:v>
                </c:pt>
                <c:pt idx="1472">
                  <c:v>520</c:v>
                </c:pt>
                <c:pt idx="1473">
                  <c:v>520</c:v>
                </c:pt>
                <c:pt idx="1474">
                  <c:v>520</c:v>
                </c:pt>
                <c:pt idx="1475">
                  <c:v>521</c:v>
                </c:pt>
                <c:pt idx="1476">
                  <c:v>522</c:v>
                </c:pt>
                <c:pt idx="1477">
                  <c:v>523</c:v>
                </c:pt>
                <c:pt idx="1478">
                  <c:v>523</c:v>
                </c:pt>
                <c:pt idx="1479">
                  <c:v>524</c:v>
                </c:pt>
                <c:pt idx="1480">
                  <c:v>524</c:v>
                </c:pt>
                <c:pt idx="1481">
                  <c:v>524</c:v>
                </c:pt>
                <c:pt idx="1482">
                  <c:v>524</c:v>
                </c:pt>
                <c:pt idx="1483">
                  <c:v>524</c:v>
                </c:pt>
                <c:pt idx="1484">
                  <c:v>524</c:v>
                </c:pt>
                <c:pt idx="1485">
                  <c:v>524</c:v>
                </c:pt>
                <c:pt idx="1486">
                  <c:v>524</c:v>
                </c:pt>
                <c:pt idx="1487">
                  <c:v>525</c:v>
                </c:pt>
                <c:pt idx="1488">
                  <c:v>526</c:v>
                </c:pt>
                <c:pt idx="1489">
                  <c:v>527</c:v>
                </c:pt>
                <c:pt idx="1490">
                  <c:v>527</c:v>
                </c:pt>
                <c:pt idx="1491">
                  <c:v>527</c:v>
                </c:pt>
                <c:pt idx="1492">
                  <c:v>527</c:v>
                </c:pt>
                <c:pt idx="1493">
                  <c:v>528</c:v>
                </c:pt>
                <c:pt idx="1494">
                  <c:v>529</c:v>
                </c:pt>
                <c:pt idx="1495">
                  <c:v>529</c:v>
                </c:pt>
                <c:pt idx="1496">
                  <c:v>529</c:v>
                </c:pt>
                <c:pt idx="1497">
                  <c:v>530</c:v>
                </c:pt>
                <c:pt idx="1498">
                  <c:v>530</c:v>
                </c:pt>
                <c:pt idx="1499">
                  <c:v>531</c:v>
                </c:pt>
                <c:pt idx="1500">
                  <c:v>531</c:v>
                </c:pt>
                <c:pt idx="1501">
                  <c:v>531</c:v>
                </c:pt>
                <c:pt idx="1502">
                  <c:v>531</c:v>
                </c:pt>
                <c:pt idx="1503">
                  <c:v>532</c:v>
                </c:pt>
                <c:pt idx="1504">
                  <c:v>533</c:v>
                </c:pt>
                <c:pt idx="1505">
                  <c:v>534</c:v>
                </c:pt>
                <c:pt idx="1506">
                  <c:v>535</c:v>
                </c:pt>
                <c:pt idx="1507">
                  <c:v>535</c:v>
                </c:pt>
                <c:pt idx="1508">
                  <c:v>535</c:v>
                </c:pt>
                <c:pt idx="1509">
                  <c:v>536</c:v>
                </c:pt>
                <c:pt idx="1510">
                  <c:v>536</c:v>
                </c:pt>
                <c:pt idx="1511">
                  <c:v>537</c:v>
                </c:pt>
                <c:pt idx="1512">
                  <c:v>537</c:v>
                </c:pt>
                <c:pt idx="1513">
                  <c:v>537</c:v>
                </c:pt>
                <c:pt idx="1514">
                  <c:v>537</c:v>
                </c:pt>
                <c:pt idx="1515">
                  <c:v>538</c:v>
                </c:pt>
                <c:pt idx="1516">
                  <c:v>538</c:v>
                </c:pt>
                <c:pt idx="1517">
                  <c:v>538</c:v>
                </c:pt>
                <c:pt idx="1518">
                  <c:v>538</c:v>
                </c:pt>
                <c:pt idx="1519">
                  <c:v>539</c:v>
                </c:pt>
                <c:pt idx="1520">
                  <c:v>540</c:v>
                </c:pt>
                <c:pt idx="1521">
                  <c:v>541</c:v>
                </c:pt>
                <c:pt idx="1522">
                  <c:v>541</c:v>
                </c:pt>
                <c:pt idx="1523">
                  <c:v>541</c:v>
                </c:pt>
                <c:pt idx="1524">
                  <c:v>541</c:v>
                </c:pt>
                <c:pt idx="1525">
                  <c:v>542</c:v>
                </c:pt>
                <c:pt idx="1526">
                  <c:v>542</c:v>
                </c:pt>
                <c:pt idx="1527">
                  <c:v>542</c:v>
                </c:pt>
                <c:pt idx="1528">
                  <c:v>542</c:v>
                </c:pt>
                <c:pt idx="1529">
                  <c:v>542</c:v>
                </c:pt>
                <c:pt idx="1530">
                  <c:v>543</c:v>
                </c:pt>
                <c:pt idx="1531">
                  <c:v>544</c:v>
                </c:pt>
                <c:pt idx="1532">
                  <c:v>545</c:v>
                </c:pt>
                <c:pt idx="1533">
                  <c:v>545</c:v>
                </c:pt>
                <c:pt idx="1534">
                  <c:v>545</c:v>
                </c:pt>
                <c:pt idx="1535">
                  <c:v>545</c:v>
                </c:pt>
                <c:pt idx="1536">
                  <c:v>545</c:v>
                </c:pt>
                <c:pt idx="1537">
                  <c:v>546</c:v>
                </c:pt>
                <c:pt idx="1538">
                  <c:v>547</c:v>
                </c:pt>
                <c:pt idx="1539">
                  <c:v>548</c:v>
                </c:pt>
                <c:pt idx="1540">
                  <c:v>549</c:v>
                </c:pt>
                <c:pt idx="1541">
                  <c:v>550</c:v>
                </c:pt>
                <c:pt idx="1542">
                  <c:v>551</c:v>
                </c:pt>
                <c:pt idx="1543">
                  <c:v>551</c:v>
                </c:pt>
                <c:pt idx="1544">
                  <c:v>551</c:v>
                </c:pt>
                <c:pt idx="1545">
                  <c:v>551</c:v>
                </c:pt>
                <c:pt idx="1546">
                  <c:v>551</c:v>
                </c:pt>
                <c:pt idx="1547">
                  <c:v>551</c:v>
                </c:pt>
                <c:pt idx="1548">
                  <c:v>551</c:v>
                </c:pt>
                <c:pt idx="1549">
                  <c:v>551</c:v>
                </c:pt>
                <c:pt idx="1550">
                  <c:v>551</c:v>
                </c:pt>
                <c:pt idx="1551">
                  <c:v>551</c:v>
                </c:pt>
                <c:pt idx="1552">
                  <c:v>551</c:v>
                </c:pt>
                <c:pt idx="1553">
                  <c:v>551</c:v>
                </c:pt>
                <c:pt idx="1554">
                  <c:v>551</c:v>
                </c:pt>
                <c:pt idx="1555">
                  <c:v>551</c:v>
                </c:pt>
                <c:pt idx="1556">
                  <c:v>552</c:v>
                </c:pt>
                <c:pt idx="1557">
                  <c:v>552</c:v>
                </c:pt>
                <c:pt idx="1558">
                  <c:v>552</c:v>
                </c:pt>
                <c:pt idx="1559">
                  <c:v>552</c:v>
                </c:pt>
                <c:pt idx="1560">
                  <c:v>552</c:v>
                </c:pt>
                <c:pt idx="1561">
                  <c:v>552</c:v>
                </c:pt>
                <c:pt idx="1562">
                  <c:v>552</c:v>
                </c:pt>
                <c:pt idx="1563">
                  <c:v>552</c:v>
                </c:pt>
                <c:pt idx="1564">
                  <c:v>552</c:v>
                </c:pt>
                <c:pt idx="1565">
                  <c:v>552</c:v>
                </c:pt>
                <c:pt idx="1566">
                  <c:v>552</c:v>
                </c:pt>
                <c:pt idx="1567">
                  <c:v>553</c:v>
                </c:pt>
                <c:pt idx="1568">
                  <c:v>554</c:v>
                </c:pt>
                <c:pt idx="1569">
                  <c:v>554</c:v>
                </c:pt>
                <c:pt idx="1570">
                  <c:v>554</c:v>
                </c:pt>
                <c:pt idx="1571">
                  <c:v>555</c:v>
                </c:pt>
                <c:pt idx="1572">
                  <c:v>555</c:v>
                </c:pt>
                <c:pt idx="1573">
                  <c:v>555</c:v>
                </c:pt>
                <c:pt idx="1574">
                  <c:v>555</c:v>
                </c:pt>
                <c:pt idx="1575">
                  <c:v>556</c:v>
                </c:pt>
                <c:pt idx="1576">
                  <c:v>557</c:v>
                </c:pt>
                <c:pt idx="1577">
                  <c:v>557</c:v>
                </c:pt>
                <c:pt idx="1578">
                  <c:v>557</c:v>
                </c:pt>
                <c:pt idx="1579">
                  <c:v>557</c:v>
                </c:pt>
                <c:pt idx="1580">
                  <c:v>557</c:v>
                </c:pt>
                <c:pt idx="1581">
                  <c:v>558</c:v>
                </c:pt>
                <c:pt idx="1582">
                  <c:v>559</c:v>
                </c:pt>
                <c:pt idx="1583">
                  <c:v>559</c:v>
                </c:pt>
                <c:pt idx="1584">
                  <c:v>560</c:v>
                </c:pt>
                <c:pt idx="1585">
                  <c:v>560</c:v>
                </c:pt>
                <c:pt idx="1586">
                  <c:v>560</c:v>
                </c:pt>
                <c:pt idx="1587">
                  <c:v>560</c:v>
                </c:pt>
                <c:pt idx="1588">
                  <c:v>560</c:v>
                </c:pt>
                <c:pt idx="1589">
                  <c:v>561</c:v>
                </c:pt>
                <c:pt idx="1590">
                  <c:v>561</c:v>
                </c:pt>
                <c:pt idx="1591">
                  <c:v>561</c:v>
                </c:pt>
                <c:pt idx="1592">
                  <c:v>561</c:v>
                </c:pt>
                <c:pt idx="1593">
                  <c:v>562</c:v>
                </c:pt>
                <c:pt idx="1594">
                  <c:v>562</c:v>
                </c:pt>
                <c:pt idx="1595">
                  <c:v>563</c:v>
                </c:pt>
                <c:pt idx="1596">
                  <c:v>563</c:v>
                </c:pt>
                <c:pt idx="1597">
                  <c:v>564</c:v>
                </c:pt>
                <c:pt idx="1598">
                  <c:v>564</c:v>
                </c:pt>
                <c:pt idx="1599">
                  <c:v>565</c:v>
                </c:pt>
                <c:pt idx="1600">
                  <c:v>565</c:v>
                </c:pt>
                <c:pt idx="1601">
                  <c:v>565</c:v>
                </c:pt>
                <c:pt idx="1602">
                  <c:v>565</c:v>
                </c:pt>
                <c:pt idx="1603">
                  <c:v>565</c:v>
                </c:pt>
                <c:pt idx="1604">
                  <c:v>565</c:v>
                </c:pt>
                <c:pt idx="1605">
                  <c:v>565</c:v>
                </c:pt>
                <c:pt idx="1606">
                  <c:v>566</c:v>
                </c:pt>
                <c:pt idx="1607">
                  <c:v>567</c:v>
                </c:pt>
                <c:pt idx="1608">
                  <c:v>568</c:v>
                </c:pt>
                <c:pt idx="1609">
                  <c:v>568</c:v>
                </c:pt>
                <c:pt idx="1610">
                  <c:v>568</c:v>
                </c:pt>
                <c:pt idx="1611">
                  <c:v>569</c:v>
                </c:pt>
                <c:pt idx="1612">
                  <c:v>569</c:v>
                </c:pt>
                <c:pt idx="1613">
                  <c:v>569</c:v>
                </c:pt>
                <c:pt idx="1614">
                  <c:v>569</c:v>
                </c:pt>
                <c:pt idx="1615">
                  <c:v>570</c:v>
                </c:pt>
                <c:pt idx="1616">
                  <c:v>570</c:v>
                </c:pt>
                <c:pt idx="1617">
                  <c:v>570</c:v>
                </c:pt>
                <c:pt idx="1618">
                  <c:v>571</c:v>
                </c:pt>
                <c:pt idx="1619">
                  <c:v>571</c:v>
                </c:pt>
                <c:pt idx="1620">
                  <c:v>571</c:v>
                </c:pt>
                <c:pt idx="1621">
                  <c:v>572</c:v>
                </c:pt>
                <c:pt idx="1622">
                  <c:v>573</c:v>
                </c:pt>
                <c:pt idx="1623">
                  <c:v>574</c:v>
                </c:pt>
                <c:pt idx="1624">
                  <c:v>575</c:v>
                </c:pt>
                <c:pt idx="1625">
                  <c:v>576</c:v>
                </c:pt>
                <c:pt idx="1626">
                  <c:v>577</c:v>
                </c:pt>
                <c:pt idx="1627">
                  <c:v>578</c:v>
                </c:pt>
                <c:pt idx="1628">
                  <c:v>579</c:v>
                </c:pt>
                <c:pt idx="1629">
                  <c:v>580</c:v>
                </c:pt>
                <c:pt idx="1630">
                  <c:v>581</c:v>
                </c:pt>
                <c:pt idx="1631">
                  <c:v>581</c:v>
                </c:pt>
                <c:pt idx="1632">
                  <c:v>582</c:v>
                </c:pt>
                <c:pt idx="1633">
                  <c:v>582</c:v>
                </c:pt>
                <c:pt idx="1634">
                  <c:v>582</c:v>
                </c:pt>
                <c:pt idx="1635">
                  <c:v>582</c:v>
                </c:pt>
                <c:pt idx="1636">
                  <c:v>582</c:v>
                </c:pt>
                <c:pt idx="1637">
                  <c:v>582</c:v>
                </c:pt>
                <c:pt idx="1638">
                  <c:v>583</c:v>
                </c:pt>
                <c:pt idx="1639">
                  <c:v>584</c:v>
                </c:pt>
                <c:pt idx="1640">
                  <c:v>585</c:v>
                </c:pt>
                <c:pt idx="1641">
                  <c:v>586</c:v>
                </c:pt>
                <c:pt idx="1642">
                  <c:v>586</c:v>
                </c:pt>
                <c:pt idx="1643">
                  <c:v>586</c:v>
                </c:pt>
                <c:pt idx="1644">
                  <c:v>586</c:v>
                </c:pt>
                <c:pt idx="1645">
                  <c:v>586</c:v>
                </c:pt>
                <c:pt idx="1646">
                  <c:v>586</c:v>
                </c:pt>
                <c:pt idx="1647">
                  <c:v>586</c:v>
                </c:pt>
                <c:pt idx="1648">
                  <c:v>586</c:v>
                </c:pt>
                <c:pt idx="1649">
                  <c:v>586</c:v>
                </c:pt>
                <c:pt idx="1650">
                  <c:v>586</c:v>
                </c:pt>
                <c:pt idx="1651">
                  <c:v>586</c:v>
                </c:pt>
                <c:pt idx="1652">
                  <c:v>586</c:v>
                </c:pt>
                <c:pt idx="1653">
                  <c:v>586</c:v>
                </c:pt>
                <c:pt idx="1654">
                  <c:v>586</c:v>
                </c:pt>
                <c:pt idx="1655">
                  <c:v>586</c:v>
                </c:pt>
                <c:pt idx="1656">
                  <c:v>586</c:v>
                </c:pt>
                <c:pt idx="1657">
                  <c:v>586</c:v>
                </c:pt>
                <c:pt idx="1658">
                  <c:v>586</c:v>
                </c:pt>
                <c:pt idx="1659">
                  <c:v>587</c:v>
                </c:pt>
                <c:pt idx="1660">
                  <c:v>588</c:v>
                </c:pt>
                <c:pt idx="1661">
                  <c:v>588</c:v>
                </c:pt>
                <c:pt idx="1662">
                  <c:v>589</c:v>
                </c:pt>
                <c:pt idx="1663">
                  <c:v>590</c:v>
                </c:pt>
                <c:pt idx="1664">
                  <c:v>591</c:v>
                </c:pt>
                <c:pt idx="1665">
                  <c:v>592</c:v>
                </c:pt>
                <c:pt idx="1666">
                  <c:v>593</c:v>
                </c:pt>
                <c:pt idx="1667">
                  <c:v>594</c:v>
                </c:pt>
                <c:pt idx="1668">
                  <c:v>594</c:v>
                </c:pt>
                <c:pt idx="1669">
                  <c:v>594</c:v>
                </c:pt>
                <c:pt idx="1670">
                  <c:v>595</c:v>
                </c:pt>
                <c:pt idx="1671">
                  <c:v>595</c:v>
                </c:pt>
                <c:pt idx="1672">
                  <c:v>596</c:v>
                </c:pt>
                <c:pt idx="1673">
                  <c:v>597</c:v>
                </c:pt>
                <c:pt idx="1674">
                  <c:v>597</c:v>
                </c:pt>
                <c:pt idx="1675">
                  <c:v>597</c:v>
                </c:pt>
                <c:pt idx="1676">
                  <c:v>597</c:v>
                </c:pt>
                <c:pt idx="1677">
                  <c:v>597</c:v>
                </c:pt>
                <c:pt idx="1678">
                  <c:v>598</c:v>
                </c:pt>
                <c:pt idx="1679">
                  <c:v>598</c:v>
                </c:pt>
                <c:pt idx="1680">
                  <c:v>598</c:v>
                </c:pt>
                <c:pt idx="1681">
                  <c:v>598</c:v>
                </c:pt>
                <c:pt idx="1682">
                  <c:v>599</c:v>
                </c:pt>
                <c:pt idx="1683">
                  <c:v>599</c:v>
                </c:pt>
                <c:pt idx="1684">
                  <c:v>599</c:v>
                </c:pt>
                <c:pt idx="1685">
                  <c:v>600</c:v>
                </c:pt>
                <c:pt idx="1686">
                  <c:v>600</c:v>
                </c:pt>
                <c:pt idx="1687">
                  <c:v>600</c:v>
                </c:pt>
                <c:pt idx="1688">
                  <c:v>601</c:v>
                </c:pt>
                <c:pt idx="1689">
                  <c:v>601</c:v>
                </c:pt>
                <c:pt idx="1690">
                  <c:v>602</c:v>
                </c:pt>
                <c:pt idx="1691">
                  <c:v>602</c:v>
                </c:pt>
                <c:pt idx="1692">
                  <c:v>603</c:v>
                </c:pt>
                <c:pt idx="1693">
                  <c:v>604</c:v>
                </c:pt>
                <c:pt idx="1694">
                  <c:v>605</c:v>
                </c:pt>
                <c:pt idx="1695">
                  <c:v>606</c:v>
                </c:pt>
                <c:pt idx="1696">
                  <c:v>606</c:v>
                </c:pt>
                <c:pt idx="1697">
                  <c:v>606</c:v>
                </c:pt>
                <c:pt idx="1698">
                  <c:v>606</c:v>
                </c:pt>
                <c:pt idx="1699">
                  <c:v>607</c:v>
                </c:pt>
                <c:pt idx="1700">
                  <c:v>608</c:v>
                </c:pt>
                <c:pt idx="1701">
                  <c:v>608</c:v>
                </c:pt>
                <c:pt idx="1702">
                  <c:v>609</c:v>
                </c:pt>
                <c:pt idx="1703">
                  <c:v>610</c:v>
                </c:pt>
                <c:pt idx="1704">
                  <c:v>610</c:v>
                </c:pt>
                <c:pt idx="1705">
                  <c:v>610</c:v>
                </c:pt>
                <c:pt idx="1706">
                  <c:v>611</c:v>
                </c:pt>
                <c:pt idx="1707">
                  <c:v>611</c:v>
                </c:pt>
                <c:pt idx="1708">
                  <c:v>612</c:v>
                </c:pt>
                <c:pt idx="1709">
                  <c:v>612</c:v>
                </c:pt>
                <c:pt idx="1710">
                  <c:v>612</c:v>
                </c:pt>
                <c:pt idx="1711">
                  <c:v>613</c:v>
                </c:pt>
                <c:pt idx="1712">
                  <c:v>613</c:v>
                </c:pt>
                <c:pt idx="1713">
                  <c:v>613</c:v>
                </c:pt>
                <c:pt idx="1714">
                  <c:v>613</c:v>
                </c:pt>
                <c:pt idx="1715">
                  <c:v>613</c:v>
                </c:pt>
                <c:pt idx="1716">
                  <c:v>613</c:v>
                </c:pt>
                <c:pt idx="1717">
                  <c:v>614</c:v>
                </c:pt>
                <c:pt idx="1718">
                  <c:v>615</c:v>
                </c:pt>
                <c:pt idx="1719">
                  <c:v>616</c:v>
                </c:pt>
                <c:pt idx="1720">
                  <c:v>616</c:v>
                </c:pt>
                <c:pt idx="1721">
                  <c:v>616</c:v>
                </c:pt>
                <c:pt idx="1722">
                  <c:v>617</c:v>
                </c:pt>
                <c:pt idx="1723">
                  <c:v>617</c:v>
                </c:pt>
                <c:pt idx="1724">
                  <c:v>617</c:v>
                </c:pt>
                <c:pt idx="1725">
                  <c:v>618</c:v>
                </c:pt>
                <c:pt idx="1726">
                  <c:v>619</c:v>
                </c:pt>
                <c:pt idx="1727">
                  <c:v>619</c:v>
                </c:pt>
                <c:pt idx="1728">
                  <c:v>619</c:v>
                </c:pt>
                <c:pt idx="1729">
                  <c:v>619</c:v>
                </c:pt>
                <c:pt idx="1730">
                  <c:v>620</c:v>
                </c:pt>
                <c:pt idx="1731">
                  <c:v>621</c:v>
                </c:pt>
                <c:pt idx="1732">
                  <c:v>621</c:v>
                </c:pt>
                <c:pt idx="1733">
                  <c:v>621</c:v>
                </c:pt>
                <c:pt idx="1734">
                  <c:v>621</c:v>
                </c:pt>
                <c:pt idx="1735">
                  <c:v>621</c:v>
                </c:pt>
                <c:pt idx="1736">
                  <c:v>621</c:v>
                </c:pt>
                <c:pt idx="1737">
                  <c:v>622</c:v>
                </c:pt>
                <c:pt idx="1738">
                  <c:v>622</c:v>
                </c:pt>
                <c:pt idx="1739">
                  <c:v>622</c:v>
                </c:pt>
                <c:pt idx="1740">
                  <c:v>623</c:v>
                </c:pt>
                <c:pt idx="1741">
                  <c:v>623</c:v>
                </c:pt>
                <c:pt idx="1742">
                  <c:v>624</c:v>
                </c:pt>
                <c:pt idx="1743">
                  <c:v>625</c:v>
                </c:pt>
                <c:pt idx="1744">
                  <c:v>626</c:v>
                </c:pt>
                <c:pt idx="1745">
                  <c:v>627</c:v>
                </c:pt>
                <c:pt idx="1746">
                  <c:v>627</c:v>
                </c:pt>
                <c:pt idx="1747">
                  <c:v>627</c:v>
                </c:pt>
                <c:pt idx="1748">
                  <c:v>627</c:v>
                </c:pt>
                <c:pt idx="1749">
                  <c:v>627</c:v>
                </c:pt>
                <c:pt idx="1750">
                  <c:v>627</c:v>
                </c:pt>
                <c:pt idx="1751">
                  <c:v>627</c:v>
                </c:pt>
                <c:pt idx="1752">
                  <c:v>627</c:v>
                </c:pt>
                <c:pt idx="1753">
                  <c:v>627</c:v>
                </c:pt>
                <c:pt idx="1754">
                  <c:v>627</c:v>
                </c:pt>
                <c:pt idx="1755">
                  <c:v>627</c:v>
                </c:pt>
                <c:pt idx="1756">
                  <c:v>628</c:v>
                </c:pt>
                <c:pt idx="1757">
                  <c:v>629</c:v>
                </c:pt>
                <c:pt idx="1758">
                  <c:v>630</c:v>
                </c:pt>
                <c:pt idx="1759">
                  <c:v>631</c:v>
                </c:pt>
                <c:pt idx="1760">
                  <c:v>631</c:v>
                </c:pt>
                <c:pt idx="1761">
                  <c:v>631</c:v>
                </c:pt>
                <c:pt idx="1762">
                  <c:v>631</c:v>
                </c:pt>
                <c:pt idx="1763">
                  <c:v>631</c:v>
                </c:pt>
                <c:pt idx="1764">
                  <c:v>631</c:v>
                </c:pt>
                <c:pt idx="1765">
                  <c:v>631</c:v>
                </c:pt>
                <c:pt idx="1766">
                  <c:v>631</c:v>
                </c:pt>
                <c:pt idx="1767">
                  <c:v>631</c:v>
                </c:pt>
                <c:pt idx="1768">
                  <c:v>631</c:v>
                </c:pt>
                <c:pt idx="1769">
                  <c:v>631</c:v>
                </c:pt>
                <c:pt idx="1770">
                  <c:v>632</c:v>
                </c:pt>
                <c:pt idx="1771">
                  <c:v>633</c:v>
                </c:pt>
                <c:pt idx="1772">
                  <c:v>633</c:v>
                </c:pt>
                <c:pt idx="1773">
                  <c:v>633</c:v>
                </c:pt>
                <c:pt idx="1774">
                  <c:v>633</c:v>
                </c:pt>
                <c:pt idx="1775">
                  <c:v>633</c:v>
                </c:pt>
                <c:pt idx="1776">
                  <c:v>633</c:v>
                </c:pt>
                <c:pt idx="1777">
                  <c:v>633</c:v>
                </c:pt>
                <c:pt idx="1778">
                  <c:v>633</c:v>
                </c:pt>
                <c:pt idx="1779">
                  <c:v>633</c:v>
                </c:pt>
                <c:pt idx="1780">
                  <c:v>633</c:v>
                </c:pt>
                <c:pt idx="1781">
                  <c:v>633</c:v>
                </c:pt>
                <c:pt idx="1782">
                  <c:v>633</c:v>
                </c:pt>
                <c:pt idx="1783">
                  <c:v>634</c:v>
                </c:pt>
                <c:pt idx="1784">
                  <c:v>634</c:v>
                </c:pt>
                <c:pt idx="1785">
                  <c:v>634</c:v>
                </c:pt>
                <c:pt idx="1786">
                  <c:v>634</c:v>
                </c:pt>
                <c:pt idx="1787">
                  <c:v>634</c:v>
                </c:pt>
                <c:pt idx="1788">
                  <c:v>634</c:v>
                </c:pt>
                <c:pt idx="1789">
                  <c:v>635</c:v>
                </c:pt>
                <c:pt idx="1790">
                  <c:v>635</c:v>
                </c:pt>
                <c:pt idx="1791">
                  <c:v>635</c:v>
                </c:pt>
                <c:pt idx="1792">
                  <c:v>635</c:v>
                </c:pt>
                <c:pt idx="1793">
                  <c:v>635</c:v>
                </c:pt>
                <c:pt idx="1794">
                  <c:v>635</c:v>
                </c:pt>
                <c:pt idx="1795">
                  <c:v>635</c:v>
                </c:pt>
                <c:pt idx="1796">
                  <c:v>635</c:v>
                </c:pt>
                <c:pt idx="1797">
                  <c:v>635</c:v>
                </c:pt>
                <c:pt idx="1798">
                  <c:v>635</c:v>
                </c:pt>
                <c:pt idx="1799">
                  <c:v>635</c:v>
                </c:pt>
                <c:pt idx="1800">
                  <c:v>635</c:v>
                </c:pt>
                <c:pt idx="1801">
                  <c:v>635</c:v>
                </c:pt>
                <c:pt idx="1802">
                  <c:v>635</c:v>
                </c:pt>
                <c:pt idx="1803">
                  <c:v>635</c:v>
                </c:pt>
                <c:pt idx="1804">
                  <c:v>635</c:v>
                </c:pt>
                <c:pt idx="1805">
                  <c:v>635</c:v>
                </c:pt>
                <c:pt idx="1806">
                  <c:v>636</c:v>
                </c:pt>
                <c:pt idx="1807">
                  <c:v>636</c:v>
                </c:pt>
                <c:pt idx="1808">
                  <c:v>636</c:v>
                </c:pt>
                <c:pt idx="1809">
                  <c:v>636</c:v>
                </c:pt>
                <c:pt idx="1810">
                  <c:v>636</c:v>
                </c:pt>
                <c:pt idx="1811">
                  <c:v>637</c:v>
                </c:pt>
                <c:pt idx="1812">
                  <c:v>637</c:v>
                </c:pt>
                <c:pt idx="1813">
                  <c:v>637</c:v>
                </c:pt>
                <c:pt idx="1814">
                  <c:v>638</c:v>
                </c:pt>
                <c:pt idx="1815">
                  <c:v>638</c:v>
                </c:pt>
                <c:pt idx="1816">
                  <c:v>639</c:v>
                </c:pt>
                <c:pt idx="1817">
                  <c:v>640</c:v>
                </c:pt>
                <c:pt idx="1818">
                  <c:v>640</c:v>
                </c:pt>
                <c:pt idx="1819">
                  <c:v>640</c:v>
                </c:pt>
                <c:pt idx="1820">
                  <c:v>640</c:v>
                </c:pt>
                <c:pt idx="1821">
                  <c:v>641</c:v>
                </c:pt>
                <c:pt idx="1822">
                  <c:v>642</c:v>
                </c:pt>
                <c:pt idx="1823">
                  <c:v>642</c:v>
                </c:pt>
                <c:pt idx="1824">
                  <c:v>642</c:v>
                </c:pt>
                <c:pt idx="1825">
                  <c:v>643</c:v>
                </c:pt>
                <c:pt idx="1826">
                  <c:v>643</c:v>
                </c:pt>
                <c:pt idx="1827">
                  <c:v>644</c:v>
                </c:pt>
                <c:pt idx="1828">
                  <c:v>644</c:v>
                </c:pt>
                <c:pt idx="1829">
                  <c:v>644</c:v>
                </c:pt>
                <c:pt idx="1830">
                  <c:v>644</c:v>
                </c:pt>
                <c:pt idx="1831">
                  <c:v>644</c:v>
                </c:pt>
                <c:pt idx="1832">
                  <c:v>644</c:v>
                </c:pt>
                <c:pt idx="1833">
                  <c:v>644</c:v>
                </c:pt>
                <c:pt idx="1834">
                  <c:v>644</c:v>
                </c:pt>
                <c:pt idx="1835">
                  <c:v>644</c:v>
                </c:pt>
                <c:pt idx="1836">
                  <c:v>644</c:v>
                </c:pt>
                <c:pt idx="1837">
                  <c:v>644</c:v>
                </c:pt>
                <c:pt idx="1838">
                  <c:v>644</c:v>
                </c:pt>
                <c:pt idx="1839">
                  <c:v>644</c:v>
                </c:pt>
                <c:pt idx="1840">
                  <c:v>644</c:v>
                </c:pt>
                <c:pt idx="1841">
                  <c:v>645</c:v>
                </c:pt>
                <c:pt idx="1842">
                  <c:v>646</c:v>
                </c:pt>
                <c:pt idx="1843">
                  <c:v>647</c:v>
                </c:pt>
                <c:pt idx="1844">
                  <c:v>648</c:v>
                </c:pt>
                <c:pt idx="1845">
                  <c:v>648</c:v>
                </c:pt>
                <c:pt idx="1846">
                  <c:v>648</c:v>
                </c:pt>
                <c:pt idx="1847">
                  <c:v>648</c:v>
                </c:pt>
                <c:pt idx="1848">
                  <c:v>648</c:v>
                </c:pt>
                <c:pt idx="1849">
                  <c:v>648</c:v>
                </c:pt>
                <c:pt idx="1850">
                  <c:v>648</c:v>
                </c:pt>
                <c:pt idx="1851">
                  <c:v>648</c:v>
                </c:pt>
                <c:pt idx="1852">
                  <c:v>648</c:v>
                </c:pt>
                <c:pt idx="1853">
                  <c:v>648</c:v>
                </c:pt>
                <c:pt idx="1854">
                  <c:v>648</c:v>
                </c:pt>
                <c:pt idx="1855">
                  <c:v>649</c:v>
                </c:pt>
                <c:pt idx="1856">
                  <c:v>649</c:v>
                </c:pt>
                <c:pt idx="1857">
                  <c:v>649</c:v>
                </c:pt>
                <c:pt idx="1858">
                  <c:v>649</c:v>
                </c:pt>
                <c:pt idx="1859">
                  <c:v>649</c:v>
                </c:pt>
                <c:pt idx="1860">
                  <c:v>649</c:v>
                </c:pt>
                <c:pt idx="1861">
                  <c:v>649</c:v>
                </c:pt>
                <c:pt idx="1862">
                  <c:v>649</c:v>
                </c:pt>
                <c:pt idx="1863">
                  <c:v>649</c:v>
                </c:pt>
                <c:pt idx="1864">
                  <c:v>649</c:v>
                </c:pt>
                <c:pt idx="1865">
                  <c:v>649</c:v>
                </c:pt>
                <c:pt idx="1866">
                  <c:v>650</c:v>
                </c:pt>
                <c:pt idx="1867">
                  <c:v>650</c:v>
                </c:pt>
                <c:pt idx="1868">
                  <c:v>650</c:v>
                </c:pt>
                <c:pt idx="1869">
                  <c:v>650</c:v>
                </c:pt>
                <c:pt idx="1870">
                  <c:v>650</c:v>
                </c:pt>
                <c:pt idx="1871">
                  <c:v>650</c:v>
                </c:pt>
                <c:pt idx="1872">
                  <c:v>650</c:v>
                </c:pt>
                <c:pt idx="1873">
                  <c:v>651</c:v>
                </c:pt>
                <c:pt idx="1874">
                  <c:v>651</c:v>
                </c:pt>
                <c:pt idx="1875">
                  <c:v>652</c:v>
                </c:pt>
                <c:pt idx="1876">
                  <c:v>652</c:v>
                </c:pt>
                <c:pt idx="1877">
                  <c:v>652</c:v>
                </c:pt>
                <c:pt idx="1878">
                  <c:v>652</c:v>
                </c:pt>
                <c:pt idx="1879">
                  <c:v>652</c:v>
                </c:pt>
                <c:pt idx="1880">
                  <c:v>652</c:v>
                </c:pt>
                <c:pt idx="1881">
                  <c:v>652</c:v>
                </c:pt>
                <c:pt idx="1882">
                  <c:v>652</c:v>
                </c:pt>
                <c:pt idx="1883">
                  <c:v>653</c:v>
                </c:pt>
                <c:pt idx="1884">
                  <c:v>653</c:v>
                </c:pt>
                <c:pt idx="1885">
                  <c:v>654</c:v>
                </c:pt>
                <c:pt idx="1886">
                  <c:v>654</c:v>
                </c:pt>
                <c:pt idx="1887">
                  <c:v>654</c:v>
                </c:pt>
                <c:pt idx="1888">
                  <c:v>655</c:v>
                </c:pt>
                <c:pt idx="1889">
                  <c:v>656</c:v>
                </c:pt>
                <c:pt idx="1890">
                  <c:v>657</c:v>
                </c:pt>
                <c:pt idx="1891">
                  <c:v>657</c:v>
                </c:pt>
                <c:pt idx="1892">
                  <c:v>658</c:v>
                </c:pt>
                <c:pt idx="1893">
                  <c:v>658</c:v>
                </c:pt>
                <c:pt idx="1894">
                  <c:v>658</c:v>
                </c:pt>
                <c:pt idx="1895">
                  <c:v>658</c:v>
                </c:pt>
                <c:pt idx="1896">
                  <c:v>659</c:v>
                </c:pt>
                <c:pt idx="1897">
                  <c:v>659</c:v>
                </c:pt>
                <c:pt idx="1898">
                  <c:v>659</c:v>
                </c:pt>
                <c:pt idx="1899">
                  <c:v>659</c:v>
                </c:pt>
                <c:pt idx="1900">
                  <c:v>659</c:v>
                </c:pt>
                <c:pt idx="1901">
                  <c:v>659</c:v>
                </c:pt>
                <c:pt idx="1902">
                  <c:v>659</c:v>
                </c:pt>
                <c:pt idx="1903">
                  <c:v>659</c:v>
                </c:pt>
                <c:pt idx="1904">
                  <c:v>659</c:v>
                </c:pt>
                <c:pt idx="1905">
                  <c:v>660</c:v>
                </c:pt>
                <c:pt idx="1906">
                  <c:v>660</c:v>
                </c:pt>
                <c:pt idx="1907">
                  <c:v>661</c:v>
                </c:pt>
                <c:pt idx="1908">
                  <c:v>662</c:v>
                </c:pt>
                <c:pt idx="1909">
                  <c:v>663</c:v>
                </c:pt>
                <c:pt idx="1910">
                  <c:v>664</c:v>
                </c:pt>
                <c:pt idx="1911">
                  <c:v>664</c:v>
                </c:pt>
                <c:pt idx="1912">
                  <c:v>665</c:v>
                </c:pt>
                <c:pt idx="1913">
                  <c:v>665</c:v>
                </c:pt>
                <c:pt idx="1914">
                  <c:v>666</c:v>
                </c:pt>
                <c:pt idx="1915">
                  <c:v>667</c:v>
                </c:pt>
                <c:pt idx="1916">
                  <c:v>667</c:v>
                </c:pt>
                <c:pt idx="1917">
                  <c:v>668</c:v>
                </c:pt>
                <c:pt idx="1918">
                  <c:v>669</c:v>
                </c:pt>
                <c:pt idx="1919">
                  <c:v>669</c:v>
                </c:pt>
                <c:pt idx="1920">
                  <c:v>669</c:v>
                </c:pt>
                <c:pt idx="1921">
                  <c:v>670</c:v>
                </c:pt>
                <c:pt idx="1922">
                  <c:v>671</c:v>
                </c:pt>
                <c:pt idx="1923">
                  <c:v>672</c:v>
                </c:pt>
                <c:pt idx="1924">
                  <c:v>673</c:v>
                </c:pt>
                <c:pt idx="1925">
                  <c:v>673</c:v>
                </c:pt>
                <c:pt idx="1926">
                  <c:v>674</c:v>
                </c:pt>
                <c:pt idx="1927">
                  <c:v>675</c:v>
                </c:pt>
                <c:pt idx="1928">
                  <c:v>676</c:v>
                </c:pt>
                <c:pt idx="1929">
                  <c:v>676</c:v>
                </c:pt>
                <c:pt idx="1930">
                  <c:v>677</c:v>
                </c:pt>
                <c:pt idx="1931">
                  <c:v>678</c:v>
                </c:pt>
                <c:pt idx="1932">
                  <c:v>679</c:v>
                </c:pt>
                <c:pt idx="1933">
                  <c:v>679</c:v>
                </c:pt>
                <c:pt idx="1934">
                  <c:v>679</c:v>
                </c:pt>
                <c:pt idx="1935">
                  <c:v>680</c:v>
                </c:pt>
                <c:pt idx="1936">
                  <c:v>680</c:v>
                </c:pt>
                <c:pt idx="1937">
                  <c:v>680</c:v>
                </c:pt>
                <c:pt idx="1938">
                  <c:v>681</c:v>
                </c:pt>
                <c:pt idx="1939">
                  <c:v>681</c:v>
                </c:pt>
                <c:pt idx="1940">
                  <c:v>681</c:v>
                </c:pt>
                <c:pt idx="1941">
                  <c:v>681</c:v>
                </c:pt>
                <c:pt idx="1942">
                  <c:v>682</c:v>
                </c:pt>
                <c:pt idx="1943">
                  <c:v>682</c:v>
                </c:pt>
                <c:pt idx="1944">
                  <c:v>682</c:v>
                </c:pt>
                <c:pt idx="1945">
                  <c:v>683</c:v>
                </c:pt>
                <c:pt idx="1946">
                  <c:v>684</c:v>
                </c:pt>
                <c:pt idx="1947">
                  <c:v>684</c:v>
                </c:pt>
                <c:pt idx="1948">
                  <c:v>684</c:v>
                </c:pt>
                <c:pt idx="1949">
                  <c:v>684</c:v>
                </c:pt>
                <c:pt idx="1950">
                  <c:v>684</c:v>
                </c:pt>
                <c:pt idx="1951">
                  <c:v>685</c:v>
                </c:pt>
                <c:pt idx="1952">
                  <c:v>685</c:v>
                </c:pt>
                <c:pt idx="1953">
                  <c:v>686</c:v>
                </c:pt>
                <c:pt idx="1954">
                  <c:v>686</c:v>
                </c:pt>
                <c:pt idx="1955">
                  <c:v>687</c:v>
                </c:pt>
                <c:pt idx="1956">
                  <c:v>688</c:v>
                </c:pt>
                <c:pt idx="1957">
                  <c:v>688</c:v>
                </c:pt>
                <c:pt idx="1958">
                  <c:v>688</c:v>
                </c:pt>
                <c:pt idx="1959">
                  <c:v>688</c:v>
                </c:pt>
                <c:pt idx="1960">
                  <c:v>688</c:v>
                </c:pt>
                <c:pt idx="1961">
                  <c:v>689</c:v>
                </c:pt>
                <c:pt idx="1962">
                  <c:v>690</c:v>
                </c:pt>
                <c:pt idx="1963">
                  <c:v>690</c:v>
                </c:pt>
                <c:pt idx="1964">
                  <c:v>690</c:v>
                </c:pt>
                <c:pt idx="1965">
                  <c:v>690</c:v>
                </c:pt>
                <c:pt idx="1966">
                  <c:v>690</c:v>
                </c:pt>
                <c:pt idx="1967">
                  <c:v>690</c:v>
                </c:pt>
                <c:pt idx="1968">
                  <c:v>690</c:v>
                </c:pt>
                <c:pt idx="1969">
                  <c:v>690</c:v>
                </c:pt>
                <c:pt idx="1970">
                  <c:v>691</c:v>
                </c:pt>
                <c:pt idx="1971">
                  <c:v>692</c:v>
                </c:pt>
                <c:pt idx="1972">
                  <c:v>692</c:v>
                </c:pt>
                <c:pt idx="1973">
                  <c:v>693</c:v>
                </c:pt>
                <c:pt idx="1974">
                  <c:v>693</c:v>
                </c:pt>
                <c:pt idx="1975">
                  <c:v>693</c:v>
                </c:pt>
                <c:pt idx="1976">
                  <c:v>693</c:v>
                </c:pt>
                <c:pt idx="1977">
                  <c:v>694</c:v>
                </c:pt>
                <c:pt idx="1978">
                  <c:v>694</c:v>
                </c:pt>
                <c:pt idx="1979">
                  <c:v>695</c:v>
                </c:pt>
                <c:pt idx="1980">
                  <c:v>695</c:v>
                </c:pt>
                <c:pt idx="1981">
                  <c:v>695</c:v>
                </c:pt>
                <c:pt idx="1982">
                  <c:v>695</c:v>
                </c:pt>
                <c:pt idx="1983">
                  <c:v>695</c:v>
                </c:pt>
                <c:pt idx="1984">
                  <c:v>695</c:v>
                </c:pt>
                <c:pt idx="1985">
                  <c:v>695</c:v>
                </c:pt>
                <c:pt idx="1986">
                  <c:v>695</c:v>
                </c:pt>
                <c:pt idx="1987">
                  <c:v>695</c:v>
                </c:pt>
                <c:pt idx="1988">
                  <c:v>695</c:v>
                </c:pt>
                <c:pt idx="1989">
                  <c:v>695</c:v>
                </c:pt>
                <c:pt idx="1990">
                  <c:v>695</c:v>
                </c:pt>
                <c:pt idx="1991">
                  <c:v>695</c:v>
                </c:pt>
                <c:pt idx="1992">
                  <c:v>695</c:v>
                </c:pt>
                <c:pt idx="1993">
                  <c:v>695</c:v>
                </c:pt>
                <c:pt idx="1994">
                  <c:v>695</c:v>
                </c:pt>
                <c:pt idx="1995">
                  <c:v>695</c:v>
                </c:pt>
                <c:pt idx="1996">
                  <c:v>695</c:v>
                </c:pt>
                <c:pt idx="1997">
                  <c:v>695</c:v>
                </c:pt>
                <c:pt idx="1998">
                  <c:v>695</c:v>
                </c:pt>
                <c:pt idx="1999">
                  <c:v>695</c:v>
                </c:pt>
                <c:pt idx="2000">
                  <c:v>695</c:v>
                </c:pt>
                <c:pt idx="2001">
                  <c:v>696</c:v>
                </c:pt>
                <c:pt idx="2002">
                  <c:v>696</c:v>
                </c:pt>
                <c:pt idx="2003">
                  <c:v>696</c:v>
                </c:pt>
                <c:pt idx="2004">
                  <c:v>696</c:v>
                </c:pt>
                <c:pt idx="2005">
                  <c:v>697</c:v>
                </c:pt>
                <c:pt idx="2006">
                  <c:v>697</c:v>
                </c:pt>
                <c:pt idx="2007">
                  <c:v>697</c:v>
                </c:pt>
                <c:pt idx="2008">
                  <c:v>697</c:v>
                </c:pt>
                <c:pt idx="2009">
                  <c:v>697</c:v>
                </c:pt>
                <c:pt idx="2010">
                  <c:v>697</c:v>
                </c:pt>
                <c:pt idx="2011">
                  <c:v>697</c:v>
                </c:pt>
                <c:pt idx="2012">
                  <c:v>697</c:v>
                </c:pt>
                <c:pt idx="2013">
                  <c:v>697</c:v>
                </c:pt>
                <c:pt idx="2014">
                  <c:v>697</c:v>
                </c:pt>
                <c:pt idx="2015">
                  <c:v>697</c:v>
                </c:pt>
                <c:pt idx="2016">
                  <c:v>697</c:v>
                </c:pt>
                <c:pt idx="2017">
                  <c:v>697</c:v>
                </c:pt>
                <c:pt idx="2018">
                  <c:v>697</c:v>
                </c:pt>
                <c:pt idx="2019">
                  <c:v>698</c:v>
                </c:pt>
                <c:pt idx="2020">
                  <c:v>699</c:v>
                </c:pt>
                <c:pt idx="2021">
                  <c:v>700</c:v>
                </c:pt>
                <c:pt idx="2022">
                  <c:v>701</c:v>
                </c:pt>
                <c:pt idx="2023">
                  <c:v>702</c:v>
                </c:pt>
                <c:pt idx="2024">
                  <c:v>702</c:v>
                </c:pt>
                <c:pt idx="2025">
                  <c:v>702</c:v>
                </c:pt>
                <c:pt idx="2026">
                  <c:v>702</c:v>
                </c:pt>
                <c:pt idx="2027">
                  <c:v>703</c:v>
                </c:pt>
                <c:pt idx="2028">
                  <c:v>704</c:v>
                </c:pt>
                <c:pt idx="2029">
                  <c:v>704</c:v>
                </c:pt>
                <c:pt idx="2030">
                  <c:v>705</c:v>
                </c:pt>
                <c:pt idx="2031">
                  <c:v>706</c:v>
                </c:pt>
                <c:pt idx="2032">
                  <c:v>706</c:v>
                </c:pt>
                <c:pt idx="2033">
                  <c:v>707</c:v>
                </c:pt>
                <c:pt idx="2034">
                  <c:v>707</c:v>
                </c:pt>
                <c:pt idx="2035">
                  <c:v>707</c:v>
                </c:pt>
                <c:pt idx="2036">
                  <c:v>707</c:v>
                </c:pt>
                <c:pt idx="2037">
                  <c:v>707</c:v>
                </c:pt>
                <c:pt idx="2038">
                  <c:v>708</c:v>
                </c:pt>
                <c:pt idx="2039">
                  <c:v>708</c:v>
                </c:pt>
                <c:pt idx="2040">
                  <c:v>709</c:v>
                </c:pt>
                <c:pt idx="2041">
                  <c:v>710</c:v>
                </c:pt>
                <c:pt idx="2042">
                  <c:v>711</c:v>
                </c:pt>
                <c:pt idx="2043">
                  <c:v>711</c:v>
                </c:pt>
                <c:pt idx="2044">
                  <c:v>712</c:v>
                </c:pt>
                <c:pt idx="2045">
                  <c:v>712</c:v>
                </c:pt>
                <c:pt idx="2046">
                  <c:v>713</c:v>
                </c:pt>
                <c:pt idx="2047">
                  <c:v>714</c:v>
                </c:pt>
                <c:pt idx="2048">
                  <c:v>714</c:v>
                </c:pt>
                <c:pt idx="2049">
                  <c:v>714</c:v>
                </c:pt>
                <c:pt idx="2050">
                  <c:v>714</c:v>
                </c:pt>
                <c:pt idx="2051">
                  <c:v>715</c:v>
                </c:pt>
                <c:pt idx="2052">
                  <c:v>715</c:v>
                </c:pt>
                <c:pt idx="2053">
                  <c:v>715</c:v>
                </c:pt>
                <c:pt idx="2054">
                  <c:v>716</c:v>
                </c:pt>
                <c:pt idx="2055">
                  <c:v>717</c:v>
                </c:pt>
                <c:pt idx="2056">
                  <c:v>717</c:v>
                </c:pt>
                <c:pt idx="2057">
                  <c:v>717</c:v>
                </c:pt>
                <c:pt idx="2058">
                  <c:v>718</c:v>
                </c:pt>
                <c:pt idx="2059">
                  <c:v>719</c:v>
                </c:pt>
                <c:pt idx="2060">
                  <c:v>719</c:v>
                </c:pt>
                <c:pt idx="2061">
                  <c:v>720</c:v>
                </c:pt>
                <c:pt idx="2062">
                  <c:v>721</c:v>
                </c:pt>
                <c:pt idx="2063">
                  <c:v>721</c:v>
                </c:pt>
                <c:pt idx="2064">
                  <c:v>721</c:v>
                </c:pt>
                <c:pt idx="2065">
                  <c:v>721</c:v>
                </c:pt>
                <c:pt idx="2066">
                  <c:v>722</c:v>
                </c:pt>
                <c:pt idx="2067">
                  <c:v>723</c:v>
                </c:pt>
                <c:pt idx="2068">
                  <c:v>723</c:v>
                </c:pt>
                <c:pt idx="2069">
                  <c:v>723</c:v>
                </c:pt>
                <c:pt idx="2070">
                  <c:v>723</c:v>
                </c:pt>
                <c:pt idx="2071">
                  <c:v>724</c:v>
                </c:pt>
                <c:pt idx="2072">
                  <c:v>724</c:v>
                </c:pt>
                <c:pt idx="2073">
                  <c:v>724</c:v>
                </c:pt>
                <c:pt idx="2074">
                  <c:v>724</c:v>
                </c:pt>
                <c:pt idx="2075">
                  <c:v>725</c:v>
                </c:pt>
                <c:pt idx="2076">
                  <c:v>725</c:v>
                </c:pt>
                <c:pt idx="2077">
                  <c:v>726</c:v>
                </c:pt>
                <c:pt idx="2078">
                  <c:v>726</c:v>
                </c:pt>
                <c:pt idx="2079">
                  <c:v>726</c:v>
                </c:pt>
                <c:pt idx="2080">
                  <c:v>727</c:v>
                </c:pt>
                <c:pt idx="2081">
                  <c:v>727</c:v>
                </c:pt>
                <c:pt idx="2082">
                  <c:v>728</c:v>
                </c:pt>
                <c:pt idx="2083">
                  <c:v>729</c:v>
                </c:pt>
                <c:pt idx="2084">
                  <c:v>730</c:v>
                </c:pt>
                <c:pt idx="2085">
                  <c:v>730</c:v>
                </c:pt>
                <c:pt idx="2086">
                  <c:v>731</c:v>
                </c:pt>
                <c:pt idx="2087">
                  <c:v>732</c:v>
                </c:pt>
                <c:pt idx="2088">
                  <c:v>732</c:v>
                </c:pt>
                <c:pt idx="2089">
                  <c:v>732</c:v>
                </c:pt>
                <c:pt idx="2090">
                  <c:v>732</c:v>
                </c:pt>
                <c:pt idx="2091">
                  <c:v>732</c:v>
                </c:pt>
                <c:pt idx="2092">
                  <c:v>732</c:v>
                </c:pt>
                <c:pt idx="2093">
                  <c:v>732</c:v>
                </c:pt>
                <c:pt idx="2094">
                  <c:v>732</c:v>
                </c:pt>
                <c:pt idx="2095">
                  <c:v>732</c:v>
                </c:pt>
                <c:pt idx="2096">
                  <c:v>732</c:v>
                </c:pt>
                <c:pt idx="2097">
                  <c:v>732</c:v>
                </c:pt>
                <c:pt idx="2098">
                  <c:v>732</c:v>
                </c:pt>
                <c:pt idx="2099">
                  <c:v>732</c:v>
                </c:pt>
                <c:pt idx="2100">
                  <c:v>732</c:v>
                </c:pt>
                <c:pt idx="2101">
                  <c:v>733</c:v>
                </c:pt>
                <c:pt idx="2102">
                  <c:v>734</c:v>
                </c:pt>
                <c:pt idx="2103">
                  <c:v>735</c:v>
                </c:pt>
                <c:pt idx="2104">
                  <c:v>735</c:v>
                </c:pt>
                <c:pt idx="2105">
                  <c:v>735</c:v>
                </c:pt>
                <c:pt idx="2106">
                  <c:v>735</c:v>
                </c:pt>
                <c:pt idx="2107">
                  <c:v>736</c:v>
                </c:pt>
                <c:pt idx="2108">
                  <c:v>736</c:v>
                </c:pt>
                <c:pt idx="2109">
                  <c:v>736</c:v>
                </c:pt>
                <c:pt idx="2110">
                  <c:v>737</c:v>
                </c:pt>
                <c:pt idx="2111">
                  <c:v>738</c:v>
                </c:pt>
                <c:pt idx="2112">
                  <c:v>739</c:v>
                </c:pt>
                <c:pt idx="2113">
                  <c:v>740</c:v>
                </c:pt>
                <c:pt idx="2114">
                  <c:v>740</c:v>
                </c:pt>
                <c:pt idx="2115">
                  <c:v>740</c:v>
                </c:pt>
                <c:pt idx="2116">
                  <c:v>740</c:v>
                </c:pt>
                <c:pt idx="2117">
                  <c:v>741</c:v>
                </c:pt>
                <c:pt idx="2118">
                  <c:v>742</c:v>
                </c:pt>
                <c:pt idx="2119">
                  <c:v>743</c:v>
                </c:pt>
                <c:pt idx="2120">
                  <c:v>744</c:v>
                </c:pt>
                <c:pt idx="2121">
                  <c:v>744</c:v>
                </c:pt>
                <c:pt idx="2122">
                  <c:v>744</c:v>
                </c:pt>
                <c:pt idx="2123">
                  <c:v>745</c:v>
                </c:pt>
                <c:pt idx="2124">
                  <c:v>746</c:v>
                </c:pt>
                <c:pt idx="2125">
                  <c:v>746</c:v>
                </c:pt>
                <c:pt idx="2126">
                  <c:v>746</c:v>
                </c:pt>
                <c:pt idx="2127">
                  <c:v>746</c:v>
                </c:pt>
                <c:pt idx="2128">
                  <c:v>746</c:v>
                </c:pt>
                <c:pt idx="2129">
                  <c:v>746</c:v>
                </c:pt>
                <c:pt idx="2130">
                  <c:v>746</c:v>
                </c:pt>
                <c:pt idx="2131">
                  <c:v>747</c:v>
                </c:pt>
                <c:pt idx="2132">
                  <c:v>747</c:v>
                </c:pt>
                <c:pt idx="2133">
                  <c:v>747</c:v>
                </c:pt>
                <c:pt idx="2134">
                  <c:v>747</c:v>
                </c:pt>
                <c:pt idx="2135">
                  <c:v>747</c:v>
                </c:pt>
                <c:pt idx="2136">
                  <c:v>748</c:v>
                </c:pt>
                <c:pt idx="2137">
                  <c:v>748</c:v>
                </c:pt>
                <c:pt idx="2138">
                  <c:v>748</c:v>
                </c:pt>
                <c:pt idx="2139">
                  <c:v>748</c:v>
                </c:pt>
                <c:pt idx="2140">
                  <c:v>748</c:v>
                </c:pt>
                <c:pt idx="2141">
                  <c:v>748</c:v>
                </c:pt>
                <c:pt idx="2142">
                  <c:v>748</c:v>
                </c:pt>
                <c:pt idx="2143">
                  <c:v>749</c:v>
                </c:pt>
                <c:pt idx="2144">
                  <c:v>750</c:v>
                </c:pt>
                <c:pt idx="2145">
                  <c:v>750</c:v>
                </c:pt>
                <c:pt idx="2146">
                  <c:v>750</c:v>
                </c:pt>
                <c:pt idx="2147">
                  <c:v>750</c:v>
                </c:pt>
                <c:pt idx="2148">
                  <c:v>750</c:v>
                </c:pt>
                <c:pt idx="2149">
                  <c:v>750</c:v>
                </c:pt>
                <c:pt idx="2150">
                  <c:v>750</c:v>
                </c:pt>
                <c:pt idx="2151">
                  <c:v>750</c:v>
                </c:pt>
                <c:pt idx="2152">
                  <c:v>750</c:v>
                </c:pt>
                <c:pt idx="2153">
                  <c:v>751</c:v>
                </c:pt>
                <c:pt idx="2154">
                  <c:v>751</c:v>
                </c:pt>
                <c:pt idx="2155">
                  <c:v>751</c:v>
                </c:pt>
                <c:pt idx="2156">
                  <c:v>751</c:v>
                </c:pt>
                <c:pt idx="2157">
                  <c:v>751</c:v>
                </c:pt>
                <c:pt idx="2158">
                  <c:v>752</c:v>
                </c:pt>
                <c:pt idx="2159">
                  <c:v>753</c:v>
                </c:pt>
                <c:pt idx="2160">
                  <c:v>753</c:v>
                </c:pt>
                <c:pt idx="2161">
                  <c:v>754</c:v>
                </c:pt>
                <c:pt idx="2162">
                  <c:v>754</c:v>
                </c:pt>
                <c:pt idx="2163">
                  <c:v>754</c:v>
                </c:pt>
                <c:pt idx="2164">
                  <c:v>755</c:v>
                </c:pt>
                <c:pt idx="2165">
                  <c:v>756</c:v>
                </c:pt>
                <c:pt idx="2166">
                  <c:v>757</c:v>
                </c:pt>
                <c:pt idx="2167">
                  <c:v>758</c:v>
                </c:pt>
                <c:pt idx="2168">
                  <c:v>758</c:v>
                </c:pt>
                <c:pt idx="2169">
                  <c:v>758</c:v>
                </c:pt>
                <c:pt idx="2170">
                  <c:v>759</c:v>
                </c:pt>
                <c:pt idx="2171">
                  <c:v>759</c:v>
                </c:pt>
                <c:pt idx="2172">
                  <c:v>760</c:v>
                </c:pt>
                <c:pt idx="2173">
                  <c:v>761</c:v>
                </c:pt>
                <c:pt idx="2174">
                  <c:v>761</c:v>
                </c:pt>
                <c:pt idx="2175">
                  <c:v>761</c:v>
                </c:pt>
                <c:pt idx="2176">
                  <c:v>761</c:v>
                </c:pt>
                <c:pt idx="2177">
                  <c:v>762</c:v>
                </c:pt>
                <c:pt idx="2178">
                  <c:v>763</c:v>
                </c:pt>
                <c:pt idx="2179">
                  <c:v>763</c:v>
                </c:pt>
                <c:pt idx="2180">
                  <c:v>763</c:v>
                </c:pt>
                <c:pt idx="2181">
                  <c:v>763</c:v>
                </c:pt>
                <c:pt idx="2182">
                  <c:v>763</c:v>
                </c:pt>
                <c:pt idx="2183">
                  <c:v>764</c:v>
                </c:pt>
                <c:pt idx="2184">
                  <c:v>765</c:v>
                </c:pt>
                <c:pt idx="2185">
                  <c:v>766</c:v>
                </c:pt>
                <c:pt idx="2186">
                  <c:v>766</c:v>
                </c:pt>
                <c:pt idx="2187">
                  <c:v>766</c:v>
                </c:pt>
                <c:pt idx="2188">
                  <c:v>767</c:v>
                </c:pt>
                <c:pt idx="2189">
                  <c:v>768</c:v>
                </c:pt>
                <c:pt idx="2190">
                  <c:v>769</c:v>
                </c:pt>
                <c:pt idx="2191">
                  <c:v>770</c:v>
                </c:pt>
                <c:pt idx="2192">
                  <c:v>771</c:v>
                </c:pt>
                <c:pt idx="2193">
                  <c:v>772</c:v>
                </c:pt>
                <c:pt idx="2194">
                  <c:v>773</c:v>
                </c:pt>
                <c:pt idx="2195">
                  <c:v>774</c:v>
                </c:pt>
                <c:pt idx="2196">
                  <c:v>775</c:v>
                </c:pt>
                <c:pt idx="2197">
                  <c:v>775</c:v>
                </c:pt>
                <c:pt idx="2198">
                  <c:v>776</c:v>
                </c:pt>
                <c:pt idx="2199">
                  <c:v>777</c:v>
                </c:pt>
                <c:pt idx="2200">
                  <c:v>778</c:v>
                </c:pt>
                <c:pt idx="2201">
                  <c:v>779</c:v>
                </c:pt>
                <c:pt idx="2202">
                  <c:v>780</c:v>
                </c:pt>
                <c:pt idx="2203">
                  <c:v>781</c:v>
                </c:pt>
                <c:pt idx="2204">
                  <c:v>781</c:v>
                </c:pt>
                <c:pt idx="2205">
                  <c:v>781</c:v>
                </c:pt>
                <c:pt idx="2206">
                  <c:v>782</c:v>
                </c:pt>
                <c:pt idx="2207">
                  <c:v>783</c:v>
                </c:pt>
                <c:pt idx="2208">
                  <c:v>784</c:v>
                </c:pt>
                <c:pt idx="2209">
                  <c:v>785</c:v>
                </c:pt>
                <c:pt idx="2210">
                  <c:v>785</c:v>
                </c:pt>
                <c:pt idx="2211">
                  <c:v>786</c:v>
                </c:pt>
                <c:pt idx="2212">
                  <c:v>787</c:v>
                </c:pt>
                <c:pt idx="2213">
                  <c:v>788</c:v>
                </c:pt>
                <c:pt idx="2214">
                  <c:v>788</c:v>
                </c:pt>
                <c:pt idx="2215">
                  <c:v>788</c:v>
                </c:pt>
                <c:pt idx="2216">
                  <c:v>788</c:v>
                </c:pt>
                <c:pt idx="2217">
                  <c:v>789</c:v>
                </c:pt>
                <c:pt idx="2218">
                  <c:v>790</c:v>
                </c:pt>
                <c:pt idx="2219">
                  <c:v>790</c:v>
                </c:pt>
                <c:pt idx="2220">
                  <c:v>791</c:v>
                </c:pt>
                <c:pt idx="2221">
                  <c:v>791</c:v>
                </c:pt>
                <c:pt idx="2222">
                  <c:v>791</c:v>
                </c:pt>
                <c:pt idx="2223">
                  <c:v>791</c:v>
                </c:pt>
                <c:pt idx="2224">
                  <c:v>792</c:v>
                </c:pt>
                <c:pt idx="2225">
                  <c:v>792</c:v>
                </c:pt>
                <c:pt idx="2226">
                  <c:v>793</c:v>
                </c:pt>
                <c:pt idx="2227">
                  <c:v>793</c:v>
                </c:pt>
                <c:pt idx="2228">
                  <c:v>794</c:v>
                </c:pt>
                <c:pt idx="2229">
                  <c:v>795</c:v>
                </c:pt>
                <c:pt idx="2230">
                  <c:v>795</c:v>
                </c:pt>
                <c:pt idx="2231">
                  <c:v>795</c:v>
                </c:pt>
                <c:pt idx="2232">
                  <c:v>796</c:v>
                </c:pt>
                <c:pt idx="2233">
                  <c:v>796</c:v>
                </c:pt>
                <c:pt idx="2234">
                  <c:v>796</c:v>
                </c:pt>
                <c:pt idx="2235">
                  <c:v>796</c:v>
                </c:pt>
                <c:pt idx="2236">
                  <c:v>796</c:v>
                </c:pt>
                <c:pt idx="2237">
                  <c:v>796</c:v>
                </c:pt>
                <c:pt idx="2238">
                  <c:v>796</c:v>
                </c:pt>
                <c:pt idx="2239">
                  <c:v>797</c:v>
                </c:pt>
                <c:pt idx="2240">
                  <c:v>797</c:v>
                </c:pt>
                <c:pt idx="2241">
                  <c:v>797</c:v>
                </c:pt>
                <c:pt idx="2242">
                  <c:v>798</c:v>
                </c:pt>
                <c:pt idx="2243">
                  <c:v>798</c:v>
                </c:pt>
                <c:pt idx="2244">
                  <c:v>799</c:v>
                </c:pt>
                <c:pt idx="2245">
                  <c:v>800</c:v>
                </c:pt>
                <c:pt idx="2246">
                  <c:v>800</c:v>
                </c:pt>
                <c:pt idx="2247">
                  <c:v>800</c:v>
                </c:pt>
                <c:pt idx="2248">
                  <c:v>800</c:v>
                </c:pt>
                <c:pt idx="2249">
                  <c:v>801</c:v>
                </c:pt>
                <c:pt idx="2250">
                  <c:v>802</c:v>
                </c:pt>
                <c:pt idx="2251">
                  <c:v>803</c:v>
                </c:pt>
                <c:pt idx="2252">
                  <c:v>803</c:v>
                </c:pt>
                <c:pt idx="2253">
                  <c:v>803</c:v>
                </c:pt>
                <c:pt idx="2254">
                  <c:v>803</c:v>
                </c:pt>
                <c:pt idx="2255">
                  <c:v>804</c:v>
                </c:pt>
                <c:pt idx="2256">
                  <c:v>805</c:v>
                </c:pt>
                <c:pt idx="2257">
                  <c:v>805</c:v>
                </c:pt>
                <c:pt idx="2258">
                  <c:v>806</c:v>
                </c:pt>
                <c:pt idx="2259">
                  <c:v>807</c:v>
                </c:pt>
                <c:pt idx="2260">
                  <c:v>808</c:v>
                </c:pt>
                <c:pt idx="2261">
                  <c:v>808</c:v>
                </c:pt>
                <c:pt idx="2262">
                  <c:v>808</c:v>
                </c:pt>
                <c:pt idx="2263">
                  <c:v>808</c:v>
                </c:pt>
                <c:pt idx="2264">
                  <c:v>808</c:v>
                </c:pt>
                <c:pt idx="2265">
                  <c:v>808</c:v>
                </c:pt>
                <c:pt idx="2266">
                  <c:v>809</c:v>
                </c:pt>
                <c:pt idx="2267">
                  <c:v>809</c:v>
                </c:pt>
                <c:pt idx="2268">
                  <c:v>809</c:v>
                </c:pt>
                <c:pt idx="2269">
                  <c:v>809</c:v>
                </c:pt>
                <c:pt idx="2270">
                  <c:v>809</c:v>
                </c:pt>
                <c:pt idx="2271">
                  <c:v>810</c:v>
                </c:pt>
                <c:pt idx="2272">
                  <c:v>810</c:v>
                </c:pt>
                <c:pt idx="2273">
                  <c:v>810</c:v>
                </c:pt>
                <c:pt idx="2274">
                  <c:v>810</c:v>
                </c:pt>
                <c:pt idx="2275">
                  <c:v>810</c:v>
                </c:pt>
                <c:pt idx="2276">
                  <c:v>810</c:v>
                </c:pt>
                <c:pt idx="2277">
                  <c:v>811</c:v>
                </c:pt>
                <c:pt idx="2278">
                  <c:v>811</c:v>
                </c:pt>
                <c:pt idx="2279">
                  <c:v>811</c:v>
                </c:pt>
                <c:pt idx="2280">
                  <c:v>811</c:v>
                </c:pt>
                <c:pt idx="2281">
                  <c:v>811</c:v>
                </c:pt>
                <c:pt idx="2282">
                  <c:v>811</c:v>
                </c:pt>
                <c:pt idx="2283">
                  <c:v>811</c:v>
                </c:pt>
                <c:pt idx="2284">
                  <c:v>811</c:v>
                </c:pt>
                <c:pt idx="2285">
                  <c:v>811</c:v>
                </c:pt>
                <c:pt idx="2286">
                  <c:v>811</c:v>
                </c:pt>
                <c:pt idx="2287">
                  <c:v>811</c:v>
                </c:pt>
                <c:pt idx="2288">
                  <c:v>811</c:v>
                </c:pt>
                <c:pt idx="2289">
                  <c:v>811</c:v>
                </c:pt>
                <c:pt idx="2290">
                  <c:v>811</c:v>
                </c:pt>
                <c:pt idx="2291">
                  <c:v>811</c:v>
                </c:pt>
                <c:pt idx="2292">
                  <c:v>811</c:v>
                </c:pt>
                <c:pt idx="2293">
                  <c:v>812</c:v>
                </c:pt>
                <c:pt idx="2294">
                  <c:v>812</c:v>
                </c:pt>
                <c:pt idx="2295">
                  <c:v>812</c:v>
                </c:pt>
                <c:pt idx="2296">
                  <c:v>812</c:v>
                </c:pt>
                <c:pt idx="2297">
                  <c:v>812</c:v>
                </c:pt>
                <c:pt idx="2298">
                  <c:v>812</c:v>
                </c:pt>
                <c:pt idx="2299">
                  <c:v>812</c:v>
                </c:pt>
                <c:pt idx="2300">
                  <c:v>812</c:v>
                </c:pt>
                <c:pt idx="2301">
                  <c:v>812</c:v>
                </c:pt>
                <c:pt idx="2302">
                  <c:v>813</c:v>
                </c:pt>
                <c:pt idx="2303">
                  <c:v>814</c:v>
                </c:pt>
                <c:pt idx="2304">
                  <c:v>814</c:v>
                </c:pt>
                <c:pt idx="2305">
                  <c:v>814</c:v>
                </c:pt>
                <c:pt idx="2306">
                  <c:v>814</c:v>
                </c:pt>
                <c:pt idx="2307">
                  <c:v>814</c:v>
                </c:pt>
                <c:pt idx="2308">
                  <c:v>814</c:v>
                </c:pt>
                <c:pt idx="2309">
                  <c:v>814</c:v>
                </c:pt>
                <c:pt idx="2310">
                  <c:v>814</c:v>
                </c:pt>
                <c:pt idx="2311">
                  <c:v>814</c:v>
                </c:pt>
                <c:pt idx="2312">
                  <c:v>814</c:v>
                </c:pt>
                <c:pt idx="2313">
                  <c:v>815</c:v>
                </c:pt>
                <c:pt idx="2314">
                  <c:v>816</c:v>
                </c:pt>
                <c:pt idx="2315">
                  <c:v>816</c:v>
                </c:pt>
                <c:pt idx="2316">
                  <c:v>817</c:v>
                </c:pt>
                <c:pt idx="2317">
                  <c:v>818</c:v>
                </c:pt>
                <c:pt idx="2318">
                  <c:v>818</c:v>
                </c:pt>
                <c:pt idx="2319">
                  <c:v>818</c:v>
                </c:pt>
                <c:pt idx="2320">
                  <c:v>818</c:v>
                </c:pt>
                <c:pt idx="2321">
                  <c:v>819</c:v>
                </c:pt>
                <c:pt idx="2322">
                  <c:v>820</c:v>
                </c:pt>
                <c:pt idx="2323">
                  <c:v>821</c:v>
                </c:pt>
                <c:pt idx="2324">
                  <c:v>822</c:v>
                </c:pt>
                <c:pt idx="2325">
                  <c:v>822</c:v>
                </c:pt>
                <c:pt idx="2326">
                  <c:v>822</c:v>
                </c:pt>
                <c:pt idx="2327">
                  <c:v>823</c:v>
                </c:pt>
                <c:pt idx="2328">
                  <c:v>824</c:v>
                </c:pt>
                <c:pt idx="2329">
                  <c:v>824</c:v>
                </c:pt>
                <c:pt idx="2330">
                  <c:v>825</c:v>
                </c:pt>
                <c:pt idx="2331">
                  <c:v>825</c:v>
                </c:pt>
                <c:pt idx="2332">
                  <c:v>826</c:v>
                </c:pt>
                <c:pt idx="2333">
                  <c:v>826</c:v>
                </c:pt>
                <c:pt idx="2334">
                  <c:v>826</c:v>
                </c:pt>
                <c:pt idx="2335">
                  <c:v>826</c:v>
                </c:pt>
                <c:pt idx="2336">
                  <c:v>826</c:v>
                </c:pt>
                <c:pt idx="2337">
                  <c:v>826</c:v>
                </c:pt>
                <c:pt idx="2338">
                  <c:v>826</c:v>
                </c:pt>
                <c:pt idx="2339">
                  <c:v>826</c:v>
                </c:pt>
                <c:pt idx="2340">
                  <c:v>827</c:v>
                </c:pt>
                <c:pt idx="2341">
                  <c:v>827</c:v>
                </c:pt>
                <c:pt idx="2342">
                  <c:v>827</c:v>
                </c:pt>
                <c:pt idx="2343">
                  <c:v>828</c:v>
                </c:pt>
                <c:pt idx="2344">
                  <c:v>828</c:v>
                </c:pt>
                <c:pt idx="2345">
                  <c:v>829</c:v>
                </c:pt>
                <c:pt idx="2346">
                  <c:v>830</c:v>
                </c:pt>
                <c:pt idx="2347">
                  <c:v>830</c:v>
                </c:pt>
                <c:pt idx="2348">
                  <c:v>830</c:v>
                </c:pt>
                <c:pt idx="2349">
                  <c:v>831</c:v>
                </c:pt>
                <c:pt idx="2350">
                  <c:v>831</c:v>
                </c:pt>
                <c:pt idx="2351">
                  <c:v>831</c:v>
                </c:pt>
                <c:pt idx="2352">
                  <c:v>831</c:v>
                </c:pt>
                <c:pt idx="2353">
                  <c:v>831</c:v>
                </c:pt>
                <c:pt idx="2354">
                  <c:v>831</c:v>
                </c:pt>
                <c:pt idx="2355">
                  <c:v>831</c:v>
                </c:pt>
                <c:pt idx="2356">
                  <c:v>831</c:v>
                </c:pt>
                <c:pt idx="2357">
                  <c:v>831</c:v>
                </c:pt>
                <c:pt idx="2358">
                  <c:v>831</c:v>
                </c:pt>
                <c:pt idx="2359">
                  <c:v>831</c:v>
                </c:pt>
                <c:pt idx="2360">
                  <c:v>831</c:v>
                </c:pt>
                <c:pt idx="2361">
                  <c:v>831</c:v>
                </c:pt>
                <c:pt idx="2362">
                  <c:v>831</c:v>
                </c:pt>
                <c:pt idx="2363">
                  <c:v>831</c:v>
                </c:pt>
                <c:pt idx="2364">
                  <c:v>831</c:v>
                </c:pt>
                <c:pt idx="2365">
                  <c:v>831</c:v>
                </c:pt>
                <c:pt idx="2366">
                  <c:v>831</c:v>
                </c:pt>
                <c:pt idx="2367">
                  <c:v>831</c:v>
                </c:pt>
                <c:pt idx="2368">
                  <c:v>831</c:v>
                </c:pt>
                <c:pt idx="2369">
                  <c:v>831</c:v>
                </c:pt>
                <c:pt idx="2370">
                  <c:v>831</c:v>
                </c:pt>
                <c:pt idx="2371">
                  <c:v>831</c:v>
                </c:pt>
                <c:pt idx="2372">
                  <c:v>831</c:v>
                </c:pt>
                <c:pt idx="2373">
                  <c:v>832</c:v>
                </c:pt>
                <c:pt idx="2374">
                  <c:v>832</c:v>
                </c:pt>
                <c:pt idx="2375">
                  <c:v>833</c:v>
                </c:pt>
                <c:pt idx="2376">
                  <c:v>833</c:v>
                </c:pt>
                <c:pt idx="2377">
                  <c:v>834</c:v>
                </c:pt>
                <c:pt idx="2378">
                  <c:v>835</c:v>
                </c:pt>
                <c:pt idx="2379">
                  <c:v>835</c:v>
                </c:pt>
                <c:pt idx="2380">
                  <c:v>835</c:v>
                </c:pt>
                <c:pt idx="2381">
                  <c:v>835</c:v>
                </c:pt>
                <c:pt idx="2382">
                  <c:v>835</c:v>
                </c:pt>
                <c:pt idx="2383">
                  <c:v>836</c:v>
                </c:pt>
                <c:pt idx="2384">
                  <c:v>837</c:v>
                </c:pt>
                <c:pt idx="2385">
                  <c:v>837</c:v>
                </c:pt>
                <c:pt idx="2386">
                  <c:v>838</c:v>
                </c:pt>
                <c:pt idx="2387">
                  <c:v>838</c:v>
                </c:pt>
                <c:pt idx="2388">
                  <c:v>838</c:v>
                </c:pt>
                <c:pt idx="2389">
                  <c:v>838</c:v>
                </c:pt>
                <c:pt idx="2390">
                  <c:v>838</c:v>
                </c:pt>
                <c:pt idx="2391">
                  <c:v>838</c:v>
                </c:pt>
                <c:pt idx="2392">
                  <c:v>839</c:v>
                </c:pt>
                <c:pt idx="2393">
                  <c:v>839</c:v>
                </c:pt>
                <c:pt idx="2394">
                  <c:v>839</c:v>
                </c:pt>
                <c:pt idx="2395">
                  <c:v>840</c:v>
                </c:pt>
                <c:pt idx="2396">
                  <c:v>841</c:v>
                </c:pt>
                <c:pt idx="2397">
                  <c:v>841</c:v>
                </c:pt>
                <c:pt idx="2398">
                  <c:v>841</c:v>
                </c:pt>
                <c:pt idx="2399">
                  <c:v>842</c:v>
                </c:pt>
                <c:pt idx="2400">
                  <c:v>842</c:v>
                </c:pt>
                <c:pt idx="2401">
                  <c:v>843</c:v>
                </c:pt>
                <c:pt idx="2402">
                  <c:v>844</c:v>
                </c:pt>
                <c:pt idx="2403">
                  <c:v>845</c:v>
                </c:pt>
                <c:pt idx="2404">
                  <c:v>845</c:v>
                </c:pt>
                <c:pt idx="2405">
                  <c:v>845</c:v>
                </c:pt>
                <c:pt idx="2406">
                  <c:v>845</c:v>
                </c:pt>
                <c:pt idx="2407">
                  <c:v>845</c:v>
                </c:pt>
                <c:pt idx="2408">
                  <c:v>846</c:v>
                </c:pt>
                <c:pt idx="2409">
                  <c:v>847</c:v>
                </c:pt>
                <c:pt idx="2410">
                  <c:v>847</c:v>
                </c:pt>
                <c:pt idx="2411">
                  <c:v>847</c:v>
                </c:pt>
                <c:pt idx="2412">
                  <c:v>847</c:v>
                </c:pt>
                <c:pt idx="2413">
                  <c:v>848</c:v>
                </c:pt>
                <c:pt idx="2414">
                  <c:v>848</c:v>
                </c:pt>
                <c:pt idx="2415">
                  <c:v>848</c:v>
                </c:pt>
                <c:pt idx="2416">
                  <c:v>849</c:v>
                </c:pt>
                <c:pt idx="2417">
                  <c:v>849</c:v>
                </c:pt>
                <c:pt idx="2418">
                  <c:v>849</c:v>
                </c:pt>
                <c:pt idx="2419">
                  <c:v>849</c:v>
                </c:pt>
                <c:pt idx="2420">
                  <c:v>849</c:v>
                </c:pt>
                <c:pt idx="2421">
                  <c:v>849</c:v>
                </c:pt>
                <c:pt idx="2422">
                  <c:v>849</c:v>
                </c:pt>
                <c:pt idx="2423">
                  <c:v>849</c:v>
                </c:pt>
                <c:pt idx="2424">
                  <c:v>850</c:v>
                </c:pt>
                <c:pt idx="2425">
                  <c:v>851</c:v>
                </c:pt>
                <c:pt idx="2426">
                  <c:v>851</c:v>
                </c:pt>
                <c:pt idx="2427">
                  <c:v>852</c:v>
                </c:pt>
                <c:pt idx="2428">
                  <c:v>852</c:v>
                </c:pt>
                <c:pt idx="2429">
                  <c:v>853</c:v>
                </c:pt>
                <c:pt idx="2430">
                  <c:v>853</c:v>
                </c:pt>
                <c:pt idx="2431">
                  <c:v>854</c:v>
                </c:pt>
                <c:pt idx="2432">
                  <c:v>855</c:v>
                </c:pt>
                <c:pt idx="2433">
                  <c:v>855</c:v>
                </c:pt>
                <c:pt idx="2434">
                  <c:v>856</c:v>
                </c:pt>
                <c:pt idx="2435">
                  <c:v>856</c:v>
                </c:pt>
                <c:pt idx="2436">
                  <c:v>856</c:v>
                </c:pt>
                <c:pt idx="2437">
                  <c:v>856</c:v>
                </c:pt>
                <c:pt idx="2438">
                  <c:v>856</c:v>
                </c:pt>
                <c:pt idx="2439">
                  <c:v>856</c:v>
                </c:pt>
                <c:pt idx="2440">
                  <c:v>856</c:v>
                </c:pt>
                <c:pt idx="2441">
                  <c:v>856</c:v>
                </c:pt>
                <c:pt idx="2442">
                  <c:v>857</c:v>
                </c:pt>
                <c:pt idx="2443">
                  <c:v>857</c:v>
                </c:pt>
                <c:pt idx="2444">
                  <c:v>857</c:v>
                </c:pt>
                <c:pt idx="2445">
                  <c:v>857</c:v>
                </c:pt>
                <c:pt idx="2446">
                  <c:v>857</c:v>
                </c:pt>
                <c:pt idx="2447">
                  <c:v>857</c:v>
                </c:pt>
                <c:pt idx="2448">
                  <c:v>858</c:v>
                </c:pt>
                <c:pt idx="2449">
                  <c:v>858</c:v>
                </c:pt>
                <c:pt idx="2450">
                  <c:v>858</c:v>
                </c:pt>
                <c:pt idx="2451">
                  <c:v>858</c:v>
                </c:pt>
                <c:pt idx="2452">
                  <c:v>858</c:v>
                </c:pt>
                <c:pt idx="2453">
                  <c:v>858</c:v>
                </c:pt>
                <c:pt idx="2454">
                  <c:v>859</c:v>
                </c:pt>
                <c:pt idx="2455">
                  <c:v>859</c:v>
                </c:pt>
                <c:pt idx="2456">
                  <c:v>860</c:v>
                </c:pt>
                <c:pt idx="2457">
                  <c:v>861</c:v>
                </c:pt>
                <c:pt idx="2458">
                  <c:v>862</c:v>
                </c:pt>
                <c:pt idx="2459">
                  <c:v>863</c:v>
                </c:pt>
                <c:pt idx="2460">
                  <c:v>864</c:v>
                </c:pt>
                <c:pt idx="2461">
                  <c:v>865</c:v>
                </c:pt>
                <c:pt idx="2462">
                  <c:v>865</c:v>
                </c:pt>
                <c:pt idx="2463">
                  <c:v>865</c:v>
                </c:pt>
                <c:pt idx="2464">
                  <c:v>866</c:v>
                </c:pt>
                <c:pt idx="2465">
                  <c:v>867</c:v>
                </c:pt>
                <c:pt idx="2466">
                  <c:v>867</c:v>
                </c:pt>
                <c:pt idx="2467">
                  <c:v>867</c:v>
                </c:pt>
                <c:pt idx="2468">
                  <c:v>868</c:v>
                </c:pt>
                <c:pt idx="2469">
                  <c:v>869</c:v>
                </c:pt>
                <c:pt idx="2470">
                  <c:v>869</c:v>
                </c:pt>
                <c:pt idx="2471">
                  <c:v>869</c:v>
                </c:pt>
                <c:pt idx="2472">
                  <c:v>869</c:v>
                </c:pt>
                <c:pt idx="2473">
                  <c:v>869</c:v>
                </c:pt>
                <c:pt idx="2474">
                  <c:v>869</c:v>
                </c:pt>
                <c:pt idx="2475">
                  <c:v>870</c:v>
                </c:pt>
                <c:pt idx="2476">
                  <c:v>870</c:v>
                </c:pt>
                <c:pt idx="2477">
                  <c:v>871</c:v>
                </c:pt>
                <c:pt idx="2478">
                  <c:v>872</c:v>
                </c:pt>
                <c:pt idx="2479">
                  <c:v>872</c:v>
                </c:pt>
                <c:pt idx="2480">
                  <c:v>872</c:v>
                </c:pt>
                <c:pt idx="2481">
                  <c:v>872</c:v>
                </c:pt>
                <c:pt idx="2482">
                  <c:v>872</c:v>
                </c:pt>
                <c:pt idx="2483">
                  <c:v>872</c:v>
                </c:pt>
                <c:pt idx="2484">
                  <c:v>872</c:v>
                </c:pt>
                <c:pt idx="2485">
                  <c:v>872</c:v>
                </c:pt>
                <c:pt idx="2486">
                  <c:v>872</c:v>
                </c:pt>
                <c:pt idx="2487">
                  <c:v>872</c:v>
                </c:pt>
                <c:pt idx="2488">
                  <c:v>872</c:v>
                </c:pt>
                <c:pt idx="2489">
                  <c:v>872</c:v>
                </c:pt>
                <c:pt idx="2490">
                  <c:v>872</c:v>
                </c:pt>
                <c:pt idx="2491">
                  <c:v>872</c:v>
                </c:pt>
                <c:pt idx="2492">
                  <c:v>872</c:v>
                </c:pt>
                <c:pt idx="2493">
                  <c:v>873</c:v>
                </c:pt>
                <c:pt idx="2494">
                  <c:v>873</c:v>
                </c:pt>
                <c:pt idx="2495">
                  <c:v>873</c:v>
                </c:pt>
                <c:pt idx="2496">
                  <c:v>874</c:v>
                </c:pt>
                <c:pt idx="2497">
                  <c:v>874</c:v>
                </c:pt>
                <c:pt idx="2498">
                  <c:v>875</c:v>
                </c:pt>
                <c:pt idx="2499">
                  <c:v>876</c:v>
                </c:pt>
                <c:pt idx="2500">
                  <c:v>876</c:v>
                </c:pt>
                <c:pt idx="2501">
                  <c:v>877</c:v>
                </c:pt>
                <c:pt idx="2502">
                  <c:v>878</c:v>
                </c:pt>
                <c:pt idx="2503">
                  <c:v>878</c:v>
                </c:pt>
                <c:pt idx="2504">
                  <c:v>878</c:v>
                </c:pt>
                <c:pt idx="2505">
                  <c:v>878</c:v>
                </c:pt>
                <c:pt idx="2506">
                  <c:v>879</c:v>
                </c:pt>
                <c:pt idx="2507">
                  <c:v>880</c:v>
                </c:pt>
                <c:pt idx="2508">
                  <c:v>880</c:v>
                </c:pt>
                <c:pt idx="2509">
                  <c:v>880</c:v>
                </c:pt>
                <c:pt idx="2510">
                  <c:v>880</c:v>
                </c:pt>
                <c:pt idx="2511">
                  <c:v>880</c:v>
                </c:pt>
                <c:pt idx="2512">
                  <c:v>881</c:v>
                </c:pt>
                <c:pt idx="2513">
                  <c:v>881</c:v>
                </c:pt>
                <c:pt idx="2514">
                  <c:v>881</c:v>
                </c:pt>
                <c:pt idx="2515">
                  <c:v>882</c:v>
                </c:pt>
                <c:pt idx="2516">
                  <c:v>882</c:v>
                </c:pt>
                <c:pt idx="2517">
                  <c:v>882</c:v>
                </c:pt>
                <c:pt idx="2518">
                  <c:v>882</c:v>
                </c:pt>
                <c:pt idx="2519">
                  <c:v>882</c:v>
                </c:pt>
                <c:pt idx="2520">
                  <c:v>882</c:v>
                </c:pt>
                <c:pt idx="2521">
                  <c:v>882</c:v>
                </c:pt>
                <c:pt idx="2522">
                  <c:v>883</c:v>
                </c:pt>
                <c:pt idx="2523">
                  <c:v>883</c:v>
                </c:pt>
                <c:pt idx="2524">
                  <c:v>884</c:v>
                </c:pt>
                <c:pt idx="2525">
                  <c:v>884</c:v>
                </c:pt>
                <c:pt idx="2526">
                  <c:v>885</c:v>
                </c:pt>
                <c:pt idx="2527">
                  <c:v>886</c:v>
                </c:pt>
                <c:pt idx="2528">
                  <c:v>886</c:v>
                </c:pt>
                <c:pt idx="2529">
                  <c:v>886</c:v>
                </c:pt>
                <c:pt idx="2530">
                  <c:v>887</c:v>
                </c:pt>
                <c:pt idx="2531">
                  <c:v>887</c:v>
                </c:pt>
                <c:pt idx="2532">
                  <c:v>888</c:v>
                </c:pt>
                <c:pt idx="2533">
                  <c:v>889</c:v>
                </c:pt>
                <c:pt idx="2534">
                  <c:v>889</c:v>
                </c:pt>
                <c:pt idx="2535">
                  <c:v>890</c:v>
                </c:pt>
                <c:pt idx="2536">
                  <c:v>891</c:v>
                </c:pt>
                <c:pt idx="2537">
                  <c:v>891</c:v>
                </c:pt>
                <c:pt idx="2538">
                  <c:v>891</c:v>
                </c:pt>
                <c:pt idx="2539">
                  <c:v>892</c:v>
                </c:pt>
                <c:pt idx="2540">
                  <c:v>892</c:v>
                </c:pt>
                <c:pt idx="2541">
                  <c:v>893</c:v>
                </c:pt>
                <c:pt idx="2542">
                  <c:v>893</c:v>
                </c:pt>
                <c:pt idx="2543">
                  <c:v>893</c:v>
                </c:pt>
                <c:pt idx="2544">
                  <c:v>894</c:v>
                </c:pt>
                <c:pt idx="2545">
                  <c:v>895</c:v>
                </c:pt>
                <c:pt idx="2546">
                  <c:v>895</c:v>
                </c:pt>
                <c:pt idx="2547">
                  <c:v>895</c:v>
                </c:pt>
                <c:pt idx="2548">
                  <c:v>895</c:v>
                </c:pt>
                <c:pt idx="2549">
                  <c:v>895</c:v>
                </c:pt>
                <c:pt idx="2550">
                  <c:v>896</c:v>
                </c:pt>
                <c:pt idx="2551">
                  <c:v>897</c:v>
                </c:pt>
                <c:pt idx="2552">
                  <c:v>898</c:v>
                </c:pt>
                <c:pt idx="2553">
                  <c:v>898</c:v>
                </c:pt>
                <c:pt idx="2554">
                  <c:v>899</c:v>
                </c:pt>
                <c:pt idx="2555">
                  <c:v>899</c:v>
                </c:pt>
                <c:pt idx="2556">
                  <c:v>899</c:v>
                </c:pt>
                <c:pt idx="2557">
                  <c:v>900</c:v>
                </c:pt>
                <c:pt idx="2558">
                  <c:v>901</c:v>
                </c:pt>
                <c:pt idx="2559">
                  <c:v>902</c:v>
                </c:pt>
                <c:pt idx="2560">
                  <c:v>902</c:v>
                </c:pt>
                <c:pt idx="2561">
                  <c:v>903</c:v>
                </c:pt>
                <c:pt idx="2562">
                  <c:v>903</c:v>
                </c:pt>
                <c:pt idx="2563">
                  <c:v>904</c:v>
                </c:pt>
                <c:pt idx="2564">
                  <c:v>905</c:v>
                </c:pt>
                <c:pt idx="2565">
                  <c:v>905</c:v>
                </c:pt>
                <c:pt idx="2566">
                  <c:v>906</c:v>
                </c:pt>
                <c:pt idx="2567">
                  <c:v>906</c:v>
                </c:pt>
                <c:pt idx="2568">
                  <c:v>907</c:v>
                </c:pt>
                <c:pt idx="2569">
                  <c:v>907</c:v>
                </c:pt>
                <c:pt idx="2570">
                  <c:v>907</c:v>
                </c:pt>
                <c:pt idx="2571">
                  <c:v>907</c:v>
                </c:pt>
                <c:pt idx="2572">
                  <c:v>908</c:v>
                </c:pt>
                <c:pt idx="2573">
                  <c:v>909</c:v>
                </c:pt>
                <c:pt idx="2574">
                  <c:v>909</c:v>
                </c:pt>
                <c:pt idx="2575">
                  <c:v>910</c:v>
                </c:pt>
                <c:pt idx="2576">
                  <c:v>911</c:v>
                </c:pt>
                <c:pt idx="2577">
                  <c:v>911</c:v>
                </c:pt>
                <c:pt idx="2578">
                  <c:v>911</c:v>
                </c:pt>
                <c:pt idx="2579">
                  <c:v>911</c:v>
                </c:pt>
                <c:pt idx="2580">
                  <c:v>911</c:v>
                </c:pt>
                <c:pt idx="2581">
                  <c:v>911</c:v>
                </c:pt>
                <c:pt idx="2582">
                  <c:v>911</c:v>
                </c:pt>
                <c:pt idx="2583">
                  <c:v>911</c:v>
                </c:pt>
                <c:pt idx="2584">
                  <c:v>911</c:v>
                </c:pt>
                <c:pt idx="2585">
                  <c:v>912</c:v>
                </c:pt>
                <c:pt idx="2586">
                  <c:v>913</c:v>
                </c:pt>
                <c:pt idx="2587">
                  <c:v>913</c:v>
                </c:pt>
                <c:pt idx="2588">
                  <c:v>913</c:v>
                </c:pt>
                <c:pt idx="2589">
                  <c:v>913</c:v>
                </c:pt>
                <c:pt idx="2590">
                  <c:v>913</c:v>
                </c:pt>
                <c:pt idx="2591">
                  <c:v>913</c:v>
                </c:pt>
                <c:pt idx="2592">
                  <c:v>913</c:v>
                </c:pt>
                <c:pt idx="2593">
                  <c:v>913</c:v>
                </c:pt>
                <c:pt idx="2594">
                  <c:v>913</c:v>
                </c:pt>
                <c:pt idx="2595">
                  <c:v>913</c:v>
                </c:pt>
                <c:pt idx="2596">
                  <c:v>913</c:v>
                </c:pt>
                <c:pt idx="2597">
                  <c:v>913</c:v>
                </c:pt>
                <c:pt idx="2598">
                  <c:v>913</c:v>
                </c:pt>
                <c:pt idx="2599">
                  <c:v>913</c:v>
                </c:pt>
                <c:pt idx="2600">
                  <c:v>913</c:v>
                </c:pt>
                <c:pt idx="2601">
                  <c:v>913</c:v>
                </c:pt>
                <c:pt idx="2602">
                  <c:v>913</c:v>
                </c:pt>
                <c:pt idx="2603">
                  <c:v>913</c:v>
                </c:pt>
                <c:pt idx="2604">
                  <c:v>913</c:v>
                </c:pt>
                <c:pt idx="2605">
                  <c:v>914</c:v>
                </c:pt>
                <c:pt idx="2606">
                  <c:v>914</c:v>
                </c:pt>
                <c:pt idx="2607">
                  <c:v>914</c:v>
                </c:pt>
                <c:pt idx="2608">
                  <c:v>915</c:v>
                </c:pt>
                <c:pt idx="2609">
                  <c:v>915</c:v>
                </c:pt>
                <c:pt idx="2610">
                  <c:v>915</c:v>
                </c:pt>
                <c:pt idx="2611">
                  <c:v>915</c:v>
                </c:pt>
                <c:pt idx="2612">
                  <c:v>915</c:v>
                </c:pt>
                <c:pt idx="2613">
                  <c:v>915</c:v>
                </c:pt>
                <c:pt idx="2614">
                  <c:v>916</c:v>
                </c:pt>
                <c:pt idx="2615">
                  <c:v>916</c:v>
                </c:pt>
                <c:pt idx="2616">
                  <c:v>916</c:v>
                </c:pt>
                <c:pt idx="2617">
                  <c:v>916</c:v>
                </c:pt>
                <c:pt idx="2618">
                  <c:v>917</c:v>
                </c:pt>
                <c:pt idx="2619">
                  <c:v>918</c:v>
                </c:pt>
                <c:pt idx="2620">
                  <c:v>919</c:v>
                </c:pt>
                <c:pt idx="2621">
                  <c:v>919</c:v>
                </c:pt>
                <c:pt idx="2622">
                  <c:v>920</c:v>
                </c:pt>
                <c:pt idx="2623">
                  <c:v>920</c:v>
                </c:pt>
                <c:pt idx="2624">
                  <c:v>920</c:v>
                </c:pt>
                <c:pt idx="2625">
                  <c:v>920</c:v>
                </c:pt>
                <c:pt idx="2626">
                  <c:v>920</c:v>
                </c:pt>
                <c:pt idx="2627">
                  <c:v>920</c:v>
                </c:pt>
                <c:pt idx="2628">
                  <c:v>920</c:v>
                </c:pt>
                <c:pt idx="2629">
                  <c:v>920</c:v>
                </c:pt>
                <c:pt idx="2630">
                  <c:v>920</c:v>
                </c:pt>
                <c:pt idx="2631">
                  <c:v>920</c:v>
                </c:pt>
                <c:pt idx="2632">
                  <c:v>920</c:v>
                </c:pt>
                <c:pt idx="2633">
                  <c:v>920</c:v>
                </c:pt>
                <c:pt idx="2634">
                  <c:v>920</c:v>
                </c:pt>
                <c:pt idx="2635">
                  <c:v>921</c:v>
                </c:pt>
                <c:pt idx="2636">
                  <c:v>922</c:v>
                </c:pt>
                <c:pt idx="2637">
                  <c:v>922</c:v>
                </c:pt>
                <c:pt idx="2638">
                  <c:v>922</c:v>
                </c:pt>
                <c:pt idx="2639">
                  <c:v>922</c:v>
                </c:pt>
                <c:pt idx="2640">
                  <c:v>922</c:v>
                </c:pt>
                <c:pt idx="2641">
                  <c:v>922</c:v>
                </c:pt>
                <c:pt idx="2642">
                  <c:v>923</c:v>
                </c:pt>
                <c:pt idx="2643">
                  <c:v>923</c:v>
                </c:pt>
                <c:pt idx="2644">
                  <c:v>924</c:v>
                </c:pt>
                <c:pt idx="2645">
                  <c:v>925</c:v>
                </c:pt>
                <c:pt idx="2646">
                  <c:v>925</c:v>
                </c:pt>
                <c:pt idx="2647">
                  <c:v>925</c:v>
                </c:pt>
                <c:pt idx="2648">
                  <c:v>925</c:v>
                </c:pt>
                <c:pt idx="2649">
                  <c:v>925</c:v>
                </c:pt>
                <c:pt idx="2650">
                  <c:v>925</c:v>
                </c:pt>
                <c:pt idx="2651">
                  <c:v>926</c:v>
                </c:pt>
                <c:pt idx="2652">
                  <c:v>926</c:v>
                </c:pt>
                <c:pt idx="2653">
                  <c:v>927</c:v>
                </c:pt>
                <c:pt idx="2654">
                  <c:v>928</c:v>
                </c:pt>
                <c:pt idx="2655">
                  <c:v>928</c:v>
                </c:pt>
                <c:pt idx="2656">
                  <c:v>928</c:v>
                </c:pt>
                <c:pt idx="2657">
                  <c:v>928</c:v>
                </c:pt>
                <c:pt idx="2658">
                  <c:v>928</c:v>
                </c:pt>
                <c:pt idx="2659">
                  <c:v>929</c:v>
                </c:pt>
                <c:pt idx="2660">
                  <c:v>929</c:v>
                </c:pt>
                <c:pt idx="2661">
                  <c:v>929</c:v>
                </c:pt>
                <c:pt idx="2662">
                  <c:v>929</c:v>
                </c:pt>
                <c:pt idx="2663">
                  <c:v>930</c:v>
                </c:pt>
                <c:pt idx="2664">
                  <c:v>931</c:v>
                </c:pt>
                <c:pt idx="2665">
                  <c:v>931</c:v>
                </c:pt>
                <c:pt idx="2666">
                  <c:v>931</c:v>
                </c:pt>
                <c:pt idx="2667">
                  <c:v>931</c:v>
                </c:pt>
                <c:pt idx="2668">
                  <c:v>932</c:v>
                </c:pt>
                <c:pt idx="2669">
                  <c:v>932</c:v>
                </c:pt>
                <c:pt idx="2670">
                  <c:v>932</c:v>
                </c:pt>
                <c:pt idx="2671">
                  <c:v>932</c:v>
                </c:pt>
                <c:pt idx="2672">
                  <c:v>932</c:v>
                </c:pt>
                <c:pt idx="2673">
                  <c:v>933</c:v>
                </c:pt>
                <c:pt idx="2674">
                  <c:v>934</c:v>
                </c:pt>
                <c:pt idx="2675">
                  <c:v>935</c:v>
                </c:pt>
                <c:pt idx="2676">
                  <c:v>935</c:v>
                </c:pt>
                <c:pt idx="2677">
                  <c:v>936</c:v>
                </c:pt>
                <c:pt idx="2678">
                  <c:v>937</c:v>
                </c:pt>
                <c:pt idx="2679">
                  <c:v>937</c:v>
                </c:pt>
                <c:pt idx="2680">
                  <c:v>938</c:v>
                </c:pt>
                <c:pt idx="2681">
                  <c:v>938</c:v>
                </c:pt>
                <c:pt idx="2682">
                  <c:v>939</c:v>
                </c:pt>
                <c:pt idx="2683">
                  <c:v>940</c:v>
                </c:pt>
                <c:pt idx="2684">
                  <c:v>940</c:v>
                </c:pt>
                <c:pt idx="2685">
                  <c:v>941</c:v>
                </c:pt>
                <c:pt idx="2686">
                  <c:v>941</c:v>
                </c:pt>
                <c:pt idx="2687">
                  <c:v>941</c:v>
                </c:pt>
                <c:pt idx="2688">
                  <c:v>942</c:v>
                </c:pt>
                <c:pt idx="2689">
                  <c:v>942</c:v>
                </c:pt>
                <c:pt idx="2690">
                  <c:v>942</c:v>
                </c:pt>
                <c:pt idx="2691">
                  <c:v>942</c:v>
                </c:pt>
                <c:pt idx="2692">
                  <c:v>943</c:v>
                </c:pt>
                <c:pt idx="2693">
                  <c:v>943</c:v>
                </c:pt>
                <c:pt idx="2694">
                  <c:v>944</c:v>
                </c:pt>
                <c:pt idx="2695">
                  <c:v>945</c:v>
                </c:pt>
                <c:pt idx="2696">
                  <c:v>946</c:v>
                </c:pt>
                <c:pt idx="2697">
                  <c:v>947</c:v>
                </c:pt>
                <c:pt idx="2698">
                  <c:v>947</c:v>
                </c:pt>
                <c:pt idx="2699">
                  <c:v>947</c:v>
                </c:pt>
                <c:pt idx="2700">
                  <c:v>948</c:v>
                </c:pt>
                <c:pt idx="2701">
                  <c:v>949</c:v>
                </c:pt>
                <c:pt idx="2702">
                  <c:v>950</c:v>
                </c:pt>
                <c:pt idx="2703">
                  <c:v>951</c:v>
                </c:pt>
                <c:pt idx="2704">
                  <c:v>951</c:v>
                </c:pt>
                <c:pt idx="2705">
                  <c:v>952</c:v>
                </c:pt>
                <c:pt idx="2706">
                  <c:v>953</c:v>
                </c:pt>
                <c:pt idx="2707">
                  <c:v>954</c:v>
                </c:pt>
                <c:pt idx="2708">
                  <c:v>955</c:v>
                </c:pt>
                <c:pt idx="2709">
                  <c:v>956</c:v>
                </c:pt>
                <c:pt idx="2710">
                  <c:v>957</c:v>
                </c:pt>
                <c:pt idx="2711">
                  <c:v>958</c:v>
                </c:pt>
                <c:pt idx="2712">
                  <c:v>959</c:v>
                </c:pt>
                <c:pt idx="2713">
                  <c:v>960</c:v>
                </c:pt>
                <c:pt idx="2714">
                  <c:v>961</c:v>
                </c:pt>
                <c:pt idx="2715">
                  <c:v>961</c:v>
                </c:pt>
                <c:pt idx="2716">
                  <c:v>961</c:v>
                </c:pt>
                <c:pt idx="2717">
                  <c:v>961</c:v>
                </c:pt>
                <c:pt idx="2718">
                  <c:v>961</c:v>
                </c:pt>
                <c:pt idx="2719">
                  <c:v>961</c:v>
                </c:pt>
                <c:pt idx="2720">
                  <c:v>962</c:v>
                </c:pt>
                <c:pt idx="2721">
                  <c:v>962</c:v>
                </c:pt>
                <c:pt idx="2722">
                  <c:v>962</c:v>
                </c:pt>
                <c:pt idx="2723">
                  <c:v>962</c:v>
                </c:pt>
                <c:pt idx="2724">
                  <c:v>963</c:v>
                </c:pt>
                <c:pt idx="2725">
                  <c:v>963</c:v>
                </c:pt>
                <c:pt idx="2726">
                  <c:v>963</c:v>
                </c:pt>
                <c:pt idx="2727">
                  <c:v>963</c:v>
                </c:pt>
                <c:pt idx="2728">
                  <c:v>963</c:v>
                </c:pt>
                <c:pt idx="2729">
                  <c:v>963</c:v>
                </c:pt>
                <c:pt idx="2730">
                  <c:v>963</c:v>
                </c:pt>
                <c:pt idx="2731">
                  <c:v>964</c:v>
                </c:pt>
                <c:pt idx="2732">
                  <c:v>965</c:v>
                </c:pt>
                <c:pt idx="2733">
                  <c:v>966</c:v>
                </c:pt>
                <c:pt idx="2734">
                  <c:v>966</c:v>
                </c:pt>
                <c:pt idx="2735">
                  <c:v>966</c:v>
                </c:pt>
                <c:pt idx="2736">
                  <c:v>966</c:v>
                </c:pt>
                <c:pt idx="2737">
                  <c:v>966</c:v>
                </c:pt>
                <c:pt idx="2738">
                  <c:v>966</c:v>
                </c:pt>
                <c:pt idx="2739">
                  <c:v>966</c:v>
                </c:pt>
                <c:pt idx="2740">
                  <c:v>966</c:v>
                </c:pt>
                <c:pt idx="2741">
                  <c:v>966</c:v>
                </c:pt>
                <c:pt idx="2742">
                  <c:v>966</c:v>
                </c:pt>
                <c:pt idx="2743">
                  <c:v>966</c:v>
                </c:pt>
                <c:pt idx="2744">
                  <c:v>966</c:v>
                </c:pt>
                <c:pt idx="2745">
                  <c:v>966</c:v>
                </c:pt>
                <c:pt idx="2746">
                  <c:v>966</c:v>
                </c:pt>
                <c:pt idx="2747">
                  <c:v>966</c:v>
                </c:pt>
                <c:pt idx="2748">
                  <c:v>967</c:v>
                </c:pt>
                <c:pt idx="2749">
                  <c:v>967</c:v>
                </c:pt>
                <c:pt idx="2750">
                  <c:v>967</c:v>
                </c:pt>
                <c:pt idx="2751">
                  <c:v>968</c:v>
                </c:pt>
                <c:pt idx="2752">
                  <c:v>968</c:v>
                </c:pt>
                <c:pt idx="2753">
                  <c:v>968</c:v>
                </c:pt>
                <c:pt idx="2754">
                  <c:v>968</c:v>
                </c:pt>
                <c:pt idx="2755">
                  <c:v>968</c:v>
                </c:pt>
                <c:pt idx="2756">
                  <c:v>969</c:v>
                </c:pt>
                <c:pt idx="2757">
                  <c:v>969</c:v>
                </c:pt>
                <c:pt idx="2758">
                  <c:v>970</c:v>
                </c:pt>
                <c:pt idx="2759">
                  <c:v>970</c:v>
                </c:pt>
                <c:pt idx="2760">
                  <c:v>971</c:v>
                </c:pt>
                <c:pt idx="2761">
                  <c:v>971</c:v>
                </c:pt>
                <c:pt idx="2762">
                  <c:v>972</c:v>
                </c:pt>
                <c:pt idx="2763">
                  <c:v>972</c:v>
                </c:pt>
                <c:pt idx="2764">
                  <c:v>972</c:v>
                </c:pt>
                <c:pt idx="2765">
                  <c:v>972</c:v>
                </c:pt>
                <c:pt idx="2766">
                  <c:v>972</c:v>
                </c:pt>
                <c:pt idx="2767">
                  <c:v>972</c:v>
                </c:pt>
                <c:pt idx="2768">
                  <c:v>972</c:v>
                </c:pt>
                <c:pt idx="2769">
                  <c:v>972</c:v>
                </c:pt>
                <c:pt idx="2770">
                  <c:v>972</c:v>
                </c:pt>
                <c:pt idx="2771">
                  <c:v>972</c:v>
                </c:pt>
                <c:pt idx="2772">
                  <c:v>972</c:v>
                </c:pt>
                <c:pt idx="2773">
                  <c:v>972</c:v>
                </c:pt>
                <c:pt idx="2774">
                  <c:v>972</c:v>
                </c:pt>
                <c:pt idx="2775">
                  <c:v>973</c:v>
                </c:pt>
                <c:pt idx="2776">
                  <c:v>974</c:v>
                </c:pt>
                <c:pt idx="2777">
                  <c:v>975</c:v>
                </c:pt>
                <c:pt idx="2778">
                  <c:v>976</c:v>
                </c:pt>
                <c:pt idx="2779">
                  <c:v>976</c:v>
                </c:pt>
                <c:pt idx="2780">
                  <c:v>977</c:v>
                </c:pt>
                <c:pt idx="2781">
                  <c:v>977</c:v>
                </c:pt>
                <c:pt idx="2782">
                  <c:v>977</c:v>
                </c:pt>
                <c:pt idx="2783">
                  <c:v>978</c:v>
                </c:pt>
                <c:pt idx="2784">
                  <c:v>978</c:v>
                </c:pt>
                <c:pt idx="2785">
                  <c:v>978</c:v>
                </c:pt>
                <c:pt idx="2786">
                  <c:v>979</c:v>
                </c:pt>
                <c:pt idx="2787">
                  <c:v>979</c:v>
                </c:pt>
                <c:pt idx="2788">
                  <c:v>979</c:v>
                </c:pt>
                <c:pt idx="2789">
                  <c:v>979</c:v>
                </c:pt>
                <c:pt idx="2790">
                  <c:v>979</c:v>
                </c:pt>
                <c:pt idx="2791">
                  <c:v>979</c:v>
                </c:pt>
                <c:pt idx="2792">
                  <c:v>979</c:v>
                </c:pt>
                <c:pt idx="2793">
                  <c:v>979</c:v>
                </c:pt>
                <c:pt idx="2794">
                  <c:v>980</c:v>
                </c:pt>
                <c:pt idx="2795">
                  <c:v>980</c:v>
                </c:pt>
                <c:pt idx="2796">
                  <c:v>980</c:v>
                </c:pt>
                <c:pt idx="2797">
                  <c:v>980</c:v>
                </c:pt>
                <c:pt idx="2798">
                  <c:v>981</c:v>
                </c:pt>
                <c:pt idx="2799">
                  <c:v>981</c:v>
                </c:pt>
                <c:pt idx="2800">
                  <c:v>981</c:v>
                </c:pt>
                <c:pt idx="2801">
                  <c:v>982</c:v>
                </c:pt>
                <c:pt idx="2802">
                  <c:v>983</c:v>
                </c:pt>
                <c:pt idx="2803">
                  <c:v>983</c:v>
                </c:pt>
                <c:pt idx="2804">
                  <c:v>983</c:v>
                </c:pt>
                <c:pt idx="2805">
                  <c:v>983</c:v>
                </c:pt>
                <c:pt idx="2806">
                  <c:v>983</c:v>
                </c:pt>
                <c:pt idx="2807">
                  <c:v>984</c:v>
                </c:pt>
                <c:pt idx="2808">
                  <c:v>984</c:v>
                </c:pt>
                <c:pt idx="2809">
                  <c:v>984</c:v>
                </c:pt>
                <c:pt idx="2810">
                  <c:v>985</c:v>
                </c:pt>
                <c:pt idx="2811">
                  <c:v>986</c:v>
                </c:pt>
                <c:pt idx="2812">
                  <c:v>986</c:v>
                </c:pt>
                <c:pt idx="2813">
                  <c:v>986</c:v>
                </c:pt>
                <c:pt idx="2814">
                  <c:v>987</c:v>
                </c:pt>
                <c:pt idx="2815">
                  <c:v>987</c:v>
                </c:pt>
                <c:pt idx="2816">
                  <c:v>987</c:v>
                </c:pt>
                <c:pt idx="2817">
                  <c:v>987</c:v>
                </c:pt>
                <c:pt idx="2818">
                  <c:v>987</c:v>
                </c:pt>
                <c:pt idx="2819">
                  <c:v>988</c:v>
                </c:pt>
                <c:pt idx="2820">
                  <c:v>989</c:v>
                </c:pt>
                <c:pt idx="2821">
                  <c:v>989</c:v>
                </c:pt>
                <c:pt idx="2822">
                  <c:v>989</c:v>
                </c:pt>
                <c:pt idx="2823">
                  <c:v>990</c:v>
                </c:pt>
                <c:pt idx="2824">
                  <c:v>991</c:v>
                </c:pt>
                <c:pt idx="2825">
                  <c:v>991</c:v>
                </c:pt>
                <c:pt idx="2826">
                  <c:v>991</c:v>
                </c:pt>
                <c:pt idx="2827">
                  <c:v>991</c:v>
                </c:pt>
                <c:pt idx="2828">
                  <c:v>991</c:v>
                </c:pt>
                <c:pt idx="2829">
                  <c:v>991</c:v>
                </c:pt>
                <c:pt idx="2830">
                  <c:v>991</c:v>
                </c:pt>
                <c:pt idx="2831">
                  <c:v>992</c:v>
                </c:pt>
                <c:pt idx="2832">
                  <c:v>992</c:v>
                </c:pt>
                <c:pt idx="2833">
                  <c:v>992</c:v>
                </c:pt>
                <c:pt idx="2834">
                  <c:v>992</c:v>
                </c:pt>
                <c:pt idx="2835">
                  <c:v>992</c:v>
                </c:pt>
                <c:pt idx="2836">
                  <c:v>993</c:v>
                </c:pt>
                <c:pt idx="2837">
                  <c:v>993</c:v>
                </c:pt>
                <c:pt idx="2838">
                  <c:v>994</c:v>
                </c:pt>
                <c:pt idx="2839">
                  <c:v>994</c:v>
                </c:pt>
                <c:pt idx="2840">
                  <c:v>995</c:v>
                </c:pt>
                <c:pt idx="2841">
                  <c:v>996</c:v>
                </c:pt>
                <c:pt idx="2842">
                  <c:v>996</c:v>
                </c:pt>
                <c:pt idx="2843">
                  <c:v>996</c:v>
                </c:pt>
                <c:pt idx="2844">
                  <c:v>997</c:v>
                </c:pt>
                <c:pt idx="2845">
                  <c:v>998</c:v>
                </c:pt>
                <c:pt idx="2846">
                  <c:v>998</c:v>
                </c:pt>
                <c:pt idx="2847">
                  <c:v>999</c:v>
                </c:pt>
                <c:pt idx="2848">
                  <c:v>999</c:v>
                </c:pt>
                <c:pt idx="2849">
                  <c:v>999</c:v>
                </c:pt>
                <c:pt idx="2850">
                  <c:v>999</c:v>
                </c:pt>
                <c:pt idx="2851">
                  <c:v>999</c:v>
                </c:pt>
                <c:pt idx="2852">
                  <c:v>999</c:v>
                </c:pt>
                <c:pt idx="2853">
                  <c:v>999</c:v>
                </c:pt>
                <c:pt idx="2854">
                  <c:v>999</c:v>
                </c:pt>
                <c:pt idx="2855">
                  <c:v>999</c:v>
                </c:pt>
                <c:pt idx="2856">
                  <c:v>1000</c:v>
                </c:pt>
                <c:pt idx="2857">
                  <c:v>1001</c:v>
                </c:pt>
                <c:pt idx="2858">
                  <c:v>1001</c:v>
                </c:pt>
                <c:pt idx="2859">
                  <c:v>1001</c:v>
                </c:pt>
                <c:pt idx="2860">
                  <c:v>1001</c:v>
                </c:pt>
                <c:pt idx="2861">
                  <c:v>1002</c:v>
                </c:pt>
                <c:pt idx="2862">
                  <c:v>1003</c:v>
                </c:pt>
                <c:pt idx="2863">
                  <c:v>1004</c:v>
                </c:pt>
                <c:pt idx="2864">
                  <c:v>1004</c:v>
                </c:pt>
                <c:pt idx="2865">
                  <c:v>1004</c:v>
                </c:pt>
                <c:pt idx="2866">
                  <c:v>1004</c:v>
                </c:pt>
                <c:pt idx="2867">
                  <c:v>1005</c:v>
                </c:pt>
                <c:pt idx="2868">
                  <c:v>1005</c:v>
                </c:pt>
                <c:pt idx="2869">
                  <c:v>1005</c:v>
                </c:pt>
                <c:pt idx="2870">
                  <c:v>1005</c:v>
                </c:pt>
                <c:pt idx="2871">
                  <c:v>1005</c:v>
                </c:pt>
                <c:pt idx="2872">
                  <c:v>1005</c:v>
                </c:pt>
                <c:pt idx="2873">
                  <c:v>1005</c:v>
                </c:pt>
                <c:pt idx="2874">
                  <c:v>1005</c:v>
                </c:pt>
                <c:pt idx="2875">
                  <c:v>1005</c:v>
                </c:pt>
                <c:pt idx="2876">
                  <c:v>1005</c:v>
                </c:pt>
                <c:pt idx="2877">
                  <c:v>1005</c:v>
                </c:pt>
                <c:pt idx="2878">
                  <c:v>1005</c:v>
                </c:pt>
                <c:pt idx="2879">
                  <c:v>1005</c:v>
                </c:pt>
                <c:pt idx="2880">
                  <c:v>1005</c:v>
                </c:pt>
                <c:pt idx="2881">
                  <c:v>1005</c:v>
                </c:pt>
                <c:pt idx="2882">
                  <c:v>1006</c:v>
                </c:pt>
                <c:pt idx="2883">
                  <c:v>1007</c:v>
                </c:pt>
                <c:pt idx="2884">
                  <c:v>1007</c:v>
                </c:pt>
                <c:pt idx="2885">
                  <c:v>1008</c:v>
                </c:pt>
                <c:pt idx="2886">
                  <c:v>1008</c:v>
                </c:pt>
                <c:pt idx="2887">
                  <c:v>1009</c:v>
                </c:pt>
                <c:pt idx="2888">
                  <c:v>1009</c:v>
                </c:pt>
                <c:pt idx="2889">
                  <c:v>1009</c:v>
                </c:pt>
                <c:pt idx="2890">
                  <c:v>1010</c:v>
                </c:pt>
                <c:pt idx="2891">
                  <c:v>1011</c:v>
                </c:pt>
                <c:pt idx="2892">
                  <c:v>1012</c:v>
                </c:pt>
                <c:pt idx="2893">
                  <c:v>1012</c:v>
                </c:pt>
                <c:pt idx="2894">
                  <c:v>1012</c:v>
                </c:pt>
                <c:pt idx="2895">
                  <c:v>1012</c:v>
                </c:pt>
                <c:pt idx="2896">
                  <c:v>1013</c:v>
                </c:pt>
                <c:pt idx="2897">
                  <c:v>1013</c:v>
                </c:pt>
                <c:pt idx="2898">
                  <c:v>1013</c:v>
                </c:pt>
                <c:pt idx="2899">
                  <c:v>1013</c:v>
                </c:pt>
                <c:pt idx="2900">
                  <c:v>1013</c:v>
                </c:pt>
                <c:pt idx="2901">
                  <c:v>1013</c:v>
                </c:pt>
                <c:pt idx="2902">
                  <c:v>1014</c:v>
                </c:pt>
                <c:pt idx="2903">
                  <c:v>1014</c:v>
                </c:pt>
                <c:pt idx="2904">
                  <c:v>1014</c:v>
                </c:pt>
                <c:pt idx="2905">
                  <c:v>1014</c:v>
                </c:pt>
                <c:pt idx="2906">
                  <c:v>1014</c:v>
                </c:pt>
                <c:pt idx="2907">
                  <c:v>1015</c:v>
                </c:pt>
                <c:pt idx="2908">
                  <c:v>1015</c:v>
                </c:pt>
                <c:pt idx="2909">
                  <c:v>1015</c:v>
                </c:pt>
                <c:pt idx="2910">
                  <c:v>1015</c:v>
                </c:pt>
                <c:pt idx="2911">
                  <c:v>1015</c:v>
                </c:pt>
                <c:pt idx="2912">
                  <c:v>1015</c:v>
                </c:pt>
                <c:pt idx="2913">
                  <c:v>1015</c:v>
                </c:pt>
                <c:pt idx="2914">
                  <c:v>1016</c:v>
                </c:pt>
                <c:pt idx="2915">
                  <c:v>1016</c:v>
                </c:pt>
                <c:pt idx="2916">
                  <c:v>1016</c:v>
                </c:pt>
                <c:pt idx="2917">
                  <c:v>1016</c:v>
                </c:pt>
                <c:pt idx="2918">
                  <c:v>1017</c:v>
                </c:pt>
                <c:pt idx="2919">
                  <c:v>1017</c:v>
                </c:pt>
                <c:pt idx="2920">
                  <c:v>1017</c:v>
                </c:pt>
                <c:pt idx="2921">
                  <c:v>1017</c:v>
                </c:pt>
                <c:pt idx="2922">
                  <c:v>1017</c:v>
                </c:pt>
                <c:pt idx="2923">
                  <c:v>1017</c:v>
                </c:pt>
                <c:pt idx="2924">
                  <c:v>1017</c:v>
                </c:pt>
                <c:pt idx="2925">
                  <c:v>1017</c:v>
                </c:pt>
                <c:pt idx="2926">
                  <c:v>1017</c:v>
                </c:pt>
                <c:pt idx="2927">
                  <c:v>1017</c:v>
                </c:pt>
                <c:pt idx="2928">
                  <c:v>1017</c:v>
                </c:pt>
                <c:pt idx="2929">
                  <c:v>1017</c:v>
                </c:pt>
                <c:pt idx="2930">
                  <c:v>1017</c:v>
                </c:pt>
                <c:pt idx="2931">
                  <c:v>1017</c:v>
                </c:pt>
                <c:pt idx="2932">
                  <c:v>1017</c:v>
                </c:pt>
                <c:pt idx="2933">
                  <c:v>1017</c:v>
                </c:pt>
                <c:pt idx="2934">
                  <c:v>1017</c:v>
                </c:pt>
                <c:pt idx="2935">
                  <c:v>1017</c:v>
                </c:pt>
                <c:pt idx="2936">
                  <c:v>1017</c:v>
                </c:pt>
                <c:pt idx="2937">
                  <c:v>1017</c:v>
                </c:pt>
                <c:pt idx="2938">
                  <c:v>1017</c:v>
                </c:pt>
                <c:pt idx="2939">
                  <c:v>1018</c:v>
                </c:pt>
                <c:pt idx="2940">
                  <c:v>1019</c:v>
                </c:pt>
                <c:pt idx="2941">
                  <c:v>1020</c:v>
                </c:pt>
                <c:pt idx="2942">
                  <c:v>1021</c:v>
                </c:pt>
                <c:pt idx="2943">
                  <c:v>1021</c:v>
                </c:pt>
                <c:pt idx="2944">
                  <c:v>1021</c:v>
                </c:pt>
                <c:pt idx="2945">
                  <c:v>1021</c:v>
                </c:pt>
                <c:pt idx="2946">
                  <c:v>1021</c:v>
                </c:pt>
                <c:pt idx="2947">
                  <c:v>1021</c:v>
                </c:pt>
                <c:pt idx="2948">
                  <c:v>1021</c:v>
                </c:pt>
                <c:pt idx="2949">
                  <c:v>1021</c:v>
                </c:pt>
                <c:pt idx="2950">
                  <c:v>1021</c:v>
                </c:pt>
                <c:pt idx="2951">
                  <c:v>1021</c:v>
                </c:pt>
                <c:pt idx="2952">
                  <c:v>1021</c:v>
                </c:pt>
                <c:pt idx="2953">
                  <c:v>1022</c:v>
                </c:pt>
                <c:pt idx="2954">
                  <c:v>1023</c:v>
                </c:pt>
                <c:pt idx="2955">
                  <c:v>1023</c:v>
                </c:pt>
                <c:pt idx="2956">
                  <c:v>1024</c:v>
                </c:pt>
                <c:pt idx="2957">
                  <c:v>1024</c:v>
                </c:pt>
                <c:pt idx="2958">
                  <c:v>1024</c:v>
                </c:pt>
                <c:pt idx="2959">
                  <c:v>1024</c:v>
                </c:pt>
                <c:pt idx="2960">
                  <c:v>1025</c:v>
                </c:pt>
                <c:pt idx="2961">
                  <c:v>1026</c:v>
                </c:pt>
                <c:pt idx="2962">
                  <c:v>1026</c:v>
                </c:pt>
                <c:pt idx="2963">
                  <c:v>1026</c:v>
                </c:pt>
                <c:pt idx="2964">
                  <c:v>1026</c:v>
                </c:pt>
                <c:pt idx="2965">
                  <c:v>1026</c:v>
                </c:pt>
                <c:pt idx="2966">
                  <c:v>1026</c:v>
                </c:pt>
                <c:pt idx="2967">
                  <c:v>1026</c:v>
                </c:pt>
                <c:pt idx="2968">
                  <c:v>1026</c:v>
                </c:pt>
                <c:pt idx="2969">
                  <c:v>1026</c:v>
                </c:pt>
                <c:pt idx="2970">
                  <c:v>1026</c:v>
                </c:pt>
                <c:pt idx="2971">
                  <c:v>1026</c:v>
                </c:pt>
                <c:pt idx="2972">
                  <c:v>1026</c:v>
                </c:pt>
                <c:pt idx="2973">
                  <c:v>1026</c:v>
                </c:pt>
                <c:pt idx="2974">
                  <c:v>1026</c:v>
                </c:pt>
                <c:pt idx="2975">
                  <c:v>1026</c:v>
                </c:pt>
                <c:pt idx="2976">
                  <c:v>1026</c:v>
                </c:pt>
                <c:pt idx="2977">
                  <c:v>1026</c:v>
                </c:pt>
                <c:pt idx="2978">
                  <c:v>1026</c:v>
                </c:pt>
                <c:pt idx="2979">
                  <c:v>1027</c:v>
                </c:pt>
                <c:pt idx="2980">
                  <c:v>1027</c:v>
                </c:pt>
                <c:pt idx="2981">
                  <c:v>1027</c:v>
                </c:pt>
                <c:pt idx="2982">
                  <c:v>1027</c:v>
                </c:pt>
                <c:pt idx="2983">
                  <c:v>1027</c:v>
                </c:pt>
                <c:pt idx="2984">
                  <c:v>1027</c:v>
                </c:pt>
                <c:pt idx="2985">
                  <c:v>1027</c:v>
                </c:pt>
                <c:pt idx="2986">
                  <c:v>1028</c:v>
                </c:pt>
                <c:pt idx="2987">
                  <c:v>1029</c:v>
                </c:pt>
                <c:pt idx="2988">
                  <c:v>1030</c:v>
                </c:pt>
                <c:pt idx="2989">
                  <c:v>1031</c:v>
                </c:pt>
                <c:pt idx="2990">
                  <c:v>1032</c:v>
                </c:pt>
                <c:pt idx="2991">
                  <c:v>1033</c:v>
                </c:pt>
                <c:pt idx="2992">
                  <c:v>1033</c:v>
                </c:pt>
                <c:pt idx="2993">
                  <c:v>1033</c:v>
                </c:pt>
                <c:pt idx="2994">
                  <c:v>1033</c:v>
                </c:pt>
                <c:pt idx="2995">
                  <c:v>1033</c:v>
                </c:pt>
                <c:pt idx="2996">
                  <c:v>1033</c:v>
                </c:pt>
                <c:pt idx="2997">
                  <c:v>1033</c:v>
                </c:pt>
                <c:pt idx="2998">
                  <c:v>1033</c:v>
                </c:pt>
                <c:pt idx="2999">
                  <c:v>1034</c:v>
                </c:pt>
                <c:pt idx="3000">
                  <c:v>1034</c:v>
                </c:pt>
                <c:pt idx="3001">
                  <c:v>1034</c:v>
                </c:pt>
                <c:pt idx="3002">
                  <c:v>1034</c:v>
                </c:pt>
                <c:pt idx="3003">
                  <c:v>1035</c:v>
                </c:pt>
                <c:pt idx="3004">
                  <c:v>1036</c:v>
                </c:pt>
                <c:pt idx="3005">
                  <c:v>1037</c:v>
                </c:pt>
                <c:pt idx="3006">
                  <c:v>1038</c:v>
                </c:pt>
                <c:pt idx="3007">
                  <c:v>1039</c:v>
                </c:pt>
                <c:pt idx="3008">
                  <c:v>1039</c:v>
                </c:pt>
                <c:pt idx="3009">
                  <c:v>1040</c:v>
                </c:pt>
                <c:pt idx="3010">
                  <c:v>1041</c:v>
                </c:pt>
                <c:pt idx="3011">
                  <c:v>1042</c:v>
                </c:pt>
                <c:pt idx="3012">
                  <c:v>1042</c:v>
                </c:pt>
                <c:pt idx="3013">
                  <c:v>1043</c:v>
                </c:pt>
                <c:pt idx="3014">
                  <c:v>1044</c:v>
                </c:pt>
                <c:pt idx="3015">
                  <c:v>1045</c:v>
                </c:pt>
                <c:pt idx="3016">
                  <c:v>1046</c:v>
                </c:pt>
                <c:pt idx="3017">
                  <c:v>1046</c:v>
                </c:pt>
                <c:pt idx="3018">
                  <c:v>1047</c:v>
                </c:pt>
                <c:pt idx="3019">
                  <c:v>1047</c:v>
                </c:pt>
                <c:pt idx="3020">
                  <c:v>1047</c:v>
                </c:pt>
                <c:pt idx="3021">
                  <c:v>1047</c:v>
                </c:pt>
                <c:pt idx="3022">
                  <c:v>1048</c:v>
                </c:pt>
                <c:pt idx="3023">
                  <c:v>1048</c:v>
                </c:pt>
                <c:pt idx="3024">
                  <c:v>1049</c:v>
                </c:pt>
                <c:pt idx="3025">
                  <c:v>1049</c:v>
                </c:pt>
                <c:pt idx="3026">
                  <c:v>1050</c:v>
                </c:pt>
                <c:pt idx="3027">
                  <c:v>1050</c:v>
                </c:pt>
                <c:pt idx="3028">
                  <c:v>1051</c:v>
                </c:pt>
                <c:pt idx="3029">
                  <c:v>1051</c:v>
                </c:pt>
                <c:pt idx="3030">
                  <c:v>1051</c:v>
                </c:pt>
                <c:pt idx="3031">
                  <c:v>1051</c:v>
                </c:pt>
                <c:pt idx="3032">
                  <c:v>1051</c:v>
                </c:pt>
                <c:pt idx="3033">
                  <c:v>1051</c:v>
                </c:pt>
                <c:pt idx="3034">
                  <c:v>1051</c:v>
                </c:pt>
                <c:pt idx="3035">
                  <c:v>1052</c:v>
                </c:pt>
                <c:pt idx="3036">
                  <c:v>1052</c:v>
                </c:pt>
                <c:pt idx="3037">
                  <c:v>1052</c:v>
                </c:pt>
                <c:pt idx="3038">
                  <c:v>1052</c:v>
                </c:pt>
                <c:pt idx="3039">
                  <c:v>1052</c:v>
                </c:pt>
                <c:pt idx="3040">
                  <c:v>1052</c:v>
                </c:pt>
                <c:pt idx="3041">
                  <c:v>1053</c:v>
                </c:pt>
                <c:pt idx="3042">
                  <c:v>1053</c:v>
                </c:pt>
                <c:pt idx="3043">
                  <c:v>1053</c:v>
                </c:pt>
                <c:pt idx="3044">
                  <c:v>1053</c:v>
                </c:pt>
                <c:pt idx="3045">
                  <c:v>1054</c:v>
                </c:pt>
                <c:pt idx="3046">
                  <c:v>1055</c:v>
                </c:pt>
                <c:pt idx="3047">
                  <c:v>1055</c:v>
                </c:pt>
                <c:pt idx="3048">
                  <c:v>1055</c:v>
                </c:pt>
                <c:pt idx="3049">
                  <c:v>1055</c:v>
                </c:pt>
                <c:pt idx="3050">
                  <c:v>1055</c:v>
                </c:pt>
                <c:pt idx="3051">
                  <c:v>1055</c:v>
                </c:pt>
                <c:pt idx="3052">
                  <c:v>1055</c:v>
                </c:pt>
                <c:pt idx="3053">
                  <c:v>1056</c:v>
                </c:pt>
                <c:pt idx="3054">
                  <c:v>1057</c:v>
                </c:pt>
                <c:pt idx="3055">
                  <c:v>1057</c:v>
                </c:pt>
                <c:pt idx="3056">
                  <c:v>1057</c:v>
                </c:pt>
                <c:pt idx="3057">
                  <c:v>1057</c:v>
                </c:pt>
                <c:pt idx="3058">
                  <c:v>1058</c:v>
                </c:pt>
                <c:pt idx="3059">
                  <c:v>1058</c:v>
                </c:pt>
                <c:pt idx="3060">
                  <c:v>1059</c:v>
                </c:pt>
                <c:pt idx="3061">
                  <c:v>1059</c:v>
                </c:pt>
                <c:pt idx="3062">
                  <c:v>1059</c:v>
                </c:pt>
                <c:pt idx="3063">
                  <c:v>1059</c:v>
                </c:pt>
                <c:pt idx="3064">
                  <c:v>1060</c:v>
                </c:pt>
                <c:pt idx="3065">
                  <c:v>1060</c:v>
                </c:pt>
                <c:pt idx="3066">
                  <c:v>1060</c:v>
                </c:pt>
                <c:pt idx="3067">
                  <c:v>1061</c:v>
                </c:pt>
                <c:pt idx="3068">
                  <c:v>1061</c:v>
                </c:pt>
                <c:pt idx="3069">
                  <c:v>1062</c:v>
                </c:pt>
                <c:pt idx="3070">
                  <c:v>1062</c:v>
                </c:pt>
                <c:pt idx="3071">
                  <c:v>1063</c:v>
                </c:pt>
                <c:pt idx="3072">
                  <c:v>1064</c:v>
                </c:pt>
                <c:pt idx="3073">
                  <c:v>1065</c:v>
                </c:pt>
                <c:pt idx="3074">
                  <c:v>1066</c:v>
                </c:pt>
                <c:pt idx="3075">
                  <c:v>1067</c:v>
                </c:pt>
                <c:pt idx="3076">
                  <c:v>1068</c:v>
                </c:pt>
                <c:pt idx="3077">
                  <c:v>1068</c:v>
                </c:pt>
                <c:pt idx="3078">
                  <c:v>1068</c:v>
                </c:pt>
                <c:pt idx="3079">
                  <c:v>1069</c:v>
                </c:pt>
                <c:pt idx="3080">
                  <c:v>1070</c:v>
                </c:pt>
                <c:pt idx="3081">
                  <c:v>1070</c:v>
                </c:pt>
                <c:pt idx="3082">
                  <c:v>1070</c:v>
                </c:pt>
                <c:pt idx="3083">
                  <c:v>1071</c:v>
                </c:pt>
                <c:pt idx="3084">
                  <c:v>1071</c:v>
                </c:pt>
                <c:pt idx="3085">
                  <c:v>1071</c:v>
                </c:pt>
                <c:pt idx="3086">
                  <c:v>1072</c:v>
                </c:pt>
                <c:pt idx="3087">
                  <c:v>1072</c:v>
                </c:pt>
                <c:pt idx="3088">
                  <c:v>1072</c:v>
                </c:pt>
                <c:pt idx="3089">
                  <c:v>1072</c:v>
                </c:pt>
                <c:pt idx="3090">
                  <c:v>1072</c:v>
                </c:pt>
                <c:pt idx="3091">
                  <c:v>1072</c:v>
                </c:pt>
                <c:pt idx="3092">
                  <c:v>1072</c:v>
                </c:pt>
                <c:pt idx="3093">
                  <c:v>1072</c:v>
                </c:pt>
                <c:pt idx="3094">
                  <c:v>1072</c:v>
                </c:pt>
                <c:pt idx="3095">
                  <c:v>1072</c:v>
                </c:pt>
                <c:pt idx="3096">
                  <c:v>1072</c:v>
                </c:pt>
                <c:pt idx="3097">
                  <c:v>1072</c:v>
                </c:pt>
                <c:pt idx="3098">
                  <c:v>1072</c:v>
                </c:pt>
                <c:pt idx="3099">
                  <c:v>1072</c:v>
                </c:pt>
                <c:pt idx="3100">
                  <c:v>1072</c:v>
                </c:pt>
                <c:pt idx="3101">
                  <c:v>1072</c:v>
                </c:pt>
                <c:pt idx="3102">
                  <c:v>1073</c:v>
                </c:pt>
                <c:pt idx="3103">
                  <c:v>1073</c:v>
                </c:pt>
                <c:pt idx="3104">
                  <c:v>1073</c:v>
                </c:pt>
                <c:pt idx="3105">
                  <c:v>1074</c:v>
                </c:pt>
                <c:pt idx="3106">
                  <c:v>1075</c:v>
                </c:pt>
                <c:pt idx="3107">
                  <c:v>1076</c:v>
                </c:pt>
                <c:pt idx="3108">
                  <c:v>1076</c:v>
                </c:pt>
                <c:pt idx="3109">
                  <c:v>1076</c:v>
                </c:pt>
                <c:pt idx="3110">
                  <c:v>1077</c:v>
                </c:pt>
                <c:pt idx="3111">
                  <c:v>1078</c:v>
                </c:pt>
                <c:pt idx="3112">
                  <c:v>1078</c:v>
                </c:pt>
                <c:pt idx="3113">
                  <c:v>1078</c:v>
                </c:pt>
                <c:pt idx="3114">
                  <c:v>1078</c:v>
                </c:pt>
                <c:pt idx="3115">
                  <c:v>1078</c:v>
                </c:pt>
                <c:pt idx="3116">
                  <c:v>1078</c:v>
                </c:pt>
                <c:pt idx="3117">
                  <c:v>1078</c:v>
                </c:pt>
                <c:pt idx="3118">
                  <c:v>1078</c:v>
                </c:pt>
                <c:pt idx="3119">
                  <c:v>1079</c:v>
                </c:pt>
                <c:pt idx="3120">
                  <c:v>1079</c:v>
                </c:pt>
                <c:pt idx="3121">
                  <c:v>1079</c:v>
                </c:pt>
                <c:pt idx="3122">
                  <c:v>1079</c:v>
                </c:pt>
                <c:pt idx="3123">
                  <c:v>1079</c:v>
                </c:pt>
                <c:pt idx="3124">
                  <c:v>1079</c:v>
                </c:pt>
                <c:pt idx="3125">
                  <c:v>1079</c:v>
                </c:pt>
                <c:pt idx="3126">
                  <c:v>1079</c:v>
                </c:pt>
                <c:pt idx="3127">
                  <c:v>1080</c:v>
                </c:pt>
                <c:pt idx="3128">
                  <c:v>1080</c:v>
                </c:pt>
                <c:pt idx="3129">
                  <c:v>1080</c:v>
                </c:pt>
                <c:pt idx="3130">
                  <c:v>1080</c:v>
                </c:pt>
                <c:pt idx="3131">
                  <c:v>1080</c:v>
                </c:pt>
                <c:pt idx="3132">
                  <c:v>1081</c:v>
                </c:pt>
                <c:pt idx="3133">
                  <c:v>1081</c:v>
                </c:pt>
                <c:pt idx="3134">
                  <c:v>1081</c:v>
                </c:pt>
                <c:pt idx="3135">
                  <c:v>1081</c:v>
                </c:pt>
                <c:pt idx="3136">
                  <c:v>1081</c:v>
                </c:pt>
                <c:pt idx="3137">
                  <c:v>1081</c:v>
                </c:pt>
                <c:pt idx="3138">
                  <c:v>1081</c:v>
                </c:pt>
                <c:pt idx="3139">
                  <c:v>1081</c:v>
                </c:pt>
                <c:pt idx="3140">
                  <c:v>1081</c:v>
                </c:pt>
                <c:pt idx="3141">
                  <c:v>1081</c:v>
                </c:pt>
                <c:pt idx="3142">
                  <c:v>1081</c:v>
                </c:pt>
                <c:pt idx="3143">
                  <c:v>1082</c:v>
                </c:pt>
                <c:pt idx="3144">
                  <c:v>1083</c:v>
                </c:pt>
                <c:pt idx="3145">
                  <c:v>1083</c:v>
                </c:pt>
                <c:pt idx="3146">
                  <c:v>1083</c:v>
                </c:pt>
                <c:pt idx="3147">
                  <c:v>1083</c:v>
                </c:pt>
                <c:pt idx="3148">
                  <c:v>1084</c:v>
                </c:pt>
                <c:pt idx="3149">
                  <c:v>1085</c:v>
                </c:pt>
                <c:pt idx="3150">
                  <c:v>1085</c:v>
                </c:pt>
                <c:pt idx="3151">
                  <c:v>1085</c:v>
                </c:pt>
                <c:pt idx="3152">
                  <c:v>1085</c:v>
                </c:pt>
                <c:pt idx="3153">
                  <c:v>1085</c:v>
                </c:pt>
                <c:pt idx="3154">
                  <c:v>1085</c:v>
                </c:pt>
                <c:pt idx="3155">
                  <c:v>1085</c:v>
                </c:pt>
                <c:pt idx="3156">
                  <c:v>1086</c:v>
                </c:pt>
                <c:pt idx="3157">
                  <c:v>1087</c:v>
                </c:pt>
                <c:pt idx="3158">
                  <c:v>1087</c:v>
                </c:pt>
                <c:pt idx="3159">
                  <c:v>1087</c:v>
                </c:pt>
                <c:pt idx="3160">
                  <c:v>1087</c:v>
                </c:pt>
                <c:pt idx="3161">
                  <c:v>1088</c:v>
                </c:pt>
                <c:pt idx="3162">
                  <c:v>1089</c:v>
                </c:pt>
                <c:pt idx="3163">
                  <c:v>1089</c:v>
                </c:pt>
                <c:pt idx="3164">
                  <c:v>1089</c:v>
                </c:pt>
                <c:pt idx="3165">
                  <c:v>1089</c:v>
                </c:pt>
                <c:pt idx="3166">
                  <c:v>1089</c:v>
                </c:pt>
                <c:pt idx="3167">
                  <c:v>1089</c:v>
                </c:pt>
                <c:pt idx="3168">
                  <c:v>1089</c:v>
                </c:pt>
                <c:pt idx="3169">
                  <c:v>1089</c:v>
                </c:pt>
                <c:pt idx="3170">
                  <c:v>1089</c:v>
                </c:pt>
                <c:pt idx="3171">
                  <c:v>1089</c:v>
                </c:pt>
                <c:pt idx="3172">
                  <c:v>1089</c:v>
                </c:pt>
                <c:pt idx="3173">
                  <c:v>1089</c:v>
                </c:pt>
                <c:pt idx="3174">
                  <c:v>1089</c:v>
                </c:pt>
                <c:pt idx="3175">
                  <c:v>1089</c:v>
                </c:pt>
                <c:pt idx="3176">
                  <c:v>1089</c:v>
                </c:pt>
                <c:pt idx="3177">
                  <c:v>1089</c:v>
                </c:pt>
                <c:pt idx="3178">
                  <c:v>1089</c:v>
                </c:pt>
                <c:pt idx="3179">
                  <c:v>1089</c:v>
                </c:pt>
                <c:pt idx="3180">
                  <c:v>1089</c:v>
                </c:pt>
                <c:pt idx="3181">
                  <c:v>1090</c:v>
                </c:pt>
                <c:pt idx="3182">
                  <c:v>1090</c:v>
                </c:pt>
                <c:pt idx="3183">
                  <c:v>1090</c:v>
                </c:pt>
                <c:pt idx="3184">
                  <c:v>1091</c:v>
                </c:pt>
                <c:pt idx="3185">
                  <c:v>1091</c:v>
                </c:pt>
                <c:pt idx="3186">
                  <c:v>1091</c:v>
                </c:pt>
                <c:pt idx="3187">
                  <c:v>1091</c:v>
                </c:pt>
                <c:pt idx="3188">
                  <c:v>1092</c:v>
                </c:pt>
                <c:pt idx="3189">
                  <c:v>1093</c:v>
                </c:pt>
                <c:pt idx="3190">
                  <c:v>1093</c:v>
                </c:pt>
                <c:pt idx="3191">
                  <c:v>1094</c:v>
                </c:pt>
                <c:pt idx="3192">
                  <c:v>1095</c:v>
                </c:pt>
                <c:pt idx="3193">
                  <c:v>1096</c:v>
                </c:pt>
                <c:pt idx="3194">
                  <c:v>1097</c:v>
                </c:pt>
                <c:pt idx="3195">
                  <c:v>1097</c:v>
                </c:pt>
                <c:pt idx="3196">
                  <c:v>1097</c:v>
                </c:pt>
                <c:pt idx="3197">
                  <c:v>1098</c:v>
                </c:pt>
                <c:pt idx="3198">
                  <c:v>1099</c:v>
                </c:pt>
                <c:pt idx="3199">
                  <c:v>1100</c:v>
                </c:pt>
                <c:pt idx="3200">
                  <c:v>1101</c:v>
                </c:pt>
                <c:pt idx="3201">
                  <c:v>1102</c:v>
                </c:pt>
                <c:pt idx="3202">
                  <c:v>1102</c:v>
                </c:pt>
                <c:pt idx="3203">
                  <c:v>1103</c:v>
                </c:pt>
                <c:pt idx="3204">
                  <c:v>1103</c:v>
                </c:pt>
                <c:pt idx="3205">
                  <c:v>1103</c:v>
                </c:pt>
                <c:pt idx="3206">
                  <c:v>1103</c:v>
                </c:pt>
                <c:pt idx="3207">
                  <c:v>1103</c:v>
                </c:pt>
                <c:pt idx="3208">
                  <c:v>1104</c:v>
                </c:pt>
                <c:pt idx="3209">
                  <c:v>1105</c:v>
                </c:pt>
                <c:pt idx="3210">
                  <c:v>1105</c:v>
                </c:pt>
                <c:pt idx="3211">
                  <c:v>1105</c:v>
                </c:pt>
                <c:pt idx="3212">
                  <c:v>1106</c:v>
                </c:pt>
                <c:pt idx="3213">
                  <c:v>1107</c:v>
                </c:pt>
                <c:pt idx="3214">
                  <c:v>1108</c:v>
                </c:pt>
                <c:pt idx="3215">
                  <c:v>1108</c:v>
                </c:pt>
                <c:pt idx="3216">
                  <c:v>1108</c:v>
                </c:pt>
                <c:pt idx="3217">
                  <c:v>1108</c:v>
                </c:pt>
                <c:pt idx="3218">
                  <c:v>1109</c:v>
                </c:pt>
                <c:pt idx="3219">
                  <c:v>1109</c:v>
                </c:pt>
                <c:pt idx="3220">
                  <c:v>1109</c:v>
                </c:pt>
                <c:pt idx="3221">
                  <c:v>1110</c:v>
                </c:pt>
                <c:pt idx="3222">
                  <c:v>1111</c:v>
                </c:pt>
                <c:pt idx="3223">
                  <c:v>1112</c:v>
                </c:pt>
                <c:pt idx="3224">
                  <c:v>1112</c:v>
                </c:pt>
                <c:pt idx="3225">
                  <c:v>1112</c:v>
                </c:pt>
                <c:pt idx="3226">
                  <c:v>1112</c:v>
                </c:pt>
                <c:pt idx="3227">
                  <c:v>1113</c:v>
                </c:pt>
                <c:pt idx="3228">
                  <c:v>1113</c:v>
                </c:pt>
                <c:pt idx="3229">
                  <c:v>1113</c:v>
                </c:pt>
                <c:pt idx="3230">
                  <c:v>1113</c:v>
                </c:pt>
                <c:pt idx="3231">
                  <c:v>1113</c:v>
                </c:pt>
                <c:pt idx="3232">
                  <c:v>1113</c:v>
                </c:pt>
                <c:pt idx="3233">
                  <c:v>1113</c:v>
                </c:pt>
                <c:pt idx="3234">
                  <c:v>1114</c:v>
                </c:pt>
                <c:pt idx="3235">
                  <c:v>1115</c:v>
                </c:pt>
                <c:pt idx="3236">
                  <c:v>1116</c:v>
                </c:pt>
                <c:pt idx="3237">
                  <c:v>1117</c:v>
                </c:pt>
                <c:pt idx="3238">
                  <c:v>1118</c:v>
                </c:pt>
                <c:pt idx="3239">
                  <c:v>1119</c:v>
                </c:pt>
                <c:pt idx="3240">
                  <c:v>1120</c:v>
                </c:pt>
                <c:pt idx="3241">
                  <c:v>1120</c:v>
                </c:pt>
                <c:pt idx="3242">
                  <c:v>1121</c:v>
                </c:pt>
                <c:pt idx="3243">
                  <c:v>1122</c:v>
                </c:pt>
                <c:pt idx="3244">
                  <c:v>1123</c:v>
                </c:pt>
                <c:pt idx="3245">
                  <c:v>1123</c:v>
                </c:pt>
                <c:pt idx="3246">
                  <c:v>1124</c:v>
                </c:pt>
                <c:pt idx="3247">
                  <c:v>1124</c:v>
                </c:pt>
                <c:pt idx="3248">
                  <c:v>1125</c:v>
                </c:pt>
                <c:pt idx="3249">
                  <c:v>1125</c:v>
                </c:pt>
                <c:pt idx="3250">
                  <c:v>1125</c:v>
                </c:pt>
                <c:pt idx="3251">
                  <c:v>1125</c:v>
                </c:pt>
                <c:pt idx="3252">
                  <c:v>1125</c:v>
                </c:pt>
                <c:pt idx="3253">
                  <c:v>1125</c:v>
                </c:pt>
                <c:pt idx="3254">
                  <c:v>1125</c:v>
                </c:pt>
                <c:pt idx="3255">
                  <c:v>1126</c:v>
                </c:pt>
                <c:pt idx="3256">
                  <c:v>1127</c:v>
                </c:pt>
                <c:pt idx="3257">
                  <c:v>1128</c:v>
                </c:pt>
                <c:pt idx="3258">
                  <c:v>1129</c:v>
                </c:pt>
                <c:pt idx="3259">
                  <c:v>1130</c:v>
                </c:pt>
                <c:pt idx="3260">
                  <c:v>1131</c:v>
                </c:pt>
                <c:pt idx="3261">
                  <c:v>1132</c:v>
                </c:pt>
                <c:pt idx="3262">
                  <c:v>1133</c:v>
                </c:pt>
                <c:pt idx="3263">
                  <c:v>1133</c:v>
                </c:pt>
                <c:pt idx="3264">
                  <c:v>1133</c:v>
                </c:pt>
                <c:pt idx="3265">
                  <c:v>1134</c:v>
                </c:pt>
                <c:pt idx="3266">
                  <c:v>1135</c:v>
                </c:pt>
                <c:pt idx="3267">
                  <c:v>1136</c:v>
                </c:pt>
                <c:pt idx="3268">
                  <c:v>1136</c:v>
                </c:pt>
                <c:pt idx="3269">
                  <c:v>1136</c:v>
                </c:pt>
                <c:pt idx="3270">
                  <c:v>1137</c:v>
                </c:pt>
                <c:pt idx="3271">
                  <c:v>1137</c:v>
                </c:pt>
                <c:pt idx="3272">
                  <c:v>1138</c:v>
                </c:pt>
                <c:pt idx="3273">
                  <c:v>1139</c:v>
                </c:pt>
                <c:pt idx="3274">
                  <c:v>1140</c:v>
                </c:pt>
                <c:pt idx="3275">
                  <c:v>1141</c:v>
                </c:pt>
                <c:pt idx="3276">
                  <c:v>1142</c:v>
                </c:pt>
                <c:pt idx="3277">
                  <c:v>1143</c:v>
                </c:pt>
                <c:pt idx="3278">
                  <c:v>1143</c:v>
                </c:pt>
                <c:pt idx="3279">
                  <c:v>1143</c:v>
                </c:pt>
                <c:pt idx="3280">
                  <c:v>1143</c:v>
                </c:pt>
                <c:pt idx="3281">
                  <c:v>1143</c:v>
                </c:pt>
                <c:pt idx="3282">
                  <c:v>1143</c:v>
                </c:pt>
                <c:pt idx="3283">
                  <c:v>1144</c:v>
                </c:pt>
                <c:pt idx="3284">
                  <c:v>1144</c:v>
                </c:pt>
                <c:pt idx="3285">
                  <c:v>1144</c:v>
                </c:pt>
                <c:pt idx="3286">
                  <c:v>1144</c:v>
                </c:pt>
                <c:pt idx="3287">
                  <c:v>1144</c:v>
                </c:pt>
                <c:pt idx="3288">
                  <c:v>1144</c:v>
                </c:pt>
                <c:pt idx="3289">
                  <c:v>1144</c:v>
                </c:pt>
                <c:pt idx="3290">
                  <c:v>1144</c:v>
                </c:pt>
                <c:pt idx="3291">
                  <c:v>1144</c:v>
                </c:pt>
                <c:pt idx="3292">
                  <c:v>1144</c:v>
                </c:pt>
                <c:pt idx="3293">
                  <c:v>1144</c:v>
                </c:pt>
                <c:pt idx="3294">
                  <c:v>1144</c:v>
                </c:pt>
                <c:pt idx="3295">
                  <c:v>1144</c:v>
                </c:pt>
                <c:pt idx="3296">
                  <c:v>1145</c:v>
                </c:pt>
                <c:pt idx="3297">
                  <c:v>1145</c:v>
                </c:pt>
                <c:pt idx="3298">
                  <c:v>1145</c:v>
                </c:pt>
                <c:pt idx="3299">
                  <c:v>1145</c:v>
                </c:pt>
                <c:pt idx="3300">
                  <c:v>1145</c:v>
                </c:pt>
                <c:pt idx="3301">
                  <c:v>1145</c:v>
                </c:pt>
                <c:pt idx="3302">
                  <c:v>1145</c:v>
                </c:pt>
                <c:pt idx="3303">
                  <c:v>1145</c:v>
                </c:pt>
                <c:pt idx="3304">
                  <c:v>1145</c:v>
                </c:pt>
                <c:pt idx="3305">
                  <c:v>1145</c:v>
                </c:pt>
                <c:pt idx="3306">
                  <c:v>1145</c:v>
                </c:pt>
                <c:pt idx="3307">
                  <c:v>1145</c:v>
                </c:pt>
                <c:pt idx="3308">
                  <c:v>1145</c:v>
                </c:pt>
                <c:pt idx="3309">
                  <c:v>1145</c:v>
                </c:pt>
                <c:pt idx="3310">
                  <c:v>1145</c:v>
                </c:pt>
                <c:pt idx="3311">
                  <c:v>1146</c:v>
                </c:pt>
                <c:pt idx="3312">
                  <c:v>1146</c:v>
                </c:pt>
                <c:pt idx="3313">
                  <c:v>1146</c:v>
                </c:pt>
                <c:pt idx="3314">
                  <c:v>1147</c:v>
                </c:pt>
                <c:pt idx="3315">
                  <c:v>1147</c:v>
                </c:pt>
                <c:pt idx="3316">
                  <c:v>1148</c:v>
                </c:pt>
                <c:pt idx="3317">
                  <c:v>1148</c:v>
                </c:pt>
                <c:pt idx="3318">
                  <c:v>1149</c:v>
                </c:pt>
                <c:pt idx="3319">
                  <c:v>1150</c:v>
                </c:pt>
                <c:pt idx="3320">
                  <c:v>1151</c:v>
                </c:pt>
                <c:pt idx="3321">
                  <c:v>1151</c:v>
                </c:pt>
                <c:pt idx="3322">
                  <c:v>1151</c:v>
                </c:pt>
                <c:pt idx="3323">
                  <c:v>1152</c:v>
                </c:pt>
                <c:pt idx="3324">
                  <c:v>1153</c:v>
                </c:pt>
                <c:pt idx="3325">
                  <c:v>1153</c:v>
                </c:pt>
                <c:pt idx="3326">
                  <c:v>1154</c:v>
                </c:pt>
                <c:pt idx="3327">
                  <c:v>1154</c:v>
                </c:pt>
                <c:pt idx="3328">
                  <c:v>1154</c:v>
                </c:pt>
                <c:pt idx="3329">
                  <c:v>1155</c:v>
                </c:pt>
                <c:pt idx="3330">
                  <c:v>1156</c:v>
                </c:pt>
                <c:pt idx="3331">
                  <c:v>1156</c:v>
                </c:pt>
                <c:pt idx="3332">
                  <c:v>1156</c:v>
                </c:pt>
                <c:pt idx="3333">
                  <c:v>1156</c:v>
                </c:pt>
                <c:pt idx="3334">
                  <c:v>1156</c:v>
                </c:pt>
                <c:pt idx="3335">
                  <c:v>1157</c:v>
                </c:pt>
                <c:pt idx="3336">
                  <c:v>1157</c:v>
                </c:pt>
                <c:pt idx="3337">
                  <c:v>1157</c:v>
                </c:pt>
                <c:pt idx="3338">
                  <c:v>1157</c:v>
                </c:pt>
                <c:pt idx="3339">
                  <c:v>1157</c:v>
                </c:pt>
                <c:pt idx="3340">
                  <c:v>1157</c:v>
                </c:pt>
                <c:pt idx="3341">
                  <c:v>1157</c:v>
                </c:pt>
                <c:pt idx="3342">
                  <c:v>1157</c:v>
                </c:pt>
                <c:pt idx="3343">
                  <c:v>1157</c:v>
                </c:pt>
                <c:pt idx="3344">
                  <c:v>1158</c:v>
                </c:pt>
                <c:pt idx="3345">
                  <c:v>1159</c:v>
                </c:pt>
                <c:pt idx="3346">
                  <c:v>1159</c:v>
                </c:pt>
                <c:pt idx="3347">
                  <c:v>1159</c:v>
                </c:pt>
                <c:pt idx="3348">
                  <c:v>1159</c:v>
                </c:pt>
                <c:pt idx="3349">
                  <c:v>1159</c:v>
                </c:pt>
                <c:pt idx="3350">
                  <c:v>1159</c:v>
                </c:pt>
                <c:pt idx="3351">
                  <c:v>1159</c:v>
                </c:pt>
                <c:pt idx="3352">
                  <c:v>1159</c:v>
                </c:pt>
                <c:pt idx="3353">
                  <c:v>1160</c:v>
                </c:pt>
                <c:pt idx="3354">
                  <c:v>1160</c:v>
                </c:pt>
                <c:pt idx="3355">
                  <c:v>1160</c:v>
                </c:pt>
                <c:pt idx="3356">
                  <c:v>1160</c:v>
                </c:pt>
                <c:pt idx="3357">
                  <c:v>1161</c:v>
                </c:pt>
                <c:pt idx="3358">
                  <c:v>1162</c:v>
                </c:pt>
                <c:pt idx="3359">
                  <c:v>1163</c:v>
                </c:pt>
                <c:pt idx="3360">
                  <c:v>1164</c:v>
                </c:pt>
                <c:pt idx="3361">
                  <c:v>1164</c:v>
                </c:pt>
                <c:pt idx="3362">
                  <c:v>1164</c:v>
                </c:pt>
                <c:pt idx="3363">
                  <c:v>1165</c:v>
                </c:pt>
                <c:pt idx="3364">
                  <c:v>1165</c:v>
                </c:pt>
                <c:pt idx="3365">
                  <c:v>1165</c:v>
                </c:pt>
                <c:pt idx="3366">
                  <c:v>1165</c:v>
                </c:pt>
                <c:pt idx="3367">
                  <c:v>1165</c:v>
                </c:pt>
                <c:pt idx="3368">
                  <c:v>1165</c:v>
                </c:pt>
                <c:pt idx="3369">
                  <c:v>1165</c:v>
                </c:pt>
                <c:pt idx="3370">
                  <c:v>1165</c:v>
                </c:pt>
                <c:pt idx="3371">
                  <c:v>1165</c:v>
                </c:pt>
                <c:pt idx="3372">
                  <c:v>1165</c:v>
                </c:pt>
                <c:pt idx="3373">
                  <c:v>1165</c:v>
                </c:pt>
                <c:pt idx="3374">
                  <c:v>1165</c:v>
                </c:pt>
                <c:pt idx="3375">
                  <c:v>1165</c:v>
                </c:pt>
                <c:pt idx="3376">
                  <c:v>1165</c:v>
                </c:pt>
                <c:pt idx="3377">
                  <c:v>1165</c:v>
                </c:pt>
                <c:pt idx="3378">
                  <c:v>1165</c:v>
                </c:pt>
                <c:pt idx="3379">
                  <c:v>1165</c:v>
                </c:pt>
                <c:pt idx="3380">
                  <c:v>1165</c:v>
                </c:pt>
                <c:pt idx="3381">
                  <c:v>1166</c:v>
                </c:pt>
                <c:pt idx="3382">
                  <c:v>1166</c:v>
                </c:pt>
                <c:pt idx="3383">
                  <c:v>1166</c:v>
                </c:pt>
                <c:pt idx="3384">
                  <c:v>1167</c:v>
                </c:pt>
                <c:pt idx="3385">
                  <c:v>1167</c:v>
                </c:pt>
                <c:pt idx="3386">
                  <c:v>1168</c:v>
                </c:pt>
                <c:pt idx="3387">
                  <c:v>1169</c:v>
                </c:pt>
                <c:pt idx="3388">
                  <c:v>1169</c:v>
                </c:pt>
                <c:pt idx="3389">
                  <c:v>1170</c:v>
                </c:pt>
                <c:pt idx="3390">
                  <c:v>1170</c:v>
                </c:pt>
                <c:pt idx="3391">
                  <c:v>1171</c:v>
                </c:pt>
                <c:pt idx="3392">
                  <c:v>1171</c:v>
                </c:pt>
                <c:pt idx="3393">
                  <c:v>1171</c:v>
                </c:pt>
                <c:pt idx="3394">
                  <c:v>1172</c:v>
                </c:pt>
                <c:pt idx="3395">
                  <c:v>1172</c:v>
                </c:pt>
                <c:pt idx="3396">
                  <c:v>1173</c:v>
                </c:pt>
                <c:pt idx="3397">
                  <c:v>1174</c:v>
                </c:pt>
                <c:pt idx="3398">
                  <c:v>1174</c:v>
                </c:pt>
                <c:pt idx="3399">
                  <c:v>1174</c:v>
                </c:pt>
                <c:pt idx="3400">
                  <c:v>1174</c:v>
                </c:pt>
                <c:pt idx="3401">
                  <c:v>1174</c:v>
                </c:pt>
                <c:pt idx="3402">
                  <c:v>1174</c:v>
                </c:pt>
                <c:pt idx="3403">
                  <c:v>1174</c:v>
                </c:pt>
                <c:pt idx="3404">
                  <c:v>1174</c:v>
                </c:pt>
                <c:pt idx="3405">
                  <c:v>1174</c:v>
                </c:pt>
                <c:pt idx="3406">
                  <c:v>1174</c:v>
                </c:pt>
                <c:pt idx="3407">
                  <c:v>1174</c:v>
                </c:pt>
                <c:pt idx="3408">
                  <c:v>1175</c:v>
                </c:pt>
                <c:pt idx="3409">
                  <c:v>1176</c:v>
                </c:pt>
                <c:pt idx="3410">
                  <c:v>1176</c:v>
                </c:pt>
                <c:pt idx="3411">
                  <c:v>1176</c:v>
                </c:pt>
                <c:pt idx="3412">
                  <c:v>1176</c:v>
                </c:pt>
                <c:pt idx="3413">
                  <c:v>1176</c:v>
                </c:pt>
                <c:pt idx="3414">
                  <c:v>1177</c:v>
                </c:pt>
                <c:pt idx="3415">
                  <c:v>1178</c:v>
                </c:pt>
                <c:pt idx="3416">
                  <c:v>1178</c:v>
                </c:pt>
                <c:pt idx="3417">
                  <c:v>1178</c:v>
                </c:pt>
                <c:pt idx="3418">
                  <c:v>1179</c:v>
                </c:pt>
                <c:pt idx="3419">
                  <c:v>1180</c:v>
                </c:pt>
                <c:pt idx="3420">
                  <c:v>1180</c:v>
                </c:pt>
                <c:pt idx="3421">
                  <c:v>1180</c:v>
                </c:pt>
                <c:pt idx="3422">
                  <c:v>1180</c:v>
                </c:pt>
                <c:pt idx="3423">
                  <c:v>1180</c:v>
                </c:pt>
                <c:pt idx="3424">
                  <c:v>1180</c:v>
                </c:pt>
                <c:pt idx="3425">
                  <c:v>1180</c:v>
                </c:pt>
                <c:pt idx="3426">
                  <c:v>1180</c:v>
                </c:pt>
                <c:pt idx="3427">
                  <c:v>1181</c:v>
                </c:pt>
                <c:pt idx="3428">
                  <c:v>1181</c:v>
                </c:pt>
                <c:pt idx="3429">
                  <c:v>1181</c:v>
                </c:pt>
                <c:pt idx="3430">
                  <c:v>1182</c:v>
                </c:pt>
                <c:pt idx="3431">
                  <c:v>1183</c:v>
                </c:pt>
                <c:pt idx="3432">
                  <c:v>1184</c:v>
                </c:pt>
                <c:pt idx="3433">
                  <c:v>1185</c:v>
                </c:pt>
                <c:pt idx="3434">
                  <c:v>1186</c:v>
                </c:pt>
                <c:pt idx="3435">
                  <c:v>1187</c:v>
                </c:pt>
                <c:pt idx="3436">
                  <c:v>1188</c:v>
                </c:pt>
                <c:pt idx="3437">
                  <c:v>1189</c:v>
                </c:pt>
                <c:pt idx="3438">
                  <c:v>1190</c:v>
                </c:pt>
                <c:pt idx="3439">
                  <c:v>1190</c:v>
                </c:pt>
                <c:pt idx="3440">
                  <c:v>1190</c:v>
                </c:pt>
                <c:pt idx="3441">
                  <c:v>1190</c:v>
                </c:pt>
                <c:pt idx="3442">
                  <c:v>1191</c:v>
                </c:pt>
                <c:pt idx="3443">
                  <c:v>1191</c:v>
                </c:pt>
                <c:pt idx="3444">
                  <c:v>1191</c:v>
                </c:pt>
                <c:pt idx="3445">
                  <c:v>1192</c:v>
                </c:pt>
                <c:pt idx="3446">
                  <c:v>1193</c:v>
                </c:pt>
                <c:pt idx="3447">
                  <c:v>1193</c:v>
                </c:pt>
                <c:pt idx="3448">
                  <c:v>1193</c:v>
                </c:pt>
                <c:pt idx="3449">
                  <c:v>1193</c:v>
                </c:pt>
                <c:pt idx="3450">
                  <c:v>1193</c:v>
                </c:pt>
                <c:pt idx="3451">
                  <c:v>1193</c:v>
                </c:pt>
                <c:pt idx="3452">
                  <c:v>1193</c:v>
                </c:pt>
                <c:pt idx="3453">
                  <c:v>1193</c:v>
                </c:pt>
                <c:pt idx="3454">
                  <c:v>1194</c:v>
                </c:pt>
                <c:pt idx="3455">
                  <c:v>1194</c:v>
                </c:pt>
                <c:pt idx="3456">
                  <c:v>1195</c:v>
                </c:pt>
                <c:pt idx="3457">
                  <c:v>1195</c:v>
                </c:pt>
                <c:pt idx="3458">
                  <c:v>1195</c:v>
                </c:pt>
                <c:pt idx="3459">
                  <c:v>1196</c:v>
                </c:pt>
                <c:pt idx="3460">
                  <c:v>1196</c:v>
                </c:pt>
                <c:pt idx="3461">
                  <c:v>1196</c:v>
                </c:pt>
                <c:pt idx="3462">
                  <c:v>1197</c:v>
                </c:pt>
                <c:pt idx="3463">
                  <c:v>1197</c:v>
                </c:pt>
                <c:pt idx="3464">
                  <c:v>1197</c:v>
                </c:pt>
                <c:pt idx="3465">
                  <c:v>1197</c:v>
                </c:pt>
                <c:pt idx="3466">
                  <c:v>1197</c:v>
                </c:pt>
                <c:pt idx="3467">
                  <c:v>1198</c:v>
                </c:pt>
                <c:pt idx="3468">
                  <c:v>1199</c:v>
                </c:pt>
                <c:pt idx="3469">
                  <c:v>1199</c:v>
                </c:pt>
                <c:pt idx="3470">
                  <c:v>1199</c:v>
                </c:pt>
                <c:pt idx="3471">
                  <c:v>1199</c:v>
                </c:pt>
                <c:pt idx="3472">
                  <c:v>1200</c:v>
                </c:pt>
                <c:pt idx="3473">
                  <c:v>1200</c:v>
                </c:pt>
                <c:pt idx="3474">
                  <c:v>1200</c:v>
                </c:pt>
                <c:pt idx="3475">
                  <c:v>1200</c:v>
                </c:pt>
                <c:pt idx="3476">
                  <c:v>1200</c:v>
                </c:pt>
                <c:pt idx="3477">
                  <c:v>1201</c:v>
                </c:pt>
                <c:pt idx="3478">
                  <c:v>1202</c:v>
                </c:pt>
                <c:pt idx="3479">
                  <c:v>1202</c:v>
                </c:pt>
                <c:pt idx="3480">
                  <c:v>1202</c:v>
                </c:pt>
                <c:pt idx="3481">
                  <c:v>1202</c:v>
                </c:pt>
                <c:pt idx="3482">
                  <c:v>1202</c:v>
                </c:pt>
                <c:pt idx="3483">
                  <c:v>1202</c:v>
                </c:pt>
                <c:pt idx="3484">
                  <c:v>1202</c:v>
                </c:pt>
                <c:pt idx="3485">
                  <c:v>1202</c:v>
                </c:pt>
                <c:pt idx="3486">
                  <c:v>1202</c:v>
                </c:pt>
                <c:pt idx="3487">
                  <c:v>1202</c:v>
                </c:pt>
                <c:pt idx="3488">
                  <c:v>1202</c:v>
                </c:pt>
                <c:pt idx="3489">
                  <c:v>1202</c:v>
                </c:pt>
                <c:pt idx="3490">
                  <c:v>1202</c:v>
                </c:pt>
                <c:pt idx="3491">
                  <c:v>1202</c:v>
                </c:pt>
                <c:pt idx="3492">
                  <c:v>1202</c:v>
                </c:pt>
                <c:pt idx="3493">
                  <c:v>1202</c:v>
                </c:pt>
                <c:pt idx="3494">
                  <c:v>1202</c:v>
                </c:pt>
                <c:pt idx="3495">
                  <c:v>1202</c:v>
                </c:pt>
                <c:pt idx="3496">
                  <c:v>1202</c:v>
                </c:pt>
                <c:pt idx="3497">
                  <c:v>1202</c:v>
                </c:pt>
                <c:pt idx="3498">
                  <c:v>1202</c:v>
                </c:pt>
                <c:pt idx="3499">
                  <c:v>1202</c:v>
                </c:pt>
                <c:pt idx="3500">
                  <c:v>1202</c:v>
                </c:pt>
                <c:pt idx="3501">
                  <c:v>1202</c:v>
                </c:pt>
                <c:pt idx="3502">
                  <c:v>1202</c:v>
                </c:pt>
                <c:pt idx="3503">
                  <c:v>1202</c:v>
                </c:pt>
                <c:pt idx="3504">
                  <c:v>1202</c:v>
                </c:pt>
                <c:pt idx="3505">
                  <c:v>1203</c:v>
                </c:pt>
                <c:pt idx="3506">
                  <c:v>1203</c:v>
                </c:pt>
                <c:pt idx="3507">
                  <c:v>1203</c:v>
                </c:pt>
                <c:pt idx="3508">
                  <c:v>1204</c:v>
                </c:pt>
                <c:pt idx="3509">
                  <c:v>1204</c:v>
                </c:pt>
                <c:pt idx="3510">
                  <c:v>1205</c:v>
                </c:pt>
                <c:pt idx="3511">
                  <c:v>1205</c:v>
                </c:pt>
                <c:pt idx="3512">
                  <c:v>1206</c:v>
                </c:pt>
                <c:pt idx="3513">
                  <c:v>1206</c:v>
                </c:pt>
                <c:pt idx="3514">
                  <c:v>1206</c:v>
                </c:pt>
                <c:pt idx="3515">
                  <c:v>1206</c:v>
                </c:pt>
                <c:pt idx="3516">
                  <c:v>1206</c:v>
                </c:pt>
                <c:pt idx="3517">
                  <c:v>1206</c:v>
                </c:pt>
                <c:pt idx="3518">
                  <c:v>1206</c:v>
                </c:pt>
                <c:pt idx="3519">
                  <c:v>1207</c:v>
                </c:pt>
                <c:pt idx="3520">
                  <c:v>1208</c:v>
                </c:pt>
                <c:pt idx="3521">
                  <c:v>1209</c:v>
                </c:pt>
                <c:pt idx="3522">
                  <c:v>1209</c:v>
                </c:pt>
                <c:pt idx="3523">
                  <c:v>1210</c:v>
                </c:pt>
                <c:pt idx="3524">
                  <c:v>1211</c:v>
                </c:pt>
                <c:pt idx="3525">
                  <c:v>1212</c:v>
                </c:pt>
                <c:pt idx="3526">
                  <c:v>1213</c:v>
                </c:pt>
                <c:pt idx="3527">
                  <c:v>1213</c:v>
                </c:pt>
                <c:pt idx="3528">
                  <c:v>1213</c:v>
                </c:pt>
                <c:pt idx="3529">
                  <c:v>1213</c:v>
                </c:pt>
                <c:pt idx="3530">
                  <c:v>1213</c:v>
                </c:pt>
                <c:pt idx="3531">
                  <c:v>1214</c:v>
                </c:pt>
                <c:pt idx="3532">
                  <c:v>1215</c:v>
                </c:pt>
                <c:pt idx="3533">
                  <c:v>1215</c:v>
                </c:pt>
                <c:pt idx="3534">
                  <c:v>1215</c:v>
                </c:pt>
                <c:pt idx="3535">
                  <c:v>1215</c:v>
                </c:pt>
                <c:pt idx="3536">
                  <c:v>1215</c:v>
                </c:pt>
                <c:pt idx="3537">
                  <c:v>1215</c:v>
                </c:pt>
                <c:pt idx="3538">
                  <c:v>1215</c:v>
                </c:pt>
                <c:pt idx="3539">
                  <c:v>1215</c:v>
                </c:pt>
                <c:pt idx="3540">
                  <c:v>1215</c:v>
                </c:pt>
                <c:pt idx="3541">
                  <c:v>1215</c:v>
                </c:pt>
                <c:pt idx="3542">
                  <c:v>1216</c:v>
                </c:pt>
                <c:pt idx="3543">
                  <c:v>1217</c:v>
                </c:pt>
                <c:pt idx="3544">
                  <c:v>1217</c:v>
                </c:pt>
                <c:pt idx="3545">
                  <c:v>1217</c:v>
                </c:pt>
                <c:pt idx="3546">
                  <c:v>1217</c:v>
                </c:pt>
                <c:pt idx="3547">
                  <c:v>1218</c:v>
                </c:pt>
                <c:pt idx="3548">
                  <c:v>1218</c:v>
                </c:pt>
                <c:pt idx="3549">
                  <c:v>1218</c:v>
                </c:pt>
                <c:pt idx="3550">
                  <c:v>1219</c:v>
                </c:pt>
                <c:pt idx="3551">
                  <c:v>1219</c:v>
                </c:pt>
                <c:pt idx="3552">
                  <c:v>1219</c:v>
                </c:pt>
                <c:pt idx="3553">
                  <c:v>1220</c:v>
                </c:pt>
                <c:pt idx="3554">
                  <c:v>1220</c:v>
                </c:pt>
                <c:pt idx="3555">
                  <c:v>1220</c:v>
                </c:pt>
                <c:pt idx="3556">
                  <c:v>1220</c:v>
                </c:pt>
                <c:pt idx="3557">
                  <c:v>1221</c:v>
                </c:pt>
                <c:pt idx="3558">
                  <c:v>1222</c:v>
                </c:pt>
                <c:pt idx="3559">
                  <c:v>1223</c:v>
                </c:pt>
                <c:pt idx="3560">
                  <c:v>1224</c:v>
                </c:pt>
                <c:pt idx="3561">
                  <c:v>1225</c:v>
                </c:pt>
                <c:pt idx="3562">
                  <c:v>1225</c:v>
                </c:pt>
                <c:pt idx="3563">
                  <c:v>1226</c:v>
                </c:pt>
                <c:pt idx="3564">
                  <c:v>1227</c:v>
                </c:pt>
                <c:pt idx="3565">
                  <c:v>1227</c:v>
                </c:pt>
                <c:pt idx="3566">
                  <c:v>1228</c:v>
                </c:pt>
                <c:pt idx="3567">
                  <c:v>1228</c:v>
                </c:pt>
                <c:pt idx="3568">
                  <c:v>1229</c:v>
                </c:pt>
                <c:pt idx="3569">
                  <c:v>1230</c:v>
                </c:pt>
                <c:pt idx="3570">
                  <c:v>1230</c:v>
                </c:pt>
                <c:pt idx="3571">
                  <c:v>1230</c:v>
                </c:pt>
                <c:pt idx="3572">
                  <c:v>1230</c:v>
                </c:pt>
                <c:pt idx="3573">
                  <c:v>1230</c:v>
                </c:pt>
                <c:pt idx="3574">
                  <c:v>1230</c:v>
                </c:pt>
                <c:pt idx="3575">
                  <c:v>1230</c:v>
                </c:pt>
                <c:pt idx="3576">
                  <c:v>1230</c:v>
                </c:pt>
                <c:pt idx="3577">
                  <c:v>1230</c:v>
                </c:pt>
                <c:pt idx="3578">
                  <c:v>1230</c:v>
                </c:pt>
                <c:pt idx="3579">
                  <c:v>1230</c:v>
                </c:pt>
                <c:pt idx="3580">
                  <c:v>1230</c:v>
                </c:pt>
                <c:pt idx="3581">
                  <c:v>1230</c:v>
                </c:pt>
                <c:pt idx="3582">
                  <c:v>1230</c:v>
                </c:pt>
                <c:pt idx="3583">
                  <c:v>1231</c:v>
                </c:pt>
                <c:pt idx="3584">
                  <c:v>1231</c:v>
                </c:pt>
                <c:pt idx="3585">
                  <c:v>1231</c:v>
                </c:pt>
                <c:pt idx="3586">
                  <c:v>1231</c:v>
                </c:pt>
                <c:pt idx="3587">
                  <c:v>1232</c:v>
                </c:pt>
                <c:pt idx="3588">
                  <c:v>1233</c:v>
                </c:pt>
                <c:pt idx="3589">
                  <c:v>1233</c:v>
                </c:pt>
                <c:pt idx="3590">
                  <c:v>1234</c:v>
                </c:pt>
                <c:pt idx="3591">
                  <c:v>1234</c:v>
                </c:pt>
                <c:pt idx="3592">
                  <c:v>1234</c:v>
                </c:pt>
                <c:pt idx="3593">
                  <c:v>1234</c:v>
                </c:pt>
                <c:pt idx="3594">
                  <c:v>1235</c:v>
                </c:pt>
                <c:pt idx="3595">
                  <c:v>1235</c:v>
                </c:pt>
                <c:pt idx="3596">
                  <c:v>1235</c:v>
                </c:pt>
                <c:pt idx="3597">
                  <c:v>1235</c:v>
                </c:pt>
                <c:pt idx="3598">
                  <c:v>1235</c:v>
                </c:pt>
                <c:pt idx="3599">
                  <c:v>1235</c:v>
                </c:pt>
                <c:pt idx="3600">
                  <c:v>1235</c:v>
                </c:pt>
                <c:pt idx="3601">
                  <c:v>1235</c:v>
                </c:pt>
                <c:pt idx="3602">
                  <c:v>1235</c:v>
                </c:pt>
                <c:pt idx="3603">
                  <c:v>1236</c:v>
                </c:pt>
                <c:pt idx="3604">
                  <c:v>1236</c:v>
                </c:pt>
                <c:pt idx="3605">
                  <c:v>1236</c:v>
                </c:pt>
                <c:pt idx="3606">
                  <c:v>1237</c:v>
                </c:pt>
                <c:pt idx="3607">
                  <c:v>1238</c:v>
                </c:pt>
                <c:pt idx="3608">
                  <c:v>1239</c:v>
                </c:pt>
                <c:pt idx="3609">
                  <c:v>1240</c:v>
                </c:pt>
                <c:pt idx="3610">
                  <c:v>1240</c:v>
                </c:pt>
                <c:pt idx="3611">
                  <c:v>1240</c:v>
                </c:pt>
                <c:pt idx="3612">
                  <c:v>1241</c:v>
                </c:pt>
                <c:pt idx="3613">
                  <c:v>1241</c:v>
                </c:pt>
                <c:pt idx="3614">
                  <c:v>1242</c:v>
                </c:pt>
                <c:pt idx="3615">
                  <c:v>1243</c:v>
                </c:pt>
                <c:pt idx="3616">
                  <c:v>1244</c:v>
                </c:pt>
                <c:pt idx="3617">
                  <c:v>1245</c:v>
                </c:pt>
                <c:pt idx="3618">
                  <c:v>1246</c:v>
                </c:pt>
                <c:pt idx="3619">
                  <c:v>1247</c:v>
                </c:pt>
                <c:pt idx="3620">
                  <c:v>1248</c:v>
                </c:pt>
                <c:pt idx="3621">
                  <c:v>1249</c:v>
                </c:pt>
                <c:pt idx="3622">
                  <c:v>1250</c:v>
                </c:pt>
                <c:pt idx="3623">
                  <c:v>1250</c:v>
                </c:pt>
                <c:pt idx="3624">
                  <c:v>1250</c:v>
                </c:pt>
                <c:pt idx="3625">
                  <c:v>1250</c:v>
                </c:pt>
                <c:pt idx="3626">
                  <c:v>1250</c:v>
                </c:pt>
                <c:pt idx="3627">
                  <c:v>1250</c:v>
                </c:pt>
                <c:pt idx="3628">
                  <c:v>1250</c:v>
                </c:pt>
                <c:pt idx="3629">
                  <c:v>1251</c:v>
                </c:pt>
                <c:pt idx="3630">
                  <c:v>1252</c:v>
                </c:pt>
                <c:pt idx="3631">
                  <c:v>1252</c:v>
                </c:pt>
                <c:pt idx="3632">
                  <c:v>1253</c:v>
                </c:pt>
                <c:pt idx="3633">
                  <c:v>1254</c:v>
                </c:pt>
                <c:pt idx="3634">
                  <c:v>1255</c:v>
                </c:pt>
                <c:pt idx="3635">
                  <c:v>1255</c:v>
                </c:pt>
                <c:pt idx="3636">
                  <c:v>1255</c:v>
                </c:pt>
                <c:pt idx="3637">
                  <c:v>1255</c:v>
                </c:pt>
                <c:pt idx="3638">
                  <c:v>1255</c:v>
                </c:pt>
                <c:pt idx="3639">
                  <c:v>1255</c:v>
                </c:pt>
                <c:pt idx="3640">
                  <c:v>1255</c:v>
                </c:pt>
                <c:pt idx="3641">
                  <c:v>1255</c:v>
                </c:pt>
                <c:pt idx="3642">
                  <c:v>1255</c:v>
                </c:pt>
                <c:pt idx="3643">
                  <c:v>1256</c:v>
                </c:pt>
                <c:pt idx="3644">
                  <c:v>1257</c:v>
                </c:pt>
                <c:pt idx="3645">
                  <c:v>1257</c:v>
                </c:pt>
                <c:pt idx="3646">
                  <c:v>1257</c:v>
                </c:pt>
                <c:pt idx="3647">
                  <c:v>1257</c:v>
                </c:pt>
                <c:pt idx="3648">
                  <c:v>1257</c:v>
                </c:pt>
                <c:pt idx="3649">
                  <c:v>1257</c:v>
                </c:pt>
                <c:pt idx="3650">
                  <c:v>1257</c:v>
                </c:pt>
                <c:pt idx="3651">
                  <c:v>1258</c:v>
                </c:pt>
                <c:pt idx="3652">
                  <c:v>1259</c:v>
                </c:pt>
                <c:pt idx="3653">
                  <c:v>1259</c:v>
                </c:pt>
                <c:pt idx="3654">
                  <c:v>1259</c:v>
                </c:pt>
                <c:pt idx="3655">
                  <c:v>1259</c:v>
                </c:pt>
                <c:pt idx="3656">
                  <c:v>1260</c:v>
                </c:pt>
                <c:pt idx="3657">
                  <c:v>1260</c:v>
                </c:pt>
                <c:pt idx="3658">
                  <c:v>1261</c:v>
                </c:pt>
                <c:pt idx="3659">
                  <c:v>1261</c:v>
                </c:pt>
                <c:pt idx="3660">
                  <c:v>1261</c:v>
                </c:pt>
                <c:pt idx="3661">
                  <c:v>1261</c:v>
                </c:pt>
                <c:pt idx="3662">
                  <c:v>1261</c:v>
                </c:pt>
                <c:pt idx="3663">
                  <c:v>1261</c:v>
                </c:pt>
                <c:pt idx="3664">
                  <c:v>1262</c:v>
                </c:pt>
                <c:pt idx="3665">
                  <c:v>1262</c:v>
                </c:pt>
                <c:pt idx="3666">
                  <c:v>1262</c:v>
                </c:pt>
                <c:pt idx="3667">
                  <c:v>1262</c:v>
                </c:pt>
                <c:pt idx="3668">
                  <c:v>1263</c:v>
                </c:pt>
                <c:pt idx="3669">
                  <c:v>1264</c:v>
                </c:pt>
                <c:pt idx="3670">
                  <c:v>1264</c:v>
                </c:pt>
                <c:pt idx="3671">
                  <c:v>1264</c:v>
                </c:pt>
                <c:pt idx="3672">
                  <c:v>1264</c:v>
                </c:pt>
                <c:pt idx="3673">
                  <c:v>1264</c:v>
                </c:pt>
                <c:pt idx="3674">
                  <c:v>1265</c:v>
                </c:pt>
                <c:pt idx="3675">
                  <c:v>1265</c:v>
                </c:pt>
                <c:pt idx="3676">
                  <c:v>1265</c:v>
                </c:pt>
                <c:pt idx="3677">
                  <c:v>1265</c:v>
                </c:pt>
                <c:pt idx="3678">
                  <c:v>1265</c:v>
                </c:pt>
                <c:pt idx="3679">
                  <c:v>1265</c:v>
                </c:pt>
                <c:pt idx="3680">
                  <c:v>1265</c:v>
                </c:pt>
                <c:pt idx="3681">
                  <c:v>1265</c:v>
                </c:pt>
                <c:pt idx="3682">
                  <c:v>1265</c:v>
                </c:pt>
                <c:pt idx="3683">
                  <c:v>1265</c:v>
                </c:pt>
                <c:pt idx="3684">
                  <c:v>1265</c:v>
                </c:pt>
                <c:pt idx="3685">
                  <c:v>1266</c:v>
                </c:pt>
                <c:pt idx="3686">
                  <c:v>1266</c:v>
                </c:pt>
                <c:pt idx="3687">
                  <c:v>1266</c:v>
                </c:pt>
                <c:pt idx="3688">
                  <c:v>1267</c:v>
                </c:pt>
                <c:pt idx="3689">
                  <c:v>1268</c:v>
                </c:pt>
                <c:pt idx="3690">
                  <c:v>1269</c:v>
                </c:pt>
                <c:pt idx="3691">
                  <c:v>1269</c:v>
                </c:pt>
                <c:pt idx="3692">
                  <c:v>1269</c:v>
                </c:pt>
                <c:pt idx="3693">
                  <c:v>1269</c:v>
                </c:pt>
                <c:pt idx="3694">
                  <c:v>1270</c:v>
                </c:pt>
                <c:pt idx="3695">
                  <c:v>1270</c:v>
                </c:pt>
                <c:pt idx="3696">
                  <c:v>1270</c:v>
                </c:pt>
                <c:pt idx="3697">
                  <c:v>1270</c:v>
                </c:pt>
                <c:pt idx="3698">
                  <c:v>1270</c:v>
                </c:pt>
                <c:pt idx="3699">
                  <c:v>1270</c:v>
                </c:pt>
                <c:pt idx="3700">
                  <c:v>1270</c:v>
                </c:pt>
                <c:pt idx="3701">
                  <c:v>1270</c:v>
                </c:pt>
                <c:pt idx="3702">
                  <c:v>1270</c:v>
                </c:pt>
                <c:pt idx="3703">
                  <c:v>1270</c:v>
                </c:pt>
                <c:pt idx="3704">
                  <c:v>1270</c:v>
                </c:pt>
                <c:pt idx="3705">
                  <c:v>1270</c:v>
                </c:pt>
                <c:pt idx="3706">
                  <c:v>1270</c:v>
                </c:pt>
                <c:pt idx="3707">
                  <c:v>1270</c:v>
                </c:pt>
                <c:pt idx="3708">
                  <c:v>1271</c:v>
                </c:pt>
                <c:pt idx="3709">
                  <c:v>1271</c:v>
                </c:pt>
                <c:pt idx="3710">
                  <c:v>1271</c:v>
                </c:pt>
                <c:pt idx="3711">
                  <c:v>1271</c:v>
                </c:pt>
                <c:pt idx="3712">
                  <c:v>1271</c:v>
                </c:pt>
                <c:pt idx="3713">
                  <c:v>1271</c:v>
                </c:pt>
                <c:pt idx="3714">
                  <c:v>1272</c:v>
                </c:pt>
                <c:pt idx="3715">
                  <c:v>1272</c:v>
                </c:pt>
                <c:pt idx="3716">
                  <c:v>1273</c:v>
                </c:pt>
                <c:pt idx="3717">
                  <c:v>1273</c:v>
                </c:pt>
                <c:pt idx="3718">
                  <c:v>1273</c:v>
                </c:pt>
                <c:pt idx="3719">
                  <c:v>1273</c:v>
                </c:pt>
                <c:pt idx="3720">
                  <c:v>1273</c:v>
                </c:pt>
                <c:pt idx="3721">
                  <c:v>1273</c:v>
                </c:pt>
                <c:pt idx="3722">
                  <c:v>1273</c:v>
                </c:pt>
                <c:pt idx="3723">
                  <c:v>1273</c:v>
                </c:pt>
                <c:pt idx="3724">
                  <c:v>1273</c:v>
                </c:pt>
                <c:pt idx="3725">
                  <c:v>1273</c:v>
                </c:pt>
                <c:pt idx="3726">
                  <c:v>1273</c:v>
                </c:pt>
                <c:pt idx="3727">
                  <c:v>1273</c:v>
                </c:pt>
                <c:pt idx="3728">
                  <c:v>1273</c:v>
                </c:pt>
                <c:pt idx="3729">
                  <c:v>1274</c:v>
                </c:pt>
                <c:pt idx="3730">
                  <c:v>1274</c:v>
                </c:pt>
                <c:pt idx="3731">
                  <c:v>1274</c:v>
                </c:pt>
                <c:pt idx="3732">
                  <c:v>1274</c:v>
                </c:pt>
                <c:pt idx="3733">
                  <c:v>1274</c:v>
                </c:pt>
                <c:pt idx="3734">
                  <c:v>1274</c:v>
                </c:pt>
                <c:pt idx="3735">
                  <c:v>1274</c:v>
                </c:pt>
                <c:pt idx="3736">
                  <c:v>1274</c:v>
                </c:pt>
                <c:pt idx="3737">
                  <c:v>1274</c:v>
                </c:pt>
                <c:pt idx="3738">
                  <c:v>1274</c:v>
                </c:pt>
                <c:pt idx="3739">
                  <c:v>1274</c:v>
                </c:pt>
                <c:pt idx="3740">
                  <c:v>1274</c:v>
                </c:pt>
                <c:pt idx="3741">
                  <c:v>1274</c:v>
                </c:pt>
                <c:pt idx="3742">
                  <c:v>1274</c:v>
                </c:pt>
                <c:pt idx="3743">
                  <c:v>1274</c:v>
                </c:pt>
                <c:pt idx="3744">
                  <c:v>1274</c:v>
                </c:pt>
                <c:pt idx="3745">
                  <c:v>1275</c:v>
                </c:pt>
                <c:pt idx="3746">
                  <c:v>1276</c:v>
                </c:pt>
                <c:pt idx="3747">
                  <c:v>1277</c:v>
                </c:pt>
                <c:pt idx="3748">
                  <c:v>1278</c:v>
                </c:pt>
                <c:pt idx="3749">
                  <c:v>1279</c:v>
                </c:pt>
                <c:pt idx="3750">
                  <c:v>1280</c:v>
                </c:pt>
                <c:pt idx="3751">
                  <c:v>1281</c:v>
                </c:pt>
                <c:pt idx="3752">
                  <c:v>1282</c:v>
                </c:pt>
                <c:pt idx="3753">
                  <c:v>1283</c:v>
                </c:pt>
                <c:pt idx="3754">
                  <c:v>1284</c:v>
                </c:pt>
                <c:pt idx="3755">
                  <c:v>1284</c:v>
                </c:pt>
                <c:pt idx="3756">
                  <c:v>1284</c:v>
                </c:pt>
                <c:pt idx="3757">
                  <c:v>1284</c:v>
                </c:pt>
                <c:pt idx="3758">
                  <c:v>1284</c:v>
                </c:pt>
                <c:pt idx="3759">
                  <c:v>1284</c:v>
                </c:pt>
                <c:pt idx="3760">
                  <c:v>1284</c:v>
                </c:pt>
                <c:pt idx="3761">
                  <c:v>1285</c:v>
                </c:pt>
                <c:pt idx="3762">
                  <c:v>1285</c:v>
                </c:pt>
                <c:pt idx="3763">
                  <c:v>1285</c:v>
                </c:pt>
                <c:pt idx="3764">
                  <c:v>1285</c:v>
                </c:pt>
                <c:pt idx="3765">
                  <c:v>1285</c:v>
                </c:pt>
                <c:pt idx="3766">
                  <c:v>1285</c:v>
                </c:pt>
                <c:pt idx="3767">
                  <c:v>1286</c:v>
                </c:pt>
                <c:pt idx="3768">
                  <c:v>1286</c:v>
                </c:pt>
                <c:pt idx="3769">
                  <c:v>1287</c:v>
                </c:pt>
                <c:pt idx="3770">
                  <c:v>1288</c:v>
                </c:pt>
                <c:pt idx="3771">
                  <c:v>1289</c:v>
                </c:pt>
                <c:pt idx="3772">
                  <c:v>1290</c:v>
                </c:pt>
                <c:pt idx="3773">
                  <c:v>1291</c:v>
                </c:pt>
                <c:pt idx="3774">
                  <c:v>1291</c:v>
                </c:pt>
                <c:pt idx="3775">
                  <c:v>1292</c:v>
                </c:pt>
                <c:pt idx="3776">
                  <c:v>1293</c:v>
                </c:pt>
                <c:pt idx="3777">
                  <c:v>1294</c:v>
                </c:pt>
                <c:pt idx="3778">
                  <c:v>1295</c:v>
                </c:pt>
                <c:pt idx="3779">
                  <c:v>1295</c:v>
                </c:pt>
                <c:pt idx="3780">
                  <c:v>1295</c:v>
                </c:pt>
                <c:pt idx="3781">
                  <c:v>1295</c:v>
                </c:pt>
                <c:pt idx="3782">
                  <c:v>1295</c:v>
                </c:pt>
                <c:pt idx="3783">
                  <c:v>1296</c:v>
                </c:pt>
                <c:pt idx="3784">
                  <c:v>1297</c:v>
                </c:pt>
                <c:pt idx="3785">
                  <c:v>1297</c:v>
                </c:pt>
                <c:pt idx="3786">
                  <c:v>1297</c:v>
                </c:pt>
                <c:pt idx="3787">
                  <c:v>1297</c:v>
                </c:pt>
                <c:pt idx="3788">
                  <c:v>1298</c:v>
                </c:pt>
                <c:pt idx="3789">
                  <c:v>1298</c:v>
                </c:pt>
                <c:pt idx="3790">
                  <c:v>1298</c:v>
                </c:pt>
                <c:pt idx="3791">
                  <c:v>1299</c:v>
                </c:pt>
                <c:pt idx="3792">
                  <c:v>1300</c:v>
                </c:pt>
                <c:pt idx="3793">
                  <c:v>1301</c:v>
                </c:pt>
                <c:pt idx="3794">
                  <c:v>1302</c:v>
                </c:pt>
                <c:pt idx="3795">
                  <c:v>1303</c:v>
                </c:pt>
                <c:pt idx="3796">
                  <c:v>1303</c:v>
                </c:pt>
                <c:pt idx="3797">
                  <c:v>1304</c:v>
                </c:pt>
                <c:pt idx="3798">
                  <c:v>1304</c:v>
                </c:pt>
                <c:pt idx="3799">
                  <c:v>1305</c:v>
                </c:pt>
                <c:pt idx="3800">
                  <c:v>1306</c:v>
                </c:pt>
                <c:pt idx="3801">
                  <c:v>1306</c:v>
                </c:pt>
                <c:pt idx="3802">
                  <c:v>1306</c:v>
                </c:pt>
                <c:pt idx="3803">
                  <c:v>1307</c:v>
                </c:pt>
                <c:pt idx="3804">
                  <c:v>1307</c:v>
                </c:pt>
                <c:pt idx="3805">
                  <c:v>1307</c:v>
                </c:pt>
                <c:pt idx="3806">
                  <c:v>1307</c:v>
                </c:pt>
                <c:pt idx="3807">
                  <c:v>1307</c:v>
                </c:pt>
                <c:pt idx="3808">
                  <c:v>1308</c:v>
                </c:pt>
                <c:pt idx="3809">
                  <c:v>1308</c:v>
                </c:pt>
                <c:pt idx="3810">
                  <c:v>1309</c:v>
                </c:pt>
                <c:pt idx="3811">
                  <c:v>1309</c:v>
                </c:pt>
                <c:pt idx="3812">
                  <c:v>1309</c:v>
                </c:pt>
                <c:pt idx="3813">
                  <c:v>1309</c:v>
                </c:pt>
                <c:pt idx="3814">
                  <c:v>1309</c:v>
                </c:pt>
                <c:pt idx="3815">
                  <c:v>1309</c:v>
                </c:pt>
                <c:pt idx="3816">
                  <c:v>1309</c:v>
                </c:pt>
                <c:pt idx="3817">
                  <c:v>1309</c:v>
                </c:pt>
                <c:pt idx="3818">
                  <c:v>1310</c:v>
                </c:pt>
                <c:pt idx="3819">
                  <c:v>1310</c:v>
                </c:pt>
                <c:pt idx="3820">
                  <c:v>1310</c:v>
                </c:pt>
                <c:pt idx="3821">
                  <c:v>1310</c:v>
                </c:pt>
                <c:pt idx="3822">
                  <c:v>1311</c:v>
                </c:pt>
                <c:pt idx="3823">
                  <c:v>1312</c:v>
                </c:pt>
                <c:pt idx="3824">
                  <c:v>1312</c:v>
                </c:pt>
                <c:pt idx="3825">
                  <c:v>1312</c:v>
                </c:pt>
                <c:pt idx="3826">
                  <c:v>1312</c:v>
                </c:pt>
                <c:pt idx="3827">
                  <c:v>1312</c:v>
                </c:pt>
                <c:pt idx="3828">
                  <c:v>1312</c:v>
                </c:pt>
                <c:pt idx="3829">
                  <c:v>1312</c:v>
                </c:pt>
                <c:pt idx="3830">
                  <c:v>1312</c:v>
                </c:pt>
                <c:pt idx="3831">
                  <c:v>1312</c:v>
                </c:pt>
                <c:pt idx="3832">
                  <c:v>1312</c:v>
                </c:pt>
                <c:pt idx="3833">
                  <c:v>1312</c:v>
                </c:pt>
                <c:pt idx="3834">
                  <c:v>1312</c:v>
                </c:pt>
                <c:pt idx="3835">
                  <c:v>1312</c:v>
                </c:pt>
                <c:pt idx="3836">
                  <c:v>1312</c:v>
                </c:pt>
                <c:pt idx="3837">
                  <c:v>1313</c:v>
                </c:pt>
                <c:pt idx="3838">
                  <c:v>1314</c:v>
                </c:pt>
                <c:pt idx="3839">
                  <c:v>1314</c:v>
                </c:pt>
                <c:pt idx="3840">
                  <c:v>1314</c:v>
                </c:pt>
                <c:pt idx="3841">
                  <c:v>1314</c:v>
                </c:pt>
                <c:pt idx="3842">
                  <c:v>1314</c:v>
                </c:pt>
                <c:pt idx="3843">
                  <c:v>1314</c:v>
                </c:pt>
                <c:pt idx="3844">
                  <c:v>1314</c:v>
                </c:pt>
                <c:pt idx="3845">
                  <c:v>1315</c:v>
                </c:pt>
                <c:pt idx="3846">
                  <c:v>1316</c:v>
                </c:pt>
                <c:pt idx="3847">
                  <c:v>1317</c:v>
                </c:pt>
                <c:pt idx="3848">
                  <c:v>1318</c:v>
                </c:pt>
                <c:pt idx="3849">
                  <c:v>1318</c:v>
                </c:pt>
                <c:pt idx="3850">
                  <c:v>1318</c:v>
                </c:pt>
                <c:pt idx="3851">
                  <c:v>1319</c:v>
                </c:pt>
                <c:pt idx="3852">
                  <c:v>1319</c:v>
                </c:pt>
                <c:pt idx="3853">
                  <c:v>1320</c:v>
                </c:pt>
                <c:pt idx="3854">
                  <c:v>1321</c:v>
                </c:pt>
                <c:pt idx="3855">
                  <c:v>1322</c:v>
                </c:pt>
                <c:pt idx="3856">
                  <c:v>1322</c:v>
                </c:pt>
                <c:pt idx="3857">
                  <c:v>1322</c:v>
                </c:pt>
                <c:pt idx="3858">
                  <c:v>1322</c:v>
                </c:pt>
                <c:pt idx="3859">
                  <c:v>1322</c:v>
                </c:pt>
                <c:pt idx="3860">
                  <c:v>1322</c:v>
                </c:pt>
                <c:pt idx="3861">
                  <c:v>1322</c:v>
                </c:pt>
                <c:pt idx="3862">
                  <c:v>1323</c:v>
                </c:pt>
                <c:pt idx="3863">
                  <c:v>1323</c:v>
                </c:pt>
                <c:pt idx="3864">
                  <c:v>1323</c:v>
                </c:pt>
                <c:pt idx="3865">
                  <c:v>1323</c:v>
                </c:pt>
                <c:pt idx="3866">
                  <c:v>1323</c:v>
                </c:pt>
                <c:pt idx="3867">
                  <c:v>1324</c:v>
                </c:pt>
                <c:pt idx="3868">
                  <c:v>1324</c:v>
                </c:pt>
                <c:pt idx="3869">
                  <c:v>1324</c:v>
                </c:pt>
                <c:pt idx="3870">
                  <c:v>1324</c:v>
                </c:pt>
                <c:pt idx="3871">
                  <c:v>1324</c:v>
                </c:pt>
                <c:pt idx="3872">
                  <c:v>1324</c:v>
                </c:pt>
                <c:pt idx="3873">
                  <c:v>1324</c:v>
                </c:pt>
                <c:pt idx="3874">
                  <c:v>1324</c:v>
                </c:pt>
                <c:pt idx="3875">
                  <c:v>1324</c:v>
                </c:pt>
                <c:pt idx="3876">
                  <c:v>1324</c:v>
                </c:pt>
                <c:pt idx="3877">
                  <c:v>1324</c:v>
                </c:pt>
                <c:pt idx="3878">
                  <c:v>1324</c:v>
                </c:pt>
                <c:pt idx="3879">
                  <c:v>1324</c:v>
                </c:pt>
                <c:pt idx="3880">
                  <c:v>1324</c:v>
                </c:pt>
                <c:pt idx="3881">
                  <c:v>1324</c:v>
                </c:pt>
                <c:pt idx="3882">
                  <c:v>1324</c:v>
                </c:pt>
                <c:pt idx="3883">
                  <c:v>1324</c:v>
                </c:pt>
                <c:pt idx="3884">
                  <c:v>1325</c:v>
                </c:pt>
                <c:pt idx="3885">
                  <c:v>1325</c:v>
                </c:pt>
                <c:pt idx="3886">
                  <c:v>1326</c:v>
                </c:pt>
                <c:pt idx="3887">
                  <c:v>1327</c:v>
                </c:pt>
                <c:pt idx="3888">
                  <c:v>1328</c:v>
                </c:pt>
                <c:pt idx="3889">
                  <c:v>1329</c:v>
                </c:pt>
                <c:pt idx="3890">
                  <c:v>1330</c:v>
                </c:pt>
                <c:pt idx="3891">
                  <c:v>1330</c:v>
                </c:pt>
                <c:pt idx="3892">
                  <c:v>1330</c:v>
                </c:pt>
                <c:pt idx="3893">
                  <c:v>1331</c:v>
                </c:pt>
                <c:pt idx="3894">
                  <c:v>1331</c:v>
                </c:pt>
                <c:pt idx="3895">
                  <c:v>1332</c:v>
                </c:pt>
                <c:pt idx="3896">
                  <c:v>1332</c:v>
                </c:pt>
                <c:pt idx="3897">
                  <c:v>1333</c:v>
                </c:pt>
                <c:pt idx="3898">
                  <c:v>1334</c:v>
                </c:pt>
                <c:pt idx="3899">
                  <c:v>1335</c:v>
                </c:pt>
                <c:pt idx="3900">
                  <c:v>1335</c:v>
                </c:pt>
                <c:pt idx="3901">
                  <c:v>1336</c:v>
                </c:pt>
                <c:pt idx="3902">
                  <c:v>1337</c:v>
                </c:pt>
                <c:pt idx="3903">
                  <c:v>1337</c:v>
                </c:pt>
                <c:pt idx="3904">
                  <c:v>1337</c:v>
                </c:pt>
                <c:pt idx="3905">
                  <c:v>1338</c:v>
                </c:pt>
                <c:pt idx="3906">
                  <c:v>1338</c:v>
                </c:pt>
                <c:pt idx="3907">
                  <c:v>1339</c:v>
                </c:pt>
                <c:pt idx="3908">
                  <c:v>1339</c:v>
                </c:pt>
                <c:pt idx="3909">
                  <c:v>1339</c:v>
                </c:pt>
                <c:pt idx="3910">
                  <c:v>1339</c:v>
                </c:pt>
                <c:pt idx="3911">
                  <c:v>1339</c:v>
                </c:pt>
                <c:pt idx="3912">
                  <c:v>1340</c:v>
                </c:pt>
                <c:pt idx="3913">
                  <c:v>1340</c:v>
                </c:pt>
                <c:pt idx="3914">
                  <c:v>1341</c:v>
                </c:pt>
                <c:pt idx="3915">
                  <c:v>1341</c:v>
                </c:pt>
                <c:pt idx="3916">
                  <c:v>1341</c:v>
                </c:pt>
                <c:pt idx="3917">
                  <c:v>1341</c:v>
                </c:pt>
                <c:pt idx="3918">
                  <c:v>1341</c:v>
                </c:pt>
                <c:pt idx="3919">
                  <c:v>1341</c:v>
                </c:pt>
                <c:pt idx="3920">
                  <c:v>1341</c:v>
                </c:pt>
                <c:pt idx="3921">
                  <c:v>1341</c:v>
                </c:pt>
                <c:pt idx="3922">
                  <c:v>1341</c:v>
                </c:pt>
                <c:pt idx="3923">
                  <c:v>1341</c:v>
                </c:pt>
                <c:pt idx="3924">
                  <c:v>1342</c:v>
                </c:pt>
                <c:pt idx="3925">
                  <c:v>1342</c:v>
                </c:pt>
                <c:pt idx="3926">
                  <c:v>1343</c:v>
                </c:pt>
                <c:pt idx="3927">
                  <c:v>1343</c:v>
                </c:pt>
                <c:pt idx="3928">
                  <c:v>1343</c:v>
                </c:pt>
                <c:pt idx="3929">
                  <c:v>1343</c:v>
                </c:pt>
                <c:pt idx="3930">
                  <c:v>1343</c:v>
                </c:pt>
                <c:pt idx="3931">
                  <c:v>1343</c:v>
                </c:pt>
                <c:pt idx="3932">
                  <c:v>1344</c:v>
                </c:pt>
                <c:pt idx="3933">
                  <c:v>1344</c:v>
                </c:pt>
                <c:pt idx="3934">
                  <c:v>1344</c:v>
                </c:pt>
                <c:pt idx="3935">
                  <c:v>1344</c:v>
                </c:pt>
                <c:pt idx="3936">
                  <c:v>1344</c:v>
                </c:pt>
                <c:pt idx="3937">
                  <c:v>1344</c:v>
                </c:pt>
                <c:pt idx="3938">
                  <c:v>1344</c:v>
                </c:pt>
                <c:pt idx="3939">
                  <c:v>1344</c:v>
                </c:pt>
                <c:pt idx="3940">
                  <c:v>1344</c:v>
                </c:pt>
                <c:pt idx="3941">
                  <c:v>1344</c:v>
                </c:pt>
                <c:pt idx="3942">
                  <c:v>1345</c:v>
                </c:pt>
                <c:pt idx="3943">
                  <c:v>1345</c:v>
                </c:pt>
                <c:pt idx="3944">
                  <c:v>1345</c:v>
                </c:pt>
                <c:pt idx="3945">
                  <c:v>1345</c:v>
                </c:pt>
                <c:pt idx="3946">
                  <c:v>1345</c:v>
                </c:pt>
                <c:pt idx="3947">
                  <c:v>1345</c:v>
                </c:pt>
                <c:pt idx="3948">
                  <c:v>1346</c:v>
                </c:pt>
                <c:pt idx="3949">
                  <c:v>1347</c:v>
                </c:pt>
                <c:pt idx="3950">
                  <c:v>1348</c:v>
                </c:pt>
                <c:pt idx="3951">
                  <c:v>1349</c:v>
                </c:pt>
                <c:pt idx="3952">
                  <c:v>1350</c:v>
                </c:pt>
                <c:pt idx="3953">
                  <c:v>1350</c:v>
                </c:pt>
                <c:pt idx="3954">
                  <c:v>1351</c:v>
                </c:pt>
                <c:pt idx="3955">
                  <c:v>1351</c:v>
                </c:pt>
                <c:pt idx="3956">
                  <c:v>1351</c:v>
                </c:pt>
                <c:pt idx="3957">
                  <c:v>1351</c:v>
                </c:pt>
                <c:pt idx="3958">
                  <c:v>1352</c:v>
                </c:pt>
                <c:pt idx="3959">
                  <c:v>1353</c:v>
                </c:pt>
                <c:pt idx="3960">
                  <c:v>1354</c:v>
                </c:pt>
                <c:pt idx="3961">
                  <c:v>1354</c:v>
                </c:pt>
                <c:pt idx="3962">
                  <c:v>1355</c:v>
                </c:pt>
                <c:pt idx="3963">
                  <c:v>1356</c:v>
                </c:pt>
                <c:pt idx="3964">
                  <c:v>1356</c:v>
                </c:pt>
                <c:pt idx="3965">
                  <c:v>1356</c:v>
                </c:pt>
                <c:pt idx="3966">
                  <c:v>1356</c:v>
                </c:pt>
                <c:pt idx="3967">
                  <c:v>1356</c:v>
                </c:pt>
                <c:pt idx="3968">
                  <c:v>1356</c:v>
                </c:pt>
                <c:pt idx="3969">
                  <c:v>1356</c:v>
                </c:pt>
                <c:pt idx="3970">
                  <c:v>1357</c:v>
                </c:pt>
                <c:pt idx="3971">
                  <c:v>1358</c:v>
                </c:pt>
                <c:pt idx="3972">
                  <c:v>1358</c:v>
                </c:pt>
                <c:pt idx="3973">
                  <c:v>1358</c:v>
                </c:pt>
                <c:pt idx="3974">
                  <c:v>1359</c:v>
                </c:pt>
                <c:pt idx="3975">
                  <c:v>1360</c:v>
                </c:pt>
                <c:pt idx="3976">
                  <c:v>1360</c:v>
                </c:pt>
                <c:pt idx="3977">
                  <c:v>1360</c:v>
                </c:pt>
                <c:pt idx="3978">
                  <c:v>1360</c:v>
                </c:pt>
                <c:pt idx="3979">
                  <c:v>1361</c:v>
                </c:pt>
                <c:pt idx="3980">
                  <c:v>1361</c:v>
                </c:pt>
                <c:pt idx="3981">
                  <c:v>1362</c:v>
                </c:pt>
                <c:pt idx="3982">
                  <c:v>1363</c:v>
                </c:pt>
                <c:pt idx="3983">
                  <c:v>1363</c:v>
                </c:pt>
                <c:pt idx="3984">
                  <c:v>1363</c:v>
                </c:pt>
                <c:pt idx="3985">
                  <c:v>1363</c:v>
                </c:pt>
                <c:pt idx="3986">
                  <c:v>1363</c:v>
                </c:pt>
                <c:pt idx="3987">
                  <c:v>1363</c:v>
                </c:pt>
                <c:pt idx="3988">
                  <c:v>1363</c:v>
                </c:pt>
                <c:pt idx="3989">
                  <c:v>1363</c:v>
                </c:pt>
                <c:pt idx="3990">
                  <c:v>1363</c:v>
                </c:pt>
                <c:pt idx="3991">
                  <c:v>1363</c:v>
                </c:pt>
                <c:pt idx="3992">
                  <c:v>1363</c:v>
                </c:pt>
                <c:pt idx="3993">
                  <c:v>1363</c:v>
                </c:pt>
                <c:pt idx="3994">
                  <c:v>1363</c:v>
                </c:pt>
                <c:pt idx="3995">
                  <c:v>1363</c:v>
                </c:pt>
                <c:pt idx="3996">
                  <c:v>1363</c:v>
                </c:pt>
                <c:pt idx="3997">
                  <c:v>1363</c:v>
                </c:pt>
                <c:pt idx="3998">
                  <c:v>1363</c:v>
                </c:pt>
                <c:pt idx="3999">
                  <c:v>1363</c:v>
                </c:pt>
                <c:pt idx="4000">
                  <c:v>1363</c:v>
                </c:pt>
                <c:pt idx="4001">
                  <c:v>1363</c:v>
                </c:pt>
                <c:pt idx="4002">
                  <c:v>1363</c:v>
                </c:pt>
                <c:pt idx="4003">
                  <c:v>1363</c:v>
                </c:pt>
                <c:pt idx="4004">
                  <c:v>1363</c:v>
                </c:pt>
                <c:pt idx="4005">
                  <c:v>1364</c:v>
                </c:pt>
                <c:pt idx="4006">
                  <c:v>1364</c:v>
                </c:pt>
                <c:pt idx="4007">
                  <c:v>1364</c:v>
                </c:pt>
                <c:pt idx="4008">
                  <c:v>1365</c:v>
                </c:pt>
                <c:pt idx="4009">
                  <c:v>1365</c:v>
                </c:pt>
                <c:pt idx="4010">
                  <c:v>1365</c:v>
                </c:pt>
                <c:pt idx="4011">
                  <c:v>1365</c:v>
                </c:pt>
                <c:pt idx="4012">
                  <c:v>1366</c:v>
                </c:pt>
                <c:pt idx="4013">
                  <c:v>1367</c:v>
                </c:pt>
                <c:pt idx="4014">
                  <c:v>1367</c:v>
                </c:pt>
                <c:pt idx="4015">
                  <c:v>1367</c:v>
                </c:pt>
                <c:pt idx="4016">
                  <c:v>1367</c:v>
                </c:pt>
                <c:pt idx="4017">
                  <c:v>1367</c:v>
                </c:pt>
                <c:pt idx="4018">
                  <c:v>1367</c:v>
                </c:pt>
                <c:pt idx="4019">
                  <c:v>1368</c:v>
                </c:pt>
                <c:pt idx="4020">
                  <c:v>1368</c:v>
                </c:pt>
                <c:pt idx="4021">
                  <c:v>1368</c:v>
                </c:pt>
                <c:pt idx="4022">
                  <c:v>1368</c:v>
                </c:pt>
                <c:pt idx="4023">
                  <c:v>1369</c:v>
                </c:pt>
                <c:pt idx="4024">
                  <c:v>1369</c:v>
                </c:pt>
                <c:pt idx="4025">
                  <c:v>1369</c:v>
                </c:pt>
                <c:pt idx="4026">
                  <c:v>1370</c:v>
                </c:pt>
                <c:pt idx="4027">
                  <c:v>1370</c:v>
                </c:pt>
                <c:pt idx="4028">
                  <c:v>1370</c:v>
                </c:pt>
                <c:pt idx="4029">
                  <c:v>1371</c:v>
                </c:pt>
                <c:pt idx="4030">
                  <c:v>1372</c:v>
                </c:pt>
                <c:pt idx="4031">
                  <c:v>1373</c:v>
                </c:pt>
                <c:pt idx="4032">
                  <c:v>1373</c:v>
                </c:pt>
                <c:pt idx="4033">
                  <c:v>1373</c:v>
                </c:pt>
                <c:pt idx="4034">
                  <c:v>1374</c:v>
                </c:pt>
                <c:pt idx="4035">
                  <c:v>1375</c:v>
                </c:pt>
                <c:pt idx="4036">
                  <c:v>1376</c:v>
                </c:pt>
                <c:pt idx="4037">
                  <c:v>1377</c:v>
                </c:pt>
                <c:pt idx="4038">
                  <c:v>1377</c:v>
                </c:pt>
                <c:pt idx="4039">
                  <c:v>1377</c:v>
                </c:pt>
                <c:pt idx="4040">
                  <c:v>1377</c:v>
                </c:pt>
                <c:pt idx="4041">
                  <c:v>1377</c:v>
                </c:pt>
                <c:pt idx="4042">
                  <c:v>1377</c:v>
                </c:pt>
                <c:pt idx="4043">
                  <c:v>1377</c:v>
                </c:pt>
                <c:pt idx="4044">
                  <c:v>1378</c:v>
                </c:pt>
                <c:pt idx="4045">
                  <c:v>1378</c:v>
                </c:pt>
                <c:pt idx="4046">
                  <c:v>1379</c:v>
                </c:pt>
                <c:pt idx="4047">
                  <c:v>1380</c:v>
                </c:pt>
                <c:pt idx="4048">
                  <c:v>1381</c:v>
                </c:pt>
                <c:pt idx="4049">
                  <c:v>1382</c:v>
                </c:pt>
                <c:pt idx="4050">
                  <c:v>1382</c:v>
                </c:pt>
                <c:pt idx="4051">
                  <c:v>1382</c:v>
                </c:pt>
                <c:pt idx="4052">
                  <c:v>1383</c:v>
                </c:pt>
                <c:pt idx="4053">
                  <c:v>1384</c:v>
                </c:pt>
                <c:pt idx="4054">
                  <c:v>1384</c:v>
                </c:pt>
                <c:pt idx="4055">
                  <c:v>1384</c:v>
                </c:pt>
                <c:pt idx="4056">
                  <c:v>1384</c:v>
                </c:pt>
                <c:pt idx="4057">
                  <c:v>1384</c:v>
                </c:pt>
                <c:pt idx="4058">
                  <c:v>1384</c:v>
                </c:pt>
                <c:pt idx="4059">
                  <c:v>1385</c:v>
                </c:pt>
                <c:pt idx="4060">
                  <c:v>1385</c:v>
                </c:pt>
                <c:pt idx="4061">
                  <c:v>1385</c:v>
                </c:pt>
                <c:pt idx="4062">
                  <c:v>1385</c:v>
                </c:pt>
                <c:pt idx="4063">
                  <c:v>1386</c:v>
                </c:pt>
                <c:pt idx="4064">
                  <c:v>1386</c:v>
                </c:pt>
                <c:pt idx="4065">
                  <c:v>1386</c:v>
                </c:pt>
                <c:pt idx="4066">
                  <c:v>1386</c:v>
                </c:pt>
                <c:pt idx="4067">
                  <c:v>1386</c:v>
                </c:pt>
                <c:pt idx="4068">
                  <c:v>1386</c:v>
                </c:pt>
                <c:pt idx="4069">
                  <c:v>1386</c:v>
                </c:pt>
                <c:pt idx="4070">
                  <c:v>1386</c:v>
                </c:pt>
                <c:pt idx="4071">
                  <c:v>1387</c:v>
                </c:pt>
                <c:pt idx="4072">
                  <c:v>1388</c:v>
                </c:pt>
                <c:pt idx="4073">
                  <c:v>1389</c:v>
                </c:pt>
                <c:pt idx="4074">
                  <c:v>1389</c:v>
                </c:pt>
                <c:pt idx="4075">
                  <c:v>1389</c:v>
                </c:pt>
                <c:pt idx="4076">
                  <c:v>1389</c:v>
                </c:pt>
                <c:pt idx="4077">
                  <c:v>1389</c:v>
                </c:pt>
                <c:pt idx="4078">
                  <c:v>1390</c:v>
                </c:pt>
                <c:pt idx="4079">
                  <c:v>1390</c:v>
                </c:pt>
                <c:pt idx="4080">
                  <c:v>1390</c:v>
                </c:pt>
                <c:pt idx="4081">
                  <c:v>1390</c:v>
                </c:pt>
                <c:pt idx="4082">
                  <c:v>1391</c:v>
                </c:pt>
                <c:pt idx="4083">
                  <c:v>1392</c:v>
                </c:pt>
                <c:pt idx="4084">
                  <c:v>1393</c:v>
                </c:pt>
                <c:pt idx="4085">
                  <c:v>1393</c:v>
                </c:pt>
                <c:pt idx="4086">
                  <c:v>1393</c:v>
                </c:pt>
                <c:pt idx="4087">
                  <c:v>1394</c:v>
                </c:pt>
                <c:pt idx="4088">
                  <c:v>1395</c:v>
                </c:pt>
                <c:pt idx="4089">
                  <c:v>1395</c:v>
                </c:pt>
                <c:pt idx="4090">
                  <c:v>1395</c:v>
                </c:pt>
                <c:pt idx="4091">
                  <c:v>1395</c:v>
                </c:pt>
                <c:pt idx="4092">
                  <c:v>1395</c:v>
                </c:pt>
                <c:pt idx="4093">
                  <c:v>1395</c:v>
                </c:pt>
                <c:pt idx="4094">
                  <c:v>1395</c:v>
                </c:pt>
                <c:pt idx="4095">
                  <c:v>1395</c:v>
                </c:pt>
                <c:pt idx="4096">
                  <c:v>1395</c:v>
                </c:pt>
                <c:pt idx="4097">
                  <c:v>1395</c:v>
                </c:pt>
                <c:pt idx="4098">
                  <c:v>1395</c:v>
                </c:pt>
                <c:pt idx="4099">
                  <c:v>1395</c:v>
                </c:pt>
                <c:pt idx="4100">
                  <c:v>1396</c:v>
                </c:pt>
                <c:pt idx="4101">
                  <c:v>1396</c:v>
                </c:pt>
                <c:pt idx="4102">
                  <c:v>1396</c:v>
                </c:pt>
                <c:pt idx="4103">
                  <c:v>1396</c:v>
                </c:pt>
                <c:pt idx="4104">
                  <c:v>1396</c:v>
                </c:pt>
                <c:pt idx="4105">
                  <c:v>1396</c:v>
                </c:pt>
                <c:pt idx="4106">
                  <c:v>1396</c:v>
                </c:pt>
                <c:pt idx="4107">
                  <c:v>1396</c:v>
                </c:pt>
                <c:pt idx="4108">
                  <c:v>1396</c:v>
                </c:pt>
                <c:pt idx="4109">
                  <c:v>1397</c:v>
                </c:pt>
                <c:pt idx="4110">
                  <c:v>1397</c:v>
                </c:pt>
                <c:pt idx="4111">
                  <c:v>1398</c:v>
                </c:pt>
                <c:pt idx="4112">
                  <c:v>1399</c:v>
                </c:pt>
                <c:pt idx="4113">
                  <c:v>1400</c:v>
                </c:pt>
                <c:pt idx="4114">
                  <c:v>1401</c:v>
                </c:pt>
                <c:pt idx="4115">
                  <c:v>1402</c:v>
                </c:pt>
                <c:pt idx="4116">
                  <c:v>1402</c:v>
                </c:pt>
                <c:pt idx="4117">
                  <c:v>1402</c:v>
                </c:pt>
                <c:pt idx="4118">
                  <c:v>1402</c:v>
                </c:pt>
                <c:pt idx="4119">
                  <c:v>1402</c:v>
                </c:pt>
                <c:pt idx="4120">
                  <c:v>1402</c:v>
                </c:pt>
                <c:pt idx="4121">
                  <c:v>1402</c:v>
                </c:pt>
                <c:pt idx="4122">
                  <c:v>1402</c:v>
                </c:pt>
                <c:pt idx="4123">
                  <c:v>1403</c:v>
                </c:pt>
                <c:pt idx="4124">
                  <c:v>1404</c:v>
                </c:pt>
                <c:pt idx="4125">
                  <c:v>1405</c:v>
                </c:pt>
                <c:pt idx="4126">
                  <c:v>1406</c:v>
                </c:pt>
                <c:pt idx="4127">
                  <c:v>1406</c:v>
                </c:pt>
                <c:pt idx="4128">
                  <c:v>1406</c:v>
                </c:pt>
                <c:pt idx="4129">
                  <c:v>1407</c:v>
                </c:pt>
                <c:pt idx="4130">
                  <c:v>1407</c:v>
                </c:pt>
                <c:pt idx="4131">
                  <c:v>1407</c:v>
                </c:pt>
                <c:pt idx="4132">
                  <c:v>1407</c:v>
                </c:pt>
                <c:pt idx="4133">
                  <c:v>1407</c:v>
                </c:pt>
                <c:pt idx="4134">
                  <c:v>1408</c:v>
                </c:pt>
                <c:pt idx="4135">
                  <c:v>1408</c:v>
                </c:pt>
                <c:pt idx="4136">
                  <c:v>1408</c:v>
                </c:pt>
                <c:pt idx="4137">
                  <c:v>1408</c:v>
                </c:pt>
                <c:pt idx="4138">
                  <c:v>1408</c:v>
                </c:pt>
                <c:pt idx="4139">
                  <c:v>1408</c:v>
                </c:pt>
                <c:pt idx="4140">
                  <c:v>1408</c:v>
                </c:pt>
                <c:pt idx="4141">
                  <c:v>1409</c:v>
                </c:pt>
                <c:pt idx="4142">
                  <c:v>1409</c:v>
                </c:pt>
                <c:pt idx="4143">
                  <c:v>1409</c:v>
                </c:pt>
                <c:pt idx="4144">
                  <c:v>1409</c:v>
                </c:pt>
                <c:pt idx="4145">
                  <c:v>1410</c:v>
                </c:pt>
                <c:pt idx="4146">
                  <c:v>1410</c:v>
                </c:pt>
                <c:pt idx="4147">
                  <c:v>1410</c:v>
                </c:pt>
                <c:pt idx="4148">
                  <c:v>1410</c:v>
                </c:pt>
                <c:pt idx="4149">
                  <c:v>1410</c:v>
                </c:pt>
                <c:pt idx="4150">
                  <c:v>1410</c:v>
                </c:pt>
                <c:pt idx="4151">
                  <c:v>1410</c:v>
                </c:pt>
                <c:pt idx="4152">
                  <c:v>1410</c:v>
                </c:pt>
                <c:pt idx="4153">
                  <c:v>1410</c:v>
                </c:pt>
                <c:pt idx="4154">
                  <c:v>1410</c:v>
                </c:pt>
                <c:pt idx="4155">
                  <c:v>1410</c:v>
                </c:pt>
                <c:pt idx="4156">
                  <c:v>1410</c:v>
                </c:pt>
                <c:pt idx="4157">
                  <c:v>1410</c:v>
                </c:pt>
                <c:pt idx="4158">
                  <c:v>1410</c:v>
                </c:pt>
                <c:pt idx="4159">
                  <c:v>1411</c:v>
                </c:pt>
                <c:pt idx="4160">
                  <c:v>1411</c:v>
                </c:pt>
                <c:pt idx="4161">
                  <c:v>1411</c:v>
                </c:pt>
                <c:pt idx="4162">
                  <c:v>1411</c:v>
                </c:pt>
                <c:pt idx="4163">
                  <c:v>1411</c:v>
                </c:pt>
                <c:pt idx="4164">
                  <c:v>1411</c:v>
                </c:pt>
                <c:pt idx="4165">
                  <c:v>1411</c:v>
                </c:pt>
                <c:pt idx="4166">
                  <c:v>1412</c:v>
                </c:pt>
                <c:pt idx="4167">
                  <c:v>1412</c:v>
                </c:pt>
                <c:pt idx="4168">
                  <c:v>1412</c:v>
                </c:pt>
                <c:pt idx="4169">
                  <c:v>1412</c:v>
                </c:pt>
                <c:pt idx="4170">
                  <c:v>1412</c:v>
                </c:pt>
                <c:pt idx="4171">
                  <c:v>1412</c:v>
                </c:pt>
                <c:pt idx="4172">
                  <c:v>1412</c:v>
                </c:pt>
                <c:pt idx="4173">
                  <c:v>1412</c:v>
                </c:pt>
                <c:pt idx="4174">
                  <c:v>1412</c:v>
                </c:pt>
                <c:pt idx="4175">
                  <c:v>1412</c:v>
                </c:pt>
                <c:pt idx="4176">
                  <c:v>1412</c:v>
                </c:pt>
                <c:pt idx="4177">
                  <c:v>1412</c:v>
                </c:pt>
                <c:pt idx="4178">
                  <c:v>1412</c:v>
                </c:pt>
                <c:pt idx="4179">
                  <c:v>1413</c:v>
                </c:pt>
                <c:pt idx="4180">
                  <c:v>1413</c:v>
                </c:pt>
                <c:pt idx="4181">
                  <c:v>1413</c:v>
                </c:pt>
                <c:pt idx="4182">
                  <c:v>1413</c:v>
                </c:pt>
                <c:pt idx="4183">
                  <c:v>1413</c:v>
                </c:pt>
                <c:pt idx="4184">
                  <c:v>1413</c:v>
                </c:pt>
                <c:pt idx="4185">
                  <c:v>1413</c:v>
                </c:pt>
                <c:pt idx="4186">
                  <c:v>1413</c:v>
                </c:pt>
                <c:pt idx="4187">
                  <c:v>1413</c:v>
                </c:pt>
                <c:pt idx="4188">
                  <c:v>1413</c:v>
                </c:pt>
                <c:pt idx="4189">
                  <c:v>1413</c:v>
                </c:pt>
                <c:pt idx="4190">
                  <c:v>1413</c:v>
                </c:pt>
                <c:pt idx="4191">
                  <c:v>1414</c:v>
                </c:pt>
                <c:pt idx="4192">
                  <c:v>1415</c:v>
                </c:pt>
                <c:pt idx="4193">
                  <c:v>1415</c:v>
                </c:pt>
                <c:pt idx="4194">
                  <c:v>1415</c:v>
                </c:pt>
                <c:pt idx="4195">
                  <c:v>1416</c:v>
                </c:pt>
                <c:pt idx="4196">
                  <c:v>1417</c:v>
                </c:pt>
                <c:pt idx="4197">
                  <c:v>1417</c:v>
                </c:pt>
                <c:pt idx="4198">
                  <c:v>1417</c:v>
                </c:pt>
                <c:pt idx="4199">
                  <c:v>1417</c:v>
                </c:pt>
                <c:pt idx="4200">
                  <c:v>1417</c:v>
                </c:pt>
                <c:pt idx="4201">
                  <c:v>1418</c:v>
                </c:pt>
                <c:pt idx="4202">
                  <c:v>1418</c:v>
                </c:pt>
                <c:pt idx="4203">
                  <c:v>1418</c:v>
                </c:pt>
                <c:pt idx="4204">
                  <c:v>1419</c:v>
                </c:pt>
                <c:pt idx="4205">
                  <c:v>1419</c:v>
                </c:pt>
                <c:pt idx="4206">
                  <c:v>1420</c:v>
                </c:pt>
                <c:pt idx="4207">
                  <c:v>1420</c:v>
                </c:pt>
                <c:pt idx="4208">
                  <c:v>1420</c:v>
                </c:pt>
                <c:pt idx="4209">
                  <c:v>1420</c:v>
                </c:pt>
                <c:pt idx="4210">
                  <c:v>1420</c:v>
                </c:pt>
                <c:pt idx="4211">
                  <c:v>1420</c:v>
                </c:pt>
                <c:pt idx="4212">
                  <c:v>1420</c:v>
                </c:pt>
                <c:pt idx="4213">
                  <c:v>1421</c:v>
                </c:pt>
                <c:pt idx="4214">
                  <c:v>1421</c:v>
                </c:pt>
                <c:pt idx="4215">
                  <c:v>1421</c:v>
                </c:pt>
                <c:pt idx="4216">
                  <c:v>1421</c:v>
                </c:pt>
                <c:pt idx="4217">
                  <c:v>1421</c:v>
                </c:pt>
                <c:pt idx="4218">
                  <c:v>1421</c:v>
                </c:pt>
                <c:pt idx="4219">
                  <c:v>1422</c:v>
                </c:pt>
                <c:pt idx="4220">
                  <c:v>1422</c:v>
                </c:pt>
                <c:pt idx="4221">
                  <c:v>1422</c:v>
                </c:pt>
                <c:pt idx="4222">
                  <c:v>1422</c:v>
                </c:pt>
                <c:pt idx="4223">
                  <c:v>1422</c:v>
                </c:pt>
                <c:pt idx="4224">
                  <c:v>1422</c:v>
                </c:pt>
                <c:pt idx="4225">
                  <c:v>1422</c:v>
                </c:pt>
                <c:pt idx="4226">
                  <c:v>1422</c:v>
                </c:pt>
                <c:pt idx="4227">
                  <c:v>1423</c:v>
                </c:pt>
                <c:pt idx="4228">
                  <c:v>1423</c:v>
                </c:pt>
                <c:pt idx="4229">
                  <c:v>1423</c:v>
                </c:pt>
                <c:pt idx="4230">
                  <c:v>1423</c:v>
                </c:pt>
                <c:pt idx="4231">
                  <c:v>1424</c:v>
                </c:pt>
                <c:pt idx="4232">
                  <c:v>1424</c:v>
                </c:pt>
                <c:pt idx="4233">
                  <c:v>1424</c:v>
                </c:pt>
                <c:pt idx="4234">
                  <c:v>1424</c:v>
                </c:pt>
                <c:pt idx="4235">
                  <c:v>1425</c:v>
                </c:pt>
                <c:pt idx="4236">
                  <c:v>1425</c:v>
                </c:pt>
                <c:pt idx="4237">
                  <c:v>1425</c:v>
                </c:pt>
                <c:pt idx="4238">
                  <c:v>1425</c:v>
                </c:pt>
                <c:pt idx="4239">
                  <c:v>1426</c:v>
                </c:pt>
                <c:pt idx="4240">
                  <c:v>1426</c:v>
                </c:pt>
                <c:pt idx="4241">
                  <c:v>1426</c:v>
                </c:pt>
                <c:pt idx="4242">
                  <c:v>1426</c:v>
                </c:pt>
                <c:pt idx="4243">
                  <c:v>1426</c:v>
                </c:pt>
                <c:pt idx="4244">
                  <c:v>1426</c:v>
                </c:pt>
                <c:pt idx="4245">
                  <c:v>1426</c:v>
                </c:pt>
                <c:pt idx="4246">
                  <c:v>1426</c:v>
                </c:pt>
                <c:pt idx="4247">
                  <c:v>1426</c:v>
                </c:pt>
                <c:pt idx="4248">
                  <c:v>1426</c:v>
                </c:pt>
                <c:pt idx="4249">
                  <c:v>1426</c:v>
                </c:pt>
                <c:pt idx="4250">
                  <c:v>1426</c:v>
                </c:pt>
                <c:pt idx="4251">
                  <c:v>1426</c:v>
                </c:pt>
                <c:pt idx="4252">
                  <c:v>1426</c:v>
                </c:pt>
                <c:pt idx="4253">
                  <c:v>1426</c:v>
                </c:pt>
                <c:pt idx="4254">
                  <c:v>1426</c:v>
                </c:pt>
                <c:pt idx="4255">
                  <c:v>1426</c:v>
                </c:pt>
                <c:pt idx="4256">
                  <c:v>1426</c:v>
                </c:pt>
                <c:pt idx="4257">
                  <c:v>1426</c:v>
                </c:pt>
                <c:pt idx="4258">
                  <c:v>1426</c:v>
                </c:pt>
                <c:pt idx="4259">
                  <c:v>1426</c:v>
                </c:pt>
                <c:pt idx="4260">
                  <c:v>1427</c:v>
                </c:pt>
                <c:pt idx="4261">
                  <c:v>1427</c:v>
                </c:pt>
                <c:pt idx="4262">
                  <c:v>1427</c:v>
                </c:pt>
                <c:pt idx="4263">
                  <c:v>1428</c:v>
                </c:pt>
                <c:pt idx="4264">
                  <c:v>1429</c:v>
                </c:pt>
                <c:pt idx="4265">
                  <c:v>1429</c:v>
                </c:pt>
                <c:pt idx="4266">
                  <c:v>1430</c:v>
                </c:pt>
                <c:pt idx="4267">
                  <c:v>1430</c:v>
                </c:pt>
                <c:pt idx="4268">
                  <c:v>1431</c:v>
                </c:pt>
                <c:pt idx="4269">
                  <c:v>1432</c:v>
                </c:pt>
                <c:pt idx="4270">
                  <c:v>1432</c:v>
                </c:pt>
                <c:pt idx="4271">
                  <c:v>1433</c:v>
                </c:pt>
                <c:pt idx="4272">
                  <c:v>1433</c:v>
                </c:pt>
                <c:pt idx="4273">
                  <c:v>1433</c:v>
                </c:pt>
                <c:pt idx="4274">
                  <c:v>1433</c:v>
                </c:pt>
                <c:pt idx="4275">
                  <c:v>1434</c:v>
                </c:pt>
                <c:pt idx="4276">
                  <c:v>1434</c:v>
                </c:pt>
                <c:pt idx="4277">
                  <c:v>1434</c:v>
                </c:pt>
                <c:pt idx="4278">
                  <c:v>1434</c:v>
                </c:pt>
                <c:pt idx="4279">
                  <c:v>1435</c:v>
                </c:pt>
                <c:pt idx="4280">
                  <c:v>1435</c:v>
                </c:pt>
                <c:pt idx="4281">
                  <c:v>1436</c:v>
                </c:pt>
                <c:pt idx="4282">
                  <c:v>1437</c:v>
                </c:pt>
                <c:pt idx="4283">
                  <c:v>1437</c:v>
                </c:pt>
                <c:pt idx="4284">
                  <c:v>1437</c:v>
                </c:pt>
                <c:pt idx="4285">
                  <c:v>1437</c:v>
                </c:pt>
                <c:pt idx="4286">
                  <c:v>1438</c:v>
                </c:pt>
                <c:pt idx="4287">
                  <c:v>1439</c:v>
                </c:pt>
                <c:pt idx="4288">
                  <c:v>1440</c:v>
                </c:pt>
                <c:pt idx="4289">
                  <c:v>1441</c:v>
                </c:pt>
                <c:pt idx="4290">
                  <c:v>1442</c:v>
                </c:pt>
                <c:pt idx="4291">
                  <c:v>1442</c:v>
                </c:pt>
                <c:pt idx="4292">
                  <c:v>1442</c:v>
                </c:pt>
                <c:pt idx="4293">
                  <c:v>1442</c:v>
                </c:pt>
                <c:pt idx="4294">
                  <c:v>1442</c:v>
                </c:pt>
                <c:pt idx="4295">
                  <c:v>1443</c:v>
                </c:pt>
                <c:pt idx="4296">
                  <c:v>1444</c:v>
                </c:pt>
                <c:pt idx="4297">
                  <c:v>1444</c:v>
                </c:pt>
                <c:pt idx="4298">
                  <c:v>1444</c:v>
                </c:pt>
                <c:pt idx="4299">
                  <c:v>1444</c:v>
                </c:pt>
                <c:pt idx="4300">
                  <c:v>1445</c:v>
                </c:pt>
                <c:pt idx="4301">
                  <c:v>1446</c:v>
                </c:pt>
                <c:pt idx="4302">
                  <c:v>1446</c:v>
                </c:pt>
                <c:pt idx="4303">
                  <c:v>1446</c:v>
                </c:pt>
                <c:pt idx="4304">
                  <c:v>1446</c:v>
                </c:pt>
                <c:pt idx="4305">
                  <c:v>1446</c:v>
                </c:pt>
                <c:pt idx="4306">
                  <c:v>1446</c:v>
                </c:pt>
                <c:pt idx="4307">
                  <c:v>1446</c:v>
                </c:pt>
                <c:pt idx="4308">
                  <c:v>1446</c:v>
                </c:pt>
                <c:pt idx="4309">
                  <c:v>1446</c:v>
                </c:pt>
                <c:pt idx="4310">
                  <c:v>1446</c:v>
                </c:pt>
                <c:pt idx="4311">
                  <c:v>1446</c:v>
                </c:pt>
                <c:pt idx="4312">
                  <c:v>1446</c:v>
                </c:pt>
                <c:pt idx="4313">
                  <c:v>1446</c:v>
                </c:pt>
                <c:pt idx="4314">
                  <c:v>1446</c:v>
                </c:pt>
                <c:pt idx="4315">
                  <c:v>1446</c:v>
                </c:pt>
                <c:pt idx="4316">
                  <c:v>1446</c:v>
                </c:pt>
                <c:pt idx="4317">
                  <c:v>1446</c:v>
                </c:pt>
                <c:pt idx="4318">
                  <c:v>1446</c:v>
                </c:pt>
                <c:pt idx="4319">
                  <c:v>1446</c:v>
                </c:pt>
                <c:pt idx="4320">
                  <c:v>1446</c:v>
                </c:pt>
                <c:pt idx="4321">
                  <c:v>1446</c:v>
                </c:pt>
                <c:pt idx="4322">
                  <c:v>1446</c:v>
                </c:pt>
                <c:pt idx="4323">
                  <c:v>1446</c:v>
                </c:pt>
                <c:pt idx="4324">
                  <c:v>1446</c:v>
                </c:pt>
                <c:pt idx="4325">
                  <c:v>1446</c:v>
                </c:pt>
                <c:pt idx="4326">
                  <c:v>1447</c:v>
                </c:pt>
                <c:pt idx="4327">
                  <c:v>1447</c:v>
                </c:pt>
                <c:pt idx="4328">
                  <c:v>1447</c:v>
                </c:pt>
                <c:pt idx="4329">
                  <c:v>1447</c:v>
                </c:pt>
                <c:pt idx="4330">
                  <c:v>1448</c:v>
                </c:pt>
                <c:pt idx="4331">
                  <c:v>1449</c:v>
                </c:pt>
                <c:pt idx="4332">
                  <c:v>1450</c:v>
                </c:pt>
                <c:pt idx="4333">
                  <c:v>1450</c:v>
                </c:pt>
                <c:pt idx="4334">
                  <c:v>1450</c:v>
                </c:pt>
                <c:pt idx="4335">
                  <c:v>1450</c:v>
                </c:pt>
                <c:pt idx="4336">
                  <c:v>1450</c:v>
                </c:pt>
                <c:pt idx="4337">
                  <c:v>1450</c:v>
                </c:pt>
                <c:pt idx="4338">
                  <c:v>1451</c:v>
                </c:pt>
                <c:pt idx="4339">
                  <c:v>1452</c:v>
                </c:pt>
                <c:pt idx="4340">
                  <c:v>1453</c:v>
                </c:pt>
                <c:pt idx="4341">
                  <c:v>1453</c:v>
                </c:pt>
                <c:pt idx="4342">
                  <c:v>1453</c:v>
                </c:pt>
                <c:pt idx="4343">
                  <c:v>1453</c:v>
                </c:pt>
                <c:pt idx="4344">
                  <c:v>1453</c:v>
                </c:pt>
                <c:pt idx="4345">
                  <c:v>1453</c:v>
                </c:pt>
                <c:pt idx="4346">
                  <c:v>1454</c:v>
                </c:pt>
                <c:pt idx="4347">
                  <c:v>1454</c:v>
                </c:pt>
                <c:pt idx="4348">
                  <c:v>1455</c:v>
                </c:pt>
                <c:pt idx="4349">
                  <c:v>1455</c:v>
                </c:pt>
                <c:pt idx="4350">
                  <c:v>1455</c:v>
                </c:pt>
                <c:pt idx="4351">
                  <c:v>1455</c:v>
                </c:pt>
                <c:pt idx="4352">
                  <c:v>1455</c:v>
                </c:pt>
                <c:pt idx="4353">
                  <c:v>1455</c:v>
                </c:pt>
                <c:pt idx="4354">
                  <c:v>1455</c:v>
                </c:pt>
                <c:pt idx="4355">
                  <c:v>1455</c:v>
                </c:pt>
                <c:pt idx="4356">
                  <c:v>1455</c:v>
                </c:pt>
                <c:pt idx="4357">
                  <c:v>1456</c:v>
                </c:pt>
                <c:pt idx="4358">
                  <c:v>1457</c:v>
                </c:pt>
                <c:pt idx="4359">
                  <c:v>1457</c:v>
                </c:pt>
                <c:pt idx="4360">
                  <c:v>1457</c:v>
                </c:pt>
                <c:pt idx="4361">
                  <c:v>1457</c:v>
                </c:pt>
                <c:pt idx="4362">
                  <c:v>1457</c:v>
                </c:pt>
                <c:pt idx="4363">
                  <c:v>1458</c:v>
                </c:pt>
                <c:pt idx="4364">
                  <c:v>1458</c:v>
                </c:pt>
                <c:pt idx="4365">
                  <c:v>1458</c:v>
                </c:pt>
                <c:pt idx="4366">
                  <c:v>1458</c:v>
                </c:pt>
                <c:pt idx="4367">
                  <c:v>1458</c:v>
                </c:pt>
                <c:pt idx="4368">
                  <c:v>1458</c:v>
                </c:pt>
                <c:pt idx="4369">
                  <c:v>1458</c:v>
                </c:pt>
                <c:pt idx="4370">
                  <c:v>1458</c:v>
                </c:pt>
                <c:pt idx="4371">
                  <c:v>1459</c:v>
                </c:pt>
                <c:pt idx="4372">
                  <c:v>1459</c:v>
                </c:pt>
                <c:pt idx="4373">
                  <c:v>1459</c:v>
                </c:pt>
                <c:pt idx="4374">
                  <c:v>1459</c:v>
                </c:pt>
                <c:pt idx="4375">
                  <c:v>1459</c:v>
                </c:pt>
                <c:pt idx="4376">
                  <c:v>1460</c:v>
                </c:pt>
                <c:pt idx="4377">
                  <c:v>1460</c:v>
                </c:pt>
                <c:pt idx="4378">
                  <c:v>1460</c:v>
                </c:pt>
                <c:pt idx="4379">
                  <c:v>1461</c:v>
                </c:pt>
                <c:pt idx="4380">
                  <c:v>1461</c:v>
                </c:pt>
                <c:pt idx="4381">
                  <c:v>1461</c:v>
                </c:pt>
                <c:pt idx="4382">
                  <c:v>1461</c:v>
                </c:pt>
                <c:pt idx="4383">
                  <c:v>1461</c:v>
                </c:pt>
                <c:pt idx="4384">
                  <c:v>1462</c:v>
                </c:pt>
                <c:pt idx="4385">
                  <c:v>1463</c:v>
                </c:pt>
                <c:pt idx="4386">
                  <c:v>1463</c:v>
                </c:pt>
                <c:pt idx="4387">
                  <c:v>1463</c:v>
                </c:pt>
                <c:pt idx="4388">
                  <c:v>1463</c:v>
                </c:pt>
                <c:pt idx="4389">
                  <c:v>1463</c:v>
                </c:pt>
                <c:pt idx="4390">
                  <c:v>1463</c:v>
                </c:pt>
                <c:pt idx="4391">
                  <c:v>1463</c:v>
                </c:pt>
                <c:pt idx="4392">
                  <c:v>1463</c:v>
                </c:pt>
                <c:pt idx="4393">
                  <c:v>1463</c:v>
                </c:pt>
                <c:pt idx="4394">
                  <c:v>1464</c:v>
                </c:pt>
                <c:pt idx="4395">
                  <c:v>1465</c:v>
                </c:pt>
                <c:pt idx="4396">
                  <c:v>1466</c:v>
                </c:pt>
                <c:pt idx="4397">
                  <c:v>1467</c:v>
                </c:pt>
                <c:pt idx="4398">
                  <c:v>1468</c:v>
                </c:pt>
                <c:pt idx="4399">
                  <c:v>1469</c:v>
                </c:pt>
                <c:pt idx="4400">
                  <c:v>1470</c:v>
                </c:pt>
                <c:pt idx="4401">
                  <c:v>1471</c:v>
                </c:pt>
                <c:pt idx="4402">
                  <c:v>1472</c:v>
                </c:pt>
                <c:pt idx="4403">
                  <c:v>1473</c:v>
                </c:pt>
                <c:pt idx="4404">
                  <c:v>1474</c:v>
                </c:pt>
                <c:pt idx="4405">
                  <c:v>1475</c:v>
                </c:pt>
                <c:pt idx="4406">
                  <c:v>1476</c:v>
                </c:pt>
                <c:pt idx="4407">
                  <c:v>1476</c:v>
                </c:pt>
                <c:pt idx="4408">
                  <c:v>1477</c:v>
                </c:pt>
                <c:pt idx="4409">
                  <c:v>1478</c:v>
                </c:pt>
                <c:pt idx="4410">
                  <c:v>1479</c:v>
                </c:pt>
                <c:pt idx="4411">
                  <c:v>1480</c:v>
                </c:pt>
                <c:pt idx="4412">
                  <c:v>1481</c:v>
                </c:pt>
                <c:pt idx="4413">
                  <c:v>1482</c:v>
                </c:pt>
                <c:pt idx="4414">
                  <c:v>1483</c:v>
                </c:pt>
                <c:pt idx="4415">
                  <c:v>1484</c:v>
                </c:pt>
                <c:pt idx="4416">
                  <c:v>1485</c:v>
                </c:pt>
                <c:pt idx="4417">
                  <c:v>1486</c:v>
                </c:pt>
                <c:pt idx="4418">
                  <c:v>1487</c:v>
                </c:pt>
                <c:pt idx="4419">
                  <c:v>1488</c:v>
                </c:pt>
                <c:pt idx="4420">
                  <c:v>1489</c:v>
                </c:pt>
                <c:pt idx="4421">
                  <c:v>1490</c:v>
                </c:pt>
                <c:pt idx="4422">
                  <c:v>1491</c:v>
                </c:pt>
                <c:pt idx="4423">
                  <c:v>1491</c:v>
                </c:pt>
                <c:pt idx="4424">
                  <c:v>1491</c:v>
                </c:pt>
                <c:pt idx="4425">
                  <c:v>1491</c:v>
                </c:pt>
                <c:pt idx="4426">
                  <c:v>1491</c:v>
                </c:pt>
                <c:pt idx="4427">
                  <c:v>1491</c:v>
                </c:pt>
                <c:pt idx="4428">
                  <c:v>1491</c:v>
                </c:pt>
                <c:pt idx="4429">
                  <c:v>1491</c:v>
                </c:pt>
                <c:pt idx="4430">
                  <c:v>1491</c:v>
                </c:pt>
                <c:pt idx="4431">
                  <c:v>1491</c:v>
                </c:pt>
                <c:pt idx="4432">
                  <c:v>1491</c:v>
                </c:pt>
                <c:pt idx="4433">
                  <c:v>1491</c:v>
                </c:pt>
                <c:pt idx="4434">
                  <c:v>1491</c:v>
                </c:pt>
                <c:pt idx="4435">
                  <c:v>1491</c:v>
                </c:pt>
                <c:pt idx="4436">
                  <c:v>1491</c:v>
                </c:pt>
                <c:pt idx="4437">
                  <c:v>1491</c:v>
                </c:pt>
                <c:pt idx="4438">
                  <c:v>1491</c:v>
                </c:pt>
                <c:pt idx="4439">
                  <c:v>1491</c:v>
                </c:pt>
                <c:pt idx="4440">
                  <c:v>1492</c:v>
                </c:pt>
                <c:pt idx="4441">
                  <c:v>1493</c:v>
                </c:pt>
                <c:pt idx="4442">
                  <c:v>1493</c:v>
                </c:pt>
                <c:pt idx="4443">
                  <c:v>1493</c:v>
                </c:pt>
                <c:pt idx="4444">
                  <c:v>1493</c:v>
                </c:pt>
                <c:pt idx="4445">
                  <c:v>1493</c:v>
                </c:pt>
                <c:pt idx="4446">
                  <c:v>1494</c:v>
                </c:pt>
                <c:pt idx="4447">
                  <c:v>1495</c:v>
                </c:pt>
                <c:pt idx="4448">
                  <c:v>1495</c:v>
                </c:pt>
                <c:pt idx="4449">
                  <c:v>1495</c:v>
                </c:pt>
                <c:pt idx="4450">
                  <c:v>1495</c:v>
                </c:pt>
                <c:pt idx="4451">
                  <c:v>1495</c:v>
                </c:pt>
                <c:pt idx="4452">
                  <c:v>1496</c:v>
                </c:pt>
                <c:pt idx="4453">
                  <c:v>1497</c:v>
                </c:pt>
                <c:pt idx="4454">
                  <c:v>1497</c:v>
                </c:pt>
                <c:pt idx="4455">
                  <c:v>1497</c:v>
                </c:pt>
                <c:pt idx="4456">
                  <c:v>1498</c:v>
                </c:pt>
                <c:pt idx="4457">
                  <c:v>1498</c:v>
                </c:pt>
                <c:pt idx="4458">
                  <c:v>1498</c:v>
                </c:pt>
                <c:pt idx="4459">
                  <c:v>1498</c:v>
                </c:pt>
                <c:pt idx="4460">
                  <c:v>1498</c:v>
                </c:pt>
                <c:pt idx="4461">
                  <c:v>1498</c:v>
                </c:pt>
                <c:pt idx="4462">
                  <c:v>1498</c:v>
                </c:pt>
                <c:pt idx="4463">
                  <c:v>1498</c:v>
                </c:pt>
                <c:pt idx="4464">
                  <c:v>1498</c:v>
                </c:pt>
                <c:pt idx="4465">
                  <c:v>1498</c:v>
                </c:pt>
                <c:pt idx="4466">
                  <c:v>1498</c:v>
                </c:pt>
                <c:pt idx="4467">
                  <c:v>1499</c:v>
                </c:pt>
                <c:pt idx="4468">
                  <c:v>1499</c:v>
                </c:pt>
                <c:pt idx="4469">
                  <c:v>1499</c:v>
                </c:pt>
                <c:pt idx="4470">
                  <c:v>1500</c:v>
                </c:pt>
                <c:pt idx="4471">
                  <c:v>1500</c:v>
                </c:pt>
                <c:pt idx="4472">
                  <c:v>1500</c:v>
                </c:pt>
                <c:pt idx="4473">
                  <c:v>1501</c:v>
                </c:pt>
                <c:pt idx="4474">
                  <c:v>1502</c:v>
                </c:pt>
                <c:pt idx="4475">
                  <c:v>1502</c:v>
                </c:pt>
                <c:pt idx="4476">
                  <c:v>1503</c:v>
                </c:pt>
                <c:pt idx="4477">
                  <c:v>1503</c:v>
                </c:pt>
                <c:pt idx="4478">
                  <c:v>1503</c:v>
                </c:pt>
                <c:pt idx="4479">
                  <c:v>1503</c:v>
                </c:pt>
                <c:pt idx="4480">
                  <c:v>1504</c:v>
                </c:pt>
                <c:pt idx="4481">
                  <c:v>1504</c:v>
                </c:pt>
                <c:pt idx="4482">
                  <c:v>1504</c:v>
                </c:pt>
                <c:pt idx="4483">
                  <c:v>1504</c:v>
                </c:pt>
                <c:pt idx="4484">
                  <c:v>1504</c:v>
                </c:pt>
                <c:pt idx="4485">
                  <c:v>1504</c:v>
                </c:pt>
                <c:pt idx="4486">
                  <c:v>1504</c:v>
                </c:pt>
                <c:pt idx="4487">
                  <c:v>1504</c:v>
                </c:pt>
                <c:pt idx="4488">
                  <c:v>1504</c:v>
                </c:pt>
                <c:pt idx="4489">
                  <c:v>1505</c:v>
                </c:pt>
                <c:pt idx="4490">
                  <c:v>1506</c:v>
                </c:pt>
                <c:pt idx="4491">
                  <c:v>1506</c:v>
                </c:pt>
                <c:pt idx="4492">
                  <c:v>1507</c:v>
                </c:pt>
                <c:pt idx="4493">
                  <c:v>1508</c:v>
                </c:pt>
                <c:pt idx="4494">
                  <c:v>1508</c:v>
                </c:pt>
                <c:pt idx="4495">
                  <c:v>1509</c:v>
                </c:pt>
                <c:pt idx="4496">
                  <c:v>1509</c:v>
                </c:pt>
                <c:pt idx="4497">
                  <c:v>1510</c:v>
                </c:pt>
                <c:pt idx="4498">
                  <c:v>1511</c:v>
                </c:pt>
                <c:pt idx="4499">
                  <c:v>1511</c:v>
                </c:pt>
                <c:pt idx="4500">
                  <c:v>1512</c:v>
                </c:pt>
                <c:pt idx="4501">
                  <c:v>1512</c:v>
                </c:pt>
                <c:pt idx="4502">
                  <c:v>1513</c:v>
                </c:pt>
                <c:pt idx="4503">
                  <c:v>1513</c:v>
                </c:pt>
                <c:pt idx="4504">
                  <c:v>1513</c:v>
                </c:pt>
                <c:pt idx="4505">
                  <c:v>1513</c:v>
                </c:pt>
                <c:pt idx="4506">
                  <c:v>1513</c:v>
                </c:pt>
                <c:pt idx="4507">
                  <c:v>1513</c:v>
                </c:pt>
                <c:pt idx="4508">
                  <c:v>1513</c:v>
                </c:pt>
                <c:pt idx="4509">
                  <c:v>1513</c:v>
                </c:pt>
                <c:pt idx="4510">
                  <c:v>1513</c:v>
                </c:pt>
                <c:pt idx="4511">
                  <c:v>1513</c:v>
                </c:pt>
                <c:pt idx="4512">
                  <c:v>1513</c:v>
                </c:pt>
                <c:pt idx="4513">
                  <c:v>1513</c:v>
                </c:pt>
                <c:pt idx="4514">
                  <c:v>1513</c:v>
                </c:pt>
                <c:pt idx="4515">
                  <c:v>1513</c:v>
                </c:pt>
                <c:pt idx="4516">
                  <c:v>1513</c:v>
                </c:pt>
                <c:pt idx="4517">
                  <c:v>1513</c:v>
                </c:pt>
                <c:pt idx="4518">
                  <c:v>1513</c:v>
                </c:pt>
                <c:pt idx="4519">
                  <c:v>1513</c:v>
                </c:pt>
                <c:pt idx="4520">
                  <c:v>1513</c:v>
                </c:pt>
                <c:pt idx="4521">
                  <c:v>1513</c:v>
                </c:pt>
                <c:pt idx="4522">
                  <c:v>1514</c:v>
                </c:pt>
                <c:pt idx="4523">
                  <c:v>1515</c:v>
                </c:pt>
                <c:pt idx="4524">
                  <c:v>1515</c:v>
                </c:pt>
                <c:pt idx="4525">
                  <c:v>1515</c:v>
                </c:pt>
                <c:pt idx="4526">
                  <c:v>1515</c:v>
                </c:pt>
                <c:pt idx="4527">
                  <c:v>1515</c:v>
                </c:pt>
                <c:pt idx="4528">
                  <c:v>1515</c:v>
                </c:pt>
                <c:pt idx="4529">
                  <c:v>1515</c:v>
                </c:pt>
                <c:pt idx="4530">
                  <c:v>1515</c:v>
                </c:pt>
                <c:pt idx="4531">
                  <c:v>1515</c:v>
                </c:pt>
                <c:pt idx="4532">
                  <c:v>1516</c:v>
                </c:pt>
                <c:pt idx="4533">
                  <c:v>1516</c:v>
                </c:pt>
                <c:pt idx="4534">
                  <c:v>1516</c:v>
                </c:pt>
                <c:pt idx="4535">
                  <c:v>1516</c:v>
                </c:pt>
                <c:pt idx="4536">
                  <c:v>1516</c:v>
                </c:pt>
                <c:pt idx="4537">
                  <c:v>1516</c:v>
                </c:pt>
                <c:pt idx="4538">
                  <c:v>1516</c:v>
                </c:pt>
                <c:pt idx="4539">
                  <c:v>1516</c:v>
                </c:pt>
                <c:pt idx="4540">
                  <c:v>1516</c:v>
                </c:pt>
                <c:pt idx="4541">
                  <c:v>1516</c:v>
                </c:pt>
                <c:pt idx="4542">
                  <c:v>1516</c:v>
                </c:pt>
                <c:pt idx="4543">
                  <c:v>1516</c:v>
                </c:pt>
                <c:pt idx="4544">
                  <c:v>1516</c:v>
                </c:pt>
                <c:pt idx="4545">
                  <c:v>1516</c:v>
                </c:pt>
                <c:pt idx="4546">
                  <c:v>1517</c:v>
                </c:pt>
                <c:pt idx="4547">
                  <c:v>1517</c:v>
                </c:pt>
                <c:pt idx="4548">
                  <c:v>1517</c:v>
                </c:pt>
                <c:pt idx="4549">
                  <c:v>1517</c:v>
                </c:pt>
                <c:pt idx="4550">
                  <c:v>1517</c:v>
                </c:pt>
                <c:pt idx="4551">
                  <c:v>1517</c:v>
                </c:pt>
                <c:pt idx="4552">
                  <c:v>1517</c:v>
                </c:pt>
                <c:pt idx="4553">
                  <c:v>1517</c:v>
                </c:pt>
                <c:pt idx="4554">
                  <c:v>1517</c:v>
                </c:pt>
                <c:pt idx="4555">
                  <c:v>1517</c:v>
                </c:pt>
                <c:pt idx="4556">
                  <c:v>1517</c:v>
                </c:pt>
                <c:pt idx="4557">
                  <c:v>1517</c:v>
                </c:pt>
                <c:pt idx="4558">
                  <c:v>1517</c:v>
                </c:pt>
                <c:pt idx="4559">
                  <c:v>1518</c:v>
                </c:pt>
                <c:pt idx="4560">
                  <c:v>1518</c:v>
                </c:pt>
                <c:pt idx="4561">
                  <c:v>1518</c:v>
                </c:pt>
                <c:pt idx="4562">
                  <c:v>1518</c:v>
                </c:pt>
                <c:pt idx="4563">
                  <c:v>1519</c:v>
                </c:pt>
                <c:pt idx="4564">
                  <c:v>1520</c:v>
                </c:pt>
                <c:pt idx="4565">
                  <c:v>1520</c:v>
                </c:pt>
                <c:pt idx="4566">
                  <c:v>1520</c:v>
                </c:pt>
                <c:pt idx="4567">
                  <c:v>1520</c:v>
                </c:pt>
                <c:pt idx="4568">
                  <c:v>1520</c:v>
                </c:pt>
                <c:pt idx="4569">
                  <c:v>1520</c:v>
                </c:pt>
                <c:pt idx="4570">
                  <c:v>1521</c:v>
                </c:pt>
                <c:pt idx="4571">
                  <c:v>1521</c:v>
                </c:pt>
                <c:pt idx="4572">
                  <c:v>1521</c:v>
                </c:pt>
                <c:pt idx="4573">
                  <c:v>1521</c:v>
                </c:pt>
                <c:pt idx="4574">
                  <c:v>1522</c:v>
                </c:pt>
                <c:pt idx="4575">
                  <c:v>1522</c:v>
                </c:pt>
                <c:pt idx="4576">
                  <c:v>1523</c:v>
                </c:pt>
                <c:pt idx="4577">
                  <c:v>1523</c:v>
                </c:pt>
                <c:pt idx="4578">
                  <c:v>1523</c:v>
                </c:pt>
                <c:pt idx="4579">
                  <c:v>1523</c:v>
                </c:pt>
                <c:pt idx="4580">
                  <c:v>1524</c:v>
                </c:pt>
                <c:pt idx="4581">
                  <c:v>1524</c:v>
                </c:pt>
                <c:pt idx="4582">
                  <c:v>1525</c:v>
                </c:pt>
                <c:pt idx="4583">
                  <c:v>1526</c:v>
                </c:pt>
                <c:pt idx="4584">
                  <c:v>1526</c:v>
                </c:pt>
                <c:pt idx="4585">
                  <c:v>1527</c:v>
                </c:pt>
                <c:pt idx="4586">
                  <c:v>1527</c:v>
                </c:pt>
                <c:pt idx="4587">
                  <c:v>1527</c:v>
                </c:pt>
                <c:pt idx="4588">
                  <c:v>1527</c:v>
                </c:pt>
                <c:pt idx="4589">
                  <c:v>1527</c:v>
                </c:pt>
                <c:pt idx="4590">
                  <c:v>1528</c:v>
                </c:pt>
                <c:pt idx="4591">
                  <c:v>1528</c:v>
                </c:pt>
                <c:pt idx="4592">
                  <c:v>1528</c:v>
                </c:pt>
                <c:pt idx="4593">
                  <c:v>1528</c:v>
                </c:pt>
                <c:pt idx="4594">
                  <c:v>1528</c:v>
                </c:pt>
                <c:pt idx="4595">
                  <c:v>1528</c:v>
                </c:pt>
                <c:pt idx="4596">
                  <c:v>1528</c:v>
                </c:pt>
                <c:pt idx="4597">
                  <c:v>1528</c:v>
                </c:pt>
                <c:pt idx="4598">
                  <c:v>1528</c:v>
                </c:pt>
                <c:pt idx="4599">
                  <c:v>1528</c:v>
                </c:pt>
                <c:pt idx="4600">
                  <c:v>1528</c:v>
                </c:pt>
                <c:pt idx="4601">
                  <c:v>1528</c:v>
                </c:pt>
                <c:pt idx="4602">
                  <c:v>1528</c:v>
                </c:pt>
                <c:pt idx="4603">
                  <c:v>1528</c:v>
                </c:pt>
                <c:pt idx="4604">
                  <c:v>1528</c:v>
                </c:pt>
                <c:pt idx="4605">
                  <c:v>1528</c:v>
                </c:pt>
                <c:pt idx="4606">
                  <c:v>1528</c:v>
                </c:pt>
                <c:pt idx="4607">
                  <c:v>1528</c:v>
                </c:pt>
                <c:pt idx="4608">
                  <c:v>1528</c:v>
                </c:pt>
                <c:pt idx="4609">
                  <c:v>1528</c:v>
                </c:pt>
                <c:pt idx="4610">
                  <c:v>1528</c:v>
                </c:pt>
                <c:pt idx="4611">
                  <c:v>1529</c:v>
                </c:pt>
                <c:pt idx="4612">
                  <c:v>1529</c:v>
                </c:pt>
                <c:pt idx="4613">
                  <c:v>1529</c:v>
                </c:pt>
                <c:pt idx="4614">
                  <c:v>1529</c:v>
                </c:pt>
                <c:pt idx="4615">
                  <c:v>1530</c:v>
                </c:pt>
                <c:pt idx="4616">
                  <c:v>1531</c:v>
                </c:pt>
                <c:pt idx="4617">
                  <c:v>1531</c:v>
                </c:pt>
                <c:pt idx="4618">
                  <c:v>1531</c:v>
                </c:pt>
                <c:pt idx="4619">
                  <c:v>1531</c:v>
                </c:pt>
                <c:pt idx="4620">
                  <c:v>1531</c:v>
                </c:pt>
                <c:pt idx="4621">
                  <c:v>1531</c:v>
                </c:pt>
                <c:pt idx="4622">
                  <c:v>1531</c:v>
                </c:pt>
                <c:pt idx="4623">
                  <c:v>1531</c:v>
                </c:pt>
                <c:pt idx="4624">
                  <c:v>1532</c:v>
                </c:pt>
                <c:pt idx="4625">
                  <c:v>1532</c:v>
                </c:pt>
                <c:pt idx="4626">
                  <c:v>1533</c:v>
                </c:pt>
                <c:pt idx="4627">
                  <c:v>1533</c:v>
                </c:pt>
                <c:pt idx="4628">
                  <c:v>1533</c:v>
                </c:pt>
                <c:pt idx="4629">
                  <c:v>1533</c:v>
                </c:pt>
                <c:pt idx="4630">
                  <c:v>1533</c:v>
                </c:pt>
                <c:pt idx="4631">
                  <c:v>1533</c:v>
                </c:pt>
                <c:pt idx="4632">
                  <c:v>1533</c:v>
                </c:pt>
                <c:pt idx="4633">
                  <c:v>1533</c:v>
                </c:pt>
                <c:pt idx="4634">
                  <c:v>1533</c:v>
                </c:pt>
                <c:pt idx="4635">
                  <c:v>1534</c:v>
                </c:pt>
                <c:pt idx="4636">
                  <c:v>1534</c:v>
                </c:pt>
                <c:pt idx="4637">
                  <c:v>1534</c:v>
                </c:pt>
                <c:pt idx="4638">
                  <c:v>1534</c:v>
                </c:pt>
                <c:pt idx="4639">
                  <c:v>1535</c:v>
                </c:pt>
                <c:pt idx="4640">
                  <c:v>1536</c:v>
                </c:pt>
                <c:pt idx="4641">
                  <c:v>1537</c:v>
                </c:pt>
                <c:pt idx="4642">
                  <c:v>1538</c:v>
                </c:pt>
                <c:pt idx="4643">
                  <c:v>1539</c:v>
                </c:pt>
                <c:pt idx="4644">
                  <c:v>1540</c:v>
                </c:pt>
                <c:pt idx="4645">
                  <c:v>1540</c:v>
                </c:pt>
                <c:pt idx="4646">
                  <c:v>1540</c:v>
                </c:pt>
                <c:pt idx="4647">
                  <c:v>1540</c:v>
                </c:pt>
                <c:pt idx="4648">
                  <c:v>1540</c:v>
                </c:pt>
                <c:pt idx="4649">
                  <c:v>1540</c:v>
                </c:pt>
                <c:pt idx="4650">
                  <c:v>1540</c:v>
                </c:pt>
                <c:pt idx="4651">
                  <c:v>1540</c:v>
                </c:pt>
                <c:pt idx="4652">
                  <c:v>1540</c:v>
                </c:pt>
                <c:pt idx="4653">
                  <c:v>1541</c:v>
                </c:pt>
                <c:pt idx="4654">
                  <c:v>1542</c:v>
                </c:pt>
                <c:pt idx="4655">
                  <c:v>1543</c:v>
                </c:pt>
                <c:pt idx="4656">
                  <c:v>1544</c:v>
                </c:pt>
                <c:pt idx="4657">
                  <c:v>1545</c:v>
                </c:pt>
                <c:pt idx="4658">
                  <c:v>1546</c:v>
                </c:pt>
                <c:pt idx="4659">
                  <c:v>1546</c:v>
                </c:pt>
                <c:pt idx="4660">
                  <c:v>1547</c:v>
                </c:pt>
                <c:pt idx="4661">
                  <c:v>1548</c:v>
                </c:pt>
                <c:pt idx="4662">
                  <c:v>1548</c:v>
                </c:pt>
                <c:pt idx="4663">
                  <c:v>1548</c:v>
                </c:pt>
                <c:pt idx="4664">
                  <c:v>1549</c:v>
                </c:pt>
                <c:pt idx="4665">
                  <c:v>1549</c:v>
                </c:pt>
                <c:pt idx="4666">
                  <c:v>1549</c:v>
                </c:pt>
                <c:pt idx="4667">
                  <c:v>1549</c:v>
                </c:pt>
                <c:pt idx="4668">
                  <c:v>1549</c:v>
                </c:pt>
                <c:pt idx="4669">
                  <c:v>1549</c:v>
                </c:pt>
                <c:pt idx="4670">
                  <c:v>1550</c:v>
                </c:pt>
                <c:pt idx="4671">
                  <c:v>1550</c:v>
                </c:pt>
                <c:pt idx="4672">
                  <c:v>1550</c:v>
                </c:pt>
                <c:pt idx="4673">
                  <c:v>1550</c:v>
                </c:pt>
                <c:pt idx="4674">
                  <c:v>1550</c:v>
                </c:pt>
                <c:pt idx="4675">
                  <c:v>1551</c:v>
                </c:pt>
                <c:pt idx="4676">
                  <c:v>1551</c:v>
                </c:pt>
                <c:pt idx="4677">
                  <c:v>1551</c:v>
                </c:pt>
                <c:pt idx="4678">
                  <c:v>1552</c:v>
                </c:pt>
                <c:pt idx="4679">
                  <c:v>1552</c:v>
                </c:pt>
                <c:pt idx="4680">
                  <c:v>1552</c:v>
                </c:pt>
                <c:pt idx="4681">
                  <c:v>1552</c:v>
                </c:pt>
                <c:pt idx="4682">
                  <c:v>1552</c:v>
                </c:pt>
                <c:pt idx="4683">
                  <c:v>1552</c:v>
                </c:pt>
                <c:pt idx="4684">
                  <c:v>1552</c:v>
                </c:pt>
                <c:pt idx="4685">
                  <c:v>1552</c:v>
                </c:pt>
                <c:pt idx="4686">
                  <c:v>1552</c:v>
                </c:pt>
                <c:pt idx="4687">
                  <c:v>1552</c:v>
                </c:pt>
                <c:pt idx="4688">
                  <c:v>1552</c:v>
                </c:pt>
                <c:pt idx="4689">
                  <c:v>1552</c:v>
                </c:pt>
                <c:pt idx="4690">
                  <c:v>1552</c:v>
                </c:pt>
                <c:pt idx="4691">
                  <c:v>1552</c:v>
                </c:pt>
                <c:pt idx="4692">
                  <c:v>1552</c:v>
                </c:pt>
                <c:pt idx="4693">
                  <c:v>1552</c:v>
                </c:pt>
                <c:pt idx="4694">
                  <c:v>1552</c:v>
                </c:pt>
                <c:pt idx="4695">
                  <c:v>1552</c:v>
                </c:pt>
                <c:pt idx="4696">
                  <c:v>1552</c:v>
                </c:pt>
                <c:pt idx="4697">
                  <c:v>1552</c:v>
                </c:pt>
                <c:pt idx="4698">
                  <c:v>1552</c:v>
                </c:pt>
                <c:pt idx="4699">
                  <c:v>1552</c:v>
                </c:pt>
                <c:pt idx="4700">
                  <c:v>1553</c:v>
                </c:pt>
                <c:pt idx="4701">
                  <c:v>1553</c:v>
                </c:pt>
                <c:pt idx="4702">
                  <c:v>1553</c:v>
                </c:pt>
                <c:pt idx="4703">
                  <c:v>1553</c:v>
                </c:pt>
                <c:pt idx="4704">
                  <c:v>1553</c:v>
                </c:pt>
                <c:pt idx="4705">
                  <c:v>1553</c:v>
                </c:pt>
                <c:pt idx="4706">
                  <c:v>1553</c:v>
                </c:pt>
                <c:pt idx="4707">
                  <c:v>1553</c:v>
                </c:pt>
                <c:pt idx="4708">
                  <c:v>1553</c:v>
                </c:pt>
                <c:pt idx="4709">
                  <c:v>1553</c:v>
                </c:pt>
                <c:pt idx="4710">
                  <c:v>1553</c:v>
                </c:pt>
                <c:pt idx="4711">
                  <c:v>1553</c:v>
                </c:pt>
                <c:pt idx="4712">
                  <c:v>1553</c:v>
                </c:pt>
                <c:pt idx="4713">
                  <c:v>1553</c:v>
                </c:pt>
                <c:pt idx="4714">
                  <c:v>1554</c:v>
                </c:pt>
                <c:pt idx="4715">
                  <c:v>1555</c:v>
                </c:pt>
                <c:pt idx="4716">
                  <c:v>1556</c:v>
                </c:pt>
                <c:pt idx="4717">
                  <c:v>1557</c:v>
                </c:pt>
                <c:pt idx="4718">
                  <c:v>1558</c:v>
                </c:pt>
                <c:pt idx="4719">
                  <c:v>1559</c:v>
                </c:pt>
                <c:pt idx="4720">
                  <c:v>1560</c:v>
                </c:pt>
                <c:pt idx="4721">
                  <c:v>1560</c:v>
                </c:pt>
                <c:pt idx="4722">
                  <c:v>1561</c:v>
                </c:pt>
                <c:pt idx="4723">
                  <c:v>1561</c:v>
                </c:pt>
                <c:pt idx="4724">
                  <c:v>1561</c:v>
                </c:pt>
                <c:pt idx="4725">
                  <c:v>1562</c:v>
                </c:pt>
                <c:pt idx="4726">
                  <c:v>1562</c:v>
                </c:pt>
                <c:pt idx="4727">
                  <c:v>1563</c:v>
                </c:pt>
                <c:pt idx="4728">
                  <c:v>1563</c:v>
                </c:pt>
                <c:pt idx="4729">
                  <c:v>1563</c:v>
                </c:pt>
                <c:pt idx="4730">
                  <c:v>1563</c:v>
                </c:pt>
                <c:pt idx="4731">
                  <c:v>1563</c:v>
                </c:pt>
                <c:pt idx="4732">
                  <c:v>1564</c:v>
                </c:pt>
                <c:pt idx="4733">
                  <c:v>1565</c:v>
                </c:pt>
                <c:pt idx="4734">
                  <c:v>1566</c:v>
                </c:pt>
                <c:pt idx="4735">
                  <c:v>1567</c:v>
                </c:pt>
                <c:pt idx="4736">
                  <c:v>1567</c:v>
                </c:pt>
                <c:pt idx="4737">
                  <c:v>1567</c:v>
                </c:pt>
                <c:pt idx="4738">
                  <c:v>1568</c:v>
                </c:pt>
                <c:pt idx="4739">
                  <c:v>1568</c:v>
                </c:pt>
                <c:pt idx="4740">
                  <c:v>1569</c:v>
                </c:pt>
                <c:pt idx="4741">
                  <c:v>1570</c:v>
                </c:pt>
                <c:pt idx="4742">
                  <c:v>1571</c:v>
                </c:pt>
                <c:pt idx="4743">
                  <c:v>1571</c:v>
                </c:pt>
                <c:pt idx="4744">
                  <c:v>1571</c:v>
                </c:pt>
                <c:pt idx="4745">
                  <c:v>1571</c:v>
                </c:pt>
                <c:pt idx="4746">
                  <c:v>1571</c:v>
                </c:pt>
                <c:pt idx="4747">
                  <c:v>1571</c:v>
                </c:pt>
                <c:pt idx="4748">
                  <c:v>1571</c:v>
                </c:pt>
                <c:pt idx="4749">
                  <c:v>1571</c:v>
                </c:pt>
                <c:pt idx="4750">
                  <c:v>1571</c:v>
                </c:pt>
                <c:pt idx="4751">
                  <c:v>1571</c:v>
                </c:pt>
                <c:pt idx="4752">
                  <c:v>1571</c:v>
                </c:pt>
                <c:pt idx="4753">
                  <c:v>1571</c:v>
                </c:pt>
                <c:pt idx="4754">
                  <c:v>1571</c:v>
                </c:pt>
                <c:pt idx="4755">
                  <c:v>1571</c:v>
                </c:pt>
                <c:pt idx="4756">
                  <c:v>1571</c:v>
                </c:pt>
                <c:pt idx="4757">
                  <c:v>1571</c:v>
                </c:pt>
                <c:pt idx="4758">
                  <c:v>1571</c:v>
                </c:pt>
                <c:pt idx="4759">
                  <c:v>1571</c:v>
                </c:pt>
                <c:pt idx="4760">
                  <c:v>1571</c:v>
                </c:pt>
                <c:pt idx="4761">
                  <c:v>1571</c:v>
                </c:pt>
                <c:pt idx="4762">
                  <c:v>1572</c:v>
                </c:pt>
                <c:pt idx="4763">
                  <c:v>1572</c:v>
                </c:pt>
                <c:pt idx="4764">
                  <c:v>1572</c:v>
                </c:pt>
                <c:pt idx="4765">
                  <c:v>1572</c:v>
                </c:pt>
                <c:pt idx="4766">
                  <c:v>1572</c:v>
                </c:pt>
                <c:pt idx="4767">
                  <c:v>1572</c:v>
                </c:pt>
                <c:pt idx="4768">
                  <c:v>1572</c:v>
                </c:pt>
                <c:pt idx="4769">
                  <c:v>1572</c:v>
                </c:pt>
                <c:pt idx="4770">
                  <c:v>1572</c:v>
                </c:pt>
                <c:pt idx="4771">
                  <c:v>1572</c:v>
                </c:pt>
                <c:pt idx="4772">
                  <c:v>1572</c:v>
                </c:pt>
                <c:pt idx="4773">
                  <c:v>1572</c:v>
                </c:pt>
                <c:pt idx="4774">
                  <c:v>1573</c:v>
                </c:pt>
                <c:pt idx="4775">
                  <c:v>1573</c:v>
                </c:pt>
                <c:pt idx="4776">
                  <c:v>1574</c:v>
                </c:pt>
                <c:pt idx="4777">
                  <c:v>1575</c:v>
                </c:pt>
                <c:pt idx="4778">
                  <c:v>1575</c:v>
                </c:pt>
                <c:pt idx="4779">
                  <c:v>1575</c:v>
                </c:pt>
                <c:pt idx="4780">
                  <c:v>1576</c:v>
                </c:pt>
                <c:pt idx="4781">
                  <c:v>1576</c:v>
                </c:pt>
                <c:pt idx="4782">
                  <c:v>1576</c:v>
                </c:pt>
                <c:pt idx="4783">
                  <c:v>1577</c:v>
                </c:pt>
                <c:pt idx="4784">
                  <c:v>1578</c:v>
                </c:pt>
                <c:pt idx="4785">
                  <c:v>1578</c:v>
                </c:pt>
                <c:pt idx="4786">
                  <c:v>1578</c:v>
                </c:pt>
                <c:pt idx="4787">
                  <c:v>1578</c:v>
                </c:pt>
                <c:pt idx="4788">
                  <c:v>1578</c:v>
                </c:pt>
                <c:pt idx="4789">
                  <c:v>1579</c:v>
                </c:pt>
                <c:pt idx="4790">
                  <c:v>1580</c:v>
                </c:pt>
                <c:pt idx="4791">
                  <c:v>1580</c:v>
                </c:pt>
                <c:pt idx="4792">
                  <c:v>1580</c:v>
                </c:pt>
                <c:pt idx="4793">
                  <c:v>1580</c:v>
                </c:pt>
                <c:pt idx="4794">
                  <c:v>1581</c:v>
                </c:pt>
                <c:pt idx="4795">
                  <c:v>1581</c:v>
                </c:pt>
                <c:pt idx="4796">
                  <c:v>1581</c:v>
                </c:pt>
                <c:pt idx="4797">
                  <c:v>1582</c:v>
                </c:pt>
                <c:pt idx="4798">
                  <c:v>1583</c:v>
                </c:pt>
                <c:pt idx="4799">
                  <c:v>1584</c:v>
                </c:pt>
                <c:pt idx="4800">
                  <c:v>1585</c:v>
                </c:pt>
                <c:pt idx="4801">
                  <c:v>1586</c:v>
                </c:pt>
                <c:pt idx="4802">
                  <c:v>1587</c:v>
                </c:pt>
                <c:pt idx="4803">
                  <c:v>1587</c:v>
                </c:pt>
                <c:pt idx="4804">
                  <c:v>1587</c:v>
                </c:pt>
                <c:pt idx="4805">
                  <c:v>1587</c:v>
                </c:pt>
                <c:pt idx="4806">
                  <c:v>1587</c:v>
                </c:pt>
                <c:pt idx="4807">
                  <c:v>1587</c:v>
                </c:pt>
                <c:pt idx="4808">
                  <c:v>1587</c:v>
                </c:pt>
                <c:pt idx="4809">
                  <c:v>1587</c:v>
                </c:pt>
                <c:pt idx="4810">
                  <c:v>1587</c:v>
                </c:pt>
                <c:pt idx="4811">
                  <c:v>1587</c:v>
                </c:pt>
                <c:pt idx="4812">
                  <c:v>1587</c:v>
                </c:pt>
                <c:pt idx="4813">
                  <c:v>1587</c:v>
                </c:pt>
                <c:pt idx="4814">
                  <c:v>1588</c:v>
                </c:pt>
                <c:pt idx="4815">
                  <c:v>1588</c:v>
                </c:pt>
                <c:pt idx="4816">
                  <c:v>1588</c:v>
                </c:pt>
                <c:pt idx="4817">
                  <c:v>1588</c:v>
                </c:pt>
                <c:pt idx="4818">
                  <c:v>1588</c:v>
                </c:pt>
                <c:pt idx="4819">
                  <c:v>1588</c:v>
                </c:pt>
                <c:pt idx="4820">
                  <c:v>1589</c:v>
                </c:pt>
                <c:pt idx="4821">
                  <c:v>1589</c:v>
                </c:pt>
                <c:pt idx="4822">
                  <c:v>1590</c:v>
                </c:pt>
                <c:pt idx="4823">
                  <c:v>1590</c:v>
                </c:pt>
                <c:pt idx="4824">
                  <c:v>1590</c:v>
                </c:pt>
                <c:pt idx="4825">
                  <c:v>1591</c:v>
                </c:pt>
                <c:pt idx="4826">
                  <c:v>1591</c:v>
                </c:pt>
                <c:pt idx="4827">
                  <c:v>1591</c:v>
                </c:pt>
                <c:pt idx="4828">
                  <c:v>1591</c:v>
                </c:pt>
                <c:pt idx="4829">
                  <c:v>1591</c:v>
                </c:pt>
                <c:pt idx="4830">
                  <c:v>1591</c:v>
                </c:pt>
                <c:pt idx="4831">
                  <c:v>1591</c:v>
                </c:pt>
                <c:pt idx="4832">
                  <c:v>1592</c:v>
                </c:pt>
                <c:pt idx="4833">
                  <c:v>1593</c:v>
                </c:pt>
                <c:pt idx="4834">
                  <c:v>1594</c:v>
                </c:pt>
                <c:pt idx="4835">
                  <c:v>1594</c:v>
                </c:pt>
                <c:pt idx="4836">
                  <c:v>1595</c:v>
                </c:pt>
                <c:pt idx="4837">
                  <c:v>1595</c:v>
                </c:pt>
                <c:pt idx="4838">
                  <c:v>1596</c:v>
                </c:pt>
                <c:pt idx="4839">
                  <c:v>1597</c:v>
                </c:pt>
                <c:pt idx="4840">
                  <c:v>1597</c:v>
                </c:pt>
                <c:pt idx="4841">
                  <c:v>1597</c:v>
                </c:pt>
                <c:pt idx="4842">
                  <c:v>1597</c:v>
                </c:pt>
                <c:pt idx="4843">
                  <c:v>1597</c:v>
                </c:pt>
                <c:pt idx="4844">
                  <c:v>1597</c:v>
                </c:pt>
                <c:pt idx="4845">
                  <c:v>1598</c:v>
                </c:pt>
                <c:pt idx="4846">
                  <c:v>1598</c:v>
                </c:pt>
                <c:pt idx="4847">
                  <c:v>1598</c:v>
                </c:pt>
                <c:pt idx="4848">
                  <c:v>1598</c:v>
                </c:pt>
                <c:pt idx="4849">
                  <c:v>1598</c:v>
                </c:pt>
                <c:pt idx="4850">
                  <c:v>1599</c:v>
                </c:pt>
                <c:pt idx="4851">
                  <c:v>1600</c:v>
                </c:pt>
                <c:pt idx="4852">
                  <c:v>1601</c:v>
                </c:pt>
                <c:pt idx="4853">
                  <c:v>1602</c:v>
                </c:pt>
                <c:pt idx="4854">
                  <c:v>1602</c:v>
                </c:pt>
                <c:pt idx="4855">
                  <c:v>1602</c:v>
                </c:pt>
                <c:pt idx="4856">
                  <c:v>1602</c:v>
                </c:pt>
                <c:pt idx="4857">
                  <c:v>1603</c:v>
                </c:pt>
                <c:pt idx="4858">
                  <c:v>1603</c:v>
                </c:pt>
                <c:pt idx="4859">
                  <c:v>1604</c:v>
                </c:pt>
                <c:pt idx="4860">
                  <c:v>1604</c:v>
                </c:pt>
                <c:pt idx="4861">
                  <c:v>1604</c:v>
                </c:pt>
                <c:pt idx="4862">
                  <c:v>1604</c:v>
                </c:pt>
                <c:pt idx="4863">
                  <c:v>1604</c:v>
                </c:pt>
                <c:pt idx="4864">
                  <c:v>1604</c:v>
                </c:pt>
                <c:pt idx="4865">
                  <c:v>1604</c:v>
                </c:pt>
                <c:pt idx="4866">
                  <c:v>1605</c:v>
                </c:pt>
                <c:pt idx="4867">
                  <c:v>1605</c:v>
                </c:pt>
                <c:pt idx="4868">
                  <c:v>1605</c:v>
                </c:pt>
                <c:pt idx="4869">
                  <c:v>1606</c:v>
                </c:pt>
                <c:pt idx="4870">
                  <c:v>1606</c:v>
                </c:pt>
                <c:pt idx="4871">
                  <c:v>1606</c:v>
                </c:pt>
                <c:pt idx="4872">
                  <c:v>1607</c:v>
                </c:pt>
                <c:pt idx="4873">
                  <c:v>1607</c:v>
                </c:pt>
                <c:pt idx="4874">
                  <c:v>1608</c:v>
                </c:pt>
                <c:pt idx="4875">
                  <c:v>1608</c:v>
                </c:pt>
                <c:pt idx="4876">
                  <c:v>1608</c:v>
                </c:pt>
                <c:pt idx="4877">
                  <c:v>1608</c:v>
                </c:pt>
                <c:pt idx="4878">
                  <c:v>1608</c:v>
                </c:pt>
                <c:pt idx="4879">
                  <c:v>1608</c:v>
                </c:pt>
                <c:pt idx="4880">
                  <c:v>1608</c:v>
                </c:pt>
                <c:pt idx="4881">
                  <c:v>1608</c:v>
                </c:pt>
                <c:pt idx="4882">
                  <c:v>1608</c:v>
                </c:pt>
                <c:pt idx="4883">
                  <c:v>1608</c:v>
                </c:pt>
                <c:pt idx="4884">
                  <c:v>1608</c:v>
                </c:pt>
                <c:pt idx="4885">
                  <c:v>1608</c:v>
                </c:pt>
                <c:pt idx="4886">
                  <c:v>1608</c:v>
                </c:pt>
                <c:pt idx="4887">
                  <c:v>1608</c:v>
                </c:pt>
                <c:pt idx="4888">
                  <c:v>1608</c:v>
                </c:pt>
                <c:pt idx="4889">
                  <c:v>1608</c:v>
                </c:pt>
                <c:pt idx="4890">
                  <c:v>1608</c:v>
                </c:pt>
                <c:pt idx="4891">
                  <c:v>1608</c:v>
                </c:pt>
                <c:pt idx="4892">
                  <c:v>1609</c:v>
                </c:pt>
                <c:pt idx="4893">
                  <c:v>1609</c:v>
                </c:pt>
                <c:pt idx="4894">
                  <c:v>1609</c:v>
                </c:pt>
                <c:pt idx="4895">
                  <c:v>1610</c:v>
                </c:pt>
                <c:pt idx="4896">
                  <c:v>1610</c:v>
                </c:pt>
                <c:pt idx="4897">
                  <c:v>1610</c:v>
                </c:pt>
                <c:pt idx="4898">
                  <c:v>1610</c:v>
                </c:pt>
                <c:pt idx="4899">
                  <c:v>1610</c:v>
                </c:pt>
                <c:pt idx="4900">
                  <c:v>1610</c:v>
                </c:pt>
                <c:pt idx="4901">
                  <c:v>1610</c:v>
                </c:pt>
                <c:pt idx="4902">
                  <c:v>1610</c:v>
                </c:pt>
                <c:pt idx="4903">
                  <c:v>1610</c:v>
                </c:pt>
                <c:pt idx="4904">
                  <c:v>1610</c:v>
                </c:pt>
                <c:pt idx="4905">
                  <c:v>1610</c:v>
                </c:pt>
                <c:pt idx="4906">
                  <c:v>1610</c:v>
                </c:pt>
                <c:pt idx="4907">
                  <c:v>1610</c:v>
                </c:pt>
                <c:pt idx="4908">
                  <c:v>1611</c:v>
                </c:pt>
                <c:pt idx="4909">
                  <c:v>1612</c:v>
                </c:pt>
                <c:pt idx="4910">
                  <c:v>1612</c:v>
                </c:pt>
                <c:pt idx="4911">
                  <c:v>1613</c:v>
                </c:pt>
                <c:pt idx="4912">
                  <c:v>1613</c:v>
                </c:pt>
                <c:pt idx="4913">
                  <c:v>1613</c:v>
                </c:pt>
                <c:pt idx="4914">
                  <c:v>1614</c:v>
                </c:pt>
                <c:pt idx="4915">
                  <c:v>1615</c:v>
                </c:pt>
                <c:pt idx="4916">
                  <c:v>1615</c:v>
                </c:pt>
                <c:pt idx="4917">
                  <c:v>1616</c:v>
                </c:pt>
                <c:pt idx="4918">
                  <c:v>1617</c:v>
                </c:pt>
                <c:pt idx="4919">
                  <c:v>1618</c:v>
                </c:pt>
                <c:pt idx="4920">
                  <c:v>1618</c:v>
                </c:pt>
                <c:pt idx="4921">
                  <c:v>1618</c:v>
                </c:pt>
                <c:pt idx="4922">
                  <c:v>1618</c:v>
                </c:pt>
                <c:pt idx="4923">
                  <c:v>1619</c:v>
                </c:pt>
                <c:pt idx="4924">
                  <c:v>1620</c:v>
                </c:pt>
                <c:pt idx="4925">
                  <c:v>1621</c:v>
                </c:pt>
                <c:pt idx="4926">
                  <c:v>1622</c:v>
                </c:pt>
                <c:pt idx="4927">
                  <c:v>1623</c:v>
                </c:pt>
                <c:pt idx="4928">
                  <c:v>1623</c:v>
                </c:pt>
                <c:pt idx="4929">
                  <c:v>1623</c:v>
                </c:pt>
                <c:pt idx="4930">
                  <c:v>1623</c:v>
                </c:pt>
                <c:pt idx="4931">
                  <c:v>1624</c:v>
                </c:pt>
                <c:pt idx="4932">
                  <c:v>1625</c:v>
                </c:pt>
                <c:pt idx="4933">
                  <c:v>1625</c:v>
                </c:pt>
                <c:pt idx="4934">
                  <c:v>1626</c:v>
                </c:pt>
                <c:pt idx="4935">
                  <c:v>1626</c:v>
                </c:pt>
                <c:pt idx="4936">
                  <c:v>1626</c:v>
                </c:pt>
                <c:pt idx="4937">
                  <c:v>1627</c:v>
                </c:pt>
                <c:pt idx="4938">
                  <c:v>1627</c:v>
                </c:pt>
                <c:pt idx="4939">
                  <c:v>1628</c:v>
                </c:pt>
                <c:pt idx="4940">
                  <c:v>1628</c:v>
                </c:pt>
                <c:pt idx="4941">
                  <c:v>1629</c:v>
                </c:pt>
                <c:pt idx="4942">
                  <c:v>1629</c:v>
                </c:pt>
                <c:pt idx="4943">
                  <c:v>1630</c:v>
                </c:pt>
                <c:pt idx="4944">
                  <c:v>1631</c:v>
                </c:pt>
                <c:pt idx="4945">
                  <c:v>1632</c:v>
                </c:pt>
                <c:pt idx="4946">
                  <c:v>1632</c:v>
                </c:pt>
                <c:pt idx="4947">
                  <c:v>1632</c:v>
                </c:pt>
                <c:pt idx="4948">
                  <c:v>1632</c:v>
                </c:pt>
                <c:pt idx="4949">
                  <c:v>1632</c:v>
                </c:pt>
                <c:pt idx="4950">
                  <c:v>1632</c:v>
                </c:pt>
                <c:pt idx="4951">
                  <c:v>1632</c:v>
                </c:pt>
                <c:pt idx="4952">
                  <c:v>1632</c:v>
                </c:pt>
                <c:pt idx="4953">
                  <c:v>1632</c:v>
                </c:pt>
                <c:pt idx="4954">
                  <c:v>1632</c:v>
                </c:pt>
                <c:pt idx="4955">
                  <c:v>1632</c:v>
                </c:pt>
                <c:pt idx="4956">
                  <c:v>1632</c:v>
                </c:pt>
                <c:pt idx="4957">
                  <c:v>1632</c:v>
                </c:pt>
                <c:pt idx="4958">
                  <c:v>1632</c:v>
                </c:pt>
                <c:pt idx="4959">
                  <c:v>1632</c:v>
                </c:pt>
                <c:pt idx="4960">
                  <c:v>1632</c:v>
                </c:pt>
                <c:pt idx="4961">
                  <c:v>1632</c:v>
                </c:pt>
                <c:pt idx="4962">
                  <c:v>1632</c:v>
                </c:pt>
                <c:pt idx="4963">
                  <c:v>1633</c:v>
                </c:pt>
                <c:pt idx="4964">
                  <c:v>1633</c:v>
                </c:pt>
                <c:pt idx="4965">
                  <c:v>1633</c:v>
                </c:pt>
                <c:pt idx="4966">
                  <c:v>1633</c:v>
                </c:pt>
                <c:pt idx="4967">
                  <c:v>1633</c:v>
                </c:pt>
                <c:pt idx="4968">
                  <c:v>1634</c:v>
                </c:pt>
                <c:pt idx="4969">
                  <c:v>1634</c:v>
                </c:pt>
                <c:pt idx="4970">
                  <c:v>1634</c:v>
                </c:pt>
                <c:pt idx="4971">
                  <c:v>1634</c:v>
                </c:pt>
                <c:pt idx="4972">
                  <c:v>1634</c:v>
                </c:pt>
                <c:pt idx="4973">
                  <c:v>1634</c:v>
                </c:pt>
                <c:pt idx="4974">
                  <c:v>1634</c:v>
                </c:pt>
                <c:pt idx="4975">
                  <c:v>1634</c:v>
                </c:pt>
                <c:pt idx="4976">
                  <c:v>1634</c:v>
                </c:pt>
                <c:pt idx="4977">
                  <c:v>1634</c:v>
                </c:pt>
                <c:pt idx="4978">
                  <c:v>1634</c:v>
                </c:pt>
                <c:pt idx="4979">
                  <c:v>1634</c:v>
                </c:pt>
                <c:pt idx="4980">
                  <c:v>1634</c:v>
                </c:pt>
                <c:pt idx="4981">
                  <c:v>1634</c:v>
                </c:pt>
                <c:pt idx="4982">
                  <c:v>1634</c:v>
                </c:pt>
                <c:pt idx="4983">
                  <c:v>1634</c:v>
                </c:pt>
                <c:pt idx="4984">
                  <c:v>1634</c:v>
                </c:pt>
                <c:pt idx="4985">
                  <c:v>1634</c:v>
                </c:pt>
                <c:pt idx="4986">
                  <c:v>1634</c:v>
                </c:pt>
                <c:pt idx="4987">
                  <c:v>1634</c:v>
                </c:pt>
                <c:pt idx="4988">
                  <c:v>1634</c:v>
                </c:pt>
                <c:pt idx="4989">
                  <c:v>1634</c:v>
                </c:pt>
                <c:pt idx="4990">
                  <c:v>1634</c:v>
                </c:pt>
                <c:pt idx="4991">
                  <c:v>1634</c:v>
                </c:pt>
                <c:pt idx="4992">
                  <c:v>1634</c:v>
                </c:pt>
                <c:pt idx="4993">
                  <c:v>1634</c:v>
                </c:pt>
                <c:pt idx="4994">
                  <c:v>1634</c:v>
                </c:pt>
                <c:pt idx="4995">
                  <c:v>1634</c:v>
                </c:pt>
                <c:pt idx="4996">
                  <c:v>1634</c:v>
                </c:pt>
                <c:pt idx="4997">
                  <c:v>1634</c:v>
                </c:pt>
                <c:pt idx="4998">
                  <c:v>1634</c:v>
                </c:pt>
                <c:pt idx="4999">
                  <c:v>1634</c:v>
                </c:pt>
                <c:pt idx="5000">
                  <c:v>1634</c:v>
                </c:pt>
                <c:pt idx="5001">
                  <c:v>1634</c:v>
                </c:pt>
                <c:pt idx="5002">
                  <c:v>1634</c:v>
                </c:pt>
                <c:pt idx="5003">
                  <c:v>1634</c:v>
                </c:pt>
                <c:pt idx="5004">
                  <c:v>1634</c:v>
                </c:pt>
                <c:pt idx="5005">
                  <c:v>1634</c:v>
                </c:pt>
                <c:pt idx="5006">
                  <c:v>1634</c:v>
                </c:pt>
                <c:pt idx="5007">
                  <c:v>1634</c:v>
                </c:pt>
                <c:pt idx="5008">
                  <c:v>1634</c:v>
                </c:pt>
                <c:pt idx="5009">
                  <c:v>1635</c:v>
                </c:pt>
                <c:pt idx="5010">
                  <c:v>1635</c:v>
                </c:pt>
                <c:pt idx="5011">
                  <c:v>1635</c:v>
                </c:pt>
                <c:pt idx="5012">
                  <c:v>1635</c:v>
                </c:pt>
                <c:pt idx="5013">
                  <c:v>1635</c:v>
                </c:pt>
                <c:pt idx="5014">
                  <c:v>1635</c:v>
                </c:pt>
                <c:pt idx="5015">
                  <c:v>1635</c:v>
                </c:pt>
                <c:pt idx="5016">
                  <c:v>1635</c:v>
                </c:pt>
                <c:pt idx="5017">
                  <c:v>1635</c:v>
                </c:pt>
                <c:pt idx="5018">
                  <c:v>1635</c:v>
                </c:pt>
                <c:pt idx="5019">
                  <c:v>1635</c:v>
                </c:pt>
                <c:pt idx="5020">
                  <c:v>1635</c:v>
                </c:pt>
                <c:pt idx="5021">
                  <c:v>1635</c:v>
                </c:pt>
                <c:pt idx="5022">
                  <c:v>1636</c:v>
                </c:pt>
                <c:pt idx="5023">
                  <c:v>1637</c:v>
                </c:pt>
                <c:pt idx="5024">
                  <c:v>1638</c:v>
                </c:pt>
                <c:pt idx="5025">
                  <c:v>1639</c:v>
                </c:pt>
                <c:pt idx="5026">
                  <c:v>1639</c:v>
                </c:pt>
                <c:pt idx="5027">
                  <c:v>1640</c:v>
                </c:pt>
                <c:pt idx="5028">
                  <c:v>1641</c:v>
                </c:pt>
                <c:pt idx="5029">
                  <c:v>1641</c:v>
                </c:pt>
                <c:pt idx="5030">
                  <c:v>1642</c:v>
                </c:pt>
                <c:pt idx="5031">
                  <c:v>1642</c:v>
                </c:pt>
                <c:pt idx="5032">
                  <c:v>1642</c:v>
                </c:pt>
                <c:pt idx="5033">
                  <c:v>1642</c:v>
                </c:pt>
                <c:pt idx="5034">
                  <c:v>1642</c:v>
                </c:pt>
                <c:pt idx="5035">
                  <c:v>1642</c:v>
                </c:pt>
                <c:pt idx="5036">
                  <c:v>1642</c:v>
                </c:pt>
                <c:pt idx="5037">
                  <c:v>1642</c:v>
                </c:pt>
                <c:pt idx="5038">
                  <c:v>1642</c:v>
                </c:pt>
                <c:pt idx="5039">
                  <c:v>1642</c:v>
                </c:pt>
                <c:pt idx="5040">
                  <c:v>1643</c:v>
                </c:pt>
                <c:pt idx="5041">
                  <c:v>1643</c:v>
                </c:pt>
                <c:pt idx="5042">
                  <c:v>1643</c:v>
                </c:pt>
                <c:pt idx="5043">
                  <c:v>1643</c:v>
                </c:pt>
                <c:pt idx="5044">
                  <c:v>1643</c:v>
                </c:pt>
                <c:pt idx="5045">
                  <c:v>1643</c:v>
                </c:pt>
                <c:pt idx="5046">
                  <c:v>1644</c:v>
                </c:pt>
                <c:pt idx="5047">
                  <c:v>1644</c:v>
                </c:pt>
                <c:pt idx="5048">
                  <c:v>1644</c:v>
                </c:pt>
                <c:pt idx="5049">
                  <c:v>1644</c:v>
                </c:pt>
                <c:pt idx="5050">
                  <c:v>1644</c:v>
                </c:pt>
                <c:pt idx="5051">
                  <c:v>1644</c:v>
                </c:pt>
                <c:pt idx="5052">
                  <c:v>1645</c:v>
                </c:pt>
                <c:pt idx="5053">
                  <c:v>1645</c:v>
                </c:pt>
                <c:pt idx="5054">
                  <c:v>1645</c:v>
                </c:pt>
                <c:pt idx="5055">
                  <c:v>1645</c:v>
                </c:pt>
                <c:pt idx="5056">
                  <c:v>1645</c:v>
                </c:pt>
                <c:pt idx="5057">
                  <c:v>1645</c:v>
                </c:pt>
                <c:pt idx="5058">
                  <c:v>1645</c:v>
                </c:pt>
                <c:pt idx="5059">
                  <c:v>1645</c:v>
                </c:pt>
                <c:pt idx="5060">
                  <c:v>1645</c:v>
                </c:pt>
                <c:pt idx="5061">
                  <c:v>1645</c:v>
                </c:pt>
                <c:pt idx="5062">
                  <c:v>1645</c:v>
                </c:pt>
                <c:pt idx="5063">
                  <c:v>1645</c:v>
                </c:pt>
                <c:pt idx="5064">
                  <c:v>1645</c:v>
                </c:pt>
                <c:pt idx="5065">
                  <c:v>1645</c:v>
                </c:pt>
                <c:pt idx="5066">
                  <c:v>1645</c:v>
                </c:pt>
                <c:pt idx="5067">
                  <c:v>1645</c:v>
                </c:pt>
                <c:pt idx="5068">
                  <c:v>1645</c:v>
                </c:pt>
                <c:pt idx="5069">
                  <c:v>1645</c:v>
                </c:pt>
                <c:pt idx="5070">
                  <c:v>1645</c:v>
                </c:pt>
                <c:pt idx="5071">
                  <c:v>1645</c:v>
                </c:pt>
                <c:pt idx="5072">
                  <c:v>1646</c:v>
                </c:pt>
                <c:pt idx="5073">
                  <c:v>1646</c:v>
                </c:pt>
                <c:pt idx="5074">
                  <c:v>1646</c:v>
                </c:pt>
                <c:pt idx="5075">
                  <c:v>1646</c:v>
                </c:pt>
                <c:pt idx="5076">
                  <c:v>1646</c:v>
                </c:pt>
                <c:pt idx="5077">
                  <c:v>1646</c:v>
                </c:pt>
                <c:pt idx="5078">
                  <c:v>1646</c:v>
                </c:pt>
                <c:pt idx="5079">
                  <c:v>1646</c:v>
                </c:pt>
                <c:pt idx="5080">
                  <c:v>1646</c:v>
                </c:pt>
                <c:pt idx="5081">
                  <c:v>1646</c:v>
                </c:pt>
                <c:pt idx="5082">
                  <c:v>1646</c:v>
                </c:pt>
                <c:pt idx="5083">
                  <c:v>1646</c:v>
                </c:pt>
                <c:pt idx="5084">
                  <c:v>1646</c:v>
                </c:pt>
                <c:pt idx="5085">
                  <c:v>1646</c:v>
                </c:pt>
                <c:pt idx="5086">
                  <c:v>1646</c:v>
                </c:pt>
                <c:pt idx="5087">
                  <c:v>1647</c:v>
                </c:pt>
                <c:pt idx="5088">
                  <c:v>1647</c:v>
                </c:pt>
                <c:pt idx="5089">
                  <c:v>1647</c:v>
                </c:pt>
                <c:pt idx="5090">
                  <c:v>1647</c:v>
                </c:pt>
                <c:pt idx="5091">
                  <c:v>1647</c:v>
                </c:pt>
                <c:pt idx="5092">
                  <c:v>1647</c:v>
                </c:pt>
                <c:pt idx="5093">
                  <c:v>1647</c:v>
                </c:pt>
                <c:pt idx="5094">
                  <c:v>1647</c:v>
                </c:pt>
                <c:pt idx="5095">
                  <c:v>1647</c:v>
                </c:pt>
                <c:pt idx="5096">
                  <c:v>1647</c:v>
                </c:pt>
                <c:pt idx="5097">
                  <c:v>1647</c:v>
                </c:pt>
                <c:pt idx="5098">
                  <c:v>1647</c:v>
                </c:pt>
                <c:pt idx="5099">
                  <c:v>1647</c:v>
                </c:pt>
                <c:pt idx="5100">
                  <c:v>1647</c:v>
                </c:pt>
                <c:pt idx="5101">
                  <c:v>1647</c:v>
                </c:pt>
                <c:pt idx="5102">
                  <c:v>1647</c:v>
                </c:pt>
                <c:pt idx="5103">
                  <c:v>1647</c:v>
                </c:pt>
                <c:pt idx="5104">
                  <c:v>1647</c:v>
                </c:pt>
                <c:pt idx="5105">
                  <c:v>1647</c:v>
                </c:pt>
                <c:pt idx="5106">
                  <c:v>1647</c:v>
                </c:pt>
                <c:pt idx="5107">
                  <c:v>1647</c:v>
                </c:pt>
                <c:pt idx="5108">
                  <c:v>1647</c:v>
                </c:pt>
                <c:pt idx="5109">
                  <c:v>1647</c:v>
                </c:pt>
                <c:pt idx="5110">
                  <c:v>1647</c:v>
                </c:pt>
                <c:pt idx="5111">
                  <c:v>1647</c:v>
                </c:pt>
                <c:pt idx="5112">
                  <c:v>1647</c:v>
                </c:pt>
                <c:pt idx="5113">
                  <c:v>1647</c:v>
                </c:pt>
                <c:pt idx="5114">
                  <c:v>1647</c:v>
                </c:pt>
                <c:pt idx="5115">
                  <c:v>1648</c:v>
                </c:pt>
                <c:pt idx="5116">
                  <c:v>1649</c:v>
                </c:pt>
                <c:pt idx="5117">
                  <c:v>1649</c:v>
                </c:pt>
                <c:pt idx="5118">
                  <c:v>1649</c:v>
                </c:pt>
                <c:pt idx="5119">
                  <c:v>1649</c:v>
                </c:pt>
                <c:pt idx="5120">
                  <c:v>1649</c:v>
                </c:pt>
                <c:pt idx="5121">
                  <c:v>1650</c:v>
                </c:pt>
                <c:pt idx="5122">
                  <c:v>1651</c:v>
                </c:pt>
                <c:pt idx="5123">
                  <c:v>1652</c:v>
                </c:pt>
                <c:pt idx="5124">
                  <c:v>1653</c:v>
                </c:pt>
                <c:pt idx="5125">
                  <c:v>1653</c:v>
                </c:pt>
                <c:pt idx="5126">
                  <c:v>1653</c:v>
                </c:pt>
                <c:pt idx="5127">
                  <c:v>1654</c:v>
                </c:pt>
                <c:pt idx="5128">
                  <c:v>1654</c:v>
                </c:pt>
                <c:pt idx="5129">
                  <c:v>1654</c:v>
                </c:pt>
                <c:pt idx="5130">
                  <c:v>1654</c:v>
                </c:pt>
                <c:pt idx="5131">
                  <c:v>1654</c:v>
                </c:pt>
                <c:pt idx="5132">
                  <c:v>1654</c:v>
                </c:pt>
                <c:pt idx="5133">
                  <c:v>1654</c:v>
                </c:pt>
                <c:pt idx="5134">
                  <c:v>1654</c:v>
                </c:pt>
                <c:pt idx="5135">
                  <c:v>1654</c:v>
                </c:pt>
                <c:pt idx="5136">
                  <c:v>1654</c:v>
                </c:pt>
                <c:pt idx="5137">
                  <c:v>1654</c:v>
                </c:pt>
                <c:pt idx="5138">
                  <c:v>1654</c:v>
                </c:pt>
                <c:pt idx="5139">
                  <c:v>1654</c:v>
                </c:pt>
                <c:pt idx="5140">
                  <c:v>1654</c:v>
                </c:pt>
                <c:pt idx="5141">
                  <c:v>1654</c:v>
                </c:pt>
                <c:pt idx="5142">
                  <c:v>1654</c:v>
                </c:pt>
                <c:pt idx="5143">
                  <c:v>1654</c:v>
                </c:pt>
                <c:pt idx="5144">
                  <c:v>1654</c:v>
                </c:pt>
                <c:pt idx="5145">
                  <c:v>1655</c:v>
                </c:pt>
                <c:pt idx="5146">
                  <c:v>1656</c:v>
                </c:pt>
                <c:pt idx="5147">
                  <c:v>1657</c:v>
                </c:pt>
                <c:pt idx="5148">
                  <c:v>1657</c:v>
                </c:pt>
                <c:pt idx="5149">
                  <c:v>1657</c:v>
                </c:pt>
                <c:pt idx="5150">
                  <c:v>1657</c:v>
                </c:pt>
                <c:pt idx="5151">
                  <c:v>1657</c:v>
                </c:pt>
                <c:pt idx="5152">
                  <c:v>1657</c:v>
                </c:pt>
                <c:pt idx="5153">
                  <c:v>1657</c:v>
                </c:pt>
                <c:pt idx="5154">
                  <c:v>1658</c:v>
                </c:pt>
                <c:pt idx="5155">
                  <c:v>1658</c:v>
                </c:pt>
                <c:pt idx="5156">
                  <c:v>1658</c:v>
                </c:pt>
                <c:pt idx="5157">
                  <c:v>1658</c:v>
                </c:pt>
                <c:pt idx="5158">
                  <c:v>1658</c:v>
                </c:pt>
                <c:pt idx="5159">
                  <c:v>1658</c:v>
                </c:pt>
                <c:pt idx="5160">
                  <c:v>1658</c:v>
                </c:pt>
                <c:pt idx="5161">
                  <c:v>1658</c:v>
                </c:pt>
                <c:pt idx="5162">
                  <c:v>1658</c:v>
                </c:pt>
                <c:pt idx="5163">
                  <c:v>1658</c:v>
                </c:pt>
                <c:pt idx="5164">
                  <c:v>1658</c:v>
                </c:pt>
                <c:pt idx="5165">
                  <c:v>1659</c:v>
                </c:pt>
                <c:pt idx="5166">
                  <c:v>1660</c:v>
                </c:pt>
                <c:pt idx="5167">
                  <c:v>1661</c:v>
                </c:pt>
                <c:pt idx="5168">
                  <c:v>1662</c:v>
                </c:pt>
                <c:pt idx="5169">
                  <c:v>1662</c:v>
                </c:pt>
                <c:pt idx="5170">
                  <c:v>1663</c:v>
                </c:pt>
                <c:pt idx="5171">
                  <c:v>1664</c:v>
                </c:pt>
                <c:pt idx="5172">
                  <c:v>1665</c:v>
                </c:pt>
                <c:pt idx="5173">
                  <c:v>1665</c:v>
                </c:pt>
                <c:pt idx="5174">
                  <c:v>1665</c:v>
                </c:pt>
                <c:pt idx="5175">
                  <c:v>1665</c:v>
                </c:pt>
                <c:pt idx="5176">
                  <c:v>1665</c:v>
                </c:pt>
                <c:pt idx="5177">
                  <c:v>1665</c:v>
                </c:pt>
                <c:pt idx="5178">
                  <c:v>1666</c:v>
                </c:pt>
                <c:pt idx="5179">
                  <c:v>1667</c:v>
                </c:pt>
                <c:pt idx="5180">
                  <c:v>1668</c:v>
                </c:pt>
                <c:pt idx="5181">
                  <c:v>1669</c:v>
                </c:pt>
                <c:pt idx="5182">
                  <c:v>1669</c:v>
                </c:pt>
                <c:pt idx="5183">
                  <c:v>1669</c:v>
                </c:pt>
                <c:pt idx="5184">
                  <c:v>1670</c:v>
                </c:pt>
                <c:pt idx="5185">
                  <c:v>1670</c:v>
                </c:pt>
                <c:pt idx="5186">
                  <c:v>1670</c:v>
                </c:pt>
                <c:pt idx="5187">
                  <c:v>1671</c:v>
                </c:pt>
                <c:pt idx="5188">
                  <c:v>1672</c:v>
                </c:pt>
                <c:pt idx="5189">
                  <c:v>1672</c:v>
                </c:pt>
                <c:pt idx="5190">
                  <c:v>1672</c:v>
                </c:pt>
                <c:pt idx="5191">
                  <c:v>1672</c:v>
                </c:pt>
                <c:pt idx="5192">
                  <c:v>1672</c:v>
                </c:pt>
                <c:pt idx="5193">
                  <c:v>1672</c:v>
                </c:pt>
                <c:pt idx="5194">
                  <c:v>1672</c:v>
                </c:pt>
                <c:pt idx="5195">
                  <c:v>1672</c:v>
                </c:pt>
                <c:pt idx="5196">
                  <c:v>1672</c:v>
                </c:pt>
                <c:pt idx="5197">
                  <c:v>1672</c:v>
                </c:pt>
                <c:pt idx="5198">
                  <c:v>1673</c:v>
                </c:pt>
                <c:pt idx="5199">
                  <c:v>1673</c:v>
                </c:pt>
                <c:pt idx="5200">
                  <c:v>1673</c:v>
                </c:pt>
                <c:pt idx="5201">
                  <c:v>1674</c:v>
                </c:pt>
                <c:pt idx="5202">
                  <c:v>1675</c:v>
                </c:pt>
                <c:pt idx="5203">
                  <c:v>1676</c:v>
                </c:pt>
                <c:pt idx="5204">
                  <c:v>1676</c:v>
                </c:pt>
                <c:pt idx="5205">
                  <c:v>1676</c:v>
                </c:pt>
                <c:pt idx="5206">
                  <c:v>1676</c:v>
                </c:pt>
                <c:pt idx="5207">
                  <c:v>1676</c:v>
                </c:pt>
                <c:pt idx="5208">
                  <c:v>1676</c:v>
                </c:pt>
                <c:pt idx="5209">
                  <c:v>1677</c:v>
                </c:pt>
                <c:pt idx="5210">
                  <c:v>1677</c:v>
                </c:pt>
                <c:pt idx="5211">
                  <c:v>1678</c:v>
                </c:pt>
                <c:pt idx="5212">
                  <c:v>1678</c:v>
                </c:pt>
                <c:pt idx="5213">
                  <c:v>1678</c:v>
                </c:pt>
                <c:pt idx="5214">
                  <c:v>1678</c:v>
                </c:pt>
                <c:pt idx="5215">
                  <c:v>1678</c:v>
                </c:pt>
                <c:pt idx="5216">
                  <c:v>1678</c:v>
                </c:pt>
                <c:pt idx="5217">
                  <c:v>1678</c:v>
                </c:pt>
                <c:pt idx="5218">
                  <c:v>1678</c:v>
                </c:pt>
                <c:pt idx="5219">
                  <c:v>1678</c:v>
                </c:pt>
                <c:pt idx="5220">
                  <c:v>1678</c:v>
                </c:pt>
                <c:pt idx="5221">
                  <c:v>1678</c:v>
                </c:pt>
                <c:pt idx="5222">
                  <c:v>1678</c:v>
                </c:pt>
                <c:pt idx="5223">
                  <c:v>1678</c:v>
                </c:pt>
                <c:pt idx="5224">
                  <c:v>1678</c:v>
                </c:pt>
                <c:pt idx="5225">
                  <c:v>1678</c:v>
                </c:pt>
                <c:pt idx="5226">
                  <c:v>1678</c:v>
                </c:pt>
                <c:pt idx="5227">
                  <c:v>1678</c:v>
                </c:pt>
                <c:pt idx="5228">
                  <c:v>1679</c:v>
                </c:pt>
                <c:pt idx="5229">
                  <c:v>1679</c:v>
                </c:pt>
                <c:pt idx="5230">
                  <c:v>1679</c:v>
                </c:pt>
                <c:pt idx="5231">
                  <c:v>1679</c:v>
                </c:pt>
                <c:pt idx="5232">
                  <c:v>1679</c:v>
                </c:pt>
                <c:pt idx="5233">
                  <c:v>1679</c:v>
                </c:pt>
                <c:pt idx="5234">
                  <c:v>1679</c:v>
                </c:pt>
                <c:pt idx="5235">
                  <c:v>1679</c:v>
                </c:pt>
                <c:pt idx="5236">
                  <c:v>1679</c:v>
                </c:pt>
                <c:pt idx="5237">
                  <c:v>1679</c:v>
                </c:pt>
                <c:pt idx="5238">
                  <c:v>1679</c:v>
                </c:pt>
                <c:pt idx="5239">
                  <c:v>1679</c:v>
                </c:pt>
                <c:pt idx="5240">
                  <c:v>1680</c:v>
                </c:pt>
                <c:pt idx="5241">
                  <c:v>1680</c:v>
                </c:pt>
                <c:pt idx="5242">
                  <c:v>1680</c:v>
                </c:pt>
                <c:pt idx="5243">
                  <c:v>1680</c:v>
                </c:pt>
                <c:pt idx="5244">
                  <c:v>1680</c:v>
                </c:pt>
                <c:pt idx="5245">
                  <c:v>1680</c:v>
                </c:pt>
                <c:pt idx="5246">
                  <c:v>1681</c:v>
                </c:pt>
                <c:pt idx="5247">
                  <c:v>1682</c:v>
                </c:pt>
                <c:pt idx="5248">
                  <c:v>1682</c:v>
                </c:pt>
                <c:pt idx="5249">
                  <c:v>1682</c:v>
                </c:pt>
                <c:pt idx="5250">
                  <c:v>1682</c:v>
                </c:pt>
                <c:pt idx="5251">
                  <c:v>1682</c:v>
                </c:pt>
                <c:pt idx="5252">
                  <c:v>1682</c:v>
                </c:pt>
                <c:pt idx="5253">
                  <c:v>1682</c:v>
                </c:pt>
                <c:pt idx="5254">
                  <c:v>1682</c:v>
                </c:pt>
                <c:pt idx="5255">
                  <c:v>1682</c:v>
                </c:pt>
                <c:pt idx="5256">
                  <c:v>1682</c:v>
                </c:pt>
                <c:pt idx="5257">
                  <c:v>1682</c:v>
                </c:pt>
                <c:pt idx="5258">
                  <c:v>1682</c:v>
                </c:pt>
                <c:pt idx="5259">
                  <c:v>1682</c:v>
                </c:pt>
                <c:pt idx="5260">
                  <c:v>1682</c:v>
                </c:pt>
                <c:pt idx="5261">
                  <c:v>1682</c:v>
                </c:pt>
                <c:pt idx="5262">
                  <c:v>1682</c:v>
                </c:pt>
                <c:pt idx="5263">
                  <c:v>1682</c:v>
                </c:pt>
                <c:pt idx="5264">
                  <c:v>1683</c:v>
                </c:pt>
                <c:pt idx="5265">
                  <c:v>1683</c:v>
                </c:pt>
                <c:pt idx="5266">
                  <c:v>1683</c:v>
                </c:pt>
                <c:pt idx="5267">
                  <c:v>1683</c:v>
                </c:pt>
                <c:pt idx="5268">
                  <c:v>1683</c:v>
                </c:pt>
                <c:pt idx="5269">
                  <c:v>1683</c:v>
                </c:pt>
                <c:pt idx="5270">
                  <c:v>1683</c:v>
                </c:pt>
                <c:pt idx="5271">
                  <c:v>1683</c:v>
                </c:pt>
                <c:pt idx="5272">
                  <c:v>1683</c:v>
                </c:pt>
                <c:pt idx="5273">
                  <c:v>1683</c:v>
                </c:pt>
                <c:pt idx="5274">
                  <c:v>1683</c:v>
                </c:pt>
                <c:pt idx="5275">
                  <c:v>1683</c:v>
                </c:pt>
                <c:pt idx="5276">
                  <c:v>1683</c:v>
                </c:pt>
                <c:pt idx="5277">
                  <c:v>1683</c:v>
                </c:pt>
                <c:pt idx="5278">
                  <c:v>1683</c:v>
                </c:pt>
                <c:pt idx="5279">
                  <c:v>1683</c:v>
                </c:pt>
                <c:pt idx="5280">
                  <c:v>1683</c:v>
                </c:pt>
                <c:pt idx="5281">
                  <c:v>1683</c:v>
                </c:pt>
                <c:pt idx="5282">
                  <c:v>1683</c:v>
                </c:pt>
                <c:pt idx="5283">
                  <c:v>1683</c:v>
                </c:pt>
                <c:pt idx="5284">
                  <c:v>1683</c:v>
                </c:pt>
                <c:pt idx="5285">
                  <c:v>1683</c:v>
                </c:pt>
                <c:pt idx="5286">
                  <c:v>1683</c:v>
                </c:pt>
                <c:pt idx="5287">
                  <c:v>1683</c:v>
                </c:pt>
                <c:pt idx="5288">
                  <c:v>1684</c:v>
                </c:pt>
                <c:pt idx="5289">
                  <c:v>1685</c:v>
                </c:pt>
                <c:pt idx="5290">
                  <c:v>1686</c:v>
                </c:pt>
                <c:pt idx="5291">
                  <c:v>1686</c:v>
                </c:pt>
                <c:pt idx="5292">
                  <c:v>1686</c:v>
                </c:pt>
                <c:pt idx="5293">
                  <c:v>1686</c:v>
                </c:pt>
                <c:pt idx="5294">
                  <c:v>1686</c:v>
                </c:pt>
                <c:pt idx="5295">
                  <c:v>1687</c:v>
                </c:pt>
                <c:pt idx="5296">
                  <c:v>1688</c:v>
                </c:pt>
                <c:pt idx="5297">
                  <c:v>1688</c:v>
                </c:pt>
                <c:pt idx="5298">
                  <c:v>1689</c:v>
                </c:pt>
                <c:pt idx="5299">
                  <c:v>1689</c:v>
                </c:pt>
                <c:pt idx="5300">
                  <c:v>1689</c:v>
                </c:pt>
                <c:pt idx="5301">
                  <c:v>1689</c:v>
                </c:pt>
                <c:pt idx="5302">
                  <c:v>1689</c:v>
                </c:pt>
                <c:pt idx="5303">
                  <c:v>1690</c:v>
                </c:pt>
                <c:pt idx="5304">
                  <c:v>1690</c:v>
                </c:pt>
                <c:pt idx="5305">
                  <c:v>1691</c:v>
                </c:pt>
                <c:pt idx="5306">
                  <c:v>1691</c:v>
                </c:pt>
                <c:pt idx="5307">
                  <c:v>1691</c:v>
                </c:pt>
                <c:pt idx="5308">
                  <c:v>1691</c:v>
                </c:pt>
                <c:pt idx="5309">
                  <c:v>1691</c:v>
                </c:pt>
                <c:pt idx="5310">
                  <c:v>1691</c:v>
                </c:pt>
                <c:pt idx="5311">
                  <c:v>1691</c:v>
                </c:pt>
                <c:pt idx="5312">
                  <c:v>1691</c:v>
                </c:pt>
                <c:pt idx="5313">
                  <c:v>1691</c:v>
                </c:pt>
                <c:pt idx="5314">
                  <c:v>1692</c:v>
                </c:pt>
                <c:pt idx="5315">
                  <c:v>1693</c:v>
                </c:pt>
                <c:pt idx="5316">
                  <c:v>1693</c:v>
                </c:pt>
                <c:pt idx="5317">
                  <c:v>1693</c:v>
                </c:pt>
                <c:pt idx="5318">
                  <c:v>1694</c:v>
                </c:pt>
                <c:pt idx="5319">
                  <c:v>1694</c:v>
                </c:pt>
                <c:pt idx="5320">
                  <c:v>1694</c:v>
                </c:pt>
                <c:pt idx="5321">
                  <c:v>1694</c:v>
                </c:pt>
                <c:pt idx="5322">
                  <c:v>1694</c:v>
                </c:pt>
                <c:pt idx="5323">
                  <c:v>1694</c:v>
                </c:pt>
                <c:pt idx="5324">
                  <c:v>1694</c:v>
                </c:pt>
                <c:pt idx="5325">
                  <c:v>1694</c:v>
                </c:pt>
                <c:pt idx="5326">
                  <c:v>1695</c:v>
                </c:pt>
                <c:pt idx="5327">
                  <c:v>1696</c:v>
                </c:pt>
                <c:pt idx="5328">
                  <c:v>1697</c:v>
                </c:pt>
                <c:pt idx="5329">
                  <c:v>1697</c:v>
                </c:pt>
                <c:pt idx="5330">
                  <c:v>1697</c:v>
                </c:pt>
                <c:pt idx="5331">
                  <c:v>1698</c:v>
                </c:pt>
                <c:pt idx="5332">
                  <c:v>1698</c:v>
                </c:pt>
                <c:pt idx="5333">
                  <c:v>1699</c:v>
                </c:pt>
                <c:pt idx="5334">
                  <c:v>1700</c:v>
                </c:pt>
                <c:pt idx="5335">
                  <c:v>1701</c:v>
                </c:pt>
                <c:pt idx="5336">
                  <c:v>1701</c:v>
                </c:pt>
                <c:pt idx="5337">
                  <c:v>1701</c:v>
                </c:pt>
                <c:pt idx="5338">
                  <c:v>1701</c:v>
                </c:pt>
                <c:pt idx="5339">
                  <c:v>1701</c:v>
                </c:pt>
                <c:pt idx="5340">
                  <c:v>1701</c:v>
                </c:pt>
                <c:pt idx="5341">
                  <c:v>1701</c:v>
                </c:pt>
                <c:pt idx="5342">
                  <c:v>1701</c:v>
                </c:pt>
                <c:pt idx="5343">
                  <c:v>1701</c:v>
                </c:pt>
                <c:pt idx="5344">
                  <c:v>1701</c:v>
                </c:pt>
                <c:pt idx="5345">
                  <c:v>1702</c:v>
                </c:pt>
                <c:pt idx="5346">
                  <c:v>1703</c:v>
                </c:pt>
                <c:pt idx="5347">
                  <c:v>1704</c:v>
                </c:pt>
                <c:pt idx="5348">
                  <c:v>1705</c:v>
                </c:pt>
                <c:pt idx="5349">
                  <c:v>1706</c:v>
                </c:pt>
                <c:pt idx="5350">
                  <c:v>1707</c:v>
                </c:pt>
                <c:pt idx="5351">
                  <c:v>1708</c:v>
                </c:pt>
                <c:pt idx="5352">
                  <c:v>1709</c:v>
                </c:pt>
                <c:pt idx="5353">
                  <c:v>1710</c:v>
                </c:pt>
                <c:pt idx="5354">
                  <c:v>1710</c:v>
                </c:pt>
                <c:pt idx="5355">
                  <c:v>1711</c:v>
                </c:pt>
                <c:pt idx="5356">
                  <c:v>1712</c:v>
                </c:pt>
                <c:pt idx="5357">
                  <c:v>1712</c:v>
                </c:pt>
                <c:pt idx="5358">
                  <c:v>1712</c:v>
                </c:pt>
                <c:pt idx="5359">
                  <c:v>1712</c:v>
                </c:pt>
                <c:pt idx="5360">
                  <c:v>1712</c:v>
                </c:pt>
                <c:pt idx="5361">
                  <c:v>1712</c:v>
                </c:pt>
                <c:pt idx="5362">
                  <c:v>1712</c:v>
                </c:pt>
                <c:pt idx="5363">
                  <c:v>1712</c:v>
                </c:pt>
                <c:pt idx="5364">
                  <c:v>1712</c:v>
                </c:pt>
                <c:pt idx="5365">
                  <c:v>1712</c:v>
                </c:pt>
                <c:pt idx="5366">
                  <c:v>1712</c:v>
                </c:pt>
                <c:pt idx="5367">
                  <c:v>1712</c:v>
                </c:pt>
                <c:pt idx="5368">
                  <c:v>1713</c:v>
                </c:pt>
                <c:pt idx="5369">
                  <c:v>1714</c:v>
                </c:pt>
                <c:pt idx="5370">
                  <c:v>1715</c:v>
                </c:pt>
                <c:pt idx="5371">
                  <c:v>1716</c:v>
                </c:pt>
                <c:pt idx="5372">
                  <c:v>1716</c:v>
                </c:pt>
                <c:pt idx="5373">
                  <c:v>1717</c:v>
                </c:pt>
                <c:pt idx="5374">
                  <c:v>1718</c:v>
                </c:pt>
                <c:pt idx="5375">
                  <c:v>1718</c:v>
                </c:pt>
                <c:pt idx="5376">
                  <c:v>1718</c:v>
                </c:pt>
                <c:pt idx="5377">
                  <c:v>1718</c:v>
                </c:pt>
                <c:pt idx="5378">
                  <c:v>1718</c:v>
                </c:pt>
                <c:pt idx="5379">
                  <c:v>1718</c:v>
                </c:pt>
                <c:pt idx="5380">
                  <c:v>1719</c:v>
                </c:pt>
                <c:pt idx="5381">
                  <c:v>1719</c:v>
                </c:pt>
                <c:pt idx="5382">
                  <c:v>1720</c:v>
                </c:pt>
                <c:pt idx="5383">
                  <c:v>1721</c:v>
                </c:pt>
                <c:pt idx="5384">
                  <c:v>1722</c:v>
                </c:pt>
                <c:pt idx="5385">
                  <c:v>1722</c:v>
                </c:pt>
                <c:pt idx="5386">
                  <c:v>1722</c:v>
                </c:pt>
                <c:pt idx="5387">
                  <c:v>1723</c:v>
                </c:pt>
                <c:pt idx="5388">
                  <c:v>1724</c:v>
                </c:pt>
                <c:pt idx="5389">
                  <c:v>1724</c:v>
                </c:pt>
                <c:pt idx="5390">
                  <c:v>1724</c:v>
                </c:pt>
                <c:pt idx="5391">
                  <c:v>1725</c:v>
                </c:pt>
                <c:pt idx="5392">
                  <c:v>1726</c:v>
                </c:pt>
                <c:pt idx="5393">
                  <c:v>1726</c:v>
                </c:pt>
                <c:pt idx="5394">
                  <c:v>1726</c:v>
                </c:pt>
                <c:pt idx="5395">
                  <c:v>1726</c:v>
                </c:pt>
                <c:pt idx="5396">
                  <c:v>1727</c:v>
                </c:pt>
                <c:pt idx="5397">
                  <c:v>1728</c:v>
                </c:pt>
                <c:pt idx="5398">
                  <c:v>1729</c:v>
                </c:pt>
                <c:pt idx="5399">
                  <c:v>1729</c:v>
                </c:pt>
                <c:pt idx="5400">
                  <c:v>1730</c:v>
                </c:pt>
                <c:pt idx="5401">
                  <c:v>1731</c:v>
                </c:pt>
                <c:pt idx="5402">
                  <c:v>1732</c:v>
                </c:pt>
                <c:pt idx="5403">
                  <c:v>1733</c:v>
                </c:pt>
                <c:pt idx="5404">
                  <c:v>1733</c:v>
                </c:pt>
                <c:pt idx="5405">
                  <c:v>1733</c:v>
                </c:pt>
                <c:pt idx="5406">
                  <c:v>1733</c:v>
                </c:pt>
                <c:pt idx="5407">
                  <c:v>1733</c:v>
                </c:pt>
                <c:pt idx="5408">
                  <c:v>1734</c:v>
                </c:pt>
                <c:pt idx="5409">
                  <c:v>1734</c:v>
                </c:pt>
                <c:pt idx="5410">
                  <c:v>1735</c:v>
                </c:pt>
                <c:pt idx="5411">
                  <c:v>1736</c:v>
                </c:pt>
                <c:pt idx="5412">
                  <c:v>1736</c:v>
                </c:pt>
                <c:pt idx="5413">
                  <c:v>1736</c:v>
                </c:pt>
                <c:pt idx="5414">
                  <c:v>1736</c:v>
                </c:pt>
                <c:pt idx="5415">
                  <c:v>1737</c:v>
                </c:pt>
                <c:pt idx="5416">
                  <c:v>1737</c:v>
                </c:pt>
                <c:pt idx="5417">
                  <c:v>1737</c:v>
                </c:pt>
                <c:pt idx="5418">
                  <c:v>1737</c:v>
                </c:pt>
                <c:pt idx="5419">
                  <c:v>1738</c:v>
                </c:pt>
                <c:pt idx="5420">
                  <c:v>1738</c:v>
                </c:pt>
                <c:pt idx="5421">
                  <c:v>1738</c:v>
                </c:pt>
                <c:pt idx="5422">
                  <c:v>1738</c:v>
                </c:pt>
                <c:pt idx="5423">
                  <c:v>1738</c:v>
                </c:pt>
                <c:pt idx="5424">
                  <c:v>1738</c:v>
                </c:pt>
                <c:pt idx="5425">
                  <c:v>1739</c:v>
                </c:pt>
                <c:pt idx="5426">
                  <c:v>1739</c:v>
                </c:pt>
                <c:pt idx="5427">
                  <c:v>1739</c:v>
                </c:pt>
                <c:pt idx="5428">
                  <c:v>1739</c:v>
                </c:pt>
                <c:pt idx="5429">
                  <c:v>1739</c:v>
                </c:pt>
                <c:pt idx="5430">
                  <c:v>1739</c:v>
                </c:pt>
                <c:pt idx="5431">
                  <c:v>1739</c:v>
                </c:pt>
                <c:pt idx="5432">
                  <c:v>1739</c:v>
                </c:pt>
                <c:pt idx="5433">
                  <c:v>1740</c:v>
                </c:pt>
                <c:pt idx="5434">
                  <c:v>1740</c:v>
                </c:pt>
                <c:pt idx="5435">
                  <c:v>1740</c:v>
                </c:pt>
                <c:pt idx="5436">
                  <c:v>1740</c:v>
                </c:pt>
                <c:pt idx="5437">
                  <c:v>1740</c:v>
                </c:pt>
                <c:pt idx="5438">
                  <c:v>1740</c:v>
                </c:pt>
                <c:pt idx="5439">
                  <c:v>1741</c:v>
                </c:pt>
                <c:pt idx="5440">
                  <c:v>1741</c:v>
                </c:pt>
                <c:pt idx="5441">
                  <c:v>1741</c:v>
                </c:pt>
                <c:pt idx="5442">
                  <c:v>1741</c:v>
                </c:pt>
                <c:pt idx="5443">
                  <c:v>1741</c:v>
                </c:pt>
                <c:pt idx="5444">
                  <c:v>1741</c:v>
                </c:pt>
                <c:pt idx="5445">
                  <c:v>1741</c:v>
                </c:pt>
                <c:pt idx="5446">
                  <c:v>1741</c:v>
                </c:pt>
                <c:pt idx="5447">
                  <c:v>1741</c:v>
                </c:pt>
                <c:pt idx="5448">
                  <c:v>1741</c:v>
                </c:pt>
                <c:pt idx="5449">
                  <c:v>1741</c:v>
                </c:pt>
                <c:pt idx="5450">
                  <c:v>1741</c:v>
                </c:pt>
                <c:pt idx="5451">
                  <c:v>1741</c:v>
                </c:pt>
                <c:pt idx="5452">
                  <c:v>1741</c:v>
                </c:pt>
                <c:pt idx="5453">
                  <c:v>1741</c:v>
                </c:pt>
                <c:pt idx="5454">
                  <c:v>1741</c:v>
                </c:pt>
                <c:pt idx="5455">
                  <c:v>1741</c:v>
                </c:pt>
                <c:pt idx="5456">
                  <c:v>1741</c:v>
                </c:pt>
                <c:pt idx="5457">
                  <c:v>1741</c:v>
                </c:pt>
                <c:pt idx="5458">
                  <c:v>1741</c:v>
                </c:pt>
                <c:pt idx="5459">
                  <c:v>1741</c:v>
                </c:pt>
                <c:pt idx="5460">
                  <c:v>1741</c:v>
                </c:pt>
                <c:pt idx="5461">
                  <c:v>1741</c:v>
                </c:pt>
                <c:pt idx="5462">
                  <c:v>1741</c:v>
                </c:pt>
                <c:pt idx="5463">
                  <c:v>1741</c:v>
                </c:pt>
                <c:pt idx="5464">
                  <c:v>1741</c:v>
                </c:pt>
                <c:pt idx="5465">
                  <c:v>1741</c:v>
                </c:pt>
                <c:pt idx="5466">
                  <c:v>1741</c:v>
                </c:pt>
                <c:pt idx="5467">
                  <c:v>1741</c:v>
                </c:pt>
                <c:pt idx="5468">
                  <c:v>1741</c:v>
                </c:pt>
                <c:pt idx="5469">
                  <c:v>1742</c:v>
                </c:pt>
                <c:pt idx="5470">
                  <c:v>1742</c:v>
                </c:pt>
                <c:pt idx="5471">
                  <c:v>1742</c:v>
                </c:pt>
                <c:pt idx="5472">
                  <c:v>1742</c:v>
                </c:pt>
                <c:pt idx="5473">
                  <c:v>1742</c:v>
                </c:pt>
                <c:pt idx="5474">
                  <c:v>1742</c:v>
                </c:pt>
                <c:pt idx="5475">
                  <c:v>1742</c:v>
                </c:pt>
                <c:pt idx="5476">
                  <c:v>1742</c:v>
                </c:pt>
                <c:pt idx="5477">
                  <c:v>1742</c:v>
                </c:pt>
                <c:pt idx="5478">
                  <c:v>1742</c:v>
                </c:pt>
                <c:pt idx="5479">
                  <c:v>1743</c:v>
                </c:pt>
                <c:pt idx="5480">
                  <c:v>1744</c:v>
                </c:pt>
                <c:pt idx="5481">
                  <c:v>1744</c:v>
                </c:pt>
                <c:pt idx="5482">
                  <c:v>1744</c:v>
                </c:pt>
                <c:pt idx="5483">
                  <c:v>1745</c:v>
                </c:pt>
                <c:pt idx="5484">
                  <c:v>1745</c:v>
                </c:pt>
                <c:pt idx="5485">
                  <c:v>1745</c:v>
                </c:pt>
                <c:pt idx="5486">
                  <c:v>1745</c:v>
                </c:pt>
                <c:pt idx="5487">
                  <c:v>1745</c:v>
                </c:pt>
                <c:pt idx="5488">
                  <c:v>1745</c:v>
                </c:pt>
                <c:pt idx="5489">
                  <c:v>1745</c:v>
                </c:pt>
                <c:pt idx="5490">
                  <c:v>1745</c:v>
                </c:pt>
                <c:pt idx="5491">
                  <c:v>1745</c:v>
                </c:pt>
                <c:pt idx="5492">
                  <c:v>1745</c:v>
                </c:pt>
                <c:pt idx="5493">
                  <c:v>1745</c:v>
                </c:pt>
                <c:pt idx="5494">
                  <c:v>1745</c:v>
                </c:pt>
                <c:pt idx="5495">
                  <c:v>1745</c:v>
                </c:pt>
                <c:pt idx="5496">
                  <c:v>1745</c:v>
                </c:pt>
                <c:pt idx="5497">
                  <c:v>1745</c:v>
                </c:pt>
                <c:pt idx="5498">
                  <c:v>1745</c:v>
                </c:pt>
                <c:pt idx="5499">
                  <c:v>1745</c:v>
                </c:pt>
                <c:pt idx="5500">
                  <c:v>1745</c:v>
                </c:pt>
                <c:pt idx="5501">
                  <c:v>1745</c:v>
                </c:pt>
                <c:pt idx="5502">
                  <c:v>1745</c:v>
                </c:pt>
                <c:pt idx="5503">
                  <c:v>1746</c:v>
                </c:pt>
                <c:pt idx="5504">
                  <c:v>1746</c:v>
                </c:pt>
                <c:pt idx="5505">
                  <c:v>1746</c:v>
                </c:pt>
                <c:pt idx="5506">
                  <c:v>1747</c:v>
                </c:pt>
                <c:pt idx="5507">
                  <c:v>1747</c:v>
                </c:pt>
                <c:pt idx="5508">
                  <c:v>1747</c:v>
                </c:pt>
                <c:pt idx="5509">
                  <c:v>1748</c:v>
                </c:pt>
                <c:pt idx="5510">
                  <c:v>1748</c:v>
                </c:pt>
                <c:pt idx="5511">
                  <c:v>1748</c:v>
                </c:pt>
                <c:pt idx="5512">
                  <c:v>1748</c:v>
                </c:pt>
                <c:pt idx="5513">
                  <c:v>1749</c:v>
                </c:pt>
                <c:pt idx="5514">
                  <c:v>1750</c:v>
                </c:pt>
                <c:pt idx="5515">
                  <c:v>1751</c:v>
                </c:pt>
                <c:pt idx="5516">
                  <c:v>1752</c:v>
                </c:pt>
                <c:pt idx="5517">
                  <c:v>1752</c:v>
                </c:pt>
                <c:pt idx="5518">
                  <c:v>1752</c:v>
                </c:pt>
                <c:pt idx="5519">
                  <c:v>1752</c:v>
                </c:pt>
                <c:pt idx="5520">
                  <c:v>1752</c:v>
                </c:pt>
                <c:pt idx="5521">
                  <c:v>1753</c:v>
                </c:pt>
                <c:pt idx="5522">
                  <c:v>1754</c:v>
                </c:pt>
                <c:pt idx="5523">
                  <c:v>1755</c:v>
                </c:pt>
                <c:pt idx="5524">
                  <c:v>1756</c:v>
                </c:pt>
                <c:pt idx="5525">
                  <c:v>1756</c:v>
                </c:pt>
                <c:pt idx="5526">
                  <c:v>1756</c:v>
                </c:pt>
                <c:pt idx="5527">
                  <c:v>1756</c:v>
                </c:pt>
                <c:pt idx="5528">
                  <c:v>1756</c:v>
                </c:pt>
                <c:pt idx="5529">
                  <c:v>1756</c:v>
                </c:pt>
                <c:pt idx="5530">
                  <c:v>1757</c:v>
                </c:pt>
                <c:pt idx="5531">
                  <c:v>1758</c:v>
                </c:pt>
                <c:pt idx="5532">
                  <c:v>1758</c:v>
                </c:pt>
                <c:pt idx="5533">
                  <c:v>1758</c:v>
                </c:pt>
                <c:pt idx="5534">
                  <c:v>1758</c:v>
                </c:pt>
                <c:pt idx="5535">
                  <c:v>1758</c:v>
                </c:pt>
                <c:pt idx="5536">
                  <c:v>1758</c:v>
                </c:pt>
                <c:pt idx="5537">
                  <c:v>1759</c:v>
                </c:pt>
                <c:pt idx="5538">
                  <c:v>1760</c:v>
                </c:pt>
                <c:pt idx="5539">
                  <c:v>1761</c:v>
                </c:pt>
                <c:pt idx="5540">
                  <c:v>1761</c:v>
                </c:pt>
                <c:pt idx="5541">
                  <c:v>1762</c:v>
                </c:pt>
                <c:pt idx="5542">
                  <c:v>1763</c:v>
                </c:pt>
                <c:pt idx="5543">
                  <c:v>1764</c:v>
                </c:pt>
                <c:pt idx="5544">
                  <c:v>1765</c:v>
                </c:pt>
                <c:pt idx="5545">
                  <c:v>1765</c:v>
                </c:pt>
                <c:pt idx="5546">
                  <c:v>1766</c:v>
                </c:pt>
                <c:pt idx="5547">
                  <c:v>1767</c:v>
                </c:pt>
                <c:pt idx="5548">
                  <c:v>1767</c:v>
                </c:pt>
                <c:pt idx="5549">
                  <c:v>1767</c:v>
                </c:pt>
                <c:pt idx="5550">
                  <c:v>1768</c:v>
                </c:pt>
                <c:pt idx="5551">
                  <c:v>1768</c:v>
                </c:pt>
                <c:pt idx="5552">
                  <c:v>1769</c:v>
                </c:pt>
                <c:pt idx="5553">
                  <c:v>1769</c:v>
                </c:pt>
                <c:pt idx="5554">
                  <c:v>1769</c:v>
                </c:pt>
                <c:pt idx="5555">
                  <c:v>1769</c:v>
                </c:pt>
                <c:pt idx="5556">
                  <c:v>1769</c:v>
                </c:pt>
                <c:pt idx="5557">
                  <c:v>1769</c:v>
                </c:pt>
                <c:pt idx="5558">
                  <c:v>1770</c:v>
                </c:pt>
                <c:pt idx="5559">
                  <c:v>1771</c:v>
                </c:pt>
                <c:pt idx="5560">
                  <c:v>1772</c:v>
                </c:pt>
                <c:pt idx="5561">
                  <c:v>1773</c:v>
                </c:pt>
                <c:pt idx="5562">
                  <c:v>1773</c:v>
                </c:pt>
                <c:pt idx="5563">
                  <c:v>1773</c:v>
                </c:pt>
                <c:pt idx="5564">
                  <c:v>1774</c:v>
                </c:pt>
                <c:pt idx="5565">
                  <c:v>1774</c:v>
                </c:pt>
                <c:pt idx="5566">
                  <c:v>1774</c:v>
                </c:pt>
                <c:pt idx="5567">
                  <c:v>1774</c:v>
                </c:pt>
                <c:pt idx="5568">
                  <c:v>1774</c:v>
                </c:pt>
                <c:pt idx="5569">
                  <c:v>1774</c:v>
                </c:pt>
                <c:pt idx="5570">
                  <c:v>1774</c:v>
                </c:pt>
                <c:pt idx="5571">
                  <c:v>1774</c:v>
                </c:pt>
                <c:pt idx="5572">
                  <c:v>1775</c:v>
                </c:pt>
                <c:pt idx="5573">
                  <c:v>1776</c:v>
                </c:pt>
                <c:pt idx="5574">
                  <c:v>1777</c:v>
                </c:pt>
                <c:pt idx="5575">
                  <c:v>1777</c:v>
                </c:pt>
                <c:pt idx="5576">
                  <c:v>1778</c:v>
                </c:pt>
                <c:pt idx="5577">
                  <c:v>1779</c:v>
                </c:pt>
                <c:pt idx="5578">
                  <c:v>1780</c:v>
                </c:pt>
                <c:pt idx="5579">
                  <c:v>1781</c:v>
                </c:pt>
                <c:pt idx="5580">
                  <c:v>1782</c:v>
                </c:pt>
                <c:pt idx="5581">
                  <c:v>1782</c:v>
                </c:pt>
                <c:pt idx="5582">
                  <c:v>1782</c:v>
                </c:pt>
                <c:pt idx="5583">
                  <c:v>1783</c:v>
                </c:pt>
                <c:pt idx="5584">
                  <c:v>1783</c:v>
                </c:pt>
                <c:pt idx="5585">
                  <c:v>1784</c:v>
                </c:pt>
                <c:pt idx="5586">
                  <c:v>1785</c:v>
                </c:pt>
                <c:pt idx="5587">
                  <c:v>1785</c:v>
                </c:pt>
                <c:pt idx="5588">
                  <c:v>1785</c:v>
                </c:pt>
                <c:pt idx="5589">
                  <c:v>1785</c:v>
                </c:pt>
                <c:pt idx="5590">
                  <c:v>1786</c:v>
                </c:pt>
                <c:pt idx="5591">
                  <c:v>1787</c:v>
                </c:pt>
                <c:pt idx="5592">
                  <c:v>1788</c:v>
                </c:pt>
                <c:pt idx="5593">
                  <c:v>1788</c:v>
                </c:pt>
                <c:pt idx="5594">
                  <c:v>1788</c:v>
                </c:pt>
                <c:pt idx="5595">
                  <c:v>1788</c:v>
                </c:pt>
                <c:pt idx="5596">
                  <c:v>1788</c:v>
                </c:pt>
                <c:pt idx="5597">
                  <c:v>1789</c:v>
                </c:pt>
                <c:pt idx="5598">
                  <c:v>1789</c:v>
                </c:pt>
                <c:pt idx="5599">
                  <c:v>1789</c:v>
                </c:pt>
                <c:pt idx="5600">
                  <c:v>1789</c:v>
                </c:pt>
                <c:pt idx="5601">
                  <c:v>1789</c:v>
                </c:pt>
                <c:pt idx="5602">
                  <c:v>1789</c:v>
                </c:pt>
                <c:pt idx="5603">
                  <c:v>1790</c:v>
                </c:pt>
                <c:pt idx="5604">
                  <c:v>1791</c:v>
                </c:pt>
                <c:pt idx="5605">
                  <c:v>1791</c:v>
                </c:pt>
                <c:pt idx="5606">
                  <c:v>1791</c:v>
                </c:pt>
                <c:pt idx="5607">
                  <c:v>1791</c:v>
                </c:pt>
                <c:pt idx="5608">
                  <c:v>1792</c:v>
                </c:pt>
                <c:pt idx="5609">
                  <c:v>1793</c:v>
                </c:pt>
                <c:pt idx="5610">
                  <c:v>1793</c:v>
                </c:pt>
                <c:pt idx="5611">
                  <c:v>1793</c:v>
                </c:pt>
                <c:pt idx="5612">
                  <c:v>1793</c:v>
                </c:pt>
                <c:pt idx="5613">
                  <c:v>1793</c:v>
                </c:pt>
                <c:pt idx="5614">
                  <c:v>1794</c:v>
                </c:pt>
                <c:pt idx="5615">
                  <c:v>1794</c:v>
                </c:pt>
                <c:pt idx="5616">
                  <c:v>1794</c:v>
                </c:pt>
                <c:pt idx="5617">
                  <c:v>1794</c:v>
                </c:pt>
                <c:pt idx="5618">
                  <c:v>1794</c:v>
                </c:pt>
                <c:pt idx="5619">
                  <c:v>1794</c:v>
                </c:pt>
                <c:pt idx="5620">
                  <c:v>1794</c:v>
                </c:pt>
                <c:pt idx="5621">
                  <c:v>1794</c:v>
                </c:pt>
                <c:pt idx="5622">
                  <c:v>1794</c:v>
                </c:pt>
                <c:pt idx="5623">
                  <c:v>1794</c:v>
                </c:pt>
                <c:pt idx="5624">
                  <c:v>1794</c:v>
                </c:pt>
                <c:pt idx="5625">
                  <c:v>1794</c:v>
                </c:pt>
                <c:pt idx="5626">
                  <c:v>1794</c:v>
                </c:pt>
                <c:pt idx="5627">
                  <c:v>1795</c:v>
                </c:pt>
                <c:pt idx="5628">
                  <c:v>1795</c:v>
                </c:pt>
                <c:pt idx="5629">
                  <c:v>1795</c:v>
                </c:pt>
                <c:pt idx="5630">
                  <c:v>1795</c:v>
                </c:pt>
                <c:pt idx="5631">
                  <c:v>1795</c:v>
                </c:pt>
                <c:pt idx="5632">
                  <c:v>1796</c:v>
                </c:pt>
                <c:pt idx="5633">
                  <c:v>1797</c:v>
                </c:pt>
                <c:pt idx="5634">
                  <c:v>1797</c:v>
                </c:pt>
                <c:pt idx="5635">
                  <c:v>1797</c:v>
                </c:pt>
                <c:pt idx="5636">
                  <c:v>1797</c:v>
                </c:pt>
                <c:pt idx="5637">
                  <c:v>1797</c:v>
                </c:pt>
                <c:pt idx="5638">
                  <c:v>1797</c:v>
                </c:pt>
                <c:pt idx="5639">
                  <c:v>1797</c:v>
                </c:pt>
                <c:pt idx="5640">
                  <c:v>1797</c:v>
                </c:pt>
                <c:pt idx="5641">
                  <c:v>1797</c:v>
                </c:pt>
                <c:pt idx="5642">
                  <c:v>1797</c:v>
                </c:pt>
                <c:pt idx="5643">
                  <c:v>1798</c:v>
                </c:pt>
                <c:pt idx="5644">
                  <c:v>1798</c:v>
                </c:pt>
                <c:pt idx="5645">
                  <c:v>1798</c:v>
                </c:pt>
                <c:pt idx="5646">
                  <c:v>1798</c:v>
                </c:pt>
                <c:pt idx="5647">
                  <c:v>1798</c:v>
                </c:pt>
                <c:pt idx="5648">
                  <c:v>1799</c:v>
                </c:pt>
                <c:pt idx="5649">
                  <c:v>1799</c:v>
                </c:pt>
                <c:pt idx="5650">
                  <c:v>1799</c:v>
                </c:pt>
                <c:pt idx="5651">
                  <c:v>1799</c:v>
                </c:pt>
                <c:pt idx="5652">
                  <c:v>1799</c:v>
                </c:pt>
                <c:pt idx="5653">
                  <c:v>1799</c:v>
                </c:pt>
                <c:pt idx="5654">
                  <c:v>1800</c:v>
                </c:pt>
                <c:pt idx="5655">
                  <c:v>1801</c:v>
                </c:pt>
                <c:pt idx="5656">
                  <c:v>1801</c:v>
                </c:pt>
                <c:pt idx="5657">
                  <c:v>1802</c:v>
                </c:pt>
                <c:pt idx="5658">
                  <c:v>1803</c:v>
                </c:pt>
                <c:pt idx="5659">
                  <c:v>1804</c:v>
                </c:pt>
                <c:pt idx="5660">
                  <c:v>1805</c:v>
                </c:pt>
                <c:pt idx="5661">
                  <c:v>1806</c:v>
                </c:pt>
                <c:pt idx="5662">
                  <c:v>1807</c:v>
                </c:pt>
                <c:pt idx="5663">
                  <c:v>1808</c:v>
                </c:pt>
                <c:pt idx="5664">
                  <c:v>1808</c:v>
                </c:pt>
                <c:pt idx="5665">
                  <c:v>1808</c:v>
                </c:pt>
                <c:pt idx="5666">
                  <c:v>1808</c:v>
                </c:pt>
                <c:pt idx="5667">
                  <c:v>1809</c:v>
                </c:pt>
                <c:pt idx="5668">
                  <c:v>1810</c:v>
                </c:pt>
                <c:pt idx="5669">
                  <c:v>1810</c:v>
                </c:pt>
                <c:pt idx="5670">
                  <c:v>1811</c:v>
                </c:pt>
                <c:pt idx="5671">
                  <c:v>1812</c:v>
                </c:pt>
                <c:pt idx="5672">
                  <c:v>1812</c:v>
                </c:pt>
                <c:pt idx="5673">
                  <c:v>1812</c:v>
                </c:pt>
                <c:pt idx="5674">
                  <c:v>1812</c:v>
                </c:pt>
                <c:pt idx="5675">
                  <c:v>1812</c:v>
                </c:pt>
                <c:pt idx="5676">
                  <c:v>1813</c:v>
                </c:pt>
                <c:pt idx="5677">
                  <c:v>1813</c:v>
                </c:pt>
                <c:pt idx="5678">
                  <c:v>1813</c:v>
                </c:pt>
                <c:pt idx="5679">
                  <c:v>1813</c:v>
                </c:pt>
                <c:pt idx="5680">
                  <c:v>1814</c:v>
                </c:pt>
                <c:pt idx="5681">
                  <c:v>1814</c:v>
                </c:pt>
                <c:pt idx="5682">
                  <c:v>1815</c:v>
                </c:pt>
                <c:pt idx="5683">
                  <c:v>1815</c:v>
                </c:pt>
                <c:pt idx="5684">
                  <c:v>1816</c:v>
                </c:pt>
                <c:pt idx="5685">
                  <c:v>1816</c:v>
                </c:pt>
                <c:pt idx="5686">
                  <c:v>1816</c:v>
                </c:pt>
                <c:pt idx="5687">
                  <c:v>1816</c:v>
                </c:pt>
                <c:pt idx="5688">
                  <c:v>1816</c:v>
                </c:pt>
                <c:pt idx="5689">
                  <c:v>1816</c:v>
                </c:pt>
                <c:pt idx="5690">
                  <c:v>1816</c:v>
                </c:pt>
                <c:pt idx="5691">
                  <c:v>1816</c:v>
                </c:pt>
                <c:pt idx="5692">
                  <c:v>1816</c:v>
                </c:pt>
                <c:pt idx="5693">
                  <c:v>1817</c:v>
                </c:pt>
                <c:pt idx="5694">
                  <c:v>1817</c:v>
                </c:pt>
                <c:pt idx="5695">
                  <c:v>1817</c:v>
                </c:pt>
                <c:pt idx="5696">
                  <c:v>1817</c:v>
                </c:pt>
                <c:pt idx="5697">
                  <c:v>1817</c:v>
                </c:pt>
                <c:pt idx="5698">
                  <c:v>1817</c:v>
                </c:pt>
                <c:pt idx="5699">
                  <c:v>1818</c:v>
                </c:pt>
                <c:pt idx="5700">
                  <c:v>1818</c:v>
                </c:pt>
                <c:pt idx="5701">
                  <c:v>1818</c:v>
                </c:pt>
                <c:pt idx="5702">
                  <c:v>1818</c:v>
                </c:pt>
                <c:pt idx="5703">
                  <c:v>1818</c:v>
                </c:pt>
                <c:pt idx="5704">
                  <c:v>1818</c:v>
                </c:pt>
                <c:pt idx="5705">
                  <c:v>1818</c:v>
                </c:pt>
                <c:pt idx="5706">
                  <c:v>1819</c:v>
                </c:pt>
                <c:pt idx="5707">
                  <c:v>1819</c:v>
                </c:pt>
                <c:pt idx="5708">
                  <c:v>1820</c:v>
                </c:pt>
                <c:pt idx="5709">
                  <c:v>1821</c:v>
                </c:pt>
                <c:pt idx="5710">
                  <c:v>1821</c:v>
                </c:pt>
                <c:pt idx="5711">
                  <c:v>1821</c:v>
                </c:pt>
                <c:pt idx="5712">
                  <c:v>1821</c:v>
                </c:pt>
                <c:pt idx="5713">
                  <c:v>1821</c:v>
                </c:pt>
                <c:pt idx="5714">
                  <c:v>1821</c:v>
                </c:pt>
                <c:pt idx="5715">
                  <c:v>1821</c:v>
                </c:pt>
                <c:pt idx="5716">
                  <c:v>1821</c:v>
                </c:pt>
                <c:pt idx="5717">
                  <c:v>1821</c:v>
                </c:pt>
                <c:pt idx="5718">
                  <c:v>1821</c:v>
                </c:pt>
                <c:pt idx="5719">
                  <c:v>1821</c:v>
                </c:pt>
                <c:pt idx="5720">
                  <c:v>1821</c:v>
                </c:pt>
                <c:pt idx="5721">
                  <c:v>1821</c:v>
                </c:pt>
                <c:pt idx="5722">
                  <c:v>1821</c:v>
                </c:pt>
                <c:pt idx="5723">
                  <c:v>1821</c:v>
                </c:pt>
                <c:pt idx="5724">
                  <c:v>1821</c:v>
                </c:pt>
                <c:pt idx="5725">
                  <c:v>1821</c:v>
                </c:pt>
                <c:pt idx="5726">
                  <c:v>1821</c:v>
                </c:pt>
                <c:pt idx="5727">
                  <c:v>1822</c:v>
                </c:pt>
                <c:pt idx="5728">
                  <c:v>1823</c:v>
                </c:pt>
                <c:pt idx="5729">
                  <c:v>1823</c:v>
                </c:pt>
                <c:pt idx="5730">
                  <c:v>1824</c:v>
                </c:pt>
                <c:pt idx="5731">
                  <c:v>1825</c:v>
                </c:pt>
                <c:pt idx="5732">
                  <c:v>1826</c:v>
                </c:pt>
                <c:pt idx="5733">
                  <c:v>1827</c:v>
                </c:pt>
                <c:pt idx="5734">
                  <c:v>1828</c:v>
                </c:pt>
                <c:pt idx="5735">
                  <c:v>1828</c:v>
                </c:pt>
                <c:pt idx="5736">
                  <c:v>1829</c:v>
                </c:pt>
                <c:pt idx="5737">
                  <c:v>1830</c:v>
                </c:pt>
                <c:pt idx="5738">
                  <c:v>1831</c:v>
                </c:pt>
                <c:pt idx="5739">
                  <c:v>1831</c:v>
                </c:pt>
                <c:pt idx="5740">
                  <c:v>1831</c:v>
                </c:pt>
                <c:pt idx="5741">
                  <c:v>1831</c:v>
                </c:pt>
                <c:pt idx="5742">
                  <c:v>1831</c:v>
                </c:pt>
                <c:pt idx="5743">
                  <c:v>1832</c:v>
                </c:pt>
                <c:pt idx="5744">
                  <c:v>1833</c:v>
                </c:pt>
                <c:pt idx="5745">
                  <c:v>1834</c:v>
                </c:pt>
                <c:pt idx="5746">
                  <c:v>1835</c:v>
                </c:pt>
                <c:pt idx="5747">
                  <c:v>1835</c:v>
                </c:pt>
                <c:pt idx="5748">
                  <c:v>1835</c:v>
                </c:pt>
                <c:pt idx="5749">
                  <c:v>1836</c:v>
                </c:pt>
                <c:pt idx="5750">
                  <c:v>1837</c:v>
                </c:pt>
                <c:pt idx="5751">
                  <c:v>1837</c:v>
                </c:pt>
                <c:pt idx="5752">
                  <c:v>1837</c:v>
                </c:pt>
                <c:pt idx="5753">
                  <c:v>1837</c:v>
                </c:pt>
                <c:pt idx="5754">
                  <c:v>1837</c:v>
                </c:pt>
                <c:pt idx="5755">
                  <c:v>1837</c:v>
                </c:pt>
                <c:pt idx="5756">
                  <c:v>1838</c:v>
                </c:pt>
                <c:pt idx="5757">
                  <c:v>1838</c:v>
                </c:pt>
                <c:pt idx="5758">
                  <c:v>1838</c:v>
                </c:pt>
                <c:pt idx="5759">
                  <c:v>1839</c:v>
                </c:pt>
                <c:pt idx="5760">
                  <c:v>1839</c:v>
                </c:pt>
                <c:pt idx="5761">
                  <c:v>1840</c:v>
                </c:pt>
                <c:pt idx="5762">
                  <c:v>1841</c:v>
                </c:pt>
                <c:pt idx="5763">
                  <c:v>1841</c:v>
                </c:pt>
                <c:pt idx="5764">
                  <c:v>1841</c:v>
                </c:pt>
                <c:pt idx="5765">
                  <c:v>1841</c:v>
                </c:pt>
                <c:pt idx="5766">
                  <c:v>1842</c:v>
                </c:pt>
                <c:pt idx="5767">
                  <c:v>1842</c:v>
                </c:pt>
                <c:pt idx="5768">
                  <c:v>1842</c:v>
                </c:pt>
                <c:pt idx="5769">
                  <c:v>1842</c:v>
                </c:pt>
                <c:pt idx="5770">
                  <c:v>1842</c:v>
                </c:pt>
                <c:pt idx="5771">
                  <c:v>1842</c:v>
                </c:pt>
                <c:pt idx="5772">
                  <c:v>1842</c:v>
                </c:pt>
                <c:pt idx="5773">
                  <c:v>1842</c:v>
                </c:pt>
                <c:pt idx="5774">
                  <c:v>1842</c:v>
                </c:pt>
                <c:pt idx="5775">
                  <c:v>1842</c:v>
                </c:pt>
                <c:pt idx="5776">
                  <c:v>1842</c:v>
                </c:pt>
                <c:pt idx="5777">
                  <c:v>1842</c:v>
                </c:pt>
                <c:pt idx="5778">
                  <c:v>1842</c:v>
                </c:pt>
                <c:pt idx="5779">
                  <c:v>1842</c:v>
                </c:pt>
                <c:pt idx="5780">
                  <c:v>1842</c:v>
                </c:pt>
                <c:pt idx="5781">
                  <c:v>1842</c:v>
                </c:pt>
                <c:pt idx="5782">
                  <c:v>1842</c:v>
                </c:pt>
                <c:pt idx="5783">
                  <c:v>1842</c:v>
                </c:pt>
                <c:pt idx="5784">
                  <c:v>1842</c:v>
                </c:pt>
                <c:pt idx="5785">
                  <c:v>1842</c:v>
                </c:pt>
                <c:pt idx="5786">
                  <c:v>1842</c:v>
                </c:pt>
                <c:pt idx="5787">
                  <c:v>1842</c:v>
                </c:pt>
                <c:pt idx="5788">
                  <c:v>1842</c:v>
                </c:pt>
                <c:pt idx="5789">
                  <c:v>1842</c:v>
                </c:pt>
                <c:pt idx="5790">
                  <c:v>1843</c:v>
                </c:pt>
                <c:pt idx="5791">
                  <c:v>1843</c:v>
                </c:pt>
                <c:pt idx="5792">
                  <c:v>1844</c:v>
                </c:pt>
                <c:pt idx="5793">
                  <c:v>1844</c:v>
                </c:pt>
                <c:pt idx="5794">
                  <c:v>1845</c:v>
                </c:pt>
                <c:pt idx="5795">
                  <c:v>1846</c:v>
                </c:pt>
                <c:pt idx="5796">
                  <c:v>1846</c:v>
                </c:pt>
                <c:pt idx="5797">
                  <c:v>1846</c:v>
                </c:pt>
                <c:pt idx="5798">
                  <c:v>1846</c:v>
                </c:pt>
                <c:pt idx="5799">
                  <c:v>1847</c:v>
                </c:pt>
                <c:pt idx="5800">
                  <c:v>1847</c:v>
                </c:pt>
                <c:pt idx="5801">
                  <c:v>1847</c:v>
                </c:pt>
                <c:pt idx="5802">
                  <c:v>1847</c:v>
                </c:pt>
                <c:pt idx="5803">
                  <c:v>1847</c:v>
                </c:pt>
                <c:pt idx="5804">
                  <c:v>1847</c:v>
                </c:pt>
                <c:pt idx="5805">
                  <c:v>1847</c:v>
                </c:pt>
                <c:pt idx="5806">
                  <c:v>1848</c:v>
                </c:pt>
                <c:pt idx="5807">
                  <c:v>1848</c:v>
                </c:pt>
                <c:pt idx="5808">
                  <c:v>1848</c:v>
                </c:pt>
                <c:pt idx="5809">
                  <c:v>1848</c:v>
                </c:pt>
                <c:pt idx="5810">
                  <c:v>1848</c:v>
                </c:pt>
                <c:pt idx="5811">
                  <c:v>1849</c:v>
                </c:pt>
                <c:pt idx="5812">
                  <c:v>1850</c:v>
                </c:pt>
                <c:pt idx="5813">
                  <c:v>1851</c:v>
                </c:pt>
                <c:pt idx="5814">
                  <c:v>1851</c:v>
                </c:pt>
                <c:pt idx="5815">
                  <c:v>1852</c:v>
                </c:pt>
                <c:pt idx="5816">
                  <c:v>1853</c:v>
                </c:pt>
                <c:pt idx="5817">
                  <c:v>1853</c:v>
                </c:pt>
                <c:pt idx="5818">
                  <c:v>1853</c:v>
                </c:pt>
                <c:pt idx="5819">
                  <c:v>1854</c:v>
                </c:pt>
                <c:pt idx="5820">
                  <c:v>1854</c:v>
                </c:pt>
                <c:pt idx="5821">
                  <c:v>1854</c:v>
                </c:pt>
                <c:pt idx="5822">
                  <c:v>1854</c:v>
                </c:pt>
                <c:pt idx="5823">
                  <c:v>1854</c:v>
                </c:pt>
                <c:pt idx="5824">
                  <c:v>1854</c:v>
                </c:pt>
                <c:pt idx="5825">
                  <c:v>1854</c:v>
                </c:pt>
                <c:pt idx="5826">
                  <c:v>1854</c:v>
                </c:pt>
                <c:pt idx="5827">
                  <c:v>1854</c:v>
                </c:pt>
                <c:pt idx="5828">
                  <c:v>1854</c:v>
                </c:pt>
                <c:pt idx="5829">
                  <c:v>1854</c:v>
                </c:pt>
                <c:pt idx="5830">
                  <c:v>1854</c:v>
                </c:pt>
                <c:pt idx="5831">
                  <c:v>1854</c:v>
                </c:pt>
                <c:pt idx="5832">
                  <c:v>1854</c:v>
                </c:pt>
                <c:pt idx="5833">
                  <c:v>1854</c:v>
                </c:pt>
                <c:pt idx="5834">
                  <c:v>1854</c:v>
                </c:pt>
                <c:pt idx="5835">
                  <c:v>1854</c:v>
                </c:pt>
                <c:pt idx="5836">
                  <c:v>1855</c:v>
                </c:pt>
                <c:pt idx="5837">
                  <c:v>1856</c:v>
                </c:pt>
                <c:pt idx="5838">
                  <c:v>1856</c:v>
                </c:pt>
                <c:pt idx="5839">
                  <c:v>1856</c:v>
                </c:pt>
                <c:pt idx="5840">
                  <c:v>1856</c:v>
                </c:pt>
                <c:pt idx="5841">
                  <c:v>1856</c:v>
                </c:pt>
                <c:pt idx="5842">
                  <c:v>1857</c:v>
                </c:pt>
                <c:pt idx="5843">
                  <c:v>1857</c:v>
                </c:pt>
                <c:pt idx="5844">
                  <c:v>1858</c:v>
                </c:pt>
                <c:pt idx="5845">
                  <c:v>1859</c:v>
                </c:pt>
                <c:pt idx="5846">
                  <c:v>1860</c:v>
                </c:pt>
                <c:pt idx="5847">
                  <c:v>1860</c:v>
                </c:pt>
                <c:pt idx="5848">
                  <c:v>1860</c:v>
                </c:pt>
                <c:pt idx="5849">
                  <c:v>1860</c:v>
                </c:pt>
                <c:pt idx="5850">
                  <c:v>1861</c:v>
                </c:pt>
                <c:pt idx="5851">
                  <c:v>1862</c:v>
                </c:pt>
                <c:pt idx="5852">
                  <c:v>1862</c:v>
                </c:pt>
                <c:pt idx="5853">
                  <c:v>1862</c:v>
                </c:pt>
                <c:pt idx="5854">
                  <c:v>1863</c:v>
                </c:pt>
                <c:pt idx="5855">
                  <c:v>1864</c:v>
                </c:pt>
                <c:pt idx="5856">
                  <c:v>1864</c:v>
                </c:pt>
                <c:pt idx="5857">
                  <c:v>1864</c:v>
                </c:pt>
                <c:pt idx="5858">
                  <c:v>1864</c:v>
                </c:pt>
                <c:pt idx="5859">
                  <c:v>1865</c:v>
                </c:pt>
                <c:pt idx="5860">
                  <c:v>1865</c:v>
                </c:pt>
                <c:pt idx="5861">
                  <c:v>1865</c:v>
                </c:pt>
                <c:pt idx="5862">
                  <c:v>1865</c:v>
                </c:pt>
                <c:pt idx="5863">
                  <c:v>1865</c:v>
                </c:pt>
                <c:pt idx="5864">
                  <c:v>1866</c:v>
                </c:pt>
                <c:pt idx="5865">
                  <c:v>1867</c:v>
                </c:pt>
                <c:pt idx="5866">
                  <c:v>1867</c:v>
                </c:pt>
                <c:pt idx="5867">
                  <c:v>1867</c:v>
                </c:pt>
                <c:pt idx="5868">
                  <c:v>1867</c:v>
                </c:pt>
                <c:pt idx="5869">
                  <c:v>1867</c:v>
                </c:pt>
                <c:pt idx="5870">
                  <c:v>1867</c:v>
                </c:pt>
                <c:pt idx="5871">
                  <c:v>1867</c:v>
                </c:pt>
                <c:pt idx="5872">
                  <c:v>1868</c:v>
                </c:pt>
                <c:pt idx="5873">
                  <c:v>1868</c:v>
                </c:pt>
                <c:pt idx="5874">
                  <c:v>1869</c:v>
                </c:pt>
                <c:pt idx="5875">
                  <c:v>1869</c:v>
                </c:pt>
                <c:pt idx="5876">
                  <c:v>1869</c:v>
                </c:pt>
                <c:pt idx="5877">
                  <c:v>1869</c:v>
                </c:pt>
                <c:pt idx="5878">
                  <c:v>1869</c:v>
                </c:pt>
                <c:pt idx="5879">
                  <c:v>1870</c:v>
                </c:pt>
                <c:pt idx="5880">
                  <c:v>1870</c:v>
                </c:pt>
                <c:pt idx="5881">
                  <c:v>1871</c:v>
                </c:pt>
                <c:pt idx="5882">
                  <c:v>1871</c:v>
                </c:pt>
                <c:pt idx="5883">
                  <c:v>1872</c:v>
                </c:pt>
                <c:pt idx="5884">
                  <c:v>1872</c:v>
                </c:pt>
                <c:pt idx="5885">
                  <c:v>1873</c:v>
                </c:pt>
                <c:pt idx="5886">
                  <c:v>1873</c:v>
                </c:pt>
                <c:pt idx="5887">
                  <c:v>1873</c:v>
                </c:pt>
                <c:pt idx="5888">
                  <c:v>1874</c:v>
                </c:pt>
                <c:pt idx="5889">
                  <c:v>1875</c:v>
                </c:pt>
                <c:pt idx="5890">
                  <c:v>1875</c:v>
                </c:pt>
                <c:pt idx="5891">
                  <c:v>1876</c:v>
                </c:pt>
                <c:pt idx="5892">
                  <c:v>1876</c:v>
                </c:pt>
                <c:pt idx="5893">
                  <c:v>1876</c:v>
                </c:pt>
                <c:pt idx="5894">
                  <c:v>1877</c:v>
                </c:pt>
                <c:pt idx="5895">
                  <c:v>1878</c:v>
                </c:pt>
                <c:pt idx="5896">
                  <c:v>1878</c:v>
                </c:pt>
                <c:pt idx="5897">
                  <c:v>1879</c:v>
                </c:pt>
                <c:pt idx="5898">
                  <c:v>1880</c:v>
                </c:pt>
                <c:pt idx="5899">
                  <c:v>1881</c:v>
                </c:pt>
                <c:pt idx="5900">
                  <c:v>1881</c:v>
                </c:pt>
                <c:pt idx="5901">
                  <c:v>1881</c:v>
                </c:pt>
                <c:pt idx="5902">
                  <c:v>1881</c:v>
                </c:pt>
                <c:pt idx="5903">
                  <c:v>1881</c:v>
                </c:pt>
                <c:pt idx="5904">
                  <c:v>1881</c:v>
                </c:pt>
                <c:pt idx="5905">
                  <c:v>1881</c:v>
                </c:pt>
                <c:pt idx="5906">
                  <c:v>1881</c:v>
                </c:pt>
                <c:pt idx="5907">
                  <c:v>1881</c:v>
                </c:pt>
                <c:pt idx="5908">
                  <c:v>1881</c:v>
                </c:pt>
                <c:pt idx="5909">
                  <c:v>1881</c:v>
                </c:pt>
                <c:pt idx="5910">
                  <c:v>1881</c:v>
                </c:pt>
                <c:pt idx="5911">
                  <c:v>1881</c:v>
                </c:pt>
                <c:pt idx="5912">
                  <c:v>1881</c:v>
                </c:pt>
                <c:pt idx="5913">
                  <c:v>1881</c:v>
                </c:pt>
                <c:pt idx="5914">
                  <c:v>1881</c:v>
                </c:pt>
                <c:pt idx="5915">
                  <c:v>1882</c:v>
                </c:pt>
                <c:pt idx="5916">
                  <c:v>1882</c:v>
                </c:pt>
                <c:pt idx="5917">
                  <c:v>1883</c:v>
                </c:pt>
                <c:pt idx="5918">
                  <c:v>1884</c:v>
                </c:pt>
                <c:pt idx="5919">
                  <c:v>1885</c:v>
                </c:pt>
                <c:pt idx="5920">
                  <c:v>1886</c:v>
                </c:pt>
                <c:pt idx="5921">
                  <c:v>1886</c:v>
                </c:pt>
                <c:pt idx="5922">
                  <c:v>1887</c:v>
                </c:pt>
                <c:pt idx="5923">
                  <c:v>1888</c:v>
                </c:pt>
                <c:pt idx="5924">
                  <c:v>1889</c:v>
                </c:pt>
                <c:pt idx="5925">
                  <c:v>1890</c:v>
                </c:pt>
                <c:pt idx="5926">
                  <c:v>1890</c:v>
                </c:pt>
                <c:pt idx="5927">
                  <c:v>1890</c:v>
                </c:pt>
                <c:pt idx="5928">
                  <c:v>1891</c:v>
                </c:pt>
                <c:pt idx="5929">
                  <c:v>1891</c:v>
                </c:pt>
                <c:pt idx="5930">
                  <c:v>1892</c:v>
                </c:pt>
                <c:pt idx="5931">
                  <c:v>1892</c:v>
                </c:pt>
                <c:pt idx="5932">
                  <c:v>1892</c:v>
                </c:pt>
                <c:pt idx="5933">
                  <c:v>1892</c:v>
                </c:pt>
                <c:pt idx="5934">
                  <c:v>1893</c:v>
                </c:pt>
                <c:pt idx="5935">
                  <c:v>1893</c:v>
                </c:pt>
                <c:pt idx="5936">
                  <c:v>1893</c:v>
                </c:pt>
                <c:pt idx="5937">
                  <c:v>1894</c:v>
                </c:pt>
                <c:pt idx="5938">
                  <c:v>1894</c:v>
                </c:pt>
                <c:pt idx="5939">
                  <c:v>1895</c:v>
                </c:pt>
                <c:pt idx="5940">
                  <c:v>1895</c:v>
                </c:pt>
                <c:pt idx="5941">
                  <c:v>1896</c:v>
                </c:pt>
                <c:pt idx="5942">
                  <c:v>1897</c:v>
                </c:pt>
                <c:pt idx="5943">
                  <c:v>1897</c:v>
                </c:pt>
                <c:pt idx="5944">
                  <c:v>1898</c:v>
                </c:pt>
                <c:pt idx="5945">
                  <c:v>1898</c:v>
                </c:pt>
                <c:pt idx="5946">
                  <c:v>1898</c:v>
                </c:pt>
                <c:pt idx="5947">
                  <c:v>1898</c:v>
                </c:pt>
                <c:pt idx="5948">
                  <c:v>1898</c:v>
                </c:pt>
                <c:pt idx="5949">
                  <c:v>1899</c:v>
                </c:pt>
                <c:pt idx="5950">
                  <c:v>1899</c:v>
                </c:pt>
                <c:pt idx="5951">
                  <c:v>1900</c:v>
                </c:pt>
                <c:pt idx="5952">
                  <c:v>1900</c:v>
                </c:pt>
                <c:pt idx="5953">
                  <c:v>1901</c:v>
                </c:pt>
                <c:pt idx="5954">
                  <c:v>1902</c:v>
                </c:pt>
                <c:pt idx="5955">
                  <c:v>1903</c:v>
                </c:pt>
                <c:pt idx="5956">
                  <c:v>1904</c:v>
                </c:pt>
                <c:pt idx="5957">
                  <c:v>1905</c:v>
                </c:pt>
                <c:pt idx="5958">
                  <c:v>1906</c:v>
                </c:pt>
                <c:pt idx="5959">
                  <c:v>1906</c:v>
                </c:pt>
                <c:pt idx="5960">
                  <c:v>1907</c:v>
                </c:pt>
                <c:pt idx="5961">
                  <c:v>1907</c:v>
                </c:pt>
                <c:pt idx="5962">
                  <c:v>1907</c:v>
                </c:pt>
                <c:pt idx="5963">
                  <c:v>1907</c:v>
                </c:pt>
                <c:pt idx="5964">
                  <c:v>1908</c:v>
                </c:pt>
                <c:pt idx="5965">
                  <c:v>1908</c:v>
                </c:pt>
                <c:pt idx="5966">
                  <c:v>1908</c:v>
                </c:pt>
                <c:pt idx="5967">
                  <c:v>1909</c:v>
                </c:pt>
                <c:pt idx="5968">
                  <c:v>1910</c:v>
                </c:pt>
                <c:pt idx="5969">
                  <c:v>1911</c:v>
                </c:pt>
                <c:pt idx="5970">
                  <c:v>1911</c:v>
                </c:pt>
                <c:pt idx="5971">
                  <c:v>1912</c:v>
                </c:pt>
                <c:pt idx="5972">
                  <c:v>1912</c:v>
                </c:pt>
                <c:pt idx="5973">
                  <c:v>1912</c:v>
                </c:pt>
                <c:pt idx="5974">
                  <c:v>1912</c:v>
                </c:pt>
                <c:pt idx="5975">
                  <c:v>1912</c:v>
                </c:pt>
                <c:pt idx="5976">
                  <c:v>1912</c:v>
                </c:pt>
                <c:pt idx="5977">
                  <c:v>1912</c:v>
                </c:pt>
                <c:pt idx="5978">
                  <c:v>1912</c:v>
                </c:pt>
                <c:pt idx="5979">
                  <c:v>1913</c:v>
                </c:pt>
                <c:pt idx="5980">
                  <c:v>1913</c:v>
                </c:pt>
                <c:pt idx="5981">
                  <c:v>1913</c:v>
                </c:pt>
                <c:pt idx="5982">
                  <c:v>1914</c:v>
                </c:pt>
                <c:pt idx="5983">
                  <c:v>1914</c:v>
                </c:pt>
                <c:pt idx="5984">
                  <c:v>1914</c:v>
                </c:pt>
                <c:pt idx="5985">
                  <c:v>1915</c:v>
                </c:pt>
                <c:pt idx="5986">
                  <c:v>1915</c:v>
                </c:pt>
                <c:pt idx="5987">
                  <c:v>1916</c:v>
                </c:pt>
                <c:pt idx="5988">
                  <c:v>1917</c:v>
                </c:pt>
                <c:pt idx="5989">
                  <c:v>1918</c:v>
                </c:pt>
                <c:pt idx="5990">
                  <c:v>1918</c:v>
                </c:pt>
                <c:pt idx="5991">
                  <c:v>1918</c:v>
                </c:pt>
                <c:pt idx="5992">
                  <c:v>1919</c:v>
                </c:pt>
                <c:pt idx="5993">
                  <c:v>1920</c:v>
                </c:pt>
                <c:pt idx="5994">
                  <c:v>1920</c:v>
                </c:pt>
                <c:pt idx="5995">
                  <c:v>1920</c:v>
                </c:pt>
                <c:pt idx="5996">
                  <c:v>1921</c:v>
                </c:pt>
                <c:pt idx="5997">
                  <c:v>1921</c:v>
                </c:pt>
                <c:pt idx="5998">
                  <c:v>1922</c:v>
                </c:pt>
                <c:pt idx="5999">
                  <c:v>1923</c:v>
                </c:pt>
                <c:pt idx="6000">
                  <c:v>1924</c:v>
                </c:pt>
                <c:pt idx="6001">
                  <c:v>1925</c:v>
                </c:pt>
                <c:pt idx="6002">
                  <c:v>1926</c:v>
                </c:pt>
                <c:pt idx="6003">
                  <c:v>1926</c:v>
                </c:pt>
                <c:pt idx="6004">
                  <c:v>1926</c:v>
                </c:pt>
                <c:pt idx="6005">
                  <c:v>1926</c:v>
                </c:pt>
                <c:pt idx="6006">
                  <c:v>1926</c:v>
                </c:pt>
                <c:pt idx="6007">
                  <c:v>1926</c:v>
                </c:pt>
                <c:pt idx="6008">
                  <c:v>1926</c:v>
                </c:pt>
                <c:pt idx="6009">
                  <c:v>1926</c:v>
                </c:pt>
                <c:pt idx="6010">
                  <c:v>1927</c:v>
                </c:pt>
                <c:pt idx="6011">
                  <c:v>1928</c:v>
                </c:pt>
                <c:pt idx="6012">
                  <c:v>1929</c:v>
                </c:pt>
                <c:pt idx="6013">
                  <c:v>1929</c:v>
                </c:pt>
                <c:pt idx="6014">
                  <c:v>1929</c:v>
                </c:pt>
                <c:pt idx="6015">
                  <c:v>1929</c:v>
                </c:pt>
                <c:pt idx="6016">
                  <c:v>1929</c:v>
                </c:pt>
                <c:pt idx="6017">
                  <c:v>1929</c:v>
                </c:pt>
                <c:pt idx="6018">
                  <c:v>1929</c:v>
                </c:pt>
                <c:pt idx="6019">
                  <c:v>1929</c:v>
                </c:pt>
                <c:pt idx="6020">
                  <c:v>1929</c:v>
                </c:pt>
                <c:pt idx="6021">
                  <c:v>1929</c:v>
                </c:pt>
                <c:pt idx="6022">
                  <c:v>1929</c:v>
                </c:pt>
                <c:pt idx="6023">
                  <c:v>1929</c:v>
                </c:pt>
                <c:pt idx="6024">
                  <c:v>1930</c:v>
                </c:pt>
                <c:pt idx="6025">
                  <c:v>1930</c:v>
                </c:pt>
                <c:pt idx="6026">
                  <c:v>1930</c:v>
                </c:pt>
                <c:pt idx="6027">
                  <c:v>1931</c:v>
                </c:pt>
                <c:pt idx="6028">
                  <c:v>1932</c:v>
                </c:pt>
                <c:pt idx="6029">
                  <c:v>1933</c:v>
                </c:pt>
                <c:pt idx="6030">
                  <c:v>1933</c:v>
                </c:pt>
                <c:pt idx="6031">
                  <c:v>1934</c:v>
                </c:pt>
                <c:pt idx="6032">
                  <c:v>1935</c:v>
                </c:pt>
                <c:pt idx="6033">
                  <c:v>1936</c:v>
                </c:pt>
                <c:pt idx="6034">
                  <c:v>1936</c:v>
                </c:pt>
                <c:pt idx="6035">
                  <c:v>1936</c:v>
                </c:pt>
                <c:pt idx="6036">
                  <c:v>1937</c:v>
                </c:pt>
                <c:pt idx="6037">
                  <c:v>1937</c:v>
                </c:pt>
                <c:pt idx="6038">
                  <c:v>1937</c:v>
                </c:pt>
                <c:pt idx="6039">
                  <c:v>1938</c:v>
                </c:pt>
                <c:pt idx="6040">
                  <c:v>1938</c:v>
                </c:pt>
                <c:pt idx="6041">
                  <c:v>1938</c:v>
                </c:pt>
                <c:pt idx="6042">
                  <c:v>1938</c:v>
                </c:pt>
                <c:pt idx="6043">
                  <c:v>1938</c:v>
                </c:pt>
                <c:pt idx="6044">
                  <c:v>1938</c:v>
                </c:pt>
                <c:pt idx="6045">
                  <c:v>1938</c:v>
                </c:pt>
                <c:pt idx="6046">
                  <c:v>1938</c:v>
                </c:pt>
                <c:pt idx="6047">
                  <c:v>1938</c:v>
                </c:pt>
                <c:pt idx="6048">
                  <c:v>1938</c:v>
                </c:pt>
                <c:pt idx="6049">
                  <c:v>1938</c:v>
                </c:pt>
                <c:pt idx="6050">
                  <c:v>1939</c:v>
                </c:pt>
                <c:pt idx="6051">
                  <c:v>1939</c:v>
                </c:pt>
                <c:pt idx="6052">
                  <c:v>1939</c:v>
                </c:pt>
                <c:pt idx="6053">
                  <c:v>1939</c:v>
                </c:pt>
                <c:pt idx="6054">
                  <c:v>1939</c:v>
                </c:pt>
                <c:pt idx="6055">
                  <c:v>1939</c:v>
                </c:pt>
                <c:pt idx="6056">
                  <c:v>1939</c:v>
                </c:pt>
                <c:pt idx="6057">
                  <c:v>1939</c:v>
                </c:pt>
                <c:pt idx="6058">
                  <c:v>1939</c:v>
                </c:pt>
                <c:pt idx="6059">
                  <c:v>1939</c:v>
                </c:pt>
                <c:pt idx="6060">
                  <c:v>1939</c:v>
                </c:pt>
                <c:pt idx="6061">
                  <c:v>1939</c:v>
                </c:pt>
                <c:pt idx="6062">
                  <c:v>1939</c:v>
                </c:pt>
                <c:pt idx="6063">
                  <c:v>1939</c:v>
                </c:pt>
                <c:pt idx="6064">
                  <c:v>1939</c:v>
                </c:pt>
                <c:pt idx="6065">
                  <c:v>1939</c:v>
                </c:pt>
                <c:pt idx="6066">
                  <c:v>1940</c:v>
                </c:pt>
                <c:pt idx="6067">
                  <c:v>1941</c:v>
                </c:pt>
                <c:pt idx="6068">
                  <c:v>1941</c:v>
                </c:pt>
                <c:pt idx="6069">
                  <c:v>1941</c:v>
                </c:pt>
                <c:pt idx="6070">
                  <c:v>1942</c:v>
                </c:pt>
                <c:pt idx="6071">
                  <c:v>1942</c:v>
                </c:pt>
                <c:pt idx="6072">
                  <c:v>1942</c:v>
                </c:pt>
                <c:pt idx="6073">
                  <c:v>1942</c:v>
                </c:pt>
                <c:pt idx="6074">
                  <c:v>1942</c:v>
                </c:pt>
                <c:pt idx="6075">
                  <c:v>1942</c:v>
                </c:pt>
                <c:pt idx="6076">
                  <c:v>1942</c:v>
                </c:pt>
                <c:pt idx="6077">
                  <c:v>1942</c:v>
                </c:pt>
                <c:pt idx="6078">
                  <c:v>1942</c:v>
                </c:pt>
                <c:pt idx="6079">
                  <c:v>1942</c:v>
                </c:pt>
                <c:pt idx="6080">
                  <c:v>1942</c:v>
                </c:pt>
                <c:pt idx="6081">
                  <c:v>1942</c:v>
                </c:pt>
                <c:pt idx="6082">
                  <c:v>1943</c:v>
                </c:pt>
                <c:pt idx="6083">
                  <c:v>1943</c:v>
                </c:pt>
                <c:pt idx="6084">
                  <c:v>1943</c:v>
                </c:pt>
                <c:pt idx="6085">
                  <c:v>1943</c:v>
                </c:pt>
                <c:pt idx="6086">
                  <c:v>1943</c:v>
                </c:pt>
                <c:pt idx="6087">
                  <c:v>1944</c:v>
                </c:pt>
                <c:pt idx="6088">
                  <c:v>1944</c:v>
                </c:pt>
                <c:pt idx="6089">
                  <c:v>1944</c:v>
                </c:pt>
                <c:pt idx="6090">
                  <c:v>1944</c:v>
                </c:pt>
                <c:pt idx="6091">
                  <c:v>1944</c:v>
                </c:pt>
                <c:pt idx="6092">
                  <c:v>1944</c:v>
                </c:pt>
                <c:pt idx="6093">
                  <c:v>1944</c:v>
                </c:pt>
                <c:pt idx="6094">
                  <c:v>1944</c:v>
                </c:pt>
                <c:pt idx="6095">
                  <c:v>1944</c:v>
                </c:pt>
                <c:pt idx="6096">
                  <c:v>1944</c:v>
                </c:pt>
                <c:pt idx="6097">
                  <c:v>1944</c:v>
                </c:pt>
                <c:pt idx="6098">
                  <c:v>1944</c:v>
                </c:pt>
                <c:pt idx="6099">
                  <c:v>1944</c:v>
                </c:pt>
                <c:pt idx="6100">
                  <c:v>1944</c:v>
                </c:pt>
                <c:pt idx="6101">
                  <c:v>1944</c:v>
                </c:pt>
                <c:pt idx="6102">
                  <c:v>1945</c:v>
                </c:pt>
                <c:pt idx="6103">
                  <c:v>1945</c:v>
                </c:pt>
                <c:pt idx="6104">
                  <c:v>1945</c:v>
                </c:pt>
                <c:pt idx="6105">
                  <c:v>1945</c:v>
                </c:pt>
                <c:pt idx="6106">
                  <c:v>1945</c:v>
                </c:pt>
                <c:pt idx="6107">
                  <c:v>1945</c:v>
                </c:pt>
                <c:pt idx="6108">
                  <c:v>1945</c:v>
                </c:pt>
                <c:pt idx="6109">
                  <c:v>1946</c:v>
                </c:pt>
                <c:pt idx="6110">
                  <c:v>1947</c:v>
                </c:pt>
                <c:pt idx="6111">
                  <c:v>1947</c:v>
                </c:pt>
                <c:pt idx="6112">
                  <c:v>1947</c:v>
                </c:pt>
                <c:pt idx="6113">
                  <c:v>1947</c:v>
                </c:pt>
                <c:pt idx="6114">
                  <c:v>1947</c:v>
                </c:pt>
                <c:pt idx="6115">
                  <c:v>1948</c:v>
                </c:pt>
                <c:pt idx="6116">
                  <c:v>1948</c:v>
                </c:pt>
                <c:pt idx="6117">
                  <c:v>1948</c:v>
                </c:pt>
                <c:pt idx="6118">
                  <c:v>1949</c:v>
                </c:pt>
                <c:pt idx="6119">
                  <c:v>1949</c:v>
                </c:pt>
                <c:pt idx="6120">
                  <c:v>1949</c:v>
                </c:pt>
                <c:pt idx="6121">
                  <c:v>1950</c:v>
                </c:pt>
                <c:pt idx="6122">
                  <c:v>1951</c:v>
                </c:pt>
                <c:pt idx="6123">
                  <c:v>1951</c:v>
                </c:pt>
                <c:pt idx="6124">
                  <c:v>1952</c:v>
                </c:pt>
                <c:pt idx="6125">
                  <c:v>1953</c:v>
                </c:pt>
                <c:pt idx="6126">
                  <c:v>1953</c:v>
                </c:pt>
                <c:pt idx="6127">
                  <c:v>1953</c:v>
                </c:pt>
                <c:pt idx="6128">
                  <c:v>1953</c:v>
                </c:pt>
                <c:pt idx="6129">
                  <c:v>1954</c:v>
                </c:pt>
                <c:pt idx="6130">
                  <c:v>1954</c:v>
                </c:pt>
                <c:pt idx="6131">
                  <c:v>1955</c:v>
                </c:pt>
                <c:pt idx="6132">
                  <c:v>1955</c:v>
                </c:pt>
                <c:pt idx="6133">
                  <c:v>1955</c:v>
                </c:pt>
                <c:pt idx="6134">
                  <c:v>1955</c:v>
                </c:pt>
                <c:pt idx="6135">
                  <c:v>1955</c:v>
                </c:pt>
                <c:pt idx="6136">
                  <c:v>1955</c:v>
                </c:pt>
                <c:pt idx="6137">
                  <c:v>1956</c:v>
                </c:pt>
                <c:pt idx="6138">
                  <c:v>1956</c:v>
                </c:pt>
                <c:pt idx="6139">
                  <c:v>1956</c:v>
                </c:pt>
                <c:pt idx="6140">
                  <c:v>1956</c:v>
                </c:pt>
                <c:pt idx="6141">
                  <c:v>1956</c:v>
                </c:pt>
                <c:pt idx="6142">
                  <c:v>1956</c:v>
                </c:pt>
                <c:pt idx="6143">
                  <c:v>1956</c:v>
                </c:pt>
                <c:pt idx="6144">
                  <c:v>1957</c:v>
                </c:pt>
                <c:pt idx="6145">
                  <c:v>1957</c:v>
                </c:pt>
                <c:pt idx="6146">
                  <c:v>1957</c:v>
                </c:pt>
                <c:pt idx="6147">
                  <c:v>1957</c:v>
                </c:pt>
                <c:pt idx="6148">
                  <c:v>1957</c:v>
                </c:pt>
                <c:pt idx="6149">
                  <c:v>1957</c:v>
                </c:pt>
                <c:pt idx="6150">
                  <c:v>1957</c:v>
                </c:pt>
                <c:pt idx="6151">
                  <c:v>1957</c:v>
                </c:pt>
                <c:pt idx="6152">
                  <c:v>1958</c:v>
                </c:pt>
                <c:pt idx="6153">
                  <c:v>1959</c:v>
                </c:pt>
                <c:pt idx="6154">
                  <c:v>1960</c:v>
                </c:pt>
                <c:pt idx="6155">
                  <c:v>1960</c:v>
                </c:pt>
                <c:pt idx="6156">
                  <c:v>1960</c:v>
                </c:pt>
                <c:pt idx="6157">
                  <c:v>1961</c:v>
                </c:pt>
                <c:pt idx="6158">
                  <c:v>1961</c:v>
                </c:pt>
                <c:pt idx="6159">
                  <c:v>1962</c:v>
                </c:pt>
                <c:pt idx="6160">
                  <c:v>1962</c:v>
                </c:pt>
                <c:pt idx="6161">
                  <c:v>1963</c:v>
                </c:pt>
                <c:pt idx="6162">
                  <c:v>1964</c:v>
                </c:pt>
                <c:pt idx="6163">
                  <c:v>1965</c:v>
                </c:pt>
                <c:pt idx="6164">
                  <c:v>1966</c:v>
                </c:pt>
                <c:pt idx="6165">
                  <c:v>1967</c:v>
                </c:pt>
                <c:pt idx="6166">
                  <c:v>1968</c:v>
                </c:pt>
                <c:pt idx="6167">
                  <c:v>1969</c:v>
                </c:pt>
                <c:pt idx="6168">
                  <c:v>1970</c:v>
                </c:pt>
                <c:pt idx="6169">
                  <c:v>1971</c:v>
                </c:pt>
                <c:pt idx="6170">
                  <c:v>1972</c:v>
                </c:pt>
                <c:pt idx="6171">
                  <c:v>1973</c:v>
                </c:pt>
                <c:pt idx="6172">
                  <c:v>1974</c:v>
                </c:pt>
                <c:pt idx="6173">
                  <c:v>1975</c:v>
                </c:pt>
                <c:pt idx="6174">
                  <c:v>1975</c:v>
                </c:pt>
                <c:pt idx="6175">
                  <c:v>1976</c:v>
                </c:pt>
                <c:pt idx="6176">
                  <c:v>1977</c:v>
                </c:pt>
                <c:pt idx="6177">
                  <c:v>1978</c:v>
                </c:pt>
                <c:pt idx="6178">
                  <c:v>1979</c:v>
                </c:pt>
                <c:pt idx="6179">
                  <c:v>1980</c:v>
                </c:pt>
                <c:pt idx="6180">
                  <c:v>1981</c:v>
                </c:pt>
                <c:pt idx="6181">
                  <c:v>1982</c:v>
                </c:pt>
                <c:pt idx="6182">
                  <c:v>1983</c:v>
                </c:pt>
                <c:pt idx="6183">
                  <c:v>1983</c:v>
                </c:pt>
                <c:pt idx="6184">
                  <c:v>1983</c:v>
                </c:pt>
                <c:pt idx="6185">
                  <c:v>1983</c:v>
                </c:pt>
                <c:pt idx="6186">
                  <c:v>1984</c:v>
                </c:pt>
                <c:pt idx="6187">
                  <c:v>1984</c:v>
                </c:pt>
                <c:pt idx="6188">
                  <c:v>1984</c:v>
                </c:pt>
                <c:pt idx="6189">
                  <c:v>1984</c:v>
                </c:pt>
                <c:pt idx="6190">
                  <c:v>1985</c:v>
                </c:pt>
                <c:pt idx="6191">
                  <c:v>1986</c:v>
                </c:pt>
                <c:pt idx="6192">
                  <c:v>1987</c:v>
                </c:pt>
                <c:pt idx="6193">
                  <c:v>1988</c:v>
                </c:pt>
                <c:pt idx="6194">
                  <c:v>1988</c:v>
                </c:pt>
                <c:pt idx="6195">
                  <c:v>1989</c:v>
                </c:pt>
                <c:pt idx="6196">
                  <c:v>1989</c:v>
                </c:pt>
                <c:pt idx="6197">
                  <c:v>1990</c:v>
                </c:pt>
                <c:pt idx="6198">
                  <c:v>1991</c:v>
                </c:pt>
                <c:pt idx="6199">
                  <c:v>1992</c:v>
                </c:pt>
                <c:pt idx="6200">
                  <c:v>1993</c:v>
                </c:pt>
                <c:pt idx="6201">
                  <c:v>1994</c:v>
                </c:pt>
                <c:pt idx="6202">
                  <c:v>1995</c:v>
                </c:pt>
                <c:pt idx="6203">
                  <c:v>1995</c:v>
                </c:pt>
                <c:pt idx="6204">
                  <c:v>1996</c:v>
                </c:pt>
                <c:pt idx="6205">
                  <c:v>1996</c:v>
                </c:pt>
                <c:pt idx="6206">
                  <c:v>1997</c:v>
                </c:pt>
                <c:pt idx="6207">
                  <c:v>1997</c:v>
                </c:pt>
                <c:pt idx="6208">
                  <c:v>1997</c:v>
                </c:pt>
                <c:pt idx="6209">
                  <c:v>1997</c:v>
                </c:pt>
                <c:pt idx="6210">
                  <c:v>1997</c:v>
                </c:pt>
                <c:pt idx="6211">
                  <c:v>1998</c:v>
                </c:pt>
                <c:pt idx="6212">
                  <c:v>1998</c:v>
                </c:pt>
                <c:pt idx="6213">
                  <c:v>1999</c:v>
                </c:pt>
                <c:pt idx="6214">
                  <c:v>1999</c:v>
                </c:pt>
                <c:pt idx="6215">
                  <c:v>1999</c:v>
                </c:pt>
                <c:pt idx="6216">
                  <c:v>1999</c:v>
                </c:pt>
                <c:pt idx="6217">
                  <c:v>1999</c:v>
                </c:pt>
                <c:pt idx="6218">
                  <c:v>1999</c:v>
                </c:pt>
                <c:pt idx="6219">
                  <c:v>1999</c:v>
                </c:pt>
                <c:pt idx="6220">
                  <c:v>1999</c:v>
                </c:pt>
                <c:pt idx="6221">
                  <c:v>1999</c:v>
                </c:pt>
                <c:pt idx="6222">
                  <c:v>1999</c:v>
                </c:pt>
                <c:pt idx="6223">
                  <c:v>1999</c:v>
                </c:pt>
                <c:pt idx="6224">
                  <c:v>1999</c:v>
                </c:pt>
                <c:pt idx="6225">
                  <c:v>1999</c:v>
                </c:pt>
                <c:pt idx="6226">
                  <c:v>1999</c:v>
                </c:pt>
                <c:pt idx="6227">
                  <c:v>2000</c:v>
                </c:pt>
                <c:pt idx="6228">
                  <c:v>2000</c:v>
                </c:pt>
                <c:pt idx="6229">
                  <c:v>2000</c:v>
                </c:pt>
                <c:pt idx="6230">
                  <c:v>2000</c:v>
                </c:pt>
                <c:pt idx="6231">
                  <c:v>2001</c:v>
                </c:pt>
                <c:pt idx="6232">
                  <c:v>2001</c:v>
                </c:pt>
                <c:pt idx="6233">
                  <c:v>2002</c:v>
                </c:pt>
                <c:pt idx="6234">
                  <c:v>2002</c:v>
                </c:pt>
                <c:pt idx="6235">
                  <c:v>2002</c:v>
                </c:pt>
                <c:pt idx="6236">
                  <c:v>2002</c:v>
                </c:pt>
                <c:pt idx="6237">
                  <c:v>2002</c:v>
                </c:pt>
                <c:pt idx="6238">
                  <c:v>2002</c:v>
                </c:pt>
                <c:pt idx="6239">
                  <c:v>2002</c:v>
                </c:pt>
                <c:pt idx="6240">
                  <c:v>2002</c:v>
                </c:pt>
                <c:pt idx="6241">
                  <c:v>2002</c:v>
                </c:pt>
                <c:pt idx="6242">
                  <c:v>2002</c:v>
                </c:pt>
                <c:pt idx="6243">
                  <c:v>2002</c:v>
                </c:pt>
                <c:pt idx="6244">
                  <c:v>2002</c:v>
                </c:pt>
                <c:pt idx="6245">
                  <c:v>2002</c:v>
                </c:pt>
                <c:pt idx="6246">
                  <c:v>2002</c:v>
                </c:pt>
                <c:pt idx="6247">
                  <c:v>2002</c:v>
                </c:pt>
                <c:pt idx="6248">
                  <c:v>2002</c:v>
                </c:pt>
                <c:pt idx="6249">
                  <c:v>2002</c:v>
                </c:pt>
                <c:pt idx="6250">
                  <c:v>2002</c:v>
                </c:pt>
                <c:pt idx="6251">
                  <c:v>2002</c:v>
                </c:pt>
                <c:pt idx="6252">
                  <c:v>2002</c:v>
                </c:pt>
                <c:pt idx="6253">
                  <c:v>2003</c:v>
                </c:pt>
                <c:pt idx="6254">
                  <c:v>2003</c:v>
                </c:pt>
                <c:pt idx="6255">
                  <c:v>2003</c:v>
                </c:pt>
                <c:pt idx="6256">
                  <c:v>2004</c:v>
                </c:pt>
                <c:pt idx="6257">
                  <c:v>2004</c:v>
                </c:pt>
                <c:pt idx="6258">
                  <c:v>2004</c:v>
                </c:pt>
                <c:pt idx="6259">
                  <c:v>2004</c:v>
                </c:pt>
                <c:pt idx="6260">
                  <c:v>2005</c:v>
                </c:pt>
                <c:pt idx="6261">
                  <c:v>2006</c:v>
                </c:pt>
                <c:pt idx="6262">
                  <c:v>2006</c:v>
                </c:pt>
                <c:pt idx="6263">
                  <c:v>2006</c:v>
                </c:pt>
                <c:pt idx="6264">
                  <c:v>2006</c:v>
                </c:pt>
                <c:pt idx="6265">
                  <c:v>2006</c:v>
                </c:pt>
                <c:pt idx="6266">
                  <c:v>2007</c:v>
                </c:pt>
                <c:pt idx="6267">
                  <c:v>2008</c:v>
                </c:pt>
                <c:pt idx="6268">
                  <c:v>2008</c:v>
                </c:pt>
                <c:pt idx="6269">
                  <c:v>2008</c:v>
                </c:pt>
                <c:pt idx="6270">
                  <c:v>2009</c:v>
                </c:pt>
                <c:pt idx="6271">
                  <c:v>2009</c:v>
                </c:pt>
                <c:pt idx="6272">
                  <c:v>2009</c:v>
                </c:pt>
                <c:pt idx="6273">
                  <c:v>2009</c:v>
                </c:pt>
                <c:pt idx="6274">
                  <c:v>2009</c:v>
                </c:pt>
                <c:pt idx="6275">
                  <c:v>2009</c:v>
                </c:pt>
                <c:pt idx="6276">
                  <c:v>2009</c:v>
                </c:pt>
                <c:pt idx="6277">
                  <c:v>2009</c:v>
                </c:pt>
                <c:pt idx="6278">
                  <c:v>2010</c:v>
                </c:pt>
                <c:pt idx="6279">
                  <c:v>2010</c:v>
                </c:pt>
                <c:pt idx="6280">
                  <c:v>2010</c:v>
                </c:pt>
                <c:pt idx="6281">
                  <c:v>2010</c:v>
                </c:pt>
                <c:pt idx="6282">
                  <c:v>2010</c:v>
                </c:pt>
                <c:pt idx="6283">
                  <c:v>2010</c:v>
                </c:pt>
                <c:pt idx="6284">
                  <c:v>2010</c:v>
                </c:pt>
                <c:pt idx="6285">
                  <c:v>2010</c:v>
                </c:pt>
                <c:pt idx="6286">
                  <c:v>2010</c:v>
                </c:pt>
                <c:pt idx="6287">
                  <c:v>2010</c:v>
                </c:pt>
                <c:pt idx="6288">
                  <c:v>2010</c:v>
                </c:pt>
                <c:pt idx="6289">
                  <c:v>2010</c:v>
                </c:pt>
                <c:pt idx="6290">
                  <c:v>2010</c:v>
                </c:pt>
                <c:pt idx="6291">
                  <c:v>2011</c:v>
                </c:pt>
                <c:pt idx="6292">
                  <c:v>2012</c:v>
                </c:pt>
                <c:pt idx="6293">
                  <c:v>2012</c:v>
                </c:pt>
                <c:pt idx="6294">
                  <c:v>2013</c:v>
                </c:pt>
                <c:pt idx="6295">
                  <c:v>2013</c:v>
                </c:pt>
                <c:pt idx="6296">
                  <c:v>2014</c:v>
                </c:pt>
                <c:pt idx="6297">
                  <c:v>2014</c:v>
                </c:pt>
                <c:pt idx="6298">
                  <c:v>2014</c:v>
                </c:pt>
                <c:pt idx="6299">
                  <c:v>2014</c:v>
                </c:pt>
                <c:pt idx="6300">
                  <c:v>2014</c:v>
                </c:pt>
                <c:pt idx="6301">
                  <c:v>2015</c:v>
                </c:pt>
                <c:pt idx="6302">
                  <c:v>2015</c:v>
                </c:pt>
                <c:pt idx="6303">
                  <c:v>2015</c:v>
                </c:pt>
                <c:pt idx="6304">
                  <c:v>2015</c:v>
                </c:pt>
                <c:pt idx="6305">
                  <c:v>2015</c:v>
                </c:pt>
                <c:pt idx="6306">
                  <c:v>2015</c:v>
                </c:pt>
                <c:pt idx="6307">
                  <c:v>2015</c:v>
                </c:pt>
                <c:pt idx="6308">
                  <c:v>2015</c:v>
                </c:pt>
                <c:pt idx="6309">
                  <c:v>2016</c:v>
                </c:pt>
                <c:pt idx="6310">
                  <c:v>2016</c:v>
                </c:pt>
                <c:pt idx="6311">
                  <c:v>2017</c:v>
                </c:pt>
                <c:pt idx="6312">
                  <c:v>2017</c:v>
                </c:pt>
                <c:pt idx="6313">
                  <c:v>2017</c:v>
                </c:pt>
                <c:pt idx="6314">
                  <c:v>2018</c:v>
                </c:pt>
                <c:pt idx="6315">
                  <c:v>2018</c:v>
                </c:pt>
                <c:pt idx="6316">
                  <c:v>2018</c:v>
                </c:pt>
                <c:pt idx="6317">
                  <c:v>2019</c:v>
                </c:pt>
                <c:pt idx="6318">
                  <c:v>2019</c:v>
                </c:pt>
                <c:pt idx="6319">
                  <c:v>2019</c:v>
                </c:pt>
                <c:pt idx="6320">
                  <c:v>2019</c:v>
                </c:pt>
                <c:pt idx="6321">
                  <c:v>2020</c:v>
                </c:pt>
                <c:pt idx="6322">
                  <c:v>2020</c:v>
                </c:pt>
                <c:pt idx="6323">
                  <c:v>2020</c:v>
                </c:pt>
                <c:pt idx="6324">
                  <c:v>2020</c:v>
                </c:pt>
                <c:pt idx="6325">
                  <c:v>2020</c:v>
                </c:pt>
                <c:pt idx="6326">
                  <c:v>2021</c:v>
                </c:pt>
                <c:pt idx="6327">
                  <c:v>2022</c:v>
                </c:pt>
                <c:pt idx="6328">
                  <c:v>2023</c:v>
                </c:pt>
                <c:pt idx="6329">
                  <c:v>2023</c:v>
                </c:pt>
                <c:pt idx="6330">
                  <c:v>2023</c:v>
                </c:pt>
                <c:pt idx="6331">
                  <c:v>2023</c:v>
                </c:pt>
                <c:pt idx="6332">
                  <c:v>2024</c:v>
                </c:pt>
                <c:pt idx="6333">
                  <c:v>2025</c:v>
                </c:pt>
                <c:pt idx="6334">
                  <c:v>2026</c:v>
                </c:pt>
                <c:pt idx="6335">
                  <c:v>2027</c:v>
                </c:pt>
                <c:pt idx="6336">
                  <c:v>2028</c:v>
                </c:pt>
                <c:pt idx="6337">
                  <c:v>2028</c:v>
                </c:pt>
                <c:pt idx="6338">
                  <c:v>2029</c:v>
                </c:pt>
                <c:pt idx="6339">
                  <c:v>2030</c:v>
                </c:pt>
                <c:pt idx="6340">
                  <c:v>2030</c:v>
                </c:pt>
                <c:pt idx="6341">
                  <c:v>2030</c:v>
                </c:pt>
                <c:pt idx="6342">
                  <c:v>2031</c:v>
                </c:pt>
                <c:pt idx="6343">
                  <c:v>2031</c:v>
                </c:pt>
                <c:pt idx="6344">
                  <c:v>2031</c:v>
                </c:pt>
                <c:pt idx="6345">
                  <c:v>2031</c:v>
                </c:pt>
                <c:pt idx="6346">
                  <c:v>2032</c:v>
                </c:pt>
                <c:pt idx="6347">
                  <c:v>2033</c:v>
                </c:pt>
                <c:pt idx="6348">
                  <c:v>2033</c:v>
                </c:pt>
                <c:pt idx="6349">
                  <c:v>2033</c:v>
                </c:pt>
                <c:pt idx="6350">
                  <c:v>2033</c:v>
                </c:pt>
                <c:pt idx="6351">
                  <c:v>2034</c:v>
                </c:pt>
                <c:pt idx="6352">
                  <c:v>2035</c:v>
                </c:pt>
                <c:pt idx="6353">
                  <c:v>2036</c:v>
                </c:pt>
                <c:pt idx="6354">
                  <c:v>2037</c:v>
                </c:pt>
                <c:pt idx="6355">
                  <c:v>2037</c:v>
                </c:pt>
                <c:pt idx="6356">
                  <c:v>2037</c:v>
                </c:pt>
                <c:pt idx="6357">
                  <c:v>2037</c:v>
                </c:pt>
                <c:pt idx="6358">
                  <c:v>2037</c:v>
                </c:pt>
                <c:pt idx="6359">
                  <c:v>2037</c:v>
                </c:pt>
                <c:pt idx="6360">
                  <c:v>2037</c:v>
                </c:pt>
                <c:pt idx="6361">
                  <c:v>2037</c:v>
                </c:pt>
                <c:pt idx="6362">
                  <c:v>2037</c:v>
                </c:pt>
                <c:pt idx="6363">
                  <c:v>2037</c:v>
                </c:pt>
                <c:pt idx="6364">
                  <c:v>2037</c:v>
                </c:pt>
                <c:pt idx="6365">
                  <c:v>2037</c:v>
                </c:pt>
                <c:pt idx="6366">
                  <c:v>2037</c:v>
                </c:pt>
                <c:pt idx="6367">
                  <c:v>2037</c:v>
                </c:pt>
                <c:pt idx="6368">
                  <c:v>2037</c:v>
                </c:pt>
                <c:pt idx="6369">
                  <c:v>2037</c:v>
                </c:pt>
                <c:pt idx="6370">
                  <c:v>2037</c:v>
                </c:pt>
                <c:pt idx="6371">
                  <c:v>2038</c:v>
                </c:pt>
                <c:pt idx="6372">
                  <c:v>2038</c:v>
                </c:pt>
                <c:pt idx="6373">
                  <c:v>2038</c:v>
                </c:pt>
                <c:pt idx="6374">
                  <c:v>2038</c:v>
                </c:pt>
                <c:pt idx="6375">
                  <c:v>2038</c:v>
                </c:pt>
                <c:pt idx="6376">
                  <c:v>2039</c:v>
                </c:pt>
                <c:pt idx="6377">
                  <c:v>2039</c:v>
                </c:pt>
                <c:pt idx="6378">
                  <c:v>2039</c:v>
                </c:pt>
                <c:pt idx="6379">
                  <c:v>2039</c:v>
                </c:pt>
                <c:pt idx="6380">
                  <c:v>2039</c:v>
                </c:pt>
                <c:pt idx="6381">
                  <c:v>2039</c:v>
                </c:pt>
                <c:pt idx="6382">
                  <c:v>2039</c:v>
                </c:pt>
                <c:pt idx="6383">
                  <c:v>2039</c:v>
                </c:pt>
                <c:pt idx="6384">
                  <c:v>2039</c:v>
                </c:pt>
                <c:pt idx="6385">
                  <c:v>2039</c:v>
                </c:pt>
                <c:pt idx="6386">
                  <c:v>2039</c:v>
                </c:pt>
                <c:pt idx="6387">
                  <c:v>2039</c:v>
                </c:pt>
                <c:pt idx="6388">
                  <c:v>2039</c:v>
                </c:pt>
                <c:pt idx="6389">
                  <c:v>2039</c:v>
                </c:pt>
                <c:pt idx="6390">
                  <c:v>2039</c:v>
                </c:pt>
                <c:pt idx="6391">
                  <c:v>2039</c:v>
                </c:pt>
                <c:pt idx="6392">
                  <c:v>2039</c:v>
                </c:pt>
                <c:pt idx="6393">
                  <c:v>2039</c:v>
                </c:pt>
                <c:pt idx="6394">
                  <c:v>2039</c:v>
                </c:pt>
                <c:pt idx="6395">
                  <c:v>2039</c:v>
                </c:pt>
                <c:pt idx="6396">
                  <c:v>2040</c:v>
                </c:pt>
                <c:pt idx="6397">
                  <c:v>2041</c:v>
                </c:pt>
                <c:pt idx="6398">
                  <c:v>2042</c:v>
                </c:pt>
                <c:pt idx="6399">
                  <c:v>2043</c:v>
                </c:pt>
                <c:pt idx="6400">
                  <c:v>2044</c:v>
                </c:pt>
                <c:pt idx="6401">
                  <c:v>2045</c:v>
                </c:pt>
                <c:pt idx="6402">
                  <c:v>2046</c:v>
                </c:pt>
                <c:pt idx="6403">
                  <c:v>2046</c:v>
                </c:pt>
                <c:pt idx="6404">
                  <c:v>2047</c:v>
                </c:pt>
                <c:pt idx="6405">
                  <c:v>2048</c:v>
                </c:pt>
                <c:pt idx="6406">
                  <c:v>2049</c:v>
                </c:pt>
                <c:pt idx="6407">
                  <c:v>2049</c:v>
                </c:pt>
                <c:pt idx="6408">
                  <c:v>2049</c:v>
                </c:pt>
                <c:pt idx="6409">
                  <c:v>2050</c:v>
                </c:pt>
                <c:pt idx="6410">
                  <c:v>2050</c:v>
                </c:pt>
                <c:pt idx="6411">
                  <c:v>2050</c:v>
                </c:pt>
                <c:pt idx="6412">
                  <c:v>2051</c:v>
                </c:pt>
                <c:pt idx="6413">
                  <c:v>2051</c:v>
                </c:pt>
                <c:pt idx="6414">
                  <c:v>2052</c:v>
                </c:pt>
                <c:pt idx="6415">
                  <c:v>2052</c:v>
                </c:pt>
                <c:pt idx="6416">
                  <c:v>2052</c:v>
                </c:pt>
                <c:pt idx="6417">
                  <c:v>2053</c:v>
                </c:pt>
                <c:pt idx="6418">
                  <c:v>2053</c:v>
                </c:pt>
                <c:pt idx="6419">
                  <c:v>2053</c:v>
                </c:pt>
                <c:pt idx="6420">
                  <c:v>2053</c:v>
                </c:pt>
                <c:pt idx="6421">
                  <c:v>2053</c:v>
                </c:pt>
                <c:pt idx="6422">
                  <c:v>2053</c:v>
                </c:pt>
                <c:pt idx="6423">
                  <c:v>2053</c:v>
                </c:pt>
                <c:pt idx="6424">
                  <c:v>2054</c:v>
                </c:pt>
                <c:pt idx="6425">
                  <c:v>2055</c:v>
                </c:pt>
                <c:pt idx="6426">
                  <c:v>2055</c:v>
                </c:pt>
                <c:pt idx="6427">
                  <c:v>2056</c:v>
                </c:pt>
                <c:pt idx="6428">
                  <c:v>2057</c:v>
                </c:pt>
                <c:pt idx="6429">
                  <c:v>2058</c:v>
                </c:pt>
                <c:pt idx="6430">
                  <c:v>2058</c:v>
                </c:pt>
                <c:pt idx="6431">
                  <c:v>2058</c:v>
                </c:pt>
                <c:pt idx="6432">
                  <c:v>2058</c:v>
                </c:pt>
                <c:pt idx="6433">
                  <c:v>2058</c:v>
                </c:pt>
                <c:pt idx="6434">
                  <c:v>2058</c:v>
                </c:pt>
                <c:pt idx="6435">
                  <c:v>2059</c:v>
                </c:pt>
                <c:pt idx="6436">
                  <c:v>2059</c:v>
                </c:pt>
                <c:pt idx="6437">
                  <c:v>2059</c:v>
                </c:pt>
                <c:pt idx="6438">
                  <c:v>2060</c:v>
                </c:pt>
                <c:pt idx="6439">
                  <c:v>2061</c:v>
                </c:pt>
                <c:pt idx="6440">
                  <c:v>2062</c:v>
                </c:pt>
                <c:pt idx="6441">
                  <c:v>2062</c:v>
                </c:pt>
                <c:pt idx="6442">
                  <c:v>2063</c:v>
                </c:pt>
                <c:pt idx="6443">
                  <c:v>2064</c:v>
                </c:pt>
                <c:pt idx="6444">
                  <c:v>2065</c:v>
                </c:pt>
                <c:pt idx="6445">
                  <c:v>2065</c:v>
                </c:pt>
                <c:pt idx="6446">
                  <c:v>2066</c:v>
                </c:pt>
                <c:pt idx="6447">
                  <c:v>2067</c:v>
                </c:pt>
                <c:pt idx="6448">
                  <c:v>2068</c:v>
                </c:pt>
                <c:pt idx="6449">
                  <c:v>2069</c:v>
                </c:pt>
                <c:pt idx="6450">
                  <c:v>2070</c:v>
                </c:pt>
                <c:pt idx="6451">
                  <c:v>2071</c:v>
                </c:pt>
                <c:pt idx="6452">
                  <c:v>2072</c:v>
                </c:pt>
                <c:pt idx="6453">
                  <c:v>2072</c:v>
                </c:pt>
                <c:pt idx="6454">
                  <c:v>2073</c:v>
                </c:pt>
                <c:pt idx="6455">
                  <c:v>2073</c:v>
                </c:pt>
                <c:pt idx="6456">
                  <c:v>2073</c:v>
                </c:pt>
                <c:pt idx="6457">
                  <c:v>2073</c:v>
                </c:pt>
                <c:pt idx="6458">
                  <c:v>2074</c:v>
                </c:pt>
                <c:pt idx="6459">
                  <c:v>2075</c:v>
                </c:pt>
                <c:pt idx="6460">
                  <c:v>2075</c:v>
                </c:pt>
                <c:pt idx="6461">
                  <c:v>2075</c:v>
                </c:pt>
                <c:pt idx="6462">
                  <c:v>2075</c:v>
                </c:pt>
                <c:pt idx="6463">
                  <c:v>2075</c:v>
                </c:pt>
                <c:pt idx="6464">
                  <c:v>2075</c:v>
                </c:pt>
                <c:pt idx="6465">
                  <c:v>2075</c:v>
                </c:pt>
                <c:pt idx="6466">
                  <c:v>2075</c:v>
                </c:pt>
                <c:pt idx="6467">
                  <c:v>2075</c:v>
                </c:pt>
                <c:pt idx="6468">
                  <c:v>2076</c:v>
                </c:pt>
                <c:pt idx="6469">
                  <c:v>2077</c:v>
                </c:pt>
                <c:pt idx="6470">
                  <c:v>2078</c:v>
                </c:pt>
                <c:pt idx="6471">
                  <c:v>2079</c:v>
                </c:pt>
                <c:pt idx="6472">
                  <c:v>2079</c:v>
                </c:pt>
                <c:pt idx="6473">
                  <c:v>2079</c:v>
                </c:pt>
                <c:pt idx="6474">
                  <c:v>2080</c:v>
                </c:pt>
                <c:pt idx="6475">
                  <c:v>2080</c:v>
                </c:pt>
                <c:pt idx="6476">
                  <c:v>2080</c:v>
                </c:pt>
                <c:pt idx="6477">
                  <c:v>2080</c:v>
                </c:pt>
                <c:pt idx="6478">
                  <c:v>2080</c:v>
                </c:pt>
                <c:pt idx="6479">
                  <c:v>2081</c:v>
                </c:pt>
                <c:pt idx="6480">
                  <c:v>2082</c:v>
                </c:pt>
                <c:pt idx="6481">
                  <c:v>2083</c:v>
                </c:pt>
                <c:pt idx="6482">
                  <c:v>2083</c:v>
                </c:pt>
                <c:pt idx="6483">
                  <c:v>2083</c:v>
                </c:pt>
                <c:pt idx="6484">
                  <c:v>2084</c:v>
                </c:pt>
                <c:pt idx="6485">
                  <c:v>2084</c:v>
                </c:pt>
                <c:pt idx="6486">
                  <c:v>2085</c:v>
                </c:pt>
                <c:pt idx="6487">
                  <c:v>2085</c:v>
                </c:pt>
                <c:pt idx="6488">
                  <c:v>2085</c:v>
                </c:pt>
                <c:pt idx="6489">
                  <c:v>2086</c:v>
                </c:pt>
                <c:pt idx="6490">
                  <c:v>2086</c:v>
                </c:pt>
                <c:pt idx="6491">
                  <c:v>2087</c:v>
                </c:pt>
                <c:pt idx="6492">
                  <c:v>2087</c:v>
                </c:pt>
                <c:pt idx="6493">
                  <c:v>2087</c:v>
                </c:pt>
                <c:pt idx="6494">
                  <c:v>2087</c:v>
                </c:pt>
                <c:pt idx="6495">
                  <c:v>2087</c:v>
                </c:pt>
                <c:pt idx="6496">
                  <c:v>2087</c:v>
                </c:pt>
                <c:pt idx="6497">
                  <c:v>2087</c:v>
                </c:pt>
                <c:pt idx="6498">
                  <c:v>2087</c:v>
                </c:pt>
                <c:pt idx="6499">
                  <c:v>2088</c:v>
                </c:pt>
                <c:pt idx="6500">
                  <c:v>2089</c:v>
                </c:pt>
                <c:pt idx="6501">
                  <c:v>2089</c:v>
                </c:pt>
                <c:pt idx="6502">
                  <c:v>2089</c:v>
                </c:pt>
                <c:pt idx="6503">
                  <c:v>2089</c:v>
                </c:pt>
                <c:pt idx="6504">
                  <c:v>2089</c:v>
                </c:pt>
                <c:pt idx="6505">
                  <c:v>2089</c:v>
                </c:pt>
                <c:pt idx="6506">
                  <c:v>2089</c:v>
                </c:pt>
                <c:pt idx="6507">
                  <c:v>2089</c:v>
                </c:pt>
                <c:pt idx="6508">
                  <c:v>2089</c:v>
                </c:pt>
                <c:pt idx="6509">
                  <c:v>2089</c:v>
                </c:pt>
                <c:pt idx="6510">
                  <c:v>2090</c:v>
                </c:pt>
                <c:pt idx="6511">
                  <c:v>2090</c:v>
                </c:pt>
                <c:pt idx="6512">
                  <c:v>2090</c:v>
                </c:pt>
                <c:pt idx="6513">
                  <c:v>2090</c:v>
                </c:pt>
                <c:pt idx="6514">
                  <c:v>2091</c:v>
                </c:pt>
                <c:pt idx="6515">
                  <c:v>2092</c:v>
                </c:pt>
                <c:pt idx="6516">
                  <c:v>2093</c:v>
                </c:pt>
                <c:pt idx="6517">
                  <c:v>2093</c:v>
                </c:pt>
                <c:pt idx="6518">
                  <c:v>2093</c:v>
                </c:pt>
                <c:pt idx="6519">
                  <c:v>2093</c:v>
                </c:pt>
                <c:pt idx="6520">
                  <c:v>2093</c:v>
                </c:pt>
                <c:pt idx="6521">
                  <c:v>2093</c:v>
                </c:pt>
                <c:pt idx="6522">
                  <c:v>2093</c:v>
                </c:pt>
                <c:pt idx="6523">
                  <c:v>2093</c:v>
                </c:pt>
                <c:pt idx="6524">
                  <c:v>2094</c:v>
                </c:pt>
                <c:pt idx="6525">
                  <c:v>2095</c:v>
                </c:pt>
                <c:pt idx="6526">
                  <c:v>2095</c:v>
                </c:pt>
                <c:pt idx="6527">
                  <c:v>2096</c:v>
                </c:pt>
                <c:pt idx="6528">
                  <c:v>2097</c:v>
                </c:pt>
                <c:pt idx="6529">
                  <c:v>2098</c:v>
                </c:pt>
                <c:pt idx="6530">
                  <c:v>2098</c:v>
                </c:pt>
                <c:pt idx="6531">
                  <c:v>2098</c:v>
                </c:pt>
                <c:pt idx="6532">
                  <c:v>2098</c:v>
                </c:pt>
                <c:pt idx="6533">
                  <c:v>2098</c:v>
                </c:pt>
                <c:pt idx="6534">
                  <c:v>2099</c:v>
                </c:pt>
                <c:pt idx="6535">
                  <c:v>2099</c:v>
                </c:pt>
                <c:pt idx="6536">
                  <c:v>2099</c:v>
                </c:pt>
                <c:pt idx="6537">
                  <c:v>2099</c:v>
                </c:pt>
                <c:pt idx="6538">
                  <c:v>2099</c:v>
                </c:pt>
                <c:pt idx="6539">
                  <c:v>2099</c:v>
                </c:pt>
                <c:pt idx="6540">
                  <c:v>2099</c:v>
                </c:pt>
                <c:pt idx="6541">
                  <c:v>2099</c:v>
                </c:pt>
                <c:pt idx="6542">
                  <c:v>2099</c:v>
                </c:pt>
                <c:pt idx="6543">
                  <c:v>2099</c:v>
                </c:pt>
                <c:pt idx="6544">
                  <c:v>2099</c:v>
                </c:pt>
                <c:pt idx="6545">
                  <c:v>2099</c:v>
                </c:pt>
                <c:pt idx="6546">
                  <c:v>2099</c:v>
                </c:pt>
                <c:pt idx="6547">
                  <c:v>2099</c:v>
                </c:pt>
                <c:pt idx="6548">
                  <c:v>2099</c:v>
                </c:pt>
                <c:pt idx="6549">
                  <c:v>2099</c:v>
                </c:pt>
                <c:pt idx="6550">
                  <c:v>2100</c:v>
                </c:pt>
                <c:pt idx="6551">
                  <c:v>2101</c:v>
                </c:pt>
                <c:pt idx="6552">
                  <c:v>2101</c:v>
                </c:pt>
                <c:pt idx="6553">
                  <c:v>2101</c:v>
                </c:pt>
                <c:pt idx="6554">
                  <c:v>2101</c:v>
                </c:pt>
                <c:pt idx="6555">
                  <c:v>2101</c:v>
                </c:pt>
                <c:pt idx="6556">
                  <c:v>2101</c:v>
                </c:pt>
                <c:pt idx="6557">
                  <c:v>2101</c:v>
                </c:pt>
                <c:pt idx="6558">
                  <c:v>2102</c:v>
                </c:pt>
                <c:pt idx="6559">
                  <c:v>2103</c:v>
                </c:pt>
                <c:pt idx="6560">
                  <c:v>2103</c:v>
                </c:pt>
                <c:pt idx="6561">
                  <c:v>2103</c:v>
                </c:pt>
                <c:pt idx="6562">
                  <c:v>2103</c:v>
                </c:pt>
                <c:pt idx="6563">
                  <c:v>2103</c:v>
                </c:pt>
                <c:pt idx="6564">
                  <c:v>2103</c:v>
                </c:pt>
                <c:pt idx="6565">
                  <c:v>2103</c:v>
                </c:pt>
                <c:pt idx="6566">
                  <c:v>2104</c:v>
                </c:pt>
                <c:pt idx="6567">
                  <c:v>2104</c:v>
                </c:pt>
                <c:pt idx="6568">
                  <c:v>2104</c:v>
                </c:pt>
                <c:pt idx="6569">
                  <c:v>2105</c:v>
                </c:pt>
                <c:pt idx="6570">
                  <c:v>2105</c:v>
                </c:pt>
                <c:pt idx="6571">
                  <c:v>2105</c:v>
                </c:pt>
                <c:pt idx="6572">
                  <c:v>2105</c:v>
                </c:pt>
                <c:pt idx="6573">
                  <c:v>2105</c:v>
                </c:pt>
                <c:pt idx="6574">
                  <c:v>2105</c:v>
                </c:pt>
                <c:pt idx="6575">
                  <c:v>2105</c:v>
                </c:pt>
                <c:pt idx="6576">
                  <c:v>2105</c:v>
                </c:pt>
                <c:pt idx="6577">
                  <c:v>2106</c:v>
                </c:pt>
                <c:pt idx="6578">
                  <c:v>2106</c:v>
                </c:pt>
                <c:pt idx="6579">
                  <c:v>2106</c:v>
                </c:pt>
                <c:pt idx="6580">
                  <c:v>2106</c:v>
                </c:pt>
                <c:pt idx="6581">
                  <c:v>2106</c:v>
                </c:pt>
                <c:pt idx="6582">
                  <c:v>2106</c:v>
                </c:pt>
                <c:pt idx="6583">
                  <c:v>2106</c:v>
                </c:pt>
                <c:pt idx="6584">
                  <c:v>2106</c:v>
                </c:pt>
                <c:pt idx="6585">
                  <c:v>2106</c:v>
                </c:pt>
                <c:pt idx="6586">
                  <c:v>2106</c:v>
                </c:pt>
                <c:pt idx="6587">
                  <c:v>2106</c:v>
                </c:pt>
                <c:pt idx="6588">
                  <c:v>2106</c:v>
                </c:pt>
                <c:pt idx="6589">
                  <c:v>2106</c:v>
                </c:pt>
                <c:pt idx="6590">
                  <c:v>2106</c:v>
                </c:pt>
                <c:pt idx="6591">
                  <c:v>2106</c:v>
                </c:pt>
                <c:pt idx="6592">
                  <c:v>2106</c:v>
                </c:pt>
                <c:pt idx="6593">
                  <c:v>2106</c:v>
                </c:pt>
                <c:pt idx="6594">
                  <c:v>2106</c:v>
                </c:pt>
                <c:pt idx="6595">
                  <c:v>2106</c:v>
                </c:pt>
                <c:pt idx="6596">
                  <c:v>2106</c:v>
                </c:pt>
                <c:pt idx="6597">
                  <c:v>2106</c:v>
                </c:pt>
                <c:pt idx="6598">
                  <c:v>2106</c:v>
                </c:pt>
                <c:pt idx="6599">
                  <c:v>2106</c:v>
                </c:pt>
                <c:pt idx="6600">
                  <c:v>2106</c:v>
                </c:pt>
                <c:pt idx="6601">
                  <c:v>2106</c:v>
                </c:pt>
                <c:pt idx="6602">
                  <c:v>2106</c:v>
                </c:pt>
                <c:pt idx="6603">
                  <c:v>2107</c:v>
                </c:pt>
                <c:pt idx="6604">
                  <c:v>2107</c:v>
                </c:pt>
                <c:pt idx="6605">
                  <c:v>2108</c:v>
                </c:pt>
                <c:pt idx="6606">
                  <c:v>2109</c:v>
                </c:pt>
                <c:pt idx="6607">
                  <c:v>2109</c:v>
                </c:pt>
                <c:pt idx="6608">
                  <c:v>2109</c:v>
                </c:pt>
                <c:pt idx="6609">
                  <c:v>2109</c:v>
                </c:pt>
                <c:pt idx="6610">
                  <c:v>2109</c:v>
                </c:pt>
                <c:pt idx="6611">
                  <c:v>2110</c:v>
                </c:pt>
                <c:pt idx="6612">
                  <c:v>2110</c:v>
                </c:pt>
                <c:pt idx="6613">
                  <c:v>2111</c:v>
                </c:pt>
                <c:pt idx="6614">
                  <c:v>2112</c:v>
                </c:pt>
                <c:pt idx="6615">
                  <c:v>2113</c:v>
                </c:pt>
                <c:pt idx="6616">
                  <c:v>2113</c:v>
                </c:pt>
                <c:pt idx="6617">
                  <c:v>2113</c:v>
                </c:pt>
                <c:pt idx="6618">
                  <c:v>2114</c:v>
                </c:pt>
                <c:pt idx="6619">
                  <c:v>2114</c:v>
                </c:pt>
                <c:pt idx="6620">
                  <c:v>2114</c:v>
                </c:pt>
                <c:pt idx="6621">
                  <c:v>2114</c:v>
                </c:pt>
                <c:pt idx="6622">
                  <c:v>2114</c:v>
                </c:pt>
                <c:pt idx="6623">
                  <c:v>2114</c:v>
                </c:pt>
                <c:pt idx="6624">
                  <c:v>2115</c:v>
                </c:pt>
                <c:pt idx="6625">
                  <c:v>2115</c:v>
                </c:pt>
                <c:pt idx="6626">
                  <c:v>2115</c:v>
                </c:pt>
                <c:pt idx="6627">
                  <c:v>2115</c:v>
                </c:pt>
                <c:pt idx="6628">
                  <c:v>2116</c:v>
                </c:pt>
                <c:pt idx="6629">
                  <c:v>2117</c:v>
                </c:pt>
                <c:pt idx="6630">
                  <c:v>2118</c:v>
                </c:pt>
                <c:pt idx="6631">
                  <c:v>2118</c:v>
                </c:pt>
                <c:pt idx="6632">
                  <c:v>2119</c:v>
                </c:pt>
                <c:pt idx="6633">
                  <c:v>2120</c:v>
                </c:pt>
                <c:pt idx="6634">
                  <c:v>2120</c:v>
                </c:pt>
                <c:pt idx="6635">
                  <c:v>2120</c:v>
                </c:pt>
                <c:pt idx="6636">
                  <c:v>2121</c:v>
                </c:pt>
                <c:pt idx="6637">
                  <c:v>2122</c:v>
                </c:pt>
                <c:pt idx="6638">
                  <c:v>2122</c:v>
                </c:pt>
                <c:pt idx="6639">
                  <c:v>2122</c:v>
                </c:pt>
                <c:pt idx="6640">
                  <c:v>2123</c:v>
                </c:pt>
                <c:pt idx="6641">
                  <c:v>2123</c:v>
                </c:pt>
                <c:pt idx="6642">
                  <c:v>2123</c:v>
                </c:pt>
                <c:pt idx="6643">
                  <c:v>2124</c:v>
                </c:pt>
                <c:pt idx="6644">
                  <c:v>2124</c:v>
                </c:pt>
                <c:pt idx="6645">
                  <c:v>2125</c:v>
                </c:pt>
                <c:pt idx="6646">
                  <c:v>2126</c:v>
                </c:pt>
                <c:pt idx="6647">
                  <c:v>2126</c:v>
                </c:pt>
                <c:pt idx="6648">
                  <c:v>2127</c:v>
                </c:pt>
                <c:pt idx="6649">
                  <c:v>2127</c:v>
                </c:pt>
                <c:pt idx="6650">
                  <c:v>2127</c:v>
                </c:pt>
                <c:pt idx="6651">
                  <c:v>2127</c:v>
                </c:pt>
                <c:pt idx="6652">
                  <c:v>2127</c:v>
                </c:pt>
                <c:pt idx="6653">
                  <c:v>2127</c:v>
                </c:pt>
                <c:pt idx="6654">
                  <c:v>2128</c:v>
                </c:pt>
                <c:pt idx="6655">
                  <c:v>2128</c:v>
                </c:pt>
                <c:pt idx="6656">
                  <c:v>2128</c:v>
                </c:pt>
                <c:pt idx="6657">
                  <c:v>2128</c:v>
                </c:pt>
                <c:pt idx="6658">
                  <c:v>2128</c:v>
                </c:pt>
                <c:pt idx="6659">
                  <c:v>2129</c:v>
                </c:pt>
                <c:pt idx="6660">
                  <c:v>2130</c:v>
                </c:pt>
                <c:pt idx="6661">
                  <c:v>2131</c:v>
                </c:pt>
                <c:pt idx="6662">
                  <c:v>2131</c:v>
                </c:pt>
                <c:pt idx="6663">
                  <c:v>2132</c:v>
                </c:pt>
                <c:pt idx="6664">
                  <c:v>2132</c:v>
                </c:pt>
                <c:pt idx="6665">
                  <c:v>2132</c:v>
                </c:pt>
                <c:pt idx="6666">
                  <c:v>2132</c:v>
                </c:pt>
                <c:pt idx="6667">
                  <c:v>2133</c:v>
                </c:pt>
                <c:pt idx="6668">
                  <c:v>2134</c:v>
                </c:pt>
                <c:pt idx="6669">
                  <c:v>2135</c:v>
                </c:pt>
                <c:pt idx="6670">
                  <c:v>2136</c:v>
                </c:pt>
                <c:pt idx="6671">
                  <c:v>2137</c:v>
                </c:pt>
                <c:pt idx="6672">
                  <c:v>2138</c:v>
                </c:pt>
                <c:pt idx="6673">
                  <c:v>2138</c:v>
                </c:pt>
                <c:pt idx="6674">
                  <c:v>2139</c:v>
                </c:pt>
                <c:pt idx="6675">
                  <c:v>2139</c:v>
                </c:pt>
                <c:pt idx="6676">
                  <c:v>2140</c:v>
                </c:pt>
                <c:pt idx="6677">
                  <c:v>2140</c:v>
                </c:pt>
                <c:pt idx="6678">
                  <c:v>2140</c:v>
                </c:pt>
                <c:pt idx="6679">
                  <c:v>2141</c:v>
                </c:pt>
                <c:pt idx="6680">
                  <c:v>2142</c:v>
                </c:pt>
                <c:pt idx="6681">
                  <c:v>2143</c:v>
                </c:pt>
                <c:pt idx="6682">
                  <c:v>2144</c:v>
                </c:pt>
                <c:pt idx="6683">
                  <c:v>2144</c:v>
                </c:pt>
                <c:pt idx="6684">
                  <c:v>2145</c:v>
                </c:pt>
                <c:pt idx="6685">
                  <c:v>2146</c:v>
                </c:pt>
                <c:pt idx="6686">
                  <c:v>2147</c:v>
                </c:pt>
                <c:pt idx="6687">
                  <c:v>2147</c:v>
                </c:pt>
                <c:pt idx="6688">
                  <c:v>2148</c:v>
                </c:pt>
                <c:pt idx="6689">
                  <c:v>2149</c:v>
                </c:pt>
                <c:pt idx="6690">
                  <c:v>2150</c:v>
                </c:pt>
                <c:pt idx="6691">
                  <c:v>2151</c:v>
                </c:pt>
                <c:pt idx="6692">
                  <c:v>2151</c:v>
                </c:pt>
                <c:pt idx="6693">
                  <c:v>2151</c:v>
                </c:pt>
                <c:pt idx="6694">
                  <c:v>2151</c:v>
                </c:pt>
                <c:pt idx="6695">
                  <c:v>2151</c:v>
                </c:pt>
                <c:pt idx="6696">
                  <c:v>2151</c:v>
                </c:pt>
                <c:pt idx="6697">
                  <c:v>2151</c:v>
                </c:pt>
                <c:pt idx="6698">
                  <c:v>2152</c:v>
                </c:pt>
                <c:pt idx="6699">
                  <c:v>2152</c:v>
                </c:pt>
                <c:pt idx="6700">
                  <c:v>2152</c:v>
                </c:pt>
                <c:pt idx="6701">
                  <c:v>2152</c:v>
                </c:pt>
                <c:pt idx="6702">
                  <c:v>2153</c:v>
                </c:pt>
                <c:pt idx="6703">
                  <c:v>2154</c:v>
                </c:pt>
                <c:pt idx="6704">
                  <c:v>2155</c:v>
                </c:pt>
                <c:pt idx="6705">
                  <c:v>2155</c:v>
                </c:pt>
                <c:pt idx="6706">
                  <c:v>2155</c:v>
                </c:pt>
                <c:pt idx="6707">
                  <c:v>2155</c:v>
                </c:pt>
                <c:pt idx="6708">
                  <c:v>2155</c:v>
                </c:pt>
                <c:pt idx="6709">
                  <c:v>2155</c:v>
                </c:pt>
                <c:pt idx="6710">
                  <c:v>2156</c:v>
                </c:pt>
                <c:pt idx="6711">
                  <c:v>2157</c:v>
                </c:pt>
                <c:pt idx="6712">
                  <c:v>2157</c:v>
                </c:pt>
                <c:pt idx="6713">
                  <c:v>2157</c:v>
                </c:pt>
                <c:pt idx="6714">
                  <c:v>2157</c:v>
                </c:pt>
                <c:pt idx="6715">
                  <c:v>2157</c:v>
                </c:pt>
                <c:pt idx="6716">
                  <c:v>2157</c:v>
                </c:pt>
                <c:pt idx="6717">
                  <c:v>2157</c:v>
                </c:pt>
                <c:pt idx="6718">
                  <c:v>2157</c:v>
                </c:pt>
                <c:pt idx="6719">
                  <c:v>2158</c:v>
                </c:pt>
                <c:pt idx="6720">
                  <c:v>2159</c:v>
                </c:pt>
                <c:pt idx="6721">
                  <c:v>2159</c:v>
                </c:pt>
                <c:pt idx="6722">
                  <c:v>2160</c:v>
                </c:pt>
                <c:pt idx="6723">
                  <c:v>2160</c:v>
                </c:pt>
                <c:pt idx="6724">
                  <c:v>2161</c:v>
                </c:pt>
                <c:pt idx="6725">
                  <c:v>2161</c:v>
                </c:pt>
                <c:pt idx="6726">
                  <c:v>2161</c:v>
                </c:pt>
                <c:pt idx="6727">
                  <c:v>2161</c:v>
                </c:pt>
                <c:pt idx="6728">
                  <c:v>2162</c:v>
                </c:pt>
                <c:pt idx="6729">
                  <c:v>2162</c:v>
                </c:pt>
                <c:pt idx="6730">
                  <c:v>2162</c:v>
                </c:pt>
                <c:pt idx="6731">
                  <c:v>2162</c:v>
                </c:pt>
                <c:pt idx="6732">
                  <c:v>2162</c:v>
                </c:pt>
                <c:pt idx="6733">
                  <c:v>2163</c:v>
                </c:pt>
                <c:pt idx="6734">
                  <c:v>2163</c:v>
                </c:pt>
                <c:pt idx="6735">
                  <c:v>2163</c:v>
                </c:pt>
                <c:pt idx="6736">
                  <c:v>2163</c:v>
                </c:pt>
                <c:pt idx="6737">
                  <c:v>2163</c:v>
                </c:pt>
                <c:pt idx="6738">
                  <c:v>2163</c:v>
                </c:pt>
                <c:pt idx="6739">
                  <c:v>2163</c:v>
                </c:pt>
                <c:pt idx="6740">
                  <c:v>2163</c:v>
                </c:pt>
                <c:pt idx="6741">
                  <c:v>2163</c:v>
                </c:pt>
                <c:pt idx="6742">
                  <c:v>2163</c:v>
                </c:pt>
                <c:pt idx="6743">
                  <c:v>2164</c:v>
                </c:pt>
                <c:pt idx="6744">
                  <c:v>2164</c:v>
                </c:pt>
                <c:pt idx="6745">
                  <c:v>2164</c:v>
                </c:pt>
                <c:pt idx="6746">
                  <c:v>2165</c:v>
                </c:pt>
                <c:pt idx="6747">
                  <c:v>2166</c:v>
                </c:pt>
                <c:pt idx="6748">
                  <c:v>2167</c:v>
                </c:pt>
                <c:pt idx="6749">
                  <c:v>2167</c:v>
                </c:pt>
                <c:pt idx="6750">
                  <c:v>2168</c:v>
                </c:pt>
                <c:pt idx="6751">
                  <c:v>2168</c:v>
                </c:pt>
                <c:pt idx="6752">
                  <c:v>2168</c:v>
                </c:pt>
                <c:pt idx="6753">
                  <c:v>2168</c:v>
                </c:pt>
                <c:pt idx="6754">
                  <c:v>2169</c:v>
                </c:pt>
                <c:pt idx="6755">
                  <c:v>2169</c:v>
                </c:pt>
                <c:pt idx="6756">
                  <c:v>2169</c:v>
                </c:pt>
                <c:pt idx="6757">
                  <c:v>2169</c:v>
                </c:pt>
                <c:pt idx="6758">
                  <c:v>2169</c:v>
                </c:pt>
                <c:pt idx="6759">
                  <c:v>2169</c:v>
                </c:pt>
                <c:pt idx="6760">
                  <c:v>2169</c:v>
                </c:pt>
                <c:pt idx="6761">
                  <c:v>2169</c:v>
                </c:pt>
                <c:pt idx="6762">
                  <c:v>2170</c:v>
                </c:pt>
                <c:pt idx="6763">
                  <c:v>2171</c:v>
                </c:pt>
                <c:pt idx="6764">
                  <c:v>2171</c:v>
                </c:pt>
                <c:pt idx="6765">
                  <c:v>2171</c:v>
                </c:pt>
                <c:pt idx="6766">
                  <c:v>2171</c:v>
                </c:pt>
                <c:pt idx="6767">
                  <c:v>2171</c:v>
                </c:pt>
                <c:pt idx="6768">
                  <c:v>2171</c:v>
                </c:pt>
                <c:pt idx="6769">
                  <c:v>2171</c:v>
                </c:pt>
                <c:pt idx="6770">
                  <c:v>2171</c:v>
                </c:pt>
                <c:pt idx="6771">
                  <c:v>2171</c:v>
                </c:pt>
                <c:pt idx="6772">
                  <c:v>2171</c:v>
                </c:pt>
                <c:pt idx="6773">
                  <c:v>2171</c:v>
                </c:pt>
                <c:pt idx="6774">
                  <c:v>2171</c:v>
                </c:pt>
                <c:pt idx="6775">
                  <c:v>2171</c:v>
                </c:pt>
                <c:pt idx="6776">
                  <c:v>2171</c:v>
                </c:pt>
                <c:pt idx="6777">
                  <c:v>2171</c:v>
                </c:pt>
                <c:pt idx="6778">
                  <c:v>2171</c:v>
                </c:pt>
                <c:pt idx="6779">
                  <c:v>2171</c:v>
                </c:pt>
                <c:pt idx="6780">
                  <c:v>2171</c:v>
                </c:pt>
                <c:pt idx="6781">
                  <c:v>2171</c:v>
                </c:pt>
                <c:pt idx="6782">
                  <c:v>2171</c:v>
                </c:pt>
                <c:pt idx="6783">
                  <c:v>2171</c:v>
                </c:pt>
                <c:pt idx="6784">
                  <c:v>2172</c:v>
                </c:pt>
                <c:pt idx="6785">
                  <c:v>2172</c:v>
                </c:pt>
                <c:pt idx="6786">
                  <c:v>2173</c:v>
                </c:pt>
                <c:pt idx="6787">
                  <c:v>2173</c:v>
                </c:pt>
                <c:pt idx="6788">
                  <c:v>2173</c:v>
                </c:pt>
                <c:pt idx="6789">
                  <c:v>2173</c:v>
                </c:pt>
                <c:pt idx="6790">
                  <c:v>2173</c:v>
                </c:pt>
                <c:pt idx="6791">
                  <c:v>2174</c:v>
                </c:pt>
                <c:pt idx="6792">
                  <c:v>2174</c:v>
                </c:pt>
                <c:pt idx="6793">
                  <c:v>2174</c:v>
                </c:pt>
                <c:pt idx="6794">
                  <c:v>2175</c:v>
                </c:pt>
                <c:pt idx="6795">
                  <c:v>2175</c:v>
                </c:pt>
                <c:pt idx="6796">
                  <c:v>2176</c:v>
                </c:pt>
                <c:pt idx="6797">
                  <c:v>2176</c:v>
                </c:pt>
                <c:pt idx="6798">
                  <c:v>2177</c:v>
                </c:pt>
                <c:pt idx="6799">
                  <c:v>2178</c:v>
                </c:pt>
                <c:pt idx="6800">
                  <c:v>2179</c:v>
                </c:pt>
                <c:pt idx="6801">
                  <c:v>2180</c:v>
                </c:pt>
                <c:pt idx="6802">
                  <c:v>2181</c:v>
                </c:pt>
                <c:pt idx="6803">
                  <c:v>2182</c:v>
                </c:pt>
                <c:pt idx="6804">
                  <c:v>2182</c:v>
                </c:pt>
                <c:pt idx="6805">
                  <c:v>2182</c:v>
                </c:pt>
                <c:pt idx="6806">
                  <c:v>2183</c:v>
                </c:pt>
                <c:pt idx="6807">
                  <c:v>2183</c:v>
                </c:pt>
                <c:pt idx="6808">
                  <c:v>2184</c:v>
                </c:pt>
                <c:pt idx="6809">
                  <c:v>2184</c:v>
                </c:pt>
                <c:pt idx="6810">
                  <c:v>2185</c:v>
                </c:pt>
                <c:pt idx="6811">
                  <c:v>2185</c:v>
                </c:pt>
                <c:pt idx="6812">
                  <c:v>2185</c:v>
                </c:pt>
                <c:pt idx="6813">
                  <c:v>2186</c:v>
                </c:pt>
                <c:pt idx="6814">
                  <c:v>2186</c:v>
                </c:pt>
                <c:pt idx="6815">
                  <c:v>2186</c:v>
                </c:pt>
                <c:pt idx="6816">
                  <c:v>2186</c:v>
                </c:pt>
                <c:pt idx="6817">
                  <c:v>2186</c:v>
                </c:pt>
                <c:pt idx="6818">
                  <c:v>2187</c:v>
                </c:pt>
                <c:pt idx="6819">
                  <c:v>2188</c:v>
                </c:pt>
                <c:pt idx="6820">
                  <c:v>2189</c:v>
                </c:pt>
                <c:pt idx="6821">
                  <c:v>2189</c:v>
                </c:pt>
                <c:pt idx="6822">
                  <c:v>2189</c:v>
                </c:pt>
                <c:pt idx="6823">
                  <c:v>2189</c:v>
                </c:pt>
                <c:pt idx="6824">
                  <c:v>2189</c:v>
                </c:pt>
                <c:pt idx="6825">
                  <c:v>2189</c:v>
                </c:pt>
                <c:pt idx="6826">
                  <c:v>2190</c:v>
                </c:pt>
                <c:pt idx="6827">
                  <c:v>2190</c:v>
                </c:pt>
                <c:pt idx="6828">
                  <c:v>2190</c:v>
                </c:pt>
                <c:pt idx="6829">
                  <c:v>2190</c:v>
                </c:pt>
                <c:pt idx="6830">
                  <c:v>2191</c:v>
                </c:pt>
                <c:pt idx="6831">
                  <c:v>2192</c:v>
                </c:pt>
                <c:pt idx="6832">
                  <c:v>2192</c:v>
                </c:pt>
                <c:pt idx="6833">
                  <c:v>2192</c:v>
                </c:pt>
                <c:pt idx="6834">
                  <c:v>2192</c:v>
                </c:pt>
                <c:pt idx="6835">
                  <c:v>2192</c:v>
                </c:pt>
                <c:pt idx="6836">
                  <c:v>2192</c:v>
                </c:pt>
                <c:pt idx="6837">
                  <c:v>2192</c:v>
                </c:pt>
                <c:pt idx="6838">
                  <c:v>2192</c:v>
                </c:pt>
                <c:pt idx="6839">
                  <c:v>2192</c:v>
                </c:pt>
                <c:pt idx="6840">
                  <c:v>2193</c:v>
                </c:pt>
                <c:pt idx="6841">
                  <c:v>2194</c:v>
                </c:pt>
                <c:pt idx="6842">
                  <c:v>2194</c:v>
                </c:pt>
                <c:pt idx="6843">
                  <c:v>2194</c:v>
                </c:pt>
                <c:pt idx="6844">
                  <c:v>2195</c:v>
                </c:pt>
                <c:pt idx="6845">
                  <c:v>2195</c:v>
                </c:pt>
                <c:pt idx="6846">
                  <c:v>2196</c:v>
                </c:pt>
                <c:pt idx="6847">
                  <c:v>2196</c:v>
                </c:pt>
                <c:pt idx="6848">
                  <c:v>2196</c:v>
                </c:pt>
                <c:pt idx="6849">
                  <c:v>2196</c:v>
                </c:pt>
                <c:pt idx="6850">
                  <c:v>2196</c:v>
                </c:pt>
                <c:pt idx="6851">
                  <c:v>2196</c:v>
                </c:pt>
                <c:pt idx="6852">
                  <c:v>2196</c:v>
                </c:pt>
                <c:pt idx="6853">
                  <c:v>2196</c:v>
                </c:pt>
                <c:pt idx="6854">
                  <c:v>2196</c:v>
                </c:pt>
                <c:pt idx="6855">
                  <c:v>2197</c:v>
                </c:pt>
                <c:pt idx="6856">
                  <c:v>2198</c:v>
                </c:pt>
                <c:pt idx="6857">
                  <c:v>2198</c:v>
                </c:pt>
                <c:pt idx="6858">
                  <c:v>2198</c:v>
                </c:pt>
                <c:pt idx="6859">
                  <c:v>2199</c:v>
                </c:pt>
                <c:pt idx="6860">
                  <c:v>2200</c:v>
                </c:pt>
                <c:pt idx="6861">
                  <c:v>2201</c:v>
                </c:pt>
                <c:pt idx="6862">
                  <c:v>2202</c:v>
                </c:pt>
                <c:pt idx="6863">
                  <c:v>2202</c:v>
                </c:pt>
                <c:pt idx="6864">
                  <c:v>2203</c:v>
                </c:pt>
                <c:pt idx="6865">
                  <c:v>2203</c:v>
                </c:pt>
                <c:pt idx="6866">
                  <c:v>2204</c:v>
                </c:pt>
                <c:pt idx="6867">
                  <c:v>2204</c:v>
                </c:pt>
                <c:pt idx="6868">
                  <c:v>2205</c:v>
                </c:pt>
                <c:pt idx="6869">
                  <c:v>2205</c:v>
                </c:pt>
                <c:pt idx="6870">
                  <c:v>2206</c:v>
                </c:pt>
                <c:pt idx="6871">
                  <c:v>2207</c:v>
                </c:pt>
                <c:pt idx="6872">
                  <c:v>2207</c:v>
                </c:pt>
                <c:pt idx="6873">
                  <c:v>2208</c:v>
                </c:pt>
                <c:pt idx="6874">
                  <c:v>2209</c:v>
                </c:pt>
                <c:pt idx="6875">
                  <c:v>2210</c:v>
                </c:pt>
                <c:pt idx="6876">
                  <c:v>2210</c:v>
                </c:pt>
                <c:pt idx="6877">
                  <c:v>2211</c:v>
                </c:pt>
                <c:pt idx="6878">
                  <c:v>2212</c:v>
                </c:pt>
                <c:pt idx="6879">
                  <c:v>2212</c:v>
                </c:pt>
                <c:pt idx="6880">
                  <c:v>2213</c:v>
                </c:pt>
                <c:pt idx="6881">
                  <c:v>2214</c:v>
                </c:pt>
                <c:pt idx="6882">
                  <c:v>2214</c:v>
                </c:pt>
                <c:pt idx="6883">
                  <c:v>2215</c:v>
                </c:pt>
                <c:pt idx="6884">
                  <c:v>2216</c:v>
                </c:pt>
                <c:pt idx="6885">
                  <c:v>2217</c:v>
                </c:pt>
                <c:pt idx="6886">
                  <c:v>2217</c:v>
                </c:pt>
                <c:pt idx="6887">
                  <c:v>2218</c:v>
                </c:pt>
                <c:pt idx="6888">
                  <c:v>2219</c:v>
                </c:pt>
                <c:pt idx="6889">
                  <c:v>2219</c:v>
                </c:pt>
                <c:pt idx="6890">
                  <c:v>2219</c:v>
                </c:pt>
                <c:pt idx="6891">
                  <c:v>2219</c:v>
                </c:pt>
                <c:pt idx="6892">
                  <c:v>2220</c:v>
                </c:pt>
                <c:pt idx="6893">
                  <c:v>2221</c:v>
                </c:pt>
                <c:pt idx="6894">
                  <c:v>2222</c:v>
                </c:pt>
                <c:pt idx="6895">
                  <c:v>2223</c:v>
                </c:pt>
                <c:pt idx="6896">
                  <c:v>2224</c:v>
                </c:pt>
                <c:pt idx="6897">
                  <c:v>2225</c:v>
                </c:pt>
                <c:pt idx="6898">
                  <c:v>2225</c:v>
                </c:pt>
                <c:pt idx="6899">
                  <c:v>2226</c:v>
                </c:pt>
                <c:pt idx="6900">
                  <c:v>2226</c:v>
                </c:pt>
                <c:pt idx="6901">
                  <c:v>2227</c:v>
                </c:pt>
                <c:pt idx="6902">
                  <c:v>2228</c:v>
                </c:pt>
                <c:pt idx="6903">
                  <c:v>2229</c:v>
                </c:pt>
                <c:pt idx="6904">
                  <c:v>2230</c:v>
                </c:pt>
                <c:pt idx="6905">
                  <c:v>2231</c:v>
                </c:pt>
                <c:pt idx="6906">
                  <c:v>2232</c:v>
                </c:pt>
                <c:pt idx="6907">
                  <c:v>2233</c:v>
                </c:pt>
                <c:pt idx="6908">
                  <c:v>2234</c:v>
                </c:pt>
                <c:pt idx="6909">
                  <c:v>2234</c:v>
                </c:pt>
                <c:pt idx="6910">
                  <c:v>2234</c:v>
                </c:pt>
                <c:pt idx="6911">
                  <c:v>2234</c:v>
                </c:pt>
                <c:pt idx="6912">
                  <c:v>2234</c:v>
                </c:pt>
                <c:pt idx="6913">
                  <c:v>2235</c:v>
                </c:pt>
                <c:pt idx="6914">
                  <c:v>2236</c:v>
                </c:pt>
                <c:pt idx="6915">
                  <c:v>2236</c:v>
                </c:pt>
                <c:pt idx="6916">
                  <c:v>2236</c:v>
                </c:pt>
                <c:pt idx="6917">
                  <c:v>2236</c:v>
                </c:pt>
                <c:pt idx="6918">
                  <c:v>2236</c:v>
                </c:pt>
                <c:pt idx="6919">
                  <c:v>2236</c:v>
                </c:pt>
                <c:pt idx="6920">
                  <c:v>2236</c:v>
                </c:pt>
                <c:pt idx="6921">
                  <c:v>2236</c:v>
                </c:pt>
                <c:pt idx="6922">
                  <c:v>2236</c:v>
                </c:pt>
                <c:pt idx="6923">
                  <c:v>2236</c:v>
                </c:pt>
                <c:pt idx="6924">
                  <c:v>2236</c:v>
                </c:pt>
                <c:pt idx="6925">
                  <c:v>2236</c:v>
                </c:pt>
                <c:pt idx="6926">
                  <c:v>2236</c:v>
                </c:pt>
                <c:pt idx="6927">
                  <c:v>2236</c:v>
                </c:pt>
                <c:pt idx="6928">
                  <c:v>2236</c:v>
                </c:pt>
                <c:pt idx="6929">
                  <c:v>2236</c:v>
                </c:pt>
                <c:pt idx="6930">
                  <c:v>2236</c:v>
                </c:pt>
                <c:pt idx="6931">
                  <c:v>2236</c:v>
                </c:pt>
                <c:pt idx="6932">
                  <c:v>2236</c:v>
                </c:pt>
                <c:pt idx="6933">
                  <c:v>2236</c:v>
                </c:pt>
                <c:pt idx="6934">
                  <c:v>2236</c:v>
                </c:pt>
                <c:pt idx="6935">
                  <c:v>2237</c:v>
                </c:pt>
                <c:pt idx="6936">
                  <c:v>2238</c:v>
                </c:pt>
                <c:pt idx="6937">
                  <c:v>2239</c:v>
                </c:pt>
                <c:pt idx="6938">
                  <c:v>2239</c:v>
                </c:pt>
                <c:pt idx="6939">
                  <c:v>2240</c:v>
                </c:pt>
                <c:pt idx="6940">
                  <c:v>2241</c:v>
                </c:pt>
                <c:pt idx="6941">
                  <c:v>2241</c:v>
                </c:pt>
                <c:pt idx="6942">
                  <c:v>2242</c:v>
                </c:pt>
                <c:pt idx="6943">
                  <c:v>2243</c:v>
                </c:pt>
                <c:pt idx="6944">
                  <c:v>2244</c:v>
                </c:pt>
                <c:pt idx="6945">
                  <c:v>2245</c:v>
                </c:pt>
                <c:pt idx="6946">
                  <c:v>2246</c:v>
                </c:pt>
                <c:pt idx="6947">
                  <c:v>2247</c:v>
                </c:pt>
                <c:pt idx="6948">
                  <c:v>2248</c:v>
                </c:pt>
                <c:pt idx="6949">
                  <c:v>2248</c:v>
                </c:pt>
                <c:pt idx="6950">
                  <c:v>2248</c:v>
                </c:pt>
                <c:pt idx="6951">
                  <c:v>2248</c:v>
                </c:pt>
                <c:pt idx="6952">
                  <c:v>2248</c:v>
                </c:pt>
                <c:pt idx="6953">
                  <c:v>2248</c:v>
                </c:pt>
                <c:pt idx="6954">
                  <c:v>2248</c:v>
                </c:pt>
                <c:pt idx="6955">
                  <c:v>2248</c:v>
                </c:pt>
                <c:pt idx="6956">
                  <c:v>2248</c:v>
                </c:pt>
                <c:pt idx="6957">
                  <c:v>2248</c:v>
                </c:pt>
                <c:pt idx="6958">
                  <c:v>2248</c:v>
                </c:pt>
                <c:pt idx="6959">
                  <c:v>2248</c:v>
                </c:pt>
                <c:pt idx="6960">
                  <c:v>2249</c:v>
                </c:pt>
                <c:pt idx="6961">
                  <c:v>2250</c:v>
                </c:pt>
                <c:pt idx="6962">
                  <c:v>2250</c:v>
                </c:pt>
                <c:pt idx="6963">
                  <c:v>2251</c:v>
                </c:pt>
                <c:pt idx="6964">
                  <c:v>2251</c:v>
                </c:pt>
                <c:pt idx="6965">
                  <c:v>2252</c:v>
                </c:pt>
                <c:pt idx="6966">
                  <c:v>2253</c:v>
                </c:pt>
                <c:pt idx="6967">
                  <c:v>2254</c:v>
                </c:pt>
                <c:pt idx="6968">
                  <c:v>2255</c:v>
                </c:pt>
                <c:pt idx="6969">
                  <c:v>2256</c:v>
                </c:pt>
                <c:pt idx="6970">
                  <c:v>2257</c:v>
                </c:pt>
                <c:pt idx="6971">
                  <c:v>2258</c:v>
                </c:pt>
                <c:pt idx="6972">
                  <c:v>2258</c:v>
                </c:pt>
                <c:pt idx="6973">
                  <c:v>2258</c:v>
                </c:pt>
                <c:pt idx="6974">
                  <c:v>2258</c:v>
                </c:pt>
                <c:pt idx="6975">
                  <c:v>2258</c:v>
                </c:pt>
                <c:pt idx="6976">
                  <c:v>2259</c:v>
                </c:pt>
                <c:pt idx="6977">
                  <c:v>2259</c:v>
                </c:pt>
                <c:pt idx="6978">
                  <c:v>2260</c:v>
                </c:pt>
                <c:pt idx="6979">
                  <c:v>2260</c:v>
                </c:pt>
                <c:pt idx="6980">
                  <c:v>2261</c:v>
                </c:pt>
                <c:pt idx="6981">
                  <c:v>2262</c:v>
                </c:pt>
                <c:pt idx="6982">
                  <c:v>2262</c:v>
                </c:pt>
                <c:pt idx="6983">
                  <c:v>2262</c:v>
                </c:pt>
                <c:pt idx="6984">
                  <c:v>2263</c:v>
                </c:pt>
                <c:pt idx="6985">
                  <c:v>2264</c:v>
                </c:pt>
                <c:pt idx="6986">
                  <c:v>2265</c:v>
                </c:pt>
                <c:pt idx="6987">
                  <c:v>2266</c:v>
                </c:pt>
                <c:pt idx="6988">
                  <c:v>2267</c:v>
                </c:pt>
                <c:pt idx="6989">
                  <c:v>2268</c:v>
                </c:pt>
                <c:pt idx="6990">
                  <c:v>2268</c:v>
                </c:pt>
                <c:pt idx="6991">
                  <c:v>2269</c:v>
                </c:pt>
                <c:pt idx="6992">
                  <c:v>2269</c:v>
                </c:pt>
                <c:pt idx="6993">
                  <c:v>2270</c:v>
                </c:pt>
                <c:pt idx="6994">
                  <c:v>2270</c:v>
                </c:pt>
                <c:pt idx="6995">
                  <c:v>2271</c:v>
                </c:pt>
                <c:pt idx="6996">
                  <c:v>2272</c:v>
                </c:pt>
                <c:pt idx="6997">
                  <c:v>2272</c:v>
                </c:pt>
                <c:pt idx="6998">
                  <c:v>2272</c:v>
                </c:pt>
                <c:pt idx="6999">
                  <c:v>2272</c:v>
                </c:pt>
                <c:pt idx="7000">
                  <c:v>2272</c:v>
                </c:pt>
                <c:pt idx="7001">
                  <c:v>2272</c:v>
                </c:pt>
                <c:pt idx="7002">
                  <c:v>2272</c:v>
                </c:pt>
                <c:pt idx="7003">
                  <c:v>2272</c:v>
                </c:pt>
                <c:pt idx="7004">
                  <c:v>2272</c:v>
                </c:pt>
                <c:pt idx="7005">
                  <c:v>2273</c:v>
                </c:pt>
                <c:pt idx="7006">
                  <c:v>2273</c:v>
                </c:pt>
                <c:pt idx="7007">
                  <c:v>2273</c:v>
                </c:pt>
                <c:pt idx="7008">
                  <c:v>2273</c:v>
                </c:pt>
                <c:pt idx="7009">
                  <c:v>2273</c:v>
                </c:pt>
                <c:pt idx="7010">
                  <c:v>2273</c:v>
                </c:pt>
                <c:pt idx="7011">
                  <c:v>2273</c:v>
                </c:pt>
                <c:pt idx="7012">
                  <c:v>2274</c:v>
                </c:pt>
                <c:pt idx="7013">
                  <c:v>2274</c:v>
                </c:pt>
                <c:pt idx="7014">
                  <c:v>2275</c:v>
                </c:pt>
                <c:pt idx="7015">
                  <c:v>2275</c:v>
                </c:pt>
                <c:pt idx="7016">
                  <c:v>2276</c:v>
                </c:pt>
                <c:pt idx="7017">
                  <c:v>2276</c:v>
                </c:pt>
                <c:pt idx="7018">
                  <c:v>2277</c:v>
                </c:pt>
                <c:pt idx="7019">
                  <c:v>2277</c:v>
                </c:pt>
                <c:pt idx="7020">
                  <c:v>2277</c:v>
                </c:pt>
                <c:pt idx="7021">
                  <c:v>2277</c:v>
                </c:pt>
                <c:pt idx="7022">
                  <c:v>2277</c:v>
                </c:pt>
                <c:pt idx="7023">
                  <c:v>2277</c:v>
                </c:pt>
                <c:pt idx="7024">
                  <c:v>2277</c:v>
                </c:pt>
                <c:pt idx="7025">
                  <c:v>2278</c:v>
                </c:pt>
                <c:pt idx="7026">
                  <c:v>2278</c:v>
                </c:pt>
                <c:pt idx="7027">
                  <c:v>2278</c:v>
                </c:pt>
                <c:pt idx="7028">
                  <c:v>2278</c:v>
                </c:pt>
                <c:pt idx="7029">
                  <c:v>2278</c:v>
                </c:pt>
                <c:pt idx="7030">
                  <c:v>2278</c:v>
                </c:pt>
                <c:pt idx="7031">
                  <c:v>2278</c:v>
                </c:pt>
                <c:pt idx="7032">
                  <c:v>2278</c:v>
                </c:pt>
                <c:pt idx="7033">
                  <c:v>2278</c:v>
                </c:pt>
                <c:pt idx="7034">
                  <c:v>2278</c:v>
                </c:pt>
                <c:pt idx="7035">
                  <c:v>2278</c:v>
                </c:pt>
                <c:pt idx="7036">
                  <c:v>2278</c:v>
                </c:pt>
                <c:pt idx="7037">
                  <c:v>2278</c:v>
                </c:pt>
                <c:pt idx="7038">
                  <c:v>2278</c:v>
                </c:pt>
                <c:pt idx="7039">
                  <c:v>2278</c:v>
                </c:pt>
                <c:pt idx="7040">
                  <c:v>2278</c:v>
                </c:pt>
                <c:pt idx="7041">
                  <c:v>2278</c:v>
                </c:pt>
                <c:pt idx="7042">
                  <c:v>2278</c:v>
                </c:pt>
                <c:pt idx="7043">
                  <c:v>2279</c:v>
                </c:pt>
                <c:pt idx="7044">
                  <c:v>2279</c:v>
                </c:pt>
                <c:pt idx="7045">
                  <c:v>2279</c:v>
                </c:pt>
                <c:pt idx="7046">
                  <c:v>2279</c:v>
                </c:pt>
                <c:pt idx="7047">
                  <c:v>2279</c:v>
                </c:pt>
                <c:pt idx="7048">
                  <c:v>2279</c:v>
                </c:pt>
                <c:pt idx="7049">
                  <c:v>2280</c:v>
                </c:pt>
                <c:pt idx="7050">
                  <c:v>2281</c:v>
                </c:pt>
                <c:pt idx="7051">
                  <c:v>2281</c:v>
                </c:pt>
                <c:pt idx="7052">
                  <c:v>2281</c:v>
                </c:pt>
                <c:pt idx="7053">
                  <c:v>2281</c:v>
                </c:pt>
                <c:pt idx="7054">
                  <c:v>2281</c:v>
                </c:pt>
                <c:pt idx="7055">
                  <c:v>2281</c:v>
                </c:pt>
                <c:pt idx="7056">
                  <c:v>2281</c:v>
                </c:pt>
                <c:pt idx="7057">
                  <c:v>2282</c:v>
                </c:pt>
                <c:pt idx="7058">
                  <c:v>2282</c:v>
                </c:pt>
                <c:pt idx="7059">
                  <c:v>2282</c:v>
                </c:pt>
                <c:pt idx="7060">
                  <c:v>2282</c:v>
                </c:pt>
                <c:pt idx="7061">
                  <c:v>2283</c:v>
                </c:pt>
                <c:pt idx="7062">
                  <c:v>2283</c:v>
                </c:pt>
                <c:pt idx="7063">
                  <c:v>2284</c:v>
                </c:pt>
                <c:pt idx="7064">
                  <c:v>2285</c:v>
                </c:pt>
                <c:pt idx="7065">
                  <c:v>2285</c:v>
                </c:pt>
                <c:pt idx="7066">
                  <c:v>2286</c:v>
                </c:pt>
                <c:pt idx="7067">
                  <c:v>2287</c:v>
                </c:pt>
                <c:pt idx="7068">
                  <c:v>2287</c:v>
                </c:pt>
                <c:pt idx="7069">
                  <c:v>2287</c:v>
                </c:pt>
                <c:pt idx="7070">
                  <c:v>2287</c:v>
                </c:pt>
                <c:pt idx="7071">
                  <c:v>2288</c:v>
                </c:pt>
                <c:pt idx="7072">
                  <c:v>2289</c:v>
                </c:pt>
                <c:pt idx="7073">
                  <c:v>2289</c:v>
                </c:pt>
                <c:pt idx="7074">
                  <c:v>2289</c:v>
                </c:pt>
                <c:pt idx="7075">
                  <c:v>2289</c:v>
                </c:pt>
                <c:pt idx="7076">
                  <c:v>2289</c:v>
                </c:pt>
                <c:pt idx="7077">
                  <c:v>2289</c:v>
                </c:pt>
                <c:pt idx="7078">
                  <c:v>2290</c:v>
                </c:pt>
                <c:pt idx="7079">
                  <c:v>2290</c:v>
                </c:pt>
                <c:pt idx="7080">
                  <c:v>2290</c:v>
                </c:pt>
                <c:pt idx="7081">
                  <c:v>2291</c:v>
                </c:pt>
                <c:pt idx="7082">
                  <c:v>2291</c:v>
                </c:pt>
                <c:pt idx="7083">
                  <c:v>2292</c:v>
                </c:pt>
                <c:pt idx="7084">
                  <c:v>2292</c:v>
                </c:pt>
                <c:pt idx="7085">
                  <c:v>2292</c:v>
                </c:pt>
                <c:pt idx="7086">
                  <c:v>2293</c:v>
                </c:pt>
                <c:pt idx="7087">
                  <c:v>2293</c:v>
                </c:pt>
                <c:pt idx="7088">
                  <c:v>2293</c:v>
                </c:pt>
                <c:pt idx="7089">
                  <c:v>2293</c:v>
                </c:pt>
                <c:pt idx="7090">
                  <c:v>2294</c:v>
                </c:pt>
                <c:pt idx="7091">
                  <c:v>2295</c:v>
                </c:pt>
                <c:pt idx="7092">
                  <c:v>2295</c:v>
                </c:pt>
                <c:pt idx="7093">
                  <c:v>2296</c:v>
                </c:pt>
                <c:pt idx="7094">
                  <c:v>2296</c:v>
                </c:pt>
                <c:pt idx="7095">
                  <c:v>2296</c:v>
                </c:pt>
                <c:pt idx="7096">
                  <c:v>2297</c:v>
                </c:pt>
                <c:pt idx="7097">
                  <c:v>2297</c:v>
                </c:pt>
                <c:pt idx="7098">
                  <c:v>2297</c:v>
                </c:pt>
                <c:pt idx="7099">
                  <c:v>2298</c:v>
                </c:pt>
                <c:pt idx="7100">
                  <c:v>2299</c:v>
                </c:pt>
                <c:pt idx="7101">
                  <c:v>2299</c:v>
                </c:pt>
                <c:pt idx="7102">
                  <c:v>2299</c:v>
                </c:pt>
                <c:pt idx="7103">
                  <c:v>2299</c:v>
                </c:pt>
                <c:pt idx="7104">
                  <c:v>2299</c:v>
                </c:pt>
                <c:pt idx="7105">
                  <c:v>2299</c:v>
                </c:pt>
                <c:pt idx="7106">
                  <c:v>2299</c:v>
                </c:pt>
                <c:pt idx="7107">
                  <c:v>2299</c:v>
                </c:pt>
                <c:pt idx="7108">
                  <c:v>2299</c:v>
                </c:pt>
                <c:pt idx="7109">
                  <c:v>2299</c:v>
                </c:pt>
                <c:pt idx="7110">
                  <c:v>2300</c:v>
                </c:pt>
                <c:pt idx="7111">
                  <c:v>2301</c:v>
                </c:pt>
                <c:pt idx="7112">
                  <c:v>2301</c:v>
                </c:pt>
                <c:pt idx="7113">
                  <c:v>2301</c:v>
                </c:pt>
                <c:pt idx="7114">
                  <c:v>2301</c:v>
                </c:pt>
                <c:pt idx="7115">
                  <c:v>2302</c:v>
                </c:pt>
                <c:pt idx="7116">
                  <c:v>2303</c:v>
                </c:pt>
                <c:pt idx="7117">
                  <c:v>2304</c:v>
                </c:pt>
                <c:pt idx="7118">
                  <c:v>2304</c:v>
                </c:pt>
                <c:pt idx="7119">
                  <c:v>2304</c:v>
                </c:pt>
                <c:pt idx="7120">
                  <c:v>2304</c:v>
                </c:pt>
                <c:pt idx="7121">
                  <c:v>2305</c:v>
                </c:pt>
                <c:pt idx="7122">
                  <c:v>2306</c:v>
                </c:pt>
                <c:pt idx="7123">
                  <c:v>2306</c:v>
                </c:pt>
                <c:pt idx="7124">
                  <c:v>2306</c:v>
                </c:pt>
                <c:pt idx="7125">
                  <c:v>2306</c:v>
                </c:pt>
                <c:pt idx="7126">
                  <c:v>2307</c:v>
                </c:pt>
                <c:pt idx="7127">
                  <c:v>2307</c:v>
                </c:pt>
                <c:pt idx="7128">
                  <c:v>2307</c:v>
                </c:pt>
                <c:pt idx="7129">
                  <c:v>2308</c:v>
                </c:pt>
                <c:pt idx="7130">
                  <c:v>2309</c:v>
                </c:pt>
                <c:pt idx="7131">
                  <c:v>2310</c:v>
                </c:pt>
                <c:pt idx="7132">
                  <c:v>2310</c:v>
                </c:pt>
                <c:pt idx="7133">
                  <c:v>2310</c:v>
                </c:pt>
                <c:pt idx="7134">
                  <c:v>2311</c:v>
                </c:pt>
                <c:pt idx="7135">
                  <c:v>2311</c:v>
                </c:pt>
                <c:pt idx="7136">
                  <c:v>2312</c:v>
                </c:pt>
                <c:pt idx="7137">
                  <c:v>2312</c:v>
                </c:pt>
                <c:pt idx="7138">
                  <c:v>2312</c:v>
                </c:pt>
                <c:pt idx="7139">
                  <c:v>2313</c:v>
                </c:pt>
                <c:pt idx="7140">
                  <c:v>2313</c:v>
                </c:pt>
                <c:pt idx="7141">
                  <c:v>2313</c:v>
                </c:pt>
                <c:pt idx="7142">
                  <c:v>2313</c:v>
                </c:pt>
                <c:pt idx="7143">
                  <c:v>2313</c:v>
                </c:pt>
                <c:pt idx="7144">
                  <c:v>2313</c:v>
                </c:pt>
                <c:pt idx="7145">
                  <c:v>2313</c:v>
                </c:pt>
                <c:pt idx="7146">
                  <c:v>2313</c:v>
                </c:pt>
                <c:pt idx="7147">
                  <c:v>2314</c:v>
                </c:pt>
                <c:pt idx="7148">
                  <c:v>2315</c:v>
                </c:pt>
                <c:pt idx="7149">
                  <c:v>2316</c:v>
                </c:pt>
                <c:pt idx="7150">
                  <c:v>2317</c:v>
                </c:pt>
                <c:pt idx="7151">
                  <c:v>2318</c:v>
                </c:pt>
                <c:pt idx="7152">
                  <c:v>2318</c:v>
                </c:pt>
                <c:pt idx="7153">
                  <c:v>2318</c:v>
                </c:pt>
                <c:pt idx="7154">
                  <c:v>2318</c:v>
                </c:pt>
                <c:pt idx="7155">
                  <c:v>2318</c:v>
                </c:pt>
                <c:pt idx="7156">
                  <c:v>2318</c:v>
                </c:pt>
                <c:pt idx="7157">
                  <c:v>2319</c:v>
                </c:pt>
                <c:pt idx="7158">
                  <c:v>2319</c:v>
                </c:pt>
                <c:pt idx="7159">
                  <c:v>2320</c:v>
                </c:pt>
                <c:pt idx="7160">
                  <c:v>2321</c:v>
                </c:pt>
                <c:pt idx="7161">
                  <c:v>2321</c:v>
                </c:pt>
                <c:pt idx="7162">
                  <c:v>2322</c:v>
                </c:pt>
                <c:pt idx="7163">
                  <c:v>2323</c:v>
                </c:pt>
                <c:pt idx="7164">
                  <c:v>2324</c:v>
                </c:pt>
                <c:pt idx="7165">
                  <c:v>2325</c:v>
                </c:pt>
                <c:pt idx="7166">
                  <c:v>2326</c:v>
                </c:pt>
                <c:pt idx="7167">
                  <c:v>2326</c:v>
                </c:pt>
                <c:pt idx="7168">
                  <c:v>2326</c:v>
                </c:pt>
                <c:pt idx="7169">
                  <c:v>2326</c:v>
                </c:pt>
                <c:pt idx="7170">
                  <c:v>2326</c:v>
                </c:pt>
                <c:pt idx="7171">
                  <c:v>2326</c:v>
                </c:pt>
                <c:pt idx="7172">
                  <c:v>2326</c:v>
                </c:pt>
                <c:pt idx="7173">
                  <c:v>2326</c:v>
                </c:pt>
                <c:pt idx="7174">
                  <c:v>2326</c:v>
                </c:pt>
                <c:pt idx="7175">
                  <c:v>2326</c:v>
                </c:pt>
                <c:pt idx="7176">
                  <c:v>2326</c:v>
                </c:pt>
                <c:pt idx="7177">
                  <c:v>2326</c:v>
                </c:pt>
                <c:pt idx="7178">
                  <c:v>2326</c:v>
                </c:pt>
                <c:pt idx="7179">
                  <c:v>2327</c:v>
                </c:pt>
                <c:pt idx="7180">
                  <c:v>2328</c:v>
                </c:pt>
                <c:pt idx="7181">
                  <c:v>2328</c:v>
                </c:pt>
                <c:pt idx="7182">
                  <c:v>2329</c:v>
                </c:pt>
                <c:pt idx="7183">
                  <c:v>2330</c:v>
                </c:pt>
                <c:pt idx="7184">
                  <c:v>2330</c:v>
                </c:pt>
                <c:pt idx="7185">
                  <c:v>2330</c:v>
                </c:pt>
                <c:pt idx="7186">
                  <c:v>2331</c:v>
                </c:pt>
                <c:pt idx="7187">
                  <c:v>2331</c:v>
                </c:pt>
                <c:pt idx="7188">
                  <c:v>2331</c:v>
                </c:pt>
                <c:pt idx="7189">
                  <c:v>2332</c:v>
                </c:pt>
                <c:pt idx="7190">
                  <c:v>2333</c:v>
                </c:pt>
                <c:pt idx="7191">
                  <c:v>2333</c:v>
                </c:pt>
                <c:pt idx="7192">
                  <c:v>2334</c:v>
                </c:pt>
                <c:pt idx="7193">
                  <c:v>2335</c:v>
                </c:pt>
                <c:pt idx="7194">
                  <c:v>2335</c:v>
                </c:pt>
                <c:pt idx="7195">
                  <c:v>2336</c:v>
                </c:pt>
                <c:pt idx="7196">
                  <c:v>2337</c:v>
                </c:pt>
                <c:pt idx="7197">
                  <c:v>2338</c:v>
                </c:pt>
                <c:pt idx="7198">
                  <c:v>2339</c:v>
                </c:pt>
                <c:pt idx="7199">
                  <c:v>2339</c:v>
                </c:pt>
                <c:pt idx="7200">
                  <c:v>2339</c:v>
                </c:pt>
                <c:pt idx="7201">
                  <c:v>2339</c:v>
                </c:pt>
                <c:pt idx="7202">
                  <c:v>2339</c:v>
                </c:pt>
                <c:pt idx="7203">
                  <c:v>2339</c:v>
                </c:pt>
                <c:pt idx="7204">
                  <c:v>2339</c:v>
                </c:pt>
                <c:pt idx="7205">
                  <c:v>2339</c:v>
                </c:pt>
                <c:pt idx="7206">
                  <c:v>2339</c:v>
                </c:pt>
                <c:pt idx="7207">
                  <c:v>2340</c:v>
                </c:pt>
                <c:pt idx="7208">
                  <c:v>2341</c:v>
                </c:pt>
                <c:pt idx="7209">
                  <c:v>2342</c:v>
                </c:pt>
                <c:pt idx="7210">
                  <c:v>2342</c:v>
                </c:pt>
                <c:pt idx="7211">
                  <c:v>2343</c:v>
                </c:pt>
                <c:pt idx="7212">
                  <c:v>2344</c:v>
                </c:pt>
                <c:pt idx="7213">
                  <c:v>2344</c:v>
                </c:pt>
                <c:pt idx="7214">
                  <c:v>2345</c:v>
                </c:pt>
                <c:pt idx="7215">
                  <c:v>2346</c:v>
                </c:pt>
                <c:pt idx="7216">
                  <c:v>2346</c:v>
                </c:pt>
                <c:pt idx="7217">
                  <c:v>2346</c:v>
                </c:pt>
                <c:pt idx="7218">
                  <c:v>2346</c:v>
                </c:pt>
                <c:pt idx="7219">
                  <c:v>2346</c:v>
                </c:pt>
                <c:pt idx="7220">
                  <c:v>2347</c:v>
                </c:pt>
                <c:pt idx="7221">
                  <c:v>2348</c:v>
                </c:pt>
                <c:pt idx="7222">
                  <c:v>2349</c:v>
                </c:pt>
                <c:pt idx="7223">
                  <c:v>2350</c:v>
                </c:pt>
                <c:pt idx="7224">
                  <c:v>2350</c:v>
                </c:pt>
                <c:pt idx="7225">
                  <c:v>2350</c:v>
                </c:pt>
                <c:pt idx="7226">
                  <c:v>2350</c:v>
                </c:pt>
                <c:pt idx="7227">
                  <c:v>2351</c:v>
                </c:pt>
                <c:pt idx="7228">
                  <c:v>2351</c:v>
                </c:pt>
                <c:pt idx="7229">
                  <c:v>2351</c:v>
                </c:pt>
                <c:pt idx="7230">
                  <c:v>2351</c:v>
                </c:pt>
                <c:pt idx="7231">
                  <c:v>2351</c:v>
                </c:pt>
                <c:pt idx="7232">
                  <c:v>2351</c:v>
                </c:pt>
                <c:pt idx="7233">
                  <c:v>2351</c:v>
                </c:pt>
                <c:pt idx="7234">
                  <c:v>2351</c:v>
                </c:pt>
                <c:pt idx="7235">
                  <c:v>2351</c:v>
                </c:pt>
                <c:pt idx="7236">
                  <c:v>2351</c:v>
                </c:pt>
                <c:pt idx="7237">
                  <c:v>2351</c:v>
                </c:pt>
                <c:pt idx="7238">
                  <c:v>2352</c:v>
                </c:pt>
                <c:pt idx="7239">
                  <c:v>2352</c:v>
                </c:pt>
                <c:pt idx="7240">
                  <c:v>2352</c:v>
                </c:pt>
                <c:pt idx="7241">
                  <c:v>2352</c:v>
                </c:pt>
                <c:pt idx="7242">
                  <c:v>2352</c:v>
                </c:pt>
                <c:pt idx="7243">
                  <c:v>2352</c:v>
                </c:pt>
                <c:pt idx="7244">
                  <c:v>2353</c:v>
                </c:pt>
                <c:pt idx="7245">
                  <c:v>2354</c:v>
                </c:pt>
                <c:pt idx="7246">
                  <c:v>2354</c:v>
                </c:pt>
                <c:pt idx="7247">
                  <c:v>2354</c:v>
                </c:pt>
                <c:pt idx="7248">
                  <c:v>2354</c:v>
                </c:pt>
                <c:pt idx="7249">
                  <c:v>2354</c:v>
                </c:pt>
                <c:pt idx="7250">
                  <c:v>2354</c:v>
                </c:pt>
                <c:pt idx="7251">
                  <c:v>2354</c:v>
                </c:pt>
                <c:pt idx="7252">
                  <c:v>2354</c:v>
                </c:pt>
                <c:pt idx="7253">
                  <c:v>2355</c:v>
                </c:pt>
                <c:pt idx="7254">
                  <c:v>2356</c:v>
                </c:pt>
                <c:pt idx="7255">
                  <c:v>2356</c:v>
                </c:pt>
                <c:pt idx="7256">
                  <c:v>2356</c:v>
                </c:pt>
                <c:pt idx="7257">
                  <c:v>2357</c:v>
                </c:pt>
                <c:pt idx="7258">
                  <c:v>2357</c:v>
                </c:pt>
                <c:pt idx="7259">
                  <c:v>2357</c:v>
                </c:pt>
                <c:pt idx="7260">
                  <c:v>2357</c:v>
                </c:pt>
                <c:pt idx="7261">
                  <c:v>2358</c:v>
                </c:pt>
                <c:pt idx="7262">
                  <c:v>2359</c:v>
                </c:pt>
                <c:pt idx="7263">
                  <c:v>2360</c:v>
                </c:pt>
                <c:pt idx="7264">
                  <c:v>2361</c:v>
                </c:pt>
                <c:pt idx="7265">
                  <c:v>2361</c:v>
                </c:pt>
                <c:pt idx="7266">
                  <c:v>2361</c:v>
                </c:pt>
                <c:pt idx="7267">
                  <c:v>2361</c:v>
                </c:pt>
                <c:pt idx="7268">
                  <c:v>2362</c:v>
                </c:pt>
                <c:pt idx="7269">
                  <c:v>2362</c:v>
                </c:pt>
                <c:pt idx="7270">
                  <c:v>2363</c:v>
                </c:pt>
                <c:pt idx="7271">
                  <c:v>2363</c:v>
                </c:pt>
                <c:pt idx="7272">
                  <c:v>2364</c:v>
                </c:pt>
                <c:pt idx="7273">
                  <c:v>2365</c:v>
                </c:pt>
                <c:pt idx="7274">
                  <c:v>2366</c:v>
                </c:pt>
                <c:pt idx="7275">
                  <c:v>2366</c:v>
                </c:pt>
                <c:pt idx="7276">
                  <c:v>2366</c:v>
                </c:pt>
                <c:pt idx="7277">
                  <c:v>2366</c:v>
                </c:pt>
                <c:pt idx="7278">
                  <c:v>2366</c:v>
                </c:pt>
                <c:pt idx="7279">
                  <c:v>2367</c:v>
                </c:pt>
                <c:pt idx="7280">
                  <c:v>2368</c:v>
                </c:pt>
                <c:pt idx="7281">
                  <c:v>2368</c:v>
                </c:pt>
                <c:pt idx="7282">
                  <c:v>2368</c:v>
                </c:pt>
                <c:pt idx="7283">
                  <c:v>2369</c:v>
                </c:pt>
                <c:pt idx="7284">
                  <c:v>2370</c:v>
                </c:pt>
                <c:pt idx="7285">
                  <c:v>2370</c:v>
                </c:pt>
                <c:pt idx="7286">
                  <c:v>2371</c:v>
                </c:pt>
                <c:pt idx="7287">
                  <c:v>2371</c:v>
                </c:pt>
                <c:pt idx="7288">
                  <c:v>2371</c:v>
                </c:pt>
                <c:pt idx="7289">
                  <c:v>2371</c:v>
                </c:pt>
                <c:pt idx="7290">
                  <c:v>2371</c:v>
                </c:pt>
                <c:pt idx="7291">
                  <c:v>2371</c:v>
                </c:pt>
                <c:pt idx="7292">
                  <c:v>2371</c:v>
                </c:pt>
                <c:pt idx="7293">
                  <c:v>2371</c:v>
                </c:pt>
                <c:pt idx="7294">
                  <c:v>2372</c:v>
                </c:pt>
                <c:pt idx="7295">
                  <c:v>2372</c:v>
                </c:pt>
                <c:pt idx="7296">
                  <c:v>2372</c:v>
                </c:pt>
                <c:pt idx="7297">
                  <c:v>2373</c:v>
                </c:pt>
                <c:pt idx="7298">
                  <c:v>2373</c:v>
                </c:pt>
                <c:pt idx="7299">
                  <c:v>2374</c:v>
                </c:pt>
                <c:pt idx="7300">
                  <c:v>2375</c:v>
                </c:pt>
                <c:pt idx="7301">
                  <c:v>2376</c:v>
                </c:pt>
                <c:pt idx="7302">
                  <c:v>2376</c:v>
                </c:pt>
                <c:pt idx="7303">
                  <c:v>2376</c:v>
                </c:pt>
                <c:pt idx="7304">
                  <c:v>2377</c:v>
                </c:pt>
                <c:pt idx="7305">
                  <c:v>2377</c:v>
                </c:pt>
                <c:pt idx="7306">
                  <c:v>2378</c:v>
                </c:pt>
                <c:pt idx="7307">
                  <c:v>2379</c:v>
                </c:pt>
                <c:pt idx="7308">
                  <c:v>2379</c:v>
                </c:pt>
                <c:pt idx="7309">
                  <c:v>2379</c:v>
                </c:pt>
                <c:pt idx="7310">
                  <c:v>2379</c:v>
                </c:pt>
                <c:pt idx="7311">
                  <c:v>2379</c:v>
                </c:pt>
                <c:pt idx="7312">
                  <c:v>2380</c:v>
                </c:pt>
                <c:pt idx="7313">
                  <c:v>2380</c:v>
                </c:pt>
                <c:pt idx="7314">
                  <c:v>2380</c:v>
                </c:pt>
                <c:pt idx="7315">
                  <c:v>2381</c:v>
                </c:pt>
                <c:pt idx="7316">
                  <c:v>2381</c:v>
                </c:pt>
                <c:pt idx="7317">
                  <c:v>2381</c:v>
                </c:pt>
                <c:pt idx="7318">
                  <c:v>2381</c:v>
                </c:pt>
                <c:pt idx="7319">
                  <c:v>2381</c:v>
                </c:pt>
                <c:pt idx="7320">
                  <c:v>2381</c:v>
                </c:pt>
                <c:pt idx="7321">
                  <c:v>2381</c:v>
                </c:pt>
                <c:pt idx="7322">
                  <c:v>2381</c:v>
                </c:pt>
                <c:pt idx="7323">
                  <c:v>2381</c:v>
                </c:pt>
                <c:pt idx="7324">
                  <c:v>2381</c:v>
                </c:pt>
                <c:pt idx="7325">
                  <c:v>2382</c:v>
                </c:pt>
                <c:pt idx="7326">
                  <c:v>2382</c:v>
                </c:pt>
                <c:pt idx="7327">
                  <c:v>2382</c:v>
                </c:pt>
                <c:pt idx="7328">
                  <c:v>2382</c:v>
                </c:pt>
                <c:pt idx="7329">
                  <c:v>2383</c:v>
                </c:pt>
                <c:pt idx="7330">
                  <c:v>2383</c:v>
                </c:pt>
                <c:pt idx="7331">
                  <c:v>2384</c:v>
                </c:pt>
                <c:pt idx="7332">
                  <c:v>2384</c:v>
                </c:pt>
                <c:pt idx="7333">
                  <c:v>2384</c:v>
                </c:pt>
                <c:pt idx="7334">
                  <c:v>2384</c:v>
                </c:pt>
                <c:pt idx="7335">
                  <c:v>2384</c:v>
                </c:pt>
                <c:pt idx="7336">
                  <c:v>2385</c:v>
                </c:pt>
                <c:pt idx="7337">
                  <c:v>2385</c:v>
                </c:pt>
                <c:pt idx="7338">
                  <c:v>2385</c:v>
                </c:pt>
                <c:pt idx="7339">
                  <c:v>2386</c:v>
                </c:pt>
                <c:pt idx="7340">
                  <c:v>2387</c:v>
                </c:pt>
                <c:pt idx="7341">
                  <c:v>2388</c:v>
                </c:pt>
                <c:pt idx="7342">
                  <c:v>2389</c:v>
                </c:pt>
                <c:pt idx="7343">
                  <c:v>2389</c:v>
                </c:pt>
                <c:pt idx="7344">
                  <c:v>2389</c:v>
                </c:pt>
                <c:pt idx="7345">
                  <c:v>2389</c:v>
                </c:pt>
                <c:pt idx="7346">
                  <c:v>2389</c:v>
                </c:pt>
                <c:pt idx="7347">
                  <c:v>2389</c:v>
                </c:pt>
                <c:pt idx="7348">
                  <c:v>2390</c:v>
                </c:pt>
                <c:pt idx="7349">
                  <c:v>2390</c:v>
                </c:pt>
                <c:pt idx="7350">
                  <c:v>2391</c:v>
                </c:pt>
                <c:pt idx="7351">
                  <c:v>2391</c:v>
                </c:pt>
                <c:pt idx="7352">
                  <c:v>2391</c:v>
                </c:pt>
                <c:pt idx="7353">
                  <c:v>2392</c:v>
                </c:pt>
                <c:pt idx="7354">
                  <c:v>2393</c:v>
                </c:pt>
                <c:pt idx="7355">
                  <c:v>2394</c:v>
                </c:pt>
                <c:pt idx="7356">
                  <c:v>2395</c:v>
                </c:pt>
                <c:pt idx="7357">
                  <c:v>2396</c:v>
                </c:pt>
                <c:pt idx="7358">
                  <c:v>2396</c:v>
                </c:pt>
                <c:pt idx="7359">
                  <c:v>2396</c:v>
                </c:pt>
                <c:pt idx="7360">
                  <c:v>2396</c:v>
                </c:pt>
                <c:pt idx="7361">
                  <c:v>2396</c:v>
                </c:pt>
                <c:pt idx="7362">
                  <c:v>2397</c:v>
                </c:pt>
                <c:pt idx="7363">
                  <c:v>2397</c:v>
                </c:pt>
                <c:pt idx="7364">
                  <c:v>2397</c:v>
                </c:pt>
                <c:pt idx="7365">
                  <c:v>2398</c:v>
                </c:pt>
                <c:pt idx="7366">
                  <c:v>2398</c:v>
                </c:pt>
                <c:pt idx="7367">
                  <c:v>2399</c:v>
                </c:pt>
                <c:pt idx="7368">
                  <c:v>2400</c:v>
                </c:pt>
                <c:pt idx="7369">
                  <c:v>2401</c:v>
                </c:pt>
                <c:pt idx="7370">
                  <c:v>2401</c:v>
                </c:pt>
                <c:pt idx="7371">
                  <c:v>2401</c:v>
                </c:pt>
                <c:pt idx="7372">
                  <c:v>2402</c:v>
                </c:pt>
                <c:pt idx="7373">
                  <c:v>2403</c:v>
                </c:pt>
                <c:pt idx="7374">
                  <c:v>2404</c:v>
                </c:pt>
                <c:pt idx="7375">
                  <c:v>2404</c:v>
                </c:pt>
                <c:pt idx="7376">
                  <c:v>2404</c:v>
                </c:pt>
                <c:pt idx="7377">
                  <c:v>2404</c:v>
                </c:pt>
                <c:pt idx="7378">
                  <c:v>2404</c:v>
                </c:pt>
                <c:pt idx="7379">
                  <c:v>2404</c:v>
                </c:pt>
                <c:pt idx="7380">
                  <c:v>2405</c:v>
                </c:pt>
                <c:pt idx="7381">
                  <c:v>2405</c:v>
                </c:pt>
                <c:pt idx="7382">
                  <c:v>2405</c:v>
                </c:pt>
                <c:pt idx="7383">
                  <c:v>2406</c:v>
                </c:pt>
                <c:pt idx="7384">
                  <c:v>2407</c:v>
                </c:pt>
                <c:pt idx="7385">
                  <c:v>2407</c:v>
                </c:pt>
                <c:pt idx="7386">
                  <c:v>2408</c:v>
                </c:pt>
                <c:pt idx="7387">
                  <c:v>2408</c:v>
                </c:pt>
                <c:pt idx="7388">
                  <c:v>2409</c:v>
                </c:pt>
                <c:pt idx="7389">
                  <c:v>2409</c:v>
                </c:pt>
                <c:pt idx="7390">
                  <c:v>2409</c:v>
                </c:pt>
                <c:pt idx="7391">
                  <c:v>2409</c:v>
                </c:pt>
                <c:pt idx="7392">
                  <c:v>2409</c:v>
                </c:pt>
                <c:pt idx="7393">
                  <c:v>2409</c:v>
                </c:pt>
                <c:pt idx="7394">
                  <c:v>2410</c:v>
                </c:pt>
                <c:pt idx="7395">
                  <c:v>2410</c:v>
                </c:pt>
                <c:pt idx="7396">
                  <c:v>2411</c:v>
                </c:pt>
                <c:pt idx="7397">
                  <c:v>2412</c:v>
                </c:pt>
                <c:pt idx="7398">
                  <c:v>2412</c:v>
                </c:pt>
                <c:pt idx="7399">
                  <c:v>2413</c:v>
                </c:pt>
                <c:pt idx="7400">
                  <c:v>2414</c:v>
                </c:pt>
                <c:pt idx="7401">
                  <c:v>2415</c:v>
                </c:pt>
                <c:pt idx="7402">
                  <c:v>2416</c:v>
                </c:pt>
                <c:pt idx="7403">
                  <c:v>2417</c:v>
                </c:pt>
                <c:pt idx="7404">
                  <c:v>2417</c:v>
                </c:pt>
                <c:pt idx="7405">
                  <c:v>2417</c:v>
                </c:pt>
                <c:pt idx="7406">
                  <c:v>2417</c:v>
                </c:pt>
                <c:pt idx="7407">
                  <c:v>2417</c:v>
                </c:pt>
                <c:pt idx="7408">
                  <c:v>2418</c:v>
                </c:pt>
                <c:pt idx="7409">
                  <c:v>2418</c:v>
                </c:pt>
                <c:pt idx="7410">
                  <c:v>2418</c:v>
                </c:pt>
                <c:pt idx="7411">
                  <c:v>2418</c:v>
                </c:pt>
                <c:pt idx="7412">
                  <c:v>2419</c:v>
                </c:pt>
                <c:pt idx="7413">
                  <c:v>2419</c:v>
                </c:pt>
                <c:pt idx="7414">
                  <c:v>2419</c:v>
                </c:pt>
                <c:pt idx="7415">
                  <c:v>2420</c:v>
                </c:pt>
                <c:pt idx="7416">
                  <c:v>2421</c:v>
                </c:pt>
                <c:pt idx="7417">
                  <c:v>2422</c:v>
                </c:pt>
                <c:pt idx="7418">
                  <c:v>2422</c:v>
                </c:pt>
                <c:pt idx="7419">
                  <c:v>2422</c:v>
                </c:pt>
                <c:pt idx="7420">
                  <c:v>2423</c:v>
                </c:pt>
                <c:pt idx="7421">
                  <c:v>2424</c:v>
                </c:pt>
                <c:pt idx="7422">
                  <c:v>2424</c:v>
                </c:pt>
                <c:pt idx="7423">
                  <c:v>2425</c:v>
                </c:pt>
                <c:pt idx="7424">
                  <c:v>2425</c:v>
                </c:pt>
                <c:pt idx="7425">
                  <c:v>2425</c:v>
                </c:pt>
                <c:pt idx="7426">
                  <c:v>2425</c:v>
                </c:pt>
                <c:pt idx="7427">
                  <c:v>2425</c:v>
                </c:pt>
                <c:pt idx="7428">
                  <c:v>2426</c:v>
                </c:pt>
                <c:pt idx="7429">
                  <c:v>2427</c:v>
                </c:pt>
                <c:pt idx="7430">
                  <c:v>2427</c:v>
                </c:pt>
                <c:pt idx="7431">
                  <c:v>2427</c:v>
                </c:pt>
                <c:pt idx="7432">
                  <c:v>2428</c:v>
                </c:pt>
                <c:pt idx="7433">
                  <c:v>2429</c:v>
                </c:pt>
                <c:pt idx="7434">
                  <c:v>2429</c:v>
                </c:pt>
                <c:pt idx="7435">
                  <c:v>2429</c:v>
                </c:pt>
                <c:pt idx="7436">
                  <c:v>2429</c:v>
                </c:pt>
                <c:pt idx="7437">
                  <c:v>2429</c:v>
                </c:pt>
                <c:pt idx="7438">
                  <c:v>2430</c:v>
                </c:pt>
                <c:pt idx="7439">
                  <c:v>2431</c:v>
                </c:pt>
                <c:pt idx="7440">
                  <c:v>2431</c:v>
                </c:pt>
                <c:pt idx="7441">
                  <c:v>2432</c:v>
                </c:pt>
                <c:pt idx="7442">
                  <c:v>2432</c:v>
                </c:pt>
                <c:pt idx="7443">
                  <c:v>2432</c:v>
                </c:pt>
                <c:pt idx="7444">
                  <c:v>2433</c:v>
                </c:pt>
                <c:pt idx="7445">
                  <c:v>2434</c:v>
                </c:pt>
                <c:pt idx="7446">
                  <c:v>2435</c:v>
                </c:pt>
                <c:pt idx="7447">
                  <c:v>2436</c:v>
                </c:pt>
                <c:pt idx="7448">
                  <c:v>2437</c:v>
                </c:pt>
                <c:pt idx="7449">
                  <c:v>2438</c:v>
                </c:pt>
                <c:pt idx="7450">
                  <c:v>2438</c:v>
                </c:pt>
                <c:pt idx="7451">
                  <c:v>2438</c:v>
                </c:pt>
                <c:pt idx="7452">
                  <c:v>2438</c:v>
                </c:pt>
                <c:pt idx="7453">
                  <c:v>2439</c:v>
                </c:pt>
                <c:pt idx="7454">
                  <c:v>2440</c:v>
                </c:pt>
                <c:pt idx="7455">
                  <c:v>2441</c:v>
                </c:pt>
                <c:pt idx="7456">
                  <c:v>2442</c:v>
                </c:pt>
                <c:pt idx="7457">
                  <c:v>2442</c:v>
                </c:pt>
                <c:pt idx="7458">
                  <c:v>2442</c:v>
                </c:pt>
                <c:pt idx="7459">
                  <c:v>2442</c:v>
                </c:pt>
                <c:pt idx="7460">
                  <c:v>2442</c:v>
                </c:pt>
                <c:pt idx="7461">
                  <c:v>2442</c:v>
                </c:pt>
                <c:pt idx="7462">
                  <c:v>2442</c:v>
                </c:pt>
                <c:pt idx="7463">
                  <c:v>2442</c:v>
                </c:pt>
                <c:pt idx="7464">
                  <c:v>2443</c:v>
                </c:pt>
                <c:pt idx="7465">
                  <c:v>2443</c:v>
                </c:pt>
                <c:pt idx="7466">
                  <c:v>2443</c:v>
                </c:pt>
                <c:pt idx="7467">
                  <c:v>2444</c:v>
                </c:pt>
                <c:pt idx="7468">
                  <c:v>2444</c:v>
                </c:pt>
                <c:pt idx="7469">
                  <c:v>2444</c:v>
                </c:pt>
                <c:pt idx="7470">
                  <c:v>2445</c:v>
                </c:pt>
                <c:pt idx="7471">
                  <c:v>2445</c:v>
                </c:pt>
                <c:pt idx="7472">
                  <c:v>2445</c:v>
                </c:pt>
                <c:pt idx="7473">
                  <c:v>2445</c:v>
                </c:pt>
                <c:pt idx="7474">
                  <c:v>2445</c:v>
                </c:pt>
                <c:pt idx="7475">
                  <c:v>2446</c:v>
                </c:pt>
                <c:pt idx="7476">
                  <c:v>2446</c:v>
                </c:pt>
                <c:pt idx="7477">
                  <c:v>2446</c:v>
                </c:pt>
                <c:pt idx="7478">
                  <c:v>2446</c:v>
                </c:pt>
                <c:pt idx="7479">
                  <c:v>2446</c:v>
                </c:pt>
                <c:pt idx="7480">
                  <c:v>2447</c:v>
                </c:pt>
                <c:pt idx="7481">
                  <c:v>2447</c:v>
                </c:pt>
                <c:pt idx="7482">
                  <c:v>2448</c:v>
                </c:pt>
                <c:pt idx="7483">
                  <c:v>2449</c:v>
                </c:pt>
                <c:pt idx="7484">
                  <c:v>2450</c:v>
                </c:pt>
                <c:pt idx="7485">
                  <c:v>2451</c:v>
                </c:pt>
                <c:pt idx="7486">
                  <c:v>2451</c:v>
                </c:pt>
                <c:pt idx="7487">
                  <c:v>2452</c:v>
                </c:pt>
                <c:pt idx="7488">
                  <c:v>2453</c:v>
                </c:pt>
                <c:pt idx="7489">
                  <c:v>2453</c:v>
                </c:pt>
                <c:pt idx="7490">
                  <c:v>2453</c:v>
                </c:pt>
                <c:pt idx="7491">
                  <c:v>2453</c:v>
                </c:pt>
                <c:pt idx="7492">
                  <c:v>2454</c:v>
                </c:pt>
                <c:pt idx="7493">
                  <c:v>2454</c:v>
                </c:pt>
                <c:pt idx="7494">
                  <c:v>2454</c:v>
                </c:pt>
                <c:pt idx="7495">
                  <c:v>2454</c:v>
                </c:pt>
                <c:pt idx="7496">
                  <c:v>2454</c:v>
                </c:pt>
                <c:pt idx="7497">
                  <c:v>2454</c:v>
                </c:pt>
                <c:pt idx="7498">
                  <c:v>2454</c:v>
                </c:pt>
                <c:pt idx="7499">
                  <c:v>2454</c:v>
                </c:pt>
                <c:pt idx="7500">
                  <c:v>2454</c:v>
                </c:pt>
                <c:pt idx="7501">
                  <c:v>2454</c:v>
                </c:pt>
                <c:pt idx="7502">
                  <c:v>2454</c:v>
                </c:pt>
                <c:pt idx="7503">
                  <c:v>2454</c:v>
                </c:pt>
                <c:pt idx="7504">
                  <c:v>2455</c:v>
                </c:pt>
                <c:pt idx="7505">
                  <c:v>2456</c:v>
                </c:pt>
                <c:pt idx="7506">
                  <c:v>2457</c:v>
                </c:pt>
                <c:pt idx="7507">
                  <c:v>2458</c:v>
                </c:pt>
                <c:pt idx="7508">
                  <c:v>2458</c:v>
                </c:pt>
                <c:pt idx="7509">
                  <c:v>2458</c:v>
                </c:pt>
                <c:pt idx="7510">
                  <c:v>2458</c:v>
                </c:pt>
                <c:pt idx="7511">
                  <c:v>2459</c:v>
                </c:pt>
                <c:pt idx="7512">
                  <c:v>2460</c:v>
                </c:pt>
                <c:pt idx="7513">
                  <c:v>2461</c:v>
                </c:pt>
                <c:pt idx="7514">
                  <c:v>2462</c:v>
                </c:pt>
                <c:pt idx="7515">
                  <c:v>2462</c:v>
                </c:pt>
                <c:pt idx="7516">
                  <c:v>2462</c:v>
                </c:pt>
                <c:pt idx="7517">
                  <c:v>2462</c:v>
                </c:pt>
                <c:pt idx="7518">
                  <c:v>2463</c:v>
                </c:pt>
                <c:pt idx="7519">
                  <c:v>2463</c:v>
                </c:pt>
                <c:pt idx="7520">
                  <c:v>2464</c:v>
                </c:pt>
                <c:pt idx="7521">
                  <c:v>2465</c:v>
                </c:pt>
                <c:pt idx="7522">
                  <c:v>2466</c:v>
                </c:pt>
                <c:pt idx="7523">
                  <c:v>2467</c:v>
                </c:pt>
                <c:pt idx="7524">
                  <c:v>2467</c:v>
                </c:pt>
                <c:pt idx="7525">
                  <c:v>2468</c:v>
                </c:pt>
                <c:pt idx="7526">
                  <c:v>2469</c:v>
                </c:pt>
                <c:pt idx="7527">
                  <c:v>2470</c:v>
                </c:pt>
                <c:pt idx="7528">
                  <c:v>2470</c:v>
                </c:pt>
                <c:pt idx="7529">
                  <c:v>2470</c:v>
                </c:pt>
                <c:pt idx="7530">
                  <c:v>2470</c:v>
                </c:pt>
                <c:pt idx="7531">
                  <c:v>2470</c:v>
                </c:pt>
                <c:pt idx="7532">
                  <c:v>2470</c:v>
                </c:pt>
                <c:pt idx="7533">
                  <c:v>2470</c:v>
                </c:pt>
                <c:pt idx="7534">
                  <c:v>2471</c:v>
                </c:pt>
                <c:pt idx="7535">
                  <c:v>2472</c:v>
                </c:pt>
                <c:pt idx="7536">
                  <c:v>2473</c:v>
                </c:pt>
                <c:pt idx="7537">
                  <c:v>2474</c:v>
                </c:pt>
                <c:pt idx="7538">
                  <c:v>2474</c:v>
                </c:pt>
                <c:pt idx="7539">
                  <c:v>2474</c:v>
                </c:pt>
                <c:pt idx="7540">
                  <c:v>2474</c:v>
                </c:pt>
                <c:pt idx="7541">
                  <c:v>2474</c:v>
                </c:pt>
                <c:pt idx="7542">
                  <c:v>2474</c:v>
                </c:pt>
                <c:pt idx="7543">
                  <c:v>2474</c:v>
                </c:pt>
                <c:pt idx="7544">
                  <c:v>2474</c:v>
                </c:pt>
                <c:pt idx="7545">
                  <c:v>2474</c:v>
                </c:pt>
                <c:pt idx="7546">
                  <c:v>2474</c:v>
                </c:pt>
                <c:pt idx="7547">
                  <c:v>2474</c:v>
                </c:pt>
                <c:pt idx="7548">
                  <c:v>2475</c:v>
                </c:pt>
                <c:pt idx="7549">
                  <c:v>2475</c:v>
                </c:pt>
                <c:pt idx="7550">
                  <c:v>2475</c:v>
                </c:pt>
                <c:pt idx="7551">
                  <c:v>2475</c:v>
                </c:pt>
                <c:pt idx="7552">
                  <c:v>2476</c:v>
                </c:pt>
                <c:pt idx="7553">
                  <c:v>2476</c:v>
                </c:pt>
                <c:pt idx="7554">
                  <c:v>2476</c:v>
                </c:pt>
                <c:pt idx="7555">
                  <c:v>2476</c:v>
                </c:pt>
                <c:pt idx="7556">
                  <c:v>2477</c:v>
                </c:pt>
                <c:pt idx="7557">
                  <c:v>2477</c:v>
                </c:pt>
                <c:pt idx="7558">
                  <c:v>2477</c:v>
                </c:pt>
                <c:pt idx="7559">
                  <c:v>2477</c:v>
                </c:pt>
                <c:pt idx="7560">
                  <c:v>2477</c:v>
                </c:pt>
                <c:pt idx="7561">
                  <c:v>2477</c:v>
                </c:pt>
                <c:pt idx="7562">
                  <c:v>2477</c:v>
                </c:pt>
                <c:pt idx="7563">
                  <c:v>2477</c:v>
                </c:pt>
                <c:pt idx="7564">
                  <c:v>2478</c:v>
                </c:pt>
                <c:pt idx="7565">
                  <c:v>2478</c:v>
                </c:pt>
                <c:pt idx="7566">
                  <c:v>2479</c:v>
                </c:pt>
                <c:pt idx="7567">
                  <c:v>2479</c:v>
                </c:pt>
                <c:pt idx="7568">
                  <c:v>2479</c:v>
                </c:pt>
                <c:pt idx="7569">
                  <c:v>2479</c:v>
                </c:pt>
                <c:pt idx="7570">
                  <c:v>2479</c:v>
                </c:pt>
                <c:pt idx="7571">
                  <c:v>2479</c:v>
                </c:pt>
                <c:pt idx="7572">
                  <c:v>2479</c:v>
                </c:pt>
                <c:pt idx="7573">
                  <c:v>2479</c:v>
                </c:pt>
                <c:pt idx="7574">
                  <c:v>2480</c:v>
                </c:pt>
                <c:pt idx="7575">
                  <c:v>2481</c:v>
                </c:pt>
                <c:pt idx="7576">
                  <c:v>2481</c:v>
                </c:pt>
                <c:pt idx="7577">
                  <c:v>2482</c:v>
                </c:pt>
                <c:pt idx="7578">
                  <c:v>2482</c:v>
                </c:pt>
                <c:pt idx="7579">
                  <c:v>2482</c:v>
                </c:pt>
                <c:pt idx="7580">
                  <c:v>2482</c:v>
                </c:pt>
                <c:pt idx="7581">
                  <c:v>2482</c:v>
                </c:pt>
                <c:pt idx="7582">
                  <c:v>2482</c:v>
                </c:pt>
                <c:pt idx="7583">
                  <c:v>2482</c:v>
                </c:pt>
                <c:pt idx="7584">
                  <c:v>2482</c:v>
                </c:pt>
                <c:pt idx="7585">
                  <c:v>2483</c:v>
                </c:pt>
                <c:pt idx="7586">
                  <c:v>2483</c:v>
                </c:pt>
                <c:pt idx="7587">
                  <c:v>2484</c:v>
                </c:pt>
                <c:pt idx="7588">
                  <c:v>2485</c:v>
                </c:pt>
                <c:pt idx="7589">
                  <c:v>2485</c:v>
                </c:pt>
                <c:pt idx="7590">
                  <c:v>2485</c:v>
                </c:pt>
                <c:pt idx="7591">
                  <c:v>2485</c:v>
                </c:pt>
                <c:pt idx="7592">
                  <c:v>2485</c:v>
                </c:pt>
                <c:pt idx="7593">
                  <c:v>2486</c:v>
                </c:pt>
                <c:pt idx="7594">
                  <c:v>2486</c:v>
                </c:pt>
                <c:pt idx="7595">
                  <c:v>2487</c:v>
                </c:pt>
                <c:pt idx="7596">
                  <c:v>2487</c:v>
                </c:pt>
                <c:pt idx="7597">
                  <c:v>2487</c:v>
                </c:pt>
                <c:pt idx="7598">
                  <c:v>2487</c:v>
                </c:pt>
                <c:pt idx="7599">
                  <c:v>2487</c:v>
                </c:pt>
                <c:pt idx="7600">
                  <c:v>2487</c:v>
                </c:pt>
                <c:pt idx="7601">
                  <c:v>2487</c:v>
                </c:pt>
                <c:pt idx="7602">
                  <c:v>2487</c:v>
                </c:pt>
                <c:pt idx="7603">
                  <c:v>2487</c:v>
                </c:pt>
                <c:pt idx="7604">
                  <c:v>2487</c:v>
                </c:pt>
                <c:pt idx="7605">
                  <c:v>2487</c:v>
                </c:pt>
                <c:pt idx="7606">
                  <c:v>2487</c:v>
                </c:pt>
                <c:pt idx="7607">
                  <c:v>2488</c:v>
                </c:pt>
                <c:pt idx="7608">
                  <c:v>2488</c:v>
                </c:pt>
                <c:pt idx="7609">
                  <c:v>2489</c:v>
                </c:pt>
                <c:pt idx="7610">
                  <c:v>2489</c:v>
                </c:pt>
                <c:pt idx="7611">
                  <c:v>2489</c:v>
                </c:pt>
                <c:pt idx="7612">
                  <c:v>2489</c:v>
                </c:pt>
                <c:pt idx="7613">
                  <c:v>2490</c:v>
                </c:pt>
                <c:pt idx="7614">
                  <c:v>2490</c:v>
                </c:pt>
                <c:pt idx="7615">
                  <c:v>2491</c:v>
                </c:pt>
                <c:pt idx="7616">
                  <c:v>2491</c:v>
                </c:pt>
                <c:pt idx="7617">
                  <c:v>2491</c:v>
                </c:pt>
                <c:pt idx="7618">
                  <c:v>2491</c:v>
                </c:pt>
                <c:pt idx="7619">
                  <c:v>2491</c:v>
                </c:pt>
                <c:pt idx="7620">
                  <c:v>2491</c:v>
                </c:pt>
                <c:pt idx="7621">
                  <c:v>2491</c:v>
                </c:pt>
                <c:pt idx="7622">
                  <c:v>2491</c:v>
                </c:pt>
                <c:pt idx="7623">
                  <c:v>2491</c:v>
                </c:pt>
                <c:pt idx="7624">
                  <c:v>2491</c:v>
                </c:pt>
                <c:pt idx="7625">
                  <c:v>2491</c:v>
                </c:pt>
                <c:pt idx="7626">
                  <c:v>2492</c:v>
                </c:pt>
                <c:pt idx="7627">
                  <c:v>2492</c:v>
                </c:pt>
                <c:pt idx="7628">
                  <c:v>2493</c:v>
                </c:pt>
                <c:pt idx="7629">
                  <c:v>2493</c:v>
                </c:pt>
                <c:pt idx="7630">
                  <c:v>2493</c:v>
                </c:pt>
                <c:pt idx="7631">
                  <c:v>2494</c:v>
                </c:pt>
                <c:pt idx="7632">
                  <c:v>2495</c:v>
                </c:pt>
                <c:pt idx="7633">
                  <c:v>2495</c:v>
                </c:pt>
                <c:pt idx="7634">
                  <c:v>2495</c:v>
                </c:pt>
                <c:pt idx="7635">
                  <c:v>2495</c:v>
                </c:pt>
                <c:pt idx="7636">
                  <c:v>2495</c:v>
                </c:pt>
                <c:pt idx="7637">
                  <c:v>2496</c:v>
                </c:pt>
                <c:pt idx="7638">
                  <c:v>2497</c:v>
                </c:pt>
                <c:pt idx="7639">
                  <c:v>2498</c:v>
                </c:pt>
                <c:pt idx="7640">
                  <c:v>2498</c:v>
                </c:pt>
                <c:pt idx="7641">
                  <c:v>2498</c:v>
                </c:pt>
                <c:pt idx="7642">
                  <c:v>2498</c:v>
                </c:pt>
                <c:pt idx="7643">
                  <c:v>2498</c:v>
                </c:pt>
                <c:pt idx="7644">
                  <c:v>2499</c:v>
                </c:pt>
                <c:pt idx="7645">
                  <c:v>2500</c:v>
                </c:pt>
                <c:pt idx="7646">
                  <c:v>2500</c:v>
                </c:pt>
                <c:pt idx="7647">
                  <c:v>2500</c:v>
                </c:pt>
                <c:pt idx="7648">
                  <c:v>2500</c:v>
                </c:pt>
                <c:pt idx="7649">
                  <c:v>2501</c:v>
                </c:pt>
                <c:pt idx="7650">
                  <c:v>2502</c:v>
                </c:pt>
                <c:pt idx="7651">
                  <c:v>2502</c:v>
                </c:pt>
                <c:pt idx="7652">
                  <c:v>2502</c:v>
                </c:pt>
                <c:pt idx="7653">
                  <c:v>2503</c:v>
                </c:pt>
                <c:pt idx="7654">
                  <c:v>2504</c:v>
                </c:pt>
                <c:pt idx="7655">
                  <c:v>2505</c:v>
                </c:pt>
                <c:pt idx="7656">
                  <c:v>2506</c:v>
                </c:pt>
                <c:pt idx="7657">
                  <c:v>2507</c:v>
                </c:pt>
                <c:pt idx="7658">
                  <c:v>2507</c:v>
                </c:pt>
                <c:pt idx="7659">
                  <c:v>2507</c:v>
                </c:pt>
                <c:pt idx="7660">
                  <c:v>2507</c:v>
                </c:pt>
                <c:pt idx="7661">
                  <c:v>2507</c:v>
                </c:pt>
                <c:pt idx="7662">
                  <c:v>2507</c:v>
                </c:pt>
                <c:pt idx="7663">
                  <c:v>2508</c:v>
                </c:pt>
                <c:pt idx="7664">
                  <c:v>2509</c:v>
                </c:pt>
                <c:pt idx="7665">
                  <c:v>2509</c:v>
                </c:pt>
                <c:pt idx="7666">
                  <c:v>2509</c:v>
                </c:pt>
                <c:pt idx="7667">
                  <c:v>2510</c:v>
                </c:pt>
                <c:pt idx="7668">
                  <c:v>2511</c:v>
                </c:pt>
                <c:pt idx="7669">
                  <c:v>2512</c:v>
                </c:pt>
                <c:pt idx="7670">
                  <c:v>2512</c:v>
                </c:pt>
                <c:pt idx="7671">
                  <c:v>2512</c:v>
                </c:pt>
                <c:pt idx="7672">
                  <c:v>2513</c:v>
                </c:pt>
                <c:pt idx="7673">
                  <c:v>2514</c:v>
                </c:pt>
                <c:pt idx="7674">
                  <c:v>2514</c:v>
                </c:pt>
                <c:pt idx="7675">
                  <c:v>2515</c:v>
                </c:pt>
                <c:pt idx="7676">
                  <c:v>2516</c:v>
                </c:pt>
                <c:pt idx="7677">
                  <c:v>2517</c:v>
                </c:pt>
                <c:pt idx="7678">
                  <c:v>2518</c:v>
                </c:pt>
                <c:pt idx="7679">
                  <c:v>2518</c:v>
                </c:pt>
                <c:pt idx="7680">
                  <c:v>2519</c:v>
                </c:pt>
                <c:pt idx="7681">
                  <c:v>2519</c:v>
                </c:pt>
                <c:pt idx="7682">
                  <c:v>2520</c:v>
                </c:pt>
                <c:pt idx="7683">
                  <c:v>2520</c:v>
                </c:pt>
                <c:pt idx="7684">
                  <c:v>2521</c:v>
                </c:pt>
                <c:pt idx="7685">
                  <c:v>2521</c:v>
                </c:pt>
                <c:pt idx="7686">
                  <c:v>2521</c:v>
                </c:pt>
                <c:pt idx="7687">
                  <c:v>2522</c:v>
                </c:pt>
                <c:pt idx="7688">
                  <c:v>2523</c:v>
                </c:pt>
                <c:pt idx="7689">
                  <c:v>2524</c:v>
                </c:pt>
                <c:pt idx="7690">
                  <c:v>2524</c:v>
                </c:pt>
                <c:pt idx="7691">
                  <c:v>2524</c:v>
                </c:pt>
                <c:pt idx="7692">
                  <c:v>2524</c:v>
                </c:pt>
                <c:pt idx="7693">
                  <c:v>2525</c:v>
                </c:pt>
                <c:pt idx="7694">
                  <c:v>2526</c:v>
                </c:pt>
                <c:pt idx="7695">
                  <c:v>2527</c:v>
                </c:pt>
                <c:pt idx="7696">
                  <c:v>2528</c:v>
                </c:pt>
                <c:pt idx="7697">
                  <c:v>2529</c:v>
                </c:pt>
                <c:pt idx="7698">
                  <c:v>2530</c:v>
                </c:pt>
                <c:pt idx="7699">
                  <c:v>2531</c:v>
                </c:pt>
                <c:pt idx="7700">
                  <c:v>2531</c:v>
                </c:pt>
                <c:pt idx="7701">
                  <c:v>2532</c:v>
                </c:pt>
                <c:pt idx="7702">
                  <c:v>2533</c:v>
                </c:pt>
                <c:pt idx="7703">
                  <c:v>2533</c:v>
                </c:pt>
                <c:pt idx="7704">
                  <c:v>2534</c:v>
                </c:pt>
                <c:pt idx="7705">
                  <c:v>2534</c:v>
                </c:pt>
                <c:pt idx="7706">
                  <c:v>2534</c:v>
                </c:pt>
                <c:pt idx="7707">
                  <c:v>2534</c:v>
                </c:pt>
                <c:pt idx="7708">
                  <c:v>2534</c:v>
                </c:pt>
                <c:pt idx="7709">
                  <c:v>2534</c:v>
                </c:pt>
                <c:pt idx="7710">
                  <c:v>2535</c:v>
                </c:pt>
                <c:pt idx="7711">
                  <c:v>2536</c:v>
                </c:pt>
                <c:pt idx="7712">
                  <c:v>2536</c:v>
                </c:pt>
                <c:pt idx="7713">
                  <c:v>2537</c:v>
                </c:pt>
                <c:pt idx="7714">
                  <c:v>2537</c:v>
                </c:pt>
                <c:pt idx="7715">
                  <c:v>2537</c:v>
                </c:pt>
                <c:pt idx="7716">
                  <c:v>2537</c:v>
                </c:pt>
                <c:pt idx="7717">
                  <c:v>2538</c:v>
                </c:pt>
                <c:pt idx="7718">
                  <c:v>2538</c:v>
                </c:pt>
                <c:pt idx="7719">
                  <c:v>2538</c:v>
                </c:pt>
                <c:pt idx="7720">
                  <c:v>2539</c:v>
                </c:pt>
                <c:pt idx="7721">
                  <c:v>2539</c:v>
                </c:pt>
                <c:pt idx="7722">
                  <c:v>2539</c:v>
                </c:pt>
                <c:pt idx="7723">
                  <c:v>2539</c:v>
                </c:pt>
                <c:pt idx="7724">
                  <c:v>2539</c:v>
                </c:pt>
                <c:pt idx="7725">
                  <c:v>2539</c:v>
                </c:pt>
                <c:pt idx="7726">
                  <c:v>2540</c:v>
                </c:pt>
                <c:pt idx="7727">
                  <c:v>2541</c:v>
                </c:pt>
                <c:pt idx="7728">
                  <c:v>2541</c:v>
                </c:pt>
                <c:pt idx="7729">
                  <c:v>2541</c:v>
                </c:pt>
                <c:pt idx="7730">
                  <c:v>2542</c:v>
                </c:pt>
                <c:pt idx="7731">
                  <c:v>2542</c:v>
                </c:pt>
                <c:pt idx="7732">
                  <c:v>2542</c:v>
                </c:pt>
                <c:pt idx="7733">
                  <c:v>2542</c:v>
                </c:pt>
                <c:pt idx="7734">
                  <c:v>2542</c:v>
                </c:pt>
                <c:pt idx="7735">
                  <c:v>2542</c:v>
                </c:pt>
                <c:pt idx="7736">
                  <c:v>2542</c:v>
                </c:pt>
                <c:pt idx="7737">
                  <c:v>2542</c:v>
                </c:pt>
                <c:pt idx="7738">
                  <c:v>2542</c:v>
                </c:pt>
                <c:pt idx="7739">
                  <c:v>2543</c:v>
                </c:pt>
                <c:pt idx="7740">
                  <c:v>2543</c:v>
                </c:pt>
                <c:pt idx="7741">
                  <c:v>2543</c:v>
                </c:pt>
                <c:pt idx="7742">
                  <c:v>2544</c:v>
                </c:pt>
                <c:pt idx="7743">
                  <c:v>2544</c:v>
                </c:pt>
                <c:pt idx="7744">
                  <c:v>2544</c:v>
                </c:pt>
                <c:pt idx="7745">
                  <c:v>2545</c:v>
                </c:pt>
                <c:pt idx="7746">
                  <c:v>2545</c:v>
                </c:pt>
                <c:pt idx="7747">
                  <c:v>2546</c:v>
                </c:pt>
                <c:pt idx="7748">
                  <c:v>2547</c:v>
                </c:pt>
                <c:pt idx="7749">
                  <c:v>2547</c:v>
                </c:pt>
                <c:pt idx="7750">
                  <c:v>2547</c:v>
                </c:pt>
                <c:pt idx="7751">
                  <c:v>2548</c:v>
                </c:pt>
                <c:pt idx="7752">
                  <c:v>2549</c:v>
                </c:pt>
                <c:pt idx="7753">
                  <c:v>2550</c:v>
                </c:pt>
                <c:pt idx="7754">
                  <c:v>2550</c:v>
                </c:pt>
                <c:pt idx="7755">
                  <c:v>2550</c:v>
                </c:pt>
                <c:pt idx="7756">
                  <c:v>2550</c:v>
                </c:pt>
                <c:pt idx="7757">
                  <c:v>2550</c:v>
                </c:pt>
                <c:pt idx="7758">
                  <c:v>2550</c:v>
                </c:pt>
                <c:pt idx="7759">
                  <c:v>2551</c:v>
                </c:pt>
                <c:pt idx="7760">
                  <c:v>2552</c:v>
                </c:pt>
                <c:pt idx="7761">
                  <c:v>2552</c:v>
                </c:pt>
                <c:pt idx="7762">
                  <c:v>2553</c:v>
                </c:pt>
                <c:pt idx="7763">
                  <c:v>2553</c:v>
                </c:pt>
                <c:pt idx="7764">
                  <c:v>2553</c:v>
                </c:pt>
                <c:pt idx="7765">
                  <c:v>2553</c:v>
                </c:pt>
                <c:pt idx="7766">
                  <c:v>2553</c:v>
                </c:pt>
                <c:pt idx="7767">
                  <c:v>2553</c:v>
                </c:pt>
                <c:pt idx="7768">
                  <c:v>2553</c:v>
                </c:pt>
                <c:pt idx="7769">
                  <c:v>2554</c:v>
                </c:pt>
                <c:pt idx="7770">
                  <c:v>2555</c:v>
                </c:pt>
                <c:pt idx="7771">
                  <c:v>2556</c:v>
                </c:pt>
                <c:pt idx="7772">
                  <c:v>2556</c:v>
                </c:pt>
                <c:pt idx="7773">
                  <c:v>2556</c:v>
                </c:pt>
                <c:pt idx="7774">
                  <c:v>2557</c:v>
                </c:pt>
                <c:pt idx="7775">
                  <c:v>2558</c:v>
                </c:pt>
                <c:pt idx="7776">
                  <c:v>2558</c:v>
                </c:pt>
                <c:pt idx="7777">
                  <c:v>2558</c:v>
                </c:pt>
                <c:pt idx="7778">
                  <c:v>2559</c:v>
                </c:pt>
                <c:pt idx="7779">
                  <c:v>2559</c:v>
                </c:pt>
                <c:pt idx="7780">
                  <c:v>2559</c:v>
                </c:pt>
                <c:pt idx="7781">
                  <c:v>2559</c:v>
                </c:pt>
                <c:pt idx="7782">
                  <c:v>2559</c:v>
                </c:pt>
                <c:pt idx="7783">
                  <c:v>2559</c:v>
                </c:pt>
                <c:pt idx="7784">
                  <c:v>2559</c:v>
                </c:pt>
                <c:pt idx="7785">
                  <c:v>2559</c:v>
                </c:pt>
                <c:pt idx="7786">
                  <c:v>2559</c:v>
                </c:pt>
                <c:pt idx="7787">
                  <c:v>2559</c:v>
                </c:pt>
                <c:pt idx="7788">
                  <c:v>2559</c:v>
                </c:pt>
                <c:pt idx="7789">
                  <c:v>2559</c:v>
                </c:pt>
                <c:pt idx="7790">
                  <c:v>2559</c:v>
                </c:pt>
                <c:pt idx="7791">
                  <c:v>2559</c:v>
                </c:pt>
                <c:pt idx="7792">
                  <c:v>2560</c:v>
                </c:pt>
                <c:pt idx="7793">
                  <c:v>2560</c:v>
                </c:pt>
                <c:pt idx="7794">
                  <c:v>2560</c:v>
                </c:pt>
                <c:pt idx="7795">
                  <c:v>2561</c:v>
                </c:pt>
                <c:pt idx="7796">
                  <c:v>2561</c:v>
                </c:pt>
                <c:pt idx="7797">
                  <c:v>2561</c:v>
                </c:pt>
                <c:pt idx="7798">
                  <c:v>2561</c:v>
                </c:pt>
                <c:pt idx="7799">
                  <c:v>2562</c:v>
                </c:pt>
                <c:pt idx="7800">
                  <c:v>2563</c:v>
                </c:pt>
                <c:pt idx="7801">
                  <c:v>2563</c:v>
                </c:pt>
                <c:pt idx="7802">
                  <c:v>2564</c:v>
                </c:pt>
                <c:pt idx="7803">
                  <c:v>2565</c:v>
                </c:pt>
                <c:pt idx="7804">
                  <c:v>2566</c:v>
                </c:pt>
                <c:pt idx="7805">
                  <c:v>2567</c:v>
                </c:pt>
                <c:pt idx="7806">
                  <c:v>2568</c:v>
                </c:pt>
                <c:pt idx="7807">
                  <c:v>2568</c:v>
                </c:pt>
                <c:pt idx="7808">
                  <c:v>2569</c:v>
                </c:pt>
                <c:pt idx="7809">
                  <c:v>2569</c:v>
                </c:pt>
                <c:pt idx="7810">
                  <c:v>2570</c:v>
                </c:pt>
                <c:pt idx="7811">
                  <c:v>2570</c:v>
                </c:pt>
                <c:pt idx="7812">
                  <c:v>2571</c:v>
                </c:pt>
                <c:pt idx="7813">
                  <c:v>2572</c:v>
                </c:pt>
                <c:pt idx="7814">
                  <c:v>2572</c:v>
                </c:pt>
                <c:pt idx="7815">
                  <c:v>2572</c:v>
                </c:pt>
                <c:pt idx="7816">
                  <c:v>2573</c:v>
                </c:pt>
                <c:pt idx="7817">
                  <c:v>2574</c:v>
                </c:pt>
                <c:pt idx="7818">
                  <c:v>2574</c:v>
                </c:pt>
                <c:pt idx="7819">
                  <c:v>2575</c:v>
                </c:pt>
                <c:pt idx="7820">
                  <c:v>2575</c:v>
                </c:pt>
                <c:pt idx="7821">
                  <c:v>2576</c:v>
                </c:pt>
                <c:pt idx="7822">
                  <c:v>2576</c:v>
                </c:pt>
                <c:pt idx="7823">
                  <c:v>2577</c:v>
                </c:pt>
                <c:pt idx="7824">
                  <c:v>2578</c:v>
                </c:pt>
                <c:pt idx="7825">
                  <c:v>2579</c:v>
                </c:pt>
                <c:pt idx="7826">
                  <c:v>2580</c:v>
                </c:pt>
                <c:pt idx="7827">
                  <c:v>2581</c:v>
                </c:pt>
                <c:pt idx="7828">
                  <c:v>2581</c:v>
                </c:pt>
                <c:pt idx="7829">
                  <c:v>2581</c:v>
                </c:pt>
                <c:pt idx="7830">
                  <c:v>2581</c:v>
                </c:pt>
                <c:pt idx="7831">
                  <c:v>2581</c:v>
                </c:pt>
                <c:pt idx="7832">
                  <c:v>2581</c:v>
                </c:pt>
                <c:pt idx="7833">
                  <c:v>2581</c:v>
                </c:pt>
                <c:pt idx="7834">
                  <c:v>2581</c:v>
                </c:pt>
                <c:pt idx="7835">
                  <c:v>2582</c:v>
                </c:pt>
                <c:pt idx="7836">
                  <c:v>2582</c:v>
                </c:pt>
                <c:pt idx="7837">
                  <c:v>2582</c:v>
                </c:pt>
                <c:pt idx="7838">
                  <c:v>2582</c:v>
                </c:pt>
                <c:pt idx="7839">
                  <c:v>2582</c:v>
                </c:pt>
                <c:pt idx="7840">
                  <c:v>2583</c:v>
                </c:pt>
                <c:pt idx="7841">
                  <c:v>2584</c:v>
                </c:pt>
                <c:pt idx="7842">
                  <c:v>2585</c:v>
                </c:pt>
                <c:pt idx="7843">
                  <c:v>2585</c:v>
                </c:pt>
                <c:pt idx="7844">
                  <c:v>2585</c:v>
                </c:pt>
                <c:pt idx="7845">
                  <c:v>2585</c:v>
                </c:pt>
                <c:pt idx="7846">
                  <c:v>2586</c:v>
                </c:pt>
                <c:pt idx="7847">
                  <c:v>2586</c:v>
                </c:pt>
                <c:pt idx="7848">
                  <c:v>2587</c:v>
                </c:pt>
                <c:pt idx="7849">
                  <c:v>2588</c:v>
                </c:pt>
                <c:pt idx="7850">
                  <c:v>2588</c:v>
                </c:pt>
                <c:pt idx="7851">
                  <c:v>2589</c:v>
                </c:pt>
                <c:pt idx="7852">
                  <c:v>2590</c:v>
                </c:pt>
                <c:pt idx="7853">
                  <c:v>2591</c:v>
                </c:pt>
                <c:pt idx="7854">
                  <c:v>2592</c:v>
                </c:pt>
                <c:pt idx="7855">
                  <c:v>2592</c:v>
                </c:pt>
                <c:pt idx="7856">
                  <c:v>2593</c:v>
                </c:pt>
                <c:pt idx="7857">
                  <c:v>2594</c:v>
                </c:pt>
                <c:pt idx="7858">
                  <c:v>2594</c:v>
                </c:pt>
                <c:pt idx="7859">
                  <c:v>2594</c:v>
                </c:pt>
                <c:pt idx="7860">
                  <c:v>2594</c:v>
                </c:pt>
                <c:pt idx="7861">
                  <c:v>2594</c:v>
                </c:pt>
                <c:pt idx="7862">
                  <c:v>2594</c:v>
                </c:pt>
                <c:pt idx="7863">
                  <c:v>2594</c:v>
                </c:pt>
                <c:pt idx="7864">
                  <c:v>2594</c:v>
                </c:pt>
                <c:pt idx="7865">
                  <c:v>2594</c:v>
                </c:pt>
                <c:pt idx="7866">
                  <c:v>2595</c:v>
                </c:pt>
                <c:pt idx="7867">
                  <c:v>2595</c:v>
                </c:pt>
                <c:pt idx="7868">
                  <c:v>2595</c:v>
                </c:pt>
                <c:pt idx="7869">
                  <c:v>2596</c:v>
                </c:pt>
                <c:pt idx="7870">
                  <c:v>2596</c:v>
                </c:pt>
                <c:pt idx="7871">
                  <c:v>2597</c:v>
                </c:pt>
                <c:pt idx="7872">
                  <c:v>2597</c:v>
                </c:pt>
                <c:pt idx="7873">
                  <c:v>2597</c:v>
                </c:pt>
                <c:pt idx="7874">
                  <c:v>2598</c:v>
                </c:pt>
                <c:pt idx="7875">
                  <c:v>2598</c:v>
                </c:pt>
                <c:pt idx="7876">
                  <c:v>2598</c:v>
                </c:pt>
                <c:pt idx="7877">
                  <c:v>2598</c:v>
                </c:pt>
                <c:pt idx="7878">
                  <c:v>2599</c:v>
                </c:pt>
                <c:pt idx="7879">
                  <c:v>2600</c:v>
                </c:pt>
                <c:pt idx="7880">
                  <c:v>2600</c:v>
                </c:pt>
                <c:pt idx="7881">
                  <c:v>2600</c:v>
                </c:pt>
                <c:pt idx="7882">
                  <c:v>2600</c:v>
                </c:pt>
                <c:pt idx="7883">
                  <c:v>2600</c:v>
                </c:pt>
                <c:pt idx="7884">
                  <c:v>2601</c:v>
                </c:pt>
                <c:pt idx="7885">
                  <c:v>2602</c:v>
                </c:pt>
                <c:pt idx="7886">
                  <c:v>2602</c:v>
                </c:pt>
                <c:pt idx="7887">
                  <c:v>2602</c:v>
                </c:pt>
                <c:pt idx="7888">
                  <c:v>2603</c:v>
                </c:pt>
                <c:pt idx="7889">
                  <c:v>2603</c:v>
                </c:pt>
                <c:pt idx="7890">
                  <c:v>2603</c:v>
                </c:pt>
                <c:pt idx="7891">
                  <c:v>2603</c:v>
                </c:pt>
                <c:pt idx="7892">
                  <c:v>2604</c:v>
                </c:pt>
                <c:pt idx="7893">
                  <c:v>2605</c:v>
                </c:pt>
                <c:pt idx="7894">
                  <c:v>2605</c:v>
                </c:pt>
                <c:pt idx="7895">
                  <c:v>2606</c:v>
                </c:pt>
                <c:pt idx="7896">
                  <c:v>2607</c:v>
                </c:pt>
                <c:pt idx="7897">
                  <c:v>2607</c:v>
                </c:pt>
                <c:pt idx="7898">
                  <c:v>2608</c:v>
                </c:pt>
                <c:pt idx="7899">
                  <c:v>2608</c:v>
                </c:pt>
                <c:pt idx="7900">
                  <c:v>2608</c:v>
                </c:pt>
                <c:pt idx="7901">
                  <c:v>2608</c:v>
                </c:pt>
                <c:pt idx="7902">
                  <c:v>2609</c:v>
                </c:pt>
                <c:pt idx="7903">
                  <c:v>2609</c:v>
                </c:pt>
                <c:pt idx="7904">
                  <c:v>2610</c:v>
                </c:pt>
                <c:pt idx="7905">
                  <c:v>2611</c:v>
                </c:pt>
                <c:pt idx="7906">
                  <c:v>2611</c:v>
                </c:pt>
                <c:pt idx="7907">
                  <c:v>2611</c:v>
                </c:pt>
                <c:pt idx="7908">
                  <c:v>2612</c:v>
                </c:pt>
                <c:pt idx="7909">
                  <c:v>2613</c:v>
                </c:pt>
                <c:pt idx="7910">
                  <c:v>2613</c:v>
                </c:pt>
                <c:pt idx="7911">
                  <c:v>2613</c:v>
                </c:pt>
                <c:pt idx="7912">
                  <c:v>2613</c:v>
                </c:pt>
                <c:pt idx="7913">
                  <c:v>2613</c:v>
                </c:pt>
                <c:pt idx="7914">
                  <c:v>2614</c:v>
                </c:pt>
                <c:pt idx="7915">
                  <c:v>2614</c:v>
                </c:pt>
                <c:pt idx="7916">
                  <c:v>2614</c:v>
                </c:pt>
                <c:pt idx="7917">
                  <c:v>2615</c:v>
                </c:pt>
                <c:pt idx="7918">
                  <c:v>2616</c:v>
                </c:pt>
                <c:pt idx="7919">
                  <c:v>2616</c:v>
                </c:pt>
                <c:pt idx="7920">
                  <c:v>2616</c:v>
                </c:pt>
                <c:pt idx="7921">
                  <c:v>2616</c:v>
                </c:pt>
                <c:pt idx="7922">
                  <c:v>2616</c:v>
                </c:pt>
                <c:pt idx="7923">
                  <c:v>2617</c:v>
                </c:pt>
                <c:pt idx="7924">
                  <c:v>2618</c:v>
                </c:pt>
                <c:pt idx="7925">
                  <c:v>2618</c:v>
                </c:pt>
                <c:pt idx="7926">
                  <c:v>2619</c:v>
                </c:pt>
                <c:pt idx="7927">
                  <c:v>2620</c:v>
                </c:pt>
                <c:pt idx="7928">
                  <c:v>2620</c:v>
                </c:pt>
                <c:pt idx="7929">
                  <c:v>2620</c:v>
                </c:pt>
                <c:pt idx="7930">
                  <c:v>2621</c:v>
                </c:pt>
                <c:pt idx="7931">
                  <c:v>2622</c:v>
                </c:pt>
                <c:pt idx="7932">
                  <c:v>2622</c:v>
                </c:pt>
                <c:pt idx="7933">
                  <c:v>2622</c:v>
                </c:pt>
                <c:pt idx="7934">
                  <c:v>2622</c:v>
                </c:pt>
                <c:pt idx="7935">
                  <c:v>2622</c:v>
                </c:pt>
                <c:pt idx="7936">
                  <c:v>2622</c:v>
                </c:pt>
                <c:pt idx="7937">
                  <c:v>2622</c:v>
                </c:pt>
                <c:pt idx="7938">
                  <c:v>2622</c:v>
                </c:pt>
                <c:pt idx="7939">
                  <c:v>2622</c:v>
                </c:pt>
                <c:pt idx="7940">
                  <c:v>2622</c:v>
                </c:pt>
                <c:pt idx="7941">
                  <c:v>2622</c:v>
                </c:pt>
                <c:pt idx="7942">
                  <c:v>2623</c:v>
                </c:pt>
                <c:pt idx="7943">
                  <c:v>2623</c:v>
                </c:pt>
                <c:pt idx="7944">
                  <c:v>2623</c:v>
                </c:pt>
                <c:pt idx="7945">
                  <c:v>2623</c:v>
                </c:pt>
                <c:pt idx="7946">
                  <c:v>2624</c:v>
                </c:pt>
                <c:pt idx="7947">
                  <c:v>2625</c:v>
                </c:pt>
                <c:pt idx="7948">
                  <c:v>2625</c:v>
                </c:pt>
                <c:pt idx="7949">
                  <c:v>2625</c:v>
                </c:pt>
                <c:pt idx="7950">
                  <c:v>2625</c:v>
                </c:pt>
                <c:pt idx="7951">
                  <c:v>2625</c:v>
                </c:pt>
                <c:pt idx="7952">
                  <c:v>2625</c:v>
                </c:pt>
                <c:pt idx="7953">
                  <c:v>2625</c:v>
                </c:pt>
                <c:pt idx="7954">
                  <c:v>2625</c:v>
                </c:pt>
                <c:pt idx="7955">
                  <c:v>2625</c:v>
                </c:pt>
                <c:pt idx="7956">
                  <c:v>2625</c:v>
                </c:pt>
                <c:pt idx="7957">
                  <c:v>2625</c:v>
                </c:pt>
                <c:pt idx="7958">
                  <c:v>2625</c:v>
                </c:pt>
                <c:pt idx="7959">
                  <c:v>2625</c:v>
                </c:pt>
                <c:pt idx="7960">
                  <c:v>2625</c:v>
                </c:pt>
                <c:pt idx="7961">
                  <c:v>2625</c:v>
                </c:pt>
                <c:pt idx="7962">
                  <c:v>2625</c:v>
                </c:pt>
                <c:pt idx="7963">
                  <c:v>2625</c:v>
                </c:pt>
                <c:pt idx="7964">
                  <c:v>2626</c:v>
                </c:pt>
                <c:pt idx="7965">
                  <c:v>2626</c:v>
                </c:pt>
                <c:pt idx="7966">
                  <c:v>2626</c:v>
                </c:pt>
                <c:pt idx="7967">
                  <c:v>2626</c:v>
                </c:pt>
                <c:pt idx="7968">
                  <c:v>2626</c:v>
                </c:pt>
                <c:pt idx="7969">
                  <c:v>2626</c:v>
                </c:pt>
                <c:pt idx="7970">
                  <c:v>2627</c:v>
                </c:pt>
                <c:pt idx="7971">
                  <c:v>2627</c:v>
                </c:pt>
                <c:pt idx="7972">
                  <c:v>2628</c:v>
                </c:pt>
                <c:pt idx="7973">
                  <c:v>2628</c:v>
                </c:pt>
                <c:pt idx="7974">
                  <c:v>2629</c:v>
                </c:pt>
                <c:pt idx="7975">
                  <c:v>2629</c:v>
                </c:pt>
                <c:pt idx="7976">
                  <c:v>2629</c:v>
                </c:pt>
                <c:pt idx="7977">
                  <c:v>2629</c:v>
                </c:pt>
                <c:pt idx="7978">
                  <c:v>2629</c:v>
                </c:pt>
                <c:pt idx="7979">
                  <c:v>2629</c:v>
                </c:pt>
                <c:pt idx="7980">
                  <c:v>2629</c:v>
                </c:pt>
                <c:pt idx="7981">
                  <c:v>2629</c:v>
                </c:pt>
                <c:pt idx="7982">
                  <c:v>2629</c:v>
                </c:pt>
                <c:pt idx="7983">
                  <c:v>2629</c:v>
                </c:pt>
                <c:pt idx="7984">
                  <c:v>2629</c:v>
                </c:pt>
                <c:pt idx="7985">
                  <c:v>2629</c:v>
                </c:pt>
                <c:pt idx="7986">
                  <c:v>2629</c:v>
                </c:pt>
                <c:pt idx="7987">
                  <c:v>2629</c:v>
                </c:pt>
                <c:pt idx="7988">
                  <c:v>2629</c:v>
                </c:pt>
                <c:pt idx="7989">
                  <c:v>2629</c:v>
                </c:pt>
                <c:pt idx="7990">
                  <c:v>2629</c:v>
                </c:pt>
                <c:pt idx="7991">
                  <c:v>2629</c:v>
                </c:pt>
                <c:pt idx="7992">
                  <c:v>2629</c:v>
                </c:pt>
                <c:pt idx="7993">
                  <c:v>2629</c:v>
                </c:pt>
                <c:pt idx="7994">
                  <c:v>2629</c:v>
                </c:pt>
                <c:pt idx="7995">
                  <c:v>2629</c:v>
                </c:pt>
                <c:pt idx="7996">
                  <c:v>2629</c:v>
                </c:pt>
                <c:pt idx="7997">
                  <c:v>2630</c:v>
                </c:pt>
                <c:pt idx="7998">
                  <c:v>2631</c:v>
                </c:pt>
                <c:pt idx="7999">
                  <c:v>2631</c:v>
                </c:pt>
                <c:pt idx="8000">
                  <c:v>2631</c:v>
                </c:pt>
                <c:pt idx="8001">
                  <c:v>2631</c:v>
                </c:pt>
                <c:pt idx="8002">
                  <c:v>2632</c:v>
                </c:pt>
                <c:pt idx="8003">
                  <c:v>2633</c:v>
                </c:pt>
                <c:pt idx="8004">
                  <c:v>2633</c:v>
                </c:pt>
                <c:pt idx="8005">
                  <c:v>2633</c:v>
                </c:pt>
                <c:pt idx="8006">
                  <c:v>2634</c:v>
                </c:pt>
                <c:pt idx="8007">
                  <c:v>2635</c:v>
                </c:pt>
                <c:pt idx="8008">
                  <c:v>2636</c:v>
                </c:pt>
                <c:pt idx="8009">
                  <c:v>2636</c:v>
                </c:pt>
                <c:pt idx="8010">
                  <c:v>2636</c:v>
                </c:pt>
                <c:pt idx="8011">
                  <c:v>2637</c:v>
                </c:pt>
                <c:pt idx="8012">
                  <c:v>2637</c:v>
                </c:pt>
                <c:pt idx="8013">
                  <c:v>2638</c:v>
                </c:pt>
                <c:pt idx="8014">
                  <c:v>2639</c:v>
                </c:pt>
                <c:pt idx="8015">
                  <c:v>2640</c:v>
                </c:pt>
                <c:pt idx="8016">
                  <c:v>2641</c:v>
                </c:pt>
                <c:pt idx="8017">
                  <c:v>2641</c:v>
                </c:pt>
                <c:pt idx="8018">
                  <c:v>2642</c:v>
                </c:pt>
                <c:pt idx="8019">
                  <c:v>2643</c:v>
                </c:pt>
                <c:pt idx="8020">
                  <c:v>2644</c:v>
                </c:pt>
                <c:pt idx="8021">
                  <c:v>2645</c:v>
                </c:pt>
                <c:pt idx="8022">
                  <c:v>2645</c:v>
                </c:pt>
                <c:pt idx="8023">
                  <c:v>2645</c:v>
                </c:pt>
                <c:pt idx="8024">
                  <c:v>2646</c:v>
                </c:pt>
                <c:pt idx="8025">
                  <c:v>2647</c:v>
                </c:pt>
                <c:pt idx="8026">
                  <c:v>2647</c:v>
                </c:pt>
                <c:pt idx="8027">
                  <c:v>2647</c:v>
                </c:pt>
                <c:pt idx="8028">
                  <c:v>2648</c:v>
                </c:pt>
                <c:pt idx="8029">
                  <c:v>2648</c:v>
                </c:pt>
                <c:pt idx="8030">
                  <c:v>2649</c:v>
                </c:pt>
                <c:pt idx="8031">
                  <c:v>2650</c:v>
                </c:pt>
                <c:pt idx="8032">
                  <c:v>2651</c:v>
                </c:pt>
                <c:pt idx="8033">
                  <c:v>2651</c:v>
                </c:pt>
                <c:pt idx="8034">
                  <c:v>2652</c:v>
                </c:pt>
                <c:pt idx="8035">
                  <c:v>2652</c:v>
                </c:pt>
                <c:pt idx="8036">
                  <c:v>2652</c:v>
                </c:pt>
                <c:pt idx="8037">
                  <c:v>2652</c:v>
                </c:pt>
                <c:pt idx="8038">
                  <c:v>2653</c:v>
                </c:pt>
                <c:pt idx="8039">
                  <c:v>2653</c:v>
                </c:pt>
                <c:pt idx="8040">
                  <c:v>2653</c:v>
                </c:pt>
                <c:pt idx="8041">
                  <c:v>2654</c:v>
                </c:pt>
                <c:pt idx="8042">
                  <c:v>2654</c:v>
                </c:pt>
                <c:pt idx="8043">
                  <c:v>2654</c:v>
                </c:pt>
                <c:pt idx="8044">
                  <c:v>2655</c:v>
                </c:pt>
                <c:pt idx="8045">
                  <c:v>2656</c:v>
                </c:pt>
                <c:pt idx="8046">
                  <c:v>2657</c:v>
                </c:pt>
                <c:pt idx="8047">
                  <c:v>2658</c:v>
                </c:pt>
                <c:pt idx="8048">
                  <c:v>2659</c:v>
                </c:pt>
                <c:pt idx="8049">
                  <c:v>2660</c:v>
                </c:pt>
                <c:pt idx="8050">
                  <c:v>2661</c:v>
                </c:pt>
                <c:pt idx="8051">
                  <c:v>2662</c:v>
                </c:pt>
                <c:pt idx="8052">
                  <c:v>2663</c:v>
                </c:pt>
                <c:pt idx="8053">
                  <c:v>2663</c:v>
                </c:pt>
                <c:pt idx="8054">
                  <c:v>2663</c:v>
                </c:pt>
                <c:pt idx="8055">
                  <c:v>2663</c:v>
                </c:pt>
                <c:pt idx="8056">
                  <c:v>2663</c:v>
                </c:pt>
                <c:pt idx="8057">
                  <c:v>2664</c:v>
                </c:pt>
                <c:pt idx="8058">
                  <c:v>2664</c:v>
                </c:pt>
                <c:pt idx="8059">
                  <c:v>2665</c:v>
                </c:pt>
                <c:pt idx="8060">
                  <c:v>2666</c:v>
                </c:pt>
                <c:pt idx="8061">
                  <c:v>2667</c:v>
                </c:pt>
                <c:pt idx="8062">
                  <c:v>2668</c:v>
                </c:pt>
                <c:pt idx="8063">
                  <c:v>2669</c:v>
                </c:pt>
                <c:pt idx="8064">
                  <c:v>2669</c:v>
                </c:pt>
                <c:pt idx="8065">
                  <c:v>2670</c:v>
                </c:pt>
                <c:pt idx="8066">
                  <c:v>2671</c:v>
                </c:pt>
                <c:pt idx="8067">
                  <c:v>2672</c:v>
                </c:pt>
                <c:pt idx="8068">
                  <c:v>2673</c:v>
                </c:pt>
                <c:pt idx="8069">
                  <c:v>2673</c:v>
                </c:pt>
                <c:pt idx="8070">
                  <c:v>2674</c:v>
                </c:pt>
                <c:pt idx="8071">
                  <c:v>2675</c:v>
                </c:pt>
                <c:pt idx="8072">
                  <c:v>2675</c:v>
                </c:pt>
                <c:pt idx="8073">
                  <c:v>2675</c:v>
                </c:pt>
                <c:pt idx="8074">
                  <c:v>2675</c:v>
                </c:pt>
                <c:pt idx="8075">
                  <c:v>2675</c:v>
                </c:pt>
                <c:pt idx="8076">
                  <c:v>2676</c:v>
                </c:pt>
                <c:pt idx="8077">
                  <c:v>2676</c:v>
                </c:pt>
                <c:pt idx="8078">
                  <c:v>2677</c:v>
                </c:pt>
                <c:pt idx="8079">
                  <c:v>2678</c:v>
                </c:pt>
                <c:pt idx="8080">
                  <c:v>2679</c:v>
                </c:pt>
                <c:pt idx="8081">
                  <c:v>2680</c:v>
                </c:pt>
                <c:pt idx="8082">
                  <c:v>2681</c:v>
                </c:pt>
                <c:pt idx="8083">
                  <c:v>2682</c:v>
                </c:pt>
                <c:pt idx="8084">
                  <c:v>2682</c:v>
                </c:pt>
                <c:pt idx="8085">
                  <c:v>2683</c:v>
                </c:pt>
                <c:pt idx="8086">
                  <c:v>2683</c:v>
                </c:pt>
                <c:pt idx="8087">
                  <c:v>2683</c:v>
                </c:pt>
                <c:pt idx="8088">
                  <c:v>2684</c:v>
                </c:pt>
                <c:pt idx="8089">
                  <c:v>2684</c:v>
                </c:pt>
                <c:pt idx="8090">
                  <c:v>2685</c:v>
                </c:pt>
                <c:pt idx="8091">
                  <c:v>2685</c:v>
                </c:pt>
                <c:pt idx="8092">
                  <c:v>2685</c:v>
                </c:pt>
                <c:pt idx="8093">
                  <c:v>2685</c:v>
                </c:pt>
                <c:pt idx="8094">
                  <c:v>2685</c:v>
                </c:pt>
                <c:pt idx="8095">
                  <c:v>2685</c:v>
                </c:pt>
                <c:pt idx="8096">
                  <c:v>2685</c:v>
                </c:pt>
                <c:pt idx="8097">
                  <c:v>2685</c:v>
                </c:pt>
                <c:pt idx="8098">
                  <c:v>2685</c:v>
                </c:pt>
                <c:pt idx="8099">
                  <c:v>2685</c:v>
                </c:pt>
                <c:pt idx="8100">
                  <c:v>2685</c:v>
                </c:pt>
                <c:pt idx="8101">
                  <c:v>2685</c:v>
                </c:pt>
                <c:pt idx="8102">
                  <c:v>2685</c:v>
                </c:pt>
                <c:pt idx="8103">
                  <c:v>2685</c:v>
                </c:pt>
                <c:pt idx="8104">
                  <c:v>2685</c:v>
                </c:pt>
                <c:pt idx="8105">
                  <c:v>2685</c:v>
                </c:pt>
                <c:pt idx="8106">
                  <c:v>2686</c:v>
                </c:pt>
                <c:pt idx="8107">
                  <c:v>2687</c:v>
                </c:pt>
                <c:pt idx="8108">
                  <c:v>2688</c:v>
                </c:pt>
                <c:pt idx="8109">
                  <c:v>2689</c:v>
                </c:pt>
                <c:pt idx="8110">
                  <c:v>2690</c:v>
                </c:pt>
                <c:pt idx="8111">
                  <c:v>2690</c:v>
                </c:pt>
                <c:pt idx="8112">
                  <c:v>2691</c:v>
                </c:pt>
                <c:pt idx="8113">
                  <c:v>2691</c:v>
                </c:pt>
                <c:pt idx="8114">
                  <c:v>2692</c:v>
                </c:pt>
                <c:pt idx="8115">
                  <c:v>2692</c:v>
                </c:pt>
                <c:pt idx="8116">
                  <c:v>2692</c:v>
                </c:pt>
                <c:pt idx="8117">
                  <c:v>2692</c:v>
                </c:pt>
                <c:pt idx="8118">
                  <c:v>2693</c:v>
                </c:pt>
                <c:pt idx="8119">
                  <c:v>2693</c:v>
                </c:pt>
                <c:pt idx="8120">
                  <c:v>2693</c:v>
                </c:pt>
                <c:pt idx="8121">
                  <c:v>2693</c:v>
                </c:pt>
                <c:pt idx="8122">
                  <c:v>2693</c:v>
                </c:pt>
                <c:pt idx="8123">
                  <c:v>2694</c:v>
                </c:pt>
                <c:pt idx="8124">
                  <c:v>2694</c:v>
                </c:pt>
                <c:pt idx="8125">
                  <c:v>2695</c:v>
                </c:pt>
                <c:pt idx="8126">
                  <c:v>2696</c:v>
                </c:pt>
                <c:pt idx="8127">
                  <c:v>2697</c:v>
                </c:pt>
                <c:pt idx="8128">
                  <c:v>2698</c:v>
                </c:pt>
                <c:pt idx="8129">
                  <c:v>2698</c:v>
                </c:pt>
                <c:pt idx="8130">
                  <c:v>2699</c:v>
                </c:pt>
                <c:pt idx="8131">
                  <c:v>2700</c:v>
                </c:pt>
                <c:pt idx="8132">
                  <c:v>2700</c:v>
                </c:pt>
                <c:pt idx="8133">
                  <c:v>2700</c:v>
                </c:pt>
                <c:pt idx="8134">
                  <c:v>2700</c:v>
                </c:pt>
                <c:pt idx="8135">
                  <c:v>2700</c:v>
                </c:pt>
                <c:pt idx="8136">
                  <c:v>2700</c:v>
                </c:pt>
                <c:pt idx="8137">
                  <c:v>2700</c:v>
                </c:pt>
                <c:pt idx="8138">
                  <c:v>2700</c:v>
                </c:pt>
                <c:pt idx="8139">
                  <c:v>2700</c:v>
                </c:pt>
                <c:pt idx="8140">
                  <c:v>2700</c:v>
                </c:pt>
                <c:pt idx="8141">
                  <c:v>2700</c:v>
                </c:pt>
                <c:pt idx="8142">
                  <c:v>2700</c:v>
                </c:pt>
                <c:pt idx="8143">
                  <c:v>2700</c:v>
                </c:pt>
                <c:pt idx="8144">
                  <c:v>2700</c:v>
                </c:pt>
                <c:pt idx="8145">
                  <c:v>2700</c:v>
                </c:pt>
                <c:pt idx="8146">
                  <c:v>2701</c:v>
                </c:pt>
                <c:pt idx="8147">
                  <c:v>2701</c:v>
                </c:pt>
                <c:pt idx="8148">
                  <c:v>2702</c:v>
                </c:pt>
                <c:pt idx="8149">
                  <c:v>2702</c:v>
                </c:pt>
                <c:pt idx="8150">
                  <c:v>2702</c:v>
                </c:pt>
                <c:pt idx="8151">
                  <c:v>2702</c:v>
                </c:pt>
                <c:pt idx="8152">
                  <c:v>2702</c:v>
                </c:pt>
                <c:pt idx="8153">
                  <c:v>2702</c:v>
                </c:pt>
                <c:pt idx="8154">
                  <c:v>2702</c:v>
                </c:pt>
                <c:pt idx="8155">
                  <c:v>2702</c:v>
                </c:pt>
                <c:pt idx="8156">
                  <c:v>2702</c:v>
                </c:pt>
                <c:pt idx="8157">
                  <c:v>2703</c:v>
                </c:pt>
                <c:pt idx="8158">
                  <c:v>2703</c:v>
                </c:pt>
                <c:pt idx="8159">
                  <c:v>2703</c:v>
                </c:pt>
                <c:pt idx="8160">
                  <c:v>2703</c:v>
                </c:pt>
                <c:pt idx="8161">
                  <c:v>2704</c:v>
                </c:pt>
                <c:pt idx="8162">
                  <c:v>2704</c:v>
                </c:pt>
                <c:pt idx="8163">
                  <c:v>2705</c:v>
                </c:pt>
                <c:pt idx="8164">
                  <c:v>2705</c:v>
                </c:pt>
                <c:pt idx="8165">
                  <c:v>2705</c:v>
                </c:pt>
                <c:pt idx="8166">
                  <c:v>2705</c:v>
                </c:pt>
                <c:pt idx="8167">
                  <c:v>2705</c:v>
                </c:pt>
                <c:pt idx="8168">
                  <c:v>2705</c:v>
                </c:pt>
                <c:pt idx="8169">
                  <c:v>2705</c:v>
                </c:pt>
                <c:pt idx="8170">
                  <c:v>2705</c:v>
                </c:pt>
                <c:pt idx="8171">
                  <c:v>2705</c:v>
                </c:pt>
                <c:pt idx="8172">
                  <c:v>2705</c:v>
                </c:pt>
                <c:pt idx="8173">
                  <c:v>2705</c:v>
                </c:pt>
                <c:pt idx="8174">
                  <c:v>2705</c:v>
                </c:pt>
                <c:pt idx="8175">
                  <c:v>2705</c:v>
                </c:pt>
                <c:pt idx="8176">
                  <c:v>2705</c:v>
                </c:pt>
                <c:pt idx="8177">
                  <c:v>2705</c:v>
                </c:pt>
                <c:pt idx="8178">
                  <c:v>2705</c:v>
                </c:pt>
                <c:pt idx="8179">
                  <c:v>2705</c:v>
                </c:pt>
                <c:pt idx="8180">
                  <c:v>2705</c:v>
                </c:pt>
                <c:pt idx="8181">
                  <c:v>2706</c:v>
                </c:pt>
                <c:pt idx="8182">
                  <c:v>2707</c:v>
                </c:pt>
                <c:pt idx="8183">
                  <c:v>2707</c:v>
                </c:pt>
                <c:pt idx="8184">
                  <c:v>2708</c:v>
                </c:pt>
                <c:pt idx="8185">
                  <c:v>2708</c:v>
                </c:pt>
                <c:pt idx="8186">
                  <c:v>2709</c:v>
                </c:pt>
                <c:pt idx="8187">
                  <c:v>2709</c:v>
                </c:pt>
                <c:pt idx="8188">
                  <c:v>2709</c:v>
                </c:pt>
                <c:pt idx="8189">
                  <c:v>2710</c:v>
                </c:pt>
                <c:pt idx="8190">
                  <c:v>2710</c:v>
                </c:pt>
                <c:pt idx="8191">
                  <c:v>2710</c:v>
                </c:pt>
                <c:pt idx="8192">
                  <c:v>2710</c:v>
                </c:pt>
                <c:pt idx="8193">
                  <c:v>2710</c:v>
                </c:pt>
                <c:pt idx="8194">
                  <c:v>2710</c:v>
                </c:pt>
                <c:pt idx="8195">
                  <c:v>2711</c:v>
                </c:pt>
                <c:pt idx="8196">
                  <c:v>2711</c:v>
                </c:pt>
                <c:pt idx="8197">
                  <c:v>2712</c:v>
                </c:pt>
                <c:pt idx="8198">
                  <c:v>2713</c:v>
                </c:pt>
                <c:pt idx="8199">
                  <c:v>2714</c:v>
                </c:pt>
                <c:pt idx="8200">
                  <c:v>2714</c:v>
                </c:pt>
                <c:pt idx="8201">
                  <c:v>2714</c:v>
                </c:pt>
                <c:pt idx="8202">
                  <c:v>2714</c:v>
                </c:pt>
                <c:pt idx="8203">
                  <c:v>2714</c:v>
                </c:pt>
                <c:pt idx="8204">
                  <c:v>2714</c:v>
                </c:pt>
                <c:pt idx="8205">
                  <c:v>2714</c:v>
                </c:pt>
                <c:pt idx="8206">
                  <c:v>2714</c:v>
                </c:pt>
                <c:pt idx="8207">
                  <c:v>2714</c:v>
                </c:pt>
                <c:pt idx="8208">
                  <c:v>2714</c:v>
                </c:pt>
                <c:pt idx="8209">
                  <c:v>2714</c:v>
                </c:pt>
                <c:pt idx="8210">
                  <c:v>2715</c:v>
                </c:pt>
                <c:pt idx="8211">
                  <c:v>2716</c:v>
                </c:pt>
                <c:pt idx="8212">
                  <c:v>2716</c:v>
                </c:pt>
                <c:pt idx="8213">
                  <c:v>2716</c:v>
                </c:pt>
                <c:pt idx="8214">
                  <c:v>2716</c:v>
                </c:pt>
                <c:pt idx="8215">
                  <c:v>2716</c:v>
                </c:pt>
                <c:pt idx="8216">
                  <c:v>2716</c:v>
                </c:pt>
                <c:pt idx="8217">
                  <c:v>2716</c:v>
                </c:pt>
                <c:pt idx="8218">
                  <c:v>2716</c:v>
                </c:pt>
                <c:pt idx="8219">
                  <c:v>2716</c:v>
                </c:pt>
                <c:pt idx="8220">
                  <c:v>2716</c:v>
                </c:pt>
                <c:pt idx="8221">
                  <c:v>2716</c:v>
                </c:pt>
                <c:pt idx="8222">
                  <c:v>2716</c:v>
                </c:pt>
                <c:pt idx="8223">
                  <c:v>2716</c:v>
                </c:pt>
                <c:pt idx="8224">
                  <c:v>2717</c:v>
                </c:pt>
                <c:pt idx="8225">
                  <c:v>2717</c:v>
                </c:pt>
                <c:pt idx="8226">
                  <c:v>2718</c:v>
                </c:pt>
                <c:pt idx="8227">
                  <c:v>2718</c:v>
                </c:pt>
                <c:pt idx="8228">
                  <c:v>2718</c:v>
                </c:pt>
                <c:pt idx="8229">
                  <c:v>2719</c:v>
                </c:pt>
                <c:pt idx="8230">
                  <c:v>2719</c:v>
                </c:pt>
                <c:pt idx="8231">
                  <c:v>2719</c:v>
                </c:pt>
                <c:pt idx="8232">
                  <c:v>2719</c:v>
                </c:pt>
                <c:pt idx="8233">
                  <c:v>2719</c:v>
                </c:pt>
                <c:pt idx="8234">
                  <c:v>2720</c:v>
                </c:pt>
                <c:pt idx="8235">
                  <c:v>2720</c:v>
                </c:pt>
                <c:pt idx="8236">
                  <c:v>2720</c:v>
                </c:pt>
                <c:pt idx="8237">
                  <c:v>2720</c:v>
                </c:pt>
                <c:pt idx="8238">
                  <c:v>2721</c:v>
                </c:pt>
                <c:pt idx="8239">
                  <c:v>2722</c:v>
                </c:pt>
                <c:pt idx="8240">
                  <c:v>2722</c:v>
                </c:pt>
                <c:pt idx="8241">
                  <c:v>2722</c:v>
                </c:pt>
                <c:pt idx="8242">
                  <c:v>2722</c:v>
                </c:pt>
                <c:pt idx="8243">
                  <c:v>2723</c:v>
                </c:pt>
                <c:pt idx="8244">
                  <c:v>2724</c:v>
                </c:pt>
                <c:pt idx="8245">
                  <c:v>2724</c:v>
                </c:pt>
                <c:pt idx="8246">
                  <c:v>2724</c:v>
                </c:pt>
                <c:pt idx="8247">
                  <c:v>2724</c:v>
                </c:pt>
                <c:pt idx="8248">
                  <c:v>2724</c:v>
                </c:pt>
                <c:pt idx="8249">
                  <c:v>2724</c:v>
                </c:pt>
                <c:pt idx="8250">
                  <c:v>2724</c:v>
                </c:pt>
                <c:pt idx="8251">
                  <c:v>2725</c:v>
                </c:pt>
                <c:pt idx="8252">
                  <c:v>2726</c:v>
                </c:pt>
                <c:pt idx="8253">
                  <c:v>2727</c:v>
                </c:pt>
                <c:pt idx="8254">
                  <c:v>2727</c:v>
                </c:pt>
                <c:pt idx="8255">
                  <c:v>2727</c:v>
                </c:pt>
                <c:pt idx="8256">
                  <c:v>2728</c:v>
                </c:pt>
                <c:pt idx="8257">
                  <c:v>2729</c:v>
                </c:pt>
                <c:pt idx="8258">
                  <c:v>2730</c:v>
                </c:pt>
                <c:pt idx="8259">
                  <c:v>2731</c:v>
                </c:pt>
                <c:pt idx="8260">
                  <c:v>2732</c:v>
                </c:pt>
                <c:pt idx="8261">
                  <c:v>2733</c:v>
                </c:pt>
                <c:pt idx="8262">
                  <c:v>2734</c:v>
                </c:pt>
                <c:pt idx="8263">
                  <c:v>2734</c:v>
                </c:pt>
                <c:pt idx="8264">
                  <c:v>2735</c:v>
                </c:pt>
                <c:pt idx="8265">
                  <c:v>2736</c:v>
                </c:pt>
                <c:pt idx="8266">
                  <c:v>2737</c:v>
                </c:pt>
                <c:pt idx="8267">
                  <c:v>2738</c:v>
                </c:pt>
                <c:pt idx="8268">
                  <c:v>2739</c:v>
                </c:pt>
                <c:pt idx="8269">
                  <c:v>2740</c:v>
                </c:pt>
                <c:pt idx="8270">
                  <c:v>2741</c:v>
                </c:pt>
                <c:pt idx="8271">
                  <c:v>2742</c:v>
                </c:pt>
                <c:pt idx="8272">
                  <c:v>2743</c:v>
                </c:pt>
                <c:pt idx="8273">
                  <c:v>2743</c:v>
                </c:pt>
                <c:pt idx="8274">
                  <c:v>2744</c:v>
                </c:pt>
                <c:pt idx="8275">
                  <c:v>2745</c:v>
                </c:pt>
                <c:pt idx="8276">
                  <c:v>2746</c:v>
                </c:pt>
                <c:pt idx="8277">
                  <c:v>2746</c:v>
                </c:pt>
                <c:pt idx="8278">
                  <c:v>2747</c:v>
                </c:pt>
                <c:pt idx="8279">
                  <c:v>2748</c:v>
                </c:pt>
                <c:pt idx="8280">
                  <c:v>2749</c:v>
                </c:pt>
                <c:pt idx="8281">
                  <c:v>2749</c:v>
                </c:pt>
                <c:pt idx="8282">
                  <c:v>2749</c:v>
                </c:pt>
                <c:pt idx="8283">
                  <c:v>2749</c:v>
                </c:pt>
                <c:pt idx="8284">
                  <c:v>2750</c:v>
                </c:pt>
                <c:pt idx="8285">
                  <c:v>2750</c:v>
                </c:pt>
                <c:pt idx="8286">
                  <c:v>2750</c:v>
                </c:pt>
                <c:pt idx="8287">
                  <c:v>2751</c:v>
                </c:pt>
                <c:pt idx="8288">
                  <c:v>2752</c:v>
                </c:pt>
                <c:pt idx="8289">
                  <c:v>2752</c:v>
                </c:pt>
                <c:pt idx="8290">
                  <c:v>2752</c:v>
                </c:pt>
                <c:pt idx="8291">
                  <c:v>2752</c:v>
                </c:pt>
                <c:pt idx="8292">
                  <c:v>2753</c:v>
                </c:pt>
                <c:pt idx="8293">
                  <c:v>2753</c:v>
                </c:pt>
                <c:pt idx="8294">
                  <c:v>2753</c:v>
                </c:pt>
                <c:pt idx="8295">
                  <c:v>2754</c:v>
                </c:pt>
                <c:pt idx="8296">
                  <c:v>2754</c:v>
                </c:pt>
                <c:pt idx="8297">
                  <c:v>2754</c:v>
                </c:pt>
                <c:pt idx="8298">
                  <c:v>2755</c:v>
                </c:pt>
                <c:pt idx="8299">
                  <c:v>2756</c:v>
                </c:pt>
                <c:pt idx="8300">
                  <c:v>2757</c:v>
                </c:pt>
                <c:pt idx="8301">
                  <c:v>2758</c:v>
                </c:pt>
                <c:pt idx="8302">
                  <c:v>2758</c:v>
                </c:pt>
                <c:pt idx="8303">
                  <c:v>2759</c:v>
                </c:pt>
                <c:pt idx="8304">
                  <c:v>2759</c:v>
                </c:pt>
                <c:pt idx="8305">
                  <c:v>2759</c:v>
                </c:pt>
                <c:pt idx="8306">
                  <c:v>2760</c:v>
                </c:pt>
                <c:pt idx="8307">
                  <c:v>2761</c:v>
                </c:pt>
                <c:pt idx="8308">
                  <c:v>2762</c:v>
                </c:pt>
                <c:pt idx="8309">
                  <c:v>2762</c:v>
                </c:pt>
                <c:pt idx="8310">
                  <c:v>2763</c:v>
                </c:pt>
                <c:pt idx="8311">
                  <c:v>2764</c:v>
                </c:pt>
                <c:pt idx="8312">
                  <c:v>2764</c:v>
                </c:pt>
                <c:pt idx="8313">
                  <c:v>2764</c:v>
                </c:pt>
                <c:pt idx="8314">
                  <c:v>2765</c:v>
                </c:pt>
                <c:pt idx="8315">
                  <c:v>2766</c:v>
                </c:pt>
                <c:pt idx="8316">
                  <c:v>2767</c:v>
                </c:pt>
                <c:pt idx="8317">
                  <c:v>2767</c:v>
                </c:pt>
                <c:pt idx="8318">
                  <c:v>2768</c:v>
                </c:pt>
                <c:pt idx="8319">
                  <c:v>2768</c:v>
                </c:pt>
                <c:pt idx="8320">
                  <c:v>2768</c:v>
                </c:pt>
                <c:pt idx="8321">
                  <c:v>2769</c:v>
                </c:pt>
                <c:pt idx="8322">
                  <c:v>2770</c:v>
                </c:pt>
                <c:pt idx="8323">
                  <c:v>2771</c:v>
                </c:pt>
                <c:pt idx="8324">
                  <c:v>2772</c:v>
                </c:pt>
                <c:pt idx="8325">
                  <c:v>2772</c:v>
                </c:pt>
                <c:pt idx="8326">
                  <c:v>2773</c:v>
                </c:pt>
                <c:pt idx="8327">
                  <c:v>2773</c:v>
                </c:pt>
                <c:pt idx="8328">
                  <c:v>2774</c:v>
                </c:pt>
                <c:pt idx="8329">
                  <c:v>2774</c:v>
                </c:pt>
                <c:pt idx="8330">
                  <c:v>2775</c:v>
                </c:pt>
                <c:pt idx="8331">
                  <c:v>2776</c:v>
                </c:pt>
                <c:pt idx="8332">
                  <c:v>2777</c:v>
                </c:pt>
                <c:pt idx="8333">
                  <c:v>2778</c:v>
                </c:pt>
                <c:pt idx="8334">
                  <c:v>2779</c:v>
                </c:pt>
                <c:pt idx="8335">
                  <c:v>2779</c:v>
                </c:pt>
                <c:pt idx="8336">
                  <c:v>2780</c:v>
                </c:pt>
                <c:pt idx="8337">
                  <c:v>2781</c:v>
                </c:pt>
                <c:pt idx="8338">
                  <c:v>2782</c:v>
                </c:pt>
                <c:pt idx="8339">
                  <c:v>2783</c:v>
                </c:pt>
                <c:pt idx="8340">
                  <c:v>2784</c:v>
                </c:pt>
                <c:pt idx="8341">
                  <c:v>2785</c:v>
                </c:pt>
                <c:pt idx="8342">
                  <c:v>2786</c:v>
                </c:pt>
                <c:pt idx="8343">
                  <c:v>2787</c:v>
                </c:pt>
                <c:pt idx="8344">
                  <c:v>2788</c:v>
                </c:pt>
                <c:pt idx="8345">
                  <c:v>2788</c:v>
                </c:pt>
                <c:pt idx="8346">
                  <c:v>2788</c:v>
                </c:pt>
                <c:pt idx="8347">
                  <c:v>2788</c:v>
                </c:pt>
                <c:pt idx="8348">
                  <c:v>2788</c:v>
                </c:pt>
                <c:pt idx="8349">
                  <c:v>2788</c:v>
                </c:pt>
                <c:pt idx="8350">
                  <c:v>2788</c:v>
                </c:pt>
                <c:pt idx="8351">
                  <c:v>2788</c:v>
                </c:pt>
                <c:pt idx="8352">
                  <c:v>2788</c:v>
                </c:pt>
                <c:pt idx="8353">
                  <c:v>2788</c:v>
                </c:pt>
                <c:pt idx="8354">
                  <c:v>2788</c:v>
                </c:pt>
                <c:pt idx="8355">
                  <c:v>2788</c:v>
                </c:pt>
                <c:pt idx="8356">
                  <c:v>2788</c:v>
                </c:pt>
                <c:pt idx="8357">
                  <c:v>2788</c:v>
                </c:pt>
                <c:pt idx="8358">
                  <c:v>2788</c:v>
                </c:pt>
                <c:pt idx="8359">
                  <c:v>2788</c:v>
                </c:pt>
                <c:pt idx="8360">
                  <c:v>2788</c:v>
                </c:pt>
                <c:pt idx="8361">
                  <c:v>2788</c:v>
                </c:pt>
                <c:pt idx="8362">
                  <c:v>2788</c:v>
                </c:pt>
                <c:pt idx="8363">
                  <c:v>2788</c:v>
                </c:pt>
                <c:pt idx="8364">
                  <c:v>2788</c:v>
                </c:pt>
                <c:pt idx="8365">
                  <c:v>2788</c:v>
                </c:pt>
                <c:pt idx="8366">
                  <c:v>2788</c:v>
                </c:pt>
                <c:pt idx="8367">
                  <c:v>2788</c:v>
                </c:pt>
                <c:pt idx="8368">
                  <c:v>2788</c:v>
                </c:pt>
                <c:pt idx="8369">
                  <c:v>2788</c:v>
                </c:pt>
                <c:pt idx="8370">
                  <c:v>2788</c:v>
                </c:pt>
                <c:pt idx="8371">
                  <c:v>2788</c:v>
                </c:pt>
                <c:pt idx="8372">
                  <c:v>2788</c:v>
                </c:pt>
                <c:pt idx="8373">
                  <c:v>2788</c:v>
                </c:pt>
                <c:pt idx="8374">
                  <c:v>2788</c:v>
                </c:pt>
                <c:pt idx="8375">
                  <c:v>2788</c:v>
                </c:pt>
                <c:pt idx="8376">
                  <c:v>2788</c:v>
                </c:pt>
                <c:pt idx="8377">
                  <c:v>2789</c:v>
                </c:pt>
                <c:pt idx="8378">
                  <c:v>2790</c:v>
                </c:pt>
                <c:pt idx="8379">
                  <c:v>2790</c:v>
                </c:pt>
                <c:pt idx="8380">
                  <c:v>2790</c:v>
                </c:pt>
                <c:pt idx="8381">
                  <c:v>2790</c:v>
                </c:pt>
                <c:pt idx="8382">
                  <c:v>2790</c:v>
                </c:pt>
                <c:pt idx="8383">
                  <c:v>2790</c:v>
                </c:pt>
                <c:pt idx="8384">
                  <c:v>2790</c:v>
                </c:pt>
                <c:pt idx="8385">
                  <c:v>2791</c:v>
                </c:pt>
                <c:pt idx="8386">
                  <c:v>2791</c:v>
                </c:pt>
                <c:pt idx="8387">
                  <c:v>2792</c:v>
                </c:pt>
                <c:pt idx="8388">
                  <c:v>2792</c:v>
                </c:pt>
                <c:pt idx="8389">
                  <c:v>2792</c:v>
                </c:pt>
                <c:pt idx="8390">
                  <c:v>2792</c:v>
                </c:pt>
                <c:pt idx="8391">
                  <c:v>2792</c:v>
                </c:pt>
                <c:pt idx="8392">
                  <c:v>2792</c:v>
                </c:pt>
                <c:pt idx="8393">
                  <c:v>2792</c:v>
                </c:pt>
                <c:pt idx="8394">
                  <c:v>2792</c:v>
                </c:pt>
                <c:pt idx="8395">
                  <c:v>2792</c:v>
                </c:pt>
                <c:pt idx="8396">
                  <c:v>2792</c:v>
                </c:pt>
                <c:pt idx="8397">
                  <c:v>2792</c:v>
                </c:pt>
                <c:pt idx="8398">
                  <c:v>2793</c:v>
                </c:pt>
                <c:pt idx="8399">
                  <c:v>2793</c:v>
                </c:pt>
                <c:pt idx="8400">
                  <c:v>2793</c:v>
                </c:pt>
                <c:pt idx="8401">
                  <c:v>2793</c:v>
                </c:pt>
                <c:pt idx="8402">
                  <c:v>2793</c:v>
                </c:pt>
                <c:pt idx="8403">
                  <c:v>2793</c:v>
                </c:pt>
                <c:pt idx="8404">
                  <c:v>2793</c:v>
                </c:pt>
                <c:pt idx="8405">
                  <c:v>2793</c:v>
                </c:pt>
                <c:pt idx="8406">
                  <c:v>2793</c:v>
                </c:pt>
                <c:pt idx="8407">
                  <c:v>2793</c:v>
                </c:pt>
                <c:pt idx="8408">
                  <c:v>2793</c:v>
                </c:pt>
                <c:pt idx="8409">
                  <c:v>2793</c:v>
                </c:pt>
                <c:pt idx="8410">
                  <c:v>2793</c:v>
                </c:pt>
                <c:pt idx="8411">
                  <c:v>2793</c:v>
                </c:pt>
                <c:pt idx="8412">
                  <c:v>2793</c:v>
                </c:pt>
                <c:pt idx="8413">
                  <c:v>2793</c:v>
                </c:pt>
                <c:pt idx="8414">
                  <c:v>2793</c:v>
                </c:pt>
                <c:pt idx="8415">
                  <c:v>2793</c:v>
                </c:pt>
                <c:pt idx="8416">
                  <c:v>2793</c:v>
                </c:pt>
                <c:pt idx="8417">
                  <c:v>2793</c:v>
                </c:pt>
                <c:pt idx="8418">
                  <c:v>2793</c:v>
                </c:pt>
                <c:pt idx="8419">
                  <c:v>2793</c:v>
                </c:pt>
                <c:pt idx="8420">
                  <c:v>2793</c:v>
                </c:pt>
                <c:pt idx="8421">
                  <c:v>2793</c:v>
                </c:pt>
                <c:pt idx="8422">
                  <c:v>2793</c:v>
                </c:pt>
                <c:pt idx="8423">
                  <c:v>2793</c:v>
                </c:pt>
                <c:pt idx="8424">
                  <c:v>2793</c:v>
                </c:pt>
                <c:pt idx="8425">
                  <c:v>2794</c:v>
                </c:pt>
                <c:pt idx="8426">
                  <c:v>2794</c:v>
                </c:pt>
                <c:pt idx="8427">
                  <c:v>2794</c:v>
                </c:pt>
                <c:pt idx="8428">
                  <c:v>2794</c:v>
                </c:pt>
                <c:pt idx="8429">
                  <c:v>2794</c:v>
                </c:pt>
                <c:pt idx="8430">
                  <c:v>2794</c:v>
                </c:pt>
                <c:pt idx="8431">
                  <c:v>2794</c:v>
                </c:pt>
                <c:pt idx="8432">
                  <c:v>2794</c:v>
                </c:pt>
                <c:pt idx="8433">
                  <c:v>2794</c:v>
                </c:pt>
                <c:pt idx="8434">
                  <c:v>2794</c:v>
                </c:pt>
                <c:pt idx="8435">
                  <c:v>2794</c:v>
                </c:pt>
                <c:pt idx="8436">
                  <c:v>2794</c:v>
                </c:pt>
                <c:pt idx="8437">
                  <c:v>2794</c:v>
                </c:pt>
                <c:pt idx="8438">
                  <c:v>2794</c:v>
                </c:pt>
                <c:pt idx="8439">
                  <c:v>2794</c:v>
                </c:pt>
                <c:pt idx="8440">
                  <c:v>2795</c:v>
                </c:pt>
                <c:pt idx="8441">
                  <c:v>2796</c:v>
                </c:pt>
                <c:pt idx="8442">
                  <c:v>2797</c:v>
                </c:pt>
                <c:pt idx="8443">
                  <c:v>2798</c:v>
                </c:pt>
                <c:pt idx="8444">
                  <c:v>2798</c:v>
                </c:pt>
                <c:pt idx="8445">
                  <c:v>2799</c:v>
                </c:pt>
                <c:pt idx="8446">
                  <c:v>2799</c:v>
                </c:pt>
                <c:pt idx="8447">
                  <c:v>2799</c:v>
                </c:pt>
                <c:pt idx="8448">
                  <c:v>2799</c:v>
                </c:pt>
                <c:pt idx="8449">
                  <c:v>2800</c:v>
                </c:pt>
                <c:pt idx="8450">
                  <c:v>2800</c:v>
                </c:pt>
                <c:pt idx="8451">
                  <c:v>2800</c:v>
                </c:pt>
                <c:pt idx="8452">
                  <c:v>2800</c:v>
                </c:pt>
                <c:pt idx="8453">
                  <c:v>2800</c:v>
                </c:pt>
                <c:pt idx="8454">
                  <c:v>2800</c:v>
                </c:pt>
                <c:pt idx="8455">
                  <c:v>2800</c:v>
                </c:pt>
                <c:pt idx="8456">
                  <c:v>2801</c:v>
                </c:pt>
                <c:pt idx="8457">
                  <c:v>2802</c:v>
                </c:pt>
                <c:pt idx="8458">
                  <c:v>2802</c:v>
                </c:pt>
                <c:pt idx="8459">
                  <c:v>2803</c:v>
                </c:pt>
                <c:pt idx="8460">
                  <c:v>2803</c:v>
                </c:pt>
                <c:pt idx="8461">
                  <c:v>2803</c:v>
                </c:pt>
                <c:pt idx="8462">
                  <c:v>2803</c:v>
                </c:pt>
                <c:pt idx="8463">
                  <c:v>2804</c:v>
                </c:pt>
                <c:pt idx="8464">
                  <c:v>2804</c:v>
                </c:pt>
                <c:pt idx="8465">
                  <c:v>2804</c:v>
                </c:pt>
                <c:pt idx="8466">
                  <c:v>2805</c:v>
                </c:pt>
                <c:pt idx="8467">
                  <c:v>2805</c:v>
                </c:pt>
                <c:pt idx="8468">
                  <c:v>2805</c:v>
                </c:pt>
                <c:pt idx="8469">
                  <c:v>2805</c:v>
                </c:pt>
                <c:pt idx="8470">
                  <c:v>2805</c:v>
                </c:pt>
                <c:pt idx="8471">
                  <c:v>2805</c:v>
                </c:pt>
                <c:pt idx="8472">
                  <c:v>2805</c:v>
                </c:pt>
                <c:pt idx="8473">
                  <c:v>2805</c:v>
                </c:pt>
                <c:pt idx="8474">
                  <c:v>2805</c:v>
                </c:pt>
                <c:pt idx="8475">
                  <c:v>2806</c:v>
                </c:pt>
                <c:pt idx="8476">
                  <c:v>2806</c:v>
                </c:pt>
                <c:pt idx="8477">
                  <c:v>2807</c:v>
                </c:pt>
                <c:pt idx="8478">
                  <c:v>2807</c:v>
                </c:pt>
                <c:pt idx="8479">
                  <c:v>2808</c:v>
                </c:pt>
                <c:pt idx="8480">
                  <c:v>2808</c:v>
                </c:pt>
                <c:pt idx="8481">
                  <c:v>2808</c:v>
                </c:pt>
                <c:pt idx="8482">
                  <c:v>2809</c:v>
                </c:pt>
                <c:pt idx="8483">
                  <c:v>2809</c:v>
                </c:pt>
                <c:pt idx="8484">
                  <c:v>2809</c:v>
                </c:pt>
                <c:pt idx="8485">
                  <c:v>2809</c:v>
                </c:pt>
                <c:pt idx="8486">
                  <c:v>2809</c:v>
                </c:pt>
                <c:pt idx="8487">
                  <c:v>2809</c:v>
                </c:pt>
                <c:pt idx="8488">
                  <c:v>2809</c:v>
                </c:pt>
                <c:pt idx="8489">
                  <c:v>2809</c:v>
                </c:pt>
                <c:pt idx="8490">
                  <c:v>2809</c:v>
                </c:pt>
                <c:pt idx="8491">
                  <c:v>2810</c:v>
                </c:pt>
                <c:pt idx="8492">
                  <c:v>2810</c:v>
                </c:pt>
                <c:pt idx="8493">
                  <c:v>2810</c:v>
                </c:pt>
                <c:pt idx="8494">
                  <c:v>2810</c:v>
                </c:pt>
                <c:pt idx="8495">
                  <c:v>2810</c:v>
                </c:pt>
                <c:pt idx="8496">
                  <c:v>2810</c:v>
                </c:pt>
                <c:pt idx="8497">
                  <c:v>2810</c:v>
                </c:pt>
                <c:pt idx="8498">
                  <c:v>2810</c:v>
                </c:pt>
                <c:pt idx="8499">
                  <c:v>2810</c:v>
                </c:pt>
                <c:pt idx="8500">
                  <c:v>2811</c:v>
                </c:pt>
                <c:pt idx="8501">
                  <c:v>2812</c:v>
                </c:pt>
                <c:pt idx="8502">
                  <c:v>2812</c:v>
                </c:pt>
                <c:pt idx="8503">
                  <c:v>2813</c:v>
                </c:pt>
                <c:pt idx="8504">
                  <c:v>2813</c:v>
                </c:pt>
                <c:pt idx="8505">
                  <c:v>2814</c:v>
                </c:pt>
                <c:pt idx="8506">
                  <c:v>2815</c:v>
                </c:pt>
                <c:pt idx="8507">
                  <c:v>2815</c:v>
                </c:pt>
                <c:pt idx="8508">
                  <c:v>2815</c:v>
                </c:pt>
                <c:pt idx="8509">
                  <c:v>2815</c:v>
                </c:pt>
                <c:pt idx="8510">
                  <c:v>2815</c:v>
                </c:pt>
                <c:pt idx="8511">
                  <c:v>2815</c:v>
                </c:pt>
                <c:pt idx="8512">
                  <c:v>2815</c:v>
                </c:pt>
                <c:pt idx="8513">
                  <c:v>2815</c:v>
                </c:pt>
                <c:pt idx="8514">
                  <c:v>2815</c:v>
                </c:pt>
                <c:pt idx="8515">
                  <c:v>2815</c:v>
                </c:pt>
                <c:pt idx="8516">
                  <c:v>2815</c:v>
                </c:pt>
                <c:pt idx="8517">
                  <c:v>2815</c:v>
                </c:pt>
                <c:pt idx="8518">
                  <c:v>2815</c:v>
                </c:pt>
                <c:pt idx="8519">
                  <c:v>2815</c:v>
                </c:pt>
                <c:pt idx="8520">
                  <c:v>2815</c:v>
                </c:pt>
                <c:pt idx="8521">
                  <c:v>2816</c:v>
                </c:pt>
                <c:pt idx="8522">
                  <c:v>2817</c:v>
                </c:pt>
                <c:pt idx="8523">
                  <c:v>2817</c:v>
                </c:pt>
                <c:pt idx="8524">
                  <c:v>2817</c:v>
                </c:pt>
                <c:pt idx="8525">
                  <c:v>2817</c:v>
                </c:pt>
                <c:pt idx="8526">
                  <c:v>2817</c:v>
                </c:pt>
                <c:pt idx="8527">
                  <c:v>2817</c:v>
                </c:pt>
                <c:pt idx="8528">
                  <c:v>2817</c:v>
                </c:pt>
                <c:pt idx="8529">
                  <c:v>2817</c:v>
                </c:pt>
                <c:pt idx="8530">
                  <c:v>2817</c:v>
                </c:pt>
                <c:pt idx="8531">
                  <c:v>2817</c:v>
                </c:pt>
                <c:pt idx="8532">
                  <c:v>2817</c:v>
                </c:pt>
                <c:pt idx="8533">
                  <c:v>2817</c:v>
                </c:pt>
                <c:pt idx="8534">
                  <c:v>2818</c:v>
                </c:pt>
                <c:pt idx="8535">
                  <c:v>2818</c:v>
                </c:pt>
                <c:pt idx="8536">
                  <c:v>2819</c:v>
                </c:pt>
                <c:pt idx="8537">
                  <c:v>2819</c:v>
                </c:pt>
                <c:pt idx="8538">
                  <c:v>2820</c:v>
                </c:pt>
                <c:pt idx="8539">
                  <c:v>2821</c:v>
                </c:pt>
                <c:pt idx="8540">
                  <c:v>2822</c:v>
                </c:pt>
                <c:pt idx="8541">
                  <c:v>2822</c:v>
                </c:pt>
                <c:pt idx="8542">
                  <c:v>2823</c:v>
                </c:pt>
                <c:pt idx="8543">
                  <c:v>2824</c:v>
                </c:pt>
                <c:pt idx="8544">
                  <c:v>2825</c:v>
                </c:pt>
                <c:pt idx="8545">
                  <c:v>2825</c:v>
                </c:pt>
                <c:pt idx="8546">
                  <c:v>2826</c:v>
                </c:pt>
                <c:pt idx="8547">
                  <c:v>2826</c:v>
                </c:pt>
                <c:pt idx="8548">
                  <c:v>2826</c:v>
                </c:pt>
                <c:pt idx="8549">
                  <c:v>2827</c:v>
                </c:pt>
                <c:pt idx="8550">
                  <c:v>2827</c:v>
                </c:pt>
                <c:pt idx="8551">
                  <c:v>2827</c:v>
                </c:pt>
                <c:pt idx="8552">
                  <c:v>2827</c:v>
                </c:pt>
                <c:pt idx="8553">
                  <c:v>2827</c:v>
                </c:pt>
                <c:pt idx="8554">
                  <c:v>2827</c:v>
                </c:pt>
                <c:pt idx="8555">
                  <c:v>2828</c:v>
                </c:pt>
                <c:pt idx="8556">
                  <c:v>2829</c:v>
                </c:pt>
                <c:pt idx="8557">
                  <c:v>2829</c:v>
                </c:pt>
                <c:pt idx="8558">
                  <c:v>2829</c:v>
                </c:pt>
                <c:pt idx="8559">
                  <c:v>2830</c:v>
                </c:pt>
                <c:pt idx="8560">
                  <c:v>2830</c:v>
                </c:pt>
                <c:pt idx="8561">
                  <c:v>2831</c:v>
                </c:pt>
                <c:pt idx="8562">
                  <c:v>2831</c:v>
                </c:pt>
                <c:pt idx="8563">
                  <c:v>2831</c:v>
                </c:pt>
                <c:pt idx="8564">
                  <c:v>2831</c:v>
                </c:pt>
                <c:pt idx="8565">
                  <c:v>2832</c:v>
                </c:pt>
                <c:pt idx="8566">
                  <c:v>2832</c:v>
                </c:pt>
                <c:pt idx="8567">
                  <c:v>2832</c:v>
                </c:pt>
                <c:pt idx="8568">
                  <c:v>2832</c:v>
                </c:pt>
                <c:pt idx="8569">
                  <c:v>2833</c:v>
                </c:pt>
                <c:pt idx="8570">
                  <c:v>2834</c:v>
                </c:pt>
                <c:pt idx="8571">
                  <c:v>2834</c:v>
                </c:pt>
                <c:pt idx="8572">
                  <c:v>2834</c:v>
                </c:pt>
                <c:pt idx="8573">
                  <c:v>2834</c:v>
                </c:pt>
                <c:pt idx="8574">
                  <c:v>2835</c:v>
                </c:pt>
                <c:pt idx="8575">
                  <c:v>2836</c:v>
                </c:pt>
                <c:pt idx="8576">
                  <c:v>2836</c:v>
                </c:pt>
                <c:pt idx="8577">
                  <c:v>2836</c:v>
                </c:pt>
                <c:pt idx="8578">
                  <c:v>2837</c:v>
                </c:pt>
                <c:pt idx="8579">
                  <c:v>2837</c:v>
                </c:pt>
                <c:pt idx="8580">
                  <c:v>2838</c:v>
                </c:pt>
                <c:pt idx="8581">
                  <c:v>2838</c:v>
                </c:pt>
                <c:pt idx="8582">
                  <c:v>2838</c:v>
                </c:pt>
                <c:pt idx="8583">
                  <c:v>2839</c:v>
                </c:pt>
                <c:pt idx="8584">
                  <c:v>2840</c:v>
                </c:pt>
                <c:pt idx="8585">
                  <c:v>2841</c:v>
                </c:pt>
                <c:pt idx="8586">
                  <c:v>2841</c:v>
                </c:pt>
                <c:pt idx="8587">
                  <c:v>2842</c:v>
                </c:pt>
                <c:pt idx="8588">
                  <c:v>2842</c:v>
                </c:pt>
                <c:pt idx="8589">
                  <c:v>2843</c:v>
                </c:pt>
                <c:pt idx="8590">
                  <c:v>2843</c:v>
                </c:pt>
                <c:pt idx="8591">
                  <c:v>2843</c:v>
                </c:pt>
                <c:pt idx="8592">
                  <c:v>2843</c:v>
                </c:pt>
                <c:pt idx="8593">
                  <c:v>2844</c:v>
                </c:pt>
                <c:pt idx="8594">
                  <c:v>2844</c:v>
                </c:pt>
                <c:pt idx="8595">
                  <c:v>2845</c:v>
                </c:pt>
                <c:pt idx="8596">
                  <c:v>2846</c:v>
                </c:pt>
                <c:pt idx="8597">
                  <c:v>2846</c:v>
                </c:pt>
                <c:pt idx="8598">
                  <c:v>2846</c:v>
                </c:pt>
                <c:pt idx="8599">
                  <c:v>2847</c:v>
                </c:pt>
                <c:pt idx="8600">
                  <c:v>2848</c:v>
                </c:pt>
                <c:pt idx="8601">
                  <c:v>2848</c:v>
                </c:pt>
                <c:pt idx="8602">
                  <c:v>2849</c:v>
                </c:pt>
                <c:pt idx="8603">
                  <c:v>2850</c:v>
                </c:pt>
                <c:pt idx="8604">
                  <c:v>2851</c:v>
                </c:pt>
                <c:pt idx="8605">
                  <c:v>2852</c:v>
                </c:pt>
                <c:pt idx="8606">
                  <c:v>2853</c:v>
                </c:pt>
                <c:pt idx="8607">
                  <c:v>2853</c:v>
                </c:pt>
                <c:pt idx="8608">
                  <c:v>2854</c:v>
                </c:pt>
                <c:pt idx="8609">
                  <c:v>2854</c:v>
                </c:pt>
                <c:pt idx="8610">
                  <c:v>2854</c:v>
                </c:pt>
                <c:pt idx="8611">
                  <c:v>2854</c:v>
                </c:pt>
                <c:pt idx="8612">
                  <c:v>2855</c:v>
                </c:pt>
                <c:pt idx="8613">
                  <c:v>2855</c:v>
                </c:pt>
                <c:pt idx="8614">
                  <c:v>2856</c:v>
                </c:pt>
                <c:pt idx="8615">
                  <c:v>2857</c:v>
                </c:pt>
                <c:pt idx="8616">
                  <c:v>2857</c:v>
                </c:pt>
                <c:pt idx="8617">
                  <c:v>2858</c:v>
                </c:pt>
                <c:pt idx="8618">
                  <c:v>2858</c:v>
                </c:pt>
                <c:pt idx="8619">
                  <c:v>2858</c:v>
                </c:pt>
                <c:pt idx="8620">
                  <c:v>2858</c:v>
                </c:pt>
                <c:pt idx="8621">
                  <c:v>2858</c:v>
                </c:pt>
                <c:pt idx="8622">
                  <c:v>2859</c:v>
                </c:pt>
                <c:pt idx="8623">
                  <c:v>2860</c:v>
                </c:pt>
                <c:pt idx="8624">
                  <c:v>2860</c:v>
                </c:pt>
                <c:pt idx="8625">
                  <c:v>2860</c:v>
                </c:pt>
                <c:pt idx="8626">
                  <c:v>2861</c:v>
                </c:pt>
                <c:pt idx="8627">
                  <c:v>2861</c:v>
                </c:pt>
                <c:pt idx="8628">
                  <c:v>2861</c:v>
                </c:pt>
                <c:pt idx="8629">
                  <c:v>2861</c:v>
                </c:pt>
                <c:pt idx="8630">
                  <c:v>2861</c:v>
                </c:pt>
                <c:pt idx="8631">
                  <c:v>2862</c:v>
                </c:pt>
                <c:pt idx="8632">
                  <c:v>2862</c:v>
                </c:pt>
                <c:pt idx="8633">
                  <c:v>2863</c:v>
                </c:pt>
                <c:pt idx="8634">
                  <c:v>2863</c:v>
                </c:pt>
                <c:pt idx="8635">
                  <c:v>2863</c:v>
                </c:pt>
                <c:pt idx="8636">
                  <c:v>2863</c:v>
                </c:pt>
                <c:pt idx="8637">
                  <c:v>2864</c:v>
                </c:pt>
                <c:pt idx="8638">
                  <c:v>2865</c:v>
                </c:pt>
                <c:pt idx="8639">
                  <c:v>2865</c:v>
                </c:pt>
                <c:pt idx="8640">
                  <c:v>2865</c:v>
                </c:pt>
                <c:pt idx="8641">
                  <c:v>2865</c:v>
                </c:pt>
                <c:pt idx="8642">
                  <c:v>2865</c:v>
                </c:pt>
                <c:pt idx="8643">
                  <c:v>2865</c:v>
                </c:pt>
                <c:pt idx="8644">
                  <c:v>2865</c:v>
                </c:pt>
                <c:pt idx="8645">
                  <c:v>2865</c:v>
                </c:pt>
                <c:pt idx="8646">
                  <c:v>2865</c:v>
                </c:pt>
                <c:pt idx="8647">
                  <c:v>2866</c:v>
                </c:pt>
                <c:pt idx="8648">
                  <c:v>2867</c:v>
                </c:pt>
                <c:pt idx="8649">
                  <c:v>2868</c:v>
                </c:pt>
                <c:pt idx="8650">
                  <c:v>2868</c:v>
                </c:pt>
                <c:pt idx="8651">
                  <c:v>2868</c:v>
                </c:pt>
                <c:pt idx="8652">
                  <c:v>2868</c:v>
                </c:pt>
                <c:pt idx="8653">
                  <c:v>2869</c:v>
                </c:pt>
                <c:pt idx="8654">
                  <c:v>2869</c:v>
                </c:pt>
                <c:pt idx="8655">
                  <c:v>2869</c:v>
                </c:pt>
                <c:pt idx="8656">
                  <c:v>2869</c:v>
                </c:pt>
                <c:pt idx="8657">
                  <c:v>2869</c:v>
                </c:pt>
                <c:pt idx="8658">
                  <c:v>2870</c:v>
                </c:pt>
                <c:pt idx="8659">
                  <c:v>2870</c:v>
                </c:pt>
                <c:pt idx="8660">
                  <c:v>2871</c:v>
                </c:pt>
                <c:pt idx="8661">
                  <c:v>2871</c:v>
                </c:pt>
                <c:pt idx="8662">
                  <c:v>2872</c:v>
                </c:pt>
                <c:pt idx="8663">
                  <c:v>2872</c:v>
                </c:pt>
                <c:pt idx="8664">
                  <c:v>2872</c:v>
                </c:pt>
                <c:pt idx="8665">
                  <c:v>2872</c:v>
                </c:pt>
                <c:pt idx="8666">
                  <c:v>2872</c:v>
                </c:pt>
                <c:pt idx="8667">
                  <c:v>2872</c:v>
                </c:pt>
                <c:pt idx="8668">
                  <c:v>2872</c:v>
                </c:pt>
                <c:pt idx="8669">
                  <c:v>2872</c:v>
                </c:pt>
                <c:pt idx="8670">
                  <c:v>2872</c:v>
                </c:pt>
                <c:pt idx="8671">
                  <c:v>2872</c:v>
                </c:pt>
                <c:pt idx="8672">
                  <c:v>2872</c:v>
                </c:pt>
                <c:pt idx="8673">
                  <c:v>2872</c:v>
                </c:pt>
                <c:pt idx="8674">
                  <c:v>2872</c:v>
                </c:pt>
                <c:pt idx="8675">
                  <c:v>2872</c:v>
                </c:pt>
                <c:pt idx="8676">
                  <c:v>2872</c:v>
                </c:pt>
                <c:pt idx="8677">
                  <c:v>2872</c:v>
                </c:pt>
                <c:pt idx="8678">
                  <c:v>2872</c:v>
                </c:pt>
                <c:pt idx="8679">
                  <c:v>2872</c:v>
                </c:pt>
                <c:pt idx="8680">
                  <c:v>2873</c:v>
                </c:pt>
                <c:pt idx="8681">
                  <c:v>2874</c:v>
                </c:pt>
                <c:pt idx="8682">
                  <c:v>2875</c:v>
                </c:pt>
                <c:pt idx="8683">
                  <c:v>2876</c:v>
                </c:pt>
                <c:pt idx="8684">
                  <c:v>2876</c:v>
                </c:pt>
                <c:pt idx="8685">
                  <c:v>2877</c:v>
                </c:pt>
                <c:pt idx="8686">
                  <c:v>2878</c:v>
                </c:pt>
                <c:pt idx="8687">
                  <c:v>2879</c:v>
                </c:pt>
                <c:pt idx="8688">
                  <c:v>2879</c:v>
                </c:pt>
                <c:pt idx="8689">
                  <c:v>2879</c:v>
                </c:pt>
                <c:pt idx="8690">
                  <c:v>2879</c:v>
                </c:pt>
                <c:pt idx="8691">
                  <c:v>2879</c:v>
                </c:pt>
                <c:pt idx="8692">
                  <c:v>2879</c:v>
                </c:pt>
                <c:pt idx="8693">
                  <c:v>2879</c:v>
                </c:pt>
                <c:pt idx="8694">
                  <c:v>2880</c:v>
                </c:pt>
                <c:pt idx="8695">
                  <c:v>2881</c:v>
                </c:pt>
                <c:pt idx="8696">
                  <c:v>2881</c:v>
                </c:pt>
                <c:pt idx="8697">
                  <c:v>2881</c:v>
                </c:pt>
                <c:pt idx="8698">
                  <c:v>2882</c:v>
                </c:pt>
                <c:pt idx="8699">
                  <c:v>2883</c:v>
                </c:pt>
                <c:pt idx="8700">
                  <c:v>2884</c:v>
                </c:pt>
                <c:pt idx="8701">
                  <c:v>2885</c:v>
                </c:pt>
                <c:pt idx="8702">
                  <c:v>2886</c:v>
                </c:pt>
                <c:pt idx="8703">
                  <c:v>2887</c:v>
                </c:pt>
                <c:pt idx="8704">
                  <c:v>2887</c:v>
                </c:pt>
                <c:pt idx="8705">
                  <c:v>2888</c:v>
                </c:pt>
                <c:pt idx="8706">
                  <c:v>2889</c:v>
                </c:pt>
                <c:pt idx="8707">
                  <c:v>2890</c:v>
                </c:pt>
                <c:pt idx="8708">
                  <c:v>2891</c:v>
                </c:pt>
                <c:pt idx="8709">
                  <c:v>2892</c:v>
                </c:pt>
                <c:pt idx="8710">
                  <c:v>2893</c:v>
                </c:pt>
                <c:pt idx="8711">
                  <c:v>2894</c:v>
                </c:pt>
                <c:pt idx="8712">
                  <c:v>2895</c:v>
                </c:pt>
                <c:pt idx="8713">
                  <c:v>2896</c:v>
                </c:pt>
                <c:pt idx="8714">
                  <c:v>2897</c:v>
                </c:pt>
                <c:pt idx="8715">
                  <c:v>2897</c:v>
                </c:pt>
                <c:pt idx="8716">
                  <c:v>2897</c:v>
                </c:pt>
                <c:pt idx="8717">
                  <c:v>2898</c:v>
                </c:pt>
                <c:pt idx="8718">
                  <c:v>2898</c:v>
                </c:pt>
                <c:pt idx="8719">
                  <c:v>2898</c:v>
                </c:pt>
                <c:pt idx="8720">
                  <c:v>2898</c:v>
                </c:pt>
                <c:pt idx="8721">
                  <c:v>2898</c:v>
                </c:pt>
                <c:pt idx="8722">
                  <c:v>2898</c:v>
                </c:pt>
                <c:pt idx="8723">
                  <c:v>2899</c:v>
                </c:pt>
                <c:pt idx="8724">
                  <c:v>2900</c:v>
                </c:pt>
                <c:pt idx="8725">
                  <c:v>2901</c:v>
                </c:pt>
                <c:pt idx="8726">
                  <c:v>2901</c:v>
                </c:pt>
                <c:pt idx="8727">
                  <c:v>2901</c:v>
                </c:pt>
                <c:pt idx="8728">
                  <c:v>2901</c:v>
                </c:pt>
                <c:pt idx="8729">
                  <c:v>2901</c:v>
                </c:pt>
                <c:pt idx="8730">
                  <c:v>2901</c:v>
                </c:pt>
                <c:pt idx="8731">
                  <c:v>2901</c:v>
                </c:pt>
                <c:pt idx="8732">
                  <c:v>2901</c:v>
                </c:pt>
                <c:pt idx="8733">
                  <c:v>2901</c:v>
                </c:pt>
                <c:pt idx="8734">
                  <c:v>2901</c:v>
                </c:pt>
                <c:pt idx="8735">
                  <c:v>2902</c:v>
                </c:pt>
                <c:pt idx="8736">
                  <c:v>2902</c:v>
                </c:pt>
                <c:pt idx="8737">
                  <c:v>2902</c:v>
                </c:pt>
                <c:pt idx="8738">
                  <c:v>2902</c:v>
                </c:pt>
                <c:pt idx="8739">
                  <c:v>2902</c:v>
                </c:pt>
                <c:pt idx="8740">
                  <c:v>2902</c:v>
                </c:pt>
                <c:pt idx="8741">
                  <c:v>2902</c:v>
                </c:pt>
                <c:pt idx="8742">
                  <c:v>2902</c:v>
                </c:pt>
                <c:pt idx="8743">
                  <c:v>2902</c:v>
                </c:pt>
                <c:pt idx="8744">
                  <c:v>2903</c:v>
                </c:pt>
                <c:pt idx="8745">
                  <c:v>2903</c:v>
                </c:pt>
                <c:pt idx="8746">
                  <c:v>2903</c:v>
                </c:pt>
                <c:pt idx="8747">
                  <c:v>2903</c:v>
                </c:pt>
                <c:pt idx="8748">
                  <c:v>2903</c:v>
                </c:pt>
                <c:pt idx="8749">
                  <c:v>2903</c:v>
                </c:pt>
                <c:pt idx="8750">
                  <c:v>2903</c:v>
                </c:pt>
                <c:pt idx="8751">
                  <c:v>2903</c:v>
                </c:pt>
                <c:pt idx="8752">
                  <c:v>2903</c:v>
                </c:pt>
                <c:pt idx="8753">
                  <c:v>2903</c:v>
                </c:pt>
                <c:pt idx="8754">
                  <c:v>2903</c:v>
                </c:pt>
                <c:pt idx="8755">
                  <c:v>2903</c:v>
                </c:pt>
                <c:pt idx="8756">
                  <c:v>2903</c:v>
                </c:pt>
                <c:pt idx="8757">
                  <c:v>2903</c:v>
                </c:pt>
                <c:pt idx="8758">
                  <c:v>2903</c:v>
                </c:pt>
                <c:pt idx="8759">
                  <c:v>2903</c:v>
                </c:pt>
                <c:pt idx="8760">
                  <c:v>2903</c:v>
                </c:pt>
                <c:pt idx="8761">
                  <c:v>2903</c:v>
                </c:pt>
                <c:pt idx="8762">
                  <c:v>2903</c:v>
                </c:pt>
                <c:pt idx="8763">
                  <c:v>2903</c:v>
                </c:pt>
                <c:pt idx="8764">
                  <c:v>2903</c:v>
                </c:pt>
                <c:pt idx="8765">
                  <c:v>2903</c:v>
                </c:pt>
                <c:pt idx="8766">
                  <c:v>2903</c:v>
                </c:pt>
                <c:pt idx="8767">
                  <c:v>2903</c:v>
                </c:pt>
                <c:pt idx="8768">
                  <c:v>2903</c:v>
                </c:pt>
                <c:pt idx="8769">
                  <c:v>2903</c:v>
                </c:pt>
                <c:pt idx="8770">
                  <c:v>2903</c:v>
                </c:pt>
                <c:pt idx="8771">
                  <c:v>2904</c:v>
                </c:pt>
                <c:pt idx="8772">
                  <c:v>2904</c:v>
                </c:pt>
                <c:pt idx="8773">
                  <c:v>2904</c:v>
                </c:pt>
                <c:pt idx="8774">
                  <c:v>2904</c:v>
                </c:pt>
                <c:pt idx="8775">
                  <c:v>2904</c:v>
                </c:pt>
                <c:pt idx="8776">
                  <c:v>2904</c:v>
                </c:pt>
                <c:pt idx="8777">
                  <c:v>2904</c:v>
                </c:pt>
                <c:pt idx="8778">
                  <c:v>2904</c:v>
                </c:pt>
                <c:pt idx="8779">
                  <c:v>2904</c:v>
                </c:pt>
                <c:pt idx="8780">
                  <c:v>2904</c:v>
                </c:pt>
                <c:pt idx="8781">
                  <c:v>2904</c:v>
                </c:pt>
                <c:pt idx="8782">
                  <c:v>2904</c:v>
                </c:pt>
                <c:pt idx="8783">
                  <c:v>2904</c:v>
                </c:pt>
                <c:pt idx="8784">
                  <c:v>2904</c:v>
                </c:pt>
                <c:pt idx="8785">
                  <c:v>2904</c:v>
                </c:pt>
                <c:pt idx="8786">
                  <c:v>2904</c:v>
                </c:pt>
                <c:pt idx="8787">
                  <c:v>2904</c:v>
                </c:pt>
                <c:pt idx="8788">
                  <c:v>2904</c:v>
                </c:pt>
                <c:pt idx="8789">
                  <c:v>2904</c:v>
                </c:pt>
                <c:pt idx="8790">
                  <c:v>2904</c:v>
                </c:pt>
                <c:pt idx="8791">
                  <c:v>2904</c:v>
                </c:pt>
                <c:pt idx="8792">
                  <c:v>2904</c:v>
                </c:pt>
                <c:pt idx="8793">
                  <c:v>2904</c:v>
                </c:pt>
                <c:pt idx="8794">
                  <c:v>2904</c:v>
                </c:pt>
                <c:pt idx="8795">
                  <c:v>2904</c:v>
                </c:pt>
                <c:pt idx="8796">
                  <c:v>2904</c:v>
                </c:pt>
                <c:pt idx="8797">
                  <c:v>2905</c:v>
                </c:pt>
                <c:pt idx="8798">
                  <c:v>2905</c:v>
                </c:pt>
                <c:pt idx="8799">
                  <c:v>2905</c:v>
                </c:pt>
                <c:pt idx="8800">
                  <c:v>2906</c:v>
                </c:pt>
                <c:pt idx="8801">
                  <c:v>2906</c:v>
                </c:pt>
                <c:pt idx="8802">
                  <c:v>2906</c:v>
                </c:pt>
                <c:pt idx="8803">
                  <c:v>2906</c:v>
                </c:pt>
                <c:pt idx="8804">
                  <c:v>2906</c:v>
                </c:pt>
                <c:pt idx="8805">
                  <c:v>2907</c:v>
                </c:pt>
                <c:pt idx="8806">
                  <c:v>2908</c:v>
                </c:pt>
                <c:pt idx="8807">
                  <c:v>2908</c:v>
                </c:pt>
                <c:pt idx="8808">
                  <c:v>2909</c:v>
                </c:pt>
                <c:pt idx="8809">
                  <c:v>2910</c:v>
                </c:pt>
                <c:pt idx="8810">
                  <c:v>2910</c:v>
                </c:pt>
                <c:pt idx="8811">
                  <c:v>2910</c:v>
                </c:pt>
                <c:pt idx="8812">
                  <c:v>2910</c:v>
                </c:pt>
                <c:pt idx="8813">
                  <c:v>2910</c:v>
                </c:pt>
                <c:pt idx="8814">
                  <c:v>2910</c:v>
                </c:pt>
                <c:pt idx="8815">
                  <c:v>2910</c:v>
                </c:pt>
                <c:pt idx="8816">
                  <c:v>2910</c:v>
                </c:pt>
                <c:pt idx="8817">
                  <c:v>2910</c:v>
                </c:pt>
                <c:pt idx="8818">
                  <c:v>2910</c:v>
                </c:pt>
                <c:pt idx="8819">
                  <c:v>2910</c:v>
                </c:pt>
                <c:pt idx="8820">
                  <c:v>2910</c:v>
                </c:pt>
                <c:pt idx="8821">
                  <c:v>2910</c:v>
                </c:pt>
                <c:pt idx="8822">
                  <c:v>2910</c:v>
                </c:pt>
                <c:pt idx="8823">
                  <c:v>2910</c:v>
                </c:pt>
                <c:pt idx="8824">
                  <c:v>2910</c:v>
                </c:pt>
                <c:pt idx="8825">
                  <c:v>2910</c:v>
                </c:pt>
                <c:pt idx="8826">
                  <c:v>2910</c:v>
                </c:pt>
                <c:pt idx="8827">
                  <c:v>2910</c:v>
                </c:pt>
                <c:pt idx="8828">
                  <c:v>2910</c:v>
                </c:pt>
                <c:pt idx="8829">
                  <c:v>2910</c:v>
                </c:pt>
                <c:pt idx="8830">
                  <c:v>2910</c:v>
                </c:pt>
                <c:pt idx="8831">
                  <c:v>2910</c:v>
                </c:pt>
                <c:pt idx="8832">
                  <c:v>2910</c:v>
                </c:pt>
                <c:pt idx="8833">
                  <c:v>2910</c:v>
                </c:pt>
                <c:pt idx="8834">
                  <c:v>2910</c:v>
                </c:pt>
                <c:pt idx="8835">
                  <c:v>2910</c:v>
                </c:pt>
                <c:pt idx="8836">
                  <c:v>2910</c:v>
                </c:pt>
                <c:pt idx="8837">
                  <c:v>2910</c:v>
                </c:pt>
                <c:pt idx="8838">
                  <c:v>2910</c:v>
                </c:pt>
                <c:pt idx="8839">
                  <c:v>2911</c:v>
                </c:pt>
                <c:pt idx="8840">
                  <c:v>2911</c:v>
                </c:pt>
                <c:pt idx="8841">
                  <c:v>2912</c:v>
                </c:pt>
                <c:pt idx="8842">
                  <c:v>2912</c:v>
                </c:pt>
                <c:pt idx="8843">
                  <c:v>2913</c:v>
                </c:pt>
                <c:pt idx="8844">
                  <c:v>2914</c:v>
                </c:pt>
                <c:pt idx="8845">
                  <c:v>2914</c:v>
                </c:pt>
                <c:pt idx="8846">
                  <c:v>2914</c:v>
                </c:pt>
                <c:pt idx="8847">
                  <c:v>2914</c:v>
                </c:pt>
                <c:pt idx="8848">
                  <c:v>2914</c:v>
                </c:pt>
                <c:pt idx="8849">
                  <c:v>2914</c:v>
                </c:pt>
                <c:pt idx="8850">
                  <c:v>2914</c:v>
                </c:pt>
                <c:pt idx="8851">
                  <c:v>2914</c:v>
                </c:pt>
                <c:pt idx="8852">
                  <c:v>2914</c:v>
                </c:pt>
                <c:pt idx="8853">
                  <c:v>2914</c:v>
                </c:pt>
                <c:pt idx="8854">
                  <c:v>2914</c:v>
                </c:pt>
                <c:pt idx="8855">
                  <c:v>2914</c:v>
                </c:pt>
                <c:pt idx="8856">
                  <c:v>2915</c:v>
                </c:pt>
                <c:pt idx="8857">
                  <c:v>2916</c:v>
                </c:pt>
                <c:pt idx="8858">
                  <c:v>2917</c:v>
                </c:pt>
                <c:pt idx="8859">
                  <c:v>2918</c:v>
                </c:pt>
                <c:pt idx="8860">
                  <c:v>2918</c:v>
                </c:pt>
                <c:pt idx="8861">
                  <c:v>2918</c:v>
                </c:pt>
                <c:pt idx="8862">
                  <c:v>2919</c:v>
                </c:pt>
                <c:pt idx="8863">
                  <c:v>2920</c:v>
                </c:pt>
                <c:pt idx="8864">
                  <c:v>2920</c:v>
                </c:pt>
                <c:pt idx="8865">
                  <c:v>2920</c:v>
                </c:pt>
                <c:pt idx="8866">
                  <c:v>2921</c:v>
                </c:pt>
                <c:pt idx="8867">
                  <c:v>2922</c:v>
                </c:pt>
                <c:pt idx="8868">
                  <c:v>2923</c:v>
                </c:pt>
                <c:pt idx="8869">
                  <c:v>2924</c:v>
                </c:pt>
                <c:pt idx="8870">
                  <c:v>2925</c:v>
                </c:pt>
                <c:pt idx="8871">
                  <c:v>2926</c:v>
                </c:pt>
                <c:pt idx="8872">
                  <c:v>2927</c:v>
                </c:pt>
                <c:pt idx="8873">
                  <c:v>2928</c:v>
                </c:pt>
                <c:pt idx="8874">
                  <c:v>2928</c:v>
                </c:pt>
                <c:pt idx="8875">
                  <c:v>2928</c:v>
                </c:pt>
                <c:pt idx="8876">
                  <c:v>2928</c:v>
                </c:pt>
                <c:pt idx="8877">
                  <c:v>2928</c:v>
                </c:pt>
                <c:pt idx="8878">
                  <c:v>2928</c:v>
                </c:pt>
                <c:pt idx="8879">
                  <c:v>2929</c:v>
                </c:pt>
                <c:pt idx="8880">
                  <c:v>2929</c:v>
                </c:pt>
                <c:pt idx="8881">
                  <c:v>2929</c:v>
                </c:pt>
                <c:pt idx="8882">
                  <c:v>2929</c:v>
                </c:pt>
                <c:pt idx="8883">
                  <c:v>2930</c:v>
                </c:pt>
                <c:pt idx="8884">
                  <c:v>2930</c:v>
                </c:pt>
                <c:pt idx="8885">
                  <c:v>2930</c:v>
                </c:pt>
                <c:pt idx="8886">
                  <c:v>2930</c:v>
                </c:pt>
                <c:pt idx="8887">
                  <c:v>2930</c:v>
                </c:pt>
                <c:pt idx="8888">
                  <c:v>2931</c:v>
                </c:pt>
                <c:pt idx="8889">
                  <c:v>2932</c:v>
                </c:pt>
                <c:pt idx="8890">
                  <c:v>2932</c:v>
                </c:pt>
                <c:pt idx="8891">
                  <c:v>2933</c:v>
                </c:pt>
                <c:pt idx="8892">
                  <c:v>2934</c:v>
                </c:pt>
                <c:pt idx="8893">
                  <c:v>2935</c:v>
                </c:pt>
                <c:pt idx="8894">
                  <c:v>2936</c:v>
                </c:pt>
                <c:pt idx="8895">
                  <c:v>2936</c:v>
                </c:pt>
                <c:pt idx="8896">
                  <c:v>2937</c:v>
                </c:pt>
                <c:pt idx="8897">
                  <c:v>2938</c:v>
                </c:pt>
                <c:pt idx="8898">
                  <c:v>2938</c:v>
                </c:pt>
                <c:pt idx="8899">
                  <c:v>2939</c:v>
                </c:pt>
                <c:pt idx="8900">
                  <c:v>2940</c:v>
                </c:pt>
                <c:pt idx="8901">
                  <c:v>2941</c:v>
                </c:pt>
                <c:pt idx="8902">
                  <c:v>2941</c:v>
                </c:pt>
                <c:pt idx="8903">
                  <c:v>2941</c:v>
                </c:pt>
                <c:pt idx="8904">
                  <c:v>2941</c:v>
                </c:pt>
                <c:pt idx="8905">
                  <c:v>2941</c:v>
                </c:pt>
                <c:pt idx="8906">
                  <c:v>2941</c:v>
                </c:pt>
                <c:pt idx="8907">
                  <c:v>2941</c:v>
                </c:pt>
                <c:pt idx="8908">
                  <c:v>2941</c:v>
                </c:pt>
                <c:pt idx="8909">
                  <c:v>2941</c:v>
                </c:pt>
                <c:pt idx="8910">
                  <c:v>2942</c:v>
                </c:pt>
                <c:pt idx="8911">
                  <c:v>2942</c:v>
                </c:pt>
                <c:pt idx="8912">
                  <c:v>2942</c:v>
                </c:pt>
                <c:pt idx="8913">
                  <c:v>2942</c:v>
                </c:pt>
                <c:pt idx="8914">
                  <c:v>2943</c:v>
                </c:pt>
                <c:pt idx="8915">
                  <c:v>2944</c:v>
                </c:pt>
                <c:pt idx="8916">
                  <c:v>2945</c:v>
                </c:pt>
                <c:pt idx="8917">
                  <c:v>2945</c:v>
                </c:pt>
                <c:pt idx="8918">
                  <c:v>2945</c:v>
                </c:pt>
                <c:pt idx="8919">
                  <c:v>2945</c:v>
                </c:pt>
                <c:pt idx="8920">
                  <c:v>2946</c:v>
                </c:pt>
                <c:pt idx="8921">
                  <c:v>2946</c:v>
                </c:pt>
                <c:pt idx="8922">
                  <c:v>2946</c:v>
                </c:pt>
                <c:pt idx="8923">
                  <c:v>2946</c:v>
                </c:pt>
                <c:pt idx="8924">
                  <c:v>2946</c:v>
                </c:pt>
                <c:pt idx="8925">
                  <c:v>2947</c:v>
                </c:pt>
                <c:pt idx="8926">
                  <c:v>2947</c:v>
                </c:pt>
                <c:pt idx="8927">
                  <c:v>2947</c:v>
                </c:pt>
                <c:pt idx="8928">
                  <c:v>2947</c:v>
                </c:pt>
                <c:pt idx="8929">
                  <c:v>2948</c:v>
                </c:pt>
                <c:pt idx="8930">
                  <c:v>2949</c:v>
                </c:pt>
                <c:pt idx="8931">
                  <c:v>2950</c:v>
                </c:pt>
                <c:pt idx="8932">
                  <c:v>2951</c:v>
                </c:pt>
                <c:pt idx="8933">
                  <c:v>2951</c:v>
                </c:pt>
                <c:pt idx="8934">
                  <c:v>2952</c:v>
                </c:pt>
                <c:pt idx="8935">
                  <c:v>2953</c:v>
                </c:pt>
                <c:pt idx="8936">
                  <c:v>2953</c:v>
                </c:pt>
                <c:pt idx="8937">
                  <c:v>2954</c:v>
                </c:pt>
                <c:pt idx="8938">
                  <c:v>2955</c:v>
                </c:pt>
                <c:pt idx="8939">
                  <c:v>2955</c:v>
                </c:pt>
                <c:pt idx="8940">
                  <c:v>2956</c:v>
                </c:pt>
                <c:pt idx="8941">
                  <c:v>2956</c:v>
                </c:pt>
                <c:pt idx="8942">
                  <c:v>2956</c:v>
                </c:pt>
                <c:pt idx="8943">
                  <c:v>2957</c:v>
                </c:pt>
                <c:pt idx="8944">
                  <c:v>2957</c:v>
                </c:pt>
                <c:pt idx="8945">
                  <c:v>2958</c:v>
                </c:pt>
                <c:pt idx="8946">
                  <c:v>2959</c:v>
                </c:pt>
                <c:pt idx="8947">
                  <c:v>2959</c:v>
                </c:pt>
                <c:pt idx="8948">
                  <c:v>2959</c:v>
                </c:pt>
                <c:pt idx="8949">
                  <c:v>2959</c:v>
                </c:pt>
                <c:pt idx="8950">
                  <c:v>2959</c:v>
                </c:pt>
                <c:pt idx="8951">
                  <c:v>2959</c:v>
                </c:pt>
                <c:pt idx="8952">
                  <c:v>2960</c:v>
                </c:pt>
                <c:pt idx="8953">
                  <c:v>2960</c:v>
                </c:pt>
                <c:pt idx="8954">
                  <c:v>2961</c:v>
                </c:pt>
                <c:pt idx="8955">
                  <c:v>2961</c:v>
                </c:pt>
                <c:pt idx="8956">
                  <c:v>2961</c:v>
                </c:pt>
                <c:pt idx="8957">
                  <c:v>2961</c:v>
                </c:pt>
                <c:pt idx="8958">
                  <c:v>2962</c:v>
                </c:pt>
                <c:pt idx="8959">
                  <c:v>2962</c:v>
                </c:pt>
                <c:pt idx="8960">
                  <c:v>2962</c:v>
                </c:pt>
                <c:pt idx="8961">
                  <c:v>2962</c:v>
                </c:pt>
                <c:pt idx="8962">
                  <c:v>2963</c:v>
                </c:pt>
                <c:pt idx="8963">
                  <c:v>2963</c:v>
                </c:pt>
                <c:pt idx="8964">
                  <c:v>2963</c:v>
                </c:pt>
                <c:pt idx="8965">
                  <c:v>2963</c:v>
                </c:pt>
                <c:pt idx="8966">
                  <c:v>2963</c:v>
                </c:pt>
                <c:pt idx="8967">
                  <c:v>2963</c:v>
                </c:pt>
                <c:pt idx="8968">
                  <c:v>2963</c:v>
                </c:pt>
                <c:pt idx="8969">
                  <c:v>2963</c:v>
                </c:pt>
                <c:pt idx="8970">
                  <c:v>2963</c:v>
                </c:pt>
                <c:pt idx="8971">
                  <c:v>2963</c:v>
                </c:pt>
                <c:pt idx="8972">
                  <c:v>2963</c:v>
                </c:pt>
                <c:pt idx="8973">
                  <c:v>2963</c:v>
                </c:pt>
                <c:pt idx="8974">
                  <c:v>2963</c:v>
                </c:pt>
                <c:pt idx="8975">
                  <c:v>2963</c:v>
                </c:pt>
                <c:pt idx="8976">
                  <c:v>2963</c:v>
                </c:pt>
                <c:pt idx="8977">
                  <c:v>2963</c:v>
                </c:pt>
                <c:pt idx="8978">
                  <c:v>2963</c:v>
                </c:pt>
                <c:pt idx="8979">
                  <c:v>2963</c:v>
                </c:pt>
                <c:pt idx="8980">
                  <c:v>2963</c:v>
                </c:pt>
                <c:pt idx="8981">
                  <c:v>2963</c:v>
                </c:pt>
                <c:pt idx="8982">
                  <c:v>2964</c:v>
                </c:pt>
                <c:pt idx="8983">
                  <c:v>2965</c:v>
                </c:pt>
                <c:pt idx="8984">
                  <c:v>2965</c:v>
                </c:pt>
                <c:pt idx="8985">
                  <c:v>2965</c:v>
                </c:pt>
                <c:pt idx="8986">
                  <c:v>2965</c:v>
                </c:pt>
                <c:pt idx="8987">
                  <c:v>2965</c:v>
                </c:pt>
                <c:pt idx="8988">
                  <c:v>2965</c:v>
                </c:pt>
                <c:pt idx="8989">
                  <c:v>2965</c:v>
                </c:pt>
                <c:pt idx="8990">
                  <c:v>2966</c:v>
                </c:pt>
                <c:pt idx="8991">
                  <c:v>2966</c:v>
                </c:pt>
                <c:pt idx="8992">
                  <c:v>2966</c:v>
                </c:pt>
                <c:pt idx="8993">
                  <c:v>2966</c:v>
                </c:pt>
                <c:pt idx="8994">
                  <c:v>2966</c:v>
                </c:pt>
                <c:pt idx="8995">
                  <c:v>2966</c:v>
                </c:pt>
                <c:pt idx="8996">
                  <c:v>2966</c:v>
                </c:pt>
                <c:pt idx="8997">
                  <c:v>2966</c:v>
                </c:pt>
                <c:pt idx="8998">
                  <c:v>2966</c:v>
                </c:pt>
                <c:pt idx="8999">
                  <c:v>2966</c:v>
                </c:pt>
                <c:pt idx="9000">
                  <c:v>2966</c:v>
                </c:pt>
                <c:pt idx="9001">
                  <c:v>2966</c:v>
                </c:pt>
                <c:pt idx="9002">
                  <c:v>2966</c:v>
                </c:pt>
                <c:pt idx="9003">
                  <c:v>2966</c:v>
                </c:pt>
                <c:pt idx="9004">
                  <c:v>2966</c:v>
                </c:pt>
                <c:pt idx="9005">
                  <c:v>2966</c:v>
                </c:pt>
                <c:pt idx="9006">
                  <c:v>2966</c:v>
                </c:pt>
                <c:pt idx="9007">
                  <c:v>2966</c:v>
                </c:pt>
                <c:pt idx="9008">
                  <c:v>2966</c:v>
                </c:pt>
                <c:pt idx="9009">
                  <c:v>2966</c:v>
                </c:pt>
                <c:pt idx="9010">
                  <c:v>2966</c:v>
                </c:pt>
                <c:pt idx="9011">
                  <c:v>2966</c:v>
                </c:pt>
                <c:pt idx="9012">
                  <c:v>2966</c:v>
                </c:pt>
                <c:pt idx="9013">
                  <c:v>2966</c:v>
                </c:pt>
                <c:pt idx="9014">
                  <c:v>2966</c:v>
                </c:pt>
                <c:pt idx="9015">
                  <c:v>2966</c:v>
                </c:pt>
                <c:pt idx="9016">
                  <c:v>2966</c:v>
                </c:pt>
                <c:pt idx="9017">
                  <c:v>2966</c:v>
                </c:pt>
                <c:pt idx="9018">
                  <c:v>2967</c:v>
                </c:pt>
                <c:pt idx="9019">
                  <c:v>2967</c:v>
                </c:pt>
                <c:pt idx="9020">
                  <c:v>2967</c:v>
                </c:pt>
                <c:pt idx="9021">
                  <c:v>2967</c:v>
                </c:pt>
                <c:pt idx="9022">
                  <c:v>2967</c:v>
                </c:pt>
                <c:pt idx="9023">
                  <c:v>2967</c:v>
                </c:pt>
                <c:pt idx="9024">
                  <c:v>2967</c:v>
                </c:pt>
                <c:pt idx="9025">
                  <c:v>2967</c:v>
                </c:pt>
                <c:pt idx="9026">
                  <c:v>2967</c:v>
                </c:pt>
                <c:pt idx="9027">
                  <c:v>2967</c:v>
                </c:pt>
                <c:pt idx="9028">
                  <c:v>2967</c:v>
                </c:pt>
                <c:pt idx="9029">
                  <c:v>2967</c:v>
                </c:pt>
                <c:pt idx="9030">
                  <c:v>2967</c:v>
                </c:pt>
                <c:pt idx="9031">
                  <c:v>2967</c:v>
                </c:pt>
                <c:pt idx="9032">
                  <c:v>2968</c:v>
                </c:pt>
                <c:pt idx="9033">
                  <c:v>2968</c:v>
                </c:pt>
                <c:pt idx="9034">
                  <c:v>2968</c:v>
                </c:pt>
                <c:pt idx="9035">
                  <c:v>2969</c:v>
                </c:pt>
                <c:pt idx="9036">
                  <c:v>2969</c:v>
                </c:pt>
                <c:pt idx="9037">
                  <c:v>2969</c:v>
                </c:pt>
                <c:pt idx="9038">
                  <c:v>2969</c:v>
                </c:pt>
                <c:pt idx="9039">
                  <c:v>2969</c:v>
                </c:pt>
                <c:pt idx="9040">
                  <c:v>2969</c:v>
                </c:pt>
                <c:pt idx="9041">
                  <c:v>2969</c:v>
                </c:pt>
                <c:pt idx="9042">
                  <c:v>2970</c:v>
                </c:pt>
                <c:pt idx="9043">
                  <c:v>2971</c:v>
                </c:pt>
                <c:pt idx="9044">
                  <c:v>2971</c:v>
                </c:pt>
                <c:pt idx="9045">
                  <c:v>2972</c:v>
                </c:pt>
                <c:pt idx="9046">
                  <c:v>2973</c:v>
                </c:pt>
                <c:pt idx="9047">
                  <c:v>2973</c:v>
                </c:pt>
                <c:pt idx="9048">
                  <c:v>2974</c:v>
                </c:pt>
                <c:pt idx="9049">
                  <c:v>2975</c:v>
                </c:pt>
                <c:pt idx="9050">
                  <c:v>2976</c:v>
                </c:pt>
                <c:pt idx="9051">
                  <c:v>2976</c:v>
                </c:pt>
                <c:pt idx="9052">
                  <c:v>2976</c:v>
                </c:pt>
                <c:pt idx="9053">
                  <c:v>2976</c:v>
                </c:pt>
                <c:pt idx="9054">
                  <c:v>2976</c:v>
                </c:pt>
                <c:pt idx="9055">
                  <c:v>2976</c:v>
                </c:pt>
                <c:pt idx="9056">
                  <c:v>2976</c:v>
                </c:pt>
                <c:pt idx="9057">
                  <c:v>2976</c:v>
                </c:pt>
                <c:pt idx="9058">
                  <c:v>2976</c:v>
                </c:pt>
                <c:pt idx="9059">
                  <c:v>2977</c:v>
                </c:pt>
                <c:pt idx="9060">
                  <c:v>2978</c:v>
                </c:pt>
                <c:pt idx="9061">
                  <c:v>2979</c:v>
                </c:pt>
                <c:pt idx="9062">
                  <c:v>2980</c:v>
                </c:pt>
                <c:pt idx="9063">
                  <c:v>2981</c:v>
                </c:pt>
                <c:pt idx="9064">
                  <c:v>2982</c:v>
                </c:pt>
                <c:pt idx="9065">
                  <c:v>2982</c:v>
                </c:pt>
                <c:pt idx="9066">
                  <c:v>2983</c:v>
                </c:pt>
                <c:pt idx="9067">
                  <c:v>2984</c:v>
                </c:pt>
                <c:pt idx="9068">
                  <c:v>2985</c:v>
                </c:pt>
                <c:pt idx="9069">
                  <c:v>2985</c:v>
                </c:pt>
                <c:pt idx="9070">
                  <c:v>2985</c:v>
                </c:pt>
                <c:pt idx="9071">
                  <c:v>2985</c:v>
                </c:pt>
                <c:pt idx="9072">
                  <c:v>2986</c:v>
                </c:pt>
                <c:pt idx="9073">
                  <c:v>2987</c:v>
                </c:pt>
                <c:pt idx="9074">
                  <c:v>2988</c:v>
                </c:pt>
                <c:pt idx="9075">
                  <c:v>2989</c:v>
                </c:pt>
                <c:pt idx="9076">
                  <c:v>2989</c:v>
                </c:pt>
                <c:pt idx="9077">
                  <c:v>2989</c:v>
                </c:pt>
                <c:pt idx="9078">
                  <c:v>2990</c:v>
                </c:pt>
                <c:pt idx="9079">
                  <c:v>2990</c:v>
                </c:pt>
                <c:pt idx="9080">
                  <c:v>2991</c:v>
                </c:pt>
                <c:pt idx="9081">
                  <c:v>2991</c:v>
                </c:pt>
                <c:pt idx="9082">
                  <c:v>2992</c:v>
                </c:pt>
                <c:pt idx="9083">
                  <c:v>2992</c:v>
                </c:pt>
                <c:pt idx="9084">
                  <c:v>2993</c:v>
                </c:pt>
                <c:pt idx="9085">
                  <c:v>2994</c:v>
                </c:pt>
                <c:pt idx="9086">
                  <c:v>2995</c:v>
                </c:pt>
                <c:pt idx="9087">
                  <c:v>2996</c:v>
                </c:pt>
                <c:pt idx="9088">
                  <c:v>2996</c:v>
                </c:pt>
                <c:pt idx="9089">
                  <c:v>2996</c:v>
                </c:pt>
                <c:pt idx="9090">
                  <c:v>2996</c:v>
                </c:pt>
                <c:pt idx="9091">
                  <c:v>2996</c:v>
                </c:pt>
                <c:pt idx="9092">
                  <c:v>2996</c:v>
                </c:pt>
                <c:pt idx="9093">
                  <c:v>2996</c:v>
                </c:pt>
                <c:pt idx="9094">
                  <c:v>2996</c:v>
                </c:pt>
                <c:pt idx="9095">
                  <c:v>2996</c:v>
                </c:pt>
                <c:pt idx="9096">
                  <c:v>2997</c:v>
                </c:pt>
                <c:pt idx="9097">
                  <c:v>2998</c:v>
                </c:pt>
                <c:pt idx="9098">
                  <c:v>2998</c:v>
                </c:pt>
                <c:pt idx="9099">
                  <c:v>2999</c:v>
                </c:pt>
                <c:pt idx="9100">
                  <c:v>2999</c:v>
                </c:pt>
                <c:pt idx="9101">
                  <c:v>3000</c:v>
                </c:pt>
                <c:pt idx="9102">
                  <c:v>3000</c:v>
                </c:pt>
                <c:pt idx="9103">
                  <c:v>3000</c:v>
                </c:pt>
                <c:pt idx="9104">
                  <c:v>3001</c:v>
                </c:pt>
                <c:pt idx="9105">
                  <c:v>3002</c:v>
                </c:pt>
                <c:pt idx="9106">
                  <c:v>3003</c:v>
                </c:pt>
                <c:pt idx="9107">
                  <c:v>3003</c:v>
                </c:pt>
                <c:pt idx="9108">
                  <c:v>3003</c:v>
                </c:pt>
                <c:pt idx="9109">
                  <c:v>3003</c:v>
                </c:pt>
                <c:pt idx="9110">
                  <c:v>3003</c:v>
                </c:pt>
                <c:pt idx="9111">
                  <c:v>3004</c:v>
                </c:pt>
                <c:pt idx="9112">
                  <c:v>3004</c:v>
                </c:pt>
                <c:pt idx="9113">
                  <c:v>3005</c:v>
                </c:pt>
                <c:pt idx="9114">
                  <c:v>3005</c:v>
                </c:pt>
                <c:pt idx="9115">
                  <c:v>3006</c:v>
                </c:pt>
                <c:pt idx="9116">
                  <c:v>3007</c:v>
                </c:pt>
                <c:pt idx="9117">
                  <c:v>3007</c:v>
                </c:pt>
                <c:pt idx="9118">
                  <c:v>3008</c:v>
                </c:pt>
                <c:pt idx="9119">
                  <c:v>3009</c:v>
                </c:pt>
                <c:pt idx="9120">
                  <c:v>3010</c:v>
                </c:pt>
                <c:pt idx="9121">
                  <c:v>3011</c:v>
                </c:pt>
                <c:pt idx="9122">
                  <c:v>3011</c:v>
                </c:pt>
                <c:pt idx="9123">
                  <c:v>3011</c:v>
                </c:pt>
                <c:pt idx="9124">
                  <c:v>3011</c:v>
                </c:pt>
                <c:pt idx="9125">
                  <c:v>3012</c:v>
                </c:pt>
                <c:pt idx="9126">
                  <c:v>3013</c:v>
                </c:pt>
                <c:pt idx="9127">
                  <c:v>3014</c:v>
                </c:pt>
                <c:pt idx="9128">
                  <c:v>3015</c:v>
                </c:pt>
                <c:pt idx="9129">
                  <c:v>3016</c:v>
                </c:pt>
                <c:pt idx="9130">
                  <c:v>3017</c:v>
                </c:pt>
                <c:pt idx="9131">
                  <c:v>3018</c:v>
                </c:pt>
                <c:pt idx="9132">
                  <c:v>3018</c:v>
                </c:pt>
                <c:pt idx="9133">
                  <c:v>3019</c:v>
                </c:pt>
                <c:pt idx="9134">
                  <c:v>3020</c:v>
                </c:pt>
                <c:pt idx="9135">
                  <c:v>3020</c:v>
                </c:pt>
                <c:pt idx="9136">
                  <c:v>3020</c:v>
                </c:pt>
                <c:pt idx="9137">
                  <c:v>3021</c:v>
                </c:pt>
                <c:pt idx="9138">
                  <c:v>3021</c:v>
                </c:pt>
                <c:pt idx="9139">
                  <c:v>3021</c:v>
                </c:pt>
                <c:pt idx="9140">
                  <c:v>3022</c:v>
                </c:pt>
                <c:pt idx="9141">
                  <c:v>3022</c:v>
                </c:pt>
                <c:pt idx="9142">
                  <c:v>3022</c:v>
                </c:pt>
                <c:pt idx="9143">
                  <c:v>3022</c:v>
                </c:pt>
                <c:pt idx="9144">
                  <c:v>3023</c:v>
                </c:pt>
                <c:pt idx="9145">
                  <c:v>3023</c:v>
                </c:pt>
                <c:pt idx="9146">
                  <c:v>3023</c:v>
                </c:pt>
                <c:pt idx="9147">
                  <c:v>3023</c:v>
                </c:pt>
                <c:pt idx="9148">
                  <c:v>3023</c:v>
                </c:pt>
                <c:pt idx="9149">
                  <c:v>3023</c:v>
                </c:pt>
                <c:pt idx="9150">
                  <c:v>3023</c:v>
                </c:pt>
                <c:pt idx="9151">
                  <c:v>3024</c:v>
                </c:pt>
                <c:pt idx="9152">
                  <c:v>3024</c:v>
                </c:pt>
                <c:pt idx="9153">
                  <c:v>3025</c:v>
                </c:pt>
                <c:pt idx="9154">
                  <c:v>3025</c:v>
                </c:pt>
                <c:pt idx="9155">
                  <c:v>3026</c:v>
                </c:pt>
                <c:pt idx="9156">
                  <c:v>3027</c:v>
                </c:pt>
                <c:pt idx="9157">
                  <c:v>3028</c:v>
                </c:pt>
                <c:pt idx="9158">
                  <c:v>3028</c:v>
                </c:pt>
                <c:pt idx="9159">
                  <c:v>3028</c:v>
                </c:pt>
                <c:pt idx="9160">
                  <c:v>3028</c:v>
                </c:pt>
                <c:pt idx="9161">
                  <c:v>3029</c:v>
                </c:pt>
                <c:pt idx="9162">
                  <c:v>3029</c:v>
                </c:pt>
                <c:pt idx="9163">
                  <c:v>3030</c:v>
                </c:pt>
                <c:pt idx="9164">
                  <c:v>3030</c:v>
                </c:pt>
                <c:pt idx="9165">
                  <c:v>3030</c:v>
                </c:pt>
                <c:pt idx="9166">
                  <c:v>3030</c:v>
                </c:pt>
                <c:pt idx="9167">
                  <c:v>3030</c:v>
                </c:pt>
                <c:pt idx="9168">
                  <c:v>3030</c:v>
                </c:pt>
                <c:pt idx="9169">
                  <c:v>3030</c:v>
                </c:pt>
                <c:pt idx="9170">
                  <c:v>3030</c:v>
                </c:pt>
                <c:pt idx="9171">
                  <c:v>3030</c:v>
                </c:pt>
                <c:pt idx="9172">
                  <c:v>3030</c:v>
                </c:pt>
                <c:pt idx="9173">
                  <c:v>3031</c:v>
                </c:pt>
                <c:pt idx="9174">
                  <c:v>3031</c:v>
                </c:pt>
                <c:pt idx="9175">
                  <c:v>3032</c:v>
                </c:pt>
                <c:pt idx="9176">
                  <c:v>3032</c:v>
                </c:pt>
                <c:pt idx="9177">
                  <c:v>3032</c:v>
                </c:pt>
                <c:pt idx="9178">
                  <c:v>3032</c:v>
                </c:pt>
                <c:pt idx="9179">
                  <c:v>3032</c:v>
                </c:pt>
                <c:pt idx="9180">
                  <c:v>3032</c:v>
                </c:pt>
                <c:pt idx="9181">
                  <c:v>3032</c:v>
                </c:pt>
                <c:pt idx="9182">
                  <c:v>3032</c:v>
                </c:pt>
                <c:pt idx="9183">
                  <c:v>3032</c:v>
                </c:pt>
                <c:pt idx="9184">
                  <c:v>3032</c:v>
                </c:pt>
                <c:pt idx="9185">
                  <c:v>3032</c:v>
                </c:pt>
                <c:pt idx="9186">
                  <c:v>3032</c:v>
                </c:pt>
                <c:pt idx="9187">
                  <c:v>3033</c:v>
                </c:pt>
                <c:pt idx="9188">
                  <c:v>3033</c:v>
                </c:pt>
                <c:pt idx="9189">
                  <c:v>3034</c:v>
                </c:pt>
                <c:pt idx="9190">
                  <c:v>3035</c:v>
                </c:pt>
                <c:pt idx="9191">
                  <c:v>3036</c:v>
                </c:pt>
                <c:pt idx="9192">
                  <c:v>3037</c:v>
                </c:pt>
                <c:pt idx="9193">
                  <c:v>3037</c:v>
                </c:pt>
                <c:pt idx="9194">
                  <c:v>3038</c:v>
                </c:pt>
                <c:pt idx="9195">
                  <c:v>3038</c:v>
                </c:pt>
                <c:pt idx="9196">
                  <c:v>3039</c:v>
                </c:pt>
                <c:pt idx="9197">
                  <c:v>3040</c:v>
                </c:pt>
                <c:pt idx="9198">
                  <c:v>3040</c:v>
                </c:pt>
                <c:pt idx="9199">
                  <c:v>3040</c:v>
                </c:pt>
                <c:pt idx="9200">
                  <c:v>3041</c:v>
                </c:pt>
                <c:pt idx="9201">
                  <c:v>3042</c:v>
                </c:pt>
                <c:pt idx="9202">
                  <c:v>3043</c:v>
                </c:pt>
                <c:pt idx="9203">
                  <c:v>3044</c:v>
                </c:pt>
                <c:pt idx="9204">
                  <c:v>3044</c:v>
                </c:pt>
                <c:pt idx="9205">
                  <c:v>3044</c:v>
                </c:pt>
                <c:pt idx="9206">
                  <c:v>3045</c:v>
                </c:pt>
                <c:pt idx="9207">
                  <c:v>3045</c:v>
                </c:pt>
                <c:pt idx="9208">
                  <c:v>3045</c:v>
                </c:pt>
                <c:pt idx="9209">
                  <c:v>3045</c:v>
                </c:pt>
                <c:pt idx="9210">
                  <c:v>3046</c:v>
                </c:pt>
                <c:pt idx="9211">
                  <c:v>3047</c:v>
                </c:pt>
                <c:pt idx="9212">
                  <c:v>3048</c:v>
                </c:pt>
                <c:pt idx="9213">
                  <c:v>3048</c:v>
                </c:pt>
                <c:pt idx="9214">
                  <c:v>3049</c:v>
                </c:pt>
                <c:pt idx="9215">
                  <c:v>3050</c:v>
                </c:pt>
                <c:pt idx="9216">
                  <c:v>3050</c:v>
                </c:pt>
                <c:pt idx="9217">
                  <c:v>3051</c:v>
                </c:pt>
                <c:pt idx="9218">
                  <c:v>3051</c:v>
                </c:pt>
                <c:pt idx="9219">
                  <c:v>3051</c:v>
                </c:pt>
                <c:pt idx="9220">
                  <c:v>3051</c:v>
                </c:pt>
                <c:pt idx="9221">
                  <c:v>3051</c:v>
                </c:pt>
                <c:pt idx="9222">
                  <c:v>3052</c:v>
                </c:pt>
                <c:pt idx="9223">
                  <c:v>3053</c:v>
                </c:pt>
                <c:pt idx="9224">
                  <c:v>3053</c:v>
                </c:pt>
                <c:pt idx="9225">
                  <c:v>3053</c:v>
                </c:pt>
                <c:pt idx="9226">
                  <c:v>3053</c:v>
                </c:pt>
                <c:pt idx="9227">
                  <c:v>3054</c:v>
                </c:pt>
                <c:pt idx="9228">
                  <c:v>3054</c:v>
                </c:pt>
                <c:pt idx="9229">
                  <c:v>3054</c:v>
                </c:pt>
                <c:pt idx="9230">
                  <c:v>3054</c:v>
                </c:pt>
                <c:pt idx="9231">
                  <c:v>3054</c:v>
                </c:pt>
                <c:pt idx="9232">
                  <c:v>3055</c:v>
                </c:pt>
                <c:pt idx="9233">
                  <c:v>3056</c:v>
                </c:pt>
                <c:pt idx="9234">
                  <c:v>3056</c:v>
                </c:pt>
                <c:pt idx="9235">
                  <c:v>3057</c:v>
                </c:pt>
                <c:pt idx="9236">
                  <c:v>3058</c:v>
                </c:pt>
                <c:pt idx="9237">
                  <c:v>3059</c:v>
                </c:pt>
                <c:pt idx="9238">
                  <c:v>3060</c:v>
                </c:pt>
                <c:pt idx="9239">
                  <c:v>3060</c:v>
                </c:pt>
                <c:pt idx="9240">
                  <c:v>3061</c:v>
                </c:pt>
                <c:pt idx="9241">
                  <c:v>3062</c:v>
                </c:pt>
                <c:pt idx="9242">
                  <c:v>3063</c:v>
                </c:pt>
                <c:pt idx="9243">
                  <c:v>3064</c:v>
                </c:pt>
                <c:pt idx="9244">
                  <c:v>3065</c:v>
                </c:pt>
                <c:pt idx="9245">
                  <c:v>3066</c:v>
                </c:pt>
                <c:pt idx="9246">
                  <c:v>3067</c:v>
                </c:pt>
                <c:pt idx="9247">
                  <c:v>3068</c:v>
                </c:pt>
                <c:pt idx="9248">
                  <c:v>3069</c:v>
                </c:pt>
                <c:pt idx="9249">
                  <c:v>3070</c:v>
                </c:pt>
                <c:pt idx="9250">
                  <c:v>3071</c:v>
                </c:pt>
                <c:pt idx="9251">
                  <c:v>3072</c:v>
                </c:pt>
                <c:pt idx="9252">
                  <c:v>3072</c:v>
                </c:pt>
                <c:pt idx="9253">
                  <c:v>3072</c:v>
                </c:pt>
                <c:pt idx="9254">
                  <c:v>3073</c:v>
                </c:pt>
                <c:pt idx="9255">
                  <c:v>3073</c:v>
                </c:pt>
                <c:pt idx="9256">
                  <c:v>3073</c:v>
                </c:pt>
                <c:pt idx="9257">
                  <c:v>3073</c:v>
                </c:pt>
                <c:pt idx="9258">
                  <c:v>3073</c:v>
                </c:pt>
                <c:pt idx="9259">
                  <c:v>3074</c:v>
                </c:pt>
                <c:pt idx="9260">
                  <c:v>3075</c:v>
                </c:pt>
                <c:pt idx="9261">
                  <c:v>3076</c:v>
                </c:pt>
                <c:pt idx="9262">
                  <c:v>3077</c:v>
                </c:pt>
                <c:pt idx="9263">
                  <c:v>3078</c:v>
                </c:pt>
                <c:pt idx="9264">
                  <c:v>3079</c:v>
                </c:pt>
                <c:pt idx="9265">
                  <c:v>3080</c:v>
                </c:pt>
                <c:pt idx="9266">
                  <c:v>3080</c:v>
                </c:pt>
                <c:pt idx="9267">
                  <c:v>3081</c:v>
                </c:pt>
                <c:pt idx="9268">
                  <c:v>3082</c:v>
                </c:pt>
                <c:pt idx="9269">
                  <c:v>3083</c:v>
                </c:pt>
                <c:pt idx="9270">
                  <c:v>3083</c:v>
                </c:pt>
                <c:pt idx="9271">
                  <c:v>3084</c:v>
                </c:pt>
                <c:pt idx="9272">
                  <c:v>3085</c:v>
                </c:pt>
                <c:pt idx="9273">
                  <c:v>3085</c:v>
                </c:pt>
                <c:pt idx="9274">
                  <c:v>3085</c:v>
                </c:pt>
                <c:pt idx="9275">
                  <c:v>3085</c:v>
                </c:pt>
                <c:pt idx="9276">
                  <c:v>3086</c:v>
                </c:pt>
                <c:pt idx="9277">
                  <c:v>3087</c:v>
                </c:pt>
                <c:pt idx="9278">
                  <c:v>3088</c:v>
                </c:pt>
                <c:pt idx="9279">
                  <c:v>3089</c:v>
                </c:pt>
                <c:pt idx="9280">
                  <c:v>3090</c:v>
                </c:pt>
                <c:pt idx="9281">
                  <c:v>3091</c:v>
                </c:pt>
                <c:pt idx="9282">
                  <c:v>3091</c:v>
                </c:pt>
                <c:pt idx="9283">
                  <c:v>3092</c:v>
                </c:pt>
                <c:pt idx="9284">
                  <c:v>3093</c:v>
                </c:pt>
                <c:pt idx="9285">
                  <c:v>3093</c:v>
                </c:pt>
                <c:pt idx="9286">
                  <c:v>3094</c:v>
                </c:pt>
                <c:pt idx="9287">
                  <c:v>3095</c:v>
                </c:pt>
                <c:pt idx="9288">
                  <c:v>3095</c:v>
                </c:pt>
                <c:pt idx="9289">
                  <c:v>3095</c:v>
                </c:pt>
                <c:pt idx="9290">
                  <c:v>3095</c:v>
                </c:pt>
                <c:pt idx="9291">
                  <c:v>3095</c:v>
                </c:pt>
                <c:pt idx="9292">
                  <c:v>3096</c:v>
                </c:pt>
                <c:pt idx="9293">
                  <c:v>3096</c:v>
                </c:pt>
                <c:pt idx="9294">
                  <c:v>3097</c:v>
                </c:pt>
                <c:pt idx="9295">
                  <c:v>3097</c:v>
                </c:pt>
                <c:pt idx="9296">
                  <c:v>3098</c:v>
                </c:pt>
                <c:pt idx="9297">
                  <c:v>3099</c:v>
                </c:pt>
                <c:pt idx="9298">
                  <c:v>3099</c:v>
                </c:pt>
                <c:pt idx="9299">
                  <c:v>3099</c:v>
                </c:pt>
                <c:pt idx="9300">
                  <c:v>3100</c:v>
                </c:pt>
                <c:pt idx="9301">
                  <c:v>3101</c:v>
                </c:pt>
                <c:pt idx="9302">
                  <c:v>3102</c:v>
                </c:pt>
                <c:pt idx="9303">
                  <c:v>3103</c:v>
                </c:pt>
                <c:pt idx="9304">
                  <c:v>3104</c:v>
                </c:pt>
                <c:pt idx="9305">
                  <c:v>3105</c:v>
                </c:pt>
                <c:pt idx="9306">
                  <c:v>3106</c:v>
                </c:pt>
                <c:pt idx="9307">
                  <c:v>3107</c:v>
                </c:pt>
                <c:pt idx="9308">
                  <c:v>3108</c:v>
                </c:pt>
                <c:pt idx="9309">
                  <c:v>3109</c:v>
                </c:pt>
                <c:pt idx="9310">
                  <c:v>3110</c:v>
                </c:pt>
                <c:pt idx="9311">
                  <c:v>3110</c:v>
                </c:pt>
                <c:pt idx="9312">
                  <c:v>3111</c:v>
                </c:pt>
                <c:pt idx="9313">
                  <c:v>3111</c:v>
                </c:pt>
                <c:pt idx="9314">
                  <c:v>3112</c:v>
                </c:pt>
                <c:pt idx="9315">
                  <c:v>3112</c:v>
                </c:pt>
                <c:pt idx="9316">
                  <c:v>3112</c:v>
                </c:pt>
                <c:pt idx="9317">
                  <c:v>3112</c:v>
                </c:pt>
                <c:pt idx="9318">
                  <c:v>3113</c:v>
                </c:pt>
                <c:pt idx="9319">
                  <c:v>3113</c:v>
                </c:pt>
                <c:pt idx="9320">
                  <c:v>3114</c:v>
                </c:pt>
                <c:pt idx="9321">
                  <c:v>3115</c:v>
                </c:pt>
                <c:pt idx="9322">
                  <c:v>3116</c:v>
                </c:pt>
                <c:pt idx="9323">
                  <c:v>3117</c:v>
                </c:pt>
                <c:pt idx="9324">
                  <c:v>3118</c:v>
                </c:pt>
                <c:pt idx="9325">
                  <c:v>3118</c:v>
                </c:pt>
                <c:pt idx="9326">
                  <c:v>3119</c:v>
                </c:pt>
                <c:pt idx="9327">
                  <c:v>3120</c:v>
                </c:pt>
                <c:pt idx="9328">
                  <c:v>3120</c:v>
                </c:pt>
                <c:pt idx="9329">
                  <c:v>3120</c:v>
                </c:pt>
                <c:pt idx="9330">
                  <c:v>3120</c:v>
                </c:pt>
                <c:pt idx="9331">
                  <c:v>3120</c:v>
                </c:pt>
                <c:pt idx="9332">
                  <c:v>3120</c:v>
                </c:pt>
                <c:pt idx="9333">
                  <c:v>3120</c:v>
                </c:pt>
                <c:pt idx="9334">
                  <c:v>3121</c:v>
                </c:pt>
                <c:pt idx="9335">
                  <c:v>3122</c:v>
                </c:pt>
                <c:pt idx="9336">
                  <c:v>3122</c:v>
                </c:pt>
                <c:pt idx="9337">
                  <c:v>3122</c:v>
                </c:pt>
                <c:pt idx="9338">
                  <c:v>3123</c:v>
                </c:pt>
                <c:pt idx="9339">
                  <c:v>3124</c:v>
                </c:pt>
                <c:pt idx="9340">
                  <c:v>3125</c:v>
                </c:pt>
                <c:pt idx="9341">
                  <c:v>3126</c:v>
                </c:pt>
                <c:pt idx="9342">
                  <c:v>3127</c:v>
                </c:pt>
                <c:pt idx="9343">
                  <c:v>3127</c:v>
                </c:pt>
                <c:pt idx="9344">
                  <c:v>3127</c:v>
                </c:pt>
                <c:pt idx="9345">
                  <c:v>3127</c:v>
                </c:pt>
                <c:pt idx="9346">
                  <c:v>3127</c:v>
                </c:pt>
                <c:pt idx="9347">
                  <c:v>3127</c:v>
                </c:pt>
                <c:pt idx="9348">
                  <c:v>3128</c:v>
                </c:pt>
                <c:pt idx="9349">
                  <c:v>3129</c:v>
                </c:pt>
                <c:pt idx="9350">
                  <c:v>3130</c:v>
                </c:pt>
                <c:pt idx="9351">
                  <c:v>3130</c:v>
                </c:pt>
                <c:pt idx="9352">
                  <c:v>3131</c:v>
                </c:pt>
                <c:pt idx="9353">
                  <c:v>3131</c:v>
                </c:pt>
                <c:pt idx="9354">
                  <c:v>3131</c:v>
                </c:pt>
                <c:pt idx="9355">
                  <c:v>3131</c:v>
                </c:pt>
                <c:pt idx="9356">
                  <c:v>3131</c:v>
                </c:pt>
                <c:pt idx="9357">
                  <c:v>3131</c:v>
                </c:pt>
                <c:pt idx="9358">
                  <c:v>3131</c:v>
                </c:pt>
                <c:pt idx="9359">
                  <c:v>3132</c:v>
                </c:pt>
                <c:pt idx="9360">
                  <c:v>3132</c:v>
                </c:pt>
                <c:pt idx="9361">
                  <c:v>3132</c:v>
                </c:pt>
                <c:pt idx="9362">
                  <c:v>3132</c:v>
                </c:pt>
                <c:pt idx="9363">
                  <c:v>3133</c:v>
                </c:pt>
                <c:pt idx="9364">
                  <c:v>3133</c:v>
                </c:pt>
                <c:pt idx="9365">
                  <c:v>3133</c:v>
                </c:pt>
                <c:pt idx="9366">
                  <c:v>3133</c:v>
                </c:pt>
                <c:pt idx="9367">
                  <c:v>3133</c:v>
                </c:pt>
                <c:pt idx="9368">
                  <c:v>3133</c:v>
                </c:pt>
                <c:pt idx="9369">
                  <c:v>3134</c:v>
                </c:pt>
                <c:pt idx="9370">
                  <c:v>3134</c:v>
                </c:pt>
                <c:pt idx="9371">
                  <c:v>3135</c:v>
                </c:pt>
                <c:pt idx="9372">
                  <c:v>3135</c:v>
                </c:pt>
                <c:pt idx="9373">
                  <c:v>3136</c:v>
                </c:pt>
                <c:pt idx="9374">
                  <c:v>3137</c:v>
                </c:pt>
                <c:pt idx="9375">
                  <c:v>3138</c:v>
                </c:pt>
                <c:pt idx="9376">
                  <c:v>3138</c:v>
                </c:pt>
                <c:pt idx="9377">
                  <c:v>3138</c:v>
                </c:pt>
                <c:pt idx="9378">
                  <c:v>3138</c:v>
                </c:pt>
                <c:pt idx="9379">
                  <c:v>3138</c:v>
                </c:pt>
                <c:pt idx="9380">
                  <c:v>3139</c:v>
                </c:pt>
                <c:pt idx="9381">
                  <c:v>3139</c:v>
                </c:pt>
                <c:pt idx="9382">
                  <c:v>3140</c:v>
                </c:pt>
                <c:pt idx="9383">
                  <c:v>3140</c:v>
                </c:pt>
                <c:pt idx="9384">
                  <c:v>3141</c:v>
                </c:pt>
                <c:pt idx="9385">
                  <c:v>3142</c:v>
                </c:pt>
                <c:pt idx="9386">
                  <c:v>3143</c:v>
                </c:pt>
                <c:pt idx="9387">
                  <c:v>3144</c:v>
                </c:pt>
                <c:pt idx="9388">
                  <c:v>3145</c:v>
                </c:pt>
                <c:pt idx="9389">
                  <c:v>3145</c:v>
                </c:pt>
                <c:pt idx="9390">
                  <c:v>3146</c:v>
                </c:pt>
                <c:pt idx="9391">
                  <c:v>3146</c:v>
                </c:pt>
                <c:pt idx="9392">
                  <c:v>3146</c:v>
                </c:pt>
                <c:pt idx="9393">
                  <c:v>3146</c:v>
                </c:pt>
                <c:pt idx="9394">
                  <c:v>3146</c:v>
                </c:pt>
                <c:pt idx="9395">
                  <c:v>3147</c:v>
                </c:pt>
                <c:pt idx="9396">
                  <c:v>3148</c:v>
                </c:pt>
                <c:pt idx="9397">
                  <c:v>3149</c:v>
                </c:pt>
                <c:pt idx="9398">
                  <c:v>3150</c:v>
                </c:pt>
                <c:pt idx="9399">
                  <c:v>3150</c:v>
                </c:pt>
                <c:pt idx="9400">
                  <c:v>3150</c:v>
                </c:pt>
                <c:pt idx="9401">
                  <c:v>3150</c:v>
                </c:pt>
                <c:pt idx="9402">
                  <c:v>3150</c:v>
                </c:pt>
                <c:pt idx="9403">
                  <c:v>3151</c:v>
                </c:pt>
                <c:pt idx="9404">
                  <c:v>3152</c:v>
                </c:pt>
                <c:pt idx="9405">
                  <c:v>3153</c:v>
                </c:pt>
                <c:pt idx="9406">
                  <c:v>3153</c:v>
                </c:pt>
                <c:pt idx="9407">
                  <c:v>3154</c:v>
                </c:pt>
                <c:pt idx="9408">
                  <c:v>3155</c:v>
                </c:pt>
                <c:pt idx="9409">
                  <c:v>3155</c:v>
                </c:pt>
                <c:pt idx="9410">
                  <c:v>3155</c:v>
                </c:pt>
                <c:pt idx="9411">
                  <c:v>3155</c:v>
                </c:pt>
                <c:pt idx="9412">
                  <c:v>3155</c:v>
                </c:pt>
                <c:pt idx="9413">
                  <c:v>3156</c:v>
                </c:pt>
                <c:pt idx="9414">
                  <c:v>3157</c:v>
                </c:pt>
                <c:pt idx="9415">
                  <c:v>3157</c:v>
                </c:pt>
                <c:pt idx="9416">
                  <c:v>3158</c:v>
                </c:pt>
                <c:pt idx="9417">
                  <c:v>3158</c:v>
                </c:pt>
                <c:pt idx="9418">
                  <c:v>3158</c:v>
                </c:pt>
                <c:pt idx="9419">
                  <c:v>3158</c:v>
                </c:pt>
                <c:pt idx="9420">
                  <c:v>3158</c:v>
                </c:pt>
                <c:pt idx="9421">
                  <c:v>3159</c:v>
                </c:pt>
                <c:pt idx="9422">
                  <c:v>3160</c:v>
                </c:pt>
                <c:pt idx="9423">
                  <c:v>3161</c:v>
                </c:pt>
                <c:pt idx="9424">
                  <c:v>3161</c:v>
                </c:pt>
                <c:pt idx="9425">
                  <c:v>3162</c:v>
                </c:pt>
                <c:pt idx="9426">
                  <c:v>3162</c:v>
                </c:pt>
                <c:pt idx="9427">
                  <c:v>3163</c:v>
                </c:pt>
                <c:pt idx="9428">
                  <c:v>3163</c:v>
                </c:pt>
                <c:pt idx="9429">
                  <c:v>3164</c:v>
                </c:pt>
                <c:pt idx="9430">
                  <c:v>3165</c:v>
                </c:pt>
                <c:pt idx="9431">
                  <c:v>3166</c:v>
                </c:pt>
                <c:pt idx="9432">
                  <c:v>3167</c:v>
                </c:pt>
                <c:pt idx="9433">
                  <c:v>3167</c:v>
                </c:pt>
                <c:pt idx="9434">
                  <c:v>3168</c:v>
                </c:pt>
                <c:pt idx="9435">
                  <c:v>3169</c:v>
                </c:pt>
                <c:pt idx="9436">
                  <c:v>3170</c:v>
                </c:pt>
                <c:pt idx="9437">
                  <c:v>3171</c:v>
                </c:pt>
                <c:pt idx="9438">
                  <c:v>3172</c:v>
                </c:pt>
                <c:pt idx="9439">
                  <c:v>3173</c:v>
                </c:pt>
                <c:pt idx="9440">
                  <c:v>3174</c:v>
                </c:pt>
                <c:pt idx="9441">
                  <c:v>3175</c:v>
                </c:pt>
                <c:pt idx="9442">
                  <c:v>3176</c:v>
                </c:pt>
                <c:pt idx="9443">
                  <c:v>3176</c:v>
                </c:pt>
                <c:pt idx="9444">
                  <c:v>3176</c:v>
                </c:pt>
                <c:pt idx="9445">
                  <c:v>3176</c:v>
                </c:pt>
                <c:pt idx="9446">
                  <c:v>3177</c:v>
                </c:pt>
                <c:pt idx="9447">
                  <c:v>3178</c:v>
                </c:pt>
                <c:pt idx="9448">
                  <c:v>3178</c:v>
                </c:pt>
                <c:pt idx="9449">
                  <c:v>3179</c:v>
                </c:pt>
                <c:pt idx="9450">
                  <c:v>3180</c:v>
                </c:pt>
                <c:pt idx="9451">
                  <c:v>3180</c:v>
                </c:pt>
                <c:pt idx="9452">
                  <c:v>3181</c:v>
                </c:pt>
                <c:pt idx="9453">
                  <c:v>3182</c:v>
                </c:pt>
                <c:pt idx="9454">
                  <c:v>3182</c:v>
                </c:pt>
                <c:pt idx="9455">
                  <c:v>3182</c:v>
                </c:pt>
                <c:pt idx="9456">
                  <c:v>3182</c:v>
                </c:pt>
                <c:pt idx="9457">
                  <c:v>3182</c:v>
                </c:pt>
                <c:pt idx="9458">
                  <c:v>3183</c:v>
                </c:pt>
                <c:pt idx="9459">
                  <c:v>3183</c:v>
                </c:pt>
                <c:pt idx="9460">
                  <c:v>3183</c:v>
                </c:pt>
                <c:pt idx="9461">
                  <c:v>3184</c:v>
                </c:pt>
                <c:pt idx="9462">
                  <c:v>3184</c:v>
                </c:pt>
                <c:pt idx="9463">
                  <c:v>3185</c:v>
                </c:pt>
                <c:pt idx="9464">
                  <c:v>3186</c:v>
                </c:pt>
                <c:pt idx="9465">
                  <c:v>3187</c:v>
                </c:pt>
                <c:pt idx="9466">
                  <c:v>3187</c:v>
                </c:pt>
                <c:pt idx="9467">
                  <c:v>3188</c:v>
                </c:pt>
                <c:pt idx="9468">
                  <c:v>3189</c:v>
                </c:pt>
                <c:pt idx="9469">
                  <c:v>3190</c:v>
                </c:pt>
                <c:pt idx="9470">
                  <c:v>3191</c:v>
                </c:pt>
                <c:pt idx="9471">
                  <c:v>3192</c:v>
                </c:pt>
                <c:pt idx="9472">
                  <c:v>3192</c:v>
                </c:pt>
                <c:pt idx="9473">
                  <c:v>3192</c:v>
                </c:pt>
                <c:pt idx="9474">
                  <c:v>3192</c:v>
                </c:pt>
                <c:pt idx="9475">
                  <c:v>3192</c:v>
                </c:pt>
                <c:pt idx="9476">
                  <c:v>3192</c:v>
                </c:pt>
                <c:pt idx="9477">
                  <c:v>3192</c:v>
                </c:pt>
                <c:pt idx="9478">
                  <c:v>3192</c:v>
                </c:pt>
                <c:pt idx="9479">
                  <c:v>3193</c:v>
                </c:pt>
                <c:pt idx="9480">
                  <c:v>3193</c:v>
                </c:pt>
                <c:pt idx="9481">
                  <c:v>3193</c:v>
                </c:pt>
                <c:pt idx="9482">
                  <c:v>3193</c:v>
                </c:pt>
                <c:pt idx="9483">
                  <c:v>3194</c:v>
                </c:pt>
                <c:pt idx="9484">
                  <c:v>3195</c:v>
                </c:pt>
                <c:pt idx="9485">
                  <c:v>3195</c:v>
                </c:pt>
                <c:pt idx="9486">
                  <c:v>3195</c:v>
                </c:pt>
                <c:pt idx="9487">
                  <c:v>3195</c:v>
                </c:pt>
                <c:pt idx="9488">
                  <c:v>3196</c:v>
                </c:pt>
                <c:pt idx="9489">
                  <c:v>3197</c:v>
                </c:pt>
                <c:pt idx="9490">
                  <c:v>3197</c:v>
                </c:pt>
              </c:numCache>
            </c:numRef>
          </c:val>
          <c:smooth val="0"/>
        </c:ser>
        <c:dLbls>
          <c:showLegendKey val="0"/>
          <c:showVal val="0"/>
          <c:showCatName val="0"/>
          <c:showSerName val="0"/>
          <c:showPercent val="0"/>
          <c:showBubbleSize val="0"/>
        </c:dLbls>
        <c:smooth val="0"/>
        <c:axId val="219227624"/>
        <c:axId val="219228016"/>
      </c:lineChart>
      <c:catAx>
        <c:axId val="219227624"/>
        <c:scaling>
          <c:orientation val="minMax"/>
        </c:scaling>
        <c:delete val="0"/>
        <c:axPos val="b"/>
        <c:title>
          <c:tx>
            <c:rich>
              <a:bodyPr/>
              <a:lstStyle/>
              <a:p>
                <a:pPr>
                  <a:defRPr/>
                </a:pPr>
                <a:r>
                  <a:rPr lang="en-GB"/>
                  <a:t>Series</a:t>
                </a:r>
                <a:r>
                  <a:rPr lang="en-GB" baseline="0"/>
                  <a:t> Order</a:t>
                </a:r>
                <a:endParaRPr lang="en-GB"/>
              </a:p>
            </c:rich>
          </c:tx>
          <c:overlay val="0"/>
        </c:title>
        <c:majorTickMark val="out"/>
        <c:minorTickMark val="none"/>
        <c:tickLblPos val="nextTo"/>
        <c:crossAx val="219228016"/>
        <c:crosses val="autoZero"/>
        <c:auto val="1"/>
        <c:lblAlgn val="ctr"/>
        <c:lblOffset val="100"/>
        <c:noMultiLvlLbl val="0"/>
      </c:catAx>
      <c:valAx>
        <c:axId val="219228016"/>
        <c:scaling>
          <c:orientation val="minMax"/>
        </c:scaling>
        <c:delete val="0"/>
        <c:axPos val="l"/>
        <c:majorGridlines/>
        <c:title>
          <c:tx>
            <c:rich>
              <a:bodyPr rot="-5400000" vert="horz"/>
              <a:lstStyle/>
              <a:p>
                <a:pPr>
                  <a:defRPr/>
                </a:pPr>
                <a:r>
                  <a:rPr lang="en-GB"/>
                  <a:t>Cumulative</a:t>
                </a:r>
                <a:r>
                  <a:rPr lang="en-GB" baseline="0"/>
                  <a:t> Incidence</a:t>
                </a:r>
                <a:endParaRPr lang="en-GB"/>
              </a:p>
            </c:rich>
          </c:tx>
          <c:overlay val="0"/>
        </c:title>
        <c:numFmt formatCode="General" sourceLinked="1"/>
        <c:majorTickMark val="out"/>
        <c:minorTickMark val="none"/>
        <c:tickLblPos val="nextTo"/>
        <c:crossAx val="219227624"/>
        <c:crosses val="autoZero"/>
        <c:crossBetween val="between"/>
      </c:valAx>
    </c:plotArea>
    <c:legend>
      <c:legendPos val="r"/>
      <c:overlay val="0"/>
    </c:legend>
    <c:plotVisOnly val="1"/>
    <c:dispBlanksAs val="gap"/>
    <c:showDLblsOverMax val="0"/>
  </c:chart>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Confidentiality!$F$1</c:f>
              <c:strCache>
                <c:ptCount val="1"/>
                <c:pt idx="0">
                  <c:v>Complete B</c:v>
                </c:pt>
              </c:strCache>
            </c:strRef>
          </c:tx>
          <c:marker>
            <c:symbol val="none"/>
          </c:marker>
          <c:val>
            <c:numRef>
              <c:f>Confidentiality!$F$2:$F$9606</c:f>
              <c:numCache>
                <c:formatCode>General</c:formatCode>
                <c:ptCount val="9605"/>
                <c:pt idx="0">
                  <c:v>0</c:v>
                </c:pt>
                <c:pt idx="1">
                  <c:v>1</c:v>
                </c:pt>
                <c:pt idx="2">
                  <c:v>2</c:v>
                </c:pt>
                <c:pt idx="3">
                  <c:v>3</c:v>
                </c:pt>
                <c:pt idx="4">
                  <c:v>4</c:v>
                </c:pt>
                <c:pt idx="5">
                  <c:v>5</c:v>
                </c:pt>
                <c:pt idx="6">
                  <c:v>5</c:v>
                </c:pt>
                <c:pt idx="7">
                  <c:v>6</c:v>
                </c:pt>
                <c:pt idx="8">
                  <c:v>7</c:v>
                </c:pt>
                <c:pt idx="9">
                  <c:v>8</c:v>
                </c:pt>
                <c:pt idx="10">
                  <c:v>9</c:v>
                </c:pt>
                <c:pt idx="11">
                  <c:v>10</c:v>
                </c:pt>
                <c:pt idx="12">
                  <c:v>11</c:v>
                </c:pt>
                <c:pt idx="13">
                  <c:v>12</c:v>
                </c:pt>
                <c:pt idx="14">
                  <c:v>13</c:v>
                </c:pt>
                <c:pt idx="15">
                  <c:v>13</c:v>
                </c:pt>
                <c:pt idx="16">
                  <c:v>14</c:v>
                </c:pt>
                <c:pt idx="17">
                  <c:v>14</c:v>
                </c:pt>
                <c:pt idx="18">
                  <c:v>14</c:v>
                </c:pt>
                <c:pt idx="19">
                  <c:v>14</c:v>
                </c:pt>
                <c:pt idx="20">
                  <c:v>14</c:v>
                </c:pt>
                <c:pt idx="21">
                  <c:v>15</c:v>
                </c:pt>
                <c:pt idx="22">
                  <c:v>15</c:v>
                </c:pt>
                <c:pt idx="23">
                  <c:v>16</c:v>
                </c:pt>
                <c:pt idx="24">
                  <c:v>17</c:v>
                </c:pt>
                <c:pt idx="25">
                  <c:v>18</c:v>
                </c:pt>
                <c:pt idx="26">
                  <c:v>18</c:v>
                </c:pt>
                <c:pt idx="27">
                  <c:v>18</c:v>
                </c:pt>
                <c:pt idx="28">
                  <c:v>19</c:v>
                </c:pt>
                <c:pt idx="29">
                  <c:v>20</c:v>
                </c:pt>
                <c:pt idx="30">
                  <c:v>20</c:v>
                </c:pt>
                <c:pt idx="31">
                  <c:v>21</c:v>
                </c:pt>
                <c:pt idx="32">
                  <c:v>21</c:v>
                </c:pt>
                <c:pt idx="33">
                  <c:v>22</c:v>
                </c:pt>
                <c:pt idx="34">
                  <c:v>22</c:v>
                </c:pt>
                <c:pt idx="35">
                  <c:v>22</c:v>
                </c:pt>
                <c:pt idx="36">
                  <c:v>23</c:v>
                </c:pt>
                <c:pt idx="37">
                  <c:v>24</c:v>
                </c:pt>
                <c:pt idx="38">
                  <c:v>25</c:v>
                </c:pt>
                <c:pt idx="39">
                  <c:v>25</c:v>
                </c:pt>
                <c:pt idx="40">
                  <c:v>26</c:v>
                </c:pt>
                <c:pt idx="41">
                  <c:v>27</c:v>
                </c:pt>
                <c:pt idx="42">
                  <c:v>27</c:v>
                </c:pt>
                <c:pt idx="43">
                  <c:v>27</c:v>
                </c:pt>
                <c:pt idx="44">
                  <c:v>27</c:v>
                </c:pt>
                <c:pt idx="45">
                  <c:v>27</c:v>
                </c:pt>
                <c:pt idx="46">
                  <c:v>27</c:v>
                </c:pt>
                <c:pt idx="47">
                  <c:v>28</c:v>
                </c:pt>
                <c:pt idx="48">
                  <c:v>29</c:v>
                </c:pt>
                <c:pt idx="49">
                  <c:v>30</c:v>
                </c:pt>
                <c:pt idx="50">
                  <c:v>31</c:v>
                </c:pt>
                <c:pt idx="51">
                  <c:v>31</c:v>
                </c:pt>
                <c:pt idx="52">
                  <c:v>31</c:v>
                </c:pt>
                <c:pt idx="53">
                  <c:v>31</c:v>
                </c:pt>
                <c:pt idx="54">
                  <c:v>32</c:v>
                </c:pt>
                <c:pt idx="55">
                  <c:v>32</c:v>
                </c:pt>
                <c:pt idx="56">
                  <c:v>33</c:v>
                </c:pt>
                <c:pt idx="57">
                  <c:v>34</c:v>
                </c:pt>
                <c:pt idx="58">
                  <c:v>35</c:v>
                </c:pt>
                <c:pt idx="59">
                  <c:v>36</c:v>
                </c:pt>
                <c:pt idx="60">
                  <c:v>36</c:v>
                </c:pt>
                <c:pt idx="61">
                  <c:v>37</c:v>
                </c:pt>
                <c:pt idx="62">
                  <c:v>38</c:v>
                </c:pt>
                <c:pt idx="63">
                  <c:v>39</c:v>
                </c:pt>
                <c:pt idx="64">
                  <c:v>39</c:v>
                </c:pt>
                <c:pt idx="65">
                  <c:v>40</c:v>
                </c:pt>
                <c:pt idx="66">
                  <c:v>41</c:v>
                </c:pt>
                <c:pt idx="67">
                  <c:v>42</c:v>
                </c:pt>
                <c:pt idx="68">
                  <c:v>43</c:v>
                </c:pt>
                <c:pt idx="69">
                  <c:v>43</c:v>
                </c:pt>
                <c:pt idx="70">
                  <c:v>44</c:v>
                </c:pt>
                <c:pt idx="71">
                  <c:v>44</c:v>
                </c:pt>
                <c:pt idx="72">
                  <c:v>44</c:v>
                </c:pt>
                <c:pt idx="73">
                  <c:v>45</c:v>
                </c:pt>
                <c:pt idx="74">
                  <c:v>46</c:v>
                </c:pt>
                <c:pt idx="75">
                  <c:v>46</c:v>
                </c:pt>
                <c:pt idx="76">
                  <c:v>46</c:v>
                </c:pt>
                <c:pt idx="77">
                  <c:v>47</c:v>
                </c:pt>
                <c:pt idx="78">
                  <c:v>47</c:v>
                </c:pt>
                <c:pt idx="79">
                  <c:v>47</c:v>
                </c:pt>
                <c:pt idx="80">
                  <c:v>48</c:v>
                </c:pt>
                <c:pt idx="81">
                  <c:v>48</c:v>
                </c:pt>
                <c:pt idx="82">
                  <c:v>49</c:v>
                </c:pt>
                <c:pt idx="83">
                  <c:v>50</c:v>
                </c:pt>
                <c:pt idx="84">
                  <c:v>51</c:v>
                </c:pt>
                <c:pt idx="85">
                  <c:v>52</c:v>
                </c:pt>
                <c:pt idx="86">
                  <c:v>52</c:v>
                </c:pt>
                <c:pt idx="87">
                  <c:v>53</c:v>
                </c:pt>
                <c:pt idx="88">
                  <c:v>53</c:v>
                </c:pt>
                <c:pt idx="89">
                  <c:v>54</c:v>
                </c:pt>
                <c:pt idx="90">
                  <c:v>55</c:v>
                </c:pt>
                <c:pt idx="91">
                  <c:v>56</c:v>
                </c:pt>
                <c:pt idx="92">
                  <c:v>57</c:v>
                </c:pt>
                <c:pt idx="93">
                  <c:v>58</c:v>
                </c:pt>
                <c:pt idx="94">
                  <c:v>59</c:v>
                </c:pt>
                <c:pt idx="95">
                  <c:v>59</c:v>
                </c:pt>
                <c:pt idx="96">
                  <c:v>59</c:v>
                </c:pt>
                <c:pt idx="97">
                  <c:v>59</c:v>
                </c:pt>
                <c:pt idx="98">
                  <c:v>59</c:v>
                </c:pt>
                <c:pt idx="99">
                  <c:v>59</c:v>
                </c:pt>
                <c:pt idx="100">
                  <c:v>59</c:v>
                </c:pt>
                <c:pt idx="101">
                  <c:v>59</c:v>
                </c:pt>
                <c:pt idx="102">
                  <c:v>59</c:v>
                </c:pt>
                <c:pt idx="103">
                  <c:v>59</c:v>
                </c:pt>
                <c:pt idx="104">
                  <c:v>59</c:v>
                </c:pt>
                <c:pt idx="105">
                  <c:v>59</c:v>
                </c:pt>
                <c:pt idx="106">
                  <c:v>59</c:v>
                </c:pt>
                <c:pt idx="107">
                  <c:v>60</c:v>
                </c:pt>
                <c:pt idx="108">
                  <c:v>61</c:v>
                </c:pt>
                <c:pt idx="109">
                  <c:v>61</c:v>
                </c:pt>
                <c:pt idx="110">
                  <c:v>62</c:v>
                </c:pt>
                <c:pt idx="111">
                  <c:v>62</c:v>
                </c:pt>
                <c:pt idx="112">
                  <c:v>63</c:v>
                </c:pt>
                <c:pt idx="113">
                  <c:v>64</c:v>
                </c:pt>
                <c:pt idx="114">
                  <c:v>64</c:v>
                </c:pt>
                <c:pt idx="115">
                  <c:v>65</c:v>
                </c:pt>
                <c:pt idx="116">
                  <c:v>65</c:v>
                </c:pt>
                <c:pt idx="117">
                  <c:v>65</c:v>
                </c:pt>
                <c:pt idx="118">
                  <c:v>66</c:v>
                </c:pt>
                <c:pt idx="119">
                  <c:v>66</c:v>
                </c:pt>
                <c:pt idx="120">
                  <c:v>66</c:v>
                </c:pt>
                <c:pt idx="121">
                  <c:v>66</c:v>
                </c:pt>
                <c:pt idx="122">
                  <c:v>67</c:v>
                </c:pt>
                <c:pt idx="123">
                  <c:v>67</c:v>
                </c:pt>
                <c:pt idx="124">
                  <c:v>68</c:v>
                </c:pt>
                <c:pt idx="125">
                  <c:v>68</c:v>
                </c:pt>
                <c:pt idx="126">
                  <c:v>68</c:v>
                </c:pt>
                <c:pt idx="127">
                  <c:v>68</c:v>
                </c:pt>
                <c:pt idx="128">
                  <c:v>68</c:v>
                </c:pt>
                <c:pt idx="129">
                  <c:v>68</c:v>
                </c:pt>
                <c:pt idx="130">
                  <c:v>69</c:v>
                </c:pt>
                <c:pt idx="131">
                  <c:v>69</c:v>
                </c:pt>
                <c:pt idx="132">
                  <c:v>69</c:v>
                </c:pt>
                <c:pt idx="133">
                  <c:v>69</c:v>
                </c:pt>
                <c:pt idx="134">
                  <c:v>70</c:v>
                </c:pt>
                <c:pt idx="135">
                  <c:v>70</c:v>
                </c:pt>
                <c:pt idx="136">
                  <c:v>71</c:v>
                </c:pt>
                <c:pt idx="137">
                  <c:v>71</c:v>
                </c:pt>
                <c:pt idx="138">
                  <c:v>71</c:v>
                </c:pt>
                <c:pt idx="139">
                  <c:v>71</c:v>
                </c:pt>
                <c:pt idx="140">
                  <c:v>71</c:v>
                </c:pt>
                <c:pt idx="141">
                  <c:v>71</c:v>
                </c:pt>
                <c:pt idx="142">
                  <c:v>71</c:v>
                </c:pt>
                <c:pt idx="143">
                  <c:v>71</c:v>
                </c:pt>
                <c:pt idx="144">
                  <c:v>72</c:v>
                </c:pt>
                <c:pt idx="145">
                  <c:v>73</c:v>
                </c:pt>
                <c:pt idx="146">
                  <c:v>74</c:v>
                </c:pt>
                <c:pt idx="147">
                  <c:v>75</c:v>
                </c:pt>
                <c:pt idx="148">
                  <c:v>76</c:v>
                </c:pt>
                <c:pt idx="149">
                  <c:v>77</c:v>
                </c:pt>
                <c:pt idx="150">
                  <c:v>77</c:v>
                </c:pt>
                <c:pt idx="151">
                  <c:v>77</c:v>
                </c:pt>
                <c:pt idx="152">
                  <c:v>78</c:v>
                </c:pt>
                <c:pt idx="153">
                  <c:v>78</c:v>
                </c:pt>
                <c:pt idx="154">
                  <c:v>78</c:v>
                </c:pt>
                <c:pt idx="155">
                  <c:v>78</c:v>
                </c:pt>
                <c:pt idx="156">
                  <c:v>78</c:v>
                </c:pt>
                <c:pt idx="157">
                  <c:v>78</c:v>
                </c:pt>
                <c:pt idx="158">
                  <c:v>78</c:v>
                </c:pt>
                <c:pt idx="159">
                  <c:v>79</c:v>
                </c:pt>
                <c:pt idx="160">
                  <c:v>79</c:v>
                </c:pt>
                <c:pt idx="161">
                  <c:v>80</c:v>
                </c:pt>
                <c:pt idx="162">
                  <c:v>81</c:v>
                </c:pt>
                <c:pt idx="163">
                  <c:v>82</c:v>
                </c:pt>
                <c:pt idx="164">
                  <c:v>83</c:v>
                </c:pt>
                <c:pt idx="165">
                  <c:v>83</c:v>
                </c:pt>
                <c:pt idx="166">
                  <c:v>83</c:v>
                </c:pt>
                <c:pt idx="167">
                  <c:v>83</c:v>
                </c:pt>
                <c:pt idx="168">
                  <c:v>83</c:v>
                </c:pt>
                <c:pt idx="169">
                  <c:v>83</c:v>
                </c:pt>
                <c:pt idx="170">
                  <c:v>83</c:v>
                </c:pt>
                <c:pt idx="171">
                  <c:v>84</c:v>
                </c:pt>
                <c:pt idx="172">
                  <c:v>85</c:v>
                </c:pt>
                <c:pt idx="173">
                  <c:v>86</c:v>
                </c:pt>
                <c:pt idx="174">
                  <c:v>87</c:v>
                </c:pt>
                <c:pt idx="175">
                  <c:v>87</c:v>
                </c:pt>
                <c:pt idx="176">
                  <c:v>88</c:v>
                </c:pt>
                <c:pt idx="177">
                  <c:v>89</c:v>
                </c:pt>
                <c:pt idx="178">
                  <c:v>89</c:v>
                </c:pt>
                <c:pt idx="179">
                  <c:v>89</c:v>
                </c:pt>
                <c:pt idx="180">
                  <c:v>89</c:v>
                </c:pt>
                <c:pt idx="181">
                  <c:v>89</c:v>
                </c:pt>
                <c:pt idx="182">
                  <c:v>90</c:v>
                </c:pt>
                <c:pt idx="183">
                  <c:v>90</c:v>
                </c:pt>
                <c:pt idx="184">
                  <c:v>90</c:v>
                </c:pt>
                <c:pt idx="185">
                  <c:v>90</c:v>
                </c:pt>
                <c:pt idx="186">
                  <c:v>91</c:v>
                </c:pt>
                <c:pt idx="187">
                  <c:v>92</c:v>
                </c:pt>
                <c:pt idx="188">
                  <c:v>93</c:v>
                </c:pt>
                <c:pt idx="189">
                  <c:v>93</c:v>
                </c:pt>
                <c:pt idx="190">
                  <c:v>94</c:v>
                </c:pt>
                <c:pt idx="191">
                  <c:v>94</c:v>
                </c:pt>
                <c:pt idx="192">
                  <c:v>94</c:v>
                </c:pt>
                <c:pt idx="193">
                  <c:v>95</c:v>
                </c:pt>
                <c:pt idx="194">
                  <c:v>95</c:v>
                </c:pt>
                <c:pt idx="195">
                  <c:v>96</c:v>
                </c:pt>
                <c:pt idx="196">
                  <c:v>96</c:v>
                </c:pt>
                <c:pt idx="197">
                  <c:v>97</c:v>
                </c:pt>
                <c:pt idx="198">
                  <c:v>97</c:v>
                </c:pt>
                <c:pt idx="199">
                  <c:v>97</c:v>
                </c:pt>
                <c:pt idx="200">
                  <c:v>98</c:v>
                </c:pt>
                <c:pt idx="201">
                  <c:v>98</c:v>
                </c:pt>
                <c:pt idx="202">
                  <c:v>98</c:v>
                </c:pt>
                <c:pt idx="203">
                  <c:v>98</c:v>
                </c:pt>
                <c:pt idx="204">
                  <c:v>98</c:v>
                </c:pt>
                <c:pt idx="205">
                  <c:v>98</c:v>
                </c:pt>
                <c:pt idx="206">
                  <c:v>98</c:v>
                </c:pt>
                <c:pt idx="207">
                  <c:v>98</c:v>
                </c:pt>
                <c:pt idx="208">
                  <c:v>98</c:v>
                </c:pt>
                <c:pt idx="209">
                  <c:v>98</c:v>
                </c:pt>
                <c:pt idx="210">
                  <c:v>98</c:v>
                </c:pt>
                <c:pt idx="211">
                  <c:v>98</c:v>
                </c:pt>
                <c:pt idx="212">
                  <c:v>98</c:v>
                </c:pt>
                <c:pt idx="213">
                  <c:v>98</c:v>
                </c:pt>
                <c:pt idx="214">
                  <c:v>99</c:v>
                </c:pt>
                <c:pt idx="215">
                  <c:v>99</c:v>
                </c:pt>
                <c:pt idx="216">
                  <c:v>100</c:v>
                </c:pt>
                <c:pt idx="217">
                  <c:v>100</c:v>
                </c:pt>
                <c:pt idx="218">
                  <c:v>101</c:v>
                </c:pt>
                <c:pt idx="219">
                  <c:v>101</c:v>
                </c:pt>
                <c:pt idx="220">
                  <c:v>102</c:v>
                </c:pt>
                <c:pt idx="221">
                  <c:v>102</c:v>
                </c:pt>
                <c:pt idx="222">
                  <c:v>102</c:v>
                </c:pt>
                <c:pt idx="223">
                  <c:v>102</c:v>
                </c:pt>
                <c:pt idx="224">
                  <c:v>102</c:v>
                </c:pt>
                <c:pt idx="225">
                  <c:v>102</c:v>
                </c:pt>
                <c:pt idx="226">
                  <c:v>102</c:v>
                </c:pt>
                <c:pt idx="227">
                  <c:v>102</c:v>
                </c:pt>
                <c:pt idx="228">
                  <c:v>103</c:v>
                </c:pt>
                <c:pt idx="229">
                  <c:v>103</c:v>
                </c:pt>
                <c:pt idx="230">
                  <c:v>103</c:v>
                </c:pt>
                <c:pt idx="231">
                  <c:v>103</c:v>
                </c:pt>
                <c:pt idx="232">
                  <c:v>104</c:v>
                </c:pt>
                <c:pt idx="233">
                  <c:v>105</c:v>
                </c:pt>
                <c:pt idx="234">
                  <c:v>106</c:v>
                </c:pt>
                <c:pt idx="235">
                  <c:v>106</c:v>
                </c:pt>
                <c:pt idx="236">
                  <c:v>106</c:v>
                </c:pt>
                <c:pt idx="237">
                  <c:v>107</c:v>
                </c:pt>
                <c:pt idx="238">
                  <c:v>107</c:v>
                </c:pt>
                <c:pt idx="239">
                  <c:v>107</c:v>
                </c:pt>
                <c:pt idx="240">
                  <c:v>107</c:v>
                </c:pt>
                <c:pt idx="241">
                  <c:v>107</c:v>
                </c:pt>
                <c:pt idx="242">
                  <c:v>107</c:v>
                </c:pt>
                <c:pt idx="243">
                  <c:v>108</c:v>
                </c:pt>
                <c:pt idx="244">
                  <c:v>108</c:v>
                </c:pt>
                <c:pt idx="245">
                  <c:v>108</c:v>
                </c:pt>
                <c:pt idx="246">
                  <c:v>108</c:v>
                </c:pt>
                <c:pt idx="247">
                  <c:v>108</c:v>
                </c:pt>
                <c:pt idx="248">
                  <c:v>109</c:v>
                </c:pt>
                <c:pt idx="249">
                  <c:v>109</c:v>
                </c:pt>
                <c:pt idx="250">
                  <c:v>109</c:v>
                </c:pt>
                <c:pt idx="251">
                  <c:v>109</c:v>
                </c:pt>
                <c:pt idx="252">
                  <c:v>109</c:v>
                </c:pt>
                <c:pt idx="253">
                  <c:v>110</c:v>
                </c:pt>
                <c:pt idx="254">
                  <c:v>111</c:v>
                </c:pt>
                <c:pt idx="255">
                  <c:v>111</c:v>
                </c:pt>
                <c:pt idx="256">
                  <c:v>112</c:v>
                </c:pt>
                <c:pt idx="257">
                  <c:v>113</c:v>
                </c:pt>
                <c:pt idx="258">
                  <c:v>113</c:v>
                </c:pt>
                <c:pt idx="259">
                  <c:v>113</c:v>
                </c:pt>
                <c:pt idx="260">
                  <c:v>114</c:v>
                </c:pt>
                <c:pt idx="261">
                  <c:v>115</c:v>
                </c:pt>
                <c:pt idx="262">
                  <c:v>116</c:v>
                </c:pt>
                <c:pt idx="263">
                  <c:v>117</c:v>
                </c:pt>
                <c:pt idx="264">
                  <c:v>117</c:v>
                </c:pt>
                <c:pt idx="265">
                  <c:v>117</c:v>
                </c:pt>
                <c:pt idx="266">
                  <c:v>117</c:v>
                </c:pt>
                <c:pt idx="267">
                  <c:v>117</c:v>
                </c:pt>
                <c:pt idx="268">
                  <c:v>117</c:v>
                </c:pt>
                <c:pt idx="269">
                  <c:v>117</c:v>
                </c:pt>
                <c:pt idx="270">
                  <c:v>117</c:v>
                </c:pt>
                <c:pt idx="271">
                  <c:v>117</c:v>
                </c:pt>
                <c:pt idx="272">
                  <c:v>117</c:v>
                </c:pt>
                <c:pt idx="273">
                  <c:v>117</c:v>
                </c:pt>
                <c:pt idx="274">
                  <c:v>117</c:v>
                </c:pt>
                <c:pt idx="275">
                  <c:v>117</c:v>
                </c:pt>
                <c:pt idx="276">
                  <c:v>117</c:v>
                </c:pt>
                <c:pt idx="277">
                  <c:v>118</c:v>
                </c:pt>
                <c:pt idx="278">
                  <c:v>118</c:v>
                </c:pt>
                <c:pt idx="279">
                  <c:v>118</c:v>
                </c:pt>
                <c:pt idx="280">
                  <c:v>118</c:v>
                </c:pt>
                <c:pt idx="281">
                  <c:v>118</c:v>
                </c:pt>
                <c:pt idx="282">
                  <c:v>118</c:v>
                </c:pt>
                <c:pt idx="283">
                  <c:v>119</c:v>
                </c:pt>
                <c:pt idx="284">
                  <c:v>119</c:v>
                </c:pt>
                <c:pt idx="285">
                  <c:v>119</c:v>
                </c:pt>
                <c:pt idx="286">
                  <c:v>119</c:v>
                </c:pt>
                <c:pt idx="287">
                  <c:v>119</c:v>
                </c:pt>
                <c:pt idx="288">
                  <c:v>119</c:v>
                </c:pt>
                <c:pt idx="289">
                  <c:v>119</c:v>
                </c:pt>
                <c:pt idx="290">
                  <c:v>119</c:v>
                </c:pt>
                <c:pt idx="291">
                  <c:v>119</c:v>
                </c:pt>
                <c:pt idx="292">
                  <c:v>119</c:v>
                </c:pt>
                <c:pt idx="293">
                  <c:v>119</c:v>
                </c:pt>
                <c:pt idx="294">
                  <c:v>119</c:v>
                </c:pt>
                <c:pt idx="295">
                  <c:v>119</c:v>
                </c:pt>
                <c:pt idx="296">
                  <c:v>119</c:v>
                </c:pt>
                <c:pt idx="297">
                  <c:v>119</c:v>
                </c:pt>
                <c:pt idx="298">
                  <c:v>119</c:v>
                </c:pt>
                <c:pt idx="299">
                  <c:v>120</c:v>
                </c:pt>
                <c:pt idx="300">
                  <c:v>120</c:v>
                </c:pt>
                <c:pt idx="301">
                  <c:v>120</c:v>
                </c:pt>
                <c:pt idx="302">
                  <c:v>120</c:v>
                </c:pt>
                <c:pt idx="303">
                  <c:v>120</c:v>
                </c:pt>
                <c:pt idx="304">
                  <c:v>120</c:v>
                </c:pt>
                <c:pt idx="305">
                  <c:v>120</c:v>
                </c:pt>
                <c:pt idx="306">
                  <c:v>121</c:v>
                </c:pt>
                <c:pt idx="307">
                  <c:v>122</c:v>
                </c:pt>
                <c:pt idx="308">
                  <c:v>123</c:v>
                </c:pt>
                <c:pt idx="309">
                  <c:v>124</c:v>
                </c:pt>
                <c:pt idx="310">
                  <c:v>125</c:v>
                </c:pt>
                <c:pt idx="311">
                  <c:v>126</c:v>
                </c:pt>
                <c:pt idx="312">
                  <c:v>127</c:v>
                </c:pt>
                <c:pt idx="313">
                  <c:v>128</c:v>
                </c:pt>
                <c:pt idx="314">
                  <c:v>129</c:v>
                </c:pt>
                <c:pt idx="315">
                  <c:v>130</c:v>
                </c:pt>
                <c:pt idx="316">
                  <c:v>130</c:v>
                </c:pt>
                <c:pt idx="317">
                  <c:v>130</c:v>
                </c:pt>
                <c:pt idx="318">
                  <c:v>130</c:v>
                </c:pt>
                <c:pt idx="319">
                  <c:v>130</c:v>
                </c:pt>
                <c:pt idx="320">
                  <c:v>131</c:v>
                </c:pt>
                <c:pt idx="321">
                  <c:v>132</c:v>
                </c:pt>
                <c:pt idx="322">
                  <c:v>133</c:v>
                </c:pt>
                <c:pt idx="323">
                  <c:v>134</c:v>
                </c:pt>
                <c:pt idx="324">
                  <c:v>135</c:v>
                </c:pt>
                <c:pt idx="325">
                  <c:v>136</c:v>
                </c:pt>
                <c:pt idx="326">
                  <c:v>137</c:v>
                </c:pt>
                <c:pt idx="327">
                  <c:v>138</c:v>
                </c:pt>
                <c:pt idx="328">
                  <c:v>139</c:v>
                </c:pt>
                <c:pt idx="329">
                  <c:v>139</c:v>
                </c:pt>
                <c:pt idx="330">
                  <c:v>140</c:v>
                </c:pt>
                <c:pt idx="331">
                  <c:v>140</c:v>
                </c:pt>
                <c:pt idx="332">
                  <c:v>140</c:v>
                </c:pt>
                <c:pt idx="333">
                  <c:v>140</c:v>
                </c:pt>
                <c:pt idx="334">
                  <c:v>140</c:v>
                </c:pt>
                <c:pt idx="335">
                  <c:v>140</c:v>
                </c:pt>
                <c:pt idx="336">
                  <c:v>140</c:v>
                </c:pt>
                <c:pt idx="337">
                  <c:v>140</c:v>
                </c:pt>
                <c:pt idx="338">
                  <c:v>140</c:v>
                </c:pt>
                <c:pt idx="339">
                  <c:v>141</c:v>
                </c:pt>
                <c:pt idx="340">
                  <c:v>141</c:v>
                </c:pt>
                <c:pt idx="341">
                  <c:v>142</c:v>
                </c:pt>
                <c:pt idx="342">
                  <c:v>142</c:v>
                </c:pt>
                <c:pt idx="343">
                  <c:v>142</c:v>
                </c:pt>
                <c:pt idx="344">
                  <c:v>143</c:v>
                </c:pt>
                <c:pt idx="345">
                  <c:v>143</c:v>
                </c:pt>
                <c:pt idx="346">
                  <c:v>143</c:v>
                </c:pt>
                <c:pt idx="347">
                  <c:v>144</c:v>
                </c:pt>
                <c:pt idx="348">
                  <c:v>145</c:v>
                </c:pt>
                <c:pt idx="349">
                  <c:v>146</c:v>
                </c:pt>
                <c:pt idx="350">
                  <c:v>146</c:v>
                </c:pt>
                <c:pt idx="351">
                  <c:v>146</c:v>
                </c:pt>
                <c:pt idx="352">
                  <c:v>146</c:v>
                </c:pt>
                <c:pt idx="353">
                  <c:v>146</c:v>
                </c:pt>
                <c:pt idx="354">
                  <c:v>146</c:v>
                </c:pt>
                <c:pt idx="355">
                  <c:v>146</c:v>
                </c:pt>
                <c:pt idx="356">
                  <c:v>146</c:v>
                </c:pt>
                <c:pt idx="357">
                  <c:v>146</c:v>
                </c:pt>
                <c:pt idx="358">
                  <c:v>146</c:v>
                </c:pt>
                <c:pt idx="359">
                  <c:v>146</c:v>
                </c:pt>
                <c:pt idx="360">
                  <c:v>146</c:v>
                </c:pt>
                <c:pt idx="361">
                  <c:v>146</c:v>
                </c:pt>
                <c:pt idx="362">
                  <c:v>146</c:v>
                </c:pt>
                <c:pt idx="363">
                  <c:v>146</c:v>
                </c:pt>
                <c:pt idx="364">
                  <c:v>146</c:v>
                </c:pt>
                <c:pt idx="365">
                  <c:v>146</c:v>
                </c:pt>
                <c:pt idx="366">
                  <c:v>146</c:v>
                </c:pt>
                <c:pt idx="367">
                  <c:v>146</c:v>
                </c:pt>
                <c:pt idx="368">
                  <c:v>146</c:v>
                </c:pt>
                <c:pt idx="369">
                  <c:v>146</c:v>
                </c:pt>
                <c:pt idx="370">
                  <c:v>146</c:v>
                </c:pt>
                <c:pt idx="371">
                  <c:v>146</c:v>
                </c:pt>
                <c:pt idx="372">
                  <c:v>146</c:v>
                </c:pt>
                <c:pt idx="373">
                  <c:v>146</c:v>
                </c:pt>
                <c:pt idx="374">
                  <c:v>146</c:v>
                </c:pt>
                <c:pt idx="375">
                  <c:v>146</c:v>
                </c:pt>
                <c:pt idx="376">
                  <c:v>147</c:v>
                </c:pt>
                <c:pt idx="377">
                  <c:v>148</c:v>
                </c:pt>
                <c:pt idx="378">
                  <c:v>148</c:v>
                </c:pt>
                <c:pt idx="379">
                  <c:v>148</c:v>
                </c:pt>
                <c:pt idx="380">
                  <c:v>148</c:v>
                </c:pt>
                <c:pt idx="381">
                  <c:v>148</c:v>
                </c:pt>
                <c:pt idx="382">
                  <c:v>148</c:v>
                </c:pt>
                <c:pt idx="383">
                  <c:v>148</c:v>
                </c:pt>
                <c:pt idx="384">
                  <c:v>149</c:v>
                </c:pt>
                <c:pt idx="385">
                  <c:v>149</c:v>
                </c:pt>
                <c:pt idx="386">
                  <c:v>149</c:v>
                </c:pt>
                <c:pt idx="387">
                  <c:v>149</c:v>
                </c:pt>
                <c:pt idx="388">
                  <c:v>150</c:v>
                </c:pt>
                <c:pt idx="389">
                  <c:v>150</c:v>
                </c:pt>
                <c:pt idx="390">
                  <c:v>150</c:v>
                </c:pt>
                <c:pt idx="391">
                  <c:v>151</c:v>
                </c:pt>
                <c:pt idx="392">
                  <c:v>152</c:v>
                </c:pt>
                <c:pt idx="393">
                  <c:v>153</c:v>
                </c:pt>
                <c:pt idx="394">
                  <c:v>154</c:v>
                </c:pt>
                <c:pt idx="395">
                  <c:v>155</c:v>
                </c:pt>
                <c:pt idx="396">
                  <c:v>156</c:v>
                </c:pt>
                <c:pt idx="397">
                  <c:v>157</c:v>
                </c:pt>
                <c:pt idx="398">
                  <c:v>157</c:v>
                </c:pt>
                <c:pt idx="399">
                  <c:v>157</c:v>
                </c:pt>
                <c:pt idx="400">
                  <c:v>157</c:v>
                </c:pt>
                <c:pt idx="401">
                  <c:v>157</c:v>
                </c:pt>
                <c:pt idx="402">
                  <c:v>158</c:v>
                </c:pt>
                <c:pt idx="403">
                  <c:v>158</c:v>
                </c:pt>
                <c:pt idx="404">
                  <c:v>158</c:v>
                </c:pt>
                <c:pt idx="405">
                  <c:v>158</c:v>
                </c:pt>
                <c:pt idx="406">
                  <c:v>158</c:v>
                </c:pt>
                <c:pt idx="407">
                  <c:v>159</c:v>
                </c:pt>
                <c:pt idx="408">
                  <c:v>160</c:v>
                </c:pt>
                <c:pt idx="409">
                  <c:v>161</c:v>
                </c:pt>
                <c:pt idx="410">
                  <c:v>162</c:v>
                </c:pt>
                <c:pt idx="411">
                  <c:v>163</c:v>
                </c:pt>
                <c:pt idx="412">
                  <c:v>164</c:v>
                </c:pt>
                <c:pt idx="413">
                  <c:v>165</c:v>
                </c:pt>
                <c:pt idx="414">
                  <c:v>166</c:v>
                </c:pt>
                <c:pt idx="415">
                  <c:v>166</c:v>
                </c:pt>
                <c:pt idx="416">
                  <c:v>167</c:v>
                </c:pt>
                <c:pt idx="417">
                  <c:v>168</c:v>
                </c:pt>
                <c:pt idx="418">
                  <c:v>169</c:v>
                </c:pt>
                <c:pt idx="419">
                  <c:v>170</c:v>
                </c:pt>
                <c:pt idx="420">
                  <c:v>171</c:v>
                </c:pt>
                <c:pt idx="421">
                  <c:v>171</c:v>
                </c:pt>
                <c:pt idx="422">
                  <c:v>171</c:v>
                </c:pt>
                <c:pt idx="423">
                  <c:v>171</c:v>
                </c:pt>
                <c:pt idx="424">
                  <c:v>171</c:v>
                </c:pt>
                <c:pt idx="425">
                  <c:v>171</c:v>
                </c:pt>
                <c:pt idx="426">
                  <c:v>171</c:v>
                </c:pt>
                <c:pt idx="427">
                  <c:v>171</c:v>
                </c:pt>
                <c:pt idx="428">
                  <c:v>171</c:v>
                </c:pt>
                <c:pt idx="429">
                  <c:v>172</c:v>
                </c:pt>
                <c:pt idx="430">
                  <c:v>173</c:v>
                </c:pt>
                <c:pt idx="431">
                  <c:v>174</c:v>
                </c:pt>
                <c:pt idx="432">
                  <c:v>175</c:v>
                </c:pt>
                <c:pt idx="433">
                  <c:v>176</c:v>
                </c:pt>
                <c:pt idx="434">
                  <c:v>177</c:v>
                </c:pt>
                <c:pt idx="435">
                  <c:v>178</c:v>
                </c:pt>
                <c:pt idx="436">
                  <c:v>179</c:v>
                </c:pt>
                <c:pt idx="437">
                  <c:v>179</c:v>
                </c:pt>
                <c:pt idx="438">
                  <c:v>179</c:v>
                </c:pt>
                <c:pt idx="439">
                  <c:v>179</c:v>
                </c:pt>
                <c:pt idx="440">
                  <c:v>180</c:v>
                </c:pt>
                <c:pt idx="441">
                  <c:v>180</c:v>
                </c:pt>
                <c:pt idx="442">
                  <c:v>180</c:v>
                </c:pt>
                <c:pt idx="443">
                  <c:v>181</c:v>
                </c:pt>
                <c:pt idx="444">
                  <c:v>182</c:v>
                </c:pt>
                <c:pt idx="445">
                  <c:v>183</c:v>
                </c:pt>
                <c:pt idx="446">
                  <c:v>183</c:v>
                </c:pt>
                <c:pt idx="447">
                  <c:v>184</c:v>
                </c:pt>
                <c:pt idx="448">
                  <c:v>184</c:v>
                </c:pt>
                <c:pt idx="449">
                  <c:v>185</c:v>
                </c:pt>
                <c:pt idx="450">
                  <c:v>185</c:v>
                </c:pt>
                <c:pt idx="451">
                  <c:v>186</c:v>
                </c:pt>
                <c:pt idx="452">
                  <c:v>186</c:v>
                </c:pt>
                <c:pt idx="453">
                  <c:v>187</c:v>
                </c:pt>
                <c:pt idx="454">
                  <c:v>187</c:v>
                </c:pt>
                <c:pt idx="455">
                  <c:v>187</c:v>
                </c:pt>
                <c:pt idx="456">
                  <c:v>188</c:v>
                </c:pt>
                <c:pt idx="457">
                  <c:v>189</c:v>
                </c:pt>
                <c:pt idx="458">
                  <c:v>190</c:v>
                </c:pt>
                <c:pt idx="459">
                  <c:v>190</c:v>
                </c:pt>
                <c:pt idx="460">
                  <c:v>190</c:v>
                </c:pt>
                <c:pt idx="461">
                  <c:v>190</c:v>
                </c:pt>
                <c:pt idx="462">
                  <c:v>190</c:v>
                </c:pt>
                <c:pt idx="463">
                  <c:v>190</c:v>
                </c:pt>
                <c:pt idx="464">
                  <c:v>190</c:v>
                </c:pt>
                <c:pt idx="465">
                  <c:v>190</c:v>
                </c:pt>
                <c:pt idx="466">
                  <c:v>190</c:v>
                </c:pt>
                <c:pt idx="467">
                  <c:v>190</c:v>
                </c:pt>
                <c:pt idx="468">
                  <c:v>190</c:v>
                </c:pt>
                <c:pt idx="469">
                  <c:v>190</c:v>
                </c:pt>
                <c:pt idx="470">
                  <c:v>190</c:v>
                </c:pt>
                <c:pt idx="471">
                  <c:v>190</c:v>
                </c:pt>
                <c:pt idx="472">
                  <c:v>190</c:v>
                </c:pt>
                <c:pt idx="473">
                  <c:v>190</c:v>
                </c:pt>
                <c:pt idx="474">
                  <c:v>190</c:v>
                </c:pt>
                <c:pt idx="475">
                  <c:v>190</c:v>
                </c:pt>
                <c:pt idx="476">
                  <c:v>190</c:v>
                </c:pt>
                <c:pt idx="477">
                  <c:v>190</c:v>
                </c:pt>
                <c:pt idx="478">
                  <c:v>190</c:v>
                </c:pt>
                <c:pt idx="479">
                  <c:v>190</c:v>
                </c:pt>
                <c:pt idx="480">
                  <c:v>190</c:v>
                </c:pt>
                <c:pt idx="481">
                  <c:v>190</c:v>
                </c:pt>
                <c:pt idx="482">
                  <c:v>190</c:v>
                </c:pt>
                <c:pt idx="483">
                  <c:v>190</c:v>
                </c:pt>
                <c:pt idx="484">
                  <c:v>191</c:v>
                </c:pt>
                <c:pt idx="485">
                  <c:v>191</c:v>
                </c:pt>
                <c:pt idx="486">
                  <c:v>191</c:v>
                </c:pt>
                <c:pt idx="487">
                  <c:v>191</c:v>
                </c:pt>
                <c:pt idx="488">
                  <c:v>191</c:v>
                </c:pt>
                <c:pt idx="489">
                  <c:v>192</c:v>
                </c:pt>
                <c:pt idx="490">
                  <c:v>192</c:v>
                </c:pt>
                <c:pt idx="491">
                  <c:v>192</c:v>
                </c:pt>
                <c:pt idx="492">
                  <c:v>192</c:v>
                </c:pt>
                <c:pt idx="493">
                  <c:v>192</c:v>
                </c:pt>
                <c:pt idx="494">
                  <c:v>192</c:v>
                </c:pt>
                <c:pt idx="495">
                  <c:v>192</c:v>
                </c:pt>
                <c:pt idx="496">
                  <c:v>192</c:v>
                </c:pt>
                <c:pt idx="497">
                  <c:v>192</c:v>
                </c:pt>
                <c:pt idx="498">
                  <c:v>192</c:v>
                </c:pt>
                <c:pt idx="499">
                  <c:v>192</c:v>
                </c:pt>
                <c:pt idx="500">
                  <c:v>193</c:v>
                </c:pt>
                <c:pt idx="501">
                  <c:v>193</c:v>
                </c:pt>
                <c:pt idx="502">
                  <c:v>193</c:v>
                </c:pt>
                <c:pt idx="503">
                  <c:v>193</c:v>
                </c:pt>
                <c:pt idx="504">
                  <c:v>194</c:v>
                </c:pt>
                <c:pt idx="505">
                  <c:v>195</c:v>
                </c:pt>
                <c:pt idx="506">
                  <c:v>195</c:v>
                </c:pt>
                <c:pt idx="507">
                  <c:v>196</c:v>
                </c:pt>
                <c:pt idx="508">
                  <c:v>197</c:v>
                </c:pt>
                <c:pt idx="509">
                  <c:v>197</c:v>
                </c:pt>
                <c:pt idx="510">
                  <c:v>197</c:v>
                </c:pt>
                <c:pt idx="511">
                  <c:v>197</c:v>
                </c:pt>
                <c:pt idx="512">
                  <c:v>197</c:v>
                </c:pt>
                <c:pt idx="513">
                  <c:v>197</c:v>
                </c:pt>
                <c:pt idx="514">
                  <c:v>197</c:v>
                </c:pt>
                <c:pt idx="515">
                  <c:v>197</c:v>
                </c:pt>
                <c:pt idx="516">
                  <c:v>197</c:v>
                </c:pt>
                <c:pt idx="517">
                  <c:v>197</c:v>
                </c:pt>
                <c:pt idx="518">
                  <c:v>197</c:v>
                </c:pt>
                <c:pt idx="519">
                  <c:v>197</c:v>
                </c:pt>
                <c:pt idx="520">
                  <c:v>197</c:v>
                </c:pt>
                <c:pt idx="521">
                  <c:v>197</c:v>
                </c:pt>
                <c:pt idx="522">
                  <c:v>197</c:v>
                </c:pt>
                <c:pt idx="523">
                  <c:v>197</c:v>
                </c:pt>
                <c:pt idx="524">
                  <c:v>197</c:v>
                </c:pt>
                <c:pt idx="525">
                  <c:v>197</c:v>
                </c:pt>
                <c:pt idx="526">
                  <c:v>197</c:v>
                </c:pt>
                <c:pt idx="527">
                  <c:v>197</c:v>
                </c:pt>
                <c:pt idx="528">
                  <c:v>197</c:v>
                </c:pt>
                <c:pt idx="529">
                  <c:v>197</c:v>
                </c:pt>
                <c:pt idx="530">
                  <c:v>197</c:v>
                </c:pt>
                <c:pt idx="531">
                  <c:v>198</c:v>
                </c:pt>
                <c:pt idx="532">
                  <c:v>199</c:v>
                </c:pt>
                <c:pt idx="533">
                  <c:v>199</c:v>
                </c:pt>
                <c:pt idx="534">
                  <c:v>200</c:v>
                </c:pt>
                <c:pt idx="535">
                  <c:v>201</c:v>
                </c:pt>
                <c:pt idx="536">
                  <c:v>201</c:v>
                </c:pt>
                <c:pt idx="537">
                  <c:v>201</c:v>
                </c:pt>
                <c:pt idx="538">
                  <c:v>201</c:v>
                </c:pt>
                <c:pt idx="539">
                  <c:v>201</c:v>
                </c:pt>
                <c:pt idx="540">
                  <c:v>202</c:v>
                </c:pt>
                <c:pt idx="541">
                  <c:v>203</c:v>
                </c:pt>
                <c:pt idx="542">
                  <c:v>203</c:v>
                </c:pt>
                <c:pt idx="543">
                  <c:v>203</c:v>
                </c:pt>
                <c:pt idx="544">
                  <c:v>203</c:v>
                </c:pt>
                <c:pt idx="545">
                  <c:v>203</c:v>
                </c:pt>
                <c:pt idx="546">
                  <c:v>204</c:v>
                </c:pt>
                <c:pt idx="547">
                  <c:v>204</c:v>
                </c:pt>
                <c:pt idx="548">
                  <c:v>204</c:v>
                </c:pt>
                <c:pt idx="549">
                  <c:v>204</c:v>
                </c:pt>
                <c:pt idx="550">
                  <c:v>204</c:v>
                </c:pt>
                <c:pt idx="551">
                  <c:v>204</c:v>
                </c:pt>
                <c:pt idx="552">
                  <c:v>204</c:v>
                </c:pt>
                <c:pt idx="553">
                  <c:v>204</c:v>
                </c:pt>
                <c:pt idx="554">
                  <c:v>204</c:v>
                </c:pt>
                <c:pt idx="555">
                  <c:v>204</c:v>
                </c:pt>
                <c:pt idx="556">
                  <c:v>204</c:v>
                </c:pt>
                <c:pt idx="557">
                  <c:v>204</c:v>
                </c:pt>
                <c:pt idx="558">
                  <c:v>204</c:v>
                </c:pt>
                <c:pt idx="559">
                  <c:v>204</c:v>
                </c:pt>
                <c:pt idx="560">
                  <c:v>204</c:v>
                </c:pt>
                <c:pt idx="561">
                  <c:v>205</c:v>
                </c:pt>
                <c:pt idx="562">
                  <c:v>206</c:v>
                </c:pt>
                <c:pt idx="563">
                  <c:v>206</c:v>
                </c:pt>
                <c:pt idx="564">
                  <c:v>206</c:v>
                </c:pt>
                <c:pt idx="565">
                  <c:v>206</c:v>
                </c:pt>
                <c:pt idx="566">
                  <c:v>207</c:v>
                </c:pt>
                <c:pt idx="567">
                  <c:v>207</c:v>
                </c:pt>
                <c:pt idx="568">
                  <c:v>208</c:v>
                </c:pt>
                <c:pt idx="569">
                  <c:v>208</c:v>
                </c:pt>
                <c:pt idx="570">
                  <c:v>208</c:v>
                </c:pt>
                <c:pt idx="571">
                  <c:v>208</c:v>
                </c:pt>
                <c:pt idx="572">
                  <c:v>208</c:v>
                </c:pt>
                <c:pt idx="573">
                  <c:v>208</c:v>
                </c:pt>
                <c:pt idx="574">
                  <c:v>208</c:v>
                </c:pt>
                <c:pt idx="575">
                  <c:v>208</c:v>
                </c:pt>
                <c:pt idx="576">
                  <c:v>208</c:v>
                </c:pt>
                <c:pt idx="577">
                  <c:v>208</c:v>
                </c:pt>
                <c:pt idx="578">
                  <c:v>208</c:v>
                </c:pt>
                <c:pt idx="579">
                  <c:v>208</c:v>
                </c:pt>
                <c:pt idx="580">
                  <c:v>209</c:v>
                </c:pt>
                <c:pt idx="581">
                  <c:v>210</c:v>
                </c:pt>
                <c:pt idx="582">
                  <c:v>210</c:v>
                </c:pt>
                <c:pt idx="583">
                  <c:v>210</c:v>
                </c:pt>
                <c:pt idx="584">
                  <c:v>210</c:v>
                </c:pt>
                <c:pt idx="585">
                  <c:v>210</c:v>
                </c:pt>
                <c:pt idx="586">
                  <c:v>210</c:v>
                </c:pt>
                <c:pt idx="587">
                  <c:v>210</c:v>
                </c:pt>
                <c:pt idx="588">
                  <c:v>211</c:v>
                </c:pt>
                <c:pt idx="589">
                  <c:v>211</c:v>
                </c:pt>
                <c:pt idx="590">
                  <c:v>211</c:v>
                </c:pt>
                <c:pt idx="591">
                  <c:v>211</c:v>
                </c:pt>
                <c:pt idx="592">
                  <c:v>211</c:v>
                </c:pt>
                <c:pt idx="593">
                  <c:v>211</c:v>
                </c:pt>
                <c:pt idx="594">
                  <c:v>211</c:v>
                </c:pt>
                <c:pt idx="595">
                  <c:v>211</c:v>
                </c:pt>
                <c:pt idx="596">
                  <c:v>212</c:v>
                </c:pt>
                <c:pt idx="597">
                  <c:v>213</c:v>
                </c:pt>
                <c:pt idx="598">
                  <c:v>213</c:v>
                </c:pt>
                <c:pt idx="599">
                  <c:v>213</c:v>
                </c:pt>
                <c:pt idx="600">
                  <c:v>213</c:v>
                </c:pt>
                <c:pt idx="601">
                  <c:v>214</c:v>
                </c:pt>
                <c:pt idx="602">
                  <c:v>214</c:v>
                </c:pt>
                <c:pt idx="603">
                  <c:v>214</c:v>
                </c:pt>
                <c:pt idx="604">
                  <c:v>214</c:v>
                </c:pt>
                <c:pt idx="605">
                  <c:v>214</c:v>
                </c:pt>
                <c:pt idx="606">
                  <c:v>214</c:v>
                </c:pt>
                <c:pt idx="607">
                  <c:v>214</c:v>
                </c:pt>
                <c:pt idx="608">
                  <c:v>214</c:v>
                </c:pt>
                <c:pt idx="609">
                  <c:v>215</c:v>
                </c:pt>
                <c:pt idx="610">
                  <c:v>216</c:v>
                </c:pt>
                <c:pt idx="611">
                  <c:v>216</c:v>
                </c:pt>
                <c:pt idx="612">
                  <c:v>217</c:v>
                </c:pt>
                <c:pt idx="613">
                  <c:v>217</c:v>
                </c:pt>
                <c:pt idx="614">
                  <c:v>218</c:v>
                </c:pt>
                <c:pt idx="615">
                  <c:v>219</c:v>
                </c:pt>
                <c:pt idx="616">
                  <c:v>219</c:v>
                </c:pt>
                <c:pt idx="617">
                  <c:v>219</c:v>
                </c:pt>
                <c:pt idx="618">
                  <c:v>220</c:v>
                </c:pt>
                <c:pt idx="619">
                  <c:v>220</c:v>
                </c:pt>
                <c:pt idx="620">
                  <c:v>220</c:v>
                </c:pt>
                <c:pt idx="621">
                  <c:v>220</c:v>
                </c:pt>
                <c:pt idx="622">
                  <c:v>220</c:v>
                </c:pt>
                <c:pt idx="623">
                  <c:v>220</c:v>
                </c:pt>
                <c:pt idx="624">
                  <c:v>220</c:v>
                </c:pt>
                <c:pt idx="625">
                  <c:v>220</c:v>
                </c:pt>
                <c:pt idx="626">
                  <c:v>220</c:v>
                </c:pt>
                <c:pt idx="627">
                  <c:v>220</c:v>
                </c:pt>
                <c:pt idx="628">
                  <c:v>220</c:v>
                </c:pt>
                <c:pt idx="629">
                  <c:v>220</c:v>
                </c:pt>
                <c:pt idx="630">
                  <c:v>220</c:v>
                </c:pt>
                <c:pt idx="631">
                  <c:v>220</c:v>
                </c:pt>
                <c:pt idx="632">
                  <c:v>220</c:v>
                </c:pt>
                <c:pt idx="633">
                  <c:v>220</c:v>
                </c:pt>
                <c:pt idx="634">
                  <c:v>220</c:v>
                </c:pt>
                <c:pt idx="635">
                  <c:v>220</c:v>
                </c:pt>
                <c:pt idx="636">
                  <c:v>220</c:v>
                </c:pt>
                <c:pt idx="637">
                  <c:v>221</c:v>
                </c:pt>
                <c:pt idx="638">
                  <c:v>221</c:v>
                </c:pt>
                <c:pt idx="639">
                  <c:v>221</c:v>
                </c:pt>
                <c:pt idx="640">
                  <c:v>221</c:v>
                </c:pt>
                <c:pt idx="641">
                  <c:v>221</c:v>
                </c:pt>
                <c:pt idx="642">
                  <c:v>221</c:v>
                </c:pt>
                <c:pt idx="643">
                  <c:v>221</c:v>
                </c:pt>
                <c:pt idx="644">
                  <c:v>221</c:v>
                </c:pt>
                <c:pt idx="645">
                  <c:v>221</c:v>
                </c:pt>
                <c:pt idx="646">
                  <c:v>221</c:v>
                </c:pt>
                <c:pt idx="647">
                  <c:v>221</c:v>
                </c:pt>
                <c:pt idx="648">
                  <c:v>221</c:v>
                </c:pt>
                <c:pt idx="649">
                  <c:v>221</c:v>
                </c:pt>
                <c:pt idx="650">
                  <c:v>221</c:v>
                </c:pt>
                <c:pt idx="651">
                  <c:v>221</c:v>
                </c:pt>
                <c:pt idx="652">
                  <c:v>221</c:v>
                </c:pt>
                <c:pt idx="653">
                  <c:v>221</c:v>
                </c:pt>
                <c:pt idx="654">
                  <c:v>221</c:v>
                </c:pt>
                <c:pt idx="655">
                  <c:v>221</c:v>
                </c:pt>
                <c:pt idx="656">
                  <c:v>221</c:v>
                </c:pt>
                <c:pt idx="657">
                  <c:v>222</c:v>
                </c:pt>
                <c:pt idx="658">
                  <c:v>222</c:v>
                </c:pt>
                <c:pt idx="659">
                  <c:v>222</c:v>
                </c:pt>
                <c:pt idx="660">
                  <c:v>222</c:v>
                </c:pt>
                <c:pt idx="661">
                  <c:v>222</c:v>
                </c:pt>
                <c:pt idx="662">
                  <c:v>222</c:v>
                </c:pt>
                <c:pt idx="663">
                  <c:v>222</c:v>
                </c:pt>
                <c:pt idx="664">
                  <c:v>222</c:v>
                </c:pt>
                <c:pt idx="665">
                  <c:v>222</c:v>
                </c:pt>
                <c:pt idx="666">
                  <c:v>223</c:v>
                </c:pt>
                <c:pt idx="667">
                  <c:v>223</c:v>
                </c:pt>
                <c:pt idx="668">
                  <c:v>223</c:v>
                </c:pt>
                <c:pt idx="669">
                  <c:v>223</c:v>
                </c:pt>
                <c:pt idx="670">
                  <c:v>224</c:v>
                </c:pt>
                <c:pt idx="671">
                  <c:v>224</c:v>
                </c:pt>
                <c:pt idx="672">
                  <c:v>224</c:v>
                </c:pt>
                <c:pt idx="673">
                  <c:v>224</c:v>
                </c:pt>
                <c:pt idx="674">
                  <c:v>224</c:v>
                </c:pt>
                <c:pt idx="675">
                  <c:v>224</c:v>
                </c:pt>
                <c:pt idx="676">
                  <c:v>225</c:v>
                </c:pt>
                <c:pt idx="677">
                  <c:v>226</c:v>
                </c:pt>
                <c:pt idx="678">
                  <c:v>227</c:v>
                </c:pt>
                <c:pt idx="679">
                  <c:v>228</c:v>
                </c:pt>
                <c:pt idx="680">
                  <c:v>229</c:v>
                </c:pt>
                <c:pt idx="681">
                  <c:v>230</c:v>
                </c:pt>
                <c:pt idx="682">
                  <c:v>231</c:v>
                </c:pt>
                <c:pt idx="683">
                  <c:v>232</c:v>
                </c:pt>
                <c:pt idx="684">
                  <c:v>233</c:v>
                </c:pt>
                <c:pt idx="685">
                  <c:v>233</c:v>
                </c:pt>
                <c:pt idx="686">
                  <c:v>234</c:v>
                </c:pt>
                <c:pt idx="687">
                  <c:v>234</c:v>
                </c:pt>
                <c:pt idx="688">
                  <c:v>235</c:v>
                </c:pt>
                <c:pt idx="689">
                  <c:v>236</c:v>
                </c:pt>
                <c:pt idx="690">
                  <c:v>237</c:v>
                </c:pt>
                <c:pt idx="691">
                  <c:v>238</c:v>
                </c:pt>
                <c:pt idx="692">
                  <c:v>239</c:v>
                </c:pt>
                <c:pt idx="693">
                  <c:v>240</c:v>
                </c:pt>
                <c:pt idx="694">
                  <c:v>240</c:v>
                </c:pt>
                <c:pt idx="695">
                  <c:v>241</c:v>
                </c:pt>
                <c:pt idx="696">
                  <c:v>241</c:v>
                </c:pt>
                <c:pt idx="697">
                  <c:v>241</c:v>
                </c:pt>
                <c:pt idx="698">
                  <c:v>241</c:v>
                </c:pt>
                <c:pt idx="699">
                  <c:v>241</c:v>
                </c:pt>
                <c:pt idx="700">
                  <c:v>241</c:v>
                </c:pt>
                <c:pt idx="701">
                  <c:v>242</c:v>
                </c:pt>
                <c:pt idx="702">
                  <c:v>242</c:v>
                </c:pt>
                <c:pt idx="703">
                  <c:v>243</c:v>
                </c:pt>
                <c:pt idx="704">
                  <c:v>243</c:v>
                </c:pt>
                <c:pt idx="705">
                  <c:v>243</c:v>
                </c:pt>
                <c:pt idx="706">
                  <c:v>244</c:v>
                </c:pt>
                <c:pt idx="707">
                  <c:v>244</c:v>
                </c:pt>
                <c:pt idx="708">
                  <c:v>244</c:v>
                </c:pt>
                <c:pt idx="709">
                  <c:v>244</c:v>
                </c:pt>
                <c:pt idx="710">
                  <c:v>244</c:v>
                </c:pt>
                <c:pt idx="711">
                  <c:v>244</c:v>
                </c:pt>
                <c:pt idx="712">
                  <c:v>245</c:v>
                </c:pt>
                <c:pt idx="713">
                  <c:v>245</c:v>
                </c:pt>
                <c:pt idx="714">
                  <c:v>245</c:v>
                </c:pt>
                <c:pt idx="715">
                  <c:v>246</c:v>
                </c:pt>
                <c:pt idx="716">
                  <c:v>246</c:v>
                </c:pt>
                <c:pt idx="717">
                  <c:v>247</c:v>
                </c:pt>
                <c:pt idx="718">
                  <c:v>248</c:v>
                </c:pt>
                <c:pt idx="719">
                  <c:v>248</c:v>
                </c:pt>
                <c:pt idx="720">
                  <c:v>249</c:v>
                </c:pt>
                <c:pt idx="721">
                  <c:v>250</c:v>
                </c:pt>
                <c:pt idx="722">
                  <c:v>251</c:v>
                </c:pt>
                <c:pt idx="723">
                  <c:v>252</c:v>
                </c:pt>
                <c:pt idx="724">
                  <c:v>253</c:v>
                </c:pt>
                <c:pt idx="725">
                  <c:v>253</c:v>
                </c:pt>
                <c:pt idx="726">
                  <c:v>254</c:v>
                </c:pt>
                <c:pt idx="727">
                  <c:v>254</c:v>
                </c:pt>
                <c:pt idx="728">
                  <c:v>254</c:v>
                </c:pt>
                <c:pt idx="729">
                  <c:v>254</c:v>
                </c:pt>
                <c:pt idx="730">
                  <c:v>254</c:v>
                </c:pt>
                <c:pt idx="731">
                  <c:v>254</c:v>
                </c:pt>
                <c:pt idx="732">
                  <c:v>254</c:v>
                </c:pt>
                <c:pt idx="733">
                  <c:v>254</c:v>
                </c:pt>
                <c:pt idx="734">
                  <c:v>254</c:v>
                </c:pt>
                <c:pt idx="735">
                  <c:v>255</c:v>
                </c:pt>
                <c:pt idx="736">
                  <c:v>256</c:v>
                </c:pt>
                <c:pt idx="737">
                  <c:v>257</c:v>
                </c:pt>
                <c:pt idx="738">
                  <c:v>258</c:v>
                </c:pt>
                <c:pt idx="739">
                  <c:v>258</c:v>
                </c:pt>
                <c:pt idx="740">
                  <c:v>258</c:v>
                </c:pt>
                <c:pt idx="741">
                  <c:v>259</c:v>
                </c:pt>
                <c:pt idx="742">
                  <c:v>260</c:v>
                </c:pt>
                <c:pt idx="743">
                  <c:v>260</c:v>
                </c:pt>
                <c:pt idx="744">
                  <c:v>261</c:v>
                </c:pt>
                <c:pt idx="745">
                  <c:v>262</c:v>
                </c:pt>
                <c:pt idx="746">
                  <c:v>263</c:v>
                </c:pt>
                <c:pt idx="747">
                  <c:v>264</c:v>
                </c:pt>
                <c:pt idx="748">
                  <c:v>265</c:v>
                </c:pt>
                <c:pt idx="749">
                  <c:v>266</c:v>
                </c:pt>
                <c:pt idx="750">
                  <c:v>267</c:v>
                </c:pt>
                <c:pt idx="751">
                  <c:v>268</c:v>
                </c:pt>
                <c:pt idx="752">
                  <c:v>269</c:v>
                </c:pt>
                <c:pt idx="753">
                  <c:v>270</c:v>
                </c:pt>
                <c:pt idx="754">
                  <c:v>271</c:v>
                </c:pt>
                <c:pt idx="755">
                  <c:v>271</c:v>
                </c:pt>
                <c:pt idx="756">
                  <c:v>272</c:v>
                </c:pt>
                <c:pt idx="757">
                  <c:v>272</c:v>
                </c:pt>
                <c:pt idx="758">
                  <c:v>272</c:v>
                </c:pt>
                <c:pt idx="759">
                  <c:v>272</c:v>
                </c:pt>
                <c:pt idx="760">
                  <c:v>272</c:v>
                </c:pt>
                <c:pt idx="761">
                  <c:v>272</c:v>
                </c:pt>
                <c:pt idx="762">
                  <c:v>272</c:v>
                </c:pt>
                <c:pt idx="763">
                  <c:v>272</c:v>
                </c:pt>
                <c:pt idx="764">
                  <c:v>272</c:v>
                </c:pt>
                <c:pt idx="765">
                  <c:v>272</c:v>
                </c:pt>
                <c:pt idx="766">
                  <c:v>272</c:v>
                </c:pt>
                <c:pt idx="767">
                  <c:v>273</c:v>
                </c:pt>
                <c:pt idx="768">
                  <c:v>273</c:v>
                </c:pt>
                <c:pt idx="769">
                  <c:v>273</c:v>
                </c:pt>
                <c:pt idx="770">
                  <c:v>273</c:v>
                </c:pt>
                <c:pt idx="771">
                  <c:v>273</c:v>
                </c:pt>
                <c:pt idx="772">
                  <c:v>273</c:v>
                </c:pt>
                <c:pt idx="773">
                  <c:v>274</c:v>
                </c:pt>
                <c:pt idx="774">
                  <c:v>275</c:v>
                </c:pt>
                <c:pt idx="775">
                  <c:v>275</c:v>
                </c:pt>
                <c:pt idx="776">
                  <c:v>275</c:v>
                </c:pt>
                <c:pt idx="777">
                  <c:v>276</c:v>
                </c:pt>
                <c:pt idx="778">
                  <c:v>276</c:v>
                </c:pt>
                <c:pt idx="779">
                  <c:v>276</c:v>
                </c:pt>
                <c:pt idx="780">
                  <c:v>276</c:v>
                </c:pt>
                <c:pt idx="781">
                  <c:v>276</c:v>
                </c:pt>
                <c:pt idx="782">
                  <c:v>277</c:v>
                </c:pt>
                <c:pt idx="783">
                  <c:v>278</c:v>
                </c:pt>
                <c:pt idx="784">
                  <c:v>279</c:v>
                </c:pt>
                <c:pt idx="785">
                  <c:v>279</c:v>
                </c:pt>
                <c:pt idx="786">
                  <c:v>279</c:v>
                </c:pt>
                <c:pt idx="787">
                  <c:v>279</c:v>
                </c:pt>
                <c:pt idx="788">
                  <c:v>280</c:v>
                </c:pt>
                <c:pt idx="789">
                  <c:v>280</c:v>
                </c:pt>
                <c:pt idx="790">
                  <c:v>281</c:v>
                </c:pt>
                <c:pt idx="791">
                  <c:v>282</c:v>
                </c:pt>
                <c:pt idx="792">
                  <c:v>282</c:v>
                </c:pt>
                <c:pt idx="793">
                  <c:v>282</c:v>
                </c:pt>
                <c:pt idx="794">
                  <c:v>282</c:v>
                </c:pt>
                <c:pt idx="795">
                  <c:v>283</c:v>
                </c:pt>
                <c:pt idx="796">
                  <c:v>284</c:v>
                </c:pt>
                <c:pt idx="797">
                  <c:v>285</c:v>
                </c:pt>
                <c:pt idx="798">
                  <c:v>285</c:v>
                </c:pt>
                <c:pt idx="799">
                  <c:v>285</c:v>
                </c:pt>
                <c:pt idx="800">
                  <c:v>285</c:v>
                </c:pt>
                <c:pt idx="801">
                  <c:v>285</c:v>
                </c:pt>
                <c:pt idx="802">
                  <c:v>285</c:v>
                </c:pt>
                <c:pt idx="803">
                  <c:v>285</c:v>
                </c:pt>
                <c:pt idx="804">
                  <c:v>285</c:v>
                </c:pt>
                <c:pt idx="805">
                  <c:v>286</c:v>
                </c:pt>
                <c:pt idx="806">
                  <c:v>286</c:v>
                </c:pt>
                <c:pt idx="807">
                  <c:v>286</c:v>
                </c:pt>
                <c:pt idx="808">
                  <c:v>286</c:v>
                </c:pt>
                <c:pt idx="809">
                  <c:v>286</c:v>
                </c:pt>
                <c:pt idx="810">
                  <c:v>287</c:v>
                </c:pt>
                <c:pt idx="811">
                  <c:v>287</c:v>
                </c:pt>
                <c:pt idx="812">
                  <c:v>287</c:v>
                </c:pt>
                <c:pt idx="813">
                  <c:v>288</c:v>
                </c:pt>
                <c:pt idx="814">
                  <c:v>288</c:v>
                </c:pt>
                <c:pt idx="815">
                  <c:v>289</c:v>
                </c:pt>
                <c:pt idx="816">
                  <c:v>290</c:v>
                </c:pt>
                <c:pt idx="817">
                  <c:v>290</c:v>
                </c:pt>
                <c:pt idx="818">
                  <c:v>291</c:v>
                </c:pt>
                <c:pt idx="819">
                  <c:v>292</c:v>
                </c:pt>
                <c:pt idx="820">
                  <c:v>292</c:v>
                </c:pt>
                <c:pt idx="821">
                  <c:v>292</c:v>
                </c:pt>
                <c:pt idx="822">
                  <c:v>292</c:v>
                </c:pt>
                <c:pt idx="823">
                  <c:v>292</c:v>
                </c:pt>
                <c:pt idx="824">
                  <c:v>292</c:v>
                </c:pt>
                <c:pt idx="825">
                  <c:v>292</c:v>
                </c:pt>
                <c:pt idx="826">
                  <c:v>292</c:v>
                </c:pt>
                <c:pt idx="827">
                  <c:v>293</c:v>
                </c:pt>
                <c:pt idx="828">
                  <c:v>294</c:v>
                </c:pt>
                <c:pt idx="829">
                  <c:v>294</c:v>
                </c:pt>
                <c:pt idx="830">
                  <c:v>294</c:v>
                </c:pt>
                <c:pt idx="831">
                  <c:v>295</c:v>
                </c:pt>
                <c:pt idx="832">
                  <c:v>295</c:v>
                </c:pt>
                <c:pt idx="833">
                  <c:v>295</c:v>
                </c:pt>
                <c:pt idx="834">
                  <c:v>295</c:v>
                </c:pt>
                <c:pt idx="835">
                  <c:v>295</c:v>
                </c:pt>
                <c:pt idx="836">
                  <c:v>295</c:v>
                </c:pt>
                <c:pt idx="837">
                  <c:v>296</c:v>
                </c:pt>
                <c:pt idx="838">
                  <c:v>297</c:v>
                </c:pt>
                <c:pt idx="839">
                  <c:v>297</c:v>
                </c:pt>
                <c:pt idx="840">
                  <c:v>297</c:v>
                </c:pt>
                <c:pt idx="841">
                  <c:v>297</c:v>
                </c:pt>
                <c:pt idx="842">
                  <c:v>297</c:v>
                </c:pt>
                <c:pt idx="843">
                  <c:v>297</c:v>
                </c:pt>
                <c:pt idx="844">
                  <c:v>297</c:v>
                </c:pt>
                <c:pt idx="845">
                  <c:v>297</c:v>
                </c:pt>
                <c:pt idx="846">
                  <c:v>297</c:v>
                </c:pt>
                <c:pt idx="847">
                  <c:v>297</c:v>
                </c:pt>
                <c:pt idx="848">
                  <c:v>297</c:v>
                </c:pt>
                <c:pt idx="849">
                  <c:v>297</c:v>
                </c:pt>
                <c:pt idx="850">
                  <c:v>297</c:v>
                </c:pt>
                <c:pt idx="851">
                  <c:v>297</c:v>
                </c:pt>
                <c:pt idx="852">
                  <c:v>297</c:v>
                </c:pt>
                <c:pt idx="853">
                  <c:v>297</c:v>
                </c:pt>
                <c:pt idx="854">
                  <c:v>297</c:v>
                </c:pt>
                <c:pt idx="855">
                  <c:v>298</c:v>
                </c:pt>
                <c:pt idx="856">
                  <c:v>298</c:v>
                </c:pt>
                <c:pt idx="857">
                  <c:v>298</c:v>
                </c:pt>
                <c:pt idx="858">
                  <c:v>298</c:v>
                </c:pt>
                <c:pt idx="859">
                  <c:v>298</c:v>
                </c:pt>
                <c:pt idx="860">
                  <c:v>299</c:v>
                </c:pt>
                <c:pt idx="861">
                  <c:v>299</c:v>
                </c:pt>
                <c:pt idx="862">
                  <c:v>300</c:v>
                </c:pt>
                <c:pt idx="863">
                  <c:v>300</c:v>
                </c:pt>
                <c:pt idx="864">
                  <c:v>301</c:v>
                </c:pt>
                <c:pt idx="865">
                  <c:v>302</c:v>
                </c:pt>
                <c:pt idx="866">
                  <c:v>303</c:v>
                </c:pt>
                <c:pt idx="867">
                  <c:v>303</c:v>
                </c:pt>
                <c:pt idx="868">
                  <c:v>304</c:v>
                </c:pt>
                <c:pt idx="869">
                  <c:v>304</c:v>
                </c:pt>
                <c:pt idx="870">
                  <c:v>304</c:v>
                </c:pt>
                <c:pt idx="871">
                  <c:v>304</c:v>
                </c:pt>
                <c:pt idx="872">
                  <c:v>304</c:v>
                </c:pt>
                <c:pt idx="873">
                  <c:v>304</c:v>
                </c:pt>
                <c:pt idx="874">
                  <c:v>304</c:v>
                </c:pt>
                <c:pt idx="875">
                  <c:v>304</c:v>
                </c:pt>
                <c:pt idx="876">
                  <c:v>304</c:v>
                </c:pt>
                <c:pt idx="877">
                  <c:v>304</c:v>
                </c:pt>
                <c:pt idx="878">
                  <c:v>305</c:v>
                </c:pt>
                <c:pt idx="879">
                  <c:v>305</c:v>
                </c:pt>
                <c:pt idx="880">
                  <c:v>305</c:v>
                </c:pt>
                <c:pt idx="881">
                  <c:v>305</c:v>
                </c:pt>
                <c:pt idx="882">
                  <c:v>306</c:v>
                </c:pt>
                <c:pt idx="883">
                  <c:v>306</c:v>
                </c:pt>
                <c:pt idx="884">
                  <c:v>307</c:v>
                </c:pt>
                <c:pt idx="885">
                  <c:v>308</c:v>
                </c:pt>
                <c:pt idx="886">
                  <c:v>309</c:v>
                </c:pt>
                <c:pt idx="887">
                  <c:v>309</c:v>
                </c:pt>
                <c:pt idx="888">
                  <c:v>309</c:v>
                </c:pt>
                <c:pt idx="889">
                  <c:v>309</c:v>
                </c:pt>
                <c:pt idx="890">
                  <c:v>309</c:v>
                </c:pt>
                <c:pt idx="891">
                  <c:v>309</c:v>
                </c:pt>
                <c:pt idx="892">
                  <c:v>309</c:v>
                </c:pt>
                <c:pt idx="893">
                  <c:v>310</c:v>
                </c:pt>
                <c:pt idx="894">
                  <c:v>311</c:v>
                </c:pt>
                <c:pt idx="895">
                  <c:v>311</c:v>
                </c:pt>
                <c:pt idx="896">
                  <c:v>311</c:v>
                </c:pt>
                <c:pt idx="897">
                  <c:v>311</c:v>
                </c:pt>
                <c:pt idx="898">
                  <c:v>311</c:v>
                </c:pt>
                <c:pt idx="899">
                  <c:v>311</c:v>
                </c:pt>
                <c:pt idx="900">
                  <c:v>311</c:v>
                </c:pt>
                <c:pt idx="901">
                  <c:v>311</c:v>
                </c:pt>
                <c:pt idx="902">
                  <c:v>311</c:v>
                </c:pt>
                <c:pt idx="903">
                  <c:v>312</c:v>
                </c:pt>
                <c:pt idx="904">
                  <c:v>312</c:v>
                </c:pt>
                <c:pt idx="905">
                  <c:v>312</c:v>
                </c:pt>
                <c:pt idx="906">
                  <c:v>312</c:v>
                </c:pt>
                <c:pt idx="907">
                  <c:v>312</c:v>
                </c:pt>
                <c:pt idx="908">
                  <c:v>312</c:v>
                </c:pt>
                <c:pt idx="909">
                  <c:v>313</c:v>
                </c:pt>
                <c:pt idx="910">
                  <c:v>313</c:v>
                </c:pt>
                <c:pt idx="911">
                  <c:v>313</c:v>
                </c:pt>
                <c:pt idx="912">
                  <c:v>313</c:v>
                </c:pt>
                <c:pt idx="913">
                  <c:v>314</c:v>
                </c:pt>
                <c:pt idx="914">
                  <c:v>314</c:v>
                </c:pt>
                <c:pt idx="915">
                  <c:v>314</c:v>
                </c:pt>
                <c:pt idx="916">
                  <c:v>314</c:v>
                </c:pt>
                <c:pt idx="917">
                  <c:v>314</c:v>
                </c:pt>
                <c:pt idx="918">
                  <c:v>315</c:v>
                </c:pt>
                <c:pt idx="919">
                  <c:v>315</c:v>
                </c:pt>
                <c:pt idx="920">
                  <c:v>315</c:v>
                </c:pt>
                <c:pt idx="921">
                  <c:v>316</c:v>
                </c:pt>
                <c:pt idx="922">
                  <c:v>317</c:v>
                </c:pt>
                <c:pt idx="923">
                  <c:v>317</c:v>
                </c:pt>
                <c:pt idx="924">
                  <c:v>317</c:v>
                </c:pt>
                <c:pt idx="925">
                  <c:v>317</c:v>
                </c:pt>
                <c:pt idx="926">
                  <c:v>317</c:v>
                </c:pt>
                <c:pt idx="927">
                  <c:v>317</c:v>
                </c:pt>
                <c:pt idx="928">
                  <c:v>317</c:v>
                </c:pt>
                <c:pt idx="929">
                  <c:v>317</c:v>
                </c:pt>
                <c:pt idx="930">
                  <c:v>317</c:v>
                </c:pt>
                <c:pt idx="931">
                  <c:v>317</c:v>
                </c:pt>
                <c:pt idx="932">
                  <c:v>317</c:v>
                </c:pt>
                <c:pt idx="933">
                  <c:v>317</c:v>
                </c:pt>
                <c:pt idx="934">
                  <c:v>317</c:v>
                </c:pt>
                <c:pt idx="935">
                  <c:v>317</c:v>
                </c:pt>
                <c:pt idx="936">
                  <c:v>317</c:v>
                </c:pt>
                <c:pt idx="937">
                  <c:v>317</c:v>
                </c:pt>
                <c:pt idx="938">
                  <c:v>317</c:v>
                </c:pt>
                <c:pt idx="939">
                  <c:v>317</c:v>
                </c:pt>
                <c:pt idx="940">
                  <c:v>317</c:v>
                </c:pt>
                <c:pt idx="941">
                  <c:v>317</c:v>
                </c:pt>
                <c:pt idx="942">
                  <c:v>317</c:v>
                </c:pt>
                <c:pt idx="943">
                  <c:v>317</c:v>
                </c:pt>
                <c:pt idx="944">
                  <c:v>317</c:v>
                </c:pt>
                <c:pt idx="945">
                  <c:v>317</c:v>
                </c:pt>
                <c:pt idx="946">
                  <c:v>318</c:v>
                </c:pt>
                <c:pt idx="947">
                  <c:v>318</c:v>
                </c:pt>
                <c:pt idx="948">
                  <c:v>318</c:v>
                </c:pt>
                <c:pt idx="949">
                  <c:v>318</c:v>
                </c:pt>
                <c:pt idx="950">
                  <c:v>318</c:v>
                </c:pt>
                <c:pt idx="951">
                  <c:v>318</c:v>
                </c:pt>
                <c:pt idx="952">
                  <c:v>318</c:v>
                </c:pt>
                <c:pt idx="953">
                  <c:v>318</c:v>
                </c:pt>
                <c:pt idx="954">
                  <c:v>318</c:v>
                </c:pt>
                <c:pt idx="955">
                  <c:v>318</c:v>
                </c:pt>
                <c:pt idx="956">
                  <c:v>318</c:v>
                </c:pt>
                <c:pt idx="957">
                  <c:v>319</c:v>
                </c:pt>
                <c:pt idx="958">
                  <c:v>320</c:v>
                </c:pt>
                <c:pt idx="959">
                  <c:v>320</c:v>
                </c:pt>
                <c:pt idx="960">
                  <c:v>320</c:v>
                </c:pt>
                <c:pt idx="961">
                  <c:v>320</c:v>
                </c:pt>
                <c:pt idx="962">
                  <c:v>320</c:v>
                </c:pt>
                <c:pt idx="963">
                  <c:v>320</c:v>
                </c:pt>
                <c:pt idx="964">
                  <c:v>320</c:v>
                </c:pt>
                <c:pt idx="965">
                  <c:v>321</c:v>
                </c:pt>
                <c:pt idx="966">
                  <c:v>321</c:v>
                </c:pt>
                <c:pt idx="967">
                  <c:v>321</c:v>
                </c:pt>
                <c:pt idx="968">
                  <c:v>321</c:v>
                </c:pt>
                <c:pt idx="969">
                  <c:v>322</c:v>
                </c:pt>
                <c:pt idx="970">
                  <c:v>323</c:v>
                </c:pt>
                <c:pt idx="971">
                  <c:v>323</c:v>
                </c:pt>
                <c:pt idx="972">
                  <c:v>324</c:v>
                </c:pt>
                <c:pt idx="973">
                  <c:v>325</c:v>
                </c:pt>
                <c:pt idx="974">
                  <c:v>326</c:v>
                </c:pt>
                <c:pt idx="975">
                  <c:v>327</c:v>
                </c:pt>
                <c:pt idx="976">
                  <c:v>328</c:v>
                </c:pt>
                <c:pt idx="977">
                  <c:v>328</c:v>
                </c:pt>
                <c:pt idx="978">
                  <c:v>328</c:v>
                </c:pt>
                <c:pt idx="979">
                  <c:v>328</c:v>
                </c:pt>
                <c:pt idx="980">
                  <c:v>328</c:v>
                </c:pt>
                <c:pt idx="981">
                  <c:v>328</c:v>
                </c:pt>
                <c:pt idx="982">
                  <c:v>328</c:v>
                </c:pt>
                <c:pt idx="983">
                  <c:v>328</c:v>
                </c:pt>
                <c:pt idx="984">
                  <c:v>328</c:v>
                </c:pt>
                <c:pt idx="985">
                  <c:v>328</c:v>
                </c:pt>
                <c:pt idx="986">
                  <c:v>328</c:v>
                </c:pt>
                <c:pt idx="987">
                  <c:v>328</c:v>
                </c:pt>
                <c:pt idx="988">
                  <c:v>328</c:v>
                </c:pt>
                <c:pt idx="989">
                  <c:v>328</c:v>
                </c:pt>
                <c:pt idx="990">
                  <c:v>328</c:v>
                </c:pt>
                <c:pt idx="991">
                  <c:v>329</c:v>
                </c:pt>
                <c:pt idx="992">
                  <c:v>329</c:v>
                </c:pt>
                <c:pt idx="993">
                  <c:v>329</c:v>
                </c:pt>
                <c:pt idx="994">
                  <c:v>329</c:v>
                </c:pt>
                <c:pt idx="995">
                  <c:v>330</c:v>
                </c:pt>
                <c:pt idx="996">
                  <c:v>330</c:v>
                </c:pt>
                <c:pt idx="997">
                  <c:v>330</c:v>
                </c:pt>
                <c:pt idx="998">
                  <c:v>330</c:v>
                </c:pt>
                <c:pt idx="999">
                  <c:v>330</c:v>
                </c:pt>
                <c:pt idx="1000">
                  <c:v>330</c:v>
                </c:pt>
                <c:pt idx="1001">
                  <c:v>330</c:v>
                </c:pt>
                <c:pt idx="1002">
                  <c:v>330</c:v>
                </c:pt>
                <c:pt idx="1003">
                  <c:v>330</c:v>
                </c:pt>
                <c:pt idx="1004">
                  <c:v>330</c:v>
                </c:pt>
                <c:pt idx="1005">
                  <c:v>330</c:v>
                </c:pt>
                <c:pt idx="1006">
                  <c:v>330</c:v>
                </c:pt>
                <c:pt idx="1007">
                  <c:v>330</c:v>
                </c:pt>
                <c:pt idx="1008">
                  <c:v>330</c:v>
                </c:pt>
                <c:pt idx="1009">
                  <c:v>330</c:v>
                </c:pt>
                <c:pt idx="1010">
                  <c:v>330</c:v>
                </c:pt>
                <c:pt idx="1011">
                  <c:v>330</c:v>
                </c:pt>
                <c:pt idx="1012">
                  <c:v>330</c:v>
                </c:pt>
                <c:pt idx="1013">
                  <c:v>330</c:v>
                </c:pt>
                <c:pt idx="1014">
                  <c:v>330</c:v>
                </c:pt>
                <c:pt idx="1015">
                  <c:v>330</c:v>
                </c:pt>
                <c:pt idx="1016">
                  <c:v>330</c:v>
                </c:pt>
                <c:pt idx="1017">
                  <c:v>330</c:v>
                </c:pt>
                <c:pt idx="1018">
                  <c:v>330</c:v>
                </c:pt>
                <c:pt idx="1019">
                  <c:v>330</c:v>
                </c:pt>
                <c:pt idx="1020">
                  <c:v>330</c:v>
                </c:pt>
                <c:pt idx="1021">
                  <c:v>330</c:v>
                </c:pt>
                <c:pt idx="1022">
                  <c:v>330</c:v>
                </c:pt>
                <c:pt idx="1023">
                  <c:v>330</c:v>
                </c:pt>
                <c:pt idx="1024">
                  <c:v>330</c:v>
                </c:pt>
                <c:pt idx="1025">
                  <c:v>330</c:v>
                </c:pt>
                <c:pt idx="1026">
                  <c:v>330</c:v>
                </c:pt>
                <c:pt idx="1027">
                  <c:v>330</c:v>
                </c:pt>
                <c:pt idx="1028">
                  <c:v>330</c:v>
                </c:pt>
                <c:pt idx="1029">
                  <c:v>331</c:v>
                </c:pt>
                <c:pt idx="1030">
                  <c:v>332</c:v>
                </c:pt>
                <c:pt idx="1031">
                  <c:v>332</c:v>
                </c:pt>
                <c:pt idx="1032">
                  <c:v>333</c:v>
                </c:pt>
                <c:pt idx="1033">
                  <c:v>333</c:v>
                </c:pt>
                <c:pt idx="1034">
                  <c:v>333</c:v>
                </c:pt>
                <c:pt idx="1035">
                  <c:v>333</c:v>
                </c:pt>
                <c:pt idx="1036">
                  <c:v>333</c:v>
                </c:pt>
                <c:pt idx="1037">
                  <c:v>333</c:v>
                </c:pt>
                <c:pt idx="1038">
                  <c:v>333</c:v>
                </c:pt>
                <c:pt idx="1039">
                  <c:v>333</c:v>
                </c:pt>
                <c:pt idx="1040">
                  <c:v>333</c:v>
                </c:pt>
                <c:pt idx="1041">
                  <c:v>333</c:v>
                </c:pt>
                <c:pt idx="1042">
                  <c:v>333</c:v>
                </c:pt>
                <c:pt idx="1043">
                  <c:v>334</c:v>
                </c:pt>
                <c:pt idx="1044">
                  <c:v>335</c:v>
                </c:pt>
                <c:pt idx="1045">
                  <c:v>336</c:v>
                </c:pt>
                <c:pt idx="1046">
                  <c:v>337</c:v>
                </c:pt>
                <c:pt idx="1047">
                  <c:v>338</c:v>
                </c:pt>
                <c:pt idx="1048">
                  <c:v>339</c:v>
                </c:pt>
                <c:pt idx="1049">
                  <c:v>340</c:v>
                </c:pt>
                <c:pt idx="1050">
                  <c:v>341</c:v>
                </c:pt>
                <c:pt idx="1051">
                  <c:v>342</c:v>
                </c:pt>
                <c:pt idx="1052">
                  <c:v>343</c:v>
                </c:pt>
                <c:pt idx="1053">
                  <c:v>344</c:v>
                </c:pt>
                <c:pt idx="1054">
                  <c:v>344</c:v>
                </c:pt>
                <c:pt idx="1055">
                  <c:v>344</c:v>
                </c:pt>
                <c:pt idx="1056">
                  <c:v>344</c:v>
                </c:pt>
                <c:pt idx="1057">
                  <c:v>344</c:v>
                </c:pt>
                <c:pt idx="1058">
                  <c:v>345</c:v>
                </c:pt>
                <c:pt idx="1059">
                  <c:v>345</c:v>
                </c:pt>
                <c:pt idx="1060">
                  <c:v>345</c:v>
                </c:pt>
                <c:pt idx="1061">
                  <c:v>345</c:v>
                </c:pt>
                <c:pt idx="1062">
                  <c:v>345</c:v>
                </c:pt>
                <c:pt idx="1063">
                  <c:v>345</c:v>
                </c:pt>
                <c:pt idx="1064">
                  <c:v>345</c:v>
                </c:pt>
                <c:pt idx="1065">
                  <c:v>345</c:v>
                </c:pt>
                <c:pt idx="1066">
                  <c:v>345</c:v>
                </c:pt>
                <c:pt idx="1067">
                  <c:v>345</c:v>
                </c:pt>
                <c:pt idx="1068">
                  <c:v>346</c:v>
                </c:pt>
                <c:pt idx="1069">
                  <c:v>347</c:v>
                </c:pt>
                <c:pt idx="1070">
                  <c:v>347</c:v>
                </c:pt>
                <c:pt idx="1071">
                  <c:v>347</c:v>
                </c:pt>
                <c:pt idx="1072">
                  <c:v>347</c:v>
                </c:pt>
                <c:pt idx="1073">
                  <c:v>347</c:v>
                </c:pt>
                <c:pt idx="1074">
                  <c:v>347</c:v>
                </c:pt>
                <c:pt idx="1075">
                  <c:v>347</c:v>
                </c:pt>
                <c:pt idx="1076">
                  <c:v>347</c:v>
                </c:pt>
                <c:pt idx="1077">
                  <c:v>347</c:v>
                </c:pt>
                <c:pt idx="1078">
                  <c:v>348</c:v>
                </c:pt>
                <c:pt idx="1079">
                  <c:v>349</c:v>
                </c:pt>
                <c:pt idx="1080">
                  <c:v>349</c:v>
                </c:pt>
                <c:pt idx="1081">
                  <c:v>350</c:v>
                </c:pt>
                <c:pt idx="1082">
                  <c:v>350</c:v>
                </c:pt>
                <c:pt idx="1083">
                  <c:v>350</c:v>
                </c:pt>
                <c:pt idx="1084">
                  <c:v>350</c:v>
                </c:pt>
                <c:pt idx="1085">
                  <c:v>350</c:v>
                </c:pt>
                <c:pt idx="1086">
                  <c:v>350</c:v>
                </c:pt>
                <c:pt idx="1087">
                  <c:v>350</c:v>
                </c:pt>
                <c:pt idx="1088">
                  <c:v>350</c:v>
                </c:pt>
                <c:pt idx="1089">
                  <c:v>350</c:v>
                </c:pt>
                <c:pt idx="1090">
                  <c:v>350</c:v>
                </c:pt>
                <c:pt idx="1091">
                  <c:v>350</c:v>
                </c:pt>
                <c:pt idx="1092">
                  <c:v>350</c:v>
                </c:pt>
                <c:pt idx="1093">
                  <c:v>350</c:v>
                </c:pt>
                <c:pt idx="1094">
                  <c:v>350</c:v>
                </c:pt>
                <c:pt idx="1095">
                  <c:v>350</c:v>
                </c:pt>
                <c:pt idx="1096">
                  <c:v>350</c:v>
                </c:pt>
                <c:pt idx="1097">
                  <c:v>350</c:v>
                </c:pt>
                <c:pt idx="1098">
                  <c:v>350</c:v>
                </c:pt>
                <c:pt idx="1099">
                  <c:v>350</c:v>
                </c:pt>
                <c:pt idx="1100">
                  <c:v>350</c:v>
                </c:pt>
                <c:pt idx="1101">
                  <c:v>350</c:v>
                </c:pt>
                <c:pt idx="1102">
                  <c:v>350</c:v>
                </c:pt>
                <c:pt idx="1103">
                  <c:v>350</c:v>
                </c:pt>
                <c:pt idx="1104">
                  <c:v>350</c:v>
                </c:pt>
                <c:pt idx="1105">
                  <c:v>350</c:v>
                </c:pt>
                <c:pt idx="1106">
                  <c:v>351</c:v>
                </c:pt>
                <c:pt idx="1107">
                  <c:v>351</c:v>
                </c:pt>
                <c:pt idx="1108">
                  <c:v>351</c:v>
                </c:pt>
                <c:pt idx="1109">
                  <c:v>351</c:v>
                </c:pt>
                <c:pt idx="1110">
                  <c:v>351</c:v>
                </c:pt>
                <c:pt idx="1111">
                  <c:v>351</c:v>
                </c:pt>
                <c:pt idx="1112">
                  <c:v>352</c:v>
                </c:pt>
                <c:pt idx="1113">
                  <c:v>352</c:v>
                </c:pt>
                <c:pt idx="1114">
                  <c:v>353</c:v>
                </c:pt>
                <c:pt idx="1115">
                  <c:v>354</c:v>
                </c:pt>
                <c:pt idx="1116">
                  <c:v>355</c:v>
                </c:pt>
                <c:pt idx="1117">
                  <c:v>355</c:v>
                </c:pt>
                <c:pt idx="1118">
                  <c:v>355</c:v>
                </c:pt>
                <c:pt idx="1119">
                  <c:v>355</c:v>
                </c:pt>
                <c:pt idx="1120">
                  <c:v>355</c:v>
                </c:pt>
                <c:pt idx="1121">
                  <c:v>355</c:v>
                </c:pt>
                <c:pt idx="1122">
                  <c:v>355</c:v>
                </c:pt>
                <c:pt idx="1123">
                  <c:v>355</c:v>
                </c:pt>
                <c:pt idx="1124">
                  <c:v>355</c:v>
                </c:pt>
                <c:pt idx="1125">
                  <c:v>355</c:v>
                </c:pt>
                <c:pt idx="1126">
                  <c:v>355</c:v>
                </c:pt>
                <c:pt idx="1127">
                  <c:v>355</c:v>
                </c:pt>
                <c:pt idx="1128">
                  <c:v>355</c:v>
                </c:pt>
                <c:pt idx="1129">
                  <c:v>355</c:v>
                </c:pt>
                <c:pt idx="1130">
                  <c:v>355</c:v>
                </c:pt>
                <c:pt idx="1131">
                  <c:v>355</c:v>
                </c:pt>
                <c:pt idx="1132">
                  <c:v>355</c:v>
                </c:pt>
                <c:pt idx="1133">
                  <c:v>355</c:v>
                </c:pt>
                <c:pt idx="1134">
                  <c:v>355</c:v>
                </c:pt>
                <c:pt idx="1135">
                  <c:v>355</c:v>
                </c:pt>
                <c:pt idx="1136">
                  <c:v>355</c:v>
                </c:pt>
                <c:pt idx="1137">
                  <c:v>355</c:v>
                </c:pt>
                <c:pt idx="1138">
                  <c:v>356</c:v>
                </c:pt>
                <c:pt idx="1139">
                  <c:v>356</c:v>
                </c:pt>
                <c:pt idx="1140">
                  <c:v>356</c:v>
                </c:pt>
                <c:pt idx="1141">
                  <c:v>356</c:v>
                </c:pt>
                <c:pt idx="1142">
                  <c:v>356</c:v>
                </c:pt>
                <c:pt idx="1143">
                  <c:v>356</c:v>
                </c:pt>
                <c:pt idx="1144">
                  <c:v>356</c:v>
                </c:pt>
                <c:pt idx="1145">
                  <c:v>357</c:v>
                </c:pt>
                <c:pt idx="1146">
                  <c:v>358</c:v>
                </c:pt>
                <c:pt idx="1147">
                  <c:v>358</c:v>
                </c:pt>
                <c:pt idx="1148">
                  <c:v>358</c:v>
                </c:pt>
                <c:pt idx="1149">
                  <c:v>358</c:v>
                </c:pt>
                <c:pt idx="1150">
                  <c:v>358</c:v>
                </c:pt>
                <c:pt idx="1151">
                  <c:v>358</c:v>
                </c:pt>
                <c:pt idx="1152">
                  <c:v>358</c:v>
                </c:pt>
                <c:pt idx="1153">
                  <c:v>359</c:v>
                </c:pt>
                <c:pt idx="1154">
                  <c:v>359</c:v>
                </c:pt>
                <c:pt idx="1155">
                  <c:v>359</c:v>
                </c:pt>
                <c:pt idx="1156">
                  <c:v>359</c:v>
                </c:pt>
                <c:pt idx="1157">
                  <c:v>360</c:v>
                </c:pt>
                <c:pt idx="1158">
                  <c:v>360</c:v>
                </c:pt>
                <c:pt idx="1159">
                  <c:v>360</c:v>
                </c:pt>
                <c:pt idx="1160">
                  <c:v>360</c:v>
                </c:pt>
                <c:pt idx="1161">
                  <c:v>360</c:v>
                </c:pt>
                <c:pt idx="1162">
                  <c:v>360</c:v>
                </c:pt>
                <c:pt idx="1163">
                  <c:v>360</c:v>
                </c:pt>
                <c:pt idx="1164">
                  <c:v>360</c:v>
                </c:pt>
                <c:pt idx="1165">
                  <c:v>360</c:v>
                </c:pt>
                <c:pt idx="1166">
                  <c:v>360</c:v>
                </c:pt>
                <c:pt idx="1167">
                  <c:v>360</c:v>
                </c:pt>
                <c:pt idx="1168">
                  <c:v>360</c:v>
                </c:pt>
                <c:pt idx="1169">
                  <c:v>361</c:v>
                </c:pt>
                <c:pt idx="1170">
                  <c:v>362</c:v>
                </c:pt>
                <c:pt idx="1171">
                  <c:v>362</c:v>
                </c:pt>
                <c:pt idx="1172">
                  <c:v>363</c:v>
                </c:pt>
                <c:pt idx="1173">
                  <c:v>363</c:v>
                </c:pt>
                <c:pt idx="1174">
                  <c:v>363</c:v>
                </c:pt>
                <c:pt idx="1175">
                  <c:v>363</c:v>
                </c:pt>
                <c:pt idx="1176">
                  <c:v>363</c:v>
                </c:pt>
                <c:pt idx="1177">
                  <c:v>363</c:v>
                </c:pt>
                <c:pt idx="1178">
                  <c:v>363</c:v>
                </c:pt>
                <c:pt idx="1179">
                  <c:v>363</c:v>
                </c:pt>
                <c:pt idx="1180">
                  <c:v>363</c:v>
                </c:pt>
                <c:pt idx="1181">
                  <c:v>363</c:v>
                </c:pt>
                <c:pt idx="1182">
                  <c:v>364</c:v>
                </c:pt>
                <c:pt idx="1183">
                  <c:v>364</c:v>
                </c:pt>
                <c:pt idx="1184">
                  <c:v>364</c:v>
                </c:pt>
                <c:pt idx="1185">
                  <c:v>364</c:v>
                </c:pt>
                <c:pt idx="1186">
                  <c:v>364</c:v>
                </c:pt>
                <c:pt idx="1187">
                  <c:v>365</c:v>
                </c:pt>
                <c:pt idx="1188">
                  <c:v>366</c:v>
                </c:pt>
                <c:pt idx="1189">
                  <c:v>367</c:v>
                </c:pt>
                <c:pt idx="1190">
                  <c:v>367</c:v>
                </c:pt>
                <c:pt idx="1191">
                  <c:v>367</c:v>
                </c:pt>
                <c:pt idx="1192">
                  <c:v>367</c:v>
                </c:pt>
                <c:pt idx="1193">
                  <c:v>367</c:v>
                </c:pt>
                <c:pt idx="1194">
                  <c:v>368</c:v>
                </c:pt>
                <c:pt idx="1195">
                  <c:v>369</c:v>
                </c:pt>
                <c:pt idx="1196">
                  <c:v>369</c:v>
                </c:pt>
                <c:pt idx="1197">
                  <c:v>370</c:v>
                </c:pt>
                <c:pt idx="1198">
                  <c:v>370</c:v>
                </c:pt>
                <c:pt idx="1199">
                  <c:v>370</c:v>
                </c:pt>
                <c:pt idx="1200">
                  <c:v>371</c:v>
                </c:pt>
                <c:pt idx="1201">
                  <c:v>372</c:v>
                </c:pt>
                <c:pt idx="1202">
                  <c:v>372</c:v>
                </c:pt>
                <c:pt idx="1203">
                  <c:v>373</c:v>
                </c:pt>
                <c:pt idx="1204">
                  <c:v>374</c:v>
                </c:pt>
                <c:pt idx="1205">
                  <c:v>375</c:v>
                </c:pt>
                <c:pt idx="1206">
                  <c:v>375</c:v>
                </c:pt>
                <c:pt idx="1207">
                  <c:v>375</c:v>
                </c:pt>
                <c:pt idx="1208">
                  <c:v>375</c:v>
                </c:pt>
                <c:pt idx="1209">
                  <c:v>375</c:v>
                </c:pt>
                <c:pt idx="1210">
                  <c:v>376</c:v>
                </c:pt>
                <c:pt idx="1211">
                  <c:v>376</c:v>
                </c:pt>
                <c:pt idx="1212">
                  <c:v>376</c:v>
                </c:pt>
                <c:pt idx="1213">
                  <c:v>377</c:v>
                </c:pt>
                <c:pt idx="1214">
                  <c:v>377</c:v>
                </c:pt>
                <c:pt idx="1215">
                  <c:v>377</c:v>
                </c:pt>
                <c:pt idx="1216">
                  <c:v>378</c:v>
                </c:pt>
                <c:pt idx="1217">
                  <c:v>378</c:v>
                </c:pt>
                <c:pt idx="1218">
                  <c:v>378</c:v>
                </c:pt>
                <c:pt idx="1219">
                  <c:v>378</c:v>
                </c:pt>
                <c:pt idx="1220">
                  <c:v>379</c:v>
                </c:pt>
                <c:pt idx="1221">
                  <c:v>380</c:v>
                </c:pt>
                <c:pt idx="1222">
                  <c:v>380</c:v>
                </c:pt>
                <c:pt idx="1223">
                  <c:v>380</c:v>
                </c:pt>
                <c:pt idx="1224">
                  <c:v>380</c:v>
                </c:pt>
                <c:pt idx="1225">
                  <c:v>380</c:v>
                </c:pt>
                <c:pt idx="1226">
                  <c:v>380</c:v>
                </c:pt>
                <c:pt idx="1227">
                  <c:v>380</c:v>
                </c:pt>
                <c:pt idx="1228">
                  <c:v>380</c:v>
                </c:pt>
                <c:pt idx="1229">
                  <c:v>380</c:v>
                </c:pt>
                <c:pt idx="1230">
                  <c:v>380</c:v>
                </c:pt>
                <c:pt idx="1231">
                  <c:v>380</c:v>
                </c:pt>
                <c:pt idx="1232">
                  <c:v>380</c:v>
                </c:pt>
                <c:pt idx="1233">
                  <c:v>380</c:v>
                </c:pt>
                <c:pt idx="1234">
                  <c:v>380</c:v>
                </c:pt>
                <c:pt idx="1235">
                  <c:v>380</c:v>
                </c:pt>
                <c:pt idx="1236">
                  <c:v>380</c:v>
                </c:pt>
                <c:pt idx="1237">
                  <c:v>380</c:v>
                </c:pt>
                <c:pt idx="1238">
                  <c:v>380</c:v>
                </c:pt>
                <c:pt idx="1239">
                  <c:v>380</c:v>
                </c:pt>
                <c:pt idx="1240">
                  <c:v>380</c:v>
                </c:pt>
                <c:pt idx="1241">
                  <c:v>380</c:v>
                </c:pt>
                <c:pt idx="1242">
                  <c:v>380</c:v>
                </c:pt>
                <c:pt idx="1243">
                  <c:v>380</c:v>
                </c:pt>
                <c:pt idx="1244">
                  <c:v>380</c:v>
                </c:pt>
                <c:pt idx="1245">
                  <c:v>380</c:v>
                </c:pt>
                <c:pt idx="1246">
                  <c:v>380</c:v>
                </c:pt>
                <c:pt idx="1247">
                  <c:v>380</c:v>
                </c:pt>
                <c:pt idx="1248">
                  <c:v>380</c:v>
                </c:pt>
                <c:pt idx="1249">
                  <c:v>381</c:v>
                </c:pt>
                <c:pt idx="1250">
                  <c:v>382</c:v>
                </c:pt>
                <c:pt idx="1251">
                  <c:v>383</c:v>
                </c:pt>
                <c:pt idx="1252">
                  <c:v>383</c:v>
                </c:pt>
                <c:pt idx="1253">
                  <c:v>384</c:v>
                </c:pt>
                <c:pt idx="1254">
                  <c:v>384</c:v>
                </c:pt>
                <c:pt idx="1255">
                  <c:v>384</c:v>
                </c:pt>
                <c:pt idx="1256">
                  <c:v>385</c:v>
                </c:pt>
                <c:pt idx="1257">
                  <c:v>385</c:v>
                </c:pt>
                <c:pt idx="1258">
                  <c:v>385</c:v>
                </c:pt>
                <c:pt idx="1259">
                  <c:v>386</c:v>
                </c:pt>
                <c:pt idx="1260">
                  <c:v>386</c:v>
                </c:pt>
                <c:pt idx="1261">
                  <c:v>386</c:v>
                </c:pt>
                <c:pt idx="1262">
                  <c:v>386</c:v>
                </c:pt>
                <c:pt idx="1263">
                  <c:v>386</c:v>
                </c:pt>
                <c:pt idx="1264">
                  <c:v>386</c:v>
                </c:pt>
                <c:pt idx="1265">
                  <c:v>386</c:v>
                </c:pt>
                <c:pt idx="1266">
                  <c:v>386</c:v>
                </c:pt>
                <c:pt idx="1267">
                  <c:v>387</c:v>
                </c:pt>
                <c:pt idx="1268">
                  <c:v>387</c:v>
                </c:pt>
                <c:pt idx="1269">
                  <c:v>387</c:v>
                </c:pt>
                <c:pt idx="1270">
                  <c:v>388</c:v>
                </c:pt>
                <c:pt idx="1271">
                  <c:v>388</c:v>
                </c:pt>
                <c:pt idx="1272">
                  <c:v>388</c:v>
                </c:pt>
                <c:pt idx="1273">
                  <c:v>388</c:v>
                </c:pt>
                <c:pt idx="1274">
                  <c:v>388</c:v>
                </c:pt>
                <c:pt idx="1275">
                  <c:v>388</c:v>
                </c:pt>
                <c:pt idx="1276">
                  <c:v>388</c:v>
                </c:pt>
                <c:pt idx="1277">
                  <c:v>388</c:v>
                </c:pt>
                <c:pt idx="1278">
                  <c:v>388</c:v>
                </c:pt>
                <c:pt idx="1279">
                  <c:v>388</c:v>
                </c:pt>
                <c:pt idx="1280">
                  <c:v>388</c:v>
                </c:pt>
                <c:pt idx="1281">
                  <c:v>388</c:v>
                </c:pt>
                <c:pt idx="1282">
                  <c:v>388</c:v>
                </c:pt>
                <c:pt idx="1283">
                  <c:v>388</c:v>
                </c:pt>
                <c:pt idx="1284">
                  <c:v>388</c:v>
                </c:pt>
                <c:pt idx="1285">
                  <c:v>388</c:v>
                </c:pt>
                <c:pt idx="1286">
                  <c:v>388</c:v>
                </c:pt>
                <c:pt idx="1287">
                  <c:v>388</c:v>
                </c:pt>
                <c:pt idx="1288">
                  <c:v>388</c:v>
                </c:pt>
                <c:pt idx="1289">
                  <c:v>389</c:v>
                </c:pt>
                <c:pt idx="1290">
                  <c:v>389</c:v>
                </c:pt>
                <c:pt idx="1291">
                  <c:v>389</c:v>
                </c:pt>
                <c:pt idx="1292">
                  <c:v>389</c:v>
                </c:pt>
                <c:pt idx="1293">
                  <c:v>389</c:v>
                </c:pt>
                <c:pt idx="1294">
                  <c:v>389</c:v>
                </c:pt>
                <c:pt idx="1295">
                  <c:v>389</c:v>
                </c:pt>
                <c:pt idx="1296">
                  <c:v>389</c:v>
                </c:pt>
                <c:pt idx="1297">
                  <c:v>389</c:v>
                </c:pt>
                <c:pt idx="1298">
                  <c:v>389</c:v>
                </c:pt>
                <c:pt idx="1299">
                  <c:v>390</c:v>
                </c:pt>
                <c:pt idx="1300">
                  <c:v>390</c:v>
                </c:pt>
                <c:pt idx="1301">
                  <c:v>390</c:v>
                </c:pt>
                <c:pt idx="1302">
                  <c:v>390</c:v>
                </c:pt>
                <c:pt idx="1303">
                  <c:v>391</c:v>
                </c:pt>
                <c:pt idx="1304">
                  <c:v>391</c:v>
                </c:pt>
                <c:pt idx="1305">
                  <c:v>391</c:v>
                </c:pt>
                <c:pt idx="1306">
                  <c:v>391</c:v>
                </c:pt>
                <c:pt idx="1307">
                  <c:v>391</c:v>
                </c:pt>
                <c:pt idx="1308">
                  <c:v>391</c:v>
                </c:pt>
                <c:pt idx="1309">
                  <c:v>391</c:v>
                </c:pt>
                <c:pt idx="1310">
                  <c:v>391</c:v>
                </c:pt>
                <c:pt idx="1311">
                  <c:v>391</c:v>
                </c:pt>
                <c:pt idx="1312">
                  <c:v>391</c:v>
                </c:pt>
                <c:pt idx="1313">
                  <c:v>391</c:v>
                </c:pt>
                <c:pt idx="1314">
                  <c:v>391</c:v>
                </c:pt>
                <c:pt idx="1315">
                  <c:v>391</c:v>
                </c:pt>
                <c:pt idx="1316">
                  <c:v>391</c:v>
                </c:pt>
                <c:pt idx="1317">
                  <c:v>391</c:v>
                </c:pt>
                <c:pt idx="1318">
                  <c:v>391</c:v>
                </c:pt>
                <c:pt idx="1319">
                  <c:v>391</c:v>
                </c:pt>
                <c:pt idx="1320">
                  <c:v>391</c:v>
                </c:pt>
                <c:pt idx="1321">
                  <c:v>391</c:v>
                </c:pt>
                <c:pt idx="1322">
                  <c:v>392</c:v>
                </c:pt>
                <c:pt idx="1323">
                  <c:v>392</c:v>
                </c:pt>
                <c:pt idx="1324">
                  <c:v>393</c:v>
                </c:pt>
                <c:pt idx="1325">
                  <c:v>393</c:v>
                </c:pt>
                <c:pt idx="1326">
                  <c:v>393</c:v>
                </c:pt>
                <c:pt idx="1327">
                  <c:v>393</c:v>
                </c:pt>
                <c:pt idx="1328">
                  <c:v>393</c:v>
                </c:pt>
                <c:pt idx="1329">
                  <c:v>393</c:v>
                </c:pt>
                <c:pt idx="1330">
                  <c:v>394</c:v>
                </c:pt>
                <c:pt idx="1331">
                  <c:v>394</c:v>
                </c:pt>
                <c:pt idx="1332">
                  <c:v>394</c:v>
                </c:pt>
                <c:pt idx="1333">
                  <c:v>394</c:v>
                </c:pt>
                <c:pt idx="1334">
                  <c:v>394</c:v>
                </c:pt>
                <c:pt idx="1335">
                  <c:v>394</c:v>
                </c:pt>
                <c:pt idx="1336">
                  <c:v>394</c:v>
                </c:pt>
                <c:pt idx="1337">
                  <c:v>394</c:v>
                </c:pt>
                <c:pt idx="1338">
                  <c:v>395</c:v>
                </c:pt>
                <c:pt idx="1339">
                  <c:v>396</c:v>
                </c:pt>
                <c:pt idx="1340">
                  <c:v>396</c:v>
                </c:pt>
                <c:pt idx="1341">
                  <c:v>396</c:v>
                </c:pt>
                <c:pt idx="1342">
                  <c:v>396</c:v>
                </c:pt>
                <c:pt idx="1343">
                  <c:v>396</c:v>
                </c:pt>
                <c:pt idx="1344">
                  <c:v>396</c:v>
                </c:pt>
                <c:pt idx="1345">
                  <c:v>396</c:v>
                </c:pt>
                <c:pt idx="1346">
                  <c:v>396</c:v>
                </c:pt>
                <c:pt idx="1347">
                  <c:v>396</c:v>
                </c:pt>
                <c:pt idx="1348">
                  <c:v>396</c:v>
                </c:pt>
                <c:pt idx="1349">
                  <c:v>396</c:v>
                </c:pt>
                <c:pt idx="1350">
                  <c:v>396</c:v>
                </c:pt>
                <c:pt idx="1351">
                  <c:v>396</c:v>
                </c:pt>
                <c:pt idx="1352">
                  <c:v>396</c:v>
                </c:pt>
                <c:pt idx="1353">
                  <c:v>396</c:v>
                </c:pt>
                <c:pt idx="1354">
                  <c:v>396</c:v>
                </c:pt>
                <c:pt idx="1355">
                  <c:v>396</c:v>
                </c:pt>
                <c:pt idx="1356">
                  <c:v>396</c:v>
                </c:pt>
                <c:pt idx="1357">
                  <c:v>396</c:v>
                </c:pt>
                <c:pt idx="1358">
                  <c:v>396</c:v>
                </c:pt>
                <c:pt idx="1359">
                  <c:v>396</c:v>
                </c:pt>
                <c:pt idx="1360">
                  <c:v>396</c:v>
                </c:pt>
                <c:pt idx="1361">
                  <c:v>397</c:v>
                </c:pt>
                <c:pt idx="1362">
                  <c:v>397</c:v>
                </c:pt>
                <c:pt idx="1363">
                  <c:v>397</c:v>
                </c:pt>
                <c:pt idx="1364">
                  <c:v>397</c:v>
                </c:pt>
                <c:pt idx="1365">
                  <c:v>397</c:v>
                </c:pt>
                <c:pt idx="1366">
                  <c:v>397</c:v>
                </c:pt>
                <c:pt idx="1367">
                  <c:v>398</c:v>
                </c:pt>
                <c:pt idx="1368">
                  <c:v>398</c:v>
                </c:pt>
                <c:pt idx="1369">
                  <c:v>398</c:v>
                </c:pt>
                <c:pt idx="1370">
                  <c:v>398</c:v>
                </c:pt>
                <c:pt idx="1371">
                  <c:v>398</c:v>
                </c:pt>
                <c:pt idx="1372">
                  <c:v>398</c:v>
                </c:pt>
                <c:pt idx="1373">
                  <c:v>398</c:v>
                </c:pt>
                <c:pt idx="1374">
                  <c:v>398</c:v>
                </c:pt>
                <c:pt idx="1375">
                  <c:v>398</c:v>
                </c:pt>
                <c:pt idx="1376">
                  <c:v>399</c:v>
                </c:pt>
                <c:pt idx="1377">
                  <c:v>399</c:v>
                </c:pt>
                <c:pt idx="1378">
                  <c:v>400</c:v>
                </c:pt>
                <c:pt idx="1379">
                  <c:v>400</c:v>
                </c:pt>
                <c:pt idx="1380">
                  <c:v>400</c:v>
                </c:pt>
                <c:pt idx="1381">
                  <c:v>400</c:v>
                </c:pt>
                <c:pt idx="1382">
                  <c:v>400</c:v>
                </c:pt>
                <c:pt idx="1383">
                  <c:v>401</c:v>
                </c:pt>
                <c:pt idx="1384">
                  <c:v>401</c:v>
                </c:pt>
                <c:pt idx="1385">
                  <c:v>401</c:v>
                </c:pt>
                <c:pt idx="1386">
                  <c:v>401</c:v>
                </c:pt>
                <c:pt idx="1387">
                  <c:v>401</c:v>
                </c:pt>
                <c:pt idx="1388">
                  <c:v>401</c:v>
                </c:pt>
                <c:pt idx="1389">
                  <c:v>401</c:v>
                </c:pt>
                <c:pt idx="1390">
                  <c:v>401</c:v>
                </c:pt>
                <c:pt idx="1391">
                  <c:v>401</c:v>
                </c:pt>
                <c:pt idx="1392">
                  <c:v>401</c:v>
                </c:pt>
                <c:pt idx="1393">
                  <c:v>401</c:v>
                </c:pt>
                <c:pt idx="1394">
                  <c:v>401</c:v>
                </c:pt>
                <c:pt idx="1395">
                  <c:v>401</c:v>
                </c:pt>
                <c:pt idx="1396">
                  <c:v>401</c:v>
                </c:pt>
                <c:pt idx="1397">
                  <c:v>401</c:v>
                </c:pt>
                <c:pt idx="1398">
                  <c:v>402</c:v>
                </c:pt>
                <c:pt idx="1399">
                  <c:v>402</c:v>
                </c:pt>
                <c:pt idx="1400">
                  <c:v>402</c:v>
                </c:pt>
                <c:pt idx="1401">
                  <c:v>402</c:v>
                </c:pt>
                <c:pt idx="1402">
                  <c:v>402</c:v>
                </c:pt>
                <c:pt idx="1403">
                  <c:v>403</c:v>
                </c:pt>
                <c:pt idx="1404">
                  <c:v>404</c:v>
                </c:pt>
                <c:pt idx="1405">
                  <c:v>404</c:v>
                </c:pt>
                <c:pt idx="1406">
                  <c:v>404</c:v>
                </c:pt>
                <c:pt idx="1407">
                  <c:v>404</c:v>
                </c:pt>
                <c:pt idx="1408">
                  <c:v>404</c:v>
                </c:pt>
                <c:pt idx="1409">
                  <c:v>404</c:v>
                </c:pt>
                <c:pt idx="1410">
                  <c:v>404</c:v>
                </c:pt>
                <c:pt idx="1411">
                  <c:v>404</c:v>
                </c:pt>
                <c:pt idx="1412">
                  <c:v>404</c:v>
                </c:pt>
                <c:pt idx="1413">
                  <c:v>404</c:v>
                </c:pt>
                <c:pt idx="1414">
                  <c:v>404</c:v>
                </c:pt>
                <c:pt idx="1415">
                  <c:v>404</c:v>
                </c:pt>
                <c:pt idx="1416">
                  <c:v>404</c:v>
                </c:pt>
                <c:pt idx="1417">
                  <c:v>405</c:v>
                </c:pt>
                <c:pt idx="1418">
                  <c:v>405</c:v>
                </c:pt>
                <c:pt idx="1419">
                  <c:v>405</c:v>
                </c:pt>
                <c:pt idx="1420">
                  <c:v>406</c:v>
                </c:pt>
                <c:pt idx="1421">
                  <c:v>406</c:v>
                </c:pt>
                <c:pt idx="1422">
                  <c:v>406</c:v>
                </c:pt>
                <c:pt idx="1423">
                  <c:v>406</c:v>
                </c:pt>
                <c:pt idx="1424">
                  <c:v>406</c:v>
                </c:pt>
                <c:pt idx="1425">
                  <c:v>406</c:v>
                </c:pt>
                <c:pt idx="1426">
                  <c:v>407</c:v>
                </c:pt>
                <c:pt idx="1427">
                  <c:v>408</c:v>
                </c:pt>
                <c:pt idx="1428">
                  <c:v>408</c:v>
                </c:pt>
                <c:pt idx="1429">
                  <c:v>408</c:v>
                </c:pt>
                <c:pt idx="1430">
                  <c:v>408</c:v>
                </c:pt>
                <c:pt idx="1431">
                  <c:v>408</c:v>
                </c:pt>
                <c:pt idx="1432">
                  <c:v>408</c:v>
                </c:pt>
                <c:pt idx="1433">
                  <c:v>408</c:v>
                </c:pt>
                <c:pt idx="1434">
                  <c:v>408</c:v>
                </c:pt>
                <c:pt idx="1435">
                  <c:v>408</c:v>
                </c:pt>
                <c:pt idx="1436">
                  <c:v>408</c:v>
                </c:pt>
                <c:pt idx="1437">
                  <c:v>409</c:v>
                </c:pt>
                <c:pt idx="1438">
                  <c:v>409</c:v>
                </c:pt>
                <c:pt idx="1439">
                  <c:v>409</c:v>
                </c:pt>
                <c:pt idx="1440">
                  <c:v>409</c:v>
                </c:pt>
                <c:pt idx="1441">
                  <c:v>410</c:v>
                </c:pt>
                <c:pt idx="1442">
                  <c:v>410</c:v>
                </c:pt>
                <c:pt idx="1443">
                  <c:v>411</c:v>
                </c:pt>
                <c:pt idx="1444">
                  <c:v>411</c:v>
                </c:pt>
                <c:pt idx="1445">
                  <c:v>411</c:v>
                </c:pt>
                <c:pt idx="1446">
                  <c:v>411</c:v>
                </c:pt>
                <c:pt idx="1447">
                  <c:v>411</c:v>
                </c:pt>
                <c:pt idx="1448">
                  <c:v>411</c:v>
                </c:pt>
                <c:pt idx="1449">
                  <c:v>411</c:v>
                </c:pt>
                <c:pt idx="1450">
                  <c:v>411</c:v>
                </c:pt>
                <c:pt idx="1451">
                  <c:v>411</c:v>
                </c:pt>
                <c:pt idx="1452">
                  <c:v>411</c:v>
                </c:pt>
                <c:pt idx="1453">
                  <c:v>412</c:v>
                </c:pt>
                <c:pt idx="1454">
                  <c:v>413</c:v>
                </c:pt>
                <c:pt idx="1455">
                  <c:v>414</c:v>
                </c:pt>
                <c:pt idx="1456">
                  <c:v>415</c:v>
                </c:pt>
                <c:pt idx="1457">
                  <c:v>416</c:v>
                </c:pt>
                <c:pt idx="1458">
                  <c:v>416</c:v>
                </c:pt>
                <c:pt idx="1459">
                  <c:v>416</c:v>
                </c:pt>
                <c:pt idx="1460">
                  <c:v>417</c:v>
                </c:pt>
                <c:pt idx="1461">
                  <c:v>418</c:v>
                </c:pt>
                <c:pt idx="1462">
                  <c:v>419</c:v>
                </c:pt>
                <c:pt idx="1463">
                  <c:v>420</c:v>
                </c:pt>
                <c:pt idx="1464">
                  <c:v>421</c:v>
                </c:pt>
                <c:pt idx="1465">
                  <c:v>422</c:v>
                </c:pt>
                <c:pt idx="1466">
                  <c:v>423</c:v>
                </c:pt>
                <c:pt idx="1467">
                  <c:v>424</c:v>
                </c:pt>
                <c:pt idx="1468">
                  <c:v>425</c:v>
                </c:pt>
                <c:pt idx="1469">
                  <c:v>426</c:v>
                </c:pt>
                <c:pt idx="1470">
                  <c:v>427</c:v>
                </c:pt>
                <c:pt idx="1471">
                  <c:v>427</c:v>
                </c:pt>
                <c:pt idx="1472">
                  <c:v>427</c:v>
                </c:pt>
                <c:pt idx="1473">
                  <c:v>427</c:v>
                </c:pt>
                <c:pt idx="1474">
                  <c:v>427</c:v>
                </c:pt>
                <c:pt idx="1475">
                  <c:v>427</c:v>
                </c:pt>
                <c:pt idx="1476">
                  <c:v>427</c:v>
                </c:pt>
                <c:pt idx="1477">
                  <c:v>427</c:v>
                </c:pt>
                <c:pt idx="1478">
                  <c:v>427</c:v>
                </c:pt>
                <c:pt idx="1479">
                  <c:v>427</c:v>
                </c:pt>
                <c:pt idx="1480">
                  <c:v>427</c:v>
                </c:pt>
                <c:pt idx="1481">
                  <c:v>427</c:v>
                </c:pt>
                <c:pt idx="1482">
                  <c:v>427</c:v>
                </c:pt>
                <c:pt idx="1483">
                  <c:v>427</c:v>
                </c:pt>
                <c:pt idx="1484">
                  <c:v>428</c:v>
                </c:pt>
                <c:pt idx="1485">
                  <c:v>428</c:v>
                </c:pt>
                <c:pt idx="1486">
                  <c:v>428</c:v>
                </c:pt>
                <c:pt idx="1487">
                  <c:v>429</c:v>
                </c:pt>
                <c:pt idx="1488">
                  <c:v>429</c:v>
                </c:pt>
                <c:pt idx="1489">
                  <c:v>429</c:v>
                </c:pt>
                <c:pt idx="1490">
                  <c:v>429</c:v>
                </c:pt>
                <c:pt idx="1491">
                  <c:v>429</c:v>
                </c:pt>
                <c:pt idx="1492">
                  <c:v>429</c:v>
                </c:pt>
                <c:pt idx="1493">
                  <c:v>429</c:v>
                </c:pt>
                <c:pt idx="1494">
                  <c:v>429</c:v>
                </c:pt>
                <c:pt idx="1495">
                  <c:v>429</c:v>
                </c:pt>
                <c:pt idx="1496">
                  <c:v>429</c:v>
                </c:pt>
                <c:pt idx="1497">
                  <c:v>429</c:v>
                </c:pt>
                <c:pt idx="1498">
                  <c:v>429</c:v>
                </c:pt>
                <c:pt idx="1499">
                  <c:v>429</c:v>
                </c:pt>
                <c:pt idx="1500">
                  <c:v>429</c:v>
                </c:pt>
                <c:pt idx="1501">
                  <c:v>430</c:v>
                </c:pt>
                <c:pt idx="1502">
                  <c:v>430</c:v>
                </c:pt>
                <c:pt idx="1503">
                  <c:v>431</c:v>
                </c:pt>
                <c:pt idx="1504">
                  <c:v>431</c:v>
                </c:pt>
                <c:pt idx="1505">
                  <c:v>431</c:v>
                </c:pt>
                <c:pt idx="1506">
                  <c:v>431</c:v>
                </c:pt>
                <c:pt idx="1507">
                  <c:v>431</c:v>
                </c:pt>
                <c:pt idx="1508">
                  <c:v>431</c:v>
                </c:pt>
                <c:pt idx="1509">
                  <c:v>431</c:v>
                </c:pt>
                <c:pt idx="1510">
                  <c:v>431</c:v>
                </c:pt>
                <c:pt idx="1511">
                  <c:v>431</c:v>
                </c:pt>
                <c:pt idx="1512">
                  <c:v>431</c:v>
                </c:pt>
                <c:pt idx="1513">
                  <c:v>431</c:v>
                </c:pt>
                <c:pt idx="1514">
                  <c:v>431</c:v>
                </c:pt>
                <c:pt idx="1515">
                  <c:v>431</c:v>
                </c:pt>
                <c:pt idx="1516">
                  <c:v>431</c:v>
                </c:pt>
                <c:pt idx="1517">
                  <c:v>431</c:v>
                </c:pt>
                <c:pt idx="1518">
                  <c:v>432</c:v>
                </c:pt>
                <c:pt idx="1519">
                  <c:v>432</c:v>
                </c:pt>
                <c:pt idx="1520">
                  <c:v>433</c:v>
                </c:pt>
                <c:pt idx="1521">
                  <c:v>433</c:v>
                </c:pt>
                <c:pt idx="1522">
                  <c:v>434</c:v>
                </c:pt>
                <c:pt idx="1523">
                  <c:v>435</c:v>
                </c:pt>
                <c:pt idx="1524">
                  <c:v>436</c:v>
                </c:pt>
                <c:pt idx="1525">
                  <c:v>436</c:v>
                </c:pt>
                <c:pt idx="1526">
                  <c:v>436</c:v>
                </c:pt>
                <c:pt idx="1527">
                  <c:v>436</c:v>
                </c:pt>
                <c:pt idx="1528">
                  <c:v>436</c:v>
                </c:pt>
                <c:pt idx="1529">
                  <c:v>436</c:v>
                </c:pt>
                <c:pt idx="1530">
                  <c:v>436</c:v>
                </c:pt>
                <c:pt idx="1531">
                  <c:v>436</c:v>
                </c:pt>
                <c:pt idx="1532">
                  <c:v>436</c:v>
                </c:pt>
                <c:pt idx="1533">
                  <c:v>436</c:v>
                </c:pt>
                <c:pt idx="1534">
                  <c:v>436</c:v>
                </c:pt>
                <c:pt idx="1535">
                  <c:v>437</c:v>
                </c:pt>
                <c:pt idx="1536">
                  <c:v>437</c:v>
                </c:pt>
                <c:pt idx="1537">
                  <c:v>438</c:v>
                </c:pt>
                <c:pt idx="1538">
                  <c:v>438</c:v>
                </c:pt>
                <c:pt idx="1539">
                  <c:v>438</c:v>
                </c:pt>
                <c:pt idx="1540">
                  <c:v>438</c:v>
                </c:pt>
                <c:pt idx="1541">
                  <c:v>438</c:v>
                </c:pt>
                <c:pt idx="1542">
                  <c:v>439</c:v>
                </c:pt>
                <c:pt idx="1543">
                  <c:v>439</c:v>
                </c:pt>
                <c:pt idx="1544">
                  <c:v>439</c:v>
                </c:pt>
                <c:pt idx="1545">
                  <c:v>439</c:v>
                </c:pt>
                <c:pt idx="1546">
                  <c:v>439</c:v>
                </c:pt>
                <c:pt idx="1547">
                  <c:v>439</c:v>
                </c:pt>
                <c:pt idx="1548">
                  <c:v>439</c:v>
                </c:pt>
                <c:pt idx="1549">
                  <c:v>439</c:v>
                </c:pt>
                <c:pt idx="1550">
                  <c:v>440</c:v>
                </c:pt>
                <c:pt idx="1551">
                  <c:v>441</c:v>
                </c:pt>
                <c:pt idx="1552">
                  <c:v>442</c:v>
                </c:pt>
                <c:pt idx="1553">
                  <c:v>442</c:v>
                </c:pt>
                <c:pt idx="1554">
                  <c:v>442</c:v>
                </c:pt>
                <c:pt idx="1555">
                  <c:v>442</c:v>
                </c:pt>
                <c:pt idx="1556">
                  <c:v>442</c:v>
                </c:pt>
                <c:pt idx="1557">
                  <c:v>442</c:v>
                </c:pt>
                <c:pt idx="1558">
                  <c:v>443</c:v>
                </c:pt>
                <c:pt idx="1559">
                  <c:v>444</c:v>
                </c:pt>
                <c:pt idx="1560">
                  <c:v>444</c:v>
                </c:pt>
                <c:pt idx="1561">
                  <c:v>444</c:v>
                </c:pt>
                <c:pt idx="1562">
                  <c:v>445</c:v>
                </c:pt>
                <c:pt idx="1563">
                  <c:v>445</c:v>
                </c:pt>
                <c:pt idx="1564">
                  <c:v>445</c:v>
                </c:pt>
                <c:pt idx="1565">
                  <c:v>445</c:v>
                </c:pt>
                <c:pt idx="1566">
                  <c:v>445</c:v>
                </c:pt>
                <c:pt idx="1567">
                  <c:v>445</c:v>
                </c:pt>
                <c:pt idx="1568">
                  <c:v>445</c:v>
                </c:pt>
                <c:pt idx="1569">
                  <c:v>445</c:v>
                </c:pt>
                <c:pt idx="1570">
                  <c:v>445</c:v>
                </c:pt>
                <c:pt idx="1571">
                  <c:v>445</c:v>
                </c:pt>
                <c:pt idx="1572">
                  <c:v>445</c:v>
                </c:pt>
                <c:pt idx="1573">
                  <c:v>445</c:v>
                </c:pt>
                <c:pt idx="1574">
                  <c:v>445</c:v>
                </c:pt>
                <c:pt idx="1575">
                  <c:v>446</c:v>
                </c:pt>
                <c:pt idx="1576">
                  <c:v>446</c:v>
                </c:pt>
                <c:pt idx="1577">
                  <c:v>446</c:v>
                </c:pt>
                <c:pt idx="1578">
                  <c:v>446</c:v>
                </c:pt>
                <c:pt idx="1579">
                  <c:v>447</c:v>
                </c:pt>
                <c:pt idx="1580">
                  <c:v>447</c:v>
                </c:pt>
                <c:pt idx="1581">
                  <c:v>448</c:v>
                </c:pt>
                <c:pt idx="1582">
                  <c:v>448</c:v>
                </c:pt>
                <c:pt idx="1583">
                  <c:v>448</c:v>
                </c:pt>
                <c:pt idx="1584">
                  <c:v>448</c:v>
                </c:pt>
                <c:pt idx="1585">
                  <c:v>448</c:v>
                </c:pt>
                <c:pt idx="1586">
                  <c:v>448</c:v>
                </c:pt>
                <c:pt idx="1587">
                  <c:v>448</c:v>
                </c:pt>
                <c:pt idx="1588">
                  <c:v>448</c:v>
                </c:pt>
                <c:pt idx="1589">
                  <c:v>448</c:v>
                </c:pt>
                <c:pt idx="1590">
                  <c:v>449</c:v>
                </c:pt>
                <c:pt idx="1591">
                  <c:v>450</c:v>
                </c:pt>
                <c:pt idx="1592">
                  <c:v>450</c:v>
                </c:pt>
                <c:pt idx="1593">
                  <c:v>450</c:v>
                </c:pt>
                <c:pt idx="1594">
                  <c:v>450</c:v>
                </c:pt>
                <c:pt idx="1595">
                  <c:v>450</c:v>
                </c:pt>
                <c:pt idx="1596">
                  <c:v>450</c:v>
                </c:pt>
                <c:pt idx="1597">
                  <c:v>450</c:v>
                </c:pt>
                <c:pt idx="1598">
                  <c:v>450</c:v>
                </c:pt>
                <c:pt idx="1599">
                  <c:v>451</c:v>
                </c:pt>
                <c:pt idx="1600">
                  <c:v>451</c:v>
                </c:pt>
                <c:pt idx="1601">
                  <c:v>451</c:v>
                </c:pt>
                <c:pt idx="1602">
                  <c:v>451</c:v>
                </c:pt>
                <c:pt idx="1603">
                  <c:v>451</c:v>
                </c:pt>
                <c:pt idx="1604">
                  <c:v>451</c:v>
                </c:pt>
                <c:pt idx="1605">
                  <c:v>451</c:v>
                </c:pt>
                <c:pt idx="1606">
                  <c:v>451</c:v>
                </c:pt>
                <c:pt idx="1607">
                  <c:v>451</c:v>
                </c:pt>
                <c:pt idx="1608">
                  <c:v>451</c:v>
                </c:pt>
                <c:pt idx="1609">
                  <c:v>451</c:v>
                </c:pt>
                <c:pt idx="1610">
                  <c:v>451</c:v>
                </c:pt>
                <c:pt idx="1611">
                  <c:v>451</c:v>
                </c:pt>
                <c:pt idx="1612">
                  <c:v>451</c:v>
                </c:pt>
                <c:pt idx="1613">
                  <c:v>451</c:v>
                </c:pt>
                <c:pt idx="1614">
                  <c:v>451</c:v>
                </c:pt>
                <c:pt idx="1615">
                  <c:v>451</c:v>
                </c:pt>
                <c:pt idx="1616">
                  <c:v>451</c:v>
                </c:pt>
                <c:pt idx="1617">
                  <c:v>452</c:v>
                </c:pt>
                <c:pt idx="1618">
                  <c:v>452</c:v>
                </c:pt>
                <c:pt idx="1619">
                  <c:v>452</c:v>
                </c:pt>
                <c:pt idx="1620">
                  <c:v>453</c:v>
                </c:pt>
                <c:pt idx="1621">
                  <c:v>454</c:v>
                </c:pt>
                <c:pt idx="1622">
                  <c:v>455</c:v>
                </c:pt>
                <c:pt idx="1623">
                  <c:v>455</c:v>
                </c:pt>
                <c:pt idx="1624">
                  <c:v>456</c:v>
                </c:pt>
                <c:pt idx="1625">
                  <c:v>457</c:v>
                </c:pt>
                <c:pt idx="1626">
                  <c:v>457</c:v>
                </c:pt>
                <c:pt idx="1627">
                  <c:v>457</c:v>
                </c:pt>
                <c:pt idx="1628">
                  <c:v>458</c:v>
                </c:pt>
                <c:pt idx="1629">
                  <c:v>459</c:v>
                </c:pt>
                <c:pt idx="1630">
                  <c:v>460</c:v>
                </c:pt>
                <c:pt idx="1631">
                  <c:v>460</c:v>
                </c:pt>
                <c:pt idx="1632">
                  <c:v>460</c:v>
                </c:pt>
                <c:pt idx="1633">
                  <c:v>460</c:v>
                </c:pt>
                <c:pt idx="1634">
                  <c:v>460</c:v>
                </c:pt>
                <c:pt idx="1635">
                  <c:v>460</c:v>
                </c:pt>
                <c:pt idx="1636">
                  <c:v>461</c:v>
                </c:pt>
                <c:pt idx="1637">
                  <c:v>461</c:v>
                </c:pt>
                <c:pt idx="1638">
                  <c:v>461</c:v>
                </c:pt>
                <c:pt idx="1639">
                  <c:v>461</c:v>
                </c:pt>
                <c:pt idx="1640">
                  <c:v>461</c:v>
                </c:pt>
                <c:pt idx="1641">
                  <c:v>461</c:v>
                </c:pt>
                <c:pt idx="1642">
                  <c:v>462</c:v>
                </c:pt>
                <c:pt idx="1643">
                  <c:v>462</c:v>
                </c:pt>
                <c:pt idx="1644">
                  <c:v>462</c:v>
                </c:pt>
                <c:pt idx="1645">
                  <c:v>463</c:v>
                </c:pt>
                <c:pt idx="1646">
                  <c:v>464</c:v>
                </c:pt>
                <c:pt idx="1647">
                  <c:v>465</c:v>
                </c:pt>
                <c:pt idx="1648">
                  <c:v>466</c:v>
                </c:pt>
                <c:pt idx="1649">
                  <c:v>466</c:v>
                </c:pt>
                <c:pt idx="1650">
                  <c:v>466</c:v>
                </c:pt>
                <c:pt idx="1651">
                  <c:v>466</c:v>
                </c:pt>
                <c:pt idx="1652">
                  <c:v>467</c:v>
                </c:pt>
                <c:pt idx="1653">
                  <c:v>468</c:v>
                </c:pt>
                <c:pt idx="1654">
                  <c:v>468</c:v>
                </c:pt>
                <c:pt idx="1655">
                  <c:v>469</c:v>
                </c:pt>
                <c:pt idx="1656">
                  <c:v>469</c:v>
                </c:pt>
                <c:pt idx="1657">
                  <c:v>469</c:v>
                </c:pt>
                <c:pt idx="1658">
                  <c:v>469</c:v>
                </c:pt>
                <c:pt idx="1659">
                  <c:v>469</c:v>
                </c:pt>
                <c:pt idx="1660">
                  <c:v>469</c:v>
                </c:pt>
                <c:pt idx="1661">
                  <c:v>469</c:v>
                </c:pt>
                <c:pt idx="1662">
                  <c:v>469</c:v>
                </c:pt>
                <c:pt idx="1663">
                  <c:v>469</c:v>
                </c:pt>
                <c:pt idx="1664">
                  <c:v>469</c:v>
                </c:pt>
                <c:pt idx="1665">
                  <c:v>470</c:v>
                </c:pt>
                <c:pt idx="1666">
                  <c:v>470</c:v>
                </c:pt>
                <c:pt idx="1667">
                  <c:v>471</c:v>
                </c:pt>
                <c:pt idx="1668">
                  <c:v>471</c:v>
                </c:pt>
                <c:pt idx="1669">
                  <c:v>472</c:v>
                </c:pt>
                <c:pt idx="1670">
                  <c:v>473</c:v>
                </c:pt>
                <c:pt idx="1671">
                  <c:v>474</c:v>
                </c:pt>
                <c:pt idx="1672">
                  <c:v>475</c:v>
                </c:pt>
                <c:pt idx="1673">
                  <c:v>476</c:v>
                </c:pt>
                <c:pt idx="1674">
                  <c:v>477</c:v>
                </c:pt>
                <c:pt idx="1675">
                  <c:v>477</c:v>
                </c:pt>
                <c:pt idx="1676">
                  <c:v>478</c:v>
                </c:pt>
                <c:pt idx="1677">
                  <c:v>479</c:v>
                </c:pt>
                <c:pt idx="1678">
                  <c:v>480</c:v>
                </c:pt>
                <c:pt idx="1679">
                  <c:v>481</c:v>
                </c:pt>
                <c:pt idx="1680">
                  <c:v>482</c:v>
                </c:pt>
                <c:pt idx="1681">
                  <c:v>483</c:v>
                </c:pt>
                <c:pt idx="1682">
                  <c:v>484</c:v>
                </c:pt>
                <c:pt idx="1683">
                  <c:v>485</c:v>
                </c:pt>
                <c:pt idx="1684">
                  <c:v>485</c:v>
                </c:pt>
                <c:pt idx="1685">
                  <c:v>486</c:v>
                </c:pt>
                <c:pt idx="1686">
                  <c:v>486</c:v>
                </c:pt>
                <c:pt idx="1687">
                  <c:v>487</c:v>
                </c:pt>
                <c:pt idx="1688">
                  <c:v>487</c:v>
                </c:pt>
                <c:pt idx="1689">
                  <c:v>487</c:v>
                </c:pt>
                <c:pt idx="1690">
                  <c:v>487</c:v>
                </c:pt>
                <c:pt idx="1691">
                  <c:v>488</c:v>
                </c:pt>
                <c:pt idx="1692">
                  <c:v>488</c:v>
                </c:pt>
                <c:pt idx="1693">
                  <c:v>488</c:v>
                </c:pt>
                <c:pt idx="1694">
                  <c:v>488</c:v>
                </c:pt>
                <c:pt idx="1695">
                  <c:v>488</c:v>
                </c:pt>
                <c:pt idx="1696">
                  <c:v>488</c:v>
                </c:pt>
                <c:pt idx="1697">
                  <c:v>488</c:v>
                </c:pt>
                <c:pt idx="1698">
                  <c:v>488</c:v>
                </c:pt>
                <c:pt idx="1699">
                  <c:v>488</c:v>
                </c:pt>
                <c:pt idx="1700">
                  <c:v>488</c:v>
                </c:pt>
                <c:pt idx="1701">
                  <c:v>488</c:v>
                </c:pt>
                <c:pt idx="1702">
                  <c:v>488</c:v>
                </c:pt>
                <c:pt idx="1703">
                  <c:v>488</c:v>
                </c:pt>
                <c:pt idx="1704">
                  <c:v>488</c:v>
                </c:pt>
                <c:pt idx="1705">
                  <c:v>488</c:v>
                </c:pt>
                <c:pt idx="1706">
                  <c:v>488</c:v>
                </c:pt>
                <c:pt idx="1707">
                  <c:v>488</c:v>
                </c:pt>
                <c:pt idx="1708">
                  <c:v>488</c:v>
                </c:pt>
                <c:pt idx="1709">
                  <c:v>488</c:v>
                </c:pt>
                <c:pt idx="1710">
                  <c:v>488</c:v>
                </c:pt>
                <c:pt idx="1711">
                  <c:v>488</c:v>
                </c:pt>
                <c:pt idx="1712">
                  <c:v>488</c:v>
                </c:pt>
                <c:pt idx="1713">
                  <c:v>488</c:v>
                </c:pt>
                <c:pt idx="1714">
                  <c:v>488</c:v>
                </c:pt>
                <c:pt idx="1715">
                  <c:v>488</c:v>
                </c:pt>
                <c:pt idx="1716">
                  <c:v>488</c:v>
                </c:pt>
                <c:pt idx="1717">
                  <c:v>488</c:v>
                </c:pt>
                <c:pt idx="1718">
                  <c:v>488</c:v>
                </c:pt>
                <c:pt idx="1719">
                  <c:v>488</c:v>
                </c:pt>
                <c:pt idx="1720">
                  <c:v>488</c:v>
                </c:pt>
                <c:pt idx="1721">
                  <c:v>488</c:v>
                </c:pt>
                <c:pt idx="1722">
                  <c:v>488</c:v>
                </c:pt>
                <c:pt idx="1723">
                  <c:v>488</c:v>
                </c:pt>
                <c:pt idx="1724">
                  <c:v>488</c:v>
                </c:pt>
                <c:pt idx="1725">
                  <c:v>488</c:v>
                </c:pt>
                <c:pt idx="1726">
                  <c:v>488</c:v>
                </c:pt>
                <c:pt idx="1727">
                  <c:v>488</c:v>
                </c:pt>
                <c:pt idx="1728">
                  <c:v>488</c:v>
                </c:pt>
                <c:pt idx="1729">
                  <c:v>488</c:v>
                </c:pt>
                <c:pt idx="1730">
                  <c:v>488</c:v>
                </c:pt>
                <c:pt idx="1731">
                  <c:v>488</c:v>
                </c:pt>
                <c:pt idx="1732">
                  <c:v>488</c:v>
                </c:pt>
                <c:pt idx="1733">
                  <c:v>488</c:v>
                </c:pt>
                <c:pt idx="1734">
                  <c:v>488</c:v>
                </c:pt>
                <c:pt idx="1735">
                  <c:v>489</c:v>
                </c:pt>
                <c:pt idx="1736">
                  <c:v>489</c:v>
                </c:pt>
                <c:pt idx="1737">
                  <c:v>489</c:v>
                </c:pt>
                <c:pt idx="1738">
                  <c:v>489</c:v>
                </c:pt>
                <c:pt idx="1739">
                  <c:v>490</c:v>
                </c:pt>
                <c:pt idx="1740">
                  <c:v>490</c:v>
                </c:pt>
                <c:pt idx="1741">
                  <c:v>490</c:v>
                </c:pt>
                <c:pt idx="1742">
                  <c:v>490</c:v>
                </c:pt>
                <c:pt idx="1743">
                  <c:v>490</c:v>
                </c:pt>
                <c:pt idx="1744">
                  <c:v>490</c:v>
                </c:pt>
                <c:pt idx="1745">
                  <c:v>490</c:v>
                </c:pt>
                <c:pt idx="1746">
                  <c:v>490</c:v>
                </c:pt>
                <c:pt idx="1747">
                  <c:v>490</c:v>
                </c:pt>
                <c:pt idx="1748">
                  <c:v>490</c:v>
                </c:pt>
                <c:pt idx="1749">
                  <c:v>490</c:v>
                </c:pt>
                <c:pt idx="1750">
                  <c:v>490</c:v>
                </c:pt>
                <c:pt idx="1751">
                  <c:v>490</c:v>
                </c:pt>
                <c:pt idx="1752">
                  <c:v>490</c:v>
                </c:pt>
                <c:pt idx="1753">
                  <c:v>490</c:v>
                </c:pt>
                <c:pt idx="1754">
                  <c:v>490</c:v>
                </c:pt>
                <c:pt idx="1755">
                  <c:v>490</c:v>
                </c:pt>
                <c:pt idx="1756">
                  <c:v>490</c:v>
                </c:pt>
                <c:pt idx="1757">
                  <c:v>491</c:v>
                </c:pt>
                <c:pt idx="1758">
                  <c:v>491</c:v>
                </c:pt>
                <c:pt idx="1759">
                  <c:v>492</c:v>
                </c:pt>
                <c:pt idx="1760">
                  <c:v>493</c:v>
                </c:pt>
                <c:pt idx="1761">
                  <c:v>493</c:v>
                </c:pt>
                <c:pt idx="1762">
                  <c:v>493</c:v>
                </c:pt>
                <c:pt idx="1763">
                  <c:v>493</c:v>
                </c:pt>
                <c:pt idx="1764">
                  <c:v>493</c:v>
                </c:pt>
                <c:pt idx="1765">
                  <c:v>493</c:v>
                </c:pt>
                <c:pt idx="1766">
                  <c:v>493</c:v>
                </c:pt>
                <c:pt idx="1767">
                  <c:v>493</c:v>
                </c:pt>
                <c:pt idx="1768">
                  <c:v>494</c:v>
                </c:pt>
                <c:pt idx="1769">
                  <c:v>494</c:v>
                </c:pt>
                <c:pt idx="1770">
                  <c:v>494</c:v>
                </c:pt>
                <c:pt idx="1771">
                  <c:v>494</c:v>
                </c:pt>
                <c:pt idx="1772">
                  <c:v>495</c:v>
                </c:pt>
                <c:pt idx="1773">
                  <c:v>495</c:v>
                </c:pt>
                <c:pt idx="1774">
                  <c:v>495</c:v>
                </c:pt>
                <c:pt idx="1775">
                  <c:v>496</c:v>
                </c:pt>
                <c:pt idx="1776">
                  <c:v>497</c:v>
                </c:pt>
                <c:pt idx="1777">
                  <c:v>498</c:v>
                </c:pt>
                <c:pt idx="1778">
                  <c:v>499</c:v>
                </c:pt>
                <c:pt idx="1779">
                  <c:v>500</c:v>
                </c:pt>
                <c:pt idx="1780">
                  <c:v>500</c:v>
                </c:pt>
                <c:pt idx="1781">
                  <c:v>500</c:v>
                </c:pt>
                <c:pt idx="1782">
                  <c:v>500</c:v>
                </c:pt>
                <c:pt idx="1783">
                  <c:v>501</c:v>
                </c:pt>
                <c:pt idx="1784">
                  <c:v>502</c:v>
                </c:pt>
                <c:pt idx="1785">
                  <c:v>503</c:v>
                </c:pt>
                <c:pt idx="1786">
                  <c:v>504</c:v>
                </c:pt>
                <c:pt idx="1787">
                  <c:v>504</c:v>
                </c:pt>
                <c:pt idx="1788">
                  <c:v>504</c:v>
                </c:pt>
                <c:pt idx="1789">
                  <c:v>504</c:v>
                </c:pt>
                <c:pt idx="1790">
                  <c:v>504</c:v>
                </c:pt>
                <c:pt idx="1791">
                  <c:v>504</c:v>
                </c:pt>
                <c:pt idx="1792">
                  <c:v>504</c:v>
                </c:pt>
                <c:pt idx="1793">
                  <c:v>504</c:v>
                </c:pt>
                <c:pt idx="1794">
                  <c:v>504</c:v>
                </c:pt>
                <c:pt idx="1795">
                  <c:v>505</c:v>
                </c:pt>
                <c:pt idx="1796">
                  <c:v>505</c:v>
                </c:pt>
                <c:pt idx="1797">
                  <c:v>505</c:v>
                </c:pt>
                <c:pt idx="1798">
                  <c:v>505</c:v>
                </c:pt>
                <c:pt idx="1799">
                  <c:v>505</c:v>
                </c:pt>
                <c:pt idx="1800">
                  <c:v>505</c:v>
                </c:pt>
                <c:pt idx="1801">
                  <c:v>505</c:v>
                </c:pt>
                <c:pt idx="1802">
                  <c:v>505</c:v>
                </c:pt>
                <c:pt idx="1803">
                  <c:v>505</c:v>
                </c:pt>
                <c:pt idx="1804">
                  <c:v>505</c:v>
                </c:pt>
                <c:pt idx="1805">
                  <c:v>505</c:v>
                </c:pt>
                <c:pt idx="1806">
                  <c:v>505</c:v>
                </c:pt>
                <c:pt idx="1807">
                  <c:v>505</c:v>
                </c:pt>
                <c:pt idx="1808">
                  <c:v>505</c:v>
                </c:pt>
                <c:pt idx="1809">
                  <c:v>505</c:v>
                </c:pt>
                <c:pt idx="1810">
                  <c:v>506</c:v>
                </c:pt>
                <c:pt idx="1811">
                  <c:v>506</c:v>
                </c:pt>
                <c:pt idx="1812">
                  <c:v>506</c:v>
                </c:pt>
                <c:pt idx="1813">
                  <c:v>506</c:v>
                </c:pt>
                <c:pt idx="1814">
                  <c:v>506</c:v>
                </c:pt>
                <c:pt idx="1815">
                  <c:v>506</c:v>
                </c:pt>
                <c:pt idx="1816">
                  <c:v>506</c:v>
                </c:pt>
                <c:pt idx="1817">
                  <c:v>506</c:v>
                </c:pt>
                <c:pt idx="1818">
                  <c:v>506</c:v>
                </c:pt>
                <c:pt idx="1819">
                  <c:v>506</c:v>
                </c:pt>
                <c:pt idx="1820">
                  <c:v>506</c:v>
                </c:pt>
                <c:pt idx="1821">
                  <c:v>506</c:v>
                </c:pt>
                <c:pt idx="1822">
                  <c:v>506</c:v>
                </c:pt>
                <c:pt idx="1823">
                  <c:v>506</c:v>
                </c:pt>
                <c:pt idx="1824">
                  <c:v>506</c:v>
                </c:pt>
                <c:pt idx="1825">
                  <c:v>506</c:v>
                </c:pt>
                <c:pt idx="1826">
                  <c:v>506</c:v>
                </c:pt>
                <c:pt idx="1827">
                  <c:v>506</c:v>
                </c:pt>
                <c:pt idx="1828">
                  <c:v>506</c:v>
                </c:pt>
                <c:pt idx="1829">
                  <c:v>506</c:v>
                </c:pt>
                <c:pt idx="1830">
                  <c:v>506</c:v>
                </c:pt>
                <c:pt idx="1831">
                  <c:v>506</c:v>
                </c:pt>
                <c:pt idx="1832">
                  <c:v>506</c:v>
                </c:pt>
                <c:pt idx="1833">
                  <c:v>506</c:v>
                </c:pt>
                <c:pt idx="1834">
                  <c:v>507</c:v>
                </c:pt>
                <c:pt idx="1835">
                  <c:v>507</c:v>
                </c:pt>
                <c:pt idx="1836">
                  <c:v>507</c:v>
                </c:pt>
                <c:pt idx="1837">
                  <c:v>507</c:v>
                </c:pt>
                <c:pt idx="1838">
                  <c:v>507</c:v>
                </c:pt>
                <c:pt idx="1839">
                  <c:v>507</c:v>
                </c:pt>
                <c:pt idx="1840">
                  <c:v>507</c:v>
                </c:pt>
                <c:pt idx="1841">
                  <c:v>507</c:v>
                </c:pt>
                <c:pt idx="1842">
                  <c:v>507</c:v>
                </c:pt>
                <c:pt idx="1843">
                  <c:v>507</c:v>
                </c:pt>
                <c:pt idx="1844">
                  <c:v>507</c:v>
                </c:pt>
                <c:pt idx="1845">
                  <c:v>507</c:v>
                </c:pt>
                <c:pt idx="1846">
                  <c:v>507</c:v>
                </c:pt>
                <c:pt idx="1847">
                  <c:v>507</c:v>
                </c:pt>
                <c:pt idx="1848">
                  <c:v>507</c:v>
                </c:pt>
                <c:pt idx="1849">
                  <c:v>507</c:v>
                </c:pt>
                <c:pt idx="1850">
                  <c:v>507</c:v>
                </c:pt>
                <c:pt idx="1851">
                  <c:v>507</c:v>
                </c:pt>
                <c:pt idx="1852">
                  <c:v>507</c:v>
                </c:pt>
                <c:pt idx="1853">
                  <c:v>507</c:v>
                </c:pt>
                <c:pt idx="1854">
                  <c:v>507</c:v>
                </c:pt>
                <c:pt idx="1855">
                  <c:v>507</c:v>
                </c:pt>
                <c:pt idx="1856">
                  <c:v>508</c:v>
                </c:pt>
                <c:pt idx="1857">
                  <c:v>509</c:v>
                </c:pt>
                <c:pt idx="1858">
                  <c:v>509</c:v>
                </c:pt>
                <c:pt idx="1859">
                  <c:v>509</c:v>
                </c:pt>
                <c:pt idx="1860">
                  <c:v>509</c:v>
                </c:pt>
                <c:pt idx="1861">
                  <c:v>509</c:v>
                </c:pt>
                <c:pt idx="1862">
                  <c:v>509</c:v>
                </c:pt>
                <c:pt idx="1863">
                  <c:v>510</c:v>
                </c:pt>
                <c:pt idx="1864">
                  <c:v>511</c:v>
                </c:pt>
                <c:pt idx="1865">
                  <c:v>511</c:v>
                </c:pt>
                <c:pt idx="1866">
                  <c:v>511</c:v>
                </c:pt>
                <c:pt idx="1867">
                  <c:v>511</c:v>
                </c:pt>
                <c:pt idx="1868">
                  <c:v>511</c:v>
                </c:pt>
                <c:pt idx="1869">
                  <c:v>511</c:v>
                </c:pt>
                <c:pt idx="1870">
                  <c:v>511</c:v>
                </c:pt>
                <c:pt idx="1871">
                  <c:v>511</c:v>
                </c:pt>
                <c:pt idx="1872">
                  <c:v>511</c:v>
                </c:pt>
                <c:pt idx="1873">
                  <c:v>511</c:v>
                </c:pt>
                <c:pt idx="1874">
                  <c:v>511</c:v>
                </c:pt>
                <c:pt idx="1875">
                  <c:v>511</c:v>
                </c:pt>
                <c:pt idx="1876">
                  <c:v>511</c:v>
                </c:pt>
                <c:pt idx="1877">
                  <c:v>511</c:v>
                </c:pt>
                <c:pt idx="1878">
                  <c:v>511</c:v>
                </c:pt>
                <c:pt idx="1879">
                  <c:v>511</c:v>
                </c:pt>
                <c:pt idx="1880">
                  <c:v>511</c:v>
                </c:pt>
                <c:pt idx="1881">
                  <c:v>511</c:v>
                </c:pt>
                <c:pt idx="1882">
                  <c:v>511</c:v>
                </c:pt>
                <c:pt idx="1883">
                  <c:v>511</c:v>
                </c:pt>
                <c:pt idx="1884">
                  <c:v>511</c:v>
                </c:pt>
                <c:pt idx="1885">
                  <c:v>512</c:v>
                </c:pt>
                <c:pt idx="1886">
                  <c:v>512</c:v>
                </c:pt>
                <c:pt idx="1887">
                  <c:v>512</c:v>
                </c:pt>
                <c:pt idx="1888">
                  <c:v>512</c:v>
                </c:pt>
                <c:pt idx="1889">
                  <c:v>512</c:v>
                </c:pt>
                <c:pt idx="1890">
                  <c:v>512</c:v>
                </c:pt>
                <c:pt idx="1891">
                  <c:v>512</c:v>
                </c:pt>
                <c:pt idx="1892">
                  <c:v>512</c:v>
                </c:pt>
                <c:pt idx="1893">
                  <c:v>512</c:v>
                </c:pt>
                <c:pt idx="1894">
                  <c:v>512</c:v>
                </c:pt>
                <c:pt idx="1895">
                  <c:v>512</c:v>
                </c:pt>
                <c:pt idx="1896">
                  <c:v>512</c:v>
                </c:pt>
                <c:pt idx="1897">
                  <c:v>512</c:v>
                </c:pt>
                <c:pt idx="1898">
                  <c:v>513</c:v>
                </c:pt>
                <c:pt idx="1899">
                  <c:v>513</c:v>
                </c:pt>
                <c:pt idx="1900">
                  <c:v>513</c:v>
                </c:pt>
                <c:pt idx="1901">
                  <c:v>513</c:v>
                </c:pt>
                <c:pt idx="1902">
                  <c:v>513</c:v>
                </c:pt>
                <c:pt idx="1903">
                  <c:v>513</c:v>
                </c:pt>
                <c:pt idx="1904">
                  <c:v>513</c:v>
                </c:pt>
                <c:pt idx="1905">
                  <c:v>513</c:v>
                </c:pt>
                <c:pt idx="1906">
                  <c:v>513</c:v>
                </c:pt>
                <c:pt idx="1907">
                  <c:v>513</c:v>
                </c:pt>
                <c:pt idx="1908">
                  <c:v>513</c:v>
                </c:pt>
                <c:pt idx="1909">
                  <c:v>513</c:v>
                </c:pt>
                <c:pt idx="1910">
                  <c:v>514</c:v>
                </c:pt>
                <c:pt idx="1911">
                  <c:v>514</c:v>
                </c:pt>
                <c:pt idx="1912">
                  <c:v>514</c:v>
                </c:pt>
                <c:pt idx="1913">
                  <c:v>514</c:v>
                </c:pt>
                <c:pt idx="1914">
                  <c:v>514</c:v>
                </c:pt>
                <c:pt idx="1915">
                  <c:v>515</c:v>
                </c:pt>
                <c:pt idx="1916">
                  <c:v>515</c:v>
                </c:pt>
                <c:pt idx="1917">
                  <c:v>515</c:v>
                </c:pt>
                <c:pt idx="1918">
                  <c:v>515</c:v>
                </c:pt>
                <c:pt idx="1919">
                  <c:v>515</c:v>
                </c:pt>
                <c:pt idx="1920">
                  <c:v>515</c:v>
                </c:pt>
                <c:pt idx="1921">
                  <c:v>516</c:v>
                </c:pt>
                <c:pt idx="1922">
                  <c:v>516</c:v>
                </c:pt>
                <c:pt idx="1923">
                  <c:v>516</c:v>
                </c:pt>
                <c:pt idx="1924">
                  <c:v>516</c:v>
                </c:pt>
                <c:pt idx="1925">
                  <c:v>516</c:v>
                </c:pt>
                <c:pt idx="1926">
                  <c:v>516</c:v>
                </c:pt>
                <c:pt idx="1927">
                  <c:v>516</c:v>
                </c:pt>
                <c:pt idx="1928">
                  <c:v>517</c:v>
                </c:pt>
                <c:pt idx="1929">
                  <c:v>517</c:v>
                </c:pt>
                <c:pt idx="1930">
                  <c:v>517</c:v>
                </c:pt>
                <c:pt idx="1931">
                  <c:v>517</c:v>
                </c:pt>
                <c:pt idx="1932">
                  <c:v>517</c:v>
                </c:pt>
                <c:pt idx="1933">
                  <c:v>517</c:v>
                </c:pt>
                <c:pt idx="1934">
                  <c:v>517</c:v>
                </c:pt>
                <c:pt idx="1935">
                  <c:v>517</c:v>
                </c:pt>
                <c:pt idx="1936">
                  <c:v>517</c:v>
                </c:pt>
                <c:pt idx="1937">
                  <c:v>517</c:v>
                </c:pt>
                <c:pt idx="1938">
                  <c:v>517</c:v>
                </c:pt>
                <c:pt idx="1939">
                  <c:v>517</c:v>
                </c:pt>
                <c:pt idx="1940">
                  <c:v>517</c:v>
                </c:pt>
                <c:pt idx="1941">
                  <c:v>517</c:v>
                </c:pt>
                <c:pt idx="1942">
                  <c:v>517</c:v>
                </c:pt>
                <c:pt idx="1943">
                  <c:v>517</c:v>
                </c:pt>
                <c:pt idx="1944">
                  <c:v>517</c:v>
                </c:pt>
                <c:pt idx="1945">
                  <c:v>517</c:v>
                </c:pt>
                <c:pt idx="1946">
                  <c:v>517</c:v>
                </c:pt>
                <c:pt idx="1947">
                  <c:v>517</c:v>
                </c:pt>
                <c:pt idx="1948">
                  <c:v>517</c:v>
                </c:pt>
                <c:pt idx="1949">
                  <c:v>517</c:v>
                </c:pt>
                <c:pt idx="1950">
                  <c:v>517</c:v>
                </c:pt>
                <c:pt idx="1951">
                  <c:v>517</c:v>
                </c:pt>
                <c:pt idx="1952">
                  <c:v>517</c:v>
                </c:pt>
                <c:pt idx="1953">
                  <c:v>517</c:v>
                </c:pt>
                <c:pt idx="1954">
                  <c:v>517</c:v>
                </c:pt>
                <c:pt idx="1955">
                  <c:v>518</c:v>
                </c:pt>
                <c:pt idx="1956">
                  <c:v>519</c:v>
                </c:pt>
                <c:pt idx="1957">
                  <c:v>519</c:v>
                </c:pt>
                <c:pt idx="1958">
                  <c:v>519</c:v>
                </c:pt>
                <c:pt idx="1959">
                  <c:v>519</c:v>
                </c:pt>
                <c:pt idx="1960">
                  <c:v>519</c:v>
                </c:pt>
                <c:pt idx="1961">
                  <c:v>519</c:v>
                </c:pt>
                <c:pt idx="1962">
                  <c:v>519</c:v>
                </c:pt>
                <c:pt idx="1963">
                  <c:v>520</c:v>
                </c:pt>
                <c:pt idx="1964">
                  <c:v>521</c:v>
                </c:pt>
                <c:pt idx="1965">
                  <c:v>521</c:v>
                </c:pt>
                <c:pt idx="1966">
                  <c:v>522</c:v>
                </c:pt>
                <c:pt idx="1967">
                  <c:v>523</c:v>
                </c:pt>
                <c:pt idx="1968">
                  <c:v>524</c:v>
                </c:pt>
                <c:pt idx="1969">
                  <c:v>525</c:v>
                </c:pt>
                <c:pt idx="1970">
                  <c:v>526</c:v>
                </c:pt>
                <c:pt idx="1971">
                  <c:v>527</c:v>
                </c:pt>
                <c:pt idx="1972">
                  <c:v>527</c:v>
                </c:pt>
                <c:pt idx="1973">
                  <c:v>528</c:v>
                </c:pt>
                <c:pt idx="1974">
                  <c:v>529</c:v>
                </c:pt>
                <c:pt idx="1975">
                  <c:v>529</c:v>
                </c:pt>
                <c:pt idx="1976">
                  <c:v>529</c:v>
                </c:pt>
                <c:pt idx="1977">
                  <c:v>530</c:v>
                </c:pt>
                <c:pt idx="1978">
                  <c:v>531</c:v>
                </c:pt>
                <c:pt idx="1979">
                  <c:v>532</c:v>
                </c:pt>
                <c:pt idx="1980">
                  <c:v>532</c:v>
                </c:pt>
                <c:pt idx="1981">
                  <c:v>532</c:v>
                </c:pt>
                <c:pt idx="1982">
                  <c:v>532</c:v>
                </c:pt>
                <c:pt idx="1983">
                  <c:v>533</c:v>
                </c:pt>
                <c:pt idx="1984">
                  <c:v>534</c:v>
                </c:pt>
                <c:pt idx="1985">
                  <c:v>535</c:v>
                </c:pt>
                <c:pt idx="1986">
                  <c:v>536</c:v>
                </c:pt>
                <c:pt idx="1987">
                  <c:v>537</c:v>
                </c:pt>
                <c:pt idx="1988">
                  <c:v>538</c:v>
                </c:pt>
                <c:pt idx="1989">
                  <c:v>539</c:v>
                </c:pt>
                <c:pt idx="1990">
                  <c:v>539</c:v>
                </c:pt>
                <c:pt idx="1991">
                  <c:v>539</c:v>
                </c:pt>
                <c:pt idx="1992">
                  <c:v>539</c:v>
                </c:pt>
                <c:pt idx="1993">
                  <c:v>539</c:v>
                </c:pt>
                <c:pt idx="1994">
                  <c:v>539</c:v>
                </c:pt>
                <c:pt idx="1995">
                  <c:v>540</c:v>
                </c:pt>
                <c:pt idx="1996">
                  <c:v>540</c:v>
                </c:pt>
                <c:pt idx="1997">
                  <c:v>540</c:v>
                </c:pt>
                <c:pt idx="1998">
                  <c:v>540</c:v>
                </c:pt>
                <c:pt idx="1999">
                  <c:v>540</c:v>
                </c:pt>
                <c:pt idx="2000">
                  <c:v>540</c:v>
                </c:pt>
                <c:pt idx="2001">
                  <c:v>540</c:v>
                </c:pt>
                <c:pt idx="2002">
                  <c:v>540</c:v>
                </c:pt>
                <c:pt idx="2003">
                  <c:v>540</c:v>
                </c:pt>
                <c:pt idx="2004">
                  <c:v>540</c:v>
                </c:pt>
                <c:pt idx="2005">
                  <c:v>540</c:v>
                </c:pt>
                <c:pt idx="2006">
                  <c:v>540</c:v>
                </c:pt>
                <c:pt idx="2007">
                  <c:v>540</c:v>
                </c:pt>
                <c:pt idx="2008">
                  <c:v>541</c:v>
                </c:pt>
                <c:pt idx="2009">
                  <c:v>541</c:v>
                </c:pt>
                <c:pt idx="2010">
                  <c:v>541</c:v>
                </c:pt>
                <c:pt idx="2011">
                  <c:v>541</c:v>
                </c:pt>
                <c:pt idx="2012">
                  <c:v>541</c:v>
                </c:pt>
                <c:pt idx="2013">
                  <c:v>541</c:v>
                </c:pt>
                <c:pt idx="2014">
                  <c:v>541</c:v>
                </c:pt>
                <c:pt idx="2015">
                  <c:v>542</c:v>
                </c:pt>
                <c:pt idx="2016">
                  <c:v>542</c:v>
                </c:pt>
                <c:pt idx="2017">
                  <c:v>542</c:v>
                </c:pt>
                <c:pt idx="2018">
                  <c:v>542</c:v>
                </c:pt>
                <c:pt idx="2019">
                  <c:v>542</c:v>
                </c:pt>
                <c:pt idx="2020">
                  <c:v>542</c:v>
                </c:pt>
                <c:pt idx="2021">
                  <c:v>542</c:v>
                </c:pt>
                <c:pt idx="2022">
                  <c:v>542</c:v>
                </c:pt>
                <c:pt idx="2023">
                  <c:v>542</c:v>
                </c:pt>
                <c:pt idx="2024">
                  <c:v>542</c:v>
                </c:pt>
                <c:pt idx="2025">
                  <c:v>542</c:v>
                </c:pt>
                <c:pt idx="2026">
                  <c:v>542</c:v>
                </c:pt>
                <c:pt idx="2027">
                  <c:v>542</c:v>
                </c:pt>
                <c:pt idx="2028">
                  <c:v>543</c:v>
                </c:pt>
                <c:pt idx="2029">
                  <c:v>543</c:v>
                </c:pt>
                <c:pt idx="2030">
                  <c:v>543</c:v>
                </c:pt>
                <c:pt idx="2031">
                  <c:v>543</c:v>
                </c:pt>
                <c:pt idx="2032">
                  <c:v>543</c:v>
                </c:pt>
                <c:pt idx="2033">
                  <c:v>543</c:v>
                </c:pt>
                <c:pt idx="2034">
                  <c:v>543</c:v>
                </c:pt>
                <c:pt idx="2035">
                  <c:v>543</c:v>
                </c:pt>
                <c:pt idx="2036">
                  <c:v>543</c:v>
                </c:pt>
                <c:pt idx="2037">
                  <c:v>543</c:v>
                </c:pt>
                <c:pt idx="2038">
                  <c:v>543</c:v>
                </c:pt>
                <c:pt idx="2039">
                  <c:v>543</c:v>
                </c:pt>
                <c:pt idx="2040">
                  <c:v>543</c:v>
                </c:pt>
                <c:pt idx="2041">
                  <c:v>544</c:v>
                </c:pt>
                <c:pt idx="2042">
                  <c:v>545</c:v>
                </c:pt>
                <c:pt idx="2043">
                  <c:v>546</c:v>
                </c:pt>
                <c:pt idx="2044">
                  <c:v>547</c:v>
                </c:pt>
                <c:pt idx="2045">
                  <c:v>548</c:v>
                </c:pt>
                <c:pt idx="2046">
                  <c:v>549</c:v>
                </c:pt>
                <c:pt idx="2047">
                  <c:v>550</c:v>
                </c:pt>
                <c:pt idx="2048">
                  <c:v>551</c:v>
                </c:pt>
                <c:pt idx="2049">
                  <c:v>552</c:v>
                </c:pt>
                <c:pt idx="2050">
                  <c:v>553</c:v>
                </c:pt>
                <c:pt idx="2051">
                  <c:v>554</c:v>
                </c:pt>
                <c:pt idx="2052">
                  <c:v>555</c:v>
                </c:pt>
                <c:pt idx="2053">
                  <c:v>556</c:v>
                </c:pt>
                <c:pt idx="2054">
                  <c:v>557</c:v>
                </c:pt>
                <c:pt idx="2055">
                  <c:v>558</c:v>
                </c:pt>
                <c:pt idx="2056">
                  <c:v>559</c:v>
                </c:pt>
                <c:pt idx="2057">
                  <c:v>559</c:v>
                </c:pt>
                <c:pt idx="2058">
                  <c:v>559</c:v>
                </c:pt>
                <c:pt idx="2059">
                  <c:v>559</c:v>
                </c:pt>
                <c:pt idx="2060">
                  <c:v>559</c:v>
                </c:pt>
                <c:pt idx="2061">
                  <c:v>559</c:v>
                </c:pt>
                <c:pt idx="2062">
                  <c:v>560</c:v>
                </c:pt>
                <c:pt idx="2063">
                  <c:v>560</c:v>
                </c:pt>
                <c:pt idx="2064">
                  <c:v>560</c:v>
                </c:pt>
                <c:pt idx="2065">
                  <c:v>560</c:v>
                </c:pt>
                <c:pt idx="2066">
                  <c:v>560</c:v>
                </c:pt>
                <c:pt idx="2067">
                  <c:v>560</c:v>
                </c:pt>
                <c:pt idx="2068">
                  <c:v>560</c:v>
                </c:pt>
                <c:pt idx="2069">
                  <c:v>560</c:v>
                </c:pt>
                <c:pt idx="2070">
                  <c:v>560</c:v>
                </c:pt>
                <c:pt idx="2071">
                  <c:v>560</c:v>
                </c:pt>
                <c:pt idx="2072">
                  <c:v>560</c:v>
                </c:pt>
                <c:pt idx="2073">
                  <c:v>560</c:v>
                </c:pt>
                <c:pt idx="2074">
                  <c:v>561</c:v>
                </c:pt>
                <c:pt idx="2075">
                  <c:v>561</c:v>
                </c:pt>
                <c:pt idx="2076">
                  <c:v>562</c:v>
                </c:pt>
                <c:pt idx="2077">
                  <c:v>562</c:v>
                </c:pt>
                <c:pt idx="2078">
                  <c:v>563</c:v>
                </c:pt>
                <c:pt idx="2079">
                  <c:v>564</c:v>
                </c:pt>
                <c:pt idx="2080">
                  <c:v>564</c:v>
                </c:pt>
                <c:pt idx="2081">
                  <c:v>564</c:v>
                </c:pt>
                <c:pt idx="2082">
                  <c:v>565</c:v>
                </c:pt>
                <c:pt idx="2083">
                  <c:v>566</c:v>
                </c:pt>
                <c:pt idx="2084">
                  <c:v>566</c:v>
                </c:pt>
                <c:pt idx="2085">
                  <c:v>566</c:v>
                </c:pt>
                <c:pt idx="2086">
                  <c:v>566</c:v>
                </c:pt>
                <c:pt idx="2087">
                  <c:v>566</c:v>
                </c:pt>
                <c:pt idx="2088">
                  <c:v>566</c:v>
                </c:pt>
                <c:pt idx="2089">
                  <c:v>566</c:v>
                </c:pt>
                <c:pt idx="2090">
                  <c:v>566</c:v>
                </c:pt>
                <c:pt idx="2091">
                  <c:v>566</c:v>
                </c:pt>
                <c:pt idx="2092">
                  <c:v>566</c:v>
                </c:pt>
                <c:pt idx="2093">
                  <c:v>566</c:v>
                </c:pt>
                <c:pt idx="2094">
                  <c:v>566</c:v>
                </c:pt>
                <c:pt idx="2095">
                  <c:v>566</c:v>
                </c:pt>
                <c:pt idx="2096">
                  <c:v>566</c:v>
                </c:pt>
                <c:pt idx="2097">
                  <c:v>566</c:v>
                </c:pt>
                <c:pt idx="2098">
                  <c:v>566</c:v>
                </c:pt>
                <c:pt idx="2099">
                  <c:v>567</c:v>
                </c:pt>
                <c:pt idx="2100">
                  <c:v>567</c:v>
                </c:pt>
                <c:pt idx="2101">
                  <c:v>567</c:v>
                </c:pt>
                <c:pt idx="2102">
                  <c:v>567</c:v>
                </c:pt>
                <c:pt idx="2103">
                  <c:v>567</c:v>
                </c:pt>
                <c:pt idx="2104">
                  <c:v>567</c:v>
                </c:pt>
                <c:pt idx="2105">
                  <c:v>567</c:v>
                </c:pt>
                <c:pt idx="2106">
                  <c:v>567</c:v>
                </c:pt>
                <c:pt idx="2107">
                  <c:v>567</c:v>
                </c:pt>
                <c:pt idx="2108">
                  <c:v>567</c:v>
                </c:pt>
                <c:pt idx="2109">
                  <c:v>567</c:v>
                </c:pt>
                <c:pt idx="2110">
                  <c:v>567</c:v>
                </c:pt>
                <c:pt idx="2111">
                  <c:v>567</c:v>
                </c:pt>
                <c:pt idx="2112">
                  <c:v>567</c:v>
                </c:pt>
                <c:pt idx="2113">
                  <c:v>567</c:v>
                </c:pt>
                <c:pt idx="2114">
                  <c:v>567</c:v>
                </c:pt>
                <c:pt idx="2115">
                  <c:v>567</c:v>
                </c:pt>
                <c:pt idx="2116">
                  <c:v>567</c:v>
                </c:pt>
                <c:pt idx="2117">
                  <c:v>567</c:v>
                </c:pt>
                <c:pt idx="2118">
                  <c:v>567</c:v>
                </c:pt>
                <c:pt idx="2119">
                  <c:v>567</c:v>
                </c:pt>
                <c:pt idx="2120">
                  <c:v>568</c:v>
                </c:pt>
                <c:pt idx="2121">
                  <c:v>568</c:v>
                </c:pt>
                <c:pt idx="2122">
                  <c:v>568</c:v>
                </c:pt>
                <c:pt idx="2123">
                  <c:v>569</c:v>
                </c:pt>
                <c:pt idx="2124">
                  <c:v>569</c:v>
                </c:pt>
                <c:pt idx="2125">
                  <c:v>569</c:v>
                </c:pt>
                <c:pt idx="2126">
                  <c:v>569</c:v>
                </c:pt>
                <c:pt idx="2127">
                  <c:v>570</c:v>
                </c:pt>
                <c:pt idx="2128">
                  <c:v>571</c:v>
                </c:pt>
                <c:pt idx="2129">
                  <c:v>571</c:v>
                </c:pt>
                <c:pt idx="2130">
                  <c:v>571</c:v>
                </c:pt>
                <c:pt idx="2131">
                  <c:v>571</c:v>
                </c:pt>
                <c:pt idx="2132">
                  <c:v>572</c:v>
                </c:pt>
                <c:pt idx="2133">
                  <c:v>572</c:v>
                </c:pt>
                <c:pt idx="2134">
                  <c:v>572</c:v>
                </c:pt>
                <c:pt idx="2135">
                  <c:v>572</c:v>
                </c:pt>
                <c:pt idx="2136">
                  <c:v>572</c:v>
                </c:pt>
                <c:pt idx="2137">
                  <c:v>572</c:v>
                </c:pt>
                <c:pt idx="2138">
                  <c:v>572</c:v>
                </c:pt>
                <c:pt idx="2139">
                  <c:v>572</c:v>
                </c:pt>
                <c:pt idx="2140">
                  <c:v>572</c:v>
                </c:pt>
                <c:pt idx="2141">
                  <c:v>572</c:v>
                </c:pt>
                <c:pt idx="2142">
                  <c:v>572</c:v>
                </c:pt>
                <c:pt idx="2143">
                  <c:v>572</c:v>
                </c:pt>
                <c:pt idx="2144">
                  <c:v>572</c:v>
                </c:pt>
                <c:pt idx="2145">
                  <c:v>572</c:v>
                </c:pt>
                <c:pt idx="2146">
                  <c:v>572</c:v>
                </c:pt>
                <c:pt idx="2147">
                  <c:v>572</c:v>
                </c:pt>
                <c:pt idx="2148">
                  <c:v>572</c:v>
                </c:pt>
                <c:pt idx="2149">
                  <c:v>572</c:v>
                </c:pt>
                <c:pt idx="2150">
                  <c:v>572</c:v>
                </c:pt>
                <c:pt idx="2151">
                  <c:v>572</c:v>
                </c:pt>
                <c:pt idx="2152">
                  <c:v>572</c:v>
                </c:pt>
                <c:pt idx="2153">
                  <c:v>572</c:v>
                </c:pt>
                <c:pt idx="2154">
                  <c:v>572</c:v>
                </c:pt>
                <c:pt idx="2155">
                  <c:v>572</c:v>
                </c:pt>
                <c:pt idx="2156">
                  <c:v>572</c:v>
                </c:pt>
                <c:pt idx="2157">
                  <c:v>573</c:v>
                </c:pt>
                <c:pt idx="2158">
                  <c:v>574</c:v>
                </c:pt>
                <c:pt idx="2159">
                  <c:v>574</c:v>
                </c:pt>
                <c:pt idx="2160">
                  <c:v>574</c:v>
                </c:pt>
                <c:pt idx="2161">
                  <c:v>574</c:v>
                </c:pt>
                <c:pt idx="2162">
                  <c:v>574</c:v>
                </c:pt>
                <c:pt idx="2163">
                  <c:v>574</c:v>
                </c:pt>
                <c:pt idx="2164">
                  <c:v>574</c:v>
                </c:pt>
                <c:pt idx="2165">
                  <c:v>575</c:v>
                </c:pt>
                <c:pt idx="2166">
                  <c:v>576</c:v>
                </c:pt>
                <c:pt idx="2167">
                  <c:v>577</c:v>
                </c:pt>
                <c:pt idx="2168">
                  <c:v>578</c:v>
                </c:pt>
                <c:pt idx="2169">
                  <c:v>579</c:v>
                </c:pt>
                <c:pt idx="2170">
                  <c:v>580</c:v>
                </c:pt>
                <c:pt idx="2171">
                  <c:v>581</c:v>
                </c:pt>
                <c:pt idx="2172">
                  <c:v>581</c:v>
                </c:pt>
                <c:pt idx="2173">
                  <c:v>582</c:v>
                </c:pt>
                <c:pt idx="2174">
                  <c:v>583</c:v>
                </c:pt>
                <c:pt idx="2175">
                  <c:v>584</c:v>
                </c:pt>
                <c:pt idx="2176">
                  <c:v>585</c:v>
                </c:pt>
                <c:pt idx="2177">
                  <c:v>586</c:v>
                </c:pt>
                <c:pt idx="2178">
                  <c:v>586</c:v>
                </c:pt>
                <c:pt idx="2179">
                  <c:v>586</c:v>
                </c:pt>
                <c:pt idx="2180">
                  <c:v>586</c:v>
                </c:pt>
                <c:pt idx="2181">
                  <c:v>586</c:v>
                </c:pt>
                <c:pt idx="2182">
                  <c:v>586</c:v>
                </c:pt>
                <c:pt idx="2183">
                  <c:v>586</c:v>
                </c:pt>
                <c:pt idx="2184">
                  <c:v>586</c:v>
                </c:pt>
                <c:pt idx="2185">
                  <c:v>586</c:v>
                </c:pt>
                <c:pt idx="2186">
                  <c:v>586</c:v>
                </c:pt>
                <c:pt idx="2187">
                  <c:v>586</c:v>
                </c:pt>
                <c:pt idx="2188">
                  <c:v>586</c:v>
                </c:pt>
                <c:pt idx="2189">
                  <c:v>586</c:v>
                </c:pt>
                <c:pt idx="2190">
                  <c:v>586</c:v>
                </c:pt>
                <c:pt idx="2191">
                  <c:v>586</c:v>
                </c:pt>
                <c:pt idx="2192">
                  <c:v>586</c:v>
                </c:pt>
                <c:pt idx="2193">
                  <c:v>586</c:v>
                </c:pt>
                <c:pt idx="2194">
                  <c:v>587</c:v>
                </c:pt>
                <c:pt idx="2195">
                  <c:v>587</c:v>
                </c:pt>
                <c:pt idx="2196">
                  <c:v>588</c:v>
                </c:pt>
                <c:pt idx="2197">
                  <c:v>588</c:v>
                </c:pt>
                <c:pt idx="2198">
                  <c:v>589</c:v>
                </c:pt>
                <c:pt idx="2199">
                  <c:v>590</c:v>
                </c:pt>
                <c:pt idx="2200">
                  <c:v>591</c:v>
                </c:pt>
                <c:pt idx="2201">
                  <c:v>591</c:v>
                </c:pt>
                <c:pt idx="2202">
                  <c:v>592</c:v>
                </c:pt>
                <c:pt idx="2203">
                  <c:v>592</c:v>
                </c:pt>
                <c:pt idx="2204">
                  <c:v>593</c:v>
                </c:pt>
                <c:pt idx="2205">
                  <c:v>593</c:v>
                </c:pt>
                <c:pt idx="2206">
                  <c:v>593</c:v>
                </c:pt>
                <c:pt idx="2207">
                  <c:v>593</c:v>
                </c:pt>
                <c:pt idx="2208">
                  <c:v>593</c:v>
                </c:pt>
                <c:pt idx="2209">
                  <c:v>593</c:v>
                </c:pt>
                <c:pt idx="2210">
                  <c:v>593</c:v>
                </c:pt>
                <c:pt idx="2211">
                  <c:v>593</c:v>
                </c:pt>
                <c:pt idx="2212">
                  <c:v>593</c:v>
                </c:pt>
                <c:pt idx="2213">
                  <c:v>593</c:v>
                </c:pt>
                <c:pt idx="2214">
                  <c:v>593</c:v>
                </c:pt>
                <c:pt idx="2215">
                  <c:v>594</c:v>
                </c:pt>
                <c:pt idx="2216">
                  <c:v>594</c:v>
                </c:pt>
                <c:pt idx="2217">
                  <c:v>594</c:v>
                </c:pt>
                <c:pt idx="2218">
                  <c:v>594</c:v>
                </c:pt>
                <c:pt idx="2219">
                  <c:v>594</c:v>
                </c:pt>
                <c:pt idx="2220">
                  <c:v>594</c:v>
                </c:pt>
                <c:pt idx="2221">
                  <c:v>594</c:v>
                </c:pt>
                <c:pt idx="2222">
                  <c:v>594</c:v>
                </c:pt>
                <c:pt idx="2223">
                  <c:v>594</c:v>
                </c:pt>
                <c:pt idx="2224">
                  <c:v>594</c:v>
                </c:pt>
                <c:pt idx="2225">
                  <c:v>594</c:v>
                </c:pt>
                <c:pt idx="2226">
                  <c:v>594</c:v>
                </c:pt>
                <c:pt idx="2227">
                  <c:v>594</c:v>
                </c:pt>
                <c:pt idx="2228">
                  <c:v>594</c:v>
                </c:pt>
                <c:pt idx="2229">
                  <c:v>594</c:v>
                </c:pt>
                <c:pt idx="2230">
                  <c:v>594</c:v>
                </c:pt>
                <c:pt idx="2231">
                  <c:v>594</c:v>
                </c:pt>
                <c:pt idx="2232">
                  <c:v>594</c:v>
                </c:pt>
                <c:pt idx="2233">
                  <c:v>595</c:v>
                </c:pt>
                <c:pt idx="2234">
                  <c:v>595</c:v>
                </c:pt>
                <c:pt idx="2235">
                  <c:v>595</c:v>
                </c:pt>
                <c:pt idx="2236">
                  <c:v>595</c:v>
                </c:pt>
                <c:pt idx="2237">
                  <c:v>595</c:v>
                </c:pt>
                <c:pt idx="2238">
                  <c:v>595</c:v>
                </c:pt>
                <c:pt idx="2239">
                  <c:v>595</c:v>
                </c:pt>
                <c:pt idx="2240">
                  <c:v>595</c:v>
                </c:pt>
                <c:pt idx="2241">
                  <c:v>595</c:v>
                </c:pt>
                <c:pt idx="2242">
                  <c:v>595</c:v>
                </c:pt>
                <c:pt idx="2243">
                  <c:v>595</c:v>
                </c:pt>
                <c:pt idx="2244">
                  <c:v>595</c:v>
                </c:pt>
                <c:pt idx="2245">
                  <c:v>595</c:v>
                </c:pt>
                <c:pt idx="2246">
                  <c:v>595</c:v>
                </c:pt>
                <c:pt idx="2247">
                  <c:v>595</c:v>
                </c:pt>
                <c:pt idx="2248">
                  <c:v>596</c:v>
                </c:pt>
                <c:pt idx="2249">
                  <c:v>596</c:v>
                </c:pt>
                <c:pt idx="2250">
                  <c:v>596</c:v>
                </c:pt>
                <c:pt idx="2251">
                  <c:v>596</c:v>
                </c:pt>
                <c:pt idx="2252">
                  <c:v>596</c:v>
                </c:pt>
                <c:pt idx="2253">
                  <c:v>596</c:v>
                </c:pt>
                <c:pt idx="2254">
                  <c:v>596</c:v>
                </c:pt>
                <c:pt idx="2255">
                  <c:v>596</c:v>
                </c:pt>
                <c:pt idx="2256">
                  <c:v>596</c:v>
                </c:pt>
                <c:pt idx="2257">
                  <c:v>596</c:v>
                </c:pt>
                <c:pt idx="2258">
                  <c:v>596</c:v>
                </c:pt>
                <c:pt idx="2259">
                  <c:v>596</c:v>
                </c:pt>
                <c:pt idx="2260">
                  <c:v>596</c:v>
                </c:pt>
                <c:pt idx="2261">
                  <c:v>596</c:v>
                </c:pt>
                <c:pt idx="2262">
                  <c:v>596</c:v>
                </c:pt>
                <c:pt idx="2263">
                  <c:v>597</c:v>
                </c:pt>
                <c:pt idx="2264">
                  <c:v>597</c:v>
                </c:pt>
                <c:pt idx="2265">
                  <c:v>597</c:v>
                </c:pt>
                <c:pt idx="2266">
                  <c:v>597</c:v>
                </c:pt>
                <c:pt idx="2267">
                  <c:v>597</c:v>
                </c:pt>
                <c:pt idx="2268">
                  <c:v>597</c:v>
                </c:pt>
                <c:pt idx="2269">
                  <c:v>597</c:v>
                </c:pt>
                <c:pt idx="2270">
                  <c:v>597</c:v>
                </c:pt>
                <c:pt idx="2271">
                  <c:v>597</c:v>
                </c:pt>
                <c:pt idx="2272">
                  <c:v>597</c:v>
                </c:pt>
                <c:pt idx="2273">
                  <c:v>597</c:v>
                </c:pt>
                <c:pt idx="2274">
                  <c:v>598</c:v>
                </c:pt>
                <c:pt idx="2275">
                  <c:v>598</c:v>
                </c:pt>
                <c:pt idx="2276">
                  <c:v>599</c:v>
                </c:pt>
                <c:pt idx="2277">
                  <c:v>600</c:v>
                </c:pt>
                <c:pt idx="2278">
                  <c:v>601</c:v>
                </c:pt>
                <c:pt idx="2279">
                  <c:v>602</c:v>
                </c:pt>
                <c:pt idx="2280">
                  <c:v>603</c:v>
                </c:pt>
                <c:pt idx="2281">
                  <c:v>603</c:v>
                </c:pt>
                <c:pt idx="2282">
                  <c:v>603</c:v>
                </c:pt>
                <c:pt idx="2283">
                  <c:v>603</c:v>
                </c:pt>
                <c:pt idx="2284">
                  <c:v>604</c:v>
                </c:pt>
                <c:pt idx="2285">
                  <c:v>604</c:v>
                </c:pt>
                <c:pt idx="2286">
                  <c:v>604</c:v>
                </c:pt>
                <c:pt idx="2287">
                  <c:v>604</c:v>
                </c:pt>
                <c:pt idx="2288">
                  <c:v>605</c:v>
                </c:pt>
                <c:pt idx="2289">
                  <c:v>605</c:v>
                </c:pt>
                <c:pt idx="2290">
                  <c:v>605</c:v>
                </c:pt>
                <c:pt idx="2291">
                  <c:v>605</c:v>
                </c:pt>
                <c:pt idx="2292">
                  <c:v>605</c:v>
                </c:pt>
                <c:pt idx="2293">
                  <c:v>605</c:v>
                </c:pt>
                <c:pt idx="2294">
                  <c:v>605</c:v>
                </c:pt>
                <c:pt idx="2295">
                  <c:v>605</c:v>
                </c:pt>
                <c:pt idx="2296">
                  <c:v>605</c:v>
                </c:pt>
                <c:pt idx="2297">
                  <c:v>605</c:v>
                </c:pt>
                <c:pt idx="2298">
                  <c:v>606</c:v>
                </c:pt>
                <c:pt idx="2299">
                  <c:v>606</c:v>
                </c:pt>
                <c:pt idx="2300">
                  <c:v>606</c:v>
                </c:pt>
                <c:pt idx="2301">
                  <c:v>606</c:v>
                </c:pt>
                <c:pt idx="2302">
                  <c:v>606</c:v>
                </c:pt>
                <c:pt idx="2303">
                  <c:v>606</c:v>
                </c:pt>
                <c:pt idx="2304">
                  <c:v>606</c:v>
                </c:pt>
                <c:pt idx="2305">
                  <c:v>606</c:v>
                </c:pt>
                <c:pt idx="2306">
                  <c:v>606</c:v>
                </c:pt>
                <c:pt idx="2307">
                  <c:v>607</c:v>
                </c:pt>
                <c:pt idx="2308">
                  <c:v>607</c:v>
                </c:pt>
                <c:pt idx="2309">
                  <c:v>607</c:v>
                </c:pt>
                <c:pt idx="2310">
                  <c:v>607</c:v>
                </c:pt>
                <c:pt idx="2311">
                  <c:v>608</c:v>
                </c:pt>
                <c:pt idx="2312">
                  <c:v>609</c:v>
                </c:pt>
                <c:pt idx="2313">
                  <c:v>610</c:v>
                </c:pt>
                <c:pt idx="2314">
                  <c:v>610</c:v>
                </c:pt>
                <c:pt idx="2315">
                  <c:v>610</c:v>
                </c:pt>
                <c:pt idx="2316">
                  <c:v>610</c:v>
                </c:pt>
                <c:pt idx="2317">
                  <c:v>610</c:v>
                </c:pt>
                <c:pt idx="2318">
                  <c:v>610</c:v>
                </c:pt>
                <c:pt idx="2319">
                  <c:v>611</c:v>
                </c:pt>
                <c:pt idx="2320">
                  <c:v>612</c:v>
                </c:pt>
                <c:pt idx="2321">
                  <c:v>613</c:v>
                </c:pt>
                <c:pt idx="2322">
                  <c:v>614</c:v>
                </c:pt>
                <c:pt idx="2323">
                  <c:v>614</c:v>
                </c:pt>
                <c:pt idx="2324">
                  <c:v>614</c:v>
                </c:pt>
                <c:pt idx="2325">
                  <c:v>614</c:v>
                </c:pt>
                <c:pt idx="2326">
                  <c:v>614</c:v>
                </c:pt>
                <c:pt idx="2327">
                  <c:v>614</c:v>
                </c:pt>
                <c:pt idx="2328">
                  <c:v>614</c:v>
                </c:pt>
                <c:pt idx="2329">
                  <c:v>614</c:v>
                </c:pt>
                <c:pt idx="2330">
                  <c:v>614</c:v>
                </c:pt>
                <c:pt idx="2331">
                  <c:v>614</c:v>
                </c:pt>
                <c:pt idx="2332">
                  <c:v>614</c:v>
                </c:pt>
                <c:pt idx="2333">
                  <c:v>614</c:v>
                </c:pt>
                <c:pt idx="2334">
                  <c:v>614</c:v>
                </c:pt>
                <c:pt idx="2335">
                  <c:v>614</c:v>
                </c:pt>
                <c:pt idx="2336">
                  <c:v>614</c:v>
                </c:pt>
                <c:pt idx="2337">
                  <c:v>614</c:v>
                </c:pt>
                <c:pt idx="2338">
                  <c:v>614</c:v>
                </c:pt>
                <c:pt idx="2339">
                  <c:v>614</c:v>
                </c:pt>
                <c:pt idx="2340">
                  <c:v>614</c:v>
                </c:pt>
                <c:pt idx="2341">
                  <c:v>614</c:v>
                </c:pt>
                <c:pt idx="2342">
                  <c:v>614</c:v>
                </c:pt>
                <c:pt idx="2343">
                  <c:v>614</c:v>
                </c:pt>
                <c:pt idx="2344">
                  <c:v>614</c:v>
                </c:pt>
                <c:pt idx="2345">
                  <c:v>614</c:v>
                </c:pt>
                <c:pt idx="2346">
                  <c:v>614</c:v>
                </c:pt>
                <c:pt idx="2347">
                  <c:v>614</c:v>
                </c:pt>
                <c:pt idx="2348">
                  <c:v>615</c:v>
                </c:pt>
                <c:pt idx="2349">
                  <c:v>616</c:v>
                </c:pt>
                <c:pt idx="2350">
                  <c:v>616</c:v>
                </c:pt>
                <c:pt idx="2351">
                  <c:v>616</c:v>
                </c:pt>
                <c:pt idx="2352">
                  <c:v>616</c:v>
                </c:pt>
                <c:pt idx="2353">
                  <c:v>616</c:v>
                </c:pt>
                <c:pt idx="2354">
                  <c:v>617</c:v>
                </c:pt>
                <c:pt idx="2355">
                  <c:v>617</c:v>
                </c:pt>
                <c:pt idx="2356">
                  <c:v>617</c:v>
                </c:pt>
                <c:pt idx="2357">
                  <c:v>617</c:v>
                </c:pt>
                <c:pt idx="2358">
                  <c:v>617</c:v>
                </c:pt>
                <c:pt idx="2359">
                  <c:v>617</c:v>
                </c:pt>
                <c:pt idx="2360">
                  <c:v>617</c:v>
                </c:pt>
                <c:pt idx="2361">
                  <c:v>617</c:v>
                </c:pt>
                <c:pt idx="2362">
                  <c:v>617</c:v>
                </c:pt>
                <c:pt idx="2363">
                  <c:v>618</c:v>
                </c:pt>
                <c:pt idx="2364">
                  <c:v>618</c:v>
                </c:pt>
                <c:pt idx="2365">
                  <c:v>618</c:v>
                </c:pt>
                <c:pt idx="2366">
                  <c:v>619</c:v>
                </c:pt>
                <c:pt idx="2367">
                  <c:v>619</c:v>
                </c:pt>
                <c:pt idx="2368">
                  <c:v>620</c:v>
                </c:pt>
                <c:pt idx="2369">
                  <c:v>620</c:v>
                </c:pt>
                <c:pt idx="2370">
                  <c:v>620</c:v>
                </c:pt>
                <c:pt idx="2371">
                  <c:v>620</c:v>
                </c:pt>
                <c:pt idx="2372">
                  <c:v>620</c:v>
                </c:pt>
                <c:pt idx="2373">
                  <c:v>620</c:v>
                </c:pt>
                <c:pt idx="2374">
                  <c:v>620</c:v>
                </c:pt>
                <c:pt idx="2375">
                  <c:v>620</c:v>
                </c:pt>
                <c:pt idx="2376">
                  <c:v>620</c:v>
                </c:pt>
                <c:pt idx="2377">
                  <c:v>620</c:v>
                </c:pt>
                <c:pt idx="2378">
                  <c:v>620</c:v>
                </c:pt>
                <c:pt idx="2379">
                  <c:v>620</c:v>
                </c:pt>
                <c:pt idx="2380">
                  <c:v>620</c:v>
                </c:pt>
                <c:pt idx="2381">
                  <c:v>620</c:v>
                </c:pt>
                <c:pt idx="2382">
                  <c:v>620</c:v>
                </c:pt>
                <c:pt idx="2383">
                  <c:v>620</c:v>
                </c:pt>
                <c:pt idx="2384">
                  <c:v>620</c:v>
                </c:pt>
                <c:pt idx="2385">
                  <c:v>620</c:v>
                </c:pt>
                <c:pt idx="2386">
                  <c:v>620</c:v>
                </c:pt>
                <c:pt idx="2387">
                  <c:v>620</c:v>
                </c:pt>
                <c:pt idx="2388">
                  <c:v>620</c:v>
                </c:pt>
                <c:pt idx="2389">
                  <c:v>620</c:v>
                </c:pt>
                <c:pt idx="2390">
                  <c:v>620</c:v>
                </c:pt>
                <c:pt idx="2391">
                  <c:v>620</c:v>
                </c:pt>
                <c:pt idx="2392">
                  <c:v>620</c:v>
                </c:pt>
                <c:pt idx="2393">
                  <c:v>620</c:v>
                </c:pt>
                <c:pt idx="2394">
                  <c:v>620</c:v>
                </c:pt>
                <c:pt idx="2395">
                  <c:v>620</c:v>
                </c:pt>
                <c:pt idx="2396">
                  <c:v>620</c:v>
                </c:pt>
                <c:pt idx="2397">
                  <c:v>620</c:v>
                </c:pt>
                <c:pt idx="2398">
                  <c:v>620</c:v>
                </c:pt>
                <c:pt idx="2399">
                  <c:v>620</c:v>
                </c:pt>
                <c:pt idx="2400">
                  <c:v>620</c:v>
                </c:pt>
                <c:pt idx="2401">
                  <c:v>620</c:v>
                </c:pt>
                <c:pt idx="2402">
                  <c:v>620</c:v>
                </c:pt>
                <c:pt idx="2403">
                  <c:v>620</c:v>
                </c:pt>
                <c:pt idx="2404">
                  <c:v>621</c:v>
                </c:pt>
                <c:pt idx="2405">
                  <c:v>621</c:v>
                </c:pt>
                <c:pt idx="2406">
                  <c:v>621</c:v>
                </c:pt>
                <c:pt idx="2407">
                  <c:v>622</c:v>
                </c:pt>
                <c:pt idx="2408">
                  <c:v>622</c:v>
                </c:pt>
                <c:pt idx="2409">
                  <c:v>622</c:v>
                </c:pt>
                <c:pt idx="2410">
                  <c:v>622</c:v>
                </c:pt>
                <c:pt idx="2411">
                  <c:v>622</c:v>
                </c:pt>
                <c:pt idx="2412">
                  <c:v>623</c:v>
                </c:pt>
                <c:pt idx="2413">
                  <c:v>623</c:v>
                </c:pt>
                <c:pt idx="2414">
                  <c:v>623</c:v>
                </c:pt>
                <c:pt idx="2415">
                  <c:v>623</c:v>
                </c:pt>
                <c:pt idx="2416">
                  <c:v>623</c:v>
                </c:pt>
                <c:pt idx="2417">
                  <c:v>623</c:v>
                </c:pt>
                <c:pt idx="2418">
                  <c:v>623</c:v>
                </c:pt>
                <c:pt idx="2419">
                  <c:v>623</c:v>
                </c:pt>
                <c:pt idx="2420">
                  <c:v>623</c:v>
                </c:pt>
                <c:pt idx="2421">
                  <c:v>623</c:v>
                </c:pt>
                <c:pt idx="2422">
                  <c:v>623</c:v>
                </c:pt>
                <c:pt idx="2423">
                  <c:v>623</c:v>
                </c:pt>
                <c:pt idx="2424">
                  <c:v>623</c:v>
                </c:pt>
                <c:pt idx="2425">
                  <c:v>623</c:v>
                </c:pt>
                <c:pt idx="2426">
                  <c:v>623</c:v>
                </c:pt>
                <c:pt idx="2427">
                  <c:v>623</c:v>
                </c:pt>
                <c:pt idx="2428">
                  <c:v>623</c:v>
                </c:pt>
                <c:pt idx="2429">
                  <c:v>623</c:v>
                </c:pt>
                <c:pt idx="2430">
                  <c:v>623</c:v>
                </c:pt>
                <c:pt idx="2431">
                  <c:v>623</c:v>
                </c:pt>
                <c:pt idx="2432">
                  <c:v>623</c:v>
                </c:pt>
                <c:pt idx="2433">
                  <c:v>623</c:v>
                </c:pt>
                <c:pt idx="2434">
                  <c:v>623</c:v>
                </c:pt>
                <c:pt idx="2435">
                  <c:v>623</c:v>
                </c:pt>
                <c:pt idx="2436">
                  <c:v>623</c:v>
                </c:pt>
                <c:pt idx="2437">
                  <c:v>623</c:v>
                </c:pt>
                <c:pt idx="2438">
                  <c:v>623</c:v>
                </c:pt>
                <c:pt idx="2439">
                  <c:v>623</c:v>
                </c:pt>
                <c:pt idx="2440">
                  <c:v>624</c:v>
                </c:pt>
                <c:pt idx="2441">
                  <c:v>624</c:v>
                </c:pt>
                <c:pt idx="2442">
                  <c:v>624</c:v>
                </c:pt>
                <c:pt idx="2443">
                  <c:v>624</c:v>
                </c:pt>
                <c:pt idx="2444">
                  <c:v>624</c:v>
                </c:pt>
                <c:pt idx="2445">
                  <c:v>624</c:v>
                </c:pt>
                <c:pt idx="2446">
                  <c:v>624</c:v>
                </c:pt>
                <c:pt idx="2447">
                  <c:v>624</c:v>
                </c:pt>
                <c:pt idx="2448">
                  <c:v>624</c:v>
                </c:pt>
                <c:pt idx="2449">
                  <c:v>625</c:v>
                </c:pt>
                <c:pt idx="2450">
                  <c:v>626</c:v>
                </c:pt>
                <c:pt idx="2451">
                  <c:v>626</c:v>
                </c:pt>
                <c:pt idx="2452">
                  <c:v>626</c:v>
                </c:pt>
                <c:pt idx="2453">
                  <c:v>626</c:v>
                </c:pt>
                <c:pt idx="2454">
                  <c:v>626</c:v>
                </c:pt>
                <c:pt idx="2455">
                  <c:v>626</c:v>
                </c:pt>
                <c:pt idx="2456">
                  <c:v>626</c:v>
                </c:pt>
                <c:pt idx="2457">
                  <c:v>627</c:v>
                </c:pt>
                <c:pt idx="2458">
                  <c:v>628</c:v>
                </c:pt>
                <c:pt idx="2459">
                  <c:v>628</c:v>
                </c:pt>
                <c:pt idx="2460">
                  <c:v>628</c:v>
                </c:pt>
                <c:pt idx="2461">
                  <c:v>628</c:v>
                </c:pt>
                <c:pt idx="2462">
                  <c:v>628</c:v>
                </c:pt>
                <c:pt idx="2463">
                  <c:v>628</c:v>
                </c:pt>
                <c:pt idx="2464">
                  <c:v>628</c:v>
                </c:pt>
                <c:pt idx="2465">
                  <c:v>629</c:v>
                </c:pt>
                <c:pt idx="2466">
                  <c:v>629</c:v>
                </c:pt>
                <c:pt idx="2467">
                  <c:v>629</c:v>
                </c:pt>
                <c:pt idx="2468">
                  <c:v>630</c:v>
                </c:pt>
                <c:pt idx="2469">
                  <c:v>630</c:v>
                </c:pt>
                <c:pt idx="2470">
                  <c:v>631</c:v>
                </c:pt>
                <c:pt idx="2471">
                  <c:v>632</c:v>
                </c:pt>
                <c:pt idx="2472">
                  <c:v>632</c:v>
                </c:pt>
                <c:pt idx="2473">
                  <c:v>633</c:v>
                </c:pt>
                <c:pt idx="2474">
                  <c:v>634</c:v>
                </c:pt>
                <c:pt idx="2475">
                  <c:v>635</c:v>
                </c:pt>
                <c:pt idx="2476">
                  <c:v>636</c:v>
                </c:pt>
                <c:pt idx="2477">
                  <c:v>637</c:v>
                </c:pt>
                <c:pt idx="2478">
                  <c:v>638</c:v>
                </c:pt>
                <c:pt idx="2479">
                  <c:v>639</c:v>
                </c:pt>
                <c:pt idx="2480">
                  <c:v>639</c:v>
                </c:pt>
                <c:pt idx="2481">
                  <c:v>639</c:v>
                </c:pt>
                <c:pt idx="2482">
                  <c:v>640</c:v>
                </c:pt>
                <c:pt idx="2483">
                  <c:v>641</c:v>
                </c:pt>
                <c:pt idx="2484">
                  <c:v>641</c:v>
                </c:pt>
                <c:pt idx="2485">
                  <c:v>642</c:v>
                </c:pt>
                <c:pt idx="2486">
                  <c:v>643</c:v>
                </c:pt>
                <c:pt idx="2487">
                  <c:v>643</c:v>
                </c:pt>
                <c:pt idx="2488">
                  <c:v>643</c:v>
                </c:pt>
                <c:pt idx="2489">
                  <c:v>644</c:v>
                </c:pt>
                <c:pt idx="2490">
                  <c:v>645</c:v>
                </c:pt>
                <c:pt idx="2491">
                  <c:v>646</c:v>
                </c:pt>
                <c:pt idx="2492">
                  <c:v>647</c:v>
                </c:pt>
                <c:pt idx="2493">
                  <c:v>647</c:v>
                </c:pt>
                <c:pt idx="2494">
                  <c:v>648</c:v>
                </c:pt>
                <c:pt idx="2495">
                  <c:v>649</c:v>
                </c:pt>
                <c:pt idx="2496">
                  <c:v>649</c:v>
                </c:pt>
                <c:pt idx="2497">
                  <c:v>649</c:v>
                </c:pt>
                <c:pt idx="2498">
                  <c:v>650</c:v>
                </c:pt>
                <c:pt idx="2499">
                  <c:v>650</c:v>
                </c:pt>
                <c:pt idx="2500">
                  <c:v>650</c:v>
                </c:pt>
                <c:pt idx="2501">
                  <c:v>650</c:v>
                </c:pt>
                <c:pt idx="2502">
                  <c:v>650</c:v>
                </c:pt>
                <c:pt idx="2503">
                  <c:v>650</c:v>
                </c:pt>
                <c:pt idx="2504">
                  <c:v>650</c:v>
                </c:pt>
                <c:pt idx="2505">
                  <c:v>650</c:v>
                </c:pt>
                <c:pt idx="2506">
                  <c:v>650</c:v>
                </c:pt>
                <c:pt idx="2507">
                  <c:v>650</c:v>
                </c:pt>
                <c:pt idx="2508">
                  <c:v>650</c:v>
                </c:pt>
                <c:pt idx="2509">
                  <c:v>650</c:v>
                </c:pt>
                <c:pt idx="2510">
                  <c:v>650</c:v>
                </c:pt>
                <c:pt idx="2511">
                  <c:v>650</c:v>
                </c:pt>
                <c:pt idx="2512">
                  <c:v>650</c:v>
                </c:pt>
                <c:pt idx="2513">
                  <c:v>650</c:v>
                </c:pt>
                <c:pt idx="2514">
                  <c:v>650</c:v>
                </c:pt>
                <c:pt idx="2515">
                  <c:v>650</c:v>
                </c:pt>
                <c:pt idx="2516">
                  <c:v>650</c:v>
                </c:pt>
                <c:pt idx="2517">
                  <c:v>650</c:v>
                </c:pt>
                <c:pt idx="2518">
                  <c:v>650</c:v>
                </c:pt>
                <c:pt idx="2519">
                  <c:v>650</c:v>
                </c:pt>
                <c:pt idx="2520">
                  <c:v>650</c:v>
                </c:pt>
                <c:pt idx="2521">
                  <c:v>650</c:v>
                </c:pt>
                <c:pt idx="2522">
                  <c:v>650</c:v>
                </c:pt>
                <c:pt idx="2523">
                  <c:v>650</c:v>
                </c:pt>
                <c:pt idx="2524">
                  <c:v>650</c:v>
                </c:pt>
                <c:pt idx="2525">
                  <c:v>650</c:v>
                </c:pt>
                <c:pt idx="2526">
                  <c:v>650</c:v>
                </c:pt>
                <c:pt idx="2527">
                  <c:v>650</c:v>
                </c:pt>
                <c:pt idx="2528">
                  <c:v>651</c:v>
                </c:pt>
                <c:pt idx="2529">
                  <c:v>651</c:v>
                </c:pt>
                <c:pt idx="2530">
                  <c:v>651</c:v>
                </c:pt>
                <c:pt idx="2531">
                  <c:v>651</c:v>
                </c:pt>
                <c:pt idx="2532">
                  <c:v>652</c:v>
                </c:pt>
                <c:pt idx="2533">
                  <c:v>652</c:v>
                </c:pt>
                <c:pt idx="2534">
                  <c:v>652</c:v>
                </c:pt>
                <c:pt idx="2535">
                  <c:v>652</c:v>
                </c:pt>
                <c:pt idx="2536">
                  <c:v>652</c:v>
                </c:pt>
                <c:pt idx="2537">
                  <c:v>652</c:v>
                </c:pt>
                <c:pt idx="2538">
                  <c:v>653</c:v>
                </c:pt>
                <c:pt idx="2539">
                  <c:v>653</c:v>
                </c:pt>
                <c:pt idx="2540">
                  <c:v>653</c:v>
                </c:pt>
                <c:pt idx="2541">
                  <c:v>653</c:v>
                </c:pt>
                <c:pt idx="2542">
                  <c:v>653</c:v>
                </c:pt>
                <c:pt idx="2543">
                  <c:v>653</c:v>
                </c:pt>
                <c:pt idx="2544">
                  <c:v>653</c:v>
                </c:pt>
                <c:pt idx="2545">
                  <c:v>653</c:v>
                </c:pt>
                <c:pt idx="2546">
                  <c:v>654</c:v>
                </c:pt>
                <c:pt idx="2547">
                  <c:v>655</c:v>
                </c:pt>
                <c:pt idx="2548">
                  <c:v>655</c:v>
                </c:pt>
                <c:pt idx="2549">
                  <c:v>655</c:v>
                </c:pt>
                <c:pt idx="2550">
                  <c:v>655</c:v>
                </c:pt>
                <c:pt idx="2551">
                  <c:v>655</c:v>
                </c:pt>
                <c:pt idx="2552">
                  <c:v>655</c:v>
                </c:pt>
                <c:pt idx="2553">
                  <c:v>656</c:v>
                </c:pt>
                <c:pt idx="2554">
                  <c:v>656</c:v>
                </c:pt>
                <c:pt idx="2555">
                  <c:v>656</c:v>
                </c:pt>
                <c:pt idx="2556">
                  <c:v>657</c:v>
                </c:pt>
                <c:pt idx="2557">
                  <c:v>658</c:v>
                </c:pt>
                <c:pt idx="2558">
                  <c:v>659</c:v>
                </c:pt>
                <c:pt idx="2559">
                  <c:v>660</c:v>
                </c:pt>
                <c:pt idx="2560">
                  <c:v>661</c:v>
                </c:pt>
                <c:pt idx="2561">
                  <c:v>662</c:v>
                </c:pt>
                <c:pt idx="2562">
                  <c:v>663</c:v>
                </c:pt>
                <c:pt idx="2563">
                  <c:v>664</c:v>
                </c:pt>
                <c:pt idx="2564">
                  <c:v>665</c:v>
                </c:pt>
                <c:pt idx="2565">
                  <c:v>666</c:v>
                </c:pt>
                <c:pt idx="2566">
                  <c:v>666</c:v>
                </c:pt>
                <c:pt idx="2567">
                  <c:v>667</c:v>
                </c:pt>
                <c:pt idx="2568">
                  <c:v>668</c:v>
                </c:pt>
                <c:pt idx="2569">
                  <c:v>669</c:v>
                </c:pt>
                <c:pt idx="2570">
                  <c:v>669</c:v>
                </c:pt>
                <c:pt idx="2571">
                  <c:v>669</c:v>
                </c:pt>
                <c:pt idx="2572">
                  <c:v>670</c:v>
                </c:pt>
                <c:pt idx="2573">
                  <c:v>670</c:v>
                </c:pt>
                <c:pt idx="2574">
                  <c:v>671</c:v>
                </c:pt>
                <c:pt idx="2575">
                  <c:v>671</c:v>
                </c:pt>
                <c:pt idx="2576">
                  <c:v>671</c:v>
                </c:pt>
                <c:pt idx="2577">
                  <c:v>671</c:v>
                </c:pt>
                <c:pt idx="2578">
                  <c:v>671</c:v>
                </c:pt>
                <c:pt idx="2579">
                  <c:v>671</c:v>
                </c:pt>
                <c:pt idx="2580">
                  <c:v>671</c:v>
                </c:pt>
                <c:pt idx="2581">
                  <c:v>671</c:v>
                </c:pt>
                <c:pt idx="2582">
                  <c:v>671</c:v>
                </c:pt>
                <c:pt idx="2583">
                  <c:v>671</c:v>
                </c:pt>
                <c:pt idx="2584">
                  <c:v>671</c:v>
                </c:pt>
                <c:pt idx="2585">
                  <c:v>671</c:v>
                </c:pt>
                <c:pt idx="2586">
                  <c:v>671</c:v>
                </c:pt>
                <c:pt idx="2587">
                  <c:v>671</c:v>
                </c:pt>
                <c:pt idx="2588">
                  <c:v>672</c:v>
                </c:pt>
                <c:pt idx="2589">
                  <c:v>672</c:v>
                </c:pt>
                <c:pt idx="2590">
                  <c:v>672</c:v>
                </c:pt>
                <c:pt idx="2591">
                  <c:v>673</c:v>
                </c:pt>
                <c:pt idx="2592">
                  <c:v>674</c:v>
                </c:pt>
                <c:pt idx="2593">
                  <c:v>675</c:v>
                </c:pt>
                <c:pt idx="2594">
                  <c:v>676</c:v>
                </c:pt>
                <c:pt idx="2595">
                  <c:v>676</c:v>
                </c:pt>
                <c:pt idx="2596">
                  <c:v>677</c:v>
                </c:pt>
                <c:pt idx="2597">
                  <c:v>677</c:v>
                </c:pt>
                <c:pt idx="2598">
                  <c:v>677</c:v>
                </c:pt>
                <c:pt idx="2599">
                  <c:v>677</c:v>
                </c:pt>
                <c:pt idx="2600">
                  <c:v>677</c:v>
                </c:pt>
                <c:pt idx="2601">
                  <c:v>677</c:v>
                </c:pt>
                <c:pt idx="2602">
                  <c:v>677</c:v>
                </c:pt>
                <c:pt idx="2603">
                  <c:v>677</c:v>
                </c:pt>
                <c:pt idx="2604">
                  <c:v>678</c:v>
                </c:pt>
                <c:pt idx="2605">
                  <c:v>679</c:v>
                </c:pt>
                <c:pt idx="2606">
                  <c:v>679</c:v>
                </c:pt>
                <c:pt idx="2607">
                  <c:v>679</c:v>
                </c:pt>
                <c:pt idx="2608">
                  <c:v>679</c:v>
                </c:pt>
                <c:pt idx="2609">
                  <c:v>679</c:v>
                </c:pt>
                <c:pt idx="2610">
                  <c:v>680</c:v>
                </c:pt>
                <c:pt idx="2611">
                  <c:v>680</c:v>
                </c:pt>
                <c:pt idx="2612">
                  <c:v>680</c:v>
                </c:pt>
                <c:pt idx="2613">
                  <c:v>681</c:v>
                </c:pt>
                <c:pt idx="2614">
                  <c:v>682</c:v>
                </c:pt>
                <c:pt idx="2615">
                  <c:v>682</c:v>
                </c:pt>
                <c:pt idx="2616">
                  <c:v>682</c:v>
                </c:pt>
                <c:pt idx="2617">
                  <c:v>682</c:v>
                </c:pt>
                <c:pt idx="2618">
                  <c:v>682</c:v>
                </c:pt>
                <c:pt idx="2619">
                  <c:v>682</c:v>
                </c:pt>
                <c:pt idx="2620">
                  <c:v>682</c:v>
                </c:pt>
                <c:pt idx="2621">
                  <c:v>682</c:v>
                </c:pt>
                <c:pt idx="2622">
                  <c:v>682</c:v>
                </c:pt>
                <c:pt idx="2623">
                  <c:v>683</c:v>
                </c:pt>
                <c:pt idx="2624">
                  <c:v>683</c:v>
                </c:pt>
                <c:pt idx="2625">
                  <c:v>683</c:v>
                </c:pt>
                <c:pt idx="2626">
                  <c:v>683</c:v>
                </c:pt>
                <c:pt idx="2627">
                  <c:v>683</c:v>
                </c:pt>
                <c:pt idx="2628">
                  <c:v>683</c:v>
                </c:pt>
                <c:pt idx="2629">
                  <c:v>683</c:v>
                </c:pt>
                <c:pt idx="2630">
                  <c:v>683</c:v>
                </c:pt>
                <c:pt idx="2631">
                  <c:v>683</c:v>
                </c:pt>
                <c:pt idx="2632">
                  <c:v>683</c:v>
                </c:pt>
                <c:pt idx="2633">
                  <c:v>683</c:v>
                </c:pt>
                <c:pt idx="2634">
                  <c:v>683</c:v>
                </c:pt>
                <c:pt idx="2635">
                  <c:v>684</c:v>
                </c:pt>
                <c:pt idx="2636">
                  <c:v>685</c:v>
                </c:pt>
                <c:pt idx="2637">
                  <c:v>686</c:v>
                </c:pt>
                <c:pt idx="2638">
                  <c:v>686</c:v>
                </c:pt>
                <c:pt idx="2639">
                  <c:v>687</c:v>
                </c:pt>
                <c:pt idx="2640">
                  <c:v>687</c:v>
                </c:pt>
                <c:pt idx="2641">
                  <c:v>687</c:v>
                </c:pt>
                <c:pt idx="2642">
                  <c:v>687</c:v>
                </c:pt>
                <c:pt idx="2643">
                  <c:v>687</c:v>
                </c:pt>
                <c:pt idx="2644">
                  <c:v>687</c:v>
                </c:pt>
                <c:pt idx="2645">
                  <c:v>687</c:v>
                </c:pt>
                <c:pt idx="2646">
                  <c:v>687</c:v>
                </c:pt>
                <c:pt idx="2647">
                  <c:v>687</c:v>
                </c:pt>
                <c:pt idx="2648">
                  <c:v>687</c:v>
                </c:pt>
                <c:pt idx="2649">
                  <c:v>687</c:v>
                </c:pt>
                <c:pt idx="2650">
                  <c:v>688</c:v>
                </c:pt>
                <c:pt idx="2651">
                  <c:v>689</c:v>
                </c:pt>
                <c:pt idx="2652">
                  <c:v>690</c:v>
                </c:pt>
                <c:pt idx="2653">
                  <c:v>691</c:v>
                </c:pt>
                <c:pt idx="2654">
                  <c:v>692</c:v>
                </c:pt>
                <c:pt idx="2655">
                  <c:v>693</c:v>
                </c:pt>
                <c:pt idx="2656">
                  <c:v>694</c:v>
                </c:pt>
                <c:pt idx="2657">
                  <c:v>695</c:v>
                </c:pt>
                <c:pt idx="2658">
                  <c:v>696</c:v>
                </c:pt>
                <c:pt idx="2659">
                  <c:v>697</c:v>
                </c:pt>
                <c:pt idx="2660">
                  <c:v>698</c:v>
                </c:pt>
                <c:pt idx="2661">
                  <c:v>699</c:v>
                </c:pt>
                <c:pt idx="2662">
                  <c:v>700</c:v>
                </c:pt>
                <c:pt idx="2663">
                  <c:v>701</c:v>
                </c:pt>
                <c:pt idx="2664">
                  <c:v>702</c:v>
                </c:pt>
                <c:pt idx="2665">
                  <c:v>703</c:v>
                </c:pt>
                <c:pt idx="2666">
                  <c:v>704</c:v>
                </c:pt>
                <c:pt idx="2667">
                  <c:v>704</c:v>
                </c:pt>
                <c:pt idx="2668">
                  <c:v>704</c:v>
                </c:pt>
                <c:pt idx="2669">
                  <c:v>704</c:v>
                </c:pt>
                <c:pt idx="2670">
                  <c:v>704</c:v>
                </c:pt>
                <c:pt idx="2671">
                  <c:v>704</c:v>
                </c:pt>
                <c:pt idx="2672">
                  <c:v>704</c:v>
                </c:pt>
                <c:pt idx="2673">
                  <c:v>704</c:v>
                </c:pt>
                <c:pt idx="2674">
                  <c:v>704</c:v>
                </c:pt>
                <c:pt idx="2675">
                  <c:v>704</c:v>
                </c:pt>
                <c:pt idx="2676">
                  <c:v>704</c:v>
                </c:pt>
                <c:pt idx="2677">
                  <c:v>704</c:v>
                </c:pt>
                <c:pt idx="2678">
                  <c:v>704</c:v>
                </c:pt>
                <c:pt idx="2679">
                  <c:v>704</c:v>
                </c:pt>
                <c:pt idx="2680">
                  <c:v>704</c:v>
                </c:pt>
                <c:pt idx="2681">
                  <c:v>704</c:v>
                </c:pt>
                <c:pt idx="2682">
                  <c:v>704</c:v>
                </c:pt>
                <c:pt idx="2683">
                  <c:v>705</c:v>
                </c:pt>
                <c:pt idx="2684">
                  <c:v>706</c:v>
                </c:pt>
                <c:pt idx="2685">
                  <c:v>707</c:v>
                </c:pt>
                <c:pt idx="2686">
                  <c:v>707</c:v>
                </c:pt>
                <c:pt idx="2687">
                  <c:v>707</c:v>
                </c:pt>
                <c:pt idx="2688">
                  <c:v>708</c:v>
                </c:pt>
                <c:pt idx="2689">
                  <c:v>709</c:v>
                </c:pt>
                <c:pt idx="2690">
                  <c:v>710</c:v>
                </c:pt>
                <c:pt idx="2691">
                  <c:v>710</c:v>
                </c:pt>
                <c:pt idx="2692">
                  <c:v>710</c:v>
                </c:pt>
                <c:pt idx="2693">
                  <c:v>710</c:v>
                </c:pt>
                <c:pt idx="2694">
                  <c:v>710</c:v>
                </c:pt>
                <c:pt idx="2695">
                  <c:v>710</c:v>
                </c:pt>
                <c:pt idx="2696">
                  <c:v>710</c:v>
                </c:pt>
                <c:pt idx="2697">
                  <c:v>710</c:v>
                </c:pt>
                <c:pt idx="2698">
                  <c:v>710</c:v>
                </c:pt>
                <c:pt idx="2699">
                  <c:v>710</c:v>
                </c:pt>
                <c:pt idx="2700">
                  <c:v>711</c:v>
                </c:pt>
                <c:pt idx="2701">
                  <c:v>711</c:v>
                </c:pt>
                <c:pt idx="2702">
                  <c:v>711</c:v>
                </c:pt>
                <c:pt idx="2703">
                  <c:v>711</c:v>
                </c:pt>
                <c:pt idx="2704">
                  <c:v>711</c:v>
                </c:pt>
                <c:pt idx="2705">
                  <c:v>712</c:v>
                </c:pt>
                <c:pt idx="2706">
                  <c:v>712</c:v>
                </c:pt>
                <c:pt idx="2707">
                  <c:v>713</c:v>
                </c:pt>
                <c:pt idx="2708">
                  <c:v>713</c:v>
                </c:pt>
                <c:pt idx="2709">
                  <c:v>714</c:v>
                </c:pt>
                <c:pt idx="2710">
                  <c:v>714</c:v>
                </c:pt>
                <c:pt idx="2711">
                  <c:v>715</c:v>
                </c:pt>
                <c:pt idx="2712">
                  <c:v>715</c:v>
                </c:pt>
                <c:pt idx="2713">
                  <c:v>715</c:v>
                </c:pt>
                <c:pt idx="2714">
                  <c:v>715</c:v>
                </c:pt>
                <c:pt idx="2715">
                  <c:v>715</c:v>
                </c:pt>
                <c:pt idx="2716">
                  <c:v>715</c:v>
                </c:pt>
                <c:pt idx="2717">
                  <c:v>716</c:v>
                </c:pt>
                <c:pt idx="2718">
                  <c:v>716</c:v>
                </c:pt>
                <c:pt idx="2719">
                  <c:v>716</c:v>
                </c:pt>
                <c:pt idx="2720">
                  <c:v>717</c:v>
                </c:pt>
                <c:pt idx="2721">
                  <c:v>717</c:v>
                </c:pt>
                <c:pt idx="2722">
                  <c:v>717</c:v>
                </c:pt>
                <c:pt idx="2723">
                  <c:v>717</c:v>
                </c:pt>
                <c:pt idx="2724">
                  <c:v>717</c:v>
                </c:pt>
                <c:pt idx="2725">
                  <c:v>717</c:v>
                </c:pt>
                <c:pt idx="2726">
                  <c:v>718</c:v>
                </c:pt>
                <c:pt idx="2727">
                  <c:v>718</c:v>
                </c:pt>
                <c:pt idx="2728">
                  <c:v>718</c:v>
                </c:pt>
                <c:pt idx="2729">
                  <c:v>718</c:v>
                </c:pt>
                <c:pt idx="2730">
                  <c:v>718</c:v>
                </c:pt>
                <c:pt idx="2731">
                  <c:v>718</c:v>
                </c:pt>
                <c:pt idx="2732">
                  <c:v>718</c:v>
                </c:pt>
                <c:pt idx="2733">
                  <c:v>718</c:v>
                </c:pt>
                <c:pt idx="2734">
                  <c:v>718</c:v>
                </c:pt>
                <c:pt idx="2735">
                  <c:v>719</c:v>
                </c:pt>
                <c:pt idx="2736">
                  <c:v>720</c:v>
                </c:pt>
                <c:pt idx="2737">
                  <c:v>721</c:v>
                </c:pt>
                <c:pt idx="2738">
                  <c:v>722</c:v>
                </c:pt>
                <c:pt idx="2739">
                  <c:v>723</c:v>
                </c:pt>
                <c:pt idx="2740">
                  <c:v>723</c:v>
                </c:pt>
                <c:pt idx="2741">
                  <c:v>723</c:v>
                </c:pt>
                <c:pt idx="2742">
                  <c:v>723</c:v>
                </c:pt>
                <c:pt idx="2743">
                  <c:v>723</c:v>
                </c:pt>
                <c:pt idx="2744">
                  <c:v>723</c:v>
                </c:pt>
                <c:pt idx="2745">
                  <c:v>723</c:v>
                </c:pt>
                <c:pt idx="2746">
                  <c:v>723</c:v>
                </c:pt>
                <c:pt idx="2747">
                  <c:v>723</c:v>
                </c:pt>
                <c:pt idx="2748">
                  <c:v>723</c:v>
                </c:pt>
                <c:pt idx="2749">
                  <c:v>723</c:v>
                </c:pt>
                <c:pt idx="2750">
                  <c:v>723</c:v>
                </c:pt>
                <c:pt idx="2751">
                  <c:v>723</c:v>
                </c:pt>
                <c:pt idx="2752">
                  <c:v>723</c:v>
                </c:pt>
                <c:pt idx="2753">
                  <c:v>723</c:v>
                </c:pt>
                <c:pt idx="2754">
                  <c:v>723</c:v>
                </c:pt>
                <c:pt idx="2755">
                  <c:v>723</c:v>
                </c:pt>
                <c:pt idx="2756">
                  <c:v>723</c:v>
                </c:pt>
                <c:pt idx="2757">
                  <c:v>723</c:v>
                </c:pt>
                <c:pt idx="2758">
                  <c:v>724</c:v>
                </c:pt>
                <c:pt idx="2759">
                  <c:v>724</c:v>
                </c:pt>
                <c:pt idx="2760">
                  <c:v>724</c:v>
                </c:pt>
                <c:pt idx="2761">
                  <c:v>724</c:v>
                </c:pt>
                <c:pt idx="2762">
                  <c:v>724</c:v>
                </c:pt>
                <c:pt idx="2763">
                  <c:v>724</c:v>
                </c:pt>
                <c:pt idx="2764">
                  <c:v>724</c:v>
                </c:pt>
                <c:pt idx="2765">
                  <c:v>724</c:v>
                </c:pt>
                <c:pt idx="2766">
                  <c:v>725</c:v>
                </c:pt>
                <c:pt idx="2767">
                  <c:v>725</c:v>
                </c:pt>
                <c:pt idx="2768">
                  <c:v>725</c:v>
                </c:pt>
                <c:pt idx="2769">
                  <c:v>725</c:v>
                </c:pt>
                <c:pt idx="2770">
                  <c:v>725</c:v>
                </c:pt>
                <c:pt idx="2771">
                  <c:v>725</c:v>
                </c:pt>
                <c:pt idx="2772">
                  <c:v>726</c:v>
                </c:pt>
                <c:pt idx="2773">
                  <c:v>727</c:v>
                </c:pt>
                <c:pt idx="2774">
                  <c:v>727</c:v>
                </c:pt>
                <c:pt idx="2775">
                  <c:v>727</c:v>
                </c:pt>
                <c:pt idx="2776">
                  <c:v>728</c:v>
                </c:pt>
                <c:pt idx="2777">
                  <c:v>729</c:v>
                </c:pt>
                <c:pt idx="2778">
                  <c:v>729</c:v>
                </c:pt>
                <c:pt idx="2779">
                  <c:v>729</c:v>
                </c:pt>
                <c:pt idx="2780">
                  <c:v>730</c:v>
                </c:pt>
                <c:pt idx="2781">
                  <c:v>730</c:v>
                </c:pt>
                <c:pt idx="2782">
                  <c:v>731</c:v>
                </c:pt>
                <c:pt idx="2783">
                  <c:v>732</c:v>
                </c:pt>
                <c:pt idx="2784">
                  <c:v>732</c:v>
                </c:pt>
                <c:pt idx="2785">
                  <c:v>732</c:v>
                </c:pt>
                <c:pt idx="2786">
                  <c:v>732</c:v>
                </c:pt>
                <c:pt idx="2787">
                  <c:v>733</c:v>
                </c:pt>
                <c:pt idx="2788">
                  <c:v>734</c:v>
                </c:pt>
                <c:pt idx="2789">
                  <c:v>734</c:v>
                </c:pt>
                <c:pt idx="2790">
                  <c:v>734</c:v>
                </c:pt>
                <c:pt idx="2791">
                  <c:v>734</c:v>
                </c:pt>
                <c:pt idx="2792">
                  <c:v>734</c:v>
                </c:pt>
                <c:pt idx="2793">
                  <c:v>734</c:v>
                </c:pt>
                <c:pt idx="2794">
                  <c:v>734</c:v>
                </c:pt>
                <c:pt idx="2795">
                  <c:v>734</c:v>
                </c:pt>
                <c:pt idx="2796">
                  <c:v>735</c:v>
                </c:pt>
                <c:pt idx="2797">
                  <c:v>736</c:v>
                </c:pt>
                <c:pt idx="2798">
                  <c:v>736</c:v>
                </c:pt>
                <c:pt idx="2799">
                  <c:v>736</c:v>
                </c:pt>
                <c:pt idx="2800">
                  <c:v>736</c:v>
                </c:pt>
                <c:pt idx="2801">
                  <c:v>736</c:v>
                </c:pt>
                <c:pt idx="2802">
                  <c:v>736</c:v>
                </c:pt>
                <c:pt idx="2803">
                  <c:v>736</c:v>
                </c:pt>
                <c:pt idx="2804">
                  <c:v>736</c:v>
                </c:pt>
                <c:pt idx="2805">
                  <c:v>736</c:v>
                </c:pt>
                <c:pt idx="2806">
                  <c:v>736</c:v>
                </c:pt>
                <c:pt idx="2807">
                  <c:v>736</c:v>
                </c:pt>
                <c:pt idx="2808">
                  <c:v>736</c:v>
                </c:pt>
                <c:pt idx="2809">
                  <c:v>736</c:v>
                </c:pt>
                <c:pt idx="2810">
                  <c:v>736</c:v>
                </c:pt>
                <c:pt idx="2811">
                  <c:v>736</c:v>
                </c:pt>
                <c:pt idx="2812">
                  <c:v>736</c:v>
                </c:pt>
                <c:pt idx="2813">
                  <c:v>736</c:v>
                </c:pt>
                <c:pt idx="2814">
                  <c:v>736</c:v>
                </c:pt>
                <c:pt idx="2815">
                  <c:v>736</c:v>
                </c:pt>
                <c:pt idx="2816">
                  <c:v>736</c:v>
                </c:pt>
                <c:pt idx="2817">
                  <c:v>736</c:v>
                </c:pt>
                <c:pt idx="2818">
                  <c:v>737</c:v>
                </c:pt>
                <c:pt idx="2819">
                  <c:v>737</c:v>
                </c:pt>
                <c:pt idx="2820">
                  <c:v>737</c:v>
                </c:pt>
                <c:pt idx="2821">
                  <c:v>737</c:v>
                </c:pt>
                <c:pt idx="2822">
                  <c:v>737</c:v>
                </c:pt>
                <c:pt idx="2823">
                  <c:v>738</c:v>
                </c:pt>
                <c:pt idx="2824">
                  <c:v>739</c:v>
                </c:pt>
                <c:pt idx="2825">
                  <c:v>740</c:v>
                </c:pt>
                <c:pt idx="2826">
                  <c:v>741</c:v>
                </c:pt>
                <c:pt idx="2827">
                  <c:v>741</c:v>
                </c:pt>
                <c:pt idx="2828">
                  <c:v>741</c:v>
                </c:pt>
                <c:pt idx="2829">
                  <c:v>742</c:v>
                </c:pt>
                <c:pt idx="2830">
                  <c:v>742</c:v>
                </c:pt>
                <c:pt idx="2831">
                  <c:v>742</c:v>
                </c:pt>
                <c:pt idx="2832">
                  <c:v>742</c:v>
                </c:pt>
                <c:pt idx="2833">
                  <c:v>742</c:v>
                </c:pt>
                <c:pt idx="2834">
                  <c:v>743</c:v>
                </c:pt>
                <c:pt idx="2835">
                  <c:v>743</c:v>
                </c:pt>
                <c:pt idx="2836">
                  <c:v>743</c:v>
                </c:pt>
                <c:pt idx="2837">
                  <c:v>743</c:v>
                </c:pt>
                <c:pt idx="2838">
                  <c:v>743</c:v>
                </c:pt>
                <c:pt idx="2839">
                  <c:v>743</c:v>
                </c:pt>
                <c:pt idx="2840">
                  <c:v>743</c:v>
                </c:pt>
                <c:pt idx="2841">
                  <c:v>743</c:v>
                </c:pt>
                <c:pt idx="2842">
                  <c:v>743</c:v>
                </c:pt>
                <c:pt idx="2843">
                  <c:v>743</c:v>
                </c:pt>
                <c:pt idx="2844">
                  <c:v>743</c:v>
                </c:pt>
                <c:pt idx="2845">
                  <c:v>743</c:v>
                </c:pt>
                <c:pt idx="2846">
                  <c:v>743</c:v>
                </c:pt>
                <c:pt idx="2847">
                  <c:v>743</c:v>
                </c:pt>
                <c:pt idx="2848">
                  <c:v>743</c:v>
                </c:pt>
                <c:pt idx="2849">
                  <c:v>743</c:v>
                </c:pt>
                <c:pt idx="2850">
                  <c:v>743</c:v>
                </c:pt>
                <c:pt idx="2851">
                  <c:v>743</c:v>
                </c:pt>
                <c:pt idx="2852">
                  <c:v>743</c:v>
                </c:pt>
                <c:pt idx="2853">
                  <c:v>744</c:v>
                </c:pt>
                <c:pt idx="2854">
                  <c:v>745</c:v>
                </c:pt>
                <c:pt idx="2855">
                  <c:v>746</c:v>
                </c:pt>
                <c:pt idx="2856">
                  <c:v>747</c:v>
                </c:pt>
                <c:pt idx="2857">
                  <c:v>748</c:v>
                </c:pt>
                <c:pt idx="2858">
                  <c:v>749</c:v>
                </c:pt>
                <c:pt idx="2859">
                  <c:v>750</c:v>
                </c:pt>
                <c:pt idx="2860">
                  <c:v>751</c:v>
                </c:pt>
                <c:pt idx="2861">
                  <c:v>752</c:v>
                </c:pt>
                <c:pt idx="2862">
                  <c:v>753</c:v>
                </c:pt>
                <c:pt idx="2863">
                  <c:v>753</c:v>
                </c:pt>
                <c:pt idx="2864">
                  <c:v>754</c:v>
                </c:pt>
                <c:pt idx="2865">
                  <c:v>755</c:v>
                </c:pt>
                <c:pt idx="2866">
                  <c:v>756</c:v>
                </c:pt>
                <c:pt idx="2867">
                  <c:v>757</c:v>
                </c:pt>
                <c:pt idx="2868">
                  <c:v>758</c:v>
                </c:pt>
                <c:pt idx="2869">
                  <c:v>758</c:v>
                </c:pt>
                <c:pt idx="2870">
                  <c:v>758</c:v>
                </c:pt>
                <c:pt idx="2871">
                  <c:v>759</c:v>
                </c:pt>
                <c:pt idx="2872">
                  <c:v>759</c:v>
                </c:pt>
                <c:pt idx="2873">
                  <c:v>760</c:v>
                </c:pt>
                <c:pt idx="2874">
                  <c:v>760</c:v>
                </c:pt>
                <c:pt idx="2875">
                  <c:v>760</c:v>
                </c:pt>
                <c:pt idx="2876">
                  <c:v>760</c:v>
                </c:pt>
                <c:pt idx="2877">
                  <c:v>760</c:v>
                </c:pt>
                <c:pt idx="2878">
                  <c:v>761</c:v>
                </c:pt>
                <c:pt idx="2879">
                  <c:v>761</c:v>
                </c:pt>
                <c:pt idx="2880">
                  <c:v>761</c:v>
                </c:pt>
                <c:pt idx="2881">
                  <c:v>761</c:v>
                </c:pt>
                <c:pt idx="2882">
                  <c:v>761</c:v>
                </c:pt>
                <c:pt idx="2883">
                  <c:v>761</c:v>
                </c:pt>
                <c:pt idx="2884">
                  <c:v>762</c:v>
                </c:pt>
                <c:pt idx="2885">
                  <c:v>762</c:v>
                </c:pt>
                <c:pt idx="2886">
                  <c:v>762</c:v>
                </c:pt>
                <c:pt idx="2887">
                  <c:v>762</c:v>
                </c:pt>
                <c:pt idx="2888">
                  <c:v>762</c:v>
                </c:pt>
                <c:pt idx="2889">
                  <c:v>762</c:v>
                </c:pt>
                <c:pt idx="2890">
                  <c:v>762</c:v>
                </c:pt>
                <c:pt idx="2891">
                  <c:v>762</c:v>
                </c:pt>
                <c:pt idx="2892">
                  <c:v>763</c:v>
                </c:pt>
                <c:pt idx="2893">
                  <c:v>763</c:v>
                </c:pt>
                <c:pt idx="2894">
                  <c:v>763</c:v>
                </c:pt>
                <c:pt idx="2895">
                  <c:v>764</c:v>
                </c:pt>
                <c:pt idx="2896">
                  <c:v>764</c:v>
                </c:pt>
                <c:pt idx="2897">
                  <c:v>764</c:v>
                </c:pt>
                <c:pt idx="2898">
                  <c:v>764</c:v>
                </c:pt>
                <c:pt idx="2899">
                  <c:v>764</c:v>
                </c:pt>
                <c:pt idx="2900">
                  <c:v>764</c:v>
                </c:pt>
                <c:pt idx="2901">
                  <c:v>764</c:v>
                </c:pt>
                <c:pt idx="2902">
                  <c:v>764</c:v>
                </c:pt>
                <c:pt idx="2903">
                  <c:v>764</c:v>
                </c:pt>
                <c:pt idx="2904">
                  <c:v>764</c:v>
                </c:pt>
                <c:pt idx="2905">
                  <c:v>764</c:v>
                </c:pt>
                <c:pt idx="2906">
                  <c:v>764</c:v>
                </c:pt>
                <c:pt idx="2907">
                  <c:v>764</c:v>
                </c:pt>
                <c:pt idx="2908">
                  <c:v>764</c:v>
                </c:pt>
                <c:pt idx="2909">
                  <c:v>764</c:v>
                </c:pt>
                <c:pt idx="2910">
                  <c:v>764</c:v>
                </c:pt>
                <c:pt idx="2911">
                  <c:v>764</c:v>
                </c:pt>
                <c:pt idx="2912">
                  <c:v>765</c:v>
                </c:pt>
                <c:pt idx="2913">
                  <c:v>766</c:v>
                </c:pt>
                <c:pt idx="2914">
                  <c:v>766</c:v>
                </c:pt>
                <c:pt idx="2915">
                  <c:v>766</c:v>
                </c:pt>
                <c:pt idx="2916">
                  <c:v>766</c:v>
                </c:pt>
                <c:pt idx="2917">
                  <c:v>766</c:v>
                </c:pt>
                <c:pt idx="2918">
                  <c:v>766</c:v>
                </c:pt>
                <c:pt idx="2919">
                  <c:v>767</c:v>
                </c:pt>
                <c:pt idx="2920">
                  <c:v>767</c:v>
                </c:pt>
                <c:pt idx="2921">
                  <c:v>767</c:v>
                </c:pt>
                <c:pt idx="2922">
                  <c:v>768</c:v>
                </c:pt>
                <c:pt idx="2923">
                  <c:v>769</c:v>
                </c:pt>
                <c:pt idx="2924">
                  <c:v>770</c:v>
                </c:pt>
                <c:pt idx="2925">
                  <c:v>771</c:v>
                </c:pt>
                <c:pt idx="2926">
                  <c:v>771</c:v>
                </c:pt>
                <c:pt idx="2927">
                  <c:v>771</c:v>
                </c:pt>
                <c:pt idx="2928">
                  <c:v>771</c:v>
                </c:pt>
                <c:pt idx="2929">
                  <c:v>772</c:v>
                </c:pt>
                <c:pt idx="2930">
                  <c:v>773</c:v>
                </c:pt>
                <c:pt idx="2931">
                  <c:v>773</c:v>
                </c:pt>
                <c:pt idx="2932">
                  <c:v>773</c:v>
                </c:pt>
                <c:pt idx="2933">
                  <c:v>774</c:v>
                </c:pt>
                <c:pt idx="2934">
                  <c:v>774</c:v>
                </c:pt>
                <c:pt idx="2935">
                  <c:v>775</c:v>
                </c:pt>
                <c:pt idx="2936">
                  <c:v>775</c:v>
                </c:pt>
                <c:pt idx="2937">
                  <c:v>775</c:v>
                </c:pt>
                <c:pt idx="2938">
                  <c:v>776</c:v>
                </c:pt>
                <c:pt idx="2939">
                  <c:v>776</c:v>
                </c:pt>
                <c:pt idx="2940">
                  <c:v>776</c:v>
                </c:pt>
                <c:pt idx="2941">
                  <c:v>776</c:v>
                </c:pt>
                <c:pt idx="2942">
                  <c:v>776</c:v>
                </c:pt>
                <c:pt idx="2943">
                  <c:v>776</c:v>
                </c:pt>
                <c:pt idx="2944">
                  <c:v>776</c:v>
                </c:pt>
                <c:pt idx="2945">
                  <c:v>776</c:v>
                </c:pt>
                <c:pt idx="2946">
                  <c:v>776</c:v>
                </c:pt>
                <c:pt idx="2947">
                  <c:v>776</c:v>
                </c:pt>
                <c:pt idx="2948">
                  <c:v>776</c:v>
                </c:pt>
                <c:pt idx="2949">
                  <c:v>776</c:v>
                </c:pt>
                <c:pt idx="2950">
                  <c:v>776</c:v>
                </c:pt>
                <c:pt idx="2951">
                  <c:v>777</c:v>
                </c:pt>
                <c:pt idx="2952">
                  <c:v>777</c:v>
                </c:pt>
                <c:pt idx="2953">
                  <c:v>777</c:v>
                </c:pt>
                <c:pt idx="2954">
                  <c:v>777</c:v>
                </c:pt>
                <c:pt idx="2955">
                  <c:v>777</c:v>
                </c:pt>
                <c:pt idx="2956">
                  <c:v>777</c:v>
                </c:pt>
                <c:pt idx="2957">
                  <c:v>777</c:v>
                </c:pt>
                <c:pt idx="2958">
                  <c:v>777</c:v>
                </c:pt>
                <c:pt idx="2959">
                  <c:v>777</c:v>
                </c:pt>
                <c:pt idx="2960">
                  <c:v>777</c:v>
                </c:pt>
                <c:pt idx="2961">
                  <c:v>777</c:v>
                </c:pt>
                <c:pt idx="2962">
                  <c:v>777</c:v>
                </c:pt>
                <c:pt idx="2963">
                  <c:v>777</c:v>
                </c:pt>
                <c:pt idx="2964">
                  <c:v>777</c:v>
                </c:pt>
                <c:pt idx="2965">
                  <c:v>778</c:v>
                </c:pt>
                <c:pt idx="2966">
                  <c:v>779</c:v>
                </c:pt>
                <c:pt idx="2967">
                  <c:v>780</c:v>
                </c:pt>
                <c:pt idx="2968">
                  <c:v>780</c:v>
                </c:pt>
                <c:pt idx="2969">
                  <c:v>780</c:v>
                </c:pt>
                <c:pt idx="2970">
                  <c:v>780</c:v>
                </c:pt>
                <c:pt idx="2971">
                  <c:v>780</c:v>
                </c:pt>
                <c:pt idx="2972">
                  <c:v>781</c:v>
                </c:pt>
                <c:pt idx="2973">
                  <c:v>782</c:v>
                </c:pt>
                <c:pt idx="2974">
                  <c:v>782</c:v>
                </c:pt>
                <c:pt idx="2975">
                  <c:v>783</c:v>
                </c:pt>
                <c:pt idx="2976">
                  <c:v>784</c:v>
                </c:pt>
                <c:pt idx="2977">
                  <c:v>785</c:v>
                </c:pt>
                <c:pt idx="2978">
                  <c:v>786</c:v>
                </c:pt>
                <c:pt idx="2979">
                  <c:v>787</c:v>
                </c:pt>
                <c:pt idx="2980">
                  <c:v>788</c:v>
                </c:pt>
                <c:pt idx="2981">
                  <c:v>789</c:v>
                </c:pt>
                <c:pt idx="2982">
                  <c:v>789</c:v>
                </c:pt>
                <c:pt idx="2983">
                  <c:v>789</c:v>
                </c:pt>
                <c:pt idx="2984">
                  <c:v>790</c:v>
                </c:pt>
                <c:pt idx="2985">
                  <c:v>791</c:v>
                </c:pt>
                <c:pt idx="2986">
                  <c:v>792</c:v>
                </c:pt>
                <c:pt idx="2987">
                  <c:v>793</c:v>
                </c:pt>
                <c:pt idx="2988">
                  <c:v>794</c:v>
                </c:pt>
                <c:pt idx="2989">
                  <c:v>795</c:v>
                </c:pt>
                <c:pt idx="2990">
                  <c:v>796</c:v>
                </c:pt>
                <c:pt idx="2991">
                  <c:v>797</c:v>
                </c:pt>
                <c:pt idx="2992">
                  <c:v>798</c:v>
                </c:pt>
                <c:pt idx="2993">
                  <c:v>798</c:v>
                </c:pt>
                <c:pt idx="2994">
                  <c:v>798</c:v>
                </c:pt>
                <c:pt idx="2995">
                  <c:v>799</c:v>
                </c:pt>
                <c:pt idx="2996">
                  <c:v>800</c:v>
                </c:pt>
                <c:pt idx="2997">
                  <c:v>800</c:v>
                </c:pt>
                <c:pt idx="2998">
                  <c:v>801</c:v>
                </c:pt>
                <c:pt idx="2999">
                  <c:v>801</c:v>
                </c:pt>
                <c:pt idx="3000">
                  <c:v>801</c:v>
                </c:pt>
                <c:pt idx="3001">
                  <c:v>801</c:v>
                </c:pt>
                <c:pt idx="3002">
                  <c:v>801</c:v>
                </c:pt>
                <c:pt idx="3003">
                  <c:v>801</c:v>
                </c:pt>
                <c:pt idx="3004">
                  <c:v>802</c:v>
                </c:pt>
                <c:pt idx="3005">
                  <c:v>802</c:v>
                </c:pt>
                <c:pt idx="3006">
                  <c:v>802</c:v>
                </c:pt>
                <c:pt idx="3007">
                  <c:v>802</c:v>
                </c:pt>
                <c:pt idx="3008">
                  <c:v>802</c:v>
                </c:pt>
                <c:pt idx="3009">
                  <c:v>802</c:v>
                </c:pt>
                <c:pt idx="3010">
                  <c:v>802</c:v>
                </c:pt>
                <c:pt idx="3011">
                  <c:v>802</c:v>
                </c:pt>
                <c:pt idx="3012">
                  <c:v>802</c:v>
                </c:pt>
                <c:pt idx="3013">
                  <c:v>802</c:v>
                </c:pt>
                <c:pt idx="3014">
                  <c:v>802</c:v>
                </c:pt>
                <c:pt idx="3015">
                  <c:v>802</c:v>
                </c:pt>
                <c:pt idx="3016">
                  <c:v>802</c:v>
                </c:pt>
                <c:pt idx="3017">
                  <c:v>802</c:v>
                </c:pt>
                <c:pt idx="3018">
                  <c:v>802</c:v>
                </c:pt>
                <c:pt idx="3019">
                  <c:v>802</c:v>
                </c:pt>
                <c:pt idx="3020">
                  <c:v>802</c:v>
                </c:pt>
                <c:pt idx="3021">
                  <c:v>802</c:v>
                </c:pt>
                <c:pt idx="3022">
                  <c:v>802</c:v>
                </c:pt>
                <c:pt idx="3023">
                  <c:v>802</c:v>
                </c:pt>
                <c:pt idx="3024">
                  <c:v>802</c:v>
                </c:pt>
                <c:pt idx="3025">
                  <c:v>802</c:v>
                </c:pt>
                <c:pt idx="3026">
                  <c:v>802</c:v>
                </c:pt>
                <c:pt idx="3027">
                  <c:v>802</c:v>
                </c:pt>
                <c:pt idx="3028">
                  <c:v>802</c:v>
                </c:pt>
                <c:pt idx="3029">
                  <c:v>802</c:v>
                </c:pt>
                <c:pt idx="3030">
                  <c:v>802</c:v>
                </c:pt>
                <c:pt idx="3031">
                  <c:v>802</c:v>
                </c:pt>
                <c:pt idx="3032">
                  <c:v>802</c:v>
                </c:pt>
                <c:pt idx="3033">
                  <c:v>802</c:v>
                </c:pt>
                <c:pt idx="3034">
                  <c:v>803</c:v>
                </c:pt>
                <c:pt idx="3035">
                  <c:v>803</c:v>
                </c:pt>
                <c:pt idx="3036">
                  <c:v>803</c:v>
                </c:pt>
                <c:pt idx="3037">
                  <c:v>803</c:v>
                </c:pt>
                <c:pt idx="3038">
                  <c:v>803</c:v>
                </c:pt>
                <c:pt idx="3039">
                  <c:v>803</c:v>
                </c:pt>
                <c:pt idx="3040">
                  <c:v>803</c:v>
                </c:pt>
                <c:pt idx="3041">
                  <c:v>803</c:v>
                </c:pt>
                <c:pt idx="3042">
                  <c:v>803</c:v>
                </c:pt>
                <c:pt idx="3043">
                  <c:v>803</c:v>
                </c:pt>
                <c:pt idx="3044">
                  <c:v>803</c:v>
                </c:pt>
                <c:pt idx="3045">
                  <c:v>803</c:v>
                </c:pt>
                <c:pt idx="3046">
                  <c:v>803</c:v>
                </c:pt>
                <c:pt idx="3047">
                  <c:v>803</c:v>
                </c:pt>
                <c:pt idx="3048">
                  <c:v>803</c:v>
                </c:pt>
                <c:pt idx="3049">
                  <c:v>803</c:v>
                </c:pt>
                <c:pt idx="3050">
                  <c:v>803</c:v>
                </c:pt>
                <c:pt idx="3051">
                  <c:v>803</c:v>
                </c:pt>
                <c:pt idx="3052">
                  <c:v>803</c:v>
                </c:pt>
                <c:pt idx="3053">
                  <c:v>803</c:v>
                </c:pt>
                <c:pt idx="3054">
                  <c:v>803</c:v>
                </c:pt>
                <c:pt idx="3055">
                  <c:v>803</c:v>
                </c:pt>
                <c:pt idx="3056">
                  <c:v>803</c:v>
                </c:pt>
                <c:pt idx="3057">
                  <c:v>804</c:v>
                </c:pt>
                <c:pt idx="3058">
                  <c:v>805</c:v>
                </c:pt>
                <c:pt idx="3059">
                  <c:v>806</c:v>
                </c:pt>
                <c:pt idx="3060">
                  <c:v>807</c:v>
                </c:pt>
                <c:pt idx="3061">
                  <c:v>808</c:v>
                </c:pt>
                <c:pt idx="3062">
                  <c:v>809</c:v>
                </c:pt>
                <c:pt idx="3063">
                  <c:v>810</c:v>
                </c:pt>
                <c:pt idx="3064">
                  <c:v>811</c:v>
                </c:pt>
                <c:pt idx="3065">
                  <c:v>812</c:v>
                </c:pt>
                <c:pt idx="3066">
                  <c:v>813</c:v>
                </c:pt>
                <c:pt idx="3067">
                  <c:v>814</c:v>
                </c:pt>
                <c:pt idx="3068">
                  <c:v>814</c:v>
                </c:pt>
                <c:pt idx="3069">
                  <c:v>815</c:v>
                </c:pt>
                <c:pt idx="3070">
                  <c:v>816</c:v>
                </c:pt>
                <c:pt idx="3071">
                  <c:v>816</c:v>
                </c:pt>
                <c:pt idx="3072">
                  <c:v>816</c:v>
                </c:pt>
                <c:pt idx="3073">
                  <c:v>816</c:v>
                </c:pt>
                <c:pt idx="3074">
                  <c:v>816</c:v>
                </c:pt>
                <c:pt idx="3075">
                  <c:v>816</c:v>
                </c:pt>
                <c:pt idx="3076">
                  <c:v>816</c:v>
                </c:pt>
                <c:pt idx="3077">
                  <c:v>816</c:v>
                </c:pt>
                <c:pt idx="3078">
                  <c:v>816</c:v>
                </c:pt>
                <c:pt idx="3079">
                  <c:v>816</c:v>
                </c:pt>
                <c:pt idx="3080">
                  <c:v>816</c:v>
                </c:pt>
                <c:pt idx="3081">
                  <c:v>816</c:v>
                </c:pt>
                <c:pt idx="3082">
                  <c:v>816</c:v>
                </c:pt>
                <c:pt idx="3083">
                  <c:v>816</c:v>
                </c:pt>
                <c:pt idx="3084">
                  <c:v>816</c:v>
                </c:pt>
                <c:pt idx="3085">
                  <c:v>816</c:v>
                </c:pt>
                <c:pt idx="3086">
                  <c:v>816</c:v>
                </c:pt>
                <c:pt idx="3087">
                  <c:v>817</c:v>
                </c:pt>
                <c:pt idx="3088">
                  <c:v>818</c:v>
                </c:pt>
                <c:pt idx="3089">
                  <c:v>819</c:v>
                </c:pt>
                <c:pt idx="3090">
                  <c:v>820</c:v>
                </c:pt>
                <c:pt idx="3091">
                  <c:v>821</c:v>
                </c:pt>
                <c:pt idx="3092">
                  <c:v>822</c:v>
                </c:pt>
                <c:pt idx="3093">
                  <c:v>823</c:v>
                </c:pt>
                <c:pt idx="3094">
                  <c:v>824</c:v>
                </c:pt>
                <c:pt idx="3095">
                  <c:v>824</c:v>
                </c:pt>
                <c:pt idx="3096">
                  <c:v>824</c:v>
                </c:pt>
                <c:pt idx="3097">
                  <c:v>825</c:v>
                </c:pt>
                <c:pt idx="3098">
                  <c:v>826</c:v>
                </c:pt>
                <c:pt idx="3099">
                  <c:v>826</c:v>
                </c:pt>
                <c:pt idx="3100">
                  <c:v>827</c:v>
                </c:pt>
                <c:pt idx="3101">
                  <c:v>827</c:v>
                </c:pt>
                <c:pt idx="3102">
                  <c:v>827</c:v>
                </c:pt>
                <c:pt idx="3103">
                  <c:v>827</c:v>
                </c:pt>
                <c:pt idx="3104">
                  <c:v>827</c:v>
                </c:pt>
                <c:pt idx="3105">
                  <c:v>827</c:v>
                </c:pt>
                <c:pt idx="3106">
                  <c:v>827</c:v>
                </c:pt>
                <c:pt idx="3107">
                  <c:v>827</c:v>
                </c:pt>
                <c:pt idx="3108">
                  <c:v>828</c:v>
                </c:pt>
                <c:pt idx="3109">
                  <c:v>829</c:v>
                </c:pt>
                <c:pt idx="3110">
                  <c:v>830</c:v>
                </c:pt>
                <c:pt idx="3111">
                  <c:v>830</c:v>
                </c:pt>
                <c:pt idx="3112">
                  <c:v>831</c:v>
                </c:pt>
                <c:pt idx="3113">
                  <c:v>831</c:v>
                </c:pt>
                <c:pt idx="3114">
                  <c:v>831</c:v>
                </c:pt>
                <c:pt idx="3115">
                  <c:v>832</c:v>
                </c:pt>
                <c:pt idx="3116">
                  <c:v>833</c:v>
                </c:pt>
                <c:pt idx="3117">
                  <c:v>833</c:v>
                </c:pt>
                <c:pt idx="3118">
                  <c:v>833</c:v>
                </c:pt>
                <c:pt idx="3119">
                  <c:v>833</c:v>
                </c:pt>
                <c:pt idx="3120">
                  <c:v>833</c:v>
                </c:pt>
                <c:pt idx="3121">
                  <c:v>833</c:v>
                </c:pt>
                <c:pt idx="3122">
                  <c:v>833</c:v>
                </c:pt>
                <c:pt idx="3123">
                  <c:v>833</c:v>
                </c:pt>
                <c:pt idx="3124">
                  <c:v>833</c:v>
                </c:pt>
                <c:pt idx="3125">
                  <c:v>833</c:v>
                </c:pt>
                <c:pt idx="3126">
                  <c:v>833</c:v>
                </c:pt>
                <c:pt idx="3127">
                  <c:v>833</c:v>
                </c:pt>
                <c:pt idx="3128">
                  <c:v>833</c:v>
                </c:pt>
                <c:pt idx="3129">
                  <c:v>833</c:v>
                </c:pt>
                <c:pt idx="3130">
                  <c:v>834</c:v>
                </c:pt>
                <c:pt idx="3131">
                  <c:v>834</c:v>
                </c:pt>
                <c:pt idx="3132">
                  <c:v>834</c:v>
                </c:pt>
                <c:pt idx="3133">
                  <c:v>834</c:v>
                </c:pt>
                <c:pt idx="3134">
                  <c:v>834</c:v>
                </c:pt>
                <c:pt idx="3135">
                  <c:v>834</c:v>
                </c:pt>
                <c:pt idx="3136">
                  <c:v>834</c:v>
                </c:pt>
                <c:pt idx="3137">
                  <c:v>834</c:v>
                </c:pt>
                <c:pt idx="3138">
                  <c:v>834</c:v>
                </c:pt>
                <c:pt idx="3139">
                  <c:v>834</c:v>
                </c:pt>
                <c:pt idx="3140">
                  <c:v>834</c:v>
                </c:pt>
                <c:pt idx="3141">
                  <c:v>834</c:v>
                </c:pt>
                <c:pt idx="3142">
                  <c:v>834</c:v>
                </c:pt>
                <c:pt idx="3143">
                  <c:v>834</c:v>
                </c:pt>
                <c:pt idx="3144">
                  <c:v>834</c:v>
                </c:pt>
                <c:pt idx="3145">
                  <c:v>834</c:v>
                </c:pt>
                <c:pt idx="3146">
                  <c:v>834</c:v>
                </c:pt>
                <c:pt idx="3147">
                  <c:v>834</c:v>
                </c:pt>
                <c:pt idx="3148">
                  <c:v>835</c:v>
                </c:pt>
                <c:pt idx="3149">
                  <c:v>835</c:v>
                </c:pt>
                <c:pt idx="3150">
                  <c:v>835</c:v>
                </c:pt>
                <c:pt idx="3151">
                  <c:v>835</c:v>
                </c:pt>
                <c:pt idx="3152">
                  <c:v>835</c:v>
                </c:pt>
                <c:pt idx="3153">
                  <c:v>835</c:v>
                </c:pt>
                <c:pt idx="3154">
                  <c:v>835</c:v>
                </c:pt>
                <c:pt idx="3155">
                  <c:v>835</c:v>
                </c:pt>
                <c:pt idx="3156">
                  <c:v>835</c:v>
                </c:pt>
                <c:pt idx="3157">
                  <c:v>835</c:v>
                </c:pt>
                <c:pt idx="3158">
                  <c:v>835</c:v>
                </c:pt>
                <c:pt idx="3159">
                  <c:v>835</c:v>
                </c:pt>
                <c:pt idx="3160">
                  <c:v>836</c:v>
                </c:pt>
                <c:pt idx="3161">
                  <c:v>837</c:v>
                </c:pt>
                <c:pt idx="3162">
                  <c:v>838</c:v>
                </c:pt>
                <c:pt idx="3163">
                  <c:v>839</c:v>
                </c:pt>
                <c:pt idx="3164">
                  <c:v>839</c:v>
                </c:pt>
                <c:pt idx="3165">
                  <c:v>839</c:v>
                </c:pt>
                <c:pt idx="3166">
                  <c:v>839</c:v>
                </c:pt>
                <c:pt idx="3167">
                  <c:v>840</c:v>
                </c:pt>
                <c:pt idx="3168">
                  <c:v>841</c:v>
                </c:pt>
                <c:pt idx="3169">
                  <c:v>842</c:v>
                </c:pt>
                <c:pt idx="3170">
                  <c:v>842</c:v>
                </c:pt>
                <c:pt idx="3171">
                  <c:v>843</c:v>
                </c:pt>
                <c:pt idx="3172">
                  <c:v>844</c:v>
                </c:pt>
                <c:pt idx="3173">
                  <c:v>845</c:v>
                </c:pt>
                <c:pt idx="3174">
                  <c:v>846</c:v>
                </c:pt>
                <c:pt idx="3175">
                  <c:v>847</c:v>
                </c:pt>
                <c:pt idx="3176">
                  <c:v>848</c:v>
                </c:pt>
                <c:pt idx="3177">
                  <c:v>849</c:v>
                </c:pt>
                <c:pt idx="3178">
                  <c:v>850</c:v>
                </c:pt>
                <c:pt idx="3179">
                  <c:v>851</c:v>
                </c:pt>
                <c:pt idx="3180">
                  <c:v>852</c:v>
                </c:pt>
                <c:pt idx="3181">
                  <c:v>853</c:v>
                </c:pt>
                <c:pt idx="3182">
                  <c:v>854</c:v>
                </c:pt>
                <c:pt idx="3183">
                  <c:v>854</c:v>
                </c:pt>
                <c:pt idx="3184">
                  <c:v>855</c:v>
                </c:pt>
                <c:pt idx="3185">
                  <c:v>855</c:v>
                </c:pt>
                <c:pt idx="3186">
                  <c:v>855</c:v>
                </c:pt>
                <c:pt idx="3187">
                  <c:v>856</c:v>
                </c:pt>
                <c:pt idx="3188">
                  <c:v>857</c:v>
                </c:pt>
                <c:pt idx="3189">
                  <c:v>858</c:v>
                </c:pt>
                <c:pt idx="3190">
                  <c:v>859</c:v>
                </c:pt>
                <c:pt idx="3191">
                  <c:v>860</c:v>
                </c:pt>
                <c:pt idx="3192">
                  <c:v>860</c:v>
                </c:pt>
                <c:pt idx="3193">
                  <c:v>861</c:v>
                </c:pt>
                <c:pt idx="3194">
                  <c:v>862</c:v>
                </c:pt>
                <c:pt idx="3195">
                  <c:v>862</c:v>
                </c:pt>
                <c:pt idx="3196">
                  <c:v>863</c:v>
                </c:pt>
                <c:pt idx="3197">
                  <c:v>863</c:v>
                </c:pt>
                <c:pt idx="3198">
                  <c:v>864</c:v>
                </c:pt>
                <c:pt idx="3199">
                  <c:v>864</c:v>
                </c:pt>
                <c:pt idx="3200">
                  <c:v>865</c:v>
                </c:pt>
                <c:pt idx="3201">
                  <c:v>866</c:v>
                </c:pt>
                <c:pt idx="3202">
                  <c:v>867</c:v>
                </c:pt>
                <c:pt idx="3203">
                  <c:v>868</c:v>
                </c:pt>
                <c:pt idx="3204">
                  <c:v>869</c:v>
                </c:pt>
                <c:pt idx="3205">
                  <c:v>870</c:v>
                </c:pt>
                <c:pt idx="3206">
                  <c:v>870</c:v>
                </c:pt>
                <c:pt idx="3207">
                  <c:v>870</c:v>
                </c:pt>
                <c:pt idx="3208">
                  <c:v>870</c:v>
                </c:pt>
                <c:pt idx="3209">
                  <c:v>871</c:v>
                </c:pt>
                <c:pt idx="3210">
                  <c:v>871</c:v>
                </c:pt>
                <c:pt idx="3211">
                  <c:v>871</c:v>
                </c:pt>
                <c:pt idx="3212">
                  <c:v>871</c:v>
                </c:pt>
                <c:pt idx="3213">
                  <c:v>871</c:v>
                </c:pt>
                <c:pt idx="3214">
                  <c:v>871</c:v>
                </c:pt>
                <c:pt idx="3215">
                  <c:v>871</c:v>
                </c:pt>
                <c:pt idx="3216">
                  <c:v>871</c:v>
                </c:pt>
                <c:pt idx="3217">
                  <c:v>871</c:v>
                </c:pt>
                <c:pt idx="3218">
                  <c:v>871</c:v>
                </c:pt>
                <c:pt idx="3219">
                  <c:v>871</c:v>
                </c:pt>
                <c:pt idx="3220">
                  <c:v>871</c:v>
                </c:pt>
                <c:pt idx="3221">
                  <c:v>872</c:v>
                </c:pt>
                <c:pt idx="3222">
                  <c:v>872</c:v>
                </c:pt>
                <c:pt idx="3223">
                  <c:v>872</c:v>
                </c:pt>
                <c:pt idx="3224">
                  <c:v>872</c:v>
                </c:pt>
                <c:pt idx="3225">
                  <c:v>872</c:v>
                </c:pt>
                <c:pt idx="3226">
                  <c:v>872</c:v>
                </c:pt>
                <c:pt idx="3227">
                  <c:v>872</c:v>
                </c:pt>
                <c:pt idx="3228">
                  <c:v>872</c:v>
                </c:pt>
                <c:pt idx="3229">
                  <c:v>872</c:v>
                </c:pt>
                <c:pt idx="3230">
                  <c:v>872</c:v>
                </c:pt>
                <c:pt idx="3231">
                  <c:v>872</c:v>
                </c:pt>
                <c:pt idx="3232">
                  <c:v>872</c:v>
                </c:pt>
                <c:pt idx="3233">
                  <c:v>872</c:v>
                </c:pt>
                <c:pt idx="3234">
                  <c:v>872</c:v>
                </c:pt>
                <c:pt idx="3235">
                  <c:v>873</c:v>
                </c:pt>
                <c:pt idx="3236">
                  <c:v>873</c:v>
                </c:pt>
                <c:pt idx="3237">
                  <c:v>873</c:v>
                </c:pt>
                <c:pt idx="3238">
                  <c:v>873</c:v>
                </c:pt>
                <c:pt idx="3239">
                  <c:v>874</c:v>
                </c:pt>
                <c:pt idx="3240">
                  <c:v>874</c:v>
                </c:pt>
                <c:pt idx="3241">
                  <c:v>874</c:v>
                </c:pt>
                <c:pt idx="3242">
                  <c:v>874</c:v>
                </c:pt>
                <c:pt idx="3243">
                  <c:v>874</c:v>
                </c:pt>
                <c:pt idx="3244">
                  <c:v>874</c:v>
                </c:pt>
                <c:pt idx="3245">
                  <c:v>874</c:v>
                </c:pt>
                <c:pt idx="3246">
                  <c:v>874</c:v>
                </c:pt>
                <c:pt idx="3247">
                  <c:v>874</c:v>
                </c:pt>
                <c:pt idx="3248">
                  <c:v>874</c:v>
                </c:pt>
                <c:pt idx="3249">
                  <c:v>874</c:v>
                </c:pt>
                <c:pt idx="3250">
                  <c:v>874</c:v>
                </c:pt>
                <c:pt idx="3251">
                  <c:v>874</c:v>
                </c:pt>
                <c:pt idx="3252">
                  <c:v>874</c:v>
                </c:pt>
                <c:pt idx="3253">
                  <c:v>874</c:v>
                </c:pt>
                <c:pt idx="3254">
                  <c:v>874</c:v>
                </c:pt>
                <c:pt idx="3255">
                  <c:v>874</c:v>
                </c:pt>
                <c:pt idx="3256">
                  <c:v>874</c:v>
                </c:pt>
                <c:pt idx="3257">
                  <c:v>875</c:v>
                </c:pt>
                <c:pt idx="3258">
                  <c:v>876</c:v>
                </c:pt>
                <c:pt idx="3259">
                  <c:v>876</c:v>
                </c:pt>
                <c:pt idx="3260">
                  <c:v>876</c:v>
                </c:pt>
                <c:pt idx="3261">
                  <c:v>876</c:v>
                </c:pt>
                <c:pt idx="3262">
                  <c:v>876</c:v>
                </c:pt>
                <c:pt idx="3263">
                  <c:v>876</c:v>
                </c:pt>
                <c:pt idx="3264">
                  <c:v>876</c:v>
                </c:pt>
                <c:pt idx="3265">
                  <c:v>877</c:v>
                </c:pt>
                <c:pt idx="3266">
                  <c:v>877</c:v>
                </c:pt>
                <c:pt idx="3267">
                  <c:v>877</c:v>
                </c:pt>
                <c:pt idx="3268">
                  <c:v>877</c:v>
                </c:pt>
                <c:pt idx="3269">
                  <c:v>877</c:v>
                </c:pt>
                <c:pt idx="3270">
                  <c:v>877</c:v>
                </c:pt>
                <c:pt idx="3271">
                  <c:v>877</c:v>
                </c:pt>
                <c:pt idx="3272">
                  <c:v>877</c:v>
                </c:pt>
                <c:pt idx="3273">
                  <c:v>878</c:v>
                </c:pt>
                <c:pt idx="3274">
                  <c:v>878</c:v>
                </c:pt>
                <c:pt idx="3275">
                  <c:v>878</c:v>
                </c:pt>
                <c:pt idx="3276">
                  <c:v>878</c:v>
                </c:pt>
                <c:pt idx="3277">
                  <c:v>878</c:v>
                </c:pt>
                <c:pt idx="3278">
                  <c:v>878</c:v>
                </c:pt>
                <c:pt idx="3279">
                  <c:v>878</c:v>
                </c:pt>
                <c:pt idx="3280">
                  <c:v>878</c:v>
                </c:pt>
                <c:pt idx="3281">
                  <c:v>878</c:v>
                </c:pt>
                <c:pt idx="3282">
                  <c:v>878</c:v>
                </c:pt>
                <c:pt idx="3283">
                  <c:v>878</c:v>
                </c:pt>
                <c:pt idx="3284">
                  <c:v>878</c:v>
                </c:pt>
                <c:pt idx="3285">
                  <c:v>878</c:v>
                </c:pt>
                <c:pt idx="3286">
                  <c:v>878</c:v>
                </c:pt>
                <c:pt idx="3287">
                  <c:v>878</c:v>
                </c:pt>
                <c:pt idx="3288">
                  <c:v>878</c:v>
                </c:pt>
                <c:pt idx="3289">
                  <c:v>878</c:v>
                </c:pt>
                <c:pt idx="3290">
                  <c:v>878</c:v>
                </c:pt>
                <c:pt idx="3291">
                  <c:v>878</c:v>
                </c:pt>
                <c:pt idx="3292">
                  <c:v>878</c:v>
                </c:pt>
                <c:pt idx="3293">
                  <c:v>878</c:v>
                </c:pt>
                <c:pt idx="3294">
                  <c:v>878</c:v>
                </c:pt>
                <c:pt idx="3295">
                  <c:v>878</c:v>
                </c:pt>
                <c:pt idx="3296">
                  <c:v>878</c:v>
                </c:pt>
                <c:pt idx="3297">
                  <c:v>878</c:v>
                </c:pt>
                <c:pt idx="3298">
                  <c:v>879</c:v>
                </c:pt>
                <c:pt idx="3299">
                  <c:v>879</c:v>
                </c:pt>
                <c:pt idx="3300">
                  <c:v>880</c:v>
                </c:pt>
                <c:pt idx="3301">
                  <c:v>880</c:v>
                </c:pt>
                <c:pt idx="3302">
                  <c:v>880</c:v>
                </c:pt>
                <c:pt idx="3303">
                  <c:v>880</c:v>
                </c:pt>
                <c:pt idx="3304">
                  <c:v>880</c:v>
                </c:pt>
                <c:pt idx="3305">
                  <c:v>880</c:v>
                </c:pt>
                <c:pt idx="3306">
                  <c:v>880</c:v>
                </c:pt>
                <c:pt idx="3307">
                  <c:v>880</c:v>
                </c:pt>
                <c:pt idx="3308">
                  <c:v>880</c:v>
                </c:pt>
                <c:pt idx="3309">
                  <c:v>880</c:v>
                </c:pt>
                <c:pt idx="3310">
                  <c:v>881</c:v>
                </c:pt>
                <c:pt idx="3311">
                  <c:v>882</c:v>
                </c:pt>
                <c:pt idx="3312">
                  <c:v>883</c:v>
                </c:pt>
                <c:pt idx="3313">
                  <c:v>884</c:v>
                </c:pt>
                <c:pt idx="3314">
                  <c:v>885</c:v>
                </c:pt>
                <c:pt idx="3315">
                  <c:v>886</c:v>
                </c:pt>
                <c:pt idx="3316">
                  <c:v>886</c:v>
                </c:pt>
                <c:pt idx="3317">
                  <c:v>886</c:v>
                </c:pt>
                <c:pt idx="3318">
                  <c:v>886</c:v>
                </c:pt>
                <c:pt idx="3319">
                  <c:v>886</c:v>
                </c:pt>
                <c:pt idx="3320">
                  <c:v>886</c:v>
                </c:pt>
                <c:pt idx="3321">
                  <c:v>886</c:v>
                </c:pt>
                <c:pt idx="3322">
                  <c:v>886</c:v>
                </c:pt>
                <c:pt idx="3323">
                  <c:v>886</c:v>
                </c:pt>
                <c:pt idx="3324">
                  <c:v>886</c:v>
                </c:pt>
                <c:pt idx="3325">
                  <c:v>886</c:v>
                </c:pt>
                <c:pt idx="3326">
                  <c:v>886</c:v>
                </c:pt>
                <c:pt idx="3327">
                  <c:v>886</c:v>
                </c:pt>
                <c:pt idx="3328">
                  <c:v>886</c:v>
                </c:pt>
                <c:pt idx="3329">
                  <c:v>886</c:v>
                </c:pt>
                <c:pt idx="3330">
                  <c:v>886</c:v>
                </c:pt>
                <c:pt idx="3331">
                  <c:v>886</c:v>
                </c:pt>
                <c:pt idx="3332">
                  <c:v>887</c:v>
                </c:pt>
                <c:pt idx="3333">
                  <c:v>887</c:v>
                </c:pt>
                <c:pt idx="3334">
                  <c:v>888</c:v>
                </c:pt>
                <c:pt idx="3335">
                  <c:v>889</c:v>
                </c:pt>
                <c:pt idx="3336">
                  <c:v>890</c:v>
                </c:pt>
                <c:pt idx="3337">
                  <c:v>891</c:v>
                </c:pt>
                <c:pt idx="3338">
                  <c:v>891</c:v>
                </c:pt>
                <c:pt idx="3339">
                  <c:v>891</c:v>
                </c:pt>
                <c:pt idx="3340">
                  <c:v>892</c:v>
                </c:pt>
                <c:pt idx="3341">
                  <c:v>893</c:v>
                </c:pt>
                <c:pt idx="3342">
                  <c:v>894</c:v>
                </c:pt>
                <c:pt idx="3343">
                  <c:v>894</c:v>
                </c:pt>
                <c:pt idx="3344">
                  <c:v>895</c:v>
                </c:pt>
                <c:pt idx="3345">
                  <c:v>895</c:v>
                </c:pt>
                <c:pt idx="3346">
                  <c:v>896</c:v>
                </c:pt>
                <c:pt idx="3347">
                  <c:v>897</c:v>
                </c:pt>
                <c:pt idx="3348">
                  <c:v>898</c:v>
                </c:pt>
                <c:pt idx="3349">
                  <c:v>898</c:v>
                </c:pt>
                <c:pt idx="3350">
                  <c:v>898</c:v>
                </c:pt>
                <c:pt idx="3351">
                  <c:v>898</c:v>
                </c:pt>
                <c:pt idx="3352">
                  <c:v>899</c:v>
                </c:pt>
                <c:pt idx="3353">
                  <c:v>900</c:v>
                </c:pt>
                <c:pt idx="3354">
                  <c:v>901</c:v>
                </c:pt>
                <c:pt idx="3355">
                  <c:v>901</c:v>
                </c:pt>
                <c:pt idx="3356">
                  <c:v>901</c:v>
                </c:pt>
                <c:pt idx="3357">
                  <c:v>902</c:v>
                </c:pt>
                <c:pt idx="3358">
                  <c:v>903</c:v>
                </c:pt>
                <c:pt idx="3359">
                  <c:v>904</c:v>
                </c:pt>
                <c:pt idx="3360">
                  <c:v>904</c:v>
                </c:pt>
                <c:pt idx="3361">
                  <c:v>904</c:v>
                </c:pt>
                <c:pt idx="3362">
                  <c:v>905</c:v>
                </c:pt>
                <c:pt idx="3363">
                  <c:v>905</c:v>
                </c:pt>
                <c:pt idx="3364">
                  <c:v>906</c:v>
                </c:pt>
                <c:pt idx="3365">
                  <c:v>907</c:v>
                </c:pt>
                <c:pt idx="3366">
                  <c:v>908</c:v>
                </c:pt>
                <c:pt idx="3367">
                  <c:v>909</c:v>
                </c:pt>
                <c:pt idx="3368">
                  <c:v>910</c:v>
                </c:pt>
                <c:pt idx="3369">
                  <c:v>911</c:v>
                </c:pt>
                <c:pt idx="3370">
                  <c:v>912</c:v>
                </c:pt>
                <c:pt idx="3371">
                  <c:v>913</c:v>
                </c:pt>
                <c:pt idx="3372">
                  <c:v>913</c:v>
                </c:pt>
                <c:pt idx="3373">
                  <c:v>913</c:v>
                </c:pt>
                <c:pt idx="3374">
                  <c:v>914</c:v>
                </c:pt>
                <c:pt idx="3375">
                  <c:v>914</c:v>
                </c:pt>
                <c:pt idx="3376">
                  <c:v>914</c:v>
                </c:pt>
                <c:pt idx="3377">
                  <c:v>914</c:v>
                </c:pt>
                <c:pt idx="3378">
                  <c:v>914</c:v>
                </c:pt>
                <c:pt idx="3379">
                  <c:v>915</c:v>
                </c:pt>
                <c:pt idx="3380">
                  <c:v>916</c:v>
                </c:pt>
                <c:pt idx="3381">
                  <c:v>916</c:v>
                </c:pt>
                <c:pt idx="3382">
                  <c:v>916</c:v>
                </c:pt>
                <c:pt idx="3383">
                  <c:v>917</c:v>
                </c:pt>
                <c:pt idx="3384">
                  <c:v>918</c:v>
                </c:pt>
                <c:pt idx="3385">
                  <c:v>919</c:v>
                </c:pt>
                <c:pt idx="3386">
                  <c:v>920</c:v>
                </c:pt>
                <c:pt idx="3387">
                  <c:v>921</c:v>
                </c:pt>
                <c:pt idx="3388">
                  <c:v>922</c:v>
                </c:pt>
                <c:pt idx="3389">
                  <c:v>923</c:v>
                </c:pt>
                <c:pt idx="3390">
                  <c:v>924</c:v>
                </c:pt>
                <c:pt idx="3391">
                  <c:v>925</c:v>
                </c:pt>
                <c:pt idx="3392">
                  <c:v>926</c:v>
                </c:pt>
                <c:pt idx="3393">
                  <c:v>926</c:v>
                </c:pt>
                <c:pt idx="3394">
                  <c:v>926</c:v>
                </c:pt>
                <c:pt idx="3395">
                  <c:v>926</c:v>
                </c:pt>
                <c:pt idx="3396">
                  <c:v>926</c:v>
                </c:pt>
                <c:pt idx="3397">
                  <c:v>926</c:v>
                </c:pt>
                <c:pt idx="3398">
                  <c:v>926</c:v>
                </c:pt>
                <c:pt idx="3399">
                  <c:v>927</c:v>
                </c:pt>
                <c:pt idx="3400">
                  <c:v>928</c:v>
                </c:pt>
                <c:pt idx="3401">
                  <c:v>928</c:v>
                </c:pt>
                <c:pt idx="3402">
                  <c:v>928</c:v>
                </c:pt>
                <c:pt idx="3403">
                  <c:v>928</c:v>
                </c:pt>
                <c:pt idx="3404">
                  <c:v>928</c:v>
                </c:pt>
                <c:pt idx="3405">
                  <c:v>928</c:v>
                </c:pt>
                <c:pt idx="3406">
                  <c:v>929</c:v>
                </c:pt>
                <c:pt idx="3407">
                  <c:v>930</c:v>
                </c:pt>
                <c:pt idx="3408">
                  <c:v>931</c:v>
                </c:pt>
                <c:pt idx="3409">
                  <c:v>931</c:v>
                </c:pt>
                <c:pt idx="3410">
                  <c:v>931</c:v>
                </c:pt>
                <c:pt idx="3411">
                  <c:v>931</c:v>
                </c:pt>
                <c:pt idx="3412">
                  <c:v>931</c:v>
                </c:pt>
                <c:pt idx="3413">
                  <c:v>931</c:v>
                </c:pt>
                <c:pt idx="3414">
                  <c:v>932</c:v>
                </c:pt>
                <c:pt idx="3415">
                  <c:v>933</c:v>
                </c:pt>
                <c:pt idx="3416">
                  <c:v>933</c:v>
                </c:pt>
                <c:pt idx="3417">
                  <c:v>934</c:v>
                </c:pt>
                <c:pt idx="3418">
                  <c:v>935</c:v>
                </c:pt>
                <c:pt idx="3419">
                  <c:v>936</c:v>
                </c:pt>
                <c:pt idx="3420">
                  <c:v>936</c:v>
                </c:pt>
                <c:pt idx="3421">
                  <c:v>937</c:v>
                </c:pt>
                <c:pt idx="3422">
                  <c:v>938</c:v>
                </c:pt>
                <c:pt idx="3423">
                  <c:v>939</c:v>
                </c:pt>
                <c:pt idx="3424">
                  <c:v>940</c:v>
                </c:pt>
                <c:pt idx="3425">
                  <c:v>941</c:v>
                </c:pt>
                <c:pt idx="3426">
                  <c:v>941</c:v>
                </c:pt>
                <c:pt idx="3427">
                  <c:v>941</c:v>
                </c:pt>
                <c:pt idx="3428">
                  <c:v>941</c:v>
                </c:pt>
                <c:pt idx="3429">
                  <c:v>942</c:v>
                </c:pt>
                <c:pt idx="3430">
                  <c:v>942</c:v>
                </c:pt>
                <c:pt idx="3431">
                  <c:v>942</c:v>
                </c:pt>
                <c:pt idx="3432">
                  <c:v>942</c:v>
                </c:pt>
                <c:pt idx="3433">
                  <c:v>942</c:v>
                </c:pt>
                <c:pt idx="3434">
                  <c:v>942</c:v>
                </c:pt>
                <c:pt idx="3435">
                  <c:v>942</c:v>
                </c:pt>
                <c:pt idx="3436">
                  <c:v>942</c:v>
                </c:pt>
                <c:pt idx="3437">
                  <c:v>942</c:v>
                </c:pt>
                <c:pt idx="3438">
                  <c:v>942</c:v>
                </c:pt>
                <c:pt idx="3439">
                  <c:v>942</c:v>
                </c:pt>
                <c:pt idx="3440">
                  <c:v>942</c:v>
                </c:pt>
                <c:pt idx="3441">
                  <c:v>942</c:v>
                </c:pt>
                <c:pt idx="3442">
                  <c:v>942</c:v>
                </c:pt>
                <c:pt idx="3443">
                  <c:v>942</c:v>
                </c:pt>
                <c:pt idx="3444">
                  <c:v>942</c:v>
                </c:pt>
                <c:pt idx="3445">
                  <c:v>942</c:v>
                </c:pt>
                <c:pt idx="3446">
                  <c:v>942</c:v>
                </c:pt>
                <c:pt idx="3447">
                  <c:v>943</c:v>
                </c:pt>
                <c:pt idx="3448">
                  <c:v>943</c:v>
                </c:pt>
                <c:pt idx="3449">
                  <c:v>943</c:v>
                </c:pt>
                <c:pt idx="3450">
                  <c:v>943</c:v>
                </c:pt>
                <c:pt idx="3451">
                  <c:v>943</c:v>
                </c:pt>
                <c:pt idx="3452">
                  <c:v>943</c:v>
                </c:pt>
                <c:pt idx="3453">
                  <c:v>943</c:v>
                </c:pt>
                <c:pt idx="3454">
                  <c:v>943</c:v>
                </c:pt>
                <c:pt idx="3455">
                  <c:v>944</c:v>
                </c:pt>
                <c:pt idx="3456">
                  <c:v>944</c:v>
                </c:pt>
                <c:pt idx="3457">
                  <c:v>944</c:v>
                </c:pt>
                <c:pt idx="3458">
                  <c:v>944</c:v>
                </c:pt>
                <c:pt idx="3459">
                  <c:v>944</c:v>
                </c:pt>
                <c:pt idx="3460">
                  <c:v>944</c:v>
                </c:pt>
                <c:pt idx="3461">
                  <c:v>944</c:v>
                </c:pt>
                <c:pt idx="3462">
                  <c:v>944</c:v>
                </c:pt>
                <c:pt idx="3463">
                  <c:v>944</c:v>
                </c:pt>
                <c:pt idx="3464">
                  <c:v>944</c:v>
                </c:pt>
                <c:pt idx="3465">
                  <c:v>944</c:v>
                </c:pt>
                <c:pt idx="3466">
                  <c:v>945</c:v>
                </c:pt>
                <c:pt idx="3467">
                  <c:v>946</c:v>
                </c:pt>
                <c:pt idx="3468">
                  <c:v>947</c:v>
                </c:pt>
                <c:pt idx="3469">
                  <c:v>948</c:v>
                </c:pt>
                <c:pt idx="3470">
                  <c:v>948</c:v>
                </c:pt>
                <c:pt idx="3471">
                  <c:v>948</c:v>
                </c:pt>
                <c:pt idx="3472">
                  <c:v>949</c:v>
                </c:pt>
                <c:pt idx="3473">
                  <c:v>950</c:v>
                </c:pt>
                <c:pt idx="3474">
                  <c:v>951</c:v>
                </c:pt>
                <c:pt idx="3475">
                  <c:v>951</c:v>
                </c:pt>
                <c:pt idx="3476">
                  <c:v>951</c:v>
                </c:pt>
                <c:pt idx="3477">
                  <c:v>952</c:v>
                </c:pt>
                <c:pt idx="3478">
                  <c:v>952</c:v>
                </c:pt>
                <c:pt idx="3479">
                  <c:v>952</c:v>
                </c:pt>
                <c:pt idx="3480">
                  <c:v>952</c:v>
                </c:pt>
                <c:pt idx="3481">
                  <c:v>952</c:v>
                </c:pt>
                <c:pt idx="3482">
                  <c:v>952</c:v>
                </c:pt>
                <c:pt idx="3483">
                  <c:v>952</c:v>
                </c:pt>
                <c:pt idx="3484">
                  <c:v>952</c:v>
                </c:pt>
                <c:pt idx="3485">
                  <c:v>952</c:v>
                </c:pt>
                <c:pt idx="3486">
                  <c:v>952</c:v>
                </c:pt>
                <c:pt idx="3487">
                  <c:v>952</c:v>
                </c:pt>
                <c:pt idx="3488">
                  <c:v>952</c:v>
                </c:pt>
                <c:pt idx="3489">
                  <c:v>952</c:v>
                </c:pt>
                <c:pt idx="3490">
                  <c:v>952</c:v>
                </c:pt>
                <c:pt idx="3491">
                  <c:v>952</c:v>
                </c:pt>
                <c:pt idx="3492">
                  <c:v>953</c:v>
                </c:pt>
                <c:pt idx="3493">
                  <c:v>953</c:v>
                </c:pt>
                <c:pt idx="3494">
                  <c:v>953</c:v>
                </c:pt>
                <c:pt idx="3495">
                  <c:v>953</c:v>
                </c:pt>
                <c:pt idx="3496">
                  <c:v>953</c:v>
                </c:pt>
                <c:pt idx="3497">
                  <c:v>953</c:v>
                </c:pt>
                <c:pt idx="3498">
                  <c:v>954</c:v>
                </c:pt>
                <c:pt idx="3499">
                  <c:v>955</c:v>
                </c:pt>
                <c:pt idx="3500">
                  <c:v>956</c:v>
                </c:pt>
                <c:pt idx="3501">
                  <c:v>957</c:v>
                </c:pt>
                <c:pt idx="3502">
                  <c:v>958</c:v>
                </c:pt>
                <c:pt idx="3503">
                  <c:v>959</c:v>
                </c:pt>
                <c:pt idx="3504">
                  <c:v>960</c:v>
                </c:pt>
                <c:pt idx="3505">
                  <c:v>960</c:v>
                </c:pt>
                <c:pt idx="3506">
                  <c:v>960</c:v>
                </c:pt>
                <c:pt idx="3507">
                  <c:v>960</c:v>
                </c:pt>
                <c:pt idx="3508">
                  <c:v>960</c:v>
                </c:pt>
                <c:pt idx="3509">
                  <c:v>960</c:v>
                </c:pt>
                <c:pt idx="3510">
                  <c:v>960</c:v>
                </c:pt>
                <c:pt idx="3511">
                  <c:v>960</c:v>
                </c:pt>
                <c:pt idx="3512">
                  <c:v>960</c:v>
                </c:pt>
                <c:pt idx="3513">
                  <c:v>961</c:v>
                </c:pt>
                <c:pt idx="3514">
                  <c:v>962</c:v>
                </c:pt>
                <c:pt idx="3515">
                  <c:v>963</c:v>
                </c:pt>
                <c:pt idx="3516">
                  <c:v>964</c:v>
                </c:pt>
                <c:pt idx="3517">
                  <c:v>965</c:v>
                </c:pt>
                <c:pt idx="3518">
                  <c:v>966</c:v>
                </c:pt>
                <c:pt idx="3519">
                  <c:v>966</c:v>
                </c:pt>
                <c:pt idx="3520">
                  <c:v>966</c:v>
                </c:pt>
                <c:pt idx="3521">
                  <c:v>966</c:v>
                </c:pt>
                <c:pt idx="3522">
                  <c:v>966</c:v>
                </c:pt>
                <c:pt idx="3523">
                  <c:v>966</c:v>
                </c:pt>
                <c:pt idx="3524">
                  <c:v>966</c:v>
                </c:pt>
                <c:pt idx="3525">
                  <c:v>966</c:v>
                </c:pt>
                <c:pt idx="3526">
                  <c:v>966</c:v>
                </c:pt>
                <c:pt idx="3527">
                  <c:v>966</c:v>
                </c:pt>
                <c:pt idx="3528">
                  <c:v>966</c:v>
                </c:pt>
                <c:pt idx="3529">
                  <c:v>966</c:v>
                </c:pt>
                <c:pt idx="3530">
                  <c:v>966</c:v>
                </c:pt>
                <c:pt idx="3531">
                  <c:v>966</c:v>
                </c:pt>
                <c:pt idx="3532">
                  <c:v>966</c:v>
                </c:pt>
                <c:pt idx="3533">
                  <c:v>966</c:v>
                </c:pt>
                <c:pt idx="3534">
                  <c:v>966</c:v>
                </c:pt>
                <c:pt idx="3535">
                  <c:v>966</c:v>
                </c:pt>
                <c:pt idx="3536">
                  <c:v>967</c:v>
                </c:pt>
                <c:pt idx="3537">
                  <c:v>967</c:v>
                </c:pt>
                <c:pt idx="3538">
                  <c:v>967</c:v>
                </c:pt>
                <c:pt idx="3539">
                  <c:v>967</c:v>
                </c:pt>
                <c:pt idx="3540">
                  <c:v>967</c:v>
                </c:pt>
                <c:pt idx="3541">
                  <c:v>967</c:v>
                </c:pt>
                <c:pt idx="3542">
                  <c:v>967</c:v>
                </c:pt>
                <c:pt idx="3543">
                  <c:v>968</c:v>
                </c:pt>
                <c:pt idx="3544">
                  <c:v>969</c:v>
                </c:pt>
                <c:pt idx="3545">
                  <c:v>970</c:v>
                </c:pt>
                <c:pt idx="3546">
                  <c:v>971</c:v>
                </c:pt>
                <c:pt idx="3547">
                  <c:v>972</c:v>
                </c:pt>
                <c:pt idx="3548">
                  <c:v>972</c:v>
                </c:pt>
                <c:pt idx="3549">
                  <c:v>972</c:v>
                </c:pt>
                <c:pt idx="3550">
                  <c:v>973</c:v>
                </c:pt>
                <c:pt idx="3551">
                  <c:v>974</c:v>
                </c:pt>
                <c:pt idx="3552">
                  <c:v>974</c:v>
                </c:pt>
                <c:pt idx="3553">
                  <c:v>974</c:v>
                </c:pt>
                <c:pt idx="3554">
                  <c:v>974</c:v>
                </c:pt>
                <c:pt idx="3555">
                  <c:v>975</c:v>
                </c:pt>
                <c:pt idx="3556">
                  <c:v>976</c:v>
                </c:pt>
                <c:pt idx="3557">
                  <c:v>977</c:v>
                </c:pt>
                <c:pt idx="3558">
                  <c:v>978</c:v>
                </c:pt>
                <c:pt idx="3559">
                  <c:v>978</c:v>
                </c:pt>
                <c:pt idx="3560">
                  <c:v>978</c:v>
                </c:pt>
                <c:pt idx="3561">
                  <c:v>978</c:v>
                </c:pt>
                <c:pt idx="3562">
                  <c:v>978</c:v>
                </c:pt>
                <c:pt idx="3563">
                  <c:v>978</c:v>
                </c:pt>
                <c:pt idx="3564">
                  <c:v>978</c:v>
                </c:pt>
                <c:pt idx="3565">
                  <c:v>978</c:v>
                </c:pt>
                <c:pt idx="3566">
                  <c:v>979</c:v>
                </c:pt>
                <c:pt idx="3567">
                  <c:v>980</c:v>
                </c:pt>
                <c:pt idx="3568">
                  <c:v>981</c:v>
                </c:pt>
                <c:pt idx="3569">
                  <c:v>981</c:v>
                </c:pt>
                <c:pt idx="3570">
                  <c:v>981</c:v>
                </c:pt>
                <c:pt idx="3571">
                  <c:v>981</c:v>
                </c:pt>
                <c:pt idx="3572">
                  <c:v>981</c:v>
                </c:pt>
                <c:pt idx="3573">
                  <c:v>981</c:v>
                </c:pt>
                <c:pt idx="3574">
                  <c:v>981</c:v>
                </c:pt>
                <c:pt idx="3575">
                  <c:v>981</c:v>
                </c:pt>
                <c:pt idx="3576">
                  <c:v>981</c:v>
                </c:pt>
                <c:pt idx="3577">
                  <c:v>981</c:v>
                </c:pt>
                <c:pt idx="3578">
                  <c:v>981</c:v>
                </c:pt>
                <c:pt idx="3579">
                  <c:v>981</c:v>
                </c:pt>
                <c:pt idx="3580">
                  <c:v>981</c:v>
                </c:pt>
                <c:pt idx="3581">
                  <c:v>981</c:v>
                </c:pt>
                <c:pt idx="3582">
                  <c:v>981</c:v>
                </c:pt>
                <c:pt idx="3583">
                  <c:v>981</c:v>
                </c:pt>
                <c:pt idx="3584">
                  <c:v>981</c:v>
                </c:pt>
                <c:pt idx="3585">
                  <c:v>981</c:v>
                </c:pt>
                <c:pt idx="3586">
                  <c:v>981</c:v>
                </c:pt>
                <c:pt idx="3587">
                  <c:v>981</c:v>
                </c:pt>
                <c:pt idx="3588">
                  <c:v>981</c:v>
                </c:pt>
                <c:pt idx="3589">
                  <c:v>981</c:v>
                </c:pt>
                <c:pt idx="3590">
                  <c:v>981</c:v>
                </c:pt>
                <c:pt idx="3591">
                  <c:v>981</c:v>
                </c:pt>
                <c:pt idx="3592">
                  <c:v>981</c:v>
                </c:pt>
                <c:pt idx="3593">
                  <c:v>981</c:v>
                </c:pt>
                <c:pt idx="3594">
                  <c:v>981</c:v>
                </c:pt>
                <c:pt idx="3595">
                  <c:v>981</c:v>
                </c:pt>
                <c:pt idx="3596">
                  <c:v>982</c:v>
                </c:pt>
                <c:pt idx="3597">
                  <c:v>983</c:v>
                </c:pt>
                <c:pt idx="3598">
                  <c:v>984</c:v>
                </c:pt>
                <c:pt idx="3599">
                  <c:v>984</c:v>
                </c:pt>
                <c:pt idx="3600">
                  <c:v>984</c:v>
                </c:pt>
                <c:pt idx="3601">
                  <c:v>984</c:v>
                </c:pt>
                <c:pt idx="3602">
                  <c:v>985</c:v>
                </c:pt>
                <c:pt idx="3603">
                  <c:v>986</c:v>
                </c:pt>
                <c:pt idx="3604">
                  <c:v>987</c:v>
                </c:pt>
                <c:pt idx="3605">
                  <c:v>988</c:v>
                </c:pt>
                <c:pt idx="3606">
                  <c:v>989</c:v>
                </c:pt>
                <c:pt idx="3607">
                  <c:v>990</c:v>
                </c:pt>
                <c:pt idx="3608">
                  <c:v>990</c:v>
                </c:pt>
                <c:pt idx="3609">
                  <c:v>990</c:v>
                </c:pt>
                <c:pt idx="3610">
                  <c:v>990</c:v>
                </c:pt>
                <c:pt idx="3611">
                  <c:v>990</c:v>
                </c:pt>
                <c:pt idx="3612">
                  <c:v>990</c:v>
                </c:pt>
                <c:pt idx="3613">
                  <c:v>990</c:v>
                </c:pt>
                <c:pt idx="3614">
                  <c:v>990</c:v>
                </c:pt>
                <c:pt idx="3615">
                  <c:v>991</c:v>
                </c:pt>
                <c:pt idx="3616">
                  <c:v>992</c:v>
                </c:pt>
                <c:pt idx="3617">
                  <c:v>993</c:v>
                </c:pt>
                <c:pt idx="3618">
                  <c:v>994</c:v>
                </c:pt>
                <c:pt idx="3619">
                  <c:v>994</c:v>
                </c:pt>
                <c:pt idx="3620">
                  <c:v>995</c:v>
                </c:pt>
                <c:pt idx="3621">
                  <c:v>995</c:v>
                </c:pt>
                <c:pt idx="3622">
                  <c:v>995</c:v>
                </c:pt>
                <c:pt idx="3623">
                  <c:v>995</c:v>
                </c:pt>
                <c:pt idx="3624">
                  <c:v>995</c:v>
                </c:pt>
                <c:pt idx="3625">
                  <c:v>995</c:v>
                </c:pt>
                <c:pt idx="3626">
                  <c:v>995</c:v>
                </c:pt>
                <c:pt idx="3627">
                  <c:v>995</c:v>
                </c:pt>
                <c:pt idx="3628">
                  <c:v>995</c:v>
                </c:pt>
                <c:pt idx="3629">
                  <c:v>995</c:v>
                </c:pt>
                <c:pt idx="3630">
                  <c:v>995</c:v>
                </c:pt>
                <c:pt idx="3631">
                  <c:v>995</c:v>
                </c:pt>
                <c:pt idx="3632">
                  <c:v>996</c:v>
                </c:pt>
                <c:pt idx="3633">
                  <c:v>997</c:v>
                </c:pt>
                <c:pt idx="3634">
                  <c:v>998</c:v>
                </c:pt>
                <c:pt idx="3635">
                  <c:v>998</c:v>
                </c:pt>
                <c:pt idx="3636">
                  <c:v>998</c:v>
                </c:pt>
                <c:pt idx="3637">
                  <c:v>998</c:v>
                </c:pt>
                <c:pt idx="3638">
                  <c:v>998</c:v>
                </c:pt>
                <c:pt idx="3639">
                  <c:v>998</c:v>
                </c:pt>
                <c:pt idx="3640">
                  <c:v>998</c:v>
                </c:pt>
                <c:pt idx="3641">
                  <c:v>998</c:v>
                </c:pt>
                <c:pt idx="3642">
                  <c:v>998</c:v>
                </c:pt>
                <c:pt idx="3643">
                  <c:v>998</c:v>
                </c:pt>
                <c:pt idx="3644">
                  <c:v>998</c:v>
                </c:pt>
                <c:pt idx="3645">
                  <c:v>998</c:v>
                </c:pt>
                <c:pt idx="3646">
                  <c:v>998</c:v>
                </c:pt>
                <c:pt idx="3647">
                  <c:v>998</c:v>
                </c:pt>
                <c:pt idx="3648">
                  <c:v>998</c:v>
                </c:pt>
                <c:pt idx="3649">
                  <c:v>998</c:v>
                </c:pt>
                <c:pt idx="3650">
                  <c:v>998</c:v>
                </c:pt>
                <c:pt idx="3651">
                  <c:v>999</c:v>
                </c:pt>
                <c:pt idx="3652">
                  <c:v>999</c:v>
                </c:pt>
                <c:pt idx="3653">
                  <c:v>999</c:v>
                </c:pt>
                <c:pt idx="3654">
                  <c:v>999</c:v>
                </c:pt>
                <c:pt idx="3655">
                  <c:v>999</c:v>
                </c:pt>
                <c:pt idx="3656">
                  <c:v>999</c:v>
                </c:pt>
                <c:pt idx="3657">
                  <c:v>999</c:v>
                </c:pt>
                <c:pt idx="3658">
                  <c:v>999</c:v>
                </c:pt>
                <c:pt idx="3659">
                  <c:v>999</c:v>
                </c:pt>
                <c:pt idx="3660">
                  <c:v>999</c:v>
                </c:pt>
                <c:pt idx="3661">
                  <c:v>999</c:v>
                </c:pt>
                <c:pt idx="3662">
                  <c:v>999</c:v>
                </c:pt>
                <c:pt idx="3663">
                  <c:v>1000</c:v>
                </c:pt>
                <c:pt idx="3664">
                  <c:v>1000</c:v>
                </c:pt>
                <c:pt idx="3665">
                  <c:v>1000</c:v>
                </c:pt>
                <c:pt idx="3666">
                  <c:v>1000</c:v>
                </c:pt>
                <c:pt idx="3667">
                  <c:v>1000</c:v>
                </c:pt>
                <c:pt idx="3668">
                  <c:v>1000</c:v>
                </c:pt>
                <c:pt idx="3669">
                  <c:v>1000</c:v>
                </c:pt>
                <c:pt idx="3670">
                  <c:v>1000</c:v>
                </c:pt>
                <c:pt idx="3671">
                  <c:v>1000</c:v>
                </c:pt>
                <c:pt idx="3672">
                  <c:v>1000</c:v>
                </c:pt>
                <c:pt idx="3673">
                  <c:v>1000</c:v>
                </c:pt>
                <c:pt idx="3674">
                  <c:v>1001</c:v>
                </c:pt>
                <c:pt idx="3675">
                  <c:v>1001</c:v>
                </c:pt>
                <c:pt idx="3676">
                  <c:v>1002</c:v>
                </c:pt>
                <c:pt idx="3677">
                  <c:v>1003</c:v>
                </c:pt>
                <c:pt idx="3678">
                  <c:v>1003</c:v>
                </c:pt>
                <c:pt idx="3679">
                  <c:v>1003</c:v>
                </c:pt>
                <c:pt idx="3680">
                  <c:v>1003</c:v>
                </c:pt>
                <c:pt idx="3681">
                  <c:v>1003</c:v>
                </c:pt>
                <c:pt idx="3682">
                  <c:v>1003</c:v>
                </c:pt>
                <c:pt idx="3683">
                  <c:v>1003</c:v>
                </c:pt>
                <c:pt idx="3684">
                  <c:v>1003</c:v>
                </c:pt>
                <c:pt idx="3685">
                  <c:v>1003</c:v>
                </c:pt>
                <c:pt idx="3686">
                  <c:v>1003</c:v>
                </c:pt>
                <c:pt idx="3687">
                  <c:v>1004</c:v>
                </c:pt>
                <c:pt idx="3688">
                  <c:v>1005</c:v>
                </c:pt>
                <c:pt idx="3689">
                  <c:v>1006</c:v>
                </c:pt>
                <c:pt idx="3690">
                  <c:v>1007</c:v>
                </c:pt>
                <c:pt idx="3691">
                  <c:v>1007</c:v>
                </c:pt>
                <c:pt idx="3692">
                  <c:v>1007</c:v>
                </c:pt>
                <c:pt idx="3693">
                  <c:v>1007</c:v>
                </c:pt>
                <c:pt idx="3694">
                  <c:v>1007</c:v>
                </c:pt>
                <c:pt idx="3695">
                  <c:v>1007</c:v>
                </c:pt>
                <c:pt idx="3696">
                  <c:v>1008</c:v>
                </c:pt>
                <c:pt idx="3697">
                  <c:v>1009</c:v>
                </c:pt>
                <c:pt idx="3698">
                  <c:v>1009</c:v>
                </c:pt>
                <c:pt idx="3699">
                  <c:v>1009</c:v>
                </c:pt>
                <c:pt idx="3700">
                  <c:v>1010</c:v>
                </c:pt>
                <c:pt idx="3701">
                  <c:v>1011</c:v>
                </c:pt>
                <c:pt idx="3702">
                  <c:v>1011</c:v>
                </c:pt>
                <c:pt idx="3703">
                  <c:v>1011</c:v>
                </c:pt>
                <c:pt idx="3704">
                  <c:v>1011</c:v>
                </c:pt>
                <c:pt idx="3705">
                  <c:v>1011</c:v>
                </c:pt>
                <c:pt idx="3706">
                  <c:v>1012</c:v>
                </c:pt>
                <c:pt idx="3707">
                  <c:v>1013</c:v>
                </c:pt>
                <c:pt idx="3708">
                  <c:v>1014</c:v>
                </c:pt>
                <c:pt idx="3709">
                  <c:v>1014</c:v>
                </c:pt>
                <c:pt idx="3710">
                  <c:v>1014</c:v>
                </c:pt>
                <c:pt idx="3711">
                  <c:v>1014</c:v>
                </c:pt>
                <c:pt idx="3712">
                  <c:v>1014</c:v>
                </c:pt>
                <c:pt idx="3713">
                  <c:v>1014</c:v>
                </c:pt>
                <c:pt idx="3714">
                  <c:v>1014</c:v>
                </c:pt>
                <c:pt idx="3715">
                  <c:v>1014</c:v>
                </c:pt>
                <c:pt idx="3716">
                  <c:v>1014</c:v>
                </c:pt>
                <c:pt idx="3717">
                  <c:v>1014</c:v>
                </c:pt>
                <c:pt idx="3718">
                  <c:v>1014</c:v>
                </c:pt>
                <c:pt idx="3719">
                  <c:v>1014</c:v>
                </c:pt>
                <c:pt idx="3720">
                  <c:v>1014</c:v>
                </c:pt>
                <c:pt idx="3721">
                  <c:v>1014</c:v>
                </c:pt>
                <c:pt idx="3722">
                  <c:v>1014</c:v>
                </c:pt>
                <c:pt idx="3723">
                  <c:v>1014</c:v>
                </c:pt>
                <c:pt idx="3724">
                  <c:v>1014</c:v>
                </c:pt>
                <c:pt idx="3725">
                  <c:v>1015</c:v>
                </c:pt>
                <c:pt idx="3726">
                  <c:v>1016</c:v>
                </c:pt>
                <c:pt idx="3727">
                  <c:v>1017</c:v>
                </c:pt>
                <c:pt idx="3728">
                  <c:v>1018</c:v>
                </c:pt>
                <c:pt idx="3729">
                  <c:v>1019</c:v>
                </c:pt>
                <c:pt idx="3730">
                  <c:v>1019</c:v>
                </c:pt>
                <c:pt idx="3731">
                  <c:v>1020</c:v>
                </c:pt>
                <c:pt idx="3732">
                  <c:v>1021</c:v>
                </c:pt>
                <c:pt idx="3733">
                  <c:v>1021</c:v>
                </c:pt>
                <c:pt idx="3734">
                  <c:v>1021</c:v>
                </c:pt>
                <c:pt idx="3735">
                  <c:v>1021</c:v>
                </c:pt>
                <c:pt idx="3736">
                  <c:v>1021</c:v>
                </c:pt>
                <c:pt idx="3737">
                  <c:v>1021</c:v>
                </c:pt>
                <c:pt idx="3738">
                  <c:v>1021</c:v>
                </c:pt>
                <c:pt idx="3739">
                  <c:v>1021</c:v>
                </c:pt>
                <c:pt idx="3740">
                  <c:v>1022</c:v>
                </c:pt>
                <c:pt idx="3741">
                  <c:v>1023</c:v>
                </c:pt>
                <c:pt idx="3742">
                  <c:v>1024</c:v>
                </c:pt>
                <c:pt idx="3743">
                  <c:v>1024</c:v>
                </c:pt>
                <c:pt idx="3744">
                  <c:v>1024</c:v>
                </c:pt>
                <c:pt idx="3745">
                  <c:v>1024</c:v>
                </c:pt>
                <c:pt idx="3746">
                  <c:v>1024</c:v>
                </c:pt>
                <c:pt idx="3747">
                  <c:v>1025</c:v>
                </c:pt>
                <c:pt idx="3748">
                  <c:v>1026</c:v>
                </c:pt>
                <c:pt idx="3749">
                  <c:v>1026</c:v>
                </c:pt>
                <c:pt idx="3750">
                  <c:v>1027</c:v>
                </c:pt>
                <c:pt idx="3751">
                  <c:v>1028</c:v>
                </c:pt>
                <c:pt idx="3752">
                  <c:v>1028</c:v>
                </c:pt>
                <c:pt idx="3753">
                  <c:v>1029</c:v>
                </c:pt>
                <c:pt idx="3754">
                  <c:v>1030</c:v>
                </c:pt>
                <c:pt idx="3755">
                  <c:v>1030</c:v>
                </c:pt>
                <c:pt idx="3756">
                  <c:v>1031</c:v>
                </c:pt>
                <c:pt idx="3757">
                  <c:v>1031</c:v>
                </c:pt>
                <c:pt idx="3758">
                  <c:v>1031</c:v>
                </c:pt>
                <c:pt idx="3759">
                  <c:v>1031</c:v>
                </c:pt>
                <c:pt idx="3760">
                  <c:v>1031</c:v>
                </c:pt>
                <c:pt idx="3761">
                  <c:v>1031</c:v>
                </c:pt>
                <c:pt idx="3762">
                  <c:v>1031</c:v>
                </c:pt>
                <c:pt idx="3763">
                  <c:v>1031</c:v>
                </c:pt>
                <c:pt idx="3764">
                  <c:v>1031</c:v>
                </c:pt>
                <c:pt idx="3765">
                  <c:v>1031</c:v>
                </c:pt>
                <c:pt idx="3766">
                  <c:v>1031</c:v>
                </c:pt>
                <c:pt idx="3767">
                  <c:v>1031</c:v>
                </c:pt>
                <c:pt idx="3768">
                  <c:v>1031</c:v>
                </c:pt>
                <c:pt idx="3769">
                  <c:v>1031</c:v>
                </c:pt>
                <c:pt idx="3770">
                  <c:v>1031</c:v>
                </c:pt>
                <c:pt idx="3771">
                  <c:v>1032</c:v>
                </c:pt>
                <c:pt idx="3772">
                  <c:v>1032</c:v>
                </c:pt>
                <c:pt idx="3773">
                  <c:v>1032</c:v>
                </c:pt>
                <c:pt idx="3774">
                  <c:v>1032</c:v>
                </c:pt>
                <c:pt idx="3775">
                  <c:v>1032</c:v>
                </c:pt>
                <c:pt idx="3776">
                  <c:v>1032</c:v>
                </c:pt>
                <c:pt idx="3777">
                  <c:v>1032</c:v>
                </c:pt>
                <c:pt idx="3778">
                  <c:v>1032</c:v>
                </c:pt>
                <c:pt idx="3779">
                  <c:v>1032</c:v>
                </c:pt>
                <c:pt idx="3780">
                  <c:v>1032</c:v>
                </c:pt>
                <c:pt idx="3781">
                  <c:v>1032</c:v>
                </c:pt>
                <c:pt idx="3782">
                  <c:v>1032</c:v>
                </c:pt>
                <c:pt idx="3783">
                  <c:v>1032</c:v>
                </c:pt>
                <c:pt idx="3784">
                  <c:v>1032</c:v>
                </c:pt>
                <c:pt idx="3785">
                  <c:v>1032</c:v>
                </c:pt>
                <c:pt idx="3786">
                  <c:v>1032</c:v>
                </c:pt>
                <c:pt idx="3787">
                  <c:v>1032</c:v>
                </c:pt>
                <c:pt idx="3788">
                  <c:v>1032</c:v>
                </c:pt>
                <c:pt idx="3789">
                  <c:v>1032</c:v>
                </c:pt>
                <c:pt idx="3790">
                  <c:v>1032</c:v>
                </c:pt>
                <c:pt idx="3791">
                  <c:v>1032</c:v>
                </c:pt>
                <c:pt idx="3792">
                  <c:v>1032</c:v>
                </c:pt>
                <c:pt idx="3793">
                  <c:v>1032</c:v>
                </c:pt>
                <c:pt idx="3794">
                  <c:v>1032</c:v>
                </c:pt>
                <c:pt idx="3795">
                  <c:v>1032</c:v>
                </c:pt>
                <c:pt idx="3796">
                  <c:v>1032</c:v>
                </c:pt>
                <c:pt idx="3797">
                  <c:v>1032</c:v>
                </c:pt>
                <c:pt idx="3798">
                  <c:v>1032</c:v>
                </c:pt>
                <c:pt idx="3799">
                  <c:v>1032</c:v>
                </c:pt>
                <c:pt idx="3800">
                  <c:v>1032</c:v>
                </c:pt>
                <c:pt idx="3801">
                  <c:v>1032</c:v>
                </c:pt>
                <c:pt idx="3802">
                  <c:v>1032</c:v>
                </c:pt>
                <c:pt idx="3803">
                  <c:v>1033</c:v>
                </c:pt>
                <c:pt idx="3804">
                  <c:v>1033</c:v>
                </c:pt>
                <c:pt idx="3805">
                  <c:v>1034</c:v>
                </c:pt>
                <c:pt idx="3806">
                  <c:v>1035</c:v>
                </c:pt>
                <c:pt idx="3807">
                  <c:v>1035</c:v>
                </c:pt>
                <c:pt idx="3808">
                  <c:v>1036</c:v>
                </c:pt>
                <c:pt idx="3809">
                  <c:v>1036</c:v>
                </c:pt>
                <c:pt idx="3810">
                  <c:v>1036</c:v>
                </c:pt>
                <c:pt idx="3811">
                  <c:v>1036</c:v>
                </c:pt>
                <c:pt idx="3812">
                  <c:v>1036</c:v>
                </c:pt>
                <c:pt idx="3813">
                  <c:v>1036</c:v>
                </c:pt>
                <c:pt idx="3814">
                  <c:v>1036</c:v>
                </c:pt>
                <c:pt idx="3815">
                  <c:v>1036</c:v>
                </c:pt>
                <c:pt idx="3816">
                  <c:v>1036</c:v>
                </c:pt>
                <c:pt idx="3817">
                  <c:v>1036</c:v>
                </c:pt>
                <c:pt idx="3818">
                  <c:v>1036</c:v>
                </c:pt>
                <c:pt idx="3819">
                  <c:v>1036</c:v>
                </c:pt>
                <c:pt idx="3820">
                  <c:v>1036</c:v>
                </c:pt>
                <c:pt idx="3821">
                  <c:v>1036</c:v>
                </c:pt>
                <c:pt idx="3822">
                  <c:v>1036</c:v>
                </c:pt>
                <c:pt idx="3823">
                  <c:v>1036</c:v>
                </c:pt>
                <c:pt idx="3824">
                  <c:v>1036</c:v>
                </c:pt>
                <c:pt idx="3825">
                  <c:v>1036</c:v>
                </c:pt>
                <c:pt idx="3826">
                  <c:v>1036</c:v>
                </c:pt>
                <c:pt idx="3827">
                  <c:v>1036</c:v>
                </c:pt>
                <c:pt idx="3828">
                  <c:v>1036</c:v>
                </c:pt>
                <c:pt idx="3829">
                  <c:v>1036</c:v>
                </c:pt>
                <c:pt idx="3830">
                  <c:v>1036</c:v>
                </c:pt>
                <c:pt idx="3831">
                  <c:v>1036</c:v>
                </c:pt>
                <c:pt idx="3832">
                  <c:v>1036</c:v>
                </c:pt>
                <c:pt idx="3833">
                  <c:v>1036</c:v>
                </c:pt>
                <c:pt idx="3834">
                  <c:v>1036</c:v>
                </c:pt>
                <c:pt idx="3835">
                  <c:v>1036</c:v>
                </c:pt>
                <c:pt idx="3836">
                  <c:v>1036</c:v>
                </c:pt>
                <c:pt idx="3837">
                  <c:v>1037</c:v>
                </c:pt>
                <c:pt idx="3838">
                  <c:v>1037</c:v>
                </c:pt>
                <c:pt idx="3839">
                  <c:v>1037</c:v>
                </c:pt>
                <c:pt idx="3840">
                  <c:v>1037</c:v>
                </c:pt>
                <c:pt idx="3841">
                  <c:v>1037</c:v>
                </c:pt>
                <c:pt idx="3842">
                  <c:v>1037</c:v>
                </c:pt>
                <c:pt idx="3843">
                  <c:v>1037</c:v>
                </c:pt>
                <c:pt idx="3844">
                  <c:v>1037</c:v>
                </c:pt>
                <c:pt idx="3845">
                  <c:v>1037</c:v>
                </c:pt>
                <c:pt idx="3846">
                  <c:v>1037</c:v>
                </c:pt>
                <c:pt idx="3847">
                  <c:v>1037</c:v>
                </c:pt>
                <c:pt idx="3848">
                  <c:v>1037</c:v>
                </c:pt>
                <c:pt idx="3849">
                  <c:v>1037</c:v>
                </c:pt>
                <c:pt idx="3850">
                  <c:v>1038</c:v>
                </c:pt>
                <c:pt idx="3851">
                  <c:v>1038</c:v>
                </c:pt>
                <c:pt idx="3852">
                  <c:v>1038</c:v>
                </c:pt>
                <c:pt idx="3853">
                  <c:v>1038</c:v>
                </c:pt>
                <c:pt idx="3854">
                  <c:v>1038</c:v>
                </c:pt>
                <c:pt idx="3855">
                  <c:v>1038</c:v>
                </c:pt>
                <c:pt idx="3856">
                  <c:v>1039</c:v>
                </c:pt>
                <c:pt idx="3857">
                  <c:v>1039</c:v>
                </c:pt>
                <c:pt idx="3858">
                  <c:v>1039</c:v>
                </c:pt>
                <c:pt idx="3859">
                  <c:v>1039</c:v>
                </c:pt>
                <c:pt idx="3860">
                  <c:v>1039</c:v>
                </c:pt>
                <c:pt idx="3861">
                  <c:v>1040</c:v>
                </c:pt>
                <c:pt idx="3862">
                  <c:v>1040</c:v>
                </c:pt>
                <c:pt idx="3863">
                  <c:v>1040</c:v>
                </c:pt>
                <c:pt idx="3864">
                  <c:v>1040</c:v>
                </c:pt>
                <c:pt idx="3865">
                  <c:v>1040</c:v>
                </c:pt>
                <c:pt idx="3866">
                  <c:v>1040</c:v>
                </c:pt>
                <c:pt idx="3867">
                  <c:v>1040</c:v>
                </c:pt>
                <c:pt idx="3868">
                  <c:v>1040</c:v>
                </c:pt>
                <c:pt idx="3869">
                  <c:v>1040</c:v>
                </c:pt>
                <c:pt idx="3870">
                  <c:v>1040</c:v>
                </c:pt>
                <c:pt idx="3871">
                  <c:v>1040</c:v>
                </c:pt>
                <c:pt idx="3872">
                  <c:v>1040</c:v>
                </c:pt>
                <c:pt idx="3873">
                  <c:v>1040</c:v>
                </c:pt>
                <c:pt idx="3874">
                  <c:v>1040</c:v>
                </c:pt>
                <c:pt idx="3875">
                  <c:v>1040</c:v>
                </c:pt>
                <c:pt idx="3876">
                  <c:v>1040</c:v>
                </c:pt>
                <c:pt idx="3877">
                  <c:v>1040</c:v>
                </c:pt>
                <c:pt idx="3878">
                  <c:v>1040</c:v>
                </c:pt>
                <c:pt idx="3879">
                  <c:v>1040</c:v>
                </c:pt>
                <c:pt idx="3880">
                  <c:v>1040</c:v>
                </c:pt>
                <c:pt idx="3881">
                  <c:v>1040</c:v>
                </c:pt>
                <c:pt idx="3882">
                  <c:v>1040</c:v>
                </c:pt>
                <c:pt idx="3883">
                  <c:v>1040</c:v>
                </c:pt>
                <c:pt idx="3884">
                  <c:v>1040</c:v>
                </c:pt>
                <c:pt idx="3885">
                  <c:v>1041</c:v>
                </c:pt>
                <c:pt idx="3886">
                  <c:v>1042</c:v>
                </c:pt>
                <c:pt idx="3887">
                  <c:v>1043</c:v>
                </c:pt>
                <c:pt idx="3888">
                  <c:v>1044</c:v>
                </c:pt>
                <c:pt idx="3889">
                  <c:v>1044</c:v>
                </c:pt>
                <c:pt idx="3890">
                  <c:v>1045</c:v>
                </c:pt>
                <c:pt idx="3891">
                  <c:v>1046</c:v>
                </c:pt>
                <c:pt idx="3892">
                  <c:v>1046</c:v>
                </c:pt>
                <c:pt idx="3893">
                  <c:v>1047</c:v>
                </c:pt>
                <c:pt idx="3894">
                  <c:v>1047</c:v>
                </c:pt>
                <c:pt idx="3895">
                  <c:v>1048</c:v>
                </c:pt>
                <c:pt idx="3896">
                  <c:v>1049</c:v>
                </c:pt>
                <c:pt idx="3897">
                  <c:v>1050</c:v>
                </c:pt>
                <c:pt idx="3898">
                  <c:v>1051</c:v>
                </c:pt>
                <c:pt idx="3899">
                  <c:v>1052</c:v>
                </c:pt>
                <c:pt idx="3900">
                  <c:v>1053</c:v>
                </c:pt>
                <c:pt idx="3901">
                  <c:v>1053</c:v>
                </c:pt>
                <c:pt idx="3902">
                  <c:v>1054</c:v>
                </c:pt>
                <c:pt idx="3903">
                  <c:v>1055</c:v>
                </c:pt>
                <c:pt idx="3904">
                  <c:v>1056</c:v>
                </c:pt>
                <c:pt idx="3905">
                  <c:v>1057</c:v>
                </c:pt>
                <c:pt idx="3906">
                  <c:v>1058</c:v>
                </c:pt>
                <c:pt idx="3907">
                  <c:v>1058</c:v>
                </c:pt>
                <c:pt idx="3908">
                  <c:v>1059</c:v>
                </c:pt>
                <c:pt idx="3909">
                  <c:v>1060</c:v>
                </c:pt>
                <c:pt idx="3910">
                  <c:v>1061</c:v>
                </c:pt>
                <c:pt idx="3911">
                  <c:v>1061</c:v>
                </c:pt>
                <c:pt idx="3912">
                  <c:v>1061</c:v>
                </c:pt>
                <c:pt idx="3913">
                  <c:v>1061</c:v>
                </c:pt>
                <c:pt idx="3914">
                  <c:v>1061</c:v>
                </c:pt>
                <c:pt idx="3915">
                  <c:v>1061</c:v>
                </c:pt>
                <c:pt idx="3916">
                  <c:v>1061</c:v>
                </c:pt>
                <c:pt idx="3917">
                  <c:v>1061</c:v>
                </c:pt>
                <c:pt idx="3918">
                  <c:v>1061</c:v>
                </c:pt>
                <c:pt idx="3919">
                  <c:v>1061</c:v>
                </c:pt>
                <c:pt idx="3920">
                  <c:v>1061</c:v>
                </c:pt>
                <c:pt idx="3921">
                  <c:v>1061</c:v>
                </c:pt>
                <c:pt idx="3922">
                  <c:v>1061</c:v>
                </c:pt>
                <c:pt idx="3923">
                  <c:v>1061</c:v>
                </c:pt>
                <c:pt idx="3924">
                  <c:v>1061</c:v>
                </c:pt>
                <c:pt idx="3925">
                  <c:v>1061</c:v>
                </c:pt>
                <c:pt idx="3926">
                  <c:v>1061</c:v>
                </c:pt>
                <c:pt idx="3927">
                  <c:v>1061</c:v>
                </c:pt>
                <c:pt idx="3928">
                  <c:v>1062</c:v>
                </c:pt>
                <c:pt idx="3929">
                  <c:v>1063</c:v>
                </c:pt>
                <c:pt idx="3930">
                  <c:v>1064</c:v>
                </c:pt>
                <c:pt idx="3931">
                  <c:v>1065</c:v>
                </c:pt>
                <c:pt idx="3932">
                  <c:v>1066</c:v>
                </c:pt>
                <c:pt idx="3933">
                  <c:v>1067</c:v>
                </c:pt>
                <c:pt idx="3934">
                  <c:v>1068</c:v>
                </c:pt>
                <c:pt idx="3935">
                  <c:v>1069</c:v>
                </c:pt>
                <c:pt idx="3936">
                  <c:v>1070</c:v>
                </c:pt>
                <c:pt idx="3937">
                  <c:v>1071</c:v>
                </c:pt>
                <c:pt idx="3938">
                  <c:v>1072</c:v>
                </c:pt>
                <c:pt idx="3939">
                  <c:v>1073</c:v>
                </c:pt>
                <c:pt idx="3940">
                  <c:v>1074</c:v>
                </c:pt>
                <c:pt idx="3941">
                  <c:v>1075</c:v>
                </c:pt>
                <c:pt idx="3942">
                  <c:v>1076</c:v>
                </c:pt>
                <c:pt idx="3943">
                  <c:v>1077</c:v>
                </c:pt>
                <c:pt idx="3944">
                  <c:v>1078</c:v>
                </c:pt>
                <c:pt idx="3945">
                  <c:v>1079</c:v>
                </c:pt>
                <c:pt idx="3946">
                  <c:v>1080</c:v>
                </c:pt>
                <c:pt idx="3947">
                  <c:v>1081</c:v>
                </c:pt>
                <c:pt idx="3948">
                  <c:v>1081</c:v>
                </c:pt>
                <c:pt idx="3949">
                  <c:v>1081</c:v>
                </c:pt>
                <c:pt idx="3950">
                  <c:v>1081</c:v>
                </c:pt>
                <c:pt idx="3951">
                  <c:v>1081</c:v>
                </c:pt>
                <c:pt idx="3952">
                  <c:v>1081</c:v>
                </c:pt>
                <c:pt idx="3953">
                  <c:v>1082</c:v>
                </c:pt>
                <c:pt idx="3954">
                  <c:v>1082</c:v>
                </c:pt>
                <c:pt idx="3955">
                  <c:v>1082</c:v>
                </c:pt>
                <c:pt idx="3956">
                  <c:v>1082</c:v>
                </c:pt>
                <c:pt idx="3957">
                  <c:v>1082</c:v>
                </c:pt>
                <c:pt idx="3958">
                  <c:v>1082</c:v>
                </c:pt>
                <c:pt idx="3959">
                  <c:v>1082</c:v>
                </c:pt>
                <c:pt idx="3960">
                  <c:v>1082</c:v>
                </c:pt>
                <c:pt idx="3961">
                  <c:v>1082</c:v>
                </c:pt>
                <c:pt idx="3962">
                  <c:v>1083</c:v>
                </c:pt>
                <c:pt idx="3963">
                  <c:v>1083</c:v>
                </c:pt>
                <c:pt idx="3964">
                  <c:v>1083</c:v>
                </c:pt>
                <c:pt idx="3965">
                  <c:v>1083</c:v>
                </c:pt>
                <c:pt idx="3966">
                  <c:v>1083</c:v>
                </c:pt>
                <c:pt idx="3967">
                  <c:v>1083</c:v>
                </c:pt>
                <c:pt idx="3968">
                  <c:v>1083</c:v>
                </c:pt>
                <c:pt idx="3969">
                  <c:v>1083</c:v>
                </c:pt>
                <c:pt idx="3970">
                  <c:v>1083</c:v>
                </c:pt>
                <c:pt idx="3971">
                  <c:v>1083</c:v>
                </c:pt>
                <c:pt idx="3972">
                  <c:v>1083</c:v>
                </c:pt>
                <c:pt idx="3973">
                  <c:v>1083</c:v>
                </c:pt>
                <c:pt idx="3974">
                  <c:v>1083</c:v>
                </c:pt>
                <c:pt idx="3975">
                  <c:v>1083</c:v>
                </c:pt>
                <c:pt idx="3976">
                  <c:v>1083</c:v>
                </c:pt>
                <c:pt idx="3977">
                  <c:v>1083</c:v>
                </c:pt>
                <c:pt idx="3978">
                  <c:v>1083</c:v>
                </c:pt>
                <c:pt idx="3979">
                  <c:v>1083</c:v>
                </c:pt>
                <c:pt idx="3980">
                  <c:v>1083</c:v>
                </c:pt>
                <c:pt idx="3981">
                  <c:v>1083</c:v>
                </c:pt>
                <c:pt idx="3982">
                  <c:v>1083</c:v>
                </c:pt>
                <c:pt idx="3983">
                  <c:v>1083</c:v>
                </c:pt>
                <c:pt idx="3984">
                  <c:v>1083</c:v>
                </c:pt>
                <c:pt idx="3985">
                  <c:v>1083</c:v>
                </c:pt>
                <c:pt idx="3986">
                  <c:v>1084</c:v>
                </c:pt>
                <c:pt idx="3987">
                  <c:v>1085</c:v>
                </c:pt>
                <c:pt idx="3988">
                  <c:v>1085</c:v>
                </c:pt>
                <c:pt idx="3989">
                  <c:v>1085</c:v>
                </c:pt>
                <c:pt idx="3990">
                  <c:v>1086</c:v>
                </c:pt>
                <c:pt idx="3991">
                  <c:v>1087</c:v>
                </c:pt>
                <c:pt idx="3992">
                  <c:v>1088</c:v>
                </c:pt>
                <c:pt idx="3993">
                  <c:v>1089</c:v>
                </c:pt>
                <c:pt idx="3994">
                  <c:v>1090</c:v>
                </c:pt>
                <c:pt idx="3995">
                  <c:v>1091</c:v>
                </c:pt>
                <c:pt idx="3996">
                  <c:v>1092</c:v>
                </c:pt>
                <c:pt idx="3997">
                  <c:v>1093</c:v>
                </c:pt>
                <c:pt idx="3998">
                  <c:v>1094</c:v>
                </c:pt>
                <c:pt idx="3999">
                  <c:v>1095</c:v>
                </c:pt>
                <c:pt idx="4000">
                  <c:v>1096</c:v>
                </c:pt>
                <c:pt idx="4001">
                  <c:v>1097</c:v>
                </c:pt>
                <c:pt idx="4002">
                  <c:v>1098</c:v>
                </c:pt>
                <c:pt idx="4003">
                  <c:v>1099</c:v>
                </c:pt>
                <c:pt idx="4004">
                  <c:v>1100</c:v>
                </c:pt>
                <c:pt idx="4005">
                  <c:v>1101</c:v>
                </c:pt>
                <c:pt idx="4006">
                  <c:v>1102</c:v>
                </c:pt>
                <c:pt idx="4007">
                  <c:v>1103</c:v>
                </c:pt>
                <c:pt idx="4008">
                  <c:v>1104</c:v>
                </c:pt>
                <c:pt idx="4009">
                  <c:v>1105</c:v>
                </c:pt>
                <c:pt idx="4010">
                  <c:v>1105</c:v>
                </c:pt>
                <c:pt idx="4011">
                  <c:v>1105</c:v>
                </c:pt>
                <c:pt idx="4012">
                  <c:v>1105</c:v>
                </c:pt>
                <c:pt idx="4013">
                  <c:v>1105</c:v>
                </c:pt>
                <c:pt idx="4014">
                  <c:v>1105</c:v>
                </c:pt>
                <c:pt idx="4015">
                  <c:v>1106</c:v>
                </c:pt>
                <c:pt idx="4016">
                  <c:v>1107</c:v>
                </c:pt>
                <c:pt idx="4017">
                  <c:v>1108</c:v>
                </c:pt>
                <c:pt idx="4018">
                  <c:v>1108</c:v>
                </c:pt>
                <c:pt idx="4019">
                  <c:v>1108</c:v>
                </c:pt>
                <c:pt idx="4020">
                  <c:v>1108</c:v>
                </c:pt>
                <c:pt idx="4021">
                  <c:v>1109</c:v>
                </c:pt>
                <c:pt idx="4022">
                  <c:v>1109</c:v>
                </c:pt>
                <c:pt idx="4023">
                  <c:v>1109</c:v>
                </c:pt>
                <c:pt idx="4024">
                  <c:v>1110</c:v>
                </c:pt>
                <c:pt idx="4025">
                  <c:v>1110</c:v>
                </c:pt>
                <c:pt idx="4026">
                  <c:v>1110</c:v>
                </c:pt>
                <c:pt idx="4027">
                  <c:v>1110</c:v>
                </c:pt>
                <c:pt idx="4028">
                  <c:v>1110</c:v>
                </c:pt>
                <c:pt idx="4029">
                  <c:v>1110</c:v>
                </c:pt>
                <c:pt idx="4030">
                  <c:v>1110</c:v>
                </c:pt>
                <c:pt idx="4031">
                  <c:v>1111</c:v>
                </c:pt>
                <c:pt idx="4032">
                  <c:v>1112</c:v>
                </c:pt>
                <c:pt idx="4033">
                  <c:v>1112</c:v>
                </c:pt>
                <c:pt idx="4034">
                  <c:v>1112</c:v>
                </c:pt>
                <c:pt idx="4035">
                  <c:v>1112</c:v>
                </c:pt>
                <c:pt idx="4036">
                  <c:v>1112</c:v>
                </c:pt>
                <c:pt idx="4037">
                  <c:v>1113</c:v>
                </c:pt>
                <c:pt idx="4038">
                  <c:v>1113</c:v>
                </c:pt>
                <c:pt idx="4039">
                  <c:v>1114</c:v>
                </c:pt>
                <c:pt idx="4040">
                  <c:v>1115</c:v>
                </c:pt>
                <c:pt idx="4041">
                  <c:v>1116</c:v>
                </c:pt>
                <c:pt idx="4042">
                  <c:v>1117</c:v>
                </c:pt>
                <c:pt idx="4043">
                  <c:v>1117</c:v>
                </c:pt>
                <c:pt idx="4044">
                  <c:v>1117</c:v>
                </c:pt>
                <c:pt idx="4045">
                  <c:v>1117</c:v>
                </c:pt>
                <c:pt idx="4046">
                  <c:v>1117</c:v>
                </c:pt>
                <c:pt idx="4047">
                  <c:v>1118</c:v>
                </c:pt>
                <c:pt idx="4048">
                  <c:v>1119</c:v>
                </c:pt>
                <c:pt idx="4049">
                  <c:v>1120</c:v>
                </c:pt>
                <c:pt idx="4050">
                  <c:v>1121</c:v>
                </c:pt>
                <c:pt idx="4051">
                  <c:v>1121</c:v>
                </c:pt>
                <c:pt idx="4052">
                  <c:v>1122</c:v>
                </c:pt>
                <c:pt idx="4053">
                  <c:v>1123</c:v>
                </c:pt>
                <c:pt idx="4054">
                  <c:v>1124</c:v>
                </c:pt>
                <c:pt idx="4055">
                  <c:v>1125</c:v>
                </c:pt>
                <c:pt idx="4056">
                  <c:v>1126</c:v>
                </c:pt>
                <c:pt idx="4057">
                  <c:v>1127</c:v>
                </c:pt>
                <c:pt idx="4058">
                  <c:v>1128</c:v>
                </c:pt>
                <c:pt idx="4059">
                  <c:v>1128</c:v>
                </c:pt>
                <c:pt idx="4060">
                  <c:v>1129</c:v>
                </c:pt>
                <c:pt idx="4061">
                  <c:v>1130</c:v>
                </c:pt>
                <c:pt idx="4062">
                  <c:v>1130</c:v>
                </c:pt>
                <c:pt idx="4063">
                  <c:v>1130</c:v>
                </c:pt>
                <c:pt idx="4064">
                  <c:v>1130</c:v>
                </c:pt>
                <c:pt idx="4065">
                  <c:v>1130</c:v>
                </c:pt>
                <c:pt idx="4066">
                  <c:v>1131</c:v>
                </c:pt>
                <c:pt idx="4067">
                  <c:v>1131</c:v>
                </c:pt>
                <c:pt idx="4068">
                  <c:v>1131</c:v>
                </c:pt>
                <c:pt idx="4069">
                  <c:v>1131</c:v>
                </c:pt>
                <c:pt idx="4070">
                  <c:v>1132</c:v>
                </c:pt>
                <c:pt idx="4071">
                  <c:v>1132</c:v>
                </c:pt>
                <c:pt idx="4072">
                  <c:v>1132</c:v>
                </c:pt>
                <c:pt idx="4073">
                  <c:v>1132</c:v>
                </c:pt>
                <c:pt idx="4074">
                  <c:v>1132</c:v>
                </c:pt>
                <c:pt idx="4075">
                  <c:v>1132</c:v>
                </c:pt>
                <c:pt idx="4076">
                  <c:v>1132</c:v>
                </c:pt>
                <c:pt idx="4077">
                  <c:v>1133</c:v>
                </c:pt>
                <c:pt idx="4078">
                  <c:v>1133</c:v>
                </c:pt>
                <c:pt idx="4079">
                  <c:v>1133</c:v>
                </c:pt>
                <c:pt idx="4080">
                  <c:v>1133</c:v>
                </c:pt>
                <c:pt idx="4081">
                  <c:v>1133</c:v>
                </c:pt>
                <c:pt idx="4082">
                  <c:v>1133</c:v>
                </c:pt>
                <c:pt idx="4083">
                  <c:v>1133</c:v>
                </c:pt>
                <c:pt idx="4084">
                  <c:v>1133</c:v>
                </c:pt>
                <c:pt idx="4085">
                  <c:v>1133</c:v>
                </c:pt>
                <c:pt idx="4086">
                  <c:v>1133</c:v>
                </c:pt>
                <c:pt idx="4087">
                  <c:v>1133</c:v>
                </c:pt>
                <c:pt idx="4088">
                  <c:v>1133</c:v>
                </c:pt>
                <c:pt idx="4089">
                  <c:v>1133</c:v>
                </c:pt>
                <c:pt idx="4090">
                  <c:v>1133</c:v>
                </c:pt>
                <c:pt idx="4091">
                  <c:v>1133</c:v>
                </c:pt>
                <c:pt idx="4092">
                  <c:v>1133</c:v>
                </c:pt>
                <c:pt idx="4093">
                  <c:v>1133</c:v>
                </c:pt>
                <c:pt idx="4094">
                  <c:v>1133</c:v>
                </c:pt>
                <c:pt idx="4095">
                  <c:v>1133</c:v>
                </c:pt>
                <c:pt idx="4096">
                  <c:v>1134</c:v>
                </c:pt>
                <c:pt idx="4097">
                  <c:v>1134</c:v>
                </c:pt>
                <c:pt idx="4098">
                  <c:v>1134</c:v>
                </c:pt>
                <c:pt idx="4099">
                  <c:v>1134</c:v>
                </c:pt>
                <c:pt idx="4100">
                  <c:v>1134</c:v>
                </c:pt>
                <c:pt idx="4101">
                  <c:v>1134</c:v>
                </c:pt>
                <c:pt idx="4102">
                  <c:v>1134</c:v>
                </c:pt>
                <c:pt idx="4103">
                  <c:v>1134</c:v>
                </c:pt>
                <c:pt idx="4104">
                  <c:v>1134</c:v>
                </c:pt>
                <c:pt idx="4105">
                  <c:v>1134</c:v>
                </c:pt>
                <c:pt idx="4106">
                  <c:v>1134</c:v>
                </c:pt>
                <c:pt idx="4107">
                  <c:v>1134</c:v>
                </c:pt>
                <c:pt idx="4108">
                  <c:v>1134</c:v>
                </c:pt>
                <c:pt idx="4109">
                  <c:v>1134</c:v>
                </c:pt>
                <c:pt idx="4110">
                  <c:v>1134</c:v>
                </c:pt>
                <c:pt idx="4111">
                  <c:v>1134</c:v>
                </c:pt>
                <c:pt idx="4112">
                  <c:v>1135</c:v>
                </c:pt>
                <c:pt idx="4113">
                  <c:v>1136</c:v>
                </c:pt>
                <c:pt idx="4114">
                  <c:v>1136</c:v>
                </c:pt>
                <c:pt idx="4115">
                  <c:v>1137</c:v>
                </c:pt>
                <c:pt idx="4116">
                  <c:v>1138</c:v>
                </c:pt>
                <c:pt idx="4117">
                  <c:v>1139</c:v>
                </c:pt>
                <c:pt idx="4118">
                  <c:v>1140</c:v>
                </c:pt>
                <c:pt idx="4119">
                  <c:v>1141</c:v>
                </c:pt>
                <c:pt idx="4120">
                  <c:v>1142</c:v>
                </c:pt>
                <c:pt idx="4121">
                  <c:v>1143</c:v>
                </c:pt>
                <c:pt idx="4122">
                  <c:v>1144</c:v>
                </c:pt>
                <c:pt idx="4123">
                  <c:v>1145</c:v>
                </c:pt>
                <c:pt idx="4124">
                  <c:v>1146</c:v>
                </c:pt>
                <c:pt idx="4125">
                  <c:v>1147</c:v>
                </c:pt>
                <c:pt idx="4126">
                  <c:v>1148</c:v>
                </c:pt>
                <c:pt idx="4127">
                  <c:v>1149</c:v>
                </c:pt>
                <c:pt idx="4128">
                  <c:v>1150</c:v>
                </c:pt>
                <c:pt idx="4129">
                  <c:v>1150</c:v>
                </c:pt>
                <c:pt idx="4130">
                  <c:v>1150</c:v>
                </c:pt>
                <c:pt idx="4131">
                  <c:v>1150</c:v>
                </c:pt>
                <c:pt idx="4132">
                  <c:v>1150</c:v>
                </c:pt>
                <c:pt idx="4133">
                  <c:v>1151</c:v>
                </c:pt>
                <c:pt idx="4134">
                  <c:v>1152</c:v>
                </c:pt>
                <c:pt idx="4135">
                  <c:v>1152</c:v>
                </c:pt>
                <c:pt idx="4136">
                  <c:v>1152</c:v>
                </c:pt>
                <c:pt idx="4137">
                  <c:v>1152</c:v>
                </c:pt>
                <c:pt idx="4138">
                  <c:v>1152</c:v>
                </c:pt>
                <c:pt idx="4139">
                  <c:v>1152</c:v>
                </c:pt>
                <c:pt idx="4140">
                  <c:v>1152</c:v>
                </c:pt>
                <c:pt idx="4141">
                  <c:v>1152</c:v>
                </c:pt>
                <c:pt idx="4142">
                  <c:v>1152</c:v>
                </c:pt>
                <c:pt idx="4143">
                  <c:v>1152</c:v>
                </c:pt>
                <c:pt idx="4144">
                  <c:v>1152</c:v>
                </c:pt>
                <c:pt idx="4145">
                  <c:v>1152</c:v>
                </c:pt>
                <c:pt idx="4146">
                  <c:v>1152</c:v>
                </c:pt>
                <c:pt idx="4147">
                  <c:v>1152</c:v>
                </c:pt>
                <c:pt idx="4148">
                  <c:v>1153</c:v>
                </c:pt>
                <c:pt idx="4149">
                  <c:v>1153</c:v>
                </c:pt>
                <c:pt idx="4150">
                  <c:v>1153</c:v>
                </c:pt>
                <c:pt idx="4151">
                  <c:v>1153</c:v>
                </c:pt>
                <c:pt idx="4152">
                  <c:v>1153</c:v>
                </c:pt>
                <c:pt idx="4153">
                  <c:v>1153</c:v>
                </c:pt>
                <c:pt idx="4154">
                  <c:v>1153</c:v>
                </c:pt>
                <c:pt idx="4155">
                  <c:v>1153</c:v>
                </c:pt>
                <c:pt idx="4156">
                  <c:v>1153</c:v>
                </c:pt>
                <c:pt idx="4157">
                  <c:v>1153</c:v>
                </c:pt>
                <c:pt idx="4158">
                  <c:v>1154</c:v>
                </c:pt>
                <c:pt idx="4159">
                  <c:v>1154</c:v>
                </c:pt>
                <c:pt idx="4160">
                  <c:v>1154</c:v>
                </c:pt>
                <c:pt idx="4161">
                  <c:v>1154</c:v>
                </c:pt>
                <c:pt idx="4162">
                  <c:v>1154</c:v>
                </c:pt>
                <c:pt idx="4163">
                  <c:v>1154</c:v>
                </c:pt>
                <c:pt idx="4164">
                  <c:v>1154</c:v>
                </c:pt>
                <c:pt idx="4165">
                  <c:v>1154</c:v>
                </c:pt>
                <c:pt idx="4166">
                  <c:v>1154</c:v>
                </c:pt>
                <c:pt idx="4167">
                  <c:v>1155</c:v>
                </c:pt>
                <c:pt idx="4168">
                  <c:v>1155</c:v>
                </c:pt>
                <c:pt idx="4169">
                  <c:v>1155</c:v>
                </c:pt>
                <c:pt idx="4170">
                  <c:v>1156</c:v>
                </c:pt>
                <c:pt idx="4171">
                  <c:v>1157</c:v>
                </c:pt>
                <c:pt idx="4172">
                  <c:v>1158</c:v>
                </c:pt>
                <c:pt idx="4173">
                  <c:v>1159</c:v>
                </c:pt>
                <c:pt idx="4174">
                  <c:v>1160</c:v>
                </c:pt>
                <c:pt idx="4175">
                  <c:v>1161</c:v>
                </c:pt>
                <c:pt idx="4176">
                  <c:v>1162</c:v>
                </c:pt>
                <c:pt idx="4177">
                  <c:v>1163</c:v>
                </c:pt>
                <c:pt idx="4178">
                  <c:v>1163</c:v>
                </c:pt>
                <c:pt idx="4179">
                  <c:v>1163</c:v>
                </c:pt>
                <c:pt idx="4180">
                  <c:v>1163</c:v>
                </c:pt>
                <c:pt idx="4181">
                  <c:v>1163</c:v>
                </c:pt>
                <c:pt idx="4182">
                  <c:v>1163</c:v>
                </c:pt>
                <c:pt idx="4183">
                  <c:v>1163</c:v>
                </c:pt>
                <c:pt idx="4184">
                  <c:v>1163</c:v>
                </c:pt>
                <c:pt idx="4185">
                  <c:v>1164</c:v>
                </c:pt>
                <c:pt idx="4186">
                  <c:v>1164</c:v>
                </c:pt>
                <c:pt idx="4187">
                  <c:v>1164</c:v>
                </c:pt>
                <c:pt idx="4188">
                  <c:v>1164</c:v>
                </c:pt>
                <c:pt idx="4189">
                  <c:v>1164</c:v>
                </c:pt>
                <c:pt idx="4190">
                  <c:v>1164</c:v>
                </c:pt>
                <c:pt idx="4191">
                  <c:v>1165</c:v>
                </c:pt>
                <c:pt idx="4192">
                  <c:v>1165</c:v>
                </c:pt>
                <c:pt idx="4193">
                  <c:v>1166</c:v>
                </c:pt>
                <c:pt idx="4194">
                  <c:v>1167</c:v>
                </c:pt>
                <c:pt idx="4195">
                  <c:v>1168</c:v>
                </c:pt>
                <c:pt idx="4196">
                  <c:v>1169</c:v>
                </c:pt>
                <c:pt idx="4197">
                  <c:v>1170</c:v>
                </c:pt>
                <c:pt idx="4198">
                  <c:v>1171</c:v>
                </c:pt>
                <c:pt idx="4199">
                  <c:v>1172</c:v>
                </c:pt>
                <c:pt idx="4200">
                  <c:v>1173</c:v>
                </c:pt>
                <c:pt idx="4201">
                  <c:v>1174</c:v>
                </c:pt>
                <c:pt idx="4202">
                  <c:v>1175</c:v>
                </c:pt>
                <c:pt idx="4203">
                  <c:v>1176</c:v>
                </c:pt>
                <c:pt idx="4204">
                  <c:v>1177</c:v>
                </c:pt>
                <c:pt idx="4205">
                  <c:v>1178</c:v>
                </c:pt>
                <c:pt idx="4206">
                  <c:v>1178</c:v>
                </c:pt>
                <c:pt idx="4207">
                  <c:v>1178</c:v>
                </c:pt>
                <c:pt idx="4208">
                  <c:v>1179</c:v>
                </c:pt>
                <c:pt idx="4209">
                  <c:v>1179</c:v>
                </c:pt>
                <c:pt idx="4210">
                  <c:v>1179</c:v>
                </c:pt>
                <c:pt idx="4211">
                  <c:v>1179</c:v>
                </c:pt>
                <c:pt idx="4212">
                  <c:v>1179</c:v>
                </c:pt>
                <c:pt idx="4213">
                  <c:v>1180</c:v>
                </c:pt>
                <c:pt idx="4214">
                  <c:v>1181</c:v>
                </c:pt>
                <c:pt idx="4215">
                  <c:v>1182</c:v>
                </c:pt>
                <c:pt idx="4216">
                  <c:v>1182</c:v>
                </c:pt>
                <c:pt idx="4217">
                  <c:v>1183</c:v>
                </c:pt>
                <c:pt idx="4218">
                  <c:v>1184</c:v>
                </c:pt>
                <c:pt idx="4219">
                  <c:v>1185</c:v>
                </c:pt>
                <c:pt idx="4220">
                  <c:v>1185</c:v>
                </c:pt>
                <c:pt idx="4221">
                  <c:v>1185</c:v>
                </c:pt>
                <c:pt idx="4222">
                  <c:v>1186</c:v>
                </c:pt>
                <c:pt idx="4223">
                  <c:v>1187</c:v>
                </c:pt>
                <c:pt idx="4224">
                  <c:v>1188</c:v>
                </c:pt>
                <c:pt idx="4225">
                  <c:v>1189</c:v>
                </c:pt>
                <c:pt idx="4226">
                  <c:v>1190</c:v>
                </c:pt>
                <c:pt idx="4227">
                  <c:v>1191</c:v>
                </c:pt>
                <c:pt idx="4228">
                  <c:v>1192</c:v>
                </c:pt>
                <c:pt idx="4229">
                  <c:v>1193</c:v>
                </c:pt>
                <c:pt idx="4230">
                  <c:v>1194</c:v>
                </c:pt>
                <c:pt idx="4231">
                  <c:v>1195</c:v>
                </c:pt>
                <c:pt idx="4232">
                  <c:v>1196</c:v>
                </c:pt>
                <c:pt idx="4233">
                  <c:v>1197</c:v>
                </c:pt>
                <c:pt idx="4234">
                  <c:v>1197</c:v>
                </c:pt>
                <c:pt idx="4235">
                  <c:v>1198</c:v>
                </c:pt>
                <c:pt idx="4236">
                  <c:v>1199</c:v>
                </c:pt>
                <c:pt idx="4237">
                  <c:v>1200</c:v>
                </c:pt>
                <c:pt idx="4238">
                  <c:v>1201</c:v>
                </c:pt>
                <c:pt idx="4239">
                  <c:v>1202</c:v>
                </c:pt>
                <c:pt idx="4240">
                  <c:v>1203</c:v>
                </c:pt>
                <c:pt idx="4241">
                  <c:v>1204</c:v>
                </c:pt>
                <c:pt idx="4242">
                  <c:v>1205</c:v>
                </c:pt>
                <c:pt idx="4243">
                  <c:v>1206</c:v>
                </c:pt>
                <c:pt idx="4244">
                  <c:v>1207</c:v>
                </c:pt>
                <c:pt idx="4245">
                  <c:v>1208</c:v>
                </c:pt>
                <c:pt idx="4246">
                  <c:v>1209</c:v>
                </c:pt>
                <c:pt idx="4247">
                  <c:v>1209</c:v>
                </c:pt>
                <c:pt idx="4248">
                  <c:v>1209</c:v>
                </c:pt>
                <c:pt idx="4249">
                  <c:v>1209</c:v>
                </c:pt>
                <c:pt idx="4250">
                  <c:v>1209</c:v>
                </c:pt>
                <c:pt idx="4251">
                  <c:v>1209</c:v>
                </c:pt>
                <c:pt idx="4252">
                  <c:v>1209</c:v>
                </c:pt>
                <c:pt idx="4253">
                  <c:v>1210</c:v>
                </c:pt>
                <c:pt idx="4254">
                  <c:v>1211</c:v>
                </c:pt>
                <c:pt idx="4255">
                  <c:v>1211</c:v>
                </c:pt>
                <c:pt idx="4256">
                  <c:v>1211</c:v>
                </c:pt>
                <c:pt idx="4257">
                  <c:v>1211</c:v>
                </c:pt>
                <c:pt idx="4258">
                  <c:v>1211</c:v>
                </c:pt>
                <c:pt idx="4259">
                  <c:v>1212</c:v>
                </c:pt>
                <c:pt idx="4260">
                  <c:v>1213</c:v>
                </c:pt>
                <c:pt idx="4261">
                  <c:v>1213</c:v>
                </c:pt>
                <c:pt idx="4262">
                  <c:v>1213</c:v>
                </c:pt>
                <c:pt idx="4263">
                  <c:v>1213</c:v>
                </c:pt>
                <c:pt idx="4264">
                  <c:v>1213</c:v>
                </c:pt>
                <c:pt idx="4265">
                  <c:v>1213</c:v>
                </c:pt>
                <c:pt idx="4266">
                  <c:v>1213</c:v>
                </c:pt>
                <c:pt idx="4267">
                  <c:v>1214</c:v>
                </c:pt>
                <c:pt idx="4268">
                  <c:v>1214</c:v>
                </c:pt>
                <c:pt idx="4269">
                  <c:v>1214</c:v>
                </c:pt>
                <c:pt idx="4270">
                  <c:v>1214</c:v>
                </c:pt>
                <c:pt idx="4271">
                  <c:v>1214</c:v>
                </c:pt>
                <c:pt idx="4272">
                  <c:v>1214</c:v>
                </c:pt>
                <c:pt idx="4273">
                  <c:v>1215</c:v>
                </c:pt>
                <c:pt idx="4274">
                  <c:v>1215</c:v>
                </c:pt>
                <c:pt idx="4275">
                  <c:v>1215</c:v>
                </c:pt>
                <c:pt idx="4276">
                  <c:v>1215</c:v>
                </c:pt>
                <c:pt idx="4277">
                  <c:v>1215</c:v>
                </c:pt>
                <c:pt idx="4278">
                  <c:v>1215</c:v>
                </c:pt>
                <c:pt idx="4279">
                  <c:v>1215</c:v>
                </c:pt>
                <c:pt idx="4280">
                  <c:v>1215</c:v>
                </c:pt>
                <c:pt idx="4281">
                  <c:v>1216</c:v>
                </c:pt>
                <c:pt idx="4282">
                  <c:v>1217</c:v>
                </c:pt>
                <c:pt idx="4283">
                  <c:v>1218</c:v>
                </c:pt>
                <c:pt idx="4284">
                  <c:v>1218</c:v>
                </c:pt>
                <c:pt idx="4285">
                  <c:v>1219</c:v>
                </c:pt>
                <c:pt idx="4286">
                  <c:v>1220</c:v>
                </c:pt>
                <c:pt idx="4287">
                  <c:v>1221</c:v>
                </c:pt>
                <c:pt idx="4288">
                  <c:v>1222</c:v>
                </c:pt>
                <c:pt idx="4289">
                  <c:v>1223</c:v>
                </c:pt>
                <c:pt idx="4290">
                  <c:v>1224</c:v>
                </c:pt>
                <c:pt idx="4291">
                  <c:v>1225</c:v>
                </c:pt>
                <c:pt idx="4292">
                  <c:v>1226</c:v>
                </c:pt>
                <c:pt idx="4293">
                  <c:v>1226</c:v>
                </c:pt>
                <c:pt idx="4294">
                  <c:v>1227</c:v>
                </c:pt>
                <c:pt idx="4295">
                  <c:v>1228</c:v>
                </c:pt>
                <c:pt idx="4296">
                  <c:v>1229</c:v>
                </c:pt>
                <c:pt idx="4297">
                  <c:v>1229</c:v>
                </c:pt>
                <c:pt idx="4298">
                  <c:v>1229</c:v>
                </c:pt>
                <c:pt idx="4299">
                  <c:v>1229</c:v>
                </c:pt>
                <c:pt idx="4300">
                  <c:v>1229</c:v>
                </c:pt>
                <c:pt idx="4301">
                  <c:v>1229</c:v>
                </c:pt>
                <c:pt idx="4302">
                  <c:v>1229</c:v>
                </c:pt>
                <c:pt idx="4303">
                  <c:v>1229</c:v>
                </c:pt>
                <c:pt idx="4304">
                  <c:v>1229</c:v>
                </c:pt>
                <c:pt idx="4305">
                  <c:v>1229</c:v>
                </c:pt>
                <c:pt idx="4306">
                  <c:v>1229</c:v>
                </c:pt>
                <c:pt idx="4307">
                  <c:v>1229</c:v>
                </c:pt>
                <c:pt idx="4308">
                  <c:v>1229</c:v>
                </c:pt>
                <c:pt idx="4309">
                  <c:v>1229</c:v>
                </c:pt>
                <c:pt idx="4310">
                  <c:v>1229</c:v>
                </c:pt>
                <c:pt idx="4311">
                  <c:v>1229</c:v>
                </c:pt>
                <c:pt idx="4312">
                  <c:v>1229</c:v>
                </c:pt>
                <c:pt idx="4313">
                  <c:v>1229</c:v>
                </c:pt>
                <c:pt idx="4314">
                  <c:v>1229</c:v>
                </c:pt>
                <c:pt idx="4315">
                  <c:v>1229</c:v>
                </c:pt>
                <c:pt idx="4316">
                  <c:v>1230</c:v>
                </c:pt>
                <c:pt idx="4317">
                  <c:v>1231</c:v>
                </c:pt>
                <c:pt idx="4318">
                  <c:v>1232</c:v>
                </c:pt>
                <c:pt idx="4319">
                  <c:v>1233</c:v>
                </c:pt>
                <c:pt idx="4320">
                  <c:v>1234</c:v>
                </c:pt>
                <c:pt idx="4321">
                  <c:v>1235</c:v>
                </c:pt>
                <c:pt idx="4322">
                  <c:v>1236</c:v>
                </c:pt>
                <c:pt idx="4323">
                  <c:v>1236</c:v>
                </c:pt>
                <c:pt idx="4324">
                  <c:v>1236</c:v>
                </c:pt>
                <c:pt idx="4325">
                  <c:v>1237</c:v>
                </c:pt>
                <c:pt idx="4326">
                  <c:v>1237</c:v>
                </c:pt>
                <c:pt idx="4327">
                  <c:v>1238</c:v>
                </c:pt>
                <c:pt idx="4328">
                  <c:v>1238</c:v>
                </c:pt>
                <c:pt idx="4329">
                  <c:v>1238</c:v>
                </c:pt>
                <c:pt idx="4330">
                  <c:v>1238</c:v>
                </c:pt>
                <c:pt idx="4331">
                  <c:v>1238</c:v>
                </c:pt>
                <c:pt idx="4332">
                  <c:v>1238</c:v>
                </c:pt>
                <c:pt idx="4333">
                  <c:v>1238</c:v>
                </c:pt>
                <c:pt idx="4334">
                  <c:v>1239</c:v>
                </c:pt>
                <c:pt idx="4335">
                  <c:v>1240</c:v>
                </c:pt>
                <c:pt idx="4336">
                  <c:v>1241</c:v>
                </c:pt>
                <c:pt idx="4337">
                  <c:v>1242</c:v>
                </c:pt>
                <c:pt idx="4338">
                  <c:v>1243</c:v>
                </c:pt>
                <c:pt idx="4339">
                  <c:v>1243</c:v>
                </c:pt>
                <c:pt idx="4340">
                  <c:v>1244</c:v>
                </c:pt>
                <c:pt idx="4341">
                  <c:v>1245</c:v>
                </c:pt>
                <c:pt idx="4342">
                  <c:v>1245</c:v>
                </c:pt>
                <c:pt idx="4343">
                  <c:v>1245</c:v>
                </c:pt>
                <c:pt idx="4344">
                  <c:v>1245</c:v>
                </c:pt>
                <c:pt idx="4345">
                  <c:v>1245</c:v>
                </c:pt>
                <c:pt idx="4346">
                  <c:v>1245</c:v>
                </c:pt>
                <c:pt idx="4347">
                  <c:v>1245</c:v>
                </c:pt>
                <c:pt idx="4348">
                  <c:v>1245</c:v>
                </c:pt>
                <c:pt idx="4349">
                  <c:v>1245</c:v>
                </c:pt>
                <c:pt idx="4350">
                  <c:v>1245</c:v>
                </c:pt>
                <c:pt idx="4351">
                  <c:v>1245</c:v>
                </c:pt>
                <c:pt idx="4352">
                  <c:v>1245</c:v>
                </c:pt>
                <c:pt idx="4353">
                  <c:v>1245</c:v>
                </c:pt>
                <c:pt idx="4354">
                  <c:v>1245</c:v>
                </c:pt>
                <c:pt idx="4355">
                  <c:v>1245</c:v>
                </c:pt>
                <c:pt idx="4356">
                  <c:v>1245</c:v>
                </c:pt>
                <c:pt idx="4357">
                  <c:v>1245</c:v>
                </c:pt>
                <c:pt idx="4358">
                  <c:v>1245</c:v>
                </c:pt>
                <c:pt idx="4359">
                  <c:v>1245</c:v>
                </c:pt>
                <c:pt idx="4360">
                  <c:v>1245</c:v>
                </c:pt>
                <c:pt idx="4361">
                  <c:v>1246</c:v>
                </c:pt>
                <c:pt idx="4362">
                  <c:v>1247</c:v>
                </c:pt>
                <c:pt idx="4363">
                  <c:v>1248</c:v>
                </c:pt>
                <c:pt idx="4364">
                  <c:v>1248</c:v>
                </c:pt>
                <c:pt idx="4365">
                  <c:v>1249</c:v>
                </c:pt>
                <c:pt idx="4366">
                  <c:v>1250</c:v>
                </c:pt>
                <c:pt idx="4367">
                  <c:v>1250</c:v>
                </c:pt>
                <c:pt idx="4368">
                  <c:v>1250</c:v>
                </c:pt>
                <c:pt idx="4369">
                  <c:v>1250</c:v>
                </c:pt>
                <c:pt idx="4370">
                  <c:v>1250</c:v>
                </c:pt>
                <c:pt idx="4371">
                  <c:v>1250</c:v>
                </c:pt>
                <c:pt idx="4372">
                  <c:v>1250</c:v>
                </c:pt>
                <c:pt idx="4373">
                  <c:v>1250</c:v>
                </c:pt>
                <c:pt idx="4374">
                  <c:v>1250</c:v>
                </c:pt>
                <c:pt idx="4375">
                  <c:v>1250</c:v>
                </c:pt>
                <c:pt idx="4376">
                  <c:v>1250</c:v>
                </c:pt>
                <c:pt idx="4377">
                  <c:v>1250</c:v>
                </c:pt>
                <c:pt idx="4378">
                  <c:v>1250</c:v>
                </c:pt>
                <c:pt idx="4379">
                  <c:v>1250</c:v>
                </c:pt>
                <c:pt idx="4380">
                  <c:v>1250</c:v>
                </c:pt>
                <c:pt idx="4381">
                  <c:v>1250</c:v>
                </c:pt>
                <c:pt idx="4382">
                  <c:v>1250</c:v>
                </c:pt>
                <c:pt idx="4383">
                  <c:v>1250</c:v>
                </c:pt>
                <c:pt idx="4384">
                  <c:v>1250</c:v>
                </c:pt>
                <c:pt idx="4385">
                  <c:v>1250</c:v>
                </c:pt>
                <c:pt idx="4386">
                  <c:v>1250</c:v>
                </c:pt>
                <c:pt idx="4387">
                  <c:v>1250</c:v>
                </c:pt>
                <c:pt idx="4388">
                  <c:v>1250</c:v>
                </c:pt>
                <c:pt idx="4389">
                  <c:v>1250</c:v>
                </c:pt>
                <c:pt idx="4390">
                  <c:v>1250</c:v>
                </c:pt>
                <c:pt idx="4391">
                  <c:v>1250</c:v>
                </c:pt>
                <c:pt idx="4392">
                  <c:v>1250</c:v>
                </c:pt>
                <c:pt idx="4393">
                  <c:v>1250</c:v>
                </c:pt>
                <c:pt idx="4394">
                  <c:v>1250</c:v>
                </c:pt>
                <c:pt idx="4395">
                  <c:v>1250</c:v>
                </c:pt>
                <c:pt idx="4396">
                  <c:v>1250</c:v>
                </c:pt>
                <c:pt idx="4397">
                  <c:v>1250</c:v>
                </c:pt>
                <c:pt idx="4398">
                  <c:v>1250</c:v>
                </c:pt>
                <c:pt idx="4399">
                  <c:v>1250</c:v>
                </c:pt>
                <c:pt idx="4400">
                  <c:v>1250</c:v>
                </c:pt>
                <c:pt idx="4401">
                  <c:v>1250</c:v>
                </c:pt>
                <c:pt idx="4402">
                  <c:v>1250</c:v>
                </c:pt>
                <c:pt idx="4403">
                  <c:v>1250</c:v>
                </c:pt>
                <c:pt idx="4404">
                  <c:v>1250</c:v>
                </c:pt>
                <c:pt idx="4405">
                  <c:v>1250</c:v>
                </c:pt>
                <c:pt idx="4406">
                  <c:v>1250</c:v>
                </c:pt>
                <c:pt idx="4407">
                  <c:v>1250</c:v>
                </c:pt>
                <c:pt idx="4408">
                  <c:v>1250</c:v>
                </c:pt>
                <c:pt idx="4409">
                  <c:v>1250</c:v>
                </c:pt>
                <c:pt idx="4410">
                  <c:v>1250</c:v>
                </c:pt>
                <c:pt idx="4411">
                  <c:v>1250</c:v>
                </c:pt>
                <c:pt idx="4412">
                  <c:v>1250</c:v>
                </c:pt>
                <c:pt idx="4413">
                  <c:v>1250</c:v>
                </c:pt>
                <c:pt idx="4414">
                  <c:v>1250</c:v>
                </c:pt>
                <c:pt idx="4415">
                  <c:v>1250</c:v>
                </c:pt>
                <c:pt idx="4416">
                  <c:v>1250</c:v>
                </c:pt>
                <c:pt idx="4417">
                  <c:v>1250</c:v>
                </c:pt>
                <c:pt idx="4418">
                  <c:v>1250</c:v>
                </c:pt>
                <c:pt idx="4419">
                  <c:v>1250</c:v>
                </c:pt>
                <c:pt idx="4420">
                  <c:v>1250</c:v>
                </c:pt>
                <c:pt idx="4421">
                  <c:v>1250</c:v>
                </c:pt>
                <c:pt idx="4422">
                  <c:v>1250</c:v>
                </c:pt>
                <c:pt idx="4423">
                  <c:v>1250</c:v>
                </c:pt>
                <c:pt idx="4424">
                  <c:v>1250</c:v>
                </c:pt>
                <c:pt idx="4425">
                  <c:v>1250</c:v>
                </c:pt>
                <c:pt idx="4426">
                  <c:v>1251</c:v>
                </c:pt>
                <c:pt idx="4427">
                  <c:v>1251</c:v>
                </c:pt>
                <c:pt idx="4428">
                  <c:v>1251</c:v>
                </c:pt>
                <c:pt idx="4429">
                  <c:v>1251</c:v>
                </c:pt>
                <c:pt idx="4430">
                  <c:v>1251</c:v>
                </c:pt>
                <c:pt idx="4431">
                  <c:v>1251</c:v>
                </c:pt>
                <c:pt idx="4432">
                  <c:v>1252</c:v>
                </c:pt>
                <c:pt idx="4433">
                  <c:v>1253</c:v>
                </c:pt>
                <c:pt idx="4434">
                  <c:v>1254</c:v>
                </c:pt>
                <c:pt idx="4435">
                  <c:v>1255</c:v>
                </c:pt>
                <c:pt idx="4436">
                  <c:v>1256</c:v>
                </c:pt>
                <c:pt idx="4437">
                  <c:v>1257</c:v>
                </c:pt>
                <c:pt idx="4438">
                  <c:v>1258</c:v>
                </c:pt>
                <c:pt idx="4439">
                  <c:v>1259</c:v>
                </c:pt>
                <c:pt idx="4440">
                  <c:v>1260</c:v>
                </c:pt>
                <c:pt idx="4441">
                  <c:v>1261</c:v>
                </c:pt>
                <c:pt idx="4442">
                  <c:v>1262</c:v>
                </c:pt>
                <c:pt idx="4443">
                  <c:v>1263</c:v>
                </c:pt>
                <c:pt idx="4444">
                  <c:v>1264</c:v>
                </c:pt>
                <c:pt idx="4445">
                  <c:v>1265</c:v>
                </c:pt>
                <c:pt idx="4446">
                  <c:v>1266</c:v>
                </c:pt>
                <c:pt idx="4447">
                  <c:v>1267</c:v>
                </c:pt>
                <c:pt idx="4448">
                  <c:v>1268</c:v>
                </c:pt>
                <c:pt idx="4449">
                  <c:v>1269</c:v>
                </c:pt>
                <c:pt idx="4450">
                  <c:v>1270</c:v>
                </c:pt>
                <c:pt idx="4451">
                  <c:v>1270</c:v>
                </c:pt>
                <c:pt idx="4452">
                  <c:v>1271</c:v>
                </c:pt>
                <c:pt idx="4453">
                  <c:v>1272</c:v>
                </c:pt>
                <c:pt idx="4454">
                  <c:v>1273</c:v>
                </c:pt>
                <c:pt idx="4455">
                  <c:v>1274</c:v>
                </c:pt>
                <c:pt idx="4456">
                  <c:v>1275</c:v>
                </c:pt>
                <c:pt idx="4457">
                  <c:v>1276</c:v>
                </c:pt>
                <c:pt idx="4458">
                  <c:v>1277</c:v>
                </c:pt>
                <c:pt idx="4459">
                  <c:v>1278</c:v>
                </c:pt>
                <c:pt idx="4460">
                  <c:v>1279</c:v>
                </c:pt>
                <c:pt idx="4461">
                  <c:v>1280</c:v>
                </c:pt>
                <c:pt idx="4462">
                  <c:v>1280</c:v>
                </c:pt>
                <c:pt idx="4463">
                  <c:v>1280</c:v>
                </c:pt>
                <c:pt idx="4464">
                  <c:v>1280</c:v>
                </c:pt>
                <c:pt idx="4465">
                  <c:v>1280</c:v>
                </c:pt>
                <c:pt idx="4466">
                  <c:v>1280</c:v>
                </c:pt>
                <c:pt idx="4467">
                  <c:v>1280</c:v>
                </c:pt>
                <c:pt idx="4468">
                  <c:v>1280</c:v>
                </c:pt>
                <c:pt idx="4469">
                  <c:v>1280</c:v>
                </c:pt>
                <c:pt idx="4470">
                  <c:v>1280</c:v>
                </c:pt>
                <c:pt idx="4471">
                  <c:v>1280</c:v>
                </c:pt>
                <c:pt idx="4472">
                  <c:v>1280</c:v>
                </c:pt>
                <c:pt idx="4473">
                  <c:v>1281</c:v>
                </c:pt>
                <c:pt idx="4474">
                  <c:v>1281</c:v>
                </c:pt>
                <c:pt idx="4475">
                  <c:v>1281</c:v>
                </c:pt>
                <c:pt idx="4476">
                  <c:v>1281</c:v>
                </c:pt>
                <c:pt idx="4477">
                  <c:v>1281</c:v>
                </c:pt>
                <c:pt idx="4478">
                  <c:v>1281</c:v>
                </c:pt>
                <c:pt idx="4479">
                  <c:v>1281</c:v>
                </c:pt>
                <c:pt idx="4480">
                  <c:v>1281</c:v>
                </c:pt>
                <c:pt idx="4481">
                  <c:v>1281</c:v>
                </c:pt>
                <c:pt idx="4482">
                  <c:v>1281</c:v>
                </c:pt>
                <c:pt idx="4483">
                  <c:v>1281</c:v>
                </c:pt>
                <c:pt idx="4484">
                  <c:v>1281</c:v>
                </c:pt>
                <c:pt idx="4485">
                  <c:v>1281</c:v>
                </c:pt>
                <c:pt idx="4486">
                  <c:v>1281</c:v>
                </c:pt>
                <c:pt idx="4487">
                  <c:v>1281</c:v>
                </c:pt>
                <c:pt idx="4488">
                  <c:v>1281</c:v>
                </c:pt>
                <c:pt idx="4489">
                  <c:v>1281</c:v>
                </c:pt>
                <c:pt idx="4490">
                  <c:v>1281</c:v>
                </c:pt>
                <c:pt idx="4491">
                  <c:v>1281</c:v>
                </c:pt>
                <c:pt idx="4492">
                  <c:v>1281</c:v>
                </c:pt>
                <c:pt idx="4493">
                  <c:v>1281</c:v>
                </c:pt>
                <c:pt idx="4494">
                  <c:v>1281</c:v>
                </c:pt>
                <c:pt idx="4495">
                  <c:v>1281</c:v>
                </c:pt>
                <c:pt idx="4496">
                  <c:v>1281</c:v>
                </c:pt>
                <c:pt idx="4497">
                  <c:v>1281</c:v>
                </c:pt>
                <c:pt idx="4498">
                  <c:v>1281</c:v>
                </c:pt>
                <c:pt idx="4499">
                  <c:v>1282</c:v>
                </c:pt>
                <c:pt idx="4500">
                  <c:v>1283</c:v>
                </c:pt>
                <c:pt idx="4501">
                  <c:v>1284</c:v>
                </c:pt>
                <c:pt idx="4502">
                  <c:v>1284</c:v>
                </c:pt>
                <c:pt idx="4503">
                  <c:v>1284</c:v>
                </c:pt>
                <c:pt idx="4504">
                  <c:v>1284</c:v>
                </c:pt>
                <c:pt idx="4505">
                  <c:v>1284</c:v>
                </c:pt>
                <c:pt idx="4506">
                  <c:v>1284</c:v>
                </c:pt>
                <c:pt idx="4507">
                  <c:v>1284</c:v>
                </c:pt>
                <c:pt idx="4508">
                  <c:v>1284</c:v>
                </c:pt>
                <c:pt idx="4509">
                  <c:v>1284</c:v>
                </c:pt>
                <c:pt idx="4510">
                  <c:v>1284</c:v>
                </c:pt>
                <c:pt idx="4511">
                  <c:v>1284</c:v>
                </c:pt>
                <c:pt idx="4512">
                  <c:v>1284</c:v>
                </c:pt>
                <c:pt idx="4513">
                  <c:v>1285</c:v>
                </c:pt>
                <c:pt idx="4514">
                  <c:v>1285</c:v>
                </c:pt>
                <c:pt idx="4515">
                  <c:v>1285</c:v>
                </c:pt>
                <c:pt idx="4516">
                  <c:v>1286</c:v>
                </c:pt>
                <c:pt idx="4517">
                  <c:v>1286</c:v>
                </c:pt>
                <c:pt idx="4518">
                  <c:v>1286</c:v>
                </c:pt>
                <c:pt idx="4519">
                  <c:v>1286</c:v>
                </c:pt>
                <c:pt idx="4520">
                  <c:v>1286</c:v>
                </c:pt>
                <c:pt idx="4521">
                  <c:v>1286</c:v>
                </c:pt>
                <c:pt idx="4522">
                  <c:v>1286</c:v>
                </c:pt>
                <c:pt idx="4523">
                  <c:v>1286</c:v>
                </c:pt>
                <c:pt idx="4524">
                  <c:v>1287</c:v>
                </c:pt>
                <c:pt idx="4525">
                  <c:v>1287</c:v>
                </c:pt>
                <c:pt idx="4526">
                  <c:v>1287</c:v>
                </c:pt>
                <c:pt idx="4527">
                  <c:v>1287</c:v>
                </c:pt>
                <c:pt idx="4528">
                  <c:v>1287</c:v>
                </c:pt>
                <c:pt idx="4529">
                  <c:v>1288</c:v>
                </c:pt>
                <c:pt idx="4530">
                  <c:v>1289</c:v>
                </c:pt>
                <c:pt idx="4531">
                  <c:v>1290</c:v>
                </c:pt>
                <c:pt idx="4532">
                  <c:v>1291</c:v>
                </c:pt>
                <c:pt idx="4533">
                  <c:v>1291</c:v>
                </c:pt>
                <c:pt idx="4534">
                  <c:v>1291</c:v>
                </c:pt>
                <c:pt idx="4535">
                  <c:v>1292</c:v>
                </c:pt>
                <c:pt idx="4536">
                  <c:v>1292</c:v>
                </c:pt>
                <c:pt idx="4537">
                  <c:v>1292</c:v>
                </c:pt>
                <c:pt idx="4538">
                  <c:v>1292</c:v>
                </c:pt>
                <c:pt idx="4539">
                  <c:v>1292</c:v>
                </c:pt>
                <c:pt idx="4540">
                  <c:v>1292</c:v>
                </c:pt>
                <c:pt idx="4541">
                  <c:v>1292</c:v>
                </c:pt>
                <c:pt idx="4542">
                  <c:v>1292</c:v>
                </c:pt>
                <c:pt idx="4543">
                  <c:v>1292</c:v>
                </c:pt>
                <c:pt idx="4544">
                  <c:v>1292</c:v>
                </c:pt>
                <c:pt idx="4545">
                  <c:v>1293</c:v>
                </c:pt>
                <c:pt idx="4546">
                  <c:v>1293</c:v>
                </c:pt>
                <c:pt idx="4547">
                  <c:v>1293</c:v>
                </c:pt>
                <c:pt idx="4548">
                  <c:v>1293</c:v>
                </c:pt>
                <c:pt idx="4549">
                  <c:v>1293</c:v>
                </c:pt>
                <c:pt idx="4550">
                  <c:v>1293</c:v>
                </c:pt>
                <c:pt idx="4551">
                  <c:v>1294</c:v>
                </c:pt>
                <c:pt idx="4552">
                  <c:v>1295</c:v>
                </c:pt>
                <c:pt idx="4553">
                  <c:v>1295</c:v>
                </c:pt>
                <c:pt idx="4554">
                  <c:v>1295</c:v>
                </c:pt>
                <c:pt idx="4555">
                  <c:v>1296</c:v>
                </c:pt>
                <c:pt idx="4556">
                  <c:v>1296</c:v>
                </c:pt>
                <c:pt idx="4557">
                  <c:v>1296</c:v>
                </c:pt>
                <c:pt idx="4558">
                  <c:v>1297</c:v>
                </c:pt>
                <c:pt idx="4559">
                  <c:v>1298</c:v>
                </c:pt>
                <c:pt idx="4560">
                  <c:v>1298</c:v>
                </c:pt>
                <c:pt idx="4561">
                  <c:v>1298</c:v>
                </c:pt>
                <c:pt idx="4562">
                  <c:v>1298</c:v>
                </c:pt>
                <c:pt idx="4563">
                  <c:v>1299</c:v>
                </c:pt>
                <c:pt idx="4564">
                  <c:v>1299</c:v>
                </c:pt>
                <c:pt idx="4565">
                  <c:v>1299</c:v>
                </c:pt>
                <c:pt idx="4566">
                  <c:v>1299</c:v>
                </c:pt>
                <c:pt idx="4567">
                  <c:v>1299</c:v>
                </c:pt>
                <c:pt idx="4568">
                  <c:v>1299</c:v>
                </c:pt>
                <c:pt idx="4569">
                  <c:v>1299</c:v>
                </c:pt>
                <c:pt idx="4570">
                  <c:v>1299</c:v>
                </c:pt>
                <c:pt idx="4571">
                  <c:v>1299</c:v>
                </c:pt>
                <c:pt idx="4572">
                  <c:v>1299</c:v>
                </c:pt>
                <c:pt idx="4573">
                  <c:v>1299</c:v>
                </c:pt>
                <c:pt idx="4574">
                  <c:v>1299</c:v>
                </c:pt>
                <c:pt idx="4575">
                  <c:v>1299</c:v>
                </c:pt>
                <c:pt idx="4576">
                  <c:v>1299</c:v>
                </c:pt>
                <c:pt idx="4577">
                  <c:v>1299</c:v>
                </c:pt>
                <c:pt idx="4578">
                  <c:v>1299</c:v>
                </c:pt>
                <c:pt idx="4579">
                  <c:v>1299</c:v>
                </c:pt>
                <c:pt idx="4580">
                  <c:v>1299</c:v>
                </c:pt>
                <c:pt idx="4581">
                  <c:v>1300</c:v>
                </c:pt>
                <c:pt idx="4582">
                  <c:v>1300</c:v>
                </c:pt>
                <c:pt idx="4583">
                  <c:v>1300</c:v>
                </c:pt>
                <c:pt idx="4584">
                  <c:v>1300</c:v>
                </c:pt>
                <c:pt idx="4585">
                  <c:v>1300</c:v>
                </c:pt>
                <c:pt idx="4586">
                  <c:v>1301</c:v>
                </c:pt>
                <c:pt idx="4587">
                  <c:v>1302</c:v>
                </c:pt>
                <c:pt idx="4588">
                  <c:v>1302</c:v>
                </c:pt>
                <c:pt idx="4589">
                  <c:v>1303</c:v>
                </c:pt>
                <c:pt idx="4590">
                  <c:v>1304</c:v>
                </c:pt>
                <c:pt idx="4591">
                  <c:v>1305</c:v>
                </c:pt>
                <c:pt idx="4592">
                  <c:v>1306</c:v>
                </c:pt>
                <c:pt idx="4593">
                  <c:v>1307</c:v>
                </c:pt>
                <c:pt idx="4594">
                  <c:v>1307</c:v>
                </c:pt>
                <c:pt idx="4595">
                  <c:v>1307</c:v>
                </c:pt>
                <c:pt idx="4596">
                  <c:v>1307</c:v>
                </c:pt>
                <c:pt idx="4597">
                  <c:v>1307</c:v>
                </c:pt>
                <c:pt idx="4598">
                  <c:v>1307</c:v>
                </c:pt>
                <c:pt idx="4599">
                  <c:v>1307</c:v>
                </c:pt>
                <c:pt idx="4600">
                  <c:v>1307</c:v>
                </c:pt>
                <c:pt idx="4601">
                  <c:v>1307</c:v>
                </c:pt>
                <c:pt idx="4602">
                  <c:v>1307</c:v>
                </c:pt>
                <c:pt idx="4603">
                  <c:v>1307</c:v>
                </c:pt>
                <c:pt idx="4604">
                  <c:v>1307</c:v>
                </c:pt>
                <c:pt idx="4605">
                  <c:v>1307</c:v>
                </c:pt>
                <c:pt idx="4606">
                  <c:v>1307</c:v>
                </c:pt>
                <c:pt idx="4607">
                  <c:v>1307</c:v>
                </c:pt>
                <c:pt idx="4608">
                  <c:v>1308</c:v>
                </c:pt>
                <c:pt idx="4609">
                  <c:v>1308</c:v>
                </c:pt>
                <c:pt idx="4610">
                  <c:v>1308</c:v>
                </c:pt>
                <c:pt idx="4611">
                  <c:v>1308</c:v>
                </c:pt>
                <c:pt idx="4612">
                  <c:v>1308</c:v>
                </c:pt>
                <c:pt idx="4613">
                  <c:v>1308</c:v>
                </c:pt>
                <c:pt idx="4614">
                  <c:v>1308</c:v>
                </c:pt>
                <c:pt idx="4615">
                  <c:v>1308</c:v>
                </c:pt>
                <c:pt idx="4616">
                  <c:v>1309</c:v>
                </c:pt>
                <c:pt idx="4617">
                  <c:v>1309</c:v>
                </c:pt>
                <c:pt idx="4618">
                  <c:v>1309</c:v>
                </c:pt>
                <c:pt idx="4619">
                  <c:v>1309</c:v>
                </c:pt>
                <c:pt idx="4620">
                  <c:v>1310</c:v>
                </c:pt>
                <c:pt idx="4621">
                  <c:v>1310</c:v>
                </c:pt>
                <c:pt idx="4622">
                  <c:v>1310</c:v>
                </c:pt>
                <c:pt idx="4623">
                  <c:v>1310</c:v>
                </c:pt>
                <c:pt idx="4624">
                  <c:v>1310</c:v>
                </c:pt>
                <c:pt idx="4625">
                  <c:v>1311</c:v>
                </c:pt>
                <c:pt idx="4626">
                  <c:v>1311</c:v>
                </c:pt>
                <c:pt idx="4627">
                  <c:v>1311</c:v>
                </c:pt>
                <c:pt idx="4628">
                  <c:v>1312</c:v>
                </c:pt>
                <c:pt idx="4629">
                  <c:v>1312</c:v>
                </c:pt>
                <c:pt idx="4630">
                  <c:v>1312</c:v>
                </c:pt>
                <c:pt idx="4631">
                  <c:v>1312</c:v>
                </c:pt>
                <c:pt idx="4632">
                  <c:v>1312</c:v>
                </c:pt>
                <c:pt idx="4633">
                  <c:v>1312</c:v>
                </c:pt>
                <c:pt idx="4634">
                  <c:v>1313</c:v>
                </c:pt>
                <c:pt idx="4635">
                  <c:v>1313</c:v>
                </c:pt>
                <c:pt idx="4636">
                  <c:v>1313</c:v>
                </c:pt>
                <c:pt idx="4637">
                  <c:v>1314</c:v>
                </c:pt>
                <c:pt idx="4638">
                  <c:v>1315</c:v>
                </c:pt>
                <c:pt idx="4639">
                  <c:v>1316</c:v>
                </c:pt>
                <c:pt idx="4640">
                  <c:v>1317</c:v>
                </c:pt>
                <c:pt idx="4641">
                  <c:v>1318</c:v>
                </c:pt>
                <c:pt idx="4642">
                  <c:v>1318</c:v>
                </c:pt>
                <c:pt idx="4643">
                  <c:v>1319</c:v>
                </c:pt>
                <c:pt idx="4644">
                  <c:v>1320</c:v>
                </c:pt>
                <c:pt idx="4645">
                  <c:v>1321</c:v>
                </c:pt>
                <c:pt idx="4646">
                  <c:v>1322</c:v>
                </c:pt>
                <c:pt idx="4647">
                  <c:v>1323</c:v>
                </c:pt>
                <c:pt idx="4648">
                  <c:v>1324</c:v>
                </c:pt>
                <c:pt idx="4649">
                  <c:v>1325</c:v>
                </c:pt>
                <c:pt idx="4650">
                  <c:v>1326</c:v>
                </c:pt>
                <c:pt idx="4651">
                  <c:v>1326</c:v>
                </c:pt>
                <c:pt idx="4652">
                  <c:v>1327</c:v>
                </c:pt>
                <c:pt idx="4653">
                  <c:v>1328</c:v>
                </c:pt>
                <c:pt idx="4654">
                  <c:v>1329</c:v>
                </c:pt>
                <c:pt idx="4655">
                  <c:v>1330</c:v>
                </c:pt>
                <c:pt idx="4656">
                  <c:v>1330</c:v>
                </c:pt>
                <c:pt idx="4657">
                  <c:v>1330</c:v>
                </c:pt>
                <c:pt idx="4658">
                  <c:v>1331</c:v>
                </c:pt>
                <c:pt idx="4659">
                  <c:v>1332</c:v>
                </c:pt>
                <c:pt idx="4660">
                  <c:v>1333</c:v>
                </c:pt>
                <c:pt idx="4661">
                  <c:v>1334</c:v>
                </c:pt>
                <c:pt idx="4662">
                  <c:v>1335</c:v>
                </c:pt>
                <c:pt idx="4663">
                  <c:v>1336</c:v>
                </c:pt>
                <c:pt idx="4664">
                  <c:v>1337</c:v>
                </c:pt>
                <c:pt idx="4665">
                  <c:v>1337</c:v>
                </c:pt>
                <c:pt idx="4666">
                  <c:v>1338</c:v>
                </c:pt>
                <c:pt idx="4667">
                  <c:v>1339</c:v>
                </c:pt>
                <c:pt idx="4668">
                  <c:v>1339</c:v>
                </c:pt>
                <c:pt idx="4669">
                  <c:v>1340</c:v>
                </c:pt>
                <c:pt idx="4670">
                  <c:v>1341</c:v>
                </c:pt>
                <c:pt idx="4671">
                  <c:v>1341</c:v>
                </c:pt>
                <c:pt idx="4672">
                  <c:v>1342</c:v>
                </c:pt>
                <c:pt idx="4673">
                  <c:v>1343</c:v>
                </c:pt>
                <c:pt idx="4674">
                  <c:v>1344</c:v>
                </c:pt>
                <c:pt idx="4675">
                  <c:v>1344</c:v>
                </c:pt>
                <c:pt idx="4676">
                  <c:v>1345</c:v>
                </c:pt>
                <c:pt idx="4677">
                  <c:v>1346</c:v>
                </c:pt>
                <c:pt idx="4678">
                  <c:v>1347</c:v>
                </c:pt>
                <c:pt idx="4679">
                  <c:v>1348</c:v>
                </c:pt>
                <c:pt idx="4680">
                  <c:v>1349</c:v>
                </c:pt>
                <c:pt idx="4681">
                  <c:v>1350</c:v>
                </c:pt>
                <c:pt idx="4682">
                  <c:v>1351</c:v>
                </c:pt>
                <c:pt idx="4683">
                  <c:v>1352</c:v>
                </c:pt>
                <c:pt idx="4684">
                  <c:v>1353</c:v>
                </c:pt>
                <c:pt idx="4685">
                  <c:v>1354</c:v>
                </c:pt>
                <c:pt idx="4686">
                  <c:v>1355</c:v>
                </c:pt>
                <c:pt idx="4687">
                  <c:v>1356</c:v>
                </c:pt>
                <c:pt idx="4688">
                  <c:v>1357</c:v>
                </c:pt>
                <c:pt idx="4689">
                  <c:v>1358</c:v>
                </c:pt>
                <c:pt idx="4690">
                  <c:v>1359</c:v>
                </c:pt>
                <c:pt idx="4691">
                  <c:v>1360</c:v>
                </c:pt>
                <c:pt idx="4692">
                  <c:v>1361</c:v>
                </c:pt>
                <c:pt idx="4693">
                  <c:v>1362</c:v>
                </c:pt>
                <c:pt idx="4694">
                  <c:v>1362</c:v>
                </c:pt>
                <c:pt idx="4695">
                  <c:v>1363</c:v>
                </c:pt>
                <c:pt idx="4696">
                  <c:v>1364</c:v>
                </c:pt>
                <c:pt idx="4697">
                  <c:v>1365</c:v>
                </c:pt>
                <c:pt idx="4698">
                  <c:v>1365</c:v>
                </c:pt>
                <c:pt idx="4699">
                  <c:v>1366</c:v>
                </c:pt>
                <c:pt idx="4700">
                  <c:v>1367</c:v>
                </c:pt>
                <c:pt idx="4701">
                  <c:v>1368</c:v>
                </c:pt>
                <c:pt idx="4702">
                  <c:v>1369</c:v>
                </c:pt>
                <c:pt idx="4703">
                  <c:v>1370</c:v>
                </c:pt>
                <c:pt idx="4704">
                  <c:v>1371</c:v>
                </c:pt>
                <c:pt idx="4705">
                  <c:v>1371</c:v>
                </c:pt>
                <c:pt idx="4706">
                  <c:v>1371</c:v>
                </c:pt>
                <c:pt idx="4707">
                  <c:v>1371</c:v>
                </c:pt>
                <c:pt idx="4708">
                  <c:v>1371</c:v>
                </c:pt>
                <c:pt idx="4709">
                  <c:v>1371</c:v>
                </c:pt>
                <c:pt idx="4710">
                  <c:v>1371</c:v>
                </c:pt>
                <c:pt idx="4711">
                  <c:v>1371</c:v>
                </c:pt>
                <c:pt idx="4712">
                  <c:v>1371</c:v>
                </c:pt>
                <c:pt idx="4713">
                  <c:v>1371</c:v>
                </c:pt>
                <c:pt idx="4714">
                  <c:v>1371</c:v>
                </c:pt>
                <c:pt idx="4715">
                  <c:v>1371</c:v>
                </c:pt>
                <c:pt idx="4716">
                  <c:v>1371</c:v>
                </c:pt>
                <c:pt idx="4717">
                  <c:v>1371</c:v>
                </c:pt>
                <c:pt idx="4718">
                  <c:v>1371</c:v>
                </c:pt>
                <c:pt idx="4719">
                  <c:v>1371</c:v>
                </c:pt>
                <c:pt idx="4720">
                  <c:v>1371</c:v>
                </c:pt>
                <c:pt idx="4721">
                  <c:v>1371</c:v>
                </c:pt>
                <c:pt idx="4722">
                  <c:v>1371</c:v>
                </c:pt>
                <c:pt idx="4723">
                  <c:v>1371</c:v>
                </c:pt>
                <c:pt idx="4724">
                  <c:v>1371</c:v>
                </c:pt>
                <c:pt idx="4725">
                  <c:v>1371</c:v>
                </c:pt>
                <c:pt idx="4726">
                  <c:v>1371</c:v>
                </c:pt>
                <c:pt idx="4727">
                  <c:v>1371</c:v>
                </c:pt>
                <c:pt idx="4728">
                  <c:v>1372</c:v>
                </c:pt>
                <c:pt idx="4729">
                  <c:v>1372</c:v>
                </c:pt>
                <c:pt idx="4730">
                  <c:v>1372</c:v>
                </c:pt>
                <c:pt idx="4731">
                  <c:v>1372</c:v>
                </c:pt>
                <c:pt idx="4732">
                  <c:v>1372</c:v>
                </c:pt>
                <c:pt idx="4733">
                  <c:v>1372</c:v>
                </c:pt>
                <c:pt idx="4734">
                  <c:v>1372</c:v>
                </c:pt>
                <c:pt idx="4735">
                  <c:v>1372</c:v>
                </c:pt>
                <c:pt idx="4736">
                  <c:v>1372</c:v>
                </c:pt>
                <c:pt idx="4737">
                  <c:v>1372</c:v>
                </c:pt>
                <c:pt idx="4738">
                  <c:v>1372</c:v>
                </c:pt>
                <c:pt idx="4739">
                  <c:v>1372</c:v>
                </c:pt>
                <c:pt idx="4740">
                  <c:v>1372</c:v>
                </c:pt>
                <c:pt idx="4741">
                  <c:v>1372</c:v>
                </c:pt>
                <c:pt idx="4742">
                  <c:v>1372</c:v>
                </c:pt>
                <c:pt idx="4743">
                  <c:v>1372</c:v>
                </c:pt>
                <c:pt idx="4744">
                  <c:v>1372</c:v>
                </c:pt>
                <c:pt idx="4745">
                  <c:v>1372</c:v>
                </c:pt>
                <c:pt idx="4746">
                  <c:v>1372</c:v>
                </c:pt>
                <c:pt idx="4747">
                  <c:v>1372</c:v>
                </c:pt>
                <c:pt idx="4748">
                  <c:v>1372</c:v>
                </c:pt>
                <c:pt idx="4749">
                  <c:v>1372</c:v>
                </c:pt>
                <c:pt idx="4750">
                  <c:v>1372</c:v>
                </c:pt>
                <c:pt idx="4751">
                  <c:v>1372</c:v>
                </c:pt>
                <c:pt idx="4752">
                  <c:v>1372</c:v>
                </c:pt>
                <c:pt idx="4753">
                  <c:v>1372</c:v>
                </c:pt>
                <c:pt idx="4754">
                  <c:v>1372</c:v>
                </c:pt>
                <c:pt idx="4755">
                  <c:v>1372</c:v>
                </c:pt>
                <c:pt idx="4756">
                  <c:v>1372</c:v>
                </c:pt>
                <c:pt idx="4757">
                  <c:v>1372</c:v>
                </c:pt>
                <c:pt idx="4758">
                  <c:v>1372</c:v>
                </c:pt>
                <c:pt idx="4759">
                  <c:v>1372</c:v>
                </c:pt>
                <c:pt idx="4760">
                  <c:v>1372</c:v>
                </c:pt>
                <c:pt idx="4761">
                  <c:v>1372</c:v>
                </c:pt>
                <c:pt idx="4762">
                  <c:v>1372</c:v>
                </c:pt>
                <c:pt idx="4763">
                  <c:v>1373</c:v>
                </c:pt>
                <c:pt idx="4764">
                  <c:v>1373</c:v>
                </c:pt>
                <c:pt idx="4765">
                  <c:v>1373</c:v>
                </c:pt>
                <c:pt idx="4766">
                  <c:v>1374</c:v>
                </c:pt>
                <c:pt idx="4767">
                  <c:v>1374</c:v>
                </c:pt>
                <c:pt idx="4768">
                  <c:v>1374</c:v>
                </c:pt>
                <c:pt idx="4769">
                  <c:v>1374</c:v>
                </c:pt>
                <c:pt idx="4770">
                  <c:v>1374</c:v>
                </c:pt>
                <c:pt idx="4771">
                  <c:v>1374</c:v>
                </c:pt>
                <c:pt idx="4772">
                  <c:v>1374</c:v>
                </c:pt>
                <c:pt idx="4773">
                  <c:v>1374</c:v>
                </c:pt>
                <c:pt idx="4774">
                  <c:v>1374</c:v>
                </c:pt>
                <c:pt idx="4775">
                  <c:v>1374</c:v>
                </c:pt>
                <c:pt idx="4776">
                  <c:v>1374</c:v>
                </c:pt>
                <c:pt idx="4777">
                  <c:v>1374</c:v>
                </c:pt>
                <c:pt idx="4778">
                  <c:v>1374</c:v>
                </c:pt>
                <c:pt idx="4779">
                  <c:v>1374</c:v>
                </c:pt>
                <c:pt idx="4780">
                  <c:v>1374</c:v>
                </c:pt>
                <c:pt idx="4781">
                  <c:v>1374</c:v>
                </c:pt>
                <c:pt idx="4782">
                  <c:v>1374</c:v>
                </c:pt>
                <c:pt idx="4783">
                  <c:v>1374</c:v>
                </c:pt>
                <c:pt idx="4784">
                  <c:v>1374</c:v>
                </c:pt>
                <c:pt idx="4785">
                  <c:v>1374</c:v>
                </c:pt>
                <c:pt idx="4786">
                  <c:v>1374</c:v>
                </c:pt>
                <c:pt idx="4787">
                  <c:v>1374</c:v>
                </c:pt>
                <c:pt idx="4788">
                  <c:v>1374</c:v>
                </c:pt>
                <c:pt idx="4789">
                  <c:v>1374</c:v>
                </c:pt>
                <c:pt idx="4790">
                  <c:v>1374</c:v>
                </c:pt>
                <c:pt idx="4791">
                  <c:v>1374</c:v>
                </c:pt>
                <c:pt idx="4792">
                  <c:v>1375</c:v>
                </c:pt>
                <c:pt idx="4793">
                  <c:v>1376</c:v>
                </c:pt>
                <c:pt idx="4794">
                  <c:v>1377</c:v>
                </c:pt>
                <c:pt idx="4795">
                  <c:v>1378</c:v>
                </c:pt>
                <c:pt idx="4796">
                  <c:v>1379</c:v>
                </c:pt>
                <c:pt idx="4797">
                  <c:v>1380</c:v>
                </c:pt>
                <c:pt idx="4798">
                  <c:v>1381</c:v>
                </c:pt>
                <c:pt idx="4799">
                  <c:v>1382</c:v>
                </c:pt>
                <c:pt idx="4800">
                  <c:v>1383</c:v>
                </c:pt>
                <c:pt idx="4801">
                  <c:v>1384</c:v>
                </c:pt>
                <c:pt idx="4802">
                  <c:v>1385</c:v>
                </c:pt>
                <c:pt idx="4803">
                  <c:v>1386</c:v>
                </c:pt>
                <c:pt idx="4804">
                  <c:v>1386</c:v>
                </c:pt>
                <c:pt idx="4805">
                  <c:v>1386</c:v>
                </c:pt>
                <c:pt idx="4806">
                  <c:v>1386</c:v>
                </c:pt>
                <c:pt idx="4807">
                  <c:v>1386</c:v>
                </c:pt>
                <c:pt idx="4808">
                  <c:v>1386</c:v>
                </c:pt>
                <c:pt idx="4809">
                  <c:v>1386</c:v>
                </c:pt>
                <c:pt idx="4810">
                  <c:v>1386</c:v>
                </c:pt>
                <c:pt idx="4811">
                  <c:v>1386</c:v>
                </c:pt>
                <c:pt idx="4812">
                  <c:v>1386</c:v>
                </c:pt>
                <c:pt idx="4813">
                  <c:v>1386</c:v>
                </c:pt>
                <c:pt idx="4814">
                  <c:v>1387</c:v>
                </c:pt>
                <c:pt idx="4815">
                  <c:v>1387</c:v>
                </c:pt>
                <c:pt idx="4816">
                  <c:v>1387</c:v>
                </c:pt>
                <c:pt idx="4817">
                  <c:v>1387</c:v>
                </c:pt>
                <c:pt idx="4818">
                  <c:v>1387</c:v>
                </c:pt>
                <c:pt idx="4819">
                  <c:v>1388</c:v>
                </c:pt>
                <c:pt idx="4820">
                  <c:v>1388</c:v>
                </c:pt>
                <c:pt idx="4821">
                  <c:v>1388</c:v>
                </c:pt>
                <c:pt idx="4822">
                  <c:v>1388</c:v>
                </c:pt>
                <c:pt idx="4823">
                  <c:v>1388</c:v>
                </c:pt>
                <c:pt idx="4824">
                  <c:v>1389</c:v>
                </c:pt>
                <c:pt idx="4825">
                  <c:v>1390</c:v>
                </c:pt>
                <c:pt idx="4826">
                  <c:v>1391</c:v>
                </c:pt>
                <c:pt idx="4827">
                  <c:v>1392</c:v>
                </c:pt>
                <c:pt idx="4828">
                  <c:v>1393</c:v>
                </c:pt>
                <c:pt idx="4829">
                  <c:v>1394</c:v>
                </c:pt>
                <c:pt idx="4830">
                  <c:v>1395</c:v>
                </c:pt>
                <c:pt idx="4831">
                  <c:v>1396</c:v>
                </c:pt>
                <c:pt idx="4832">
                  <c:v>1397</c:v>
                </c:pt>
                <c:pt idx="4833">
                  <c:v>1397</c:v>
                </c:pt>
                <c:pt idx="4834">
                  <c:v>1397</c:v>
                </c:pt>
                <c:pt idx="4835">
                  <c:v>1398</c:v>
                </c:pt>
                <c:pt idx="4836">
                  <c:v>1398</c:v>
                </c:pt>
                <c:pt idx="4837">
                  <c:v>1398</c:v>
                </c:pt>
                <c:pt idx="4838">
                  <c:v>1398</c:v>
                </c:pt>
                <c:pt idx="4839">
                  <c:v>1398</c:v>
                </c:pt>
                <c:pt idx="4840">
                  <c:v>1398</c:v>
                </c:pt>
                <c:pt idx="4841">
                  <c:v>1399</c:v>
                </c:pt>
                <c:pt idx="4842">
                  <c:v>1400</c:v>
                </c:pt>
                <c:pt idx="4843">
                  <c:v>1401</c:v>
                </c:pt>
                <c:pt idx="4844">
                  <c:v>1402</c:v>
                </c:pt>
                <c:pt idx="4845">
                  <c:v>1403</c:v>
                </c:pt>
                <c:pt idx="4846">
                  <c:v>1403</c:v>
                </c:pt>
                <c:pt idx="4847">
                  <c:v>1404</c:v>
                </c:pt>
                <c:pt idx="4848">
                  <c:v>1405</c:v>
                </c:pt>
                <c:pt idx="4849">
                  <c:v>1405</c:v>
                </c:pt>
                <c:pt idx="4850">
                  <c:v>1406</c:v>
                </c:pt>
                <c:pt idx="4851">
                  <c:v>1407</c:v>
                </c:pt>
                <c:pt idx="4852">
                  <c:v>1408</c:v>
                </c:pt>
                <c:pt idx="4853">
                  <c:v>1409</c:v>
                </c:pt>
                <c:pt idx="4854">
                  <c:v>1410</c:v>
                </c:pt>
                <c:pt idx="4855">
                  <c:v>1411</c:v>
                </c:pt>
                <c:pt idx="4856">
                  <c:v>1411</c:v>
                </c:pt>
                <c:pt idx="4857">
                  <c:v>1411</c:v>
                </c:pt>
                <c:pt idx="4858">
                  <c:v>1411</c:v>
                </c:pt>
                <c:pt idx="4859">
                  <c:v>1411</c:v>
                </c:pt>
                <c:pt idx="4860">
                  <c:v>1411</c:v>
                </c:pt>
                <c:pt idx="4861">
                  <c:v>1411</c:v>
                </c:pt>
                <c:pt idx="4862">
                  <c:v>1411</c:v>
                </c:pt>
                <c:pt idx="4863">
                  <c:v>1411</c:v>
                </c:pt>
                <c:pt idx="4864">
                  <c:v>1411</c:v>
                </c:pt>
                <c:pt idx="4865">
                  <c:v>1412</c:v>
                </c:pt>
                <c:pt idx="4866">
                  <c:v>1412</c:v>
                </c:pt>
                <c:pt idx="4867">
                  <c:v>1412</c:v>
                </c:pt>
                <c:pt idx="4868">
                  <c:v>1412</c:v>
                </c:pt>
                <c:pt idx="4869">
                  <c:v>1412</c:v>
                </c:pt>
                <c:pt idx="4870">
                  <c:v>1412</c:v>
                </c:pt>
                <c:pt idx="4871">
                  <c:v>1412</c:v>
                </c:pt>
                <c:pt idx="4872">
                  <c:v>1412</c:v>
                </c:pt>
                <c:pt idx="4873">
                  <c:v>1412</c:v>
                </c:pt>
                <c:pt idx="4874">
                  <c:v>1412</c:v>
                </c:pt>
                <c:pt idx="4875">
                  <c:v>1412</c:v>
                </c:pt>
                <c:pt idx="4876">
                  <c:v>1412</c:v>
                </c:pt>
                <c:pt idx="4877">
                  <c:v>1412</c:v>
                </c:pt>
                <c:pt idx="4878">
                  <c:v>1412</c:v>
                </c:pt>
                <c:pt idx="4879">
                  <c:v>1412</c:v>
                </c:pt>
                <c:pt idx="4880">
                  <c:v>1412</c:v>
                </c:pt>
                <c:pt idx="4881">
                  <c:v>1412</c:v>
                </c:pt>
                <c:pt idx="4882">
                  <c:v>1412</c:v>
                </c:pt>
                <c:pt idx="4883">
                  <c:v>1412</c:v>
                </c:pt>
                <c:pt idx="4884">
                  <c:v>1413</c:v>
                </c:pt>
                <c:pt idx="4885">
                  <c:v>1413</c:v>
                </c:pt>
                <c:pt idx="4886">
                  <c:v>1413</c:v>
                </c:pt>
                <c:pt idx="4887">
                  <c:v>1413</c:v>
                </c:pt>
                <c:pt idx="4888">
                  <c:v>1414</c:v>
                </c:pt>
                <c:pt idx="4889">
                  <c:v>1415</c:v>
                </c:pt>
                <c:pt idx="4890">
                  <c:v>1415</c:v>
                </c:pt>
                <c:pt idx="4891">
                  <c:v>1416</c:v>
                </c:pt>
                <c:pt idx="4892">
                  <c:v>1416</c:v>
                </c:pt>
                <c:pt idx="4893">
                  <c:v>1416</c:v>
                </c:pt>
                <c:pt idx="4894">
                  <c:v>1416</c:v>
                </c:pt>
                <c:pt idx="4895">
                  <c:v>1416</c:v>
                </c:pt>
                <c:pt idx="4896">
                  <c:v>1416</c:v>
                </c:pt>
                <c:pt idx="4897">
                  <c:v>1417</c:v>
                </c:pt>
                <c:pt idx="4898">
                  <c:v>1418</c:v>
                </c:pt>
                <c:pt idx="4899">
                  <c:v>1419</c:v>
                </c:pt>
                <c:pt idx="4900">
                  <c:v>1419</c:v>
                </c:pt>
                <c:pt idx="4901">
                  <c:v>1419</c:v>
                </c:pt>
                <c:pt idx="4902">
                  <c:v>1419</c:v>
                </c:pt>
                <c:pt idx="4903">
                  <c:v>1419</c:v>
                </c:pt>
                <c:pt idx="4904">
                  <c:v>1419</c:v>
                </c:pt>
                <c:pt idx="4905">
                  <c:v>1420</c:v>
                </c:pt>
                <c:pt idx="4906">
                  <c:v>1421</c:v>
                </c:pt>
                <c:pt idx="4907">
                  <c:v>1422</c:v>
                </c:pt>
                <c:pt idx="4908">
                  <c:v>1423</c:v>
                </c:pt>
                <c:pt idx="4909">
                  <c:v>1424</c:v>
                </c:pt>
                <c:pt idx="4910">
                  <c:v>1425</c:v>
                </c:pt>
                <c:pt idx="4911">
                  <c:v>1426</c:v>
                </c:pt>
                <c:pt idx="4912">
                  <c:v>1427</c:v>
                </c:pt>
                <c:pt idx="4913">
                  <c:v>1428</c:v>
                </c:pt>
                <c:pt idx="4914">
                  <c:v>1429</c:v>
                </c:pt>
                <c:pt idx="4915">
                  <c:v>1430</c:v>
                </c:pt>
                <c:pt idx="4916">
                  <c:v>1431</c:v>
                </c:pt>
                <c:pt idx="4917">
                  <c:v>1432</c:v>
                </c:pt>
                <c:pt idx="4918">
                  <c:v>1432</c:v>
                </c:pt>
                <c:pt idx="4919">
                  <c:v>1433</c:v>
                </c:pt>
                <c:pt idx="4920">
                  <c:v>1434</c:v>
                </c:pt>
                <c:pt idx="4921">
                  <c:v>1435</c:v>
                </c:pt>
                <c:pt idx="4922">
                  <c:v>1436</c:v>
                </c:pt>
                <c:pt idx="4923">
                  <c:v>1437</c:v>
                </c:pt>
                <c:pt idx="4924">
                  <c:v>1438</c:v>
                </c:pt>
                <c:pt idx="4925">
                  <c:v>1439</c:v>
                </c:pt>
                <c:pt idx="4926">
                  <c:v>1440</c:v>
                </c:pt>
                <c:pt idx="4927">
                  <c:v>1441</c:v>
                </c:pt>
                <c:pt idx="4928">
                  <c:v>1442</c:v>
                </c:pt>
                <c:pt idx="4929">
                  <c:v>1443</c:v>
                </c:pt>
                <c:pt idx="4930">
                  <c:v>1443</c:v>
                </c:pt>
                <c:pt idx="4931">
                  <c:v>1444</c:v>
                </c:pt>
                <c:pt idx="4932">
                  <c:v>1445</c:v>
                </c:pt>
                <c:pt idx="4933">
                  <c:v>1446</c:v>
                </c:pt>
                <c:pt idx="4934">
                  <c:v>1447</c:v>
                </c:pt>
                <c:pt idx="4935">
                  <c:v>1448</c:v>
                </c:pt>
                <c:pt idx="4936">
                  <c:v>1448</c:v>
                </c:pt>
                <c:pt idx="4937">
                  <c:v>1448</c:v>
                </c:pt>
                <c:pt idx="4938">
                  <c:v>1449</c:v>
                </c:pt>
                <c:pt idx="4939">
                  <c:v>1450</c:v>
                </c:pt>
                <c:pt idx="4940">
                  <c:v>1451</c:v>
                </c:pt>
                <c:pt idx="4941">
                  <c:v>1452</c:v>
                </c:pt>
                <c:pt idx="4942">
                  <c:v>1453</c:v>
                </c:pt>
                <c:pt idx="4943">
                  <c:v>1454</c:v>
                </c:pt>
                <c:pt idx="4944">
                  <c:v>1455</c:v>
                </c:pt>
                <c:pt idx="4945">
                  <c:v>1456</c:v>
                </c:pt>
                <c:pt idx="4946">
                  <c:v>1457</c:v>
                </c:pt>
                <c:pt idx="4947">
                  <c:v>1458</c:v>
                </c:pt>
                <c:pt idx="4948">
                  <c:v>1459</c:v>
                </c:pt>
                <c:pt idx="4949">
                  <c:v>1460</c:v>
                </c:pt>
                <c:pt idx="4950">
                  <c:v>1461</c:v>
                </c:pt>
                <c:pt idx="4951">
                  <c:v>1461</c:v>
                </c:pt>
                <c:pt idx="4952">
                  <c:v>1461</c:v>
                </c:pt>
                <c:pt idx="4953">
                  <c:v>1462</c:v>
                </c:pt>
                <c:pt idx="4954">
                  <c:v>1462</c:v>
                </c:pt>
                <c:pt idx="4955">
                  <c:v>1462</c:v>
                </c:pt>
                <c:pt idx="4956">
                  <c:v>1463</c:v>
                </c:pt>
                <c:pt idx="4957">
                  <c:v>1464</c:v>
                </c:pt>
                <c:pt idx="4958">
                  <c:v>1465</c:v>
                </c:pt>
                <c:pt idx="4959">
                  <c:v>1466</c:v>
                </c:pt>
                <c:pt idx="4960">
                  <c:v>1467</c:v>
                </c:pt>
                <c:pt idx="4961">
                  <c:v>1468</c:v>
                </c:pt>
                <c:pt idx="4962">
                  <c:v>1469</c:v>
                </c:pt>
                <c:pt idx="4963">
                  <c:v>1470</c:v>
                </c:pt>
                <c:pt idx="4964">
                  <c:v>1471</c:v>
                </c:pt>
                <c:pt idx="4965">
                  <c:v>1472</c:v>
                </c:pt>
                <c:pt idx="4966">
                  <c:v>1473</c:v>
                </c:pt>
                <c:pt idx="4967">
                  <c:v>1474</c:v>
                </c:pt>
                <c:pt idx="4968">
                  <c:v>1475</c:v>
                </c:pt>
                <c:pt idx="4969">
                  <c:v>1476</c:v>
                </c:pt>
                <c:pt idx="4970">
                  <c:v>1477</c:v>
                </c:pt>
                <c:pt idx="4971">
                  <c:v>1478</c:v>
                </c:pt>
                <c:pt idx="4972">
                  <c:v>1479</c:v>
                </c:pt>
                <c:pt idx="4973">
                  <c:v>1480</c:v>
                </c:pt>
                <c:pt idx="4974">
                  <c:v>1481</c:v>
                </c:pt>
                <c:pt idx="4975">
                  <c:v>1482</c:v>
                </c:pt>
                <c:pt idx="4976">
                  <c:v>1483</c:v>
                </c:pt>
                <c:pt idx="4977">
                  <c:v>1483</c:v>
                </c:pt>
                <c:pt idx="4978">
                  <c:v>1483</c:v>
                </c:pt>
                <c:pt idx="4979">
                  <c:v>1483</c:v>
                </c:pt>
                <c:pt idx="4980">
                  <c:v>1483</c:v>
                </c:pt>
                <c:pt idx="4981">
                  <c:v>1483</c:v>
                </c:pt>
                <c:pt idx="4982">
                  <c:v>1483</c:v>
                </c:pt>
                <c:pt idx="4983">
                  <c:v>1483</c:v>
                </c:pt>
                <c:pt idx="4984">
                  <c:v>1483</c:v>
                </c:pt>
                <c:pt idx="4985">
                  <c:v>1483</c:v>
                </c:pt>
                <c:pt idx="4986">
                  <c:v>1483</c:v>
                </c:pt>
                <c:pt idx="4987">
                  <c:v>1483</c:v>
                </c:pt>
                <c:pt idx="4988">
                  <c:v>1483</c:v>
                </c:pt>
                <c:pt idx="4989">
                  <c:v>1483</c:v>
                </c:pt>
                <c:pt idx="4990">
                  <c:v>1483</c:v>
                </c:pt>
                <c:pt idx="4991">
                  <c:v>1484</c:v>
                </c:pt>
                <c:pt idx="4992">
                  <c:v>1485</c:v>
                </c:pt>
                <c:pt idx="4993">
                  <c:v>1486</c:v>
                </c:pt>
                <c:pt idx="4994">
                  <c:v>1486</c:v>
                </c:pt>
                <c:pt idx="4995">
                  <c:v>1486</c:v>
                </c:pt>
                <c:pt idx="4996">
                  <c:v>1486</c:v>
                </c:pt>
                <c:pt idx="4997">
                  <c:v>1486</c:v>
                </c:pt>
                <c:pt idx="4998">
                  <c:v>1487</c:v>
                </c:pt>
                <c:pt idx="4999">
                  <c:v>1487</c:v>
                </c:pt>
                <c:pt idx="5000">
                  <c:v>1488</c:v>
                </c:pt>
                <c:pt idx="5001">
                  <c:v>1489</c:v>
                </c:pt>
                <c:pt idx="5002">
                  <c:v>1490</c:v>
                </c:pt>
                <c:pt idx="5003">
                  <c:v>1491</c:v>
                </c:pt>
                <c:pt idx="5004">
                  <c:v>1492</c:v>
                </c:pt>
                <c:pt idx="5005">
                  <c:v>1492</c:v>
                </c:pt>
                <c:pt idx="5006">
                  <c:v>1492</c:v>
                </c:pt>
                <c:pt idx="5007">
                  <c:v>1493</c:v>
                </c:pt>
                <c:pt idx="5008">
                  <c:v>1494</c:v>
                </c:pt>
                <c:pt idx="5009">
                  <c:v>1494</c:v>
                </c:pt>
                <c:pt idx="5010">
                  <c:v>1494</c:v>
                </c:pt>
                <c:pt idx="5011">
                  <c:v>1494</c:v>
                </c:pt>
                <c:pt idx="5012">
                  <c:v>1494</c:v>
                </c:pt>
                <c:pt idx="5013">
                  <c:v>1495</c:v>
                </c:pt>
                <c:pt idx="5014">
                  <c:v>1496</c:v>
                </c:pt>
                <c:pt idx="5015">
                  <c:v>1497</c:v>
                </c:pt>
                <c:pt idx="5016">
                  <c:v>1497</c:v>
                </c:pt>
                <c:pt idx="5017">
                  <c:v>1497</c:v>
                </c:pt>
                <c:pt idx="5018">
                  <c:v>1497</c:v>
                </c:pt>
                <c:pt idx="5019">
                  <c:v>1497</c:v>
                </c:pt>
                <c:pt idx="5020">
                  <c:v>1497</c:v>
                </c:pt>
                <c:pt idx="5021">
                  <c:v>1497</c:v>
                </c:pt>
                <c:pt idx="5022">
                  <c:v>1497</c:v>
                </c:pt>
                <c:pt idx="5023">
                  <c:v>1498</c:v>
                </c:pt>
                <c:pt idx="5024">
                  <c:v>1498</c:v>
                </c:pt>
                <c:pt idx="5025">
                  <c:v>1498</c:v>
                </c:pt>
                <c:pt idx="5026">
                  <c:v>1498</c:v>
                </c:pt>
                <c:pt idx="5027">
                  <c:v>1499</c:v>
                </c:pt>
                <c:pt idx="5028">
                  <c:v>1500</c:v>
                </c:pt>
                <c:pt idx="5029">
                  <c:v>1501</c:v>
                </c:pt>
                <c:pt idx="5030">
                  <c:v>1502</c:v>
                </c:pt>
                <c:pt idx="5031">
                  <c:v>1503</c:v>
                </c:pt>
                <c:pt idx="5032">
                  <c:v>1504</c:v>
                </c:pt>
                <c:pt idx="5033">
                  <c:v>1505</c:v>
                </c:pt>
                <c:pt idx="5034">
                  <c:v>1506</c:v>
                </c:pt>
                <c:pt idx="5035">
                  <c:v>1507</c:v>
                </c:pt>
                <c:pt idx="5036">
                  <c:v>1508</c:v>
                </c:pt>
                <c:pt idx="5037">
                  <c:v>1509</c:v>
                </c:pt>
                <c:pt idx="5038">
                  <c:v>1509</c:v>
                </c:pt>
                <c:pt idx="5039">
                  <c:v>1509</c:v>
                </c:pt>
                <c:pt idx="5040">
                  <c:v>1509</c:v>
                </c:pt>
                <c:pt idx="5041">
                  <c:v>1509</c:v>
                </c:pt>
                <c:pt idx="5042">
                  <c:v>1509</c:v>
                </c:pt>
                <c:pt idx="5043">
                  <c:v>1509</c:v>
                </c:pt>
                <c:pt idx="5044">
                  <c:v>1509</c:v>
                </c:pt>
                <c:pt idx="5045">
                  <c:v>1509</c:v>
                </c:pt>
                <c:pt idx="5046">
                  <c:v>1509</c:v>
                </c:pt>
                <c:pt idx="5047">
                  <c:v>1509</c:v>
                </c:pt>
                <c:pt idx="5048">
                  <c:v>1509</c:v>
                </c:pt>
                <c:pt idx="5049">
                  <c:v>1510</c:v>
                </c:pt>
                <c:pt idx="5050">
                  <c:v>1511</c:v>
                </c:pt>
                <c:pt idx="5051">
                  <c:v>1512</c:v>
                </c:pt>
                <c:pt idx="5052">
                  <c:v>1513</c:v>
                </c:pt>
                <c:pt idx="5053">
                  <c:v>1514</c:v>
                </c:pt>
                <c:pt idx="5054">
                  <c:v>1514</c:v>
                </c:pt>
                <c:pt idx="5055">
                  <c:v>1514</c:v>
                </c:pt>
                <c:pt idx="5056">
                  <c:v>1515</c:v>
                </c:pt>
                <c:pt idx="5057">
                  <c:v>1515</c:v>
                </c:pt>
                <c:pt idx="5058">
                  <c:v>1515</c:v>
                </c:pt>
                <c:pt idx="5059">
                  <c:v>1515</c:v>
                </c:pt>
                <c:pt idx="5060">
                  <c:v>1515</c:v>
                </c:pt>
                <c:pt idx="5061">
                  <c:v>1515</c:v>
                </c:pt>
                <c:pt idx="5062">
                  <c:v>1515</c:v>
                </c:pt>
                <c:pt idx="5063">
                  <c:v>1515</c:v>
                </c:pt>
                <c:pt idx="5064">
                  <c:v>1515</c:v>
                </c:pt>
                <c:pt idx="5065">
                  <c:v>1515</c:v>
                </c:pt>
                <c:pt idx="5066">
                  <c:v>1516</c:v>
                </c:pt>
                <c:pt idx="5067">
                  <c:v>1516</c:v>
                </c:pt>
                <c:pt idx="5068">
                  <c:v>1516</c:v>
                </c:pt>
                <c:pt idx="5069">
                  <c:v>1516</c:v>
                </c:pt>
                <c:pt idx="5070">
                  <c:v>1516</c:v>
                </c:pt>
                <c:pt idx="5071">
                  <c:v>1516</c:v>
                </c:pt>
                <c:pt idx="5072">
                  <c:v>1516</c:v>
                </c:pt>
                <c:pt idx="5073">
                  <c:v>1516</c:v>
                </c:pt>
                <c:pt idx="5074">
                  <c:v>1516</c:v>
                </c:pt>
                <c:pt idx="5075">
                  <c:v>1516</c:v>
                </c:pt>
                <c:pt idx="5076">
                  <c:v>1516</c:v>
                </c:pt>
                <c:pt idx="5077">
                  <c:v>1517</c:v>
                </c:pt>
                <c:pt idx="5078">
                  <c:v>1517</c:v>
                </c:pt>
                <c:pt idx="5079">
                  <c:v>1517</c:v>
                </c:pt>
                <c:pt idx="5080">
                  <c:v>1517</c:v>
                </c:pt>
                <c:pt idx="5081">
                  <c:v>1517</c:v>
                </c:pt>
                <c:pt idx="5082">
                  <c:v>1517</c:v>
                </c:pt>
                <c:pt idx="5083">
                  <c:v>1517</c:v>
                </c:pt>
                <c:pt idx="5084">
                  <c:v>1517</c:v>
                </c:pt>
                <c:pt idx="5085">
                  <c:v>1517</c:v>
                </c:pt>
                <c:pt idx="5086">
                  <c:v>1517</c:v>
                </c:pt>
                <c:pt idx="5087">
                  <c:v>1517</c:v>
                </c:pt>
                <c:pt idx="5088">
                  <c:v>1517</c:v>
                </c:pt>
                <c:pt idx="5089">
                  <c:v>1517</c:v>
                </c:pt>
                <c:pt idx="5090">
                  <c:v>1517</c:v>
                </c:pt>
                <c:pt idx="5091">
                  <c:v>1517</c:v>
                </c:pt>
                <c:pt idx="5092">
                  <c:v>1517</c:v>
                </c:pt>
                <c:pt idx="5093">
                  <c:v>1517</c:v>
                </c:pt>
                <c:pt idx="5094">
                  <c:v>1517</c:v>
                </c:pt>
                <c:pt idx="5095">
                  <c:v>1517</c:v>
                </c:pt>
                <c:pt idx="5096">
                  <c:v>1517</c:v>
                </c:pt>
                <c:pt idx="5097">
                  <c:v>1517</c:v>
                </c:pt>
                <c:pt idx="5098">
                  <c:v>1517</c:v>
                </c:pt>
                <c:pt idx="5099">
                  <c:v>1517</c:v>
                </c:pt>
                <c:pt idx="5100">
                  <c:v>1518</c:v>
                </c:pt>
                <c:pt idx="5101">
                  <c:v>1518</c:v>
                </c:pt>
                <c:pt idx="5102">
                  <c:v>1518</c:v>
                </c:pt>
                <c:pt idx="5103">
                  <c:v>1518</c:v>
                </c:pt>
                <c:pt idx="5104">
                  <c:v>1518</c:v>
                </c:pt>
                <c:pt idx="5105">
                  <c:v>1519</c:v>
                </c:pt>
                <c:pt idx="5106">
                  <c:v>1519</c:v>
                </c:pt>
                <c:pt idx="5107">
                  <c:v>1519</c:v>
                </c:pt>
                <c:pt idx="5108">
                  <c:v>1519</c:v>
                </c:pt>
                <c:pt idx="5109">
                  <c:v>1519</c:v>
                </c:pt>
                <c:pt idx="5110">
                  <c:v>1519</c:v>
                </c:pt>
                <c:pt idx="5111">
                  <c:v>1519</c:v>
                </c:pt>
                <c:pt idx="5112">
                  <c:v>1519</c:v>
                </c:pt>
                <c:pt idx="5113">
                  <c:v>1519</c:v>
                </c:pt>
                <c:pt idx="5114">
                  <c:v>1519</c:v>
                </c:pt>
                <c:pt idx="5115">
                  <c:v>1519</c:v>
                </c:pt>
                <c:pt idx="5116">
                  <c:v>1519</c:v>
                </c:pt>
                <c:pt idx="5117">
                  <c:v>1519</c:v>
                </c:pt>
                <c:pt idx="5118">
                  <c:v>1519</c:v>
                </c:pt>
                <c:pt idx="5119">
                  <c:v>1519</c:v>
                </c:pt>
                <c:pt idx="5120">
                  <c:v>1519</c:v>
                </c:pt>
                <c:pt idx="5121">
                  <c:v>1520</c:v>
                </c:pt>
                <c:pt idx="5122">
                  <c:v>1521</c:v>
                </c:pt>
                <c:pt idx="5123">
                  <c:v>1522</c:v>
                </c:pt>
                <c:pt idx="5124">
                  <c:v>1522</c:v>
                </c:pt>
                <c:pt idx="5125">
                  <c:v>1522</c:v>
                </c:pt>
                <c:pt idx="5126">
                  <c:v>1523</c:v>
                </c:pt>
                <c:pt idx="5127">
                  <c:v>1524</c:v>
                </c:pt>
                <c:pt idx="5128">
                  <c:v>1525</c:v>
                </c:pt>
                <c:pt idx="5129">
                  <c:v>1526</c:v>
                </c:pt>
                <c:pt idx="5130">
                  <c:v>1527</c:v>
                </c:pt>
                <c:pt idx="5131">
                  <c:v>1528</c:v>
                </c:pt>
                <c:pt idx="5132">
                  <c:v>1529</c:v>
                </c:pt>
                <c:pt idx="5133">
                  <c:v>1530</c:v>
                </c:pt>
                <c:pt idx="5134">
                  <c:v>1531</c:v>
                </c:pt>
                <c:pt idx="5135">
                  <c:v>1532</c:v>
                </c:pt>
                <c:pt idx="5136">
                  <c:v>1533</c:v>
                </c:pt>
                <c:pt idx="5137">
                  <c:v>1534</c:v>
                </c:pt>
                <c:pt idx="5138">
                  <c:v>1535</c:v>
                </c:pt>
                <c:pt idx="5139">
                  <c:v>1536</c:v>
                </c:pt>
                <c:pt idx="5140">
                  <c:v>1537</c:v>
                </c:pt>
                <c:pt idx="5141">
                  <c:v>1538</c:v>
                </c:pt>
                <c:pt idx="5142">
                  <c:v>1539</c:v>
                </c:pt>
                <c:pt idx="5143">
                  <c:v>1540</c:v>
                </c:pt>
                <c:pt idx="5144">
                  <c:v>1541</c:v>
                </c:pt>
                <c:pt idx="5145">
                  <c:v>1542</c:v>
                </c:pt>
                <c:pt idx="5146">
                  <c:v>1543</c:v>
                </c:pt>
                <c:pt idx="5147">
                  <c:v>1544</c:v>
                </c:pt>
                <c:pt idx="5148">
                  <c:v>1545</c:v>
                </c:pt>
                <c:pt idx="5149">
                  <c:v>1546</c:v>
                </c:pt>
                <c:pt idx="5150">
                  <c:v>1547</c:v>
                </c:pt>
                <c:pt idx="5151">
                  <c:v>1548</c:v>
                </c:pt>
                <c:pt idx="5152">
                  <c:v>1549</c:v>
                </c:pt>
                <c:pt idx="5153">
                  <c:v>1549</c:v>
                </c:pt>
                <c:pt idx="5154">
                  <c:v>1549</c:v>
                </c:pt>
                <c:pt idx="5155">
                  <c:v>1549</c:v>
                </c:pt>
                <c:pt idx="5156">
                  <c:v>1550</c:v>
                </c:pt>
                <c:pt idx="5157">
                  <c:v>1551</c:v>
                </c:pt>
                <c:pt idx="5158">
                  <c:v>1552</c:v>
                </c:pt>
                <c:pt idx="5159">
                  <c:v>1553</c:v>
                </c:pt>
                <c:pt idx="5160">
                  <c:v>1554</c:v>
                </c:pt>
                <c:pt idx="5161">
                  <c:v>1554</c:v>
                </c:pt>
                <c:pt idx="5162">
                  <c:v>1555</c:v>
                </c:pt>
                <c:pt idx="5163">
                  <c:v>1556</c:v>
                </c:pt>
                <c:pt idx="5164">
                  <c:v>1557</c:v>
                </c:pt>
                <c:pt idx="5165">
                  <c:v>1558</c:v>
                </c:pt>
                <c:pt idx="5166">
                  <c:v>1559</c:v>
                </c:pt>
                <c:pt idx="5167">
                  <c:v>1559</c:v>
                </c:pt>
                <c:pt idx="5168">
                  <c:v>1560</c:v>
                </c:pt>
                <c:pt idx="5169">
                  <c:v>1561</c:v>
                </c:pt>
                <c:pt idx="5170">
                  <c:v>1562</c:v>
                </c:pt>
                <c:pt idx="5171">
                  <c:v>1563</c:v>
                </c:pt>
                <c:pt idx="5172">
                  <c:v>1563</c:v>
                </c:pt>
                <c:pt idx="5173">
                  <c:v>1564</c:v>
                </c:pt>
                <c:pt idx="5174">
                  <c:v>1565</c:v>
                </c:pt>
                <c:pt idx="5175">
                  <c:v>1565</c:v>
                </c:pt>
                <c:pt idx="5176">
                  <c:v>1566</c:v>
                </c:pt>
                <c:pt idx="5177">
                  <c:v>1567</c:v>
                </c:pt>
                <c:pt idx="5178">
                  <c:v>1568</c:v>
                </c:pt>
                <c:pt idx="5179">
                  <c:v>1569</c:v>
                </c:pt>
                <c:pt idx="5180">
                  <c:v>1570</c:v>
                </c:pt>
                <c:pt idx="5181">
                  <c:v>1571</c:v>
                </c:pt>
                <c:pt idx="5182">
                  <c:v>1572</c:v>
                </c:pt>
                <c:pt idx="5183">
                  <c:v>1573</c:v>
                </c:pt>
                <c:pt idx="5184">
                  <c:v>1574</c:v>
                </c:pt>
                <c:pt idx="5185">
                  <c:v>1575</c:v>
                </c:pt>
                <c:pt idx="5186">
                  <c:v>1576</c:v>
                </c:pt>
                <c:pt idx="5187">
                  <c:v>1577</c:v>
                </c:pt>
                <c:pt idx="5188">
                  <c:v>1577</c:v>
                </c:pt>
                <c:pt idx="5189">
                  <c:v>1578</c:v>
                </c:pt>
                <c:pt idx="5190">
                  <c:v>1579</c:v>
                </c:pt>
                <c:pt idx="5191">
                  <c:v>1580</c:v>
                </c:pt>
                <c:pt idx="5192">
                  <c:v>1581</c:v>
                </c:pt>
                <c:pt idx="5193">
                  <c:v>1581</c:v>
                </c:pt>
                <c:pt idx="5194">
                  <c:v>1581</c:v>
                </c:pt>
                <c:pt idx="5195">
                  <c:v>1581</c:v>
                </c:pt>
                <c:pt idx="5196">
                  <c:v>1581</c:v>
                </c:pt>
                <c:pt idx="5197">
                  <c:v>1582</c:v>
                </c:pt>
                <c:pt idx="5198">
                  <c:v>1582</c:v>
                </c:pt>
                <c:pt idx="5199">
                  <c:v>1582</c:v>
                </c:pt>
                <c:pt idx="5200">
                  <c:v>1582</c:v>
                </c:pt>
                <c:pt idx="5201">
                  <c:v>1582</c:v>
                </c:pt>
                <c:pt idx="5202">
                  <c:v>1583</c:v>
                </c:pt>
                <c:pt idx="5203">
                  <c:v>1583</c:v>
                </c:pt>
                <c:pt idx="5204">
                  <c:v>1583</c:v>
                </c:pt>
                <c:pt idx="5205">
                  <c:v>1583</c:v>
                </c:pt>
                <c:pt idx="5206">
                  <c:v>1583</c:v>
                </c:pt>
                <c:pt idx="5207">
                  <c:v>1583</c:v>
                </c:pt>
                <c:pt idx="5208">
                  <c:v>1583</c:v>
                </c:pt>
                <c:pt idx="5209">
                  <c:v>1584</c:v>
                </c:pt>
                <c:pt idx="5210">
                  <c:v>1584</c:v>
                </c:pt>
                <c:pt idx="5211">
                  <c:v>1585</c:v>
                </c:pt>
                <c:pt idx="5212">
                  <c:v>1586</c:v>
                </c:pt>
                <c:pt idx="5213">
                  <c:v>1586</c:v>
                </c:pt>
                <c:pt idx="5214">
                  <c:v>1586</c:v>
                </c:pt>
                <c:pt idx="5215">
                  <c:v>1586</c:v>
                </c:pt>
                <c:pt idx="5216">
                  <c:v>1586</c:v>
                </c:pt>
                <c:pt idx="5217">
                  <c:v>1586</c:v>
                </c:pt>
                <c:pt idx="5218">
                  <c:v>1586</c:v>
                </c:pt>
                <c:pt idx="5219">
                  <c:v>1586</c:v>
                </c:pt>
                <c:pt idx="5220">
                  <c:v>1586</c:v>
                </c:pt>
                <c:pt idx="5221">
                  <c:v>1586</c:v>
                </c:pt>
                <c:pt idx="5222">
                  <c:v>1586</c:v>
                </c:pt>
                <c:pt idx="5223">
                  <c:v>1586</c:v>
                </c:pt>
                <c:pt idx="5224">
                  <c:v>1586</c:v>
                </c:pt>
                <c:pt idx="5225">
                  <c:v>1586</c:v>
                </c:pt>
                <c:pt idx="5226">
                  <c:v>1586</c:v>
                </c:pt>
                <c:pt idx="5227">
                  <c:v>1586</c:v>
                </c:pt>
                <c:pt idx="5228">
                  <c:v>1586</c:v>
                </c:pt>
                <c:pt idx="5229">
                  <c:v>1586</c:v>
                </c:pt>
                <c:pt idx="5230">
                  <c:v>1586</c:v>
                </c:pt>
                <c:pt idx="5231">
                  <c:v>1586</c:v>
                </c:pt>
                <c:pt idx="5232">
                  <c:v>1586</c:v>
                </c:pt>
                <c:pt idx="5233">
                  <c:v>1586</c:v>
                </c:pt>
                <c:pt idx="5234">
                  <c:v>1586</c:v>
                </c:pt>
                <c:pt idx="5235">
                  <c:v>1586</c:v>
                </c:pt>
                <c:pt idx="5236">
                  <c:v>1586</c:v>
                </c:pt>
                <c:pt idx="5237">
                  <c:v>1586</c:v>
                </c:pt>
                <c:pt idx="5238">
                  <c:v>1586</c:v>
                </c:pt>
                <c:pt idx="5239">
                  <c:v>1586</c:v>
                </c:pt>
                <c:pt idx="5240">
                  <c:v>1586</c:v>
                </c:pt>
                <c:pt idx="5241">
                  <c:v>1586</c:v>
                </c:pt>
                <c:pt idx="5242">
                  <c:v>1586</c:v>
                </c:pt>
                <c:pt idx="5243">
                  <c:v>1587</c:v>
                </c:pt>
                <c:pt idx="5244">
                  <c:v>1587</c:v>
                </c:pt>
                <c:pt idx="5245">
                  <c:v>1587</c:v>
                </c:pt>
                <c:pt idx="5246">
                  <c:v>1588</c:v>
                </c:pt>
                <c:pt idx="5247">
                  <c:v>1589</c:v>
                </c:pt>
                <c:pt idx="5248">
                  <c:v>1589</c:v>
                </c:pt>
                <c:pt idx="5249">
                  <c:v>1589</c:v>
                </c:pt>
                <c:pt idx="5250">
                  <c:v>1589</c:v>
                </c:pt>
                <c:pt idx="5251">
                  <c:v>1589</c:v>
                </c:pt>
                <c:pt idx="5252">
                  <c:v>1589</c:v>
                </c:pt>
                <c:pt idx="5253">
                  <c:v>1589</c:v>
                </c:pt>
                <c:pt idx="5254">
                  <c:v>1589</c:v>
                </c:pt>
                <c:pt idx="5255">
                  <c:v>1589</c:v>
                </c:pt>
                <c:pt idx="5256">
                  <c:v>1589</c:v>
                </c:pt>
                <c:pt idx="5257">
                  <c:v>1589</c:v>
                </c:pt>
                <c:pt idx="5258">
                  <c:v>1589</c:v>
                </c:pt>
                <c:pt idx="5259">
                  <c:v>1590</c:v>
                </c:pt>
                <c:pt idx="5260">
                  <c:v>1591</c:v>
                </c:pt>
                <c:pt idx="5261">
                  <c:v>1591</c:v>
                </c:pt>
                <c:pt idx="5262">
                  <c:v>1591</c:v>
                </c:pt>
                <c:pt idx="5263">
                  <c:v>1592</c:v>
                </c:pt>
                <c:pt idx="5264">
                  <c:v>1592</c:v>
                </c:pt>
                <c:pt idx="5265">
                  <c:v>1592</c:v>
                </c:pt>
                <c:pt idx="5266">
                  <c:v>1592</c:v>
                </c:pt>
                <c:pt idx="5267">
                  <c:v>1593</c:v>
                </c:pt>
                <c:pt idx="5268">
                  <c:v>1593</c:v>
                </c:pt>
                <c:pt idx="5269">
                  <c:v>1593</c:v>
                </c:pt>
                <c:pt idx="5270">
                  <c:v>1593</c:v>
                </c:pt>
                <c:pt idx="5271">
                  <c:v>1593</c:v>
                </c:pt>
                <c:pt idx="5272">
                  <c:v>1593</c:v>
                </c:pt>
                <c:pt idx="5273">
                  <c:v>1593</c:v>
                </c:pt>
                <c:pt idx="5274">
                  <c:v>1593</c:v>
                </c:pt>
                <c:pt idx="5275">
                  <c:v>1593</c:v>
                </c:pt>
                <c:pt idx="5276">
                  <c:v>1593</c:v>
                </c:pt>
                <c:pt idx="5277">
                  <c:v>1593</c:v>
                </c:pt>
                <c:pt idx="5278">
                  <c:v>1593</c:v>
                </c:pt>
                <c:pt idx="5279">
                  <c:v>1593</c:v>
                </c:pt>
                <c:pt idx="5280">
                  <c:v>1594</c:v>
                </c:pt>
                <c:pt idx="5281">
                  <c:v>1595</c:v>
                </c:pt>
                <c:pt idx="5282">
                  <c:v>1595</c:v>
                </c:pt>
                <c:pt idx="5283">
                  <c:v>1595</c:v>
                </c:pt>
                <c:pt idx="5284">
                  <c:v>1595</c:v>
                </c:pt>
                <c:pt idx="5285">
                  <c:v>1595</c:v>
                </c:pt>
                <c:pt idx="5286">
                  <c:v>1596</c:v>
                </c:pt>
                <c:pt idx="5287">
                  <c:v>1596</c:v>
                </c:pt>
                <c:pt idx="5288">
                  <c:v>1597</c:v>
                </c:pt>
                <c:pt idx="5289">
                  <c:v>1597</c:v>
                </c:pt>
                <c:pt idx="5290">
                  <c:v>1597</c:v>
                </c:pt>
                <c:pt idx="5291">
                  <c:v>1598</c:v>
                </c:pt>
                <c:pt idx="5292">
                  <c:v>1599</c:v>
                </c:pt>
                <c:pt idx="5293">
                  <c:v>1600</c:v>
                </c:pt>
                <c:pt idx="5294">
                  <c:v>1600</c:v>
                </c:pt>
                <c:pt idx="5295">
                  <c:v>1600</c:v>
                </c:pt>
                <c:pt idx="5296">
                  <c:v>1600</c:v>
                </c:pt>
                <c:pt idx="5297">
                  <c:v>1600</c:v>
                </c:pt>
                <c:pt idx="5298">
                  <c:v>1600</c:v>
                </c:pt>
                <c:pt idx="5299">
                  <c:v>1600</c:v>
                </c:pt>
                <c:pt idx="5300">
                  <c:v>1600</c:v>
                </c:pt>
                <c:pt idx="5301">
                  <c:v>1600</c:v>
                </c:pt>
                <c:pt idx="5302">
                  <c:v>1600</c:v>
                </c:pt>
                <c:pt idx="5303">
                  <c:v>1600</c:v>
                </c:pt>
                <c:pt idx="5304">
                  <c:v>1600</c:v>
                </c:pt>
                <c:pt idx="5305">
                  <c:v>1600</c:v>
                </c:pt>
                <c:pt idx="5306">
                  <c:v>1600</c:v>
                </c:pt>
                <c:pt idx="5307">
                  <c:v>1600</c:v>
                </c:pt>
                <c:pt idx="5308">
                  <c:v>1600</c:v>
                </c:pt>
                <c:pt idx="5309">
                  <c:v>1600</c:v>
                </c:pt>
                <c:pt idx="5310">
                  <c:v>1600</c:v>
                </c:pt>
                <c:pt idx="5311">
                  <c:v>1600</c:v>
                </c:pt>
                <c:pt idx="5312">
                  <c:v>1600</c:v>
                </c:pt>
                <c:pt idx="5313">
                  <c:v>1600</c:v>
                </c:pt>
                <c:pt idx="5314">
                  <c:v>1600</c:v>
                </c:pt>
                <c:pt idx="5315">
                  <c:v>1600</c:v>
                </c:pt>
                <c:pt idx="5316">
                  <c:v>1600</c:v>
                </c:pt>
                <c:pt idx="5317">
                  <c:v>1600</c:v>
                </c:pt>
                <c:pt idx="5318">
                  <c:v>1600</c:v>
                </c:pt>
                <c:pt idx="5319">
                  <c:v>1600</c:v>
                </c:pt>
                <c:pt idx="5320">
                  <c:v>1600</c:v>
                </c:pt>
                <c:pt idx="5321">
                  <c:v>1601</c:v>
                </c:pt>
                <c:pt idx="5322">
                  <c:v>1601</c:v>
                </c:pt>
                <c:pt idx="5323">
                  <c:v>1601</c:v>
                </c:pt>
                <c:pt idx="5324">
                  <c:v>1601</c:v>
                </c:pt>
                <c:pt idx="5325">
                  <c:v>1601</c:v>
                </c:pt>
                <c:pt idx="5326">
                  <c:v>1601</c:v>
                </c:pt>
                <c:pt idx="5327">
                  <c:v>1602</c:v>
                </c:pt>
                <c:pt idx="5328">
                  <c:v>1603</c:v>
                </c:pt>
                <c:pt idx="5329">
                  <c:v>1604</c:v>
                </c:pt>
                <c:pt idx="5330">
                  <c:v>1605</c:v>
                </c:pt>
                <c:pt idx="5331">
                  <c:v>1606</c:v>
                </c:pt>
                <c:pt idx="5332">
                  <c:v>1607</c:v>
                </c:pt>
                <c:pt idx="5333">
                  <c:v>1608</c:v>
                </c:pt>
                <c:pt idx="5334">
                  <c:v>1609</c:v>
                </c:pt>
                <c:pt idx="5335">
                  <c:v>1610</c:v>
                </c:pt>
                <c:pt idx="5336">
                  <c:v>1610</c:v>
                </c:pt>
                <c:pt idx="5337">
                  <c:v>1611</c:v>
                </c:pt>
                <c:pt idx="5338">
                  <c:v>1612</c:v>
                </c:pt>
                <c:pt idx="5339">
                  <c:v>1613</c:v>
                </c:pt>
                <c:pt idx="5340">
                  <c:v>1614</c:v>
                </c:pt>
                <c:pt idx="5341">
                  <c:v>1614</c:v>
                </c:pt>
                <c:pt idx="5342">
                  <c:v>1614</c:v>
                </c:pt>
                <c:pt idx="5343">
                  <c:v>1614</c:v>
                </c:pt>
                <c:pt idx="5344">
                  <c:v>1614</c:v>
                </c:pt>
                <c:pt idx="5345">
                  <c:v>1614</c:v>
                </c:pt>
                <c:pt idx="5346">
                  <c:v>1614</c:v>
                </c:pt>
                <c:pt idx="5347">
                  <c:v>1614</c:v>
                </c:pt>
                <c:pt idx="5348">
                  <c:v>1614</c:v>
                </c:pt>
                <c:pt idx="5349">
                  <c:v>1614</c:v>
                </c:pt>
                <c:pt idx="5350">
                  <c:v>1614</c:v>
                </c:pt>
                <c:pt idx="5351">
                  <c:v>1614</c:v>
                </c:pt>
                <c:pt idx="5352">
                  <c:v>1614</c:v>
                </c:pt>
                <c:pt idx="5353">
                  <c:v>1614</c:v>
                </c:pt>
                <c:pt idx="5354">
                  <c:v>1614</c:v>
                </c:pt>
                <c:pt idx="5355">
                  <c:v>1614</c:v>
                </c:pt>
                <c:pt idx="5356">
                  <c:v>1614</c:v>
                </c:pt>
                <c:pt idx="5357">
                  <c:v>1614</c:v>
                </c:pt>
                <c:pt idx="5358">
                  <c:v>1614</c:v>
                </c:pt>
                <c:pt idx="5359">
                  <c:v>1614</c:v>
                </c:pt>
                <c:pt idx="5360">
                  <c:v>1614</c:v>
                </c:pt>
                <c:pt idx="5361">
                  <c:v>1614</c:v>
                </c:pt>
                <c:pt idx="5362">
                  <c:v>1614</c:v>
                </c:pt>
                <c:pt idx="5363">
                  <c:v>1614</c:v>
                </c:pt>
                <c:pt idx="5364">
                  <c:v>1614</c:v>
                </c:pt>
                <c:pt idx="5365">
                  <c:v>1614</c:v>
                </c:pt>
                <c:pt idx="5366">
                  <c:v>1614</c:v>
                </c:pt>
                <c:pt idx="5367">
                  <c:v>1614</c:v>
                </c:pt>
                <c:pt idx="5368">
                  <c:v>1614</c:v>
                </c:pt>
                <c:pt idx="5369">
                  <c:v>1614</c:v>
                </c:pt>
                <c:pt idx="5370">
                  <c:v>1614</c:v>
                </c:pt>
                <c:pt idx="5371">
                  <c:v>1614</c:v>
                </c:pt>
                <c:pt idx="5372">
                  <c:v>1614</c:v>
                </c:pt>
                <c:pt idx="5373">
                  <c:v>1614</c:v>
                </c:pt>
                <c:pt idx="5374">
                  <c:v>1614</c:v>
                </c:pt>
                <c:pt idx="5375">
                  <c:v>1614</c:v>
                </c:pt>
                <c:pt idx="5376">
                  <c:v>1614</c:v>
                </c:pt>
                <c:pt idx="5377">
                  <c:v>1614</c:v>
                </c:pt>
                <c:pt idx="5378">
                  <c:v>1615</c:v>
                </c:pt>
                <c:pt idx="5379">
                  <c:v>1616</c:v>
                </c:pt>
                <c:pt idx="5380">
                  <c:v>1617</c:v>
                </c:pt>
                <c:pt idx="5381">
                  <c:v>1618</c:v>
                </c:pt>
                <c:pt idx="5382">
                  <c:v>1619</c:v>
                </c:pt>
                <c:pt idx="5383">
                  <c:v>1620</c:v>
                </c:pt>
                <c:pt idx="5384">
                  <c:v>1621</c:v>
                </c:pt>
                <c:pt idx="5385">
                  <c:v>1621</c:v>
                </c:pt>
                <c:pt idx="5386">
                  <c:v>1621</c:v>
                </c:pt>
                <c:pt idx="5387">
                  <c:v>1621</c:v>
                </c:pt>
                <c:pt idx="5388">
                  <c:v>1621</c:v>
                </c:pt>
                <c:pt idx="5389">
                  <c:v>1621</c:v>
                </c:pt>
                <c:pt idx="5390">
                  <c:v>1621</c:v>
                </c:pt>
                <c:pt idx="5391">
                  <c:v>1622</c:v>
                </c:pt>
                <c:pt idx="5392">
                  <c:v>1622</c:v>
                </c:pt>
                <c:pt idx="5393">
                  <c:v>1622</c:v>
                </c:pt>
                <c:pt idx="5394">
                  <c:v>1623</c:v>
                </c:pt>
                <c:pt idx="5395">
                  <c:v>1624</c:v>
                </c:pt>
                <c:pt idx="5396">
                  <c:v>1625</c:v>
                </c:pt>
                <c:pt idx="5397">
                  <c:v>1626</c:v>
                </c:pt>
                <c:pt idx="5398">
                  <c:v>1627</c:v>
                </c:pt>
                <c:pt idx="5399">
                  <c:v>1627</c:v>
                </c:pt>
                <c:pt idx="5400">
                  <c:v>1628</c:v>
                </c:pt>
                <c:pt idx="5401">
                  <c:v>1628</c:v>
                </c:pt>
                <c:pt idx="5402">
                  <c:v>1628</c:v>
                </c:pt>
                <c:pt idx="5403">
                  <c:v>1629</c:v>
                </c:pt>
                <c:pt idx="5404">
                  <c:v>1630</c:v>
                </c:pt>
                <c:pt idx="5405">
                  <c:v>1631</c:v>
                </c:pt>
                <c:pt idx="5406">
                  <c:v>1632</c:v>
                </c:pt>
                <c:pt idx="5407">
                  <c:v>1633</c:v>
                </c:pt>
                <c:pt idx="5408">
                  <c:v>1634</c:v>
                </c:pt>
                <c:pt idx="5409">
                  <c:v>1635</c:v>
                </c:pt>
                <c:pt idx="5410">
                  <c:v>1636</c:v>
                </c:pt>
                <c:pt idx="5411">
                  <c:v>1637</c:v>
                </c:pt>
                <c:pt idx="5412">
                  <c:v>1638</c:v>
                </c:pt>
                <c:pt idx="5413">
                  <c:v>1639</c:v>
                </c:pt>
                <c:pt idx="5414">
                  <c:v>1640</c:v>
                </c:pt>
                <c:pt idx="5415">
                  <c:v>1641</c:v>
                </c:pt>
                <c:pt idx="5416">
                  <c:v>1641</c:v>
                </c:pt>
                <c:pt idx="5417">
                  <c:v>1642</c:v>
                </c:pt>
                <c:pt idx="5418">
                  <c:v>1643</c:v>
                </c:pt>
                <c:pt idx="5419">
                  <c:v>1644</c:v>
                </c:pt>
                <c:pt idx="5420">
                  <c:v>1644</c:v>
                </c:pt>
                <c:pt idx="5421">
                  <c:v>1644</c:v>
                </c:pt>
                <c:pt idx="5422">
                  <c:v>1644</c:v>
                </c:pt>
                <c:pt idx="5423">
                  <c:v>1644</c:v>
                </c:pt>
                <c:pt idx="5424">
                  <c:v>1644</c:v>
                </c:pt>
                <c:pt idx="5425">
                  <c:v>1644</c:v>
                </c:pt>
                <c:pt idx="5426">
                  <c:v>1644</c:v>
                </c:pt>
                <c:pt idx="5427">
                  <c:v>1644</c:v>
                </c:pt>
                <c:pt idx="5428">
                  <c:v>1644</c:v>
                </c:pt>
                <c:pt idx="5429">
                  <c:v>1644</c:v>
                </c:pt>
                <c:pt idx="5430">
                  <c:v>1644</c:v>
                </c:pt>
                <c:pt idx="5431">
                  <c:v>1644</c:v>
                </c:pt>
                <c:pt idx="5432">
                  <c:v>1644</c:v>
                </c:pt>
                <c:pt idx="5433">
                  <c:v>1644</c:v>
                </c:pt>
                <c:pt idx="5434">
                  <c:v>1644</c:v>
                </c:pt>
                <c:pt idx="5435">
                  <c:v>1644</c:v>
                </c:pt>
                <c:pt idx="5436">
                  <c:v>1644</c:v>
                </c:pt>
                <c:pt idx="5437">
                  <c:v>1644</c:v>
                </c:pt>
                <c:pt idx="5438">
                  <c:v>1644</c:v>
                </c:pt>
                <c:pt idx="5439">
                  <c:v>1644</c:v>
                </c:pt>
                <c:pt idx="5440">
                  <c:v>1644</c:v>
                </c:pt>
                <c:pt idx="5441">
                  <c:v>1644</c:v>
                </c:pt>
                <c:pt idx="5442">
                  <c:v>1644</c:v>
                </c:pt>
                <c:pt idx="5443">
                  <c:v>1644</c:v>
                </c:pt>
                <c:pt idx="5444">
                  <c:v>1645</c:v>
                </c:pt>
                <c:pt idx="5445">
                  <c:v>1645</c:v>
                </c:pt>
                <c:pt idx="5446">
                  <c:v>1646</c:v>
                </c:pt>
                <c:pt idx="5447">
                  <c:v>1647</c:v>
                </c:pt>
                <c:pt idx="5448">
                  <c:v>1647</c:v>
                </c:pt>
                <c:pt idx="5449">
                  <c:v>1648</c:v>
                </c:pt>
                <c:pt idx="5450">
                  <c:v>1649</c:v>
                </c:pt>
                <c:pt idx="5451">
                  <c:v>1649</c:v>
                </c:pt>
                <c:pt idx="5452">
                  <c:v>1650</c:v>
                </c:pt>
                <c:pt idx="5453">
                  <c:v>1650</c:v>
                </c:pt>
                <c:pt idx="5454">
                  <c:v>1650</c:v>
                </c:pt>
                <c:pt idx="5455">
                  <c:v>1651</c:v>
                </c:pt>
                <c:pt idx="5456">
                  <c:v>1652</c:v>
                </c:pt>
                <c:pt idx="5457">
                  <c:v>1653</c:v>
                </c:pt>
                <c:pt idx="5458">
                  <c:v>1653</c:v>
                </c:pt>
                <c:pt idx="5459">
                  <c:v>1653</c:v>
                </c:pt>
                <c:pt idx="5460">
                  <c:v>1653</c:v>
                </c:pt>
                <c:pt idx="5461">
                  <c:v>1654</c:v>
                </c:pt>
                <c:pt idx="5462">
                  <c:v>1655</c:v>
                </c:pt>
                <c:pt idx="5463">
                  <c:v>1656</c:v>
                </c:pt>
                <c:pt idx="5464">
                  <c:v>1657</c:v>
                </c:pt>
                <c:pt idx="5465">
                  <c:v>1658</c:v>
                </c:pt>
                <c:pt idx="5466">
                  <c:v>1659</c:v>
                </c:pt>
                <c:pt idx="5467">
                  <c:v>1660</c:v>
                </c:pt>
                <c:pt idx="5468">
                  <c:v>1661</c:v>
                </c:pt>
                <c:pt idx="5469">
                  <c:v>1662</c:v>
                </c:pt>
                <c:pt idx="5470">
                  <c:v>1663</c:v>
                </c:pt>
                <c:pt idx="5471">
                  <c:v>1664</c:v>
                </c:pt>
                <c:pt idx="5472">
                  <c:v>1665</c:v>
                </c:pt>
                <c:pt idx="5473">
                  <c:v>1665</c:v>
                </c:pt>
                <c:pt idx="5474">
                  <c:v>1666</c:v>
                </c:pt>
                <c:pt idx="5475">
                  <c:v>1667</c:v>
                </c:pt>
                <c:pt idx="5476">
                  <c:v>1668</c:v>
                </c:pt>
                <c:pt idx="5477">
                  <c:v>1669</c:v>
                </c:pt>
                <c:pt idx="5478">
                  <c:v>1670</c:v>
                </c:pt>
                <c:pt idx="5479">
                  <c:v>1671</c:v>
                </c:pt>
                <c:pt idx="5480">
                  <c:v>1672</c:v>
                </c:pt>
                <c:pt idx="5481">
                  <c:v>1673</c:v>
                </c:pt>
                <c:pt idx="5482">
                  <c:v>1674</c:v>
                </c:pt>
                <c:pt idx="5483">
                  <c:v>1675</c:v>
                </c:pt>
                <c:pt idx="5484">
                  <c:v>1676</c:v>
                </c:pt>
                <c:pt idx="5485">
                  <c:v>1677</c:v>
                </c:pt>
                <c:pt idx="5486">
                  <c:v>1677</c:v>
                </c:pt>
                <c:pt idx="5487">
                  <c:v>1677</c:v>
                </c:pt>
                <c:pt idx="5488">
                  <c:v>1678</c:v>
                </c:pt>
                <c:pt idx="5489">
                  <c:v>1679</c:v>
                </c:pt>
                <c:pt idx="5490">
                  <c:v>1680</c:v>
                </c:pt>
                <c:pt idx="5491">
                  <c:v>1680</c:v>
                </c:pt>
                <c:pt idx="5492">
                  <c:v>1681</c:v>
                </c:pt>
                <c:pt idx="5493">
                  <c:v>1682</c:v>
                </c:pt>
                <c:pt idx="5494">
                  <c:v>1683</c:v>
                </c:pt>
                <c:pt idx="5495">
                  <c:v>1684</c:v>
                </c:pt>
                <c:pt idx="5496">
                  <c:v>1685</c:v>
                </c:pt>
                <c:pt idx="5497">
                  <c:v>1685</c:v>
                </c:pt>
                <c:pt idx="5498">
                  <c:v>1685</c:v>
                </c:pt>
                <c:pt idx="5499">
                  <c:v>1686</c:v>
                </c:pt>
                <c:pt idx="5500">
                  <c:v>1687</c:v>
                </c:pt>
                <c:pt idx="5501">
                  <c:v>1688</c:v>
                </c:pt>
                <c:pt idx="5502">
                  <c:v>1688</c:v>
                </c:pt>
                <c:pt idx="5503">
                  <c:v>1689</c:v>
                </c:pt>
                <c:pt idx="5504">
                  <c:v>1689</c:v>
                </c:pt>
                <c:pt idx="5505">
                  <c:v>1690</c:v>
                </c:pt>
                <c:pt idx="5506">
                  <c:v>1690</c:v>
                </c:pt>
                <c:pt idx="5507">
                  <c:v>1690</c:v>
                </c:pt>
                <c:pt idx="5508">
                  <c:v>1691</c:v>
                </c:pt>
                <c:pt idx="5509">
                  <c:v>1692</c:v>
                </c:pt>
                <c:pt idx="5510">
                  <c:v>1692</c:v>
                </c:pt>
                <c:pt idx="5511">
                  <c:v>1693</c:v>
                </c:pt>
                <c:pt idx="5512">
                  <c:v>1694</c:v>
                </c:pt>
                <c:pt idx="5513">
                  <c:v>1695</c:v>
                </c:pt>
                <c:pt idx="5514">
                  <c:v>1696</c:v>
                </c:pt>
                <c:pt idx="5515">
                  <c:v>1697</c:v>
                </c:pt>
                <c:pt idx="5516">
                  <c:v>1698</c:v>
                </c:pt>
                <c:pt idx="5517">
                  <c:v>1699</c:v>
                </c:pt>
                <c:pt idx="5518">
                  <c:v>1700</c:v>
                </c:pt>
                <c:pt idx="5519">
                  <c:v>1701</c:v>
                </c:pt>
                <c:pt idx="5520">
                  <c:v>1702</c:v>
                </c:pt>
                <c:pt idx="5521">
                  <c:v>1703</c:v>
                </c:pt>
                <c:pt idx="5522">
                  <c:v>1704</c:v>
                </c:pt>
                <c:pt idx="5523">
                  <c:v>1705</c:v>
                </c:pt>
                <c:pt idx="5524">
                  <c:v>1706</c:v>
                </c:pt>
                <c:pt idx="5525">
                  <c:v>1707</c:v>
                </c:pt>
                <c:pt idx="5526">
                  <c:v>1708</c:v>
                </c:pt>
                <c:pt idx="5527">
                  <c:v>1708</c:v>
                </c:pt>
                <c:pt idx="5528">
                  <c:v>1708</c:v>
                </c:pt>
                <c:pt idx="5529">
                  <c:v>1709</c:v>
                </c:pt>
                <c:pt idx="5530">
                  <c:v>1710</c:v>
                </c:pt>
                <c:pt idx="5531">
                  <c:v>1711</c:v>
                </c:pt>
                <c:pt idx="5532">
                  <c:v>1712</c:v>
                </c:pt>
                <c:pt idx="5533">
                  <c:v>1712</c:v>
                </c:pt>
                <c:pt idx="5534">
                  <c:v>1712</c:v>
                </c:pt>
                <c:pt idx="5535">
                  <c:v>1712</c:v>
                </c:pt>
                <c:pt idx="5536">
                  <c:v>1712</c:v>
                </c:pt>
                <c:pt idx="5537">
                  <c:v>1712</c:v>
                </c:pt>
                <c:pt idx="5538">
                  <c:v>1712</c:v>
                </c:pt>
                <c:pt idx="5539">
                  <c:v>1712</c:v>
                </c:pt>
                <c:pt idx="5540">
                  <c:v>1712</c:v>
                </c:pt>
                <c:pt idx="5541">
                  <c:v>1712</c:v>
                </c:pt>
                <c:pt idx="5542">
                  <c:v>1712</c:v>
                </c:pt>
                <c:pt idx="5543">
                  <c:v>1712</c:v>
                </c:pt>
                <c:pt idx="5544">
                  <c:v>1712</c:v>
                </c:pt>
                <c:pt idx="5545">
                  <c:v>1712</c:v>
                </c:pt>
                <c:pt idx="5546">
                  <c:v>1712</c:v>
                </c:pt>
                <c:pt idx="5547">
                  <c:v>1713</c:v>
                </c:pt>
                <c:pt idx="5548">
                  <c:v>1713</c:v>
                </c:pt>
                <c:pt idx="5549">
                  <c:v>1713</c:v>
                </c:pt>
                <c:pt idx="5550">
                  <c:v>1713</c:v>
                </c:pt>
                <c:pt idx="5551">
                  <c:v>1713</c:v>
                </c:pt>
                <c:pt idx="5552">
                  <c:v>1714</c:v>
                </c:pt>
                <c:pt idx="5553">
                  <c:v>1715</c:v>
                </c:pt>
                <c:pt idx="5554">
                  <c:v>1716</c:v>
                </c:pt>
                <c:pt idx="5555">
                  <c:v>1716</c:v>
                </c:pt>
                <c:pt idx="5556">
                  <c:v>1716</c:v>
                </c:pt>
                <c:pt idx="5557">
                  <c:v>1717</c:v>
                </c:pt>
                <c:pt idx="5558">
                  <c:v>1718</c:v>
                </c:pt>
                <c:pt idx="5559">
                  <c:v>1719</c:v>
                </c:pt>
                <c:pt idx="5560">
                  <c:v>1719</c:v>
                </c:pt>
                <c:pt idx="5561">
                  <c:v>1719</c:v>
                </c:pt>
                <c:pt idx="5562">
                  <c:v>1720</c:v>
                </c:pt>
                <c:pt idx="5563">
                  <c:v>1720</c:v>
                </c:pt>
                <c:pt idx="5564">
                  <c:v>1721</c:v>
                </c:pt>
                <c:pt idx="5565">
                  <c:v>1721</c:v>
                </c:pt>
                <c:pt idx="5566">
                  <c:v>1722</c:v>
                </c:pt>
                <c:pt idx="5567">
                  <c:v>1723</c:v>
                </c:pt>
                <c:pt idx="5568">
                  <c:v>1724</c:v>
                </c:pt>
                <c:pt idx="5569">
                  <c:v>1725</c:v>
                </c:pt>
                <c:pt idx="5570">
                  <c:v>1725</c:v>
                </c:pt>
                <c:pt idx="5571">
                  <c:v>1726</c:v>
                </c:pt>
                <c:pt idx="5572">
                  <c:v>1726</c:v>
                </c:pt>
                <c:pt idx="5573">
                  <c:v>1726</c:v>
                </c:pt>
                <c:pt idx="5574">
                  <c:v>1726</c:v>
                </c:pt>
                <c:pt idx="5575">
                  <c:v>1726</c:v>
                </c:pt>
                <c:pt idx="5576">
                  <c:v>1726</c:v>
                </c:pt>
                <c:pt idx="5577">
                  <c:v>1727</c:v>
                </c:pt>
                <c:pt idx="5578">
                  <c:v>1728</c:v>
                </c:pt>
                <c:pt idx="5579">
                  <c:v>1728</c:v>
                </c:pt>
                <c:pt idx="5580">
                  <c:v>1728</c:v>
                </c:pt>
                <c:pt idx="5581">
                  <c:v>1729</c:v>
                </c:pt>
                <c:pt idx="5582">
                  <c:v>1729</c:v>
                </c:pt>
                <c:pt idx="5583">
                  <c:v>1729</c:v>
                </c:pt>
                <c:pt idx="5584">
                  <c:v>1729</c:v>
                </c:pt>
                <c:pt idx="5585">
                  <c:v>1729</c:v>
                </c:pt>
                <c:pt idx="5586">
                  <c:v>1730</c:v>
                </c:pt>
                <c:pt idx="5587">
                  <c:v>1730</c:v>
                </c:pt>
                <c:pt idx="5588">
                  <c:v>1730</c:v>
                </c:pt>
                <c:pt idx="5589">
                  <c:v>1730</c:v>
                </c:pt>
                <c:pt idx="5590">
                  <c:v>1730</c:v>
                </c:pt>
                <c:pt idx="5591">
                  <c:v>1731</c:v>
                </c:pt>
                <c:pt idx="5592">
                  <c:v>1732</c:v>
                </c:pt>
                <c:pt idx="5593">
                  <c:v>1733</c:v>
                </c:pt>
                <c:pt idx="5594">
                  <c:v>1734</c:v>
                </c:pt>
                <c:pt idx="5595">
                  <c:v>1735</c:v>
                </c:pt>
                <c:pt idx="5596">
                  <c:v>1736</c:v>
                </c:pt>
                <c:pt idx="5597">
                  <c:v>1737</c:v>
                </c:pt>
                <c:pt idx="5598">
                  <c:v>1738</c:v>
                </c:pt>
                <c:pt idx="5599">
                  <c:v>1739</c:v>
                </c:pt>
                <c:pt idx="5600">
                  <c:v>1740</c:v>
                </c:pt>
                <c:pt idx="5601">
                  <c:v>1741</c:v>
                </c:pt>
                <c:pt idx="5602">
                  <c:v>1742</c:v>
                </c:pt>
                <c:pt idx="5603">
                  <c:v>1743</c:v>
                </c:pt>
                <c:pt idx="5604">
                  <c:v>1744</c:v>
                </c:pt>
                <c:pt idx="5605">
                  <c:v>1745</c:v>
                </c:pt>
                <c:pt idx="5606">
                  <c:v>1745</c:v>
                </c:pt>
                <c:pt idx="5607">
                  <c:v>1746</c:v>
                </c:pt>
                <c:pt idx="5608">
                  <c:v>1746</c:v>
                </c:pt>
                <c:pt idx="5609">
                  <c:v>1746</c:v>
                </c:pt>
                <c:pt idx="5610">
                  <c:v>1746</c:v>
                </c:pt>
                <c:pt idx="5611">
                  <c:v>1746</c:v>
                </c:pt>
                <c:pt idx="5612">
                  <c:v>1746</c:v>
                </c:pt>
                <c:pt idx="5613">
                  <c:v>1746</c:v>
                </c:pt>
                <c:pt idx="5614">
                  <c:v>1746</c:v>
                </c:pt>
                <c:pt idx="5615">
                  <c:v>1746</c:v>
                </c:pt>
                <c:pt idx="5616">
                  <c:v>1746</c:v>
                </c:pt>
                <c:pt idx="5617">
                  <c:v>1746</c:v>
                </c:pt>
                <c:pt idx="5618">
                  <c:v>1746</c:v>
                </c:pt>
                <c:pt idx="5619">
                  <c:v>1746</c:v>
                </c:pt>
                <c:pt idx="5620">
                  <c:v>1746</c:v>
                </c:pt>
                <c:pt idx="5621">
                  <c:v>1746</c:v>
                </c:pt>
                <c:pt idx="5622">
                  <c:v>1746</c:v>
                </c:pt>
                <c:pt idx="5623">
                  <c:v>1746</c:v>
                </c:pt>
                <c:pt idx="5624">
                  <c:v>1746</c:v>
                </c:pt>
                <c:pt idx="5625">
                  <c:v>1746</c:v>
                </c:pt>
                <c:pt idx="5626">
                  <c:v>1746</c:v>
                </c:pt>
                <c:pt idx="5627">
                  <c:v>1746</c:v>
                </c:pt>
                <c:pt idx="5628">
                  <c:v>1746</c:v>
                </c:pt>
                <c:pt idx="5629">
                  <c:v>1746</c:v>
                </c:pt>
                <c:pt idx="5630">
                  <c:v>1746</c:v>
                </c:pt>
                <c:pt idx="5631">
                  <c:v>1746</c:v>
                </c:pt>
                <c:pt idx="5632">
                  <c:v>1746</c:v>
                </c:pt>
                <c:pt idx="5633">
                  <c:v>1746</c:v>
                </c:pt>
                <c:pt idx="5634">
                  <c:v>1746</c:v>
                </c:pt>
                <c:pt idx="5635">
                  <c:v>1746</c:v>
                </c:pt>
                <c:pt idx="5636">
                  <c:v>1746</c:v>
                </c:pt>
                <c:pt idx="5637">
                  <c:v>1747</c:v>
                </c:pt>
                <c:pt idx="5638">
                  <c:v>1747</c:v>
                </c:pt>
                <c:pt idx="5639">
                  <c:v>1747</c:v>
                </c:pt>
                <c:pt idx="5640">
                  <c:v>1747</c:v>
                </c:pt>
                <c:pt idx="5641">
                  <c:v>1747</c:v>
                </c:pt>
                <c:pt idx="5642">
                  <c:v>1747</c:v>
                </c:pt>
                <c:pt idx="5643">
                  <c:v>1747</c:v>
                </c:pt>
                <c:pt idx="5644">
                  <c:v>1747</c:v>
                </c:pt>
                <c:pt idx="5645">
                  <c:v>1747</c:v>
                </c:pt>
                <c:pt idx="5646">
                  <c:v>1747</c:v>
                </c:pt>
                <c:pt idx="5647">
                  <c:v>1747</c:v>
                </c:pt>
                <c:pt idx="5648">
                  <c:v>1747</c:v>
                </c:pt>
                <c:pt idx="5649">
                  <c:v>1747</c:v>
                </c:pt>
                <c:pt idx="5650">
                  <c:v>1747</c:v>
                </c:pt>
                <c:pt idx="5651">
                  <c:v>1747</c:v>
                </c:pt>
                <c:pt idx="5652">
                  <c:v>1747</c:v>
                </c:pt>
                <c:pt idx="5653">
                  <c:v>1748</c:v>
                </c:pt>
                <c:pt idx="5654">
                  <c:v>1748</c:v>
                </c:pt>
                <c:pt idx="5655">
                  <c:v>1748</c:v>
                </c:pt>
                <c:pt idx="5656">
                  <c:v>1748</c:v>
                </c:pt>
                <c:pt idx="5657">
                  <c:v>1748</c:v>
                </c:pt>
                <c:pt idx="5658">
                  <c:v>1748</c:v>
                </c:pt>
                <c:pt idx="5659">
                  <c:v>1748</c:v>
                </c:pt>
                <c:pt idx="5660">
                  <c:v>1748</c:v>
                </c:pt>
                <c:pt idx="5661">
                  <c:v>1749</c:v>
                </c:pt>
                <c:pt idx="5662">
                  <c:v>1750</c:v>
                </c:pt>
                <c:pt idx="5663">
                  <c:v>1750</c:v>
                </c:pt>
                <c:pt idx="5664">
                  <c:v>1750</c:v>
                </c:pt>
                <c:pt idx="5665">
                  <c:v>1750</c:v>
                </c:pt>
                <c:pt idx="5666">
                  <c:v>1750</c:v>
                </c:pt>
                <c:pt idx="5667">
                  <c:v>1750</c:v>
                </c:pt>
                <c:pt idx="5668">
                  <c:v>1750</c:v>
                </c:pt>
                <c:pt idx="5669">
                  <c:v>1751</c:v>
                </c:pt>
                <c:pt idx="5670">
                  <c:v>1751</c:v>
                </c:pt>
                <c:pt idx="5671">
                  <c:v>1752</c:v>
                </c:pt>
                <c:pt idx="5672">
                  <c:v>1753</c:v>
                </c:pt>
                <c:pt idx="5673">
                  <c:v>1754</c:v>
                </c:pt>
                <c:pt idx="5674">
                  <c:v>1755</c:v>
                </c:pt>
                <c:pt idx="5675">
                  <c:v>1755</c:v>
                </c:pt>
                <c:pt idx="5676">
                  <c:v>1756</c:v>
                </c:pt>
                <c:pt idx="5677">
                  <c:v>1757</c:v>
                </c:pt>
                <c:pt idx="5678">
                  <c:v>1757</c:v>
                </c:pt>
                <c:pt idx="5679">
                  <c:v>1758</c:v>
                </c:pt>
                <c:pt idx="5680">
                  <c:v>1758</c:v>
                </c:pt>
                <c:pt idx="5681">
                  <c:v>1758</c:v>
                </c:pt>
                <c:pt idx="5682">
                  <c:v>1758</c:v>
                </c:pt>
                <c:pt idx="5683">
                  <c:v>1758</c:v>
                </c:pt>
                <c:pt idx="5684">
                  <c:v>1758</c:v>
                </c:pt>
                <c:pt idx="5685">
                  <c:v>1758</c:v>
                </c:pt>
                <c:pt idx="5686">
                  <c:v>1758</c:v>
                </c:pt>
                <c:pt idx="5687">
                  <c:v>1758</c:v>
                </c:pt>
                <c:pt idx="5688">
                  <c:v>1758</c:v>
                </c:pt>
                <c:pt idx="5689">
                  <c:v>1758</c:v>
                </c:pt>
                <c:pt idx="5690">
                  <c:v>1758</c:v>
                </c:pt>
                <c:pt idx="5691">
                  <c:v>1758</c:v>
                </c:pt>
                <c:pt idx="5692">
                  <c:v>1758</c:v>
                </c:pt>
                <c:pt idx="5693">
                  <c:v>1758</c:v>
                </c:pt>
                <c:pt idx="5694">
                  <c:v>1758</c:v>
                </c:pt>
                <c:pt idx="5695">
                  <c:v>1758</c:v>
                </c:pt>
                <c:pt idx="5696">
                  <c:v>1758</c:v>
                </c:pt>
                <c:pt idx="5697">
                  <c:v>1758</c:v>
                </c:pt>
                <c:pt idx="5698">
                  <c:v>1758</c:v>
                </c:pt>
                <c:pt idx="5699">
                  <c:v>1758</c:v>
                </c:pt>
                <c:pt idx="5700">
                  <c:v>1759</c:v>
                </c:pt>
                <c:pt idx="5701">
                  <c:v>1759</c:v>
                </c:pt>
                <c:pt idx="5702">
                  <c:v>1760</c:v>
                </c:pt>
                <c:pt idx="5703">
                  <c:v>1760</c:v>
                </c:pt>
                <c:pt idx="5704">
                  <c:v>1760</c:v>
                </c:pt>
                <c:pt idx="5705">
                  <c:v>1760</c:v>
                </c:pt>
                <c:pt idx="5706">
                  <c:v>1760</c:v>
                </c:pt>
                <c:pt idx="5707">
                  <c:v>1760</c:v>
                </c:pt>
                <c:pt idx="5708">
                  <c:v>1760</c:v>
                </c:pt>
                <c:pt idx="5709">
                  <c:v>1760</c:v>
                </c:pt>
                <c:pt idx="5710">
                  <c:v>1760</c:v>
                </c:pt>
                <c:pt idx="5711">
                  <c:v>1760</c:v>
                </c:pt>
                <c:pt idx="5712">
                  <c:v>1760</c:v>
                </c:pt>
                <c:pt idx="5713">
                  <c:v>1760</c:v>
                </c:pt>
                <c:pt idx="5714">
                  <c:v>1761</c:v>
                </c:pt>
                <c:pt idx="5715">
                  <c:v>1762</c:v>
                </c:pt>
                <c:pt idx="5716">
                  <c:v>1762</c:v>
                </c:pt>
                <c:pt idx="5717">
                  <c:v>1762</c:v>
                </c:pt>
                <c:pt idx="5718">
                  <c:v>1762</c:v>
                </c:pt>
                <c:pt idx="5719">
                  <c:v>1762</c:v>
                </c:pt>
                <c:pt idx="5720">
                  <c:v>1762</c:v>
                </c:pt>
                <c:pt idx="5721">
                  <c:v>1762</c:v>
                </c:pt>
                <c:pt idx="5722">
                  <c:v>1762</c:v>
                </c:pt>
                <c:pt idx="5723">
                  <c:v>1762</c:v>
                </c:pt>
                <c:pt idx="5724">
                  <c:v>1762</c:v>
                </c:pt>
                <c:pt idx="5725">
                  <c:v>1762</c:v>
                </c:pt>
                <c:pt idx="5726">
                  <c:v>1762</c:v>
                </c:pt>
                <c:pt idx="5727">
                  <c:v>1762</c:v>
                </c:pt>
                <c:pt idx="5728">
                  <c:v>1762</c:v>
                </c:pt>
                <c:pt idx="5729">
                  <c:v>1762</c:v>
                </c:pt>
                <c:pt idx="5730">
                  <c:v>1762</c:v>
                </c:pt>
                <c:pt idx="5731">
                  <c:v>1762</c:v>
                </c:pt>
                <c:pt idx="5732">
                  <c:v>1762</c:v>
                </c:pt>
                <c:pt idx="5733">
                  <c:v>1762</c:v>
                </c:pt>
                <c:pt idx="5734">
                  <c:v>1762</c:v>
                </c:pt>
                <c:pt idx="5735">
                  <c:v>1762</c:v>
                </c:pt>
                <c:pt idx="5736">
                  <c:v>1762</c:v>
                </c:pt>
                <c:pt idx="5737">
                  <c:v>1762</c:v>
                </c:pt>
                <c:pt idx="5738">
                  <c:v>1762</c:v>
                </c:pt>
                <c:pt idx="5739">
                  <c:v>1762</c:v>
                </c:pt>
                <c:pt idx="5740">
                  <c:v>1762</c:v>
                </c:pt>
                <c:pt idx="5741">
                  <c:v>1762</c:v>
                </c:pt>
                <c:pt idx="5742">
                  <c:v>1762</c:v>
                </c:pt>
                <c:pt idx="5743">
                  <c:v>1762</c:v>
                </c:pt>
                <c:pt idx="5744">
                  <c:v>1762</c:v>
                </c:pt>
                <c:pt idx="5745">
                  <c:v>1762</c:v>
                </c:pt>
                <c:pt idx="5746">
                  <c:v>1762</c:v>
                </c:pt>
                <c:pt idx="5747">
                  <c:v>1762</c:v>
                </c:pt>
                <c:pt idx="5748">
                  <c:v>1762</c:v>
                </c:pt>
                <c:pt idx="5749">
                  <c:v>1763</c:v>
                </c:pt>
                <c:pt idx="5750">
                  <c:v>1764</c:v>
                </c:pt>
                <c:pt idx="5751">
                  <c:v>1764</c:v>
                </c:pt>
                <c:pt idx="5752">
                  <c:v>1765</c:v>
                </c:pt>
                <c:pt idx="5753">
                  <c:v>1765</c:v>
                </c:pt>
                <c:pt idx="5754">
                  <c:v>1766</c:v>
                </c:pt>
                <c:pt idx="5755">
                  <c:v>1767</c:v>
                </c:pt>
                <c:pt idx="5756">
                  <c:v>1767</c:v>
                </c:pt>
                <c:pt idx="5757">
                  <c:v>1768</c:v>
                </c:pt>
                <c:pt idx="5758">
                  <c:v>1768</c:v>
                </c:pt>
                <c:pt idx="5759">
                  <c:v>1768</c:v>
                </c:pt>
                <c:pt idx="5760">
                  <c:v>1768</c:v>
                </c:pt>
                <c:pt idx="5761">
                  <c:v>1768</c:v>
                </c:pt>
                <c:pt idx="5762">
                  <c:v>1768</c:v>
                </c:pt>
                <c:pt idx="5763">
                  <c:v>1768</c:v>
                </c:pt>
                <c:pt idx="5764">
                  <c:v>1768</c:v>
                </c:pt>
                <c:pt idx="5765">
                  <c:v>1768</c:v>
                </c:pt>
                <c:pt idx="5766">
                  <c:v>1768</c:v>
                </c:pt>
                <c:pt idx="5767">
                  <c:v>1768</c:v>
                </c:pt>
                <c:pt idx="5768">
                  <c:v>1768</c:v>
                </c:pt>
                <c:pt idx="5769">
                  <c:v>1768</c:v>
                </c:pt>
                <c:pt idx="5770">
                  <c:v>1768</c:v>
                </c:pt>
                <c:pt idx="5771">
                  <c:v>1768</c:v>
                </c:pt>
                <c:pt idx="5772">
                  <c:v>1768</c:v>
                </c:pt>
                <c:pt idx="5773">
                  <c:v>1768</c:v>
                </c:pt>
                <c:pt idx="5774">
                  <c:v>1768</c:v>
                </c:pt>
                <c:pt idx="5775">
                  <c:v>1768</c:v>
                </c:pt>
                <c:pt idx="5776">
                  <c:v>1768</c:v>
                </c:pt>
                <c:pt idx="5777">
                  <c:v>1768</c:v>
                </c:pt>
                <c:pt idx="5778">
                  <c:v>1768</c:v>
                </c:pt>
                <c:pt idx="5779">
                  <c:v>1769</c:v>
                </c:pt>
                <c:pt idx="5780">
                  <c:v>1770</c:v>
                </c:pt>
                <c:pt idx="5781">
                  <c:v>1770</c:v>
                </c:pt>
                <c:pt idx="5782">
                  <c:v>1770</c:v>
                </c:pt>
                <c:pt idx="5783">
                  <c:v>1770</c:v>
                </c:pt>
                <c:pt idx="5784">
                  <c:v>1770</c:v>
                </c:pt>
                <c:pt idx="5785">
                  <c:v>1770</c:v>
                </c:pt>
                <c:pt idx="5786">
                  <c:v>1771</c:v>
                </c:pt>
                <c:pt idx="5787">
                  <c:v>1772</c:v>
                </c:pt>
                <c:pt idx="5788">
                  <c:v>1773</c:v>
                </c:pt>
                <c:pt idx="5789">
                  <c:v>1774</c:v>
                </c:pt>
                <c:pt idx="5790">
                  <c:v>1775</c:v>
                </c:pt>
                <c:pt idx="5791">
                  <c:v>1776</c:v>
                </c:pt>
                <c:pt idx="5792">
                  <c:v>1777</c:v>
                </c:pt>
                <c:pt idx="5793">
                  <c:v>1777</c:v>
                </c:pt>
                <c:pt idx="5794">
                  <c:v>1778</c:v>
                </c:pt>
                <c:pt idx="5795">
                  <c:v>1778</c:v>
                </c:pt>
                <c:pt idx="5796">
                  <c:v>1778</c:v>
                </c:pt>
                <c:pt idx="5797">
                  <c:v>1778</c:v>
                </c:pt>
                <c:pt idx="5798">
                  <c:v>1778</c:v>
                </c:pt>
                <c:pt idx="5799">
                  <c:v>1778</c:v>
                </c:pt>
                <c:pt idx="5800">
                  <c:v>1778</c:v>
                </c:pt>
                <c:pt idx="5801">
                  <c:v>1778</c:v>
                </c:pt>
                <c:pt idx="5802">
                  <c:v>1779</c:v>
                </c:pt>
                <c:pt idx="5803">
                  <c:v>1779</c:v>
                </c:pt>
                <c:pt idx="5804">
                  <c:v>1779</c:v>
                </c:pt>
                <c:pt idx="5805">
                  <c:v>1779</c:v>
                </c:pt>
                <c:pt idx="5806">
                  <c:v>1779</c:v>
                </c:pt>
                <c:pt idx="5807">
                  <c:v>1779</c:v>
                </c:pt>
                <c:pt idx="5808">
                  <c:v>1779</c:v>
                </c:pt>
                <c:pt idx="5809">
                  <c:v>1779</c:v>
                </c:pt>
                <c:pt idx="5810">
                  <c:v>1779</c:v>
                </c:pt>
                <c:pt idx="5811">
                  <c:v>1779</c:v>
                </c:pt>
                <c:pt idx="5812">
                  <c:v>1779</c:v>
                </c:pt>
                <c:pt idx="5813">
                  <c:v>1779</c:v>
                </c:pt>
                <c:pt idx="5814">
                  <c:v>1779</c:v>
                </c:pt>
                <c:pt idx="5815">
                  <c:v>1779</c:v>
                </c:pt>
                <c:pt idx="5816">
                  <c:v>1779</c:v>
                </c:pt>
                <c:pt idx="5817">
                  <c:v>1779</c:v>
                </c:pt>
                <c:pt idx="5818">
                  <c:v>1779</c:v>
                </c:pt>
                <c:pt idx="5819">
                  <c:v>1779</c:v>
                </c:pt>
                <c:pt idx="5820">
                  <c:v>1779</c:v>
                </c:pt>
                <c:pt idx="5821">
                  <c:v>1779</c:v>
                </c:pt>
                <c:pt idx="5822">
                  <c:v>1779</c:v>
                </c:pt>
                <c:pt idx="5823">
                  <c:v>1779</c:v>
                </c:pt>
                <c:pt idx="5824">
                  <c:v>1779</c:v>
                </c:pt>
                <c:pt idx="5825">
                  <c:v>1779</c:v>
                </c:pt>
                <c:pt idx="5826">
                  <c:v>1779</c:v>
                </c:pt>
                <c:pt idx="5827">
                  <c:v>1779</c:v>
                </c:pt>
                <c:pt idx="5828">
                  <c:v>1779</c:v>
                </c:pt>
                <c:pt idx="5829">
                  <c:v>1779</c:v>
                </c:pt>
                <c:pt idx="5830">
                  <c:v>1779</c:v>
                </c:pt>
                <c:pt idx="5831">
                  <c:v>1779</c:v>
                </c:pt>
                <c:pt idx="5832">
                  <c:v>1779</c:v>
                </c:pt>
                <c:pt idx="5833">
                  <c:v>1779</c:v>
                </c:pt>
                <c:pt idx="5834">
                  <c:v>1779</c:v>
                </c:pt>
                <c:pt idx="5835">
                  <c:v>1779</c:v>
                </c:pt>
                <c:pt idx="5836">
                  <c:v>1779</c:v>
                </c:pt>
                <c:pt idx="5837">
                  <c:v>1779</c:v>
                </c:pt>
                <c:pt idx="5838">
                  <c:v>1779</c:v>
                </c:pt>
                <c:pt idx="5839">
                  <c:v>1779</c:v>
                </c:pt>
                <c:pt idx="5840">
                  <c:v>1779</c:v>
                </c:pt>
                <c:pt idx="5841">
                  <c:v>1779</c:v>
                </c:pt>
                <c:pt idx="5842">
                  <c:v>1779</c:v>
                </c:pt>
                <c:pt idx="5843">
                  <c:v>1779</c:v>
                </c:pt>
                <c:pt idx="5844">
                  <c:v>1779</c:v>
                </c:pt>
                <c:pt idx="5845">
                  <c:v>1779</c:v>
                </c:pt>
                <c:pt idx="5846">
                  <c:v>1779</c:v>
                </c:pt>
                <c:pt idx="5847">
                  <c:v>1779</c:v>
                </c:pt>
                <c:pt idx="5848">
                  <c:v>1779</c:v>
                </c:pt>
                <c:pt idx="5849">
                  <c:v>1779</c:v>
                </c:pt>
                <c:pt idx="5850">
                  <c:v>1779</c:v>
                </c:pt>
                <c:pt idx="5851">
                  <c:v>1779</c:v>
                </c:pt>
                <c:pt idx="5852">
                  <c:v>1779</c:v>
                </c:pt>
                <c:pt idx="5853">
                  <c:v>1779</c:v>
                </c:pt>
                <c:pt idx="5854">
                  <c:v>1779</c:v>
                </c:pt>
                <c:pt idx="5855">
                  <c:v>1779</c:v>
                </c:pt>
                <c:pt idx="5856">
                  <c:v>1779</c:v>
                </c:pt>
                <c:pt idx="5857">
                  <c:v>1780</c:v>
                </c:pt>
                <c:pt idx="5858">
                  <c:v>1780</c:v>
                </c:pt>
                <c:pt idx="5859">
                  <c:v>1780</c:v>
                </c:pt>
                <c:pt idx="5860">
                  <c:v>1780</c:v>
                </c:pt>
                <c:pt idx="5861">
                  <c:v>1780</c:v>
                </c:pt>
                <c:pt idx="5862">
                  <c:v>1780</c:v>
                </c:pt>
                <c:pt idx="5863">
                  <c:v>1780</c:v>
                </c:pt>
                <c:pt idx="5864">
                  <c:v>1780</c:v>
                </c:pt>
                <c:pt idx="5865">
                  <c:v>1780</c:v>
                </c:pt>
                <c:pt idx="5866">
                  <c:v>1780</c:v>
                </c:pt>
                <c:pt idx="5867">
                  <c:v>1780</c:v>
                </c:pt>
                <c:pt idx="5868">
                  <c:v>1780</c:v>
                </c:pt>
                <c:pt idx="5869">
                  <c:v>1780</c:v>
                </c:pt>
                <c:pt idx="5870">
                  <c:v>1780</c:v>
                </c:pt>
                <c:pt idx="5871">
                  <c:v>1781</c:v>
                </c:pt>
                <c:pt idx="5872">
                  <c:v>1781</c:v>
                </c:pt>
                <c:pt idx="5873">
                  <c:v>1781</c:v>
                </c:pt>
                <c:pt idx="5874">
                  <c:v>1781</c:v>
                </c:pt>
                <c:pt idx="5875">
                  <c:v>1781</c:v>
                </c:pt>
                <c:pt idx="5876">
                  <c:v>1781</c:v>
                </c:pt>
                <c:pt idx="5877">
                  <c:v>1781</c:v>
                </c:pt>
                <c:pt idx="5878">
                  <c:v>1781</c:v>
                </c:pt>
                <c:pt idx="5879">
                  <c:v>1781</c:v>
                </c:pt>
                <c:pt idx="5880">
                  <c:v>1782</c:v>
                </c:pt>
                <c:pt idx="5881">
                  <c:v>1783</c:v>
                </c:pt>
                <c:pt idx="5882">
                  <c:v>1784</c:v>
                </c:pt>
                <c:pt idx="5883">
                  <c:v>1784</c:v>
                </c:pt>
                <c:pt idx="5884">
                  <c:v>1785</c:v>
                </c:pt>
                <c:pt idx="5885">
                  <c:v>1785</c:v>
                </c:pt>
                <c:pt idx="5886">
                  <c:v>1785</c:v>
                </c:pt>
                <c:pt idx="5887">
                  <c:v>1785</c:v>
                </c:pt>
                <c:pt idx="5888">
                  <c:v>1785</c:v>
                </c:pt>
                <c:pt idx="5889">
                  <c:v>1785</c:v>
                </c:pt>
                <c:pt idx="5890">
                  <c:v>1785</c:v>
                </c:pt>
                <c:pt idx="5891">
                  <c:v>1785</c:v>
                </c:pt>
                <c:pt idx="5892">
                  <c:v>1785</c:v>
                </c:pt>
                <c:pt idx="5893">
                  <c:v>1785</c:v>
                </c:pt>
                <c:pt idx="5894">
                  <c:v>1785</c:v>
                </c:pt>
                <c:pt idx="5895">
                  <c:v>1785</c:v>
                </c:pt>
                <c:pt idx="5896">
                  <c:v>1785</c:v>
                </c:pt>
                <c:pt idx="5897">
                  <c:v>1785</c:v>
                </c:pt>
                <c:pt idx="5898">
                  <c:v>1785</c:v>
                </c:pt>
                <c:pt idx="5899">
                  <c:v>1785</c:v>
                </c:pt>
                <c:pt idx="5900">
                  <c:v>1785</c:v>
                </c:pt>
                <c:pt idx="5901">
                  <c:v>1785</c:v>
                </c:pt>
                <c:pt idx="5902">
                  <c:v>1785</c:v>
                </c:pt>
                <c:pt idx="5903">
                  <c:v>1785</c:v>
                </c:pt>
                <c:pt idx="5904">
                  <c:v>1786</c:v>
                </c:pt>
                <c:pt idx="5905">
                  <c:v>1786</c:v>
                </c:pt>
                <c:pt idx="5906">
                  <c:v>1786</c:v>
                </c:pt>
                <c:pt idx="5907">
                  <c:v>1786</c:v>
                </c:pt>
                <c:pt idx="5908">
                  <c:v>1786</c:v>
                </c:pt>
                <c:pt idx="5909">
                  <c:v>1786</c:v>
                </c:pt>
                <c:pt idx="5910">
                  <c:v>1786</c:v>
                </c:pt>
                <c:pt idx="5911">
                  <c:v>1786</c:v>
                </c:pt>
                <c:pt idx="5912">
                  <c:v>1786</c:v>
                </c:pt>
                <c:pt idx="5913">
                  <c:v>1787</c:v>
                </c:pt>
                <c:pt idx="5914">
                  <c:v>1788</c:v>
                </c:pt>
                <c:pt idx="5915">
                  <c:v>1789</c:v>
                </c:pt>
                <c:pt idx="5916">
                  <c:v>1790</c:v>
                </c:pt>
                <c:pt idx="5917">
                  <c:v>1791</c:v>
                </c:pt>
                <c:pt idx="5918">
                  <c:v>1792</c:v>
                </c:pt>
                <c:pt idx="5919">
                  <c:v>1792</c:v>
                </c:pt>
                <c:pt idx="5920">
                  <c:v>1793</c:v>
                </c:pt>
                <c:pt idx="5921">
                  <c:v>1794</c:v>
                </c:pt>
                <c:pt idx="5922">
                  <c:v>1795</c:v>
                </c:pt>
                <c:pt idx="5923">
                  <c:v>1796</c:v>
                </c:pt>
                <c:pt idx="5924">
                  <c:v>1797</c:v>
                </c:pt>
                <c:pt idx="5925">
                  <c:v>1798</c:v>
                </c:pt>
                <c:pt idx="5926">
                  <c:v>1798</c:v>
                </c:pt>
                <c:pt idx="5927">
                  <c:v>1798</c:v>
                </c:pt>
                <c:pt idx="5928">
                  <c:v>1799</c:v>
                </c:pt>
                <c:pt idx="5929">
                  <c:v>1800</c:v>
                </c:pt>
                <c:pt idx="5930">
                  <c:v>1800</c:v>
                </c:pt>
                <c:pt idx="5931">
                  <c:v>1800</c:v>
                </c:pt>
                <c:pt idx="5932">
                  <c:v>1800</c:v>
                </c:pt>
                <c:pt idx="5933">
                  <c:v>1800</c:v>
                </c:pt>
                <c:pt idx="5934">
                  <c:v>1800</c:v>
                </c:pt>
                <c:pt idx="5935">
                  <c:v>1800</c:v>
                </c:pt>
                <c:pt idx="5936">
                  <c:v>1800</c:v>
                </c:pt>
                <c:pt idx="5937">
                  <c:v>1800</c:v>
                </c:pt>
                <c:pt idx="5938">
                  <c:v>1800</c:v>
                </c:pt>
                <c:pt idx="5939">
                  <c:v>1800</c:v>
                </c:pt>
                <c:pt idx="5940">
                  <c:v>1800</c:v>
                </c:pt>
                <c:pt idx="5941">
                  <c:v>1800</c:v>
                </c:pt>
                <c:pt idx="5942">
                  <c:v>1800</c:v>
                </c:pt>
                <c:pt idx="5943">
                  <c:v>1800</c:v>
                </c:pt>
                <c:pt idx="5944">
                  <c:v>1800</c:v>
                </c:pt>
                <c:pt idx="5945">
                  <c:v>1800</c:v>
                </c:pt>
                <c:pt idx="5946">
                  <c:v>1801</c:v>
                </c:pt>
                <c:pt idx="5947">
                  <c:v>1802</c:v>
                </c:pt>
                <c:pt idx="5948">
                  <c:v>1802</c:v>
                </c:pt>
                <c:pt idx="5949">
                  <c:v>1803</c:v>
                </c:pt>
                <c:pt idx="5950">
                  <c:v>1804</c:v>
                </c:pt>
                <c:pt idx="5951">
                  <c:v>1804</c:v>
                </c:pt>
                <c:pt idx="5952">
                  <c:v>1804</c:v>
                </c:pt>
                <c:pt idx="5953">
                  <c:v>1805</c:v>
                </c:pt>
                <c:pt idx="5954">
                  <c:v>1805</c:v>
                </c:pt>
                <c:pt idx="5955">
                  <c:v>1806</c:v>
                </c:pt>
                <c:pt idx="5956">
                  <c:v>1807</c:v>
                </c:pt>
                <c:pt idx="5957">
                  <c:v>1807</c:v>
                </c:pt>
                <c:pt idx="5958">
                  <c:v>1807</c:v>
                </c:pt>
                <c:pt idx="5959">
                  <c:v>1807</c:v>
                </c:pt>
                <c:pt idx="5960">
                  <c:v>1807</c:v>
                </c:pt>
                <c:pt idx="5961">
                  <c:v>1807</c:v>
                </c:pt>
                <c:pt idx="5962">
                  <c:v>1807</c:v>
                </c:pt>
                <c:pt idx="5963">
                  <c:v>1807</c:v>
                </c:pt>
                <c:pt idx="5964">
                  <c:v>1807</c:v>
                </c:pt>
                <c:pt idx="5965">
                  <c:v>1807</c:v>
                </c:pt>
                <c:pt idx="5966">
                  <c:v>1807</c:v>
                </c:pt>
                <c:pt idx="5967">
                  <c:v>1807</c:v>
                </c:pt>
                <c:pt idx="5968">
                  <c:v>1807</c:v>
                </c:pt>
                <c:pt idx="5969">
                  <c:v>1808</c:v>
                </c:pt>
                <c:pt idx="5970">
                  <c:v>1808</c:v>
                </c:pt>
                <c:pt idx="5971">
                  <c:v>1808</c:v>
                </c:pt>
                <c:pt idx="5972">
                  <c:v>1809</c:v>
                </c:pt>
                <c:pt idx="5973">
                  <c:v>1810</c:v>
                </c:pt>
                <c:pt idx="5974">
                  <c:v>1811</c:v>
                </c:pt>
                <c:pt idx="5975">
                  <c:v>1811</c:v>
                </c:pt>
                <c:pt idx="5976">
                  <c:v>1812</c:v>
                </c:pt>
                <c:pt idx="5977">
                  <c:v>1813</c:v>
                </c:pt>
                <c:pt idx="5978">
                  <c:v>1813</c:v>
                </c:pt>
                <c:pt idx="5979">
                  <c:v>1814</c:v>
                </c:pt>
                <c:pt idx="5980">
                  <c:v>1814</c:v>
                </c:pt>
                <c:pt idx="5981">
                  <c:v>1815</c:v>
                </c:pt>
                <c:pt idx="5982">
                  <c:v>1815</c:v>
                </c:pt>
                <c:pt idx="5983">
                  <c:v>1815</c:v>
                </c:pt>
                <c:pt idx="5984">
                  <c:v>1815</c:v>
                </c:pt>
                <c:pt idx="5985">
                  <c:v>1815</c:v>
                </c:pt>
                <c:pt idx="5986">
                  <c:v>1815</c:v>
                </c:pt>
                <c:pt idx="5987">
                  <c:v>1815</c:v>
                </c:pt>
                <c:pt idx="5988">
                  <c:v>1815</c:v>
                </c:pt>
                <c:pt idx="5989">
                  <c:v>1815</c:v>
                </c:pt>
                <c:pt idx="5990">
                  <c:v>1816</c:v>
                </c:pt>
                <c:pt idx="5991">
                  <c:v>1816</c:v>
                </c:pt>
                <c:pt idx="5992">
                  <c:v>1816</c:v>
                </c:pt>
                <c:pt idx="5993">
                  <c:v>1816</c:v>
                </c:pt>
                <c:pt idx="5994">
                  <c:v>1816</c:v>
                </c:pt>
                <c:pt idx="5995">
                  <c:v>1816</c:v>
                </c:pt>
                <c:pt idx="5996">
                  <c:v>1816</c:v>
                </c:pt>
                <c:pt idx="5997">
                  <c:v>1817</c:v>
                </c:pt>
                <c:pt idx="5998">
                  <c:v>1817</c:v>
                </c:pt>
                <c:pt idx="5999">
                  <c:v>1817</c:v>
                </c:pt>
                <c:pt idx="6000">
                  <c:v>1817</c:v>
                </c:pt>
                <c:pt idx="6001">
                  <c:v>1817</c:v>
                </c:pt>
                <c:pt idx="6002">
                  <c:v>1817</c:v>
                </c:pt>
                <c:pt idx="6003">
                  <c:v>1817</c:v>
                </c:pt>
                <c:pt idx="6004">
                  <c:v>1817</c:v>
                </c:pt>
                <c:pt idx="6005">
                  <c:v>1817</c:v>
                </c:pt>
                <c:pt idx="6006">
                  <c:v>1817</c:v>
                </c:pt>
                <c:pt idx="6007">
                  <c:v>1818</c:v>
                </c:pt>
                <c:pt idx="6008">
                  <c:v>1819</c:v>
                </c:pt>
                <c:pt idx="6009">
                  <c:v>1819</c:v>
                </c:pt>
                <c:pt idx="6010">
                  <c:v>1819</c:v>
                </c:pt>
                <c:pt idx="6011">
                  <c:v>1819</c:v>
                </c:pt>
                <c:pt idx="6012">
                  <c:v>1819</c:v>
                </c:pt>
                <c:pt idx="6013">
                  <c:v>1819</c:v>
                </c:pt>
                <c:pt idx="6014">
                  <c:v>1819</c:v>
                </c:pt>
                <c:pt idx="6015">
                  <c:v>1819</c:v>
                </c:pt>
                <c:pt idx="6016">
                  <c:v>1819</c:v>
                </c:pt>
                <c:pt idx="6017">
                  <c:v>1819</c:v>
                </c:pt>
                <c:pt idx="6018">
                  <c:v>1819</c:v>
                </c:pt>
                <c:pt idx="6019">
                  <c:v>1819</c:v>
                </c:pt>
                <c:pt idx="6020">
                  <c:v>1819</c:v>
                </c:pt>
                <c:pt idx="6021">
                  <c:v>1819</c:v>
                </c:pt>
                <c:pt idx="6022">
                  <c:v>1820</c:v>
                </c:pt>
                <c:pt idx="6023">
                  <c:v>1820</c:v>
                </c:pt>
                <c:pt idx="6024">
                  <c:v>1821</c:v>
                </c:pt>
                <c:pt idx="6025">
                  <c:v>1821</c:v>
                </c:pt>
                <c:pt idx="6026">
                  <c:v>1822</c:v>
                </c:pt>
                <c:pt idx="6027">
                  <c:v>1823</c:v>
                </c:pt>
                <c:pt idx="6028">
                  <c:v>1823</c:v>
                </c:pt>
                <c:pt idx="6029">
                  <c:v>1823</c:v>
                </c:pt>
                <c:pt idx="6030">
                  <c:v>1823</c:v>
                </c:pt>
                <c:pt idx="6031">
                  <c:v>1823</c:v>
                </c:pt>
                <c:pt idx="6032">
                  <c:v>1823</c:v>
                </c:pt>
                <c:pt idx="6033">
                  <c:v>1823</c:v>
                </c:pt>
                <c:pt idx="6034">
                  <c:v>1823</c:v>
                </c:pt>
                <c:pt idx="6035">
                  <c:v>1823</c:v>
                </c:pt>
                <c:pt idx="6036">
                  <c:v>1823</c:v>
                </c:pt>
                <c:pt idx="6037">
                  <c:v>1824</c:v>
                </c:pt>
                <c:pt idx="6038">
                  <c:v>1824</c:v>
                </c:pt>
                <c:pt idx="6039">
                  <c:v>1825</c:v>
                </c:pt>
                <c:pt idx="6040">
                  <c:v>1825</c:v>
                </c:pt>
                <c:pt idx="6041">
                  <c:v>1825</c:v>
                </c:pt>
                <c:pt idx="6042">
                  <c:v>1825</c:v>
                </c:pt>
                <c:pt idx="6043">
                  <c:v>1825</c:v>
                </c:pt>
                <c:pt idx="6044">
                  <c:v>1825</c:v>
                </c:pt>
                <c:pt idx="6045">
                  <c:v>1825</c:v>
                </c:pt>
                <c:pt idx="6046">
                  <c:v>1825</c:v>
                </c:pt>
                <c:pt idx="6047">
                  <c:v>1826</c:v>
                </c:pt>
                <c:pt idx="6048">
                  <c:v>1826</c:v>
                </c:pt>
                <c:pt idx="6049">
                  <c:v>1826</c:v>
                </c:pt>
                <c:pt idx="6050">
                  <c:v>1826</c:v>
                </c:pt>
                <c:pt idx="6051">
                  <c:v>1826</c:v>
                </c:pt>
                <c:pt idx="6052">
                  <c:v>1826</c:v>
                </c:pt>
                <c:pt idx="6053">
                  <c:v>1826</c:v>
                </c:pt>
                <c:pt idx="6054">
                  <c:v>1827</c:v>
                </c:pt>
                <c:pt idx="6055">
                  <c:v>1827</c:v>
                </c:pt>
                <c:pt idx="6056">
                  <c:v>1827</c:v>
                </c:pt>
                <c:pt idx="6057">
                  <c:v>1827</c:v>
                </c:pt>
                <c:pt idx="6058">
                  <c:v>1827</c:v>
                </c:pt>
                <c:pt idx="6059">
                  <c:v>1828</c:v>
                </c:pt>
                <c:pt idx="6060">
                  <c:v>1828</c:v>
                </c:pt>
                <c:pt idx="6061">
                  <c:v>1829</c:v>
                </c:pt>
                <c:pt idx="6062">
                  <c:v>1829</c:v>
                </c:pt>
                <c:pt idx="6063">
                  <c:v>1830</c:v>
                </c:pt>
                <c:pt idx="6064">
                  <c:v>1830</c:v>
                </c:pt>
                <c:pt idx="6065">
                  <c:v>1831</c:v>
                </c:pt>
                <c:pt idx="6066">
                  <c:v>1832</c:v>
                </c:pt>
                <c:pt idx="6067">
                  <c:v>1832</c:v>
                </c:pt>
                <c:pt idx="6068">
                  <c:v>1832</c:v>
                </c:pt>
                <c:pt idx="6069">
                  <c:v>1832</c:v>
                </c:pt>
                <c:pt idx="6070">
                  <c:v>1832</c:v>
                </c:pt>
                <c:pt idx="6071">
                  <c:v>1832</c:v>
                </c:pt>
                <c:pt idx="6072">
                  <c:v>1832</c:v>
                </c:pt>
                <c:pt idx="6073">
                  <c:v>1833</c:v>
                </c:pt>
                <c:pt idx="6074">
                  <c:v>1833</c:v>
                </c:pt>
                <c:pt idx="6075">
                  <c:v>1833</c:v>
                </c:pt>
                <c:pt idx="6076">
                  <c:v>1833</c:v>
                </c:pt>
                <c:pt idx="6077">
                  <c:v>1833</c:v>
                </c:pt>
                <c:pt idx="6078">
                  <c:v>1833</c:v>
                </c:pt>
                <c:pt idx="6079">
                  <c:v>1833</c:v>
                </c:pt>
                <c:pt idx="6080">
                  <c:v>1833</c:v>
                </c:pt>
                <c:pt idx="6081">
                  <c:v>1833</c:v>
                </c:pt>
                <c:pt idx="6082">
                  <c:v>1833</c:v>
                </c:pt>
                <c:pt idx="6083">
                  <c:v>1833</c:v>
                </c:pt>
                <c:pt idx="6084">
                  <c:v>1833</c:v>
                </c:pt>
                <c:pt idx="6085">
                  <c:v>1833</c:v>
                </c:pt>
                <c:pt idx="6086">
                  <c:v>1833</c:v>
                </c:pt>
                <c:pt idx="6087">
                  <c:v>1833</c:v>
                </c:pt>
                <c:pt idx="6088">
                  <c:v>1833</c:v>
                </c:pt>
                <c:pt idx="6089">
                  <c:v>1833</c:v>
                </c:pt>
                <c:pt idx="6090">
                  <c:v>1833</c:v>
                </c:pt>
                <c:pt idx="6091">
                  <c:v>1833</c:v>
                </c:pt>
                <c:pt idx="6092">
                  <c:v>1833</c:v>
                </c:pt>
                <c:pt idx="6093">
                  <c:v>1833</c:v>
                </c:pt>
                <c:pt idx="6094">
                  <c:v>1833</c:v>
                </c:pt>
                <c:pt idx="6095">
                  <c:v>1833</c:v>
                </c:pt>
                <c:pt idx="6096">
                  <c:v>1833</c:v>
                </c:pt>
                <c:pt idx="6097">
                  <c:v>1833</c:v>
                </c:pt>
                <c:pt idx="6098">
                  <c:v>1833</c:v>
                </c:pt>
                <c:pt idx="6099">
                  <c:v>1833</c:v>
                </c:pt>
                <c:pt idx="6100">
                  <c:v>1833</c:v>
                </c:pt>
                <c:pt idx="6101">
                  <c:v>1833</c:v>
                </c:pt>
                <c:pt idx="6102">
                  <c:v>1833</c:v>
                </c:pt>
                <c:pt idx="6103">
                  <c:v>1833</c:v>
                </c:pt>
                <c:pt idx="6104">
                  <c:v>1833</c:v>
                </c:pt>
                <c:pt idx="6105">
                  <c:v>1833</c:v>
                </c:pt>
                <c:pt idx="6106">
                  <c:v>1833</c:v>
                </c:pt>
                <c:pt idx="6107">
                  <c:v>1834</c:v>
                </c:pt>
                <c:pt idx="6108">
                  <c:v>1834</c:v>
                </c:pt>
                <c:pt idx="6109">
                  <c:v>1834</c:v>
                </c:pt>
                <c:pt idx="6110">
                  <c:v>1834</c:v>
                </c:pt>
                <c:pt idx="6111">
                  <c:v>1834</c:v>
                </c:pt>
                <c:pt idx="6112">
                  <c:v>1834</c:v>
                </c:pt>
                <c:pt idx="6113">
                  <c:v>1834</c:v>
                </c:pt>
                <c:pt idx="6114">
                  <c:v>1834</c:v>
                </c:pt>
                <c:pt idx="6115">
                  <c:v>1834</c:v>
                </c:pt>
                <c:pt idx="6116">
                  <c:v>1834</c:v>
                </c:pt>
                <c:pt idx="6117">
                  <c:v>1834</c:v>
                </c:pt>
                <c:pt idx="6118">
                  <c:v>1834</c:v>
                </c:pt>
                <c:pt idx="6119">
                  <c:v>1835</c:v>
                </c:pt>
                <c:pt idx="6120">
                  <c:v>1835</c:v>
                </c:pt>
                <c:pt idx="6121">
                  <c:v>1835</c:v>
                </c:pt>
                <c:pt idx="6122">
                  <c:v>1835</c:v>
                </c:pt>
                <c:pt idx="6123">
                  <c:v>1835</c:v>
                </c:pt>
                <c:pt idx="6124">
                  <c:v>1835</c:v>
                </c:pt>
                <c:pt idx="6125">
                  <c:v>1835</c:v>
                </c:pt>
                <c:pt idx="6126">
                  <c:v>1835</c:v>
                </c:pt>
                <c:pt idx="6127">
                  <c:v>1835</c:v>
                </c:pt>
                <c:pt idx="6128">
                  <c:v>1835</c:v>
                </c:pt>
                <c:pt idx="6129">
                  <c:v>1835</c:v>
                </c:pt>
                <c:pt idx="6130">
                  <c:v>1835</c:v>
                </c:pt>
                <c:pt idx="6131">
                  <c:v>1835</c:v>
                </c:pt>
                <c:pt idx="6132">
                  <c:v>1835</c:v>
                </c:pt>
                <c:pt idx="6133">
                  <c:v>1835</c:v>
                </c:pt>
                <c:pt idx="6134">
                  <c:v>1835</c:v>
                </c:pt>
                <c:pt idx="6135">
                  <c:v>1835</c:v>
                </c:pt>
                <c:pt idx="6136">
                  <c:v>1835</c:v>
                </c:pt>
                <c:pt idx="6137">
                  <c:v>1835</c:v>
                </c:pt>
                <c:pt idx="6138">
                  <c:v>1835</c:v>
                </c:pt>
                <c:pt idx="6139">
                  <c:v>1835</c:v>
                </c:pt>
                <c:pt idx="6140">
                  <c:v>1835</c:v>
                </c:pt>
                <c:pt idx="6141">
                  <c:v>1835</c:v>
                </c:pt>
                <c:pt idx="6142">
                  <c:v>1835</c:v>
                </c:pt>
                <c:pt idx="6143">
                  <c:v>1835</c:v>
                </c:pt>
                <c:pt idx="6144">
                  <c:v>1835</c:v>
                </c:pt>
                <c:pt idx="6145">
                  <c:v>1835</c:v>
                </c:pt>
                <c:pt idx="6146">
                  <c:v>1835</c:v>
                </c:pt>
                <c:pt idx="6147">
                  <c:v>1835</c:v>
                </c:pt>
                <c:pt idx="6148">
                  <c:v>1835</c:v>
                </c:pt>
                <c:pt idx="6149">
                  <c:v>1835</c:v>
                </c:pt>
                <c:pt idx="6150">
                  <c:v>1835</c:v>
                </c:pt>
                <c:pt idx="6151">
                  <c:v>1835</c:v>
                </c:pt>
                <c:pt idx="6152">
                  <c:v>1835</c:v>
                </c:pt>
                <c:pt idx="6153">
                  <c:v>1835</c:v>
                </c:pt>
                <c:pt idx="6154">
                  <c:v>1835</c:v>
                </c:pt>
                <c:pt idx="6155">
                  <c:v>1835</c:v>
                </c:pt>
                <c:pt idx="6156">
                  <c:v>1835</c:v>
                </c:pt>
                <c:pt idx="6157">
                  <c:v>1835</c:v>
                </c:pt>
                <c:pt idx="6158">
                  <c:v>1836</c:v>
                </c:pt>
                <c:pt idx="6159">
                  <c:v>1836</c:v>
                </c:pt>
                <c:pt idx="6160">
                  <c:v>1836</c:v>
                </c:pt>
                <c:pt idx="6161">
                  <c:v>1837</c:v>
                </c:pt>
                <c:pt idx="6162">
                  <c:v>1838</c:v>
                </c:pt>
                <c:pt idx="6163">
                  <c:v>1838</c:v>
                </c:pt>
                <c:pt idx="6164">
                  <c:v>1838</c:v>
                </c:pt>
                <c:pt idx="6165">
                  <c:v>1838</c:v>
                </c:pt>
                <c:pt idx="6166">
                  <c:v>1838</c:v>
                </c:pt>
                <c:pt idx="6167">
                  <c:v>1839</c:v>
                </c:pt>
                <c:pt idx="6168">
                  <c:v>1840</c:v>
                </c:pt>
                <c:pt idx="6169">
                  <c:v>1841</c:v>
                </c:pt>
                <c:pt idx="6170">
                  <c:v>1842</c:v>
                </c:pt>
                <c:pt idx="6171">
                  <c:v>1842</c:v>
                </c:pt>
                <c:pt idx="6172">
                  <c:v>1842</c:v>
                </c:pt>
                <c:pt idx="6173">
                  <c:v>1842</c:v>
                </c:pt>
                <c:pt idx="6174">
                  <c:v>1842</c:v>
                </c:pt>
                <c:pt idx="6175">
                  <c:v>1842</c:v>
                </c:pt>
                <c:pt idx="6176">
                  <c:v>1842</c:v>
                </c:pt>
                <c:pt idx="6177">
                  <c:v>1842</c:v>
                </c:pt>
                <c:pt idx="6178">
                  <c:v>1842</c:v>
                </c:pt>
                <c:pt idx="6179">
                  <c:v>1843</c:v>
                </c:pt>
                <c:pt idx="6180">
                  <c:v>1843</c:v>
                </c:pt>
                <c:pt idx="6181">
                  <c:v>1844</c:v>
                </c:pt>
                <c:pt idx="6182">
                  <c:v>1844</c:v>
                </c:pt>
                <c:pt idx="6183">
                  <c:v>1844</c:v>
                </c:pt>
                <c:pt idx="6184">
                  <c:v>1844</c:v>
                </c:pt>
                <c:pt idx="6185">
                  <c:v>1844</c:v>
                </c:pt>
                <c:pt idx="6186">
                  <c:v>1844</c:v>
                </c:pt>
                <c:pt idx="6187">
                  <c:v>1844</c:v>
                </c:pt>
                <c:pt idx="6188">
                  <c:v>1844</c:v>
                </c:pt>
                <c:pt idx="6189">
                  <c:v>1844</c:v>
                </c:pt>
                <c:pt idx="6190">
                  <c:v>1844</c:v>
                </c:pt>
                <c:pt idx="6191">
                  <c:v>1844</c:v>
                </c:pt>
                <c:pt idx="6192">
                  <c:v>1844</c:v>
                </c:pt>
                <c:pt idx="6193">
                  <c:v>1845</c:v>
                </c:pt>
                <c:pt idx="6194">
                  <c:v>1845</c:v>
                </c:pt>
                <c:pt idx="6195">
                  <c:v>1845</c:v>
                </c:pt>
                <c:pt idx="6196">
                  <c:v>1846</c:v>
                </c:pt>
                <c:pt idx="6197">
                  <c:v>1846</c:v>
                </c:pt>
                <c:pt idx="6198">
                  <c:v>1846</c:v>
                </c:pt>
                <c:pt idx="6199">
                  <c:v>1847</c:v>
                </c:pt>
                <c:pt idx="6200">
                  <c:v>1848</c:v>
                </c:pt>
                <c:pt idx="6201">
                  <c:v>1849</c:v>
                </c:pt>
                <c:pt idx="6202">
                  <c:v>1850</c:v>
                </c:pt>
                <c:pt idx="6203">
                  <c:v>1851</c:v>
                </c:pt>
                <c:pt idx="6204">
                  <c:v>1852</c:v>
                </c:pt>
                <c:pt idx="6205">
                  <c:v>1852</c:v>
                </c:pt>
                <c:pt idx="6206">
                  <c:v>1852</c:v>
                </c:pt>
                <c:pt idx="6207">
                  <c:v>1853</c:v>
                </c:pt>
                <c:pt idx="6208">
                  <c:v>1854</c:v>
                </c:pt>
                <c:pt idx="6209">
                  <c:v>1854</c:v>
                </c:pt>
                <c:pt idx="6210">
                  <c:v>1855</c:v>
                </c:pt>
                <c:pt idx="6211">
                  <c:v>1855</c:v>
                </c:pt>
                <c:pt idx="6212">
                  <c:v>1856</c:v>
                </c:pt>
                <c:pt idx="6213">
                  <c:v>1857</c:v>
                </c:pt>
                <c:pt idx="6214">
                  <c:v>1858</c:v>
                </c:pt>
                <c:pt idx="6215">
                  <c:v>1859</c:v>
                </c:pt>
                <c:pt idx="6216">
                  <c:v>1859</c:v>
                </c:pt>
                <c:pt idx="6217">
                  <c:v>1860</c:v>
                </c:pt>
                <c:pt idx="6218">
                  <c:v>1861</c:v>
                </c:pt>
                <c:pt idx="6219">
                  <c:v>1862</c:v>
                </c:pt>
                <c:pt idx="6220">
                  <c:v>1862</c:v>
                </c:pt>
                <c:pt idx="6221">
                  <c:v>1862</c:v>
                </c:pt>
                <c:pt idx="6222">
                  <c:v>1862</c:v>
                </c:pt>
                <c:pt idx="6223">
                  <c:v>1862</c:v>
                </c:pt>
                <c:pt idx="6224">
                  <c:v>1862</c:v>
                </c:pt>
                <c:pt idx="6225">
                  <c:v>1862</c:v>
                </c:pt>
                <c:pt idx="6226">
                  <c:v>1862</c:v>
                </c:pt>
                <c:pt idx="6227">
                  <c:v>1862</c:v>
                </c:pt>
                <c:pt idx="6228">
                  <c:v>1862</c:v>
                </c:pt>
                <c:pt idx="6229">
                  <c:v>1862</c:v>
                </c:pt>
                <c:pt idx="6230">
                  <c:v>1862</c:v>
                </c:pt>
                <c:pt idx="6231">
                  <c:v>1862</c:v>
                </c:pt>
                <c:pt idx="6232">
                  <c:v>1863</c:v>
                </c:pt>
                <c:pt idx="6233">
                  <c:v>1863</c:v>
                </c:pt>
                <c:pt idx="6234">
                  <c:v>1863</c:v>
                </c:pt>
                <c:pt idx="6235">
                  <c:v>1863</c:v>
                </c:pt>
                <c:pt idx="6236">
                  <c:v>1863</c:v>
                </c:pt>
                <c:pt idx="6237">
                  <c:v>1863</c:v>
                </c:pt>
                <c:pt idx="6238">
                  <c:v>1864</c:v>
                </c:pt>
                <c:pt idx="6239">
                  <c:v>1864</c:v>
                </c:pt>
                <c:pt idx="6240">
                  <c:v>1864</c:v>
                </c:pt>
                <c:pt idx="6241">
                  <c:v>1865</c:v>
                </c:pt>
                <c:pt idx="6242">
                  <c:v>1866</c:v>
                </c:pt>
                <c:pt idx="6243">
                  <c:v>1866</c:v>
                </c:pt>
                <c:pt idx="6244">
                  <c:v>1866</c:v>
                </c:pt>
                <c:pt idx="6245">
                  <c:v>1867</c:v>
                </c:pt>
                <c:pt idx="6246">
                  <c:v>1868</c:v>
                </c:pt>
                <c:pt idx="6247">
                  <c:v>1869</c:v>
                </c:pt>
                <c:pt idx="6248">
                  <c:v>1870</c:v>
                </c:pt>
                <c:pt idx="6249">
                  <c:v>1870</c:v>
                </c:pt>
                <c:pt idx="6250">
                  <c:v>1870</c:v>
                </c:pt>
                <c:pt idx="6251">
                  <c:v>1871</c:v>
                </c:pt>
                <c:pt idx="6252">
                  <c:v>1871</c:v>
                </c:pt>
                <c:pt idx="6253">
                  <c:v>1872</c:v>
                </c:pt>
                <c:pt idx="6254">
                  <c:v>1872</c:v>
                </c:pt>
                <c:pt idx="6255">
                  <c:v>1873</c:v>
                </c:pt>
                <c:pt idx="6256">
                  <c:v>1873</c:v>
                </c:pt>
                <c:pt idx="6257">
                  <c:v>1873</c:v>
                </c:pt>
                <c:pt idx="6258">
                  <c:v>1874</c:v>
                </c:pt>
                <c:pt idx="6259">
                  <c:v>1875</c:v>
                </c:pt>
                <c:pt idx="6260">
                  <c:v>1876</c:v>
                </c:pt>
                <c:pt idx="6261">
                  <c:v>1877</c:v>
                </c:pt>
                <c:pt idx="6262">
                  <c:v>1878</c:v>
                </c:pt>
                <c:pt idx="6263">
                  <c:v>1879</c:v>
                </c:pt>
                <c:pt idx="6264">
                  <c:v>1879</c:v>
                </c:pt>
                <c:pt idx="6265">
                  <c:v>1879</c:v>
                </c:pt>
                <c:pt idx="6266">
                  <c:v>1879</c:v>
                </c:pt>
                <c:pt idx="6267">
                  <c:v>1879</c:v>
                </c:pt>
                <c:pt idx="6268">
                  <c:v>1880</c:v>
                </c:pt>
                <c:pt idx="6269">
                  <c:v>1881</c:v>
                </c:pt>
                <c:pt idx="6270">
                  <c:v>1882</c:v>
                </c:pt>
                <c:pt idx="6271">
                  <c:v>1883</c:v>
                </c:pt>
                <c:pt idx="6272">
                  <c:v>1883</c:v>
                </c:pt>
                <c:pt idx="6273">
                  <c:v>1884</c:v>
                </c:pt>
                <c:pt idx="6274">
                  <c:v>1885</c:v>
                </c:pt>
                <c:pt idx="6275">
                  <c:v>1885</c:v>
                </c:pt>
                <c:pt idx="6276">
                  <c:v>1886</c:v>
                </c:pt>
                <c:pt idx="6277">
                  <c:v>1887</c:v>
                </c:pt>
                <c:pt idx="6278">
                  <c:v>1888</c:v>
                </c:pt>
                <c:pt idx="6279">
                  <c:v>1889</c:v>
                </c:pt>
                <c:pt idx="6280">
                  <c:v>1890</c:v>
                </c:pt>
                <c:pt idx="6281">
                  <c:v>1891</c:v>
                </c:pt>
                <c:pt idx="6282">
                  <c:v>1892</c:v>
                </c:pt>
                <c:pt idx="6283">
                  <c:v>1892</c:v>
                </c:pt>
                <c:pt idx="6284">
                  <c:v>1893</c:v>
                </c:pt>
                <c:pt idx="6285">
                  <c:v>1894</c:v>
                </c:pt>
                <c:pt idx="6286">
                  <c:v>1895</c:v>
                </c:pt>
                <c:pt idx="6287">
                  <c:v>1896</c:v>
                </c:pt>
                <c:pt idx="6288">
                  <c:v>1897</c:v>
                </c:pt>
                <c:pt idx="6289">
                  <c:v>1898</c:v>
                </c:pt>
                <c:pt idx="6290">
                  <c:v>1899</c:v>
                </c:pt>
                <c:pt idx="6291">
                  <c:v>1900</c:v>
                </c:pt>
                <c:pt idx="6292">
                  <c:v>1900</c:v>
                </c:pt>
                <c:pt idx="6293">
                  <c:v>1901</c:v>
                </c:pt>
                <c:pt idx="6294">
                  <c:v>1902</c:v>
                </c:pt>
                <c:pt idx="6295">
                  <c:v>1903</c:v>
                </c:pt>
                <c:pt idx="6296">
                  <c:v>1904</c:v>
                </c:pt>
                <c:pt idx="6297">
                  <c:v>1905</c:v>
                </c:pt>
                <c:pt idx="6298">
                  <c:v>1906</c:v>
                </c:pt>
                <c:pt idx="6299">
                  <c:v>1907</c:v>
                </c:pt>
                <c:pt idx="6300">
                  <c:v>1908</c:v>
                </c:pt>
                <c:pt idx="6301">
                  <c:v>1909</c:v>
                </c:pt>
                <c:pt idx="6302">
                  <c:v>1910</c:v>
                </c:pt>
                <c:pt idx="6303">
                  <c:v>1911</c:v>
                </c:pt>
                <c:pt idx="6304">
                  <c:v>1911</c:v>
                </c:pt>
                <c:pt idx="6305">
                  <c:v>1912</c:v>
                </c:pt>
                <c:pt idx="6306">
                  <c:v>1913</c:v>
                </c:pt>
                <c:pt idx="6307">
                  <c:v>1914</c:v>
                </c:pt>
                <c:pt idx="6308">
                  <c:v>1915</c:v>
                </c:pt>
                <c:pt idx="6309">
                  <c:v>1915</c:v>
                </c:pt>
                <c:pt idx="6310">
                  <c:v>1916</c:v>
                </c:pt>
                <c:pt idx="6311">
                  <c:v>1916</c:v>
                </c:pt>
                <c:pt idx="6312">
                  <c:v>1916</c:v>
                </c:pt>
                <c:pt idx="6313">
                  <c:v>1917</c:v>
                </c:pt>
                <c:pt idx="6314">
                  <c:v>1917</c:v>
                </c:pt>
                <c:pt idx="6315">
                  <c:v>1918</c:v>
                </c:pt>
                <c:pt idx="6316">
                  <c:v>1919</c:v>
                </c:pt>
                <c:pt idx="6317">
                  <c:v>1919</c:v>
                </c:pt>
                <c:pt idx="6318">
                  <c:v>1920</c:v>
                </c:pt>
                <c:pt idx="6319">
                  <c:v>1920</c:v>
                </c:pt>
                <c:pt idx="6320">
                  <c:v>1920</c:v>
                </c:pt>
                <c:pt idx="6321">
                  <c:v>1920</c:v>
                </c:pt>
                <c:pt idx="6322">
                  <c:v>1921</c:v>
                </c:pt>
                <c:pt idx="6323">
                  <c:v>1922</c:v>
                </c:pt>
                <c:pt idx="6324">
                  <c:v>1922</c:v>
                </c:pt>
                <c:pt idx="6325">
                  <c:v>1922</c:v>
                </c:pt>
                <c:pt idx="6326">
                  <c:v>1922</c:v>
                </c:pt>
                <c:pt idx="6327">
                  <c:v>1922</c:v>
                </c:pt>
                <c:pt idx="6328">
                  <c:v>1922</c:v>
                </c:pt>
                <c:pt idx="6329">
                  <c:v>1922</c:v>
                </c:pt>
                <c:pt idx="6330">
                  <c:v>1922</c:v>
                </c:pt>
                <c:pt idx="6331">
                  <c:v>1923</c:v>
                </c:pt>
                <c:pt idx="6332">
                  <c:v>1923</c:v>
                </c:pt>
                <c:pt idx="6333">
                  <c:v>1923</c:v>
                </c:pt>
                <c:pt idx="6334">
                  <c:v>1923</c:v>
                </c:pt>
                <c:pt idx="6335">
                  <c:v>1923</c:v>
                </c:pt>
                <c:pt idx="6336">
                  <c:v>1923</c:v>
                </c:pt>
                <c:pt idx="6337">
                  <c:v>1924</c:v>
                </c:pt>
                <c:pt idx="6338">
                  <c:v>1924</c:v>
                </c:pt>
                <c:pt idx="6339">
                  <c:v>1924</c:v>
                </c:pt>
                <c:pt idx="6340">
                  <c:v>1925</c:v>
                </c:pt>
                <c:pt idx="6341">
                  <c:v>1926</c:v>
                </c:pt>
                <c:pt idx="6342">
                  <c:v>1926</c:v>
                </c:pt>
                <c:pt idx="6343">
                  <c:v>1926</c:v>
                </c:pt>
                <c:pt idx="6344">
                  <c:v>1926</c:v>
                </c:pt>
                <c:pt idx="6345">
                  <c:v>1927</c:v>
                </c:pt>
                <c:pt idx="6346">
                  <c:v>1927</c:v>
                </c:pt>
                <c:pt idx="6347">
                  <c:v>1928</c:v>
                </c:pt>
                <c:pt idx="6348">
                  <c:v>1929</c:v>
                </c:pt>
                <c:pt idx="6349">
                  <c:v>1929</c:v>
                </c:pt>
                <c:pt idx="6350">
                  <c:v>1930</c:v>
                </c:pt>
                <c:pt idx="6351">
                  <c:v>1930</c:v>
                </c:pt>
                <c:pt idx="6352">
                  <c:v>1930</c:v>
                </c:pt>
                <c:pt idx="6353">
                  <c:v>1930</c:v>
                </c:pt>
                <c:pt idx="6354">
                  <c:v>1930</c:v>
                </c:pt>
                <c:pt idx="6355">
                  <c:v>1930</c:v>
                </c:pt>
                <c:pt idx="6356">
                  <c:v>1930</c:v>
                </c:pt>
                <c:pt idx="6357">
                  <c:v>1931</c:v>
                </c:pt>
                <c:pt idx="6358">
                  <c:v>1931</c:v>
                </c:pt>
                <c:pt idx="6359">
                  <c:v>1931</c:v>
                </c:pt>
                <c:pt idx="6360">
                  <c:v>1931</c:v>
                </c:pt>
                <c:pt idx="6361">
                  <c:v>1931</c:v>
                </c:pt>
                <c:pt idx="6362">
                  <c:v>1932</c:v>
                </c:pt>
                <c:pt idx="6363">
                  <c:v>1933</c:v>
                </c:pt>
                <c:pt idx="6364">
                  <c:v>1933</c:v>
                </c:pt>
                <c:pt idx="6365">
                  <c:v>1933</c:v>
                </c:pt>
                <c:pt idx="6366">
                  <c:v>1933</c:v>
                </c:pt>
                <c:pt idx="6367">
                  <c:v>1933</c:v>
                </c:pt>
                <c:pt idx="6368">
                  <c:v>1934</c:v>
                </c:pt>
                <c:pt idx="6369">
                  <c:v>1934</c:v>
                </c:pt>
                <c:pt idx="6370">
                  <c:v>1934</c:v>
                </c:pt>
                <c:pt idx="6371">
                  <c:v>1934</c:v>
                </c:pt>
                <c:pt idx="6372">
                  <c:v>1934</c:v>
                </c:pt>
                <c:pt idx="6373">
                  <c:v>1934</c:v>
                </c:pt>
                <c:pt idx="6374">
                  <c:v>1934</c:v>
                </c:pt>
                <c:pt idx="6375">
                  <c:v>1934</c:v>
                </c:pt>
                <c:pt idx="6376">
                  <c:v>1934</c:v>
                </c:pt>
                <c:pt idx="6377">
                  <c:v>1934</c:v>
                </c:pt>
                <c:pt idx="6378">
                  <c:v>1934</c:v>
                </c:pt>
                <c:pt idx="6379">
                  <c:v>1935</c:v>
                </c:pt>
                <c:pt idx="6380">
                  <c:v>1935</c:v>
                </c:pt>
                <c:pt idx="6381">
                  <c:v>1936</c:v>
                </c:pt>
                <c:pt idx="6382">
                  <c:v>1936</c:v>
                </c:pt>
                <c:pt idx="6383">
                  <c:v>1937</c:v>
                </c:pt>
                <c:pt idx="6384">
                  <c:v>1938</c:v>
                </c:pt>
                <c:pt idx="6385">
                  <c:v>1938</c:v>
                </c:pt>
                <c:pt idx="6386">
                  <c:v>1938</c:v>
                </c:pt>
                <c:pt idx="6387">
                  <c:v>1938</c:v>
                </c:pt>
                <c:pt idx="6388">
                  <c:v>1938</c:v>
                </c:pt>
                <c:pt idx="6389">
                  <c:v>1939</c:v>
                </c:pt>
                <c:pt idx="6390">
                  <c:v>1939</c:v>
                </c:pt>
                <c:pt idx="6391">
                  <c:v>1939</c:v>
                </c:pt>
                <c:pt idx="6392">
                  <c:v>1939</c:v>
                </c:pt>
                <c:pt idx="6393">
                  <c:v>1940</c:v>
                </c:pt>
                <c:pt idx="6394">
                  <c:v>1940</c:v>
                </c:pt>
                <c:pt idx="6395">
                  <c:v>1940</c:v>
                </c:pt>
                <c:pt idx="6396">
                  <c:v>1940</c:v>
                </c:pt>
                <c:pt idx="6397">
                  <c:v>1940</c:v>
                </c:pt>
                <c:pt idx="6398">
                  <c:v>1940</c:v>
                </c:pt>
                <c:pt idx="6399">
                  <c:v>1940</c:v>
                </c:pt>
                <c:pt idx="6400">
                  <c:v>1940</c:v>
                </c:pt>
                <c:pt idx="6401">
                  <c:v>1940</c:v>
                </c:pt>
                <c:pt idx="6402">
                  <c:v>1941</c:v>
                </c:pt>
                <c:pt idx="6403">
                  <c:v>1941</c:v>
                </c:pt>
                <c:pt idx="6404">
                  <c:v>1941</c:v>
                </c:pt>
                <c:pt idx="6405">
                  <c:v>1941</c:v>
                </c:pt>
                <c:pt idx="6406">
                  <c:v>1941</c:v>
                </c:pt>
                <c:pt idx="6407">
                  <c:v>1942</c:v>
                </c:pt>
                <c:pt idx="6408">
                  <c:v>1942</c:v>
                </c:pt>
                <c:pt idx="6409">
                  <c:v>1942</c:v>
                </c:pt>
                <c:pt idx="6410">
                  <c:v>1942</c:v>
                </c:pt>
                <c:pt idx="6411">
                  <c:v>1943</c:v>
                </c:pt>
                <c:pt idx="6412">
                  <c:v>1943</c:v>
                </c:pt>
                <c:pt idx="6413">
                  <c:v>1943</c:v>
                </c:pt>
                <c:pt idx="6414">
                  <c:v>1943</c:v>
                </c:pt>
                <c:pt idx="6415">
                  <c:v>1943</c:v>
                </c:pt>
                <c:pt idx="6416">
                  <c:v>1943</c:v>
                </c:pt>
                <c:pt idx="6417">
                  <c:v>1943</c:v>
                </c:pt>
                <c:pt idx="6418">
                  <c:v>1943</c:v>
                </c:pt>
                <c:pt idx="6419">
                  <c:v>1943</c:v>
                </c:pt>
                <c:pt idx="6420">
                  <c:v>1944</c:v>
                </c:pt>
                <c:pt idx="6421">
                  <c:v>1944</c:v>
                </c:pt>
                <c:pt idx="6422">
                  <c:v>1944</c:v>
                </c:pt>
                <c:pt idx="6423">
                  <c:v>1944</c:v>
                </c:pt>
                <c:pt idx="6424">
                  <c:v>1944</c:v>
                </c:pt>
                <c:pt idx="6425">
                  <c:v>1944</c:v>
                </c:pt>
                <c:pt idx="6426">
                  <c:v>1944</c:v>
                </c:pt>
                <c:pt idx="6427">
                  <c:v>1944</c:v>
                </c:pt>
                <c:pt idx="6428">
                  <c:v>1944</c:v>
                </c:pt>
                <c:pt idx="6429">
                  <c:v>1944</c:v>
                </c:pt>
                <c:pt idx="6430">
                  <c:v>1944</c:v>
                </c:pt>
                <c:pt idx="6431">
                  <c:v>1944</c:v>
                </c:pt>
                <c:pt idx="6432">
                  <c:v>1944</c:v>
                </c:pt>
                <c:pt idx="6433">
                  <c:v>1945</c:v>
                </c:pt>
                <c:pt idx="6434">
                  <c:v>1945</c:v>
                </c:pt>
                <c:pt idx="6435">
                  <c:v>1945</c:v>
                </c:pt>
                <c:pt idx="6436">
                  <c:v>1946</c:v>
                </c:pt>
                <c:pt idx="6437">
                  <c:v>1946</c:v>
                </c:pt>
                <c:pt idx="6438">
                  <c:v>1946</c:v>
                </c:pt>
                <c:pt idx="6439">
                  <c:v>1946</c:v>
                </c:pt>
                <c:pt idx="6440">
                  <c:v>1947</c:v>
                </c:pt>
                <c:pt idx="6441">
                  <c:v>1948</c:v>
                </c:pt>
                <c:pt idx="6442">
                  <c:v>1949</c:v>
                </c:pt>
                <c:pt idx="6443">
                  <c:v>1950</c:v>
                </c:pt>
                <c:pt idx="6444">
                  <c:v>1950</c:v>
                </c:pt>
                <c:pt idx="6445">
                  <c:v>1950</c:v>
                </c:pt>
                <c:pt idx="6446">
                  <c:v>1951</c:v>
                </c:pt>
                <c:pt idx="6447">
                  <c:v>1952</c:v>
                </c:pt>
                <c:pt idx="6448">
                  <c:v>1953</c:v>
                </c:pt>
                <c:pt idx="6449">
                  <c:v>1953</c:v>
                </c:pt>
                <c:pt idx="6450">
                  <c:v>1954</c:v>
                </c:pt>
                <c:pt idx="6451">
                  <c:v>1954</c:v>
                </c:pt>
                <c:pt idx="6452">
                  <c:v>1954</c:v>
                </c:pt>
                <c:pt idx="6453">
                  <c:v>1954</c:v>
                </c:pt>
                <c:pt idx="6454">
                  <c:v>1954</c:v>
                </c:pt>
                <c:pt idx="6455">
                  <c:v>1954</c:v>
                </c:pt>
                <c:pt idx="6456">
                  <c:v>1954</c:v>
                </c:pt>
                <c:pt idx="6457">
                  <c:v>1955</c:v>
                </c:pt>
                <c:pt idx="6458">
                  <c:v>1956</c:v>
                </c:pt>
                <c:pt idx="6459">
                  <c:v>1957</c:v>
                </c:pt>
                <c:pt idx="6460">
                  <c:v>1957</c:v>
                </c:pt>
                <c:pt idx="6461">
                  <c:v>1958</c:v>
                </c:pt>
                <c:pt idx="6462">
                  <c:v>1958</c:v>
                </c:pt>
                <c:pt idx="6463">
                  <c:v>1959</c:v>
                </c:pt>
                <c:pt idx="6464">
                  <c:v>1959</c:v>
                </c:pt>
                <c:pt idx="6465">
                  <c:v>1960</c:v>
                </c:pt>
                <c:pt idx="6466">
                  <c:v>1960</c:v>
                </c:pt>
                <c:pt idx="6467">
                  <c:v>1960</c:v>
                </c:pt>
                <c:pt idx="6468">
                  <c:v>1960</c:v>
                </c:pt>
                <c:pt idx="6469">
                  <c:v>1960</c:v>
                </c:pt>
                <c:pt idx="6470">
                  <c:v>1960</c:v>
                </c:pt>
                <c:pt idx="6471">
                  <c:v>1960</c:v>
                </c:pt>
                <c:pt idx="6472">
                  <c:v>1960</c:v>
                </c:pt>
                <c:pt idx="6473">
                  <c:v>1961</c:v>
                </c:pt>
                <c:pt idx="6474">
                  <c:v>1961</c:v>
                </c:pt>
                <c:pt idx="6475">
                  <c:v>1961</c:v>
                </c:pt>
                <c:pt idx="6476">
                  <c:v>1961</c:v>
                </c:pt>
                <c:pt idx="6477">
                  <c:v>1961</c:v>
                </c:pt>
                <c:pt idx="6478">
                  <c:v>1961</c:v>
                </c:pt>
                <c:pt idx="6479">
                  <c:v>1961</c:v>
                </c:pt>
                <c:pt idx="6480">
                  <c:v>1961</c:v>
                </c:pt>
                <c:pt idx="6481">
                  <c:v>1961</c:v>
                </c:pt>
                <c:pt idx="6482">
                  <c:v>1961</c:v>
                </c:pt>
                <c:pt idx="6483">
                  <c:v>1961</c:v>
                </c:pt>
                <c:pt idx="6484">
                  <c:v>1961</c:v>
                </c:pt>
                <c:pt idx="6485">
                  <c:v>1961</c:v>
                </c:pt>
                <c:pt idx="6486">
                  <c:v>1961</c:v>
                </c:pt>
                <c:pt idx="6487">
                  <c:v>1961</c:v>
                </c:pt>
                <c:pt idx="6488">
                  <c:v>1961</c:v>
                </c:pt>
                <c:pt idx="6489">
                  <c:v>1961</c:v>
                </c:pt>
                <c:pt idx="6490">
                  <c:v>1961</c:v>
                </c:pt>
                <c:pt idx="6491">
                  <c:v>1961</c:v>
                </c:pt>
                <c:pt idx="6492">
                  <c:v>1961</c:v>
                </c:pt>
                <c:pt idx="6493">
                  <c:v>1962</c:v>
                </c:pt>
                <c:pt idx="6494">
                  <c:v>1962</c:v>
                </c:pt>
                <c:pt idx="6495">
                  <c:v>1963</c:v>
                </c:pt>
                <c:pt idx="6496">
                  <c:v>1963</c:v>
                </c:pt>
                <c:pt idx="6497">
                  <c:v>1963</c:v>
                </c:pt>
                <c:pt idx="6498">
                  <c:v>1964</c:v>
                </c:pt>
                <c:pt idx="6499">
                  <c:v>1964</c:v>
                </c:pt>
                <c:pt idx="6500">
                  <c:v>1964</c:v>
                </c:pt>
                <c:pt idx="6501">
                  <c:v>1964</c:v>
                </c:pt>
                <c:pt idx="6502">
                  <c:v>1964</c:v>
                </c:pt>
                <c:pt idx="6503">
                  <c:v>1964</c:v>
                </c:pt>
                <c:pt idx="6504">
                  <c:v>1964</c:v>
                </c:pt>
                <c:pt idx="6505">
                  <c:v>1964</c:v>
                </c:pt>
                <c:pt idx="6506">
                  <c:v>1964</c:v>
                </c:pt>
                <c:pt idx="6507">
                  <c:v>1964</c:v>
                </c:pt>
                <c:pt idx="6508">
                  <c:v>1964</c:v>
                </c:pt>
                <c:pt idx="6509">
                  <c:v>1964</c:v>
                </c:pt>
                <c:pt idx="6510">
                  <c:v>1965</c:v>
                </c:pt>
                <c:pt idx="6511">
                  <c:v>1966</c:v>
                </c:pt>
                <c:pt idx="6512">
                  <c:v>1966</c:v>
                </c:pt>
                <c:pt idx="6513">
                  <c:v>1967</c:v>
                </c:pt>
                <c:pt idx="6514">
                  <c:v>1967</c:v>
                </c:pt>
                <c:pt idx="6515">
                  <c:v>1968</c:v>
                </c:pt>
                <c:pt idx="6516">
                  <c:v>1968</c:v>
                </c:pt>
                <c:pt idx="6517">
                  <c:v>1969</c:v>
                </c:pt>
                <c:pt idx="6518">
                  <c:v>1970</c:v>
                </c:pt>
                <c:pt idx="6519">
                  <c:v>1970</c:v>
                </c:pt>
                <c:pt idx="6520">
                  <c:v>1971</c:v>
                </c:pt>
                <c:pt idx="6521">
                  <c:v>1972</c:v>
                </c:pt>
                <c:pt idx="6522">
                  <c:v>1973</c:v>
                </c:pt>
                <c:pt idx="6523">
                  <c:v>1974</c:v>
                </c:pt>
                <c:pt idx="6524">
                  <c:v>1974</c:v>
                </c:pt>
                <c:pt idx="6525">
                  <c:v>1974</c:v>
                </c:pt>
                <c:pt idx="6526">
                  <c:v>1974</c:v>
                </c:pt>
                <c:pt idx="6527">
                  <c:v>1974</c:v>
                </c:pt>
                <c:pt idx="6528">
                  <c:v>1974</c:v>
                </c:pt>
                <c:pt idx="6529">
                  <c:v>1974</c:v>
                </c:pt>
                <c:pt idx="6530">
                  <c:v>1975</c:v>
                </c:pt>
                <c:pt idx="6531">
                  <c:v>1975</c:v>
                </c:pt>
                <c:pt idx="6532">
                  <c:v>1975</c:v>
                </c:pt>
                <c:pt idx="6533">
                  <c:v>1976</c:v>
                </c:pt>
                <c:pt idx="6534">
                  <c:v>1976</c:v>
                </c:pt>
                <c:pt idx="6535">
                  <c:v>1976</c:v>
                </c:pt>
                <c:pt idx="6536">
                  <c:v>1976</c:v>
                </c:pt>
                <c:pt idx="6537">
                  <c:v>1976</c:v>
                </c:pt>
                <c:pt idx="6538">
                  <c:v>1977</c:v>
                </c:pt>
                <c:pt idx="6539">
                  <c:v>1977</c:v>
                </c:pt>
                <c:pt idx="6540">
                  <c:v>1977</c:v>
                </c:pt>
                <c:pt idx="6541">
                  <c:v>1978</c:v>
                </c:pt>
                <c:pt idx="6542">
                  <c:v>1978</c:v>
                </c:pt>
                <c:pt idx="6543">
                  <c:v>1978</c:v>
                </c:pt>
                <c:pt idx="6544">
                  <c:v>1978</c:v>
                </c:pt>
                <c:pt idx="6545">
                  <c:v>1978</c:v>
                </c:pt>
                <c:pt idx="6546">
                  <c:v>1979</c:v>
                </c:pt>
                <c:pt idx="6547">
                  <c:v>1979</c:v>
                </c:pt>
                <c:pt idx="6548">
                  <c:v>1979</c:v>
                </c:pt>
                <c:pt idx="6549">
                  <c:v>1980</c:v>
                </c:pt>
                <c:pt idx="6550">
                  <c:v>1980</c:v>
                </c:pt>
                <c:pt idx="6551">
                  <c:v>1980</c:v>
                </c:pt>
                <c:pt idx="6552">
                  <c:v>1980</c:v>
                </c:pt>
                <c:pt idx="6553">
                  <c:v>1980</c:v>
                </c:pt>
                <c:pt idx="6554">
                  <c:v>1980</c:v>
                </c:pt>
                <c:pt idx="6555">
                  <c:v>1980</c:v>
                </c:pt>
                <c:pt idx="6556">
                  <c:v>1980</c:v>
                </c:pt>
                <c:pt idx="6557">
                  <c:v>1980</c:v>
                </c:pt>
                <c:pt idx="6558">
                  <c:v>1980</c:v>
                </c:pt>
                <c:pt idx="6559">
                  <c:v>1980</c:v>
                </c:pt>
                <c:pt idx="6560">
                  <c:v>1980</c:v>
                </c:pt>
                <c:pt idx="6561">
                  <c:v>1980</c:v>
                </c:pt>
                <c:pt idx="6562">
                  <c:v>1980</c:v>
                </c:pt>
                <c:pt idx="6563">
                  <c:v>1980</c:v>
                </c:pt>
                <c:pt idx="6564">
                  <c:v>1980</c:v>
                </c:pt>
                <c:pt idx="6565">
                  <c:v>1981</c:v>
                </c:pt>
                <c:pt idx="6566">
                  <c:v>1981</c:v>
                </c:pt>
                <c:pt idx="6567">
                  <c:v>1981</c:v>
                </c:pt>
                <c:pt idx="6568">
                  <c:v>1981</c:v>
                </c:pt>
                <c:pt idx="6569">
                  <c:v>1981</c:v>
                </c:pt>
                <c:pt idx="6570">
                  <c:v>1981</c:v>
                </c:pt>
                <c:pt idx="6571">
                  <c:v>1981</c:v>
                </c:pt>
                <c:pt idx="6572">
                  <c:v>1981</c:v>
                </c:pt>
                <c:pt idx="6573">
                  <c:v>1981</c:v>
                </c:pt>
                <c:pt idx="6574">
                  <c:v>1981</c:v>
                </c:pt>
                <c:pt idx="6575">
                  <c:v>1981</c:v>
                </c:pt>
                <c:pt idx="6576">
                  <c:v>1981</c:v>
                </c:pt>
                <c:pt idx="6577">
                  <c:v>1981</c:v>
                </c:pt>
                <c:pt idx="6578">
                  <c:v>1981</c:v>
                </c:pt>
                <c:pt idx="6579">
                  <c:v>1981</c:v>
                </c:pt>
                <c:pt idx="6580">
                  <c:v>1981</c:v>
                </c:pt>
                <c:pt idx="6581">
                  <c:v>1981</c:v>
                </c:pt>
                <c:pt idx="6582">
                  <c:v>1981</c:v>
                </c:pt>
                <c:pt idx="6583">
                  <c:v>1981</c:v>
                </c:pt>
                <c:pt idx="6584">
                  <c:v>1981</c:v>
                </c:pt>
                <c:pt idx="6585">
                  <c:v>1981</c:v>
                </c:pt>
                <c:pt idx="6586">
                  <c:v>1982</c:v>
                </c:pt>
                <c:pt idx="6587">
                  <c:v>1982</c:v>
                </c:pt>
                <c:pt idx="6588">
                  <c:v>1982</c:v>
                </c:pt>
                <c:pt idx="6589">
                  <c:v>1982</c:v>
                </c:pt>
                <c:pt idx="6590">
                  <c:v>1982</c:v>
                </c:pt>
                <c:pt idx="6591">
                  <c:v>1982</c:v>
                </c:pt>
                <c:pt idx="6592">
                  <c:v>1982</c:v>
                </c:pt>
                <c:pt idx="6593">
                  <c:v>1982</c:v>
                </c:pt>
                <c:pt idx="6594">
                  <c:v>1983</c:v>
                </c:pt>
                <c:pt idx="6595">
                  <c:v>1983</c:v>
                </c:pt>
                <c:pt idx="6596">
                  <c:v>1983</c:v>
                </c:pt>
                <c:pt idx="6597">
                  <c:v>1984</c:v>
                </c:pt>
                <c:pt idx="6598">
                  <c:v>1985</c:v>
                </c:pt>
                <c:pt idx="6599">
                  <c:v>1986</c:v>
                </c:pt>
                <c:pt idx="6600">
                  <c:v>1986</c:v>
                </c:pt>
                <c:pt idx="6601">
                  <c:v>1986</c:v>
                </c:pt>
                <c:pt idx="6602">
                  <c:v>1986</c:v>
                </c:pt>
                <c:pt idx="6603">
                  <c:v>1986</c:v>
                </c:pt>
                <c:pt idx="6604">
                  <c:v>1986</c:v>
                </c:pt>
                <c:pt idx="6605">
                  <c:v>1986</c:v>
                </c:pt>
                <c:pt idx="6606">
                  <c:v>1986</c:v>
                </c:pt>
                <c:pt idx="6607">
                  <c:v>1986</c:v>
                </c:pt>
                <c:pt idx="6608">
                  <c:v>1986</c:v>
                </c:pt>
                <c:pt idx="6609">
                  <c:v>1986</c:v>
                </c:pt>
                <c:pt idx="6610">
                  <c:v>1986</c:v>
                </c:pt>
                <c:pt idx="6611">
                  <c:v>1986</c:v>
                </c:pt>
                <c:pt idx="6612">
                  <c:v>1986</c:v>
                </c:pt>
                <c:pt idx="6613">
                  <c:v>1986</c:v>
                </c:pt>
                <c:pt idx="6614">
                  <c:v>1986</c:v>
                </c:pt>
                <c:pt idx="6615">
                  <c:v>1986</c:v>
                </c:pt>
                <c:pt idx="6616">
                  <c:v>1986</c:v>
                </c:pt>
                <c:pt idx="6617">
                  <c:v>1986</c:v>
                </c:pt>
                <c:pt idx="6618">
                  <c:v>1986</c:v>
                </c:pt>
                <c:pt idx="6619">
                  <c:v>1986</c:v>
                </c:pt>
                <c:pt idx="6620">
                  <c:v>1986</c:v>
                </c:pt>
                <c:pt idx="6621">
                  <c:v>1986</c:v>
                </c:pt>
                <c:pt idx="6622">
                  <c:v>1986</c:v>
                </c:pt>
                <c:pt idx="6623">
                  <c:v>1986</c:v>
                </c:pt>
                <c:pt idx="6624">
                  <c:v>1986</c:v>
                </c:pt>
                <c:pt idx="6625">
                  <c:v>1986</c:v>
                </c:pt>
                <c:pt idx="6626">
                  <c:v>1986</c:v>
                </c:pt>
                <c:pt idx="6627">
                  <c:v>1986</c:v>
                </c:pt>
                <c:pt idx="6628">
                  <c:v>1986</c:v>
                </c:pt>
                <c:pt idx="6629">
                  <c:v>1987</c:v>
                </c:pt>
                <c:pt idx="6630">
                  <c:v>1988</c:v>
                </c:pt>
                <c:pt idx="6631">
                  <c:v>1989</c:v>
                </c:pt>
                <c:pt idx="6632">
                  <c:v>1990</c:v>
                </c:pt>
                <c:pt idx="6633">
                  <c:v>1991</c:v>
                </c:pt>
                <c:pt idx="6634">
                  <c:v>1992</c:v>
                </c:pt>
                <c:pt idx="6635">
                  <c:v>1993</c:v>
                </c:pt>
                <c:pt idx="6636">
                  <c:v>1994</c:v>
                </c:pt>
                <c:pt idx="6637">
                  <c:v>1995</c:v>
                </c:pt>
                <c:pt idx="6638">
                  <c:v>1996</c:v>
                </c:pt>
                <c:pt idx="6639">
                  <c:v>1997</c:v>
                </c:pt>
                <c:pt idx="6640">
                  <c:v>1998</c:v>
                </c:pt>
                <c:pt idx="6641">
                  <c:v>1999</c:v>
                </c:pt>
                <c:pt idx="6642">
                  <c:v>1999</c:v>
                </c:pt>
                <c:pt idx="6643">
                  <c:v>1999</c:v>
                </c:pt>
                <c:pt idx="6644">
                  <c:v>1999</c:v>
                </c:pt>
                <c:pt idx="6645">
                  <c:v>1999</c:v>
                </c:pt>
                <c:pt idx="6646">
                  <c:v>1999</c:v>
                </c:pt>
                <c:pt idx="6647">
                  <c:v>1999</c:v>
                </c:pt>
                <c:pt idx="6648">
                  <c:v>1999</c:v>
                </c:pt>
                <c:pt idx="6649">
                  <c:v>1999</c:v>
                </c:pt>
                <c:pt idx="6650">
                  <c:v>1999</c:v>
                </c:pt>
                <c:pt idx="6651">
                  <c:v>1999</c:v>
                </c:pt>
                <c:pt idx="6652">
                  <c:v>1999</c:v>
                </c:pt>
                <c:pt idx="6653">
                  <c:v>1999</c:v>
                </c:pt>
                <c:pt idx="6654">
                  <c:v>1999</c:v>
                </c:pt>
                <c:pt idx="6655">
                  <c:v>1999</c:v>
                </c:pt>
                <c:pt idx="6656">
                  <c:v>1999</c:v>
                </c:pt>
                <c:pt idx="6657">
                  <c:v>1999</c:v>
                </c:pt>
                <c:pt idx="6658">
                  <c:v>1999</c:v>
                </c:pt>
                <c:pt idx="6659">
                  <c:v>2000</c:v>
                </c:pt>
                <c:pt idx="6660">
                  <c:v>2000</c:v>
                </c:pt>
                <c:pt idx="6661">
                  <c:v>2000</c:v>
                </c:pt>
                <c:pt idx="6662">
                  <c:v>2000</c:v>
                </c:pt>
                <c:pt idx="6663">
                  <c:v>2000</c:v>
                </c:pt>
                <c:pt idx="6664">
                  <c:v>2000</c:v>
                </c:pt>
                <c:pt idx="6665">
                  <c:v>2000</c:v>
                </c:pt>
                <c:pt idx="6666">
                  <c:v>2001</c:v>
                </c:pt>
                <c:pt idx="6667">
                  <c:v>2002</c:v>
                </c:pt>
                <c:pt idx="6668">
                  <c:v>2003</c:v>
                </c:pt>
                <c:pt idx="6669">
                  <c:v>2003</c:v>
                </c:pt>
                <c:pt idx="6670">
                  <c:v>2003</c:v>
                </c:pt>
                <c:pt idx="6671">
                  <c:v>2003</c:v>
                </c:pt>
                <c:pt idx="6672">
                  <c:v>2004</c:v>
                </c:pt>
                <c:pt idx="6673">
                  <c:v>2004</c:v>
                </c:pt>
                <c:pt idx="6674">
                  <c:v>2005</c:v>
                </c:pt>
                <c:pt idx="6675">
                  <c:v>2005</c:v>
                </c:pt>
                <c:pt idx="6676">
                  <c:v>2005</c:v>
                </c:pt>
                <c:pt idx="6677">
                  <c:v>2005</c:v>
                </c:pt>
                <c:pt idx="6678">
                  <c:v>2005</c:v>
                </c:pt>
                <c:pt idx="6679">
                  <c:v>2005</c:v>
                </c:pt>
                <c:pt idx="6680">
                  <c:v>2005</c:v>
                </c:pt>
                <c:pt idx="6681">
                  <c:v>2005</c:v>
                </c:pt>
                <c:pt idx="6682">
                  <c:v>2005</c:v>
                </c:pt>
                <c:pt idx="6683">
                  <c:v>2005</c:v>
                </c:pt>
                <c:pt idx="6684">
                  <c:v>2006</c:v>
                </c:pt>
                <c:pt idx="6685">
                  <c:v>2006</c:v>
                </c:pt>
                <c:pt idx="6686">
                  <c:v>2006</c:v>
                </c:pt>
                <c:pt idx="6687">
                  <c:v>2006</c:v>
                </c:pt>
                <c:pt idx="6688">
                  <c:v>2006</c:v>
                </c:pt>
                <c:pt idx="6689">
                  <c:v>2006</c:v>
                </c:pt>
                <c:pt idx="6690">
                  <c:v>2006</c:v>
                </c:pt>
                <c:pt idx="6691">
                  <c:v>2006</c:v>
                </c:pt>
                <c:pt idx="6692">
                  <c:v>2006</c:v>
                </c:pt>
                <c:pt idx="6693">
                  <c:v>2006</c:v>
                </c:pt>
                <c:pt idx="6694">
                  <c:v>2006</c:v>
                </c:pt>
                <c:pt idx="6695">
                  <c:v>2006</c:v>
                </c:pt>
                <c:pt idx="6696">
                  <c:v>2006</c:v>
                </c:pt>
                <c:pt idx="6697">
                  <c:v>2006</c:v>
                </c:pt>
                <c:pt idx="6698">
                  <c:v>2006</c:v>
                </c:pt>
                <c:pt idx="6699">
                  <c:v>2006</c:v>
                </c:pt>
                <c:pt idx="6700">
                  <c:v>2006</c:v>
                </c:pt>
                <c:pt idx="6701">
                  <c:v>2006</c:v>
                </c:pt>
                <c:pt idx="6702">
                  <c:v>2006</c:v>
                </c:pt>
                <c:pt idx="6703">
                  <c:v>2006</c:v>
                </c:pt>
                <c:pt idx="6704">
                  <c:v>2007</c:v>
                </c:pt>
                <c:pt idx="6705">
                  <c:v>2007</c:v>
                </c:pt>
                <c:pt idx="6706">
                  <c:v>2007</c:v>
                </c:pt>
                <c:pt idx="6707">
                  <c:v>2007</c:v>
                </c:pt>
                <c:pt idx="6708">
                  <c:v>2008</c:v>
                </c:pt>
                <c:pt idx="6709">
                  <c:v>2008</c:v>
                </c:pt>
                <c:pt idx="6710">
                  <c:v>2008</c:v>
                </c:pt>
                <c:pt idx="6711">
                  <c:v>2008</c:v>
                </c:pt>
                <c:pt idx="6712">
                  <c:v>2009</c:v>
                </c:pt>
                <c:pt idx="6713">
                  <c:v>2010</c:v>
                </c:pt>
                <c:pt idx="6714">
                  <c:v>2011</c:v>
                </c:pt>
                <c:pt idx="6715">
                  <c:v>2011</c:v>
                </c:pt>
                <c:pt idx="6716">
                  <c:v>2012</c:v>
                </c:pt>
                <c:pt idx="6717">
                  <c:v>2013</c:v>
                </c:pt>
                <c:pt idx="6718">
                  <c:v>2014</c:v>
                </c:pt>
                <c:pt idx="6719">
                  <c:v>2015</c:v>
                </c:pt>
                <c:pt idx="6720">
                  <c:v>2016</c:v>
                </c:pt>
                <c:pt idx="6721">
                  <c:v>2017</c:v>
                </c:pt>
                <c:pt idx="6722">
                  <c:v>2017</c:v>
                </c:pt>
                <c:pt idx="6723">
                  <c:v>2017</c:v>
                </c:pt>
                <c:pt idx="6724">
                  <c:v>2017</c:v>
                </c:pt>
                <c:pt idx="6725">
                  <c:v>2017</c:v>
                </c:pt>
                <c:pt idx="6726">
                  <c:v>2017</c:v>
                </c:pt>
                <c:pt idx="6727">
                  <c:v>2017</c:v>
                </c:pt>
                <c:pt idx="6728">
                  <c:v>2017</c:v>
                </c:pt>
                <c:pt idx="6729">
                  <c:v>2018</c:v>
                </c:pt>
                <c:pt idx="6730">
                  <c:v>2019</c:v>
                </c:pt>
                <c:pt idx="6731">
                  <c:v>2020</c:v>
                </c:pt>
                <c:pt idx="6732">
                  <c:v>2021</c:v>
                </c:pt>
                <c:pt idx="6733">
                  <c:v>2022</c:v>
                </c:pt>
                <c:pt idx="6734">
                  <c:v>2022</c:v>
                </c:pt>
                <c:pt idx="6735">
                  <c:v>2022</c:v>
                </c:pt>
                <c:pt idx="6736">
                  <c:v>2022</c:v>
                </c:pt>
                <c:pt idx="6737">
                  <c:v>2023</c:v>
                </c:pt>
                <c:pt idx="6738">
                  <c:v>2024</c:v>
                </c:pt>
                <c:pt idx="6739">
                  <c:v>2025</c:v>
                </c:pt>
                <c:pt idx="6740">
                  <c:v>2026</c:v>
                </c:pt>
                <c:pt idx="6741">
                  <c:v>2027</c:v>
                </c:pt>
                <c:pt idx="6742">
                  <c:v>2028</c:v>
                </c:pt>
                <c:pt idx="6743">
                  <c:v>2029</c:v>
                </c:pt>
                <c:pt idx="6744">
                  <c:v>2030</c:v>
                </c:pt>
                <c:pt idx="6745">
                  <c:v>2030</c:v>
                </c:pt>
                <c:pt idx="6746">
                  <c:v>2031</c:v>
                </c:pt>
                <c:pt idx="6747">
                  <c:v>2032</c:v>
                </c:pt>
                <c:pt idx="6748">
                  <c:v>2033</c:v>
                </c:pt>
                <c:pt idx="6749">
                  <c:v>2034</c:v>
                </c:pt>
                <c:pt idx="6750">
                  <c:v>2035</c:v>
                </c:pt>
                <c:pt idx="6751">
                  <c:v>2036</c:v>
                </c:pt>
                <c:pt idx="6752">
                  <c:v>2037</c:v>
                </c:pt>
                <c:pt idx="6753">
                  <c:v>2037</c:v>
                </c:pt>
                <c:pt idx="6754">
                  <c:v>2038</c:v>
                </c:pt>
                <c:pt idx="6755">
                  <c:v>2039</c:v>
                </c:pt>
                <c:pt idx="6756">
                  <c:v>2040</c:v>
                </c:pt>
                <c:pt idx="6757">
                  <c:v>2040</c:v>
                </c:pt>
                <c:pt idx="6758">
                  <c:v>2040</c:v>
                </c:pt>
                <c:pt idx="6759">
                  <c:v>2040</c:v>
                </c:pt>
                <c:pt idx="6760">
                  <c:v>2040</c:v>
                </c:pt>
                <c:pt idx="6761">
                  <c:v>2040</c:v>
                </c:pt>
                <c:pt idx="6762">
                  <c:v>2041</c:v>
                </c:pt>
                <c:pt idx="6763">
                  <c:v>2042</c:v>
                </c:pt>
                <c:pt idx="6764">
                  <c:v>2043</c:v>
                </c:pt>
                <c:pt idx="6765">
                  <c:v>2044</c:v>
                </c:pt>
                <c:pt idx="6766">
                  <c:v>2044</c:v>
                </c:pt>
                <c:pt idx="6767">
                  <c:v>2044</c:v>
                </c:pt>
                <c:pt idx="6768">
                  <c:v>2045</c:v>
                </c:pt>
                <c:pt idx="6769">
                  <c:v>2046</c:v>
                </c:pt>
                <c:pt idx="6770">
                  <c:v>2046</c:v>
                </c:pt>
                <c:pt idx="6771">
                  <c:v>2046</c:v>
                </c:pt>
                <c:pt idx="6772">
                  <c:v>2046</c:v>
                </c:pt>
                <c:pt idx="6773">
                  <c:v>2046</c:v>
                </c:pt>
                <c:pt idx="6774">
                  <c:v>2047</c:v>
                </c:pt>
                <c:pt idx="6775">
                  <c:v>2047</c:v>
                </c:pt>
                <c:pt idx="6776">
                  <c:v>2047</c:v>
                </c:pt>
                <c:pt idx="6777">
                  <c:v>2048</c:v>
                </c:pt>
                <c:pt idx="6778">
                  <c:v>2048</c:v>
                </c:pt>
                <c:pt idx="6779">
                  <c:v>2048</c:v>
                </c:pt>
                <c:pt idx="6780">
                  <c:v>2048</c:v>
                </c:pt>
                <c:pt idx="6781">
                  <c:v>2048</c:v>
                </c:pt>
                <c:pt idx="6782">
                  <c:v>2049</c:v>
                </c:pt>
                <c:pt idx="6783">
                  <c:v>2049</c:v>
                </c:pt>
                <c:pt idx="6784">
                  <c:v>2049</c:v>
                </c:pt>
                <c:pt idx="6785">
                  <c:v>2050</c:v>
                </c:pt>
                <c:pt idx="6786">
                  <c:v>2051</c:v>
                </c:pt>
                <c:pt idx="6787">
                  <c:v>2051</c:v>
                </c:pt>
                <c:pt idx="6788">
                  <c:v>2051</c:v>
                </c:pt>
                <c:pt idx="6789">
                  <c:v>2051</c:v>
                </c:pt>
                <c:pt idx="6790">
                  <c:v>2051</c:v>
                </c:pt>
                <c:pt idx="6791">
                  <c:v>2051</c:v>
                </c:pt>
                <c:pt idx="6792">
                  <c:v>2051</c:v>
                </c:pt>
                <c:pt idx="6793">
                  <c:v>2051</c:v>
                </c:pt>
                <c:pt idx="6794">
                  <c:v>2051</c:v>
                </c:pt>
                <c:pt idx="6795">
                  <c:v>2051</c:v>
                </c:pt>
                <c:pt idx="6796">
                  <c:v>2051</c:v>
                </c:pt>
                <c:pt idx="6797">
                  <c:v>2051</c:v>
                </c:pt>
                <c:pt idx="6798">
                  <c:v>2051</c:v>
                </c:pt>
                <c:pt idx="6799">
                  <c:v>2051</c:v>
                </c:pt>
                <c:pt idx="6800">
                  <c:v>2051</c:v>
                </c:pt>
                <c:pt idx="6801">
                  <c:v>2051</c:v>
                </c:pt>
                <c:pt idx="6802">
                  <c:v>2051</c:v>
                </c:pt>
                <c:pt idx="6803">
                  <c:v>2052</c:v>
                </c:pt>
                <c:pt idx="6804">
                  <c:v>2053</c:v>
                </c:pt>
                <c:pt idx="6805">
                  <c:v>2053</c:v>
                </c:pt>
                <c:pt idx="6806">
                  <c:v>2054</c:v>
                </c:pt>
                <c:pt idx="6807">
                  <c:v>2055</c:v>
                </c:pt>
                <c:pt idx="6808">
                  <c:v>2055</c:v>
                </c:pt>
                <c:pt idx="6809">
                  <c:v>2055</c:v>
                </c:pt>
                <c:pt idx="6810">
                  <c:v>2056</c:v>
                </c:pt>
                <c:pt idx="6811">
                  <c:v>2057</c:v>
                </c:pt>
                <c:pt idx="6812">
                  <c:v>2058</c:v>
                </c:pt>
                <c:pt idx="6813">
                  <c:v>2059</c:v>
                </c:pt>
                <c:pt idx="6814">
                  <c:v>2060</c:v>
                </c:pt>
                <c:pt idx="6815">
                  <c:v>2061</c:v>
                </c:pt>
                <c:pt idx="6816">
                  <c:v>2061</c:v>
                </c:pt>
                <c:pt idx="6817">
                  <c:v>2062</c:v>
                </c:pt>
                <c:pt idx="6818">
                  <c:v>2063</c:v>
                </c:pt>
                <c:pt idx="6819">
                  <c:v>2063</c:v>
                </c:pt>
                <c:pt idx="6820">
                  <c:v>2063</c:v>
                </c:pt>
                <c:pt idx="6821">
                  <c:v>2064</c:v>
                </c:pt>
                <c:pt idx="6822">
                  <c:v>2064</c:v>
                </c:pt>
                <c:pt idx="6823">
                  <c:v>2064</c:v>
                </c:pt>
                <c:pt idx="6824">
                  <c:v>2064</c:v>
                </c:pt>
                <c:pt idx="6825">
                  <c:v>2064</c:v>
                </c:pt>
                <c:pt idx="6826">
                  <c:v>2064</c:v>
                </c:pt>
                <c:pt idx="6827">
                  <c:v>2064</c:v>
                </c:pt>
                <c:pt idx="6828">
                  <c:v>2064</c:v>
                </c:pt>
                <c:pt idx="6829">
                  <c:v>2064</c:v>
                </c:pt>
                <c:pt idx="6830">
                  <c:v>2064</c:v>
                </c:pt>
                <c:pt idx="6831">
                  <c:v>2064</c:v>
                </c:pt>
                <c:pt idx="6832">
                  <c:v>2064</c:v>
                </c:pt>
                <c:pt idx="6833">
                  <c:v>2064</c:v>
                </c:pt>
                <c:pt idx="6834">
                  <c:v>2064</c:v>
                </c:pt>
                <c:pt idx="6835">
                  <c:v>2064</c:v>
                </c:pt>
                <c:pt idx="6836">
                  <c:v>2064</c:v>
                </c:pt>
                <c:pt idx="6837">
                  <c:v>2065</c:v>
                </c:pt>
                <c:pt idx="6838">
                  <c:v>2066</c:v>
                </c:pt>
                <c:pt idx="6839">
                  <c:v>2066</c:v>
                </c:pt>
                <c:pt idx="6840">
                  <c:v>2066</c:v>
                </c:pt>
                <c:pt idx="6841">
                  <c:v>2066</c:v>
                </c:pt>
                <c:pt idx="6842">
                  <c:v>2066</c:v>
                </c:pt>
                <c:pt idx="6843">
                  <c:v>2066</c:v>
                </c:pt>
                <c:pt idx="6844">
                  <c:v>2066</c:v>
                </c:pt>
                <c:pt idx="6845">
                  <c:v>2066</c:v>
                </c:pt>
                <c:pt idx="6846">
                  <c:v>2066</c:v>
                </c:pt>
                <c:pt idx="6847">
                  <c:v>2066</c:v>
                </c:pt>
                <c:pt idx="6848">
                  <c:v>2066</c:v>
                </c:pt>
                <c:pt idx="6849">
                  <c:v>2066</c:v>
                </c:pt>
                <c:pt idx="6850">
                  <c:v>2067</c:v>
                </c:pt>
                <c:pt idx="6851">
                  <c:v>2068</c:v>
                </c:pt>
                <c:pt idx="6852">
                  <c:v>2069</c:v>
                </c:pt>
                <c:pt idx="6853">
                  <c:v>2070</c:v>
                </c:pt>
                <c:pt idx="6854">
                  <c:v>2071</c:v>
                </c:pt>
                <c:pt idx="6855">
                  <c:v>2071</c:v>
                </c:pt>
                <c:pt idx="6856">
                  <c:v>2072</c:v>
                </c:pt>
                <c:pt idx="6857">
                  <c:v>2072</c:v>
                </c:pt>
                <c:pt idx="6858">
                  <c:v>2072</c:v>
                </c:pt>
                <c:pt idx="6859">
                  <c:v>2072</c:v>
                </c:pt>
                <c:pt idx="6860">
                  <c:v>2072</c:v>
                </c:pt>
                <c:pt idx="6861">
                  <c:v>2073</c:v>
                </c:pt>
                <c:pt idx="6862">
                  <c:v>2073</c:v>
                </c:pt>
                <c:pt idx="6863">
                  <c:v>2074</c:v>
                </c:pt>
                <c:pt idx="6864">
                  <c:v>2075</c:v>
                </c:pt>
                <c:pt idx="6865">
                  <c:v>2075</c:v>
                </c:pt>
                <c:pt idx="6866">
                  <c:v>2075</c:v>
                </c:pt>
                <c:pt idx="6867">
                  <c:v>2075</c:v>
                </c:pt>
                <c:pt idx="6868">
                  <c:v>2075</c:v>
                </c:pt>
                <c:pt idx="6869">
                  <c:v>2075</c:v>
                </c:pt>
                <c:pt idx="6870">
                  <c:v>2075</c:v>
                </c:pt>
                <c:pt idx="6871">
                  <c:v>2075</c:v>
                </c:pt>
                <c:pt idx="6872">
                  <c:v>2075</c:v>
                </c:pt>
                <c:pt idx="6873">
                  <c:v>2075</c:v>
                </c:pt>
                <c:pt idx="6874">
                  <c:v>2075</c:v>
                </c:pt>
                <c:pt idx="6875">
                  <c:v>2075</c:v>
                </c:pt>
                <c:pt idx="6876">
                  <c:v>2075</c:v>
                </c:pt>
                <c:pt idx="6877">
                  <c:v>2075</c:v>
                </c:pt>
                <c:pt idx="6878">
                  <c:v>2075</c:v>
                </c:pt>
                <c:pt idx="6879">
                  <c:v>2075</c:v>
                </c:pt>
                <c:pt idx="6880">
                  <c:v>2076</c:v>
                </c:pt>
                <c:pt idx="6881">
                  <c:v>2076</c:v>
                </c:pt>
                <c:pt idx="6882">
                  <c:v>2076</c:v>
                </c:pt>
                <c:pt idx="6883">
                  <c:v>2076</c:v>
                </c:pt>
                <c:pt idx="6884">
                  <c:v>2076</c:v>
                </c:pt>
                <c:pt idx="6885">
                  <c:v>2077</c:v>
                </c:pt>
                <c:pt idx="6886">
                  <c:v>2078</c:v>
                </c:pt>
                <c:pt idx="6887">
                  <c:v>2078</c:v>
                </c:pt>
                <c:pt idx="6888">
                  <c:v>2078</c:v>
                </c:pt>
                <c:pt idx="6889">
                  <c:v>2078</c:v>
                </c:pt>
                <c:pt idx="6890">
                  <c:v>2078</c:v>
                </c:pt>
                <c:pt idx="6891">
                  <c:v>2078</c:v>
                </c:pt>
                <c:pt idx="6892">
                  <c:v>2078</c:v>
                </c:pt>
                <c:pt idx="6893">
                  <c:v>2078</c:v>
                </c:pt>
                <c:pt idx="6894">
                  <c:v>2078</c:v>
                </c:pt>
                <c:pt idx="6895">
                  <c:v>2078</c:v>
                </c:pt>
                <c:pt idx="6896">
                  <c:v>2078</c:v>
                </c:pt>
                <c:pt idx="6897">
                  <c:v>2078</c:v>
                </c:pt>
                <c:pt idx="6898">
                  <c:v>2078</c:v>
                </c:pt>
                <c:pt idx="6899">
                  <c:v>2078</c:v>
                </c:pt>
                <c:pt idx="6900">
                  <c:v>2078</c:v>
                </c:pt>
                <c:pt idx="6901">
                  <c:v>2078</c:v>
                </c:pt>
                <c:pt idx="6902">
                  <c:v>2078</c:v>
                </c:pt>
                <c:pt idx="6903">
                  <c:v>2078</c:v>
                </c:pt>
                <c:pt idx="6904">
                  <c:v>2078</c:v>
                </c:pt>
                <c:pt idx="6905">
                  <c:v>2078</c:v>
                </c:pt>
                <c:pt idx="6906">
                  <c:v>2078</c:v>
                </c:pt>
                <c:pt idx="6907">
                  <c:v>2078</c:v>
                </c:pt>
                <c:pt idx="6908">
                  <c:v>2078</c:v>
                </c:pt>
                <c:pt idx="6909">
                  <c:v>2078</c:v>
                </c:pt>
                <c:pt idx="6910">
                  <c:v>2078</c:v>
                </c:pt>
                <c:pt idx="6911">
                  <c:v>2078</c:v>
                </c:pt>
                <c:pt idx="6912">
                  <c:v>2078</c:v>
                </c:pt>
                <c:pt idx="6913">
                  <c:v>2078</c:v>
                </c:pt>
                <c:pt idx="6914">
                  <c:v>2078</c:v>
                </c:pt>
                <c:pt idx="6915">
                  <c:v>2078</c:v>
                </c:pt>
                <c:pt idx="6916">
                  <c:v>2078</c:v>
                </c:pt>
                <c:pt idx="6917">
                  <c:v>2078</c:v>
                </c:pt>
                <c:pt idx="6918">
                  <c:v>2078</c:v>
                </c:pt>
                <c:pt idx="6919">
                  <c:v>2078</c:v>
                </c:pt>
                <c:pt idx="6920">
                  <c:v>2078</c:v>
                </c:pt>
                <c:pt idx="6921">
                  <c:v>2079</c:v>
                </c:pt>
                <c:pt idx="6922">
                  <c:v>2079</c:v>
                </c:pt>
                <c:pt idx="6923">
                  <c:v>2079</c:v>
                </c:pt>
                <c:pt idx="6924">
                  <c:v>2080</c:v>
                </c:pt>
                <c:pt idx="6925">
                  <c:v>2080</c:v>
                </c:pt>
                <c:pt idx="6926">
                  <c:v>2080</c:v>
                </c:pt>
                <c:pt idx="6927">
                  <c:v>2080</c:v>
                </c:pt>
                <c:pt idx="6928">
                  <c:v>2080</c:v>
                </c:pt>
                <c:pt idx="6929">
                  <c:v>2080</c:v>
                </c:pt>
                <c:pt idx="6930">
                  <c:v>2080</c:v>
                </c:pt>
                <c:pt idx="6931">
                  <c:v>2080</c:v>
                </c:pt>
                <c:pt idx="6932">
                  <c:v>2080</c:v>
                </c:pt>
                <c:pt idx="6933">
                  <c:v>2080</c:v>
                </c:pt>
                <c:pt idx="6934">
                  <c:v>2080</c:v>
                </c:pt>
                <c:pt idx="6935">
                  <c:v>2081</c:v>
                </c:pt>
                <c:pt idx="6936">
                  <c:v>2082</c:v>
                </c:pt>
                <c:pt idx="6937">
                  <c:v>2083</c:v>
                </c:pt>
                <c:pt idx="6938">
                  <c:v>2084</c:v>
                </c:pt>
                <c:pt idx="6939">
                  <c:v>2085</c:v>
                </c:pt>
                <c:pt idx="6940">
                  <c:v>2086</c:v>
                </c:pt>
                <c:pt idx="6941">
                  <c:v>2087</c:v>
                </c:pt>
                <c:pt idx="6942">
                  <c:v>2088</c:v>
                </c:pt>
                <c:pt idx="6943">
                  <c:v>2089</c:v>
                </c:pt>
                <c:pt idx="6944">
                  <c:v>2090</c:v>
                </c:pt>
                <c:pt idx="6945">
                  <c:v>2091</c:v>
                </c:pt>
                <c:pt idx="6946">
                  <c:v>2092</c:v>
                </c:pt>
                <c:pt idx="6947">
                  <c:v>2092</c:v>
                </c:pt>
                <c:pt idx="6948">
                  <c:v>2092</c:v>
                </c:pt>
                <c:pt idx="6949">
                  <c:v>2092</c:v>
                </c:pt>
                <c:pt idx="6950">
                  <c:v>2093</c:v>
                </c:pt>
                <c:pt idx="6951">
                  <c:v>2094</c:v>
                </c:pt>
                <c:pt idx="6952">
                  <c:v>2095</c:v>
                </c:pt>
                <c:pt idx="6953">
                  <c:v>2095</c:v>
                </c:pt>
                <c:pt idx="6954">
                  <c:v>2096</c:v>
                </c:pt>
                <c:pt idx="6955">
                  <c:v>2096</c:v>
                </c:pt>
                <c:pt idx="6956">
                  <c:v>2096</c:v>
                </c:pt>
                <c:pt idx="6957">
                  <c:v>2097</c:v>
                </c:pt>
                <c:pt idx="6958">
                  <c:v>2098</c:v>
                </c:pt>
                <c:pt idx="6959">
                  <c:v>2099</c:v>
                </c:pt>
                <c:pt idx="6960">
                  <c:v>2099</c:v>
                </c:pt>
                <c:pt idx="6961">
                  <c:v>2099</c:v>
                </c:pt>
                <c:pt idx="6962">
                  <c:v>2100</c:v>
                </c:pt>
                <c:pt idx="6963">
                  <c:v>2100</c:v>
                </c:pt>
                <c:pt idx="6964">
                  <c:v>2100</c:v>
                </c:pt>
                <c:pt idx="6965">
                  <c:v>2100</c:v>
                </c:pt>
                <c:pt idx="6966">
                  <c:v>2100</c:v>
                </c:pt>
                <c:pt idx="6967">
                  <c:v>2100</c:v>
                </c:pt>
                <c:pt idx="6968">
                  <c:v>2100</c:v>
                </c:pt>
                <c:pt idx="6969">
                  <c:v>2101</c:v>
                </c:pt>
                <c:pt idx="6970">
                  <c:v>2101</c:v>
                </c:pt>
                <c:pt idx="6971">
                  <c:v>2101</c:v>
                </c:pt>
                <c:pt idx="6972">
                  <c:v>2101</c:v>
                </c:pt>
                <c:pt idx="6973">
                  <c:v>2101</c:v>
                </c:pt>
                <c:pt idx="6974">
                  <c:v>2101</c:v>
                </c:pt>
                <c:pt idx="6975">
                  <c:v>2101</c:v>
                </c:pt>
                <c:pt idx="6976">
                  <c:v>2101</c:v>
                </c:pt>
                <c:pt idx="6977">
                  <c:v>2101</c:v>
                </c:pt>
                <c:pt idx="6978">
                  <c:v>2101</c:v>
                </c:pt>
                <c:pt idx="6979">
                  <c:v>2101</c:v>
                </c:pt>
                <c:pt idx="6980">
                  <c:v>2101</c:v>
                </c:pt>
                <c:pt idx="6981">
                  <c:v>2101</c:v>
                </c:pt>
                <c:pt idx="6982">
                  <c:v>2101</c:v>
                </c:pt>
                <c:pt idx="6983">
                  <c:v>2101</c:v>
                </c:pt>
                <c:pt idx="6984">
                  <c:v>2101</c:v>
                </c:pt>
                <c:pt idx="6985">
                  <c:v>2101</c:v>
                </c:pt>
                <c:pt idx="6986">
                  <c:v>2101</c:v>
                </c:pt>
                <c:pt idx="6987">
                  <c:v>2101</c:v>
                </c:pt>
                <c:pt idx="6988">
                  <c:v>2101</c:v>
                </c:pt>
                <c:pt idx="6989">
                  <c:v>2101</c:v>
                </c:pt>
                <c:pt idx="6990">
                  <c:v>2101</c:v>
                </c:pt>
                <c:pt idx="6991">
                  <c:v>2101</c:v>
                </c:pt>
                <c:pt idx="6992">
                  <c:v>2101</c:v>
                </c:pt>
                <c:pt idx="6993">
                  <c:v>2101</c:v>
                </c:pt>
                <c:pt idx="6994">
                  <c:v>2101</c:v>
                </c:pt>
                <c:pt idx="6995">
                  <c:v>2101</c:v>
                </c:pt>
                <c:pt idx="6996">
                  <c:v>2101</c:v>
                </c:pt>
                <c:pt idx="6997">
                  <c:v>2101</c:v>
                </c:pt>
                <c:pt idx="6998">
                  <c:v>2101</c:v>
                </c:pt>
                <c:pt idx="6999">
                  <c:v>2101</c:v>
                </c:pt>
                <c:pt idx="7000">
                  <c:v>2102</c:v>
                </c:pt>
                <c:pt idx="7001">
                  <c:v>2102</c:v>
                </c:pt>
                <c:pt idx="7002">
                  <c:v>2102</c:v>
                </c:pt>
                <c:pt idx="7003">
                  <c:v>2102</c:v>
                </c:pt>
                <c:pt idx="7004">
                  <c:v>2102</c:v>
                </c:pt>
                <c:pt idx="7005">
                  <c:v>2102</c:v>
                </c:pt>
                <c:pt idx="7006">
                  <c:v>2102</c:v>
                </c:pt>
                <c:pt idx="7007">
                  <c:v>2103</c:v>
                </c:pt>
                <c:pt idx="7008">
                  <c:v>2103</c:v>
                </c:pt>
                <c:pt idx="7009">
                  <c:v>2103</c:v>
                </c:pt>
                <c:pt idx="7010">
                  <c:v>2103</c:v>
                </c:pt>
                <c:pt idx="7011">
                  <c:v>2103</c:v>
                </c:pt>
                <c:pt idx="7012">
                  <c:v>2103</c:v>
                </c:pt>
                <c:pt idx="7013">
                  <c:v>2103</c:v>
                </c:pt>
                <c:pt idx="7014">
                  <c:v>2103</c:v>
                </c:pt>
                <c:pt idx="7015">
                  <c:v>2103</c:v>
                </c:pt>
                <c:pt idx="7016">
                  <c:v>2103</c:v>
                </c:pt>
                <c:pt idx="7017">
                  <c:v>2103</c:v>
                </c:pt>
                <c:pt idx="7018">
                  <c:v>2103</c:v>
                </c:pt>
                <c:pt idx="7019">
                  <c:v>2103</c:v>
                </c:pt>
                <c:pt idx="7020">
                  <c:v>2103</c:v>
                </c:pt>
                <c:pt idx="7021">
                  <c:v>2103</c:v>
                </c:pt>
                <c:pt idx="7022">
                  <c:v>2103</c:v>
                </c:pt>
                <c:pt idx="7023">
                  <c:v>2103</c:v>
                </c:pt>
                <c:pt idx="7024">
                  <c:v>2103</c:v>
                </c:pt>
                <c:pt idx="7025">
                  <c:v>2104</c:v>
                </c:pt>
                <c:pt idx="7026">
                  <c:v>2105</c:v>
                </c:pt>
                <c:pt idx="7027">
                  <c:v>2105</c:v>
                </c:pt>
                <c:pt idx="7028">
                  <c:v>2105</c:v>
                </c:pt>
                <c:pt idx="7029">
                  <c:v>2105</c:v>
                </c:pt>
                <c:pt idx="7030">
                  <c:v>2105</c:v>
                </c:pt>
                <c:pt idx="7031">
                  <c:v>2105</c:v>
                </c:pt>
                <c:pt idx="7032">
                  <c:v>2105</c:v>
                </c:pt>
                <c:pt idx="7033">
                  <c:v>2105</c:v>
                </c:pt>
                <c:pt idx="7034">
                  <c:v>2106</c:v>
                </c:pt>
                <c:pt idx="7035">
                  <c:v>2107</c:v>
                </c:pt>
                <c:pt idx="7036">
                  <c:v>2108</c:v>
                </c:pt>
                <c:pt idx="7037">
                  <c:v>2108</c:v>
                </c:pt>
                <c:pt idx="7038">
                  <c:v>2108</c:v>
                </c:pt>
                <c:pt idx="7039">
                  <c:v>2108</c:v>
                </c:pt>
                <c:pt idx="7040">
                  <c:v>2108</c:v>
                </c:pt>
                <c:pt idx="7041">
                  <c:v>2108</c:v>
                </c:pt>
                <c:pt idx="7042">
                  <c:v>2109</c:v>
                </c:pt>
                <c:pt idx="7043">
                  <c:v>2109</c:v>
                </c:pt>
                <c:pt idx="7044">
                  <c:v>2110</c:v>
                </c:pt>
                <c:pt idx="7045">
                  <c:v>2110</c:v>
                </c:pt>
                <c:pt idx="7046">
                  <c:v>2110</c:v>
                </c:pt>
                <c:pt idx="7047">
                  <c:v>2110</c:v>
                </c:pt>
                <c:pt idx="7048">
                  <c:v>2110</c:v>
                </c:pt>
                <c:pt idx="7049">
                  <c:v>2110</c:v>
                </c:pt>
                <c:pt idx="7050">
                  <c:v>2110</c:v>
                </c:pt>
                <c:pt idx="7051">
                  <c:v>2110</c:v>
                </c:pt>
                <c:pt idx="7052">
                  <c:v>2110</c:v>
                </c:pt>
                <c:pt idx="7053">
                  <c:v>2110</c:v>
                </c:pt>
                <c:pt idx="7054">
                  <c:v>2110</c:v>
                </c:pt>
                <c:pt idx="7055">
                  <c:v>2111</c:v>
                </c:pt>
                <c:pt idx="7056">
                  <c:v>2112</c:v>
                </c:pt>
                <c:pt idx="7057">
                  <c:v>2113</c:v>
                </c:pt>
                <c:pt idx="7058">
                  <c:v>2114</c:v>
                </c:pt>
                <c:pt idx="7059">
                  <c:v>2115</c:v>
                </c:pt>
                <c:pt idx="7060">
                  <c:v>2115</c:v>
                </c:pt>
                <c:pt idx="7061">
                  <c:v>2116</c:v>
                </c:pt>
                <c:pt idx="7062">
                  <c:v>2116</c:v>
                </c:pt>
                <c:pt idx="7063">
                  <c:v>2117</c:v>
                </c:pt>
                <c:pt idx="7064">
                  <c:v>2118</c:v>
                </c:pt>
                <c:pt idx="7065">
                  <c:v>2118</c:v>
                </c:pt>
                <c:pt idx="7066">
                  <c:v>2118</c:v>
                </c:pt>
                <c:pt idx="7067">
                  <c:v>2118</c:v>
                </c:pt>
                <c:pt idx="7068">
                  <c:v>2118</c:v>
                </c:pt>
                <c:pt idx="7069">
                  <c:v>2118</c:v>
                </c:pt>
                <c:pt idx="7070">
                  <c:v>2118</c:v>
                </c:pt>
                <c:pt idx="7071">
                  <c:v>2118</c:v>
                </c:pt>
                <c:pt idx="7072">
                  <c:v>2118</c:v>
                </c:pt>
                <c:pt idx="7073">
                  <c:v>2118</c:v>
                </c:pt>
                <c:pt idx="7074">
                  <c:v>2118</c:v>
                </c:pt>
                <c:pt idx="7075">
                  <c:v>2118</c:v>
                </c:pt>
                <c:pt idx="7076">
                  <c:v>2118</c:v>
                </c:pt>
                <c:pt idx="7077">
                  <c:v>2118</c:v>
                </c:pt>
                <c:pt idx="7078">
                  <c:v>2119</c:v>
                </c:pt>
                <c:pt idx="7079">
                  <c:v>2119</c:v>
                </c:pt>
                <c:pt idx="7080">
                  <c:v>2119</c:v>
                </c:pt>
                <c:pt idx="7081">
                  <c:v>2120</c:v>
                </c:pt>
                <c:pt idx="7082">
                  <c:v>2120</c:v>
                </c:pt>
                <c:pt idx="7083">
                  <c:v>2120</c:v>
                </c:pt>
                <c:pt idx="7084">
                  <c:v>2120</c:v>
                </c:pt>
                <c:pt idx="7085">
                  <c:v>2120</c:v>
                </c:pt>
                <c:pt idx="7086">
                  <c:v>2120</c:v>
                </c:pt>
                <c:pt idx="7087">
                  <c:v>2121</c:v>
                </c:pt>
                <c:pt idx="7088">
                  <c:v>2122</c:v>
                </c:pt>
                <c:pt idx="7089">
                  <c:v>2122</c:v>
                </c:pt>
                <c:pt idx="7090">
                  <c:v>2123</c:v>
                </c:pt>
                <c:pt idx="7091">
                  <c:v>2124</c:v>
                </c:pt>
                <c:pt idx="7092">
                  <c:v>2124</c:v>
                </c:pt>
                <c:pt idx="7093">
                  <c:v>2124</c:v>
                </c:pt>
                <c:pt idx="7094">
                  <c:v>2125</c:v>
                </c:pt>
                <c:pt idx="7095">
                  <c:v>2125</c:v>
                </c:pt>
                <c:pt idx="7096">
                  <c:v>2125</c:v>
                </c:pt>
                <c:pt idx="7097">
                  <c:v>2126</c:v>
                </c:pt>
                <c:pt idx="7098">
                  <c:v>2126</c:v>
                </c:pt>
                <c:pt idx="7099">
                  <c:v>2126</c:v>
                </c:pt>
                <c:pt idx="7100">
                  <c:v>2126</c:v>
                </c:pt>
                <c:pt idx="7101">
                  <c:v>2127</c:v>
                </c:pt>
                <c:pt idx="7102">
                  <c:v>2128</c:v>
                </c:pt>
                <c:pt idx="7103">
                  <c:v>2129</c:v>
                </c:pt>
                <c:pt idx="7104">
                  <c:v>2130</c:v>
                </c:pt>
                <c:pt idx="7105">
                  <c:v>2130</c:v>
                </c:pt>
                <c:pt idx="7106">
                  <c:v>2130</c:v>
                </c:pt>
                <c:pt idx="7107">
                  <c:v>2130</c:v>
                </c:pt>
                <c:pt idx="7108">
                  <c:v>2130</c:v>
                </c:pt>
                <c:pt idx="7109">
                  <c:v>2130</c:v>
                </c:pt>
                <c:pt idx="7110">
                  <c:v>2130</c:v>
                </c:pt>
                <c:pt idx="7111">
                  <c:v>2130</c:v>
                </c:pt>
                <c:pt idx="7112">
                  <c:v>2130</c:v>
                </c:pt>
                <c:pt idx="7113">
                  <c:v>2130</c:v>
                </c:pt>
                <c:pt idx="7114">
                  <c:v>2130</c:v>
                </c:pt>
                <c:pt idx="7115">
                  <c:v>2130</c:v>
                </c:pt>
                <c:pt idx="7116">
                  <c:v>2130</c:v>
                </c:pt>
                <c:pt idx="7117">
                  <c:v>2130</c:v>
                </c:pt>
                <c:pt idx="7118">
                  <c:v>2130</c:v>
                </c:pt>
                <c:pt idx="7119">
                  <c:v>2130</c:v>
                </c:pt>
                <c:pt idx="7120">
                  <c:v>2130</c:v>
                </c:pt>
                <c:pt idx="7121">
                  <c:v>2131</c:v>
                </c:pt>
                <c:pt idx="7122">
                  <c:v>2131</c:v>
                </c:pt>
                <c:pt idx="7123">
                  <c:v>2131</c:v>
                </c:pt>
                <c:pt idx="7124">
                  <c:v>2131</c:v>
                </c:pt>
                <c:pt idx="7125">
                  <c:v>2132</c:v>
                </c:pt>
                <c:pt idx="7126">
                  <c:v>2132</c:v>
                </c:pt>
                <c:pt idx="7127">
                  <c:v>2132</c:v>
                </c:pt>
                <c:pt idx="7128">
                  <c:v>2132</c:v>
                </c:pt>
                <c:pt idx="7129">
                  <c:v>2132</c:v>
                </c:pt>
                <c:pt idx="7130">
                  <c:v>2133</c:v>
                </c:pt>
                <c:pt idx="7131">
                  <c:v>2133</c:v>
                </c:pt>
                <c:pt idx="7132">
                  <c:v>2133</c:v>
                </c:pt>
                <c:pt idx="7133">
                  <c:v>2133</c:v>
                </c:pt>
                <c:pt idx="7134">
                  <c:v>2133</c:v>
                </c:pt>
                <c:pt idx="7135">
                  <c:v>2133</c:v>
                </c:pt>
                <c:pt idx="7136">
                  <c:v>2133</c:v>
                </c:pt>
                <c:pt idx="7137">
                  <c:v>2133</c:v>
                </c:pt>
                <c:pt idx="7138">
                  <c:v>2133</c:v>
                </c:pt>
                <c:pt idx="7139">
                  <c:v>2133</c:v>
                </c:pt>
                <c:pt idx="7140">
                  <c:v>2133</c:v>
                </c:pt>
                <c:pt idx="7141">
                  <c:v>2133</c:v>
                </c:pt>
                <c:pt idx="7142">
                  <c:v>2133</c:v>
                </c:pt>
                <c:pt idx="7143">
                  <c:v>2133</c:v>
                </c:pt>
                <c:pt idx="7144">
                  <c:v>2133</c:v>
                </c:pt>
                <c:pt idx="7145">
                  <c:v>2133</c:v>
                </c:pt>
                <c:pt idx="7146">
                  <c:v>2133</c:v>
                </c:pt>
                <c:pt idx="7147">
                  <c:v>2133</c:v>
                </c:pt>
                <c:pt idx="7148">
                  <c:v>2133</c:v>
                </c:pt>
                <c:pt idx="7149">
                  <c:v>2133</c:v>
                </c:pt>
                <c:pt idx="7150">
                  <c:v>2133</c:v>
                </c:pt>
                <c:pt idx="7151">
                  <c:v>2133</c:v>
                </c:pt>
                <c:pt idx="7152">
                  <c:v>2133</c:v>
                </c:pt>
                <c:pt idx="7153">
                  <c:v>2133</c:v>
                </c:pt>
                <c:pt idx="7154">
                  <c:v>2133</c:v>
                </c:pt>
                <c:pt idx="7155">
                  <c:v>2133</c:v>
                </c:pt>
                <c:pt idx="7156">
                  <c:v>2133</c:v>
                </c:pt>
                <c:pt idx="7157">
                  <c:v>2133</c:v>
                </c:pt>
                <c:pt idx="7158">
                  <c:v>2133</c:v>
                </c:pt>
                <c:pt idx="7159">
                  <c:v>2133</c:v>
                </c:pt>
                <c:pt idx="7160">
                  <c:v>2133</c:v>
                </c:pt>
                <c:pt idx="7161">
                  <c:v>2133</c:v>
                </c:pt>
                <c:pt idx="7162">
                  <c:v>2133</c:v>
                </c:pt>
                <c:pt idx="7163">
                  <c:v>2133</c:v>
                </c:pt>
                <c:pt idx="7164">
                  <c:v>2133</c:v>
                </c:pt>
                <c:pt idx="7165">
                  <c:v>2133</c:v>
                </c:pt>
                <c:pt idx="7166">
                  <c:v>2133</c:v>
                </c:pt>
                <c:pt idx="7167">
                  <c:v>2133</c:v>
                </c:pt>
                <c:pt idx="7168">
                  <c:v>2133</c:v>
                </c:pt>
                <c:pt idx="7169">
                  <c:v>2133</c:v>
                </c:pt>
                <c:pt idx="7170">
                  <c:v>2133</c:v>
                </c:pt>
                <c:pt idx="7171">
                  <c:v>2133</c:v>
                </c:pt>
                <c:pt idx="7172">
                  <c:v>2133</c:v>
                </c:pt>
                <c:pt idx="7173">
                  <c:v>2133</c:v>
                </c:pt>
                <c:pt idx="7174">
                  <c:v>2133</c:v>
                </c:pt>
                <c:pt idx="7175">
                  <c:v>2133</c:v>
                </c:pt>
                <c:pt idx="7176">
                  <c:v>2133</c:v>
                </c:pt>
                <c:pt idx="7177">
                  <c:v>2133</c:v>
                </c:pt>
                <c:pt idx="7178">
                  <c:v>2133</c:v>
                </c:pt>
                <c:pt idx="7179">
                  <c:v>2133</c:v>
                </c:pt>
                <c:pt idx="7180">
                  <c:v>2133</c:v>
                </c:pt>
                <c:pt idx="7181">
                  <c:v>2133</c:v>
                </c:pt>
                <c:pt idx="7182">
                  <c:v>2133</c:v>
                </c:pt>
                <c:pt idx="7183">
                  <c:v>2133</c:v>
                </c:pt>
                <c:pt idx="7184">
                  <c:v>2133</c:v>
                </c:pt>
                <c:pt idx="7185">
                  <c:v>2133</c:v>
                </c:pt>
                <c:pt idx="7186">
                  <c:v>2133</c:v>
                </c:pt>
                <c:pt idx="7187">
                  <c:v>2133</c:v>
                </c:pt>
                <c:pt idx="7188">
                  <c:v>2133</c:v>
                </c:pt>
                <c:pt idx="7189">
                  <c:v>2133</c:v>
                </c:pt>
                <c:pt idx="7190">
                  <c:v>2133</c:v>
                </c:pt>
                <c:pt idx="7191">
                  <c:v>2133</c:v>
                </c:pt>
                <c:pt idx="7192">
                  <c:v>2133</c:v>
                </c:pt>
                <c:pt idx="7193">
                  <c:v>2133</c:v>
                </c:pt>
                <c:pt idx="7194">
                  <c:v>2133</c:v>
                </c:pt>
                <c:pt idx="7195">
                  <c:v>2133</c:v>
                </c:pt>
                <c:pt idx="7196">
                  <c:v>2133</c:v>
                </c:pt>
                <c:pt idx="7197">
                  <c:v>2133</c:v>
                </c:pt>
                <c:pt idx="7198">
                  <c:v>2133</c:v>
                </c:pt>
                <c:pt idx="7199">
                  <c:v>2133</c:v>
                </c:pt>
                <c:pt idx="7200">
                  <c:v>2133</c:v>
                </c:pt>
                <c:pt idx="7201">
                  <c:v>2133</c:v>
                </c:pt>
                <c:pt idx="7202">
                  <c:v>2134</c:v>
                </c:pt>
                <c:pt idx="7203">
                  <c:v>2134</c:v>
                </c:pt>
                <c:pt idx="7204">
                  <c:v>2134</c:v>
                </c:pt>
                <c:pt idx="7205">
                  <c:v>2134</c:v>
                </c:pt>
                <c:pt idx="7206">
                  <c:v>2134</c:v>
                </c:pt>
                <c:pt idx="7207">
                  <c:v>2134</c:v>
                </c:pt>
                <c:pt idx="7208">
                  <c:v>2134</c:v>
                </c:pt>
                <c:pt idx="7209">
                  <c:v>2134</c:v>
                </c:pt>
                <c:pt idx="7210">
                  <c:v>2134</c:v>
                </c:pt>
                <c:pt idx="7211">
                  <c:v>2134</c:v>
                </c:pt>
                <c:pt idx="7212">
                  <c:v>2134</c:v>
                </c:pt>
                <c:pt idx="7213">
                  <c:v>2134</c:v>
                </c:pt>
                <c:pt idx="7214">
                  <c:v>2135</c:v>
                </c:pt>
                <c:pt idx="7215">
                  <c:v>2135</c:v>
                </c:pt>
                <c:pt idx="7216">
                  <c:v>2135</c:v>
                </c:pt>
                <c:pt idx="7217">
                  <c:v>2135</c:v>
                </c:pt>
                <c:pt idx="7218">
                  <c:v>2135</c:v>
                </c:pt>
                <c:pt idx="7219">
                  <c:v>2135</c:v>
                </c:pt>
                <c:pt idx="7220">
                  <c:v>2135</c:v>
                </c:pt>
                <c:pt idx="7221">
                  <c:v>2135</c:v>
                </c:pt>
                <c:pt idx="7222">
                  <c:v>2136</c:v>
                </c:pt>
                <c:pt idx="7223">
                  <c:v>2136</c:v>
                </c:pt>
                <c:pt idx="7224">
                  <c:v>2136</c:v>
                </c:pt>
                <c:pt idx="7225">
                  <c:v>2136</c:v>
                </c:pt>
                <c:pt idx="7226">
                  <c:v>2136</c:v>
                </c:pt>
                <c:pt idx="7227">
                  <c:v>2136</c:v>
                </c:pt>
                <c:pt idx="7228">
                  <c:v>2136</c:v>
                </c:pt>
                <c:pt idx="7229">
                  <c:v>2136</c:v>
                </c:pt>
                <c:pt idx="7230">
                  <c:v>2136</c:v>
                </c:pt>
                <c:pt idx="7231">
                  <c:v>2136</c:v>
                </c:pt>
                <c:pt idx="7232">
                  <c:v>2136</c:v>
                </c:pt>
                <c:pt idx="7233">
                  <c:v>2136</c:v>
                </c:pt>
                <c:pt idx="7234">
                  <c:v>2136</c:v>
                </c:pt>
                <c:pt idx="7235">
                  <c:v>2136</c:v>
                </c:pt>
                <c:pt idx="7236">
                  <c:v>2136</c:v>
                </c:pt>
                <c:pt idx="7237">
                  <c:v>2136</c:v>
                </c:pt>
                <c:pt idx="7238">
                  <c:v>2136</c:v>
                </c:pt>
                <c:pt idx="7239">
                  <c:v>2136</c:v>
                </c:pt>
                <c:pt idx="7240">
                  <c:v>2137</c:v>
                </c:pt>
                <c:pt idx="7241">
                  <c:v>2138</c:v>
                </c:pt>
                <c:pt idx="7242">
                  <c:v>2139</c:v>
                </c:pt>
                <c:pt idx="7243">
                  <c:v>2140</c:v>
                </c:pt>
                <c:pt idx="7244">
                  <c:v>2141</c:v>
                </c:pt>
                <c:pt idx="7245">
                  <c:v>2142</c:v>
                </c:pt>
                <c:pt idx="7246">
                  <c:v>2142</c:v>
                </c:pt>
                <c:pt idx="7247">
                  <c:v>2142</c:v>
                </c:pt>
                <c:pt idx="7248">
                  <c:v>2142</c:v>
                </c:pt>
                <c:pt idx="7249">
                  <c:v>2142</c:v>
                </c:pt>
                <c:pt idx="7250">
                  <c:v>2143</c:v>
                </c:pt>
                <c:pt idx="7251">
                  <c:v>2143</c:v>
                </c:pt>
                <c:pt idx="7252">
                  <c:v>2144</c:v>
                </c:pt>
                <c:pt idx="7253">
                  <c:v>2145</c:v>
                </c:pt>
                <c:pt idx="7254">
                  <c:v>2146</c:v>
                </c:pt>
                <c:pt idx="7255">
                  <c:v>2147</c:v>
                </c:pt>
                <c:pt idx="7256">
                  <c:v>2148</c:v>
                </c:pt>
                <c:pt idx="7257">
                  <c:v>2149</c:v>
                </c:pt>
                <c:pt idx="7258">
                  <c:v>2149</c:v>
                </c:pt>
                <c:pt idx="7259">
                  <c:v>2149</c:v>
                </c:pt>
                <c:pt idx="7260">
                  <c:v>2149</c:v>
                </c:pt>
                <c:pt idx="7261">
                  <c:v>2149</c:v>
                </c:pt>
                <c:pt idx="7262">
                  <c:v>2150</c:v>
                </c:pt>
                <c:pt idx="7263">
                  <c:v>2151</c:v>
                </c:pt>
                <c:pt idx="7264">
                  <c:v>2151</c:v>
                </c:pt>
                <c:pt idx="7265">
                  <c:v>2152</c:v>
                </c:pt>
                <c:pt idx="7266">
                  <c:v>2153</c:v>
                </c:pt>
                <c:pt idx="7267">
                  <c:v>2153</c:v>
                </c:pt>
                <c:pt idx="7268">
                  <c:v>2153</c:v>
                </c:pt>
                <c:pt idx="7269">
                  <c:v>2153</c:v>
                </c:pt>
                <c:pt idx="7270">
                  <c:v>2154</c:v>
                </c:pt>
                <c:pt idx="7271">
                  <c:v>2154</c:v>
                </c:pt>
                <c:pt idx="7272">
                  <c:v>2155</c:v>
                </c:pt>
                <c:pt idx="7273">
                  <c:v>2156</c:v>
                </c:pt>
                <c:pt idx="7274">
                  <c:v>2156</c:v>
                </c:pt>
                <c:pt idx="7275">
                  <c:v>2157</c:v>
                </c:pt>
                <c:pt idx="7276">
                  <c:v>2157</c:v>
                </c:pt>
                <c:pt idx="7277">
                  <c:v>2157</c:v>
                </c:pt>
                <c:pt idx="7278">
                  <c:v>2157</c:v>
                </c:pt>
                <c:pt idx="7279">
                  <c:v>2157</c:v>
                </c:pt>
                <c:pt idx="7280">
                  <c:v>2157</c:v>
                </c:pt>
                <c:pt idx="7281">
                  <c:v>2157</c:v>
                </c:pt>
                <c:pt idx="7282">
                  <c:v>2158</c:v>
                </c:pt>
                <c:pt idx="7283">
                  <c:v>2159</c:v>
                </c:pt>
                <c:pt idx="7284">
                  <c:v>2160</c:v>
                </c:pt>
                <c:pt idx="7285">
                  <c:v>2160</c:v>
                </c:pt>
                <c:pt idx="7286">
                  <c:v>2160</c:v>
                </c:pt>
                <c:pt idx="7287">
                  <c:v>2160</c:v>
                </c:pt>
                <c:pt idx="7288">
                  <c:v>2161</c:v>
                </c:pt>
                <c:pt idx="7289">
                  <c:v>2161</c:v>
                </c:pt>
                <c:pt idx="7290">
                  <c:v>2161</c:v>
                </c:pt>
                <c:pt idx="7291">
                  <c:v>2161</c:v>
                </c:pt>
                <c:pt idx="7292">
                  <c:v>2161</c:v>
                </c:pt>
                <c:pt idx="7293">
                  <c:v>2161</c:v>
                </c:pt>
                <c:pt idx="7294">
                  <c:v>2161</c:v>
                </c:pt>
                <c:pt idx="7295">
                  <c:v>2162</c:v>
                </c:pt>
                <c:pt idx="7296">
                  <c:v>2162</c:v>
                </c:pt>
                <c:pt idx="7297">
                  <c:v>2162</c:v>
                </c:pt>
                <c:pt idx="7298">
                  <c:v>2162</c:v>
                </c:pt>
                <c:pt idx="7299">
                  <c:v>2162</c:v>
                </c:pt>
                <c:pt idx="7300">
                  <c:v>2162</c:v>
                </c:pt>
                <c:pt idx="7301">
                  <c:v>2163</c:v>
                </c:pt>
                <c:pt idx="7302">
                  <c:v>2164</c:v>
                </c:pt>
                <c:pt idx="7303">
                  <c:v>2165</c:v>
                </c:pt>
                <c:pt idx="7304">
                  <c:v>2166</c:v>
                </c:pt>
                <c:pt idx="7305">
                  <c:v>2166</c:v>
                </c:pt>
                <c:pt idx="7306">
                  <c:v>2167</c:v>
                </c:pt>
                <c:pt idx="7307">
                  <c:v>2167</c:v>
                </c:pt>
                <c:pt idx="7308">
                  <c:v>2168</c:v>
                </c:pt>
                <c:pt idx="7309">
                  <c:v>2169</c:v>
                </c:pt>
                <c:pt idx="7310">
                  <c:v>2170</c:v>
                </c:pt>
                <c:pt idx="7311">
                  <c:v>2171</c:v>
                </c:pt>
                <c:pt idx="7312">
                  <c:v>2172</c:v>
                </c:pt>
                <c:pt idx="7313">
                  <c:v>2173</c:v>
                </c:pt>
                <c:pt idx="7314">
                  <c:v>2173</c:v>
                </c:pt>
                <c:pt idx="7315">
                  <c:v>2173</c:v>
                </c:pt>
                <c:pt idx="7316">
                  <c:v>2173</c:v>
                </c:pt>
                <c:pt idx="7317">
                  <c:v>2173</c:v>
                </c:pt>
                <c:pt idx="7318">
                  <c:v>2174</c:v>
                </c:pt>
                <c:pt idx="7319">
                  <c:v>2174</c:v>
                </c:pt>
                <c:pt idx="7320">
                  <c:v>2174</c:v>
                </c:pt>
                <c:pt idx="7321">
                  <c:v>2174</c:v>
                </c:pt>
                <c:pt idx="7322">
                  <c:v>2175</c:v>
                </c:pt>
                <c:pt idx="7323">
                  <c:v>2176</c:v>
                </c:pt>
                <c:pt idx="7324">
                  <c:v>2176</c:v>
                </c:pt>
                <c:pt idx="7325">
                  <c:v>2176</c:v>
                </c:pt>
                <c:pt idx="7326">
                  <c:v>2176</c:v>
                </c:pt>
                <c:pt idx="7327">
                  <c:v>2176</c:v>
                </c:pt>
                <c:pt idx="7328">
                  <c:v>2176</c:v>
                </c:pt>
                <c:pt idx="7329">
                  <c:v>2176</c:v>
                </c:pt>
                <c:pt idx="7330">
                  <c:v>2176</c:v>
                </c:pt>
                <c:pt idx="7331">
                  <c:v>2176</c:v>
                </c:pt>
                <c:pt idx="7332">
                  <c:v>2176</c:v>
                </c:pt>
                <c:pt idx="7333">
                  <c:v>2177</c:v>
                </c:pt>
                <c:pt idx="7334">
                  <c:v>2178</c:v>
                </c:pt>
                <c:pt idx="7335">
                  <c:v>2179</c:v>
                </c:pt>
                <c:pt idx="7336">
                  <c:v>2179</c:v>
                </c:pt>
                <c:pt idx="7337">
                  <c:v>2180</c:v>
                </c:pt>
                <c:pt idx="7338">
                  <c:v>2180</c:v>
                </c:pt>
                <c:pt idx="7339">
                  <c:v>2180</c:v>
                </c:pt>
                <c:pt idx="7340">
                  <c:v>2180</c:v>
                </c:pt>
                <c:pt idx="7341">
                  <c:v>2181</c:v>
                </c:pt>
                <c:pt idx="7342">
                  <c:v>2181</c:v>
                </c:pt>
                <c:pt idx="7343">
                  <c:v>2181</c:v>
                </c:pt>
                <c:pt idx="7344">
                  <c:v>2181</c:v>
                </c:pt>
                <c:pt idx="7345">
                  <c:v>2181</c:v>
                </c:pt>
                <c:pt idx="7346">
                  <c:v>2182</c:v>
                </c:pt>
                <c:pt idx="7347">
                  <c:v>2182</c:v>
                </c:pt>
                <c:pt idx="7348">
                  <c:v>2183</c:v>
                </c:pt>
                <c:pt idx="7349">
                  <c:v>2183</c:v>
                </c:pt>
                <c:pt idx="7350">
                  <c:v>2183</c:v>
                </c:pt>
                <c:pt idx="7351">
                  <c:v>2183</c:v>
                </c:pt>
                <c:pt idx="7352">
                  <c:v>2183</c:v>
                </c:pt>
                <c:pt idx="7353">
                  <c:v>2183</c:v>
                </c:pt>
                <c:pt idx="7354">
                  <c:v>2183</c:v>
                </c:pt>
                <c:pt idx="7355">
                  <c:v>2183</c:v>
                </c:pt>
                <c:pt idx="7356">
                  <c:v>2183</c:v>
                </c:pt>
                <c:pt idx="7357">
                  <c:v>2183</c:v>
                </c:pt>
                <c:pt idx="7358">
                  <c:v>2183</c:v>
                </c:pt>
                <c:pt idx="7359">
                  <c:v>2183</c:v>
                </c:pt>
                <c:pt idx="7360">
                  <c:v>2183</c:v>
                </c:pt>
                <c:pt idx="7361">
                  <c:v>2183</c:v>
                </c:pt>
                <c:pt idx="7362">
                  <c:v>2183</c:v>
                </c:pt>
                <c:pt idx="7363">
                  <c:v>2183</c:v>
                </c:pt>
                <c:pt idx="7364">
                  <c:v>2183</c:v>
                </c:pt>
                <c:pt idx="7365">
                  <c:v>2183</c:v>
                </c:pt>
                <c:pt idx="7366">
                  <c:v>2183</c:v>
                </c:pt>
                <c:pt idx="7367">
                  <c:v>2183</c:v>
                </c:pt>
                <c:pt idx="7368">
                  <c:v>2183</c:v>
                </c:pt>
                <c:pt idx="7369">
                  <c:v>2183</c:v>
                </c:pt>
                <c:pt idx="7370">
                  <c:v>2183</c:v>
                </c:pt>
                <c:pt idx="7371">
                  <c:v>2183</c:v>
                </c:pt>
                <c:pt idx="7372">
                  <c:v>2183</c:v>
                </c:pt>
                <c:pt idx="7373">
                  <c:v>2184</c:v>
                </c:pt>
                <c:pt idx="7374">
                  <c:v>2184</c:v>
                </c:pt>
                <c:pt idx="7375">
                  <c:v>2184</c:v>
                </c:pt>
                <c:pt idx="7376">
                  <c:v>2184</c:v>
                </c:pt>
                <c:pt idx="7377">
                  <c:v>2184</c:v>
                </c:pt>
                <c:pt idx="7378">
                  <c:v>2184</c:v>
                </c:pt>
                <c:pt idx="7379">
                  <c:v>2184</c:v>
                </c:pt>
                <c:pt idx="7380">
                  <c:v>2184</c:v>
                </c:pt>
                <c:pt idx="7381">
                  <c:v>2184</c:v>
                </c:pt>
                <c:pt idx="7382">
                  <c:v>2184</c:v>
                </c:pt>
                <c:pt idx="7383">
                  <c:v>2184</c:v>
                </c:pt>
                <c:pt idx="7384">
                  <c:v>2184</c:v>
                </c:pt>
                <c:pt idx="7385">
                  <c:v>2184</c:v>
                </c:pt>
                <c:pt idx="7386">
                  <c:v>2184</c:v>
                </c:pt>
                <c:pt idx="7387">
                  <c:v>2184</c:v>
                </c:pt>
                <c:pt idx="7388">
                  <c:v>2184</c:v>
                </c:pt>
                <c:pt idx="7389">
                  <c:v>2184</c:v>
                </c:pt>
                <c:pt idx="7390">
                  <c:v>2184</c:v>
                </c:pt>
                <c:pt idx="7391">
                  <c:v>2184</c:v>
                </c:pt>
                <c:pt idx="7392">
                  <c:v>2184</c:v>
                </c:pt>
                <c:pt idx="7393">
                  <c:v>2184</c:v>
                </c:pt>
                <c:pt idx="7394">
                  <c:v>2185</c:v>
                </c:pt>
                <c:pt idx="7395">
                  <c:v>2185</c:v>
                </c:pt>
                <c:pt idx="7396">
                  <c:v>2185</c:v>
                </c:pt>
                <c:pt idx="7397">
                  <c:v>2185</c:v>
                </c:pt>
                <c:pt idx="7398">
                  <c:v>2186</c:v>
                </c:pt>
                <c:pt idx="7399">
                  <c:v>2186</c:v>
                </c:pt>
                <c:pt idx="7400">
                  <c:v>2187</c:v>
                </c:pt>
                <c:pt idx="7401">
                  <c:v>2187</c:v>
                </c:pt>
                <c:pt idx="7402">
                  <c:v>2187</c:v>
                </c:pt>
                <c:pt idx="7403">
                  <c:v>2187</c:v>
                </c:pt>
                <c:pt idx="7404">
                  <c:v>2187</c:v>
                </c:pt>
                <c:pt idx="7405">
                  <c:v>2188</c:v>
                </c:pt>
                <c:pt idx="7406">
                  <c:v>2189</c:v>
                </c:pt>
                <c:pt idx="7407">
                  <c:v>2189</c:v>
                </c:pt>
                <c:pt idx="7408">
                  <c:v>2189</c:v>
                </c:pt>
                <c:pt idx="7409">
                  <c:v>2189</c:v>
                </c:pt>
                <c:pt idx="7410">
                  <c:v>2189</c:v>
                </c:pt>
                <c:pt idx="7411">
                  <c:v>2189</c:v>
                </c:pt>
                <c:pt idx="7412">
                  <c:v>2189</c:v>
                </c:pt>
                <c:pt idx="7413">
                  <c:v>2189</c:v>
                </c:pt>
                <c:pt idx="7414">
                  <c:v>2189</c:v>
                </c:pt>
                <c:pt idx="7415">
                  <c:v>2190</c:v>
                </c:pt>
                <c:pt idx="7416">
                  <c:v>2190</c:v>
                </c:pt>
                <c:pt idx="7417">
                  <c:v>2190</c:v>
                </c:pt>
                <c:pt idx="7418">
                  <c:v>2191</c:v>
                </c:pt>
                <c:pt idx="7419">
                  <c:v>2191</c:v>
                </c:pt>
                <c:pt idx="7420">
                  <c:v>2191</c:v>
                </c:pt>
                <c:pt idx="7421">
                  <c:v>2191</c:v>
                </c:pt>
                <c:pt idx="7422">
                  <c:v>2192</c:v>
                </c:pt>
                <c:pt idx="7423">
                  <c:v>2192</c:v>
                </c:pt>
                <c:pt idx="7424">
                  <c:v>2192</c:v>
                </c:pt>
                <c:pt idx="7425">
                  <c:v>2192</c:v>
                </c:pt>
                <c:pt idx="7426">
                  <c:v>2192</c:v>
                </c:pt>
                <c:pt idx="7427">
                  <c:v>2192</c:v>
                </c:pt>
                <c:pt idx="7428">
                  <c:v>2192</c:v>
                </c:pt>
                <c:pt idx="7429">
                  <c:v>2193</c:v>
                </c:pt>
                <c:pt idx="7430">
                  <c:v>2194</c:v>
                </c:pt>
                <c:pt idx="7431">
                  <c:v>2194</c:v>
                </c:pt>
                <c:pt idx="7432">
                  <c:v>2194</c:v>
                </c:pt>
                <c:pt idx="7433">
                  <c:v>2194</c:v>
                </c:pt>
                <c:pt idx="7434">
                  <c:v>2194</c:v>
                </c:pt>
                <c:pt idx="7435">
                  <c:v>2194</c:v>
                </c:pt>
                <c:pt idx="7436">
                  <c:v>2194</c:v>
                </c:pt>
                <c:pt idx="7437">
                  <c:v>2194</c:v>
                </c:pt>
                <c:pt idx="7438">
                  <c:v>2194</c:v>
                </c:pt>
                <c:pt idx="7439">
                  <c:v>2195</c:v>
                </c:pt>
                <c:pt idx="7440">
                  <c:v>2195</c:v>
                </c:pt>
                <c:pt idx="7441">
                  <c:v>2195</c:v>
                </c:pt>
                <c:pt idx="7442">
                  <c:v>2195</c:v>
                </c:pt>
                <c:pt idx="7443">
                  <c:v>2195</c:v>
                </c:pt>
                <c:pt idx="7444">
                  <c:v>2195</c:v>
                </c:pt>
                <c:pt idx="7445">
                  <c:v>2195</c:v>
                </c:pt>
                <c:pt idx="7446">
                  <c:v>2196</c:v>
                </c:pt>
                <c:pt idx="7447">
                  <c:v>2197</c:v>
                </c:pt>
                <c:pt idx="7448">
                  <c:v>2198</c:v>
                </c:pt>
                <c:pt idx="7449">
                  <c:v>2199</c:v>
                </c:pt>
                <c:pt idx="7450">
                  <c:v>2200</c:v>
                </c:pt>
                <c:pt idx="7451">
                  <c:v>2201</c:v>
                </c:pt>
                <c:pt idx="7452">
                  <c:v>2202</c:v>
                </c:pt>
                <c:pt idx="7453">
                  <c:v>2203</c:v>
                </c:pt>
                <c:pt idx="7454">
                  <c:v>2203</c:v>
                </c:pt>
                <c:pt idx="7455">
                  <c:v>2204</c:v>
                </c:pt>
                <c:pt idx="7456">
                  <c:v>2204</c:v>
                </c:pt>
                <c:pt idx="7457">
                  <c:v>2204</c:v>
                </c:pt>
                <c:pt idx="7458">
                  <c:v>2204</c:v>
                </c:pt>
                <c:pt idx="7459">
                  <c:v>2205</c:v>
                </c:pt>
                <c:pt idx="7460">
                  <c:v>2205</c:v>
                </c:pt>
                <c:pt idx="7461">
                  <c:v>2205</c:v>
                </c:pt>
                <c:pt idx="7462">
                  <c:v>2205</c:v>
                </c:pt>
                <c:pt idx="7463">
                  <c:v>2205</c:v>
                </c:pt>
                <c:pt idx="7464">
                  <c:v>2205</c:v>
                </c:pt>
                <c:pt idx="7465">
                  <c:v>2206</c:v>
                </c:pt>
                <c:pt idx="7466">
                  <c:v>2206</c:v>
                </c:pt>
                <c:pt idx="7467">
                  <c:v>2206</c:v>
                </c:pt>
                <c:pt idx="7468">
                  <c:v>2206</c:v>
                </c:pt>
                <c:pt idx="7469">
                  <c:v>2206</c:v>
                </c:pt>
                <c:pt idx="7470">
                  <c:v>2207</c:v>
                </c:pt>
                <c:pt idx="7471">
                  <c:v>2208</c:v>
                </c:pt>
                <c:pt idx="7472">
                  <c:v>2209</c:v>
                </c:pt>
                <c:pt idx="7473">
                  <c:v>2209</c:v>
                </c:pt>
                <c:pt idx="7474">
                  <c:v>2209</c:v>
                </c:pt>
                <c:pt idx="7475">
                  <c:v>2209</c:v>
                </c:pt>
                <c:pt idx="7476">
                  <c:v>2209</c:v>
                </c:pt>
                <c:pt idx="7477">
                  <c:v>2210</c:v>
                </c:pt>
                <c:pt idx="7478">
                  <c:v>2210</c:v>
                </c:pt>
                <c:pt idx="7479">
                  <c:v>2211</c:v>
                </c:pt>
                <c:pt idx="7480">
                  <c:v>2211</c:v>
                </c:pt>
                <c:pt idx="7481">
                  <c:v>2211</c:v>
                </c:pt>
                <c:pt idx="7482">
                  <c:v>2212</c:v>
                </c:pt>
                <c:pt idx="7483">
                  <c:v>2213</c:v>
                </c:pt>
                <c:pt idx="7484">
                  <c:v>2213</c:v>
                </c:pt>
                <c:pt idx="7485">
                  <c:v>2213</c:v>
                </c:pt>
                <c:pt idx="7486">
                  <c:v>2213</c:v>
                </c:pt>
                <c:pt idx="7487">
                  <c:v>2213</c:v>
                </c:pt>
                <c:pt idx="7488">
                  <c:v>2213</c:v>
                </c:pt>
                <c:pt idx="7489">
                  <c:v>2214</c:v>
                </c:pt>
                <c:pt idx="7490">
                  <c:v>2214</c:v>
                </c:pt>
                <c:pt idx="7491">
                  <c:v>2214</c:v>
                </c:pt>
                <c:pt idx="7492">
                  <c:v>2214</c:v>
                </c:pt>
                <c:pt idx="7493">
                  <c:v>2215</c:v>
                </c:pt>
                <c:pt idx="7494">
                  <c:v>2215</c:v>
                </c:pt>
                <c:pt idx="7495">
                  <c:v>2215</c:v>
                </c:pt>
                <c:pt idx="7496">
                  <c:v>2215</c:v>
                </c:pt>
                <c:pt idx="7497">
                  <c:v>2215</c:v>
                </c:pt>
                <c:pt idx="7498">
                  <c:v>2215</c:v>
                </c:pt>
                <c:pt idx="7499">
                  <c:v>2215</c:v>
                </c:pt>
                <c:pt idx="7500">
                  <c:v>2215</c:v>
                </c:pt>
                <c:pt idx="7501">
                  <c:v>2216</c:v>
                </c:pt>
                <c:pt idx="7502">
                  <c:v>2216</c:v>
                </c:pt>
                <c:pt idx="7503">
                  <c:v>2217</c:v>
                </c:pt>
                <c:pt idx="7504">
                  <c:v>2217</c:v>
                </c:pt>
                <c:pt idx="7505">
                  <c:v>2217</c:v>
                </c:pt>
                <c:pt idx="7506">
                  <c:v>2217</c:v>
                </c:pt>
                <c:pt idx="7507">
                  <c:v>2217</c:v>
                </c:pt>
                <c:pt idx="7508">
                  <c:v>2217</c:v>
                </c:pt>
                <c:pt idx="7509">
                  <c:v>2217</c:v>
                </c:pt>
                <c:pt idx="7510">
                  <c:v>2218</c:v>
                </c:pt>
                <c:pt idx="7511">
                  <c:v>2218</c:v>
                </c:pt>
                <c:pt idx="7512">
                  <c:v>2219</c:v>
                </c:pt>
                <c:pt idx="7513">
                  <c:v>2220</c:v>
                </c:pt>
                <c:pt idx="7514">
                  <c:v>2220</c:v>
                </c:pt>
                <c:pt idx="7515">
                  <c:v>2220</c:v>
                </c:pt>
                <c:pt idx="7516">
                  <c:v>2220</c:v>
                </c:pt>
                <c:pt idx="7517">
                  <c:v>2220</c:v>
                </c:pt>
                <c:pt idx="7518">
                  <c:v>2220</c:v>
                </c:pt>
                <c:pt idx="7519">
                  <c:v>2220</c:v>
                </c:pt>
                <c:pt idx="7520">
                  <c:v>2220</c:v>
                </c:pt>
                <c:pt idx="7521">
                  <c:v>2220</c:v>
                </c:pt>
                <c:pt idx="7522">
                  <c:v>2220</c:v>
                </c:pt>
                <c:pt idx="7523">
                  <c:v>2220</c:v>
                </c:pt>
                <c:pt idx="7524">
                  <c:v>2220</c:v>
                </c:pt>
                <c:pt idx="7525">
                  <c:v>2221</c:v>
                </c:pt>
                <c:pt idx="7526">
                  <c:v>2221</c:v>
                </c:pt>
                <c:pt idx="7527">
                  <c:v>2221</c:v>
                </c:pt>
                <c:pt idx="7528">
                  <c:v>2221</c:v>
                </c:pt>
                <c:pt idx="7529">
                  <c:v>2221</c:v>
                </c:pt>
                <c:pt idx="7530">
                  <c:v>2221</c:v>
                </c:pt>
                <c:pt idx="7531">
                  <c:v>2222</c:v>
                </c:pt>
                <c:pt idx="7532">
                  <c:v>2222</c:v>
                </c:pt>
                <c:pt idx="7533">
                  <c:v>2222</c:v>
                </c:pt>
                <c:pt idx="7534">
                  <c:v>2222</c:v>
                </c:pt>
                <c:pt idx="7535">
                  <c:v>2222</c:v>
                </c:pt>
                <c:pt idx="7536">
                  <c:v>2222</c:v>
                </c:pt>
                <c:pt idx="7537">
                  <c:v>2222</c:v>
                </c:pt>
                <c:pt idx="7538">
                  <c:v>2222</c:v>
                </c:pt>
                <c:pt idx="7539">
                  <c:v>2223</c:v>
                </c:pt>
                <c:pt idx="7540">
                  <c:v>2223</c:v>
                </c:pt>
                <c:pt idx="7541">
                  <c:v>2223</c:v>
                </c:pt>
                <c:pt idx="7542">
                  <c:v>2223</c:v>
                </c:pt>
                <c:pt idx="7543">
                  <c:v>2223</c:v>
                </c:pt>
                <c:pt idx="7544">
                  <c:v>2223</c:v>
                </c:pt>
                <c:pt idx="7545">
                  <c:v>2223</c:v>
                </c:pt>
                <c:pt idx="7546">
                  <c:v>2223</c:v>
                </c:pt>
                <c:pt idx="7547">
                  <c:v>2223</c:v>
                </c:pt>
                <c:pt idx="7548">
                  <c:v>2223</c:v>
                </c:pt>
                <c:pt idx="7549">
                  <c:v>2223</c:v>
                </c:pt>
                <c:pt idx="7550">
                  <c:v>2223</c:v>
                </c:pt>
                <c:pt idx="7551">
                  <c:v>2223</c:v>
                </c:pt>
                <c:pt idx="7552">
                  <c:v>2223</c:v>
                </c:pt>
                <c:pt idx="7553">
                  <c:v>2223</c:v>
                </c:pt>
                <c:pt idx="7554">
                  <c:v>2223</c:v>
                </c:pt>
                <c:pt idx="7555">
                  <c:v>2223</c:v>
                </c:pt>
                <c:pt idx="7556">
                  <c:v>2223</c:v>
                </c:pt>
                <c:pt idx="7557">
                  <c:v>2223</c:v>
                </c:pt>
                <c:pt idx="7558">
                  <c:v>2223</c:v>
                </c:pt>
                <c:pt idx="7559">
                  <c:v>2223</c:v>
                </c:pt>
                <c:pt idx="7560">
                  <c:v>2224</c:v>
                </c:pt>
                <c:pt idx="7561">
                  <c:v>2225</c:v>
                </c:pt>
                <c:pt idx="7562">
                  <c:v>2225</c:v>
                </c:pt>
                <c:pt idx="7563">
                  <c:v>2225</c:v>
                </c:pt>
                <c:pt idx="7564">
                  <c:v>2226</c:v>
                </c:pt>
                <c:pt idx="7565">
                  <c:v>2226</c:v>
                </c:pt>
                <c:pt idx="7566">
                  <c:v>2226</c:v>
                </c:pt>
                <c:pt idx="7567">
                  <c:v>2226</c:v>
                </c:pt>
                <c:pt idx="7568">
                  <c:v>2226</c:v>
                </c:pt>
                <c:pt idx="7569">
                  <c:v>2226</c:v>
                </c:pt>
                <c:pt idx="7570">
                  <c:v>2226</c:v>
                </c:pt>
                <c:pt idx="7571">
                  <c:v>2227</c:v>
                </c:pt>
                <c:pt idx="7572">
                  <c:v>2227</c:v>
                </c:pt>
                <c:pt idx="7573">
                  <c:v>2227</c:v>
                </c:pt>
                <c:pt idx="7574">
                  <c:v>2227</c:v>
                </c:pt>
                <c:pt idx="7575">
                  <c:v>2227</c:v>
                </c:pt>
                <c:pt idx="7576">
                  <c:v>2227</c:v>
                </c:pt>
                <c:pt idx="7577">
                  <c:v>2227</c:v>
                </c:pt>
                <c:pt idx="7578">
                  <c:v>2227</c:v>
                </c:pt>
                <c:pt idx="7579">
                  <c:v>2227</c:v>
                </c:pt>
                <c:pt idx="7580">
                  <c:v>2227</c:v>
                </c:pt>
                <c:pt idx="7581">
                  <c:v>2227</c:v>
                </c:pt>
                <c:pt idx="7582">
                  <c:v>2227</c:v>
                </c:pt>
                <c:pt idx="7583">
                  <c:v>2227</c:v>
                </c:pt>
                <c:pt idx="7584">
                  <c:v>2228</c:v>
                </c:pt>
                <c:pt idx="7585">
                  <c:v>2229</c:v>
                </c:pt>
                <c:pt idx="7586">
                  <c:v>2229</c:v>
                </c:pt>
                <c:pt idx="7587">
                  <c:v>2229</c:v>
                </c:pt>
                <c:pt idx="7588">
                  <c:v>2229</c:v>
                </c:pt>
                <c:pt idx="7589">
                  <c:v>2230</c:v>
                </c:pt>
                <c:pt idx="7590">
                  <c:v>2231</c:v>
                </c:pt>
                <c:pt idx="7591">
                  <c:v>2231</c:v>
                </c:pt>
                <c:pt idx="7592">
                  <c:v>2232</c:v>
                </c:pt>
                <c:pt idx="7593">
                  <c:v>2233</c:v>
                </c:pt>
                <c:pt idx="7594">
                  <c:v>2234</c:v>
                </c:pt>
                <c:pt idx="7595">
                  <c:v>2234</c:v>
                </c:pt>
                <c:pt idx="7596">
                  <c:v>2234</c:v>
                </c:pt>
                <c:pt idx="7597">
                  <c:v>2234</c:v>
                </c:pt>
                <c:pt idx="7598">
                  <c:v>2235</c:v>
                </c:pt>
                <c:pt idx="7599">
                  <c:v>2235</c:v>
                </c:pt>
                <c:pt idx="7600">
                  <c:v>2236</c:v>
                </c:pt>
                <c:pt idx="7601">
                  <c:v>2236</c:v>
                </c:pt>
                <c:pt idx="7602">
                  <c:v>2236</c:v>
                </c:pt>
                <c:pt idx="7603">
                  <c:v>2236</c:v>
                </c:pt>
                <c:pt idx="7604">
                  <c:v>2237</c:v>
                </c:pt>
                <c:pt idx="7605">
                  <c:v>2237</c:v>
                </c:pt>
                <c:pt idx="7606">
                  <c:v>2237</c:v>
                </c:pt>
                <c:pt idx="7607">
                  <c:v>2238</c:v>
                </c:pt>
                <c:pt idx="7608">
                  <c:v>2238</c:v>
                </c:pt>
                <c:pt idx="7609">
                  <c:v>2238</c:v>
                </c:pt>
                <c:pt idx="7610">
                  <c:v>2238</c:v>
                </c:pt>
                <c:pt idx="7611">
                  <c:v>2238</c:v>
                </c:pt>
                <c:pt idx="7612">
                  <c:v>2238</c:v>
                </c:pt>
                <c:pt idx="7613">
                  <c:v>2238</c:v>
                </c:pt>
                <c:pt idx="7614">
                  <c:v>2238</c:v>
                </c:pt>
                <c:pt idx="7615">
                  <c:v>2238</c:v>
                </c:pt>
                <c:pt idx="7616">
                  <c:v>2238</c:v>
                </c:pt>
                <c:pt idx="7617">
                  <c:v>2238</c:v>
                </c:pt>
                <c:pt idx="7618">
                  <c:v>2238</c:v>
                </c:pt>
                <c:pt idx="7619">
                  <c:v>2238</c:v>
                </c:pt>
                <c:pt idx="7620">
                  <c:v>2238</c:v>
                </c:pt>
                <c:pt idx="7621">
                  <c:v>2238</c:v>
                </c:pt>
                <c:pt idx="7622">
                  <c:v>2238</c:v>
                </c:pt>
                <c:pt idx="7623">
                  <c:v>2239</c:v>
                </c:pt>
                <c:pt idx="7624">
                  <c:v>2240</c:v>
                </c:pt>
                <c:pt idx="7625">
                  <c:v>2240</c:v>
                </c:pt>
                <c:pt idx="7626">
                  <c:v>2240</c:v>
                </c:pt>
                <c:pt idx="7627">
                  <c:v>2241</c:v>
                </c:pt>
                <c:pt idx="7628">
                  <c:v>2242</c:v>
                </c:pt>
                <c:pt idx="7629">
                  <c:v>2243</c:v>
                </c:pt>
                <c:pt idx="7630">
                  <c:v>2243</c:v>
                </c:pt>
                <c:pt idx="7631">
                  <c:v>2243</c:v>
                </c:pt>
                <c:pt idx="7632">
                  <c:v>2243</c:v>
                </c:pt>
                <c:pt idx="7633">
                  <c:v>2243</c:v>
                </c:pt>
                <c:pt idx="7634">
                  <c:v>2244</c:v>
                </c:pt>
                <c:pt idx="7635">
                  <c:v>2244</c:v>
                </c:pt>
                <c:pt idx="7636">
                  <c:v>2244</c:v>
                </c:pt>
                <c:pt idx="7637">
                  <c:v>2244</c:v>
                </c:pt>
                <c:pt idx="7638">
                  <c:v>2244</c:v>
                </c:pt>
                <c:pt idx="7639">
                  <c:v>2244</c:v>
                </c:pt>
                <c:pt idx="7640">
                  <c:v>2245</c:v>
                </c:pt>
                <c:pt idx="7641">
                  <c:v>2245</c:v>
                </c:pt>
                <c:pt idx="7642">
                  <c:v>2245</c:v>
                </c:pt>
                <c:pt idx="7643">
                  <c:v>2245</c:v>
                </c:pt>
                <c:pt idx="7644">
                  <c:v>2245</c:v>
                </c:pt>
                <c:pt idx="7645">
                  <c:v>2245</c:v>
                </c:pt>
                <c:pt idx="7646">
                  <c:v>2245</c:v>
                </c:pt>
                <c:pt idx="7647">
                  <c:v>2245</c:v>
                </c:pt>
                <c:pt idx="7648">
                  <c:v>2245</c:v>
                </c:pt>
                <c:pt idx="7649">
                  <c:v>2245</c:v>
                </c:pt>
                <c:pt idx="7650">
                  <c:v>2245</c:v>
                </c:pt>
                <c:pt idx="7651">
                  <c:v>2245</c:v>
                </c:pt>
                <c:pt idx="7652">
                  <c:v>2245</c:v>
                </c:pt>
                <c:pt idx="7653">
                  <c:v>2245</c:v>
                </c:pt>
                <c:pt idx="7654">
                  <c:v>2245</c:v>
                </c:pt>
                <c:pt idx="7655">
                  <c:v>2245</c:v>
                </c:pt>
                <c:pt idx="7656">
                  <c:v>2245</c:v>
                </c:pt>
                <c:pt idx="7657">
                  <c:v>2245</c:v>
                </c:pt>
                <c:pt idx="7658">
                  <c:v>2246</c:v>
                </c:pt>
                <c:pt idx="7659">
                  <c:v>2247</c:v>
                </c:pt>
                <c:pt idx="7660">
                  <c:v>2248</c:v>
                </c:pt>
                <c:pt idx="7661">
                  <c:v>2248</c:v>
                </c:pt>
                <c:pt idx="7662">
                  <c:v>2249</c:v>
                </c:pt>
                <c:pt idx="7663">
                  <c:v>2250</c:v>
                </c:pt>
                <c:pt idx="7664">
                  <c:v>2251</c:v>
                </c:pt>
                <c:pt idx="7665">
                  <c:v>2251</c:v>
                </c:pt>
                <c:pt idx="7666">
                  <c:v>2251</c:v>
                </c:pt>
                <c:pt idx="7667">
                  <c:v>2252</c:v>
                </c:pt>
                <c:pt idx="7668">
                  <c:v>2252</c:v>
                </c:pt>
                <c:pt idx="7669">
                  <c:v>2252</c:v>
                </c:pt>
                <c:pt idx="7670">
                  <c:v>2253</c:v>
                </c:pt>
                <c:pt idx="7671">
                  <c:v>2254</c:v>
                </c:pt>
                <c:pt idx="7672">
                  <c:v>2255</c:v>
                </c:pt>
                <c:pt idx="7673">
                  <c:v>2256</c:v>
                </c:pt>
                <c:pt idx="7674">
                  <c:v>2257</c:v>
                </c:pt>
                <c:pt idx="7675">
                  <c:v>2258</c:v>
                </c:pt>
                <c:pt idx="7676">
                  <c:v>2259</c:v>
                </c:pt>
                <c:pt idx="7677">
                  <c:v>2260</c:v>
                </c:pt>
                <c:pt idx="7678">
                  <c:v>2261</c:v>
                </c:pt>
                <c:pt idx="7679">
                  <c:v>2262</c:v>
                </c:pt>
                <c:pt idx="7680">
                  <c:v>2263</c:v>
                </c:pt>
                <c:pt idx="7681">
                  <c:v>2264</c:v>
                </c:pt>
                <c:pt idx="7682">
                  <c:v>2265</c:v>
                </c:pt>
                <c:pt idx="7683">
                  <c:v>2265</c:v>
                </c:pt>
                <c:pt idx="7684">
                  <c:v>2266</c:v>
                </c:pt>
                <c:pt idx="7685">
                  <c:v>2267</c:v>
                </c:pt>
                <c:pt idx="7686">
                  <c:v>2268</c:v>
                </c:pt>
                <c:pt idx="7687">
                  <c:v>2269</c:v>
                </c:pt>
                <c:pt idx="7688">
                  <c:v>2270</c:v>
                </c:pt>
                <c:pt idx="7689">
                  <c:v>2270</c:v>
                </c:pt>
                <c:pt idx="7690">
                  <c:v>2271</c:v>
                </c:pt>
                <c:pt idx="7691">
                  <c:v>2272</c:v>
                </c:pt>
                <c:pt idx="7692">
                  <c:v>2273</c:v>
                </c:pt>
                <c:pt idx="7693">
                  <c:v>2273</c:v>
                </c:pt>
                <c:pt idx="7694">
                  <c:v>2273</c:v>
                </c:pt>
                <c:pt idx="7695">
                  <c:v>2274</c:v>
                </c:pt>
                <c:pt idx="7696">
                  <c:v>2275</c:v>
                </c:pt>
                <c:pt idx="7697">
                  <c:v>2276</c:v>
                </c:pt>
                <c:pt idx="7698">
                  <c:v>2277</c:v>
                </c:pt>
                <c:pt idx="7699">
                  <c:v>2278</c:v>
                </c:pt>
                <c:pt idx="7700">
                  <c:v>2279</c:v>
                </c:pt>
                <c:pt idx="7701">
                  <c:v>2280</c:v>
                </c:pt>
                <c:pt idx="7702">
                  <c:v>2281</c:v>
                </c:pt>
                <c:pt idx="7703">
                  <c:v>2281</c:v>
                </c:pt>
                <c:pt idx="7704">
                  <c:v>2282</c:v>
                </c:pt>
                <c:pt idx="7705">
                  <c:v>2282</c:v>
                </c:pt>
                <c:pt idx="7706">
                  <c:v>2282</c:v>
                </c:pt>
                <c:pt idx="7707">
                  <c:v>2282</c:v>
                </c:pt>
                <c:pt idx="7708">
                  <c:v>2282</c:v>
                </c:pt>
                <c:pt idx="7709">
                  <c:v>2282</c:v>
                </c:pt>
                <c:pt idx="7710">
                  <c:v>2282</c:v>
                </c:pt>
                <c:pt idx="7711">
                  <c:v>2282</c:v>
                </c:pt>
                <c:pt idx="7712">
                  <c:v>2283</c:v>
                </c:pt>
                <c:pt idx="7713">
                  <c:v>2284</c:v>
                </c:pt>
                <c:pt idx="7714">
                  <c:v>2284</c:v>
                </c:pt>
                <c:pt idx="7715">
                  <c:v>2284</c:v>
                </c:pt>
                <c:pt idx="7716">
                  <c:v>2284</c:v>
                </c:pt>
                <c:pt idx="7717">
                  <c:v>2284</c:v>
                </c:pt>
                <c:pt idx="7718">
                  <c:v>2284</c:v>
                </c:pt>
                <c:pt idx="7719">
                  <c:v>2285</c:v>
                </c:pt>
                <c:pt idx="7720">
                  <c:v>2285</c:v>
                </c:pt>
                <c:pt idx="7721">
                  <c:v>2285</c:v>
                </c:pt>
                <c:pt idx="7722">
                  <c:v>2285</c:v>
                </c:pt>
                <c:pt idx="7723">
                  <c:v>2285</c:v>
                </c:pt>
                <c:pt idx="7724">
                  <c:v>2286</c:v>
                </c:pt>
                <c:pt idx="7725">
                  <c:v>2286</c:v>
                </c:pt>
                <c:pt idx="7726">
                  <c:v>2286</c:v>
                </c:pt>
                <c:pt idx="7727">
                  <c:v>2286</c:v>
                </c:pt>
                <c:pt idx="7728">
                  <c:v>2286</c:v>
                </c:pt>
                <c:pt idx="7729">
                  <c:v>2286</c:v>
                </c:pt>
                <c:pt idx="7730">
                  <c:v>2286</c:v>
                </c:pt>
                <c:pt idx="7731">
                  <c:v>2286</c:v>
                </c:pt>
                <c:pt idx="7732">
                  <c:v>2286</c:v>
                </c:pt>
                <c:pt idx="7733">
                  <c:v>2286</c:v>
                </c:pt>
                <c:pt idx="7734">
                  <c:v>2286</c:v>
                </c:pt>
                <c:pt idx="7735">
                  <c:v>2286</c:v>
                </c:pt>
                <c:pt idx="7736">
                  <c:v>2286</c:v>
                </c:pt>
                <c:pt idx="7737">
                  <c:v>2286</c:v>
                </c:pt>
                <c:pt idx="7738">
                  <c:v>2286</c:v>
                </c:pt>
                <c:pt idx="7739">
                  <c:v>2286</c:v>
                </c:pt>
                <c:pt idx="7740">
                  <c:v>2286</c:v>
                </c:pt>
                <c:pt idx="7741">
                  <c:v>2286</c:v>
                </c:pt>
                <c:pt idx="7742">
                  <c:v>2286</c:v>
                </c:pt>
                <c:pt idx="7743">
                  <c:v>2286</c:v>
                </c:pt>
                <c:pt idx="7744">
                  <c:v>2286</c:v>
                </c:pt>
                <c:pt idx="7745">
                  <c:v>2286</c:v>
                </c:pt>
                <c:pt idx="7746">
                  <c:v>2286</c:v>
                </c:pt>
                <c:pt idx="7747">
                  <c:v>2286</c:v>
                </c:pt>
                <c:pt idx="7748">
                  <c:v>2286</c:v>
                </c:pt>
                <c:pt idx="7749">
                  <c:v>2286</c:v>
                </c:pt>
                <c:pt idx="7750">
                  <c:v>2286</c:v>
                </c:pt>
                <c:pt idx="7751">
                  <c:v>2286</c:v>
                </c:pt>
                <c:pt idx="7752">
                  <c:v>2286</c:v>
                </c:pt>
                <c:pt idx="7753">
                  <c:v>2286</c:v>
                </c:pt>
                <c:pt idx="7754">
                  <c:v>2286</c:v>
                </c:pt>
                <c:pt idx="7755">
                  <c:v>2286</c:v>
                </c:pt>
                <c:pt idx="7756">
                  <c:v>2286</c:v>
                </c:pt>
                <c:pt idx="7757">
                  <c:v>2286</c:v>
                </c:pt>
                <c:pt idx="7758">
                  <c:v>2286</c:v>
                </c:pt>
                <c:pt idx="7759">
                  <c:v>2286</c:v>
                </c:pt>
                <c:pt idx="7760">
                  <c:v>2286</c:v>
                </c:pt>
                <c:pt idx="7761">
                  <c:v>2286</c:v>
                </c:pt>
                <c:pt idx="7762">
                  <c:v>2286</c:v>
                </c:pt>
                <c:pt idx="7763">
                  <c:v>2286</c:v>
                </c:pt>
                <c:pt idx="7764">
                  <c:v>2286</c:v>
                </c:pt>
                <c:pt idx="7765">
                  <c:v>2286</c:v>
                </c:pt>
                <c:pt idx="7766">
                  <c:v>2286</c:v>
                </c:pt>
                <c:pt idx="7767">
                  <c:v>2286</c:v>
                </c:pt>
                <c:pt idx="7768">
                  <c:v>2286</c:v>
                </c:pt>
                <c:pt idx="7769">
                  <c:v>2286</c:v>
                </c:pt>
                <c:pt idx="7770">
                  <c:v>2286</c:v>
                </c:pt>
                <c:pt idx="7771">
                  <c:v>2286</c:v>
                </c:pt>
                <c:pt idx="7772">
                  <c:v>2286</c:v>
                </c:pt>
                <c:pt idx="7773">
                  <c:v>2286</c:v>
                </c:pt>
                <c:pt idx="7774">
                  <c:v>2287</c:v>
                </c:pt>
                <c:pt idx="7775">
                  <c:v>2288</c:v>
                </c:pt>
                <c:pt idx="7776">
                  <c:v>2289</c:v>
                </c:pt>
                <c:pt idx="7777">
                  <c:v>2289</c:v>
                </c:pt>
                <c:pt idx="7778">
                  <c:v>2289</c:v>
                </c:pt>
                <c:pt idx="7779">
                  <c:v>2289</c:v>
                </c:pt>
                <c:pt idx="7780">
                  <c:v>2289</c:v>
                </c:pt>
                <c:pt idx="7781">
                  <c:v>2289</c:v>
                </c:pt>
                <c:pt idx="7782">
                  <c:v>2289</c:v>
                </c:pt>
                <c:pt idx="7783">
                  <c:v>2289</c:v>
                </c:pt>
                <c:pt idx="7784">
                  <c:v>2289</c:v>
                </c:pt>
                <c:pt idx="7785">
                  <c:v>2289</c:v>
                </c:pt>
                <c:pt idx="7786">
                  <c:v>2289</c:v>
                </c:pt>
                <c:pt idx="7787">
                  <c:v>2289</c:v>
                </c:pt>
                <c:pt idx="7788">
                  <c:v>2289</c:v>
                </c:pt>
                <c:pt idx="7789">
                  <c:v>2289</c:v>
                </c:pt>
                <c:pt idx="7790">
                  <c:v>2290</c:v>
                </c:pt>
                <c:pt idx="7791">
                  <c:v>2290</c:v>
                </c:pt>
                <c:pt idx="7792">
                  <c:v>2290</c:v>
                </c:pt>
                <c:pt idx="7793">
                  <c:v>2291</c:v>
                </c:pt>
                <c:pt idx="7794">
                  <c:v>2291</c:v>
                </c:pt>
                <c:pt idx="7795">
                  <c:v>2291</c:v>
                </c:pt>
                <c:pt idx="7796">
                  <c:v>2292</c:v>
                </c:pt>
                <c:pt idx="7797">
                  <c:v>2292</c:v>
                </c:pt>
                <c:pt idx="7798">
                  <c:v>2292</c:v>
                </c:pt>
                <c:pt idx="7799">
                  <c:v>2293</c:v>
                </c:pt>
                <c:pt idx="7800">
                  <c:v>2293</c:v>
                </c:pt>
                <c:pt idx="7801">
                  <c:v>2293</c:v>
                </c:pt>
                <c:pt idx="7802">
                  <c:v>2293</c:v>
                </c:pt>
                <c:pt idx="7803">
                  <c:v>2293</c:v>
                </c:pt>
                <c:pt idx="7804">
                  <c:v>2293</c:v>
                </c:pt>
                <c:pt idx="7805">
                  <c:v>2293</c:v>
                </c:pt>
                <c:pt idx="7806">
                  <c:v>2293</c:v>
                </c:pt>
                <c:pt idx="7807">
                  <c:v>2293</c:v>
                </c:pt>
                <c:pt idx="7808">
                  <c:v>2293</c:v>
                </c:pt>
                <c:pt idx="7809">
                  <c:v>2293</c:v>
                </c:pt>
                <c:pt idx="7810">
                  <c:v>2293</c:v>
                </c:pt>
                <c:pt idx="7811">
                  <c:v>2293</c:v>
                </c:pt>
                <c:pt idx="7812">
                  <c:v>2293</c:v>
                </c:pt>
                <c:pt idx="7813">
                  <c:v>2293</c:v>
                </c:pt>
                <c:pt idx="7814">
                  <c:v>2294</c:v>
                </c:pt>
                <c:pt idx="7815">
                  <c:v>2295</c:v>
                </c:pt>
                <c:pt idx="7816">
                  <c:v>2296</c:v>
                </c:pt>
                <c:pt idx="7817">
                  <c:v>2297</c:v>
                </c:pt>
                <c:pt idx="7818">
                  <c:v>2297</c:v>
                </c:pt>
                <c:pt idx="7819">
                  <c:v>2297</c:v>
                </c:pt>
                <c:pt idx="7820">
                  <c:v>2298</c:v>
                </c:pt>
                <c:pt idx="7821">
                  <c:v>2298</c:v>
                </c:pt>
                <c:pt idx="7822">
                  <c:v>2299</c:v>
                </c:pt>
                <c:pt idx="7823">
                  <c:v>2299</c:v>
                </c:pt>
                <c:pt idx="7824">
                  <c:v>2299</c:v>
                </c:pt>
                <c:pt idx="7825">
                  <c:v>2300</c:v>
                </c:pt>
                <c:pt idx="7826">
                  <c:v>2300</c:v>
                </c:pt>
                <c:pt idx="7827">
                  <c:v>2301</c:v>
                </c:pt>
                <c:pt idx="7828">
                  <c:v>2301</c:v>
                </c:pt>
                <c:pt idx="7829">
                  <c:v>2301</c:v>
                </c:pt>
                <c:pt idx="7830">
                  <c:v>2301</c:v>
                </c:pt>
                <c:pt idx="7831">
                  <c:v>2301</c:v>
                </c:pt>
                <c:pt idx="7832">
                  <c:v>2301</c:v>
                </c:pt>
                <c:pt idx="7833">
                  <c:v>2301</c:v>
                </c:pt>
                <c:pt idx="7834">
                  <c:v>2301</c:v>
                </c:pt>
                <c:pt idx="7835">
                  <c:v>2301</c:v>
                </c:pt>
                <c:pt idx="7836">
                  <c:v>2301</c:v>
                </c:pt>
                <c:pt idx="7837">
                  <c:v>2301</c:v>
                </c:pt>
                <c:pt idx="7838">
                  <c:v>2301</c:v>
                </c:pt>
                <c:pt idx="7839">
                  <c:v>2301</c:v>
                </c:pt>
                <c:pt idx="7840">
                  <c:v>2301</c:v>
                </c:pt>
                <c:pt idx="7841">
                  <c:v>2301</c:v>
                </c:pt>
                <c:pt idx="7842">
                  <c:v>2301</c:v>
                </c:pt>
                <c:pt idx="7843">
                  <c:v>2301</c:v>
                </c:pt>
                <c:pt idx="7844">
                  <c:v>2301</c:v>
                </c:pt>
                <c:pt idx="7845">
                  <c:v>2301</c:v>
                </c:pt>
                <c:pt idx="7846">
                  <c:v>2301</c:v>
                </c:pt>
                <c:pt idx="7847">
                  <c:v>2301</c:v>
                </c:pt>
                <c:pt idx="7848">
                  <c:v>2301</c:v>
                </c:pt>
                <c:pt idx="7849">
                  <c:v>2301</c:v>
                </c:pt>
                <c:pt idx="7850">
                  <c:v>2301</c:v>
                </c:pt>
                <c:pt idx="7851">
                  <c:v>2301</c:v>
                </c:pt>
                <c:pt idx="7852">
                  <c:v>2301</c:v>
                </c:pt>
                <c:pt idx="7853">
                  <c:v>2301</c:v>
                </c:pt>
                <c:pt idx="7854">
                  <c:v>2302</c:v>
                </c:pt>
                <c:pt idx="7855">
                  <c:v>2303</c:v>
                </c:pt>
                <c:pt idx="7856">
                  <c:v>2304</c:v>
                </c:pt>
                <c:pt idx="7857">
                  <c:v>2304</c:v>
                </c:pt>
                <c:pt idx="7858">
                  <c:v>2304</c:v>
                </c:pt>
                <c:pt idx="7859">
                  <c:v>2304</c:v>
                </c:pt>
                <c:pt idx="7860">
                  <c:v>2304</c:v>
                </c:pt>
                <c:pt idx="7861">
                  <c:v>2305</c:v>
                </c:pt>
                <c:pt idx="7862">
                  <c:v>2306</c:v>
                </c:pt>
                <c:pt idx="7863">
                  <c:v>2307</c:v>
                </c:pt>
                <c:pt idx="7864">
                  <c:v>2308</c:v>
                </c:pt>
                <c:pt idx="7865">
                  <c:v>2309</c:v>
                </c:pt>
                <c:pt idx="7866">
                  <c:v>2309</c:v>
                </c:pt>
                <c:pt idx="7867">
                  <c:v>2310</c:v>
                </c:pt>
                <c:pt idx="7868">
                  <c:v>2310</c:v>
                </c:pt>
                <c:pt idx="7869">
                  <c:v>2310</c:v>
                </c:pt>
                <c:pt idx="7870">
                  <c:v>2311</c:v>
                </c:pt>
                <c:pt idx="7871">
                  <c:v>2312</c:v>
                </c:pt>
                <c:pt idx="7872">
                  <c:v>2312</c:v>
                </c:pt>
                <c:pt idx="7873">
                  <c:v>2313</c:v>
                </c:pt>
                <c:pt idx="7874">
                  <c:v>2313</c:v>
                </c:pt>
                <c:pt idx="7875">
                  <c:v>2314</c:v>
                </c:pt>
                <c:pt idx="7876">
                  <c:v>2314</c:v>
                </c:pt>
                <c:pt idx="7877">
                  <c:v>2315</c:v>
                </c:pt>
                <c:pt idx="7878">
                  <c:v>2316</c:v>
                </c:pt>
                <c:pt idx="7879">
                  <c:v>2316</c:v>
                </c:pt>
                <c:pt idx="7880">
                  <c:v>2316</c:v>
                </c:pt>
                <c:pt idx="7881">
                  <c:v>2317</c:v>
                </c:pt>
                <c:pt idx="7882">
                  <c:v>2318</c:v>
                </c:pt>
                <c:pt idx="7883">
                  <c:v>2318</c:v>
                </c:pt>
                <c:pt idx="7884">
                  <c:v>2319</c:v>
                </c:pt>
                <c:pt idx="7885">
                  <c:v>2319</c:v>
                </c:pt>
                <c:pt idx="7886">
                  <c:v>2319</c:v>
                </c:pt>
                <c:pt idx="7887">
                  <c:v>2320</c:v>
                </c:pt>
                <c:pt idx="7888">
                  <c:v>2321</c:v>
                </c:pt>
                <c:pt idx="7889">
                  <c:v>2322</c:v>
                </c:pt>
                <c:pt idx="7890">
                  <c:v>2323</c:v>
                </c:pt>
                <c:pt idx="7891">
                  <c:v>2324</c:v>
                </c:pt>
                <c:pt idx="7892">
                  <c:v>2325</c:v>
                </c:pt>
                <c:pt idx="7893">
                  <c:v>2326</c:v>
                </c:pt>
                <c:pt idx="7894">
                  <c:v>2327</c:v>
                </c:pt>
                <c:pt idx="7895">
                  <c:v>2328</c:v>
                </c:pt>
                <c:pt idx="7896">
                  <c:v>2329</c:v>
                </c:pt>
                <c:pt idx="7897">
                  <c:v>2329</c:v>
                </c:pt>
                <c:pt idx="7898">
                  <c:v>2329</c:v>
                </c:pt>
                <c:pt idx="7899">
                  <c:v>2329</c:v>
                </c:pt>
                <c:pt idx="7900">
                  <c:v>2330</c:v>
                </c:pt>
                <c:pt idx="7901">
                  <c:v>2331</c:v>
                </c:pt>
                <c:pt idx="7902">
                  <c:v>2331</c:v>
                </c:pt>
                <c:pt idx="7903">
                  <c:v>2331</c:v>
                </c:pt>
                <c:pt idx="7904">
                  <c:v>2331</c:v>
                </c:pt>
                <c:pt idx="7905">
                  <c:v>2332</c:v>
                </c:pt>
                <c:pt idx="7906">
                  <c:v>2332</c:v>
                </c:pt>
                <c:pt idx="7907">
                  <c:v>2332</c:v>
                </c:pt>
                <c:pt idx="7908">
                  <c:v>2332</c:v>
                </c:pt>
                <c:pt idx="7909">
                  <c:v>2332</c:v>
                </c:pt>
                <c:pt idx="7910">
                  <c:v>2332</c:v>
                </c:pt>
                <c:pt idx="7911">
                  <c:v>2332</c:v>
                </c:pt>
                <c:pt idx="7912">
                  <c:v>2333</c:v>
                </c:pt>
                <c:pt idx="7913">
                  <c:v>2334</c:v>
                </c:pt>
                <c:pt idx="7914">
                  <c:v>2335</c:v>
                </c:pt>
                <c:pt idx="7915">
                  <c:v>2336</c:v>
                </c:pt>
                <c:pt idx="7916">
                  <c:v>2336</c:v>
                </c:pt>
                <c:pt idx="7917">
                  <c:v>2336</c:v>
                </c:pt>
                <c:pt idx="7918">
                  <c:v>2336</c:v>
                </c:pt>
                <c:pt idx="7919">
                  <c:v>2336</c:v>
                </c:pt>
                <c:pt idx="7920">
                  <c:v>2336</c:v>
                </c:pt>
                <c:pt idx="7921">
                  <c:v>2336</c:v>
                </c:pt>
                <c:pt idx="7922">
                  <c:v>2336</c:v>
                </c:pt>
                <c:pt idx="7923">
                  <c:v>2336</c:v>
                </c:pt>
                <c:pt idx="7924">
                  <c:v>2336</c:v>
                </c:pt>
                <c:pt idx="7925">
                  <c:v>2336</c:v>
                </c:pt>
                <c:pt idx="7926">
                  <c:v>2336</c:v>
                </c:pt>
                <c:pt idx="7927">
                  <c:v>2336</c:v>
                </c:pt>
                <c:pt idx="7928">
                  <c:v>2337</c:v>
                </c:pt>
                <c:pt idx="7929">
                  <c:v>2338</c:v>
                </c:pt>
                <c:pt idx="7930">
                  <c:v>2339</c:v>
                </c:pt>
                <c:pt idx="7931">
                  <c:v>2340</c:v>
                </c:pt>
                <c:pt idx="7932">
                  <c:v>2340</c:v>
                </c:pt>
                <c:pt idx="7933">
                  <c:v>2340</c:v>
                </c:pt>
                <c:pt idx="7934">
                  <c:v>2341</c:v>
                </c:pt>
                <c:pt idx="7935">
                  <c:v>2342</c:v>
                </c:pt>
                <c:pt idx="7936">
                  <c:v>2343</c:v>
                </c:pt>
                <c:pt idx="7937">
                  <c:v>2344</c:v>
                </c:pt>
                <c:pt idx="7938">
                  <c:v>2345</c:v>
                </c:pt>
                <c:pt idx="7939">
                  <c:v>2346</c:v>
                </c:pt>
                <c:pt idx="7940">
                  <c:v>2347</c:v>
                </c:pt>
                <c:pt idx="7941">
                  <c:v>2348</c:v>
                </c:pt>
                <c:pt idx="7942">
                  <c:v>2348</c:v>
                </c:pt>
                <c:pt idx="7943">
                  <c:v>2348</c:v>
                </c:pt>
                <c:pt idx="7944">
                  <c:v>2348</c:v>
                </c:pt>
                <c:pt idx="7945">
                  <c:v>2348</c:v>
                </c:pt>
                <c:pt idx="7946">
                  <c:v>2348</c:v>
                </c:pt>
                <c:pt idx="7947">
                  <c:v>2348</c:v>
                </c:pt>
                <c:pt idx="7948">
                  <c:v>2348</c:v>
                </c:pt>
                <c:pt idx="7949">
                  <c:v>2349</c:v>
                </c:pt>
                <c:pt idx="7950">
                  <c:v>2349</c:v>
                </c:pt>
                <c:pt idx="7951">
                  <c:v>2349</c:v>
                </c:pt>
                <c:pt idx="7952">
                  <c:v>2350</c:v>
                </c:pt>
                <c:pt idx="7953">
                  <c:v>2350</c:v>
                </c:pt>
                <c:pt idx="7954">
                  <c:v>2350</c:v>
                </c:pt>
                <c:pt idx="7955">
                  <c:v>2350</c:v>
                </c:pt>
                <c:pt idx="7956">
                  <c:v>2350</c:v>
                </c:pt>
                <c:pt idx="7957">
                  <c:v>2350</c:v>
                </c:pt>
                <c:pt idx="7958">
                  <c:v>2350</c:v>
                </c:pt>
                <c:pt idx="7959">
                  <c:v>2351</c:v>
                </c:pt>
                <c:pt idx="7960">
                  <c:v>2351</c:v>
                </c:pt>
                <c:pt idx="7961">
                  <c:v>2351</c:v>
                </c:pt>
                <c:pt idx="7962">
                  <c:v>2352</c:v>
                </c:pt>
                <c:pt idx="7963">
                  <c:v>2353</c:v>
                </c:pt>
                <c:pt idx="7964">
                  <c:v>2353</c:v>
                </c:pt>
                <c:pt idx="7965">
                  <c:v>2353</c:v>
                </c:pt>
                <c:pt idx="7966">
                  <c:v>2353</c:v>
                </c:pt>
                <c:pt idx="7967">
                  <c:v>2354</c:v>
                </c:pt>
                <c:pt idx="7968">
                  <c:v>2355</c:v>
                </c:pt>
                <c:pt idx="7969">
                  <c:v>2356</c:v>
                </c:pt>
                <c:pt idx="7970">
                  <c:v>2357</c:v>
                </c:pt>
                <c:pt idx="7971">
                  <c:v>2358</c:v>
                </c:pt>
                <c:pt idx="7972">
                  <c:v>2358</c:v>
                </c:pt>
                <c:pt idx="7973">
                  <c:v>2358</c:v>
                </c:pt>
                <c:pt idx="7974">
                  <c:v>2358</c:v>
                </c:pt>
                <c:pt idx="7975">
                  <c:v>2358</c:v>
                </c:pt>
                <c:pt idx="7976">
                  <c:v>2359</c:v>
                </c:pt>
                <c:pt idx="7977">
                  <c:v>2359</c:v>
                </c:pt>
                <c:pt idx="7978">
                  <c:v>2359</c:v>
                </c:pt>
                <c:pt idx="7979">
                  <c:v>2359</c:v>
                </c:pt>
                <c:pt idx="7980">
                  <c:v>2359</c:v>
                </c:pt>
                <c:pt idx="7981">
                  <c:v>2359</c:v>
                </c:pt>
                <c:pt idx="7982">
                  <c:v>2359</c:v>
                </c:pt>
                <c:pt idx="7983">
                  <c:v>2359</c:v>
                </c:pt>
                <c:pt idx="7984">
                  <c:v>2359</c:v>
                </c:pt>
                <c:pt idx="7985">
                  <c:v>2359</c:v>
                </c:pt>
                <c:pt idx="7986">
                  <c:v>2359</c:v>
                </c:pt>
                <c:pt idx="7987">
                  <c:v>2359</c:v>
                </c:pt>
                <c:pt idx="7988">
                  <c:v>2359</c:v>
                </c:pt>
                <c:pt idx="7989">
                  <c:v>2359</c:v>
                </c:pt>
                <c:pt idx="7990">
                  <c:v>2359</c:v>
                </c:pt>
                <c:pt idx="7991">
                  <c:v>2359</c:v>
                </c:pt>
                <c:pt idx="7992">
                  <c:v>2359</c:v>
                </c:pt>
                <c:pt idx="7993">
                  <c:v>2359</c:v>
                </c:pt>
                <c:pt idx="7994">
                  <c:v>2359</c:v>
                </c:pt>
                <c:pt idx="7995">
                  <c:v>2359</c:v>
                </c:pt>
                <c:pt idx="7996">
                  <c:v>2359</c:v>
                </c:pt>
                <c:pt idx="7997">
                  <c:v>2359</c:v>
                </c:pt>
                <c:pt idx="7998">
                  <c:v>2359</c:v>
                </c:pt>
                <c:pt idx="7999">
                  <c:v>2359</c:v>
                </c:pt>
                <c:pt idx="8000">
                  <c:v>2359</c:v>
                </c:pt>
                <c:pt idx="8001">
                  <c:v>2359</c:v>
                </c:pt>
                <c:pt idx="8002">
                  <c:v>2359</c:v>
                </c:pt>
                <c:pt idx="8003">
                  <c:v>2360</c:v>
                </c:pt>
                <c:pt idx="8004">
                  <c:v>2361</c:v>
                </c:pt>
                <c:pt idx="8005">
                  <c:v>2361</c:v>
                </c:pt>
                <c:pt idx="8006">
                  <c:v>2361</c:v>
                </c:pt>
                <c:pt idx="8007">
                  <c:v>2362</c:v>
                </c:pt>
                <c:pt idx="8008">
                  <c:v>2363</c:v>
                </c:pt>
                <c:pt idx="8009">
                  <c:v>2363</c:v>
                </c:pt>
                <c:pt idx="8010">
                  <c:v>2363</c:v>
                </c:pt>
                <c:pt idx="8011">
                  <c:v>2364</c:v>
                </c:pt>
                <c:pt idx="8012">
                  <c:v>2365</c:v>
                </c:pt>
                <c:pt idx="8013">
                  <c:v>2366</c:v>
                </c:pt>
                <c:pt idx="8014">
                  <c:v>2366</c:v>
                </c:pt>
                <c:pt idx="8015">
                  <c:v>2367</c:v>
                </c:pt>
                <c:pt idx="8016">
                  <c:v>2368</c:v>
                </c:pt>
                <c:pt idx="8017">
                  <c:v>2368</c:v>
                </c:pt>
                <c:pt idx="8018">
                  <c:v>2369</c:v>
                </c:pt>
                <c:pt idx="8019">
                  <c:v>2369</c:v>
                </c:pt>
                <c:pt idx="8020">
                  <c:v>2369</c:v>
                </c:pt>
                <c:pt idx="8021">
                  <c:v>2369</c:v>
                </c:pt>
                <c:pt idx="8022">
                  <c:v>2369</c:v>
                </c:pt>
                <c:pt idx="8023">
                  <c:v>2369</c:v>
                </c:pt>
                <c:pt idx="8024">
                  <c:v>2370</c:v>
                </c:pt>
                <c:pt idx="8025">
                  <c:v>2370</c:v>
                </c:pt>
                <c:pt idx="8026">
                  <c:v>2370</c:v>
                </c:pt>
                <c:pt idx="8027">
                  <c:v>2370</c:v>
                </c:pt>
                <c:pt idx="8028">
                  <c:v>2370</c:v>
                </c:pt>
                <c:pt idx="8029">
                  <c:v>2370</c:v>
                </c:pt>
                <c:pt idx="8030">
                  <c:v>2370</c:v>
                </c:pt>
                <c:pt idx="8031">
                  <c:v>2370</c:v>
                </c:pt>
                <c:pt idx="8032">
                  <c:v>2370</c:v>
                </c:pt>
                <c:pt idx="8033">
                  <c:v>2370</c:v>
                </c:pt>
                <c:pt idx="8034">
                  <c:v>2370</c:v>
                </c:pt>
                <c:pt idx="8035">
                  <c:v>2370</c:v>
                </c:pt>
                <c:pt idx="8036">
                  <c:v>2370</c:v>
                </c:pt>
                <c:pt idx="8037">
                  <c:v>2370</c:v>
                </c:pt>
                <c:pt idx="8038">
                  <c:v>2370</c:v>
                </c:pt>
                <c:pt idx="8039">
                  <c:v>2370</c:v>
                </c:pt>
                <c:pt idx="8040">
                  <c:v>2370</c:v>
                </c:pt>
                <c:pt idx="8041">
                  <c:v>2370</c:v>
                </c:pt>
                <c:pt idx="8042">
                  <c:v>2371</c:v>
                </c:pt>
                <c:pt idx="8043">
                  <c:v>2371</c:v>
                </c:pt>
                <c:pt idx="8044">
                  <c:v>2371</c:v>
                </c:pt>
                <c:pt idx="8045">
                  <c:v>2371</c:v>
                </c:pt>
                <c:pt idx="8046">
                  <c:v>2371</c:v>
                </c:pt>
                <c:pt idx="8047">
                  <c:v>2372</c:v>
                </c:pt>
                <c:pt idx="8048">
                  <c:v>2372</c:v>
                </c:pt>
                <c:pt idx="8049">
                  <c:v>2373</c:v>
                </c:pt>
                <c:pt idx="8050">
                  <c:v>2373</c:v>
                </c:pt>
                <c:pt idx="8051">
                  <c:v>2374</c:v>
                </c:pt>
                <c:pt idx="8052">
                  <c:v>2374</c:v>
                </c:pt>
                <c:pt idx="8053">
                  <c:v>2374</c:v>
                </c:pt>
                <c:pt idx="8054">
                  <c:v>2374</c:v>
                </c:pt>
                <c:pt idx="8055">
                  <c:v>2374</c:v>
                </c:pt>
                <c:pt idx="8056">
                  <c:v>2374</c:v>
                </c:pt>
                <c:pt idx="8057">
                  <c:v>2374</c:v>
                </c:pt>
                <c:pt idx="8058">
                  <c:v>2374</c:v>
                </c:pt>
                <c:pt idx="8059">
                  <c:v>2374</c:v>
                </c:pt>
                <c:pt idx="8060">
                  <c:v>2374</c:v>
                </c:pt>
                <c:pt idx="8061">
                  <c:v>2374</c:v>
                </c:pt>
                <c:pt idx="8062">
                  <c:v>2374</c:v>
                </c:pt>
                <c:pt idx="8063">
                  <c:v>2374</c:v>
                </c:pt>
                <c:pt idx="8064">
                  <c:v>2374</c:v>
                </c:pt>
                <c:pt idx="8065">
                  <c:v>2374</c:v>
                </c:pt>
                <c:pt idx="8066">
                  <c:v>2374</c:v>
                </c:pt>
                <c:pt idx="8067">
                  <c:v>2375</c:v>
                </c:pt>
                <c:pt idx="8068">
                  <c:v>2376</c:v>
                </c:pt>
                <c:pt idx="8069">
                  <c:v>2377</c:v>
                </c:pt>
                <c:pt idx="8070">
                  <c:v>2378</c:v>
                </c:pt>
                <c:pt idx="8071">
                  <c:v>2379</c:v>
                </c:pt>
                <c:pt idx="8072">
                  <c:v>2380</c:v>
                </c:pt>
                <c:pt idx="8073">
                  <c:v>2381</c:v>
                </c:pt>
                <c:pt idx="8074">
                  <c:v>2382</c:v>
                </c:pt>
                <c:pt idx="8075">
                  <c:v>2383</c:v>
                </c:pt>
                <c:pt idx="8076">
                  <c:v>2384</c:v>
                </c:pt>
                <c:pt idx="8077">
                  <c:v>2385</c:v>
                </c:pt>
                <c:pt idx="8078">
                  <c:v>2386</c:v>
                </c:pt>
                <c:pt idx="8079">
                  <c:v>2387</c:v>
                </c:pt>
                <c:pt idx="8080">
                  <c:v>2388</c:v>
                </c:pt>
                <c:pt idx="8081">
                  <c:v>2389</c:v>
                </c:pt>
                <c:pt idx="8082">
                  <c:v>2390</c:v>
                </c:pt>
                <c:pt idx="8083">
                  <c:v>2391</c:v>
                </c:pt>
                <c:pt idx="8084">
                  <c:v>2392</c:v>
                </c:pt>
                <c:pt idx="8085">
                  <c:v>2393</c:v>
                </c:pt>
                <c:pt idx="8086">
                  <c:v>2394</c:v>
                </c:pt>
                <c:pt idx="8087">
                  <c:v>2395</c:v>
                </c:pt>
                <c:pt idx="8088">
                  <c:v>2396</c:v>
                </c:pt>
                <c:pt idx="8089">
                  <c:v>2397</c:v>
                </c:pt>
                <c:pt idx="8090">
                  <c:v>2398</c:v>
                </c:pt>
                <c:pt idx="8091">
                  <c:v>2399</c:v>
                </c:pt>
                <c:pt idx="8092">
                  <c:v>2400</c:v>
                </c:pt>
                <c:pt idx="8093">
                  <c:v>2401</c:v>
                </c:pt>
                <c:pt idx="8094">
                  <c:v>2402</c:v>
                </c:pt>
                <c:pt idx="8095">
                  <c:v>2403</c:v>
                </c:pt>
                <c:pt idx="8096">
                  <c:v>2404</c:v>
                </c:pt>
                <c:pt idx="8097">
                  <c:v>2405</c:v>
                </c:pt>
                <c:pt idx="8098">
                  <c:v>2406</c:v>
                </c:pt>
                <c:pt idx="8099">
                  <c:v>2406</c:v>
                </c:pt>
                <c:pt idx="8100">
                  <c:v>2406</c:v>
                </c:pt>
                <c:pt idx="8101">
                  <c:v>2407</c:v>
                </c:pt>
                <c:pt idx="8102">
                  <c:v>2408</c:v>
                </c:pt>
                <c:pt idx="8103">
                  <c:v>2409</c:v>
                </c:pt>
                <c:pt idx="8104">
                  <c:v>2410</c:v>
                </c:pt>
                <c:pt idx="8105">
                  <c:v>2411</c:v>
                </c:pt>
                <c:pt idx="8106">
                  <c:v>2412</c:v>
                </c:pt>
                <c:pt idx="8107">
                  <c:v>2413</c:v>
                </c:pt>
                <c:pt idx="8108">
                  <c:v>2414</c:v>
                </c:pt>
                <c:pt idx="8109">
                  <c:v>2414</c:v>
                </c:pt>
                <c:pt idx="8110">
                  <c:v>2415</c:v>
                </c:pt>
                <c:pt idx="8111">
                  <c:v>2416</c:v>
                </c:pt>
                <c:pt idx="8112">
                  <c:v>2417</c:v>
                </c:pt>
                <c:pt idx="8113">
                  <c:v>2418</c:v>
                </c:pt>
                <c:pt idx="8114">
                  <c:v>2419</c:v>
                </c:pt>
                <c:pt idx="8115">
                  <c:v>2419</c:v>
                </c:pt>
                <c:pt idx="8116">
                  <c:v>2420</c:v>
                </c:pt>
                <c:pt idx="8117">
                  <c:v>2421</c:v>
                </c:pt>
                <c:pt idx="8118">
                  <c:v>2422</c:v>
                </c:pt>
                <c:pt idx="8119">
                  <c:v>2423</c:v>
                </c:pt>
                <c:pt idx="8120">
                  <c:v>2423</c:v>
                </c:pt>
                <c:pt idx="8121">
                  <c:v>2424</c:v>
                </c:pt>
                <c:pt idx="8122">
                  <c:v>2425</c:v>
                </c:pt>
                <c:pt idx="8123">
                  <c:v>2426</c:v>
                </c:pt>
                <c:pt idx="8124">
                  <c:v>2427</c:v>
                </c:pt>
                <c:pt idx="8125">
                  <c:v>2428</c:v>
                </c:pt>
                <c:pt idx="8126">
                  <c:v>2429</c:v>
                </c:pt>
                <c:pt idx="8127">
                  <c:v>2430</c:v>
                </c:pt>
                <c:pt idx="8128">
                  <c:v>2431</c:v>
                </c:pt>
                <c:pt idx="8129">
                  <c:v>2432</c:v>
                </c:pt>
                <c:pt idx="8130">
                  <c:v>2433</c:v>
                </c:pt>
                <c:pt idx="8131">
                  <c:v>2434</c:v>
                </c:pt>
                <c:pt idx="8132">
                  <c:v>2435</c:v>
                </c:pt>
                <c:pt idx="8133">
                  <c:v>2436</c:v>
                </c:pt>
                <c:pt idx="8134">
                  <c:v>2437</c:v>
                </c:pt>
                <c:pt idx="8135">
                  <c:v>2438</c:v>
                </c:pt>
                <c:pt idx="8136">
                  <c:v>2439</c:v>
                </c:pt>
                <c:pt idx="8137">
                  <c:v>2440</c:v>
                </c:pt>
                <c:pt idx="8138">
                  <c:v>2441</c:v>
                </c:pt>
                <c:pt idx="8139">
                  <c:v>2442</c:v>
                </c:pt>
                <c:pt idx="8140">
                  <c:v>2443</c:v>
                </c:pt>
                <c:pt idx="8141">
                  <c:v>2444</c:v>
                </c:pt>
                <c:pt idx="8142">
                  <c:v>2445</c:v>
                </c:pt>
                <c:pt idx="8143">
                  <c:v>2446</c:v>
                </c:pt>
                <c:pt idx="8144">
                  <c:v>2447</c:v>
                </c:pt>
                <c:pt idx="8145">
                  <c:v>2448</c:v>
                </c:pt>
                <c:pt idx="8146">
                  <c:v>2449</c:v>
                </c:pt>
                <c:pt idx="8147">
                  <c:v>2449</c:v>
                </c:pt>
                <c:pt idx="8148">
                  <c:v>2449</c:v>
                </c:pt>
                <c:pt idx="8149">
                  <c:v>2450</c:v>
                </c:pt>
                <c:pt idx="8150">
                  <c:v>2451</c:v>
                </c:pt>
                <c:pt idx="8151">
                  <c:v>2452</c:v>
                </c:pt>
                <c:pt idx="8152">
                  <c:v>2453</c:v>
                </c:pt>
                <c:pt idx="8153">
                  <c:v>2454</c:v>
                </c:pt>
                <c:pt idx="8154">
                  <c:v>2455</c:v>
                </c:pt>
                <c:pt idx="8155">
                  <c:v>2456</c:v>
                </c:pt>
                <c:pt idx="8156">
                  <c:v>2457</c:v>
                </c:pt>
                <c:pt idx="8157">
                  <c:v>2458</c:v>
                </c:pt>
                <c:pt idx="8158">
                  <c:v>2459</c:v>
                </c:pt>
                <c:pt idx="8159">
                  <c:v>2459</c:v>
                </c:pt>
                <c:pt idx="8160">
                  <c:v>2459</c:v>
                </c:pt>
                <c:pt idx="8161">
                  <c:v>2460</c:v>
                </c:pt>
                <c:pt idx="8162">
                  <c:v>2460</c:v>
                </c:pt>
                <c:pt idx="8163">
                  <c:v>2460</c:v>
                </c:pt>
                <c:pt idx="8164">
                  <c:v>2460</c:v>
                </c:pt>
                <c:pt idx="8165">
                  <c:v>2460</c:v>
                </c:pt>
                <c:pt idx="8166">
                  <c:v>2460</c:v>
                </c:pt>
                <c:pt idx="8167">
                  <c:v>2460</c:v>
                </c:pt>
                <c:pt idx="8168">
                  <c:v>2460</c:v>
                </c:pt>
                <c:pt idx="8169">
                  <c:v>2460</c:v>
                </c:pt>
                <c:pt idx="8170">
                  <c:v>2461</c:v>
                </c:pt>
                <c:pt idx="8171">
                  <c:v>2462</c:v>
                </c:pt>
                <c:pt idx="8172">
                  <c:v>2463</c:v>
                </c:pt>
                <c:pt idx="8173">
                  <c:v>2463</c:v>
                </c:pt>
                <c:pt idx="8174">
                  <c:v>2464</c:v>
                </c:pt>
                <c:pt idx="8175">
                  <c:v>2465</c:v>
                </c:pt>
                <c:pt idx="8176">
                  <c:v>2466</c:v>
                </c:pt>
                <c:pt idx="8177">
                  <c:v>2466</c:v>
                </c:pt>
                <c:pt idx="8178">
                  <c:v>2467</c:v>
                </c:pt>
                <c:pt idx="8179">
                  <c:v>2468</c:v>
                </c:pt>
                <c:pt idx="8180">
                  <c:v>2468</c:v>
                </c:pt>
                <c:pt idx="8181">
                  <c:v>2468</c:v>
                </c:pt>
                <c:pt idx="8182">
                  <c:v>2469</c:v>
                </c:pt>
                <c:pt idx="8183">
                  <c:v>2469</c:v>
                </c:pt>
                <c:pt idx="8184">
                  <c:v>2469</c:v>
                </c:pt>
                <c:pt idx="8185">
                  <c:v>2469</c:v>
                </c:pt>
                <c:pt idx="8186">
                  <c:v>2469</c:v>
                </c:pt>
                <c:pt idx="8187">
                  <c:v>2470</c:v>
                </c:pt>
                <c:pt idx="8188">
                  <c:v>2471</c:v>
                </c:pt>
                <c:pt idx="8189">
                  <c:v>2471</c:v>
                </c:pt>
                <c:pt idx="8190">
                  <c:v>2472</c:v>
                </c:pt>
                <c:pt idx="8191">
                  <c:v>2472</c:v>
                </c:pt>
                <c:pt idx="8192">
                  <c:v>2472</c:v>
                </c:pt>
                <c:pt idx="8193">
                  <c:v>2472</c:v>
                </c:pt>
                <c:pt idx="8194">
                  <c:v>2473</c:v>
                </c:pt>
                <c:pt idx="8195">
                  <c:v>2474</c:v>
                </c:pt>
                <c:pt idx="8196">
                  <c:v>2474</c:v>
                </c:pt>
                <c:pt idx="8197">
                  <c:v>2474</c:v>
                </c:pt>
                <c:pt idx="8198">
                  <c:v>2474</c:v>
                </c:pt>
                <c:pt idx="8199">
                  <c:v>2474</c:v>
                </c:pt>
                <c:pt idx="8200">
                  <c:v>2474</c:v>
                </c:pt>
                <c:pt idx="8201">
                  <c:v>2474</c:v>
                </c:pt>
                <c:pt idx="8202">
                  <c:v>2474</c:v>
                </c:pt>
                <c:pt idx="8203">
                  <c:v>2474</c:v>
                </c:pt>
                <c:pt idx="8204">
                  <c:v>2475</c:v>
                </c:pt>
                <c:pt idx="8205">
                  <c:v>2475</c:v>
                </c:pt>
                <c:pt idx="8206">
                  <c:v>2475</c:v>
                </c:pt>
                <c:pt idx="8207">
                  <c:v>2475</c:v>
                </c:pt>
                <c:pt idx="8208">
                  <c:v>2475</c:v>
                </c:pt>
                <c:pt idx="8209">
                  <c:v>2475</c:v>
                </c:pt>
                <c:pt idx="8210">
                  <c:v>2476</c:v>
                </c:pt>
                <c:pt idx="8211">
                  <c:v>2477</c:v>
                </c:pt>
                <c:pt idx="8212">
                  <c:v>2478</c:v>
                </c:pt>
                <c:pt idx="8213">
                  <c:v>2478</c:v>
                </c:pt>
                <c:pt idx="8214">
                  <c:v>2479</c:v>
                </c:pt>
                <c:pt idx="8215">
                  <c:v>2480</c:v>
                </c:pt>
                <c:pt idx="8216">
                  <c:v>2480</c:v>
                </c:pt>
                <c:pt idx="8217">
                  <c:v>2480</c:v>
                </c:pt>
                <c:pt idx="8218">
                  <c:v>2480</c:v>
                </c:pt>
                <c:pt idx="8219">
                  <c:v>2481</c:v>
                </c:pt>
                <c:pt idx="8220">
                  <c:v>2481</c:v>
                </c:pt>
                <c:pt idx="8221">
                  <c:v>2481</c:v>
                </c:pt>
                <c:pt idx="8222">
                  <c:v>2482</c:v>
                </c:pt>
                <c:pt idx="8223">
                  <c:v>2483</c:v>
                </c:pt>
                <c:pt idx="8224">
                  <c:v>2484</c:v>
                </c:pt>
                <c:pt idx="8225">
                  <c:v>2485</c:v>
                </c:pt>
                <c:pt idx="8226">
                  <c:v>2485</c:v>
                </c:pt>
                <c:pt idx="8227">
                  <c:v>2485</c:v>
                </c:pt>
                <c:pt idx="8228">
                  <c:v>2486</c:v>
                </c:pt>
                <c:pt idx="8229">
                  <c:v>2486</c:v>
                </c:pt>
                <c:pt idx="8230">
                  <c:v>2487</c:v>
                </c:pt>
                <c:pt idx="8231">
                  <c:v>2487</c:v>
                </c:pt>
                <c:pt idx="8232">
                  <c:v>2487</c:v>
                </c:pt>
                <c:pt idx="8233">
                  <c:v>2488</c:v>
                </c:pt>
                <c:pt idx="8234">
                  <c:v>2488</c:v>
                </c:pt>
                <c:pt idx="8235">
                  <c:v>2489</c:v>
                </c:pt>
                <c:pt idx="8236">
                  <c:v>2490</c:v>
                </c:pt>
                <c:pt idx="8237">
                  <c:v>2491</c:v>
                </c:pt>
                <c:pt idx="8238">
                  <c:v>2492</c:v>
                </c:pt>
                <c:pt idx="8239">
                  <c:v>2493</c:v>
                </c:pt>
                <c:pt idx="8240">
                  <c:v>2494</c:v>
                </c:pt>
                <c:pt idx="8241">
                  <c:v>2494</c:v>
                </c:pt>
                <c:pt idx="8242">
                  <c:v>2494</c:v>
                </c:pt>
                <c:pt idx="8243">
                  <c:v>2495</c:v>
                </c:pt>
                <c:pt idx="8244">
                  <c:v>2496</c:v>
                </c:pt>
                <c:pt idx="8245">
                  <c:v>2496</c:v>
                </c:pt>
                <c:pt idx="8246">
                  <c:v>2496</c:v>
                </c:pt>
                <c:pt idx="8247">
                  <c:v>2496</c:v>
                </c:pt>
                <c:pt idx="8248">
                  <c:v>2496</c:v>
                </c:pt>
                <c:pt idx="8249">
                  <c:v>2496</c:v>
                </c:pt>
                <c:pt idx="8250">
                  <c:v>2496</c:v>
                </c:pt>
                <c:pt idx="8251">
                  <c:v>2496</c:v>
                </c:pt>
                <c:pt idx="8252">
                  <c:v>2497</c:v>
                </c:pt>
                <c:pt idx="8253">
                  <c:v>2498</c:v>
                </c:pt>
                <c:pt idx="8254">
                  <c:v>2499</c:v>
                </c:pt>
                <c:pt idx="8255">
                  <c:v>2499</c:v>
                </c:pt>
                <c:pt idx="8256">
                  <c:v>2499</c:v>
                </c:pt>
                <c:pt idx="8257">
                  <c:v>2500</c:v>
                </c:pt>
                <c:pt idx="8258">
                  <c:v>2501</c:v>
                </c:pt>
                <c:pt idx="8259">
                  <c:v>2501</c:v>
                </c:pt>
                <c:pt idx="8260">
                  <c:v>2501</c:v>
                </c:pt>
                <c:pt idx="8261">
                  <c:v>2501</c:v>
                </c:pt>
                <c:pt idx="8262">
                  <c:v>2501</c:v>
                </c:pt>
                <c:pt idx="8263">
                  <c:v>2501</c:v>
                </c:pt>
                <c:pt idx="8264">
                  <c:v>2501</c:v>
                </c:pt>
                <c:pt idx="8265">
                  <c:v>2501</c:v>
                </c:pt>
                <c:pt idx="8266">
                  <c:v>2501</c:v>
                </c:pt>
                <c:pt idx="8267">
                  <c:v>2501</c:v>
                </c:pt>
                <c:pt idx="8268">
                  <c:v>2501</c:v>
                </c:pt>
                <c:pt idx="8269">
                  <c:v>2501</c:v>
                </c:pt>
                <c:pt idx="8270">
                  <c:v>2501</c:v>
                </c:pt>
                <c:pt idx="8271">
                  <c:v>2501</c:v>
                </c:pt>
                <c:pt idx="8272">
                  <c:v>2501</c:v>
                </c:pt>
                <c:pt idx="8273">
                  <c:v>2501</c:v>
                </c:pt>
                <c:pt idx="8274">
                  <c:v>2502</c:v>
                </c:pt>
                <c:pt idx="8275">
                  <c:v>2502</c:v>
                </c:pt>
                <c:pt idx="8276">
                  <c:v>2502</c:v>
                </c:pt>
                <c:pt idx="8277">
                  <c:v>2502</c:v>
                </c:pt>
                <c:pt idx="8278">
                  <c:v>2502</c:v>
                </c:pt>
                <c:pt idx="8279">
                  <c:v>2502</c:v>
                </c:pt>
                <c:pt idx="8280">
                  <c:v>2502</c:v>
                </c:pt>
                <c:pt idx="8281">
                  <c:v>2502</c:v>
                </c:pt>
                <c:pt idx="8282">
                  <c:v>2502</c:v>
                </c:pt>
                <c:pt idx="8283">
                  <c:v>2502</c:v>
                </c:pt>
                <c:pt idx="8284">
                  <c:v>2502</c:v>
                </c:pt>
                <c:pt idx="8285">
                  <c:v>2502</c:v>
                </c:pt>
                <c:pt idx="8286">
                  <c:v>2502</c:v>
                </c:pt>
                <c:pt idx="8287">
                  <c:v>2502</c:v>
                </c:pt>
                <c:pt idx="8288">
                  <c:v>2502</c:v>
                </c:pt>
                <c:pt idx="8289">
                  <c:v>2502</c:v>
                </c:pt>
                <c:pt idx="8290">
                  <c:v>2502</c:v>
                </c:pt>
                <c:pt idx="8291">
                  <c:v>2502</c:v>
                </c:pt>
                <c:pt idx="8292">
                  <c:v>2502</c:v>
                </c:pt>
                <c:pt idx="8293">
                  <c:v>2502</c:v>
                </c:pt>
                <c:pt idx="8294">
                  <c:v>2502</c:v>
                </c:pt>
                <c:pt idx="8295">
                  <c:v>2502</c:v>
                </c:pt>
                <c:pt idx="8296">
                  <c:v>2502</c:v>
                </c:pt>
                <c:pt idx="8297">
                  <c:v>2502</c:v>
                </c:pt>
                <c:pt idx="8298">
                  <c:v>2502</c:v>
                </c:pt>
                <c:pt idx="8299">
                  <c:v>2502</c:v>
                </c:pt>
                <c:pt idx="8300">
                  <c:v>2502</c:v>
                </c:pt>
                <c:pt idx="8301">
                  <c:v>2502</c:v>
                </c:pt>
                <c:pt idx="8302">
                  <c:v>2502</c:v>
                </c:pt>
                <c:pt idx="8303">
                  <c:v>2502</c:v>
                </c:pt>
                <c:pt idx="8304">
                  <c:v>2502</c:v>
                </c:pt>
                <c:pt idx="8305">
                  <c:v>2502</c:v>
                </c:pt>
                <c:pt idx="8306">
                  <c:v>2502</c:v>
                </c:pt>
                <c:pt idx="8307">
                  <c:v>2502</c:v>
                </c:pt>
                <c:pt idx="8308">
                  <c:v>2502</c:v>
                </c:pt>
                <c:pt idx="8309">
                  <c:v>2502</c:v>
                </c:pt>
                <c:pt idx="8310">
                  <c:v>2502</c:v>
                </c:pt>
                <c:pt idx="8311">
                  <c:v>2502</c:v>
                </c:pt>
                <c:pt idx="8312">
                  <c:v>2502</c:v>
                </c:pt>
                <c:pt idx="8313">
                  <c:v>2502</c:v>
                </c:pt>
                <c:pt idx="8314">
                  <c:v>2502</c:v>
                </c:pt>
                <c:pt idx="8315">
                  <c:v>2502</c:v>
                </c:pt>
                <c:pt idx="8316">
                  <c:v>2502</c:v>
                </c:pt>
                <c:pt idx="8317">
                  <c:v>2502</c:v>
                </c:pt>
                <c:pt idx="8318">
                  <c:v>2502</c:v>
                </c:pt>
                <c:pt idx="8319">
                  <c:v>2502</c:v>
                </c:pt>
                <c:pt idx="8320">
                  <c:v>2502</c:v>
                </c:pt>
                <c:pt idx="8321">
                  <c:v>2502</c:v>
                </c:pt>
                <c:pt idx="8322">
                  <c:v>2502</c:v>
                </c:pt>
                <c:pt idx="8323">
                  <c:v>2502</c:v>
                </c:pt>
                <c:pt idx="8324">
                  <c:v>2503</c:v>
                </c:pt>
                <c:pt idx="8325">
                  <c:v>2504</c:v>
                </c:pt>
                <c:pt idx="8326">
                  <c:v>2504</c:v>
                </c:pt>
                <c:pt idx="8327">
                  <c:v>2504</c:v>
                </c:pt>
                <c:pt idx="8328">
                  <c:v>2504</c:v>
                </c:pt>
                <c:pt idx="8329">
                  <c:v>2504</c:v>
                </c:pt>
                <c:pt idx="8330">
                  <c:v>2504</c:v>
                </c:pt>
                <c:pt idx="8331">
                  <c:v>2504</c:v>
                </c:pt>
                <c:pt idx="8332">
                  <c:v>2504</c:v>
                </c:pt>
                <c:pt idx="8333">
                  <c:v>2504</c:v>
                </c:pt>
                <c:pt idx="8334">
                  <c:v>2504</c:v>
                </c:pt>
                <c:pt idx="8335">
                  <c:v>2504</c:v>
                </c:pt>
                <c:pt idx="8336">
                  <c:v>2504</c:v>
                </c:pt>
                <c:pt idx="8337">
                  <c:v>2504</c:v>
                </c:pt>
                <c:pt idx="8338">
                  <c:v>2504</c:v>
                </c:pt>
                <c:pt idx="8339">
                  <c:v>2504</c:v>
                </c:pt>
                <c:pt idx="8340">
                  <c:v>2504</c:v>
                </c:pt>
                <c:pt idx="8341">
                  <c:v>2504</c:v>
                </c:pt>
                <c:pt idx="8342">
                  <c:v>2504</c:v>
                </c:pt>
                <c:pt idx="8343">
                  <c:v>2504</c:v>
                </c:pt>
                <c:pt idx="8344">
                  <c:v>2504</c:v>
                </c:pt>
                <c:pt idx="8345">
                  <c:v>2504</c:v>
                </c:pt>
                <c:pt idx="8346">
                  <c:v>2505</c:v>
                </c:pt>
                <c:pt idx="8347">
                  <c:v>2505</c:v>
                </c:pt>
                <c:pt idx="8348">
                  <c:v>2505</c:v>
                </c:pt>
                <c:pt idx="8349">
                  <c:v>2505</c:v>
                </c:pt>
                <c:pt idx="8350">
                  <c:v>2505</c:v>
                </c:pt>
                <c:pt idx="8351">
                  <c:v>2505</c:v>
                </c:pt>
                <c:pt idx="8352">
                  <c:v>2505</c:v>
                </c:pt>
                <c:pt idx="8353">
                  <c:v>2506</c:v>
                </c:pt>
                <c:pt idx="8354">
                  <c:v>2506</c:v>
                </c:pt>
                <c:pt idx="8355">
                  <c:v>2506</c:v>
                </c:pt>
                <c:pt idx="8356">
                  <c:v>2506</c:v>
                </c:pt>
                <c:pt idx="8357">
                  <c:v>2506</c:v>
                </c:pt>
                <c:pt idx="8358">
                  <c:v>2506</c:v>
                </c:pt>
                <c:pt idx="8359">
                  <c:v>2506</c:v>
                </c:pt>
                <c:pt idx="8360">
                  <c:v>2506</c:v>
                </c:pt>
                <c:pt idx="8361">
                  <c:v>2506</c:v>
                </c:pt>
                <c:pt idx="8362">
                  <c:v>2506</c:v>
                </c:pt>
                <c:pt idx="8363">
                  <c:v>2506</c:v>
                </c:pt>
                <c:pt idx="8364">
                  <c:v>2506</c:v>
                </c:pt>
                <c:pt idx="8365">
                  <c:v>2506</c:v>
                </c:pt>
                <c:pt idx="8366">
                  <c:v>2506</c:v>
                </c:pt>
                <c:pt idx="8367">
                  <c:v>2506</c:v>
                </c:pt>
                <c:pt idx="8368">
                  <c:v>2506</c:v>
                </c:pt>
                <c:pt idx="8369">
                  <c:v>2507</c:v>
                </c:pt>
                <c:pt idx="8370">
                  <c:v>2508</c:v>
                </c:pt>
                <c:pt idx="8371">
                  <c:v>2508</c:v>
                </c:pt>
                <c:pt idx="8372">
                  <c:v>2509</c:v>
                </c:pt>
                <c:pt idx="8373">
                  <c:v>2510</c:v>
                </c:pt>
                <c:pt idx="8374">
                  <c:v>2510</c:v>
                </c:pt>
                <c:pt idx="8375">
                  <c:v>2510</c:v>
                </c:pt>
                <c:pt idx="8376">
                  <c:v>2510</c:v>
                </c:pt>
                <c:pt idx="8377">
                  <c:v>2511</c:v>
                </c:pt>
                <c:pt idx="8378">
                  <c:v>2512</c:v>
                </c:pt>
                <c:pt idx="8379">
                  <c:v>2513</c:v>
                </c:pt>
                <c:pt idx="8380">
                  <c:v>2514</c:v>
                </c:pt>
                <c:pt idx="8381">
                  <c:v>2514</c:v>
                </c:pt>
                <c:pt idx="8382">
                  <c:v>2514</c:v>
                </c:pt>
                <c:pt idx="8383">
                  <c:v>2515</c:v>
                </c:pt>
                <c:pt idx="8384">
                  <c:v>2516</c:v>
                </c:pt>
                <c:pt idx="8385">
                  <c:v>2517</c:v>
                </c:pt>
                <c:pt idx="8386">
                  <c:v>2518</c:v>
                </c:pt>
                <c:pt idx="8387">
                  <c:v>2519</c:v>
                </c:pt>
                <c:pt idx="8388">
                  <c:v>2520</c:v>
                </c:pt>
                <c:pt idx="8389">
                  <c:v>2521</c:v>
                </c:pt>
                <c:pt idx="8390">
                  <c:v>2522</c:v>
                </c:pt>
                <c:pt idx="8391">
                  <c:v>2523</c:v>
                </c:pt>
                <c:pt idx="8392">
                  <c:v>2524</c:v>
                </c:pt>
                <c:pt idx="8393">
                  <c:v>2525</c:v>
                </c:pt>
                <c:pt idx="8394">
                  <c:v>2526</c:v>
                </c:pt>
                <c:pt idx="8395">
                  <c:v>2527</c:v>
                </c:pt>
                <c:pt idx="8396">
                  <c:v>2527</c:v>
                </c:pt>
                <c:pt idx="8397">
                  <c:v>2528</c:v>
                </c:pt>
                <c:pt idx="8398">
                  <c:v>2529</c:v>
                </c:pt>
                <c:pt idx="8399">
                  <c:v>2530</c:v>
                </c:pt>
                <c:pt idx="8400">
                  <c:v>2531</c:v>
                </c:pt>
                <c:pt idx="8401">
                  <c:v>2532</c:v>
                </c:pt>
                <c:pt idx="8402">
                  <c:v>2533</c:v>
                </c:pt>
                <c:pt idx="8403">
                  <c:v>2534</c:v>
                </c:pt>
                <c:pt idx="8404">
                  <c:v>2535</c:v>
                </c:pt>
                <c:pt idx="8405">
                  <c:v>2536</c:v>
                </c:pt>
                <c:pt idx="8406">
                  <c:v>2536</c:v>
                </c:pt>
                <c:pt idx="8407">
                  <c:v>2536</c:v>
                </c:pt>
                <c:pt idx="8408">
                  <c:v>2536</c:v>
                </c:pt>
                <c:pt idx="8409">
                  <c:v>2536</c:v>
                </c:pt>
                <c:pt idx="8410">
                  <c:v>2536</c:v>
                </c:pt>
                <c:pt idx="8411">
                  <c:v>2536</c:v>
                </c:pt>
                <c:pt idx="8412">
                  <c:v>2536</c:v>
                </c:pt>
                <c:pt idx="8413">
                  <c:v>2536</c:v>
                </c:pt>
                <c:pt idx="8414">
                  <c:v>2536</c:v>
                </c:pt>
                <c:pt idx="8415">
                  <c:v>2536</c:v>
                </c:pt>
                <c:pt idx="8416">
                  <c:v>2536</c:v>
                </c:pt>
                <c:pt idx="8417">
                  <c:v>2536</c:v>
                </c:pt>
                <c:pt idx="8418">
                  <c:v>2536</c:v>
                </c:pt>
                <c:pt idx="8419">
                  <c:v>2536</c:v>
                </c:pt>
                <c:pt idx="8420">
                  <c:v>2537</c:v>
                </c:pt>
                <c:pt idx="8421">
                  <c:v>2538</c:v>
                </c:pt>
                <c:pt idx="8422">
                  <c:v>2539</c:v>
                </c:pt>
                <c:pt idx="8423">
                  <c:v>2539</c:v>
                </c:pt>
                <c:pt idx="8424">
                  <c:v>2540</c:v>
                </c:pt>
                <c:pt idx="8425">
                  <c:v>2541</c:v>
                </c:pt>
                <c:pt idx="8426">
                  <c:v>2541</c:v>
                </c:pt>
                <c:pt idx="8427">
                  <c:v>2541</c:v>
                </c:pt>
                <c:pt idx="8428">
                  <c:v>2541</c:v>
                </c:pt>
                <c:pt idx="8429">
                  <c:v>2542</c:v>
                </c:pt>
                <c:pt idx="8430">
                  <c:v>2542</c:v>
                </c:pt>
                <c:pt idx="8431">
                  <c:v>2542</c:v>
                </c:pt>
                <c:pt idx="8432">
                  <c:v>2542</c:v>
                </c:pt>
                <c:pt idx="8433">
                  <c:v>2542</c:v>
                </c:pt>
                <c:pt idx="8434">
                  <c:v>2542</c:v>
                </c:pt>
                <c:pt idx="8435">
                  <c:v>2542</c:v>
                </c:pt>
                <c:pt idx="8436">
                  <c:v>2542</c:v>
                </c:pt>
                <c:pt idx="8437">
                  <c:v>2542</c:v>
                </c:pt>
                <c:pt idx="8438">
                  <c:v>2542</c:v>
                </c:pt>
                <c:pt idx="8439">
                  <c:v>2542</c:v>
                </c:pt>
                <c:pt idx="8440">
                  <c:v>2542</c:v>
                </c:pt>
                <c:pt idx="8441">
                  <c:v>2542</c:v>
                </c:pt>
                <c:pt idx="8442">
                  <c:v>2542</c:v>
                </c:pt>
                <c:pt idx="8443">
                  <c:v>2542</c:v>
                </c:pt>
                <c:pt idx="8444">
                  <c:v>2542</c:v>
                </c:pt>
                <c:pt idx="8445">
                  <c:v>2542</c:v>
                </c:pt>
                <c:pt idx="8446">
                  <c:v>2542</c:v>
                </c:pt>
                <c:pt idx="8447">
                  <c:v>2542</c:v>
                </c:pt>
                <c:pt idx="8448">
                  <c:v>2542</c:v>
                </c:pt>
                <c:pt idx="8449">
                  <c:v>2542</c:v>
                </c:pt>
                <c:pt idx="8450">
                  <c:v>2542</c:v>
                </c:pt>
                <c:pt idx="8451">
                  <c:v>2542</c:v>
                </c:pt>
                <c:pt idx="8452">
                  <c:v>2542</c:v>
                </c:pt>
                <c:pt idx="8453">
                  <c:v>2542</c:v>
                </c:pt>
                <c:pt idx="8454">
                  <c:v>2543</c:v>
                </c:pt>
                <c:pt idx="8455">
                  <c:v>2543</c:v>
                </c:pt>
                <c:pt idx="8456">
                  <c:v>2543</c:v>
                </c:pt>
                <c:pt idx="8457">
                  <c:v>2543</c:v>
                </c:pt>
                <c:pt idx="8458">
                  <c:v>2543</c:v>
                </c:pt>
                <c:pt idx="8459">
                  <c:v>2543</c:v>
                </c:pt>
                <c:pt idx="8460">
                  <c:v>2543</c:v>
                </c:pt>
                <c:pt idx="8461">
                  <c:v>2543</c:v>
                </c:pt>
                <c:pt idx="8462">
                  <c:v>2543</c:v>
                </c:pt>
                <c:pt idx="8463">
                  <c:v>2543</c:v>
                </c:pt>
                <c:pt idx="8464">
                  <c:v>2543</c:v>
                </c:pt>
                <c:pt idx="8465">
                  <c:v>2544</c:v>
                </c:pt>
                <c:pt idx="8466">
                  <c:v>2545</c:v>
                </c:pt>
                <c:pt idx="8467">
                  <c:v>2546</c:v>
                </c:pt>
                <c:pt idx="8468">
                  <c:v>2546</c:v>
                </c:pt>
                <c:pt idx="8469">
                  <c:v>2546</c:v>
                </c:pt>
                <c:pt idx="8470">
                  <c:v>2546</c:v>
                </c:pt>
                <c:pt idx="8471">
                  <c:v>2546</c:v>
                </c:pt>
                <c:pt idx="8472">
                  <c:v>2546</c:v>
                </c:pt>
                <c:pt idx="8473">
                  <c:v>2547</c:v>
                </c:pt>
                <c:pt idx="8474">
                  <c:v>2547</c:v>
                </c:pt>
                <c:pt idx="8475">
                  <c:v>2548</c:v>
                </c:pt>
                <c:pt idx="8476">
                  <c:v>2548</c:v>
                </c:pt>
                <c:pt idx="8477">
                  <c:v>2548</c:v>
                </c:pt>
                <c:pt idx="8478">
                  <c:v>2548</c:v>
                </c:pt>
                <c:pt idx="8479">
                  <c:v>2549</c:v>
                </c:pt>
                <c:pt idx="8480">
                  <c:v>2550</c:v>
                </c:pt>
                <c:pt idx="8481">
                  <c:v>2551</c:v>
                </c:pt>
                <c:pt idx="8482">
                  <c:v>2552</c:v>
                </c:pt>
                <c:pt idx="8483">
                  <c:v>2553</c:v>
                </c:pt>
                <c:pt idx="8484">
                  <c:v>2554</c:v>
                </c:pt>
                <c:pt idx="8485">
                  <c:v>2555</c:v>
                </c:pt>
                <c:pt idx="8486">
                  <c:v>2556</c:v>
                </c:pt>
                <c:pt idx="8487">
                  <c:v>2557</c:v>
                </c:pt>
                <c:pt idx="8488">
                  <c:v>2558</c:v>
                </c:pt>
                <c:pt idx="8489">
                  <c:v>2559</c:v>
                </c:pt>
                <c:pt idx="8490">
                  <c:v>2560</c:v>
                </c:pt>
                <c:pt idx="8491">
                  <c:v>2561</c:v>
                </c:pt>
                <c:pt idx="8492">
                  <c:v>2562</c:v>
                </c:pt>
                <c:pt idx="8493">
                  <c:v>2563</c:v>
                </c:pt>
                <c:pt idx="8494">
                  <c:v>2564</c:v>
                </c:pt>
                <c:pt idx="8495">
                  <c:v>2565</c:v>
                </c:pt>
                <c:pt idx="8496">
                  <c:v>2566</c:v>
                </c:pt>
                <c:pt idx="8497">
                  <c:v>2567</c:v>
                </c:pt>
                <c:pt idx="8498">
                  <c:v>2568</c:v>
                </c:pt>
                <c:pt idx="8499">
                  <c:v>2569</c:v>
                </c:pt>
                <c:pt idx="8500">
                  <c:v>2570</c:v>
                </c:pt>
                <c:pt idx="8501">
                  <c:v>2571</c:v>
                </c:pt>
                <c:pt idx="8502">
                  <c:v>2572</c:v>
                </c:pt>
                <c:pt idx="8503">
                  <c:v>2573</c:v>
                </c:pt>
                <c:pt idx="8504">
                  <c:v>2573</c:v>
                </c:pt>
                <c:pt idx="8505">
                  <c:v>2573</c:v>
                </c:pt>
                <c:pt idx="8506">
                  <c:v>2574</c:v>
                </c:pt>
                <c:pt idx="8507">
                  <c:v>2575</c:v>
                </c:pt>
                <c:pt idx="8508">
                  <c:v>2576</c:v>
                </c:pt>
                <c:pt idx="8509">
                  <c:v>2577</c:v>
                </c:pt>
                <c:pt idx="8510">
                  <c:v>2578</c:v>
                </c:pt>
                <c:pt idx="8511">
                  <c:v>2579</c:v>
                </c:pt>
                <c:pt idx="8512">
                  <c:v>2580</c:v>
                </c:pt>
                <c:pt idx="8513">
                  <c:v>2581</c:v>
                </c:pt>
                <c:pt idx="8514">
                  <c:v>2582</c:v>
                </c:pt>
                <c:pt idx="8515">
                  <c:v>2583</c:v>
                </c:pt>
                <c:pt idx="8516">
                  <c:v>2584</c:v>
                </c:pt>
                <c:pt idx="8517">
                  <c:v>2585</c:v>
                </c:pt>
                <c:pt idx="8518">
                  <c:v>2586</c:v>
                </c:pt>
                <c:pt idx="8519">
                  <c:v>2587</c:v>
                </c:pt>
                <c:pt idx="8520">
                  <c:v>2588</c:v>
                </c:pt>
                <c:pt idx="8521">
                  <c:v>2589</c:v>
                </c:pt>
                <c:pt idx="8522">
                  <c:v>2590</c:v>
                </c:pt>
                <c:pt idx="8523">
                  <c:v>2591</c:v>
                </c:pt>
                <c:pt idx="8524">
                  <c:v>2592</c:v>
                </c:pt>
                <c:pt idx="8525">
                  <c:v>2593</c:v>
                </c:pt>
                <c:pt idx="8526">
                  <c:v>2593</c:v>
                </c:pt>
                <c:pt idx="8527">
                  <c:v>2594</c:v>
                </c:pt>
                <c:pt idx="8528">
                  <c:v>2595</c:v>
                </c:pt>
                <c:pt idx="8529">
                  <c:v>2596</c:v>
                </c:pt>
                <c:pt idx="8530">
                  <c:v>2597</c:v>
                </c:pt>
                <c:pt idx="8531">
                  <c:v>2597</c:v>
                </c:pt>
                <c:pt idx="8532">
                  <c:v>2598</c:v>
                </c:pt>
                <c:pt idx="8533">
                  <c:v>2599</c:v>
                </c:pt>
                <c:pt idx="8534">
                  <c:v>2599</c:v>
                </c:pt>
                <c:pt idx="8535">
                  <c:v>2600</c:v>
                </c:pt>
                <c:pt idx="8536">
                  <c:v>2601</c:v>
                </c:pt>
                <c:pt idx="8537">
                  <c:v>2602</c:v>
                </c:pt>
                <c:pt idx="8538">
                  <c:v>2603</c:v>
                </c:pt>
                <c:pt idx="8539">
                  <c:v>2603</c:v>
                </c:pt>
                <c:pt idx="8540">
                  <c:v>2603</c:v>
                </c:pt>
                <c:pt idx="8541">
                  <c:v>2604</c:v>
                </c:pt>
                <c:pt idx="8542">
                  <c:v>2604</c:v>
                </c:pt>
                <c:pt idx="8543">
                  <c:v>2604</c:v>
                </c:pt>
                <c:pt idx="8544">
                  <c:v>2605</c:v>
                </c:pt>
                <c:pt idx="8545">
                  <c:v>2606</c:v>
                </c:pt>
                <c:pt idx="8546">
                  <c:v>2607</c:v>
                </c:pt>
                <c:pt idx="8547">
                  <c:v>2608</c:v>
                </c:pt>
                <c:pt idx="8548">
                  <c:v>2609</c:v>
                </c:pt>
                <c:pt idx="8549">
                  <c:v>2609</c:v>
                </c:pt>
                <c:pt idx="8550">
                  <c:v>2610</c:v>
                </c:pt>
                <c:pt idx="8551">
                  <c:v>2611</c:v>
                </c:pt>
                <c:pt idx="8552">
                  <c:v>2612</c:v>
                </c:pt>
                <c:pt idx="8553">
                  <c:v>2613</c:v>
                </c:pt>
                <c:pt idx="8554">
                  <c:v>2614</c:v>
                </c:pt>
                <c:pt idx="8555">
                  <c:v>2615</c:v>
                </c:pt>
                <c:pt idx="8556">
                  <c:v>2616</c:v>
                </c:pt>
                <c:pt idx="8557">
                  <c:v>2617</c:v>
                </c:pt>
                <c:pt idx="8558">
                  <c:v>2618</c:v>
                </c:pt>
                <c:pt idx="8559">
                  <c:v>2619</c:v>
                </c:pt>
                <c:pt idx="8560">
                  <c:v>2620</c:v>
                </c:pt>
                <c:pt idx="8561">
                  <c:v>2621</c:v>
                </c:pt>
                <c:pt idx="8562">
                  <c:v>2622</c:v>
                </c:pt>
                <c:pt idx="8563">
                  <c:v>2623</c:v>
                </c:pt>
                <c:pt idx="8564">
                  <c:v>2624</c:v>
                </c:pt>
                <c:pt idx="8565">
                  <c:v>2625</c:v>
                </c:pt>
                <c:pt idx="8566">
                  <c:v>2626</c:v>
                </c:pt>
                <c:pt idx="8567">
                  <c:v>2626</c:v>
                </c:pt>
                <c:pt idx="8568">
                  <c:v>2626</c:v>
                </c:pt>
                <c:pt idx="8569">
                  <c:v>2626</c:v>
                </c:pt>
                <c:pt idx="8570">
                  <c:v>2627</c:v>
                </c:pt>
                <c:pt idx="8571">
                  <c:v>2628</c:v>
                </c:pt>
                <c:pt idx="8572">
                  <c:v>2629</c:v>
                </c:pt>
                <c:pt idx="8573">
                  <c:v>2629</c:v>
                </c:pt>
                <c:pt idx="8574">
                  <c:v>2629</c:v>
                </c:pt>
                <c:pt idx="8575">
                  <c:v>2629</c:v>
                </c:pt>
                <c:pt idx="8576">
                  <c:v>2630</c:v>
                </c:pt>
                <c:pt idx="8577">
                  <c:v>2630</c:v>
                </c:pt>
                <c:pt idx="8578">
                  <c:v>2630</c:v>
                </c:pt>
                <c:pt idx="8579">
                  <c:v>2630</c:v>
                </c:pt>
                <c:pt idx="8580">
                  <c:v>2630</c:v>
                </c:pt>
                <c:pt idx="8581">
                  <c:v>2630</c:v>
                </c:pt>
                <c:pt idx="8582">
                  <c:v>2631</c:v>
                </c:pt>
                <c:pt idx="8583">
                  <c:v>2632</c:v>
                </c:pt>
                <c:pt idx="8584">
                  <c:v>2633</c:v>
                </c:pt>
                <c:pt idx="8585">
                  <c:v>2634</c:v>
                </c:pt>
                <c:pt idx="8586">
                  <c:v>2635</c:v>
                </c:pt>
                <c:pt idx="8587">
                  <c:v>2636</c:v>
                </c:pt>
                <c:pt idx="8588">
                  <c:v>2637</c:v>
                </c:pt>
                <c:pt idx="8589">
                  <c:v>2638</c:v>
                </c:pt>
                <c:pt idx="8590">
                  <c:v>2639</c:v>
                </c:pt>
                <c:pt idx="8591">
                  <c:v>2639</c:v>
                </c:pt>
                <c:pt idx="8592">
                  <c:v>2639</c:v>
                </c:pt>
                <c:pt idx="8593">
                  <c:v>2639</c:v>
                </c:pt>
                <c:pt idx="8594">
                  <c:v>2639</c:v>
                </c:pt>
                <c:pt idx="8595">
                  <c:v>2640</c:v>
                </c:pt>
                <c:pt idx="8596">
                  <c:v>2640</c:v>
                </c:pt>
                <c:pt idx="8597">
                  <c:v>2640</c:v>
                </c:pt>
                <c:pt idx="8598">
                  <c:v>2640</c:v>
                </c:pt>
                <c:pt idx="8599">
                  <c:v>2641</c:v>
                </c:pt>
                <c:pt idx="8600">
                  <c:v>2642</c:v>
                </c:pt>
                <c:pt idx="8601">
                  <c:v>2642</c:v>
                </c:pt>
                <c:pt idx="8602">
                  <c:v>2642</c:v>
                </c:pt>
                <c:pt idx="8603">
                  <c:v>2642</c:v>
                </c:pt>
                <c:pt idx="8604">
                  <c:v>2642</c:v>
                </c:pt>
                <c:pt idx="8605">
                  <c:v>2642</c:v>
                </c:pt>
                <c:pt idx="8606">
                  <c:v>2642</c:v>
                </c:pt>
                <c:pt idx="8607">
                  <c:v>2642</c:v>
                </c:pt>
                <c:pt idx="8608">
                  <c:v>2642</c:v>
                </c:pt>
                <c:pt idx="8609">
                  <c:v>2642</c:v>
                </c:pt>
                <c:pt idx="8610">
                  <c:v>2642</c:v>
                </c:pt>
                <c:pt idx="8611">
                  <c:v>2642</c:v>
                </c:pt>
                <c:pt idx="8612">
                  <c:v>2643</c:v>
                </c:pt>
                <c:pt idx="8613">
                  <c:v>2644</c:v>
                </c:pt>
                <c:pt idx="8614">
                  <c:v>2644</c:v>
                </c:pt>
                <c:pt idx="8615">
                  <c:v>2644</c:v>
                </c:pt>
                <c:pt idx="8616">
                  <c:v>2645</c:v>
                </c:pt>
                <c:pt idx="8617">
                  <c:v>2645</c:v>
                </c:pt>
                <c:pt idx="8618">
                  <c:v>2645</c:v>
                </c:pt>
                <c:pt idx="8619">
                  <c:v>2646</c:v>
                </c:pt>
                <c:pt idx="8620">
                  <c:v>2646</c:v>
                </c:pt>
                <c:pt idx="8621">
                  <c:v>2647</c:v>
                </c:pt>
                <c:pt idx="8622">
                  <c:v>2647</c:v>
                </c:pt>
                <c:pt idx="8623">
                  <c:v>2647</c:v>
                </c:pt>
                <c:pt idx="8624">
                  <c:v>2647</c:v>
                </c:pt>
                <c:pt idx="8625">
                  <c:v>2647</c:v>
                </c:pt>
                <c:pt idx="8626">
                  <c:v>2647</c:v>
                </c:pt>
                <c:pt idx="8627">
                  <c:v>2647</c:v>
                </c:pt>
                <c:pt idx="8628">
                  <c:v>2647</c:v>
                </c:pt>
                <c:pt idx="8629">
                  <c:v>2647</c:v>
                </c:pt>
                <c:pt idx="8630">
                  <c:v>2647</c:v>
                </c:pt>
                <c:pt idx="8631">
                  <c:v>2647</c:v>
                </c:pt>
                <c:pt idx="8632">
                  <c:v>2647</c:v>
                </c:pt>
                <c:pt idx="8633">
                  <c:v>2647</c:v>
                </c:pt>
                <c:pt idx="8634">
                  <c:v>2647</c:v>
                </c:pt>
                <c:pt idx="8635">
                  <c:v>2647</c:v>
                </c:pt>
                <c:pt idx="8636">
                  <c:v>2647</c:v>
                </c:pt>
                <c:pt idx="8637">
                  <c:v>2647</c:v>
                </c:pt>
                <c:pt idx="8638">
                  <c:v>2647</c:v>
                </c:pt>
                <c:pt idx="8639">
                  <c:v>2647</c:v>
                </c:pt>
                <c:pt idx="8640">
                  <c:v>2647</c:v>
                </c:pt>
                <c:pt idx="8641">
                  <c:v>2648</c:v>
                </c:pt>
                <c:pt idx="8642">
                  <c:v>2649</c:v>
                </c:pt>
                <c:pt idx="8643">
                  <c:v>2650</c:v>
                </c:pt>
                <c:pt idx="8644">
                  <c:v>2651</c:v>
                </c:pt>
                <c:pt idx="8645">
                  <c:v>2651</c:v>
                </c:pt>
                <c:pt idx="8646">
                  <c:v>2651</c:v>
                </c:pt>
                <c:pt idx="8647">
                  <c:v>2651</c:v>
                </c:pt>
                <c:pt idx="8648">
                  <c:v>2651</c:v>
                </c:pt>
                <c:pt idx="8649">
                  <c:v>2651</c:v>
                </c:pt>
                <c:pt idx="8650">
                  <c:v>2651</c:v>
                </c:pt>
                <c:pt idx="8651">
                  <c:v>2651</c:v>
                </c:pt>
                <c:pt idx="8652">
                  <c:v>2651</c:v>
                </c:pt>
                <c:pt idx="8653">
                  <c:v>2652</c:v>
                </c:pt>
                <c:pt idx="8654">
                  <c:v>2653</c:v>
                </c:pt>
                <c:pt idx="8655">
                  <c:v>2653</c:v>
                </c:pt>
                <c:pt idx="8656">
                  <c:v>2653</c:v>
                </c:pt>
                <c:pt idx="8657">
                  <c:v>2653</c:v>
                </c:pt>
                <c:pt idx="8658">
                  <c:v>2653</c:v>
                </c:pt>
                <c:pt idx="8659">
                  <c:v>2653</c:v>
                </c:pt>
                <c:pt idx="8660">
                  <c:v>2653</c:v>
                </c:pt>
                <c:pt idx="8661">
                  <c:v>2654</c:v>
                </c:pt>
                <c:pt idx="8662">
                  <c:v>2654</c:v>
                </c:pt>
                <c:pt idx="8663">
                  <c:v>2654</c:v>
                </c:pt>
                <c:pt idx="8664">
                  <c:v>2654</c:v>
                </c:pt>
                <c:pt idx="8665">
                  <c:v>2654</c:v>
                </c:pt>
                <c:pt idx="8666">
                  <c:v>2654</c:v>
                </c:pt>
                <c:pt idx="8667">
                  <c:v>2654</c:v>
                </c:pt>
                <c:pt idx="8668">
                  <c:v>2655</c:v>
                </c:pt>
                <c:pt idx="8669">
                  <c:v>2655</c:v>
                </c:pt>
                <c:pt idx="8670">
                  <c:v>2655</c:v>
                </c:pt>
                <c:pt idx="8671">
                  <c:v>2656</c:v>
                </c:pt>
                <c:pt idx="8672">
                  <c:v>2656</c:v>
                </c:pt>
                <c:pt idx="8673">
                  <c:v>2656</c:v>
                </c:pt>
                <c:pt idx="8674">
                  <c:v>2656</c:v>
                </c:pt>
                <c:pt idx="8675">
                  <c:v>2656</c:v>
                </c:pt>
                <c:pt idx="8676">
                  <c:v>2656</c:v>
                </c:pt>
                <c:pt idx="8677">
                  <c:v>2657</c:v>
                </c:pt>
                <c:pt idx="8678">
                  <c:v>2657</c:v>
                </c:pt>
                <c:pt idx="8679">
                  <c:v>2658</c:v>
                </c:pt>
                <c:pt idx="8680">
                  <c:v>2658</c:v>
                </c:pt>
                <c:pt idx="8681">
                  <c:v>2658</c:v>
                </c:pt>
                <c:pt idx="8682">
                  <c:v>2659</c:v>
                </c:pt>
                <c:pt idx="8683">
                  <c:v>2660</c:v>
                </c:pt>
                <c:pt idx="8684">
                  <c:v>2660</c:v>
                </c:pt>
                <c:pt idx="8685">
                  <c:v>2660</c:v>
                </c:pt>
                <c:pt idx="8686">
                  <c:v>2661</c:v>
                </c:pt>
                <c:pt idx="8687">
                  <c:v>2662</c:v>
                </c:pt>
                <c:pt idx="8688">
                  <c:v>2662</c:v>
                </c:pt>
                <c:pt idx="8689">
                  <c:v>2662</c:v>
                </c:pt>
                <c:pt idx="8690">
                  <c:v>2662</c:v>
                </c:pt>
                <c:pt idx="8691">
                  <c:v>2662</c:v>
                </c:pt>
                <c:pt idx="8692">
                  <c:v>2662</c:v>
                </c:pt>
                <c:pt idx="8693">
                  <c:v>2663</c:v>
                </c:pt>
                <c:pt idx="8694">
                  <c:v>2663</c:v>
                </c:pt>
                <c:pt idx="8695">
                  <c:v>2663</c:v>
                </c:pt>
                <c:pt idx="8696">
                  <c:v>2664</c:v>
                </c:pt>
                <c:pt idx="8697">
                  <c:v>2664</c:v>
                </c:pt>
                <c:pt idx="8698">
                  <c:v>2664</c:v>
                </c:pt>
                <c:pt idx="8699">
                  <c:v>2664</c:v>
                </c:pt>
                <c:pt idx="8700">
                  <c:v>2665</c:v>
                </c:pt>
                <c:pt idx="8701">
                  <c:v>2666</c:v>
                </c:pt>
                <c:pt idx="8702">
                  <c:v>2666</c:v>
                </c:pt>
                <c:pt idx="8703">
                  <c:v>2666</c:v>
                </c:pt>
                <c:pt idx="8704">
                  <c:v>2667</c:v>
                </c:pt>
                <c:pt idx="8705">
                  <c:v>2668</c:v>
                </c:pt>
                <c:pt idx="8706">
                  <c:v>2669</c:v>
                </c:pt>
                <c:pt idx="8707">
                  <c:v>2670</c:v>
                </c:pt>
                <c:pt idx="8708">
                  <c:v>2671</c:v>
                </c:pt>
                <c:pt idx="8709">
                  <c:v>2672</c:v>
                </c:pt>
                <c:pt idx="8710">
                  <c:v>2673</c:v>
                </c:pt>
                <c:pt idx="8711">
                  <c:v>2674</c:v>
                </c:pt>
                <c:pt idx="8712">
                  <c:v>2675</c:v>
                </c:pt>
                <c:pt idx="8713">
                  <c:v>2676</c:v>
                </c:pt>
                <c:pt idx="8714">
                  <c:v>2677</c:v>
                </c:pt>
                <c:pt idx="8715">
                  <c:v>2678</c:v>
                </c:pt>
                <c:pt idx="8716">
                  <c:v>2679</c:v>
                </c:pt>
                <c:pt idx="8717">
                  <c:v>2680</c:v>
                </c:pt>
                <c:pt idx="8718">
                  <c:v>2680</c:v>
                </c:pt>
                <c:pt idx="8719">
                  <c:v>2680</c:v>
                </c:pt>
                <c:pt idx="8720">
                  <c:v>2681</c:v>
                </c:pt>
                <c:pt idx="8721">
                  <c:v>2682</c:v>
                </c:pt>
                <c:pt idx="8722">
                  <c:v>2683</c:v>
                </c:pt>
                <c:pt idx="8723">
                  <c:v>2684</c:v>
                </c:pt>
                <c:pt idx="8724">
                  <c:v>2685</c:v>
                </c:pt>
                <c:pt idx="8725">
                  <c:v>2685</c:v>
                </c:pt>
                <c:pt idx="8726">
                  <c:v>2685</c:v>
                </c:pt>
                <c:pt idx="8727">
                  <c:v>2686</c:v>
                </c:pt>
                <c:pt idx="8728">
                  <c:v>2687</c:v>
                </c:pt>
                <c:pt idx="8729">
                  <c:v>2688</c:v>
                </c:pt>
                <c:pt idx="8730">
                  <c:v>2689</c:v>
                </c:pt>
                <c:pt idx="8731">
                  <c:v>2690</c:v>
                </c:pt>
                <c:pt idx="8732">
                  <c:v>2691</c:v>
                </c:pt>
                <c:pt idx="8733">
                  <c:v>2692</c:v>
                </c:pt>
                <c:pt idx="8734">
                  <c:v>2693</c:v>
                </c:pt>
                <c:pt idx="8735">
                  <c:v>2694</c:v>
                </c:pt>
                <c:pt idx="8736">
                  <c:v>2695</c:v>
                </c:pt>
                <c:pt idx="8737">
                  <c:v>2696</c:v>
                </c:pt>
                <c:pt idx="8738">
                  <c:v>2697</c:v>
                </c:pt>
                <c:pt idx="8739">
                  <c:v>2698</c:v>
                </c:pt>
                <c:pt idx="8740">
                  <c:v>2698</c:v>
                </c:pt>
                <c:pt idx="8741">
                  <c:v>2699</c:v>
                </c:pt>
                <c:pt idx="8742">
                  <c:v>2700</c:v>
                </c:pt>
                <c:pt idx="8743">
                  <c:v>2701</c:v>
                </c:pt>
                <c:pt idx="8744">
                  <c:v>2702</c:v>
                </c:pt>
                <c:pt idx="8745">
                  <c:v>2703</c:v>
                </c:pt>
                <c:pt idx="8746">
                  <c:v>2704</c:v>
                </c:pt>
                <c:pt idx="8747">
                  <c:v>2705</c:v>
                </c:pt>
                <c:pt idx="8748">
                  <c:v>2705</c:v>
                </c:pt>
                <c:pt idx="8749">
                  <c:v>2706</c:v>
                </c:pt>
                <c:pt idx="8750">
                  <c:v>2707</c:v>
                </c:pt>
                <c:pt idx="8751">
                  <c:v>2708</c:v>
                </c:pt>
                <c:pt idx="8752">
                  <c:v>2709</c:v>
                </c:pt>
                <c:pt idx="8753">
                  <c:v>2710</c:v>
                </c:pt>
                <c:pt idx="8754">
                  <c:v>2710</c:v>
                </c:pt>
                <c:pt idx="8755">
                  <c:v>2710</c:v>
                </c:pt>
                <c:pt idx="8756">
                  <c:v>2711</c:v>
                </c:pt>
                <c:pt idx="8757">
                  <c:v>2712</c:v>
                </c:pt>
                <c:pt idx="8758">
                  <c:v>2712</c:v>
                </c:pt>
                <c:pt idx="8759">
                  <c:v>2712</c:v>
                </c:pt>
                <c:pt idx="8760">
                  <c:v>2713</c:v>
                </c:pt>
                <c:pt idx="8761">
                  <c:v>2714</c:v>
                </c:pt>
                <c:pt idx="8762">
                  <c:v>2715</c:v>
                </c:pt>
                <c:pt idx="8763">
                  <c:v>2716</c:v>
                </c:pt>
                <c:pt idx="8764">
                  <c:v>2717</c:v>
                </c:pt>
                <c:pt idx="8765">
                  <c:v>2718</c:v>
                </c:pt>
                <c:pt idx="8766">
                  <c:v>2719</c:v>
                </c:pt>
                <c:pt idx="8767">
                  <c:v>2720</c:v>
                </c:pt>
                <c:pt idx="8768">
                  <c:v>2720</c:v>
                </c:pt>
                <c:pt idx="8769">
                  <c:v>2720</c:v>
                </c:pt>
                <c:pt idx="8770">
                  <c:v>2721</c:v>
                </c:pt>
                <c:pt idx="8771">
                  <c:v>2721</c:v>
                </c:pt>
                <c:pt idx="8772">
                  <c:v>2721</c:v>
                </c:pt>
                <c:pt idx="8773">
                  <c:v>2721</c:v>
                </c:pt>
                <c:pt idx="8774">
                  <c:v>2721</c:v>
                </c:pt>
                <c:pt idx="8775">
                  <c:v>2722</c:v>
                </c:pt>
                <c:pt idx="8776">
                  <c:v>2722</c:v>
                </c:pt>
                <c:pt idx="8777">
                  <c:v>2722</c:v>
                </c:pt>
                <c:pt idx="8778">
                  <c:v>2722</c:v>
                </c:pt>
                <c:pt idx="8779">
                  <c:v>2722</c:v>
                </c:pt>
                <c:pt idx="8780">
                  <c:v>2723</c:v>
                </c:pt>
                <c:pt idx="8781">
                  <c:v>2723</c:v>
                </c:pt>
                <c:pt idx="8782">
                  <c:v>2723</c:v>
                </c:pt>
                <c:pt idx="8783">
                  <c:v>2723</c:v>
                </c:pt>
                <c:pt idx="8784">
                  <c:v>2723</c:v>
                </c:pt>
                <c:pt idx="8785">
                  <c:v>2723</c:v>
                </c:pt>
                <c:pt idx="8786">
                  <c:v>2723</c:v>
                </c:pt>
                <c:pt idx="8787">
                  <c:v>2723</c:v>
                </c:pt>
                <c:pt idx="8788">
                  <c:v>2724</c:v>
                </c:pt>
                <c:pt idx="8789">
                  <c:v>2724</c:v>
                </c:pt>
                <c:pt idx="8790">
                  <c:v>2724</c:v>
                </c:pt>
                <c:pt idx="8791">
                  <c:v>2724</c:v>
                </c:pt>
                <c:pt idx="8792">
                  <c:v>2724</c:v>
                </c:pt>
                <c:pt idx="8793">
                  <c:v>2724</c:v>
                </c:pt>
                <c:pt idx="8794">
                  <c:v>2724</c:v>
                </c:pt>
                <c:pt idx="8795">
                  <c:v>2724</c:v>
                </c:pt>
                <c:pt idx="8796">
                  <c:v>2724</c:v>
                </c:pt>
                <c:pt idx="8797">
                  <c:v>2724</c:v>
                </c:pt>
                <c:pt idx="8798">
                  <c:v>2724</c:v>
                </c:pt>
                <c:pt idx="8799">
                  <c:v>2724</c:v>
                </c:pt>
                <c:pt idx="8800">
                  <c:v>2724</c:v>
                </c:pt>
                <c:pt idx="8801">
                  <c:v>2724</c:v>
                </c:pt>
                <c:pt idx="8802">
                  <c:v>2724</c:v>
                </c:pt>
                <c:pt idx="8803">
                  <c:v>2724</c:v>
                </c:pt>
                <c:pt idx="8804">
                  <c:v>2724</c:v>
                </c:pt>
                <c:pt idx="8805">
                  <c:v>2724</c:v>
                </c:pt>
                <c:pt idx="8806">
                  <c:v>2724</c:v>
                </c:pt>
                <c:pt idx="8807">
                  <c:v>2724</c:v>
                </c:pt>
                <c:pt idx="8808">
                  <c:v>2724</c:v>
                </c:pt>
                <c:pt idx="8809">
                  <c:v>2724</c:v>
                </c:pt>
                <c:pt idx="8810">
                  <c:v>2724</c:v>
                </c:pt>
                <c:pt idx="8811">
                  <c:v>2724</c:v>
                </c:pt>
                <c:pt idx="8812">
                  <c:v>2725</c:v>
                </c:pt>
                <c:pt idx="8813">
                  <c:v>2725</c:v>
                </c:pt>
                <c:pt idx="8814">
                  <c:v>2725</c:v>
                </c:pt>
                <c:pt idx="8815">
                  <c:v>2725</c:v>
                </c:pt>
                <c:pt idx="8816">
                  <c:v>2725</c:v>
                </c:pt>
                <c:pt idx="8817">
                  <c:v>2726</c:v>
                </c:pt>
                <c:pt idx="8818">
                  <c:v>2726</c:v>
                </c:pt>
                <c:pt idx="8819">
                  <c:v>2726</c:v>
                </c:pt>
                <c:pt idx="8820">
                  <c:v>2726</c:v>
                </c:pt>
                <c:pt idx="8821">
                  <c:v>2726</c:v>
                </c:pt>
                <c:pt idx="8822">
                  <c:v>2726</c:v>
                </c:pt>
                <c:pt idx="8823">
                  <c:v>2726</c:v>
                </c:pt>
                <c:pt idx="8824">
                  <c:v>2726</c:v>
                </c:pt>
                <c:pt idx="8825">
                  <c:v>2726</c:v>
                </c:pt>
                <c:pt idx="8826">
                  <c:v>2726</c:v>
                </c:pt>
                <c:pt idx="8827">
                  <c:v>2727</c:v>
                </c:pt>
                <c:pt idx="8828">
                  <c:v>2727</c:v>
                </c:pt>
                <c:pt idx="8829">
                  <c:v>2728</c:v>
                </c:pt>
                <c:pt idx="8830">
                  <c:v>2728</c:v>
                </c:pt>
                <c:pt idx="8831">
                  <c:v>2728</c:v>
                </c:pt>
                <c:pt idx="8832">
                  <c:v>2728</c:v>
                </c:pt>
                <c:pt idx="8833">
                  <c:v>2728</c:v>
                </c:pt>
                <c:pt idx="8834">
                  <c:v>2728</c:v>
                </c:pt>
                <c:pt idx="8835">
                  <c:v>2728</c:v>
                </c:pt>
                <c:pt idx="8836">
                  <c:v>2728</c:v>
                </c:pt>
                <c:pt idx="8837">
                  <c:v>2728</c:v>
                </c:pt>
                <c:pt idx="8838">
                  <c:v>2728</c:v>
                </c:pt>
                <c:pt idx="8839">
                  <c:v>2728</c:v>
                </c:pt>
                <c:pt idx="8840">
                  <c:v>2728</c:v>
                </c:pt>
                <c:pt idx="8841">
                  <c:v>2728</c:v>
                </c:pt>
                <c:pt idx="8842">
                  <c:v>2728</c:v>
                </c:pt>
                <c:pt idx="8843">
                  <c:v>2728</c:v>
                </c:pt>
                <c:pt idx="8844">
                  <c:v>2728</c:v>
                </c:pt>
                <c:pt idx="8845">
                  <c:v>2728</c:v>
                </c:pt>
                <c:pt idx="8846">
                  <c:v>2728</c:v>
                </c:pt>
                <c:pt idx="8847">
                  <c:v>2728</c:v>
                </c:pt>
                <c:pt idx="8848">
                  <c:v>2728</c:v>
                </c:pt>
                <c:pt idx="8849">
                  <c:v>2728</c:v>
                </c:pt>
                <c:pt idx="8850">
                  <c:v>2728</c:v>
                </c:pt>
                <c:pt idx="8851">
                  <c:v>2728</c:v>
                </c:pt>
                <c:pt idx="8852">
                  <c:v>2728</c:v>
                </c:pt>
                <c:pt idx="8853">
                  <c:v>2728</c:v>
                </c:pt>
                <c:pt idx="8854">
                  <c:v>2728</c:v>
                </c:pt>
                <c:pt idx="8855">
                  <c:v>2728</c:v>
                </c:pt>
                <c:pt idx="8856">
                  <c:v>2728</c:v>
                </c:pt>
                <c:pt idx="8857">
                  <c:v>2728</c:v>
                </c:pt>
                <c:pt idx="8858">
                  <c:v>2729</c:v>
                </c:pt>
                <c:pt idx="8859">
                  <c:v>2729</c:v>
                </c:pt>
                <c:pt idx="8860">
                  <c:v>2729</c:v>
                </c:pt>
                <c:pt idx="8861">
                  <c:v>2729</c:v>
                </c:pt>
                <c:pt idx="8862">
                  <c:v>2729</c:v>
                </c:pt>
                <c:pt idx="8863">
                  <c:v>2729</c:v>
                </c:pt>
                <c:pt idx="8864">
                  <c:v>2729</c:v>
                </c:pt>
                <c:pt idx="8865">
                  <c:v>2729</c:v>
                </c:pt>
                <c:pt idx="8866">
                  <c:v>2729</c:v>
                </c:pt>
                <c:pt idx="8867">
                  <c:v>2729</c:v>
                </c:pt>
                <c:pt idx="8868">
                  <c:v>2729</c:v>
                </c:pt>
                <c:pt idx="8869">
                  <c:v>2729</c:v>
                </c:pt>
                <c:pt idx="8870">
                  <c:v>2729</c:v>
                </c:pt>
                <c:pt idx="8871">
                  <c:v>2729</c:v>
                </c:pt>
                <c:pt idx="8872">
                  <c:v>2729</c:v>
                </c:pt>
                <c:pt idx="8873">
                  <c:v>2729</c:v>
                </c:pt>
                <c:pt idx="8874">
                  <c:v>2729</c:v>
                </c:pt>
                <c:pt idx="8875">
                  <c:v>2730</c:v>
                </c:pt>
                <c:pt idx="8876">
                  <c:v>2730</c:v>
                </c:pt>
                <c:pt idx="8877">
                  <c:v>2730</c:v>
                </c:pt>
                <c:pt idx="8878">
                  <c:v>2731</c:v>
                </c:pt>
                <c:pt idx="8879">
                  <c:v>2731</c:v>
                </c:pt>
                <c:pt idx="8880">
                  <c:v>2731</c:v>
                </c:pt>
                <c:pt idx="8881">
                  <c:v>2731</c:v>
                </c:pt>
                <c:pt idx="8882">
                  <c:v>2731</c:v>
                </c:pt>
                <c:pt idx="8883">
                  <c:v>2732</c:v>
                </c:pt>
                <c:pt idx="8884">
                  <c:v>2733</c:v>
                </c:pt>
                <c:pt idx="8885">
                  <c:v>2734</c:v>
                </c:pt>
                <c:pt idx="8886">
                  <c:v>2734</c:v>
                </c:pt>
                <c:pt idx="8887">
                  <c:v>2734</c:v>
                </c:pt>
                <c:pt idx="8888">
                  <c:v>2734</c:v>
                </c:pt>
                <c:pt idx="8889">
                  <c:v>2734</c:v>
                </c:pt>
                <c:pt idx="8890">
                  <c:v>2734</c:v>
                </c:pt>
                <c:pt idx="8891">
                  <c:v>2734</c:v>
                </c:pt>
                <c:pt idx="8892">
                  <c:v>2734</c:v>
                </c:pt>
                <c:pt idx="8893">
                  <c:v>2734</c:v>
                </c:pt>
                <c:pt idx="8894">
                  <c:v>2734</c:v>
                </c:pt>
                <c:pt idx="8895">
                  <c:v>2735</c:v>
                </c:pt>
                <c:pt idx="8896">
                  <c:v>2735</c:v>
                </c:pt>
                <c:pt idx="8897">
                  <c:v>2735</c:v>
                </c:pt>
                <c:pt idx="8898">
                  <c:v>2735</c:v>
                </c:pt>
                <c:pt idx="8899">
                  <c:v>2735</c:v>
                </c:pt>
                <c:pt idx="8900">
                  <c:v>2735</c:v>
                </c:pt>
                <c:pt idx="8901">
                  <c:v>2735</c:v>
                </c:pt>
                <c:pt idx="8902">
                  <c:v>2736</c:v>
                </c:pt>
                <c:pt idx="8903">
                  <c:v>2736</c:v>
                </c:pt>
                <c:pt idx="8904">
                  <c:v>2736</c:v>
                </c:pt>
                <c:pt idx="8905">
                  <c:v>2737</c:v>
                </c:pt>
                <c:pt idx="8906">
                  <c:v>2738</c:v>
                </c:pt>
                <c:pt idx="8907">
                  <c:v>2738</c:v>
                </c:pt>
                <c:pt idx="8908">
                  <c:v>2738</c:v>
                </c:pt>
                <c:pt idx="8909">
                  <c:v>2738</c:v>
                </c:pt>
                <c:pt idx="8910">
                  <c:v>2738</c:v>
                </c:pt>
                <c:pt idx="8911">
                  <c:v>2738</c:v>
                </c:pt>
                <c:pt idx="8912">
                  <c:v>2739</c:v>
                </c:pt>
                <c:pt idx="8913">
                  <c:v>2740</c:v>
                </c:pt>
                <c:pt idx="8914">
                  <c:v>2741</c:v>
                </c:pt>
                <c:pt idx="8915">
                  <c:v>2742</c:v>
                </c:pt>
                <c:pt idx="8916">
                  <c:v>2743</c:v>
                </c:pt>
                <c:pt idx="8917">
                  <c:v>2744</c:v>
                </c:pt>
                <c:pt idx="8918">
                  <c:v>2745</c:v>
                </c:pt>
                <c:pt idx="8919">
                  <c:v>2746</c:v>
                </c:pt>
                <c:pt idx="8920">
                  <c:v>2746</c:v>
                </c:pt>
                <c:pt idx="8921">
                  <c:v>2747</c:v>
                </c:pt>
                <c:pt idx="8922">
                  <c:v>2748</c:v>
                </c:pt>
                <c:pt idx="8923">
                  <c:v>2749</c:v>
                </c:pt>
                <c:pt idx="8924">
                  <c:v>2750</c:v>
                </c:pt>
                <c:pt idx="8925">
                  <c:v>2750</c:v>
                </c:pt>
                <c:pt idx="8926">
                  <c:v>2750</c:v>
                </c:pt>
                <c:pt idx="8927">
                  <c:v>2751</c:v>
                </c:pt>
                <c:pt idx="8928">
                  <c:v>2751</c:v>
                </c:pt>
                <c:pt idx="8929">
                  <c:v>2751</c:v>
                </c:pt>
                <c:pt idx="8930">
                  <c:v>2751</c:v>
                </c:pt>
                <c:pt idx="8931">
                  <c:v>2751</c:v>
                </c:pt>
                <c:pt idx="8932">
                  <c:v>2751</c:v>
                </c:pt>
                <c:pt idx="8933">
                  <c:v>2751</c:v>
                </c:pt>
                <c:pt idx="8934">
                  <c:v>2751</c:v>
                </c:pt>
                <c:pt idx="8935">
                  <c:v>2751</c:v>
                </c:pt>
                <c:pt idx="8936">
                  <c:v>2751</c:v>
                </c:pt>
                <c:pt idx="8937">
                  <c:v>2751</c:v>
                </c:pt>
                <c:pt idx="8938">
                  <c:v>2752</c:v>
                </c:pt>
                <c:pt idx="8939">
                  <c:v>2752</c:v>
                </c:pt>
                <c:pt idx="8940">
                  <c:v>2752</c:v>
                </c:pt>
                <c:pt idx="8941">
                  <c:v>2752</c:v>
                </c:pt>
                <c:pt idx="8942">
                  <c:v>2752</c:v>
                </c:pt>
                <c:pt idx="8943">
                  <c:v>2752</c:v>
                </c:pt>
                <c:pt idx="8944">
                  <c:v>2752</c:v>
                </c:pt>
                <c:pt idx="8945">
                  <c:v>2752</c:v>
                </c:pt>
                <c:pt idx="8946">
                  <c:v>2752</c:v>
                </c:pt>
                <c:pt idx="8947">
                  <c:v>2752</c:v>
                </c:pt>
                <c:pt idx="8948">
                  <c:v>2752</c:v>
                </c:pt>
                <c:pt idx="8949">
                  <c:v>2752</c:v>
                </c:pt>
                <c:pt idx="8950">
                  <c:v>2752</c:v>
                </c:pt>
                <c:pt idx="8951">
                  <c:v>2752</c:v>
                </c:pt>
                <c:pt idx="8952">
                  <c:v>2753</c:v>
                </c:pt>
                <c:pt idx="8953">
                  <c:v>2753</c:v>
                </c:pt>
                <c:pt idx="8954">
                  <c:v>2753</c:v>
                </c:pt>
                <c:pt idx="8955">
                  <c:v>2753</c:v>
                </c:pt>
                <c:pt idx="8956">
                  <c:v>2753</c:v>
                </c:pt>
                <c:pt idx="8957">
                  <c:v>2754</c:v>
                </c:pt>
                <c:pt idx="8958">
                  <c:v>2754</c:v>
                </c:pt>
                <c:pt idx="8959">
                  <c:v>2755</c:v>
                </c:pt>
                <c:pt idx="8960">
                  <c:v>2756</c:v>
                </c:pt>
                <c:pt idx="8961">
                  <c:v>2756</c:v>
                </c:pt>
                <c:pt idx="8962">
                  <c:v>2756</c:v>
                </c:pt>
                <c:pt idx="8963">
                  <c:v>2756</c:v>
                </c:pt>
                <c:pt idx="8964">
                  <c:v>2756</c:v>
                </c:pt>
                <c:pt idx="8965">
                  <c:v>2756</c:v>
                </c:pt>
                <c:pt idx="8966">
                  <c:v>2756</c:v>
                </c:pt>
                <c:pt idx="8967">
                  <c:v>2757</c:v>
                </c:pt>
                <c:pt idx="8968">
                  <c:v>2758</c:v>
                </c:pt>
                <c:pt idx="8969">
                  <c:v>2758</c:v>
                </c:pt>
                <c:pt idx="8970">
                  <c:v>2758</c:v>
                </c:pt>
                <c:pt idx="8971">
                  <c:v>2758</c:v>
                </c:pt>
                <c:pt idx="8972">
                  <c:v>2758</c:v>
                </c:pt>
                <c:pt idx="8973">
                  <c:v>2758</c:v>
                </c:pt>
                <c:pt idx="8974">
                  <c:v>2758</c:v>
                </c:pt>
                <c:pt idx="8975">
                  <c:v>2758</c:v>
                </c:pt>
                <c:pt idx="8976">
                  <c:v>2758</c:v>
                </c:pt>
                <c:pt idx="8977">
                  <c:v>2758</c:v>
                </c:pt>
                <c:pt idx="8978">
                  <c:v>2758</c:v>
                </c:pt>
                <c:pt idx="8979">
                  <c:v>2758</c:v>
                </c:pt>
                <c:pt idx="8980">
                  <c:v>2758</c:v>
                </c:pt>
                <c:pt idx="8981">
                  <c:v>2758</c:v>
                </c:pt>
                <c:pt idx="8982">
                  <c:v>2758</c:v>
                </c:pt>
                <c:pt idx="8983">
                  <c:v>2758</c:v>
                </c:pt>
                <c:pt idx="8984">
                  <c:v>2758</c:v>
                </c:pt>
                <c:pt idx="8985">
                  <c:v>2758</c:v>
                </c:pt>
                <c:pt idx="8986">
                  <c:v>2758</c:v>
                </c:pt>
                <c:pt idx="8987">
                  <c:v>2758</c:v>
                </c:pt>
                <c:pt idx="8988">
                  <c:v>2758</c:v>
                </c:pt>
                <c:pt idx="8989">
                  <c:v>2758</c:v>
                </c:pt>
                <c:pt idx="8990">
                  <c:v>2758</c:v>
                </c:pt>
                <c:pt idx="8991">
                  <c:v>2759</c:v>
                </c:pt>
                <c:pt idx="8992">
                  <c:v>2760</c:v>
                </c:pt>
                <c:pt idx="8993">
                  <c:v>2760</c:v>
                </c:pt>
                <c:pt idx="8994">
                  <c:v>2760</c:v>
                </c:pt>
                <c:pt idx="8995">
                  <c:v>2761</c:v>
                </c:pt>
                <c:pt idx="8996">
                  <c:v>2761</c:v>
                </c:pt>
                <c:pt idx="8997">
                  <c:v>2762</c:v>
                </c:pt>
                <c:pt idx="8998">
                  <c:v>2762</c:v>
                </c:pt>
                <c:pt idx="8999">
                  <c:v>2762</c:v>
                </c:pt>
                <c:pt idx="9000">
                  <c:v>2762</c:v>
                </c:pt>
                <c:pt idx="9001">
                  <c:v>2762</c:v>
                </c:pt>
                <c:pt idx="9002">
                  <c:v>2762</c:v>
                </c:pt>
                <c:pt idx="9003">
                  <c:v>2762</c:v>
                </c:pt>
                <c:pt idx="9004">
                  <c:v>2762</c:v>
                </c:pt>
                <c:pt idx="9005">
                  <c:v>2762</c:v>
                </c:pt>
                <c:pt idx="9006">
                  <c:v>2762</c:v>
                </c:pt>
                <c:pt idx="9007">
                  <c:v>2762</c:v>
                </c:pt>
                <c:pt idx="9008">
                  <c:v>2762</c:v>
                </c:pt>
                <c:pt idx="9009">
                  <c:v>2763</c:v>
                </c:pt>
                <c:pt idx="9010">
                  <c:v>2763</c:v>
                </c:pt>
                <c:pt idx="9011">
                  <c:v>2763</c:v>
                </c:pt>
                <c:pt idx="9012">
                  <c:v>2764</c:v>
                </c:pt>
                <c:pt idx="9013">
                  <c:v>2764</c:v>
                </c:pt>
                <c:pt idx="9014">
                  <c:v>2765</c:v>
                </c:pt>
                <c:pt idx="9015">
                  <c:v>2765</c:v>
                </c:pt>
                <c:pt idx="9016">
                  <c:v>2766</c:v>
                </c:pt>
                <c:pt idx="9017">
                  <c:v>2766</c:v>
                </c:pt>
                <c:pt idx="9018">
                  <c:v>2766</c:v>
                </c:pt>
                <c:pt idx="9019">
                  <c:v>2766</c:v>
                </c:pt>
                <c:pt idx="9020">
                  <c:v>2766</c:v>
                </c:pt>
                <c:pt idx="9021">
                  <c:v>2767</c:v>
                </c:pt>
                <c:pt idx="9022">
                  <c:v>2767</c:v>
                </c:pt>
                <c:pt idx="9023">
                  <c:v>2767</c:v>
                </c:pt>
                <c:pt idx="9024">
                  <c:v>2767</c:v>
                </c:pt>
                <c:pt idx="9025">
                  <c:v>2767</c:v>
                </c:pt>
                <c:pt idx="9026">
                  <c:v>2767</c:v>
                </c:pt>
                <c:pt idx="9027">
                  <c:v>2767</c:v>
                </c:pt>
                <c:pt idx="9028">
                  <c:v>2767</c:v>
                </c:pt>
                <c:pt idx="9029">
                  <c:v>2768</c:v>
                </c:pt>
                <c:pt idx="9030">
                  <c:v>2768</c:v>
                </c:pt>
                <c:pt idx="9031">
                  <c:v>2768</c:v>
                </c:pt>
                <c:pt idx="9032">
                  <c:v>2769</c:v>
                </c:pt>
                <c:pt idx="9033">
                  <c:v>2769</c:v>
                </c:pt>
                <c:pt idx="9034">
                  <c:v>2769</c:v>
                </c:pt>
                <c:pt idx="9035">
                  <c:v>2769</c:v>
                </c:pt>
                <c:pt idx="9036">
                  <c:v>2769</c:v>
                </c:pt>
                <c:pt idx="9037">
                  <c:v>2769</c:v>
                </c:pt>
                <c:pt idx="9038">
                  <c:v>2769</c:v>
                </c:pt>
                <c:pt idx="9039">
                  <c:v>2769</c:v>
                </c:pt>
                <c:pt idx="9040">
                  <c:v>2769</c:v>
                </c:pt>
                <c:pt idx="9041">
                  <c:v>2769</c:v>
                </c:pt>
                <c:pt idx="9042">
                  <c:v>2769</c:v>
                </c:pt>
                <c:pt idx="9043">
                  <c:v>2769</c:v>
                </c:pt>
                <c:pt idx="9044">
                  <c:v>2769</c:v>
                </c:pt>
                <c:pt idx="9045">
                  <c:v>2769</c:v>
                </c:pt>
                <c:pt idx="9046">
                  <c:v>2769</c:v>
                </c:pt>
                <c:pt idx="9047">
                  <c:v>2769</c:v>
                </c:pt>
                <c:pt idx="9048">
                  <c:v>2769</c:v>
                </c:pt>
                <c:pt idx="9049">
                  <c:v>2769</c:v>
                </c:pt>
                <c:pt idx="9050">
                  <c:v>2769</c:v>
                </c:pt>
                <c:pt idx="9051">
                  <c:v>2769</c:v>
                </c:pt>
                <c:pt idx="9052">
                  <c:v>2769</c:v>
                </c:pt>
                <c:pt idx="9053">
                  <c:v>2769</c:v>
                </c:pt>
                <c:pt idx="9054">
                  <c:v>2770</c:v>
                </c:pt>
                <c:pt idx="9055">
                  <c:v>2771</c:v>
                </c:pt>
                <c:pt idx="9056">
                  <c:v>2771</c:v>
                </c:pt>
                <c:pt idx="9057">
                  <c:v>2771</c:v>
                </c:pt>
                <c:pt idx="9058">
                  <c:v>2771</c:v>
                </c:pt>
                <c:pt idx="9059">
                  <c:v>2771</c:v>
                </c:pt>
                <c:pt idx="9060">
                  <c:v>2771</c:v>
                </c:pt>
                <c:pt idx="9061">
                  <c:v>2771</c:v>
                </c:pt>
                <c:pt idx="9062">
                  <c:v>2771</c:v>
                </c:pt>
                <c:pt idx="9063">
                  <c:v>2771</c:v>
                </c:pt>
                <c:pt idx="9064">
                  <c:v>2771</c:v>
                </c:pt>
                <c:pt idx="9065">
                  <c:v>2771</c:v>
                </c:pt>
                <c:pt idx="9066">
                  <c:v>2772</c:v>
                </c:pt>
                <c:pt idx="9067">
                  <c:v>2773</c:v>
                </c:pt>
                <c:pt idx="9068">
                  <c:v>2774</c:v>
                </c:pt>
                <c:pt idx="9069">
                  <c:v>2774</c:v>
                </c:pt>
                <c:pt idx="9070">
                  <c:v>2775</c:v>
                </c:pt>
                <c:pt idx="9071">
                  <c:v>2776</c:v>
                </c:pt>
                <c:pt idx="9072">
                  <c:v>2776</c:v>
                </c:pt>
                <c:pt idx="9073">
                  <c:v>2776</c:v>
                </c:pt>
                <c:pt idx="9074">
                  <c:v>2776</c:v>
                </c:pt>
                <c:pt idx="9075">
                  <c:v>2777</c:v>
                </c:pt>
                <c:pt idx="9076">
                  <c:v>2778</c:v>
                </c:pt>
                <c:pt idx="9077">
                  <c:v>2778</c:v>
                </c:pt>
                <c:pt idx="9078">
                  <c:v>2778</c:v>
                </c:pt>
                <c:pt idx="9079">
                  <c:v>2778</c:v>
                </c:pt>
                <c:pt idx="9080">
                  <c:v>2778</c:v>
                </c:pt>
                <c:pt idx="9081">
                  <c:v>2778</c:v>
                </c:pt>
                <c:pt idx="9082">
                  <c:v>2778</c:v>
                </c:pt>
                <c:pt idx="9083">
                  <c:v>2778</c:v>
                </c:pt>
                <c:pt idx="9084">
                  <c:v>2778</c:v>
                </c:pt>
                <c:pt idx="9085">
                  <c:v>2778</c:v>
                </c:pt>
                <c:pt idx="9086">
                  <c:v>2778</c:v>
                </c:pt>
                <c:pt idx="9087">
                  <c:v>2778</c:v>
                </c:pt>
                <c:pt idx="9088">
                  <c:v>2778</c:v>
                </c:pt>
                <c:pt idx="9089">
                  <c:v>2778</c:v>
                </c:pt>
                <c:pt idx="9090">
                  <c:v>2778</c:v>
                </c:pt>
                <c:pt idx="9091">
                  <c:v>2779</c:v>
                </c:pt>
                <c:pt idx="9092">
                  <c:v>2780</c:v>
                </c:pt>
                <c:pt idx="9093">
                  <c:v>2781</c:v>
                </c:pt>
                <c:pt idx="9094">
                  <c:v>2782</c:v>
                </c:pt>
                <c:pt idx="9095">
                  <c:v>2783</c:v>
                </c:pt>
                <c:pt idx="9096">
                  <c:v>2784</c:v>
                </c:pt>
                <c:pt idx="9097">
                  <c:v>2784</c:v>
                </c:pt>
                <c:pt idx="9098">
                  <c:v>2784</c:v>
                </c:pt>
                <c:pt idx="9099">
                  <c:v>2785</c:v>
                </c:pt>
                <c:pt idx="9100">
                  <c:v>2785</c:v>
                </c:pt>
                <c:pt idx="9101">
                  <c:v>2785</c:v>
                </c:pt>
                <c:pt idx="9102">
                  <c:v>2786</c:v>
                </c:pt>
                <c:pt idx="9103">
                  <c:v>2786</c:v>
                </c:pt>
                <c:pt idx="9104">
                  <c:v>2786</c:v>
                </c:pt>
                <c:pt idx="9105">
                  <c:v>2786</c:v>
                </c:pt>
                <c:pt idx="9106">
                  <c:v>2786</c:v>
                </c:pt>
                <c:pt idx="9107">
                  <c:v>2787</c:v>
                </c:pt>
                <c:pt idx="9108">
                  <c:v>2787</c:v>
                </c:pt>
                <c:pt idx="9109">
                  <c:v>2787</c:v>
                </c:pt>
                <c:pt idx="9110">
                  <c:v>2787</c:v>
                </c:pt>
                <c:pt idx="9111">
                  <c:v>2787</c:v>
                </c:pt>
                <c:pt idx="9112">
                  <c:v>2787</c:v>
                </c:pt>
                <c:pt idx="9113">
                  <c:v>2787</c:v>
                </c:pt>
                <c:pt idx="9114">
                  <c:v>2788</c:v>
                </c:pt>
                <c:pt idx="9115">
                  <c:v>2788</c:v>
                </c:pt>
                <c:pt idx="9116">
                  <c:v>2789</c:v>
                </c:pt>
                <c:pt idx="9117">
                  <c:v>2789</c:v>
                </c:pt>
                <c:pt idx="9118">
                  <c:v>2790</c:v>
                </c:pt>
                <c:pt idx="9119">
                  <c:v>2790</c:v>
                </c:pt>
                <c:pt idx="9120">
                  <c:v>2790</c:v>
                </c:pt>
                <c:pt idx="9121">
                  <c:v>2790</c:v>
                </c:pt>
                <c:pt idx="9122">
                  <c:v>2790</c:v>
                </c:pt>
                <c:pt idx="9123">
                  <c:v>2790</c:v>
                </c:pt>
                <c:pt idx="9124">
                  <c:v>2790</c:v>
                </c:pt>
                <c:pt idx="9125">
                  <c:v>2790</c:v>
                </c:pt>
                <c:pt idx="9126">
                  <c:v>2790</c:v>
                </c:pt>
                <c:pt idx="9127">
                  <c:v>2791</c:v>
                </c:pt>
                <c:pt idx="9128">
                  <c:v>2791</c:v>
                </c:pt>
                <c:pt idx="9129">
                  <c:v>2791</c:v>
                </c:pt>
                <c:pt idx="9130">
                  <c:v>2791</c:v>
                </c:pt>
                <c:pt idx="9131">
                  <c:v>2791</c:v>
                </c:pt>
                <c:pt idx="9132">
                  <c:v>2792</c:v>
                </c:pt>
                <c:pt idx="9133">
                  <c:v>2792</c:v>
                </c:pt>
                <c:pt idx="9134">
                  <c:v>2793</c:v>
                </c:pt>
                <c:pt idx="9135">
                  <c:v>2793</c:v>
                </c:pt>
                <c:pt idx="9136">
                  <c:v>2793</c:v>
                </c:pt>
                <c:pt idx="9137">
                  <c:v>2793</c:v>
                </c:pt>
                <c:pt idx="9138">
                  <c:v>2793</c:v>
                </c:pt>
                <c:pt idx="9139">
                  <c:v>2793</c:v>
                </c:pt>
                <c:pt idx="9140">
                  <c:v>2794</c:v>
                </c:pt>
                <c:pt idx="9141">
                  <c:v>2794</c:v>
                </c:pt>
                <c:pt idx="9142">
                  <c:v>2794</c:v>
                </c:pt>
                <c:pt idx="9143">
                  <c:v>2794</c:v>
                </c:pt>
                <c:pt idx="9144">
                  <c:v>2794</c:v>
                </c:pt>
                <c:pt idx="9145">
                  <c:v>2794</c:v>
                </c:pt>
                <c:pt idx="9146">
                  <c:v>2794</c:v>
                </c:pt>
                <c:pt idx="9147">
                  <c:v>2794</c:v>
                </c:pt>
                <c:pt idx="9148">
                  <c:v>2794</c:v>
                </c:pt>
                <c:pt idx="9149">
                  <c:v>2794</c:v>
                </c:pt>
                <c:pt idx="9150">
                  <c:v>2794</c:v>
                </c:pt>
                <c:pt idx="9151">
                  <c:v>2794</c:v>
                </c:pt>
                <c:pt idx="9152">
                  <c:v>2794</c:v>
                </c:pt>
                <c:pt idx="9153">
                  <c:v>2794</c:v>
                </c:pt>
                <c:pt idx="9154">
                  <c:v>2794</c:v>
                </c:pt>
                <c:pt idx="9155">
                  <c:v>2794</c:v>
                </c:pt>
                <c:pt idx="9156">
                  <c:v>2794</c:v>
                </c:pt>
                <c:pt idx="9157">
                  <c:v>2794</c:v>
                </c:pt>
                <c:pt idx="9158">
                  <c:v>2794</c:v>
                </c:pt>
                <c:pt idx="9159">
                  <c:v>2795</c:v>
                </c:pt>
                <c:pt idx="9160">
                  <c:v>2795</c:v>
                </c:pt>
                <c:pt idx="9161">
                  <c:v>2795</c:v>
                </c:pt>
                <c:pt idx="9162">
                  <c:v>2795</c:v>
                </c:pt>
                <c:pt idx="9163">
                  <c:v>2796</c:v>
                </c:pt>
                <c:pt idx="9164">
                  <c:v>2796</c:v>
                </c:pt>
                <c:pt idx="9165">
                  <c:v>2796</c:v>
                </c:pt>
                <c:pt idx="9166">
                  <c:v>2796</c:v>
                </c:pt>
                <c:pt idx="9167">
                  <c:v>2797</c:v>
                </c:pt>
                <c:pt idx="9168">
                  <c:v>2797</c:v>
                </c:pt>
                <c:pt idx="9169">
                  <c:v>2797</c:v>
                </c:pt>
                <c:pt idx="9170">
                  <c:v>2797</c:v>
                </c:pt>
                <c:pt idx="9171">
                  <c:v>2797</c:v>
                </c:pt>
                <c:pt idx="9172">
                  <c:v>2797</c:v>
                </c:pt>
                <c:pt idx="9173">
                  <c:v>2797</c:v>
                </c:pt>
                <c:pt idx="9174">
                  <c:v>2797</c:v>
                </c:pt>
                <c:pt idx="9175">
                  <c:v>2797</c:v>
                </c:pt>
                <c:pt idx="9176">
                  <c:v>2797</c:v>
                </c:pt>
                <c:pt idx="9177">
                  <c:v>2797</c:v>
                </c:pt>
                <c:pt idx="9178">
                  <c:v>2797</c:v>
                </c:pt>
                <c:pt idx="9179">
                  <c:v>2797</c:v>
                </c:pt>
                <c:pt idx="9180">
                  <c:v>2797</c:v>
                </c:pt>
                <c:pt idx="9181">
                  <c:v>2797</c:v>
                </c:pt>
                <c:pt idx="9182">
                  <c:v>2797</c:v>
                </c:pt>
                <c:pt idx="9183">
                  <c:v>2797</c:v>
                </c:pt>
                <c:pt idx="9184">
                  <c:v>2797</c:v>
                </c:pt>
                <c:pt idx="9185">
                  <c:v>2797</c:v>
                </c:pt>
                <c:pt idx="9186">
                  <c:v>2797</c:v>
                </c:pt>
                <c:pt idx="9187">
                  <c:v>2797</c:v>
                </c:pt>
                <c:pt idx="9188">
                  <c:v>2797</c:v>
                </c:pt>
                <c:pt idx="9189">
                  <c:v>2797</c:v>
                </c:pt>
                <c:pt idx="9190">
                  <c:v>2797</c:v>
                </c:pt>
                <c:pt idx="9191">
                  <c:v>2797</c:v>
                </c:pt>
                <c:pt idx="9192">
                  <c:v>2797</c:v>
                </c:pt>
                <c:pt idx="9193">
                  <c:v>2798</c:v>
                </c:pt>
                <c:pt idx="9194">
                  <c:v>2798</c:v>
                </c:pt>
                <c:pt idx="9195">
                  <c:v>2799</c:v>
                </c:pt>
                <c:pt idx="9196">
                  <c:v>2799</c:v>
                </c:pt>
                <c:pt idx="9197">
                  <c:v>2799</c:v>
                </c:pt>
                <c:pt idx="9198">
                  <c:v>2800</c:v>
                </c:pt>
                <c:pt idx="9199">
                  <c:v>2801</c:v>
                </c:pt>
                <c:pt idx="9200">
                  <c:v>2801</c:v>
                </c:pt>
                <c:pt idx="9201">
                  <c:v>2801</c:v>
                </c:pt>
                <c:pt idx="9202">
                  <c:v>2801</c:v>
                </c:pt>
                <c:pt idx="9203">
                  <c:v>2801</c:v>
                </c:pt>
                <c:pt idx="9204">
                  <c:v>2801</c:v>
                </c:pt>
                <c:pt idx="9205">
                  <c:v>2801</c:v>
                </c:pt>
                <c:pt idx="9206">
                  <c:v>2801</c:v>
                </c:pt>
                <c:pt idx="9207">
                  <c:v>2801</c:v>
                </c:pt>
                <c:pt idx="9208">
                  <c:v>2801</c:v>
                </c:pt>
                <c:pt idx="9209">
                  <c:v>2801</c:v>
                </c:pt>
                <c:pt idx="9210">
                  <c:v>2801</c:v>
                </c:pt>
                <c:pt idx="9211">
                  <c:v>2801</c:v>
                </c:pt>
                <c:pt idx="9212">
                  <c:v>2801</c:v>
                </c:pt>
                <c:pt idx="9213">
                  <c:v>2801</c:v>
                </c:pt>
                <c:pt idx="9214">
                  <c:v>2801</c:v>
                </c:pt>
                <c:pt idx="9215">
                  <c:v>2801</c:v>
                </c:pt>
                <c:pt idx="9216">
                  <c:v>2801</c:v>
                </c:pt>
                <c:pt idx="9217">
                  <c:v>2801</c:v>
                </c:pt>
                <c:pt idx="9218">
                  <c:v>2801</c:v>
                </c:pt>
                <c:pt idx="9219">
                  <c:v>2801</c:v>
                </c:pt>
                <c:pt idx="9220">
                  <c:v>2801</c:v>
                </c:pt>
                <c:pt idx="9221">
                  <c:v>2802</c:v>
                </c:pt>
                <c:pt idx="9222">
                  <c:v>2802</c:v>
                </c:pt>
                <c:pt idx="9223">
                  <c:v>2802</c:v>
                </c:pt>
                <c:pt idx="9224">
                  <c:v>2802</c:v>
                </c:pt>
                <c:pt idx="9225">
                  <c:v>2802</c:v>
                </c:pt>
                <c:pt idx="9226">
                  <c:v>2802</c:v>
                </c:pt>
                <c:pt idx="9227">
                  <c:v>2802</c:v>
                </c:pt>
                <c:pt idx="9228">
                  <c:v>2802</c:v>
                </c:pt>
                <c:pt idx="9229">
                  <c:v>2802</c:v>
                </c:pt>
              </c:numCache>
            </c:numRef>
          </c:val>
          <c:smooth val="0"/>
        </c:ser>
        <c:ser>
          <c:idx val="1"/>
          <c:order val="1"/>
          <c:tx>
            <c:strRef>
              <c:f>Confidentiality!$G$1</c:f>
              <c:strCache>
                <c:ptCount val="1"/>
                <c:pt idx="0">
                  <c:v>Partial B</c:v>
                </c:pt>
              </c:strCache>
            </c:strRef>
          </c:tx>
          <c:marker>
            <c:symbol val="none"/>
          </c:marker>
          <c:val>
            <c:numRef>
              <c:f>Confidentiality!$G$2:$G$9606</c:f>
              <c:numCache>
                <c:formatCode>General</c:formatCode>
                <c:ptCount val="960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1</c:v>
                </c:pt>
                <c:pt idx="18">
                  <c:v>1</c:v>
                </c:pt>
                <c:pt idx="19">
                  <c:v>2</c:v>
                </c:pt>
                <c:pt idx="20">
                  <c:v>2</c:v>
                </c:pt>
                <c:pt idx="21">
                  <c:v>2</c:v>
                </c:pt>
                <c:pt idx="22">
                  <c:v>2</c:v>
                </c:pt>
                <c:pt idx="23">
                  <c:v>2</c:v>
                </c:pt>
                <c:pt idx="24">
                  <c:v>2</c:v>
                </c:pt>
                <c:pt idx="25">
                  <c:v>2</c:v>
                </c:pt>
                <c:pt idx="26">
                  <c:v>3</c:v>
                </c:pt>
                <c:pt idx="27">
                  <c:v>4</c:v>
                </c:pt>
                <c:pt idx="28">
                  <c:v>4</c:v>
                </c:pt>
                <c:pt idx="29">
                  <c:v>4</c:v>
                </c:pt>
                <c:pt idx="30">
                  <c:v>4</c:v>
                </c:pt>
                <c:pt idx="31">
                  <c:v>4</c:v>
                </c:pt>
                <c:pt idx="32">
                  <c:v>4</c:v>
                </c:pt>
                <c:pt idx="33">
                  <c:v>4</c:v>
                </c:pt>
                <c:pt idx="34">
                  <c:v>5</c:v>
                </c:pt>
                <c:pt idx="35">
                  <c:v>6</c:v>
                </c:pt>
                <c:pt idx="36">
                  <c:v>6</c:v>
                </c:pt>
                <c:pt idx="37">
                  <c:v>6</c:v>
                </c:pt>
                <c:pt idx="38">
                  <c:v>6</c:v>
                </c:pt>
                <c:pt idx="39">
                  <c:v>6</c:v>
                </c:pt>
                <c:pt idx="40">
                  <c:v>6</c:v>
                </c:pt>
                <c:pt idx="41">
                  <c:v>6</c:v>
                </c:pt>
                <c:pt idx="42">
                  <c:v>7</c:v>
                </c:pt>
                <c:pt idx="43">
                  <c:v>7</c:v>
                </c:pt>
                <c:pt idx="44">
                  <c:v>8</c:v>
                </c:pt>
                <c:pt idx="45">
                  <c:v>8</c:v>
                </c:pt>
                <c:pt idx="46">
                  <c:v>8</c:v>
                </c:pt>
                <c:pt idx="47">
                  <c:v>8</c:v>
                </c:pt>
                <c:pt idx="48">
                  <c:v>8</c:v>
                </c:pt>
                <c:pt idx="49">
                  <c:v>8</c:v>
                </c:pt>
                <c:pt idx="50">
                  <c:v>8</c:v>
                </c:pt>
                <c:pt idx="51">
                  <c:v>9</c:v>
                </c:pt>
                <c:pt idx="52">
                  <c:v>10</c:v>
                </c:pt>
                <c:pt idx="53">
                  <c:v>11</c:v>
                </c:pt>
                <c:pt idx="54">
                  <c:v>11</c:v>
                </c:pt>
                <c:pt idx="55">
                  <c:v>11</c:v>
                </c:pt>
                <c:pt idx="56">
                  <c:v>11</c:v>
                </c:pt>
                <c:pt idx="57">
                  <c:v>11</c:v>
                </c:pt>
                <c:pt idx="58">
                  <c:v>11</c:v>
                </c:pt>
                <c:pt idx="59">
                  <c:v>11</c:v>
                </c:pt>
                <c:pt idx="60">
                  <c:v>11</c:v>
                </c:pt>
                <c:pt idx="61">
                  <c:v>11</c:v>
                </c:pt>
                <c:pt idx="62">
                  <c:v>11</c:v>
                </c:pt>
                <c:pt idx="63">
                  <c:v>11</c:v>
                </c:pt>
                <c:pt idx="64">
                  <c:v>12</c:v>
                </c:pt>
                <c:pt idx="65">
                  <c:v>12</c:v>
                </c:pt>
                <c:pt idx="66">
                  <c:v>12</c:v>
                </c:pt>
                <c:pt idx="67">
                  <c:v>12</c:v>
                </c:pt>
                <c:pt idx="68">
                  <c:v>12</c:v>
                </c:pt>
                <c:pt idx="69">
                  <c:v>12</c:v>
                </c:pt>
                <c:pt idx="70">
                  <c:v>12</c:v>
                </c:pt>
                <c:pt idx="71">
                  <c:v>13</c:v>
                </c:pt>
                <c:pt idx="72">
                  <c:v>13</c:v>
                </c:pt>
                <c:pt idx="73">
                  <c:v>13</c:v>
                </c:pt>
                <c:pt idx="74">
                  <c:v>13</c:v>
                </c:pt>
                <c:pt idx="75">
                  <c:v>13</c:v>
                </c:pt>
                <c:pt idx="76">
                  <c:v>13</c:v>
                </c:pt>
                <c:pt idx="77">
                  <c:v>13</c:v>
                </c:pt>
                <c:pt idx="78">
                  <c:v>13</c:v>
                </c:pt>
                <c:pt idx="79">
                  <c:v>14</c:v>
                </c:pt>
                <c:pt idx="80">
                  <c:v>14</c:v>
                </c:pt>
                <c:pt idx="81">
                  <c:v>14</c:v>
                </c:pt>
                <c:pt idx="82">
                  <c:v>14</c:v>
                </c:pt>
                <c:pt idx="83">
                  <c:v>14</c:v>
                </c:pt>
                <c:pt idx="84">
                  <c:v>14</c:v>
                </c:pt>
                <c:pt idx="85">
                  <c:v>14</c:v>
                </c:pt>
                <c:pt idx="86">
                  <c:v>14</c:v>
                </c:pt>
                <c:pt idx="87">
                  <c:v>14</c:v>
                </c:pt>
                <c:pt idx="88">
                  <c:v>15</c:v>
                </c:pt>
                <c:pt idx="89">
                  <c:v>15</c:v>
                </c:pt>
                <c:pt idx="90">
                  <c:v>15</c:v>
                </c:pt>
                <c:pt idx="91">
                  <c:v>15</c:v>
                </c:pt>
                <c:pt idx="92">
                  <c:v>15</c:v>
                </c:pt>
                <c:pt idx="93">
                  <c:v>15</c:v>
                </c:pt>
                <c:pt idx="94">
                  <c:v>15</c:v>
                </c:pt>
                <c:pt idx="95">
                  <c:v>16</c:v>
                </c:pt>
                <c:pt idx="96">
                  <c:v>17</c:v>
                </c:pt>
                <c:pt idx="97">
                  <c:v>17</c:v>
                </c:pt>
                <c:pt idx="98">
                  <c:v>17</c:v>
                </c:pt>
                <c:pt idx="99">
                  <c:v>17</c:v>
                </c:pt>
                <c:pt idx="100">
                  <c:v>17</c:v>
                </c:pt>
                <c:pt idx="101">
                  <c:v>17</c:v>
                </c:pt>
                <c:pt idx="102">
                  <c:v>18</c:v>
                </c:pt>
                <c:pt idx="103">
                  <c:v>19</c:v>
                </c:pt>
                <c:pt idx="104">
                  <c:v>19</c:v>
                </c:pt>
                <c:pt idx="105">
                  <c:v>19</c:v>
                </c:pt>
                <c:pt idx="106">
                  <c:v>19</c:v>
                </c:pt>
                <c:pt idx="107">
                  <c:v>19</c:v>
                </c:pt>
                <c:pt idx="108">
                  <c:v>19</c:v>
                </c:pt>
                <c:pt idx="109">
                  <c:v>19</c:v>
                </c:pt>
                <c:pt idx="110">
                  <c:v>19</c:v>
                </c:pt>
                <c:pt idx="111">
                  <c:v>20</c:v>
                </c:pt>
                <c:pt idx="112">
                  <c:v>20</c:v>
                </c:pt>
                <c:pt idx="113">
                  <c:v>20</c:v>
                </c:pt>
                <c:pt idx="114">
                  <c:v>21</c:v>
                </c:pt>
                <c:pt idx="115">
                  <c:v>21</c:v>
                </c:pt>
                <c:pt idx="116">
                  <c:v>21</c:v>
                </c:pt>
                <c:pt idx="117">
                  <c:v>21</c:v>
                </c:pt>
                <c:pt idx="118">
                  <c:v>21</c:v>
                </c:pt>
                <c:pt idx="119">
                  <c:v>21</c:v>
                </c:pt>
                <c:pt idx="120">
                  <c:v>21</c:v>
                </c:pt>
                <c:pt idx="121">
                  <c:v>21</c:v>
                </c:pt>
                <c:pt idx="122">
                  <c:v>21</c:v>
                </c:pt>
                <c:pt idx="123">
                  <c:v>21</c:v>
                </c:pt>
                <c:pt idx="124">
                  <c:v>21</c:v>
                </c:pt>
                <c:pt idx="125">
                  <c:v>21</c:v>
                </c:pt>
                <c:pt idx="126">
                  <c:v>22</c:v>
                </c:pt>
                <c:pt idx="127">
                  <c:v>22</c:v>
                </c:pt>
                <c:pt idx="128">
                  <c:v>23</c:v>
                </c:pt>
                <c:pt idx="129">
                  <c:v>23</c:v>
                </c:pt>
                <c:pt idx="130">
                  <c:v>23</c:v>
                </c:pt>
                <c:pt idx="131">
                  <c:v>23</c:v>
                </c:pt>
                <c:pt idx="132">
                  <c:v>23</c:v>
                </c:pt>
                <c:pt idx="133">
                  <c:v>24</c:v>
                </c:pt>
                <c:pt idx="134">
                  <c:v>24</c:v>
                </c:pt>
                <c:pt idx="135">
                  <c:v>24</c:v>
                </c:pt>
                <c:pt idx="136">
                  <c:v>24</c:v>
                </c:pt>
                <c:pt idx="137">
                  <c:v>25</c:v>
                </c:pt>
                <c:pt idx="138">
                  <c:v>26</c:v>
                </c:pt>
                <c:pt idx="139">
                  <c:v>26</c:v>
                </c:pt>
                <c:pt idx="140">
                  <c:v>27</c:v>
                </c:pt>
                <c:pt idx="141">
                  <c:v>28</c:v>
                </c:pt>
                <c:pt idx="142">
                  <c:v>28</c:v>
                </c:pt>
                <c:pt idx="143">
                  <c:v>28</c:v>
                </c:pt>
                <c:pt idx="144">
                  <c:v>28</c:v>
                </c:pt>
                <c:pt idx="145">
                  <c:v>28</c:v>
                </c:pt>
                <c:pt idx="146">
                  <c:v>28</c:v>
                </c:pt>
                <c:pt idx="147">
                  <c:v>28</c:v>
                </c:pt>
                <c:pt idx="148">
                  <c:v>28</c:v>
                </c:pt>
                <c:pt idx="149">
                  <c:v>28</c:v>
                </c:pt>
                <c:pt idx="150">
                  <c:v>28</c:v>
                </c:pt>
                <c:pt idx="151">
                  <c:v>29</c:v>
                </c:pt>
                <c:pt idx="152">
                  <c:v>29</c:v>
                </c:pt>
                <c:pt idx="153">
                  <c:v>30</c:v>
                </c:pt>
                <c:pt idx="154">
                  <c:v>31</c:v>
                </c:pt>
                <c:pt idx="155">
                  <c:v>31</c:v>
                </c:pt>
                <c:pt idx="156">
                  <c:v>32</c:v>
                </c:pt>
                <c:pt idx="157">
                  <c:v>32</c:v>
                </c:pt>
                <c:pt idx="158">
                  <c:v>33</c:v>
                </c:pt>
                <c:pt idx="159">
                  <c:v>33</c:v>
                </c:pt>
                <c:pt idx="160">
                  <c:v>34</c:v>
                </c:pt>
                <c:pt idx="161">
                  <c:v>34</c:v>
                </c:pt>
                <c:pt idx="162">
                  <c:v>34</c:v>
                </c:pt>
                <c:pt idx="163">
                  <c:v>34</c:v>
                </c:pt>
                <c:pt idx="164">
                  <c:v>34</c:v>
                </c:pt>
                <c:pt idx="165">
                  <c:v>34</c:v>
                </c:pt>
                <c:pt idx="166">
                  <c:v>34</c:v>
                </c:pt>
                <c:pt idx="167">
                  <c:v>35</c:v>
                </c:pt>
                <c:pt idx="168">
                  <c:v>36</c:v>
                </c:pt>
                <c:pt idx="169">
                  <c:v>37</c:v>
                </c:pt>
                <c:pt idx="170">
                  <c:v>38</c:v>
                </c:pt>
                <c:pt idx="171">
                  <c:v>38</c:v>
                </c:pt>
                <c:pt idx="172">
                  <c:v>38</c:v>
                </c:pt>
                <c:pt idx="173">
                  <c:v>38</c:v>
                </c:pt>
                <c:pt idx="174">
                  <c:v>38</c:v>
                </c:pt>
                <c:pt idx="175">
                  <c:v>39</c:v>
                </c:pt>
                <c:pt idx="176">
                  <c:v>39</c:v>
                </c:pt>
                <c:pt idx="177">
                  <c:v>39</c:v>
                </c:pt>
                <c:pt idx="178">
                  <c:v>39</c:v>
                </c:pt>
                <c:pt idx="179">
                  <c:v>40</c:v>
                </c:pt>
                <c:pt idx="180">
                  <c:v>40</c:v>
                </c:pt>
                <c:pt idx="181">
                  <c:v>41</c:v>
                </c:pt>
                <c:pt idx="182">
                  <c:v>41</c:v>
                </c:pt>
                <c:pt idx="183">
                  <c:v>41</c:v>
                </c:pt>
                <c:pt idx="184">
                  <c:v>41</c:v>
                </c:pt>
                <c:pt idx="185">
                  <c:v>42</c:v>
                </c:pt>
                <c:pt idx="186">
                  <c:v>42</c:v>
                </c:pt>
                <c:pt idx="187">
                  <c:v>42</c:v>
                </c:pt>
                <c:pt idx="188">
                  <c:v>42</c:v>
                </c:pt>
                <c:pt idx="189">
                  <c:v>43</c:v>
                </c:pt>
                <c:pt idx="190">
                  <c:v>43</c:v>
                </c:pt>
                <c:pt idx="191">
                  <c:v>43</c:v>
                </c:pt>
                <c:pt idx="192">
                  <c:v>43</c:v>
                </c:pt>
                <c:pt idx="193">
                  <c:v>43</c:v>
                </c:pt>
                <c:pt idx="194">
                  <c:v>44</c:v>
                </c:pt>
                <c:pt idx="195">
                  <c:v>44</c:v>
                </c:pt>
                <c:pt idx="196">
                  <c:v>44</c:v>
                </c:pt>
                <c:pt idx="197">
                  <c:v>44</c:v>
                </c:pt>
                <c:pt idx="198">
                  <c:v>45</c:v>
                </c:pt>
                <c:pt idx="199">
                  <c:v>46</c:v>
                </c:pt>
                <c:pt idx="200">
                  <c:v>46</c:v>
                </c:pt>
                <c:pt idx="201">
                  <c:v>47</c:v>
                </c:pt>
                <c:pt idx="202">
                  <c:v>48</c:v>
                </c:pt>
                <c:pt idx="203">
                  <c:v>49</c:v>
                </c:pt>
                <c:pt idx="204">
                  <c:v>50</c:v>
                </c:pt>
                <c:pt idx="205">
                  <c:v>51</c:v>
                </c:pt>
                <c:pt idx="206">
                  <c:v>51</c:v>
                </c:pt>
                <c:pt idx="207">
                  <c:v>51</c:v>
                </c:pt>
                <c:pt idx="208">
                  <c:v>52</c:v>
                </c:pt>
                <c:pt idx="209">
                  <c:v>52</c:v>
                </c:pt>
                <c:pt idx="210">
                  <c:v>53</c:v>
                </c:pt>
                <c:pt idx="211">
                  <c:v>53</c:v>
                </c:pt>
                <c:pt idx="212">
                  <c:v>53</c:v>
                </c:pt>
                <c:pt idx="213">
                  <c:v>53</c:v>
                </c:pt>
                <c:pt idx="214">
                  <c:v>53</c:v>
                </c:pt>
                <c:pt idx="215">
                  <c:v>53</c:v>
                </c:pt>
                <c:pt idx="216">
                  <c:v>53</c:v>
                </c:pt>
                <c:pt idx="217">
                  <c:v>54</c:v>
                </c:pt>
                <c:pt idx="218">
                  <c:v>54</c:v>
                </c:pt>
                <c:pt idx="219">
                  <c:v>54</c:v>
                </c:pt>
                <c:pt idx="220">
                  <c:v>54</c:v>
                </c:pt>
                <c:pt idx="221">
                  <c:v>55</c:v>
                </c:pt>
                <c:pt idx="222">
                  <c:v>56</c:v>
                </c:pt>
                <c:pt idx="223">
                  <c:v>56</c:v>
                </c:pt>
                <c:pt idx="224">
                  <c:v>56</c:v>
                </c:pt>
                <c:pt idx="225">
                  <c:v>56</c:v>
                </c:pt>
                <c:pt idx="226">
                  <c:v>57</c:v>
                </c:pt>
                <c:pt idx="227">
                  <c:v>58</c:v>
                </c:pt>
                <c:pt idx="228">
                  <c:v>58</c:v>
                </c:pt>
                <c:pt idx="229">
                  <c:v>58</c:v>
                </c:pt>
                <c:pt idx="230">
                  <c:v>59</c:v>
                </c:pt>
                <c:pt idx="231">
                  <c:v>59</c:v>
                </c:pt>
                <c:pt idx="232">
                  <c:v>59</c:v>
                </c:pt>
                <c:pt idx="233">
                  <c:v>59</c:v>
                </c:pt>
                <c:pt idx="234">
                  <c:v>59</c:v>
                </c:pt>
                <c:pt idx="235">
                  <c:v>60</c:v>
                </c:pt>
                <c:pt idx="236">
                  <c:v>61</c:v>
                </c:pt>
                <c:pt idx="237">
                  <c:v>61</c:v>
                </c:pt>
                <c:pt idx="238">
                  <c:v>62</c:v>
                </c:pt>
                <c:pt idx="239">
                  <c:v>63</c:v>
                </c:pt>
                <c:pt idx="240">
                  <c:v>63</c:v>
                </c:pt>
                <c:pt idx="241">
                  <c:v>63</c:v>
                </c:pt>
                <c:pt idx="242">
                  <c:v>63</c:v>
                </c:pt>
                <c:pt idx="243">
                  <c:v>63</c:v>
                </c:pt>
                <c:pt idx="244">
                  <c:v>64</c:v>
                </c:pt>
                <c:pt idx="245">
                  <c:v>65</c:v>
                </c:pt>
                <c:pt idx="246">
                  <c:v>66</c:v>
                </c:pt>
                <c:pt idx="247">
                  <c:v>67</c:v>
                </c:pt>
                <c:pt idx="248">
                  <c:v>67</c:v>
                </c:pt>
                <c:pt idx="249">
                  <c:v>68</c:v>
                </c:pt>
                <c:pt idx="250">
                  <c:v>69</c:v>
                </c:pt>
                <c:pt idx="251">
                  <c:v>69</c:v>
                </c:pt>
                <c:pt idx="252">
                  <c:v>70</c:v>
                </c:pt>
                <c:pt idx="253">
                  <c:v>70</c:v>
                </c:pt>
                <c:pt idx="254">
                  <c:v>70</c:v>
                </c:pt>
                <c:pt idx="255">
                  <c:v>70</c:v>
                </c:pt>
                <c:pt idx="256">
                  <c:v>70</c:v>
                </c:pt>
                <c:pt idx="257">
                  <c:v>70</c:v>
                </c:pt>
                <c:pt idx="258">
                  <c:v>70</c:v>
                </c:pt>
                <c:pt idx="259">
                  <c:v>71</c:v>
                </c:pt>
                <c:pt idx="260">
                  <c:v>71</c:v>
                </c:pt>
                <c:pt idx="261">
                  <c:v>71</c:v>
                </c:pt>
                <c:pt idx="262">
                  <c:v>71</c:v>
                </c:pt>
                <c:pt idx="263">
                  <c:v>71</c:v>
                </c:pt>
                <c:pt idx="264">
                  <c:v>72</c:v>
                </c:pt>
                <c:pt idx="265">
                  <c:v>73</c:v>
                </c:pt>
                <c:pt idx="266">
                  <c:v>73</c:v>
                </c:pt>
                <c:pt idx="267">
                  <c:v>74</c:v>
                </c:pt>
                <c:pt idx="268">
                  <c:v>74</c:v>
                </c:pt>
                <c:pt idx="269">
                  <c:v>74</c:v>
                </c:pt>
                <c:pt idx="270">
                  <c:v>74</c:v>
                </c:pt>
                <c:pt idx="271">
                  <c:v>75</c:v>
                </c:pt>
                <c:pt idx="272">
                  <c:v>76</c:v>
                </c:pt>
                <c:pt idx="273">
                  <c:v>77</c:v>
                </c:pt>
                <c:pt idx="274">
                  <c:v>78</c:v>
                </c:pt>
                <c:pt idx="275">
                  <c:v>79</c:v>
                </c:pt>
                <c:pt idx="276">
                  <c:v>80</c:v>
                </c:pt>
                <c:pt idx="277">
                  <c:v>80</c:v>
                </c:pt>
                <c:pt idx="278">
                  <c:v>80</c:v>
                </c:pt>
                <c:pt idx="279">
                  <c:v>81</c:v>
                </c:pt>
                <c:pt idx="280">
                  <c:v>82</c:v>
                </c:pt>
                <c:pt idx="281">
                  <c:v>83</c:v>
                </c:pt>
                <c:pt idx="282">
                  <c:v>84</c:v>
                </c:pt>
                <c:pt idx="283">
                  <c:v>84</c:v>
                </c:pt>
                <c:pt idx="284">
                  <c:v>85</c:v>
                </c:pt>
                <c:pt idx="285">
                  <c:v>85</c:v>
                </c:pt>
                <c:pt idx="286">
                  <c:v>86</c:v>
                </c:pt>
                <c:pt idx="287">
                  <c:v>87</c:v>
                </c:pt>
                <c:pt idx="288">
                  <c:v>88</c:v>
                </c:pt>
                <c:pt idx="289">
                  <c:v>89</c:v>
                </c:pt>
                <c:pt idx="290">
                  <c:v>90</c:v>
                </c:pt>
                <c:pt idx="291">
                  <c:v>91</c:v>
                </c:pt>
                <c:pt idx="292">
                  <c:v>91</c:v>
                </c:pt>
                <c:pt idx="293">
                  <c:v>91</c:v>
                </c:pt>
                <c:pt idx="294">
                  <c:v>92</c:v>
                </c:pt>
                <c:pt idx="295">
                  <c:v>93</c:v>
                </c:pt>
                <c:pt idx="296">
                  <c:v>94</c:v>
                </c:pt>
                <c:pt idx="297">
                  <c:v>95</c:v>
                </c:pt>
                <c:pt idx="298">
                  <c:v>95</c:v>
                </c:pt>
                <c:pt idx="299">
                  <c:v>95</c:v>
                </c:pt>
                <c:pt idx="300">
                  <c:v>95</c:v>
                </c:pt>
                <c:pt idx="301">
                  <c:v>95</c:v>
                </c:pt>
                <c:pt idx="302">
                  <c:v>95</c:v>
                </c:pt>
                <c:pt idx="303">
                  <c:v>95</c:v>
                </c:pt>
                <c:pt idx="304">
                  <c:v>95</c:v>
                </c:pt>
                <c:pt idx="305">
                  <c:v>95</c:v>
                </c:pt>
                <c:pt idx="306">
                  <c:v>95</c:v>
                </c:pt>
                <c:pt idx="307">
                  <c:v>95</c:v>
                </c:pt>
                <c:pt idx="308">
                  <c:v>95</c:v>
                </c:pt>
                <c:pt idx="309">
                  <c:v>95</c:v>
                </c:pt>
                <c:pt idx="310">
                  <c:v>95</c:v>
                </c:pt>
                <c:pt idx="311">
                  <c:v>95</c:v>
                </c:pt>
                <c:pt idx="312">
                  <c:v>95</c:v>
                </c:pt>
                <c:pt idx="313">
                  <c:v>95</c:v>
                </c:pt>
                <c:pt idx="314">
                  <c:v>95</c:v>
                </c:pt>
                <c:pt idx="315">
                  <c:v>95</c:v>
                </c:pt>
                <c:pt idx="316">
                  <c:v>96</c:v>
                </c:pt>
                <c:pt idx="317">
                  <c:v>96</c:v>
                </c:pt>
                <c:pt idx="318">
                  <c:v>97</c:v>
                </c:pt>
                <c:pt idx="319">
                  <c:v>98</c:v>
                </c:pt>
                <c:pt idx="320">
                  <c:v>98</c:v>
                </c:pt>
                <c:pt idx="321">
                  <c:v>98</c:v>
                </c:pt>
                <c:pt idx="322">
                  <c:v>98</c:v>
                </c:pt>
                <c:pt idx="323">
                  <c:v>98</c:v>
                </c:pt>
                <c:pt idx="324">
                  <c:v>98</c:v>
                </c:pt>
                <c:pt idx="325">
                  <c:v>98</c:v>
                </c:pt>
                <c:pt idx="326">
                  <c:v>98</c:v>
                </c:pt>
                <c:pt idx="327">
                  <c:v>98</c:v>
                </c:pt>
                <c:pt idx="328">
                  <c:v>98</c:v>
                </c:pt>
                <c:pt idx="329">
                  <c:v>99</c:v>
                </c:pt>
                <c:pt idx="330">
                  <c:v>99</c:v>
                </c:pt>
                <c:pt idx="331">
                  <c:v>99</c:v>
                </c:pt>
                <c:pt idx="332">
                  <c:v>100</c:v>
                </c:pt>
                <c:pt idx="333">
                  <c:v>101</c:v>
                </c:pt>
                <c:pt idx="334">
                  <c:v>101</c:v>
                </c:pt>
                <c:pt idx="335">
                  <c:v>101</c:v>
                </c:pt>
                <c:pt idx="336">
                  <c:v>101</c:v>
                </c:pt>
                <c:pt idx="337">
                  <c:v>102</c:v>
                </c:pt>
                <c:pt idx="338">
                  <c:v>103</c:v>
                </c:pt>
                <c:pt idx="339">
                  <c:v>103</c:v>
                </c:pt>
                <c:pt idx="340">
                  <c:v>103</c:v>
                </c:pt>
                <c:pt idx="341">
                  <c:v>103</c:v>
                </c:pt>
                <c:pt idx="342">
                  <c:v>104</c:v>
                </c:pt>
                <c:pt idx="343">
                  <c:v>105</c:v>
                </c:pt>
                <c:pt idx="344">
                  <c:v>105</c:v>
                </c:pt>
                <c:pt idx="345">
                  <c:v>106</c:v>
                </c:pt>
                <c:pt idx="346">
                  <c:v>107</c:v>
                </c:pt>
                <c:pt idx="347">
                  <c:v>107</c:v>
                </c:pt>
                <c:pt idx="348">
                  <c:v>107</c:v>
                </c:pt>
                <c:pt idx="349">
                  <c:v>107</c:v>
                </c:pt>
                <c:pt idx="350">
                  <c:v>107</c:v>
                </c:pt>
                <c:pt idx="351">
                  <c:v>108</c:v>
                </c:pt>
                <c:pt idx="352">
                  <c:v>108</c:v>
                </c:pt>
                <c:pt idx="353">
                  <c:v>108</c:v>
                </c:pt>
                <c:pt idx="354">
                  <c:v>108</c:v>
                </c:pt>
                <c:pt idx="355">
                  <c:v>109</c:v>
                </c:pt>
                <c:pt idx="356">
                  <c:v>109</c:v>
                </c:pt>
                <c:pt idx="357">
                  <c:v>109</c:v>
                </c:pt>
                <c:pt idx="358">
                  <c:v>110</c:v>
                </c:pt>
                <c:pt idx="359">
                  <c:v>110</c:v>
                </c:pt>
                <c:pt idx="360">
                  <c:v>111</c:v>
                </c:pt>
                <c:pt idx="361">
                  <c:v>111</c:v>
                </c:pt>
                <c:pt idx="362">
                  <c:v>112</c:v>
                </c:pt>
                <c:pt idx="363">
                  <c:v>112</c:v>
                </c:pt>
                <c:pt idx="364">
                  <c:v>112</c:v>
                </c:pt>
                <c:pt idx="365">
                  <c:v>112</c:v>
                </c:pt>
                <c:pt idx="366">
                  <c:v>113</c:v>
                </c:pt>
                <c:pt idx="367">
                  <c:v>113</c:v>
                </c:pt>
                <c:pt idx="368">
                  <c:v>113</c:v>
                </c:pt>
                <c:pt idx="369">
                  <c:v>113</c:v>
                </c:pt>
                <c:pt idx="370">
                  <c:v>114</c:v>
                </c:pt>
                <c:pt idx="371">
                  <c:v>114</c:v>
                </c:pt>
                <c:pt idx="372">
                  <c:v>115</c:v>
                </c:pt>
                <c:pt idx="373">
                  <c:v>116</c:v>
                </c:pt>
                <c:pt idx="374">
                  <c:v>116</c:v>
                </c:pt>
                <c:pt idx="375">
                  <c:v>116</c:v>
                </c:pt>
                <c:pt idx="376">
                  <c:v>116</c:v>
                </c:pt>
                <c:pt idx="377">
                  <c:v>116</c:v>
                </c:pt>
                <c:pt idx="378">
                  <c:v>116</c:v>
                </c:pt>
                <c:pt idx="379">
                  <c:v>117</c:v>
                </c:pt>
                <c:pt idx="380">
                  <c:v>118</c:v>
                </c:pt>
                <c:pt idx="381">
                  <c:v>118</c:v>
                </c:pt>
                <c:pt idx="382">
                  <c:v>118</c:v>
                </c:pt>
                <c:pt idx="383">
                  <c:v>118</c:v>
                </c:pt>
                <c:pt idx="384">
                  <c:v>118</c:v>
                </c:pt>
                <c:pt idx="385">
                  <c:v>118</c:v>
                </c:pt>
                <c:pt idx="386">
                  <c:v>118</c:v>
                </c:pt>
                <c:pt idx="387">
                  <c:v>118</c:v>
                </c:pt>
                <c:pt idx="388">
                  <c:v>118</c:v>
                </c:pt>
                <c:pt idx="389">
                  <c:v>118</c:v>
                </c:pt>
                <c:pt idx="390">
                  <c:v>118</c:v>
                </c:pt>
                <c:pt idx="391">
                  <c:v>118</c:v>
                </c:pt>
                <c:pt idx="392">
                  <c:v>118</c:v>
                </c:pt>
                <c:pt idx="393">
                  <c:v>118</c:v>
                </c:pt>
                <c:pt idx="394">
                  <c:v>118</c:v>
                </c:pt>
                <c:pt idx="395">
                  <c:v>118</c:v>
                </c:pt>
                <c:pt idx="396">
                  <c:v>118</c:v>
                </c:pt>
                <c:pt idx="397">
                  <c:v>118</c:v>
                </c:pt>
                <c:pt idx="398">
                  <c:v>119</c:v>
                </c:pt>
                <c:pt idx="399">
                  <c:v>119</c:v>
                </c:pt>
                <c:pt idx="400">
                  <c:v>119</c:v>
                </c:pt>
                <c:pt idx="401">
                  <c:v>119</c:v>
                </c:pt>
                <c:pt idx="402">
                  <c:v>119</c:v>
                </c:pt>
                <c:pt idx="403">
                  <c:v>120</c:v>
                </c:pt>
                <c:pt idx="404">
                  <c:v>121</c:v>
                </c:pt>
                <c:pt idx="405">
                  <c:v>121</c:v>
                </c:pt>
                <c:pt idx="406">
                  <c:v>121</c:v>
                </c:pt>
                <c:pt idx="407">
                  <c:v>121</c:v>
                </c:pt>
                <c:pt idx="408">
                  <c:v>121</c:v>
                </c:pt>
                <c:pt idx="409">
                  <c:v>121</c:v>
                </c:pt>
                <c:pt idx="410">
                  <c:v>121</c:v>
                </c:pt>
                <c:pt idx="411">
                  <c:v>121</c:v>
                </c:pt>
                <c:pt idx="412">
                  <c:v>121</c:v>
                </c:pt>
                <c:pt idx="413">
                  <c:v>121</c:v>
                </c:pt>
                <c:pt idx="414">
                  <c:v>121</c:v>
                </c:pt>
                <c:pt idx="415">
                  <c:v>121</c:v>
                </c:pt>
                <c:pt idx="416">
                  <c:v>121</c:v>
                </c:pt>
                <c:pt idx="417">
                  <c:v>121</c:v>
                </c:pt>
                <c:pt idx="418">
                  <c:v>121</c:v>
                </c:pt>
                <c:pt idx="419">
                  <c:v>121</c:v>
                </c:pt>
                <c:pt idx="420">
                  <c:v>121</c:v>
                </c:pt>
                <c:pt idx="421">
                  <c:v>122</c:v>
                </c:pt>
                <c:pt idx="422">
                  <c:v>122</c:v>
                </c:pt>
                <c:pt idx="423">
                  <c:v>122</c:v>
                </c:pt>
                <c:pt idx="424">
                  <c:v>122</c:v>
                </c:pt>
                <c:pt idx="425">
                  <c:v>123</c:v>
                </c:pt>
                <c:pt idx="426">
                  <c:v>124</c:v>
                </c:pt>
                <c:pt idx="427">
                  <c:v>125</c:v>
                </c:pt>
                <c:pt idx="428">
                  <c:v>126</c:v>
                </c:pt>
                <c:pt idx="429">
                  <c:v>126</c:v>
                </c:pt>
                <c:pt idx="430">
                  <c:v>126</c:v>
                </c:pt>
                <c:pt idx="431">
                  <c:v>126</c:v>
                </c:pt>
                <c:pt idx="432">
                  <c:v>126</c:v>
                </c:pt>
                <c:pt idx="433">
                  <c:v>126</c:v>
                </c:pt>
                <c:pt idx="434">
                  <c:v>126</c:v>
                </c:pt>
                <c:pt idx="435">
                  <c:v>126</c:v>
                </c:pt>
                <c:pt idx="436">
                  <c:v>126</c:v>
                </c:pt>
                <c:pt idx="437">
                  <c:v>127</c:v>
                </c:pt>
                <c:pt idx="438">
                  <c:v>128</c:v>
                </c:pt>
                <c:pt idx="439">
                  <c:v>129</c:v>
                </c:pt>
                <c:pt idx="440">
                  <c:v>129</c:v>
                </c:pt>
                <c:pt idx="441">
                  <c:v>130</c:v>
                </c:pt>
                <c:pt idx="442">
                  <c:v>130</c:v>
                </c:pt>
                <c:pt idx="443">
                  <c:v>130</c:v>
                </c:pt>
                <c:pt idx="444">
                  <c:v>130</c:v>
                </c:pt>
                <c:pt idx="445">
                  <c:v>130</c:v>
                </c:pt>
                <c:pt idx="446">
                  <c:v>130</c:v>
                </c:pt>
                <c:pt idx="447">
                  <c:v>130</c:v>
                </c:pt>
                <c:pt idx="448">
                  <c:v>130</c:v>
                </c:pt>
                <c:pt idx="449">
                  <c:v>130</c:v>
                </c:pt>
                <c:pt idx="450">
                  <c:v>131</c:v>
                </c:pt>
                <c:pt idx="451">
                  <c:v>131</c:v>
                </c:pt>
                <c:pt idx="452">
                  <c:v>132</c:v>
                </c:pt>
                <c:pt idx="453">
                  <c:v>132</c:v>
                </c:pt>
                <c:pt idx="454">
                  <c:v>133</c:v>
                </c:pt>
                <c:pt idx="455">
                  <c:v>134</c:v>
                </c:pt>
                <c:pt idx="456">
                  <c:v>134</c:v>
                </c:pt>
                <c:pt idx="457">
                  <c:v>134</c:v>
                </c:pt>
                <c:pt idx="458">
                  <c:v>134</c:v>
                </c:pt>
                <c:pt idx="459">
                  <c:v>135</c:v>
                </c:pt>
                <c:pt idx="460">
                  <c:v>136</c:v>
                </c:pt>
                <c:pt idx="461">
                  <c:v>136</c:v>
                </c:pt>
                <c:pt idx="462">
                  <c:v>136</c:v>
                </c:pt>
                <c:pt idx="463">
                  <c:v>136</c:v>
                </c:pt>
                <c:pt idx="464">
                  <c:v>136</c:v>
                </c:pt>
                <c:pt idx="465">
                  <c:v>137</c:v>
                </c:pt>
                <c:pt idx="466">
                  <c:v>137</c:v>
                </c:pt>
                <c:pt idx="467">
                  <c:v>137</c:v>
                </c:pt>
                <c:pt idx="468">
                  <c:v>138</c:v>
                </c:pt>
                <c:pt idx="469">
                  <c:v>139</c:v>
                </c:pt>
                <c:pt idx="470">
                  <c:v>139</c:v>
                </c:pt>
                <c:pt idx="471">
                  <c:v>139</c:v>
                </c:pt>
                <c:pt idx="472">
                  <c:v>139</c:v>
                </c:pt>
                <c:pt idx="473">
                  <c:v>139</c:v>
                </c:pt>
                <c:pt idx="474">
                  <c:v>139</c:v>
                </c:pt>
                <c:pt idx="475">
                  <c:v>140</c:v>
                </c:pt>
                <c:pt idx="476">
                  <c:v>141</c:v>
                </c:pt>
                <c:pt idx="477">
                  <c:v>142</c:v>
                </c:pt>
                <c:pt idx="478">
                  <c:v>142</c:v>
                </c:pt>
                <c:pt idx="479">
                  <c:v>142</c:v>
                </c:pt>
                <c:pt idx="480">
                  <c:v>142</c:v>
                </c:pt>
                <c:pt idx="481">
                  <c:v>143</c:v>
                </c:pt>
                <c:pt idx="482">
                  <c:v>143</c:v>
                </c:pt>
                <c:pt idx="483">
                  <c:v>144</c:v>
                </c:pt>
                <c:pt idx="484">
                  <c:v>144</c:v>
                </c:pt>
                <c:pt idx="485">
                  <c:v>144</c:v>
                </c:pt>
                <c:pt idx="486">
                  <c:v>144</c:v>
                </c:pt>
                <c:pt idx="487">
                  <c:v>144</c:v>
                </c:pt>
                <c:pt idx="488">
                  <c:v>144</c:v>
                </c:pt>
                <c:pt idx="489">
                  <c:v>144</c:v>
                </c:pt>
                <c:pt idx="490">
                  <c:v>144</c:v>
                </c:pt>
                <c:pt idx="491">
                  <c:v>145</c:v>
                </c:pt>
                <c:pt idx="492">
                  <c:v>145</c:v>
                </c:pt>
                <c:pt idx="493">
                  <c:v>146</c:v>
                </c:pt>
                <c:pt idx="494">
                  <c:v>146</c:v>
                </c:pt>
                <c:pt idx="495">
                  <c:v>147</c:v>
                </c:pt>
                <c:pt idx="496">
                  <c:v>147</c:v>
                </c:pt>
                <c:pt idx="497">
                  <c:v>147</c:v>
                </c:pt>
                <c:pt idx="498">
                  <c:v>147</c:v>
                </c:pt>
                <c:pt idx="499">
                  <c:v>148</c:v>
                </c:pt>
                <c:pt idx="500">
                  <c:v>148</c:v>
                </c:pt>
                <c:pt idx="501">
                  <c:v>148</c:v>
                </c:pt>
                <c:pt idx="502">
                  <c:v>149</c:v>
                </c:pt>
                <c:pt idx="503">
                  <c:v>150</c:v>
                </c:pt>
                <c:pt idx="504">
                  <c:v>150</c:v>
                </c:pt>
                <c:pt idx="505">
                  <c:v>150</c:v>
                </c:pt>
                <c:pt idx="506">
                  <c:v>150</c:v>
                </c:pt>
                <c:pt idx="507">
                  <c:v>150</c:v>
                </c:pt>
                <c:pt idx="508">
                  <c:v>150</c:v>
                </c:pt>
                <c:pt idx="509">
                  <c:v>150</c:v>
                </c:pt>
                <c:pt idx="510">
                  <c:v>150</c:v>
                </c:pt>
                <c:pt idx="511">
                  <c:v>150</c:v>
                </c:pt>
                <c:pt idx="512">
                  <c:v>151</c:v>
                </c:pt>
                <c:pt idx="513">
                  <c:v>151</c:v>
                </c:pt>
                <c:pt idx="514">
                  <c:v>151</c:v>
                </c:pt>
                <c:pt idx="515">
                  <c:v>151</c:v>
                </c:pt>
                <c:pt idx="516">
                  <c:v>152</c:v>
                </c:pt>
                <c:pt idx="517">
                  <c:v>152</c:v>
                </c:pt>
                <c:pt idx="518">
                  <c:v>152</c:v>
                </c:pt>
                <c:pt idx="519">
                  <c:v>153</c:v>
                </c:pt>
                <c:pt idx="520">
                  <c:v>153</c:v>
                </c:pt>
                <c:pt idx="521">
                  <c:v>154</c:v>
                </c:pt>
                <c:pt idx="522">
                  <c:v>155</c:v>
                </c:pt>
                <c:pt idx="523">
                  <c:v>155</c:v>
                </c:pt>
                <c:pt idx="524">
                  <c:v>155</c:v>
                </c:pt>
                <c:pt idx="525">
                  <c:v>155</c:v>
                </c:pt>
                <c:pt idx="526">
                  <c:v>155</c:v>
                </c:pt>
                <c:pt idx="527">
                  <c:v>155</c:v>
                </c:pt>
                <c:pt idx="528">
                  <c:v>155</c:v>
                </c:pt>
                <c:pt idx="529">
                  <c:v>156</c:v>
                </c:pt>
                <c:pt idx="530">
                  <c:v>156</c:v>
                </c:pt>
                <c:pt idx="531">
                  <c:v>156</c:v>
                </c:pt>
                <c:pt idx="532">
                  <c:v>156</c:v>
                </c:pt>
                <c:pt idx="533">
                  <c:v>156</c:v>
                </c:pt>
                <c:pt idx="534">
                  <c:v>156</c:v>
                </c:pt>
                <c:pt idx="535">
                  <c:v>156</c:v>
                </c:pt>
                <c:pt idx="536">
                  <c:v>157</c:v>
                </c:pt>
                <c:pt idx="537">
                  <c:v>158</c:v>
                </c:pt>
                <c:pt idx="538">
                  <c:v>159</c:v>
                </c:pt>
                <c:pt idx="539">
                  <c:v>159</c:v>
                </c:pt>
                <c:pt idx="540">
                  <c:v>159</c:v>
                </c:pt>
                <c:pt idx="541">
                  <c:v>159</c:v>
                </c:pt>
                <c:pt idx="542">
                  <c:v>160</c:v>
                </c:pt>
                <c:pt idx="543">
                  <c:v>160</c:v>
                </c:pt>
                <c:pt idx="544">
                  <c:v>161</c:v>
                </c:pt>
                <c:pt idx="545">
                  <c:v>161</c:v>
                </c:pt>
                <c:pt idx="546">
                  <c:v>161</c:v>
                </c:pt>
                <c:pt idx="547">
                  <c:v>162</c:v>
                </c:pt>
                <c:pt idx="548">
                  <c:v>162</c:v>
                </c:pt>
                <c:pt idx="549">
                  <c:v>162</c:v>
                </c:pt>
                <c:pt idx="550">
                  <c:v>162</c:v>
                </c:pt>
                <c:pt idx="551">
                  <c:v>162</c:v>
                </c:pt>
                <c:pt idx="552">
                  <c:v>162</c:v>
                </c:pt>
                <c:pt idx="553">
                  <c:v>163</c:v>
                </c:pt>
                <c:pt idx="554">
                  <c:v>163</c:v>
                </c:pt>
                <c:pt idx="555">
                  <c:v>163</c:v>
                </c:pt>
                <c:pt idx="556">
                  <c:v>164</c:v>
                </c:pt>
                <c:pt idx="557">
                  <c:v>165</c:v>
                </c:pt>
                <c:pt idx="558">
                  <c:v>165</c:v>
                </c:pt>
                <c:pt idx="559">
                  <c:v>165</c:v>
                </c:pt>
                <c:pt idx="560">
                  <c:v>166</c:v>
                </c:pt>
                <c:pt idx="561">
                  <c:v>166</c:v>
                </c:pt>
                <c:pt idx="562">
                  <c:v>166</c:v>
                </c:pt>
                <c:pt idx="563">
                  <c:v>166</c:v>
                </c:pt>
                <c:pt idx="564">
                  <c:v>167</c:v>
                </c:pt>
                <c:pt idx="565">
                  <c:v>167</c:v>
                </c:pt>
                <c:pt idx="566">
                  <c:v>167</c:v>
                </c:pt>
                <c:pt idx="567">
                  <c:v>167</c:v>
                </c:pt>
                <c:pt idx="568">
                  <c:v>167</c:v>
                </c:pt>
                <c:pt idx="569">
                  <c:v>168</c:v>
                </c:pt>
                <c:pt idx="570">
                  <c:v>168</c:v>
                </c:pt>
                <c:pt idx="571">
                  <c:v>168</c:v>
                </c:pt>
                <c:pt idx="572">
                  <c:v>168</c:v>
                </c:pt>
                <c:pt idx="573">
                  <c:v>168</c:v>
                </c:pt>
                <c:pt idx="574">
                  <c:v>169</c:v>
                </c:pt>
                <c:pt idx="575">
                  <c:v>170</c:v>
                </c:pt>
                <c:pt idx="576">
                  <c:v>170</c:v>
                </c:pt>
                <c:pt idx="577">
                  <c:v>170</c:v>
                </c:pt>
                <c:pt idx="578">
                  <c:v>170</c:v>
                </c:pt>
                <c:pt idx="579">
                  <c:v>171</c:v>
                </c:pt>
                <c:pt idx="580">
                  <c:v>171</c:v>
                </c:pt>
                <c:pt idx="581">
                  <c:v>171</c:v>
                </c:pt>
                <c:pt idx="582">
                  <c:v>172</c:v>
                </c:pt>
                <c:pt idx="583">
                  <c:v>173</c:v>
                </c:pt>
                <c:pt idx="584">
                  <c:v>174</c:v>
                </c:pt>
                <c:pt idx="585">
                  <c:v>175</c:v>
                </c:pt>
                <c:pt idx="586">
                  <c:v>176</c:v>
                </c:pt>
                <c:pt idx="587">
                  <c:v>177</c:v>
                </c:pt>
                <c:pt idx="588">
                  <c:v>177</c:v>
                </c:pt>
                <c:pt idx="589">
                  <c:v>177</c:v>
                </c:pt>
                <c:pt idx="590">
                  <c:v>177</c:v>
                </c:pt>
                <c:pt idx="591">
                  <c:v>178</c:v>
                </c:pt>
                <c:pt idx="592">
                  <c:v>178</c:v>
                </c:pt>
                <c:pt idx="593">
                  <c:v>178</c:v>
                </c:pt>
                <c:pt idx="594">
                  <c:v>178</c:v>
                </c:pt>
                <c:pt idx="595">
                  <c:v>179</c:v>
                </c:pt>
                <c:pt idx="596">
                  <c:v>179</c:v>
                </c:pt>
                <c:pt idx="597">
                  <c:v>179</c:v>
                </c:pt>
                <c:pt idx="598">
                  <c:v>179</c:v>
                </c:pt>
                <c:pt idx="599">
                  <c:v>179</c:v>
                </c:pt>
                <c:pt idx="600">
                  <c:v>179</c:v>
                </c:pt>
                <c:pt idx="601">
                  <c:v>179</c:v>
                </c:pt>
                <c:pt idx="602">
                  <c:v>180</c:v>
                </c:pt>
                <c:pt idx="603">
                  <c:v>181</c:v>
                </c:pt>
                <c:pt idx="604">
                  <c:v>181</c:v>
                </c:pt>
                <c:pt idx="605">
                  <c:v>181</c:v>
                </c:pt>
                <c:pt idx="606">
                  <c:v>181</c:v>
                </c:pt>
                <c:pt idx="607">
                  <c:v>181</c:v>
                </c:pt>
                <c:pt idx="608">
                  <c:v>181</c:v>
                </c:pt>
                <c:pt idx="609">
                  <c:v>181</c:v>
                </c:pt>
                <c:pt idx="610">
                  <c:v>181</c:v>
                </c:pt>
                <c:pt idx="611">
                  <c:v>182</c:v>
                </c:pt>
                <c:pt idx="612">
                  <c:v>182</c:v>
                </c:pt>
                <c:pt idx="613">
                  <c:v>183</c:v>
                </c:pt>
                <c:pt idx="614">
                  <c:v>183</c:v>
                </c:pt>
                <c:pt idx="615">
                  <c:v>183</c:v>
                </c:pt>
                <c:pt idx="616">
                  <c:v>184</c:v>
                </c:pt>
                <c:pt idx="617">
                  <c:v>185</c:v>
                </c:pt>
                <c:pt idx="618">
                  <c:v>185</c:v>
                </c:pt>
                <c:pt idx="619">
                  <c:v>185</c:v>
                </c:pt>
                <c:pt idx="620">
                  <c:v>185</c:v>
                </c:pt>
                <c:pt idx="621">
                  <c:v>185</c:v>
                </c:pt>
                <c:pt idx="622">
                  <c:v>185</c:v>
                </c:pt>
                <c:pt idx="623">
                  <c:v>186</c:v>
                </c:pt>
                <c:pt idx="624">
                  <c:v>186</c:v>
                </c:pt>
                <c:pt idx="625">
                  <c:v>186</c:v>
                </c:pt>
                <c:pt idx="626">
                  <c:v>187</c:v>
                </c:pt>
                <c:pt idx="627">
                  <c:v>187</c:v>
                </c:pt>
                <c:pt idx="628">
                  <c:v>187</c:v>
                </c:pt>
                <c:pt idx="629">
                  <c:v>188</c:v>
                </c:pt>
                <c:pt idx="630">
                  <c:v>189</c:v>
                </c:pt>
                <c:pt idx="631">
                  <c:v>190</c:v>
                </c:pt>
                <c:pt idx="632">
                  <c:v>190</c:v>
                </c:pt>
                <c:pt idx="633">
                  <c:v>191</c:v>
                </c:pt>
                <c:pt idx="634">
                  <c:v>192</c:v>
                </c:pt>
                <c:pt idx="635">
                  <c:v>192</c:v>
                </c:pt>
                <c:pt idx="636">
                  <c:v>192</c:v>
                </c:pt>
                <c:pt idx="637">
                  <c:v>192</c:v>
                </c:pt>
                <c:pt idx="638">
                  <c:v>192</c:v>
                </c:pt>
                <c:pt idx="639">
                  <c:v>192</c:v>
                </c:pt>
                <c:pt idx="640">
                  <c:v>192</c:v>
                </c:pt>
                <c:pt idx="641">
                  <c:v>192</c:v>
                </c:pt>
                <c:pt idx="642">
                  <c:v>192</c:v>
                </c:pt>
                <c:pt idx="643">
                  <c:v>192</c:v>
                </c:pt>
                <c:pt idx="644">
                  <c:v>192</c:v>
                </c:pt>
                <c:pt idx="645">
                  <c:v>192</c:v>
                </c:pt>
                <c:pt idx="646">
                  <c:v>193</c:v>
                </c:pt>
                <c:pt idx="647">
                  <c:v>193</c:v>
                </c:pt>
                <c:pt idx="648">
                  <c:v>194</c:v>
                </c:pt>
                <c:pt idx="649">
                  <c:v>194</c:v>
                </c:pt>
                <c:pt idx="650">
                  <c:v>195</c:v>
                </c:pt>
                <c:pt idx="651">
                  <c:v>196</c:v>
                </c:pt>
                <c:pt idx="652">
                  <c:v>197</c:v>
                </c:pt>
                <c:pt idx="653">
                  <c:v>197</c:v>
                </c:pt>
                <c:pt idx="654">
                  <c:v>197</c:v>
                </c:pt>
                <c:pt idx="655">
                  <c:v>197</c:v>
                </c:pt>
                <c:pt idx="656">
                  <c:v>197</c:v>
                </c:pt>
                <c:pt idx="657">
                  <c:v>197</c:v>
                </c:pt>
                <c:pt idx="658">
                  <c:v>198</c:v>
                </c:pt>
                <c:pt idx="659">
                  <c:v>198</c:v>
                </c:pt>
                <c:pt idx="660">
                  <c:v>198</c:v>
                </c:pt>
                <c:pt idx="661">
                  <c:v>198</c:v>
                </c:pt>
                <c:pt idx="662">
                  <c:v>198</c:v>
                </c:pt>
                <c:pt idx="663">
                  <c:v>199</c:v>
                </c:pt>
                <c:pt idx="664">
                  <c:v>200</c:v>
                </c:pt>
                <c:pt idx="665">
                  <c:v>200</c:v>
                </c:pt>
                <c:pt idx="666">
                  <c:v>200</c:v>
                </c:pt>
                <c:pt idx="667">
                  <c:v>200</c:v>
                </c:pt>
                <c:pt idx="668">
                  <c:v>201</c:v>
                </c:pt>
                <c:pt idx="669">
                  <c:v>202</c:v>
                </c:pt>
                <c:pt idx="670">
                  <c:v>202</c:v>
                </c:pt>
                <c:pt idx="671">
                  <c:v>202</c:v>
                </c:pt>
                <c:pt idx="672">
                  <c:v>203</c:v>
                </c:pt>
                <c:pt idx="673">
                  <c:v>204</c:v>
                </c:pt>
                <c:pt idx="674">
                  <c:v>205</c:v>
                </c:pt>
                <c:pt idx="675">
                  <c:v>206</c:v>
                </c:pt>
                <c:pt idx="676">
                  <c:v>206</c:v>
                </c:pt>
                <c:pt idx="677">
                  <c:v>206</c:v>
                </c:pt>
                <c:pt idx="678">
                  <c:v>206</c:v>
                </c:pt>
                <c:pt idx="679">
                  <c:v>206</c:v>
                </c:pt>
                <c:pt idx="680">
                  <c:v>206</c:v>
                </c:pt>
                <c:pt idx="681">
                  <c:v>206</c:v>
                </c:pt>
                <c:pt idx="682">
                  <c:v>206</c:v>
                </c:pt>
                <c:pt idx="683">
                  <c:v>206</c:v>
                </c:pt>
                <c:pt idx="684">
                  <c:v>206</c:v>
                </c:pt>
                <c:pt idx="685">
                  <c:v>207</c:v>
                </c:pt>
                <c:pt idx="686">
                  <c:v>207</c:v>
                </c:pt>
                <c:pt idx="687">
                  <c:v>207</c:v>
                </c:pt>
                <c:pt idx="688">
                  <c:v>207</c:v>
                </c:pt>
                <c:pt idx="689">
                  <c:v>207</c:v>
                </c:pt>
                <c:pt idx="690">
                  <c:v>207</c:v>
                </c:pt>
                <c:pt idx="691">
                  <c:v>207</c:v>
                </c:pt>
                <c:pt idx="692">
                  <c:v>207</c:v>
                </c:pt>
                <c:pt idx="693">
                  <c:v>207</c:v>
                </c:pt>
                <c:pt idx="694">
                  <c:v>208</c:v>
                </c:pt>
                <c:pt idx="695">
                  <c:v>208</c:v>
                </c:pt>
                <c:pt idx="696">
                  <c:v>209</c:v>
                </c:pt>
                <c:pt idx="697">
                  <c:v>210</c:v>
                </c:pt>
                <c:pt idx="698">
                  <c:v>210</c:v>
                </c:pt>
                <c:pt idx="699">
                  <c:v>211</c:v>
                </c:pt>
                <c:pt idx="700">
                  <c:v>212</c:v>
                </c:pt>
                <c:pt idx="701">
                  <c:v>212</c:v>
                </c:pt>
                <c:pt idx="702">
                  <c:v>212</c:v>
                </c:pt>
                <c:pt idx="703">
                  <c:v>212</c:v>
                </c:pt>
                <c:pt idx="704">
                  <c:v>212</c:v>
                </c:pt>
                <c:pt idx="705">
                  <c:v>213</c:v>
                </c:pt>
                <c:pt idx="706">
                  <c:v>213</c:v>
                </c:pt>
                <c:pt idx="707">
                  <c:v>214</c:v>
                </c:pt>
                <c:pt idx="708">
                  <c:v>215</c:v>
                </c:pt>
                <c:pt idx="709">
                  <c:v>216</c:v>
                </c:pt>
                <c:pt idx="710">
                  <c:v>217</c:v>
                </c:pt>
                <c:pt idx="711">
                  <c:v>218</c:v>
                </c:pt>
                <c:pt idx="712">
                  <c:v>218</c:v>
                </c:pt>
                <c:pt idx="713">
                  <c:v>219</c:v>
                </c:pt>
                <c:pt idx="714">
                  <c:v>220</c:v>
                </c:pt>
                <c:pt idx="715">
                  <c:v>220</c:v>
                </c:pt>
                <c:pt idx="716">
                  <c:v>221</c:v>
                </c:pt>
                <c:pt idx="717">
                  <c:v>221</c:v>
                </c:pt>
                <c:pt idx="718">
                  <c:v>221</c:v>
                </c:pt>
                <c:pt idx="719">
                  <c:v>222</c:v>
                </c:pt>
                <c:pt idx="720">
                  <c:v>222</c:v>
                </c:pt>
                <c:pt idx="721">
                  <c:v>222</c:v>
                </c:pt>
                <c:pt idx="722">
                  <c:v>222</c:v>
                </c:pt>
                <c:pt idx="723">
                  <c:v>222</c:v>
                </c:pt>
                <c:pt idx="724">
                  <c:v>222</c:v>
                </c:pt>
                <c:pt idx="725">
                  <c:v>223</c:v>
                </c:pt>
                <c:pt idx="726">
                  <c:v>223</c:v>
                </c:pt>
                <c:pt idx="727">
                  <c:v>223</c:v>
                </c:pt>
                <c:pt idx="728">
                  <c:v>224</c:v>
                </c:pt>
                <c:pt idx="729">
                  <c:v>225</c:v>
                </c:pt>
                <c:pt idx="730">
                  <c:v>225</c:v>
                </c:pt>
                <c:pt idx="731">
                  <c:v>225</c:v>
                </c:pt>
                <c:pt idx="732">
                  <c:v>226</c:v>
                </c:pt>
                <c:pt idx="733">
                  <c:v>227</c:v>
                </c:pt>
                <c:pt idx="734">
                  <c:v>228</c:v>
                </c:pt>
                <c:pt idx="735">
                  <c:v>228</c:v>
                </c:pt>
                <c:pt idx="736">
                  <c:v>228</c:v>
                </c:pt>
                <c:pt idx="737">
                  <c:v>228</c:v>
                </c:pt>
                <c:pt idx="738">
                  <c:v>228</c:v>
                </c:pt>
                <c:pt idx="739">
                  <c:v>229</c:v>
                </c:pt>
                <c:pt idx="740">
                  <c:v>230</c:v>
                </c:pt>
                <c:pt idx="741">
                  <c:v>230</c:v>
                </c:pt>
                <c:pt idx="742">
                  <c:v>230</c:v>
                </c:pt>
                <c:pt idx="743">
                  <c:v>231</c:v>
                </c:pt>
                <c:pt idx="744">
                  <c:v>231</c:v>
                </c:pt>
                <c:pt idx="745">
                  <c:v>231</c:v>
                </c:pt>
                <c:pt idx="746">
                  <c:v>231</c:v>
                </c:pt>
                <c:pt idx="747">
                  <c:v>231</c:v>
                </c:pt>
                <c:pt idx="748">
                  <c:v>231</c:v>
                </c:pt>
                <c:pt idx="749">
                  <c:v>231</c:v>
                </c:pt>
                <c:pt idx="750">
                  <c:v>231</c:v>
                </c:pt>
                <c:pt idx="751">
                  <c:v>231</c:v>
                </c:pt>
                <c:pt idx="752">
                  <c:v>231</c:v>
                </c:pt>
                <c:pt idx="753">
                  <c:v>231</c:v>
                </c:pt>
                <c:pt idx="754">
                  <c:v>231</c:v>
                </c:pt>
                <c:pt idx="755">
                  <c:v>232</c:v>
                </c:pt>
                <c:pt idx="756">
                  <c:v>232</c:v>
                </c:pt>
                <c:pt idx="757">
                  <c:v>232</c:v>
                </c:pt>
                <c:pt idx="758">
                  <c:v>233</c:v>
                </c:pt>
                <c:pt idx="759">
                  <c:v>233</c:v>
                </c:pt>
                <c:pt idx="760">
                  <c:v>234</c:v>
                </c:pt>
                <c:pt idx="761">
                  <c:v>234</c:v>
                </c:pt>
                <c:pt idx="762">
                  <c:v>234</c:v>
                </c:pt>
                <c:pt idx="763">
                  <c:v>235</c:v>
                </c:pt>
                <c:pt idx="764">
                  <c:v>236</c:v>
                </c:pt>
                <c:pt idx="765">
                  <c:v>236</c:v>
                </c:pt>
                <c:pt idx="766">
                  <c:v>236</c:v>
                </c:pt>
                <c:pt idx="767">
                  <c:v>236</c:v>
                </c:pt>
                <c:pt idx="768">
                  <c:v>237</c:v>
                </c:pt>
                <c:pt idx="769">
                  <c:v>237</c:v>
                </c:pt>
                <c:pt idx="770">
                  <c:v>238</c:v>
                </c:pt>
                <c:pt idx="771">
                  <c:v>239</c:v>
                </c:pt>
                <c:pt idx="772">
                  <c:v>239</c:v>
                </c:pt>
                <c:pt idx="773">
                  <c:v>239</c:v>
                </c:pt>
                <c:pt idx="774">
                  <c:v>239</c:v>
                </c:pt>
                <c:pt idx="775">
                  <c:v>240</c:v>
                </c:pt>
                <c:pt idx="776">
                  <c:v>240</c:v>
                </c:pt>
                <c:pt idx="777">
                  <c:v>240</c:v>
                </c:pt>
                <c:pt idx="778">
                  <c:v>240</c:v>
                </c:pt>
                <c:pt idx="779">
                  <c:v>240</c:v>
                </c:pt>
                <c:pt idx="780">
                  <c:v>241</c:v>
                </c:pt>
                <c:pt idx="781">
                  <c:v>242</c:v>
                </c:pt>
                <c:pt idx="782">
                  <c:v>242</c:v>
                </c:pt>
                <c:pt idx="783">
                  <c:v>242</c:v>
                </c:pt>
                <c:pt idx="784">
                  <c:v>242</c:v>
                </c:pt>
                <c:pt idx="785">
                  <c:v>243</c:v>
                </c:pt>
                <c:pt idx="786">
                  <c:v>243</c:v>
                </c:pt>
                <c:pt idx="787">
                  <c:v>244</c:v>
                </c:pt>
                <c:pt idx="788">
                  <c:v>244</c:v>
                </c:pt>
                <c:pt idx="789">
                  <c:v>244</c:v>
                </c:pt>
                <c:pt idx="790">
                  <c:v>244</c:v>
                </c:pt>
                <c:pt idx="791">
                  <c:v>244</c:v>
                </c:pt>
                <c:pt idx="792">
                  <c:v>245</c:v>
                </c:pt>
                <c:pt idx="793">
                  <c:v>245</c:v>
                </c:pt>
                <c:pt idx="794">
                  <c:v>246</c:v>
                </c:pt>
                <c:pt idx="795">
                  <c:v>246</c:v>
                </c:pt>
                <c:pt idx="796">
                  <c:v>246</c:v>
                </c:pt>
                <c:pt idx="797">
                  <c:v>246</c:v>
                </c:pt>
                <c:pt idx="798">
                  <c:v>247</c:v>
                </c:pt>
                <c:pt idx="799">
                  <c:v>248</c:v>
                </c:pt>
                <c:pt idx="800">
                  <c:v>249</c:v>
                </c:pt>
                <c:pt idx="801">
                  <c:v>250</c:v>
                </c:pt>
                <c:pt idx="802">
                  <c:v>250</c:v>
                </c:pt>
                <c:pt idx="803">
                  <c:v>250</c:v>
                </c:pt>
                <c:pt idx="804">
                  <c:v>250</c:v>
                </c:pt>
                <c:pt idx="805">
                  <c:v>250</c:v>
                </c:pt>
                <c:pt idx="806">
                  <c:v>250</c:v>
                </c:pt>
                <c:pt idx="807">
                  <c:v>250</c:v>
                </c:pt>
                <c:pt idx="808">
                  <c:v>250</c:v>
                </c:pt>
                <c:pt idx="809">
                  <c:v>251</c:v>
                </c:pt>
                <c:pt idx="810">
                  <c:v>251</c:v>
                </c:pt>
                <c:pt idx="811">
                  <c:v>251</c:v>
                </c:pt>
                <c:pt idx="812">
                  <c:v>252</c:v>
                </c:pt>
                <c:pt idx="813">
                  <c:v>252</c:v>
                </c:pt>
                <c:pt idx="814">
                  <c:v>253</c:v>
                </c:pt>
                <c:pt idx="815">
                  <c:v>253</c:v>
                </c:pt>
                <c:pt idx="816">
                  <c:v>253</c:v>
                </c:pt>
                <c:pt idx="817">
                  <c:v>254</c:v>
                </c:pt>
                <c:pt idx="818">
                  <c:v>254</c:v>
                </c:pt>
                <c:pt idx="819">
                  <c:v>254</c:v>
                </c:pt>
                <c:pt idx="820">
                  <c:v>255</c:v>
                </c:pt>
                <c:pt idx="821">
                  <c:v>256</c:v>
                </c:pt>
                <c:pt idx="822">
                  <c:v>256</c:v>
                </c:pt>
                <c:pt idx="823">
                  <c:v>257</c:v>
                </c:pt>
                <c:pt idx="824">
                  <c:v>258</c:v>
                </c:pt>
                <c:pt idx="825">
                  <c:v>259</c:v>
                </c:pt>
                <c:pt idx="826">
                  <c:v>260</c:v>
                </c:pt>
                <c:pt idx="827">
                  <c:v>260</c:v>
                </c:pt>
                <c:pt idx="828">
                  <c:v>260</c:v>
                </c:pt>
                <c:pt idx="829">
                  <c:v>260</c:v>
                </c:pt>
                <c:pt idx="830">
                  <c:v>260</c:v>
                </c:pt>
                <c:pt idx="831">
                  <c:v>260</c:v>
                </c:pt>
                <c:pt idx="832">
                  <c:v>261</c:v>
                </c:pt>
                <c:pt idx="833">
                  <c:v>262</c:v>
                </c:pt>
                <c:pt idx="834">
                  <c:v>262</c:v>
                </c:pt>
                <c:pt idx="835">
                  <c:v>263</c:v>
                </c:pt>
                <c:pt idx="836">
                  <c:v>264</c:v>
                </c:pt>
                <c:pt idx="837">
                  <c:v>264</c:v>
                </c:pt>
                <c:pt idx="838">
                  <c:v>264</c:v>
                </c:pt>
                <c:pt idx="839">
                  <c:v>264</c:v>
                </c:pt>
                <c:pt idx="840">
                  <c:v>265</c:v>
                </c:pt>
                <c:pt idx="841">
                  <c:v>265</c:v>
                </c:pt>
                <c:pt idx="842">
                  <c:v>265</c:v>
                </c:pt>
                <c:pt idx="843">
                  <c:v>265</c:v>
                </c:pt>
                <c:pt idx="844">
                  <c:v>266</c:v>
                </c:pt>
                <c:pt idx="845">
                  <c:v>267</c:v>
                </c:pt>
                <c:pt idx="846">
                  <c:v>267</c:v>
                </c:pt>
                <c:pt idx="847">
                  <c:v>268</c:v>
                </c:pt>
                <c:pt idx="848">
                  <c:v>269</c:v>
                </c:pt>
                <c:pt idx="849">
                  <c:v>269</c:v>
                </c:pt>
                <c:pt idx="850">
                  <c:v>269</c:v>
                </c:pt>
                <c:pt idx="851">
                  <c:v>269</c:v>
                </c:pt>
                <c:pt idx="852">
                  <c:v>269</c:v>
                </c:pt>
                <c:pt idx="853">
                  <c:v>269</c:v>
                </c:pt>
                <c:pt idx="854">
                  <c:v>269</c:v>
                </c:pt>
                <c:pt idx="855">
                  <c:v>269</c:v>
                </c:pt>
                <c:pt idx="856">
                  <c:v>270</c:v>
                </c:pt>
                <c:pt idx="857">
                  <c:v>271</c:v>
                </c:pt>
                <c:pt idx="858">
                  <c:v>272</c:v>
                </c:pt>
                <c:pt idx="859">
                  <c:v>272</c:v>
                </c:pt>
                <c:pt idx="860">
                  <c:v>272</c:v>
                </c:pt>
                <c:pt idx="861">
                  <c:v>273</c:v>
                </c:pt>
                <c:pt idx="862">
                  <c:v>273</c:v>
                </c:pt>
                <c:pt idx="863">
                  <c:v>273</c:v>
                </c:pt>
                <c:pt idx="864">
                  <c:v>273</c:v>
                </c:pt>
                <c:pt idx="865">
                  <c:v>273</c:v>
                </c:pt>
                <c:pt idx="866">
                  <c:v>273</c:v>
                </c:pt>
                <c:pt idx="867">
                  <c:v>274</c:v>
                </c:pt>
                <c:pt idx="868">
                  <c:v>274</c:v>
                </c:pt>
                <c:pt idx="869">
                  <c:v>274</c:v>
                </c:pt>
                <c:pt idx="870">
                  <c:v>274</c:v>
                </c:pt>
                <c:pt idx="871">
                  <c:v>275</c:v>
                </c:pt>
                <c:pt idx="872">
                  <c:v>276</c:v>
                </c:pt>
                <c:pt idx="873">
                  <c:v>277</c:v>
                </c:pt>
                <c:pt idx="874">
                  <c:v>277</c:v>
                </c:pt>
                <c:pt idx="875">
                  <c:v>277</c:v>
                </c:pt>
                <c:pt idx="876">
                  <c:v>278</c:v>
                </c:pt>
                <c:pt idx="877">
                  <c:v>279</c:v>
                </c:pt>
                <c:pt idx="878">
                  <c:v>279</c:v>
                </c:pt>
                <c:pt idx="879">
                  <c:v>279</c:v>
                </c:pt>
                <c:pt idx="880">
                  <c:v>279</c:v>
                </c:pt>
                <c:pt idx="881">
                  <c:v>280</c:v>
                </c:pt>
                <c:pt idx="882">
                  <c:v>280</c:v>
                </c:pt>
                <c:pt idx="883">
                  <c:v>281</c:v>
                </c:pt>
                <c:pt idx="884">
                  <c:v>281</c:v>
                </c:pt>
                <c:pt idx="885">
                  <c:v>281</c:v>
                </c:pt>
                <c:pt idx="886">
                  <c:v>281</c:v>
                </c:pt>
                <c:pt idx="887">
                  <c:v>281</c:v>
                </c:pt>
                <c:pt idx="888">
                  <c:v>281</c:v>
                </c:pt>
                <c:pt idx="889">
                  <c:v>281</c:v>
                </c:pt>
                <c:pt idx="890">
                  <c:v>282</c:v>
                </c:pt>
                <c:pt idx="891">
                  <c:v>283</c:v>
                </c:pt>
                <c:pt idx="892">
                  <c:v>283</c:v>
                </c:pt>
                <c:pt idx="893">
                  <c:v>283</c:v>
                </c:pt>
                <c:pt idx="894">
                  <c:v>283</c:v>
                </c:pt>
                <c:pt idx="895">
                  <c:v>283</c:v>
                </c:pt>
                <c:pt idx="896">
                  <c:v>284</c:v>
                </c:pt>
                <c:pt idx="897">
                  <c:v>284</c:v>
                </c:pt>
                <c:pt idx="898">
                  <c:v>284</c:v>
                </c:pt>
                <c:pt idx="899">
                  <c:v>285</c:v>
                </c:pt>
                <c:pt idx="900">
                  <c:v>286</c:v>
                </c:pt>
                <c:pt idx="901">
                  <c:v>287</c:v>
                </c:pt>
                <c:pt idx="902">
                  <c:v>287</c:v>
                </c:pt>
                <c:pt idx="903">
                  <c:v>287</c:v>
                </c:pt>
                <c:pt idx="904">
                  <c:v>287</c:v>
                </c:pt>
                <c:pt idx="905">
                  <c:v>288</c:v>
                </c:pt>
                <c:pt idx="906">
                  <c:v>288</c:v>
                </c:pt>
                <c:pt idx="907">
                  <c:v>288</c:v>
                </c:pt>
                <c:pt idx="908">
                  <c:v>288</c:v>
                </c:pt>
                <c:pt idx="909">
                  <c:v>288</c:v>
                </c:pt>
                <c:pt idx="910">
                  <c:v>289</c:v>
                </c:pt>
                <c:pt idx="911">
                  <c:v>289</c:v>
                </c:pt>
                <c:pt idx="912">
                  <c:v>290</c:v>
                </c:pt>
                <c:pt idx="913">
                  <c:v>290</c:v>
                </c:pt>
                <c:pt idx="914">
                  <c:v>291</c:v>
                </c:pt>
                <c:pt idx="915">
                  <c:v>291</c:v>
                </c:pt>
                <c:pt idx="916">
                  <c:v>292</c:v>
                </c:pt>
                <c:pt idx="917">
                  <c:v>293</c:v>
                </c:pt>
                <c:pt idx="918">
                  <c:v>293</c:v>
                </c:pt>
                <c:pt idx="919">
                  <c:v>293</c:v>
                </c:pt>
                <c:pt idx="920">
                  <c:v>294</c:v>
                </c:pt>
                <c:pt idx="921">
                  <c:v>294</c:v>
                </c:pt>
                <c:pt idx="922">
                  <c:v>294</c:v>
                </c:pt>
                <c:pt idx="923">
                  <c:v>295</c:v>
                </c:pt>
                <c:pt idx="924">
                  <c:v>295</c:v>
                </c:pt>
                <c:pt idx="925">
                  <c:v>295</c:v>
                </c:pt>
                <c:pt idx="926">
                  <c:v>296</c:v>
                </c:pt>
                <c:pt idx="927">
                  <c:v>296</c:v>
                </c:pt>
                <c:pt idx="928">
                  <c:v>296</c:v>
                </c:pt>
                <c:pt idx="929">
                  <c:v>296</c:v>
                </c:pt>
                <c:pt idx="930">
                  <c:v>296</c:v>
                </c:pt>
                <c:pt idx="931">
                  <c:v>297</c:v>
                </c:pt>
                <c:pt idx="932">
                  <c:v>297</c:v>
                </c:pt>
                <c:pt idx="933">
                  <c:v>297</c:v>
                </c:pt>
                <c:pt idx="934">
                  <c:v>297</c:v>
                </c:pt>
                <c:pt idx="935">
                  <c:v>297</c:v>
                </c:pt>
                <c:pt idx="936">
                  <c:v>298</c:v>
                </c:pt>
                <c:pt idx="937">
                  <c:v>298</c:v>
                </c:pt>
                <c:pt idx="938">
                  <c:v>298</c:v>
                </c:pt>
                <c:pt idx="939">
                  <c:v>299</c:v>
                </c:pt>
                <c:pt idx="940">
                  <c:v>299</c:v>
                </c:pt>
                <c:pt idx="941">
                  <c:v>300</c:v>
                </c:pt>
                <c:pt idx="942">
                  <c:v>301</c:v>
                </c:pt>
                <c:pt idx="943">
                  <c:v>301</c:v>
                </c:pt>
                <c:pt idx="944">
                  <c:v>302</c:v>
                </c:pt>
                <c:pt idx="945">
                  <c:v>302</c:v>
                </c:pt>
                <c:pt idx="946">
                  <c:v>302</c:v>
                </c:pt>
                <c:pt idx="947">
                  <c:v>303</c:v>
                </c:pt>
                <c:pt idx="948">
                  <c:v>304</c:v>
                </c:pt>
                <c:pt idx="949">
                  <c:v>305</c:v>
                </c:pt>
                <c:pt idx="950">
                  <c:v>305</c:v>
                </c:pt>
                <c:pt idx="951">
                  <c:v>305</c:v>
                </c:pt>
                <c:pt idx="952">
                  <c:v>306</c:v>
                </c:pt>
                <c:pt idx="953">
                  <c:v>307</c:v>
                </c:pt>
                <c:pt idx="954">
                  <c:v>307</c:v>
                </c:pt>
                <c:pt idx="955">
                  <c:v>308</c:v>
                </c:pt>
                <c:pt idx="956">
                  <c:v>308</c:v>
                </c:pt>
                <c:pt idx="957">
                  <c:v>308</c:v>
                </c:pt>
                <c:pt idx="958">
                  <c:v>308</c:v>
                </c:pt>
                <c:pt idx="959">
                  <c:v>309</c:v>
                </c:pt>
                <c:pt idx="960">
                  <c:v>309</c:v>
                </c:pt>
                <c:pt idx="961">
                  <c:v>310</c:v>
                </c:pt>
                <c:pt idx="962">
                  <c:v>310</c:v>
                </c:pt>
                <c:pt idx="963">
                  <c:v>310</c:v>
                </c:pt>
                <c:pt idx="964">
                  <c:v>310</c:v>
                </c:pt>
                <c:pt idx="965">
                  <c:v>310</c:v>
                </c:pt>
                <c:pt idx="966">
                  <c:v>311</c:v>
                </c:pt>
                <c:pt idx="967">
                  <c:v>311</c:v>
                </c:pt>
                <c:pt idx="968">
                  <c:v>312</c:v>
                </c:pt>
                <c:pt idx="969">
                  <c:v>312</c:v>
                </c:pt>
                <c:pt idx="970">
                  <c:v>312</c:v>
                </c:pt>
                <c:pt idx="971">
                  <c:v>312</c:v>
                </c:pt>
                <c:pt idx="972">
                  <c:v>312</c:v>
                </c:pt>
                <c:pt idx="973">
                  <c:v>312</c:v>
                </c:pt>
                <c:pt idx="974">
                  <c:v>312</c:v>
                </c:pt>
                <c:pt idx="975">
                  <c:v>312</c:v>
                </c:pt>
                <c:pt idx="976">
                  <c:v>312</c:v>
                </c:pt>
                <c:pt idx="977">
                  <c:v>313</c:v>
                </c:pt>
                <c:pt idx="978">
                  <c:v>314</c:v>
                </c:pt>
                <c:pt idx="979">
                  <c:v>315</c:v>
                </c:pt>
                <c:pt idx="980">
                  <c:v>316</c:v>
                </c:pt>
                <c:pt idx="981">
                  <c:v>317</c:v>
                </c:pt>
                <c:pt idx="982">
                  <c:v>317</c:v>
                </c:pt>
                <c:pt idx="983">
                  <c:v>318</c:v>
                </c:pt>
                <c:pt idx="984">
                  <c:v>318</c:v>
                </c:pt>
                <c:pt idx="985">
                  <c:v>318</c:v>
                </c:pt>
                <c:pt idx="986">
                  <c:v>318</c:v>
                </c:pt>
                <c:pt idx="987">
                  <c:v>318</c:v>
                </c:pt>
                <c:pt idx="988">
                  <c:v>318</c:v>
                </c:pt>
                <c:pt idx="989">
                  <c:v>318</c:v>
                </c:pt>
                <c:pt idx="990">
                  <c:v>319</c:v>
                </c:pt>
                <c:pt idx="991">
                  <c:v>319</c:v>
                </c:pt>
                <c:pt idx="992">
                  <c:v>319</c:v>
                </c:pt>
                <c:pt idx="993">
                  <c:v>320</c:v>
                </c:pt>
                <c:pt idx="994">
                  <c:v>321</c:v>
                </c:pt>
                <c:pt idx="995">
                  <c:v>321</c:v>
                </c:pt>
                <c:pt idx="996">
                  <c:v>321</c:v>
                </c:pt>
                <c:pt idx="997">
                  <c:v>321</c:v>
                </c:pt>
                <c:pt idx="998">
                  <c:v>321</c:v>
                </c:pt>
                <c:pt idx="999">
                  <c:v>321</c:v>
                </c:pt>
                <c:pt idx="1000">
                  <c:v>321</c:v>
                </c:pt>
                <c:pt idx="1001">
                  <c:v>321</c:v>
                </c:pt>
                <c:pt idx="1002">
                  <c:v>321</c:v>
                </c:pt>
                <c:pt idx="1003">
                  <c:v>321</c:v>
                </c:pt>
                <c:pt idx="1004">
                  <c:v>322</c:v>
                </c:pt>
                <c:pt idx="1005">
                  <c:v>322</c:v>
                </c:pt>
                <c:pt idx="1006">
                  <c:v>322</c:v>
                </c:pt>
                <c:pt idx="1007">
                  <c:v>323</c:v>
                </c:pt>
                <c:pt idx="1008">
                  <c:v>324</c:v>
                </c:pt>
                <c:pt idx="1009">
                  <c:v>325</c:v>
                </c:pt>
                <c:pt idx="1010">
                  <c:v>326</c:v>
                </c:pt>
                <c:pt idx="1011">
                  <c:v>327</c:v>
                </c:pt>
                <c:pt idx="1012">
                  <c:v>328</c:v>
                </c:pt>
                <c:pt idx="1013">
                  <c:v>329</c:v>
                </c:pt>
                <c:pt idx="1014">
                  <c:v>330</c:v>
                </c:pt>
                <c:pt idx="1015">
                  <c:v>331</c:v>
                </c:pt>
                <c:pt idx="1016">
                  <c:v>332</c:v>
                </c:pt>
                <c:pt idx="1017">
                  <c:v>333</c:v>
                </c:pt>
                <c:pt idx="1018">
                  <c:v>334</c:v>
                </c:pt>
                <c:pt idx="1019">
                  <c:v>334</c:v>
                </c:pt>
                <c:pt idx="1020">
                  <c:v>335</c:v>
                </c:pt>
                <c:pt idx="1021">
                  <c:v>336</c:v>
                </c:pt>
                <c:pt idx="1022">
                  <c:v>337</c:v>
                </c:pt>
                <c:pt idx="1023">
                  <c:v>338</c:v>
                </c:pt>
                <c:pt idx="1024">
                  <c:v>339</c:v>
                </c:pt>
                <c:pt idx="1025">
                  <c:v>339</c:v>
                </c:pt>
                <c:pt idx="1026">
                  <c:v>339</c:v>
                </c:pt>
                <c:pt idx="1027">
                  <c:v>339</c:v>
                </c:pt>
                <c:pt idx="1028">
                  <c:v>340</c:v>
                </c:pt>
                <c:pt idx="1029">
                  <c:v>340</c:v>
                </c:pt>
                <c:pt idx="1030">
                  <c:v>340</c:v>
                </c:pt>
                <c:pt idx="1031">
                  <c:v>341</c:v>
                </c:pt>
                <c:pt idx="1032">
                  <c:v>341</c:v>
                </c:pt>
                <c:pt idx="1033">
                  <c:v>341</c:v>
                </c:pt>
                <c:pt idx="1034">
                  <c:v>341</c:v>
                </c:pt>
                <c:pt idx="1035">
                  <c:v>341</c:v>
                </c:pt>
                <c:pt idx="1036">
                  <c:v>341</c:v>
                </c:pt>
                <c:pt idx="1037">
                  <c:v>341</c:v>
                </c:pt>
                <c:pt idx="1038">
                  <c:v>341</c:v>
                </c:pt>
                <c:pt idx="1039">
                  <c:v>342</c:v>
                </c:pt>
                <c:pt idx="1040">
                  <c:v>343</c:v>
                </c:pt>
                <c:pt idx="1041">
                  <c:v>344</c:v>
                </c:pt>
                <c:pt idx="1042">
                  <c:v>345</c:v>
                </c:pt>
                <c:pt idx="1043">
                  <c:v>345</c:v>
                </c:pt>
                <c:pt idx="1044">
                  <c:v>345</c:v>
                </c:pt>
                <c:pt idx="1045">
                  <c:v>345</c:v>
                </c:pt>
                <c:pt idx="1046">
                  <c:v>345</c:v>
                </c:pt>
                <c:pt idx="1047">
                  <c:v>345</c:v>
                </c:pt>
                <c:pt idx="1048">
                  <c:v>345</c:v>
                </c:pt>
                <c:pt idx="1049">
                  <c:v>345</c:v>
                </c:pt>
                <c:pt idx="1050">
                  <c:v>345</c:v>
                </c:pt>
                <c:pt idx="1051">
                  <c:v>345</c:v>
                </c:pt>
                <c:pt idx="1052">
                  <c:v>345</c:v>
                </c:pt>
                <c:pt idx="1053">
                  <c:v>345</c:v>
                </c:pt>
                <c:pt idx="1054">
                  <c:v>345</c:v>
                </c:pt>
                <c:pt idx="1055">
                  <c:v>346</c:v>
                </c:pt>
                <c:pt idx="1056">
                  <c:v>347</c:v>
                </c:pt>
                <c:pt idx="1057">
                  <c:v>348</c:v>
                </c:pt>
                <c:pt idx="1058">
                  <c:v>348</c:v>
                </c:pt>
                <c:pt idx="1059">
                  <c:v>349</c:v>
                </c:pt>
                <c:pt idx="1060">
                  <c:v>349</c:v>
                </c:pt>
                <c:pt idx="1061">
                  <c:v>350</c:v>
                </c:pt>
                <c:pt idx="1062">
                  <c:v>351</c:v>
                </c:pt>
                <c:pt idx="1063">
                  <c:v>351</c:v>
                </c:pt>
                <c:pt idx="1064">
                  <c:v>352</c:v>
                </c:pt>
                <c:pt idx="1065">
                  <c:v>352</c:v>
                </c:pt>
                <c:pt idx="1066">
                  <c:v>353</c:v>
                </c:pt>
                <c:pt idx="1067">
                  <c:v>353</c:v>
                </c:pt>
                <c:pt idx="1068">
                  <c:v>353</c:v>
                </c:pt>
                <c:pt idx="1069">
                  <c:v>353</c:v>
                </c:pt>
                <c:pt idx="1070">
                  <c:v>354</c:v>
                </c:pt>
                <c:pt idx="1071">
                  <c:v>354</c:v>
                </c:pt>
                <c:pt idx="1072">
                  <c:v>355</c:v>
                </c:pt>
                <c:pt idx="1073">
                  <c:v>356</c:v>
                </c:pt>
                <c:pt idx="1074">
                  <c:v>356</c:v>
                </c:pt>
                <c:pt idx="1075">
                  <c:v>356</c:v>
                </c:pt>
                <c:pt idx="1076">
                  <c:v>356</c:v>
                </c:pt>
                <c:pt idx="1077">
                  <c:v>356</c:v>
                </c:pt>
                <c:pt idx="1078">
                  <c:v>356</c:v>
                </c:pt>
                <c:pt idx="1079">
                  <c:v>356</c:v>
                </c:pt>
                <c:pt idx="1080">
                  <c:v>357</c:v>
                </c:pt>
                <c:pt idx="1081">
                  <c:v>357</c:v>
                </c:pt>
                <c:pt idx="1082">
                  <c:v>357</c:v>
                </c:pt>
                <c:pt idx="1083">
                  <c:v>357</c:v>
                </c:pt>
                <c:pt idx="1084">
                  <c:v>358</c:v>
                </c:pt>
                <c:pt idx="1085">
                  <c:v>358</c:v>
                </c:pt>
                <c:pt idx="1086">
                  <c:v>359</c:v>
                </c:pt>
                <c:pt idx="1087">
                  <c:v>360</c:v>
                </c:pt>
                <c:pt idx="1088">
                  <c:v>361</c:v>
                </c:pt>
                <c:pt idx="1089">
                  <c:v>362</c:v>
                </c:pt>
                <c:pt idx="1090">
                  <c:v>363</c:v>
                </c:pt>
                <c:pt idx="1091">
                  <c:v>364</c:v>
                </c:pt>
                <c:pt idx="1092">
                  <c:v>365</c:v>
                </c:pt>
                <c:pt idx="1093">
                  <c:v>366</c:v>
                </c:pt>
                <c:pt idx="1094">
                  <c:v>367</c:v>
                </c:pt>
                <c:pt idx="1095">
                  <c:v>368</c:v>
                </c:pt>
                <c:pt idx="1096">
                  <c:v>368</c:v>
                </c:pt>
                <c:pt idx="1097">
                  <c:v>369</c:v>
                </c:pt>
                <c:pt idx="1098">
                  <c:v>370</c:v>
                </c:pt>
                <c:pt idx="1099">
                  <c:v>370</c:v>
                </c:pt>
                <c:pt idx="1100">
                  <c:v>371</c:v>
                </c:pt>
                <c:pt idx="1101">
                  <c:v>371</c:v>
                </c:pt>
                <c:pt idx="1102">
                  <c:v>371</c:v>
                </c:pt>
                <c:pt idx="1103">
                  <c:v>371</c:v>
                </c:pt>
                <c:pt idx="1104">
                  <c:v>371</c:v>
                </c:pt>
                <c:pt idx="1105">
                  <c:v>371</c:v>
                </c:pt>
                <c:pt idx="1106">
                  <c:v>371</c:v>
                </c:pt>
                <c:pt idx="1107">
                  <c:v>371</c:v>
                </c:pt>
                <c:pt idx="1108">
                  <c:v>371</c:v>
                </c:pt>
                <c:pt idx="1109">
                  <c:v>372</c:v>
                </c:pt>
                <c:pt idx="1110">
                  <c:v>373</c:v>
                </c:pt>
                <c:pt idx="1111">
                  <c:v>373</c:v>
                </c:pt>
                <c:pt idx="1112">
                  <c:v>373</c:v>
                </c:pt>
                <c:pt idx="1113">
                  <c:v>373</c:v>
                </c:pt>
                <c:pt idx="1114">
                  <c:v>373</c:v>
                </c:pt>
                <c:pt idx="1115">
                  <c:v>373</c:v>
                </c:pt>
                <c:pt idx="1116">
                  <c:v>373</c:v>
                </c:pt>
                <c:pt idx="1117">
                  <c:v>374</c:v>
                </c:pt>
                <c:pt idx="1118">
                  <c:v>374</c:v>
                </c:pt>
                <c:pt idx="1119">
                  <c:v>374</c:v>
                </c:pt>
                <c:pt idx="1120">
                  <c:v>374</c:v>
                </c:pt>
                <c:pt idx="1121">
                  <c:v>375</c:v>
                </c:pt>
                <c:pt idx="1122">
                  <c:v>375</c:v>
                </c:pt>
                <c:pt idx="1123">
                  <c:v>376</c:v>
                </c:pt>
                <c:pt idx="1124">
                  <c:v>376</c:v>
                </c:pt>
                <c:pt idx="1125">
                  <c:v>377</c:v>
                </c:pt>
                <c:pt idx="1126">
                  <c:v>377</c:v>
                </c:pt>
                <c:pt idx="1127">
                  <c:v>377</c:v>
                </c:pt>
                <c:pt idx="1128">
                  <c:v>377</c:v>
                </c:pt>
                <c:pt idx="1129">
                  <c:v>377</c:v>
                </c:pt>
                <c:pt idx="1130">
                  <c:v>378</c:v>
                </c:pt>
                <c:pt idx="1131">
                  <c:v>379</c:v>
                </c:pt>
                <c:pt idx="1132">
                  <c:v>379</c:v>
                </c:pt>
                <c:pt idx="1133">
                  <c:v>380</c:v>
                </c:pt>
                <c:pt idx="1134">
                  <c:v>381</c:v>
                </c:pt>
                <c:pt idx="1135">
                  <c:v>382</c:v>
                </c:pt>
                <c:pt idx="1136">
                  <c:v>382</c:v>
                </c:pt>
                <c:pt idx="1137">
                  <c:v>382</c:v>
                </c:pt>
                <c:pt idx="1138">
                  <c:v>382</c:v>
                </c:pt>
                <c:pt idx="1139">
                  <c:v>383</c:v>
                </c:pt>
                <c:pt idx="1140">
                  <c:v>383</c:v>
                </c:pt>
                <c:pt idx="1141">
                  <c:v>384</c:v>
                </c:pt>
                <c:pt idx="1142">
                  <c:v>385</c:v>
                </c:pt>
                <c:pt idx="1143">
                  <c:v>385</c:v>
                </c:pt>
                <c:pt idx="1144">
                  <c:v>385</c:v>
                </c:pt>
                <c:pt idx="1145">
                  <c:v>385</c:v>
                </c:pt>
                <c:pt idx="1146">
                  <c:v>385</c:v>
                </c:pt>
                <c:pt idx="1147">
                  <c:v>386</c:v>
                </c:pt>
                <c:pt idx="1148">
                  <c:v>387</c:v>
                </c:pt>
                <c:pt idx="1149">
                  <c:v>387</c:v>
                </c:pt>
                <c:pt idx="1150">
                  <c:v>387</c:v>
                </c:pt>
                <c:pt idx="1151">
                  <c:v>387</c:v>
                </c:pt>
                <c:pt idx="1152">
                  <c:v>388</c:v>
                </c:pt>
                <c:pt idx="1153">
                  <c:v>388</c:v>
                </c:pt>
                <c:pt idx="1154">
                  <c:v>388</c:v>
                </c:pt>
                <c:pt idx="1155">
                  <c:v>389</c:v>
                </c:pt>
                <c:pt idx="1156">
                  <c:v>390</c:v>
                </c:pt>
                <c:pt idx="1157">
                  <c:v>390</c:v>
                </c:pt>
                <c:pt idx="1158">
                  <c:v>390</c:v>
                </c:pt>
                <c:pt idx="1159">
                  <c:v>391</c:v>
                </c:pt>
                <c:pt idx="1160">
                  <c:v>392</c:v>
                </c:pt>
                <c:pt idx="1161">
                  <c:v>393</c:v>
                </c:pt>
                <c:pt idx="1162">
                  <c:v>393</c:v>
                </c:pt>
                <c:pt idx="1163">
                  <c:v>394</c:v>
                </c:pt>
                <c:pt idx="1164">
                  <c:v>394</c:v>
                </c:pt>
                <c:pt idx="1165">
                  <c:v>394</c:v>
                </c:pt>
                <c:pt idx="1166">
                  <c:v>395</c:v>
                </c:pt>
                <c:pt idx="1167">
                  <c:v>396</c:v>
                </c:pt>
                <c:pt idx="1168">
                  <c:v>397</c:v>
                </c:pt>
                <c:pt idx="1169">
                  <c:v>397</c:v>
                </c:pt>
                <c:pt idx="1170">
                  <c:v>397</c:v>
                </c:pt>
                <c:pt idx="1171">
                  <c:v>398</c:v>
                </c:pt>
                <c:pt idx="1172">
                  <c:v>398</c:v>
                </c:pt>
                <c:pt idx="1173">
                  <c:v>399</c:v>
                </c:pt>
                <c:pt idx="1174">
                  <c:v>400</c:v>
                </c:pt>
                <c:pt idx="1175">
                  <c:v>400</c:v>
                </c:pt>
                <c:pt idx="1176">
                  <c:v>400</c:v>
                </c:pt>
                <c:pt idx="1177">
                  <c:v>401</c:v>
                </c:pt>
                <c:pt idx="1178">
                  <c:v>402</c:v>
                </c:pt>
                <c:pt idx="1179">
                  <c:v>403</c:v>
                </c:pt>
                <c:pt idx="1180">
                  <c:v>404</c:v>
                </c:pt>
                <c:pt idx="1181">
                  <c:v>404</c:v>
                </c:pt>
                <c:pt idx="1182">
                  <c:v>404</c:v>
                </c:pt>
                <c:pt idx="1183">
                  <c:v>405</c:v>
                </c:pt>
                <c:pt idx="1184">
                  <c:v>405</c:v>
                </c:pt>
                <c:pt idx="1185">
                  <c:v>406</c:v>
                </c:pt>
                <c:pt idx="1186">
                  <c:v>406</c:v>
                </c:pt>
                <c:pt idx="1187">
                  <c:v>406</c:v>
                </c:pt>
                <c:pt idx="1188">
                  <c:v>406</c:v>
                </c:pt>
                <c:pt idx="1189">
                  <c:v>406</c:v>
                </c:pt>
                <c:pt idx="1190">
                  <c:v>406</c:v>
                </c:pt>
                <c:pt idx="1191">
                  <c:v>406</c:v>
                </c:pt>
                <c:pt idx="1192">
                  <c:v>406</c:v>
                </c:pt>
                <c:pt idx="1193">
                  <c:v>406</c:v>
                </c:pt>
                <c:pt idx="1194">
                  <c:v>406</c:v>
                </c:pt>
                <c:pt idx="1195">
                  <c:v>406</c:v>
                </c:pt>
                <c:pt idx="1196">
                  <c:v>406</c:v>
                </c:pt>
                <c:pt idx="1197">
                  <c:v>406</c:v>
                </c:pt>
                <c:pt idx="1198">
                  <c:v>407</c:v>
                </c:pt>
                <c:pt idx="1199">
                  <c:v>408</c:v>
                </c:pt>
                <c:pt idx="1200">
                  <c:v>408</c:v>
                </c:pt>
                <c:pt idx="1201">
                  <c:v>408</c:v>
                </c:pt>
                <c:pt idx="1202">
                  <c:v>408</c:v>
                </c:pt>
                <c:pt idx="1203">
                  <c:v>408</c:v>
                </c:pt>
                <c:pt idx="1204">
                  <c:v>408</c:v>
                </c:pt>
                <c:pt idx="1205">
                  <c:v>408</c:v>
                </c:pt>
                <c:pt idx="1206">
                  <c:v>408</c:v>
                </c:pt>
                <c:pt idx="1207">
                  <c:v>408</c:v>
                </c:pt>
                <c:pt idx="1208">
                  <c:v>408</c:v>
                </c:pt>
                <c:pt idx="1209">
                  <c:v>409</c:v>
                </c:pt>
                <c:pt idx="1210">
                  <c:v>409</c:v>
                </c:pt>
                <c:pt idx="1211">
                  <c:v>410</c:v>
                </c:pt>
                <c:pt idx="1212">
                  <c:v>410</c:v>
                </c:pt>
                <c:pt idx="1213">
                  <c:v>410</c:v>
                </c:pt>
                <c:pt idx="1214">
                  <c:v>411</c:v>
                </c:pt>
                <c:pt idx="1215">
                  <c:v>412</c:v>
                </c:pt>
                <c:pt idx="1216">
                  <c:v>412</c:v>
                </c:pt>
                <c:pt idx="1217">
                  <c:v>412</c:v>
                </c:pt>
                <c:pt idx="1218">
                  <c:v>412</c:v>
                </c:pt>
                <c:pt idx="1219">
                  <c:v>412</c:v>
                </c:pt>
                <c:pt idx="1220">
                  <c:v>412</c:v>
                </c:pt>
                <c:pt idx="1221">
                  <c:v>412</c:v>
                </c:pt>
                <c:pt idx="1222">
                  <c:v>413</c:v>
                </c:pt>
                <c:pt idx="1223">
                  <c:v>413</c:v>
                </c:pt>
                <c:pt idx="1224">
                  <c:v>413</c:v>
                </c:pt>
                <c:pt idx="1225">
                  <c:v>413</c:v>
                </c:pt>
                <c:pt idx="1226">
                  <c:v>413</c:v>
                </c:pt>
                <c:pt idx="1227">
                  <c:v>413</c:v>
                </c:pt>
                <c:pt idx="1228">
                  <c:v>413</c:v>
                </c:pt>
                <c:pt idx="1229">
                  <c:v>413</c:v>
                </c:pt>
                <c:pt idx="1230">
                  <c:v>414</c:v>
                </c:pt>
                <c:pt idx="1231">
                  <c:v>415</c:v>
                </c:pt>
                <c:pt idx="1232">
                  <c:v>415</c:v>
                </c:pt>
                <c:pt idx="1233">
                  <c:v>416</c:v>
                </c:pt>
                <c:pt idx="1234">
                  <c:v>417</c:v>
                </c:pt>
                <c:pt idx="1235">
                  <c:v>418</c:v>
                </c:pt>
                <c:pt idx="1236">
                  <c:v>419</c:v>
                </c:pt>
                <c:pt idx="1237">
                  <c:v>420</c:v>
                </c:pt>
                <c:pt idx="1238">
                  <c:v>421</c:v>
                </c:pt>
                <c:pt idx="1239">
                  <c:v>422</c:v>
                </c:pt>
                <c:pt idx="1240">
                  <c:v>423</c:v>
                </c:pt>
                <c:pt idx="1241">
                  <c:v>424</c:v>
                </c:pt>
                <c:pt idx="1242">
                  <c:v>425</c:v>
                </c:pt>
                <c:pt idx="1243">
                  <c:v>425</c:v>
                </c:pt>
                <c:pt idx="1244">
                  <c:v>426</c:v>
                </c:pt>
                <c:pt idx="1245">
                  <c:v>427</c:v>
                </c:pt>
                <c:pt idx="1246">
                  <c:v>428</c:v>
                </c:pt>
                <c:pt idx="1247">
                  <c:v>428</c:v>
                </c:pt>
                <c:pt idx="1248">
                  <c:v>429</c:v>
                </c:pt>
                <c:pt idx="1249">
                  <c:v>429</c:v>
                </c:pt>
                <c:pt idx="1250">
                  <c:v>429</c:v>
                </c:pt>
                <c:pt idx="1251">
                  <c:v>429</c:v>
                </c:pt>
                <c:pt idx="1252">
                  <c:v>429</c:v>
                </c:pt>
                <c:pt idx="1253">
                  <c:v>429</c:v>
                </c:pt>
                <c:pt idx="1254">
                  <c:v>429</c:v>
                </c:pt>
                <c:pt idx="1255">
                  <c:v>429</c:v>
                </c:pt>
                <c:pt idx="1256">
                  <c:v>429</c:v>
                </c:pt>
                <c:pt idx="1257">
                  <c:v>430</c:v>
                </c:pt>
                <c:pt idx="1258">
                  <c:v>430</c:v>
                </c:pt>
                <c:pt idx="1259">
                  <c:v>430</c:v>
                </c:pt>
                <c:pt idx="1260">
                  <c:v>431</c:v>
                </c:pt>
                <c:pt idx="1261">
                  <c:v>432</c:v>
                </c:pt>
                <c:pt idx="1262">
                  <c:v>432</c:v>
                </c:pt>
                <c:pt idx="1263">
                  <c:v>432</c:v>
                </c:pt>
                <c:pt idx="1264">
                  <c:v>432</c:v>
                </c:pt>
                <c:pt idx="1265">
                  <c:v>433</c:v>
                </c:pt>
                <c:pt idx="1266">
                  <c:v>434</c:v>
                </c:pt>
                <c:pt idx="1267">
                  <c:v>434</c:v>
                </c:pt>
                <c:pt idx="1268">
                  <c:v>434</c:v>
                </c:pt>
                <c:pt idx="1269">
                  <c:v>434</c:v>
                </c:pt>
                <c:pt idx="1270">
                  <c:v>434</c:v>
                </c:pt>
                <c:pt idx="1271">
                  <c:v>434</c:v>
                </c:pt>
                <c:pt idx="1272">
                  <c:v>435</c:v>
                </c:pt>
                <c:pt idx="1273">
                  <c:v>435</c:v>
                </c:pt>
                <c:pt idx="1274">
                  <c:v>436</c:v>
                </c:pt>
                <c:pt idx="1275">
                  <c:v>437</c:v>
                </c:pt>
                <c:pt idx="1276">
                  <c:v>437</c:v>
                </c:pt>
                <c:pt idx="1277">
                  <c:v>438</c:v>
                </c:pt>
                <c:pt idx="1278">
                  <c:v>438</c:v>
                </c:pt>
                <c:pt idx="1279">
                  <c:v>439</c:v>
                </c:pt>
                <c:pt idx="1280">
                  <c:v>439</c:v>
                </c:pt>
                <c:pt idx="1281">
                  <c:v>440</c:v>
                </c:pt>
                <c:pt idx="1282">
                  <c:v>440</c:v>
                </c:pt>
                <c:pt idx="1283">
                  <c:v>441</c:v>
                </c:pt>
                <c:pt idx="1284">
                  <c:v>442</c:v>
                </c:pt>
                <c:pt idx="1285">
                  <c:v>443</c:v>
                </c:pt>
                <c:pt idx="1286">
                  <c:v>443</c:v>
                </c:pt>
                <c:pt idx="1287">
                  <c:v>444</c:v>
                </c:pt>
                <c:pt idx="1288">
                  <c:v>444</c:v>
                </c:pt>
                <c:pt idx="1289">
                  <c:v>444</c:v>
                </c:pt>
                <c:pt idx="1290">
                  <c:v>445</c:v>
                </c:pt>
                <c:pt idx="1291">
                  <c:v>446</c:v>
                </c:pt>
                <c:pt idx="1292">
                  <c:v>447</c:v>
                </c:pt>
                <c:pt idx="1293">
                  <c:v>447</c:v>
                </c:pt>
                <c:pt idx="1294">
                  <c:v>447</c:v>
                </c:pt>
                <c:pt idx="1295">
                  <c:v>447</c:v>
                </c:pt>
                <c:pt idx="1296">
                  <c:v>448</c:v>
                </c:pt>
                <c:pt idx="1297">
                  <c:v>449</c:v>
                </c:pt>
                <c:pt idx="1298">
                  <c:v>449</c:v>
                </c:pt>
                <c:pt idx="1299">
                  <c:v>449</c:v>
                </c:pt>
                <c:pt idx="1300">
                  <c:v>450</c:v>
                </c:pt>
                <c:pt idx="1301">
                  <c:v>451</c:v>
                </c:pt>
                <c:pt idx="1302">
                  <c:v>452</c:v>
                </c:pt>
                <c:pt idx="1303">
                  <c:v>452</c:v>
                </c:pt>
                <c:pt idx="1304">
                  <c:v>452</c:v>
                </c:pt>
                <c:pt idx="1305">
                  <c:v>452</c:v>
                </c:pt>
                <c:pt idx="1306">
                  <c:v>452</c:v>
                </c:pt>
                <c:pt idx="1307">
                  <c:v>453</c:v>
                </c:pt>
                <c:pt idx="1308">
                  <c:v>453</c:v>
                </c:pt>
                <c:pt idx="1309">
                  <c:v>453</c:v>
                </c:pt>
                <c:pt idx="1310">
                  <c:v>453</c:v>
                </c:pt>
                <c:pt idx="1311">
                  <c:v>453</c:v>
                </c:pt>
                <c:pt idx="1312">
                  <c:v>453</c:v>
                </c:pt>
                <c:pt idx="1313">
                  <c:v>453</c:v>
                </c:pt>
                <c:pt idx="1314">
                  <c:v>453</c:v>
                </c:pt>
                <c:pt idx="1315">
                  <c:v>453</c:v>
                </c:pt>
                <c:pt idx="1316">
                  <c:v>453</c:v>
                </c:pt>
                <c:pt idx="1317">
                  <c:v>453</c:v>
                </c:pt>
                <c:pt idx="1318">
                  <c:v>454</c:v>
                </c:pt>
                <c:pt idx="1319">
                  <c:v>454</c:v>
                </c:pt>
                <c:pt idx="1320">
                  <c:v>455</c:v>
                </c:pt>
                <c:pt idx="1321">
                  <c:v>456</c:v>
                </c:pt>
                <c:pt idx="1322">
                  <c:v>456</c:v>
                </c:pt>
                <c:pt idx="1323">
                  <c:v>457</c:v>
                </c:pt>
                <c:pt idx="1324">
                  <c:v>457</c:v>
                </c:pt>
                <c:pt idx="1325">
                  <c:v>457</c:v>
                </c:pt>
                <c:pt idx="1326">
                  <c:v>457</c:v>
                </c:pt>
                <c:pt idx="1327">
                  <c:v>457</c:v>
                </c:pt>
                <c:pt idx="1328">
                  <c:v>457</c:v>
                </c:pt>
                <c:pt idx="1329">
                  <c:v>457</c:v>
                </c:pt>
                <c:pt idx="1330">
                  <c:v>457</c:v>
                </c:pt>
                <c:pt idx="1331">
                  <c:v>458</c:v>
                </c:pt>
                <c:pt idx="1332">
                  <c:v>459</c:v>
                </c:pt>
                <c:pt idx="1333">
                  <c:v>460</c:v>
                </c:pt>
                <c:pt idx="1334">
                  <c:v>460</c:v>
                </c:pt>
                <c:pt idx="1335">
                  <c:v>461</c:v>
                </c:pt>
                <c:pt idx="1336">
                  <c:v>462</c:v>
                </c:pt>
                <c:pt idx="1337">
                  <c:v>463</c:v>
                </c:pt>
                <c:pt idx="1338">
                  <c:v>463</c:v>
                </c:pt>
                <c:pt idx="1339">
                  <c:v>463</c:v>
                </c:pt>
                <c:pt idx="1340">
                  <c:v>464</c:v>
                </c:pt>
                <c:pt idx="1341">
                  <c:v>465</c:v>
                </c:pt>
                <c:pt idx="1342">
                  <c:v>465</c:v>
                </c:pt>
                <c:pt idx="1343">
                  <c:v>466</c:v>
                </c:pt>
                <c:pt idx="1344">
                  <c:v>467</c:v>
                </c:pt>
                <c:pt idx="1345">
                  <c:v>467</c:v>
                </c:pt>
                <c:pt idx="1346">
                  <c:v>467</c:v>
                </c:pt>
                <c:pt idx="1347">
                  <c:v>467</c:v>
                </c:pt>
                <c:pt idx="1348">
                  <c:v>468</c:v>
                </c:pt>
                <c:pt idx="1349">
                  <c:v>468</c:v>
                </c:pt>
                <c:pt idx="1350">
                  <c:v>468</c:v>
                </c:pt>
                <c:pt idx="1351">
                  <c:v>468</c:v>
                </c:pt>
                <c:pt idx="1352">
                  <c:v>468</c:v>
                </c:pt>
                <c:pt idx="1353">
                  <c:v>468</c:v>
                </c:pt>
                <c:pt idx="1354">
                  <c:v>468</c:v>
                </c:pt>
                <c:pt idx="1355">
                  <c:v>469</c:v>
                </c:pt>
                <c:pt idx="1356">
                  <c:v>470</c:v>
                </c:pt>
                <c:pt idx="1357">
                  <c:v>470</c:v>
                </c:pt>
                <c:pt idx="1358">
                  <c:v>471</c:v>
                </c:pt>
                <c:pt idx="1359">
                  <c:v>471</c:v>
                </c:pt>
                <c:pt idx="1360">
                  <c:v>471</c:v>
                </c:pt>
                <c:pt idx="1361">
                  <c:v>471</c:v>
                </c:pt>
                <c:pt idx="1362">
                  <c:v>472</c:v>
                </c:pt>
                <c:pt idx="1363">
                  <c:v>473</c:v>
                </c:pt>
                <c:pt idx="1364">
                  <c:v>473</c:v>
                </c:pt>
                <c:pt idx="1365">
                  <c:v>473</c:v>
                </c:pt>
                <c:pt idx="1366">
                  <c:v>474</c:v>
                </c:pt>
                <c:pt idx="1367">
                  <c:v>474</c:v>
                </c:pt>
                <c:pt idx="1368">
                  <c:v>475</c:v>
                </c:pt>
                <c:pt idx="1369">
                  <c:v>476</c:v>
                </c:pt>
                <c:pt idx="1370">
                  <c:v>477</c:v>
                </c:pt>
                <c:pt idx="1371">
                  <c:v>478</c:v>
                </c:pt>
                <c:pt idx="1372">
                  <c:v>478</c:v>
                </c:pt>
                <c:pt idx="1373">
                  <c:v>479</c:v>
                </c:pt>
                <c:pt idx="1374">
                  <c:v>479</c:v>
                </c:pt>
                <c:pt idx="1375">
                  <c:v>480</c:v>
                </c:pt>
                <c:pt idx="1376">
                  <c:v>480</c:v>
                </c:pt>
                <c:pt idx="1377">
                  <c:v>480</c:v>
                </c:pt>
                <c:pt idx="1378">
                  <c:v>480</c:v>
                </c:pt>
                <c:pt idx="1379">
                  <c:v>480</c:v>
                </c:pt>
                <c:pt idx="1380">
                  <c:v>480</c:v>
                </c:pt>
                <c:pt idx="1381">
                  <c:v>480</c:v>
                </c:pt>
                <c:pt idx="1382">
                  <c:v>480</c:v>
                </c:pt>
                <c:pt idx="1383">
                  <c:v>480</c:v>
                </c:pt>
                <c:pt idx="1384">
                  <c:v>481</c:v>
                </c:pt>
                <c:pt idx="1385">
                  <c:v>481</c:v>
                </c:pt>
                <c:pt idx="1386">
                  <c:v>481</c:v>
                </c:pt>
                <c:pt idx="1387">
                  <c:v>481</c:v>
                </c:pt>
                <c:pt idx="1388">
                  <c:v>482</c:v>
                </c:pt>
                <c:pt idx="1389">
                  <c:v>482</c:v>
                </c:pt>
                <c:pt idx="1390">
                  <c:v>482</c:v>
                </c:pt>
                <c:pt idx="1391">
                  <c:v>483</c:v>
                </c:pt>
                <c:pt idx="1392">
                  <c:v>484</c:v>
                </c:pt>
                <c:pt idx="1393">
                  <c:v>484</c:v>
                </c:pt>
                <c:pt idx="1394">
                  <c:v>484</c:v>
                </c:pt>
                <c:pt idx="1395">
                  <c:v>484</c:v>
                </c:pt>
                <c:pt idx="1396">
                  <c:v>484</c:v>
                </c:pt>
                <c:pt idx="1397">
                  <c:v>485</c:v>
                </c:pt>
                <c:pt idx="1398">
                  <c:v>485</c:v>
                </c:pt>
                <c:pt idx="1399">
                  <c:v>485</c:v>
                </c:pt>
                <c:pt idx="1400">
                  <c:v>486</c:v>
                </c:pt>
                <c:pt idx="1401">
                  <c:v>487</c:v>
                </c:pt>
                <c:pt idx="1402">
                  <c:v>487</c:v>
                </c:pt>
                <c:pt idx="1403">
                  <c:v>487</c:v>
                </c:pt>
                <c:pt idx="1404">
                  <c:v>487</c:v>
                </c:pt>
                <c:pt idx="1405">
                  <c:v>487</c:v>
                </c:pt>
                <c:pt idx="1406">
                  <c:v>487</c:v>
                </c:pt>
                <c:pt idx="1407">
                  <c:v>487</c:v>
                </c:pt>
                <c:pt idx="1408">
                  <c:v>487</c:v>
                </c:pt>
                <c:pt idx="1409">
                  <c:v>487</c:v>
                </c:pt>
                <c:pt idx="1410">
                  <c:v>487</c:v>
                </c:pt>
                <c:pt idx="1411">
                  <c:v>488</c:v>
                </c:pt>
                <c:pt idx="1412">
                  <c:v>488</c:v>
                </c:pt>
                <c:pt idx="1413">
                  <c:v>488</c:v>
                </c:pt>
                <c:pt idx="1414">
                  <c:v>488</c:v>
                </c:pt>
                <c:pt idx="1415">
                  <c:v>489</c:v>
                </c:pt>
                <c:pt idx="1416">
                  <c:v>490</c:v>
                </c:pt>
                <c:pt idx="1417">
                  <c:v>490</c:v>
                </c:pt>
                <c:pt idx="1418">
                  <c:v>490</c:v>
                </c:pt>
                <c:pt idx="1419">
                  <c:v>490</c:v>
                </c:pt>
                <c:pt idx="1420">
                  <c:v>490</c:v>
                </c:pt>
                <c:pt idx="1421">
                  <c:v>491</c:v>
                </c:pt>
                <c:pt idx="1422">
                  <c:v>492</c:v>
                </c:pt>
                <c:pt idx="1423">
                  <c:v>493</c:v>
                </c:pt>
                <c:pt idx="1424">
                  <c:v>494</c:v>
                </c:pt>
                <c:pt idx="1425">
                  <c:v>494</c:v>
                </c:pt>
                <c:pt idx="1426">
                  <c:v>494</c:v>
                </c:pt>
                <c:pt idx="1427">
                  <c:v>494</c:v>
                </c:pt>
                <c:pt idx="1428">
                  <c:v>494</c:v>
                </c:pt>
                <c:pt idx="1429">
                  <c:v>495</c:v>
                </c:pt>
                <c:pt idx="1430">
                  <c:v>495</c:v>
                </c:pt>
                <c:pt idx="1431">
                  <c:v>495</c:v>
                </c:pt>
                <c:pt idx="1432">
                  <c:v>495</c:v>
                </c:pt>
                <c:pt idx="1433">
                  <c:v>495</c:v>
                </c:pt>
                <c:pt idx="1434">
                  <c:v>495</c:v>
                </c:pt>
                <c:pt idx="1435">
                  <c:v>496</c:v>
                </c:pt>
                <c:pt idx="1436">
                  <c:v>497</c:v>
                </c:pt>
                <c:pt idx="1437">
                  <c:v>497</c:v>
                </c:pt>
                <c:pt idx="1438">
                  <c:v>498</c:v>
                </c:pt>
                <c:pt idx="1439">
                  <c:v>499</c:v>
                </c:pt>
                <c:pt idx="1440">
                  <c:v>499</c:v>
                </c:pt>
                <c:pt idx="1441">
                  <c:v>499</c:v>
                </c:pt>
                <c:pt idx="1442">
                  <c:v>500</c:v>
                </c:pt>
                <c:pt idx="1443">
                  <c:v>500</c:v>
                </c:pt>
                <c:pt idx="1444">
                  <c:v>500</c:v>
                </c:pt>
                <c:pt idx="1445">
                  <c:v>500</c:v>
                </c:pt>
                <c:pt idx="1446">
                  <c:v>500</c:v>
                </c:pt>
                <c:pt idx="1447">
                  <c:v>500</c:v>
                </c:pt>
                <c:pt idx="1448">
                  <c:v>501</c:v>
                </c:pt>
                <c:pt idx="1449">
                  <c:v>502</c:v>
                </c:pt>
                <c:pt idx="1450">
                  <c:v>503</c:v>
                </c:pt>
                <c:pt idx="1451">
                  <c:v>504</c:v>
                </c:pt>
                <c:pt idx="1452">
                  <c:v>505</c:v>
                </c:pt>
                <c:pt idx="1453">
                  <c:v>505</c:v>
                </c:pt>
                <c:pt idx="1454">
                  <c:v>505</c:v>
                </c:pt>
                <c:pt idx="1455">
                  <c:v>505</c:v>
                </c:pt>
                <c:pt idx="1456">
                  <c:v>505</c:v>
                </c:pt>
                <c:pt idx="1457">
                  <c:v>505</c:v>
                </c:pt>
                <c:pt idx="1458">
                  <c:v>505</c:v>
                </c:pt>
                <c:pt idx="1459">
                  <c:v>505</c:v>
                </c:pt>
                <c:pt idx="1460">
                  <c:v>505</c:v>
                </c:pt>
                <c:pt idx="1461">
                  <c:v>505</c:v>
                </c:pt>
                <c:pt idx="1462">
                  <c:v>505</c:v>
                </c:pt>
                <c:pt idx="1463">
                  <c:v>505</c:v>
                </c:pt>
                <c:pt idx="1464">
                  <c:v>505</c:v>
                </c:pt>
                <c:pt idx="1465">
                  <c:v>505</c:v>
                </c:pt>
                <c:pt idx="1466">
                  <c:v>505</c:v>
                </c:pt>
                <c:pt idx="1467">
                  <c:v>505</c:v>
                </c:pt>
                <c:pt idx="1468">
                  <c:v>505</c:v>
                </c:pt>
                <c:pt idx="1469">
                  <c:v>505</c:v>
                </c:pt>
                <c:pt idx="1470">
                  <c:v>505</c:v>
                </c:pt>
                <c:pt idx="1471">
                  <c:v>505</c:v>
                </c:pt>
                <c:pt idx="1472">
                  <c:v>506</c:v>
                </c:pt>
                <c:pt idx="1473">
                  <c:v>507</c:v>
                </c:pt>
                <c:pt idx="1474">
                  <c:v>507</c:v>
                </c:pt>
                <c:pt idx="1475">
                  <c:v>508</c:v>
                </c:pt>
                <c:pt idx="1476">
                  <c:v>509</c:v>
                </c:pt>
                <c:pt idx="1477">
                  <c:v>510</c:v>
                </c:pt>
                <c:pt idx="1478">
                  <c:v>511</c:v>
                </c:pt>
                <c:pt idx="1479">
                  <c:v>512</c:v>
                </c:pt>
                <c:pt idx="1480">
                  <c:v>513</c:v>
                </c:pt>
                <c:pt idx="1481">
                  <c:v>514</c:v>
                </c:pt>
                <c:pt idx="1482">
                  <c:v>515</c:v>
                </c:pt>
                <c:pt idx="1483">
                  <c:v>516</c:v>
                </c:pt>
                <c:pt idx="1484">
                  <c:v>516</c:v>
                </c:pt>
                <c:pt idx="1485">
                  <c:v>517</c:v>
                </c:pt>
                <c:pt idx="1486">
                  <c:v>518</c:v>
                </c:pt>
                <c:pt idx="1487">
                  <c:v>518</c:v>
                </c:pt>
                <c:pt idx="1488">
                  <c:v>519</c:v>
                </c:pt>
                <c:pt idx="1489">
                  <c:v>520</c:v>
                </c:pt>
                <c:pt idx="1490">
                  <c:v>521</c:v>
                </c:pt>
                <c:pt idx="1491">
                  <c:v>522</c:v>
                </c:pt>
                <c:pt idx="1492">
                  <c:v>523</c:v>
                </c:pt>
                <c:pt idx="1493">
                  <c:v>524</c:v>
                </c:pt>
                <c:pt idx="1494">
                  <c:v>524</c:v>
                </c:pt>
                <c:pt idx="1495">
                  <c:v>525</c:v>
                </c:pt>
                <c:pt idx="1496">
                  <c:v>526</c:v>
                </c:pt>
                <c:pt idx="1497">
                  <c:v>527</c:v>
                </c:pt>
                <c:pt idx="1498">
                  <c:v>528</c:v>
                </c:pt>
                <c:pt idx="1499">
                  <c:v>528</c:v>
                </c:pt>
                <c:pt idx="1500">
                  <c:v>529</c:v>
                </c:pt>
                <c:pt idx="1501">
                  <c:v>529</c:v>
                </c:pt>
                <c:pt idx="1502">
                  <c:v>529</c:v>
                </c:pt>
                <c:pt idx="1503">
                  <c:v>529</c:v>
                </c:pt>
                <c:pt idx="1504">
                  <c:v>529</c:v>
                </c:pt>
                <c:pt idx="1505">
                  <c:v>529</c:v>
                </c:pt>
                <c:pt idx="1506">
                  <c:v>530</c:v>
                </c:pt>
                <c:pt idx="1507">
                  <c:v>531</c:v>
                </c:pt>
                <c:pt idx="1508">
                  <c:v>532</c:v>
                </c:pt>
                <c:pt idx="1509">
                  <c:v>532</c:v>
                </c:pt>
                <c:pt idx="1510">
                  <c:v>532</c:v>
                </c:pt>
                <c:pt idx="1511">
                  <c:v>532</c:v>
                </c:pt>
                <c:pt idx="1512">
                  <c:v>533</c:v>
                </c:pt>
                <c:pt idx="1513">
                  <c:v>533</c:v>
                </c:pt>
                <c:pt idx="1514">
                  <c:v>534</c:v>
                </c:pt>
                <c:pt idx="1515">
                  <c:v>534</c:v>
                </c:pt>
                <c:pt idx="1516">
                  <c:v>535</c:v>
                </c:pt>
                <c:pt idx="1517">
                  <c:v>536</c:v>
                </c:pt>
                <c:pt idx="1518">
                  <c:v>536</c:v>
                </c:pt>
                <c:pt idx="1519">
                  <c:v>537</c:v>
                </c:pt>
                <c:pt idx="1520">
                  <c:v>537</c:v>
                </c:pt>
                <c:pt idx="1521">
                  <c:v>538</c:v>
                </c:pt>
                <c:pt idx="1522">
                  <c:v>538</c:v>
                </c:pt>
                <c:pt idx="1523">
                  <c:v>538</c:v>
                </c:pt>
                <c:pt idx="1524">
                  <c:v>538</c:v>
                </c:pt>
                <c:pt idx="1525">
                  <c:v>538</c:v>
                </c:pt>
                <c:pt idx="1526">
                  <c:v>539</c:v>
                </c:pt>
                <c:pt idx="1527">
                  <c:v>540</c:v>
                </c:pt>
                <c:pt idx="1528">
                  <c:v>541</c:v>
                </c:pt>
                <c:pt idx="1529">
                  <c:v>541</c:v>
                </c:pt>
                <c:pt idx="1530">
                  <c:v>541</c:v>
                </c:pt>
                <c:pt idx="1531">
                  <c:v>542</c:v>
                </c:pt>
                <c:pt idx="1532">
                  <c:v>542</c:v>
                </c:pt>
                <c:pt idx="1533">
                  <c:v>542</c:v>
                </c:pt>
                <c:pt idx="1534">
                  <c:v>543</c:v>
                </c:pt>
                <c:pt idx="1535">
                  <c:v>543</c:v>
                </c:pt>
                <c:pt idx="1536">
                  <c:v>544</c:v>
                </c:pt>
                <c:pt idx="1537">
                  <c:v>544</c:v>
                </c:pt>
                <c:pt idx="1538">
                  <c:v>545</c:v>
                </c:pt>
                <c:pt idx="1539">
                  <c:v>546</c:v>
                </c:pt>
                <c:pt idx="1540">
                  <c:v>547</c:v>
                </c:pt>
                <c:pt idx="1541">
                  <c:v>547</c:v>
                </c:pt>
                <c:pt idx="1542">
                  <c:v>547</c:v>
                </c:pt>
                <c:pt idx="1543">
                  <c:v>547</c:v>
                </c:pt>
                <c:pt idx="1544">
                  <c:v>548</c:v>
                </c:pt>
                <c:pt idx="1545">
                  <c:v>549</c:v>
                </c:pt>
                <c:pt idx="1546">
                  <c:v>550</c:v>
                </c:pt>
                <c:pt idx="1547">
                  <c:v>551</c:v>
                </c:pt>
                <c:pt idx="1548">
                  <c:v>551</c:v>
                </c:pt>
                <c:pt idx="1549">
                  <c:v>552</c:v>
                </c:pt>
                <c:pt idx="1550">
                  <c:v>552</c:v>
                </c:pt>
                <c:pt idx="1551">
                  <c:v>552</c:v>
                </c:pt>
                <c:pt idx="1552">
                  <c:v>552</c:v>
                </c:pt>
                <c:pt idx="1553">
                  <c:v>553</c:v>
                </c:pt>
                <c:pt idx="1554">
                  <c:v>553</c:v>
                </c:pt>
                <c:pt idx="1555">
                  <c:v>554</c:v>
                </c:pt>
                <c:pt idx="1556">
                  <c:v>555</c:v>
                </c:pt>
                <c:pt idx="1557">
                  <c:v>556</c:v>
                </c:pt>
                <c:pt idx="1558">
                  <c:v>556</c:v>
                </c:pt>
                <c:pt idx="1559">
                  <c:v>556</c:v>
                </c:pt>
                <c:pt idx="1560">
                  <c:v>557</c:v>
                </c:pt>
                <c:pt idx="1561">
                  <c:v>557</c:v>
                </c:pt>
                <c:pt idx="1562">
                  <c:v>557</c:v>
                </c:pt>
                <c:pt idx="1563">
                  <c:v>557</c:v>
                </c:pt>
                <c:pt idx="1564">
                  <c:v>558</c:v>
                </c:pt>
                <c:pt idx="1565">
                  <c:v>559</c:v>
                </c:pt>
                <c:pt idx="1566">
                  <c:v>560</c:v>
                </c:pt>
                <c:pt idx="1567">
                  <c:v>561</c:v>
                </c:pt>
                <c:pt idx="1568">
                  <c:v>562</c:v>
                </c:pt>
                <c:pt idx="1569">
                  <c:v>563</c:v>
                </c:pt>
                <c:pt idx="1570">
                  <c:v>564</c:v>
                </c:pt>
                <c:pt idx="1571">
                  <c:v>564</c:v>
                </c:pt>
                <c:pt idx="1572">
                  <c:v>565</c:v>
                </c:pt>
                <c:pt idx="1573">
                  <c:v>565</c:v>
                </c:pt>
                <c:pt idx="1574">
                  <c:v>566</c:v>
                </c:pt>
                <c:pt idx="1575">
                  <c:v>566</c:v>
                </c:pt>
                <c:pt idx="1576">
                  <c:v>566</c:v>
                </c:pt>
                <c:pt idx="1577">
                  <c:v>566</c:v>
                </c:pt>
                <c:pt idx="1578">
                  <c:v>566</c:v>
                </c:pt>
                <c:pt idx="1579">
                  <c:v>566</c:v>
                </c:pt>
                <c:pt idx="1580">
                  <c:v>566</c:v>
                </c:pt>
                <c:pt idx="1581">
                  <c:v>566</c:v>
                </c:pt>
                <c:pt idx="1582">
                  <c:v>567</c:v>
                </c:pt>
                <c:pt idx="1583">
                  <c:v>568</c:v>
                </c:pt>
                <c:pt idx="1584">
                  <c:v>569</c:v>
                </c:pt>
                <c:pt idx="1585">
                  <c:v>569</c:v>
                </c:pt>
                <c:pt idx="1586">
                  <c:v>569</c:v>
                </c:pt>
                <c:pt idx="1587">
                  <c:v>570</c:v>
                </c:pt>
                <c:pt idx="1588">
                  <c:v>571</c:v>
                </c:pt>
                <c:pt idx="1589">
                  <c:v>571</c:v>
                </c:pt>
                <c:pt idx="1590">
                  <c:v>571</c:v>
                </c:pt>
                <c:pt idx="1591">
                  <c:v>571</c:v>
                </c:pt>
                <c:pt idx="1592">
                  <c:v>572</c:v>
                </c:pt>
                <c:pt idx="1593">
                  <c:v>572</c:v>
                </c:pt>
                <c:pt idx="1594">
                  <c:v>573</c:v>
                </c:pt>
                <c:pt idx="1595">
                  <c:v>573</c:v>
                </c:pt>
                <c:pt idx="1596">
                  <c:v>573</c:v>
                </c:pt>
                <c:pt idx="1597">
                  <c:v>573</c:v>
                </c:pt>
                <c:pt idx="1598">
                  <c:v>574</c:v>
                </c:pt>
                <c:pt idx="1599">
                  <c:v>574</c:v>
                </c:pt>
                <c:pt idx="1600">
                  <c:v>574</c:v>
                </c:pt>
                <c:pt idx="1601">
                  <c:v>575</c:v>
                </c:pt>
                <c:pt idx="1602">
                  <c:v>575</c:v>
                </c:pt>
                <c:pt idx="1603">
                  <c:v>575</c:v>
                </c:pt>
                <c:pt idx="1604">
                  <c:v>576</c:v>
                </c:pt>
                <c:pt idx="1605">
                  <c:v>577</c:v>
                </c:pt>
                <c:pt idx="1606">
                  <c:v>578</c:v>
                </c:pt>
                <c:pt idx="1607">
                  <c:v>579</c:v>
                </c:pt>
                <c:pt idx="1608">
                  <c:v>580</c:v>
                </c:pt>
                <c:pt idx="1609">
                  <c:v>580</c:v>
                </c:pt>
                <c:pt idx="1610">
                  <c:v>580</c:v>
                </c:pt>
                <c:pt idx="1611">
                  <c:v>580</c:v>
                </c:pt>
                <c:pt idx="1612">
                  <c:v>580</c:v>
                </c:pt>
                <c:pt idx="1613">
                  <c:v>581</c:v>
                </c:pt>
                <c:pt idx="1614">
                  <c:v>581</c:v>
                </c:pt>
                <c:pt idx="1615">
                  <c:v>581</c:v>
                </c:pt>
                <c:pt idx="1616">
                  <c:v>581</c:v>
                </c:pt>
                <c:pt idx="1617">
                  <c:v>581</c:v>
                </c:pt>
                <c:pt idx="1618">
                  <c:v>581</c:v>
                </c:pt>
                <c:pt idx="1619">
                  <c:v>581</c:v>
                </c:pt>
                <c:pt idx="1620">
                  <c:v>581</c:v>
                </c:pt>
                <c:pt idx="1621">
                  <c:v>581</c:v>
                </c:pt>
                <c:pt idx="1622">
                  <c:v>581</c:v>
                </c:pt>
                <c:pt idx="1623">
                  <c:v>582</c:v>
                </c:pt>
                <c:pt idx="1624">
                  <c:v>582</c:v>
                </c:pt>
                <c:pt idx="1625">
                  <c:v>582</c:v>
                </c:pt>
                <c:pt idx="1626">
                  <c:v>583</c:v>
                </c:pt>
                <c:pt idx="1627">
                  <c:v>584</c:v>
                </c:pt>
                <c:pt idx="1628">
                  <c:v>584</c:v>
                </c:pt>
                <c:pt idx="1629">
                  <c:v>584</c:v>
                </c:pt>
                <c:pt idx="1630">
                  <c:v>584</c:v>
                </c:pt>
                <c:pt idx="1631">
                  <c:v>585</c:v>
                </c:pt>
                <c:pt idx="1632">
                  <c:v>586</c:v>
                </c:pt>
                <c:pt idx="1633">
                  <c:v>586</c:v>
                </c:pt>
                <c:pt idx="1634">
                  <c:v>587</c:v>
                </c:pt>
                <c:pt idx="1635">
                  <c:v>588</c:v>
                </c:pt>
                <c:pt idx="1636">
                  <c:v>588</c:v>
                </c:pt>
                <c:pt idx="1637">
                  <c:v>588</c:v>
                </c:pt>
                <c:pt idx="1638">
                  <c:v>589</c:v>
                </c:pt>
                <c:pt idx="1639">
                  <c:v>589</c:v>
                </c:pt>
                <c:pt idx="1640">
                  <c:v>589</c:v>
                </c:pt>
                <c:pt idx="1641">
                  <c:v>589</c:v>
                </c:pt>
                <c:pt idx="1642">
                  <c:v>589</c:v>
                </c:pt>
                <c:pt idx="1643">
                  <c:v>589</c:v>
                </c:pt>
                <c:pt idx="1644">
                  <c:v>589</c:v>
                </c:pt>
                <c:pt idx="1645">
                  <c:v>589</c:v>
                </c:pt>
                <c:pt idx="1646">
                  <c:v>589</c:v>
                </c:pt>
                <c:pt idx="1647">
                  <c:v>589</c:v>
                </c:pt>
                <c:pt idx="1648">
                  <c:v>589</c:v>
                </c:pt>
                <c:pt idx="1649">
                  <c:v>589</c:v>
                </c:pt>
                <c:pt idx="1650">
                  <c:v>589</c:v>
                </c:pt>
                <c:pt idx="1651">
                  <c:v>590</c:v>
                </c:pt>
                <c:pt idx="1652">
                  <c:v>590</c:v>
                </c:pt>
                <c:pt idx="1653">
                  <c:v>590</c:v>
                </c:pt>
                <c:pt idx="1654">
                  <c:v>591</c:v>
                </c:pt>
                <c:pt idx="1655">
                  <c:v>591</c:v>
                </c:pt>
                <c:pt idx="1656">
                  <c:v>592</c:v>
                </c:pt>
                <c:pt idx="1657">
                  <c:v>593</c:v>
                </c:pt>
                <c:pt idx="1658">
                  <c:v>593</c:v>
                </c:pt>
                <c:pt idx="1659">
                  <c:v>593</c:v>
                </c:pt>
                <c:pt idx="1660">
                  <c:v>594</c:v>
                </c:pt>
                <c:pt idx="1661">
                  <c:v>594</c:v>
                </c:pt>
                <c:pt idx="1662">
                  <c:v>595</c:v>
                </c:pt>
                <c:pt idx="1663">
                  <c:v>596</c:v>
                </c:pt>
                <c:pt idx="1664">
                  <c:v>596</c:v>
                </c:pt>
                <c:pt idx="1665">
                  <c:v>596</c:v>
                </c:pt>
                <c:pt idx="1666">
                  <c:v>596</c:v>
                </c:pt>
                <c:pt idx="1667">
                  <c:v>596</c:v>
                </c:pt>
                <c:pt idx="1668">
                  <c:v>597</c:v>
                </c:pt>
                <c:pt idx="1669">
                  <c:v>597</c:v>
                </c:pt>
                <c:pt idx="1670">
                  <c:v>597</c:v>
                </c:pt>
                <c:pt idx="1671">
                  <c:v>597</c:v>
                </c:pt>
                <c:pt idx="1672">
                  <c:v>597</c:v>
                </c:pt>
                <c:pt idx="1673">
                  <c:v>597</c:v>
                </c:pt>
                <c:pt idx="1674">
                  <c:v>597</c:v>
                </c:pt>
                <c:pt idx="1675">
                  <c:v>598</c:v>
                </c:pt>
                <c:pt idx="1676">
                  <c:v>598</c:v>
                </c:pt>
                <c:pt idx="1677">
                  <c:v>598</c:v>
                </c:pt>
                <c:pt idx="1678">
                  <c:v>598</c:v>
                </c:pt>
                <c:pt idx="1679">
                  <c:v>598</c:v>
                </c:pt>
                <c:pt idx="1680">
                  <c:v>598</c:v>
                </c:pt>
                <c:pt idx="1681">
                  <c:v>598</c:v>
                </c:pt>
                <c:pt idx="1682">
                  <c:v>598</c:v>
                </c:pt>
                <c:pt idx="1683">
                  <c:v>598</c:v>
                </c:pt>
                <c:pt idx="1684">
                  <c:v>598</c:v>
                </c:pt>
                <c:pt idx="1685">
                  <c:v>598</c:v>
                </c:pt>
                <c:pt idx="1686">
                  <c:v>599</c:v>
                </c:pt>
                <c:pt idx="1687">
                  <c:v>599</c:v>
                </c:pt>
                <c:pt idx="1688">
                  <c:v>599</c:v>
                </c:pt>
                <c:pt idx="1689">
                  <c:v>600</c:v>
                </c:pt>
                <c:pt idx="1690">
                  <c:v>601</c:v>
                </c:pt>
                <c:pt idx="1691">
                  <c:v>601</c:v>
                </c:pt>
                <c:pt idx="1692">
                  <c:v>601</c:v>
                </c:pt>
                <c:pt idx="1693">
                  <c:v>602</c:v>
                </c:pt>
                <c:pt idx="1694">
                  <c:v>602</c:v>
                </c:pt>
                <c:pt idx="1695">
                  <c:v>602</c:v>
                </c:pt>
                <c:pt idx="1696">
                  <c:v>603</c:v>
                </c:pt>
                <c:pt idx="1697">
                  <c:v>604</c:v>
                </c:pt>
                <c:pt idx="1698">
                  <c:v>605</c:v>
                </c:pt>
                <c:pt idx="1699">
                  <c:v>606</c:v>
                </c:pt>
                <c:pt idx="1700">
                  <c:v>607</c:v>
                </c:pt>
                <c:pt idx="1701">
                  <c:v>608</c:v>
                </c:pt>
                <c:pt idx="1702">
                  <c:v>608</c:v>
                </c:pt>
                <c:pt idx="1703">
                  <c:v>608</c:v>
                </c:pt>
                <c:pt idx="1704">
                  <c:v>609</c:v>
                </c:pt>
                <c:pt idx="1705">
                  <c:v>610</c:v>
                </c:pt>
                <c:pt idx="1706">
                  <c:v>610</c:v>
                </c:pt>
                <c:pt idx="1707">
                  <c:v>610</c:v>
                </c:pt>
                <c:pt idx="1708">
                  <c:v>610</c:v>
                </c:pt>
                <c:pt idx="1709">
                  <c:v>610</c:v>
                </c:pt>
                <c:pt idx="1710">
                  <c:v>610</c:v>
                </c:pt>
                <c:pt idx="1711">
                  <c:v>611</c:v>
                </c:pt>
                <c:pt idx="1712">
                  <c:v>612</c:v>
                </c:pt>
                <c:pt idx="1713">
                  <c:v>613</c:v>
                </c:pt>
                <c:pt idx="1714">
                  <c:v>614</c:v>
                </c:pt>
                <c:pt idx="1715">
                  <c:v>614</c:v>
                </c:pt>
                <c:pt idx="1716">
                  <c:v>615</c:v>
                </c:pt>
                <c:pt idx="1717">
                  <c:v>615</c:v>
                </c:pt>
                <c:pt idx="1718">
                  <c:v>615</c:v>
                </c:pt>
                <c:pt idx="1719">
                  <c:v>616</c:v>
                </c:pt>
                <c:pt idx="1720">
                  <c:v>616</c:v>
                </c:pt>
                <c:pt idx="1721">
                  <c:v>617</c:v>
                </c:pt>
                <c:pt idx="1722">
                  <c:v>617</c:v>
                </c:pt>
                <c:pt idx="1723">
                  <c:v>617</c:v>
                </c:pt>
                <c:pt idx="1724">
                  <c:v>617</c:v>
                </c:pt>
                <c:pt idx="1725">
                  <c:v>617</c:v>
                </c:pt>
                <c:pt idx="1726">
                  <c:v>618</c:v>
                </c:pt>
                <c:pt idx="1727">
                  <c:v>618</c:v>
                </c:pt>
                <c:pt idx="1728">
                  <c:v>619</c:v>
                </c:pt>
                <c:pt idx="1729">
                  <c:v>619</c:v>
                </c:pt>
                <c:pt idx="1730">
                  <c:v>619</c:v>
                </c:pt>
                <c:pt idx="1731">
                  <c:v>619</c:v>
                </c:pt>
                <c:pt idx="1732">
                  <c:v>620</c:v>
                </c:pt>
                <c:pt idx="1733">
                  <c:v>620</c:v>
                </c:pt>
                <c:pt idx="1734">
                  <c:v>620</c:v>
                </c:pt>
                <c:pt idx="1735">
                  <c:v>620</c:v>
                </c:pt>
                <c:pt idx="1736">
                  <c:v>620</c:v>
                </c:pt>
                <c:pt idx="1737">
                  <c:v>621</c:v>
                </c:pt>
                <c:pt idx="1738">
                  <c:v>621</c:v>
                </c:pt>
                <c:pt idx="1739">
                  <c:v>621</c:v>
                </c:pt>
                <c:pt idx="1740">
                  <c:v>622</c:v>
                </c:pt>
                <c:pt idx="1741">
                  <c:v>622</c:v>
                </c:pt>
                <c:pt idx="1742">
                  <c:v>622</c:v>
                </c:pt>
                <c:pt idx="1743">
                  <c:v>623</c:v>
                </c:pt>
                <c:pt idx="1744">
                  <c:v>624</c:v>
                </c:pt>
                <c:pt idx="1745">
                  <c:v>624</c:v>
                </c:pt>
                <c:pt idx="1746">
                  <c:v>624</c:v>
                </c:pt>
                <c:pt idx="1747">
                  <c:v>625</c:v>
                </c:pt>
                <c:pt idx="1748">
                  <c:v>625</c:v>
                </c:pt>
                <c:pt idx="1749">
                  <c:v>625</c:v>
                </c:pt>
                <c:pt idx="1750">
                  <c:v>626</c:v>
                </c:pt>
                <c:pt idx="1751">
                  <c:v>626</c:v>
                </c:pt>
                <c:pt idx="1752">
                  <c:v>626</c:v>
                </c:pt>
                <c:pt idx="1753">
                  <c:v>626</c:v>
                </c:pt>
                <c:pt idx="1754">
                  <c:v>626</c:v>
                </c:pt>
                <c:pt idx="1755">
                  <c:v>627</c:v>
                </c:pt>
                <c:pt idx="1756">
                  <c:v>627</c:v>
                </c:pt>
                <c:pt idx="1757">
                  <c:v>627</c:v>
                </c:pt>
                <c:pt idx="1758">
                  <c:v>627</c:v>
                </c:pt>
                <c:pt idx="1759">
                  <c:v>627</c:v>
                </c:pt>
                <c:pt idx="1760">
                  <c:v>627</c:v>
                </c:pt>
                <c:pt idx="1761">
                  <c:v>628</c:v>
                </c:pt>
                <c:pt idx="1762">
                  <c:v>628</c:v>
                </c:pt>
                <c:pt idx="1763">
                  <c:v>629</c:v>
                </c:pt>
                <c:pt idx="1764">
                  <c:v>629</c:v>
                </c:pt>
                <c:pt idx="1765">
                  <c:v>630</c:v>
                </c:pt>
                <c:pt idx="1766">
                  <c:v>631</c:v>
                </c:pt>
                <c:pt idx="1767">
                  <c:v>631</c:v>
                </c:pt>
                <c:pt idx="1768">
                  <c:v>631</c:v>
                </c:pt>
                <c:pt idx="1769">
                  <c:v>631</c:v>
                </c:pt>
                <c:pt idx="1770">
                  <c:v>631</c:v>
                </c:pt>
                <c:pt idx="1771">
                  <c:v>631</c:v>
                </c:pt>
                <c:pt idx="1772">
                  <c:v>631</c:v>
                </c:pt>
                <c:pt idx="1773">
                  <c:v>631</c:v>
                </c:pt>
                <c:pt idx="1774">
                  <c:v>631</c:v>
                </c:pt>
                <c:pt idx="1775">
                  <c:v>631</c:v>
                </c:pt>
                <c:pt idx="1776">
                  <c:v>631</c:v>
                </c:pt>
                <c:pt idx="1777">
                  <c:v>631</c:v>
                </c:pt>
                <c:pt idx="1778">
                  <c:v>631</c:v>
                </c:pt>
                <c:pt idx="1779">
                  <c:v>631</c:v>
                </c:pt>
                <c:pt idx="1780">
                  <c:v>632</c:v>
                </c:pt>
                <c:pt idx="1781">
                  <c:v>633</c:v>
                </c:pt>
                <c:pt idx="1782">
                  <c:v>634</c:v>
                </c:pt>
                <c:pt idx="1783">
                  <c:v>634</c:v>
                </c:pt>
                <c:pt idx="1784">
                  <c:v>634</c:v>
                </c:pt>
                <c:pt idx="1785">
                  <c:v>634</c:v>
                </c:pt>
                <c:pt idx="1786">
                  <c:v>634</c:v>
                </c:pt>
                <c:pt idx="1787">
                  <c:v>634</c:v>
                </c:pt>
                <c:pt idx="1788">
                  <c:v>634</c:v>
                </c:pt>
                <c:pt idx="1789">
                  <c:v>634</c:v>
                </c:pt>
                <c:pt idx="1790">
                  <c:v>634</c:v>
                </c:pt>
                <c:pt idx="1791">
                  <c:v>635</c:v>
                </c:pt>
                <c:pt idx="1792">
                  <c:v>636</c:v>
                </c:pt>
                <c:pt idx="1793">
                  <c:v>637</c:v>
                </c:pt>
                <c:pt idx="1794">
                  <c:v>637</c:v>
                </c:pt>
                <c:pt idx="1795">
                  <c:v>637</c:v>
                </c:pt>
                <c:pt idx="1796">
                  <c:v>638</c:v>
                </c:pt>
                <c:pt idx="1797">
                  <c:v>638</c:v>
                </c:pt>
                <c:pt idx="1798">
                  <c:v>638</c:v>
                </c:pt>
                <c:pt idx="1799">
                  <c:v>638</c:v>
                </c:pt>
                <c:pt idx="1800">
                  <c:v>638</c:v>
                </c:pt>
                <c:pt idx="1801">
                  <c:v>639</c:v>
                </c:pt>
                <c:pt idx="1802">
                  <c:v>640</c:v>
                </c:pt>
                <c:pt idx="1803">
                  <c:v>641</c:v>
                </c:pt>
                <c:pt idx="1804">
                  <c:v>642</c:v>
                </c:pt>
                <c:pt idx="1805">
                  <c:v>642</c:v>
                </c:pt>
                <c:pt idx="1806">
                  <c:v>642</c:v>
                </c:pt>
                <c:pt idx="1807">
                  <c:v>642</c:v>
                </c:pt>
                <c:pt idx="1808">
                  <c:v>642</c:v>
                </c:pt>
                <c:pt idx="1809">
                  <c:v>643</c:v>
                </c:pt>
                <c:pt idx="1810">
                  <c:v>643</c:v>
                </c:pt>
                <c:pt idx="1811">
                  <c:v>643</c:v>
                </c:pt>
                <c:pt idx="1812">
                  <c:v>644</c:v>
                </c:pt>
                <c:pt idx="1813">
                  <c:v>644</c:v>
                </c:pt>
                <c:pt idx="1814">
                  <c:v>644</c:v>
                </c:pt>
                <c:pt idx="1815">
                  <c:v>645</c:v>
                </c:pt>
                <c:pt idx="1816">
                  <c:v>646</c:v>
                </c:pt>
                <c:pt idx="1817">
                  <c:v>647</c:v>
                </c:pt>
                <c:pt idx="1818">
                  <c:v>647</c:v>
                </c:pt>
                <c:pt idx="1819">
                  <c:v>647</c:v>
                </c:pt>
                <c:pt idx="1820">
                  <c:v>648</c:v>
                </c:pt>
                <c:pt idx="1821">
                  <c:v>649</c:v>
                </c:pt>
                <c:pt idx="1822">
                  <c:v>650</c:v>
                </c:pt>
                <c:pt idx="1823">
                  <c:v>651</c:v>
                </c:pt>
                <c:pt idx="1824">
                  <c:v>651</c:v>
                </c:pt>
                <c:pt idx="1825">
                  <c:v>652</c:v>
                </c:pt>
                <c:pt idx="1826">
                  <c:v>653</c:v>
                </c:pt>
                <c:pt idx="1827">
                  <c:v>654</c:v>
                </c:pt>
                <c:pt idx="1828">
                  <c:v>655</c:v>
                </c:pt>
                <c:pt idx="1829">
                  <c:v>656</c:v>
                </c:pt>
                <c:pt idx="1830">
                  <c:v>657</c:v>
                </c:pt>
                <c:pt idx="1831">
                  <c:v>658</c:v>
                </c:pt>
                <c:pt idx="1832">
                  <c:v>658</c:v>
                </c:pt>
                <c:pt idx="1833">
                  <c:v>659</c:v>
                </c:pt>
                <c:pt idx="1834">
                  <c:v>659</c:v>
                </c:pt>
                <c:pt idx="1835">
                  <c:v>660</c:v>
                </c:pt>
                <c:pt idx="1836">
                  <c:v>661</c:v>
                </c:pt>
                <c:pt idx="1837">
                  <c:v>662</c:v>
                </c:pt>
                <c:pt idx="1838">
                  <c:v>663</c:v>
                </c:pt>
                <c:pt idx="1839">
                  <c:v>664</c:v>
                </c:pt>
                <c:pt idx="1840">
                  <c:v>665</c:v>
                </c:pt>
                <c:pt idx="1841">
                  <c:v>665</c:v>
                </c:pt>
                <c:pt idx="1842">
                  <c:v>666</c:v>
                </c:pt>
                <c:pt idx="1843">
                  <c:v>666</c:v>
                </c:pt>
                <c:pt idx="1844">
                  <c:v>667</c:v>
                </c:pt>
                <c:pt idx="1845">
                  <c:v>667</c:v>
                </c:pt>
                <c:pt idx="1846">
                  <c:v>667</c:v>
                </c:pt>
                <c:pt idx="1847">
                  <c:v>667</c:v>
                </c:pt>
                <c:pt idx="1848">
                  <c:v>667</c:v>
                </c:pt>
                <c:pt idx="1849">
                  <c:v>667</c:v>
                </c:pt>
                <c:pt idx="1850">
                  <c:v>667</c:v>
                </c:pt>
                <c:pt idx="1851">
                  <c:v>668</c:v>
                </c:pt>
                <c:pt idx="1852">
                  <c:v>669</c:v>
                </c:pt>
                <c:pt idx="1853">
                  <c:v>669</c:v>
                </c:pt>
                <c:pt idx="1854">
                  <c:v>669</c:v>
                </c:pt>
                <c:pt idx="1855">
                  <c:v>669</c:v>
                </c:pt>
                <c:pt idx="1856">
                  <c:v>669</c:v>
                </c:pt>
                <c:pt idx="1857">
                  <c:v>669</c:v>
                </c:pt>
                <c:pt idx="1858">
                  <c:v>669</c:v>
                </c:pt>
                <c:pt idx="1859">
                  <c:v>670</c:v>
                </c:pt>
                <c:pt idx="1860">
                  <c:v>670</c:v>
                </c:pt>
                <c:pt idx="1861">
                  <c:v>670</c:v>
                </c:pt>
                <c:pt idx="1862">
                  <c:v>671</c:v>
                </c:pt>
                <c:pt idx="1863">
                  <c:v>671</c:v>
                </c:pt>
                <c:pt idx="1864">
                  <c:v>671</c:v>
                </c:pt>
                <c:pt idx="1865">
                  <c:v>671</c:v>
                </c:pt>
                <c:pt idx="1866">
                  <c:v>671</c:v>
                </c:pt>
                <c:pt idx="1867">
                  <c:v>672</c:v>
                </c:pt>
                <c:pt idx="1868">
                  <c:v>673</c:v>
                </c:pt>
                <c:pt idx="1869">
                  <c:v>674</c:v>
                </c:pt>
                <c:pt idx="1870">
                  <c:v>675</c:v>
                </c:pt>
                <c:pt idx="1871">
                  <c:v>675</c:v>
                </c:pt>
                <c:pt idx="1872">
                  <c:v>675</c:v>
                </c:pt>
                <c:pt idx="1873">
                  <c:v>675</c:v>
                </c:pt>
                <c:pt idx="1874">
                  <c:v>676</c:v>
                </c:pt>
                <c:pt idx="1875">
                  <c:v>677</c:v>
                </c:pt>
                <c:pt idx="1876">
                  <c:v>677</c:v>
                </c:pt>
                <c:pt idx="1877">
                  <c:v>677</c:v>
                </c:pt>
                <c:pt idx="1878">
                  <c:v>677</c:v>
                </c:pt>
                <c:pt idx="1879">
                  <c:v>677</c:v>
                </c:pt>
                <c:pt idx="1880">
                  <c:v>677</c:v>
                </c:pt>
                <c:pt idx="1881">
                  <c:v>677</c:v>
                </c:pt>
                <c:pt idx="1882">
                  <c:v>677</c:v>
                </c:pt>
                <c:pt idx="1883">
                  <c:v>677</c:v>
                </c:pt>
                <c:pt idx="1884">
                  <c:v>677</c:v>
                </c:pt>
                <c:pt idx="1885">
                  <c:v>677</c:v>
                </c:pt>
                <c:pt idx="1886">
                  <c:v>677</c:v>
                </c:pt>
                <c:pt idx="1887">
                  <c:v>677</c:v>
                </c:pt>
                <c:pt idx="1888">
                  <c:v>677</c:v>
                </c:pt>
                <c:pt idx="1889">
                  <c:v>677</c:v>
                </c:pt>
                <c:pt idx="1890">
                  <c:v>677</c:v>
                </c:pt>
                <c:pt idx="1891">
                  <c:v>677</c:v>
                </c:pt>
                <c:pt idx="1892">
                  <c:v>678</c:v>
                </c:pt>
                <c:pt idx="1893">
                  <c:v>679</c:v>
                </c:pt>
                <c:pt idx="1894">
                  <c:v>679</c:v>
                </c:pt>
                <c:pt idx="1895">
                  <c:v>679</c:v>
                </c:pt>
                <c:pt idx="1896">
                  <c:v>679</c:v>
                </c:pt>
                <c:pt idx="1897">
                  <c:v>679</c:v>
                </c:pt>
                <c:pt idx="1898">
                  <c:v>679</c:v>
                </c:pt>
                <c:pt idx="1899">
                  <c:v>679</c:v>
                </c:pt>
                <c:pt idx="1900">
                  <c:v>679</c:v>
                </c:pt>
                <c:pt idx="1901">
                  <c:v>679</c:v>
                </c:pt>
                <c:pt idx="1902">
                  <c:v>680</c:v>
                </c:pt>
                <c:pt idx="1903">
                  <c:v>681</c:v>
                </c:pt>
                <c:pt idx="1904">
                  <c:v>682</c:v>
                </c:pt>
                <c:pt idx="1905">
                  <c:v>682</c:v>
                </c:pt>
                <c:pt idx="1906">
                  <c:v>683</c:v>
                </c:pt>
                <c:pt idx="1907">
                  <c:v>684</c:v>
                </c:pt>
                <c:pt idx="1908">
                  <c:v>684</c:v>
                </c:pt>
                <c:pt idx="1909">
                  <c:v>684</c:v>
                </c:pt>
                <c:pt idx="1910">
                  <c:v>684</c:v>
                </c:pt>
                <c:pt idx="1911">
                  <c:v>684</c:v>
                </c:pt>
                <c:pt idx="1912">
                  <c:v>684</c:v>
                </c:pt>
                <c:pt idx="1913">
                  <c:v>685</c:v>
                </c:pt>
                <c:pt idx="1914">
                  <c:v>686</c:v>
                </c:pt>
                <c:pt idx="1915">
                  <c:v>686</c:v>
                </c:pt>
                <c:pt idx="1916">
                  <c:v>686</c:v>
                </c:pt>
                <c:pt idx="1917">
                  <c:v>686</c:v>
                </c:pt>
                <c:pt idx="1918">
                  <c:v>687</c:v>
                </c:pt>
                <c:pt idx="1919">
                  <c:v>688</c:v>
                </c:pt>
                <c:pt idx="1920">
                  <c:v>688</c:v>
                </c:pt>
                <c:pt idx="1921">
                  <c:v>688</c:v>
                </c:pt>
                <c:pt idx="1922">
                  <c:v>689</c:v>
                </c:pt>
                <c:pt idx="1923">
                  <c:v>690</c:v>
                </c:pt>
                <c:pt idx="1924">
                  <c:v>691</c:v>
                </c:pt>
                <c:pt idx="1925">
                  <c:v>691</c:v>
                </c:pt>
                <c:pt idx="1926">
                  <c:v>692</c:v>
                </c:pt>
                <c:pt idx="1927">
                  <c:v>692</c:v>
                </c:pt>
                <c:pt idx="1928">
                  <c:v>692</c:v>
                </c:pt>
                <c:pt idx="1929">
                  <c:v>693</c:v>
                </c:pt>
                <c:pt idx="1930">
                  <c:v>693</c:v>
                </c:pt>
                <c:pt idx="1931">
                  <c:v>694</c:v>
                </c:pt>
                <c:pt idx="1932">
                  <c:v>694</c:v>
                </c:pt>
                <c:pt idx="1933">
                  <c:v>694</c:v>
                </c:pt>
                <c:pt idx="1934">
                  <c:v>694</c:v>
                </c:pt>
                <c:pt idx="1935">
                  <c:v>695</c:v>
                </c:pt>
                <c:pt idx="1936">
                  <c:v>696</c:v>
                </c:pt>
                <c:pt idx="1937">
                  <c:v>696</c:v>
                </c:pt>
                <c:pt idx="1938">
                  <c:v>696</c:v>
                </c:pt>
                <c:pt idx="1939">
                  <c:v>696</c:v>
                </c:pt>
                <c:pt idx="1940">
                  <c:v>697</c:v>
                </c:pt>
                <c:pt idx="1941">
                  <c:v>698</c:v>
                </c:pt>
                <c:pt idx="1942">
                  <c:v>698</c:v>
                </c:pt>
                <c:pt idx="1943">
                  <c:v>698</c:v>
                </c:pt>
                <c:pt idx="1944">
                  <c:v>698</c:v>
                </c:pt>
                <c:pt idx="1945">
                  <c:v>699</c:v>
                </c:pt>
                <c:pt idx="1946">
                  <c:v>699</c:v>
                </c:pt>
                <c:pt idx="1947">
                  <c:v>699</c:v>
                </c:pt>
                <c:pt idx="1948">
                  <c:v>699</c:v>
                </c:pt>
                <c:pt idx="1949">
                  <c:v>700</c:v>
                </c:pt>
                <c:pt idx="1950">
                  <c:v>701</c:v>
                </c:pt>
                <c:pt idx="1951">
                  <c:v>702</c:v>
                </c:pt>
                <c:pt idx="1952">
                  <c:v>703</c:v>
                </c:pt>
                <c:pt idx="1953">
                  <c:v>704</c:v>
                </c:pt>
                <c:pt idx="1954">
                  <c:v>704</c:v>
                </c:pt>
                <c:pt idx="1955">
                  <c:v>704</c:v>
                </c:pt>
                <c:pt idx="1956">
                  <c:v>704</c:v>
                </c:pt>
                <c:pt idx="1957">
                  <c:v>705</c:v>
                </c:pt>
                <c:pt idx="1958">
                  <c:v>706</c:v>
                </c:pt>
                <c:pt idx="1959">
                  <c:v>706</c:v>
                </c:pt>
                <c:pt idx="1960">
                  <c:v>707</c:v>
                </c:pt>
                <c:pt idx="1961">
                  <c:v>708</c:v>
                </c:pt>
                <c:pt idx="1962">
                  <c:v>709</c:v>
                </c:pt>
                <c:pt idx="1963">
                  <c:v>709</c:v>
                </c:pt>
                <c:pt idx="1964">
                  <c:v>709</c:v>
                </c:pt>
                <c:pt idx="1965">
                  <c:v>709</c:v>
                </c:pt>
                <c:pt idx="1966">
                  <c:v>709</c:v>
                </c:pt>
                <c:pt idx="1967">
                  <c:v>709</c:v>
                </c:pt>
                <c:pt idx="1968">
                  <c:v>709</c:v>
                </c:pt>
                <c:pt idx="1969">
                  <c:v>709</c:v>
                </c:pt>
                <c:pt idx="1970">
                  <c:v>709</c:v>
                </c:pt>
                <c:pt idx="1971">
                  <c:v>709</c:v>
                </c:pt>
                <c:pt idx="1972">
                  <c:v>710</c:v>
                </c:pt>
                <c:pt idx="1973">
                  <c:v>710</c:v>
                </c:pt>
                <c:pt idx="1974">
                  <c:v>710</c:v>
                </c:pt>
                <c:pt idx="1975">
                  <c:v>711</c:v>
                </c:pt>
                <c:pt idx="1976">
                  <c:v>712</c:v>
                </c:pt>
                <c:pt idx="1977">
                  <c:v>712</c:v>
                </c:pt>
                <c:pt idx="1978">
                  <c:v>712</c:v>
                </c:pt>
                <c:pt idx="1979">
                  <c:v>712</c:v>
                </c:pt>
                <c:pt idx="1980">
                  <c:v>713</c:v>
                </c:pt>
                <c:pt idx="1981">
                  <c:v>713</c:v>
                </c:pt>
                <c:pt idx="1982">
                  <c:v>714</c:v>
                </c:pt>
                <c:pt idx="1983">
                  <c:v>714</c:v>
                </c:pt>
                <c:pt idx="1984">
                  <c:v>714</c:v>
                </c:pt>
                <c:pt idx="1985">
                  <c:v>714</c:v>
                </c:pt>
                <c:pt idx="1986">
                  <c:v>714</c:v>
                </c:pt>
                <c:pt idx="1987">
                  <c:v>714</c:v>
                </c:pt>
                <c:pt idx="1988">
                  <c:v>714</c:v>
                </c:pt>
                <c:pt idx="1989">
                  <c:v>714</c:v>
                </c:pt>
                <c:pt idx="1990">
                  <c:v>714</c:v>
                </c:pt>
                <c:pt idx="1991">
                  <c:v>714</c:v>
                </c:pt>
                <c:pt idx="1992">
                  <c:v>715</c:v>
                </c:pt>
                <c:pt idx="1993">
                  <c:v>716</c:v>
                </c:pt>
                <c:pt idx="1994">
                  <c:v>717</c:v>
                </c:pt>
                <c:pt idx="1995">
                  <c:v>717</c:v>
                </c:pt>
                <c:pt idx="1996">
                  <c:v>718</c:v>
                </c:pt>
                <c:pt idx="1997">
                  <c:v>719</c:v>
                </c:pt>
                <c:pt idx="1998">
                  <c:v>720</c:v>
                </c:pt>
                <c:pt idx="1999">
                  <c:v>720</c:v>
                </c:pt>
                <c:pt idx="2000">
                  <c:v>720</c:v>
                </c:pt>
                <c:pt idx="2001">
                  <c:v>720</c:v>
                </c:pt>
                <c:pt idx="2002">
                  <c:v>720</c:v>
                </c:pt>
                <c:pt idx="2003">
                  <c:v>721</c:v>
                </c:pt>
                <c:pt idx="2004">
                  <c:v>721</c:v>
                </c:pt>
                <c:pt idx="2005">
                  <c:v>721</c:v>
                </c:pt>
                <c:pt idx="2006">
                  <c:v>721</c:v>
                </c:pt>
                <c:pt idx="2007">
                  <c:v>722</c:v>
                </c:pt>
                <c:pt idx="2008">
                  <c:v>722</c:v>
                </c:pt>
                <c:pt idx="2009">
                  <c:v>722</c:v>
                </c:pt>
                <c:pt idx="2010">
                  <c:v>722</c:v>
                </c:pt>
                <c:pt idx="2011">
                  <c:v>722</c:v>
                </c:pt>
                <c:pt idx="2012">
                  <c:v>722</c:v>
                </c:pt>
                <c:pt idx="2013">
                  <c:v>723</c:v>
                </c:pt>
                <c:pt idx="2014">
                  <c:v>723</c:v>
                </c:pt>
                <c:pt idx="2015">
                  <c:v>723</c:v>
                </c:pt>
                <c:pt idx="2016">
                  <c:v>724</c:v>
                </c:pt>
                <c:pt idx="2017">
                  <c:v>724</c:v>
                </c:pt>
                <c:pt idx="2018">
                  <c:v>725</c:v>
                </c:pt>
                <c:pt idx="2019">
                  <c:v>725</c:v>
                </c:pt>
                <c:pt idx="2020">
                  <c:v>726</c:v>
                </c:pt>
                <c:pt idx="2021">
                  <c:v>726</c:v>
                </c:pt>
                <c:pt idx="2022">
                  <c:v>727</c:v>
                </c:pt>
                <c:pt idx="2023">
                  <c:v>728</c:v>
                </c:pt>
                <c:pt idx="2024">
                  <c:v>728</c:v>
                </c:pt>
                <c:pt idx="2025">
                  <c:v>728</c:v>
                </c:pt>
                <c:pt idx="2026">
                  <c:v>729</c:v>
                </c:pt>
                <c:pt idx="2027">
                  <c:v>730</c:v>
                </c:pt>
                <c:pt idx="2028">
                  <c:v>730</c:v>
                </c:pt>
                <c:pt idx="2029">
                  <c:v>730</c:v>
                </c:pt>
                <c:pt idx="2030">
                  <c:v>731</c:v>
                </c:pt>
                <c:pt idx="2031">
                  <c:v>732</c:v>
                </c:pt>
                <c:pt idx="2032">
                  <c:v>732</c:v>
                </c:pt>
                <c:pt idx="2033">
                  <c:v>733</c:v>
                </c:pt>
                <c:pt idx="2034">
                  <c:v>733</c:v>
                </c:pt>
                <c:pt idx="2035">
                  <c:v>733</c:v>
                </c:pt>
                <c:pt idx="2036">
                  <c:v>734</c:v>
                </c:pt>
                <c:pt idx="2037">
                  <c:v>735</c:v>
                </c:pt>
                <c:pt idx="2038">
                  <c:v>735</c:v>
                </c:pt>
                <c:pt idx="2039">
                  <c:v>735</c:v>
                </c:pt>
                <c:pt idx="2040">
                  <c:v>735</c:v>
                </c:pt>
                <c:pt idx="2041">
                  <c:v>735</c:v>
                </c:pt>
                <c:pt idx="2042">
                  <c:v>735</c:v>
                </c:pt>
                <c:pt idx="2043">
                  <c:v>735</c:v>
                </c:pt>
                <c:pt idx="2044">
                  <c:v>735</c:v>
                </c:pt>
                <c:pt idx="2045">
                  <c:v>735</c:v>
                </c:pt>
                <c:pt idx="2046">
                  <c:v>735</c:v>
                </c:pt>
                <c:pt idx="2047">
                  <c:v>735</c:v>
                </c:pt>
                <c:pt idx="2048">
                  <c:v>735</c:v>
                </c:pt>
                <c:pt idx="2049">
                  <c:v>735</c:v>
                </c:pt>
                <c:pt idx="2050">
                  <c:v>735</c:v>
                </c:pt>
                <c:pt idx="2051">
                  <c:v>735</c:v>
                </c:pt>
                <c:pt idx="2052">
                  <c:v>735</c:v>
                </c:pt>
                <c:pt idx="2053">
                  <c:v>735</c:v>
                </c:pt>
                <c:pt idx="2054">
                  <c:v>735</c:v>
                </c:pt>
                <c:pt idx="2055">
                  <c:v>735</c:v>
                </c:pt>
                <c:pt idx="2056">
                  <c:v>735</c:v>
                </c:pt>
                <c:pt idx="2057">
                  <c:v>736</c:v>
                </c:pt>
                <c:pt idx="2058">
                  <c:v>737</c:v>
                </c:pt>
                <c:pt idx="2059">
                  <c:v>737</c:v>
                </c:pt>
                <c:pt idx="2060">
                  <c:v>737</c:v>
                </c:pt>
                <c:pt idx="2061">
                  <c:v>738</c:v>
                </c:pt>
                <c:pt idx="2062">
                  <c:v>738</c:v>
                </c:pt>
                <c:pt idx="2063">
                  <c:v>739</c:v>
                </c:pt>
                <c:pt idx="2064">
                  <c:v>739</c:v>
                </c:pt>
                <c:pt idx="2065">
                  <c:v>740</c:v>
                </c:pt>
                <c:pt idx="2066">
                  <c:v>740</c:v>
                </c:pt>
                <c:pt idx="2067">
                  <c:v>740</c:v>
                </c:pt>
                <c:pt idx="2068">
                  <c:v>740</c:v>
                </c:pt>
                <c:pt idx="2069">
                  <c:v>741</c:v>
                </c:pt>
                <c:pt idx="2070">
                  <c:v>742</c:v>
                </c:pt>
                <c:pt idx="2071">
                  <c:v>743</c:v>
                </c:pt>
                <c:pt idx="2072">
                  <c:v>743</c:v>
                </c:pt>
                <c:pt idx="2073">
                  <c:v>743</c:v>
                </c:pt>
                <c:pt idx="2074">
                  <c:v>743</c:v>
                </c:pt>
                <c:pt idx="2075">
                  <c:v>743</c:v>
                </c:pt>
                <c:pt idx="2076">
                  <c:v>743</c:v>
                </c:pt>
                <c:pt idx="2077">
                  <c:v>744</c:v>
                </c:pt>
                <c:pt idx="2078">
                  <c:v>744</c:v>
                </c:pt>
                <c:pt idx="2079">
                  <c:v>744</c:v>
                </c:pt>
                <c:pt idx="2080">
                  <c:v>745</c:v>
                </c:pt>
                <c:pt idx="2081">
                  <c:v>745</c:v>
                </c:pt>
                <c:pt idx="2082">
                  <c:v>745</c:v>
                </c:pt>
                <c:pt idx="2083">
                  <c:v>745</c:v>
                </c:pt>
                <c:pt idx="2084">
                  <c:v>745</c:v>
                </c:pt>
                <c:pt idx="2085">
                  <c:v>745</c:v>
                </c:pt>
                <c:pt idx="2086">
                  <c:v>745</c:v>
                </c:pt>
                <c:pt idx="2087">
                  <c:v>746</c:v>
                </c:pt>
                <c:pt idx="2088">
                  <c:v>746</c:v>
                </c:pt>
                <c:pt idx="2089">
                  <c:v>746</c:v>
                </c:pt>
                <c:pt idx="2090">
                  <c:v>746</c:v>
                </c:pt>
                <c:pt idx="2091">
                  <c:v>746</c:v>
                </c:pt>
                <c:pt idx="2092">
                  <c:v>746</c:v>
                </c:pt>
                <c:pt idx="2093">
                  <c:v>747</c:v>
                </c:pt>
                <c:pt idx="2094">
                  <c:v>748</c:v>
                </c:pt>
                <c:pt idx="2095">
                  <c:v>749</c:v>
                </c:pt>
                <c:pt idx="2096">
                  <c:v>750</c:v>
                </c:pt>
                <c:pt idx="2097">
                  <c:v>750</c:v>
                </c:pt>
                <c:pt idx="2098">
                  <c:v>750</c:v>
                </c:pt>
                <c:pt idx="2099">
                  <c:v>750</c:v>
                </c:pt>
                <c:pt idx="2100">
                  <c:v>751</c:v>
                </c:pt>
                <c:pt idx="2101">
                  <c:v>751</c:v>
                </c:pt>
                <c:pt idx="2102">
                  <c:v>752</c:v>
                </c:pt>
                <c:pt idx="2103">
                  <c:v>752</c:v>
                </c:pt>
                <c:pt idx="2104">
                  <c:v>752</c:v>
                </c:pt>
                <c:pt idx="2105">
                  <c:v>752</c:v>
                </c:pt>
                <c:pt idx="2106">
                  <c:v>753</c:v>
                </c:pt>
                <c:pt idx="2107">
                  <c:v>753</c:v>
                </c:pt>
                <c:pt idx="2108">
                  <c:v>754</c:v>
                </c:pt>
                <c:pt idx="2109">
                  <c:v>755</c:v>
                </c:pt>
                <c:pt idx="2110">
                  <c:v>756</c:v>
                </c:pt>
                <c:pt idx="2111">
                  <c:v>756</c:v>
                </c:pt>
                <c:pt idx="2112">
                  <c:v>756</c:v>
                </c:pt>
                <c:pt idx="2113">
                  <c:v>756</c:v>
                </c:pt>
                <c:pt idx="2114">
                  <c:v>756</c:v>
                </c:pt>
                <c:pt idx="2115">
                  <c:v>756</c:v>
                </c:pt>
                <c:pt idx="2116">
                  <c:v>756</c:v>
                </c:pt>
                <c:pt idx="2117">
                  <c:v>757</c:v>
                </c:pt>
                <c:pt idx="2118">
                  <c:v>757</c:v>
                </c:pt>
                <c:pt idx="2119">
                  <c:v>757</c:v>
                </c:pt>
                <c:pt idx="2120">
                  <c:v>757</c:v>
                </c:pt>
                <c:pt idx="2121">
                  <c:v>757</c:v>
                </c:pt>
                <c:pt idx="2122">
                  <c:v>757</c:v>
                </c:pt>
                <c:pt idx="2123">
                  <c:v>757</c:v>
                </c:pt>
                <c:pt idx="2124">
                  <c:v>758</c:v>
                </c:pt>
                <c:pt idx="2125">
                  <c:v>759</c:v>
                </c:pt>
                <c:pt idx="2126">
                  <c:v>760</c:v>
                </c:pt>
                <c:pt idx="2127">
                  <c:v>760</c:v>
                </c:pt>
                <c:pt idx="2128">
                  <c:v>760</c:v>
                </c:pt>
                <c:pt idx="2129">
                  <c:v>760</c:v>
                </c:pt>
                <c:pt idx="2130">
                  <c:v>761</c:v>
                </c:pt>
                <c:pt idx="2131">
                  <c:v>762</c:v>
                </c:pt>
                <c:pt idx="2132">
                  <c:v>762</c:v>
                </c:pt>
                <c:pt idx="2133">
                  <c:v>762</c:v>
                </c:pt>
                <c:pt idx="2134">
                  <c:v>763</c:v>
                </c:pt>
                <c:pt idx="2135">
                  <c:v>763</c:v>
                </c:pt>
                <c:pt idx="2136">
                  <c:v>764</c:v>
                </c:pt>
                <c:pt idx="2137">
                  <c:v>765</c:v>
                </c:pt>
                <c:pt idx="2138">
                  <c:v>766</c:v>
                </c:pt>
                <c:pt idx="2139">
                  <c:v>767</c:v>
                </c:pt>
                <c:pt idx="2140">
                  <c:v>767</c:v>
                </c:pt>
                <c:pt idx="2141">
                  <c:v>767</c:v>
                </c:pt>
                <c:pt idx="2142">
                  <c:v>767</c:v>
                </c:pt>
                <c:pt idx="2143">
                  <c:v>767</c:v>
                </c:pt>
                <c:pt idx="2144">
                  <c:v>767</c:v>
                </c:pt>
                <c:pt idx="2145">
                  <c:v>767</c:v>
                </c:pt>
                <c:pt idx="2146">
                  <c:v>767</c:v>
                </c:pt>
                <c:pt idx="2147">
                  <c:v>767</c:v>
                </c:pt>
                <c:pt idx="2148">
                  <c:v>768</c:v>
                </c:pt>
                <c:pt idx="2149">
                  <c:v>769</c:v>
                </c:pt>
                <c:pt idx="2150">
                  <c:v>769</c:v>
                </c:pt>
                <c:pt idx="2151">
                  <c:v>769</c:v>
                </c:pt>
                <c:pt idx="2152">
                  <c:v>770</c:v>
                </c:pt>
                <c:pt idx="2153">
                  <c:v>770</c:v>
                </c:pt>
                <c:pt idx="2154">
                  <c:v>770</c:v>
                </c:pt>
                <c:pt idx="2155">
                  <c:v>770</c:v>
                </c:pt>
                <c:pt idx="2156">
                  <c:v>771</c:v>
                </c:pt>
                <c:pt idx="2157">
                  <c:v>771</c:v>
                </c:pt>
                <c:pt idx="2158">
                  <c:v>771</c:v>
                </c:pt>
                <c:pt idx="2159">
                  <c:v>772</c:v>
                </c:pt>
                <c:pt idx="2160">
                  <c:v>773</c:v>
                </c:pt>
                <c:pt idx="2161">
                  <c:v>773</c:v>
                </c:pt>
                <c:pt idx="2162">
                  <c:v>774</c:v>
                </c:pt>
                <c:pt idx="2163">
                  <c:v>774</c:v>
                </c:pt>
                <c:pt idx="2164">
                  <c:v>774</c:v>
                </c:pt>
                <c:pt idx="2165">
                  <c:v>774</c:v>
                </c:pt>
                <c:pt idx="2166">
                  <c:v>774</c:v>
                </c:pt>
                <c:pt idx="2167">
                  <c:v>774</c:v>
                </c:pt>
                <c:pt idx="2168">
                  <c:v>774</c:v>
                </c:pt>
                <c:pt idx="2169">
                  <c:v>774</c:v>
                </c:pt>
                <c:pt idx="2170">
                  <c:v>774</c:v>
                </c:pt>
                <c:pt idx="2171">
                  <c:v>774</c:v>
                </c:pt>
                <c:pt idx="2172">
                  <c:v>775</c:v>
                </c:pt>
                <c:pt idx="2173">
                  <c:v>775</c:v>
                </c:pt>
                <c:pt idx="2174">
                  <c:v>775</c:v>
                </c:pt>
                <c:pt idx="2175">
                  <c:v>775</c:v>
                </c:pt>
                <c:pt idx="2176">
                  <c:v>775</c:v>
                </c:pt>
                <c:pt idx="2177">
                  <c:v>775</c:v>
                </c:pt>
                <c:pt idx="2178">
                  <c:v>776</c:v>
                </c:pt>
                <c:pt idx="2179">
                  <c:v>776</c:v>
                </c:pt>
                <c:pt idx="2180">
                  <c:v>777</c:v>
                </c:pt>
                <c:pt idx="2181">
                  <c:v>778</c:v>
                </c:pt>
                <c:pt idx="2182">
                  <c:v>778</c:v>
                </c:pt>
                <c:pt idx="2183">
                  <c:v>779</c:v>
                </c:pt>
                <c:pt idx="2184">
                  <c:v>779</c:v>
                </c:pt>
                <c:pt idx="2185">
                  <c:v>779</c:v>
                </c:pt>
                <c:pt idx="2186">
                  <c:v>779</c:v>
                </c:pt>
                <c:pt idx="2187">
                  <c:v>779</c:v>
                </c:pt>
                <c:pt idx="2188">
                  <c:v>779</c:v>
                </c:pt>
                <c:pt idx="2189">
                  <c:v>780</c:v>
                </c:pt>
                <c:pt idx="2190">
                  <c:v>780</c:v>
                </c:pt>
                <c:pt idx="2191">
                  <c:v>781</c:v>
                </c:pt>
                <c:pt idx="2192">
                  <c:v>781</c:v>
                </c:pt>
                <c:pt idx="2193">
                  <c:v>781</c:v>
                </c:pt>
                <c:pt idx="2194">
                  <c:v>781</c:v>
                </c:pt>
                <c:pt idx="2195">
                  <c:v>782</c:v>
                </c:pt>
                <c:pt idx="2196">
                  <c:v>782</c:v>
                </c:pt>
                <c:pt idx="2197">
                  <c:v>782</c:v>
                </c:pt>
                <c:pt idx="2198">
                  <c:v>782</c:v>
                </c:pt>
                <c:pt idx="2199">
                  <c:v>782</c:v>
                </c:pt>
                <c:pt idx="2200">
                  <c:v>782</c:v>
                </c:pt>
                <c:pt idx="2201">
                  <c:v>783</c:v>
                </c:pt>
                <c:pt idx="2202">
                  <c:v>783</c:v>
                </c:pt>
                <c:pt idx="2203">
                  <c:v>784</c:v>
                </c:pt>
                <c:pt idx="2204">
                  <c:v>784</c:v>
                </c:pt>
                <c:pt idx="2205">
                  <c:v>784</c:v>
                </c:pt>
                <c:pt idx="2206">
                  <c:v>784</c:v>
                </c:pt>
                <c:pt idx="2207">
                  <c:v>784</c:v>
                </c:pt>
                <c:pt idx="2208">
                  <c:v>784</c:v>
                </c:pt>
                <c:pt idx="2209">
                  <c:v>784</c:v>
                </c:pt>
                <c:pt idx="2210">
                  <c:v>784</c:v>
                </c:pt>
                <c:pt idx="2211">
                  <c:v>785</c:v>
                </c:pt>
                <c:pt idx="2212">
                  <c:v>785</c:v>
                </c:pt>
                <c:pt idx="2213">
                  <c:v>785</c:v>
                </c:pt>
                <c:pt idx="2214">
                  <c:v>786</c:v>
                </c:pt>
                <c:pt idx="2215">
                  <c:v>786</c:v>
                </c:pt>
                <c:pt idx="2216">
                  <c:v>786</c:v>
                </c:pt>
                <c:pt idx="2217">
                  <c:v>787</c:v>
                </c:pt>
                <c:pt idx="2218">
                  <c:v>787</c:v>
                </c:pt>
                <c:pt idx="2219">
                  <c:v>787</c:v>
                </c:pt>
                <c:pt idx="2220">
                  <c:v>787</c:v>
                </c:pt>
                <c:pt idx="2221">
                  <c:v>787</c:v>
                </c:pt>
                <c:pt idx="2222">
                  <c:v>787</c:v>
                </c:pt>
                <c:pt idx="2223">
                  <c:v>788</c:v>
                </c:pt>
                <c:pt idx="2224">
                  <c:v>789</c:v>
                </c:pt>
                <c:pt idx="2225">
                  <c:v>789</c:v>
                </c:pt>
                <c:pt idx="2226">
                  <c:v>790</c:v>
                </c:pt>
                <c:pt idx="2227">
                  <c:v>790</c:v>
                </c:pt>
                <c:pt idx="2228">
                  <c:v>790</c:v>
                </c:pt>
                <c:pt idx="2229">
                  <c:v>791</c:v>
                </c:pt>
                <c:pt idx="2230">
                  <c:v>791</c:v>
                </c:pt>
                <c:pt idx="2231">
                  <c:v>791</c:v>
                </c:pt>
                <c:pt idx="2232">
                  <c:v>792</c:v>
                </c:pt>
                <c:pt idx="2233">
                  <c:v>792</c:v>
                </c:pt>
                <c:pt idx="2234">
                  <c:v>792</c:v>
                </c:pt>
                <c:pt idx="2235">
                  <c:v>793</c:v>
                </c:pt>
                <c:pt idx="2236">
                  <c:v>793</c:v>
                </c:pt>
                <c:pt idx="2237">
                  <c:v>793</c:v>
                </c:pt>
                <c:pt idx="2238">
                  <c:v>793</c:v>
                </c:pt>
                <c:pt idx="2239">
                  <c:v>794</c:v>
                </c:pt>
                <c:pt idx="2240">
                  <c:v>794</c:v>
                </c:pt>
                <c:pt idx="2241">
                  <c:v>794</c:v>
                </c:pt>
                <c:pt idx="2242">
                  <c:v>795</c:v>
                </c:pt>
                <c:pt idx="2243">
                  <c:v>795</c:v>
                </c:pt>
                <c:pt idx="2244">
                  <c:v>795</c:v>
                </c:pt>
                <c:pt idx="2245">
                  <c:v>795</c:v>
                </c:pt>
                <c:pt idx="2246">
                  <c:v>795</c:v>
                </c:pt>
                <c:pt idx="2247">
                  <c:v>795</c:v>
                </c:pt>
                <c:pt idx="2248">
                  <c:v>795</c:v>
                </c:pt>
                <c:pt idx="2249">
                  <c:v>795</c:v>
                </c:pt>
                <c:pt idx="2250">
                  <c:v>795</c:v>
                </c:pt>
                <c:pt idx="2251">
                  <c:v>796</c:v>
                </c:pt>
                <c:pt idx="2252">
                  <c:v>796</c:v>
                </c:pt>
                <c:pt idx="2253">
                  <c:v>797</c:v>
                </c:pt>
                <c:pt idx="2254">
                  <c:v>797</c:v>
                </c:pt>
                <c:pt idx="2255">
                  <c:v>798</c:v>
                </c:pt>
                <c:pt idx="2256">
                  <c:v>798</c:v>
                </c:pt>
                <c:pt idx="2257">
                  <c:v>798</c:v>
                </c:pt>
                <c:pt idx="2258">
                  <c:v>798</c:v>
                </c:pt>
                <c:pt idx="2259">
                  <c:v>798</c:v>
                </c:pt>
                <c:pt idx="2260">
                  <c:v>799</c:v>
                </c:pt>
                <c:pt idx="2261">
                  <c:v>799</c:v>
                </c:pt>
                <c:pt idx="2262">
                  <c:v>799</c:v>
                </c:pt>
                <c:pt idx="2263">
                  <c:v>799</c:v>
                </c:pt>
                <c:pt idx="2264">
                  <c:v>800</c:v>
                </c:pt>
                <c:pt idx="2265">
                  <c:v>800</c:v>
                </c:pt>
                <c:pt idx="2266">
                  <c:v>800</c:v>
                </c:pt>
                <c:pt idx="2267">
                  <c:v>800</c:v>
                </c:pt>
                <c:pt idx="2268">
                  <c:v>800</c:v>
                </c:pt>
                <c:pt idx="2269">
                  <c:v>801</c:v>
                </c:pt>
                <c:pt idx="2270">
                  <c:v>802</c:v>
                </c:pt>
                <c:pt idx="2271">
                  <c:v>802</c:v>
                </c:pt>
                <c:pt idx="2272">
                  <c:v>802</c:v>
                </c:pt>
                <c:pt idx="2273">
                  <c:v>803</c:v>
                </c:pt>
                <c:pt idx="2274">
                  <c:v>803</c:v>
                </c:pt>
                <c:pt idx="2275">
                  <c:v>804</c:v>
                </c:pt>
                <c:pt idx="2276">
                  <c:v>804</c:v>
                </c:pt>
                <c:pt idx="2277">
                  <c:v>804</c:v>
                </c:pt>
                <c:pt idx="2278">
                  <c:v>804</c:v>
                </c:pt>
                <c:pt idx="2279">
                  <c:v>804</c:v>
                </c:pt>
                <c:pt idx="2280">
                  <c:v>804</c:v>
                </c:pt>
                <c:pt idx="2281">
                  <c:v>804</c:v>
                </c:pt>
                <c:pt idx="2282">
                  <c:v>805</c:v>
                </c:pt>
                <c:pt idx="2283">
                  <c:v>806</c:v>
                </c:pt>
                <c:pt idx="2284">
                  <c:v>806</c:v>
                </c:pt>
                <c:pt idx="2285">
                  <c:v>806</c:v>
                </c:pt>
                <c:pt idx="2286">
                  <c:v>807</c:v>
                </c:pt>
                <c:pt idx="2287">
                  <c:v>807</c:v>
                </c:pt>
                <c:pt idx="2288">
                  <c:v>807</c:v>
                </c:pt>
                <c:pt idx="2289">
                  <c:v>808</c:v>
                </c:pt>
                <c:pt idx="2290">
                  <c:v>808</c:v>
                </c:pt>
                <c:pt idx="2291">
                  <c:v>808</c:v>
                </c:pt>
                <c:pt idx="2292">
                  <c:v>809</c:v>
                </c:pt>
                <c:pt idx="2293">
                  <c:v>809</c:v>
                </c:pt>
                <c:pt idx="2294">
                  <c:v>809</c:v>
                </c:pt>
                <c:pt idx="2295">
                  <c:v>810</c:v>
                </c:pt>
                <c:pt idx="2296">
                  <c:v>811</c:v>
                </c:pt>
                <c:pt idx="2297">
                  <c:v>812</c:v>
                </c:pt>
                <c:pt idx="2298">
                  <c:v>812</c:v>
                </c:pt>
                <c:pt idx="2299">
                  <c:v>813</c:v>
                </c:pt>
                <c:pt idx="2300">
                  <c:v>813</c:v>
                </c:pt>
                <c:pt idx="2301">
                  <c:v>814</c:v>
                </c:pt>
                <c:pt idx="2302">
                  <c:v>815</c:v>
                </c:pt>
                <c:pt idx="2303">
                  <c:v>816</c:v>
                </c:pt>
                <c:pt idx="2304">
                  <c:v>816</c:v>
                </c:pt>
                <c:pt idx="2305">
                  <c:v>816</c:v>
                </c:pt>
                <c:pt idx="2306">
                  <c:v>816</c:v>
                </c:pt>
                <c:pt idx="2307">
                  <c:v>816</c:v>
                </c:pt>
                <c:pt idx="2308">
                  <c:v>816</c:v>
                </c:pt>
                <c:pt idx="2309">
                  <c:v>817</c:v>
                </c:pt>
                <c:pt idx="2310">
                  <c:v>818</c:v>
                </c:pt>
                <c:pt idx="2311">
                  <c:v>818</c:v>
                </c:pt>
                <c:pt idx="2312">
                  <c:v>818</c:v>
                </c:pt>
                <c:pt idx="2313">
                  <c:v>818</c:v>
                </c:pt>
                <c:pt idx="2314">
                  <c:v>819</c:v>
                </c:pt>
                <c:pt idx="2315">
                  <c:v>820</c:v>
                </c:pt>
                <c:pt idx="2316">
                  <c:v>821</c:v>
                </c:pt>
                <c:pt idx="2317">
                  <c:v>822</c:v>
                </c:pt>
                <c:pt idx="2318">
                  <c:v>823</c:v>
                </c:pt>
                <c:pt idx="2319">
                  <c:v>823</c:v>
                </c:pt>
                <c:pt idx="2320">
                  <c:v>823</c:v>
                </c:pt>
                <c:pt idx="2321">
                  <c:v>823</c:v>
                </c:pt>
                <c:pt idx="2322">
                  <c:v>823</c:v>
                </c:pt>
                <c:pt idx="2323">
                  <c:v>824</c:v>
                </c:pt>
                <c:pt idx="2324">
                  <c:v>825</c:v>
                </c:pt>
                <c:pt idx="2325">
                  <c:v>825</c:v>
                </c:pt>
                <c:pt idx="2326">
                  <c:v>826</c:v>
                </c:pt>
                <c:pt idx="2327">
                  <c:v>827</c:v>
                </c:pt>
                <c:pt idx="2328">
                  <c:v>827</c:v>
                </c:pt>
                <c:pt idx="2329">
                  <c:v>828</c:v>
                </c:pt>
                <c:pt idx="2330">
                  <c:v>828</c:v>
                </c:pt>
                <c:pt idx="2331">
                  <c:v>828</c:v>
                </c:pt>
                <c:pt idx="2332">
                  <c:v>829</c:v>
                </c:pt>
                <c:pt idx="2333">
                  <c:v>830</c:v>
                </c:pt>
                <c:pt idx="2334">
                  <c:v>831</c:v>
                </c:pt>
                <c:pt idx="2335">
                  <c:v>832</c:v>
                </c:pt>
                <c:pt idx="2336">
                  <c:v>833</c:v>
                </c:pt>
                <c:pt idx="2337">
                  <c:v>833</c:v>
                </c:pt>
                <c:pt idx="2338">
                  <c:v>834</c:v>
                </c:pt>
                <c:pt idx="2339">
                  <c:v>834</c:v>
                </c:pt>
                <c:pt idx="2340">
                  <c:v>834</c:v>
                </c:pt>
                <c:pt idx="2341">
                  <c:v>834</c:v>
                </c:pt>
                <c:pt idx="2342">
                  <c:v>834</c:v>
                </c:pt>
                <c:pt idx="2343">
                  <c:v>834</c:v>
                </c:pt>
                <c:pt idx="2344">
                  <c:v>834</c:v>
                </c:pt>
                <c:pt idx="2345">
                  <c:v>834</c:v>
                </c:pt>
                <c:pt idx="2346">
                  <c:v>834</c:v>
                </c:pt>
                <c:pt idx="2347">
                  <c:v>835</c:v>
                </c:pt>
                <c:pt idx="2348">
                  <c:v>835</c:v>
                </c:pt>
                <c:pt idx="2349">
                  <c:v>835</c:v>
                </c:pt>
                <c:pt idx="2350">
                  <c:v>835</c:v>
                </c:pt>
                <c:pt idx="2351">
                  <c:v>835</c:v>
                </c:pt>
                <c:pt idx="2352">
                  <c:v>836</c:v>
                </c:pt>
                <c:pt idx="2353">
                  <c:v>837</c:v>
                </c:pt>
                <c:pt idx="2354">
                  <c:v>837</c:v>
                </c:pt>
                <c:pt idx="2355">
                  <c:v>837</c:v>
                </c:pt>
                <c:pt idx="2356">
                  <c:v>838</c:v>
                </c:pt>
                <c:pt idx="2357">
                  <c:v>839</c:v>
                </c:pt>
                <c:pt idx="2358">
                  <c:v>840</c:v>
                </c:pt>
                <c:pt idx="2359">
                  <c:v>841</c:v>
                </c:pt>
                <c:pt idx="2360">
                  <c:v>841</c:v>
                </c:pt>
                <c:pt idx="2361">
                  <c:v>841</c:v>
                </c:pt>
                <c:pt idx="2362">
                  <c:v>841</c:v>
                </c:pt>
                <c:pt idx="2363">
                  <c:v>841</c:v>
                </c:pt>
                <c:pt idx="2364">
                  <c:v>841</c:v>
                </c:pt>
                <c:pt idx="2365">
                  <c:v>841</c:v>
                </c:pt>
                <c:pt idx="2366">
                  <c:v>841</c:v>
                </c:pt>
                <c:pt idx="2367">
                  <c:v>841</c:v>
                </c:pt>
                <c:pt idx="2368">
                  <c:v>841</c:v>
                </c:pt>
                <c:pt idx="2369">
                  <c:v>841</c:v>
                </c:pt>
                <c:pt idx="2370">
                  <c:v>841</c:v>
                </c:pt>
                <c:pt idx="2371">
                  <c:v>842</c:v>
                </c:pt>
                <c:pt idx="2372">
                  <c:v>842</c:v>
                </c:pt>
                <c:pt idx="2373">
                  <c:v>843</c:v>
                </c:pt>
                <c:pt idx="2374">
                  <c:v>844</c:v>
                </c:pt>
                <c:pt idx="2375">
                  <c:v>844</c:v>
                </c:pt>
                <c:pt idx="2376">
                  <c:v>845</c:v>
                </c:pt>
                <c:pt idx="2377">
                  <c:v>846</c:v>
                </c:pt>
                <c:pt idx="2378">
                  <c:v>846</c:v>
                </c:pt>
                <c:pt idx="2379">
                  <c:v>847</c:v>
                </c:pt>
                <c:pt idx="2380">
                  <c:v>847</c:v>
                </c:pt>
                <c:pt idx="2381">
                  <c:v>847</c:v>
                </c:pt>
                <c:pt idx="2382">
                  <c:v>847</c:v>
                </c:pt>
                <c:pt idx="2383">
                  <c:v>847</c:v>
                </c:pt>
                <c:pt idx="2384">
                  <c:v>848</c:v>
                </c:pt>
                <c:pt idx="2385">
                  <c:v>849</c:v>
                </c:pt>
                <c:pt idx="2386">
                  <c:v>849</c:v>
                </c:pt>
                <c:pt idx="2387">
                  <c:v>850</c:v>
                </c:pt>
                <c:pt idx="2388">
                  <c:v>850</c:v>
                </c:pt>
                <c:pt idx="2389">
                  <c:v>850</c:v>
                </c:pt>
                <c:pt idx="2390">
                  <c:v>851</c:v>
                </c:pt>
                <c:pt idx="2391">
                  <c:v>851</c:v>
                </c:pt>
                <c:pt idx="2392">
                  <c:v>851</c:v>
                </c:pt>
                <c:pt idx="2393">
                  <c:v>851</c:v>
                </c:pt>
                <c:pt idx="2394">
                  <c:v>851</c:v>
                </c:pt>
                <c:pt idx="2395">
                  <c:v>851</c:v>
                </c:pt>
                <c:pt idx="2396">
                  <c:v>851</c:v>
                </c:pt>
                <c:pt idx="2397">
                  <c:v>852</c:v>
                </c:pt>
                <c:pt idx="2398">
                  <c:v>852</c:v>
                </c:pt>
                <c:pt idx="2399">
                  <c:v>852</c:v>
                </c:pt>
                <c:pt idx="2400">
                  <c:v>852</c:v>
                </c:pt>
                <c:pt idx="2401">
                  <c:v>853</c:v>
                </c:pt>
                <c:pt idx="2402">
                  <c:v>854</c:v>
                </c:pt>
                <c:pt idx="2403">
                  <c:v>855</c:v>
                </c:pt>
                <c:pt idx="2404">
                  <c:v>855</c:v>
                </c:pt>
                <c:pt idx="2405">
                  <c:v>856</c:v>
                </c:pt>
                <c:pt idx="2406">
                  <c:v>856</c:v>
                </c:pt>
                <c:pt idx="2407">
                  <c:v>856</c:v>
                </c:pt>
                <c:pt idx="2408">
                  <c:v>857</c:v>
                </c:pt>
                <c:pt idx="2409">
                  <c:v>858</c:v>
                </c:pt>
                <c:pt idx="2410">
                  <c:v>858</c:v>
                </c:pt>
                <c:pt idx="2411">
                  <c:v>858</c:v>
                </c:pt>
                <c:pt idx="2412">
                  <c:v>858</c:v>
                </c:pt>
                <c:pt idx="2413">
                  <c:v>858</c:v>
                </c:pt>
                <c:pt idx="2414">
                  <c:v>858</c:v>
                </c:pt>
                <c:pt idx="2415">
                  <c:v>858</c:v>
                </c:pt>
                <c:pt idx="2416">
                  <c:v>858</c:v>
                </c:pt>
                <c:pt idx="2417">
                  <c:v>858</c:v>
                </c:pt>
                <c:pt idx="2418">
                  <c:v>858</c:v>
                </c:pt>
                <c:pt idx="2419">
                  <c:v>858</c:v>
                </c:pt>
                <c:pt idx="2420">
                  <c:v>859</c:v>
                </c:pt>
                <c:pt idx="2421">
                  <c:v>860</c:v>
                </c:pt>
                <c:pt idx="2422">
                  <c:v>861</c:v>
                </c:pt>
                <c:pt idx="2423">
                  <c:v>862</c:v>
                </c:pt>
                <c:pt idx="2424">
                  <c:v>863</c:v>
                </c:pt>
                <c:pt idx="2425">
                  <c:v>864</c:v>
                </c:pt>
                <c:pt idx="2426">
                  <c:v>865</c:v>
                </c:pt>
                <c:pt idx="2427">
                  <c:v>866</c:v>
                </c:pt>
                <c:pt idx="2428">
                  <c:v>867</c:v>
                </c:pt>
                <c:pt idx="2429">
                  <c:v>868</c:v>
                </c:pt>
                <c:pt idx="2430">
                  <c:v>868</c:v>
                </c:pt>
                <c:pt idx="2431">
                  <c:v>869</c:v>
                </c:pt>
                <c:pt idx="2432">
                  <c:v>870</c:v>
                </c:pt>
                <c:pt idx="2433">
                  <c:v>871</c:v>
                </c:pt>
                <c:pt idx="2434">
                  <c:v>871</c:v>
                </c:pt>
                <c:pt idx="2435">
                  <c:v>872</c:v>
                </c:pt>
                <c:pt idx="2436">
                  <c:v>873</c:v>
                </c:pt>
                <c:pt idx="2437">
                  <c:v>874</c:v>
                </c:pt>
                <c:pt idx="2438">
                  <c:v>874</c:v>
                </c:pt>
                <c:pt idx="2439">
                  <c:v>875</c:v>
                </c:pt>
                <c:pt idx="2440">
                  <c:v>875</c:v>
                </c:pt>
                <c:pt idx="2441">
                  <c:v>875</c:v>
                </c:pt>
                <c:pt idx="2442">
                  <c:v>875</c:v>
                </c:pt>
                <c:pt idx="2443">
                  <c:v>876</c:v>
                </c:pt>
                <c:pt idx="2444">
                  <c:v>876</c:v>
                </c:pt>
                <c:pt idx="2445">
                  <c:v>876</c:v>
                </c:pt>
                <c:pt idx="2446">
                  <c:v>876</c:v>
                </c:pt>
                <c:pt idx="2447">
                  <c:v>876</c:v>
                </c:pt>
                <c:pt idx="2448">
                  <c:v>876</c:v>
                </c:pt>
                <c:pt idx="2449">
                  <c:v>876</c:v>
                </c:pt>
                <c:pt idx="2450">
                  <c:v>876</c:v>
                </c:pt>
                <c:pt idx="2451">
                  <c:v>877</c:v>
                </c:pt>
                <c:pt idx="2452">
                  <c:v>878</c:v>
                </c:pt>
                <c:pt idx="2453">
                  <c:v>879</c:v>
                </c:pt>
                <c:pt idx="2454">
                  <c:v>879</c:v>
                </c:pt>
                <c:pt idx="2455">
                  <c:v>880</c:v>
                </c:pt>
                <c:pt idx="2456">
                  <c:v>880</c:v>
                </c:pt>
                <c:pt idx="2457">
                  <c:v>880</c:v>
                </c:pt>
                <c:pt idx="2458">
                  <c:v>880</c:v>
                </c:pt>
                <c:pt idx="2459">
                  <c:v>881</c:v>
                </c:pt>
                <c:pt idx="2460">
                  <c:v>882</c:v>
                </c:pt>
                <c:pt idx="2461">
                  <c:v>882</c:v>
                </c:pt>
                <c:pt idx="2462">
                  <c:v>882</c:v>
                </c:pt>
                <c:pt idx="2463">
                  <c:v>882</c:v>
                </c:pt>
                <c:pt idx="2464">
                  <c:v>882</c:v>
                </c:pt>
                <c:pt idx="2465">
                  <c:v>882</c:v>
                </c:pt>
                <c:pt idx="2466">
                  <c:v>882</c:v>
                </c:pt>
                <c:pt idx="2467">
                  <c:v>883</c:v>
                </c:pt>
                <c:pt idx="2468">
                  <c:v>883</c:v>
                </c:pt>
                <c:pt idx="2469">
                  <c:v>883</c:v>
                </c:pt>
                <c:pt idx="2470">
                  <c:v>883</c:v>
                </c:pt>
                <c:pt idx="2471">
                  <c:v>883</c:v>
                </c:pt>
                <c:pt idx="2472">
                  <c:v>883</c:v>
                </c:pt>
                <c:pt idx="2473">
                  <c:v>883</c:v>
                </c:pt>
                <c:pt idx="2474">
                  <c:v>883</c:v>
                </c:pt>
                <c:pt idx="2475">
                  <c:v>883</c:v>
                </c:pt>
                <c:pt idx="2476">
                  <c:v>883</c:v>
                </c:pt>
                <c:pt idx="2477">
                  <c:v>883</c:v>
                </c:pt>
                <c:pt idx="2478">
                  <c:v>883</c:v>
                </c:pt>
                <c:pt idx="2479">
                  <c:v>883</c:v>
                </c:pt>
                <c:pt idx="2480">
                  <c:v>883</c:v>
                </c:pt>
                <c:pt idx="2481">
                  <c:v>884</c:v>
                </c:pt>
                <c:pt idx="2482">
                  <c:v>884</c:v>
                </c:pt>
                <c:pt idx="2483">
                  <c:v>884</c:v>
                </c:pt>
                <c:pt idx="2484">
                  <c:v>884</c:v>
                </c:pt>
                <c:pt idx="2485">
                  <c:v>884</c:v>
                </c:pt>
                <c:pt idx="2486">
                  <c:v>884</c:v>
                </c:pt>
                <c:pt idx="2487">
                  <c:v>884</c:v>
                </c:pt>
                <c:pt idx="2488">
                  <c:v>884</c:v>
                </c:pt>
                <c:pt idx="2489">
                  <c:v>884</c:v>
                </c:pt>
                <c:pt idx="2490">
                  <c:v>884</c:v>
                </c:pt>
                <c:pt idx="2491">
                  <c:v>884</c:v>
                </c:pt>
                <c:pt idx="2492">
                  <c:v>884</c:v>
                </c:pt>
                <c:pt idx="2493">
                  <c:v>884</c:v>
                </c:pt>
                <c:pt idx="2494">
                  <c:v>884</c:v>
                </c:pt>
                <c:pt idx="2495">
                  <c:v>884</c:v>
                </c:pt>
                <c:pt idx="2496">
                  <c:v>885</c:v>
                </c:pt>
                <c:pt idx="2497">
                  <c:v>885</c:v>
                </c:pt>
                <c:pt idx="2498">
                  <c:v>885</c:v>
                </c:pt>
                <c:pt idx="2499">
                  <c:v>885</c:v>
                </c:pt>
                <c:pt idx="2500">
                  <c:v>885</c:v>
                </c:pt>
                <c:pt idx="2501">
                  <c:v>886</c:v>
                </c:pt>
                <c:pt idx="2502">
                  <c:v>887</c:v>
                </c:pt>
                <c:pt idx="2503">
                  <c:v>888</c:v>
                </c:pt>
                <c:pt idx="2504">
                  <c:v>888</c:v>
                </c:pt>
                <c:pt idx="2505">
                  <c:v>889</c:v>
                </c:pt>
                <c:pt idx="2506">
                  <c:v>889</c:v>
                </c:pt>
                <c:pt idx="2507">
                  <c:v>890</c:v>
                </c:pt>
                <c:pt idx="2508">
                  <c:v>891</c:v>
                </c:pt>
                <c:pt idx="2509">
                  <c:v>892</c:v>
                </c:pt>
                <c:pt idx="2510">
                  <c:v>893</c:v>
                </c:pt>
                <c:pt idx="2511">
                  <c:v>894</c:v>
                </c:pt>
                <c:pt idx="2512">
                  <c:v>895</c:v>
                </c:pt>
                <c:pt idx="2513">
                  <c:v>896</c:v>
                </c:pt>
                <c:pt idx="2514">
                  <c:v>897</c:v>
                </c:pt>
                <c:pt idx="2515">
                  <c:v>898</c:v>
                </c:pt>
                <c:pt idx="2516">
                  <c:v>899</c:v>
                </c:pt>
                <c:pt idx="2517">
                  <c:v>899</c:v>
                </c:pt>
                <c:pt idx="2518">
                  <c:v>900</c:v>
                </c:pt>
                <c:pt idx="2519">
                  <c:v>901</c:v>
                </c:pt>
                <c:pt idx="2520">
                  <c:v>902</c:v>
                </c:pt>
                <c:pt idx="2521">
                  <c:v>903</c:v>
                </c:pt>
                <c:pt idx="2522">
                  <c:v>904</c:v>
                </c:pt>
                <c:pt idx="2523">
                  <c:v>905</c:v>
                </c:pt>
                <c:pt idx="2524">
                  <c:v>905</c:v>
                </c:pt>
                <c:pt idx="2525">
                  <c:v>905</c:v>
                </c:pt>
                <c:pt idx="2526">
                  <c:v>905</c:v>
                </c:pt>
                <c:pt idx="2527">
                  <c:v>905</c:v>
                </c:pt>
                <c:pt idx="2528">
                  <c:v>905</c:v>
                </c:pt>
                <c:pt idx="2529">
                  <c:v>906</c:v>
                </c:pt>
                <c:pt idx="2530">
                  <c:v>906</c:v>
                </c:pt>
                <c:pt idx="2531">
                  <c:v>906</c:v>
                </c:pt>
                <c:pt idx="2532">
                  <c:v>906</c:v>
                </c:pt>
                <c:pt idx="2533">
                  <c:v>906</c:v>
                </c:pt>
                <c:pt idx="2534">
                  <c:v>907</c:v>
                </c:pt>
                <c:pt idx="2535">
                  <c:v>908</c:v>
                </c:pt>
                <c:pt idx="2536">
                  <c:v>909</c:v>
                </c:pt>
                <c:pt idx="2537">
                  <c:v>910</c:v>
                </c:pt>
                <c:pt idx="2538">
                  <c:v>910</c:v>
                </c:pt>
                <c:pt idx="2539">
                  <c:v>911</c:v>
                </c:pt>
                <c:pt idx="2540">
                  <c:v>912</c:v>
                </c:pt>
                <c:pt idx="2541">
                  <c:v>913</c:v>
                </c:pt>
                <c:pt idx="2542">
                  <c:v>914</c:v>
                </c:pt>
                <c:pt idx="2543">
                  <c:v>914</c:v>
                </c:pt>
                <c:pt idx="2544">
                  <c:v>915</c:v>
                </c:pt>
                <c:pt idx="2545">
                  <c:v>915</c:v>
                </c:pt>
                <c:pt idx="2546">
                  <c:v>915</c:v>
                </c:pt>
                <c:pt idx="2547">
                  <c:v>915</c:v>
                </c:pt>
                <c:pt idx="2548">
                  <c:v>916</c:v>
                </c:pt>
                <c:pt idx="2549">
                  <c:v>916</c:v>
                </c:pt>
                <c:pt idx="2550">
                  <c:v>916</c:v>
                </c:pt>
                <c:pt idx="2551">
                  <c:v>916</c:v>
                </c:pt>
                <c:pt idx="2552">
                  <c:v>917</c:v>
                </c:pt>
                <c:pt idx="2553">
                  <c:v>917</c:v>
                </c:pt>
                <c:pt idx="2554">
                  <c:v>918</c:v>
                </c:pt>
                <c:pt idx="2555">
                  <c:v>918</c:v>
                </c:pt>
                <c:pt idx="2556">
                  <c:v>918</c:v>
                </c:pt>
                <c:pt idx="2557">
                  <c:v>918</c:v>
                </c:pt>
                <c:pt idx="2558">
                  <c:v>918</c:v>
                </c:pt>
                <c:pt idx="2559">
                  <c:v>918</c:v>
                </c:pt>
                <c:pt idx="2560">
                  <c:v>918</c:v>
                </c:pt>
                <c:pt idx="2561">
                  <c:v>918</c:v>
                </c:pt>
                <c:pt idx="2562">
                  <c:v>918</c:v>
                </c:pt>
                <c:pt idx="2563">
                  <c:v>918</c:v>
                </c:pt>
                <c:pt idx="2564">
                  <c:v>918</c:v>
                </c:pt>
                <c:pt idx="2565">
                  <c:v>918</c:v>
                </c:pt>
                <c:pt idx="2566">
                  <c:v>919</c:v>
                </c:pt>
                <c:pt idx="2567">
                  <c:v>919</c:v>
                </c:pt>
                <c:pt idx="2568">
                  <c:v>919</c:v>
                </c:pt>
                <c:pt idx="2569">
                  <c:v>919</c:v>
                </c:pt>
                <c:pt idx="2570">
                  <c:v>919</c:v>
                </c:pt>
                <c:pt idx="2571">
                  <c:v>919</c:v>
                </c:pt>
                <c:pt idx="2572">
                  <c:v>919</c:v>
                </c:pt>
                <c:pt idx="2573">
                  <c:v>919</c:v>
                </c:pt>
                <c:pt idx="2574">
                  <c:v>919</c:v>
                </c:pt>
                <c:pt idx="2575">
                  <c:v>920</c:v>
                </c:pt>
                <c:pt idx="2576">
                  <c:v>921</c:v>
                </c:pt>
                <c:pt idx="2577">
                  <c:v>921</c:v>
                </c:pt>
                <c:pt idx="2578">
                  <c:v>921</c:v>
                </c:pt>
                <c:pt idx="2579">
                  <c:v>921</c:v>
                </c:pt>
                <c:pt idx="2580">
                  <c:v>921</c:v>
                </c:pt>
                <c:pt idx="2581">
                  <c:v>922</c:v>
                </c:pt>
                <c:pt idx="2582">
                  <c:v>923</c:v>
                </c:pt>
                <c:pt idx="2583">
                  <c:v>923</c:v>
                </c:pt>
                <c:pt idx="2584">
                  <c:v>923</c:v>
                </c:pt>
                <c:pt idx="2585">
                  <c:v>924</c:v>
                </c:pt>
                <c:pt idx="2586">
                  <c:v>925</c:v>
                </c:pt>
                <c:pt idx="2587">
                  <c:v>926</c:v>
                </c:pt>
                <c:pt idx="2588">
                  <c:v>926</c:v>
                </c:pt>
                <c:pt idx="2589">
                  <c:v>926</c:v>
                </c:pt>
                <c:pt idx="2590">
                  <c:v>926</c:v>
                </c:pt>
                <c:pt idx="2591">
                  <c:v>926</c:v>
                </c:pt>
                <c:pt idx="2592">
                  <c:v>926</c:v>
                </c:pt>
                <c:pt idx="2593">
                  <c:v>926</c:v>
                </c:pt>
                <c:pt idx="2594">
                  <c:v>926</c:v>
                </c:pt>
                <c:pt idx="2595">
                  <c:v>926</c:v>
                </c:pt>
                <c:pt idx="2596">
                  <c:v>926</c:v>
                </c:pt>
                <c:pt idx="2597">
                  <c:v>927</c:v>
                </c:pt>
                <c:pt idx="2598">
                  <c:v>927</c:v>
                </c:pt>
                <c:pt idx="2599">
                  <c:v>928</c:v>
                </c:pt>
                <c:pt idx="2600">
                  <c:v>929</c:v>
                </c:pt>
                <c:pt idx="2601">
                  <c:v>930</c:v>
                </c:pt>
                <c:pt idx="2602">
                  <c:v>930</c:v>
                </c:pt>
                <c:pt idx="2603">
                  <c:v>931</c:v>
                </c:pt>
                <c:pt idx="2604">
                  <c:v>931</c:v>
                </c:pt>
                <c:pt idx="2605">
                  <c:v>931</c:v>
                </c:pt>
                <c:pt idx="2606">
                  <c:v>932</c:v>
                </c:pt>
                <c:pt idx="2607">
                  <c:v>933</c:v>
                </c:pt>
                <c:pt idx="2608">
                  <c:v>934</c:v>
                </c:pt>
                <c:pt idx="2609">
                  <c:v>935</c:v>
                </c:pt>
                <c:pt idx="2610">
                  <c:v>935</c:v>
                </c:pt>
                <c:pt idx="2611">
                  <c:v>936</c:v>
                </c:pt>
                <c:pt idx="2612">
                  <c:v>937</c:v>
                </c:pt>
                <c:pt idx="2613">
                  <c:v>937</c:v>
                </c:pt>
                <c:pt idx="2614">
                  <c:v>937</c:v>
                </c:pt>
                <c:pt idx="2615">
                  <c:v>938</c:v>
                </c:pt>
                <c:pt idx="2616">
                  <c:v>939</c:v>
                </c:pt>
                <c:pt idx="2617">
                  <c:v>940</c:v>
                </c:pt>
                <c:pt idx="2618">
                  <c:v>941</c:v>
                </c:pt>
                <c:pt idx="2619">
                  <c:v>942</c:v>
                </c:pt>
                <c:pt idx="2620">
                  <c:v>943</c:v>
                </c:pt>
                <c:pt idx="2621">
                  <c:v>944</c:v>
                </c:pt>
                <c:pt idx="2622">
                  <c:v>944</c:v>
                </c:pt>
                <c:pt idx="2623">
                  <c:v>944</c:v>
                </c:pt>
                <c:pt idx="2624">
                  <c:v>944</c:v>
                </c:pt>
                <c:pt idx="2625">
                  <c:v>944</c:v>
                </c:pt>
                <c:pt idx="2626">
                  <c:v>945</c:v>
                </c:pt>
                <c:pt idx="2627">
                  <c:v>945</c:v>
                </c:pt>
                <c:pt idx="2628">
                  <c:v>945</c:v>
                </c:pt>
                <c:pt idx="2629">
                  <c:v>945</c:v>
                </c:pt>
                <c:pt idx="2630">
                  <c:v>945</c:v>
                </c:pt>
                <c:pt idx="2631">
                  <c:v>946</c:v>
                </c:pt>
                <c:pt idx="2632">
                  <c:v>947</c:v>
                </c:pt>
                <c:pt idx="2633">
                  <c:v>948</c:v>
                </c:pt>
                <c:pt idx="2634">
                  <c:v>949</c:v>
                </c:pt>
                <c:pt idx="2635">
                  <c:v>949</c:v>
                </c:pt>
                <c:pt idx="2636">
                  <c:v>949</c:v>
                </c:pt>
                <c:pt idx="2637">
                  <c:v>949</c:v>
                </c:pt>
                <c:pt idx="2638">
                  <c:v>949</c:v>
                </c:pt>
                <c:pt idx="2639">
                  <c:v>949</c:v>
                </c:pt>
                <c:pt idx="2640">
                  <c:v>950</c:v>
                </c:pt>
                <c:pt idx="2641">
                  <c:v>950</c:v>
                </c:pt>
                <c:pt idx="2642">
                  <c:v>950</c:v>
                </c:pt>
                <c:pt idx="2643">
                  <c:v>951</c:v>
                </c:pt>
                <c:pt idx="2644">
                  <c:v>951</c:v>
                </c:pt>
                <c:pt idx="2645">
                  <c:v>951</c:v>
                </c:pt>
                <c:pt idx="2646">
                  <c:v>952</c:v>
                </c:pt>
                <c:pt idx="2647">
                  <c:v>953</c:v>
                </c:pt>
                <c:pt idx="2648">
                  <c:v>953</c:v>
                </c:pt>
                <c:pt idx="2649">
                  <c:v>953</c:v>
                </c:pt>
                <c:pt idx="2650">
                  <c:v>953</c:v>
                </c:pt>
                <c:pt idx="2651">
                  <c:v>953</c:v>
                </c:pt>
                <c:pt idx="2652">
                  <c:v>953</c:v>
                </c:pt>
                <c:pt idx="2653">
                  <c:v>953</c:v>
                </c:pt>
                <c:pt idx="2654">
                  <c:v>953</c:v>
                </c:pt>
                <c:pt idx="2655">
                  <c:v>953</c:v>
                </c:pt>
                <c:pt idx="2656">
                  <c:v>953</c:v>
                </c:pt>
                <c:pt idx="2657">
                  <c:v>953</c:v>
                </c:pt>
                <c:pt idx="2658">
                  <c:v>953</c:v>
                </c:pt>
                <c:pt idx="2659">
                  <c:v>953</c:v>
                </c:pt>
                <c:pt idx="2660">
                  <c:v>953</c:v>
                </c:pt>
                <c:pt idx="2661">
                  <c:v>953</c:v>
                </c:pt>
                <c:pt idx="2662">
                  <c:v>953</c:v>
                </c:pt>
                <c:pt idx="2663">
                  <c:v>953</c:v>
                </c:pt>
                <c:pt idx="2664">
                  <c:v>953</c:v>
                </c:pt>
                <c:pt idx="2665">
                  <c:v>953</c:v>
                </c:pt>
                <c:pt idx="2666">
                  <c:v>953</c:v>
                </c:pt>
                <c:pt idx="2667">
                  <c:v>953</c:v>
                </c:pt>
                <c:pt idx="2668">
                  <c:v>954</c:v>
                </c:pt>
                <c:pt idx="2669">
                  <c:v>955</c:v>
                </c:pt>
                <c:pt idx="2670">
                  <c:v>956</c:v>
                </c:pt>
                <c:pt idx="2671">
                  <c:v>957</c:v>
                </c:pt>
                <c:pt idx="2672">
                  <c:v>958</c:v>
                </c:pt>
                <c:pt idx="2673">
                  <c:v>959</c:v>
                </c:pt>
                <c:pt idx="2674">
                  <c:v>959</c:v>
                </c:pt>
                <c:pt idx="2675">
                  <c:v>959</c:v>
                </c:pt>
                <c:pt idx="2676">
                  <c:v>959</c:v>
                </c:pt>
                <c:pt idx="2677">
                  <c:v>959</c:v>
                </c:pt>
                <c:pt idx="2678">
                  <c:v>959</c:v>
                </c:pt>
                <c:pt idx="2679">
                  <c:v>959</c:v>
                </c:pt>
                <c:pt idx="2680">
                  <c:v>960</c:v>
                </c:pt>
                <c:pt idx="2681">
                  <c:v>960</c:v>
                </c:pt>
                <c:pt idx="2682">
                  <c:v>961</c:v>
                </c:pt>
                <c:pt idx="2683">
                  <c:v>961</c:v>
                </c:pt>
                <c:pt idx="2684">
                  <c:v>961</c:v>
                </c:pt>
                <c:pt idx="2685">
                  <c:v>961</c:v>
                </c:pt>
                <c:pt idx="2686">
                  <c:v>962</c:v>
                </c:pt>
                <c:pt idx="2687">
                  <c:v>962</c:v>
                </c:pt>
                <c:pt idx="2688">
                  <c:v>962</c:v>
                </c:pt>
                <c:pt idx="2689">
                  <c:v>962</c:v>
                </c:pt>
                <c:pt idx="2690">
                  <c:v>962</c:v>
                </c:pt>
                <c:pt idx="2691">
                  <c:v>962</c:v>
                </c:pt>
                <c:pt idx="2692">
                  <c:v>962</c:v>
                </c:pt>
                <c:pt idx="2693">
                  <c:v>962</c:v>
                </c:pt>
                <c:pt idx="2694">
                  <c:v>962</c:v>
                </c:pt>
                <c:pt idx="2695">
                  <c:v>962</c:v>
                </c:pt>
                <c:pt idx="2696">
                  <c:v>962</c:v>
                </c:pt>
                <c:pt idx="2697">
                  <c:v>962</c:v>
                </c:pt>
                <c:pt idx="2698">
                  <c:v>962</c:v>
                </c:pt>
                <c:pt idx="2699">
                  <c:v>962</c:v>
                </c:pt>
                <c:pt idx="2700">
                  <c:v>962</c:v>
                </c:pt>
                <c:pt idx="2701">
                  <c:v>962</c:v>
                </c:pt>
                <c:pt idx="2702">
                  <c:v>962</c:v>
                </c:pt>
                <c:pt idx="2703">
                  <c:v>962</c:v>
                </c:pt>
                <c:pt idx="2704">
                  <c:v>962</c:v>
                </c:pt>
                <c:pt idx="2705">
                  <c:v>962</c:v>
                </c:pt>
                <c:pt idx="2706">
                  <c:v>962</c:v>
                </c:pt>
                <c:pt idx="2707">
                  <c:v>962</c:v>
                </c:pt>
                <c:pt idx="2708">
                  <c:v>962</c:v>
                </c:pt>
                <c:pt idx="2709">
                  <c:v>962</c:v>
                </c:pt>
                <c:pt idx="2710">
                  <c:v>962</c:v>
                </c:pt>
                <c:pt idx="2711">
                  <c:v>962</c:v>
                </c:pt>
                <c:pt idx="2712">
                  <c:v>963</c:v>
                </c:pt>
                <c:pt idx="2713">
                  <c:v>964</c:v>
                </c:pt>
                <c:pt idx="2714">
                  <c:v>964</c:v>
                </c:pt>
                <c:pt idx="2715">
                  <c:v>964</c:v>
                </c:pt>
                <c:pt idx="2716">
                  <c:v>964</c:v>
                </c:pt>
                <c:pt idx="2717">
                  <c:v>964</c:v>
                </c:pt>
                <c:pt idx="2718">
                  <c:v>965</c:v>
                </c:pt>
                <c:pt idx="2719">
                  <c:v>966</c:v>
                </c:pt>
                <c:pt idx="2720">
                  <c:v>966</c:v>
                </c:pt>
                <c:pt idx="2721">
                  <c:v>967</c:v>
                </c:pt>
                <c:pt idx="2722">
                  <c:v>968</c:v>
                </c:pt>
                <c:pt idx="2723">
                  <c:v>968</c:v>
                </c:pt>
                <c:pt idx="2724">
                  <c:v>969</c:v>
                </c:pt>
                <c:pt idx="2725">
                  <c:v>970</c:v>
                </c:pt>
                <c:pt idx="2726">
                  <c:v>970</c:v>
                </c:pt>
                <c:pt idx="2727">
                  <c:v>971</c:v>
                </c:pt>
                <c:pt idx="2728">
                  <c:v>972</c:v>
                </c:pt>
                <c:pt idx="2729">
                  <c:v>972</c:v>
                </c:pt>
                <c:pt idx="2730">
                  <c:v>973</c:v>
                </c:pt>
                <c:pt idx="2731">
                  <c:v>974</c:v>
                </c:pt>
                <c:pt idx="2732">
                  <c:v>975</c:v>
                </c:pt>
                <c:pt idx="2733">
                  <c:v>975</c:v>
                </c:pt>
                <c:pt idx="2734">
                  <c:v>975</c:v>
                </c:pt>
                <c:pt idx="2735">
                  <c:v>975</c:v>
                </c:pt>
                <c:pt idx="2736">
                  <c:v>975</c:v>
                </c:pt>
                <c:pt idx="2737">
                  <c:v>975</c:v>
                </c:pt>
                <c:pt idx="2738">
                  <c:v>975</c:v>
                </c:pt>
                <c:pt idx="2739">
                  <c:v>975</c:v>
                </c:pt>
                <c:pt idx="2740">
                  <c:v>976</c:v>
                </c:pt>
                <c:pt idx="2741">
                  <c:v>976</c:v>
                </c:pt>
                <c:pt idx="2742">
                  <c:v>976</c:v>
                </c:pt>
                <c:pt idx="2743">
                  <c:v>977</c:v>
                </c:pt>
                <c:pt idx="2744">
                  <c:v>978</c:v>
                </c:pt>
                <c:pt idx="2745">
                  <c:v>979</c:v>
                </c:pt>
                <c:pt idx="2746">
                  <c:v>979</c:v>
                </c:pt>
                <c:pt idx="2747">
                  <c:v>980</c:v>
                </c:pt>
                <c:pt idx="2748">
                  <c:v>980</c:v>
                </c:pt>
                <c:pt idx="2749">
                  <c:v>981</c:v>
                </c:pt>
                <c:pt idx="2750">
                  <c:v>982</c:v>
                </c:pt>
                <c:pt idx="2751">
                  <c:v>983</c:v>
                </c:pt>
                <c:pt idx="2752">
                  <c:v>983</c:v>
                </c:pt>
                <c:pt idx="2753">
                  <c:v>984</c:v>
                </c:pt>
                <c:pt idx="2754">
                  <c:v>985</c:v>
                </c:pt>
                <c:pt idx="2755">
                  <c:v>985</c:v>
                </c:pt>
                <c:pt idx="2756">
                  <c:v>986</c:v>
                </c:pt>
                <c:pt idx="2757">
                  <c:v>986</c:v>
                </c:pt>
                <c:pt idx="2758">
                  <c:v>986</c:v>
                </c:pt>
                <c:pt idx="2759">
                  <c:v>986</c:v>
                </c:pt>
                <c:pt idx="2760">
                  <c:v>986</c:v>
                </c:pt>
                <c:pt idx="2761">
                  <c:v>986</c:v>
                </c:pt>
                <c:pt idx="2762">
                  <c:v>986</c:v>
                </c:pt>
                <c:pt idx="2763">
                  <c:v>986</c:v>
                </c:pt>
                <c:pt idx="2764">
                  <c:v>986</c:v>
                </c:pt>
                <c:pt idx="2765">
                  <c:v>986</c:v>
                </c:pt>
                <c:pt idx="2766">
                  <c:v>986</c:v>
                </c:pt>
                <c:pt idx="2767">
                  <c:v>986</c:v>
                </c:pt>
                <c:pt idx="2768">
                  <c:v>986</c:v>
                </c:pt>
                <c:pt idx="2769">
                  <c:v>987</c:v>
                </c:pt>
                <c:pt idx="2770">
                  <c:v>988</c:v>
                </c:pt>
                <c:pt idx="2771">
                  <c:v>988</c:v>
                </c:pt>
                <c:pt idx="2772">
                  <c:v>988</c:v>
                </c:pt>
                <c:pt idx="2773">
                  <c:v>988</c:v>
                </c:pt>
                <c:pt idx="2774">
                  <c:v>988</c:v>
                </c:pt>
                <c:pt idx="2775">
                  <c:v>988</c:v>
                </c:pt>
                <c:pt idx="2776">
                  <c:v>988</c:v>
                </c:pt>
                <c:pt idx="2777">
                  <c:v>988</c:v>
                </c:pt>
                <c:pt idx="2778">
                  <c:v>989</c:v>
                </c:pt>
                <c:pt idx="2779">
                  <c:v>990</c:v>
                </c:pt>
                <c:pt idx="2780">
                  <c:v>990</c:v>
                </c:pt>
                <c:pt idx="2781">
                  <c:v>991</c:v>
                </c:pt>
                <c:pt idx="2782">
                  <c:v>991</c:v>
                </c:pt>
                <c:pt idx="2783">
                  <c:v>991</c:v>
                </c:pt>
                <c:pt idx="2784">
                  <c:v>991</c:v>
                </c:pt>
                <c:pt idx="2785">
                  <c:v>991</c:v>
                </c:pt>
                <c:pt idx="2786">
                  <c:v>991</c:v>
                </c:pt>
                <c:pt idx="2787">
                  <c:v>991</c:v>
                </c:pt>
                <c:pt idx="2788">
                  <c:v>991</c:v>
                </c:pt>
                <c:pt idx="2789">
                  <c:v>992</c:v>
                </c:pt>
                <c:pt idx="2790">
                  <c:v>992</c:v>
                </c:pt>
                <c:pt idx="2791">
                  <c:v>993</c:v>
                </c:pt>
                <c:pt idx="2792">
                  <c:v>994</c:v>
                </c:pt>
                <c:pt idx="2793">
                  <c:v>994</c:v>
                </c:pt>
                <c:pt idx="2794">
                  <c:v>994</c:v>
                </c:pt>
                <c:pt idx="2795">
                  <c:v>994</c:v>
                </c:pt>
                <c:pt idx="2796">
                  <c:v>994</c:v>
                </c:pt>
                <c:pt idx="2797">
                  <c:v>994</c:v>
                </c:pt>
                <c:pt idx="2798">
                  <c:v>994</c:v>
                </c:pt>
                <c:pt idx="2799">
                  <c:v>994</c:v>
                </c:pt>
                <c:pt idx="2800">
                  <c:v>995</c:v>
                </c:pt>
                <c:pt idx="2801">
                  <c:v>995</c:v>
                </c:pt>
                <c:pt idx="2802">
                  <c:v>996</c:v>
                </c:pt>
                <c:pt idx="2803">
                  <c:v>997</c:v>
                </c:pt>
                <c:pt idx="2804">
                  <c:v>998</c:v>
                </c:pt>
                <c:pt idx="2805">
                  <c:v>999</c:v>
                </c:pt>
                <c:pt idx="2806">
                  <c:v>1000</c:v>
                </c:pt>
                <c:pt idx="2807">
                  <c:v>1000</c:v>
                </c:pt>
                <c:pt idx="2808">
                  <c:v>1001</c:v>
                </c:pt>
                <c:pt idx="2809">
                  <c:v>1002</c:v>
                </c:pt>
                <c:pt idx="2810">
                  <c:v>1003</c:v>
                </c:pt>
                <c:pt idx="2811">
                  <c:v>1004</c:v>
                </c:pt>
                <c:pt idx="2812">
                  <c:v>1005</c:v>
                </c:pt>
                <c:pt idx="2813">
                  <c:v>1006</c:v>
                </c:pt>
                <c:pt idx="2814">
                  <c:v>1007</c:v>
                </c:pt>
                <c:pt idx="2815">
                  <c:v>1007</c:v>
                </c:pt>
                <c:pt idx="2816">
                  <c:v>1008</c:v>
                </c:pt>
                <c:pt idx="2817">
                  <c:v>1009</c:v>
                </c:pt>
                <c:pt idx="2818">
                  <c:v>1009</c:v>
                </c:pt>
                <c:pt idx="2819">
                  <c:v>1010</c:v>
                </c:pt>
                <c:pt idx="2820">
                  <c:v>1010</c:v>
                </c:pt>
                <c:pt idx="2821">
                  <c:v>1011</c:v>
                </c:pt>
                <c:pt idx="2822">
                  <c:v>1012</c:v>
                </c:pt>
                <c:pt idx="2823">
                  <c:v>1012</c:v>
                </c:pt>
                <c:pt idx="2824">
                  <c:v>1012</c:v>
                </c:pt>
                <c:pt idx="2825">
                  <c:v>1012</c:v>
                </c:pt>
                <c:pt idx="2826">
                  <c:v>1012</c:v>
                </c:pt>
                <c:pt idx="2827">
                  <c:v>1013</c:v>
                </c:pt>
                <c:pt idx="2828">
                  <c:v>1014</c:v>
                </c:pt>
                <c:pt idx="2829">
                  <c:v>1014</c:v>
                </c:pt>
                <c:pt idx="2830">
                  <c:v>1015</c:v>
                </c:pt>
                <c:pt idx="2831">
                  <c:v>1015</c:v>
                </c:pt>
                <c:pt idx="2832">
                  <c:v>1016</c:v>
                </c:pt>
                <c:pt idx="2833">
                  <c:v>1016</c:v>
                </c:pt>
                <c:pt idx="2834">
                  <c:v>1016</c:v>
                </c:pt>
                <c:pt idx="2835">
                  <c:v>1017</c:v>
                </c:pt>
                <c:pt idx="2836">
                  <c:v>1017</c:v>
                </c:pt>
                <c:pt idx="2837">
                  <c:v>1017</c:v>
                </c:pt>
                <c:pt idx="2838">
                  <c:v>1018</c:v>
                </c:pt>
                <c:pt idx="2839">
                  <c:v>1019</c:v>
                </c:pt>
                <c:pt idx="2840">
                  <c:v>1020</c:v>
                </c:pt>
                <c:pt idx="2841">
                  <c:v>1021</c:v>
                </c:pt>
                <c:pt idx="2842">
                  <c:v>1022</c:v>
                </c:pt>
                <c:pt idx="2843">
                  <c:v>1023</c:v>
                </c:pt>
                <c:pt idx="2844">
                  <c:v>1023</c:v>
                </c:pt>
                <c:pt idx="2845">
                  <c:v>1023</c:v>
                </c:pt>
                <c:pt idx="2846">
                  <c:v>1024</c:v>
                </c:pt>
                <c:pt idx="2847">
                  <c:v>1025</c:v>
                </c:pt>
                <c:pt idx="2848">
                  <c:v>1026</c:v>
                </c:pt>
                <c:pt idx="2849">
                  <c:v>1027</c:v>
                </c:pt>
                <c:pt idx="2850">
                  <c:v>1027</c:v>
                </c:pt>
                <c:pt idx="2851">
                  <c:v>1028</c:v>
                </c:pt>
                <c:pt idx="2852">
                  <c:v>1029</c:v>
                </c:pt>
                <c:pt idx="2853">
                  <c:v>1029</c:v>
                </c:pt>
                <c:pt idx="2854">
                  <c:v>1029</c:v>
                </c:pt>
                <c:pt idx="2855">
                  <c:v>1029</c:v>
                </c:pt>
                <c:pt idx="2856">
                  <c:v>1029</c:v>
                </c:pt>
                <c:pt idx="2857">
                  <c:v>1029</c:v>
                </c:pt>
                <c:pt idx="2858">
                  <c:v>1029</c:v>
                </c:pt>
                <c:pt idx="2859">
                  <c:v>1029</c:v>
                </c:pt>
                <c:pt idx="2860">
                  <c:v>1029</c:v>
                </c:pt>
                <c:pt idx="2861">
                  <c:v>1029</c:v>
                </c:pt>
                <c:pt idx="2862">
                  <c:v>1029</c:v>
                </c:pt>
                <c:pt idx="2863">
                  <c:v>1030</c:v>
                </c:pt>
                <c:pt idx="2864">
                  <c:v>1030</c:v>
                </c:pt>
                <c:pt idx="2865">
                  <c:v>1030</c:v>
                </c:pt>
                <c:pt idx="2866">
                  <c:v>1030</c:v>
                </c:pt>
                <c:pt idx="2867">
                  <c:v>1030</c:v>
                </c:pt>
                <c:pt idx="2868">
                  <c:v>1030</c:v>
                </c:pt>
                <c:pt idx="2869">
                  <c:v>1030</c:v>
                </c:pt>
                <c:pt idx="2870">
                  <c:v>1031</c:v>
                </c:pt>
                <c:pt idx="2871">
                  <c:v>1031</c:v>
                </c:pt>
                <c:pt idx="2872">
                  <c:v>1031</c:v>
                </c:pt>
                <c:pt idx="2873">
                  <c:v>1031</c:v>
                </c:pt>
                <c:pt idx="2874">
                  <c:v>1032</c:v>
                </c:pt>
                <c:pt idx="2875">
                  <c:v>1032</c:v>
                </c:pt>
                <c:pt idx="2876">
                  <c:v>1032</c:v>
                </c:pt>
                <c:pt idx="2877">
                  <c:v>1032</c:v>
                </c:pt>
                <c:pt idx="2878">
                  <c:v>1032</c:v>
                </c:pt>
                <c:pt idx="2879">
                  <c:v>1032</c:v>
                </c:pt>
                <c:pt idx="2880">
                  <c:v>1032</c:v>
                </c:pt>
                <c:pt idx="2881">
                  <c:v>1032</c:v>
                </c:pt>
                <c:pt idx="2882">
                  <c:v>1032</c:v>
                </c:pt>
                <c:pt idx="2883">
                  <c:v>1033</c:v>
                </c:pt>
                <c:pt idx="2884">
                  <c:v>1033</c:v>
                </c:pt>
                <c:pt idx="2885">
                  <c:v>1033</c:v>
                </c:pt>
                <c:pt idx="2886">
                  <c:v>1033</c:v>
                </c:pt>
                <c:pt idx="2887">
                  <c:v>1033</c:v>
                </c:pt>
                <c:pt idx="2888">
                  <c:v>1033</c:v>
                </c:pt>
                <c:pt idx="2889">
                  <c:v>1033</c:v>
                </c:pt>
                <c:pt idx="2890">
                  <c:v>1033</c:v>
                </c:pt>
                <c:pt idx="2891">
                  <c:v>1033</c:v>
                </c:pt>
                <c:pt idx="2892">
                  <c:v>1033</c:v>
                </c:pt>
                <c:pt idx="2893">
                  <c:v>1034</c:v>
                </c:pt>
                <c:pt idx="2894">
                  <c:v>1034</c:v>
                </c:pt>
                <c:pt idx="2895">
                  <c:v>1034</c:v>
                </c:pt>
                <c:pt idx="2896">
                  <c:v>1035</c:v>
                </c:pt>
                <c:pt idx="2897">
                  <c:v>1035</c:v>
                </c:pt>
                <c:pt idx="2898">
                  <c:v>1036</c:v>
                </c:pt>
                <c:pt idx="2899">
                  <c:v>1037</c:v>
                </c:pt>
                <c:pt idx="2900">
                  <c:v>1038</c:v>
                </c:pt>
                <c:pt idx="2901">
                  <c:v>1038</c:v>
                </c:pt>
                <c:pt idx="2902">
                  <c:v>1038</c:v>
                </c:pt>
                <c:pt idx="2903">
                  <c:v>1038</c:v>
                </c:pt>
                <c:pt idx="2904">
                  <c:v>1038</c:v>
                </c:pt>
                <c:pt idx="2905">
                  <c:v>1039</c:v>
                </c:pt>
                <c:pt idx="2906">
                  <c:v>1040</c:v>
                </c:pt>
                <c:pt idx="2907">
                  <c:v>1040</c:v>
                </c:pt>
                <c:pt idx="2908">
                  <c:v>1041</c:v>
                </c:pt>
                <c:pt idx="2909">
                  <c:v>1041</c:v>
                </c:pt>
                <c:pt idx="2910">
                  <c:v>1041</c:v>
                </c:pt>
                <c:pt idx="2911">
                  <c:v>1041</c:v>
                </c:pt>
                <c:pt idx="2912">
                  <c:v>1041</c:v>
                </c:pt>
                <c:pt idx="2913">
                  <c:v>1041</c:v>
                </c:pt>
                <c:pt idx="2914">
                  <c:v>1041</c:v>
                </c:pt>
                <c:pt idx="2915">
                  <c:v>1041</c:v>
                </c:pt>
                <c:pt idx="2916">
                  <c:v>1042</c:v>
                </c:pt>
                <c:pt idx="2917">
                  <c:v>1043</c:v>
                </c:pt>
                <c:pt idx="2918">
                  <c:v>1044</c:v>
                </c:pt>
                <c:pt idx="2919">
                  <c:v>1044</c:v>
                </c:pt>
                <c:pt idx="2920">
                  <c:v>1044</c:v>
                </c:pt>
                <c:pt idx="2921">
                  <c:v>1044</c:v>
                </c:pt>
                <c:pt idx="2922">
                  <c:v>1044</c:v>
                </c:pt>
                <c:pt idx="2923">
                  <c:v>1044</c:v>
                </c:pt>
                <c:pt idx="2924">
                  <c:v>1044</c:v>
                </c:pt>
                <c:pt idx="2925">
                  <c:v>1044</c:v>
                </c:pt>
                <c:pt idx="2926">
                  <c:v>1044</c:v>
                </c:pt>
                <c:pt idx="2927">
                  <c:v>1045</c:v>
                </c:pt>
                <c:pt idx="2928">
                  <c:v>1045</c:v>
                </c:pt>
                <c:pt idx="2929">
                  <c:v>1045</c:v>
                </c:pt>
                <c:pt idx="2930">
                  <c:v>1045</c:v>
                </c:pt>
                <c:pt idx="2931">
                  <c:v>1046</c:v>
                </c:pt>
                <c:pt idx="2932">
                  <c:v>1046</c:v>
                </c:pt>
                <c:pt idx="2933">
                  <c:v>1046</c:v>
                </c:pt>
                <c:pt idx="2934">
                  <c:v>1046</c:v>
                </c:pt>
                <c:pt idx="2935">
                  <c:v>1046</c:v>
                </c:pt>
                <c:pt idx="2936">
                  <c:v>1047</c:v>
                </c:pt>
                <c:pt idx="2937">
                  <c:v>1047</c:v>
                </c:pt>
                <c:pt idx="2938">
                  <c:v>1047</c:v>
                </c:pt>
                <c:pt idx="2939">
                  <c:v>1047</c:v>
                </c:pt>
                <c:pt idx="2940">
                  <c:v>1048</c:v>
                </c:pt>
                <c:pt idx="2941">
                  <c:v>1049</c:v>
                </c:pt>
                <c:pt idx="2942">
                  <c:v>1049</c:v>
                </c:pt>
                <c:pt idx="2943">
                  <c:v>1049</c:v>
                </c:pt>
                <c:pt idx="2944">
                  <c:v>1049</c:v>
                </c:pt>
                <c:pt idx="2945">
                  <c:v>1049</c:v>
                </c:pt>
                <c:pt idx="2946">
                  <c:v>1050</c:v>
                </c:pt>
                <c:pt idx="2947">
                  <c:v>1050</c:v>
                </c:pt>
                <c:pt idx="2948">
                  <c:v>1050</c:v>
                </c:pt>
                <c:pt idx="2949">
                  <c:v>1050</c:v>
                </c:pt>
                <c:pt idx="2950">
                  <c:v>1050</c:v>
                </c:pt>
                <c:pt idx="2951">
                  <c:v>1050</c:v>
                </c:pt>
                <c:pt idx="2952">
                  <c:v>1051</c:v>
                </c:pt>
                <c:pt idx="2953">
                  <c:v>1051</c:v>
                </c:pt>
                <c:pt idx="2954">
                  <c:v>1051</c:v>
                </c:pt>
                <c:pt idx="2955">
                  <c:v>1051</c:v>
                </c:pt>
                <c:pt idx="2956">
                  <c:v>1052</c:v>
                </c:pt>
                <c:pt idx="2957">
                  <c:v>1052</c:v>
                </c:pt>
                <c:pt idx="2958">
                  <c:v>1052</c:v>
                </c:pt>
                <c:pt idx="2959">
                  <c:v>1052</c:v>
                </c:pt>
                <c:pt idx="2960">
                  <c:v>1052</c:v>
                </c:pt>
                <c:pt idx="2961">
                  <c:v>1052</c:v>
                </c:pt>
                <c:pt idx="2962">
                  <c:v>1052</c:v>
                </c:pt>
                <c:pt idx="2963">
                  <c:v>1052</c:v>
                </c:pt>
                <c:pt idx="2964">
                  <c:v>1052</c:v>
                </c:pt>
                <c:pt idx="2965">
                  <c:v>1052</c:v>
                </c:pt>
                <c:pt idx="2966">
                  <c:v>1052</c:v>
                </c:pt>
                <c:pt idx="2967">
                  <c:v>1052</c:v>
                </c:pt>
                <c:pt idx="2968">
                  <c:v>1053</c:v>
                </c:pt>
                <c:pt idx="2969">
                  <c:v>1054</c:v>
                </c:pt>
                <c:pt idx="2970">
                  <c:v>1054</c:v>
                </c:pt>
                <c:pt idx="2971">
                  <c:v>1054</c:v>
                </c:pt>
                <c:pt idx="2972">
                  <c:v>1054</c:v>
                </c:pt>
                <c:pt idx="2973">
                  <c:v>1054</c:v>
                </c:pt>
                <c:pt idx="2974">
                  <c:v>1055</c:v>
                </c:pt>
                <c:pt idx="2975">
                  <c:v>1055</c:v>
                </c:pt>
                <c:pt idx="2976">
                  <c:v>1055</c:v>
                </c:pt>
                <c:pt idx="2977">
                  <c:v>1055</c:v>
                </c:pt>
                <c:pt idx="2978">
                  <c:v>1055</c:v>
                </c:pt>
                <c:pt idx="2979">
                  <c:v>1055</c:v>
                </c:pt>
                <c:pt idx="2980">
                  <c:v>1055</c:v>
                </c:pt>
                <c:pt idx="2981">
                  <c:v>1055</c:v>
                </c:pt>
                <c:pt idx="2982">
                  <c:v>1056</c:v>
                </c:pt>
                <c:pt idx="2983">
                  <c:v>1056</c:v>
                </c:pt>
                <c:pt idx="2984">
                  <c:v>1056</c:v>
                </c:pt>
                <c:pt idx="2985">
                  <c:v>1056</c:v>
                </c:pt>
                <c:pt idx="2986">
                  <c:v>1056</c:v>
                </c:pt>
                <c:pt idx="2987">
                  <c:v>1056</c:v>
                </c:pt>
                <c:pt idx="2988">
                  <c:v>1056</c:v>
                </c:pt>
                <c:pt idx="2989">
                  <c:v>1056</c:v>
                </c:pt>
                <c:pt idx="2990">
                  <c:v>1056</c:v>
                </c:pt>
                <c:pt idx="2991">
                  <c:v>1056</c:v>
                </c:pt>
                <c:pt idx="2992">
                  <c:v>1056</c:v>
                </c:pt>
                <c:pt idx="2993">
                  <c:v>1057</c:v>
                </c:pt>
                <c:pt idx="2994">
                  <c:v>1058</c:v>
                </c:pt>
                <c:pt idx="2995">
                  <c:v>1058</c:v>
                </c:pt>
                <c:pt idx="2996">
                  <c:v>1058</c:v>
                </c:pt>
                <c:pt idx="2997">
                  <c:v>1059</c:v>
                </c:pt>
                <c:pt idx="2998">
                  <c:v>1059</c:v>
                </c:pt>
                <c:pt idx="2999">
                  <c:v>1059</c:v>
                </c:pt>
                <c:pt idx="3000">
                  <c:v>1060</c:v>
                </c:pt>
                <c:pt idx="3001">
                  <c:v>1060</c:v>
                </c:pt>
                <c:pt idx="3002">
                  <c:v>1061</c:v>
                </c:pt>
                <c:pt idx="3003">
                  <c:v>1061</c:v>
                </c:pt>
                <c:pt idx="3004">
                  <c:v>1061</c:v>
                </c:pt>
                <c:pt idx="3005">
                  <c:v>1062</c:v>
                </c:pt>
                <c:pt idx="3006">
                  <c:v>1062</c:v>
                </c:pt>
                <c:pt idx="3007">
                  <c:v>1062</c:v>
                </c:pt>
                <c:pt idx="3008">
                  <c:v>1063</c:v>
                </c:pt>
                <c:pt idx="3009">
                  <c:v>1064</c:v>
                </c:pt>
                <c:pt idx="3010">
                  <c:v>1064</c:v>
                </c:pt>
                <c:pt idx="3011">
                  <c:v>1064</c:v>
                </c:pt>
                <c:pt idx="3012">
                  <c:v>1065</c:v>
                </c:pt>
                <c:pt idx="3013">
                  <c:v>1065</c:v>
                </c:pt>
                <c:pt idx="3014">
                  <c:v>1066</c:v>
                </c:pt>
                <c:pt idx="3015">
                  <c:v>1067</c:v>
                </c:pt>
                <c:pt idx="3016">
                  <c:v>1067</c:v>
                </c:pt>
                <c:pt idx="3017">
                  <c:v>1067</c:v>
                </c:pt>
                <c:pt idx="3018">
                  <c:v>1068</c:v>
                </c:pt>
                <c:pt idx="3019">
                  <c:v>1069</c:v>
                </c:pt>
                <c:pt idx="3020">
                  <c:v>1070</c:v>
                </c:pt>
                <c:pt idx="3021">
                  <c:v>1071</c:v>
                </c:pt>
                <c:pt idx="3022">
                  <c:v>1071</c:v>
                </c:pt>
                <c:pt idx="3023">
                  <c:v>1072</c:v>
                </c:pt>
                <c:pt idx="3024">
                  <c:v>1073</c:v>
                </c:pt>
                <c:pt idx="3025">
                  <c:v>1074</c:v>
                </c:pt>
                <c:pt idx="3026">
                  <c:v>1075</c:v>
                </c:pt>
                <c:pt idx="3027">
                  <c:v>1076</c:v>
                </c:pt>
                <c:pt idx="3028">
                  <c:v>1077</c:v>
                </c:pt>
                <c:pt idx="3029">
                  <c:v>1078</c:v>
                </c:pt>
                <c:pt idx="3030">
                  <c:v>1079</c:v>
                </c:pt>
                <c:pt idx="3031">
                  <c:v>1079</c:v>
                </c:pt>
                <c:pt idx="3032">
                  <c:v>1079</c:v>
                </c:pt>
                <c:pt idx="3033">
                  <c:v>1080</c:v>
                </c:pt>
                <c:pt idx="3034">
                  <c:v>1080</c:v>
                </c:pt>
                <c:pt idx="3035">
                  <c:v>1081</c:v>
                </c:pt>
                <c:pt idx="3036">
                  <c:v>1082</c:v>
                </c:pt>
                <c:pt idx="3037">
                  <c:v>1083</c:v>
                </c:pt>
                <c:pt idx="3038">
                  <c:v>1084</c:v>
                </c:pt>
                <c:pt idx="3039">
                  <c:v>1084</c:v>
                </c:pt>
                <c:pt idx="3040">
                  <c:v>1084</c:v>
                </c:pt>
                <c:pt idx="3041">
                  <c:v>1085</c:v>
                </c:pt>
                <c:pt idx="3042">
                  <c:v>1086</c:v>
                </c:pt>
                <c:pt idx="3043">
                  <c:v>1087</c:v>
                </c:pt>
                <c:pt idx="3044">
                  <c:v>1087</c:v>
                </c:pt>
                <c:pt idx="3045">
                  <c:v>1087</c:v>
                </c:pt>
                <c:pt idx="3046">
                  <c:v>1087</c:v>
                </c:pt>
                <c:pt idx="3047">
                  <c:v>1087</c:v>
                </c:pt>
                <c:pt idx="3048">
                  <c:v>1088</c:v>
                </c:pt>
                <c:pt idx="3049">
                  <c:v>1088</c:v>
                </c:pt>
                <c:pt idx="3050">
                  <c:v>1088</c:v>
                </c:pt>
                <c:pt idx="3051">
                  <c:v>1089</c:v>
                </c:pt>
                <c:pt idx="3052">
                  <c:v>1090</c:v>
                </c:pt>
                <c:pt idx="3053">
                  <c:v>1091</c:v>
                </c:pt>
                <c:pt idx="3054">
                  <c:v>1092</c:v>
                </c:pt>
                <c:pt idx="3055">
                  <c:v>1093</c:v>
                </c:pt>
                <c:pt idx="3056">
                  <c:v>1094</c:v>
                </c:pt>
                <c:pt idx="3057">
                  <c:v>1094</c:v>
                </c:pt>
                <c:pt idx="3058">
                  <c:v>1094</c:v>
                </c:pt>
                <c:pt idx="3059">
                  <c:v>1094</c:v>
                </c:pt>
                <c:pt idx="3060">
                  <c:v>1094</c:v>
                </c:pt>
                <c:pt idx="3061">
                  <c:v>1094</c:v>
                </c:pt>
                <c:pt idx="3062">
                  <c:v>1094</c:v>
                </c:pt>
                <c:pt idx="3063">
                  <c:v>1094</c:v>
                </c:pt>
                <c:pt idx="3064">
                  <c:v>1094</c:v>
                </c:pt>
                <c:pt idx="3065">
                  <c:v>1094</c:v>
                </c:pt>
                <c:pt idx="3066">
                  <c:v>1094</c:v>
                </c:pt>
                <c:pt idx="3067">
                  <c:v>1094</c:v>
                </c:pt>
                <c:pt idx="3068">
                  <c:v>1094</c:v>
                </c:pt>
                <c:pt idx="3069">
                  <c:v>1094</c:v>
                </c:pt>
                <c:pt idx="3070">
                  <c:v>1094</c:v>
                </c:pt>
                <c:pt idx="3071">
                  <c:v>1094</c:v>
                </c:pt>
                <c:pt idx="3072">
                  <c:v>1095</c:v>
                </c:pt>
                <c:pt idx="3073">
                  <c:v>1095</c:v>
                </c:pt>
                <c:pt idx="3074">
                  <c:v>1095</c:v>
                </c:pt>
                <c:pt idx="3075">
                  <c:v>1096</c:v>
                </c:pt>
                <c:pt idx="3076">
                  <c:v>1096</c:v>
                </c:pt>
                <c:pt idx="3077">
                  <c:v>1096</c:v>
                </c:pt>
                <c:pt idx="3078">
                  <c:v>1096</c:v>
                </c:pt>
                <c:pt idx="3079">
                  <c:v>1097</c:v>
                </c:pt>
                <c:pt idx="3080">
                  <c:v>1098</c:v>
                </c:pt>
                <c:pt idx="3081">
                  <c:v>1098</c:v>
                </c:pt>
                <c:pt idx="3082">
                  <c:v>1098</c:v>
                </c:pt>
                <c:pt idx="3083">
                  <c:v>1098</c:v>
                </c:pt>
                <c:pt idx="3084">
                  <c:v>1098</c:v>
                </c:pt>
                <c:pt idx="3085">
                  <c:v>1098</c:v>
                </c:pt>
                <c:pt idx="3086">
                  <c:v>1098</c:v>
                </c:pt>
                <c:pt idx="3087">
                  <c:v>1098</c:v>
                </c:pt>
                <c:pt idx="3088">
                  <c:v>1098</c:v>
                </c:pt>
                <c:pt idx="3089">
                  <c:v>1098</c:v>
                </c:pt>
                <c:pt idx="3090">
                  <c:v>1098</c:v>
                </c:pt>
                <c:pt idx="3091">
                  <c:v>1098</c:v>
                </c:pt>
                <c:pt idx="3092">
                  <c:v>1098</c:v>
                </c:pt>
                <c:pt idx="3093">
                  <c:v>1098</c:v>
                </c:pt>
                <c:pt idx="3094">
                  <c:v>1098</c:v>
                </c:pt>
                <c:pt idx="3095">
                  <c:v>1098</c:v>
                </c:pt>
                <c:pt idx="3096">
                  <c:v>1098</c:v>
                </c:pt>
                <c:pt idx="3097">
                  <c:v>1098</c:v>
                </c:pt>
                <c:pt idx="3098">
                  <c:v>1098</c:v>
                </c:pt>
                <c:pt idx="3099">
                  <c:v>1098</c:v>
                </c:pt>
                <c:pt idx="3100">
                  <c:v>1098</c:v>
                </c:pt>
                <c:pt idx="3101">
                  <c:v>1098</c:v>
                </c:pt>
                <c:pt idx="3102">
                  <c:v>1098</c:v>
                </c:pt>
                <c:pt idx="3103">
                  <c:v>1099</c:v>
                </c:pt>
                <c:pt idx="3104">
                  <c:v>1100</c:v>
                </c:pt>
                <c:pt idx="3105">
                  <c:v>1100</c:v>
                </c:pt>
                <c:pt idx="3106">
                  <c:v>1100</c:v>
                </c:pt>
                <c:pt idx="3107">
                  <c:v>1101</c:v>
                </c:pt>
                <c:pt idx="3108">
                  <c:v>1101</c:v>
                </c:pt>
                <c:pt idx="3109">
                  <c:v>1101</c:v>
                </c:pt>
                <c:pt idx="3110">
                  <c:v>1101</c:v>
                </c:pt>
                <c:pt idx="3111">
                  <c:v>1102</c:v>
                </c:pt>
                <c:pt idx="3112">
                  <c:v>1102</c:v>
                </c:pt>
                <c:pt idx="3113">
                  <c:v>1103</c:v>
                </c:pt>
                <c:pt idx="3114">
                  <c:v>1103</c:v>
                </c:pt>
                <c:pt idx="3115">
                  <c:v>1103</c:v>
                </c:pt>
                <c:pt idx="3116">
                  <c:v>1103</c:v>
                </c:pt>
                <c:pt idx="3117">
                  <c:v>1103</c:v>
                </c:pt>
                <c:pt idx="3118">
                  <c:v>1103</c:v>
                </c:pt>
                <c:pt idx="3119">
                  <c:v>1103</c:v>
                </c:pt>
                <c:pt idx="3120">
                  <c:v>1103</c:v>
                </c:pt>
                <c:pt idx="3121">
                  <c:v>1103</c:v>
                </c:pt>
                <c:pt idx="3122">
                  <c:v>1103</c:v>
                </c:pt>
                <c:pt idx="3123">
                  <c:v>1103</c:v>
                </c:pt>
                <c:pt idx="3124">
                  <c:v>1103</c:v>
                </c:pt>
                <c:pt idx="3125">
                  <c:v>1103</c:v>
                </c:pt>
                <c:pt idx="3126">
                  <c:v>1104</c:v>
                </c:pt>
                <c:pt idx="3127">
                  <c:v>1105</c:v>
                </c:pt>
                <c:pt idx="3128">
                  <c:v>1106</c:v>
                </c:pt>
                <c:pt idx="3129">
                  <c:v>1106</c:v>
                </c:pt>
                <c:pt idx="3130">
                  <c:v>1106</c:v>
                </c:pt>
                <c:pt idx="3131">
                  <c:v>1107</c:v>
                </c:pt>
                <c:pt idx="3132">
                  <c:v>1107</c:v>
                </c:pt>
                <c:pt idx="3133">
                  <c:v>1107</c:v>
                </c:pt>
                <c:pt idx="3134">
                  <c:v>1108</c:v>
                </c:pt>
                <c:pt idx="3135">
                  <c:v>1109</c:v>
                </c:pt>
                <c:pt idx="3136">
                  <c:v>1110</c:v>
                </c:pt>
                <c:pt idx="3137">
                  <c:v>1111</c:v>
                </c:pt>
                <c:pt idx="3138">
                  <c:v>1112</c:v>
                </c:pt>
                <c:pt idx="3139">
                  <c:v>1113</c:v>
                </c:pt>
                <c:pt idx="3140">
                  <c:v>1114</c:v>
                </c:pt>
                <c:pt idx="3141">
                  <c:v>1114</c:v>
                </c:pt>
                <c:pt idx="3142">
                  <c:v>1115</c:v>
                </c:pt>
                <c:pt idx="3143">
                  <c:v>1115</c:v>
                </c:pt>
                <c:pt idx="3144">
                  <c:v>1116</c:v>
                </c:pt>
                <c:pt idx="3145">
                  <c:v>1117</c:v>
                </c:pt>
                <c:pt idx="3146">
                  <c:v>1117</c:v>
                </c:pt>
                <c:pt idx="3147">
                  <c:v>1118</c:v>
                </c:pt>
                <c:pt idx="3148">
                  <c:v>1118</c:v>
                </c:pt>
                <c:pt idx="3149">
                  <c:v>1118</c:v>
                </c:pt>
                <c:pt idx="3150">
                  <c:v>1119</c:v>
                </c:pt>
                <c:pt idx="3151">
                  <c:v>1120</c:v>
                </c:pt>
                <c:pt idx="3152">
                  <c:v>1121</c:v>
                </c:pt>
                <c:pt idx="3153">
                  <c:v>1122</c:v>
                </c:pt>
                <c:pt idx="3154">
                  <c:v>1122</c:v>
                </c:pt>
                <c:pt idx="3155">
                  <c:v>1122</c:v>
                </c:pt>
                <c:pt idx="3156">
                  <c:v>1122</c:v>
                </c:pt>
                <c:pt idx="3157">
                  <c:v>1123</c:v>
                </c:pt>
                <c:pt idx="3158">
                  <c:v>1123</c:v>
                </c:pt>
                <c:pt idx="3159">
                  <c:v>1123</c:v>
                </c:pt>
                <c:pt idx="3160">
                  <c:v>1123</c:v>
                </c:pt>
                <c:pt idx="3161">
                  <c:v>1123</c:v>
                </c:pt>
                <c:pt idx="3162">
                  <c:v>1123</c:v>
                </c:pt>
                <c:pt idx="3163">
                  <c:v>1123</c:v>
                </c:pt>
                <c:pt idx="3164">
                  <c:v>1123</c:v>
                </c:pt>
                <c:pt idx="3165">
                  <c:v>1123</c:v>
                </c:pt>
                <c:pt idx="3166">
                  <c:v>1123</c:v>
                </c:pt>
                <c:pt idx="3167">
                  <c:v>1123</c:v>
                </c:pt>
                <c:pt idx="3168">
                  <c:v>1123</c:v>
                </c:pt>
                <c:pt idx="3169">
                  <c:v>1123</c:v>
                </c:pt>
                <c:pt idx="3170">
                  <c:v>1124</c:v>
                </c:pt>
                <c:pt idx="3171">
                  <c:v>1124</c:v>
                </c:pt>
                <c:pt idx="3172">
                  <c:v>1124</c:v>
                </c:pt>
                <c:pt idx="3173">
                  <c:v>1124</c:v>
                </c:pt>
                <c:pt idx="3174">
                  <c:v>1124</c:v>
                </c:pt>
                <c:pt idx="3175">
                  <c:v>1124</c:v>
                </c:pt>
                <c:pt idx="3176">
                  <c:v>1124</c:v>
                </c:pt>
                <c:pt idx="3177">
                  <c:v>1124</c:v>
                </c:pt>
                <c:pt idx="3178">
                  <c:v>1124</c:v>
                </c:pt>
                <c:pt idx="3179">
                  <c:v>1124</c:v>
                </c:pt>
                <c:pt idx="3180">
                  <c:v>1124</c:v>
                </c:pt>
                <c:pt idx="3181">
                  <c:v>1124</c:v>
                </c:pt>
                <c:pt idx="3182">
                  <c:v>1124</c:v>
                </c:pt>
                <c:pt idx="3183">
                  <c:v>1125</c:v>
                </c:pt>
                <c:pt idx="3184">
                  <c:v>1125</c:v>
                </c:pt>
                <c:pt idx="3185">
                  <c:v>1125</c:v>
                </c:pt>
                <c:pt idx="3186">
                  <c:v>1125</c:v>
                </c:pt>
                <c:pt idx="3187">
                  <c:v>1125</c:v>
                </c:pt>
                <c:pt idx="3188">
                  <c:v>1125</c:v>
                </c:pt>
                <c:pt idx="3189">
                  <c:v>1125</c:v>
                </c:pt>
                <c:pt idx="3190">
                  <c:v>1125</c:v>
                </c:pt>
                <c:pt idx="3191">
                  <c:v>1125</c:v>
                </c:pt>
                <c:pt idx="3192">
                  <c:v>1125</c:v>
                </c:pt>
                <c:pt idx="3193">
                  <c:v>1125</c:v>
                </c:pt>
                <c:pt idx="3194">
                  <c:v>1125</c:v>
                </c:pt>
                <c:pt idx="3195">
                  <c:v>1125</c:v>
                </c:pt>
                <c:pt idx="3196">
                  <c:v>1125</c:v>
                </c:pt>
                <c:pt idx="3197">
                  <c:v>1125</c:v>
                </c:pt>
                <c:pt idx="3198">
                  <c:v>1125</c:v>
                </c:pt>
                <c:pt idx="3199">
                  <c:v>1125</c:v>
                </c:pt>
                <c:pt idx="3200">
                  <c:v>1125</c:v>
                </c:pt>
                <c:pt idx="3201">
                  <c:v>1125</c:v>
                </c:pt>
                <c:pt idx="3202">
                  <c:v>1125</c:v>
                </c:pt>
                <c:pt idx="3203">
                  <c:v>1125</c:v>
                </c:pt>
                <c:pt idx="3204">
                  <c:v>1125</c:v>
                </c:pt>
                <c:pt idx="3205">
                  <c:v>1125</c:v>
                </c:pt>
                <c:pt idx="3206">
                  <c:v>1125</c:v>
                </c:pt>
                <c:pt idx="3207">
                  <c:v>1125</c:v>
                </c:pt>
                <c:pt idx="3208">
                  <c:v>1125</c:v>
                </c:pt>
                <c:pt idx="3209">
                  <c:v>1125</c:v>
                </c:pt>
                <c:pt idx="3210">
                  <c:v>1125</c:v>
                </c:pt>
                <c:pt idx="3211">
                  <c:v>1125</c:v>
                </c:pt>
                <c:pt idx="3212">
                  <c:v>1125</c:v>
                </c:pt>
                <c:pt idx="3213">
                  <c:v>1125</c:v>
                </c:pt>
                <c:pt idx="3214">
                  <c:v>1126</c:v>
                </c:pt>
                <c:pt idx="3215">
                  <c:v>1127</c:v>
                </c:pt>
                <c:pt idx="3216">
                  <c:v>1128</c:v>
                </c:pt>
                <c:pt idx="3217">
                  <c:v>1129</c:v>
                </c:pt>
                <c:pt idx="3218">
                  <c:v>1129</c:v>
                </c:pt>
                <c:pt idx="3219">
                  <c:v>1129</c:v>
                </c:pt>
                <c:pt idx="3220">
                  <c:v>1129</c:v>
                </c:pt>
                <c:pt idx="3221">
                  <c:v>1129</c:v>
                </c:pt>
                <c:pt idx="3222">
                  <c:v>1130</c:v>
                </c:pt>
                <c:pt idx="3223">
                  <c:v>1131</c:v>
                </c:pt>
                <c:pt idx="3224">
                  <c:v>1131</c:v>
                </c:pt>
                <c:pt idx="3225">
                  <c:v>1131</c:v>
                </c:pt>
                <c:pt idx="3226">
                  <c:v>1132</c:v>
                </c:pt>
                <c:pt idx="3227">
                  <c:v>1133</c:v>
                </c:pt>
                <c:pt idx="3228">
                  <c:v>1133</c:v>
                </c:pt>
                <c:pt idx="3229">
                  <c:v>1133</c:v>
                </c:pt>
                <c:pt idx="3230">
                  <c:v>1133</c:v>
                </c:pt>
                <c:pt idx="3231">
                  <c:v>1134</c:v>
                </c:pt>
                <c:pt idx="3232">
                  <c:v>1134</c:v>
                </c:pt>
                <c:pt idx="3233">
                  <c:v>1134</c:v>
                </c:pt>
                <c:pt idx="3234">
                  <c:v>1134</c:v>
                </c:pt>
                <c:pt idx="3235">
                  <c:v>1134</c:v>
                </c:pt>
                <c:pt idx="3236">
                  <c:v>1135</c:v>
                </c:pt>
                <c:pt idx="3237">
                  <c:v>1135</c:v>
                </c:pt>
                <c:pt idx="3238">
                  <c:v>1136</c:v>
                </c:pt>
                <c:pt idx="3239">
                  <c:v>1136</c:v>
                </c:pt>
                <c:pt idx="3240">
                  <c:v>1136</c:v>
                </c:pt>
                <c:pt idx="3241">
                  <c:v>1137</c:v>
                </c:pt>
                <c:pt idx="3242">
                  <c:v>1138</c:v>
                </c:pt>
                <c:pt idx="3243">
                  <c:v>1139</c:v>
                </c:pt>
                <c:pt idx="3244">
                  <c:v>1139</c:v>
                </c:pt>
                <c:pt idx="3245">
                  <c:v>1139</c:v>
                </c:pt>
                <c:pt idx="3246">
                  <c:v>1139</c:v>
                </c:pt>
                <c:pt idx="3247">
                  <c:v>1139</c:v>
                </c:pt>
                <c:pt idx="3248">
                  <c:v>1139</c:v>
                </c:pt>
                <c:pt idx="3249">
                  <c:v>1139</c:v>
                </c:pt>
                <c:pt idx="3250">
                  <c:v>1139</c:v>
                </c:pt>
                <c:pt idx="3251">
                  <c:v>1139</c:v>
                </c:pt>
                <c:pt idx="3252">
                  <c:v>1140</c:v>
                </c:pt>
                <c:pt idx="3253">
                  <c:v>1140</c:v>
                </c:pt>
                <c:pt idx="3254">
                  <c:v>1140</c:v>
                </c:pt>
                <c:pt idx="3255">
                  <c:v>1140</c:v>
                </c:pt>
                <c:pt idx="3256">
                  <c:v>1140</c:v>
                </c:pt>
                <c:pt idx="3257">
                  <c:v>1140</c:v>
                </c:pt>
                <c:pt idx="3258">
                  <c:v>1140</c:v>
                </c:pt>
                <c:pt idx="3259">
                  <c:v>1141</c:v>
                </c:pt>
                <c:pt idx="3260">
                  <c:v>1142</c:v>
                </c:pt>
                <c:pt idx="3261">
                  <c:v>1143</c:v>
                </c:pt>
                <c:pt idx="3262">
                  <c:v>1144</c:v>
                </c:pt>
                <c:pt idx="3263">
                  <c:v>1145</c:v>
                </c:pt>
                <c:pt idx="3264">
                  <c:v>1146</c:v>
                </c:pt>
                <c:pt idx="3265">
                  <c:v>1146</c:v>
                </c:pt>
                <c:pt idx="3266">
                  <c:v>1147</c:v>
                </c:pt>
                <c:pt idx="3267">
                  <c:v>1148</c:v>
                </c:pt>
                <c:pt idx="3268">
                  <c:v>1149</c:v>
                </c:pt>
                <c:pt idx="3269">
                  <c:v>1149</c:v>
                </c:pt>
                <c:pt idx="3270">
                  <c:v>1149</c:v>
                </c:pt>
                <c:pt idx="3271">
                  <c:v>1149</c:v>
                </c:pt>
                <c:pt idx="3272">
                  <c:v>1150</c:v>
                </c:pt>
                <c:pt idx="3273">
                  <c:v>1150</c:v>
                </c:pt>
                <c:pt idx="3274">
                  <c:v>1150</c:v>
                </c:pt>
                <c:pt idx="3275">
                  <c:v>1150</c:v>
                </c:pt>
                <c:pt idx="3276">
                  <c:v>1151</c:v>
                </c:pt>
                <c:pt idx="3277">
                  <c:v>1151</c:v>
                </c:pt>
                <c:pt idx="3278">
                  <c:v>1152</c:v>
                </c:pt>
                <c:pt idx="3279">
                  <c:v>1153</c:v>
                </c:pt>
                <c:pt idx="3280">
                  <c:v>1154</c:v>
                </c:pt>
                <c:pt idx="3281">
                  <c:v>1154</c:v>
                </c:pt>
                <c:pt idx="3282">
                  <c:v>1155</c:v>
                </c:pt>
                <c:pt idx="3283">
                  <c:v>1156</c:v>
                </c:pt>
                <c:pt idx="3284">
                  <c:v>1157</c:v>
                </c:pt>
                <c:pt idx="3285">
                  <c:v>1158</c:v>
                </c:pt>
                <c:pt idx="3286">
                  <c:v>1159</c:v>
                </c:pt>
                <c:pt idx="3287">
                  <c:v>1160</c:v>
                </c:pt>
                <c:pt idx="3288">
                  <c:v>1161</c:v>
                </c:pt>
                <c:pt idx="3289">
                  <c:v>1162</c:v>
                </c:pt>
                <c:pt idx="3290">
                  <c:v>1162</c:v>
                </c:pt>
                <c:pt idx="3291">
                  <c:v>1163</c:v>
                </c:pt>
                <c:pt idx="3292">
                  <c:v>1164</c:v>
                </c:pt>
                <c:pt idx="3293">
                  <c:v>1164</c:v>
                </c:pt>
                <c:pt idx="3294">
                  <c:v>1164</c:v>
                </c:pt>
                <c:pt idx="3295">
                  <c:v>1164</c:v>
                </c:pt>
                <c:pt idx="3296">
                  <c:v>1164</c:v>
                </c:pt>
                <c:pt idx="3297">
                  <c:v>1165</c:v>
                </c:pt>
                <c:pt idx="3298">
                  <c:v>1165</c:v>
                </c:pt>
                <c:pt idx="3299">
                  <c:v>1165</c:v>
                </c:pt>
                <c:pt idx="3300">
                  <c:v>1165</c:v>
                </c:pt>
                <c:pt idx="3301">
                  <c:v>1165</c:v>
                </c:pt>
                <c:pt idx="3302">
                  <c:v>1165</c:v>
                </c:pt>
                <c:pt idx="3303">
                  <c:v>1165</c:v>
                </c:pt>
                <c:pt idx="3304">
                  <c:v>1165</c:v>
                </c:pt>
                <c:pt idx="3305">
                  <c:v>1165</c:v>
                </c:pt>
                <c:pt idx="3306">
                  <c:v>1165</c:v>
                </c:pt>
                <c:pt idx="3307">
                  <c:v>1165</c:v>
                </c:pt>
                <c:pt idx="3308">
                  <c:v>1165</c:v>
                </c:pt>
                <c:pt idx="3309">
                  <c:v>1165</c:v>
                </c:pt>
                <c:pt idx="3310">
                  <c:v>1165</c:v>
                </c:pt>
                <c:pt idx="3311">
                  <c:v>1165</c:v>
                </c:pt>
                <c:pt idx="3312">
                  <c:v>1165</c:v>
                </c:pt>
                <c:pt idx="3313">
                  <c:v>1165</c:v>
                </c:pt>
                <c:pt idx="3314">
                  <c:v>1165</c:v>
                </c:pt>
                <c:pt idx="3315">
                  <c:v>1165</c:v>
                </c:pt>
                <c:pt idx="3316">
                  <c:v>1165</c:v>
                </c:pt>
                <c:pt idx="3317">
                  <c:v>1165</c:v>
                </c:pt>
                <c:pt idx="3318">
                  <c:v>1166</c:v>
                </c:pt>
                <c:pt idx="3319">
                  <c:v>1166</c:v>
                </c:pt>
                <c:pt idx="3320">
                  <c:v>1166</c:v>
                </c:pt>
                <c:pt idx="3321">
                  <c:v>1166</c:v>
                </c:pt>
                <c:pt idx="3322">
                  <c:v>1167</c:v>
                </c:pt>
                <c:pt idx="3323">
                  <c:v>1168</c:v>
                </c:pt>
                <c:pt idx="3324">
                  <c:v>1168</c:v>
                </c:pt>
                <c:pt idx="3325">
                  <c:v>1168</c:v>
                </c:pt>
                <c:pt idx="3326">
                  <c:v>1169</c:v>
                </c:pt>
                <c:pt idx="3327">
                  <c:v>1170</c:v>
                </c:pt>
                <c:pt idx="3328">
                  <c:v>1171</c:v>
                </c:pt>
                <c:pt idx="3329">
                  <c:v>1171</c:v>
                </c:pt>
                <c:pt idx="3330">
                  <c:v>1171</c:v>
                </c:pt>
                <c:pt idx="3331">
                  <c:v>1171</c:v>
                </c:pt>
                <c:pt idx="3332">
                  <c:v>1171</c:v>
                </c:pt>
                <c:pt idx="3333">
                  <c:v>1171</c:v>
                </c:pt>
                <c:pt idx="3334">
                  <c:v>1171</c:v>
                </c:pt>
                <c:pt idx="3335">
                  <c:v>1171</c:v>
                </c:pt>
                <c:pt idx="3336">
                  <c:v>1171</c:v>
                </c:pt>
                <c:pt idx="3337">
                  <c:v>1171</c:v>
                </c:pt>
                <c:pt idx="3338">
                  <c:v>1171</c:v>
                </c:pt>
                <c:pt idx="3339">
                  <c:v>1171</c:v>
                </c:pt>
                <c:pt idx="3340">
                  <c:v>1171</c:v>
                </c:pt>
                <c:pt idx="3341">
                  <c:v>1171</c:v>
                </c:pt>
                <c:pt idx="3342">
                  <c:v>1171</c:v>
                </c:pt>
                <c:pt idx="3343">
                  <c:v>1171</c:v>
                </c:pt>
                <c:pt idx="3344">
                  <c:v>1171</c:v>
                </c:pt>
                <c:pt idx="3345">
                  <c:v>1171</c:v>
                </c:pt>
                <c:pt idx="3346">
                  <c:v>1171</c:v>
                </c:pt>
                <c:pt idx="3347">
                  <c:v>1171</c:v>
                </c:pt>
                <c:pt idx="3348">
                  <c:v>1171</c:v>
                </c:pt>
                <c:pt idx="3349">
                  <c:v>1172</c:v>
                </c:pt>
                <c:pt idx="3350">
                  <c:v>1173</c:v>
                </c:pt>
                <c:pt idx="3351">
                  <c:v>1173</c:v>
                </c:pt>
                <c:pt idx="3352">
                  <c:v>1173</c:v>
                </c:pt>
                <c:pt idx="3353">
                  <c:v>1173</c:v>
                </c:pt>
                <c:pt idx="3354">
                  <c:v>1173</c:v>
                </c:pt>
                <c:pt idx="3355">
                  <c:v>1173</c:v>
                </c:pt>
                <c:pt idx="3356">
                  <c:v>1173</c:v>
                </c:pt>
                <c:pt idx="3357">
                  <c:v>1173</c:v>
                </c:pt>
                <c:pt idx="3358">
                  <c:v>1173</c:v>
                </c:pt>
                <c:pt idx="3359">
                  <c:v>1173</c:v>
                </c:pt>
                <c:pt idx="3360">
                  <c:v>1173</c:v>
                </c:pt>
                <c:pt idx="3361">
                  <c:v>1173</c:v>
                </c:pt>
                <c:pt idx="3362">
                  <c:v>1173</c:v>
                </c:pt>
                <c:pt idx="3363">
                  <c:v>1174</c:v>
                </c:pt>
                <c:pt idx="3364">
                  <c:v>1174</c:v>
                </c:pt>
                <c:pt idx="3365">
                  <c:v>1174</c:v>
                </c:pt>
                <c:pt idx="3366">
                  <c:v>1174</c:v>
                </c:pt>
                <c:pt idx="3367">
                  <c:v>1174</c:v>
                </c:pt>
                <c:pt idx="3368">
                  <c:v>1174</c:v>
                </c:pt>
                <c:pt idx="3369">
                  <c:v>1174</c:v>
                </c:pt>
                <c:pt idx="3370">
                  <c:v>1174</c:v>
                </c:pt>
                <c:pt idx="3371">
                  <c:v>1174</c:v>
                </c:pt>
                <c:pt idx="3372">
                  <c:v>1174</c:v>
                </c:pt>
                <c:pt idx="3373">
                  <c:v>1175</c:v>
                </c:pt>
                <c:pt idx="3374">
                  <c:v>1175</c:v>
                </c:pt>
                <c:pt idx="3375">
                  <c:v>1175</c:v>
                </c:pt>
                <c:pt idx="3376">
                  <c:v>1175</c:v>
                </c:pt>
                <c:pt idx="3377">
                  <c:v>1175</c:v>
                </c:pt>
                <c:pt idx="3378">
                  <c:v>1175</c:v>
                </c:pt>
                <c:pt idx="3379">
                  <c:v>1175</c:v>
                </c:pt>
                <c:pt idx="3380">
                  <c:v>1175</c:v>
                </c:pt>
                <c:pt idx="3381">
                  <c:v>1175</c:v>
                </c:pt>
                <c:pt idx="3382">
                  <c:v>1176</c:v>
                </c:pt>
                <c:pt idx="3383">
                  <c:v>1176</c:v>
                </c:pt>
                <c:pt idx="3384">
                  <c:v>1176</c:v>
                </c:pt>
                <c:pt idx="3385">
                  <c:v>1176</c:v>
                </c:pt>
                <c:pt idx="3386">
                  <c:v>1176</c:v>
                </c:pt>
                <c:pt idx="3387">
                  <c:v>1176</c:v>
                </c:pt>
                <c:pt idx="3388">
                  <c:v>1176</c:v>
                </c:pt>
                <c:pt idx="3389">
                  <c:v>1176</c:v>
                </c:pt>
                <c:pt idx="3390">
                  <c:v>1176</c:v>
                </c:pt>
                <c:pt idx="3391">
                  <c:v>1176</c:v>
                </c:pt>
                <c:pt idx="3392">
                  <c:v>1176</c:v>
                </c:pt>
                <c:pt idx="3393">
                  <c:v>1177</c:v>
                </c:pt>
                <c:pt idx="3394">
                  <c:v>1178</c:v>
                </c:pt>
                <c:pt idx="3395">
                  <c:v>1178</c:v>
                </c:pt>
                <c:pt idx="3396">
                  <c:v>1179</c:v>
                </c:pt>
                <c:pt idx="3397">
                  <c:v>1179</c:v>
                </c:pt>
                <c:pt idx="3398">
                  <c:v>1180</c:v>
                </c:pt>
                <c:pt idx="3399">
                  <c:v>1180</c:v>
                </c:pt>
                <c:pt idx="3400">
                  <c:v>1180</c:v>
                </c:pt>
                <c:pt idx="3401">
                  <c:v>1180</c:v>
                </c:pt>
                <c:pt idx="3402">
                  <c:v>1180</c:v>
                </c:pt>
                <c:pt idx="3403">
                  <c:v>1180</c:v>
                </c:pt>
                <c:pt idx="3404">
                  <c:v>1181</c:v>
                </c:pt>
                <c:pt idx="3405">
                  <c:v>1182</c:v>
                </c:pt>
                <c:pt idx="3406">
                  <c:v>1182</c:v>
                </c:pt>
                <c:pt idx="3407">
                  <c:v>1182</c:v>
                </c:pt>
                <c:pt idx="3408">
                  <c:v>1182</c:v>
                </c:pt>
                <c:pt idx="3409">
                  <c:v>1183</c:v>
                </c:pt>
                <c:pt idx="3410">
                  <c:v>1183</c:v>
                </c:pt>
                <c:pt idx="3411">
                  <c:v>1183</c:v>
                </c:pt>
                <c:pt idx="3412">
                  <c:v>1184</c:v>
                </c:pt>
                <c:pt idx="3413">
                  <c:v>1185</c:v>
                </c:pt>
                <c:pt idx="3414">
                  <c:v>1185</c:v>
                </c:pt>
                <c:pt idx="3415">
                  <c:v>1185</c:v>
                </c:pt>
                <c:pt idx="3416">
                  <c:v>1185</c:v>
                </c:pt>
                <c:pt idx="3417">
                  <c:v>1185</c:v>
                </c:pt>
                <c:pt idx="3418">
                  <c:v>1185</c:v>
                </c:pt>
                <c:pt idx="3419">
                  <c:v>1185</c:v>
                </c:pt>
                <c:pt idx="3420">
                  <c:v>1185</c:v>
                </c:pt>
                <c:pt idx="3421">
                  <c:v>1185</c:v>
                </c:pt>
                <c:pt idx="3422">
                  <c:v>1185</c:v>
                </c:pt>
                <c:pt idx="3423">
                  <c:v>1185</c:v>
                </c:pt>
                <c:pt idx="3424">
                  <c:v>1185</c:v>
                </c:pt>
                <c:pt idx="3425">
                  <c:v>1185</c:v>
                </c:pt>
                <c:pt idx="3426">
                  <c:v>1185</c:v>
                </c:pt>
                <c:pt idx="3427">
                  <c:v>1186</c:v>
                </c:pt>
                <c:pt idx="3428">
                  <c:v>1186</c:v>
                </c:pt>
                <c:pt idx="3429">
                  <c:v>1186</c:v>
                </c:pt>
                <c:pt idx="3430">
                  <c:v>1187</c:v>
                </c:pt>
                <c:pt idx="3431">
                  <c:v>1188</c:v>
                </c:pt>
                <c:pt idx="3432">
                  <c:v>1188</c:v>
                </c:pt>
                <c:pt idx="3433">
                  <c:v>1188</c:v>
                </c:pt>
                <c:pt idx="3434">
                  <c:v>1188</c:v>
                </c:pt>
                <c:pt idx="3435">
                  <c:v>1188</c:v>
                </c:pt>
                <c:pt idx="3436">
                  <c:v>1189</c:v>
                </c:pt>
                <c:pt idx="3437">
                  <c:v>1189</c:v>
                </c:pt>
                <c:pt idx="3438">
                  <c:v>1189</c:v>
                </c:pt>
                <c:pt idx="3439">
                  <c:v>1189</c:v>
                </c:pt>
                <c:pt idx="3440">
                  <c:v>1189</c:v>
                </c:pt>
                <c:pt idx="3441">
                  <c:v>1189</c:v>
                </c:pt>
                <c:pt idx="3442">
                  <c:v>1189</c:v>
                </c:pt>
                <c:pt idx="3443">
                  <c:v>1190</c:v>
                </c:pt>
                <c:pt idx="3444">
                  <c:v>1191</c:v>
                </c:pt>
                <c:pt idx="3445">
                  <c:v>1192</c:v>
                </c:pt>
                <c:pt idx="3446">
                  <c:v>1192</c:v>
                </c:pt>
                <c:pt idx="3447">
                  <c:v>1192</c:v>
                </c:pt>
                <c:pt idx="3448">
                  <c:v>1192</c:v>
                </c:pt>
                <c:pt idx="3449">
                  <c:v>1193</c:v>
                </c:pt>
                <c:pt idx="3450">
                  <c:v>1194</c:v>
                </c:pt>
                <c:pt idx="3451">
                  <c:v>1195</c:v>
                </c:pt>
                <c:pt idx="3452">
                  <c:v>1196</c:v>
                </c:pt>
                <c:pt idx="3453">
                  <c:v>1197</c:v>
                </c:pt>
                <c:pt idx="3454">
                  <c:v>1197</c:v>
                </c:pt>
                <c:pt idx="3455">
                  <c:v>1197</c:v>
                </c:pt>
                <c:pt idx="3456">
                  <c:v>1197</c:v>
                </c:pt>
                <c:pt idx="3457">
                  <c:v>1197</c:v>
                </c:pt>
                <c:pt idx="3458">
                  <c:v>1197</c:v>
                </c:pt>
                <c:pt idx="3459">
                  <c:v>1197</c:v>
                </c:pt>
                <c:pt idx="3460">
                  <c:v>1197</c:v>
                </c:pt>
                <c:pt idx="3461">
                  <c:v>1198</c:v>
                </c:pt>
                <c:pt idx="3462">
                  <c:v>1198</c:v>
                </c:pt>
                <c:pt idx="3463">
                  <c:v>1198</c:v>
                </c:pt>
                <c:pt idx="3464">
                  <c:v>1198</c:v>
                </c:pt>
                <c:pt idx="3465">
                  <c:v>1198</c:v>
                </c:pt>
                <c:pt idx="3466">
                  <c:v>1198</c:v>
                </c:pt>
                <c:pt idx="3467">
                  <c:v>1198</c:v>
                </c:pt>
                <c:pt idx="3468">
                  <c:v>1198</c:v>
                </c:pt>
                <c:pt idx="3469">
                  <c:v>1198</c:v>
                </c:pt>
                <c:pt idx="3470">
                  <c:v>1198</c:v>
                </c:pt>
                <c:pt idx="3471">
                  <c:v>1198</c:v>
                </c:pt>
                <c:pt idx="3472">
                  <c:v>1198</c:v>
                </c:pt>
                <c:pt idx="3473">
                  <c:v>1198</c:v>
                </c:pt>
                <c:pt idx="3474">
                  <c:v>1198</c:v>
                </c:pt>
                <c:pt idx="3475">
                  <c:v>1198</c:v>
                </c:pt>
                <c:pt idx="3476">
                  <c:v>1199</c:v>
                </c:pt>
                <c:pt idx="3477">
                  <c:v>1199</c:v>
                </c:pt>
                <c:pt idx="3478">
                  <c:v>1199</c:v>
                </c:pt>
                <c:pt idx="3479">
                  <c:v>1199</c:v>
                </c:pt>
                <c:pt idx="3480">
                  <c:v>1199</c:v>
                </c:pt>
                <c:pt idx="3481">
                  <c:v>1199</c:v>
                </c:pt>
                <c:pt idx="3482">
                  <c:v>1199</c:v>
                </c:pt>
                <c:pt idx="3483">
                  <c:v>1199</c:v>
                </c:pt>
                <c:pt idx="3484">
                  <c:v>1199</c:v>
                </c:pt>
                <c:pt idx="3485">
                  <c:v>1200</c:v>
                </c:pt>
                <c:pt idx="3486">
                  <c:v>1200</c:v>
                </c:pt>
                <c:pt idx="3487">
                  <c:v>1200</c:v>
                </c:pt>
                <c:pt idx="3488">
                  <c:v>1201</c:v>
                </c:pt>
                <c:pt idx="3489">
                  <c:v>1202</c:v>
                </c:pt>
                <c:pt idx="3490">
                  <c:v>1202</c:v>
                </c:pt>
                <c:pt idx="3491">
                  <c:v>1203</c:v>
                </c:pt>
                <c:pt idx="3492">
                  <c:v>1203</c:v>
                </c:pt>
                <c:pt idx="3493">
                  <c:v>1204</c:v>
                </c:pt>
                <c:pt idx="3494">
                  <c:v>1205</c:v>
                </c:pt>
                <c:pt idx="3495">
                  <c:v>1205</c:v>
                </c:pt>
                <c:pt idx="3496">
                  <c:v>1205</c:v>
                </c:pt>
                <c:pt idx="3497">
                  <c:v>1205</c:v>
                </c:pt>
                <c:pt idx="3498">
                  <c:v>1205</c:v>
                </c:pt>
                <c:pt idx="3499">
                  <c:v>1205</c:v>
                </c:pt>
                <c:pt idx="3500">
                  <c:v>1205</c:v>
                </c:pt>
                <c:pt idx="3501">
                  <c:v>1205</c:v>
                </c:pt>
                <c:pt idx="3502">
                  <c:v>1205</c:v>
                </c:pt>
                <c:pt idx="3503">
                  <c:v>1205</c:v>
                </c:pt>
                <c:pt idx="3504">
                  <c:v>1205</c:v>
                </c:pt>
                <c:pt idx="3505">
                  <c:v>1205</c:v>
                </c:pt>
                <c:pt idx="3506">
                  <c:v>1206</c:v>
                </c:pt>
                <c:pt idx="3507">
                  <c:v>1207</c:v>
                </c:pt>
                <c:pt idx="3508">
                  <c:v>1208</c:v>
                </c:pt>
                <c:pt idx="3509">
                  <c:v>1208</c:v>
                </c:pt>
                <c:pt idx="3510">
                  <c:v>1208</c:v>
                </c:pt>
                <c:pt idx="3511">
                  <c:v>1209</c:v>
                </c:pt>
                <c:pt idx="3512">
                  <c:v>1209</c:v>
                </c:pt>
                <c:pt idx="3513">
                  <c:v>1209</c:v>
                </c:pt>
                <c:pt idx="3514">
                  <c:v>1209</c:v>
                </c:pt>
                <c:pt idx="3515">
                  <c:v>1209</c:v>
                </c:pt>
                <c:pt idx="3516">
                  <c:v>1209</c:v>
                </c:pt>
                <c:pt idx="3517">
                  <c:v>1209</c:v>
                </c:pt>
                <c:pt idx="3518">
                  <c:v>1209</c:v>
                </c:pt>
                <c:pt idx="3519">
                  <c:v>1210</c:v>
                </c:pt>
                <c:pt idx="3520">
                  <c:v>1211</c:v>
                </c:pt>
                <c:pt idx="3521">
                  <c:v>1212</c:v>
                </c:pt>
                <c:pt idx="3522">
                  <c:v>1213</c:v>
                </c:pt>
                <c:pt idx="3523">
                  <c:v>1214</c:v>
                </c:pt>
                <c:pt idx="3524">
                  <c:v>1214</c:v>
                </c:pt>
                <c:pt idx="3525">
                  <c:v>1214</c:v>
                </c:pt>
                <c:pt idx="3526">
                  <c:v>1215</c:v>
                </c:pt>
                <c:pt idx="3527">
                  <c:v>1216</c:v>
                </c:pt>
                <c:pt idx="3528">
                  <c:v>1217</c:v>
                </c:pt>
                <c:pt idx="3529">
                  <c:v>1218</c:v>
                </c:pt>
                <c:pt idx="3530">
                  <c:v>1219</c:v>
                </c:pt>
                <c:pt idx="3531">
                  <c:v>1220</c:v>
                </c:pt>
                <c:pt idx="3532">
                  <c:v>1220</c:v>
                </c:pt>
                <c:pt idx="3533">
                  <c:v>1220</c:v>
                </c:pt>
                <c:pt idx="3534">
                  <c:v>1220</c:v>
                </c:pt>
                <c:pt idx="3535">
                  <c:v>1221</c:v>
                </c:pt>
                <c:pt idx="3536">
                  <c:v>1221</c:v>
                </c:pt>
                <c:pt idx="3537">
                  <c:v>1222</c:v>
                </c:pt>
                <c:pt idx="3538">
                  <c:v>1222</c:v>
                </c:pt>
                <c:pt idx="3539">
                  <c:v>1223</c:v>
                </c:pt>
                <c:pt idx="3540">
                  <c:v>1223</c:v>
                </c:pt>
                <c:pt idx="3541">
                  <c:v>1223</c:v>
                </c:pt>
                <c:pt idx="3542">
                  <c:v>1223</c:v>
                </c:pt>
                <c:pt idx="3543">
                  <c:v>1223</c:v>
                </c:pt>
                <c:pt idx="3544">
                  <c:v>1223</c:v>
                </c:pt>
                <c:pt idx="3545">
                  <c:v>1223</c:v>
                </c:pt>
                <c:pt idx="3546">
                  <c:v>1223</c:v>
                </c:pt>
                <c:pt idx="3547">
                  <c:v>1223</c:v>
                </c:pt>
                <c:pt idx="3548">
                  <c:v>1223</c:v>
                </c:pt>
                <c:pt idx="3549">
                  <c:v>1223</c:v>
                </c:pt>
                <c:pt idx="3550">
                  <c:v>1223</c:v>
                </c:pt>
                <c:pt idx="3551">
                  <c:v>1223</c:v>
                </c:pt>
                <c:pt idx="3552">
                  <c:v>1224</c:v>
                </c:pt>
                <c:pt idx="3553">
                  <c:v>1225</c:v>
                </c:pt>
                <c:pt idx="3554">
                  <c:v>1226</c:v>
                </c:pt>
                <c:pt idx="3555">
                  <c:v>1226</c:v>
                </c:pt>
                <c:pt idx="3556">
                  <c:v>1226</c:v>
                </c:pt>
                <c:pt idx="3557">
                  <c:v>1226</c:v>
                </c:pt>
                <c:pt idx="3558">
                  <c:v>1226</c:v>
                </c:pt>
                <c:pt idx="3559">
                  <c:v>1226</c:v>
                </c:pt>
                <c:pt idx="3560">
                  <c:v>1226</c:v>
                </c:pt>
                <c:pt idx="3561">
                  <c:v>1226</c:v>
                </c:pt>
                <c:pt idx="3562">
                  <c:v>1227</c:v>
                </c:pt>
                <c:pt idx="3563">
                  <c:v>1227</c:v>
                </c:pt>
                <c:pt idx="3564">
                  <c:v>1228</c:v>
                </c:pt>
                <c:pt idx="3565">
                  <c:v>1229</c:v>
                </c:pt>
                <c:pt idx="3566">
                  <c:v>1229</c:v>
                </c:pt>
                <c:pt idx="3567">
                  <c:v>1229</c:v>
                </c:pt>
                <c:pt idx="3568">
                  <c:v>1229</c:v>
                </c:pt>
                <c:pt idx="3569">
                  <c:v>1230</c:v>
                </c:pt>
                <c:pt idx="3570">
                  <c:v>1230</c:v>
                </c:pt>
                <c:pt idx="3571">
                  <c:v>1230</c:v>
                </c:pt>
                <c:pt idx="3572">
                  <c:v>1230</c:v>
                </c:pt>
                <c:pt idx="3573">
                  <c:v>1230</c:v>
                </c:pt>
                <c:pt idx="3574">
                  <c:v>1231</c:v>
                </c:pt>
                <c:pt idx="3575">
                  <c:v>1231</c:v>
                </c:pt>
                <c:pt idx="3576">
                  <c:v>1231</c:v>
                </c:pt>
                <c:pt idx="3577">
                  <c:v>1231</c:v>
                </c:pt>
                <c:pt idx="3578">
                  <c:v>1232</c:v>
                </c:pt>
                <c:pt idx="3579">
                  <c:v>1232</c:v>
                </c:pt>
                <c:pt idx="3580">
                  <c:v>1232</c:v>
                </c:pt>
                <c:pt idx="3581">
                  <c:v>1233</c:v>
                </c:pt>
                <c:pt idx="3582">
                  <c:v>1233</c:v>
                </c:pt>
                <c:pt idx="3583">
                  <c:v>1234</c:v>
                </c:pt>
                <c:pt idx="3584">
                  <c:v>1235</c:v>
                </c:pt>
                <c:pt idx="3585">
                  <c:v>1235</c:v>
                </c:pt>
                <c:pt idx="3586">
                  <c:v>1236</c:v>
                </c:pt>
                <c:pt idx="3587">
                  <c:v>1237</c:v>
                </c:pt>
                <c:pt idx="3588">
                  <c:v>1237</c:v>
                </c:pt>
                <c:pt idx="3589">
                  <c:v>1237</c:v>
                </c:pt>
                <c:pt idx="3590">
                  <c:v>1237</c:v>
                </c:pt>
                <c:pt idx="3591">
                  <c:v>1237</c:v>
                </c:pt>
                <c:pt idx="3592">
                  <c:v>1238</c:v>
                </c:pt>
                <c:pt idx="3593">
                  <c:v>1239</c:v>
                </c:pt>
                <c:pt idx="3594">
                  <c:v>1239</c:v>
                </c:pt>
                <c:pt idx="3595">
                  <c:v>1239</c:v>
                </c:pt>
                <c:pt idx="3596">
                  <c:v>1239</c:v>
                </c:pt>
                <c:pt idx="3597">
                  <c:v>1239</c:v>
                </c:pt>
                <c:pt idx="3598">
                  <c:v>1239</c:v>
                </c:pt>
                <c:pt idx="3599">
                  <c:v>1239</c:v>
                </c:pt>
                <c:pt idx="3600">
                  <c:v>1240</c:v>
                </c:pt>
                <c:pt idx="3601">
                  <c:v>1240</c:v>
                </c:pt>
                <c:pt idx="3602">
                  <c:v>1240</c:v>
                </c:pt>
                <c:pt idx="3603">
                  <c:v>1240</c:v>
                </c:pt>
                <c:pt idx="3604">
                  <c:v>1240</c:v>
                </c:pt>
                <c:pt idx="3605">
                  <c:v>1240</c:v>
                </c:pt>
                <c:pt idx="3606">
                  <c:v>1240</c:v>
                </c:pt>
                <c:pt idx="3607">
                  <c:v>1240</c:v>
                </c:pt>
                <c:pt idx="3608">
                  <c:v>1241</c:v>
                </c:pt>
                <c:pt idx="3609">
                  <c:v>1241</c:v>
                </c:pt>
                <c:pt idx="3610">
                  <c:v>1241</c:v>
                </c:pt>
                <c:pt idx="3611">
                  <c:v>1241</c:v>
                </c:pt>
                <c:pt idx="3612">
                  <c:v>1242</c:v>
                </c:pt>
                <c:pt idx="3613">
                  <c:v>1242</c:v>
                </c:pt>
                <c:pt idx="3614">
                  <c:v>1243</c:v>
                </c:pt>
                <c:pt idx="3615">
                  <c:v>1243</c:v>
                </c:pt>
                <c:pt idx="3616">
                  <c:v>1243</c:v>
                </c:pt>
                <c:pt idx="3617">
                  <c:v>1243</c:v>
                </c:pt>
                <c:pt idx="3618">
                  <c:v>1243</c:v>
                </c:pt>
                <c:pt idx="3619">
                  <c:v>1243</c:v>
                </c:pt>
                <c:pt idx="3620">
                  <c:v>1243</c:v>
                </c:pt>
                <c:pt idx="3621">
                  <c:v>1244</c:v>
                </c:pt>
                <c:pt idx="3622">
                  <c:v>1245</c:v>
                </c:pt>
                <c:pt idx="3623">
                  <c:v>1246</c:v>
                </c:pt>
                <c:pt idx="3624">
                  <c:v>1247</c:v>
                </c:pt>
                <c:pt idx="3625">
                  <c:v>1248</c:v>
                </c:pt>
                <c:pt idx="3626">
                  <c:v>1249</c:v>
                </c:pt>
                <c:pt idx="3627">
                  <c:v>1250</c:v>
                </c:pt>
                <c:pt idx="3628">
                  <c:v>1251</c:v>
                </c:pt>
                <c:pt idx="3629">
                  <c:v>1251</c:v>
                </c:pt>
                <c:pt idx="3630">
                  <c:v>1252</c:v>
                </c:pt>
                <c:pt idx="3631">
                  <c:v>1253</c:v>
                </c:pt>
                <c:pt idx="3632">
                  <c:v>1253</c:v>
                </c:pt>
                <c:pt idx="3633">
                  <c:v>1253</c:v>
                </c:pt>
                <c:pt idx="3634">
                  <c:v>1253</c:v>
                </c:pt>
                <c:pt idx="3635">
                  <c:v>1253</c:v>
                </c:pt>
                <c:pt idx="3636">
                  <c:v>1253</c:v>
                </c:pt>
                <c:pt idx="3637">
                  <c:v>1253</c:v>
                </c:pt>
                <c:pt idx="3638">
                  <c:v>1253</c:v>
                </c:pt>
                <c:pt idx="3639">
                  <c:v>1253</c:v>
                </c:pt>
                <c:pt idx="3640">
                  <c:v>1254</c:v>
                </c:pt>
                <c:pt idx="3641">
                  <c:v>1254</c:v>
                </c:pt>
                <c:pt idx="3642">
                  <c:v>1255</c:v>
                </c:pt>
                <c:pt idx="3643">
                  <c:v>1256</c:v>
                </c:pt>
                <c:pt idx="3644">
                  <c:v>1257</c:v>
                </c:pt>
                <c:pt idx="3645">
                  <c:v>1257</c:v>
                </c:pt>
                <c:pt idx="3646">
                  <c:v>1257</c:v>
                </c:pt>
                <c:pt idx="3647">
                  <c:v>1257</c:v>
                </c:pt>
                <c:pt idx="3648">
                  <c:v>1257</c:v>
                </c:pt>
                <c:pt idx="3649">
                  <c:v>1257</c:v>
                </c:pt>
                <c:pt idx="3650">
                  <c:v>1257</c:v>
                </c:pt>
                <c:pt idx="3651">
                  <c:v>1257</c:v>
                </c:pt>
                <c:pt idx="3652">
                  <c:v>1258</c:v>
                </c:pt>
                <c:pt idx="3653">
                  <c:v>1259</c:v>
                </c:pt>
                <c:pt idx="3654">
                  <c:v>1260</c:v>
                </c:pt>
                <c:pt idx="3655">
                  <c:v>1261</c:v>
                </c:pt>
                <c:pt idx="3656">
                  <c:v>1262</c:v>
                </c:pt>
                <c:pt idx="3657">
                  <c:v>1262</c:v>
                </c:pt>
                <c:pt idx="3658">
                  <c:v>1262</c:v>
                </c:pt>
                <c:pt idx="3659">
                  <c:v>1262</c:v>
                </c:pt>
                <c:pt idx="3660">
                  <c:v>1262</c:v>
                </c:pt>
                <c:pt idx="3661">
                  <c:v>1262</c:v>
                </c:pt>
                <c:pt idx="3662">
                  <c:v>1262</c:v>
                </c:pt>
                <c:pt idx="3663">
                  <c:v>1262</c:v>
                </c:pt>
                <c:pt idx="3664">
                  <c:v>1263</c:v>
                </c:pt>
                <c:pt idx="3665">
                  <c:v>1263</c:v>
                </c:pt>
                <c:pt idx="3666">
                  <c:v>1263</c:v>
                </c:pt>
                <c:pt idx="3667">
                  <c:v>1264</c:v>
                </c:pt>
                <c:pt idx="3668">
                  <c:v>1264</c:v>
                </c:pt>
                <c:pt idx="3669">
                  <c:v>1264</c:v>
                </c:pt>
                <c:pt idx="3670">
                  <c:v>1265</c:v>
                </c:pt>
                <c:pt idx="3671">
                  <c:v>1266</c:v>
                </c:pt>
                <c:pt idx="3672">
                  <c:v>1267</c:v>
                </c:pt>
                <c:pt idx="3673">
                  <c:v>1268</c:v>
                </c:pt>
                <c:pt idx="3674">
                  <c:v>1268</c:v>
                </c:pt>
                <c:pt idx="3675">
                  <c:v>1268</c:v>
                </c:pt>
                <c:pt idx="3676">
                  <c:v>1268</c:v>
                </c:pt>
                <c:pt idx="3677">
                  <c:v>1268</c:v>
                </c:pt>
                <c:pt idx="3678">
                  <c:v>1268</c:v>
                </c:pt>
                <c:pt idx="3679">
                  <c:v>1269</c:v>
                </c:pt>
                <c:pt idx="3680">
                  <c:v>1270</c:v>
                </c:pt>
                <c:pt idx="3681">
                  <c:v>1271</c:v>
                </c:pt>
                <c:pt idx="3682">
                  <c:v>1272</c:v>
                </c:pt>
                <c:pt idx="3683">
                  <c:v>1273</c:v>
                </c:pt>
                <c:pt idx="3684">
                  <c:v>1274</c:v>
                </c:pt>
                <c:pt idx="3685">
                  <c:v>1275</c:v>
                </c:pt>
                <c:pt idx="3686">
                  <c:v>1276</c:v>
                </c:pt>
                <c:pt idx="3687">
                  <c:v>1276</c:v>
                </c:pt>
                <c:pt idx="3688">
                  <c:v>1276</c:v>
                </c:pt>
                <c:pt idx="3689">
                  <c:v>1276</c:v>
                </c:pt>
                <c:pt idx="3690">
                  <c:v>1276</c:v>
                </c:pt>
                <c:pt idx="3691">
                  <c:v>1276</c:v>
                </c:pt>
                <c:pt idx="3692">
                  <c:v>1276</c:v>
                </c:pt>
                <c:pt idx="3693">
                  <c:v>1277</c:v>
                </c:pt>
                <c:pt idx="3694">
                  <c:v>1277</c:v>
                </c:pt>
                <c:pt idx="3695">
                  <c:v>1278</c:v>
                </c:pt>
                <c:pt idx="3696">
                  <c:v>1278</c:v>
                </c:pt>
                <c:pt idx="3697">
                  <c:v>1278</c:v>
                </c:pt>
                <c:pt idx="3698">
                  <c:v>1279</c:v>
                </c:pt>
                <c:pt idx="3699">
                  <c:v>1279</c:v>
                </c:pt>
                <c:pt idx="3700">
                  <c:v>1279</c:v>
                </c:pt>
                <c:pt idx="3701">
                  <c:v>1279</c:v>
                </c:pt>
                <c:pt idx="3702">
                  <c:v>1280</c:v>
                </c:pt>
                <c:pt idx="3703">
                  <c:v>1280</c:v>
                </c:pt>
                <c:pt idx="3704">
                  <c:v>1281</c:v>
                </c:pt>
                <c:pt idx="3705">
                  <c:v>1281</c:v>
                </c:pt>
                <c:pt idx="3706">
                  <c:v>1281</c:v>
                </c:pt>
                <c:pt idx="3707">
                  <c:v>1281</c:v>
                </c:pt>
                <c:pt idx="3708">
                  <c:v>1281</c:v>
                </c:pt>
                <c:pt idx="3709">
                  <c:v>1281</c:v>
                </c:pt>
                <c:pt idx="3710">
                  <c:v>1282</c:v>
                </c:pt>
                <c:pt idx="3711">
                  <c:v>1282</c:v>
                </c:pt>
                <c:pt idx="3712">
                  <c:v>1282</c:v>
                </c:pt>
                <c:pt idx="3713">
                  <c:v>1283</c:v>
                </c:pt>
                <c:pt idx="3714">
                  <c:v>1284</c:v>
                </c:pt>
                <c:pt idx="3715">
                  <c:v>1284</c:v>
                </c:pt>
                <c:pt idx="3716">
                  <c:v>1284</c:v>
                </c:pt>
                <c:pt idx="3717">
                  <c:v>1284</c:v>
                </c:pt>
                <c:pt idx="3718">
                  <c:v>1285</c:v>
                </c:pt>
                <c:pt idx="3719">
                  <c:v>1286</c:v>
                </c:pt>
                <c:pt idx="3720">
                  <c:v>1286</c:v>
                </c:pt>
                <c:pt idx="3721">
                  <c:v>1286</c:v>
                </c:pt>
                <c:pt idx="3722">
                  <c:v>1286</c:v>
                </c:pt>
                <c:pt idx="3723">
                  <c:v>1286</c:v>
                </c:pt>
                <c:pt idx="3724">
                  <c:v>1287</c:v>
                </c:pt>
                <c:pt idx="3725">
                  <c:v>1287</c:v>
                </c:pt>
                <c:pt idx="3726">
                  <c:v>1287</c:v>
                </c:pt>
                <c:pt idx="3727">
                  <c:v>1287</c:v>
                </c:pt>
                <c:pt idx="3728">
                  <c:v>1287</c:v>
                </c:pt>
                <c:pt idx="3729">
                  <c:v>1287</c:v>
                </c:pt>
                <c:pt idx="3730">
                  <c:v>1287</c:v>
                </c:pt>
                <c:pt idx="3731">
                  <c:v>1287</c:v>
                </c:pt>
                <c:pt idx="3732">
                  <c:v>1287</c:v>
                </c:pt>
                <c:pt idx="3733">
                  <c:v>1287</c:v>
                </c:pt>
                <c:pt idx="3734">
                  <c:v>1287</c:v>
                </c:pt>
                <c:pt idx="3735">
                  <c:v>1287</c:v>
                </c:pt>
                <c:pt idx="3736">
                  <c:v>1288</c:v>
                </c:pt>
                <c:pt idx="3737">
                  <c:v>1289</c:v>
                </c:pt>
                <c:pt idx="3738">
                  <c:v>1289</c:v>
                </c:pt>
                <c:pt idx="3739">
                  <c:v>1289</c:v>
                </c:pt>
                <c:pt idx="3740">
                  <c:v>1289</c:v>
                </c:pt>
                <c:pt idx="3741">
                  <c:v>1289</c:v>
                </c:pt>
                <c:pt idx="3742">
                  <c:v>1289</c:v>
                </c:pt>
                <c:pt idx="3743">
                  <c:v>1290</c:v>
                </c:pt>
                <c:pt idx="3744">
                  <c:v>1291</c:v>
                </c:pt>
                <c:pt idx="3745">
                  <c:v>1291</c:v>
                </c:pt>
                <c:pt idx="3746">
                  <c:v>1292</c:v>
                </c:pt>
                <c:pt idx="3747">
                  <c:v>1292</c:v>
                </c:pt>
                <c:pt idx="3748">
                  <c:v>1292</c:v>
                </c:pt>
                <c:pt idx="3749">
                  <c:v>1292</c:v>
                </c:pt>
                <c:pt idx="3750">
                  <c:v>1292</c:v>
                </c:pt>
                <c:pt idx="3751">
                  <c:v>1292</c:v>
                </c:pt>
                <c:pt idx="3752">
                  <c:v>1293</c:v>
                </c:pt>
                <c:pt idx="3753">
                  <c:v>1293</c:v>
                </c:pt>
                <c:pt idx="3754">
                  <c:v>1293</c:v>
                </c:pt>
                <c:pt idx="3755">
                  <c:v>1294</c:v>
                </c:pt>
                <c:pt idx="3756">
                  <c:v>1294</c:v>
                </c:pt>
                <c:pt idx="3757">
                  <c:v>1294</c:v>
                </c:pt>
                <c:pt idx="3758">
                  <c:v>1294</c:v>
                </c:pt>
                <c:pt idx="3759">
                  <c:v>1294</c:v>
                </c:pt>
                <c:pt idx="3760">
                  <c:v>1295</c:v>
                </c:pt>
                <c:pt idx="3761">
                  <c:v>1295</c:v>
                </c:pt>
                <c:pt idx="3762">
                  <c:v>1295</c:v>
                </c:pt>
                <c:pt idx="3763">
                  <c:v>1296</c:v>
                </c:pt>
                <c:pt idx="3764">
                  <c:v>1296</c:v>
                </c:pt>
                <c:pt idx="3765">
                  <c:v>1297</c:v>
                </c:pt>
                <c:pt idx="3766">
                  <c:v>1298</c:v>
                </c:pt>
                <c:pt idx="3767">
                  <c:v>1299</c:v>
                </c:pt>
                <c:pt idx="3768">
                  <c:v>1299</c:v>
                </c:pt>
                <c:pt idx="3769">
                  <c:v>1299</c:v>
                </c:pt>
                <c:pt idx="3770">
                  <c:v>1299</c:v>
                </c:pt>
                <c:pt idx="3771">
                  <c:v>1299</c:v>
                </c:pt>
                <c:pt idx="3772">
                  <c:v>1300</c:v>
                </c:pt>
                <c:pt idx="3773">
                  <c:v>1300</c:v>
                </c:pt>
                <c:pt idx="3774">
                  <c:v>1300</c:v>
                </c:pt>
                <c:pt idx="3775">
                  <c:v>1301</c:v>
                </c:pt>
                <c:pt idx="3776">
                  <c:v>1302</c:v>
                </c:pt>
                <c:pt idx="3777">
                  <c:v>1303</c:v>
                </c:pt>
                <c:pt idx="3778">
                  <c:v>1304</c:v>
                </c:pt>
                <c:pt idx="3779">
                  <c:v>1305</c:v>
                </c:pt>
                <c:pt idx="3780">
                  <c:v>1306</c:v>
                </c:pt>
                <c:pt idx="3781">
                  <c:v>1307</c:v>
                </c:pt>
                <c:pt idx="3782">
                  <c:v>1308</c:v>
                </c:pt>
                <c:pt idx="3783">
                  <c:v>1309</c:v>
                </c:pt>
                <c:pt idx="3784">
                  <c:v>1310</c:v>
                </c:pt>
                <c:pt idx="3785">
                  <c:v>1311</c:v>
                </c:pt>
                <c:pt idx="3786">
                  <c:v>1311</c:v>
                </c:pt>
                <c:pt idx="3787">
                  <c:v>1311</c:v>
                </c:pt>
                <c:pt idx="3788">
                  <c:v>1312</c:v>
                </c:pt>
                <c:pt idx="3789">
                  <c:v>1313</c:v>
                </c:pt>
                <c:pt idx="3790">
                  <c:v>1314</c:v>
                </c:pt>
                <c:pt idx="3791">
                  <c:v>1315</c:v>
                </c:pt>
                <c:pt idx="3792">
                  <c:v>1316</c:v>
                </c:pt>
                <c:pt idx="3793">
                  <c:v>1317</c:v>
                </c:pt>
                <c:pt idx="3794">
                  <c:v>1318</c:v>
                </c:pt>
                <c:pt idx="3795">
                  <c:v>1318</c:v>
                </c:pt>
                <c:pt idx="3796">
                  <c:v>1319</c:v>
                </c:pt>
                <c:pt idx="3797">
                  <c:v>1319</c:v>
                </c:pt>
                <c:pt idx="3798">
                  <c:v>1319</c:v>
                </c:pt>
                <c:pt idx="3799">
                  <c:v>1319</c:v>
                </c:pt>
                <c:pt idx="3800">
                  <c:v>1319</c:v>
                </c:pt>
                <c:pt idx="3801">
                  <c:v>1319</c:v>
                </c:pt>
                <c:pt idx="3802">
                  <c:v>1320</c:v>
                </c:pt>
                <c:pt idx="3803">
                  <c:v>1320</c:v>
                </c:pt>
                <c:pt idx="3804">
                  <c:v>1321</c:v>
                </c:pt>
                <c:pt idx="3805">
                  <c:v>1321</c:v>
                </c:pt>
                <c:pt idx="3806">
                  <c:v>1321</c:v>
                </c:pt>
                <c:pt idx="3807">
                  <c:v>1321</c:v>
                </c:pt>
                <c:pt idx="3808">
                  <c:v>1321</c:v>
                </c:pt>
                <c:pt idx="3809">
                  <c:v>1321</c:v>
                </c:pt>
                <c:pt idx="3810">
                  <c:v>1321</c:v>
                </c:pt>
                <c:pt idx="3811">
                  <c:v>1321</c:v>
                </c:pt>
                <c:pt idx="3812">
                  <c:v>1321</c:v>
                </c:pt>
                <c:pt idx="3813">
                  <c:v>1321</c:v>
                </c:pt>
                <c:pt idx="3814">
                  <c:v>1322</c:v>
                </c:pt>
                <c:pt idx="3815">
                  <c:v>1322</c:v>
                </c:pt>
                <c:pt idx="3816">
                  <c:v>1323</c:v>
                </c:pt>
                <c:pt idx="3817">
                  <c:v>1324</c:v>
                </c:pt>
                <c:pt idx="3818">
                  <c:v>1324</c:v>
                </c:pt>
                <c:pt idx="3819">
                  <c:v>1325</c:v>
                </c:pt>
                <c:pt idx="3820">
                  <c:v>1325</c:v>
                </c:pt>
                <c:pt idx="3821">
                  <c:v>1326</c:v>
                </c:pt>
                <c:pt idx="3822">
                  <c:v>1327</c:v>
                </c:pt>
                <c:pt idx="3823">
                  <c:v>1328</c:v>
                </c:pt>
                <c:pt idx="3824">
                  <c:v>1329</c:v>
                </c:pt>
                <c:pt idx="3825">
                  <c:v>1330</c:v>
                </c:pt>
                <c:pt idx="3826">
                  <c:v>1331</c:v>
                </c:pt>
                <c:pt idx="3827">
                  <c:v>1331</c:v>
                </c:pt>
                <c:pt idx="3828">
                  <c:v>1332</c:v>
                </c:pt>
                <c:pt idx="3829">
                  <c:v>1333</c:v>
                </c:pt>
                <c:pt idx="3830">
                  <c:v>1334</c:v>
                </c:pt>
                <c:pt idx="3831">
                  <c:v>1334</c:v>
                </c:pt>
                <c:pt idx="3832">
                  <c:v>1335</c:v>
                </c:pt>
                <c:pt idx="3833">
                  <c:v>1336</c:v>
                </c:pt>
                <c:pt idx="3834">
                  <c:v>1337</c:v>
                </c:pt>
                <c:pt idx="3835">
                  <c:v>1338</c:v>
                </c:pt>
                <c:pt idx="3836">
                  <c:v>1339</c:v>
                </c:pt>
                <c:pt idx="3837">
                  <c:v>1339</c:v>
                </c:pt>
                <c:pt idx="3838">
                  <c:v>1340</c:v>
                </c:pt>
                <c:pt idx="3839">
                  <c:v>1341</c:v>
                </c:pt>
                <c:pt idx="3840">
                  <c:v>1342</c:v>
                </c:pt>
                <c:pt idx="3841">
                  <c:v>1343</c:v>
                </c:pt>
                <c:pt idx="3842">
                  <c:v>1344</c:v>
                </c:pt>
                <c:pt idx="3843">
                  <c:v>1345</c:v>
                </c:pt>
                <c:pt idx="3844">
                  <c:v>1346</c:v>
                </c:pt>
                <c:pt idx="3845">
                  <c:v>1346</c:v>
                </c:pt>
                <c:pt idx="3846">
                  <c:v>1347</c:v>
                </c:pt>
                <c:pt idx="3847">
                  <c:v>1348</c:v>
                </c:pt>
                <c:pt idx="3848">
                  <c:v>1349</c:v>
                </c:pt>
                <c:pt idx="3849">
                  <c:v>1349</c:v>
                </c:pt>
                <c:pt idx="3850">
                  <c:v>1349</c:v>
                </c:pt>
                <c:pt idx="3851">
                  <c:v>1349</c:v>
                </c:pt>
                <c:pt idx="3852">
                  <c:v>1349</c:v>
                </c:pt>
                <c:pt idx="3853">
                  <c:v>1350</c:v>
                </c:pt>
                <c:pt idx="3854">
                  <c:v>1351</c:v>
                </c:pt>
                <c:pt idx="3855">
                  <c:v>1352</c:v>
                </c:pt>
                <c:pt idx="3856">
                  <c:v>1352</c:v>
                </c:pt>
                <c:pt idx="3857">
                  <c:v>1353</c:v>
                </c:pt>
                <c:pt idx="3858">
                  <c:v>1354</c:v>
                </c:pt>
                <c:pt idx="3859">
                  <c:v>1355</c:v>
                </c:pt>
                <c:pt idx="3860">
                  <c:v>1356</c:v>
                </c:pt>
                <c:pt idx="3861">
                  <c:v>1356</c:v>
                </c:pt>
                <c:pt idx="3862">
                  <c:v>1356</c:v>
                </c:pt>
                <c:pt idx="3863">
                  <c:v>1357</c:v>
                </c:pt>
                <c:pt idx="3864">
                  <c:v>1357</c:v>
                </c:pt>
                <c:pt idx="3865">
                  <c:v>1358</c:v>
                </c:pt>
                <c:pt idx="3866">
                  <c:v>1359</c:v>
                </c:pt>
                <c:pt idx="3867">
                  <c:v>1359</c:v>
                </c:pt>
                <c:pt idx="3868">
                  <c:v>1359</c:v>
                </c:pt>
                <c:pt idx="3869">
                  <c:v>1360</c:v>
                </c:pt>
                <c:pt idx="3870">
                  <c:v>1361</c:v>
                </c:pt>
                <c:pt idx="3871">
                  <c:v>1362</c:v>
                </c:pt>
                <c:pt idx="3872">
                  <c:v>1363</c:v>
                </c:pt>
                <c:pt idx="3873">
                  <c:v>1363</c:v>
                </c:pt>
                <c:pt idx="3874">
                  <c:v>1364</c:v>
                </c:pt>
                <c:pt idx="3875">
                  <c:v>1365</c:v>
                </c:pt>
                <c:pt idx="3876">
                  <c:v>1366</c:v>
                </c:pt>
                <c:pt idx="3877">
                  <c:v>1367</c:v>
                </c:pt>
                <c:pt idx="3878">
                  <c:v>1368</c:v>
                </c:pt>
                <c:pt idx="3879">
                  <c:v>1368</c:v>
                </c:pt>
                <c:pt idx="3880">
                  <c:v>1368</c:v>
                </c:pt>
                <c:pt idx="3881">
                  <c:v>1369</c:v>
                </c:pt>
                <c:pt idx="3882">
                  <c:v>1370</c:v>
                </c:pt>
                <c:pt idx="3883">
                  <c:v>1370</c:v>
                </c:pt>
                <c:pt idx="3884">
                  <c:v>1371</c:v>
                </c:pt>
                <c:pt idx="3885">
                  <c:v>1371</c:v>
                </c:pt>
                <c:pt idx="3886">
                  <c:v>1371</c:v>
                </c:pt>
                <c:pt idx="3887">
                  <c:v>1371</c:v>
                </c:pt>
                <c:pt idx="3888">
                  <c:v>1371</c:v>
                </c:pt>
                <c:pt idx="3889">
                  <c:v>1371</c:v>
                </c:pt>
                <c:pt idx="3890">
                  <c:v>1371</c:v>
                </c:pt>
                <c:pt idx="3891">
                  <c:v>1371</c:v>
                </c:pt>
                <c:pt idx="3892">
                  <c:v>1371</c:v>
                </c:pt>
                <c:pt idx="3893">
                  <c:v>1371</c:v>
                </c:pt>
                <c:pt idx="3894">
                  <c:v>1371</c:v>
                </c:pt>
                <c:pt idx="3895">
                  <c:v>1371</c:v>
                </c:pt>
                <c:pt idx="3896">
                  <c:v>1371</c:v>
                </c:pt>
                <c:pt idx="3897">
                  <c:v>1371</c:v>
                </c:pt>
                <c:pt idx="3898">
                  <c:v>1371</c:v>
                </c:pt>
                <c:pt idx="3899">
                  <c:v>1371</c:v>
                </c:pt>
                <c:pt idx="3900">
                  <c:v>1371</c:v>
                </c:pt>
                <c:pt idx="3901">
                  <c:v>1371</c:v>
                </c:pt>
                <c:pt idx="3902">
                  <c:v>1371</c:v>
                </c:pt>
                <c:pt idx="3903">
                  <c:v>1371</c:v>
                </c:pt>
                <c:pt idx="3904">
                  <c:v>1371</c:v>
                </c:pt>
                <c:pt idx="3905">
                  <c:v>1371</c:v>
                </c:pt>
                <c:pt idx="3906">
                  <c:v>1371</c:v>
                </c:pt>
                <c:pt idx="3907">
                  <c:v>1371</c:v>
                </c:pt>
                <c:pt idx="3908">
                  <c:v>1371</c:v>
                </c:pt>
                <c:pt idx="3909">
                  <c:v>1371</c:v>
                </c:pt>
                <c:pt idx="3910">
                  <c:v>1371</c:v>
                </c:pt>
                <c:pt idx="3911">
                  <c:v>1371</c:v>
                </c:pt>
                <c:pt idx="3912">
                  <c:v>1372</c:v>
                </c:pt>
                <c:pt idx="3913">
                  <c:v>1372</c:v>
                </c:pt>
                <c:pt idx="3914">
                  <c:v>1372</c:v>
                </c:pt>
                <c:pt idx="3915">
                  <c:v>1372</c:v>
                </c:pt>
                <c:pt idx="3916">
                  <c:v>1372</c:v>
                </c:pt>
                <c:pt idx="3917">
                  <c:v>1372</c:v>
                </c:pt>
                <c:pt idx="3918">
                  <c:v>1373</c:v>
                </c:pt>
                <c:pt idx="3919">
                  <c:v>1373</c:v>
                </c:pt>
                <c:pt idx="3920">
                  <c:v>1373</c:v>
                </c:pt>
                <c:pt idx="3921">
                  <c:v>1374</c:v>
                </c:pt>
                <c:pt idx="3922">
                  <c:v>1375</c:v>
                </c:pt>
                <c:pt idx="3923">
                  <c:v>1375</c:v>
                </c:pt>
                <c:pt idx="3924">
                  <c:v>1375</c:v>
                </c:pt>
                <c:pt idx="3925">
                  <c:v>1376</c:v>
                </c:pt>
                <c:pt idx="3926">
                  <c:v>1377</c:v>
                </c:pt>
                <c:pt idx="3927">
                  <c:v>1377</c:v>
                </c:pt>
                <c:pt idx="3928">
                  <c:v>1377</c:v>
                </c:pt>
                <c:pt idx="3929">
                  <c:v>1377</c:v>
                </c:pt>
                <c:pt idx="3930">
                  <c:v>1377</c:v>
                </c:pt>
                <c:pt idx="3931">
                  <c:v>1377</c:v>
                </c:pt>
                <c:pt idx="3932">
                  <c:v>1377</c:v>
                </c:pt>
                <c:pt idx="3933">
                  <c:v>1377</c:v>
                </c:pt>
                <c:pt idx="3934">
                  <c:v>1377</c:v>
                </c:pt>
                <c:pt idx="3935">
                  <c:v>1377</c:v>
                </c:pt>
                <c:pt idx="3936">
                  <c:v>1377</c:v>
                </c:pt>
                <c:pt idx="3937">
                  <c:v>1377</c:v>
                </c:pt>
                <c:pt idx="3938">
                  <c:v>1377</c:v>
                </c:pt>
                <c:pt idx="3939">
                  <c:v>1377</c:v>
                </c:pt>
                <c:pt idx="3940">
                  <c:v>1377</c:v>
                </c:pt>
                <c:pt idx="3941">
                  <c:v>1377</c:v>
                </c:pt>
                <c:pt idx="3942">
                  <c:v>1377</c:v>
                </c:pt>
                <c:pt idx="3943">
                  <c:v>1377</c:v>
                </c:pt>
                <c:pt idx="3944">
                  <c:v>1377</c:v>
                </c:pt>
                <c:pt idx="3945">
                  <c:v>1377</c:v>
                </c:pt>
                <c:pt idx="3946">
                  <c:v>1377</c:v>
                </c:pt>
                <c:pt idx="3947">
                  <c:v>1377</c:v>
                </c:pt>
                <c:pt idx="3948">
                  <c:v>1378</c:v>
                </c:pt>
                <c:pt idx="3949">
                  <c:v>1379</c:v>
                </c:pt>
                <c:pt idx="3950">
                  <c:v>1380</c:v>
                </c:pt>
                <c:pt idx="3951">
                  <c:v>1380</c:v>
                </c:pt>
                <c:pt idx="3952">
                  <c:v>1380</c:v>
                </c:pt>
                <c:pt idx="3953">
                  <c:v>1380</c:v>
                </c:pt>
                <c:pt idx="3954">
                  <c:v>1380</c:v>
                </c:pt>
                <c:pt idx="3955">
                  <c:v>1381</c:v>
                </c:pt>
                <c:pt idx="3956">
                  <c:v>1381</c:v>
                </c:pt>
                <c:pt idx="3957">
                  <c:v>1381</c:v>
                </c:pt>
                <c:pt idx="3958">
                  <c:v>1382</c:v>
                </c:pt>
                <c:pt idx="3959">
                  <c:v>1382</c:v>
                </c:pt>
                <c:pt idx="3960">
                  <c:v>1382</c:v>
                </c:pt>
                <c:pt idx="3961">
                  <c:v>1382</c:v>
                </c:pt>
                <c:pt idx="3962">
                  <c:v>1382</c:v>
                </c:pt>
                <c:pt idx="3963">
                  <c:v>1382</c:v>
                </c:pt>
                <c:pt idx="3964">
                  <c:v>1383</c:v>
                </c:pt>
                <c:pt idx="3965">
                  <c:v>1383</c:v>
                </c:pt>
                <c:pt idx="3966">
                  <c:v>1384</c:v>
                </c:pt>
                <c:pt idx="3967">
                  <c:v>1384</c:v>
                </c:pt>
                <c:pt idx="3968">
                  <c:v>1384</c:v>
                </c:pt>
                <c:pt idx="3969">
                  <c:v>1384</c:v>
                </c:pt>
                <c:pt idx="3970">
                  <c:v>1384</c:v>
                </c:pt>
                <c:pt idx="3971">
                  <c:v>1385</c:v>
                </c:pt>
                <c:pt idx="3972">
                  <c:v>1386</c:v>
                </c:pt>
                <c:pt idx="3973">
                  <c:v>1387</c:v>
                </c:pt>
                <c:pt idx="3974">
                  <c:v>1387</c:v>
                </c:pt>
                <c:pt idx="3975">
                  <c:v>1387</c:v>
                </c:pt>
                <c:pt idx="3976">
                  <c:v>1387</c:v>
                </c:pt>
                <c:pt idx="3977">
                  <c:v>1387</c:v>
                </c:pt>
                <c:pt idx="3978">
                  <c:v>1387</c:v>
                </c:pt>
                <c:pt idx="3979">
                  <c:v>1388</c:v>
                </c:pt>
                <c:pt idx="3980">
                  <c:v>1389</c:v>
                </c:pt>
                <c:pt idx="3981">
                  <c:v>1390</c:v>
                </c:pt>
                <c:pt idx="3982">
                  <c:v>1390</c:v>
                </c:pt>
                <c:pt idx="3983">
                  <c:v>1390</c:v>
                </c:pt>
                <c:pt idx="3984">
                  <c:v>1390</c:v>
                </c:pt>
                <c:pt idx="3985">
                  <c:v>1391</c:v>
                </c:pt>
                <c:pt idx="3986">
                  <c:v>1391</c:v>
                </c:pt>
                <c:pt idx="3987">
                  <c:v>1391</c:v>
                </c:pt>
                <c:pt idx="3988">
                  <c:v>1391</c:v>
                </c:pt>
                <c:pt idx="3989">
                  <c:v>1391</c:v>
                </c:pt>
                <c:pt idx="3990">
                  <c:v>1391</c:v>
                </c:pt>
                <c:pt idx="3991">
                  <c:v>1391</c:v>
                </c:pt>
                <c:pt idx="3992">
                  <c:v>1391</c:v>
                </c:pt>
                <c:pt idx="3993">
                  <c:v>1391</c:v>
                </c:pt>
                <c:pt idx="3994">
                  <c:v>1391</c:v>
                </c:pt>
                <c:pt idx="3995">
                  <c:v>1391</c:v>
                </c:pt>
                <c:pt idx="3996">
                  <c:v>1391</c:v>
                </c:pt>
                <c:pt idx="3997">
                  <c:v>1391</c:v>
                </c:pt>
                <c:pt idx="3998">
                  <c:v>1391</c:v>
                </c:pt>
                <c:pt idx="3999">
                  <c:v>1391</c:v>
                </c:pt>
                <c:pt idx="4000">
                  <c:v>1391</c:v>
                </c:pt>
                <c:pt idx="4001">
                  <c:v>1391</c:v>
                </c:pt>
                <c:pt idx="4002">
                  <c:v>1391</c:v>
                </c:pt>
                <c:pt idx="4003">
                  <c:v>1391</c:v>
                </c:pt>
                <c:pt idx="4004">
                  <c:v>1391</c:v>
                </c:pt>
                <c:pt idx="4005">
                  <c:v>1391</c:v>
                </c:pt>
                <c:pt idx="4006">
                  <c:v>1391</c:v>
                </c:pt>
                <c:pt idx="4007">
                  <c:v>1391</c:v>
                </c:pt>
                <c:pt idx="4008">
                  <c:v>1391</c:v>
                </c:pt>
                <c:pt idx="4009">
                  <c:v>1391</c:v>
                </c:pt>
                <c:pt idx="4010">
                  <c:v>1392</c:v>
                </c:pt>
                <c:pt idx="4011">
                  <c:v>1393</c:v>
                </c:pt>
                <c:pt idx="4012">
                  <c:v>1394</c:v>
                </c:pt>
                <c:pt idx="4013">
                  <c:v>1395</c:v>
                </c:pt>
                <c:pt idx="4014">
                  <c:v>1395</c:v>
                </c:pt>
                <c:pt idx="4015">
                  <c:v>1395</c:v>
                </c:pt>
                <c:pt idx="4016">
                  <c:v>1395</c:v>
                </c:pt>
                <c:pt idx="4017">
                  <c:v>1395</c:v>
                </c:pt>
                <c:pt idx="4018">
                  <c:v>1395</c:v>
                </c:pt>
                <c:pt idx="4019">
                  <c:v>1395</c:v>
                </c:pt>
                <c:pt idx="4020">
                  <c:v>1395</c:v>
                </c:pt>
                <c:pt idx="4021">
                  <c:v>1395</c:v>
                </c:pt>
                <c:pt idx="4022">
                  <c:v>1396</c:v>
                </c:pt>
                <c:pt idx="4023">
                  <c:v>1397</c:v>
                </c:pt>
                <c:pt idx="4024">
                  <c:v>1397</c:v>
                </c:pt>
                <c:pt idx="4025">
                  <c:v>1398</c:v>
                </c:pt>
                <c:pt idx="4026">
                  <c:v>1398</c:v>
                </c:pt>
                <c:pt idx="4027">
                  <c:v>1398</c:v>
                </c:pt>
                <c:pt idx="4028">
                  <c:v>1398</c:v>
                </c:pt>
                <c:pt idx="4029">
                  <c:v>1399</c:v>
                </c:pt>
                <c:pt idx="4030">
                  <c:v>1400</c:v>
                </c:pt>
                <c:pt idx="4031">
                  <c:v>1400</c:v>
                </c:pt>
                <c:pt idx="4032">
                  <c:v>1400</c:v>
                </c:pt>
                <c:pt idx="4033">
                  <c:v>1401</c:v>
                </c:pt>
                <c:pt idx="4034">
                  <c:v>1401</c:v>
                </c:pt>
                <c:pt idx="4035">
                  <c:v>1402</c:v>
                </c:pt>
                <c:pt idx="4036">
                  <c:v>1402</c:v>
                </c:pt>
                <c:pt idx="4037">
                  <c:v>1402</c:v>
                </c:pt>
                <c:pt idx="4038">
                  <c:v>1403</c:v>
                </c:pt>
                <c:pt idx="4039">
                  <c:v>1403</c:v>
                </c:pt>
                <c:pt idx="4040">
                  <c:v>1403</c:v>
                </c:pt>
                <c:pt idx="4041">
                  <c:v>1403</c:v>
                </c:pt>
                <c:pt idx="4042">
                  <c:v>1403</c:v>
                </c:pt>
                <c:pt idx="4043">
                  <c:v>1404</c:v>
                </c:pt>
                <c:pt idx="4044">
                  <c:v>1404</c:v>
                </c:pt>
                <c:pt idx="4045">
                  <c:v>1404</c:v>
                </c:pt>
                <c:pt idx="4046">
                  <c:v>1404</c:v>
                </c:pt>
                <c:pt idx="4047">
                  <c:v>1404</c:v>
                </c:pt>
                <c:pt idx="4048">
                  <c:v>1404</c:v>
                </c:pt>
                <c:pt idx="4049">
                  <c:v>1404</c:v>
                </c:pt>
                <c:pt idx="4050">
                  <c:v>1404</c:v>
                </c:pt>
                <c:pt idx="4051">
                  <c:v>1404</c:v>
                </c:pt>
                <c:pt idx="4052">
                  <c:v>1404</c:v>
                </c:pt>
                <c:pt idx="4053">
                  <c:v>1404</c:v>
                </c:pt>
                <c:pt idx="4054">
                  <c:v>1404</c:v>
                </c:pt>
                <c:pt idx="4055">
                  <c:v>1404</c:v>
                </c:pt>
                <c:pt idx="4056">
                  <c:v>1404</c:v>
                </c:pt>
                <c:pt idx="4057">
                  <c:v>1404</c:v>
                </c:pt>
                <c:pt idx="4058">
                  <c:v>1404</c:v>
                </c:pt>
                <c:pt idx="4059">
                  <c:v>1404</c:v>
                </c:pt>
                <c:pt idx="4060">
                  <c:v>1404</c:v>
                </c:pt>
                <c:pt idx="4061">
                  <c:v>1404</c:v>
                </c:pt>
                <c:pt idx="4062">
                  <c:v>1405</c:v>
                </c:pt>
                <c:pt idx="4063">
                  <c:v>1406</c:v>
                </c:pt>
                <c:pt idx="4064">
                  <c:v>1406</c:v>
                </c:pt>
                <c:pt idx="4065">
                  <c:v>1407</c:v>
                </c:pt>
                <c:pt idx="4066">
                  <c:v>1407</c:v>
                </c:pt>
                <c:pt idx="4067">
                  <c:v>1407</c:v>
                </c:pt>
                <c:pt idx="4068">
                  <c:v>1408</c:v>
                </c:pt>
                <c:pt idx="4069">
                  <c:v>1409</c:v>
                </c:pt>
                <c:pt idx="4070">
                  <c:v>1409</c:v>
                </c:pt>
                <c:pt idx="4071">
                  <c:v>1410</c:v>
                </c:pt>
                <c:pt idx="4072">
                  <c:v>1410</c:v>
                </c:pt>
                <c:pt idx="4073">
                  <c:v>1410</c:v>
                </c:pt>
                <c:pt idx="4074">
                  <c:v>1411</c:v>
                </c:pt>
                <c:pt idx="4075">
                  <c:v>1412</c:v>
                </c:pt>
                <c:pt idx="4076">
                  <c:v>1413</c:v>
                </c:pt>
                <c:pt idx="4077">
                  <c:v>1413</c:v>
                </c:pt>
                <c:pt idx="4078">
                  <c:v>1414</c:v>
                </c:pt>
                <c:pt idx="4079">
                  <c:v>1414</c:v>
                </c:pt>
                <c:pt idx="4080">
                  <c:v>1415</c:v>
                </c:pt>
                <c:pt idx="4081">
                  <c:v>1416</c:v>
                </c:pt>
                <c:pt idx="4082">
                  <c:v>1417</c:v>
                </c:pt>
                <c:pt idx="4083">
                  <c:v>1417</c:v>
                </c:pt>
                <c:pt idx="4084">
                  <c:v>1417</c:v>
                </c:pt>
                <c:pt idx="4085">
                  <c:v>1417</c:v>
                </c:pt>
                <c:pt idx="4086">
                  <c:v>1417</c:v>
                </c:pt>
                <c:pt idx="4087">
                  <c:v>1417</c:v>
                </c:pt>
                <c:pt idx="4088">
                  <c:v>1417</c:v>
                </c:pt>
                <c:pt idx="4089">
                  <c:v>1417</c:v>
                </c:pt>
                <c:pt idx="4090">
                  <c:v>1417</c:v>
                </c:pt>
                <c:pt idx="4091">
                  <c:v>1417</c:v>
                </c:pt>
                <c:pt idx="4092">
                  <c:v>1417</c:v>
                </c:pt>
                <c:pt idx="4093">
                  <c:v>1417</c:v>
                </c:pt>
                <c:pt idx="4094">
                  <c:v>1417</c:v>
                </c:pt>
                <c:pt idx="4095">
                  <c:v>1417</c:v>
                </c:pt>
                <c:pt idx="4096">
                  <c:v>1417</c:v>
                </c:pt>
                <c:pt idx="4097">
                  <c:v>1417</c:v>
                </c:pt>
                <c:pt idx="4098">
                  <c:v>1417</c:v>
                </c:pt>
                <c:pt idx="4099">
                  <c:v>1417</c:v>
                </c:pt>
                <c:pt idx="4100">
                  <c:v>1417</c:v>
                </c:pt>
                <c:pt idx="4101">
                  <c:v>1417</c:v>
                </c:pt>
                <c:pt idx="4102">
                  <c:v>1417</c:v>
                </c:pt>
                <c:pt idx="4103">
                  <c:v>1417</c:v>
                </c:pt>
                <c:pt idx="4104">
                  <c:v>1417</c:v>
                </c:pt>
                <c:pt idx="4105">
                  <c:v>1417</c:v>
                </c:pt>
                <c:pt idx="4106">
                  <c:v>1417</c:v>
                </c:pt>
                <c:pt idx="4107">
                  <c:v>1417</c:v>
                </c:pt>
                <c:pt idx="4108">
                  <c:v>1417</c:v>
                </c:pt>
                <c:pt idx="4109">
                  <c:v>1417</c:v>
                </c:pt>
                <c:pt idx="4110">
                  <c:v>1417</c:v>
                </c:pt>
                <c:pt idx="4111">
                  <c:v>1417</c:v>
                </c:pt>
                <c:pt idx="4112">
                  <c:v>1417</c:v>
                </c:pt>
                <c:pt idx="4113">
                  <c:v>1417</c:v>
                </c:pt>
                <c:pt idx="4114">
                  <c:v>1418</c:v>
                </c:pt>
                <c:pt idx="4115">
                  <c:v>1418</c:v>
                </c:pt>
                <c:pt idx="4116">
                  <c:v>1418</c:v>
                </c:pt>
                <c:pt idx="4117">
                  <c:v>1418</c:v>
                </c:pt>
                <c:pt idx="4118">
                  <c:v>1418</c:v>
                </c:pt>
                <c:pt idx="4119">
                  <c:v>1418</c:v>
                </c:pt>
                <c:pt idx="4120">
                  <c:v>1418</c:v>
                </c:pt>
                <c:pt idx="4121">
                  <c:v>1418</c:v>
                </c:pt>
                <c:pt idx="4122">
                  <c:v>1418</c:v>
                </c:pt>
                <c:pt idx="4123">
                  <c:v>1418</c:v>
                </c:pt>
                <c:pt idx="4124">
                  <c:v>1418</c:v>
                </c:pt>
                <c:pt idx="4125">
                  <c:v>1418</c:v>
                </c:pt>
                <c:pt idx="4126">
                  <c:v>1418</c:v>
                </c:pt>
                <c:pt idx="4127">
                  <c:v>1418</c:v>
                </c:pt>
                <c:pt idx="4128">
                  <c:v>1418</c:v>
                </c:pt>
                <c:pt idx="4129">
                  <c:v>1418</c:v>
                </c:pt>
                <c:pt idx="4130">
                  <c:v>1418</c:v>
                </c:pt>
                <c:pt idx="4131">
                  <c:v>1418</c:v>
                </c:pt>
                <c:pt idx="4132">
                  <c:v>1418</c:v>
                </c:pt>
                <c:pt idx="4133">
                  <c:v>1418</c:v>
                </c:pt>
                <c:pt idx="4134">
                  <c:v>1418</c:v>
                </c:pt>
                <c:pt idx="4135">
                  <c:v>1418</c:v>
                </c:pt>
                <c:pt idx="4136">
                  <c:v>1419</c:v>
                </c:pt>
                <c:pt idx="4137">
                  <c:v>1420</c:v>
                </c:pt>
                <c:pt idx="4138">
                  <c:v>1421</c:v>
                </c:pt>
                <c:pt idx="4139">
                  <c:v>1422</c:v>
                </c:pt>
                <c:pt idx="4140">
                  <c:v>1423</c:v>
                </c:pt>
                <c:pt idx="4141">
                  <c:v>1423</c:v>
                </c:pt>
                <c:pt idx="4142">
                  <c:v>1423</c:v>
                </c:pt>
                <c:pt idx="4143">
                  <c:v>1424</c:v>
                </c:pt>
                <c:pt idx="4144">
                  <c:v>1425</c:v>
                </c:pt>
                <c:pt idx="4145">
                  <c:v>1425</c:v>
                </c:pt>
                <c:pt idx="4146">
                  <c:v>1425</c:v>
                </c:pt>
                <c:pt idx="4147">
                  <c:v>1426</c:v>
                </c:pt>
                <c:pt idx="4148">
                  <c:v>1426</c:v>
                </c:pt>
                <c:pt idx="4149">
                  <c:v>1426</c:v>
                </c:pt>
                <c:pt idx="4150">
                  <c:v>1427</c:v>
                </c:pt>
                <c:pt idx="4151">
                  <c:v>1428</c:v>
                </c:pt>
                <c:pt idx="4152">
                  <c:v>1429</c:v>
                </c:pt>
                <c:pt idx="4153">
                  <c:v>1430</c:v>
                </c:pt>
                <c:pt idx="4154">
                  <c:v>1431</c:v>
                </c:pt>
                <c:pt idx="4155">
                  <c:v>1431</c:v>
                </c:pt>
                <c:pt idx="4156">
                  <c:v>1431</c:v>
                </c:pt>
                <c:pt idx="4157">
                  <c:v>1432</c:v>
                </c:pt>
                <c:pt idx="4158">
                  <c:v>1432</c:v>
                </c:pt>
                <c:pt idx="4159">
                  <c:v>1432</c:v>
                </c:pt>
                <c:pt idx="4160">
                  <c:v>1432</c:v>
                </c:pt>
                <c:pt idx="4161">
                  <c:v>1433</c:v>
                </c:pt>
                <c:pt idx="4162">
                  <c:v>1433</c:v>
                </c:pt>
                <c:pt idx="4163">
                  <c:v>1433</c:v>
                </c:pt>
                <c:pt idx="4164">
                  <c:v>1434</c:v>
                </c:pt>
                <c:pt idx="4165">
                  <c:v>1434</c:v>
                </c:pt>
                <c:pt idx="4166">
                  <c:v>1435</c:v>
                </c:pt>
                <c:pt idx="4167">
                  <c:v>1435</c:v>
                </c:pt>
                <c:pt idx="4168">
                  <c:v>1436</c:v>
                </c:pt>
                <c:pt idx="4169">
                  <c:v>1436</c:v>
                </c:pt>
                <c:pt idx="4170">
                  <c:v>1436</c:v>
                </c:pt>
                <c:pt idx="4171">
                  <c:v>1436</c:v>
                </c:pt>
                <c:pt idx="4172">
                  <c:v>1436</c:v>
                </c:pt>
                <c:pt idx="4173">
                  <c:v>1436</c:v>
                </c:pt>
                <c:pt idx="4174">
                  <c:v>1436</c:v>
                </c:pt>
                <c:pt idx="4175">
                  <c:v>1436</c:v>
                </c:pt>
                <c:pt idx="4176">
                  <c:v>1436</c:v>
                </c:pt>
                <c:pt idx="4177">
                  <c:v>1436</c:v>
                </c:pt>
                <c:pt idx="4178">
                  <c:v>1436</c:v>
                </c:pt>
                <c:pt idx="4179">
                  <c:v>1436</c:v>
                </c:pt>
                <c:pt idx="4180">
                  <c:v>1437</c:v>
                </c:pt>
                <c:pt idx="4181">
                  <c:v>1437</c:v>
                </c:pt>
                <c:pt idx="4182">
                  <c:v>1438</c:v>
                </c:pt>
                <c:pt idx="4183">
                  <c:v>1438</c:v>
                </c:pt>
                <c:pt idx="4184">
                  <c:v>1439</c:v>
                </c:pt>
                <c:pt idx="4185">
                  <c:v>1439</c:v>
                </c:pt>
                <c:pt idx="4186">
                  <c:v>1439</c:v>
                </c:pt>
                <c:pt idx="4187">
                  <c:v>1439</c:v>
                </c:pt>
                <c:pt idx="4188">
                  <c:v>1439</c:v>
                </c:pt>
                <c:pt idx="4189">
                  <c:v>1440</c:v>
                </c:pt>
                <c:pt idx="4190">
                  <c:v>1440</c:v>
                </c:pt>
                <c:pt idx="4191">
                  <c:v>1440</c:v>
                </c:pt>
                <c:pt idx="4192">
                  <c:v>1441</c:v>
                </c:pt>
                <c:pt idx="4193">
                  <c:v>1441</c:v>
                </c:pt>
                <c:pt idx="4194">
                  <c:v>1441</c:v>
                </c:pt>
                <c:pt idx="4195">
                  <c:v>1441</c:v>
                </c:pt>
                <c:pt idx="4196">
                  <c:v>1441</c:v>
                </c:pt>
                <c:pt idx="4197">
                  <c:v>1441</c:v>
                </c:pt>
                <c:pt idx="4198">
                  <c:v>1441</c:v>
                </c:pt>
                <c:pt idx="4199">
                  <c:v>1441</c:v>
                </c:pt>
                <c:pt idx="4200">
                  <c:v>1441</c:v>
                </c:pt>
                <c:pt idx="4201">
                  <c:v>1441</c:v>
                </c:pt>
                <c:pt idx="4202">
                  <c:v>1441</c:v>
                </c:pt>
                <c:pt idx="4203">
                  <c:v>1441</c:v>
                </c:pt>
                <c:pt idx="4204">
                  <c:v>1441</c:v>
                </c:pt>
                <c:pt idx="4205">
                  <c:v>1441</c:v>
                </c:pt>
                <c:pt idx="4206">
                  <c:v>1442</c:v>
                </c:pt>
                <c:pt idx="4207">
                  <c:v>1443</c:v>
                </c:pt>
                <c:pt idx="4208">
                  <c:v>1443</c:v>
                </c:pt>
                <c:pt idx="4209">
                  <c:v>1444</c:v>
                </c:pt>
                <c:pt idx="4210">
                  <c:v>1444</c:v>
                </c:pt>
                <c:pt idx="4211">
                  <c:v>1444</c:v>
                </c:pt>
                <c:pt idx="4212">
                  <c:v>1445</c:v>
                </c:pt>
                <c:pt idx="4213">
                  <c:v>1445</c:v>
                </c:pt>
                <c:pt idx="4214">
                  <c:v>1445</c:v>
                </c:pt>
                <c:pt idx="4215">
                  <c:v>1445</c:v>
                </c:pt>
                <c:pt idx="4216">
                  <c:v>1446</c:v>
                </c:pt>
                <c:pt idx="4217">
                  <c:v>1446</c:v>
                </c:pt>
                <c:pt idx="4218">
                  <c:v>1446</c:v>
                </c:pt>
                <c:pt idx="4219">
                  <c:v>1446</c:v>
                </c:pt>
                <c:pt idx="4220">
                  <c:v>1446</c:v>
                </c:pt>
                <c:pt idx="4221">
                  <c:v>1446</c:v>
                </c:pt>
                <c:pt idx="4222">
                  <c:v>1446</c:v>
                </c:pt>
                <c:pt idx="4223">
                  <c:v>1446</c:v>
                </c:pt>
                <c:pt idx="4224">
                  <c:v>1446</c:v>
                </c:pt>
                <c:pt idx="4225">
                  <c:v>1446</c:v>
                </c:pt>
                <c:pt idx="4226">
                  <c:v>1446</c:v>
                </c:pt>
                <c:pt idx="4227">
                  <c:v>1446</c:v>
                </c:pt>
                <c:pt idx="4228">
                  <c:v>1446</c:v>
                </c:pt>
                <c:pt idx="4229">
                  <c:v>1446</c:v>
                </c:pt>
                <c:pt idx="4230">
                  <c:v>1446</c:v>
                </c:pt>
                <c:pt idx="4231">
                  <c:v>1446</c:v>
                </c:pt>
                <c:pt idx="4232">
                  <c:v>1446</c:v>
                </c:pt>
                <c:pt idx="4233">
                  <c:v>1446</c:v>
                </c:pt>
                <c:pt idx="4234">
                  <c:v>1446</c:v>
                </c:pt>
                <c:pt idx="4235">
                  <c:v>1446</c:v>
                </c:pt>
                <c:pt idx="4236">
                  <c:v>1446</c:v>
                </c:pt>
                <c:pt idx="4237">
                  <c:v>1446</c:v>
                </c:pt>
                <c:pt idx="4238">
                  <c:v>1446</c:v>
                </c:pt>
                <c:pt idx="4239">
                  <c:v>1446</c:v>
                </c:pt>
                <c:pt idx="4240">
                  <c:v>1446</c:v>
                </c:pt>
                <c:pt idx="4241">
                  <c:v>1446</c:v>
                </c:pt>
                <c:pt idx="4242">
                  <c:v>1446</c:v>
                </c:pt>
                <c:pt idx="4243">
                  <c:v>1446</c:v>
                </c:pt>
                <c:pt idx="4244">
                  <c:v>1446</c:v>
                </c:pt>
                <c:pt idx="4245">
                  <c:v>1446</c:v>
                </c:pt>
                <c:pt idx="4246">
                  <c:v>1446</c:v>
                </c:pt>
                <c:pt idx="4247">
                  <c:v>1447</c:v>
                </c:pt>
                <c:pt idx="4248">
                  <c:v>1447</c:v>
                </c:pt>
                <c:pt idx="4249">
                  <c:v>1447</c:v>
                </c:pt>
                <c:pt idx="4250">
                  <c:v>1448</c:v>
                </c:pt>
                <c:pt idx="4251">
                  <c:v>1448</c:v>
                </c:pt>
                <c:pt idx="4252">
                  <c:v>1448</c:v>
                </c:pt>
                <c:pt idx="4253">
                  <c:v>1448</c:v>
                </c:pt>
                <c:pt idx="4254">
                  <c:v>1448</c:v>
                </c:pt>
                <c:pt idx="4255">
                  <c:v>1448</c:v>
                </c:pt>
                <c:pt idx="4256">
                  <c:v>1449</c:v>
                </c:pt>
                <c:pt idx="4257">
                  <c:v>1450</c:v>
                </c:pt>
                <c:pt idx="4258">
                  <c:v>1451</c:v>
                </c:pt>
                <c:pt idx="4259">
                  <c:v>1451</c:v>
                </c:pt>
                <c:pt idx="4260">
                  <c:v>1451</c:v>
                </c:pt>
                <c:pt idx="4261">
                  <c:v>1452</c:v>
                </c:pt>
                <c:pt idx="4262">
                  <c:v>1453</c:v>
                </c:pt>
                <c:pt idx="4263">
                  <c:v>1453</c:v>
                </c:pt>
                <c:pt idx="4264">
                  <c:v>1454</c:v>
                </c:pt>
                <c:pt idx="4265">
                  <c:v>1454</c:v>
                </c:pt>
                <c:pt idx="4266">
                  <c:v>1455</c:v>
                </c:pt>
                <c:pt idx="4267">
                  <c:v>1455</c:v>
                </c:pt>
                <c:pt idx="4268">
                  <c:v>1455</c:v>
                </c:pt>
                <c:pt idx="4269">
                  <c:v>1455</c:v>
                </c:pt>
                <c:pt idx="4270">
                  <c:v>1456</c:v>
                </c:pt>
                <c:pt idx="4271">
                  <c:v>1456</c:v>
                </c:pt>
                <c:pt idx="4272">
                  <c:v>1456</c:v>
                </c:pt>
                <c:pt idx="4273">
                  <c:v>1456</c:v>
                </c:pt>
                <c:pt idx="4274">
                  <c:v>1456</c:v>
                </c:pt>
                <c:pt idx="4275">
                  <c:v>1457</c:v>
                </c:pt>
                <c:pt idx="4276">
                  <c:v>1457</c:v>
                </c:pt>
                <c:pt idx="4277">
                  <c:v>1458</c:v>
                </c:pt>
                <c:pt idx="4278">
                  <c:v>1459</c:v>
                </c:pt>
                <c:pt idx="4279">
                  <c:v>1459</c:v>
                </c:pt>
                <c:pt idx="4280">
                  <c:v>1460</c:v>
                </c:pt>
                <c:pt idx="4281">
                  <c:v>1460</c:v>
                </c:pt>
                <c:pt idx="4282">
                  <c:v>1460</c:v>
                </c:pt>
                <c:pt idx="4283">
                  <c:v>1460</c:v>
                </c:pt>
                <c:pt idx="4284">
                  <c:v>1461</c:v>
                </c:pt>
                <c:pt idx="4285">
                  <c:v>1461</c:v>
                </c:pt>
                <c:pt idx="4286">
                  <c:v>1461</c:v>
                </c:pt>
                <c:pt idx="4287">
                  <c:v>1461</c:v>
                </c:pt>
                <c:pt idx="4288">
                  <c:v>1461</c:v>
                </c:pt>
                <c:pt idx="4289">
                  <c:v>1461</c:v>
                </c:pt>
                <c:pt idx="4290">
                  <c:v>1461</c:v>
                </c:pt>
                <c:pt idx="4291">
                  <c:v>1461</c:v>
                </c:pt>
                <c:pt idx="4292">
                  <c:v>1461</c:v>
                </c:pt>
                <c:pt idx="4293">
                  <c:v>1462</c:v>
                </c:pt>
                <c:pt idx="4294">
                  <c:v>1462</c:v>
                </c:pt>
                <c:pt idx="4295">
                  <c:v>1462</c:v>
                </c:pt>
                <c:pt idx="4296">
                  <c:v>1462</c:v>
                </c:pt>
                <c:pt idx="4297">
                  <c:v>1463</c:v>
                </c:pt>
                <c:pt idx="4298">
                  <c:v>1464</c:v>
                </c:pt>
                <c:pt idx="4299">
                  <c:v>1465</c:v>
                </c:pt>
                <c:pt idx="4300">
                  <c:v>1465</c:v>
                </c:pt>
                <c:pt idx="4301">
                  <c:v>1466</c:v>
                </c:pt>
                <c:pt idx="4302">
                  <c:v>1467</c:v>
                </c:pt>
                <c:pt idx="4303">
                  <c:v>1468</c:v>
                </c:pt>
                <c:pt idx="4304">
                  <c:v>1468</c:v>
                </c:pt>
                <c:pt idx="4305">
                  <c:v>1468</c:v>
                </c:pt>
                <c:pt idx="4306">
                  <c:v>1468</c:v>
                </c:pt>
                <c:pt idx="4307">
                  <c:v>1468</c:v>
                </c:pt>
                <c:pt idx="4308">
                  <c:v>1469</c:v>
                </c:pt>
                <c:pt idx="4309">
                  <c:v>1470</c:v>
                </c:pt>
                <c:pt idx="4310">
                  <c:v>1471</c:v>
                </c:pt>
                <c:pt idx="4311">
                  <c:v>1472</c:v>
                </c:pt>
                <c:pt idx="4312">
                  <c:v>1473</c:v>
                </c:pt>
                <c:pt idx="4313">
                  <c:v>1473</c:v>
                </c:pt>
                <c:pt idx="4314">
                  <c:v>1473</c:v>
                </c:pt>
                <c:pt idx="4315">
                  <c:v>1473</c:v>
                </c:pt>
                <c:pt idx="4316">
                  <c:v>1473</c:v>
                </c:pt>
                <c:pt idx="4317">
                  <c:v>1473</c:v>
                </c:pt>
                <c:pt idx="4318">
                  <c:v>1473</c:v>
                </c:pt>
                <c:pt idx="4319">
                  <c:v>1473</c:v>
                </c:pt>
                <c:pt idx="4320">
                  <c:v>1473</c:v>
                </c:pt>
                <c:pt idx="4321">
                  <c:v>1473</c:v>
                </c:pt>
                <c:pt idx="4322">
                  <c:v>1473</c:v>
                </c:pt>
                <c:pt idx="4323">
                  <c:v>1474</c:v>
                </c:pt>
                <c:pt idx="4324">
                  <c:v>1474</c:v>
                </c:pt>
                <c:pt idx="4325">
                  <c:v>1474</c:v>
                </c:pt>
                <c:pt idx="4326">
                  <c:v>1475</c:v>
                </c:pt>
                <c:pt idx="4327">
                  <c:v>1475</c:v>
                </c:pt>
                <c:pt idx="4328">
                  <c:v>1475</c:v>
                </c:pt>
                <c:pt idx="4329">
                  <c:v>1475</c:v>
                </c:pt>
                <c:pt idx="4330">
                  <c:v>1475</c:v>
                </c:pt>
                <c:pt idx="4331">
                  <c:v>1475</c:v>
                </c:pt>
                <c:pt idx="4332">
                  <c:v>1475</c:v>
                </c:pt>
                <c:pt idx="4333">
                  <c:v>1475</c:v>
                </c:pt>
                <c:pt idx="4334">
                  <c:v>1475</c:v>
                </c:pt>
                <c:pt idx="4335">
                  <c:v>1475</c:v>
                </c:pt>
                <c:pt idx="4336">
                  <c:v>1475</c:v>
                </c:pt>
                <c:pt idx="4337">
                  <c:v>1475</c:v>
                </c:pt>
                <c:pt idx="4338">
                  <c:v>1475</c:v>
                </c:pt>
                <c:pt idx="4339">
                  <c:v>1476</c:v>
                </c:pt>
                <c:pt idx="4340">
                  <c:v>1476</c:v>
                </c:pt>
                <c:pt idx="4341">
                  <c:v>1476</c:v>
                </c:pt>
                <c:pt idx="4342">
                  <c:v>1476</c:v>
                </c:pt>
                <c:pt idx="4343">
                  <c:v>1476</c:v>
                </c:pt>
                <c:pt idx="4344">
                  <c:v>1476</c:v>
                </c:pt>
                <c:pt idx="4345">
                  <c:v>1476</c:v>
                </c:pt>
                <c:pt idx="4346">
                  <c:v>1476</c:v>
                </c:pt>
                <c:pt idx="4347">
                  <c:v>1476</c:v>
                </c:pt>
                <c:pt idx="4348">
                  <c:v>1477</c:v>
                </c:pt>
                <c:pt idx="4349">
                  <c:v>1477</c:v>
                </c:pt>
                <c:pt idx="4350">
                  <c:v>1477</c:v>
                </c:pt>
                <c:pt idx="4351">
                  <c:v>1477</c:v>
                </c:pt>
                <c:pt idx="4352">
                  <c:v>1478</c:v>
                </c:pt>
                <c:pt idx="4353">
                  <c:v>1478</c:v>
                </c:pt>
                <c:pt idx="4354">
                  <c:v>1479</c:v>
                </c:pt>
                <c:pt idx="4355">
                  <c:v>1480</c:v>
                </c:pt>
                <c:pt idx="4356">
                  <c:v>1481</c:v>
                </c:pt>
                <c:pt idx="4357">
                  <c:v>1482</c:v>
                </c:pt>
                <c:pt idx="4358">
                  <c:v>1483</c:v>
                </c:pt>
                <c:pt idx="4359">
                  <c:v>1483</c:v>
                </c:pt>
                <c:pt idx="4360">
                  <c:v>1484</c:v>
                </c:pt>
                <c:pt idx="4361">
                  <c:v>1484</c:v>
                </c:pt>
                <c:pt idx="4362">
                  <c:v>1484</c:v>
                </c:pt>
                <c:pt idx="4363">
                  <c:v>1484</c:v>
                </c:pt>
                <c:pt idx="4364">
                  <c:v>1484</c:v>
                </c:pt>
                <c:pt idx="4365">
                  <c:v>1484</c:v>
                </c:pt>
                <c:pt idx="4366">
                  <c:v>1484</c:v>
                </c:pt>
                <c:pt idx="4367">
                  <c:v>1484</c:v>
                </c:pt>
                <c:pt idx="4368">
                  <c:v>1484</c:v>
                </c:pt>
                <c:pt idx="4369">
                  <c:v>1485</c:v>
                </c:pt>
                <c:pt idx="4370">
                  <c:v>1486</c:v>
                </c:pt>
                <c:pt idx="4371">
                  <c:v>1487</c:v>
                </c:pt>
                <c:pt idx="4372">
                  <c:v>1488</c:v>
                </c:pt>
                <c:pt idx="4373">
                  <c:v>1489</c:v>
                </c:pt>
                <c:pt idx="4374">
                  <c:v>1490</c:v>
                </c:pt>
                <c:pt idx="4375">
                  <c:v>1491</c:v>
                </c:pt>
                <c:pt idx="4376">
                  <c:v>1492</c:v>
                </c:pt>
                <c:pt idx="4377">
                  <c:v>1493</c:v>
                </c:pt>
                <c:pt idx="4378">
                  <c:v>1494</c:v>
                </c:pt>
                <c:pt idx="4379">
                  <c:v>1495</c:v>
                </c:pt>
                <c:pt idx="4380">
                  <c:v>1496</c:v>
                </c:pt>
                <c:pt idx="4381">
                  <c:v>1497</c:v>
                </c:pt>
                <c:pt idx="4382">
                  <c:v>1498</c:v>
                </c:pt>
                <c:pt idx="4383">
                  <c:v>1499</c:v>
                </c:pt>
                <c:pt idx="4384">
                  <c:v>1500</c:v>
                </c:pt>
                <c:pt idx="4385">
                  <c:v>1501</c:v>
                </c:pt>
                <c:pt idx="4386">
                  <c:v>1502</c:v>
                </c:pt>
                <c:pt idx="4387">
                  <c:v>1503</c:v>
                </c:pt>
                <c:pt idx="4388">
                  <c:v>1504</c:v>
                </c:pt>
                <c:pt idx="4389">
                  <c:v>1504</c:v>
                </c:pt>
                <c:pt idx="4390">
                  <c:v>1505</c:v>
                </c:pt>
                <c:pt idx="4391">
                  <c:v>1506</c:v>
                </c:pt>
                <c:pt idx="4392">
                  <c:v>1506</c:v>
                </c:pt>
                <c:pt idx="4393">
                  <c:v>1507</c:v>
                </c:pt>
                <c:pt idx="4394">
                  <c:v>1508</c:v>
                </c:pt>
                <c:pt idx="4395">
                  <c:v>1509</c:v>
                </c:pt>
                <c:pt idx="4396">
                  <c:v>1510</c:v>
                </c:pt>
                <c:pt idx="4397">
                  <c:v>1511</c:v>
                </c:pt>
                <c:pt idx="4398">
                  <c:v>1512</c:v>
                </c:pt>
                <c:pt idx="4399">
                  <c:v>1513</c:v>
                </c:pt>
                <c:pt idx="4400">
                  <c:v>1514</c:v>
                </c:pt>
                <c:pt idx="4401">
                  <c:v>1515</c:v>
                </c:pt>
                <c:pt idx="4402">
                  <c:v>1516</c:v>
                </c:pt>
                <c:pt idx="4403">
                  <c:v>1516</c:v>
                </c:pt>
                <c:pt idx="4404">
                  <c:v>1516</c:v>
                </c:pt>
                <c:pt idx="4405">
                  <c:v>1516</c:v>
                </c:pt>
                <c:pt idx="4406">
                  <c:v>1516</c:v>
                </c:pt>
                <c:pt idx="4407">
                  <c:v>1516</c:v>
                </c:pt>
                <c:pt idx="4408">
                  <c:v>1516</c:v>
                </c:pt>
                <c:pt idx="4409">
                  <c:v>1516</c:v>
                </c:pt>
                <c:pt idx="4410">
                  <c:v>1517</c:v>
                </c:pt>
                <c:pt idx="4411">
                  <c:v>1517</c:v>
                </c:pt>
                <c:pt idx="4412">
                  <c:v>1518</c:v>
                </c:pt>
                <c:pt idx="4413">
                  <c:v>1519</c:v>
                </c:pt>
                <c:pt idx="4414">
                  <c:v>1519</c:v>
                </c:pt>
                <c:pt idx="4415">
                  <c:v>1520</c:v>
                </c:pt>
                <c:pt idx="4416">
                  <c:v>1520</c:v>
                </c:pt>
                <c:pt idx="4417">
                  <c:v>1521</c:v>
                </c:pt>
                <c:pt idx="4418">
                  <c:v>1522</c:v>
                </c:pt>
                <c:pt idx="4419">
                  <c:v>1522</c:v>
                </c:pt>
                <c:pt idx="4420">
                  <c:v>1523</c:v>
                </c:pt>
                <c:pt idx="4421">
                  <c:v>1524</c:v>
                </c:pt>
                <c:pt idx="4422">
                  <c:v>1524</c:v>
                </c:pt>
                <c:pt idx="4423">
                  <c:v>1524</c:v>
                </c:pt>
                <c:pt idx="4424">
                  <c:v>1524</c:v>
                </c:pt>
                <c:pt idx="4425">
                  <c:v>1525</c:v>
                </c:pt>
                <c:pt idx="4426">
                  <c:v>1525</c:v>
                </c:pt>
                <c:pt idx="4427">
                  <c:v>1525</c:v>
                </c:pt>
                <c:pt idx="4428">
                  <c:v>1526</c:v>
                </c:pt>
                <c:pt idx="4429">
                  <c:v>1526</c:v>
                </c:pt>
                <c:pt idx="4430">
                  <c:v>1526</c:v>
                </c:pt>
                <c:pt idx="4431">
                  <c:v>1526</c:v>
                </c:pt>
                <c:pt idx="4432">
                  <c:v>1526</c:v>
                </c:pt>
                <c:pt idx="4433">
                  <c:v>1526</c:v>
                </c:pt>
                <c:pt idx="4434">
                  <c:v>1526</c:v>
                </c:pt>
                <c:pt idx="4435">
                  <c:v>1526</c:v>
                </c:pt>
                <c:pt idx="4436">
                  <c:v>1526</c:v>
                </c:pt>
                <c:pt idx="4437">
                  <c:v>1526</c:v>
                </c:pt>
                <c:pt idx="4438">
                  <c:v>1526</c:v>
                </c:pt>
                <c:pt idx="4439">
                  <c:v>1526</c:v>
                </c:pt>
                <c:pt idx="4440">
                  <c:v>1526</c:v>
                </c:pt>
                <c:pt idx="4441">
                  <c:v>1526</c:v>
                </c:pt>
                <c:pt idx="4442">
                  <c:v>1526</c:v>
                </c:pt>
                <c:pt idx="4443">
                  <c:v>1526</c:v>
                </c:pt>
                <c:pt idx="4444">
                  <c:v>1526</c:v>
                </c:pt>
                <c:pt idx="4445">
                  <c:v>1526</c:v>
                </c:pt>
                <c:pt idx="4446">
                  <c:v>1526</c:v>
                </c:pt>
                <c:pt idx="4447">
                  <c:v>1526</c:v>
                </c:pt>
                <c:pt idx="4448">
                  <c:v>1526</c:v>
                </c:pt>
                <c:pt idx="4449">
                  <c:v>1526</c:v>
                </c:pt>
                <c:pt idx="4450">
                  <c:v>1526</c:v>
                </c:pt>
                <c:pt idx="4451">
                  <c:v>1526</c:v>
                </c:pt>
                <c:pt idx="4452">
                  <c:v>1526</c:v>
                </c:pt>
                <c:pt idx="4453">
                  <c:v>1526</c:v>
                </c:pt>
                <c:pt idx="4454">
                  <c:v>1526</c:v>
                </c:pt>
                <c:pt idx="4455">
                  <c:v>1526</c:v>
                </c:pt>
                <c:pt idx="4456">
                  <c:v>1526</c:v>
                </c:pt>
                <c:pt idx="4457">
                  <c:v>1526</c:v>
                </c:pt>
                <c:pt idx="4458">
                  <c:v>1526</c:v>
                </c:pt>
                <c:pt idx="4459">
                  <c:v>1526</c:v>
                </c:pt>
                <c:pt idx="4460">
                  <c:v>1526</c:v>
                </c:pt>
                <c:pt idx="4461">
                  <c:v>1526</c:v>
                </c:pt>
                <c:pt idx="4462">
                  <c:v>1527</c:v>
                </c:pt>
                <c:pt idx="4463">
                  <c:v>1527</c:v>
                </c:pt>
                <c:pt idx="4464">
                  <c:v>1528</c:v>
                </c:pt>
                <c:pt idx="4465">
                  <c:v>1528</c:v>
                </c:pt>
                <c:pt idx="4466">
                  <c:v>1528</c:v>
                </c:pt>
                <c:pt idx="4467">
                  <c:v>1528</c:v>
                </c:pt>
                <c:pt idx="4468">
                  <c:v>1529</c:v>
                </c:pt>
                <c:pt idx="4469">
                  <c:v>1529</c:v>
                </c:pt>
                <c:pt idx="4470">
                  <c:v>1530</c:v>
                </c:pt>
                <c:pt idx="4471">
                  <c:v>1531</c:v>
                </c:pt>
                <c:pt idx="4472">
                  <c:v>1531</c:v>
                </c:pt>
                <c:pt idx="4473">
                  <c:v>1531</c:v>
                </c:pt>
                <c:pt idx="4474">
                  <c:v>1532</c:v>
                </c:pt>
                <c:pt idx="4475">
                  <c:v>1533</c:v>
                </c:pt>
                <c:pt idx="4476">
                  <c:v>1534</c:v>
                </c:pt>
                <c:pt idx="4477">
                  <c:v>1535</c:v>
                </c:pt>
                <c:pt idx="4478">
                  <c:v>1535</c:v>
                </c:pt>
                <c:pt idx="4479">
                  <c:v>1535</c:v>
                </c:pt>
                <c:pt idx="4480">
                  <c:v>1535</c:v>
                </c:pt>
                <c:pt idx="4481">
                  <c:v>1536</c:v>
                </c:pt>
                <c:pt idx="4482">
                  <c:v>1537</c:v>
                </c:pt>
                <c:pt idx="4483">
                  <c:v>1537</c:v>
                </c:pt>
                <c:pt idx="4484">
                  <c:v>1538</c:v>
                </c:pt>
                <c:pt idx="4485">
                  <c:v>1538</c:v>
                </c:pt>
                <c:pt idx="4486">
                  <c:v>1538</c:v>
                </c:pt>
                <c:pt idx="4487">
                  <c:v>1538</c:v>
                </c:pt>
                <c:pt idx="4488">
                  <c:v>1538</c:v>
                </c:pt>
                <c:pt idx="4489">
                  <c:v>1538</c:v>
                </c:pt>
                <c:pt idx="4490">
                  <c:v>1538</c:v>
                </c:pt>
                <c:pt idx="4491">
                  <c:v>1538</c:v>
                </c:pt>
                <c:pt idx="4492">
                  <c:v>1539</c:v>
                </c:pt>
                <c:pt idx="4493">
                  <c:v>1540</c:v>
                </c:pt>
                <c:pt idx="4494">
                  <c:v>1541</c:v>
                </c:pt>
                <c:pt idx="4495">
                  <c:v>1542</c:v>
                </c:pt>
                <c:pt idx="4496">
                  <c:v>1543</c:v>
                </c:pt>
                <c:pt idx="4497">
                  <c:v>1544</c:v>
                </c:pt>
                <c:pt idx="4498">
                  <c:v>1545</c:v>
                </c:pt>
                <c:pt idx="4499">
                  <c:v>1545</c:v>
                </c:pt>
                <c:pt idx="4500">
                  <c:v>1545</c:v>
                </c:pt>
                <c:pt idx="4501">
                  <c:v>1545</c:v>
                </c:pt>
                <c:pt idx="4502">
                  <c:v>1546</c:v>
                </c:pt>
                <c:pt idx="4503">
                  <c:v>1546</c:v>
                </c:pt>
                <c:pt idx="4504">
                  <c:v>1547</c:v>
                </c:pt>
                <c:pt idx="4505">
                  <c:v>1548</c:v>
                </c:pt>
                <c:pt idx="4506">
                  <c:v>1549</c:v>
                </c:pt>
                <c:pt idx="4507">
                  <c:v>1550</c:v>
                </c:pt>
                <c:pt idx="4508">
                  <c:v>1551</c:v>
                </c:pt>
                <c:pt idx="4509">
                  <c:v>1551</c:v>
                </c:pt>
                <c:pt idx="4510">
                  <c:v>1552</c:v>
                </c:pt>
                <c:pt idx="4511">
                  <c:v>1552</c:v>
                </c:pt>
                <c:pt idx="4512">
                  <c:v>1553</c:v>
                </c:pt>
                <c:pt idx="4513">
                  <c:v>1553</c:v>
                </c:pt>
                <c:pt idx="4514">
                  <c:v>1553</c:v>
                </c:pt>
                <c:pt idx="4515">
                  <c:v>1554</c:v>
                </c:pt>
                <c:pt idx="4516">
                  <c:v>1554</c:v>
                </c:pt>
                <c:pt idx="4517">
                  <c:v>1555</c:v>
                </c:pt>
                <c:pt idx="4518">
                  <c:v>1556</c:v>
                </c:pt>
                <c:pt idx="4519">
                  <c:v>1557</c:v>
                </c:pt>
                <c:pt idx="4520">
                  <c:v>1557</c:v>
                </c:pt>
                <c:pt idx="4521">
                  <c:v>1557</c:v>
                </c:pt>
                <c:pt idx="4522">
                  <c:v>1557</c:v>
                </c:pt>
                <c:pt idx="4523">
                  <c:v>1557</c:v>
                </c:pt>
                <c:pt idx="4524">
                  <c:v>1557</c:v>
                </c:pt>
                <c:pt idx="4525">
                  <c:v>1557</c:v>
                </c:pt>
                <c:pt idx="4526">
                  <c:v>1558</c:v>
                </c:pt>
                <c:pt idx="4527">
                  <c:v>1558</c:v>
                </c:pt>
                <c:pt idx="4528">
                  <c:v>1558</c:v>
                </c:pt>
                <c:pt idx="4529">
                  <c:v>1558</c:v>
                </c:pt>
                <c:pt idx="4530">
                  <c:v>1558</c:v>
                </c:pt>
                <c:pt idx="4531">
                  <c:v>1558</c:v>
                </c:pt>
                <c:pt idx="4532">
                  <c:v>1558</c:v>
                </c:pt>
                <c:pt idx="4533">
                  <c:v>1558</c:v>
                </c:pt>
                <c:pt idx="4534">
                  <c:v>1558</c:v>
                </c:pt>
                <c:pt idx="4535">
                  <c:v>1558</c:v>
                </c:pt>
                <c:pt idx="4536">
                  <c:v>1559</c:v>
                </c:pt>
                <c:pt idx="4537">
                  <c:v>1560</c:v>
                </c:pt>
                <c:pt idx="4538">
                  <c:v>1561</c:v>
                </c:pt>
                <c:pt idx="4539">
                  <c:v>1561</c:v>
                </c:pt>
                <c:pt idx="4540">
                  <c:v>1561</c:v>
                </c:pt>
                <c:pt idx="4541">
                  <c:v>1561</c:v>
                </c:pt>
                <c:pt idx="4542">
                  <c:v>1561</c:v>
                </c:pt>
                <c:pt idx="4543">
                  <c:v>1562</c:v>
                </c:pt>
                <c:pt idx="4544">
                  <c:v>1563</c:v>
                </c:pt>
                <c:pt idx="4545">
                  <c:v>1563</c:v>
                </c:pt>
                <c:pt idx="4546">
                  <c:v>1563</c:v>
                </c:pt>
                <c:pt idx="4547">
                  <c:v>1564</c:v>
                </c:pt>
                <c:pt idx="4548">
                  <c:v>1564</c:v>
                </c:pt>
                <c:pt idx="4549">
                  <c:v>1565</c:v>
                </c:pt>
                <c:pt idx="4550">
                  <c:v>1566</c:v>
                </c:pt>
                <c:pt idx="4551">
                  <c:v>1566</c:v>
                </c:pt>
                <c:pt idx="4552">
                  <c:v>1566</c:v>
                </c:pt>
                <c:pt idx="4553">
                  <c:v>1567</c:v>
                </c:pt>
                <c:pt idx="4554">
                  <c:v>1567</c:v>
                </c:pt>
                <c:pt idx="4555">
                  <c:v>1567</c:v>
                </c:pt>
                <c:pt idx="4556">
                  <c:v>1568</c:v>
                </c:pt>
                <c:pt idx="4557">
                  <c:v>1568</c:v>
                </c:pt>
                <c:pt idx="4558">
                  <c:v>1568</c:v>
                </c:pt>
                <c:pt idx="4559">
                  <c:v>1568</c:v>
                </c:pt>
                <c:pt idx="4560">
                  <c:v>1568</c:v>
                </c:pt>
                <c:pt idx="4561">
                  <c:v>1569</c:v>
                </c:pt>
                <c:pt idx="4562">
                  <c:v>1569</c:v>
                </c:pt>
                <c:pt idx="4563">
                  <c:v>1569</c:v>
                </c:pt>
                <c:pt idx="4564">
                  <c:v>1570</c:v>
                </c:pt>
                <c:pt idx="4565">
                  <c:v>1571</c:v>
                </c:pt>
                <c:pt idx="4566">
                  <c:v>1572</c:v>
                </c:pt>
                <c:pt idx="4567">
                  <c:v>1573</c:v>
                </c:pt>
                <c:pt idx="4568">
                  <c:v>1574</c:v>
                </c:pt>
                <c:pt idx="4569">
                  <c:v>1575</c:v>
                </c:pt>
                <c:pt idx="4570">
                  <c:v>1576</c:v>
                </c:pt>
                <c:pt idx="4571">
                  <c:v>1577</c:v>
                </c:pt>
                <c:pt idx="4572">
                  <c:v>1578</c:v>
                </c:pt>
                <c:pt idx="4573">
                  <c:v>1579</c:v>
                </c:pt>
                <c:pt idx="4574">
                  <c:v>1580</c:v>
                </c:pt>
                <c:pt idx="4575">
                  <c:v>1581</c:v>
                </c:pt>
                <c:pt idx="4576">
                  <c:v>1582</c:v>
                </c:pt>
                <c:pt idx="4577">
                  <c:v>1583</c:v>
                </c:pt>
                <c:pt idx="4578">
                  <c:v>1584</c:v>
                </c:pt>
                <c:pt idx="4579">
                  <c:v>1585</c:v>
                </c:pt>
                <c:pt idx="4580">
                  <c:v>1586</c:v>
                </c:pt>
                <c:pt idx="4581">
                  <c:v>1586</c:v>
                </c:pt>
                <c:pt idx="4582">
                  <c:v>1586</c:v>
                </c:pt>
                <c:pt idx="4583">
                  <c:v>1587</c:v>
                </c:pt>
                <c:pt idx="4584">
                  <c:v>1588</c:v>
                </c:pt>
                <c:pt idx="4585">
                  <c:v>1589</c:v>
                </c:pt>
                <c:pt idx="4586">
                  <c:v>1589</c:v>
                </c:pt>
                <c:pt idx="4587">
                  <c:v>1589</c:v>
                </c:pt>
                <c:pt idx="4588">
                  <c:v>1590</c:v>
                </c:pt>
                <c:pt idx="4589">
                  <c:v>1590</c:v>
                </c:pt>
                <c:pt idx="4590">
                  <c:v>1590</c:v>
                </c:pt>
                <c:pt idx="4591">
                  <c:v>1590</c:v>
                </c:pt>
                <c:pt idx="4592">
                  <c:v>1590</c:v>
                </c:pt>
                <c:pt idx="4593">
                  <c:v>1590</c:v>
                </c:pt>
                <c:pt idx="4594">
                  <c:v>1591</c:v>
                </c:pt>
                <c:pt idx="4595">
                  <c:v>1592</c:v>
                </c:pt>
                <c:pt idx="4596">
                  <c:v>1592</c:v>
                </c:pt>
                <c:pt idx="4597">
                  <c:v>1593</c:v>
                </c:pt>
                <c:pt idx="4598">
                  <c:v>1593</c:v>
                </c:pt>
                <c:pt idx="4599">
                  <c:v>1594</c:v>
                </c:pt>
                <c:pt idx="4600">
                  <c:v>1595</c:v>
                </c:pt>
                <c:pt idx="4601">
                  <c:v>1595</c:v>
                </c:pt>
                <c:pt idx="4602">
                  <c:v>1595</c:v>
                </c:pt>
                <c:pt idx="4603">
                  <c:v>1596</c:v>
                </c:pt>
                <c:pt idx="4604">
                  <c:v>1596</c:v>
                </c:pt>
                <c:pt idx="4605">
                  <c:v>1596</c:v>
                </c:pt>
                <c:pt idx="4606">
                  <c:v>1596</c:v>
                </c:pt>
                <c:pt idx="4607">
                  <c:v>1597</c:v>
                </c:pt>
                <c:pt idx="4608">
                  <c:v>1597</c:v>
                </c:pt>
                <c:pt idx="4609">
                  <c:v>1597</c:v>
                </c:pt>
                <c:pt idx="4610">
                  <c:v>1597</c:v>
                </c:pt>
                <c:pt idx="4611">
                  <c:v>1597</c:v>
                </c:pt>
                <c:pt idx="4612">
                  <c:v>1597</c:v>
                </c:pt>
                <c:pt idx="4613">
                  <c:v>1597</c:v>
                </c:pt>
                <c:pt idx="4614">
                  <c:v>1597</c:v>
                </c:pt>
                <c:pt idx="4615">
                  <c:v>1598</c:v>
                </c:pt>
                <c:pt idx="4616">
                  <c:v>1598</c:v>
                </c:pt>
                <c:pt idx="4617">
                  <c:v>1599</c:v>
                </c:pt>
                <c:pt idx="4618">
                  <c:v>1599</c:v>
                </c:pt>
                <c:pt idx="4619">
                  <c:v>1599</c:v>
                </c:pt>
                <c:pt idx="4620">
                  <c:v>1599</c:v>
                </c:pt>
                <c:pt idx="4621">
                  <c:v>1600</c:v>
                </c:pt>
                <c:pt idx="4622">
                  <c:v>1601</c:v>
                </c:pt>
                <c:pt idx="4623">
                  <c:v>1602</c:v>
                </c:pt>
                <c:pt idx="4624">
                  <c:v>1603</c:v>
                </c:pt>
                <c:pt idx="4625">
                  <c:v>1603</c:v>
                </c:pt>
                <c:pt idx="4626">
                  <c:v>1604</c:v>
                </c:pt>
                <c:pt idx="4627">
                  <c:v>1604</c:v>
                </c:pt>
                <c:pt idx="4628">
                  <c:v>1604</c:v>
                </c:pt>
                <c:pt idx="4629">
                  <c:v>1604</c:v>
                </c:pt>
                <c:pt idx="4630">
                  <c:v>1605</c:v>
                </c:pt>
                <c:pt idx="4631">
                  <c:v>1605</c:v>
                </c:pt>
                <c:pt idx="4632">
                  <c:v>1605</c:v>
                </c:pt>
                <c:pt idx="4633">
                  <c:v>1606</c:v>
                </c:pt>
                <c:pt idx="4634">
                  <c:v>1606</c:v>
                </c:pt>
                <c:pt idx="4635">
                  <c:v>1606</c:v>
                </c:pt>
                <c:pt idx="4636">
                  <c:v>1607</c:v>
                </c:pt>
                <c:pt idx="4637">
                  <c:v>1607</c:v>
                </c:pt>
                <c:pt idx="4638">
                  <c:v>1607</c:v>
                </c:pt>
                <c:pt idx="4639">
                  <c:v>1607</c:v>
                </c:pt>
                <c:pt idx="4640">
                  <c:v>1607</c:v>
                </c:pt>
                <c:pt idx="4641">
                  <c:v>1607</c:v>
                </c:pt>
                <c:pt idx="4642">
                  <c:v>1608</c:v>
                </c:pt>
                <c:pt idx="4643">
                  <c:v>1608</c:v>
                </c:pt>
                <c:pt idx="4644">
                  <c:v>1608</c:v>
                </c:pt>
                <c:pt idx="4645">
                  <c:v>1608</c:v>
                </c:pt>
                <c:pt idx="4646">
                  <c:v>1608</c:v>
                </c:pt>
                <c:pt idx="4647">
                  <c:v>1608</c:v>
                </c:pt>
                <c:pt idx="4648">
                  <c:v>1608</c:v>
                </c:pt>
                <c:pt idx="4649">
                  <c:v>1608</c:v>
                </c:pt>
                <c:pt idx="4650">
                  <c:v>1608</c:v>
                </c:pt>
                <c:pt idx="4651">
                  <c:v>1608</c:v>
                </c:pt>
                <c:pt idx="4652">
                  <c:v>1608</c:v>
                </c:pt>
                <c:pt idx="4653">
                  <c:v>1608</c:v>
                </c:pt>
                <c:pt idx="4654">
                  <c:v>1608</c:v>
                </c:pt>
                <c:pt idx="4655">
                  <c:v>1608</c:v>
                </c:pt>
                <c:pt idx="4656">
                  <c:v>1608</c:v>
                </c:pt>
                <c:pt idx="4657">
                  <c:v>1609</c:v>
                </c:pt>
                <c:pt idx="4658">
                  <c:v>1609</c:v>
                </c:pt>
                <c:pt idx="4659">
                  <c:v>1609</c:v>
                </c:pt>
                <c:pt idx="4660">
                  <c:v>1609</c:v>
                </c:pt>
                <c:pt idx="4661">
                  <c:v>1609</c:v>
                </c:pt>
                <c:pt idx="4662">
                  <c:v>1609</c:v>
                </c:pt>
                <c:pt idx="4663">
                  <c:v>1609</c:v>
                </c:pt>
                <c:pt idx="4664">
                  <c:v>1609</c:v>
                </c:pt>
                <c:pt idx="4665">
                  <c:v>1609</c:v>
                </c:pt>
                <c:pt idx="4666">
                  <c:v>1609</c:v>
                </c:pt>
                <c:pt idx="4667">
                  <c:v>1609</c:v>
                </c:pt>
                <c:pt idx="4668">
                  <c:v>1610</c:v>
                </c:pt>
                <c:pt idx="4669">
                  <c:v>1610</c:v>
                </c:pt>
                <c:pt idx="4670">
                  <c:v>1610</c:v>
                </c:pt>
                <c:pt idx="4671">
                  <c:v>1611</c:v>
                </c:pt>
                <c:pt idx="4672">
                  <c:v>1611</c:v>
                </c:pt>
                <c:pt idx="4673">
                  <c:v>1611</c:v>
                </c:pt>
                <c:pt idx="4674">
                  <c:v>1611</c:v>
                </c:pt>
                <c:pt idx="4675">
                  <c:v>1612</c:v>
                </c:pt>
                <c:pt idx="4676">
                  <c:v>1612</c:v>
                </c:pt>
                <c:pt idx="4677">
                  <c:v>1612</c:v>
                </c:pt>
                <c:pt idx="4678">
                  <c:v>1612</c:v>
                </c:pt>
                <c:pt idx="4679">
                  <c:v>1612</c:v>
                </c:pt>
                <c:pt idx="4680">
                  <c:v>1612</c:v>
                </c:pt>
                <c:pt idx="4681">
                  <c:v>1612</c:v>
                </c:pt>
                <c:pt idx="4682">
                  <c:v>1612</c:v>
                </c:pt>
                <c:pt idx="4683">
                  <c:v>1612</c:v>
                </c:pt>
                <c:pt idx="4684">
                  <c:v>1612</c:v>
                </c:pt>
                <c:pt idx="4685">
                  <c:v>1612</c:v>
                </c:pt>
                <c:pt idx="4686">
                  <c:v>1612</c:v>
                </c:pt>
                <c:pt idx="4687">
                  <c:v>1612</c:v>
                </c:pt>
                <c:pt idx="4688">
                  <c:v>1612</c:v>
                </c:pt>
                <c:pt idx="4689">
                  <c:v>1612</c:v>
                </c:pt>
                <c:pt idx="4690">
                  <c:v>1612</c:v>
                </c:pt>
                <c:pt idx="4691">
                  <c:v>1612</c:v>
                </c:pt>
                <c:pt idx="4692">
                  <c:v>1612</c:v>
                </c:pt>
                <c:pt idx="4693">
                  <c:v>1612</c:v>
                </c:pt>
                <c:pt idx="4694">
                  <c:v>1612</c:v>
                </c:pt>
                <c:pt idx="4695">
                  <c:v>1612</c:v>
                </c:pt>
                <c:pt idx="4696">
                  <c:v>1612</c:v>
                </c:pt>
                <c:pt idx="4697">
                  <c:v>1612</c:v>
                </c:pt>
                <c:pt idx="4698">
                  <c:v>1613</c:v>
                </c:pt>
                <c:pt idx="4699">
                  <c:v>1613</c:v>
                </c:pt>
                <c:pt idx="4700">
                  <c:v>1613</c:v>
                </c:pt>
                <c:pt idx="4701">
                  <c:v>1613</c:v>
                </c:pt>
                <c:pt idx="4702">
                  <c:v>1613</c:v>
                </c:pt>
                <c:pt idx="4703">
                  <c:v>1613</c:v>
                </c:pt>
                <c:pt idx="4704">
                  <c:v>1613</c:v>
                </c:pt>
                <c:pt idx="4705">
                  <c:v>1614</c:v>
                </c:pt>
                <c:pt idx="4706">
                  <c:v>1615</c:v>
                </c:pt>
                <c:pt idx="4707">
                  <c:v>1616</c:v>
                </c:pt>
                <c:pt idx="4708">
                  <c:v>1617</c:v>
                </c:pt>
                <c:pt idx="4709">
                  <c:v>1618</c:v>
                </c:pt>
                <c:pt idx="4710">
                  <c:v>1619</c:v>
                </c:pt>
                <c:pt idx="4711">
                  <c:v>1619</c:v>
                </c:pt>
                <c:pt idx="4712">
                  <c:v>1620</c:v>
                </c:pt>
                <c:pt idx="4713">
                  <c:v>1620</c:v>
                </c:pt>
                <c:pt idx="4714">
                  <c:v>1620</c:v>
                </c:pt>
                <c:pt idx="4715">
                  <c:v>1621</c:v>
                </c:pt>
                <c:pt idx="4716">
                  <c:v>1622</c:v>
                </c:pt>
                <c:pt idx="4717">
                  <c:v>1622</c:v>
                </c:pt>
                <c:pt idx="4718">
                  <c:v>1623</c:v>
                </c:pt>
                <c:pt idx="4719">
                  <c:v>1623</c:v>
                </c:pt>
                <c:pt idx="4720">
                  <c:v>1624</c:v>
                </c:pt>
                <c:pt idx="4721">
                  <c:v>1625</c:v>
                </c:pt>
                <c:pt idx="4722">
                  <c:v>1626</c:v>
                </c:pt>
                <c:pt idx="4723">
                  <c:v>1627</c:v>
                </c:pt>
                <c:pt idx="4724">
                  <c:v>1628</c:v>
                </c:pt>
                <c:pt idx="4725">
                  <c:v>1629</c:v>
                </c:pt>
                <c:pt idx="4726">
                  <c:v>1630</c:v>
                </c:pt>
                <c:pt idx="4727">
                  <c:v>1631</c:v>
                </c:pt>
                <c:pt idx="4728">
                  <c:v>1631</c:v>
                </c:pt>
                <c:pt idx="4729">
                  <c:v>1631</c:v>
                </c:pt>
                <c:pt idx="4730">
                  <c:v>1632</c:v>
                </c:pt>
                <c:pt idx="4731">
                  <c:v>1633</c:v>
                </c:pt>
                <c:pt idx="4732">
                  <c:v>1634</c:v>
                </c:pt>
                <c:pt idx="4733">
                  <c:v>1635</c:v>
                </c:pt>
                <c:pt idx="4734">
                  <c:v>1636</c:v>
                </c:pt>
                <c:pt idx="4735">
                  <c:v>1636</c:v>
                </c:pt>
                <c:pt idx="4736">
                  <c:v>1637</c:v>
                </c:pt>
                <c:pt idx="4737">
                  <c:v>1638</c:v>
                </c:pt>
                <c:pt idx="4738">
                  <c:v>1639</c:v>
                </c:pt>
                <c:pt idx="4739">
                  <c:v>1640</c:v>
                </c:pt>
                <c:pt idx="4740">
                  <c:v>1641</c:v>
                </c:pt>
                <c:pt idx="4741">
                  <c:v>1641</c:v>
                </c:pt>
                <c:pt idx="4742">
                  <c:v>1642</c:v>
                </c:pt>
                <c:pt idx="4743">
                  <c:v>1642</c:v>
                </c:pt>
                <c:pt idx="4744">
                  <c:v>1643</c:v>
                </c:pt>
                <c:pt idx="4745">
                  <c:v>1644</c:v>
                </c:pt>
                <c:pt idx="4746">
                  <c:v>1645</c:v>
                </c:pt>
                <c:pt idx="4747">
                  <c:v>1646</c:v>
                </c:pt>
                <c:pt idx="4748">
                  <c:v>1647</c:v>
                </c:pt>
                <c:pt idx="4749">
                  <c:v>1648</c:v>
                </c:pt>
                <c:pt idx="4750">
                  <c:v>1649</c:v>
                </c:pt>
                <c:pt idx="4751">
                  <c:v>1650</c:v>
                </c:pt>
                <c:pt idx="4752">
                  <c:v>1651</c:v>
                </c:pt>
                <c:pt idx="4753">
                  <c:v>1652</c:v>
                </c:pt>
                <c:pt idx="4754">
                  <c:v>1653</c:v>
                </c:pt>
                <c:pt idx="4755">
                  <c:v>1654</c:v>
                </c:pt>
                <c:pt idx="4756">
                  <c:v>1655</c:v>
                </c:pt>
                <c:pt idx="4757">
                  <c:v>1656</c:v>
                </c:pt>
                <c:pt idx="4758">
                  <c:v>1657</c:v>
                </c:pt>
                <c:pt idx="4759">
                  <c:v>1658</c:v>
                </c:pt>
                <c:pt idx="4760">
                  <c:v>1659</c:v>
                </c:pt>
                <c:pt idx="4761">
                  <c:v>1660</c:v>
                </c:pt>
                <c:pt idx="4762">
                  <c:v>1661</c:v>
                </c:pt>
                <c:pt idx="4763">
                  <c:v>1661</c:v>
                </c:pt>
                <c:pt idx="4764">
                  <c:v>1662</c:v>
                </c:pt>
                <c:pt idx="4765">
                  <c:v>1663</c:v>
                </c:pt>
                <c:pt idx="4766">
                  <c:v>1663</c:v>
                </c:pt>
                <c:pt idx="4767">
                  <c:v>1664</c:v>
                </c:pt>
                <c:pt idx="4768">
                  <c:v>1664</c:v>
                </c:pt>
                <c:pt idx="4769">
                  <c:v>1665</c:v>
                </c:pt>
                <c:pt idx="4770">
                  <c:v>1666</c:v>
                </c:pt>
                <c:pt idx="4771">
                  <c:v>1667</c:v>
                </c:pt>
                <c:pt idx="4772">
                  <c:v>1668</c:v>
                </c:pt>
                <c:pt idx="4773">
                  <c:v>1669</c:v>
                </c:pt>
                <c:pt idx="4774">
                  <c:v>1670</c:v>
                </c:pt>
                <c:pt idx="4775">
                  <c:v>1671</c:v>
                </c:pt>
                <c:pt idx="4776">
                  <c:v>1671</c:v>
                </c:pt>
                <c:pt idx="4777">
                  <c:v>1672</c:v>
                </c:pt>
                <c:pt idx="4778">
                  <c:v>1673</c:v>
                </c:pt>
                <c:pt idx="4779">
                  <c:v>1674</c:v>
                </c:pt>
                <c:pt idx="4780">
                  <c:v>1675</c:v>
                </c:pt>
                <c:pt idx="4781">
                  <c:v>1676</c:v>
                </c:pt>
                <c:pt idx="4782">
                  <c:v>1677</c:v>
                </c:pt>
                <c:pt idx="4783">
                  <c:v>1678</c:v>
                </c:pt>
                <c:pt idx="4784">
                  <c:v>1679</c:v>
                </c:pt>
                <c:pt idx="4785">
                  <c:v>1680</c:v>
                </c:pt>
                <c:pt idx="4786">
                  <c:v>1681</c:v>
                </c:pt>
                <c:pt idx="4787">
                  <c:v>1682</c:v>
                </c:pt>
                <c:pt idx="4788">
                  <c:v>1683</c:v>
                </c:pt>
                <c:pt idx="4789">
                  <c:v>1684</c:v>
                </c:pt>
                <c:pt idx="4790">
                  <c:v>1685</c:v>
                </c:pt>
                <c:pt idx="4791">
                  <c:v>1685</c:v>
                </c:pt>
                <c:pt idx="4792">
                  <c:v>1685</c:v>
                </c:pt>
                <c:pt idx="4793">
                  <c:v>1685</c:v>
                </c:pt>
                <c:pt idx="4794">
                  <c:v>1685</c:v>
                </c:pt>
                <c:pt idx="4795">
                  <c:v>1685</c:v>
                </c:pt>
                <c:pt idx="4796">
                  <c:v>1685</c:v>
                </c:pt>
                <c:pt idx="4797">
                  <c:v>1685</c:v>
                </c:pt>
                <c:pt idx="4798">
                  <c:v>1685</c:v>
                </c:pt>
                <c:pt idx="4799">
                  <c:v>1685</c:v>
                </c:pt>
                <c:pt idx="4800">
                  <c:v>1685</c:v>
                </c:pt>
                <c:pt idx="4801">
                  <c:v>1685</c:v>
                </c:pt>
                <c:pt idx="4802">
                  <c:v>1685</c:v>
                </c:pt>
                <c:pt idx="4803">
                  <c:v>1685</c:v>
                </c:pt>
                <c:pt idx="4804">
                  <c:v>1685</c:v>
                </c:pt>
                <c:pt idx="4805">
                  <c:v>1685</c:v>
                </c:pt>
                <c:pt idx="4806">
                  <c:v>1686</c:v>
                </c:pt>
                <c:pt idx="4807">
                  <c:v>1686</c:v>
                </c:pt>
                <c:pt idx="4808">
                  <c:v>1686</c:v>
                </c:pt>
                <c:pt idx="4809">
                  <c:v>1686</c:v>
                </c:pt>
                <c:pt idx="4810">
                  <c:v>1686</c:v>
                </c:pt>
                <c:pt idx="4811">
                  <c:v>1686</c:v>
                </c:pt>
                <c:pt idx="4812">
                  <c:v>1686</c:v>
                </c:pt>
                <c:pt idx="4813">
                  <c:v>1686</c:v>
                </c:pt>
                <c:pt idx="4814">
                  <c:v>1686</c:v>
                </c:pt>
                <c:pt idx="4815">
                  <c:v>1686</c:v>
                </c:pt>
                <c:pt idx="4816">
                  <c:v>1686</c:v>
                </c:pt>
                <c:pt idx="4817">
                  <c:v>1687</c:v>
                </c:pt>
                <c:pt idx="4818">
                  <c:v>1688</c:v>
                </c:pt>
                <c:pt idx="4819">
                  <c:v>1688</c:v>
                </c:pt>
                <c:pt idx="4820">
                  <c:v>1689</c:v>
                </c:pt>
                <c:pt idx="4821">
                  <c:v>1690</c:v>
                </c:pt>
                <c:pt idx="4822">
                  <c:v>1691</c:v>
                </c:pt>
                <c:pt idx="4823">
                  <c:v>1691</c:v>
                </c:pt>
                <c:pt idx="4824">
                  <c:v>1691</c:v>
                </c:pt>
                <c:pt idx="4825">
                  <c:v>1691</c:v>
                </c:pt>
                <c:pt idx="4826">
                  <c:v>1691</c:v>
                </c:pt>
                <c:pt idx="4827">
                  <c:v>1691</c:v>
                </c:pt>
                <c:pt idx="4828">
                  <c:v>1691</c:v>
                </c:pt>
                <c:pt idx="4829">
                  <c:v>1691</c:v>
                </c:pt>
                <c:pt idx="4830">
                  <c:v>1691</c:v>
                </c:pt>
                <c:pt idx="4831">
                  <c:v>1691</c:v>
                </c:pt>
                <c:pt idx="4832">
                  <c:v>1691</c:v>
                </c:pt>
                <c:pt idx="4833">
                  <c:v>1691</c:v>
                </c:pt>
                <c:pt idx="4834">
                  <c:v>1692</c:v>
                </c:pt>
                <c:pt idx="4835">
                  <c:v>1692</c:v>
                </c:pt>
                <c:pt idx="4836">
                  <c:v>1693</c:v>
                </c:pt>
                <c:pt idx="4837">
                  <c:v>1693</c:v>
                </c:pt>
                <c:pt idx="4838">
                  <c:v>1693</c:v>
                </c:pt>
                <c:pt idx="4839">
                  <c:v>1694</c:v>
                </c:pt>
                <c:pt idx="4840">
                  <c:v>1695</c:v>
                </c:pt>
                <c:pt idx="4841">
                  <c:v>1695</c:v>
                </c:pt>
                <c:pt idx="4842">
                  <c:v>1695</c:v>
                </c:pt>
                <c:pt idx="4843">
                  <c:v>1695</c:v>
                </c:pt>
                <c:pt idx="4844">
                  <c:v>1695</c:v>
                </c:pt>
                <c:pt idx="4845">
                  <c:v>1695</c:v>
                </c:pt>
                <c:pt idx="4846">
                  <c:v>1695</c:v>
                </c:pt>
                <c:pt idx="4847">
                  <c:v>1695</c:v>
                </c:pt>
                <c:pt idx="4848">
                  <c:v>1695</c:v>
                </c:pt>
                <c:pt idx="4849">
                  <c:v>1696</c:v>
                </c:pt>
                <c:pt idx="4850">
                  <c:v>1696</c:v>
                </c:pt>
                <c:pt idx="4851">
                  <c:v>1696</c:v>
                </c:pt>
                <c:pt idx="4852">
                  <c:v>1696</c:v>
                </c:pt>
                <c:pt idx="4853">
                  <c:v>1696</c:v>
                </c:pt>
                <c:pt idx="4854">
                  <c:v>1696</c:v>
                </c:pt>
                <c:pt idx="4855">
                  <c:v>1696</c:v>
                </c:pt>
                <c:pt idx="4856">
                  <c:v>1697</c:v>
                </c:pt>
                <c:pt idx="4857">
                  <c:v>1697</c:v>
                </c:pt>
                <c:pt idx="4858">
                  <c:v>1697</c:v>
                </c:pt>
                <c:pt idx="4859">
                  <c:v>1697</c:v>
                </c:pt>
                <c:pt idx="4860">
                  <c:v>1697</c:v>
                </c:pt>
                <c:pt idx="4861">
                  <c:v>1698</c:v>
                </c:pt>
                <c:pt idx="4862">
                  <c:v>1698</c:v>
                </c:pt>
                <c:pt idx="4863">
                  <c:v>1698</c:v>
                </c:pt>
                <c:pt idx="4864">
                  <c:v>1698</c:v>
                </c:pt>
                <c:pt idx="4865">
                  <c:v>1698</c:v>
                </c:pt>
                <c:pt idx="4866">
                  <c:v>1699</c:v>
                </c:pt>
                <c:pt idx="4867">
                  <c:v>1700</c:v>
                </c:pt>
                <c:pt idx="4868">
                  <c:v>1701</c:v>
                </c:pt>
                <c:pt idx="4869">
                  <c:v>1702</c:v>
                </c:pt>
                <c:pt idx="4870">
                  <c:v>1702</c:v>
                </c:pt>
                <c:pt idx="4871">
                  <c:v>1702</c:v>
                </c:pt>
                <c:pt idx="4872">
                  <c:v>1702</c:v>
                </c:pt>
                <c:pt idx="4873">
                  <c:v>1702</c:v>
                </c:pt>
                <c:pt idx="4874">
                  <c:v>1703</c:v>
                </c:pt>
                <c:pt idx="4875">
                  <c:v>1704</c:v>
                </c:pt>
                <c:pt idx="4876">
                  <c:v>1704</c:v>
                </c:pt>
                <c:pt idx="4877">
                  <c:v>1705</c:v>
                </c:pt>
                <c:pt idx="4878">
                  <c:v>1706</c:v>
                </c:pt>
                <c:pt idx="4879">
                  <c:v>1706</c:v>
                </c:pt>
                <c:pt idx="4880">
                  <c:v>1706</c:v>
                </c:pt>
                <c:pt idx="4881">
                  <c:v>1706</c:v>
                </c:pt>
                <c:pt idx="4882">
                  <c:v>1707</c:v>
                </c:pt>
                <c:pt idx="4883">
                  <c:v>1708</c:v>
                </c:pt>
                <c:pt idx="4884">
                  <c:v>1708</c:v>
                </c:pt>
                <c:pt idx="4885">
                  <c:v>1709</c:v>
                </c:pt>
                <c:pt idx="4886">
                  <c:v>1710</c:v>
                </c:pt>
                <c:pt idx="4887">
                  <c:v>1711</c:v>
                </c:pt>
                <c:pt idx="4888">
                  <c:v>1711</c:v>
                </c:pt>
                <c:pt idx="4889">
                  <c:v>1711</c:v>
                </c:pt>
                <c:pt idx="4890">
                  <c:v>1711</c:v>
                </c:pt>
                <c:pt idx="4891">
                  <c:v>1711</c:v>
                </c:pt>
                <c:pt idx="4892">
                  <c:v>1712</c:v>
                </c:pt>
                <c:pt idx="4893">
                  <c:v>1712</c:v>
                </c:pt>
                <c:pt idx="4894">
                  <c:v>1712</c:v>
                </c:pt>
                <c:pt idx="4895">
                  <c:v>1712</c:v>
                </c:pt>
                <c:pt idx="4896">
                  <c:v>1712</c:v>
                </c:pt>
                <c:pt idx="4897">
                  <c:v>1712</c:v>
                </c:pt>
                <c:pt idx="4898">
                  <c:v>1712</c:v>
                </c:pt>
                <c:pt idx="4899">
                  <c:v>1712</c:v>
                </c:pt>
                <c:pt idx="4900">
                  <c:v>1713</c:v>
                </c:pt>
                <c:pt idx="4901">
                  <c:v>1713</c:v>
                </c:pt>
                <c:pt idx="4902">
                  <c:v>1713</c:v>
                </c:pt>
                <c:pt idx="4903">
                  <c:v>1713</c:v>
                </c:pt>
                <c:pt idx="4904">
                  <c:v>1714</c:v>
                </c:pt>
                <c:pt idx="4905">
                  <c:v>1714</c:v>
                </c:pt>
                <c:pt idx="4906">
                  <c:v>1714</c:v>
                </c:pt>
                <c:pt idx="4907">
                  <c:v>1714</c:v>
                </c:pt>
                <c:pt idx="4908">
                  <c:v>1714</c:v>
                </c:pt>
                <c:pt idx="4909">
                  <c:v>1714</c:v>
                </c:pt>
                <c:pt idx="4910">
                  <c:v>1714</c:v>
                </c:pt>
                <c:pt idx="4911">
                  <c:v>1714</c:v>
                </c:pt>
                <c:pt idx="4912">
                  <c:v>1714</c:v>
                </c:pt>
                <c:pt idx="4913">
                  <c:v>1714</c:v>
                </c:pt>
                <c:pt idx="4914">
                  <c:v>1714</c:v>
                </c:pt>
                <c:pt idx="4915">
                  <c:v>1714</c:v>
                </c:pt>
                <c:pt idx="4916">
                  <c:v>1714</c:v>
                </c:pt>
                <c:pt idx="4917">
                  <c:v>1714</c:v>
                </c:pt>
                <c:pt idx="4918">
                  <c:v>1714</c:v>
                </c:pt>
                <c:pt idx="4919">
                  <c:v>1714</c:v>
                </c:pt>
                <c:pt idx="4920">
                  <c:v>1714</c:v>
                </c:pt>
                <c:pt idx="4921">
                  <c:v>1714</c:v>
                </c:pt>
                <c:pt idx="4922">
                  <c:v>1714</c:v>
                </c:pt>
                <c:pt idx="4923">
                  <c:v>1714</c:v>
                </c:pt>
                <c:pt idx="4924">
                  <c:v>1714</c:v>
                </c:pt>
                <c:pt idx="4925">
                  <c:v>1714</c:v>
                </c:pt>
                <c:pt idx="4926">
                  <c:v>1714</c:v>
                </c:pt>
                <c:pt idx="4927">
                  <c:v>1714</c:v>
                </c:pt>
                <c:pt idx="4928">
                  <c:v>1714</c:v>
                </c:pt>
                <c:pt idx="4929">
                  <c:v>1714</c:v>
                </c:pt>
                <c:pt idx="4930">
                  <c:v>1714</c:v>
                </c:pt>
                <c:pt idx="4931">
                  <c:v>1714</c:v>
                </c:pt>
                <c:pt idx="4932">
                  <c:v>1714</c:v>
                </c:pt>
                <c:pt idx="4933">
                  <c:v>1714</c:v>
                </c:pt>
                <c:pt idx="4934">
                  <c:v>1714</c:v>
                </c:pt>
                <c:pt idx="4935">
                  <c:v>1714</c:v>
                </c:pt>
                <c:pt idx="4936">
                  <c:v>1714</c:v>
                </c:pt>
                <c:pt idx="4937">
                  <c:v>1714</c:v>
                </c:pt>
                <c:pt idx="4938">
                  <c:v>1714</c:v>
                </c:pt>
                <c:pt idx="4939">
                  <c:v>1714</c:v>
                </c:pt>
                <c:pt idx="4940">
                  <c:v>1714</c:v>
                </c:pt>
                <c:pt idx="4941">
                  <c:v>1714</c:v>
                </c:pt>
                <c:pt idx="4942">
                  <c:v>1714</c:v>
                </c:pt>
                <c:pt idx="4943">
                  <c:v>1714</c:v>
                </c:pt>
                <c:pt idx="4944">
                  <c:v>1714</c:v>
                </c:pt>
                <c:pt idx="4945">
                  <c:v>1714</c:v>
                </c:pt>
                <c:pt idx="4946">
                  <c:v>1714</c:v>
                </c:pt>
                <c:pt idx="4947">
                  <c:v>1714</c:v>
                </c:pt>
                <c:pt idx="4948">
                  <c:v>1714</c:v>
                </c:pt>
                <c:pt idx="4949">
                  <c:v>1714</c:v>
                </c:pt>
                <c:pt idx="4950">
                  <c:v>1714</c:v>
                </c:pt>
                <c:pt idx="4951">
                  <c:v>1714</c:v>
                </c:pt>
                <c:pt idx="4952">
                  <c:v>1714</c:v>
                </c:pt>
                <c:pt idx="4953">
                  <c:v>1714</c:v>
                </c:pt>
                <c:pt idx="4954">
                  <c:v>1715</c:v>
                </c:pt>
                <c:pt idx="4955">
                  <c:v>1715</c:v>
                </c:pt>
                <c:pt idx="4956">
                  <c:v>1715</c:v>
                </c:pt>
                <c:pt idx="4957">
                  <c:v>1715</c:v>
                </c:pt>
                <c:pt idx="4958">
                  <c:v>1715</c:v>
                </c:pt>
                <c:pt idx="4959">
                  <c:v>1715</c:v>
                </c:pt>
                <c:pt idx="4960">
                  <c:v>1715</c:v>
                </c:pt>
                <c:pt idx="4961">
                  <c:v>1715</c:v>
                </c:pt>
                <c:pt idx="4962">
                  <c:v>1715</c:v>
                </c:pt>
                <c:pt idx="4963">
                  <c:v>1715</c:v>
                </c:pt>
                <c:pt idx="4964">
                  <c:v>1715</c:v>
                </c:pt>
                <c:pt idx="4965">
                  <c:v>1715</c:v>
                </c:pt>
                <c:pt idx="4966">
                  <c:v>1715</c:v>
                </c:pt>
                <c:pt idx="4967">
                  <c:v>1715</c:v>
                </c:pt>
                <c:pt idx="4968">
                  <c:v>1715</c:v>
                </c:pt>
                <c:pt idx="4969">
                  <c:v>1715</c:v>
                </c:pt>
                <c:pt idx="4970">
                  <c:v>1715</c:v>
                </c:pt>
                <c:pt idx="4971">
                  <c:v>1715</c:v>
                </c:pt>
                <c:pt idx="4972">
                  <c:v>1715</c:v>
                </c:pt>
                <c:pt idx="4973">
                  <c:v>1715</c:v>
                </c:pt>
                <c:pt idx="4974">
                  <c:v>1715</c:v>
                </c:pt>
                <c:pt idx="4975">
                  <c:v>1715</c:v>
                </c:pt>
                <c:pt idx="4976">
                  <c:v>1715</c:v>
                </c:pt>
                <c:pt idx="4977">
                  <c:v>1716</c:v>
                </c:pt>
                <c:pt idx="4978">
                  <c:v>1717</c:v>
                </c:pt>
                <c:pt idx="4979">
                  <c:v>1717</c:v>
                </c:pt>
                <c:pt idx="4980">
                  <c:v>1717</c:v>
                </c:pt>
                <c:pt idx="4981">
                  <c:v>1717</c:v>
                </c:pt>
                <c:pt idx="4982">
                  <c:v>1718</c:v>
                </c:pt>
                <c:pt idx="4983">
                  <c:v>1719</c:v>
                </c:pt>
                <c:pt idx="4984">
                  <c:v>1720</c:v>
                </c:pt>
                <c:pt idx="4985">
                  <c:v>1721</c:v>
                </c:pt>
                <c:pt idx="4986">
                  <c:v>1721</c:v>
                </c:pt>
                <c:pt idx="4987">
                  <c:v>1721</c:v>
                </c:pt>
                <c:pt idx="4988">
                  <c:v>1721</c:v>
                </c:pt>
                <c:pt idx="4989">
                  <c:v>1721</c:v>
                </c:pt>
                <c:pt idx="4990">
                  <c:v>1722</c:v>
                </c:pt>
                <c:pt idx="4991">
                  <c:v>1722</c:v>
                </c:pt>
                <c:pt idx="4992">
                  <c:v>1722</c:v>
                </c:pt>
                <c:pt idx="4993">
                  <c:v>1722</c:v>
                </c:pt>
                <c:pt idx="4994">
                  <c:v>1722</c:v>
                </c:pt>
                <c:pt idx="4995">
                  <c:v>1723</c:v>
                </c:pt>
                <c:pt idx="4996">
                  <c:v>1723</c:v>
                </c:pt>
                <c:pt idx="4997">
                  <c:v>1724</c:v>
                </c:pt>
                <c:pt idx="4998">
                  <c:v>1724</c:v>
                </c:pt>
                <c:pt idx="4999">
                  <c:v>1725</c:v>
                </c:pt>
                <c:pt idx="5000">
                  <c:v>1725</c:v>
                </c:pt>
                <c:pt idx="5001">
                  <c:v>1725</c:v>
                </c:pt>
                <c:pt idx="5002">
                  <c:v>1725</c:v>
                </c:pt>
                <c:pt idx="5003">
                  <c:v>1725</c:v>
                </c:pt>
                <c:pt idx="5004">
                  <c:v>1725</c:v>
                </c:pt>
                <c:pt idx="5005">
                  <c:v>1725</c:v>
                </c:pt>
                <c:pt idx="5006">
                  <c:v>1725</c:v>
                </c:pt>
                <c:pt idx="5007">
                  <c:v>1725</c:v>
                </c:pt>
                <c:pt idx="5008">
                  <c:v>1725</c:v>
                </c:pt>
                <c:pt idx="5009">
                  <c:v>1725</c:v>
                </c:pt>
                <c:pt idx="5010">
                  <c:v>1726</c:v>
                </c:pt>
                <c:pt idx="5011">
                  <c:v>1727</c:v>
                </c:pt>
                <c:pt idx="5012">
                  <c:v>1728</c:v>
                </c:pt>
                <c:pt idx="5013">
                  <c:v>1728</c:v>
                </c:pt>
                <c:pt idx="5014">
                  <c:v>1728</c:v>
                </c:pt>
                <c:pt idx="5015">
                  <c:v>1728</c:v>
                </c:pt>
                <c:pt idx="5016">
                  <c:v>1729</c:v>
                </c:pt>
                <c:pt idx="5017">
                  <c:v>1729</c:v>
                </c:pt>
                <c:pt idx="5018">
                  <c:v>1729</c:v>
                </c:pt>
                <c:pt idx="5019">
                  <c:v>1729</c:v>
                </c:pt>
                <c:pt idx="5020">
                  <c:v>1730</c:v>
                </c:pt>
                <c:pt idx="5021">
                  <c:v>1731</c:v>
                </c:pt>
                <c:pt idx="5022">
                  <c:v>1731</c:v>
                </c:pt>
                <c:pt idx="5023">
                  <c:v>1731</c:v>
                </c:pt>
                <c:pt idx="5024">
                  <c:v>1731</c:v>
                </c:pt>
                <c:pt idx="5025">
                  <c:v>1731</c:v>
                </c:pt>
                <c:pt idx="5026">
                  <c:v>1731</c:v>
                </c:pt>
                <c:pt idx="5027">
                  <c:v>1731</c:v>
                </c:pt>
                <c:pt idx="5028">
                  <c:v>1731</c:v>
                </c:pt>
                <c:pt idx="5029">
                  <c:v>1731</c:v>
                </c:pt>
                <c:pt idx="5030">
                  <c:v>1731</c:v>
                </c:pt>
                <c:pt idx="5031">
                  <c:v>1731</c:v>
                </c:pt>
                <c:pt idx="5032">
                  <c:v>1731</c:v>
                </c:pt>
                <c:pt idx="5033">
                  <c:v>1731</c:v>
                </c:pt>
                <c:pt idx="5034">
                  <c:v>1731</c:v>
                </c:pt>
                <c:pt idx="5035">
                  <c:v>1731</c:v>
                </c:pt>
                <c:pt idx="5036">
                  <c:v>1731</c:v>
                </c:pt>
                <c:pt idx="5037">
                  <c:v>1731</c:v>
                </c:pt>
                <c:pt idx="5038">
                  <c:v>1731</c:v>
                </c:pt>
                <c:pt idx="5039">
                  <c:v>1731</c:v>
                </c:pt>
                <c:pt idx="5040">
                  <c:v>1731</c:v>
                </c:pt>
                <c:pt idx="5041">
                  <c:v>1731</c:v>
                </c:pt>
                <c:pt idx="5042">
                  <c:v>1731</c:v>
                </c:pt>
                <c:pt idx="5043">
                  <c:v>1731</c:v>
                </c:pt>
                <c:pt idx="5044">
                  <c:v>1731</c:v>
                </c:pt>
                <c:pt idx="5045">
                  <c:v>1732</c:v>
                </c:pt>
                <c:pt idx="5046">
                  <c:v>1732</c:v>
                </c:pt>
                <c:pt idx="5047">
                  <c:v>1732</c:v>
                </c:pt>
                <c:pt idx="5048">
                  <c:v>1733</c:v>
                </c:pt>
                <c:pt idx="5049">
                  <c:v>1733</c:v>
                </c:pt>
                <c:pt idx="5050">
                  <c:v>1733</c:v>
                </c:pt>
                <c:pt idx="5051">
                  <c:v>1733</c:v>
                </c:pt>
                <c:pt idx="5052">
                  <c:v>1733</c:v>
                </c:pt>
                <c:pt idx="5053">
                  <c:v>1733</c:v>
                </c:pt>
                <c:pt idx="5054">
                  <c:v>1734</c:v>
                </c:pt>
                <c:pt idx="5055">
                  <c:v>1734</c:v>
                </c:pt>
                <c:pt idx="5056">
                  <c:v>1734</c:v>
                </c:pt>
                <c:pt idx="5057">
                  <c:v>1735</c:v>
                </c:pt>
                <c:pt idx="5058">
                  <c:v>1736</c:v>
                </c:pt>
                <c:pt idx="5059">
                  <c:v>1736</c:v>
                </c:pt>
                <c:pt idx="5060">
                  <c:v>1736</c:v>
                </c:pt>
                <c:pt idx="5061">
                  <c:v>1736</c:v>
                </c:pt>
                <c:pt idx="5062">
                  <c:v>1736</c:v>
                </c:pt>
                <c:pt idx="5063">
                  <c:v>1737</c:v>
                </c:pt>
                <c:pt idx="5064">
                  <c:v>1737</c:v>
                </c:pt>
                <c:pt idx="5065">
                  <c:v>1737</c:v>
                </c:pt>
                <c:pt idx="5066">
                  <c:v>1737</c:v>
                </c:pt>
                <c:pt idx="5067">
                  <c:v>1738</c:v>
                </c:pt>
                <c:pt idx="5068">
                  <c:v>1738</c:v>
                </c:pt>
                <c:pt idx="5069">
                  <c:v>1739</c:v>
                </c:pt>
                <c:pt idx="5070">
                  <c:v>1740</c:v>
                </c:pt>
                <c:pt idx="5071">
                  <c:v>1740</c:v>
                </c:pt>
                <c:pt idx="5072">
                  <c:v>1740</c:v>
                </c:pt>
                <c:pt idx="5073">
                  <c:v>1740</c:v>
                </c:pt>
                <c:pt idx="5074">
                  <c:v>1740</c:v>
                </c:pt>
                <c:pt idx="5075">
                  <c:v>1740</c:v>
                </c:pt>
                <c:pt idx="5076">
                  <c:v>1740</c:v>
                </c:pt>
                <c:pt idx="5077">
                  <c:v>1740</c:v>
                </c:pt>
                <c:pt idx="5078">
                  <c:v>1740</c:v>
                </c:pt>
                <c:pt idx="5079">
                  <c:v>1740</c:v>
                </c:pt>
                <c:pt idx="5080">
                  <c:v>1741</c:v>
                </c:pt>
                <c:pt idx="5081">
                  <c:v>1742</c:v>
                </c:pt>
                <c:pt idx="5082">
                  <c:v>1742</c:v>
                </c:pt>
                <c:pt idx="5083">
                  <c:v>1742</c:v>
                </c:pt>
                <c:pt idx="5084">
                  <c:v>1743</c:v>
                </c:pt>
                <c:pt idx="5085">
                  <c:v>1744</c:v>
                </c:pt>
                <c:pt idx="5086">
                  <c:v>1745</c:v>
                </c:pt>
                <c:pt idx="5087">
                  <c:v>1745</c:v>
                </c:pt>
                <c:pt idx="5088">
                  <c:v>1745</c:v>
                </c:pt>
                <c:pt idx="5089">
                  <c:v>1745</c:v>
                </c:pt>
                <c:pt idx="5090">
                  <c:v>1745</c:v>
                </c:pt>
                <c:pt idx="5091">
                  <c:v>1745</c:v>
                </c:pt>
                <c:pt idx="5092">
                  <c:v>1745</c:v>
                </c:pt>
                <c:pt idx="5093">
                  <c:v>1745</c:v>
                </c:pt>
                <c:pt idx="5094">
                  <c:v>1745</c:v>
                </c:pt>
                <c:pt idx="5095">
                  <c:v>1746</c:v>
                </c:pt>
                <c:pt idx="5096">
                  <c:v>1747</c:v>
                </c:pt>
                <c:pt idx="5097">
                  <c:v>1748</c:v>
                </c:pt>
                <c:pt idx="5098">
                  <c:v>1749</c:v>
                </c:pt>
                <c:pt idx="5099">
                  <c:v>1749</c:v>
                </c:pt>
                <c:pt idx="5100">
                  <c:v>1749</c:v>
                </c:pt>
                <c:pt idx="5101">
                  <c:v>1749</c:v>
                </c:pt>
                <c:pt idx="5102">
                  <c:v>1749</c:v>
                </c:pt>
                <c:pt idx="5103">
                  <c:v>1750</c:v>
                </c:pt>
                <c:pt idx="5104">
                  <c:v>1751</c:v>
                </c:pt>
                <c:pt idx="5105">
                  <c:v>1751</c:v>
                </c:pt>
                <c:pt idx="5106">
                  <c:v>1751</c:v>
                </c:pt>
                <c:pt idx="5107">
                  <c:v>1752</c:v>
                </c:pt>
                <c:pt idx="5108">
                  <c:v>1753</c:v>
                </c:pt>
                <c:pt idx="5109">
                  <c:v>1754</c:v>
                </c:pt>
                <c:pt idx="5110">
                  <c:v>1754</c:v>
                </c:pt>
                <c:pt idx="5111">
                  <c:v>1755</c:v>
                </c:pt>
                <c:pt idx="5112">
                  <c:v>1756</c:v>
                </c:pt>
                <c:pt idx="5113">
                  <c:v>1757</c:v>
                </c:pt>
                <c:pt idx="5114">
                  <c:v>1758</c:v>
                </c:pt>
                <c:pt idx="5115">
                  <c:v>1759</c:v>
                </c:pt>
                <c:pt idx="5116">
                  <c:v>1759</c:v>
                </c:pt>
                <c:pt idx="5117">
                  <c:v>1759</c:v>
                </c:pt>
                <c:pt idx="5118">
                  <c:v>1760</c:v>
                </c:pt>
                <c:pt idx="5119">
                  <c:v>1761</c:v>
                </c:pt>
                <c:pt idx="5120">
                  <c:v>1762</c:v>
                </c:pt>
                <c:pt idx="5121">
                  <c:v>1762</c:v>
                </c:pt>
                <c:pt idx="5122">
                  <c:v>1762</c:v>
                </c:pt>
                <c:pt idx="5123">
                  <c:v>1762</c:v>
                </c:pt>
                <c:pt idx="5124">
                  <c:v>1762</c:v>
                </c:pt>
                <c:pt idx="5125">
                  <c:v>1763</c:v>
                </c:pt>
                <c:pt idx="5126">
                  <c:v>1763</c:v>
                </c:pt>
                <c:pt idx="5127">
                  <c:v>1763</c:v>
                </c:pt>
                <c:pt idx="5128">
                  <c:v>1763</c:v>
                </c:pt>
                <c:pt idx="5129">
                  <c:v>1763</c:v>
                </c:pt>
                <c:pt idx="5130">
                  <c:v>1763</c:v>
                </c:pt>
                <c:pt idx="5131">
                  <c:v>1763</c:v>
                </c:pt>
                <c:pt idx="5132">
                  <c:v>1763</c:v>
                </c:pt>
                <c:pt idx="5133">
                  <c:v>1763</c:v>
                </c:pt>
                <c:pt idx="5134">
                  <c:v>1763</c:v>
                </c:pt>
                <c:pt idx="5135">
                  <c:v>1763</c:v>
                </c:pt>
                <c:pt idx="5136">
                  <c:v>1763</c:v>
                </c:pt>
                <c:pt idx="5137">
                  <c:v>1763</c:v>
                </c:pt>
                <c:pt idx="5138">
                  <c:v>1763</c:v>
                </c:pt>
                <c:pt idx="5139">
                  <c:v>1763</c:v>
                </c:pt>
                <c:pt idx="5140">
                  <c:v>1763</c:v>
                </c:pt>
                <c:pt idx="5141">
                  <c:v>1763</c:v>
                </c:pt>
                <c:pt idx="5142">
                  <c:v>1763</c:v>
                </c:pt>
                <c:pt idx="5143">
                  <c:v>1763</c:v>
                </c:pt>
                <c:pt idx="5144">
                  <c:v>1763</c:v>
                </c:pt>
                <c:pt idx="5145">
                  <c:v>1763</c:v>
                </c:pt>
                <c:pt idx="5146">
                  <c:v>1763</c:v>
                </c:pt>
                <c:pt idx="5147">
                  <c:v>1763</c:v>
                </c:pt>
                <c:pt idx="5148">
                  <c:v>1763</c:v>
                </c:pt>
                <c:pt idx="5149">
                  <c:v>1763</c:v>
                </c:pt>
                <c:pt idx="5150">
                  <c:v>1763</c:v>
                </c:pt>
                <c:pt idx="5151">
                  <c:v>1763</c:v>
                </c:pt>
                <c:pt idx="5152">
                  <c:v>1763</c:v>
                </c:pt>
                <c:pt idx="5153">
                  <c:v>1764</c:v>
                </c:pt>
                <c:pt idx="5154">
                  <c:v>1765</c:v>
                </c:pt>
                <c:pt idx="5155">
                  <c:v>1766</c:v>
                </c:pt>
                <c:pt idx="5156">
                  <c:v>1766</c:v>
                </c:pt>
                <c:pt idx="5157">
                  <c:v>1766</c:v>
                </c:pt>
                <c:pt idx="5158">
                  <c:v>1766</c:v>
                </c:pt>
                <c:pt idx="5159">
                  <c:v>1766</c:v>
                </c:pt>
                <c:pt idx="5160">
                  <c:v>1766</c:v>
                </c:pt>
                <c:pt idx="5161">
                  <c:v>1767</c:v>
                </c:pt>
                <c:pt idx="5162">
                  <c:v>1767</c:v>
                </c:pt>
                <c:pt idx="5163">
                  <c:v>1767</c:v>
                </c:pt>
                <c:pt idx="5164">
                  <c:v>1767</c:v>
                </c:pt>
                <c:pt idx="5165">
                  <c:v>1767</c:v>
                </c:pt>
                <c:pt idx="5166">
                  <c:v>1767</c:v>
                </c:pt>
                <c:pt idx="5167">
                  <c:v>1768</c:v>
                </c:pt>
                <c:pt idx="5168">
                  <c:v>1768</c:v>
                </c:pt>
                <c:pt idx="5169">
                  <c:v>1768</c:v>
                </c:pt>
                <c:pt idx="5170">
                  <c:v>1768</c:v>
                </c:pt>
                <c:pt idx="5171">
                  <c:v>1768</c:v>
                </c:pt>
                <c:pt idx="5172">
                  <c:v>1768</c:v>
                </c:pt>
                <c:pt idx="5173">
                  <c:v>1768</c:v>
                </c:pt>
                <c:pt idx="5174">
                  <c:v>1768</c:v>
                </c:pt>
                <c:pt idx="5175">
                  <c:v>1768</c:v>
                </c:pt>
                <c:pt idx="5176">
                  <c:v>1768</c:v>
                </c:pt>
                <c:pt idx="5177">
                  <c:v>1768</c:v>
                </c:pt>
                <c:pt idx="5178">
                  <c:v>1768</c:v>
                </c:pt>
                <c:pt idx="5179">
                  <c:v>1768</c:v>
                </c:pt>
                <c:pt idx="5180">
                  <c:v>1768</c:v>
                </c:pt>
                <c:pt idx="5181">
                  <c:v>1768</c:v>
                </c:pt>
                <c:pt idx="5182">
                  <c:v>1768</c:v>
                </c:pt>
                <c:pt idx="5183">
                  <c:v>1768</c:v>
                </c:pt>
                <c:pt idx="5184">
                  <c:v>1768</c:v>
                </c:pt>
                <c:pt idx="5185">
                  <c:v>1768</c:v>
                </c:pt>
                <c:pt idx="5186">
                  <c:v>1768</c:v>
                </c:pt>
                <c:pt idx="5187">
                  <c:v>1768</c:v>
                </c:pt>
                <c:pt idx="5188">
                  <c:v>1769</c:v>
                </c:pt>
                <c:pt idx="5189">
                  <c:v>1769</c:v>
                </c:pt>
                <c:pt idx="5190">
                  <c:v>1769</c:v>
                </c:pt>
                <c:pt idx="5191">
                  <c:v>1769</c:v>
                </c:pt>
                <c:pt idx="5192">
                  <c:v>1769</c:v>
                </c:pt>
                <c:pt idx="5193">
                  <c:v>1770</c:v>
                </c:pt>
                <c:pt idx="5194">
                  <c:v>1771</c:v>
                </c:pt>
                <c:pt idx="5195">
                  <c:v>1771</c:v>
                </c:pt>
                <c:pt idx="5196">
                  <c:v>1772</c:v>
                </c:pt>
                <c:pt idx="5197">
                  <c:v>1772</c:v>
                </c:pt>
                <c:pt idx="5198">
                  <c:v>1772</c:v>
                </c:pt>
                <c:pt idx="5199">
                  <c:v>1773</c:v>
                </c:pt>
                <c:pt idx="5200">
                  <c:v>1774</c:v>
                </c:pt>
                <c:pt idx="5201">
                  <c:v>1774</c:v>
                </c:pt>
                <c:pt idx="5202">
                  <c:v>1774</c:v>
                </c:pt>
                <c:pt idx="5203">
                  <c:v>1775</c:v>
                </c:pt>
                <c:pt idx="5204">
                  <c:v>1776</c:v>
                </c:pt>
                <c:pt idx="5205">
                  <c:v>1776</c:v>
                </c:pt>
                <c:pt idx="5206">
                  <c:v>1776</c:v>
                </c:pt>
                <c:pt idx="5207">
                  <c:v>1776</c:v>
                </c:pt>
                <c:pt idx="5208">
                  <c:v>1776</c:v>
                </c:pt>
                <c:pt idx="5209">
                  <c:v>1776</c:v>
                </c:pt>
                <c:pt idx="5210">
                  <c:v>1777</c:v>
                </c:pt>
                <c:pt idx="5211">
                  <c:v>1777</c:v>
                </c:pt>
                <c:pt idx="5212">
                  <c:v>1777</c:v>
                </c:pt>
                <c:pt idx="5213">
                  <c:v>1777</c:v>
                </c:pt>
                <c:pt idx="5214">
                  <c:v>1777</c:v>
                </c:pt>
                <c:pt idx="5215">
                  <c:v>1777</c:v>
                </c:pt>
                <c:pt idx="5216">
                  <c:v>1777</c:v>
                </c:pt>
                <c:pt idx="5217">
                  <c:v>1777</c:v>
                </c:pt>
                <c:pt idx="5218">
                  <c:v>1778</c:v>
                </c:pt>
                <c:pt idx="5219">
                  <c:v>1779</c:v>
                </c:pt>
                <c:pt idx="5220">
                  <c:v>1780</c:v>
                </c:pt>
                <c:pt idx="5221">
                  <c:v>1781</c:v>
                </c:pt>
                <c:pt idx="5222">
                  <c:v>1781</c:v>
                </c:pt>
                <c:pt idx="5223">
                  <c:v>1781</c:v>
                </c:pt>
                <c:pt idx="5224">
                  <c:v>1782</c:v>
                </c:pt>
                <c:pt idx="5225">
                  <c:v>1782</c:v>
                </c:pt>
                <c:pt idx="5226">
                  <c:v>1783</c:v>
                </c:pt>
                <c:pt idx="5227">
                  <c:v>1783</c:v>
                </c:pt>
                <c:pt idx="5228">
                  <c:v>1784</c:v>
                </c:pt>
                <c:pt idx="5229">
                  <c:v>1784</c:v>
                </c:pt>
                <c:pt idx="5230">
                  <c:v>1784</c:v>
                </c:pt>
                <c:pt idx="5231">
                  <c:v>1784</c:v>
                </c:pt>
                <c:pt idx="5232">
                  <c:v>1785</c:v>
                </c:pt>
                <c:pt idx="5233">
                  <c:v>1785</c:v>
                </c:pt>
                <c:pt idx="5234">
                  <c:v>1785</c:v>
                </c:pt>
                <c:pt idx="5235">
                  <c:v>1785</c:v>
                </c:pt>
                <c:pt idx="5236">
                  <c:v>1785</c:v>
                </c:pt>
                <c:pt idx="5237">
                  <c:v>1786</c:v>
                </c:pt>
                <c:pt idx="5238">
                  <c:v>1786</c:v>
                </c:pt>
                <c:pt idx="5239">
                  <c:v>1786</c:v>
                </c:pt>
                <c:pt idx="5240">
                  <c:v>1787</c:v>
                </c:pt>
                <c:pt idx="5241">
                  <c:v>1788</c:v>
                </c:pt>
                <c:pt idx="5242">
                  <c:v>1788</c:v>
                </c:pt>
                <c:pt idx="5243">
                  <c:v>1788</c:v>
                </c:pt>
                <c:pt idx="5244">
                  <c:v>1788</c:v>
                </c:pt>
                <c:pt idx="5245">
                  <c:v>1788</c:v>
                </c:pt>
                <c:pt idx="5246">
                  <c:v>1788</c:v>
                </c:pt>
                <c:pt idx="5247">
                  <c:v>1788</c:v>
                </c:pt>
                <c:pt idx="5248">
                  <c:v>1789</c:v>
                </c:pt>
                <c:pt idx="5249">
                  <c:v>1790</c:v>
                </c:pt>
                <c:pt idx="5250">
                  <c:v>1790</c:v>
                </c:pt>
                <c:pt idx="5251">
                  <c:v>1790</c:v>
                </c:pt>
                <c:pt idx="5252">
                  <c:v>1790</c:v>
                </c:pt>
                <c:pt idx="5253">
                  <c:v>1790</c:v>
                </c:pt>
                <c:pt idx="5254">
                  <c:v>1791</c:v>
                </c:pt>
                <c:pt idx="5255">
                  <c:v>1792</c:v>
                </c:pt>
                <c:pt idx="5256">
                  <c:v>1792</c:v>
                </c:pt>
                <c:pt idx="5257">
                  <c:v>1792</c:v>
                </c:pt>
                <c:pt idx="5258">
                  <c:v>1793</c:v>
                </c:pt>
                <c:pt idx="5259">
                  <c:v>1793</c:v>
                </c:pt>
                <c:pt idx="5260">
                  <c:v>1793</c:v>
                </c:pt>
                <c:pt idx="5261">
                  <c:v>1794</c:v>
                </c:pt>
                <c:pt idx="5262">
                  <c:v>1794</c:v>
                </c:pt>
                <c:pt idx="5263">
                  <c:v>1794</c:v>
                </c:pt>
                <c:pt idx="5264">
                  <c:v>1794</c:v>
                </c:pt>
                <c:pt idx="5265">
                  <c:v>1794</c:v>
                </c:pt>
                <c:pt idx="5266">
                  <c:v>1794</c:v>
                </c:pt>
                <c:pt idx="5267">
                  <c:v>1794</c:v>
                </c:pt>
                <c:pt idx="5268">
                  <c:v>1794</c:v>
                </c:pt>
                <c:pt idx="5269">
                  <c:v>1794</c:v>
                </c:pt>
                <c:pt idx="5270">
                  <c:v>1794</c:v>
                </c:pt>
                <c:pt idx="5271">
                  <c:v>1794</c:v>
                </c:pt>
                <c:pt idx="5272">
                  <c:v>1794</c:v>
                </c:pt>
                <c:pt idx="5273">
                  <c:v>1795</c:v>
                </c:pt>
                <c:pt idx="5274">
                  <c:v>1796</c:v>
                </c:pt>
                <c:pt idx="5275">
                  <c:v>1797</c:v>
                </c:pt>
                <c:pt idx="5276">
                  <c:v>1798</c:v>
                </c:pt>
                <c:pt idx="5277">
                  <c:v>1798</c:v>
                </c:pt>
                <c:pt idx="5278">
                  <c:v>1798</c:v>
                </c:pt>
                <c:pt idx="5279">
                  <c:v>1799</c:v>
                </c:pt>
                <c:pt idx="5280">
                  <c:v>1799</c:v>
                </c:pt>
                <c:pt idx="5281">
                  <c:v>1799</c:v>
                </c:pt>
                <c:pt idx="5282">
                  <c:v>1799</c:v>
                </c:pt>
                <c:pt idx="5283">
                  <c:v>1799</c:v>
                </c:pt>
                <c:pt idx="5284">
                  <c:v>1799</c:v>
                </c:pt>
                <c:pt idx="5285">
                  <c:v>1800</c:v>
                </c:pt>
                <c:pt idx="5286">
                  <c:v>1800</c:v>
                </c:pt>
                <c:pt idx="5287">
                  <c:v>1801</c:v>
                </c:pt>
                <c:pt idx="5288">
                  <c:v>1801</c:v>
                </c:pt>
                <c:pt idx="5289">
                  <c:v>1801</c:v>
                </c:pt>
                <c:pt idx="5290">
                  <c:v>1802</c:v>
                </c:pt>
                <c:pt idx="5291">
                  <c:v>1802</c:v>
                </c:pt>
                <c:pt idx="5292">
                  <c:v>1802</c:v>
                </c:pt>
                <c:pt idx="5293">
                  <c:v>1802</c:v>
                </c:pt>
                <c:pt idx="5294">
                  <c:v>1803</c:v>
                </c:pt>
                <c:pt idx="5295">
                  <c:v>1803</c:v>
                </c:pt>
                <c:pt idx="5296">
                  <c:v>1803</c:v>
                </c:pt>
                <c:pt idx="5297">
                  <c:v>1804</c:v>
                </c:pt>
                <c:pt idx="5298">
                  <c:v>1805</c:v>
                </c:pt>
                <c:pt idx="5299">
                  <c:v>1806</c:v>
                </c:pt>
                <c:pt idx="5300">
                  <c:v>1807</c:v>
                </c:pt>
                <c:pt idx="5301">
                  <c:v>1807</c:v>
                </c:pt>
                <c:pt idx="5302">
                  <c:v>1807</c:v>
                </c:pt>
                <c:pt idx="5303">
                  <c:v>1808</c:v>
                </c:pt>
                <c:pt idx="5304">
                  <c:v>1808</c:v>
                </c:pt>
                <c:pt idx="5305">
                  <c:v>1809</c:v>
                </c:pt>
                <c:pt idx="5306">
                  <c:v>1810</c:v>
                </c:pt>
                <c:pt idx="5307">
                  <c:v>1810</c:v>
                </c:pt>
                <c:pt idx="5308">
                  <c:v>1811</c:v>
                </c:pt>
                <c:pt idx="5309">
                  <c:v>1812</c:v>
                </c:pt>
                <c:pt idx="5310">
                  <c:v>1813</c:v>
                </c:pt>
                <c:pt idx="5311">
                  <c:v>1814</c:v>
                </c:pt>
                <c:pt idx="5312">
                  <c:v>1815</c:v>
                </c:pt>
                <c:pt idx="5313">
                  <c:v>1816</c:v>
                </c:pt>
                <c:pt idx="5314">
                  <c:v>1817</c:v>
                </c:pt>
                <c:pt idx="5315">
                  <c:v>1818</c:v>
                </c:pt>
                <c:pt idx="5316">
                  <c:v>1819</c:v>
                </c:pt>
                <c:pt idx="5317">
                  <c:v>1820</c:v>
                </c:pt>
                <c:pt idx="5318">
                  <c:v>1821</c:v>
                </c:pt>
                <c:pt idx="5319">
                  <c:v>1821</c:v>
                </c:pt>
                <c:pt idx="5320">
                  <c:v>1821</c:v>
                </c:pt>
                <c:pt idx="5321">
                  <c:v>1821</c:v>
                </c:pt>
                <c:pt idx="5322">
                  <c:v>1822</c:v>
                </c:pt>
                <c:pt idx="5323">
                  <c:v>1822</c:v>
                </c:pt>
                <c:pt idx="5324">
                  <c:v>1823</c:v>
                </c:pt>
                <c:pt idx="5325">
                  <c:v>1823</c:v>
                </c:pt>
                <c:pt idx="5326">
                  <c:v>1823</c:v>
                </c:pt>
                <c:pt idx="5327">
                  <c:v>1823</c:v>
                </c:pt>
                <c:pt idx="5328">
                  <c:v>1823</c:v>
                </c:pt>
                <c:pt idx="5329">
                  <c:v>1823</c:v>
                </c:pt>
                <c:pt idx="5330">
                  <c:v>1823</c:v>
                </c:pt>
                <c:pt idx="5331">
                  <c:v>1823</c:v>
                </c:pt>
                <c:pt idx="5332">
                  <c:v>1823</c:v>
                </c:pt>
                <c:pt idx="5333">
                  <c:v>1823</c:v>
                </c:pt>
                <c:pt idx="5334">
                  <c:v>1823</c:v>
                </c:pt>
                <c:pt idx="5335">
                  <c:v>1823</c:v>
                </c:pt>
                <c:pt idx="5336">
                  <c:v>1824</c:v>
                </c:pt>
                <c:pt idx="5337">
                  <c:v>1824</c:v>
                </c:pt>
                <c:pt idx="5338">
                  <c:v>1824</c:v>
                </c:pt>
                <c:pt idx="5339">
                  <c:v>1824</c:v>
                </c:pt>
                <c:pt idx="5340">
                  <c:v>1824</c:v>
                </c:pt>
                <c:pt idx="5341">
                  <c:v>1824</c:v>
                </c:pt>
                <c:pt idx="5342">
                  <c:v>1825</c:v>
                </c:pt>
                <c:pt idx="5343">
                  <c:v>1826</c:v>
                </c:pt>
                <c:pt idx="5344">
                  <c:v>1827</c:v>
                </c:pt>
                <c:pt idx="5345">
                  <c:v>1828</c:v>
                </c:pt>
                <c:pt idx="5346">
                  <c:v>1828</c:v>
                </c:pt>
                <c:pt idx="5347">
                  <c:v>1828</c:v>
                </c:pt>
                <c:pt idx="5348">
                  <c:v>1828</c:v>
                </c:pt>
                <c:pt idx="5349">
                  <c:v>1829</c:v>
                </c:pt>
                <c:pt idx="5350">
                  <c:v>1829</c:v>
                </c:pt>
                <c:pt idx="5351">
                  <c:v>1829</c:v>
                </c:pt>
                <c:pt idx="5352">
                  <c:v>1829</c:v>
                </c:pt>
                <c:pt idx="5353">
                  <c:v>1829</c:v>
                </c:pt>
                <c:pt idx="5354">
                  <c:v>1829</c:v>
                </c:pt>
                <c:pt idx="5355">
                  <c:v>1829</c:v>
                </c:pt>
                <c:pt idx="5356">
                  <c:v>1830</c:v>
                </c:pt>
                <c:pt idx="5357">
                  <c:v>1831</c:v>
                </c:pt>
                <c:pt idx="5358">
                  <c:v>1832</c:v>
                </c:pt>
                <c:pt idx="5359">
                  <c:v>1832</c:v>
                </c:pt>
                <c:pt idx="5360">
                  <c:v>1832</c:v>
                </c:pt>
                <c:pt idx="5361">
                  <c:v>1832</c:v>
                </c:pt>
                <c:pt idx="5362">
                  <c:v>1833</c:v>
                </c:pt>
                <c:pt idx="5363">
                  <c:v>1833</c:v>
                </c:pt>
                <c:pt idx="5364">
                  <c:v>1833</c:v>
                </c:pt>
                <c:pt idx="5365">
                  <c:v>1834</c:v>
                </c:pt>
                <c:pt idx="5366">
                  <c:v>1835</c:v>
                </c:pt>
                <c:pt idx="5367">
                  <c:v>1836</c:v>
                </c:pt>
                <c:pt idx="5368">
                  <c:v>1837</c:v>
                </c:pt>
                <c:pt idx="5369">
                  <c:v>1837</c:v>
                </c:pt>
                <c:pt idx="5370">
                  <c:v>1837</c:v>
                </c:pt>
                <c:pt idx="5371">
                  <c:v>1838</c:v>
                </c:pt>
                <c:pt idx="5372">
                  <c:v>1839</c:v>
                </c:pt>
                <c:pt idx="5373">
                  <c:v>1840</c:v>
                </c:pt>
                <c:pt idx="5374">
                  <c:v>1841</c:v>
                </c:pt>
                <c:pt idx="5375">
                  <c:v>1842</c:v>
                </c:pt>
                <c:pt idx="5376">
                  <c:v>1842</c:v>
                </c:pt>
                <c:pt idx="5377">
                  <c:v>1842</c:v>
                </c:pt>
                <c:pt idx="5378">
                  <c:v>1842</c:v>
                </c:pt>
                <c:pt idx="5379">
                  <c:v>1842</c:v>
                </c:pt>
                <c:pt idx="5380">
                  <c:v>1842</c:v>
                </c:pt>
                <c:pt idx="5381">
                  <c:v>1842</c:v>
                </c:pt>
                <c:pt idx="5382">
                  <c:v>1842</c:v>
                </c:pt>
                <c:pt idx="5383">
                  <c:v>1842</c:v>
                </c:pt>
                <c:pt idx="5384">
                  <c:v>1842</c:v>
                </c:pt>
                <c:pt idx="5385">
                  <c:v>1843</c:v>
                </c:pt>
                <c:pt idx="5386">
                  <c:v>1843</c:v>
                </c:pt>
                <c:pt idx="5387">
                  <c:v>1844</c:v>
                </c:pt>
                <c:pt idx="5388">
                  <c:v>1845</c:v>
                </c:pt>
                <c:pt idx="5389">
                  <c:v>1846</c:v>
                </c:pt>
                <c:pt idx="5390">
                  <c:v>1847</c:v>
                </c:pt>
                <c:pt idx="5391">
                  <c:v>1847</c:v>
                </c:pt>
                <c:pt idx="5392">
                  <c:v>1847</c:v>
                </c:pt>
                <c:pt idx="5393">
                  <c:v>1847</c:v>
                </c:pt>
                <c:pt idx="5394">
                  <c:v>1847</c:v>
                </c:pt>
                <c:pt idx="5395">
                  <c:v>1847</c:v>
                </c:pt>
                <c:pt idx="5396">
                  <c:v>1847</c:v>
                </c:pt>
                <c:pt idx="5397">
                  <c:v>1847</c:v>
                </c:pt>
                <c:pt idx="5398">
                  <c:v>1847</c:v>
                </c:pt>
                <c:pt idx="5399">
                  <c:v>1847</c:v>
                </c:pt>
                <c:pt idx="5400">
                  <c:v>1847</c:v>
                </c:pt>
                <c:pt idx="5401">
                  <c:v>1847</c:v>
                </c:pt>
                <c:pt idx="5402">
                  <c:v>1847</c:v>
                </c:pt>
                <c:pt idx="5403">
                  <c:v>1847</c:v>
                </c:pt>
                <c:pt idx="5404">
                  <c:v>1847</c:v>
                </c:pt>
                <c:pt idx="5405">
                  <c:v>1847</c:v>
                </c:pt>
                <c:pt idx="5406">
                  <c:v>1847</c:v>
                </c:pt>
                <c:pt idx="5407">
                  <c:v>1847</c:v>
                </c:pt>
                <c:pt idx="5408">
                  <c:v>1847</c:v>
                </c:pt>
                <c:pt idx="5409">
                  <c:v>1847</c:v>
                </c:pt>
                <c:pt idx="5410">
                  <c:v>1847</c:v>
                </c:pt>
                <c:pt idx="5411">
                  <c:v>1847</c:v>
                </c:pt>
                <c:pt idx="5412">
                  <c:v>1847</c:v>
                </c:pt>
                <c:pt idx="5413">
                  <c:v>1847</c:v>
                </c:pt>
                <c:pt idx="5414">
                  <c:v>1847</c:v>
                </c:pt>
                <c:pt idx="5415">
                  <c:v>1847</c:v>
                </c:pt>
                <c:pt idx="5416">
                  <c:v>1848</c:v>
                </c:pt>
                <c:pt idx="5417">
                  <c:v>1848</c:v>
                </c:pt>
                <c:pt idx="5418">
                  <c:v>1848</c:v>
                </c:pt>
                <c:pt idx="5419">
                  <c:v>1848</c:v>
                </c:pt>
                <c:pt idx="5420">
                  <c:v>1848</c:v>
                </c:pt>
                <c:pt idx="5421">
                  <c:v>1848</c:v>
                </c:pt>
                <c:pt idx="5422">
                  <c:v>1849</c:v>
                </c:pt>
                <c:pt idx="5423">
                  <c:v>1849</c:v>
                </c:pt>
                <c:pt idx="5424">
                  <c:v>1850</c:v>
                </c:pt>
                <c:pt idx="5425">
                  <c:v>1851</c:v>
                </c:pt>
                <c:pt idx="5426">
                  <c:v>1852</c:v>
                </c:pt>
                <c:pt idx="5427">
                  <c:v>1853</c:v>
                </c:pt>
                <c:pt idx="5428">
                  <c:v>1853</c:v>
                </c:pt>
                <c:pt idx="5429">
                  <c:v>1853</c:v>
                </c:pt>
                <c:pt idx="5430">
                  <c:v>1853</c:v>
                </c:pt>
                <c:pt idx="5431">
                  <c:v>1854</c:v>
                </c:pt>
                <c:pt idx="5432">
                  <c:v>1855</c:v>
                </c:pt>
                <c:pt idx="5433">
                  <c:v>1856</c:v>
                </c:pt>
                <c:pt idx="5434">
                  <c:v>1857</c:v>
                </c:pt>
                <c:pt idx="5435">
                  <c:v>1857</c:v>
                </c:pt>
                <c:pt idx="5436">
                  <c:v>1857</c:v>
                </c:pt>
                <c:pt idx="5437">
                  <c:v>1857</c:v>
                </c:pt>
                <c:pt idx="5438">
                  <c:v>1857</c:v>
                </c:pt>
                <c:pt idx="5439">
                  <c:v>1858</c:v>
                </c:pt>
                <c:pt idx="5440">
                  <c:v>1859</c:v>
                </c:pt>
                <c:pt idx="5441">
                  <c:v>1859</c:v>
                </c:pt>
                <c:pt idx="5442">
                  <c:v>1859</c:v>
                </c:pt>
                <c:pt idx="5443">
                  <c:v>1860</c:v>
                </c:pt>
                <c:pt idx="5444">
                  <c:v>1860</c:v>
                </c:pt>
                <c:pt idx="5445">
                  <c:v>1861</c:v>
                </c:pt>
                <c:pt idx="5446">
                  <c:v>1861</c:v>
                </c:pt>
                <c:pt idx="5447">
                  <c:v>1861</c:v>
                </c:pt>
                <c:pt idx="5448">
                  <c:v>1861</c:v>
                </c:pt>
                <c:pt idx="5449">
                  <c:v>1861</c:v>
                </c:pt>
                <c:pt idx="5450">
                  <c:v>1861</c:v>
                </c:pt>
                <c:pt idx="5451">
                  <c:v>1861</c:v>
                </c:pt>
                <c:pt idx="5452">
                  <c:v>1861</c:v>
                </c:pt>
                <c:pt idx="5453">
                  <c:v>1861</c:v>
                </c:pt>
                <c:pt idx="5454">
                  <c:v>1861</c:v>
                </c:pt>
                <c:pt idx="5455">
                  <c:v>1861</c:v>
                </c:pt>
                <c:pt idx="5456">
                  <c:v>1861</c:v>
                </c:pt>
                <c:pt idx="5457">
                  <c:v>1861</c:v>
                </c:pt>
                <c:pt idx="5458">
                  <c:v>1862</c:v>
                </c:pt>
                <c:pt idx="5459">
                  <c:v>1863</c:v>
                </c:pt>
                <c:pt idx="5460">
                  <c:v>1864</c:v>
                </c:pt>
                <c:pt idx="5461">
                  <c:v>1864</c:v>
                </c:pt>
                <c:pt idx="5462">
                  <c:v>1864</c:v>
                </c:pt>
                <c:pt idx="5463">
                  <c:v>1864</c:v>
                </c:pt>
                <c:pt idx="5464">
                  <c:v>1864</c:v>
                </c:pt>
                <c:pt idx="5465">
                  <c:v>1864</c:v>
                </c:pt>
                <c:pt idx="5466">
                  <c:v>1864</c:v>
                </c:pt>
                <c:pt idx="5467">
                  <c:v>1864</c:v>
                </c:pt>
                <c:pt idx="5468">
                  <c:v>1864</c:v>
                </c:pt>
                <c:pt idx="5469">
                  <c:v>1864</c:v>
                </c:pt>
                <c:pt idx="5470">
                  <c:v>1864</c:v>
                </c:pt>
                <c:pt idx="5471">
                  <c:v>1864</c:v>
                </c:pt>
                <c:pt idx="5472">
                  <c:v>1864</c:v>
                </c:pt>
                <c:pt idx="5473">
                  <c:v>1865</c:v>
                </c:pt>
                <c:pt idx="5474">
                  <c:v>1865</c:v>
                </c:pt>
                <c:pt idx="5475">
                  <c:v>1865</c:v>
                </c:pt>
                <c:pt idx="5476">
                  <c:v>1865</c:v>
                </c:pt>
                <c:pt idx="5477">
                  <c:v>1865</c:v>
                </c:pt>
                <c:pt idx="5478">
                  <c:v>1865</c:v>
                </c:pt>
                <c:pt idx="5479">
                  <c:v>1865</c:v>
                </c:pt>
                <c:pt idx="5480">
                  <c:v>1865</c:v>
                </c:pt>
                <c:pt idx="5481">
                  <c:v>1865</c:v>
                </c:pt>
                <c:pt idx="5482">
                  <c:v>1865</c:v>
                </c:pt>
                <c:pt idx="5483">
                  <c:v>1865</c:v>
                </c:pt>
                <c:pt idx="5484">
                  <c:v>1865</c:v>
                </c:pt>
                <c:pt idx="5485">
                  <c:v>1865</c:v>
                </c:pt>
                <c:pt idx="5486">
                  <c:v>1865</c:v>
                </c:pt>
                <c:pt idx="5487">
                  <c:v>1865</c:v>
                </c:pt>
                <c:pt idx="5488">
                  <c:v>1865</c:v>
                </c:pt>
                <c:pt idx="5489">
                  <c:v>1865</c:v>
                </c:pt>
                <c:pt idx="5490">
                  <c:v>1865</c:v>
                </c:pt>
                <c:pt idx="5491">
                  <c:v>1865</c:v>
                </c:pt>
                <c:pt idx="5492">
                  <c:v>1865</c:v>
                </c:pt>
                <c:pt idx="5493">
                  <c:v>1865</c:v>
                </c:pt>
                <c:pt idx="5494">
                  <c:v>1865</c:v>
                </c:pt>
                <c:pt idx="5495">
                  <c:v>1865</c:v>
                </c:pt>
                <c:pt idx="5496">
                  <c:v>1865</c:v>
                </c:pt>
                <c:pt idx="5497">
                  <c:v>1866</c:v>
                </c:pt>
                <c:pt idx="5498">
                  <c:v>1866</c:v>
                </c:pt>
                <c:pt idx="5499">
                  <c:v>1866</c:v>
                </c:pt>
                <c:pt idx="5500">
                  <c:v>1866</c:v>
                </c:pt>
                <c:pt idx="5501">
                  <c:v>1866</c:v>
                </c:pt>
                <c:pt idx="5502">
                  <c:v>1866</c:v>
                </c:pt>
                <c:pt idx="5503">
                  <c:v>1866</c:v>
                </c:pt>
                <c:pt idx="5504">
                  <c:v>1866</c:v>
                </c:pt>
                <c:pt idx="5505">
                  <c:v>1866</c:v>
                </c:pt>
                <c:pt idx="5506">
                  <c:v>1866</c:v>
                </c:pt>
                <c:pt idx="5507">
                  <c:v>1866</c:v>
                </c:pt>
                <c:pt idx="5508">
                  <c:v>1866</c:v>
                </c:pt>
                <c:pt idx="5509">
                  <c:v>1866</c:v>
                </c:pt>
                <c:pt idx="5510">
                  <c:v>1866</c:v>
                </c:pt>
                <c:pt idx="5511">
                  <c:v>1866</c:v>
                </c:pt>
                <c:pt idx="5512">
                  <c:v>1866</c:v>
                </c:pt>
                <c:pt idx="5513">
                  <c:v>1866</c:v>
                </c:pt>
                <c:pt idx="5514">
                  <c:v>1866</c:v>
                </c:pt>
                <c:pt idx="5515">
                  <c:v>1866</c:v>
                </c:pt>
                <c:pt idx="5516">
                  <c:v>1866</c:v>
                </c:pt>
                <c:pt idx="5517">
                  <c:v>1866</c:v>
                </c:pt>
                <c:pt idx="5518">
                  <c:v>1866</c:v>
                </c:pt>
                <c:pt idx="5519">
                  <c:v>1866</c:v>
                </c:pt>
                <c:pt idx="5520">
                  <c:v>1866</c:v>
                </c:pt>
                <c:pt idx="5521">
                  <c:v>1866</c:v>
                </c:pt>
                <c:pt idx="5522">
                  <c:v>1866</c:v>
                </c:pt>
                <c:pt idx="5523">
                  <c:v>1866</c:v>
                </c:pt>
                <c:pt idx="5524">
                  <c:v>1866</c:v>
                </c:pt>
                <c:pt idx="5525">
                  <c:v>1866</c:v>
                </c:pt>
                <c:pt idx="5526">
                  <c:v>1866</c:v>
                </c:pt>
                <c:pt idx="5527">
                  <c:v>1866</c:v>
                </c:pt>
                <c:pt idx="5528">
                  <c:v>1866</c:v>
                </c:pt>
                <c:pt idx="5529">
                  <c:v>1866</c:v>
                </c:pt>
                <c:pt idx="5530">
                  <c:v>1866</c:v>
                </c:pt>
                <c:pt idx="5531">
                  <c:v>1866</c:v>
                </c:pt>
                <c:pt idx="5532">
                  <c:v>1866</c:v>
                </c:pt>
                <c:pt idx="5533">
                  <c:v>1867</c:v>
                </c:pt>
                <c:pt idx="5534">
                  <c:v>1868</c:v>
                </c:pt>
                <c:pt idx="5535">
                  <c:v>1868</c:v>
                </c:pt>
                <c:pt idx="5536">
                  <c:v>1868</c:v>
                </c:pt>
                <c:pt idx="5537">
                  <c:v>1868</c:v>
                </c:pt>
                <c:pt idx="5538">
                  <c:v>1868</c:v>
                </c:pt>
                <c:pt idx="5539">
                  <c:v>1869</c:v>
                </c:pt>
                <c:pt idx="5540">
                  <c:v>1869</c:v>
                </c:pt>
                <c:pt idx="5541">
                  <c:v>1869</c:v>
                </c:pt>
                <c:pt idx="5542">
                  <c:v>1869</c:v>
                </c:pt>
                <c:pt idx="5543">
                  <c:v>1870</c:v>
                </c:pt>
                <c:pt idx="5544">
                  <c:v>1871</c:v>
                </c:pt>
                <c:pt idx="5545">
                  <c:v>1871</c:v>
                </c:pt>
                <c:pt idx="5546">
                  <c:v>1871</c:v>
                </c:pt>
                <c:pt idx="5547">
                  <c:v>1871</c:v>
                </c:pt>
                <c:pt idx="5548">
                  <c:v>1872</c:v>
                </c:pt>
                <c:pt idx="5549">
                  <c:v>1873</c:v>
                </c:pt>
                <c:pt idx="5550">
                  <c:v>1873</c:v>
                </c:pt>
                <c:pt idx="5551">
                  <c:v>1873</c:v>
                </c:pt>
                <c:pt idx="5552">
                  <c:v>1873</c:v>
                </c:pt>
                <c:pt idx="5553">
                  <c:v>1873</c:v>
                </c:pt>
                <c:pt idx="5554">
                  <c:v>1873</c:v>
                </c:pt>
                <c:pt idx="5555">
                  <c:v>1873</c:v>
                </c:pt>
                <c:pt idx="5556">
                  <c:v>1873</c:v>
                </c:pt>
                <c:pt idx="5557">
                  <c:v>1873</c:v>
                </c:pt>
                <c:pt idx="5558">
                  <c:v>1873</c:v>
                </c:pt>
                <c:pt idx="5559">
                  <c:v>1873</c:v>
                </c:pt>
                <c:pt idx="5560">
                  <c:v>1873</c:v>
                </c:pt>
                <c:pt idx="5561">
                  <c:v>1873</c:v>
                </c:pt>
                <c:pt idx="5562">
                  <c:v>1873</c:v>
                </c:pt>
                <c:pt idx="5563">
                  <c:v>1873</c:v>
                </c:pt>
                <c:pt idx="5564">
                  <c:v>1873</c:v>
                </c:pt>
                <c:pt idx="5565">
                  <c:v>1874</c:v>
                </c:pt>
                <c:pt idx="5566">
                  <c:v>1874</c:v>
                </c:pt>
                <c:pt idx="5567">
                  <c:v>1874</c:v>
                </c:pt>
                <c:pt idx="5568">
                  <c:v>1874</c:v>
                </c:pt>
                <c:pt idx="5569">
                  <c:v>1874</c:v>
                </c:pt>
                <c:pt idx="5570">
                  <c:v>1874</c:v>
                </c:pt>
                <c:pt idx="5571">
                  <c:v>1874</c:v>
                </c:pt>
                <c:pt idx="5572">
                  <c:v>1874</c:v>
                </c:pt>
                <c:pt idx="5573">
                  <c:v>1875</c:v>
                </c:pt>
                <c:pt idx="5574">
                  <c:v>1875</c:v>
                </c:pt>
                <c:pt idx="5575">
                  <c:v>1876</c:v>
                </c:pt>
                <c:pt idx="5576">
                  <c:v>1876</c:v>
                </c:pt>
                <c:pt idx="5577">
                  <c:v>1876</c:v>
                </c:pt>
                <c:pt idx="5578">
                  <c:v>1876</c:v>
                </c:pt>
                <c:pt idx="5579">
                  <c:v>1876</c:v>
                </c:pt>
                <c:pt idx="5580">
                  <c:v>1876</c:v>
                </c:pt>
                <c:pt idx="5581">
                  <c:v>1876</c:v>
                </c:pt>
                <c:pt idx="5582">
                  <c:v>1876</c:v>
                </c:pt>
                <c:pt idx="5583">
                  <c:v>1877</c:v>
                </c:pt>
                <c:pt idx="5584">
                  <c:v>1878</c:v>
                </c:pt>
                <c:pt idx="5585">
                  <c:v>1878</c:v>
                </c:pt>
                <c:pt idx="5586">
                  <c:v>1878</c:v>
                </c:pt>
                <c:pt idx="5587">
                  <c:v>1879</c:v>
                </c:pt>
                <c:pt idx="5588">
                  <c:v>1879</c:v>
                </c:pt>
                <c:pt idx="5589">
                  <c:v>1879</c:v>
                </c:pt>
                <c:pt idx="5590">
                  <c:v>1879</c:v>
                </c:pt>
                <c:pt idx="5591">
                  <c:v>1879</c:v>
                </c:pt>
                <c:pt idx="5592">
                  <c:v>1879</c:v>
                </c:pt>
                <c:pt idx="5593">
                  <c:v>1879</c:v>
                </c:pt>
                <c:pt idx="5594">
                  <c:v>1879</c:v>
                </c:pt>
                <c:pt idx="5595">
                  <c:v>1879</c:v>
                </c:pt>
                <c:pt idx="5596">
                  <c:v>1879</c:v>
                </c:pt>
                <c:pt idx="5597">
                  <c:v>1879</c:v>
                </c:pt>
                <c:pt idx="5598">
                  <c:v>1879</c:v>
                </c:pt>
                <c:pt idx="5599">
                  <c:v>1879</c:v>
                </c:pt>
                <c:pt idx="5600">
                  <c:v>1879</c:v>
                </c:pt>
                <c:pt idx="5601">
                  <c:v>1879</c:v>
                </c:pt>
                <c:pt idx="5602">
                  <c:v>1879</c:v>
                </c:pt>
                <c:pt idx="5603">
                  <c:v>1879</c:v>
                </c:pt>
                <c:pt idx="5604">
                  <c:v>1879</c:v>
                </c:pt>
                <c:pt idx="5605">
                  <c:v>1879</c:v>
                </c:pt>
                <c:pt idx="5606">
                  <c:v>1879</c:v>
                </c:pt>
                <c:pt idx="5607">
                  <c:v>1879</c:v>
                </c:pt>
                <c:pt idx="5608">
                  <c:v>1879</c:v>
                </c:pt>
                <c:pt idx="5609">
                  <c:v>1879</c:v>
                </c:pt>
                <c:pt idx="5610">
                  <c:v>1879</c:v>
                </c:pt>
                <c:pt idx="5611">
                  <c:v>1879</c:v>
                </c:pt>
                <c:pt idx="5612">
                  <c:v>1880</c:v>
                </c:pt>
                <c:pt idx="5613">
                  <c:v>1880</c:v>
                </c:pt>
                <c:pt idx="5614">
                  <c:v>1880</c:v>
                </c:pt>
                <c:pt idx="5615">
                  <c:v>1880</c:v>
                </c:pt>
                <c:pt idx="5616">
                  <c:v>1881</c:v>
                </c:pt>
                <c:pt idx="5617">
                  <c:v>1881</c:v>
                </c:pt>
                <c:pt idx="5618">
                  <c:v>1882</c:v>
                </c:pt>
                <c:pt idx="5619">
                  <c:v>1883</c:v>
                </c:pt>
                <c:pt idx="5620">
                  <c:v>1883</c:v>
                </c:pt>
                <c:pt idx="5621">
                  <c:v>1884</c:v>
                </c:pt>
                <c:pt idx="5622">
                  <c:v>1884</c:v>
                </c:pt>
                <c:pt idx="5623">
                  <c:v>1885</c:v>
                </c:pt>
                <c:pt idx="5624">
                  <c:v>1886</c:v>
                </c:pt>
                <c:pt idx="5625">
                  <c:v>1887</c:v>
                </c:pt>
                <c:pt idx="5626">
                  <c:v>1888</c:v>
                </c:pt>
                <c:pt idx="5627">
                  <c:v>1889</c:v>
                </c:pt>
                <c:pt idx="5628">
                  <c:v>1890</c:v>
                </c:pt>
                <c:pt idx="5629">
                  <c:v>1891</c:v>
                </c:pt>
                <c:pt idx="5630">
                  <c:v>1891</c:v>
                </c:pt>
                <c:pt idx="5631">
                  <c:v>1892</c:v>
                </c:pt>
                <c:pt idx="5632">
                  <c:v>1892</c:v>
                </c:pt>
                <c:pt idx="5633">
                  <c:v>1892</c:v>
                </c:pt>
                <c:pt idx="5634">
                  <c:v>1893</c:v>
                </c:pt>
                <c:pt idx="5635">
                  <c:v>1893</c:v>
                </c:pt>
                <c:pt idx="5636">
                  <c:v>1893</c:v>
                </c:pt>
                <c:pt idx="5637">
                  <c:v>1893</c:v>
                </c:pt>
                <c:pt idx="5638">
                  <c:v>1893</c:v>
                </c:pt>
                <c:pt idx="5639">
                  <c:v>1893</c:v>
                </c:pt>
                <c:pt idx="5640">
                  <c:v>1893</c:v>
                </c:pt>
                <c:pt idx="5641">
                  <c:v>1893</c:v>
                </c:pt>
                <c:pt idx="5642">
                  <c:v>1894</c:v>
                </c:pt>
                <c:pt idx="5643">
                  <c:v>1894</c:v>
                </c:pt>
                <c:pt idx="5644">
                  <c:v>1895</c:v>
                </c:pt>
                <c:pt idx="5645">
                  <c:v>1895</c:v>
                </c:pt>
                <c:pt idx="5646">
                  <c:v>1896</c:v>
                </c:pt>
                <c:pt idx="5647">
                  <c:v>1896</c:v>
                </c:pt>
                <c:pt idx="5648">
                  <c:v>1896</c:v>
                </c:pt>
                <c:pt idx="5649">
                  <c:v>1896</c:v>
                </c:pt>
                <c:pt idx="5650">
                  <c:v>1896</c:v>
                </c:pt>
                <c:pt idx="5651">
                  <c:v>1896</c:v>
                </c:pt>
                <c:pt idx="5652">
                  <c:v>1896</c:v>
                </c:pt>
                <c:pt idx="5653">
                  <c:v>1896</c:v>
                </c:pt>
                <c:pt idx="5654">
                  <c:v>1896</c:v>
                </c:pt>
                <c:pt idx="5655">
                  <c:v>1897</c:v>
                </c:pt>
                <c:pt idx="5656">
                  <c:v>1898</c:v>
                </c:pt>
                <c:pt idx="5657">
                  <c:v>1899</c:v>
                </c:pt>
                <c:pt idx="5658">
                  <c:v>1899</c:v>
                </c:pt>
                <c:pt idx="5659">
                  <c:v>1900</c:v>
                </c:pt>
                <c:pt idx="5660">
                  <c:v>1901</c:v>
                </c:pt>
                <c:pt idx="5661">
                  <c:v>1901</c:v>
                </c:pt>
                <c:pt idx="5662">
                  <c:v>1901</c:v>
                </c:pt>
                <c:pt idx="5663">
                  <c:v>1901</c:v>
                </c:pt>
                <c:pt idx="5664">
                  <c:v>1901</c:v>
                </c:pt>
                <c:pt idx="5665">
                  <c:v>1901</c:v>
                </c:pt>
                <c:pt idx="5666">
                  <c:v>1902</c:v>
                </c:pt>
                <c:pt idx="5667">
                  <c:v>1902</c:v>
                </c:pt>
                <c:pt idx="5668">
                  <c:v>1903</c:v>
                </c:pt>
                <c:pt idx="5669">
                  <c:v>1903</c:v>
                </c:pt>
                <c:pt idx="5670">
                  <c:v>1904</c:v>
                </c:pt>
                <c:pt idx="5671">
                  <c:v>1904</c:v>
                </c:pt>
                <c:pt idx="5672">
                  <c:v>1904</c:v>
                </c:pt>
                <c:pt idx="5673">
                  <c:v>1904</c:v>
                </c:pt>
                <c:pt idx="5674">
                  <c:v>1904</c:v>
                </c:pt>
                <c:pt idx="5675">
                  <c:v>1904</c:v>
                </c:pt>
                <c:pt idx="5676">
                  <c:v>1904</c:v>
                </c:pt>
                <c:pt idx="5677">
                  <c:v>1904</c:v>
                </c:pt>
                <c:pt idx="5678">
                  <c:v>1904</c:v>
                </c:pt>
                <c:pt idx="5679">
                  <c:v>1904</c:v>
                </c:pt>
                <c:pt idx="5680">
                  <c:v>1904</c:v>
                </c:pt>
                <c:pt idx="5681">
                  <c:v>1904</c:v>
                </c:pt>
                <c:pt idx="5682">
                  <c:v>1905</c:v>
                </c:pt>
                <c:pt idx="5683">
                  <c:v>1905</c:v>
                </c:pt>
                <c:pt idx="5684">
                  <c:v>1905</c:v>
                </c:pt>
                <c:pt idx="5685">
                  <c:v>1905</c:v>
                </c:pt>
                <c:pt idx="5686">
                  <c:v>1906</c:v>
                </c:pt>
                <c:pt idx="5687">
                  <c:v>1907</c:v>
                </c:pt>
                <c:pt idx="5688">
                  <c:v>1907</c:v>
                </c:pt>
                <c:pt idx="5689">
                  <c:v>1907</c:v>
                </c:pt>
                <c:pt idx="5690">
                  <c:v>1907</c:v>
                </c:pt>
                <c:pt idx="5691">
                  <c:v>1908</c:v>
                </c:pt>
                <c:pt idx="5692">
                  <c:v>1909</c:v>
                </c:pt>
                <c:pt idx="5693">
                  <c:v>1910</c:v>
                </c:pt>
                <c:pt idx="5694">
                  <c:v>1910</c:v>
                </c:pt>
                <c:pt idx="5695">
                  <c:v>1910</c:v>
                </c:pt>
                <c:pt idx="5696">
                  <c:v>1910</c:v>
                </c:pt>
                <c:pt idx="5697">
                  <c:v>1910</c:v>
                </c:pt>
                <c:pt idx="5698">
                  <c:v>1911</c:v>
                </c:pt>
                <c:pt idx="5699">
                  <c:v>1912</c:v>
                </c:pt>
                <c:pt idx="5700">
                  <c:v>1912</c:v>
                </c:pt>
                <c:pt idx="5701">
                  <c:v>1913</c:v>
                </c:pt>
                <c:pt idx="5702">
                  <c:v>1913</c:v>
                </c:pt>
                <c:pt idx="5703">
                  <c:v>1914</c:v>
                </c:pt>
                <c:pt idx="5704">
                  <c:v>1915</c:v>
                </c:pt>
                <c:pt idx="5705">
                  <c:v>1916</c:v>
                </c:pt>
                <c:pt idx="5706">
                  <c:v>1916</c:v>
                </c:pt>
                <c:pt idx="5707">
                  <c:v>1916</c:v>
                </c:pt>
                <c:pt idx="5708">
                  <c:v>1916</c:v>
                </c:pt>
                <c:pt idx="5709">
                  <c:v>1916</c:v>
                </c:pt>
                <c:pt idx="5710">
                  <c:v>1917</c:v>
                </c:pt>
                <c:pt idx="5711">
                  <c:v>1918</c:v>
                </c:pt>
                <c:pt idx="5712">
                  <c:v>1919</c:v>
                </c:pt>
                <c:pt idx="5713">
                  <c:v>1920</c:v>
                </c:pt>
                <c:pt idx="5714">
                  <c:v>1920</c:v>
                </c:pt>
                <c:pt idx="5715">
                  <c:v>1920</c:v>
                </c:pt>
                <c:pt idx="5716">
                  <c:v>1921</c:v>
                </c:pt>
                <c:pt idx="5717">
                  <c:v>1922</c:v>
                </c:pt>
                <c:pt idx="5718">
                  <c:v>1923</c:v>
                </c:pt>
                <c:pt idx="5719">
                  <c:v>1924</c:v>
                </c:pt>
                <c:pt idx="5720">
                  <c:v>1924</c:v>
                </c:pt>
                <c:pt idx="5721">
                  <c:v>1925</c:v>
                </c:pt>
                <c:pt idx="5722">
                  <c:v>1925</c:v>
                </c:pt>
                <c:pt idx="5723">
                  <c:v>1925</c:v>
                </c:pt>
                <c:pt idx="5724">
                  <c:v>1925</c:v>
                </c:pt>
                <c:pt idx="5725">
                  <c:v>1925</c:v>
                </c:pt>
                <c:pt idx="5726">
                  <c:v>1926</c:v>
                </c:pt>
                <c:pt idx="5727">
                  <c:v>1926</c:v>
                </c:pt>
                <c:pt idx="5728">
                  <c:v>1926</c:v>
                </c:pt>
                <c:pt idx="5729">
                  <c:v>1927</c:v>
                </c:pt>
                <c:pt idx="5730">
                  <c:v>1928</c:v>
                </c:pt>
                <c:pt idx="5731">
                  <c:v>1928</c:v>
                </c:pt>
                <c:pt idx="5732">
                  <c:v>1928</c:v>
                </c:pt>
                <c:pt idx="5733">
                  <c:v>1929</c:v>
                </c:pt>
                <c:pt idx="5734">
                  <c:v>1930</c:v>
                </c:pt>
                <c:pt idx="5735">
                  <c:v>1931</c:v>
                </c:pt>
                <c:pt idx="5736">
                  <c:v>1932</c:v>
                </c:pt>
                <c:pt idx="5737">
                  <c:v>1933</c:v>
                </c:pt>
                <c:pt idx="5738">
                  <c:v>1934</c:v>
                </c:pt>
                <c:pt idx="5739">
                  <c:v>1935</c:v>
                </c:pt>
                <c:pt idx="5740">
                  <c:v>1936</c:v>
                </c:pt>
                <c:pt idx="5741">
                  <c:v>1937</c:v>
                </c:pt>
                <c:pt idx="5742">
                  <c:v>1938</c:v>
                </c:pt>
                <c:pt idx="5743">
                  <c:v>1939</c:v>
                </c:pt>
                <c:pt idx="5744">
                  <c:v>1940</c:v>
                </c:pt>
                <c:pt idx="5745">
                  <c:v>1941</c:v>
                </c:pt>
                <c:pt idx="5746">
                  <c:v>1941</c:v>
                </c:pt>
                <c:pt idx="5747">
                  <c:v>1942</c:v>
                </c:pt>
                <c:pt idx="5748">
                  <c:v>1943</c:v>
                </c:pt>
                <c:pt idx="5749">
                  <c:v>1943</c:v>
                </c:pt>
                <c:pt idx="5750">
                  <c:v>1943</c:v>
                </c:pt>
                <c:pt idx="5751">
                  <c:v>1944</c:v>
                </c:pt>
                <c:pt idx="5752">
                  <c:v>1944</c:v>
                </c:pt>
                <c:pt idx="5753">
                  <c:v>1944</c:v>
                </c:pt>
                <c:pt idx="5754">
                  <c:v>1944</c:v>
                </c:pt>
                <c:pt idx="5755">
                  <c:v>1944</c:v>
                </c:pt>
                <c:pt idx="5756">
                  <c:v>1945</c:v>
                </c:pt>
                <c:pt idx="5757">
                  <c:v>1945</c:v>
                </c:pt>
                <c:pt idx="5758">
                  <c:v>1946</c:v>
                </c:pt>
                <c:pt idx="5759">
                  <c:v>1947</c:v>
                </c:pt>
                <c:pt idx="5760">
                  <c:v>1948</c:v>
                </c:pt>
                <c:pt idx="5761">
                  <c:v>1948</c:v>
                </c:pt>
                <c:pt idx="5762">
                  <c:v>1948</c:v>
                </c:pt>
                <c:pt idx="5763">
                  <c:v>1948</c:v>
                </c:pt>
                <c:pt idx="5764">
                  <c:v>1949</c:v>
                </c:pt>
                <c:pt idx="5765">
                  <c:v>1950</c:v>
                </c:pt>
                <c:pt idx="5766">
                  <c:v>1950</c:v>
                </c:pt>
                <c:pt idx="5767">
                  <c:v>1951</c:v>
                </c:pt>
                <c:pt idx="5768">
                  <c:v>1951</c:v>
                </c:pt>
                <c:pt idx="5769">
                  <c:v>1952</c:v>
                </c:pt>
                <c:pt idx="5770">
                  <c:v>1953</c:v>
                </c:pt>
                <c:pt idx="5771">
                  <c:v>1954</c:v>
                </c:pt>
                <c:pt idx="5772">
                  <c:v>1955</c:v>
                </c:pt>
                <c:pt idx="5773">
                  <c:v>1956</c:v>
                </c:pt>
                <c:pt idx="5774">
                  <c:v>1957</c:v>
                </c:pt>
                <c:pt idx="5775">
                  <c:v>1958</c:v>
                </c:pt>
                <c:pt idx="5776">
                  <c:v>1959</c:v>
                </c:pt>
                <c:pt idx="5777">
                  <c:v>1960</c:v>
                </c:pt>
                <c:pt idx="5778">
                  <c:v>1960</c:v>
                </c:pt>
                <c:pt idx="5779">
                  <c:v>1960</c:v>
                </c:pt>
                <c:pt idx="5780">
                  <c:v>1960</c:v>
                </c:pt>
                <c:pt idx="5781">
                  <c:v>1960</c:v>
                </c:pt>
                <c:pt idx="5782">
                  <c:v>1960</c:v>
                </c:pt>
                <c:pt idx="5783">
                  <c:v>1961</c:v>
                </c:pt>
                <c:pt idx="5784">
                  <c:v>1961</c:v>
                </c:pt>
                <c:pt idx="5785">
                  <c:v>1962</c:v>
                </c:pt>
                <c:pt idx="5786">
                  <c:v>1962</c:v>
                </c:pt>
                <c:pt idx="5787">
                  <c:v>1962</c:v>
                </c:pt>
                <c:pt idx="5788">
                  <c:v>1962</c:v>
                </c:pt>
                <c:pt idx="5789">
                  <c:v>1962</c:v>
                </c:pt>
                <c:pt idx="5790">
                  <c:v>1962</c:v>
                </c:pt>
                <c:pt idx="5791">
                  <c:v>1962</c:v>
                </c:pt>
                <c:pt idx="5792">
                  <c:v>1962</c:v>
                </c:pt>
                <c:pt idx="5793">
                  <c:v>1963</c:v>
                </c:pt>
                <c:pt idx="5794">
                  <c:v>1963</c:v>
                </c:pt>
                <c:pt idx="5795">
                  <c:v>1964</c:v>
                </c:pt>
                <c:pt idx="5796">
                  <c:v>1965</c:v>
                </c:pt>
                <c:pt idx="5797">
                  <c:v>1966</c:v>
                </c:pt>
                <c:pt idx="5798">
                  <c:v>1967</c:v>
                </c:pt>
                <c:pt idx="5799">
                  <c:v>1967</c:v>
                </c:pt>
                <c:pt idx="5800">
                  <c:v>1968</c:v>
                </c:pt>
                <c:pt idx="5801">
                  <c:v>1969</c:v>
                </c:pt>
                <c:pt idx="5802">
                  <c:v>1969</c:v>
                </c:pt>
                <c:pt idx="5803">
                  <c:v>1970</c:v>
                </c:pt>
                <c:pt idx="5804">
                  <c:v>1971</c:v>
                </c:pt>
                <c:pt idx="5805">
                  <c:v>1972</c:v>
                </c:pt>
                <c:pt idx="5806">
                  <c:v>1972</c:v>
                </c:pt>
                <c:pt idx="5807">
                  <c:v>1972</c:v>
                </c:pt>
                <c:pt idx="5808">
                  <c:v>1973</c:v>
                </c:pt>
                <c:pt idx="5809">
                  <c:v>1973</c:v>
                </c:pt>
                <c:pt idx="5810">
                  <c:v>1974</c:v>
                </c:pt>
                <c:pt idx="5811">
                  <c:v>1974</c:v>
                </c:pt>
                <c:pt idx="5812">
                  <c:v>1974</c:v>
                </c:pt>
                <c:pt idx="5813">
                  <c:v>1975</c:v>
                </c:pt>
                <c:pt idx="5814">
                  <c:v>1976</c:v>
                </c:pt>
                <c:pt idx="5815">
                  <c:v>1977</c:v>
                </c:pt>
                <c:pt idx="5816">
                  <c:v>1978</c:v>
                </c:pt>
                <c:pt idx="5817">
                  <c:v>1979</c:v>
                </c:pt>
                <c:pt idx="5818">
                  <c:v>1979</c:v>
                </c:pt>
                <c:pt idx="5819">
                  <c:v>1979</c:v>
                </c:pt>
                <c:pt idx="5820">
                  <c:v>1980</c:v>
                </c:pt>
                <c:pt idx="5821">
                  <c:v>1980</c:v>
                </c:pt>
                <c:pt idx="5822">
                  <c:v>1980</c:v>
                </c:pt>
                <c:pt idx="5823">
                  <c:v>1981</c:v>
                </c:pt>
                <c:pt idx="5824">
                  <c:v>1981</c:v>
                </c:pt>
                <c:pt idx="5825">
                  <c:v>1982</c:v>
                </c:pt>
                <c:pt idx="5826">
                  <c:v>1982</c:v>
                </c:pt>
                <c:pt idx="5827">
                  <c:v>1983</c:v>
                </c:pt>
                <c:pt idx="5828">
                  <c:v>1983</c:v>
                </c:pt>
                <c:pt idx="5829">
                  <c:v>1984</c:v>
                </c:pt>
                <c:pt idx="5830">
                  <c:v>1985</c:v>
                </c:pt>
                <c:pt idx="5831">
                  <c:v>1986</c:v>
                </c:pt>
                <c:pt idx="5832">
                  <c:v>1987</c:v>
                </c:pt>
                <c:pt idx="5833">
                  <c:v>1988</c:v>
                </c:pt>
                <c:pt idx="5834">
                  <c:v>1989</c:v>
                </c:pt>
                <c:pt idx="5835">
                  <c:v>1990</c:v>
                </c:pt>
                <c:pt idx="5836">
                  <c:v>1991</c:v>
                </c:pt>
                <c:pt idx="5837">
                  <c:v>1992</c:v>
                </c:pt>
                <c:pt idx="5838">
                  <c:v>1993</c:v>
                </c:pt>
                <c:pt idx="5839">
                  <c:v>1994</c:v>
                </c:pt>
                <c:pt idx="5840">
                  <c:v>1994</c:v>
                </c:pt>
                <c:pt idx="5841">
                  <c:v>1994</c:v>
                </c:pt>
                <c:pt idx="5842">
                  <c:v>1994</c:v>
                </c:pt>
                <c:pt idx="5843">
                  <c:v>1995</c:v>
                </c:pt>
                <c:pt idx="5844">
                  <c:v>1996</c:v>
                </c:pt>
                <c:pt idx="5845">
                  <c:v>1997</c:v>
                </c:pt>
                <c:pt idx="5846">
                  <c:v>1998</c:v>
                </c:pt>
                <c:pt idx="5847">
                  <c:v>1999</c:v>
                </c:pt>
                <c:pt idx="5848">
                  <c:v>1999</c:v>
                </c:pt>
                <c:pt idx="5849">
                  <c:v>1999</c:v>
                </c:pt>
                <c:pt idx="5850">
                  <c:v>2000</c:v>
                </c:pt>
                <c:pt idx="5851">
                  <c:v>2000</c:v>
                </c:pt>
                <c:pt idx="5852">
                  <c:v>2001</c:v>
                </c:pt>
                <c:pt idx="5853">
                  <c:v>2002</c:v>
                </c:pt>
                <c:pt idx="5854">
                  <c:v>2002</c:v>
                </c:pt>
                <c:pt idx="5855">
                  <c:v>2003</c:v>
                </c:pt>
                <c:pt idx="5856">
                  <c:v>2003</c:v>
                </c:pt>
                <c:pt idx="5857">
                  <c:v>2003</c:v>
                </c:pt>
                <c:pt idx="5858">
                  <c:v>2003</c:v>
                </c:pt>
                <c:pt idx="5859">
                  <c:v>2003</c:v>
                </c:pt>
                <c:pt idx="5860">
                  <c:v>2003</c:v>
                </c:pt>
                <c:pt idx="5861">
                  <c:v>2003</c:v>
                </c:pt>
                <c:pt idx="5862">
                  <c:v>2003</c:v>
                </c:pt>
                <c:pt idx="5863">
                  <c:v>2003</c:v>
                </c:pt>
                <c:pt idx="5864">
                  <c:v>2003</c:v>
                </c:pt>
                <c:pt idx="5865">
                  <c:v>2003</c:v>
                </c:pt>
                <c:pt idx="5866">
                  <c:v>2003</c:v>
                </c:pt>
                <c:pt idx="5867">
                  <c:v>2003</c:v>
                </c:pt>
                <c:pt idx="5868">
                  <c:v>2003</c:v>
                </c:pt>
                <c:pt idx="5869">
                  <c:v>2003</c:v>
                </c:pt>
                <c:pt idx="5870">
                  <c:v>2003</c:v>
                </c:pt>
                <c:pt idx="5871">
                  <c:v>2003</c:v>
                </c:pt>
                <c:pt idx="5872">
                  <c:v>2003</c:v>
                </c:pt>
                <c:pt idx="5873">
                  <c:v>2003</c:v>
                </c:pt>
                <c:pt idx="5874">
                  <c:v>2003</c:v>
                </c:pt>
                <c:pt idx="5875">
                  <c:v>2003</c:v>
                </c:pt>
                <c:pt idx="5876">
                  <c:v>2003</c:v>
                </c:pt>
                <c:pt idx="5877">
                  <c:v>2003</c:v>
                </c:pt>
                <c:pt idx="5878">
                  <c:v>2003</c:v>
                </c:pt>
                <c:pt idx="5879">
                  <c:v>2003</c:v>
                </c:pt>
                <c:pt idx="5880">
                  <c:v>2003</c:v>
                </c:pt>
                <c:pt idx="5881">
                  <c:v>2003</c:v>
                </c:pt>
                <c:pt idx="5882">
                  <c:v>2003</c:v>
                </c:pt>
                <c:pt idx="5883">
                  <c:v>2003</c:v>
                </c:pt>
                <c:pt idx="5884">
                  <c:v>2003</c:v>
                </c:pt>
                <c:pt idx="5885">
                  <c:v>2004</c:v>
                </c:pt>
                <c:pt idx="5886">
                  <c:v>2005</c:v>
                </c:pt>
                <c:pt idx="5887">
                  <c:v>2005</c:v>
                </c:pt>
                <c:pt idx="5888">
                  <c:v>2005</c:v>
                </c:pt>
                <c:pt idx="5889">
                  <c:v>2005</c:v>
                </c:pt>
                <c:pt idx="5890">
                  <c:v>2005</c:v>
                </c:pt>
                <c:pt idx="5891">
                  <c:v>2006</c:v>
                </c:pt>
                <c:pt idx="5892">
                  <c:v>2006</c:v>
                </c:pt>
                <c:pt idx="5893">
                  <c:v>2007</c:v>
                </c:pt>
                <c:pt idx="5894">
                  <c:v>2007</c:v>
                </c:pt>
                <c:pt idx="5895">
                  <c:v>2007</c:v>
                </c:pt>
                <c:pt idx="5896">
                  <c:v>2007</c:v>
                </c:pt>
                <c:pt idx="5897">
                  <c:v>2007</c:v>
                </c:pt>
                <c:pt idx="5898">
                  <c:v>2007</c:v>
                </c:pt>
                <c:pt idx="5899">
                  <c:v>2007</c:v>
                </c:pt>
                <c:pt idx="5900">
                  <c:v>2007</c:v>
                </c:pt>
                <c:pt idx="5901">
                  <c:v>2007</c:v>
                </c:pt>
                <c:pt idx="5902">
                  <c:v>2008</c:v>
                </c:pt>
                <c:pt idx="5903">
                  <c:v>2008</c:v>
                </c:pt>
                <c:pt idx="5904">
                  <c:v>2008</c:v>
                </c:pt>
                <c:pt idx="5905">
                  <c:v>2008</c:v>
                </c:pt>
                <c:pt idx="5906">
                  <c:v>2009</c:v>
                </c:pt>
                <c:pt idx="5907">
                  <c:v>2010</c:v>
                </c:pt>
                <c:pt idx="5908">
                  <c:v>2011</c:v>
                </c:pt>
                <c:pt idx="5909">
                  <c:v>2012</c:v>
                </c:pt>
                <c:pt idx="5910">
                  <c:v>2012</c:v>
                </c:pt>
                <c:pt idx="5911">
                  <c:v>2013</c:v>
                </c:pt>
                <c:pt idx="5912">
                  <c:v>2013</c:v>
                </c:pt>
                <c:pt idx="5913">
                  <c:v>2013</c:v>
                </c:pt>
                <c:pt idx="5914">
                  <c:v>2013</c:v>
                </c:pt>
                <c:pt idx="5915">
                  <c:v>2013</c:v>
                </c:pt>
                <c:pt idx="5916">
                  <c:v>2013</c:v>
                </c:pt>
                <c:pt idx="5917">
                  <c:v>2013</c:v>
                </c:pt>
                <c:pt idx="5918">
                  <c:v>2013</c:v>
                </c:pt>
                <c:pt idx="5919">
                  <c:v>2014</c:v>
                </c:pt>
                <c:pt idx="5920">
                  <c:v>2014</c:v>
                </c:pt>
                <c:pt idx="5921">
                  <c:v>2014</c:v>
                </c:pt>
                <c:pt idx="5922">
                  <c:v>2014</c:v>
                </c:pt>
                <c:pt idx="5923">
                  <c:v>2014</c:v>
                </c:pt>
                <c:pt idx="5924">
                  <c:v>2014</c:v>
                </c:pt>
                <c:pt idx="5925">
                  <c:v>2014</c:v>
                </c:pt>
                <c:pt idx="5926">
                  <c:v>2014</c:v>
                </c:pt>
                <c:pt idx="5927">
                  <c:v>2014</c:v>
                </c:pt>
                <c:pt idx="5928">
                  <c:v>2014</c:v>
                </c:pt>
                <c:pt idx="5929">
                  <c:v>2014</c:v>
                </c:pt>
                <c:pt idx="5930">
                  <c:v>2014</c:v>
                </c:pt>
                <c:pt idx="5931">
                  <c:v>2014</c:v>
                </c:pt>
                <c:pt idx="5932">
                  <c:v>2014</c:v>
                </c:pt>
                <c:pt idx="5933">
                  <c:v>2015</c:v>
                </c:pt>
                <c:pt idx="5934">
                  <c:v>2016</c:v>
                </c:pt>
                <c:pt idx="5935">
                  <c:v>2017</c:v>
                </c:pt>
                <c:pt idx="5936">
                  <c:v>2018</c:v>
                </c:pt>
                <c:pt idx="5937">
                  <c:v>2019</c:v>
                </c:pt>
                <c:pt idx="5938">
                  <c:v>2020</c:v>
                </c:pt>
                <c:pt idx="5939">
                  <c:v>2021</c:v>
                </c:pt>
                <c:pt idx="5940">
                  <c:v>2022</c:v>
                </c:pt>
                <c:pt idx="5941">
                  <c:v>2023</c:v>
                </c:pt>
                <c:pt idx="5942">
                  <c:v>2024</c:v>
                </c:pt>
                <c:pt idx="5943">
                  <c:v>2025</c:v>
                </c:pt>
                <c:pt idx="5944">
                  <c:v>2026</c:v>
                </c:pt>
                <c:pt idx="5945">
                  <c:v>2027</c:v>
                </c:pt>
                <c:pt idx="5946">
                  <c:v>2027</c:v>
                </c:pt>
                <c:pt idx="5947">
                  <c:v>2027</c:v>
                </c:pt>
                <c:pt idx="5948">
                  <c:v>2028</c:v>
                </c:pt>
                <c:pt idx="5949">
                  <c:v>2028</c:v>
                </c:pt>
                <c:pt idx="5950">
                  <c:v>2028</c:v>
                </c:pt>
                <c:pt idx="5951">
                  <c:v>2028</c:v>
                </c:pt>
                <c:pt idx="5952">
                  <c:v>2029</c:v>
                </c:pt>
                <c:pt idx="5953">
                  <c:v>2029</c:v>
                </c:pt>
                <c:pt idx="5954">
                  <c:v>2029</c:v>
                </c:pt>
                <c:pt idx="5955">
                  <c:v>2029</c:v>
                </c:pt>
                <c:pt idx="5956">
                  <c:v>2029</c:v>
                </c:pt>
                <c:pt idx="5957">
                  <c:v>2030</c:v>
                </c:pt>
                <c:pt idx="5958">
                  <c:v>2030</c:v>
                </c:pt>
                <c:pt idx="5959">
                  <c:v>2030</c:v>
                </c:pt>
                <c:pt idx="5960">
                  <c:v>2031</c:v>
                </c:pt>
                <c:pt idx="5961">
                  <c:v>2031</c:v>
                </c:pt>
                <c:pt idx="5962">
                  <c:v>2032</c:v>
                </c:pt>
                <c:pt idx="5963">
                  <c:v>2032</c:v>
                </c:pt>
                <c:pt idx="5964">
                  <c:v>2032</c:v>
                </c:pt>
                <c:pt idx="5965">
                  <c:v>2032</c:v>
                </c:pt>
                <c:pt idx="5966">
                  <c:v>2032</c:v>
                </c:pt>
                <c:pt idx="5967">
                  <c:v>2032</c:v>
                </c:pt>
                <c:pt idx="5968">
                  <c:v>2033</c:v>
                </c:pt>
                <c:pt idx="5969">
                  <c:v>2033</c:v>
                </c:pt>
                <c:pt idx="5970">
                  <c:v>2033</c:v>
                </c:pt>
                <c:pt idx="5971">
                  <c:v>2033</c:v>
                </c:pt>
                <c:pt idx="5972">
                  <c:v>2033</c:v>
                </c:pt>
                <c:pt idx="5973">
                  <c:v>2033</c:v>
                </c:pt>
                <c:pt idx="5974">
                  <c:v>2033</c:v>
                </c:pt>
                <c:pt idx="5975">
                  <c:v>2034</c:v>
                </c:pt>
                <c:pt idx="5976">
                  <c:v>2034</c:v>
                </c:pt>
                <c:pt idx="5977">
                  <c:v>2034</c:v>
                </c:pt>
                <c:pt idx="5978">
                  <c:v>2034</c:v>
                </c:pt>
                <c:pt idx="5979">
                  <c:v>2034</c:v>
                </c:pt>
                <c:pt idx="5980">
                  <c:v>2035</c:v>
                </c:pt>
                <c:pt idx="5981">
                  <c:v>2035</c:v>
                </c:pt>
                <c:pt idx="5982">
                  <c:v>2035</c:v>
                </c:pt>
                <c:pt idx="5983">
                  <c:v>2036</c:v>
                </c:pt>
                <c:pt idx="5984">
                  <c:v>2036</c:v>
                </c:pt>
                <c:pt idx="5985">
                  <c:v>2036</c:v>
                </c:pt>
                <c:pt idx="5986">
                  <c:v>2037</c:v>
                </c:pt>
                <c:pt idx="5987">
                  <c:v>2037</c:v>
                </c:pt>
                <c:pt idx="5988">
                  <c:v>2037</c:v>
                </c:pt>
                <c:pt idx="5989">
                  <c:v>2038</c:v>
                </c:pt>
                <c:pt idx="5990">
                  <c:v>2038</c:v>
                </c:pt>
                <c:pt idx="5991">
                  <c:v>2038</c:v>
                </c:pt>
                <c:pt idx="5992">
                  <c:v>2038</c:v>
                </c:pt>
                <c:pt idx="5993">
                  <c:v>2039</c:v>
                </c:pt>
                <c:pt idx="5994">
                  <c:v>2039</c:v>
                </c:pt>
                <c:pt idx="5995">
                  <c:v>2040</c:v>
                </c:pt>
                <c:pt idx="5996">
                  <c:v>2040</c:v>
                </c:pt>
                <c:pt idx="5997">
                  <c:v>2040</c:v>
                </c:pt>
                <c:pt idx="5998">
                  <c:v>2040</c:v>
                </c:pt>
                <c:pt idx="5999">
                  <c:v>2040</c:v>
                </c:pt>
                <c:pt idx="6000">
                  <c:v>2041</c:v>
                </c:pt>
                <c:pt idx="6001">
                  <c:v>2042</c:v>
                </c:pt>
                <c:pt idx="6002">
                  <c:v>2042</c:v>
                </c:pt>
                <c:pt idx="6003">
                  <c:v>2043</c:v>
                </c:pt>
                <c:pt idx="6004">
                  <c:v>2044</c:v>
                </c:pt>
                <c:pt idx="6005">
                  <c:v>2045</c:v>
                </c:pt>
                <c:pt idx="6006">
                  <c:v>2046</c:v>
                </c:pt>
                <c:pt idx="6007">
                  <c:v>2046</c:v>
                </c:pt>
                <c:pt idx="6008">
                  <c:v>2046</c:v>
                </c:pt>
                <c:pt idx="6009">
                  <c:v>2047</c:v>
                </c:pt>
                <c:pt idx="6010">
                  <c:v>2048</c:v>
                </c:pt>
                <c:pt idx="6011">
                  <c:v>2048</c:v>
                </c:pt>
                <c:pt idx="6012">
                  <c:v>2049</c:v>
                </c:pt>
                <c:pt idx="6013">
                  <c:v>2049</c:v>
                </c:pt>
                <c:pt idx="6014">
                  <c:v>2050</c:v>
                </c:pt>
                <c:pt idx="6015">
                  <c:v>2051</c:v>
                </c:pt>
                <c:pt idx="6016">
                  <c:v>2051</c:v>
                </c:pt>
                <c:pt idx="6017">
                  <c:v>2052</c:v>
                </c:pt>
                <c:pt idx="6018">
                  <c:v>2053</c:v>
                </c:pt>
                <c:pt idx="6019">
                  <c:v>2053</c:v>
                </c:pt>
                <c:pt idx="6020">
                  <c:v>2053</c:v>
                </c:pt>
                <c:pt idx="6021">
                  <c:v>2054</c:v>
                </c:pt>
                <c:pt idx="6022">
                  <c:v>2054</c:v>
                </c:pt>
                <c:pt idx="6023">
                  <c:v>2054</c:v>
                </c:pt>
                <c:pt idx="6024">
                  <c:v>2054</c:v>
                </c:pt>
                <c:pt idx="6025">
                  <c:v>2054</c:v>
                </c:pt>
                <c:pt idx="6026">
                  <c:v>2054</c:v>
                </c:pt>
                <c:pt idx="6027">
                  <c:v>2054</c:v>
                </c:pt>
                <c:pt idx="6028">
                  <c:v>2054</c:v>
                </c:pt>
                <c:pt idx="6029">
                  <c:v>2054</c:v>
                </c:pt>
                <c:pt idx="6030">
                  <c:v>2054</c:v>
                </c:pt>
                <c:pt idx="6031">
                  <c:v>2055</c:v>
                </c:pt>
                <c:pt idx="6032">
                  <c:v>2056</c:v>
                </c:pt>
                <c:pt idx="6033">
                  <c:v>2056</c:v>
                </c:pt>
                <c:pt idx="6034">
                  <c:v>2056</c:v>
                </c:pt>
                <c:pt idx="6035">
                  <c:v>2056</c:v>
                </c:pt>
                <c:pt idx="6036">
                  <c:v>2056</c:v>
                </c:pt>
                <c:pt idx="6037">
                  <c:v>2056</c:v>
                </c:pt>
                <c:pt idx="6038">
                  <c:v>2056</c:v>
                </c:pt>
                <c:pt idx="6039">
                  <c:v>2056</c:v>
                </c:pt>
                <c:pt idx="6040">
                  <c:v>2056</c:v>
                </c:pt>
                <c:pt idx="6041">
                  <c:v>2056</c:v>
                </c:pt>
                <c:pt idx="6042">
                  <c:v>2057</c:v>
                </c:pt>
                <c:pt idx="6043">
                  <c:v>2058</c:v>
                </c:pt>
                <c:pt idx="6044">
                  <c:v>2058</c:v>
                </c:pt>
                <c:pt idx="6045">
                  <c:v>2058</c:v>
                </c:pt>
                <c:pt idx="6046">
                  <c:v>2059</c:v>
                </c:pt>
                <c:pt idx="6047">
                  <c:v>2059</c:v>
                </c:pt>
                <c:pt idx="6048">
                  <c:v>2060</c:v>
                </c:pt>
                <c:pt idx="6049">
                  <c:v>2061</c:v>
                </c:pt>
                <c:pt idx="6050">
                  <c:v>2061</c:v>
                </c:pt>
                <c:pt idx="6051">
                  <c:v>2061</c:v>
                </c:pt>
                <c:pt idx="6052">
                  <c:v>2062</c:v>
                </c:pt>
                <c:pt idx="6053">
                  <c:v>2063</c:v>
                </c:pt>
                <c:pt idx="6054">
                  <c:v>2063</c:v>
                </c:pt>
                <c:pt idx="6055">
                  <c:v>2063</c:v>
                </c:pt>
                <c:pt idx="6056">
                  <c:v>2063</c:v>
                </c:pt>
                <c:pt idx="6057">
                  <c:v>2063</c:v>
                </c:pt>
                <c:pt idx="6058">
                  <c:v>2063</c:v>
                </c:pt>
                <c:pt idx="6059">
                  <c:v>2063</c:v>
                </c:pt>
                <c:pt idx="6060">
                  <c:v>2064</c:v>
                </c:pt>
                <c:pt idx="6061">
                  <c:v>2064</c:v>
                </c:pt>
                <c:pt idx="6062">
                  <c:v>2065</c:v>
                </c:pt>
                <c:pt idx="6063">
                  <c:v>2065</c:v>
                </c:pt>
                <c:pt idx="6064">
                  <c:v>2066</c:v>
                </c:pt>
                <c:pt idx="6065">
                  <c:v>2066</c:v>
                </c:pt>
                <c:pt idx="6066">
                  <c:v>2066</c:v>
                </c:pt>
                <c:pt idx="6067">
                  <c:v>2067</c:v>
                </c:pt>
                <c:pt idx="6068">
                  <c:v>2068</c:v>
                </c:pt>
                <c:pt idx="6069">
                  <c:v>2069</c:v>
                </c:pt>
                <c:pt idx="6070">
                  <c:v>2069</c:v>
                </c:pt>
                <c:pt idx="6071">
                  <c:v>2070</c:v>
                </c:pt>
                <c:pt idx="6072">
                  <c:v>2071</c:v>
                </c:pt>
                <c:pt idx="6073">
                  <c:v>2071</c:v>
                </c:pt>
                <c:pt idx="6074">
                  <c:v>2072</c:v>
                </c:pt>
                <c:pt idx="6075">
                  <c:v>2072</c:v>
                </c:pt>
                <c:pt idx="6076">
                  <c:v>2073</c:v>
                </c:pt>
                <c:pt idx="6077">
                  <c:v>2074</c:v>
                </c:pt>
                <c:pt idx="6078">
                  <c:v>2075</c:v>
                </c:pt>
                <c:pt idx="6079">
                  <c:v>2076</c:v>
                </c:pt>
                <c:pt idx="6080">
                  <c:v>2076</c:v>
                </c:pt>
                <c:pt idx="6081">
                  <c:v>2077</c:v>
                </c:pt>
                <c:pt idx="6082">
                  <c:v>2078</c:v>
                </c:pt>
                <c:pt idx="6083">
                  <c:v>2079</c:v>
                </c:pt>
                <c:pt idx="6084">
                  <c:v>2080</c:v>
                </c:pt>
                <c:pt idx="6085">
                  <c:v>2081</c:v>
                </c:pt>
                <c:pt idx="6086">
                  <c:v>2082</c:v>
                </c:pt>
                <c:pt idx="6087">
                  <c:v>2083</c:v>
                </c:pt>
                <c:pt idx="6088">
                  <c:v>2084</c:v>
                </c:pt>
                <c:pt idx="6089">
                  <c:v>2085</c:v>
                </c:pt>
                <c:pt idx="6090">
                  <c:v>2086</c:v>
                </c:pt>
                <c:pt idx="6091">
                  <c:v>2087</c:v>
                </c:pt>
                <c:pt idx="6092">
                  <c:v>2088</c:v>
                </c:pt>
                <c:pt idx="6093">
                  <c:v>2089</c:v>
                </c:pt>
                <c:pt idx="6094">
                  <c:v>2090</c:v>
                </c:pt>
                <c:pt idx="6095">
                  <c:v>2091</c:v>
                </c:pt>
                <c:pt idx="6096">
                  <c:v>2092</c:v>
                </c:pt>
                <c:pt idx="6097">
                  <c:v>2093</c:v>
                </c:pt>
                <c:pt idx="6098">
                  <c:v>2094</c:v>
                </c:pt>
                <c:pt idx="6099">
                  <c:v>2095</c:v>
                </c:pt>
                <c:pt idx="6100">
                  <c:v>2095</c:v>
                </c:pt>
                <c:pt idx="6101">
                  <c:v>2095</c:v>
                </c:pt>
                <c:pt idx="6102">
                  <c:v>2095</c:v>
                </c:pt>
                <c:pt idx="6103">
                  <c:v>2096</c:v>
                </c:pt>
                <c:pt idx="6104">
                  <c:v>2096</c:v>
                </c:pt>
                <c:pt idx="6105">
                  <c:v>2096</c:v>
                </c:pt>
                <c:pt idx="6106">
                  <c:v>2096</c:v>
                </c:pt>
                <c:pt idx="6107">
                  <c:v>2096</c:v>
                </c:pt>
                <c:pt idx="6108">
                  <c:v>2096</c:v>
                </c:pt>
                <c:pt idx="6109">
                  <c:v>2096</c:v>
                </c:pt>
                <c:pt idx="6110">
                  <c:v>2096</c:v>
                </c:pt>
                <c:pt idx="6111">
                  <c:v>2097</c:v>
                </c:pt>
                <c:pt idx="6112">
                  <c:v>2098</c:v>
                </c:pt>
                <c:pt idx="6113">
                  <c:v>2099</c:v>
                </c:pt>
                <c:pt idx="6114">
                  <c:v>2100</c:v>
                </c:pt>
                <c:pt idx="6115">
                  <c:v>2100</c:v>
                </c:pt>
                <c:pt idx="6116">
                  <c:v>2100</c:v>
                </c:pt>
                <c:pt idx="6117">
                  <c:v>2101</c:v>
                </c:pt>
                <c:pt idx="6118">
                  <c:v>2101</c:v>
                </c:pt>
                <c:pt idx="6119">
                  <c:v>2101</c:v>
                </c:pt>
                <c:pt idx="6120">
                  <c:v>2102</c:v>
                </c:pt>
                <c:pt idx="6121">
                  <c:v>2102</c:v>
                </c:pt>
                <c:pt idx="6122">
                  <c:v>2102</c:v>
                </c:pt>
                <c:pt idx="6123">
                  <c:v>2103</c:v>
                </c:pt>
                <c:pt idx="6124">
                  <c:v>2104</c:v>
                </c:pt>
                <c:pt idx="6125">
                  <c:v>2105</c:v>
                </c:pt>
                <c:pt idx="6126">
                  <c:v>2106</c:v>
                </c:pt>
                <c:pt idx="6127">
                  <c:v>2107</c:v>
                </c:pt>
                <c:pt idx="6128">
                  <c:v>2107</c:v>
                </c:pt>
                <c:pt idx="6129">
                  <c:v>2107</c:v>
                </c:pt>
                <c:pt idx="6130">
                  <c:v>2108</c:v>
                </c:pt>
                <c:pt idx="6131">
                  <c:v>2108</c:v>
                </c:pt>
                <c:pt idx="6132">
                  <c:v>2108</c:v>
                </c:pt>
                <c:pt idx="6133">
                  <c:v>2108</c:v>
                </c:pt>
                <c:pt idx="6134">
                  <c:v>2108</c:v>
                </c:pt>
                <c:pt idx="6135">
                  <c:v>2108</c:v>
                </c:pt>
                <c:pt idx="6136">
                  <c:v>2109</c:v>
                </c:pt>
                <c:pt idx="6137">
                  <c:v>2110</c:v>
                </c:pt>
                <c:pt idx="6138">
                  <c:v>2111</c:v>
                </c:pt>
                <c:pt idx="6139">
                  <c:v>2111</c:v>
                </c:pt>
                <c:pt idx="6140">
                  <c:v>2112</c:v>
                </c:pt>
                <c:pt idx="6141">
                  <c:v>2112</c:v>
                </c:pt>
                <c:pt idx="6142">
                  <c:v>2113</c:v>
                </c:pt>
                <c:pt idx="6143">
                  <c:v>2113</c:v>
                </c:pt>
                <c:pt idx="6144">
                  <c:v>2114</c:v>
                </c:pt>
                <c:pt idx="6145">
                  <c:v>2114</c:v>
                </c:pt>
                <c:pt idx="6146">
                  <c:v>2115</c:v>
                </c:pt>
                <c:pt idx="6147">
                  <c:v>2115</c:v>
                </c:pt>
                <c:pt idx="6148">
                  <c:v>2115</c:v>
                </c:pt>
                <c:pt idx="6149">
                  <c:v>2115</c:v>
                </c:pt>
                <c:pt idx="6150">
                  <c:v>2115</c:v>
                </c:pt>
                <c:pt idx="6151">
                  <c:v>2115</c:v>
                </c:pt>
                <c:pt idx="6152">
                  <c:v>2115</c:v>
                </c:pt>
                <c:pt idx="6153">
                  <c:v>2115</c:v>
                </c:pt>
                <c:pt idx="6154">
                  <c:v>2115</c:v>
                </c:pt>
                <c:pt idx="6155">
                  <c:v>2115</c:v>
                </c:pt>
                <c:pt idx="6156">
                  <c:v>2116</c:v>
                </c:pt>
                <c:pt idx="6157">
                  <c:v>2116</c:v>
                </c:pt>
                <c:pt idx="6158">
                  <c:v>2116</c:v>
                </c:pt>
                <c:pt idx="6159">
                  <c:v>2116</c:v>
                </c:pt>
                <c:pt idx="6160">
                  <c:v>2117</c:v>
                </c:pt>
                <c:pt idx="6161">
                  <c:v>2117</c:v>
                </c:pt>
                <c:pt idx="6162">
                  <c:v>2117</c:v>
                </c:pt>
                <c:pt idx="6163">
                  <c:v>2117</c:v>
                </c:pt>
                <c:pt idx="6164">
                  <c:v>2117</c:v>
                </c:pt>
                <c:pt idx="6165">
                  <c:v>2118</c:v>
                </c:pt>
                <c:pt idx="6166">
                  <c:v>2119</c:v>
                </c:pt>
                <c:pt idx="6167">
                  <c:v>2119</c:v>
                </c:pt>
                <c:pt idx="6168">
                  <c:v>2119</c:v>
                </c:pt>
                <c:pt idx="6169">
                  <c:v>2119</c:v>
                </c:pt>
                <c:pt idx="6170">
                  <c:v>2119</c:v>
                </c:pt>
                <c:pt idx="6171">
                  <c:v>2120</c:v>
                </c:pt>
                <c:pt idx="6172">
                  <c:v>2121</c:v>
                </c:pt>
                <c:pt idx="6173">
                  <c:v>2121</c:v>
                </c:pt>
                <c:pt idx="6174">
                  <c:v>2121</c:v>
                </c:pt>
                <c:pt idx="6175">
                  <c:v>2122</c:v>
                </c:pt>
                <c:pt idx="6176">
                  <c:v>2122</c:v>
                </c:pt>
                <c:pt idx="6177">
                  <c:v>2122</c:v>
                </c:pt>
                <c:pt idx="6178">
                  <c:v>2122</c:v>
                </c:pt>
                <c:pt idx="6179">
                  <c:v>2122</c:v>
                </c:pt>
                <c:pt idx="6180">
                  <c:v>2122</c:v>
                </c:pt>
                <c:pt idx="6181">
                  <c:v>2122</c:v>
                </c:pt>
                <c:pt idx="6182">
                  <c:v>2123</c:v>
                </c:pt>
                <c:pt idx="6183">
                  <c:v>2124</c:v>
                </c:pt>
                <c:pt idx="6184">
                  <c:v>2125</c:v>
                </c:pt>
                <c:pt idx="6185">
                  <c:v>2125</c:v>
                </c:pt>
                <c:pt idx="6186">
                  <c:v>2125</c:v>
                </c:pt>
                <c:pt idx="6187">
                  <c:v>2125</c:v>
                </c:pt>
                <c:pt idx="6188">
                  <c:v>2126</c:v>
                </c:pt>
                <c:pt idx="6189">
                  <c:v>2127</c:v>
                </c:pt>
                <c:pt idx="6190">
                  <c:v>2127</c:v>
                </c:pt>
                <c:pt idx="6191">
                  <c:v>2128</c:v>
                </c:pt>
                <c:pt idx="6192">
                  <c:v>2128</c:v>
                </c:pt>
                <c:pt idx="6193">
                  <c:v>2128</c:v>
                </c:pt>
                <c:pt idx="6194">
                  <c:v>2128</c:v>
                </c:pt>
                <c:pt idx="6195">
                  <c:v>2128</c:v>
                </c:pt>
                <c:pt idx="6196">
                  <c:v>2128</c:v>
                </c:pt>
                <c:pt idx="6197">
                  <c:v>2128</c:v>
                </c:pt>
                <c:pt idx="6198">
                  <c:v>2129</c:v>
                </c:pt>
                <c:pt idx="6199">
                  <c:v>2129</c:v>
                </c:pt>
                <c:pt idx="6200">
                  <c:v>2129</c:v>
                </c:pt>
                <c:pt idx="6201">
                  <c:v>2129</c:v>
                </c:pt>
                <c:pt idx="6202">
                  <c:v>2129</c:v>
                </c:pt>
                <c:pt idx="6203">
                  <c:v>2129</c:v>
                </c:pt>
                <c:pt idx="6204">
                  <c:v>2129</c:v>
                </c:pt>
                <c:pt idx="6205">
                  <c:v>2129</c:v>
                </c:pt>
                <c:pt idx="6206">
                  <c:v>2130</c:v>
                </c:pt>
                <c:pt idx="6207">
                  <c:v>2130</c:v>
                </c:pt>
                <c:pt idx="6208">
                  <c:v>2130</c:v>
                </c:pt>
                <c:pt idx="6209">
                  <c:v>2131</c:v>
                </c:pt>
                <c:pt idx="6210">
                  <c:v>2131</c:v>
                </c:pt>
                <c:pt idx="6211">
                  <c:v>2132</c:v>
                </c:pt>
                <c:pt idx="6212">
                  <c:v>2132</c:v>
                </c:pt>
                <c:pt idx="6213">
                  <c:v>2132</c:v>
                </c:pt>
                <c:pt idx="6214">
                  <c:v>2132</c:v>
                </c:pt>
                <c:pt idx="6215">
                  <c:v>2132</c:v>
                </c:pt>
                <c:pt idx="6216">
                  <c:v>2132</c:v>
                </c:pt>
                <c:pt idx="6217">
                  <c:v>2132</c:v>
                </c:pt>
                <c:pt idx="6218">
                  <c:v>2132</c:v>
                </c:pt>
                <c:pt idx="6219">
                  <c:v>2132</c:v>
                </c:pt>
                <c:pt idx="6220">
                  <c:v>2132</c:v>
                </c:pt>
                <c:pt idx="6221">
                  <c:v>2132</c:v>
                </c:pt>
                <c:pt idx="6222">
                  <c:v>2132</c:v>
                </c:pt>
                <c:pt idx="6223">
                  <c:v>2132</c:v>
                </c:pt>
                <c:pt idx="6224">
                  <c:v>2133</c:v>
                </c:pt>
                <c:pt idx="6225">
                  <c:v>2133</c:v>
                </c:pt>
                <c:pt idx="6226">
                  <c:v>2134</c:v>
                </c:pt>
                <c:pt idx="6227">
                  <c:v>2135</c:v>
                </c:pt>
                <c:pt idx="6228">
                  <c:v>2135</c:v>
                </c:pt>
                <c:pt idx="6229">
                  <c:v>2136</c:v>
                </c:pt>
                <c:pt idx="6230">
                  <c:v>2137</c:v>
                </c:pt>
                <c:pt idx="6231">
                  <c:v>2137</c:v>
                </c:pt>
                <c:pt idx="6232">
                  <c:v>2137</c:v>
                </c:pt>
                <c:pt idx="6233">
                  <c:v>2137</c:v>
                </c:pt>
                <c:pt idx="6234">
                  <c:v>2137</c:v>
                </c:pt>
                <c:pt idx="6235">
                  <c:v>2137</c:v>
                </c:pt>
                <c:pt idx="6236">
                  <c:v>2137</c:v>
                </c:pt>
                <c:pt idx="6237">
                  <c:v>2138</c:v>
                </c:pt>
                <c:pt idx="6238">
                  <c:v>2138</c:v>
                </c:pt>
                <c:pt idx="6239">
                  <c:v>2138</c:v>
                </c:pt>
                <c:pt idx="6240">
                  <c:v>2138</c:v>
                </c:pt>
                <c:pt idx="6241">
                  <c:v>2138</c:v>
                </c:pt>
                <c:pt idx="6242">
                  <c:v>2138</c:v>
                </c:pt>
                <c:pt idx="6243">
                  <c:v>2138</c:v>
                </c:pt>
                <c:pt idx="6244">
                  <c:v>2139</c:v>
                </c:pt>
                <c:pt idx="6245">
                  <c:v>2139</c:v>
                </c:pt>
                <c:pt idx="6246">
                  <c:v>2139</c:v>
                </c:pt>
                <c:pt idx="6247">
                  <c:v>2139</c:v>
                </c:pt>
                <c:pt idx="6248">
                  <c:v>2139</c:v>
                </c:pt>
                <c:pt idx="6249">
                  <c:v>2140</c:v>
                </c:pt>
                <c:pt idx="6250">
                  <c:v>2141</c:v>
                </c:pt>
                <c:pt idx="6251">
                  <c:v>2141</c:v>
                </c:pt>
                <c:pt idx="6252">
                  <c:v>2141</c:v>
                </c:pt>
                <c:pt idx="6253">
                  <c:v>2141</c:v>
                </c:pt>
                <c:pt idx="6254">
                  <c:v>2142</c:v>
                </c:pt>
                <c:pt idx="6255">
                  <c:v>2142</c:v>
                </c:pt>
                <c:pt idx="6256">
                  <c:v>2142</c:v>
                </c:pt>
                <c:pt idx="6257">
                  <c:v>2142</c:v>
                </c:pt>
                <c:pt idx="6258">
                  <c:v>2142</c:v>
                </c:pt>
                <c:pt idx="6259">
                  <c:v>2142</c:v>
                </c:pt>
                <c:pt idx="6260">
                  <c:v>2142</c:v>
                </c:pt>
                <c:pt idx="6261">
                  <c:v>2142</c:v>
                </c:pt>
                <c:pt idx="6262">
                  <c:v>2142</c:v>
                </c:pt>
                <c:pt idx="6263">
                  <c:v>2142</c:v>
                </c:pt>
                <c:pt idx="6264">
                  <c:v>2142</c:v>
                </c:pt>
                <c:pt idx="6265">
                  <c:v>2142</c:v>
                </c:pt>
                <c:pt idx="6266">
                  <c:v>2142</c:v>
                </c:pt>
                <c:pt idx="6267">
                  <c:v>2143</c:v>
                </c:pt>
                <c:pt idx="6268">
                  <c:v>2143</c:v>
                </c:pt>
                <c:pt idx="6269">
                  <c:v>2143</c:v>
                </c:pt>
                <c:pt idx="6270">
                  <c:v>2143</c:v>
                </c:pt>
                <c:pt idx="6271">
                  <c:v>2143</c:v>
                </c:pt>
                <c:pt idx="6272">
                  <c:v>2143</c:v>
                </c:pt>
                <c:pt idx="6273">
                  <c:v>2143</c:v>
                </c:pt>
                <c:pt idx="6274">
                  <c:v>2143</c:v>
                </c:pt>
                <c:pt idx="6275">
                  <c:v>2143</c:v>
                </c:pt>
                <c:pt idx="6276">
                  <c:v>2143</c:v>
                </c:pt>
                <c:pt idx="6277">
                  <c:v>2143</c:v>
                </c:pt>
                <c:pt idx="6278">
                  <c:v>2143</c:v>
                </c:pt>
                <c:pt idx="6279">
                  <c:v>2143</c:v>
                </c:pt>
                <c:pt idx="6280">
                  <c:v>2143</c:v>
                </c:pt>
                <c:pt idx="6281">
                  <c:v>2143</c:v>
                </c:pt>
                <c:pt idx="6282">
                  <c:v>2143</c:v>
                </c:pt>
                <c:pt idx="6283">
                  <c:v>2143</c:v>
                </c:pt>
                <c:pt idx="6284">
                  <c:v>2143</c:v>
                </c:pt>
                <c:pt idx="6285">
                  <c:v>2143</c:v>
                </c:pt>
                <c:pt idx="6286">
                  <c:v>2143</c:v>
                </c:pt>
                <c:pt idx="6287">
                  <c:v>2143</c:v>
                </c:pt>
                <c:pt idx="6288">
                  <c:v>2143</c:v>
                </c:pt>
                <c:pt idx="6289">
                  <c:v>2143</c:v>
                </c:pt>
                <c:pt idx="6290">
                  <c:v>2143</c:v>
                </c:pt>
                <c:pt idx="6291">
                  <c:v>2143</c:v>
                </c:pt>
                <c:pt idx="6292">
                  <c:v>2144</c:v>
                </c:pt>
                <c:pt idx="6293">
                  <c:v>2144</c:v>
                </c:pt>
                <c:pt idx="6294">
                  <c:v>2144</c:v>
                </c:pt>
                <c:pt idx="6295">
                  <c:v>2144</c:v>
                </c:pt>
                <c:pt idx="6296">
                  <c:v>2144</c:v>
                </c:pt>
                <c:pt idx="6297">
                  <c:v>2144</c:v>
                </c:pt>
                <c:pt idx="6298">
                  <c:v>2144</c:v>
                </c:pt>
                <c:pt idx="6299">
                  <c:v>2144</c:v>
                </c:pt>
                <c:pt idx="6300">
                  <c:v>2144</c:v>
                </c:pt>
                <c:pt idx="6301">
                  <c:v>2144</c:v>
                </c:pt>
                <c:pt idx="6302">
                  <c:v>2144</c:v>
                </c:pt>
                <c:pt idx="6303">
                  <c:v>2144</c:v>
                </c:pt>
                <c:pt idx="6304">
                  <c:v>2145</c:v>
                </c:pt>
                <c:pt idx="6305">
                  <c:v>2145</c:v>
                </c:pt>
                <c:pt idx="6306">
                  <c:v>2145</c:v>
                </c:pt>
                <c:pt idx="6307">
                  <c:v>2145</c:v>
                </c:pt>
                <c:pt idx="6308">
                  <c:v>2145</c:v>
                </c:pt>
                <c:pt idx="6309">
                  <c:v>2145</c:v>
                </c:pt>
                <c:pt idx="6310">
                  <c:v>2145</c:v>
                </c:pt>
                <c:pt idx="6311">
                  <c:v>2145</c:v>
                </c:pt>
                <c:pt idx="6312">
                  <c:v>2145</c:v>
                </c:pt>
                <c:pt idx="6313">
                  <c:v>2145</c:v>
                </c:pt>
                <c:pt idx="6314">
                  <c:v>2146</c:v>
                </c:pt>
                <c:pt idx="6315">
                  <c:v>2146</c:v>
                </c:pt>
                <c:pt idx="6316">
                  <c:v>2146</c:v>
                </c:pt>
                <c:pt idx="6317">
                  <c:v>2146</c:v>
                </c:pt>
                <c:pt idx="6318">
                  <c:v>2146</c:v>
                </c:pt>
                <c:pt idx="6319">
                  <c:v>2146</c:v>
                </c:pt>
                <c:pt idx="6320">
                  <c:v>2146</c:v>
                </c:pt>
                <c:pt idx="6321">
                  <c:v>2146</c:v>
                </c:pt>
                <c:pt idx="6322">
                  <c:v>2146</c:v>
                </c:pt>
                <c:pt idx="6323">
                  <c:v>2146</c:v>
                </c:pt>
                <c:pt idx="6324">
                  <c:v>2146</c:v>
                </c:pt>
                <c:pt idx="6325">
                  <c:v>2147</c:v>
                </c:pt>
                <c:pt idx="6326">
                  <c:v>2147</c:v>
                </c:pt>
                <c:pt idx="6327">
                  <c:v>2148</c:v>
                </c:pt>
                <c:pt idx="6328">
                  <c:v>2149</c:v>
                </c:pt>
                <c:pt idx="6329">
                  <c:v>2150</c:v>
                </c:pt>
                <c:pt idx="6330">
                  <c:v>2150</c:v>
                </c:pt>
                <c:pt idx="6331">
                  <c:v>2150</c:v>
                </c:pt>
                <c:pt idx="6332">
                  <c:v>2151</c:v>
                </c:pt>
                <c:pt idx="6333">
                  <c:v>2152</c:v>
                </c:pt>
                <c:pt idx="6334">
                  <c:v>2152</c:v>
                </c:pt>
                <c:pt idx="6335">
                  <c:v>2152</c:v>
                </c:pt>
                <c:pt idx="6336">
                  <c:v>2153</c:v>
                </c:pt>
                <c:pt idx="6337">
                  <c:v>2153</c:v>
                </c:pt>
                <c:pt idx="6338">
                  <c:v>2153</c:v>
                </c:pt>
                <c:pt idx="6339">
                  <c:v>2154</c:v>
                </c:pt>
                <c:pt idx="6340">
                  <c:v>2154</c:v>
                </c:pt>
                <c:pt idx="6341">
                  <c:v>2154</c:v>
                </c:pt>
                <c:pt idx="6342">
                  <c:v>2154</c:v>
                </c:pt>
                <c:pt idx="6343">
                  <c:v>2154</c:v>
                </c:pt>
                <c:pt idx="6344">
                  <c:v>2155</c:v>
                </c:pt>
                <c:pt idx="6345">
                  <c:v>2155</c:v>
                </c:pt>
                <c:pt idx="6346">
                  <c:v>2155</c:v>
                </c:pt>
                <c:pt idx="6347">
                  <c:v>2155</c:v>
                </c:pt>
                <c:pt idx="6348">
                  <c:v>2155</c:v>
                </c:pt>
                <c:pt idx="6349">
                  <c:v>2155</c:v>
                </c:pt>
                <c:pt idx="6350">
                  <c:v>2155</c:v>
                </c:pt>
                <c:pt idx="6351">
                  <c:v>2155</c:v>
                </c:pt>
                <c:pt idx="6352">
                  <c:v>2156</c:v>
                </c:pt>
                <c:pt idx="6353">
                  <c:v>2157</c:v>
                </c:pt>
                <c:pt idx="6354">
                  <c:v>2157</c:v>
                </c:pt>
                <c:pt idx="6355">
                  <c:v>2158</c:v>
                </c:pt>
                <c:pt idx="6356">
                  <c:v>2158</c:v>
                </c:pt>
                <c:pt idx="6357">
                  <c:v>2158</c:v>
                </c:pt>
                <c:pt idx="6358">
                  <c:v>2159</c:v>
                </c:pt>
                <c:pt idx="6359">
                  <c:v>2159</c:v>
                </c:pt>
                <c:pt idx="6360">
                  <c:v>2159</c:v>
                </c:pt>
                <c:pt idx="6361">
                  <c:v>2159</c:v>
                </c:pt>
                <c:pt idx="6362">
                  <c:v>2159</c:v>
                </c:pt>
                <c:pt idx="6363">
                  <c:v>2159</c:v>
                </c:pt>
                <c:pt idx="6364">
                  <c:v>2160</c:v>
                </c:pt>
                <c:pt idx="6365">
                  <c:v>2160</c:v>
                </c:pt>
                <c:pt idx="6366">
                  <c:v>2160</c:v>
                </c:pt>
                <c:pt idx="6367">
                  <c:v>2160</c:v>
                </c:pt>
                <c:pt idx="6368">
                  <c:v>2160</c:v>
                </c:pt>
                <c:pt idx="6369">
                  <c:v>2160</c:v>
                </c:pt>
                <c:pt idx="6370">
                  <c:v>2160</c:v>
                </c:pt>
                <c:pt idx="6371">
                  <c:v>2161</c:v>
                </c:pt>
                <c:pt idx="6372">
                  <c:v>2162</c:v>
                </c:pt>
                <c:pt idx="6373">
                  <c:v>2162</c:v>
                </c:pt>
                <c:pt idx="6374">
                  <c:v>2162</c:v>
                </c:pt>
                <c:pt idx="6375">
                  <c:v>2162</c:v>
                </c:pt>
                <c:pt idx="6376">
                  <c:v>2162</c:v>
                </c:pt>
                <c:pt idx="6377">
                  <c:v>2162</c:v>
                </c:pt>
                <c:pt idx="6378">
                  <c:v>2162</c:v>
                </c:pt>
                <c:pt idx="6379">
                  <c:v>2162</c:v>
                </c:pt>
                <c:pt idx="6380">
                  <c:v>2162</c:v>
                </c:pt>
                <c:pt idx="6381">
                  <c:v>2162</c:v>
                </c:pt>
                <c:pt idx="6382">
                  <c:v>2162</c:v>
                </c:pt>
                <c:pt idx="6383">
                  <c:v>2162</c:v>
                </c:pt>
                <c:pt idx="6384">
                  <c:v>2162</c:v>
                </c:pt>
                <c:pt idx="6385">
                  <c:v>2162</c:v>
                </c:pt>
                <c:pt idx="6386">
                  <c:v>2162</c:v>
                </c:pt>
                <c:pt idx="6387">
                  <c:v>2162</c:v>
                </c:pt>
                <c:pt idx="6388">
                  <c:v>2162</c:v>
                </c:pt>
                <c:pt idx="6389">
                  <c:v>2162</c:v>
                </c:pt>
                <c:pt idx="6390">
                  <c:v>2162</c:v>
                </c:pt>
                <c:pt idx="6391">
                  <c:v>2162</c:v>
                </c:pt>
                <c:pt idx="6392">
                  <c:v>2162</c:v>
                </c:pt>
                <c:pt idx="6393">
                  <c:v>2162</c:v>
                </c:pt>
                <c:pt idx="6394">
                  <c:v>2162</c:v>
                </c:pt>
                <c:pt idx="6395">
                  <c:v>2162</c:v>
                </c:pt>
                <c:pt idx="6396">
                  <c:v>2162</c:v>
                </c:pt>
                <c:pt idx="6397">
                  <c:v>2162</c:v>
                </c:pt>
                <c:pt idx="6398">
                  <c:v>2163</c:v>
                </c:pt>
                <c:pt idx="6399">
                  <c:v>2164</c:v>
                </c:pt>
                <c:pt idx="6400">
                  <c:v>2165</c:v>
                </c:pt>
                <c:pt idx="6401">
                  <c:v>2166</c:v>
                </c:pt>
                <c:pt idx="6402">
                  <c:v>2166</c:v>
                </c:pt>
                <c:pt idx="6403">
                  <c:v>2167</c:v>
                </c:pt>
                <c:pt idx="6404">
                  <c:v>2167</c:v>
                </c:pt>
                <c:pt idx="6405">
                  <c:v>2167</c:v>
                </c:pt>
                <c:pt idx="6406">
                  <c:v>2168</c:v>
                </c:pt>
                <c:pt idx="6407">
                  <c:v>2168</c:v>
                </c:pt>
                <c:pt idx="6408">
                  <c:v>2169</c:v>
                </c:pt>
                <c:pt idx="6409">
                  <c:v>2169</c:v>
                </c:pt>
                <c:pt idx="6410">
                  <c:v>2169</c:v>
                </c:pt>
                <c:pt idx="6411">
                  <c:v>2169</c:v>
                </c:pt>
                <c:pt idx="6412">
                  <c:v>2170</c:v>
                </c:pt>
                <c:pt idx="6413">
                  <c:v>2171</c:v>
                </c:pt>
                <c:pt idx="6414">
                  <c:v>2172</c:v>
                </c:pt>
                <c:pt idx="6415">
                  <c:v>2173</c:v>
                </c:pt>
                <c:pt idx="6416">
                  <c:v>2173</c:v>
                </c:pt>
                <c:pt idx="6417">
                  <c:v>2173</c:v>
                </c:pt>
                <c:pt idx="6418">
                  <c:v>2174</c:v>
                </c:pt>
                <c:pt idx="6419">
                  <c:v>2175</c:v>
                </c:pt>
                <c:pt idx="6420">
                  <c:v>2175</c:v>
                </c:pt>
                <c:pt idx="6421">
                  <c:v>2175</c:v>
                </c:pt>
                <c:pt idx="6422">
                  <c:v>2176</c:v>
                </c:pt>
                <c:pt idx="6423">
                  <c:v>2177</c:v>
                </c:pt>
                <c:pt idx="6424">
                  <c:v>2178</c:v>
                </c:pt>
                <c:pt idx="6425">
                  <c:v>2178</c:v>
                </c:pt>
                <c:pt idx="6426">
                  <c:v>2178</c:v>
                </c:pt>
                <c:pt idx="6427">
                  <c:v>2179</c:v>
                </c:pt>
                <c:pt idx="6428">
                  <c:v>2180</c:v>
                </c:pt>
                <c:pt idx="6429">
                  <c:v>2181</c:v>
                </c:pt>
                <c:pt idx="6430">
                  <c:v>2181</c:v>
                </c:pt>
                <c:pt idx="6431">
                  <c:v>2182</c:v>
                </c:pt>
                <c:pt idx="6432">
                  <c:v>2182</c:v>
                </c:pt>
                <c:pt idx="6433">
                  <c:v>2182</c:v>
                </c:pt>
                <c:pt idx="6434">
                  <c:v>2182</c:v>
                </c:pt>
                <c:pt idx="6435">
                  <c:v>2183</c:v>
                </c:pt>
                <c:pt idx="6436">
                  <c:v>2183</c:v>
                </c:pt>
                <c:pt idx="6437">
                  <c:v>2183</c:v>
                </c:pt>
                <c:pt idx="6438">
                  <c:v>2183</c:v>
                </c:pt>
                <c:pt idx="6439">
                  <c:v>2183</c:v>
                </c:pt>
                <c:pt idx="6440">
                  <c:v>2183</c:v>
                </c:pt>
                <c:pt idx="6441">
                  <c:v>2183</c:v>
                </c:pt>
                <c:pt idx="6442">
                  <c:v>2183</c:v>
                </c:pt>
                <c:pt idx="6443">
                  <c:v>2183</c:v>
                </c:pt>
                <c:pt idx="6444">
                  <c:v>2184</c:v>
                </c:pt>
                <c:pt idx="6445">
                  <c:v>2184</c:v>
                </c:pt>
                <c:pt idx="6446">
                  <c:v>2184</c:v>
                </c:pt>
                <c:pt idx="6447">
                  <c:v>2184</c:v>
                </c:pt>
                <c:pt idx="6448">
                  <c:v>2184</c:v>
                </c:pt>
                <c:pt idx="6449">
                  <c:v>2184</c:v>
                </c:pt>
                <c:pt idx="6450">
                  <c:v>2184</c:v>
                </c:pt>
                <c:pt idx="6451">
                  <c:v>2185</c:v>
                </c:pt>
                <c:pt idx="6452">
                  <c:v>2185</c:v>
                </c:pt>
                <c:pt idx="6453">
                  <c:v>2185</c:v>
                </c:pt>
                <c:pt idx="6454">
                  <c:v>2185</c:v>
                </c:pt>
                <c:pt idx="6455">
                  <c:v>2185</c:v>
                </c:pt>
                <c:pt idx="6456">
                  <c:v>2185</c:v>
                </c:pt>
                <c:pt idx="6457">
                  <c:v>2185</c:v>
                </c:pt>
                <c:pt idx="6458">
                  <c:v>2185</c:v>
                </c:pt>
                <c:pt idx="6459">
                  <c:v>2185</c:v>
                </c:pt>
                <c:pt idx="6460">
                  <c:v>2185</c:v>
                </c:pt>
                <c:pt idx="6461">
                  <c:v>2185</c:v>
                </c:pt>
                <c:pt idx="6462">
                  <c:v>2186</c:v>
                </c:pt>
                <c:pt idx="6463">
                  <c:v>2186</c:v>
                </c:pt>
                <c:pt idx="6464">
                  <c:v>2187</c:v>
                </c:pt>
                <c:pt idx="6465">
                  <c:v>2187</c:v>
                </c:pt>
                <c:pt idx="6466">
                  <c:v>2187</c:v>
                </c:pt>
                <c:pt idx="6467">
                  <c:v>2187</c:v>
                </c:pt>
                <c:pt idx="6468">
                  <c:v>2187</c:v>
                </c:pt>
                <c:pt idx="6469">
                  <c:v>2187</c:v>
                </c:pt>
                <c:pt idx="6470">
                  <c:v>2188</c:v>
                </c:pt>
                <c:pt idx="6471">
                  <c:v>2188</c:v>
                </c:pt>
                <c:pt idx="6472">
                  <c:v>2188</c:v>
                </c:pt>
                <c:pt idx="6473">
                  <c:v>2188</c:v>
                </c:pt>
                <c:pt idx="6474">
                  <c:v>2189</c:v>
                </c:pt>
                <c:pt idx="6475">
                  <c:v>2190</c:v>
                </c:pt>
                <c:pt idx="6476">
                  <c:v>2191</c:v>
                </c:pt>
                <c:pt idx="6477">
                  <c:v>2191</c:v>
                </c:pt>
                <c:pt idx="6478">
                  <c:v>2192</c:v>
                </c:pt>
                <c:pt idx="6479">
                  <c:v>2193</c:v>
                </c:pt>
                <c:pt idx="6480">
                  <c:v>2194</c:v>
                </c:pt>
                <c:pt idx="6481">
                  <c:v>2195</c:v>
                </c:pt>
                <c:pt idx="6482">
                  <c:v>2196</c:v>
                </c:pt>
                <c:pt idx="6483">
                  <c:v>2197</c:v>
                </c:pt>
                <c:pt idx="6484">
                  <c:v>2198</c:v>
                </c:pt>
                <c:pt idx="6485">
                  <c:v>2199</c:v>
                </c:pt>
                <c:pt idx="6486">
                  <c:v>2200</c:v>
                </c:pt>
                <c:pt idx="6487">
                  <c:v>2201</c:v>
                </c:pt>
                <c:pt idx="6488">
                  <c:v>2202</c:v>
                </c:pt>
                <c:pt idx="6489">
                  <c:v>2203</c:v>
                </c:pt>
                <c:pt idx="6490">
                  <c:v>2203</c:v>
                </c:pt>
                <c:pt idx="6491">
                  <c:v>2204</c:v>
                </c:pt>
                <c:pt idx="6492">
                  <c:v>2204</c:v>
                </c:pt>
                <c:pt idx="6493">
                  <c:v>2204</c:v>
                </c:pt>
                <c:pt idx="6494">
                  <c:v>2205</c:v>
                </c:pt>
                <c:pt idx="6495">
                  <c:v>2205</c:v>
                </c:pt>
                <c:pt idx="6496">
                  <c:v>2205</c:v>
                </c:pt>
                <c:pt idx="6497">
                  <c:v>2205</c:v>
                </c:pt>
                <c:pt idx="6498">
                  <c:v>2205</c:v>
                </c:pt>
                <c:pt idx="6499">
                  <c:v>2206</c:v>
                </c:pt>
                <c:pt idx="6500">
                  <c:v>2206</c:v>
                </c:pt>
                <c:pt idx="6501">
                  <c:v>2207</c:v>
                </c:pt>
                <c:pt idx="6502">
                  <c:v>2207</c:v>
                </c:pt>
                <c:pt idx="6503">
                  <c:v>2208</c:v>
                </c:pt>
                <c:pt idx="6504">
                  <c:v>2208</c:v>
                </c:pt>
                <c:pt idx="6505">
                  <c:v>2208</c:v>
                </c:pt>
                <c:pt idx="6506">
                  <c:v>2208</c:v>
                </c:pt>
                <c:pt idx="6507">
                  <c:v>2208</c:v>
                </c:pt>
                <c:pt idx="6508">
                  <c:v>2208</c:v>
                </c:pt>
                <c:pt idx="6509">
                  <c:v>2208</c:v>
                </c:pt>
                <c:pt idx="6510">
                  <c:v>2208</c:v>
                </c:pt>
                <c:pt idx="6511">
                  <c:v>2208</c:v>
                </c:pt>
                <c:pt idx="6512">
                  <c:v>2208</c:v>
                </c:pt>
                <c:pt idx="6513">
                  <c:v>2208</c:v>
                </c:pt>
                <c:pt idx="6514">
                  <c:v>2208</c:v>
                </c:pt>
                <c:pt idx="6515">
                  <c:v>2208</c:v>
                </c:pt>
                <c:pt idx="6516">
                  <c:v>2208</c:v>
                </c:pt>
                <c:pt idx="6517">
                  <c:v>2208</c:v>
                </c:pt>
                <c:pt idx="6518">
                  <c:v>2208</c:v>
                </c:pt>
                <c:pt idx="6519">
                  <c:v>2208</c:v>
                </c:pt>
                <c:pt idx="6520">
                  <c:v>2208</c:v>
                </c:pt>
                <c:pt idx="6521">
                  <c:v>2208</c:v>
                </c:pt>
                <c:pt idx="6522">
                  <c:v>2208</c:v>
                </c:pt>
                <c:pt idx="6523">
                  <c:v>2208</c:v>
                </c:pt>
                <c:pt idx="6524">
                  <c:v>2208</c:v>
                </c:pt>
                <c:pt idx="6525">
                  <c:v>2208</c:v>
                </c:pt>
                <c:pt idx="6526">
                  <c:v>2208</c:v>
                </c:pt>
                <c:pt idx="6527">
                  <c:v>2209</c:v>
                </c:pt>
                <c:pt idx="6528">
                  <c:v>2210</c:v>
                </c:pt>
                <c:pt idx="6529">
                  <c:v>2211</c:v>
                </c:pt>
                <c:pt idx="6530">
                  <c:v>2211</c:v>
                </c:pt>
                <c:pt idx="6531">
                  <c:v>2211</c:v>
                </c:pt>
                <c:pt idx="6532">
                  <c:v>2212</c:v>
                </c:pt>
                <c:pt idx="6533">
                  <c:v>2212</c:v>
                </c:pt>
                <c:pt idx="6534">
                  <c:v>2212</c:v>
                </c:pt>
                <c:pt idx="6535">
                  <c:v>2213</c:v>
                </c:pt>
                <c:pt idx="6536">
                  <c:v>2214</c:v>
                </c:pt>
                <c:pt idx="6537">
                  <c:v>2215</c:v>
                </c:pt>
                <c:pt idx="6538">
                  <c:v>2215</c:v>
                </c:pt>
                <c:pt idx="6539">
                  <c:v>2215</c:v>
                </c:pt>
                <c:pt idx="6540">
                  <c:v>2216</c:v>
                </c:pt>
                <c:pt idx="6541">
                  <c:v>2216</c:v>
                </c:pt>
                <c:pt idx="6542">
                  <c:v>2216</c:v>
                </c:pt>
                <c:pt idx="6543">
                  <c:v>2216</c:v>
                </c:pt>
                <c:pt idx="6544">
                  <c:v>2216</c:v>
                </c:pt>
                <c:pt idx="6545">
                  <c:v>2216</c:v>
                </c:pt>
                <c:pt idx="6546">
                  <c:v>2216</c:v>
                </c:pt>
                <c:pt idx="6547">
                  <c:v>2216</c:v>
                </c:pt>
                <c:pt idx="6548">
                  <c:v>2216</c:v>
                </c:pt>
                <c:pt idx="6549">
                  <c:v>2216</c:v>
                </c:pt>
                <c:pt idx="6550">
                  <c:v>2217</c:v>
                </c:pt>
                <c:pt idx="6551">
                  <c:v>2217</c:v>
                </c:pt>
                <c:pt idx="6552">
                  <c:v>2218</c:v>
                </c:pt>
                <c:pt idx="6553">
                  <c:v>2218</c:v>
                </c:pt>
                <c:pt idx="6554">
                  <c:v>2219</c:v>
                </c:pt>
                <c:pt idx="6555">
                  <c:v>2220</c:v>
                </c:pt>
                <c:pt idx="6556">
                  <c:v>2221</c:v>
                </c:pt>
                <c:pt idx="6557">
                  <c:v>2222</c:v>
                </c:pt>
                <c:pt idx="6558">
                  <c:v>2223</c:v>
                </c:pt>
                <c:pt idx="6559">
                  <c:v>2224</c:v>
                </c:pt>
                <c:pt idx="6560">
                  <c:v>2225</c:v>
                </c:pt>
                <c:pt idx="6561">
                  <c:v>2226</c:v>
                </c:pt>
                <c:pt idx="6562">
                  <c:v>2226</c:v>
                </c:pt>
                <c:pt idx="6563">
                  <c:v>2226</c:v>
                </c:pt>
                <c:pt idx="6564">
                  <c:v>2227</c:v>
                </c:pt>
                <c:pt idx="6565">
                  <c:v>2227</c:v>
                </c:pt>
                <c:pt idx="6566">
                  <c:v>2227</c:v>
                </c:pt>
                <c:pt idx="6567">
                  <c:v>2227</c:v>
                </c:pt>
                <c:pt idx="6568">
                  <c:v>2227</c:v>
                </c:pt>
                <c:pt idx="6569">
                  <c:v>2227</c:v>
                </c:pt>
                <c:pt idx="6570">
                  <c:v>2228</c:v>
                </c:pt>
                <c:pt idx="6571">
                  <c:v>2228</c:v>
                </c:pt>
                <c:pt idx="6572">
                  <c:v>2228</c:v>
                </c:pt>
                <c:pt idx="6573">
                  <c:v>2228</c:v>
                </c:pt>
                <c:pt idx="6574">
                  <c:v>2228</c:v>
                </c:pt>
                <c:pt idx="6575">
                  <c:v>2228</c:v>
                </c:pt>
                <c:pt idx="6576">
                  <c:v>2229</c:v>
                </c:pt>
                <c:pt idx="6577">
                  <c:v>2229</c:v>
                </c:pt>
                <c:pt idx="6578">
                  <c:v>2230</c:v>
                </c:pt>
                <c:pt idx="6579">
                  <c:v>2231</c:v>
                </c:pt>
                <c:pt idx="6580">
                  <c:v>2231</c:v>
                </c:pt>
                <c:pt idx="6581">
                  <c:v>2231</c:v>
                </c:pt>
                <c:pt idx="6582">
                  <c:v>2232</c:v>
                </c:pt>
                <c:pt idx="6583">
                  <c:v>2233</c:v>
                </c:pt>
                <c:pt idx="6584">
                  <c:v>2233</c:v>
                </c:pt>
                <c:pt idx="6585">
                  <c:v>2233</c:v>
                </c:pt>
                <c:pt idx="6586">
                  <c:v>2233</c:v>
                </c:pt>
                <c:pt idx="6587">
                  <c:v>2233</c:v>
                </c:pt>
                <c:pt idx="6588">
                  <c:v>2233</c:v>
                </c:pt>
                <c:pt idx="6589">
                  <c:v>2234</c:v>
                </c:pt>
                <c:pt idx="6590">
                  <c:v>2234</c:v>
                </c:pt>
                <c:pt idx="6591">
                  <c:v>2234</c:v>
                </c:pt>
                <c:pt idx="6592">
                  <c:v>2234</c:v>
                </c:pt>
                <c:pt idx="6593">
                  <c:v>2234</c:v>
                </c:pt>
                <c:pt idx="6594">
                  <c:v>2234</c:v>
                </c:pt>
                <c:pt idx="6595">
                  <c:v>2234</c:v>
                </c:pt>
                <c:pt idx="6596">
                  <c:v>2234</c:v>
                </c:pt>
                <c:pt idx="6597">
                  <c:v>2234</c:v>
                </c:pt>
                <c:pt idx="6598">
                  <c:v>2234</c:v>
                </c:pt>
                <c:pt idx="6599">
                  <c:v>2234</c:v>
                </c:pt>
                <c:pt idx="6600">
                  <c:v>2234</c:v>
                </c:pt>
                <c:pt idx="6601">
                  <c:v>2234</c:v>
                </c:pt>
                <c:pt idx="6602">
                  <c:v>2234</c:v>
                </c:pt>
                <c:pt idx="6603">
                  <c:v>2234</c:v>
                </c:pt>
                <c:pt idx="6604">
                  <c:v>2234</c:v>
                </c:pt>
                <c:pt idx="6605">
                  <c:v>2234</c:v>
                </c:pt>
                <c:pt idx="6606">
                  <c:v>2235</c:v>
                </c:pt>
                <c:pt idx="6607">
                  <c:v>2235</c:v>
                </c:pt>
                <c:pt idx="6608">
                  <c:v>2236</c:v>
                </c:pt>
                <c:pt idx="6609">
                  <c:v>2236</c:v>
                </c:pt>
                <c:pt idx="6610">
                  <c:v>2236</c:v>
                </c:pt>
                <c:pt idx="6611">
                  <c:v>2236</c:v>
                </c:pt>
                <c:pt idx="6612">
                  <c:v>2236</c:v>
                </c:pt>
                <c:pt idx="6613">
                  <c:v>2236</c:v>
                </c:pt>
                <c:pt idx="6614">
                  <c:v>2236</c:v>
                </c:pt>
                <c:pt idx="6615">
                  <c:v>2236</c:v>
                </c:pt>
                <c:pt idx="6616">
                  <c:v>2236</c:v>
                </c:pt>
                <c:pt idx="6617">
                  <c:v>2237</c:v>
                </c:pt>
                <c:pt idx="6618">
                  <c:v>2238</c:v>
                </c:pt>
                <c:pt idx="6619">
                  <c:v>2239</c:v>
                </c:pt>
                <c:pt idx="6620">
                  <c:v>2240</c:v>
                </c:pt>
                <c:pt idx="6621">
                  <c:v>2240</c:v>
                </c:pt>
                <c:pt idx="6622">
                  <c:v>2240</c:v>
                </c:pt>
                <c:pt idx="6623">
                  <c:v>2241</c:v>
                </c:pt>
                <c:pt idx="6624">
                  <c:v>2241</c:v>
                </c:pt>
                <c:pt idx="6625">
                  <c:v>2242</c:v>
                </c:pt>
                <c:pt idx="6626">
                  <c:v>2243</c:v>
                </c:pt>
                <c:pt idx="6627">
                  <c:v>2244</c:v>
                </c:pt>
                <c:pt idx="6628">
                  <c:v>2245</c:v>
                </c:pt>
                <c:pt idx="6629">
                  <c:v>2245</c:v>
                </c:pt>
                <c:pt idx="6630">
                  <c:v>2245</c:v>
                </c:pt>
                <c:pt idx="6631">
                  <c:v>2245</c:v>
                </c:pt>
                <c:pt idx="6632">
                  <c:v>2245</c:v>
                </c:pt>
                <c:pt idx="6633">
                  <c:v>2245</c:v>
                </c:pt>
                <c:pt idx="6634">
                  <c:v>2245</c:v>
                </c:pt>
                <c:pt idx="6635">
                  <c:v>2245</c:v>
                </c:pt>
                <c:pt idx="6636">
                  <c:v>2245</c:v>
                </c:pt>
                <c:pt idx="6637">
                  <c:v>2245</c:v>
                </c:pt>
                <c:pt idx="6638">
                  <c:v>2245</c:v>
                </c:pt>
                <c:pt idx="6639">
                  <c:v>2245</c:v>
                </c:pt>
                <c:pt idx="6640">
                  <c:v>2245</c:v>
                </c:pt>
                <c:pt idx="6641">
                  <c:v>2245</c:v>
                </c:pt>
                <c:pt idx="6642">
                  <c:v>2246</c:v>
                </c:pt>
                <c:pt idx="6643">
                  <c:v>2247</c:v>
                </c:pt>
                <c:pt idx="6644">
                  <c:v>2248</c:v>
                </c:pt>
                <c:pt idx="6645">
                  <c:v>2248</c:v>
                </c:pt>
                <c:pt idx="6646">
                  <c:v>2249</c:v>
                </c:pt>
                <c:pt idx="6647">
                  <c:v>2249</c:v>
                </c:pt>
                <c:pt idx="6648">
                  <c:v>2249</c:v>
                </c:pt>
                <c:pt idx="6649">
                  <c:v>2250</c:v>
                </c:pt>
                <c:pt idx="6650">
                  <c:v>2250</c:v>
                </c:pt>
                <c:pt idx="6651">
                  <c:v>2250</c:v>
                </c:pt>
                <c:pt idx="6652">
                  <c:v>2250</c:v>
                </c:pt>
                <c:pt idx="6653">
                  <c:v>2250</c:v>
                </c:pt>
                <c:pt idx="6654">
                  <c:v>2250</c:v>
                </c:pt>
                <c:pt idx="6655">
                  <c:v>2250</c:v>
                </c:pt>
                <c:pt idx="6656">
                  <c:v>2250</c:v>
                </c:pt>
                <c:pt idx="6657">
                  <c:v>2251</c:v>
                </c:pt>
                <c:pt idx="6658">
                  <c:v>2251</c:v>
                </c:pt>
                <c:pt idx="6659">
                  <c:v>2251</c:v>
                </c:pt>
                <c:pt idx="6660">
                  <c:v>2251</c:v>
                </c:pt>
                <c:pt idx="6661">
                  <c:v>2252</c:v>
                </c:pt>
                <c:pt idx="6662">
                  <c:v>2253</c:v>
                </c:pt>
                <c:pt idx="6663">
                  <c:v>2254</c:v>
                </c:pt>
                <c:pt idx="6664">
                  <c:v>2255</c:v>
                </c:pt>
                <c:pt idx="6665">
                  <c:v>2256</c:v>
                </c:pt>
                <c:pt idx="6666">
                  <c:v>2256</c:v>
                </c:pt>
                <c:pt idx="6667">
                  <c:v>2256</c:v>
                </c:pt>
                <c:pt idx="6668">
                  <c:v>2256</c:v>
                </c:pt>
                <c:pt idx="6669">
                  <c:v>2257</c:v>
                </c:pt>
                <c:pt idx="6670">
                  <c:v>2257</c:v>
                </c:pt>
                <c:pt idx="6671">
                  <c:v>2257</c:v>
                </c:pt>
                <c:pt idx="6672">
                  <c:v>2257</c:v>
                </c:pt>
                <c:pt idx="6673">
                  <c:v>2257</c:v>
                </c:pt>
                <c:pt idx="6674">
                  <c:v>2257</c:v>
                </c:pt>
                <c:pt idx="6675">
                  <c:v>2257</c:v>
                </c:pt>
                <c:pt idx="6676">
                  <c:v>2257</c:v>
                </c:pt>
                <c:pt idx="6677">
                  <c:v>2257</c:v>
                </c:pt>
                <c:pt idx="6678">
                  <c:v>2257</c:v>
                </c:pt>
                <c:pt idx="6679">
                  <c:v>2257</c:v>
                </c:pt>
                <c:pt idx="6680">
                  <c:v>2257</c:v>
                </c:pt>
                <c:pt idx="6681">
                  <c:v>2257</c:v>
                </c:pt>
                <c:pt idx="6682">
                  <c:v>2258</c:v>
                </c:pt>
                <c:pt idx="6683">
                  <c:v>2259</c:v>
                </c:pt>
                <c:pt idx="6684">
                  <c:v>2259</c:v>
                </c:pt>
                <c:pt idx="6685">
                  <c:v>2259</c:v>
                </c:pt>
                <c:pt idx="6686">
                  <c:v>2259</c:v>
                </c:pt>
                <c:pt idx="6687">
                  <c:v>2260</c:v>
                </c:pt>
                <c:pt idx="6688">
                  <c:v>2260</c:v>
                </c:pt>
                <c:pt idx="6689">
                  <c:v>2261</c:v>
                </c:pt>
                <c:pt idx="6690">
                  <c:v>2261</c:v>
                </c:pt>
                <c:pt idx="6691">
                  <c:v>2261</c:v>
                </c:pt>
                <c:pt idx="6692">
                  <c:v>2262</c:v>
                </c:pt>
                <c:pt idx="6693">
                  <c:v>2262</c:v>
                </c:pt>
                <c:pt idx="6694">
                  <c:v>2262</c:v>
                </c:pt>
                <c:pt idx="6695">
                  <c:v>2262</c:v>
                </c:pt>
                <c:pt idx="6696">
                  <c:v>2262</c:v>
                </c:pt>
                <c:pt idx="6697">
                  <c:v>2262</c:v>
                </c:pt>
                <c:pt idx="6698">
                  <c:v>2262</c:v>
                </c:pt>
                <c:pt idx="6699">
                  <c:v>2262</c:v>
                </c:pt>
                <c:pt idx="6700">
                  <c:v>2263</c:v>
                </c:pt>
                <c:pt idx="6701">
                  <c:v>2263</c:v>
                </c:pt>
                <c:pt idx="6702">
                  <c:v>2264</c:v>
                </c:pt>
                <c:pt idx="6703">
                  <c:v>2264</c:v>
                </c:pt>
                <c:pt idx="6704">
                  <c:v>2264</c:v>
                </c:pt>
                <c:pt idx="6705">
                  <c:v>2264</c:v>
                </c:pt>
                <c:pt idx="6706">
                  <c:v>2264</c:v>
                </c:pt>
                <c:pt idx="6707">
                  <c:v>2265</c:v>
                </c:pt>
                <c:pt idx="6708">
                  <c:v>2265</c:v>
                </c:pt>
                <c:pt idx="6709">
                  <c:v>2266</c:v>
                </c:pt>
                <c:pt idx="6710">
                  <c:v>2267</c:v>
                </c:pt>
                <c:pt idx="6711">
                  <c:v>2268</c:v>
                </c:pt>
                <c:pt idx="6712">
                  <c:v>2268</c:v>
                </c:pt>
                <c:pt idx="6713">
                  <c:v>2268</c:v>
                </c:pt>
                <c:pt idx="6714">
                  <c:v>2268</c:v>
                </c:pt>
                <c:pt idx="6715">
                  <c:v>2268</c:v>
                </c:pt>
                <c:pt idx="6716">
                  <c:v>2268</c:v>
                </c:pt>
                <c:pt idx="6717">
                  <c:v>2268</c:v>
                </c:pt>
                <c:pt idx="6718">
                  <c:v>2268</c:v>
                </c:pt>
                <c:pt idx="6719">
                  <c:v>2268</c:v>
                </c:pt>
                <c:pt idx="6720">
                  <c:v>2268</c:v>
                </c:pt>
                <c:pt idx="6721">
                  <c:v>2268</c:v>
                </c:pt>
                <c:pt idx="6722">
                  <c:v>2268</c:v>
                </c:pt>
                <c:pt idx="6723">
                  <c:v>2269</c:v>
                </c:pt>
                <c:pt idx="6724">
                  <c:v>2269</c:v>
                </c:pt>
                <c:pt idx="6725">
                  <c:v>2270</c:v>
                </c:pt>
                <c:pt idx="6726">
                  <c:v>2270</c:v>
                </c:pt>
                <c:pt idx="6727">
                  <c:v>2270</c:v>
                </c:pt>
                <c:pt idx="6728">
                  <c:v>2270</c:v>
                </c:pt>
                <c:pt idx="6729">
                  <c:v>2270</c:v>
                </c:pt>
                <c:pt idx="6730">
                  <c:v>2270</c:v>
                </c:pt>
                <c:pt idx="6731">
                  <c:v>2270</c:v>
                </c:pt>
                <c:pt idx="6732">
                  <c:v>2270</c:v>
                </c:pt>
                <c:pt idx="6733">
                  <c:v>2270</c:v>
                </c:pt>
                <c:pt idx="6734">
                  <c:v>2271</c:v>
                </c:pt>
                <c:pt idx="6735">
                  <c:v>2272</c:v>
                </c:pt>
                <c:pt idx="6736">
                  <c:v>2273</c:v>
                </c:pt>
                <c:pt idx="6737">
                  <c:v>2273</c:v>
                </c:pt>
                <c:pt idx="6738">
                  <c:v>2273</c:v>
                </c:pt>
                <c:pt idx="6739">
                  <c:v>2273</c:v>
                </c:pt>
                <c:pt idx="6740">
                  <c:v>2273</c:v>
                </c:pt>
                <c:pt idx="6741">
                  <c:v>2273</c:v>
                </c:pt>
                <c:pt idx="6742">
                  <c:v>2273</c:v>
                </c:pt>
                <c:pt idx="6743">
                  <c:v>2273</c:v>
                </c:pt>
                <c:pt idx="6744">
                  <c:v>2273</c:v>
                </c:pt>
                <c:pt idx="6745">
                  <c:v>2274</c:v>
                </c:pt>
                <c:pt idx="6746">
                  <c:v>2274</c:v>
                </c:pt>
                <c:pt idx="6747">
                  <c:v>2274</c:v>
                </c:pt>
                <c:pt idx="6748">
                  <c:v>2274</c:v>
                </c:pt>
                <c:pt idx="6749">
                  <c:v>2274</c:v>
                </c:pt>
                <c:pt idx="6750">
                  <c:v>2274</c:v>
                </c:pt>
                <c:pt idx="6751">
                  <c:v>2274</c:v>
                </c:pt>
                <c:pt idx="6752">
                  <c:v>2274</c:v>
                </c:pt>
                <c:pt idx="6753">
                  <c:v>2274</c:v>
                </c:pt>
                <c:pt idx="6754">
                  <c:v>2274</c:v>
                </c:pt>
                <c:pt idx="6755">
                  <c:v>2274</c:v>
                </c:pt>
                <c:pt idx="6756">
                  <c:v>2274</c:v>
                </c:pt>
                <c:pt idx="6757">
                  <c:v>2275</c:v>
                </c:pt>
                <c:pt idx="6758">
                  <c:v>2276</c:v>
                </c:pt>
                <c:pt idx="6759">
                  <c:v>2277</c:v>
                </c:pt>
                <c:pt idx="6760">
                  <c:v>2277</c:v>
                </c:pt>
                <c:pt idx="6761">
                  <c:v>2278</c:v>
                </c:pt>
                <c:pt idx="6762">
                  <c:v>2278</c:v>
                </c:pt>
                <c:pt idx="6763">
                  <c:v>2278</c:v>
                </c:pt>
                <c:pt idx="6764">
                  <c:v>2278</c:v>
                </c:pt>
                <c:pt idx="6765">
                  <c:v>2278</c:v>
                </c:pt>
                <c:pt idx="6766">
                  <c:v>2278</c:v>
                </c:pt>
                <c:pt idx="6767">
                  <c:v>2279</c:v>
                </c:pt>
                <c:pt idx="6768">
                  <c:v>2279</c:v>
                </c:pt>
                <c:pt idx="6769">
                  <c:v>2279</c:v>
                </c:pt>
                <c:pt idx="6770">
                  <c:v>2279</c:v>
                </c:pt>
                <c:pt idx="6771">
                  <c:v>2279</c:v>
                </c:pt>
                <c:pt idx="6772">
                  <c:v>2279</c:v>
                </c:pt>
                <c:pt idx="6773">
                  <c:v>2279</c:v>
                </c:pt>
                <c:pt idx="6774">
                  <c:v>2279</c:v>
                </c:pt>
                <c:pt idx="6775">
                  <c:v>2279</c:v>
                </c:pt>
                <c:pt idx="6776">
                  <c:v>2279</c:v>
                </c:pt>
                <c:pt idx="6777">
                  <c:v>2279</c:v>
                </c:pt>
                <c:pt idx="6778">
                  <c:v>2280</c:v>
                </c:pt>
                <c:pt idx="6779">
                  <c:v>2280</c:v>
                </c:pt>
                <c:pt idx="6780">
                  <c:v>2280</c:v>
                </c:pt>
                <c:pt idx="6781">
                  <c:v>2280</c:v>
                </c:pt>
                <c:pt idx="6782">
                  <c:v>2280</c:v>
                </c:pt>
                <c:pt idx="6783">
                  <c:v>2281</c:v>
                </c:pt>
                <c:pt idx="6784">
                  <c:v>2282</c:v>
                </c:pt>
                <c:pt idx="6785">
                  <c:v>2282</c:v>
                </c:pt>
                <c:pt idx="6786">
                  <c:v>2282</c:v>
                </c:pt>
                <c:pt idx="6787">
                  <c:v>2282</c:v>
                </c:pt>
                <c:pt idx="6788">
                  <c:v>2282</c:v>
                </c:pt>
                <c:pt idx="6789">
                  <c:v>2282</c:v>
                </c:pt>
                <c:pt idx="6790">
                  <c:v>2282</c:v>
                </c:pt>
                <c:pt idx="6791">
                  <c:v>2283</c:v>
                </c:pt>
                <c:pt idx="6792">
                  <c:v>2283</c:v>
                </c:pt>
                <c:pt idx="6793">
                  <c:v>2284</c:v>
                </c:pt>
                <c:pt idx="6794">
                  <c:v>2285</c:v>
                </c:pt>
                <c:pt idx="6795">
                  <c:v>2285</c:v>
                </c:pt>
                <c:pt idx="6796">
                  <c:v>2285</c:v>
                </c:pt>
                <c:pt idx="6797">
                  <c:v>2285</c:v>
                </c:pt>
                <c:pt idx="6798">
                  <c:v>2285</c:v>
                </c:pt>
                <c:pt idx="6799">
                  <c:v>2285</c:v>
                </c:pt>
                <c:pt idx="6800">
                  <c:v>2285</c:v>
                </c:pt>
                <c:pt idx="6801">
                  <c:v>2286</c:v>
                </c:pt>
                <c:pt idx="6802">
                  <c:v>2286</c:v>
                </c:pt>
                <c:pt idx="6803">
                  <c:v>2286</c:v>
                </c:pt>
                <c:pt idx="6804">
                  <c:v>2286</c:v>
                </c:pt>
                <c:pt idx="6805">
                  <c:v>2286</c:v>
                </c:pt>
                <c:pt idx="6806">
                  <c:v>2286</c:v>
                </c:pt>
                <c:pt idx="6807">
                  <c:v>2286</c:v>
                </c:pt>
                <c:pt idx="6808">
                  <c:v>2286</c:v>
                </c:pt>
                <c:pt idx="6809">
                  <c:v>2286</c:v>
                </c:pt>
                <c:pt idx="6810">
                  <c:v>2286</c:v>
                </c:pt>
                <c:pt idx="6811">
                  <c:v>2286</c:v>
                </c:pt>
                <c:pt idx="6812">
                  <c:v>2286</c:v>
                </c:pt>
                <c:pt idx="6813">
                  <c:v>2286</c:v>
                </c:pt>
                <c:pt idx="6814">
                  <c:v>2286</c:v>
                </c:pt>
                <c:pt idx="6815">
                  <c:v>2286</c:v>
                </c:pt>
                <c:pt idx="6816">
                  <c:v>2286</c:v>
                </c:pt>
                <c:pt idx="6817">
                  <c:v>2286</c:v>
                </c:pt>
                <c:pt idx="6818">
                  <c:v>2286</c:v>
                </c:pt>
                <c:pt idx="6819">
                  <c:v>2286</c:v>
                </c:pt>
                <c:pt idx="6820">
                  <c:v>2286</c:v>
                </c:pt>
                <c:pt idx="6821">
                  <c:v>2286</c:v>
                </c:pt>
                <c:pt idx="6822">
                  <c:v>2287</c:v>
                </c:pt>
                <c:pt idx="6823">
                  <c:v>2288</c:v>
                </c:pt>
                <c:pt idx="6824">
                  <c:v>2288</c:v>
                </c:pt>
                <c:pt idx="6825">
                  <c:v>2288</c:v>
                </c:pt>
                <c:pt idx="6826">
                  <c:v>2288</c:v>
                </c:pt>
                <c:pt idx="6827">
                  <c:v>2289</c:v>
                </c:pt>
                <c:pt idx="6828">
                  <c:v>2289</c:v>
                </c:pt>
                <c:pt idx="6829">
                  <c:v>2290</c:v>
                </c:pt>
                <c:pt idx="6830">
                  <c:v>2291</c:v>
                </c:pt>
                <c:pt idx="6831">
                  <c:v>2291</c:v>
                </c:pt>
                <c:pt idx="6832">
                  <c:v>2291</c:v>
                </c:pt>
                <c:pt idx="6833">
                  <c:v>2291</c:v>
                </c:pt>
                <c:pt idx="6834">
                  <c:v>2292</c:v>
                </c:pt>
                <c:pt idx="6835">
                  <c:v>2292</c:v>
                </c:pt>
                <c:pt idx="6836">
                  <c:v>2292</c:v>
                </c:pt>
                <c:pt idx="6837">
                  <c:v>2292</c:v>
                </c:pt>
                <c:pt idx="6838">
                  <c:v>2292</c:v>
                </c:pt>
                <c:pt idx="6839">
                  <c:v>2292</c:v>
                </c:pt>
                <c:pt idx="6840">
                  <c:v>2292</c:v>
                </c:pt>
                <c:pt idx="6841">
                  <c:v>2292</c:v>
                </c:pt>
                <c:pt idx="6842">
                  <c:v>2293</c:v>
                </c:pt>
                <c:pt idx="6843">
                  <c:v>2293</c:v>
                </c:pt>
                <c:pt idx="6844">
                  <c:v>2293</c:v>
                </c:pt>
                <c:pt idx="6845">
                  <c:v>2294</c:v>
                </c:pt>
                <c:pt idx="6846">
                  <c:v>2294</c:v>
                </c:pt>
                <c:pt idx="6847">
                  <c:v>2295</c:v>
                </c:pt>
                <c:pt idx="6848">
                  <c:v>2296</c:v>
                </c:pt>
                <c:pt idx="6849">
                  <c:v>2296</c:v>
                </c:pt>
                <c:pt idx="6850">
                  <c:v>2296</c:v>
                </c:pt>
                <c:pt idx="6851">
                  <c:v>2296</c:v>
                </c:pt>
                <c:pt idx="6852">
                  <c:v>2296</c:v>
                </c:pt>
                <c:pt idx="6853">
                  <c:v>2296</c:v>
                </c:pt>
                <c:pt idx="6854">
                  <c:v>2296</c:v>
                </c:pt>
                <c:pt idx="6855">
                  <c:v>2297</c:v>
                </c:pt>
                <c:pt idx="6856">
                  <c:v>2297</c:v>
                </c:pt>
                <c:pt idx="6857">
                  <c:v>2297</c:v>
                </c:pt>
                <c:pt idx="6858">
                  <c:v>2297</c:v>
                </c:pt>
                <c:pt idx="6859">
                  <c:v>2297</c:v>
                </c:pt>
                <c:pt idx="6860">
                  <c:v>2297</c:v>
                </c:pt>
                <c:pt idx="6861">
                  <c:v>2297</c:v>
                </c:pt>
                <c:pt idx="6862">
                  <c:v>2298</c:v>
                </c:pt>
                <c:pt idx="6863">
                  <c:v>2298</c:v>
                </c:pt>
                <c:pt idx="6864">
                  <c:v>2298</c:v>
                </c:pt>
                <c:pt idx="6865">
                  <c:v>2299</c:v>
                </c:pt>
                <c:pt idx="6866">
                  <c:v>2300</c:v>
                </c:pt>
                <c:pt idx="6867">
                  <c:v>2300</c:v>
                </c:pt>
                <c:pt idx="6868">
                  <c:v>2301</c:v>
                </c:pt>
                <c:pt idx="6869">
                  <c:v>2301</c:v>
                </c:pt>
                <c:pt idx="6870">
                  <c:v>2302</c:v>
                </c:pt>
                <c:pt idx="6871">
                  <c:v>2302</c:v>
                </c:pt>
                <c:pt idx="6872">
                  <c:v>2302</c:v>
                </c:pt>
                <c:pt idx="6873">
                  <c:v>2302</c:v>
                </c:pt>
                <c:pt idx="6874">
                  <c:v>2302</c:v>
                </c:pt>
                <c:pt idx="6875">
                  <c:v>2302</c:v>
                </c:pt>
                <c:pt idx="6876">
                  <c:v>2302</c:v>
                </c:pt>
                <c:pt idx="6877">
                  <c:v>2302</c:v>
                </c:pt>
                <c:pt idx="6878">
                  <c:v>2302</c:v>
                </c:pt>
                <c:pt idx="6879">
                  <c:v>2302</c:v>
                </c:pt>
                <c:pt idx="6880">
                  <c:v>2302</c:v>
                </c:pt>
                <c:pt idx="6881">
                  <c:v>2303</c:v>
                </c:pt>
                <c:pt idx="6882">
                  <c:v>2303</c:v>
                </c:pt>
                <c:pt idx="6883">
                  <c:v>2304</c:v>
                </c:pt>
                <c:pt idx="6884">
                  <c:v>2305</c:v>
                </c:pt>
                <c:pt idx="6885">
                  <c:v>2305</c:v>
                </c:pt>
                <c:pt idx="6886">
                  <c:v>2305</c:v>
                </c:pt>
                <c:pt idx="6887">
                  <c:v>2305</c:v>
                </c:pt>
                <c:pt idx="6888">
                  <c:v>2306</c:v>
                </c:pt>
                <c:pt idx="6889">
                  <c:v>2306</c:v>
                </c:pt>
                <c:pt idx="6890">
                  <c:v>2306</c:v>
                </c:pt>
                <c:pt idx="6891">
                  <c:v>2306</c:v>
                </c:pt>
                <c:pt idx="6892">
                  <c:v>2307</c:v>
                </c:pt>
                <c:pt idx="6893">
                  <c:v>2307</c:v>
                </c:pt>
                <c:pt idx="6894">
                  <c:v>2307</c:v>
                </c:pt>
                <c:pt idx="6895">
                  <c:v>2307</c:v>
                </c:pt>
                <c:pt idx="6896">
                  <c:v>2307</c:v>
                </c:pt>
                <c:pt idx="6897">
                  <c:v>2307</c:v>
                </c:pt>
                <c:pt idx="6898">
                  <c:v>2308</c:v>
                </c:pt>
                <c:pt idx="6899">
                  <c:v>2309</c:v>
                </c:pt>
                <c:pt idx="6900">
                  <c:v>2309</c:v>
                </c:pt>
                <c:pt idx="6901">
                  <c:v>2309</c:v>
                </c:pt>
                <c:pt idx="6902">
                  <c:v>2309</c:v>
                </c:pt>
                <c:pt idx="6903">
                  <c:v>2309</c:v>
                </c:pt>
                <c:pt idx="6904">
                  <c:v>2309</c:v>
                </c:pt>
                <c:pt idx="6905">
                  <c:v>2310</c:v>
                </c:pt>
                <c:pt idx="6906">
                  <c:v>2310</c:v>
                </c:pt>
                <c:pt idx="6907">
                  <c:v>2310</c:v>
                </c:pt>
                <c:pt idx="6908">
                  <c:v>2310</c:v>
                </c:pt>
                <c:pt idx="6909">
                  <c:v>2310</c:v>
                </c:pt>
                <c:pt idx="6910">
                  <c:v>2311</c:v>
                </c:pt>
                <c:pt idx="6911">
                  <c:v>2312</c:v>
                </c:pt>
                <c:pt idx="6912">
                  <c:v>2313</c:v>
                </c:pt>
                <c:pt idx="6913">
                  <c:v>2314</c:v>
                </c:pt>
                <c:pt idx="6914">
                  <c:v>2314</c:v>
                </c:pt>
                <c:pt idx="6915">
                  <c:v>2315</c:v>
                </c:pt>
                <c:pt idx="6916">
                  <c:v>2316</c:v>
                </c:pt>
                <c:pt idx="6917">
                  <c:v>2317</c:v>
                </c:pt>
                <c:pt idx="6918">
                  <c:v>2317</c:v>
                </c:pt>
                <c:pt idx="6919">
                  <c:v>2317</c:v>
                </c:pt>
                <c:pt idx="6920">
                  <c:v>2317</c:v>
                </c:pt>
                <c:pt idx="6921">
                  <c:v>2317</c:v>
                </c:pt>
                <c:pt idx="6922">
                  <c:v>2317</c:v>
                </c:pt>
                <c:pt idx="6923">
                  <c:v>2317</c:v>
                </c:pt>
                <c:pt idx="6924">
                  <c:v>2317</c:v>
                </c:pt>
                <c:pt idx="6925">
                  <c:v>2317</c:v>
                </c:pt>
                <c:pt idx="6926">
                  <c:v>2317</c:v>
                </c:pt>
                <c:pt idx="6927">
                  <c:v>2318</c:v>
                </c:pt>
                <c:pt idx="6928">
                  <c:v>2318</c:v>
                </c:pt>
                <c:pt idx="6929">
                  <c:v>2318</c:v>
                </c:pt>
                <c:pt idx="6930">
                  <c:v>2318</c:v>
                </c:pt>
                <c:pt idx="6931">
                  <c:v>2318</c:v>
                </c:pt>
                <c:pt idx="6932">
                  <c:v>2318</c:v>
                </c:pt>
                <c:pt idx="6933">
                  <c:v>2318</c:v>
                </c:pt>
                <c:pt idx="6934">
                  <c:v>2318</c:v>
                </c:pt>
                <c:pt idx="6935">
                  <c:v>2318</c:v>
                </c:pt>
                <c:pt idx="6936">
                  <c:v>2318</c:v>
                </c:pt>
                <c:pt idx="6937">
                  <c:v>2318</c:v>
                </c:pt>
                <c:pt idx="6938">
                  <c:v>2318</c:v>
                </c:pt>
                <c:pt idx="6939">
                  <c:v>2318</c:v>
                </c:pt>
                <c:pt idx="6940">
                  <c:v>2318</c:v>
                </c:pt>
                <c:pt idx="6941">
                  <c:v>2318</c:v>
                </c:pt>
                <c:pt idx="6942">
                  <c:v>2318</c:v>
                </c:pt>
                <c:pt idx="6943">
                  <c:v>2318</c:v>
                </c:pt>
                <c:pt idx="6944">
                  <c:v>2318</c:v>
                </c:pt>
                <c:pt idx="6945">
                  <c:v>2318</c:v>
                </c:pt>
                <c:pt idx="6946">
                  <c:v>2318</c:v>
                </c:pt>
                <c:pt idx="6947">
                  <c:v>2319</c:v>
                </c:pt>
                <c:pt idx="6948">
                  <c:v>2320</c:v>
                </c:pt>
                <c:pt idx="6949">
                  <c:v>2320</c:v>
                </c:pt>
                <c:pt idx="6950">
                  <c:v>2320</c:v>
                </c:pt>
                <c:pt idx="6951">
                  <c:v>2320</c:v>
                </c:pt>
                <c:pt idx="6952">
                  <c:v>2320</c:v>
                </c:pt>
                <c:pt idx="6953">
                  <c:v>2321</c:v>
                </c:pt>
                <c:pt idx="6954">
                  <c:v>2321</c:v>
                </c:pt>
                <c:pt idx="6955">
                  <c:v>2321</c:v>
                </c:pt>
                <c:pt idx="6956">
                  <c:v>2321</c:v>
                </c:pt>
                <c:pt idx="6957">
                  <c:v>2321</c:v>
                </c:pt>
                <c:pt idx="6958">
                  <c:v>2321</c:v>
                </c:pt>
                <c:pt idx="6959">
                  <c:v>2321</c:v>
                </c:pt>
                <c:pt idx="6960">
                  <c:v>2322</c:v>
                </c:pt>
                <c:pt idx="6961">
                  <c:v>2323</c:v>
                </c:pt>
                <c:pt idx="6962">
                  <c:v>2323</c:v>
                </c:pt>
                <c:pt idx="6963">
                  <c:v>2324</c:v>
                </c:pt>
                <c:pt idx="6964">
                  <c:v>2324</c:v>
                </c:pt>
                <c:pt idx="6965">
                  <c:v>2324</c:v>
                </c:pt>
                <c:pt idx="6966">
                  <c:v>2324</c:v>
                </c:pt>
                <c:pt idx="6967">
                  <c:v>2324</c:v>
                </c:pt>
                <c:pt idx="6968">
                  <c:v>2325</c:v>
                </c:pt>
                <c:pt idx="6969">
                  <c:v>2325</c:v>
                </c:pt>
                <c:pt idx="6970">
                  <c:v>2325</c:v>
                </c:pt>
                <c:pt idx="6971">
                  <c:v>2326</c:v>
                </c:pt>
                <c:pt idx="6972">
                  <c:v>2327</c:v>
                </c:pt>
                <c:pt idx="6973">
                  <c:v>2328</c:v>
                </c:pt>
                <c:pt idx="6974">
                  <c:v>2328</c:v>
                </c:pt>
                <c:pt idx="6975">
                  <c:v>2328</c:v>
                </c:pt>
                <c:pt idx="6976">
                  <c:v>2328</c:v>
                </c:pt>
                <c:pt idx="6977">
                  <c:v>2328</c:v>
                </c:pt>
                <c:pt idx="6978">
                  <c:v>2328</c:v>
                </c:pt>
                <c:pt idx="6979">
                  <c:v>2329</c:v>
                </c:pt>
                <c:pt idx="6980">
                  <c:v>2330</c:v>
                </c:pt>
                <c:pt idx="6981">
                  <c:v>2331</c:v>
                </c:pt>
                <c:pt idx="6982">
                  <c:v>2332</c:v>
                </c:pt>
                <c:pt idx="6983">
                  <c:v>2332</c:v>
                </c:pt>
                <c:pt idx="6984">
                  <c:v>2332</c:v>
                </c:pt>
                <c:pt idx="6985">
                  <c:v>2332</c:v>
                </c:pt>
                <c:pt idx="6986">
                  <c:v>2332</c:v>
                </c:pt>
                <c:pt idx="6987">
                  <c:v>2333</c:v>
                </c:pt>
                <c:pt idx="6988">
                  <c:v>2334</c:v>
                </c:pt>
                <c:pt idx="6989">
                  <c:v>2335</c:v>
                </c:pt>
                <c:pt idx="6990">
                  <c:v>2335</c:v>
                </c:pt>
                <c:pt idx="6991">
                  <c:v>2335</c:v>
                </c:pt>
                <c:pt idx="6992">
                  <c:v>2335</c:v>
                </c:pt>
                <c:pt idx="6993">
                  <c:v>2335</c:v>
                </c:pt>
                <c:pt idx="6994">
                  <c:v>2335</c:v>
                </c:pt>
                <c:pt idx="6995">
                  <c:v>2335</c:v>
                </c:pt>
                <c:pt idx="6996">
                  <c:v>2335</c:v>
                </c:pt>
                <c:pt idx="6997">
                  <c:v>2336</c:v>
                </c:pt>
                <c:pt idx="6998">
                  <c:v>2336</c:v>
                </c:pt>
                <c:pt idx="6999">
                  <c:v>2337</c:v>
                </c:pt>
                <c:pt idx="7000">
                  <c:v>2337</c:v>
                </c:pt>
                <c:pt idx="7001">
                  <c:v>2338</c:v>
                </c:pt>
                <c:pt idx="7002">
                  <c:v>2339</c:v>
                </c:pt>
                <c:pt idx="7003">
                  <c:v>2339</c:v>
                </c:pt>
                <c:pt idx="7004">
                  <c:v>2340</c:v>
                </c:pt>
                <c:pt idx="7005">
                  <c:v>2341</c:v>
                </c:pt>
                <c:pt idx="7006">
                  <c:v>2341</c:v>
                </c:pt>
                <c:pt idx="7007">
                  <c:v>2341</c:v>
                </c:pt>
                <c:pt idx="7008">
                  <c:v>2342</c:v>
                </c:pt>
                <c:pt idx="7009">
                  <c:v>2342</c:v>
                </c:pt>
                <c:pt idx="7010">
                  <c:v>2343</c:v>
                </c:pt>
                <c:pt idx="7011">
                  <c:v>2343</c:v>
                </c:pt>
                <c:pt idx="7012">
                  <c:v>2343</c:v>
                </c:pt>
                <c:pt idx="7013">
                  <c:v>2343</c:v>
                </c:pt>
                <c:pt idx="7014">
                  <c:v>2344</c:v>
                </c:pt>
                <c:pt idx="7015">
                  <c:v>2344</c:v>
                </c:pt>
                <c:pt idx="7016">
                  <c:v>2344</c:v>
                </c:pt>
                <c:pt idx="7017">
                  <c:v>2345</c:v>
                </c:pt>
                <c:pt idx="7018">
                  <c:v>2345</c:v>
                </c:pt>
                <c:pt idx="7019">
                  <c:v>2345</c:v>
                </c:pt>
                <c:pt idx="7020">
                  <c:v>2346</c:v>
                </c:pt>
                <c:pt idx="7021">
                  <c:v>2347</c:v>
                </c:pt>
                <c:pt idx="7022">
                  <c:v>2348</c:v>
                </c:pt>
                <c:pt idx="7023">
                  <c:v>2348</c:v>
                </c:pt>
                <c:pt idx="7024">
                  <c:v>2348</c:v>
                </c:pt>
                <c:pt idx="7025">
                  <c:v>2348</c:v>
                </c:pt>
                <c:pt idx="7026">
                  <c:v>2348</c:v>
                </c:pt>
                <c:pt idx="7027">
                  <c:v>2348</c:v>
                </c:pt>
                <c:pt idx="7028">
                  <c:v>2348</c:v>
                </c:pt>
                <c:pt idx="7029">
                  <c:v>2349</c:v>
                </c:pt>
                <c:pt idx="7030">
                  <c:v>2350</c:v>
                </c:pt>
                <c:pt idx="7031">
                  <c:v>2351</c:v>
                </c:pt>
                <c:pt idx="7032">
                  <c:v>2351</c:v>
                </c:pt>
                <c:pt idx="7033">
                  <c:v>2351</c:v>
                </c:pt>
                <c:pt idx="7034">
                  <c:v>2351</c:v>
                </c:pt>
                <c:pt idx="7035">
                  <c:v>2351</c:v>
                </c:pt>
                <c:pt idx="7036">
                  <c:v>2351</c:v>
                </c:pt>
                <c:pt idx="7037">
                  <c:v>2351</c:v>
                </c:pt>
                <c:pt idx="7038">
                  <c:v>2352</c:v>
                </c:pt>
                <c:pt idx="7039">
                  <c:v>2352</c:v>
                </c:pt>
                <c:pt idx="7040">
                  <c:v>2353</c:v>
                </c:pt>
                <c:pt idx="7041">
                  <c:v>2353</c:v>
                </c:pt>
                <c:pt idx="7042">
                  <c:v>2353</c:v>
                </c:pt>
                <c:pt idx="7043">
                  <c:v>2353</c:v>
                </c:pt>
                <c:pt idx="7044">
                  <c:v>2353</c:v>
                </c:pt>
                <c:pt idx="7045">
                  <c:v>2354</c:v>
                </c:pt>
                <c:pt idx="7046">
                  <c:v>2354</c:v>
                </c:pt>
                <c:pt idx="7047">
                  <c:v>2354</c:v>
                </c:pt>
                <c:pt idx="7048">
                  <c:v>2354</c:v>
                </c:pt>
                <c:pt idx="7049">
                  <c:v>2355</c:v>
                </c:pt>
                <c:pt idx="7050">
                  <c:v>2356</c:v>
                </c:pt>
                <c:pt idx="7051">
                  <c:v>2356</c:v>
                </c:pt>
                <c:pt idx="7052">
                  <c:v>2356</c:v>
                </c:pt>
                <c:pt idx="7053">
                  <c:v>2356</c:v>
                </c:pt>
                <c:pt idx="7054">
                  <c:v>2356</c:v>
                </c:pt>
                <c:pt idx="7055">
                  <c:v>2356</c:v>
                </c:pt>
                <c:pt idx="7056">
                  <c:v>2356</c:v>
                </c:pt>
                <c:pt idx="7057">
                  <c:v>2356</c:v>
                </c:pt>
                <c:pt idx="7058">
                  <c:v>2356</c:v>
                </c:pt>
                <c:pt idx="7059">
                  <c:v>2356</c:v>
                </c:pt>
                <c:pt idx="7060">
                  <c:v>2356</c:v>
                </c:pt>
                <c:pt idx="7061">
                  <c:v>2356</c:v>
                </c:pt>
                <c:pt idx="7062">
                  <c:v>2356</c:v>
                </c:pt>
                <c:pt idx="7063">
                  <c:v>2356</c:v>
                </c:pt>
                <c:pt idx="7064">
                  <c:v>2356</c:v>
                </c:pt>
                <c:pt idx="7065">
                  <c:v>2356</c:v>
                </c:pt>
                <c:pt idx="7066">
                  <c:v>2356</c:v>
                </c:pt>
                <c:pt idx="7067">
                  <c:v>2356</c:v>
                </c:pt>
                <c:pt idx="7068">
                  <c:v>2356</c:v>
                </c:pt>
                <c:pt idx="7069">
                  <c:v>2356</c:v>
                </c:pt>
                <c:pt idx="7070">
                  <c:v>2357</c:v>
                </c:pt>
                <c:pt idx="7071">
                  <c:v>2358</c:v>
                </c:pt>
                <c:pt idx="7072">
                  <c:v>2359</c:v>
                </c:pt>
                <c:pt idx="7073">
                  <c:v>2360</c:v>
                </c:pt>
                <c:pt idx="7074">
                  <c:v>2360</c:v>
                </c:pt>
                <c:pt idx="7075">
                  <c:v>2360</c:v>
                </c:pt>
                <c:pt idx="7076">
                  <c:v>2361</c:v>
                </c:pt>
                <c:pt idx="7077">
                  <c:v>2361</c:v>
                </c:pt>
                <c:pt idx="7078">
                  <c:v>2361</c:v>
                </c:pt>
                <c:pt idx="7079">
                  <c:v>2361</c:v>
                </c:pt>
                <c:pt idx="7080">
                  <c:v>2361</c:v>
                </c:pt>
                <c:pt idx="7081">
                  <c:v>2361</c:v>
                </c:pt>
                <c:pt idx="7082">
                  <c:v>2362</c:v>
                </c:pt>
                <c:pt idx="7083">
                  <c:v>2363</c:v>
                </c:pt>
                <c:pt idx="7084">
                  <c:v>2363</c:v>
                </c:pt>
                <c:pt idx="7085">
                  <c:v>2363</c:v>
                </c:pt>
                <c:pt idx="7086">
                  <c:v>2363</c:v>
                </c:pt>
                <c:pt idx="7087">
                  <c:v>2363</c:v>
                </c:pt>
                <c:pt idx="7088">
                  <c:v>2363</c:v>
                </c:pt>
                <c:pt idx="7089">
                  <c:v>2364</c:v>
                </c:pt>
                <c:pt idx="7090">
                  <c:v>2364</c:v>
                </c:pt>
                <c:pt idx="7091">
                  <c:v>2364</c:v>
                </c:pt>
                <c:pt idx="7092">
                  <c:v>2364</c:v>
                </c:pt>
                <c:pt idx="7093">
                  <c:v>2365</c:v>
                </c:pt>
                <c:pt idx="7094">
                  <c:v>2365</c:v>
                </c:pt>
                <c:pt idx="7095">
                  <c:v>2365</c:v>
                </c:pt>
                <c:pt idx="7096">
                  <c:v>2365</c:v>
                </c:pt>
                <c:pt idx="7097">
                  <c:v>2365</c:v>
                </c:pt>
                <c:pt idx="7098">
                  <c:v>2365</c:v>
                </c:pt>
                <c:pt idx="7099">
                  <c:v>2366</c:v>
                </c:pt>
                <c:pt idx="7100">
                  <c:v>2366</c:v>
                </c:pt>
                <c:pt idx="7101">
                  <c:v>2366</c:v>
                </c:pt>
                <c:pt idx="7102">
                  <c:v>2366</c:v>
                </c:pt>
                <c:pt idx="7103">
                  <c:v>2366</c:v>
                </c:pt>
                <c:pt idx="7104">
                  <c:v>2366</c:v>
                </c:pt>
                <c:pt idx="7105">
                  <c:v>2367</c:v>
                </c:pt>
                <c:pt idx="7106">
                  <c:v>2367</c:v>
                </c:pt>
                <c:pt idx="7107">
                  <c:v>2367</c:v>
                </c:pt>
                <c:pt idx="7108">
                  <c:v>2367</c:v>
                </c:pt>
                <c:pt idx="7109">
                  <c:v>2367</c:v>
                </c:pt>
                <c:pt idx="7110">
                  <c:v>2367</c:v>
                </c:pt>
                <c:pt idx="7111">
                  <c:v>2367</c:v>
                </c:pt>
                <c:pt idx="7112">
                  <c:v>2367</c:v>
                </c:pt>
                <c:pt idx="7113">
                  <c:v>2367</c:v>
                </c:pt>
                <c:pt idx="7114">
                  <c:v>2367</c:v>
                </c:pt>
                <c:pt idx="7115">
                  <c:v>2367</c:v>
                </c:pt>
                <c:pt idx="7116">
                  <c:v>2368</c:v>
                </c:pt>
                <c:pt idx="7117">
                  <c:v>2369</c:v>
                </c:pt>
                <c:pt idx="7118">
                  <c:v>2370</c:v>
                </c:pt>
                <c:pt idx="7119">
                  <c:v>2371</c:v>
                </c:pt>
                <c:pt idx="7120">
                  <c:v>2371</c:v>
                </c:pt>
                <c:pt idx="7121">
                  <c:v>2371</c:v>
                </c:pt>
                <c:pt idx="7122">
                  <c:v>2372</c:v>
                </c:pt>
                <c:pt idx="7123">
                  <c:v>2373</c:v>
                </c:pt>
                <c:pt idx="7124">
                  <c:v>2373</c:v>
                </c:pt>
                <c:pt idx="7125">
                  <c:v>2373</c:v>
                </c:pt>
                <c:pt idx="7126">
                  <c:v>2374</c:v>
                </c:pt>
                <c:pt idx="7127">
                  <c:v>2374</c:v>
                </c:pt>
                <c:pt idx="7128">
                  <c:v>2374</c:v>
                </c:pt>
                <c:pt idx="7129">
                  <c:v>2374</c:v>
                </c:pt>
                <c:pt idx="7130">
                  <c:v>2374</c:v>
                </c:pt>
                <c:pt idx="7131">
                  <c:v>2375</c:v>
                </c:pt>
                <c:pt idx="7132">
                  <c:v>2375</c:v>
                </c:pt>
                <c:pt idx="7133">
                  <c:v>2375</c:v>
                </c:pt>
                <c:pt idx="7134">
                  <c:v>2376</c:v>
                </c:pt>
                <c:pt idx="7135">
                  <c:v>2376</c:v>
                </c:pt>
                <c:pt idx="7136">
                  <c:v>2377</c:v>
                </c:pt>
                <c:pt idx="7137">
                  <c:v>2377</c:v>
                </c:pt>
                <c:pt idx="7138">
                  <c:v>2378</c:v>
                </c:pt>
                <c:pt idx="7139">
                  <c:v>2379</c:v>
                </c:pt>
                <c:pt idx="7140">
                  <c:v>2379</c:v>
                </c:pt>
                <c:pt idx="7141">
                  <c:v>2379</c:v>
                </c:pt>
                <c:pt idx="7142">
                  <c:v>2379</c:v>
                </c:pt>
                <c:pt idx="7143">
                  <c:v>2380</c:v>
                </c:pt>
                <c:pt idx="7144">
                  <c:v>2380</c:v>
                </c:pt>
                <c:pt idx="7145">
                  <c:v>2380</c:v>
                </c:pt>
                <c:pt idx="7146">
                  <c:v>2381</c:v>
                </c:pt>
                <c:pt idx="7147">
                  <c:v>2381</c:v>
                </c:pt>
                <c:pt idx="7148">
                  <c:v>2382</c:v>
                </c:pt>
                <c:pt idx="7149">
                  <c:v>2383</c:v>
                </c:pt>
                <c:pt idx="7150">
                  <c:v>2383</c:v>
                </c:pt>
                <c:pt idx="7151">
                  <c:v>2383</c:v>
                </c:pt>
                <c:pt idx="7152">
                  <c:v>2384</c:v>
                </c:pt>
                <c:pt idx="7153">
                  <c:v>2384</c:v>
                </c:pt>
                <c:pt idx="7154">
                  <c:v>2385</c:v>
                </c:pt>
                <c:pt idx="7155">
                  <c:v>2386</c:v>
                </c:pt>
                <c:pt idx="7156">
                  <c:v>2386</c:v>
                </c:pt>
                <c:pt idx="7157">
                  <c:v>2386</c:v>
                </c:pt>
                <c:pt idx="7158">
                  <c:v>2386</c:v>
                </c:pt>
                <c:pt idx="7159">
                  <c:v>2386</c:v>
                </c:pt>
                <c:pt idx="7160">
                  <c:v>2386</c:v>
                </c:pt>
                <c:pt idx="7161">
                  <c:v>2387</c:v>
                </c:pt>
                <c:pt idx="7162">
                  <c:v>2388</c:v>
                </c:pt>
                <c:pt idx="7163">
                  <c:v>2389</c:v>
                </c:pt>
                <c:pt idx="7164">
                  <c:v>2389</c:v>
                </c:pt>
                <c:pt idx="7165">
                  <c:v>2389</c:v>
                </c:pt>
                <c:pt idx="7166">
                  <c:v>2389</c:v>
                </c:pt>
                <c:pt idx="7167">
                  <c:v>2389</c:v>
                </c:pt>
                <c:pt idx="7168">
                  <c:v>2389</c:v>
                </c:pt>
                <c:pt idx="7169">
                  <c:v>2390</c:v>
                </c:pt>
                <c:pt idx="7170">
                  <c:v>2391</c:v>
                </c:pt>
                <c:pt idx="7171">
                  <c:v>2392</c:v>
                </c:pt>
                <c:pt idx="7172">
                  <c:v>2392</c:v>
                </c:pt>
                <c:pt idx="7173">
                  <c:v>2392</c:v>
                </c:pt>
                <c:pt idx="7174">
                  <c:v>2393</c:v>
                </c:pt>
                <c:pt idx="7175">
                  <c:v>2393</c:v>
                </c:pt>
                <c:pt idx="7176">
                  <c:v>2393</c:v>
                </c:pt>
                <c:pt idx="7177">
                  <c:v>2394</c:v>
                </c:pt>
                <c:pt idx="7178">
                  <c:v>2394</c:v>
                </c:pt>
                <c:pt idx="7179">
                  <c:v>2394</c:v>
                </c:pt>
                <c:pt idx="7180">
                  <c:v>2395</c:v>
                </c:pt>
                <c:pt idx="7181">
                  <c:v>2395</c:v>
                </c:pt>
                <c:pt idx="7182">
                  <c:v>2396</c:v>
                </c:pt>
                <c:pt idx="7183">
                  <c:v>2396</c:v>
                </c:pt>
                <c:pt idx="7184">
                  <c:v>2396</c:v>
                </c:pt>
                <c:pt idx="7185">
                  <c:v>2397</c:v>
                </c:pt>
                <c:pt idx="7186">
                  <c:v>2397</c:v>
                </c:pt>
                <c:pt idx="7187">
                  <c:v>2398</c:v>
                </c:pt>
                <c:pt idx="7188">
                  <c:v>2398</c:v>
                </c:pt>
                <c:pt idx="7189">
                  <c:v>2398</c:v>
                </c:pt>
                <c:pt idx="7190">
                  <c:v>2399</c:v>
                </c:pt>
                <c:pt idx="7191">
                  <c:v>2399</c:v>
                </c:pt>
                <c:pt idx="7192">
                  <c:v>2399</c:v>
                </c:pt>
                <c:pt idx="7193">
                  <c:v>2400</c:v>
                </c:pt>
                <c:pt idx="7194">
                  <c:v>2400</c:v>
                </c:pt>
                <c:pt idx="7195">
                  <c:v>2400</c:v>
                </c:pt>
                <c:pt idx="7196">
                  <c:v>2400</c:v>
                </c:pt>
                <c:pt idx="7197">
                  <c:v>2400</c:v>
                </c:pt>
                <c:pt idx="7198">
                  <c:v>2401</c:v>
                </c:pt>
                <c:pt idx="7199">
                  <c:v>2401</c:v>
                </c:pt>
                <c:pt idx="7200">
                  <c:v>2401</c:v>
                </c:pt>
                <c:pt idx="7201">
                  <c:v>2402</c:v>
                </c:pt>
                <c:pt idx="7202">
                  <c:v>2402</c:v>
                </c:pt>
                <c:pt idx="7203">
                  <c:v>2403</c:v>
                </c:pt>
                <c:pt idx="7204">
                  <c:v>2403</c:v>
                </c:pt>
                <c:pt idx="7205">
                  <c:v>2404</c:v>
                </c:pt>
                <c:pt idx="7206">
                  <c:v>2405</c:v>
                </c:pt>
                <c:pt idx="7207">
                  <c:v>2406</c:v>
                </c:pt>
                <c:pt idx="7208">
                  <c:v>2407</c:v>
                </c:pt>
                <c:pt idx="7209">
                  <c:v>2408</c:v>
                </c:pt>
                <c:pt idx="7210">
                  <c:v>2409</c:v>
                </c:pt>
                <c:pt idx="7211">
                  <c:v>2410</c:v>
                </c:pt>
                <c:pt idx="7212">
                  <c:v>2411</c:v>
                </c:pt>
                <c:pt idx="7213">
                  <c:v>2412</c:v>
                </c:pt>
                <c:pt idx="7214">
                  <c:v>2412</c:v>
                </c:pt>
                <c:pt idx="7215">
                  <c:v>2413</c:v>
                </c:pt>
                <c:pt idx="7216">
                  <c:v>2414</c:v>
                </c:pt>
                <c:pt idx="7217">
                  <c:v>2414</c:v>
                </c:pt>
                <c:pt idx="7218">
                  <c:v>2414</c:v>
                </c:pt>
                <c:pt idx="7219">
                  <c:v>2414</c:v>
                </c:pt>
                <c:pt idx="7220">
                  <c:v>2415</c:v>
                </c:pt>
                <c:pt idx="7221">
                  <c:v>2416</c:v>
                </c:pt>
                <c:pt idx="7222">
                  <c:v>2416</c:v>
                </c:pt>
                <c:pt idx="7223">
                  <c:v>2416</c:v>
                </c:pt>
                <c:pt idx="7224">
                  <c:v>2416</c:v>
                </c:pt>
                <c:pt idx="7225">
                  <c:v>2416</c:v>
                </c:pt>
                <c:pt idx="7226">
                  <c:v>2416</c:v>
                </c:pt>
                <c:pt idx="7227">
                  <c:v>2417</c:v>
                </c:pt>
                <c:pt idx="7228">
                  <c:v>2417</c:v>
                </c:pt>
                <c:pt idx="7229">
                  <c:v>2418</c:v>
                </c:pt>
                <c:pt idx="7230">
                  <c:v>2418</c:v>
                </c:pt>
                <c:pt idx="7231">
                  <c:v>2419</c:v>
                </c:pt>
                <c:pt idx="7232">
                  <c:v>2419</c:v>
                </c:pt>
                <c:pt idx="7233">
                  <c:v>2419</c:v>
                </c:pt>
                <c:pt idx="7234">
                  <c:v>2419</c:v>
                </c:pt>
                <c:pt idx="7235">
                  <c:v>2420</c:v>
                </c:pt>
                <c:pt idx="7236">
                  <c:v>2421</c:v>
                </c:pt>
                <c:pt idx="7237">
                  <c:v>2421</c:v>
                </c:pt>
                <c:pt idx="7238">
                  <c:v>2421</c:v>
                </c:pt>
                <c:pt idx="7239">
                  <c:v>2421</c:v>
                </c:pt>
                <c:pt idx="7240">
                  <c:v>2421</c:v>
                </c:pt>
                <c:pt idx="7241">
                  <c:v>2421</c:v>
                </c:pt>
                <c:pt idx="7242">
                  <c:v>2421</c:v>
                </c:pt>
                <c:pt idx="7243">
                  <c:v>2421</c:v>
                </c:pt>
                <c:pt idx="7244">
                  <c:v>2421</c:v>
                </c:pt>
                <c:pt idx="7245">
                  <c:v>2421</c:v>
                </c:pt>
                <c:pt idx="7246">
                  <c:v>2421</c:v>
                </c:pt>
                <c:pt idx="7247">
                  <c:v>2421</c:v>
                </c:pt>
                <c:pt idx="7248">
                  <c:v>2421</c:v>
                </c:pt>
                <c:pt idx="7249">
                  <c:v>2421</c:v>
                </c:pt>
                <c:pt idx="7250">
                  <c:v>2421</c:v>
                </c:pt>
                <c:pt idx="7251">
                  <c:v>2421</c:v>
                </c:pt>
                <c:pt idx="7252">
                  <c:v>2421</c:v>
                </c:pt>
                <c:pt idx="7253">
                  <c:v>2421</c:v>
                </c:pt>
                <c:pt idx="7254">
                  <c:v>2421</c:v>
                </c:pt>
                <c:pt idx="7255">
                  <c:v>2421</c:v>
                </c:pt>
                <c:pt idx="7256">
                  <c:v>2421</c:v>
                </c:pt>
                <c:pt idx="7257">
                  <c:v>2421</c:v>
                </c:pt>
                <c:pt idx="7258">
                  <c:v>2421</c:v>
                </c:pt>
                <c:pt idx="7259">
                  <c:v>2422</c:v>
                </c:pt>
                <c:pt idx="7260">
                  <c:v>2423</c:v>
                </c:pt>
                <c:pt idx="7261">
                  <c:v>2423</c:v>
                </c:pt>
                <c:pt idx="7262">
                  <c:v>2423</c:v>
                </c:pt>
                <c:pt idx="7263">
                  <c:v>2423</c:v>
                </c:pt>
                <c:pt idx="7264">
                  <c:v>2423</c:v>
                </c:pt>
                <c:pt idx="7265">
                  <c:v>2423</c:v>
                </c:pt>
                <c:pt idx="7266">
                  <c:v>2423</c:v>
                </c:pt>
                <c:pt idx="7267">
                  <c:v>2423</c:v>
                </c:pt>
                <c:pt idx="7268">
                  <c:v>2423</c:v>
                </c:pt>
                <c:pt idx="7269">
                  <c:v>2423</c:v>
                </c:pt>
                <c:pt idx="7270">
                  <c:v>2423</c:v>
                </c:pt>
                <c:pt idx="7271">
                  <c:v>2423</c:v>
                </c:pt>
                <c:pt idx="7272">
                  <c:v>2423</c:v>
                </c:pt>
                <c:pt idx="7273">
                  <c:v>2423</c:v>
                </c:pt>
                <c:pt idx="7274">
                  <c:v>2423</c:v>
                </c:pt>
                <c:pt idx="7275">
                  <c:v>2423</c:v>
                </c:pt>
                <c:pt idx="7276">
                  <c:v>2423</c:v>
                </c:pt>
                <c:pt idx="7277">
                  <c:v>2424</c:v>
                </c:pt>
                <c:pt idx="7278">
                  <c:v>2424</c:v>
                </c:pt>
                <c:pt idx="7279">
                  <c:v>2424</c:v>
                </c:pt>
                <c:pt idx="7280">
                  <c:v>2424</c:v>
                </c:pt>
                <c:pt idx="7281">
                  <c:v>2424</c:v>
                </c:pt>
                <c:pt idx="7282">
                  <c:v>2424</c:v>
                </c:pt>
                <c:pt idx="7283">
                  <c:v>2424</c:v>
                </c:pt>
                <c:pt idx="7284">
                  <c:v>2424</c:v>
                </c:pt>
                <c:pt idx="7285">
                  <c:v>2424</c:v>
                </c:pt>
                <c:pt idx="7286">
                  <c:v>2424</c:v>
                </c:pt>
                <c:pt idx="7287">
                  <c:v>2424</c:v>
                </c:pt>
                <c:pt idx="7288">
                  <c:v>2424</c:v>
                </c:pt>
                <c:pt idx="7289">
                  <c:v>2424</c:v>
                </c:pt>
                <c:pt idx="7290">
                  <c:v>2424</c:v>
                </c:pt>
                <c:pt idx="7291">
                  <c:v>2425</c:v>
                </c:pt>
                <c:pt idx="7292">
                  <c:v>2426</c:v>
                </c:pt>
                <c:pt idx="7293">
                  <c:v>2427</c:v>
                </c:pt>
                <c:pt idx="7294">
                  <c:v>2428</c:v>
                </c:pt>
                <c:pt idx="7295">
                  <c:v>2428</c:v>
                </c:pt>
                <c:pt idx="7296">
                  <c:v>2429</c:v>
                </c:pt>
                <c:pt idx="7297">
                  <c:v>2429</c:v>
                </c:pt>
                <c:pt idx="7298">
                  <c:v>2429</c:v>
                </c:pt>
                <c:pt idx="7299">
                  <c:v>2429</c:v>
                </c:pt>
                <c:pt idx="7300">
                  <c:v>2429</c:v>
                </c:pt>
                <c:pt idx="7301">
                  <c:v>2429</c:v>
                </c:pt>
                <c:pt idx="7302">
                  <c:v>2429</c:v>
                </c:pt>
                <c:pt idx="7303">
                  <c:v>2429</c:v>
                </c:pt>
                <c:pt idx="7304">
                  <c:v>2429</c:v>
                </c:pt>
                <c:pt idx="7305">
                  <c:v>2429</c:v>
                </c:pt>
                <c:pt idx="7306">
                  <c:v>2429</c:v>
                </c:pt>
                <c:pt idx="7307">
                  <c:v>2429</c:v>
                </c:pt>
                <c:pt idx="7308">
                  <c:v>2429</c:v>
                </c:pt>
                <c:pt idx="7309">
                  <c:v>2429</c:v>
                </c:pt>
                <c:pt idx="7310">
                  <c:v>2429</c:v>
                </c:pt>
                <c:pt idx="7311">
                  <c:v>2429</c:v>
                </c:pt>
                <c:pt idx="7312">
                  <c:v>2429</c:v>
                </c:pt>
                <c:pt idx="7313">
                  <c:v>2429</c:v>
                </c:pt>
                <c:pt idx="7314">
                  <c:v>2430</c:v>
                </c:pt>
                <c:pt idx="7315">
                  <c:v>2431</c:v>
                </c:pt>
                <c:pt idx="7316">
                  <c:v>2432</c:v>
                </c:pt>
                <c:pt idx="7317">
                  <c:v>2433</c:v>
                </c:pt>
                <c:pt idx="7318">
                  <c:v>2433</c:v>
                </c:pt>
                <c:pt idx="7319">
                  <c:v>2433</c:v>
                </c:pt>
                <c:pt idx="7320">
                  <c:v>2434</c:v>
                </c:pt>
                <c:pt idx="7321">
                  <c:v>2434</c:v>
                </c:pt>
                <c:pt idx="7322">
                  <c:v>2434</c:v>
                </c:pt>
                <c:pt idx="7323">
                  <c:v>2434</c:v>
                </c:pt>
                <c:pt idx="7324">
                  <c:v>2434</c:v>
                </c:pt>
                <c:pt idx="7325">
                  <c:v>2434</c:v>
                </c:pt>
                <c:pt idx="7326">
                  <c:v>2435</c:v>
                </c:pt>
                <c:pt idx="7327">
                  <c:v>2435</c:v>
                </c:pt>
                <c:pt idx="7328">
                  <c:v>2435</c:v>
                </c:pt>
                <c:pt idx="7329">
                  <c:v>2435</c:v>
                </c:pt>
                <c:pt idx="7330">
                  <c:v>2436</c:v>
                </c:pt>
                <c:pt idx="7331">
                  <c:v>2437</c:v>
                </c:pt>
                <c:pt idx="7332">
                  <c:v>2438</c:v>
                </c:pt>
                <c:pt idx="7333">
                  <c:v>2438</c:v>
                </c:pt>
                <c:pt idx="7334">
                  <c:v>2438</c:v>
                </c:pt>
                <c:pt idx="7335">
                  <c:v>2438</c:v>
                </c:pt>
                <c:pt idx="7336">
                  <c:v>2439</c:v>
                </c:pt>
                <c:pt idx="7337">
                  <c:v>2439</c:v>
                </c:pt>
                <c:pt idx="7338">
                  <c:v>2439</c:v>
                </c:pt>
                <c:pt idx="7339">
                  <c:v>2440</c:v>
                </c:pt>
                <c:pt idx="7340">
                  <c:v>2440</c:v>
                </c:pt>
                <c:pt idx="7341">
                  <c:v>2440</c:v>
                </c:pt>
                <c:pt idx="7342">
                  <c:v>2441</c:v>
                </c:pt>
                <c:pt idx="7343">
                  <c:v>2441</c:v>
                </c:pt>
                <c:pt idx="7344">
                  <c:v>2441</c:v>
                </c:pt>
                <c:pt idx="7345">
                  <c:v>2442</c:v>
                </c:pt>
                <c:pt idx="7346">
                  <c:v>2442</c:v>
                </c:pt>
                <c:pt idx="7347">
                  <c:v>2443</c:v>
                </c:pt>
                <c:pt idx="7348">
                  <c:v>2443</c:v>
                </c:pt>
                <c:pt idx="7349">
                  <c:v>2443</c:v>
                </c:pt>
                <c:pt idx="7350">
                  <c:v>2443</c:v>
                </c:pt>
                <c:pt idx="7351">
                  <c:v>2443</c:v>
                </c:pt>
                <c:pt idx="7352">
                  <c:v>2444</c:v>
                </c:pt>
                <c:pt idx="7353">
                  <c:v>2445</c:v>
                </c:pt>
                <c:pt idx="7354">
                  <c:v>2446</c:v>
                </c:pt>
                <c:pt idx="7355">
                  <c:v>2447</c:v>
                </c:pt>
                <c:pt idx="7356">
                  <c:v>2447</c:v>
                </c:pt>
                <c:pt idx="7357">
                  <c:v>2448</c:v>
                </c:pt>
                <c:pt idx="7358">
                  <c:v>2449</c:v>
                </c:pt>
                <c:pt idx="7359">
                  <c:v>2450</c:v>
                </c:pt>
                <c:pt idx="7360">
                  <c:v>2451</c:v>
                </c:pt>
                <c:pt idx="7361">
                  <c:v>2451</c:v>
                </c:pt>
                <c:pt idx="7362">
                  <c:v>2451</c:v>
                </c:pt>
                <c:pt idx="7363">
                  <c:v>2451</c:v>
                </c:pt>
                <c:pt idx="7364">
                  <c:v>2452</c:v>
                </c:pt>
                <c:pt idx="7365">
                  <c:v>2452</c:v>
                </c:pt>
                <c:pt idx="7366">
                  <c:v>2452</c:v>
                </c:pt>
                <c:pt idx="7367">
                  <c:v>2452</c:v>
                </c:pt>
                <c:pt idx="7368">
                  <c:v>2452</c:v>
                </c:pt>
                <c:pt idx="7369">
                  <c:v>2452</c:v>
                </c:pt>
                <c:pt idx="7370">
                  <c:v>2453</c:v>
                </c:pt>
                <c:pt idx="7371">
                  <c:v>2454</c:v>
                </c:pt>
                <c:pt idx="7372">
                  <c:v>2455</c:v>
                </c:pt>
                <c:pt idx="7373">
                  <c:v>2455</c:v>
                </c:pt>
                <c:pt idx="7374">
                  <c:v>2456</c:v>
                </c:pt>
                <c:pt idx="7375">
                  <c:v>2456</c:v>
                </c:pt>
                <c:pt idx="7376">
                  <c:v>2456</c:v>
                </c:pt>
                <c:pt idx="7377">
                  <c:v>2457</c:v>
                </c:pt>
                <c:pt idx="7378">
                  <c:v>2458</c:v>
                </c:pt>
                <c:pt idx="7379">
                  <c:v>2458</c:v>
                </c:pt>
                <c:pt idx="7380">
                  <c:v>2458</c:v>
                </c:pt>
                <c:pt idx="7381">
                  <c:v>2458</c:v>
                </c:pt>
                <c:pt idx="7382">
                  <c:v>2459</c:v>
                </c:pt>
                <c:pt idx="7383">
                  <c:v>2459</c:v>
                </c:pt>
                <c:pt idx="7384">
                  <c:v>2459</c:v>
                </c:pt>
                <c:pt idx="7385">
                  <c:v>2459</c:v>
                </c:pt>
                <c:pt idx="7386">
                  <c:v>2460</c:v>
                </c:pt>
                <c:pt idx="7387">
                  <c:v>2460</c:v>
                </c:pt>
                <c:pt idx="7388">
                  <c:v>2460</c:v>
                </c:pt>
                <c:pt idx="7389">
                  <c:v>2460</c:v>
                </c:pt>
                <c:pt idx="7390">
                  <c:v>2460</c:v>
                </c:pt>
                <c:pt idx="7391">
                  <c:v>2461</c:v>
                </c:pt>
                <c:pt idx="7392">
                  <c:v>2461</c:v>
                </c:pt>
                <c:pt idx="7393">
                  <c:v>2461</c:v>
                </c:pt>
                <c:pt idx="7394">
                  <c:v>2461</c:v>
                </c:pt>
                <c:pt idx="7395">
                  <c:v>2461</c:v>
                </c:pt>
                <c:pt idx="7396">
                  <c:v>2462</c:v>
                </c:pt>
                <c:pt idx="7397">
                  <c:v>2463</c:v>
                </c:pt>
                <c:pt idx="7398">
                  <c:v>2463</c:v>
                </c:pt>
                <c:pt idx="7399">
                  <c:v>2464</c:v>
                </c:pt>
                <c:pt idx="7400">
                  <c:v>2464</c:v>
                </c:pt>
                <c:pt idx="7401">
                  <c:v>2464</c:v>
                </c:pt>
                <c:pt idx="7402">
                  <c:v>2464</c:v>
                </c:pt>
                <c:pt idx="7403">
                  <c:v>2464</c:v>
                </c:pt>
                <c:pt idx="7404">
                  <c:v>2464</c:v>
                </c:pt>
                <c:pt idx="7405">
                  <c:v>2464</c:v>
                </c:pt>
                <c:pt idx="7406">
                  <c:v>2464</c:v>
                </c:pt>
                <c:pt idx="7407">
                  <c:v>2465</c:v>
                </c:pt>
                <c:pt idx="7408">
                  <c:v>2465</c:v>
                </c:pt>
                <c:pt idx="7409">
                  <c:v>2465</c:v>
                </c:pt>
                <c:pt idx="7410">
                  <c:v>2465</c:v>
                </c:pt>
                <c:pt idx="7411">
                  <c:v>2465</c:v>
                </c:pt>
                <c:pt idx="7412">
                  <c:v>2465</c:v>
                </c:pt>
                <c:pt idx="7413">
                  <c:v>2465</c:v>
                </c:pt>
                <c:pt idx="7414">
                  <c:v>2465</c:v>
                </c:pt>
                <c:pt idx="7415">
                  <c:v>2465</c:v>
                </c:pt>
                <c:pt idx="7416">
                  <c:v>2465</c:v>
                </c:pt>
                <c:pt idx="7417">
                  <c:v>2465</c:v>
                </c:pt>
                <c:pt idx="7418">
                  <c:v>2465</c:v>
                </c:pt>
                <c:pt idx="7419">
                  <c:v>2465</c:v>
                </c:pt>
                <c:pt idx="7420">
                  <c:v>2466</c:v>
                </c:pt>
                <c:pt idx="7421">
                  <c:v>2467</c:v>
                </c:pt>
                <c:pt idx="7422">
                  <c:v>2467</c:v>
                </c:pt>
                <c:pt idx="7423">
                  <c:v>2468</c:v>
                </c:pt>
                <c:pt idx="7424">
                  <c:v>2469</c:v>
                </c:pt>
                <c:pt idx="7425">
                  <c:v>2469</c:v>
                </c:pt>
                <c:pt idx="7426">
                  <c:v>2469</c:v>
                </c:pt>
                <c:pt idx="7427">
                  <c:v>2470</c:v>
                </c:pt>
                <c:pt idx="7428">
                  <c:v>2470</c:v>
                </c:pt>
                <c:pt idx="7429">
                  <c:v>2470</c:v>
                </c:pt>
                <c:pt idx="7430">
                  <c:v>2470</c:v>
                </c:pt>
                <c:pt idx="7431">
                  <c:v>2471</c:v>
                </c:pt>
                <c:pt idx="7432">
                  <c:v>2471</c:v>
                </c:pt>
                <c:pt idx="7433">
                  <c:v>2472</c:v>
                </c:pt>
                <c:pt idx="7434">
                  <c:v>2473</c:v>
                </c:pt>
                <c:pt idx="7435">
                  <c:v>2474</c:v>
                </c:pt>
                <c:pt idx="7436">
                  <c:v>2474</c:v>
                </c:pt>
                <c:pt idx="7437">
                  <c:v>2475</c:v>
                </c:pt>
                <c:pt idx="7438">
                  <c:v>2476</c:v>
                </c:pt>
                <c:pt idx="7439">
                  <c:v>2476</c:v>
                </c:pt>
                <c:pt idx="7440">
                  <c:v>2477</c:v>
                </c:pt>
                <c:pt idx="7441">
                  <c:v>2477</c:v>
                </c:pt>
                <c:pt idx="7442">
                  <c:v>2477</c:v>
                </c:pt>
                <c:pt idx="7443">
                  <c:v>2477</c:v>
                </c:pt>
                <c:pt idx="7444">
                  <c:v>2477</c:v>
                </c:pt>
                <c:pt idx="7445">
                  <c:v>2477</c:v>
                </c:pt>
                <c:pt idx="7446">
                  <c:v>2477</c:v>
                </c:pt>
                <c:pt idx="7447">
                  <c:v>2477</c:v>
                </c:pt>
                <c:pt idx="7448">
                  <c:v>2477</c:v>
                </c:pt>
                <c:pt idx="7449">
                  <c:v>2477</c:v>
                </c:pt>
                <c:pt idx="7450">
                  <c:v>2477</c:v>
                </c:pt>
                <c:pt idx="7451">
                  <c:v>2477</c:v>
                </c:pt>
                <c:pt idx="7452">
                  <c:v>2477</c:v>
                </c:pt>
                <c:pt idx="7453">
                  <c:v>2477</c:v>
                </c:pt>
                <c:pt idx="7454">
                  <c:v>2477</c:v>
                </c:pt>
                <c:pt idx="7455">
                  <c:v>2477</c:v>
                </c:pt>
                <c:pt idx="7456">
                  <c:v>2478</c:v>
                </c:pt>
                <c:pt idx="7457">
                  <c:v>2478</c:v>
                </c:pt>
                <c:pt idx="7458">
                  <c:v>2479</c:v>
                </c:pt>
                <c:pt idx="7459">
                  <c:v>2479</c:v>
                </c:pt>
                <c:pt idx="7460">
                  <c:v>2480</c:v>
                </c:pt>
                <c:pt idx="7461">
                  <c:v>2480</c:v>
                </c:pt>
                <c:pt idx="7462">
                  <c:v>2481</c:v>
                </c:pt>
                <c:pt idx="7463">
                  <c:v>2481</c:v>
                </c:pt>
                <c:pt idx="7464">
                  <c:v>2481</c:v>
                </c:pt>
                <c:pt idx="7465">
                  <c:v>2481</c:v>
                </c:pt>
                <c:pt idx="7466">
                  <c:v>2482</c:v>
                </c:pt>
                <c:pt idx="7467">
                  <c:v>2482</c:v>
                </c:pt>
                <c:pt idx="7468">
                  <c:v>2482</c:v>
                </c:pt>
                <c:pt idx="7469">
                  <c:v>2482</c:v>
                </c:pt>
                <c:pt idx="7470">
                  <c:v>2482</c:v>
                </c:pt>
                <c:pt idx="7471">
                  <c:v>2482</c:v>
                </c:pt>
                <c:pt idx="7472">
                  <c:v>2482</c:v>
                </c:pt>
                <c:pt idx="7473">
                  <c:v>2483</c:v>
                </c:pt>
                <c:pt idx="7474">
                  <c:v>2484</c:v>
                </c:pt>
                <c:pt idx="7475">
                  <c:v>2484</c:v>
                </c:pt>
                <c:pt idx="7476">
                  <c:v>2484</c:v>
                </c:pt>
                <c:pt idx="7477">
                  <c:v>2484</c:v>
                </c:pt>
                <c:pt idx="7478">
                  <c:v>2484</c:v>
                </c:pt>
                <c:pt idx="7479">
                  <c:v>2484</c:v>
                </c:pt>
                <c:pt idx="7480">
                  <c:v>2485</c:v>
                </c:pt>
                <c:pt idx="7481">
                  <c:v>2486</c:v>
                </c:pt>
                <c:pt idx="7482">
                  <c:v>2486</c:v>
                </c:pt>
                <c:pt idx="7483">
                  <c:v>2486</c:v>
                </c:pt>
                <c:pt idx="7484">
                  <c:v>2487</c:v>
                </c:pt>
                <c:pt idx="7485">
                  <c:v>2487</c:v>
                </c:pt>
                <c:pt idx="7486">
                  <c:v>2487</c:v>
                </c:pt>
                <c:pt idx="7487">
                  <c:v>2487</c:v>
                </c:pt>
                <c:pt idx="7488">
                  <c:v>2488</c:v>
                </c:pt>
                <c:pt idx="7489">
                  <c:v>2488</c:v>
                </c:pt>
                <c:pt idx="7490">
                  <c:v>2488</c:v>
                </c:pt>
                <c:pt idx="7491">
                  <c:v>2488</c:v>
                </c:pt>
                <c:pt idx="7492">
                  <c:v>2489</c:v>
                </c:pt>
                <c:pt idx="7493">
                  <c:v>2489</c:v>
                </c:pt>
                <c:pt idx="7494">
                  <c:v>2489</c:v>
                </c:pt>
                <c:pt idx="7495">
                  <c:v>2490</c:v>
                </c:pt>
                <c:pt idx="7496">
                  <c:v>2491</c:v>
                </c:pt>
                <c:pt idx="7497">
                  <c:v>2492</c:v>
                </c:pt>
                <c:pt idx="7498">
                  <c:v>2493</c:v>
                </c:pt>
                <c:pt idx="7499">
                  <c:v>2494</c:v>
                </c:pt>
                <c:pt idx="7500">
                  <c:v>2495</c:v>
                </c:pt>
                <c:pt idx="7501">
                  <c:v>2495</c:v>
                </c:pt>
                <c:pt idx="7502">
                  <c:v>2496</c:v>
                </c:pt>
                <c:pt idx="7503">
                  <c:v>2496</c:v>
                </c:pt>
                <c:pt idx="7504">
                  <c:v>2497</c:v>
                </c:pt>
                <c:pt idx="7505">
                  <c:v>2498</c:v>
                </c:pt>
                <c:pt idx="7506">
                  <c:v>2499</c:v>
                </c:pt>
                <c:pt idx="7507">
                  <c:v>2500</c:v>
                </c:pt>
                <c:pt idx="7508">
                  <c:v>2500</c:v>
                </c:pt>
                <c:pt idx="7509">
                  <c:v>2501</c:v>
                </c:pt>
                <c:pt idx="7510">
                  <c:v>2501</c:v>
                </c:pt>
                <c:pt idx="7511">
                  <c:v>2501</c:v>
                </c:pt>
                <c:pt idx="7512">
                  <c:v>2501</c:v>
                </c:pt>
                <c:pt idx="7513">
                  <c:v>2501</c:v>
                </c:pt>
                <c:pt idx="7514">
                  <c:v>2502</c:v>
                </c:pt>
                <c:pt idx="7515">
                  <c:v>2502</c:v>
                </c:pt>
                <c:pt idx="7516">
                  <c:v>2502</c:v>
                </c:pt>
                <c:pt idx="7517">
                  <c:v>2503</c:v>
                </c:pt>
                <c:pt idx="7518">
                  <c:v>2503</c:v>
                </c:pt>
                <c:pt idx="7519">
                  <c:v>2503</c:v>
                </c:pt>
                <c:pt idx="7520">
                  <c:v>2503</c:v>
                </c:pt>
                <c:pt idx="7521">
                  <c:v>2503</c:v>
                </c:pt>
                <c:pt idx="7522">
                  <c:v>2503</c:v>
                </c:pt>
                <c:pt idx="7523">
                  <c:v>2504</c:v>
                </c:pt>
                <c:pt idx="7524">
                  <c:v>2504</c:v>
                </c:pt>
                <c:pt idx="7525">
                  <c:v>2504</c:v>
                </c:pt>
                <c:pt idx="7526">
                  <c:v>2504</c:v>
                </c:pt>
                <c:pt idx="7527">
                  <c:v>2505</c:v>
                </c:pt>
                <c:pt idx="7528">
                  <c:v>2505</c:v>
                </c:pt>
                <c:pt idx="7529">
                  <c:v>2505</c:v>
                </c:pt>
                <c:pt idx="7530">
                  <c:v>2506</c:v>
                </c:pt>
                <c:pt idx="7531">
                  <c:v>2506</c:v>
                </c:pt>
                <c:pt idx="7532">
                  <c:v>2506</c:v>
                </c:pt>
                <c:pt idx="7533">
                  <c:v>2507</c:v>
                </c:pt>
                <c:pt idx="7534">
                  <c:v>2507</c:v>
                </c:pt>
                <c:pt idx="7535">
                  <c:v>2507</c:v>
                </c:pt>
                <c:pt idx="7536">
                  <c:v>2507</c:v>
                </c:pt>
                <c:pt idx="7537">
                  <c:v>2508</c:v>
                </c:pt>
                <c:pt idx="7538">
                  <c:v>2508</c:v>
                </c:pt>
                <c:pt idx="7539">
                  <c:v>2508</c:v>
                </c:pt>
                <c:pt idx="7540">
                  <c:v>2508</c:v>
                </c:pt>
                <c:pt idx="7541">
                  <c:v>2508</c:v>
                </c:pt>
                <c:pt idx="7542">
                  <c:v>2508</c:v>
                </c:pt>
                <c:pt idx="7543">
                  <c:v>2508</c:v>
                </c:pt>
                <c:pt idx="7544">
                  <c:v>2508</c:v>
                </c:pt>
                <c:pt idx="7545">
                  <c:v>2509</c:v>
                </c:pt>
                <c:pt idx="7546">
                  <c:v>2510</c:v>
                </c:pt>
                <c:pt idx="7547">
                  <c:v>2511</c:v>
                </c:pt>
                <c:pt idx="7548">
                  <c:v>2512</c:v>
                </c:pt>
                <c:pt idx="7549">
                  <c:v>2513</c:v>
                </c:pt>
                <c:pt idx="7550">
                  <c:v>2514</c:v>
                </c:pt>
                <c:pt idx="7551">
                  <c:v>2515</c:v>
                </c:pt>
                <c:pt idx="7552">
                  <c:v>2515</c:v>
                </c:pt>
                <c:pt idx="7553">
                  <c:v>2516</c:v>
                </c:pt>
                <c:pt idx="7554">
                  <c:v>2516</c:v>
                </c:pt>
                <c:pt idx="7555">
                  <c:v>2517</c:v>
                </c:pt>
                <c:pt idx="7556">
                  <c:v>2517</c:v>
                </c:pt>
                <c:pt idx="7557">
                  <c:v>2517</c:v>
                </c:pt>
                <c:pt idx="7558">
                  <c:v>2517</c:v>
                </c:pt>
                <c:pt idx="7559">
                  <c:v>2517</c:v>
                </c:pt>
                <c:pt idx="7560">
                  <c:v>2517</c:v>
                </c:pt>
                <c:pt idx="7561">
                  <c:v>2517</c:v>
                </c:pt>
                <c:pt idx="7562">
                  <c:v>2518</c:v>
                </c:pt>
                <c:pt idx="7563">
                  <c:v>2518</c:v>
                </c:pt>
                <c:pt idx="7564">
                  <c:v>2518</c:v>
                </c:pt>
                <c:pt idx="7565">
                  <c:v>2518</c:v>
                </c:pt>
                <c:pt idx="7566">
                  <c:v>2518</c:v>
                </c:pt>
                <c:pt idx="7567">
                  <c:v>2519</c:v>
                </c:pt>
                <c:pt idx="7568">
                  <c:v>2519</c:v>
                </c:pt>
                <c:pt idx="7569">
                  <c:v>2519</c:v>
                </c:pt>
                <c:pt idx="7570">
                  <c:v>2519</c:v>
                </c:pt>
                <c:pt idx="7571">
                  <c:v>2519</c:v>
                </c:pt>
                <c:pt idx="7572">
                  <c:v>2519</c:v>
                </c:pt>
                <c:pt idx="7573">
                  <c:v>2519</c:v>
                </c:pt>
                <c:pt idx="7574">
                  <c:v>2519</c:v>
                </c:pt>
                <c:pt idx="7575">
                  <c:v>2519</c:v>
                </c:pt>
                <c:pt idx="7576">
                  <c:v>2520</c:v>
                </c:pt>
                <c:pt idx="7577">
                  <c:v>2521</c:v>
                </c:pt>
                <c:pt idx="7578">
                  <c:v>2522</c:v>
                </c:pt>
                <c:pt idx="7579">
                  <c:v>2522</c:v>
                </c:pt>
                <c:pt idx="7580">
                  <c:v>2522</c:v>
                </c:pt>
                <c:pt idx="7581">
                  <c:v>2522</c:v>
                </c:pt>
                <c:pt idx="7582">
                  <c:v>2523</c:v>
                </c:pt>
                <c:pt idx="7583">
                  <c:v>2523</c:v>
                </c:pt>
                <c:pt idx="7584">
                  <c:v>2523</c:v>
                </c:pt>
                <c:pt idx="7585">
                  <c:v>2523</c:v>
                </c:pt>
                <c:pt idx="7586">
                  <c:v>2523</c:v>
                </c:pt>
                <c:pt idx="7587">
                  <c:v>2523</c:v>
                </c:pt>
                <c:pt idx="7588">
                  <c:v>2523</c:v>
                </c:pt>
                <c:pt idx="7589">
                  <c:v>2523</c:v>
                </c:pt>
                <c:pt idx="7590">
                  <c:v>2523</c:v>
                </c:pt>
                <c:pt idx="7591">
                  <c:v>2523</c:v>
                </c:pt>
                <c:pt idx="7592">
                  <c:v>2523</c:v>
                </c:pt>
                <c:pt idx="7593">
                  <c:v>2523</c:v>
                </c:pt>
                <c:pt idx="7594">
                  <c:v>2523</c:v>
                </c:pt>
                <c:pt idx="7595">
                  <c:v>2523</c:v>
                </c:pt>
                <c:pt idx="7596">
                  <c:v>2523</c:v>
                </c:pt>
                <c:pt idx="7597">
                  <c:v>2523</c:v>
                </c:pt>
                <c:pt idx="7598">
                  <c:v>2523</c:v>
                </c:pt>
                <c:pt idx="7599">
                  <c:v>2524</c:v>
                </c:pt>
                <c:pt idx="7600">
                  <c:v>2524</c:v>
                </c:pt>
                <c:pt idx="7601">
                  <c:v>2524</c:v>
                </c:pt>
                <c:pt idx="7602">
                  <c:v>2524</c:v>
                </c:pt>
                <c:pt idx="7603">
                  <c:v>2525</c:v>
                </c:pt>
                <c:pt idx="7604">
                  <c:v>2525</c:v>
                </c:pt>
                <c:pt idx="7605">
                  <c:v>2525</c:v>
                </c:pt>
                <c:pt idx="7606">
                  <c:v>2526</c:v>
                </c:pt>
                <c:pt idx="7607">
                  <c:v>2526</c:v>
                </c:pt>
                <c:pt idx="7608">
                  <c:v>2526</c:v>
                </c:pt>
                <c:pt idx="7609">
                  <c:v>2526</c:v>
                </c:pt>
                <c:pt idx="7610">
                  <c:v>2526</c:v>
                </c:pt>
                <c:pt idx="7611">
                  <c:v>2527</c:v>
                </c:pt>
                <c:pt idx="7612">
                  <c:v>2527</c:v>
                </c:pt>
                <c:pt idx="7613">
                  <c:v>2527</c:v>
                </c:pt>
                <c:pt idx="7614">
                  <c:v>2527</c:v>
                </c:pt>
                <c:pt idx="7615">
                  <c:v>2527</c:v>
                </c:pt>
                <c:pt idx="7616">
                  <c:v>2528</c:v>
                </c:pt>
                <c:pt idx="7617">
                  <c:v>2529</c:v>
                </c:pt>
                <c:pt idx="7618">
                  <c:v>2530</c:v>
                </c:pt>
                <c:pt idx="7619">
                  <c:v>2530</c:v>
                </c:pt>
                <c:pt idx="7620">
                  <c:v>2531</c:v>
                </c:pt>
                <c:pt idx="7621">
                  <c:v>2531</c:v>
                </c:pt>
                <c:pt idx="7622">
                  <c:v>2531</c:v>
                </c:pt>
                <c:pt idx="7623">
                  <c:v>2531</c:v>
                </c:pt>
                <c:pt idx="7624">
                  <c:v>2531</c:v>
                </c:pt>
                <c:pt idx="7625">
                  <c:v>2531</c:v>
                </c:pt>
                <c:pt idx="7626">
                  <c:v>2532</c:v>
                </c:pt>
                <c:pt idx="7627">
                  <c:v>2532</c:v>
                </c:pt>
                <c:pt idx="7628">
                  <c:v>2532</c:v>
                </c:pt>
                <c:pt idx="7629">
                  <c:v>2532</c:v>
                </c:pt>
                <c:pt idx="7630">
                  <c:v>2533</c:v>
                </c:pt>
                <c:pt idx="7631">
                  <c:v>2534</c:v>
                </c:pt>
                <c:pt idx="7632">
                  <c:v>2534</c:v>
                </c:pt>
                <c:pt idx="7633">
                  <c:v>2535</c:v>
                </c:pt>
                <c:pt idx="7634">
                  <c:v>2535</c:v>
                </c:pt>
                <c:pt idx="7635">
                  <c:v>2535</c:v>
                </c:pt>
                <c:pt idx="7636">
                  <c:v>2535</c:v>
                </c:pt>
                <c:pt idx="7637">
                  <c:v>2536</c:v>
                </c:pt>
                <c:pt idx="7638">
                  <c:v>2537</c:v>
                </c:pt>
                <c:pt idx="7639">
                  <c:v>2538</c:v>
                </c:pt>
                <c:pt idx="7640">
                  <c:v>2538</c:v>
                </c:pt>
                <c:pt idx="7641">
                  <c:v>2538</c:v>
                </c:pt>
                <c:pt idx="7642">
                  <c:v>2538</c:v>
                </c:pt>
                <c:pt idx="7643">
                  <c:v>2538</c:v>
                </c:pt>
                <c:pt idx="7644">
                  <c:v>2538</c:v>
                </c:pt>
                <c:pt idx="7645">
                  <c:v>2538</c:v>
                </c:pt>
                <c:pt idx="7646">
                  <c:v>2538</c:v>
                </c:pt>
                <c:pt idx="7647">
                  <c:v>2538</c:v>
                </c:pt>
                <c:pt idx="7648">
                  <c:v>2539</c:v>
                </c:pt>
                <c:pt idx="7649">
                  <c:v>2539</c:v>
                </c:pt>
                <c:pt idx="7650">
                  <c:v>2539</c:v>
                </c:pt>
                <c:pt idx="7651">
                  <c:v>2540</c:v>
                </c:pt>
                <c:pt idx="7652">
                  <c:v>2541</c:v>
                </c:pt>
                <c:pt idx="7653">
                  <c:v>2542</c:v>
                </c:pt>
                <c:pt idx="7654">
                  <c:v>2543</c:v>
                </c:pt>
                <c:pt idx="7655">
                  <c:v>2544</c:v>
                </c:pt>
                <c:pt idx="7656">
                  <c:v>2545</c:v>
                </c:pt>
                <c:pt idx="7657">
                  <c:v>2546</c:v>
                </c:pt>
                <c:pt idx="7658">
                  <c:v>2546</c:v>
                </c:pt>
                <c:pt idx="7659">
                  <c:v>2546</c:v>
                </c:pt>
                <c:pt idx="7660">
                  <c:v>2546</c:v>
                </c:pt>
                <c:pt idx="7661">
                  <c:v>2546</c:v>
                </c:pt>
                <c:pt idx="7662">
                  <c:v>2546</c:v>
                </c:pt>
                <c:pt idx="7663">
                  <c:v>2546</c:v>
                </c:pt>
                <c:pt idx="7664">
                  <c:v>2546</c:v>
                </c:pt>
                <c:pt idx="7665">
                  <c:v>2546</c:v>
                </c:pt>
                <c:pt idx="7666">
                  <c:v>2546</c:v>
                </c:pt>
                <c:pt idx="7667">
                  <c:v>2546</c:v>
                </c:pt>
                <c:pt idx="7668">
                  <c:v>2547</c:v>
                </c:pt>
                <c:pt idx="7669">
                  <c:v>2548</c:v>
                </c:pt>
                <c:pt idx="7670">
                  <c:v>2548</c:v>
                </c:pt>
                <c:pt idx="7671">
                  <c:v>2548</c:v>
                </c:pt>
                <c:pt idx="7672">
                  <c:v>2548</c:v>
                </c:pt>
                <c:pt idx="7673">
                  <c:v>2548</c:v>
                </c:pt>
                <c:pt idx="7674">
                  <c:v>2548</c:v>
                </c:pt>
                <c:pt idx="7675">
                  <c:v>2548</c:v>
                </c:pt>
                <c:pt idx="7676">
                  <c:v>2548</c:v>
                </c:pt>
                <c:pt idx="7677">
                  <c:v>2548</c:v>
                </c:pt>
                <c:pt idx="7678">
                  <c:v>2548</c:v>
                </c:pt>
                <c:pt idx="7679">
                  <c:v>2548</c:v>
                </c:pt>
                <c:pt idx="7680">
                  <c:v>2548</c:v>
                </c:pt>
                <c:pt idx="7681">
                  <c:v>2548</c:v>
                </c:pt>
                <c:pt idx="7682">
                  <c:v>2548</c:v>
                </c:pt>
                <c:pt idx="7683">
                  <c:v>2548</c:v>
                </c:pt>
                <c:pt idx="7684">
                  <c:v>2548</c:v>
                </c:pt>
                <c:pt idx="7685">
                  <c:v>2548</c:v>
                </c:pt>
                <c:pt idx="7686">
                  <c:v>2548</c:v>
                </c:pt>
                <c:pt idx="7687">
                  <c:v>2548</c:v>
                </c:pt>
                <c:pt idx="7688">
                  <c:v>2548</c:v>
                </c:pt>
                <c:pt idx="7689">
                  <c:v>2548</c:v>
                </c:pt>
                <c:pt idx="7690">
                  <c:v>2548</c:v>
                </c:pt>
                <c:pt idx="7691">
                  <c:v>2548</c:v>
                </c:pt>
                <c:pt idx="7692">
                  <c:v>2548</c:v>
                </c:pt>
                <c:pt idx="7693">
                  <c:v>2548</c:v>
                </c:pt>
                <c:pt idx="7694">
                  <c:v>2549</c:v>
                </c:pt>
                <c:pt idx="7695">
                  <c:v>2549</c:v>
                </c:pt>
                <c:pt idx="7696">
                  <c:v>2549</c:v>
                </c:pt>
                <c:pt idx="7697">
                  <c:v>2549</c:v>
                </c:pt>
                <c:pt idx="7698">
                  <c:v>2549</c:v>
                </c:pt>
                <c:pt idx="7699">
                  <c:v>2549</c:v>
                </c:pt>
                <c:pt idx="7700">
                  <c:v>2549</c:v>
                </c:pt>
                <c:pt idx="7701">
                  <c:v>2549</c:v>
                </c:pt>
                <c:pt idx="7702">
                  <c:v>2549</c:v>
                </c:pt>
                <c:pt idx="7703">
                  <c:v>2550</c:v>
                </c:pt>
                <c:pt idx="7704">
                  <c:v>2550</c:v>
                </c:pt>
                <c:pt idx="7705">
                  <c:v>2551</c:v>
                </c:pt>
                <c:pt idx="7706">
                  <c:v>2552</c:v>
                </c:pt>
                <c:pt idx="7707">
                  <c:v>2553</c:v>
                </c:pt>
                <c:pt idx="7708">
                  <c:v>2553</c:v>
                </c:pt>
                <c:pt idx="7709">
                  <c:v>2553</c:v>
                </c:pt>
                <c:pt idx="7710">
                  <c:v>2554</c:v>
                </c:pt>
                <c:pt idx="7711">
                  <c:v>2554</c:v>
                </c:pt>
                <c:pt idx="7712">
                  <c:v>2554</c:v>
                </c:pt>
                <c:pt idx="7713">
                  <c:v>2554</c:v>
                </c:pt>
                <c:pt idx="7714">
                  <c:v>2555</c:v>
                </c:pt>
                <c:pt idx="7715">
                  <c:v>2555</c:v>
                </c:pt>
                <c:pt idx="7716">
                  <c:v>2555</c:v>
                </c:pt>
                <c:pt idx="7717">
                  <c:v>2555</c:v>
                </c:pt>
                <c:pt idx="7718">
                  <c:v>2555</c:v>
                </c:pt>
                <c:pt idx="7719">
                  <c:v>2555</c:v>
                </c:pt>
                <c:pt idx="7720">
                  <c:v>2556</c:v>
                </c:pt>
                <c:pt idx="7721">
                  <c:v>2556</c:v>
                </c:pt>
                <c:pt idx="7722">
                  <c:v>2556</c:v>
                </c:pt>
                <c:pt idx="7723">
                  <c:v>2557</c:v>
                </c:pt>
                <c:pt idx="7724">
                  <c:v>2557</c:v>
                </c:pt>
                <c:pt idx="7725">
                  <c:v>2557</c:v>
                </c:pt>
                <c:pt idx="7726">
                  <c:v>2557</c:v>
                </c:pt>
                <c:pt idx="7727">
                  <c:v>2557</c:v>
                </c:pt>
                <c:pt idx="7728">
                  <c:v>2557</c:v>
                </c:pt>
                <c:pt idx="7729">
                  <c:v>2557</c:v>
                </c:pt>
                <c:pt idx="7730">
                  <c:v>2557</c:v>
                </c:pt>
                <c:pt idx="7731">
                  <c:v>2557</c:v>
                </c:pt>
                <c:pt idx="7732">
                  <c:v>2557</c:v>
                </c:pt>
                <c:pt idx="7733">
                  <c:v>2557</c:v>
                </c:pt>
                <c:pt idx="7734">
                  <c:v>2558</c:v>
                </c:pt>
                <c:pt idx="7735">
                  <c:v>2559</c:v>
                </c:pt>
                <c:pt idx="7736">
                  <c:v>2560</c:v>
                </c:pt>
                <c:pt idx="7737">
                  <c:v>2560</c:v>
                </c:pt>
                <c:pt idx="7738">
                  <c:v>2560</c:v>
                </c:pt>
                <c:pt idx="7739">
                  <c:v>2560</c:v>
                </c:pt>
                <c:pt idx="7740">
                  <c:v>2560</c:v>
                </c:pt>
                <c:pt idx="7741">
                  <c:v>2560</c:v>
                </c:pt>
                <c:pt idx="7742">
                  <c:v>2561</c:v>
                </c:pt>
                <c:pt idx="7743">
                  <c:v>2561</c:v>
                </c:pt>
                <c:pt idx="7744">
                  <c:v>2561</c:v>
                </c:pt>
                <c:pt idx="7745">
                  <c:v>2561</c:v>
                </c:pt>
                <c:pt idx="7746">
                  <c:v>2562</c:v>
                </c:pt>
                <c:pt idx="7747">
                  <c:v>2563</c:v>
                </c:pt>
                <c:pt idx="7748">
                  <c:v>2563</c:v>
                </c:pt>
                <c:pt idx="7749">
                  <c:v>2564</c:v>
                </c:pt>
                <c:pt idx="7750">
                  <c:v>2564</c:v>
                </c:pt>
                <c:pt idx="7751">
                  <c:v>2564</c:v>
                </c:pt>
                <c:pt idx="7752">
                  <c:v>2564</c:v>
                </c:pt>
                <c:pt idx="7753">
                  <c:v>2565</c:v>
                </c:pt>
                <c:pt idx="7754">
                  <c:v>2565</c:v>
                </c:pt>
                <c:pt idx="7755">
                  <c:v>2565</c:v>
                </c:pt>
                <c:pt idx="7756">
                  <c:v>2566</c:v>
                </c:pt>
                <c:pt idx="7757">
                  <c:v>2567</c:v>
                </c:pt>
                <c:pt idx="7758">
                  <c:v>2567</c:v>
                </c:pt>
                <c:pt idx="7759">
                  <c:v>2567</c:v>
                </c:pt>
                <c:pt idx="7760">
                  <c:v>2567</c:v>
                </c:pt>
                <c:pt idx="7761">
                  <c:v>2567</c:v>
                </c:pt>
                <c:pt idx="7762">
                  <c:v>2567</c:v>
                </c:pt>
                <c:pt idx="7763">
                  <c:v>2567</c:v>
                </c:pt>
                <c:pt idx="7764">
                  <c:v>2567</c:v>
                </c:pt>
                <c:pt idx="7765">
                  <c:v>2567</c:v>
                </c:pt>
                <c:pt idx="7766">
                  <c:v>2567</c:v>
                </c:pt>
                <c:pt idx="7767">
                  <c:v>2567</c:v>
                </c:pt>
                <c:pt idx="7768">
                  <c:v>2567</c:v>
                </c:pt>
                <c:pt idx="7769">
                  <c:v>2567</c:v>
                </c:pt>
                <c:pt idx="7770">
                  <c:v>2567</c:v>
                </c:pt>
                <c:pt idx="7771">
                  <c:v>2567</c:v>
                </c:pt>
                <c:pt idx="7772">
                  <c:v>2567</c:v>
                </c:pt>
                <c:pt idx="7773">
                  <c:v>2568</c:v>
                </c:pt>
                <c:pt idx="7774">
                  <c:v>2568</c:v>
                </c:pt>
                <c:pt idx="7775">
                  <c:v>2568</c:v>
                </c:pt>
                <c:pt idx="7776">
                  <c:v>2568</c:v>
                </c:pt>
                <c:pt idx="7777">
                  <c:v>2569</c:v>
                </c:pt>
                <c:pt idx="7778">
                  <c:v>2569</c:v>
                </c:pt>
                <c:pt idx="7779">
                  <c:v>2569</c:v>
                </c:pt>
                <c:pt idx="7780">
                  <c:v>2569</c:v>
                </c:pt>
                <c:pt idx="7781">
                  <c:v>2569</c:v>
                </c:pt>
                <c:pt idx="7782">
                  <c:v>2569</c:v>
                </c:pt>
                <c:pt idx="7783">
                  <c:v>2569</c:v>
                </c:pt>
                <c:pt idx="7784">
                  <c:v>2569</c:v>
                </c:pt>
                <c:pt idx="7785">
                  <c:v>2569</c:v>
                </c:pt>
                <c:pt idx="7786">
                  <c:v>2569</c:v>
                </c:pt>
                <c:pt idx="7787">
                  <c:v>2569</c:v>
                </c:pt>
                <c:pt idx="7788">
                  <c:v>2570</c:v>
                </c:pt>
                <c:pt idx="7789">
                  <c:v>2570</c:v>
                </c:pt>
                <c:pt idx="7790">
                  <c:v>2570</c:v>
                </c:pt>
                <c:pt idx="7791">
                  <c:v>2570</c:v>
                </c:pt>
                <c:pt idx="7792">
                  <c:v>2570</c:v>
                </c:pt>
                <c:pt idx="7793">
                  <c:v>2570</c:v>
                </c:pt>
                <c:pt idx="7794">
                  <c:v>2571</c:v>
                </c:pt>
                <c:pt idx="7795">
                  <c:v>2571</c:v>
                </c:pt>
                <c:pt idx="7796">
                  <c:v>2571</c:v>
                </c:pt>
                <c:pt idx="7797">
                  <c:v>2572</c:v>
                </c:pt>
                <c:pt idx="7798">
                  <c:v>2572</c:v>
                </c:pt>
                <c:pt idx="7799">
                  <c:v>2572</c:v>
                </c:pt>
                <c:pt idx="7800">
                  <c:v>2572</c:v>
                </c:pt>
                <c:pt idx="7801">
                  <c:v>2572</c:v>
                </c:pt>
                <c:pt idx="7802">
                  <c:v>2572</c:v>
                </c:pt>
                <c:pt idx="7803">
                  <c:v>2572</c:v>
                </c:pt>
                <c:pt idx="7804">
                  <c:v>2572</c:v>
                </c:pt>
                <c:pt idx="7805">
                  <c:v>2572</c:v>
                </c:pt>
                <c:pt idx="7806">
                  <c:v>2573</c:v>
                </c:pt>
                <c:pt idx="7807">
                  <c:v>2573</c:v>
                </c:pt>
                <c:pt idx="7808">
                  <c:v>2573</c:v>
                </c:pt>
                <c:pt idx="7809">
                  <c:v>2574</c:v>
                </c:pt>
                <c:pt idx="7810">
                  <c:v>2574</c:v>
                </c:pt>
                <c:pt idx="7811">
                  <c:v>2575</c:v>
                </c:pt>
                <c:pt idx="7812">
                  <c:v>2575</c:v>
                </c:pt>
                <c:pt idx="7813">
                  <c:v>2576</c:v>
                </c:pt>
                <c:pt idx="7814">
                  <c:v>2576</c:v>
                </c:pt>
                <c:pt idx="7815">
                  <c:v>2576</c:v>
                </c:pt>
                <c:pt idx="7816">
                  <c:v>2576</c:v>
                </c:pt>
                <c:pt idx="7817">
                  <c:v>2576</c:v>
                </c:pt>
                <c:pt idx="7818">
                  <c:v>2577</c:v>
                </c:pt>
                <c:pt idx="7819">
                  <c:v>2578</c:v>
                </c:pt>
                <c:pt idx="7820">
                  <c:v>2578</c:v>
                </c:pt>
                <c:pt idx="7821">
                  <c:v>2579</c:v>
                </c:pt>
                <c:pt idx="7822">
                  <c:v>2579</c:v>
                </c:pt>
                <c:pt idx="7823">
                  <c:v>2580</c:v>
                </c:pt>
                <c:pt idx="7824">
                  <c:v>2581</c:v>
                </c:pt>
                <c:pt idx="7825">
                  <c:v>2581</c:v>
                </c:pt>
                <c:pt idx="7826">
                  <c:v>2581</c:v>
                </c:pt>
                <c:pt idx="7827">
                  <c:v>2581</c:v>
                </c:pt>
                <c:pt idx="7828">
                  <c:v>2581</c:v>
                </c:pt>
                <c:pt idx="7829">
                  <c:v>2581</c:v>
                </c:pt>
                <c:pt idx="7830">
                  <c:v>2581</c:v>
                </c:pt>
                <c:pt idx="7831">
                  <c:v>2581</c:v>
                </c:pt>
                <c:pt idx="7832">
                  <c:v>2581</c:v>
                </c:pt>
                <c:pt idx="7833">
                  <c:v>2582</c:v>
                </c:pt>
                <c:pt idx="7834">
                  <c:v>2582</c:v>
                </c:pt>
                <c:pt idx="7835">
                  <c:v>2583</c:v>
                </c:pt>
                <c:pt idx="7836">
                  <c:v>2583</c:v>
                </c:pt>
                <c:pt idx="7837">
                  <c:v>2584</c:v>
                </c:pt>
                <c:pt idx="7838">
                  <c:v>2585</c:v>
                </c:pt>
                <c:pt idx="7839">
                  <c:v>2586</c:v>
                </c:pt>
                <c:pt idx="7840">
                  <c:v>2586</c:v>
                </c:pt>
                <c:pt idx="7841">
                  <c:v>2587</c:v>
                </c:pt>
                <c:pt idx="7842">
                  <c:v>2588</c:v>
                </c:pt>
                <c:pt idx="7843">
                  <c:v>2588</c:v>
                </c:pt>
                <c:pt idx="7844">
                  <c:v>2589</c:v>
                </c:pt>
                <c:pt idx="7845">
                  <c:v>2589</c:v>
                </c:pt>
                <c:pt idx="7846">
                  <c:v>2590</c:v>
                </c:pt>
                <c:pt idx="7847">
                  <c:v>2590</c:v>
                </c:pt>
                <c:pt idx="7848">
                  <c:v>2590</c:v>
                </c:pt>
                <c:pt idx="7849">
                  <c:v>2590</c:v>
                </c:pt>
                <c:pt idx="7850">
                  <c:v>2590</c:v>
                </c:pt>
                <c:pt idx="7851">
                  <c:v>2591</c:v>
                </c:pt>
                <c:pt idx="7852">
                  <c:v>2591</c:v>
                </c:pt>
                <c:pt idx="7853">
                  <c:v>2591</c:v>
                </c:pt>
                <c:pt idx="7854">
                  <c:v>2591</c:v>
                </c:pt>
                <c:pt idx="7855">
                  <c:v>2591</c:v>
                </c:pt>
                <c:pt idx="7856">
                  <c:v>2591</c:v>
                </c:pt>
                <c:pt idx="7857">
                  <c:v>2591</c:v>
                </c:pt>
                <c:pt idx="7858">
                  <c:v>2592</c:v>
                </c:pt>
                <c:pt idx="7859">
                  <c:v>2593</c:v>
                </c:pt>
                <c:pt idx="7860">
                  <c:v>2593</c:v>
                </c:pt>
                <c:pt idx="7861">
                  <c:v>2593</c:v>
                </c:pt>
                <c:pt idx="7862">
                  <c:v>2593</c:v>
                </c:pt>
                <c:pt idx="7863">
                  <c:v>2593</c:v>
                </c:pt>
                <c:pt idx="7864">
                  <c:v>2593</c:v>
                </c:pt>
                <c:pt idx="7865">
                  <c:v>2593</c:v>
                </c:pt>
                <c:pt idx="7866">
                  <c:v>2593</c:v>
                </c:pt>
                <c:pt idx="7867">
                  <c:v>2593</c:v>
                </c:pt>
                <c:pt idx="7868">
                  <c:v>2593</c:v>
                </c:pt>
                <c:pt idx="7869">
                  <c:v>2593</c:v>
                </c:pt>
                <c:pt idx="7870">
                  <c:v>2593</c:v>
                </c:pt>
                <c:pt idx="7871">
                  <c:v>2593</c:v>
                </c:pt>
                <c:pt idx="7872">
                  <c:v>2594</c:v>
                </c:pt>
                <c:pt idx="7873">
                  <c:v>2594</c:v>
                </c:pt>
                <c:pt idx="7874">
                  <c:v>2595</c:v>
                </c:pt>
                <c:pt idx="7875">
                  <c:v>2595</c:v>
                </c:pt>
                <c:pt idx="7876">
                  <c:v>2595</c:v>
                </c:pt>
                <c:pt idx="7877">
                  <c:v>2595</c:v>
                </c:pt>
                <c:pt idx="7878">
                  <c:v>2595</c:v>
                </c:pt>
                <c:pt idx="7879">
                  <c:v>2595</c:v>
                </c:pt>
                <c:pt idx="7880">
                  <c:v>2596</c:v>
                </c:pt>
                <c:pt idx="7881">
                  <c:v>2596</c:v>
                </c:pt>
                <c:pt idx="7882">
                  <c:v>2596</c:v>
                </c:pt>
                <c:pt idx="7883">
                  <c:v>2596</c:v>
                </c:pt>
                <c:pt idx="7884">
                  <c:v>2596</c:v>
                </c:pt>
                <c:pt idx="7885">
                  <c:v>2596</c:v>
                </c:pt>
                <c:pt idx="7886">
                  <c:v>2596</c:v>
                </c:pt>
                <c:pt idx="7887">
                  <c:v>2596</c:v>
                </c:pt>
                <c:pt idx="7888">
                  <c:v>2596</c:v>
                </c:pt>
                <c:pt idx="7889">
                  <c:v>2596</c:v>
                </c:pt>
                <c:pt idx="7890">
                  <c:v>2596</c:v>
                </c:pt>
                <c:pt idx="7891">
                  <c:v>2596</c:v>
                </c:pt>
                <c:pt idx="7892">
                  <c:v>2596</c:v>
                </c:pt>
                <c:pt idx="7893">
                  <c:v>2596</c:v>
                </c:pt>
                <c:pt idx="7894">
                  <c:v>2596</c:v>
                </c:pt>
                <c:pt idx="7895">
                  <c:v>2596</c:v>
                </c:pt>
                <c:pt idx="7896">
                  <c:v>2596</c:v>
                </c:pt>
                <c:pt idx="7897">
                  <c:v>2597</c:v>
                </c:pt>
                <c:pt idx="7898">
                  <c:v>2598</c:v>
                </c:pt>
                <c:pt idx="7899">
                  <c:v>2598</c:v>
                </c:pt>
                <c:pt idx="7900">
                  <c:v>2598</c:v>
                </c:pt>
                <c:pt idx="7901">
                  <c:v>2598</c:v>
                </c:pt>
                <c:pt idx="7902">
                  <c:v>2599</c:v>
                </c:pt>
                <c:pt idx="7903">
                  <c:v>2600</c:v>
                </c:pt>
                <c:pt idx="7904">
                  <c:v>2600</c:v>
                </c:pt>
                <c:pt idx="7905">
                  <c:v>2600</c:v>
                </c:pt>
                <c:pt idx="7906">
                  <c:v>2600</c:v>
                </c:pt>
                <c:pt idx="7907">
                  <c:v>2601</c:v>
                </c:pt>
                <c:pt idx="7908">
                  <c:v>2602</c:v>
                </c:pt>
                <c:pt idx="7909">
                  <c:v>2603</c:v>
                </c:pt>
                <c:pt idx="7910">
                  <c:v>2604</c:v>
                </c:pt>
                <c:pt idx="7911">
                  <c:v>2604</c:v>
                </c:pt>
                <c:pt idx="7912">
                  <c:v>2604</c:v>
                </c:pt>
                <c:pt idx="7913">
                  <c:v>2604</c:v>
                </c:pt>
                <c:pt idx="7914">
                  <c:v>2604</c:v>
                </c:pt>
                <c:pt idx="7915">
                  <c:v>2604</c:v>
                </c:pt>
                <c:pt idx="7916">
                  <c:v>2605</c:v>
                </c:pt>
                <c:pt idx="7917">
                  <c:v>2605</c:v>
                </c:pt>
                <c:pt idx="7918">
                  <c:v>2605</c:v>
                </c:pt>
                <c:pt idx="7919">
                  <c:v>2605</c:v>
                </c:pt>
                <c:pt idx="7920">
                  <c:v>2605</c:v>
                </c:pt>
                <c:pt idx="7921">
                  <c:v>2605</c:v>
                </c:pt>
                <c:pt idx="7922">
                  <c:v>2606</c:v>
                </c:pt>
                <c:pt idx="7923">
                  <c:v>2607</c:v>
                </c:pt>
                <c:pt idx="7924">
                  <c:v>2608</c:v>
                </c:pt>
                <c:pt idx="7925">
                  <c:v>2609</c:v>
                </c:pt>
                <c:pt idx="7926">
                  <c:v>2610</c:v>
                </c:pt>
                <c:pt idx="7927">
                  <c:v>2611</c:v>
                </c:pt>
                <c:pt idx="7928">
                  <c:v>2611</c:v>
                </c:pt>
                <c:pt idx="7929">
                  <c:v>2611</c:v>
                </c:pt>
                <c:pt idx="7930">
                  <c:v>2611</c:v>
                </c:pt>
                <c:pt idx="7931">
                  <c:v>2611</c:v>
                </c:pt>
                <c:pt idx="7932">
                  <c:v>2611</c:v>
                </c:pt>
                <c:pt idx="7933">
                  <c:v>2611</c:v>
                </c:pt>
                <c:pt idx="7934">
                  <c:v>2611</c:v>
                </c:pt>
                <c:pt idx="7935">
                  <c:v>2611</c:v>
                </c:pt>
                <c:pt idx="7936">
                  <c:v>2611</c:v>
                </c:pt>
                <c:pt idx="7937">
                  <c:v>2611</c:v>
                </c:pt>
                <c:pt idx="7938">
                  <c:v>2611</c:v>
                </c:pt>
                <c:pt idx="7939">
                  <c:v>2611</c:v>
                </c:pt>
                <c:pt idx="7940">
                  <c:v>2611</c:v>
                </c:pt>
                <c:pt idx="7941">
                  <c:v>2611</c:v>
                </c:pt>
                <c:pt idx="7942">
                  <c:v>2612</c:v>
                </c:pt>
                <c:pt idx="7943">
                  <c:v>2613</c:v>
                </c:pt>
                <c:pt idx="7944">
                  <c:v>2614</c:v>
                </c:pt>
                <c:pt idx="7945">
                  <c:v>2615</c:v>
                </c:pt>
                <c:pt idx="7946">
                  <c:v>2615</c:v>
                </c:pt>
                <c:pt idx="7947">
                  <c:v>2616</c:v>
                </c:pt>
                <c:pt idx="7948">
                  <c:v>2616</c:v>
                </c:pt>
                <c:pt idx="7949">
                  <c:v>2616</c:v>
                </c:pt>
                <c:pt idx="7950">
                  <c:v>2617</c:v>
                </c:pt>
                <c:pt idx="7951">
                  <c:v>2617</c:v>
                </c:pt>
                <c:pt idx="7952">
                  <c:v>2617</c:v>
                </c:pt>
                <c:pt idx="7953">
                  <c:v>2618</c:v>
                </c:pt>
                <c:pt idx="7954">
                  <c:v>2619</c:v>
                </c:pt>
                <c:pt idx="7955">
                  <c:v>2620</c:v>
                </c:pt>
                <c:pt idx="7956">
                  <c:v>2620</c:v>
                </c:pt>
                <c:pt idx="7957">
                  <c:v>2620</c:v>
                </c:pt>
                <c:pt idx="7958">
                  <c:v>2621</c:v>
                </c:pt>
                <c:pt idx="7959">
                  <c:v>2621</c:v>
                </c:pt>
                <c:pt idx="7960">
                  <c:v>2621</c:v>
                </c:pt>
                <c:pt idx="7961">
                  <c:v>2621</c:v>
                </c:pt>
                <c:pt idx="7962">
                  <c:v>2621</c:v>
                </c:pt>
                <c:pt idx="7963">
                  <c:v>2621</c:v>
                </c:pt>
                <c:pt idx="7964">
                  <c:v>2622</c:v>
                </c:pt>
                <c:pt idx="7965">
                  <c:v>2622</c:v>
                </c:pt>
                <c:pt idx="7966">
                  <c:v>2622</c:v>
                </c:pt>
                <c:pt idx="7967">
                  <c:v>2622</c:v>
                </c:pt>
                <c:pt idx="7968">
                  <c:v>2622</c:v>
                </c:pt>
                <c:pt idx="7969">
                  <c:v>2622</c:v>
                </c:pt>
                <c:pt idx="7970">
                  <c:v>2622</c:v>
                </c:pt>
                <c:pt idx="7971">
                  <c:v>2622</c:v>
                </c:pt>
                <c:pt idx="7972">
                  <c:v>2622</c:v>
                </c:pt>
                <c:pt idx="7973">
                  <c:v>2622</c:v>
                </c:pt>
                <c:pt idx="7974">
                  <c:v>2622</c:v>
                </c:pt>
                <c:pt idx="7975">
                  <c:v>2622</c:v>
                </c:pt>
                <c:pt idx="7976">
                  <c:v>2622</c:v>
                </c:pt>
                <c:pt idx="7977">
                  <c:v>2622</c:v>
                </c:pt>
                <c:pt idx="7978">
                  <c:v>2622</c:v>
                </c:pt>
                <c:pt idx="7979">
                  <c:v>2622</c:v>
                </c:pt>
                <c:pt idx="7980">
                  <c:v>2622</c:v>
                </c:pt>
                <c:pt idx="7981">
                  <c:v>2622</c:v>
                </c:pt>
                <c:pt idx="7982">
                  <c:v>2622</c:v>
                </c:pt>
                <c:pt idx="7983">
                  <c:v>2622</c:v>
                </c:pt>
                <c:pt idx="7984">
                  <c:v>2622</c:v>
                </c:pt>
                <c:pt idx="7985">
                  <c:v>2623</c:v>
                </c:pt>
                <c:pt idx="7986">
                  <c:v>2623</c:v>
                </c:pt>
                <c:pt idx="7987">
                  <c:v>2623</c:v>
                </c:pt>
                <c:pt idx="7988">
                  <c:v>2623</c:v>
                </c:pt>
                <c:pt idx="7989">
                  <c:v>2623</c:v>
                </c:pt>
                <c:pt idx="7990">
                  <c:v>2623</c:v>
                </c:pt>
                <c:pt idx="7991">
                  <c:v>2623</c:v>
                </c:pt>
                <c:pt idx="7992">
                  <c:v>2623</c:v>
                </c:pt>
                <c:pt idx="7993">
                  <c:v>2623</c:v>
                </c:pt>
                <c:pt idx="7994">
                  <c:v>2623</c:v>
                </c:pt>
                <c:pt idx="7995">
                  <c:v>2623</c:v>
                </c:pt>
                <c:pt idx="7996">
                  <c:v>2623</c:v>
                </c:pt>
                <c:pt idx="7997">
                  <c:v>2623</c:v>
                </c:pt>
                <c:pt idx="7998">
                  <c:v>2623</c:v>
                </c:pt>
                <c:pt idx="7999">
                  <c:v>2624</c:v>
                </c:pt>
                <c:pt idx="8000">
                  <c:v>2624</c:v>
                </c:pt>
                <c:pt idx="8001">
                  <c:v>2624</c:v>
                </c:pt>
                <c:pt idx="8002">
                  <c:v>2624</c:v>
                </c:pt>
                <c:pt idx="8003">
                  <c:v>2624</c:v>
                </c:pt>
                <c:pt idx="8004">
                  <c:v>2624</c:v>
                </c:pt>
                <c:pt idx="8005">
                  <c:v>2625</c:v>
                </c:pt>
                <c:pt idx="8006">
                  <c:v>2625</c:v>
                </c:pt>
                <c:pt idx="8007">
                  <c:v>2625</c:v>
                </c:pt>
                <c:pt idx="8008">
                  <c:v>2625</c:v>
                </c:pt>
                <c:pt idx="8009">
                  <c:v>2625</c:v>
                </c:pt>
                <c:pt idx="8010">
                  <c:v>2625</c:v>
                </c:pt>
                <c:pt idx="8011">
                  <c:v>2625</c:v>
                </c:pt>
                <c:pt idx="8012">
                  <c:v>2625</c:v>
                </c:pt>
                <c:pt idx="8013">
                  <c:v>2625</c:v>
                </c:pt>
                <c:pt idx="8014">
                  <c:v>2625</c:v>
                </c:pt>
                <c:pt idx="8015">
                  <c:v>2625</c:v>
                </c:pt>
                <c:pt idx="8016">
                  <c:v>2625</c:v>
                </c:pt>
                <c:pt idx="8017">
                  <c:v>2625</c:v>
                </c:pt>
                <c:pt idx="8018">
                  <c:v>2625</c:v>
                </c:pt>
                <c:pt idx="8019">
                  <c:v>2626</c:v>
                </c:pt>
                <c:pt idx="8020">
                  <c:v>2626</c:v>
                </c:pt>
                <c:pt idx="8021">
                  <c:v>2626</c:v>
                </c:pt>
                <c:pt idx="8022">
                  <c:v>2626</c:v>
                </c:pt>
                <c:pt idx="8023">
                  <c:v>2626</c:v>
                </c:pt>
                <c:pt idx="8024">
                  <c:v>2626</c:v>
                </c:pt>
                <c:pt idx="8025">
                  <c:v>2626</c:v>
                </c:pt>
                <c:pt idx="8026">
                  <c:v>2627</c:v>
                </c:pt>
                <c:pt idx="8027">
                  <c:v>2628</c:v>
                </c:pt>
                <c:pt idx="8028">
                  <c:v>2628</c:v>
                </c:pt>
                <c:pt idx="8029">
                  <c:v>2628</c:v>
                </c:pt>
                <c:pt idx="8030">
                  <c:v>2628</c:v>
                </c:pt>
                <c:pt idx="8031">
                  <c:v>2628</c:v>
                </c:pt>
                <c:pt idx="8032">
                  <c:v>2628</c:v>
                </c:pt>
                <c:pt idx="8033">
                  <c:v>2628</c:v>
                </c:pt>
                <c:pt idx="8034">
                  <c:v>2629</c:v>
                </c:pt>
                <c:pt idx="8035">
                  <c:v>2630</c:v>
                </c:pt>
                <c:pt idx="8036">
                  <c:v>2630</c:v>
                </c:pt>
                <c:pt idx="8037">
                  <c:v>2630</c:v>
                </c:pt>
                <c:pt idx="8038">
                  <c:v>2630</c:v>
                </c:pt>
                <c:pt idx="8039">
                  <c:v>2630</c:v>
                </c:pt>
                <c:pt idx="8040">
                  <c:v>2630</c:v>
                </c:pt>
                <c:pt idx="8041">
                  <c:v>2631</c:v>
                </c:pt>
                <c:pt idx="8042">
                  <c:v>2631</c:v>
                </c:pt>
                <c:pt idx="8043">
                  <c:v>2631</c:v>
                </c:pt>
                <c:pt idx="8044">
                  <c:v>2631</c:v>
                </c:pt>
                <c:pt idx="8045">
                  <c:v>2631</c:v>
                </c:pt>
                <c:pt idx="8046">
                  <c:v>2631</c:v>
                </c:pt>
                <c:pt idx="8047">
                  <c:v>2631</c:v>
                </c:pt>
                <c:pt idx="8048">
                  <c:v>2631</c:v>
                </c:pt>
                <c:pt idx="8049">
                  <c:v>2631</c:v>
                </c:pt>
                <c:pt idx="8050">
                  <c:v>2631</c:v>
                </c:pt>
                <c:pt idx="8051">
                  <c:v>2631</c:v>
                </c:pt>
                <c:pt idx="8052">
                  <c:v>2631</c:v>
                </c:pt>
                <c:pt idx="8053">
                  <c:v>2631</c:v>
                </c:pt>
                <c:pt idx="8054">
                  <c:v>2631</c:v>
                </c:pt>
                <c:pt idx="8055">
                  <c:v>2631</c:v>
                </c:pt>
                <c:pt idx="8056">
                  <c:v>2631</c:v>
                </c:pt>
                <c:pt idx="8057">
                  <c:v>2632</c:v>
                </c:pt>
                <c:pt idx="8058">
                  <c:v>2632</c:v>
                </c:pt>
                <c:pt idx="8059">
                  <c:v>2632</c:v>
                </c:pt>
                <c:pt idx="8060">
                  <c:v>2632</c:v>
                </c:pt>
                <c:pt idx="8061">
                  <c:v>2632</c:v>
                </c:pt>
                <c:pt idx="8062">
                  <c:v>2632</c:v>
                </c:pt>
                <c:pt idx="8063">
                  <c:v>2632</c:v>
                </c:pt>
                <c:pt idx="8064">
                  <c:v>2632</c:v>
                </c:pt>
                <c:pt idx="8065">
                  <c:v>2632</c:v>
                </c:pt>
                <c:pt idx="8066">
                  <c:v>2632</c:v>
                </c:pt>
                <c:pt idx="8067">
                  <c:v>2632</c:v>
                </c:pt>
                <c:pt idx="8068">
                  <c:v>2632</c:v>
                </c:pt>
                <c:pt idx="8069">
                  <c:v>2632</c:v>
                </c:pt>
                <c:pt idx="8070">
                  <c:v>2632</c:v>
                </c:pt>
                <c:pt idx="8071">
                  <c:v>2632</c:v>
                </c:pt>
                <c:pt idx="8072">
                  <c:v>2632</c:v>
                </c:pt>
                <c:pt idx="8073">
                  <c:v>2632</c:v>
                </c:pt>
                <c:pt idx="8074">
                  <c:v>2632</c:v>
                </c:pt>
                <c:pt idx="8075">
                  <c:v>2632</c:v>
                </c:pt>
                <c:pt idx="8076">
                  <c:v>2632</c:v>
                </c:pt>
                <c:pt idx="8077">
                  <c:v>2632</c:v>
                </c:pt>
                <c:pt idx="8078">
                  <c:v>2632</c:v>
                </c:pt>
                <c:pt idx="8079">
                  <c:v>2632</c:v>
                </c:pt>
                <c:pt idx="8080">
                  <c:v>2632</c:v>
                </c:pt>
                <c:pt idx="8081">
                  <c:v>2632</c:v>
                </c:pt>
                <c:pt idx="8082">
                  <c:v>2632</c:v>
                </c:pt>
                <c:pt idx="8083">
                  <c:v>2632</c:v>
                </c:pt>
                <c:pt idx="8084">
                  <c:v>2632</c:v>
                </c:pt>
                <c:pt idx="8085">
                  <c:v>2632</c:v>
                </c:pt>
                <c:pt idx="8086">
                  <c:v>2632</c:v>
                </c:pt>
                <c:pt idx="8087">
                  <c:v>2632</c:v>
                </c:pt>
                <c:pt idx="8088">
                  <c:v>2632</c:v>
                </c:pt>
                <c:pt idx="8089">
                  <c:v>2632</c:v>
                </c:pt>
                <c:pt idx="8090">
                  <c:v>2632</c:v>
                </c:pt>
                <c:pt idx="8091">
                  <c:v>2632</c:v>
                </c:pt>
                <c:pt idx="8092">
                  <c:v>2632</c:v>
                </c:pt>
                <c:pt idx="8093">
                  <c:v>2632</c:v>
                </c:pt>
                <c:pt idx="8094">
                  <c:v>2632</c:v>
                </c:pt>
                <c:pt idx="8095">
                  <c:v>2632</c:v>
                </c:pt>
                <c:pt idx="8096">
                  <c:v>2632</c:v>
                </c:pt>
                <c:pt idx="8097">
                  <c:v>2632</c:v>
                </c:pt>
                <c:pt idx="8098">
                  <c:v>2632</c:v>
                </c:pt>
                <c:pt idx="8099">
                  <c:v>2632</c:v>
                </c:pt>
                <c:pt idx="8100">
                  <c:v>2632</c:v>
                </c:pt>
                <c:pt idx="8101">
                  <c:v>2632</c:v>
                </c:pt>
                <c:pt idx="8102">
                  <c:v>2632</c:v>
                </c:pt>
                <c:pt idx="8103">
                  <c:v>2632</c:v>
                </c:pt>
                <c:pt idx="8104">
                  <c:v>2632</c:v>
                </c:pt>
                <c:pt idx="8105">
                  <c:v>2632</c:v>
                </c:pt>
                <c:pt idx="8106">
                  <c:v>2632</c:v>
                </c:pt>
                <c:pt idx="8107">
                  <c:v>2632</c:v>
                </c:pt>
                <c:pt idx="8108">
                  <c:v>2632</c:v>
                </c:pt>
                <c:pt idx="8109">
                  <c:v>2632</c:v>
                </c:pt>
                <c:pt idx="8110">
                  <c:v>2632</c:v>
                </c:pt>
                <c:pt idx="8111">
                  <c:v>2632</c:v>
                </c:pt>
                <c:pt idx="8112">
                  <c:v>2632</c:v>
                </c:pt>
                <c:pt idx="8113">
                  <c:v>2632</c:v>
                </c:pt>
                <c:pt idx="8114">
                  <c:v>2632</c:v>
                </c:pt>
                <c:pt idx="8115">
                  <c:v>2632</c:v>
                </c:pt>
                <c:pt idx="8116">
                  <c:v>2632</c:v>
                </c:pt>
                <c:pt idx="8117">
                  <c:v>2632</c:v>
                </c:pt>
                <c:pt idx="8118">
                  <c:v>2632</c:v>
                </c:pt>
                <c:pt idx="8119">
                  <c:v>2632</c:v>
                </c:pt>
                <c:pt idx="8120">
                  <c:v>2632</c:v>
                </c:pt>
                <c:pt idx="8121">
                  <c:v>2632</c:v>
                </c:pt>
                <c:pt idx="8122">
                  <c:v>2632</c:v>
                </c:pt>
                <c:pt idx="8123">
                  <c:v>2632</c:v>
                </c:pt>
                <c:pt idx="8124">
                  <c:v>2632</c:v>
                </c:pt>
                <c:pt idx="8125">
                  <c:v>2632</c:v>
                </c:pt>
                <c:pt idx="8126">
                  <c:v>2632</c:v>
                </c:pt>
                <c:pt idx="8127">
                  <c:v>2632</c:v>
                </c:pt>
                <c:pt idx="8128">
                  <c:v>2632</c:v>
                </c:pt>
                <c:pt idx="8129">
                  <c:v>2632</c:v>
                </c:pt>
                <c:pt idx="8130">
                  <c:v>2632</c:v>
                </c:pt>
                <c:pt idx="8131">
                  <c:v>2632</c:v>
                </c:pt>
                <c:pt idx="8132">
                  <c:v>2632</c:v>
                </c:pt>
                <c:pt idx="8133">
                  <c:v>2632</c:v>
                </c:pt>
                <c:pt idx="8134">
                  <c:v>2632</c:v>
                </c:pt>
                <c:pt idx="8135">
                  <c:v>2632</c:v>
                </c:pt>
                <c:pt idx="8136">
                  <c:v>2632</c:v>
                </c:pt>
                <c:pt idx="8137">
                  <c:v>2632</c:v>
                </c:pt>
                <c:pt idx="8138">
                  <c:v>2632</c:v>
                </c:pt>
                <c:pt idx="8139">
                  <c:v>2632</c:v>
                </c:pt>
                <c:pt idx="8140">
                  <c:v>2632</c:v>
                </c:pt>
                <c:pt idx="8141">
                  <c:v>2632</c:v>
                </c:pt>
                <c:pt idx="8142">
                  <c:v>2632</c:v>
                </c:pt>
                <c:pt idx="8143">
                  <c:v>2632</c:v>
                </c:pt>
                <c:pt idx="8144">
                  <c:v>2632</c:v>
                </c:pt>
                <c:pt idx="8145">
                  <c:v>2632</c:v>
                </c:pt>
                <c:pt idx="8146">
                  <c:v>2632</c:v>
                </c:pt>
                <c:pt idx="8147">
                  <c:v>2632</c:v>
                </c:pt>
                <c:pt idx="8148">
                  <c:v>2633</c:v>
                </c:pt>
                <c:pt idx="8149">
                  <c:v>2633</c:v>
                </c:pt>
                <c:pt idx="8150">
                  <c:v>2633</c:v>
                </c:pt>
                <c:pt idx="8151">
                  <c:v>2633</c:v>
                </c:pt>
                <c:pt idx="8152">
                  <c:v>2633</c:v>
                </c:pt>
                <c:pt idx="8153">
                  <c:v>2633</c:v>
                </c:pt>
                <c:pt idx="8154">
                  <c:v>2633</c:v>
                </c:pt>
                <c:pt idx="8155">
                  <c:v>2633</c:v>
                </c:pt>
                <c:pt idx="8156">
                  <c:v>2633</c:v>
                </c:pt>
                <c:pt idx="8157">
                  <c:v>2633</c:v>
                </c:pt>
                <c:pt idx="8158">
                  <c:v>2633</c:v>
                </c:pt>
                <c:pt idx="8159">
                  <c:v>2634</c:v>
                </c:pt>
                <c:pt idx="8160">
                  <c:v>2635</c:v>
                </c:pt>
                <c:pt idx="8161">
                  <c:v>2635</c:v>
                </c:pt>
                <c:pt idx="8162">
                  <c:v>2636</c:v>
                </c:pt>
                <c:pt idx="8163">
                  <c:v>2637</c:v>
                </c:pt>
                <c:pt idx="8164">
                  <c:v>2637</c:v>
                </c:pt>
                <c:pt idx="8165">
                  <c:v>2637</c:v>
                </c:pt>
                <c:pt idx="8166">
                  <c:v>2637</c:v>
                </c:pt>
                <c:pt idx="8167">
                  <c:v>2637</c:v>
                </c:pt>
                <c:pt idx="8168">
                  <c:v>2638</c:v>
                </c:pt>
                <c:pt idx="8169">
                  <c:v>2638</c:v>
                </c:pt>
                <c:pt idx="8170">
                  <c:v>2638</c:v>
                </c:pt>
                <c:pt idx="8171">
                  <c:v>2638</c:v>
                </c:pt>
                <c:pt idx="8172">
                  <c:v>2638</c:v>
                </c:pt>
                <c:pt idx="8173">
                  <c:v>2638</c:v>
                </c:pt>
                <c:pt idx="8174">
                  <c:v>2638</c:v>
                </c:pt>
                <c:pt idx="8175">
                  <c:v>2638</c:v>
                </c:pt>
                <c:pt idx="8176">
                  <c:v>2638</c:v>
                </c:pt>
                <c:pt idx="8177">
                  <c:v>2638</c:v>
                </c:pt>
                <c:pt idx="8178">
                  <c:v>2638</c:v>
                </c:pt>
                <c:pt idx="8179">
                  <c:v>2638</c:v>
                </c:pt>
                <c:pt idx="8180">
                  <c:v>2638</c:v>
                </c:pt>
                <c:pt idx="8181">
                  <c:v>2638</c:v>
                </c:pt>
                <c:pt idx="8182">
                  <c:v>2638</c:v>
                </c:pt>
                <c:pt idx="8183">
                  <c:v>2638</c:v>
                </c:pt>
                <c:pt idx="8184">
                  <c:v>2639</c:v>
                </c:pt>
                <c:pt idx="8185">
                  <c:v>2640</c:v>
                </c:pt>
                <c:pt idx="8186">
                  <c:v>2640</c:v>
                </c:pt>
                <c:pt idx="8187">
                  <c:v>2640</c:v>
                </c:pt>
                <c:pt idx="8188">
                  <c:v>2640</c:v>
                </c:pt>
                <c:pt idx="8189">
                  <c:v>2641</c:v>
                </c:pt>
                <c:pt idx="8190">
                  <c:v>2641</c:v>
                </c:pt>
                <c:pt idx="8191">
                  <c:v>2642</c:v>
                </c:pt>
                <c:pt idx="8192">
                  <c:v>2643</c:v>
                </c:pt>
                <c:pt idx="8193">
                  <c:v>2644</c:v>
                </c:pt>
                <c:pt idx="8194">
                  <c:v>2644</c:v>
                </c:pt>
                <c:pt idx="8195">
                  <c:v>2644</c:v>
                </c:pt>
                <c:pt idx="8196">
                  <c:v>2645</c:v>
                </c:pt>
                <c:pt idx="8197">
                  <c:v>2645</c:v>
                </c:pt>
                <c:pt idx="8198">
                  <c:v>2646</c:v>
                </c:pt>
                <c:pt idx="8199">
                  <c:v>2647</c:v>
                </c:pt>
                <c:pt idx="8200">
                  <c:v>2647</c:v>
                </c:pt>
                <c:pt idx="8201">
                  <c:v>2647</c:v>
                </c:pt>
                <c:pt idx="8202">
                  <c:v>2648</c:v>
                </c:pt>
                <c:pt idx="8203">
                  <c:v>2648</c:v>
                </c:pt>
                <c:pt idx="8204">
                  <c:v>2648</c:v>
                </c:pt>
                <c:pt idx="8205">
                  <c:v>2648</c:v>
                </c:pt>
                <c:pt idx="8206">
                  <c:v>2649</c:v>
                </c:pt>
                <c:pt idx="8207">
                  <c:v>2649</c:v>
                </c:pt>
                <c:pt idx="8208">
                  <c:v>2649</c:v>
                </c:pt>
                <c:pt idx="8209">
                  <c:v>2650</c:v>
                </c:pt>
                <c:pt idx="8210">
                  <c:v>2650</c:v>
                </c:pt>
                <c:pt idx="8211">
                  <c:v>2650</c:v>
                </c:pt>
                <c:pt idx="8212">
                  <c:v>2650</c:v>
                </c:pt>
                <c:pt idx="8213">
                  <c:v>2651</c:v>
                </c:pt>
                <c:pt idx="8214">
                  <c:v>2651</c:v>
                </c:pt>
                <c:pt idx="8215">
                  <c:v>2651</c:v>
                </c:pt>
                <c:pt idx="8216">
                  <c:v>2651</c:v>
                </c:pt>
                <c:pt idx="8217">
                  <c:v>2651</c:v>
                </c:pt>
                <c:pt idx="8218">
                  <c:v>2652</c:v>
                </c:pt>
                <c:pt idx="8219">
                  <c:v>2652</c:v>
                </c:pt>
                <c:pt idx="8220">
                  <c:v>2652</c:v>
                </c:pt>
                <c:pt idx="8221">
                  <c:v>2652</c:v>
                </c:pt>
                <c:pt idx="8222">
                  <c:v>2652</c:v>
                </c:pt>
                <c:pt idx="8223">
                  <c:v>2652</c:v>
                </c:pt>
                <c:pt idx="8224">
                  <c:v>2652</c:v>
                </c:pt>
                <c:pt idx="8225">
                  <c:v>2652</c:v>
                </c:pt>
                <c:pt idx="8226">
                  <c:v>2652</c:v>
                </c:pt>
                <c:pt idx="8227">
                  <c:v>2652</c:v>
                </c:pt>
                <c:pt idx="8228">
                  <c:v>2652</c:v>
                </c:pt>
                <c:pt idx="8229">
                  <c:v>2652</c:v>
                </c:pt>
                <c:pt idx="8230">
                  <c:v>2652</c:v>
                </c:pt>
                <c:pt idx="8231">
                  <c:v>2652</c:v>
                </c:pt>
                <c:pt idx="8232">
                  <c:v>2652</c:v>
                </c:pt>
                <c:pt idx="8233">
                  <c:v>2652</c:v>
                </c:pt>
                <c:pt idx="8234">
                  <c:v>2653</c:v>
                </c:pt>
                <c:pt idx="8235">
                  <c:v>2653</c:v>
                </c:pt>
                <c:pt idx="8236">
                  <c:v>2653</c:v>
                </c:pt>
                <c:pt idx="8237">
                  <c:v>2653</c:v>
                </c:pt>
                <c:pt idx="8238">
                  <c:v>2653</c:v>
                </c:pt>
                <c:pt idx="8239">
                  <c:v>2653</c:v>
                </c:pt>
                <c:pt idx="8240">
                  <c:v>2653</c:v>
                </c:pt>
                <c:pt idx="8241">
                  <c:v>2654</c:v>
                </c:pt>
                <c:pt idx="8242">
                  <c:v>2655</c:v>
                </c:pt>
                <c:pt idx="8243">
                  <c:v>2655</c:v>
                </c:pt>
                <c:pt idx="8244">
                  <c:v>2655</c:v>
                </c:pt>
                <c:pt idx="8245">
                  <c:v>2655</c:v>
                </c:pt>
                <c:pt idx="8246">
                  <c:v>2655</c:v>
                </c:pt>
                <c:pt idx="8247">
                  <c:v>2655</c:v>
                </c:pt>
                <c:pt idx="8248">
                  <c:v>2655</c:v>
                </c:pt>
                <c:pt idx="8249">
                  <c:v>2656</c:v>
                </c:pt>
                <c:pt idx="8250">
                  <c:v>2657</c:v>
                </c:pt>
                <c:pt idx="8251">
                  <c:v>2658</c:v>
                </c:pt>
                <c:pt idx="8252">
                  <c:v>2658</c:v>
                </c:pt>
                <c:pt idx="8253">
                  <c:v>2658</c:v>
                </c:pt>
                <c:pt idx="8254">
                  <c:v>2658</c:v>
                </c:pt>
                <c:pt idx="8255">
                  <c:v>2658</c:v>
                </c:pt>
                <c:pt idx="8256">
                  <c:v>2658</c:v>
                </c:pt>
                <c:pt idx="8257">
                  <c:v>2658</c:v>
                </c:pt>
                <c:pt idx="8258">
                  <c:v>2658</c:v>
                </c:pt>
                <c:pt idx="8259">
                  <c:v>2658</c:v>
                </c:pt>
                <c:pt idx="8260">
                  <c:v>2658</c:v>
                </c:pt>
                <c:pt idx="8261">
                  <c:v>2658</c:v>
                </c:pt>
                <c:pt idx="8262">
                  <c:v>2658</c:v>
                </c:pt>
                <c:pt idx="8263">
                  <c:v>2658</c:v>
                </c:pt>
                <c:pt idx="8264">
                  <c:v>2659</c:v>
                </c:pt>
                <c:pt idx="8265">
                  <c:v>2659</c:v>
                </c:pt>
                <c:pt idx="8266">
                  <c:v>2659</c:v>
                </c:pt>
                <c:pt idx="8267">
                  <c:v>2659</c:v>
                </c:pt>
                <c:pt idx="8268">
                  <c:v>2660</c:v>
                </c:pt>
                <c:pt idx="8269">
                  <c:v>2660</c:v>
                </c:pt>
                <c:pt idx="8270">
                  <c:v>2660</c:v>
                </c:pt>
                <c:pt idx="8271">
                  <c:v>2660</c:v>
                </c:pt>
                <c:pt idx="8272">
                  <c:v>2661</c:v>
                </c:pt>
                <c:pt idx="8273">
                  <c:v>2661</c:v>
                </c:pt>
                <c:pt idx="8274">
                  <c:v>2661</c:v>
                </c:pt>
                <c:pt idx="8275">
                  <c:v>2662</c:v>
                </c:pt>
                <c:pt idx="8276">
                  <c:v>2662</c:v>
                </c:pt>
                <c:pt idx="8277">
                  <c:v>2663</c:v>
                </c:pt>
                <c:pt idx="8278">
                  <c:v>2664</c:v>
                </c:pt>
                <c:pt idx="8279">
                  <c:v>2664</c:v>
                </c:pt>
                <c:pt idx="8280">
                  <c:v>2665</c:v>
                </c:pt>
                <c:pt idx="8281">
                  <c:v>2666</c:v>
                </c:pt>
                <c:pt idx="8282">
                  <c:v>2666</c:v>
                </c:pt>
                <c:pt idx="8283">
                  <c:v>2666</c:v>
                </c:pt>
                <c:pt idx="8284">
                  <c:v>2666</c:v>
                </c:pt>
                <c:pt idx="8285">
                  <c:v>2667</c:v>
                </c:pt>
                <c:pt idx="8286">
                  <c:v>2667</c:v>
                </c:pt>
                <c:pt idx="8287">
                  <c:v>2667</c:v>
                </c:pt>
                <c:pt idx="8288">
                  <c:v>2667</c:v>
                </c:pt>
                <c:pt idx="8289">
                  <c:v>2667</c:v>
                </c:pt>
                <c:pt idx="8290">
                  <c:v>2667</c:v>
                </c:pt>
                <c:pt idx="8291">
                  <c:v>2667</c:v>
                </c:pt>
                <c:pt idx="8292">
                  <c:v>2668</c:v>
                </c:pt>
                <c:pt idx="8293">
                  <c:v>2669</c:v>
                </c:pt>
                <c:pt idx="8294">
                  <c:v>2669</c:v>
                </c:pt>
                <c:pt idx="8295">
                  <c:v>2669</c:v>
                </c:pt>
                <c:pt idx="8296">
                  <c:v>2669</c:v>
                </c:pt>
                <c:pt idx="8297">
                  <c:v>2669</c:v>
                </c:pt>
                <c:pt idx="8298">
                  <c:v>2670</c:v>
                </c:pt>
                <c:pt idx="8299">
                  <c:v>2671</c:v>
                </c:pt>
                <c:pt idx="8300">
                  <c:v>2672</c:v>
                </c:pt>
                <c:pt idx="8301">
                  <c:v>2672</c:v>
                </c:pt>
                <c:pt idx="8302">
                  <c:v>2672</c:v>
                </c:pt>
                <c:pt idx="8303">
                  <c:v>2673</c:v>
                </c:pt>
                <c:pt idx="8304">
                  <c:v>2674</c:v>
                </c:pt>
                <c:pt idx="8305">
                  <c:v>2674</c:v>
                </c:pt>
                <c:pt idx="8306">
                  <c:v>2675</c:v>
                </c:pt>
                <c:pt idx="8307">
                  <c:v>2675</c:v>
                </c:pt>
                <c:pt idx="8308">
                  <c:v>2676</c:v>
                </c:pt>
                <c:pt idx="8309">
                  <c:v>2676</c:v>
                </c:pt>
                <c:pt idx="8310">
                  <c:v>2676</c:v>
                </c:pt>
                <c:pt idx="8311">
                  <c:v>2676</c:v>
                </c:pt>
                <c:pt idx="8312">
                  <c:v>2676</c:v>
                </c:pt>
                <c:pt idx="8313">
                  <c:v>2677</c:v>
                </c:pt>
                <c:pt idx="8314">
                  <c:v>2677</c:v>
                </c:pt>
                <c:pt idx="8315">
                  <c:v>2677</c:v>
                </c:pt>
                <c:pt idx="8316">
                  <c:v>2677</c:v>
                </c:pt>
                <c:pt idx="8317">
                  <c:v>2678</c:v>
                </c:pt>
                <c:pt idx="8318">
                  <c:v>2678</c:v>
                </c:pt>
                <c:pt idx="8319">
                  <c:v>2678</c:v>
                </c:pt>
                <c:pt idx="8320">
                  <c:v>2679</c:v>
                </c:pt>
                <c:pt idx="8321">
                  <c:v>2680</c:v>
                </c:pt>
                <c:pt idx="8322">
                  <c:v>2680</c:v>
                </c:pt>
                <c:pt idx="8323">
                  <c:v>2680</c:v>
                </c:pt>
                <c:pt idx="8324">
                  <c:v>2680</c:v>
                </c:pt>
                <c:pt idx="8325">
                  <c:v>2680</c:v>
                </c:pt>
                <c:pt idx="8326">
                  <c:v>2680</c:v>
                </c:pt>
                <c:pt idx="8327">
                  <c:v>2681</c:v>
                </c:pt>
                <c:pt idx="8328">
                  <c:v>2681</c:v>
                </c:pt>
                <c:pt idx="8329">
                  <c:v>2682</c:v>
                </c:pt>
                <c:pt idx="8330">
                  <c:v>2682</c:v>
                </c:pt>
                <c:pt idx="8331">
                  <c:v>2682</c:v>
                </c:pt>
                <c:pt idx="8332">
                  <c:v>2682</c:v>
                </c:pt>
                <c:pt idx="8333">
                  <c:v>2682</c:v>
                </c:pt>
                <c:pt idx="8334">
                  <c:v>2682</c:v>
                </c:pt>
                <c:pt idx="8335">
                  <c:v>2683</c:v>
                </c:pt>
                <c:pt idx="8336">
                  <c:v>2683</c:v>
                </c:pt>
                <c:pt idx="8337">
                  <c:v>2683</c:v>
                </c:pt>
                <c:pt idx="8338">
                  <c:v>2684</c:v>
                </c:pt>
                <c:pt idx="8339">
                  <c:v>2685</c:v>
                </c:pt>
                <c:pt idx="8340">
                  <c:v>2685</c:v>
                </c:pt>
                <c:pt idx="8341">
                  <c:v>2686</c:v>
                </c:pt>
                <c:pt idx="8342">
                  <c:v>2686</c:v>
                </c:pt>
                <c:pt idx="8343">
                  <c:v>2686</c:v>
                </c:pt>
                <c:pt idx="8344">
                  <c:v>2687</c:v>
                </c:pt>
                <c:pt idx="8345">
                  <c:v>2687</c:v>
                </c:pt>
                <c:pt idx="8346">
                  <c:v>2687</c:v>
                </c:pt>
                <c:pt idx="8347">
                  <c:v>2688</c:v>
                </c:pt>
                <c:pt idx="8348">
                  <c:v>2688</c:v>
                </c:pt>
                <c:pt idx="8349">
                  <c:v>2689</c:v>
                </c:pt>
                <c:pt idx="8350">
                  <c:v>2689</c:v>
                </c:pt>
                <c:pt idx="8351">
                  <c:v>2689</c:v>
                </c:pt>
                <c:pt idx="8352">
                  <c:v>2690</c:v>
                </c:pt>
                <c:pt idx="8353">
                  <c:v>2690</c:v>
                </c:pt>
                <c:pt idx="8354">
                  <c:v>2690</c:v>
                </c:pt>
                <c:pt idx="8355">
                  <c:v>2691</c:v>
                </c:pt>
                <c:pt idx="8356">
                  <c:v>2692</c:v>
                </c:pt>
                <c:pt idx="8357">
                  <c:v>2692</c:v>
                </c:pt>
                <c:pt idx="8358">
                  <c:v>2693</c:v>
                </c:pt>
                <c:pt idx="8359">
                  <c:v>2693</c:v>
                </c:pt>
                <c:pt idx="8360">
                  <c:v>2694</c:v>
                </c:pt>
                <c:pt idx="8361">
                  <c:v>2694</c:v>
                </c:pt>
                <c:pt idx="8362">
                  <c:v>2695</c:v>
                </c:pt>
                <c:pt idx="8363">
                  <c:v>2696</c:v>
                </c:pt>
                <c:pt idx="8364">
                  <c:v>2696</c:v>
                </c:pt>
                <c:pt idx="8365">
                  <c:v>2696</c:v>
                </c:pt>
                <c:pt idx="8366">
                  <c:v>2697</c:v>
                </c:pt>
                <c:pt idx="8367">
                  <c:v>2698</c:v>
                </c:pt>
                <c:pt idx="8368">
                  <c:v>2699</c:v>
                </c:pt>
                <c:pt idx="8369">
                  <c:v>2699</c:v>
                </c:pt>
                <c:pt idx="8370">
                  <c:v>2699</c:v>
                </c:pt>
                <c:pt idx="8371">
                  <c:v>2700</c:v>
                </c:pt>
                <c:pt idx="8372">
                  <c:v>2700</c:v>
                </c:pt>
                <c:pt idx="8373">
                  <c:v>2700</c:v>
                </c:pt>
                <c:pt idx="8374">
                  <c:v>2701</c:v>
                </c:pt>
                <c:pt idx="8375">
                  <c:v>2701</c:v>
                </c:pt>
                <c:pt idx="8376">
                  <c:v>2701</c:v>
                </c:pt>
                <c:pt idx="8377">
                  <c:v>2701</c:v>
                </c:pt>
                <c:pt idx="8378">
                  <c:v>2701</c:v>
                </c:pt>
                <c:pt idx="8379">
                  <c:v>2701</c:v>
                </c:pt>
                <c:pt idx="8380">
                  <c:v>2701</c:v>
                </c:pt>
                <c:pt idx="8381">
                  <c:v>2702</c:v>
                </c:pt>
                <c:pt idx="8382">
                  <c:v>2703</c:v>
                </c:pt>
                <c:pt idx="8383">
                  <c:v>2703</c:v>
                </c:pt>
                <c:pt idx="8384">
                  <c:v>2703</c:v>
                </c:pt>
                <c:pt idx="8385">
                  <c:v>2703</c:v>
                </c:pt>
                <c:pt idx="8386">
                  <c:v>2703</c:v>
                </c:pt>
                <c:pt idx="8387">
                  <c:v>2703</c:v>
                </c:pt>
                <c:pt idx="8388">
                  <c:v>2703</c:v>
                </c:pt>
                <c:pt idx="8389">
                  <c:v>2703</c:v>
                </c:pt>
                <c:pt idx="8390">
                  <c:v>2703</c:v>
                </c:pt>
                <c:pt idx="8391">
                  <c:v>2703</c:v>
                </c:pt>
                <c:pt idx="8392">
                  <c:v>2703</c:v>
                </c:pt>
                <c:pt idx="8393">
                  <c:v>2703</c:v>
                </c:pt>
                <c:pt idx="8394">
                  <c:v>2703</c:v>
                </c:pt>
                <c:pt idx="8395">
                  <c:v>2703</c:v>
                </c:pt>
                <c:pt idx="8396">
                  <c:v>2704</c:v>
                </c:pt>
                <c:pt idx="8397">
                  <c:v>2704</c:v>
                </c:pt>
                <c:pt idx="8398">
                  <c:v>2704</c:v>
                </c:pt>
                <c:pt idx="8399">
                  <c:v>2704</c:v>
                </c:pt>
                <c:pt idx="8400">
                  <c:v>2704</c:v>
                </c:pt>
                <c:pt idx="8401">
                  <c:v>2704</c:v>
                </c:pt>
                <c:pt idx="8402">
                  <c:v>2704</c:v>
                </c:pt>
                <c:pt idx="8403">
                  <c:v>2704</c:v>
                </c:pt>
                <c:pt idx="8404">
                  <c:v>2704</c:v>
                </c:pt>
                <c:pt idx="8405">
                  <c:v>2704</c:v>
                </c:pt>
                <c:pt idx="8406">
                  <c:v>2704</c:v>
                </c:pt>
                <c:pt idx="8407">
                  <c:v>2705</c:v>
                </c:pt>
                <c:pt idx="8408">
                  <c:v>2706</c:v>
                </c:pt>
                <c:pt idx="8409">
                  <c:v>2707</c:v>
                </c:pt>
                <c:pt idx="8410">
                  <c:v>2707</c:v>
                </c:pt>
                <c:pt idx="8411">
                  <c:v>2708</c:v>
                </c:pt>
                <c:pt idx="8412">
                  <c:v>2708</c:v>
                </c:pt>
                <c:pt idx="8413">
                  <c:v>2709</c:v>
                </c:pt>
                <c:pt idx="8414">
                  <c:v>2710</c:v>
                </c:pt>
                <c:pt idx="8415">
                  <c:v>2710</c:v>
                </c:pt>
                <c:pt idx="8416">
                  <c:v>2711</c:v>
                </c:pt>
                <c:pt idx="8417">
                  <c:v>2711</c:v>
                </c:pt>
                <c:pt idx="8418">
                  <c:v>2712</c:v>
                </c:pt>
                <c:pt idx="8419">
                  <c:v>2713</c:v>
                </c:pt>
                <c:pt idx="8420">
                  <c:v>2713</c:v>
                </c:pt>
                <c:pt idx="8421">
                  <c:v>2713</c:v>
                </c:pt>
                <c:pt idx="8422">
                  <c:v>2713</c:v>
                </c:pt>
                <c:pt idx="8423">
                  <c:v>2713</c:v>
                </c:pt>
                <c:pt idx="8424">
                  <c:v>2713</c:v>
                </c:pt>
                <c:pt idx="8425">
                  <c:v>2713</c:v>
                </c:pt>
                <c:pt idx="8426">
                  <c:v>2713</c:v>
                </c:pt>
                <c:pt idx="8427">
                  <c:v>2713</c:v>
                </c:pt>
                <c:pt idx="8428">
                  <c:v>2714</c:v>
                </c:pt>
                <c:pt idx="8429">
                  <c:v>2714</c:v>
                </c:pt>
                <c:pt idx="8430">
                  <c:v>2714</c:v>
                </c:pt>
                <c:pt idx="8431">
                  <c:v>2714</c:v>
                </c:pt>
                <c:pt idx="8432">
                  <c:v>2714</c:v>
                </c:pt>
                <c:pt idx="8433">
                  <c:v>2714</c:v>
                </c:pt>
                <c:pt idx="8434">
                  <c:v>2714</c:v>
                </c:pt>
                <c:pt idx="8435">
                  <c:v>2714</c:v>
                </c:pt>
                <c:pt idx="8436">
                  <c:v>2715</c:v>
                </c:pt>
                <c:pt idx="8437">
                  <c:v>2715</c:v>
                </c:pt>
                <c:pt idx="8438">
                  <c:v>2715</c:v>
                </c:pt>
                <c:pt idx="8439">
                  <c:v>2715</c:v>
                </c:pt>
                <c:pt idx="8440">
                  <c:v>2715</c:v>
                </c:pt>
                <c:pt idx="8441">
                  <c:v>2715</c:v>
                </c:pt>
                <c:pt idx="8442">
                  <c:v>2715</c:v>
                </c:pt>
                <c:pt idx="8443">
                  <c:v>2715</c:v>
                </c:pt>
                <c:pt idx="8444">
                  <c:v>2715</c:v>
                </c:pt>
                <c:pt idx="8445">
                  <c:v>2715</c:v>
                </c:pt>
                <c:pt idx="8446">
                  <c:v>2715</c:v>
                </c:pt>
                <c:pt idx="8447">
                  <c:v>2715</c:v>
                </c:pt>
                <c:pt idx="8448">
                  <c:v>2715</c:v>
                </c:pt>
                <c:pt idx="8449">
                  <c:v>2716</c:v>
                </c:pt>
                <c:pt idx="8450">
                  <c:v>2717</c:v>
                </c:pt>
                <c:pt idx="8451">
                  <c:v>2717</c:v>
                </c:pt>
                <c:pt idx="8452">
                  <c:v>2717</c:v>
                </c:pt>
                <c:pt idx="8453">
                  <c:v>2718</c:v>
                </c:pt>
                <c:pt idx="8454">
                  <c:v>2718</c:v>
                </c:pt>
                <c:pt idx="8455">
                  <c:v>2719</c:v>
                </c:pt>
                <c:pt idx="8456">
                  <c:v>2719</c:v>
                </c:pt>
                <c:pt idx="8457">
                  <c:v>2719</c:v>
                </c:pt>
                <c:pt idx="8458">
                  <c:v>2719</c:v>
                </c:pt>
                <c:pt idx="8459">
                  <c:v>2719</c:v>
                </c:pt>
                <c:pt idx="8460">
                  <c:v>2720</c:v>
                </c:pt>
                <c:pt idx="8461">
                  <c:v>2720</c:v>
                </c:pt>
                <c:pt idx="8462">
                  <c:v>2721</c:v>
                </c:pt>
                <c:pt idx="8463">
                  <c:v>2722</c:v>
                </c:pt>
                <c:pt idx="8464">
                  <c:v>2723</c:v>
                </c:pt>
                <c:pt idx="8465">
                  <c:v>2723</c:v>
                </c:pt>
                <c:pt idx="8466">
                  <c:v>2723</c:v>
                </c:pt>
                <c:pt idx="8467">
                  <c:v>2723</c:v>
                </c:pt>
                <c:pt idx="8468">
                  <c:v>2724</c:v>
                </c:pt>
                <c:pt idx="8469">
                  <c:v>2724</c:v>
                </c:pt>
                <c:pt idx="8470">
                  <c:v>2725</c:v>
                </c:pt>
                <c:pt idx="8471">
                  <c:v>2726</c:v>
                </c:pt>
                <c:pt idx="8472">
                  <c:v>2727</c:v>
                </c:pt>
                <c:pt idx="8473">
                  <c:v>2727</c:v>
                </c:pt>
                <c:pt idx="8474">
                  <c:v>2728</c:v>
                </c:pt>
                <c:pt idx="8475">
                  <c:v>2728</c:v>
                </c:pt>
                <c:pt idx="8476">
                  <c:v>2729</c:v>
                </c:pt>
                <c:pt idx="8477">
                  <c:v>2729</c:v>
                </c:pt>
                <c:pt idx="8478">
                  <c:v>2729</c:v>
                </c:pt>
                <c:pt idx="8479">
                  <c:v>2729</c:v>
                </c:pt>
                <c:pt idx="8480">
                  <c:v>2729</c:v>
                </c:pt>
                <c:pt idx="8481">
                  <c:v>2729</c:v>
                </c:pt>
                <c:pt idx="8482">
                  <c:v>2729</c:v>
                </c:pt>
                <c:pt idx="8483">
                  <c:v>2729</c:v>
                </c:pt>
                <c:pt idx="8484">
                  <c:v>2729</c:v>
                </c:pt>
                <c:pt idx="8485">
                  <c:v>2729</c:v>
                </c:pt>
                <c:pt idx="8486">
                  <c:v>2729</c:v>
                </c:pt>
                <c:pt idx="8487">
                  <c:v>2729</c:v>
                </c:pt>
                <c:pt idx="8488">
                  <c:v>2729</c:v>
                </c:pt>
                <c:pt idx="8489">
                  <c:v>2729</c:v>
                </c:pt>
                <c:pt idx="8490">
                  <c:v>2729</c:v>
                </c:pt>
                <c:pt idx="8491">
                  <c:v>2729</c:v>
                </c:pt>
                <c:pt idx="8492">
                  <c:v>2729</c:v>
                </c:pt>
                <c:pt idx="8493">
                  <c:v>2729</c:v>
                </c:pt>
                <c:pt idx="8494">
                  <c:v>2729</c:v>
                </c:pt>
                <c:pt idx="8495">
                  <c:v>2729</c:v>
                </c:pt>
                <c:pt idx="8496">
                  <c:v>2729</c:v>
                </c:pt>
                <c:pt idx="8497">
                  <c:v>2729</c:v>
                </c:pt>
                <c:pt idx="8498">
                  <c:v>2729</c:v>
                </c:pt>
                <c:pt idx="8499">
                  <c:v>2729</c:v>
                </c:pt>
                <c:pt idx="8500">
                  <c:v>2729</c:v>
                </c:pt>
                <c:pt idx="8501">
                  <c:v>2729</c:v>
                </c:pt>
                <c:pt idx="8502">
                  <c:v>2729</c:v>
                </c:pt>
                <c:pt idx="8503">
                  <c:v>2729</c:v>
                </c:pt>
                <c:pt idx="8504">
                  <c:v>2730</c:v>
                </c:pt>
                <c:pt idx="8505">
                  <c:v>2730</c:v>
                </c:pt>
                <c:pt idx="8506">
                  <c:v>2730</c:v>
                </c:pt>
                <c:pt idx="8507">
                  <c:v>2730</c:v>
                </c:pt>
                <c:pt idx="8508">
                  <c:v>2730</c:v>
                </c:pt>
                <c:pt idx="8509">
                  <c:v>2730</c:v>
                </c:pt>
                <c:pt idx="8510">
                  <c:v>2730</c:v>
                </c:pt>
                <c:pt idx="8511">
                  <c:v>2730</c:v>
                </c:pt>
                <c:pt idx="8512">
                  <c:v>2730</c:v>
                </c:pt>
                <c:pt idx="8513">
                  <c:v>2730</c:v>
                </c:pt>
                <c:pt idx="8514">
                  <c:v>2730</c:v>
                </c:pt>
                <c:pt idx="8515">
                  <c:v>2730</c:v>
                </c:pt>
                <c:pt idx="8516">
                  <c:v>2730</c:v>
                </c:pt>
                <c:pt idx="8517">
                  <c:v>2730</c:v>
                </c:pt>
                <c:pt idx="8518">
                  <c:v>2730</c:v>
                </c:pt>
                <c:pt idx="8519">
                  <c:v>2730</c:v>
                </c:pt>
                <c:pt idx="8520">
                  <c:v>2730</c:v>
                </c:pt>
                <c:pt idx="8521">
                  <c:v>2730</c:v>
                </c:pt>
                <c:pt idx="8522">
                  <c:v>2730</c:v>
                </c:pt>
                <c:pt idx="8523">
                  <c:v>2730</c:v>
                </c:pt>
                <c:pt idx="8524">
                  <c:v>2730</c:v>
                </c:pt>
                <c:pt idx="8525">
                  <c:v>2730</c:v>
                </c:pt>
                <c:pt idx="8526">
                  <c:v>2731</c:v>
                </c:pt>
                <c:pt idx="8527">
                  <c:v>2731</c:v>
                </c:pt>
                <c:pt idx="8528">
                  <c:v>2731</c:v>
                </c:pt>
                <c:pt idx="8529">
                  <c:v>2731</c:v>
                </c:pt>
                <c:pt idx="8530">
                  <c:v>2731</c:v>
                </c:pt>
                <c:pt idx="8531">
                  <c:v>2732</c:v>
                </c:pt>
                <c:pt idx="8532">
                  <c:v>2732</c:v>
                </c:pt>
                <c:pt idx="8533">
                  <c:v>2732</c:v>
                </c:pt>
                <c:pt idx="8534">
                  <c:v>2732</c:v>
                </c:pt>
                <c:pt idx="8535">
                  <c:v>2732</c:v>
                </c:pt>
                <c:pt idx="8536">
                  <c:v>2732</c:v>
                </c:pt>
                <c:pt idx="8537">
                  <c:v>2732</c:v>
                </c:pt>
                <c:pt idx="8538">
                  <c:v>2732</c:v>
                </c:pt>
                <c:pt idx="8539">
                  <c:v>2732</c:v>
                </c:pt>
                <c:pt idx="8540">
                  <c:v>2732</c:v>
                </c:pt>
                <c:pt idx="8541">
                  <c:v>2732</c:v>
                </c:pt>
                <c:pt idx="8542">
                  <c:v>2732</c:v>
                </c:pt>
                <c:pt idx="8543">
                  <c:v>2732</c:v>
                </c:pt>
                <c:pt idx="8544">
                  <c:v>2732</c:v>
                </c:pt>
                <c:pt idx="8545">
                  <c:v>2732</c:v>
                </c:pt>
                <c:pt idx="8546">
                  <c:v>2732</c:v>
                </c:pt>
                <c:pt idx="8547">
                  <c:v>2732</c:v>
                </c:pt>
                <c:pt idx="8548">
                  <c:v>2732</c:v>
                </c:pt>
                <c:pt idx="8549">
                  <c:v>2733</c:v>
                </c:pt>
                <c:pt idx="8550">
                  <c:v>2733</c:v>
                </c:pt>
                <c:pt idx="8551">
                  <c:v>2733</c:v>
                </c:pt>
                <c:pt idx="8552">
                  <c:v>2733</c:v>
                </c:pt>
                <c:pt idx="8553">
                  <c:v>2733</c:v>
                </c:pt>
                <c:pt idx="8554">
                  <c:v>2733</c:v>
                </c:pt>
                <c:pt idx="8555">
                  <c:v>2733</c:v>
                </c:pt>
                <c:pt idx="8556">
                  <c:v>2733</c:v>
                </c:pt>
                <c:pt idx="8557">
                  <c:v>2733</c:v>
                </c:pt>
                <c:pt idx="8558">
                  <c:v>2733</c:v>
                </c:pt>
                <c:pt idx="8559">
                  <c:v>2733</c:v>
                </c:pt>
                <c:pt idx="8560">
                  <c:v>2733</c:v>
                </c:pt>
                <c:pt idx="8561">
                  <c:v>2733</c:v>
                </c:pt>
                <c:pt idx="8562">
                  <c:v>2733</c:v>
                </c:pt>
                <c:pt idx="8563">
                  <c:v>2733</c:v>
                </c:pt>
                <c:pt idx="8564">
                  <c:v>2733</c:v>
                </c:pt>
                <c:pt idx="8565">
                  <c:v>2733</c:v>
                </c:pt>
                <c:pt idx="8566">
                  <c:v>2733</c:v>
                </c:pt>
                <c:pt idx="8567">
                  <c:v>2734</c:v>
                </c:pt>
                <c:pt idx="8568">
                  <c:v>2735</c:v>
                </c:pt>
                <c:pt idx="8569">
                  <c:v>2736</c:v>
                </c:pt>
                <c:pt idx="8570">
                  <c:v>2736</c:v>
                </c:pt>
                <c:pt idx="8571">
                  <c:v>2736</c:v>
                </c:pt>
                <c:pt idx="8572">
                  <c:v>2736</c:v>
                </c:pt>
                <c:pt idx="8573">
                  <c:v>2737</c:v>
                </c:pt>
                <c:pt idx="8574">
                  <c:v>2737</c:v>
                </c:pt>
                <c:pt idx="8575">
                  <c:v>2738</c:v>
                </c:pt>
                <c:pt idx="8576">
                  <c:v>2738</c:v>
                </c:pt>
                <c:pt idx="8577">
                  <c:v>2739</c:v>
                </c:pt>
                <c:pt idx="8578">
                  <c:v>2739</c:v>
                </c:pt>
                <c:pt idx="8579">
                  <c:v>2739</c:v>
                </c:pt>
                <c:pt idx="8580">
                  <c:v>2739</c:v>
                </c:pt>
                <c:pt idx="8581">
                  <c:v>2739</c:v>
                </c:pt>
                <c:pt idx="8582">
                  <c:v>2739</c:v>
                </c:pt>
                <c:pt idx="8583">
                  <c:v>2739</c:v>
                </c:pt>
                <c:pt idx="8584">
                  <c:v>2739</c:v>
                </c:pt>
                <c:pt idx="8585">
                  <c:v>2739</c:v>
                </c:pt>
                <c:pt idx="8586">
                  <c:v>2739</c:v>
                </c:pt>
                <c:pt idx="8587">
                  <c:v>2739</c:v>
                </c:pt>
                <c:pt idx="8588">
                  <c:v>2739</c:v>
                </c:pt>
                <c:pt idx="8589">
                  <c:v>2739</c:v>
                </c:pt>
                <c:pt idx="8590">
                  <c:v>2739</c:v>
                </c:pt>
                <c:pt idx="8591">
                  <c:v>2739</c:v>
                </c:pt>
                <c:pt idx="8592">
                  <c:v>2739</c:v>
                </c:pt>
                <c:pt idx="8593">
                  <c:v>2739</c:v>
                </c:pt>
                <c:pt idx="8594">
                  <c:v>2739</c:v>
                </c:pt>
                <c:pt idx="8595">
                  <c:v>2739</c:v>
                </c:pt>
                <c:pt idx="8596">
                  <c:v>2740</c:v>
                </c:pt>
                <c:pt idx="8597">
                  <c:v>2740</c:v>
                </c:pt>
                <c:pt idx="8598">
                  <c:v>2740</c:v>
                </c:pt>
                <c:pt idx="8599">
                  <c:v>2740</c:v>
                </c:pt>
                <c:pt idx="8600">
                  <c:v>2740</c:v>
                </c:pt>
                <c:pt idx="8601">
                  <c:v>2740</c:v>
                </c:pt>
                <c:pt idx="8602">
                  <c:v>2740</c:v>
                </c:pt>
                <c:pt idx="8603">
                  <c:v>2740</c:v>
                </c:pt>
                <c:pt idx="8604">
                  <c:v>2740</c:v>
                </c:pt>
                <c:pt idx="8605">
                  <c:v>2740</c:v>
                </c:pt>
                <c:pt idx="8606">
                  <c:v>2740</c:v>
                </c:pt>
                <c:pt idx="8607">
                  <c:v>2740</c:v>
                </c:pt>
                <c:pt idx="8608">
                  <c:v>2740</c:v>
                </c:pt>
                <c:pt idx="8609">
                  <c:v>2740</c:v>
                </c:pt>
                <c:pt idx="8610">
                  <c:v>2740</c:v>
                </c:pt>
                <c:pt idx="8611">
                  <c:v>2741</c:v>
                </c:pt>
                <c:pt idx="8612">
                  <c:v>2741</c:v>
                </c:pt>
                <c:pt idx="8613">
                  <c:v>2741</c:v>
                </c:pt>
                <c:pt idx="8614">
                  <c:v>2741</c:v>
                </c:pt>
                <c:pt idx="8615">
                  <c:v>2742</c:v>
                </c:pt>
                <c:pt idx="8616">
                  <c:v>2742</c:v>
                </c:pt>
                <c:pt idx="8617">
                  <c:v>2743</c:v>
                </c:pt>
                <c:pt idx="8618">
                  <c:v>2743</c:v>
                </c:pt>
                <c:pt idx="8619">
                  <c:v>2743</c:v>
                </c:pt>
                <c:pt idx="8620">
                  <c:v>2744</c:v>
                </c:pt>
                <c:pt idx="8621">
                  <c:v>2744</c:v>
                </c:pt>
                <c:pt idx="8622">
                  <c:v>2745</c:v>
                </c:pt>
                <c:pt idx="8623">
                  <c:v>2745</c:v>
                </c:pt>
                <c:pt idx="8624">
                  <c:v>2745</c:v>
                </c:pt>
                <c:pt idx="8625">
                  <c:v>2746</c:v>
                </c:pt>
                <c:pt idx="8626">
                  <c:v>2746</c:v>
                </c:pt>
                <c:pt idx="8627">
                  <c:v>2746</c:v>
                </c:pt>
                <c:pt idx="8628">
                  <c:v>2746</c:v>
                </c:pt>
                <c:pt idx="8629">
                  <c:v>2746</c:v>
                </c:pt>
                <c:pt idx="8630">
                  <c:v>2747</c:v>
                </c:pt>
                <c:pt idx="8631">
                  <c:v>2747</c:v>
                </c:pt>
                <c:pt idx="8632">
                  <c:v>2747</c:v>
                </c:pt>
                <c:pt idx="8633">
                  <c:v>2747</c:v>
                </c:pt>
                <c:pt idx="8634">
                  <c:v>2747</c:v>
                </c:pt>
                <c:pt idx="8635">
                  <c:v>2747</c:v>
                </c:pt>
                <c:pt idx="8636">
                  <c:v>2747</c:v>
                </c:pt>
                <c:pt idx="8637">
                  <c:v>2747</c:v>
                </c:pt>
                <c:pt idx="8638">
                  <c:v>2748</c:v>
                </c:pt>
                <c:pt idx="8639">
                  <c:v>2749</c:v>
                </c:pt>
                <c:pt idx="8640">
                  <c:v>2750</c:v>
                </c:pt>
                <c:pt idx="8641">
                  <c:v>2750</c:v>
                </c:pt>
                <c:pt idx="8642">
                  <c:v>2750</c:v>
                </c:pt>
                <c:pt idx="8643">
                  <c:v>2750</c:v>
                </c:pt>
                <c:pt idx="8644">
                  <c:v>2750</c:v>
                </c:pt>
                <c:pt idx="8645">
                  <c:v>2750</c:v>
                </c:pt>
                <c:pt idx="8646">
                  <c:v>2751</c:v>
                </c:pt>
                <c:pt idx="8647">
                  <c:v>2752</c:v>
                </c:pt>
                <c:pt idx="8648">
                  <c:v>2753</c:v>
                </c:pt>
                <c:pt idx="8649">
                  <c:v>2753</c:v>
                </c:pt>
                <c:pt idx="8650">
                  <c:v>2753</c:v>
                </c:pt>
                <c:pt idx="8651">
                  <c:v>2753</c:v>
                </c:pt>
                <c:pt idx="8652">
                  <c:v>2754</c:v>
                </c:pt>
                <c:pt idx="8653">
                  <c:v>2754</c:v>
                </c:pt>
                <c:pt idx="8654">
                  <c:v>2754</c:v>
                </c:pt>
                <c:pt idx="8655">
                  <c:v>2754</c:v>
                </c:pt>
                <c:pt idx="8656">
                  <c:v>2754</c:v>
                </c:pt>
                <c:pt idx="8657">
                  <c:v>2755</c:v>
                </c:pt>
                <c:pt idx="8658">
                  <c:v>2755</c:v>
                </c:pt>
                <c:pt idx="8659">
                  <c:v>2755</c:v>
                </c:pt>
                <c:pt idx="8660">
                  <c:v>2755</c:v>
                </c:pt>
                <c:pt idx="8661">
                  <c:v>2755</c:v>
                </c:pt>
                <c:pt idx="8662">
                  <c:v>2756</c:v>
                </c:pt>
                <c:pt idx="8663">
                  <c:v>2757</c:v>
                </c:pt>
                <c:pt idx="8664">
                  <c:v>2757</c:v>
                </c:pt>
                <c:pt idx="8665">
                  <c:v>2757</c:v>
                </c:pt>
                <c:pt idx="8666">
                  <c:v>2757</c:v>
                </c:pt>
                <c:pt idx="8667">
                  <c:v>2757</c:v>
                </c:pt>
                <c:pt idx="8668">
                  <c:v>2757</c:v>
                </c:pt>
                <c:pt idx="8669">
                  <c:v>2757</c:v>
                </c:pt>
                <c:pt idx="8670">
                  <c:v>2757</c:v>
                </c:pt>
                <c:pt idx="8671">
                  <c:v>2757</c:v>
                </c:pt>
                <c:pt idx="8672">
                  <c:v>2757</c:v>
                </c:pt>
                <c:pt idx="8673">
                  <c:v>2757</c:v>
                </c:pt>
                <c:pt idx="8674">
                  <c:v>2758</c:v>
                </c:pt>
                <c:pt idx="8675">
                  <c:v>2758</c:v>
                </c:pt>
                <c:pt idx="8676">
                  <c:v>2759</c:v>
                </c:pt>
                <c:pt idx="8677">
                  <c:v>2759</c:v>
                </c:pt>
                <c:pt idx="8678">
                  <c:v>2759</c:v>
                </c:pt>
                <c:pt idx="8679">
                  <c:v>2759</c:v>
                </c:pt>
                <c:pt idx="8680">
                  <c:v>2759</c:v>
                </c:pt>
                <c:pt idx="8681">
                  <c:v>2759</c:v>
                </c:pt>
                <c:pt idx="8682">
                  <c:v>2759</c:v>
                </c:pt>
                <c:pt idx="8683">
                  <c:v>2759</c:v>
                </c:pt>
                <c:pt idx="8684">
                  <c:v>2760</c:v>
                </c:pt>
                <c:pt idx="8685">
                  <c:v>2760</c:v>
                </c:pt>
                <c:pt idx="8686">
                  <c:v>2760</c:v>
                </c:pt>
                <c:pt idx="8687">
                  <c:v>2760</c:v>
                </c:pt>
                <c:pt idx="8688">
                  <c:v>2760</c:v>
                </c:pt>
                <c:pt idx="8689">
                  <c:v>2761</c:v>
                </c:pt>
                <c:pt idx="8690">
                  <c:v>2761</c:v>
                </c:pt>
                <c:pt idx="8691">
                  <c:v>2762</c:v>
                </c:pt>
                <c:pt idx="8692">
                  <c:v>2763</c:v>
                </c:pt>
                <c:pt idx="8693">
                  <c:v>2763</c:v>
                </c:pt>
                <c:pt idx="8694">
                  <c:v>2763</c:v>
                </c:pt>
                <c:pt idx="8695">
                  <c:v>2764</c:v>
                </c:pt>
                <c:pt idx="8696">
                  <c:v>2764</c:v>
                </c:pt>
                <c:pt idx="8697">
                  <c:v>2765</c:v>
                </c:pt>
                <c:pt idx="8698">
                  <c:v>2765</c:v>
                </c:pt>
                <c:pt idx="8699">
                  <c:v>2766</c:v>
                </c:pt>
                <c:pt idx="8700">
                  <c:v>2766</c:v>
                </c:pt>
                <c:pt idx="8701">
                  <c:v>2766</c:v>
                </c:pt>
                <c:pt idx="8702">
                  <c:v>2767</c:v>
                </c:pt>
                <c:pt idx="8703">
                  <c:v>2768</c:v>
                </c:pt>
                <c:pt idx="8704">
                  <c:v>2768</c:v>
                </c:pt>
                <c:pt idx="8705">
                  <c:v>2768</c:v>
                </c:pt>
                <c:pt idx="8706">
                  <c:v>2768</c:v>
                </c:pt>
                <c:pt idx="8707">
                  <c:v>2768</c:v>
                </c:pt>
                <c:pt idx="8708">
                  <c:v>2768</c:v>
                </c:pt>
                <c:pt idx="8709">
                  <c:v>2768</c:v>
                </c:pt>
                <c:pt idx="8710">
                  <c:v>2768</c:v>
                </c:pt>
                <c:pt idx="8711">
                  <c:v>2768</c:v>
                </c:pt>
                <c:pt idx="8712">
                  <c:v>2768</c:v>
                </c:pt>
                <c:pt idx="8713">
                  <c:v>2768</c:v>
                </c:pt>
                <c:pt idx="8714">
                  <c:v>2768</c:v>
                </c:pt>
                <c:pt idx="8715">
                  <c:v>2768</c:v>
                </c:pt>
                <c:pt idx="8716">
                  <c:v>2768</c:v>
                </c:pt>
                <c:pt idx="8717">
                  <c:v>2768</c:v>
                </c:pt>
                <c:pt idx="8718">
                  <c:v>2768</c:v>
                </c:pt>
                <c:pt idx="8719">
                  <c:v>2768</c:v>
                </c:pt>
                <c:pt idx="8720">
                  <c:v>2768</c:v>
                </c:pt>
                <c:pt idx="8721">
                  <c:v>2768</c:v>
                </c:pt>
                <c:pt idx="8722">
                  <c:v>2768</c:v>
                </c:pt>
                <c:pt idx="8723">
                  <c:v>2768</c:v>
                </c:pt>
                <c:pt idx="8724">
                  <c:v>2768</c:v>
                </c:pt>
                <c:pt idx="8725">
                  <c:v>2768</c:v>
                </c:pt>
                <c:pt idx="8726">
                  <c:v>2768</c:v>
                </c:pt>
                <c:pt idx="8727">
                  <c:v>2768</c:v>
                </c:pt>
                <c:pt idx="8728">
                  <c:v>2768</c:v>
                </c:pt>
                <c:pt idx="8729">
                  <c:v>2768</c:v>
                </c:pt>
                <c:pt idx="8730">
                  <c:v>2768</c:v>
                </c:pt>
                <c:pt idx="8731">
                  <c:v>2768</c:v>
                </c:pt>
                <c:pt idx="8732">
                  <c:v>2768</c:v>
                </c:pt>
                <c:pt idx="8733">
                  <c:v>2768</c:v>
                </c:pt>
                <c:pt idx="8734">
                  <c:v>2768</c:v>
                </c:pt>
                <c:pt idx="8735">
                  <c:v>2768</c:v>
                </c:pt>
                <c:pt idx="8736">
                  <c:v>2768</c:v>
                </c:pt>
                <c:pt idx="8737">
                  <c:v>2768</c:v>
                </c:pt>
                <c:pt idx="8738">
                  <c:v>2768</c:v>
                </c:pt>
                <c:pt idx="8739">
                  <c:v>2768</c:v>
                </c:pt>
                <c:pt idx="8740">
                  <c:v>2769</c:v>
                </c:pt>
                <c:pt idx="8741">
                  <c:v>2769</c:v>
                </c:pt>
                <c:pt idx="8742">
                  <c:v>2769</c:v>
                </c:pt>
                <c:pt idx="8743">
                  <c:v>2769</c:v>
                </c:pt>
                <c:pt idx="8744">
                  <c:v>2769</c:v>
                </c:pt>
                <c:pt idx="8745">
                  <c:v>2769</c:v>
                </c:pt>
                <c:pt idx="8746">
                  <c:v>2769</c:v>
                </c:pt>
                <c:pt idx="8747">
                  <c:v>2769</c:v>
                </c:pt>
                <c:pt idx="8748">
                  <c:v>2770</c:v>
                </c:pt>
                <c:pt idx="8749">
                  <c:v>2770</c:v>
                </c:pt>
                <c:pt idx="8750">
                  <c:v>2770</c:v>
                </c:pt>
                <c:pt idx="8751">
                  <c:v>2770</c:v>
                </c:pt>
                <c:pt idx="8752">
                  <c:v>2770</c:v>
                </c:pt>
                <c:pt idx="8753">
                  <c:v>2770</c:v>
                </c:pt>
                <c:pt idx="8754">
                  <c:v>2770</c:v>
                </c:pt>
                <c:pt idx="8755">
                  <c:v>2771</c:v>
                </c:pt>
                <c:pt idx="8756">
                  <c:v>2771</c:v>
                </c:pt>
                <c:pt idx="8757">
                  <c:v>2771</c:v>
                </c:pt>
                <c:pt idx="8758">
                  <c:v>2772</c:v>
                </c:pt>
                <c:pt idx="8759">
                  <c:v>2773</c:v>
                </c:pt>
                <c:pt idx="8760">
                  <c:v>2773</c:v>
                </c:pt>
                <c:pt idx="8761">
                  <c:v>2773</c:v>
                </c:pt>
                <c:pt idx="8762">
                  <c:v>2773</c:v>
                </c:pt>
                <c:pt idx="8763">
                  <c:v>2773</c:v>
                </c:pt>
                <c:pt idx="8764">
                  <c:v>2773</c:v>
                </c:pt>
                <c:pt idx="8765">
                  <c:v>2773</c:v>
                </c:pt>
                <c:pt idx="8766">
                  <c:v>2773</c:v>
                </c:pt>
                <c:pt idx="8767">
                  <c:v>2773</c:v>
                </c:pt>
                <c:pt idx="8768">
                  <c:v>2773</c:v>
                </c:pt>
                <c:pt idx="8769">
                  <c:v>2773</c:v>
                </c:pt>
                <c:pt idx="8770">
                  <c:v>2773</c:v>
                </c:pt>
                <c:pt idx="8771">
                  <c:v>2774</c:v>
                </c:pt>
                <c:pt idx="8772">
                  <c:v>2775</c:v>
                </c:pt>
                <c:pt idx="8773">
                  <c:v>2775</c:v>
                </c:pt>
                <c:pt idx="8774">
                  <c:v>2775</c:v>
                </c:pt>
                <c:pt idx="8775">
                  <c:v>2775</c:v>
                </c:pt>
                <c:pt idx="8776">
                  <c:v>2776</c:v>
                </c:pt>
                <c:pt idx="8777">
                  <c:v>2777</c:v>
                </c:pt>
                <c:pt idx="8778">
                  <c:v>2777</c:v>
                </c:pt>
                <c:pt idx="8779">
                  <c:v>2777</c:v>
                </c:pt>
                <c:pt idx="8780">
                  <c:v>2777</c:v>
                </c:pt>
                <c:pt idx="8781">
                  <c:v>2777</c:v>
                </c:pt>
                <c:pt idx="8782">
                  <c:v>2777</c:v>
                </c:pt>
                <c:pt idx="8783">
                  <c:v>2778</c:v>
                </c:pt>
                <c:pt idx="8784">
                  <c:v>2778</c:v>
                </c:pt>
                <c:pt idx="8785">
                  <c:v>2778</c:v>
                </c:pt>
                <c:pt idx="8786">
                  <c:v>2778</c:v>
                </c:pt>
                <c:pt idx="8787">
                  <c:v>2778</c:v>
                </c:pt>
                <c:pt idx="8788">
                  <c:v>2778</c:v>
                </c:pt>
                <c:pt idx="8789">
                  <c:v>2779</c:v>
                </c:pt>
                <c:pt idx="8790">
                  <c:v>2780</c:v>
                </c:pt>
                <c:pt idx="8791">
                  <c:v>2780</c:v>
                </c:pt>
                <c:pt idx="8792">
                  <c:v>2780</c:v>
                </c:pt>
                <c:pt idx="8793">
                  <c:v>2781</c:v>
                </c:pt>
                <c:pt idx="8794">
                  <c:v>2782</c:v>
                </c:pt>
                <c:pt idx="8795">
                  <c:v>2782</c:v>
                </c:pt>
                <c:pt idx="8796">
                  <c:v>2782</c:v>
                </c:pt>
                <c:pt idx="8797">
                  <c:v>2782</c:v>
                </c:pt>
                <c:pt idx="8798">
                  <c:v>2782</c:v>
                </c:pt>
                <c:pt idx="8799">
                  <c:v>2782</c:v>
                </c:pt>
                <c:pt idx="8800">
                  <c:v>2782</c:v>
                </c:pt>
                <c:pt idx="8801">
                  <c:v>2783</c:v>
                </c:pt>
                <c:pt idx="8802">
                  <c:v>2783</c:v>
                </c:pt>
                <c:pt idx="8803">
                  <c:v>2783</c:v>
                </c:pt>
                <c:pt idx="8804">
                  <c:v>2783</c:v>
                </c:pt>
                <c:pt idx="8805">
                  <c:v>2784</c:v>
                </c:pt>
                <c:pt idx="8806">
                  <c:v>2784</c:v>
                </c:pt>
                <c:pt idx="8807">
                  <c:v>2785</c:v>
                </c:pt>
                <c:pt idx="8808">
                  <c:v>2785</c:v>
                </c:pt>
                <c:pt idx="8809">
                  <c:v>2785</c:v>
                </c:pt>
                <c:pt idx="8810">
                  <c:v>2785</c:v>
                </c:pt>
                <c:pt idx="8811">
                  <c:v>2785</c:v>
                </c:pt>
                <c:pt idx="8812">
                  <c:v>2785</c:v>
                </c:pt>
                <c:pt idx="8813">
                  <c:v>2786</c:v>
                </c:pt>
                <c:pt idx="8814">
                  <c:v>2786</c:v>
                </c:pt>
                <c:pt idx="8815">
                  <c:v>2787</c:v>
                </c:pt>
                <c:pt idx="8816">
                  <c:v>2787</c:v>
                </c:pt>
                <c:pt idx="8817">
                  <c:v>2787</c:v>
                </c:pt>
                <c:pt idx="8818">
                  <c:v>2787</c:v>
                </c:pt>
                <c:pt idx="8819">
                  <c:v>2788</c:v>
                </c:pt>
                <c:pt idx="8820">
                  <c:v>2788</c:v>
                </c:pt>
                <c:pt idx="8821">
                  <c:v>2788</c:v>
                </c:pt>
                <c:pt idx="8822">
                  <c:v>2789</c:v>
                </c:pt>
                <c:pt idx="8823">
                  <c:v>2789</c:v>
                </c:pt>
                <c:pt idx="8824">
                  <c:v>2790</c:v>
                </c:pt>
                <c:pt idx="8825">
                  <c:v>2791</c:v>
                </c:pt>
                <c:pt idx="8826">
                  <c:v>2792</c:v>
                </c:pt>
                <c:pt idx="8827">
                  <c:v>2792</c:v>
                </c:pt>
                <c:pt idx="8828">
                  <c:v>2792</c:v>
                </c:pt>
                <c:pt idx="8829">
                  <c:v>2792</c:v>
                </c:pt>
                <c:pt idx="8830">
                  <c:v>2793</c:v>
                </c:pt>
                <c:pt idx="8831">
                  <c:v>2794</c:v>
                </c:pt>
                <c:pt idx="8832">
                  <c:v>2795</c:v>
                </c:pt>
                <c:pt idx="8833">
                  <c:v>2796</c:v>
                </c:pt>
                <c:pt idx="8834">
                  <c:v>2797</c:v>
                </c:pt>
                <c:pt idx="8835">
                  <c:v>2797</c:v>
                </c:pt>
                <c:pt idx="8836">
                  <c:v>2798</c:v>
                </c:pt>
                <c:pt idx="8837">
                  <c:v>2798</c:v>
                </c:pt>
                <c:pt idx="8838">
                  <c:v>2799</c:v>
                </c:pt>
                <c:pt idx="8839">
                  <c:v>2799</c:v>
                </c:pt>
                <c:pt idx="8840">
                  <c:v>2799</c:v>
                </c:pt>
                <c:pt idx="8841">
                  <c:v>2799</c:v>
                </c:pt>
                <c:pt idx="8842">
                  <c:v>2799</c:v>
                </c:pt>
                <c:pt idx="8843">
                  <c:v>2800</c:v>
                </c:pt>
                <c:pt idx="8844">
                  <c:v>2801</c:v>
                </c:pt>
                <c:pt idx="8845">
                  <c:v>2801</c:v>
                </c:pt>
                <c:pt idx="8846">
                  <c:v>2801</c:v>
                </c:pt>
                <c:pt idx="8847">
                  <c:v>2801</c:v>
                </c:pt>
                <c:pt idx="8848">
                  <c:v>2802</c:v>
                </c:pt>
                <c:pt idx="8849">
                  <c:v>2802</c:v>
                </c:pt>
                <c:pt idx="8850">
                  <c:v>2803</c:v>
                </c:pt>
                <c:pt idx="8851">
                  <c:v>2803</c:v>
                </c:pt>
                <c:pt idx="8852">
                  <c:v>2803</c:v>
                </c:pt>
                <c:pt idx="8853">
                  <c:v>2804</c:v>
                </c:pt>
                <c:pt idx="8854">
                  <c:v>2804</c:v>
                </c:pt>
                <c:pt idx="8855">
                  <c:v>2804</c:v>
                </c:pt>
                <c:pt idx="8856">
                  <c:v>2804</c:v>
                </c:pt>
                <c:pt idx="8857">
                  <c:v>2804</c:v>
                </c:pt>
                <c:pt idx="8858">
                  <c:v>2804</c:v>
                </c:pt>
                <c:pt idx="8859">
                  <c:v>2805</c:v>
                </c:pt>
                <c:pt idx="8860">
                  <c:v>2806</c:v>
                </c:pt>
                <c:pt idx="8861">
                  <c:v>2806</c:v>
                </c:pt>
                <c:pt idx="8862">
                  <c:v>2806</c:v>
                </c:pt>
                <c:pt idx="8863">
                  <c:v>2806</c:v>
                </c:pt>
                <c:pt idx="8864">
                  <c:v>2806</c:v>
                </c:pt>
                <c:pt idx="8865">
                  <c:v>2806</c:v>
                </c:pt>
                <c:pt idx="8866">
                  <c:v>2806</c:v>
                </c:pt>
                <c:pt idx="8867">
                  <c:v>2806</c:v>
                </c:pt>
                <c:pt idx="8868">
                  <c:v>2807</c:v>
                </c:pt>
                <c:pt idx="8869">
                  <c:v>2807</c:v>
                </c:pt>
                <c:pt idx="8870">
                  <c:v>2807</c:v>
                </c:pt>
                <c:pt idx="8871">
                  <c:v>2808</c:v>
                </c:pt>
                <c:pt idx="8872">
                  <c:v>2809</c:v>
                </c:pt>
                <c:pt idx="8873">
                  <c:v>2810</c:v>
                </c:pt>
                <c:pt idx="8874">
                  <c:v>2811</c:v>
                </c:pt>
                <c:pt idx="8875">
                  <c:v>2811</c:v>
                </c:pt>
                <c:pt idx="8876">
                  <c:v>2812</c:v>
                </c:pt>
                <c:pt idx="8877">
                  <c:v>2813</c:v>
                </c:pt>
                <c:pt idx="8878">
                  <c:v>2813</c:v>
                </c:pt>
                <c:pt idx="8879">
                  <c:v>2814</c:v>
                </c:pt>
                <c:pt idx="8880">
                  <c:v>2815</c:v>
                </c:pt>
                <c:pt idx="8881">
                  <c:v>2816</c:v>
                </c:pt>
                <c:pt idx="8882">
                  <c:v>2817</c:v>
                </c:pt>
                <c:pt idx="8883">
                  <c:v>2817</c:v>
                </c:pt>
                <c:pt idx="8884">
                  <c:v>2817</c:v>
                </c:pt>
                <c:pt idx="8885">
                  <c:v>2817</c:v>
                </c:pt>
                <c:pt idx="8886">
                  <c:v>2818</c:v>
                </c:pt>
                <c:pt idx="8887">
                  <c:v>2819</c:v>
                </c:pt>
                <c:pt idx="8888">
                  <c:v>2820</c:v>
                </c:pt>
                <c:pt idx="8889">
                  <c:v>2821</c:v>
                </c:pt>
                <c:pt idx="8890">
                  <c:v>2822</c:v>
                </c:pt>
                <c:pt idx="8891">
                  <c:v>2822</c:v>
                </c:pt>
                <c:pt idx="8892">
                  <c:v>2822</c:v>
                </c:pt>
                <c:pt idx="8893">
                  <c:v>2822</c:v>
                </c:pt>
                <c:pt idx="8894">
                  <c:v>2823</c:v>
                </c:pt>
                <c:pt idx="8895">
                  <c:v>2823</c:v>
                </c:pt>
                <c:pt idx="8896">
                  <c:v>2824</c:v>
                </c:pt>
                <c:pt idx="8897">
                  <c:v>2824</c:v>
                </c:pt>
                <c:pt idx="8898">
                  <c:v>2824</c:v>
                </c:pt>
                <c:pt idx="8899">
                  <c:v>2824</c:v>
                </c:pt>
                <c:pt idx="8900">
                  <c:v>2824</c:v>
                </c:pt>
                <c:pt idx="8901">
                  <c:v>2824</c:v>
                </c:pt>
                <c:pt idx="8902">
                  <c:v>2824</c:v>
                </c:pt>
                <c:pt idx="8903">
                  <c:v>2825</c:v>
                </c:pt>
                <c:pt idx="8904">
                  <c:v>2826</c:v>
                </c:pt>
                <c:pt idx="8905">
                  <c:v>2826</c:v>
                </c:pt>
                <c:pt idx="8906">
                  <c:v>2826</c:v>
                </c:pt>
                <c:pt idx="8907">
                  <c:v>2827</c:v>
                </c:pt>
                <c:pt idx="8908">
                  <c:v>2828</c:v>
                </c:pt>
                <c:pt idx="8909">
                  <c:v>2828</c:v>
                </c:pt>
                <c:pt idx="8910">
                  <c:v>2829</c:v>
                </c:pt>
                <c:pt idx="8911">
                  <c:v>2830</c:v>
                </c:pt>
                <c:pt idx="8912">
                  <c:v>2830</c:v>
                </c:pt>
                <c:pt idx="8913">
                  <c:v>2830</c:v>
                </c:pt>
                <c:pt idx="8914">
                  <c:v>2830</c:v>
                </c:pt>
                <c:pt idx="8915">
                  <c:v>2830</c:v>
                </c:pt>
                <c:pt idx="8916">
                  <c:v>2830</c:v>
                </c:pt>
                <c:pt idx="8917">
                  <c:v>2830</c:v>
                </c:pt>
                <c:pt idx="8918">
                  <c:v>2830</c:v>
                </c:pt>
                <c:pt idx="8919">
                  <c:v>2830</c:v>
                </c:pt>
                <c:pt idx="8920">
                  <c:v>2831</c:v>
                </c:pt>
                <c:pt idx="8921">
                  <c:v>2831</c:v>
                </c:pt>
                <c:pt idx="8922">
                  <c:v>2831</c:v>
                </c:pt>
                <c:pt idx="8923">
                  <c:v>2831</c:v>
                </c:pt>
                <c:pt idx="8924">
                  <c:v>2831</c:v>
                </c:pt>
                <c:pt idx="8925">
                  <c:v>2832</c:v>
                </c:pt>
                <c:pt idx="8926">
                  <c:v>2832</c:v>
                </c:pt>
                <c:pt idx="8927">
                  <c:v>2832</c:v>
                </c:pt>
                <c:pt idx="8928">
                  <c:v>2832</c:v>
                </c:pt>
                <c:pt idx="8929">
                  <c:v>2832</c:v>
                </c:pt>
                <c:pt idx="8930">
                  <c:v>2832</c:v>
                </c:pt>
                <c:pt idx="8931">
                  <c:v>2832</c:v>
                </c:pt>
                <c:pt idx="8932">
                  <c:v>2833</c:v>
                </c:pt>
                <c:pt idx="8933">
                  <c:v>2833</c:v>
                </c:pt>
                <c:pt idx="8934">
                  <c:v>2834</c:v>
                </c:pt>
                <c:pt idx="8935">
                  <c:v>2834</c:v>
                </c:pt>
                <c:pt idx="8936">
                  <c:v>2834</c:v>
                </c:pt>
                <c:pt idx="8937">
                  <c:v>2835</c:v>
                </c:pt>
                <c:pt idx="8938">
                  <c:v>2835</c:v>
                </c:pt>
                <c:pt idx="8939">
                  <c:v>2835</c:v>
                </c:pt>
                <c:pt idx="8940">
                  <c:v>2835</c:v>
                </c:pt>
                <c:pt idx="8941">
                  <c:v>2835</c:v>
                </c:pt>
                <c:pt idx="8942">
                  <c:v>2835</c:v>
                </c:pt>
                <c:pt idx="8943">
                  <c:v>2835</c:v>
                </c:pt>
                <c:pt idx="8944">
                  <c:v>2836</c:v>
                </c:pt>
                <c:pt idx="8945">
                  <c:v>2836</c:v>
                </c:pt>
                <c:pt idx="8946">
                  <c:v>2837</c:v>
                </c:pt>
                <c:pt idx="8947">
                  <c:v>2838</c:v>
                </c:pt>
                <c:pt idx="8948">
                  <c:v>2839</c:v>
                </c:pt>
                <c:pt idx="8949">
                  <c:v>2839</c:v>
                </c:pt>
                <c:pt idx="8950">
                  <c:v>2839</c:v>
                </c:pt>
                <c:pt idx="8951">
                  <c:v>2839</c:v>
                </c:pt>
                <c:pt idx="8952">
                  <c:v>2839</c:v>
                </c:pt>
                <c:pt idx="8953">
                  <c:v>2839</c:v>
                </c:pt>
                <c:pt idx="8954">
                  <c:v>2839</c:v>
                </c:pt>
                <c:pt idx="8955">
                  <c:v>2840</c:v>
                </c:pt>
                <c:pt idx="8956">
                  <c:v>2840</c:v>
                </c:pt>
                <c:pt idx="8957">
                  <c:v>2840</c:v>
                </c:pt>
                <c:pt idx="8958">
                  <c:v>2841</c:v>
                </c:pt>
                <c:pt idx="8959">
                  <c:v>2841</c:v>
                </c:pt>
                <c:pt idx="8960">
                  <c:v>2841</c:v>
                </c:pt>
                <c:pt idx="8961">
                  <c:v>2841</c:v>
                </c:pt>
                <c:pt idx="8962">
                  <c:v>2841</c:v>
                </c:pt>
                <c:pt idx="8963">
                  <c:v>2842</c:v>
                </c:pt>
                <c:pt idx="8964">
                  <c:v>2842</c:v>
                </c:pt>
                <c:pt idx="8965">
                  <c:v>2843</c:v>
                </c:pt>
                <c:pt idx="8966">
                  <c:v>2843</c:v>
                </c:pt>
                <c:pt idx="8967">
                  <c:v>2843</c:v>
                </c:pt>
                <c:pt idx="8968">
                  <c:v>2843</c:v>
                </c:pt>
                <c:pt idx="8969">
                  <c:v>2844</c:v>
                </c:pt>
                <c:pt idx="8970">
                  <c:v>2845</c:v>
                </c:pt>
                <c:pt idx="8971">
                  <c:v>2845</c:v>
                </c:pt>
                <c:pt idx="8972">
                  <c:v>2845</c:v>
                </c:pt>
                <c:pt idx="8973">
                  <c:v>2846</c:v>
                </c:pt>
                <c:pt idx="8974">
                  <c:v>2846</c:v>
                </c:pt>
                <c:pt idx="8975">
                  <c:v>2846</c:v>
                </c:pt>
                <c:pt idx="8976">
                  <c:v>2846</c:v>
                </c:pt>
                <c:pt idx="8977">
                  <c:v>2846</c:v>
                </c:pt>
                <c:pt idx="8978">
                  <c:v>2846</c:v>
                </c:pt>
                <c:pt idx="8979">
                  <c:v>2846</c:v>
                </c:pt>
                <c:pt idx="8980">
                  <c:v>2846</c:v>
                </c:pt>
                <c:pt idx="8981">
                  <c:v>2846</c:v>
                </c:pt>
                <c:pt idx="8982">
                  <c:v>2846</c:v>
                </c:pt>
                <c:pt idx="8983">
                  <c:v>2846</c:v>
                </c:pt>
                <c:pt idx="8984">
                  <c:v>2846</c:v>
                </c:pt>
                <c:pt idx="8985">
                  <c:v>2846</c:v>
                </c:pt>
                <c:pt idx="8986">
                  <c:v>2846</c:v>
                </c:pt>
                <c:pt idx="8987">
                  <c:v>2846</c:v>
                </c:pt>
                <c:pt idx="8988">
                  <c:v>2846</c:v>
                </c:pt>
                <c:pt idx="8989">
                  <c:v>2846</c:v>
                </c:pt>
                <c:pt idx="8990">
                  <c:v>2846</c:v>
                </c:pt>
                <c:pt idx="8991">
                  <c:v>2846</c:v>
                </c:pt>
                <c:pt idx="8992">
                  <c:v>2846</c:v>
                </c:pt>
                <c:pt idx="8993">
                  <c:v>2846</c:v>
                </c:pt>
                <c:pt idx="8994">
                  <c:v>2847</c:v>
                </c:pt>
                <c:pt idx="8995">
                  <c:v>2847</c:v>
                </c:pt>
                <c:pt idx="8996">
                  <c:v>2848</c:v>
                </c:pt>
                <c:pt idx="8997">
                  <c:v>2848</c:v>
                </c:pt>
                <c:pt idx="8998">
                  <c:v>2848</c:v>
                </c:pt>
                <c:pt idx="8999">
                  <c:v>2848</c:v>
                </c:pt>
                <c:pt idx="9000">
                  <c:v>2848</c:v>
                </c:pt>
                <c:pt idx="9001">
                  <c:v>2848</c:v>
                </c:pt>
                <c:pt idx="9002">
                  <c:v>2848</c:v>
                </c:pt>
                <c:pt idx="9003">
                  <c:v>2848</c:v>
                </c:pt>
                <c:pt idx="9004">
                  <c:v>2848</c:v>
                </c:pt>
                <c:pt idx="9005">
                  <c:v>2849</c:v>
                </c:pt>
                <c:pt idx="9006">
                  <c:v>2849</c:v>
                </c:pt>
                <c:pt idx="9007">
                  <c:v>2849</c:v>
                </c:pt>
                <c:pt idx="9008">
                  <c:v>2849</c:v>
                </c:pt>
                <c:pt idx="9009">
                  <c:v>2849</c:v>
                </c:pt>
                <c:pt idx="9010">
                  <c:v>2849</c:v>
                </c:pt>
                <c:pt idx="9011">
                  <c:v>2849</c:v>
                </c:pt>
                <c:pt idx="9012">
                  <c:v>2849</c:v>
                </c:pt>
                <c:pt idx="9013">
                  <c:v>2850</c:v>
                </c:pt>
                <c:pt idx="9014">
                  <c:v>2850</c:v>
                </c:pt>
                <c:pt idx="9015">
                  <c:v>2850</c:v>
                </c:pt>
                <c:pt idx="9016">
                  <c:v>2850</c:v>
                </c:pt>
                <c:pt idx="9017">
                  <c:v>2850</c:v>
                </c:pt>
                <c:pt idx="9018">
                  <c:v>2850</c:v>
                </c:pt>
                <c:pt idx="9019">
                  <c:v>2850</c:v>
                </c:pt>
                <c:pt idx="9020">
                  <c:v>2850</c:v>
                </c:pt>
                <c:pt idx="9021">
                  <c:v>2850</c:v>
                </c:pt>
                <c:pt idx="9022">
                  <c:v>2850</c:v>
                </c:pt>
                <c:pt idx="9023">
                  <c:v>2850</c:v>
                </c:pt>
                <c:pt idx="9024">
                  <c:v>2851</c:v>
                </c:pt>
                <c:pt idx="9025">
                  <c:v>2851</c:v>
                </c:pt>
                <c:pt idx="9026">
                  <c:v>2851</c:v>
                </c:pt>
                <c:pt idx="9027">
                  <c:v>2852</c:v>
                </c:pt>
                <c:pt idx="9028">
                  <c:v>2853</c:v>
                </c:pt>
                <c:pt idx="9029">
                  <c:v>2853</c:v>
                </c:pt>
                <c:pt idx="9030">
                  <c:v>2854</c:v>
                </c:pt>
                <c:pt idx="9031">
                  <c:v>2854</c:v>
                </c:pt>
                <c:pt idx="9032">
                  <c:v>2854</c:v>
                </c:pt>
                <c:pt idx="9033">
                  <c:v>2854</c:v>
                </c:pt>
                <c:pt idx="9034">
                  <c:v>2855</c:v>
                </c:pt>
                <c:pt idx="9035">
                  <c:v>2855</c:v>
                </c:pt>
                <c:pt idx="9036">
                  <c:v>2855</c:v>
                </c:pt>
                <c:pt idx="9037">
                  <c:v>2856</c:v>
                </c:pt>
                <c:pt idx="9038">
                  <c:v>2857</c:v>
                </c:pt>
                <c:pt idx="9039">
                  <c:v>2857</c:v>
                </c:pt>
                <c:pt idx="9040">
                  <c:v>2857</c:v>
                </c:pt>
                <c:pt idx="9041">
                  <c:v>2857</c:v>
                </c:pt>
                <c:pt idx="9042">
                  <c:v>2857</c:v>
                </c:pt>
                <c:pt idx="9043">
                  <c:v>2857</c:v>
                </c:pt>
                <c:pt idx="9044">
                  <c:v>2857</c:v>
                </c:pt>
                <c:pt idx="9045">
                  <c:v>2857</c:v>
                </c:pt>
                <c:pt idx="9046">
                  <c:v>2857</c:v>
                </c:pt>
                <c:pt idx="9047">
                  <c:v>2857</c:v>
                </c:pt>
                <c:pt idx="9048">
                  <c:v>2857</c:v>
                </c:pt>
                <c:pt idx="9049">
                  <c:v>2857</c:v>
                </c:pt>
                <c:pt idx="9050">
                  <c:v>2858</c:v>
                </c:pt>
                <c:pt idx="9051">
                  <c:v>2858</c:v>
                </c:pt>
                <c:pt idx="9052">
                  <c:v>2859</c:v>
                </c:pt>
                <c:pt idx="9053">
                  <c:v>2859</c:v>
                </c:pt>
                <c:pt idx="9054">
                  <c:v>2859</c:v>
                </c:pt>
                <c:pt idx="9055">
                  <c:v>2859</c:v>
                </c:pt>
                <c:pt idx="9056">
                  <c:v>2860</c:v>
                </c:pt>
                <c:pt idx="9057">
                  <c:v>2860</c:v>
                </c:pt>
                <c:pt idx="9058">
                  <c:v>2861</c:v>
                </c:pt>
                <c:pt idx="9059">
                  <c:v>2861</c:v>
                </c:pt>
                <c:pt idx="9060">
                  <c:v>2861</c:v>
                </c:pt>
                <c:pt idx="9061">
                  <c:v>2861</c:v>
                </c:pt>
                <c:pt idx="9062">
                  <c:v>2861</c:v>
                </c:pt>
                <c:pt idx="9063">
                  <c:v>2861</c:v>
                </c:pt>
                <c:pt idx="9064">
                  <c:v>2862</c:v>
                </c:pt>
                <c:pt idx="9065">
                  <c:v>2862</c:v>
                </c:pt>
                <c:pt idx="9066">
                  <c:v>2862</c:v>
                </c:pt>
                <c:pt idx="9067">
                  <c:v>2862</c:v>
                </c:pt>
                <c:pt idx="9068">
                  <c:v>2862</c:v>
                </c:pt>
                <c:pt idx="9069">
                  <c:v>2863</c:v>
                </c:pt>
                <c:pt idx="9070">
                  <c:v>2863</c:v>
                </c:pt>
                <c:pt idx="9071">
                  <c:v>2863</c:v>
                </c:pt>
                <c:pt idx="9072">
                  <c:v>2863</c:v>
                </c:pt>
                <c:pt idx="9073">
                  <c:v>2863</c:v>
                </c:pt>
                <c:pt idx="9074">
                  <c:v>2863</c:v>
                </c:pt>
                <c:pt idx="9075">
                  <c:v>2863</c:v>
                </c:pt>
                <c:pt idx="9076">
                  <c:v>2863</c:v>
                </c:pt>
                <c:pt idx="9077">
                  <c:v>2863</c:v>
                </c:pt>
                <c:pt idx="9078">
                  <c:v>2863</c:v>
                </c:pt>
                <c:pt idx="9079">
                  <c:v>2863</c:v>
                </c:pt>
                <c:pt idx="9080">
                  <c:v>2863</c:v>
                </c:pt>
                <c:pt idx="9081">
                  <c:v>2863</c:v>
                </c:pt>
                <c:pt idx="9082">
                  <c:v>2864</c:v>
                </c:pt>
                <c:pt idx="9083">
                  <c:v>2865</c:v>
                </c:pt>
                <c:pt idx="9084">
                  <c:v>2866</c:v>
                </c:pt>
                <c:pt idx="9085">
                  <c:v>2866</c:v>
                </c:pt>
                <c:pt idx="9086">
                  <c:v>2867</c:v>
                </c:pt>
                <c:pt idx="9087">
                  <c:v>2867</c:v>
                </c:pt>
                <c:pt idx="9088">
                  <c:v>2867</c:v>
                </c:pt>
                <c:pt idx="9089">
                  <c:v>2868</c:v>
                </c:pt>
                <c:pt idx="9090">
                  <c:v>2869</c:v>
                </c:pt>
                <c:pt idx="9091">
                  <c:v>2869</c:v>
                </c:pt>
                <c:pt idx="9092">
                  <c:v>2869</c:v>
                </c:pt>
                <c:pt idx="9093">
                  <c:v>2869</c:v>
                </c:pt>
                <c:pt idx="9094">
                  <c:v>2869</c:v>
                </c:pt>
                <c:pt idx="9095">
                  <c:v>2869</c:v>
                </c:pt>
                <c:pt idx="9096">
                  <c:v>2869</c:v>
                </c:pt>
                <c:pt idx="9097">
                  <c:v>2869</c:v>
                </c:pt>
                <c:pt idx="9098">
                  <c:v>2870</c:v>
                </c:pt>
                <c:pt idx="9099">
                  <c:v>2870</c:v>
                </c:pt>
                <c:pt idx="9100">
                  <c:v>2871</c:v>
                </c:pt>
                <c:pt idx="9101">
                  <c:v>2871</c:v>
                </c:pt>
                <c:pt idx="9102">
                  <c:v>2871</c:v>
                </c:pt>
                <c:pt idx="9103">
                  <c:v>2871</c:v>
                </c:pt>
                <c:pt idx="9104">
                  <c:v>2872</c:v>
                </c:pt>
                <c:pt idx="9105">
                  <c:v>2873</c:v>
                </c:pt>
                <c:pt idx="9106">
                  <c:v>2873</c:v>
                </c:pt>
                <c:pt idx="9107">
                  <c:v>2873</c:v>
                </c:pt>
                <c:pt idx="9108">
                  <c:v>2873</c:v>
                </c:pt>
                <c:pt idx="9109">
                  <c:v>2873</c:v>
                </c:pt>
                <c:pt idx="9110">
                  <c:v>2874</c:v>
                </c:pt>
                <c:pt idx="9111">
                  <c:v>2874</c:v>
                </c:pt>
                <c:pt idx="9112">
                  <c:v>2874</c:v>
                </c:pt>
                <c:pt idx="9113">
                  <c:v>2875</c:v>
                </c:pt>
                <c:pt idx="9114">
                  <c:v>2875</c:v>
                </c:pt>
                <c:pt idx="9115">
                  <c:v>2876</c:v>
                </c:pt>
                <c:pt idx="9116">
                  <c:v>2876</c:v>
                </c:pt>
                <c:pt idx="9117">
                  <c:v>2876</c:v>
                </c:pt>
                <c:pt idx="9118">
                  <c:v>2876</c:v>
                </c:pt>
                <c:pt idx="9119">
                  <c:v>2876</c:v>
                </c:pt>
                <c:pt idx="9120">
                  <c:v>2877</c:v>
                </c:pt>
                <c:pt idx="9121">
                  <c:v>2877</c:v>
                </c:pt>
                <c:pt idx="9122">
                  <c:v>2877</c:v>
                </c:pt>
                <c:pt idx="9123">
                  <c:v>2877</c:v>
                </c:pt>
                <c:pt idx="9124">
                  <c:v>2877</c:v>
                </c:pt>
                <c:pt idx="9125">
                  <c:v>2877</c:v>
                </c:pt>
                <c:pt idx="9126">
                  <c:v>2877</c:v>
                </c:pt>
                <c:pt idx="9127">
                  <c:v>2877</c:v>
                </c:pt>
                <c:pt idx="9128">
                  <c:v>2877</c:v>
                </c:pt>
                <c:pt idx="9129">
                  <c:v>2877</c:v>
                </c:pt>
                <c:pt idx="9130">
                  <c:v>2878</c:v>
                </c:pt>
                <c:pt idx="9131">
                  <c:v>2878</c:v>
                </c:pt>
                <c:pt idx="9132">
                  <c:v>2878</c:v>
                </c:pt>
                <c:pt idx="9133">
                  <c:v>2878</c:v>
                </c:pt>
                <c:pt idx="9134">
                  <c:v>2878</c:v>
                </c:pt>
                <c:pt idx="9135">
                  <c:v>2878</c:v>
                </c:pt>
                <c:pt idx="9136">
                  <c:v>2878</c:v>
                </c:pt>
                <c:pt idx="9137">
                  <c:v>2878</c:v>
                </c:pt>
                <c:pt idx="9138">
                  <c:v>2878</c:v>
                </c:pt>
                <c:pt idx="9139">
                  <c:v>2879</c:v>
                </c:pt>
                <c:pt idx="9140">
                  <c:v>2879</c:v>
                </c:pt>
                <c:pt idx="9141">
                  <c:v>2879</c:v>
                </c:pt>
                <c:pt idx="9142">
                  <c:v>2879</c:v>
                </c:pt>
                <c:pt idx="9143">
                  <c:v>2880</c:v>
                </c:pt>
                <c:pt idx="9144">
                  <c:v>2880</c:v>
                </c:pt>
                <c:pt idx="9145">
                  <c:v>2880</c:v>
                </c:pt>
                <c:pt idx="9146">
                  <c:v>2881</c:v>
                </c:pt>
                <c:pt idx="9147">
                  <c:v>2882</c:v>
                </c:pt>
                <c:pt idx="9148">
                  <c:v>2883</c:v>
                </c:pt>
                <c:pt idx="9149">
                  <c:v>2883</c:v>
                </c:pt>
                <c:pt idx="9150">
                  <c:v>2884</c:v>
                </c:pt>
                <c:pt idx="9151">
                  <c:v>2885</c:v>
                </c:pt>
                <c:pt idx="9152">
                  <c:v>2885</c:v>
                </c:pt>
                <c:pt idx="9153">
                  <c:v>2885</c:v>
                </c:pt>
                <c:pt idx="9154">
                  <c:v>2885</c:v>
                </c:pt>
                <c:pt idx="9155">
                  <c:v>2885</c:v>
                </c:pt>
                <c:pt idx="9156">
                  <c:v>2886</c:v>
                </c:pt>
                <c:pt idx="9157">
                  <c:v>2887</c:v>
                </c:pt>
                <c:pt idx="9158">
                  <c:v>2888</c:v>
                </c:pt>
                <c:pt idx="9159">
                  <c:v>2888</c:v>
                </c:pt>
                <c:pt idx="9160">
                  <c:v>2888</c:v>
                </c:pt>
                <c:pt idx="9161">
                  <c:v>2888</c:v>
                </c:pt>
                <c:pt idx="9162">
                  <c:v>2888</c:v>
                </c:pt>
                <c:pt idx="9163">
                  <c:v>2888</c:v>
                </c:pt>
                <c:pt idx="9164">
                  <c:v>2888</c:v>
                </c:pt>
                <c:pt idx="9165">
                  <c:v>2889</c:v>
                </c:pt>
                <c:pt idx="9166">
                  <c:v>2889</c:v>
                </c:pt>
                <c:pt idx="9167">
                  <c:v>2889</c:v>
                </c:pt>
                <c:pt idx="9168">
                  <c:v>2889</c:v>
                </c:pt>
                <c:pt idx="9169">
                  <c:v>2889</c:v>
                </c:pt>
                <c:pt idx="9170">
                  <c:v>2889</c:v>
                </c:pt>
                <c:pt idx="9171">
                  <c:v>2889</c:v>
                </c:pt>
                <c:pt idx="9172">
                  <c:v>2890</c:v>
                </c:pt>
                <c:pt idx="9173">
                  <c:v>2890</c:v>
                </c:pt>
                <c:pt idx="9174">
                  <c:v>2890</c:v>
                </c:pt>
                <c:pt idx="9175">
                  <c:v>2890</c:v>
                </c:pt>
                <c:pt idx="9176">
                  <c:v>2890</c:v>
                </c:pt>
                <c:pt idx="9177">
                  <c:v>2890</c:v>
                </c:pt>
                <c:pt idx="9178">
                  <c:v>2890</c:v>
                </c:pt>
                <c:pt idx="9179">
                  <c:v>2890</c:v>
                </c:pt>
                <c:pt idx="9180">
                  <c:v>2890</c:v>
                </c:pt>
                <c:pt idx="9181">
                  <c:v>2890</c:v>
                </c:pt>
                <c:pt idx="9182">
                  <c:v>2891</c:v>
                </c:pt>
                <c:pt idx="9183">
                  <c:v>2892</c:v>
                </c:pt>
                <c:pt idx="9184">
                  <c:v>2892</c:v>
                </c:pt>
                <c:pt idx="9185">
                  <c:v>2892</c:v>
                </c:pt>
                <c:pt idx="9186">
                  <c:v>2892</c:v>
                </c:pt>
                <c:pt idx="9187">
                  <c:v>2893</c:v>
                </c:pt>
                <c:pt idx="9188">
                  <c:v>2893</c:v>
                </c:pt>
                <c:pt idx="9189">
                  <c:v>2893</c:v>
                </c:pt>
                <c:pt idx="9190">
                  <c:v>2894</c:v>
                </c:pt>
                <c:pt idx="9191">
                  <c:v>2894</c:v>
                </c:pt>
                <c:pt idx="9192">
                  <c:v>2894</c:v>
                </c:pt>
                <c:pt idx="9193">
                  <c:v>2894</c:v>
                </c:pt>
                <c:pt idx="9194">
                  <c:v>2894</c:v>
                </c:pt>
                <c:pt idx="9195">
                  <c:v>2894</c:v>
                </c:pt>
                <c:pt idx="9196">
                  <c:v>2895</c:v>
                </c:pt>
                <c:pt idx="9197">
                  <c:v>2895</c:v>
                </c:pt>
                <c:pt idx="9198">
                  <c:v>2895</c:v>
                </c:pt>
                <c:pt idx="9199">
                  <c:v>2895</c:v>
                </c:pt>
                <c:pt idx="9200">
                  <c:v>2895</c:v>
                </c:pt>
                <c:pt idx="9201">
                  <c:v>2896</c:v>
                </c:pt>
                <c:pt idx="9202">
                  <c:v>2896</c:v>
                </c:pt>
                <c:pt idx="9203">
                  <c:v>2896</c:v>
                </c:pt>
                <c:pt idx="9204">
                  <c:v>2896</c:v>
                </c:pt>
                <c:pt idx="9205">
                  <c:v>2896</c:v>
                </c:pt>
                <c:pt idx="9206">
                  <c:v>2896</c:v>
                </c:pt>
                <c:pt idx="9207">
                  <c:v>2896</c:v>
                </c:pt>
                <c:pt idx="9208">
                  <c:v>2896</c:v>
                </c:pt>
                <c:pt idx="9209">
                  <c:v>2896</c:v>
                </c:pt>
                <c:pt idx="9210">
                  <c:v>2897</c:v>
                </c:pt>
                <c:pt idx="9211">
                  <c:v>2898</c:v>
                </c:pt>
                <c:pt idx="9212">
                  <c:v>2898</c:v>
                </c:pt>
                <c:pt idx="9213">
                  <c:v>2898</c:v>
                </c:pt>
                <c:pt idx="9214">
                  <c:v>2899</c:v>
                </c:pt>
                <c:pt idx="9215">
                  <c:v>2899</c:v>
                </c:pt>
                <c:pt idx="9216">
                  <c:v>2900</c:v>
                </c:pt>
                <c:pt idx="9217">
                  <c:v>2901</c:v>
                </c:pt>
                <c:pt idx="9218">
                  <c:v>2901</c:v>
                </c:pt>
                <c:pt idx="9219">
                  <c:v>2901</c:v>
                </c:pt>
                <c:pt idx="9220">
                  <c:v>2902</c:v>
                </c:pt>
                <c:pt idx="9221">
                  <c:v>2902</c:v>
                </c:pt>
                <c:pt idx="9222">
                  <c:v>2902</c:v>
                </c:pt>
                <c:pt idx="9223">
                  <c:v>2902</c:v>
                </c:pt>
                <c:pt idx="9224">
                  <c:v>2903</c:v>
                </c:pt>
                <c:pt idx="9225">
                  <c:v>2904</c:v>
                </c:pt>
                <c:pt idx="9226">
                  <c:v>2905</c:v>
                </c:pt>
                <c:pt idx="9227">
                  <c:v>2905</c:v>
                </c:pt>
                <c:pt idx="9228">
                  <c:v>2905</c:v>
                </c:pt>
                <c:pt idx="9229">
                  <c:v>2906</c:v>
                </c:pt>
              </c:numCache>
            </c:numRef>
          </c:val>
          <c:smooth val="0"/>
        </c:ser>
        <c:ser>
          <c:idx val="2"/>
          <c:order val="2"/>
          <c:tx>
            <c:strRef>
              <c:f>Confidentiality!$H$1</c:f>
              <c:strCache>
                <c:ptCount val="1"/>
                <c:pt idx="0">
                  <c:v>None B</c:v>
                </c:pt>
              </c:strCache>
            </c:strRef>
          </c:tx>
          <c:marker>
            <c:symbol val="none"/>
          </c:marker>
          <c:val>
            <c:numRef>
              <c:f>Confidentiality!$H$2:$H$9606</c:f>
              <c:numCache>
                <c:formatCode>General</c:formatCode>
                <c:ptCount val="9605"/>
                <c:pt idx="0">
                  <c:v>1</c:v>
                </c:pt>
                <c:pt idx="1">
                  <c:v>1</c:v>
                </c:pt>
                <c:pt idx="2">
                  <c:v>1</c:v>
                </c:pt>
                <c:pt idx="3">
                  <c:v>1</c:v>
                </c:pt>
                <c:pt idx="4">
                  <c:v>1</c:v>
                </c:pt>
                <c:pt idx="5">
                  <c:v>1</c:v>
                </c:pt>
                <c:pt idx="6">
                  <c:v>2</c:v>
                </c:pt>
                <c:pt idx="7">
                  <c:v>2</c:v>
                </c:pt>
                <c:pt idx="8">
                  <c:v>2</c:v>
                </c:pt>
                <c:pt idx="9">
                  <c:v>2</c:v>
                </c:pt>
                <c:pt idx="10">
                  <c:v>2</c:v>
                </c:pt>
                <c:pt idx="11">
                  <c:v>2</c:v>
                </c:pt>
                <c:pt idx="12">
                  <c:v>2</c:v>
                </c:pt>
                <c:pt idx="13">
                  <c:v>2</c:v>
                </c:pt>
                <c:pt idx="14">
                  <c:v>2</c:v>
                </c:pt>
                <c:pt idx="15">
                  <c:v>3</c:v>
                </c:pt>
                <c:pt idx="16">
                  <c:v>3</c:v>
                </c:pt>
                <c:pt idx="17">
                  <c:v>3</c:v>
                </c:pt>
                <c:pt idx="18">
                  <c:v>4</c:v>
                </c:pt>
                <c:pt idx="19">
                  <c:v>4</c:v>
                </c:pt>
                <c:pt idx="20">
                  <c:v>5</c:v>
                </c:pt>
                <c:pt idx="21">
                  <c:v>5</c:v>
                </c:pt>
                <c:pt idx="22">
                  <c:v>6</c:v>
                </c:pt>
                <c:pt idx="23">
                  <c:v>6</c:v>
                </c:pt>
                <c:pt idx="24">
                  <c:v>6</c:v>
                </c:pt>
                <c:pt idx="25">
                  <c:v>6</c:v>
                </c:pt>
                <c:pt idx="26">
                  <c:v>6</c:v>
                </c:pt>
                <c:pt idx="27">
                  <c:v>6</c:v>
                </c:pt>
                <c:pt idx="28">
                  <c:v>6</c:v>
                </c:pt>
                <c:pt idx="29">
                  <c:v>6</c:v>
                </c:pt>
                <c:pt idx="30">
                  <c:v>7</c:v>
                </c:pt>
                <c:pt idx="31">
                  <c:v>7</c:v>
                </c:pt>
                <c:pt idx="32">
                  <c:v>8</c:v>
                </c:pt>
                <c:pt idx="33">
                  <c:v>8</c:v>
                </c:pt>
                <c:pt idx="34">
                  <c:v>8</c:v>
                </c:pt>
                <c:pt idx="35">
                  <c:v>8</c:v>
                </c:pt>
                <c:pt idx="36">
                  <c:v>8</c:v>
                </c:pt>
                <c:pt idx="37">
                  <c:v>8</c:v>
                </c:pt>
                <c:pt idx="38">
                  <c:v>8</c:v>
                </c:pt>
                <c:pt idx="39">
                  <c:v>9</c:v>
                </c:pt>
                <c:pt idx="40">
                  <c:v>9</c:v>
                </c:pt>
                <c:pt idx="41">
                  <c:v>9</c:v>
                </c:pt>
                <c:pt idx="42">
                  <c:v>9</c:v>
                </c:pt>
                <c:pt idx="43">
                  <c:v>10</c:v>
                </c:pt>
                <c:pt idx="44">
                  <c:v>10</c:v>
                </c:pt>
                <c:pt idx="45">
                  <c:v>11</c:v>
                </c:pt>
                <c:pt idx="46">
                  <c:v>12</c:v>
                </c:pt>
                <c:pt idx="47">
                  <c:v>12</c:v>
                </c:pt>
                <c:pt idx="48">
                  <c:v>12</c:v>
                </c:pt>
                <c:pt idx="49">
                  <c:v>12</c:v>
                </c:pt>
                <c:pt idx="50">
                  <c:v>12</c:v>
                </c:pt>
                <c:pt idx="51">
                  <c:v>12</c:v>
                </c:pt>
                <c:pt idx="52">
                  <c:v>12</c:v>
                </c:pt>
                <c:pt idx="53">
                  <c:v>12</c:v>
                </c:pt>
                <c:pt idx="54">
                  <c:v>12</c:v>
                </c:pt>
                <c:pt idx="55">
                  <c:v>13</c:v>
                </c:pt>
                <c:pt idx="56">
                  <c:v>13</c:v>
                </c:pt>
                <c:pt idx="57">
                  <c:v>13</c:v>
                </c:pt>
                <c:pt idx="58">
                  <c:v>13</c:v>
                </c:pt>
                <c:pt idx="59">
                  <c:v>13</c:v>
                </c:pt>
                <c:pt idx="60">
                  <c:v>14</c:v>
                </c:pt>
                <c:pt idx="61">
                  <c:v>14</c:v>
                </c:pt>
                <c:pt idx="62">
                  <c:v>14</c:v>
                </c:pt>
                <c:pt idx="63">
                  <c:v>14</c:v>
                </c:pt>
                <c:pt idx="64">
                  <c:v>14</c:v>
                </c:pt>
                <c:pt idx="65">
                  <c:v>14</c:v>
                </c:pt>
                <c:pt idx="66">
                  <c:v>14</c:v>
                </c:pt>
                <c:pt idx="67">
                  <c:v>14</c:v>
                </c:pt>
                <c:pt idx="68">
                  <c:v>14</c:v>
                </c:pt>
                <c:pt idx="69">
                  <c:v>15</c:v>
                </c:pt>
                <c:pt idx="70">
                  <c:v>15</c:v>
                </c:pt>
                <c:pt idx="71">
                  <c:v>15</c:v>
                </c:pt>
                <c:pt idx="72">
                  <c:v>16</c:v>
                </c:pt>
                <c:pt idx="73">
                  <c:v>16</c:v>
                </c:pt>
                <c:pt idx="74">
                  <c:v>16</c:v>
                </c:pt>
                <c:pt idx="75">
                  <c:v>17</c:v>
                </c:pt>
                <c:pt idx="76">
                  <c:v>18</c:v>
                </c:pt>
                <c:pt idx="77">
                  <c:v>18</c:v>
                </c:pt>
                <c:pt idx="78">
                  <c:v>19</c:v>
                </c:pt>
                <c:pt idx="79">
                  <c:v>19</c:v>
                </c:pt>
                <c:pt idx="80">
                  <c:v>19</c:v>
                </c:pt>
                <c:pt idx="81">
                  <c:v>20</c:v>
                </c:pt>
                <c:pt idx="82">
                  <c:v>20</c:v>
                </c:pt>
                <c:pt idx="83">
                  <c:v>20</c:v>
                </c:pt>
                <c:pt idx="84">
                  <c:v>20</c:v>
                </c:pt>
                <c:pt idx="85">
                  <c:v>20</c:v>
                </c:pt>
                <c:pt idx="86">
                  <c:v>21</c:v>
                </c:pt>
                <c:pt idx="87">
                  <c:v>21</c:v>
                </c:pt>
                <c:pt idx="88">
                  <c:v>21</c:v>
                </c:pt>
                <c:pt idx="89">
                  <c:v>21</c:v>
                </c:pt>
                <c:pt idx="90">
                  <c:v>21</c:v>
                </c:pt>
                <c:pt idx="91">
                  <c:v>21</c:v>
                </c:pt>
                <c:pt idx="92">
                  <c:v>21</c:v>
                </c:pt>
                <c:pt idx="93">
                  <c:v>21</c:v>
                </c:pt>
                <c:pt idx="94">
                  <c:v>21</c:v>
                </c:pt>
                <c:pt idx="95">
                  <c:v>21</c:v>
                </c:pt>
                <c:pt idx="96">
                  <c:v>21</c:v>
                </c:pt>
                <c:pt idx="97">
                  <c:v>22</c:v>
                </c:pt>
                <c:pt idx="98">
                  <c:v>23</c:v>
                </c:pt>
                <c:pt idx="99">
                  <c:v>24</c:v>
                </c:pt>
                <c:pt idx="100">
                  <c:v>25</c:v>
                </c:pt>
                <c:pt idx="101">
                  <c:v>26</c:v>
                </c:pt>
                <c:pt idx="102">
                  <c:v>26</c:v>
                </c:pt>
                <c:pt idx="103">
                  <c:v>26</c:v>
                </c:pt>
                <c:pt idx="104">
                  <c:v>27</c:v>
                </c:pt>
                <c:pt idx="105">
                  <c:v>28</c:v>
                </c:pt>
                <c:pt idx="106">
                  <c:v>29</c:v>
                </c:pt>
                <c:pt idx="107">
                  <c:v>29</c:v>
                </c:pt>
                <c:pt idx="108">
                  <c:v>29</c:v>
                </c:pt>
                <c:pt idx="109">
                  <c:v>30</c:v>
                </c:pt>
                <c:pt idx="110">
                  <c:v>30</c:v>
                </c:pt>
                <c:pt idx="111">
                  <c:v>30</c:v>
                </c:pt>
                <c:pt idx="112">
                  <c:v>30</c:v>
                </c:pt>
                <c:pt idx="113">
                  <c:v>30</c:v>
                </c:pt>
                <c:pt idx="114">
                  <c:v>30</c:v>
                </c:pt>
                <c:pt idx="115">
                  <c:v>30</c:v>
                </c:pt>
                <c:pt idx="116">
                  <c:v>31</c:v>
                </c:pt>
                <c:pt idx="117">
                  <c:v>32</c:v>
                </c:pt>
                <c:pt idx="118">
                  <c:v>32</c:v>
                </c:pt>
                <c:pt idx="119">
                  <c:v>33</c:v>
                </c:pt>
                <c:pt idx="120">
                  <c:v>34</c:v>
                </c:pt>
                <c:pt idx="121">
                  <c:v>35</c:v>
                </c:pt>
                <c:pt idx="122">
                  <c:v>35</c:v>
                </c:pt>
                <c:pt idx="123">
                  <c:v>36</c:v>
                </c:pt>
                <c:pt idx="124">
                  <c:v>36</c:v>
                </c:pt>
                <c:pt idx="125">
                  <c:v>37</c:v>
                </c:pt>
                <c:pt idx="126">
                  <c:v>37</c:v>
                </c:pt>
                <c:pt idx="127">
                  <c:v>38</c:v>
                </c:pt>
                <c:pt idx="128">
                  <c:v>38</c:v>
                </c:pt>
                <c:pt idx="129">
                  <c:v>39</c:v>
                </c:pt>
                <c:pt idx="130">
                  <c:v>39</c:v>
                </c:pt>
                <c:pt idx="131">
                  <c:v>40</c:v>
                </c:pt>
                <c:pt idx="132">
                  <c:v>41</c:v>
                </c:pt>
                <c:pt idx="133">
                  <c:v>41</c:v>
                </c:pt>
                <c:pt idx="134">
                  <c:v>41</c:v>
                </c:pt>
                <c:pt idx="135">
                  <c:v>42</c:v>
                </c:pt>
                <c:pt idx="136">
                  <c:v>42</c:v>
                </c:pt>
                <c:pt idx="137">
                  <c:v>42</c:v>
                </c:pt>
                <c:pt idx="138">
                  <c:v>42</c:v>
                </c:pt>
                <c:pt idx="139">
                  <c:v>43</c:v>
                </c:pt>
                <c:pt idx="140">
                  <c:v>43</c:v>
                </c:pt>
                <c:pt idx="141">
                  <c:v>43</c:v>
                </c:pt>
                <c:pt idx="142">
                  <c:v>44</c:v>
                </c:pt>
                <c:pt idx="143">
                  <c:v>45</c:v>
                </c:pt>
                <c:pt idx="144">
                  <c:v>45</c:v>
                </c:pt>
                <c:pt idx="145">
                  <c:v>45</c:v>
                </c:pt>
                <c:pt idx="146">
                  <c:v>45</c:v>
                </c:pt>
                <c:pt idx="147">
                  <c:v>45</c:v>
                </c:pt>
                <c:pt idx="148">
                  <c:v>45</c:v>
                </c:pt>
                <c:pt idx="149">
                  <c:v>45</c:v>
                </c:pt>
                <c:pt idx="150">
                  <c:v>46</c:v>
                </c:pt>
                <c:pt idx="151">
                  <c:v>46</c:v>
                </c:pt>
                <c:pt idx="152">
                  <c:v>46</c:v>
                </c:pt>
                <c:pt idx="153">
                  <c:v>46</c:v>
                </c:pt>
                <c:pt idx="154">
                  <c:v>46</c:v>
                </c:pt>
                <c:pt idx="155">
                  <c:v>47</c:v>
                </c:pt>
                <c:pt idx="156">
                  <c:v>47</c:v>
                </c:pt>
                <c:pt idx="157">
                  <c:v>48</c:v>
                </c:pt>
                <c:pt idx="158">
                  <c:v>48</c:v>
                </c:pt>
                <c:pt idx="159">
                  <c:v>48</c:v>
                </c:pt>
                <c:pt idx="160">
                  <c:v>48</c:v>
                </c:pt>
                <c:pt idx="161">
                  <c:v>48</c:v>
                </c:pt>
                <c:pt idx="162">
                  <c:v>48</c:v>
                </c:pt>
                <c:pt idx="163">
                  <c:v>48</c:v>
                </c:pt>
                <c:pt idx="164">
                  <c:v>48</c:v>
                </c:pt>
                <c:pt idx="165">
                  <c:v>49</c:v>
                </c:pt>
                <c:pt idx="166">
                  <c:v>50</c:v>
                </c:pt>
                <c:pt idx="167">
                  <c:v>50</c:v>
                </c:pt>
                <c:pt idx="168">
                  <c:v>50</c:v>
                </c:pt>
                <c:pt idx="169">
                  <c:v>50</c:v>
                </c:pt>
                <c:pt idx="170">
                  <c:v>50</c:v>
                </c:pt>
                <c:pt idx="171">
                  <c:v>50</c:v>
                </c:pt>
                <c:pt idx="172">
                  <c:v>50</c:v>
                </c:pt>
                <c:pt idx="173">
                  <c:v>50</c:v>
                </c:pt>
                <c:pt idx="174">
                  <c:v>50</c:v>
                </c:pt>
                <c:pt idx="175">
                  <c:v>50</c:v>
                </c:pt>
                <c:pt idx="176">
                  <c:v>50</c:v>
                </c:pt>
                <c:pt idx="177">
                  <c:v>50</c:v>
                </c:pt>
                <c:pt idx="178">
                  <c:v>51</c:v>
                </c:pt>
                <c:pt idx="179">
                  <c:v>51</c:v>
                </c:pt>
                <c:pt idx="180">
                  <c:v>52</c:v>
                </c:pt>
                <c:pt idx="181">
                  <c:v>52</c:v>
                </c:pt>
                <c:pt idx="182">
                  <c:v>52</c:v>
                </c:pt>
                <c:pt idx="183">
                  <c:v>53</c:v>
                </c:pt>
                <c:pt idx="184">
                  <c:v>54</c:v>
                </c:pt>
                <c:pt idx="185">
                  <c:v>54</c:v>
                </c:pt>
                <c:pt idx="186">
                  <c:v>54</c:v>
                </c:pt>
                <c:pt idx="187">
                  <c:v>54</c:v>
                </c:pt>
                <c:pt idx="188">
                  <c:v>54</c:v>
                </c:pt>
                <c:pt idx="189">
                  <c:v>54</c:v>
                </c:pt>
                <c:pt idx="190">
                  <c:v>54</c:v>
                </c:pt>
                <c:pt idx="191">
                  <c:v>55</c:v>
                </c:pt>
                <c:pt idx="192">
                  <c:v>56</c:v>
                </c:pt>
                <c:pt idx="193">
                  <c:v>56</c:v>
                </c:pt>
                <c:pt idx="194">
                  <c:v>56</c:v>
                </c:pt>
                <c:pt idx="195">
                  <c:v>56</c:v>
                </c:pt>
                <c:pt idx="196">
                  <c:v>57</c:v>
                </c:pt>
                <c:pt idx="197">
                  <c:v>57</c:v>
                </c:pt>
                <c:pt idx="198">
                  <c:v>57</c:v>
                </c:pt>
                <c:pt idx="199">
                  <c:v>57</c:v>
                </c:pt>
                <c:pt idx="200">
                  <c:v>57</c:v>
                </c:pt>
                <c:pt idx="201">
                  <c:v>57</c:v>
                </c:pt>
                <c:pt idx="202">
                  <c:v>57</c:v>
                </c:pt>
                <c:pt idx="203">
                  <c:v>57</c:v>
                </c:pt>
                <c:pt idx="204">
                  <c:v>57</c:v>
                </c:pt>
                <c:pt idx="205">
                  <c:v>57</c:v>
                </c:pt>
                <c:pt idx="206">
                  <c:v>58</c:v>
                </c:pt>
                <c:pt idx="207">
                  <c:v>59</c:v>
                </c:pt>
                <c:pt idx="208">
                  <c:v>59</c:v>
                </c:pt>
                <c:pt idx="209">
                  <c:v>60</c:v>
                </c:pt>
                <c:pt idx="210">
                  <c:v>60</c:v>
                </c:pt>
                <c:pt idx="211">
                  <c:v>61</c:v>
                </c:pt>
                <c:pt idx="212">
                  <c:v>62</c:v>
                </c:pt>
                <c:pt idx="213">
                  <c:v>63</c:v>
                </c:pt>
                <c:pt idx="214">
                  <c:v>63</c:v>
                </c:pt>
                <c:pt idx="215">
                  <c:v>64</c:v>
                </c:pt>
                <c:pt idx="216">
                  <c:v>64</c:v>
                </c:pt>
                <c:pt idx="217">
                  <c:v>64</c:v>
                </c:pt>
                <c:pt idx="218">
                  <c:v>64</c:v>
                </c:pt>
                <c:pt idx="219">
                  <c:v>65</c:v>
                </c:pt>
                <c:pt idx="220">
                  <c:v>65</c:v>
                </c:pt>
                <c:pt idx="221">
                  <c:v>65</c:v>
                </c:pt>
                <c:pt idx="222">
                  <c:v>65</c:v>
                </c:pt>
                <c:pt idx="223">
                  <c:v>66</c:v>
                </c:pt>
                <c:pt idx="224">
                  <c:v>67</c:v>
                </c:pt>
                <c:pt idx="225">
                  <c:v>68</c:v>
                </c:pt>
                <c:pt idx="226">
                  <c:v>68</c:v>
                </c:pt>
                <c:pt idx="227">
                  <c:v>68</c:v>
                </c:pt>
                <c:pt idx="228">
                  <c:v>68</c:v>
                </c:pt>
                <c:pt idx="229">
                  <c:v>69</c:v>
                </c:pt>
                <c:pt idx="230">
                  <c:v>69</c:v>
                </c:pt>
                <c:pt idx="231">
                  <c:v>70</c:v>
                </c:pt>
                <c:pt idx="232">
                  <c:v>70</c:v>
                </c:pt>
                <c:pt idx="233">
                  <c:v>70</c:v>
                </c:pt>
                <c:pt idx="234">
                  <c:v>70</c:v>
                </c:pt>
                <c:pt idx="235">
                  <c:v>70</c:v>
                </c:pt>
                <c:pt idx="236">
                  <c:v>70</c:v>
                </c:pt>
                <c:pt idx="237">
                  <c:v>70</c:v>
                </c:pt>
                <c:pt idx="238">
                  <c:v>70</c:v>
                </c:pt>
                <c:pt idx="239">
                  <c:v>70</c:v>
                </c:pt>
                <c:pt idx="240">
                  <c:v>71</c:v>
                </c:pt>
                <c:pt idx="241">
                  <c:v>72</c:v>
                </c:pt>
                <c:pt idx="242">
                  <c:v>73</c:v>
                </c:pt>
                <c:pt idx="243">
                  <c:v>73</c:v>
                </c:pt>
                <c:pt idx="244">
                  <c:v>73</c:v>
                </c:pt>
                <c:pt idx="245">
                  <c:v>73</c:v>
                </c:pt>
                <c:pt idx="246">
                  <c:v>73</c:v>
                </c:pt>
                <c:pt idx="247">
                  <c:v>73</c:v>
                </c:pt>
                <c:pt idx="248">
                  <c:v>73</c:v>
                </c:pt>
                <c:pt idx="249">
                  <c:v>73</c:v>
                </c:pt>
                <c:pt idx="250">
                  <c:v>73</c:v>
                </c:pt>
                <c:pt idx="251">
                  <c:v>74</c:v>
                </c:pt>
                <c:pt idx="252">
                  <c:v>74</c:v>
                </c:pt>
                <c:pt idx="253">
                  <c:v>74</c:v>
                </c:pt>
                <c:pt idx="254">
                  <c:v>74</c:v>
                </c:pt>
                <c:pt idx="255">
                  <c:v>75</c:v>
                </c:pt>
                <c:pt idx="256">
                  <c:v>75</c:v>
                </c:pt>
                <c:pt idx="257">
                  <c:v>75</c:v>
                </c:pt>
                <c:pt idx="258">
                  <c:v>76</c:v>
                </c:pt>
                <c:pt idx="259">
                  <c:v>76</c:v>
                </c:pt>
                <c:pt idx="260">
                  <c:v>76</c:v>
                </c:pt>
                <c:pt idx="261">
                  <c:v>76</c:v>
                </c:pt>
                <c:pt idx="262">
                  <c:v>76</c:v>
                </c:pt>
                <c:pt idx="263">
                  <c:v>76</c:v>
                </c:pt>
                <c:pt idx="264">
                  <c:v>76</c:v>
                </c:pt>
                <c:pt idx="265">
                  <c:v>76</c:v>
                </c:pt>
                <c:pt idx="266">
                  <c:v>77</c:v>
                </c:pt>
                <c:pt idx="267">
                  <c:v>77</c:v>
                </c:pt>
                <c:pt idx="268">
                  <c:v>78</c:v>
                </c:pt>
                <c:pt idx="269">
                  <c:v>79</c:v>
                </c:pt>
                <c:pt idx="270">
                  <c:v>80</c:v>
                </c:pt>
                <c:pt idx="271">
                  <c:v>80</c:v>
                </c:pt>
                <c:pt idx="272">
                  <c:v>80</c:v>
                </c:pt>
                <c:pt idx="273">
                  <c:v>80</c:v>
                </c:pt>
                <c:pt idx="274">
                  <c:v>80</c:v>
                </c:pt>
                <c:pt idx="275">
                  <c:v>80</c:v>
                </c:pt>
                <c:pt idx="276">
                  <c:v>80</c:v>
                </c:pt>
                <c:pt idx="277">
                  <c:v>80</c:v>
                </c:pt>
                <c:pt idx="278">
                  <c:v>81</c:v>
                </c:pt>
                <c:pt idx="279">
                  <c:v>81</c:v>
                </c:pt>
                <c:pt idx="280">
                  <c:v>81</c:v>
                </c:pt>
                <c:pt idx="281">
                  <c:v>81</c:v>
                </c:pt>
                <c:pt idx="282">
                  <c:v>81</c:v>
                </c:pt>
                <c:pt idx="283">
                  <c:v>81</c:v>
                </c:pt>
                <c:pt idx="284">
                  <c:v>81</c:v>
                </c:pt>
                <c:pt idx="285">
                  <c:v>82</c:v>
                </c:pt>
                <c:pt idx="286">
                  <c:v>82</c:v>
                </c:pt>
                <c:pt idx="287">
                  <c:v>82</c:v>
                </c:pt>
                <c:pt idx="288">
                  <c:v>82</c:v>
                </c:pt>
                <c:pt idx="289">
                  <c:v>82</c:v>
                </c:pt>
                <c:pt idx="290">
                  <c:v>82</c:v>
                </c:pt>
                <c:pt idx="291">
                  <c:v>82</c:v>
                </c:pt>
                <c:pt idx="292">
                  <c:v>83</c:v>
                </c:pt>
                <c:pt idx="293">
                  <c:v>84</c:v>
                </c:pt>
                <c:pt idx="294">
                  <c:v>84</c:v>
                </c:pt>
                <c:pt idx="295">
                  <c:v>84</c:v>
                </c:pt>
                <c:pt idx="296">
                  <c:v>84</c:v>
                </c:pt>
                <c:pt idx="297">
                  <c:v>84</c:v>
                </c:pt>
                <c:pt idx="298">
                  <c:v>85</c:v>
                </c:pt>
                <c:pt idx="299">
                  <c:v>85</c:v>
                </c:pt>
                <c:pt idx="300">
                  <c:v>86</c:v>
                </c:pt>
                <c:pt idx="301">
                  <c:v>87</c:v>
                </c:pt>
                <c:pt idx="302">
                  <c:v>88</c:v>
                </c:pt>
                <c:pt idx="303">
                  <c:v>89</c:v>
                </c:pt>
                <c:pt idx="304">
                  <c:v>90</c:v>
                </c:pt>
                <c:pt idx="305">
                  <c:v>91</c:v>
                </c:pt>
                <c:pt idx="306">
                  <c:v>91</c:v>
                </c:pt>
                <c:pt idx="307">
                  <c:v>91</c:v>
                </c:pt>
                <c:pt idx="308">
                  <c:v>91</c:v>
                </c:pt>
                <c:pt idx="309">
                  <c:v>91</c:v>
                </c:pt>
                <c:pt idx="310">
                  <c:v>91</c:v>
                </c:pt>
                <c:pt idx="311">
                  <c:v>91</c:v>
                </c:pt>
                <c:pt idx="312">
                  <c:v>91</c:v>
                </c:pt>
                <c:pt idx="313">
                  <c:v>91</c:v>
                </c:pt>
                <c:pt idx="314">
                  <c:v>91</c:v>
                </c:pt>
                <c:pt idx="315">
                  <c:v>91</c:v>
                </c:pt>
                <c:pt idx="316">
                  <c:v>91</c:v>
                </c:pt>
                <c:pt idx="317">
                  <c:v>92</c:v>
                </c:pt>
                <c:pt idx="318">
                  <c:v>92</c:v>
                </c:pt>
                <c:pt idx="319">
                  <c:v>92</c:v>
                </c:pt>
                <c:pt idx="320">
                  <c:v>92</c:v>
                </c:pt>
                <c:pt idx="321">
                  <c:v>92</c:v>
                </c:pt>
                <c:pt idx="322">
                  <c:v>92</c:v>
                </c:pt>
                <c:pt idx="323">
                  <c:v>92</c:v>
                </c:pt>
                <c:pt idx="324">
                  <c:v>92</c:v>
                </c:pt>
                <c:pt idx="325">
                  <c:v>92</c:v>
                </c:pt>
                <c:pt idx="326">
                  <c:v>92</c:v>
                </c:pt>
                <c:pt idx="327">
                  <c:v>92</c:v>
                </c:pt>
                <c:pt idx="328">
                  <c:v>92</c:v>
                </c:pt>
                <c:pt idx="329">
                  <c:v>92</c:v>
                </c:pt>
                <c:pt idx="330">
                  <c:v>92</c:v>
                </c:pt>
                <c:pt idx="331">
                  <c:v>93</c:v>
                </c:pt>
                <c:pt idx="332">
                  <c:v>93</c:v>
                </c:pt>
                <c:pt idx="333">
                  <c:v>93</c:v>
                </c:pt>
                <c:pt idx="334">
                  <c:v>94</c:v>
                </c:pt>
                <c:pt idx="335">
                  <c:v>95</c:v>
                </c:pt>
                <c:pt idx="336">
                  <c:v>96</c:v>
                </c:pt>
                <c:pt idx="337">
                  <c:v>96</c:v>
                </c:pt>
                <c:pt idx="338">
                  <c:v>96</c:v>
                </c:pt>
                <c:pt idx="339">
                  <c:v>96</c:v>
                </c:pt>
                <c:pt idx="340">
                  <c:v>97</c:v>
                </c:pt>
                <c:pt idx="341">
                  <c:v>97</c:v>
                </c:pt>
                <c:pt idx="342">
                  <c:v>97</c:v>
                </c:pt>
                <c:pt idx="343">
                  <c:v>97</c:v>
                </c:pt>
                <c:pt idx="344">
                  <c:v>97</c:v>
                </c:pt>
                <c:pt idx="345">
                  <c:v>97</c:v>
                </c:pt>
                <c:pt idx="346">
                  <c:v>97</c:v>
                </c:pt>
                <c:pt idx="347">
                  <c:v>97</c:v>
                </c:pt>
                <c:pt idx="348">
                  <c:v>97</c:v>
                </c:pt>
                <c:pt idx="349">
                  <c:v>97</c:v>
                </c:pt>
                <c:pt idx="350">
                  <c:v>98</c:v>
                </c:pt>
                <c:pt idx="351">
                  <c:v>98</c:v>
                </c:pt>
                <c:pt idx="352">
                  <c:v>99</c:v>
                </c:pt>
                <c:pt idx="353">
                  <c:v>100</c:v>
                </c:pt>
                <c:pt idx="354">
                  <c:v>101</c:v>
                </c:pt>
                <c:pt idx="355">
                  <c:v>101</c:v>
                </c:pt>
                <c:pt idx="356">
                  <c:v>102</c:v>
                </c:pt>
                <c:pt idx="357">
                  <c:v>103</c:v>
                </c:pt>
                <c:pt idx="358">
                  <c:v>103</c:v>
                </c:pt>
                <c:pt idx="359">
                  <c:v>104</c:v>
                </c:pt>
                <c:pt idx="360">
                  <c:v>104</c:v>
                </c:pt>
                <c:pt idx="361">
                  <c:v>105</c:v>
                </c:pt>
                <c:pt idx="362">
                  <c:v>105</c:v>
                </c:pt>
                <c:pt idx="363">
                  <c:v>106</c:v>
                </c:pt>
                <c:pt idx="364">
                  <c:v>107</c:v>
                </c:pt>
                <c:pt idx="365">
                  <c:v>108</c:v>
                </c:pt>
                <c:pt idx="366">
                  <c:v>108</c:v>
                </c:pt>
                <c:pt idx="367">
                  <c:v>109</c:v>
                </c:pt>
                <c:pt idx="368">
                  <c:v>110</c:v>
                </c:pt>
                <c:pt idx="369">
                  <c:v>111</c:v>
                </c:pt>
                <c:pt idx="370">
                  <c:v>111</c:v>
                </c:pt>
                <c:pt idx="371">
                  <c:v>112</c:v>
                </c:pt>
                <c:pt idx="372">
                  <c:v>112</c:v>
                </c:pt>
                <c:pt idx="373">
                  <c:v>112</c:v>
                </c:pt>
                <c:pt idx="374">
                  <c:v>113</c:v>
                </c:pt>
                <c:pt idx="375">
                  <c:v>114</c:v>
                </c:pt>
                <c:pt idx="376">
                  <c:v>114</c:v>
                </c:pt>
                <c:pt idx="377">
                  <c:v>114</c:v>
                </c:pt>
                <c:pt idx="378">
                  <c:v>115</c:v>
                </c:pt>
                <c:pt idx="379">
                  <c:v>115</c:v>
                </c:pt>
                <c:pt idx="380">
                  <c:v>115</c:v>
                </c:pt>
                <c:pt idx="381">
                  <c:v>116</c:v>
                </c:pt>
                <c:pt idx="382">
                  <c:v>117</c:v>
                </c:pt>
                <c:pt idx="383">
                  <c:v>118</c:v>
                </c:pt>
                <c:pt idx="384">
                  <c:v>118</c:v>
                </c:pt>
                <c:pt idx="385">
                  <c:v>119</c:v>
                </c:pt>
                <c:pt idx="386">
                  <c:v>120</c:v>
                </c:pt>
                <c:pt idx="387">
                  <c:v>121</c:v>
                </c:pt>
                <c:pt idx="388">
                  <c:v>121</c:v>
                </c:pt>
                <c:pt idx="389">
                  <c:v>122</c:v>
                </c:pt>
                <c:pt idx="390">
                  <c:v>123</c:v>
                </c:pt>
                <c:pt idx="391">
                  <c:v>123</c:v>
                </c:pt>
                <c:pt idx="392">
                  <c:v>123</c:v>
                </c:pt>
                <c:pt idx="393">
                  <c:v>123</c:v>
                </c:pt>
                <c:pt idx="394">
                  <c:v>123</c:v>
                </c:pt>
                <c:pt idx="395">
                  <c:v>123</c:v>
                </c:pt>
                <c:pt idx="396">
                  <c:v>123</c:v>
                </c:pt>
                <c:pt idx="397">
                  <c:v>123</c:v>
                </c:pt>
                <c:pt idx="398">
                  <c:v>123</c:v>
                </c:pt>
                <c:pt idx="399">
                  <c:v>124</c:v>
                </c:pt>
                <c:pt idx="400">
                  <c:v>125</c:v>
                </c:pt>
                <c:pt idx="401">
                  <c:v>126</c:v>
                </c:pt>
                <c:pt idx="402">
                  <c:v>126</c:v>
                </c:pt>
                <c:pt idx="403">
                  <c:v>126</c:v>
                </c:pt>
                <c:pt idx="404">
                  <c:v>126</c:v>
                </c:pt>
                <c:pt idx="405">
                  <c:v>127</c:v>
                </c:pt>
                <c:pt idx="406">
                  <c:v>128</c:v>
                </c:pt>
                <c:pt idx="407">
                  <c:v>128</c:v>
                </c:pt>
                <c:pt idx="408">
                  <c:v>128</c:v>
                </c:pt>
                <c:pt idx="409">
                  <c:v>128</c:v>
                </c:pt>
                <c:pt idx="410">
                  <c:v>128</c:v>
                </c:pt>
                <c:pt idx="411">
                  <c:v>128</c:v>
                </c:pt>
                <c:pt idx="412">
                  <c:v>128</c:v>
                </c:pt>
                <c:pt idx="413">
                  <c:v>128</c:v>
                </c:pt>
                <c:pt idx="414">
                  <c:v>128</c:v>
                </c:pt>
                <c:pt idx="415">
                  <c:v>129</c:v>
                </c:pt>
                <c:pt idx="416">
                  <c:v>129</c:v>
                </c:pt>
                <c:pt idx="417">
                  <c:v>129</c:v>
                </c:pt>
                <c:pt idx="418">
                  <c:v>129</c:v>
                </c:pt>
                <c:pt idx="419">
                  <c:v>129</c:v>
                </c:pt>
                <c:pt idx="420">
                  <c:v>129</c:v>
                </c:pt>
                <c:pt idx="421">
                  <c:v>129</c:v>
                </c:pt>
                <c:pt idx="422">
                  <c:v>130</c:v>
                </c:pt>
                <c:pt idx="423">
                  <c:v>131</c:v>
                </c:pt>
                <c:pt idx="424">
                  <c:v>132</c:v>
                </c:pt>
                <c:pt idx="425">
                  <c:v>132</c:v>
                </c:pt>
                <c:pt idx="426">
                  <c:v>132</c:v>
                </c:pt>
                <c:pt idx="427">
                  <c:v>132</c:v>
                </c:pt>
                <c:pt idx="428">
                  <c:v>132</c:v>
                </c:pt>
                <c:pt idx="429">
                  <c:v>132</c:v>
                </c:pt>
                <c:pt idx="430">
                  <c:v>132</c:v>
                </c:pt>
                <c:pt idx="431">
                  <c:v>132</c:v>
                </c:pt>
                <c:pt idx="432">
                  <c:v>132</c:v>
                </c:pt>
                <c:pt idx="433">
                  <c:v>132</c:v>
                </c:pt>
                <c:pt idx="434">
                  <c:v>132</c:v>
                </c:pt>
                <c:pt idx="435">
                  <c:v>132</c:v>
                </c:pt>
                <c:pt idx="436">
                  <c:v>132</c:v>
                </c:pt>
                <c:pt idx="437">
                  <c:v>132</c:v>
                </c:pt>
                <c:pt idx="438">
                  <c:v>132</c:v>
                </c:pt>
                <c:pt idx="439">
                  <c:v>132</c:v>
                </c:pt>
                <c:pt idx="440">
                  <c:v>132</c:v>
                </c:pt>
                <c:pt idx="441">
                  <c:v>132</c:v>
                </c:pt>
                <c:pt idx="442">
                  <c:v>133</c:v>
                </c:pt>
                <c:pt idx="443">
                  <c:v>133</c:v>
                </c:pt>
                <c:pt idx="444">
                  <c:v>133</c:v>
                </c:pt>
                <c:pt idx="445">
                  <c:v>133</c:v>
                </c:pt>
                <c:pt idx="446">
                  <c:v>134</c:v>
                </c:pt>
                <c:pt idx="447">
                  <c:v>134</c:v>
                </c:pt>
                <c:pt idx="448">
                  <c:v>135</c:v>
                </c:pt>
                <c:pt idx="449">
                  <c:v>135</c:v>
                </c:pt>
                <c:pt idx="450">
                  <c:v>135</c:v>
                </c:pt>
                <c:pt idx="451">
                  <c:v>135</c:v>
                </c:pt>
                <c:pt idx="452">
                  <c:v>135</c:v>
                </c:pt>
                <c:pt idx="453">
                  <c:v>135</c:v>
                </c:pt>
                <c:pt idx="454">
                  <c:v>135</c:v>
                </c:pt>
                <c:pt idx="455">
                  <c:v>135</c:v>
                </c:pt>
                <c:pt idx="456">
                  <c:v>135</c:v>
                </c:pt>
                <c:pt idx="457">
                  <c:v>135</c:v>
                </c:pt>
                <c:pt idx="458">
                  <c:v>135</c:v>
                </c:pt>
                <c:pt idx="459">
                  <c:v>135</c:v>
                </c:pt>
                <c:pt idx="460">
                  <c:v>135</c:v>
                </c:pt>
                <c:pt idx="461">
                  <c:v>136</c:v>
                </c:pt>
                <c:pt idx="462">
                  <c:v>137</c:v>
                </c:pt>
                <c:pt idx="463">
                  <c:v>138</c:v>
                </c:pt>
                <c:pt idx="464">
                  <c:v>139</c:v>
                </c:pt>
                <c:pt idx="465">
                  <c:v>139</c:v>
                </c:pt>
                <c:pt idx="466">
                  <c:v>140</c:v>
                </c:pt>
                <c:pt idx="467">
                  <c:v>141</c:v>
                </c:pt>
                <c:pt idx="468">
                  <c:v>141</c:v>
                </c:pt>
                <c:pt idx="469">
                  <c:v>141</c:v>
                </c:pt>
                <c:pt idx="470">
                  <c:v>142</c:v>
                </c:pt>
                <c:pt idx="471">
                  <c:v>143</c:v>
                </c:pt>
                <c:pt idx="472">
                  <c:v>144</c:v>
                </c:pt>
                <c:pt idx="473">
                  <c:v>145</c:v>
                </c:pt>
                <c:pt idx="474">
                  <c:v>146</c:v>
                </c:pt>
                <c:pt idx="475">
                  <c:v>146</c:v>
                </c:pt>
                <c:pt idx="476">
                  <c:v>146</c:v>
                </c:pt>
                <c:pt idx="477">
                  <c:v>146</c:v>
                </c:pt>
                <c:pt idx="478">
                  <c:v>147</c:v>
                </c:pt>
                <c:pt idx="479">
                  <c:v>148</c:v>
                </c:pt>
                <c:pt idx="480">
                  <c:v>149</c:v>
                </c:pt>
                <c:pt idx="481">
                  <c:v>149</c:v>
                </c:pt>
                <c:pt idx="482">
                  <c:v>150</c:v>
                </c:pt>
                <c:pt idx="483">
                  <c:v>150</c:v>
                </c:pt>
                <c:pt idx="484">
                  <c:v>150</c:v>
                </c:pt>
                <c:pt idx="485">
                  <c:v>151</c:v>
                </c:pt>
                <c:pt idx="486">
                  <c:v>152</c:v>
                </c:pt>
                <c:pt idx="487">
                  <c:v>153</c:v>
                </c:pt>
                <c:pt idx="488">
                  <c:v>154</c:v>
                </c:pt>
                <c:pt idx="489">
                  <c:v>154</c:v>
                </c:pt>
                <c:pt idx="490">
                  <c:v>155</c:v>
                </c:pt>
                <c:pt idx="491">
                  <c:v>155</c:v>
                </c:pt>
                <c:pt idx="492">
                  <c:v>156</c:v>
                </c:pt>
                <c:pt idx="493">
                  <c:v>156</c:v>
                </c:pt>
                <c:pt idx="494">
                  <c:v>157</c:v>
                </c:pt>
                <c:pt idx="495">
                  <c:v>157</c:v>
                </c:pt>
                <c:pt idx="496">
                  <c:v>158</c:v>
                </c:pt>
                <c:pt idx="497">
                  <c:v>159</c:v>
                </c:pt>
                <c:pt idx="498">
                  <c:v>160</c:v>
                </c:pt>
                <c:pt idx="499">
                  <c:v>160</c:v>
                </c:pt>
                <c:pt idx="500">
                  <c:v>160</c:v>
                </c:pt>
                <c:pt idx="501">
                  <c:v>161</c:v>
                </c:pt>
                <c:pt idx="502">
                  <c:v>161</c:v>
                </c:pt>
                <c:pt idx="503">
                  <c:v>161</c:v>
                </c:pt>
                <c:pt idx="504">
                  <c:v>161</c:v>
                </c:pt>
                <c:pt idx="505">
                  <c:v>161</c:v>
                </c:pt>
                <c:pt idx="506">
                  <c:v>162</c:v>
                </c:pt>
                <c:pt idx="507">
                  <c:v>162</c:v>
                </c:pt>
                <c:pt idx="508">
                  <c:v>162</c:v>
                </c:pt>
                <c:pt idx="509">
                  <c:v>163</c:v>
                </c:pt>
                <c:pt idx="510">
                  <c:v>164</c:v>
                </c:pt>
                <c:pt idx="511">
                  <c:v>165</c:v>
                </c:pt>
                <c:pt idx="512">
                  <c:v>165</c:v>
                </c:pt>
                <c:pt idx="513">
                  <c:v>166</c:v>
                </c:pt>
                <c:pt idx="514">
                  <c:v>167</c:v>
                </c:pt>
                <c:pt idx="515">
                  <c:v>168</c:v>
                </c:pt>
                <c:pt idx="516">
                  <c:v>168</c:v>
                </c:pt>
                <c:pt idx="517">
                  <c:v>169</c:v>
                </c:pt>
                <c:pt idx="518">
                  <c:v>170</c:v>
                </c:pt>
                <c:pt idx="519">
                  <c:v>170</c:v>
                </c:pt>
                <c:pt idx="520">
                  <c:v>171</c:v>
                </c:pt>
                <c:pt idx="521">
                  <c:v>171</c:v>
                </c:pt>
                <c:pt idx="522">
                  <c:v>171</c:v>
                </c:pt>
                <c:pt idx="523">
                  <c:v>172</c:v>
                </c:pt>
                <c:pt idx="524">
                  <c:v>173</c:v>
                </c:pt>
                <c:pt idx="525">
                  <c:v>174</c:v>
                </c:pt>
                <c:pt idx="526">
                  <c:v>175</c:v>
                </c:pt>
                <c:pt idx="527">
                  <c:v>176</c:v>
                </c:pt>
                <c:pt idx="528">
                  <c:v>177</c:v>
                </c:pt>
                <c:pt idx="529">
                  <c:v>177</c:v>
                </c:pt>
                <c:pt idx="530">
                  <c:v>178</c:v>
                </c:pt>
                <c:pt idx="531">
                  <c:v>178</c:v>
                </c:pt>
                <c:pt idx="532">
                  <c:v>178</c:v>
                </c:pt>
                <c:pt idx="533">
                  <c:v>179</c:v>
                </c:pt>
                <c:pt idx="534">
                  <c:v>179</c:v>
                </c:pt>
                <c:pt idx="535">
                  <c:v>179</c:v>
                </c:pt>
                <c:pt idx="536">
                  <c:v>179</c:v>
                </c:pt>
                <c:pt idx="537">
                  <c:v>179</c:v>
                </c:pt>
                <c:pt idx="538">
                  <c:v>179</c:v>
                </c:pt>
                <c:pt idx="539">
                  <c:v>180</c:v>
                </c:pt>
                <c:pt idx="540">
                  <c:v>180</c:v>
                </c:pt>
                <c:pt idx="541">
                  <c:v>180</c:v>
                </c:pt>
                <c:pt idx="542">
                  <c:v>180</c:v>
                </c:pt>
                <c:pt idx="543">
                  <c:v>181</c:v>
                </c:pt>
                <c:pt idx="544">
                  <c:v>181</c:v>
                </c:pt>
                <c:pt idx="545">
                  <c:v>182</c:v>
                </c:pt>
                <c:pt idx="546">
                  <c:v>182</c:v>
                </c:pt>
                <c:pt idx="547">
                  <c:v>182</c:v>
                </c:pt>
                <c:pt idx="548">
                  <c:v>183</c:v>
                </c:pt>
                <c:pt idx="549">
                  <c:v>184</c:v>
                </c:pt>
                <c:pt idx="550">
                  <c:v>185</c:v>
                </c:pt>
                <c:pt idx="551">
                  <c:v>186</c:v>
                </c:pt>
                <c:pt idx="552">
                  <c:v>187</c:v>
                </c:pt>
                <c:pt idx="553">
                  <c:v>187</c:v>
                </c:pt>
                <c:pt idx="554">
                  <c:v>188</c:v>
                </c:pt>
                <c:pt idx="555">
                  <c:v>189</c:v>
                </c:pt>
                <c:pt idx="556">
                  <c:v>189</c:v>
                </c:pt>
                <c:pt idx="557">
                  <c:v>189</c:v>
                </c:pt>
                <c:pt idx="558">
                  <c:v>190</c:v>
                </c:pt>
                <c:pt idx="559">
                  <c:v>191</c:v>
                </c:pt>
                <c:pt idx="560">
                  <c:v>191</c:v>
                </c:pt>
                <c:pt idx="561">
                  <c:v>191</c:v>
                </c:pt>
                <c:pt idx="562">
                  <c:v>191</c:v>
                </c:pt>
                <c:pt idx="563">
                  <c:v>192</c:v>
                </c:pt>
                <c:pt idx="564">
                  <c:v>192</c:v>
                </c:pt>
                <c:pt idx="565">
                  <c:v>193</c:v>
                </c:pt>
                <c:pt idx="566">
                  <c:v>193</c:v>
                </c:pt>
                <c:pt idx="567">
                  <c:v>194</c:v>
                </c:pt>
                <c:pt idx="568">
                  <c:v>194</c:v>
                </c:pt>
                <c:pt idx="569">
                  <c:v>194</c:v>
                </c:pt>
                <c:pt idx="570">
                  <c:v>195</c:v>
                </c:pt>
                <c:pt idx="571">
                  <c:v>196</c:v>
                </c:pt>
                <c:pt idx="572">
                  <c:v>197</c:v>
                </c:pt>
                <c:pt idx="573">
                  <c:v>198</c:v>
                </c:pt>
                <c:pt idx="574">
                  <c:v>198</c:v>
                </c:pt>
                <c:pt idx="575">
                  <c:v>198</c:v>
                </c:pt>
                <c:pt idx="576">
                  <c:v>199</c:v>
                </c:pt>
                <c:pt idx="577">
                  <c:v>200</c:v>
                </c:pt>
                <c:pt idx="578">
                  <c:v>201</c:v>
                </c:pt>
                <c:pt idx="579">
                  <c:v>201</c:v>
                </c:pt>
                <c:pt idx="580">
                  <c:v>201</c:v>
                </c:pt>
                <c:pt idx="581">
                  <c:v>201</c:v>
                </c:pt>
                <c:pt idx="582">
                  <c:v>201</c:v>
                </c:pt>
                <c:pt idx="583">
                  <c:v>201</c:v>
                </c:pt>
                <c:pt idx="584">
                  <c:v>201</c:v>
                </c:pt>
                <c:pt idx="585">
                  <c:v>201</c:v>
                </c:pt>
                <c:pt idx="586">
                  <c:v>201</c:v>
                </c:pt>
                <c:pt idx="587">
                  <c:v>201</c:v>
                </c:pt>
                <c:pt idx="588">
                  <c:v>201</c:v>
                </c:pt>
                <c:pt idx="589">
                  <c:v>202</c:v>
                </c:pt>
                <c:pt idx="590">
                  <c:v>203</c:v>
                </c:pt>
                <c:pt idx="591">
                  <c:v>203</c:v>
                </c:pt>
                <c:pt idx="592">
                  <c:v>204</c:v>
                </c:pt>
                <c:pt idx="593">
                  <c:v>205</c:v>
                </c:pt>
                <c:pt idx="594">
                  <c:v>206</c:v>
                </c:pt>
                <c:pt idx="595">
                  <c:v>206</c:v>
                </c:pt>
                <c:pt idx="596">
                  <c:v>206</c:v>
                </c:pt>
                <c:pt idx="597">
                  <c:v>206</c:v>
                </c:pt>
                <c:pt idx="598">
                  <c:v>207</c:v>
                </c:pt>
                <c:pt idx="599">
                  <c:v>208</c:v>
                </c:pt>
                <c:pt idx="600">
                  <c:v>209</c:v>
                </c:pt>
                <c:pt idx="601">
                  <c:v>209</c:v>
                </c:pt>
                <c:pt idx="602">
                  <c:v>209</c:v>
                </c:pt>
                <c:pt idx="603">
                  <c:v>209</c:v>
                </c:pt>
                <c:pt idx="604">
                  <c:v>210</c:v>
                </c:pt>
                <c:pt idx="605">
                  <c:v>211</c:v>
                </c:pt>
                <c:pt idx="606">
                  <c:v>212</c:v>
                </c:pt>
                <c:pt idx="607">
                  <c:v>213</c:v>
                </c:pt>
                <c:pt idx="608">
                  <c:v>214</c:v>
                </c:pt>
                <c:pt idx="609">
                  <c:v>214</c:v>
                </c:pt>
                <c:pt idx="610">
                  <c:v>214</c:v>
                </c:pt>
                <c:pt idx="611">
                  <c:v>214</c:v>
                </c:pt>
                <c:pt idx="612">
                  <c:v>214</c:v>
                </c:pt>
                <c:pt idx="613">
                  <c:v>214</c:v>
                </c:pt>
                <c:pt idx="614">
                  <c:v>214</c:v>
                </c:pt>
                <c:pt idx="615">
                  <c:v>214</c:v>
                </c:pt>
                <c:pt idx="616">
                  <c:v>214</c:v>
                </c:pt>
                <c:pt idx="617">
                  <c:v>214</c:v>
                </c:pt>
                <c:pt idx="618">
                  <c:v>214</c:v>
                </c:pt>
                <c:pt idx="619">
                  <c:v>215</c:v>
                </c:pt>
                <c:pt idx="620">
                  <c:v>216</c:v>
                </c:pt>
                <c:pt idx="621">
                  <c:v>217</c:v>
                </c:pt>
                <c:pt idx="622">
                  <c:v>218</c:v>
                </c:pt>
                <c:pt idx="623">
                  <c:v>218</c:v>
                </c:pt>
                <c:pt idx="624">
                  <c:v>219</c:v>
                </c:pt>
                <c:pt idx="625">
                  <c:v>220</c:v>
                </c:pt>
                <c:pt idx="626">
                  <c:v>220</c:v>
                </c:pt>
                <c:pt idx="627">
                  <c:v>221</c:v>
                </c:pt>
                <c:pt idx="628">
                  <c:v>222</c:v>
                </c:pt>
                <c:pt idx="629">
                  <c:v>222</c:v>
                </c:pt>
                <c:pt idx="630">
                  <c:v>222</c:v>
                </c:pt>
                <c:pt idx="631">
                  <c:v>222</c:v>
                </c:pt>
                <c:pt idx="632">
                  <c:v>223</c:v>
                </c:pt>
                <c:pt idx="633">
                  <c:v>223</c:v>
                </c:pt>
                <c:pt idx="634">
                  <c:v>223</c:v>
                </c:pt>
                <c:pt idx="635">
                  <c:v>224</c:v>
                </c:pt>
                <c:pt idx="636">
                  <c:v>225</c:v>
                </c:pt>
                <c:pt idx="637">
                  <c:v>225</c:v>
                </c:pt>
                <c:pt idx="638">
                  <c:v>226</c:v>
                </c:pt>
                <c:pt idx="639">
                  <c:v>227</c:v>
                </c:pt>
                <c:pt idx="640">
                  <c:v>228</c:v>
                </c:pt>
                <c:pt idx="641">
                  <c:v>229</c:v>
                </c:pt>
                <c:pt idx="642">
                  <c:v>230</c:v>
                </c:pt>
                <c:pt idx="643">
                  <c:v>231</c:v>
                </c:pt>
                <c:pt idx="644">
                  <c:v>232</c:v>
                </c:pt>
                <c:pt idx="645">
                  <c:v>233</c:v>
                </c:pt>
                <c:pt idx="646">
                  <c:v>233</c:v>
                </c:pt>
                <c:pt idx="647">
                  <c:v>234</c:v>
                </c:pt>
                <c:pt idx="648">
                  <c:v>234</c:v>
                </c:pt>
                <c:pt idx="649">
                  <c:v>235</c:v>
                </c:pt>
                <c:pt idx="650">
                  <c:v>235</c:v>
                </c:pt>
                <c:pt idx="651">
                  <c:v>235</c:v>
                </c:pt>
                <c:pt idx="652">
                  <c:v>235</c:v>
                </c:pt>
                <c:pt idx="653">
                  <c:v>236</c:v>
                </c:pt>
                <c:pt idx="654">
                  <c:v>237</c:v>
                </c:pt>
                <c:pt idx="655">
                  <c:v>238</c:v>
                </c:pt>
                <c:pt idx="656">
                  <c:v>239</c:v>
                </c:pt>
                <c:pt idx="657">
                  <c:v>239</c:v>
                </c:pt>
                <c:pt idx="658">
                  <c:v>239</c:v>
                </c:pt>
                <c:pt idx="659">
                  <c:v>240</c:v>
                </c:pt>
                <c:pt idx="660">
                  <c:v>241</c:v>
                </c:pt>
                <c:pt idx="661">
                  <c:v>242</c:v>
                </c:pt>
                <c:pt idx="662">
                  <c:v>243</c:v>
                </c:pt>
                <c:pt idx="663">
                  <c:v>243</c:v>
                </c:pt>
                <c:pt idx="664">
                  <c:v>243</c:v>
                </c:pt>
                <c:pt idx="665">
                  <c:v>244</c:v>
                </c:pt>
                <c:pt idx="666">
                  <c:v>244</c:v>
                </c:pt>
                <c:pt idx="667">
                  <c:v>245</c:v>
                </c:pt>
                <c:pt idx="668">
                  <c:v>245</c:v>
                </c:pt>
                <c:pt idx="669">
                  <c:v>245</c:v>
                </c:pt>
                <c:pt idx="670">
                  <c:v>245</c:v>
                </c:pt>
                <c:pt idx="671">
                  <c:v>246</c:v>
                </c:pt>
                <c:pt idx="672">
                  <c:v>246</c:v>
                </c:pt>
                <c:pt idx="673">
                  <c:v>246</c:v>
                </c:pt>
                <c:pt idx="674">
                  <c:v>246</c:v>
                </c:pt>
                <c:pt idx="675">
                  <c:v>246</c:v>
                </c:pt>
                <c:pt idx="676">
                  <c:v>246</c:v>
                </c:pt>
                <c:pt idx="677">
                  <c:v>246</c:v>
                </c:pt>
                <c:pt idx="678">
                  <c:v>246</c:v>
                </c:pt>
                <c:pt idx="679">
                  <c:v>246</c:v>
                </c:pt>
                <c:pt idx="680">
                  <c:v>246</c:v>
                </c:pt>
                <c:pt idx="681">
                  <c:v>246</c:v>
                </c:pt>
                <c:pt idx="682">
                  <c:v>246</c:v>
                </c:pt>
                <c:pt idx="683">
                  <c:v>246</c:v>
                </c:pt>
                <c:pt idx="684">
                  <c:v>246</c:v>
                </c:pt>
                <c:pt idx="685">
                  <c:v>246</c:v>
                </c:pt>
                <c:pt idx="686">
                  <c:v>246</c:v>
                </c:pt>
                <c:pt idx="687">
                  <c:v>247</c:v>
                </c:pt>
                <c:pt idx="688">
                  <c:v>247</c:v>
                </c:pt>
                <c:pt idx="689">
                  <c:v>247</c:v>
                </c:pt>
                <c:pt idx="690">
                  <c:v>247</c:v>
                </c:pt>
                <c:pt idx="691">
                  <c:v>247</c:v>
                </c:pt>
                <c:pt idx="692">
                  <c:v>247</c:v>
                </c:pt>
                <c:pt idx="693">
                  <c:v>247</c:v>
                </c:pt>
                <c:pt idx="694">
                  <c:v>247</c:v>
                </c:pt>
                <c:pt idx="695">
                  <c:v>247</c:v>
                </c:pt>
                <c:pt idx="696">
                  <c:v>247</c:v>
                </c:pt>
                <c:pt idx="697">
                  <c:v>247</c:v>
                </c:pt>
                <c:pt idx="698">
                  <c:v>248</c:v>
                </c:pt>
                <c:pt idx="699">
                  <c:v>248</c:v>
                </c:pt>
                <c:pt idx="700">
                  <c:v>248</c:v>
                </c:pt>
                <c:pt idx="701">
                  <c:v>248</c:v>
                </c:pt>
                <c:pt idx="702">
                  <c:v>249</c:v>
                </c:pt>
                <c:pt idx="703">
                  <c:v>249</c:v>
                </c:pt>
                <c:pt idx="704">
                  <c:v>250</c:v>
                </c:pt>
                <c:pt idx="705">
                  <c:v>250</c:v>
                </c:pt>
                <c:pt idx="706">
                  <c:v>250</c:v>
                </c:pt>
                <c:pt idx="707">
                  <c:v>250</c:v>
                </c:pt>
                <c:pt idx="708">
                  <c:v>250</c:v>
                </c:pt>
                <c:pt idx="709">
                  <c:v>250</c:v>
                </c:pt>
                <c:pt idx="710">
                  <c:v>250</c:v>
                </c:pt>
                <c:pt idx="711">
                  <c:v>250</c:v>
                </c:pt>
                <c:pt idx="712">
                  <c:v>250</c:v>
                </c:pt>
                <c:pt idx="713">
                  <c:v>250</c:v>
                </c:pt>
                <c:pt idx="714">
                  <c:v>250</c:v>
                </c:pt>
                <c:pt idx="715">
                  <c:v>250</c:v>
                </c:pt>
                <c:pt idx="716">
                  <c:v>250</c:v>
                </c:pt>
                <c:pt idx="717">
                  <c:v>250</c:v>
                </c:pt>
                <c:pt idx="718">
                  <c:v>250</c:v>
                </c:pt>
                <c:pt idx="719">
                  <c:v>250</c:v>
                </c:pt>
                <c:pt idx="720">
                  <c:v>250</c:v>
                </c:pt>
                <c:pt idx="721">
                  <c:v>250</c:v>
                </c:pt>
                <c:pt idx="722">
                  <c:v>250</c:v>
                </c:pt>
                <c:pt idx="723">
                  <c:v>250</c:v>
                </c:pt>
                <c:pt idx="724">
                  <c:v>250</c:v>
                </c:pt>
                <c:pt idx="725">
                  <c:v>250</c:v>
                </c:pt>
                <c:pt idx="726">
                  <c:v>250</c:v>
                </c:pt>
                <c:pt idx="727">
                  <c:v>251</c:v>
                </c:pt>
                <c:pt idx="728">
                  <c:v>251</c:v>
                </c:pt>
                <c:pt idx="729">
                  <c:v>251</c:v>
                </c:pt>
                <c:pt idx="730">
                  <c:v>252</c:v>
                </c:pt>
                <c:pt idx="731">
                  <c:v>253</c:v>
                </c:pt>
                <c:pt idx="732">
                  <c:v>253</c:v>
                </c:pt>
                <c:pt idx="733">
                  <c:v>253</c:v>
                </c:pt>
                <c:pt idx="734">
                  <c:v>253</c:v>
                </c:pt>
                <c:pt idx="735">
                  <c:v>253</c:v>
                </c:pt>
                <c:pt idx="736">
                  <c:v>253</c:v>
                </c:pt>
                <c:pt idx="737">
                  <c:v>253</c:v>
                </c:pt>
                <c:pt idx="738">
                  <c:v>253</c:v>
                </c:pt>
                <c:pt idx="739">
                  <c:v>253</c:v>
                </c:pt>
                <c:pt idx="740">
                  <c:v>253</c:v>
                </c:pt>
                <c:pt idx="741">
                  <c:v>253</c:v>
                </c:pt>
                <c:pt idx="742">
                  <c:v>253</c:v>
                </c:pt>
                <c:pt idx="743">
                  <c:v>253</c:v>
                </c:pt>
                <c:pt idx="744">
                  <c:v>253</c:v>
                </c:pt>
                <c:pt idx="745">
                  <c:v>253</c:v>
                </c:pt>
                <c:pt idx="746">
                  <c:v>253</c:v>
                </c:pt>
                <c:pt idx="747">
                  <c:v>253</c:v>
                </c:pt>
                <c:pt idx="748">
                  <c:v>253</c:v>
                </c:pt>
                <c:pt idx="749">
                  <c:v>253</c:v>
                </c:pt>
                <c:pt idx="750">
                  <c:v>253</c:v>
                </c:pt>
                <c:pt idx="751">
                  <c:v>253</c:v>
                </c:pt>
                <c:pt idx="752">
                  <c:v>253</c:v>
                </c:pt>
                <c:pt idx="753">
                  <c:v>253</c:v>
                </c:pt>
                <c:pt idx="754">
                  <c:v>253</c:v>
                </c:pt>
                <c:pt idx="755">
                  <c:v>253</c:v>
                </c:pt>
                <c:pt idx="756">
                  <c:v>253</c:v>
                </c:pt>
                <c:pt idx="757">
                  <c:v>254</c:v>
                </c:pt>
                <c:pt idx="758">
                  <c:v>254</c:v>
                </c:pt>
                <c:pt idx="759">
                  <c:v>255</c:v>
                </c:pt>
                <c:pt idx="760">
                  <c:v>255</c:v>
                </c:pt>
                <c:pt idx="761">
                  <c:v>256</c:v>
                </c:pt>
                <c:pt idx="762">
                  <c:v>257</c:v>
                </c:pt>
                <c:pt idx="763">
                  <c:v>257</c:v>
                </c:pt>
                <c:pt idx="764">
                  <c:v>257</c:v>
                </c:pt>
                <c:pt idx="765">
                  <c:v>258</c:v>
                </c:pt>
                <c:pt idx="766">
                  <c:v>259</c:v>
                </c:pt>
                <c:pt idx="767">
                  <c:v>259</c:v>
                </c:pt>
                <c:pt idx="768">
                  <c:v>259</c:v>
                </c:pt>
                <c:pt idx="769">
                  <c:v>260</c:v>
                </c:pt>
                <c:pt idx="770">
                  <c:v>260</c:v>
                </c:pt>
                <c:pt idx="771">
                  <c:v>260</c:v>
                </c:pt>
                <c:pt idx="772">
                  <c:v>261</c:v>
                </c:pt>
                <c:pt idx="773">
                  <c:v>261</c:v>
                </c:pt>
                <c:pt idx="774">
                  <c:v>261</c:v>
                </c:pt>
                <c:pt idx="775">
                  <c:v>261</c:v>
                </c:pt>
                <c:pt idx="776">
                  <c:v>262</c:v>
                </c:pt>
                <c:pt idx="777">
                  <c:v>262</c:v>
                </c:pt>
                <c:pt idx="778">
                  <c:v>263</c:v>
                </c:pt>
                <c:pt idx="779">
                  <c:v>264</c:v>
                </c:pt>
                <c:pt idx="780">
                  <c:v>264</c:v>
                </c:pt>
                <c:pt idx="781">
                  <c:v>264</c:v>
                </c:pt>
                <c:pt idx="782">
                  <c:v>264</c:v>
                </c:pt>
                <c:pt idx="783">
                  <c:v>264</c:v>
                </c:pt>
                <c:pt idx="784">
                  <c:v>264</c:v>
                </c:pt>
                <c:pt idx="785">
                  <c:v>264</c:v>
                </c:pt>
                <c:pt idx="786">
                  <c:v>265</c:v>
                </c:pt>
                <c:pt idx="787">
                  <c:v>265</c:v>
                </c:pt>
                <c:pt idx="788">
                  <c:v>265</c:v>
                </c:pt>
                <c:pt idx="789">
                  <c:v>266</c:v>
                </c:pt>
                <c:pt idx="790">
                  <c:v>266</c:v>
                </c:pt>
                <c:pt idx="791">
                  <c:v>266</c:v>
                </c:pt>
                <c:pt idx="792">
                  <c:v>266</c:v>
                </c:pt>
                <c:pt idx="793">
                  <c:v>267</c:v>
                </c:pt>
                <c:pt idx="794">
                  <c:v>267</c:v>
                </c:pt>
                <c:pt idx="795">
                  <c:v>267</c:v>
                </c:pt>
                <c:pt idx="796">
                  <c:v>267</c:v>
                </c:pt>
                <c:pt idx="797">
                  <c:v>267</c:v>
                </c:pt>
                <c:pt idx="798">
                  <c:v>267</c:v>
                </c:pt>
                <c:pt idx="799">
                  <c:v>267</c:v>
                </c:pt>
                <c:pt idx="800">
                  <c:v>267</c:v>
                </c:pt>
                <c:pt idx="801">
                  <c:v>267</c:v>
                </c:pt>
                <c:pt idx="802">
                  <c:v>268</c:v>
                </c:pt>
                <c:pt idx="803">
                  <c:v>269</c:v>
                </c:pt>
                <c:pt idx="804">
                  <c:v>270</c:v>
                </c:pt>
                <c:pt idx="805">
                  <c:v>270</c:v>
                </c:pt>
                <c:pt idx="806">
                  <c:v>271</c:v>
                </c:pt>
                <c:pt idx="807">
                  <c:v>272</c:v>
                </c:pt>
                <c:pt idx="808">
                  <c:v>273</c:v>
                </c:pt>
                <c:pt idx="809">
                  <c:v>273</c:v>
                </c:pt>
                <c:pt idx="810">
                  <c:v>273</c:v>
                </c:pt>
                <c:pt idx="811">
                  <c:v>274</c:v>
                </c:pt>
                <c:pt idx="812">
                  <c:v>274</c:v>
                </c:pt>
                <c:pt idx="813">
                  <c:v>274</c:v>
                </c:pt>
                <c:pt idx="814">
                  <c:v>274</c:v>
                </c:pt>
                <c:pt idx="815">
                  <c:v>274</c:v>
                </c:pt>
                <c:pt idx="816">
                  <c:v>274</c:v>
                </c:pt>
                <c:pt idx="817">
                  <c:v>274</c:v>
                </c:pt>
                <c:pt idx="818">
                  <c:v>274</c:v>
                </c:pt>
                <c:pt idx="819">
                  <c:v>274</c:v>
                </c:pt>
                <c:pt idx="820">
                  <c:v>274</c:v>
                </c:pt>
                <c:pt idx="821">
                  <c:v>274</c:v>
                </c:pt>
                <c:pt idx="822">
                  <c:v>275</c:v>
                </c:pt>
                <c:pt idx="823">
                  <c:v>275</c:v>
                </c:pt>
                <c:pt idx="824">
                  <c:v>275</c:v>
                </c:pt>
                <c:pt idx="825">
                  <c:v>275</c:v>
                </c:pt>
                <c:pt idx="826">
                  <c:v>275</c:v>
                </c:pt>
                <c:pt idx="827">
                  <c:v>275</c:v>
                </c:pt>
                <c:pt idx="828">
                  <c:v>275</c:v>
                </c:pt>
                <c:pt idx="829">
                  <c:v>276</c:v>
                </c:pt>
                <c:pt idx="830">
                  <c:v>277</c:v>
                </c:pt>
                <c:pt idx="831">
                  <c:v>277</c:v>
                </c:pt>
                <c:pt idx="832">
                  <c:v>277</c:v>
                </c:pt>
                <c:pt idx="833">
                  <c:v>277</c:v>
                </c:pt>
                <c:pt idx="834">
                  <c:v>278</c:v>
                </c:pt>
                <c:pt idx="835">
                  <c:v>278</c:v>
                </c:pt>
                <c:pt idx="836">
                  <c:v>278</c:v>
                </c:pt>
                <c:pt idx="837">
                  <c:v>278</c:v>
                </c:pt>
                <c:pt idx="838">
                  <c:v>278</c:v>
                </c:pt>
                <c:pt idx="839">
                  <c:v>279</c:v>
                </c:pt>
                <c:pt idx="840">
                  <c:v>279</c:v>
                </c:pt>
                <c:pt idx="841">
                  <c:v>280</c:v>
                </c:pt>
                <c:pt idx="842">
                  <c:v>281</c:v>
                </c:pt>
                <c:pt idx="843">
                  <c:v>282</c:v>
                </c:pt>
                <c:pt idx="844">
                  <c:v>282</c:v>
                </c:pt>
                <c:pt idx="845">
                  <c:v>282</c:v>
                </c:pt>
                <c:pt idx="846">
                  <c:v>283</c:v>
                </c:pt>
                <c:pt idx="847">
                  <c:v>283</c:v>
                </c:pt>
                <c:pt idx="848">
                  <c:v>283</c:v>
                </c:pt>
                <c:pt idx="849">
                  <c:v>284</c:v>
                </c:pt>
                <c:pt idx="850">
                  <c:v>285</c:v>
                </c:pt>
                <c:pt idx="851">
                  <c:v>286</c:v>
                </c:pt>
                <c:pt idx="852">
                  <c:v>287</c:v>
                </c:pt>
                <c:pt idx="853">
                  <c:v>288</c:v>
                </c:pt>
                <c:pt idx="854">
                  <c:v>289</c:v>
                </c:pt>
                <c:pt idx="855">
                  <c:v>289</c:v>
                </c:pt>
                <c:pt idx="856">
                  <c:v>289</c:v>
                </c:pt>
                <c:pt idx="857">
                  <c:v>289</c:v>
                </c:pt>
                <c:pt idx="858">
                  <c:v>289</c:v>
                </c:pt>
                <c:pt idx="859">
                  <c:v>290</c:v>
                </c:pt>
                <c:pt idx="860">
                  <c:v>290</c:v>
                </c:pt>
                <c:pt idx="861">
                  <c:v>290</c:v>
                </c:pt>
                <c:pt idx="862">
                  <c:v>290</c:v>
                </c:pt>
                <c:pt idx="863">
                  <c:v>291</c:v>
                </c:pt>
                <c:pt idx="864">
                  <c:v>291</c:v>
                </c:pt>
                <c:pt idx="865">
                  <c:v>291</c:v>
                </c:pt>
                <c:pt idx="866">
                  <c:v>291</c:v>
                </c:pt>
                <c:pt idx="867">
                  <c:v>291</c:v>
                </c:pt>
                <c:pt idx="868">
                  <c:v>291</c:v>
                </c:pt>
                <c:pt idx="869">
                  <c:v>292</c:v>
                </c:pt>
                <c:pt idx="870">
                  <c:v>293</c:v>
                </c:pt>
                <c:pt idx="871">
                  <c:v>293</c:v>
                </c:pt>
                <c:pt idx="872">
                  <c:v>293</c:v>
                </c:pt>
                <c:pt idx="873">
                  <c:v>293</c:v>
                </c:pt>
                <c:pt idx="874">
                  <c:v>294</c:v>
                </c:pt>
                <c:pt idx="875">
                  <c:v>295</c:v>
                </c:pt>
                <c:pt idx="876">
                  <c:v>295</c:v>
                </c:pt>
                <c:pt idx="877">
                  <c:v>295</c:v>
                </c:pt>
                <c:pt idx="878">
                  <c:v>295</c:v>
                </c:pt>
                <c:pt idx="879">
                  <c:v>296</c:v>
                </c:pt>
                <c:pt idx="880">
                  <c:v>297</c:v>
                </c:pt>
                <c:pt idx="881">
                  <c:v>297</c:v>
                </c:pt>
                <c:pt idx="882">
                  <c:v>297</c:v>
                </c:pt>
                <c:pt idx="883">
                  <c:v>297</c:v>
                </c:pt>
                <c:pt idx="884">
                  <c:v>297</c:v>
                </c:pt>
                <c:pt idx="885">
                  <c:v>297</c:v>
                </c:pt>
                <c:pt idx="886">
                  <c:v>297</c:v>
                </c:pt>
                <c:pt idx="887">
                  <c:v>298</c:v>
                </c:pt>
                <c:pt idx="888">
                  <c:v>299</c:v>
                </c:pt>
                <c:pt idx="889">
                  <c:v>300</c:v>
                </c:pt>
                <c:pt idx="890">
                  <c:v>300</c:v>
                </c:pt>
                <c:pt idx="891">
                  <c:v>300</c:v>
                </c:pt>
                <c:pt idx="892">
                  <c:v>301</c:v>
                </c:pt>
                <c:pt idx="893">
                  <c:v>301</c:v>
                </c:pt>
                <c:pt idx="894">
                  <c:v>301</c:v>
                </c:pt>
                <c:pt idx="895">
                  <c:v>302</c:v>
                </c:pt>
                <c:pt idx="896">
                  <c:v>302</c:v>
                </c:pt>
                <c:pt idx="897">
                  <c:v>303</c:v>
                </c:pt>
                <c:pt idx="898">
                  <c:v>304</c:v>
                </c:pt>
                <c:pt idx="899">
                  <c:v>304</c:v>
                </c:pt>
                <c:pt idx="900">
                  <c:v>304</c:v>
                </c:pt>
                <c:pt idx="901">
                  <c:v>304</c:v>
                </c:pt>
                <c:pt idx="902">
                  <c:v>305</c:v>
                </c:pt>
                <c:pt idx="903">
                  <c:v>305</c:v>
                </c:pt>
                <c:pt idx="904">
                  <c:v>306</c:v>
                </c:pt>
                <c:pt idx="905">
                  <c:v>306</c:v>
                </c:pt>
                <c:pt idx="906">
                  <c:v>307</c:v>
                </c:pt>
                <c:pt idx="907">
                  <c:v>308</c:v>
                </c:pt>
                <c:pt idx="908">
                  <c:v>309</c:v>
                </c:pt>
                <c:pt idx="909">
                  <c:v>309</c:v>
                </c:pt>
                <c:pt idx="910">
                  <c:v>309</c:v>
                </c:pt>
                <c:pt idx="911">
                  <c:v>310</c:v>
                </c:pt>
                <c:pt idx="912">
                  <c:v>310</c:v>
                </c:pt>
                <c:pt idx="913">
                  <c:v>310</c:v>
                </c:pt>
                <c:pt idx="914">
                  <c:v>310</c:v>
                </c:pt>
                <c:pt idx="915">
                  <c:v>311</c:v>
                </c:pt>
                <c:pt idx="916">
                  <c:v>311</c:v>
                </c:pt>
                <c:pt idx="917">
                  <c:v>311</c:v>
                </c:pt>
                <c:pt idx="918">
                  <c:v>311</c:v>
                </c:pt>
                <c:pt idx="919">
                  <c:v>312</c:v>
                </c:pt>
                <c:pt idx="920">
                  <c:v>312</c:v>
                </c:pt>
                <c:pt idx="921">
                  <c:v>312</c:v>
                </c:pt>
                <c:pt idx="922">
                  <c:v>312</c:v>
                </c:pt>
                <c:pt idx="923">
                  <c:v>312</c:v>
                </c:pt>
                <c:pt idx="924">
                  <c:v>313</c:v>
                </c:pt>
                <c:pt idx="925">
                  <c:v>314</c:v>
                </c:pt>
                <c:pt idx="926">
                  <c:v>314</c:v>
                </c:pt>
                <c:pt idx="927">
                  <c:v>315</c:v>
                </c:pt>
                <c:pt idx="928">
                  <c:v>316</c:v>
                </c:pt>
                <c:pt idx="929">
                  <c:v>317</c:v>
                </c:pt>
                <c:pt idx="930">
                  <c:v>318</c:v>
                </c:pt>
                <c:pt idx="931">
                  <c:v>318</c:v>
                </c:pt>
                <c:pt idx="932">
                  <c:v>319</c:v>
                </c:pt>
                <c:pt idx="933">
                  <c:v>320</c:v>
                </c:pt>
                <c:pt idx="934">
                  <c:v>321</c:v>
                </c:pt>
                <c:pt idx="935">
                  <c:v>322</c:v>
                </c:pt>
                <c:pt idx="936">
                  <c:v>322</c:v>
                </c:pt>
                <c:pt idx="937">
                  <c:v>323</c:v>
                </c:pt>
                <c:pt idx="938">
                  <c:v>324</c:v>
                </c:pt>
                <c:pt idx="939">
                  <c:v>324</c:v>
                </c:pt>
                <c:pt idx="940">
                  <c:v>325</c:v>
                </c:pt>
                <c:pt idx="941">
                  <c:v>325</c:v>
                </c:pt>
                <c:pt idx="942">
                  <c:v>325</c:v>
                </c:pt>
                <c:pt idx="943">
                  <c:v>326</c:v>
                </c:pt>
                <c:pt idx="944">
                  <c:v>326</c:v>
                </c:pt>
                <c:pt idx="945">
                  <c:v>327</c:v>
                </c:pt>
                <c:pt idx="946">
                  <c:v>327</c:v>
                </c:pt>
                <c:pt idx="947">
                  <c:v>327</c:v>
                </c:pt>
                <c:pt idx="948">
                  <c:v>327</c:v>
                </c:pt>
                <c:pt idx="949">
                  <c:v>327</c:v>
                </c:pt>
                <c:pt idx="950">
                  <c:v>328</c:v>
                </c:pt>
                <c:pt idx="951">
                  <c:v>329</c:v>
                </c:pt>
                <c:pt idx="952">
                  <c:v>329</c:v>
                </c:pt>
                <c:pt idx="953">
                  <c:v>329</c:v>
                </c:pt>
                <c:pt idx="954">
                  <c:v>330</c:v>
                </c:pt>
                <c:pt idx="955">
                  <c:v>330</c:v>
                </c:pt>
                <c:pt idx="956">
                  <c:v>331</c:v>
                </c:pt>
                <c:pt idx="957">
                  <c:v>331</c:v>
                </c:pt>
                <c:pt idx="958">
                  <c:v>331</c:v>
                </c:pt>
                <c:pt idx="959">
                  <c:v>331</c:v>
                </c:pt>
                <c:pt idx="960">
                  <c:v>332</c:v>
                </c:pt>
                <c:pt idx="961">
                  <c:v>332</c:v>
                </c:pt>
                <c:pt idx="962">
                  <c:v>333</c:v>
                </c:pt>
                <c:pt idx="963">
                  <c:v>334</c:v>
                </c:pt>
                <c:pt idx="964">
                  <c:v>335</c:v>
                </c:pt>
                <c:pt idx="965">
                  <c:v>335</c:v>
                </c:pt>
                <c:pt idx="966">
                  <c:v>335</c:v>
                </c:pt>
                <c:pt idx="967">
                  <c:v>336</c:v>
                </c:pt>
                <c:pt idx="968">
                  <c:v>336</c:v>
                </c:pt>
                <c:pt idx="969">
                  <c:v>336</c:v>
                </c:pt>
                <c:pt idx="970">
                  <c:v>336</c:v>
                </c:pt>
                <c:pt idx="971">
                  <c:v>337</c:v>
                </c:pt>
                <c:pt idx="972">
                  <c:v>337</c:v>
                </c:pt>
                <c:pt idx="973">
                  <c:v>337</c:v>
                </c:pt>
                <c:pt idx="974">
                  <c:v>337</c:v>
                </c:pt>
                <c:pt idx="975">
                  <c:v>337</c:v>
                </c:pt>
                <c:pt idx="976">
                  <c:v>337</c:v>
                </c:pt>
                <c:pt idx="977">
                  <c:v>337</c:v>
                </c:pt>
                <c:pt idx="978">
                  <c:v>337</c:v>
                </c:pt>
                <c:pt idx="979">
                  <c:v>337</c:v>
                </c:pt>
                <c:pt idx="980">
                  <c:v>337</c:v>
                </c:pt>
                <c:pt idx="981">
                  <c:v>337</c:v>
                </c:pt>
                <c:pt idx="982">
                  <c:v>338</c:v>
                </c:pt>
                <c:pt idx="983">
                  <c:v>338</c:v>
                </c:pt>
                <c:pt idx="984">
                  <c:v>339</c:v>
                </c:pt>
                <c:pt idx="985">
                  <c:v>340</c:v>
                </c:pt>
                <c:pt idx="986">
                  <c:v>341</c:v>
                </c:pt>
                <c:pt idx="987">
                  <c:v>342</c:v>
                </c:pt>
                <c:pt idx="988">
                  <c:v>343</c:v>
                </c:pt>
                <c:pt idx="989">
                  <c:v>344</c:v>
                </c:pt>
                <c:pt idx="990">
                  <c:v>344</c:v>
                </c:pt>
                <c:pt idx="991">
                  <c:v>344</c:v>
                </c:pt>
                <c:pt idx="992">
                  <c:v>345</c:v>
                </c:pt>
                <c:pt idx="993">
                  <c:v>345</c:v>
                </c:pt>
                <c:pt idx="994">
                  <c:v>345</c:v>
                </c:pt>
                <c:pt idx="995">
                  <c:v>345</c:v>
                </c:pt>
                <c:pt idx="996">
                  <c:v>346</c:v>
                </c:pt>
                <c:pt idx="997">
                  <c:v>347</c:v>
                </c:pt>
                <c:pt idx="998">
                  <c:v>348</c:v>
                </c:pt>
                <c:pt idx="999">
                  <c:v>349</c:v>
                </c:pt>
                <c:pt idx="1000">
                  <c:v>350</c:v>
                </c:pt>
                <c:pt idx="1001">
                  <c:v>351</c:v>
                </c:pt>
                <c:pt idx="1002">
                  <c:v>352</c:v>
                </c:pt>
                <c:pt idx="1003">
                  <c:v>353</c:v>
                </c:pt>
                <c:pt idx="1004">
                  <c:v>353</c:v>
                </c:pt>
                <c:pt idx="1005">
                  <c:v>354</c:v>
                </c:pt>
                <c:pt idx="1006">
                  <c:v>355</c:v>
                </c:pt>
                <c:pt idx="1007">
                  <c:v>355</c:v>
                </c:pt>
                <c:pt idx="1008">
                  <c:v>355</c:v>
                </c:pt>
                <c:pt idx="1009">
                  <c:v>355</c:v>
                </c:pt>
                <c:pt idx="1010">
                  <c:v>355</c:v>
                </c:pt>
                <c:pt idx="1011">
                  <c:v>355</c:v>
                </c:pt>
                <c:pt idx="1012">
                  <c:v>355</c:v>
                </c:pt>
                <c:pt idx="1013">
                  <c:v>355</c:v>
                </c:pt>
                <c:pt idx="1014">
                  <c:v>355</c:v>
                </c:pt>
                <c:pt idx="1015">
                  <c:v>355</c:v>
                </c:pt>
                <c:pt idx="1016">
                  <c:v>355</c:v>
                </c:pt>
                <c:pt idx="1017">
                  <c:v>355</c:v>
                </c:pt>
                <c:pt idx="1018">
                  <c:v>355</c:v>
                </c:pt>
                <c:pt idx="1019">
                  <c:v>356</c:v>
                </c:pt>
                <c:pt idx="1020">
                  <c:v>356</c:v>
                </c:pt>
                <c:pt idx="1021">
                  <c:v>356</c:v>
                </c:pt>
                <c:pt idx="1022">
                  <c:v>356</c:v>
                </c:pt>
                <c:pt idx="1023">
                  <c:v>356</c:v>
                </c:pt>
                <c:pt idx="1024">
                  <c:v>356</c:v>
                </c:pt>
                <c:pt idx="1025">
                  <c:v>357</c:v>
                </c:pt>
                <c:pt idx="1026">
                  <c:v>358</c:v>
                </c:pt>
                <c:pt idx="1027">
                  <c:v>359</c:v>
                </c:pt>
                <c:pt idx="1028">
                  <c:v>359</c:v>
                </c:pt>
                <c:pt idx="1029">
                  <c:v>359</c:v>
                </c:pt>
                <c:pt idx="1030">
                  <c:v>359</c:v>
                </c:pt>
                <c:pt idx="1031">
                  <c:v>359</c:v>
                </c:pt>
                <c:pt idx="1032">
                  <c:v>359</c:v>
                </c:pt>
                <c:pt idx="1033">
                  <c:v>360</c:v>
                </c:pt>
                <c:pt idx="1034">
                  <c:v>361</c:v>
                </c:pt>
                <c:pt idx="1035">
                  <c:v>362</c:v>
                </c:pt>
                <c:pt idx="1036">
                  <c:v>363</c:v>
                </c:pt>
                <c:pt idx="1037">
                  <c:v>364</c:v>
                </c:pt>
                <c:pt idx="1038">
                  <c:v>365</c:v>
                </c:pt>
                <c:pt idx="1039">
                  <c:v>365</c:v>
                </c:pt>
                <c:pt idx="1040">
                  <c:v>365</c:v>
                </c:pt>
                <c:pt idx="1041">
                  <c:v>365</c:v>
                </c:pt>
                <c:pt idx="1042">
                  <c:v>365</c:v>
                </c:pt>
                <c:pt idx="1043">
                  <c:v>365</c:v>
                </c:pt>
                <c:pt idx="1044">
                  <c:v>365</c:v>
                </c:pt>
                <c:pt idx="1045">
                  <c:v>365</c:v>
                </c:pt>
                <c:pt idx="1046">
                  <c:v>365</c:v>
                </c:pt>
                <c:pt idx="1047">
                  <c:v>365</c:v>
                </c:pt>
                <c:pt idx="1048">
                  <c:v>365</c:v>
                </c:pt>
                <c:pt idx="1049">
                  <c:v>365</c:v>
                </c:pt>
                <c:pt idx="1050">
                  <c:v>365</c:v>
                </c:pt>
                <c:pt idx="1051">
                  <c:v>365</c:v>
                </c:pt>
                <c:pt idx="1052">
                  <c:v>365</c:v>
                </c:pt>
                <c:pt idx="1053">
                  <c:v>365</c:v>
                </c:pt>
                <c:pt idx="1054">
                  <c:v>366</c:v>
                </c:pt>
                <c:pt idx="1055">
                  <c:v>366</c:v>
                </c:pt>
                <c:pt idx="1056">
                  <c:v>366</c:v>
                </c:pt>
                <c:pt idx="1057">
                  <c:v>366</c:v>
                </c:pt>
                <c:pt idx="1058">
                  <c:v>366</c:v>
                </c:pt>
                <c:pt idx="1059">
                  <c:v>366</c:v>
                </c:pt>
                <c:pt idx="1060">
                  <c:v>367</c:v>
                </c:pt>
                <c:pt idx="1061">
                  <c:v>367</c:v>
                </c:pt>
                <c:pt idx="1062">
                  <c:v>367</c:v>
                </c:pt>
                <c:pt idx="1063">
                  <c:v>368</c:v>
                </c:pt>
                <c:pt idx="1064">
                  <c:v>368</c:v>
                </c:pt>
                <c:pt idx="1065">
                  <c:v>369</c:v>
                </c:pt>
                <c:pt idx="1066">
                  <c:v>369</c:v>
                </c:pt>
                <c:pt idx="1067">
                  <c:v>370</c:v>
                </c:pt>
                <c:pt idx="1068">
                  <c:v>370</c:v>
                </c:pt>
                <c:pt idx="1069">
                  <c:v>370</c:v>
                </c:pt>
                <c:pt idx="1070">
                  <c:v>370</c:v>
                </c:pt>
                <c:pt idx="1071">
                  <c:v>371</c:v>
                </c:pt>
                <c:pt idx="1072">
                  <c:v>371</c:v>
                </c:pt>
                <c:pt idx="1073">
                  <c:v>371</c:v>
                </c:pt>
                <c:pt idx="1074">
                  <c:v>372</c:v>
                </c:pt>
                <c:pt idx="1075">
                  <c:v>373</c:v>
                </c:pt>
                <c:pt idx="1076">
                  <c:v>374</c:v>
                </c:pt>
                <c:pt idx="1077">
                  <c:v>375</c:v>
                </c:pt>
                <c:pt idx="1078">
                  <c:v>375</c:v>
                </c:pt>
                <c:pt idx="1079">
                  <c:v>375</c:v>
                </c:pt>
                <c:pt idx="1080">
                  <c:v>375</c:v>
                </c:pt>
                <c:pt idx="1081">
                  <c:v>375</c:v>
                </c:pt>
                <c:pt idx="1082">
                  <c:v>376</c:v>
                </c:pt>
                <c:pt idx="1083">
                  <c:v>377</c:v>
                </c:pt>
                <c:pt idx="1084">
                  <c:v>377</c:v>
                </c:pt>
                <c:pt idx="1085">
                  <c:v>378</c:v>
                </c:pt>
                <c:pt idx="1086">
                  <c:v>378</c:v>
                </c:pt>
                <c:pt idx="1087">
                  <c:v>378</c:v>
                </c:pt>
                <c:pt idx="1088">
                  <c:v>378</c:v>
                </c:pt>
                <c:pt idx="1089">
                  <c:v>378</c:v>
                </c:pt>
                <c:pt idx="1090">
                  <c:v>378</c:v>
                </c:pt>
                <c:pt idx="1091">
                  <c:v>378</c:v>
                </c:pt>
                <c:pt idx="1092">
                  <c:v>378</c:v>
                </c:pt>
                <c:pt idx="1093">
                  <c:v>378</c:v>
                </c:pt>
                <c:pt idx="1094">
                  <c:v>378</c:v>
                </c:pt>
                <c:pt idx="1095">
                  <c:v>378</c:v>
                </c:pt>
                <c:pt idx="1096">
                  <c:v>379</c:v>
                </c:pt>
                <c:pt idx="1097">
                  <c:v>379</c:v>
                </c:pt>
                <c:pt idx="1098">
                  <c:v>379</c:v>
                </c:pt>
                <c:pt idx="1099">
                  <c:v>380</c:v>
                </c:pt>
                <c:pt idx="1100">
                  <c:v>380</c:v>
                </c:pt>
                <c:pt idx="1101">
                  <c:v>381</c:v>
                </c:pt>
                <c:pt idx="1102">
                  <c:v>382</c:v>
                </c:pt>
                <c:pt idx="1103">
                  <c:v>383</c:v>
                </c:pt>
                <c:pt idx="1104">
                  <c:v>384</c:v>
                </c:pt>
                <c:pt idx="1105">
                  <c:v>385</c:v>
                </c:pt>
                <c:pt idx="1106">
                  <c:v>385</c:v>
                </c:pt>
                <c:pt idx="1107">
                  <c:v>386</c:v>
                </c:pt>
                <c:pt idx="1108">
                  <c:v>387</c:v>
                </c:pt>
                <c:pt idx="1109">
                  <c:v>387</c:v>
                </c:pt>
                <c:pt idx="1110">
                  <c:v>387</c:v>
                </c:pt>
                <c:pt idx="1111">
                  <c:v>388</c:v>
                </c:pt>
                <c:pt idx="1112">
                  <c:v>388</c:v>
                </c:pt>
                <c:pt idx="1113">
                  <c:v>389</c:v>
                </c:pt>
                <c:pt idx="1114">
                  <c:v>389</c:v>
                </c:pt>
                <c:pt idx="1115">
                  <c:v>389</c:v>
                </c:pt>
                <c:pt idx="1116">
                  <c:v>389</c:v>
                </c:pt>
                <c:pt idx="1117">
                  <c:v>389</c:v>
                </c:pt>
                <c:pt idx="1118">
                  <c:v>390</c:v>
                </c:pt>
                <c:pt idx="1119">
                  <c:v>391</c:v>
                </c:pt>
                <c:pt idx="1120">
                  <c:v>392</c:v>
                </c:pt>
                <c:pt idx="1121">
                  <c:v>392</c:v>
                </c:pt>
                <c:pt idx="1122">
                  <c:v>393</c:v>
                </c:pt>
                <c:pt idx="1123">
                  <c:v>393</c:v>
                </c:pt>
                <c:pt idx="1124">
                  <c:v>394</c:v>
                </c:pt>
                <c:pt idx="1125">
                  <c:v>394</c:v>
                </c:pt>
                <c:pt idx="1126">
                  <c:v>395</c:v>
                </c:pt>
                <c:pt idx="1127">
                  <c:v>396</c:v>
                </c:pt>
                <c:pt idx="1128">
                  <c:v>397</c:v>
                </c:pt>
                <c:pt idx="1129">
                  <c:v>398</c:v>
                </c:pt>
                <c:pt idx="1130">
                  <c:v>398</c:v>
                </c:pt>
                <c:pt idx="1131">
                  <c:v>398</c:v>
                </c:pt>
                <c:pt idx="1132">
                  <c:v>399</c:v>
                </c:pt>
                <c:pt idx="1133">
                  <c:v>399</c:v>
                </c:pt>
                <c:pt idx="1134">
                  <c:v>399</c:v>
                </c:pt>
                <c:pt idx="1135">
                  <c:v>399</c:v>
                </c:pt>
                <c:pt idx="1136">
                  <c:v>400</c:v>
                </c:pt>
                <c:pt idx="1137">
                  <c:v>401</c:v>
                </c:pt>
                <c:pt idx="1138">
                  <c:v>401</c:v>
                </c:pt>
                <c:pt idx="1139">
                  <c:v>401</c:v>
                </c:pt>
                <c:pt idx="1140">
                  <c:v>402</c:v>
                </c:pt>
                <c:pt idx="1141">
                  <c:v>402</c:v>
                </c:pt>
                <c:pt idx="1142">
                  <c:v>402</c:v>
                </c:pt>
                <c:pt idx="1143">
                  <c:v>403</c:v>
                </c:pt>
                <c:pt idx="1144">
                  <c:v>404</c:v>
                </c:pt>
                <c:pt idx="1145">
                  <c:v>404</c:v>
                </c:pt>
                <c:pt idx="1146">
                  <c:v>404</c:v>
                </c:pt>
                <c:pt idx="1147">
                  <c:v>404</c:v>
                </c:pt>
                <c:pt idx="1148">
                  <c:v>404</c:v>
                </c:pt>
                <c:pt idx="1149">
                  <c:v>405</c:v>
                </c:pt>
                <c:pt idx="1150">
                  <c:v>406</c:v>
                </c:pt>
                <c:pt idx="1151">
                  <c:v>407</c:v>
                </c:pt>
                <c:pt idx="1152">
                  <c:v>407</c:v>
                </c:pt>
                <c:pt idx="1153">
                  <c:v>407</c:v>
                </c:pt>
                <c:pt idx="1154">
                  <c:v>408</c:v>
                </c:pt>
                <c:pt idx="1155">
                  <c:v>408</c:v>
                </c:pt>
                <c:pt idx="1156">
                  <c:v>408</c:v>
                </c:pt>
                <c:pt idx="1157">
                  <c:v>408</c:v>
                </c:pt>
                <c:pt idx="1158">
                  <c:v>409</c:v>
                </c:pt>
                <c:pt idx="1159">
                  <c:v>409</c:v>
                </c:pt>
                <c:pt idx="1160">
                  <c:v>409</c:v>
                </c:pt>
                <c:pt idx="1161">
                  <c:v>409</c:v>
                </c:pt>
                <c:pt idx="1162">
                  <c:v>410</c:v>
                </c:pt>
                <c:pt idx="1163">
                  <c:v>410</c:v>
                </c:pt>
                <c:pt idx="1164">
                  <c:v>411</c:v>
                </c:pt>
                <c:pt idx="1165">
                  <c:v>412</c:v>
                </c:pt>
                <c:pt idx="1166">
                  <c:v>412</c:v>
                </c:pt>
                <c:pt idx="1167">
                  <c:v>412</c:v>
                </c:pt>
                <c:pt idx="1168">
                  <c:v>412</c:v>
                </c:pt>
                <c:pt idx="1169">
                  <c:v>412</c:v>
                </c:pt>
                <c:pt idx="1170">
                  <c:v>412</c:v>
                </c:pt>
                <c:pt idx="1171">
                  <c:v>412</c:v>
                </c:pt>
                <c:pt idx="1172">
                  <c:v>412</c:v>
                </c:pt>
                <c:pt idx="1173">
                  <c:v>412</c:v>
                </c:pt>
                <c:pt idx="1174">
                  <c:v>412</c:v>
                </c:pt>
                <c:pt idx="1175">
                  <c:v>413</c:v>
                </c:pt>
                <c:pt idx="1176">
                  <c:v>414</c:v>
                </c:pt>
                <c:pt idx="1177">
                  <c:v>414</c:v>
                </c:pt>
                <c:pt idx="1178">
                  <c:v>414</c:v>
                </c:pt>
                <c:pt idx="1179">
                  <c:v>414</c:v>
                </c:pt>
                <c:pt idx="1180">
                  <c:v>414</c:v>
                </c:pt>
                <c:pt idx="1181">
                  <c:v>415</c:v>
                </c:pt>
                <c:pt idx="1182">
                  <c:v>415</c:v>
                </c:pt>
                <c:pt idx="1183">
                  <c:v>415</c:v>
                </c:pt>
                <c:pt idx="1184">
                  <c:v>416</c:v>
                </c:pt>
                <c:pt idx="1185">
                  <c:v>416</c:v>
                </c:pt>
                <c:pt idx="1186">
                  <c:v>417</c:v>
                </c:pt>
                <c:pt idx="1187">
                  <c:v>417</c:v>
                </c:pt>
                <c:pt idx="1188">
                  <c:v>417</c:v>
                </c:pt>
                <c:pt idx="1189">
                  <c:v>417</c:v>
                </c:pt>
                <c:pt idx="1190">
                  <c:v>418</c:v>
                </c:pt>
                <c:pt idx="1191">
                  <c:v>419</c:v>
                </c:pt>
                <c:pt idx="1192">
                  <c:v>420</c:v>
                </c:pt>
                <c:pt idx="1193">
                  <c:v>421</c:v>
                </c:pt>
                <c:pt idx="1194">
                  <c:v>421</c:v>
                </c:pt>
                <c:pt idx="1195">
                  <c:v>421</c:v>
                </c:pt>
                <c:pt idx="1196">
                  <c:v>422</c:v>
                </c:pt>
                <c:pt idx="1197">
                  <c:v>422</c:v>
                </c:pt>
                <c:pt idx="1198">
                  <c:v>422</c:v>
                </c:pt>
                <c:pt idx="1199">
                  <c:v>422</c:v>
                </c:pt>
                <c:pt idx="1200">
                  <c:v>422</c:v>
                </c:pt>
                <c:pt idx="1201">
                  <c:v>422</c:v>
                </c:pt>
                <c:pt idx="1202">
                  <c:v>423</c:v>
                </c:pt>
                <c:pt idx="1203">
                  <c:v>423</c:v>
                </c:pt>
                <c:pt idx="1204">
                  <c:v>423</c:v>
                </c:pt>
                <c:pt idx="1205">
                  <c:v>423</c:v>
                </c:pt>
                <c:pt idx="1206">
                  <c:v>424</c:v>
                </c:pt>
                <c:pt idx="1207">
                  <c:v>425</c:v>
                </c:pt>
                <c:pt idx="1208">
                  <c:v>426</c:v>
                </c:pt>
                <c:pt idx="1209">
                  <c:v>426</c:v>
                </c:pt>
                <c:pt idx="1210">
                  <c:v>426</c:v>
                </c:pt>
                <c:pt idx="1211">
                  <c:v>426</c:v>
                </c:pt>
                <c:pt idx="1212">
                  <c:v>427</c:v>
                </c:pt>
                <c:pt idx="1213">
                  <c:v>427</c:v>
                </c:pt>
                <c:pt idx="1214">
                  <c:v>427</c:v>
                </c:pt>
                <c:pt idx="1215">
                  <c:v>427</c:v>
                </c:pt>
                <c:pt idx="1216">
                  <c:v>427</c:v>
                </c:pt>
                <c:pt idx="1217">
                  <c:v>428</c:v>
                </c:pt>
                <c:pt idx="1218">
                  <c:v>429</c:v>
                </c:pt>
                <c:pt idx="1219">
                  <c:v>430</c:v>
                </c:pt>
                <c:pt idx="1220">
                  <c:v>430</c:v>
                </c:pt>
                <c:pt idx="1221">
                  <c:v>430</c:v>
                </c:pt>
                <c:pt idx="1222">
                  <c:v>430</c:v>
                </c:pt>
                <c:pt idx="1223">
                  <c:v>431</c:v>
                </c:pt>
                <c:pt idx="1224">
                  <c:v>432</c:v>
                </c:pt>
                <c:pt idx="1225">
                  <c:v>433</c:v>
                </c:pt>
                <c:pt idx="1226">
                  <c:v>434</c:v>
                </c:pt>
                <c:pt idx="1227">
                  <c:v>435</c:v>
                </c:pt>
                <c:pt idx="1228">
                  <c:v>436</c:v>
                </c:pt>
                <c:pt idx="1229">
                  <c:v>437</c:v>
                </c:pt>
                <c:pt idx="1230">
                  <c:v>437</c:v>
                </c:pt>
                <c:pt idx="1231">
                  <c:v>437</c:v>
                </c:pt>
                <c:pt idx="1232">
                  <c:v>438</c:v>
                </c:pt>
                <c:pt idx="1233">
                  <c:v>438</c:v>
                </c:pt>
                <c:pt idx="1234">
                  <c:v>438</c:v>
                </c:pt>
                <c:pt idx="1235">
                  <c:v>438</c:v>
                </c:pt>
                <c:pt idx="1236">
                  <c:v>438</c:v>
                </c:pt>
                <c:pt idx="1237">
                  <c:v>438</c:v>
                </c:pt>
                <c:pt idx="1238">
                  <c:v>438</c:v>
                </c:pt>
                <c:pt idx="1239">
                  <c:v>438</c:v>
                </c:pt>
                <c:pt idx="1240">
                  <c:v>438</c:v>
                </c:pt>
                <c:pt idx="1241">
                  <c:v>438</c:v>
                </c:pt>
                <c:pt idx="1242">
                  <c:v>438</c:v>
                </c:pt>
                <c:pt idx="1243">
                  <c:v>439</c:v>
                </c:pt>
                <c:pt idx="1244">
                  <c:v>439</c:v>
                </c:pt>
                <c:pt idx="1245">
                  <c:v>439</c:v>
                </c:pt>
                <c:pt idx="1246">
                  <c:v>439</c:v>
                </c:pt>
                <c:pt idx="1247">
                  <c:v>440</c:v>
                </c:pt>
                <c:pt idx="1248">
                  <c:v>440</c:v>
                </c:pt>
                <c:pt idx="1249">
                  <c:v>440</c:v>
                </c:pt>
                <c:pt idx="1250">
                  <c:v>440</c:v>
                </c:pt>
                <c:pt idx="1251">
                  <c:v>440</c:v>
                </c:pt>
                <c:pt idx="1252">
                  <c:v>441</c:v>
                </c:pt>
                <c:pt idx="1253">
                  <c:v>441</c:v>
                </c:pt>
                <c:pt idx="1254">
                  <c:v>442</c:v>
                </c:pt>
                <c:pt idx="1255">
                  <c:v>443</c:v>
                </c:pt>
                <c:pt idx="1256">
                  <c:v>443</c:v>
                </c:pt>
                <c:pt idx="1257">
                  <c:v>443</c:v>
                </c:pt>
                <c:pt idx="1258">
                  <c:v>444</c:v>
                </c:pt>
                <c:pt idx="1259">
                  <c:v>444</c:v>
                </c:pt>
                <c:pt idx="1260">
                  <c:v>444</c:v>
                </c:pt>
                <c:pt idx="1261">
                  <c:v>444</c:v>
                </c:pt>
                <c:pt idx="1262">
                  <c:v>445</c:v>
                </c:pt>
                <c:pt idx="1263">
                  <c:v>446</c:v>
                </c:pt>
                <c:pt idx="1264">
                  <c:v>447</c:v>
                </c:pt>
                <c:pt idx="1265">
                  <c:v>447</c:v>
                </c:pt>
                <c:pt idx="1266">
                  <c:v>447</c:v>
                </c:pt>
                <c:pt idx="1267">
                  <c:v>447</c:v>
                </c:pt>
                <c:pt idx="1268">
                  <c:v>448</c:v>
                </c:pt>
                <c:pt idx="1269">
                  <c:v>449</c:v>
                </c:pt>
                <c:pt idx="1270">
                  <c:v>449</c:v>
                </c:pt>
                <c:pt idx="1271">
                  <c:v>450</c:v>
                </c:pt>
                <c:pt idx="1272">
                  <c:v>450</c:v>
                </c:pt>
                <c:pt idx="1273">
                  <c:v>451</c:v>
                </c:pt>
                <c:pt idx="1274">
                  <c:v>451</c:v>
                </c:pt>
                <c:pt idx="1275">
                  <c:v>451</c:v>
                </c:pt>
                <c:pt idx="1276">
                  <c:v>452</c:v>
                </c:pt>
                <c:pt idx="1277">
                  <c:v>452</c:v>
                </c:pt>
                <c:pt idx="1278">
                  <c:v>453</c:v>
                </c:pt>
                <c:pt idx="1279">
                  <c:v>453</c:v>
                </c:pt>
                <c:pt idx="1280">
                  <c:v>454</c:v>
                </c:pt>
                <c:pt idx="1281">
                  <c:v>454</c:v>
                </c:pt>
                <c:pt idx="1282">
                  <c:v>455</c:v>
                </c:pt>
                <c:pt idx="1283">
                  <c:v>455</c:v>
                </c:pt>
                <c:pt idx="1284">
                  <c:v>455</c:v>
                </c:pt>
                <c:pt idx="1285">
                  <c:v>455</c:v>
                </c:pt>
                <c:pt idx="1286">
                  <c:v>456</c:v>
                </c:pt>
                <c:pt idx="1287">
                  <c:v>456</c:v>
                </c:pt>
                <c:pt idx="1288">
                  <c:v>457</c:v>
                </c:pt>
                <c:pt idx="1289">
                  <c:v>457</c:v>
                </c:pt>
                <c:pt idx="1290">
                  <c:v>457</c:v>
                </c:pt>
                <c:pt idx="1291">
                  <c:v>457</c:v>
                </c:pt>
                <c:pt idx="1292">
                  <c:v>457</c:v>
                </c:pt>
                <c:pt idx="1293">
                  <c:v>458</c:v>
                </c:pt>
                <c:pt idx="1294">
                  <c:v>459</c:v>
                </c:pt>
                <c:pt idx="1295">
                  <c:v>460</c:v>
                </c:pt>
                <c:pt idx="1296">
                  <c:v>460</c:v>
                </c:pt>
                <c:pt idx="1297">
                  <c:v>460</c:v>
                </c:pt>
                <c:pt idx="1298">
                  <c:v>461</c:v>
                </c:pt>
                <c:pt idx="1299">
                  <c:v>461</c:v>
                </c:pt>
                <c:pt idx="1300">
                  <c:v>461</c:v>
                </c:pt>
                <c:pt idx="1301">
                  <c:v>461</c:v>
                </c:pt>
                <c:pt idx="1302">
                  <c:v>461</c:v>
                </c:pt>
                <c:pt idx="1303">
                  <c:v>461</c:v>
                </c:pt>
                <c:pt idx="1304">
                  <c:v>462</c:v>
                </c:pt>
                <c:pt idx="1305">
                  <c:v>463</c:v>
                </c:pt>
                <c:pt idx="1306">
                  <c:v>464</c:v>
                </c:pt>
                <c:pt idx="1307">
                  <c:v>464</c:v>
                </c:pt>
                <c:pt idx="1308">
                  <c:v>465</c:v>
                </c:pt>
                <c:pt idx="1309">
                  <c:v>466</c:v>
                </c:pt>
                <c:pt idx="1310">
                  <c:v>467</c:v>
                </c:pt>
                <c:pt idx="1311">
                  <c:v>468</c:v>
                </c:pt>
                <c:pt idx="1312">
                  <c:v>469</c:v>
                </c:pt>
                <c:pt idx="1313">
                  <c:v>470</c:v>
                </c:pt>
                <c:pt idx="1314">
                  <c:v>471</c:v>
                </c:pt>
                <c:pt idx="1315">
                  <c:v>472</c:v>
                </c:pt>
                <c:pt idx="1316">
                  <c:v>473</c:v>
                </c:pt>
                <c:pt idx="1317">
                  <c:v>474</c:v>
                </c:pt>
                <c:pt idx="1318">
                  <c:v>474</c:v>
                </c:pt>
                <c:pt idx="1319">
                  <c:v>475</c:v>
                </c:pt>
                <c:pt idx="1320">
                  <c:v>475</c:v>
                </c:pt>
                <c:pt idx="1321">
                  <c:v>475</c:v>
                </c:pt>
                <c:pt idx="1322">
                  <c:v>475</c:v>
                </c:pt>
                <c:pt idx="1323">
                  <c:v>475</c:v>
                </c:pt>
                <c:pt idx="1324">
                  <c:v>475</c:v>
                </c:pt>
                <c:pt idx="1325">
                  <c:v>476</c:v>
                </c:pt>
                <c:pt idx="1326">
                  <c:v>477</c:v>
                </c:pt>
                <c:pt idx="1327">
                  <c:v>478</c:v>
                </c:pt>
                <c:pt idx="1328">
                  <c:v>479</c:v>
                </c:pt>
                <c:pt idx="1329">
                  <c:v>480</c:v>
                </c:pt>
                <c:pt idx="1330">
                  <c:v>480</c:v>
                </c:pt>
                <c:pt idx="1331">
                  <c:v>480</c:v>
                </c:pt>
                <c:pt idx="1332">
                  <c:v>480</c:v>
                </c:pt>
                <c:pt idx="1333">
                  <c:v>480</c:v>
                </c:pt>
                <c:pt idx="1334">
                  <c:v>481</c:v>
                </c:pt>
                <c:pt idx="1335">
                  <c:v>481</c:v>
                </c:pt>
                <c:pt idx="1336">
                  <c:v>481</c:v>
                </c:pt>
                <c:pt idx="1337">
                  <c:v>481</c:v>
                </c:pt>
                <c:pt idx="1338">
                  <c:v>481</c:v>
                </c:pt>
                <c:pt idx="1339">
                  <c:v>481</c:v>
                </c:pt>
                <c:pt idx="1340">
                  <c:v>481</c:v>
                </c:pt>
                <c:pt idx="1341">
                  <c:v>481</c:v>
                </c:pt>
                <c:pt idx="1342">
                  <c:v>482</c:v>
                </c:pt>
                <c:pt idx="1343">
                  <c:v>482</c:v>
                </c:pt>
                <c:pt idx="1344">
                  <c:v>482</c:v>
                </c:pt>
                <c:pt idx="1345">
                  <c:v>483</c:v>
                </c:pt>
                <c:pt idx="1346">
                  <c:v>484</c:v>
                </c:pt>
                <c:pt idx="1347">
                  <c:v>485</c:v>
                </c:pt>
                <c:pt idx="1348">
                  <c:v>485</c:v>
                </c:pt>
                <c:pt idx="1349">
                  <c:v>486</c:v>
                </c:pt>
                <c:pt idx="1350">
                  <c:v>487</c:v>
                </c:pt>
                <c:pt idx="1351">
                  <c:v>488</c:v>
                </c:pt>
                <c:pt idx="1352">
                  <c:v>489</c:v>
                </c:pt>
                <c:pt idx="1353">
                  <c:v>490</c:v>
                </c:pt>
                <c:pt idx="1354">
                  <c:v>491</c:v>
                </c:pt>
                <c:pt idx="1355">
                  <c:v>491</c:v>
                </c:pt>
                <c:pt idx="1356">
                  <c:v>491</c:v>
                </c:pt>
                <c:pt idx="1357">
                  <c:v>492</c:v>
                </c:pt>
                <c:pt idx="1358">
                  <c:v>492</c:v>
                </c:pt>
                <c:pt idx="1359">
                  <c:v>493</c:v>
                </c:pt>
                <c:pt idx="1360">
                  <c:v>494</c:v>
                </c:pt>
                <c:pt idx="1361">
                  <c:v>494</c:v>
                </c:pt>
                <c:pt idx="1362">
                  <c:v>494</c:v>
                </c:pt>
                <c:pt idx="1363">
                  <c:v>494</c:v>
                </c:pt>
                <c:pt idx="1364">
                  <c:v>495</c:v>
                </c:pt>
                <c:pt idx="1365">
                  <c:v>496</c:v>
                </c:pt>
                <c:pt idx="1366">
                  <c:v>496</c:v>
                </c:pt>
                <c:pt idx="1367">
                  <c:v>496</c:v>
                </c:pt>
                <c:pt idx="1368">
                  <c:v>496</c:v>
                </c:pt>
                <c:pt idx="1369">
                  <c:v>496</c:v>
                </c:pt>
                <c:pt idx="1370">
                  <c:v>496</c:v>
                </c:pt>
                <c:pt idx="1371">
                  <c:v>496</c:v>
                </c:pt>
                <c:pt idx="1372">
                  <c:v>497</c:v>
                </c:pt>
                <c:pt idx="1373">
                  <c:v>497</c:v>
                </c:pt>
                <c:pt idx="1374">
                  <c:v>498</c:v>
                </c:pt>
                <c:pt idx="1375">
                  <c:v>498</c:v>
                </c:pt>
                <c:pt idx="1376">
                  <c:v>498</c:v>
                </c:pt>
                <c:pt idx="1377">
                  <c:v>499</c:v>
                </c:pt>
                <c:pt idx="1378">
                  <c:v>499</c:v>
                </c:pt>
                <c:pt idx="1379">
                  <c:v>500</c:v>
                </c:pt>
                <c:pt idx="1380">
                  <c:v>501</c:v>
                </c:pt>
                <c:pt idx="1381">
                  <c:v>502</c:v>
                </c:pt>
                <c:pt idx="1382">
                  <c:v>503</c:v>
                </c:pt>
                <c:pt idx="1383">
                  <c:v>503</c:v>
                </c:pt>
                <c:pt idx="1384">
                  <c:v>503</c:v>
                </c:pt>
                <c:pt idx="1385">
                  <c:v>504</c:v>
                </c:pt>
                <c:pt idx="1386">
                  <c:v>505</c:v>
                </c:pt>
                <c:pt idx="1387">
                  <c:v>506</c:v>
                </c:pt>
                <c:pt idx="1388">
                  <c:v>506</c:v>
                </c:pt>
                <c:pt idx="1389">
                  <c:v>507</c:v>
                </c:pt>
                <c:pt idx="1390">
                  <c:v>508</c:v>
                </c:pt>
                <c:pt idx="1391">
                  <c:v>508</c:v>
                </c:pt>
                <c:pt idx="1392">
                  <c:v>508</c:v>
                </c:pt>
                <c:pt idx="1393">
                  <c:v>509</c:v>
                </c:pt>
                <c:pt idx="1394">
                  <c:v>510</c:v>
                </c:pt>
                <c:pt idx="1395">
                  <c:v>511</c:v>
                </c:pt>
                <c:pt idx="1396">
                  <c:v>512</c:v>
                </c:pt>
                <c:pt idx="1397">
                  <c:v>512</c:v>
                </c:pt>
                <c:pt idx="1398">
                  <c:v>512</c:v>
                </c:pt>
                <c:pt idx="1399">
                  <c:v>513</c:v>
                </c:pt>
                <c:pt idx="1400">
                  <c:v>513</c:v>
                </c:pt>
                <c:pt idx="1401">
                  <c:v>513</c:v>
                </c:pt>
                <c:pt idx="1402">
                  <c:v>514</c:v>
                </c:pt>
                <c:pt idx="1403">
                  <c:v>514</c:v>
                </c:pt>
                <c:pt idx="1404">
                  <c:v>514</c:v>
                </c:pt>
                <c:pt idx="1405">
                  <c:v>515</c:v>
                </c:pt>
                <c:pt idx="1406">
                  <c:v>516</c:v>
                </c:pt>
                <c:pt idx="1407">
                  <c:v>517</c:v>
                </c:pt>
                <c:pt idx="1408">
                  <c:v>518</c:v>
                </c:pt>
                <c:pt idx="1409">
                  <c:v>519</c:v>
                </c:pt>
                <c:pt idx="1410">
                  <c:v>520</c:v>
                </c:pt>
                <c:pt idx="1411">
                  <c:v>520</c:v>
                </c:pt>
                <c:pt idx="1412">
                  <c:v>521</c:v>
                </c:pt>
                <c:pt idx="1413">
                  <c:v>522</c:v>
                </c:pt>
                <c:pt idx="1414">
                  <c:v>523</c:v>
                </c:pt>
                <c:pt idx="1415">
                  <c:v>523</c:v>
                </c:pt>
                <c:pt idx="1416">
                  <c:v>523</c:v>
                </c:pt>
                <c:pt idx="1417">
                  <c:v>523</c:v>
                </c:pt>
                <c:pt idx="1418">
                  <c:v>524</c:v>
                </c:pt>
                <c:pt idx="1419">
                  <c:v>525</c:v>
                </c:pt>
                <c:pt idx="1420">
                  <c:v>525</c:v>
                </c:pt>
                <c:pt idx="1421">
                  <c:v>525</c:v>
                </c:pt>
                <c:pt idx="1422">
                  <c:v>525</c:v>
                </c:pt>
                <c:pt idx="1423">
                  <c:v>525</c:v>
                </c:pt>
                <c:pt idx="1424">
                  <c:v>525</c:v>
                </c:pt>
                <c:pt idx="1425">
                  <c:v>526</c:v>
                </c:pt>
                <c:pt idx="1426">
                  <c:v>526</c:v>
                </c:pt>
                <c:pt idx="1427">
                  <c:v>526</c:v>
                </c:pt>
                <c:pt idx="1428">
                  <c:v>527</c:v>
                </c:pt>
                <c:pt idx="1429">
                  <c:v>527</c:v>
                </c:pt>
                <c:pt idx="1430">
                  <c:v>528</c:v>
                </c:pt>
                <c:pt idx="1431">
                  <c:v>529</c:v>
                </c:pt>
                <c:pt idx="1432">
                  <c:v>530</c:v>
                </c:pt>
                <c:pt idx="1433">
                  <c:v>531</c:v>
                </c:pt>
                <c:pt idx="1434">
                  <c:v>532</c:v>
                </c:pt>
                <c:pt idx="1435">
                  <c:v>532</c:v>
                </c:pt>
                <c:pt idx="1436">
                  <c:v>532</c:v>
                </c:pt>
                <c:pt idx="1437">
                  <c:v>532</c:v>
                </c:pt>
                <c:pt idx="1438">
                  <c:v>532</c:v>
                </c:pt>
                <c:pt idx="1439">
                  <c:v>532</c:v>
                </c:pt>
                <c:pt idx="1440">
                  <c:v>533</c:v>
                </c:pt>
                <c:pt idx="1441">
                  <c:v>533</c:v>
                </c:pt>
                <c:pt idx="1442">
                  <c:v>533</c:v>
                </c:pt>
                <c:pt idx="1443">
                  <c:v>533</c:v>
                </c:pt>
                <c:pt idx="1444">
                  <c:v>534</c:v>
                </c:pt>
                <c:pt idx="1445">
                  <c:v>535</c:v>
                </c:pt>
                <c:pt idx="1446">
                  <c:v>536</c:v>
                </c:pt>
                <c:pt idx="1447">
                  <c:v>537</c:v>
                </c:pt>
                <c:pt idx="1448">
                  <c:v>537</c:v>
                </c:pt>
                <c:pt idx="1449">
                  <c:v>537</c:v>
                </c:pt>
                <c:pt idx="1450">
                  <c:v>537</c:v>
                </c:pt>
                <c:pt idx="1451">
                  <c:v>537</c:v>
                </c:pt>
                <c:pt idx="1452">
                  <c:v>537</c:v>
                </c:pt>
                <c:pt idx="1453">
                  <c:v>537</c:v>
                </c:pt>
                <c:pt idx="1454">
                  <c:v>537</c:v>
                </c:pt>
                <c:pt idx="1455">
                  <c:v>537</c:v>
                </c:pt>
                <c:pt idx="1456">
                  <c:v>537</c:v>
                </c:pt>
                <c:pt idx="1457">
                  <c:v>537</c:v>
                </c:pt>
                <c:pt idx="1458">
                  <c:v>538</c:v>
                </c:pt>
                <c:pt idx="1459">
                  <c:v>539</c:v>
                </c:pt>
                <c:pt idx="1460">
                  <c:v>539</c:v>
                </c:pt>
                <c:pt idx="1461">
                  <c:v>539</c:v>
                </c:pt>
                <c:pt idx="1462">
                  <c:v>539</c:v>
                </c:pt>
                <c:pt idx="1463">
                  <c:v>539</c:v>
                </c:pt>
                <c:pt idx="1464">
                  <c:v>539</c:v>
                </c:pt>
                <c:pt idx="1465">
                  <c:v>539</c:v>
                </c:pt>
                <c:pt idx="1466">
                  <c:v>539</c:v>
                </c:pt>
                <c:pt idx="1467">
                  <c:v>539</c:v>
                </c:pt>
                <c:pt idx="1468">
                  <c:v>539</c:v>
                </c:pt>
                <c:pt idx="1469">
                  <c:v>539</c:v>
                </c:pt>
                <c:pt idx="1470">
                  <c:v>539</c:v>
                </c:pt>
                <c:pt idx="1471">
                  <c:v>540</c:v>
                </c:pt>
                <c:pt idx="1472">
                  <c:v>540</c:v>
                </c:pt>
                <c:pt idx="1473">
                  <c:v>540</c:v>
                </c:pt>
                <c:pt idx="1474">
                  <c:v>541</c:v>
                </c:pt>
                <c:pt idx="1475">
                  <c:v>541</c:v>
                </c:pt>
                <c:pt idx="1476">
                  <c:v>541</c:v>
                </c:pt>
                <c:pt idx="1477">
                  <c:v>541</c:v>
                </c:pt>
                <c:pt idx="1478">
                  <c:v>541</c:v>
                </c:pt>
                <c:pt idx="1479">
                  <c:v>541</c:v>
                </c:pt>
                <c:pt idx="1480">
                  <c:v>541</c:v>
                </c:pt>
                <c:pt idx="1481">
                  <c:v>541</c:v>
                </c:pt>
                <c:pt idx="1482">
                  <c:v>541</c:v>
                </c:pt>
                <c:pt idx="1483">
                  <c:v>541</c:v>
                </c:pt>
                <c:pt idx="1484">
                  <c:v>541</c:v>
                </c:pt>
                <c:pt idx="1485">
                  <c:v>541</c:v>
                </c:pt>
                <c:pt idx="1486">
                  <c:v>541</c:v>
                </c:pt>
                <c:pt idx="1487">
                  <c:v>541</c:v>
                </c:pt>
                <c:pt idx="1488">
                  <c:v>541</c:v>
                </c:pt>
                <c:pt idx="1489">
                  <c:v>541</c:v>
                </c:pt>
                <c:pt idx="1490">
                  <c:v>541</c:v>
                </c:pt>
                <c:pt idx="1491">
                  <c:v>541</c:v>
                </c:pt>
                <c:pt idx="1492">
                  <c:v>541</c:v>
                </c:pt>
                <c:pt idx="1493">
                  <c:v>541</c:v>
                </c:pt>
                <c:pt idx="1494">
                  <c:v>542</c:v>
                </c:pt>
                <c:pt idx="1495">
                  <c:v>542</c:v>
                </c:pt>
                <c:pt idx="1496">
                  <c:v>542</c:v>
                </c:pt>
                <c:pt idx="1497">
                  <c:v>542</c:v>
                </c:pt>
                <c:pt idx="1498">
                  <c:v>542</c:v>
                </c:pt>
                <c:pt idx="1499">
                  <c:v>543</c:v>
                </c:pt>
                <c:pt idx="1500">
                  <c:v>543</c:v>
                </c:pt>
                <c:pt idx="1501">
                  <c:v>543</c:v>
                </c:pt>
                <c:pt idx="1502">
                  <c:v>544</c:v>
                </c:pt>
                <c:pt idx="1503">
                  <c:v>544</c:v>
                </c:pt>
                <c:pt idx="1504">
                  <c:v>545</c:v>
                </c:pt>
                <c:pt idx="1505">
                  <c:v>546</c:v>
                </c:pt>
                <c:pt idx="1506">
                  <c:v>546</c:v>
                </c:pt>
                <c:pt idx="1507">
                  <c:v>546</c:v>
                </c:pt>
                <c:pt idx="1508">
                  <c:v>546</c:v>
                </c:pt>
                <c:pt idx="1509">
                  <c:v>547</c:v>
                </c:pt>
                <c:pt idx="1510">
                  <c:v>548</c:v>
                </c:pt>
                <c:pt idx="1511">
                  <c:v>549</c:v>
                </c:pt>
                <c:pt idx="1512">
                  <c:v>549</c:v>
                </c:pt>
                <c:pt idx="1513">
                  <c:v>550</c:v>
                </c:pt>
                <c:pt idx="1514">
                  <c:v>550</c:v>
                </c:pt>
                <c:pt idx="1515">
                  <c:v>551</c:v>
                </c:pt>
                <c:pt idx="1516">
                  <c:v>551</c:v>
                </c:pt>
                <c:pt idx="1517">
                  <c:v>551</c:v>
                </c:pt>
                <c:pt idx="1518">
                  <c:v>551</c:v>
                </c:pt>
                <c:pt idx="1519">
                  <c:v>551</c:v>
                </c:pt>
                <c:pt idx="1520">
                  <c:v>551</c:v>
                </c:pt>
                <c:pt idx="1521">
                  <c:v>551</c:v>
                </c:pt>
                <c:pt idx="1522">
                  <c:v>551</c:v>
                </c:pt>
                <c:pt idx="1523">
                  <c:v>551</c:v>
                </c:pt>
                <c:pt idx="1524">
                  <c:v>551</c:v>
                </c:pt>
                <c:pt idx="1525">
                  <c:v>552</c:v>
                </c:pt>
                <c:pt idx="1526">
                  <c:v>552</c:v>
                </c:pt>
                <c:pt idx="1527">
                  <c:v>552</c:v>
                </c:pt>
                <c:pt idx="1528">
                  <c:v>552</c:v>
                </c:pt>
                <c:pt idx="1529">
                  <c:v>553</c:v>
                </c:pt>
                <c:pt idx="1530">
                  <c:v>554</c:v>
                </c:pt>
                <c:pt idx="1531">
                  <c:v>554</c:v>
                </c:pt>
                <c:pt idx="1532">
                  <c:v>555</c:v>
                </c:pt>
                <c:pt idx="1533">
                  <c:v>556</c:v>
                </c:pt>
                <c:pt idx="1534">
                  <c:v>556</c:v>
                </c:pt>
                <c:pt idx="1535">
                  <c:v>556</c:v>
                </c:pt>
                <c:pt idx="1536">
                  <c:v>556</c:v>
                </c:pt>
                <c:pt idx="1537">
                  <c:v>556</c:v>
                </c:pt>
                <c:pt idx="1538">
                  <c:v>556</c:v>
                </c:pt>
                <c:pt idx="1539">
                  <c:v>556</c:v>
                </c:pt>
                <c:pt idx="1540">
                  <c:v>556</c:v>
                </c:pt>
                <c:pt idx="1541">
                  <c:v>557</c:v>
                </c:pt>
                <c:pt idx="1542">
                  <c:v>557</c:v>
                </c:pt>
                <c:pt idx="1543">
                  <c:v>558</c:v>
                </c:pt>
                <c:pt idx="1544">
                  <c:v>558</c:v>
                </c:pt>
                <c:pt idx="1545">
                  <c:v>558</c:v>
                </c:pt>
                <c:pt idx="1546">
                  <c:v>558</c:v>
                </c:pt>
                <c:pt idx="1547">
                  <c:v>558</c:v>
                </c:pt>
                <c:pt idx="1548">
                  <c:v>559</c:v>
                </c:pt>
                <c:pt idx="1549">
                  <c:v>559</c:v>
                </c:pt>
                <c:pt idx="1550">
                  <c:v>559</c:v>
                </c:pt>
                <c:pt idx="1551">
                  <c:v>559</c:v>
                </c:pt>
                <c:pt idx="1552">
                  <c:v>559</c:v>
                </c:pt>
                <c:pt idx="1553">
                  <c:v>559</c:v>
                </c:pt>
                <c:pt idx="1554">
                  <c:v>560</c:v>
                </c:pt>
                <c:pt idx="1555">
                  <c:v>560</c:v>
                </c:pt>
                <c:pt idx="1556">
                  <c:v>560</c:v>
                </c:pt>
                <c:pt idx="1557">
                  <c:v>560</c:v>
                </c:pt>
                <c:pt idx="1558">
                  <c:v>560</c:v>
                </c:pt>
                <c:pt idx="1559">
                  <c:v>560</c:v>
                </c:pt>
                <c:pt idx="1560">
                  <c:v>560</c:v>
                </c:pt>
                <c:pt idx="1561">
                  <c:v>561</c:v>
                </c:pt>
                <c:pt idx="1562">
                  <c:v>561</c:v>
                </c:pt>
                <c:pt idx="1563">
                  <c:v>562</c:v>
                </c:pt>
                <c:pt idx="1564">
                  <c:v>562</c:v>
                </c:pt>
                <c:pt idx="1565">
                  <c:v>562</c:v>
                </c:pt>
                <c:pt idx="1566">
                  <c:v>562</c:v>
                </c:pt>
                <c:pt idx="1567">
                  <c:v>562</c:v>
                </c:pt>
                <c:pt idx="1568">
                  <c:v>562</c:v>
                </c:pt>
                <c:pt idx="1569">
                  <c:v>562</c:v>
                </c:pt>
                <c:pt idx="1570">
                  <c:v>562</c:v>
                </c:pt>
                <c:pt idx="1571">
                  <c:v>563</c:v>
                </c:pt>
                <c:pt idx="1572">
                  <c:v>563</c:v>
                </c:pt>
                <c:pt idx="1573">
                  <c:v>564</c:v>
                </c:pt>
                <c:pt idx="1574">
                  <c:v>564</c:v>
                </c:pt>
                <c:pt idx="1575">
                  <c:v>564</c:v>
                </c:pt>
                <c:pt idx="1576">
                  <c:v>565</c:v>
                </c:pt>
                <c:pt idx="1577">
                  <c:v>566</c:v>
                </c:pt>
                <c:pt idx="1578">
                  <c:v>567</c:v>
                </c:pt>
                <c:pt idx="1579">
                  <c:v>567</c:v>
                </c:pt>
                <c:pt idx="1580">
                  <c:v>568</c:v>
                </c:pt>
                <c:pt idx="1581">
                  <c:v>568</c:v>
                </c:pt>
                <c:pt idx="1582">
                  <c:v>568</c:v>
                </c:pt>
                <c:pt idx="1583">
                  <c:v>568</c:v>
                </c:pt>
                <c:pt idx="1584">
                  <c:v>568</c:v>
                </c:pt>
                <c:pt idx="1585">
                  <c:v>569</c:v>
                </c:pt>
                <c:pt idx="1586">
                  <c:v>570</c:v>
                </c:pt>
                <c:pt idx="1587">
                  <c:v>570</c:v>
                </c:pt>
                <c:pt idx="1588">
                  <c:v>570</c:v>
                </c:pt>
                <c:pt idx="1589">
                  <c:v>571</c:v>
                </c:pt>
                <c:pt idx="1590">
                  <c:v>571</c:v>
                </c:pt>
                <c:pt idx="1591">
                  <c:v>571</c:v>
                </c:pt>
                <c:pt idx="1592">
                  <c:v>571</c:v>
                </c:pt>
                <c:pt idx="1593">
                  <c:v>572</c:v>
                </c:pt>
                <c:pt idx="1594">
                  <c:v>572</c:v>
                </c:pt>
                <c:pt idx="1595">
                  <c:v>573</c:v>
                </c:pt>
                <c:pt idx="1596">
                  <c:v>574</c:v>
                </c:pt>
                <c:pt idx="1597">
                  <c:v>575</c:v>
                </c:pt>
                <c:pt idx="1598">
                  <c:v>575</c:v>
                </c:pt>
                <c:pt idx="1599">
                  <c:v>575</c:v>
                </c:pt>
                <c:pt idx="1600">
                  <c:v>576</c:v>
                </c:pt>
                <c:pt idx="1601">
                  <c:v>576</c:v>
                </c:pt>
                <c:pt idx="1602">
                  <c:v>577</c:v>
                </c:pt>
                <c:pt idx="1603">
                  <c:v>578</c:v>
                </c:pt>
                <c:pt idx="1604">
                  <c:v>578</c:v>
                </c:pt>
                <c:pt idx="1605">
                  <c:v>578</c:v>
                </c:pt>
                <c:pt idx="1606">
                  <c:v>578</c:v>
                </c:pt>
                <c:pt idx="1607">
                  <c:v>578</c:v>
                </c:pt>
                <c:pt idx="1608">
                  <c:v>578</c:v>
                </c:pt>
                <c:pt idx="1609">
                  <c:v>579</c:v>
                </c:pt>
                <c:pt idx="1610">
                  <c:v>580</c:v>
                </c:pt>
                <c:pt idx="1611">
                  <c:v>581</c:v>
                </c:pt>
                <c:pt idx="1612">
                  <c:v>582</c:v>
                </c:pt>
                <c:pt idx="1613">
                  <c:v>582</c:v>
                </c:pt>
                <c:pt idx="1614">
                  <c:v>583</c:v>
                </c:pt>
                <c:pt idx="1615">
                  <c:v>584</c:v>
                </c:pt>
                <c:pt idx="1616">
                  <c:v>585</c:v>
                </c:pt>
                <c:pt idx="1617">
                  <c:v>585</c:v>
                </c:pt>
                <c:pt idx="1618">
                  <c:v>586</c:v>
                </c:pt>
                <c:pt idx="1619">
                  <c:v>587</c:v>
                </c:pt>
                <c:pt idx="1620">
                  <c:v>587</c:v>
                </c:pt>
                <c:pt idx="1621">
                  <c:v>587</c:v>
                </c:pt>
                <c:pt idx="1622">
                  <c:v>587</c:v>
                </c:pt>
                <c:pt idx="1623">
                  <c:v>587</c:v>
                </c:pt>
                <c:pt idx="1624">
                  <c:v>587</c:v>
                </c:pt>
                <c:pt idx="1625">
                  <c:v>587</c:v>
                </c:pt>
                <c:pt idx="1626">
                  <c:v>587</c:v>
                </c:pt>
                <c:pt idx="1627">
                  <c:v>587</c:v>
                </c:pt>
                <c:pt idx="1628">
                  <c:v>587</c:v>
                </c:pt>
                <c:pt idx="1629">
                  <c:v>587</c:v>
                </c:pt>
                <c:pt idx="1630">
                  <c:v>587</c:v>
                </c:pt>
                <c:pt idx="1631">
                  <c:v>587</c:v>
                </c:pt>
                <c:pt idx="1632">
                  <c:v>587</c:v>
                </c:pt>
                <c:pt idx="1633">
                  <c:v>588</c:v>
                </c:pt>
                <c:pt idx="1634">
                  <c:v>588</c:v>
                </c:pt>
                <c:pt idx="1635">
                  <c:v>588</c:v>
                </c:pt>
                <c:pt idx="1636">
                  <c:v>588</c:v>
                </c:pt>
                <c:pt idx="1637">
                  <c:v>589</c:v>
                </c:pt>
                <c:pt idx="1638">
                  <c:v>589</c:v>
                </c:pt>
                <c:pt idx="1639">
                  <c:v>590</c:v>
                </c:pt>
                <c:pt idx="1640">
                  <c:v>591</c:v>
                </c:pt>
                <c:pt idx="1641">
                  <c:v>592</c:v>
                </c:pt>
                <c:pt idx="1642">
                  <c:v>592</c:v>
                </c:pt>
                <c:pt idx="1643">
                  <c:v>593</c:v>
                </c:pt>
                <c:pt idx="1644">
                  <c:v>594</c:v>
                </c:pt>
                <c:pt idx="1645">
                  <c:v>594</c:v>
                </c:pt>
                <c:pt idx="1646">
                  <c:v>594</c:v>
                </c:pt>
                <c:pt idx="1647">
                  <c:v>594</c:v>
                </c:pt>
                <c:pt idx="1648">
                  <c:v>594</c:v>
                </c:pt>
                <c:pt idx="1649">
                  <c:v>595</c:v>
                </c:pt>
                <c:pt idx="1650">
                  <c:v>596</c:v>
                </c:pt>
                <c:pt idx="1651">
                  <c:v>596</c:v>
                </c:pt>
                <c:pt idx="1652">
                  <c:v>596</c:v>
                </c:pt>
                <c:pt idx="1653">
                  <c:v>596</c:v>
                </c:pt>
                <c:pt idx="1654">
                  <c:v>596</c:v>
                </c:pt>
                <c:pt idx="1655">
                  <c:v>596</c:v>
                </c:pt>
                <c:pt idx="1656">
                  <c:v>596</c:v>
                </c:pt>
                <c:pt idx="1657">
                  <c:v>596</c:v>
                </c:pt>
                <c:pt idx="1658">
                  <c:v>597</c:v>
                </c:pt>
                <c:pt idx="1659">
                  <c:v>598</c:v>
                </c:pt>
                <c:pt idx="1660">
                  <c:v>598</c:v>
                </c:pt>
                <c:pt idx="1661">
                  <c:v>599</c:v>
                </c:pt>
                <c:pt idx="1662">
                  <c:v>599</c:v>
                </c:pt>
                <c:pt idx="1663">
                  <c:v>599</c:v>
                </c:pt>
                <c:pt idx="1664">
                  <c:v>600</c:v>
                </c:pt>
                <c:pt idx="1665">
                  <c:v>600</c:v>
                </c:pt>
                <c:pt idx="1666">
                  <c:v>601</c:v>
                </c:pt>
                <c:pt idx="1667">
                  <c:v>601</c:v>
                </c:pt>
                <c:pt idx="1668">
                  <c:v>601</c:v>
                </c:pt>
                <c:pt idx="1669">
                  <c:v>601</c:v>
                </c:pt>
                <c:pt idx="1670">
                  <c:v>601</c:v>
                </c:pt>
                <c:pt idx="1671">
                  <c:v>601</c:v>
                </c:pt>
                <c:pt idx="1672">
                  <c:v>601</c:v>
                </c:pt>
                <c:pt idx="1673">
                  <c:v>601</c:v>
                </c:pt>
                <c:pt idx="1674">
                  <c:v>601</c:v>
                </c:pt>
                <c:pt idx="1675">
                  <c:v>601</c:v>
                </c:pt>
                <c:pt idx="1676">
                  <c:v>601</c:v>
                </c:pt>
                <c:pt idx="1677">
                  <c:v>601</c:v>
                </c:pt>
                <c:pt idx="1678">
                  <c:v>601</c:v>
                </c:pt>
                <c:pt idx="1679">
                  <c:v>601</c:v>
                </c:pt>
                <c:pt idx="1680">
                  <c:v>601</c:v>
                </c:pt>
                <c:pt idx="1681">
                  <c:v>601</c:v>
                </c:pt>
                <c:pt idx="1682">
                  <c:v>601</c:v>
                </c:pt>
                <c:pt idx="1683">
                  <c:v>601</c:v>
                </c:pt>
                <c:pt idx="1684">
                  <c:v>602</c:v>
                </c:pt>
                <c:pt idx="1685">
                  <c:v>602</c:v>
                </c:pt>
                <c:pt idx="1686">
                  <c:v>602</c:v>
                </c:pt>
                <c:pt idx="1687">
                  <c:v>602</c:v>
                </c:pt>
                <c:pt idx="1688">
                  <c:v>603</c:v>
                </c:pt>
                <c:pt idx="1689">
                  <c:v>603</c:v>
                </c:pt>
                <c:pt idx="1690">
                  <c:v>603</c:v>
                </c:pt>
                <c:pt idx="1691">
                  <c:v>603</c:v>
                </c:pt>
                <c:pt idx="1692">
                  <c:v>604</c:v>
                </c:pt>
                <c:pt idx="1693">
                  <c:v>604</c:v>
                </c:pt>
                <c:pt idx="1694">
                  <c:v>605</c:v>
                </c:pt>
                <c:pt idx="1695">
                  <c:v>606</c:v>
                </c:pt>
                <c:pt idx="1696">
                  <c:v>606</c:v>
                </c:pt>
                <c:pt idx="1697">
                  <c:v>606</c:v>
                </c:pt>
                <c:pt idx="1698">
                  <c:v>606</c:v>
                </c:pt>
                <c:pt idx="1699">
                  <c:v>606</c:v>
                </c:pt>
                <c:pt idx="1700">
                  <c:v>606</c:v>
                </c:pt>
                <c:pt idx="1701">
                  <c:v>606</c:v>
                </c:pt>
                <c:pt idx="1702">
                  <c:v>607</c:v>
                </c:pt>
                <c:pt idx="1703">
                  <c:v>608</c:v>
                </c:pt>
                <c:pt idx="1704">
                  <c:v>608</c:v>
                </c:pt>
                <c:pt idx="1705">
                  <c:v>608</c:v>
                </c:pt>
                <c:pt idx="1706">
                  <c:v>609</c:v>
                </c:pt>
                <c:pt idx="1707">
                  <c:v>610</c:v>
                </c:pt>
                <c:pt idx="1708">
                  <c:v>611</c:v>
                </c:pt>
                <c:pt idx="1709">
                  <c:v>612</c:v>
                </c:pt>
                <c:pt idx="1710">
                  <c:v>613</c:v>
                </c:pt>
                <c:pt idx="1711">
                  <c:v>613</c:v>
                </c:pt>
                <c:pt idx="1712">
                  <c:v>613</c:v>
                </c:pt>
                <c:pt idx="1713">
                  <c:v>613</c:v>
                </c:pt>
                <c:pt idx="1714">
                  <c:v>613</c:v>
                </c:pt>
                <c:pt idx="1715">
                  <c:v>614</c:v>
                </c:pt>
                <c:pt idx="1716">
                  <c:v>614</c:v>
                </c:pt>
                <c:pt idx="1717">
                  <c:v>615</c:v>
                </c:pt>
                <c:pt idx="1718">
                  <c:v>616</c:v>
                </c:pt>
                <c:pt idx="1719">
                  <c:v>616</c:v>
                </c:pt>
                <c:pt idx="1720">
                  <c:v>617</c:v>
                </c:pt>
                <c:pt idx="1721">
                  <c:v>617</c:v>
                </c:pt>
                <c:pt idx="1722">
                  <c:v>618</c:v>
                </c:pt>
                <c:pt idx="1723">
                  <c:v>619</c:v>
                </c:pt>
                <c:pt idx="1724">
                  <c:v>620</c:v>
                </c:pt>
                <c:pt idx="1725">
                  <c:v>621</c:v>
                </c:pt>
                <c:pt idx="1726">
                  <c:v>621</c:v>
                </c:pt>
                <c:pt idx="1727">
                  <c:v>622</c:v>
                </c:pt>
                <c:pt idx="1728">
                  <c:v>622</c:v>
                </c:pt>
                <c:pt idx="1729">
                  <c:v>623</c:v>
                </c:pt>
                <c:pt idx="1730">
                  <c:v>624</c:v>
                </c:pt>
                <c:pt idx="1731">
                  <c:v>625</c:v>
                </c:pt>
                <c:pt idx="1732">
                  <c:v>625</c:v>
                </c:pt>
                <c:pt idx="1733">
                  <c:v>626</c:v>
                </c:pt>
                <c:pt idx="1734">
                  <c:v>627</c:v>
                </c:pt>
                <c:pt idx="1735">
                  <c:v>627</c:v>
                </c:pt>
                <c:pt idx="1736">
                  <c:v>628</c:v>
                </c:pt>
                <c:pt idx="1737">
                  <c:v>628</c:v>
                </c:pt>
                <c:pt idx="1738">
                  <c:v>629</c:v>
                </c:pt>
                <c:pt idx="1739">
                  <c:v>629</c:v>
                </c:pt>
                <c:pt idx="1740">
                  <c:v>629</c:v>
                </c:pt>
                <c:pt idx="1741">
                  <c:v>630</c:v>
                </c:pt>
                <c:pt idx="1742">
                  <c:v>631</c:v>
                </c:pt>
                <c:pt idx="1743">
                  <c:v>631</c:v>
                </c:pt>
                <c:pt idx="1744">
                  <c:v>631</c:v>
                </c:pt>
                <c:pt idx="1745">
                  <c:v>632</c:v>
                </c:pt>
                <c:pt idx="1746">
                  <c:v>633</c:v>
                </c:pt>
                <c:pt idx="1747">
                  <c:v>633</c:v>
                </c:pt>
                <c:pt idx="1748">
                  <c:v>634</c:v>
                </c:pt>
                <c:pt idx="1749">
                  <c:v>635</c:v>
                </c:pt>
                <c:pt idx="1750">
                  <c:v>635</c:v>
                </c:pt>
                <c:pt idx="1751">
                  <c:v>636</c:v>
                </c:pt>
                <c:pt idx="1752">
                  <c:v>637</c:v>
                </c:pt>
                <c:pt idx="1753">
                  <c:v>638</c:v>
                </c:pt>
                <c:pt idx="1754">
                  <c:v>639</c:v>
                </c:pt>
                <c:pt idx="1755">
                  <c:v>639</c:v>
                </c:pt>
                <c:pt idx="1756">
                  <c:v>640</c:v>
                </c:pt>
                <c:pt idx="1757">
                  <c:v>640</c:v>
                </c:pt>
                <c:pt idx="1758">
                  <c:v>641</c:v>
                </c:pt>
                <c:pt idx="1759">
                  <c:v>641</c:v>
                </c:pt>
                <c:pt idx="1760">
                  <c:v>641</c:v>
                </c:pt>
                <c:pt idx="1761">
                  <c:v>641</c:v>
                </c:pt>
                <c:pt idx="1762">
                  <c:v>642</c:v>
                </c:pt>
                <c:pt idx="1763">
                  <c:v>642</c:v>
                </c:pt>
                <c:pt idx="1764">
                  <c:v>643</c:v>
                </c:pt>
                <c:pt idx="1765">
                  <c:v>643</c:v>
                </c:pt>
                <c:pt idx="1766">
                  <c:v>643</c:v>
                </c:pt>
                <c:pt idx="1767">
                  <c:v>644</c:v>
                </c:pt>
                <c:pt idx="1768">
                  <c:v>644</c:v>
                </c:pt>
                <c:pt idx="1769">
                  <c:v>645</c:v>
                </c:pt>
                <c:pt idx="1770">
                  <c:v>646</c:v>
                </c:pt>
                <c:pt idx="1771">
                  <c:v>647</c:v>
                </c:pt>
                <c:pt idx="1772">
                  <c:v>647</c:v>
                </c:pt>
                <c:pt idx="1773">
                  <c:v>648</c:v>
                </c:pt>
                <c:pt idx="1774">
                  <c:v>649</c:v>
                </c:pt>
                <c:pt idx="1775">
                  <c:v>649</c:v>
                </c:pt>
                <c:pt idx="1776">
                  <c:v>649</c:v>
                </c:pt>
                <c:pt idx="1777">
                  <c:v>649</c:v>
                </c:pt>
                <c:pt idx="1778">
                  <c:v>649</c:v>
                </c:pt>
                <c:pt idx="1779">
                  <c:v>649</c:v>
                </c:pt>
                <c:pt idx="1780">
                  <c:v>649</c:v>
                </c:pt>
                <c:pt idx="1781">
                  <c:v>649</c:v>
                </c:pt>
                <c:pt idx="1782">
                  <c:v>649</c:v>
                </c:pt>
                <c:pt idx="1783">
                  <c:v>649</c:v>
                </c:pt>
                <c:pt idx="1784">
                  <c:v>649</c:v>
                </c:pt>
                <c:pt idx="1785">
                  <c:v>649</c:v>
                </c:pt>
                <c:pt idx="1786">
                  <c:v>649</c:v>
                </c:pt>
                <c:pt idx="1787">
                  <c:v>650</c:v>
                </c:pt>
                <c:pt idx="1788">
                  <c:v>651</c:v>
                </c:pt>
                <c:pt idx="1789">
                  <c:v>652</c:v>
                </c:pt>
                <c:pt idx="1790">
                  <c:v>653</c:v>
                </c:pt>
                <c:pt idx="1791">
                  <c:v>653</c:v>
                </c:pt>
                <c:pt idx="1792">
                  <c:v>653</c:v>
                </c:pt>
                <c:pt idx="1793">
                  <c:v>653</c:v>
                </c:pt>
                <c:pt idx="1794">
                  <c:v>654</c:v>
                </c:pt>
                <c:pt idx="1795">
                  <c:v>654</c:v>
                </c:pt>
                <c:pt idx="1796">
                  <c:v>654</c:v>
                </c:pt>
                <c:pt idx="1797">
                  <c:v>655</c:v>
                </c:pt>
                <c:pt idx="1798">
                  <c:v>656</c:v>
                </c:pt>
                <c:pt idx="1799">
                  <c:v>657</c:v>
                </c:pt>
                <c:pt idx="1800">
                  <c:v>658</c:v>
                </c:pt>
                <c:pt idx="1801">
                  <c:v>658</c:v>
                </c:pt>
                <c:pt idx="1802">
                  <c:v>658</c:v>
                </c:pt>
                <c:pt idx="1803">
                  <c:v>658</c:v>
                </c:pt>
                <c:pt idx="1804">
                  <c:v>658</c:v>
                </c:pt>
                <c:pt idx="1805">
                  <c:v>659</c:v>
                </c:pt>
                <c:pt idx="1806">
                  <c:v>660</c:v>
                </c:pt>
                <c:pt idx="1807">
                  <c:v>661</c:v>
                </c:pt>
                <c:pt idx="1808">
                  <c:v>662</c:v>
                </c:pt>
                <c:pt idx="1809">
                  <c:v>662</c:v>
                </c:pt>
                <c:pt idx="1810">
                  <c:v>662</c:v>
                </c:pt>
                <c:pt idx="1811">
                  <c:v>663</c:v>
                </c:pt>
                <c:pt idx="1812">
                  <c:v>663</c:v>
                </c:pt>
                <c:pt idx="1813">
                  <c:v>664</c:v>
                </c:pt>
                <c:pt idx="1814">
                  <c:v>665</c:v>
                </c:pt>
                <c:pt idx="1815">
                  <c:v>665</c:v>
                </c:pt>
                <c:pt idx="1816">
                  <c:v>665</c:v>
                </c:pt>
                <c:pt idx="1817">
                  <c:v>665</c:v>
                </c:pt>
                <c:pt idx="1818">
                  <c:v>666</c:v>
                </c:pt>
                <c:pt idx="1819">
                  <c:v>667</c:v>
                </c:pt>
                <c:pt idx="1820">
                  <c:v>667</c:v>
                </c:pt>
                <c:pt idx="1821">
                  <c:v>667</c:v>
                </c:pt>
                <c:pt idx="1822">
                  <c:v>667</c:v>
                </c:pt>
                <c:pt idx="1823">
                  <c:v>667</c:v>
                </c:pt>
                <c:pt idx="1824">
                  <c:v>668</c:v>
                </c:pt>
                <c:pt idx="1825">
                  <c:v>668</c:v>
                </c:pt>
                <c:pt idx="1826">
                  <c:v>668</c:v>
                </c:pt>
                <c:pt idx="1827">
                  <c:v>668</c:v>
                </c:pt>
                <c:pt idx="1828">
                  <c:v>668</c:v>
                </c:pt>
                <c:pt idx="1829">
                  <c:v>668</c:v>
                </c:pt>
                <c:pt idx="1830">
                  <c:v>668</c:v>
                </c:pt>
                <c:pt idx="1831">
                  <c:v>668</c:v>
                </c:pt>
                <c:pt idx="1832">
                  <c:v>669</c:v>
                </c:pt>
                <c:pt idx="1833">
                  <c:v>669</c:v>
                </c:pt>
                <c:pt idx="1834">
                  <c:v>669</c:v>
                </c:pt>
                <c:pt idx="1835">
                  <c:v>669</c:v>
                </c:pt>
                <c:pt idx="1836">
                  <c:v>669</c:v>
                </c:pt>
                <c:pt idx="1837">
                  <c:v>669</c:v>
                </c:pt>
                <c:pt idx="1838">
                  <c:v>669</c:v>
                </c:pt>
                <c:pt idx="1839">
                  <c:v>669</c:v>
                </c:pt>
                <c:pt idx="1840">
                  <c:v>669</c:v>
                </c:pt>
                <c:pt idx="1841">
                  <c:v>670</c:v>
                </c:pt>
                <c:pt idx="1842">
                  <c:v>670</c:v>
                </c:pt>
                <c:pt idx="1843">
                  <c:v>671</c:v>
                </c:pt>
                <c:pt idx="1844">
                  <c:v>671</c:v>
                </c:pt>
                <c:pt idx="1845">
                  <c:v>672</c:v>
                </c:pt>
                <c:pt idx="1846">
                  <c:v>673</c:v>
                </c:pt>
                <c:pt idx="1847">
                  <c:v>674</c:v>
                </c:pt>
                <c:pt idx="1848">
                  <c:v>675</c:v>
                </c:pt>
                <c:pt idx="1849">
                  <c:v>676</c:v>
                </c:pt>
                <c:pt idx="1850">
                  <c:v>677</c:v>
                </c:pt>
                <c:pt idx="1851">
                  <c:v>677</c:v>
                </c:pt>
                <c:pt idx="1852">
                  <c:v>677</c:v>
                </c:pt>
                <c:pt idx="1853">
                  <c:v>678</c:v>
                </c:pt>
                <c:pt idx="1854">
                  <c:v>679</c:v>
                </c:pt>
                <c:pt idx="1855">
                  <c:v>680</c:v>
                </c:pt>
                <c:pt idx="1856">
                  <c:v>680</c:v>
                </c:pt>
                <c:pt idx="1857">
                  <c:v>680</c:v>
                </c:pt>
                <c:pt idx="1858">
                  <c:v>681</c:v>
                </c:pt>
                <c:pt idx="1859">
                  <c:v>681</c:v>
                </c:pt>
                <c:pt idx="1860">
                  <c:v>682</c:v>
                </c:pt>
                <c:pt idx="1861">
                  <c:v>683</c:v>
                </c:pt>
                <c:pt idx="1862">
                  <c:v>683</c:v>
                </c:pt>
                <c:pt idx="1863">
                  <c:v>683</c:v>
                </c:pt>
                <c:pt idx="1864">
                  <c:v>683</c:v>
                </c:pt>
                <c:pt idx="1865">
                  <c:v>684</c:v>
                </c:pt>
                <c:pt idx="1866">
                  <c:v>685</c:v>
                </c:pt>
                <c:pt idx="1867">
                  <c:v>685</c:v>
                </c:pt>
                <c:pt idx="1868">
                  <c:v>685</c:v>
                </c:pt>
                <c:pt idx="1869">
                  <c:v>685</c:v>
                </c:pt>
                <c:pt idx="1870">
                  <c:v>685</c:v>
                </c:pt>
                <c:pt idx="1871">
                  <c:v>686</c:v>
                </c:pt>
                <c:pt idx="1872">
                  <c:v>687</c:v>
                </c:pt>
                <c:pt idx="1873">
                  <c:v>688</c:v>
                </c:pt>
                <c:pt idx="1874">
                  <c:v>688</c:v>
                </c:pt>
                <c:pt idx="1875">
                  <c:v>688</c:v>
                </c:pt>
                <c:pt idx="1876">
                  <c:v>689</c:v>
                </c:pt>
                <c:pt idx="1877">
                  <c:v>690</c:v>
                </c:pt>
                <c:pt idx="1878">
                  <c:v>691</c:v>
                </c:pt>
                <c:pt idx="1879">
                  <c:v>692</c:v>
                </c:pt>
                <c:pt idx="1880">
                  <c:v>693</c:v>
                </c:pt>
                <c:pt idx="1881">
                  <c:v>694</c:v>
                </c:pt>
                <c:pt idx="1882">
                  <c:v>695</c:v>
                </c:pt>
                <c:pt idx="1883">
                  <c:v>696</c:v>
                </c:pt>
                <c:pt idx="1884">
                  <c:v>697</c:v>
                </c:pt>
                <c:pt idx="1885">
                  <c:v>697</c:v>
                </c:pt>
                <c:pt idx="1886">
                  <c:v>698</c:v>
                </c:pt>
                <c:pt idx="1887">
                  <c:v>699</c:v>
                </c:pt>
                <c:pt idx="1888">
                  <c:v>700</c:v>
                </c:pt>
                <c:pt idx="1889">
                  <c:v>701</c:v>
                </c:pt>
                <c:pt idx="1890">
                  <c:v>702</c:v>
                </c:pt>
                <c:pt idx="1891">
                  <c:v>703</c:v>
                </c:pt>
                <c:pt idx="1892">
                  <c:v>703</c:v>
                </c:pt>
                <c:pt idx="1893">
                  <c:v>703</c:v>
                </c:pt>
                <c:pt idx="1894">
                  <c:v>704</c:v>
                </c:pt>
                <c:pt idx="1895">
                  <c:v>705</c:v>
                </c:pt>
                <c:pt idx="1896">
                  <c:v>706</c:v>
                </c:pt>
                <c:pt idx="1897">
                  <c:v>707</c:v>
                </c:pt>
                <c:pt idx="1898">
                  <c:v>707</c:v>
                </c:pt>
                <c:pt idx="1899">
                  <c:v>708</c:v>
                </c:pt>
                <c:pt idx="1900">
                  <c:v>709</c:v>
                </c:pt>
                <c:pt idx="1901">
                  <c:v>710</c:v>
                </c:pt>
                <c:pt idx="1902">
                  <c:v>710</c:v>
                </c:pt>
                <c:pt idx="1903">
                  <c:v>710</c:v>
                </c:pt>
                <c:pt idx="1904">
                  <c:v>710</c:v>
                </c:pt>
                <c:pt idx="1905">
                  <c:v>711</c:v>
                </c:pt>
                <c:pt idx="1906">
                  <c:v>711</c:v>
                </c:pt>
                <c:pt idx="1907">
                  <c:v>711</c:v>
                </c:pt>
                <c:pt idx="1908">
                  <c:v>712</c:v>
                </c:pt>
                <c:pt idx="1909">
                  <c:v>713</c:v>
                </c:pt>
                <c:pt idx="1910">
                  <c:v>713</c:v>
                </c:pt>
                <c:pt idx="1911">
                  <c:v>714</c:v>
                </c:pt>
                <c:pt idx="1912">
                  <c:v>715</c:v>
                </c:pt>
                <c:pt idx="1913">
                  <c:v>715</c:v>
                </c:pt>
                <c:pt idx="1914">
                  <c:v>715</c:v>
                </c:pt>
                <c:pt idx="1915">
                  <c:v>715</c:v>
                </c:pt>
                <c:pt idx="1916">
                  <c:v>716</c:v>
                </c:pt>
                <c:pt idx="1917">
                  <c:v>717</c:v>
                </c:pt>
                <c:pt idx="1918">
                  <c:v>717</c:v>
                </c:pt>
                <c:pt idx="1919">
                  <c:v>717</c:v>
                </c:pt>
                <c:pt idx="1920">
                  <c:v>718</c:v>
                </c:pt>
                <c:pt idx="1921">
                  <c:v>718</c:v>
                </c:pt>
                <c:pt idx="1922">
                  <c:v>718</c:v>
                </c:pt>
                <c:pt idx="1923">
                  <c:v>718</c:v>
                </c:pt>
                <c:pt idx="1924">
                  <c:v>718</c:v>
                </c:pt>
                <c:pt idx="1925">
                  <c:v>719</c:v>
                </c:pt>
                <c:pt idx="1926">
                  <c:v>719</c:v>
                </c:pt>
                <c:pt idx="1927">
                  <c:v>720</c:v>
                </c:pt>
                <c:pt idx="1928">
                  <c:v>720</c:v>
                </c:pt>
                <c:pt idx="1929">
                  <c:v>720</c:v>
                </c:pt>
                <c:pt idx="1930">
                  <c:v>721</c:v>
                </c:pt>
                <c:pt idx="1931">
                  <c:v>721</c:v>
                </c:pt>
                <c:pt idx="1932">
                  <c:v>722</c:v>
                </c:pt>
                <c:pt idx="1933">
                  <c:v>723</c:v>
                </c:pt>
                <c:pt idx="1934">
                  <c:v>724</c:v>
                </c:pt>
                <c:pt idx="1935">
                  <c:v>724</c:v>
                </c:pt>
                <c:pt idx="1936">
                  <c:v>724</c:v>
                </c:pt>
                <c:pt idx="1937">
                  <c:v>725</c:v>
                </c:pt>
                <c:pt idx="1938">
                  <c:v>726</c:v>
                </c:pt>
                <c:pt idx="1939">
                  <c:v>727</c:v>
                </c:pt>
                <c:pt idx="1940">
                  <c:v>727</c:v>
                </c:pt>
                <c:pt idx="1941">
                  <c:v>727</c:v>
                </c:pt>
                <c:pt idx="1942">
                  <c:v>728</c:v>
                </c:pt>
                <c:pt idx="1943">
                  <c:v>729</c:v>
                </c:pt>
                <c:pt idx="1944">
                  <c:v>730</c:v>
                </c:pt>
                <c:pt idx="1945">
                  <c:v>730</c:v>
                </c:pt>
                <c:pt idx="1946">
                  <c:v>731</c:v>
                </c:pt>
                <c:pt idx="1947">
                  <c:v>732</c:v>
                </c:pt>
                <c:pt idx="1948">
                  <c:v>733</c:v>
                </c:pt>
                <c:pt idx="1949">
                  <c:v>733</c:v>
                </c:pt>
                <c:pt idx="1950">
                  <c:v>733</c:v>
                </c:pt>
                <c:pt idx="1951">
                  <c:v>733</c:v>
                </c:pt>
                <c:pt idx="1952">
                  <c:v>733</c:v>
                </c:pt>
                <c:pt idx="1953">
                  <c:v>733</c:v>
                </c:pt>
                <c:pt idx="1954">
                  <c:v>734</c:v>
                </c:pt>
                <c:pt idx="1955">
                  <c:v>734</c:v>
                </c:pt>
                <c:pt idx="1956">
                  <c:v>734</c:v>
                </c:pt>
                <c:pt idx="1957">
                  <c:v>734</c:v>
                </c:pt>
                <c:pt idx="1958">
                  <c:v>734</c:v>
                </c:pt>
                <c:pt idx="1959">
                  <c:v>735</c:v>
                </c:pt>
                <c:pt idx="1960">
                  <c:v>735</c:v>
                </c:pt>
                <c:pt idx="1961">
                  <c:v>735</c:v>
                </c:pt>
                <c:pt idx="1962">
                  <c:v>735</c:v>
                </c:pt>
                <c:pt idx="1963">
                  <c:v>735</c:v>
                </c:pt>
                <c:pt idx="1964">
                  <c:v>735</c:v>
                </c:pt>
                <c:pt idx="1965">
                  <c:v>736</c:v>
                </c:pt>
                <c:pt idx="1966">
                  <c:v>736</c:v>
                </c:pt>
                <c:pt idx="1967">
                  <c:v>736</c:v>
                </c:pt>
                <c:pt idx="1968">
                  <c:v>736</c:v>
                </c:pt>
                <c:pt idx="1969">
                  <c:v>736</c:v>
                </c:pt>
                <c:pt idx="1970">
                  <c:v>736</c:v>
                </c:pt>
                <c:pt idx="1971">
                  <c:v>736</c:v>
                </c:pt>
                <c:pt idx="1972">
                  <c:v>736</c:v>
                </c:pt>
                <c:pt idx="1973">
                  <c:v>736</c:v>
                </c:pt>
                <c:pt idx="1974">
                  <c:v>736</c:v>
                </c:pt>
                <c:pt idx="1975">
                  <c:v>736</c:v>
                </c:pt>
                <c:pt idx="1976">
                  <c:v>736</c:v>
                </c:pt>
                <c:pt idx="1977">
                  <c:v>736</c:v>
                </c:pt>
                <c:pt idx="1978">
                  <c:v>736</c:v>
                </c:pt>
                <c:pt idx="1979">
                  <c:v>736</c:v>
                </c:pt>
                <c:pt idx="1980">
                  <c:v>736</c:v>
                </c:pt>
                <c:pt idx="1981">
                  <c:v>737</c:v>
                </c:pt>
                <c:pt idx="1982">
                  <c:v>737</c:v>
                </c:pt>
                <c:pt idx="1983">
                  <c:v>737</c:v>
                </c:pt>
                <c:pt idx="1984">
                  <c:v>737</c:v>
                </c:pt>
                <c:pt idx="1985">
                  <c:v>737</c:v>
                </c:pt>
                <c:pt idx="1986">
                  <c:v>737</c:v>
                </c:pt>
                <c:pt idx="1987">
                  <c:v>737</c:v>
                </c:pt>
                <c:pt idx="1988">
                  <c:v>737</c:v>
                </c:pt>
                <c:pt idx="1989">
                  <c:v>737</c:v>
                </c:pt>
                <c:pt idx="1990">
                  <c:v>738</c:v>
                </c:pt>
                <c:pt idx="1991">
                  <c:v>739</c:v>
                </c:pt>
                <c:pt idx="1992">
                  <c:v>739</c:v>
                </c:pt>
                <c:pt idx="1993">
                  <c:v>739</c:v>
                </c:pt>
                <c:pt idx="1994">
                  <c:v>739</c:v>
                </c:pt>
                <c:pt idx="1995">
                  <c:v>739</c:v>
                </c:pt>
                <c:pt idx="1996">
                  <c:v>739</c:v>
                </c:pt>
                <c:pt idx="1997">
                  <c:v>739</c:v>
                </c:pt>
                <c:pt idx="1998">
                  <c:v>739</c:v>
                </c:pt>
                <c:pt idx="1999">
                  <c:v>740</c:v>
                </c:pt>
                <c:pt idx="2000">
                  <c:v>741</c:v>
                </c:pt>
                <c:pt idx="2001">
                  <c:v>742</c:v>
                </c:pt>
                <c:pt idx="2002">
                  <c:v>743</c:v>
                </c:pt>
                <c:pt idx="2003">
                  <c:v>743</c:v>
                </c:pt>
                <c:pt idx="2004">
                  <c:v>744</c:v>
                </c:pt>
                <c:pt idx="2005">
                  <c:v>745</c:v>
                </c:pt>
                <c:pt idx="2006">
                  <c:v>746</c:v>
                </c:pt>
                <c:pt idx="2007">
                  <c:v>746</c:v>
                </c:pt>
                <c:pt idx="2008">
                  <c:v>746</c:v>
                </c:pt>
                <c:pt idx="2009">
                  <c:v>747</c:v>
                </c:pt>
                <c:pt idx="2010">
                  <c:v>748</c:v>
                </c:pt>
                <c:pt idx="2011">
                  <c:v>749</c:v>
                </c:pt>
                <c:pt idx="2012">
                  <c:v>750</c:v>
                </c:pt>
                <c:pt idx="2013">
                  <c:v>750</c:v>
                </c:pt>
                <c:pt idx="2014">
                  <c:v>751</c:v>
                </c:pt>
                <c:pt idx="2015">
                  <c:v>751</c:v>
                </c:pt>
                <c:pt idx="2016">
                  <c:v>751</c:v>
                </c:pt>
                <c:pt idx="2017">
                  <c:v>752</c:v>
                </c:pt>
                <c:pt idx="2018">
                  <c:v>752</c:v>
                </c:pt>
                <c:pt idx="2019">
                  <c:v>753</c:v>
                </c:pt>
                <c:pt idx="2020">
                  <c:v>753</c:v>
                </c:pt>
                <c:pt idx="2021">
                  <c:v>754</c:v>
                </c:pt>
                <c:pt idx="2022">
                  <c:v>754</c:v>
                </c:pt>
                <c:pt idx="2023">
                  <c:v>754</c:v>
                </c:pt>
                <c:pt idx="2024">
                  <c:v>755</c:v>
                </c:pt>
                <c:pt idx="2025">
                  <c:v>756</c:v>
                </c:pt>
                <c:pt idx="2026">
                  <c:v>756</c:v>
                </c:pt>
                <c:pt idx="2027">
                  <c:v>756</c:v>
                </c:pt>
                <c:pt idx="2028">
                  <c:v>756</c:v>
                </c:pt>
                <c:pt idx="2029">
                  <c:v>757</c:v>
                </c:pt>
                <c:pt idx="2030">
                  <c:v>757</c:v>
                </c:pt>
                <c:pt idx="2031">
                  <c:v>757</c:v>
                </c:pt>
                <c:pt idx="2032">
                  <c:v>758</c:v>
                </c:pt>
                <c:pt idx="2033">
                  <c:v>758</c:v>
                </c:pt>
                <c:pt idx="2034">
                  <c:v>759</c:v>
                </c:pt>
                <c:pt idx="2035">
                  <c:v>760</c:v>
                </c:pt>
                <c:pt idx="2036">
                  <c:v>760</c:v>
                </c:pt>
                <c:pt idx="2037">
                  <c:v>760</c:v>
                </c:pt>
                <c:pt idx="2038">
                  <c:v>761</c:v>
                </c:pt>
                <c:pt idx="2039">
                  <c:v>762</c:v>
                </c:pt>
                <c:pt idx="2040">
                  <c:v>763</c:v>
                </c:pt>
                <c:pt idx="2041">
                  <c:v>763</c:v>
                </c:pt>
                <c:pt idx="2042">
                  <c:v>763</c:v>
                </c:pt>
                <c:pt idx="2043">
                  <c:v>763</c:v>
                </c:pt>
                <c:pt idx="2044">
                  <c:v>763</c:v>
                </c:pt>
                <c:pt idx="2045">
                  <c:v>763</c:v>
                </c:pt>
                <c:pt idx="2046">
                  <c:v>763</c:v>
                </c:pt>
                <c:pt idx="2047">
                  <c:v>763</c:v>
                </c:pt>
                <c:pt idx="2048">
                  <c:v>763</c:v>
                </c:pt>
                <c:pt idx="2049">
                  <c:v>763</c:v>
                </c:pt>
                <c:pt idx="2050">
                  <c:v>763</c:v>
                </c:pt>
                <c:pt idx="2051">
                  <c:v>763</c:v>
                </c:pt>
                <c:pt idx="2052">
                  <c:v>763</c:v>
                </c:pt>
                <c:pt idx="2053">
                  <c:v>763</c:v>
                </c:pt>
                <c:pt idx="2054">
                  <c:v>763</c:v>
                </c:pt>
                <c:pt idx="2055">
                  <c:v>763</c:v>
                </c:pt>
                <c:pt idx="2056">
                  <c:v>763</c:v>
                </c:pt>
                <c:pt idx="2057">
                  <c:v>763</c:v>
                </c:pt>
                <c:pt idx="2058">
                  <c:v>763</c:v>
                </c:pt>
                <c:pt idx="2059">
                  <c:v>764</c:v>
                </c:pt>
                <c:pt idx="2060">
                  <c:v>765</c:v>
                </c:pt>
                <c:pt idx="2061">
                  <c:v>765</c:v>
                </c:pt>
                <c:pt idx="2062">
                  <c:v>765</c:v>
                </c:pt>
                <c:pt idx="2063">
                  <c:v>765</c:v>
                </c:pt>
                <c:pt idx="2064">
                  <c:v>766</c:v>
                </c:pt>
                <c:pt idx="2065">
                  <c:v>766</c:v>
                </c:pt>
                <c:pt idx="2066">
                  <c:v>767</c:v>
                </c:pt>
                <c:pt idx="2067">
                  <c:v>768</c:v>
                </c:pt>
                <c:pt idx="2068">
                  <c:v>769</c:v>
                </c:pt>
                <c:pt idx="2069">
                  <c:v>769</c:v>
                </c:pt>
                <c:pt idx="2070">
                  <c:v>769</c:v>
                </c:pt>
                <c:pt idx="2071">
                  <c:v>769</c:v>
                </c:pt>
                <c:pt idx="2072">
                  <c:v>770</c:v>
                </c:pt>
                <c:pt idx="2073">
                  <c:v>771</c:v>
                </c:pt>
                <c:pt idx="2074">
                  <c:v>771</c:v>
                </c:pt>
                <c:pt idx="2075">
                  <c:v>772</c:v>
                </c:pt>
                <c:pt idx="2076">
                  <c:v>772</c:v>
                </c:pt>
                <c:pt idx="2077">
                  <c:v>772</c:v>
                </c:pt>
                <c:pt idx="2078">
                  <c:v>772</c:v>
                </c:pt>
                <c:pt idx="2079">
                  <c:v>772</c:v>
                </c:pt>
                <c:pt idx="2080">
                  <c:v>772</c:v>
                </c:pt>
                <c:pt idx="2081">
                  <c:v>773</c:v>
                </c:pt>
                <c:pt idx="2082">
                  <c:v>773</c:v>
                </c:pt>
                <c:pt idx="2083">
                  <c:v>773</c:v>
                </c:pt>
                <c:pt idx="2084">
                  <c:v>774</c:v>
                </c:pt>
                <c:pt idx="2085">
                  <c:v>775</c:v>
                </c:pt>
                <c:pt idx="2086">
                  <c:v>776</c:v>
                </c:pt>
                <c:pt idx="2087">
                  <c:v>776</c:v>
                </c:pt>
                <c:pt idx="2088">
                  <c:v>777</c:v>
                </c:pt>
                <c:pt idx="2089">
                  <c:v>778</c:v>
                </c:pt>
                <c:pt idx="2090">
                  <c:v>779</c:v>
                </c:pt>
                <c:pt idx="2091">
                  <c:v>780</c:v>
                </c:pt>
                <c:pt idx="2092">
                  <c:v>781</c:v>
                </c:pt>
                <c:pt idx="2093">
                  <c:v>781</c:v>
                </c:pt>
                <c:pt idx="2094">
                  <c:v>781</c:v>
                </c:pt>
                <c:pt idx="2095">
                  <c:v>781</c:v>
                </c:pt>
                <c:pt idx="2096">
                  <c:v>781</c:v>
                </c:pt>
                <c:pt idx="2097">
                  <c:v>782</c:v>
                </c:pt>
                <c:pt idx="2098">
                  <c:v>783</c:v>
                </c:pt>
                <c:pt idx="2099">
                  <c:v>783</c:v>
                </c:pt>
                <c:pt idx="2100">
                  <c:v>783</c:v>
                </c:pt>
                <c:pt idx="2101">
                  <c:v>784</c:v>
                </c:pt>
                <c:pt idx="2102">
                  <c:v>784</c:v>
                </c:pt>
                <c:pt idx="2103">
                  <c:v>785</c:v>
                </c:pt>
                <c:pt idx="2104">
                  <c:v>786</c:v>
                </c:pt>
                <c:pt idx="2105">
                  <c:v>787</c:v>
                </c:pt>
                <c:pt idx="2106">
                  <c:v>787</c:v>
                </c:pt>
                <c:pt idx="2107">
                  <c:v>788</c:v>
                </c:pt>
                <c:pt idx="2108">
                  <c:v>788</c:v>
                </c:pt>
                <c:pt idx="2109">
                  <c:v>788</c:v>
                </c:pt>
                <c:pt idx="2110">
                  <c:v>788</c:v>
                </c:pt>
                <c:pt idx="2111">
                  <c:v>789</c:v>
                </c:pt>
                <c:pt idx="2112">
                  <c:v>790</c:v>
                </c:pt>
                <c:pt idx="2113">
                  <c:v>791</c:v>
                </c:pt>
                <c:pt idx="2114">
                  <c:v>792</c:v>
                </c:pt>
                <c:pt idx="2115">
                  <c:v>793</c:v>
                </c:pt>
                <c:pt idx="2116">
                  <c:v>794</c:v>
                </c:pt>
                <c:pt idx="2117">
                  <c:v>794</c:v>
                </c:pt>
                <c:pt idx="2118">
                  <c:v>795</c:v>
                </c:pt>
                <c:pt idx="2119">
                  <c:v>796</c:v>
                </c:pt>
                <c:pt idx="2120">
                  <c:v>796</c:v>
                </c:pt>
                <c:pt idx="2121">
                  <c:v>797</c:v>
                </c:pt>
                <c:pt idx="2122">
                  <c:v>798</c:v>
                </c:pt>
                <c:pt idx="2123">
                  <c:v>798</c:v>
                </c:pt>
                <c:pt idx="2124">
                  <c:v>798</c:v>
                </c:pt>
                <c:pt idx="2125">
                  <c:v>798</c:v>
                </c:pt>
                <c:pt idx="2126">
                  <c:v>798</c:v>
                </c:pt>
                <c:pt idx="2127">
                  <c:v>798</c:v>
                </c:pt>
                <c:pt idx="2128">
                  <c:v>798</c:v>
                </c:pt>
                <c:pt idx="2129">
                  <c:v>799</c:v>
                </c:pt>
                <c:pt idx="2130">
                  <c:v>799</c:v>
                </c:pt>
                <c:pt idx="2131">
                  <c:v>799</c:v>
                </c:pt>
                <c:pt idx="2132">
                  <c:v>799</c:v>
                </c:pt>
                <c:pt idx="2133">
                  <c:v>800</c:v>
                </c:pt>
                <c:pt idx="2134">
                  <c:v>800</c:v>
                </c:pt>
                <c:pt idx="2135">
                  <c:v>801</c:v>
                </c:pt>
                <c:pt idx="2136">
                  <c:v>801</c:v>
                </c:pt>
                <c:pt idx="2137">
                  <c:v>801</c:v>
                </c:pt>
                <c:pt idx="2138">
                  <c:v>801</c:v>
                </c:pt>
                <c:pt idx="2139">
                  <c:v>801</c:v>
                </c:pt>
                <c:pt idx="2140">
                  <c:v>802</c:v>
                </c:pt>
                <c:pt idx="2141">
                  <c:v>803</c:v>
                </c:pt>
                <c:pt idx="2142">
                  <c:v>804</c:v>
                </c:pt>
                <c:pt idx="2143">
                  <c:v>805</c:v>
                </c:pt>
                <c:pt idx="2144">
                  <c:v>806</c:v>
                </c:pt>
                <c:pt idx="2145">
                  <c:v>807</c:v>
                </c:pt>
                <c:pt idx="2146">
                  <c:v>808</c:v>
                </c:pt>
                <c:pt idx="2147">
                  <c:v>809</c:v>
                </c:pt>
                <c:pt idx="2148">
                  <c:v>809</c:v>
                </c:pt>
                <c:pt idx="2149">
                  <c:v>809</c:v>
                </c:pt>
                <c:pt idx="2150">
                  <c:v>810</c:v>
                </c:pt>
                <c:pt idx="2151">
                  <c:v>811</c:v>
                </c:pt>
                <c:pt idx="2152">
                  <c:v>811</c:v>
                </c:pt>
                <c:pt idx="2153">
                  <c:v>812</c:v>
                </c:pt>
                <c:pt idx="2154">
                  <c:v>813</c:v>
                </c:pt>
                <c:pt idx="2155">
                  <c:v>814</c:v>
                </c:pt>
                <c:pt idx="2156">
                  <c:v>814</c:v>
                </c:pt>
                <c:pt idx="2157">
                  <c:v>814</c:v>
                </c:pt>
                <c:pt idx="2158">
                  <c:v>814</c:v>
                </c:pt>
                <c:pt idx="2159">
                  <c:v>814</c:v>
                </c:pt>
                <c:pt idx="2160">
                  <c:v>814</c:v>
                </c:pt>
                <c:pt idx="2161">
                  <c:v>815</c:v>
                </c:pt>
                <c:pt idx="2162">
                  <c:v>815</c:v>
                </c:pt>
                <c:pt idx="2163">
                  <c:v>816</c:v>
                </c:pt>
                <c:pt idx="2164">
                  <c:v>817</c:v>
                </c:pt>
                <c:pt idx="2165">
                  <c:v>817</c:v>
                </c:pt>
                <c:pt idx="2166">
                  <c:v>817</c:v>
                </c:pt>
                <c:pt idx="2167">
                  <c:v>817</c:v>
                </c:pt>
                <c:pt idx="2168">
                  <c:v>817</c:v>
                </c:pt>
                <c:pt idx="2169">
                  <c:v>817</c:v>
                </c:pt>
                <c:pt idx="2170">
                  <c:v>817</c:v>
                </c:pt>
                <c:pt idx="2171">
                  <c:v>817</c:v>
                </c:pt>
                <c:pt idx="2172">
                  <c:v>817</c:v>
                </c:pt>
                <c:pt idx="2173">
                  <c:v>817</c:v>
                </c:pt>
                <c:pt idx="2174">
                  <c:v>817</c:v>
                </c:pt>
                <c:pt idx="2175">
                  <c:v>817</c:v>
                </c:pt>
                <c:pt idx="2176">
                  <c:v>817</c:v>
                </c:pt>
                <c:pt idx="2177">
                  <c:v>817</c:v>
                </c:pt>
                <c:pt idx="2178">
                  <c:v>817</c:v>
                </c:pt>
                <c:pt idx="2179">
                  <c:v>818</c:v>
                </c:pt>
                <c:pt idx="2180">
                  <c:v>818</c:v>
                </c:pt>
                <c:pt idx="2181">
                  <c:v>818</c:v>
                </c:pt>
                <c:pt idx="2182">
                  <c:v>819</c:v>
                </c:pt>
                <c:pt idx="2183">
                  <c:v>819</c:v>
                </c:pt>
                <c:pt idx="2184">
                  <c:v>820</c:v>
                </c:pt>
                <c:pt idx="2185">
                  <c:v>821</c:v>
                </c:pt>
                <c:pt idx="2186">
                  <c:v>822</c:v>
                </c:pt>
                <c:pt idx="2187">
                  <c:v>823</c:v>
                </c:pt>
                <c:pt idx="2188">
                  <c:v>824</c:v>
                </c:pt>
                <c:pt idx="2189">
                  <c:v>824</c:v>
                </c:pt>
                <c:pt idx="2190">
                  <c:v>825</c:v>
                </c:pt>
                <c:pt idx="2191">
                  <c:v>825</c:v>
                </c:pt>
                <c:pt idx="2192">
                  <c:v>826</c:v>
                </c:pt>
                <c:pt idx="2193">
                  <c:v>827</c:v>
                </c:pt>
                <c:pt idx="2194">
                  <c:v>827</c:v>
                </c:pt>
                <c:pt idx="2195">
                  <c:v>827</c:v>
                </c:pt>
                <c:pt idx="2196">
                  <c:v>827</c:v>
                </c:pt>
                <c:pt idx="2197">
                  <c:v>828</c:v>
                </c:pt>
                <c:pt idx="2198">
                  <c:v>828</c:v>
                </c:pt>
                <c:pt idx="2199">
                  <c:v>828</c:v>
                </c:pt>
                <c:pt idx="2200">
                  <c:v>828</c:v>
                </c:pt>
                <c:pt idx="2201">
                  <c:v>828</c:v>
                </c:pt>
                <c:pt idx="2202">
                  <c:v>828</c:v>
                </c:pt>
                <c:pt idx="2203">
                  <c:v>828</c:v>
                </c:pt>
                <c:pt idx="2204">
                  <c:v>828</c:v>
                </c:pt>
                <c:pt idx="2205">
                  <c:v>829</c:v>
                </c:pt>
                <c:pt idx="2206">
                  <c:v>830</c:v>
                </c:pt>
                <c:pt idx="2207">
                  <c:v>831</c:v>
                </c:pt>
                <c:pt idx="2208">
                  <c:v>832</c:v>
                </c:pt>
                <c:pt idx="2209">
                  <c:v>833</c:v>
                </c:pt>
                <c:pt idx="2210">
                  <c:v>834</c:v>
                </c:pt>
                <c:pt idx="2211">
                  <c:v>834</c:v>
                </c:pt>
                <c:pt idx="2212">
                  <c:v>835</c:v>
                </c:pt>
                <c:pt idx="2213">
                  <c:v>836</c:v>
                </c:pt>
                <c:pt idx="2214">
                  <c:v>836</c:v>
                </c:pt>
                <c:pt idx="2215">
                  <c:v>836</c:v>
                </c:pt>
                <c:pt idx="2216">
                  <c:v>837</c:v>
                </c:pt>
                <c:pt idx="2217">
                  <c:v>837</c:v>
                </c:pt>
                <c:pt idx="2218">
                  <c:v>838</c:v>
                </c:pt>
                <c:pt idx="2219">
                  <c:v>839</c:v>
                </c:pt>
                <c:pt idx="2220">
                  <c:v>840</c:v>
                </c:pt>
                <c:pt idx="2221">
                  <c:v>841</c:v>
                </c:pt>
                <c:pt idx="2222">
                  <c:v>842</c:v>
                </c:pt>
                <c:pt idx="2223">
                  <c:v>842</c:v>
                </c:pt>
                <c:pt idx="2224">
                  <c:v>842</c:v>
                </c:pt>
                <c:pt idx="2225">
                  <c:v>843</c:v>
                </c:pt>
                <c:pt idx="2226">
                  <c:v>843</c:v>
                </c:pt>
                <c:pt idx="2227">
                  <c:v>844</c:v>
                </c:pt>
                <c:pt idx="2228">
                  <c:v>845</c:v>
                </c:pt>
                <c:pt idx="2229">
                  <c:v>845</c:v>
                </c:pt>
                <c:pt idx="2230">
                  <c:v>846</c:v>
                </c:pt>
                <c:pt idx="2231">
                  <c:v>847</c:v>
                </c:pt>
                <c:pt idx="2232">
                  <c:v>847</c:v>
                </c:pt>
                <c:pt idx="2233">
                  <c:v>847</c:v>
                </c:pt>
                <c:pt idx="2234">
                  <c:v>848</c:v>
                </c:pt>
                <c:pt idx="2235">
                  <c:v>848</c:v>
                </c:pt>
                <c:pt idx="2236">
                  <c:v>849</c:v>
                </c:pt>
                <c:pt idx="2237">
                  <c:v>850</c:v>
                </c:pt>
                <c:pt idx="2238">
                  <c:v>851</c:v>
                </c:pt>
                <c:pt idx="2239">
                  <c:v>851</c:v>
                </c:pt>
                <c:pt idx="2240">
                  <c:v>852</c:v>
                </c:pt>
                <c:pt idx="2241">
                  <c:v>853</c:v>
                </c:pt>
                <c:pt idx="2242">
                  <c:v>853</c:v>
                </c:pt>
                <c:pt idx="2243">
                  <c:v>854</c:v>
                </c:pt>
                <c:pt idx="2244">
                  <c:v>855</c:v>
                </c:pt>
                <c:pt idx="2245">
                  <c:v>856</c:v>
                </c:pt>
                <c:pt idx="2246">
                  <c:v>857</c:v>
                </c:pt>
                <c:pt idx="2247">
                  <c:v>858</c:v>
                </c:pt>
                <c:pt idx="2248">
                  <c:v>858</c:v>
                </c:pt>
                <c:pt idx="2249">
                  <c:v>859</c:v>
                </c:pt>
                <c:pt idx="2250">
                  <c:v>860</c:v>
                </c:pt>
                <c:pt idx="2251">
                  <c:v>860</c:v>
                </c:pt>
                <c:pt idx="2252">
                  <c:v>861</c:v>
                </c:pt>
                <c:pt idx="2253">
                  <c:v>861</c:v>
                </c:pt>
                <c:pt idx="2254">
                  <c:v>862</c:v>
                </c:pt>
                <c:pt idx="2255">
                  <c:v>862</c:v>
                </c:pt>
                <c:pt idx="2256">
                  <c:v>863</c:v>
                </c:pt>
                <c:pt idx="2257">
                  <c:v>864</c:v>
                </c:pt>
                <c:pt idx="2258">
                  <c:v>865</c:v>
                </c:pt>
                <c:pt idx="2259">
                  <c:v>866</c:v>
                </c:pt>
                <c:pt idx="2260">
                  <c:v>866</c:v>
                </c:pt>
                <c:pt idx="2261">
                  <c:v>867</c:v>
                </c:pt>
                <c:pt idx="2262">
                  <c:v>868</c:v>
                </c:pt>
                <c:pt idx="2263">
                  <c:v>868</c:v>
                </c:pt>
                <c:pt idx="2264">
                  <c:v>868</c:v>
                </c:pt>
                <c:pt idx="2265">
                  <c:v>869</c:v>
                </c:pt>
                <c:pt idx="2266">
                  <c:v>870</c:v>
                </c:pt>
                <c:pt idx="2267">
                  <c:v>871</c:v>
                </c:pt>
                <c:pt idx="2268">
                  <c:v>872</c:v>
                </c:pt>
                <c:pt idx="2269">
                  <c:v>872</c:v>
                </c:pt>
                <c:pt idx="2270">
                  <c:v>872</c:v>
                </c:pt>
                <c:pt idx="2271">
                  <c:v>873</c:v>
                </c:pt>
                <c:pt idx="2272">
                  <c:v>874</c:v>
                </c:pt>
                <c:pt idx="2273">
                  <c:v>874</c:v>
                </c:pt>
                <c:pt idx="2274">
                  <c:v>874</c:v>
                </c:pt>
                <c:pt idx="2275">
                  <c:v>874</c:v>
                </c:pt>
                <c:pt idx="2276">
                  <c:v>874</c:v>
                </c:pt>
                <c:pt idx="2277">
                  <c:v>874</c:v>
                </c:pt>
                <c:pt idx="2278">
                  <c:v>874</c:v>
                </c:pt>
                <c:pt idx="2279">
                  <c:v>874</c:v>
                </c:pt>
                <c:pt idx="2280">
                  <c:v>874</c:v>
                </c:pt>
                <c:pt idx="2281">
                  <c:v>875</c:v>
                </c:pt>
                <c:pt idx="2282">
                  <c:v>875</c:v>
                </c:pt>
                <c:pt idx="2283">
                  <c:v>875</c:v>
                </c:pt>
                <c:pt idx="2284">
                  <c:v>875</c:v>
                </c:pt>
                <c:pt idx="2285">
                  <c:v>876</c:v>
                </c:pt>
                <c:pt idx="2286">
                  <c:v>876</c:v>
                </c:pt>
                <c:pt idx="2287">
                  <c:v>877</c:v>
                </c:pt>
                <c:pt idx="2288">
                  <c:v>877</c:v>
                </c:pt>
                <c:pt idx="2289">
                  <c:v>877</c:v>
                </c:pt>
                <c:pt idx="2290">
                  <c:v>878</c:v>
                </c:pt>
                <c:pt idx="2291">
                  <c:v>879</c:v>
                </c:pt>
                <c:pt idx="2292">
                  <c:v>879</c:v>
                </c:pt>
                <c:pt idx="2293">
                  <c:v>880</c:v>
                </c:pt>
                <c:pt idx="2294">
                  <c:v>881</c:v>
                </c:pt>
                <c:pt idx="2295">
                  <c:v>881</c:v>
                </c:pt>
                <c:pt idx="2296">
                  <c:v>881</c:v>
                </c:pt>
                <c:pt idx="2297">
                  <c:v>881</c:v>
                </c:pt>
                <c:pt idx="2298">
                  <c:v>881</c:v>
                </c:pt>
                <c:pt idx="2299">
                  <c:v>881</c:v>
                </c:pt>
                <c:pt idx="2300">
                  <c:v>882</c:v>
                </c:pt>
                <c:pt idx="2301">
                  <c:v>882</c:v>
                </c:pt>
                <c:pt idx="2302">
                  <c:v>882</c:v>
                </c:pt>
                <c:pt idx="2303">
                  <c:v>882</c:v>
                </c:pt>
                <c:pt idx="2304">
                  <c:v>883</c:v>
                </c:pt>
                <c:pt idx="2305">
                  <c:v>884</c:v>
                </c:pt>
                <c:pt idx="2306">
                  <c:v>885</c:v>
                </c:pt>
                <c:pt idx="2307">
                  <c:v>885</c:v>
                </c:pt>
                <c:pt idx="2308">
                  <c:v>886</c:v>
                </c:pt>
                <c:pt idx="2309">
                  <c:v>886</c:v>
                </c:pt>
                <c:pt idx="2310">
                  <c:v>886</c:v>
                </c:pt>
                <c:pt idx="2311">
                  <c:v>886</c:v>
                </c:pt>
                <c:pt idx="2312">
                  <c:v>886</c:v>
                </c:pt>
                <c:pt idx="2313">
                  <c:v>886</c:v>
                </c:pt>
                <c:pt idx="2314">
                  <c:v>886</c:v>
                </c:pt>
                <c:pt idx="2315">
                  <c:v>886</c:v>
                </c:pt>
                <c:pt idx="2316">
                  <c:v>886</c:v>
                </c:pt>
                <c:pt idx="2317">
                  <c:v>886</c:v>
                </c:pt>
                <c:pt idx="2318">
                  <c:v>886</c:v>
                </c:pt>
                <c:pt idx="2319">
                  <c:v>886</c:v>
                </c:pt>
                <c:pt idx="2320">
                  <c:v>886</c:v>
                </c:pt>
                <c:pt idx="2321">
                  <c:v>886</c:v>
                </c:pt>
                <c:pt idx="2322">
                  <c:v>886</c:v>
                </c:pt>
                <c:pt idx="2323">
                  <c:v>886</c:v>
                </c:pt>
                <c:pt idx="2324">
                  <c:v>886</c:v>
                </c:pt>
                <c:pt idx="2325">
                  <c:v>887</c:v>
                </c:pt>
                <c:pt idx="2326">
                  <c:v>887</c:v>
                </c:pt>
                <c:pt idx="2327">
                  <c:v>887</c:v>
                </c:pt>
                <c:pt idx="2328">
                  <c:v>888</c:v>
                </c:pt>
                <c:pt idx="2329">
                  <c:v>888</c:v>
                </c:pt>
                <c:pt idx="2330">
                  <c:v>889</c:v>
                </c:pt>
                <c:pt idx="2331">
                  <c:v>890</c:v>
                </c:pt>
                <c:pt idx="2332">
                  <c:v>890</c:v>
                </c:pt>
                <c:pt idx="2333">
                  <c:v>890</c:v>
                </c:pt>
                <c:pt idx="2334">
                  <c:v>890</c:v>
                </c:pt>
                <c:pt idx="2335">
                  <c:v>890</c:v>
                </c:pt>
                <c:pt idx="2336">
                  <c:v>890</c:v>
                </c:pt>
                <c:pt idx="2337">
                  <c:v>891</c:v>
                </c:pt>
                <c:pt idx="2338">
                  <c:v>891</c:v>
                </c:pt>
                <c:pt idx="2339">
                  <c:v>892</c:v>
                </c:pt>
                <c:pt idx="2340">
                  <c:v>893</c:v>
                </c:pt>
                <c:pt idx="2341">
                  <c:v>894</c:v>
                </c:pt>
                <c:pt idx="2342">
                  <c:v>895</c:v>
                </c:pt>
                <c:pt idx="2343">
                  <c:v>896</c:v>
                </c:pt>
                <c:pt idx="2344">
                  <c:v>897</c:v>
                </c:pt>
                <c:pt idx="2345">
                  <c:v>898</c:v>
                </c:pt>
                <c:pt idx="2346">
                  <c:v>899</c:v>
                </c:pt>
                <c:pt idx="2347">
                  <c:v>899</c:v>
                </c:pt>
                <c:pt idx="2348">
                  <c:v>899</c:v>
                </c:pt>
                <c:pt idx="2349">
                  <c:v>899</c:v>
                </c:pt>
                <c:pt idx="2350">
                  <c:v>900</c:v>
                </c:pt>
                <c:pt idx="2351">
                  <c:v>901</c:v>
                </c:pt>
                <c:pt idx="2352">
                  <c:v>901</c:v>
                </c:pt>
                <c:pt idx="2353">
                  <c:v>901</c:v>
                </c:pt>
                <c:pt idx="2354">
                  <c:v>901</c:v>
                </c:pt>
                <c:pt idx="2355">
                  <c:v>902</c:v>
                </c:pt>
                <c:pt idx="2356">
                  <c:v>902</c:v>
                </c:pt>
                <c:pt idx="2357">
                  <c:v>902</c:v>
                </c:pt>
                <c:pt idx="2358">
                  <c:v>902</c:v>
                </c:pt>
                <c:pt idx="2359">
                  <c:v>902</c:v>
                </c:pt>
                <c:pt idx="2360">
                  <c:v>903</c:v>
                </c:pt>
                <c:pt idx="2361">
                  <c:v>904</c:v>
                </c:pt>
                <c:pt idx="2362">
                  <c:v>905</c:v>
                </c:pt>
                <c:pt idx="2363">
                  <c:v>905</c:v>
                </c:pt>
                <c:pt idx="2364">
                  <c:v>906</c:v>
                </c:pt>
                <c:pt idx="2365">
                  <c:v>907</c:v>
                </c:pt>
                <c:pt idx="2366">
                  <c:v>907</c:v>
                </c:pt>
                <c:pt idx="2367">
                  <c:v>908</c:v>
                </c:pt>
                <c:pt idx="2368">
                  <c:v>908</c:v>
                </c:pt>
                <c:pt idx="2369">
                  <c:v>909</c:v>
                </c:pt>
                <c:pt idx="2370">
                  <c:v>910</c:v>
                </c:pt>
                <c:pt idx="2371">
                  <c:v>910</c:v>
                </c:pt>
                <c:pt idx="2372">
                  <c:v>911</c:v>
                </c:pt>
                <c:pt idx="2373">
                  <c:v>911</c:v>
                </c:pt>
                <c:pt idx="2374">
                  <c:v>911</c:v>
                </c:pt>
                <c:pt idx="2375">
                  <c:v>912</c:v>
                </c:pt>
                <c:pt idx="2376">
                  <c:v>912</c:v>
                </c:pt>
                <c:pt idx="2377">
                  <c:v>912</c:v>
                </c:pt>
                <c:pt idx="2378">
                  <c:v>913</c:v>
                </c:pt>
                <c:pt idx="2379">
                  <c:v>913</c:v>
                </c:pt>
                <c:pt idx="2380">
                  <c:v>914</c:v>
                </c:pt>
                <c:pt idx="2381">
                  <c:v>915</c:v>
                </c:pt>
                <c:pt idx="2382">
                  <c:v>916</c:v>
                </c:pt>
                <c:pt idx="2383">
                  <c:v>917</c:v>
                </c:pt>
                <c:pt idx="2384">
                  <c:v>917</c:v>
                </c:pt>
                <c:pt idx="2385">
                  <c:v>917</c:v>
                </c:pt>
                <c:pt idx="2386">
                  <c:v>918</c:v>
                </c:pt>
                <c:pt idx="2387">
                  <c:v>918</c:v>
                </c:pt>
                <c:pt idx="2388">
                  <c:v>919</c:v>
                </c:pt>
                <c:pt idx="2389">
                  <c:v>920</c:v>
                </c:pt>
                <c:pt idx="2390">
                  <c:v>920</c:v>
                </c:pt>
                <c:pt idx="2391">
                  <c:v>921</c:v>
                </c:pt>
                <c:pt idx="2392">
                  <c:v>922</c:v>
                </c:pt>
                <c:pt idx="2393">
                  <c:v>923</c:v>
                </c:pt>
                <c:pt idx="2394">
                  <c:v>924</c:v>
                </c:pt>
                <c:pt idx="2395">
                  <c:v>925</c:v>
                </c:pt>
                <c:pt idx="2396">
                  <c:v>926</c:v>
                </c:pt>
                <c:pt idx="2397">
                  <c:v>926</c:v>
                </c:pt>
                <c:pt idx="2398">
                  <c:v>927</c:v>
                </c:pt>
                <c:pt idx="2399">
                  <c:v>928</c:v>
                </c:pt>
                <c:pt idx="2400">
                  <c:v>929</c:v>
                </c:pt>
                <c:pt idx="2401">
                  <c:v>929</c:v>
                </c:pt>
                <c:pt idx="2402">
                  <c:v>929</c:v>
                </c:pt>
                <c:pt idx="2403">
                  <c:v>929</c:v>
                </c:pt>
                <c:pt idx="2404">
                  <c:v>929</c:v>
                </c:pt>
                <c:pt idx="2405">
                  <c:v>929</c:v>
                </c:pt>
                <c:pt idx="2406">
                  <c:v>930</c:v>
                </c:pt>
                <c:pt idx="2407">
                  <c:v>930</c:v>
                </c:pt>
                <c:pt idx="2408">
                  <c:v>930</c:v>
                </c:pt>
                <c:pt idx="2409">
                  <c:v>930</c:v>
                </c:pt>
                <c:pt idx="2410">
                  <c:v>931</c:v>
                </c:pt>
                <c:pt idx="2411">
                  <c:v>932</c:v>
                </c:pt>
                <c:pt idx="2412">
                  <c:v>932</c:v>
                </c:pt>
                <c:pt idx="2413">
                  <c:v>933</c:v>
                </c:pt>
                <c:pt idx="2414">
                  <c:v>934</c:v>
                </c:pt>
                <c:pt idx="2415">
                  <c:v>935</c:v>
                </c:pt>
                <c:pt idx="2416">
                  <c:v>936</c:v>
                </c:pt>
                <c:pt idx="2417">
                  <c:v>937</c:v>
                </c:pt>
                <c:pt idx="2418">
                  <c:v>938</c:v>
                </c:pt>
                <c:pt idx="2419">
                  <c:v>939</c:v>
                </c:pt>
                <c:pt idx="2420">
                  <c:v>939</c:v>
                </c:pt>
                <c:pt idx="2421">
                  <c:v>939</c:v>
                </c:pt>
                <c:pt idx="2422">
                  <c:v>939</c:v>
                </c:pt>
                <c:pt idx="2423">
                  <c:v>939</c:v>
                </c:pt>
                <c:pt idx="2424">
                  <c:v>939</c:v>
                </c:pt>
                <c:pt idx="2425">
                  <c:v>939</c:v>
                </c:pt>
                <c:pt idx="2426">
                  <c:v>939</c:v>
                </c:pt>
                <c:pt idx="2427">
                  <c:v>939</c:v>
                </c:pt>
                <c:pt idx="2428">
                  <c:v>939</c:v>
                </c:pt>
                <c:pt idx="2429">
                  <c:v>939</c:v>
                </c:pt>
                <c:pt idx="2430">
                  <c:v>940</c:v>
                </c:pt>
                <c:pt idx="2431">
                  <c:v>940</c:v>
                </c:pt>
                <c:pt idx="2432">
                  <c:v>940</c:v>
                </c:pt>
                <c:pt idx="2433">
                  <c:v>940</c:v>
                </c:pt>
                <c:pt idx="2434">
                  <c:v>941</c:v>
                </c:pt>
                <c:pt idx="2435">
                  <c:v>941</c:v>
                </c:pt>
                <c:pt idx="2436">
                  <c:v>941</c:v>
                </c:pt>
                <c:pt idx="2437">
                  <c:v>941</c:v>
                </c:pt>
                <c:pt idx="2438">
                  <c:v>942</c:v>
                </c:pt>
                <c:pt idx="2439">
                  <c:v>942</c:v>
                </c:pt>
                <c:pt idx="2440">
                  <c:v>942</c:v>
                </c:pt>
                <c:pt idx="2441">
                  <c:v>943</c:v>
                </c:pt>
                <c:pt idx="2442">
                  <c:v>944</c:v>
                </c:pt>
                <c:pt idx="2443">
                  <c:v>944</c:v>
                </c:pt>
                <c:pt idx="2444">
                  <c:v>945</c:v>
                </c:pt>
                <c:pt idx="2445">
                  <c:v>946</c:v>
                </c:pt>
                <c:pt idx="2446">
                  <c:v>947</c:v>
                </c:pt>
                <c:pt idx="2447">
                  <c:v>948</c:v>
                </c:pt>
                <c:pt idx="2448">
                  <c:v>949</c:v>
                </c:pt>
                <c:pt idx="2449">
                  <c:v>949</c:v>
                </c:pt>
                <c:pt idx="2450">
                  <c:v>949</c:v>
                </c:pt>
                <c:pt idx="2451">
                  <c:v>949</c:v>
                </c:pt>
                <c:pt idx="2452">
                  <c:v>949</c:v>
                </c:pt>
                <c:pt idx="2453">
                  <c:v>949</c:v>
                </c:pt>
                <c:pt idx="2454">
                  <c:v>950</c:v>
                </c:pt>
                <c:pt idx="2455">
                  <c:v>950</c:v>
                </c:pt>
                <c:pt idx="2456">
                  <c:v>951</c:v>
                </c:pt>
                <c:pt idx="2457">
                  <c:v>951</c:v>
                </c:pt>
                <c:pt idx="2458">
                  <c:v>951</c:v>
                </c:pt>
                <c:pt idx="2459">
                  <c:v>951</c:v>
                </c:pt>
                <c:pt idx="2460">
                  <c:v>951</c:v>
                </c:pt>
                <c:pt idx="2461">
                  <c:v>952</c:v>
                </c:pt>
                <c:pt idx="2462">
                  <c:v>953</c:v>
                </c:pt>
                <c:pt idx="2463">
                  <c:v>954</c:v>
                </c:pt>
                <c:pt idx="2464">
                  <c:v>955</c:v>
                </c:pt>
                <c:pt idx="2465">
                  <c:v>955</c:v>
                </c:pt>
                <c:pt idx="2466">
                  <c:v>956</c:v>
                </c:pt>
                <c:pt idx="2467">
                  <c:v>956</c:v>
                </c:pt>
                <c:pt idx="2468">
                  <c:v>956</c:v>
                </c:pt>
                <c:pt idx="2469">
                  <c:v>957</c:v>
                </c:pt>
                <c:pt idx="2470">
                  <c:v>957</c:v>
                </c:pt>
                <c:pt idx="2471">
                  <c:v>957</c:v>
                </c:pt>
                <c:pt idx="2472">
                  <c:v>958</c:v>
                </c:pt>
                <c:pt idx="2473">
                  <c:v>958</c:v>
                </c:pt>
                <c:pt idx="2474">
                  <c:v>958</c:v>
                </c:pt>
                <c:pt idx="2475">
                  <c:v>958</c:v>
                </c:pt>
                <c:pt idx="2476">
                  <c:v>958</c:v>
                </c:pt>
                <c:pt idx="2477">
                  <c:v>958</c:v>
                </c:pt>
                <c:pt idx="2478">
                  <c:v>958</c:v>
                </c:pt>
                <c:pt idx="2479">
                  <c:v>958</c:v>
                </c:pt>
                <c:pt idx="2480">
                  <c:v>959</c:v>
                </c:pt>
                <c:pt idx="2481">
                  <c:v>959</c:v>
                </c:pt>
                <c:pt idx="2482">
                  <c:v>959</c:v>
                </c:pt>
                <c:pt idx="2483">
                  <c:v>959</c:v>
                </c:pt>
                <c:pt idx="2484">
                  <c:v>960</c:v>
                </c:pt>
                <c:pt idx="2485">
                  <c:v>960</c:v>
                </c:pt>
                <c:pt idx="2486">
                  <c:v>960</c:v>
                </c:pt>
                <c:pt idx="2487">
                  <c:v>961</c:v>
                </c:pt>
                <c:pt idx="2488">
                  <c:v>962</c:v>
                </c:pt>
                <c:pt idx="2489">
                  <c:v>962</c:v>
                </c:pt>
                <c:pt idx="2490">
                  <c:v>962</c:v>
                </c:pt>
                <c:pt idx="2491">
                  <c:v>962</c:v>
                </c:pt>
                <c:pt idx="2492">
                  <c:v>962</c:v>
                </c:pt>
                <c:pt idx="2493">
                  <c:v>963</c:v>
                </c:pt>
                <c:pt idx="2494">
                  <c:v>963</c:v>
                </c:pt>
                <c:pt idx="2495">
                  <c:v>963</c:v>
                </c:pt>
                <c:pt idx="2496">
                  <c:v>963</c:v>
                </c:pt>
                <c:pt idx="2497">
                  <c:v>964</c:v>
                </c:pt>
                <c:pt idx="2498">
                  <c:v>964</c:v>
                </c:pt>
                <c:pt idx="2499">
                  <c:v>965</c:v>
                </c:pt>
                <c:pt idx="2500">
                  <c:v>966</c:v>
                </c:pt>
                <c:pt idx="2501">
                  <c:v>966</c:v>
                </c:pt>
                <c:pt idx="2502">
                  <c:v>966</c:v>
                </c:pt>
                <c:pt idx="2503">
                  <c:v>966</c:v>
                </c:pt>
                <c:pt idx="2504">
                  <c:v>967</c:v>
                </c:pt>
                <c:pt idx="2505">
                  <c:v>967</c:v>
                </c:pt>
                <c:pt idx="2506">
                  <c:v>968</c:v>
                </c:pt>
                <c:pt idx="2507">
                  <c:v>968</c:v>
                </c:pt>
                <c:pt idx="2508">
                  <c:v>968</c:v>
                </c:pt>
                <c:pt idx="2509">
                  <c:v>968</c:v>
                </c:pt>
                <c:pt idx="2510">
                  <c:v>968</c:v>
                </c:pt>
                <c:pt idx="2511">
                  <c:v>968</c:v>
                </c:pt>
                <c:pt idx="2512">
                  <c:v>968</c:v>
                </c:pt>
                <c:pt idx="2513">
                  <c:v>968</c:v>
                </c:pt>
                <c:pt idx="2514">
                  <c:v>968</c:v>
                </c:pt>
                <c:pt idx="2515">
                  <c:v>968</c:v>
                </c:pt>
                <c:pt idx="2516">
                  <c:v>968</c:v>
                </c:pt>
                <c:pt idx="2517">
                  <c:v>969</c:v>
                </c:pt>
                <c:pt idx="2518">
                  <c:v>969</c:v>
                </c:pt>
                <c:pt idx="2519">
                  <c:v>969</c:v>
                </c:pt>
                <c:pt idx="2520">
                  <c:v>969</c:v>
                </c:pt>
                <c:pt idx="2521">
                  <c:v>969</c:v>
                </c:pt>
                <c:pt idx="2522">
                  <c:v>969</c:v>
                </c:pt>
                <c:pt idx="2523">
                  <c:v>969</c:v>
                </c:pt>
                <c:pt idx="2524">
                  <c:v>970</c:v>
                </c:pt>
                <c:pt idx="2525">
                  <c:v>971</c:v>
                </c:pt>
                <c:pt idx="2526">
                  <c:v>972</c:v>
                </c:pt>
                <c:pt idx="2527">
                  <c:v>973</c:v>
                </c:pt>
                <c:pt idx="2528">
                  <c:v>973</c:v>
                </c:pt>
                <c:pt idx="2529">
                  <c:v>973</c:v>
                </c:pt>
                <c:pt idx="2530">
                  <c:v>974</c:v>
                </c:pt>
                <c:pt idx="2531">
                  <c:v>975</c:v>
                </c:pt>
                <c:pt idx="2532">
                  <c:v>975</c:v>
                </c:pt>
                <c:pt idx="2533">
                  <c:v>976</c:v>
                </c:pt>
                <c:pt idx="2534">
                  <c:v>976</c:v>
                </c:pt>
                <c:pt idx="2535">
                  <c:v>976</c:v>
                </c:pt>
                <c:pt idx="2536">
                  <c:v>976</c:v>
                </c:pt>
                <c:pt idx="2537">
                  <c:v>976</c:v>
                </c:pt>
                <c:pt idx="2538">
                  <c:v>976</c:v>
                </c:pt>
                <c:pt idx="2539">
                  <c:v>976</c:v>
                </c:pt>
                <c:pt idx="2540">
                  <c:v>976</c:v>
                </c:pt>
                <c:pt idx="2541">
                  <c:v>976</c:v>
                </c:pt>
                <c:pt idx="2542">
                  <c:v>976</c:v>
                </c:pt>
                <c:pt idx="2543">
                  <c:v>977</c:v>
                </c:pt>
                <c:pt idx="2544">
                  <c:v>977</c:v>
                </c:pt>
                <c:pt idx="2545">
                  <c:v>978</c:v>
                </c:pt>
                <c:pt idx="2546">
                  <c:v>978</c:v>
                </c:pt>
                <c:pt idx="2547">
                  <c:v>978</c:v>
                </c:pt>
                <c:pt idx="2548">
                  <c:v>978</c:v>
                </c:pt>
                <c:pt idx="2549">
                  <c:v>979</c:v>
                </c:pt>
                <c:pt idx="2550">
                  <c:v>980</c:v>
                </c:pt>
                <c:pt idx="2551">
                  <c:v>981</c:v>
                </c:pt>
                <c:pt idx="2552">
                  <c:v>981</c:v>
                </c:pt>
                <c:pt idx="2553">
                  <c:v>981</c:v>
                </c:pt>
                <c:pt idx="2554">
                  <c:v>981</c:v>
                </c:pt>
                <c:pt idx="2555">
                  <c:v>982</c:v>
                </c:pt>
                <c:pt idx="2556">
                  <c:v>982</c:v>
                </c:pt>
                <c:pt idx="2557">
                  <c:v>982</c:v>
                </c:pt>
                <c:pt idx="2558">
                  <c:v>982</c:v>
                </c:pt>
                <c:pt idx="2559">
                  <c:v>982</c:v>
                </c:pt>
                <c:pt idx="2560">
                  <c:v>982</c:v>
                </c:pt>
                <c:pt idx="2561">
                  <c:v>982</c:v>
                </c:pt>
                <c:pt idx="2562">
                  <c:v>982</c:v>
                </c:pt>
                <c:pt idx="2563">
                  <c:v>982</c:v>
                </c:pt>
                <c:pt idx="2564">
                  <c:v>982</c:v>
                </c:pt>
                <c:pt idx="2565">
                  <c:v>982</c:v>
                </c:pt>
                <c:pt idx="2566">
                  <c:v>982</c:v>
                </c:pt>
                <c:pt idx="2567">
                  <c:v>982</c:v>
                </c:pt>
                <c:pt idx="2568">
                  <c:v>982</c:v>
                </c:pt>
                <c:pt idx="2569">
                  <c:v>982</c:v>
                </c:pt>
                <c:pt idx="2570">
                  <c:v>983</c:v>
                </c:pt>
                <c:pt idx="2571">
                  <c:v>984</c:v>
                </c:pt>
                <c:pt idx="2572">
                  <c:v>984</c:v>
                </c:pt>
                <c:pt idx="2573">
                  <c:v>985</c:v>
                </c:pt>
                <c:pt idx="2574">
                  <c:v>985</c:v>
                </c:pt>
                <c:pt idx="2575">
                  <c:v>985</c:v>
                </c:pt>
                <c:pt idx="2576">
                  <c:v>985</c:v>
                </c:pt>
                <c:pt idx="2577">
                  <c:v>986</c:v>
                </c:pt>
                <c:pt idx="2578">
                  <c:v>987</c:v>
                </c:pt>
                <c:pt idx="2579">
                  <c:v>988</c:v>
                </c:pt>
                <c:pt idx="2580">
                  <c:v>989</c:v>
                </c:pt>
                <c:pt idx="2581">
                  <c:v>989</c:v>
                </c:pt>
                <c:pt idx="2582">
                  <c:v>989</c:v>
                </c:pt>
                <c:pt idx="2583">
                  <c:v>990</c:v>
                </c:pt>
                <c:pt idx="2584">
                  <c:v>991</c:v>
                </c:pt>
                <c:pt idx="2585">
                  <c:v>991</c:v>
                </c:pt>
                <c:pt idx="2586">
                  <c:v>991</c:v>
                </c:pt>
                <c:pt idx="2587">
                  <c:v>991</c:v>
                </c:pt>
                <c:pt idx="2588">
                  <c:v>991</c:v>
                </c:pt>
                <c:pt idx="2589">
                  <c:v>992</c:v>
                </c:pt>
                <c:pt idx="2590">
                  <c:v>993</c:v>
                </c:pt>
                <c:pt idx="2591">
                  <c:v>993</c:v>
                </c:pt>
                <c:pt idx="2592">
                  <c:v>993</c:v>
                </c:pt>
                <c:pt idx="2593">
                  <c:v>993</c:v>
                </c:pt>
                <c:pt idx="2594">
                  <c:v>993</c:v>
                </c:pt>
                <c:pt idx="2595">
                  <c:v>994</c:v>
                </c:pt>
                <c:pt idx="2596">
                  <c:v>994</c:v>
                </c:pt>
                <c:pt idx="2597">
                  <c:v>994</c:v>
                </c:pt>
                <c:pt idx="2598">
                  <c:v>995</c:v>
                </c:pt>
                <c:pt idx="2599">
                  <c:v>995</c:v>
                </c:pt>
                <c:pt idx="2600">
                  <c:v>995</c:v>
                </c:pt>
                <c:pt idx="2601">
                  <c:v>995</c:v>
                </c:pt>
                <c:pt idx="2602">
                  <c:v>996</c:v>
                </c:pt>
                <c:pt idx="2603">
                  <c:v>996</c:v>
                </c:pt>
                <c:pt idx="2604">
                  <c:v>996</c:v>
                </c:pt>
                <c:pt idx="2605">
                  <c:v>996</c:v>
                </c:pt>
                <c:pt idx="2606">
                  <c:v>996</c:v>
                </c:pt>
                <c:pt idx="2607">
                  <c:v>996</c:v>
                </c:pt>
                <c:pt idx="2608">
                  <c:v>996</c:v>
                </c:pt>
                <c:pt idx="2609">
                  <c:v>996</c:v>
                </c:pt>
                <c:pt idx="2610">
                  <c:v>996</c:v>
                </c:pt>
                <c:pt idx="2611">
                  <c:v>996</c:v>
                </c:pt>
                <c:pt idx="2612">
                  <c:v>996</c:v>
                </c:pt>
                <c:pt idx="2613">
                  <c:v>996</c:v>
                </c:pt>
                <c:pt idx="2614">
                  <c:v>996</c:v>
                </c:pt>
                <c:pt idx="2615">
                  <c:v>996</c:v>
                </c:pt>
                <c:pt idx="2616">
                  <c:v>996</c:v>
                </c:pt>
                <c:pt idx="2617">
                  <c:v>996</c:v>
                </c:pt>
                <c:pt idx="2618">
                  <c:v>996</c:v>
                </c:pt>
                <c:pt idx="2619">
                  <c:v>996</c:v>
                </c:pt>
                <c:pt idx="2620">
                  <c:v>996</c:v>
                </c:pt>
                <c:pt idx="2621">
                  <c:v>996</c:v>
                </c:pt>
                <c:pt idx="2622">
                  <c:v>997</c:v>
                </c:pt>
                <c:pt idx="2623">
                  <c:v>997</c:v>
                </c:pt>
                <c:pt idx="2624">
                  <c:v>998</c:v>
                </c:pt>
                <c:pt idx="2625">
                  <c:v>999</c:v>
                </c:pt>
                <c:pt idx="2626">
                  <c:v>999</c:v>
                </c:pt>
                <c:pt idx="2627">
                  <c:v>1000</c:v>
                </c:pt>
                <c:pt idx="2628">
                  <c:v>1001</c:v>
                </c:pt>
                <c:pt idx="2629">
                  <c:v>1002</c:v>
                </c:pt>
                <c:pt idx="2630">
                  <c:v>1003</c:v>
                </c:pt>
                <c:pt idx="2631">
                  <c:v>1003</c:v>
                </c:pt>
                <c:pt idx="2632">
                  <c:v>1003</c:v>
                </c:pt>
                <c:pt idx="2633">
                  <c:v>1003</c:v>
                </c:pt>
                <c:pt idx="2634">
                  <c:v>1003</c:v>
                </c:pt>
                <c:pt idx="2635">
                  <c:v>1003</c:v>
                </c:pt>
                <c:pt idx="2636">
                  <c:v>1003</c:v>
                </c:pt>
                <c:pt idx="2637">
                  <c:v>1003</c:v>
                </c:pt>
                <c:pt idx="2638">
                  <c:v>1004</c:v>
                </c:pt>
                <c:pt idx="2639">
                  <c:v>1004</c:v>
                </c:pt>
                <c:pt idx="2640">
                  <c:v>1004</c:v>
                </c:pt>
                <c:pt idx="2641">
                  <c:v>1005</c:v>
                </c:pt>
                <c:pt idx="2642">
                  <c:v>1006</c:v>
                </c:pt>
                <c:pt idx="2643">
                  <c:v>1006</c:v>
                </c:pt>
                <c:pt idx="2644">
                  <c:v>1007</c:v>
                </c:pt>
                <c:pt idx="2645">
                  <c:v>1008</c:v>
                </c:pt>
                <c:pt idx="2646">
                  <c:v>1008</c:v>
                </c:pt>
                <c:pt idx="2647">
                  <c:v>1008</c:v>
                </c:pt>
                <c:pt idx="2648">
                  <c:v>1009</c:v>
                </c:pt>
                <c:pt idx="2649">
                  <c:v>1010</c:v>
                </c:pt>
                <c:pt idx="2650">
                  <c:v>1010</c:v>
                </c:pt>
                <c:pt idx="2651">
                  <c:v>1010</c:v>
                </c:pt>
                <c:pt idx="2652">
                  <c:v>1010</c:v>
                </c:pt>
                <c:pt idx="2653">
                  <c:v>1010</c:v>
                </c:pt>
                <c:pt idx="2654">
                  <c:v>1010</c:v>
                </c:pt>
                <c:pt idx="2655">
                  <c:v>1010</c:v>
                </c:pt>
                <c:pt idx="2656">
                  <c:v>1010</c:v>
                </c:pt>
                <c:pt idx="2657">
                  <c:v>1010</c:v>
                </c:pt>
                <c:pt idx="2658">
                  <c:v>1010</c:v>
                </c:pt>
                <c:pt idx="2659">
                  <c:v>1010</c:v>
                </c:pt>
                <c:pt idx="2660">
                  <c:v>1010</c:v>
                </c:pt>
                <c:pt idx="2661">
                  <c:v>1010</c:v>
                </c:pt>
                <c:pt idx="2662">
                  <c:v>1010</c:v>
                </c:pt>
                <c:pt idx="2663">
                  <c:v>1010</c:v>
                </c:pt>
                <c:pt idx="2664">
                  <c:v>1010</c:v>
                </c:pt>
                <c:pt idx="2665">
                  <c:v>1010</c:v>
                </c:pt>
                <c:pt idx="2666">
                  <c:v>1010</c:v>
                </c:pt>
                <c:pt idx="2667">
                  <c:v>1011</c:v>
                </c:pt>
                <c:pt idx="2668">
                  <c:v>1011</c:v>
                </c:pt>
                <c:pt idx="2669">
                  <c:v>1011</c:v>
                </c:pt>
                <c:pt idx="2670">
                  <c:v>1011</c:v>
                </c:pt>
                <c:pt idx="2671">
                  <c:v>1011</c:v>
                </c:pt>
                <c:pt idx="2672">
                  <c:v>1011</c:v>
                </c:pt>
                <c:pt idx="2673">
                  <c:v>1011</c:v>
                </c:pt>
                <c:pt idx="2674">
                  <c:v>1012</c:v>
                </c:pt>
                <c:pt idx="2675">
                  <c:v>1013</c:v>
                </c:pt>
                <c:pt idx="2676">
                  <c:v>1014</c:v>
                </c:pt>
                <c:pt idx="2677">
                  <c:v>1015</c:v>
                </c:pt>
                <c:pt idx="2678">
                  <c:v>1016</c:v>
                </c:pt>
                <c:pt idx="2679">
                  <c:v>1017</c:v>
                </c:pt>
                <c:pt idx="2680">
                  <c:v>1017</c:v>
                </c:pt>
                <c:pt idx="2681">
                  <c:v>1018</c:v>
                </c:pt>
                <c:pt idx="2682">
                  <c:v>1018</c:v>
                </c:pt>
                <c:pt idx="2683">
                  <c:v>1018</c:v>
                </c:pt>
                <c:pt idx="2684">
                  <c:v>1018</c:v>
                </c:pt>
                <c:pt idx="2685">
                  <c:v>1018</c:v>
                </c:pt>
                <c:pt idx="2686">
                  <c:v>1018</c:v>
                </c:pt>
                <c:pt idx="2687">
                  <c:v>1019</c:v>
                </c:pt>
                <c:pt idx="2688">
                  <c:v>1019</c:v>
                </c:pt>
                <c:pt idx="2689">
                  <c:v>1019</c:v>
                </c:pt>
                <c:pt idx="2690">
                  <c:v>1019</c:v>
                </c:pt>
                <c:pt idx="2691">
                  <c:v>1020</c:v>
                </c:pt>
                <c:pt idx="2692">
                  <c:v>1021</c:v>
                </c:pt>
                <c:pt idx="2693">
                  <c:v>1022</c:v>
                </c:pt>
                <c:pt idx="2694">
                  <c:v>1023</c:v>
                </c:pt>
                <c:pt idx="2695">
                  <c:v>1024</c:v>
                </c:pt>
                <c:pt idx="2696">
                  <c:v>1025</c:v>
                </c:pt>
                <c:pt idx="2697">
                  <c:v>1026</c:v>
                </c:pt>
                <c:pt idx="2698">
                  <c:v>1027</c:v>
                </c:pt>
                <c:pt idx="2699">
                  <c:v>1028</c:v>
                </c:pt>
                <c:pt idx="2700">
                  <c:v>1028</c:v>
                </c:pt>
                <c:pt idx="2701">
                  <c:v>1029</c:v>
                </c:pt>
                <c:pt idx="2702">
                  <c:v>1030</c:v>
                </c:pt>
                <c:pt idx="2703">
                  <c:v>1031</c:v>
                </c:pt>
                <c:pt idx="2704">
                  <c:v>1032</c:v>
                </c:pt>
                <c:pt idx="2705">
                  <c:v>1032</c:v>
                </c:pt>
                <c:pt idx="2706">
                  <c:v>1033</c:v>
                </c:pt>
                <c:pt idx="2707">
                  <c:v>1033</c:v>
                </c:pt>
                <c:pt idx="2708">
                  <c:v>1034</c:v>
                </c:pt>
                <c:pt idx="2709">
                  <c:v>1034</c:v>
                </c:pt>
                <c:pt idx="2710">
                  <c:v>1035</c:v>
                </c:pt>
                <c:pt idx="2711">
                  <c:v>1035</c:v>
                </c:pt>
                <c:pt idx="2712">
                  <c:v>1035</c:v>
                </c:pt>
                <c:pt idx="2713">
                  <c:v>1035</c:v>
                </c:pt>
                <c:pt idx="2714">
                  <c:v>1036</c:v>
                </c:pt>
                <c:pt idx="2715">
                  <c:v>1037</c:v>
                </c:pt>
                <c:pt idx="2716">
                  <c:v>1038</c:v>
                </c:pt>
                <c:pt idx="2717">
                  <c:v>1038</c:v>
                </c:pt>
                <c:pt idx="2718">
                  <c:v>1038</c:v>
                </c:pt>
                <c:pt idx="2719">
                  <c:v>1038</c:v>
                </c:pt>
                <c:pt idx="2720">
                  <c:v>1038</c:v>
                </c:pt>
                <c:pt idx="2721">
                  <c:v>1038</c:v>
                </c:pt>
                <c:pt idx="2722">
                  <c:v>1038</c:v>
                </c:pt>
                <c:pt idx="2723">
                  <c:v>1039</c:v>
                </c:pt>
                <c:pt idx="2724">
                  <c:v>1039</c:v>
                </c:pt>
                <c:pt idx="2725">
                  <c:v>1039</c:v>
                </c:pt>
                <c:pt idx="2726">
                  <c:v>1039</c:v>
                </c:pt>
                <c:pt idx="2727">
                  <c:v>1039</c:v>
                </c:pt>
                <c:pt idx="2728">
                  <c:v>1039</c:v>
                </c:pt>
                <c:pt idx="2729">
                  <c:v>1040</c:v>
                </c:pt>
                <c:pt idx="2730">
                  <c:v>1040</c:v>
                </c:pt>
                <c:pt idx="2731">
                  <c:v>1040</c:v>
                </c:pt>
                <c:pt idx="2732">
                  <c:v>1040</c:v>
                </c:pt>
                <c:pt idx="2733">
                  <c:v>1041</c:v>
                </c:pt>
                <c:pt idx="2734">
                  <c:v>1042</c:v>
                </c:pt>
                <c:pt idx="2735">
                  <c:v>1042</c:v>
                </c:pt>
                <c:pt idx="2736">
                  <c:v>1042</c:v>
                </c:pt>
                <c:pt idx="2737">
                  <c:v>1042</c:v>
                </c:pt>
                <c:pt idx="2738">
                  <c:v>1042</c:v>
                </c:pt>
                <c:pt idx="2739">
                  <c:v>1042</c:v>
                </c:pt>
                <c:pt idx="2740">
                  <c:v>1042</c:v>
                </c:pt>
                <c:pt idx="2741">
                  <c:v>1043</c:v>
                </c:pt>
                <c:pt idx="2742">
                  <c:v>1044</c:v>
                </c:pt>
                <c:pt idx="2743">
                  <c:v>1044</c:v>
                </c:pt>
                <c:pt idx="2744">
                  <c:v>1044</c:v>
                </c:pt>
                <c:pt idx="2745">
                  <c:v>1044</c:v>
                </c:pt>
                <c:pt idx="2746">
                  <c:v>1045</c:v>
                </c:pt>
                <c:pt idx="2747">
                  <c:v>1045</c:v>
                </c:pt>
                <c:pt idx="2748">
                  <c:v>1046</c:v>
                </c:pt>
                <c:pt idx="2749">
                  <c:v>1046</c:v>
                </c:pt>
                <c:pt idx="2750">
                  <c:v>1046</c:v>
                </c:pt>
                <c:pt idx="2751">
                  <c:v>1046</c:v>
                </c:pt>
                <c:pt idx="2752">
                  <c:v>1047</c:v>
                </c:pt>
                <c:pt idx="2753">
                  <c:v>1047</c:v>
                </c:pt>
                <c:pt idx="2754">
                  <c:v>1047</c:v>
                </c:pt>
                <c:pt idx="2755">
                  <c:v>1048</c:v>
                </c:pt>
                <c:pt idx="2756">
                  <c:v>1048</c:v>
                </c:pt>
                <c:pt idx="2757">
                  <c:v>1049</c:v>
                </c:pt>
                <c:pt idx="2758">
                  <c:v>1049</c:v>
                </c:pt>
                <c:pt idx="2759">
                  <c:v>1050</c:v>
                </c:pt>
                <c:pt idx="2760">
                  <c:v>1051</c:v>
                </c:pt>
                <c:pt idx="2761">
                  <c:v>1052</c:v>
                </c:pt>
                <c:pt idx="2762">
                  <c:v>1053</c:v>
                </c:pt>
                <c:pt idx="2763">
                  <c:v>1054</c:v>
                </c:pt>
                <c:pt idx="2764">
                  <c:v>1055</c:v>
                </c:pt>
                <c:pt idx="2765">
                  <c:v>1056</c:v>
                </c:pt>
                <c:pt idx="2766">
                  <c:v>1056</c:v>
                </c:pt>
                <c:pt idx="2767">
                  <c:v>1057</c:v>
                </c:pt>
                <c:pt idx="2768">
                  <c:v>1058</c:v>
                </c:pt>
                <c:pt idx="2769">
                  <c:v>1058</c:v>
                </c:pt>
                <c:pt idx="2770">
                  <c:v>1058</c:v>
                </c:pt>
                <c:pt idx="2771">
                  <c:v>1059</c:v>
                </c:pt>
                <c:pt idx="2772">
                  <c:v>1059</c:v>
                </c:pt>
                <c:pt idx="2773">
                  <c:v>1059</c:v>
                </c:pt>
                <c:pt idx="2774">
                  <c:v>1060</c:v>
                </c:pt>
                <c:pt idx="2775">
                  <c:v>1061</c:v>
                </c:pt>
                <c:pt idx="2776">
                  <c:v>1061</c:v>
                </c:pt>
                <c:pt idx="2777">
                  <c:v>1061</c:v>
                </c:pt>
                <c:pt idx="2778">
                  <c:v>1061</c:v>
                </c:pt>
                <c:pt idx="2779">
                  <c:v>1061</c:v>
                </c:pt>
                <c:pt idx="2780">
                  <c:v>1061</c:v>
                </c:pt>
                <c:pt idx="2781">
                  <c:v>1061</c:v>
                </c:pt>
                <c:pt idx="2782">
                  <c:v>1061</c:v>
                </c:pt>
                <c:pt idx="2783">
                  <c:v>1061</c:v>
                </c:pt>
                <c:pt idx="2784">
                  <c:v>1062</c:v>
                </c:pt>
                <c:pt idx="2785">
                  <c:v>1063</c:v>
                </c:pt>
                <c:pt idx="2786">
                  <c:v>1064</c:v>
                </c:pt>
                <c:pt idx="2787">
                  <c:v>1064</c:v>
                </c:pt>
                <c:pt idx="2788">
                  <c:v>1064</c:v>
                </c:pt>
                <c:pt idx="2789">
                  <c:v>1064</c:v>
                </c:pt>
                <c:pt idx="2790">
                  <c:v>1065</c:v>
                </c:pt>
                <c:pt idx="2791">
                  <c:v>1065</c:v>
                </c:pt>
                <c:pt idx="2792">
                  <c:v>1065</c:v>
                </c:pt>
                <c:pt idx="2793">
                  <c:v>1066</c:v>
                </c:pt>
                <c:pt idx="2794">
                  <c:v>1067</c:v>
                </c:pt>
                <c:pt idx="2795">
                  <c:v>1068</c:v>
                </c:pt>
                <c:pt idx="2796">
                  <c:v>1068</c:v>
                </c:pt>
                <c:pt idx="2797">
                  <c:v>1068</c:v>
                </c:pt>
                <c:pt idx="2798">
                  <c:v>1069</c:v>
                </c:pt>
                <c:pt idx="2799">
                  <c:v>1070</c:v>
                </c:pt>
                <c:pt idx="2800">
                  <c:v>1070</c:v>
                </c:pt>
                <c:pt idx="2801">
                  <c:v>1071</c:v>
                </c:pt>
                <c:pt idx="2802">
                  <c:v>1071</c:v>
                </c:pt>
                <c:pt idx="2803">
                  <c:v>1071</c:v>
                </c:pt>
                <c:pt idx="2804">
                  <c:v>1071</c:v>
                </c:pt>
                <c:pt idx="2805">
                  <c:v>1071</c:v>
                </c:pt>
                <c:pt idx="2806">
                  <c:v>1071</c:v>
                </c:pt>
                <c:pt idx="2807">
                  <c:v>1072</c:v>
                </c:pt>
                <c:pt idx="2808">
                  <c:v>1072</c:v>
                </c:pt>
                <c:pt idx="2809">
                  <c:v>1072</c:v>
                </c:pt>
                <c:pt idx="2810">
                  <c:v>1072</c:v>
                </c:pt>
                <c:pt idx="2811">
                  <c:v>1072</c:v>
                </c:pt>
                <c:pt idx="2812">
                  <c:v>1072</c:v>
                </c:pt>
                <c:pt idx="2813">
                  <c:v>1072</c:v>
                </c:pt>
                <c:pt idx="2814">
                  <c:v>1072</c:v>
                </c:pt>
                <c:pt idx="2815">
                  <c:v>1073</c:v>
                </c:pt>
                <c:pt idx="2816">
                  <c:v>1073</c:v>
                </c:pt>
                <c:pt idx="2817">
                  <c:v>1073</c:v>
                </c:pt>
                <c:pt idx="2818">
                  <c:v>1073</c:v>
                </c:pt>
                <c:pt idx="2819">
                  <c:v>1073</c:v>
                </c:pt>
                <c:pt idx="2820">
                  <c:v>1074</c:v>
                </c:pt>
                <c:pt idx="2821">
                  <c:v>1074</c:v>
                </c:pt>
                <c:pt idx="2822">
                  <c:v>1074</c:v>
                </c:pt>
                <c:pt idx="2823">
                  <c:v>1074</c:v>
                </c:pt>
                <c:pt idx="2824">
                  <c:v>1074</c:v>
                </c:pt>
                <c:pt idx="2825">
                  <c:v>1074</c:v>
                </c:pt>
                <c:pt idx="2826">
                  <c:v>1074</c:v>
                </c:pt>
                <c:pt idx="2827">
                  <c:v>1074</c:v>
                </c:pt>
                <c:pt idx="2828">
                  <c:v>1074</c:v>
                </c:pt>
                <c:pt idx="2829">
                  <c:v>1074</c:v>
                </c:pt>
                <c:pt idx="2830">
                  <c:v>1074</c:v>
                </c:pt>
                <c:pt idx="2831">
                  <c:v>1075</c:v>
                </c:pt>
                <c:pt idx="2832">
                  <c:v>1075</c:v>
                </c:pt>
                <c:pt idx="2833">
                  <c:v>1076</c:v>
                </c:pt>
                <c:pt idx="2834">
                  <c:v>1076</c:v>
                </c:pt>
                <c:pt idx="2835">
                  <c:v>1076</c:v>
                </c:pt>
                <c:pt idx="2836">
                  <c:v>1077</c:v>
                </c:pt>
                <c:pt idx="2837">
                  <c:v>1078</c:v>
                </c:pt>
                <c:pt idx="2838">
                  <c:v>1078</c:v>
                </c:pt>
                <c:pt idx="2839">
                  <c:v>1078</c:v>
                </c:pt>
                <c:pt idx="2840">
                  <c:v>1078</c:v>
                </c:pt>
                <c:pt idx="2841">
                  <c:v>1078</c:v>
                </c:pt>
                <c:pt idx="2842">
                  <c:v>1078</c:v>
                </c:pt>
                <c:pt idx="2843">
                  <c:v>1078</c:v>
                </c:pt>
                <c:pt idx="2844">
                  <c:v>1079</c:v>
                </c:pt>
                <c:pt idx="2845">
                  <c:v>1080</c:v>
                </c:pt>
                <c:pt idx="2846">
                  <c:v>1080</c:v>
                </c:pt>
                <c:pt idx="2847">
                  <c:v>1080</c:v>
                </c:pt>
                <c:pt idx="2848">
                  <c:v>1080</c:v>
                </c:pt>
                <c:pt idx="2849">
                  <c:v>1080</c:v>
                </c:pt>
                <c:pt idx="2850">
                  <c:v>1081</c:v>
                </c:pt>
                <c:pt idx="2851">
                  <c:v>1081</c:v>
                </c:pt>
                <c:pt idx="2852">
                  <c:v>1081</c:v>
                </c:pt>
                <c:pt idx="2853">
                  <c:v>1081</c:v>
                </c:pt>
                <c:pt idx="2854">
                  <c:v>1081</c:v>
                </c:pt>
                <c:pt idx="2855">
                  <c:v>1081</c:v>
                </c:pt>
                <c:pt idx="2856">
                  <c:v>1081</c:v>
                </c:pt>
                <c:pt idx="2857">
                  <c:v>1081</c:v>
                </c:pt>
                <c:pt idx="2858">
                  <c:v>1081</c:v>
                </c:pt>
                <c:pt idx="2859">
                  <c:v>1081</c:v>
                </c:pt>
                <c:pt idx="2860">
                  <c:v>1081</c:v>
                </c:pt>
                <c:pt idx="2861">
                  <c:v>1081</c:v>
                </c:pt>
                <c:pt idx="2862">
                  <c:v>1081</c:v>
                </c:pt>
                <c:pt idx="2863">
                  <c:v>1081</c:v>
                </c:pt>
                <c:pt idx="2864">
                  <c:v>1081</c:v>
                </c:pt>
                <c:pt idx="2865">
                  <c:v>1081</c:v>
                </c:pt>
                <c:pt idx="2866">
                  <c:v>1081</c:v>
                </c:pt>
                <c:pt idx="2867">
                  <c:v>1081</c:v>
                </c:pt>
                <c:pt idx="2868">
                  <c:v>1081</c:v>
                </c:pt>
                <c:pt idx="2869">
                  <c:v>1082</c:v>
                </c:pt>
                <c:pt idx="2870">
                  <c:v>1082</c:v>
                </c:pt>
                <c:pt idx="2871">
                  <c:v>1082</c:v>
                </c:pt>
                <c:pt idx="2872">
                  <c:v>1083</c:v>
                </c:pt>
                <c:pt idx="2873">
                  <c:v>1083</c:v>
                </c:pt>
                <c:pt idx="2874">
                  <c:v>1083</c:v>
                </c:pt>
                <c:pt idx="2875">
                  <c:v>1084</c:v>
                </c:pt>
                <c:pt idx="2876">
                  <c:v>1085</c:v>
                </c:pt>
                <c:pt idx="2877">
                  <c:v>1086</c:v>
                </c:pt>
                <c:pt idx="2878">
                  <c:v>1086</c:v>
                </c:pt>
                <c:pt idx="2879">
                  <c:v>1087</c:v>
                </c:pt>
                <c:pt idx="2880">
                  <c:v>1088</c:v>
                </c:pt>
                <c:pt idx="2881">
                  <c:v>1089</c:v>
                </c:pt>
                <c:pt idx="2882">
                  <c:v>1090</c:v>
                </c:pt>
                <c:pt idx="2883">
                  <c:v>1090</c:v>
                </c:pt>
                <c:pt idx="2884">
                  <c:v>1090</c:v>
                </c:pt>
                <c:pt idx="2885">
                  <c:v>1091</c:v>
                </c:pt>
                <c:pt idx="2886">
                  <c:v>1092</c:v>
                </c:pt>
                <c:pt idx="2887">
                  <c:v>1093</c:v>
                </c:pt>
                <c:pt idx="2888">
                  <c:v>1094</c:v>
                </c:pt>
                <c:pt idx="2889">
                  <c:v>1095</c:v>
                </c:pt>
                <c:pt idx="2890">
                  <c:v>1096</c:v>
                </c:pt>
                <c:pt idx="2891">
                  <c:v>1097</c:v>
                </c:pt>
                <c:pt idx="2892">
                  <c:v>1097</c:v>
                </c:pt>
                <c:pt idx="2893">
                  <c:v>1097</c:v>
                </c:pt>
                <c:pt idx="2894">
                  <c:v>1098</c:v>
                </c:pt>
                <c:pt idx="2895">
                  <c:v>1098</c:v>
                </c:pt>
                <c:pt idx="2896">
                  <c:v>1098</c:v>
                </c:pt>
                <c:pt idx="2897">
                  <c:v>1099</c:v>
                </c:pt>
                <c:pt idx="2898">
                  <c:v>1099</c:v>
                </c:pt>
                <c:pt idx="2899">
                  <c:v>1099</c:v>
                </c:pt>
                <c:pt idx="2900">
                  <c:v>1099</c:v>
                </c:pt>
                <c:pt idx="2901">
                  <c:v>1100</c:v>
                </c:pt>
                <c:pt idx="2902">
                  <c:v>1101</c:v>
                </c:pt>
                <c:pt idx="2903">
                  <c:v>1102</c:v>
                </c:pt>
                <c:pt idx="2904">
                  <c:v>1103</c:v>
                </c:pt>
                <c:pt idx="2905">
                  <c:v>1103</c:v>
                </c:pt>
                <c:pt idx="2906">
                  <c:v>1103</c:v>
                </c:pt>
                <c:pt idx="2907">
                  <c:v>1104</c:v>
                </c:pt>
                <c:pt idx="2908">
                  <c:v>1104</c:v>
                </c:pt>
                <c:pt idx="2909">
                  <c:v>1105</c:v>
                </c:pt>
                <c:pt idx="2910">
                  <c:v>1106</c:v>
                </c:pt>
                <c:pt idx="2911">
                  <c:v>1107</c:v>
                </c:pt>
                <c:pt idx="2912">
                  <c:v>1107</c:v>
                </c:pt>
                <c:pt idx="2913">
                  <c:v>1107</c:v>
                </c:pt>
                <c:pt idx="2914">
                  <c:v>1108</c:v>
                </c:pt>
                <c:pt idx="2915">
                  <c:v>1109</c:v>
                </c:pt>
                <c:pt idx="2916">
                  <c:v>1109</c:v>
                </c:pt>
                <c:pt idx="2917">
                  <c:v>1109</c:v>
                </c:pt>
                <c:pt idx="2918">
                  <c:v>1109</c:v>
                </c:pt>
                <c:pt idx="2919">
                  <c:v>1109</c:v>
                </c:pt>
                <c:pt idx="2920">
                  <c:v>1110</c:v>
                </c:pt>
                <c:pt idx="2921">
                  <c:v>1111</c:v>
                </c:pt>
                <c:pt idx="2922">
                  <c:v>1111</c:v>
                </c:pt>
                <c:pt idx="2923">
                  <c:v>1111</c:v>
                </c:pt>
                <c:pt idx="2924">
                  <c:v>1111</c:v>
                </c:pt>
                <c:pt idx="2925">
                  <c:v>1111</c:v>
                </c:pt>
                <c:pt idx="2926">
                  <c:v>1112</c:v>
                </c:pt>
                <c:pt idx="2927">
                  <c:v>1112</c:v>
                </c:pt>
                <c:pt idx="2928">
                  <c:v>1113</c:v>
                </c:pt>
                <c:pt idx="2929">
                  <c:v>1113</c:v>
                </c:pt>
                <c:pt idx="2930">
                  <c:v>1113</c:v>
                </c:pt>
                <c:pt idx="2931">
                  <c:v>1113</c:v>
                </c:pt>
                <c:pt idx="2932">
                  <c:v>1114</c:v>
                </c:pt>
                <c:pt idx="2933">
                  <c:v>1114</c:v>
                </c:pt>
                <c:pt idx="2934">
                  <c:v>1115</c:v>
                </c:pt>
                <c:pt idx="2935">
                  <c:v>1115</c:v>
                </c:pt>
                <c:pt idx="2936">
                  <c:v>1115</c:v>
                </c:pt>
                <c:pt idx="2937">
                  <c:v>1116</c:v>
                </c:pt>
                <c:pt idx="2938">
                  <c:v>1116</c:v>
                </c:pt>
                <c:pt idx="2939">
                  <c:v>1117</c:v>
                </c:pt>
                <c:pt idx="2940">
                  <c:v>1117</c:v>
                </c:pt>
                <c:pt idx="2941">
                  <c:v>1117</c:v>
                </c:pt>
                <c:pt idx="2942">
                  <c:v>1118</c:v>
                </c:pt>
                <c:pt idx="2943">
                  <c:v>1119</c:v>
                </c:pt>
                <c:pt idx="2944">
                  <c:v>1120</c:v>
                </c:pt>
                <c:pt idx="2945">
                  <c:v>1121</c:v>
                </c:pt>
                <c:pt idx="2946">
                  <c:v>1121</c:v>
                </c:pt>
                <c:pt idx="2947">
                  <c:v>1122</c:v>
                </c:pt>
                <c:pt idx="2948">
                  <c:v>1123</c:v>
                </c:pt>
                <c:pt idx="2949">
                  <c:v>1124</c:v>
                </c:pt>
                <c:pt idx="2950">
                  <c:v>1125</c:v>
                </c:pt>
                <c:pt idx="2951">
                  <c:v>1125</c:v>
                </c:pt>
                <c:pt idx="2952">
                  <c:v>1125</c:v>
                </c:pt>
                <c:pt idx="2953">
                  <c:v>1126</c:v>
                </c:pt>
                <c:pt idx="2954">
                  <c:v>1127</c:v>
                </c:pt>
                <c:pt idx="2955">
                  <c:v>1128</c:v>
                </c:pt>
                <c:pt idx="2956">
                  <c:v>1128</c:v>
                </c:pt>
                <c:pt idx="2957">
                  <c:v>1129</c:v>
                </c:pt>
                <c:pt idx="2958">
                  <c:v>1130</c:v>
                </c:pt>
                <c:pt idx="2959">
                  <c:v>1131</c:v>
                </c:pt>
                <c:pt idx="2960">
                  <c:v>1132</c:v>
                </c:pt>
                <c:pt idx="2961">
                  <c:v>1133</c:v>
                </c:pt>
                <c:pt idx="2962">
                  <c:v>1134</c:v>
                </c:pt>
                <c:pt idx="2963">
                  <c:v>1135</c:v>
                </c:pt>
                <c:pt idx="2964">
                  <c:v>1136</c:v>
                </c:pt>
                <c:pt idx="2965">
                  <c:v>1136</c:v>
                </c:pt>
                <c:pt idx="2966">
                  <c:v>1136</c:v>
                </c:pt>
                <c:pt idx="2967">
                  <c:v>1136</c:v>
                </c:pt>
                <c:pt idx="2968">
                  <c:v>1136</c:v>
                </c:pt>
                <c:pt idx="2969">
                  <c:v>1136</c:v>
                </c:pt>
                <c:pt idx="2970">
                  <c:v>1137</c:v>
                </c:pt>
                <c:pt idx="2971">
                  <c:v>1138</c:v>
                </c:pt>
                <c:pt idx="2972">
                  <c:v>1138</c:v>
                </c:pt>
                <c:pt idx="2973">
                  <c:v>1138</c:v>
                </c:pt>
                <c:pt idx="2974">
                  <c:v>1138</c:v>
                </c:pt>
                <c:pt idx="2975">
                  <c:v>1138</c:v>
                </c:pt>
                <c:pt idx="2976">
                  <c:v>1138</c:v>
                </c:pt>
                <c:pt idx="2977">
                  <c:v>1138</c:v>
                </c:pt>
                <c:pt idx="2978">
                  <c:v>1138</c:v>
                </c:pt>
                <c:pt idx="2979">
                  <c:v>1138</c:v>
                </c:pt>
                <c:pt idx="2980">
                  <c:v>1138</c:v>
                </c:pt>
                <c:pt idx="2981">
                  <c:v>1138</c:v>
                </c:pt>
                <c:pt idx="2982">
                  <c:v>1138</c:v>
                </c:pt>
                <c:pt idx="2983">
                  <c:v>1139</c:v>
                </c:pt>
                <c:pt idx="2984">
                  <c:v>1139</c:v>
                </c:pt>
                <c:pt idx="2985">
                  <c:v>1139</c:v>
                </c:pt>
                <c:pt idx="2986">
                  <c:v>1139</c:v>
                </c:pt>
                <c:pt idx="2987">
                  <c:v>1139</c:v>
                </c:pt>
                <c:pt idx="2988">
                  <c:v>1139</c:v>
                </c:pt>
                <c:pt idx="2989">
                  <c:v>1139</c:v>
                </c:pt>
                <c:pt idx="2990">
                  <c:v>1139</c:v>
                </c:pt>
                <c:pt idx="2991">
                  <c:v>1139</c:v>
                </c:pt>
                <c:pt idx="2992">
                  <c:v>1139</c:v>
                </c:pt>
                <c:pt idx="2993">
                  <c:v>1139</c:v>
                </c:pt>
                <c:pt idx="2994">
                  <c:v>1139</c:v>
                </c:pt>
                <c:pt idx="2995">
                  <c:v>1139</c:v>
                </c:pt>
                <c:pt idx="2996">
                  <c:v>1139</c:v>
                </c:pt>
                <c:pt idx="2997">
                  <c:v>1139</c:v>
                </c:pt>
                <c:pt idx="2998">
                  <c:v>1139</c:v>
                </c:pt>
                <c:pt idx="2999">
                  <c:v>1140</c:v>
                </c:pt>
                <c:pt idx="3000">
                  <c:v>1140</c:v>
                </c:pt>
                <c:pt idx="3001">
                  <c:v>1141</c:v>
                </c:pt>
                <c:pt idx="3002">
                  <c:v>1141</c:v>
                </c:pt>
                <c:pt idx="3003">
                  <c:v>1142</c:v>
                </c:pt>
                <c:pt idx="3004">
                  <c:v>1142</c:v>
                </c:pt>
                <c:pt idx="3005">
                  <c:v>1142</c:v>
                </c:pt>
                <c:pt idx="3006">
                  <c:v>1143</c:v>
                </c:pt>
                <c:pt idx="3007">
                  <c:v>1144</c:v>
                </c:pt>
                <c:pt idx="3008">
                  <c:v>1144</c:v>
                </c:pt>
                <c:pt idx="3009">
                  <c:v>1144</c:v>
                </c:pt>
                <c:pt idx="3010">
                  <c:v>1145</c:v>
                </c:pt>
                <c:pt idx="3011">
                  <c:v>1146</c:v>
                </c:pt>
                <c:pt idx="3012">
                  <c:v>1146</c:v>
                </c:pt>
                <c:pt idx="3013">
                  <c:v>1147</c:v>
                </c:pt>
                <c:pt idx="3014">
                  <c:v>1147</c:v>
                </c:pt>
                <c:pt idx="3015">
                  <c:v>1147</c:v>
                </c:pt>
                <c:pt idx="3016">
                  <c:v>1148</c:v>
                </c:pt>
                <c:pt idx="3017">
                  <c:v>1149</c:v>
                </c:pt>
                <c:pt idx="3018">
                  <c:v>1149</c:v>
                </c:pt>
                <c:pt idx="3019">
                  <c:v>1149</c:v>
                </c:pt>
                <c:pt idx="3020">
                  <c:v>1149</c:v>
                </c:pt>
                <c:pt idx="3021">
                  <c:v>1149</c:v>
                </c:pt>
                <c:pt idx="3022">
                  <c:v>1150</c:v>
                </c:pt>
                <c:pt idx="3023">
                  <c:v>1150</c:v>
                </c:pt>
                <c:pt idx="3024">
                  <c:v>1150</c:v>
                </c:pt>
                <c:pt idx="3025">
                  <c:v>1150</c:v>
                </c:pt>
                <c:pt idx="3026">
                  <c:v>1150</c:v>
                </c:pt>
                <c:pt idx="3027">
                  <c:v>1150</c:v>
                </c:pt>
                <c:pt idx="3028">
                  <c:v>1150</c:v>
                </c:pt>
                <c:pt idx="3029">
                  <c:v>1150</c:v>
                </c:pt>
                <c:pt idx="3030">
                  <c:v>1150</c:v>
                </c:pt>
                <c:pt idx="3031">
                  <c:v>1151</c:v>
                </c:pt>
                <c:pt idx="3032">
                  <c:v>1152</c:v>
                </c:pt>
                <c:pt idx="3033">
                  <c:v>1152</c:v>
                </c:pt>
                <c:pt idx="3034">
                  <c:v>1152</c:v>
                </c:pt>
                <c:pt idx="3035">
                  <c:v>1152</c:v>
                </c:pt>
                <c:pt idx="3036">
                  <c:v>1152</c:v>
                </c:pt>
                <c:pt idx="3037">
                  <c:v>1152</c:v>
                </c:pt>
                <c:pt idx="3038">
                  <c:v>1152</c:v>
                </c:pt>
                <c:pt idx="3039">
                  <c:v>1153</c:v>
                </c:pt>
                <c:pt idx="3040">
                  <c:v>1154</c:v>
                </c:pt>
                <c:pt idx="3041">
                  <c:v>1154</c:v>
                </c:pt>
                <c:pt idx="3042">
                  <c:v>1154</c:v>
                </c:pt>
                <c:pt idx="3043">
                  <c:v>1154</c:v>
                </c:pt>
                <c:pt idx="3044">
                  <c:v>1155</c:v>
                </c:pt>
                <c:pt idx="3045">
                  <c:v>1156</c:v>
                </c:pt>
                <c:pt idx="3046">
                  <c:v>1157</c:v>
                </c:pt>
                <c:pt idx="3047">
                  <c:v>1158</c:v>
                </c:pt>
                <c:pt idx="3048">
                  <c:v>1158</c:v>
                </c:pt>
                <c:pt idx="3049">
                  <c:v>1159</c:v>
                </c:pt>
                <c:pt idx="3050">
                  <c:v>1160</c:v>
                </c:pt>
                <c:pt idx="3051">
                  <c:v>1160</c:v>
                </c:pt>
                <c:pt idx="3052">
                  <c:v>1160</c:v>
                </c:pt>
                <c:pt idx="3053">
                  <c:v>1160</c:v>
                </c:pt>
                <c:pt idx="3054">
                  <c:v>1160</c:v>
                </c:pt>
                <c:pt idx="3055">
                  <c:v>1160</c:v>
                </c:pt>
                <c:pt idx="3056">
                  <c:v>1160</c:v>
                </c:pt>
                <c:pt idx="3057">
                  <c:v>1160</c:v>
                </c:pt>
                <c:pt idx="3058">
                  <c:v>1160</c:v>
                </c:pt>
                <c:pt idx="3059">
                  <c:v>1160</c:v>
                </c:pt>
                <c:pt idx="3060">
                  <c:v>1160</c:v>
                </c:pt>
                <c:pt idx="3061">
                  <c:v>1160</c:v>
                </c:pt>
                <c:pt idx="3062">
                  <c:v>1160</c:v>
                </c:pt>
                <c:pt idx="3063">
                  <c:v>1160</c:v>
                </c:pt>
                <c:pt idx="3064">
                  <c:v>1160</c:v>
                </c:pt>
                <c:pt idx="3065">
                  <c:v>1160</c:v>
                </c:pt>
                <c:pt idx="3066">
                  <c:v>1160</c:v>
                </c:pt>
                <c:pt idx="3067">
                  <c:v>1160</c:v>
                </c:pt>
                <c:pt idx="3068">
                  <c:v>1161</c:v>
                </c:pt>
                <c:pt idx="3069">
                  <c:v>1161</c:v>
                </c:pt>
                <c:pt idx="3070">
                  <c:v>1161</c:v>
                </c:pt>
                <c:pt idx="3071">
                  <c:v>1162</c:v>
                </c:pt>
                <c:pt idx="3072">
                  <c:v>1162</c:v>
                </c:pt>
                <c:pt idx="3073">
                  <c:v>1163</c:v>
                </c:pt>
                <c:pt idx="3074">
                  <c:v>1164</c:v>
                </c:pt>
                <c:pt idx="3075">
                  <c:v>1164</c:v>
                </c:pt>
                <c:pt idx="3076">
                  <c:v>1165</c:v>
                </c:pt>
                <c:pt idx="3077">
                  <c:v>1166</c:v>
                </c:pt>
                <c:pt idx="3078">
                  <c:v>1167</c:v>
                </c:pt>
                <c:pt idx="3079">
                  <c:v>1167</c:v>
                </c:pt>
                <c:pt idx="3080">
                  <c:v>1167</c:v>
                </c:pt>
                <c:pt idx="3081">
                  <c:v>1168</c:v>
                </c:pt>
                <c:pt idx="3082">
                  <c:v>1169</c:v>
                </c:pt>
                <c:pt idx="3083">
                  <c:v>1170</c:v>
                </c:pt>
                <c:pt idx="3084">
                  <c:v>1171</c:v>
                </c:pt>
                <c:pt idx="3085">
                  <c:v>1172</c:v>
                </c:pt>
                <c:pt idx="3086">
                  <c:v>1173</c:v>
                </c:pt>
                <c:pt idx="3087">
                  <c:v>1173</c:v>
                </c:pt>
                <c:pt idx="3088">
                  <c:v>1173</c:v>
                </c:pt>
                <c:pt idx="3089">
                  <c:v>1173</c:v>
                </c:pt>
                <c:pt idx="3090">
                  <c:v>1173</c:v>
                </c:pt>
                <c:pt idx="3091">
                  <c:v>1173</c:v>
                </c:pt>
                <c:pt idx="3092">
                  <c:v>1173</c:v>
                </c:pt>
                <c:pt idx="3093">
                  <c:v>1173</c:v>
                </c:pt>
                <c:pt idx="3094">
                  <c:v>1173</c:v>
                </c:pt>
                <c:pt idx="3095">
                  <c:v>1174</c:v>
                </c:pt>
                <c:pt idx="3096">
                  <c:v>1175</c:v>
                </c:pt>
                <c:pt idx="3097">
                  <c:v>1175</c:v>
                </c:pt>
                <c:pt idx="3098">
                  <c:v>1175</c:v>
                </c:pt>
                <c:pt idx="3099">
                  <c:v>1176</c:v>
                </c:pt>
                <c:pt idx="3100">
                  <c:v>1176</c:v>
                </c:pt>
                <c:pt idx="3101">
                  <c:v>1177</c:v>
                </c:pt>
                <c:pt idx="3102">
                  <c:v>1178</c:v>
                </c:pt>
                <c:pt idx="3103">
                  <c:v>1178</c:v>
                </c:pt>
                <c:pt idx="3104">
                  <c:v>1178</c:v>
                </c:pt>
                <c:pt idx="3105">
                  <c:v>1179</c:v>
                </c:pt>
                <c:pt idx="3106">
                  <c:v>1180</c:v>
                </c:pt>
                <c:pt idx="3107">
                  <c:v>1180</c:v>
                </c:pt>
                <c:pt idx="3108">
                  <c:v>1180</c:v>
                </c:pt>
                <c:pt idx="3109">
                  <c:v>1180</c:v>
                </c:pt>
                <c:pt idx="3110">
                  <c:v>1180</c:v>
                </c:pt>
                <c:pt idx="3111">
                  <c:v>1180</c:v>
                </c:pt>
                <c:pt idx="3112">
                  <c:v>1180</c:v>
                </c:pt>
                <c:pt idx="3113">
                  <c:v>1180</c:v>
                </c:pt>
                <c:pt idx="3114">
                  <c:v>1181</c:v>
                </c:pt>
                <c:pt idx="3115">
                  <c:v>1181</c:v>
                </c:pt>
                <c:pt idx="3116">
                  <c:v>1181</c:v>
                </c:pt>
                <c:pt idx="3117">
                  <c:v>1182</c:v>
                </c:pt>
                <c:pt idx="3118">
                  <c:v>1183</c:v>
                </c:pt>
                <c:pt idx="3119">
                  <c:v>1184</c:v>
                </c:pt>
                <c:pt idx="3120">
                  <c:v>1185</c:v>
                </c:pt>
                <c:pt idx="3121">
                  <c:v>1186</c:v>
                </c:pt>
                <c:pt idx="3122">
                  <c:v>1187</c:v>
                </c:pt>
                <c:pt idx="3123">
                  <c:v>1188</c:v>
                </c:pt>
                <c:pt idx="3124">
                  <c:v>1189</c:v>
                </c:pt>
                <c:pt idx="3125">
                  <c:v>1190</c:v>
                </c:pt>
                <c:pt idx="3126">
                  <c:v>1190</c:v>
                </c:pt>
                <c:pt idx="3127">
                  <c:v>1190</c:v>
                </c:pt>
                <c:pt idx="3128">
                  <c:v>1190</c:v>
                </c:pt>
                <c:pt idx="3129">
                  <c:v>1191</c:v>
                </c:pt>
                <c:pt idx="3130">
                  <c:v>1191</c:v>
                </c:pt>
                <c:pt idx="3131">
                  <c:v>1191</c:v>
                </c:pt>
                <c:pt idx="3132">
                  <c:v>1192</c:v>
                </c:pt>
                <c:pt idx="3133">
                  <c:v>1193</c:v>
                </c:pt>
                <c:pt idx="3134">
                  <c:v>1193</c:v>
                </c:pt>
                <c:pt idx="3135">
                  <c:v>1193</c:v>
                </c:pt>
                <c:pt idx="3136">
                  <c:v>1193</c:v>
                </c:pt>
                <c:pt idx="3137">
                  <c:v>1193</c:v>
                </c:pt>
                <c:pt idx="3138">
                  <c:v>1193</c:v>
                </c:pt>
                <c:pt idx="3139">
                  <c:v>1193</c:v>
                </c:pt>
                <c:pt idx="3140">
                  <c:v>1193</c:v>
                </c:pt>
                <c:pt idx="3141">
                  <c:v>1194</c:v>
                </c:pt>
                <c:pt idx="3142">
                  <c:v>1194</c:v>
                </c:pt>
                <c:pt idx="3143">
                  <c:v>1195</c:v>
                </c:pt>
                <c:pt idx="3144">
                  <c:v>1195</c:v>
                </c:pt>
                <c:pt idx="3145">
                  <c:v>1195</c:v>
                </c:pt>
                <c:pt idx="3146">
                  <c:v>1196</c:v>
                </c:pt>
                <c:pt idx="3147">
                  <c:v>1196</c:v>
                </c:pt>
                <c:pt idx="3148">
                  <c:v>1196</c:v>
                </c:pt>
                <c:pt idx="3149">
                  <c:v>1197</c:v>
                </c:pt>
                <c:pt idx="3150">
                  <c:v>1197</c:v>
                </c:pt>
                <c:pt idx="3151">
                  <c:v>1197</c:v>
                </c:pt>
                <c:pt idx="3152">
                  <c:v>1197</c:v>
                </c:pt>
                <c:pt idx="3153">
                  <c:v>1197</c:v>
                </c:pt>
                <c:pt idx="3154">
                  <c:v>1198</c:v>
                </c:pt>
                <c:pt idx="3155">
                  <c:v>1199</c:v>
                </c:pt>
                <c:pt idx="3156">
                  <c:v>1200</c:v>
                </c:pt>
                <c:pt idx="3157">
                  <c:v>1200</c:v>
                </c:pt>
                <c:pt idx="3158">
                  <c:v>1201</c:v>
                </c:pt>
                <c:pt idx="3159">
                  <c:v>1202</c:v>
                </c:pt>
                <c:pt idx="3160">
                  <c:v>1202</c:v>
                </c:pt>
                <c:pt idx="3161">
                  <c:v>1202</c:v>
                </c:pt>
                <c:pt idx="3162">
                  <c:v>1202</c:v>
                </c:pt>
                <c:pt idx="3163">
                  <c:v>1202</c:v>
                </c:pt>
                <c:pt idx="3164">
                  <c:v>1203</c:v>
                </c:pt>
                <c:pt idx="3165">
                  <c:v>1204</c:v>
                </c:pt>
                <c:pt idx="3166">
                  <c:v>1205</c:v>
                </c:pt>
                <c:pt idx="3167">
                  <c:v>1205</c:v>
                </c:pt>
                <c:pt idx="3168">
                  <c:v>1205</c:v>
                </c:pt>
                <c:pt idx="3169">
                  <c:v>1205</c:v>
                </c:pt>
                <c:pt idx="3170">
                  <c:v>1205</c:v>
                </c:pt>
                <c:pt idx="3171">
                  <c:v>1205</c:v>
                </c:pt>
                <c:pt idx="3172">
                  <c:v>1205</c:v>
                </c:pt>
                <c:pt idx="3173">
                  <c:v>1205</c:v>
                </c:pt>
                <c:pt idx="3174">
                  <c:v>1205</c:v>
                </c:pt>
                <c:pt idx="3175">
                  <c:v>1205</c:v>
                </c:pt>
                <c:pt idx="3176">
                  <c:v>1205</c:v>
                </c:pt>
                <c:pt idx="3177">
                  <c:v>1205</c:v>
                </c:pt>
                <c:pt idx="3178">
                  <c:v>1205</c:v>
                </c:pt>
                <c:pt idx="3179">
                  <c:v>1205</c:v>
                </c:pt>
                <c:pt idx="3180">
                  <c:v>1205</c:v>
                </c:pt>
                <c:pt idx="3181">
                  <c:v>1205</c:v>
                </c:pt>
                <c:pt idx="3182">
                  <c:v>1205</c:v>
                </c:pt>
                <c:pt idx="3183">
                  <c:v>1205</c:v>
                </c:pt>
                <c:pt idx="3184">
                  <c:v>1205</c:v>
                </c:pt>
                <c:pt idx="3185">
                  <c:v>1206</c:v>
                </c:pt>
                <c:pt idx="3186">
                  <c:v>1207</c:v>
                </c:pt>
                <c:pt idx="3187">
                  <c:v>1207</c:v>
                </c:pt>
                <c:pt idx="3188">
                  <c:v>1207</c:v>
                </c:pt>
                <c:pt idx="3189">
                  <c:v>1207</c:v>
                </c:pt>
                <c:pt idx="3190">
                  <c:v>1207</c:v>
                </c:pt>
                <c:pt idx="3191">
                  <c:v>1207</c:v>
                </c:pt>
                <c:pt idx="3192">
                  <c:v>1208</c:v>
                </c:pt>
                <c:pt idx="3193">
                  <c:v>1208</c:v>
                </c:pt>
                <c:pt idx="3194">
                  <c:v>1208</c:v>
                </c:pt>
                <c:pt idx="3195">
                  <c:v>1209</c:v>
                </c:pt>
                <c:pt idx="3196">
                  <c:v>1209</c:v>
                </c:pt>
                <c:pt idx="3197">
                  <c:v>1210</c:v>
                </c:pt>
                <c:pt idx="3198">
                  <c:v>1210</c:v>
                </c:pt>
                <c:pt idx="3199">
                  <c:v>1211</c:v>
                </c:pt>
                <c:pt idx="3200">
                  <c:v>1211</c:v>
                </c:pt>
                <c:pt idx="3201">
                  <c:v>1211</c:v>
                </c:pt>
                <c:pt idx="3202">
                  <c:v>1211</c:v>
                </c:pt>
                <c:pt idx="3203">
                  <c:v>1211</c:v>
                </c:pt>
                <c:pt idx="3204">
                  <c:v>1211</c:v>
                </c:pt>
                <c:pt idx="3205">
                  <c:v>1211</c:v>
                </c:pt>
                <c:pt idx="3206">
                  <c:v>1212</c:v>
                </c:pt>
                <c:pt idx="3207">
                  <c:v>1213</c:v>
                </c:pt>
                <c:pt idx="3208">
                  <c:v>1214</c:v>
                </c:pt>
                <c:pt idx="3209">
                  <c:v>1214</c:v>
                </c:pt>
                <c:pt idx="3210">
                  <c:v>1215</c:v>
                </c:pt>
                <c:pt idx="3211">
                  <c:v>1216</c:v>
                </c:pt>
                <c:pt idx="3212">
                  <c:v>1217</c:v>
                </c:pt>
                <c:pt idx="3213">
                  <c:v>1218</c:v>
                </c:pt>
                <c:pt idx="3214">
                  <c:v>1218</c:v>
                </c:pt>
                <c:pt idx="3215">
                  <c:v>1218</c:v>
                </c:pt>
                <c:pt idx="3216">
                  <c:v>1218</c:v>
                </c:pt>
                <c:pt idx="3217">
                  <c:v>1218</c:v>
                </c:pt>
                <c:pt idx="3218">
                  <c:v>1219</c:v>
                </c:pt>
                <c:pt idx="3219">
                  <c:v>1220</c:v>
                </c:pt>
                <c:pt idx="3220">
                  <c:v>1221</c:v>
                </c:pt>
                <c:pt idx="3221">
                  <c:v>1221</c:v>
                </c:pt>
                <c:pt idx="3222">
                  <c:v>1221</c:v>
                </c:pt>
                <c:pt idx="3223">
                  <c:v>1221</c:v>
                </c:pt>
                <c:pt idx="3224">
                  <c:v>1222</c:v>
                </c:pt>
                <c:pt idx="3225">
                  <c:v>1223</c:v>
                </c:pt>
                <c:pt idx="3226">
                  <c:v>1223</c:v>
                </c:pt>
                <c:pt idx="3227">
                  <c:v>1223</c:v>
                </c:pt>
                <c:pt idx="3228">
                  <c:v>1224</c:v>
                </c:pt>
                <c:pt idx="3229">
                  <c:v>1225</c:v>
                </c:pt>
                <c:pt idx="3230">
                  <c:v>1226</c:v>
                </c:pt>
                <c:pt idx="3231">
                  <c:v>1226</c:v>
                </c:pt>
                <c:pt idx="3232">
                  <c:v>1227</c:v>
                </c:pt>
                <c:pt idx="3233">
                  <c:v>1228</c:v>
                </c:pt>
                <c:pt idx="3234">
                  <c:v>1229</c:v>
                </c:pt>
                <c:pt idx="3235">
                  <c:v>1229</c:v>
                </c:pt>
                <c:pt idx="3236">
                  <c:v>1229</c:v>
                </c:pt>
                <c:pt idx="3237">
                  <c:v>1230</c:v>
                </c:pt>
                <c:pt idx="3238">
                  <c:v>1230</c:v>
                </c:pt>
                <c:pt idx="3239">
                  <c:v>1230</c:v>
                </c:pt>
                <c:pt idx="3240">
                  <c:v>1231</c:v>
                </c:pt>
                <c:pt idx="3241">
                  <c:v>1231</c:v>
                </c:pt>
                <c:pt idx="3242">
                  <c:v>1231</c:v>
                </c:pt>
                <c:pt idx="3243">
                  <c:v>1231</c:v>
                </c:pt>
                <c:pt idx="3244">
                  <c:v>1232</c:v>
                </c:pt>
                <c:pt idx="3245">
                  <c:v>1233</c:v>
                </c:pt>
                <c:pt idx="3246">
                  <c:v>1234</c:v>
                </c:pt>
                <c:pt idx="3247">
                  <c:v>1235</c:v>
                </c:pt>
                <c:pt idx="3248">
                  <c:v>1236</c:v>
                </c:pt>
                <c:pt idx="3249">
                  <c:v>1237</c:v>
                </c:pt>
                <c:pt idx="3250">
                  <c:v>1238</c:v>
                </c:pt>
                <c:pt idx="3251">
                  <c:v>1239</c:v>
                </c:pt>
                <c:pt idx="3252">
                  <c:v>1239</c:v>
                </c:pt>
                <c:pt idx="3253">
                  <c:v>1240</c:v>
                </c:pt>
                <c:pt idx="3254">
                  <c:v>1241</c:v>
                </c:pt>
                <c:pt idx="3255">
                  <c:v>1242</c:v>
                </c:pt>
                <c:pt idx="3256">
                  <c:v>1243</c:v>
                </c:pt>
                <c:pt idx="3257">
                  <c:v>1243</c:v>
                </c:pt>
                <c:pt idx="3258">
                  <c:v>1243</c:v>
                </c:pt>
                <c:pt idx="3259">
                  <c:v>1243</c:v>
                </c:pt>
                <c:pt idx="3260">
                  <c:v>1243</c:v>
                </c:pt>
                <c:pt idx="3261">
                  <c:v>1243</c:v>
                </c:pt>
                <c:pt idx="3262">
                  <c:v>1243</c:v>
                </c:pt>
                <c:pt idx="3263">
                  <c:v>1243</c:v>
                </c:pt>
                <c:pt idx="3264">
                  <c:v>1243</c:v>
                </c:pt>
                <c:pt idx="3265">
                  <c:v>1243</c:v>
                </c:pt>
                <c:pt idx="3266">
                  <c:v>1243</c:v>
                </c:pt>
                <c:pt idx="3267">
                  <c:v>1243</c:v>
                </c:pt>
                <c:pt idx="3268">
                  <c:v>1243</c:v>
                </c:pt>
                <c:pt idx="3269">
                  <c:v>1244</c:v>
                </c:pt>
                <c:pt idx="3270">
                  <c:v>1245</c:v>
                </c:pt>
                <c:pt idx="3271">
                  <c:v>1246</c:v>
                </c:pt>
                <c:pt idx="3272">
                  <c:v>1246</c:v>
                </c:pt>
                <c:pt idx="3273">
                  <c:v>1246</c:v>
                </c:pt>
                <c:pt idx="3274">
                  <c:v>1247</c:v>
                </c:pt>
                <c:pt idx="3275">
                  <c:v>1248</c:v>
                </c:pt>
                <c:pt idx="3276">
                  <c:v>1248</c:v>
                </c:pt>
                <c:pt idx="3277">
                  <c:v>1249</c:v>
                </c:pt>
                <c:pt idx="3278">
                  <c:v>1249</c:v>
                </c:pt>
                <c:pt idx="3279">
                  <c:v>1249</c:v>
                </c:pt>
                <c:pt idx="3280">
                  <c:v>1249</c:v>
                </c:pt>
                <c:pt idx="3281">
                  <c:v>1250</c:v>
                </c:pt>
                <c:pt idx="3282">
                  <c:v>1250</c:v>
                </c:pt>
                <c:pt idx="3283">
                  <c:v>1250</c:v>
                </c:pt>
                <c:pt idx="3284">
                  <c:v>1250</c:v>
                </c:pt>
                <c:pt idx="3285">
                  <c:v>1250</c:v>
                </c:pt>
                <c:pt idx="3286">
                  <c:v>1250</c:v>
                </c:pt>
                <c:pt idx="3287">
                  <c:v>1250</c:v>
                </c:pt>
                <c:pt idx="3288">
                  <c:v>1250</c:v>
                </c:pt>
                <c:pt idx="3289">
                  <c:v>1250</c:v>
                </c:pt>
                <c:pt idx="3290">
                  <c:v>1251</c:v>
                </c:pt>
                <c:pt idx="3291">
                  <c:v>1251</c:v>
                </c:pt>
                <c:pt idx="3292">
                  <c:v>1251</c:v>
                </c:pt>
                <c:pt idx="3293">
                  <c:v>1252</c:v>
                </c:pt>
                <c:pt idx="3294">
                  <c:v>1253</c:v>
                </c:pt>
                <c:pt idx="3295">
                  <c:v>1254</c:v>
                </c:pt>
                <c:pt idx="3296">
                  <c:v>1255</c:v>
                </c:pt>
                <c:pt idx="3297">
                  <c:v>1255</c:v>
                </c:pt>
                <c:pt idx="3298">
                  <c:v>1255</c:v>
                </c:pt>
                <c:pt idx="3299">
                  <c:v>1256</c:v>
                </c:pt>
                <c:pt idx="3300">
                  <c:v>1256</c:v>
                </c:pt>
                <c:pt idx="3301">
                  <c:v>1257</c:v>
                </c:pt>
                <c:pt idx="3302">
                  <c:v>1258</c:v>
                </c:pt>
                <c:pt idx="3303">
                  <c:v>1259</c:v>
                </c:pt>
                <c:pt idx="3304">
                  <c:v>1260</c:v>
                </c:pt>
                <c:pt idx="3305">
                  <c:v>1261</c:v>
                </c:pt>
                <c:pt idx="3306">
                  <c:v>1262</c:v>
                </c:pt>
                <c:pt idx="3307">
                  <c:v>1263</c:v>
                </c:pt>
                <c:pt idx="3308">
                  <c:v>1264</c:v>
                </c:pt>
                <c:pt idx="3309">
                  <c:v>1265</c:v>
                </c:pt>
                <c:pt idx="3310">
                  <c:v>1265</c:v>
                </c:pt>
                <c:pt idx="3311">
                  <c:v>1265</c:v>
                </c:pt>
                <c:pt idx="3312">
                  <c:v>1265</c:v>
                </c:pt>
                <c:pt idx="3313">
                  <c:v>1265</c:v>
                </c:pt>
                <c:pt idx="3314">
                  <c:v>1265</c:v>
                </c:pt>
                <c:pt idx="3315">
                  <c:v>1265</c:v>
                </c:pt>
                <c:pt idx="3316">
                  <c:v>1266</c:v>
                </c:pt>
                <c:pt idx="3317">
                  <c:v>1267</c:v>
                </c:pt>
                <c:pt idx="3318">
                  <c:v>1267</c:v>
                </c:pt>
                <c:pt idx="3319">
                  <c:v>1268</c:v>
                </c:pt>
                <c:pt idx="3320">
                  <c:v>1269</c:v>
                </c:pt>
                <c:pt idx="3321">
                  <c:v>1270</c:v>
                </c:pt>
                <c:pt idx="3322">
                  <c:v>1270</c:v>
                </c:pt>
                <c:pt idx="3323">
                  <c:v>1270</c:v>
                </c:pt>
                <c:pt idx="3324">
                  <c:v>1271</c:v>
                </c:pt>
                <c:pt idx="3325">
                  <c:v>1272</c:v>
                </c:pt>
                <c:pt idx="3326">
                  <c:v>1272</c:v>
                </c:pt>
                <c:pt idx="3327">
                  <c:v>1272</c:v>
                </c:pt>
                <c:pt idx="3328">
                  <c:v>1272</c:v>
                </c:pt>
                <c:pt idx="3329">
                  <c:v>1273</c:v>
                </c:pt>
                <c:pt idx="3330">
                  <c:v>1274</c:v>
                </c:pt>
                <c:pt idx="3331">
                  <c:v>1275</c:v>
                </c:pt>
                <c:pt idx="3332">
                  <c:v>1275</c:v>
                </c:pt>
                <c:pt idx="3333">
                  <c:v>1276</c:v>
                </c:pt>
                <c:pt idx="3334">
                  <c:v>1276</c:v>
                </c:pt>
                <c:pt idx="3335">
                  <c:v>1276</c:v>
                </c:pt>
                <c:pt idx="3336">
                  <c:v>1276</c:v>
                </c:pt>
                <c:pt idx="3337">
                  <c:v>1276</c:v>
                </c:pt>
                <c:pt idx="3338">
                  <c:v>1277</c:v>
                </c:pt>
                <c:pt idx="3339">
                  <c:v>1278</c:v>
                </c:pt>
                <c:pt idx="3340">
                  <c:v>1278</c:v>
                </c:pt>
                <c:pt idx="3341">
                  <c:v>1278</c:v>
                </c:pt>
                <c:pt idx="3342">
                  <c:v>1278</c:v>
                </c:pt>
                <c:pt idx="3343">
                  <c:v>1279</c:v>
                </c:pt>
                <c:pt idx="3344">
                  <c:v>1279</c:v>
                </c:pt>
                <c:pt idx="3345">
                  <c:v>1280</c:v>
                </c:pt>
                <c:pt idx="3346">
                  <c:v>1280</c:v>
                </c:pt>
                <c:pt idx="3347">
                  <c:v>1280</c:v>
                </c:pt>
                <c:pt idx="3348">
                  <c:v>1280</c:v>
                </c:pt>
                <c:pt idx="3349">
                  <c:v>1280</c:v>
                </c:pt>
                <c:pt idx="3350">
                  <c:v>1280</c:v>
                </c:pt>
                <c:pt idx="3351">
                  <c:v>1281</c:v>
                </c:pt>
                <c:pt idx="3352">
                  <c:v>1281</c:v>
                </c:pt>
                <c:pt idx="3353">
                  <c:v>1281</c:v>
                </c:pt>
                <c:pt idx="3354">
                  <c:v>1281</c:v>
                </c:pt>
                <c:pt idx="3355">
                  <c:v>1282</c:v>
                </c:pt>
                <c:pt idx="3356">
                  <c:v>1283</c:v>
                </c:pt>
                <c:pt idx="3357">
                  <c:v>1283</c:v>
                </c:pt>
                <c:pt idx="3358">
                  <c:v>1283</c:v>
                </c:pt>
                <c:pt idx="3359">
                  <c:v>1283</c:v>
                </c:pt>
                <c:pt idx="3360">
                  <c:v>1284</c:v>
                </c:pt>
                <c:pt idx="3361">
                  <c:v>1285</c:v>
                </c:pt>
                <c:pt idx="3362">
                  <c:v>1285</c:v>
                </c:pt>
                <c:pt idx="3363">
                  <c:v>1285</c:v>
                </c:pt>
                <c:pt idx="3364">
                  <c:v>1285</c:v>
                </c:pt>
                <c:pt idx="3365">
                  <c:v>1285</c:v>
                </c:pt>
                <c:pt idx="3366">
                  <c:v>1285</c:v>
                </c:pt>
                <c:pt idx="3367">
                  <c:v>1285</c:v>
                </c:pt>
                <c:pt idx="3368">
                  <c:v>1285</c:v>
                </c:pt>
                <c:pt idx="3369">
                  <c:v>1285</c:v>
                </c:pt>
                <c:pt idx="3370">
                  <c:v>1285</c:v>
                </c:pt>
                <c:pt idx="3371">
                  <c:v>1285</c:v>
                </c:pt>
                <c:pt idx="3372">
                  <c:v>1286</c:v>
                </c:pt>
                <c:pt idx="3373">
                  <c:v>1286</c:v>
                </c:pt>
                <c:pt idx="3374">
                  <c:v>1286</c:v>
                </c:pt>
                <c:pt idx="3375">
                  <c:v>1287</c:v>
                </c:pt>
                <c:pt idx="3376">
                  <c:v>1288</c:v>
                </c:pt>
                <c:pt idx="3377">
                  <c:v>1289</c:v>
                </c:pt>
                <c:pt idx="3378">
                  <c:v>1290</c:v>
                </c:pt>
                <c:pt idx="3379">
                  <c:v>1290</c:v>
                </c:pt>
                <c:pt idx="3380">
                  <c:v>1290</c:v>
                </c:pt>
                <c:pt idx="3381">
                  <c:v>1291</c:v>
                </c:pt>
                <c:pt idx="3382">
                  <c:v>1291</c:v>
                </c:pt>
                <c:pt idx="3383">
                  <c:v>1291</c:v>
                </c:pt>
                <c:pt idx="3384">
                  <c:v>1291</c:v>
                </c:pt>
                <c:pt idx="3385">
                  <c:v>1291</c:v>
                </c:pt>
                <c:pt idx="3386">
                  <c:v>1291</c:v>
                </c:pt>
                <c:pt idx="3387">
                  <c:v>1291</c:v>
                </c:pt>
                <c:pt idx="3388">
                  <c:v>1291</c:v>
                </c:pt>
                <c:pt idx="3389">
                  <c:v>1291</c:v>
                </c:pt>
                <c:pt idx="3390">
                  <c:v>1291</c:v>
                </c:pt>
                <c:pt idx="3391">
                  <c:v>1291</c:v>
                </c:pt>
                <c:pt idx="3392">
                  <c:v>1291</c:v>
                </c:pt>
                <c:pt idx="3393">
                  <c:v>1291</c:v>
                </c:pt>
                <c:pt idx="3394">
                  <c:v>1291</c:v>
                </c:pt>
                <c:pt idx="3395">
                  <c:v>1292</c:v>
                </c:pt>
                <c:pt idx="3396">
                  <c:v>1292</c:v>
                </c:pt>
                <c:pt idx="3397">
                  <c:v>1293</c:v>
                </c:pt>
                <c:pt idx="3398">
                  <c:v>1293</c:v>
                </c:pt>
                <c:pt idx="3399">
                  <c:v>1293</c:v>
                </c:pt>
                <c:pt idx="3400">
                  <c:v>1293</c:v>
                </c:pt>
                <c:pt idx="3401">
                  <c:v>1294</c:v>
                </c:pt>
                <c:pt idx="3402">
                  <c:v>1295</c:v>
                </c:pt>
                <c:pt idx="3403">
                  <c:v>1296</c:v>
                </c:pt>
                <c:pt idx="3404">
                  <c:v>1296</c:v>
                </c:pt>
                <c:pt idx="3405">
                  <c:v>1296</c:v>
                </c:pt>
                <c:pt idx="3406">
                  <c:v>1296</c:v>
                </c:pt>
                <c:pt idx="3407">
                  <c:v>1296</c:v>
                </c:pt>
                <c:pt idx="3408">
                  <c:v>1296</c:v>
                </c:pt>
                <c:pt idx="3409">
                  <c:v>1296</c:v>
                </c:pt>
                <c:pt idx="3410">
                  <c:v>1297</c:v>
                </c:pt>
                <c:pt idx="3411">
                  <c:v>1298</c:v>
                </c:pt>
                <c:pt idx="3412">
                  <c:v>1298</c:v>
                </c:pt>
                <c:pt idx="3413">
                  <c:v>1298</c:v>
                </c:pt>
                <c:pt idx="3414">
                  <c:v>1298</c:v>
                </c:pt>
                <c:pt idx="3415">
                  <c:v>1298</c:v>
                </c:pt>
                <c:pt idx="3416">
                  <c:v>1299</c:v>
                </c:pt>
                <c:pt idx="3417">
                  <c:v>1299</c:v>
                </c:pt>
                <c:pt idx="3418">
                  <c:v>1299</c:v>
                </c:pt>
                <c:pt idx="3419">
                  <c:v>1299</c:v>
                </c:pt>
                <c:pt idx="3420">
                  <c:v>1300</c:v>
                </c:pt>
                <c:pt idx="3421">
                  <c:v>1300</c:v>
                </c:pt>
                <c:pt idx="3422">
                  <c:v>1300</c:v>
                </c:pt>
                <c:pt idx="3423">
                  <c:v>1300</c:v>
                </c:pt>
                <c:pt idx="3424">
                  <c:v>1300</c:v>
                </c:pt>
                <c:pt idx="3425">
                  <c:v>1300</c:v>
                </c:pt>
                <c:pt idx="3426">
                  <c:v>1301</c:v>
                </c:pt>
                <c:pt idx="3427">
                  <c:v>1301</c:v>
                </c:pt>
                <c:pt idx="3428">
                  <c:v>1302</c:v>
                </c:pt>
                <c:pt idx="3429">
                  <c:v>1302</c:v>
                </c:pt>
                <c:pt idx="3430">
                  <c:v>1302</c:v>
                </c:pt>
                <c:pt idx="3431">
                  <c:v>1302</c:v>
                </c:pt>
                <c:pt idx="3432">
                  <c:v>1303</c:v>
                </c:pt>
                <c:pt idx="3433">
                  <c:v>1304</c:v>
                </c:pt>
                <c:pt idx="3434">
                  <c:v>1305</c:v>
                </c:pt>
                <c:pt idx="3435">
                  <c:v>1306</c:v>
                </c:pt>
                <c:pt idx="3436">
                  <c:v>1306</c:v>
                </c:pt>
                <c:pt idx="3437">
                  <c:v>1307</c:v>
                </c:pt>
                <c:pt idx="3438">
                  <c:v>1308</c:v>
                </c:pt>
                <c:pt idx="3439">
                  <c:v>1309</c:v>
                </c:pt>
                <c:pt idx="3440">
                  <c:v>1310</c:v>
                </c:pt>
                <c:pt idx="3441">
                  <c:v>1311</c:v>
                </c:pt>
                <c:pt idx="3442">
                  <c:v>1312</c:v>
                </c:pt>
                <c:pt idx="3443">
                  <c:v>1312</c:v>
                </c:pt>
                <c:pt idx="3444">
                  <c:v>1312</c:v>
                </c:pt>
                <c:pt idx="3445">
                  <c:v>1312</c:v>
                </c:pt>
                <c:pt idx="3446">
                  <c:v>1313</c:v>
                </c:pt>
                <c:pt idx="3447">
                  <c:v>1313</c:v>
                </c:pt>
                <c:pt idx="3448">
                  <c:v>1314</c:v>
                </c:pt>
                <c:pt idx="3449">
                  <c:v>1314</c:v>
                </c:pt>
                <c:pt idx="3450">
                  <c:v>1314</c:v>
                </c:pt>
                <c:pt idx="3451">
                  <c:v>1314</c:v>
                </c:pt>
                <c:pt idx="3452">
                  <c:v>1314</c:v>
                </c:pt>
                <c:pt idx="3453">
                  <c:v>1314</c:v>
                </c:pt>
                <c:pt idx="3454">
                  <c:v>1315</c:v>
                </c:pt>
                <c:pt idx="3455">
                  <c:v>1315</c:v>
                </c:pt>
                <c:pt idx="3456">
                  <c:v>1316</c:v>
                </c:pt>
                <c:pt idx="3457">
                  <c:v>1317</c:v>
                </c:pt>
                <c:pt idx="3458">
                  <c:v>1318</c:v>
                </c:pt>
                <c:pt idx="3459">
                  <c:v>1319</c:v>
                </c:pt>
                <c:pt idx="3460">
                  <c:v>1320</c:v>
                </c:pt>
                <c:pt idx="3461">
                  <c:v>1320</c:v>
                </c:pt>
                <c:pt idx="3462">
                  <c:v>1321</c:v>
                </c:pt>
                <c:pt idx="3463">
                  <c:v>1322</c:v>
                </c:pt>
                <c:pt idx="3464">
                  <c:v>1323</c:v>
                </c:pt>
                <c:pt idx="3465">
                  <c:v>1324</c:v>
                </c:pt>
                <c:pt idx="3466">
                  <c:v>1324</c:v>
                </c:pt>
                <c:pt idx="3467">
                  <c:v>1324</c:v>
                </c:pt>
                <c:pt idx="3468">
                  <c:v>1324</c:v>
                </c:pt>
                <c:pt idx="3469">
                  <c:v>1324</c:v>
                </c:pt>
                <c:pt idx="3470">
                  <c:v>1325</c:v>
                </c:pt>
                <c:pt idx="3471">
                  <c:v>1326</c:v>
                </c:pt>
                <c:pt idx="3472">
                  <c:v>1326</c:v>
                </c:pt>
                <c:pt idx="3473">
                  <c:v>1326</c:v>
                </c:pt>
                <c:pt idx="3474">
                  <c:v>1326</c:v>
                </c:pt>
                <c:pt idx="3475">
                  <c:v>1327</c:v>
                </c:pt>
                <c:pt idx="3476">
                  <c:v>1327</c:v>
                </c:pt>
                <c:pt idx="3477">
                  <c:v>1327</c:v>
                </c:pt>
                <c:pt idx="3478">
                  <c:v>1328</c:v>
                </c:pt>
                <c:pt idx="3479">
                  <c:v>1329</c:v>
                </c:pt>
                <c:pt idx="3480">
                  <c:v>1330</c:v>
                </c:pt>
                <c:pt idx="3481">
                  <c:v>1331</c:v>
                </c:pt>
                <c:pt idx="3482">
                  <c:v>1332</c:v>
                </c:pt>
                <c:pt idx="3483">
                  <c:v>1333</c:v>
                </c:pt>
                <c:pt idx="3484">
                  <c:v>1334</c:v>
                </c:pt>
                <c:pt idx="3485">
                  <c:v>1334</c:v>
                </c:pt>
                <c:pt idx="3486">
                  <c:v>1335</c:v>
                </c:pt>
                <c:pt idx="3487">
                  <c:v>1336</c:v>
                </c:pt>
                <c:pt idx="3488">
                  <c:v>1336</c:v>
                </c:pt>
                <c:pt idx="3489">
                  <c:v>1336</c:v>
                </c:pt>
                <c:pt idx="3490">
                  <c:v>1337</c:v>
                </c:pt>
                <c:pt idx="3491">
                  <c:v>1337</c:v>
                </c:pt>
                <c:pt idx="3492">
                  <c:v>1337</c:v>
                </c:pt>
                <c:pt idx="3493">
                  <c:v>1337</c:v>
                </c:pt>
                <c:pt idx="3494">
                  <c:v>1337</c:v>
                </c:pt>
                <c:pt idx="3495">
                  <c:v>1338</c:v>
                </c:pt>
                <c:pt idx="3496">
                  <c:v>1339</c:v>
                </c:pt>
                <c:pt idx="3497">
                  <c:v>1340</c:v>
                </c:pt>
                <c:pt idx="3498">
                  <c:v>1340</c:v>
                </c:pt>
                <c:pt idx="3499">
                  <c:v>1340</c:v>
                </c:pt>
                <c:pt idx="3500">
                  <c:v>1340</c:v>
                </c:pt>
                <c:pt idx="3501">
                  <c:v>1340</c:v>
                </c:pt>
                <c:pt idx="3502">
                  <c:v>1340</c:v>
                </c:pt>
                <c:pt idx="3503">
                  <c:v>1340</c:v>
                </c:pt>
                <c:pt idx="3504">
                  <c:v>1340</c:v>
                </c:pt>
                <c:pt idx="3505">
                  <c:v>1341</c:v>
                </c:pt>
                <c:pt idx="3506">
                  <c:v>1341</c:v>
                </c:pt>
                <c:pt idx="3507">
                  <c:v>1341</c:v>
                </c:pt>
                <c:pt idx="3508">
                  <c:v>1341</c:v>
                </c:pt>
                <c:pt idx="3509">
                  <c:v>1342</c:v>
                </c:pt>
                <c:pt idx="3510">
                  <c:v>1343</c:v>
                </c:pt>
                <c:pt idx="3511">
                  <c:v>1343</c:v>
                </c:pt>
                <c:pt idx="3512">
                  <c:v>1344</c:v>
                </c:pt>
                <c:pt idx="3513">
                  <c:v>1344</c:v>
                </c:pt>
                <c:pt idx="3514">
                  <c:v>1344</c:v>
                </c:pt>
                <c:pt idx="3515">
                  <c:v>1344</c:v>
                </c:pt>
                <c:pt idx="3516">
                  <c:v>1344</c:v>
                </c:pt>
                <c:pt idx="3517">
                  <c:v>1344</c:v>
                </c:pt>
                <c:pt idx="3518">
                  <c:v>1344</c:v>
                </c:pt>
                <c:pt idx="3519">
                  <c:v>1344</c:v>
                </c:pt>
                <c:pt idx="3520">
                  <c:v>1344</c:v>
                </c:pt>
                <c:pt idx="3521">
                  <c:v>1344</c:v>
                </c:pt>
                <c:pt idx="3522">
                  <c:v>1344</c:v>
                </c:pt>
                <c:pt idx="3523">
                  <c:v>1344</c:v>
                </c:pt>
                <c:pt idx="3524">
                  <c:v>1345</c:v>
                </c:pt>
                <c:pt idx="3525">
                  <c:v>1346</c:v>
                </c:pt>
                <c:pt idx="3526">
                  <c:v>1346</c:v>
                </c:pt>
                <c:pt idx="3527">
                  <c:v>1346</c:v>
                </c:pt>
                <c:pt idx="3528">
                  <c:v>1346</c:v>
                </c:pt>
                <c:pt idx="3529">
                  <c:v>1346</c:v>
                </c:pt>
                <c:pt idx="3530">
                  <c:v>1346</c:v>
                </c:pt>
                <c:pt idx="3531">
                  <c:v>1346</c:v>
                </c:pt>
                <c:pt idx="3532">
                  <c:v>1347</c:v>
                </c:pt>
                <c:pt idx="3533">
                  <c:v>1348</c:v>
                </c:pt>
                <c:pt idx="3534">
                  <c:v>1349</c:v>
                </c:pt>
                <c:pt idx="3535">
                  <c:v>1349</c:v>
                </c:pt>
                <c:pt idx="3536">
                  <c:v>1349</c:v>
                </c:pt>
                <c:pt idx="3537">
                  <c:v>1349</c:v>
                </c:pt>
                <c:pt idx="3538">
                  <c:v>1350</c:v>
                </c:pt>
                <c:pt idx="3539">
                  <c:v>1350</c:v>
                </c:pt>
                <c:pt idx="3540">
                  <c:v>1351</c:v>
                </c:pt>
                <c:pt idx="3541">
                  <c:v>1352</c:v>
                </c:pt>
                <c:pt idx="3542">
                  <c:v>1353</c:v>
                </c:pt>
                <c:pt idx="3543">
                  <c:v>1353</c:v>
                </c:pt>
                <c:pt idx="3544">
                  <c:v>1353</c:v>
                </c:pt>
                <c:pt idx="3545">
                  <c:v>1353</c:v>
                </c:pt>
                <c:pt idx="3546">
                  <c:v>1353</c:v>
                </c:pt>
                <c:pt idx="3547">
                  <c:v>1353</c:v>
                </c:pt>
                <c:pt idx="3548">
                  <c:v>1354</c:v>
                </c:pt>
                <c:pt idx="3549">
                  <c:v>1355</c:v>
                </c:pt>
                <c:pt idx="3550">
                  <c:v>1355</c:v>
                </c:pt>
                <c:pt idx="3551">
                  <c:v>1355</c:v>
                </c:pt>
                <c:pt idx="3552">
                  <c:v>1355</c:v>
                </c:pt>
                <c:pt idx="3553">
                  <c:v>1355</c:v>
                </c:pt>
                <c:pt idx="3554">
                  <c:v>1355</c:v>
                </c:pt>
                <c:pt idx="3555">
                  <c:v>1355</c:v>
                </c:pt>
                <c:pt idx="3556">
                  <c:v>1355</c:v>
                </c:pt>
                <c:pt idx="3557">
                  <c:v>1355</c:v>
                </c:pt>
                <c:pt idx="3558">
                  <c:v>1355</c:v>
                </c:pt>
                <c:pt idx="3559">
                  <c:v>1356</c:v>
                </c:pt>
                <c:pt idx="3560">
                  <c:v>1357</c:v>
                </c:pt>
                <c:pt idx="3561">
                  <c:v>1358</c:v>
                </c:pt>
                <c:pt idx="3562">
                  <c:v>1358</c:v>
                </c:pt>
                <c:pt idx="3563">
                  <c:v>1359</c:v>
                </c:pt>
                <c:pt idx="3564">
                  <c:v>1359</c:v>
                </c:pt>
                <c:pt idx="3565">
                  <c:v>1359</c:v>
                </c:pt>
                <c:pt idx="3566">
                  <c:v>1359</c:v>
                </c:pt>
                <c:pt idx="3567">
                  <c:v>1359</c:v>
                </c:pt>
                <c:pt idx="3568">
                  <c:v>1359</c:v>
                </c:pt>
                <c:pt idx="3569">
                  <c:v>1359</c:v>
                </c:pt>
                <c:pt idx="3570">
                  <c:v>1360</c:v>
                </c:pt>
                <c:pt idx="3571">
                  <c:v>1361</c:v>
                </c:pt>
                <c:pt idx="3572">
                  <c:v>1362</c:v>
                </c:pt>
                <c:pt idx="3573">
                  <c:v>1363</c:v>
                </c:pt>
                <c:pt idx="3574">
                  <c:v>1363</c:v>
                </c:pt>
                <c:pt idx="3575">
                  <c:v>1364</c:v>
                </c:pt>
                <c:pt idx="3576">
                  <c:v>1365</c:v>
                </c:pt>
                <c:pt idx="3577">
                  <c:v>1366</c:v>
                </c:pt>
                <c:pt idx="3578">
                  <c:v>1366</c:v>
                </c:pt>
                <c:pt idx="3579">
                  <c:v>1367</c:v>
                </c:pt>
                <c:pt idx="3580">
                  <c:v>1368</c:v>
                </c:pt>
                <c:pt idx="3581">
                  <c:v>1368</c:v>
                </c:pt>
                <c:pt idx="3582">
                  <c:v>1369</c:v>
                </c:pt>
                <c:pt idx="3583">
                  <c:v>1369</c:v>
                </c:pt>
                <c:pt idx="3584">
                  <c:v>1369</c:v>
                </c:pt>
                <c:pt idx="3585">
                  <c:v>1370</c:v>
                </c:pt>
                <c:pt idx="3586">
                  <c:v>1370</c:v>
                </c:pt>
                <c:pt idx="3587">
                  <c:v>1370</c:v>
                </c:pt>
                <c:pt idx="3588">
                  <c:v>1371</c:v>
                </c:pt>
                <c:pt idx="3589">
                  <c:v>1372</c:v>
                </c:pt>
                <c:pt idx="3590">
                  <c:v>1373</c:v>
                </c:pt>
                <c:pt idx="3591">
                  <c:v>1374</c:v>
                </c:pt>
                <c:pt idx="3592">
                  <c:v>1374</c:v>
                </c:pt>
                <c:pt idx="3593">
                  <c:v>1374</c:v>
                </c:pt>
                <c:pt idx="3594">
                  <c:v>1375</c:v>
                </c:pt>
                <c:pt idx="3595">
                  <c:v>1376</c:v>
                </c:pt>
                <c:pt idx="3596">
                  <c:v>1376</c:v>
                </c:pt>
                <c:pt idx="3597">
                  <c:v>1376</c:v>
                </c:pt>
                <c:pt idx="3598">
                  <c:v>1376</c:v>
                </c:pt>
                <c:pt idx="3599">
                  <c:v>1377</c:v>
                </c:pt>
                <c:pt idx="3600">
                  <c:v>1377</c:v>
                </c:pt>
                <c:pt idx="3601">
                  <c:v>1378</c:v>
                </c:pt>
                <c:pt idx="3602">
                  <c:v>1378</c:v>
                </c:pt>
                <c:pt idx="3603">
                  <c:v>1378</c:v>
                </c:pt>
                <c:pt idx="3604">
                  <c:v>1378</c:v>
                </c:pt>
                <c:pt idx="3605">
                  <c:v>1378</c:v>
                </c:pt>
                <c:pt idx="3606">
                  <c:v>1378</c:v>
                </c:pt>
                <c:pt idx="3607">
                  <c:v>1378</c:v>
                </c:pt>
                <c:pt idx="3608">
                  <c:v>1378</c:v>
                </c:pt>
                <c:pt idx="3609">
                  <c:v>1379</c:v>
                </c:pt>
                <c:pt idx="3610">
                  <c:v>1380</c:v>
                </c:pt>
                <c:pt idx="3611">
                  <c:v>1381</c:v>
                </c:pt>
                <c:pt idx="3612">
                  <c:v>1381</c:v>
                </c:pt>
                <c:pt idx="3613">
                  <c:v>1382</c:v>
                </c:pt>
                <c:pt idx="3614">
                  <c:v>1382</c:v>
                </c:pt>
                <c:pt idx="3615">
                  <c:v>1382</c:v>
                </c:pt>
                <c:pt idx="3616">
                  <c:v>1382</c:v>
                </c:pt>
                <c:pt idx="3617">
                  <c:v>1382</c:v>
                </c:pt>
                <c:pt idx="3618">
                  <c:v>1382</c:v>
                </c:pt>
                <c:pt idx="3619">
                  <c:v>1383</c:v>
                </c:pt>
                <c:pt idx="3620">
                  <c:v>1383</c:v>
                </c:pt>
                <c:pt idx="3621">
                  <c:v>1383</c:v>
                </c:pt>
                <c:pt idx="3622">
                  <c:v>1383</c:v>
                </c:pt>
                <c:pt idx="3623">
                  <c:v>1383</c:v>
                </c:pt>
                <c:pt idx="3624">
                  <c:v>1383</c:v>
                </c:pt>
                <c:pt idx="3625">
                  <c:v>1383</c:v>
                </c:pt>
                <c:pt idx="3626">
                  <c:v>1383</c:v>
                </c:pt>
                <c:pt idx="3627">
                  <c:v>1383</c:v>
                </c:pt>
                <c:pt idx="3628">
                  <c:v>1383</c:v>
                </c:pt>
                <c:pt idx="3629">
                  <c:v>1384</c:v>
                </c:pt>
                <c:pt idx="3630">
                  <c:v>1384</c:v>
                </c:pt>
                <c:pt idx="3631">
                  <c:v>1384</c:v>
                </c:pt>
                <c:pt idx="3632">
                  <c:v>1384</c:v>
                </c:pt>
                <c:pt idx="3633">
                  <c:v>1384</c:v>
                </c:pt>
                <c:pt idx="3634">
                  <c:v>1384</c:v>
                </c:pt>
                <c:pt idx="3635">
                  <c:v>1385</c:v>
                </c:pt>
                <c:pt idx="3636">
                  <c:v>1386</c:v>
                </c:pt>
                <c:pt idx="3637">
                  <c:v>1387</c:v>
                </c:pt>
                <c:pt idx="3638">
                  <c:v>1388</c:v>
                </c:pt>
                <c:pt idx="3639">
                  <c:v>1389</c:v>
                </c:pt>
                <c:pt idx="3640">
                  <c:v>1389</c:v>
                </c:pt>
                <c:pt idx="3641">
                  <c:v>1390</c:v>
                </c:pt>
                <c:pt idx="3642">
                  <c:v>1390</c:v>
                </c:pt>
                <c:pt idx="3643">
                  <c:v>1390</c:v>
                </c:pt>
                <c:pt idx="3644">
                  <c:v>1390</c:v>
                </c:pt>
                <c:pt idx="3645">
                  <c:v>1391</c:v>
                </c:pt>
                <c:pt idx="3646">
                  <c:v>1392</c:v>
                </c:pt>
                <c:pt idx="3647">
                  <c:v>1393</c:v>
                </c:pt>
                <c:pt idx="3648">
                  <c:v>1394</c:v>
                </c:pt>
                <c:pt idx="3649">
                  <c:v>1395</c:v>
                </c:pt>
                <c:pt idx="3650">
                  <c:v>1396</c:v>
                </c:pt>
                <c:pt idx="3651">
                  <c:v>1396</c:v>
                </c:pt>
                <c:pt idx="3652">
                  <c:v>1396</c:v>
                </c:pt>
                <c:pt idx="3653">
                  <c:v>1396</c:v>
                </c:pt>
                <c:pt idx="3654">
                  <c:v>1396</c:v>
                </c:pt>
                <c:pt idx="3655">
                  <c:v>1396</c:v>
                </c:pt>
                <c:pt idx="3656">
                  <c:v>1396</c:v>
                </c:pt>
                <c:pt idx="3657">
                  <c:v>1397</c:v>
                </c:pt>
                <c:pt idx="3658">
                  <c:v>1398</c:v>
                </c:pt>
                <c:pt idx="3659">
                  <c:v>1399</c:v>
                </c:pt>
                <c:pt idx="3660">
                  <c:v>1400</c:v>
                </c:pt>
                <c:pt idx="3661">
                  <c:v>1401</c:v>
                </c:pt>
                <c:pt idx="3662">
                  <c:v>1402</c:v>
                </c:pt>
                <c:pt idx="3663">
                  <c:v>1402</c:v>
                </c:pt>
                <c:pt idx="3664">
                  <c:v>1402</c:v>
                </c:pt>
                <c:pt idx="3665">
                  <c:v>1403</c:v>
                </c:pt>
                <c:pt idx="3666">
                  <c:v>1404</c:v>
                </c:pt>
                <c:pt idx="3667">
                  <c:v>1404</c:v>
                </c:pt>
                <c:pt idx="3668">
                  <c:v>1405</c:v>
                </c:pt>
                <c:pt idx="3669">
                  <c:v>1406</c:v>
                </c:pt>
                <c:pt idx="3670">
                  <c:v>1406</c:v>
                </c:pt>
                <c:pt idx="3671">
                  <c:v>1406</c:v>
                </c:pt>
                <c:pt idx="3672">
                  <c:v>1406</c:v>
                </c:pt>
                <c:pt idx="3673">
                  <c:v>1406</c:v>
                </c:pt>
                <c:pt idx="3674">
                  <c:v>1406</c:v>
                </c:pt>
                <c:pt idx="3675">
                  <c:v>1407</c:v>
                </c:pt>
                <c:pt idx="3676">
                  <c:v>1407</c:v>
                </c:pt>
                <c:pt idx="3677">
                  <c:v>1407</c:v>
                </c:pt>
                <c:pt idx="3678">
                  <c:v>1408</c:v>
                </c:pt>
                <c:pt idx="3679">
                  <c:v>1408</c:v>
                </c:pt>
                <c:pt idx="3680">
                  <c:v>1408</c:v>
                </c:pt>
                <c:pt idx="3681">
                  <c:v>1408</c:v>
                </c:pt>
                <c:pt idx="3682">
                  <c:v>1408</c:v>
                </c:pt>
                <c:pt idx="3683">
                  <c:v>1408</c:v>
                </c:pt>
                <c:pt idx="3684">
                  <c:v>1408</c:v>
                </c:pt>
                <c:pt idx="3685">
                  <c:v>1408</c:v>
                </c:pt>
                <c:pt idx="3686">
                  <c:v>1408</c:v>
                </c:pt>
                <c:pt idx="3687">
                  <c:v>1408</c:v>
                </c:pt>
                <c:pt idx="3688">
                  <c:v>1408</c:v>
                </c:pt>
                <c:pt idx="3689">
                  <c:v>1408</c:v>
                </c:pt>
                <c:pt idx="3690">
                  <c:v>1408</c:v>
                </c:pt>
                <c:pt idx="3691">
                  <c:v>1409</c:v>
                </c:pt>
                <c:pt idx="3692">
                  <c:v>1410</c:v>
                </c:pt>
                <c:pt idx="3693">
                  <c:v>1410</c:v>
                </c:pt>
                <c:pt idx="3694">
                  <c:v>1411</c:v>
                </c:pt>
                <c:pt idx="3695">
                  <c:v>1411</c:v>
                </c:pt>
                <c:pt idx="3696">
                  <c:v>1411</c:v>
                </c:pt>
                <c:pt idx="3697">
                  <c:v>1411</c:v>
                </c:pt>
                <c:pt idx="3698">
                  <c:v>1411</c:v>
                </c:pt>
                <c:pt idx="3699">
                  <c:v>1412</c:v>
                </c:pt>
                <c:pt idx="3700">
                  <c:v>1412</c:v>
                </c:pt>
                <c:pt idx="3701">
                  <c:v>1412</c:v>
                </c:pt>
                <c:pt idx="3702">
                  <c:v>1412</c:v>
                </c:pt>
                <c:pt idx="3703">
                  <c:v>1413</c:v>
                </c:pt>
                <c:pt idx="3704">
                  <c:v>1413</c:v>
                </c:pt>
                <c:pt idx="3705">
                  <c:v>1414</c:v>
                </c:pt>
                <c:pt idx="3706">
                  <c:v>1414</c:v>
                </c:pt>
                <c:pt idx="3707">
                  <c:v>1414</c:v>
                </c:pt>
                <c:pt idx="3708">
                  <c:v>1414</c:v>
                </c:pt>
                <c:pt idx="3709">
                  <c:v>1415</c:v>
                </c:pt>
                <c:pt idx="3710">
                  <c:v>1415</c:v>
                </c:pt>
                <c:pt idx="3711">
                  <c:v>1416</c:v>
                </c:pt>
                <c:pt idx="3712">
                  <c:v>1417</c:v>
                </c:pt>
                <c:pt idx="3713">
                  <c:v>1417</c:v>
                </c:pt>
                <c:pt idx="3714">
                  <c:v>1417</c:v>
                </c:pt>
                <c:pt idx="3715">
                  <c:v>1418</c:v>
                </c:pt>
                <c:pt idx="3716">
                  <c:v>1419</c:v>
                </c:pt>
                <c:pt idx="3717">
                  <c:v>1420</c:v>
                </c:pt>
                <c:pt idx="3718">
                  <c:v>1420</c:v>
                </c:pt>
                <c:pt idx="3719">
                  <c:v>1420</c:v>
                </c:pt>
                <c:pt idx="3720">
                  <c:v>1421</c:v>
                </c:pt>
                <c:pt idx="3721">
                  <c:v>1422</c:v>
                </c:pt>
                <c:pt idx="3722">
                  <c:v>1423</c:v>
                </c:pt>
                <c:pt idx="3723">
                  <c:v>1424</c:v>
                </c:pt>
                <c:pt idx="3724">
                  <c:v>1424</c:v>
                </c:pt>
                <c:pt idx="3725">
                  <c:v>1424</c:v>
                </c:pt>
                <c:pt idx="3726">
                  <c:v>1424</c:v>
                </c:pt>
                <c:pt idx="3727">
                  <c:v>1424</c:v>
                </c:pt>
                <c:pt idx="3728">
                  <c:v>1424</c:v>
                </c:pt>
                <c:pt idx="3729">
                  <c:v>1424</c:v>
                </c:pt>
                <c:pt idx="3730">
                  <c:v>1425</c:v>
                </c:pt>
                <c:pt idx="3731">
                  <c:v>1425</c:v>
                </c:pt>
                <c:pt idx="3732">
                  <c:v>1425</c:v>
                </c:pt>
                <c:pt idx="3733">
                  <c:v>1426</c:v>
                </c:pt>
                <c:pt idx="3734">
                  <c:v>1427</c:v>
                </c:pt>
                <c:pt idx="3735">
                  <c:v>1428</c:v>
                </c:pt>
                <c:pt idx="3736">
                  <c:v>1428</c:v>
                </c:pt>
                <c:pt idx="3737">
                  <c:v>1428</c:v>
                </c:pt>
                <c:pt idx="3738">
                  <c:v>1429</c:v>
                </c:pt>
                <c:pt idx="3739">
                  <c:v>1430</c:v>
                </c:pt>
                <c:pt idx="3740">
                  <c:v>1430</c:v>
                </c:pt>
                <c:pt idx="3741">
                  <c:v>1430</c:v>
                </c:pt>
                <c:pt idx="3742">
                  <c:v>1430</c:v>
                </c:pt>
                <c:pt idx="3743">
                  <c:v>1430</c:v>
                </c:pt>
                <c:pt idx="3744">
                  <c:v>1430</c:v>
                </c:pt>
                <c:pt idx="3745">
                  <c:v>1431</c:v>
                </c:pt>
                <c:pt idx="3746">
                  <c:v>1431</c:v>
                </c:pt>
                <c:pt idx="3747">
                  <c:v>1431</c:v>
                </c:pt>
                <c:pt idx="3748">
                  <c:v>1431</c:v>
                </c:pt>
                <c:pt idx="3749">
                  <c:v>1432</c:v>
                </c:pt>
                <c:pt idx="3750">
                  <c:v>1432</c:v>
                </c:pt>
                <c:pt idx="3751">
                  <c:v>1432</c:v>
                </c:pt>
                <c:pt idx="3752">
                  <c:v>1432</c:v>
                </c:pt>
                <c:pt idx="3753">
                  <c:v>1432</c:v>
                </c:pt>
                <c:pt idx="3754">
                  <c:v>1432</c:v>
                </c:pt>
                <c:pt idx="3755">
                  <c:v>1432</c:v>
                </c:pt>
                <c:pt idx="3756">
                  <c:v>1432</c:v>
                </c:pt>
                <c:pt idx="3757">
                  <c:v>1433</c:v>
                </c:pt>
                <c:pt idx="3758">
                  <c:v>1434</c:v>
                </c:pt>
                <c:pt idx="3759">
                  <c:v>1435</c:v>
                </c:pt>
                <c:pt idx="3760">
                  <c:v>1435</c:v>
                </c:pt>
                <c:pt idx="3761">
                  <c:v>1436</c:v>
                </c:pt>
                <c:pt idx="3762">
                  <c:v>1437</c:v>
                </c:pt>
                <c:pt idx="3763">
                  <c:v>1437</c:v>
                </c:pt>
                <c:pt idx="3764">
                  <c:v>1438</c:v>
                </c:pt>
                <c:pt idx="3765">
                  <c:v>1438</c:v>
                </c:pt>
                <c:pt idx="3766">
                  <c:v>1438</c:v>
                </c:pt>
                <c:pt idx="3767">
                  <c:v>1438</c:v>
                </c:pt>
                <c:pt idx="3768">
                  <c:v>1439</c:v>
                </c:pt>
                <c:pt idx="3769">
                  <c:v>1440</c:v>
                </c:pt>
                <c:pt idx="3770">
                  <c:v>1441</c:v>
                </c:pt>
                <c:pt idx="3771">
                  <c:v>1441</c:v>
                </c:pt>
                <c:pt idx="3772">
                  <c:v>1441</c:v>
                </c:pt>
                <c:pt idx="3773">
                  <c:v>1442</c:v>
                </c:pt>
                <c:pt idx="3774">
                  <c:v>1443</c:v>
                </c:pt>
                <c:pt idx="3775">
                  <c:v>1443</c:v>
                </c:pt>
                <c:pt idx="3776">
                  <c:v>1443</c:v>
                </c:pt>
                <c:pt idx="3777">
                  <c:v>1443</c:v>
                </c:pt>
                <c:pt idx="3778">
                  <c:v>1443</c:v>
                </c:pt>
                <c:pt idx="3779">
                  <c:v>1443</c:v>
                </c:pt>
                <c:pt idx="3780">
                  <c:v>1443</c:v>
                </c:pt>
                <c:pt idx="3781">
                  <c:v>1443</c:v>
                </c:pt>
                <c:pt idx="3782">
                  <c:v>1443</c:v>
                </c:pt>
                <c:pt idx="3783">
                  <c:v>1443</c:v>
                </c:pt>
                <c:pt idx="3784">
                  <c:v>1443</c:v>
                </c:pt>
                <c:pt idx="3785">
                  <c:v>1443</c:v>
                </c:pt>
                <c:pt idx="3786">
                  <c:v>1444</c:v>
                </c:pt>
                <c:pt idx="3787">
                  <c:v>1445</c:v>
                </c:pt>
                <c:pt idx="3788">
                  <c:v>1445</c:v>
                </c:pt>
                <c:pt idx="3789">
                  <c:v>1445</c:v>
                </c:pt>
                <c:pt idx="3790">
                  <c:v>1445</c:v>
                </c:pt>
                <c:pt idx="3791">
                  <c:v>1445</c:v>
                </c:pt>
                <c:pt idx="3792">
                  <c:v>1445</c:v>
                </c:pt>
                <c:pt idx="3793">
                  <c:v>1445</c:v>
                </c:pt>
                <c:pt idx="3794">
                  <c:v>1445</c:v>
                </c:pt>
                <c:pt idx="3795">
                  <c:v>1446</c:v>
                </c:pt>
                <c:pt idx="3796">
                  <c:v>1446</c:v>
                </c:pt>
                <c:pt idx="3797">
                  <c:v>1447</c:v>
                </c:pt>
                <c:pt idx="3798">
                  <c:v>1448</c:v>
                </c:pt>
                <c:pt idx="3799">
                  <c:v>1449</c:v>
                </c:pt>
                <c:pt idx="3800">
                  <c:v>1450</c:v>
                </c:pt>
                <c:pt idx="3801">
                  <c:v>1451</c:v>
                </c:pt>
                <c:pt idx="3802">
                  <c:v>1451</c:v>
                </c:pt>
                <c:pt idx="3803">
                  <c:v>1451</c:v>
                </c:pt>
                <c:pt idx="3804">
                  <c:v>1451</c:v>
                </c:pt>
                <c:pt idx="3805">
                  <c:v>1451</c:v>
                </c:pt>
                <c:pt idx="3806">
                  <c:v>1451</c:v>
                </c:pt>
                <c:pt idx="3807">
                  <c:v>1452</c:v>
                </c:pt>
                <c:pt idx="3808">
                  <c:v>1452</c:v>
                </c:pt>
                <c:pt idx="3809">
                  <c:v>1453</c:v>
                </c:pt>
                <c:pt idx="3810">
                  <c:v>1454</c:v>
                </c:pt>
                <c:pt idx="3811">
                  <c:v>1455</c:v>
                </c:pt>
                <c:pt idx="3812">
                  <c:v>1456</c:v>
                </c:pt>
                <c:pt idx="3813">
                  <c:v>1457</c:v>
                </c:pt>
                <c:pt idx="3814">
                  <c:v>1457</c:v>
                </c:pt>
                <c:pt idx="3815">
                  <c:v>1458</c:v>
                </c:pt>
                <c:pt idx="3816">
                  <c:v>1458</c:v>
                </c:pt>
                <c:pt idx="3817">
                  <c:v>1458</c:v>
                </c:pt>
                <c:pt idx="3818">
                  <c:v>1459</c:v>
                </c:pt>
                <c:pt idx="3819">
                  <c:v>1459</c:v>
                </c:pt>
                <c:pt idx="3820">
                  <c:v>1460</c:v>
                </c:pt>
                <c:pt idx="3821">
                  <c:v>1460</c:v>
                </c:pt>
                <c:pt idx="3822">
                  <c:v>1460</c:v>
                </c:pt>
                <c:pt idx="3823">
                  <c:v>1460</c:v>
                </c:pt>
                <c:pt idx="3824">
                  <c:v>1460</c:v>
                </c:pt>
                <c:pt idx="3825">
                  <c:v>1460</c:v>
                </c:pt>
                <c:pt idx="3826">
                  <c:v>1460</c:v>
                </c:pt>
                <c:pt idx="3827">
                  <c:v>1461</c:v>
                </c:pt>
                <c:pt idx="3828">
                  <c:v>1461</c:v>
                </c:pt>
                <c:pt idx="3829">
                  <c:v>1461</c:v>
                </c:pt>
                <c:pt idx="3830">
                  <c:v>1461</c:v>
                </c:pt>
                <c:pt idx="3831">
                  <c:v>1462</c:v>
                </c:pt>
                <c:pt idx="3832">
                  <c:v>1462</c:v>
                </c:pt>
                <c:pt idx="3833">
                  <c:v>1462</c:v>
                </c:pt>
                <c:pt idx="3834">
                  <c:v>1462</c:v>
                </c:pt>
                <c:pt idx="3835">
                  <c:v>1462</c:v>
                </c:pt>
                <c:pt idx="3836">
                  <c:v>1462</c:v>
                </c:pt>
                <c:pt idx="3837">
                  <c:v>1462</c:v>
                </c:pt>
                <c:pt idx="3838">
                  <c:v>1462</c:v>
                </c:pt>
                <c:pt idx="3839">
                  <c:v>1462</c:v>
                </c:pt>
                <c:pt idx="3840">
                  <c:v>1462</c:v>
                </c:pt>
                <c:pt idx="3841">
                  <c:v>1462</c:v>
                </c:pt>
                <c:pt idx="3842">
                  <c:v>1462</c:v>
                </c:pt>
                <c:pt idx="3843">
                  <c:v>1462</c:v>
                </c:pt>
                <c:pt idx="3844">
                  <c:v>1462</c:v>
                </c:pt>
                <c:pt idx="3845">
                  <c:v>1463</c:v>
                </c:pt>
                <c:pt idx="3846">
                  <c:v>1463</c:v>
                </c:pt>
                <c:pt idx="3847">
                  <c:v>1463</c:v>
                </c:pt>
                <c:pt idx="3848">
                  <c:v>1463</c:v>
                </c:pt>
                <c:pt idx="3849">
                  <c:v>1464</c:v>
                </c:pt>
                <c:pt idx="3850">
                  <c:v>1464</c:v>
                </c:pt>
                <c:pt idx="3851">
                  <c:v>1465</c:v>
                </c:pt>
                <c:pt idx="3852">
                  <c:v>1466</c:v>
                </c:pt>
                <c:pt idx="3853">
                  <c:v>1466</c:v>
                </c:pt>
                <c:pt idx="3854">
                  <c:v>1466</c:v>
                </c:pt>
                <c:pt idx="3855">
                  <c:v>1466</c:v>
                </c:pt>
                <c:pt idx="3856">
                  <c:v>1466</c:v>
                </c:pt>
                <c:pt idx="3857">
                  <c:v>1466</c:v>
                </c:pt>
                <c:pt idx="3858">
                  <c:v>1466</c:v>
                </c:pt>
                <c:pt idx="3859">
                  <c:v>1466</c:v>
                </c:pt>
                <c:pt idx="3860">
                  <c:v>1466</c:v>
                </c:pt>
                <c:pt idx="3861">
                  <c:v>1466</c:v>
                </c:pt>
                <c:pt idx="3862">
                  <c:v>1467</c:v>
                </c:pt>
                <c:pt idx="3863">
                  <c:v>1467</c:v>
                </c:pt>
                <c:pt idx="3864">
                  <c:v>1468</c:v>
                </c:pt>
                <c:pt idx="3865">
                  <c:v>1468</c:v>
                </c:pt>
                <c:pt idx="3866">
                  <c:v>1468</c:v>
                </c:pt>
                <c:pt idx="3867">
                  <c:v>1469</c:v>
                </c:pt>
                <c:pt idx="3868">
                  <c:v>1470</c:v>
                </c:pt>
                <c:pt idx="3869">
                  <c:v>1470</c:v>
                </c:pt>
                <c:pt idx="3870">
                  <c:v>1470</c:v>
                </c:pt>
                <c:pt idx="3871">
                  <c:v>1470</c:v>
                </c:pt>
                <c:pt idx="3872">
                  <c:v>1470</c:v>
                </c:pt>
                <c:pt idx="3873">
                  <c:v>1471</c:v>
                </c:pt>
                <c:pt idx="3874">
                  <c:v>1471</c:v>
                </c:pt>
                <c:pt idx="3875">
                  <c:v>1471</c:v>
                </c:pt>
                <c:pt idx="3876">
                  <c:v>1471</c:v>
                </c:pt>
                <c:pt idx="3877">
                  <c:v>1471</c:v>
                </c:pt>
                <c:pt idx="3878">
                  <c:v>1471</c:v>
                </c:pt>
                <c:pt idx="3879">
                  <c:v>1472</c:v>
                </c:pt>
                <c:pt idx="3880">
                  <c:v>1473</c:v>
                </c:pt>
                <c:pt idx="3881">
                  <c:v>1473</c:v>
                </c:pt>
                <c:pt idx="3882">
                  <c:v>1473</c:v>
                </c:pt>
                <c:pt idx="3883">
                  <c:v>1474</c:v>
                </c:pt>
                <c:pt idx="3884">
                  <c:v>1474</c:v>
                </c:pt>
                <c:pt idx="3885">
                  <c:v>1474</c:v>
                </c:pt>
                <c:pt idx="3886">
                  <c:v>1474</c:v>
                </c:pt>
                <c:pt idx="3887">
                  <c:v>1474</c:v>
                </c:pt>
                <c:pt idx="3888">
                  <c:v>1474</c:v>
                </c:pt>
                <c:pt idx="3889">
                  <c:v>1475</c:v>
                </c:pt>
                <c:pt idx="3890">
                  <c:v>1475</c:v>
                </c:pt>
                <c:pt idx="3891">
                  <c:v>1475</c:v>
                </c:pt>
                <c:pt idx="3892">
                  <c:v>1476</c:v>
                </c:pt>
                <c:pt idx="3893">
                  <c:v>1476</c:v>
                </c:pt>
                <c:pt idx="3894">
                  <c:v>1477</c:v>
                </c:pt>
                <c:pt idx="3895">
                  <c:v>1477</c:v>
                </c:pt>
                <c:pt idx="3896">
                  <c:v>1477</c:v>
                </c:pt>
                <c:pt idx="3897">
                  <c:v>1477</c:v>
                </c:pt>
                <c:pt idx="3898">
                  <c:v>1477</c:v>
                </c:pt>
                <c:pt idx="3899">
                  <c:v>1477</c:v>
                </c:pt>
                <c:pt idx="3900">
                  <c:v>1477</c:v>
                </c:pt>
                <c:pt idx="3901">
                  <c:v>1478</c:v>
                </c:pt>
                <c:pt idx="3902">
                  <c:v>1478</c:v>
                </c:pt>
                <c:pt idx="3903">
                  <c:v>1478</c:v>
                </c:pt>
                <c:pt idx="3904">
                  <c:v>1478</c:v>
                </c:pt>
                <c:pt idx="3905">
                  <c:v>1478</c:v>
                </c:pt>
                <c:pt idx="3906">
                  <c:v>1478</c:v>
                </c:pt>
                <c:pt idx="3907">
                  <c:v>1479</c:v>
                </c:pt>
                <c:pt idx="3908">
                  <c:v>1479</c:v>
                </c:pt>
                <c:pt idx="3909">
                  <c:v>1479</c:v>
                </c:pt>
                <c:pt idx="3910">
                  <c:v>1479</c:v>
                </c:pt>
                <c:pt idx="3911">
                  <c:v>1480</c:v>
                </c:pt>
                <c:pt idx="3912">
                  <c:v>1480</c:v>
                </c:pt>
                <c:pt idx="3913">
                  <c:v>1481</c:v>
                </c:pt>
                <c:pt idx="3914">
                  <c:v>1482</c:v>
                </c:pt>
                <c:pt idx="3915">
                  <c:v>1483</c:v>
                </c:pt>
                <c:pt idx="3916">
                  <c:v>1484</c:v>
                </c:pt>
                <c:pt idx="3917">
                  <c:v>1485</c:v>
                </c:pt>
                <c:pt idx="3918">
                  <c:v>1485</c:v>
                </c:pt>
                <c:pt idx="3919">
                  <c:v>1486</c:v>
                </c:pt>
                <c:pt idx="3920">
                  <c:v>1487</c:v>
                </c:pt>
                <c:pt idx="3921">
                  <c:v>1487</c:v>
                </c:pt>
                <c:pt idx="3922">
                  <c:v>1487</c:v>
                </c:pt>
                <c:pt idx="3923">
                  <c:v>1488</c:v>
                </c:pt>
                <c:pt idx="3924">
                  <c:v>1489</c:v>
                </c:pt>
                <c:pt idx="3925">
                  <c:v>1489</c:v>
                </c:pt>
                <c:pt idx="3926">
                  <c:v>1489</c:v>
                </c:pt>
                <c:pt idx="3927">
                  <c:v>1490</c:v>
                </c:pt>
                <c:pt idx="3928">
                  <c:v>1490</c:v>
                </c:pt>
                <c:pt idx="3929">
                  <c:v>1490</c:v>
                </c:pt>
                <c:pt idx="3930">
                  <c:v>1490</c:v>
                </c:pt>
                <c:pt idx="3931">
                  <c:v>1490</c:v>
                </c:pt>
                <c:pt idx="3932">
                  <c:v>1490</c:v>
                </c:pt>
                <c:pt idx="3933">
                  <c:v>1490</c:v>
                </c:pt>
                <c:pt idx="3934">
                  <c:v>1490</c:v>
                </c:pt>
                <c:pt idx="3935">
                  <c:v>1490</c:v>
                </c:pt>
                <c:pt idx="3936">
                  <c:v>1490</c:v>
                </c:pt>
                <c:pt idx="3937">
                  <c:v>1490</c:v>
                </c:pt>
                <c:pt idx="3938">
                  <c:v>1490</c:v>
                </c:pt>
                <c:pt idx="3939">
                  <c:v>1490</c:v>
                </c:pt>
                <c:pt idx="3940">
                  <c:v>1490</c:v>
                </c:pt>
                <c:pt idx="3941">
                  <c:v>1490</c:v>
                </c:pt>
                <c:pt idx="3942">
                  <c:v>1490</c:v>
                </c:pt>
                <c:pt idx="3943">
                  <c:v>1490</c:v>
                </c:pt>
                <c:pt idx="3944">
                  <c:v>1490</c:v>
                </c:pt>
                <c:pt idx="3945">
                  <c:v>1490</c:v>
                </c:pt>
                <c:pt idx="3946">
                  <c:v>1490</c:v>
                </c:pt>
                <c:pt idx="3947">
                  <c:v>1490</c:v>
                </c:pt>
                <c:pt idx="3948">
                  <c:v>1490</c:v>
                </c:pt>
                <c:pt idx="3949">
                  <c:v>1490</c:v>
                </c:pt>
                <c:pt idx="3950">
                  <c:v>1490</c:v>
                </c:pt>
                <c:pt idx="3951">
                  <c:v>1491</c:v>
                </c:pt>
                <c:pt idx="3952">
                  <c:v>1492</c:v>
                </c:pt>
                <c:pt idx="3953">
                  <c:v>1492</c:v>
                </c:pt>
                <c:pt idx="3954">
                  <c:v>1493</c:v>
                </c:pt>
                <c:pt idx="3955">
                  <c:v>1493</c:v>
                </c:pt>
                <c:pt idx="3956">
                  <c:v>1494</c:v>
                </c:pt>
                <c:pt idx="3957">
                  <c:v>1495</c:v>
                </c:pt>
                <c:pt idx="3958">
                  <c:v>1495</c:v>
                </c:pt>
                <c:pt idx="3959">
                  <c:v>1496</c:v>
                </c:pt>
                <c:pt idx="3960">
                  <c:v>1497</c:v>
                </c:pt>
                <c:pt idx="3961">
                  <c:v>1498</c:v>
                </c:pt>
                <c:pt idx="3962">
                  <c:v>1498</c:v>
                </c:pt>
                <c:pt idx="3963">
                  <c:v>1499</c:v>
                </c:pt>
                <c:pt idx="3964">
                  <c:v>1499</c:v>
                </c:pt>
                <c:pt idx="3965">
                  <c:v>1500</c:v>
                </c:pt>
                <c:pt idx="3966">
                  <c:v>1500</c:v>
                </c:pt>
                <c:pt idx="3967">
                  <c:v>1501</c:v>
                </c:pt>
                <c:pt idx="3968">
                  <c:v>1502</c:v>
                </c:pt>
                <c:pt idx="3969">
                  <c:v>1503</c:v>
                </c:pt>
                <c:pt idx="3970">
                  <c:v>1504</c:v>
                </c:pt>
                <c:pt idx="3971">
                  <c:v>1504</c:v>
                </c:pt>
                <c:pt idx="3972">
                  <c:v>1504</c:v>
                </c:pt>
                <c:pt idx="3973">
                  <c:v>1504</c:v>
                </c:pt>
                <c:pt idx="3974">
                  <c:v>1505</c:v>
                </c:pt>
                <c:pt idx="3975">
                  <c:v>1506</c:v>
                </c:pt>
                <c:pt idx="3976">
                  <c:v>1507</c:v>
                </c:pt>
                <c:pt idx="3977">
                  <c:v>1508</c:v>
                </c:pt>
                <c:pt idx="3978">
                  <c:v>1509</c:v>
                </c:pt>
                <c:pt idx="3979">
                  <c:v>1509</c:v>
                </c:pt>
                <c:pt idx="3980">
                  <c:v>1509</c:v>
                </c:pt>
                <c:pt idx="3981">
                  <c:v>1509</c:v>
                </c:pt>
                <c:pt idx="3982">
                  <c:v>1510</c:v>
                </c:pt>
                <c:pt idx="3983">
                  <c:v>1511</c:v>
                </c:pt>
                <c:pt idx="3984">
                  <c:v>1512</c:v>
                </c:pt>
                <c:pt idx="3985">
                  <c:v>1512</c:v>
                </c:pt>
                <c:pt idx="3986">
                  <c:v>1512</c:v>
                </c:pt>
                <c:pt idx="3987">
                  <c:v>1512</c:v>
                </c:pt>
                <c:pt idx="3988">
                  <c:v>1513</c:v>
                </c:pt>
                <c:pt idx="3989">
                  <c:v>1514</c:v>
                </c:pt>
                <c:pt idx="3990">
                  <c:v>1514</c:v>
                </c:pt>
                <c:pt idx="3991">
                  <c:v>1514</c:v>
                </c:pt>
                <c:pt idx="3992">
                  <c:v>1514</c:v>
                </c:pt>
                <c:pt idx="3993">
                  <c:v>1514</c:v>
                </c:pt>
                <c:pt idx="3994">
                  <c:v>1514</c:v>
                </c:pt>
                <c:pt idx="3995">
                  <c:v>1514</c:v>
                </c:pt>
                <c:pt idx="3996">
                  <c:v>1514</c:v>
                </c:pt>
                <c:pt idx="3997">
                  <c:v>1514</c:v>
                </c:pt>
                <c:pt idx="3998">
                  <c:v>1514</c:v>
                </c:pt>
                <c:pt idx="3999">
                  <c:v>1514</c:v>
                </c:pt>
                <c:pt idx="4000">
                  <c:v>1514</c:v>
                </c:pt>
                <c:pt idx="4001">
                  <c:v>1514</c:v>
                </c:pt>
                <c:pt idx="4002">
                  <c:v>1514</c:v>
                </c:pt>
                <c:pt idx="4003">
                  <c:v>1514</c:v>
                </c:pt>
                <c:pt idx="4004">
                  <c:v>1514</c:v>
                </c:pt>
                <c:pt idx="4005">
                  <c:v>1514</c:v>
                </c:pt>
                <c:pt idx="4006">
                  <c:v>1514</c:v>
                </c:pt>
                <c:pt idx="4007">
                  <c:v>1514</c:v>
                </c:pt>
                <c:pt idx="4008">
                  <c:v>1514</c:v>
                </c:pt>
                <c:pt idx="4009">
                  <c:v>1514</c:v>
                </c:pt>
                <c:pt idx="4010">
                  <c:v>1514</c:v>
                </c:pt>
                <c:pt idx="4011">
                  <c:v>1514</c:v>
                </c:pt>
                <c:pt idx="4012">
                  <c:v>1514</c:v>
                </c:pt>
                <c:pt idx="4013">
                  <c:v>1514</c:v>
                </c:pt>
                <c:pt idx="4014">
                  <c:v>1515</c:v>
                </c:pt>
                <c:pt idx="4015">
                  <c:v>1515</c:v>
                </c:pt>
                <c:pt idx="4016">
                  <c:v>1515</c:v>
                </c:pt>
                <c:pt idx="4017">
                  <c:v>1515</c:v>
                </c:pt>
                <c:pt idx="4018">
                  <c:v>1516</c:v>
                </c:pt>
                <c:pt idx="4019">
                  <c:v>1517</c:v>
                </c:pt>
                <c:pt idx="4020">
                  <c:v>1518</c:v>
                </c:pt>
                <c:pt idx="4021">
                  <c:v>1518</c:v>
                </c:pt>
                <c:pt idx="4022">
                  <c:v>1518</c:v>
                </c:pt>
                <c:pt idx="4023">
                  <c:v>1518</c:v>
                </c:pt>
                <c:pt idx="4024">
                  <c:v>1518</c:v>
                </c:pt>
                <c:pt idx="4025">
                  <c:v>1518</c:v>
                </c:pt>
                <c:pt idx="4026">
                  <c:v>1519</c:v>
                </c:pt>
                <c:pt idx="4027">
                  <c:v>1520</c:v>
                </c:pt>
                <c:pt idx="4028">
                  <c:v>1521</c:v>
                </c:pt>
                <c:pt idx="4029">
                  <c:v>1521</c:v>
                </c:pt>
                <c:pt idx="4030">
                  <c:v>1521</c:v>
                </c:pt>
                <c:pt idx="4031">
                  <c:v>1521</c:v>
                </c:pt>
                <c:pt idx="4032">
                  <c:v>1521</c:v>
                </c:pt>
                <c:pt idx="4033">
                  <c:v>1521</c:v>
                </c:pt>
                <c:pt idx="4034">
                  <c:v>1522</c:v>
                </c:pt>
                <c:pt idx="4035">
                  <c:v>1522</c:v>
                </c:pt>
                <c:pt idx="4036">
                  <c:v>1523</c:v>
                </c:pt>
                <c:pt idx="4037">
                  <c:v>1523</c:v>
                </c:pt>
                <c:pt idx="4038">
                  <c:v>1523</c:v>
                </c:pt>
                <c:pt idx="4039">
                  <c:v>1523</c:v>
                </c:pt>
                <c:pt idx="4040">
                  <c:v>1523</c:v>
                </c:pt>
                <c:pt idx="4041">
                  <c:v>1523</c:v>
                </c:pt>
                <c:pt idx="4042">
                  <c:v>1523</c:v>
                </c:pt>
                <c:pt idx="4043">
                  <c:v>1523</c:v>
                </c:pt>
                <c:pt idx="4044">
                  <c:v>1524</c:v>
                </c:pt>
                <c:pt idx="4045">
                  <c:v>1525</c:v>
                </c:pt>
                <c:pt idx="4046">
                  <c:v>1526</c:v>
                </c:pt>
                <c:pt idx="4047">
                  <c:v>1526</c:v>
                </c:pt>
                <c:pt idx="4048">
                  <c:v>1526</c:v>
                </c:pt>
                <c:pt idx="4049">
                  <c:v>1526</c:v>
                </c:pt>
                <c:pt idx="4050">
                  <c:v>1526</c:v>
                </c:pt>
                <c:pt idx="4051">
                  <c:v>1527</c:v>
                </c:pt>
                <c:pt idx="4052">
                  <c:v>1527</c:v>
                </c:pt>
                <c:pt idx="4053">
                  <c:v>1527</c:v>
                </c:pt>
                <c:pt idx="4054">
                  <c:v>1527</c:v>
                </c:pt>
                <c:pt idx="4055">
                  <c:v>1527</c:v>
                </c:pt>
                <c:pt idx="4056">
                  <c:v>1527</c:v>
                </c:pt>
                <c:pt idx="4057">
                  <c:v>1527</c:v>
                </c:pt>
                <c:pt idx="4058">
                  <c:v>1527</c:v>
                </c:pt>
                <c:pt idx="4059">
                  <c:v>1528</c:v>
                </c:pt>
                <c:pt idx="4060">
                  <c:v>1528</c:v>
                </c:pt>
                <c:pt idx="4061">
                  <c:v>1528</c:v>
                </c:pt>
                <c:pt idx="4062">
                  <c:v>1528</c:v>
                </c:pt>
                <c:pt idx="4063">
                  <c:v>1528</c:v>
                </c:pt>
                <c:pt idx="4064">
                  <c:v>1529</c:v>
                </c:pt>
                <c:pt idx="4065">
                  <c:v>1529</c:v>
                </c:pt>
                <c:pt idx="4066">
                  <c:v>1529</c:v>
                </c:pt>
                <c:pt idx="4067">
                  <c:v>1530</c:v>
                </c:pt>
                <c:pt idx="4068">
                  <c:v>1530</c:v>
                </c:pt>
                <c:pt idx="4069">
                  <c:v>1530</c:v>
                </c:pt>
                <c:pt idx="4070">
                  <c:v>1530</c:v>
                </c:pt>
                <c:pt idx="4071">
                  <c:v>1530</c:v>
                </c:pt>
                <c:pt idx="4072">
                  <c:v>1531</c:v>
                </c:pt>
                <c:pt idx="4073">
                  <c:v>1532</c:v>
                </c:pt>
                <c:pt idx="4074">
                  <c:v>1532</c:v>
                </c:pt>
                <c:pt idx="4075">
                  <c:v>1532</c:v>
                </c:pt>
                <c:pt idx="4076">
                  <c:v>1532</c:v>
                </c:pt>
                <c:pt idx="4077">
                  <c:v>1532</c:v>
                </c:pt>
                <c:pt idx="4078">
                  <c:v>1532</c:v>
                </c:pt>
                <c:pt idx="4079">
                  <c:v>1533</c:v>
                </c:pt>
                <c:pt idx="4080">
                  <c:v>1533</c:v>
                </c:pt>
                <c:pt idx="4081">
                  <c:v>1533</c:v>
                </c:pt>
                <c:pt idx="4082">
                  <c:v>1533</c:v>
                </c:pt>
                <c:pt idx="4083">
                  <c:v>1534</c:v>
                </c:pt>
                <c:pt idx="4084">
                  <c:v>1535</c:v>
                </c:pt>
                <c:pt idx="4085">
                  <c:v>1536</c:v>
                </c:pt>
                <c:pt idx="4086">
                  <c:v>1537</c:v>
                </c:pt>
                <c:pt idx="4087">
                  <c:v>1538</c:v>
                </c:pt>
                <c:pt idx="4088">
                  <c:v>1539</c:v>
                </c:pt>
                <c:pt idx="4089">
                  <c:v>1540</c:v>
                </c:pt>
                <c:pt idx="4090">
                  <c:v>1541</c:v>
                </c:pt>
                <c:pt idx="4091">
                  <c:v>1542</c:v>
                </c:pt>
                <c:pt idx="4092">
                  <c:v>1543</c:v>
                </c:pt>
                <c:pt idx="4093">
                  <c:v>1544</c:v>
                </c:pt>
                <c:pt idx="4094">
                  <c:v>1545</c:v>
                </c:pt>
                <c:pt idx="4095">
                  <c:v>1546</c:v>
                </c:pt>
                <c:pt idx="4096">
                  <c:v>1546</c:v>
                </c:pt>
                <c:pt idx="4097">
                  <c:v>1547</c:v>
                </c:pt>
                <c:pt idx="4098">
                  <c:v>1548</c:v>
                </c:pt>
                <c:pt idx="4099">
                  <c:v>1549</c:v>
                </c:pt>
                <c:pt idx="4100">
                  <c:v>1550</c:v>
                </c:pt>
                <c:pt idx="4101">
                  <c:v>1551</c:v>
                </c:pt>
                <c:pt idx="4102">
                  <c:v>1552</c:v>
                </c:pt>
                <c:pt idx="4103">
                  <c:v>1553</c:v>
                </c:pt>
                <c:pt idx="4104">
                  <c:v>1554</c:v>
                </c:pt>
                <c:pt idx="4105">
                  <c:v>1555</c:v>
                </c:pt>
                <c:pt idx="4106">
                  <c:v>1556</c:v>
                </c:pt>
                <c:pt idx="4107">
                  <c:v>1557</c:v>
                </c:pt>
                <c:pt idx="4108">
                  <c:v>1558</c:v>
                </c:pt>
                <c:pt idx="4109">
                  <c:v>1559</c:v>
                </c:pt>
                <c:pt idx="4110">
                  <c:v>1560</c:v>
                </c:pt>
                <c:pt idx="4111">
                  <c:v>1561</c:v>
                </c:pt>
                <c:pt idx="4112">
                  <c:v>1561</c:v>
                </c:pt>
                <c:pt idx="4113">
                  <c:v>1561</c:v>
                </c:pt>
                <c:pt idx="4114">
                  <c:v>1561</c:v>
                </c:pt>
                <c:pt idx="4115">
                  <c:v>1561</c:v>
                </c:pt>
                <c:pt idx="4116">
                  <c:v>1561</c:v>
                </c:pt>
                <c:pt idx="4117">
                  <c:v>1561</c:v>
                </c:pt>
                <c:pt idx="4118">
                  <c:v>1561</c:v>
                </c:pt>
                <c:pt idx="4119">
                  <c:v>1561</c:v>
                </c:pt>
                <c:pt idx="4120">
                  <c:v>1561</c:v>
                </c:pt>
                <c:pt idx="4121">
                  <c:v>1561</c:v>
                </c:pt>
                <c:pt idx="4122">
                  <c:v>1561</c:v>
                </c:pt>
                <c:pt idx="4123">
                  <c:v>1561</c:v>
                </c:pt>
                <c:pt idx="4124">
                  <c:v>1561</c:v>
                </c:pt>
                <c:pt idx="4125">
                  <c:v>1561</c:v>
                </c:pt>
                <c:pt idx="4126">
                  <c:v>1561</c:v>
                </c:pt>
                <c:pt idx="4127">
                  <c:v>1561</c:v>
                </c:pt>
                <c:pt idx="4128">
                  <c:v>1561</c:v>
                </c:pt>
                <c:pt idx="4129">
                  <c:v>1562</c:v>
                </c:pt>
                <c:pt idx="4130">
                  <c:v>1563</c:v>
                </c:pt>
                <c:pt idx="4131">
                  <c:v>1564</c:v>
                </c:pt>
                <c:pt idx="4132">
                  <c:v>1565</c:v>
                </c:pt>
                <c:pt idx="4133">
                  <c:v>1565</c:v>
                </c:pt>
                <c:pt idx="4134">
                  <c:v>1565</c:v>
                </c:pt>
                <c:pt idx="4135">
                  <c:v>1566</c:v>
                </c:pt>
                <c:pt idx="4136">
                  <c:v>1566</c:v>
                </c:pt>
                <c:pt idx="4137">
                  <c:v>1566</c:v>
                </c:pt>
                <c:pt idx="4138">
                  <c:v>1566</c:v>
                </c:pt>
                <c:pt idx="4139">
                  <c:v>1566</c:v>
                </c:pt>
                <c:pt idx="4140">
                  <c:v>1566</c:v>
                </c:pt>
                <c:pt idx="4141">
                  <c:v>1567</c:v>
                </c:pt>
                <c:pt idx="4142">
                  <c:v>1568</c:v>
                </c:pt>
                <c:pt idx="4143">
                  <c:v>1568</c:v>
                </c:pt>
                <c:pt idx="4144">
                  <c:v>1568</c:v>
                </c:pt>
                <c:pt idx="4145">
                  <c:v>1569</c:v>
                </c:pt>
                <c:pt idx="4146">
                  <c:v>1570</c:v>
                </c:pt>
                <c:pt idx="4147">
                  <c:v>1570</c:v>
                </c:pt>
                <c:pt idx="4148">
                  <c:v>1570</c:v>
                </c:pt>
                <c:pt idx="4149">
                  <c:v>1571</c:v>
                </c:pt>
                <c:pt idx="4150">
                  <c:v>1571</c:v>
                </c:pt>
                <c:pt idx="4151">
                  <c:v>1571</c:v>
                </c:pt>
                <c:pt idx="4152">
                  <c:v>1571</c:v>
                </c:pt>
                <c:pt idx="4153">
                  <c:v>1571</c:v>
                </c:pt>
                <c:pt idx="4154">
                  <c:v>1571</c:v>
                </c:pt>
                <c:pt idx="4155">
                  <c:v>1572</c:v>
                </c:pt>
                <c:pt idx="4156">
                  <c:v>1573</c:v>
                </c:pt>
                <c:pt idx="4157">
                  <c:v>1573</c:v>
                </c:pt>
                <c:pt idx="4158">
                  <c:v>1573</c:v>
                </c:pt>
                <c:pt idx="4159">
                  <c:v>1574</c:v>
                </c:pt>
                <c:pt idx="4160">
                  <c:v>1575</c:v>
                </c:pt>
                <c:pt idx="4161">
                  <c:v>1575</c:v>
                </c:pt>
                <c:pt idx="4162">
                  <c:v>1576</c:v>
                </c:pt>
                <c:pt idx="4163">
                  <c:v>1577</c:v>
                </c:pt>
                <c:pt idx="4164">
                  <c:v>1577</c:v>
                </c:pt>
                <c:pt idx="4165">
                  <c:v>1578</c:v>
                </c:pt>
                <c:pt idx="4166">
                  <c:v>1578</c:v>
                </c:pt>
                <c:pt idx="4167">
                  <c:v>1578</c:v>
                </c:pt>
                <c:pt idx="4168">
                  <c:v>1578</c:v>
                </c:pt>
                <c:pt idx="4169">
                  <c:v>1579</c:v>
                </c:pt>
                <c:pt idx="4170">
                  <c:v>1579</c:v>
                </c:pt>
                <c:pt idx="4171">
                  <c:v>1579</c:v>
                </c:pt>
                <c:pt idx="4172">
                  <c:v>1579</c:v>
                </c:pt>
                <c:pt idx="4173">
                  <c:v>1579</c:v>
                </c:pt>
                <c:pt idx="4174">
                  <c:v>1579</c:v>
                </c:pt>
                <c:pt idx="4175">
                  <c:v>1579</c:v>
                </c:pt>
                <c:pt idx="4176">
                  <c:v>1579</c:v>
                </c:pt>
                <c:pt idx="4177">
                  <c:v>1579</c:v>
                </c:pt>
                <c:pt idx="4178">
                  <c:v>1580</c:v>
                </c:pt>
                <c:pt idx="4179">
                  <c:v>1581</c:v>
                </c:pt>
                <c:pt idx="4180">
                  <c:v>1581</c:v>
                </c:pt>
                <c:pt idx="4181">
                  <c:v>1582</c:v>
                </c:pt>
                <c:pt idx="4182">
                  <c:v>1582</c:v>
                </c:pt>
                <c:pt idx="4183">
                  <c:v>1583</c:v>
                </c:pt>
                <c:pt idx="4184">
                  <c:v>1583</c:v>
                </c:pt>
                <c:pt idx="4185">
                  <c:v>1583</c:v>
                </c:pt>
                <c:pt idx="4186">
                  <c:v>1584</c:v>
                </c:pt>
                <c:pt idx="4187">
                  <c:v>1585</c:v>
                </c:pt>
                <c:pt idx="4188">
                  <c:v>1586</c:v>
                </c:pt>
                <c:pt idx="4189">
                  <c:v>1586</c:v>
                </c:pt>
                <c:pt idx="4190">
                  <c:v>1587</c:v>
                </c:pt>
                <c:pt idx="4191">
                  <c:v>1587</c:v>
                </c:pt>
                <c:pt idx="4192">
                  <c:v>1587</c:v>
                </c:pt>
                <c:pt idx="4193">
                  <c:v>1587</c:v>
                </c:pt>
                <c:pt idx="4194">
                  <c:v>1587</c:v>
                </c:pt>
                <c:pt idx="4195">
                  <c:v>1587</c:v>
                </c:pt>
                <c:pt idx="4196">
                  <c:v>1587</c:v>
                </c:pt>
                <c:pt idx="4197">
                  <c:v>1587</c:v>
                </c:pt>
                <c:pt idx="4198">
                  <c:v>1587</c:v>
                </c:pt>
                <c:pt idx="4199">
                  <c:v>1587</c:v>
                </c:pt>
                <c:pt idx="4200">
                  <c:v>1587</c:v>
                </c:pt>
                <c:pt idx="4201">
                  <c:v>1587</c:v>
                </c:pt>
                <c:pt idx="4202">
                  <c:v>1587</c:v>
                </c:pt>
                <c:pt idx="4203">
                  <c:v>1587</c:v>
                </c:pt>
                <c:pt idx="4204">
                  <c:v>1587</c:v>
                </c:pt>
                <c:pt idx="4205">
                  <c:v>1587</c:v>
                </c:pt>
                <c:pt idx="4206">
                  <c:v>1587</c:v>
                </c:pt>
                <c:pt idx="4207">
                  <c:v>1587</c:v>
                </c:pt>
                <c:pt idx="4208">
                  <c:v>1587</c:v>
                </c:pt>
                <c:pt idx="4209">
                  <c:v>1587</c:v>
                </c:pt>
                <c:pt idx="4210">
                  <c:v>1588</c:v>
                </c:pt>
                <c:pt idx="4211">
                  <c:v>1589</c:v>
                </c:pt>
                <c:pt idx="4212">
                  <c:v>1589</c:v>
                </c:pt>
                <c:pt idx="4213">
                  <c:v>1589</c:v>
                </c:pt>
                <c:pt idx="4214">
                  <c:v>1589</c:v>
                </c:pt>
                <c:pt idx="4215">
                  <c:v>1589</c:v>
                </c:pt>
                <c:pt idx="4216">
                  <c:v>1589</c:v>
                </c:pt>
                <c:pt idx="4217">
                  <c:v>1589</c:v>
                </c:pt>
                <c:pt idx="4218">
                  <c:v>1589</c:v>
                </c:pt>
                <c:pt idx="4219">
                  <c:v>1589</c:v>
                </c:pt>
                <c:pt idx="4220">
                  <c:v>1590</c:v>
                </c:pt>
                <c:pt idx="4221">
                  <c:v>1591</c:v>
                </c:pt>
                <c:pt idx="4222">
                  <c:v>1591</c:v>
                </c:pt>
                <c:pt idx="4223">
                  <c:v>1591</c:v>
                </c:pt>
                <c:pt idx="4224">
                  <c:v>1591</c:v>
                </c:pt>
                <c:pt idx="4225">
                  <c:v>1591</c:v>
                </c:pt>
                <c:pt idx="4226">
                  <c:v>1591</c:v>
                </c:pt>
                <c:pt idx="4227">
                  <c:v>1591</c:v>
                </c:pt>
                <c:pt idx="4228">
                  <c:v>1591</c:v>
                </c:pt>
                <c:pt idx="4229">
                  <c:v>1591</c:v>
                </c:pt>
                <c:pt idx="4230">
                  <c:v>1591</c:v>
                </c:pt>
                <c:pt idx="4231">
                  <c:v>1591</c:v>
                </c:pt>
                <c:pt idx="4232">
                  <c:v>1591</c:v>
                </c:pt>
                <c:pt idx="4233">
                  <c:v>1591</c:v>
                </c:pt>
                <c:pt idx="4234">
                  <c:v>1592</c:v>
                </c:pt>
                <c:pt idx="4235">
                  <c:v>1592</c:v>
                </c:pt>
                <c:pt idx="4236">
                  <c:v>1592</c:v>
                </c:pt>
                <c:pt idx="4237">
                  <c:v>1592</c:v>
                </c:pt>
                <c:pt idx="4238">
                  <c:v>1592</c:v>
                </c:pt>
                <c:pt idx="4239">
                  <c:v>1592</c:v>
                </c:pt>
                <c:pt idx="4240">
                  <c:v>1592</c:v>
                </c:pt>
                <c:pt idx="4241">
                  <c:v>1592</c:v>
                </c:pt>
                <c:pt idx="4242">
                  <c:v>1592</c:v>
                </c:pt>
                <c:pt idx="4243">
                  <c:v>1592</c:v>
                </c:pt>
                <c:pt idx="4244">
                  <c:v>1592</c:v>
                </c:pt>
                <c:pt idx="4245">
                  <c:v>1592</c:v>
                </c:pt>
                <c:pt idx="4246">
                  <c:v>1592</c:v>
                </c:pt>
                <c:pt idx="4247">
                  <c:v>1592</c:v>
                </c:pt>
                <c:pt idx="4248">
                  <c:v>1593</c:v>
                </c:pt>
                <c:pt idx="4249">
                  <c:v>1594</c:v>
                </c:pt>
                <c:pt idx="4250">
                  <c:v>1594</c:v>
                </c:pt>
                <c:pt idx="4251">
                  <c:v>1595</c:v>
                </c:pt>
                <c:pt idx="4252">
                  <c:v>1596</c:v>
                </c:pt>
                <c:pt idx="4253">
                  <c:v>1596</c:v>
                </c:pt>
                <c:pt idx="4254">
                  <c:v>1596</c:v>
                </c:pt>
                <c:pt idx="4255">
                  <c:v>1597</c:v>
                </c:pt>
                <c:pt idx="4256">
                  <c:v>1597</c:v>
                </c:pt>
                <c:pt idx="4257">
                  <c:v>1597</c:v>
                </c:pt>
                <c:pt idx="4258">
                  <c:v>1597</c:v>
                </c:pt>
                <c:pt idx="4259">
                  <c:v>1597</c:v>
                </c:pt>
                <c:pt idx="4260">
                  <c:v>1597</c:v>
                </c:pt>
                <c:pt idx="4261">
                  <c:v>1597</c:v>
                </c:pt>
                <c:pt idx="4262">
                  <c:v>1597</c:v>
                </c:pt>
                <c:pt idx="4263">
                  <c:v>1598</c:v>
                </c:pt>
                <c:pt idx="4264">
                  <c:v>1598</c:v>
                </c:pt>
                <c:pt idx="4265">
                  <c:v>1599</c:v>
                </c:pt>
                <c:pt idx="4266">
                  <c:v>1599</c:v>
                </c:pt>
                <c:pt idx="4267">
                  <c:v>1599</c:v>
                </c:pt>
                <c:pt idx="4268">
                  <c:v>1600</c:v>
                </c:pt>
                <c:pt idx="4269">
                  <c:v>1601</c:v>
                </c:pt>
                <c:pt idx="4270">
                  <c:v>1601</c:v>
                </c:pt>
                <c:pt idx="4271">
                  <c:v>1602</c:v>
                </c:pt>
                <c:pt idx="4272">
                  <c:v>1603</c:v>
                </c:pt>
                <c:pt idx="4273">
                  <c:v>1603</c:v>
                </c:pt>
                <c:pt idx="4274">
                  <c:v>1604</c:v>
                </c:pt>
                <c:pt idx="4275">
                  <c:v>1604</c:v>
                </c:pt>
                <c:pt idx="4276">
                  <c:v>1605</c:v>
                </c:pt>
                <c:pt idx="4277">
                  <c:v>1605</c:v>
                </c:pt>
                <c:pt idx="4278">
                  <c:v>1605</c:v>
                </c:pt>
                <c:pt idx="4279">
                  <c:v>1606</c:v>
                </c:pt>
                <c:pt idx="4280">
                  <c:v>1606</c:v>
                </c:pt>
                <c:pt idx="4281">
                  <c:v>1606</c:v>
                </c:pt>
                <c:pt idx="4282">
                  <c:v>1606</c:v>
                </c:pt>
                <c:pt idx="4283">
                  <c:v>1606</c:v>
                </c:pt>
                <c:pt idx="4284">
                  <c:v>1606</c:v>
                </c:pt>
                <c:pt idx="4285">
                  <c:v>1606</c:v>
                </c:pt>
                <c:pt idx="4286">
                  <c:v>1606</c:v>
                </c:pt>
                <c:pt idx="4287">
                  <c:v>1606</c:v>
                </c:pt>
                <c:pt idx="4288">
                  <c:v>1606</c:v>
                </c:pt>
                <c:pt idx="4289">
                  <c:v>1606</c:v>
                </c:pt>
                <c:pt idx="4290">
                  <c:v>1606</c:v>
                </c:pt>
                <c:pt idx="4291">
                  <c:v>1606</c:v>
                </c:pt>
                <c:pt idx="4292">
                  <c:v>1606</c:v>
                </c:pt>
                <c:pt idx="4293">
                  <c:v>1606</c:v>
                </c:pt>
                <c:pt idx="4294">
                  <c:v>1606</c:v>
                </c:pt>
                <c:pt idx="4295">
                  <c:v>1606</c:v>
                </c:pt>
                <c:pt idx="4296">
                  <c:v>1606</c:v>
                </c:pt>
                <c:pt idx="4297">
                  <c:v>1606</c:v>
                </c:pt>
                <c:pt idx="4298">
                  <c:v>1606</c:v>
                </c:pt>
                <c:pt idx="4299">
                  <c:v>1606</c:v>
                </c:pt>
                <c:pt idx="4300">
                  <c:v>1607</c:v>
                </c:pt>
                <c:pt idx="4301">
                  <c:v>1607</c:v>
                </c:pt>
                <c:pt idx="4302">
                  <c:v>1607</c:v>
                </c:pt>
                <c:pt idx="4303">
                  <c:v>1607</c:v>
                </c:pt>
                <c:pt idx="4304">
                  <c:v>1608</c:v>
                </c:pt>
                <c:pt idx="4305">
                  <c:v>1609</c:v>
                </c:pt>
                <c:pt idx="4306">
                  <c:v>1610</c:v>
                </c:pt>
                <c:pt idx="4307">
                  <c:v>1611</c:v>
                </c:pt>
                <c:pt idx="4308">
                  <c:v>1611</c:v>
                </c:pt>
                <c:pt idx="4309">
                  <c:v>1611</c:v>
                </c:pt>
                <c:pt idx="4310">
                  <c:v>1611</c:v>
                </c:pt>
                <c:pt idx="4311">
                  <c:v>1611</c:v>
                </c:pt>
                <c:pt idx="4312">
                  <c:v>1611</c:v>
                </c:pt>
                <c:pt idx="4313">
                  <c:v>1612</c:v>
                </c:pt>
                <c:pt idx="4314">
                  <c:v>1613</c:v>
                </c:pt>
                <c:pt idx="4315">
                  <c:v>1614</c:v>
                </c:pt>
                <c:pt idx="4316">
                  <c:v>1614</c:v>
                </c:pt>
                <c:pt idx="4317">
                  <c:v>1614</c:v>
                </c:pt>
                <c:pt idx="4318">
                  <c:v>1614</c:v>
                </c:pt>
                <c:pt idx="4319">
                  <c:v>1614</c:v>
                </c:pt>
                <c:pt idx="4320">
                  <c:v>1614</c:v>
                </c:pt>
                <c:pt idx="4321">
                  <c:v>1614</c:v>
                </c:pt>
                <c:pt idx="4322">
                  <c:v>1614</c:v>
                </c:pt>
                <c:pt idx="4323">
                  <c:v>1614</c:v>
                </c:pt>
                <c:pt idx="4324">
                  <c:v>1615</c:v>
                </c:pt>
                <c:pt idx="4325">
                  <c:v>1615</c:v>
                </c:pt>
                <c:pt idx="4326">
                  <c:v>1615</c:v>
                </c:pt>
                <c:pt idx="4327">
                  <c:v>1615</c:v>
                </c:pt>
                <c:pt idx="4328">
                  <c:v>1616</c:v>
                </c:pt>
                <c:pt idx="4329">
                  <c:v>1617</c:v>
                </c:pt>
                <c:pt idx="4330">
                  <c:v>1618</c:v>
                </c:pt>
                <c:pt idx="4331">
                  <c:v>1619</c:v>
                </c:pt>
                <c:pt idx="4332">
                  <c:v>1620</c:v>
                </c:pt>
                <c:pt idx="4333">
                  <c:v>1621</c:v>
                </c:pt>
                <c:pt idx="4334">
                  <c:v>1621</c:v>
                </c:pt>
                <c:pt idx="4335">
                  <c:v>1621</c:v>
                </c:pt>
                <c:pt idx="4336">
                  <c:v>1621</c:v>
                </c:pt>
                <c:pt idx="4337">
                  <c:v>1621</c:v>
                </c:pt>
                <c:pt idx="4338">
                  <c:v>1621</c:v>
                </c:pt>
                <c:pt idx="4339">
                  <c:v>1621</c:v>
                </c:pt>
                <c:pt idx="4340">
                  <c:v>1621</c:v>
                </c:pt>
                <c:pt idx="4341">
                  <c:v>1621</c:v>
                </c:pt>
                <c:pt idx="4342">
                  <c:v>1622</c:v>
                </c:pt>
                <c:pt idx="4343">
                  <c:v>1623</c:v>
                </c:pt>
                <c:pt idx="4344">
                  <c:v>1624</c:v>
                </c:pt>
                <c:pt idx="4345">
                  <c:v>1625</c:v>
                </c:pt>
                <c:pt idx="4346">
                  <c:v>1626</c:v>
                </c:pt>
                <c:pt idx="4347">
                  <c:v>1627</c:v>
                </c:pt>
                <c:pt idx="4348">
                  <c:v>1627</c:v>
                </c:pt>
                <c:pt idx="4349">
                  <c:v>1628</c:v>
                </c:pt>
                <c:pt idx="4350">
                  <c:v>1629</c:v>
                </c:pt>
                <c:pt idx="4351">
                  <c:v>1630</c:v>
                </c:pt>
                <c:pt idx="4352">
                  <c:v>1630</c:v>
                </c:pt>
                <c:pt idx="4353">
                  <c:v>1631</c:v>
                </c:pt>
                <c:pt idx="4354">
                  <c:v>1631</c:v>
                </c:pt>
                <c:pt idx="4355">
                  <c:v>1631</c:v>
                </c:pt>
                <c:pt idx="4356">
                  <c:v>1631</c:v>
                </c:pt>
                <c:pt idx="4357">
                  <c:v>1631</c:v>
                </c:pt>
                <c:pt idx="4358">
                  <c:v>1631</c:v>
                </c:pt>
                <c:pt idx="4359">
                  <c:v>1632</c:v>
                </c:pt>
                <c:pt idx="4360">
                  <c:v>1632</c:v>
                </c:pt>
                <c:pt idx="4361">
                  <c:v>1632</c:v>
                </c:pt>
                <c:pt idx="4362">
                  <c:v>1632</c:v>
                </c:pt>
                <c:pt idx="4363">
                  <c:v>1632</c:v>
                </c:pt>
                <c:pt idx="4364">
                  <c:v>1633</c:v>
                </c:pt>
                <c:pt idx="4365">
                  <c:v>1633</c:v>
                </c:pt>
                <c:pt idx="4366">
                  <c:v>1633</c:v>
                </c:pt>
                <c:pt idx="4367">
                  <c:v>1634</c:v>
                </c:pt>
                <c:pt idx="4368">
                  <c:v>1635</c:v>
                </c:pt>
                <c:pt idx="4369">
                  <c:v>1635</c:v>
                </c:pt>
                <c:pt idx="4370">
                  <c:v>1635</c:v>
                </c:pt>
                <c:pt idx="4371">
                  <c:v>1635</c:v>
                </c:pt>
                <c:pt idx="4372">
                  <c:v>1635</c:v>
                </c:pt>
                <c:pt idx="4373">
                  <c:v>1635</c:v>
                </c:pt>
                <c:pt idx="4374">
                  <c:v>1635</c:v>
                </c:pt>
                <c:pt idx="4375">
                  <c:v>1635</c:v>
                </c:pt>
                <c:pt idx="4376">
                  <c:v>1635</c:v>
                </c:pt>
                <c:pt idx="4377">
                  <c:v>1635</c:v>
                </c:pt>
                <c:pt idx="4378">
                  <c:v>1635</c:v>
                </c:pt>
                <c:pt idx="4379">
                  <c:v>1635</c:v>
                </c:pt>
                <c:pt idx="4380">
                  <c:v>1635</c:v>
                </c:pt>
                <c:pt idx="4381">
                  <c:v>1635</c:v>
                </c:pt>
                <c:pt idx="4382">
                  <c:v>1635</c:v>
                </c:pt>
                <c:pt idx="4383">
                  <c:v>1635</c:v>
                </c:pt>
                <c:pt idx="4384">
                  <c:v>1635</c:v>
                </c:pt>
                <c:pt idx="4385">
                  <c:v>1635</c:v>
                </c:pt>
                <c:pt idx="4386">
                  <c:v>1635</c:v>
                </c:pt>
                <c:pt idx="4387">
                  <c:v>1635</c:v>
                </c:pt>
                <c:pt idx="4388">
                  <c:v>1635</c:v>
                </c:pt>
                <c:pt idx="4389">
                  <c:v>1636</c:v>
                </c:pt>
                <c:pt idx="4390">
                  <c:v>1636</c:v>
                </c:pt>
                <c:pt idx="4391">
                  <c:v>1636</c:v>
                </c:pt>
                <c:pt idx="4392">
                  <c:v>1637</c:v>
                </c:pt>
                <c:pt idx="4393">
                  <c:v>1637</c:v>
                </c:pt>
                <c:pt idx="4394">
                  <c:v>1637</c:v>
                </c:pt>
                <c:pt idx="4395">
                  <c:v>1637</c:v>
                </c:pt>
                <c:pt idx="4396">
                  <c:v>1637</c:v>
                </c:pt>
                <c:pt idx="4397">
                  <c:v>1637</c:v>
                </c:pt>
                <c:pt idx="4398">
                  <c:v>1637</c:v>
                </c:pt>
                <c:pt idx="4399">
                  <c:v>1637</c:v>
                </c:pt>
                <c:pt idx="4400">
                  <c:v>1637</c:v>
                </c:pt>
                <c:pt idx="4401">
                  <c:v>1637</c:v>
                </c:pt>
                <c:pt idx="4402">
                  <c:v>1637</c:v>
                </c:pt>
                <c:pt idx="4403">
                  <c:v>1638</c:v>
                </c:pt>
                <c:pt idx="4404">
                  <c:v>1639</c:v>
                </c:pt>
                <c:pt idx="4405">
                  <c:v>1640</c:v>
                </c:pt>
                <c:pt idx="4406">
                  <c:v>1641</c:v>
                </c:pt>
                <c:pt idx="4407">
                  <c:v>1642</c:v>
                </c:pt>
                <c:pt idx="4408">
                  <c:v>1643</c:v>
                </c:pt>
                <c:pt idx="4409">
                  <c:v>1644</c:v>
                </c:pt>
                <c:pt idx="4410">
                  <c:v>1644</c:v>
                </c:pt>
                <c:pt idx="4411">
                  <c:v>1645</c:v>
                </c:pt>
                <c:pt idx="4412">
                  <c:v>1645</c:v>
                </c:pt>
                <c:pt idx="4413">
                  <c:v>1645</c:v>
                </c:pt>
                <c:pt idx="4414">
                  <c:v>1646</c:v>
                </c:pt>
                <c:pt idx="4415">
                  <c:v>1646</c:v>
                </c:pt>
                <c:pt idx="4416">
                  <c:v>1647</c:v>
                </c:pt>
                <c:pt idx="4417">
                  <c:v>1647</c:v>
                </c:pt>
                <c:pt idx="4418">
                  <c:v>1647</c:v>
                </c:pt>
                <c:pt idx="4419">
                  <c:v>1648</c:v>
                </c:pt>
                <c:pt idx="4420">
                  <c:v>1648</c:v>
                </c:pt>
                <c:pt idx="4421">
                  <c:v>1648</c:v>
                </c:pt>
                <c:pt idx="4422">
                  <c:v>1649</c:v>
                </c:pt>
                <c:pt idx="4423">
                  <c:v>1650</c:v>
                </c:pt>
                <c:pt idx="4424">
                  <c:v>1651</c:v>
                </c:pt>
                <c:pt idx="4425">
                  <c:v>1651</c:v>
                </c:pt>
                <c:pt idx="4426">
                  <c:v>1651</c:v>
                </c:pt>
                <c:pt idx="4427">
                  <c:v>1652</c:v>
                </c:pt>
                <c:pt idx="4428">
                  <c:v>1652</c:v>
                </c:pt>
                <c:pt idx="4429">
                  <c:v>1653</c:v>
                </c:pt>
                <c:pt idx="4430">
                  <c:v>1654</c:v>
                </c:pt>
                <c:pt idx="4431">
                  <c:v>1655</c:v>
                </c:pt>
                <c:pt idx="4432">
                  <c:v>1655</c:v>
                </c:pt>
                <c:pt idx="4433">
                  <c:v>1655</c:v>
                </c:pt>
                <c:pt idx="4434">
                  <c:v>1655</c:v>
                </c:pt>
                <c:pt idx="4435">
                  <c:v>1655</c:v>
                </c:pt>
                <c:pt idx="4436">
                  <c:v>1655</c:v>
                </c:pt>
                <c:pt idx="4437">
                  <c:v>1655</c:v>
                </c:pt>
                <c:pt idx="4438">
                  <c:v>1655</c:v>
                </c:pt>
                <c:pt idx="4439">
                  <c:v>1655</c:v>
                </c:pt>
                <c:pt idx="4440">
                  <c:v>1655</c:v>
                </c:pt>
                <c:pt idx="4441">
                  <c:v>1655</c:v>
                </c:pt>
                <c:pt idx="4442">
                  <c:v>1655</c:v>
                </c:pt>
                <c:pt idx="4443">
                  <c:v>1655</c:v>
                </c:pt>
                <c:pt idx="4444">
                  <c:v>1655</c:v>
                </c:pt>
                <c:pt idx="4445">
                  <c:v>1655</c:v>
                </c:pt>
                <c:pt idx="4446">
                  <c:v>1655</c:v>
                </c:pt>
                <c:pt idx="4447">
                  <c:v>1655</c:v>
                </c:pt>
                <c:pt idx="4448">
                  <c:v>1655</c:v>
                </c:pt>
                <c:pt idx="4449">
                  <c:v>1655</c:v>
                </c:pt>
                <c:pt idx="4450">
                  <c:v>1655</c:v>
                </c:pt>
                <c:pt idx="4451">
                  <c:v>1656</c:v>
                </c:pt>
                <c:pt idx="4452">
                  <c:v>1656</c:v>
                </c:pt>
                <c:pt idx="4453">
                  <c:v>1656</c:v>
                </c:pt>
                <c:pt idx="4454">
                  <c:v>1656</c:v>
                </c:pt>
                <c:pt idx="4455">
                  <c:v>1656</c:v>
                </c:pt>
                <c:pt idx="4456">
                  <c:v>1656</c:v>
                </c:pt>
                <c:pt idx="4457">
                  <c:v>1656</c:v>
                </c:pt>
                <c:pt idx="4458">
                  <c:v>1656</c:v>
                </c:pt>
                <c:pt idx="4459">
                  <c:v>1656</c:v>
                </c:pt>
                <c:pt idx="4460">
                  <c:v>1656</c:v>
                </c:pt>
                <c:pt idx="4461">
                  <c:v>1656</c:v>
                </c:pt>
                <c:pt idx="4462">
                  <c:v>1656</c:v>
                </c:pt>
                <c:pt idx="4463">
                  <c:v>1657</c:v>
                </c:pt>
                <c:pt idx="4464">
                  <c:v>1657</c:v>
                </c:pt>
                <c:pt idx="4465">
                  <c:v>1658</c:v>
                </c:pt>
                <c:pt idx="4466">
                  <c:v>1659</c:v>
                </c:pt>
                <c:pt idx="4467">
                  <c:v>1660</c:v>
                </c:pt>
                <c:pt idx="4468">
                  <c:v>1660</c:v>
                </c:pt>
                <c:pt idx="4469">
                  <c:v>1661</c:v>
                </c:pt>
                <c:pt idx="4470">
                  <c:v>1661</c:v>
                </c:pt>
                <c:pt idx="4471">
                  <c:v>1661</c:v>
                </c:pt>
                <c:pt idx="4472">
                  <c:v>1662</c:v>
                </c:pt>
                <c:pt idx="4473">
                  <c:v>1662</c:v>
                </c:pt>
                <c:pt idx="4474">
                  <c:v>1662</c:v>
                </c:pt>
                <c:pt idx="4475">
                  <c:v>1662</c:v>
                </c:pt>
                <c:pt idx="4476">
                  <c:v>1662</c:v>
                </c:pt>
                <c:pt idx="4477">
                  <c:v>1662</c:v>
                </c:pt>
                <c:pt idx="4478">
                  <c:v>1663</c:v>
                </c:pt>
                <c:pt idx="4479">
                  <c:v>1664</c:v>
                </c:pt>
                <c:pt idx="4480">
                  <c:v>1665</c:v>
                </c:pt>
                <c:pt idx="4481">
                  <c:v>1665</c:v>
                </c:pt>
                <c:pt idx="4482">
                  <c:v>1665</c:v>
                </c:pt>
                <c:pt idx="4483">
                  <c:v>1666</c:v>
                </c:pt>
                <c:pt idx="4484">
                  <c:v>1666</c:v>
                </c:pt>
                <c:pt idx="4485">
                  <c:v>1667</c:v>
                </c:pt>
                <c:pt idx="4486">
                  <c:v>1668</c:v>
                </c:pt>
                <c:pt idx="4487">
                  <c:v>1669</c:v>
                </c:pt>
                <c:pt idx="4488">
                  <c:v>1670</c:v>
                </c:pt>
                <c:pt idx="4489">
                  <c:v>1671</c:v>
                </c:pt>
                <c:pt idx="4490">
                  <c:v>1672</c:v>
                </c:pt>
                <c:pt idx="4491">
                  <c:v>1673</c:v>
                </c:pt>
                <c:pt idx="4492">
                  <c:v>1673</c:v>
                </c:pt>
                <c:pt idx="4493">
                  <c:v>1673</c:v>
                </c:pt>
                <c:pt idx="4494">
                  <c:v>1673</c:v>
                </c:pt>
                <c:pt idx="4495">
                  <c:v>1673</c:v>
                </c:pt>
                <c:pt idx="4496">
                  <c:v>1673</c:v>
                </c:pt>
                <c:pt idx="4497">
                  <c:v>1673</c:v>
                </c:pt>
                <c:pt idx="4498">
                  <c:v>1673</c:v>
                </c:pt>
                <c:pt idx="4499">
                  <c:v>1673</c:v>
                </c:pt>
                <c:pt idx="4500">
                  <c:v>1673</c:v>
                </c:pt>
                <c:pt idx="4501">
                  <c:v>1673</c:v>
                </c:pt>
                <c:pt idx="4502">
                  <c:v>1673</c:v>
                </c:pt>
                <c:pt idx="4503">
                  <c:v>1674</c:v>
                </c:pt>
                <c:pt idx="4504">
                  <c:v>1674</c:v>
                </c:pt>
                <c:pt idx="4505">
                  <c:v>1674</c:v>
                </c:pt>
                <c:pt idx="4506">
                  <c:v>1674</c:v>
                </c:pt>
                <c:pt idx="4507">
                  <c:v>1674</c:v>
                </c:pt>
                <c:pt idx="4508">
                  <c:v>1674</c:v>
                </c:pt>
                <c:pt idx="4509">
                  <c:v>1675</c:v>
                </c:pt>
                <c:pt idx="4510">
                  <c:v>1675</c:v>
                </c:pt>
                <c:pt idx="4511">
                  <c:v>1676</c:v>
                </c:pt>
                <c:pt idx="4512">
                  <c:v>1676</c:v>
                </c:pt>
                <c:pt idx="4513">
                  <c:v>1676</c:v>
                </c:pt>
                <c:pt idx="4514">
                  <c:v>1677</c:v>
                </c:pt>
                <c:pt idx="4515">
                  <c:v>1677</c:v>
                </c:pt>
                <c:pt idx="4516">
                  <c:v>1677</c:v>
                </c:pt>
                <c:pt idx="4517">
                  <c:v>1677</c:v>
                </c:pt>
                <c:pt idx="4518">
                  <c:v>1677</c:v>
                </c:pt>
                <c:pt idx="4519">
                  <c:v>1677</c:v>
                </c:pt>
                <c:pt idx="4520">
                  <c:v>1678</c:v>
                </c:pt>
                <c:pt idx="4521">
                  <c:v>1679</c:v>
                </c:pt>
                <c:pt idx="4522">
                  <c:v>1680</c:v>
                </c:pt>
                <c:pt idx="4523">
                  <c:v>1681</c:v>
                </c:pt>
                <c:pt idx="4524">
                  <c:v>1681</c:v>
                </c:pt>
                <c:pt idx="4525">
                  <c:v>1682</c:v>
                </c:pt>
                <c:pt idx="4526">
                  <c:v>1682</c:v>
                </c:pt>
                <c:pt idx="4527">
                  <c:v>1683</c:v>
                </c:pt>
                <c:pt idx="4528">
                  <c:v>1684</c:v>
                </c:pt>
                <c:pt idx="4529">
                  <c:v>1684</c:v>
                </c:pt>
                <c:pt idx="4530">
                  <c:v>1684</c:v>
                </c:pt>
                <c:pt idx="4531">
                  <c:v>1684</c:v>
                </c:pt>
                <c:pt idx="4532">
                  <c:v>1684</c:v>
                </c:pt>
                <c:pt idx="4533">
                  <c:v>1685</c:v>
                </c:pt>
                <c:pt idx="4534">
                  <c:v>1686</c:v>
                </c:pt>
                <c:pt idx="4535">
                  <c:v>1686</c:v>
                </c:pt>
                <c:pt idx="4536">
                  <c:v>1686</c:v>
                </c:pt>
                <c:pt idx="4537">
                  <c:v>1686</c:v>
                </c:pt>
                <c:pt idx="4538">
                  <c:v>1686</c:v>
                </c:pt>
                <c:pt idx="4539">
                  <c:v>1687</c:v>
                </c:pt>
                <c:pt idx="4540">
                  <c:v>1688</c:v>
                </c:pt>
                <c:pt idx="4541">
                  <c:v>1689</c:v>
                </c:pt>
                <c:pt idx="4542">
                  <c:v>1690</c:v>
                </c:pt>
                <c:pt idx="4543">
                  <c:v>1690</c:v>
                </c:pt>
                <c:pt idx="4544">
                  <c:v>1690</c:v>
                </c:pt>
                <c:pt idx="4545">
                  <c:v>1690</c:v>
                </c:pt>
                <c:pt idx="4546">
                  <c:v>1691</c:v>
                </c:pt>
                <c:pt idx="4547">
                  <c:v>1691</c:v>
                </c:pt>
                <c:pt idx="4548">
                  <c:v>1692</c:v>
                </c:pt>
                <c:pt idx="4549">
                  <c:v>1692</c:v>
                </c:pt>
                <c:pt idx="4550">
                  <c:v>1692</c:v>
                </c:pt>
                <c:pt idx="4551">
                  <c:v>1692</c:v>
                </c:pt>
                <c:pt idx="4552">
                  <c:v>1692</c:v>
                </c:pt>
                <c:pt idx="4553">
                  <c:v>1692</c:v>
                </c:pt>
                <c:pt idx="4554">
                  <c:v>1693</c:v>
                </c:pt>
                <c:pt idx="4555">
                  <c:v>1693</c:v>
                </c:pt>
                <c:pt idx="4556">
                  <c:v>1693</c:v>
                </c:pt>
                <c:pt idx="4557">
                  <c:v>1694</c:v>
                </c:pt>
                <c:pt idx="4558">
                  <c:v>1694</c:v>
                </c:pt>
                <c:pt idx="4559">
                  <c:v>1694</c:v>
                </c:pt>
                <c:pt idx="4560">
                  <c:v>1695</c:v>
                </c:pt>
                <c:pt idx="4561">
                  <c:v>1695</c:v>
                </c:pt>
                <c:pt idx="4562">
                  <c:v>1696</c:v>
                </c:pt>
                <c:pt idx="4563">
                  <c:v>1696</c:v>
                </c:pt>
                <c:pt idx="4564">
                  <c:v>1696</c:v>
                </c:pt>
                <c:pt idx="4565">
                  <c:v>1696</c:v>
                </c:pt>
                <c:pt idx="4566">
                  <c:v>1696</c:v>
                </c:pt>
                <c:pt idx="4567">
                  <c:v>1696</c:v>
                </c:pt>
                <c:pt idx="4568">
                  <c:v>1696</c:v>
                </c:pt>
                <c:pt idx="4569">
                  <c:v>1696</c:v>
                </c:pt>
                <c:pt idx="4570">
                  <c:v>1696</c:v>
                </c:pt>
                <c:pt idx="4571">
                  <c:v>1696</c:v>
                </c:pt>
                <c:pt idx="4572">
                  <c:v>1696</c:v>
                </c:pt>
                <c:pt idx="4573">
                  <c:v>1696</c:v>
                </c:pt>
                <c:pt idx="4574">
                  <c:v>1696</c:v>
                </c:pt>
                <c:pt idx="4575">
                  <c:v>1696</c:v>
                </c:pt>
                <c:pt idx="4576">
                  <c:v>1696</c:v>
                </c:pt>
                <c:pt idx="4577">
                  <c:v>1696</c:v>
                </c:pt>
                <c:pt idx="4578">
                  <c:v>1696</c:v>
                </c:pt>
                <c:pt idx="4579">
                  <c:v>1696</c:v>
                </c:pt>
                <c:pt idx="4580">
                  <c:v>1696</c:v>
                </c:pt>
                <c:pt idx="4581">
                  <c:v>1696</c:v>
                </c:pt>
                <c:pt idx="4582">
                  <c:v>1697</c:v>
                </c:pt>
                <c:pt idx="4583">
                  <c:v>1697</c:v>
                </c:pt>
                <c:pt idx="4584">
                  <c:v>1697</c:v>
                </c:pt>
                <c:pt idx="4585">
                  <c:v>1697</c:v>
                </c:pt>
                <c:pt idx="4586">
                  <c:v>1697</c:v>
                </c:pt>
                <c:pt idx="4587">
                  <c:v>1697</c:v>
                </c:pt>
                <c:pt idx="4588">
                  <c:v>1697</c:v>
                </c:pt>
                <c:pt idx="4589">
                  <c:v>1697</c:v>
                </c:pt>
                <c:pt idx="4590">
                  <c:v>1697</c:v>
                </c:pt>
                <c:pt idx="4591">
                  <c:v>1697</c:v>
                </c:pt>
                <c:pt idx="4592">
                  <c:v>1697</c:v>
                </c:pt>
                <c:pt idx="4593">
                  <c:v>1697</c:v>
                </c:pt>
                <c:pt idx="4594">
                  <c:v>1697</c:v>
                </c:pt>
                <c:pt idx="4595">
                  <c:v>1697</c:v>
                </c:pt>
                <c:pt idx="4596">
                  <c:v>1698</c:v>
                </c:pt>
                <c:pt idx="4597">
                  <c:v>1698</c:v>
                </c:pt>
                <c:pt idx="4598">
                  <c:v>1699</c:v>
                </c:pt>
                <c:pt idx="4599">
                  <c:v>1699</c:v>
                </c:pt>
                <c:pt idx="4600">
                  <c:v>1699</c:v>
                </c:pt>
                <c:pt idx="4601">
                  <c:v>1700</c:v>
                </c:pt>
                <c:pt idx="4602">
                  <c:v>1701</c:v>
                </c:pt>
                <c:pt idx="4603">
                  <c:v>1701</c:v>
                </c:pt>
                <c:pt idx="4604">
                  <c:v>1702</c:v>
                </c:pt>
                <c:pt idx="4605">
                  <c:v>1703</c:v>
                </c:pt>
                <c:pt idx="4606">
                  <c:v>1704</c:v>
                </c:pt>
                <c:pt idx="4607">
                  <c:v>1704</c:v>
                </c:pt>
                <c:pt idx="4608">
                  <c:v>1704</c:v>
                </c:pt>
                <c:pt idx="4609">
                  <c:v>1705</c:v>
                </c:pt>
                <c:pt idx="4610">
                  <c:v>1706</c:v>
                </c:pt>
                <c:pt idx="4611">
                  <c:v>1707</c:v>
                </c:pt>
                <c:pt idx="4612">
                  <c:v>1708</c:v>
                </c:pt>
                <c:pt idx="4613">
                  <c:v>1709</c:v>
                </c:pt>
                <c:pt idx="4614">
                  <c:v>1710</c:v>
                </c:pt>
                <c:pt idx="4615">
                  <c:v>1710</c:v>
                </c:pt>
                <c:pt idx="4616">
                  <c:v>1710</c:v>
                </c:pt>
                <c:pt idx="4617">
                  <c:v>1710</c:v>
                </c:pt>
                <c:pt idx="4618">
                  <c:v>1711</c:v>
                </c:pt>
                <c:pt idx="4619">
                  <c:v>1712</c:v>
                </c:pt>
                <c:pt idx="4620">
                  <c:v>1712</c:v>
                </c:pt>
                <c:pt idx="4621">
                  <c:v>1712</c:v>
                </c:pt>
                <c:pt idx="4622">
                  <c:v>1712</c:v>
                </c:pt>
                <c:pt idx="4623">
                  <c:v>1712</c:v>
                </c:pt>
                <c:pt idx="4624">
                  <c:v>1712</c:v>
                </c:pt>
                <c:pt idx="4625">
                  <c:v>1712</c:v>
                </c:pt>
                <c:pt idx="4626">
                  <c:v>1712</c:v>
                </c:pt>
                <c:pt idx="4627">
                  <c:v>1713</c:v>
                </c:pt>
                <c:pt idx="4628">
                  <c:v>1713</c:v>
                </c:pt>
                <c:pt idx="4629">
                  <c:v>1714</c:v>
                </c:pt>
                <c:pt idx="4630">
                  <c:v>1714</c:v>
                </c:pt>
                <c:pt idx="4631">
                  <c:v>1715</c:v>
                </c:pt>
                <c:pt idx="4632">
                  <c:v>1716</c:v>
                </c:pt>
                <c:pt idx="4633">
                  <c:v>1716</c:v>
                </c:pt>
                <c:pt idx="4634">
                  <c:v>1716</c:v>
                </c:pt>
                <c:pt idx="4635">
                  <c:v>1717</c:v>
                </c:pt>
                <c:pt idx="4636">
                  <c:v>1717</c:v>
                </c:pt>
                <c:pt idx="4637">
                  <c:v>1717</c:v>
                </c:pt>
                <c:pt idx="4638">
                  <c:v>1717</c:v>
                </c:pt>
                <c:pt idx="4639">
                  <c:v>1717</c:v>
                </c:pt>
                <c:pt idx="4640">
                  <c:v>1717</c:v>
                </c:pt>
                <c:pt idx="4641">
                  <c:v>1717</c:v>
                </c:pt>
                <c:pt idx="4642">
                  <c:v>1717</c:v>
                </c:pt>
                <c:pt idx="4643">
                  <c:v>1717</c:v>
                </c:pt>
                <c:pt idx="4644">
                  <c:v>1717</c:v>
                </c:pt>
                <c:pt idx="4645">
                  <c:v>1717</c:v>
                </c:pt>
                <c:pt idx="4646">
                  <c:v>1717</c:v>
                </c:pt>
                <c:pt idx="4647">
                  <c:v>1717</c:v>
                </c:pt>
                <c:pt idx="4648">
                  <c:v>1717</c:v>
                </c:pt>
                <c:pt idx="4649">
                  <c:v>1717</c:v>
                </c:pt>
                <c:pt idx="4650">
                  <c:v>1717</c:v>
                </c:pt>
                <c:pt idx="4651">
                  <c:v>1718</c:v>
                </c:pt>
                <c:pt idx="4652">
                  <c:v>1718</c:v>
                </c:pt>
                <c:pt idx="4653">
                  <c:v>1718</c:v>
                </c:pt>
                <c:pt idx="4654">
                  <c:v>1718</c:v>
                </c:pt>
                <c:pt idx="4655">
                  <c:v>1718</c:v>
                </c:pt>
                <c:pt idx="4656">
                  <c:v>1719</c:v>
                </c:pt>
                <c:pt idx="4657">
                  <c:v>1719</c:v>
                </c:pt>
                <c:pt idx="4658">
                  <c:v>1719</c:v>
                </c:pt>
                <c:pt idx="4659">
                  <c:v>1719</c:v>
                </c:pt>
                <c:pt idx="4660">
                  <c:v>1719</c:v>
                </c:pt>
                <c:pt idx="4661">
                  <c:v>1719</c:v>
                </c:pt>
                <c:pt idx="4662">
                  <c:v>1719</c:v>
                </c:pt>
                <c:pt idx="4663">
                  <c:v>1719</c:v>
                </c:pt>
                <c:pt idx="4664">
                  <c:v>1719</c:v>
                </c:pt>
                <c:pt idx="4665">
                  <c:v>1720</c:v>
                </c:pt>
                <c:pt idx="4666">
                  <c:v>1720</c:v>
                </c:pt>
                <c:pt idx="4667">
                  <c:v>1720</c:v>
                </c:pt>
                <c:pt idx="4668">
                  <c:v>1720</c:v>
                </c:pt>
                <c:pt idx="4669">
                  <c:v>1720</c:v>
                </c:pt>
                <c:pt idx="4670">
                  <c:v>1720</c:v>
                </c:pt>
                <c:pt idx="4671">
                  <c:v>1720</c:v>
                </c:pt>
                <c:pt idx="4672">
                  <c:v>1720</c:v>
                </c:pt>
                <c:pt idx="4673">
                  <c:v>1720</c:v>
                </c:pt>
                <c:pt idx="4674">
                  <c:v>1720</c:v>
                </c:pt>
                <c:pt idx="4675">
                  <c:v>1720</c:v>
                </c:pt>
                <c:pt idx="4676">
                  <c:v>1720</c:v>
                </c:pt>
                <c:pt idx="4677">
                  <c:v>1720</c:v>
                </c:pt>
                <c:pt idx="4678">
                  <c:v>1720</c:v>
                </c:pt>
                <c:pt idx="4679">
                  <c:v>1720</c:v>
                </c:pt>
                <c:pt idx="4680">
                  <c:v>1720</c:v>
                </c:pt>
                <c:pt idx="4681">
                  <c:v>1720</c:v>
                </c:pt>
                <c:pt idx="4682">
                  <c:v>1720</c:v>
                </c:pt>
                <c:pt idx="4683">
                  <c:v>1720</c:v>
                </c:pt>
                <c:pt idx="4684">
                  <c:v>1720</c:v>
                </c:pt>
                <c:pt idx="4685">
                  <c:v>1720</c:v>
                </c:pt>
                <c:pt idx="4686">
                  <c:v>1720</c:v>
                </c:pt>
                <c:pt idx="4687">
                  <c:v>1720</c:v>
                </c:pt>
                <c:pt idx="4688">
                  <c:v>1720</c:v>
                </c:pt>
                <c:pt idx="4689">
                  <c:v>1720</c:v>
                </c:pt>
                <c:pt idx="4690">
                  <c:v>1720</c:v>
                </c:pt>
                <c:pt idx="4691">
                  <c:v>1720</c:v>
                </c:pt>
                <c:pt idx="4692">
                  <c:v>1720</c:v>
                </c:pt>
                <c:pt idx="4693">
                  <c:v>1720</c:v>
                </c:pt>
                <c:pt idx="4694">
                  <c:v>1721</c:v>
                </c:pt>
                <c:pt idx="4695">
                  <c:v>1721</c:v>
                </c:pt>
                <c:pt idx="4696">
                  <c:v>1721</c:v>
                </c:pt>
                <c:pt idx="4697">
                  <c:v>1721</c:v>
                </c:pt>
                <c:pt idx="4698">
                  <c:v>1721</c:v>
                </c:pt>
                <c:pt idx="4699">
                  <c:v>1721</c:v>
                </c:pt>
                <c:pt idx="4700">
                  <c:v>1721</c:v>
                </c:pt>
                <c:pt idx="4701">
                  <c:v>1721</c:v>
                </c:pt>
                <c:pt idx="4702">
                  <c:v>1721</c:v>
                </c:pt>
                <c:pt idx="4703">
                  <c:v>1721</c:v>
                </c:pt>
                <c:pt idx="4704">
                  <c:v>1721</c:v>
                </c:pt>
                <c:pt idx="4705">
                  <c:v>1721</c:v>
                </c:pt>
                <c:pt idx="4706">
                  <c:v>1721</c:v>
                </c:pt>
                <c:pt idx="4707">
                  <c:v>1721</c:v>
                </c:pt>
                <c:pt idx="4708">
                  <c:v>1721</c:v>
                </c:pt>
                <c:pt idx="4709">
                  <c:v>1721</c:v>
                </c:pt>
                <c:pt idx="4710">
                  <c:v>1721</c:v>
                </c:pt>
                <c:pt idx="4711">
                  <c:v>1722</c:v>
                </c:pt>
                <c:pt idx="4712">
                  <c:v>1722</c:v>
                </c:pt>
                <c:pt idx="4713">
                  <c:v>1723</c:v>
                </c:pt>
                <c:pt idx="4714">
                  <c:v>1724</c:v>
                </c:pt>
                <c:pt idx="4715">
                  <c:v>1724</c:v>
                </c:pt>
                <c:pt idx="4716">
                  <c:v>1724</c:v>
                </c:pt>
                <c:pt idx="4717">
                  <c:v>1725</c:v>
                </c:pt>
                <c:pt idx="4718">
                  <c:v>1725</c:v>
                </c:pt>
                <c:pt idx="4719">
                  <c:v>1726</c:v>
                </c:pt>
                <c:pt idx="4720">
                  <c:v>1726</c:v>
                </c:pt>
                <c:pt idx="4721">
                  <c:v>1726</c:v>
                </c:pt>
                <c:pt idx="4722">
                  <c:v>1726</c:v>
                </c:pt>
                <c:pt idx="4723">
                  <c:v>1726</c:v>
                </c:pt>
                <c:pt idx="4724">
                  <c:v>1726</c:v>
                </c:pt>
                <c:pt idx="4725">
                  <c:v>1726</c:v>
                </c:pt>
                <c:pt idx="4726">
                  <c:v>1726</c:v>
                </c:pt>
                <c:pt idx="4727">
                  <c:v>1726</c:v>
                </c:pt>
                <c:pt idx="4728">
                  <c:v>1726</c:v>
                </c:pt>
                <c:pt idx="4729">
                  <c:v>1727</c:v>
                </c:pt>
                <c:pt idx="4730">
                  <c:v>1727</c:v>
                </c:pt>
                <c:pt idx="4731">
                  <c:v>1727</c:v>
                </c:pt>
                <c:pt idx="4732">
                  <c:v>1727</c:v>
                </c:pt>
                <c:pt idx="4733">
                  <c:v>1727</c:v>
                </c:pt>
                <c:pt idx="4734">
                  <c:v>1727</c:v>
                </c:pt>
                <c:pt idx="4735">
                  <c:v>1728</c:v>
                </c:pt>
                <c:pt idx="4736">
                  <c:v>1728</c:v>
                </c:pt>
                <c:pt idx="4737">
                  <c:v>1728</c:v>
                </c:pt>
                <c:pt idx="4738">
                  <c:v>1728</c:v>
                </c:pt>
                <c:pt idx="4739">
                  <c:v>1728</c:v>
                </c:pt>
                <c:pt idx="4740">
                  <c:v>1728</c:v>
                </c:pt>
                <c:pt idx="4741">
                  <c:v>1729</c:v>
                </c:pt>
                <c:pt idx="4742">
                  <c:v>1729</c:v>
                </c:pt>
                <c:pt idx="4743">
                  <c:v>1730</c:v>
                </c:pt>
                <c:pt idx="4744">
                  <c:v>1730</c:v>
                </c:pt>
                <c:pt idx="4745">
                  <c:v>1730</c:v>
                </c:pt>
                <c:pt idx="4746">
                  <c:v>1730</c:v>
                </c:pt>
                <c:pt idx="4747">
                  <c:v>1730</c:v>
                </c:pt>
                <c:pt idx="4748">
                  <c:v>1730</c:v>
                </c:pt>
                <c:pt idx="4749">
                  <c:v>1730</c:v>
                </c:pt>
                <c:pt idx="4750">
                  <c:v>1730</c:v>
                </c:pt>
                <c:pt idx="4751">
                  <c:v>1730</c:v>
                </c:pt>
                <c:pt idx="4752">
                  <c:v>1730</c:v>
                </c:pt>
                <c:pt idx="4753">
                  <c:v>1730</c:v>
                </c:pt>
                <c:pt idx="4754">
                  <c:v>1730</c:v>
                </c:pt>
                <c:pt idx="4755">
                  <c:v>1730</c:v>
                </c:pt>
                <c:pt idx="4756">
                  <c:v>1730</c:v>
                </c:pt>
                <c:pt idx="4757">
                  <c:v>1730</c:v>
                </c:pt>
                <c:pt idx="4758">
                  <c:v>1730</c:v>
                </c:pt>
                <c:pt idx="4759">
                  <c:v>1730</c:v>
                </c:pt>
                <c:pt idx="4760">
                  <c:v>1730</c:v>
                </c:pt>
                <c:pt idx="4761">
                  <c:v>1730</c:v>
                </c:pt>
                <c:pt idx="4762">
                  <c:v>1730</c:v>
                </c:pt>
                <c:pt idx="4763">
                  <c:v>1730</c:v>
                </c:pt>
                <c:pt idx="4764">
                  <c:v>1730</c:v>
                </c:pt>
                <c:pt idx="4765">
                  <c:v>1730</c:v>
                </c:pt>
                <c:pt idx="4766">
                  <c:v>1730</c:v>
                </c:pt>
                <c:pt idx="4767">
                  <c:v>1730</c:v>
                </c:pt>
                <c:pt idx="4768">
                  <c:v>1731</c:v>
                </c:pt>
                <c:pt idx="4769">
                  <c:v>1731</c:v>
                </c:pt>
                <c:pt idx="4770">
                  <c:v>1731</c:v>
                </c:pt>
                <c:pt idx="4771">
                  <c:v>1731</c:v>
                </c:pt>
                <c:pt idx="4772">
                  <c:v>1731</c:v>
                </c:pt>
                <c:pt idx="4773">
                  <c:v>1731</c:v>
                </c:pt>
                <c:pt idx="4774">
                  <c:v>1731</c:v>
                </c:pt>
                <c:pt idx="4775">
                  <c:v>1731</c:v>
                </c:pt>
                <c:pt idx="4776">
                  <c:v>1732</c:v>
                </c:pt>
                <c:pt idx="4777">
                  <c:v>1732</c:v>
                </c:pt>
                <c:pt idx="4778">
                  <c:v>1732</c:v>
                </c:pt>
                <c:pt idx="4779">
                  <c:v>1732</c:v>
                </c:pt>
                <c:pt idx="4780">
                  <c:v>1732</c:v>
                </c:pt>
                <c:pt idx="4781">
                  <c:v>1732</c:v>
                </c:pt>
                <c:pt idx="4782">
                  <c:v>1732</c:v>
                </c:pt>
                <c:pt idx="4783">
                  <c:v>1732</c:v>
                </c:pt>
                <c:pt idx="4784">
                  <c:v>1732</c:v>
                </c:pt>
                <c:pt idx="4785">
                  <c:v>1732</c:v>
                </c:pt>
                <c:pt idx="4786">
                  <c:v>1732</c:v>
                </c:pt>
                <c:pt idx="4787">
                  <c:v>1732</c:v>
                </c:pt>
                <c:pt idx="4788">
                  <c:v>1732</c:v>
                </c:pt>
                <c:pt idx="4789">
                  <c:v>1732</c:v>
                </c:pt>
                <c:pt idx="4790">
                  <c:v>1732</c:v>
                </c:pt>
                <c:pt idx="4791">
                  <c:v>1733</c:v>
                </c:pt>
                <c:pt idx="4792">
                  <c:v>1733</c:v>
                </c:pt>
                <c:pt idx="4793">
                  <c:v>1733</c:v>
                </c:pt>
                <c:pt idx="4794">
                  <c:v>1733</c:v>
                </c:pt>
                <c:pt idx="4795">
                  <c:v>1733</c:v>
                </c:pt>
                <c:pt idx="4796">
                  <c:v>1733</c:v>
                </c:pt>
                <c:pt idx="4797">
                  <c:v>1733</c:v>
                </c:pt>
                <c:pt idx="4798">
                  <c:v>1733</c:v>
                </c:pt>
                <c:pt idx="4799">
                  <c:v>1733</c:v>
                </c:pt>
                <c:pt idx="4800">
                  <c:v>1733</c:v>
                </c:pt>
                <c:pt idx="4801">
                  <c:v>1733</c:v>
                </c:pt>
                <c:pt idx="4802">
                  <c:v>1733</c:v>
                </c:pt>
                <c:pt idx="4803">
                  <c:v>1733</c:v>
                </c:pt>
                <c:pt idx="4804">
                  <c:v>1734</c:v>
                </c:pt>
                <c:pt idx="4805">
                  <c:v>1735</c:v>
                </c:pt>
                <c:pt idx="4806">
                  <c:v>1735</c:v>
                </c:pt>
                <c:pt idx="4807">
                  <c:v>1736</c:v>
                </c:pt>
                <c:pt idx="4808">
                  <c:v>1737</c:v>
                </c:pt>
                <c:pt idx="4809">
                  <c:v>1738</c:v>
                </c:pt>
                <c:pt idx="4810">
                  <c:v>1739</c:v>
                </c:pt>
                <c:pt idx="4811">
                  <c:v>1740</c:v>
                </c:pt>
                <c:pt idx="4812">
                  <c:v>1741</c:v>
                </c:pt>
                <c:pt idx="4813">
                  <c:v>1742</c:v>
                </c:pt>
                <c:pt idx="4814">
                  <c:v>1742</c:v>
                </c:pt>
                <c:pt idx="4815">
                  <c:v>1743</c:v>
                </c:pt>
                <c:pt idx="4816">
                  <c:v>1744</c:v>
                </c:pt>
                <c:pt idx="4817">
                  <c:v>1744</c:v>
                </c:pt>
                <c:pt idx="4818">
                  <c:v>1744</c:v>
                </c:pt>
                <c:pt idx="4819">
                  <c:v>1744</c:v>
                </c:pt>
                <c:pt idx="4820">
                  <c:v>1744</c:v>
                </c:pt>
                <c:pt idx="4821">
                  <c:v>1744</c:v>
                </c:pt>
                <c:pt idx="4822">
                  <c:v>1744</c:v>
                </c:pt>
                <c:pt idx="4823">
                  <c:v>1745</c:v>
                </c:pt>
                <c:pt idx="4824">
                  <c:v>1745</c:v>
                </c:pt>
                <c:pt idx="4825">
                  <c:v>1745</c:v>
                </c:pt>
                <c:pt idx="4826">
                  <c:v>1745</c:v>
                </c:pt>
                <c:pt idx="4827">
                  <c:v>1745</c:v>
                </c:pt>
                <c:pt idx="4828">
                  <c:v>1745</c:v>
                </c:pt>
                <c:pt idx="4829">
                  <c:v>1745</c:v>
                </c:pt>
                <c:pt idx="4830">
                  <c:v>1745</c:v>
                </c:pt>
                <c:pt idx="4831">
                  <c:v>1745</c:v>
                </c:pt>
                <c:pt idx="4832">
                  <c:v>1745</c:v>
                </c:pt>
                <c:pt idx="4833">
                  <c:v>1746</c:v>
                </c:pt>
                <c:pt idx="4834">
                  <c:v>1746</c:v>
                </c:pt>
                <c:pt idx="4835">
                  <c:v>1746</c:v>
                </c:pt>
                <c:pt idx="4836">
                  <c:v>1746</c:v>
                </c:pt>
                <c:pt idx="4837">
                  <c:v>1747</c:v>
                </c:pt>
                <c:pt idx="4838">
                  <c:v>1748</c:v>
                </c:pt>
                <c:pt idx="4839">
                  <c:v>1748</c:v>
                </c:pt>
                <c:pt idx="4840">
                  <c:v>1748</c:v>
                </c:pt>
                <c:pt idx="4841">
                  <c:v>1748</c:v>
                </c:pt>
                <c:pt idx="4842">
                  <c:v>1748</c:v>
                </c:pt>
                <c:pt idx="4843">
                  <c:v>1748</c:v>
                </c:pt>
                <c:pt idx="4844">
                  <c:v>1748</c:v>
                </c:pt>
                <c:pt idx="4845">
                  <c:v>1748</c:v>
                </c:pt>
                <c:pt idx="4846">
                  <c:v>1749</c:v>
                </c:pt>
                <c:pt idx="4847">
                  <c:v>1749</c:v>
                </c:pt>
                <c:pt idx="4848">
                  <c:v>1749</c:v>
                </c:pt>
                <c:pt idx="4849">
                  <c:v>1749</c:v>
                </c:pt>
                <c:pt idx="4850">
                  <c:v>1749</c:v>
                </c:pt>
                <c:pt idx="4851">
                  <c:v>1749</c:v>
                </c:pt>
                <c:pt idx="4852">
                  <c:v>1749</c:v>
                </c:pt>
                <c:pt idx="4853">
                  <c:v>1749</c:v>
                </c:pt>
                <c:pt idx="4854">
                  <c:v>1749</c:v>
                </c:pt>
                <c:pt idx="4855">
                  <c:v>1749</c:v>
                </c:pt>
                <c:pt idx="4856">
                  <c:v>1749</c:v>
                </c:pt>
                <c:pt idx="4857">
                  <c:v>1750</c:v>
                </c:pt>
                <c:pt idx="4858">
                  <c:v>1751</c:v>
                </c:pt>
                <c:pt idx="4859">
                  <c:v>1752</c:v>
                </c:pt>
                <c:pt idx="4860">
                  <c:v>1753</c:v>
                </c:pt>
                <c:pt idx="4861">
                  <c:v>1753</c:v>
                </c:pt>
                <c:pt idx="4862">
                  <c:v>1754</c:v>
                </c:pt>
                <c:pt idx="4863">
                  <c:v>1755</c:v>
                </c:pt>
                <c:pt idx="4864">
                  <c:v>1756</c:v>
                </c:pt>
                <c:pt idx="4865">
                  <c:v>1756</c:v>
                </c:pt>
                <c:pt idx="4866">
                  <c:v>1756</c:v>
                </c:pt>
                <c:pt idx="4867">
                  <c:v>1756</c:v>
                </c:pt>
                <c:pt idx="4868">
                  <c:v>1756</c:v>
                </c:pt>
                <c:pt idx="4869">
                  <c:v>1756</c:v>
                </c:pt>
                <c:pt idx="4870">
                  <c:v>1757</c:v>
                </c:pt>
                <c:pt idx="4871">
                  <c:v>1758</c:v>
                </c:pt>
                <c:pt idx="4872">
                  <c:v>1759</c:v>
                </c:pt>
                <c:pt idx="4873">
                  <c:v>1760</c:v>
                </c:pt>
                <c:pt idx="4874">
                  <c:v>1760</c:v>
                </c:pt>
                <c:pt idx="4875">
                  <c:v>1760</c:v>
                </c:pt>
                <c:pt idx="4876">
                  <c:v>1761</c:v>
                </c:pt>
                <c:pt idx="4877">
                  <c:v>1761</c:v>
                </c:pt>
                <c:pt idx="4878">
                  <c:v>1761</c:v>
                </c:pt>
                <c:pt idx="4879">
                  <c:v>1762</c:v>
                </c:pt>
                <c:pt idx="4880">
                  <c:v>1763</c:v>
                </c:pt>
                <c:pt idx="4881">
                  <c:v>1764</c:v>
                </c:pt>
                <c:pt idx="4882">
                  <c:v>1764</c:v>
                </c:pt>
                <c:pt idx="4883">
                  <c:v>1764</c:v>
                </c:pt>
                <c:pt idx="4884">
                  <c:v>1764</c:v>
                </c:pt>
                <c:pt idx="4885">
                  <c:v>1764</c:v>
                </c:pt>
                <c:pt idx="4886">
                  <c:v>1764</c:v>
                </c:pt>
                <c:pt idx="4887">
                  <c:v>1764</c:v>
                </c:pt>
                <c:pt idx="4888">
                  <c:v>1764</c:v>
                </c:pt>
                <c:pt idx="4889">
                  <c:v>1764</c:v>
                </c:pt>
                <c:pt idx="4890">
                  <c:v>1765</c:v>
                </c:pt>
                <c:pt idx="4891">
                  <c:v>1765</c:v>
                </c:pt>
                <c:pt idx="4892">
                  <c:v>1765</c:v>
                </c:pt>
                <c:pt idx="4893">
                  <c:v>1766</c:v>
                </c:pt>
                <c:pt idx="4894">
                  <c:v>1767</c:v>
                </c:pt>
                <c:pt idx="4895">
                  <c:v>1768</c:v>
                </c:pt>
                <c:pt idx="4896">
                  <c:v>1769</c:v>
                </c:pt>
                <c:pt idx="4897">
                  <c:v>1769</c:v>
                </c:pt>
                <c:pt idx="4898">
                  <c:v>1769</c:v>
                </c:pt>
                <c:pt idx="4899">
                  <c:v>1769</c:v>
                </c:pt>
                <c:pt idx="4900">
                  <c:v>1769</c:v>
                </c:pt>
                <c:pt idx="4901">
                  <c:v>1770</c:v>
                </c:pt>
                <c:pt idx="4902">
                  <c:v>1771</c:v>
                </c:pt>
                <c:pt idx="4903">
                  <c:v>1772</c:v>
                </c:pt>
                <c:pt idx="4904">
                  <c:v>1772</c:v>
                </c:pt>
                <c:pt idx="4905">
                  <c:v>1772</c:v>
                </c:pt>
                <c:pt idx="4906">
                  <c:v>1772</c:v>
                </c:pt>
                <c:pt idx="4907">
                  <c:v>1772</c:v>
                </c:pt>
                <c:pt idx="4908">
                  <c:v>1772</c:v>
                </c:pt>
                <c:pt idx="4909">
                  <c:v>1772</c:v>
                </c:pt>
                <c:pt idx="4910">
                  <c:v>1772</c:v>
                </c:pt>
                <c:pt idx="4911">
                  <c:v>1772</c:v>
                </c:pt>
                <c:pt idx="4912">
                  <c:v>1772</c:v>
                </c:pt>
                <c:pt idx="4913">
                  <c:v>1772</c:v>
                </c:pt>
                <c:pt idx="4914">
                  <c:v>1772</c:v>
                </c:pt>
                <c:pt idx="4915">
                  <c:v>1772</c:v>
                </c:pt>
                <c:pt idx="4916">
                  <c:v>1772</c:v>
                </c:pt>
                <c:pt idx="4917">
                  <c:v>1772</c:v>
                </c:pt>
                <c:pt idx="4918">
                  <c:v>1773</c:v>
                </c:pt>
                <c:pt idx="4919">
                  <c:v>1773</c:v>
                </c:pt>
                <c:pt idx="4920">
                  <c:v>1773</c:v>
                </c:pt>
                <c:pt idx="4921">
                  <c:v>1773</c:v>
                </c:pt>
                <c:pt idx="4922">
                  <c:v>1773</c:v>
                </c:pt>
                <c:pt idx="4923">
                  <c:v>1773</c:v>
                </c:pt>
                <c:pt idx="4924">
                  <c:v>1773</c:v>
                </c:pt>
                <c:pt idx="4925">
                  <c:v>1773</c:v>
                </c:pt>
                <c:pt idx="4926">
                  <c:v>1773</c:v>
                </c:pt>
                <c:pt idx="4927">
                  <c:v>1773</c:v>
                </c:pt>
                <c:pt idx="4928">
                  <c:v>1773</c:v>
                </c:pt>
                <c:pt idx="4929">
                  <c:v>1773</c:v>
                </c:pt>
                <c:pt idx="4930">
                  <c:v>1774</c:v>
                </c:pt>
                <c:pt idx="4931">
                  <c:v>1774</c:v>
                </c:pt>
                <c:pt idx="4932">
                  <c:v>1774</c:v>
                </c:pt>
                <c:pt idx="4933">
                  <c:v>1774</c:v>
                </c:pt>
                <c:pt idx="4934">
                  <c:v>1774</c:v>
                </c:pt>
                <c:pt idx="4935">
                  <c:v>1774</c:v>
                </c:pt>
                <c:pt idx="4936">
                  <c:v>1775</c:v>
                </c:pt>
                <c:pt idx="4937">
                  <c:v>1776</c:v>
                </c:pt>
                <c:pt idx="4938">
                  <c:v>1776</c:v>
                </c:pt>
                <c:pt idx="4939">
                  <c:v>1776</c:v>
                </c:pt>
                <c:pt idx="4940">
                  <c:v>1776</c:v>
                </c:pt>
                <c:pt idx="4941">
                  <c:v>1776</c:v>
                </c:pt>
                <c:pt idx="4942">
                  <c:v>1776</c:v>
                </c:pt>
                <c:pt idx="4943">
                  <c:v>1776</c:v>
                </c:pt>
                <c:pt idx="4944">
                  <c:v>1776</c:v>
                </c:pt>
                <c:pt idx="4945">
                  <c:v>1776</c:v>
                </c:pt>
                <c:pt idx="4946">
                  <c:v>1776</c:v>
                </c:pt>
                <c:pt idx="4947">
                  <c:v>1776</c:v>
                </c:pt>
                <c:pt idx="4948">
                  <c:v>1776</c:v>
                </c:pt>
                <c:pt idx="4949">
                  <c:v>1776</c:v>
                </c:pt>
                <c:pt idx="4950">
                  <c:v>1776</c:v>
                </c:pt>
                <c:pt idx="4951">
                  <c:v>1777</c:v>
                </c:pt>
                <c:pt idx="4952">
                  <c:v>1778</c:v>
                </c:pt>
                <c:pt idx="4953">
                  <c:v>1778</c:v>
                </c:pt>
                <c:pt idx="4954">
                  <c:v>1778</c:v>
                </c:pt>
                <c:pt idx="4955">
                  <c:v>1779</c:v>
                </c:pt>
                <c:pt idx="4956">
                  <c:v>1779</c:v>
                </c:pt>
                <c:pt idx="4957">
                  <c:v>1779</c:v>
                </c:pt>
                <c:pt idx="4958">
                  <c:v>1779</c:v>
                </c:pt>
                <c:pt idx="4959">
                  <c:v>1779</c:v>
                </c:pt>
                <c:pt idx="4960">
                  <c:v>1779</c:v>
                </c:pt>
                <c:pt idx="4961">
                  <c:v>1779</c:v>
                </c:pt>
                <c:pt idx="4962">
                  <c:v>1779</c:v>
                </c:pt>
                <c:pt idx="4963">
                  <c:v>1779</c:v>
                </c:pt>
                <c:pt idx="4964">
                  <c:v>1779</c:v>
                </c:pt>
                <c:pt idx="4965">
                  <c:v>1779</c:v>
                </c:pt>
                <c:pt idx="4966">
                  <c:v>1779</c:v>
                </c:pt>
                <c:pt idx="4967">
                  <c:v>1779</c:v>
                </c:pt>
                <c:pt idx="4968">
                  <c:v>1779</c:v>
                </c:pt>
                <c:pt idx="4969">
                  <c:v>1779</c:v>
                </c:pt>
                <c:pt idx="4970">
                  <c:v>1779</c:v>
                </c:pt>
                <c:pt idx="4971">
                  <c:v>1779</c:v>
                </c:pt>
                <c:pt idx="4972">
                  <c:v>1779</c:v>
                </c:pt>
                <c:pt idx="4973">
                  <c:v>1779</c:v>
                </c:pt>
                <c:pt idx="4974">
                  <c:v>1779</c:v>
                </c:pt>
                <c:pt idx="4975">
                  <c:v>1779</c:v>
                </c:pt>
                <c:pt idx="4976">
                  <c:v>1779</c:v>
                </c:pt>
                <c:pt idx="4977">
                  <c:v>1779</c:v>
                </c:pt>
                <c:pt idx="4978">
                  <c:v>1779</c:v>
                </c:pt>
                <c:pt idx="4979">
                  <c:v>1780</c:v>
                </c:pt>
                <c:pt idx="4980">
                  <c:v>1781</c:v>
                </c:pt>
                <c:pt idx="4981">
                  <c:v>1782</c:v>
                </c:pt>
                <c:pt idx="4982">
                  <c:v>1782</c:v>
                </c:pt>
                <c:pt idx="4983">
                  <c:v>1782</c:v>
                </c:pt>
                <c:pt idx="4984">
                  <c:v>1782</c:v>
                </c:pt>
                <c:pt idx="4985">
                  <c:v>1782</c:v>
                </c:pt>
                <c:pt idx="4986">
                  <c:v>1783</c:v>
                </c:pt>
                <c:pt idx="4987">
                  <c:v>1784</c:v>
                </c:pt>
                <c:pt idx="4988">
                  <c:v>1785</c:v>
                </c:pt>
                <c:pt idx="4989">
                  <c:v>1786</c:v>
                </c:pt>
                <c:pt idx="4990">
                  <c:v>1786</c:v>
                </c:pt>
                <c:pt idx="4991">
                  <c:v>1786</c:v>
                </c:pt>
                <c:pt idx="4992">
                  <c:v>1786</c:v>
                </c:pt>
                <c:pt idx="4993">
                  <c:v>1786</c:v>
                </c:pt>
                <c:pt idx="4994">
                  <c:v>1787</c:v>
                </c:pt>
                <c:pt idx="4995">
                  <c:v>1787</c:v>
                </c:pt>
                <c:pt idx="4996">
                  <c:v>1788</c:v>
                </c:pt>
                <c:pt idx="4997">
                  <c:v>1788</c:v>
                </c:pt>
                <c:pt idx="4998">
                  <c:v>1788</c:v>
                </c:pt>
                <c:pt idx="4999">
                  <c:v>1788</c:v>
                </c:pt>
                <c:pt idx="5000">
                  <c:v>1788</c:v>
                </c:pt>
                <c:pt idx="5001">
                  <c:v>1788</c:v>
                </c:pt>
                <c:pt idx="5002">
                  <c:v>1788</c:v>
                </c:pt>
                <c:pt idx="5003">
                  <c:v>1788</c:v>
                </c:pt>
                <c:pt idx="5004">
                  <c:v>1788</c:v>
                </c:pt>
                <c:pt idx="5005">
                  <c:v>1789</c:v>
                </c:pt>
                <c:pt idx="5006">
                  <c:v>1790</c:v>
                </c:pt>
                <c:pt idx="5007">
                  <c:v>1790</c:v>
                </c:pt>
                <c:pt idx="5008">
                  <c:v>1790</c:v>
                </c:pt>
                <c:pt idx="5009">
                  <c:v>1791</c:v>
                </c:pt>
                <c:pt idx="5010">
                  <c:v>1791</c:v>
                </c:pt>
                <c:pt idx="5011">
                  <c:v>1791</c:v>
                </c:pt>
                <c:pt idx="5012">
                  <c:v>1791</c:v>
                </c:pt>
                <c:pt idx="5013">
                  <c:v>1791</c:v>
                </c:pt>
                <c:pt idx="5014">
                  <c:v>1791</c:v>
                </c:pt>
                <c:pt idx="5015">
                  <c:v>1791</c:v>
                </c:pt>
                <c:pt idx="5016">
                  <c:v>1791</c:v>
                </c:pt>
                <c:pt idx="5017">
                  <c:v>1792</c:v>
                </c:pt>
                <c:pt idx="5018">
                  <c:v>1793</c:v>
                </c:pt>
                <c:pt idx="5019">
                  <c:v>1794</c:v>
                </c:pt>
                <c:pt idx="5020">
                  <c:v>1794</c:v>
                </c:pt>
                <c:pt idx="5021">
                  <c:v>1794</c:v>
                </c:pt>
                <c:pt idx="5022">
                  <c:v>1795</c:v>
                </c:pt>
                <c:pt idx="5023">
                  <c:v>1795</c:v>
                </c:pt>
                <c:pt idx="5024">
                  <c:v>1796</c:v>
                </c:pt>
                <c:pt idx="5025">
                  <c:v>1797</c:v>
                </c:pt>
                <c:pt idx="5026">
                  <c:v>1798</c:v>
                </c:pt>
                <c:pt idx="5027">
                  <c:v>1798</c:v>
                </c:pt>
                <c:pt idx="5028">
                  <c:v>1798</c:v>
                </c:pt>
                <c:pt idx="5029">
                  <c:v>1798</c:v>
                </c:pt>
                <c:pt idx="5030">
                  <c:v>1798</c:v>
                </c:pt>
                <c:pt idx="5031">
                  <c:v>1798</c:v>
                </c:pt>
                <c:pt idx="5032">
                  <c:v>1798</c:v>
                </c:pt>
                <c:pt idx="5033">
                  <c:v>1798</c:v>
                </c:pt>
                <c:pt idx="5034">
                  <c:v>1798</c:v>
                </c:pt>
                <c:pt idx="5035">
                  <c:v>1798</c:v>
                </c:pt>
                <c:pt idx="5036">
                  <c:v>1798</c:v>
                </c:pt>
                <c:pt idx="5037">
                  <c:v>1798</c:v>
                </c:pt>
                <c:pt idx="5038">
                  <c:v>1799</c:v>
                </c:pt>
                <c:pt idx="5039">
                  <c:v>1800</c:v>
                </c:pt>
                <c:pt idx="5040">
                  <c:v>1801</c:v>
                </c:pt>
                <c:pt idx="5041">
                  <c:v>1802</c:v>
                </c:pt>
                <c:pt idx="5042">
                  <c:v>1803</c:v>
                </c:pt>
                <c:pt idx="5043">
                  <c:v>1804</c:v>
                </c:pt>
                <c:pt idx="5044">
                  <c:v>1805</c:v>
                </c:pt>
                <c:pt idx="5045">
                  <c:v>1805</c:v>
                </c:pt>
                <c:pt idx="5046">
                  <c:v>1806</c:v>
                </c:pt>
                <c:pt idx="5047">
                  <c:v>1807</c:v>
                </c:pt>
                <c:pt idx="5048">
                  <c:v>1807</c:v>
                </c:pt>
                <c:pt idx="5049">
                  <c:v>1807</c:v>
                </c:pt>
                <c:pt idx="5050">
                  <c:v>1807</c:v>
                </c:pt>
                <c:pt idx="5051">
                  <c:v>1807</c:v>
                </c:pt>
                <c:pt idx="5052">
                  <c:v>1807</c:v>
                </c:pt>
                <c:pt idx="5053">
                  <c:v>1807</c:v>
                </c:pt>
                <c:pt idx="5054">
                  <c:v>1807</c:v>
                </c:pt>
                <c:pt idx="5055">
                  <c:v>1808</c:v>
                </c:pt>
                <c:pt idx="5056">
                  <c:v>1808</c:v>
                </c:pt>
                <c:pt idx="5057">
                  <c:v>1808</c:v>
                </c:pt>
                <c:pt idx="5058">
                  <c:v>1808</c:v>
                </c:pt>
                <c:pt idx="5059">
                  <c:v>1809</c:v>
                </c:pt>
                <c:pt idx="5060">
                  <c:v>1810</c:v>
                </c:pt>
                <c:pt idx="5061">
                  <c:v>1811</c:v>
                </c:pt>
                <c:pt idx="5062">
                  <c:v>1812</c:v>
                </c:pt>
                <c:pt idx="5063">
                  <c:v>1812</c:v>
                </c:pt>
                <c:pt idx="5064">
                  <c:v>1813</c:v>
                </c:pt>
                <c:pt idx="5065">
                  <c:v>1814</c:v>
                </c:pt>
                <c:pt idx="5066">
                  <c:v>1814</c:v>
                </c:pt>
                <c:pt idx="5067">
                  <c:v>1814</c:v>
                </c:pt>
                <c:pt idx="5068">
                  <c:v>1815</c:v>
                </c:pt>
                <c:pt idx="5069">
                  <c:v>1815</c:v>
                </c:pt>
                <c:pt idx="5070">
                  <c:v>1815</c:v>
                </c:pt>
                <c:pt idx="5071">
                  <c:v>1816</c:v>
                </c:pt>
                <c:pt idx="5072">
                  <c:v>1817</c:v>
                </c:pt>
                <c:pt idx="5073">
                  <c:v>1818</c:v>
                </c:pt>
                <c:pt idx="5074">
                  <c:v>1819</c:v>
                </c:pt>
                <c:pt idx="5075">
                  <c:v>1820</c:v>
                </c:pt>
                <c:pt idx="5076">
                  <c:v>1821</c:v>
                </c:pt>
                <c:pt idx="5077">
                  <c:v>1821</c:v>
                </c:pt>
                <c:pt idx="5078">
                  <c:v>1822</c:v>
                </c:pt>
                <c:pt idx="5079">
                  <c:v>1823</c:v>
                </c:pt>
                <c:pt idx="5080">
                  <c:v>1823</c:v>
                </c:pt>
                <c:pt idx="5081">
                  <c:v>1823</c:v>
                </c:pt>
                <c:pt idx="5082">
                  <c:v>1824</c:v>
                </c:pt>
                <c:pt idx="5083">
                  <c:v>1825</c:v>
                </c:pt>
                <c:pt idx="5084">
                  <c:v>1825</c:v>
                </c:pt>
                <c:pt idx="5085">
                  <c:v>1825</c:v>
                </c:pt>
                <c:pt idx="5086">
                  <c:v>1825</c:v>
                </c:pt>
                <c:pt idx="5087">
                  <c:v>1826</c:v>
                </c:pt>
                <c:pt idx="5088">
                  <c:v>1827</c:v>
                </c:pt>
                <c:pt idx="5089">
                  <c:v>1828</c:v>
                </c:pt>
                <c:pt idx="5090">
                  <c:v>1829</c:v>
                </c:pt>
                <c:pt idx="5091">
                  <c:v>1830</c:v>
                </c:pt>
                <c:pt idx="5092">
                  <c:v>1831</c:v>
                </c:pt>
                <c:pt idx="5093">
                  <c:v>1832</c:v>
                </c:pt>
                <c:pt idx="5094">
                  <c:v>1833</c:v>
                </c:pt>
                <c:pt idx="5095">
                  <c:v>1833</c:v>
                </c:pt>
                <c:pt idx="5096">
                  <c:v>1833</c:v>
                </c:pt>
                <c:pt idx="5097">
                  <c:v>1833</c:v>
                </c:pt>
                <c:pt idx="5098">
                  <c:v>1833</c:v>
                </c:pt>
                <c:pt idx="5099">
                  <c:v>1834</c:v>
                </c:pt>
                <c:pt idx="5100">
                  <c:v>1834</c:v>
                </c:pt>
                <c:pt idx="5101">
                  <c:v>1835</c:v>
                </c:pt>
                <c:pt idx="5102">
                  <c:v>1836</c:v>
                </c:pt>
                <c:pt idx="5103">
                  <c:v>1836</c:v>
                </c:pt>
                <c:pt idx="5104">
                  <c:v>1836</c:v>
                </c:pt>
                <c:pt idx="5105">
                  <c:v>1836</c:v>
                </c:pt>
                <c:pt idx="5106">
                  <c:v>1837</c:v>
                </c:pt>
                <c:pt idx="5107">
                  <c:v>1837</c:v>
                </c:pt>
                <c:pt idx="5108">
                  <c:v>1837</c:v>
                </c:pt>
                <c:pt idx="5109">
                  <c:v>1837</c:v>
                </c:pt>
                <c:pt idx="5110">
                  <c:v>1838</c:v>
                </c:pt>
                <c:pt idx="5111">
                  <c:v>1838</c:v>
                </c:pt>
                <c:pt idx="5112">
                  <c:v>1838</c:v>
                </c:pt>
                <c:pt idx="5113">
                  <c:v>1838</c:v>
                </c:pt>
                <c:pt idx="5114">
                  <c:v>1838</c:v>
                </c:pt>
                <c:pt idx="5115">
                  <c:v>1838</c:v>
                </c:pt>
                <c:pt idx="5116">
                  <c:v>1839</c:v>
                </c:pt>
                <c:pt idx="5117">
                  <c:v>1840</c:v>
                </c:pt>
                <c:pt idx="5118">
                  <c:v>1840</c:v>
                </c:pt>
                <c:pt idx="5119">
                  <c:v>1840</c:v>
                </c:pt>
                <c:pt idx="5120">
                  <c:v>1840</c:v>
                </c:pt>
                <c:pt idx="5121">
                  <c:v>1840</c:v>
                </c:pt>
                <c:pt idx="5122">
                  <c:v>1840</c:v>
                </c:pt>
                <c:pt idx="5123">
                  <c:v>1840</c:v>
                </c:pt>
                <c:pt idx="5124">
                  <c:v>1841</c:v>
                </c:pt>
                <c:pt idx="5125">
                  <c:v>1841</c:v>
                </c:pt>
                <c:pt idx="5126">
                  <c:v>1841</c:v>
                </c:pt>
                <c:pt idx="5127">
                  <c:v>1841</c:v>
                </c:pt>
                <c:pt idx="5128">
                  <c:v>1841</c:v>
                </c:pt>
                <c:pt idx="5129">
                  <c:v>1841</c:v>
                </c:pt>
                <c:pt idx="5130">
                  <c:v>1841</c:v>
                </c:pt>
                <c:pt idx="5131">
                  <c:v>1841</c:v>
                </c:pt>
                <c:pt idx="5132">
                  <c:v>1841</c:v>
                </c:pt>
                <c:pt idx="5133">
                  <c:v>1841</c:v>
                </c:pt>
                <c:pt idx="5134">
                  <c:v>1841</c:v>
                </c:pt>
                <c:pt idx="5135">
                  <c:v>1841</c:v>
                </c:pt>
                <c:pt idx="5136">
                  <c:v>1841</c:v>
                </c:pt>
                <c:pt idx="5137">
                  <c:v>1841</c:v>
                </c:pt>
                <c:pt idx="5138">
                  <c:v>1841</c:v>
                </c:pt>
                <c:pt idx="5139">
                  <c:v>1841</c:v>
                </c:pt>
                <c:pt idx="5140">
                  <c:v>1841</c:v>
                </c:pt>
                <c:pt idx="5141">
                  <c:v>1841</c:v>
                </c:pt>
                <c:pt idx="5142">
                  <c:v>1841</c:v>
                </c:pt>
                <c:pt idx="5143">
                  <c:v>1841</c:v>
                </c:pt>
                <c:pt idx="5144">
                  <c:v>1841</c:v>
                </c:pt>
                <c:pt idx="5145">
                  <c:v>1841</c:v>
                </c:pt>
                <c:pt idx="5146">
                  <c:v>1841</c:v>
                </c:pt>
                <c:pt idx="5147">
                  <c:v>1841</c:v>
                </c:pt>
                <c:pt idx="5148">
                  <c:v>1841</c:v>
                </c:pt>
                <c:pt idx="5149">
                  <c:v>1841</c:v>
                </c:pt>
                <c:pt idx="5150">
                  <c:v>1841</c:v>
                </c:pt>
                <c:pt idx="5151">
                  <c:v>1841</c:v>
                </c:pt>
                <c:pt idx="5152">
                  <c:v>1841</c:v>
                </c:pt>
                <c:pt idx="5153">
                  <c:v>1841</c:v>
                </c:pt>
                <c:pt idx="5154">
                  <c:v>1841</c:v>
                </c:pt>
                <c:pt idx="5155">
                  <c:v>1841</c:v>
                </c:pt>
                <c:pt idx="5156">
                  <c:v>1841</c:v>
                </c:pt>
                <c:pt idx="5157">
                  <c:v>1841</c:v>
                </c:pt>
                <c:pt idx="5158">
                  <c:v>1841</c:v>
                </c:pt>
                <c:pt idx="5159">
                  <c:v>1841</c:v>
                </c:pt>
                <c:pt idx="5160">
                  <c:v>1841</c:v>
                </c:pt>
                <c:pt idx="5161">
                  <c:v>1841</c:v>
                </c:pt>
                <c:pt idx="5162">
                  <c:v>1841</c:v>
                </c:pt>
                <c:pt idx="5163">
                  <c:v>1841</c:v>
                </c:pt>
                <c:pt idx="5164">
                  <c:v>1841</c:v>
                </c:pt>
                <c:pt idx="5165">
                  <c:v>1841</c:v>
                </c:pt>
                <c:pt idx="5166">
                  <c:v>1841</c:v>
                </c:pt>
                <c:pt idx="5167">
                  <c:v>1841</c:v>
                </c:pt>
                <c:pt idx="5168">
                  <c:v>1841</c:v>
                </c:pt>
                <c:pt idx="5169">
                  <c:v>1841</c:v>
                </c:pt>
                <c:pt idx="5170">
                  <c:v>1841</c:v>
                </c:pt>
                <c:pt idx="5171">
                  <c:v>1841</c:v>
                </c:pt>
                <c:pt idx="5172">
                  <c:v>1842</c:v>
                </c:pt>
                <c:pt idx="5173">
                  <c:v>1842</c:v>
                </c:pt>
                <c:pt idx="5174">
                  <c:v>1842</c:v>
                </c:pt>
                <c:pt idx="5175">
                  <c:v>1843</c:v>
                </c:pt>
                <c:pt idx="5176">
                  <c:v>1843</c:v>
                </c:pt>
                <c:pt idx="5177">
                  <c:v>1843</c:v>
                </c:pt>
                <c:pt idx="5178">
                  <c:v>1843</c:v>
                </c:pt>
                <c:pt idx="5179">
                  <c:v>1843</c:v>
                </c:pt>
                <c:pt idx="5180">
                  <c:v>1843</c:v>
                </c:pt>
                <c:pt idx="5181">
                  <c:v>1843</c:v>
                </c:pt>
                <c:pt idx="5182">
                  <c:v>1843</c:v>
                </c:pt>
                <c:pt idx="5183">
                  <c:v>1843</c:v>
                </c:pt>
                <c:pt idx="5184">
                  <c:v>1843</c:v>
                </c:pt>
                <c:pt idx="5185">
                  <c:v>1843</c:v>
                </c:pt>
                <c:pt idx="5186">
                  <c:v>1843</c:v>
                </c:pt>
                <c:pt idx="5187">
                  <c:v>1843</c:v>
                </c:pt>
                <c:pt idx="5188">
                  <c:v>1843</c:v>
                </c:pt>
                <c:pt idx="5189">
                  <c:v>1843</c:v>
                </c:pt>
                <c:pt idx="5190">
                  <c:v>1843</c:v>
                </c:pt>
                <c:pt idx="5191">
                  <c:v>1843</c:v>
                </c:pt>
                <c:pt idx="5192">
                  <c:v>1843</c:v>
                </c:pt>
                <c:pt idx="5193">
                  <c:v>1843</c:v>
                </c:pt>
                <c:pt idx="5194">
                  <c:v>1843</c:v>
                </c:pt>
                <c:pt idx="5195">
                  <c:v>1844</c:v>
                </c:pt>
                <c:pt idx="5196">
                  <c:v>1844</c:v>
                </c:pt>
                <c:pt idx="5197">
                  <c:v>1844</c:v>
                </c:pt>
                <c:pt idx="5198">
                  <c:v>1845</c:v>
                </c:pt>
                <c:pt idx="5199">
                  <c:v>1845</c:v>
                </c:pt>
                <c:pt idx="5200">
                  <c:v>1845</c:v>
                </c:pt>
                <c:pt idx="5201">
                  <c:v>1846</c:v>
                </c:pt>
                <c:pt idx="5202">
                  <c:v>1846</c:v>
                </c:pt>
                <c:pt idx="5203">
                  <c:v>1846</c:v>
                </c:pt>
                <c:pt idx="5204">
                  <c:v>1846</c:v>
                </c:pt>
                <c:pt idx="5205">
                  <c:v>1847</c:v>
                </c:pt>
                <c:pt idx="5206">
                  <c:v>1848</c:v>
                </c:pt>
                <c:pt idx="5207">
                  <c:v>1849</c:v>
                </c:pt>
                <c:pt idx="5208">
                  <c:v>1850</c:v>
                </c:pt>
                <c:pt idx="5209">
                  <c:v>1850</c:v>
                </c:pt>
                <c:pt idx="5210">
                  <c:v>1850</c:v>
                </c:pt>
                <c:pt idx="5211">
                  <c:v>1850</c:v>
                </c:pt>
                <c:pt idx="5212">
                  <c:v>1850</c:v>
                </c:pt>
                <c:pt idx="5213">
                  <c:v>1851</c:v>
                </c:pt>
                <c:pt idx="5214">
                  <c:v>1852</c:v>
                </c:pt>
                <c:pt idx="5215">
                  <c:v>1853</c:v>
                </c:pt>
                <c:pt idx="5216">
                  <c:v>1854</c:v>
                </c:pt>
                <c:pt idx="5217">
                  <c:v>1855</c:v>
                </c:pt>
                <c:pt idx="5218">
                  <c:v>1855</c:v>
                </c:pt>
                <c:pt idx="5219">
                  <c:v>1855</c:v>
                </c:pt>
                <c:pt idx="5220">
                  <c:v>1855</c:v>
                </c:pt>
                <c:pt idx="5221">
                  <c:v>1855</c:v>
                </c:pt>
                <c:pt idx="5222">
                  <c:v>1856</c:v>
                </c:pt>
                <c:pt idx="5223">
                  <c:v>1857</c:v>
                </c:pt>
                <c:pt idx="5224">
                  <c:v>1857</c:v>
                </c:pt>
                <c:pt idx="5225">
                  <c:v>1858</c:v>
                </c:pt>
                <c:pt idx="5226">
                  <c:v>1858</c:v>
                </c:pt>
                <c:pt idx="5227">
                  <c:v>1859</c:v>
                </c:pt>
                <c:pt idx="5228">
                  <c:v>1859</c:v>
                </c:pt>
                <c:pt idx="5229">
                  <c:v>1860</c:v>
                </c:pt>
                <c:pt idx="5230">
                  <c:v>1861</c:v>
                </c:pt>
                <c:pt idx="5231">
                  <c:v>1862</c:v>
                </c:pt>
                <c:pt idx="5232">
                  <c:v>1862</c:v>
                </c:pt>
                <c:pt idx="5233">
                  <c:v>1863</c:v>
                </c:pt>
                <c:pt idx="5234">
                  <c:v>1864</c:v>
                </c:pt>
                <c:pt idx="5235">
                  <c:v>1865</c:v>
                </c:pt>
                <c:pt idx="5236">
                  <c:v>1866</c:v>
                </c:pt>
                <c:pt idx="5237">
                  <c:v>1866</c:v>
                </c:pt>
                <c:pt idx="5238">
                  <c:v>1867</c:v>
                </c:pt>
                <c:pt idx="5239">
                  <c:v>1868</c:v>
                </c:pt>
                <c:pt idx="5240">
                  <c:v>1868</c:v>
                </c:pt>
                <c:pt idx="5241">
                  <c:v>1868</c:v>
                </c:pt>
                <c:pt idx="5242">
                  <c:v>1869</c:v>
                </c:pt>
                <c:pt idx="5243">
                  <c:v>1869</c:v>
                </c:pt>
                <c:pt idx="5244">
                  <c:v>1870</c:v>
                </c:pt>
                <c:pt idx="5245">
                  <c:v>1871</c:v>
                </c:pt>
                <c:pt idx="5246">
                  <c:v>1871</c:v>
                </c:pt>
                <c:pt idx="5247">
                  <c:v>1871</c:v>
                </c:pt>
                <c:pt idx="5248">
                  <c:v>1871</c:v>
                </c:pt>
                <c:pt idx="5249">
                  <c:v>1871</c:v>
                </c:pt>
                <c:pt idx="5250">
                  <c:v>1872</c:v>
                </c:pt>
                <c:pt idx="5251">
                  <c:v>1873</c:v>
                </c:pt>
                <c:pt idx="5252">
                  <c:v>1874</c:v>
                </c:pt>
                <c:pt idx="5253">
                  <c:v>1875</c:v>
                </c:pt>
                <c:pt idx="5254">
                  <c:v>1875</c:v>
                </c:pt>
                <c:pt idx="5255">
                  <c:v>1875</c:v>
                </c:pt>
                <c:pt idx="5256">
                  <c:v>1876</c:v>
                </c:pt>
                <c:pt idx="5257">
                  <c:v>1877</c:v>
                </c:pt>
                <c:pt idx="5258">
                  <c:v>1877</c:v>
                </c:pt>
                <c:pt idx="5259">
                  <c:v>1877</c:v>
                </c:pt>
                <c:pt idx="5260">
                  <c:v>1877</c:v>
                </c:pt>
                <c:pt idx="5261">
                  <c:v>1877</c:v>
                </c:pt>
                <c:pt idx="5262">
                  <c:v>1878</c:v>
                </c:pt>
                <c:pt idx="5263">
                  <c:v>1878</c:v>
                </c:pt>
                <c:pt idx="5264">
                  <c:v>1879</c:v>
                </c:pt>
                <c:pt idx="5265">
                  <c:v>1880</c:v>
                </c:pt>
                <c:pt idx="5266">
                  <c:v>1881</c:v>
                </c:pt>
                <c:pt idx="5267">
                  <c:v>1881</c:v>
                </c:pt>
                <c:pt idx="5268">
                  <c:v>1882</c:v>
                </c:pt>
                <c:pt idx="5269">
                  <c:v>1883</c:v>
                </c:pt>
                <c:pt idx="5270">
                  <c:v>1884</c:v>
                </c:pt>
                <c:pt idx="5271">
                  <c:v>1885</c:v>
                </c:pt>
                <c:pt idx="5272">
                  <c:v>1886</c:v>
                </c:pt>
                <c:pt idx="5273">
                  <c:v>1886</c:v>
                </c:pt>
                <c:pt idx="5274">
                  <c:v>1886</c:v>
                </c:pt>
                <c:pt idx="5275">
                  <c:v>1886</c:v>
                </c:pt>
                <c:pt idx="5276">
                  <c:v>1886</c:v>
                </c:pt>
                <c:pt idx="5277">
                  <c:v>1887</c:v>
                </c:pt>
                <c:pt idx="5278">
                  <c:v>1888</c:v>
                </c:pt>
                <c:pt idx="5279">
                  <c:v>1888</c:v>
                </c:pt>
                <c:pt idx="5280">
                  <c:v>1888</c:v>
                </c:pt>
                <c:pt idx="5281">
                  <c:v>1888</c:v>
                </c:pt>
                <c:pt idx="5282">
                  <c:v>1889</c:v>
                </c:pt>
                <c:pt idx="5283">
                  <c:v>1890</c:v>
                </c:pt>
                <c:pt idx="5284">
                  <c:v>1891</c:v>
                </c:pt>
                <c:pt idx="5285">
                  <c:v>1891</c:v>
                </c:pt>
                <c:pt idx="5286">
                  <c:v>1891</c:v>
                </c:pt>
                <c:pt idx="5287">
                  <c:v>1891</c:v>
                </c:pt>
                <c:pt idx="5288">
                  <c:v>1891</c:v>
                </c:pt>
                <c:pt idx="5289">
                  <c:v>1892</c:v>
                </c:pt>
                <c:pt idx="5290">
                  <c:v>1892</c:v>
                </c:pt>
                <c:pt idx="5291">
                  <c:v>1892</c:v>
                </c:pt>
                <c:pt idx="5292">
                  <c:v>1892</c:v>
                </c:pt>
                <c:pt idx="5293">
                  <c:v>1892</c:v>
                </c:pt>
                <c:pt idx="5294">
                  <c:v>1892</c:v>
                </c:pt>
                <c:pt idx="5295">
                  <c:v>1893</c:v>
                </c:pt>
                <c:pt idx="5296">
                  <c:v>1894</c:v>
                </c:pt>
                <c:pt idx="5297">
                  <c:v>1894</c:v>
                </c:pt>
                <c:pt idx="5298">
                  <c:v>1894</c:v>
                </c:pt>
                <c:pt idx="5299">
                  <c:v>1894</c:v>
                </c:pt>
                <c:pt idx="5300">
                  <c:v>1894</c:v>
                </c:pt>
                <c:pt idx="5301">
                  <c:v>1895</c:v>
                </c:pt>
                <c:pt idx="5302">
                  <c:v>1896</c:v>
                </c:pt>
                <c:pt idx="5303">
                  <c:v>1896</c:v>
                </c:pt>
                <c:pt idx="5304">
                  <c:v>1897</c:v>
                </c:pt>
                <c:pt idx="5305">
                  <c:v>1897</c:v>
                </c:pt>
                <c:pt idx="5306">
                  <c:v>1897</c:v>
                </c:pt>
                <c:pt idx="5307">
                  <c:v>1898</c:v>
                </c:pt>
                <c:pt idx="5308">
                  <c:v>1898</c:v>
                </c:pt>
                <c:pt idx="5309">
                  <c:v>1898</c:v>
                </c:pt>
                <c:pt idx="5310">
                  <c:v>1898</c:v>
                </c:pt>
                <c:pt idx="5311">
                  <c:v>1898</c:v>
                </c:pt>
                <c:pt idx="5312">
                  <c:v>1898</c:v>
                </c:pt>
                <c:pt idx="5313">
                  <c:v>1898</c:v>
                </c:pt>
                <c:pt idx="5314">
                  <c:v>1898</c:v>
                </c:pt>
                <c:pt idx="5315">
                  <c:v>1898</c:v>
                </c:pt>
                <c:pt idx="5316">
                  <c:v>1898</c:v>
                </c:pt>
                <c:pt idx="5317">
                  <c:v>1898</c:v>
                </c:pt>
                <c:pt idx="5318">
                  <c:v>1898</c:v>
                </c:pt>
                <c:pt idx="5319">
                  <c:v>1899</c:v>
                </c:pt>
                <c:pt idx="5320">
                  <c:v>1900</c:v>
                </c:pt>
                <c:pt idx="5321">
                  <c:v>1900</c:v>
                </c:pt>
                <c:pt idx="5322">
                  <c:v>1900</c:v>
                </c:pt>
                <c:pt idx="5323">
                  <c:v>1901</c:v>
                </c:pt>
                <c:pt idx="5324">
                  <c:v>1901</c:v>
                </c:pt>
                <c:pt idx="5325">
                  <c:v>1902</c:v>
                </c:pt>
                <c:pt idx="5326">
                  <c:v>1903</c:v>
                </c:pt>
                <c:pt idx="5327">
                  <c:v>1903</c:v>
                </c:pt>
                <c:pt idx="5328">
                  <c:v>1903</c:v>
                </c:pt>
                <c:pt idx="5329">
                  <c:v>1903</c:v>
                </c:pt>
                <c:pt idx="5330">
                  <c:v>1903</c:v>
                </c:pt>
                <c:pt idx="5331">
                  <c:v>1903</c:v>
                </c:pt>
                <c:pt idx="5332">
                  <c:v>1903</c:v>
                </c:pt>
                <c:pt idx="5333">
                  <c:v>1903</c:v>
                </c:pt>
                <c:pt idx="5334">
                  <c:v>1903</c:v>
                </c:pt>
                <c:pt idx="5335">
                  <c:v>1903</c:v>
                </c:pt>
                <c:pt idx="5336">
                  <c:v>1903</c:v>
                </c:pt>
                <c:pt idx="5337">
                  <c:v>1903</c:v>
                </c:pt>
                <c:pt idx="5338">
                  <c:v>1903</c:v>
                </c:pt>
                <c:pt idx="5339">
                  <c:v>1903</c:v>
                </c:pt>
                <c:pt idx="5340">
                  <c:v>1903</c:v>
                </c:pt>
                <c:pt idx="5341">
                  <c:v>1904</c:v>
                </c:pt>
                <c:pt idx="5342">
                  <c:v>1904</c:v>
                </c:pt>
                <c:pt idx="5343">
                  <c:v>1904</c:v>
                </c:pt>
                <c:pt idx="5344">
                  <c:v>1904</c:v>
                </c:pt>
                <c:pt idx="5345">
                  <c:v>1904</c:v>
                </c:pt>
                <c:pt idx="5346">
                  <c:v>1905</c:v>
                </c:pt>
                <c:pt idx="5347">
                  <c:v>1906</c:v>
                </c:pt>
                <c:pt idx="5348">
                  <c:v>1907</c:v>
                </c:pt>
                <c:pt idx="5349">
                  <c:v>1907</c:v>
                </c:pt>
                <c:pt idx="5350">
                  <c:v>1908</c:v>
                </c:pt>
                <c:pt idx="5351">
                  <c:v>1909</c:v>
                </c:pt>
                <c:pt idx="5352">
                  <c:v>1910</c:v>
                </c:pt>
                <c:pt idx="5353">
                  <c:v>1911</c:v>
                </c:pt>
                <c:pt idx="5354">
                  <c:v>1912</c:v>
                </c:pt>
                <c:pt idx="5355">
                  <c:v>1913</c:v>
                </c:pt>
                <c:pt idx="5356">
                  <c:v>1913</c:v>
                </c:pt>
                <c:pt idx="5357">
                  <c:v>1913</c:v>
                </c:pt>
                <c:pt idx="5358">
                  <c:v>1913</c:v>
                </c:pt>
                <c:pt idx="5359">
                  <c:v>1914</c:v>
                </c:pt>
                <c:pt idx="5360">
                  <c:v>1915</c:v>
                </c:pt>
                <c:pt idx="5361">
                  <c:v>1916</c:v>
                </c:pt>
                <c:pt idx="5362">
                  <c:v>1916</c:v>
                </c:pt>
                <c:pt idx="5363">
                  <c:v>1917</c:v>
                </c:pt>
                <c:pt idx="5364">
                  <c:v>1918</c:v>
                </c:pt>
                <c:pt idx="5365">
                  <c:v>1918</c:v>
                </c:pt>
                <c:pt idx="5366">
                  <c:v>1918</c:v>
                </c:pt>
                <c:pt idx="5367">
                  <c:v>1918</c:v>
                </c:pt>
                <c:pt idx="5368">
                  <c:v>1918</c:v>
                </c:pt>
                <c:pt idx="5369">
                  <c:v>1919</c:v>
                </c:pt>
                <c:pt idx="5370">
                  <c:v>1920</c:v>
                </c:pt>
                <c:pt idx="5371">
                  <c:v>1920</c:v>
                </c:pt>
                <c:pt idx="5372">
                  <c:v>1920</c:v>
                </c:pt>
                <c:pt idx="5373">
                  <c:v>1920</c:v>
                </c:pt>
                <c:pt idx="5374">
                  <c:v>1920</c:v>
                </c:pt>
                <c:pt idx="5375">
                  <c:v>1920</c:v>
                </c:pt>
                <c:pt idx="5376">
                  <c:v>1921</c:v>
                </c:pt>
                <c:pt idx="5377">
                  <c:v>1922</c:v>
                </c:pt>
                <c:pt idx="5378">
                  <c:v>1922</c:v>
                </c:pt>
                <c:pt idx="5379">
                  <c:v>1922</c:v>
                </c:pt>
                <c:pt idx="5380">
                  <c:v>1922</c:v>
                </c:pt>
                <c:pt idx="5381">
                  <c:v>1922</c:v>
                </c:pt>
                <c:pt idx="5382">
                  <c:v>1922</c:v>
                </c:pt>
                <c:pt idx="5383">
                  <c:v>1922</c:v>
                </c:pt>
                <c:pt idx="5384">
                  <c:v>1922</c:v>
                </c:pt>
                <c:pt idx="5385">
                  <c:v>1922</c:v>
                </c:pt>
                <c:pt idx="5386">
                  <c:v>1923</c:v>
                </c:pt>
                <c:pt idx="5387">
                  <c:v>1923</c:v>
                </c:pt>
                <c:pt idx="5388">
                  <c:v>1923</c:v>
                </c:pt>
                <c:pt idx="5389">
                  <c:v>1923</c:v>
                </c:pt>
                <c:pt idx="5390">
                  <c:v>1923</c:v>
                </c:pt>
                <c:pt idx="5391">
                  <c:v>1923</c:v>
                </c:pt>
                <c:pt idx="5392">
                  <c:v>1924</c:v>
                </c:pt>
                <c:pt idx="5393">
                  <c:v>1925</c:v>
                </c:pt>
                <c:pt idx="5394">
                  <c:v>1925</c:v>
                </c:pt>
                <c:pt idx="5395">
                  <c:v>1925</c:v>
                </c:pt>
                <c:pt idx="5396">
                  <c:v>1925</c:v>
                </c:pt>
                <c:pt idx="5397">
                  <c:v>1925</c:v>
                </c:pt>
                <c:pt idx="5398">
                  <c:v>1925</c:v>
                </c:pt>
                <c:pt idx="5399">
                  <c:v>1926</c:v>
                </c:pt>
                <c:pt idx="5400">
                  <c:v>1926</c:v>
                </c:pt>
                <c:pt idx="5401">
                  <c:v>1927</c:v>
                </c:pt>
                <c:pt idx="5402">
                  <c:v>1928</c:v>
                </c:pt>
                <c:pt idx="5403">
                  <c:v>1928</c:v>
                </c:pt>
                <c:pt idx="5404">
                  <c:v>1928</c:v>
                </c:pt>
                <c:pt idx="5405">
                  <c:v>1928</c:v>
                </c:pt>
                <c:pt idx="5406">
                  <c:v>1928</c:v>
                </c:pt>
                <c:pt idx="5407">
                  <c:v>1928</c:v>
                </c:pt>
                <c:pt idx="5408">
                  <c:v>1928</c:v>
                </c:pt>
                <c:pt idx="5409">
                  <c:v>1928</c:v>
                </c:pt>
                <c:pt idx="5410">
                  <c:v>1928</c:v>
                </c:pt>
                <c:pt idx="5411">
                  <c:v>1928</c:v>
                </c:pt>
                <c:pt idx="5412">
                  <c:v>1928</c:v>
                </c:pt>
                <c:pt idx="5413">
                  <c:v>1928</c:v>
                </c:pt>
                <c:pt idx="5414">
                  <c:v>1928</c:v>
                </c:pt>
                <c:pt idx="5415">
                  <c:v>1928</c:v>
                </c:pt>
                <c:pt idx="5416">
                  <c:v>1928</c:v>
                </c:pt>
                <c:pt idx="5417">
                  <c:v>1928</c:v>
                </c:pt>
                <c:pt idx="5418">
                  <c:v>1928</c:v>
                </c:pt>
                <c:pt idx="5419">
                  <c:v>1928</c:v>
                </c:pt>
                <c:pt idx="5420">
                  <c:v>1929</c:v>
                </c:pt>
                <c:pt idx="5421">
                  <c:v>1930</c:v>
                </c:pt>
                <c:pt idx="5422">
                  <c:v>1930</c:v>
                </c:pt>
                <c:pt idx="5423">
                  <c:v>1931</c:v>
                </c:pt>
                <c:pt idx="5424">
                  <c:v>1931</c:v>
                </c:pt>
                <c:pt idx="5425">
                  <c:v>1931</c:v>
                </c:pt>
                <c:pt idx="5426">
                  <c:v>1931</c:v>
                </c:pt>
                <c:pt idx="5427">
                  <c:v>1931</c:v>
                </c:pt>
                <c:pt idx="5428">
                  <c:v>1932</c:v>
                </c:pt>
                <c:pt idx="5429">
                  <c:v>1933</c:v>
                </c:pt>
                <c:pt idx="5430">
                  <c:v>1934</c:v>
                </c:pt>
                <c:pt idx="5431">
                  <c:v>1934</c:v>
                </c:pt>
                <c:pt idx="5432">
                  <c:v>1934</c:v>
                </c:pt>
                <c:pt idx="5433">
                  <c:v>1934</c:v>
                </c:pt>
                <c:pt idx="5434">
                  <c:v>1934</c:v>
                </c:pt>
                <c:pt idx="5435">
                  <c:v>1935</c:v>
                </c:pt>
                <c:pt idx="5436">
                  <c:v>1936</c:v>
                </c:pt>
                <c:pt idx="5437">
                  <c:v>1937</c:v>
                </c:pt>
                <c:pt idx="5438">
                  <c:v>1938</c:v>
                </c:pt>
                <c:pt idx="5439">
                  <c:v>1938</c:v>
                </c:pt>
                <c:pt idx="5440">
                  <c:v>1938</c:v>
                </c:pt>
                <c:pt idx="5441">
                  <c:v>1939</c:v>
                </c:pt>
                <c:pt idx="5442">
                  <c:v>1940</c:v>
                </c:pt>
                <c:pt idx="5443">
                  <c:v>1940</c:v>
                </c:pt>
                <c:pt idx="5444">
                  <c:v>1940</c:v>
                </c:pt>
                <c:pt idx="5445">
                  <c:v>1940</c:v>
                </c:pt>
                <c:pt idx="5446">
                  <c:v>1940</c:v>
                </c:pt>
                <c:pt idx="5447">
                  <c:v>1940</c:v>
                </c:pt>
                <c:pt idx="5448">
                  <c:v>1941</c:v>
                </c:pt>
                <c:pt idx="5449">
                  <c:v>1941</c:v>
                </c:pt>
                <c:pt idx="5450">
                  <c:v>1941</c:v>
                </c:pt>
                <c:pt idx="5451">
                  <c:v>1942</c:v>
                </c:pt>
                <c:pt idx="5452">
                  <c:v>1942</c:v>
                </c:pt>
                <c:pt idx="5453">
                  <c:v>1943</c:v>
                </c:pt>
                <c:pt idx="5454">
                  <c:v>1944</c:v>
                </c:pt>
                <c:pt idx="5455">
                  <c:v>1944</c:v>
                </c:pt>
                <c:pt idx="5456">
                  <c:v>1944</c:v>
                </c:pt>
                <c:pt idx="5457">
                  <c:v>1944</c:v>
                </c:pt>
                <c:pt idx="5458">
                  <c:v>1944</c:v>
                </c:pt>
                <c:pt idx="5459">
                  <c:v>1944</c:v>
                </c:pt>
                <c:pt idx="5460">
                  <c:v>1944</c:v>
                </c:pt>
                <c:pt idx="5461">
                  <c:v>1944</c:v>
                </c:pt>
                <c:pt idx="5462">
                  <c:v>1944</c:v>
                </c:pt>
                <c:pt idx="5463">
                  <c:v>1944</c:v>
                </c:pt>
                <c:pt idx="5464">
                  <c:v>1944</c:v>
                </c:pt>
                <c:pt idx="5465">
                  <c:v>1944</c:v>
                </c:pt>
                <c:pt idx="5466">
                  <c:v>1944</c:v>
                </c:pt>
                <c:pt idx="5467">
                  <c:v>1944</c:v>
                </c:pt>
                <c:pt idx="5468">
                  <c:v>1944</c:v>
                </c:pt>
                <c:pt idx="5469">
                  <c:v>1944</c:v>
                </c:pt>
                <c:pt idx="5470">
                  <c:v>1944</c:v>
                </c:pt>
                <c:pt idx="5471">
                  <c:v>1944</c:v>
                </c:pt>
                <c:pt idx="5472">
                  <c:v>1944</c:v>
                </c:pt>
                <c:pt idx="5473">
                  <c:v>1944</c:v>
                </c:pt>
                <c:pt idx="5474">
                  <c:v>1944</c:v>
                </c:pt>
                <c:pt idx="5475">
                  <c:v>1944</c:v>
                </c:pt>
                <c:pt idx="5476">
                  <c:v>1944</c:v>
                </c:pt>
                <c:pt idx="5477">
                  <c:v>1944</c:v>
                </c:pt>
                <c:pt idx="5478">
                  <c:v>1944</c:v>
                </c:pt>
                <c:pt idx="5479">
                  <c:v>1944</c:v>
                </c:pt>
                <c:pt idx="5480">
                  <c:v>1944</c:v>
                </c:pt>
                <c:pt idx="5481">
                  <c:v>1944</c:v>
                </c:pt>
                <c:pt idx="5482">
                  <c:v>1944</c:v>
                </c:pt>
                <c:pt idx="5483">
                  <c:v>1944</c:v>
                </c:pt>
                <c:pt idx="5484">
                  <c:v>1944</c:v>
                </c:pt>
                <c:pt idx="5485">
                  <c:v>1944</c:v>
                </c:pt>
                <c:pt idx="5486">
                  <c:v>1945</c:v>
                </c:pt>
                <c:pt idx="5487">
                  <c:v>1946</c:v>
                </c:pt>
                <c:pt idx="5488">
                  <c:v>1946</c:v>
                </c:pt>
                <c:pt idx="5489">
                  <c:v>1946</c:v>
                </c:pt>
                <c:pt idx="5490">
                  <c:v>1946</c:v>
                </c:pt>
                <c:pt idx="5491">
                  <c:v>1947</c:v>
                </c:pt>
                <c:pt idx="5492">
                  <c:v>1947</c:v>
                </c:pt>
                <c:pt idx="5493">
                  <c:v>1947</c:v>
                </c:pt>
                <c:pt idx="5494">
                  <c:v>1947</c:v>
                </c:pt>
                <c:pt idx="5495">
                  <c:v>1947</c:v>
                </c:pt>
                <c:pt idx="5496">
                  <c:v>1947</c:v>
                </c:pt>
                <c:pt idx="5497">
                  <c:v>1947</c:v>
                </c:pt>
                <c:pt idx="5498">
                  <c:v>1948</c:v>
                </c:pt>
                <c:pt idx="5499">
                  <c:v>1948</c:v>
                </c:pt>
                <c:pt idx="5500">
                  <c:v>1948</c:v>
                </c:pt>
                <c:pt idx="5501">
                  <c:v>1948</c:v>
                </c:pt>
                <c:pt idx="5502">
                  <c:v>1949</c:v>
                </c:pt>
                <c:pt idx="5503">
                  <c:v>1949</c:v>
                </c:pt>
                <c:pt idx="5504">
                  <c:v>1950</c:v>
                </c:pt>
                <c:pt idx="5505">
                  <c:v>1950</c:v>
                </c:pt>
                <c:pt idx="5506">
                  <c:v>1951</c:v>
                </c:pt>
                <c:pt idx="5507">
                  <c:v>1952</c:v>
                </c:pt>
                <c:pt idx="5508">
                  <c:v>1952</c:v>
                </c:pt>
                <c:pt idx="5509">
                  <c:v>1952</c:v>
                </c:pt>
                <c:pt idx="5510">
                  <c:v>1953</c:v>
                </c:pt>
                <c:pt idx="5511">
                  <c:v>1953</c:v>
                </c:pt>
                <c:pt idx="5512">
                  <c:v>1953</c:v>
                </c:pt>
                <c:pt idx="5513">
                  <c:v>1953</c:v>
                </c:pt>
                <c:pt idx="5514">
                  <c:v>1953</c:v>
                </c:pt>
                <c:pt idx="5515">
                  <c:v>1953</c:v>
                </c:pt>
                <c:pt idx="5516">
                  <c:v>1953</c:v>
                </c:pt>
                <c:pt idx="5517">
                  <c:v>1953</c:v>
                </c:pt>
                <c:pt idx="5518">
                  <c:v>1953</c:v>
                </c:pt>
                <c:pt idx="5519">
                  <c:v>1953</c:v>
                </c:pt>
                <c:pt idx="5520">
                  <c:v>1953</c:v>
                </c:pt>
                <c:pt idx="5521">
                  <c:v>1953</c:v>
                </c:pt>
                <c:pt idx="5522">
                  <c:v>1953</c:v>
                </c:pt>
                <c:pt idx="5523">
                  <c:v>1953</c:v>
                </c:pt>
                <c:pt idx="5524">
                  <c:v>1953</c:v>
                </c:pt>
                <c:pt idx="5525">
                  <c:v>1953</c:v>
                </c:pt>
                <c:pt idx="5526">
                  <c:v>1953</c:v>
                </c:pt>
                <c:pt idx="5527">
                  <c:v>1954</c:v>
                </c:pt>
                <c:pt idx="5528">
                  <c:v>1955</c:v>
                </c:pt>
                <c:pt idx="5529">
                  <c:v>1955</c:v>
                </c:pt>
                <c:pt idx="5530">
                  <c:v>1955</c:v>
                </c:pt>
                <c:pt idx="5531">
                  <c:v>1955</c:v>
                </c:pt>
                <c:pt idx="5532">
                  <c:v>1955</c:v>
                </c:pt>
                <c:pt idx="5533">
                  <c:v>1955</c:v>
                </c:pt>
                <c:pt idx="5534">
                  <c:v>1955</c:v>
                </c:pt>
                <c:pt idx="5535">
                  <c:v>1956</c:v>
                </c:pt>
                <c:pt idx="5536">
                  <c:v>1957</c:v>
                </c:pt>
                <c:pt idx="5537">
                  <c:v>1958</c:v>
                </c:pt>
                <c:pt idx="5538">
                  <c:v>1959</c:v>
                </c:pt>
                <c:pt idx="5539">
                  <c:v>1959</c:v>
                </c:pt>
                <c:pt idx="5540">
                  <c:v>1960</c:v>
                </c:pt>
                <c:pt idx="5541">
                  <c:v>1961</c:v>
                </c:pt>
                <c:pt idx="5542">
                  <c:v>1962</c:v>
                </c:pt>
                <c:pt idx="5543">
                  <c:v>1962</c:v>
                </c:pt>
                <c:pt idx="5544">
                  <c:v>1962</c:v>
                </c:pt>
                <c:pt idx="5545">
                  <c:v>1963</c:v>
                </c:pt>
                <c:pt idx="5546">
                  <c:v>1964</c:v>
                </c:pt>
                <c:pt idx="5547">
                  <c:v>1964</c:v>
                </c:pt>
                <c:pt idx="5548">
                  <c:v>1964</c:v>
                </c:pt>
                <c:pt idx="5549">
                  <c:v>1964</c:v>
                </c:pt>
                <c:pt idx="5550">
                  <c:v>1965</c:v>
                </c:pt>
                <c:pt idx="5551">
                  <c:v>1966</c:v>
                </c:pt>
                <c:pt idx="5552">
                  <c:v>1966</c:v>
                </c:pt>
                <c:pt idx="5553">
                  <c:v>1966</c:v>
                </c:pt>
                <c:pt idx="5554">
                  <c:v>1966</c:v>
                </c:pt>
                <c:pt idx="5555">
                  <c:v>1967</c:v>
                </c:pt>
                <c:pt idx="5556">
                  <c:v>1968</c:v>
                </c:pt>
                <c:pt idx="5557">
                  <c:v>1968</c:v>
                </c:pt>
                <c:pt idx="5558">
                  <c:v>1968</c:v>
                </c:pt>
                <c:pt idx="5559">
                  <c:v>1968</c:v>
                </c:pt>
                <c:pt idx="5560">
                  <c:v>1969</c:v>
                </c:pt>
                <c:pt idx="5561">
                  <c:v>1970</c:v>
                </c:pt>
                <c:pt idx="5562">
                  <c:v>1970</c:v>
                </c:pt>
                <c:pt idx="5563">
                  <c:v>1971</c:v>
                </c:pt>
                <c:pt idx="5564">
                  <c:v>1971</c:v>
                </c:pt>
                <c:pt idx="5565">
                  <c:v>1971</c:v>
                </c:pt>
                <c:pt idx="5566">
                  <c:v>1971</c:v>
                </c:pt>
                <c:pt idx="5567">
                  <c:v>1971</c:v>
                </c:pt>
                <c:pt idx="5568">
                  <c:v>1971</c:v>
                </c:pt>
                <c:pt idx="5569">
                  <c:v>1971</c:v>
                </c:pt>
                <c:pt idx="5570">
                  <c:v>1972</c:v>
                </c:pt>
                <c:pt idx="5571">
                  <c:v>1972</c:v>
                </c:pt>
                <c:pt idx="5572">
                  <c:v>1973</c:v>
                </c:pt>
                <c:pt idx="5573">
                  <c:v>1973</c:v>
                </c:pt>
                <c:pt idx="5574">
                  <c:v>1974</c:v>
                </c:pt>
                <c:pt idx="5575">
                  <c:v>1974</c:v>
                </c:pt>
                <c:pt idx="5576">
                  <c:v>1975</c:v>
                </c:pt>
                <c:pt idx="5577">
                  <c:v>1975</c:v>
                </c:pt>
                <c:pt idx="5578">
                  <c:v>1975</c:v>
                </c:pt>
                <c:pt idx="5579">
                  <c:v>1976</c:v>
                </c:pt>
                <c:pt idx="5580">
                  <c:v>1977</c:v>
                </c:pt>
                <c:pt idx="5581">
                  <c:v>1977</c:v>
                </c:pt>
                <c:pt idx="5582">
                  <c:v>1978</c:v>
                </c:pt>
                <c:pt idx="5583">
                  <c:v>1978</c:v>
                </c:pt>
                <c:pt idx="5584">
                  <c:v>1978</c:v>
                </c:pt>
                <c:pt idx="5585">
                  <c:v>1979</c:v>
                </c:pt>
                <c:pt idx="5586">
                  <c:v>1979</c:v>
                </c:pt>
                <c:pt idx="5587">
                  <c:v>1979</c:v>
                </c:pt>
                <c:pt idx="5588">
                  <c:v>1980</c:v>
                </c:pt>
                <c:pt idx="5589">
                  <c:v>1981</c:v>
                </c:pt>
                <c:pt idx="5590">
                  <c:v>1982</c:v>
                </c:pt>
                <c:pt idx="5591">
                  <c:v>1982</c:v>
                </c:pt>
                <c:pt idx="5592">
                  <c:v>1982</c:v>
                </c:pt>
                <c:pt idx="5593">
                  <c:v>1982</c:v>
                </c:pt>
                <c:pt idx="5594">
                  <c:v>1982</c:v>
                </c:pt>
                <c:pt idx="5595">
                  <c:v>1982</c:v>
                </c:pt>
                <c:pt idx="5596">
                  <c:v>1982</c:v>
                </c:pt>
                <c:pt idx="5597">
                  <c:v>1982</c:v>
                </c:pt>
                <c:pt idx="5598">
                  <c:v>1982</c:v>
                </c:pt>
                <c:pt idx="5599">
                  <c:v>1982</c:v>
                </c:pt>
                <c:pt idx="5600">
                  <c:v>1982</c:v>
                </c:pt>
                <c:pt idx="5601">
                  <c:v>1982</c:v>
                </c:pt>
                <c:pt idx="5602">
                  <c:v>1982</c:v>
                </c:pt>
                <c:pt idx="5603">
                  <c:v>1982</c:v>
                </c:pt>
                <c:pt idx="5604">
                  <c:v>1982</c:v>
                </c:pt>
                <c:pt idx="5605">
                  <c:v>1982</c:v>
                </c:pt>
                <c:pt idx="5606">
                  <c:v>1983</c:v>
                </c:pt>
                <c:pt idx="5607">
                  <c:v>1983</c:v>
                </c:pt>
                <c:pt idx="5608">
                  <c:v>1984</c:v>
                </c:pt>
                <c:pt idx="5609">
                  <c:v>1985</c:v>
                </c:pt>
                <c:pt idx="5610">
                  <c:v>1986</c:v>
                </c:pt>
                <c:pt idx="5611">
                  <c:v>1987</c:v>
                </c:pt>
                <c:pt idx="5612">
                  <c:v>1987</c:v>
                </c:pt>
                <c:pt idx="5613">
                  <c:v>1988</c:v>
                </c:pt>
                <c:pt idx="5614">
                  <c:v>1989</c:v>
                </c:pt>
                <c:pt idx="5615">
                  <c:v>1990</c:v>
                </c:pt>
                <c:pt idx="5616">
                  <c:v>1990</c:v>
                </c:pt>
                <c:pt idx="5617">
                  <c:v>1991</c:v>
                </c:pt>
                <c:pt idx="5618">
                  <c:v>1991</c:v>
                </c:pt>
                <c:pt idx="5619">
                  <c:v>1991</c:v>
                </c:pt>
                <c:pt idx="5620">
                  <c:v>1992</c:v>
                </c:pt>
                <c:pt idx="5621">
                  <c:v>1992</c:v>
                </c:pt>
                <c:pt idx="5622">
                  <c:v>1993</c:v>
                </c:pt>
                <c:pt idx="5623">
                  <c:v>1993</c:v>
                </c:pt>
                <c:pt idx="5624">
                  <c:v>1993</c:v>
                </c:pt>
                <c:pt idx="5625">
                  <c:v>1993</c:v>
                </c:pt>
                <c:pt idx="5626">
                  <c:v>1993</c:v>
                </c:pt>
                <c:pt idx="5627">
                  <c:v>1993</c:v>
                </c:pt>
                <c:pt idx="5628">
                  <c:v>1993</c:v>
                </c:pt>
                <c:pt idx="5629">
                  <c:v>1993</c:v>
                </c:pt>
                <c:pt idx="5630">
                  <c:v>1994</c:v>
                </c:pt>
                <c:pt idx="5631">
                  <c:v>1994</c:v>
                </c:pt>
                <c:pt idx="5632">
                  <c:v>1995</c:v>
                </c:pt>
                <c:pt idx="5633">
                  <c:v>1996</c:v>
                </c:pt>
                <c:pt idx="5634">
                  <c:v>1996</c:v>
                </c:pt>
                <c:pt idx="5635">
                  <c:v>1997</c:v>
                </c:pt>
                <c:pt idx="5636">
                  <c:v>1998</c:v>
                </c:pt>
                <c:pt idx="5637">
                  <c:v>1998</c:v>
                </c:pt>
                <c:pt idx="5638">
                  <c:v>1999</c:v>
                </c:pt>
                <c:pt idx="5639">
                  <c:v>2000</c:v>
                </c:pt>
                <c:pt idx="5640">
                  <c:v>2001</c:v>
                </c:pt>
                <c:pt idx="5641">
                  <c:v>2002</c:v>
                </c:pt>
                <c:pt idx="5642">
                  <c:v>2002</c:v>
                </c:pt>
                <c:pt idx="5643">
                  <c:v>2003</c:v>
                </c:pt>
                <c:pt idx="5644">
                  <c:v>2003</c:v>
                </c:pt>
                <c:pt idx="5645">
                  <c:v>2004</c:v>
                </c:pt>
                <c:pt idx="5646">
                  <c:v>2004</c:v>
                </c:pt>
                <c:pt idx="5647">
                  <c:v>2005</c:v>
                </c:pt>
                <c:pt idx="5648">
                  <c:v>2006</c:v>
                </c:pt>
                <c:pt idx="5649">
                  <c:v>2007</c:v>
                </c:pt>
                <c:pt idx="5650">
                  <c:v>2008</c:v>
                </c:pt>
                <c:pt idx="5651">
                  <c:v>2009</c:v>
                </c:pt>
                <c:pt idx="5652">
                  <c:v>2010</c:v>
                </c:pt>
                <c:pt idx="5653">
                  <c:v>2010</c:v>
                </c:pt>
                <c:pt idx="5654">
                  <c:v>2011</c:v>
                </c:pt>
                <c:pt idx="5655">
                  <c:v>2011</c:v>
                </c:pt>
                <c:pt idx="5656">
                  <c:v>2011</c:v>
                </c:pt>
                <c:pt idx="5657">
                  <c:v>2011</c:v>
                </c:pt>
                <c:pt idx="5658">
                  <c:v>2012</c:v>
                </c:pt>
                <c:pt idx="5659">
                  <c:v>2012</c:v>
                </c:pt>
                <c:pt idx="5660">
                  <c:v>2012</c:v>
                </c:pt>
                <c:pt idx="5661">
                  <c:v>2012</c:v>
                </c:pt>
                <c:pt idx="5662">
                  <c:v>2012</c:v>
                </c:pt>
                <c:pt idx="5663">
                  <c:v>2013</c:v>
                </c:pt>
                <c:pt idx="5664">
                  <c:v>2014</c:v>
                </c:pt>
                <c:pt idx="5665">
                  <c:v>2015</c:v>
                </c:pt>
                <c:pt idx="5666">
                  <c:v>2015</c:v>
                </c:pt>
                <c:pt idx="5667">
                  <c:v>2016</c:v>
                </c:pt>
                <c:pt idx="5668">
                  <c:v>2016</c:v>
                </c:pt>
                <c:pt idx="5669">
                  <c:v>2016</c:v>
                </c:pt>
                <c:pt idx="5670">
                  <c:v>2016</c:v>
                </c:pt>
                <c:pt idx="5671">
                  <c:v>2016</c:v>
                </c:pt>
                <c:pt idx="5672">
                  <c:v>2016</c:v>
                </c:pt>
                <c:pt idx="5673">
                  <c:v>2016</c:v>
                </c:pt>
                <c:pt idx="5674">
                  <c:v>2016</c:v>
                </c:pt>
                <c:pt idx="5675">
                  <c:v>2017</c:v>
                </c:pt>
                <c:pt idx="5676">
                  <c:v>2017</c:v>
                </c:pt>
                <c:pt idx="5677">
                  <c:v>2017</c:v>
                </c:pt>
                <c:pt idx="5678">
                  <c:v>2018</c:v>
                </c:pt>
                <c:pt idx="5679">
                  <c:v>2018</c:v>
                </c:pt>
                <c:pt idx="5680">
                  <c:v>2019</c:v>
                </c:pt>
                <c:pt idx="5681">
                  <c:v>2020</c:v>
                </c:pt>
                <c:pt idx="5682">
                  <c:v>2020</c:v>
                </c:pt>
                <c:pt idx="5683">
                  <c:v>2021</c:v>
                </c:pt>
                <c:pt idx="5684">
                  <c:v>2022</c:v>
                </c:pt>
                <c:pt idx="5685">
                  <c:v>2023</c:v>
                </c:pt>
                <c:pt idx="5686">
                  <c:v>2023</c:v>
                </c:pt>
                <c:pt idx="5687">
                  <c:v>2023</c:v>
                </c:pt>
                <c:pt idx="5688">
                  <c:v>2024</c:v>
                </c:pt>
                <c:pt idx="5689">
                  <c:v>2025</c:v>
                </c:pt>
                <c:pt idx="5690">
                  <c:v>2026</c:v>
                </c:pt>
                <c:pt idx="5691">
                  <c:v>2026</c:v>
                </c:pt>
                <c:pt idx="5692">
                  <c:v>2026</c:v>
                </c:pt>
                <c:pt idx="5693">
                  <c:v>2026</c:v>
                </c:pt>
                <c:pt idx="5694">
                  <c:v>2027</c:v>
                </c:pt>
                <c:pt idx="5695">
                  <c:v>2028</c:v>
                </c:pt>
                <c:pt idx="5696">
                  <c:v>2029</c:v>
                </c:pt>
                <c:pt idx="5697">
                  <c:v>2030</c:v>
                </c:pt>
                <c:pt idx="5698">
                  <c:v>2030</c:v>
                </c:pt>
                <c:pt idx="5699">
                  <c:v>2030</c:v>
                </c:pt>
                <c:pt idx="5700">
                  <c:v>2030</c:v>
                </c:pt>
                <c:pt idx="5701">
                  <c:v>2030</c:v>
                </c:pt>
                <c:pt idx="5702">
                  <c:v>2030</c:v>
                </c:pt>
                <c:pt idx="5703">
                  <c:v>2030</c:v>
                </c:pt>
                <c:pt idx="5704">
                  <c:v>2030</c:v>
                </c:pt>
                <c:pt idx="5705">
                  <c:v>2030</c:v>
                </c:pt>
                <c:pt idx="5706">
                  <c:v>2031</c:v>
                </c:pt>
                <c:pt idx="5707">
                  <c:v>2032</c:v>
                </c:pt>
                <c:pt idx="5708">
                  <c:v>2033</c:v>
                </c:pt>
                <c:pt idx="5709">
                  <c:v>2034</c:v>
                </c:pt>
                <c:pt idx="5710">
                  <c:v>2034</c:v>
                </c:pt>
                <c:pt idx="5711">
                  <c:v>2034</c:v>
                </c:pt>
                <c:pt idx="5712">
                  <c:v>2034</c:v>
                </c:pt>
                <c:pt idx="5713">
                  <c:v>2034</c:v>
                </c:pt>
                <c:pt idx="5714">
                  <c:v>2034</c:v>
                </c:pt>
                <c:pt idx="5715">
                  <c:v>2034</c:v>
                </c:pt>
                <c:pt idx="5716">
                  <c:v>2034</c:v>
                </c:pt>
                <c:pt idx="5717">
                  <c:v>2034</c:v>
                </c:pt>
                <c:pt idx="5718">
                  <c:v>2034</c:v>
                </c:pt>
                <c:pt idx="5719">
                  <c:v>2034</c:v>
                </c:pt>
                <c:pt idx="5720">
                  <c:v>2035</c:v>
                </c:pt>
                <c:pt idx="5721">
                  <c:v>2035</c:v>
                </c:pt>
                <c:pt idx="5722">
                  <c:v>2036</c:v>
                </c:pt>
                <c:pt idx="5723">
                  <c:v>2037</c:v>
                </c:pt>
                <c:pt idx="5724">
                  <c:v>2038</c:v>
                </c:pt>
                <c:pt idx="5725">
                  <c:v>2039</c:v>
                </c:pt>
                <c:pt idx="5726">
                  <c:v>2039</c:v>
                </c:pt>
                <c:pt idx="5727">
                  <c:v>2040</c:v>
                </c:pt>
                <c:pt idx="5728">
                  <c:v>2041</c:v>
                </c:pt>
                <c:pt idx="5729">
                  <c:v>2041</c:v>
                </c:pt>
                <c:pt idx="5730">
                  <c:v>2041</c:v>
                </c:pt>
                <c:pt idx="5731">
                  <c:v>2042</c:v>
                </c:pt>
                <c:pt idx="5732">
                  <c:v>2043</c:v>
                </c:pt>
                <c:pt idx="5733">
                  <c:v>2043</c:v>
                </c:pt>
                <c:pt idx="5734">
                  <c:v>2043</c:v>
                </c:pt>
                <c:pt idx="5735">
                  <c:v>2043</c:v>
                </c:pt>
                <c:pt idx="5736">
                  <c:v>2043</c:v>
                </c:pt>
                <c:pt idx="5737">
                  <c:v>2043</c:v>
                </c:pt>
                <c:pt idx="5738">
                  <c:v>2043</c:v>
                </c:pt>
                <c:pt idx="5739">
                  <c:v>2043</c:v>
                </c:pt>
                <c:pt idx="5740">
                  <c:v>2043</c:v>
                </c:pt>
                <c:pt idx="5741">
                  <c:v>2043</c:v>
                </c:pt>
                <c:pt idx="5742">
                  <c:v>2043</c:v>
                </c:pt>
                <c:pt idx="5743">
                  <c:v>2043</c:v>
                </c:pt>
                <c:pt idx="5744">
                  <c:v>2043</c:v>
                </c:pt>
                <c:pt idx="5745">
                  <c:v>2043</c:v>
                </c:pt>
                <c:pt idx="5746">
                  <c:v>2044</c:v>
                </c:pt>
                <c:pt idx="5747">
                  <c:v>2044</c:v>
                </c:pt>
                <c:pt idx="5748">
                  <c:v>2044</c:v>
                </c:pt>
                <c:pt idx="5749">
                  <c:v>2044</c:v>
                </c:pt>
                <c:pt idx="5750">
                  <c:v>2044</c:v>
                </c:pt>
                <c:pt idx="5751">
                  <c:v>2044</c:v>
                </c:pt>
                <c:pt idx="5752">
                  <c:v>2044</c:v>
                </c:pt>
                <c:pt idx="5753">
                  <c:v>2045</c:v>
                </c:pt>
                <c:pt idx="5754">
                  <c:v>2045</c:v>
                </c:pt>
                <c:pt idx="5755">
                  <c:v>2045</c:v>
                </c:pt>
                <c:pt idx="5756">
                  <c:v>2045</c:v>
                </c:pt>
                <c:pt idx="5757">
                  <c:v>2045</c:v>
                </c:pt>
                <c:pt idx="5758">
                  <c:v>2045</c:v>
                </c:pt>
                <c:pt idx="5759">
                  <c:v>2045</c:v>
                </c:pt>
                <c:pt idx="5760">
                  <c:v>2045</c:v>
                </c:pt>
                <c:pt idx="5761">
                  <c:v>2046</c:v>
                </c:pt>
                <c:pt idx="5762">
                  <c:v>2047</c:v>
                </c:pt>
                <c:pt idx="5763">
                  <c:v>2048</c:v>
                </c:pt>
                <c:pt idx="5764">
                  <c:v>2048</c:v>
                </c:pt>
                <c:pt idx="5765">
                  <c:v>2048</c:v>
                </c:pt>
                <c:pt idx="5766">
                  <c:v>2049</c:v>
                </c:pt>
                <c:pt idx="5767">
                  <c:v>2049</c:v>
                </c:pt>
                <c:pt idx="5768">
                  <c:v>2050</c:v>
                </c:pt>
                <c:pt idx="5769">
                  <c:v>2050</c:v>
                </c:pt>
                <c:pt idx="5770">
                  <c:v>2050</c:v>
                </c:pt>
                <c:pt idx="5771">
                  <c:v>2050</c:v>
                </c:pt>
                <c:pt idx="5772">
                  <c:v>2050</c:v>
                </c:pt>
                <c:pt idx="5773">
                  <c:v>2050</c:v>
                </c:pt>
                <c:pt idx="5774">
                  <c:v>2050</c:v>
                </c:pt>
                <c:pt idx="5775">
                  <c:v>2050</c:v>
                </c:pt>
                <c:pt idx="5776">
                  <c:v>2050</c:v>
                </c:pt>
                <c:pt idx="5777">
                  <c:v>2050</c:v>
                </c:pt>
                <c:pt idx="5778">
                  <c:v>2051</c:v>
                </c:pt>
                <c:pt idx="5779">
                  <c:v>2051</c:v>
                </c:pt>
                <c:pt idx="5780">
                  <c:v>2051</c:v>
                </c:pt>
                <c:pt idx="5781">
                  <c:v>2052</c:v>
                </c:pt>
                <c:pt idx="5782">
                  <c:v>2053</c:v>
                </c:pt>
                <c:pt idx="5783">
                  <c:v>2053</c:v>
                </c:pt>
                <c:pt idx="5784">
                  <c:v>2054</c:v>
                </c:pt>
                <c:pt idx="5785">
                  <c:v>2054</c:v>
                </c:pt>
                <c:pt idx="5786">
                  <c:v>2054</c:v>
                </c:pt>
                <c:pt idx="5787">
                  <c:v>2054</c:v>
                </c:pt>
                <c:pt idx="5788">
                  <c:v>2054</c:v>
                </c:pt>
                <c:pt idx="5789">
                  <c:v>2054</c:v>
                </c:pt>
                <c:pt idx="5790">
                  <c:v>2054</c:v>
                </c:pt>
                <c:pt idx="5791">
                  <c:v>2054</c:v>
                </c:pt>
                <c:pt idx="5792">
                  <c:v>2054</c:v>
                </c:pt>
                <c:pt idx="5793">
                  <c:v>2054</c:v>
                </c:pt>
                <c:pt idx="5794">
                  <c:v>2054</c:v>
                </c:pt>
                <c:pt idx="5795">
                  <c:v>2054</c:v>
                </c:pt>
                <c:pt idx="5796">
                  <c:v>2054</c:v>
                </c:pt>
                <c:pt idx="5797">
                  <c:v>2054</c:v>
                </c:pt>
                <c:pt idx="5798">
                  <c:v>2054</c:v>
                </c:pt>
                <c:pt idx="5799">
                  <c:v>2055</c:v>
                </c:pt>
                <c:pt idx="5800">
                  <c:v>2055</c:v>
                </c:pt>
                <c:pt idx="5801">
                  <c:v>2055</c:v>
                </c:pt>
                <c:pt idx="5802">
                  <c:v>2055</c:v>
                </c:pt>
                <c:pt idx="5803">
                  <c:v>2055</c:v>
                </c:pt>
                <c:pt idx="5804">
                  <c:v>2055</c:v>
                </c:pt>
                <c:pt idx="5805">
                  <c:v>2055</c:v>
                </c:pt>
                <c:pt idx="5806">
                  <c:v>2056</c:v>
                </c:pt>
                <c:pt idx="5807">
                  <c:v>2057</c:v>
                </c:pt>
                <c:pt idx="5808">
                  <c:v>2057</c:v>
                </c:pt>
                <c:pt idx="5809">
                  <c:v>2058</c:v>
                </c:pt>
                <c:pt idx="5810">
                  <c:v>2058</c:v>
                </c:pt>
                <c:pt idx="5811">
                  <c:v>2059</c:v>
                </c:pt>
                <c:pt idx="5812">
                  <c:v>2060</c:v>
                </c:pt>
                <c:pt idx="5813">
                  <c:v>2060</c:v>
                </c:pt>
                <c:pt idx="5814">
                  <c:v>2060</c:v>
                </c:pt>
                <c:pt idx="5815">
                  <c:v>2060</c:v>
                </c:pt>
                <c:pt idx="5816">
                  <c:v>2060</c:v>
                </c:pt>
                <c:pt idx="5817">
                  <c:v>2060</c:v>
                </c:pt>
                <c:pt idx="5818">
                  <c:v>2061</c:v>
                </c:pt>
                <c:pt idx="5819">
                  <c:v>2062</c:v>
                </c:pt>
                <c:pt idx="5820">
                  <c:v>2062</c:v>
                </c:pt>
                <c:pt idx="5821">
                  <c:v>2063</c:v>
                </c:pt>
                <c:pt idx="5822">
                  <c:v>2064</c:v>
                </c:pt>
                <c:pt idx="5823">
                  <c:v>2064</c:v>
                </c:pt>
                <c:pt idx="5824">
                  <c:v>2065</c:v>
                </c:pt>
                <c:pt idx="5825">
                  <c:v>2065</c:v>
                </c:pt>
                <c:pt idx="5826">
                  <c:v>2066</c:v>
                </c:pt>
                <c:pt idx="5827">
                  <c:v>2066</c:v>
                </c:pt>
                <c:pt idx="5828">
                  <c:v>2067</c:v>
                </c:pt>
                <c:pt idx="5829">
                  <c:v>2067</c:v>
                </c:pt>
                <c:pt idx="5830">
                  <c:v>2067</c:v>
                </c:pt>
                <c:pt idx="5831">
                  <c:v>2067</c:v>
                </c:pt>
                <c:pt idx="5832">
                  <c:v>2067</c:v>
                </c:pt>
                <c:pt idx="5833">
                  <c:v>2067</c:v>
                </c:pt>
                <c:pt idx="5834">
                  <c:v>2067</c:v>
                </c:pt>
                <c:pt idx="5835">
                  <c:v>2067</c:v>
                </c:pt>
                <c:pt idx="5836">
                  <c:v>2067</c:v>
                </c:pt>
                <c:pt idx="5837">
                  <c:v>2067</c:v>
                </c:pt>
                <c:pt idx="5838">
                  <c:v>2067</c:v>
                </c:pt>
                <c:pt idx="5839">
                  <c:v>2067</c:v>
                </c:pt>
                <c:pt idx="5840">
                  <c:v>2068</c:v>
                </c:pt>
                <c:pt idx="5841">
                  <c:v>2069</c:v>
                </c:pt>
                <c:pt idx="5842">
                  <c:v>2070</c:v>
                </c:pt>
                <c:pt idx="5843">
                  <c:v>2070</c:v>
                </c:pt>
                <c:pt idx="5844">
                  <c:v>2070</c:v>
                </c:pt>
                <c:pt idx="5845">
                  <c:v>2070</c:v>
                </c:pt>
                <c:pt idx="5846">
                  <c:v>2070</c:v>
                </c:pt>
                <c:pt idx="5847">
                  <c:v>2070</c:v>
                </c:pt>
                <c:pt idx="5848">
                  <c:v>2071</c:v>
                </c:pt>
                <c:pt idx="5849">
                  <c:v>2072</c:v>
                </c:pt>
                <c:pt idx="5850">
                  <c:v>2072</c:v>
                </c:pt>
                <c:pt idx="5851">
                  <c:v>2073</c:v>
                </c:pt>
                <c:pt idx="5852">
                  <c:v>2073</c:v>
                </c:pt>
                <c:pt idx="5853">
                  <c:v>2073</c:v>
                </c:pt>
                <c:pt idx="5854">
                  <c:v>2074</c:v>
                </c:pt>
                <c:pt idx="5855">
                  <c:v>2074</c:v>
                </c:pt>
                <c:pt idx="5856">
                  <c:v>2075</c:v>
                </c:pt>
                <c:pt idx="5857">
                  <c:v>2075</c:v>
                </c:pt>
                <c:pt idx="5858">
                  <c:v>2076</c:v>
                </c:pt>
                <c:pt idx="5859">
                  <c:v>2077</c:v>
                </c:pt>
                <c:pt idx="5860">
                  <c:v>2078</c:v>
                </c:pt>
                <c:pt idx="5861">
                  <c:v>2079</c:v>
                </c:pt>
                <c:pt idx="5862">
                  <c:v>2080</c:v>
                </c:pt>
                <c:pt idx="5863">
                  <c:v>2081</c:v>
                </c:pt>
                <c:pt idx="5864">
                  <c:v>2082</c:v>
                </c:pt>
                <c:pt idx="5865">
                  <c:v>2083</c:v>
                </c:pt>
                <c:pt idx="5866">
                  <c:v>2084</c:v>
                </c:pt>
                <c:pt idx="5867">
                  <c:v>2085</c:v>
                </c:pt>
                <c:pt idx="5868">
                  <c:v>2086</c:v>
                </c:pt>
                <c:pt idx="5869">
                  <c:v>2087</c:v>
                </c:pt>
                <c:pt idx="5870">
                  <c:v>2088</c:v>
                </c:pt>
                <c:pt idx="5871">
                  <c:v>2088</c:v>
                </c:pt>
                <c:pt idx="5872">
                  <c:v>2089</c:v>
                </c:pt>
                <c:pt idx="5873">
                  <c:v>2090</c:v>
                </c:pt>
                <c:pt idx="5874">
                  <c:v>2091</c:v>
                </c:pt>
                <c:pt idx="5875">
                  <c:v>2092</c:v>
                </c:pt>
                <c:pt idx="5876">
                  <c:v>2093</c:v>
                </c:pt>
                <c:pt idx="5877">
                  <c:v>2094</c:v>
                </c:pt>
                <c:pt idx="5878">
                  <c:v>2095</c:v>
                </c:pt>
                <c:pt idx="5879">
                  <c:v>2096</c:v>
                </c:pt>
                <c:pt idx="5880">
                  <c:v>2096</c:v>
                </c:pt>
                <c:pt idx="5881">
                  <c:v>2096</c:v>
                </c:pt>
                <c:pt idx="5882">
                  <c:v>2096</c:v>
                </c:pt>
                <c:pt idx="5883">
                  <c:v>2097</c:v>
                </c:pt>
                <c:pt idx="5884">
                  <c:v>2097</c:v>
                </c:pt>
                <c:pt idx="5885">
                  <c:v>2097</c:v>
                </c:pt>
                <c:pt idx="5886">
                  <c:v>2097</c:v>
                </c:pt>
                <c:pt idx="5887">
                  <c:v>2098</c:v>
                </c:pt>
                <c:pt idx="5888">
                  <c:v>2099</c:v>
                </c:pt>
                <c:pt idx="5889">
                  <c:v>2100</c:v>
                </c:pt>
                <c:pt idx="5890">
                  <c:v>2101</c:v>
                </c:pt>
                <c:pt idx="5891">
                  <c:v>2101</c:v>
                </c:pt>
                <c:pt idx="5892">
                  <c:v>2102</c:v>
                </c:pt>
                <c:pt idx="5893">
                  <c:v>2102</c:v>
                </c:pt>
                <c:pt idx="5894">
                  <c:v>2103</c:v>
                </c:pt>
                <c:pt idx="5895">
                  <c:v>2104</c:v>
                </c:pt>
                <c:pt idx="5896">
                  <c:v>2105</c:v>
                </c:pt>
                <c:pt idx="5897">
                  <c:v>2106</c:v>
                </c:pt>
                <c:pt idx="5898">
                  <c:v>2107</c:v>
                </c:pt>
                <c:pt idx="5899">
                  <c:v>2108</c:v>
                </c:pt>
                <c:pt idx="5900">
                  <c:v>2109</c:v>
                </c:pt>
                <c:pt idx="5901">
                  <c:v>2110</c:v>
                </c:pt>
                <c:pt idx="5902">
                  <c:v>2110</c:v>
                </c:pt>
                <c:pt idx="5903">
                  <c:v>2111</c:v>
                </c:pt>
                <c:pt idx="5904">
                  <c:v>2111</c:v>
                </c:pt>
                <c:pt idx="5905">
                  <c:v>2112</c:v>
                </c:pt>
                <c:pt idx="5906">
                  <c:v>2112</c:v>
                </c:pt>
                <c:pt idx="5907">
                  <c:v>2112</c:v>
                </c:pt>
                <c:pt idx="5908">
                  <c:v>2112</c:v>
                </c:pt>
                <c:pt idx="5909">
                  <c:v>2112</c:v>
                </c:pt>
                <c:pt idx="5910">
                  <c:v>2113</c:v>
                </c:pt>
                <c:pt idx="5911">
                  <c:v>2113</c:v>
                </c:pt>
                <c:pt idx="5912">
                  <c:v>2114</c:v>
                </c:pt>
                <c:pt idx="5913">
                  <c:v>2114</c:v>
                </c:pt>
                <c:pt idx="5914">
                  <c:v>2114</c:v>
                </c:pt>
                <c:pt idx="5915">
                  <c:v>2114</c:v>
                </c:pt>
                <c:pt idx="5916">
                  <c:v>2114</c:v>
                </c:pt>
                <c:pt idx="5917">
                  <c:v>2114</c:v>
                </c:pt>
                <c:pt idx="5918">
                  <c:v>2114</c:v>
                </c:pt>
                <c:pt idx="5919">
                  <c:v>2114</c:v>
                </c:pt>
                <c:pt idx="5920">
                  <c:v>2114</c:v>
                </c:pt>
                <c:pt idx="5921">
                  <c:v>2114</c:v>
                </c:pt>
                <c:pt idx="5922">
                  <c:v>2114</c:v>
                </c:pt>
                <c:pt idx="5923">
                  <c:v>2114</c:v>
                </c:pt>
                <c:pt idx="5924">
                  <c:v>2114</c:v>
                </c:pt>
                <c:pt idx="5925">
                  <c:v>2114</c:v>
                </c:pt>
                <c:pt idx="5926">
                  <c:v>2115</c:v>
                </c:pt>
                <c:pt idx="5927">
                  <c:v>2116</c:v>
                </c:pt>
                <c:pt idx="5928">
                  <c:v>2116</c:v>
                </c:pt>
                <c:pt idx="5929">
                  <c:v>2116</c:v>
                </c:pt>
                <c:pt idx="5930">
                  <c:v>2117</c:v>
                </c:pt>
                <c:pt idx="5931">
                  <c:v>2118</c:v>
                </c:pt>
                <c:pt idx="5932">
                  <c:v>2119</c:v>
                </c:pt>
                <c:pt idx="5933">
                  <c:v>2119</c:v>
                </c:pt>
                <c:pt idx="5934">
                  <c:v>2119</c:v>
                </c:pt>
                <c:pt idx="5935">
                  <c:v>2119</c:v>
                </c:pt>
                <c:pt idx="5936">
                  <c:v>2119</c:v>
                </c:pt>
                <c:pt idx="5937">
                  <c:v>2119</c:v>
                </c:pt>
                <c:pt idx="5938">
                  <c:v>2119</c:v>
                </c:pt>
                <c:pt idx="5939">
                  <c:v>2119</c:v>
                </c:pt>
                <c:pt idx="5940">
                  <c:v>2119</c:v>
                </c:pt>
                <c:pt idx="5941">
                  <c:v>2119</c:v>
                </c:pt>
                <c:pt idx="5942">
                  <c:v>2119</c:v>
                </c:pt>
                <c:pt idx="5943">
                  <c:v>2119</c:v>
                </c:pt>
                <c:pt idx="5944">
                  <c:v>2119</c:v>
                </c:pt>
                <c:pt idx="5945">
                  <c:v>2119</c:v>
                </c:pt>
                <c:pt idx="5946">
                  <c:v>2119</c:v>
                </c:pt>
                <c:pt idx="5947">
                  <c:v>2119</c:v>
                </c:pt>
                <c:pt idx="5948">
                  <c:v>2119</c:v>
                </c:pt>
                <c:pt idx="5949">
                  <c:v>2119</c:v>
                </c:pt>
                <c:pt idx="5950">
                  <c:v>2119</c:v>
                </c:pt>
                <c:pt idx="5951">
                  <c:v>2120</c:v>
                </c:pt>
                <c:pt idx="5952">
                  <c:v>2120</c:v>
                </c:pt>
                <c:pt idx="5953">
                  <c:v>2120</c:v>
                </c:pt>
                <c:pt idx="5954">
                  <c:v>2121</c:v>
                </c:pt>
                <c:pt idx="5955">
                  <c:v>2121</c:v>
                </c:pt>
                <c:pt idx="5956">
                  <c:v>2121</c:v>
                </c:pt>
                <c:pt idx="5957">
                  <c:v>2121</c:v>
                </c:pt>
                <c:pt idx="5958">
                  <c:v>2122</c:v>
                </c:pt>
                <c:pt idx="5959">
                  <c:v>2123</c:v>
                </c:pt>
                <c:pt idx="5960">
                  <c:v>2123</c:v>
                </c:pt>
                <c:pt idx="5961">
                  <c:v>2124</c:v>
                </c:pt>
                <c:pt idx="5962">
                  <c:v>2124</c:v>
                </c:pt>
                <c:pt idx="5963">
                  <c:v>2125</c:v>
                </c:pt>
                <c:pt idx="5964">
                  <c:v>2126</c:v>
                </c:pt>
                <c:pt idx="5965">
                  <c:v>2127</c:v>
                </c:pt>
                <c:pt idx="5966">
                  <c:v>2128</c:v>
                </c:pt>
                <c:pt idx="5967">
                  <c:v>2129</c:v>
                </c:pt>
                <c:pt idx="5968">
                  <c:v>2129</c:v>
                </c:pt>
                <c:pt idx="5969">
                  <c:v>2129</c:v>
                </c:pt>
                <c:pt idx="5970">
                  <c:v>2130</c:v>
                </c:pt>
                <c:pt idx="5971">
                  <c:v>2131</c:v>
                </c:pt>
                <c:pt idx="5972">
                  <c:v>2131</c:v>
                </c:pt>
                <c:pt idx="5973">
                  <c:v>2131</c:v>
                </c:pt>
                <c:pt idx="5974">
                  <c:v>2131</c:v>
                </c:pt>
                <c:pt idx="5975">
                  <c:v>2131</c:v>
                </c:pt>
                <c:pt idx="5976">
                  <c:v>2131</c:v>
                </c:pt>
                <c:pt idx="5977">
                  <c:v>2131</c:v>
                </c:pt>
                <c:pt idx="5978">
                  <c:v>2132</c:v>
                </c:pt>
                <c:pt idx="5979">
                  <c:v>2132</c:v>
                </c:pt>
                <c:pt idx="5980">
                  <c:v>2132</c:v>
                </c:pt>
                <c:pt idx="5981">
                  <c:v>2132</c:v>
                </c:pt>
                <c:pt idx="5982">
                  <c:v>2133</c:v>
                </c:pt>
                <c:pt idx="5983">
                  <c:v>2133</c:v>
                </c:pt>
                <c:pt idx="5984">
                  <c:v>2134</c:v>
                </c:pt>
                <c:pt idx="5985">
                  <c:v>2135</c:v>
                </c:pt>
                <c:pt idx="5986">
                  <c:v>2135</c:v>
                </c:pt>
                <c:pt idx="5987">
                  <c:v>2136</c:v>
                </c:pt>
                <c:pt idx="5988">
                  <c:v>2137</c:v>
                </c:pt>
                <c:pt idx="5989">
                  <c:v>2137</c:v>
                </c:pt>
                <c:pt idx="5990">
                  <c:v>2137</c:v>
                </c:pt>
                <c:pt idx="5991">
                  <c:v>2138</c:v>
                </c:pt>
                <c:pt idx="5992">
                  <c:v>2139</c:v>
                </c:pt>
                <c:pt idx="5993">
                  <c:v>2139</c:v>
                </c:pt>
                <c:pt idx="5994">
                  <c:v>2140</c:v>
                </c:pt>
                <c:pt idx="5995">
                  <c:v>2140</c:v>
                </c:pt>
                <c:pt idx="5996">
                  <c:v>2141</c:v>
                </c:pt>
                <c:pt idx="5997">
                  <c:v>2141</c:v>
                </c:pt>
                <c:pt idx="5998">
                  <c:v>2142</c:v>
                </c:pt>
                <c:pt idx="5999">
                  <c:v>2143</c:v>
                </c:pt>
                <c:pt idx="6000">
                  <c:v>2143</c:v>
                </c:pt>
                <c:pt idx="6001">
                  <c:v>2143</c:v>
                </c:pt>
                <c:pt idx="6002">
                  <c:v>2144</c:v>
                </c:pt>
                <c:pt idx="6003">
                  <c:v>2144</c:v>
                </c:pt>
                <c:pt idx="6004">
                  <c:v>2144</c:v>
                </c:pt>
                <c:pt idx="6005">
                  <c:v>2144</c:v>
                </c:pt>
                <c:pt idx="6006">
                  <c:v>2144</c:v>
                </c:pt>
                <c:pt idx="6007">
                  <c:v>2144</c:v>
                </c:pt>
                <c:pt idx="6008">
                  <c:v>2144</c:v>
                </c:pt>
                <c:pt idx="6009">
                  <c:v>2144</c:v>
                </c:pt>
                <c:pt idx="6010">
                  <c:v>2144</c:v>
                </c:pt>
                <c:pt idx="6011">
                  <c:v>2145</c:v>
                </c:pt>
                <c:pt idx="6012">
                  <c:v>2145</c:v>
                </c:pt>
                <c:pt idx="6013">
                  <c:v>2146</c:v>
                </c:pt>
                <c:pt idx="6014">
                  <c:v>2146</c:v>
                </c:pt>
                <c:pt idx="6015">
                  <c:v>2146</c:v>
                </c:pt>
                <c:pt idx="6016">
                  <c:v>2147</c:v>
                </c:pt>
                <c:pt idx="6017">
                  <c:v>2147</c:v>
                </c:pt>
                <c:pt idx="6018">
                  <c:v>2147</c:v>
                </c:pt>
                <c:pt idx="6019">
                  <c:v>2148</c:v>
                </c:pt>
                <c:pt idx="6020">
                  <c:v>2149</c:v>
                </c:pt>
                <c:pt idx="6021">
                  <c:v>2149</c:v>
                </c:pt>
                <c:pt idx="6022">
                  <c:v>2149</c:v>
                </c:pt>
                <c:pt idx="6023">
                  <c:v>2150</c:v>
                </c:pt>
                <c:pt idx="6024">
                  <c:v>2150</c:v>
                </c:pt>
                <c:pt idx="6025">
                  <c:v>2151</c:v>
                </c:pt>
                <c:pt idx="6026">
                  <c:v>2151</c:v>
                </c:pt>
                <c:pt idx="6027">
                  <c:v>2151</c:v>
                </c:pt>
                <c:pt idx="6028">
                  <c:v>2152</c:v>
                </c:pt>
                <c:pt idx="6029">
                  <c:v>2153</c:v>
                </c:pt>
                <c:pt idx="6030">
                  <c:v>2154</c:v>
                </c:pt>
                <c:pt idx="6031">
                  <c:v>2154</c:v>
                </c:pt>
                <c:pt idx="6032">
                  <c:v>2154</c:v>
                </c:pt>
                <c:pt idx="6033">
                  <c:v>2155</c:v>
                </c:pt>
                <c:pt idx="6034">
                  <c:v>2156</c:v>
                </c:pt>
                <c:pt idx="6035">
                  <c:v>2157</c:v>
                </c:pt>
                <c:pt idx="6036">
                  <c:v>2158</c:v>
                </c:pt>
                <c:pt idx="6037">
                  <c:v>2158</c:v>
                </c:pt>
                <c:pt idx="6038">
                  <c:v>2159</c:v>
                </c:pt>
                <c:pt idx="6039">
                  <c:v>2159</c:v>
                </c:pt>
                <c:pt idx="6040">
                  <c:v>2160</c:v>
                </c:pt>
                <c:pt idx="6041">
                  <c:v>2161</c:v>
                </c:pt>
                <c:pt idx="6042">
                  <c:v>2161</c:v>
                </c:pt>
                <c:pt idx="6043">
                  <c:v>2161</c:v>
                </c:pt>
                <c:pt idx="6044">
                  <c:v>2162</c:v>
                </c:pt>
                <c:pt idx="6045">
                  <c:v>2163</c:v>
                </c:pt>
                <c:pt idx="6046">
                  <c:v>2163</c:v>
                </c:pt>
                <c:pt idx="6047">
                  <c:v>2163</c:v>
                </c:pt>
                <c:pt idx="6048">
                  <c:v>2163</c:v>
                </c:pt>
                <c:pt idx="6049">
                  <c:v>2163</c:v>
                </c:pt>
                <c:pt idx="6050">
                  <c:v>2164</c:v>
                </c:pt>
                <c:pt idx="6051">
                  <c:v>2165</c:v>
                </c:pt>
                <c:pt idx="6052">
                  <c:v>2165</c:v>
                </c:pt>
                <c:pt idx="6053">
                  <c:v>2165</c:v>
                </c:pt>
                <c:pt idx="6054">
                  <c:v>2165</c:v>
                </c:pt>
                <c:pt idx="6055">
                  <c:v>2166</c:v>
                </c:pt>
                <c:pt idx="6056">
                  <c:v>2167</c:v>
                </c:pt>
                <c:pt idx="6057">
                  <c:v>2168</c:v>
                </c:pt>
                <c:pt idx="6058">
                  <c:v>2169</c:v>
                </c:pt>
                <c:pt idx="6059">
                  <c:v>2169</c:v>
                </c:pt>
                <c:pt idx="6060">
                  <c:v>2169</c:v>
                </c:pt>
                <c:pt idx="6061">
                  <c:v>2169</c:v>
                </c:pt>
                <c:pt idx="6062">
                  <c:v>2169</c:v>
                </c:pt>
                <c:pt idx="6063">
                  <c:v>2169</c:v>
                </c:pt>
                <c:pt idx="6064">
                  <c:v>2169</c:v>
                </c:pt>
                <c:pt idx="6065">
                  <c:v>2169</c:v>
                </c:pt>
                <c:pt idx="6066">
                  <c:v>2169</c:v>
                </c:pt>
                <c:pt idx="6067">
                  <c:v>2169</c:v>
                </c:pt>
                <c:pt idx="6068">
                  <c:v>2169</c:v>
                </c:pt>
                <c:pt idx="6069">
                  <c:v>2169</c:v>
                </c:pt>
                <c:pt idx="6070">
                  <c:v>2170</c:v>
                </c:pt>
                <c:pt idx="6071">
                  <c:v>2170</c:v>
                </c:pt>
                <c:pt idx="6072">
                  <c:v>2170</c:v>
                </c:pt>
                <c:pt idx="6073">
                  <c:v>2170</c:v>
                </c:pt>
                <c:pt idx="6074">
                  <c:v>2170</c:v>
                </c:pt>
                <c:pt idx="6075">
                  <c:v>2171</c:v>
                </c:pt>
                <c:pt idx="6076">
                  <c:v>2171</c:v>
                </c:pt>
                <c:pt idx="6077">
                  <c:v>2171</c:v>
                </c:pt>
                <c:pt idx="6078">
                  <c:v>2171</c:v>
                </c:pt>
                <c:pt idx="6079">
                  <c:v>2171</c:v>
                </c:pt>
                <c:pt idx="6080">
                  <c:v>2172</c:v>
                </c:pt>
                <c:pt idx="6081">
                  <c:v>2172</c:v>
                </c:pt>
                <c:pt idx="6082">
                  <c:v>2172</c:v>
                </c:pt>
                <c:pt idx="6083">
                  <c:v>2172</c:v>
                </c:pt>
                <c:pt idx="6084">
                  <c:v>2172</c:v>
                </c:pt>
                <c:pt idx="6085">
                  <c:v>2172</c:v>
                </c:pt>
                <c:pt idx="6086">
                  <c:v>2172</c:v>
                </c:pt>
                <c:pt idx="6087">
                  <c:v>2172</c:v>
                </c:pt>
                <c:pt idx="6088">
                  <c:v>2172</c:v>
                </c:pt>
                <c:pt idx="6089">
                  <c:v>2172</c:v>
                </c:pt>
                <c:pt idx="6090">
                  <c:v>2172</c:v>
                </c:pt>
                <c:pt idx="6091">
                  <c:v>2172</c:v>
                </c:pt>
                <c:pt idx="6092">
                  <c:v>2172</c:v>
                </c:pt>
                <c:pt idx="6093">
                  <c:v>2172</c:v>
                </c:pt>
                <c:pt idx="6094">
                  <c:v>2172</c:v>
                </c:pt>
                <c:pt idx="6095">
                  <c:v>2172</c:v>
                </c:pt>
                <c:pt idx="6096">
                  <c:v>2172</c:v>
                </c:pt>
                <c:pt idx="6097">
                  <c:v>2172</c:v>
                </c:pt>
                <c:pt idx="6098">
                  <c:v>2172</c:v>
                </c:pt>
                <c:pt idx="6099">
                  <c:v>2172</c:v>
                </c:pt>
                <c:pt idx="6100">
                  <c:v>2173</c:v>
                </c:pt>
                <c:pt idx="6101">
                  <c:v>2174</c:v>
                </c:pt>
                <c:pt idx="6102">
                  <c:v>2175</c:v>
                </c:pt>
                <c:pt idx="6103">
                  <c:v>2175</c:v>
                </c:pt>
                <c:pt idx="6104">
                  <c:v>2176</c:v>
                </c:pt>
                <c:pt idx="6105">
                  <c:v>2177</c:v>
                </c:pt>
                <c:pt idx="6106">
                  <c:v>2178</c:v>
                </c:pt>
                <c:pt idx="6107">
                  <c:v>2178</c:v>
                </c:pt>
                <c:pt idx="6108">
                  <c:v>2179</c:v>
                </c:pt>
                <c:pt idx="6109">
                  <c:v>2180</c:v>
                </c:pt>
                <c:pt idx="6110">
                  <c:v>2181</c:v>
                </c:pt>
                <c:pt idx="6111">
                  <c:v>2181</c:v>
                </c:pt>
                <c:pt idx="6112">
                  <c:v>2181</c:v>
                </c:pt>
                <c:pt idx="6113">
                  <c:v>2181</c:v>
                </c:pt>
                <c:pt idx="6114">
                  <c:v>2181</c:v>
                </c:pt>
                <c:pt idx="6115">
                  <c:v>2182</c:v>
                </c:pt>
                <c:pt idx="6116">
                  <c:v>2183</c:v>
                </c:pt>
                <c:pt idx="6117">
                  <c:v>2183</c:v>
                </c:pt>
                <c:pt idx="6118">
                  <c:v>2184</c:v>
                </c:pt>
                <c:pt idx="6119">
                  <c:v>2184</c:v>
                </c:pt>
                <c:pt idx="6120">
                  <c:v>2184</c:v>
                </c:pt>
                <c:pt idx="6121">
                  <c:v>2185</c:v>
                </c:pt>
                <c:pt idx="6122">
                  <c:v>2186</c:v>
                </c:pt>
                <c:pt idx="6123">
                  <c:v>2186</c:v>
                </c:pt>
                <c:pt idx="6124">
                  <c:v>2186</c:v>
                </c:pt>
                <c:pt idx="6125">
                  <c:v>2186</c:v>
                </c:pt>
                <c:pt idx="6126">
                  <c:v>2186</c:v>
                </c:pt>
                <c:pt idx="6127">
                  <c:v>2186</c:v>
                </c:pt>
                <c:pt idx="6128">
                  <c:v>2187</c:v>
                </c:pt>
                <c:pt idx="6129">
                  <c:v>2188</c:v>
                </c:pt>
                <c:pt idx="6130">
                  <c:v>2188</c:v>
                </c:pt>
                <c:pt idx="6131">
                  <c:v>2189</c:v>
                </c:pt>
                <c:pt idx="6132">
                  <c:v>2190</c:v>
                </c:pt>
                <c:pt idx="6133">
                  <c:v>2191</c:v>
                </c:pt>
                <c:pt idx="6134">
                  <c:v>2192</c:v>
                </c:pt>
                <c:pt idx="6135">
                  <c:v>2193</c:v>
                </c:pt>
                <c:pt idx="6136">
                  <c:v>2193</c:v>
                </c:pt>
                <c:pt idx="6137">
                  <c:v>2193</c:v>
                </c:pt>
                <c:pt idx="6138">
                  <c:v>2193</c:v>
                </c:pt>
                <c:pt idx="6139">
                  <c:v>2194</c:v>
                </c:pt>
                <c:pt idx="6140">
                  <c:v>2194</c:v>
                </c:pt>
                <c:pt idx="6141">
                  <c:v>2195</c:v>
                </c:pt>
                <c:pt idx="6142">
                  <c:v>2195</c:v>
                </c:pt>
                <c:pt idx="6143">
                  <c:v>2196</c:v>
                </c:pt>
                <c:pt idx="6144">
                  <c:v>2196</c:v>
                </c:pt>
                <c:pt idx="6145">
                  <c:v>2197</c:v>
                </c:pt>
                <c:pt idx="6146">
                  <c:v>2197</c:v>
                </c:pt>
                <c:pt idx="6147">
                  <c:v>2198</c:v>
                </c:pt>
                <c:pt idx="6148">
                  <c:v>2199</c:v>
                </c:pt>
                <c:pt idx="6149">
                  <c:v>2200</c:v>
                </c:pt>
                <c:pt idx="6150">
                  <c:v>2201</c:v>
                </c:pt>
                <c:pt idx="6151">
                  <c:v>2202</c:v>
                </c:pt>
                <c:pt idx="6152">
                  <c:v>2203</c:v>
                </c:pt>
                <c:pt idx="6153">
                  <c:v>2204</c:v>
                </c:pt>
                <c:pt idx="6154">
                  <c:v>2205</c:v>
                </c:pt>
                <c:pt idx="6155">
                  <c:v>2206</c:v>
                </c:pt>
                <c:pt idx="6156">
                  <c:v>2206</c:v>
                </c:pt>
                <c:pt idx="6157">
                  <c:v>2207</c:v>
                </c:pt>
                <c:pt idx="6158">
                  <c:v>2207</c:v>
                </c:pt>
                <c:pt idx="6159">
                  <c:v>2208</c:v>
                </c:pt>
                <c:pt idx="6160">
                  <c:v>2208</c:v>
                </c:pt>
                <c:pt idx="6161">
                  <c:v>2208</c:v>
                </c:pt>
                <c:pt idx="6162">
                  <c:v>2208</c:v>
                </c:pt>
                <c:pt idx="6163">
                  <c:v>2209</c:v>
                </c:pt>
                <c:pt idx="6164">
                  <c:v>2210</c:v>
                </c:pt>
                <c:pt idx="6165">
                  <c:v>2210</c:v>
                </c:pt>
                <c:pt idx="6166">
                  <c:v>2210</c:v>
                </c:pt>
                <c:pt idx="6167">
                  <c:v>2210</c:v>
                </c:pt>
                <c:pt idx="6168">
                  <c:v>2210</c:v>
                </c:pt>
                <c:pt idx="6169">
                  <c:v>2210</c:v>
                </c:pt>
                <c:pt idx="6170">
                  <c:v>2210</c:v>
                </c:pt>
                <c:pt idx="6171">
                  <c:v>2210</c:v>
                </c:pt>
                <c:pt idx="6172">
                  <c:v>2210</c:v>
                </c:pt>
                <c:pt idx="6173">
                  <c:v>2211</c:v>
                </c:pt>
                <c:pt idx="6174">
                  <c:v>2212</c:v>
                </c:pt>
                <c:pt idx="6175">
                  <c:v>2212</c:v>
                </c:pt>
                <c:pt idx="6176">
                  <c:v>2213</c:v>
                </c:pt>
                <c:pt idx="6177">
                  <c:v>2214</c:v>
                </c:pt>
                <c:pt idx="6178">
                  <c:v>2215</c:v>
                </c:pt>
                <c:pt idx="6179">
                  <c:v>2215</c:v>
                </c:pt>
                <c:pt idx="6180">
                  <c:v>2216</c:v>
                </c:pt>
                <c:pt idx="6181">
                  <c:v>2216</c:v>
                </c:pt>
                <c:pt idx="6182">
                  <c:v>2216</c:v>
                </c:pt>
                <c:pt idx="6183">
                  <c:v>2216</c:v>
                </c:pt>
                <c:pt idx="6184">
                  <c:v>2216</c:v>
                </c:pt>
                <c:pt idx="6185">
                  <c:v>2217</c:v>
                </c:pt>
                <c:pt idx="6186">
                  <c:v>2218</c:v>
                </c:pt>
                <c:pt idx="6187">
                  <c:v>2219</c:v>
                </c:pt>
                <c:pt idx="6188">
                  <c:v>2219</c:v>
                </c:pt>
                <c:pt idx="6189">
                  <c:v>2219</c:v>
                </c:pt>
                <c:pt idx="6190">
                  <c:v>2220</c:v>
                </c:pt>
                <c:pt idx="6191">
                  <c:v>2220</c:v>
                </c:pt>
                <c:pt idx="6192">
                  <c:v>2221</c:v>
                </c:pt>
                <c:pt idx="6193">
                  <c:v>2221</c:v>
                </c:pt>
                <c:pt idx="6194">
                  <c:v>2222</c:v>
                </c:pt>
                <c:pt idx="6195">
                  <c:v>2223</c:v>
                </c:pt>
                <c:pt idx="6196">
                  <c:v>2223</c:v>
                </c:pt>
                <c:pt idx="6197">
                  <c:v>2224</c:v>
                </c:pt>
                <c:pt idx="6198">
                  <c:v>2224</c:v>
                </c:pt>
                <c:pt idx="6199">
                  <c:v>2224</c:v>
                </c:pt>
                <c:pt idx="6200">
                  <c:v>2224</c:v>
                </c:pt>
                <c:pt idx="6201">
                  <c:v>2224</c:v>
                </c:pt>
                <c:pt idx="6202">
                  <c:v>2224</c:v>
                </c:pt>
                <c:pt idx="6203">
                  <c:v>2224</c:v>
                </c:pt>
                <c:pt idx="6204">
                  <c:v>2224</c:v>
                </c:pt>
                <c:pt idx="6205">
                  <c:v>2225</c:v>
                </c:pt>
                <c:pt idx="6206">
                  <c:v>2225</c:v>
                </c:pt>
                <c:pt idx="6207">
                  <c:v>2225</c:v>
                </c:pt>
                <c:pt idx="6208">
                  <c:v>2225</c:v>
                </c:pt>
                <c:pt idx="6209">
                  <c:v>2225</c:v>
                </c:pt>
                <c:pt idx="6210">
                  <c:v>2225</c:v>
                </c:pt>
                <c:pt idx="6211">
                  <c:v>2225</c:v>
                </c:pt>
                <c:pt idx="6212">
                  <c:v>2225</c:v>
                </c:pt>
                <c:pt idx="6213">
                  <c:v>2225</c:v>
                </c:pt>
                <c:pt idx="6214">
                  <c:v>2225</c:v>
                </c:pt>
                <c:pt idx="6215">
                  <c:v>2225</c:v>
                </c:pt>
                <c:pt idx="6216">
                  <c:v>2226</c:v>
                </c:pt>
                <c:pt idx="6217">
                  <c:v>2226</c:v>
                </c:pt>
                <c:pt idx="6218">
                  <c:v>2226</c:v>
                </c:pt>
                <c:pt idx="6219">
                  <c:v>2226</c:v>
                </c:pt>
                <c:pt idx="6220">
                  <c:v>2227</c:v>
                </c:pt>
                <c:pt idx="6221">
                  <c:v>2228</c:v>
                </c:pt>
                <c:pt idx="6222">
                  <c:v>2229</c:v>
                </c:pt>
                <c:pt idx="6223">
                  <c:v>2230</c:v>
                </c:pt>
                <c:pt idx="6224">
                  <c:v>2230</c:v>
                </c:pt>
                <c:pt idx="6225">
                  <c:v>2231</c:v>
                </c:pt>
                <c:pt idx="6226">
                  <c:v>2231</c:v>
                </c:pt>
                <c:pt idx="6227">
                  <c:v>2231</c:v>
                </c:pt>
                <c:pt idx="6228">
                  <c:v>2232</c:v>
                </c:pt>
                <c:pt idx="6229">
                  <c:v>2232</c:v>
                </c:pt>
                <c:pt idx="6230">
                  <c:v>2232</c:v>
                </c:pt>
                <c:pt idx="6231">
                  <c:v>2233</c:v>
                </c:pt>
                <c:pt idx="6232">
                  <c:v>2233</c:v>
                </c:pt>
                <c:pt idx="6233">
                  <c:v>2234</c:v>
                </c:pt>
                <c:pt idx="6234">
                  <c:v>2235</c:v>
                </c:pt>
                <c:pt idx="6235">
                  <c:v>2236</c:v>
                </c:pt>
                <c:pt idx="6236">
                  <c:v>2237</c:v>
                </c:pt>
                <c:pt idx="6237">
                  <c:v>2237</c:v>
                </c:pt>
                <c:pt idx="6238">
                  <c:v>2237</c:v>
                </c:pt>
                <c:pt idx="6239">
                  <c:v>2238</c:v>
                </c:pt>
                <c:pt idx="6240">
                  <c:v>2239</c:v>
                </c:pt>
                <c:pt idx="6241">
                  <c:v>2239</c:v>
                </c:pt>
                <c:pt idx="6242">
                  <c:v>2239</c:v>
                </c:pt>
                <c:pt idx="6243">
                  <c:v>2240</c:v>
                </c:pt>
                <c:pt idx="6244">
                  <c:v>2240</c:v>
                </c:pt>
                <c:pt idx="6245">
                  <c:v>2240</c:v>
                </c:pt>
                <c:pt idx="6246">
                  <c:v>2240</c:v>
                </c:pt>
                <c:pt idx="6247">
                  <c:v>2240</c:v>
                </c:pt>
                <c:pt idx="6248">
                  <c:v>2240</c:v>
                </c:pt>
                <c:pt idx="6249">
                  <c:v>2240</c:v>
                </c:pt>
                <c:pt idx="6250">
                  <c:v>2240</c:v>
                </c:pt>
                <c:pt idx="6251">
                  <c:v>2240</c:v>
                </c:pt>
                <c:pt idx="6252">
                  <c:v>2241</c:v>
                </c:pt>
                <c:pt idx="6253">
                  <c:v>2241</c:v>
                </c:pt>
                <c:pt idx="6254">
                  <c:v>2241</c:v>
                </c:pt>
                <c:pt idx="6255">
                  <c:v>2241</c:v>
                </c:pt>
                <c:pt idx="6256">
                  <c:v>2242</c:v>
                </c:pt>
                <c:pt idx="6257">
                  <c:v>2243</c:v>
                </c:pt>
                <c:pt idx="6258">
                  <c:v>2243</c:v>
                </c:pt>
                <c:pt idx="6259">
                  <c:v>2243</c:v>
                </c:pt>
                <c:pt idx="6260">
                  <c:v>2243</c:v>
                </c:pt>
                <c:pt idx="6261">
                  <c:v>2243</c:v>
                </c:pt>
                <c:pt idx="6262">
                  <c:v>2243</c:v>
                </c:pt>
                <c:pt idx="6263">
                  <c:v>2243</c:v>
                </c:pt>
                <c:pt idx="6264">
                  <c:v>2244</c:v>
                </c:pt>
                <c:pt idx="6265">
                  <c:v>2245</c:v>
                </c:pt>
                <c:pt idx="6266">
                  <c:v>2246</c:v>
                </c:pt>
                <c:pt idx="6267">
                  <c:v>2246</c:v>
                </c:pt>
                <c:pt idx="6268">
                  <c:v>2246</c:v>
                </c:pt>
                <c:pt idx="6269">
                  <c:v>2246</c:v>
                </c:pt>
                <c:pt idx="6270">
                  <c:v>2246</c:v>
                </c:pt>
                <c:pt idx="6271">
                  <c:v>2246</c:v>
                </c:pt>
                <c:pt idx="6272">
                  <c:v>2247</c:v>
                </c:pt>
                <c:pt idx="6273">
                  <c:v>2247</c:v>
                </c:pt>
                <c:pt idx="6274">
                  <c:v>2247</c:v>
                </c:pt>
                <c:pt idx="6275">
                  <c:v>2248</c:v>
                </c:pt>
                <c:pt idx="6276">
                  <c:v>2248</c:v>
                </c:pt>
                <c:pt idx="6277">
                  <c:v>2248</c:v>
                </c:pt>
                <c:pt idx="6278">
                  <c:v>2248</c:v>
                </c:pt>
                <c:pt idx="6279">
                  <c:v>2248</c:v>
                </c:pt>
                <c:pt idx="6280">
                  <c:v>2248</c:v>
                </c:pt>
                <c:pt idx="6281">
                  <c:v>2248</c:v>
                </c:pt>
                <c:pt idx="6282">
                  <c:v>2248</c:v>
                </c:pt>
                <c:pt idx="6283">
                  <c:v>2249</c:v>
                </c:pt>
                <c:pt idx="6284">
                  <c:v>2249</c:v>
                </c:pt>
                <c:pt idx="6285">
                  <c:v>2249</c:v>
                </c:pt>
                <c:pt idx="6286">
                  <c:v>2249</c:v>
                </c:pt>
                <c:pt idx="6287">
                  <c:v>2249</c:v>
                </c:pt>
                <c:pt idx="6288">
                  <c:v>2249</c:v>
                </c:pt>
                <c:pt idx="6289">
                  <c:v>2249</c:v>
                </c:pt>
                <c:pt idx="6290">
                  <c:v>2249</c:v>
                </c:pt>
                <c:pt idx="6291">
                  <c:v>2249</c:v>
                </c:pt>
                <c:pt idx="6292">
                  <c:v>2249</c:v>
                </c:pt>
                <c:pt idx="6293">
                  <c:v>2249</c:v>
                </c:pt>
                <c:pt idx="6294">
                  <c:v>2249</c:v>
                </c:pt>
                <c:pt idx="6295">
                  <c:v>2249</c:v>
                </c:pt>
                <c:pt idx="6296">
                  <c:v>2249</c:v>
                </c:pt>
                <c:pt idx="6297">
                  <c:v>2249</c:v>
                </c:pt>
                <c:pt idx="6298">
                  <c:v>2249</c:v>
                </c:pt>
                <c:pt idx="6299">
                  <c:v>2249</c:v>
                </c:pt>
                <c:pt idx="6300">
                  <c:v>2249</c:v>
                </c:pt>
                <c:pt idx="6301">
                  <c:v>2249</c:v>
                </c:pt>
                <c:pt idx="6302">
                  <c:v>2249</c:v>
                </c:pt>
                <c:pt idx="6303">
                  <c:v>2249</c:v>
                </c:pt>
                <c:pt idx="6304">
                  <c:v>2249</c:v>
                </c:pt>
                <c:pt idx="6305">
                  <c:v>2249</c:v>
                </c:pt>
                <c:pt idx="6306">
                  <c:v>2249</c:v>
                </c:pt>
                <c:pt idx="6307">
                  <c:v>2249</c:v>
                </c:pt>
                <c:pt idx="6308">
                  <c:v>2249</c:v>
                </c:pt>
                <c:pt idx="6309">
                  <c:v>2250</c:v>
                </c:pt>
                <c:pt idx="6310">
                  <c:v>2250</c:v>
                </c:pt>
                <c:pt idx="6311">
                  <c:v>2251</c:v>
                </c:pt>
                <c:pt idx="6312">
                  <c:v>2252</c:v>
                </c:pt>
                <c:pt idx="6313">
                  <c:v>2252</c:v>
                </c:pt>
                <c:pt idx="6314">
                  <c:v>2252</c:v>
                </c:pt>
                <c:pt idx="6315">
                  <c:v>2252</c:v>
                </c:pt>
                <c:pt idx="6316">
                  <c:v>2252</c:v>
                </c:pt>
                <c:pt idx="6317">
                  <c:v>2253</c:v>
                </c:pt>
                <c:pt idx="6318">
                  <c:v>2253</c:v>
                </c:pt>
                <c:pt idx="6319">
                  <c:v>2254</c:v>
                </c:pt>
                <c:pt idx="6320">
                  <c:v>2255</c:v>
                </c:pt>
                <c:pt idx="6321">
                  <c:v>2256</c:v>
                </c:pt>
                <c:pt idx="6322">
                  <c:v>2256</c:v>
                </c:pt>
                <c:pt idx="6323">
                  <c:v>2256</c:v>
                </c:pt>
                <c:pt idx="6324">
                  <c:v>2257</c:v>
                </c:pt>
                <c:pt idx="6325">
                  <c:v>2257</c:v>
                </c:pt>
                <c:pt idx="6326">
                  <c:v>2258</c:v>
                </c:pt>
                <c:pt idx="6327">
                  <c:v>2258</c:v>
                </c:pt>
                <c:pt idx="6328">
                  <c:v>2258</c:v>
                </c:pt>
                <c:pt idx="6329">
                  <c:v>2258</c:v>
                </c:pt>
                <c:pt idx="6330">
                  <c:v>2259</c:v>
                </c:pt>
                <c:pt idx="6331">
                  <c:v>2259</c:v>
                </c:pt>
                <c:pt idx="6332">
                  <c:v>2259</c:v>
                </c:pt>
                <c:pt idx="6333">
                  <c:v>2259</c:v>
                </c:pt>
                <c:pt idx="6334">
                  <c:v>2260</c:v>
                </c:pt>
                <c:pt idx="6335">
                  <c:v>2261</c:v>
                </c:pt>
                <c:pt idx="6336">
                  <c:v>2261</c:v>
                </c:pt>
                <c:pt idx="6337">
                  <c:v>2261</c:v>
                </c:pt>
                <c:pt idx="6338">
                  <c:v>2262</c:v>
                </c:pt>
                <c:pt idx="6339">
                  <c:v>2262</c:v>
                </c:pt>
                <c:pt idx="6340">
                  <c:v>2262</c:v>
                </c:pt>
                <c:pt idx="6341">
                  <c:v>2262</c:v>
                </c:pt>
                <c:pt idx="6342">
                  <c:v>2263</c:v>
                </c:pt>
                <c:pt idx="6343">
                  <c:v>2264</c:v>
                </c:pt>
                <c:pt idx="6344">
                  <c:v>2264</c:v>
                </c:pt>
                <c:pt idx="6345">
                  <c:v>2264</c:v>
                </c:pt>
                <c:pt idx="6346">
                  <c:v>2265</c:v>
                </c:pt>
                <c:pt idx="6347">
                  <c:v>2265</c:v>
                </c:pt>
                <c:pt idx="6348">
                  <c:v>2265</c:v>
                </c:pt>
                <c:pt idx="6349">
                  <c:v>2266</c:v>
                </c:pt>
                <c:pt idx="6350">
                  <c:v>2266</c:v>
                </c:pt>
                <c:pt idx="6351">
                  <c:v>2267</c:v>
                </c:pt>
                <c:pt idx="6352">
                  <c:v>2267</c:v>
                </c:pt>
                <c:pt idx="6353">
                  <c:v>2267</c:v>
                </c:pt>
                <c:pt idx="6354">
                  <c:v>2268</c:v>
                </c:pt>
                <c:pt idx="6355">
                  <c:v>2268</c:v>
                </c:pt>
                <c:pt idx="6356">
                  <c:v>2269</c:v>
                </c:pt>
                <c:pt idx="6357">
                  <c:v>2269</c:v>
                </c:pt>
                <c:pt idx="6358">
                  <c:v>2269</c:v>
                </c:pt>
                <c:pt idx="6359">
                  <c:v>2270</c:v>
                </c:pt>
                <c:pt idx="6360">
                  <c:v>2271</c:v>
                </c:pt>
                <c:pt idx="6361">
                  <c:v>2272</c:v>
                </c:pt>
                <c:pt idx="6362">
                  <c:v>2272</c:v>
                </c:pt>
                <c:pt idx="6363">
                  <c:v>2272</c:v>
                </c:pt>
                <c:pt idx="6364">
                  <c:v>2272</c:v>
                </c:pt>
                <c:pt idx="6365">
                  <c:v>2273</c:v>
                </c:pt>
                <c:pt idx="6366">
                  <c:v>2274</c:v>
                </c:pt>
                <c:pt idx="6367">
                  <c:v>2275</c:v>
                </c:pt>
                <c:pt idx="6368">
                  <c:v>2275</c:v>
                </c:pt>
                <c:pt idx="6369">
                  <c:v>2276</c:v>
                </c:pt>
                <c:pt idx="6370">
                  <c:v>2277</c:v>
                </c:pt>
                <c:pt idx="6371">
                  <c:v>2277</c:v>
                </c:pt>
                <c:pt idx="6372">
                  <c:v>2277</c:v>
                </c:pt>
                <c:pt idx="6373">
                  <c:v>2278</c:v>
                </c:pt>
                <c:pt idx="6374">
                  <c:v>2279</c:v>
                </c:pt>
                <c:pt idx="6375">
                  <c:v>2280</c:v>
                </c:pt>
                <c:pt idx="6376">
                  <c:v>2281</c:v>
                </c:pt>
                <c:pt idx="6377">
                  <c:v>2282</c:v>
                </c:pt>
                <c:pt idx="6378">
                  <c:v>2283</c:v>
                </c:pt>
                <c:pt idx="6379">
                  <c:v>2283</c:v>
                </c:pt>
                <c:pt idx="6380">
                  <c:v>2284</c:v>
                </c:pt>
                <c:pt idx="6381">
                  <c:v>2284</c:v>
                </c:pt>
                <c:pt idx="6382">
                  <c:v>2285</c:v>
                </c:pt>
                <c:pt idx="6383">
                  <c:v>2285</c:v>
                </c:pt>
                <c:pt idx="6384">
                  <c:v>2285</c:v>
                </c:pt>
                <c:pt idx="6385">
                  <c:v>2286</c:v>
                </c:pt>
                <c:pt idx="6386">
                  <c:v>2287</c:v>
                </c:pt>
                <c:pt idx="6387">
                  <c:v>2288</c:v>
                </c:pt>
                <c:pt idx="6388">
                  <c:v>2289</c:v>
                </c:pt>
                <c:pt idx="6389">
                  <c:v>2289</c:v>
                </c:pt>
                <c:pt idx="6390">
                  <c:v>2290</c:v>
                </c:pt>
                <c:pt idx="6391">
                  <c:v>2291</c:v>
                </c:pt>
                <c:pt idx="6392">
                  <c:v>2292</c:v>
                </c:pt>
                <c:pt idx="6393">
                  <c:v>2292</c:v>
                </c:pt>
                <c:pt idx="6394">
                  <c:v>2293</c:v>
                </c:pt>
                <c:pt idx="6395">
                  <c:v>2294</c:v>
                </c:pt>
                <c:pt idx="6396">
                  <c:v>2295</c:v>
                </c:pt>
                <c:pt idx="6397">
                  <c:v>2296</c:v>
                </c:pt>
                <c:pt idx="6398">
                  <c:v>2296</c:v>
                </c:pt>
                <c:pt idx="6399">
                  <c:v>2296</c:v>
                </c:pt>
                <c:pt idx="6400">
                  <c:v>2296</c:v>
                </c:pt>
                <c:pt idx="6401">
                  <c:v>2296</c:v>
                </c:pt>
                <c:pt idx="6402">
                  <c:v>2296</c:v>
                </c:pt>
                <c:pt idx="6403">
                  <c:v>2296</c:v>
                </c:pt>
                <c:pt idx="6404">
                  <c:v>2297</c:v>
                </c:pt>
                <c:pt idx="6405">
                  <c:v>2298</c:v>
                </c:pt>
                <c:pt idx="6406">
                  <c:v>2298</c:v>
                </c:pt>
                <c:pt idx="6407">
                  <c:v>2298</c:v>
                </c:pt>
                <c:pt idx="6408">
                  <c:v>2298</c:v>
                </c:pt>
                <c:pt idx="6409">
                  <c:v>2299</c:v>
                </c:pt>
                <c:pt idx="6410">
                  <c:v>2300</c:v>
                </c:pt>
                <c:pt idx="6411">
                  <c:v>2300</c:v>
                </c:pt>
                <c:pt idx="6412">
                  <c:v>2300</c:v>
                </c:pt>
                <c:pt idx="6413">
                  <c:v>2300</c:v>
                </c:pt>
                <c:pt idx="6414">
                  <c:v>2300</c:v>
                </c:pt>
                <c:pt idx="6415">
                  <c:v>2300</c:v>
                </c:pt>
                <c:pt idx="6416">
                  <c:v>2301</c:v>
                </c:pt>
                <c:pt idx="6417">
                  <c:v>2302</c:v>
                </c:pt>
                <c:pt idx="6418">
                  <c:v>2302</c:v>
                </c:pt>
                <c:pt idx="6419">
                  <c:v>2302</c:v>
                </c:pt>
                <c:pt idx="6420">
                  <c:v>2302</c:v>
                </c:pt>
                <c:pt idx="6421">
                  <c:v>2303</c:v>
                </c:pt>
                <c:pt idx="6422">
                  <c:v>2303</c:v>
                </c:pt>
                <c:pt idx="6423">
                  <c:v>2303</c:v>
                </c:pt>
                <c:pt idx="6424">
                  <c:v>2303</c:v>
                </c:pt>
                <c:pt idx="6425">
                  <c:v>2304</c:v>
                </c:pt>
                <c:pt idx="6426">
                  <c:v>2305</c:v>
                </c:pt>
                <c:pt idx="6427">
                  <c:v>2305</c:v>
                </c:pt>
                <c:pt idx="6428">
                  <c:v>2305</c:v>
                </c:pt>
                <c:pt idx="6429">
                  <c:v>2305</c:v>
                </c:pt>
                <c:pt idx="6430">
                  <c:v>2306</c:v>
                </c:pt>
                <c:pt idx="6431">
                  <c:v>2306</c:v>
                </c:pt>
                <c:pt idx="6432">
                  <c:v>2307</c:v>
                </c:pt>
                <c:pt idx="6433">
                  <c:v>2307</c:v>
                </c:pt>
                <c:pt idx="6434">
                  <c:v>2308</c:v>
                </c:pt>
                <c:pt idx="6435">
                  <c:v>2308</c:v>
                </c:pt>
                <c:pt idx="6436">
                  <c:v>2308</c:v>
                </c:pt>
                <c:pt idx="6437">
                  <c:v>2309</c:v>
                </c:pt>
                <c:pt idx="6438">
                  <c:v>2310</c:v>
                </c:pt>
                <c:pt idx="6439">
                  <c:v>2311</c:v>
                </c:pt>
                <c:pt idx="6440">
                  <c:v>2311</c:v>
                </c:pt>
                <c:pt idx="6441">
                  <c:v>2311</c:v>
                </c:pt>
                <c:pt idx="6442">
                  <c:v>2311</c:v>
                </c:pt>
                <c:pt idx="6443">
                  <c:v>2311</c:v>
                </c:pt>
                <c:pt idx="6444">
                  <c:v>2311</c:v>
                </c:pt>
                <c:pt idx="6445">
                  <c:v>2312</c:v>
                </c:pt>
                <c:pt idx="6446">
                  <c:v>2312</c:v>
                </c:pt>
                <c:pt idx="6447">
                  <c:v>2312</c:v>
                </c:pt>
                <c:pt idx="6448">
                  <c:v>2312</c:v>
                </c:pt>
                <c:pt idx="6449">
                  <c:v>2313</c:v>
                </c:pt>
                <c:pt idx="6450">
                  <c:v>2313</c:v>
                </c:pt>
                <c:pt idx="6451">
                  <c:v>2313</c:v>
                </c:pt>
                <c:pt idx="6452">
                  <c:v>2314</c:v>
                </c:pt>
                <c:pt idx="6453">
                  <c:v>2315</c:v>
                </c:pt>
                <c:pt idx="6454">
                  <c:v>2316</c:v>
                </c:pt>
                <c:pt idx="6455">
                  <c:v>2317</c:v>
                </c:pt>
                <c:pt idx="6456">
                  <c:v>2318</c:v>
                </c:pt>
                <c:pt idx="6457">
                  <c:v>2318</c:v>
                </c:pt>
                <c:pt idx="6458">
                  <c:v>2318</c:v>
                </c:pt>
                <c:pt idx="6459">
                  <c:v>2318</c:v>
                </c:pt>
                <c:pt idx="6460">
                  <c:v>2319</c:v>
                </c:pt>
                <c:pt idx="6461">
                  <c:v>2319</c:v>
                </c:pt>
                <c:pt idx="6462">
                  <c:v>2319</c:v>
                </c:pt>
                <c:pt idx="6463">
                  <c:v>2319</c:v>
                </c:pt>
                <c:pt idx="6464">
                  <c:v>2319</c:v>
                </c:pt>
                <c:pt idx="6465">
                  <c:v>2319</c:v>
                </c:pt>
                <c:pt idx="6466">
                  <c:v>2320</c:v>
                </c:pt>
                <c:pt idx="6467">
                  <c:v>2321</c:v>
                </c:pt>
                <c:pt idx="6468">
                  <c:v>2322</c:v>
                </c:pt>
                <c:pt idx="6469">
                  <c:v>2323</c:v>
                </c:pt>
                <c:pt idx="6470">
                  <c:v>2323</c:v>
                </c:pt>
                <c:pt idx="6471">
                  <c:v>2324</c:v>
                </c:pt>
                <c:pt idx="6472">
                  <c:v>2325</c:v>
                </c:pt>
                <c:pt idx="6473">
                  <c:v>2325</c:v>
                </c:pt>
                <c:pt idx="6474">
                  <c:v>2325</c:v>
                </c:pt>
                <c:pt idx="6475">
                  <c:v>2325</c:v>
                </c:pt>
                <c:pt idx="6476">
                  <c:v>2325</c:v>
                </c:pt>
                <c:pt idx="6477">
                  <c:v>2326</c:v>
                </c:pt>
                <c:pt idx="6478">
                  <c:v>2326</c:v>
                </c:pt>
                <c:pt idx="6479">
                  <c:v>2326</c:v>
                </c:pt>
                <c:pt idx="6480">
                  <c:v>2326</c:v>
                </c:pt>
                <c:pt idx="6481">
                  <c:v>2326</c:v>
                </c:pt>
                <c:pt idx="6482">
                  <c:v>2326</c:v>
                </c:pt>
                <c:pt idx="6483">
                  <c:v>2326</c:v>
                </c:pt>
                <c:pt idx="6484">
                  <c:v>2326</c:v>
                </c:pt>
                <c:pt idx="6485">
                  <c:v>2326</c:v>
                </c:pt>
                <c:pt idx="6486">
                  <c:v>2326</c:v>
                </c:pt>
                <c:pt idx="6487">
                  <c:v>2326</c:v>
                </c:pt>
                <c:pt idx="6488">
                  <c:v>2326</c:v>
                </c:pt>
                <c:pt idx="6489">
                  <c:v>2326</c:v>
                </c:pt>
                <c:pt idx="6490">
                  <c:v>2327</c:v>
                </c:pt>
                <c:pt idx="6491">
                  <c:v>2327</c:v>
                </c:pt>
                <c:pt idx="6492">
                  <c:v>2328</c:v>
                </c:pt>
                <c:pt idx="6493">
                  <c:v>2328</c:v>
                </c:pt>
                <c:pt idx="6494">
                  <c:v>2328</c:v>
                </c:pt>
                <c:pt idx="6495">
                  <c:v>2328</c:v>
                </c:pt>
                <c:pt idx="6496">
                  <c:v>2329</c:v>
                </c:pt>
                <c:pt idx="6497">
                  <c:v>2330</c:v>
                </c:pt>
                <c:pt idx="6498">
                  <c:v>2330</c:v>
                </c:pt>
                <c:pt idx="6499">
                  <c:v>2330</c:v>
                </c:pt>
                <c:pt idx="6500">
                  <c:v>2331</c:v>
                </c:pt>
                <c:pt idx="6501">
                  <c:v>2331</c:v>
                </c:pt>
                <c:pt idx="6502">
                  <c:v>2332</c:v>
                </c:pt>
                <c:pt idx="6503">
                  <c:v>2332</c:v>
                </c:pt>
                <c:pt idx="6504">
                  <c:v>2333</c:v>
                </c:pt>
                <c:pt idx="6505">
                  <c:v>2334</c:v>
                </c:pt>
                <c:pt idx="6506">
                  <c:v>2335</c:v>
                </c:pt>
                <c:pt idx="6507">
                  <c:v>2336</c:v>
                </c:pt>
                <c:pt idx="6508">
                  <c:v>2337</c:v>
                </c:pt>
                <c:pt idx="6509">
                  <c:v>2338</c:v>
                </c:pt>
                <c:pt idx="6510">
                  <c:v>2338</c:v>
                </c:pt>
                <c:pt idx="6511">
                  <c:v>2338</c:v>
                </c:pt>
                <c:pt idx="6512">
                  <c:v>2339</c:v>
                </c:pt>
                <c:pt idx="6513">
                  <c:v>2339</c:v>
                </c:pt>
                <c:pt idx="6514">
                  <c:v>2340</c:v>
                </c:pt>
                <c:pt idx="6515">
                  <c:v>2340</c:v>
                </c:pt>
                <c:pt idx="6516">
                  <c:v>2341</c:v>
                </c:pt>
                <c:pt idx="6517">
                  <c:v>2341</c:v>
                </c:pt>
                <c:pt idx="6518">
                  <c:v>2341</c:v>
                </c:pt>
                <c:pt idx="6519">
                  <c:v>2342</c:v>
                </c:pt>
                <c:pt idx="6520">
                  <c:v>2342</c:v>
                </c:pt>
                <c:pt idx="6521">
                  <c:v>2342</c:v>
                </c:pt>
                <c:pt idx="6522">
                  <c:v>2342</c:v>
                </c:pt>
                <c:pt idx="6523">
                  <c:v>2342</c:v>
                </c:pt>
                <c:pt idx="6524">
                  <c:v>2343</c:v>
                </c:pt>
                <c:pt idx="6525">
                  <c:v>2344</c:v>
                </c:pt>
                <c:pt idx="6526">
                  <c:v>2345</c:v>
                </c:pt>
                <c:pt idx="6527">
                  <c:v>2345</c:v>
                </c:pt>
                <c:pt idx="6528">
                  <c:v>2345</c:v>
                </c:pt>
                <c:pt idx="6529">
                  <c:v>2345</c:v>
                </c:pt>
                <c:pt idx="6530">
                  <c:v>2345</c:v>
                </c:pt>
                <c:pt idx="6531">
                  <c:v>2346</c:v>
                </c:pt>
                <c:pt idx="6532">
                  <c:v>2346</c:v>
                </c:pt>
                <c:pt idx="6533">
                  <c:v>2346</c:v>
                </c:pt>
                <c:pt idx="6534">
                  <c:v>2347</c:v>
                </c:pt>
                <c:pt idx="6535">
                  <c:v>2347</c:v>
                </c:pt>
                <c:pt idx="6536">
                  <c:v>2347</c:v>
                </c:pt>
                <c:pt idx="6537">
                  <c:v>2347</c:v>
                </c:pt>
                <c:pt idx="6538">
                  <c:v>2347</c:v>
                </c:pt>
                <c:pt idx="6539">
                  <c:v>2348</c:v>
                </c:pt>
                <c:pt idx="6540">
                  <c:v>2348</c:v>
                </c:pt>
                <c:pt idx="6541">
                  <c:v>2348</c:v>
                </c:pt>
                <c:pt idx="6542">
                  <c:v>2349</c:v>
                </c:pt>
                <c:pt idx="6543">
                  <c:v>2350</c:v>
                </c:pt>
                <c:pt idx="6544">
                  <c:v>2351</c:v>
                </c:pt>
                <c:pt idx="6545">
                  <c:v>2352</c:v>
                </c:pt>
                <c:pt idx="6546">
                  <c:v>2352</c:v>
                </c:pt>
                <c:pt idx="6547">
                  <c:v>2353</c:v>
                </c:pt>
                <c:pt idx="6548">
                  <c:v>2354</c:v>
                </c:pt>
                <c:pt idx="6549">
                  <c:v>2354</c:v>
                </c:pt>
                <c:pt idx="6550">
                  <c:v>2354</c:v>
                </c:pt>
                <c:pt idx="6551">
                  <c:v>2355</c:v>
                </c:pt>
                <c:pt idx="6552">
                  <c:v>2355</c:v>
                </c:pt>
                <c:pt idx="6553">
                  <c:v>2356</c:v>
                </c:pt>
                <c:pt idx="6554">
                  <c:v>2356</c:v>
                </c:pt>
                <c:pt idx="6555">
                  <c:v>2356</c:v>
                </c:pt>
                <c:pt idx="6556">
                  <c:v>2356</c:v>
                </c:pt>
                <c:pt idx="6557">
                  <c:v>2356</c:v>
                </c:pt>
                <c:pt idx="6558">
                  <c:v>2356</c:v>
                </c:pt>
                <c:pt idx="6559">
                  <c:v>2356</c:v>
                </c:pt>
                <c:pt idx="6560">
                  <c:v>2356</c:v>
                </c:pt>
                <c:pt idx="6561">
                  <c:v>2356</c:v>
                </c:pt>
                <c:pt idx="6562">
                  <c:v>2357</c:v>
                </c:pt>
                <c:pt idx="6563">
                  <c:v>2358</c:v>
                </c:pt>
                <c:pt idx="6564">
                  <c:v>2358</c:v>
                </c:pt>
                <c:pt idx="6565">
                  <c:v>2358</c:v>
                </c:pt>
                <c:pt idx="6566">
                  <c:v>2359</c:v>
                </c:pt>
                <c:pt idx="6567">
                  <c:v>2360</c:v>
                </c:pt>
                <c:pt idx="6568">
                  <c:v>2361</c:v>
                </c:pt>
                <c:pt idx="6569">
                  <c:v>2362</c:v>
                </c:pt>
                <c:pt idx="6570">
                  <c:v>2362</c:v>
                </c:pt>
                <c:pt idx="6571">
                  <c:v>2363</c:v>
                </c:pt>
                <c:pt idx="6572">
                  <c:v>2364</c:v>
                </c:pt>
                <c:pt idx="6573">
                  <c:v>2365</c:v>
                </c:pt>
                <c:pt idx="6574">
                  <c:v>2366</c:v>
                </c:pt>
                <c:pt idx="6575">
                  <c:v>2367</c:v>
                </c:pt>
                <c:pt idx="6576">
                  <c:v>2367</c:v>
                </c:pt>
                <c:pt idx="6577">
                  <c:v>2368</c:v>
                </c:pt>
                <c:pt idx="6578">
                  <c:v>2368</c:v>
                </c:pt>
                <c:pt idx="6579">
                  <c:v>2368</c:v>
                </c:pt>
                <c:pt idx="6580">
                  <c:v>2369</c:v>
                </c:pt>
                <c:pt idx="6581">
                  <c:v>2370</c:v>
                </c:pt>
                <c:pt idx="6582">
                  <c:v>2370</c:v>
                </c:pt>
                <c:pt idx="6583">
                  <c:v>2370</c:v>
                </c:pt>
                <c:pt idx="6584">
                  <c:v>2371</c:v>
                </c:pt>
                <c:pt idx="6585">
                  <c:v>2372</c:v>
                </c:pt>
                <c:pt idx="6586">
                  <c:v>2372</c:v>
                </c:pt>
                <c:pt idx="6587">
                  <c:v>2373</c:v>
                </c:pt>
                <c:pt idx="6588">
                  <c:v>2374</c:v>
                </c:pt>
                <c:pt idx="6589">
                  <c:v>2374</c:v>
                </c:pt>
                <c:pt idx="6590">
                  <c:v>2375</c:v>
                </c:pt>
                <c:pt idx="6591">
                  <c:v>2376</c:v>
                </c:pt>
                <c:pt idx="6592">
                  <c:v>2377</c:v>
                </c:pt>
                <c:pt idx="6593">
                  <c:v>2378</c:v>
                </c:pt>
                <c:pt idx="6594">
                  <c:v>2378</c:v>
                </c:pt>
                <c:pt idx="6595">
                  <c:v>2379</c:v>
                </c:pt>
                <c:pt idx="6596">
                  <c:v>2380</c:v>
                </c:pt>
                <c:pt idx="6597">
                  <c:v>2380</c:v>
                </c:pt>
                <c:pt idx="6598">
                  <c:v>2380</c:v>
                </c:pt>
                <c:pt idx="6599">
                  <c:v>2380</c:v>
                </c:pt>
                <c:pt idx="6600">
                  <c:v>2381</c:v>
                </c:pt>
                <c:pt idx="6601">
                  <c:v>2382</c:v>
                </c:pt>
                <c:pt idx="6602">
                  <c:v>2383</c:v>
                </c:pt>
                <c:pt idx="6603">
                  <c:v>2384</c:v>
                </c:pt>
                <c:pt idx="6604">
                  <c:v>2385</c:v>
                </c:pt>
                <c:pt idx="6605">
                  <c:v>2386</c:v>
                </c:pt>
                <c:pt idx="6606">
                  <c:v>2386</c:v>
                </c:pt>
                <c:pt idx="6607">
                  <c:v>2387</c:v>
                </c:pt>
                <c:pt idx="6608">
                  <c:v>2387</c:v>
                </c:pt>
                <c:pt idx="6609">
                  <c:v>2388</c:v>
                </c:pt>
                <c:pt idx="6610">
                  <c:v>2389</c:v>
                </c:pt>
                <c:pt idx="6611">
                  <c:v>2390</c:v>
                </c:pt>
                <c:pt idx="6612">
                  <c:v>2391</c:v>
                </c:pt>
                <c:pt idx="6613">
                  <c:v>2392</c:v>
                </c:pt>
                <c:pt idx="6614">
                  <c:v>2393</c:v>
                </c:pt>
                <c:pt idx="6615">
                  <c:v>2394</c:v>
                </c:pt>
                <c:pt idx="6616">
                  <c:v>2395</c:v>
                </c:pt>
                <c:pt idx="6617">
                  <c:v>2395</c:v>
                </c:pt>
                <c:pt idx="6618">
                  <c:v>2395</c:v>
                </c:pt>
                <c:pt idx="6619">
                  <c:v>2395</c:v>
                </c:pt>
                <c:pt idx="6620">
                  <c:v>2395</c:v>
                </c:pt>
                <c:pt idx="6621">
                  <c:v>2396</c:v>
                </c:pt>
                <c:pt idx="6622">
                  <c:v>2397</c:v>
                </c:pt>
                <c:pt idx="6623">
                  <c:v>2397</c:v>
                </c:pt>
                <c:pt idx="6624">
                  <c:v>2398</c:v>
                </c:pt>
                <c:pt idx="6625">
                  <c:v>2398</c:v>
                </c:pt>
                <c:pt idx="6626">
                  <c:v>2398</c:v>
                </c:pt>
                <c:pt idx="6627">
                  <c:v>2398</c:v>
                </c:pt>
                <c:pt idx="6628">
                  <c:v>2398</c:v>
                </c:pt>
                <c:pt idx="6629">
                  <c:v>2398</c:v>
                </c:pt>
                <c:pt idx="6630">
                  <c:v>2398</c:v>
                </c:pt>
                <c:pt idx="6631">
                  <c:v>2398</c:v>
                </c:pt>
                <c:pt idx="6632">
                  <c:v>2398</c:v>
                </c:pt>
                <c:pt idx="6633">
                  <c:v>2398</c:v>
                </c:pt>
                <c:pt idx="6634">
                  <c:v>2398</c:v>
                </c:pt>
                <c:pt idx="6635">
                  <c:v>2398</c:v>
                </c:pt>
                <c:pt idx="6636">
                  <c:v>2398</c:v>
                </c:pt>
                <c:pt idx="6637">
                  <c:v>2398</c:v>
                </c:pt>
                <c:pt idx="6638">
                  <c:v>2398</c:v>
                </c:pt>
                <c:pt idx="6639">
                  <c:v>2398</c:v>
                </c:pt>
                <c:pt idx="6640">
                  <c:v>2398</c:v>
                </c:pt>
                <c:pt idx="6641">
                  <c:v>2398</c:v>
                </c:pt>
                <c:pt idx="6642">
                  <c:v>2398</c:v>
                </c:pt>
                <c:pt idx="6643">
                  <c:v>2398</c:v>
                </c:pt>
                <c:pt idx="6644">
                  <c:v>2398</c:v>
                </c:pt>
                <c:pt idx="6645">
                  <c:v>2399</c:v>
                </c:pt>
                <c:pt idx="6646">
                  <c:v>2399</c:v>
                </c:pt>
                <c:pt idx="6647">
                  <c:v>2400</c:v>
                </c:pt>
                <c:pt idx="6648">
                  <c:v>2401</c:v>
                </c:pt>
                <c:pt idx="6649">
                  <c:v>2401</c:v>
                </c:pt>
                <c:pt idx="6650">
                  <c:v>2402</c:v>
                </c:pt>
                <c:pt idx="6651">
                  <c:v>2403</c:v>
                </c:pt>
                <c:pt idx="6652">
                  <c:v>2404</c:v>
                </c:pt>
                <c:pt idx="6653">
                  <c:v>2405</c:v>
                </c:pt>
                <c:pt idx="6654">
                  <c:v>2406</c:v>
                </c:pt>
                <c:pt idx="6655">
                  <c:v>2407</c:v>
                </c:pt>
                <c:pt idx="6656">
                  <c:v>2408</c:v>
                </c:pt>
                <c:pt idx="6657">
                  <c:v>2408</c:v>
                </c:pt>
                <c:pt idx="6658">
                  <c:v>2409</c:v>
                </c:pt>
                <c:pt idx="6659">
                  <c:v>2409</c:v>
                </c:pt>
                <c:pt idx="6660">
                  <c:v>2410</c:v>
                </c:pt>
                <c:pt idx="6661">
                  <c:v>2410</c:v>
                </c:pt>
                <c:pt idx="6662">
                  <c:v>2410</c:v>
                </c:pt>
                <c:pt idx="6663">
                  <c:v>2410</c:v>
                </c:pt>
                <c:pt idx="6664">
                  <c:v>2410</c:v>
                </c:pt>
                <c:pt idx="6665">
                  <c:v>2410</c:v>
                </c:pt>
                <c:pt idx="6666">
                  <c:v>2410</c:v>
                </c:pt>
                <c:pt idx="6667">
                  <c:v>2410</c:v>
                </c:pt>
                <c:pt idx="6668">
                  <c:v>2410</c:v>
                </c:pt>
                <c:pt idx="6669">
                  <c:v>2410</c:v>
                </c:pt>
                <c:pt idx="6670">
                  <c:v>2411</c:v>
                </c:pt>
                <c:pt idx="6671">
                  <c:v>2412</c:v>
                </c:pt>
                <c:pt idx="6672">
                  <c:v>2412</c:v>
                </c:pt>
                <c:pt idx="6673">
                  <c:v>2413</c:v>
                </c:pt>
                <c:pt idx="6674">
                  <c:v>2413</c:v>
                </c:pt>
                <c:pt idx="6675">
                  <c:v>2414</c:v>
                </c:pt>
                <c:pt idx="6676">
                  <c:v>2415</c:v>
                </c:pt>
                <c:pt idx="6677">
                  <c:v>2416</c:v>
                </c:pt>
                <c:pt idx="6678">
                  <c:v>2417</c:v>
                </c:pt>
                <c:pt idx="6679">
                  <c:v>2418</c:v>
                </c:pt>
                <c:pt idx="6680">
                  <c:v>2419</c:v>
                </c:pt>
                <c:pt idx="6681">
                  <c:v>2420</c:v>
                </c:pt>
                <c:pt idx="6682">
                  <c:v>2420</c:v>
                </c:pt>
                <c:pt idx="6683">
                  <c:v>2420</c:v>
                </c:pt>
                <c:pt idx="6684">
                  <c:v>2420</c:v>
                </c:pt>
                <c:pt idx="6685">
                  <c:v>2421</c:v>
                </c:pt>
                <c:pt idx="6686">
                  <c:v>2422</c:v>
                </c:pt>
                <c:pt idx="6687">
                  <c:v>2422</c:v>
                </c:pt>
                <c:pt idx="6688">
                  <c:v>2423</c:v>
                </c:pt>
                <c:pt idx="6689">
                  <c:v>2423</c:v>
                </c:pt>
                <c:pt idx="6690">
                  <c:v>2424</c:v>
                </c:pt>
                <c:pt idx="6691">
                  <c:v>2425</c:v>
                </c:pt>
                <c:pt idx="6692">
                  <c:v>2425</c:v>
                </c:pt>
                <c:pt idx="6693">
                  <c:v>2426</c:v>
                </c:pt>
                <c:pt idx="6694">
                  <c:v>2427</c:v>
                </c:pt>
                <c:pt idx="6695">
                  <c:v>2428</c:v>
                </c:pt>
                <c:pt idx="6696">
                  <c:v>2429</c:v>
                </c:pt>
                <c:pt idx="6697">
                  <c:v>2430</c:v>
                </c:pt>
                <c:pt idx="6698">
                  <c:v>2431</c:v>
                </c:pt>
                <c:pt idx="6699">
                  <c:v>2432</c:v>
                </c:pt>
                <c:pt idx="6700">
                  <c:v>2432</c:v>
                </c:pt>
                <c:pt idx="6701">
                  <c:v>2433</c:v>
                </c:pt>
                <c:pt idx="6702">
                  <c:v>2433</c:v>
                </c:pt>
                <c:pt idx="6703">
                  <c:v>2434</c:v>
                </c:pt>
                <c:pt idx="6704">
                  <c:v>2434</c:v>
                </c:pt>
                <c:pt idx="6705">
                  <c:v>2435</c:v>
                </c:pt>
                <c:pt idx="6706">
                  <c:v>2436</c:v>
                </c:pt>
                <c:pt idx="6707">
                  <c:v>2436</c:v>
                </c:pt>
                <c:pt idx="6708">
                  <c:v>2436</c:v>
                </c:pt>
                <c:pt idx="6709">
                  <c:v>2436</c:v>
                </c:pt>
                <c:pt idx="6710">
                  <c:v>2436</c:v>
                </c:pt>
                <c:pt idx="6711">
                  <c:v>2436</c:v>
                </c:pt>
                <c:pt idx="6712">
                  <c:v>2436</c:v>
                </c:pt>
                <c:pt idx="6713">
                  <c:v>2436</c:v>
                </c:pt>
                <c:pt idx="6714">
                  <c:v>2436</c:v>
                </c:pt>
                <c:pt idx="6715">
                  <c:v>2437</c:v>
                </c:pt>
                <c:pt idx="6716">
                  <c:v>2437</c:v>
                </c:pt>
                <c:pt idx="6717">
                  <c:v>2437</c:v>
                </c:pt>
                <c:pt idx="6718">
                  <c:v>2437</c:v>
                </c:pt>
                <c:pt idx="6719">
                  <c:v>2437</c:v>
                </c:pt>
                <c:pt idx="6720">
                  <c:v>2437</c:v>
                </c:pt>
                <c:pt idx="6721">
                  <c:v>2437</c:v>
                </c:pt>
                <c:pt idx="6722">
                  <c:v>2438</c:v>
                </c:pt>
                <c:pt idx="6723">
                  <c:v>2438</c:v>
                </c:pt>
                <c:pt idx="6724">
                  <c:v>2439</c:v>
                </c:pt>
                <c:pt idx="6725">
                  <c:v>2439</c:v>
                </c:pt>
                <c:pt idx="6726">
                  <c:v>2440</c:v>
                </c:pt>
                <c:pt idx="6727">
                  <c:v>2441</c:v>
                </c:pt>
                <c:pt idx="6728">
                  <c:v>2442</c:v>
                </c:pt>
                <c:pt idx="6729">
                  <c:v>2442</c:v>
                </c:pt>
                <c:pt idx="6730">
                  <c:v>2442</c:v>
                </c:pt>
                <c:pt idx="6731">
                  <c:v>2442</c:v>
                </c:pt>
                <c:pt idx="6732">
                  <c:v>2442</c:v>
                </c:pt>
                <c:pt idx="6733">
                  <c:v>2442</c:v>
                </c:pt>
                <c:pt idx="6734">
                  <c:v>2442</c:v>
                </c:pt>
                <c:pt idx="6735">
                  <c:v>2442</c:v>
                </c:pt>
                <c:pt idx="6736">
                  <c:v>2442</c:v>
                </c:pt>
                <c:pt idx="6737">
                  <c:v>2442</c:v>
                </c:pt>
                <c:pt idx="6738">
                  <c:v>2442</c:v>
                </c:pt>
                <c:pt idx="6739">
                  <c:v>2442</c:v>
                </c:pt>
                <c:pt idx="6740">
                  <c:v>2442</c:v>
                </c:pt>
                <c:pt idx="6741">
                  <c:v>2442</c:v>
                </c:pt>
                <c:pt idx="6742">
                  <c:v>2442</c:v>
                </c:pt>
                <c:pt idx="6743">
                  <c:v>2442</c:v>
                </c:pt>
                <c:pt idx="6744">
                  <c:v>2442</c:v>
                </c:pt>
                <c:pt idx="6745">
                  <c:v>2442</c:v>
                </c:pt>
                <c:pt idx="6746">
                  <c:v>2442</c:v>
                </c:pt>
                <c:pt idx="6747">
                  <c:v>2442</c:v>
                </c:pt>
                <c:pt idx="6748">
                  <c:v>2442</c:v>
                </c:pt>
                <c:pt idx="6749">
                  <c:v>2442</c:v>
                </c:pt>
                <c:pt idx="6750">
                  <c:v>2442</c:v>
                </c:pt>
                <c:pt idx="6751">
                  <c:v>2442</c:v>
                </c:pt>
                <c:pt idx="6752">
                  <c:v>2442</c:v>
                </c:pt>
                <c:pt idx="6753">
                  <c:v>2443</c:v>
                </c:pt>
                <c:pt idx="6754">
                  <c:v>2443</c:v>
                </c:pt>
                <c:pt idx="6755">
                  <c:v>2443</c:v>
                </c:pt>
                <c:pt idx="6756">
                  <c:v>2443</c:v>
                </c:pt>
                <c:pt idx="6757">
                  <c:v>2443</c:v>
                </c:pt>
                <c:pt idx="6758">
                  <c:v>2443</c:v>
                </c:pt>
                <c:pt idx="6759">
                  <c:v>2443</c:v>
                </c:pt>
                <c:pt idx="6760">
                  <c:v>2444</c:v>
                </c:pt>
                <c:pt idx="6761">
                  <c:v>2444</c:v>
                </c:pt>
                <c:pt idx="6762">
                  <c:v>2444</c:v>
                </c:pt>
                <c:pt idx="6763">
                  <c:v>2444</c:v>
                </c:pt>
                <c:pt idx="6764">
                  <c:v>2444</c:v>
                </c:pt>
                <c:pt idx="6765">
                  <c:v>2444</c:v>
                </c:pt>
                <c:pt idx="6766">
                  <c:v>2445</c:v>
                </c:pt>
                <c:pt idx="6767">
                  <c:v>2445</c:v>
                </c:pt>
                <c:pt idx="6768">
                  <c:v>2445</c:v>
                </c:pt>
                <c:pt idx="6769">
                  <c:v>2445</c:v>
                </c:pt>
                <c:pt idx="6770">
                  <c:v>2446</c:v>
                </c:pt>
                <c:pt idx="6771">
                  <c:v>2447</c:v>
                </c:pt>
                <c:pt idx="6772">
                  <c:v>2448</c:v>
                </c:pt>
                <c:pt idx="6773">
                  <c:v>2449</c:v>
                </c:pt>
                <c:pt idx="6774">
                  <c:v>2449</c:v>
                </c:pt>
                <c:pt idx="6775">
                  <c:v>2450</c:v>
                </c:pt>
                <c:pt idx="6776">
                  <c:v>2451</c:v>
                </c:pt>
                <c:pt idx="6777">
                  <c:v>2451</c:v>
                </c:pt>
                <c:pt idx="6778">
                  <c:v>2451</c:v>
                </c:pt>
                <c:pt idx="6779">
                  <c:v>2452</c:v>
                </c:pt>
                <c:pt idx="6780">
                  <c:v>2453</c:v>
                </c:pt>
                <c:pt idx="6781">
                  <c:v>2454</c:v>
                </c:pt>
                <c:pt idx="6782">
                  <c:v>2454</c:v>
                </c:pt>
                <c:pt idx="6783">
                  <c:v>2454</c:v>
                </c:pt>
                <c:pt idx="6784">
                  <c:v>2454</c:v>
                </c:pt>
                <c:pt idx="6785">
                  <c:v>2454</c:v>
                </c:pt>
                <c:pt idx="6786">
                  <c:v>2454</c:v>
                </c:pt>
                <c:pt idx="6787">
                  <c:v>2455</c:v>
                </c:pt>
                <c:pt idx="6788">
                  <c:v>2456</c:v>
                </c:pt>
                <c:pt idx="6789">
                  <c:v>2457</c:v>
                </c:pt>
                <c:pt idx="6790">
                  <c:v>2458</c:v>
                </c:pt>
                <c:pt idx="6791">
                  <c:v>2458</c:v>
                </c:pt>
                <c:pt idx="6792">
                  <c:v>2459</c:v>
                </c:pt>
                <c:pt idx="6793">
                  <c:v>2459</c:v>
                </c:pt>
                <c:pt idx="6794">
                  <c:v>2459</c:v>
                </c:pt>
                <c:pt idx="6795">
                  <c:v>2460</c:v>
                </c:pt>
                <c:pt idx="6796">
                  <c:v>2461</c:v>
                </c:pt>
                <c:pt idx="6797">
                  <c:v>2462</c:v>
                </c:pt>
                <c:pt idx="6798">
                  <c:v>2463</c:v>
                </c:pt>
                <c:pt idx="6799">
                  <c:v>2464</c:v>
                </c:pt>
                <c:pt idx="6800">
                  <c:v>2465</c:v>
                </c:pt>
                <c:pt idx="6801">
                  <c:v>2465</c:v>
                </c:pt>
                <c:pt idx="6802">
                  <c:v>2466</c:v>
                </c:pt>
                <c:pt idx="6803">
                  <c:v>2466</c:v>
                </c:pt>
                <c:pt idx="6804">
                  <c:v>2466</c:v>
                </c:pt>
                <c:pt idx="6805">
                  <c:v>2467</c:v>
                </c:pt>
                <c:pt idx="6806">
                  <c:v>2467</c:v>
                </c:pt>
                <c:pt idx="6807">
                  <c:v>2467</c:v>
                </c:pt>
                <c:pt idx="6808">
                  <c:v>2468</c:v>
                </c:pt>
                <c:pt idx="6809">
                  <c:v>2469</c:v>
                </c:pt>
                <c:pt idx="6810">
                  <c:v>2469</c:v>
                </c:pt>
                <c:pt idx="6811">
                  <c:v>2469</c:v>
                </c:pt>
                <c:pt idx="6812">
                  <c:v>2469</c:v>
                </c:pt>
                <c:pt idx="6813">
                  <c:v>2469</c:v>
                </c:pt>
                <c:pt idx="6814">
                  <c:v>2469</c:v>
                </c:pt>
                <c:pt idx="6815">
                  <c:v>2469</c:v>
                </c:pt>
                <c:pt idx="6816">
                  <c:v>2470</c:v>
                </c:pt>
                <c:pt idx="6817">
                  <c:v>2470</c:v>
                </c:pt>
                <c:pt idx="6818">
                  <c:v>2470</c:v>
                </c:pt>
                <c:pt idx="6819">
                  <c:v>2471</c:v>
                </c:pt>
                <c:pt idx="6820">
                  <c:v>2472</c:v>
                </c:pt>
                <c:pt idx="6821">
                  <c:v>2472</c:v>
                </c:pt>
                <c:pt idx="6822">
                  <c:v>2472</c:v>
                </c:pt>
                <c:pt idx="6823">
                  <c:v>2472</c:v>
                </c:pt>
                <c:pt idx="6824">
                  <c:v>2473</c:v>
                </c:pt>
                <c:pt idx="6825">
                  <c:v>2474</c:v>
                </c:pt>
                <c:pt idx="6826">
                  <c:v>2475</c:v>
                </c:pt>
                <c:pt idx="6827">
                  <c:v>2475</c:v>
                </c:pt>
                <c:pt idx="6828">
                  <c:v>2476</c:v>
                </c:pt>
                <c:pt idx="6829">
                  <c:v>2476</c:v>
                </c:pt>
                <c:pt idx="6830">
                  <c:v>2476</c:v>
                </c:pt>
                <c:pt idx="6831">
                  <c:v>2477</c:v>
                </c:pt>
                <c:pt idx="6832">
                  <c:v>2478</c:v>
                </c:pt>
                <c:pt idx="6833">
                  <c:v>2479</c:v>
                </c:pt>
                <c:pt idx="6834">
                  <c:v>2479</c:v>
                </c:pt>
                <c:pt idx="6835">
                  <c:v>2480</c:v>
                </c:pt>
                <c:pt idx="6836">
                  <c:v>2481</c:v>
                </c:pt>
                <c:pt idx="6837">
                  <c:v>2481</c:v>
                </c:pt>
                <c:pt idx="6838">
                  <c:v>2481</c:v>
                </c:pt>
                <c:pt idx="6839">
                  <c:v>2482</c:v>
                </c:pt>
                <c:pt idx="6840">
                  <c:v>2483</c:v>
                </c:pt>
                <c:pt idx="6841">
                  <c:v>2484</c:v>
                </c:pt>
                <c:pt idx="6842">
                  <c:v>2484</c:v>
                </c:pt>
                <c:pt idx="6843">
                  <c:v>2485</c:v>
                </c:pt>
                <c:pt idx="6844">
                  <c:v>2486</c:v>
                </c:pt>
                <c:pt idx="6845">
                  <c:v>2486</c:v>
                </c:pt>
                <c:pt idx="6846">
                  <c:v>2487</c:v>
                </c:pt>
                <c:pt idx="6847">
                  <c:v>2487</c:v>
                </c:pt>
                <c:pt idx="6848">
                  <c:v>2487</c:v>
                </c:pt>
                <c:pt idx="6849">
                  <c:v>2488</c:v>
                </c:pt>
                <c:pt idx="6850">
                  <c:v>2488</c:v>
                </c:pt>
                <c:pt idx="6851">
                  <c:v>2488</c:v>
                </c:pt>
                <c:pt idx="6852">
                  <c:v>2488</c:v>
                </c:pt>
                <c:pt idx="6853">
                  <c:v>2488</c:v>
                </c:pt>
                <c:pt idx="6854">
                  <c:v>2488</c:v>
                </c:pt>
                <c:pt idx="6855">
                  <c:v>2488</c:v>
                </c:pt>
                <c:pt idx="6856">
                  <c:v>2488</c:v>
                </c:pt>
                <c:pt idx="6857">
                  <c:v>2489</c:v>
                </c:pt>
                <c:pt idx="6858">
                  <c:v>2490</c:v>
                </c:pt>
                <c:pt idx="6859">
                  <c:v>2491</c:v>
                </c:pt>
                <c:pt idx="6860">
                  <c:v>2492</c:v>
                </c:pt>
                <c:pt idx="6861">
                  <c:v>2492</c:v>
                </c:pt>
                <c:pt idx="6862">
                  <c:v>2492</c:v>
                </c:pt>
                <c:pt idx="6863">
                  <c:v>2492</c:v>
                </c:pt>
                <c:pt idx="6864">
                  <c:v>2492</c:v>
                </c:pt>
                <c:pt idx="6865">
                  <c:v>2492</c:v>
                </c:pt>
                <c:pt idx="6866">
                  <c:v>2492</c:v>
                </c:pt>
                <c:pt idx="6867">
                  <c:v>2493</c:v>
                </c:pt>
                <c:pt idx="6868">
                  <c:v>2493</c:v>
                </c:pt>
                <c:pt idx="6869">
                  <c:v>2494</c:v>
                </c:pt>
                <c:pt idx="6870">
                  <c:v>2494</c:v>
                </c:pt>
                <c:pt idx="6871">
                  <c:v>2495</c:v>
                </c:pt>
                <c:pt idx="6872">
                  <c:v>2496</c:v>
                </c:pt>
                <c:pt idx="6873">
                  <c:v>2497</c:v>
                </c:pt>
                <c:pt idx="6874">
                  <c:v>2498</c:v>
                </c:pt>
                <c:pt idx="6875">
                  <c:v>2499</c:v>
                </c:pt>
                <c:pt idx="6876">
                  <c:v>2500</c:v>
                </c:pt>
                <c:pt idx="6877">
                  <c:v>2501</c:v>
                </c:pt>
                <c:pt idx="6878">
                  <c:v>2502</c:v>
                </c:pt>
                <c:pt idx="6879">
                  <c:v>2503</c:v>
                </c:pt>
                <c:pt idx="6880">
                  <c:v>2503</c:v>
                </c:pt>
                <c:pt idx="6881">
                  <c:v>2503</c:v>
                </c:pt>
                <c:pt idx="6882">
                  <c:v>2504</c:v>
                </c:pt>
                <c:pt idx="6883">
                  <c:v>2504</c:v>
                </c:pt>
                <c:pt idx="6884">
                  <c:v>2504</c:v>
                </c:pt>
                <c:pt idx="6885">
                  <c:v>2504</c:v>
                </c:pt>
                <c:pt idx="6886">
                  <c:v>2504</c:v>
                </c:pt>
                <c:pt idx="6887">
                  <c:v>2505</c:v>
                </c:pt>
                <c:pt idx="6888">
                  <c:v>2505</c:v>
                </c:pt>
                <c:pt idx="6889">
                  <c:v>2506</c:v>
                </c:pt>
                <c:pt idx="6890">
                  <c:v>2507</c:v>
                </c:pt>
                <c:pt idx="6891">
                  <c:v>2508</c:v>
                </c:pt>
                <c:pt idx="6892">
                  <c:v>2508</c:v>
                </c:pt>
                <c:pt idx="6893">
                  <c:v>2509</c:v>
                </c:pt>
                <c:pt idx="6894">
                  <c:v>2510</c:v>
                </c:pt>
                <c:pt idx="6895">
                  <c:v>2511</c:v>
                </c:pt>
                <c:pt idx="6896">
                  <c:v>2512</c:v>
                </c:pt>
                <c:pt idx="6897">
                  <c:v>2513</c:v>
                </c:pt>
                <c:pt idx="6898">
                  <c:v>2513</c:v>
                </c:pt>
                <c:pt idx="6899">
                  <c:v>2513</c:v>
                </c:pt>
                <c:pt idx="6900">
                  <c:v>2514</c:v>
                </c:pt>
                <c:pt idx="6901">
                  <c:v>2515</c:v>
                </c:pt>
                <c:pt idx="6902">
                  <c:v>2516</c:v>
                </c:pt>
                <c:pt idx="6903">
                  <c:v>2517</c:v>
                </c:pt>
                <c:pt idx="6904">
                  <c:v>2518</c:v>
                </c:pt>
                <c:pt idx="6905">
                  <c:v>2518</c:v>
                </c:pt>
                <c:pt idx="6906">
                  <c:v>2519</c:v>
                </c:pt>
                <c:pt idx="6907">
                  <c:v>2520</c:v>
                </c:pt>
                <c:pt idx="6908">
                  <c:v>2521</c:v>
                </c:pt>
                <c:pt idx="6909">
                  <c:v>2522</c:v>
                </c:pt>
                <c:pt idx="6910">
                  <c:v>2522</c:v>
                </c:pt>
                <c:pt idx="6911">
                  <c:v>2522</c:v>
                </c:pt>
                <c:pt idx="6912">
                  <c:v>2522</c:v>
                </c:pt>
                <c:pt idx="6913">
                  <c:v>2522</c:v>
                </c:pt>
                <c:pt idx="6914">
                  <c:v>2523</c:v>
                </c:pt>
                <c:pt idx="6915">
                  <c:v>2523</c:v>
                </c:pt>
                <c:pt idx="6916">
                  <c:v>2523</c:v>
                </c:pt>
                <c:pt idx="6917">
                  <c:v>2523</c:v>
                </c:pt>
                <c:pt idx="6918">
                  <c:v>2524</c:v>
                </c:pt>
                <c:pt idx="6919">
                  <c:v>2525</c:v>
                </c:pt>
                <c:pt idx="6920">
                  <c:v>2526</c:v>
                </c:pt>
                <c:pt idx="6921">
                  <c:v>2526</c:v>
                </c:pt>
                <c:pt idx="6922">
                  <c:v>2527</c:v>
                </c:pt>
                <c:pt idx="6923">
                  <c:v>2528</c:v>
                </c:pt>
                <c:pt idx="6924">
                  <c:v>2528</c:v>
                </c:pt>
                <c:pt idx="6925">
                  <c:v>2529</c:v>
                </c:pt>
                <c:pt idx="6926">
                  <c:v>2530</c:v>
                </c:pt>
                <c:pt idx="6927">
                  <c:v>2530</c:v>
                </c:pt>
                <c:pt idx="6928">
                  <c:v>2531</c:v>
                </c:pt>
                <c:pt idx="6929">
                  <c:v>2532</c:v>
                </c:pt>
                <c:pt idx="6930">
                  <c:v>2533</c:v>
                </c:pt>
                <c:pt idx="6931">
                  <c:v>2534</c:v>
                </c:pt>
                <c:pt idx="6932">
                  <c:v>2535</c:v>
                </c:pt>
                <c:pt idx="6933">
                  <c:v>2536</c:v>
                </c:pt>
                <c:pt idx="6934">
                  <c:v>2537</c:v>
                </c:pt>
                <c:pt idx="6935">
                  <c:v>2537</c:v>
                </c:pt>
                <c:pt idx="6936">
                  <c:v>2537</c:v>
                </c:pt>
                <c:pt idx="6937">
                  <c:v>2537</c:v>
                </c:pt>
                <c:pt idx="6938">
                  <c:v>2537</c:v>
                </c:pt>
                <c:pt idx="6939">
                  <c:v>2537</c:v>
                </c:pt>
                <c:pt idx="6940">
                  <c:v>2537</c:v>
                </c:pt>
                <c:pt idx="6941">
                  <c:v>2537</c:v>
                </c:pt>
                <c:pt idx="6942">
                  <c:v>2537</c:v>
                </c:pt>
                <c:pt idx="6943">
                  <c:v>2537</c:v>
                </c:pt>
                <c:pt idx="6944">
                  <c:v>2537</c:v>
                </c:pt>
                <c:pt idx="6945">
                  <c:v>2537</c:v>
                </c:pt>
                <c:pt idx="6946">
                  <c:v>2537</c:v>
                </c:pt>
                <c:pt idx="6947">
                  <c:v>2537</c:v>
                </c:pt>
                <c:pt idx="6948">
                  <c:v>2537</c:v>
                </c:pt>
                <c:pt idx="6949">
                  <c:v>2538</c:v>
                </c:pt>
                <c:pt idx="6950">
                  <c:v>2538</c:v>
                </c:pt>
                <c:pt idx="6951">
                  <c:v>2538</c:v>
                </c:pt>
                <c:pt idx="6952">
                  <c:v>2538</c:v>
                </c:pt>
                <c:pt idx="6953">
                  <c:v>2538</c:v>
                </c:pt>
                <c:pt idx="6954">
                  <c:v>2538</c:v>
                </c:pt>
                <c:pt idx="6955">
                  <c:v>2539</c:v>
                </c:pt>
                <c:pt idx="6956">
                  <c:v>2540</c:v>
                </c:pt>
                <c:pt idx="6957">
                  <c:v>2540</c:v>
                </c:pt>
                <c:pt idx="6958">
                  <c:v>2540</c:v>
                </c:pt>
                <c:pt idx="6959">
                  <c:v>2540</c:v>
                </c:pt>
                <c:pt idx="6960">
                  <c:v>2540</c:v>
                </c:pt>
                <c:pt idx="6961">
                  <c:v>2540</c:v>
                </c:pt>
                <c:pt idx="6962">
                  <c:v>2540</c:v>
                </c:pt>
                <c:pt idx="6963">
                  <c:v>2540</c:v>
                </c:pt>
                <c:pt idx="6964">
                  <c:v>2541</c:v>
                </c:pt>
                <c:pt idx="6965">
                  <c:v>2542</c:v>
                </c:pt>
                <c:pt idx="6966">
                  <c:v>2543</c:v>
                </c:pt>
                <c:pt idx="6967">
                  <c:v>2544</c:v>
                </c:pt>
                <c:pt idx="6968">
                  <c:v>2544</c:v>
                </c:pt>
                <c:pt idx="6969">
                  <c:v>2544</c:v>
                </c:pt>
                <c:pt idx="6970">
                  <c:v>2545</c:v>
                </c:pt>
                <c:pt idx="6971">
                  <c:v>2545</c:v>
                </c:pt>
                <c:pt idx="6972">
                  <c:v>2545</c:v>
                </c:pt>
                <c:pt idx="6973">
                  <c:v>2545</c:v>
                </c:pt>
                <c:pt idx="6974">
                  <c:v>2546</c:v>
                </c:pt>
                <c:pt idx="6975">
                  <c:v>2547</c:v>
                </c:pt>
                <c:pt idx="6976">
                  <c:v>2548</c:v>
                </c:pt>
                <c:pt idx="6977">
                  <c:v>2549</c:v>
                </c:pt>
                <c:pt idx="6978">
                  <c:v>2550</c:v>
                </c:pt>
                <c:pt idx="6979">
                  <c:v>2550</c:v>
                </c:pt>
                <c:pt idx="6980">
                  <c:v>2550</c:v>
                </c:pt>
                <c:pt idx="6981">
                  <c:v>2550</c:v>
                </c:pt>
                <c:pt idx="6982">
                  <c:v>2550</c:v>
                </c:pt>
                <c:pt idx="6983">
                  <c:v>2551</c:v>
                </c:pt>
                <c:pt idx="6984">
                  <c:v>2552</c:v>
                </c:pt>
                <c:pt idx="6985">
                  <c:v>2553</c:v>
                </c:pt>
                <c:pt idx="6986">
                  <c:v>2554</c:v>
                </c:pt>
                <c:pt idx="6987">
                  <c:v>2554</c:v>
                </c:pt>
                <c:pt idx="6988">
                  <c:v>2554</c:v>
                </c:pt>
                <c:pt idx="6989">
                  <c:v>2554</c:v>
                </c:pt>
                <c:pt idx="6990">
                  <c:v>2555</c:v>
                </c:pt>
                <c:pt idx="6991">
                  <c:v>2556</c:v>
                </c:pt>
                <c:pt idx="6992">
                  <c:v>2557</c:v>
                </c:pt>
                <c:pt idx="6993">
                  <c:v>2558</c:v>
                </c:pt>
                <c:pt idx="6994">
                  <c:v>2559</c:v>
                </c:pt>
                <c:pt idx="6995">
                  <c:v>2560</c:v>
                </c:pt>
                <c:pt idx="6996">
                  <c:v>2561</c:v>
                </c:pt>
                <c:pt idx="6997">
                  <c:v>2561</c:v>
                </c:pt>
                <c:pt idx="6998">
                  <c:v>2562</c:v>
                </c:pt>
                <c:pt idx="6999">
                  <c:v>2562</c:v>
                </c:pt>
                <c:pt idx="7000">
                  <c:v>2562</c:v>
                </c:pt>
                <c:pt idx="7001">
                  <c:v>2562</c:v>
                </c:pt>
                <c:pt idx="7002">
                  <c:v>2562</c:v>
                </c:pt>
                <c:pt idx="7003">
                  <c:v>2563</c:v>
                </c:pt>
                <c:pt idx="7004">
                  <c:v>2563</c:v>
                </c:pt>
                <c:pt idx="7005">
                  <c:v>2563</c:v>
                </c:pt>
                <c:pt idx="7006">
                  <c:v>2564</c:v>
                </c:pt>
                <c:pt idx="7007">
                  <c:v>2564</c:v>
                </c:pt>
                <c:pt idx="7008">
                  <c:v>2564</c:v>
                </c:pt>
                <c:pt idx="7009">
                  <c:v>2565</c:v>
                </c:pt>
                <c:pt idx="7010">
                  <c:v>2565</c:v>
                </c:pt>
                <c:pt idx="7011">
                  <c:v>2566</c:v>
                </c:pt>
                <c:pt idx="7012">
                  <c:v>2567</c:v>
                </c:pt>
                <c:pt idx="7013">
                  <c:v>2568</c:v>
                </c:pt>
                <c:pt idx="7014">
                  <c:v>2568</c:v>
                </c:pt>
                <c:pt idx="7015">
                  <c:v>2569</c:v>
                </c:pt>
                <c:pt idx="7016">
                  <c:v>2570</c:v>
                </c:pt>
                <c:pt idx="7017">
                  <c:v>2570</c:v>
                </c:pt>
                <c:pt idx="7018">
                  <c:v>2571</c:v>
                </c:pt>
                <c:pt idx="7019">
                  <c:v>2572</c:v>
                </c:pt>
                <c:pt idx="7020">
                  <c:v>2572</c:v>
                </c:pt>
                <c:pt idx="7021">
                  <c:v>2572</c:v>
                </c:pt>
                <c:pt idx="7022">
                  <c:v>2572</c:v>
                </c:pt>
                <c:pt idx="7023">
                  <c:v>2573</c:v>
                </c:pt>
                <c:pt idx="7024">
                  <c:v>2574</c:v>
                </c:pt>
                <c:pt idx="7025">
                  <c:v>2574</c:v>
                </c:pt>
                <c:pt idx="7026">
                  <c:v>2574</c:v>
                </c:pt>
                <c:pt idx="7027">
                  <c:v>2575</c:v>
                </c:pt>
                <c:pt idx="7028">
                  <c:v>2576</c:v>
                </c:pt>
                <c:pt idx="7029">
                  <c:v>2576</c:v>
                </c:pt>
                <c:pt idx="7030">
                  <c:v>2576</c:v>
                </c:pt>
                <c:pt idx="7031">
                  <c:v>2576</c:v>
                </c:pt>
                <c:pt idx="7032">
                  <c:v>2577</c:v>
                </c:pt>
                <c:pt idx="7033">
                  <c:v>2578</c:v>
                </c:pt>
                <c:pt idx="7034">
                  <c:v>2578</c:v>
                </c:pt>
                <c:pt idx="7035">
                  <c:v>2578</c:v>
                </c:pt>
                <c:pt idx="7036">
                  <c:v>2578</c:v>
                </c:pt>
                <c:pt idx="7037">
                  <c:v>2579</c:v>
                </c:pt>
                <c:pt idx="7038">
                  <c:v>2579</c:v>
                </c:pt>
                <c:pt idx="7039">
                  <c:v>2580</c:v>
                </c:pt>
                <c:pt idx="7040">
                  <c:v>2580</c:v>
                </c:pt>
                <c:pt idx="7041">
                  <c:v>2581</c:v>
                </c:pt>
                <c:pt idx="7042">
                  <c:v>2581</c:v>
                </c:pt>
                <c:pt idx="7043">
                  <c:v>2582</c:v>
                </c:pt>
                <c:pt idx="7044">
                  <c:v>2582</c:v>
                </c:pt>
                <c:pt idx="7045">
                  <c:v>2582</c:v>
                </c:pt>
                <c:pt idx="7046">
                  <c:v>2583</c:v>
                </c:pt>
                <c:pt idx="7047">
                  <c:v>2584</c:v>
                </c:pt>
                <c:pt idx="7048">
                  <c:v>2585</c:v>
                </c:pt>
                <c:pt idx="7049">
                  <c:v>2585</c:v>
                </c:pt>
                <c:pt idx="7050">
                  <c:v>2585</c:v>
                </c:pt>
                <c:pt idx="7051">
                  <c:v>2586</c:v>
                </c:pt>
                <c:pt idx="7052">
                  <c:v>2587</c:v>
                </c:pt>
                <c:pt idx="7053">
                  <c:v>2588</c:v>
                </c:pt>
                <c:pt idx="7054">
                  <c:v>2589</c:v>
                </c:pt>
                <c:pt idx="7055">
                  <c:v>2589</c:v>
                </c:pt>
                <c:pt idx="7056">
                  <c:v>2589</c:v>
                </c:pt>
                <c:pt idx="7057">
                  <c:v>2589</c:v>
                </c:pt>
                <c:pt idx="7058">
                  <c:v>2589</c:v>
                </c:pt>
                <c:pt idx="7059">
                  <c:v>2589</c:v>
                </c:pt>
                <c:pt idx="7060">
                  <c:v>2590</c:v>
                </c:pt>
                <c:pt idx="7061">
                  <c:v>2590</c:v>
                </c:pt>
                <c:pt idx="7062">
                  <c:v>2591</c:v>
                </c:pt>
                <c:pt idx="7063">
                  <c:v>2591</c:v>
                </c:pt>
                <c:pt idx="7064">
                  <c:v>2591</c:v>
                </c:pt>
                <c:pt idx="7065">
                  <c:v>2592</c:v>
                </c:pt>
                <c:pt idx="7066">
                  <c:v>2593</c:v>
                </c:pt>
                <c:pt idx="7067">
                  <c:v>2594</c:v>
                </c:pt>
                <c:pt idx="7068">
                  <c:v>2595</c:v>
                </c:pt>
                <c:pt idx="7069">
                  <c:v>2596</c:v>
                </c:pt>
                <c:pt idx="7070">
                  <c:v>2596</c:v>
                </c:pt>
                <c:pt idx="7071">
                  <c:v>2596</c:v>
                </c:pt>
                <c:pt idx="7072">
                  <c:v>2596</c:v>
                </c:pt>
                <c:pt idx="7073">
                  <c:v>2596</c:v>
                </c:pt>
                <c:pt idx="7074">
                  <c:v>2597</c:v>
                </c:pt>
                <c:pt idx="7075">
                  <c:v>2598</c:v>
                </c:pt>
                <c:pt idx="7076">
                  <c:v>2598</c:v>
                </c:pt>
                <c:pt idx="7077">
                  <c:v>2599</c:v>
                </c:pt>
                <c:pt idx="7078">
                  <c:v>2599</c:v>
                </c:pt>
                <c:pt idx="7079">
                  <c:v>2600</c:v>
                </c:pt>
                <c:pt idx="7080">
                  <c:v>2601</c:v>
                </c:pt>
                <c:pt idx="7081">
                  <c:v>2601</c:v>
                </c:pt>
                <c:pt idx="7082">
                  <c:v>2601</c:v>
                </c:pt>
                <c:pt idx="7083">
                  <c:v>2601</c:v>
                </c:pt>
                <c:pt idx="7084">
                  <c:v>2602</c:v>
                </c:pt>
                <c:pt idx="7085">
                  <c:v>2603</c:v>
                </c:pt>
                <c:pt idx="7086">
                  <c:v>2604</c:v>
                </c:pt>
                <c:pt idx="7087">
                  <c:v>2604</c:v>
                </c:pt>
                <c:pt idx="7088">
                  <c:v>2604</c:v>
                </c:pt>
                <c:pt idx="7089">
                  <c:v>2604</c:v>
                </c:pt>
                <c:pt idx="7090">
                  <c:v>2604</c:v>
                </c:pt>
                <c:pt idx="7091">
                  <c:v>2604</c:v>
                </c:pt>
                <c:pt idx="7092">
                  <c:v>2605</c:v>
                </c:pt>
                <c:pt idx="7093">
                  <c:v>2605</c:v>
                </c:pt>
                <c:pt idx="7094">
                  <c:v>2605</c:v>
                </c:pt>
                <c:pt idx="7095">
                  <c:v>2606</c:v>
                </c:pt>
                <c:pt idx="7096">
                  <c:v>2607</c:v>
                </c:pt>
                <c:pt idx="7097">
                  <c:v>2607</c:v>
                </c:pt>
                <c:pt idx="7098">
                  <c:v>2608</c:v>
                </c:pt>
                <c:pt idx="7099">
                  <c:v>2608</c:v>
                </c:pt>
                <c:pt idx="7100">
                  <c:v>2609</c:v>
                </c:pt>
                <c:pt idx="7101">
                  <c:v>2609</c:v>
                </c:pt>
                <c:pt idx="7102">
                  <c:v>2609</c:v>
                </c:pt>
                <c:pt idx="7103">
                  <c:v>2609</c:v>
                </c:pt>
                <c:pt idx="7104">
                  <c:v>2609</c:v>
                </c:pt>
                <c:pt idx="7105">
                  <c:v>2609</c:v>
                </c:pt>
                <c:pt idx="7106">
                  <c:v>2610</c:v>
                </c:pt>
                <c:pt idx="7107">
                  <c:v>2611</c:v>
                </c:pt>
                <c:pt idx="7108">
                  <c:v>2612</c:v>
                </c:pt>
                <c:pt idx="7109">
                  <c:v>2613</c:v>
                </c:pt>
                <c:pt idx="7110">
                  <c:v>2614</c:v>
                </c:pt>
                <c:pt idx="7111">
                  <c:v>2615</c:v>
                </c:pt>
                <c:pt idx="7112">
                  <c:v>2616</c:v>
                </c:pt>
                <c:pt idx="7113">
                  <c:v>2617</c:v>
                </c:pt>
                <c:pt idx="7114">
                  <c:v>2618</c:v>
                </c:pt>
                <c:pt idx="7115">
                  <c:v>2619</c:v>
                </c:pt>
                <c:pt idx="7116">
                  <c:v>2619</c:v>
                </c:pt>
                <c:pt idx="7117">
                  <c:v>2619</c:v>
                </c:pt>
                <c:pt idx="7118">
                  <c:v>2619</c:v>
                </c:pt>
                <c:pt idx="7119">
                  <c:v>2619</c:v>
                </c:pt>
                <c:pt idx="7120">
                  <c:v>2620</c:v>
                </c:pt>
                <c:pt idx="7121">
                  <c:v>2620</c:v>
                </c:pt>
                <c:pt idx="7122">
                  <c:v>2620</c:v>
                </c:pt>
                <c:pt idx="7123">
                  <c:v>2620</c:v>
                </c:pt>
                <c:pt idx="7124">
                  <c:v>2621</c:v>
                </c:pt>
                <c:pt idx="7125">
                  <c:v>2621</c:v>
                </c:pt>
                <c:pt idx="7126">
                  <c:v>2621</c:v>
                </c:pt>
                <c:pt idx="7127">
                  <c:v>2622</c:v>
                </c:pt>
                <c:pt idx="7128">
                  <c:v>2623</c:v>
                </c:pt>
                <c:pt idx="7129">
                  <c:v>2624</c:v>
                </c:pt>
                <c:pt idx="7130">
                  <c:v>2624</c:v>
                </c:pt>
                <c:pt idx="7131">
                  <c:v>2624</c:v>
                </c:pt>
                <c:pt idx="7132">
                  <c:v>2625</c:v>
                </c:pt>
                <c:pt idx="7133">
                  <c:v>2626</c:v>
                </c:pt>
                <c:pt idx="7134">
                  <c:v>2626</c:v>
                </c:pt>
                <c:pt idx="7135">
                  <c:v>2627</c:v>
                </c:pt>
                <c:pt idx="7136">
                  <c:v>2627</c:v>
                </c:pt>
                <c:pt idx="7137">
                  <c:v>2628</c:v>
                </c:pt>
                <c:pt idx="7138">
                  <c:v>2628</c:v>
                </c:pt>
                <c:pt idx="7139">
                  <c:v>2628</c:v>
                </c:pt>
                <c:pt idx="7140">
                  <c:v>2629</c:v>
                </c:pt>
                <c:pt idx="7141">
                  <c:v>2630</c:v>
                </c:pt>
                <c:pt idx="7142">
                  <c:v>2631</c:v>
                </c:pt>
                <c:pt idx="7143">
                  <c:v>2631</c:v>
                </c:pt>
                <c:pt idx="7144">
                  <c:v>2632</c:v>
                </c:pt>
                <c:pt idx="7145">
                  <c:v>2633</c:v>
                </c:pt>
                <c:pt idx="7146">
                  <c:v>2633</c:v>
                </c:pt>
                <c:pt idx="7147">
                  <c:v>2634</c:v>
                </c:pt>
                <c:pt idx="7148">
                  <c:v>2634</c:v>
                </c:pt>
                <c:pt idx="7149">
                  <c:v>2634</c:v>
                </c:pt>
                <c:pt idx="7150">
                  <c:v>2635</c:v>
                </c:pt>
                <c:pt idx="7151">
                  <c:v>2636</c:v>
                </c:pt>
                <c:pt idx="7152">
                  <c:v>2636</c:v>
                </c:pt>
                <c:pt idx="7153">
                  <c:v>2637</c:v>
                </c:pt>
                <c:pt idx="7154">
                  <c:v>2637</c:v>
                </c:pt>
                <c:pt idx="7155">
                  <c:v>2637</c:v>
                </c:pt>
                <c:pt idx="7156">
                  <c:v>2638</c:v>
                </c:pt>
                <c:pt idx="7157">
                  <c:v>2639</c:v>
                </c:pt>
                <c:pt idx="7158">
                  <c:v>2640</c:v>
                </c:pt>
                <c:pt idx="7159">
                  <c:v>2641</c:v>
                </c:pt>
                <c:pt idx="7160">
                  <c:v>2642</c:v>
                </c:pt>
                <c:pt idx="7161">
                  <c:v>2642</c:v>
                </c:pt>
                <c:pt idx="7162">
                  <c:v>2642</c:v>
                </c:pt>
                <c:pt idx="7163">
                  <c:v>2642</c:v>
                </c:pt>
                <c:pt idx="7164">
                  <c:v>2643</c:v>
                </c:pt>
                <c:pt idx="7165">
                  <c:v>2644</c:v>
                </c:pt>
                <c:pt idx="7166">
                  <c:v>2645</c:v>
                </c:pt>
                <c:pt idx="7167">
                  <c:v>2646</c:v>
                </c:pt>
                <c:pt idx="7168">
                  <c:v>2647</c:v>
                </c:pt>
                <c:pt idx="7169">
                  <c:v>2647</c:v>
                </c:pt>
                <c:pt idx="7170">
                  <c:v>2647</c:v>
                </c:pt>
                <c:pt idx="7171">
                  <c:v>2647</c:v>
                </c:pt>
                <c:pt idx="7172">
                  <c:v>2648</c:v>
                </c:pt>
                <c:pt idx="7173">
                  <c:v>2649</c:v>
                </c:pt>
                <c:pt idx="7174">
                  <c:v>2649</c:v>
                </c:pt>
                <c:pt idx="7175">
                  <c:v>2650</c:v>
                </c:pt>
                <c:pt idx="7176">
                  <c:v>2651</c:v>
                </c:pt>
                <c:pt idx="7177">
                  <c:v>2651</c:v>
                </c:pt>
                <c:pt idx="7178">
                  <c:v>2652</c:v>
                </c:pt>
                <c:pt idx="7179">
                  <c:v>2653</c:v>
                </c:pt>
                <c:pt idx="7180">
                  <c:v>2653</c:v>
                </c:pt>
                <c:pt idx="7181">
                  <c:v>2654</c:v>
                </c:pt>
                <c:pt idx="7182">
                  <c:v>2654</c:v>
                </c:pt>
                <c:pt idx="7183">
                  <c:v>2655</c:v>
                </c:pt>
                <c:pt idx="7184">
                  <c:v>2656</c:v>
                </c:pt>
                <c:pt idx="7185">
                  <c:v>2656</c:v>
                </c:pt>
                <c:pt idx="7186">
                  <c:v>2657</c:v>
                </c:pt>
                <c:pt idx="7187">
                  <c:v>2657</c:v>
                </c:pt>
                <c:pt idx="7188">
                  <c:v>2658</c:v>
                </c:pt>
                <c:pt idx="7189">
                  <c:v>2659</c:v>
                </c:pt>
                <c:pt idx="7190">
                  <c:v>2659</c:v>
                </c:pt>
                <c:pt idx="7191">
                  <c:v>2660</c:v>
                </c:pt>
                <c:pt idx="7192">
                  <c:v>2661</c:v>
                </c:pt>
                <c:pt idx="7193">
                  <c:v>2661</c:v>
                </c:pt>
                <c:pt idx="7194">
                  <c:v>2662</c:v>
                </c:pt>
                <c:pt idx="7195">
                  <c:v>2663</c:v>
                </c:pt>
                <c:pt idx="7196">
                  <c:v>2664</c:v>
                </c:pt>
                <c:pt idx="7197">
                  <c:v>2665</c:v>
                </c:pt>
                <c:pt idx="7198">
                  <c:v>2665</c:v>
                </c:pt>
                <c:pt idx="7199">
                  <c:v>2666</c:v>
                </c:pt>
                <c:pt idx="7200">
                  <c:v>2667</c:v>
                </c:pt>
                <c:pt idx="7201">
                  <c:v>2667</c:v>
                </c:pt>
                <c:pt idx="7202">
                  <c:v>2667</c:v>
                </c:pt>
                <c:pt idx="7203">
                  <c:v>2667</c:v>
                </c:pt>
                <c:pt idx="7204">
                  <c:v>2668</c:v>
                </c:pt>
                <c:pt idx="7205">
                  <c:v>2668</c:v>
                </c:pt>
                <c:pt idx="7206">
                  <c:v>2668</c:v>
                </c:pt>
                <c:pt idx="7207">
                  <c:v>2668</c:v>
                </c:pt>
                <c:pt idx="7208">
                  <c:v>2668</c:v>
                </c:pt>
                <c:pt idx="7209">
                  <c:v>2668</c:v>
                </c:pt>
                <c:pt idx="7210">
                  <c:v>2668</c:v>
                </c:pt>
                <c:pt idx="7211">
                  <c:v>2668</c:v>
                </c:pt>
                <c:pt idx="7212">
                  <c:v>2668</c:v>
                </c:pt>
                <c:pt idx="7213">
                  <c:v>2668</c:v>
                </c:pt>
                <c:pt idx="7214">
                  <c:v>2668</c:v>
                </c:pt>
                <c:pt idx="7215">
                  <c:v>2668</c:v>
                </c:pt>
                <c:pt idx="7216">
                  <c:v>2668</c:v>
                </c:pt>
                <c:pt idx="7217">
                  <c:v>2669</c:v>
                </c:pt>
                <c:pt idx="7218">
                  <c:v>2670</c:v>
                </c:pt>
                <c:pt idx="7219">
                  <c:v>2671</c:v>
                </c:pt>
                <c:pt idx="7220">
                  <c:v>2671</c:v>
                </c:pt>
                <c:pt idx="7221">
                  <c:v>2671</c:v>
                </c:pt>
                <c:pt idx="7222">
                  <c:v>2671</c:v>
                </c:pt>
                <c:pt idx="7223">
                  <c:v>2672</c:v>
                </c:pt>
                <c:pt idx="7224">
                  <c:v>2673</c:v>
                </c:pt>
                <c:pt idx="7225">
                  <c:v>2674</c:v>
                </c:pt>
                <c:pt idx="7226">
                  <c:v>2675</c:v>
                </c:pt>
                <c:pt idx="7227">
                  <c:v>2675</c:v>
                </c:pt>
                <c:pt idx="7228">
                  <c:v>2676</c:v>
                </c:pt>
                <c:pt idx="7229">
                  <c:v>2676</c:v>
                </c:pt>
                <c:pt idx="7230">
                  <c:v>2677</c:v>
                </c:pt>
                <c:pt idx="7231">
                  <c:v>2677</c:v>
                </c:pt>
                <c:pt idx="7232">
                  <c:v>2678</c:v>
                </c:pt>
                <c:pt idx="7233">
                  <c:v>2679</c:v>
                </c:pt>
                <c:pt idx="7234">
                  <c:v>2680</c:v>
                </c:pt>
                <c:pt idx="7235">
                  <c:v>2680</c:v>
                </c:pt>
                <c:pt idx="7236">
                  <c:v>2680</c:v>
                </c:pt>
                <c:pt idx="7237">
                  <c:v>2681</c:v>
                </c:pt>
                <c:pt idx="7238">
                  <c:v>2682</c:v>
                </c:pt>
                <c:pt idx="7239">
                  <c:v>2683</c:v>
                </c:pt>
                <c:pt idx="7240">
                  <c:v>2683</c:v>
                </c:pt>
                <c:pt idx="7241">
                  <c:v>2683</c:v>
                </c:pt>
                <c:pt idx="7242">
                  <c:v>2683</c:v>
                </c:pt>
                <c:pt idx="7243">
                  <c:v>2683</c:v>
                </c:pt>
                <c:pt idx="7244">
                  <c:v>2683</c:v>
                </c:pt>
                <c:pt idx="7245">
                  <c:v>2683</c:v>
                </c:pt>
                <c:pt idx="7246">
                  <c:v>2684</c:v>
                </c:pt>
                <c:pt idx="7247">
                  <c:v>2685</c:v>
                </c:pt>
                <c:pt idx="7248">
                  <c:v>2686</c:v>
                </c:pt>
                <c:pt idx="7249">
                  <c:v>2687</c:v>
                </c:pt>
                <c:pt idx="7250">
                  <c:v>2687</c:v>
                </c:pt>
                <c:pt idx="7251">
                  <c:v>2688</c:v>
                </c:pt>
                <c:pt idx="7252">
                  <c:v>2688</c:v>
                </c:pt>
                <c:pt idx="7253">
                  <c:v>2688</c:v>
                </c:pt>
                <c:pt idx="7254">
                  <c:v>2688</c:v>
                </c:pt>
                <c:pt idx="7255">
                  <c:v>2688</c:v>
                </c:pt>
                <c:pt idx="7256">
                  <c:v>2688</c:v>
                </c:pt>
                <c:pt idx="7257">
                  <c:v>2688</c:v>
                </c:pt>
                <c:pt idx="7258">
                  <c:v>2689</c:v>
                </c:pt>
                <c:pt idx="7259">
                  <c:v>2689</c:v>
                </c:pt>
                <c:pt idx="7260">
                  <c:v>2689</c:v>
                </c:pt>
                <c:pt idx="7261">
                  <c:v>2690</c:v>
                </c:pt>
                <c:pt idx="7262">
                  <c:v>2690</c:v>
                </c:pt>
                <c:pt idx="7263">
                  <c:v>2690</c:v>
                </c:pt>
                <c:pt idx="7264">
                  <c:v>2691</c:v>
                </c:pt>
                <c:pt idx="7265">
                  <c:v>2691</c:v>
                </c:pt>
                <c:pt idx="7266">
                  <c:v>2691</c:v>
                </c:pt>
                <c:pt idx="7267">
                  <c:v>2692</c:v>
                </c:pt>
                <c:pt idx="7268">
                  <c:v>2693</c:v>
                </c:pt>
                <c:pt idx="7269">
                  <c:v>2694</c:v>
                </c:pt>
                <c:pt idx="7270">
                  <c:v>2694</c:v>
                </c:pt>
                <c:pt idx="7271">
                  <c:v>2695</c:v>
                </c:pt>
                <c:pt idx="7272">
                  <c:v>2695</c:v>
                </c:pt>
                <c:pt idx="7273">
                  <c:v>2695</c:v>
                </c:pt>
                <c:pt idx="7274">
                  <c:v>2696</c:v>
                </c:pt>
                <c:pt idx="7275">
                  <c:v>2696</c:v>
                </c:pt>
                <c:pt idx="7276">
                  <c:v>2697</c:v>
                </c:pt>
                <c:pt idx="7277">
                  <c:v>2697</c:v>
                </c:pt>
                <c:pt idx="7278">
                  <c:v>2698</c:v>
                </c:pt>
                <c:pt idx="7279">
                  <c:v>2699</c:v>
                </c:pt>
                <c:pt idx="7280">
                  <c:v>2700</c:v>
                </c:pt>
                <c:pt idx="7281">
                  <c:v>2701</c:v>
                </c:pt>
                <c:pt idx="7282">
                  <c:v>2701</c:v>
                </c:pt>
                <c:pt idx="7283">
                  <c:v>2701</c:v>
                </c:pt>
                <c:pt idx="7284">
                  <c:v>2701</c:v>
                </c:pt>
                <c:pt idx="7285">
                  <c:v>2702</c:v>
                </c:pt>
                <c:pt idx="7286">
                  <c:v>2703</c:v>
                </c:pt>
                <c:pt idx="7287">
                  <c:v>2704</c:v>
                </c:pt>
                <c:pt idx="7288">
                  <c:v>2704</c:v>
                </c:pt>
                <c:pt idx="7289">
                  <c:v>2705</c:v>
                </c:pt>
                <c:pt idx="7290">
                  <c:v>2706</c:v>
                </c:pt>
                <c:pt idx="7291">
                  <c:v>2706</c:v>
                </c:pt>
                <c:pt idx="7292">
                  <c:v>2706</c:v>
                </c:pt>
                <c:pt idx="7293">
                  <c:v>2706</c:v>
                </c:pt>
                <c:pt idx="7294">
                  <c:v>2706</c:v>
                </c:pt>
                <c:pt idx="7295">
                  <c:v>2706</c:v>
                </c:pt>
                <c:pt idx="7296">
                  <c:v>2706</c:v>
                </c:pt>
                <c:pt idx="7297">
                  <c:v>2707</c:v>
                </c:pt>
                <c:pt idx="7298">
                  <c:v>2708</c:v>
                </c:pt>
                <c:pt idx="7299">
                  <c:v>2709</c:v>
                </c:pt>
                <c:pt idx="7300">
                  <c:v>2710</c:v>
                </c:pt>
                <c:pt idx="7301">
                  <c:v>2710</c:v>
                </c:pt>
                <c:pt idx="7302">
                  <c:v>2710</c:v>
                </c:pt>
                <c:pt idx="7303">
                  <c:v>2710</c:v>
                </c:pt>
                <c:pt idx="7304">
                  <c:v>2710</c:v>
                </c:pt>
                <c:pt idx="7305">
                  <c:v>2711</c:v>
                </c:pt>
                <c:pt idx="7306">
                  <c:v>2711</c:v>
                </c:pt>
                <c:pt idx="7307">
                  <c:v>2712</c:v>
                </c:pt>
                <c:pt idx="7308">
                  <c:v>2712</c:v>
                </c:pt>
                <c:pt idx="7309">
                  <c:v>2712</c:v>
                </c:pt>
                <c:pt idx="7310">
                  <c:v>2712</c:v>
                </c:pt>
                <c:pt idx="7311">
                  <c:v>2712</c:v>
                </c:pt>
                <c:pt idx="7312">
                  <c:v>2712</c:v>
                </c:pt>
                <c:pt idx="7313">
                  <c:v>2712</c:v>
                </c:pt>
                <c:pt idx="7314">
                  <c:v>2712</c:v>
                </c:pt>
                <c:pt idx="7315">
                  <c:v>2712</c:v>
                </c:pt>
                <c:pt idx="7316">
                  <c:v>2712</c:v>
                </c:pt>
                <c:pt idx="7317">
                  <c:v>2712</c:v>
                </c:pt>
                <c:pt idx="7318">
                  <c:v>2712</c:v>
                </c:pt>
                <c:pt idx="7319">
                  <c:v>2713</c:v>
                </c:pt>
                <c:pt idx="7320">
                  <c:v>2713</c:v>
                </c:pt>
                <c:pt idx="7321">
                  <c:v>2714</c:v>
                </c:pt>
                <c:pt idx="7322">
                  <c:v>2714</c:v>
                </c:pt>
                <c:pt idx="7323">
                  <c:v>2714</c:v>
                </c:pt>
                <c:pt idx="7324">
                  <c:v>2715</c:v>
                </c:pt>
                <c:pt idx="7325">
                  <c:v>2716</c:v>
                </c:pt>
                <c:pt idx="7326">
                  <c:v>2716</c:v>
                </c:pt>
                <c:pt idx="7327">
                  <c:v>2717</c:v>
                </c:pt>
                <c:pt idx="7328">
                  <c:v>2718</c:v>
                </c:pt>
                <c:pt idx="7329">
                  <c:v>2719</c:v>
                </c:pt>
                <c:pt idx="7330">
                  <c:v>2719</c:v>
                </c:pt>
                <c:pt idx="7331">
                  <c:v>2719</c:v>
                </c:pt>
                <c:pt idx="7332">
                  <c:v>2719</c:v>
                </c:pt>
                <c:pt idx="7333">
                  <c:v>2719</c:v>
                </c:pt>
                <c:pt idx="7334">
                  <c:v>2719</c:v>
                </c:pt>
                <c:pt idx="7335">
                  <c:v>2719</c:v>
                </c:pt>
                <c:pt idx="7336">
                  <c:v>2719</c:v>
                </c:pt>
                <c:pt idx="7337">
                  <c:v>2719</c:v>
                </c:pt>
                <c:pt idx="7338">
                  <c:v>2720</c:v>
                </c:pt>
                <c:pt idx="7339">
                  <c:v>2720</c:v>
                </c:pt>
                <c:pt idx="7340">
                  <c:v>2721</c:v>
                </c:pt>
                <c:pt idx="7341">
                  <c:v>2721</c:v>
                </c:pt>
                <c:pt idx="7342">
                  <c:v>2721</c:v>
                </c:pt>
                <c:pt idx="7343">
                  <c:v>2722</c:v>
                </c:pt>
                <c:pt idx="7344">
                  <c:v>2723</c:v>
                </c:pt>
                <c:pt idx="7345">
                  <c:v>2723</c:v>
                </c:pt>
                <c:pt idx="7346">
                  <c:v>2723</c:v>
                </c:pt>
                <c:pt idx="7347">
                  <c:v>2723</c:v>
                </c:pt>
                <c:pt idx="7348">
                  <c:v>2723</c:v>
                </c:pt>
                <c:pt idx="7349">
                  <c:v>2724</c:v>
                </c:pt>
                <c:pt idx="7350">
                  <c:v>2725</c:v>
                </c:pt>
                <c:pt idx="7351">
                  <c:v>2726</c:v>
                </c:pt>
                <c:pt idx="7352">
                  <c:v>2726</c:v>
                </c:pt>
                <c:pt idx="7353">
                  <c:v>2726</c:v>
                </c:pt>
                <c:pt idx="7354">
                  <c:v>2726</c:v>
                </c:pt>
                <c:pt idx="7355">
                  <c:v>2726</c:v>
                </c:pt>
                <c:pt idx="7356">
                  <c:v>2727</c:v>
                </c:pt>
                <c:pt idx="7357">
                  <c:v>2727</c:v>
                </c:pt>
                <c:pt idx="7358">
                  <c:v>2727</c:v>
                </c:pt>
                <c:pt idx="7359">
                  <c:v>2727</c:v>
                </c:pt>
                <c:pt idx="7360">
                  <c:v>2727</c:v>
                </c:pt>
                <c:pt idx="7361">
                  <c:v>2728</c:v>
                </c:pt>
                <c:pt idx="7362">
                  <c:v>2729</c:v>
                </c:pt>
                <c:pt idx="7363">
                  <c:v>2730</c:v>
                </c:pt>
                <c:pt idx="7364">
                  <c:v>2730</c:v>
                </c:pt>
                <c:pt idx="7365">
                  <c:v>2731</c:v>
                </c:pt>
                <c:pt idx="7366">
                  <c:v>2732</c:v>
                </c:pt>
                <c:pt idx="7367">
                  <c:v>2733</c:v>
                </c:pt>
                <c:pt idx="7368">
                  <c:v>2734</c:v>
                </c:pt>
                <c:pt idx="7369">
                  <c:v>2735</c:v>
                </c:pt>
                <c:pt idx="7370">
                  <c:v>2735</c:v>
                </c:pt>
                <c:pt idx="7371">
                  <c:v>2735</c:v>
                </c:pt>
                <c:pt idx="7372">
                  <c:v>2735</c:v>
                </c:pt>
                <c:pt idx="7373">
                  <c:v>2735</c:v>
                </c:pt>
                <c:pt idx="7374">
                  <c:v>2735</c:v>
                </c:pt>
                <c:pt idx="7375">
                  <c:v>2736</c:v>
                </c:pt>
                <c:pt idx="7376">
                  <c:v>2737</c:v>
                </c:pt>
                <c:pt idx="7377">
                  <c:v>2737</c:v>
                </c:pt>
                <c:pt idx="7378">
                  <c:v>2737</c:v>
                </c:pt>
                <c:pt idx="7379">
                  <c:v>2738</c:v>
                </c:pt>
                <c:pt idx="7380">
                  <c:v>2739</c:v>
                </c:pt>
                <c:pt idx="7381">
                  <c:v>2740</c:v>
                </c:pt>
                <c:pt idx="7382">
                  <c:v>2740</c:v>
                </c:pt>
                <c:pt idx="7383">
                  <c:v>2741</c:v>
                </c:pt>
                <c:pt idx="7384">
                  <c:v>2742</c:v>
                </c:pt>
                <c:pt idx="7385">
                  <c:v>2743</c:v>
                </c:pt>
                <c:pt idx="7386">
                  <c:v>2743</c:v>
                </c:pt>
                <c:pt idx="7387">
                  <c:v>2744</c:v>
                </c:pt>
                <c:pt idx="7388">
                  <c:v>2745</c:v>
                </c:pt>
                <c:pt idx="7389">
                  <c:v>2746</c:v>
                </c:pt>
                <c:pt idx="7390">
                  <c:v>2747</c:v>
                </c:pt>
                <c:pt idx="7391">
                  <c:v>2747</c:v>
                </c:pt>
                <c:pt idx="7392">
                  <c:v>2748</c:v>
                </c:pt>
                <c:pt idx="7393">
                  <c:v>2749</c:v>
                </c:pt>
                <c:pt idx="7394">
                  <c:v>2749</c:v>
                </c:pt>
                <c:pt idx="7395">
                  <c:v>2750</c:v>
                </c:pt>
                <c:pt idx="7396">
                  <c:v>2750</c:v>
                </c:pt>
                <c:pt idx="7397">
                  <c:v>2750</c:v>
                </c:pt>
                <c:pt idx="7398">
                  <c:v>2750</c:v>
                </c:pt>
                <c:pt idx="7399">
                  <c:v>2750</c:v>
                </c:pt>
                <c:pt idx="7400">
                  <c:v>2750</c:v>
                </c:pt>
                <c:pt idx="7401">
                  <c:v>2751</c:v>
                </c:pt>
                <c:pt idx="7402">
                  <c:v>2752</c:v>
                </c:pt>
                <c:pt idx="7403">
                  <c:v>2753</c:v>
                </c:pt>
                <c:pt idx="7404">
                  <c:v>2754</c:v>
                </c:pt>
                <c:pt idx="7405">
                  <c:v>2754</c:v>
                </c:pt>
                <c:pt idx="7406">
                  <c:v>2754</c:v>
                </c:pt>
                <c:pt idx="7407">
                  <c:v>2754</c:v>
                </c:pt>
                <c:pt idx="7408">
                  <c:v>2755</c:v>
                </c:pt>
                <c:pt idx="7409">
                  <c:v>2756</c:v>
                </c:pt>
                <c:pt idx="7410">
                  <c:v>2757</c:v>
                </c:pt>
                <c:pt idx="7411">
                  <c:v>2758</c:v>
                </c:pt>
                <c:pt idx="7412">
                  <c:v>2759</c:v>
                </c:pt>
                <c:pt idx="7413">
                  <c:v>2760</c:v>
                </c:pt>
                <c:pt idx="7414">
                  <c:v>2761</c:v>
                </c:pt>
                <c:pt idx="7415">
                  <c:v>2761</c:v>
                </c:pt>
                <c:pt idx="7416">
                  <c:v>2762</c:v>
                </c:pt>
                <c:pt idx="7417">
                  <c:v>2763</c:v>
                </c:pt>
                <c:pt idx="7418">
                  <c:v>2763</c:v>
                </c:pt>
                <c:pt idx="7419">
                  <c:v>2764</c:v>
                </c:pt>
                <c:pt idx="7420">
                  <c:v>2764</c:v>
                </c:pt>
                <c:pt idx="7421">
                  <c:v>2764</c:v>
                </c:pt>
                <c:pt idx="7422">
                  <c:v>2764</c:v>
                </c:pt>
                <c:pt idx="7423">
                  <c:v>2764</c:v>
                </c:pt>
                <c:pt idx="7424">
                  <c:v>2764</c:v>
                </c:pt>
                <c:pt idx="7425">
                  <c:v>2765</c:v>
                </c:pt>
                <c:pt idx="7426">
                  <c:v>2766</c:v>
                </c:pt>
                <c:pt idx="7427">
                  <c:v>2766</c:v>
                </c:pt>
                <c:pt idx="7428">
                  <c:v>2767</c:v>
                </c:pt>
                <c:pt idx="7429">
                  <c:v>2767</c:v>
                </c:pt>
                <c:pt idx="7430">
                  <c:v>2767</c:v>
                </c:pt>
                <c:pt idx="7431">
                  <c:v>2767</c:v>
                </c:pt>
                <c:pt idx="7432">
                  <c:v>2768</c:v>
                </c:pt>
                <c:pt idx="7433">
                  <c:v>2768</c:v>
                </c:pt>
                <c:pt idx="7434">
                  <c:v>2768</c:v>
                </c:pt>
                <c:pt idx="7435">
                  <c:v>2768</c:v>
                </c:pt>
                <c:pt idx="7436">
                  <c:v>2769</c:v>
                </c:pt>
                <c:pt idx="7437">
                  <c:v>2769</c:v>
                </c:pt>
                <c:pt idx="7438">
                  <c:v>2769</c:v>
                </c:pt>
                <c:pt idx="7439">
                  <c:v>2769</c:v>
                </c:pt>
                <c:pt idx="7440">
                  <c:v>2769</c:v>
                </c:pt>
                <c:pt idx="7441">
                  <c:v>2770</c:v>
                </c:pt>
                <c:pt idx="7442">
                  <c:v>2771</c:v>
                </c:pt>
                <c:pt idx="7443">
                  <c:v>2772</c:v>
                </c:pt>
                <c:pt idx="7444">
                  <c:v>2773</c:v>
                </c:pt>
                <c:pt idx="7445">
                  <c:v>2774</c:v>
                </c:pt>
                <c:pt idx="7446">
                  <c:v>2774</c:v>
                </c:pt>
                <c:pt idx="7447">
                  <c:v>2774</c:v>
                </c:pt>
                <c:pt idx="7448">
                  <c:v>2774</c:v>
                </c:pt>
                <c:pt idx="7449">
                  <c:v>2774</c:v>
                </c:pt>
                <c:pt idx="7450">
                  <c:v>2774</c:v>
                </c:pt>
                <c:pt idx="7451">
                  <c:v>2774</c:v>
                </c:pt>
                <c:pt idx="7452">
                  <c:v>2774</c:v>
                </c:pt>
                <c:pt idx="7453">
                  <c:v>2774</c:v>
                </c:pt>
                <c:pt idx="7454">
                  <c:v>2775</c:v>
                </c:pt>
                <c:pt idx="7455">
                  <c:v>2775</c:v>
                </c:pt>
                <c:pt idx="7456">
                  <c:v>2775</c:v>
                </c:pt>
                <c:pt idx="7457">
                  <c:v>2776</c:v>
                </c:pt>
                <c:pt idx="7458">
                  <c:v>2776</c:v>
                </c:pt>
                <c:pt idx="7459">
                  <c:v>2776</c:v>
                </c:pt>
                <c:pt idx="7460">
                  <c:v>2776</c:v>
                </c:pt>
                <c:pt idx="7461">
                  <c:v>2777</c:v>
                </c:pt>
                <c:pt idx="7462">
                  <c:v>2777</c:v>
                </c:pt>
                <c:pt idx="7463">
                  <c:v>2778</c:v>
                </c:pt>
                <c:pt idx="7464">
                  <c:v>2779</c:v>
                </c:pt>
                <c:pt idx="7465">
                  <c:v>2779</c:v>
                </c:pt>
                <c:pt idx="7466">
                  <c:v>2779</c:v>
                </c:pt>
                <c:pt idx="7467">
                  <c:v>2780</c:v>
                </c:pt>
                <c:pt idx="7468">
                  <c:v>2781</c:v>
                </c:pt>
                <c:pt idx="7469">
                  <c:v>2782</c:v>
                </c:pt>
                <c:pt idx="7470">
                  <c:v>2782</c:v>
                </c:pt>
                <c:pt idx="7471">
                  <c:v>2782</c:v>
                </c:pt>
                <c:pt idx="7472">
                  <c:v>2782</c:v>
                </c:pt>
                <c:pt idx="7473">
                  <c:v>2782</c:v>
                </c:pt>
                <c:pt idx="7474">
                  <c:v>2782</c:v>
                </c:pt>
                <c:pt idx="7475">
                  <c:v>2783</c:v>
                </c:pt>
                <c:pt idx="7476">
                  <c:v>2784</c:v>
                </c:pt>
                <c:pt idx="7477">
                  <c:v>2784</c:v>
                </c:pt>
                <c:pt idx="7478">
                  <c:v>2785</c:v>
                </c:pt>
                <c:pt idx="7479">
                  <c:v>2785</c:v>
                </c:pt>
                <c:pt idx="7480">
                  <c:v>2785</c:v>
                </c:pt>
                <c:pt idx="7481">
                  <c:v>2785</c:v>
                </c:pt>
                <c:pt idx="7482">
                  <c:v>2785</c:v>
                </c:pt>
                <c:pt idx="7483">
                  <c:v>2785</c:v>
                </c:pt>
                <c:pt idx="7484">
                  <c:v>2785</c:v>
                </c:pt>
                <c:pt idx="7485">
                  <c:v>2786</c:v>
                </c:pt>
                <c:pt idx="7486">
                  <c:v>2787</c:v>
                </c:pt>
                <c:pt idx="7487">
                  <c:v>2788</c:v>
                </c:pt>
                <c:pt idx="7488">
                  <c:v>2788</c:v>
                </c:pt>
                <c:pt idx="7489">
                  <c:v>2788</c:v>
                </c:pt>
                <c:pt idx="7490">
                  <c:v>2789</c:v>
                </c:pt>
                <c:pt idx="7491">
                  <c:v>2790</c:v>
                </c:pt>
                <c:pt idx="7492">
                  <c:v>2790</c:v>
                </c:pt>
                <c:pt idx="7493">
                  <c:v>2790</c:v>
                </c:pt>
                <c:pt idx="7494">
                  <c:v>2791</c:v>
                </c:pt>
                <c:pt idx="7495">
                  <c:v>2791</c:v>
                </c:pt>
                <c:pt idx="7496">
                  <c:v>2791</c:v>
                </c:pt>
                <c:pt idx="7497">
                  <c:v>2791</c:v>
                </c:pt>
                <c:pt idx="7498">
                  <c:v>2791</c:v>
                </c:pt>
                <c:pt idx="7499">
                  <c:v>2791</c:v>
                </c:pt>
                <c:pt idx="7500">
                  <c:v>2791</c:v>
                </c:pt>
                <c:pt idx="7501">
                  <c:v>2791</c:v>
                </c:pt>
                <c:pt idx="7502">
                  <c:v>2791</c:v>
                </c:pt>
                <c:pt idx="7503">
                  <c:v>2791</c:v>
                </c:pt>
                <c:pt idx="7504">
                  <c:v>2791</c:v>
                </c:pt>
                <c:pt idx="7505">
                  <c:v>2791</c:v>
                </c:pt>
                <c:pt idx="7506">
                  <c:v>2791</c:v>
                </c:pt>
                <c:pt idx="7507">
                  <c:v>2791</c:v>
                </c:pt>
                <c:pt idx="7508">
                  <c:v>2792</c:v>
                </c:pt>
                <c:pt idx="7509">
                  <c:v>2792</c:v>
                </c:pt>
                <c:pt idx="7510">
                  <c:v>2792</c:v>
                </c:pt>
                <c:pt idx="7511">
                  <c:v>2793</c:v>
                </c:pt>
                <c:pt idx="7512">
                  <c:v>2793</c:v>
                </c:pt>
                <c:pt idx="7513">
                  <c:v>2793</c:v>
                </c:pt>
                <c:pt idx="7514">
                  <c:v>2793</c:v>
                </c:pt>
                <c:pt idx="7515">
                  <c:v>2794</c:v>
                </c:pt>
                <c:pt idx="7516">
                  <c:v>2795</c:v>
                </c:pt>
                <c:pt idx="7517">
                  <c:v>2795</c:v>
                </c:pt>
                <c:pt idx="7518">
                  <c:v>2796</c:v>
                </c:pt>
                <c:pt idx="7519">
                  <c:v>2797</c:v>
                </c:pt>
                <c:pt idx="7520">
                  <c:v>2798</c:v>
                </c:pt>
                <c:pt idx="7521">
                  <c:v>2799</c:v>
                </c:pt>
                <c:pt idx="7522">
                  <c:v>2800</c:v>
                </c:pt>
                <c:pt idx="7523">
                  <c:v>2800</c:v>
                </c:pt>
                <c:pt idx="7524">
                  <c:v>2801</c:v>
                </c:pt>
                <c:pt idx="7525">
                  <c:v>2801</c:v>
                </c:pt>
                <c:pt idx="7526">
                  <c:v>2802</c:v>
                </c:pt>
                <c:pt idx="7527">
                  <c:v>2802</c:v>
                </c:pt>
                <c:pt idx="7528">
                  <c:v>2803</c:v>
                </c:pt>
                <c:pt idx="7529">
                  <c:v>2804</c:v>
                </c:pt>
                <c:pt idx="7530">
                  <c:v>2804</c:v>
                </c:pt>
                <c:pt idx="7531">
                  <c:v>2804</c:v>
                </c:pt>
                <c:pt idx="7532">
                  <c:v>2805</c:v>
                </c:pt>
                <c:pt idx="7533">
                  <c:v>2805</c:v>
                </c:pt>
                <c:pt idx="7534">
                  <c:v>2806</c:v>
                </c:pt>
                <c:pt idx="7535">
                  <c:v>2807</c:v>
                </c:pt>
                <c:pt idx="7536">
                  <c:v>2808</c:v>
                </c:pt>
                <c:pt idx="7537">
                  <c:v>2808</c:v>
                </c:pt>
                <c:pt idx="7538">
                  <c:v>2809</c:v>
                </c:pt>
                <c:pt idx="7539">
                  <c:v>2809</c:v>
                </c:pt>
                <c:pt idx="7540">
                  <c:v>2810</c:v>
                </c:pt>
                <c:pt idx="7541">
                  <c:v>2811</c:v>
                </c:pt>
                <c:pt idx="7542">
                  <c:v>2812</c:v>
                </c:pt>
                <c:pt idx="7543">
                  <c:v>2813</c:v>
                </c:pt>
                <c:pt idx="7544">
                  <c:v>2814</c:v>
                </c:pt>
                <c:pt idx="7545">
                  <c:v>2814</c:v>
                </c:pt>
                <c:pt idx="7546">
                  <c:v>2814</c:v>
                </c:pt>
                <c:pt idx="7547">
                  <c:v>2814</c:v>
                </c:pt>
                <c:pt idx="7548">
                  <c:v>2814</c:v>
                </c:pt>
                <c:pt idx="7549">
                  <c:v>2814</c:v>
                </c:pt>
                <c:pt idx="7550">
                  <c:v>2814</c:v>
                </c:pt>
                <c:pt idx="7551">
                  <c:v>2814</c:v>
                </c:pt>
                <c:pt idx="7552">
                  <c:v>2815</c:v>
                </c:pt>
                <c:pt idx="7553">
                  <c:v>2815</c:v>
                </c:pt>
                <c:pt idx="7554">
                  <c:v>2816</c:v>
                </c:pt>
                <c:pt idx="7555">
                  <c:v>2816</c:v>
                </c:pt>
                <c:pt idx="7556">
                  <c:v>2817</c:v>
                </c:pt>
                <c:pt idx="7557">
                  <c:v>2818</c:v>
                </c:pt>
                <c:pt idx="7558">
                  <c:v>2819</c:v>
                </c:pt>
                <c:pt idx="7559">
                  <c:v>2820</c:v>
                </c:pt>
                <c:pt idx="7560">
                  <c:v>2820</c:v>
                </c:pt>
                <c:pt idx="7561">
                  <c:v>2820</c:v>
                </c:pt>
                <c:pt idx="7562">
                  <c:v>2820</c:v>
                </c:pt>
                <c:pt idx="7563">
                  <c:v>2821</c:v>
                </c:pt>
                <c:pt idx="7564">
                  <c:v>2821</c:v>
                </c:pt>
                <c:pt idx="7565">
                  <c:v>2822</c:v>
                </c:pt>
                <c:pt idx="7566">
                  <c:v>2823</c:v>
                </c:pt>
                <c:pt idx="7567">
                  <c:v>2823</c:v>
                </c:pt>
                <c:pt idx="7568">
                  <c:v>2824</c:v>
                </c:pt>
                <c:pt idx="7569">
                  <c:v>2825</c:v>
                </c:pt>
                <c:pt idx="7570">
                  <c:v>2826</c:v>
                </c:pt>
                <c:pt idx="7571">
                  <c:v>2826</c:v>
                </c:pt>
                <c:pt idx="7572">
                  <c:v>2827</c:v>
                </c:pt>
                <c:pt idx="7573">
                  <c:v>2828</c:v>
                </c:pt>
                <c:pt idx="7574">
                  <c:v>2829</c:v>
                </c:pt>
                <c:pt idx="7575">
                  <c:v>2830</c:v>
                </c:pt>
                <c:pt idx="7576">
                  <c:v>2830</c:v>
                </c:pt>
                <c:pt idx="7577">
                  <c:v>2830</c:v>
                </c:pt>
                <c:pt idx="7578">
                  <c:v>2830</c:v>
                </c:pt>
                <c:pt idx="7579">
                  <c:v>2831</c:v>
                </c:pt>
                <c:pt idx="7580">
                  <c:v>2832</c:v>
                </c:pt>
                <c:pt idx="7581">
                  <c:v>2833</c:v>
                </c:pt>
                <c:pt idx="7582">
                  <c:v>2833</c:v>
                </c:pt>
                <c:pt idx="7583">
                  <c:v>2834</c:v>
                </c:pt>
                <c:pt idx="7584">
                  <c:v>2834</c:v>
                </c:pt>
                <c:pt idx="7585">
                  <c:v>2834</c:v>
                </c:pt>
                <c:pt idx="7586">
                  <c:v>2835</c:v>
                </c:pt>
                <c:pt idx="7587">
                  <c:v>2836</c:v>
                </c:pt>
                <c:pt idx="7588">
                  <c:v>2837</c:v>
                </c:pt>
                <c:pt idx="7589">
                  <c:v>2837</c:v>
                </c:pt>
                <c:pt idx="7590">
                  <c:v>2837</c:v>
                </c:pt>
                <c:pt idx="7591">
                  <c:v>2838</c:v>
                </c:pt>
                <c:pt idx="7592">
                  <c:v>2838</c:v>
                </c:pt>
                <c:pt idx="7593">
                  <c:v>2838</c:v>
                </c:pt>
                <c:pt idx="7594">
                  <c:v>2838</c:v>
                </c:pt>
                <c:pt idx="7595">
                  <c:v>2839</c:v>
                </c:pt>
                <c:pt idx="7596">
                  <c:v>2840</c:v>
                </c:pt>
                <c:pt idx="7597">
                  <c:v>2841</c:v>
                </c:pt>
                <c:pt idx="7598">
                  <c:v>2841</c:v>
                </c:pt>
                <c:pt idx="7599">
                  <c:v>2841</c:v>
                </c:pt>
                <c:pt idx="7600">
                  <c:v>2841</c:v>
                </c:pt>
                <c:pt idx="7601">
                  <c:v>2842</c:v>
                </c:pt>
                <c:pt idx="7602">
                  <c:v>2843</c:v>
                </c:pt>
                <c:pt idx="7603">
                  <c:v>2843</c:v>
                </c:pt>
                <c:pt idx="7604">
                  <c:v>2843</c:v>
                </c:pt>
                <c:pt idx="7605">
                  <c:v>2844</c:v>
                </c:pt>
                <c:pt idx="7606">
                  <c:v>2844</c:v>
                </c:pt>
                <c:pt idx="7607">
                  <c:v>2844</c:v>
                </c:pt>
                <c:pt idx="7608">
                  <c:v>2845</c:v>
                </c:pt>
                <c:pt idx="7609">
                  <c:v>2846</c:v>
                </c:pt>
                <c:pt idx="7610">
                  <c:v>2847</c:v>
                </c:pt>
                <c:pt idx="7611">
                  <c:v>2847</c:v>
                </c:pt>
                <c:pt idx="7612">
                  <c:v>2848</c:v>
                </c:pt>
                <c:pt idx="7613">
                  <c:v>2849</c:v>
                </c:pt>
                <c:pt idx="7614">
                  <c:v>2850</c:v>
                </c:pt>
                <c:pt idx="7615">
                  <c:v>2851</c:v>
                </c:pt>
                <c:pt idx="7616">
                  <c:v>2851</c:v>
                </c:pt>
                <c:pt idx="7617">
                  <c:v>2851</c:v>
                </c:pt>
                <c:pt idx="7618">
                  <c:v>2851</c:v>
                </c:pt>
                <c:pt idx="7619">
                  <c:v>2852</c:v>
                </c:pt>
                <c:pt idx="7620">
                  <c:v>2852</c:v>
                </c:pt>
                <c:pt idx="7621">
                  <c:v>2853</c:v>
                </c:pt>
                <c:pt idx="7622">
                  <c:v>2854</c:v>
                </c:pt>
                <c:pt idx="7623">
                  <c:v>2854</c:v>
                </c:pt>
                <c:pt idx="7624">
                  <c:v>2854</c:v>
                </c:pt>
                <c:pt idx="7625">
                  <c:v>2855</c:v>
                </c:pt>
                <c:pt idx="7626">
                  <c:v>2855</c:v>
                </c:pt>
                <c:pt idx="7627">
                  <c:v>2855</c:v>
                </c:pt>
                <c:pt idx="7628">
                  <c:v>2855</c:v>
                </c:pt>
                <c:pt idx="7629">
                  <c:v>2855</c:v>
                </c:pt>
                <c:pt idx="7630">
                  <c:v>2855</c:v>
                </c:pt>
                <c:pt idx="7631">
                  <c:v>2855</c:v>
                </c:pt>
                <c:pt idx="7632">
                  <c:v>2856</c:v>
                </c:pt>
                <c:pt idx="7633">
                  <c:v>2856</c:v>
                </c:pt>
                <c:pt idx="7634">
                  <c:v>2856</c:v>
                </c:pt>
                <c:pt idx="7635">
                  <c:v>2857</c:v>
                </c:pt>
                <c:pt idx="7636">
                  <c:v>2858</c:v>
                </c:pt>
                <c:pt idx="7637">
                  <c:v>2858</c:v>
                </c:pt>
                <c:pt idx="7638">
                  <c:v>2858</c:v>
                </c:pt>
                <c:pt idx="7639">
                  <c:v>2858</c:v>
                </c:pt>
                <c:pt idx="7640">
                  <c:v>2858</c:v>
                </c:pt>
                <c:pt idx="7641">
                  <c:v>2859</c:v>
                </c:pt>
                <c:pt idx="7642">
                  <c:v>2860</c:v>
                </c:pt>
                <c:pt idx="7643">
                  <c:v>2861</c:v>
                </c:pt>
                <c:pt idx="7644">
                  <c:v>2862</c:v>
                </c:pt>
                <c:pt idx="7645">
                  <c:v>2863</c:v>
                </c:pt>
                <c:pt idx="7646">
                  <c:v>2864</c:v>
                </c:pt>
                <c:pt idx="7647">
                  <c:v>2865</c:v>
                </c:pt>
                <c:pt idx="7648">
                  <c:v>2865</c:v>
                </c:pt>
                <c:pt idx="7649">
                  <c:v>2866</c:v>
                </c:pt>
                <c:pt idx="7650">
                  <c:v>2867</c:v>
                </c:pt>
                <c:pt idx="7651">
                  <c:v>2867</c:v>
                </c:pt>
                <c:pt idx="7652">
                  <c:v>2867</c:v>
                </c:pt>
                <c:pt idx="7653">
                  <c:v>2867</c:v>
                </c:pt>
                <c:pt idx="7654">
                  <c:v>2867</c:v>
                </c:pt>
                <c:pt idx="7655">
                  <c:v>2867</c:v>
                </c:pt>
                <c:pt idx="7656">
                  <c:v>2867</c:v>
                </c:pt>
                <c:pt idx="7657">
                  <c:v>2867</c:v>
                </c:pt>
                <c:pt idx="7658">
                  <c:v>2867</c:v>
                </c:pt>
                <c:pt idx="7659">
                  <c:v>2867</c:v>
                </c:pt>
                <c:pt idx="7660">
                  <c:v>2867</c:v>
                </c:pt>
                <c:pt idx="7661">
                  <c:v>2868</c:v>
                </c:pt>
                <c:pt idx="7662">
                  <c:v>2868</c:v>
                </c:pt>
                <c:pt idx="7663">
                  <c:v>2868</c:v>
                </c:pt>
                <c:pt idx="7664">
                  <c:v>2868</c:v>
                </c:pt>
                <c:pt idx="7665">
                  <c:v>2869</c:v>
                </c:pt>
                <c:pt idx="7666">
                  <c:v>2870</c:v>
                </c:pt>
                <c:pt idx="7667">
                  <c:v>2870</c:v>
                </c:pt>
                <c:pt idx="7668">
                  <c:v>2870</c:v>
                </c:pt>
                <c:pt idx="7669">
                  <c:v>2870</c:v>
                </c:pt>
                <c:pt idx="7670">
                  <c:v>2870</c:v>
                </c:pt>
                <c:pt idx="7671">
                  <c:v>2870</c:v>
                </c:pt>
                <c:pt idx="7672">
                  <c:v>2870</c:v>
                </c:pt>
                <c:pt idx="7673">
                  <c:v>2870</c:v>
                </c:pt>
                <c:pt idx="7674">
                  <c:v>2870</c:v>
                </c:pt>
                <c:pt idx="7675">
                  <c:v>2870</c:v>
                </c:pt>
                <c:pt idx="7676">
                  <c:v>2870</c:v>
                </c:pt>
                <c:pt idx="7677">
                  <c:v>2870</c:v>
                </c:pt>
                <c:pt idx="7678">
                  <c:v>2870</c:v>
                </c:pt>
                <c:pt idx="7679">
                  <c:v>2870</c:v>
                </c:pt>
                <c:pt idx="7680">
                  <c:v>2870</c:v>
                </c:pt>
                <c:pt idx="7681">
                  <c:v>2870</c:v>
                </c:pt>
                <c:pt idx="7682">
                  <c:v>2870</c:v>
                </c:pt>
                <c:pt idx="7683">
                  <c:v>2871</c:v>
                </c:pt>
                <c:pt idx="7684">
                  <c:v>2871</c:v>
                </c:pt>
                <c:pt idx="7685">
                  <c:v>2871</c:v>
                </c:pt>
                <c:pt idx="7686">
                  <c:v>2871</c:v>
                </c:pt>
                <c:pt idx="7687">
                  <c:v>2871</c:v>
                </c:pt>
                <c:pt idx="7688">
                  <c:v>2871</c:v>
                </c:pt>
                <c:pt idx="7689">
                  <c:v>2872</c:v>
                </c:pt>
                <c:pt idx="7690">
                  <c:v>2872</c:v>
                </c:pt>
                <c:pt idx="7691">
                  <c:v>2872</c:v>
                </c:pt>
                <c:pt idx="7692">
                  <c:v>2872</c:v>
                </c:pt>
                <c:pt idx="7693">
                  <c:v>2873</c:v>
                </c:pt>
                <c:pt idx="7694">
                  <c:v>2873</c:v>
                </c:pt>
                <c:pt idx="7695">
                  <c:v>2873</c:v>
                </c:pt>
                <c:pt idx="7696">
                  <c:v>2873</c:v>
                </c:pt>
                <c:pt idx="7697">
                  <c:v>2873</c:v>
                </c:pt>
                <c:pt idx="7698">
                  <c:v>2873</c:v>
                </c:pt>
                <c:pt idx="7699">
                  <c:v>2873</c:v>
                </c:pt>
                <c:pt idx="7700">
                  <c:v>2873</c:v>
                </c:pt>
                <c:pt idx="7701">
                  <c:v>2873</c:v>
                </c:pt>
                <c:pt idx="7702">
                  <c:v>2873</c:v>
                </c:pt>
                <c:pt idx="7703">
                  <c:v>2873</c:v>
                </c:pt>
                <c:pt idx="7704">
                  <c:v>2873</c:v>
                </c:pt>
                <c:pt idx="7705">
                  <c:v>2873</c:v>
                </c:pt>
                <c:pt idx="7706">
                  <c:v>2873</c:v>
                </c:pt>
                <c:pt idx="7707">
                  <c:v>2873</c:v>
                </c:pt>
                <c:pt idx="7708">
                  <c:v>2874</c:v>
                </c:pt>
                <c:pt idx="7709">
                  <c:v>2875</c:v>
                </c:pt>
                <c:pt idx="7710">
                  <c:v>2875</c:v>
                </c:pt>
                <c:pt idx="7711">
                  <c:v>2876</c:v>
                </c:pt>
                <c:pt idx="7712">
                  <c:v>2876</c:v>
                </c:pt>
                <c:pt idx="7713">
                  <c:v>2876</c:v>
                </c:pt>
                <c:pt idx="7714">
                  <c:v>2876</c:v>
                </c:pt>
                <c:pt idx="7715">
                  <c:v>2877</c:v>
                </c:pt>
                <c:pt idx="7716">
                  <c:v>2878</c:v>
                </c:pt>
                <c:pt idx="7717">
                  <c:v>2879</c:v>
                </c:pt>
                <c:pt idx="7718">
                  <c:v>2880</c:v>
                </c:pt>
                <c:pt idx="7719">
                  <c:v>2880</c:v>
                </c:pt>
                <c:pt idx="7720">
                  <c:v>2880</c:v>
                </c:pt>
                <c:pt idx="7721">
                  <c:v>2881</c:v>
                </c:pt>
                <c:pt idx="7722">
                  <c:v>2882</c:v>
                </c:pt>
                <c:pt idx="7723">
                  <c:v>2882</c:v>
                </c:pt>
                <c:pt idx="7724">
                  <c:v>2882</c:v>
                </c:pt>
                <c:pt idx="7725">
                  <c:v>2883</c:v>
                </c:pt>
                <c:pt idx="7726">
                  <c:v>2884</c:v>
                </c:pt>
                <c:pt idx="7727">
                  <c:v>2885</c:v>
                </c:pt>
                <c:pt idx="7728">
                  <c:v>2886</c:v>
                </c:pt>
                <c:pt idx="7729">
                  <c:v>2887</c:v>
                </c:pt>
                <c:pt idx="7730">
                  <c:v>2888</c:v>
                </c:pt>
                <c:pt idx="7731">
                  <c:v>2889</c:v>
                </c:pt>
                <c:pt idx="7732">
                  <c:v>2890</c:v>
                </c:pt>
                <c:pt idx="7733">
                  <c:v>2891</c:v>
                </c:pt>
                <c:pt idx="7734">
                  <c:v>2891</c:v>
                </c:pt>
                <c:pt idx="7735">
                  <c:v>2891</c:v>
                </c:pt>
                <c:pt idx="7736">
                  <c:v>2891</c:v>
                </c:pt>
                <c:pt idx="7737">
                  <c:v>2892</c:v>
                </c:pt>
                <c:pt idx="7738">
                  <c:v>2893</c:v>
                </c:pt>
                <c:pt idx="7739">
                  <c:v>2894</c:v>
                </c:pt>
                <c:pt idx="7740">
                  <c:v>2895</c:v>
                </c:pt>
                <c:pt idx="7741">
                  <c:v>2896</c:v>
                </c:pt>
                <c:pt idx="7742">
                  <c:v>2896</c:v>
                </c:pt>
                <c:pt idx="7743">
                  <c:v>2897</c:v>
                </c:pt>
                <c:pt idx="7744">
                  <c:v>2898</c:v>
                </c:pt>
                <c:pt idx="7745">
                  <c:v>2899</c:v>
                </c:pt>
                <c:pt idx="7746">
                  <c:v>2899</c:v>
                </c:pt>
                <c:pt idx="7747">
                  <c:v>2899</c:v>
                </c:pt>
                <c:pt idx="7748">
                  <c:v>2900</c:v>
                </c:pt>
                <c:pt idx="7749">
                  <c:v>2900</c:v>
                </c:pt>
                <c:pt idx="7750">
                  <c:v>2901</c:v>
                </c:pt>
                <c:pt idx="7751">
                  <c:v>2902</c:v>
                </c:pt>
                <c:pt idx="7752">
                  <c:v>2903</c:v>
                </c:pt>
                <c:pt idx="7753">
                  <c:v>2903</c:v>
                </c:pt>
                <c:pt idx="7754">
                  <c:v>2904</c:v>
                </c:pt>
                <c:pt idx="7755">
                  <c:v>2905</c:v>
                </c:pt>
                <c:pt idx="7756">
                  <c:v>2905</c:v>
                </c:pt>
                <c:pt idx="7757">
                  <c:v>2905</c:v>
                </c:pt>
                <c:pt idx="7758">
                  <c:v>2906</c:v>
                </c:pt>
                <c:pt idx="7759">
                  <c:v>2907</c:v>
                </c:pt>
                <c:pt idx="7760">
                  <c:v>2908</c:v>
                </c:pt>
                <c:pt idx="7761">
                  <c:v>2909</c:v>
                </c:pt>
                <c:pt idx="7762">
                  <c:v>2910</c:v>
                </c:pt>
                <c:pt idx="7763">
                  <c:v>2911</c:v>
                </c:pt>
                <c:pt idx="7764">
                  <c:v>2912</c:v>
                </c:pt>
                <c:pt idx="7765">
                  <c:v>2913</c:v>
                </c:pt>
                <c:pt idx="7766">
                  <c:v>2914</c:v>
                </c:pt>
                <c:pt idx="7767">
                  <c:v>2915</c:v>
                </c:pt>
                <c:pt idx="7768">
                  <c:v>2916</c:v>
                </c:pt>
                <c:pt idx="7769">
                  <c:v>2917</c:v>
                </c:pt>
                <c:pt idx="7770">
                  <c:v>2918</c:v>
                </c:pt>
                <c:pt idx="7771">
                  <c:v>2919</c:v>
                </c:pt>
                <c:pt idx="7772">
                  <c:v>2920</c:v>
                </c:pt>
                <c:pt idx="7773">
                  <c:v>2920</c:v>
                </c:pt>
                <c:pt idx="7774">
                  <c:v>2920</c:v>
                </c:pt>
                <c:pt idx="7775">
                  <c:v>2920</c:v>
                </c:pt>
                <c:pt idx="7776">
                  <c:v>2920</c:v>
                </c:pt>
                <c:pt idx="7777">
                  <c:v>2920</c:v>
                </c:pt>
                <c:pt idx="7778">
                  <c:v>2921</c:v>
                </c:pt>
                <c:pt idx="7779">
                  <c:v>2922</c:v>
                </c:pt>
                <c:pt idx="7780">
                  <c:v>2923</c:v>
                </c:pt>
                <c:pt idx="7781">
                  <c:v>2924</c:v>
                </c:pt>
                <c:pt idx="7782">
                  <c:v>2925</c:v>
                </c:pt>
                <c:pt idx="7783">
                  <c:v>2926</c:v>
                </c:pt>
                <c:pt idx="7784">
                  <c:v>2927</c:v>
                </c:pt>
                <c:pt idx="7785">
                  <c:v>2928</c:v>
                </c:pt>
                <c:pt idx="7786">
                  <c:v>2929</c:v>
                </c:pt>
                <c:pt idx="7787">
                  <c:v>2930</c:v>
                </c:pt>
                <c:pt idx="7788">
                  <c:v>2930</c:v>
                </c:pt>
                <c:pt idx="7789">
                  <c:v>2931</c:v>
                </c:pt>
                <c:pt idx="7790">
                  <c:v>2931</c:v>
                </c:pt>
                <c:pt idx="7791">
                  <c:v>2932</c:v>
                </c:pt>
                <c:pt idx="7792">
                  <c:v>2933</c:v>
                </c:pt>
                <c:pt idx="7793">
                  <c:v>2933</c:v>
                </c:pt>
                <c:pt idx="7794">
                  <c:v>2933</c:v>
                </c:pt>
                <c:pt idx="7795">
                  <c:v>2934</c:v>
                </c:pt>
                <c:pt idx="7796">
                  <c:v>2934</c:v>
                </c:pt>
                <c:pt idx="7797">
                  <c:v>2934</c:v>
                </c:pt>
                <c:pt idx="7798">
                  <c:v>2935</c:v>
                </c:pt>
                <c:pt idx="7799">
                  <c:v>2935</c:v>
                </c:pt>
                <c:pt idx="7800">
                  <c:v>2936</c:v>
                </c:pt>
                <c:pt idx="7801">
                  <c:v>2937</c:v>
                </c:pt>
                <c:pt idx="7802">
                  <c:v>2938</c:v>
                </c:pt>
                <c:pt idx="7803">
                  <c:v>2939</c:v>
                </c:pt>
                <c:pt idx="7804">
                  <c:v>2940</c:v>
                </c:pt>
                <c:pt idx="7805">
                  <c:v>2941</c:v>
                </c:pt>
                <c:pt idx="7806">
                  <c:v>2941</c:v>
                </c:pt>
                <c:pt idx="7807">
                  <c:v>2942</c:v>
                </c:pt>
                <c:pt idx="7808">
                  <c:v>2943</c:v>
                </c:pt>
                <c:pt idx="7809">
                  <c:v>2943</c:v>
                </c:pt>
                <c:pt idx="7810">
                  <c:v>2944</c:v>
                </c:pt>
                <c:pt idx="7811">
                  <c:v>2944</c:v>
                </c:pt>
                <c:pt idx="7812">
                  <c:v>2945</c:v>
                </c:pt>
                <c:pt idx="7813">
                  <c:v>2945</c:v>
                </c:pt>
                <c:pt idx="7814">
                  <c:v>2945</c:v>
                </c:pt>
                <c:pt idx="7815">
                  <c:v>2945</c:v>
                </c:pt>
                <c:pt idx="7816">
                  <c:v>2945</c:v>
                </c:pt>
                <c:pt idx="7817">
                  <c:v>2945</c:v>
                </c:pt>
                <c:pt idx="7818">
                  <c:v>2945</c:v>
                </c:pt>
                <c:pt idx="7819">
                  <c:v>2945</c:v>
                </c:pt>
                <c:pt idx="7820">
                  <c:v>2945</c:v>
                </c:pt>
                <c:pt idx="7821">
                  <c:v>2945</c:v>
                </c:pt>
                <c:pt idx="7822">
                  <c:v>2945</c:v>
                </c:pt>
                <c:pt idx="7823">
                  <c:v>2945</c:v>
                </c:pt>
                <c:pt idx="7824">
                  <c:v>2945</c:v>
                </c:pt>
                <c:pt idx="7825">
                  <c:v>2945</c:v>
                </c:pt>
                <c:pt idx="7826">
                  <c:v>2946</c:v>
                </c:pt>
                <c:pt idx="7827">
                  <c:v>2946</c:v>
                </c:pt>
                <c:pt idx="7828">
                  <c:v>2947</c:v>
                </c:pt>
                <c:pt idx="7829">
                  <c:v>2948</c:v>
                </c:pt>
                <c:pt idx="7830">
                  <c:v>2949</c:v>
                </c:pt>
                <c:pt idx="7831">
                  <c:v>2950</c:v>
                </c:pt>
                <c:pt idx="7832">
                  <c:v>2951</c:v>
                </c:pt>
                <c:pt idx="7833">
                  <c:v>2951</c:v>
                </c:pt>
                <c:pt idx="7834">
                  <c:v>2952</c:v>
                </c:pt>
                <c:pt idx="7835">
                  <c:v>2952</c:v>
                </c:pt>
                <c:pt idx="7836">
                  <c:v>2953</c:v>
                </c:pt>
                <c:pt idx="7837">
                  <c:v>2953</c:v>
                </c:pt>
                <c:pt idx="7838">
                  <c:v>2953</c:v>
                </c:pt>
                <c:pt idx="7839">
                  <c:v>2953</c:v>
                </c:pt>
                <c:pt idx="7840">
                  <c:v>2954</c:v>
                </c:pt>
                <c:pt idx="7841">
                  <c:v>2954</c:v>
                </c:pt>
                <c:pt idx="7842">
                  <c:v>2954</c:v>
                </c:pt>
                <c:pt idx="7843">
                  <c:v>2955</c:v>
                </c:pt>
                <c:pt idx="7844">
                  <c:v>2955</c:v>
                </c:pt>
                <c:pt idx="7845">
                  <c:v>2956</c:v>
                </c:pt>
                <c:pt idx="7846">
                  <c:v>2956</c:v>
                </c:pt>
                <c:pt idx="7847">
                  <c:v>2957</c:v>
                </c:pt>
                <c:pt idx="7848">
                  <c:v>2958</c:v>
                </c:pt>
                <c:pt idx="7849">
                  <c:v>2959</c:v>
                </c:pt>
                <c:pt idx="7850">
                  <c:v>2960</c:v>
                </c:pt>
                <c:pt idx="7851">
                  <c:v>2960</c:v>
                </c:pt>
                <c:pt idx="7852">
                  <c:v>2961</c:v>
                </c:pt>
                <c:pt idx="7853">
                  <c:v>2962</c:v>
                </c:pt>
                <c:pt idx="7854">
                  <c:v>2962</c:v>
                </c:pt>
                <c:pt idx="7855">
                  <c:v>2962</c:v>
                </c:pt>
                <c:pt idx="7856">
                  <c:v>2962</c:v>
                </c:pt>
                <c:pt idx="7857">
                  <c:v>2963</c:v>
                </c:pt>
                <c:pt idx="7858">
                  <c:v>2963</c:v>
                </c:pt>
                <c:pt idx="7859">
                  <c:v>2963</c:v>
                </c:pt>
                <c:pt idx="7860">
                  <c:v>2964</c:v>
                </c:pt>
                <c:pt idx="7861">
                  <c:v>2964</c:v>
                </c:pt>
                <c:pt idx="7862">
                  <c:v>2964</c:v>
                </c:pt>
                <c:pt idx="7863">
                  <c:v>2964</c:v>
                </c:pt>
                <c:pt idx="7864">
                  <c:v>2964</c:v>
                </c:pt>
                <c:pt idx="7865">
                  <c:v>2964</c:v>
                </c:pt>
                <c:pt idx="7866">
                  <c:v>2965</c:v>
                </c:pt>
                <c:pt idx="7867">
                  <c:v>2965</c:v>
                </c:pt>
                <c:pt idx="7868">
                  <c:v>2966</c:v>
                </c:pt>
                <c:pt idx="7869">
                  <c:v>2967</c:v>
                </c:pt>
                <c:pt idx="7870">
                  <c:v>2967</c:v>
                </c:pt>
                <c:pt idx="7871">
                  <c:v>2967</c:v>
                </c:pt>
                <c:pt idx="7872">
                  <c:v>2967</c:v>
                </c:pt>
                <c:pt idx="7873">
                  <c:v>2967</c:v>
                </c:pt>
                <c:pt idx="7874">
                  <c:v>2967</c:v>
                </c:pt>
                <c:pt idx="7875">
                  <c:v>2967</c:v>
                </c:pt>
                <c:pt idx="7876">
                  <c:v>2968</c:v>
                </c:pt>
                <c:pt idx="7877">
                  <c:v>2968</c:v>
                </c:pt>
                <c:pt idx="7878">
                  <c:v>2968</c:v>
                </c:pt>
                <c:pt idx="7879">
                  <c:v>2969</c:v>
                </c:pt>
                <c:pt idx="7880">
                  <c:v>2969</c:v>
                </c:pt>
                <c:pt idx="7881">
                  <c:v>2969</c:v>
                </c:pt>
                <c:pt idx="7882">
                  <c:v>2969</c:v>
                </c:pt>
                <c:pt idx="7883">
                  <c:v>2970</c:v>
                </c:pt>
                <c:pt idx="7884">
                  <c:v>2970</c:v>
                </c:pt>
                <c:pt idx="7885">
                  <c:v>2971</c:v>
                </c:pt>
                <c:pt idx="7886">
                  <c:v>2972</c:v>
                </c:pt>
                <c:pt idx="7887">
                  <c:v>2972</c:v>
                </c:pt>
                <c:pt idx="7888">
                  <c:v>2972</c:v>
                </c:pt>
                <c:pt idx="7889">
                  <c:v>2972</c:v>
                </c:pt>
                <c:pt idx="7890">
                  <c:v>2972</c:v>
                </c:pt>
                <c:pt idx="7891">
                  <c:v>2972</c:v>
                </c:pt>
                <c:pt idx="7892">
                  <c:v>2972</c:v>
                </c:pt>
                <c:pt idx="7893">
                  <c:v>2972</c:v>
                </c:pt>
                <c:pt idx="7894">
                  <c:v>2972</c:v>
                </c:pt>
                <c:pt idx="7895">
                  <c:v>2972</c:v>
                </c:pt>
                <c:pt idx="7896">
                  <c:v>2972</c:v>
                </c:pt>
                <c:pt idx="7897">
                  <c:v>2972</c:v>
                </c:pt>
                <c:pt idx="7898">
                  <c:v>2972</c:v>
                </c:pt>
                <c:pt idx="7899">
                  <c:v>2973</c:v>
                </c:pt>
                <c:pt idx="7900">
                  <c:v>2973</c:v>
                </c:pt>
                <c:pt idx="7901">
                  <c:v>2973</c:v>
                </c:pt>
                <c:pt idx="7902">
                  <c:v>2973</c:v>
                </c:pt>
                <c:pt idx="7903">
                  <c:v>2973</c:v>
                </c:pt>
                <c:pt idx="7904">
                  <c:v>2974</c:v>
                </c:pt>
                <c:pt idx="7905">
                  <c:v>2974</c:v>
                </c:pt>
                <c:pt idx="7906">
                  <c:v>2975</c:v>
                </c:pt>
                <c:pt idx="7907">
                  <c:v>2975</c:v>
                </c:pt>
                <c:pt idx="7908">
                  <c:v>2975</c:v>
                </c:pt>
                <c:pt idx="7909">
                  <c:v>2975</c:v>
                </c:pt>
                <c:pt idx="7910">
                  <c:v>2975</c:v>
                </c:pt>
                <c:pt idx="7911">
                  <c:v>2976</c:v>
                </c:pt>
                <c:pt idx="7912">
                  <c:v>2976</c:v>
                </c:pt>
                <c:pt idx="7913">
                  <c:v>2976</c:v>
                </c:pt>
                <c:pt idx="7914">
                  <c:v>2976</c:v>
                </c:pt>
                <c:pt idx="7915">
                  <c:v>2976</c:v>
                </c:pt>
                <c:pt idx="7916">
                  <c:v>2976</c:v>
                </c:pt>
                <c:pt idx="7917">
                  <c:v>2977</c:v>
                </c:pt>
                <c:pt idx="7918">
                  <c:v>2978</c:v>
                </c:pt>
                <c:pt idx="7919">
                  <c:v>2979</c:v>
                </c:pt>
                <c:pt idx="7920">
                  <c:v>2980</c:v>
                </c:pt>
                <c:pt idx="7921">
                  <c:v>2981</c:v>
                </c:pt>
                <c:pt idx="7922">
                  <c:v>2981</c:v>
                </c:pt>
                <c:pt idx="7923">
                  <c:v>2981</c:v>
                </c:pt>
                <c:pt idx="7924">
                  <c:v>2981</c:v>
                </c:pt>
                <c:pt idx="7925">
                  <c:v>2981</c:v>
                </c:pt>
                <c:pt idx="7926">
                  <c:v>2981</c:v>
                </c:pt>
                <c:pt idx="7927">
                  <c:v>2981</c:v>
                </c:pt>
                <c:pt idx="7928">
                  <c:v>2981</c:v>
                </c:pt>
                <c:pt idx="7929">
                  <c:v>2981</c:v>
                </c:pt>
                <c:pt idx="7930">
                  <c:v>2981</c:v>
                </c:pt>
                <c:pt idx="7931">
                  <c:v>2981</c:v>
                </c:pt>
                <c:pt idx="7932">
                  <c:v>2982</c:v>
                </c:pt>
                <c:pt idx="7933">
                  <c:v>2983</c:v>
                </c:pt>
                <c:pt idx="7934">
                  <c:v>2983</c:v>
                </c:pt>
                <c:pt idx="7935">
                  <c:v>2983</c:v>
                </c:pt>
                <c:pt idx="7936">
                  <c:v>2983</c:v>
                </c:pt>
                <c:pt idx="7937">
                  <c:v>2983</c:v>
                </c:pt>
                <c:pt idx="7938">
                  <c:v>2983</c:v>
                </c:pt>
                <c:pt idx="7939">
                  <c:v>2983</c:v>
                </c:pt>
                <c:pt idx="7940">
                  <c:v>2983</c:v>
                </c:pt>
                <c:pt idx="7941">
                  <c:v>2983</c:v>
                </c:pt>
                <c:pt idx="7942">
                  <c:v>2983</c:v>
                </c:pt>
                <c:pt idx="7943">
                  <c:v>2983</c:v>
                </c:pt>
                <c:pt idx="7944">
                  <c:v>2983</c:v>
                </c:pt>
                <c:pt idx="7945">
                  <c:v>2983</c:v>
                </c:pt>
                <c:pt idx="7946">
                  <c:v>2984</c:v>
                </c:pt>
                <c:pt idx="7947">
                  <c:v>2984</c:v>
                </c:pt>
                <c:pt idx="7948">
                  <c:v>2985</c:v>
                </c:pt>
                <c:pt idx="7949">
                  <c:v>2985</c:v>
                </c:pt>
                <c:pt idx="7950">
                  <c:v>2985</c:v>
                </c:pt>
                <c:pt idx="7951">
                  <c:v>2986</c:v>
                </c:pt>
                <c:pt idx="7952">
                  <c:v>2986</c:v>
                </c:pt>
                <c:pt idx="7953">
                  <c:v>2986</c:v>
                </c:pt>
                <c:pt idx="7954">
                  <c:v>2986</c:v>
                </c:pt>
                <c:pt idx="7955">
                  <c:v>2986</c:v>
                </c:pt>
                <c:pt idx="7956">
                  <c:v>2987</c:v>
                </c:pt>
                <c:pt idx="7957">
                  <c:v>2988</c:v>
                </c:pt>
                <c:pt idx="7958">
                  <c:v>2988</c:v>
                </c:pt>
                <c:pt idx="7959">
                  <c:v>2988</c:v>
                </c:pt>
                <c:pt idx="7960">
                  <c:v>2989</c:v>
                </c:pt>
                <c:pt idx="7961">
                  <c:v>2990</c:v>
                </c:pt>
                <c:pt idx="7962">
                  <c:v>2990</c:v>
                </c:pt>
                <c:pt idx="7963">
                  <c:v>2990</c:v>
                </c:pt>
                <c:pt idx="7964">
                  <c:v>2990</c:v>
                </c:pt>
                <c:pt idx="7965">
                  <c:v>2991</c:v>
                </c:pt>
                <c:pt idx="7966">
                  <c:v>2992</c:v>
                </c:pt>
                <c:pt idx="7967">
                  <c:v>2992</c:v>
                </c:pt>
                <c:pt idx="7968">
                  <c:v>2992</c:v>
                </c:pt>
                <c:pt idx="7969">
                  <c:v>2992</c:v>
                </c:pt>
                <c:pt idx="7970">
                  <c:v>2992</c:v>
                </c:pt>
                <c:pt idx="7971">
                  <c:v>2992</c:v>
                </c:pt>
                <c:pt idx="7972">
                  <c:v>2993</c:v>
                </c:pt>
                <c:pt idx="7973">
                  <c:v>2994</c:v>
                </c:pt>
                <c:pt idx="7974">
                  <c:v>2995</c:v>
                </c:pt>
                <c:pt idx="7975">
                  <c:v>2996</c:v>
                </c:pt>
                <c:pt idx="7976">
                  <c:v>2996</c:v>
                </c:pt>
                <c:pt idx="7977">
                  <c:v>2997</c:v>
                </c:pt>
                <c:pt idx="7978">
                  <c:v>2998</c:v>
                </c:pt>
                <c:pt idx="7979">
                  <c:v>2999</c:v>
                </c:pt>
                <c:pt idx="7980">
                  <c:v>3000</c:v>
                </c:pt>
                <c:pt idx="7981">
                  <c:v>3001</c:v>
                </c:pt>
                <c:pt idx="7982">
                  <c:v>3002</c:v>
                </c:pt>
                <c:pt idx="7983">
                  <c:v>3003</c:v>
                </c:pt>
                <c:pt idx="7984">
                  <c:v>3004</c:v>
                </c:pt>
                <c:pt idx="7985">
                  <c:v>3004</c:v>
                </c:pt>
                <c:pt idx="7986">
                  <c:v>3005</c:v>
                </c:pt>
                <c:pt idx="7987">
                  <c:v>3006</c:v>
                </c:pt>
                <c:pt idx="7988">
                  <c:v>3007</c:v>
                </c:pt>
                <c:pt idx="7989">
                  <c:v>3008</c:v>
                </c:pt>
                <c:pt idx="7990">
                  <c:v>3009</c:v>
                </c:pt>
                <c:pt idx="7991">
                  <c:v>3010</c:v>
                </c:pt>
                <c:pt idx="7992">
                  <c:v>3011</c:v>
                </c:pt>
                <c:pt idx="7993">
                  <c:v>3012</c:v>
                </c:pt>
                <c:pt idx="7994">
                  <c:v>3013</c:v>
                </c:pt>
                <c:pt idx="7995">
                  <c:v>3014</c:v>
                </c:pt>
                <c:pt idx="7996">
                  <c:v>3015</c:v>
                </c:pt>
                <c:pt idx="7997">
                  <c:v>3016</c:v>
                </c:pt>
                <c:pt idx="7998">
                  <c:v>3017</c:v>
                </c:pt>
                <c:pt idx="7999">
                  <c:v>3017</c:v>
                </c:pt>
                <c:pt idx="8000">
                  <c:v>3018</c:v>
                </c:pt>
                <c:pt idx="8001">
                  <c:v>3019</c:v>
                </c:pt>
                <c:pt idx="8002">
                  <c:v>3020</c:v>
                </c:pt>
                <c:pt idx="8003">
                  <c:v>3020</c:v>
                </c:pt>
                <c:pt idx="8004">
                  <c:v>3020</c:v>
                </c:pt>
                <c:pt idx="8005">
                  <c:v>3020</c:v>
                </c:pt>
                <c:pt idx="8006">
                  <c:v>3021</c:v>
                </c:pt>
                <c:pt idx="8007">
                  <c:v>3021</c:v>
                </c:pt>
                <c:pt idx="8008">
                  <c:v>3021</c:v>
                </c:pt>
                <c:pt idx="8009">
                  <c:v>3022</c:v>
                </c:pt>
                <c:pt idx="8010">
                  <c:v>3023</c:v>
                </c:pt>
                <c:pt idx="8011">
                  <c:v>3023</c:v>
                </c:pt>
                <c:pt idx="8012">
                  <c:v>3023</c:v>
                </c:pt>
                <c:pt idx="8013">
                  <c:v>3023</c:v>
                </c:pt>
                <c:pt idx="8014">
                  <c:v>3024</c:v>
                </c:pt>
                <c:pt idx="8015">
                  <c:v>3024</c:v>
                </c:pt>
                <c:pt idx="8016">
                  <c:v>3024</c:v>
                </c:pt>
                <c:pt idx="8017">
                  <c:v>3025</c:v>
                </c:pt>
                <c:pt idx="8018">
                  <c:v>3025</c:v>
                </c:pt>
                <c:pt idx="8019">
                  <c:v>3025</c:v>
                </c:pt>
                <c:pt idx="8020">
                  <c:v>3026</c:v>
                </c:pt>
                <c:pt idx="8021">
                  <c:v>3027</c:v>
                </c:pt>
                <c:pt idx="8022">
                  <c:v>3028</c:v>
                </c:pt>
                <c:pt idx="8023">
                  <c:v>3029</c:v>
                </c:pt>
                <c:pt idx="8024">
                  <c:v>3029</c:v>
                </c:pt>
                <c:pt idx="8025">
                  <c:v>3030</c:v>
                </c:pt>
                <c:pt idx="8026">
                  <c:v>3030</c:v>
                </c:pt>
                <c:pt idx="8027">
                  <c:v>3030</c:v>
                </c:pt>
                <c:pt idx="8028">
                  <c:v>3031</c:v>
                </c:pt>
                <c:pt idx="8029">
                  <c:v>3032</c:v>
                </c:pt>
                <c:pt idx="8030">
                  <c:v>3033</c:v>
                </c:pt>
                <c:pt idx="8031">
                  <c:v>3034</c:v>
                </c:pt>
                <c:pt idx="8032">
                  <c:v>3035</c:v>
                </c:pt>
                <c:pt idx="8033">
                  <c:v>3036</c:v>
                </c:pt>
                <c:pt idx="8034">
                  <c:v>3036</c:v>
                </c:pt>
                <c:pt idx="8035">
                  <c:v>3036</c:v>
                </c:pt>
                <c:pt idx="8036">
                  <c:v>3037</c:v>
                </c:pt>
                <c:pt idx="8037">
                  <c:v>3038</c:v>
                </c:pt>
                <c:pt idx="8038">
                  <c:v>3039</c:v>
                </c:pt>
                <c:pt idx="8039">
                  <c:v>3040</c:v>
                </c:pt>
                <c:pt idx="8040">
                  <c:v>3041</c:v>
                </c:pt>
                <c:pt idx="8041">
                  <c:v>3041</c:v>
                </c:pt>
                <c:pt idx="8042">
                  <c:v>3041</c:v>
                </c:pt>
                <c:pt idx="8043">
                  <c:v>3042</c:v>
                </c:pt>
                <c:pt idx="8044">
                  <c:v>3043</c:v>
                </c:pt>
                <c:pt idx="8045">
                  <c:v>3044</c:v>
                </c:pt>
                <c:pt idx="8046">
                  <c:v>3045</c:v>
                </c:pt>
                <c:pt idx="8047">
                  <c:v>3045</c:v>
                </c:pt>
                <c:pt idx="8048">
                  <c:v>3046</c:v>
                </c:pt>
                <c:pt idx="8049">
                  <c:v>3046</c:v>
                </c:pt>
                <c:pt idx="8050">
                  <c:v>3047</c:v>
                </c:pt>
                <c:pt idx="8051">
                  <c:v>3047</c:v>
                </c:pt>
                <c:pt idx="8052">
                  <c:v>3048</c:v>
                </c:pt>
                <c:pt idx="8053">
                  <c:v>3049</c:v>
                </c:pt>
                <c:pt idx="8054">
                  <c:v>3050</c:v>
                </c:pt>
                <c:pt idx="8055">
                  <c:v>3051</c:v>
                </c:pt>
                <c:pt idx="8056">
                  <c:v>3052</c:v>
                </c:pt>
                <c:pt idx="8057">
                  <c:v>3052</c:v>
                </c:pt>
                <c:pt idx="8058">
                  <c:v>3053</c:v>
                </c:pt>
                <c:pt idx="8059">
                  <c:v>3054</c:v>
                </c:pt>
                <c:pt idx="8060">
                  <c:v>3055</c:v>
                </c:pt>
                <c:pt idx="8061">
                  <c:v>3056</c:v>
                </c:pt>
                <c:pt idx="8062">
                  <c:v>3057</c:v>
                </c:pt>
                <c:pt idx="8063">
                  <c:v>3058</c:v>
                </c:pt>
                <c:pt idx="8064">
                  <c:v>3059</c:v>
                </c:pt>
                <c:pt idx="8065">
                  <c:v>3060</c:v>
                </c:pt>
                <c:pt idx="8066">
                  <c:v>3061</c:v>
                </c:pt>
                <c:pt idx="8067">
                  <c:v>3061</c:v>
                </c:pt>
                <c:pt idx="8068">
                  <c:v>3061</c:v>
                </c:pt>
                <c:pt idx="8069">
                  <c:v>3061</c:v>
                </c:pt>
                <c:pt idx="8070">
                  <c:v>3061</c:v>
                </c:pt>
                <c:pt idx="8071">
                  <c:v>3061</c:v>
                </c:pt>
                <c:pt idx="8072">
                  <c:v>3061</c:v>
                </c:pt>
                <c:pt idx="8073">
                  <c:v>3061</c:v>
                </c:pt>
                <c:pt idx="8074">
                  <c:v>3061</c:v>
                </c:pt>
                <c:pt idx="8075">
                  <c:v>3061</c:v>
                </c:pt>
                <c:pt idx="8076">
                  <c:v>3061</c:v>
                </c:pt>
                <c:pt idx="8077">
                  <c:v>3061</c:v>
                </c:pt>
                <c:pt idx="8078">
                  <c:v>3061</c:v>
                </c:pt>
                <c:pt idx="8079">
                  <c:v>3061</c:v>
                </c:pt>
                <c:pt idx="8080">
                  <c:v>3061</c:v>
                </c:pt>
                <c:pt idx="8081">
                  <c:v>3061</c:v>
                </c:pt>
                <c:pt idx="8082">
                  <c:v>3061</c:v>
                </c:pt>
                <c:pt idx="8083">
                  <c:v>3061</c:v>
                </c:pt>
                <c:pt idx="8084">
                  <c:v>3061</c:v>
                </c:pt>
                <c:pt idx="8085">
                  <c:v>3061</c:v>
                </c:pt>
                <c:pt idx="8086">
                  <c:v>3061</c:v>
                </c:pt>
                <c:pt idx="8087">
                  <c:v>3061</c:v>
                </c:pt>
                <c:pt idx="8088">
                  <c:v>3061</c:v>
                </c:pt>
                <c:pt idx="8089">
                  <c:v>3061</c:v>
                </c:pt>
                <c:pt idx="8090">
                  <c:v>3061</c:v>
                </c:pt>
                <c:pt idx="8091">
                  <c:v>3061</c:v>
                </c:pt>
                <c:pt idx="8092">
                  <c:v>3061</c:v>
                </c:pt>
                <c:pt idx="8093">
                  <c:v>3061</c:v>
                </c:pt>
                <c:pt idx="8094">
                  <c:v>3061</c:v>
                </c:pt>
                <c:pt idx="8095">
                  <c:v>3061</c:v>
                </c:pt>
                <c:pt idx="8096">
                  <c:v>3061</c:v>
                </c:pt>
                <c:pt idx="8097">
                  <c:v>3061</c:v>
                </c:pt>
                <c:pt idx="8098">
                  <c:v>3061</c:v>
                </c:pt>
                <c:pt idx="8099">
                  <c:v>3062</c:v>
                </c:pt>
                <c:pt idx="8100">
                  <c:v>3063</c:v>
                </c:pt>
                <c:pt idx="8101">
                  <c:v>3063</c:v>
                </c:pt>
                <c:pt idx="8102">
                  <c:v>3063</c:v>
                </c:pt>
                <c:pt idx="8103">
                  <c:v>3063</c:v>
                </c:pt>
                <c:pt idx="8104">
                  <c:v>3063</c:v>
                </c:pt>
                <c:pt idx="8105">
                  <c:v>3063</c:v>
                </c:pt>
                <c:pt idx="8106">
                  <c:v>3063</c:v>
                </c:pt>
                <c:pt idx="8107">
                  <c:v>3063</c:v>
                </c:pt>
                <c:pt idx="8108">
                  <c:v>3063</c:v>
                </c:pt>
                <c:pt idx="8109">
                  <c:v>3064</c:v>
                </c:pt>
                <c:pt idx="8110">
                  <c:v>3064</c:v>
                </c:pt>
                <c:pt idx="8111">
                  <c:v>3064</c:v>
                </c:pt>
                <c:pt idx="8112">
                  <c:v>3064</c:v>
                </c:pt>
                <c:pt idx="8113">
                  <c:v>3064</c:v>
                </c:pt>
                <c:pt idx="8114">
                  <c:v>3064</c:v>
                </c:pt>
                <c:pt idx="8115">
                  <c:v>3065</c:v>
                </c:pt>
                <c:pt idx="8116">
                  <c:v>3065</c:v>
                </c:pt>
                <c:pt idx="8117">
                  <c:v>3065</c:v>
                </c:pt>
                <c:pt idx="8118">
                  <c:v>3065</c:v>
                </c:pt>
                <c:pt idx="8119">
                  <c:v>3065</c:v>
                </c:pt>
                <c:pt idx="8120">
                  <c:v>3066</c:v>
                </c:pt>
                <c:pt idx="8121">
                  <c:v>3066</c:v>
                </c:pt>
                <c:pt idx="8122">
                  <c:v>3066</c:v>
                </c:pt>
                <c:pt idx="8123">
                  <c:v>3066</c:v>
                </c:pt>
                <c:pt idx="8124">
                  <c:v>3066</c:v>
                </c:pt>
                <c:pt idx="8125">
                  <c:v>3066</c:v>
                </c:pt>
                <c:pt idx="8126">
                  <c:v>3066</c:v>
                </c:pt>
                <c:pt idx="8127">
                  <c:v>3066</c:v>
                </c:pt>
                <c:pt idx="8128">
                  <c:v>3066</c:v>
                </c:pt>
                <c:pt idx="8129">
                  <c:v>3066</c:v>
                </c:pt>
                <c:pt idx="8130">
                  <c:v>3066</c:v>
                </c:pt>
                <c:pt idx="8131">
                  <c:v>3066</c:v>
                </c:pt>
                <c:pt idx="8132">
                  <c:v>3066</c:v>
                </c:pt>
                <c:pt idx="8133">
                  <c:v>3066</c:v>
                </c:pt>
                <c:pt idx="8134">
                  <c:v>3066</c:v>
                </c:pt>
                <c:pt idx="8135">
                  <c:v>3066</c:v>
                </c:pt>
                <c:pt idx="8136">
                  <c:v>3066</c:v>
                </c:pt>
                <c:pt idx="8137">
                  <c:v>3066</c:v>
                </c:pt>
                <c:pt idx="8138">
                  <c:v>3066</c:v>
                </c:pt>
                <c:pt idx="8139">
                  <c:v>3066</c:v>
                </c:pt>
                <c:pt idx="8140">
                  <c:v>3066</c:v>
                </c:pt>
                <c:pt idx="8141">
                  <c:v>3066</c:v>
                </c:pt>
                <c:pt idx="8142">
                  <c:v>3066</c:v>
                </c:pt>
                <c:pt idx="8143">
                  <c:v>3066</c:v>
                </c:pt>
                <c:pt idx="8144">
                  <c:v>3066</c:v>
                </c:pt>
                <c:pt idx="8145">
                  <c:v>3066</c:v>
                </c:pt>
                <c:pt idx="8146">
                  <c:v>3066</c:v>
                </c:pt>
                <c:pt idx="8147">
                  <c:v>3067</c:v>
                </c:pt>
                <c:pt idx="8148">
                  <c:v>3067</c:v>
                </c:pt>
                <c:pt idx="8149">
                  <c:v>3067</c:v>
                </c:pt>
                <c:pt idx="8150">
                  <c:v>3067</c:v>
                </c:pt>
                <c:pt idx="8151">
                  <c:v>3067</c:v>
                </c:pt>
                <c:pt idx="8152">
                  <c:v>3067</c:v>
                </c:pt>
                <c:pt idx="8153">
                  <c:v>3067</c:v>
                </c:pt>
                <c:pt idx="8154">
                  <c:v>3067</c:v>
                </c:pt>
                <c:pt idx="8155">
                  <c:v>3067</c:v>
                </c:pt>
                <c:pt idx="8156">
                  <c:v>3067</c:v>
                </c:pt>
                <c:pt idx="8157">
                  <c:v>3067</c:v>
                </c:pt>
                <c:pt idx="8158">
                  <c:v>3067</c:v>
                </c:pt>
                <c:pt idx="8159">
                  <c:v>3067</c:v>
                </c:pt>
                <c:pt idx="8160">
                  <c:v>3067</c:v>
                </c:pt>
                <c:pt idx="8161">
                  <c:v>3067</c:v>
                </c:pt>
                <c:pt idx="8162">
                  <c:v>3067</c:v>
                </c:pt>
                <c:pt idx="8163">
                  <c:v>3067</c:v>
                </c:pt>
                <c:pt idx="8164">
                  <c:v>3068</c:v>
                </c:pt>
                <c:pt idx="8165">
                  <c:v>3069</c:v>
                </c:pt>
                <c:pt idx="8166">
                  <c:v>3070</c:v>
                </c:pt>
                <c:pt idx="8167">
                  <c:v>3071</c:v>
                </c:pt>
                <c:pt idx="8168">
                  <c:v>3071</c:v>
                </c:pt>
                <c:pt idx="8169">
                  <c:v>3072</c:v>
                </c:pt>
                <c:pt idx="8170">
                  <c:v>3072</c:v>
                </c:pt>
                <c:pt idx="8171">
                  <c:v>3072</c:v>
                </c:pt>
                <c:pt idx="8172">
                  <c:v>3072</c:v>
                </c:pt>
                <c:pt idx="8173">
                  <c:v>3073</c:v>
                </c:pt>
                <c:pt idx="8174">
                  <c:v>3073</c:v>
                </c:pt>
                <c:pt idx="8175">
                  <c:v>3073</c:v>
                </c:pt>
                <c:pt idx="8176">
                  <c:v>3073</c:v>
                </c:pt>
                <c:pt idx="8177">
                  <c:v>3074</c:v>
                </c:pt>
                <c:pt idx="8178">
                  <c:v>3074</c:v>
                </c:pt>
                <c:pt idx="8179">
                  <c:v>3074</c:v>
                </c:pt>
                <c:pt idx="8180">
                  <c:v>3075</c:v>
                </c:pt>
                <c:pt idx="8181">
                  <c:v>3076</c:v>
                </c:pt>
                <c:pt idx="8182">
                  <c:v>3076</c:v>
                </c:pt>
                <c:pt idx="8183">
                  <c:v>3077</c:v>
                </c:pt>
                <c:pt idx="8184">
                  <c:v>3077</c:v>
                </c:pt>
                <c:pt idx="8185">
                  <c:v>3077</c:v>
                </c:pt>
                <c:pt idx="8186">
                  <c:v>3078</c:v>
                </c:pt>
                <c:pt idx="8187">
                  <c:v>3078</c:v>
                </c:pt>
                <c:pt idx="8188">
                  <c:v>3078</c:v>
                </c:pt>
                <c:pt idx="8189">
                  <c:v>3078</c:v>
                </c:pt>
                <c:pt idx="8190">
                  <c:v>3078</c:v>
                </c:pt>
                <c:pt idx="8191">
                  <c:v>3078</c:v>
                </c:pt>
                <c:pt idx="8192">
                  <c:v>3078</c:v>
                </c:pt>
                <c:pt idx="8193">
                  <c:v>3078</c:v>
                </c:pt>
                <c:pt idx="8194">
                  <c:v>3078</c:v>
                </c:pt>
                <c:pt idx="8195">
                  <c:v>3078</c:v>
                </c:pt>
                <c:pt idx="8196">
                  <c:v>3078</c:v>
                </c:pt>
                <c:pt idx="8197">
                  <c:v>3079</c:v>
                </c:pt>
                <c:pt idx="8198">
                  <c:v>3079</c:v>
                </c:pt>
                <c:pt idx="8199">
                  <c:v>3079</c:v>
                </c:pt>
                <c:pt idx="8200">
                  <c:v>3080</c:v>
                </c:pt>
                <c:pt idx="8201">
                  <c:v>3081</c:v>
                </c:pt>
                <c:pt idx="8202">
                  <c:v>3081</c:v>
                </c:pt>
                <c:pt idx="8203">
                  <c:v>3082</c:v>
                </c:pt>
                <c:pt idx="8204">
                  <c:v>3082</c:v>
                </c:pt>
                <c:pt idx="8205">
                  <c:v>3083</c:v>
                </c:pt>
                <c:pt idx="8206">
                  <c:v>3083</c:v>
                </c:pt>
                <c:pt idx="8207">
                  <c:v>3084</c:v>
                </c:pt>
                <c:pt idx="8208">
                  <c:v>3085</c:v>
                </c:pt>
                <c:pt idx="8209">
                  <c:v>3085</c:v>
                </c:pt>
                <c:pt idx="8210">
                  <c:v>3085</c:v>
                </c:pt>
                <c:pt idx="8211">
                  <c:v>3085</c:v>
                </c:pt>
                <c:pt idx="8212">
                  <c:v>3085</c:v>
                </c:pt>
                <c:pt idx="8213">
                  <c:v>3085</c:v>
                </c:pt>
                <c:pt idx="8214">
                  <c:v>3085</c:v>
                </c:pt>
                <c:pt idx="8215">
                  <c:v>3085</c:v>
                </c:pt>
                <c:pt idx="8216">
                  <c:v>3086</c:v>
                </c:pt>
                <c:pt idx="8217">
                  <c:v>3087</c:v>
                </c:pt>
                <c:pt idx="8218">
                  <c:v>3087</c:v>
                </c:pt>
                <c:pt idx="8219">
                  <c:v>3087</c:v>
                </c:pt>
                <c:pt idx="8220">
                  <c:v>3088</c:v>
                </c:pt>
                <c:pt idx="8221">
                  <c:v>3089</c:v>
                </c:pt>
                <c:pt idx="8222">
                  <c:v>3089</c:v>
                </c:pt>
                <c:pt idx="8223">
                  <c:v>3089</c:v>
                </c:pt>
                <c:pt idx="8224">
                  <c:v>3089</c:v>
                </c:pt>
                <c:pt idx="8225">
                  <c:v>3089</c:v>
                </c:pt>
                <c:pt idx="8226">
                  <c:v>3090</c:v>
                </c:pt>
                <c:pt idx="8227">
                  <c:v>3091</c:v>
                </c:pt>
                <c:pt idx="8228">
                  <c:v>3091</c:v>
                </c:pt>
                <c:pt idx="8229">
                  <c:v>3092</c:v>
                </c:pt>
                <c:pt idx="8230">
                  <c:v>3092</c:v>
                </c:pt>
                <c:pt idx="8231">
                  <c:v>3093</c:v>
                </c:pt>
                <c:pt idx="8232">
                  <c:v>3094</c:v>
                </c:pt>
                <c:pt idx="8233">
                  <c:v>3094</c:v>
                </c:pt>
                <c:pt idx="8234">
                  <c:v>3094</c:v>
                </c:pt>
                <c:pt idx="8235">
                  <c:v>3094</c:v>
                </c:pt>
                <c:pt idx="8236">
                  <c:v>3094</c:v>
                </c:pt>
                <c:pt idx="8237">
                  <c:v>3094</c:v>
                </c:pt>
                <c:pt idx="8238">
                  <c:v>3094</c:v>
                </c:pt>
                <c:pt idx="8239">
                  <c:v>3094</c:v>
                </c:pt>
                <c:pt idx="8240">
                  <c:v>3094</c:v>
                </c:pt>
                <c:pt idx="8241">
                  <c:v>3094</c:v>
                </c:pt>
                <c:pt idx="8242">
                  <c:v>3094</c:v>
                </c:pt>
                <c:pt idx="8243">
                  <c:v>3094</c:v>
                </c:pt>
                <c:pt idx="8244">
                  <c:v>3094</c:v>
                </c:pt>
                <c:pt idx="8245">
                  <c:v>3095</c:v>
                </c:pt>
                <c:pt idx="8246">
                  <c:v>3096</c:v>
                </c:pt>
                <c:pt idx="8247">
                  <c:v>3097</c:v>
                </c:pt>
                <c:pt idx="8248">
                  <c:v>3098</c:v>
                </c:pt>
                <c:pt idx="8249">
                  <c:v>3098</c:v>
                </c:pt>
                <c:pt idx="8250">
                  <c:v>3098</c:v>
                </c:pt>
                <c:pt idx="8251">
                  <c:v>3098</c:v>
                </c:pt>
                <c:pt idx="8252">
                  <c:v>3098</c:v>
                </c:pt>
                <c:pt idx="8253">
                  <c:v>3098</c:v>
                </c:pt>
                <c:pt idx="8254">
                  <c:v>3098</c:v>
                </c:pt>
                <c:pt idx="8255">
                  <c:v>3099</c:v>
                </c:pt>
                <c:pt idx="8256">
                  <c:v>3100</c:v>
                </c:pt>
                <c:pt idx="8257">
                  <c:v>3100</c:v>
                </c:pt>
                <c:pt idx="8258">
                  <c:v>3100</c:v>
                </c:pt>
                <c:pt idx="8259">
                  <c:v>3101</c:v>
                </c:pt>
                <c:pt idx="8260">
                  <c:v>3102</c:v>
                </c:pt>
                <c:pt idx="8261">
                  <c:v>3103</c:v>
                </c:pt>
                <c:pt idx="8262">
                  <c:v>3104</c:v>
                </c:pt>
                <c:pt idx="8263">
                  <c:v>3105</c:v>
                </c:pt>
                <c:pt idx="8264">
                  <c:v>3105</c:v>
                </c:pt>
                <c:pt idx="8265">
                  <c:v>3106</c:v>
                </c:pt>
                <c:pt idx="8266">
                  <c:v>3107</c:v>
                </c:pt>
                <c:pt idx="8267">
                  <c:v>3108</c:v>
                </c:pt>
                <c:pt idx="8268">
                  <c:v>3108</c:v>
                </c:pt>
                <c:pt idx="8269">
                  <c:v>3109</c:v>
                </c:pt>
                <c:pt idx="8270">
                  <c:v>3110</c:v>
                </c:pt>
                <c:pt idx="8271">
                  <c:v>3111</c:v>
                </c:pt>
                <c:pt idx="8272">
                  <c:v>3111</c:v>
                </c:pt>
                <c:pt idx="8273">
                  <c:v>3112</c:v>
                </c:pt>
                <c:pt idx="8274">
                  <c:v>3112</c:v>
                </c:pt>
                <c:pt idx="8275">
                  <c:v>3112</c:v>
                </c:pt>
                <c:pt idx="8276">
                  <c:v>3113</c:v>
                </c:pt>
                <c:pt idx="8277">
                  <c:v>3113</c:v>
                </c:pt>
                <c:pt idx="8278">
                  <c:v>3113</c:v>
                </c:pt>
                <c:pt idx="8279">
                  <c:v>3114</c:v>
                </c:pt>
                <c:pt idx="8280">
                  <c:v>3114</c:v>
                </c:pt>
                <c:pt idx="8281">
                  <c:v>3114</c:v>
                </c:pt>
                <c:pt idx="8282">
                  <c:v>3115</c:v>
                </c:pt>
                <c:pt idx="8283">
                  <c:v>3116</c:v>
                </c:pt>
                <c:pt idx="8284">
                  <c:v>3117</c:v>
                </c:pt>
                <c:pt idx="8285">
                  <c:v>3117</c:v>
                </c:pt>
                <c:pt idx="8286">
                  <c:v>3118</c:v>
                </c:pt>
                <c:pt idx="8287">
                  <c:v>3119</c:v>
                </c:pt>
                <c:pt idx="8288">
                  <c:v>3120</c:v>
                </c:pt>
                <c:pt idx="8289">
                  <c:v>3121</c:v>
                </c:pt>
                <c:pt idx="8290">
                  <c:v>3122</c:v>
                </c:pt>
                <c:pt idx="8291">
                  <c:v>3123</c:v>
                </c:pt>
                <c:pt idx="8292">
                  <c:v>3123</c:v>
                </c:pt>
                <c:pt idx="8293">
                  <c:v>3123</c:v>
                </c:pt>
                <c:pt idx="8294">
                  <c:v>3124</c:v>
                </c:pt>
                <c:pt idx="8295">
                  <c:v>3125</c:v>
                </c:pt>
                <c:pt idx="8296">
                  <c:v>3126</c:v>
                </c:pt>
                <c:pt idx="8297">
                  <c:v>3127</c:v>
                </c:pt>
                <c:pt idx="8298">
                  <c:v>3127</c:v>
                </c:pt>
                <c:pt idx="8299">
                  <c:v>3127</c:v>
                </c:pt>
                <c:pt idx="8300">
                  <c:v>3127</c:v>
                </c:pt>
                <c:pt idx="8301">
                  <c:v>3128</c:v>
                </c:pt>
                <c:pt idx="8302">
                  <c:v>3129</c:v>
                </c:pt>
                <c:pt idx="8303">
                  <c:v>3129</c:v>
                </c:pt>
                <c:pt idx="8304">
                  <c:v>3129</c:v>
                </c:pt>
                <c:pt idx="8305">
                  <c:v>3130</c:v>
                </c:pt>
                <c:pt idx="8306">
                  <c:v>3130</c:v>
                </c:pt>
                <c:pt idx="8307">
                  <c:v>3131</c:v>
                </c:pt>
                <c:pt idx="8308">
                  <c:v>3131</c:v>
                </c:pt>
                <c:pt idx="8309">
                  <c:v>3132</c:v>
                </c:pt>
                <c:pt idx="8310">
                  <c:v>3133</c:v>
                </c:pt>
                <c:pt idx="8311">
                  <c:v>3134</c:v>
                </c:pt>
                <c:pt idx="8312">
                  <c:v>3135</c:v>
                </c:pt>
                <c:pt idx="8313">
                  <c:v>3135</c:v>
                </c:pt>
                <c:pt idx="8314">
                  <c:v>3136</c:v>
                </c:pt>
                <c:pt idx="8315">
                  <c:v>3137</c:v>
                </c:pt>
                <c:pt idx="8316">
                  <c:v>3138</c:v>
                </c:pt>
                <c:pt idx="8317">
                  <c:v>3138</c:v>
                </c:pt>
                <c:pt idx="8318">
                  <c:v>3139</c:v>
                </c:pt>
                <c:pt idx="8319">
                  <c:v>3140</c:v>
                </c:pt>
                <c:pt idx="8320">
                  <c:v>3140</c:v>
                </c:pt>
                <c:pt idx="8321">
                  <c:v>3140</c:v>
                </c:pt>
                <c:pt idx="8322">
                  <c:v>3141</c:v>
                </c:pt>
                <c:pt idx="8323">
                  <c:v>3142</c:v>
                </c:pt>
                <c:pt idx="8324">
                  <c:v>3142</c:v>
                </c:pt>
                <c:pt idx="8325">
                  <c:v>3142</c:v>
                </c:pt>
                <c:pt idx="8326">
                  <c:v>3143</c:v>
                </c:pt>
                <c:pt idx="8327">
                  <c:v>3143</c:v>
                </c:pt>
                <c:pt idx="8328">
                  <c:v>3144</c:v>
                </c:pt>
                <c:pt idx="8329">
                  <c:v>3144</c:v>
                </c:pt>
                <c:pt idx="8330">
                  <c:v>3145</c:v>
                </c:pt>
                <c:pt idx="8331">
                  <c:v>3146</c:v>
                </c:pt>
                <c:pt idx="8332">
                  <c:v>3147</c:v>
                </c:pt>
                <c:pt idx="8333">
                  <c:v>3148</c:v>
                </c:pt>
                <c:pt idx="8334">
                  <c:v>3149</c:v>
                </c:pt>
                <c:pt idx="8335">
                  <c:v>3149</c:v>
                </c:pt>
                <c:pt idx="8336">
                  <c:v>3150</c:v>
                </c:pt>
                <c:pt idx="8337">
                  <c:v>3151</c:v>
                </c:pt>
                <c:pt idx="8338">
                  <c:v>3151</c:v>
                </c:pt>
                <c:pt idx="8339">
                  <c:v>3151</c:v>
                </c:pt>
                <c:pt idx="8340">
                  <c:v>3152</c:v>
                </c:pt>
                <c:pt idx="8341">
                  <c:v>3152</c:v>
                </c:pt>
                <c:pt idx="8342">
                  <c:v>3153</c:v>
                </c:pt>
                <c:pt idx="8343">
                  <c:v>3154</c:v>
                </c:pt>
                <c:pt idx="8344">
                  <c:v>3154</c:v>
                </c:pt>
                <c:pt idx="8345">
                  <c:v>3155</c:v>
                </c:pt>
                <c:pt idx="8346">
                  <c:v>3155</c:v>
                </c:pt>
                <c:pt idx="8347">
                  <c:v>3155</c:v>
                </c:pt>
                <c:pt idx="8348">
                  <c:v>3156</c:v>
                </c:pt>
                <c:pt idx="8349">
                  <c:v>3156</c:v>
                </c:pt>
                <c:pt idx="8350">
                  <c:v>3157</c:v>
                </c:pt>
                <c:pt idx="8351">
                  <c:v>3158</c:v>
                </c:pt>
                <c:pt idx="8352">
                  <c:v>3158</c:v>
                </c:pt>
                <c:pt idx="8353">
                  <c:v>3158</c:v>
                </c:pt>
                <c:pt idx="8354">
                  <c:v>3159</c:v>
                </c:pt>
                <c:pt idx="8355">
                  <c:v>3159</c:v>
                </c:pt>
                <c:pt idx="8356">
                  <c:v>3159</c:v>
                </c:pt>
                <c:pt idx="8357">
                  <c:v>3160</c:v>
                </c:pt>
                <c:pt idx="8358">
                  <c:v>3160</c:v>
                </c:pt>
                <c:pt idx="8359">
                  <c:v>3161</c:v>
                </c:pt>
                <c:pt idx="8360">
                  <c:v>3161</c:v>
                </c:pt>
                <c:pt idx="8361">
                  <c:v>3162</c:v>
                </c:pt>
                <c:pt idx="8362">
                  <c:v>3162</c:v>
                </c:pt>
                <c:pt idx="8363">
                  <c:v>3162</c:v>
                </c:pt>
                <c:pt idx="8364">
                  <c:v>3163</c:v>
                </c:pt>
                <c:pt idx="8365">
                  <c:v>3164</c:v>
                </c:pt>
                <c:pt idx="8366">
                  <c:v>3164</c:v>
                </c:pt>
                <c:pt idx="8367">
                  <c:v>3164</c:v>
                </c:pt>
                <c:pt idx="8368">
                  <c:v>3164</c:v>
                </c:pt>
                <c:pt idx="8369">
                  <c:v>3164</c:v>
                </c:pt>
                <c:pt idx="8370">
                  <c:v>3164</c:v>
                </c:pt>
                <c:pt idx="8371">
                  <c:v>3164</c:v>
                </c:pt>
                <c:pt idx="8372">
                  <c:v>3164</c:v>
                </c:pt>
                <c:pt idx="8373">
                  <c:v>3164</c:v>
                </c:pt>
                <c:pt idx="8374">
                  <c:v>3164</c:v>
                </c:pt>
                <c:pt idx="8375">
                  <c:v>3165</c:v>
                </c:pt>
                <c:pt idx="8376">
                  <c:v>3166</c:v>
                </c:pt>
                <c:pt idx="8377">
                  <c:v>3166</c:v>
                </c:pt>
                <c:pt idx="8378">
                  <c:v>3166</c:v>
                </c:pt>
                <c:pt idx="8379">
                  <c:v>3166</c:v>
                </c:pt>
                <c:pt idx="8380">
                  <c:v>3166</c:v>
                </c:pt>
                <c:pt idx="8381">
                  <c:v>3166</c:v>
                </c:pt>
                <c:pt idx="8382">
                  <c:v>3166</c:v>
                </c:pt>
                <c:pt idx="8383">
                  <c:v>3166</c:v>
                </c:pt>
                <c:pt idx="8384">
                  <c:v>3166</c:v>
                </c:pt>
                <c:pt idx="8385">
                  <c:v>3166</c:v>
                </c:pt>
                <c:pt idx="8386">
                  <c:v>3166</c:v>
                </c:pt>
                <c:pt idx="8387">
                  <c:v>3166</c:v>
                </c:pt>
                <c:pt idx="8388">
                  <c:v>3166</c:v>
                </c:pt>
                <c:pt idx="8389">
                  <c:v>3166</c:v>
                </c:pt>
                <c:pt idx="8390">
                  <c:v>3166</c:v>
                </c:pt>
                <c:pt idx="8391">
                  <c:v>3166</c:v>
                </c:pt>
                <c:pt idx="8392">
                  <c:v>3166</c:v>
                </c:pt>
                <c:pt idx="8393">
                  <c:v>3166</c:v>
                </c:pt>
                <c:pt idx="8394">
                  <c:v>3166</c:v>
                </c:pt>
                <c:pt idx="8395">
                  <c:v>3166</c:v>
                </c:pt>
                <c:pt idx="8396">
                  <c:v>3166</c:v>
                </c:pt>
                <c:pt idx="8397">
                  <c:v>3166</c:v>
                </c:pt>
                <c:pt idx="8398">
                  <c:v>3166</c:v>
                </c:pt>
                <c:pt idx="8399">
                  <c:v>3166</c:v>
                </c:pt>
                <c:pt idx="8400">
                  <c:v>3166</c:v>
                </c:pt>
                <c:pt idx="8401">
                  <c:v>3166</c:v>
                </c:pt>
                <c:pt idx="8402">
                  <c:v>3166</c:v>
                </c:pt>
                <c:pt idx="8403">
                  <c:v>3166</c:v>
                </c:pt>
                <c:pt idx="8404">
                  <c:v>3166</c:v>
                </c:pt>
                <c:pt idx="8405">
                  <c:v>3166</c:v>
                </c:pt>
                <c:pt idx="8406">
                  <c:v>3167</c:v>
                </c:pt>
                <c:pt idx="8407">
                  <c:v>3167</c:v>
                </c:pt>
                <c:pt idx="8408">
                  <c:v>3167</c:v>
                </c:pt>
                <c:pt idx="8409">
                  <c:v>3167</c:v>
                </c:pt>
                <c:pt idx="8410">
                  <c:v>3168</c:v>
                </c:pt>
                <c:pt idx="8411">
                  <c:v>3168</c:v>
                </c:pt>
                <c:pt idx="8412">
                  <c:v>3169</c:v>
                </c:pt>
                <c:pt idx="8413">
                  <c:v>3169</c:v>
                </c:pt>
                <c:pt idx="8414">
                  <c:v>3169</c:v>
                </c:pt>
                <c:pt idx="8415">
                  <c:v>3170</c:v>
                </c:pt>
                <c:pt idx="8416">
                  <c:v>3170</c:v>
                </c:pt>
                <c:pt idx="8417">
                  <c:v>3171</c:v>
                </c:pt>
                <c:pt idx="8418">
                  <c:v>3171</c:v>
                </c:pt>
                <c:pt idx="8419">
                  <c:v>3171</c:v>
                </c:pt>
                <c:pt idx="8420">
                  <c:v>3171</c:v>
                </c:pt>
                <c:pt idx="8421">
                  <c:v>3171</c:v>
                </c:pt>
                <c:pt idx="8422">
                  <c:v>3171</c:v>
                </c:pt>
                <c:pt idx="8423">
                  <c:v>3172</c:v>
                </c:pt>
                <c:pt idx="8424">
                  <c:v>3172</c:v>
                </c:pt>
                <c:pt idx="8425">
                  <c:v>3172</c:v>
                </c:pt>
                <c:pt idx="8426">
                  <c:v>3173</c:v>
                </c:pt>
                <c:pt idx="8427">
                  <c:v>3174</c:v>
                </c:pt>
                <c:pt idx="8428">
                  <c:v>3174</c:v>
                </c:pt>
                <c:pt idx="8429">
                  <c:v>3174</c:v>
                </c:pt>
                <c:pt idx="8430">
                  <c:v>3175</c:v>
                </c:pt>
                <c:pt idx="8431">
                  <c:v>3176</c:v>
                </c:pt>
                <c:pt idx="8432">
                  <c:v>3177</c:v>
                </c:pt>
                <c:pt idx="8433">
                  <c:v>3178</c:v>
                </c:pt>
                <c:pt idx="8434">
                  <c:v>3179</c:v>
                </c:pt>
                <c:pt idx="8435">
                  <c:v>3180</c:v>
                </c:pt>
                <c:pt idx="8436">
                  <c:v>3180</c:v>
                </c:pt>
                <c:pt idx="8437">
                  <c:v>3181</c:v>
                </c:pt>
                <c:pt idx="8438">
                  <c:v>3182</c:v>
                </c:pt>
                <c:pt idx="8439">
                  <c:v>3183</c:v>
                </c:pt>
                <c:pt idx="8440">
                  <c:v>3184</c:v>
                </c:pt>
                <c:pt idx="8441">
                  <c:v>3185</c:v>
                </c:pt>
                <c:pt idx="8442">
                  <c:v>3186</c:v>
                </c:pt>
                <c:pt idx="8443">
                  <c:v>3187</c:v>
                </c:pt>
                <c:pt idx="8444">
                  <c:v>3188</c:v>
                </c:pt>
                <c:pt idx="8445">
                  <c:v>3189</c:v>
                </c:pt>
                <c:pt idx="8446">
                  <c:v>3190</c:v>
                </c:pt>
                <c:pt idx="8447">
                  <c:v>3191</c:v>
                </c:pt>
                <c:pt idx="8448">
                  <c:v>3192</c:v>
                </c:pt>
                <c:pt idx="8449">
                  <c:v>3192</c:v>
                </c:pt>
                <c:pt idx="8450">
                  <c:v>3192</c:v>
                </c:pt>
                <c:pt idx="8451">
                  <c:v>3193</c:v>
                </c:pt>
                <c:pt idx="8452">
                  <c:v>3194</c:v>
                </c:pt>
                <c:pt idx="8453">
                  <c:v>3194</c:v>
                </c:pt>
                <c:pt idx="8454">
                  <c:v>3194</c:v>
                </c:pt>
                <c:pt idx="8455">
                  <c:v>3194</c:v>
                </c:pt>
                <c:pt idx="8456">
                  <c:v>3195</c:v>
                </c:pt>
                <c:pt idx="8457">
                  <c:v>3196</c:v>
                </c:pt>
                <c:pt idx="8458">
                  <c:v>3197</c:v>
                </c:pt>
                <c:pt idx="8459">
                  <c:v>3198</c:v>
                </c:pt>
                <c:pt idx="8460">
                  <c:v>3198</c:v>
                </c:pt>
                <c:pt idx="8461">
                  <c:v>3199</c:v>
                </c:pt>
                <c:pt idx="8462">
                  <c:v>3199</c:v>
                </c:pt>
                <c:pt idx="8463">
                  <c:v>3199</c:v>
                </c:pt>
                <c:pt idx="8464">
                  <c:v>3199</c:v>
                </c:pt>
                <c:pt idx="8465">
                  <c:v>3199</c:v>
                </c:pt>
                <c:pt idx="8466">
                  <c:v>3199</c:v>
                </c:pt>
                <c:pt idx="8467">
                  <c:v>3199</c:v>
                </c:pt>
                <c:pt idx="8468">
                  <c:v>3199</c:v>
                </c:pt>
                <c:pt idx="8469">
                  <c:v>3200</c:v>
                </c:pt>
                <c:pt idx="8470">
                  <c:v>3200</c:v>
                </c:pt>
                <c:pt idx="8471">
                  <c:v>3200</c:v>
                </c:pt>
                <c:pt idx="8472">
                  <c:v>3200</c:v>
                </c:pt>
                <c:pt idx="8473">
                  <c:v>3200</c:v>
                </c:pt>
                <c:pt idx="8474">
                  <c:v>3200</c:v>
                </c:pt>
                <c:pt idx="8475">
                  <c:v>3200</c:v>
                </c:pt>
                <c:pt idx="8476">
                  <c:v>3200</c:v>
                </c:pt>
                <c:pt idx="8477">
                  <c:v>3201</c:v>
                </c:pt>
                <c:pt idx="8478">
                  <c:v>3202</c:v>
                </c:pt>
                <c:pt idx="8479">
                  <c:v>3202</c:v>
                </c:pt>
                <c:pt idx="8480">
                  <c:v>3202</c:v>
                </c:pt>
                <c:pt idx="8481">
                  <c:v>3202</c:v>
                </c:pt>
                <c:pt idx="8482">
                  <c:v>3202</c:v>
                </c:pt>
                <c:pt idx="8483">
                  <c:v>3202</c:v>
                </c:pt>
                <c:pt idx="8484">
                  <c:v>3202</c:v>
                </c:pt>
                <c:pt idx="8485">
                  <c:v>3202</c:v>
                </c:pt>
                <c:pt idx="8486">
                  <c:v>3202</c:v>
                </c:pt>
                <c:pt idx="8487">
                  <c:v>3202</c:v>
                </c:pt>
                <c:pt idx="8488">
                  <c:v>3202</c:v>
                </c:pt>
                <c:pt idx="8489">
                  <c:v>3202</c:v>
                </c:pt>
                <c:pt idx="8490">
                  <c:v>3202</c:v>
                </c:pt>
                <c:pt idx="8491">
                  <c:v>3202</c:v>
                </c:pt>
                <c:pt idx="8492">
                  <c:v>3202</c:v>
                </c:pt>
                <c:pt idx="8493">
                  <c:v>3202</c:v>
                </c:pt>
                <c:pt idx="8494">
                  <c:v>3202</c:v>
                </c:pt>
                <c:pt idx="8495">
                  <c:v>3202</c:v>
                </c:pt>
                <c:pt idx="8496">
                  <c:v>3202</c:v>
                </c:pt>
                <c:pt idx="8497">
                  <c:v>3202</c:v>
                </c:pt>
                <c:pt idx="8498">
                  <c:v>3202</c:v>
                </c:pt>
                <c:pt idx="8499">
                  <c:v>3202</c:v>
                </c:pt>
                <c:pt idx="8500">
                  <c:v>3202</c:v>
                </c:pt>
                <c:pt idx="8501">
                  <c:v>3202</c:v>
                </c:pt>
                <c:pt idx="8502">
                  <c:v>3202</c:v>
                </c:pt>
                <c:pt idx="8503">
                  <c:v>3202</c:v>
                </c:pt>
                <c:pt idx="8504">
                  <c:v>3202</c:v>
                </c:pt>
                <c:pt idx="8505">
                  <c:v>3203</c:v>
                </c:pt>
                <c:pt idx="8506">
                  <c:v>3203</c:v>
                </c:pt>
                <c:pt idx="8507">
                  <c:v>3203</c:v>
                </c:pt>
                <c:pt idx="8508">
                  <c:v>3203</c:v>
                </c:pt>
                <c:pt idx="8509">
                  <c:v>3203</c:v>
                </c:pt>
                <c:pt idx="8510">
                  <c:v>3203</c:v>
                </c:pt>
                <c:pt idx="8511">
                  <c:v>3203</c:v>
                </c:pt>
                <c:pt idx="8512">
                  <c:v>3203</c:v>
                </c:pt>
                <c:pt idx="8513">
                  <c:v>3203</c:v>
                </c:pt>
                <c:pt idx="8514">
                  <c:v>3203</c:v>
                </c:pt>
                <c:pt idx="8515">
                  <c:v>3203</c:v>
                </c:pt>
                <c:pt idx="8516">
                  <c:v>3203</c:v>
                </c:pt>
                <c:pt idx="8517">
                  <c:v>3203</c:v>
                </c:pt>
                <c:pt idx="8518">
                  <c:v>3203</c:v>
                </c:pt>
                <c:pt idx="8519">
                  <c:v>3203</c:v>
                </c:pt>
                <c:pt idx="8520">
                  <c:v>3203</c:v>
                </c:pt>
                <c:pt idx="8521">
                  <c:v>3203</c:v>
                </c:pt>
                <c:pt idx="8522">
                  <c:v>3203</c:v>
                </c:pt>
                <c:pt idx="8523">
                  <c:v>3203</c:v>
                </c:pt>
                <c:pt idx="8524">
                  <c:v>3203</c:v>
                </c:pt>
                <c:pt idx="8525">
                  <c:v>3203</c:v>
                </c:pt>
                <c:pt idx="8526">
                  <c:v>3203</c:v>
                </c:pt>
                <c:pt idx="8527">
                  <c:v>3203</c:v>
                </c:pt>
                <c:pt idx="8528">
                  <c:v>3203</c:v>
                </c:pt>
                <c:pt idx="8529">
                  <c:v>3203</c:v>
                </c:pt>
                <c:pt idx="8530">
                  <c:v>3203</c:v>
                </c:pt>
                <c:pt idx="8531">
                  <c:v>3203</c:v>
                </c:pt>
                <c:pt idx="8532">
                  <c:v>3203</c:v>
                </c:pt>
                <c:pt idx="8533">
                  <c:v>3203</c:v>
                </c:pt>
                <c:pt idx="8534">
                  <c:v>3204</c:v>
                </c:pt>
                <c:pt idx="8535">
                  <c:v>3204</c:v>
                </c:pt>
                <c:pt idx="8536">
                  <c:v>3204</c:v>
                </c:pt>
                <c:pt idx="8537">
                  <c:v>3204</c:v>
                </c:pt>
                <c:pt idx="8538">
                  <c:v>3204</c:v>
                </c:pt>
                <c:pt idx="8539">
                  <c:v>3205</c:v>
                </c:pt>
                <c:pt idx="8540">
                  <c:v>3206</c:v>
                </c:pt>
                <c:pt idx="8541">
                  <c:v>3206</c:v>
                </c:pt>
                <c:pt idx="8542">
                  <c:v>3207</c:v>
                </c:pt>
                <c:pt idx="8543">
                  <c:v>3208</c:v>
                </c:pt>
                <c:pt idx="8544">
                  <c:v>3208</c:v>
                </c:pt>
                <c:pt idx="8545">
                  <c:v>3208</c:v>
                </c:pt>
                <c:pt idx="8546">
                  <c:v>3208</c:v>
                </c:pt>
                <c:pt idx="8547">
                  <c:v>3208</c:v>
                </c:pt>
                <c:pt idx="8548">
                  <c:v>3208</c:v>
                </c:pt>
                <c:pt idx="8549">
                  <c:v>3208</c:v>
                </c:pt>
                <c:pt idx="8550">
                  <c:v>3208</c:v>
                </c:pt>
                <c:pt idx="8551">
                  <c:v>3208</c:v>
                </c:pt>
                <c:pt idx="8552">
                  <c:v>3208</c:v>
                </c:pt>
                <c:pt idx="8553">
                  <c:v>3208</c:v>
                </c:pt>
                <c:pt idx="8554">
                  <c:v>3208</c:v>
                </c:pt>
                <c:pt idx="8555">
                  <c:v>3208</c:v>
                </c:pt>
                <c:pt idx="8556">
                  <c:v>3208</c:v>
                </c:pt>
                <c:pt idx="8557">
                  <c:v>3208</c:v>
                </c:pt>
                <c:pt idx="8558">
                  <c:v>3208</c:v>
                </c:pt>
                <c:pt idx="8559">
                  <c:v>3208</c:v>
                </c:pt>
                <c:pt idx="8560">
                  <c:v>3208</c:v>
                </c:pt>
                <c:pt idx="8561">
                  <c:v>3208</c:v>
                </c:pt>
                <c:pt idx="8562">
                  <c:v>3208</c:v>
                </c:pt>
                <c:pt idx="8563">
                  <c:v>3208</c:v>
                </c:pt>
                <c:pt idx="8564">
                  <c:v>3208</c:v>
                </c:pt>
                <c:pt idx="8565">
                  <c:v>3208</c:v>
                </c:pt>
                <c:pt idx="8566">
                  <c:v>3208</c:v>
                </c:pt>
                <c:pt idx="8567">
                  <c:v>3208</c:v>
                </c:pt>
                <c:pt idx="8568">
                  <c:v>3208</c:v>
                </c:pt>
                <c:pt idx="8569">
                  <c:v>3208</c:v>
                </c:pt>
                <c:pt idx="8570">
                  <c:v>3208</c:v>
                </c:pt>
                <c:pt idx="8571">
                  <c:v>3208</c:v>
                </c:pt>
                <c:pt idx="8572">
                  <c:v>3208</c:v>
                </c:pt>
                <c:pt idx="8573">
                  <c:v>3208</c:v>
                </c:pt>
                <c:pt idx="8574">
                  <c:v>3209</c:v>
                </c:pt>
                <c:pt idx="8575">
                  <c:v>3209</c:v>
                </c:pt>
                <c:pt idx="8576">
                  <c:v>3209</c:v>
                </c:pt>
                <c:pt idx="8577">
                  <c:v>3209</c:v>
                </c:pt>
                <c:pt idx="8578">
                  <c:v>3210</c:v>
                </c:pt>
                <c:pt idx="8579">
                  <c:v>3211</c:v>
                </c:pt>
                <c:pt idx="8580">
                  <c:v>3212</c:v>
                </c:pt>
                <c:pt idx="8581">
                  <c:v>3213</c:v>
                </c:pt>
                <c:pt idx="8582">
                  <c:v>3213</c:v>
                </c:pt>
                <c:pt idx="8583">
                  <c:v>3213</c:v>
                </c:pt>
                <c:pt idx="8584">
                  <c:v>3213</c:v>
                </c:pt>
                <c:pt idx="8585">
                  <c:v>3213</c:v>
                </c:pt>
                <c:pt idx="8586">
                  <c:v>3213</c:v>
                </c:pt>
                <c:pt idx="8587">
                  <c:v>3213</c:v>
                </c:pt>
                <c:pt idx="8588">
                  <c:v>3213</c:v>
                </c:pt>
                <c:pt idx="8589">
                  <c:v>3213</c:v>
                </c:pt>
                <c:pt idx="8590">
                  <c:v>3213</c:v>
                </c:pt>
                <c:pt idx="8591">
                  <c:v>3214</c:v>
                </c:pt>
                <c:pt idx="8592">
                  <c:v>3215</c:v>
                </c:pt>
                <c:pt idx="8593">
                  <c:v>3216</c:v>
                </c:pt>
                <c:pt idx="8594">
                  <c:v>3217</c:v>
                </c:pt>
                <c:pt idx="8595">
                  <c:v>3217</c:v>
                </c:pt>
                <c:pt idx="8596">
                  <c:v>3217</c:v>
                </c:pt>
                <c:pt idx="8597">
                  <c:v>3218</c:v>
                </c:pt>
                <c:pt idx="8598">
                  <c:v>3219</c:v>
                </c:pt>
                <c:pt idx="8599">
                  <c:v>3219</c:v>
                </c:pt>
                <c:pt idx="8600">
                  <c:v>3219</c:v>
                </c:pt>
                <c:pt idx="8601">
                  <c:v>3220</c:v>
                </c:pt>
                <c:pt idx="8602">
                  <c:v>3221</c:v>
                </c:pt>
                <c:pt idx="8603">
                  <c:v>3222</c:v>
                </c:pt>
                <c:pt idx="8604">
                  <c:v>3223</c:v>
                </c:pt>
                <c:pt idx="8605">
                  <c:v>3224</c:v>
                </c:pt>
                <c:pt idx="8606">
                  <c:v>3225</c:v>
                </c:pt>
                <c:pt idx="8607">
                  <c:v>3226</c:v>
                </c:pt>
                <c:pt idx="8608">
                  <c:v>3227</c:v>
                </c:pt>
                <c:pt idx="8609">
                  <c:v>3228</c:v>
                </c:pt>
                <c:pt idx="8610">
                  <c:v>3229</c:v>
                </c:pt>
                <c:pt idx="8611">
                  <c:v>3229</c:v>
                </c:pt>
                <c:pt idx="8612">
                  <c:v>3229</c:v>
                </c:pt>
                <c:pt idx="8613">
                  <c:v>3229</c:v>
                </c:pt>
                <c:pt idx="8614">
                  <c:v>3230</c:v>
                </c:pt>
                <c:pt idx="8615">
                  <c:v>3230</c:v>
                </c:pt>
                <c:pt idx="8616">
                  <c:v>3230</c:v>
                </c:pt>
                <c:pt idx="8617">
                  <c:v>3230</c:v>
                </c:pt>
                <c:pt idx="8618">
                  <c:v>3231</c:v>
                </c:pt>
                <c:pt idx="8619">
                  <c:v>3231</c:v>
                </c:pt>
                <c:pt idx="8620">
                  <c:v>3231</c:v>
                </c:pt>
                <c:pt idx="8621">
                  <c:v>3231</c:v>
                </c:pt>
                <c:pt idx="8622">
                  <c:v>3231</c:v>
                </c:pt>
                <c:pt idx="8623">
                  <c:v>3232</c:v>
                </c:pt>
                <c:pt idx="8624">
                  <c:v>3233</c:v>
                </c:pt>
                <c:pt idx="8625">
                  <c:v>3233</c:v>
                </c:pt>
                <c:pt idx="8626">
                  <c:v>3234</c:v>
                </c:pt>
                <c:pt idx="8627">
                  <c:v>3235</c:v>
                </c:pt>
                <c:pt idx="8628">
                  <c:v>3236</c:v>
                </c:pt>
                <c:pt idx="8629">
                  <c:v>3237</c:v>
                </c:pt>
                <c:pt idx="8630">
                  <c:v>3237</c:v>
                </c:pt>
                <c:pt idx="8631">
                  <c:v>3238</c:v>
                </c:pt>
                <c:pt idx="8632">
                  <c:v>3239</c:v>
                </c:pt>
                <c:pt idx="8633">
                  <c:v>3240</c:v>
                </c:pt>
                <c:pt idx="8634">
                  <c:v>3241</c:v>
                </c:pt>
                <c:pt idx="8635">
                  <c:v>3242</c:v>
                </c:pt>
                <c:pt idx="8636">
                  <c:v>3243</c:v>
                </c:pt>
                <c:pt idx="8637">
                  <c:v>3244</c:v>
                </c:pt>
                <c:pt idx="8638">
                  <c:v>3244</c:v>
                </c:pt>
                <c:pt idx="8639">
                  <c:v>3244</c:v>
                </c:pt>
                <c:pt idx="8640">
                  <c:v>3244</c:v>
                </c:pt>
                <c:pt idx="8641">
                  <c:v>3244</c:v>
                </c:pt>
                <c:pt idx="8642">
                  <c:v>3244</c:v>
                </c:pt>
                <c:pt idx="8643">
                  <c:v>3244</c:v>
                </c:pt>
                <c:pt idx="8644">
                  <c:v>3244</c:v>
                </c:pt>
                <c:pt idx="8645">
                  <c:v>3245</c:v>
                </c:pt>
                <c:pt idx="8646">
                  <c:v>3245</c:v>
                </c:pt>
                <c:pt idx="8647">
                  <c:v>3245</c:v>
                </c:pt>
                <c:pt idx="8648">
                  <c:v>3245</c:v>
                </c:pt>
                <c:pt idx="8649">
                  <c:v>3246</c:v>
                </c:pt>
                <c:pt idx="8650">
                  <c:v>3247</c:v>
                </c:pt>
                <c:pt idx="8651">
                  <c:v>3248</c:v>
                </c:pt>
                <c:pt idx="8652">
                  <c:v>3248</c:v>
                </c:pt>
                <c:pt idx="8653">
                  <c:v>3248</c:v>
                </c:pt>
                <c:pt idx="8654">
                  <c:v>3248</c:v>
                </c:pt>
                <c:pt idx="8655">
                  <c:v>3249</c:v>
                </c:pt>
                <c:pt idx="8656">
                  <c:v>3250</c:v>
                </c:pt>
                <c:pt idx="8657">
                  <c:v>3250</c:v>
                </c:pt>
                <c:pt idx="8658">
                  <c:v>3251</c:v>
                </c:pt>
                <c:pt idx="8659">
                  <c:v>3252</c:v>
                </c:pt>
                <c:pt idx="8660">
                  <c:v>3253</c:v>
                </c:pt>
                <c:pt idx="8661">
                  <c:v>3253</c:v>
                </c:pt>
                <c:pt idx="8662">
                  <c:v>3253</c:v>
                </c:pt>
                <c:pt idx="8663">
                  <c:v>3253</c:v>
                </c:pt>
                <c:pt idx="8664">
                  <c:v>3254</c:v>
                </c:pt>
                <c:pt idx="8665">
                  <c:v>3255</c:v>
                </c:pt>
                <c:pt idx="8666">
                  <c:v>3256</c:v>
                </c:pt>
                <c:pt idx="8667">
                  <c:v>3257</c:v>
                </c:pt>
                <c:pt idx="8668">
                  <c:v>3257</c:v>
                </c:pt>
                <c:pt idx="8669">
                  <c:v>3258</c:v>
                </c:pt>
                <c:pt idx="8670">
                  <c:v>3259</c:v>
                </c:pt>
                <c:pt idx="8671">
                  <c:v>3259</c:v>
                </c:pt>
                <c:pt idx="8672">
                  <c:v>3260</c:v>
                </c:pt>
                <c:pt idx="8673">
                  <c:v>3261</c:v>
                </c:pt>
                <c:pt idx="8674">
                  <c:v>3261</c:v>
                </c:pt>
                <c:pt idx="8675">
                  <c:v>3262</c:v>
                </c:pt>
                <c:pt idx="8676">
                  <c:v>3262</c:v>
                </c:pt>
                <c:pt idx="8677">
                  <c:v>3262</c:v>
                </c:pt>
                <c:pt idx="8678">
                  <c:v>3263</c:v>
                </c:pt>
                <c:pt idx="8679">
                  <c:v>3263</c:v>
                </c:pt>
                <c:pt idx="8680">
                  <c:v>3264</c:v>
                </c:pt>
                <c:pt idx="8681">
                  <c:v>3265</c:v>
                </c:pt>
                <c:pt idx="8682">
                  <c:v>3265</c:v>
                </c:pt>
                <c:pt idx="8683">
                  <c:v>3265</c:v>
                </c:pt>
                <c:pt idx="8684">
                  <c:v>3265</c:v>
                </c:pt>
                <c:pt idx="8685">
                  <c:v>3266</c:v>
                </c:pt>
                <c:pt idx="8686">
                  <c:v>3266</c:v>
                </c:pt>
                <c:pt idx="8687">
                  <c:v>3266</c:v>
                </c:pt>
                <c:pt idx="8688">
                  <c:v>3267</c:v>
                </c:pt>
                <c:pt idx="8689">
                  <c:v>3267</c:v>
                </c:pt>
                <c:pt idx="8690">
                  <c:v>3268</c:v>
                </c:pt>
                <c:pt idx="8691">
                  <c:v>3268</c:v>
                </c:pt>
                <c:pt idx="8692">
                  <c:v>3268</c:v>
                </c:pt>
                <c:pt idx="8693">
                  <c:v>3268</c:v>
                </c:pt>
                <c:pt idx="8694">
                  <c:v>3269</c:v>
                </c:pt>
                <c:pt idx="8695">
                  <c:v>3269</c:v>
                </c:pt>
                <c:pt idx="8696">
                  <c:v>3269</c:v>
                </c:pt>
                <c:pt idx="8697">
                  <c:v>3269</c:v>
                </c:pt>
                <c:pt idx="8698">
                  <c:v>3270</c:v>
                </c:pt>
                <c:pt idx="8699">
                  <c:v>3270</c:v>
                </c:pt>
                <c:pt idx="8700">
                  <c:v>3270</c:v>
                </c:pt>
                <c:pt idx="8701">
                  <c:v>3270</c:v>
                </c:pt>
                <c:pt idx="8702">
                  <c:v>3270</c:v>
                </c:pt>
                <c:pt idx="8703">
                  <c:v>3270</c:v>
                </c:pt>
                <c:pt idx="8704">
                  <c:v>3270</c:v>
                </c:pt>
                <c:pt idx="8705">
                  <c:v>3270</c:v>
                </c:pt>
                <c:pt idx="8706">
                  <c:v>3270</c:v>
                </c:pt>
                <c:pt idx="8707">
                  <c:v>3270</c:v>
                </c:pt>
                <c:pt idx="8708">
                  <c:v>3270</c:v>
                </c:pt>
                <c:pt idx="8709">
                  <c:v>3270</c:v>
                </c:pt>
                <c:pt idx="8710">
                  <c:v>3270</c:v>
                </c:pt>
                <c:pt idx="8711">
                  <c:v>3270</c:v>
                </c:pt>
                <c:pt idx="8712">
                  <c:v>3270</c:v>
                </c:pt>
                <c:pt idx="8713">
                  <c:v>3270</c:v>
                </c:pt>
                <c:pt idx="8714">
                  <c:v>3270</c:v>
                </c:pt>
                <c:pt idx="8715">
                  <c:v>3270</c:v>
                </c:pt>
                <c:pt idx="8716">
                  <c:v>3270</c:v>
                </c:pt>
                <c:pt idx="8717">
                  <c:v>3270</c:v>
                </c:pt>
                <c:pt idx="8718">
                  <c:v>3271</c:v>
                </c:pt>
                <c:pt idx="8719">
                  <c:v>3272</c:v>
                </c:pt>
                <c:pt idx="8720">
                  <c:v>3272</c:v>
                </c:pt>
                <c:pt idx="8721">
                  <c:v>3272</c:v>
                </c:pt>
                <c:pt idx="8722">
                  <c:v>3272</c:v>
                </c:pt>
                <c:pt idx="8723">
                  <c:v>3272</c:v>
                </c:pt>
                <c:pt idx="8724">
                  <c:v>3272</c:v>
                </c:pt>
                <c:pt idx="8725">
                  <c:v>3273</c:v>
                </c:pt>
                <c:pt idx="8726">
                  <c:v>3274</c:v>
                </c:pt>
                <c:pt idx="8727">
                  <c:v>3274</c:v>
                </c:pt>
                <c:pt idx="8728">
                  <c:v>3274</c:v>
                </c:pt>
                <c:pt idx="8729">
                  <c:v>3274</c:v>
                </c:pt>
                <c:pt idx="8730">
                  <c:v>3274</c:v>
                </c:pt>
                <c:pt idx="8731">
                  <c:v>3274</c:v>
                </c:pt>
                <c:pt idx="8732">
                  <c:v>3274</c:v>
                </c:pt>
                <c:pt idx="8733">
                  <c:v>3274</c:v>
                </c:pt>
                <c:pt idx="8734">
                  <c:v>3274</c:v>
                </c:pt>
                <c:pt idx="8735">
                  <c:v>3274</c:v>
                </c:pt>
                <c:pt idx="8736">
                  <c:v>3274</c:v>
                </c:pt>
                <c:pt idx="8737">
                  <c:v>3274</c:v>
                </c:pt>
                <c:pt idx="8738">
                  <c:v>3274</c:v>
                </c:pt>
                <c:pt idx="8739">
                  <c:v>3274</c:v>
                </c:pt>
                <c:pt idx="8740">
                  <c:v>3274</c:v>
                </c:pt>
                <c:pt idx="8741">
                  <c:v>3274</c:v>
                </c:pt>
                <c:pt idx="8742">
                  <c:v>3274</c:v>
                </c:pt>
                <c:pt idx="8743">
                  <c:v>3274</c:v>
                </c:pt>
                <c:pt idx="8744">
                  <c:v>3274</c:v>
                </c:pt>
                <c:pt idx="8745">
                  <c:v>3274</c:v>
                </c:pt>
                <c:pt idx="8746">
                  <c:v>3274</c:v>
                </c:pt>
                <c:pt idx="8747">
                  <c:v>3274</c:v>
                </c:pt>
                <c:pt idx="8748">
                  <c:v>3274</c:v>
                </c:pt>
                <c:pt idx="8749">
                  <c:v>3274</c:v>
                </c:pt>
                <c:pt idx="8750">
                  <c:v>3274</c:v>
                </c:pt>
                <c:pt idx="8751">
                  <c:v>3274</c:v>
                </c:pt>
                <c:pt idx="8752">
                  <c:v>3274</c:v>
                </c:pt>
                <c:pt idx="8753">
                  <c:v>3274</c:v>
                </c:pt>
                <c:pt idx="8754">
                  <c:v>3275</c:v>
                </c:pt>
                <c:pt idx="8755">
                  <c:v>3275</c:v>
                </c:pt>
                <c:pt idx="8756">
                  <c:v>3275</c:v>
                </c:pt>
                <c:pt idx="8757">
                  <c:v>3275</c:v>
                </c:pt>
                <c:pt idx="8758">
                  <c:v>3275</c:v>
                </c:pt>
                <c:pt idx="8759">
                  <c:v>3275</c:v>
                </c:pt>
                <c:pt idx="8760">
                  <c:v>3275</c:v>
                </c:pt>
                <c:pt idx="8761">
                  <c:v>3275</c:v>
                </c:pt>
                <c:pt idx="8762">
                  <c:v>3275</c:v>
                </c:pt>
                <c:pt idx="8763">
                  <c:v>3275</c:v>
                </c:pt>
                <c:pt idx="8764">
                  <c:v>3275</c:v>
                </c:pt>
                <c:pt idx="8765">
                  <c:v>3275</c:v>
                </c:pt>
                <c:pt idx="8766">
                  <c:v>3275</c:v>
                </c:pt>
                <c:pt idx="8767">
                  <c:v>3275</c:v>
                </c:pt>
                <c:pt idx="8768">
                  <c:v>3276</c:v>
                </c:pt>
                <c:pt idx="8769">
                  <c:v>3277</c:v>
                </c:pt>
                <c:pt idx="8770">
                  <c:v>3277</c:v>
                </c:pt>
                <c:pt idx="8771">
                  <c:v>3277</c:v>
                </c:pt>
                <c:pt idx="8772">
                  <c:v>3277</c:v>
                </c:pt>
                <c:pt idx="8773">
                  <c:v>3278</c:v>
                </c:pt>
                <c:pt idx="8774">
                  <c:v>3279</c:v>
                </c:pt>
                <c:pt idx="8775">
                  <c:v>3279</c:v>
                </c:pt>
                <c:pt idx="8776">
                  <c:v>3279</c:v>
                </c:pt>
                <c:pt idx="8777">
                  <c:v>3279</c:v>
                </c:pt>
                <c:pt idx="8778">
                  <c:v>3280</c:v>
                </c:pt>
                <c:pt idx="8779">
                  <c:v>3281</c:v>
                </c:pt>
                <c:pt idx="8780">
                  <c:v>3281</c:v>
                </c:pt>
                <c:pt idx="8781">
                  <c:v>3282</c:v>
                </c:pt>
                <c:pt idx="8782">
                  <c:v>3283</c:v>
                </c:pt>
                <c:pt idx="8783">
                  <c:v>3283</c:v>
                </c:pt>
                <c:pt idx="8784">
                  <c:v>3284</c:v>
                </c:pt>
                <c:pt idx="8785">
                  <c:v>3285</c:v>
                </c:pt>
                <c:pt idx="8786">
                  <c:v>3286</c:v>
                </c:pt>
                <c:pt idx="8787">
                  <c:v>3287</c:v>
                </c:pt>
                <c:pt idx="8788">
                  <c:v>3287</c:v>
                </c:pt>
                <c:pt idx="8789">
                  <c:v>3287</c:v>
                </c:pt>
                <c:pt idx="8790">
                  <c:v>3287</c:v>
                </c:pt>
                <c:pt idx="8791">
                  <c:v>3288</c:v>
                </c:pt>
                <c:pt idx="8792">
                  <c:v>3289</c:v>
                </c:pt>
                <c:pt idx="8793">
                  <c:v>3289</c:v>
                </c:pt>
                <c:pt idx="8794">
                  <c:v>3289</c:v>
                </c:pt>
                <c:pt idx="8795">
                  <c:v>3290</c:v>
                </c:pt>
                <c:pt idx="8796">
                  <c:v>3291</c:v>
                </c:pt>
                <c:pt idx="8797">
                  <c:v>3292</c:v>
                </c:pt>
                <c:pt idx="8798">
                  <c:v>3293</c:v>
                </c:pt>
                <c:pt idx="8799">
                  <c:v>3294</c:v>
                </c:pt>
                <c:pt idx="8800">
                  <c:v>3295</c:v>
                </c:pt>
                <c:pt idx="8801">
                  <c:v>3295</c:v>
                </c:pt>
                <c:pt idx="8802">
                  <c:v>3296</c:v>
                </c:pt>
                <c:pt idx="8803">
                  <c:v>3297</c:v>
                </c:pt>
                <c:pt idx="8804">
                  <c:v>3298</c:v>
                </c:pt>
                <c:pt idx="8805">
                  <c:v>3298</c:v>
                </c:pt>
                <c:pt idx="8806">
                  <c:v>3299</c:v>
                </c:pt>
                <c:pt idx="8807">
                  <c:v>3299</c:v>
                </c:pt>
                <c:pt idx="8808">
                  <c:v>3300</c:v>
                </c:pt>
                <c:pt idx="8809">
                  <c:v>3301</c:v>
                </c:pt>
                <c:pt idx="8810">
                  <c:v>3302</c:v>
                </c:pt>
                <c:pt idx="8811">
                  <c:v>3303</c:v>
                </c:pt>
                <c:pt idx="8812">
                  <c:v>3303</c:v>
                </c:pt>
                <c:pt idx="8813">
                  <c:v>3303</c:v>
                </c:pt>
                <c:pt idx="8814">
                  <c:v>3304</c:v>
                </c:pt>
                <c:pt idx="8815">
                  <c:v>3304</c:v>
                </c:pt>
                <c:pt idx="8816">
                  <c:v>3305</c:v>
                </c:pt>
                <c:pt idx="8817">
                  <c:v>3305</c:v>
                </c:pt>
                <c:pt idx="8818">
                  <c:v>3306</c:v>
                </c:pt>
                <c:pt idx="8819">
                  <c:v>3306</c:v>
                </c:pt>
                <c:pt idx="8820">
                  <c:v>3307</c:v>
                </c:pt>
                <c:pt idx="8821">
                  <c:v>3308</c:v>
                </c:pt>
                <c:pt idx="8822">
                  <c:v>3308</c:v>
                </c:pt>
                <c:pt idx="8823">
                  <c:v>3309</c:v>
                </c:pt>
                <c:pt idx="8824">
                  <c:v>3309</c:v>
                </c:pt>
                <c:pt idx="8825">
                  <c:v>3309</c:v>
                </c:pt>
                <c:pt idx="8826">
                  <c:v>3309</c:v>
                </c:pt>
                <c:pt idx="8827">
                  <c:v>3309</c:v>
                </c:pt>
                <c:pt idx="8828">
                  <c:v>3310</c:v>
                </c:pt>
                <c:pt idx="8829">
                  <c:v>3310</c:v>
                </c:pt>
                <c:pt idx="8830">
                  <c:v>3310</c:v>
                </c:pt>
                <c:pt idx="8831">
                  <c:v>3310</c:v>
                </c:pt>
                <c:pt idx="8832">
                  <c:v>3310</c:v>
                </c:pt>
                <c:pt idx="8833">
                  <c:v>3310</c:v>
                </c:pt>
                <c:pt idx="8834">
                  <c:v>3310</c:v>
                </c:pt>
                <c:pt idx="8835">
                  <c:v>3311</c:v>
                </c:pt>
                <c:pt idx="8836">
                  <c:v>3311</c:v>
                </c:pt>
                <c:pt idx="8837">
                  <c:v>3312</c:v>
                </c:pt>
                <c:pt idx="8838">
                  <c:v>3312</c:v>
                </c:pt>
                <c:pt idx="8839">
                  <c:v>3313</c:v>
                </c:pt>
                <c:pt idx="8840">
                  <c:v>3314</c:v>
                </c:pt>
                <c:pt idx="8841">
                  <c:v>3315</c:v>
                </c:pt>
                <c:pt idx="8842">
                  <c:v>3316</c:v>
                </c:pt>
                <c:pt idx="8843">
                  <c:v>3316</c:v>
                </c:pt>
                <c:pt idx="8844">
                  <c:v>3316</c:v>
                </c:pt>
                <c:pt idx="8845">
                  <c:v>3317</c:v>
                </c:pt>
                <c:pt idx="8846">
                  <c:v>3318</c:v>
                </c:pt>
                <c:pt idx="8847">
                  <c:v>3319</c:v>
                </c:pt>
                <c:pt idx="8848">
                  <c:v>3319</c:v>
                </c:pt>
                <c:pt idx="8849">
                  <c:v>3320</c:v>
                </c:pt>
                <c:pt idx="8850">
                  <c:v>3320</c:v>
                </c:pt>
                <c:pt idx="8851">
                  <c:v>3321</c:v>
                </c:pt>
                <c:pt idx="8852">
                  <c:v>3322</c:v>
                </c:pt>
                <c:pt idx="8853">
                  <c:v>3322</c:v>
                </c:pt>
                <c:pt idx="8854">
                  <c:v>3323</c:v>
                </c:pt>
                <c:pt idx="8855">
                  <c:v>3324</c:v>
                </c:pt>
                <c:pt idx="8856">
                  <c:v>3325</c:v>
                </c:pt>
                <c:pt idx="8857">
                  <c:v>3326</c:v>
                </c:pt>
                <c:pt idx="8858">
                  <c:v>3326</c:v>
                </c:pt>
                <c:pt idx="8859">
                  <c:v>3326</c:v>
                </c:pt>
                <c:pt idx="8860">
                  <c:v>3326</c:v>
                </c:pt>
                <c:pt idx="8861">
                  <c:v>3327</c:v>
                </c:pt>
                <c:pt idx="8862">
                  <c:v>3328</c:v>
                </c:pt>
                <c:pt idx="8863">
                  <c:v>3329</c:v>
                </c:pt>
                <c:pt idx="8864">
                  <c:v>3330</c:v>
                </c:pt>
                <c:pt idx="8865">
                  <c:v>3331</c:v>
                </c:pt>
                <c:pt idx="8866">
                  <c:v>3332</c:v>
                </c:pt>
                <c:pt idx="8867">
                  <c:v>3333</c:v>
                </c:pt>
                <c:pt idx="8868">
                  <c:v>3333</c:v>
                </c:pt>
                <c:pt idx="8869">
                  <c:v>3334</c:v>
                </c:pt>
                <c:pt idx="8870">
                  <c:v>3335</c:v>
                </c:pt>
                <c:pt idx="8871">
                  <c:v>3335</c:v>
                </c:pt>
                <c:pt idx="8872">
                  <c:v>3335</c:v>
                </c:pt>
                <c:pt idx="8873">
                  <c:v>3335</c:v>
                </c:pt>
                <c:pt idx="8874">
                  <c:v>3335</c:v>
                </c:pt>
                <c:pt idx="8875">
                  <c:v>3335</c:v>
                </c:pt>
                <c:pt idx="8876">
                  <c:v>3335</c:v>
                </c:pt>
                <c:pt idx="8877">
                  <c:v>3335</c:v>
                </c:pt>
                <c:pt idx="8878">
                  <c:v>3335</c:v>
                </c:pt>
                <c:pt idx="8879">
                  <c:v>3335</c:v>
                </c:pt>
                <c:pt idx="8880">
                  <c:v>3335</c:v>
                </c:pt>
                <c:pt idx="8881">
                  <c:v>3335</c:v>
                </c:pt>
                <c:pt idx="8882">
                  <c:v>3335</c:v>
                </c:pt>
                <c:pt idx="8883">
                  <c:v>3335</c:v>
                </c:pt>
                <c:pt idx="8884">
                  <c:v>3335</c:v>
                </c:pt>
                <c:pt idx="8885">
                  <c:v>3335</c:v>
                </c:pt>
                <c:pt idx="8886">
                  <c:v>3335</c:v>
                </c:pt>
                <c:pt idx="8887">
                  <c:v>3335</c:v>
                </c:pt>
                <c:pt idx="8888">
                  <c:v>3335</c:v>
                </c:pt>
                <c:pt idx="8889">
                  <c:v>3335</c:v>
                </c:pt>
                <c:pt idx="8890">
                  <c:v>3335</c:v>
                </c:pt>
                <c:pt idx="8891">
                  <c:v>3336</c:v>
                </c:pt>
                <c:pt idx="8892">
                  <c:v>3337</c:v>
                </c:pt>
                <c:pt idx="8893">
                  <c:v>3338</c:v>
                </c:pt>
                <c:pt idx="8894">
                  <c:v>3338</c:v>
                </c:pt>
                <c:pt idx="8895">
                  <c:v>3338</c:v>
                </c:pt>
                <c:pt idx="8896">
                  <c:v>3338</c:v>
                </c:pt>
                <c:pt idx="8897">
                  <c:v>3339</c:v>
                </c:pt>
                <c:pt idx="8898">
                  <c:v>3340</c:v>
                </c:pt>
                <c:pt idx="8899">
                  <c:v>3341</c:v>
                </c:pt>
                <c:pt idx="8900">
                  <c:v>3342</c:v>
                </c:pt>
                <c:pt idx="8901">
                  <c:v>3343</c:v>
                </c:pt>
                <c:pt idx="8902">
                  <c:v>3343</c:v>
                </c:pt>
                <c:pt idx="8903">
                  <c:v>3343</c:v>
                </c:pt>
                <c:pt idx="8904">
                  <c:v>3343</c:v>
                </c:pt>
                <c:pt idx="8905">
                  <c:v>3343</c:v>
                </c:pt>
                <c:pt idx="8906">
                  <c:v>3343</c:v>
                </c:pt>
                <c:pt idx="8907">
                  <c:v>3343</c:v>
                </c:pt>
                <c:pt idx="8908">
                  <c:v>3343</c:v>
                </c:pt>
                <c:pt idx="8909">
                  <c:v>3344</c:v>
                </c:pt>
                <c:pt idx="8910">
                  <c:v>3344</c:v>
                </c:pt>
                <c:pt idx="8911">
                  <c:v>3344</c:v>
                </c:pt>
                <c:pt idx="8912">
                  <c:v>3344</c:v>
                </c:pt>
                <c:pt idx="8913">
                  <c:v>3344</c:v>
                </c:pt>
                <c:pt idx="8914">
                  <c:v>3344</c:v>
                </c:pt>
                <c:pt idx="8915">
                  <c:v>3344</c:v>
                </c:pt>
                <c:pt idx="8916">
                  <c:v>3344</c:v>
                </c:pt>
                <c:pt idx="8917">
                  <c:v>3344</c:v>
                </c:pt>
                <c:pt idx="8918">
                  <c:v>3344</c:v>
                </c:pt>
                <c:pt idx="8919">
                  <c:v>3344</c:v>
                </c:pt>
                <c:pt idx="8920">
                  <c:v>3344</c:v>
                </c:pt>
                <c:pt idx="8921">
                  <c:v>3344</c:v>
                </c:pt>
                <c:pt idx="8922">
                  <c:v>3344</c:v>
                </c:pt>
                <c:pt idx="8923">
                  <c:v>3344</c:v>
                </c:pt>
                <c:pt idx="8924">
                  <c:v>3344</c:v>
                </c:pt>
                <c:pt idx="8925">
                  <c:v>3344</c:v>
                </c:pt>
                <c:pt idx="8926">
                  <c:v>3345</c:v>
                </c:pt>
                <c:pt idx="8927">
                  <c:v>3345</c:v>
                </c:pt>
                <c:pt idx="8928">
                  <c:v>3346</c:v>
                </c:pt>
                <c:pt idx="8929">
                  <c:v>3347</c:v>
                </c:pt>
                <c:pt idx="8930">
                  <c:v>3348</c:v>
                </c:pt>
                <c:pt idx="8931">
                  <c:v>3349</c:v>
                </c:pt>
                <c:pt idx="8932">
                  <c:v>3349</c:v>
                </c:pt>
                <c:pt idx="8933">
                  <c:v>3350</c:v>
                </c:pt>
                <c:pt idx="8934">
                  <c:v>3350</c:v>
                </c:pt>
                <c:pt idx="8935">
                  <c:v>3351</c:v>
                </c:pt>
                <c:pt idx="8936">
                  <c:v>3352</c:v>
                </c:pt>
                <c:pt idx="8937">
                  <c:v>3352</c:v>
                </c:pt>
                <c:pt idx="8938">
                  <c:v>3352</c:v>
                </c:pt>
                <c:pt idx="8939">
                  <c:v>3353</c:v>
                </c:pt>
                <c:pt idx="8940">
                  <c:v>3354</c:v>
                </c:pt>
                <c:pt idx="8941">
                  <c:v>3355</c:v>
                </c:pt>
                <c:pt idx="8942">
                  <c:v>3356</c:v>
                </c:pt>
                <c:pt idx="8943">
                  <c:v>3357</c:v>
                </c:pt>
                <c:pt idx="8944">
                  <c:v>3357</c:v>
                </c:pt>
                <c:pt idx="8945">
                  <c:v>3358</c:v>
                </c:pt>
                <c:pt idx="8946">
                  <c:v>3358</c:v>
                </c:pt>
                <c:pt idx="8947">
                  <c:v>3358</c:v>
                </c:pt>
                <c:pt idx="8948">
                  <c:v>3358</c:v>
                </c:pt>
                <c:pt idx="8949">
                  <c:v>3359</c:v>
                </c:pt>
                <c:pt idx="8950">
                  <c:v>3360</c:v>
                </c:pt>
                <c:pt idx="8951">
                  <c:v>3361</c:v>
                </c:pt>
                <c:pt idx="8952">
                  <c:v>3361</c:v>
                </c:pt>
                <c:pt idx="8953">
                  <c:v>3362</c:v>
                </c:pt>
                <c:pt idx="8954">
                  <c:v>3363</c:v>
                </c:pt>
                <c:pt idx="8955">
                  <c:v>3363</c:v>
                </c:pt>
                <c:pt idx="8956">
                  <c:v>3364</c:v>
                </c:pt>
                <c:pt idx="8957">
                  <c:v>3364</c:v>
                </c:pt>
                <c:pt idx="8958">
                  <c:v>3364</c:v>
                </c:pt>
                <c:pt idx="8959">
                  <c:v>3364</c:v>
                </c:pt>
                <c:pt idx="8960">
                  <c:v>3364</c:v>
                </c:pt>
                <c:pt idx="8961">
                  <c:v>3365</c:v>
                </c:pt>
                <c:pt idx="8962">
                  <c:v>3366</c:v>
                </c:pt>
                <c:pt idx="8963">
                  <c:v>3366</c:v>
                </c:pt>
                <c:pt idx="8964">
                  <c:v>3367</c:v>
                </c:pt>
                <c:pt idx="8965">
                  <c:v>3367</c:v>
                </c:pt>
                <c:pt idx="8966">
                  <c:v>3368</c:v>
                </c:pt>
                <c:pt idx="8967">
                  <c:v>3368</c:v>
                </c:pt>
                <c:pt idx="8968">
                  <c:v>3368</c:v>
                </c:pt>
                <c:pt idx="8969">
                  <c:v>3368</c:v>
                </c:pt>
                <c:pt idx="8970">
                  <c:v>3368</c:v>
                </c:pt>
                <c:pt idx="8971">
                  <c:v>3369</c:v>
                </c:pt>
                <c:pt idx="8972">
                  <c:v>3370</c:v>
                </c:pt>
                <c:pt idx="8973">
                  <c:v>3370</c:v>
                </c:pt>
                <c:pt idx="8974">
                  <c:v>3371</c:v>
                </c:pt>
                <c:pt idx="8975">
                  <c:v>3372</c:v>
                </c:pt>
                <c:pt idx="8976">
                  <c:v>3373</c:v>
                </c:pt>
                <c:pt idx="8977">
                  <c:v>3374</c:v>
                </c:pt>
                <c:pt idx="8978">
                  <c:v>3375</c:v>
                </c:pt>
                <c:pt idx="8979">
                  <c:v>3376</c:v>
                </c:pt>
                <c:pt idx="8980">
                  <c:v>3377</c:v>
                </c:pt>
                <c:pt idx="8981">
                  <c:v>3378</c:v>
                </c:pt>
                <c:pt idx="8982">
                  <c:v>3379</c:v>
                </c:pt>
                <c:pt idx="8983">
                  <c:v>3380</c:v>
                </c:pt>
                <c:pt idx="8984">
                  <c:v>3381</c:v>
                </c:pt>
                <c:pt idx="8985">
                  <c:v>3382</c:v>
                </c:pt>
                <c:pt idx="8986">
                  <c:v>3383</c:v>
                </c:pt>
                <c:pt idx="8987">
                  <c:v>3384</c:v>
                </c:pt>
                <c:pt idx="8988">
                  <c:v>3385</c:v>
                </c:pt>
                <c:pt idx="8989">
                  <c:v>3386</c:v>
                </c:pt>
                <c:pt idx="8990">
                  <c:v>3387</c:v>
                </c:pt>
                <c:pt idx="8991">
                  <c:v>3387</c:v>
                </c:pt>
                <c:pt idx="8992">
                  <c:v>3387</c:v>
                </c:pt>
                <c:pt idx="8993">
                  <c:v>3388</c:v>
                </c:pt>
                <c:pt idx="8994">
                  <c:v>3388</c:v>
                </c:pt>
                <c:pt idx="8995">
                  <c:v>3388</c:v>
                </c:pt>
                <c:pt idx="8996">
                  <c:v>3388</c:v>
                </c:pt>
                <c:pt idx="8997">
                  <c:v>3388</c:v>
                </c:pt>
                <c:pt idx="8998">
                  <c:v>3389</c:v>
                </c:pt>
                <c:pt idx="8999">
                  <c:v>3390</c:v>
                </c:pt>
                <c:pt idx="9000">
                  <c:v>3391</c:v>
                </c:pt>
                <c:pt idx="9001">
                  <c:v>3392</c:v>
                </c:pt>
                <c:pt idx="9002">
                  <c:v>3393</c:v>
                </c:pt>
                <c:pt idx="9003">
                  <c:v>3394</c:v>
                </c:pt>
                <c:pt idx="9004">
                  <c:v>3395</c:v>
                </c:pt>
                <c:pt idx="9005">
                  <c:v>3395</c:v>
                </c:pt>
                <c:pt idx="9006">
                  <c:v>3396</c:v>
                </c:pt>
                <c:pt idx="9007">
                  <c:v>3397</c:v>
                </c:pt>
                <c:pt idx="9008">
                  <c:v>3398</c:v>
                </c:pt>
                <c:pt idx="9009">
                  <c:v>3398</c:v>
                </c:pt>
                <c:pt idx="9010">
                  <c:v>3399</c:v>
                </c:pt>
                <c:pt idx="9011">
                  <c:v>3400</c:v>
                </c:pt>
                <c:pt idx="9012">
                  <c:v>3400</c:v>
                </c:pt>
                <c:pt idx="9013">
                  <c:v>3400</c:v>
                </c:pt>
                <c:pt idx="9014">
                  <c:v>3400</c:v>
                </c:pt>
                <c:pt idx="9015">
                  <c:v>3401</c:v>
                </c:pt>
                <c:pt idx="9016">
                  <c:v>3401</c:v>
                </c:pt>
                <c:pt idx="9017">
                  <c:v>3402</c:v>
                </c:pt>
                <c:pt idx="9018">
                  <c:v>3403</c:v>
                </c:pt>
                <c:pt idx="9019">
                  <c:v>3404</c:v>
                </c:pt>
                <c:pt idx="9020">
                  <c:v>3405</c:v>
                </c:pt>
                <c:pt idx="9021">
                  <c:v>3405</c:v>
                </c:pt>
                <c:pt idx="9022">
                  <c:v>3406</c:v>
                </c:pt>
                <c:pt idx="9023">
                  <c:v>3407</c:v>
                </c:pt>
                <c:pt idx="9024">
                  <c:v>3407</c:v>
                </c:pt>
                <c:pt idx="9025">
                  <c:v>3408</c:v>
                </c:pt>
                <c:pt idx="9026">
                  <c:v>3409</c:v>
                </c:pt>
                <c:pt idx="9027">
                  <c:v>3409</c:v>
                </c:pt>
                <c:pt idx="9028">
                  <c:v>3409</c:v>
                </c:pt>
                <c:pt idx="9029">
                  <c:v>3409</c:v>
                </c:pt>
                <c:pt idx="9030">
                  <c:v>3409</c:v>
                </c:pt>
                <c:pt idx="9031">
                  <c:v>3410</c:v>
                </c:pt>
                <c:pt idx="9032">
                  <c:v>3410</c:v>
                </c:pt>
                <c:pt idx="9033">
                  <c:v>3411</c:v>
                </c:pt>
                <c:pt idx="9034">
                  <c:v>3411</c:v>
                </c:pt>
                <c:pt idx="9035">
                  <c:v>3412</c:v>
                </c:pt>
                <c:pt idx="9036">
                  <c:v>3413</c:v>
                </c:pt>
                <c:pt idx="9037">
                  <c:v>3413</c:v>
                </c:pt>
                <c:pt idx="9038">
                  <c:v>3413</c:v>
                </c:pt>
                <c:pt idx="9039">
                  <c:v>3414</c:v>
                </c:pt>
                <c:pt idx="9040">
                  <c:v>3415</c:v>
                </c:pt>
                <c:pt idx="9041">
                  <c:v>3416</c:v>
                </c:pt>
                <c:pt idx="9042">
                  <c:v>3417</c:v>
                </c:pt>
                <c:pt idx="9043">
                  <c:v>3418</c:v>
                </c:pt>
                <c:pt idx="9044">
                  <c:v>3419</c:v>
                </c:pt>
                <c:pt idx="9045">
                  <c:v>3420</c:v>
                </c:pt>
                <c:pt idx="9046">
                  <c:v>3421</c:v>
                </c:pt>
                <c:pt idx="9047">
                  <c:v>3422</c:v>
                </c:pt>
                <c:pt idx="9048">
                  <c:v>3423</c:v>
                </c:pt>
                <c:pt idx="9049">
                  <c:v>3424</c:v>
                </c:pt>
                <c:pt idx="9050">
                  <c:v>3424</c:v>
                </c:pt>
                <c:pt idx="9051">
                  <c:v>3425</c:v>
                </c:pt>
                <c:pt idx="9052">
                  <c:v>3425</c:v>
                </c:pt>
                <c:pt idx="9053">
                  <c:v>3426</c:v>
                </c:pt>
                <c:pt idx="9054">
                  <c:v>3426</c:v>
                </c:pt>
                <c:pt idx="9055">
                  <c:v>3426</c:v>
                </c:pt>
                <c:pt idx="9056">
                  <c:v>3426</c:v>
                </c:pt>
                <c:pt idx="9057">
                  <c:v>3427</c:v>
                </c:pt>
                <c:pt idx="9058">
                  <c:v>3427</c:v>
                </c:pt>
                <c:pt idx="9059">
                  <c:v>3428</c:v>
                </c:pt>
                <c:pt idx="9060">
                  <c:v>3429</c:v>
                </c:pt>
                <c:pt idx="9061">
                  <c:v>3430</c:v>
                </c:pt>
                <c:pt idx="9062">
                  <c:v>3431</c:v>
                </c:pt>
                <c:pt idx="9063">
                  <c:v>3432</c:v>
                </c:pt>
                <c:pt idx="9064">
                  <c:v>3432</c:v>
                </c:pt>
                <c:pt idx="9065">
                  <c:v>3433</c:v>
                </c:pt>
                <c:pt idx="9066">
                  <c:v>3433</c:v>
                </c:pt>
                <c:pt idx="9067">
                  <c:v>3433</c:v>
                </c:pt>
                <c:pt idx="9068">
                  <c:v>3433</c:v>
                </c:pt>
                <c:pt idx="9069">
                  <c:v>3433</c:v>
                </c:pt>
                <c:pt idx="9070">
                  <c:v>3433</c:v>
                </c:pt>
                <c:pt idx="9071">
                  <c:v>3433</c:v>
                </c:pt>
                <c:pt idx="9072">
                  <c:v>3434</c:v>
                </c:pt>
                <c:pt idx="9073">
                  <c:v>3435</c:v>
                </c:pt>
                <c:pt idx="9074">
                  <c:v>3436</c:v>
                </c:pt>
                <c:pt idx="9075">
                  <c:v>3436</c:v>
                </c:pt>
                <c:pt idx="9076">
                  <c:v>3436</c:v>
                </c:pt>
                <c:pt idx="9077">
                  <c:v>3437</c:v>
                </c:pt>
                <c:pt idx="9078">
                  <c:v>3438</c:v>
                </c:pt>
                <c:pt idx="9079">
                  <c:v>3439</c:v>
                </c:pt>
                <c:pt idx="9080">
                  <c:v>3440</c:v>
                </c:pt>
                <c:pt idx="9081">
                  <c:v>3441</c:v>
                </c:pt>
                <c:pt idx="9082">
                  <c:v>3441</c:v>
                </c:pt>
                <c:pt idx="9083">
                  <c:v>3441</c:v>
                </c:pt>
                <c:pt idx="9084">
                  <c:v>3441</c:v>
                </c:pt>
                <c:pt idx="9085">
                  <c:v>3442</c:v>
                </c:pt>
                <c:pt idx="9086">
                  <c:v>3442</c:v>
                </c:pt>
                <c:pt idx="9087">
                  <c:v>3443</c:v>
                </c:pt>
                <c:pt idx="9088">
                  <c:v>3444</c:v>
                </c:pt>
                <c:pt idx="9089">
                  <c:v>3444</c:v>
                </c:pt>
                <c:pt idx="9090">
                  <c:v>3444</c:v>
                </c:pt>
                <c:pt idx="9091">
                  <c:v>3444</c:v>
                </c:pt>
                <c:pt idx="9092">
                  <c:v>3444</c:v>
                </c:pt>
                <c:pt idx="9093">
                  <c:v>3444</c:v>
                </c:pt>
                <c:pt idx="9094">
                  <c:v>3444</c:v>
                </c:pt>
                <c:pt idx="9095">
                  <c:v>3444</c:v>
                </c:pt>
                <c:pt idx="9096">
                  <c:v>3444</c:v>
                </c:pt>
                <c:pt idx="9097">
                  <c:v>3445</c:v>
                </c:pt>
                <c:pt idx="9098">
                  <c:v>3445</c:v>
                </c:pt>
                <c:pt idx="9099">
                  <c:v>3445</c:v>
                </c:pt>
                <c:pt idx="9100">
                  <c:v>3445</c:v>
                </c:pt>
                <c:pt idx="9101">
                  <c:v>3446</c:v>
                </c:pt>
                <c:pt idx="9102">
                  <c:v>3446</c:v>
                </c:pt>
                <c:pt idx="9103">
                  <c:v>3447</c:v>
                </c:pt>
                <c:pt idx="9104">
                  <c:v>3447</c:v>
                </c:pt>
                <c:pt idx="9105">
                  <c:v>3447</c:v>
                </c:pt>
                <c:pt idx="9106">
                  <c:v>3448</c:v>
                </c:pt>
                <c:pt idx="9107">
                  <c:v>3448</c:v>
                </c:pt>
                <c:pt idx="9108">
                  <c:v>3449</c:v>
                </c:pt>
                <c:pt idx="9109">
                  <c:v>3450</c:v>
                </c:pt>
                <c:pt idx="9110">
                  <c:v>3450</c:v>
                </c:pt>
                <c:pt idx="9111">
                  <c:v>3451</c:v>
                </c:pt>
                <c:pt idx="9112">
                  <c:v>3452</c:v>
                </c:pt>
                <c:pt idx="9113">
                  <c:v>3452</c:v>
                </c:pt>
                <c:pt idx="9114">
                  <c:v>3452</c:v>
                </c:pt>
                <c:pt idx="9115">
                  <c:v>3452</c:v>
                </c:pt>
                <c:pt idx="9116">
                  <c:v>3452</c:v>
                </c:pt>
                <c:pt idx="9117">
                  <c:v>3453</c:v>
                </c:pt>
                <c:pt idx="9118">
                  <c:v>3453</c:v>
                </c:pt>
                <c:pt idx="9119">
                  <c:v>3454</c:v>
                </c:pt>
                <c:pt idx="9120">
                  <c:v>3454</c:v>
                </c:pt>
                <c:pt idx="9121">
                  <c:v>3455</c:v>
                </c:pt>
                <c:pt idx="9122">
                  <c:v>3456</c:v>
                </c:pt>
                <c:pt idx="9123">
                  <c:v>3457</c:v>
                </c:pt>
                <c:pt idx="9124">
                  <c:v>3458</c:v>
                </c:pt>
                <c:pt idx="9125">
                  <c:v>3459</c:v>
                </c:pt>
                <c:pt idx="9126">
                  <c:v>3460</c:v>
                </c:pt>
                <c:pt idx="9127">
                  <c:v>3460</c:v>
                </c:pt>
                <c:pt idx="9128">
                  <c:v>3461</c:v>
                </c:pt>
                <c:pt idx="9129">
                  <c:v>3462</c:v>
                </c:pt>
                <c:pt idx="9130">
                  <c:v>3462</c:v>
                </c:pt>
                <c:pt idx="9131">
                  <c:v>3463</c:v>
                </c:pt>
                <c:pt idx="9132">
                  <c:v>3463</c:v>
                </c:pt>
                <c:pt idx="9133">
                  <c:v>3464</c:v>
                </c:pt>
                <c:pt idx="9134">
                  <c:v>3464</c:v>
                </c:pt>
                <c:pt idx="9135">
                  <c:v>3465</c:v>
                </c:pt>
                <c:pt idx="9136">
                  <c:v>3466</c:v>
                </c:pt>
                <c:pt idx="9137">
                  <c:v>3467</c:v>
                </c:pt>
                <c:pt idx="9138">
                  <c:v>3468</c:v>
                </c:pt>
                <c:pt idx="9139">
                  <c:v>3468</c:v>
                </c:pt>
                <c:pt idx="9140">
                  <c:v>3468</c:v>
                </c:pt>
                <c:pt idx="9141">
                  <c:v>3469</c:v>
                </c:pt>
                <c:pt idx="9142">
                  <c:v>3470</c:v>
                </c:pt>
                <c:pt idx="9143">
                  <c:v>3470</c:v>
                </c:pt>
                <c:pt idx="9144">
                  <c:v>3471</c:v>
                </c:pt>
                <c:pt idx="9145">
                  <c:v>3472</c:v>
                </c:pt>
                <c:pt idx="9146">
                  <c:v>3472</c:v>
                </c:pt>
                <c:pt idx="9147">
                  <c:v>3472</c:v>
                </c:pt>
                <c:pt idx="9148">
                  <c:v>3472</c:v>
                </c:pt>
                <c:pt idx="9149">
                  <c:v>3473</c:v>
                </c:pt>
                <c:pt idx="9150">
                  <c:v>3473</c:v>
                </c:pt>
                <c:pt idx="9151">
                  <c:v>3473</c:v>
                </c:pt>
                <c:pt idx="9152">
                  <c:v>3474</c:v>
                </c:pt>
                <c:pt idx="9153">
                  <c:v>3475</c:v>
                </c:pt>
                <c:pt idx="9154">
                  <c:v>3476</c:v>
                </c:pt>
                <c:pt idx="9155">
                  <c:v>3477</c:v>
                </c:pt>
                <c:pt idx="9156">
                  <c:v>3477</c:v>
                </c:pt>
                <c:pt idx="9157">
                  <c:v>3477</c:v>
                </c:pt>
                <c:pt idx="9158">
                  <c:v>3477</c:v>
                </c:pt>
                <c:pt idx="9159">
                  <c:v>3477</c:v>
                </c:pt>
                <c:pt idx="9160">
                  <c:v>3478</c:v>
                </c:pt>
                <c:pt idx="9161">
                  <c:v>3479</c:v>
                </c:pt>
                <c:pt idx="9162">
                  <c:v>3480</c:v>
                </c:pt>
                <c:pt idx="9163">
                  <c:v>3480</c:v>
                </c:pt>
                <c:pt idx="9164">
                  <c:v>3481</c:v>
                </c:pt>
                <c:pt idx="9165">
                  <c:v>3481</c:v>
                </c:pt>
                <c:pt idx="9166">
                  <c:v>3482</c:v>
                </c:pt>
                <c:pt idx="9167">
                  <c:v>3482</c:v>
                </c:pt>
                <c:pt idx="9168">
                  <c:v>3483</c:v>
                </c:pt>
                <c:pt idx="9169">
                  <c:v>3484</c:v>
                </c:pt>
                <c:pt idx="9170">
                  <c:v>3485</c:v>
                </c:pt>
                <c:pt idx="9171">
                  <c:v>3486</c:v>
                </c:pt>
                <c:pt idx="9172">
                  <c:v>3486</c:v>
                </c:pt>
                <c:pt idx="9173">
                  <c:v>3487</c:v>
                </c:pt>
                <c:pt idx="9174">
                  <c:v>3488</c:v>
                </c:pt>
                <c:pt idx="9175">
                  <c:v>3489</c:v>
                </c:pt>
                <c:pt idx="9176">
                  <c:v>3490</c:v>
                </c:pt>
                <c:pt idx="9177">
                  <c:v>3491</c:v>
                </c:pt>
                <c:pt idx="9178">
                  <c:v>3492</c:v>
                </c:pt>
                <c:pt idx="9179">
                  <c:v>3493</c:v>
                </c:pt>
                <c:pt idx="9180">
                  <c:v>3494</c:v>
                </c:pt>
                <c:pt idx="9181">
                  <c:v>3495</c:v>
                </c:pt>
                <c:pt idx="9182">
                  <c:v>3495</c:v>
                </c:pt>
                <c:pt idx="9183">
                  <c:v>3495</c:v>
                </c:pt>
                <c:pt idx="9184">
                  <c:v>3496</c:v>
                </c:pt>
                <c:pt idx="9185">
                  <c:v>3497</c:v>
                </c:pt>
                <c:pt idx="9186">
                  <c:v>3498</c:v>
                </c:pt>
                <c:pt idx="9187">
                  <c:v>3498</c:v>
                </c:pt>
                <c:pt idx="9188">
                  <c:v>3499</c:v>
                </c:pt>
                <c:pt idx="9189">
                  <c:v>3500</c:v>
                </c:pt>
                <c:pt idx="9190">
                  <c:v>3500</c:v>
                </c:pt>
                <c:pt idx="9191">
                  <c:v>3501</c:v>
                </c:pt>
                <c:pt idx="9192">
                  <c:v>3502</c:v>
                </c:pt>
                <c:pt idx="9193">
                  <c:v>3502</c:v>
                </c:pt>
                <c:pt idx="9194">
                  <c:v>3503</c:v>
                </c:pt>
                <c:pt idx="9195">
                  <c:v>3503</c:v>
                </c:pt>
                <c:pt idx="9196">
                  <c:v>3503</c:v>
                </c:pt>
                <c:pt idx="9197">
                  <c:v>3504</c:v>
                </c:pt>
                <c:pt idx="9198">
                  <c:v>3504</c:v>
                </c:pt>
                <c:pt idx="9199">
                  <c:v>3504</c:v>
                </c:pt>
                <c:pt idx="9200">
                  <c:v>3505</c:v>
                </c:pt>
                <c:pt idx="9201">
                  <c:v>3505</c:v>
                </c:pt>
                <c:pt idx="9202">
                  <c:v>3506</c:v>
                </c:pt>
                <c:pt idx="9203">
                  <c:v>3507</c:v>
                </c:pt>
                <c:pt idx="9204">
                  <c:v>3508</c:v>
                </c:pt>
                <c:pt idx="9205">
                  <c:v>3509</c:v>
                </c:pt>
                <c:pt idx="9206">
                  <c:v>3510</c:v>
                </c:pt>
                <c:pt idx="9207">
                  <c:v>3511</c:v>
                </c:pt>
                <c:pt idx="9208">
                  <c:v>3512</c:v>
                </c:pt>
                <c:pt idx="9209">
                  <c:v>3513</c:v>
                </c:pt>
                <c:pt idx="9210">
                  <c:v>3513</c:v>
                </c:pt>
                <c:pt idx="9211">
                  <c:v>3513</c:v>
                </c:pt>
                <c:pt idx="9212">
                  <c:v>3514</c:v>
                </c:pt>
                <c:pt idx="9213">
                  <c:v>3515</c:v>
                </c:pt>
                <c:pt idx="9214">
                  <c:v>3515</c:v>
                </c:pt>
                <c:pt idx="9215">
                  <c:v>3516</c:v>
                </c:pt>
                <c:pt idx="9216">
                  <c:v>3516</c:v>
                </c:pt>
                <c:pt idx="9217">
                  <c:v>3516</c:v>
                </c:pt>
                <c:pt idx="9218">
                  <c:v>3517</c:v>
                </c:pt>
                <c:pt idx="9219">
                  <c:v>3518</c:v>
                </c:pt>
                <c:pt idx="9220">
                  <c:v>3518</c:v>
                </c:pt>
                <c:pt idx="9221">
                  <c:v>3518</c:v>
                </c:pt>
                <c:pt idx="9222">
                  <c:v>3519</c:v>
                </c:pt>
                <c:pt idx="9223">
                  <c:v>3520</c:v>
                </c:pt>
                <c:pt idx="9224">
                  <c:v>3520</c:v>
                </c:pt>
                <c:pt idx="9225">
                  <c:v>3520</c:v>
                </c:pt>
                <c:pt idx="9226">
                  <c:v>3520</c:v>
                </c:pt>
                <c:pt idx="9227">
                  <c:v>3521</c:v>
                </c:pt>
                <c:pt idx="9228">
                  <c:v>3522</c:v>
                </c:pt>
                <c:pt idx="9229">
                  <c:v>3522</c:v>
                </c:pt>
              </c:numCache>
            </c:numRef>
          </c:val>
          <c:smooth val="0"/>
        </c:ser>
        <c:dLbls>
          <c:showLegendKey val="0"/>
          <c:showVal val="0"/>
          <c:showCatName val="0"/>
          <c:showSerName val="0"/>
          <c:showPercent val="0"/>
          <c:showBubbleSize val="0"/>
        </c:dLbls>
        <c:smooth val="0"/>
        <c:axId val="219228800"/>
        <c:axId val="219229192"/>
      </c:lineChart>
      <c:catAx>
        <c:axId val="219228800"/>
        <c:scaling>
          <c:orientation val="minMax"/>
        </c:scaling>
        <c:delete val="0"/>
        <c:axPos val="b"/>
        <c:title>
          <c:tx>
            <c:rich>
              <a:bodyPr/>
              <a:lstStyle/>
              <a:p>
                <a:pPr>
                  <a:defRPr/>
                </a:pPr>
                <a:r>
                  <a:rPr lang="en-GB"/>
                  <a:t>Series Order</a:t>
                </a:r>
              </a:p>
            </c:rich>
          </c:tx>
          <c:overlay val="0"/>
        </c:title>
        <c:majorTickMark val="out"/>
        <c:minorTickMark val="none"/>
        <c:tickLblPos val="nextTo"/>
        <c:crossAx val="219229192"/>
        <c:crosses val="autoZero"/>
        <c:auto val="1"/>
        <c:lblAlgn val="ctr"/>
        <c:lblOffset val="100"/>
        <c:noMultiLvlLbl val="0"/>
      </c:catAx>
      <c:valAx>
        <c:axId val="219229192"/>
        <c:scaling>
          <c:orientation val="minMax"/>
        </c:scaling>
        <c:delete val="0"/>
        <c:axPos val="l"/>
        <c:majorGridlines/>
        <c:title>
          <c:tx>
            <c:rich>
              <a:bodyPr rot="-5400000" vert="horz"/>
              <a:lstStyle/>
              <a:p>
                <a:pPr>
                  <a:defRPr/>
                </a:pPr>
                <a:r>
                  <a:rPr lang="en-GB"/>
                  <a:t>Cumulative</a:t>
                </a:r>
                <a:r>
                  <a:rPr lang="en-GB" baseline="0"/>
                  <a:t> Incidence</a:t>
                </a:r>
                <a:endParaRPr lang="en-GB"/>
              </a:p>
            </c:rich>
          </c:tx>
          <c:overlay val="0"/>
        </c:title>
        <c:numFmt formatCode="General" sourceLinked="1"/>
        <c:majorTickMark val="out"/>
        <c:minorTickMark val="none"/>
        <c:tickLblPos val="nextTo"/>
        <c:crossAx val="219228800"/>
        <c:crosses val="autoZero"/>
        <c:crossBetween val="between"/>
      </c:valAx>
    </c:plotArea>
    <c:legend>
      <c:legendPos val="r"/>
      <c:overlay val="0"/>
    </c:legend>
    <c:plotVisOnly val="1"/>
    <c:dispBlanksAs val="gap"/>
    <c:showDLblsOverMax val="0"/>
  </c:chart>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Integrity!$F$1</c:f>
              <c:strCache>
                <c:ptCount val="1"/>
                <c:pt idx="0">
                  <c:v>Complete A</c:v>
                </c:pt>
              </c:strCache>
            </c:strRef>
          </c:tx>
          <c:marker>
            <c:symbol val="none"/>
          </c:marker>
          <c:val>
            <c:numRef>
              <c:f>Integrity!$F$2:$F$9604</c:f>
              <c:numCache>
                <c:formatCode>General</c:formatCode>
                <c:ptCount val="9603"/>
                <c:pt idx="0">
                  <c:v>1</c:v>
                </c:pt>
                <c:pt idx="1">
                  <c:v>1</c:v>
                </c:pt>
                <c:pt idx="2">
                  <c:v>1</c:v>
                </c:pt>
                <c:pt idx="3">
                  <c:v>1</c:v>
                </c:pt>
                <c:pt idx="4">
                  <c:v>2</c:v>
                </c:pt>
                <c:pt idx="5">
                  <c:v>3</c:v>
                </c:pt>
                <c:pt idx="6">
                  <c:v>3</c:v>
                </c:pt>
                <c:pt idx="7">
                  <c:v>4</c:v>
                </c:pt>
                <c:pt idx="8">
                  <c:v>5</c:v>
                </c:pt>
                <c:pt idx="9">
                  <c:v>6</c:v>
                </c:pt>
                <c:pt idx="10">
                  <c:v>7</c:v>
                </c:pt>
                <c:pt idx="11">
                  <c:v>8</c:v>
                </c:pt>
                <c:pt idx="12">
                  <c:v>8</c:v>
                </c:pt>
                <c:pt idx="13">
                  <c:v>9</c:v>
                </c:pt>
                <c:pt idx="14">
                  <c:v>10</c:v>
                </c:pt>
                <c:pt idx="15">
                  <c:v>11</c:v>
                </c:pt>
                <c:pt idx="16">
                  <c:v>12</c:v>
                </c:pt>
                <c:pt idx="17">
                  <c:v>13</c:v>
                </c:pt>
                <c:pt idx="18">
                  <c:v>13</c:v>
                </c:pt>
                <c:pt idx="19">
                  <c:v>14</c:v>
                </c:pt>
                <c:pt idx="20">
                  <c:v>15</c:v>
                </c:pt>
                <c:pt idx="21">
                  <c:v>16</c:v>
                </c:pt>
                <c:pt idx="22">
                  <c:v>17</c:v>
                </c:pt>
                <c:pt idx="23">
                  <c:v>18</c:v>
                </c:pt>
                <c:pt idx="24">
                  <c:v>19</c:v>
                </c:pt>
                <c:pt idx="25">
                  <c:v>19</c:v>
                </c:pt>
                <c:pt idx="26">
                  <c:v>19</c:v>
                </c:pt>
                <c:pt idx="27">
                  <c:v>20</c:v>
                </c:pt>
                <c:pt idx="28">
                  <c:v>20</c:v>
                </c:pt>
                <c:pt idx="29">
                  <c:v>20</c:v>
                </c:pt>
                <c:pt idx="30">
                  <c:v>20</c:v>
                </c:pt>
                <c:pt idx="31">
                  <c:v>21</c:v>
                </c:pt>
                <c:pt idx="32">
                  <c:v>21</c:v>
                </c:pt>
                <c:pt idx="33">
                  <c:v>21</c:v>
                </c:pt>
                <c:pt idx="34">
                  <c:v>22</c:v>
                </c:pt>
                <c:pt idx="35">
                  <c:v>23</c:v>
                </c:pt>
                <c:pt idx="36">
                  <c:v>24</c:v>
                </c:pt>
                <c:pt idx="37">
                  <c:v>24</c:v>
                </c:pt>
                <c:pt idx="38">
                  <c:v>24</c:v>
                </c:pt>
                <c:pt idx="39">
                  <c:v>24</c:v>
                </c:pt>
                <c:pt idx="40">
                  <c:v>24</c:v>
                </c:pt>
                <c:pt idx="41">
                  <c:v>24</c:v>
                </c:pt>
                <c:pt idx="42">
                  <c:v>24</c:v>
                </c:pt>
                <c:pt idx="43">
                  <c:v>24</c:v>
                </c:pt>
                <c:pt idx="44">
                  <c:v>25</c:v>
                </c:pt>
                <c:pt idx="45">
                  <c:v>25</c:v>
                </c:pt>
                <c:pt idx="46">
                  <c:v>25</c:v>
                </c:pt>
                <c:pt idx="47">
                  <c:v>25</c:v>
                </c:pt>
                <c:pt idx="48">
                  <c:v>25</c:v>
                </c:pt>
                <c:pt idx="49">
                  <c:v>25</c:v>
                </c:pt>
                <c:pt idx="50">
                  <c:v>25</c:v>
                </c:pt>
                <c:pt idx="51">
                  <c:v>25</c:v>
                </c:pt>
                <c:pt idx="52">
                  <c:v>25</c:v>
                </c:pt>
                <c:pt idx="53">
                  <c:v>26</c:v>
                </c:pt>
                <c:pt idx="54">
                  <c:v>26</c:v>
                </c:pt>
                <c:pt idx="55">
                  <c:v>26</c:v>
                </c:pt>
                <c:pt idx="56">
                  <c:v>26</c:v>
                </c:pt>
                <c:pt idx="57">
                  <c:v>27</c:v>
                </c:pt>
                <c:pt idx="58">
                  <c:v>28</c:v>
                </c:pt>
                <c:pt idx="59">
                  <c:v>29</c:v>
                </c:pt>
                <c:pt idx="60">
                  <c:v>29</c:v>
                </c:pt>
                <c:pt idx="61">
                  <c:v>30</c:v>
                </c:pt>
                <c:pt idx="62">
                  <c:v>30</c:v>
                </c:pt>
                <c:pt idx="63">
                  <c:v>30</c:v>
                </c:pt>
                <c:pt idx="64">
                  <c:v>31</c:v>
                </c:pt>
                <c:pt idx="65">
                  <c:v>31</c:v>
                </c:pt>
                <c:pt idx="66">
                  <c:v>32</c:v>
                </c:pt>
                <c:pt idx="67">
                  <c:v>33</c:v>
                </c:pt>
                <c:pt idx="68">
                  <c:v>33</c:v>
                </c:pt>
                <c:pt idx="69">
                  <c:v>33</c:v>
                </c:pt>
                <c:pt idx="70">
                  <c:v>33</c:v>
                </c:pt>
                <c:pt idx="71">
                  <c:v>33</c:v>
                </c:pt>
                <c:pt idx="72">
                  <c:v>34</c:v>
                </c:pt>
                <c:pt idx="73">
                  <c:v>35</c:v>
                </c:pt>
                <c:pt idx="74">
                  <c:v>35</c:v>
                </c:pt>
                <c:pt idx="75">
                  <c:v>35</c:v>
                </c:pt>
                <c:pt idx="76">
                  <c:v>35</c:v>
                </c:pt>
                <c:pt idx="77">
                  <c:v>35</c:v>
                </c:pt>
                <c:pt idx="78">
                  <c:v>35</c:v>
                </c:pt>
                <c:pt idx="79">
                  <c:v>35</c:v>
                </c:pt>
                <c:pt idx="80">
                  <c:v>35</c:v>
                </c:pt>
                <c:pt idx="81">
                  <c:v>36</c:v>
                </c:pt>
                <c:pt idx="82">
                  <c:v>37</c:v>
                </c:pt>
                <c:pt idx="83">
                  <c:v>37</c:v>
                </c:pt>
                <c:pt idx="84">
                  <c:v>37</c:v>
                </c:pt>
                <c:pt idx="85">
                  <c:v>38</c:v>
                </c:pt>
                <c:pt idx="86">
                  <c:v>38</c:v>
                </c:pt>
                <c:pt idx="87">
                  <c:v>38</c:v>
                </c:pt>
                <c:pt idx="88">
                  <c:v>38</c:v>
                </c:pt>
                <c:pt idx="89">
                  <c:v>38</c:v>
                </c:pt>
                <c:pt idx="90">
                  <c:v>38</c:v>
                </c:pt>
                <c:pt idx="91">
                  <c:v>39</c:v>
                </c:pt>
                <c:pt idx="92">
                  <c:v>39</c:v>
                </c:pt>
                <c:pt idx="93">
                  <c:v>39</c:v>
                </c:pt>
                <c:pt idx="94">
                  <c:v>39</c:v>
                </c:pt>
                <c:pt idx="95">
                  <c:v>39</c:v>
                </c:pt>
                <c:pt idx="96">
                  <c:v>40</c:v>
                </c:pt>
                <c:pt idx="97">
                  <c:v>40</c:v>
                </c:pt>
                <c:pt idx="98">
                  <c:v>40</c:v>
                </c:pt>
                <c:pt idx="99">
                  <c:v>40</c:v>
                </c:pt>
                <c:pt idx="100">
                  <c:v>40</c:v>
                </c:pt>
                <c:pt idx="101">
                  <c:v>40</c:v>
                </c:pt>
                <c:pt idx="102">
                  <c:v>40</c:v>
                </c:pt>
                <c:pt idx="103">
                  <c:v>40</c:v>
                </c:pt>
                <c:pt idx="104">
                  <c:v>40</c:v>
                </c:pt>
                <c:pt idx="105">
                  <c:v>40</c:v>
                </c:pt>
                <c:pt idx="106">
                  <c:v>40</c:v>
                </c:pt>
                <c:pt idx="107">
                  <c:v>40</c:v>
                </c:pt>
                <c:pt idx="108">
                  <c:v>40</c:v>
                </c:pt>
                <c:pt idx="109">
                  <c:v>40</c:v>
                </c:pt>
                <c:pt idx="110">
                  <c:v>40</c:v>
                </c:pt>
                <c:pt idx="111">
                  <c:v>40</c:v>
                </c:pt>
                <c:pt idx="112">
                  <c:v>40</c:v>
                </c:pt>
                <c:pt idx="113">
                  <c:v>41</c:v>
                </c:pt>
                <c:pt idx="114">
                  <c:v>42</c:v>
                </c:pt>
                <c:pt idx="115">
                  <c:v>42</c:v>
                </c:pt>
                <c:pt idx="116">
                  <c:v>42</c:v>
                </c:pt>
                <c:pt idx="117">
                  <c:v>43</c:v>
                </c:pt>
                <c:pt idx="118">
                  <c:v>44</c:v>
                </c:pt>
                <c:pt idx="119">
                  <c:v>44</c:v>
                </c:pt>
                <c:pt idx="120">
                  <c:v>44</c:v>
                </c:pt>
                <c:pt idx="121">
                  <c:v>44</c:v>
                </c:pt>
                <c:pt idx="122">
                  <c:v>44</c:v>
                </c:pt>
                <c:pt idx="123">
                  <c:v>44</c:v>
                </c:pt>
                <c:pt idx="124">
                  <c:v>44</c:v>
                </c:pt>
                <c:pt idx="125">
                  <c:v>44</c:v>
                </c:pt>
                <c:pt idx="126">
                  <c:v>45</c:v>
                </c:pt>
                <c:pt idx="127">
                  <c:v>45</c:v>
                </c:pt>
                <c:pt idx="128">
                  <c:v>45</c:v>
                </c:pt>
                <c:pt idx="129">
                  <c:v>45</c:v>
                </c:pt>
                <c:pt idx="130">
                  <c:v>45</c:v>
                </c:pt>
                <c:pt idx="131">
                  <c:v>46</c:v>
                </c:pt>
                <c:pt idx="132">
                  <c:v>47</c:v>
                </c:pt>
                <c:pt idx="133">
                  <c:v>48</c:v>
                </c:pt>
                <c:pt idx="134">
                  <c:v>49</c:v>
                </c:pt>
                <c:pt idx="135">
                  <c:v>49</c:v>
                </c:pt>
                <c:pt idx="136">
                  <c:v>49</c:v>
                </c:pt>
                <c:pt idx="137">
                  <c:v>50</c:v>
                </c:pt>
                <c:pt idx="138">
                  <c:v>51</c:v>
                </c:pt>
                <c:pt idx="139">
                  <c:v>52</c:v>
                </c:pt>
                <c:pt idx="140">
                  <c:v>53</c:v>
                </c:pt>
                <c:pt idx="141">
                  <c:v>54</c:v>
                </c:pt>
                <c:pt idx="142">
                  <c:v>55</c:v>
                </c:pt>
                <c:pt idx="143">
                  <c:v>56</c:v>
                </c:pt>
                <c:pt idx="144">
                  <c:v>57</c:v>
                </c:pt>
                <c:pt idx="145">
                  <c:v>57</c:v>
                </c:pt>
                <c:pt idx="146">
                  <c:v>57</c:v>
                </c:pt>
                <c:pt idx="147">
                  <c:v>57</c:v>
                </c:pt>
                <c:pt idx="148">
                  <c:v>57</c:v>
                </c:pt>
                <c:pt idx="149">
                  <c:v>58</c:v>
                </c:pt>
                <c:pt idx="150">
                  <c:v>59</c:v>
                </c:pt>
                <c:pt idx="151">
                  <c:v>60</c:v>
                </c:pt>
                <c:pt idx="152">
                  <c:v>61</c:v>
                </c:pt>
                <c:pt idx="153">
                  <c:v>62</c:v>
                </c:pt>
                <c:pt idx="154">
                  <c:v>62</c:v>
                </c:pt>
                <c:pt idx="155">
                  <c:v>63</c:v>
                </c:pt>
                <c:pt idx="156">
                  <c:v>63</c:v>
                </c:pt>
                <c:pt idx="157">
                  <c:v>64</c:v>
                </c:pt>
                <c:pt idx="158">
                  <c:v>65</c:v>
                </c:pt>
                <c:pt idx="159">
                  <c:v>65</c:v>
                </c:pt>
                <c:pt idx="160">
                  <c:v>66</c:v>
                </c:pt>
                <c:pt idx="161">
                  <c:v>66</c:v>
                </c:pt>
                <c:pt idx="162">
                  <c:v>66</c:v>
                </c:pt>
                <c:pt idx="163">
                  <c:v>66</c:v>
                </c:pt>
                <c:pt idx="164">
                  <c:v>66</c:v>
                </c:pt>
                <c:pt idx="165">
                  <c:v>66</c:v>
                </c:pt>
                <c:pt idx="166">
                  <c:v>67</c:v>
                </c:pt>
                <c:pt idx="167">
                  <c:v>67</c:v>
                </c:pt>
                <c:pt idx="168">
                  <c:v>67</c:v>
                </c:pt>
                <c:pt idx="169">
                  <c:v>67</c:v>
                </c:pt>
                <c:pt idx="170">
                  <c:v>68</c:v>
                </c:pt>
                <c:pt idx="171">
                  <c:v>68</c:v>
                </c:pt>
                <c:pt idx="172">
                  <c:v>69</c:v>
                </c:pt>
                <c:pt idx="173">
                  <c:v>69</c:v>
                </c:pt>
                <c:pt idx="174">
                  <c:v>69</c:v>
                </c:pt>
                <c:pt idx="175">
                  <c:v>70</c:v>
                </c:pt>
                <c:pt idx="176">
                  <c:v>70</c:v>
                </c:pt>
                <c:pt idx="177">
                  <c:v>71</c:v>
                </c:pt>
                <c:pt idx="178">
                  <c:v>71</c:v>
                </c:pt>
                <c:pt idx="179">
                  <c:v>71</c:v>
                </c:pt>
                <c:pt idx="180">
                  <c:v>71</c:v>
                </c:pt>
                <c:pt idx="181">
                  <c:v>71</c:v>
                </c:pt>
                <c:pt idx="182">
                  <c:v>71</c:v>
                </c:pt>
                <c:pt idx="183">
                  <c:v>71</c:v>
                </c:pt>
                <c:pt idx="184">
                  <c:v>71</c:v>
                </c:pt>
                <c:pt idx="185">
                  <c:v>71</c:v>
                </c:pt>
                <c:pt idx="186">
                  <c:v>72</c:v>
                </c:pt>
                <c:pt idx="187">
                  <c:v>73</c:v>
                </c:pt>
                <c:pt idx="188">
                  <c:v>74</c:v>
                </c:pt>
                <c:pt idx="189">
                  <c:v>75</c:v>
                </c:pt>
                <c:pt idx="190">
                  <c:v>76</c:v>
                </c:pt>
                <c:pt idx="191">
                  <c:v>76</c:v>
                </c:pt>
                <c:pt idx="192">
                  <c:v>76</c:v>
                </c:pt>
                <c:pt idx="193">
                  <c:v>76</c:v>
                </c:pt>
                <c:pt idx="194">
                  <c:v>77</c:v>
                </c:pt>
                <c:pt idx="195">
                  <c:v>78</c:v>
                </c:pt>
                <c:pt idx="196">
                  <c:v>78</c:v>
                </c:pt>
                <c:pt idx="197">
                  <c:v>78</c:v>
                </c:pt>
                <c:pt idx="198">
                  <c:v>79</c:v>
                </c:pt>
                <c:pt idx="199">
                  <c:v>80</c:v>
                </c:pt>
                <c:pt idx="200">
                  <c:v>80</c:v>
                </c:pt>
                <c:pt idx="201">
                  <c:v>81</c:v>
                </c:pt>
                <c:pt idx="202">
                  <c:v>82</c:v>
                </c:pt>
                <c:pt idx="203">
                  <c:v>83</c:v>
                </c:pt>
                <c:pt idx="204">
                  <c:v>83</c:v>
                </c:pt>
                <c:pt idx="205">
                  <c:v>84</c:v>
                </c:pt>
                <c:pt idx="206">
                  <c:v>84</c:v>
                </c:pt>
                <c:pt idx="207">
                  <c:v>84</c:v>
                </c:pt>
                <c:pt idx="208">
                  <c:v>84</c:v>
                </c:pt>
                <c:pt idx="209">
                  <c:v>85</c:v>
                </c:pt>
                <c:pt idx="210">
                  <c:v>85</c:v>
                </c:pt>
                <c:pt idx="211">
                  <c:v>85</c:v>
                </c:pt>
                <c:pt idx="212">
                  <c:v>86</c:v>
                </c:pt>
                <c:pt idx="213">
                  <c:v>87</c:v>
                </c:pt>
                <c:pt idx="214">
                  <c:v>88</c:v>
                </c:pt>
                <c:pt idx="215">
                  <c:v>89</c:v>
                </c:pt>
                <c:pt idx="216">
                  <c:v>90</c:v>
                </c:pt>
                <c:pt idx="217">
                  <c:v>91</c:v>
                </c:pt>
                <c:pt idx="218">
                  <c:v>92</c:v>
                </c:pt>
                <c:pt idx="219">
                  <c:v>92</c:v>
                </c:pt>
                <c:pt idx="220">
                  <c:v>92</c:v>
                </c:pt>
                <c:pt idx="221">
                  <c:v>92</c:v>
                </c:pt>
                <c:pt idx="222">
                  <c:v>92</c:v>
                </c:pt>
                <c:pt idx="223">
                  <c:v>92</c:v>
                </c:pt>
                <c:pt idx="224">
                  <c:v>93</c:v>
                </c:pt>
                <c:pt idx="225">
                  <c:v>93</c:v>
                </c:pt>
                <c:pt idx="226">
                  <c:v>93</c:v>
                </c:pt>
                <c:pt idx="227">
                  <c:v>93</c:v>
                </c:pt>
                <c:pt idx="228">
                  <c:v>93</c:v>
                </c:pt>
                <c:pt idx="229">
                  <c:v>94</c:v>
                </c:pt>
                <c:pt idx="230">
                  <c:v>95</c:v>
                </c:pt>
                <c:pt idx="231">
                  <c:v>96</c:v>
                </c:pt>
                <c:pt idx="232">
                  <c:v>96</c:v>
                </c:pt>
                <c:pt idx="233">
                  <c:v>96</c:v>
                </c:pt>
                <c:pt idx="234">
                  <c:v>96</c:v>
                </c:pt>
                <c:pt idx="235">
                  <c:v>96</c:v>
                </c:pt>
                <c:pt idx="236">
                  <c:v>96</c:v>
                </c:pt>
                <c:pt idx="237">
                  <c:v>96</c:v>
                </c:pt>
                <c:pt idx="238">
                  <c:v>97</c:v>
                </c:pt>
                <c:pt idx="239">
                  <c:v>98</c:v>
                </c:pt>
                <c:pt idx="240">
                  <c:v>98</c:v>
                </c:pt>
                <c:pt idx="241">
                  <c:v>99</c:v>
                </c:pt>
                <c:pt idx="242">
                  <c:v>99</c:v>
                </c:pt>
                <c:pt idx="243">
                  <c:v>99</c:v>
                </c:pt>
                <c:pt idx="244">
                  <c:v>99</c:v>
                </c:pt>
                <c:pt idx="245">
                  <c:v>99</c:v>
                </c:pt>
                <c:pt idx="246">
                  <c:v>99</c:v>
                </c:pt>
                <c:pt idx="247">
                  <c:v>99</c:v>
                </c:pt>
                <c:pt idx="248">
                  <c:v>99</c:v>
                </c:pt>
                <c:pt idx="249">
                  <c:v>99</c:v>
                </c:pt>
                <c:pt idx="250">
                  <c:v>99</c:v>
                </c:pt>
                <c:pt idx="251">
                  <c:v>99</c:v>
                </c:pt>
                <c:pt idx="252">
                  <c:v>99</c:v>
                </c:pt>
                <c:pt idx="253">
                  <c:v>99</c:v>
                </c:pt>
                <c:pt idx="254">
                  <c:v>99</c:v>
                </c:pt>
                <c:pt idx="255">
                  <c:v>99</c:v>
                </c:pt>
                <c:pt idx="256">
                  <c:v>99</c:v>
                </c:pt>
                <c:pt idx="257">
                  <c:v>100</c:v>
                </c:pt>
                <c:pt idx="258">
                  <c:v>101</c:v>
                </c:pt>
                <c:pt idx="259">
                  <c:v>101</c:v>
                </c:pt>
                <c:pt idx="260">
                  <c:v>102</c:v>
                </c:pt>
                <c:pt idx="261">
                  <c:v>102</c:v>
                </c:pt>
                <c:pt idx="262">
                  <c:v>103</c:v>
                </c:pt>
                <c:pt idx="263">
                  <c:v>103</c:v>
                </c:pt>
                <c:pt idx="264">
                  <c:v>103</c:v>
                </c:pt>
                <c:pt idx="265">
                  <c:v>103</c:v>
                </c:pt>
                <c:pt idx="266">
                  <c:v>103</c:v>
                </c:pt>
                <c:pt idx="267">
                  <c:v>104</c:v>
                </c:pt>
                <c:pt idx="268">
                  <c:v>104</c:v>
                </c:pt>
                <c:pt idx="269">
                  <c:v>105</c:v>
                </c:pt>
                <c:pt idx="270">
                  <c:v>105</c:v>
                </c:pt>
                <c:pt idx="271">
                  <c:v>106</c:v>
                </c:pt>
                <c:pt idx="272">
                  <c:v>106</c:v>
                </c:pt>
                <c:pt idx="273">
                  <c:v>106</c:v>
                </c:pt>
                <c:pt idx="274">
                  <c:v>106</c:v>
                </c:pt>
                <c:pt idx="275">
                  <c:v>107</c:v>
                </c:pt>
                <c:pt idx="276">
                  <c:v>108</c:v>
                </c:pt>
                <c:pt idx="277">
                  <c:v>109</c:v>
                </c:pt>
                <c:pt idx="278">
                  <c:v>109</c:v>
                </c:pt>
                <c:pt idx="279">
                  <c:v>109</c:v>
                </c:pt>
                <c:pt idx="280">
                  <c:v>109</c:v>
                </c:pt>
                <c:pt idx="281">
                  <c:v>110</c:v>
                </c:pt>
                <c:pt idx="282">
                  <c:v>110</c:v>
                </c:pt>
                <c:pt idx="283">
                  <c:v>111</c:v>
                </c:pt>
                <c:pt idx="284">
                  <c:v>111</c:v>
                </c:pt>
                <c:pt idx="285">
                  <c:v>112</c:v>
                </c:pt>
                <c:pt idx="286">
                  <c:v>112</c:v>
                </c:pt>
                <c:pt idx="287">
                  <c:v>112</c:v>
                </c:pt>
                <c:pt idx="288">
                  <c:v>113</c:v>
                </c:pt>
                <c:pt idx="289">
                  <c:v>113</c:v>
                </c:pt>
                <c:pt idx="290">
                  <c:v>113</c:v>
                </c:pt>
                <c:pt idx="291">
                  <c:v>114</c:v>
                </c:pt>
                <c:pt idx="292">
                  <c:v>115</c:v>
                </c:pt>
                <c:pt idx="293">
                  <c:v>115</c:v>
                </c:pt>
                <c:pt idx="294">
                  <c:v>116</c:v>
                </c:pt>
                <c:pt idx="295">
                  <c:v>117</c:v>
                </c:pt>
                <c:pt idx="296">
                  <c:v>117</c:v>
                </c:pt>
                <c:pt idx="297">
                  <c:v>117</c:v>
                </c:pt>
                <c:pt idx="298">
                  <c:v>118</c:v>
                </c:pt>
                <c:pt idx="299">
                  <c:v>119</c:v>
                </c:pt>
                <c:pt idx="300">
                  <c:v>120</c:v>
                </c:pt>
                <c:pt idx="301">
                  <c:v>121</c:v>
                </c:pt>
                <c:pt idx="302">
                  <c:v>121</c:v>
                </c:pt>
                <c:pt idx="303">
                  <c:v>121</c:v>
                </c:pt>
                <c:pt idx="304">
                  <c:v>121</c:v>
                </c:pt>
                <c:pt idx="305">
                  <c:v>121</c:v>
                </c:pt>
                <c:pt idx="306">
                  <c:v>121</c:v>
                </c:pt>
                <c:pt idx="307">
                  <c:v>121</c:v>
                </c:pt>
                <c:pt idx="308">
                  <c:v>121</c:v>
                </c:pt>
                <c:pt idx="309">
                  <c:v>121</c:v>
                </c:pt>
                <c:pt idx="310">
                  <c:v>121</c:v>
                </c:pt>
                <c:pt idx="311">
                  <c:v>122</c:v>
                </c:pt>
                <c:pt idx="312">
                  <c:v>122</c:v>
                </c:pt>
                <c:pt idx="313">
                  <c:v>123</c:v>
                </c:pt>
                <c:pt idx="314">
                  <c:v>123</c:v>
                </c:pt>
                <c:pt idx="315">
                  <c:v>123</c:v>
                </c:pt>
                <c:pt idx="316">
                  <c:v>123</c:v>
                </c:pt>
                <c:pt idx="317">
                  <c:v>123</c:v>
                </c:pt>
                <c:pt idx="318">
                  <c:v>124</c:v>
                </c:pt>
                <c:pt idx="319">
                  <c:v>125</c:v>
                </c:pt>
                <c:pt idx="320">
                  <c:v>125</c:v>
                </c:pt>
                <c:pt idx="321">
                  <c:v>125</c:v>
                </c:pt>
                <c:pt idx="322">
                  <c:v>125</c:v>
                </c:pt>
                <c:pt idx="323">
                  <c:v>126</c:v>
                </c:pt>
                <c:pt idx="324">
                  <c:v>126</c:v>
                </c:pt>
                <c:pt idx="325">
                  <c:v>126</c:v>
                </c:pt>
                <c:pt idx="326">
                  <c:v>127</c:v>
                </c:pt>
                <c:pt idx="327">
                  <c:v>128</c:v>
                </c:pt>
                <c:pt idx="328">
                  <c:v>128</c:v>
                </c:pt>
                <c:pt idx="329">
                  <c:v>129</c:v>
                </c:pt>
                <c:pt idx="330">
                  <c:v>130</c:v>
                </c:pt>
                <c:pt idx="331">
                  <c:v>130</c:v>
                </c:pt>
                <c:pt idx="332">
                  <c:v>130</c:v>
                </c:pt>
                <c:pt idx="333">
                  <c:v>131</c:v>
                </c:pt>
                <c:pt idx="334">
                  <c:v>132</c:v>
                </c:pt>
                <c:pt idx="335">
                  <c:v>133</c:v>
                </c:pt>
                <c:pt idx="336">
                  <c:v>134</c:v>
                </c:pt>
                <c:pt idx="337">
                  <c:v>134</c:v>
                </c:pt>
                <c:pt idx="338">
                  <c:v>135</c:v>
                </c:pt>
                <c:pt idx="339">
                  <c:v>136</c:v>
                </c:pt>
                <c:pt idx="340">
                  <c:v>137</c:v>
                </c:pt>
                <c:pt idx="341">
                  <c:v>138</c:v>
                </c:pt>
                <c:pt idx="342">
                  <c:v>138</c:v>
                </c:pt>
                <c:pt idx="343">
                  <c:v>138</c:v>
                </c:pt>
                <c:pt idx="344">
                  <c:v>139</c:v>
                </c:pt>
                <c:pt idx="345">
                  <c:v>140</c:v>
                </c:pt>
                <c:pt idx="346">
                  <c:v>141</c:v>
                </c:pt>
                <c:pt idx="347">
                  <c:v>141</c:v>
                </c:pt>
                <c:pt idx="348">
                  <c:v>141</c:v>
                </c:pt>
                <c:pt idx="349">
                  <c:v>142</c:v>
                </c:pt>
                <c:pt idx="350">
                  <c:v>143</c:v>
                </c:pt>
                <c:pt idx="351">
                  <c:v>143</c:v>
                </c:pt>
                <c:pt idx="352">
                  <c:v>143</c:v>
                </c:pt>
                <c:pt idx="353">
                  <c:v>144</c:v>
                </c:pt>
                <c:pt idx="354">
                  <c:v>144</c:v>
                </c:pt>
                <c:pt idx="355">
                  <c:v>145</c:v>
                </c:pt>
                <c:pt idx="356">
                  <c:v>145</c:v>
                </c:pt>
                <c:pt idx="357">
                  <c:v>146</c:v>
                </c:pt>
                <c:pt idx="358">
                  <c:v>146</c:v>
                </c:pt>
                <c:pt idx="359">
                  <c:v>146</c:v>
                </c:pt>
                <c:pt idx="360">
                  <c:v>146</c:v>
                </c:pt>
                <c:pt idx="361">
                  <c:v>146</c:v>
                </c:pt>
                <c:pt idx="362">
                  <c:v>147</c:v>
                </c:pt>
                <c:pt idx="363">
                  <c:v>147</c:v>
                </c:pt>
                <c:pt idx="364">
                  <c:v>147</c:v>
                </c:pt>
                <c:pt idx="365">
                  <c:v>148</c:v>
                </c:pt>
                <c:pt idx="366">
                  <c:v>149</c:v>
                </c:pt>
                <c:pt idx="367">
                  <c:v>150</c:v>
                </c:pt>
                <c:pt idx="368">
                  <c:v>151</c:v>
                </c:pt>
                <c:pt idx="369">
                  <c:v>152</c:v>
                </c:pt>
                <c:pt idx="370">
                  <c:v>153</c:v>
                </c:pt>
                <c:pt idx="371">
                  <c:v>153</c:v>
                </c:pt>
                <c:pt idx="372">
                  <c:v>154</c:v>
                </c:pt>
                <c:pt idx="373">
                  <c:v>154</c:v>
                </c:pt>
                <c:pt idx="374">
                  <c:v>154</c:v>
                </c:pt>
                <c:pt idx="375">
                  <c:v>155</c:v>
                </c:pt>
                <c:pt idx="376">
                  <c:v>156</c:v>
                </c:pt>
                <c:pt idx="377">
                  <c:v>157</c:v>
                </c:pt>
                <c:pt idx="378">
                  <c:v>157</c:v>
                </c:pt>
                <c:pt idx="379">
                  <c:v>157</c:v>
                </c:pt>
                <c:pt idx="380">
                  <c:v>158</c:v>
                </c:pt>
                <c:pt idx="381">
                  <c:v>158</c:v>
                </c:pt>
                <c:pt idx="382">
                  <c:v>159</c:v>
                </c:pt>
                <c:pt idx="383">
                  <c:v>160</c:v>
                </c:pt>
                <c:pt idx="384">
                  <c:v>161</c:v>
                </c:pt>
                <c:pt idx="385">
                  <c:v>161</c:v>
                </c:pt>
                <c:pt idx="386">
                  <c:v>162</c:v>
                </c:pt>
                <c:pt idx="387">
                  <c:v>162</c:v>
                </c:pt>
                <c:pt idx="388">
                  <c:v>162</c:v>
                </c:pt>
                <c:pt idx="389">
                  <c:v>162</c:v>
                </c:pt>
                <c:pt idx="390">
                  <c:v>162</c:v>
                </c:pt>
                <c:pt idx="391">
                  <c:v>163</c:v>
                </c:pt>
                <c:pt idx="392">
                  <c:v>164</c:v>
                </c:pt>
                <c:pt idx="393">
                  <c:v>164</c:v>
                </c:pt>
                <c:pt idx="394">
                  <c:v>164</c:v>
                </c:pt>
                <c:pt idx="395">
                  <c:v>164</c:v>
                </c:pt>
                <c:pt idx="396">
                  <c:v>164</c:v>
                </c:pt>
                <c:pt idx="397">
                  <c:v>164</c:v>
                </c:pt>
                <c:pt idx="398">
                  <c:v>164</c:v>
                </c:pt>
                <c:pt idx="399">
                  <c:v>164</c:v>
                </c:pt>
                <c:pt idx="400">
                  <c:v>165</c:v>
                </c:pt>
                <c:pt idx="401">
                  <c:v>166</c:v>
                </c:pt>
                <c:pt idx="402">
                  <c:v>167</c:v>
                </c:pt>
                <c:pt idx="403">
                  <c:v>168</c:v>
                </c:pt>
                <c:pt idx="404">
                  <c:v>169</c:v>
                </c:pt>
                <c:pt idx="405">
                  <c:v>169</c:v>
                </c:pt>
                <c:pt idx="406">
                  <c:v>170</c:v>
                </c:pt>
                <c:pt idx="407">
                  <c:v>170</c:v>
                </c:pt>
                <c:pt idx="408">
                  <c:v>170</c:v>
                </c:pt>
                <c:pt idx="409">
                  <c:v>170</c:v>
                </c:pt>
                <c:pt idx="410">
                  <c:v>171</c:v>
                </c:pt>
                <c:pt idx="411">
                  <c:v>172</c:v>
                </c:pt>
                <c:pt idx="412">
                  <c:v>173</c:v>
                </c:pt>
                <c:pt idx="413">
                  <c:v>174</c:v>
                </c:pt>
                <c:pt idx="414">
                  <c:v>174</c:v>
                </c:pt>
                <c:pt idx="415">
                  <c:v>175</c:v>
                </c:pt>
                <c:pt idx="416">
                  <c:v>176</c:v>
                </c:pt>
                <c:pt idx="417">
                  <c:v>177</c:v>
                </c:pt>
                <c:pt idx="418">
                  <c:v>178</c:v>
                </c:pt>
                <c:pt idx="419">
                  <c:v>178</c:v>
                </c:pt>
                <c:pt idx="420">
                  <c:v>178</c:v>
                </c:pt>
                <c:pt idx="421">
                  <c:v>179</c:v>
                </c:pt>
                <c:pt idx="422">
                  <c:v>179</c:v>
                </c:pt>
                <c:pt idx="423">
                  <c:v>179</c:v>
                </c:pt>
                <c:pt idx="424">
                  <c:v>179</c:v>
                </c:pt>
                <c:pt idx="425">
                  <c:v>180</c:v>
                </c:pt>
                <c:pt idx="426">
                  <c:v>180</c:v>
                </c:pt>
                <c:pt idx="427">
                  <c:v>181</c:v>
                </c:pt>
                <c:pt idx="428">
                  <c:v>181</c:v>
                </c:pt>
                <c:pt idx="429">
                  <c:v>181</c:v>
                </c:pt>
                <c:pt idx="430">
                  <c:v>181</c:v>
                </c:pt>
                <c:pt idx="431">
                  <c:v>181</c:v>
                </c:pt>
                <c:pt idx="432">
                  <c:v>181</c:v>
                </c:pt>
                <c:pt idx="433">
                  <c:v>182</c:v>
                </c:pt>
                <c:pt idx="434">
                  <c:v>183</c:v>
                </c:pt>
                <c:pt idx="435">
                  <c:v>183</c:v>
                </c:pt>
                <c:pt idx="436">
                  <c:v>183</c:v>
                </c:pt>
                <c:pt idx="437">
                  <c:v>183</c:v>
                </c:pt>
                <c:pt idx="438">
                  <c:v>184</c:v>
                </c:pt>
                <c:pt idx="439">
                  <c:v>184</c:v>
                </c:pt>
                <c:pt idx="440">
                  <c:v>184</c:v>
                </c:pt>
                <c:pt idx="441">
                  <c:v>184</c:v>
                </c:pt>
                <c:pt idx="442">
                  <c:v>185</c:v>
                </c:pt>
                <c:pt idx="443">
                  <c:v>185</c:v>
                </c:pt>
                <c:pt idx="444">
                  <c:v>186</c:v>
                </c:pt>
                <c:pt idx="445">
                  <c:v>186</c:v>
                </c:pt>
                <c:pt idx="446">
                  <c:v>186</c:v>
                </c:pt>
                <c:pt idx="447">
                  <c:v>186</c:v>
                </c:pt>
                <c:pt idx="448">
                  <c:v>187</c:v>
                </c:pt>
                <c:pt idx="449">
                  <c:v>188</c:v>
                </c:pt>
                <c:pt idx="450">
                  <c:v>189</c:v>
                </c:pt>
                <c:pt idx="451">
                  <c:v>190</c:v>
                </c:pt>
                <c:pt idx="452">
                  <c:v>191</c:v>
                </c:pt>
                <c:pt idx="453">
                  <c:v>192</c:v>
                </c:pt>
                <c:pt idx="454">
                  <c:v>192</c:v>
                </c:pt>
                <c:pt idx="455">
                  <c:v>192</c:v>
                </c:pt>
                <c:pt idx="456">
                  <c:v>193</c:v>
                </c:pt>
                <c:pt idx="457">
                  <c:v>193</c:v>
                </c:pt>
                <c:pt idx="458">
                  <c:v>193</c:v>
                </c:pt>
                <c:pt idx="459">
                  <c:v>193</c:v>
                </c:pt>
                <c:pt idx="460">
                  <c:v>194</c:v>
                </c:pt>
                <c:pt idx="461">
                  <c:v>194</c:v>
                </c:pt>
                <c:pt idx="462">
                  <c:v>195</c:v>
                </c:pt>
                <c:pt idx="463">
                  <c:v>196</c:v>
                </c:pt>
                <c:pt idx="464">
                  <c:v>197</c:v>
                </c:pt>
                <c:pt idx="465">
                  <c:v>198</c:v>
                </c:pt>
                <c:pt idx="466">
                  <c:v>199</c:v>
                </c:pt>
                <c:pt idx="467">
                  <c:v>200</c:v>
                </c:pt>
                <c:pt idx="468">
                  <c:v>201</c:v>
                </c:pt>
                <c:pt idx="469">
                  <c:v>201</c:v>
                </c:pt>
                <c:pt idx="470">
                  <c:v>201</c:v>
                </c:pt>
                <c:pt idx="471">
                  <c:v>201</c:v>
                </c:pt>
                <c:pt idx="472">
                  <c:v>201</c:v>
                </c:pt>
                <c:pt idx="473">
                  <c:v>201</c:v>
                </c:pt>
                <c:pt idx="474">
                  <c:v>201</c:v>
                </c:pt>
                <c:pt idx="475">
                  <c:v>202</c:v>
                </c:pt>
                <c:pt idx="476">
                  <c:v>203</c:v>
                </c:pt>
                <c:pt idx="477">
                  <c:v>204</c:v>
                </c:pt>
                <c:pt idx="478">
                  <c:v>204</c:v>
                </c:pt>
                <c:pt idx="479">
                  <c:v>204</c:v>
                </c:pt>
                <c:pt idx="480">
                  <c:v>205</c:v>
                </c:pt>
                <c:pt idx="481">
                  <c:v>205</c:v>
                </c:pt>
                <c:pt idx="482">
                  <c:v>205</c:v>
                </c:pt>
                <c:pt idx="483">
                  <c:v>205</c:v>
                </c:pt>
                <c:pt idx="484">
                  <c:v>205</c:v>
                </c:pt>
                <c:pt idx="485">
                  <c:v>205</c:v>
                </c:pt>
                <c:pt idx="486">
                  <c:v>205</c:v>
                </c:pt>
                <c:pt idx="487">
                  <c:v>205</c:v>
                </c:pt>
                <c:pt idx="488">
                  <c:v>205</c:v>
                </c:pt>
                <c:pt idx="489">
                  <c:v>205</c:v>
                </c:pt>
                <c:pt idx="490">
                  <c:v>206</c:v>
                </c:pt>
                <c:pt idx="491">
                  <c:v>207</c:v>
                </c:pt>
                <c:pt idx="492">
                  <c:v>207</c:v>
                </c:pt>
                <c:pt idx="493">
                  <c:v>207</c:v>
                </c:pt>
                <c:pt idx="494">
                  <c:v>207</c:v>
                </c:pt>
                <c:pt idx="495">
                  <c:v>207</c:v>
                </c:pt>
                <c:pt idx="496">
                  <c:v>207</c:v>
                </c:pt>
                <c:pt idx="497">
                  <c:v>208</c:v>
                </c:pt>
                <c:pt idx="498">
                  <c:v>208</c:v>
                </c:pt>
                <c:pt idx="499">
                  <c:v>209</c:v>
                </c:pt>
                <c:pt idx="500">
                  <c:v>209</c:v>
                </c:pt>
                <c:pt idx="501">
                  <c:v>209</c:v>
                </c:pt>
                <c:pt idx="502">
                  <c:v>210</c:v>
                </c:pt>
                <c:pt idx="503">
                  <c:v>211</c:v>
                </c:pt>
                <c:pt idx="504">
                  <c:v>212</c:v>
                </c:pt>
                <c:pt idx="505">
                  <c:v>213</c:v>
                </c:pt>
                <c:pt idx="506">
                  <c:v>213</c:v>
                </c:pt>
                <c:pt idx="507">
                  <c:v>213</c:v>
                </c:pt>
                <c:pt idx="508">
                  <c:v>213</c:v>
                </c:pt>
                <c:pt idx="509">
                  <c:v>213</c:v>
                </c:pt>
                <c:pt idx="510">
                  <c:v>213</c:v>
                </c:pt>
                <c:pt idx="511">
                  <c:v>213</c:v>
                </c:pt>
                <c:pt idx="512">
                  <c:v>213</c:v>
                </c:pt>
                <c:pt idx="513">
                  <c:v>213</c:v>
                </c:pt>
                <c:pt idx="514">
                  <c:v>213</c:v>
                </c:pt>
                <c:pt idx="515">
                  <c:v>214</c:v>
                </c:pt>
                <c:pt idx="516">
                  <c:v>214</c:v>
                </c:pt>
                <c:pt idx="517">
                  <c:v>214</c:v>
                </c:pt>
                <c:pt idx="518">
                  <c:v>214</c:v>
                </c:pt>
                <c:pt idx="519">
                  <c:v>215</c:v>
                </c:pt>
                <c:pt idx="520">
                  <c:v>216</c:v>
                </c:pt>
                <c:pt idx="521">
                  <c:v>217</c:v>
                </c:pt>
                <c:pt idx="522">
                  <c:v>217</c:v>
                </c:pt>
                <c:pt idx="523">
                  <c:v>218</c:v>
                </c:pt>
                <c:pt idx="524">
                  <c:v>218</c:v>
                </c:pt>
                <c:pt idx="525">
                  <c:v>219</c:v>
                </c:pt>
                <c:pt idx="526">
                  <c:v>219</c:v>
                </c:pt>
                <c:pt idx="527">
                  <c:v>219</c:v>
                </c:pt>
                <c:pt idx="528">
                  <c:v>219</c:v>
                </c:pt>
                <c:pt idx="529">
                  <c:v>219</c:v>
                </c:pt>
                <c:pt idx="530">
                  <c:v>219</c:v>
                </c:pt>
                <c:pt idx="531">
                  <c:v>220</c:v>
                </c:pt>
                <c:pt idx="532">
                  <c:v>221</c:v>
                </c:pt>
                <c:pt idx="533">
                  <c:v>222</c:v>
                </c:pt>
                <c:pt idx="534">
                  <c:v>222</c:v>
                </c:pt>
                <c:pt idx="535">
                  <c:v>222</c:v>
                </c:pt>
                <c:pt idx="536">
                  <c:v>222</c:v>
                </c:pt>
                <c:pt idx="537">
                  <c:v>223</c:v>
                </c:pt>
                <c:pt idx="538">
                  <c:v>224</c:v>
                </c:pt>
                <c:pt idx="539">
                  <c:v>225</c:v>
                </c:pt>
                <c:pt idx="540">
                  <c:v>225</c:v>
                </c:pt>
                <c:pt idx="541">
                  <c:v>225</c:v>
                </c:pt>
                <c:pt idx="542">
                  <c:v>226</c:v>
                </c:pt>
                <c:pt idx="543">
                  <c:v>227</c:v>
                </c:pt>
                <c:pt idx="544">
                  <c:v>227</c:v>
                </c:pt>
                <c:pt idx="545">
                  <c:v>227</c:v>
                </c:pt>
                <c:pt idx="546">
                  <c:v>227</c:v>
                </c:pt>
                <c:pt idx="547">
                  <c:v>227</c:v>
                </c:pt>
                <c:pt idx="548">
                  <c:v>228</c:v>
                </c:pt>
                <c:pt idx="549">
                  <c:v>229</c:v>
                </c:pt>
                <c:pt idx="550">
                  <c:v>230</c:v>
                </c:pt>
                <c:pt idx="551">
                  <c:v>230</c:v>
                </c:pt>
                <c:pt idx="552">
                  <c:v>231</c:v>
                </c:pt>
                <c:pt idx="553">
                  <c:v>232</c:v>
                </c:pt>
                <c:pt idx="554">
                  <c:v>232</c:v>
                </c:pt>
                <c:pt idx="555">
                  <c:v>233</c:v>
                </c:pt>
                <c:pt idx="556">
                  <c:v>233</c:v>
                </c:pt>
                <c:pt idx="557">
                  <c:v>233</c:v>
                </c:pt>
                <c:pt idx="558">
                  <c:v>233</c:v>
                </c:pt>
                <c:pt idx="559">
                  <c:v>234</c:v>
                </c:pt>
                <c:pt idx="560">
                  <c:v>235</c:v>
                </c:pt>
                <c:pt idx="561">
                  <c:v>235</c:v>
                </c:pt>
                <c:pt idx="562">
                  <c:v>236</c:v>
                </c:pt>
                <c:pt idx="563">
                  <c:v>237</c:v>
                </c:pt>
                <c:pt idx="564">
                  <c:v>237</c:v>
                </c:pt>
                <c:pt idx="565">
                  <c:v>237</c:v>
                </c:pt>
                <c:pt idx="566">
                  <c:v>238</c:v>
                </c:pt>
                <c:pt idx="567">
                  <c:v>239</c:v>
                </c:pt>
                <c:pt idx="568">
                  <c:v>240</c:v>
                </c:pt>
                <c:pt idx="569">
                  <c:v>241</c:v>
                </c:pt>
                <c:pt idx="570">
                  <c:v>242</c:v>
                </c:pt>
                <c:pt idx="571">
                  <c:v>242</c:v>
                </c:pt>
                <c:pt idx="572">
                  <c:v>243</c:v>
                </c:pt>
                <c:pt idx="573">
                  <c:v>243</c:v>
                </c:pt>
                <c:pt idx="574">
                  <c:v>244</c:v>
                </c:pt>
                <c:pt idx="575">
                  <c:v>244</c:v>
                </c:pt>
                <c:pt idx="576">
                  <c:v>244</c:v>
                </c:pt>
                <c:pt idx="577">
                  <c:v>244</c:v>
                </c:pt>
                <c:pt idx="578">
                  <c:v>245</c:v>
                </c:pt>
                <c:pt idx="579">
                  <c:v>245</c:v>
                </c:pt>
                <c:pt idx="580">
                  <c:v>246</c:v>
                </c:pt>
                <c:pt idx="581">
                  <c:v>246</c:v>
                </c:pt>
                <c:pt idx="582">
                  <c:v>246</c:v>
                </c:pt>
                <c:pt idx="583">
                  <c:v>246</c:v>
                </c:pt>
                <c:pt idx="584">
                  <c:v>247</c:v>
                </c:pt>
                <c:pt idx="585">
                  <c:v>247</c:v>
                </c:pt>
                <c:pt idx="586">
                  <c:v>247</c:v>
                </c:pt>
                <c:pt idx="587">
                  <c:v>247</c:v>
                </c:pt>
                <c:pt idx="588">
                  <c:v>247</c:v>
                </c:pt>
                <c:pt idx="589">
                  <c:v>248</c:v>
                </c:pt>
                <c:pt idx="590">
                  <c:v>249</c:v>
                </c:pt>
                <c:pt idx="591">
                  <c:v>249</c:v>
                </c:pt>
                <c:pt idx="592">
                  <c:v>249</c:v>
                </c:pt>
                <c:pt idx="593">
                  <c:v>249</c:v>
                </c:pt>
                <c:pt idx="594">
                  <c:v>249</c:v>
                </c:pt>
                <c:pt idx="595">
                  <c:v>250</c:v>
                </c:pt>
                <c:pt idx="596">
                  <c:v>251</c:v>
                </c:pt>
                <c:pt idx="597">
                  <c:v>251</c:v>
                </c:pt>
                <c:pt idx="598">
                  <c:v>252</c:v>
                </c:pt>
                <c:pt idx="599">
                  <c:v>252</c:v>
                </c:pt>
                <c:pt idx="600">
                  <c:v>252</c:v>
                </c:pt>
                <c:pt idx="601">
                  <c:v>253</c:v>
                </c:pt>
                <c:pt idx="602">
                  <c:v>254</c:v>
                </c:pt>
                <c:pt idx="603">
                  <c:v>255</c:v>
                </c:pt>
                <c:pt idx="604">
                  <c:v>256</c:v>
                </c:pt>
                <c:pt idx="605">
                  <c:v>256</c:v>
                </c:pt>
                <c:pt idx="606">
                  <c:v>257</c:v>
                </c:pt>
                <c:pt idx="607">
                  <c:v>257</c:v>
                </c:pt>
                <c:pt idx="608">
                  <c:v>257</c:v>
                </c:pt>
                <c:pt idx="609">
                  <c:v>257</c:v>
                </c:pt>
                <c:pt idx="610">
                  <c:v>257</c:v>
                </c:pt>
                <c:pt idx="611">
                  <c:v>257</c:v>
                </c:pt>
                <c:pt idx="612">
                  <c:v>257</c:v>
                </c:pt>
                <c:pt idx="613">
                  <c:v>257</c:v>
                </c:pt>
                <c:pt idx="614">
                  <c:v>257</c:v>
                </c:pt>
                <c:pt idx="615">
                  <c:v>258</c:v>
                </c:pt>
                <c:pt idx="616">
                  <c:v>259</c:v>
                </c:pt>
                <c:pt idx="617">
                  <c:v>260</c:v>
                </c:pt>
                <c:pt idx="618">
                  <c:v>261</c:v>
                </c:pt>
                <c:pt idx="619">
                  <c:v>262</c:v>
                </c:pt>
                <c:pt idx="620">
                  <c:v>263</c:v>
                </c:pt>
                <c:pt idx="621">
                  <c:v>264</c:v>
                </c:pt>
                <c:pt idx="622">
                  <c:v>264</c:v>
                </c:pt>
                <c:pt idx="623">
                  <c:v>265</c:v>
                </c:pt>
                <c:pt idx="624">
                  <c:v>266</c:v>
                </c:pt>
                <c:pt idx="625">
                  <c:v>266</c:v>
                </c:pt>
                <c:pt idx="626">
                  <c:v>266</c:v>
                </c:pt>
                <c:pt idx="627">
                  <c:v>266</c:v>
                </c:pt>
                <c:pt idx="628">
                  <c:v>266</c:v>
                </c:pt>
                <c:pt idx="629">
                  <c:v>266</c:v>
                </c:pt>
                <c:pt idx="630">
                  <c:v>267</c:v>
                </c:pt>
                <c:pt idx="631">
                  <c:v>268</c:v>
                </c:pt>
                <c:pt idx="632">
                  <c:v>269</c:v>
                </c:pt>
                <c:pt idx="633">
                  <c:v>270</c:v>
                </c:pt>
                <c:pt idx="634">
                  <c:v>271</c:v>
                </c:pt>
                <c:pt idx="635">
                  <c:v>272</c:v>
                </c:pt>
                <c:pt idx="636">
                  <c:v>273</c:v>
                </c:pt>
                <c:pt idx="637">
                  <c:v>273</c:v>
                </c:pt>
                <c:pt idx="638">
                  <c:v>274</c:v>
                </c:pt>
                <c:pt idx="639">
                  <c:v>274</c:v>
                </c:pt>
                <c:pt idx="640">
                  <c:v>275</c:v>
                </c:pt>
                <c:pt idx="641">
                  <c:v>275</c:v>
                </c:pt>
                <c:pt idx="642">
                  <c:v>275</c:v>
                </c:pt>
                <c:pt idx="643">
                  <c:v>275</c:v>
                </c:pt>
                <c:pt idx="644">
                  <c:v>275</c:v>
                </c:pt>
                <c:pt idx="645">
                  <c:v>275</c:v>
                </c:pt>
                <c:pt idx="646">
                  <c:v>275</c:v>
                </c:pt>
                <c:pt idx="647">
                  <c:v>275</c:v>
                </c:pt>
                <c:pt idx="648">
                  <c:v>275</c:v>
                </c:pt>
                <c:pt idx="649">
                  <c:v>276</c:v>
                </c:pt>
                <c:pt idx="650">
                  <c:v>276</c:v>
                </c:pt>
                <c:pt idx="651">
                  <c:v>276</c:v>
                </c:pt>
                <c:pt idx="652">
                  <c:v>276</c:v>
                </c:pt>
                <c:pt idx="653">
                  <c:v>276</c:v>
                </c:pt>
                <c:pt idx="654">
                  <c:v>277</c:v>
                </c:pt>
                <c:pt idx="655">
                  <c:v>278</c:v>
                </c:pt>
                <c:pt idx="656">
                  <c:v>279</c:v>
                </c:pt>
                <c:pt idx="657">
                  <c:v>280</c:v>
                </c:pt>
                <c:pt idx="658">
                  <c:v>281</c:v>
                </c:pt>
                <c:pt idx="659">
                  <c:v>282</c:v>
                </c:pt>
                <c:pt idx="660">
                  <c:v>282</c:v>
                </c:pt>
                <c:pt idx="661">
                  <c:v>282</c:v>
                </c:pt>
                <c:pt idx="662">
                  <c:v>282</c:v>
                </c:pt>
                <c:pt idx="663">
                  <c:v>282</c:v>
                </c:pt>
                <c:pt idx="664">
                  <c:v>282</c:v>
                </c:pt>
                <c:pt idx="665">
                  <c:v>282</c:v>
                </c:pt>
                <c:pt idx="666">
                  <c:v>282</c:v>
                </c:pt>
                <c:pt idx="667">
                  <c:v>282</c:v>
                </c:pt>
                <c:pt idx="668">
                  <c:v>282</c:v>
                </c:pt>
                <c:pt idx="669">
                  <c:v>282</c:v>
                </c:pt>
                <c:pt idx="670">
                  <c:v>282</c:v>
                </c:pt>
                <c:pt idx="671">
                  <c:v>283</c:v>
                </c:pt>
                <c:pt idx="672">
                  <c:v>283</c:v>
                </c:pt>
                <c:pt idx="673">
                  <c:v>283</c:v>
                </c:pt>
                <c:pt idx="674">
                  <c:v>283</c:v>
                </c:pt>
                <c:pt idx="675">
                  <c:v>283</c:v>
                </c:pt>
                <c:pt idx="676">
                  <c:v>283</c:v>
                </c:pt>
                <c:pt idx="677">
                  <c:v>283</c:v>
                </c:pt>
                <c:pt idx="678">
                  <c:v>283</c:v>
                </c:pt>
                <c:pt idx="679">
                  <c:v>283</c:v>
                </c:pt>
                <c:pt idx="680">
                  <c:v>283</c:v>
                </c:pt>
                <c:pt idx="681">
                  <c:v>283</c:v>
                </c:pt>
                <c:pt idx="682">
                  <c:v>283</c:v>
                </c:pt>
                <c:pt idx="683">
                  <c:v>283</c:v>
                </c:pt>
                <c:pt idx="684">
                  <c:v>283</c:v>
                </c:pt>
                <c:pt idx="685">
                  <c:v>283</c:v>
                </c:pt>
                <c:pt idx="686">
                  <c:v>284</c:v>
                </c:pt>
                <c:pt idx="687">
                  <c:v>285</c:v>
                </c:pt>
                <c:pt idx="688">
                  <c:v>285</c:v>
                </c:pt>
                <c:pt idx="689">
                  <c:v>286</c:v>
                </c:pt>
                <c:pt idx="690">
                  <c:v>286</c:v>
                </c:pt>
                <c:pt idx="691">
                  <c:v>286</c:v>
                </c:pt>
                <c:pt idx="692">
                  <c:v>286</c:v>
                </c:pt>
                <c:pt idx="693">
                  <c:v>286</c:v>
                </c:pt>
                <c:pt idx="694">
                  <c:v>286</c:v>
                </c:pt>
                <c:pt idx="695">
                  <c:v>286</c:v>
                </c:pt>
                <c:pt idx="696">
                  <c:v>287</c:v>
                </c:pt>
                <c:pt idx="697">
                  <c:v>287</c:v>
                </c:pt>
                <c:pt idx="698">
                  <c:v>288</c:v>
                </c:pt>
                <c:pt idx="699">
                  <c:v>288</c:v>
                </c:pt>
                <c:pt idx="700">
                  <c:v>289</c:v>
                </c:pt>
                <c:pt idx="701">
                  <c:v>289</c:v>
                </c:pt>
                <c:pt idx="702">
                  <c:v>289</c:v>
                </c:pt>
                <c:pt idx="703">
                  <c:v>290</c:v>
                </c:pt>
                <c:pt idx="704">
                  <c:v>291</c:v>
                </c:pt>
                <c:pt idx="705">
                  <c:v>292</c:v>
                </c:pt>
                <c:pt idx="706">
                  <c:v>293</c:v>
                </c:pt>
                <c:pt idx="707">
                  <c:v>294</c:v>
                </c:pt>
                <c:pt idx="708">
                  <c:v>295</c:v>
                </c:pt>
                <c:pt idx="709">
                  <c:v>296</c:v>
                </c:pt>
                <c:pt idx="710">
                  <c:v>296</c:v>
                </c:pt>
                <c:pt idx="711">
                  <c:v>296</c:v>
                </c:pt>
                <c:pt idx="712">
                  <c:v>296</c:v>
                </c:pt>
                <c:pt idx="713">
                  <c:v>296</c:v>
                </c:pt>
                <c:pt idx="714">
                  <c:v>297</c:v>
                </c:pt>
                <c:pt idx="715">
                  <c:v>298</c:v>
                </c:pt>
                <c:pt idx="716">
                  <c:v>298</c:v>
                </c:pt>
                <c:pt idx="717">
                  <c:v>298</c:v>
                </c:pt>
                <c:pt idx="718">
                  <c:v>298</c:v>
                </c:pt>
                <c:pt idx="719">
                  <c:v>299</c:v>
                </c:pt>
                <c:pt idx="720">
                  <c:v>300</c:v>
                </c:pt>
                <c:pt idx="721">
                  <c:v>301</c:v>
                </c:pt>
                <c:pt idx="722">
                  <c:v>302</c:v>
                </c:pt>
                <c:pt idx="723">
                  <c:v>303</c:v>
                </c:pt>
                <c:pt idx="724">
                  <c:v>304</c:v>
                </c:pt>
                <c:pt idx="725">
                  <c:v>305</c:v>
                </c:pt>
                <c:pt idx="726">
                  <c:v>306</c:v>
                </c:pt>
                <c:pt idx="727">
                  <c:v>307</c:v>
                </c:pt>
                <c:pt idx="728">
                  <c:v>308</c:v>
                </c:pt>
                <c:pt idx="729">
                  <c:v>309</c:v>
                </c:pt>
                <c:pt idx="730">
                  <c:v>310</c:v>
                </c:pt>
                <c:pt idx="731">
                  <c:v>311</c:v>
                </c:pt>
                <c:pt idx="732">
                  <c:v>312</c:v>
                </c:pt>
                <c:pt idx="733">
                  <c:v>313</c:v>
                </c:pt>
                <c:pt idx="734">
                  <c:v>313</c:v>
                </c:pt>
                <c:pt idx="735">
                  <c:v>313</c:v>
                </c:pt>
                <c:pt idx="736">
                  <c:v>313</c:v>
                </c:pt>
                <c:pt idx="737">
                  <c:v>313</c:v>
                </c:pt>
                <c:pt idx="738">
                  <c:v>313</c:v>
                </c:pt>
                <c:pt idx="739">
                  <c:v>314</c:v>
                </c:pt>
                <c:pt idx="740">
                  <c:v>315</c:v>
                </c:pt>
                <c:pt idx="741">
                  <c:v>316</c:v>
                </c:pt>
                <c:pt idx="742">
                  <c:v>317</c:v>
                </c:pt>
                <c:pt idx="743">
                  <c:v>318</c:v>
                </c:pt>
                <c:pt idx="744">
                  <c:v>319</c:v>
                </c:pt>
                <c:pt idx="745">
                  <c:v>320</c:v>
                </c:pt>
                <c:pt idx="746">
                  <c:v>321</c:v>
                </c:pt>
                <c:pt idx="747">
                  <c:v>322</c:v>
                </c:pt>
                <c:pt idx="748">
                  <c:v>323</c:v>
                </c:pt>
                <c:pt idx="749">
                  <c:v>324</c:v>
                </c:pt>
                <c:pt idx="750">
                  <c:v>325</c:v>
                </c:pt>
                <c:pt idx="751">
                  <c:v>325</c:v>
                </c:pt>
                <c:pt idx="752">
                  <c:v>326</c:v>
                </c:pt>
                <c:pt idx="753">
                  <c:v>326</c:v>
                </c:pt>
                <c:pt idx="754">
                  <c:v>327</c:v>
                </c:pt>
                <c:pt idx="755">
                  <c:v>327</c:v>
                </c:pt>
                <c:pt idx="756">
                  <c:v>327</c:v>
                </c:pt>
                <c:pt idx="757">
                  <c:v>328</c:v>
                </c:pt>
                <c:pt idx="758">
                  <c:v>329</c:v>
                </c:pt>
                <c:pt idx="759">
                  <c:v>329</c:v>
                </c:pt>
                <c:pt idx="760">
                  <c:v>330</c:v>
                </c:pt>
                <c:pt idx="761">
                  <c:v>330</c:v>
                </c:pt>
                <c:pt idx="762">
                  <c:v>331</c:v>
                </c:pt>
                <c:pt idx="763">
                  <c:v>331</c:v>
                </c:pt>
                <c:pt idx="764">
                  <c:v>332</c:v>
                </c:pt>
                <c:pt idx="765">
                  <c:v>333</c:v>
                </c:pt>
                <c:pt idx="766">
                  <c:v>333</c:v>
                </c:pt>
                <c:pt idx="767">
                  <c:v>333</c:v>
                </c:pt>
                <c:pt idx="768">
                  <c:v>333</c:v>
                </c:pt>
                <c:pt idx="769">
                  <c:v>333</c:v>
                </c:pt>
                <c:pt idx="770">
                  <c:v>333</c:v>
                </c:pt>
                <c:pt idx="771">
                  <c:v>333</c:v>
                </c:pt>
                <c:pt idx="772">
                  <c:v>334</c:v>
                </c:pt>
                <c:pt idx="773">
                  <c:v>334</c:v>
                </c:pt>
                <c:pt idx="774">
                  <c:v>334</c:v>
                </c:pt>
                <c:pt idx="775">
                  <c:v>335</c:v>
                </c:pt>
                <c:pt idx="776">
                  <c:v>335</c:v>
                </c:pt>
                <c:pt idx="777">
                  <c:v>335</c:v>
                </c:pt>
                <c:pt idx="778">
                  <c:v>335</c:v>
                </c:pt>
                <c:pt idx="779">
                  <c:v>335</c:v>
                </c:pt>
                <c:pt idx="780">
                  <c:v>336</c:v>
                </c:pt>
                <c:pt idx="781">
                  <c:v>336</c:v>
                </c:pt>
                <c:pt idx="782">
                  <c:v>336</c:v>
                </c:pt>
                <c:pt idx="783">
                  <c:v>337</c:v>
                </c:pt>
                <c:pt idx="784">
                  <c:v>338</c:v>
                </c:pt>
                <c:pt idx="785">
                  <c:v>338</c:v>
                </c:pt>
                <c:pt idx="786">
                  <c:v>338</c:v>
                </c:pt>
                <c:pt idx="787">
                  <c:v>338</c:v>
                </c:pt>
                <c:pt idx="788">
                  <c:v>338</c:v>
                </c:pt>
                <c:pt idx="789">
                  <c:v>338</c:v>
                </c:pt>
                <c:pt idx="790">
                  <c:v>338</c:v>
                </c:pt>
                <c:pt idx="791">
                  <c:v>338</c:v>
                </c:pt>
                <c:pt idx="792">
                  <c:v>338</c:v>
                </c:pt>
                <c:pt idx="793">
                  <c:v>338</c:v>
                </c:pt>
                <c:pt idx="794">
                  <c:v>338</c:v>
                </c:pt>
                <c:pt idx="795">
                  <c:v>338</c:v>
                </c:pt>
                <c:pt idx="796">
                  <c:v>338</c:v>
                </c:pt>
                <c:pt idx="797">
                  <c:v>338</c:v>
                </c:pt>
                <c:pt idx="798">
                  <c:v>338</c:v>
                </c:pt>
                <c:pt idx="799">
                  <c:v>338</c:v>
                </c:pt>
                <c:pt idx="800">
                  <c:v>339</c:v>
                </c:pt>
                <c:pt idx="801">
                  <c:v>339</c:v>
                </c:pt>
                <c:pt idx="802">
                  <c:v>339</c:v>
                </c:pt>
                <c:pt idx="803">
                  <c:v>339</c:v>
                </c:pt>
                <c:pt idx="804">
                  <c:v>339</c:v>
                </c:pt>
                <c:pt idx="805">
                  <c:v>340</c:v>
                </c:pt>
                <c:pt idx="806">
                  <c:v>340</c:v>
                </c:pt>
                <c:pt idx="807">
                  <c:v>340</c:v>
                </c:pt>
                <c:pt idx="808">
                  <c:v>340</c:v>
                </c:pt>
                <c:pt idx="809">
                  <c:v>340</c:v>
                </c:pt>
                <c:pt idx="810">
                  <c:v>340</c:v>
                </c:pt>
                <c:pt idx="811">
                  <c:v>341</c:v>
                </c:pt>
                <c:pt idx="812">
                  <c:v>341</c:v>
                </c:pt>
                <c:pt idx="813">
                  <c:v>341</c:v>
                </c:pt>
                <c:pt idx="814">
                  <c:v>341</c:v>
                </c:pt>
                <c:pt idx="815">
                  <c:v>342</c:v>
                </c:pt>
                <c:pt idx="816">
                  <c:v>343</c:v>
                </c:pt>
                <c:pt idx="817">
                  <c:v>344</c:v>
                </c:pt>
                <c:pt idx="818">
                  <c:v>344</c:v>
                </c:pt>
                <c:pt idx="819">
                  <c:v>345</c:v>
                </c:pt>
                <c:pt idx="820">
                  <c:v>346</c:v>
                </c:pt>
                <c:pt idx="821">
                  <c:v>347</c:v>
                </c:pt>
                <c:pt idx="822">
                  <c:v>348</c:v>
                </c:pt>
                <c:pt idx="823">
                  <c:v>349</c:v>
                </c:pt>
                <c:pt idx="824">
                  <c:v>350</c:v>
                </c:pt>
                <c:pt idx="825">
                  <c:v>350</c:v>
                </c:pt>
                <c:pt idx="826">
                  <c:v>350</c:v>
                </c:pt>
                <c:pt idx="827">
                  <c:v>350</c:v>
                </c:pt>
                <c:pt idx="828">
                  <c:v>350</c:v>
                </c:pt>
                <c:pt idx="829">
                  <c:v>351</c:v>
                </c:pt>
                <c:pt idx="830">
                  <c:v>351</c:v>
                </c:pt>
                <c:pt idx="831">
                  <c:v>351</c:v>
                </c:pt>
                <c:pt idx="832">
                  <c:v>351</c:v>
                </c:pt>
                <c:pt idx="833">
                  <c:v>352</c:v>
                </c:pt>
                <c:pt idx="834">
                  <c:v>352</c:v>
                </c:pt>
                <c:pt idx="835">
                  <c:v>352</c:v>
                </c:pt>
                <c:pt idx="836">
                  <c:v>353</c:v>
                </c:pt>
                <c:pt idx="837">
                  <c:v>353</c:v>
                </c:pt>
                <c:pt idx="838">
                  <c:v>354</c:v>
                </c:pt>
                <c:pt idx="839">
                  <c:v>355</c:v>
                </c:pt>
                <c:pt idx="840">
                  <c:v>355</c:v>
                </c:pt>
                <c:pt idx="841">
                  <c:v>355</c:v>
                </c:pt>
                <c:pt idx="842">
                  <c:v>355</c:v>
                </c:pt>
                <c:pt idx="843">
                  <c:v>355</c:v>
                </c:pt>
                <c:pt idx="844">
                  <c:v>355</c:v>
                </c:pt>
                <c:pt idx="845">
                  <c:v>355</c:v>
                </c:pt>
                <c:pt idx="846">
                  <c:v>355</c:v>
                </c:pt>
                <c:pt idx="847">
                  <c:v>355</c:v>
                </c:pt>
                <c:pt idx="848">
                  <c:v>356</c:v>
                </c:pt>
                <c:pt idx="849">
                  <c:v>357</c:v>
                </c:pt>
                <c:pt idx="850">
                  <c:v>358</c:v>
                </c:pt>
                <c:pt idx="851">
                  <c:v>358</c:v>
                </c:pt>
                <c:pt idx="852">
                  <c:v>359</c:v>
                </c:pt>
                <c:pt idx="853">
                  <c:v>360</c:v>
                </c:pt>
                <c:pt idx="854">
                  <c:v>360</c:v>
                </c:pt>
                <c:pt idx="855">
                  <c:v>360</c:v>
                </c:pt>
                <c:pt idx="856">
                  <c:v>360</c:v>
                </c:pt>
                <c:pt idx="857">
                  <c:v>360</c:v>
                </c:pt>
                <c:pt idx="858">
                  <c:v>360</c:v>
                </c:pt>
                <c:pt idx="859">
                  <c:v>360</c:v>
                </c:pt>
                <c:pt idx="860">
                  <c:v>360</c:v>
                </c:pt>
                <c:pt idx="861">
                  <c:v>360</c:v>
                </c:pt>
                <c:pt idx="862">
                  <c:v>360</c:v>
                </c:pt>
                <c:pt idx="863">
                  <c:v>360</c:v>
                </c:pt>
                <c:pt idx="864">
                  <c:v>360</c:v>
                </c:pt>
                <c:pt idx="865">
                  <c:v>361</c:v>
                </c:pt>
                <c:pt idx="866">
                  <c:v>361</c:v>
                </c:pt>
                <c:pt idx="867">
                  <c:v>361</c:v>
                </c:pt>
                <c:pt idx="868">
                  <c:v>361</c:v>
                </c:pt>
                <c:pt idx="869">
                  <c:v>361</c:v>
                </c:pt>
                <c:pt idx="870">
                  <c:v>361</c:v>
                </c:pt>
                <c:pt idx="871">
                  <c:v>361</c:v>
                </c:pt>
                <c:pt idx="872">
                  <c:v>361</c:v>
                </c:pt>
                <c:pt idx="873">
                  <c:v>362</c:v>
                </c:pt>
                <c:pt idx="874">
                  <c:v>362</c:v>
                </c:pt>
                <c:pt idx="875">
                  <c:v>362</c:v>
                </c:pt>
                <c:pt idx="876">
                  <c:v>362</c:v>
                </c:pt>
                <c:pt idx="877">
                  <c:v>363</c:v>
                </c:pt>
                <c:pt idx="878">
                  <c:v>364</c:v>
                </c:pt>
                <c:pt idx="879">
                  <c:v>365</c:v>
                </c:pt>
                <c:pt idx="880">
                  <c:v>365</c:v>
                </c:pt>
                <c:pt idx="881">
                  <c:v>366</c:v>
                </c:pt>
                <c:pt idx="882">
                  <c:v>366</c:v>
                </c:pt>
                <c:pt idx="883">
                  <c:v>367</c:v>
                </c:pt>
                <c:pt idx="884">
                  <c:v>367</c:v>
                </c:pt>
                <c:pt idx="885">
                  <c:v>368</c:v>
                </c:pt>
                <c:pt idx="886">
                  <c:v>369</c:v>
                </c:pt>
                <c:pt idx="887">
                  <c:v>369</c:v>
                </c:pt>
                <c:pt idx="888">
                  <c:v>369</c:v>
                </c:pt>
                <c:pt idx="889">
                  <c:v>370</c:v>
                </c:pt>
                <c:pt idx="890">
                  <c:v>370</c:v>
                </c:pt>
                <c:pt idx="891">
                  <c:v>371</c:v>
                </c:pt>
                <c:pt idx="892">
                  <c:v>371</c:v>
                </c:pt>
                <c:pt idx="893">
                  <c:v>371</c:v>
                </c:pt>
                <c:pt idx="894">
                  <c:v>371</c:v>
                </c:pt>
                <c:pt idx="895">
                  <c:v>371</c:v>
                </c:pt>
                <c:pt idx="896">
                  <c:v>371</c:v>
                </c:pt>
                <c:pt idx="897">
                  <c:v>372</c:v>
                </c:pt>
                <c:pt idx="898">
                  <c:v>373</c:v>
                </c:pt>
                <c:pt idx="899">
                  <c:v>374</c:v>
                </c:pt>
                <c:pt idx="900">
                  <c:v>375</c:v>
                </c:pt>
                <c:pt idx="901">
                  <c:v>375</c:v>
                </c:pt>
                <c:pt idx="902">
                  <c:v>375</c:v>
                </c:pt>
                <c:pt idx="903">
                  <c:v>375</c:v>
                </c:pt>
                <c:pt idx="904">
                  <c:v>375</c:v>
                </c:pt>
                <c:pt idx="905">
                  <c:v>376</c:v>
                </c:pt>
                <c:pt idx="906">
                  <c:v>376</c:v>
                </c:pt>
                <c:pt idx="907">
                  <c:v>376</c:v>
                </c:pt>
                <c:pt idx="908">
                  <c:v>377</c:v>
                </c:pt>
                <c:pt idx="909">
                  <c:v>378</c:v>
                </c:pt>
                <c:pt idx="910">
                  <c:v>378</c:v>
                </c:pt>
                <c:pt idx="911">
                  <c:v>378</c:v>
                </c:pt>
                <c:pt idx="912">
                  <c:v>378</c:v>
                </c:pt>
                <c:pt idx="913">
                  <c:v>379</c:v>
                </c:pt>
                <c:pt idx="914">
                  <c:v>380</c:v>
                </c:pt>
                <c:pt idx="915">
                  <c:v>380</c:v>
                </c:pt>
                <c:pt idx="916">
                  <c:v>380</c:v>
                </c:pt>
                <c:pt idx="917">
                  <c:v>380</c:v>
                </c:pt>
                <c:pt idx="918">
                  <c:v>380</c:v>
                </c:pt>
                <c:pt idx="919">
                  <c:v>380</c:v>
                </c:pt>
                <c:pt idx="920">
                  <c:v>380</c:v>
                </c:pt>
                <c:pt idx="921">
                  <c:v>380</c:v>
                </c:pt>
                <c:pt idx="922">
                  <c:v>380</c:v>
                </c:pt>
                <c:pt idx="923">
                  <c:v>380</c:v>
                </c:pt>
                <c:pt idx="924">
                  <c:v>380</c:v>
                </c:pt>
                <c:pt idx="925">
                  <c:v>380</c:v>
                </c:pt>
                <c:pt idx="926">
                  <c:v>381</c:v>
                </c:pt>
                <c:pt idx="927">
                  <c:v>382</c:v>
                </c:pt>
                <c:pt idx="928">
                  <c:v>382</c:v>
                </c:pt>
                <c:pt idx="929">
                  <c:v>383</c:v>
                </c:pt>
                <c:pt idx="930">
                  <c:v>383</c:v>
                </c:pt>
                <c:pt idx="931">
                  <c:v>384</c:v>
                </c:pt>
                <c:pt idx="932">
                  <c:v>385</c:v>
                </c:pt>
                <c:pt idx="933">
                  <c:v>385</c:v>
                </c:pt>
                <c:pt idx="934">
                  <c:v>386</c:v>
                </c:pt>
                <c:pt idx="935">
                  <c:v>387</c:v>
                </c:pt>
                <c:pt idx="936">
                  <c:v>387</c:v>
                </c:pt>
                <c:pt idx="937">
                  <c:v>387</c:v>
                </c:pt>
                <c:pt idx="938">
                  <c:v>387</c:v>
                </c:pt>
                <c:pt idx="939">
                  <c:v>387</c:v>
                </c:pt>
                <c:pt idx="940">
                  <c:v>387</c:v>
                </c:pt>
                <c:pt idx="941">
                  <c:v>387</c:v>
                </c:pt>
                <c:pt idx="942">
                  <c:v>387</c:v>
                </c:pt>
                <c:pt idx="943">
                  <c:v>387</c:v>
                </c:pt>
                <c:pt idx="944">
                  <c:v>388</c:v>
                </c:pt>
                <c:pt idx="945">
                  <c:v>388</c:v>
                </c:pt>
                <c:pt idx="946">
                  <c:v>388</c:v>
                </c:pt>
                <c:pt idx="947">
                  <c:v>388</c:v>
                </c:pt>
                <c:pt idx="948">
                  <c:v>388</c:v>
                </c:pt>
                <c:pt idx="949">
                  <c:v>388</c:v>
                </c:pt>
                <c:pt idx="950">
                  <c:v>388</c:v>
                </c:pt>
                <c:pt idx="951">
                  <c:v>389</c:v>
                </c:pt>
                <c:pt idx="952">
                  <c:v>389</c:v>
                </c:pt>
                <c:pt idx="953">
                  <c:v>389</c:v>
                </c:pt>
                <c:pt idx="954">
                  <c:v>390</c:v>
                </c:pt>
                <c:pt idx="955">
                  <c:v>390</c:v>
                </c:pt>
                <c:pt idx="956">
                  <c:v>390</c:v>
                </c:pt>
                <c:pt idx="957">
                  <c:v>390</c:v>
                </c:pt>
                <c:pt idx="958">
                  <c:v>390</c:v>
                </c:pt>
                <c:pt idx="959">
                  <c:v>390</c:v>
                </c:pt>
                <c:pt idx="960">
                  <c:v>390</c:v>
                </c:pt>
                <c:pt idx="961">
                  <c:v>390</c:v>
                </c:pt>
                <c:pt idx="962">
                  <c:v>390</c:v>
                </c:pt>
                <c:pt idx="963">
                  <c:v>391</c:v>
                </c:pt>
                <c:pt idx="964">
                  <c:v>391</c:v>
                </c:pt>
                <c:pt idx="965">
                  <c:v>391</c:v>
                </c:pt>
                <c:pt idx="966">
                  <c:v>391</c:v>
                </c:pt>
                <c:pt idx="967">
                  <c:v>391</c:v>
                </c:pt>
                <c:pt idx="968">
                  <c:v>391</c:v>
                </c:pt>
                <c:pt idx="969">
                  <c:v>391</c:v>
                </c:pt>
                <c:pt idx="970">
                  <c:v>391</c:v>
                </c:pt>
                <c:pt idx="971">
                  <c:v>391</c:v>
                </c:pt>
                <c:pt idx="972">
                  <c:v>391</c:v>
                </c:pt>
                <c:pt idx="973">
                  <c:v>391</c:v>
                </c:pt>
                <c:pt idx="974">
                  <c:v>392</c:v>
                </c:pt>
                <c:pt idx="975">
                  <c:v>392</c:v>
                </c:pt>
                <c:pt idx="976">
                  <c:v>392</c:v>
                </c:pt>
                <c:pt idx="977">
                  <c:v>392</c:v>
                </c:pt>
                <c:pt idx="978">
                  <c:v>392</c:v>
                </c:pt>
                <c:pt idx="979">
                  <c:v>392</c:v>
                </c:pt>
                <c:pt idx="980">
                  <c:v>392</c:v>
                </c:pt>
                <c:pt idx="981">
                  <c:v>392</c:v>
                </c:pt>
                <c:pt idx="982">
                  <c:v>393</c:v>
                </c:pt>
                <c:pt idx="983">
                  <c:v>393</c:v>
                </c:pt>
                <c:pt idx="984">
                  <c:v>393</c:v>
                </c:pt>
                <c:pt idx="985">
                  <c:v>394</c:v>
                </c:pt>
                <c:pt idx="986">
                  <c:v>394</c:v>
                </c:pt>
                <c:pt idx="987">
                  <c:v>394</c:v>
                </c:pt>
                <c:pt idx="988">
                  <c:v>394</c:v>
                </c:pt>
                <c:pt idx="989">
                  <c:v>395</c:v>
                </c:pt>
                <c:pt idx="990">
                  <c:v>395</c:v>
                </c:pt>
                <c:pt idx="991">
                  <c:v>396</c:v>
                </c:pt>
                <c:pt idx="992">
                  <c:v>396</c:v>
                </c:pt>
                <c:pt idx="993">
                  <c:v>396</c:v>
                </c:pt>
                <c:pt idx="994">
                  <c:v>396</c:v>
                </c:pt>
                <c:pt idx="995">
                  <c:v>397</c:v>
                </c:pt>
                <c:pt idx="996">
                  <c:v>398</c:v>
                </c:pt>
                <c:pt idx="997">
                  <c:v>399</c:v>
                </c:pt>
                <c:pt idx="998">
                  <c:v>400</c:v>
                </c:pt>
                <c:pt idx="999">
                  <c:v>401</c:v>
                </c:pt>
                <c:pt idx="1000">
                  <c:v>402</c:v>
                </c:pt>
                <c:pt idx="1001">
                  <c:v>403</c:v>
                </c:pt>
                <c:pt idx="1002">
                  <c:v>404</c:v>
                </c:pt>
                <c:pt idx="1003">
                  <c:v>405</c:v>
                </c:pt>
                <c:pt idx="1004">
                  <c:v>405</c:v>
                </c:pt>
                <c:pt idx="1005">
                  <c:v>406</c:v>
                </c:pt>
                <c:pt idx="1006">
                  <c:v>406</c:v>
                </c:pt>
                <c:pt idx="1007">
                  <c:v>407</c:v>
                </c:pt>
                <c:pt idx="1008">
                  <c:v>408</c:v>
                </c:pt>
                <c:pt idx="1009">
                  <c:v>409</c:v>
                </c:pt>
                <c:pt idx="1010">
                  <c:v>410</c:v>
                </c:pt>
                <c:pt idx="1011">
                  <c:v>410</c:v>
                </c:pt>
                <c:pt idx="1012">
                  <c:v>411</c:v>
                </c:pt>
                <c:pt idx="1013">
                  <c:v>411</c:v>
                </c:pt>
                <c:pt idx="1014">
                  <c:v>412</c:v>
                </c:pt>
                <c:pt idx="1015">
                  <c:v>412</c:v>
                </c:pt>
                <c:pt idx="1016">
                  <c:v>412</c:v>
                </c:pt>
                <c:pt idx="1017">
                  <c:v>413</c:v>
                </c:pt>
                <c:pt idx="1018">
                  <c:v>414</c:v>
                </c:pt>
                <c:pt idx="1019">
                  <c:v>414</c:v>
                </c:pt>
                <c:pt idx="1020">
                  <c:v>415</c:v>
                </c:pt>
                <c:pt idx="1021">
                  <c:v>415</c:v>
                </c:pt>
                <c:pt idx="1022">
                  <c:v>416</c:v>
                </c:pt>
                <c:pt idx="1023">
                  <c:v>417</c:v>
                </c:pt>
                <c:pt idx="1024">
                  <c:v>417</c:v>
                </c:pt>
                <c:pt idx="1025">
                  <c:v>418</c:v>
                </c:pt>
                <c:pt idx="1026">
                  <c:v>419</c:v>
                </c:pt>
                <c:pt idx="1027">
                  <c:v>419</c:v>
                </c:pt>
                <c:pt idx="1028">
                  <c:v>419</c:v>
                </c:pt>
                <c:pt idx="1029">
                  <c:v>420</c:v>
                </c:pt>
                <c:pt idx="1030">
                  <c:v>420</c:v>
                </c:pt>
                <c:pt idx="1031">
                  <c:v>421</c:v>
                </c:pt>
                <c:pt idx="1032">
                  <c:v>421</c:v>
                </c:pt>
                <c:pt idx="1033">
                  <c:v>422</c:v>
                </c:pt>
                <c:pt idx="1034">
                  <c:v>423</c:v>
                </c:pt>
                <c:pt idx="1035">
                  <c:v>423</c:v>
                </c:pt>
                <c:pt idx="1036">
                  <c:v>423</c:v>
                </c:pt>
                <c:pt idx="1037">
                  <c:v>424</c:v>
                </c:pt>
                <c:pt idx="1038">
                  <c:v>424</c:v>
                </c:pt>
                <c:pt idx="1039">
                  <c:v>425</c:v>
                </c:pt>
                <c:pt idx="1040">
                  <c:v>426</c:v>
                </c:pt>
                <c:pt idx="1041">
                  <c:v>427</c:v>
                </c:pt>
                <c:pt idx="1042">
                  <c:v>428</c:v>
                </c:pt>
                <c:pt idx="1043">
                  <c:v>429</c:v>
                </c:pt>
                <c:pt idx="1044">
                  <c:v>429</c:v>
                </c:pt>
                <c:pt idx="1045">
                  <c:v>430</c:v>
                </c:pt>
                <c:pt idx="1046">
                  <c:v>430</c:v>
                </c:pt>
                <c:pt idx="1047">
                  <c:v>430</c:v>
                </c:pt>
                <c:pt idx="1048">
                  <c:v>431</c:v>
                </c:pt>
                <c:pt idx="1049">
                  <c:v>431</c:v>
                </c:pt>
                <c:pt idx="1050">
                  <c:v>431</c:v>
                </c:pt>
                <c:pt idx="1051">
                  <c:v>432</c:v>
                </c:pt>
                <c:pt idx="1052">
                  <c:v>433</c:v>
                </c:pt>
                <c:pt idx="1053">
                  <c:v>434</c:v>
                </c:pt>
                <c:pt idx="1054">
                  <c:v>435</c:v>
                </c:pt>
                <c:pt idx="1055">
                  <c:v>436</c:v>
                </c:pt>
                <c:pt idx="1056">
                  <c:v>437</c:v>
                </c:pt>
                <c:pt idx="1057">
                  <c:v>438</c:v>
                </c:pt>
                <c:pt idx="1058">
                  <c:v>439</c:v>
                </c:pt>
                <c:pt idx="1059">
                  <c:v>440</c:v>
                </c:pt>
                <c:pt idx="1060">
                  <c:v>441</c:v>
                </c:pt>
                <c:pt idx="1061">
                  <c:v>442</c:v>
                </c:pt>
                <c:pt idx="1062">
                  <c:v>443</c:v>
                </c:pt>
                <c:pt idx="1063">
                  <c:v>444</c:v>
                </c:pt>
                <c:pt idx="1064">
                  <c:v>445</c:v>
                </c:pt>
                <c:pt idx="1065">
                  <c:v>446</c:v>
                </c:pt>
                <c:pt idx="1066">
                  <c:v>447</c:v>
                </c:pt>
                <c:pt idx="1067">
                  <c:v>448</c:v>
                </c:pt>
                <c:pt idx="1068">
                  <c:v>449</c:v>
                </c:pt>
                <c:pt idx="1069">
                  <c:v>450</c:v>
                </c:pt>
                <c:pt idx="1070">
                  <c:v>451</c:v>
                </c:pt>
                <c:pt idx="1071">
                  <c:v>452</c:v>
                </c:pt>
                <c:pt idx="1072">
                  <c:v>453</c:v>
                </c:pt>
                <c:pt idx="1073">
                  <c:v>454</c:v>
                </c:pt>
                <c:pt idx="1074">
                  <c:v>455</c:v>
                </c:pt>
                <c:pt idx="1075">
                  <c:v>456</c:v>
                </c:pt>
                <c:pt idx="1076">
                  <c:v>456</c:v>
                </c:pt>
                <c:pt idx="1077">
                  <c:v>457</c:v>
                </c:pt>
                <c:pt idx="1078">
                  <c:v>457</c:v>
                </c:pt>
                <c:pt idx="1079">
                  <c:v>457</c:v>
                </c:pt>
                <c:pt idx="1080">
                  <c:v>457</c:v>
                </c:pt>
                <c:pt idx="1081">
                  <c:v>457</c:v>
                </c:pt>
                <c:pt idx="1082">
                  <c:v>457</c:v>
                </c:pt>
                <c:pt idx="1083">
                  <c:v>458</c:v>
                </c:pt>
                <c:pt idx="1084">
                  <c:v>458</c:v>
                </c:pt>
                <c:pt idx="1085">
                  <c:v>458</c:v>
                </c:pt>
                <c:pt idx="1086">
                  <c:v>459</c:v>
                </c:pt>
                <c:pt idx="1087">
                  <c:v>459</c:v>
                </c:pt>
                <c:pt idx="1088">
                  <c:v>459</c:v>
                </c:pt>
                <c:pt idx="1089">
                  <c:v>459</c:v>
                </c:pt>
                <c:pt idx="1090">
                  <c:v>459</c:v>
                </c:pt>
                <c:pt idx="1091">
                  <c:v>459</c:v>
                </c:pt>
                <c:pt idx="1092">
                  <c:v>460</c:v>
                </c:pt>
                <c:pt idx="1093">
                  <c:v>461</c:v>
                </c:pt>
                <c:pt idx="1094">
                  <c:v>461</c:v>
                </c:pt>
                <c:pt idx="1095">
                  <c:v>461</c:v>
                </c:pt>
                <c:pt idx="1096">
                  <c:v>462</c:v>
                </c:pt>
                <c:pt idx="1097">
                  <c:v>462</c:v>
                </c:pt>
                <c:pt idx="1098">
                  <c:v>462</c:v>
                </c:pt>
                <c:pt idx="1099">
                  <c:v>462</c:v>
                </c:pt>
                <c:pt idx="1100">
                  <c:v>463</c:v>
                </c:pt>
                <c:pt idx="1101">
                  <c:v>464</c:v>
                </c:pt>
                <c:pt idx="1102">
                  <c:v>465</c:v>
                </c:pt>
                <c:pt idx="1103">
                  <c:v>466</c:v>
                </c:pt>
                <c:pt idx="1104">
                  <c:v>467</c:v>
                </c:pt>
                <c:pt idx="1105">
                  <c:v>467</c:v>
                </c:pt>
                <c:pt idx="1106">
                  <c:v>467</c:v>
                </c:pt>
                <c:pt idx="1107">
                  <c:v>468</c:v>
                </c:pt>
                <c:pt idx="1108">
                  <c:v>468</c:v>
                </c:pt>
                <c:pt idx="1109">
                  <c:v>469</c:v>
                </c:pt>
                <c:pt idx="1110">
                  <c:v>470</c:v>
                </c:pt>
                <c:pt idx="1111">
                  <c:v>470</c:v>
                </c:pt>
                <c:pt idx="1112">
                  <c:v>470</c:v>
                </c:pt>
                <c:pt idx="1113">
                  <c:v>471</c:v>
                </c:pt>
                <c:pt idx="1114">
                  <c:v>472</c:v>
                </c:pt>
                <c:pt idx="1115">
                  <c:v>473</c:v>
                </c:pt>
                <c:pt idx="1116">
                  <c:v>474</c:v>
                </c:pt>
                <c:pt idx="1117">
                  <c:v>474</c:v>
                </c:pt>
                <c:pt idx="1118">
                  <c:v>474</c:v>
                </c:pt>
                <c:pt idx="1119">
                  <c:v>475</c:v>
                </c:pt>
                <c:pt idx="1120">
                  <c:v>476</c:v>
                </c:pt>
                <c:pt idx="1121">
                  <c:v>476</c:v>
                </c:pt>
                <c:pt idx="1122">
                  <c:v>476</c:v>
                </c:pt>
                <c:pt idx="1123">
                  <c:v>476</c:v>
                </c:pt>
                <c:pt idx="1124">
                  <c:v>477</c:v>
                </c:pt>
                <c:pt idx="1125">
                  <c:v>478</c:v>
                </c:pt>
                <c:pt idx="1126">
                  <c:v>479</c:v>
                </c:pt>
                <c:pt idx="1127">
                  <c:v>479</c:v>
                </c:pt>
                <c:pt idx="1128">
                  <c:v>479</c:v>
                </c:pt>
                <c:pt idx="1129">
                  <c:v>480</c:v>
                </c:pt>
                <c:pt idx="1130">
                  <c:v>480</c:v>
                </c:pt>
                <c:pt idx="1131">
                  <c:v>480</c:v>
                </c:pt>
                <c:pt idx="1132">
                  <c:v>481</c:v>
                </c:pt>
                <c:pt idx="1133">
                  <c:v>481</c:v>
                </c:pt>
                <c:pt idx="1134">
                  <c:v>482</c:v>
                </c:pt>
                <c:pt idx="1135">
                  <c:v>483</c:v>
                </c:pt>
                <c:pt idx="1136">
                  <c:v>483</c:v>
                </c:pt>
                <c:pt idx="1137">
                  <c:v>484</c:v>
                </c:pt>
                <c:pt idx="1138">
                  <c:v>485</c:v>
                </c:pt>
                <c:pt idx="1139">
                  <c:v>485</c:v>
                </c:pt>
                <c:pt idx="1140">
                  <c:v>485</c:v>
                </c:pt>
                <c:pt idx="1141">
                  <c:v>485</c:v>
                </c:pt>
                <c:pt idx="1142">
                  <c:v>485</c:v>
                </c:pt>
                <c:pt idx="1143">
                  <c:v>486</c:v>
                </c:pt>
                <c:pt idx="1144">
                  <c:v>486</c:v>
                </c:pt>
                <c:pt idx="1145">
                  <c:v>487</c:v>
                </c:pt>
                <c:pt idx="1146">
                  <c:v>488</c:v>
                </c:pt>
                <c:pt idx="1147">
                  <c:v>489</c:v>
                </c:pt>
                <c:pt idx="1148">
                  <c:v>489</c:v>
                </c:pt>
                <c:pt idx="1149">
                  <c:v>489</c:v>
                </c:pt>
                <c:pt idx="1150">
                  <c:v>489</c:v>
                </c:pt>
                <c:pt idx="1151">
                  <c:v>489</c:v>
                </c:pt>
                <c:pt idx="1152">
                  <c:v>490</c:v>
                </c:pt>
                <c:pt idx="1153">
                  <c:v>490</c:v>
                </c:pt>
                <c:pt idx="1154">
                  <c:v>490</c:v>
                </c:pt>
                <c:pt idx="1155">
                  <c:v>490</c:v>
                </c:pt>
                <c:pt idx="1156">
                  <c:v>491</c:v>
                </c:pt>
                <c:pt idx="1157">
                  <c:v>492</c:v>
                </c:pt>
                <c:pt idx="1158">
                  <c:v>492</c:v>
                </c:pt>
                <c:pt idx="1159">
                  <c:v>493</c:v>
                </c:pt>
                <c:pt idx="1160">
                  <c:v>494</c:v>
                </c:pt>
                <c:pt idx="1161">
                  <c:v>494</c:v>
                </c:pt>
                <c:pt idx="1162">
                  <c:v>494</c:v>
                </c:pt>
                <c:pt idx="1163">
                  <c:v>495</c:v>
                </c:pt>
                <c:pt idx="1164">
                  <c:v>496</c:v>
                </c:pt>
                <c:pt idx="1165">
                  <c:v>497</c:v>
                </c:pt>
                <c:pt idx="1166">
                  <c:v>498</c:v>
                </c:pt>
                <c:pt idx="1167">
                  <c:v>499</c:v>
                </c:pt>
                <c:pt idx="1168">
                  <c:v>499</c:v>
                </c:pt>
                <c:pt idx="1169">
                  <c:v>499</c:v>
                </c:pt>
                <c:pt idx="1170">
                  <c:v>499</c:v>
                </c:pt>
                <c:pt idx="1171">
                  <c:v>499</c:v>
                </c:pt>
                <c:pt idx="1172">
                  <c:v>499</c:v>
                </c:pt>
                <c:pt idx="1173">
                  <c:v>499</c:v>
                </c:pt>
                <c:pt idx="1174">
                  <c:v>500</c:v>
                </c:pt>
                <c:pt idx="1175">
                  <c:v>500</c:v>
                </c:pt>
                <c:pt idx="1176">
                  <c:v>500</c:v>
                </c:pt>
                <c:pt idx="1177">
                  <c:v>500</c:v>
                </c:pt>
                <c:pt idx="1178">
                  <c:v>500</c:v>
                </c:pt>
                <c:pt idx="1179">
                  <c:v>501</c:v>
                </c:pt>
                <c:pt idx="1180">
                  <c:v>501</c:v>
                </c:pt>
                <c:pt idx="1181">
                  <c:v>502</c:v>
                </c:pt>
                <c:pt idx="1182">
                  <c:v>502</c:v>
                </c:pt>
                <c:pt idx="1183">
                  <c:v>503</c:v>
                </c:pt>
                <c:pt idx="1184">
                  <c:v>504</c:v>
                </c:pt>
                <c:pt idx="1185">
                  <c:v>505</c:v>
                </c:pt>
                <c:pt idx="1186">
                  <c:v>505</c:v>
                </c:pt>
                <c:pt idx="1187">
                  <c:v>506</c:v>
                </c:pt>
                <c:pt idx="1188">
                  <c:v>506</c:v>
                </c:pt>
                <c:pt idx="1189">
                  <c:v>506</c:v>
                </c:pt>
                <c:pt idx="1190">
                  <c:v>506</c:v>
                </c:pt>
                <c:pt idx="1191">
                  <c:v>506</c:v>
                </c:pt>
                <c:pt idx="1192">
                  <c:v>506</c:v>
                </c:pt>
                <c:pt idx="1193">
                  <c:v>506</c:v>
                </c:pt>
                <c:pt idx="1194">
                  <c:v>506</c:v>
                </c:pt>
                <c:pt idx="1195">
                  <c:v>506</c:v>
                </c:pt>
                <c:pt idx="1196">
                  <c:v>506</c:v>
                </c:pt>
                <c:pt idx="1197">
                  <c:v>507</c:v>
                </c:pt>
                <c:pt idx="1198">
                  <c:v>507</c:v>
                </c:pt>
                <c:pt idx="1199">
                  <c:v>507</c:v>
                </c:pt>
                <c:pt idx="1200">
                  <c:v>508</c:v>
                </c:pt>
                <c:pt idx="1201">
                  <c:v>509</c:v>
                </c:pt>
                <c:pt idx="1202">
                  <c:v>509</c:v>
                </c:pt>
                <c:pt idx="1203">
                  <c:v>510</c:v>
                </c:pt>
                <c:pt idx="1204">
                  <c:v>511</c:v>
                </c:pt>
                <c:pt idx="1205">
                  <c:v>512</c:v>
                </c:pt>
                <c:pt idx="1206">
                  <c:v>512</c:v>
                </c:pt>
                <c:pt idx="1207">
                  <c:v>512</c:v>
                </c:pt>
                <c:pt idx="1208">
                  <c:v>512</c:v>
                </c:pt>
                <c:pt idx="1209">
                  <c:v>512</c:v>
                </c:pt>
                <c:pt idx="1210">
                  <c:v>513</c:v>
                </c:pt>
                <c:pt idx="1211">
                  <c:v>513</c:v>
                </c:pt>
                <c:pt idx="1212">
                  <c:v>514</c:v>
                </c:pt>
                <c:pt idx="1213">
                  <c:v>515</c:v>
                </c:pt>
                <c:pt idx="1214">
                  <c:v>515</c:v>
                </c:pt>
                <c:pt idx="1215">
                  <c:v>515</c:v>
                </c:pt>
                <c:pt idx="1216">
                  <c:v>515</c:v>
                </c:pt>
                <c:pt idx="1217">
                  <c:v>515</c:v>
                </c:pt>
                <c:pt idx="1218">
                  <c:v>515</c:v>
                </c:pt>
                <c:pt idx="1219">
                  <c:v>516</c:v>
                </c:pt>
                <c:pt idx="1220">
                  <c:v>516</c:v>
                </c:pt>
                <c:pt idx="1221">
                  <c:v>516</c:v>
                </c:pt>
                <c:pt idx="1222">
                  <c:v>516</c:v>
                </c:pt>
                <c:pt idx="1223">
                  <c:v>516</c:v>
                </c:pt>
                <c:pt idx="1224">
                  <c:v>517</c:v>
                </c:pt>
                <c:pt idx="1225">
                  <c:v>517</c:v>
                </c:pt>
                <c:pt idx="1226">
                  <c:v>517</c:v>
                </c:pt>
                <c:pt idx="1227">
                  <c:v>517</c:v>
                </c:pt>
                <c:pt idx="1228">
                  <c:v>518</c:v>
                </c:pt>
                <c:pt idx="1229">
                  <c:v>519</c:v>
                </c:pt>
                <c:pt idx="1230">
                  <c:v>519</c:v>
                </c:pt>
                <c:pt idx="1231">
                  <c:v>519</c:v>
                </c:pt>
                <c:pt idx="1232">
                  <c:v>520</c:v>
                </c:pt>
                <c:pt idx="1233">
                  <c:v>521</c:v>
                </c:pt>
                <c:pt idx="1234">
                  <c:v>521</c:v>
                </c:pt>
                <c:pt idx="1235">
                  <c:v>521</c:v>
                </c:pt>
                <c:pt idx="1236">
                  <c:v>522</c:v>
                </c:pt>
                <c:pt idx="1237">
                  <c:v>523</c:v>
                </c:pt>
                <c:pt idx="1238">
                  <c:v>523</c:v>
                </c:pt>
                <c:pt idx="1239">
                  <c:v>523</c:v>
                </c:pt>
                <c:pt idx="1240">
                  <c:v>524</c:v>
                </c:pt>
                <c:pt idx="1241">
                  <c:v>525</c:v>
                </c:pt>
                <c:pt idx="1242">
                  <c:v>525</c:v>
                </c:pt>
                <c:pt idx="1243">
                  <c:v>525</c:v>
                </c:pt>
                <c:pt idx="1244">
                  <c:v>525</c:v>
                </c:pt>
                <c:pt idx="1245">
                  <c:v>525</c:v>
                </c:pt>
                <c:pt idx="1246">
                  <c:v>525</c:v>
                </c:pt>
                <c:pt idx="1247">
                  <c:v>525</c:v>
                </c:pt>
                <c:pt idx="1248">
                  <c:v>525</c:v>
                </c:pt>
                <c:pt idx="1249">
                  <c:v>525</c:v>
                </c:pt>
                <c:pt idx="1250">
                  <c:v>525</c:v>
                </c:pt>
                <c:pt idx="1251">
                  <c:v>526</c:v>
                </c:pt>
                <c:pt idx="1252">
                  <c:v>526</c:v>
                </c:pt>
                <c:pt idx="1253">
                  <c:v>526</c:v>
                </c:pt>
                <c:pt idx="1254">
                  <c:v>526</c:v>
                </c:pt>
                <c:pt idx="1255">
                  <c:v>527</c:v>
                </c:pt>
                <c:pt idx="1256">
                  <c:v>527</c:v>
                </c:pt>
                <c:pt idx="1257">
                  <c:v>527</c:v>
                </c:pt>
                <c:pt idx="1258">
                  <c:v>527</c:v>
                </c:pt>
                <c:pt idx="1259">
                  <c:v>527</c:v>
                </c:pt>
                <c:pt idx="1260">
                  <c:v>527</c:v>
                </c:pt>
                <c:pt idx="1261">
                  <c:v>528</c:v>
                </c:pt>
                <c:pt idx="1262">
                  <c:v>529</c:v>
                </c:pt>
                <c:pt idx="1263">
                  <c:v>529</c:v>
                </c:pt>
                <c:pt idx="1264">
                  <c:v>529</c:v>
                </c:pt>
                <c:pt idx="1265">
                  <c:v>530</c:v>
                </c:pt>
                <c:pt idx="1266">
                  <c:v>530</c:v>
                </c:pt>
                <c:pt idx="1267">
                  <c:v>530</c:v>
                </c:pt>
                <c:pt idx="1268">
                  <c:v>530</c:v>
                </c:pt>
                <c:pt idx="1269">
                  <c:v>530</c:v>
                </c:pt>
                <c:pt idx="1270">
                  <c:v>530</c:v>
                </c:pt>
                <c:pt idx="1271">
                  <c:v>530</c:v>
                </c:pt>
                <c:pt idx="1272">
                  <c:v>530</c:v>
                </c:pt>
                <c:pt idx="1273">
                  <c:v>530</c:v>
                </c:pt>
                <c:pt idx="1274">
                  <c:v>530</c:v>
                </c:pt>
                <c:pt idx="1275">
                  <c:v>530</c:v>
                </c:pt>
                <c:pt idx="1276">
                  <c:v>530</c:v>
                </c:pt>
                <c:pt idx="1277">
                  <c:v>531</c:v>
                </c:pt>
                <c:pt idx="1278">
                  <c:v>532</c:v>
                </c:pt>
                <c:pt idx="1279">
                  <c:v>533</c:v>
                </c:pt>
                <c:pt idx="1280">
                  <c:v>533</c:v>
                </c:pt>
                <c:pt idx="1281">
                  <c:v>533</c:v>
                </c:pt>
                <c:pt idx="1282">
                  <c:v>533</c:v>
                </c:pt>
                <c:pt idx="1283">
                  <c:v>534</c:v>
                </c:pt>
                <c:pt idx="1284">
                  <c:v>534</c:v>
                </c:pt>
                <c:pt idx="1285">
                  <c:v>535</c:v>
                </c:pt>
                <c:pt idx="1286">
                  <c:v>535</c:v>
                </c:pt>
                <c:pt idx="1287">
                  <c:v>535</c:v>
                </c:pt>
                <c:pt idx="1288">
                  <c:v>536</c:v>
                </c:pt>
                <c:pt idx="1289">
                  <c:v>537</c:v>
                </c:pt>
                <c:pt idx="1290">
                  <c:v>538</c:v>
                </c:pt>
                <c:pt idx="1291">
                  <c:v>539</c:v>
                </c:pt>
                <c:pt idx="1292">
                  <c:v>540</c:v>
                </c:pt>
                <c:pt idx="1293">
                  <c:v>541</c:v>
                </c:pt>
                <c:pt idx="1294">
                  <c:v>542</c:v>
                </c:pt>
                <c:pt idx="1295">
                  <c:v>543</c:v>
                </c:pt>
                <c:pt idx="1296">
                  <c:v>544</c:v>
                </c:pt>
                <c:pt idx="1297">
                  <c:v>545</c:v>
                </c:pt>
                <c:pt idx="1298">
                  <c:v>546</c:v>
                </c:pt>
                <c:pt idx="1299">
                  <c:v>546</c:v>
                </c:pt>
                <c:pt idx="1300">
                  <c:v>546</c:v>
                </c:pt>
                <c:pt idx="1301">
                  <c:v>547</c:v>
                </c:pt>
                <c:pt idx="1302">
                  <c:v>547</c:v>
                </c:pt>
                <c:pt idx="1303">
                  <c:v>547</c:v>
                </c:pt>
                <c:pt idx="1304">
                  <c:v>547</c:v>
                </c:pt>
                <c:pt idx="1305">
                  <c:v>547</c:v>
                </c:pt>
                <c:pt idx="1306">
                  <c:v>547</c:v>
                </c:pt>
                <c:pt idx="1307">
                  <c:v>547</c:v>
                </c:pt>
                <c:pt idx="1308">
                  <c:v>547</c:v>
                </c:pt>
                <c:pt idx="1309">
                  <c:v>547</c:v>
                </c:pt>
                <c:pt idx="1310">
                  <c:v>547</c:v>
                </c:pt>
                <c:pt idx="1311">
                  <c:v>548</c:v>
                </c:pt>
                <c:pt idx="1312">
                  <c:v>548</c:v>
                </c:pt>
                <c:pt idx="1313">
                  <c:v>549</c:v>
                </c:pt>
                <c:pt idx="1314">
                  <c:v>549</c:v>
                </c:pt>
                <c:pt idx="1315">
                  <c:v>550</c:v>
                </c:pt>
                <c:pt idx="1316">
                  <c:v>550</c:v>
                </c:pt>
                <c:pt idx="1317">
                  <c:v>550</c:v>
                </c:pt>
                <c:pt idx="1318">
                  <c:v>550</c:v>
                </c:pt>
                <c:pt idx="1319">
                  <c:v>550</c:v>
                </c:pt>
                <c:pt idx="1320">
                  <c:v>550</c:v>
                </c:pt>
                <c:pt idx="1321">
                  <c:v>550</c:v>
                </c:pt>
                <c:pt idx="1322">
                  <c:v>550</c:v>
                </c:pt>
                <c:pt idx="1323">
                  <c:v>550</c:v>
                </c:pt>
                <c:pt idx="1324">
                  <c:v>550</c:v>
                </c:pt>
                <c:pt idx="1325">
                  <c:v>550</c:v>
                </c:pt>
                <c:pt idx="1326">
                  <c:v>550</c:v>
                </c:pt>
                <c:pt idx="1327">
                  <c:v>551</c:v>
                </c:pt>
                <c:pt idx="1328">
                  <c:v>551</c:v>
                </c:pt>
                <c:pt idx="1329">
                  <c:v>552</c:v>
                </c:pt>
                <c:pt idx="1330">
                  <c:v>553</c:v>
                </c:pt>
                <c:pt idx="1331">
                  <c:v>554</c:v>
                </c:pt>
                <c:pt idx="1332">
                  <c:v>555</c:v>
                </c:pt>
                <c:pt idx="1333">
                  <c:v>556</c:v>
                </c:pt>
                <c:pt idx="1334">
                  <c:v>557</c:v>
                </c:pt>
                <c:pt idx="1335">
                  <c:v>558</c:v>
                </c:pt>
                <c:pt idx="1336">
                  <c:v>559</c:v>
                </c:pt>
                <c:pt idx="1337">
                  <c:v>560</c:v>
                </c:pt>
                <c:pt idx="1338">
                  <c:v>561</c:v>
                </c:pt>
                <c:pt idx="1339">
                  <c:v>561</c:v>
                </c:pt>
                <c:pt idx="1340">
                  <c:v>562</c:v>
                </c:pt>
                <c:pt idx="1341">
                  <c:v>562</c:v>
                </c:pt>
                <c:pt idx="1342">
                  <c:v>562</c:v>
                </c:pt>
                <c:pt idx="1343">
                  <c:v>562</c:v>
                </c:pt>
                <c:pt idx="1344">
                  <c:v>562</c:v>
                </c:pt>
                <c:pt idx="1345">
                  <c:v>562</c:v>
                </c:pt>
                <c:pt idx="1346">
                  <c:v>562</c:v>
                </c:pt>
                <c:pt idx="1347">
                  <c:v>562</c:v>
                </c:pt>
                <c:pt idx="1348">
                  <c:v>563</c:v>
                </c:pt>
                <c:pt idx="1349">
                  <c:v>564</c:v>
                </c:pt>
                <c:pt idx="1350">
                  <c:v>564</c:v>
                </c:pt>
                <c:pt idx="1351">
                  <c:v>564</c:v>
                </c:pt>
                <c:pt idx="1352">
                  <c:v>565</c:v>
                </c:pt>
                <c:pt idx="1353">
                  <c:v>565</c:v>
                </c:pt>
                <c:pt idx="1354">
                  <c:v>565</c:v>
                </c:pt>
                <c:pt idx="1355">
                  <c:v>565</c:v>
                </c:pt>
                <c:pt idx="1356">
                  <c:v>565</c:v>
                </c:pt>
                <c:pt idx="1357">
                  <c:v>565</c:v>
                </c:pt>
                <c:pt idx="1358">
                  <c:v>565</c:v>
                </c:pt>
                <c:pt idx="1359">
                  <c:v>565</c:v>
                </c:pt>
                <c:pt idx="1360">
                  <c:v>565</c:v>
                </c:pt>
                <c:pt idx="1361">
                  <c:v>565</c:v>
                </c:pt>
                <c:pt idx="1362">
                  <c:v>565</c:v>
                </c:pt>
                <c:pt idx="1363">
                  <c:v>566</c:v>
                </c:pt>
                <c:pt idx="1364">
                  <c:v>567</c:v>
                </c:pt>
                <c:pt idx="1365">
                  <c:v>568</c:v>
                </c:pt>
                <c:pt idx="1366">
                  <c:v>569</c:v>
                </c:pt>
                <c:pt idx="1367">
                  <c:v>570</c:v>
                </c:pt>
                <c:pt idx="1368">
                  <c:v>571</c:v>
                </c:pt>
                <c:pt idx="1369">
                  <c:v>572</c:v>
                </c:pt>
                <c:pt idx="1370">
                  <c:v>573</c:v>
                </c:pt>
                <c:pt idx="1371">
                  <c:v>574</c:v>
                </c:pt>
                <c:pt idx="1372">
                  <c:v>575</c:v>
                </c:pt>
                <c:pt idx="1373">
                  <c:v>576</c:v>
                </c:pt>
                <c:pt idx="1374">
                  <c:v>576</c:v>
                </c:pt>
                <c:pt idx="1375">
                  <c:v>577</c:v>
                </c:pt>
                <c:pt idx="1376">
                  <c:v>578</c:v>
                </c:pt>
                <c:pt idx="1377">
                  <c:v>578</c:v>
                </c:pt>
                <c:pt idx="1378">
                  <c:v>579</c:v>
                </c:pt>
                <c:pt idx="1379">
                  <c:v>579</c:v>
                </c:pt>
                <c:pt idx="1380">
                  <c:v>580</c:v>
                </c:pt>
                <c:pt idx="1381">
                  <c:v>580</c:v>
                </c:pt>
                <c:pt idx="1382">
                  <c:v>580</c:v>
                </c:pt>
                <c:pt idx="1383">
                  <c:v>580</c:v>
                </c:pt>
                <c:pt idx="1384">
                  <c:v>580</c:v>
                </c:pt>
                <c:pt idx="1385">
                  <c:v>580</c:v>
                </c:pt>
                <c:pt idx="1386">
                  <c:v>580</c:v>
                </c:pt>
                <c:pt idx="1387">
                  <c:v>581</c:v>
                </c:pt>
                <c:pt idx="1388">
                  <c:v>582</c:v>
                </c:pt>
                <c:pt idx="1389">
                  <c:v>583</c:v>
                </c:pt>
                <c:pt idx="1390">
                  <c:v>584</c:v>
                </c:pt>
                <c:pt idx="1391">
                  <c:v>584</c:v>
                </c:pt>
                <c:pt idx="1392">
                  <c:v>584</c:v>
                </c:pt>
                <c:pt idx="1393">
                  <c:v>584</c:v>
                </c:pt>
                <c:pt idx="1394">
                  <c:v>584</c:v>
                </c:pt>
                <c:pt idx="1395">
                  <c:v>584</c:v>
                </c:pt>
                <c:pt idx="1396">
                  <c:v>584</c:v>
                </c:pt>
                <c:pt idx="1397">
                  <c:v>584</c:v>
                </c:pt>
                <c:pt idx="1398">
                  <c:v>585</c:v>
                </c:pt>
                <c:pt idx="1399">
                  <c:v>586</c:v>
                </c:pt>
                <c:pt idx="1400">
                  <c:v>586</c:v>
                </c:pt>
                <c:pt idx="1401">
                  <c:v>587</c:v>
                </c:pt>
                <c:pt idx="1402">
                  <c:v>587</c:v>
                </c:pt>
                <c:pt idx="1403">
                  <c:v>587</c:v>
                </c:pt>
                <c:pt idx="1404">
                  <c:v>587</c:v>
                </c:pt>
                <c:pt idx="1405">
                  <c:v>587</c:v>
                </c:pt>
                <c:pt idx="1406">
                  <c:v>587</c:v>
                </c:pt>
                <c:pt idx="1407">
                  <c:v>588</c:v>
                </c:pt>
                <c:pt idx="1408">
                  <c:v>589</c:v>
                </c:pt>
                <c:pt idx="1409">
                  <c:v>590</c:v>
                </c:pt>
                <c:pt idx="1410">
                  <c:v>591</c:v>
                </c:pt>
                <c:pt idx="1411">
                  <c:v>592</c:v>
                </c:pt>
                <c:pt idx="1412">
                  <c:v>593</c:v>
                </c:pt>
                <c:pt idx="1413">
                  <c:v>594</c:v>
                </c:pt>
                <c:pt idx="1414">
                  <c:v>595</c:v>
                </c:pt>
                <c:pt idx="1415">
                  <c:v>596</c:v>
                </c:pt>
                <c:pt idx="1416">
                  <c:v>596</c:v>
                </c:pt>
                <c:pt idx="1417">
                  <c:v>596</c:v>
                </c:pt>
                <c:pt idx="1418">
                  <c:v>597</c:v>
                </c:pt>
                <c:pt idx="1419">
                  <c:v>597</c:v>
                </c:pt>
                <c:pt idx="1420">
                  <c:v>598</c:v>
                </c:pt>
                <c:pt idx="1421">
                  <c:v>598</c:v>
                </c:pt>
                <c:pt idx="1422">
                  <c:v>598</c:v>
                </c:pt>
                <c:pt idx="1423">
                  <c:v>598</c:v>
                </c:pt>
                <c:pt idx="1424">
                  <c:v>598</c:v>
                </c:pt>
                <c:pt idx="1425">
                  <c:v>598</c:v>
                </c:pt>
                <c:pt idx="1426">
                  <c:v>599</c:v>
                </c:pt>
                <c:pt idx="1427">
                  <c:v>599</c:v>
                </c:pt>
                <c:pt idx="1428">
                  <c:v>600</c:v>
                </c:pt>
                <c:pt idx="1429">
                  <c:v>600</c:v>
                </c:pt>
                <c:pt idx="1430">
                  <c:v>600</c:v>
                </c:pt>
                <c:pt idx="1431">
                  <c:v>600</c:v>
                </c:pt>
                <c:pt idx="1432">
                  <c:v>601</c:v>
                </c:pt>
                <c:pt idx="1433">
                  <c:v>601</c:v>
                </c:pt>
                <c:pt idx="1434">
                  <c:v>602</c:v>
                </c:pt>
                <c:pt idx="1435">
                  <c:v>603</c:v>
                </c:pt>
                <c:pt idx="1436">
                  <c:v>604</c:v>
                </c:pt>
                <c:pt idx="1437">
                  <c:v>604</c:v>
                </c:pt>
                <c:pt idx="1438">
                  <c:v>604</c:v>
                </c:pt>
                <c:pt idx="1439">
                  <c:v>605</c:v>
                </c:pt>
                <c:pt idx="1440">
                  <c:v>605</c:v>
                </c:pt>
                <c:pt idx="1441">
                  <c:v>605</c:v>
                </c:pt>
                <c:pt idx="1442">
                  <c:v>606</c:v>
                </c:pt>
                <c:pt idx="1443">
                  <c:v>606</c:v>
                </c:pt>
                <c:pt idx="1444">
                  <c:v>606</c:v>
                </c:pt>
                <c:pt idx="1445">
                  <c:v>607</c:v>
                </c:pt>
                <c:pt idx="1446">
                  <c:v>607</c:v>
                </c:pt>
                <c:pt idx="1447">
                  <c:v>607</c:v>
                </c:pt>
                <c:pt idx="1448">
                  <c:v>607</c:v>
                </c:pt>
                <c:pt idx="1449">
                  <c:v>607</c:v>
                </c:pt>
                <c:pt idx="1450">
                  <c:v>607</c:v>
                </c:pt>
                <c:pt idx="1451">
                  <c:v>607</c:v>
                </c:pt>
                <c:pt idx="1452">
                  <c:v>607</c:v>
                </c:pt>
                <c:pt idx="1453">
                  <c:v>607</c:v>
                </c:pt>
                <c:pt idx="1454">
                  <c:v>607</c:v>
                </c:pt>
                <c:pt idx="1455">
                  <c:v>608</c:v>
                </c:pt>
                <c:pt idx="1456">
                  <c:v>608</c:v>
                </c:pt>
                <c:pt idx="1457">
                  <c:v>608</c:v>
                </c:pt>
                <c:pt idx="1458">
                  <c:v>609</c:v>
                </c:pt>
                <c:pt idx="1459">
                  <c:v>610</c:v>
                </c:pt>
                <c:pt idx="1460">
                  <c:v>610</c:v>
                </c:pt>
                <c:pt idx="1461">
                  <c:v>610</c:v>
                </c:pt>
                <c:pt idx="1462">
                  <c:v>610</c:v>
                </c:pt>
                <c:pt idx="1463">
                  <c:v>611</c:v>
                </c:pt>
                <c:pt idx="1464">
                  <c:v>611</c:v>
                </c:pt>
                <c:pt idx="1465">
                  <c:v>611</c:v>
                </c:pt>
                <c:pt idx="1466">
                  <c:v>612</c:v>
                </c:pt>
                <c:pt idx="1467">
                  <c:v>613</c:v>
                </c:pt>
                <c:pt idx="1468">
                  <c:v>613</c:v>
                </c:pt>
                <c:pt idx="1469">
                  <c:v>613</c:v>
                </c:pt>
                <c:pt idx="1470">
                  <c:v>613</c:v>
                </c:pt>
                <c:pt idx="1471">
                  <c:v>613</c:v>
                </c:pt>
                <c:pt idx="1472">
                  <c:v>613</c:v>
                </c:pt>
                <c:pt idx="1473">
                  <c:v>613</c:v>
                </c:pt>
                <c:pt idx="1474">
                  <c:v>613</c:v>
                </c:pt>
                <c:pt idx="1475">
                  <c:v>613</c:v>
                </c:pt>
                <c:pt idx="1476">
                  <c:v>613</c:v>
                </c:pt>
                <c:pt idx="1477">
                  <c:v>614</c:v>
                </c:pt>
                <c:pt idx="1478">
                  <c:v>615</c:v>
                </c:pt>
                <c:pt idx="1479">
                  <c:v>615</c:v>
                </c:pt>
                <c:pt idx="1480">
                  <c:v>616</c:v>
                </c:pt>
                <c:pt idx="1481">
                  <c:v>617</c:v>
                </c:pt>
                <c:pt idx="1482">
                  <c:v>618</c:v>
                </c:pt>
                <c:pt idx="1483">
                  <c:v>618</c:v>
                </c:pt>
                <c:pt idx="1484">
                  <c:v>619</c:v>
                </c:pt>
                <c:pt idx="1485">
                  <c:v>619</c:v>
                </c:pt>
                <c:pt idx="1486">
                  <c:v>619</c:v>
                </c:pt>
                <c:pt idx="1487">
                  <c:v>619</c:v>
                </c:pt>
                <c:pt idx="1488">
                  <c:v>619</c:v>
                </c:pt>
                <c:pt idx="1489">
                  <c:v>619</c:v>
                </c:pt>
                <c:pt idx="1490">
                  <c:v>619</c:v>
                </c:pt>
                <c:pt idx="1491">
                  <c:v>620</c:v>
                </c:pt>
                <c:pt idx="1492">
                  <c:v>620</c:v>
                </c:pt>
                <c:pt idx="1493">
                  <c:v>620</c:v>
                </c:pt>
                <c:pt idx="1494">
                  <c:v>620</c:v>
                </c:pt>
                <c:pt idx="1495">
                  <c:v>620</c:v>
                </c:pt>
                <c:pt idx="1496">
                  <c:v>620</c:v>
                </c:pt>
                <c:pt idx="1497">
                  <c:v>620</c:v>
                </c:pt>
                <c:pt idx="1498">
                  <c:v>620</c:v>
                </c:pt>
                <c:pt idx="1499">
                  <c:v>620</c:v>
                </c:pt>
                <c:pt idx="1500">
                  <c:v>620</c:v>
                </c:pt>
                <c:pt idx="1501">
                  <c:v>621</c:v>
                </c:pt>
                <c:pt idx="1502">
                  <c:v>621</c:v>
                </c:pt>
                <c:pt idx="1503">
                  <c:v>622</c:v>
                </c:pt>
                <c:pt idx="1504">
                  <c:v>622</c:v>
                </c:pt>
                <c:pt idx="1505">
                  <c:v>622</c:v>
                </c:pt>
                <c:pt idx="1506">
                  <c:v>623</c:v>
                </c:pt>
                <c:pt idx="1507">
                  <c:v>623</c:v>
                </c:pt>
                <c:pt idx="1508">
                  <c:v>624</c:v>
                </c:pt>
                <c:pt idx="1509">
                  <c:v>624</c:v>
                </c:pt>
                <c:pt idx="1510">
                  <c:v>625</c:v>
                </c:pt>
                <c:pt idx="1511">
                  <c:v>625</c:v>
                </c:pt>
                <c:pt idx="1512">
                  <c:v>625</c:v>
                </c:pt>
                <c:pt idx="1513">
                  <c:v>625</c:v>
                </c:pt>
                <c:pt idx="1514">
                  <c:v>625</c:v>
                </c:pt>
                <c:pt idx="1515">
                  <c:v>626</c:v>
                </c:pt>
                <c:pt idx="1516">
                  <c:v>627</c:v>
                </c:pt>
                <c:pt idx="1517">
                  <c:v>627</c:v>
                </c:pt>
                <c:pt idx="1518">
                  <c:v>628</c:v>
                </c:pt>
                <c:pt idx="1519">
                  <c:v>628</c:v>
                </c:pt>
                <c:pt idx="1520">
                  <c:v>628</c:v>
                </c:pt>
                <c:pt idx="1521">
                  <c:v>629</c:v>
                </c:pt>
                <c:pt idx="1522">
                  <c:v>630</c:v>
                </c:pt>
                <c:pt idx="1523">
                  <c:v>630</c:v>
                </c:pt>
                <c:pt idx="1524">
                  <c:v>631</c:v>
                </c:pt>
                <c:pt idx="1525">
                  <c:v>632</c:v>
                </c:pt>
                <c:pt idx="1526">
                  <c:v>633</c:v>
                </c:pt>
                <c:pt idx="1527">
                  <c:v>633</c:v>
                </c:pt>
                <c:pt idx="1528">
                  <c:v>633</c:v>
                </c:pt>
                <c:pt idx="1529">
                  <c:v>633</c:v>
                </c:pt>
                <c:pt idx="1530">
                  <c:v>634</c:v>
                </c:pt>
                <c:pt idx="1531">
                  <c:v>635</c:v>
                </c:pt>
                <c:pt idx="1532">
                  <c:v>636</c:v>
                </c:pt>
                <c:pt idx="1533">
                  <c:v>636</c:v>
                </c:pt>
                <c:pt idx="1534">
                  <c:v>637</c:v>
                </c:pt>
                <c:pt idx="1535">
                  <c:v>637</c:v>
                </c:pt>
                <c:pt idx="1536">
                  <c:v>638</c:v>
                </c:pt>
                <c:pt idx="1537">
                  <c:v>639</c:v>
                </c:pt>
                <c:pt idx="1538">
                  <c:v>639</c:v>
                </c:pt>
                <c:pt idx="1539">
                  <c:v>639</c:v>
                </c:pt>
                <c:pt idx="1540">
                  <c:v>639</c:v>
                </c:pt>
                <c:pt idx="1541">
                  <c:v>640</c:v>
                </c:pt>
                <c:pt idx="1542">
                  <c:v>641</c:v>
                </c:pt>
                <c:pt idx="1543">
                  <c:v>641</c:v>
                </c:pt>
                <c:pt idx="1544">
                  <c:v>641</c:v>
                </c:pt>
                <c:pt idx="1545">
                  <c:v>641</c:v>
                </c:pt>
                <c:pt idx="1546">
                  <c:v>642</c:v>
                </c:pt>
                <c:pt idx="1547">
                  <c:v>642</c:v>
                </c:pt>
                <c:pt idx="1548">
                  <c:v>642</c:v>
                </c:pt>
                <c:pt idx="1549">
                  <c:v>642</c:v>
                </c:pt>
                <c:pt idx="1550">
                  <c:v>642</c:v>
                </c:pt>
                <c:pt idx="1551">
                  <c:v>642</c:v>
                </c:pt>
                <c:pt idx="1552">
                  <c:v>642</c:v>
                </c:pt>
                <c:pt idx="1553">
                  <c:v>642</c:v>
                </c:pt>
                <c:pt idx="1554">
                  <c:v>642</c:v>
                </c:pt>
                <c:pt idx="1555">
                  <c:v>643</c:v>
                </c:pt>
                <c:pt idx="1556">
                  <c:v>643</c:v>
                </c:pt>
                <c:pt idx="1557">
                  <c:v>643</c:v>
                </c:pt>
                <c:pt idx="1558">
                  <c:v>643</c:v>
                </c:pt>
                <c:pt idx="1559">
                  <c:v>644</c:v>
                </c:pt>
                <c:pt idx="1560">
                  <c:v>645</c:v>
                </c:pt>
                <c:pt idx="1561">
                  <c:v>646</c:v>
                </c:pt>
                <c:pt idx="1562">
                  <c:v>647</c:v>
                </c:pt>
                <c:pt idx="1563">
                  <c:v>648</c:v>
                </c:pt>
                <c:pt idx="1564">
                  <c:v>648</c:v>
                </c:pt>
                <c:pt idx="1565">
                  <c:v>648</c:v>
                </c:pt>
                <c:pt idx="1566">
                  <c:v>649</c:v>
                </c:pt>
                <c:pt idx="1567">
                  <c:v>649</c:v>
                </c:pt>
                <c:pt idx="1568">
                  <c:v>649</c:v>
                </c:pt>
                <c:pt idx="1569">
                  <c:v>649</c:v>
                </c:pt>
                <c:pt idx="1570">
                  <c:v>650</c:v>
                </c:pt>
                <c:pt idx="1571">
                  <c:v>651</c:v>
                </c:pt>
                <c:pt idx="1572">
                  <c:v>652</c:v>
                </c:pt>
                <c:pt idx="1573">
                  <c:v>653</c:v>
                </c:pt>
                <c:pt idx="1574">
                  <c:v>654</c:v>
                </c:pt>
                <c:pt idx="1575">
                  <c:v>654</c:v>
                </c:pt>
                <c:pt idx="1576">
                  <c:v>654</c:v>
                </c:pt>
                <c:pt idx="1577">
                  <c:v>655</c:v>
                </c:pt>
                <c:pt idx="1578">
                  <c:v>655</c:v>
                </c:pt>
                <c:pt idx="1579">
                  <c:v>655</c:v>
                </c:pt>
                <c:pt idx="1580">
                  <c:v>656</c:v>
                </c:pt>
                <c:pt idx="1581">
                  <c:v>657</c:v>
                </c:pt>
                <c:pt idx="1582">
                  <c:v>657</c:v>
                </c:pt>
                <c:pt idx="1583">
                  <c:v>657</c:v>
                </c:pt>
                <c:pt idx="1584">
                  <c:v>657</c:v>
                </c:pt>
                <c:pt idx="1585">
                  <c:v>657</c:v>
                </c:pt>
                <c:pt idx="1586">
                  <c:v>657</c:v>
                </c:pt>
                <c:pt idx="1587">
                  <c:v>658</c:v>
                </c:pt>
                <c:pt idx="1588">
                  <c:v>659</c:v>
                </c:pt>
                <c:pt idx="1589">
                  <c:v>659</c:v>
                </c:pt>
                <c:pt idx="1590">
                  <c:v>659</c:v>
                </c:pt>
                <c:pt idx="1591">
                  <c:v>660</c:v>
                </c:pt>
                <c:pt idx="1592">
                  <c:v>660</c:v>
                </c:pt>
                <c:pt idx="1593">
                  <c:v>661</c:v>
                </c:pt>
                <c:pt idx="1594">
                  <c:v>661</c:v>
                </c:pt>
                <c:pt idx="1595">
                  <c:v>661</c:v>
                </c:pt>
                <c:pt idx="1596">
                  <c:v>661</c:v>
                </c:pt>
                <c:pt idx="1597">
                  <c:v>661</c:v>
                </c:pt>
                <c:pt idx="1598">
                  <c:v>662</c:v>
                </c:pt>
                <c:pt idx="1599">
                  <c:v>662</c:v>
                </c:pt>
                <c:pt idx="1600">
                  <c:v>662</c:v>
                </c:pt>
                <c:pt idx="1601">
                  <c:v>662</c:v>
                </c:pt>
                <c:pt idx="1602">
                  <c:v>662</c:v>
                </c:pt>
                <c:pt idx="1603">
                  <c:v>662</c:v>
                </c:pt>
                <c:pt idx="1604">
                  <c:v>662</c:v>
                </c:pt>
                <c:pt idx="1605">
                  <c:v>662</c:v>
                </c:pt>
                <c:pt idx="1606">
                  <c:v>662</c:v>
                </c:pt>
                <c:pt idx="1607">
                  <c:v>662</c:v>
                </c:pt>
                <c:pt idx="1608">
                  <c:v>662</c:v>
                </c:pt>
                <c:pt idx="1609">
                  <c:v>662</c:v>
                </c:pt>
                <c:pt idx="1610">
                  <c:v>663</c:v>
                </c:pt>
                <c:pt idx="1611">
                  <c:v>664</c:v>
                </c:pt>
                <c:pt idx="1612">
                  <c:v>665</c:v>
                </c:pt>
                <c:pt idx="1613">
                  <c:v>666</c:v>
                </c:pt>
                <c:pt idx="1614">
                  <c:v>666</c:v>
                </c:pt>
                <c:pt idx="1615">
                  <c:v>666</c:v>
                </c:pt>
                <c:pt idx="1616">
                  <c:v>666</c:v>
                </c:pt>
                <c:pt idx="1617">
                  <c:v>667</c:v>
                </c:pt>
                <c:pt idx="1618">
                  <c:v>668</c:v>
                </c:pt>
                <c:pt idx="1619">
                  <c:v>668</c:v>
                </c:pt>
                <c:pt idx="1620">
                  <c:v>669</c:v>
                </c:pt>
                <c:pt idx="1621">
                  <c:v>669</c:v>
                </c:pt>
                <c:pt idx="1622">
                  <c:v>669</c:v>
                </c:pt>
                <c:pt idx="1623">
                  <c:v>669</c:v>
                </c:pt>
                <c:pt idx="1624">
                  <c:v>670</c:v>
                </c:pt>
                <c:pt idx="1625">
                  <c:v>671</c:v>
                </c:pt>
                <c:pt idx="1626">
                  <c:v>671</c:v>
                </c:pt>
                <c:pt idx="1627">
                  <c:v>671</c:v>
                </c:pt>
                <c:pt idx="1628">
                  <c:v>672</c:v>
                </c:pt>
                <c:pt idx="1629">
                  <c:v>672</c:v>
                </c:pt>
                <c:pt idx="1630">
                  <c:v>672</c:v>
                </c:pt>
                <c:pt idx="1631">
                  <c:v>672</c:v>
                </c:pt>
                <c:pt idx="1632">
                  <c:v>672</c:v>
                </c:pt>
                <c:pt idx="1633">
                  <c:v>672</c:v>
                </c:pt>
                <c:pt idx="1634">
                  <c:v>672</c:v>
                </c:pt>
                <c:pt idx="1635">
                  <c:v>672</c:v>
                </c:pt>
                <c:pt idx="1636">
                  <c:v>672</c:v>
                </c:pt>
                <c:pt idx="1637">
                  <c:v>672</c:v>
                </c:pt>
                <c:pt idx="1638">
                  <c:v>672</c:v>
                </c:pt>
                <c:pt idx="1639">
                  <c:v>672</c:v>
                </c:pt>
                <c:pt idx="1640">
                  <c:v>672</c:v>
                </c:pt>
                <c:pt idx="1641">
                  <c:v>673</c:v>
                </c:pt>
                <c:pt idx="1642">
                  <c:v>674</c:v>
                </c:pt>
                <c:pt idx="1643">
                  <c:v>675</c:v>
                </c:pt>
                <c:pt idx="1644">
                  <c:v>675</c:v>
                </c:pt>
                <c:pt idx="1645">
                  <c:v>676</c:v>
                </c:pt>
                <c:pt idx="1646">
                  <c:v>676</c:v>
                </c:pt>
                <c:pt idx="1647">
                  <c:v>676</c:v>
                </c:pt>
                <c:pt idx="1648">
                  <c:v>676</c:v>
                </c:pt>
                <c:pt idx="1649">
                  <c:v>676</c:v>
                </c:pt>
                <c:pt idx="1650">
                  <c:v>676</c:v>
                </c:pt>
                <c:pt idx="1651">
                  <c:v>677</c:v>
                </c:pt>
                <c:pt idx="1652">
                  <c:v>677</c:v>
                </c:pt>
                <c:pt idx="1653">
                  <c:v>677</c:v>
                </c:pt>
                <c:pt idx="1654">
                  <c:v>677</c:v>
                </c:pt>
                <c:pt idx="1655">
                  <c:v>677</c:v>
                </c:pt>
                <c:pt idx="1656">
                  <c:v>678</c:v>
                </c:pt>
                <c:pt idx="1657">
                  <c:v>679</c:v>
                </c:pt>
                <c:pt idx="1658">
                  <c:v>680</c:v>
                </c:pt>
                <c:pt idx="1659">
                  <c:v>681</c:v>
                </c:pt>
                <c:pt idx="1660">
                  <c:v>681</c:v>
                </c:pt>
                <c:pt idx="1661">
                  <c:v>681</c:v>
                </c:pt>
                <c:pt idx="1662">
                  <c:v>681</c:v>
                </c:pt>
                <c:pt idx="1663">
                  <c:v>681</c:v>
                </c:pt>
                <c:pt idx="1664">
                  <c:v>681</c:v>
                </c:pt>
                <c:pt idx="1665">
                  <c:v>681</c:v>
                </c:pt>
                <c:pt idx="1666">
                  <c:v>681</c:v>
                </c:pt>
                <c:pt idx="1667">
                  <c:v>681</c:v>
                </c:pt>
                <c:pt idx="1668">
                  <c:v>681</c:v>
                </c:pt>
                <c:pt idx="1669">
                  <c:v>682</c:v>
                </c:pt>
                <c:pt idx="1670">
                  <c:v>682</c:v>
                </c:pt>
                <c:pt idx="1671">
                  <c:v>683</c:v>
                </c:pt>
                <c:pt idx="1672">
                  <c:v>683</c:v>
                </c:pt>
                <c:pt idx="1673">
                  <c:v>683</c:v>
                </c:pt>
                <c:pt idx="1674">
                  <c:v>683</c:v>
                </c:pt>
                <c:pt idx="1675">
                  <c:v>683</c:v>
                </c:pt>
                <c:pt idx="1676">
                  <c:v>683</c:v>
                </c:pt>
                <c:pt idx="1677">
                  <c:v>683</c:v>
                </c:pt>
                <c:pt idx="1678">
                  <c:v>683</c:v>
                </c:pt>
                <c:pt idx="1679">
                  <c:v>683</c:v>
                </c:pt>
                <c:pt idx="1680">
                  <c:v>683</c:v>
                </c:pt>
                <c:pt idx="1681">
                  <c:v>683</c:v>
                </c:pt>
                <c:pt idx="1682">
                  <c:v>684</c:v>
                </c:pt>
                <c:pt idx="1683">
                  <c:v>685</c:v>
                </c:pt>
                <c:pt idx="1684">
                  <c:v>685</c:v>
                </c:pt>
                <c:pt idx="1685">
                  <c:v>685</c:v>
                </c:pt>
                <c:pt idx="1686">
                  <c:v>685</c:v>
                </c:pt>
                <c:pt idx="1687">
                  <c:v>685</c:v>
                </c:pt>
                <c:pt idx="1688">
                  <c:v>686</c:v>
                </c:pt>
                <c:pt idx="1689">
                  <c:v>687</c:v>
                </c:pt>
                <c:pt idx="1690">
                  <c:v>688</c:v>
                </c:pt>
                <c:pt idx="1691">
                  <c:v>689</c:v>
                </c:pt>
                <c:pt idx="1692">
                  <c:v>689</c:v>
                </c:pt>
                <c:pt idx="1693">
                  <c:v>689</c:v>
                </c:pt>
                <c:pt idx="1694">
                  <c:v>689</c:v>
                </c:pt>
                <c:pt idx="1695">
                  <c:v>689</c:v>
                </c:pt>
                <c:pt idx="1696">
                  <c:v>689</c:v>
                </c:pt>
                <c:pt idx="1697">
                  <c:v>689</c:v>
                </c:pt>
                <c:pt idx="1698">
                  <c:v>690</c:v>
                </c:pt>
                <c:pt idx="1699">
                  <c:v>691</c:v>
                </c:pt>
                <c:pt idx="1700">
                  <c:v>691</c:v>
                </c:pt>
                <c:pt idx="1701">
                  <c:v>691</c:v>
                </c:pt>
                <c:pt idx="1702">
                  <c:v>691</c:v>
                </c:pt>
                <c:pt idx="1703">
                  <c:v>691</c:v>
                </c:pt>
                <c:pt idx="1704">
                  <c:v>691</c:v>
                </c:pt>
                <c:pt idx="1705">
                  <c:v>691</c:v>
                </c:pt>
                <c:pt idx="1706">
                  <c:v>691</c:v>
                </c:pt>
                <c:pt idx="1707">
                  <c:v>691</c:v>
                </c:pt>
                <c:pt idx="1708">
                  <c:v>691</c:v>
                </c:pt>
                <c:pt idx="1709">
                  <c:v>691</c:v>
                </c:pt>
                <c:pt idx="1710">
                  <c:v>691</c:v>
                </c:pt>
                <c:pt idx="1711">
                  <c:v>691</c:v>
                </c:pt>
                <c:pt idx="1712">
                  <c:v>691</c:v>
                </c:pt>
                <c:pt idx="1713">
                  <c:v>692</c:v>
                </c:pt>
                <c:pt idx="1714">
                  <c:v>692</c:v>
                </c:pt>
                <c:pt idx="1715">
                  <c:v>692</c:v>
                </c:pt>
                <c:pt idx="1716">
                  <c:v>692</c:v>
                </c:pt>
                <c:pt idx="1717">
                  <c:v>692</c:v>
                </c:pt>
                <c:pt idx="1718">
                  <c:v>692</c:v>
                </c:pt>
                <c:pt idx="1719">
                  <c:v>693</c:v>
                </c:pt>
                <c:pt idx="1720">
                  <c:v>693</c:v>
                </c:pt>
                <c:pt idx="1721">
                  <c:v>693</c:v>
                </c:pt>
                <c:pt idx="1722">
                  <c:v>693</c:v>
                </c:pt>
                <c:pt idx="1723">
                  <c:v>693</c:v>
                </c:pt>
                <c:pt idx="1724">
                  <c:v>694</c:v>
                </c:pt>
                <c:pt idx="1725">
                  <c:v>695</c:v>
                </c:pt>
                <c:pt idx="1726">
                  <c:v>695</c:v>
                </c:pt>
                <c:pt idx="1727">
                  <c:v>695</c:v>
                </c:pt>
                <c:pt idx="1728">
                  <c:v>695</c:v>
                </c:pt>
                <c:pt idx="1729">
                  <c:v>695</c:v>
                </c:pt>
                <c:pt idx="1730">
                  <c:v>695</c:v>
                </c:pt>
                <c:pt idx="1731">
                  <c:v>695</c:v>
                </c:pt>
                <c:pt idx="1732">
                  <c:v>695</c:v>
                </c:pt>
                <c:pt idx="1733">
                  <c:v>696</c:v>
                </c:pt>
                <c:pt idx="1734">
                  <c:v>696</c:v>
                </c:pt>
                <c:pt idx="1735">
                  <c:v>696</c:v>
                </c:pt>
                <c:pt idx="1736">
                  <c:v>696</c:v>
                </c:pt>
                <c:pt idx="1737">
                  <c:v>697</c:v>
                </c:pt>
                <c:pt idx="1738">
                  <c:v>698</c:v>
                </c:pt>
                <c:pt idx="1739">
                  <c:v>698</c:v>
                </c:pt>
                <c:pt idx="1740">
                  <c:v>698</c:v>
                </c:pt>
                <c:pt idx="1741">
                  <c:v>699</c:v>
                </c:pt>
                <c:pt idx="1742">
                  <c:v>700</c:v>
                </c:pt>
                <c:pt idx="1743">
                  <c:v>701</c:v>
                </c:pt>
                <c:pt idx="1744">
                  <c:v>702</c:v>
                </c:pt>
                <c:pt idx="1745">
                  <c:v>702</c:v>
                </c:pt>
                <c:pt idx="1746">
                  <c:v>702</c:v>
                </c:pt>
                <c:pt idx="1747">
                  <c:v>703</c:v>
                </c:pt>
                <c:pt idx="1748">
                  <c:v>704</c:v>
                </c:pt>
                <c:pt idx="1749">
                  <c:v>704</c:v>
                </c:pt>
                <c:pt idx="1750">
                  <c:v>704</c:v>
                </c:pt>
                <c:pt idx="1751">
                  <c:v>704</c:v>
                </c:pt>
                <c:pt idx="1752">
                  <c:v>704</c:v>
                </c:pt>
                <c:pt idx="1753">
                  <c:v>704</c:v>
                </c:pt>
                <c:pt idx="1754">
                  <c:v>704</c:v>
                </c:pt>
                <c:pt idx="1755">
                  <c:v>704</c:v>
                </c:pt>
                <c:pt idx="1756">
                  <c:v>704</c:v>
                </c:pt>
                <c:pt idx="1757">
                  <c:v>704</c:v>
                </c:pt>
                <c:pt idx="1758">
                  <c:v>705</c:v>
                </c:pt>
                <c:pt idx="1759">
                  <c:v>706</c:v>
                </c:pt>
                <c:pt idx="1760">
                  <c:v>707</c:v>
                </c:pt>
                <c:pt idx="1761">
                  <c:v>708</c:v>
                </c:pt>
                <c:pt idx="1762">
                  <c:v>709</c:v>
                </c:pt>
                <c:pt idx="1763">
                  <c:v>710</c:v>
                </c:pt>
                <c:pt idx="1764">
                  <c:v>711</c:v>
                </c:pt>
                <c:pt idx="1765">
                  <c:v>711</c:v>
                </c:pt>
                <c:pt idx="1766">
                  <c:v>711</c:v>
                </c:pt>
                <c:pt idx="1767">
                  <c:v>711</c:v>
                </c:pt>
                <c:pt idx="1768">
                  <c:v>711</c:v>
                </c:pt>
                <c:pt idx="1769">
                  <c:v>712</c:v>
                </c:pt>
                <c:pt idx="1770">
                  <c:v>712</c:v>
                </c:pt>
                <c:pt idx="1771">
                  <c:v>713</c:v>
                </c:pt>
                <c:pt idx="1772">
                  <c:v>714</c:v>
                </c:pt>
                <c:pt idx="1773">
                  <c:v>715</c:v>
                </c:pt>
                <c:pt idx="1774">
                  <c:v>715</c:v>
                </c:pt>
                <c:pt idx="1775">
                  <c:v>716</c:v>
                </c:pt>
                <c:pt idx="1776">
                  <c:v>717</c:v>
                </c:pt>
                <c:pt idx="1777">
                  <c:v>718</c:v>
                </c:pt>
                <c:pt idx="1778">
                  <c:v>719</c:v>
                </c:pt>
                <c:pt idx="1779">
                  <c:v>719</c:v>
                </c:pt>
                <c:pt idx="1780">
                  <c:v>719</c:v>
                </c:pt>
                <c:pt idx="1781">
                  <c:v>720</c:v>
                </c:pt>
                <c:pt idx="1782">
                  <c:v>721</c:v>
                </c:pt>
                <c:pt idx="1783">
                  <c:v>722</c:v>
                </c:pt>
                <c:pt idx="1784">
                  <c:v>723</c:v>
                </c:pt>
                <c:pt idx="1785">
                  <c:v>724</c:v>
                </c:pt>
                <c:pt idx="1786">
                  <c:v>725</c:v>
                </c:pt>
                <c:pt idx="1787">
                  <c:v>726</c:v>
                </c:pt>
                <c:pt idx="1788">
                  <c:v>727</c:v>
                </c:pt>
                <c:pt idx="1789">
                  <c:v>728</c:v>
                </c:pt>
                <c:pt idx="1790">
                  <c:v>729</c:v>
                </c:pt>
                <c:pt idx="1791">
                  <c:v>730</c:v>
                </c:pt>
                <c:pt idx="1792">
                  <c:v>730</c:v>
                </c:pt>
                <c:pt idx="1793">
                  <c:v>731</c:v>
                </c:pt>
                <c:pt idx="1794">
                  <c:v>732</c:v>
                </c:pt>
                <c:pt idx="1795">
                  <c:v>732</c:v>
                </c:pt>
                <c:pt idx="1796">
                  <c:v>733</c:v>
                </c:pt>
                <c:pt idx="1797">
                  <c:v>733</c:v>
                </c:pt>
                <c:pt idx="1798">
                  <c:v>733</c:v>
                </c:pt>
                <c:pt idx="1799">
                  <c:v>734</c:v>
                </c:pt>
                <c:pt idx="1800">
                  <c:v>734</c:v>
                </c:pt>
                <c:pt idx="1801">
                  <c:v>734</c:v>
                </c:pt>
                <c:pt idx="1802">
                  <c:v>735</c:v>
                </c:pt>
                <c:pt idx="1803">
                  <c:v>735</c:v>
                </c:pt>
                <c:pt idx="1804">
                  <c:v>735</c:v>
                </c:pt>
                <c:pt idx="1805">
                  <c:v>736</c:v>
                </c:pt>
                <c:pt idx="1806">
                  <c:v>736</c:v>
                </c:pt>
                <c:pt idx="1807">
                  <c:v>736</c:v>
                </c:pt>
                <c:pt idx="1808">
                  <c:v>736</c:v>
                </c:pt>
                <c:pt idx="1809">
                  <c:v>736</c:v>
                </c:pt>
                <c:pt idx="1810">
                  <c:v>737</c:v>
                </c:pt>
                <c:pt idx="1811">
                  <c:v>738</c:v>
                </c:pt>
                <c:pt idx="1812">
                  <c:v>739</c:v>
                </c:pt>
                <c:pt idx="1813">
                  <c:v>739</c:v>
                </c:pt>
                <c:pt idx="1814">
                  <c:v>739</c:v>
                </c:pt>
                <c:pt idx="1815">
                  <c:v>739</c:v>
                </c:pt>
                <c:pt idx="1816">
                  <c:v>739</c:v>
                </c:pt>
                <c:pt idx="1817">
                  <c:v>739</c:v>
                </c:pt>
                <c:pt idx="1818">
                  <c:v>739</c:v>
                </c:pt>
                <c:pt idx="1819">
                  <c:v>740</c:v>
                </c:pt>
                <c:pt idx="1820">
                  <c:v>740</c:v>
                </c:pt>
                <c:pt idx="1821">
                  <c:v>740</c:v>
                </c:pt>
                <c:pt idx="1822">
                  <c:v>741</c:v>
                </c:pt>
                <c:pt idx="1823">
                  <c:v>741</c:v>
                </c:pt>
                <c:pt idx="1824">
                  <c:v>742</c:v>
                </c:pt>
                <c:pt idx="1825">
                  <c:v>742</c:v>
                </c:pt>
                <c:pt idx="1826">
                  <c:v>742</c:v>
                </c:pt>
                <c:pt idx="1827">
                  <c:v>742</c:v>
                </c:pt>
                <c:pt idx="1828">
                  <c:v>742</c:v>
                </c:pt>
                <c:pt idx="1829">
                  <c:v>742</c:v>
                </c:pt>
                <c:pt idx="1830">
                  <c:v>742</c:v>
                </c:pt>
                <c:pt idx="1831">
                  <c:v>742</c:v>
                </c:pt>
                <c:pt idx="1832">
                  <c:v>742</c:v>
                </c:pt>
                <c:pt idx="1833">
                  <c:v>742</c:v>
                </c:pt>
                <c:pt idx="1834">
                  <c:v>742</c:v>
                </c:pt>
                <c:pt idx="1835">
                  <c:v>742</c:v>
                </c:pt>
                <c:pt idx="1836">
                  <c:v>742</c:v>
                </c:pt>
                <c:pt idx="1837">
                  <c:v>742</c:v>
                </c:pt>
                <c:pt idx="1838">
                  <c:v>742</c:v>
                </c:pt>
                <c:pt idx="1839">
                  <c:v>743</c:v>
                </c:pt>
                <c:pt idx="1840">
                  <c:v>744</c:v>
                </c:pt>
                <c:pt idx="1841">
                  <c:v>745</c:v>
                </c:pt>
                <c:pt idx="1842">
                  <c:v>745</c:v>
                </c:pt>
                <c:pt idx="1843">
                  <c:v>746</c:v>
                </c:pt>
                <c:pt idx="1844">
                  <c:v>747</c:v>
                </c:pt>
                <c:pt idx="1845">
                  <c:v>748</c:v>
                </c:pt>
                <c:pt idx="1846">
                  <c:v>748</c:v>
                </c:pt>
                <c:pt idx="1847">
                  <c:v>749</c:v>
                </c:pt>
                <c:pt idx="1848">
                  <c:v>750</c:v>
                </c:pt>
                <c:pt idx="1849">
                  <c:v>751</c:v>
                </c:pt>
                <c:pt idx="1850">
                  <c:v>751</c:v>
                </c:pt>
                <c:pt idx="1851">
                  <c:v>751</c:v>
                </c:pt>
                <c:pt idx="1852">
                  <c:v>752</c:v>
                </c:pt>
                <c:pt idx="1853">
                  <c:v>752</c:v>
                </c:pt>
                <c:pt idx="1854">
                  <c:v>752</c:v>
                </c:pt>
                <c:pt idx="1855">
                  <c:v>752</c:v>
                </c:pt>
                <c:pt idx="1856">
                  <c:v>753</c:v>
                </c:pt>
                <c:pt idx="1857">
                  <c:v>753</c:v>
                </c:pt>
                <c:pt idx="1858">
                  <c:v>754</c:v>
                </c:pt>
                <c:pt idx="1859">
                  <c:v>754</c:v>
                </c:pt>
                <c:pt idx="1860">
                  <c:v>754</c:v>
                </c:pt>
                <c:pt idx="1861">
                  <c:v>754</c:v>
                </c:pt>
                <c:pt idx="1862">
                  <c:v>754</c:v>
                </c:pt>
                <c:pt idx="1863">
                  <c:v>755</c:v>
                </c:pt>
                <c:pt idx="1864">
                  <c:v>755</c:v>
                </c:pt>
                <c:pt idx="1865">
                  <c:v>756</c:v>
                </c:pt>
                <c:pt idx="1866">
                  <c:v>756</c:v>
                </c:pt>
                <c:pt idx="1867">
                  <c:v>757</c:v>
                </c:pt>
                <c:pt idx="1868">
                  <c:v>757</c:v>
                </c:pt>
                <c:pt idx="1869">
                  <c:v>757</c:v>
                </c:pt>
                <c:pt idx="1870">
                  <c:v>757</c:v>
                </c:pt>
                <c:pt idx="1871">
                  <c:v>758</c:v>
                </c:pt>
                <c:pt idx="1872">
                  <c:v>759</c:v>
                </c:pt>
                <c:pt idx="1873">
                  <c:v>760</c:v>
                </c:pt>
                <c:pt idx="1874">
                  <c:v>761</c:v>
                </c:pt>
                <c:pt idx="1875">
                  <c:v>761</c:v>
                </c:pt>
                <c:pt idx="1876">
                  <c:v>761</c:v>
                </c:pt>
                <c:pt idx="1877">
                  <c:v>762</c:v>
                </c:pt>
                <c:pt idx="1878">
                  <c:v>762</c:v>
                </c:pt>
                <c:pt idx="1879">
                  <c:v>763</c:v>
                </c:pt>
                <c:pt idx="1880">
                  <c:v>764</c:v>
                </c:pt>
                <c:pt idx="1881">
                  <c:v>764</c:v>
                </c:pt>
                <c:pt idx="1882">
                  <c:v>764</c:v>
                </c:pt>
                <c:pt idx="1883">
                  <c:v>765</c:v>
                </c:pt>
                <c:pt idx="1884">
                  <c:v>765</c:v>
                </c:pt>
                <c:pt idx="1885">
                  <c:v>766</c:v>
                </c:pt>
                <c:pt idx="1886">
                  <c:v>766</c:v>
                </c:pt>
                <c:pt idx="1887">
                  <c:v>766</c:v>
                </c:pt>
                <c:pt idx="1888">
                  <c:v>766</c:v>
                </c:pt>
                <c:pt idx="1889">
                  <c:v>766</c:v>
                </c:pt>
                <c:pt idx="1890">
                  <c:v>766</c:v>
                </c:pt>
                <c:pt idx="1891">
                  <c:v>766</c:v>
                </c:pt>
                <c:pt idx="1892">
                  <c:v>766</c:v>
                </c:pt>
                <c:pt idx="1893">
                  <c:v>766</c:v>
                </c:pt>
                <c:pt idx="1894">
                  <c:v>766</c:v>
                </c:pt>
                <c:pt idx="1895">
                  <c:v>766</c:v>
                </c:pt>
                <c:pt idx="1896">
                  <c:v>767</c:v>
                </c:pt>
                <c:pt idx="1897">
                  <c:v>768</c:v>
                </c:pt>
                <c:pt idx="1898">
                  <c:v>768</c:v>
                </c:pt>
                <c:pt idx="1899">
                  <c:v>768</c:v>
                </c:pt>
                <c:pt idx="1900">
                  <c:v>769</c:v>
                </c:pt>
                <c:pt idx="1901">
                  <c:v>769</c:v>
                </c:pt>
                <c:pt idx="1902">
                  <c:v>770</c:v>
                </c:pt>
                <c:pt idx="1903">
                  <c:v>770</c:v>
                </c:pt>
                <c:pt idx="1904">
                  <c:v>770</c:v>
                </c:pt>
                <c:pt idx="1905">
                  <c:v>770</c:v>
                </c:pt>
                <c:pt idx="1906">
                  <c:v>770</c:v>
                </c:pt>
                <c:pt idx="1907">
                  <c:v>770</c:v>
                </c:pt>
                <c:pt idx="1908">
                  <c:v>770</c:v>
                </c:pt>
                <c:pt idx="1909">
                  <c:v>770</c:v>
                </c:pt>
                <c:pt idx="1910">
                  <c:v>771</c:v>
                </c:pt>
                <c:pt idx="1911">
                  <c:v>772</c:v>
                </c:pt>
                <c:pt idx="1912">
                  <c:v>773</c:v>
                </c:pt>
                <c:pt idx="1913">
                  <c:v>774</c:v>
                </c:pt>
                <c:pt idx="1914">
                  <c:v>775</c:v>
                </c:pt>
                <c:pt idx="1915">
                  <c:v>776</c:v>
                </c:pt>
                <c:pt idx="1916">
                  <c:v>776</c:v>
                </c:pt>
                <c:pt idx="1917">
                  <c:v>776</c:v>
                </c:pt>
                <c:pt idx="1918">
                  <c:v>776</c:v>
                </c:pt>
                <c:pt idx="1919">
                  <c:v>776</c:v>
                </c:pt>
                <c:pt idx="1920">
                  <c:v>777</c:v>
                </c:pt>
                <c:pt idx="1921">
                  <c:v>777</c:v>
                </c:pt>
                <c:pt idx="1922">
                  <c:v>778</c:v>
                </c:pt>
                <c:pt idx="1923">
                  <c:v>778</c:v>
                </c:pt>
                <c:pt idx="1924">
                  <c:v>778</c:v>
                </c:pt>
                <c:pt idx="1925">
                  <c:v>778</c:v>
                </c:pt>
                <c:pt idx="1926">
                  <c:v>778</c:v>
                </c:pt>
                <c:pt idx="1927">
                  <c:v>778</c:v>
                </c:pt>
                <c:pt idx="1928">
                  <c:v>778</c:v>
                </c:pt>
                <c:pt idx="1929">
                  <c:v>778</c:v>
                </c:pt>
                <c:pt idx="1930">
                  <c:v>778</c:v>
                </c:pt>
                <c:pt idx="1931">
                  <c:v>778</c:v>
                </c:pt>
                <c:pt idx="1932">
                  <c:v>778</c:v>
                </c:pt>
                <c:pt idx="1933">
                  <c:v>778</c:v>
                </c:pt>
                <c:pt idx="1934">
                  <c:v>778</c:v>
                </c:pt>
                <c:pt idx="1935">
                  <c:v>778</c:v>
                </c:pt>
                <c:pt idx="1936">
                  <c:v>778</c:v>
                </c:pt>
                <c:pt idx="1937">
                  <c:v>778</c:v>
                </c:pt>
                <c:pt idx="1938">
                  <c:v>779</c:v>
                </c:pt>
                <c:pt idx="1939">
                  <c:v>779</c:v>
                </c:pt>
                <c:pt idx="1940">
                  <c:v>780</c:v>
                </c:pt>
                <c:pt idx="1941">
                  <c:v>781</c:v>
                </c:pt>
                <c:pt idx="1942">
                  <c:v>782</c:v>
                </c:pt>
                <c:pt idx="1943">
                  <c:v>783</c:v>
                </c:pt>
                <c:pt idx="1944">
                  <c:v>784</c:v>
                </c:pt>
                <c:pt idx="1945">
                  <c:v>785</c:v>
                </c:pt>
                <c:pt idx="1946">
                  <c:v>786</c:v>
                </c:pt>
                <c:pt idx="1947">
                  <c:v>786</c:v>
                </c:pt>
                <c:pt idx="1948">
                  <c:v>786</c:v>
                </c:pt>
                <c:pt idx="1949">
                  <c:v>787</c:v>
                </c:pt>
                <c:pt idx="1950">
                  <c:v>788</c:v>
                </c:pt>
                <c:pt idx="1951">
                  <c:v>788</c:v>
                </c:pt>
                <c:pt idx="1952">
                  <c:v>788</c:v>
                </c:pt>
                <c:pt idx="1953">
                  <c:v>788</c:v>
                </c:pt>
                <c:pt idx="1954">
                  <c:v>788</c:v>
                </c:pt>
                <c:pt idx="1955">
                  <c:v>788</c:v>
                </c:pt>
                <c:pt idx="1956">
                  <c:v>789</c:v>
                </c:pt>
                <c:pt idx="1957">
                  <c:v>790</c:v>
                </c:pt>
                <c:pt idx="1958">
                  <c:v>790</c:v>
                </c:pt>
                <c:pt idx="1959">
                  <c:v>790</c:v>
                </c:pt>
                <c:pt idx="1960">
                  <c:v>790</c:v>
                </c:pt>
                <c:pt idx="1961">
                  <c:v>790</c:v>
                </c:pt>
                <c:pt idx="1962">
                  <c:v>790</c:v>
                </c:pt>
                <c:pt idx="1963">
                  <c:v>791</c:v>
                </c:pt>
                <c:pt idx="1964">
                  <c:v>791</c:v>
                </c:pt>
                <c:pt idx="1965">
                  <c:v>791</c:v>
                </c:pt>
                <c:pt idx="1966">
                  <c:v>792</c:v>
                </c:pt>
                <c:pt idx="1967">
                  <c:v>793</c:v>
                </c:pt>
                <c:pt idx="1968">
                  <c:v>794</c:v>
                </c:pt>
                <c:pt idx="1969">
                  <c:v>795</c:v>
                </c:pt>
                <c:pt idx="1970">
                  <c:v>795</c:v>
                </c:pt>
                <c:pt idx="1971">
                  <c:v>795</c:v>
                </c:pt>
                <c:pt idx="1972">
                  <c:v>795</c:v>
                </c:pt>
                <c:pt idx="1973">
                  <c:v>796</c:v>
                </c:pt>
                <c:pt idx="1974">
                  <c:v>796</c:v>
                </c:pt>
                <c:pt idx="1975">
                  <c:v>796</c:v>
                </c:pt>
                <c:pt idx="1976">
                  <c:v>797</c:v>
                </c:pt>
                <c:pt idx="1977">
                  <c:v>797</c:v>
                </c:pt>
                <c:pt idx="1978">
                  <c:v>797</c:v>
                </c:pt>
                <c:pt idx="1979">
                  <c:v>797</c:v>
                </c:pt>
                <c:pt idx="1980">
                  <c:v>797</c:v>
                </c:pt>
                <c:pt idx="1981">
                  <c:v>797</c:v>
                </c:pt>
                <c:pt idx="1982">
                  <c:v>797</c:v>
                </c:pt>
                <c:pt idx="1983">
                  <c:v>798</c:v>
                </c:pt>
                <c:pt idx="1984">
                  <c:v>798</c:v>
                </c:pt>
                <c:pt idx="1985">
                  <c:v>798</c:v>
                </c:pt>
                <c:pt idx="1986">
                  <c:v>798</c:v>
                </c:pt>
                <c:pt idx="1987">
                  <c:v>799</c:v>
                </c:pt>
                <c:pt idx="1988">
                  <c:v>799</c:v>
                </c:pt>
                <c:pt idx="1989">
                  <c:v>800</c:v>
                </c:pt>
                <c:pt idx="1990">
                  <c:v>800</c:v>
                </c:pt>
                <c:pt idx="1991">
                  <c:v>801</c:v>
                </c:pt>
                <c:pt idx="1992">
                  <c:v>802</c:v>
                </c:pt>
                <c:pt idx="1993">
                  <c:v>803</c:v>
                </c:pt>
                <c:pt idx="1994">
                  <c:v>804</c:v>
                </c:pt>
                <c:pt idx="1995">
                  <c:v>805</c:v>
                </c:pt>
                <c:pt idx="1996">
                  <c:v>806</c:v>
                </c:pt>
                <c:pt idx="1997">
                  <c:v>806</c:v>
                </c:pt>
                <c:pt idx="1998">
                  <c:v>807</c:v>
                </c:pt>
                <c:pt idx="1999">
                  <c:v>808</c:v>
                </c:pt>
                <c:pt idx="2000">
                  <c:v>809</c:v>
                </c:pt>
                <c:pt idx="2001">
                  <c:v>810</c:v>
                </c:pt>
                <c:pt idx="2002">
                  <c:v>811</c:v>
                </c:pt>
                <c:pt idx="2003">
                  <c:v>812</c:v>
                </c:pt>
                <c:pt idx="2004">
                  <c:v>813</c:v>
                </c:pt>
                <c:pt idx="2005">
                  <c:v>814</c:v>
                </c:pt>
                <c:pt idx="2006">
                  <c:v>814</c:v>
                </c:pt>
                <c:pt idx="2007">
                  <c:v>815</c:v>
                </c:pt>
                <c:pt idx="2008">
                  <c:v>815</c:v>
                </c:pt>
                <c:pt idx="2009">
                  <c:v>815</c:v>
                </c:pt>
                <c:pt idx="2010">
                  <c:v>816</c:v>
                </c:pt>
                <c:pt idx="2011">
                  <c:v>816</c:v>
                </c:pt>
                <c:pt idx="2012">
                  <c:v>817</c:v>
                </c:pt>
                <c:pt idx="2013">
                  <c:v>817</c:v>
                </c:pt>
                <c:pt idx="2014">
                  <c:v>817</c:v>
                </c:pt>
                <c:pt idx="2015">
                  <c:v>817</c:v>
                </c:pt>
                <c:pt idx="2016">
                  <c:v>817</c:v>
                </c:pt>
                <c:pt idx="2017">
                  <c:v>817</c:v>
                </c:pt>
                <c:pt idx="2018">
                  <c:v>817</c:v>
                </c:pt>
                <c:pt idx="2019">
                  <c:v>818</c:v>
                </c:pt>
                <c:pt idx="2020">
                  <c:v>819</c:v>
                </c:pt>
                <c:pt idx="2021">
                  <c:v>820</c:v>
                </c:pt>
                <c:pt idx="2022">
                  <c:v>820</c:v>
                </c:pt>
                <c:pt idx="2023">
                  <c:v>821</c:v>
                </c:pt>
                <c:pt idx="2024">
                  <c:v>822</c:v>
                </c:pt>
                <c:pt idx="2025">
                  <c:v>823</c:v>
                </c:pt>
                <c:pt idx="2026">
                  <c:v>823</c:v>
                </c:pt>
                <c:pt idx="2027">
                  <c:v>823</c:v>
                </c:pt>
                <c:pt idx="2028">
                  <c:v>823</c:v>
                </c:pt>
                <c:pt idx="2029">
                  <c:v>823</c:v>
                </c:pt>
                <c:pt idx="2030">
                  <c:v>823</c:v>
                </c:pt>
                <c:pt idx="2031">
                  <c:v>823</c:v>
                </c:pt>
                <c:pt idx="2032">
                  <c:v>823</c:v>
                </c:pt>
                <c:pt idx="2033">
                  <c:v>823</c:v>
                </c:pt>
                <c:pt idx="2034">
                  <c:v>823</c:v>
                </c:pt>
                <c:pt idx="2035">
                  <c:v>823</c:v>
                </c:pt>
                <c:pt idx="2036">
                  <c:v>823</c:v>
                </c:pt>
                <c:pt idx="2037">
                  <c:v>823</c:v>
                </c:pt>
                <c:pt idx="2038">
                  <c:v>823</c:v>
                </c:pt>
                <c:pt idx="2039">
                  <c:v>823</c:v>
                </c:pt>
                <c:pt idx="2040">
                  <c:v>823</c:v>
                </c:pt>
                <c:pt idx="2041">
                  <c:v>824</c:v>
                </c:pt>
                <c:pt idx="2042">
                  <c:v>824</c:v>
                </c:pt>
                <c:pt idx="2043">
                  <c:v>825</c:v>
                </c:pt>
                <c:pt idx="2044">
                  <c:v>825</c:v>
                </c:pt>
                <c:pt idx="2045">
                  <c:v>825</c:v>
                </c:pt>
                <c:pt idx="2046">
                  <c:v>825</c:v>
                </c:pt>
                <c:pt idx="2047">
                  <c:v>825</c:v>
                </c:pt>
                <c:pt idx="2048">
                  <c:v>826</c:v>
                </c:pt>
                <c:pt idx="2049">
                  <c:v>826</c:v>
                </c:pt>
                <c:pt idx="2050">
                  <c:v>826</c:v>
                </c:pt>
                <c:pt idx="2051">
                  <c:v>826</c:v>
                </c:pt>
                <c:pt idx="2052">
                  <c:v>826</c:v>
                </c:pt>
                <c:pt idx="2053">
                  <c:v>826</c:v>
                </c:pt>
                <c:pt idx="2054">
                  <c:v>827</c:v>
                </c:pt>
                <c:pt idx="2055">
                  <c:v>827</c:v>
                </c:pt>
                <c:pt idx="2056">
                  <c:v>827</c:v>
                </c:pt>
                <c:pt idx="2057">
                  <c:v>828</c:v>
                </c:pt>
                <c:pt idx="2058">
                  <c:v>829</c:v>
                </c:pt>
                <c:pt idx="2059">
                  <c:v>829</c:v>
                </c:pt>
                <c:pt idx="2060">
                  <c:v>829</c:v>
                </c:pt>
                <c:pt idx="2061">
                  <c:v>830</c:v>
                </c:pt>
                <c:pt idx="2062">
                  <c:v>830</c:v>
                </c:pt>
                <c:pt idx="2063">
                  <c:v>830</c:v>
                </c:pt>
                <c:pt idx="2064">
                  <c:v>830</c:v>
                </c:pt>
                <c:pt idx="2065">
                  <c:v>830</c:v>
                </c:pt>
                <c:pt idx="2066">
                  <c:v>830</c:v>
                </c:pt>
                <c:pt idx="2067">
                  <c:v>830</c:v>
                </c:pt>
                <c:pt idx="2068">
                  <c:v>830</c:v>
                </c:pt>
                <c:pt idx="2069">
                  <c:v>830</c:v>
                </c:pt>
                <c:pt idx="2070">
                  <c:v>830</c:v>
                </c:pt>
                <c:pt idx="2071">
                  <c:v>830</c:v>
                </c:pt>
                <c:pt idx="2072">
                  <c:v>830</c:v>
                </c:pt>
                <c:pt idx="2073">
                  <c:v>830</c:v>
                </c:pt>
                <c:pt idx="2074">
                  <c:v>830</c:v>
                </c:pt>
                <c:pt idx="2075">
                  <c:v>830</c:v>
                </c:pt>
                <c:pt idx="2076">
                  <c:v>830</c:v>
                </c:pt>
                <c:pt idx="2077">
                  <c:v>830</c:v>
                </c:pt>
                <c:pt idx="2078">
                  <c:v>831</c:v>
                </c:pt>
                <c:pt idx="2079">
                  <c:v>831</c:v>
                </c:pt>
                <c:pt idx="2080">
                  <c:v>832</c:v>
                </c:pt>
                <c:pt idx="2081">
                  <c:v>832</c:v>
                </c:pt>
                <c:pt idx="2082">
                  <c:v>833</c:v>
                </c:pt>
                <c:pt idx="2083">
                  <c:v>834</c:v>
                </c:pt>
                <c:pt idx="2084">
                  <c:v>834</c:v>
                </c:pt>
                <c:pt idx="2085">
                  <c:v>834</c:v>
                </c:pt>
                <c:pt idx="2086">
                  <c:v>834</c:v>
                </c:pt>
                <c:pt idx="2087">
                  <c:v>834</c:v>
                </c:pt>
                <c:pt idx="2088">
                  <c:v>835</c:v>
                </c:pt>
                <c:pt idx="2089">
                  <c:v>835</c:v>
                </c:pt>
                <c:pt idx="2090">
                  <c:v>835</c:v>
                </c:pt>
                <c:pt idx="2091">
                  <c:v>836</c:v>
                </c:pt>
                <c:pt idx="2092">
                  <c:v>836</c:v>
                </c:pt>
                <c:pt idx="2093">
                  <c:v>836</c:v>
                </c:pt>
                <c:pt idx="2094">
                  <c:v>836</c:v>
                </c:pt>
                <c:pt idx="2095">
                  <c:v>837</c:v>
                </c:pt>
                <c:pt idx="2096">
                  <c:v>837</c:v>
                </c:pt>
                <c:pt idx="2097">
                  <c:v>837</c:v>
                </c:pt>
                <c:pt idx="2098">
                  <c:v>838</c:v>
                </c:pt>
                <c:pt idx="2099">
                  <c:v>839</c:v>
                </c:pt>
                <c:pt idx="2100">
                  <c:v>840</c:v>
                </c:pt>
                <c:pt idx="2101">
                  <c:v>841</c:v>
                </c:pt>
                <c:pt idx="2102">
                  <c:v>842</c:v>
                </c:pt>
                <c:pt idx="2103">
                  <c:v>843</c:v>
                </c:pt>
                <c:pt idx="2104">
                  <c:v>844</c:v>
                </c:pt>
                <c:pt idx="2105">
                  <c:v>844</c:v>
                </c:pt>
                <c:pt idx="2106">
                  <c:v>845</c:v>
                </c:pt>
                <c:pt idx="2107">
                  <c:v>846</c:v>
                </c:pt>
                <c:pt idx="2108">
                  <c:v>847</c:v>
                </c:pt>
                <c:pt idx="2109">
                  <c:v>848</c:v>
                </c:pt>
                <c:pt idx="2110">
                  <c:v>848</c:v>
                </c:pt>
                <c:pt idx="2111">
                  <c:v>848</c:v>
                </c:pt>
                <c:pt idx="2112">
                  <c:v>848</c:v>
                </c:pt>
                <c:pt idx="2113">
                  <c:v>848</c:v>
                </c:pt>
                <c:pt idx="2114">
                  <c:v>848</c:v>
                </c:pt>
                <c:pt idx="2115">
                  <c:v>849</c:v>
                </c:pt>
                <c:pt idx="2116">
                  <c:v>849</c:v>
                </c:pt>
                <c:pt idx="2117">
                  <c:v>849</c:v>
                </c:pt>
                <c:pt idx="2118">
                  <c:v>850</c:v>
                </c:pt>
                <c:pt idx="2119">
                  <c:v>850</c:v>
                </c:pt>
                <c:pt idx="2120">
                  <c:v>850</c:v>
                </c:pt>
                <c:pt idx="2121">
                  <c:v>850</c:v>
                </c:pt>
                <c:pt idx="2122">
                  <c:v>850</c:v>
                </c:pt>
                <c:pt idx="2123">
                  <c:v>850</c:v>
                </c:pt>
                <c:pt idx="2124">
                  <c:v>851</c:v>
                </c:pt>
                <c:pt idx="2125">
                  <c:v>851</c:v>
                </c:pt>
                <c:pt idx="2126">
                  <c:v>851</c:v>
                </c:pt>
                <c:pt idx="2127">
                  <c:v>851</c:v>
                </c:pt>
                <c:pt idx="2128">
                  <c:v>851</c:v>
                </c:pt>
                <c:pt idx="2129">
                  <c:v>851</c:v>
                </c:pt>
                <c:pt idx="2130">
                  <c:v>851</c:v>
                </c:pt>
                <c:pt idx="2131">
                  <c:v>851</c:v>
                </c:pt>
                <c:pt idx="2132">
                  <c:v>851</c:v>
                </c:pt>
                <c:pt idx="2133">
                  <c:v>852</c:v>
                </c:pt>
                <c:pt idx="2134">
                  <c:v>852</c:v>
                </c:pt>
                <c:pt idx="2135">
                  <c:v>852</c:v>
                </c:pt>
                <c:pt idx="2136">
                  <c:v>852</c:v>
                </c:pt>
                <c:pt idx="2137">
                  <c:v>852</c:v>
                </c:pt>
                <c:pt idx="2138">
                  <c:v>852</c:v>
                </c:pt>
                <c:pt idx="2139">
                  <c:v>853</c:v>
                </c:pt>
                <c:pt idx="2140">
                  <c:v>854</c:v>
                </c:pt>
                <c:pt idx="2141">
                  <c:v>854</c:v>
                </c:pt>
                <c:pt idx="2142">
                  <c:v>854</c:v>
                </c:pt>
                <c:pt idx="2143">
                  <c:v>855</c:v>
                </c:pt>
                <c:pt idx="2144">
                  <c:v>855</c:v>
                </c:pt>
                <c:pt idx="2145">
                  <c:v>855</c:v>
                </c:pt>
                <c:pt idx="2146">
                  <c:v>855</c:v>
                </c:pt>
                <c:pt idx="2147">
                  <c:v>855</c:v>
                </c:pt>
                <c:pt idx="2148">
                  <c:v>856</c:v>
                </c:pt>
                <c:pt idx="2149">
                  <c:v>857</c:v>
                </c:pt>
                <c:pt idx="2150">
                  <c:v>858</c:v>
                </c:pt>
                <c:pt idx="2151">
                  <c:v>859</c:v>
                </c:pt>
                <c:pt idx="2152">
                  <c:v>860</c:v>
                </c:pt>
                <c:pt idx="2153">
                  <c:v>861</c:v>
                </c:pt>
                <c:pt idx="2154">
                  <c:v>861</c:v>
                </c:pt>
                <c:pt idx="2155">
                  <c:v>861</c:v>
                </c:pt>
                <c:pt idx="2156">
                  <c:v>862</c:v>
                </c:pt>
                <c:pt idx="2157">
                  <c:v>863</c:v>
                </c:pt>
                <c:pt idx="2158">
                  <c:v>863</c:v>
                </c:pt>
                <c:pt idx="2159">
                  <c:v>863</c:v>
                </c:pt>
                <c:pt idx="2160">
                  <c:v>863</c:v>
                </c:pt>
                <c:pt idx="2161">
                  <c:v>863</c:v>
                </c:pt>
                <c:pt idx="2162">
                  <c:v>863</c:v>
                </c:pt>
                <c:pt idx="2163">
                  <c:v>864</c:v>
                </c:pt>
                <c:pt idx="2164">
                  <c:v>864</c:v>
                </c:pt>
                <c:pt idx="2165">
                  <c:v>865</c:v>
                </c:pt>
                <c:pt idx="2166">
                  <c:v>865</c:v>
                </c:pt>
                <c:pt idx="2167">
                  <c:v>865</c:v>
                </c:pt>
                <c:pt idx="2168">
                  <c:v>865</c:v>
                </c:pt>
                <c:pt idx="2169">
                  <c:v>865</c:v>
                </c:pt>
                <c:pt idx="2170">
                  <c:v>865</c:v>
                </c:pt>
                <c:pt idx="2171">
                  <c:v>865</c:v>
                </c:pt>
                <c:pt idx="2172">
                  <c:v>865</c:v>
                </c:pt>
                <c:pt idx="2173">
                  <c:v>865</c:v>
                </c:pt>
                <c:pt idx="2174">
                  <c:v>865</c:v>
                </c:pt>
                <c:pt idx="2175">
                  <c:v>865</c:v>
                </c:pt>
                <c:pt idx="2176">
                  <c:v>865</c:v>
                </c:pt>
                <c:pt idx="2177">
                  <c:v>865</c:v>
                </c:pt>
                <c:pt idx="2178">
                  <c:v>865</c:v>
                </c:pt>
                <c:pt idx="2179">
                  <c:v>866</c:v>
                </c:pt>
                <c:pt idx="2180">
                  <c:v>867</c:v>
                </c:pt>
                <c:pt idx="2181">
                  <c:v>867</c:v>
                </c:pt>
                <c:pt idx="2182">
                  <c:v>868</c:v>
                </c:pt>
                <c:pt idx="2183">
                  <c:v>868</c:v>
                </c:pt>
                <c:pt idx="2184">
                  <c:v>868</c:v>
                </c:pt>
                <c:pt idx="2185">
                  <c:v>868</c:v>
                </c:pt>
                <c:pt idx="2186">
                  <c:v>869</c:v>
                </c:pt>
                <c:pt idx="2187">
                  <c:v>870</c:v>
                </c:pt>
                <c:pt idx="2188">
                  <c:v>870</c:v>
                </c:pt>
                <c:pt idx="2189">
                  <c:v>870</c:v>
                </c:pt>
                <c:pt idx="2190">
                  <c:v>870</c:v>
                </c:pt>
                <c:pt idx="2191">
                  <c:v>870</c:v>
                </c:pt>
                <c:pt idx="2192">
                  <c:v>870</c:v>
                </c:pt>
                <c:pt idx="2193">
                  <c:v>871</c:v>
                </c:pt>
                <c:pt idx="2194">
                  <c:v>871</c:v>
                </c:pt>
                <c:pt idx="2195">
                  <c:v>871</c:v>
                </c:pt>
                <c:pt idx="2196">
                  <c:v>871</c:v>
                </c:pt>
                <c:pt idx="2197">
                  <c:v>871</c:v>
                </c:pt>
                <c:pt idx="2198">
                  <c:v>871</c:v>
                </c:pt>
                <c:pt idx="2199">
                  <c:v>871</c:v>
                </c:pt>
                <c:pt idx="2200">
                  <c:v>871</c:v>
                </c:pt>
                <c:pt idx="2201">
                  <c:v>871</c:v>
                </c:pt>
                <c:pt idx="2202">
                  <c:v>871</c:v>
                </c:pt>
                <c:pt idx="2203">
                  <c:v>871</c:v>
                </c:pt>
                <c:pt idx="2204">
                  <c:v>871</c:v>
                </c:pt>
                <c:pt idx="2205">
                  <c:v>871</c:v>
                </c:pt>
                <c:pt idx="2206">
                  <c:v>871</c:v>
                </c:pt>
                <c:pt idx="2207">
                  <c:v>871</c:v>
                </c:pt>
                <c:pt idx="2208">
                  <c:v>872</c:v>
                </c:pt>
                <c:pt idx="2209">
                  <c:v>872</c:v>
                </c:pt>
                <c:pt idx="2210">
                  <c:v>872</c:v>
                </c:pt>
                <c:pt idx="2211">
                  <c:v>872</c:v>
                </c:pt>
                <c:pt idx="2212">
                  <c:v>872</c:v>
                </c:pt>
                <c:pt idx="2213">
                  <c:v>872</c:v>
                </c:pt>
                <c:pt idx="2214">
                  <c:v>872</c:v>
                </c:pt>
                <c:pt idx="2215">
                  <c:v>872</c:v>
                </c:pt>
                <c:pt idx="2216">
                  <c:v>872</c:v>
                </c:pt>
                <c:pt idx="2217">
                  <c:v>872</c:v>
                </c:pt>
                <c:pt idx="2218">
                  <c:v>872</c:v>
                </c:pt>
                <c:pt idx="2219">
                  <c:v>872</c:v>
                </c:pt>
                <c:pt idx="2220">
                  <c:v>872</c:v>
                </c:pt>
                <c:pt idx="2221">
                  <c:v>873</c:v>
                </c:pt>
                <c:pt idx="2222">
                  <c:v>873</c:v>
                </c:pt>
                <c:pt idx="2223">
                  <c:v>873</c:v>
                </c:pt>
                <c:pt idx="2224">
                  <c:v>873</c:v>
                </c:pt>
                <c:pt idx="2225">
                  <c:v>874</c:v>
                </c:pt>
                <c:pt idx="2226">
                  <c:v>874</c:v>
                </c:pt>
                <c:pt idx="2227">
                  <c:v>875</c:v>
                </c:pt>
                <c:pt idx="2228">
                  <c:v>875</c:v>
                </c:pt>
                <c:pt idx="2229">
                  <c:v>876</c:v>
                </c:pt>
                <c:pt idx="2230">
                  <c:v>876</c:v>
                </c:pt>
                <c:pt idx="2231">
                  <c:v>876</c:v>
                </c:pt>
                <c:pt idx="2232">
                  <c:v>876</c:v>
                </c:pt>
                <c:pt idx="2233">
                  <c:v>877</c:v>
                </c:pt>
                <c:pt idx="2234">
                  <c:v>877</c:v>
                </c:pt>
                <c:pt idx="2235">
                  <c:v>877</c:v>
                </c:pt>
                <c:pt idx="2236">
                  <c:v>878</c:v>
                </c:pt>
                <c:pt idx="2237">
                  <c:v>879</c:v>
                </c:pt>
                <c:pt idx="2238">
                  <c:v>880</c:v>
                </c:pt>
                <c:pt idx="2239">
                  <c:v>880</c:v>
                </c:pt>
                <c:pt idx="2240">
                  <c:v>880</c:v>
                </c:pt>
                <c:pt idx="2241">
                  <c:v>880</c:v>
                </c:pt>
                <c:pt idx="2242">
                  <c:v>880</c:v>
                </c:pt>
                <c:pt idx="2243">
                  <c:v>880</c:v>
                </c:pt>
                <c:pt idx="2244">
                  <c:v>881</c:v>
                </c:pt>
                <c:pt idx="2245">
                  <c:v>881</c:v>
                </c:pt>
                <c:pt idx="2246">
                  <c:v>882</c:v>
                </c:pt>
                <c:pt idx="2247">
                  <c:v>883</c:v>
                </c:pt>
                <c:pt idx="2248">
                  <c:v>883</c:v>
                </c:pt>
                <c:pt idx="2249">
                  <c:v>883</c:v>
                </c:pt>
                <c:pt idx="2250">
                  <c:v>883</c:v>
                </c:pt>
                <c:pt idx="2251">
                  <c:v>884</c:v>
                </c:pt>
                <c:pt idx="2252">
                  <c:v>884</c:v>
                </c:pt>
                <c:pt idx="2253">
                  <c:v>884</c:v>
                </c:pt>
                <c:pt idx="2254">
                  <c:v>885</c:v>
                </c:pt>
                <c:pt idx="2255">
                  <c:v>885</c:v>
                </c:pt>
                <c:pt idx="2256">
                  <c:v>885</c:v>
                </c:pt>
                <c:pt idx="2257">
                  <c:v>885</c:v>
                </c:pt>
                <c:pt idx="2258">
                  <c:v>886</c:v>
                </c:pt>
                <c:pt idx="2259">
                  <c:v>886</c:v>
                </c:pt>
                <c:pt idx="2260">
                  <c:v>886</c:v>
                </c:pt>
                <c:pt idx="2261">
                  <c:v>886</c:v>
                </c:pt>
                <c:pt idx="2262">
                  <c:v>886</c:v>
                </c:pt>
                <c:pt idx="2263">
                  <c:v>887</c:v>
                </c:pt>
                <c:pt idx="2264">
                  <c:v>888</c:v>
                </c:pt>
                <c:pt idx="2265">
                  <c:v>889</c:v>
                </c:pt>
                <c:pt idx="2266">
                  <c:v>889</c:v>
                </c:pt>
                <c:pt idx="2267">
                  <c:v>889</c:v>
                </c:pt>
                <c:pt idx="2268">
                  <c:v>889</c:v>
                </c:pt>
                <c:pt idx="2269">
                  <c:v>889</c:v>
                </c:pt>
                <c:pt idx="2270">
                  <c:v>889</c:v>
                </c:pt>
                <c:pt idx="2271">
                  <c:v>889</c:v>
                </c:pt>
                <c:pt idx="2272">
                  <c:v>889</c:v>
                </c:pt>
                <c:pt idx="2273">
                  <c:v>889</c:v>
                </c:pt>
                <c:pt idx="2274">
                  <c:v>889</c:v>
                </c:pt>
                <c:pt idx="2275">
                  <c:v>889</c:v>
                </c:pt>
                <c:pt idx="2276">
                  <c:v>889</c:v>
                </c:pt>
                <c:pt idx="2277">
                  <c:v>890</c:v>
                </c:pt>
                <c:pt idx="2278">
                  <c:v>891</c:v>
                </c:pt>
                <c:pt idx="2279">
                  <c:v>892</c:v>
                </c:pt>
                <c:pt idx="2280">
                  <c:v>892</c:v>
                </c:pt>
                <c:pt idx="2281">
                  <c:v>892</c:v>
                </c:pt>
                <c:pt idx="2282">
                  <c:v>892</c:v>
                </c:pt>
                <c:pt idx="2283">
                  <c:v>892</c:v>
                </c:pt>
                <c:pt idx="2284">
                  <c:v>892</c:v>
                </c:pt>
                <c:pt idx="2285">
                  <c:v>892</c:v>
                </c:pt>
                <c:pt idx="2286">
                  <c:v>893</c:v>
                </c:pt>
                <c:pt idx="2287">
                  <c:v>894</c:v>
                </c:pt>
                <c:pt idx="2288">
                  <c:v>894</c:v>
                </c:pt>
                <c:pt idx="2289">
                  <c:v>895</c:v>
                </c:pt>
                <c:pt idx="2290">
                  <c:v>896</c:v>
                </c:pt>
                <c:pt idx="2291">
                  <c:v>897</c:v>
                </c:pt>
                <c:pt idx="2292">
                  <c:v>898</c:v>
                </c:pt>
                <c:pt idx="2293">
                  <c:v>899</c:v>
                </c:pt>
                <c:pt idx="2294">
                  <c:v>900</c:v>
                </c:pt>
                <c:pt idx="2295">
                  <c:v>900</c:v>
                </c:pt>
                <c:pt idx="2296">
                  <c:v>901</c:v>
                </c:pt>
                <c:pt idx="2297">
                  <c:v>902</c:v>
                </c:pt>
                <c:pt idx="2298">
                  <c:v>902</c:v>
                </c:pt>
                <c:pt idx="2299">
                  <c:v>902</c:v>
                </c:pt>
                <c:pt idx="2300">
                  <c:v>903</c:v>
                </c:pt>
                <c:pt idx="2301">
                  <c:v>904</c:v>
                </c:pt>
                <c:pt idx="2302">
                  <c:v>905</c:v>
                </c:pt>
                <c:pt idx="2303">
                  <c:v>905</c:v>
                </c:pt>
                <c:pt idx="2304">
                  <c:v>905</c:v>
                </c:pt>
                <c:pt idx="2305">
                  <c:v>905</c:v>
                </c:pt>
                <c:pt idx="2306">
                  <c:v>906</c:v>
                </c:pt>
                <c:pt idx="2307">
                  <c:v>907</c:v>
                </c:pt>
                <c:pt idx="2308">
                  <c:v>908</c:v>
                </c:pt>
                <c:pt idx="2309">
                  <c:v>908</c:v>
                </c:pt>
                <c:pt idx="2310">
                  <c:v>909</c:v>
                </c:pt>
                <c:pt idx="2311">
                  <c:v>910</c:v>
                </c:pt>
                <c:pt idx="2312">
                  <c:v>911</c:v>
                </c:pt>
                <c:pt idx="2313">
                  <c:v>911</c:v>
                </c:pt>
                <c:pt idx="2314">
                  <c:v>911</c:v>
                </c:pt>
                <c:pt idx="2315">
                  <c:v>911</c:v>
                </c:pt>
                <c:pt idx="2316">
                  <c:v>911</c:v>
                </c:pt>
                <c:pt idx="2317">
                  <c:v>911</c:v>
                </c:pt>
                <c:pt idx="2318">
                  <c:v>912</c:v>
                </c:pt>
                <c:pt idx="2319">
                  <c:v>912</c:v>
                </c:pt>
                <c:pt idx="2320">
                  <c:v>912</c:v>
                </c:pt>
                <c:pt idx="2321">
                  <c:v>912</c:v>
                </c:pt>
                <c:pt idx="2322">
                  <c:v>912</c:v>
                </c:pt>
                <c:pt idx="2323">
                  <c:v>912</c:v>
                </c:pt>
                <c:pt idx="2324">
                  <c:v>912</c:v>
                </c:pt>
                <c:pt idx="2325">
                  <c:v>912</c:v>
                </c:pt>
                <c:pt idx="2326">
                  <c:v>912</c:v>
                </c:pt>
                <c:pt idx="2327">
                  <c:v>912</c:v>
                </c:pt>
                <c:pt idx="2328">
                  <c:v>912</c:v>
                </c:pt>
                <c:pt idx="2329">
                  <c:v>913</c:v>
                </c:pt>
                <c:pt idx="2330">
                  <c:v>913</c:v>
                </c:pt>
                <c:pt idx="2331">
                  <c:v>914</c:v>
                </c:pt>
                <c:pt idx="2332">
                  <c:v>914</c:v>
                </c:pt>
                <c:pt idx="2333">
                  <c:v>914</c:v>
                </c:pt>
                <c:pt idx="2334">
                  <c:v>914</c:v>
                </c:pt>
                <c:pt idx="2335">
                  <c:v>914</c:v>
                </c:pt>
                <c:pt idx="2336">
                  <c:v>914</c:v>
                </c:pt>
                <c:pt idx="2337">
                  <c:v>914</c:v>
                </c:pt>
                <c:pt idx="2338">
                  <c:v>915</c:v>
                </c:pt>
                <c:pt idx="2339">
                  <c:v>915</c:v>
                </c:pt>
                <c:pt idx="2340">
                  <c:v>915</c:v>
                </c:pt>
                <c:pt idx="2341">
                  <c:v>915</c:v>
                </c:pt>
                <c:pt idx="2342">
                  <c:v>915</c:v>
                </c:pt>
                <c:pt idx="2343">
                  <c:v>915</c:v>
                </c:pt>
                <c:pt idx="2344">
                  <c:v>915</c:v>
                </c:pt>
                <c:pt idx="2345">
                  <c:v>915</c:v>
                </c:pt>
                <c:pt idx="2346">
                  <c:v>915</c:v>
                </c:pt>
                <c:pt idx="2347">
                  <c:v>915</c:v>
                </c:pt>
                <c:pt idx="2348">
                  <c:v>915</c:v>
                </c:pt>
                <c:pt idx="2349">
                  <c:v>915</c:v>
                </c:pt>
                <c:pt idx="2350">
                  <c:v>915</c:v>
                </c:pt>
                <c:pt idx="2351">
                  <c:v>916</c:v>
                </c:pt>
                <c:pt idx="2352">
                  <c:v>916</c:v>
                </c:pt>
                <c:pt idx="2353">
                  <c:v>916</c:v>
                </c:pt>
                <c:pt idx="2354">
                  <c:v>916</c:v>
                </c:pt>
                <c:pt idx="2355">
                  <c:v>916</c:v>
                </c:pt>
                <c:pt idx="2356">
                  <c:v>916</c:v>
                </c:pt>
                <c:pt idx="2357">
                  <c:v>916</c:v>
                </c:pt>
                <c:pt idx="2358">
                  <c:v>916</c:v>
                </c:pt>
                <c:pt idx="2359">
                  <c:v>916</c:v>
                </c:pt>
                <c:pt idx="2360">
                  <c:v>917</c:v>
                </c:pt>
                <c:pt idx="2361">
                  <c:v>917</c:v>
                </c:pt>
                <c:pt idx="2362">
                  <c:v>917</c:v>
                </c:pt>
                <c:pt idx="2363">
                  <c:v>917</c:v>
                </c:pt>
                <c:pt idx="2364">
                  <c:v>918</c:v>
                </c:pt>
                <c:pt idx="2365">
                  <c:v>919</c:v>
                </c:pt>
                <c:pt idx="2366">
                  <c:v>920</c:v>
                </c:pt>
                <c:pt idx="2367">
                  <c:v>921</c:v>
                </c:pt>
                <c:pt idx="2368">
                  <c:v>922</c:v>
                </c:pt>
                <c:pt idx="2369">
                  <c:v>923</c:v>
                </c:pt>
                <c:pt idx="2370">
                  <c:v>924</c:v>
                </c:pt>
                <c:pt idx="2371">
                  <c:v>925</c:v>
                </c:pt>
                <c:pt idx="2372">
                  <c:v>926</c:v>
                </c:pt>
                <c:pt idx="2373">
                  <c:v>927</c:v>
                </c:pt>
                <c:pt idx="2374">
                  <c:v>928</c:v>
                </c:pt>
                <c:pt idx="2375">
                  <c:v>929</c:v>
                </c:pt>
                <c:pt idx="2376">
                  <c:v>930</c:v>
                </c:pt>
                <c:pt idx="2377">
                  <c:v>931</c:v>
                </c:pt>
                <c:pt idx="2378">
                  <c:v>932</c:v>
                </c:pt>
                <c:pt idx="2379">
                  <c:v>933</c:v>
                </c:pt>
                <c:pt idx="2380">
                  <c:v>933</c:v>
                </c:pt>
                <c:pt idx="2381">
                  <c:v>934</c:v>
                </c:pt>
                <c:pt idx="2382">
                  <c:v>934</c:v>
                </c:pt>
                <c:pt idx="2383">
                  <c:v>934</c:v>
                </c:pt>
                <c:pt idx="2384">
                  <c:v>935</c:v>
                </c:pt>
                <c:pt idx="2385">
                  <c:v>936</c:v>
                </c:pt>
                <c:pt idx="2386">
                  <c:v>936</c:v>
                </c:pt>
                <c:pt idx="2387">
                  <c:v>936</c:v>
                </c:pt>
                <c:pt idx="2388">
                  <c:v>936</c:v>
                </c:pt>
                <c:pt idx="2389">
                  <c:v>936</c:v>
                </c:pt>
                <c:pt idx="2390">
                  <c:v>936</c:v>
                </c:pt>
                <c:pt idx="2391">
                  <c:v>936</c:v>
                </c:pt>
                <c:pt idx="2392">
                  <c:v>936</c:v>
                </c:pt>
                <c:pt idx="2393">
                  <c:v>936</c:v>
                </c:pt>
                <c:pt idx="2394">
                  <c:v>936</c:v>
                </c:pt>
                <c:pt idx="2395">
                  <c:v>937</c:v>
                </c:pt>
                <c:pt idx="2396">
                  <c:v>937</c:v>
                </c:pt>
                <c:pt idx="2397">
                  <c:v>937</c:v>
                </c:pt>
                <c:pt idx="2398">
                  <c:v>938</c:v>
                </c:pt>
                <c:pt idx="2399">
                  <c:v>938</c:v>
                </c:pt>
                <c:pt idx="2400">
                  <c:v>939</c:v>
                </c:pt>
                <c:pt idx="2401">
                  <c:v>939</c:v>
                </c:pt>
                <c:pt idx="2402">
                  <c:v>940</c:v>
                </c:pt>
                <c:pt idx="2403">
                  <c:v>941</c:v>
                </c:pt>
                <c:pt idx="2404">
                  <c:v>942</c:v>
                </c:pt>
                <c:pt idx="2405">
                  <c:v>942</c:v>
                </c:pt>
                <c:pt idx="2406">
                  <c:v>943</c:v>
                </c:pt>
                <c:pt idx="2407">
                  <c:v>944</c:v>
                </c:pt>
                <c:pt idx="2408">
                  <c:v>944</c:v>
                </c:pt>
                <c:pt idx="2409">
                  <c:v>944</c:v>
                </c:pt>
                <c:pt idx="2410">
                  <c:v>944</c:v>
                </c:pt>
                <c:pt idx="2411">
                  <c:v>944</c:v>
                </c:pt>
                <c:pt idx="2412">
                  <c:v>944</c:v>
                </c:pt>
                <c:pt idx="2413">
                  <c:v>944</c:v>
                </c:pt>
                <c:pt idx="2414">
                  <c:v>944</c:v>
                </c:pt>
                <c:pt idx="2415">
                  <c:v>944</c:v>
                </c:pt>
                <c:pt idx="2416">
                  <c:v>944</c:v>
                </c:pt>
                <c:pt idx="2417">
                  <c:v>944</c:v>
                </c:pt>
                <c:pt idx="2418">
                  <c:v>945</c:v>
                </c:pt>
                <c:pt idx="2419">
                  <c:v>946</c:v>
                </c:pt>
                <c:pt idx="2420">
                  <c:v>947</c:v>
                </c:pt>
                <c:pt idx="2421">
                  <c:v>947</c:v>
                </c:pt>
                <c:pt idx="2422">
                  <c:v>947</c:v>
                </c:pt>
                <c:pt idx="2423">
                  <c:v>947</c:v>
                </c:pt>
                <c:pt idx="2424">
                  <c:v>948</c:v>
                </c:pt>
                <c:pt idx="2425">
                  <c:v>948</c:v>
                </c:pt>
                <c:pt idx="2426">
                  <c:v>948</c:v>
                </c:pt>
                <c:pt idx="2427">
                  <c:v>949</c:v>
                </c:pt>
                <c:pt idx="2428">
                  <c:v>950</c:v>
                </c:pt>
                <c:pt idx="2429">
                  <c:v>950</c:v>
                </c:pt>
                <c:pt idx="2430">
                  <c:v>951</c:v>
                </c:pt>
                <c:pt idx="2431">
                  <c:v>952</c:v>
                </c:pt>
                <c:pt idx="2432">
                  <c:v>953</c:v>
                </c:pt>
                <c:pt idx="2433">
                  <c:v>953</c:v>
                </c:pt>
                <c:pt idx="2434">
                  <c:v>954</c:v>
                </c:pt>
                <c:pt idx="2435">
                  <c:v>955</c:v>
                </c:pt>
                <c:pt idx="2436">
                  <c:v>956</c:v>
                </c:pt>
                <c:pt idx="2437">
                  <c:v>956</c:v>
                </c:pt>
                <c:pt idx="2438">
                  <c:v>956</c:v>
                </c:pt>
                <c:pt idx="2439">
                  <c:v>957</c:v>
                </c:pt>
                <c:pt idx="2440">
                  <c:v>957</c:v>
                </c:pt>
                <c:pt idx="2441">
                  <c:v>958</c:v>
                </c:pt>
                <c:pt idx="2442">
                  <c:v>958</c:v>
                </c:pt>
                <c:pt idx="2443">
                  <c:v>959</c:v>
                </c:pt>
                <c:pt idx="2444">
                  <c:v>959</c:v>
                </c:pt>
                <c:pt idx="2445">
                  <c:v>959</c:v>
                </c:pt>
                <c:pt idx="2446">
                  <c:v>960</c:v>
                </c:pt>
                <c:pt idx="2447">
                  <c:v>960</c:v>
                </c:pt>
                <c:pt idx="2448">
                  <c:v>960</c:v>
                </c:pt>
                <c:pt idx="2449">
                  <c:v>961</c:v>
                </c:pt>
                <c:pt idx="2450">
                  <c:v>961</c:v>
                </c:pt>
                <c:pt idx="2451">
                  <c:v>961</c:v>
                </c:pt>
                <c:pt idx="2452">
                  <c:v>961</c:v>
                </c:pt>
                <c:pt idx="2453">
                  <c:v>962</c:v>
                </c:pt>
                <c:pt idx="2454">
                  <c:v>962</c:v>
                </c:pt>
                <c:pt idx="2455">
                  <c:v>962</c:v>
                </c:pt>
                <c:pt idx="2456">
                  <c:v>962</c:v>
                </c:pt>
                <c:pt idx="2457">
                  <c:v>962</c:v>
                </c:pt>
                <c:pt idx="2458">
                  <c:v>962</c:v>
                </c:pt>
                <c:pt idx="2459">
                  <c:v>962</c:v>
                </c:pt>
                <c:pt idx="2460">
                  <c:v>963</c:v>
                </c:pt>
                <c:pt idx="2461">
                  <c:v>963</c:v>
                </c:pt>
                <c:pt idx="2462">
                  <c:v>963</c:v>
                </c:pt>
                <c:pt idx="2463">
                  <c:v>964</c:v>
                </c:pt>
                <c:pt idx="2464">
                  <c:v>964</c:v>
                </c:pt>
                <c:pt idx="2465">
                  <c:v>964</c:v>
                </c:pt>
                <c:pt idx="2466">
                  <c:v>965</c:v>
                </c:pt>
                <c:pt idx="2467">
                  <c:v>965</c:v>
                </c:pt>
                <c:pt idx="2468">
                  <c:v>965</c:v>
                </c:pt>
                <c:pt idx="2469">
                  <c:v>965</c:v>
                </c:pt>
                <c:pt idx="2470">
                  <c:v>965</c:v>
                </c:pt>
                <c:pt idx="2471">
                  <c:v>965</c:v>
                </c:pt>
                <c:pt idx="2472">
                  <c:v>965</c:v>
                </c:pt>
                <c:pt idx="2473">
                  <c:v>965</c:v>
                </c:pt>
                <c:pt idx="2474">
                  <c:v>965</c:v>
                </c:pt>
                <c:pt idx="2475">
                  <c:v>966</c:v>
                </c:pt>
                <c:pt idx="2476">
                  <c:v>966</c:v>
                </c:pt>
                <c:pt idx="2477">
                  <c:v>966</c:v>
                </c:pt>
                <c:pt idx="2478">
                  <c:v>966</c:v>
                </c:pt>
                <c:pt idx="2479">
                  <c:v>966</c:v>
                </c:pt>
                <c:pt idx="2480">
                  <c:v>966</c:v>
                </c:pt>
                <c:pt idx="2481">
                  <c:v>966</c:v>
                </c:pt>
                <c:pt idx="2482">
                  <c:v>966</c:v>
                </c:pt>
                <c:pt idx="2483">
                  <c:v>967</c:v>
                </c:pt>
                <c:pt idx="2484">
                  <c:v>968</c:v>
                </c:pt>
                <c:pt idx="2485">
                  <c:v>969</c:v>
                </c:pt>
                <c:pt idx="2486">
                  <c:v>969</c:v>
                </c:pt>
                <c:pt idx="2487">
                  <c:v>969</c:v>
                </c:pt>
                <c:pt idx="2488">
                  <c:v>969</c:v>
                </c:pt>
                <c:pt idx="2489">
                  <c:v>970</c:v>
                </c:pt>
                <c:pt idx="2490">
                  <c:v>970</c:v>
                </c:pt>
                <c:pt idx="2491">
                  <c:v>970</c:v>
                </c:pt>
                <c:pt idx="2492">
                  <c:v>971</c:v>
                </c:pt>
                <c:pt idx="2493">
                  <c:v>972</c:v>
                </c:pt>
                <c:pt idx="2494">
                  <c:v>973</c:v>
                </c:pt>
                <c:pt idx="2495">
                  <c:v>974</c:v>
                </c:pt>
                <c:pt idx="2496">
                  <c:v>975</c:v>
                </c:pt>
                <c:pt idx="2497">
                  <c:v>976</c:v>
                </c:pt>
                <c:pt idx="2498">
                  <c:v>977</c:v>
                </c:pt>
                <c:pt idx="2499">
                  <c:v>977</c:v>
                </c:pt>
                <c:pt idx="2500">
                  <c:v>978</c:v>
                </c:pt>
                <c:pt idx="2501">
                  <c:v>979</c:v>
                </c:pt>
                <c:pt idx="2502">
                  <c:v>980</c:v>
                </c:pt>
                <c:pt idx="2503">
                  <c:v>981</c:v>
                </c:pt>
                <c:pt idx="2504">
                  <c:v>982</c:v>
                </c:pt>
                <c:pt idx="2505">
                  <c:v>983</c:v>
                </c:pt>
                <c:pt idx="2506">
                  <c:v>983</c:v>
                </c:pt>
                <c:pt idx="2507">
                  <c:v>983</c:v>
                </c:pt>
                <c:pt idx="2508">
                  <c:v>983</c:v>
                </c:pt>
                <c:pt idx="2509">
                  <c:v>983</c:v>
                </c:pt>
                <c:pt idx="2510">
                  <c:v>983</c:v>
                </c:pt>
                <c:pt idx="2511">
                  <c:v>983</c:v>
                </c:pt>
                <c:pt idx="2512">
                  <c:v>983</c:v>
                </c:pt>
                <c:pt idx="2513">
                  <c:v>984</c:v>
                </c:pt>
                <c:pt idx="2514">
                  <c:v>984</c:v>
                </c:pt>
                <c:pt idx="2515">
                  <c:v>984</c:v>
                </c:pt>
                <c:pt idx="2516">
                  <c:v>984</c:v>
                </c:pt>
                <c:pt idx="2517">
                  <c:v>984</c:v>
                </c:pt>
                <c:pt idx="2518">
                  <c:v>984</c:v>
                </c:pt>
                <c:pt idx="2519">
                  <c:v>985</c:v>
                </c:pt>
                <c:pt idx="2520">
                  <c:v>985</c:v>
                </c:pt>
                <c:pt idx="2521">
                  <c:v>985</c:v>
                </c:pt>
                <c:pt idx="2522">
                  <c:v>986</c:v>
                </c:pt>
                <c:pt idx="2523">
                  <c:v>986</c:v>
                </c:pt>
                <c:pt idx="2524">
                  <c:v>987</c:v>
                </c:pt>
                <c:pt idx="2525">
                  <c:v>988</c:v>
                </c:pt>
                <c:pt idx="2526">
                  <c:v>989</c:v>
                </c:pt>
                <c:pt idx="2527">
                  <c:v>990</c:v>
                </c:pt>
                <c:pt idx="2528">
                  <c:v>991</c:v>
                </c:pt>
                <c:pt idx="2529">
                  <c:v>992</c:v>
                </c:pt>
                <c:pt idx="2530">
                  <c:v>993</c:v>
                </c:pt>
                <c:pt idx="2531">
                  <c:v>993</c:v>
                </c:pt>
                <c:pt idx="2532">
                  <c:v>993</c:v>
                </c:pt>
                <c:pt idx="2533">
                  <c:v>993</c:v>
                </c:pt>
                <c:pt idx="2534">
                  <c:v>993</c:v>
                </c:pt>
                <c:pt idx="2535">
                  <c:v>993</c:v>
                </c:pt>
                <c:pt idx="2536">
                  <c:v>993</c:v>
                </c:pt>
                <c:pt idx="2537">
                  <c:v>993</c:v>
                </c:pt>
                <c:pt idx="2538">
                  <c:v>993</c:v>
                </c:pt>
                <c:pt idx="2539">
                  <c:v>994</c:v>
                </c:pt>
                <c:pt idx="2540">
                  <c:v>994</c:v>
                </c:pt>
                <c:pt idx="2541">
                  <c:v>994</c:v>
                </c:pt>
                <c:pt idx="2542">
                  <c:v>994</c:v>
                </c:pt>
                <c:pt idx="2543">
                  <c:v>995</c:v>
                </c:pt>
                <c:pt idx="2544">
                  <c:v>995</c:v>
                </c:pt>
                <c:pt idx="2545">
                  <c:v>995</c:v>
                </c:pt>
                <c:pt idx="2546">
                  <c:v>995</c:v>
                </c:pt>
                <c:pt idx="2547">
                  <c:v>995</c:v>
                </c:pt>
                <c:pt idx="2548">
                  <c:v>996</c:v>
                </c:pt>
                <c:pt idx="2549">
                  <c:v>996</c:v>
                </c:pt>
                <c:pt idx="2550">
                  <c:v>996</c:v>
                </c:pt>
                <c:pt idx="2551">
                  <c:v>997</c:v>
                </c:pt>
                <c:pt idx="2552">
                  <c:v>997</c:v>
                </c:pt>
                <c:pt idx="2553">
                  <c:v>997</c:v>
                </c:pt>
                <c:pt idx="2554">
                  <c:v>997</c:v>
                </c:pt>
                <c:pt idx="2555">
                  <c:v>997</c:v>
                </c:pt>
                <c:pt idx="2556">
                  <c:v>997</c:v>
                </c:pt>
                <c:pt idx="2557">
                  <c:v>997</c:v>
                </c:pt>
                <c:pt idx="2558">
                  <c:v>997</c:v>
                </c:pt>
                <c:pt idx="2559">
                  <c:v>997</c:v>
                </c:pt>
                <c:pt idx="2560">
                  <c:v>997</c:v>
                </c:pt>
                <c:pt idx="2561">
                  <c:v>998</c:v>
                </c:pt>
                <c:pt idx="2562">
                  <c:v>998</c:v>
                </c:pt>
                <c:pt idx="2563">
                  <c:v>999</c:v>
                </c:pt>
                <c:pt idx="2564">
                  <c:v>999</c:v>
                </c:pt>
                <c:pt idx="2565">
                  <c:v>999</c:v>
                </c:pt>
                <c:pt idx="2566">
                  <c:v>999</c:v>
                </c:pt>
                <c:pt idx="2567">
                  <c:v>999</c:v>
                </c:pt>
                <c:pt idx="2568">
                  <c:v>999</c:v>
                </c:pt>
                <c:pt idx="2569">
                  <c:v>999</c:v>
                </c:pt>
                <c:pt idx="2570">
                  <c:v>999</c:v>
                </c:pt>
                <c:pt idx="2571">
                  <c:v>999</c:v>
                </c:pt>
                <c:pt idx="2572">
                  <c:v>999</c:v>
                </c:pt>
                <c:pt idx="2573">
                  <c:v>999</c:v>
                </c:pt>
                <c:pt idx="2574">
                  <c:v>999</c:v>
                </c:pt>
                <c:pt idx="2575">
                  <c:v>999</c:v>
                </c:pt>
                <c:pt idx="2576">
                  <c:v>1000</c:v>
                </c:pt>
                <c:pt idx="2577">
                  <c:v>1000</c:v>
                </c:pt>
                <c:pt idx="2578">
                  <c:v>1000</c:v>
                </c:pt>
                <c:pt idx="2579">
                  <c:v>1001</c:v>
                </c:pt>
                <c:pt idx="2580">
                  <c:v>1001</c:v>
                </c:pt>
                <c:pt idx="2581">
                  <c:v>1001</c:v>
                </c:pt>
                <c:pt idx="2582">
                  <c:v>1001</c:v>
                </c:pt>
                <c:pt idx="2583">
                  <c:v>1001</c:v>
                </c:pt>
                <c:pt idx="2584">
                  <c:v>1001</c:v>
                </c:pt>
                <c:pt idx="2585">
                  <c:v>1001</c:v>
                </c:pt>
                <c:pt idx="2586">
                  <c:v>1001</c:v>
                </c:pt>
                <c:pt idx="2587">
                  <c:v>1001</c:v>
                </c:pt>
                <c:pt idx="2588">
                  <c:v>1001</c:v>
                </c:pt>
                <c:pt idx="2589">
                  <c:v>1001</c:v>
                </c:pt>
                <c:pt idx="2590">
                  <c:v>1001</c:v>
                </c:pt>
                <c:pt idx="2591">
                  <c:v>1002</c:v>
                </c:pt>
                <c:pt idx="2592">
                  <c:v>1002</c:v>
                </c:pt>
                <c:pt idx="2593">
                  <c:v>1002</c:v>
                </c:pt>
                <c:pt idx="2594">
                  <c:v>1002</c:v>
                </c:pt>
                <c:pt idx="2595">
                  <c:v>1002</c:v>
                </c:pt>
                <c:pt idx="2596">
                  <c:v>1002</c:v>
                </c:pt>
                <c:pt idx="2597">
                  <c:v>1002</c:v>
                </c:pt>
                <c:pt idx="2598">
                  <c:v>1003</c:v>
                </c:pt>
                <c:pt idx="2599">
                  <c:v>1003</c:v>
                </c:pt>
                <c:pt idx="2600">
                  <c:v>1003</c:v>
                </c:pt>
                <c:pt idx="2601">
                  <c:v>1003</c:v>
                </c:pt>
                <c:pt idx="2602">
                  <c:v>1004</c:v>
                </c:pt>
                <c:pt idx="2603">
                  <c:v>1005</c:v>
                </c:pt>
                <c:pt idx="2604">
                  <c:v>1006</c:v>
                </c:pt>
                <c:pt idx="2605">
                  <c:v>1007</c:v>
                </c:pt>
                <c:pt idx="2606">
                  <c:v>1008</c:v>
                </c:pt>
                <c:pt idx="2607">
                  <c:v>1009</c:v>
                </c:pt>
                <c:pt idx="2608">
                  <c:v>1010</c:v>
                </c:pt>
                <c:pt idx="2609">
                  <c:v>1010</c:v>
                </c:pt>
                <c:pt idx="2610">
                  <c:v>1010</c:v>
                </c:pt>
                <c:pt idx="2611">
                  <c:v>1010</c:v>
                </c:pt>
                <c:pt idx="2612">
                  <c:v>1011</c:v>
                </c:pt>
                <c:pt idx="2613">
                  <c:v>1011</c:v>
                </c:pt>
                <c:pt idx="2614">
                  <c:v>1012</c:v>
                </c:pt>
                <c:pt idx="2615">
                  <c:v>1012</c:v>
                </c:pt>
                <c:pt idx="2616">
                  <c:v>1013</c:v>
                </c:pt>
                <c:pt idx="2617">
                  <c:v>1013</c:v>
                </c:pt>
                <c:pt idx="2618">
                  <c:v>1013</c:v>
                </c:pt>
                <c:pt idx="2619">
                  <c:v>1013</c:v>
                </c:pt>
                <c:pt idx="2620">
                  <c:v>1014</c:v>
                </c:pt>
                <c:pt idx="2621">
                  <c:v>1014</c:v>
                </c:pt>
                <c:pt idx="2622">
                  <c:v>1014</c:v>
                </c:pt>
                <c:pt idx="2623">
                  <c:v>1014</c:v>
                </c:pt>
                <c:pt idx="2624">
                  <c:v>1015</c:v>
                </c:pt>
                <c:pt idx="2625">
                  <c:v>1016</c:v>
                </c:pt>
                <c:pt idx="2626">
                  <c:v>1017</c:v>
                </c:pt>
                <c:pt idx="2627">
                  <c:v>1017</c:v>
                </c:pt>
                <c:pt idx="2628">
                  <c:v>1017</c:v>
                </c:pt>
                <c:pt idx="2629">
                  <c:v>1017</c:v>
                </c:pt>
                <c:pt idx="2630">
                  <c:v>1017</c:v>
                </c:pt>
                <c:pt idx="2631">
                  <c:v>1018</c:v>
                </c:pt>
                <c:pt idx="2632">
                  <c:v>1018</c:v>
                </c:pt>
                <c:pt idx="2633">
                  <c:v>1018</c:v>
                </c:pt>
                <c:pt idx="2634">
                  <c:v>1018</c:v>
                </c:pt>
                <c:pt idx="2635">
                  <c:v>1019</c:v>
                </c:pt>
                <c:pt idx="2636">
                  <c:v>1019</c:v>
                </c:pt>
                <c:pt idx="2637">
                  <c:v>1019</c:v>
                </c:pt>
                <c:pt idx="2638">
                  <c:v>1019</c:v>
                </c:pt>
                <c:pt idx="2639">
                  <c:v>1020</c:v>
                </c:pt>
                <c:pt idx="2640">
                  <c:v>1021</c:v>
                </c:pt>
                <c:pt idx="2641">
                  <c:v>1022</c:v>
                </c:pt>
                <c:pt idx="2642">
                  <c:v>1022</c:v>
                </c:pt>
                <c:pt idx="2643">
                  <c:v>1022</c:v>
                </c:pt>
                <c:pt idx="2644">
                  <c:v>1022</c:v>
                </c:pt>
                <c:pt idx="2645">
                  <c:v>1022</c:v>
                </c:pt>
                <c:pt idx="2646">
                  <c:v>1022</c:v>
                </c:pt>
                <c:pt idx="2647">
                  <c:v>1022</c:v>
                </c:pt>
                <c:pt idx="2648">
                  <c:v>1023</c:v>
                </c:pt>
                <c:pt idx="2649">
                  <c:v>1024</c:v>
                </c:pt>
                <c:pt idx="2650">
                  <c:v>1025</c:v>
                </c:pt>
                <c:pt idx="2651">
                  <c:v>1025</c:v>
                </c:pt>
                <c:pt idx="2652">
                  <c:v>1026</c:v>
                </c:pt>
                <c:pt idx="2653">
                  <c:v>1026</c:v>
                </c:pt>
                <c:pt idx="2654">
                  <c:v>1026</c:v>
                </c:pt>
                <c:pt idx="2655">
                  <c:v>1026</c:v>
                </c:pt>
                <c:pt idx="2656">
                  <c:v>1027</c:v>
                </c:pt>
                <c:pt idx="2657">
                  <c:v>1028</c:v>
                </c:pt>
                <c:pt idx="2658">
                  <c:v>1029</c:v>
                </c:pt>
                <c:pt idx="2659">
                  <c:v>1030</c:v>
                </c:pt>
                <c:pt idx="2660">
                  <c:v>1030</c:v>
                </c:pt>
                <c:pt idx="2661">
                  <c:v>1030</c:v>
                </c:pt>
                <c:pt idx="2662">
                  <c:v>1030</c:v>
                </c:pt>
                <c:pt idx="2663">
                  <c:v>1030</c:v>
                </c:pt>
                <c:pt idx="2664">
                  <c:v>1030</c:v>
                </c:pt>
                <c:pt idx="2665">
                  <c:v>1030</c:v>
                </c:pt>
                <c:pt idx="2666">
                  <c:v>1030</c:v>
                </c:pt>
                <c:pt idx="2667">
                  <c:v>1030</c:v>
                </c:pt>
                <c:pt idx="2668">
                  <c:v>1030</c:v>
                </c:pt>
                <c:pt idx="2669">
                  <c:v>1030</c:v>
                </c:pt>
                <c:pt idx="2670">
                  <c:v>1030</c:v>
                </c:pt>
                <c:pt idx="2671">
                  <c:v>1030</c:v>
                </c:pt>
                <c:pt idx="2672">
                  <c:v>1030</c:v>
                </c:pt>
                <c:pt idx="2673">
                  <c:v>1030</c:v>
                </c:pt>
                <c:pt idx="2674">
                  <c:v>1030</c:v>
                </c:pt>
                <c:pt idx="2675">
                  <c:v>1030</c:v>
                </c:pt>
                <c:pt idx="2676">
                  <c:v>1031</c:v>
                </c:pt>
                <c:pt idx="2677">
                  <c:v>1032</c:v>
                </c:pt>
                <c:pt idx="2678">
                  <c:v>1032</c:v>
                </c:pt>
                <c:pt idx="2679">
                  <c:v>1032</c:v>
                </c:pt>
                <c:pt idx="2680">
                  <c:v>1032</c:v>
                </c:pt>
                <c:pt idx="2681">
                  <c:v>1032</c:v>
                </c:pt>
                <c:pt idx="2682">
                  <c:v>1033</c:v>
                </c:pt>
                <c:pt idx="2683">
                  <c:v>1033</c:v>
                </c:pt>
                <c:pt idx="2684">
                  <c:v>1033</c:v>
                </c:pt>
                <c:pt idx="2685">
                  <c:v>1033</c:v>
                </c:pt>
                <c:pt idx="2686">
                  <c:v>1034</c:v>
                </c:pt>
                <c:pt idx="2687">
                  <c:v>1034</c:v>
                </c:pt>
                <c:pt idx="2688">
                  <c:v>1034</c:v>
                </c:pt>
                <c:pt idx="2689">
                  <c:v>1034</c:v>
                </c:pt>
                <c:pt idx="2690">
                  <c:v>1034</c:v>
                </c:pt>
                <c:pt idx="2691">
                  <c:v>1035</c:v>
                </c:pt>
                <c:pt idx="2692">
                  <c:v>1035</c:v>
                </c:pt>
                <c:pt idx="2693">
                  <c:v>1035</c:v>
                </c:pt>
                <c:pt idx="2694">
                  <c:v>1036</c:v>
                </c:pt>
                <c:pt idx="2695">
                  <c:v>1036</c:v>
                </c:pt>
                <c:pt idx="2696">
                  <c:v>1037</c:v>
                </c:pt>
                <c:pt idx="2697">
                  <c:v>1037</c:v>
                </c:pt>
                <c:pt idx="2698">
                  <c:v>1037</c:v>
                </c:pt>
                <c:pt idx="2699">
                  <c:v>1037</c:v>
                </c:pt>
                <c:pt idx="2700">
                  <c:v>1037</c:v>
                </c:pt>
                <c:pt idx="2701">
                  <c:v>1037</c:v>
                </c:pt>
                <c:pt idx="2702">
                  <c:v>1037</c:v>
                </c:pt>
                <c:pt idx="2703">
                  <c:v>1037</c:v>
                </c:pt>
                <c:pt idx="2704">
                  <c:v>1037</c:v>
                </c:pt>
                <c:pt idx="2705">
                  <c:v>1038</c:v>
                </c:pt>
                <c:pt idx="2706">
                  <c:v>1038</c:v>
                </c:pt>
                <c:pt idx="2707">
                  <c:v>1038</c:v>
                </c:pt>
                <c:pt idx="2708">
                  <c:v>1039</c:v>
                </c:pt>
                <c:pt idx="2709">
                  <c:v>1039</c:v>
                </c:pt>
                <c:pt idx="2710">
                  <c:v>1039</c:v>
                </c:pt>
                <c:pt idx="2711">
                  <c:v>1039</c:v>
                </c:pt>
                <c:pt idx="2712">
                  <c:v>1040</c:v>
                </c:pt>
                <c:pt idx="2713">
                  <c:v>1040</c:v>
                </c:pt>
                <c:pt idx="2714">
                  <c:v>1041</c:v>
                </c:pt>
                <c:pt idx="2715">
                  <c:v>1041</c:v>
                </c:pt>
                <c:pt idx="2716">
                  <c:v>1041</c:v>
                </c:pt>
                <c:pt idx="2717">
                  <c:v>1041</c:v>
                </c:pt>
                <c:pt idx="2718">
                  <c:v>1041</c:v>
                </c:pt>
                <c:pt idx="2719">
                  <c:v>1041</c:v>
                </c:pt>
                <c:pt idx="2720">
                  <c:v>1041</c:v>
                </c:pt>
                <c:pt idx="2721">
                  <c:v>1041</c:v>
                </c:pt>
                <c:pt idx="2722">
                  <c:v>1041</c:v>
                </c:pt>
                <c:pt idx="2723">
                  <c:v>1041</c:v>
                </c:pt>
                <c:pt idx="2724">
                  <c:v>1041</c:v>
                </c:pt>
                <c:pt idx="2725">
                  <c:v>1041</c:v>
                </c:pt>
                <c:pt idx="2726">
                  <c:v>1041</c:v>
                </c:pt>
                <c:pt idx="2727">
                  <c:v>1041</c:v>
                </c:pt>
                <c:pt idx="2728">
                  <c:v>1041</c:v>
                </c:pt>
                <c:pt idx="2729">
                  <c:v>1041</c:v>
                </c:pt>
                <c:pt idx="2730">
                  <c:v>1042</c:v>
                </c:pt>
                <c:pt idx="2731">
                  <c:v>1042</c:v>
                </c:pt>
                <c:pt idx="2732">
                  <c:v>1042</c:v>
                </c:pt>
                <c:pt idx="2733">
                  <c:v>1043</c:v>
                </c:pt>
                <c:pt idx="2734">
                  <c:v>1043</c:v>
                </c:pt>
                <c:pt idx="2735">
                  <c:v>1043</c:v>
                </c:pt>
                <c:pt idx="2736">
                  <c:v>1043</c:v>
                </c:pt>
                <c:pt idx="2737">
                  <c:v>1043</c:v>
                </c:pt>
                <c:pt idx="2738">
                  <c:v>1043</c:v>
                </c:pt>
                <c:pt idx="2739">
                  <c:v>1043</c:v>
                </c:pt>
                <c:pt idx="2740">
                  <c:v>1043</c:v>
                </c:pt>
                <c:pt idx="2741">
                  <c:v>1044</c:v>
                </c:pt>
                <c:pt idx="2742">
                  <c:v>1044</c:v>
                </c:pt>
                <c:pt idx="2743">
                  <c:v>1044</c:v>
                </c:pt>
                <c:pt idx="2744">
                  <c:v>1044</c:v>
                </c:pt>
                <c:pt idx="2745">
                  <c:v>1044</c:v>
                </c:pt>
                <c:pt idx="2746">
                  <c:v>1044</c:v>
                </c:pt>
                <c:pt idx="2747">
                  <c:v>1044</c:v>
                </c:pt>
                <c:pt idx="2748">
                  <c:v>1044</c:v>
                </c:pt>
                <c:pt idx="2749">
                  <c:v>1045</c:v>
                </c:pt>
                <c:pt idx="2750">
                  <c:v>1046</c:v>
                </c:pt>
                <c:pt idx="2751">
                  <c:v>1047</c:v>
                </c:pt>
                <c:pt idx="2752">
                  <c:v>1048</c:v>
                </c:pt>
                <c:pt idx="2753">
                  <c:v>1049</c:v>
                </c:pt>
                <c:pt idx="2754">
                  <c:v>1050</c:v>
                </c:pt>
                <c:pt idx="2755">
                  <c:v>1051</c:v>
                </c:pt>
                <c:pt idx="2756">
                  <c:v>1052</c:v>
                </c:pt>
                <c:pt idx="2757">
                  <c:v>1052</c:v>
                </c:pt>
                <c:pt idx="2758">
                  <c:v>1053</c:v>
                </c:pt>
                <c:pt idx="2759">
                  <c:v>1053</c:v>
                </c:pt>
                <c:pt idx="2760">
                  <c:v>1053</c:v>
                </c:pt>
                <c:pt idx="2761">
                  <c:v>1053</c:v>
                </c:pt>
                <c:pt idx="2762">
                  <c:v>1053</c:v>
                </c:pt>
                <c:pt idx="2763">
                  <c:v>1053</c:v>
                </c:pt>
                <c:pt idx="2764">
                  <c:v>1054</c:v>
                </c:pt>
                <c:pt idx="2765">
                  <c:v>1054</c:v>
                </c:pt>
                <c:pt idx="2766">
                  <c:v>1054</c:v>
                </c:pt>
                <c:pt idx="2767">
                  <c:v>1054</c:v>
                </c:pt>
                <c:pt idx="2768">
                  <c:v>1054</c:v>
                </c:pt>
                <c:pt idx="2769">
                  <c:v>1055</c:v>
                </c:pt>
                <c:pt idx="2770">
                  <c:v>1055</c:v>
                </c:pt>
                <c:pt idx="2771">
                  <c:v>1055</c:v>
                </c:pt>
                <c:pt idx="2772">
                  <c:v>1055</c:v>
                </c:pt>
                <c:pt idx="2773">
                  <c:v>1055</c:v>
                </c:pt>
                <c:pt idx="2774">
                  <c:v>1056</c:v>
                </c:pt>
                <c:pt idx="2775">
                  <c:v>1056</c:v>
                </c:pt>
                <c:pt idx="2776">
                  <c:v>1056</c:v>
                </c:pt>
                <c:pt idx="2777">
                  <c:v>1056</c:v>
                </c:pt>
                <c:pt idx="2778">
                  <c:v>1057</c:v>
                </c:pt>
                <c:pt idx="2779">
                  <c:v>1058</c:v>
                </c:pt>
                <c:pt idx="2780">
                  <c:v>1058</c:v>
                </c:pt>
                <c:pt idx="2781">
                  <c:v>1058</c:v>
                </c:pt>
                <c:pt idx="2782">
                  <c:v>1058</c:v>
                </c:pt>
                <c:pt idx="2783">
                  <c:v>1058</c:v>
                </c:pt>
                <c:pt idx="2784">
                  <c:v>1059</c:v>
                </c:pt>
                <c:pt idx="2785">
                  <c:v>1059</c:v>
                </c:pt>
                <c:pt idx="2786">
                  <c:v>1059</c:v>
                </c:pt>
                <c:pt idx="2787">
                  <c:v>1059</c:v>
                </c:pt>
                <c:pt idx="2788">
                  <c:v>1059</c:v>
                </c:pt>
                <c:pt idx="2789">
                  <c:v>1059</c:v>
                </c:pt>
                <c:pt idx="2790">
                  <c:v>1059</c:v>
                </c:pt>
                <c:pt idx="2791">
                  <c:v>1059</c:v>
                </c:pt>
                <c:pt idx="2792">
                  <c:v>1059</c:v>
                </c:pt>
                <c:pt idx="2793">
                  <c:v>1059</c:v>
                </c:pt>
                <c:pt idx="2794">
                  <c:v>1060</c:v>
                </c:pt>
                <c:pt idx="2795">
                  <c:v>1060</c:v>
                </c:pt>
                <c:pt idx="2796">
                  <c:v>1060</c:v>
                </c:pt>
                <c:pt idx="2797">
                  <c:v>1061</c:v>
                </c:pt>
                <c:pt idx="2798">
                  <c:v>1061</c:v>
                </c:pt>
                <c:pt idx="2799">
                  <c:v>1062</c:v>
                </c:pt>
                <c:pt idx="2800">
                  <c:v>1063</c:v>
                </c:pt>
                <c:pt idx="2801">
                  <c:v>1063</c:v>
                </c:pt>
                <c:pt idx="2802">
                  <c:v>1064</c:v>
                </c:pt>
                <c:pt idx="2803">
                  <c:v>1065</c:v>
                </c:pt>
                <c:pt idx="2804">
                  <c:v>1066</c:v>
                </c:pt>
                <c:pt idx="2805">
                  <c:v>1067</c:v>
                </c:pt>
                <c:pt idx="2806">
                  <c:v>1068</c:v>
                </c:pt>
                <c:pt idx="2807">
                  <c:v>1069</c:v>
                </c:pt>
                <c:pt idx="2808">
                  <c:v>1070</c:v>
                </c:pt>
                <c:pt idx="2809">
                  <c:v>1070</c:v>
                </c:pt>
                <c:pt idx="2810">
                  <c:v>1071</c:v>
                </c:pt>
                <c:pt idx="2811">
                  <c:v>1072</c:v>
                </c:pt>
                <c:pt idx="2812">
                  <c:v>1073</c:v>
                </c:pt>
                <c:pt idx="2813">
                  <c:v>1073</c:v>
                </c:pt>
                <c:pt idx="2814">
                  <c:v>1074</c:v>
                </c:pt>
                <c:pt idx="2815">
                  <c:v>1075</c:v>
                </c:pt>
                <c:pt idx="2816">
                  <c:v>1075</c:v>
                </c:pt>
                <c:pt idx="2817">
                  <c:v>1075</c:v>
                </c:pt>
                <c:pt idx="2818">
                  <c:v>1076</c:v>
                </c:pt>
                <c:pt idx="2819">
                  <c:v>1077</c:v>
                </c:pt>
                <c:pt idx="2820">
                  <c:v>1078</c:v>
                </c:pt>
                <c:pt idx="2821">
                  <c:v>1079</c:v>
                </c:pt>
                <c:pt idx="2822">
                  <c:v>1079</c:v>
                </c:pt>
                <c:pt idx="2823">
                  <c:v>1080</c:v>
                </c:pt>
                <c:pt idx="2824">
                  <c:v>1081</c:v>
                </c:pt>
                <c:pt idx="2825">
                  <c:v>1081</c:v>
                </c:pt>
                <c:pt idx="2826">
                  <c:v>1081</c:v>
                </c:pt>
                <c:pt idx="2827">
                  <c:v>1082</c:v>
                </c:pt>
                <c:pt idx="2828">
                  <c:v>1082</c:v>
                </c:pt>
                <c:pt idx="2829">
                  <c:v>1082</c:v>
                </c:pt>
                <c:pt idx="2830">
                  <c:v>1083</c:v>
                </c:pt>
                <c:pt idx="2831">
                  <c:v>1083</c:v>
                </c:pt>
                <c:pt idx="2832">
                  <c:v>1084</c:v>
                </c:pt>
                <c:pt idx="2833">
                  <c:v>1084</c:v>
                </c:pt>
                <c:pt idx="2834">
                  <c:v>1084</c:v>
                </c:pt>
                <c:pt idx="2835">
                  <c:v>1084</c:v>
                </c:pt>
                <c:pt idx="2836">
                  <c:v>1084</c:v>
                </c:pt>
                <c:pt idx="2837">
                  <c:v>1085</c:v>
                </c:pt>
                <c:pt idx="2838">
                  <c:v>1085</c:v>
                </c:pt>
                <c:pt idx="2839">
                  <c:v>1085</c:v>
                </c:pt>
                <c:pt idx="2840">
                  <c:v>1085</c:v>
                </c:pt>
                <c:pt idx="2841">
                  <c:v>1086</c:v>
                </c:pt>
                <c:pt idx="2842">
                  <c:v>1087</c:v>
                </c:pt>
                <c:pt idx="2843">
                  <c:v>1087</c:v>
                </c:pt>
                <c:pt idx="2844">
                  <c:v>1088</c:v>
                </c:pt>
                <c:pt idx="2845">
                  <c:v>1089</c:v>
                </c:pt>
                <c:pt idx="2846">
                  <c:v>1089</c:v>
                </c:pt>
                <c:pt idx="2847">
                  <c:v>1089</c:v>
                </c:pt>
                <c:pt idx="2848">
                  <c:v>1089</c:v>
                </c:pt>
                <c:pt idx="2849">
                  <c:v>1089</c:v>
                </c:pt>
                <c:pt idx="2850">
                  <c:v>1089</c:v>
                </c:pt>
                <c:pt idx="2851">
                  <c:v>1090</c:v>
                </c:pt>
                <c:pt idx="2852">
                  <c:v>1090</c:v>
                </c:pt>
                <c:pt idx="2853">
                  <c:v>1090</c:v>
                </c:pt>
                <c:pt idx="2854">
                  <c:v>1090</c:v>
                </c:pt>
                <c:pt idx="2855">
                  <c:v>1090</c:v>
                </c:pt>
                <c:pt idx="2856">
                  <c:v>1090</c:v>
                </c:pt>
                <c:pt idx="2857">
                  <c:v>1091</c:v>
                </c:pt>
                <c:pt idx="2858">
                  <c:v>1091</c:v>
                </c:pt>
                <c:pt idx="2859">
                  <c:v>1091</c:v>
                </c:pt>
                <c:pt idx="2860">
                  <c:v>1091</c:v>
                </c:pt>
                <c:pt idx="2861">
                  <c:v>1092</c:v>
                </c:pt>
                <c:pt idx="2862">
                  <c:v>1092</c:v>
                </c:pt>
                <c:pt idx="2863">
                  <c:v>1093</c:v>
                </c:pt>
                <c:pt idx="2864">
                  <c:v>1094</c:v>
                </c:pt>
                <c:pt idx="2865">
                  <c:v>1095</c:v>
                </c:pt>
                <c:pt idx="2866">
                  <c:v>1095</c:v>
                </c:pt>
                <c:pt idx="2867">
                  <c:v>1096</c:v>
                </c:pt>
                <c:pt idx="2868">
                  <c:v>1096</c:v>
                </c:pt>
                <c:pt idx="2869">
                  <c:v>1097</c:v>
                </c:pt>
                <c:pt idx="2870">
                  <c:v>1098</c:v>
                </c:pt>
                <c:pt idx="2871">
                  <c:v>1099</c:v>
                </c:pt>
                <c:pt idx="2872">
                  <c:v>1099</c:v>
                </c:pt>
                <c:pt idx="2873">
                  <c:v>1099</c:v>
                </c:pt>
                <c:pt idx="2874">
                  <c:v>1099</c:v>
                </c:pt>
                <c:pt idx="2875">
                  <c:v>1100</c:v>
                </c:pt>
                <c:pt idx="2876">
                  <c:v>1100</c:v>
                </c:pt>
                <c:pt idx="2877">
                  <c:v>1101</c:v>
                </c:pt>
                <c:pt idx="2878">
                  <c:v>1101</c:v>
                </c:pt>
                <c:pt idx="2879">
                  <c:v>1101</c:v>
                </c:pt>
                <c:pt idx="2880">
                  <c:v>1101</c:v>
                </c:pt>
                <c:pt idx="2881">
                  <c:v>1101</c:v>
                </c:pt>
                <c:pt idx="2882">
                  <c:v>1102</c:v>
                </c:pt>
                <c:pt idx="2883">
                  <c:v>1102</c:v>
                </c:pt>
                <c:pt idx="2884">
                  <c:v>1102</c:v>
                </c:pt>
                <c:pt idx="2885">
                  <c:v>1103</c:v>
                </c:pt>
                <c:pt idx="2886">
                  <c:v>1104</c:v>
                </c:pt>
                <c:pt idx="2887">
                  <c:v>1105</c:v>
                </c:pt>
                <c:pt idx="2888">
                  <c:v>1106</c:v>
                </c:pt>
                <c:pt idx="2889">
                  <c:v>1107</c:v>
                </c:pt>
                <c:pt idx="2890">
                  <c:v>1108</c:v>
                </c:pt>
                <c:pt idx="2891">
                  <c:v>1109</c:v>
                </c:pt>
                <c:pt idx="2892">
                  <c:v>1110</c:v>
                </c:pt>
                <c:pt idx="2893">
                  <c:v>1111</c:v>
                </c:pt>
                <c:pt idx="2894">
                  <c:v>1112</c:v>
                </c:pt>
                <c:pt idx="2895">
                  <c:v>1112</c:v>
                </c:pt>
                <c:pt idx="2896">
                  <c:v>1113</c:v>
                </c:pt>
                <c:pt idx="2897">
                  <c:v>1114</c:v>
                </c:pt>
                <c:pt idx="2898">
                  <c:v>1115</c:v>
                </c:pt>
                <c:pt idx="2899">
                  <c:v>1115</c:v>
                </c:pt>
                <c:pt idx="2900">
                  <c:v>1115</c:v>
                </c:pt>
                <c:pt idx="2901">
                  <c:v>1116</c:v>
                </c:pt>
                <c:pt idx="2902">
                  <c:v>1116</c:v>
                </c:pt>
                <c:pt idx="2903">
                  <c:v>1117</c:v>
                </c:pt>
                <c:pt idx="2904">
                  <c:v>1117</c:v>
                </c:pt>
                <c:pt idx="2905">
                  <c:v>1118</c:v>
                </c:pt>
                <c:pt idx="2906">
                  <c:v>1118</c:v>
                </c:pt>
                <c:pt idx="2907">
                  <c:v>1118</c:v>
                </c:pt>
                <c:pt idx="2908">
                  <c:v>1118</c:v>
                </c:pt>
                <c:pt idx="2909">
                  <c:v>1118</c:v>
                </c:pt>
                <c:pt idx="2910">
                  <c:v>1119</c:v>
                </c:pt>
                <c:pt idx="2911">
                  <c:v>1119</c:v>
                </c:pt>
                <c:pt idx="2912">
                  <c:v>1119</c:v>
                </c:pt>
                <c:pt idx="2913">
                  <c:v>1119</c:v>
                </c:pt>
                <c:pt idx="2914">
                  <c:v>1119</c:v>
                </c:pt>
                <c:pt idx="2915">
                  <c:v>1119</c:v>
                </c:pt>
                <c:pt idx="2916">
                  <c:v>1119</c:v>
                </c:pt>
                <c:pt idx="2917">
                  <c:v>1120</c:v>
                </c:pt>
                <c:pt idx="2918">
                  <c:v>1121</c:v>
                </c:pt>
                <c:pt idx="2919">
                  <c:v>1121</c:v>
                </c:pt>
                <c:pt idx="2920">
                  <c:v>1122</c:v>
                </c:pt>
                <c:pt idx="2921">
                  <c:v>1123</c:v>
                </c:pt>
                <c:pt idx="2922">
                  <c:v>1124</c:v>
                </c:pt>
                <c:pt idx="2923">
                  <c:v>1125</c:v>
                </c:pt>
                <c:pt idx="2924">
                  <c:v>1125</c:v>
                </c:pt>
                <c:pt idx="2925">
                  <c:v>1126</c:v>
                </c:pt>
                <c:pt idx="2926">
                  <c:v>1127</c:v>
                </c:pt>
                <c:pt idx="2927">
                  <c:v>1127</c:v>
                </c:pt>
                <c:pt idx="2928">
                  <c:v>1127</c:v>
                </c:pt>
                <c:pt idx="2929">
                  <c:v>1127</c:v>
                </c:pt>
                <c:pt idx="2930">
                  <c:v>1127</c:v>
                </c:pt>
                <c:pt idx="2931">
                  <c:v>1127</c:v>
                </c:pt>
                <c:pt idx="2932">
                  <c:v>1127</c:v>
                </c:pt>
                <c:pt idx="2933">
                  <c:v>1128</c:v>
                </c:pt>
                <c:pt idx="2934">
                  <c:v>1129</c:v>
                </c:pt>
                <c:pt idx="2935">
                  <c:v>1129</c:v>
                </c:pt>
                <c:pt idx="2936">
                  <c:v>1129</c:v>
                </c:pt>
                <c:pt idx="2937">
                  <c:v>1130</c:v>
                </c:pt>
                <c:pt idx="2938">
                  <c:v>1130</c:v>
                </c:pt>
                <c:pt idx="2939">
                  <c:v>1131</c:v>
                </c:pt>
                <c:pt idx="2940">
                  <c:v>1132</c:v>
                </c:pt>
                <c:pt idx="2941">
                  <c:v>1133</c:v>
                </c:pt>
                <c:pt idx="2942">
                  <c:v>1134</c:v>
                </c:pt>
                <c:pt idx="2943">
                  <c:v>1135</c:v>
                </c:pt>
                <c:pt idx="2944">
                  <c:v>1136</c:v>
                </c:pt>
                <c:pt idx="2945">
                  <c:v>1137</c:v>
                </c:pt>
                <c:pt idx="2946">
                  <c:v>1137</c:v>
                </c:pt>
                <c:pt idx="2947">
                  <c:v>1138</c:v>
                </c:pt>
                <c:pt idx="2948">
                  <c:v>1138</c:v>
                </c:pt>
                <c:pt idx="2949">
                  <c:v>1138</c:v>
                </c:pt>
                <c:pt idx="2950">
                  <c:v>1139</c:v>
                </c:pt>
                <c:pt idx="2951">
                  <c:v>1139</c:v>
                </c:pt>
                <c:pt idx="2952">
                  <c:v>1140</c:v>
                </c:pt>
                <c:pt idx="2953">
                  <c:v>1141</c:v>
                </c:pt>
                <c:pt idx="2954">
                  <c:v>1141</c:v>
                </c:pt>
                <c:pt idx="2955">
                  <c:v>1141</c:v>
                </c:pt>
                <c:pt idx="2956">
                  <c:v>1141</c:v>
                </c:pt>
                <c:pt idx="2957">
                  <c:v>1141</c:v>
                </c:pt>
                <c:pt idx="2958">
                  <c:v>1141</c:v>
                </c:pt>
                <c:pt idx="2959">
                  <c:v>1141</c:v>
                </c:pt>
                <c:pt idx="2960">
                  <c:v>1141</c:v>
                </c:pt>
                <c:pt idx="2961">
                  <c:v>1141</c:v>
                </c:pt>
                <c:pt idx="2962">
                  <c:v>1141</c:v>
                </c:pt>
                <c:pt idx="2963">
                  <c:v>1141</c:v>
                </c:pt>
                <c:pt idx="2964">
                  <c:v>1142</c:v>
                </c:pt>
                <c:pt idx="2965">
                  <c:v>1143</c:v>
                </c:pt>
                <c:pt idx="2966">
                  <c:v>1144</c:v>
                </c:pt>
                <c:pt idx="2967">
                  <c:v>1144</c:v>
                </c:pt>
                <c:pt idx="2968">
                  <c:v>1145</c:v>
                </c:pt>
                <c:pt idx="2969">
                  <c:v>1145</c:v>
                </c:pt>
                <c:pt idx="2970">
                  <c:v>1145</c:v>
                </c:pt>
                <c:pt idx="2971">
                  <c:v>1145</c:v>
                </c:pt>
                <c:pt idx="2972">
                  <c:v>1145</c:v>
                </c:pt>
                <c:pt idx="2973">
                  <c:v>1145</c:v>
                </c:pt>
                <c:pt idx="2974">
                  <c:v>1145</c:v>
                </c:pt>
                <c:pt idx="2975">
                  <c:v>1145</c:v>
                </c:pt>
                <c:pt idx="2976">
                  <c:v>1145</c:v>
                </c:pt>
                <c:pt idx="2977">
                  <c:v>1145</c:v>
                </c:pt>
                <c:pt idx="2978">
                  <c:v>1145</c:v>
                </c:pt>
                <c:pt idx="2979">
                  <c:v>1146</c:v>
                </c:pt>
                <c:pt idx="2980">
                  <c:v>1147</c:v>
                </c:pt>
                <c:pt idx="2981">
                  <c:v>1148</c:v>
                </c:pt>
                <c:pt idx="2982">
                  <c:v>1149</c:v>
                </c:pt>
                <c:pt idx="2983">
                  <c:v>1150</c:v>
                </c:pt>
                <c:pt idx="2984">
                  <c:v>1151</c:v>
                </c:pt>
                <c:pt idx="2985">
                  <c:v>1152</c:v>
                </c:pt>
                <c:pt idx="2986">
                  <c:v>1153</c:v>
                </c:pt>
                <c:pt idx="2987">
                  <c:v>1154</c:v>
                </c:pt>
                <c:pt idx="2988">
                  <c:v>1155</c:v>
                </c:pt>
                <c:pt idx="2989">
                  <c:v>1156</c:v>
                </c:pt>
                <c:pt idx="2990">
                  <c:v>1157</c:v>
                </c:pt>
                <c:pt idx="2991">
                  <c:v>1158</c:v>
                </c:pt>
                <c:pt idx="2992">
                  <c:v>1159</c:v>
                </c:pt>
                <c:pt idx="2993">
                  <c:v>1160</c:v>
                </c:pt>
                <c:pt idx="2994">
                  <c:v>1161</c:v>
                </c:pt>
                <c:pt idx="2995">
                  <c:v>1162</c:v>
                </c:pt>
                <c:pt idx="2996">
                  <c:v>1162</c:v>
                </c:pt>
                <c:pt idx="2997">
                  <c:v>1162</c:v>
                </c:pt>
                <c:pt idx="2998">
                  <c:v>1162</c:v>
                </c:pt>
                <c:pt idx="2999">
                  <c:v>1162</c:v>
                </c:pt>
                <c:pt idx="3000">
                  <c:v>1162</c:v>
                </c:pt>
                <c:pt idx="3001">
                  <c:v>1162</c:v>
                </c:pt>
                <c:pt idx="3002">
                  <c:v>1162</c:v>
                </c:pt>
                <c:pt idx="3003">
                  <c:v>1162</c:v>
                </c:pt>
                <c:pt idx="3004">
                  <c:v>1162</c:v>
                </c:pt>
                <c:pt idx="3005">
                  <c:v>1162</c:v>
                </c:pt>
                <c:pt idx="3006">
                  <c:v>1162</c:v>
                </c:pt>
                <c:pt idx="3007">
                  <c:v>1162</c:v>
                </c:pt>
                <c:pt idx="3008">
                  <c:v>1162</c:v>
                </c:pt>
                <c:pt idx="3009">
                  <c:v>1162</c:v>
                </c:pt>
                <c:pt idx="3010">
                  <c:v>1162</c:v>
                </c:pt>
                <c:pt idx="3011">
                  <c:v>1162</c:v>
                </c:pt>
                <c:pt idx="3012">
                  <c:v>1163</c:v>
                </c:pt>
                <c:pt idx="3013">
                  <c:v>1164</c:v>
                </c:pt>
                <c:pt idx="3014">
                  <c:v>1164</c:v>
                </c:pt>
                <c:pt idx="3015">
                  <c:v>1164</c:v>
                </c:pt>
                <c:pt idx="3016">
                  <c:v>1164</c:v>
                </c:pt>
                <c:pt idx="3017">
                  <c:v>1165</c:v>
                </c:pt>
                <c:pt idx="3018">
                  <c:v>1166</c:v>
                </c:pt>
                <c:pt idx="3019">
                  <c:v>1167</c:v>
                </c:pt>
                <c:pt idx="3020">
                  <c:v>1167</c:v>
                </c:pt>
                <c:pt idx="3021">
                  <c:v>1167</c:v>
                </c:pt>
                <c:pt idx="3022">
                  <c:v>1167</c:v>
                </c:pt>
                <c:pt idx="3023">
                  <c:v>1167</c:v>
                </c:pt>
                <c:pt idx="3024">
                  <c:v>1167</c:v>
                </c:pt>
                <c:pt idx="3025">
                  <c:v>1167</c:v>
                </c:pt>
                <c:pt idx="3026">
                  <c:v>1167</c:v>
                </c:pt>
                <c:pt idx="3027">
                  <c:v>1167</c:v>
                </c:pt>
                <c:pt idx="3028">
                  <c:v>1167</c:v>
                </c:pt>
                <c:pt idx="3029">
                  <c:v>1168</c:v>
                </c:pt>
                <c:pt idx="3030">
                  <c:v>1168</c:v>
                </c:pt>
                <c:pt idx="3031">
                  <c:v>1168</c:v>
                </c:pt>
                <c:pt idx="3032">
                  <c:v>1168</c:v>
                </c:pt>
                <c:pt idx="3033">
                  <c:v>1168</c:v>
                </c:pt>
                <c:pt idx="3034">
                  <c:v>1169</c:v>
                </c:pt>
                <c:pt idx="3035">
                  <c:v>1169</c:v>
                </c:pt>
                <c:pt idx="3036">
                  <c:v>1170</c:v>
                </c:pt>
                <c:pt idx="3037">
                  <c:v>1170</c:v>
                </c:pt>
                <c:pt idx="3038">
                  <c:v>1171</c:v>
                </c:pt>
                <c:pt idx="3039">
                  <c:v>1171</c:v>
                </c:pt>
                <c:pt idx="3040">
                  <c:v>1172</c:v>
                </c:pt>
                <c:pt idx="3041">
                  <c:v>1172</c:v>
                </c:pt>
                <c:pt idx="3042">
                  <c:v>1172</c:v>
                </c:pt>
                <c:pt idx="3043">
                  <c:v>1172</c:v>
                </c:pt>
                <c:pt idx="3044">
                  <c:v>1173</c:v>
                </c:pt>
                <c:pt idx="3045">
                  <c:v>1173</c:v>
                </c:pt>
                <c:pt idx="3046">
                  <c:v>1174</c:v>
                </c:pt>
                <c:pt idx="3047">
                  <c:v>1174</c:v>
                </c:pt>
                <c:pt idx="3048">
                  <c:v>1174</c:v>
                </c:pt>
                <c:pt idx="3049">
                  <c:v>1175</c:v>
                </c:pt>
                <c:pt idx="3050">
                  <c:v>1176</c:v>
                </c:pt>
                <c:pt idx="3051">
                  <c:v>1177</c:v>
                </c:pt>
                <c:pt idx="3052">
                  <c:v>1178</c:v>
                </c:pt>
                <c:pt idx="3053">
                  <c:v>1178</c:v>
                </c:pt>
                <c:pt idx="3054">
                  <c:v>1179</c:v>
                </c:pt>
                <c:pt idx="3055">
                  <c:v>1179</c:v>
                </c:pt>
                <c:pt idx="3056">
                  <c:v>1180</c:v>
                </c:pt>
                <c:pt idx="3057">
                  <c:v>1180</c:v>
                </c:pt>
                <c:pt idx="3058">
                  <c:v>1180</c:v>
                </c:pt>
                <c:pt idx="3059">
                  <c:v>1180</c:v>
                </c:pt>
                <c:pt idx="3060">
                  <c:v>1181</c:v>
                </c:pt>
                <c:pt idx="3061">
                  <c:v>1181</c:v>
                </c:pt>
                <c:pt idx="3062">
                  <c:v>1182</c:v>
                </c:pt>
                <c:pt idx="3063">
                  <c:v>1182</c:v>
                </c:pt>
                <c:pt idx="3064">
                  <c:v>1182</c:v>
                </c:pt>
                <c:pt idx="3065">
                  <c:v>1183</c:v>
                </c:pt>
                <c:pt idx="3066">
                  <c:v>1184</c:v>
                </c:pt>
                <c:pt idx="3067">
                  <c:v>1185</c:v>
                </c:pt>
                <c:pt idx="3068">
                  <c:v>1186</c:v>
                </c:pt>
                <c:pt idx="3069">
                  <c:v>1187</c:v>
                </c:pt>
                <c:pt idx="3070">
                  <c:v>1187</c:v>
                </c:pt>
                <c:pt idx="3071">
                  <c:v>1187</c:v>
                </c:pt>
                <c:pt idx="3072">
                  <c:v>1187</c:v>
                </c:pt>
                <c:pt idx="3073">
                  <c:v>1188</c:v>
                </c:pt>
                <c:pt idx="3074">
                  <c:v>1188</c:v>
                </c:pt>
                <c:pt idx="3075">
                  <c:v>1188</c:v>
                </c:pt>
                <c:pt idx="3076">
                  <c:v>1188</c:v>
                </c:pt>
                <c:pt idx="3077">
                  <c:v>1188</c:v>
                </c:pt>
                <c:pt idx="3078">
                  <c:v>1188</c:v>
                </c:pt>
                <c:pt idx="3079">
                  <c:v>1188</c:v>
                </c:pt>
                <c:pt idx="3080">
                  <c:v>1188</c:v>
                </c:pt>
                <c:pt idx="3081">
                  <c:v>1188</c:v>
                </c:pt>
                <c:pt idx="3082">
                  <c:v>1188</c:v>
                </c:pt>
                <c:pt idx="3083">
                  <c:v>1188</c:v>
                </c:pt>
                <c:pt idx="3084">
                  <c:v>1188</c:v>
                </c:pt>
                <c:pt idx="3085">
                  <c:v>1188</c:v>
                </c:pt>
                <c:pt idx="3086">
                  <c:v>1188</c:v>
                </c:pt>
                <c:pt idx="3087">
                  <c:v>1188</c:v>
                </c:pt>
                <c:pt idx="3088">
                  <c:v>1189</c:v>
                </c:pt>
                <c:pt idx="3089">
                  <c:v>1189</c:v>
                </c:pt>
                <c:pt idx="3090">
                  <c:v>1189</c:v>
                </c:pt>
                <c:pt idx="3091">
                  <c:v>1189</c:v>
                </c:pt>
                <c:pt idx="3092">
                  <c:v>1189</c:v>
                </c:pt>
                <c:pt idx="3093">
                  <c:v>1189</c:v>
                </c:pt>
                <c:pt idx="3094">
                  <c:v>1189</c:v>
                </c:pt>
                <c:pt idx="3095">
                  <c:v>1189</c:v>
                </c:pt>
                <c:pt idx="3096">
                  <c:v>1190</c:v>
                </c:pt>
                <c:pt idx="3097">
                  <c:v>1190</c:v>
                </c:pt>
                <c:pt idx="3098">
                  <c:v>1190</c:v>
                </c:pt>
                <c:pt idx="3099">
                  <c:v>1190</c:v>
                </c:pt>
                <c:pt idx="3100">
                  <c:v>1190</c:v>
                </c:pt>
                <c:pt idx="3101">
                  <c:v>1191</c:v>
                </c:pt>
                <c:pt idx="3102">
                  <c:v>1192</c:v>
                </c:pt>
                <c:pt idx="3103">
                  <c:v>1193</c:v>
                </c:pt>
                <c:pt idx="3104">
                  <c:v>1193</c:v>
                </c:pt>
                <c:pt idx="3105">
                  <c:v>1194</c:v>
                </c:pt>
                <c:pt idx="3106">
                  <c:v>1195</c:v>
                </c:pt>
                <c:pt idx="3107">
                  <c:v>1196</c:v>
                </c:pt>
                <c:pt idx="3108">
                  <c:v>1196</c:v>
                </c:pt>
                <c:pt idx="3109">
                  <c:v>1197</c:v>
                </c:pt>
                <c:pt idx="3110">
                  <c:v>1198</c:v>
                </c:pt>
                <c:pt idx="3111">
                  <c:v>1199</c:v>
                </c:pt>
                <c:pt idx="3112">
                  <c:v>1200</c:v>
                </c:pt>
                <c:pt idx="3113">
                  <c:v>1201</c:v>
                </c:pt>
                <c:pt idx="3114">
                  <c:v>1201</c:v>
                </c:pt>
                <c:pt idx="3115">
                  <c:v>1201</c:v>
                </c:pt>
                <c:pt idx="3116">
                  <c:v>1201</c:v>
                </c:pt>
                <c:pt idx="3117">
                  <c:v>1202</c:v>
                </c:pt>
                <c:pt idx="3118">
                  <c:v>1203</c:v>
                </c:pt>
                <c:pt idx="3119">
                  <c:v>1204</c:v>
                </c:pt>
                <c:pt idx="3120">
                  <c:v>1204</c:v>
                </c:pt>
                <c:pt idx="3121">
                  <c:v>1205</c:v>
                </c:pt>
                <c:pt idx="3122">
                  <c:v>1205</c:v>
                </c:pt>
                <c:pt idx="3123">
                  <c:v>1205</c:v>
                </c:pt>
                <c:pt idx="3124">
                  <c:v>1205</c:v>
                </c:pt>
                <c:pt idx="3125">
                  <c:v>1205</c:v>
                </c:pt>
                <c:pt idx="3126">
                  <c:v>1206</c:v>
                </c:pt>
                <c:pt idx="3127">
                  <c:v>1207</c:v>
                </c:pt>
                <c:pt idx="3128">
                  <c:v>1207</c:v>
                </c:pt>
                <c:pt idx="3129">
                  <c:v>1207</c:v>
                </c:pt>
                <c:pt idx="3130">
                  <c:v>1207</c:v>
                </c:pt>
                <c:pt idx="3131">
                  <c:v>1207</c:v>
                </c:pt>
                <c:pt idx="3132">
                  <c:v>1207</c:v>
                </c:pt>
                <c:pt idx="3133">
                  <c:v>1207</c:v>
                </c:pt>
                <c:pt idx="3134">
                  <c:v>1207</c:v>
                </c:pt>
                <c:pt idx="3135">
                  <c:v>1208</c:v>
                </c:pt>
                <c:pt idx="3136">
                  <c:v>1209</c:v>
                </c:pt>
                <c:pt idx="3137">
                  <c:v>1209</c:v>
                </c:pt>
                <c:pt idx="3138">
                  <c:v>1210</c:v>
                </c:pt>
                <c:pt idx="3139">
                  <c:v>1211</c:v>
                </c:pt>
                <c:pt idx="3140">
                  <c:v>1212</c:v>
                </c:pt>
                <c:pt idx="3141">
                  <c:v>1213</c:v>
                </c:pt>
                <c:pt idx="3142">
                  <c:v>1214</c:v>
                </c:pt>
                <c:pt idx="3143">
                  <c:v>1215</c:v>
                </c:pt>
                <c:pt idx="3144">
                  <c:v>1216</c:v>
                </c:pt>
                <c:pt idx="3145">
                  <c:v>1216</c:v>
                </c:pt>
                <c:pt idx="3146">
                  <c:v>1216</c:v>
                </c:pt>
                <c:pt idx="3147">
                  <c:v>1216</c:v>
                </c:pt>
                <c:pt idx="3148">
                  <c:v>1217</c:v>
                </c:pt>
                <c:pt idx="3149">
                  <c:v>1217</c:v>
                </c:pt>
                <c:pt idx="3150">
                  <c:v>1217</c:v>
                </c:pt>
                <c:pt idx="3151">
                  <c:v>1217</c:v>
                </c:pt>
                <c:pt idx="3152">
                  <c:v>1217</c:v>
                </c:pt>
                <c:pt idx="3153">
                  <c:v>1217</c:v>
                </c:pt>
                <c:pt idx="3154">
                  <c:v>1217</c:v>
                </c:pt>
                <c:pt idx="3155">
                  <c:v>1217</c:v>
                </c:pt>
                <c:pt idx="3156">
                  <c:v>1218</c:v>
                </c:pt>
                <c:pt idx="3157">
                  <c:v>1219</c:v>
                </c:pt>
                <c:pt idx="3158">
                  <c:v>1219</c:v>
                </c:pt>
                <c:pt idx="3159">
                  <c:v>1220</c:v>
                </c:pt>
                <c:pt idx="3160">
                  <c:v>1220</c:v>
                </c:pt>
                <c:pt idx="3161">
                  <c:v>1220</c:v>
                </c:pt>
                <c:pt idx="3162">
                  <c:v>1220</c:v>
                </c:pt>
                <c:pt idx="3163">
                  <c:v>1221</c:v>
                </c:pt>
                <c:pt idx="3164">
                  <c:v>1222</c:v>
                </c:pt>
                <c:pt idx="3165">
                  <c:v>1222</c:v>
                </c:pt>
                <c:pt idx="3166">
                  <c:v>1222</c:v>
                </c:pt>
                <c:pt idx="3167">
                  <c:v>1222</c:v>
                </c:pt>
                <c:pt idx="3168">
                  <c:v>1222</c:v>
                </c:pt>
                <c:pt idx="3169">
                  <c:v>1223</c:v>
                </c:pt>
                <c:pt idx="3170">
                  <c:v>1224</c:v>
                </c:pt>
                <c:pt idx="3171">
                  <c:v>1225</c:v>
                </c:pt>
                <c:pt idx="3172">
                  <c:v>1226</c:v>
                </c:pt>
                <c:pt idx="3173">
                  <c:v>1227</c:v>
                </c:pt>
                <c:pt idx="3174">
                  <c:v>1227</c:v>
                </c:pt>
                <c:pt idx="3175">
                  <c:v>1227</c:v>
                </c:pt>
                <c:pt idx="3176">
                  <c:v>1227</c:v>
                </c:pt>
                <c:pt idx="3177">
                  <c:v>1228</c:v>
                </c:pt>
                <c:pt idx="3178">
                  <c:v>1228</c:v>
                </c:pt>
                <c:pt idx="3179">
                  <c:v>1228</c:v>
                </c:pt>
                <c:pt idx="3180">
                  <c:v>1228</c:v>
                </c:pt>
                <c:pt idx="3181">
                  <c:v>1229</c:v>
                </c:pt>
                <c:pt idx="3182">
                  <c:v>1229</c:v>
                </c:pt>
                <c:pt idx="3183">
                  <c:v>1230</c:v>
                </c:pt>
                <c:pt idx="3184">
                  <c:v>1231</c:v>
                </c:pt>
                <c:pt idx="3185">
                  <c:v>1232</c:v>
                </c:pt>
                <c:pt idx="3186">
                  <c:v>1233</c:v>
                </c:pt>
                <c:pt idx="3187">
                  <c:v>1234</c:v>
                </c:pt>
                <c:pt idx="3188">
                  <c:v>1235</c:v>
                </c:pt>
                <c:pt idx="3189">
                  <c:v>1236</c:v>
                </c:pt>
                <c:pt idx="3190">
                  <c:v>1237</c:v>
                </c:pt>
                <c:pt idx="3191">
                  <c:v>1238</c:v>
                </c:pt>
                <c:pt idx="3192">
                  <c:v>1239</c:v>
                </c:pt>
                <c:pt idx="3193">
                  <c:v>1240</c:v>
                </c:pt>
                <c:pt idx="3194">
                  <c:v>1241</c:v>
                </c:pt>
                <c:pt idx="3195">
                  <c:v>1242</c:v>
                </c:pt>
                <c:pt idx="3196">
                  <c:v>1243</c:v>
                </c:pt>
                <c:pt idx="3197">
                  <c:v>1244</c:v>
                </c:pt>
                <c:pt idx="3198">
                  <c:v>1245</c:v>
                </c:pt>
                <c:pt idx="3199">
                  <c:v>1245</c:v>
                </c:pt>
                <c:pt idx="3200">
                  <c:v>1245</c:v>
                </c:pt>
                <c:pt idx="3201">
                  <c:v>1246</c:v>
                </c:pt>
                <c:pt idx="3202">
                  <c:v>1246</c:v>
                </c:pt>
                <c:pt idx="3203">
                  <c:v>1246</c:v>
                </c:pt>
                <c:pt idx="3204">
                  <c:v>1246</c:v>
                </c:pt>
                <c:pt idx="3205">
                  <c:v>1246</c:v>
                </c:pt>
                <c:pt idx="3206">
                  <c:v>1246</c:v>
                </c:pt>
                <c:pt idx="3207">
                  <c:v>1246</c:v>
                </c:pt>
                <c:pt idx="3208">
                  <c:v>1246</c:v>
                </c:pt>
                <c:pt idx="3209">
                  <c:v>1246</c:v>
                </c:pt>
                <c:pt idx="3210">
                  <c:v>1246</c:v>
                </c:pt>
                <c:pt idx="3211">
                  <c:v>1246</c:v>
                </c:pt>
                <c:pt idx="3212">
                  <c:v>1246</c:v>
                </c:pt>
                <c:pt idx="3213">
                  <c:v>1246</c:v>
                </c:pt>
                <c:pt idx="3214">
                  <c:v>1247</c:v>
                </c:pt>
                <c:pt idx="3215">
                  <c:v>1247</c:v>
                </c:pt>
                <c:pt idx="3216">
                  <c:v>1247</c:v>
                </c:pt>
                <c:pt idx="3217">
                  <c:v>1247</c:v>
                </c:pt>
                <c:pt idx="3218">
                  <c:v>1247</c:v>
                </c:pt>
                <c:pt idx="3219">
                  <c:v>1247</c:v>
                </c:pt>
                <c:pt idx="3220">
                  <c:v>1248</c:v>
                </c:pt>
                <c:pt idx="3221">
                  <c:v>1248</c:v>
                </c:pt>
                <c:pt idx="3222">
                  <c:v>1249</c:v>
                </c:pt>
                <c:pt idx="3223">
                  <c:v>1250</c:v>
                </c:pt>
                <c:pt idx="3224">
                  <c:v>1250</c:v>
                </c:pt>
                <c:pt idx="3225">
                  <c:v>1251</c:v>
                </c:pt>
                <c:pt idx="3226">
                  <c:v>1251</c:v>
                </c:pt>
                <c:pt idx="3227">
                  <c:v>1251</c:v>
                </c:pt>
                <c:pt idx="3228">
                  <c:v>1251</c:v>
                </c:pt>
                <c:pt idx="3229">
                  <c:v>1251</c:v>
                </c:pt>
                <c:pt idx="3230">
                  <c:v>1251</c:v>
                </c:pt>
                <c:pt idx="3231">
                  <c:v>1251</c:v>
                </c:pt>
                <c:pt idx="3232">
                  <c:v>1251</c:v>
                </c:pt>
                <c:pt idx="3233">
                  <c:v>1251</c:v>
                </c:pt>
                <c:pt idx="3234">
                  <c:v>1251</c:v>
                </c:pt>
                <c:pt idx="3235">
                  <c:v>1252</c:v>
                </c:pt>
                <c:pt idx="3236">
                  <c:v>1252</c:v>
                </c:pt>
                <c:pt idx="3237">
                  <c:v>1252</c:v>
                </c:pt>
                <c:pt idx="3238">
                  <c:v>1252</c:v>
                </c:pt>
                <c:pt idx="3239">
                  <c:v>1252</c:v>
                </c:pt>
                <c:pt idx="3240">
                  <c:v>1252</c:v>
                </c:pt>
                <c:pt idx="3241">
                  <c:v>1252</c:v>
                </c:pt>
                <c:pt idx="3242">
                  <c:v>1252</c:v>
                </c:pt>
                <c:pt idx="3243">
                  <c:v>1253</c:v>
                </c:pt>
                <c:pt idx="3244">
                  <c:v>1254</c:v>
                </c:pt>
                <c:pt idx="3245">
                  <c:v>1254</c:v>
                </c:pt>
                <c:pt idx="3246">
                  <c:v>1254</c:v>
                </c:pt>
                <c:pt idx="3247">
                  <c:v>1254</c:v>
                </c:pt>
                <c:pt idx="3248">
                  <c:v>1254</c:v>
                </c:pt>
                <c:pt idx="3249">
                  <c:v>1255</c:v>
                </c:pt>
                <c:pt idx="3250">
                  <c:v>1255</c:v>
                </c:pt>
                <c:pt idx="3251">
                  <c:v>1256</c:v>
                </c:pt>
                <c:pt idx="3252">
                  <c:v>1256</c:v>
                </c:pt>
                <c:pt idx="3253">
                  <c:v>1256</c:v>
                </c:pt>
                <c:pt idx="3254">
                  <c:v>1257</c:v>
                </c:pt>
                <c:pt idx="3255">
                  <c:v>1258</c:v>
                </c:pt>
                <c:pt idx="3256">
                  <c:v>1259</c:v>
                </c:pt>
                <c:pt idx="3257">
                  <c:v>1260</c:v>
                </c:pt>
                <c:pt idx="3258">
                  <c:v>1260</c:v>
                </c:pt>
                <c:pt idx="3259">
                  <c:v>1260</c:v>
                </c:pt>
                <c:pt idx="3260">
                  <c:v>1260</c:v>
                </c:pt>
                <c:pt idx="3261">
                  <c:v>1261</c:v>
                </c:pt>
                <c:pt idx="3262">
                  <c:v>1261</c:v>
                </c:pt>
                <c:pt idx="3263">
                  <c:v>1261</c:v>
                </c:pt>
                <c:pt idx="3264">
                  <c:v>1261</c:v>
                </c:pt>
                <c:pt idx="3265">
                  <c:v>1262</c:v>
                </c:pt>
                <c:pt idx="3266">
                  <c:v>1262</c:v>
                </c:pt>
                <c:pt idx="3267">
                  <c:v>1263</c:v>
                </c:pt>
                <c:pt idx="3268">
                  <c:v>1263</c:v>
                </c:pt>
                <c:pt idx="3269">
                  <c:v>1263</c:v>
                </c:pt>
                <c:pt idx="3270">
                  <c:v>1264</c:v>
                </c:pt>
                <c:pt idx="3271">
                  <c:v>1264</c:v>
                </c:pt>
                <c:pt idx="3272">
                  <c:v>1264</c:v>
                </c:pt>
                <c:pt idx="3273">
                  <c:v>1264</c:v>
                </c:pt>
                <c:pt idx="3274">
                  <c:v>1264</c:v>
                </c:pt>
                <c:pt idx="3275">
                  <c:v>1264</c:v>
                </c:pt>
                <c:pt idx="3276">
                  <c:v>1264</c:v>
                </c:pt>
                <c:pt idx="3277">
                  <c:v>1264</c:v>
                </c:pt>
                <c:pt idx="3278">
                  <c:v>1264</c:v>
                </c:pt>
                <c:pt idx="3279">
                  <c:v>1264</c:v>
                </c:pt>
                <c:pt idx="3280">
                  <c:v>1264</c:v>
                </c:pt>
                <c:pt idx="3281">
                  <c:v>1264</c:v>
                </c:pt>
                <c:pt idx="3282">
                  <c:v>1265</c:v>
                </c:pt>
                <c:pt idx="3283">
                  <c:v>1266</c:v>
                </c:pt>
                <c:pt idx="3284">
                  <c:v>1266</c:v>
                </c:pt>
                <c:pt idx="3285">
                  <c:v>1266</c:v>
                </c:pt>
                <c:pt idx="3286">
                  <c:v>1266</c:v>
                </c:pt>
                <c:pt idx="3287">
                  <c:v>1267</c:v>
                </c:pt>
                <c:pt idx="3288">
                  <c:v>1268</c:v>
                </c:pt>
                <c:pt idx="3289">
                  <c:v>1269</c:v>
                </c:pt>
                <c:pt idx="3290">
                  <c:v>1270</c:v>
                </c:pt>
                <c:pt idx="3291">
                  <c:v>1270</c:v>
                </c:pt>
                <c:pt idx="3292">
                  <c:v>1270</c:v>
                </c:pt>
                <c:pt idx="3293">
                  <c:v>1270</c:v>
                </c:pt>
                <c:pt idx="3294">
                  <c:v>1270</c:v>
                </c:pt>
                <c:pt idx="3295">
                  <c:v>1270</c:v>
                </c:pt>
                <c:pt idx="3296">
                  <c:v>1270</c:v>
                </c:pt>
                <c:pt idx="3297">
                  <c:v>1271</c:v>
                </c:pt>
                <c:pt idx="3298">
                  <c:v>1272</c:v>
                </c:pt>
                <c:pt idx="3299">
                  <c:v>1273</c:v>
                </c:pt>
                <c:pt idx="3300">
                  <c:v>1273</c:v>
                </c:pt>
                <c:pt idx="3301">
                  <c:v>1273</c:v>
                </c:pt>
                <c:pt idx="3302">
                  <c:v>1273</c:v>
                </c:pt>
                <c:pt idx="3303">
                  <c:v>1273</c:v>
                </c:pt>
                <c:pt idx="3304">
                  <c:v>1274</c:v>
                </c:pt>
                <c:pt idx="3305">
                  <c:v>1274</c:v>
                </c:pt>
                <c:pt idx="3306">
                  <c:v>1274</c:v>
                </c:pt>
                <c:pt idx="3307">
                  <c:v>1275</c:v>
                </c:pt>
                <c:pt idx="3308">
                  <c:v>1276</c:v>
                </c:pt>
                <c:pt idx="3309">
                  <c:v>1277</c:v>
                </c:pt>
                <c:pt idx="3310">
                  <c:v>1278</c:v>
                </c:pt>
                <c:pt idx="3311">
                  <c:v>1279</c:v>
                </c:pt>
                <c:pt idx="3312">
                  <c:v>1280</c:v>
                </c:pt>
                <c:pt idx="3313">
                  <c:v>1281</c:v>
                </c:pt>
                <c:pt idx="3314">
                  <c:v>1281</c:v>
                </c:pt>
                <c:pt idx="3315">
                  <c:v>1281</c:v>
                </c:pt>
                <c:pt idx="3316">
                  <c:v>1282</c:v>
                </c:pt>
                <c:pt idx="3317">
                  <c:v>1283</c:v>
                </c:pt>
                <c:pt idx="3318">
                  <c:v>1284</c:v>
                </c:pt>
                <c:pt idx="3319">
                  <c:v>1284</c:v>
                </c:pt>
                <c:pt idx="3320">
                  <c:v>1285</c:v>
                </c:pt>
                <c:pt idx="3321">
                  <c:v>1286</c:v>
                </c:pt>
                <c:pt idx="3322">
                  <c:v>1287</c:v>
                </c:pt>
                <c:pt idx="3323">
                  <c:v>1288</c:v>
                </c:pt>
                <c:pt idx="3324">
                  <c:v>1289</c:v>
                </c:pt>
                <c:pt idx="3325">
                  <c:v>1290</c:v>
                </c:pt>
                <c:pt idx="3326">
                  <c:v>1291</c:v>
                </c:pt>
                <c:pt idx="3327">
                  <c:v>1292</c:v>
                </c:pt>
                <c:pt idx="3328">
                  <c:v>1293</c:v>
                </c:pt>
                <c:pt idx="3329">
                  <c:v>1294</c:v>
                </c:pt>
                <c:pt idx="3330">
                  <c:v>1295</c:v>
                </c:pt>
                <c:pt idx="3331">
                  <c:v>1295</c:v>
                </c:pt>
                <c:pt idx="3332">
                  <c:v>1296</c:v>
                </c:pt>
                <c:pt idx="3333">
                  <c:v>1296</c:v>
                </c:pt>
                <c:pt idx="3334">
                  <c:v>1296</c:v>
                </c:pt>
                <c:pt idx="3335">
                  <c:v>1296</c:v>
                </c:pt>
                <c:pt idx="3336">
                  <c:v>1296</c:v>
                </c:pt>
                <c:pt idx="3337">
                  <c:v>1297</c:v>
                </c:pt>
                <c:pt idx="3338">
                  <c:v>1297</c:v>
                </c:pt>
                <c:pt idx="3339">
                  <c:v>1297</c:v>
                </c:pt>
                <c:pt idx="3340">
                  <c:v>1298</c:v>
                </c:pt>
                <c:pt idx="3341">
                  <c:v>1299</c:v>
                </c:pt>
                <c:pt idx="3342">
                  <c:v>1300</c:v>
                </c:pt>
                <c:pt idx="3343">
                  <c:v>1300</c:v>
                </c:pt>
                <c:pt idx="3344">
                  <c:v>1300</c:v>
                </c:pt>
                <c:pt idx="3345">
                  <c:v>1301</c:v>
                </c:pt>
                <c:pt idx="3346">
                  <c:v>1301</c:v>
                </c:pt>
                <c:pt idx="3347">
                  <c:v>1301</c:v>
                </c:pt>
                <c:pt idx="3348">
                  <c:v>1301</c:v>
                </c:pt>
                <c:pt idx="3349">
                  <c:v>1301</c:v>
                </c:pt>
                <c:pt idx="3350">
                  <c:v>1301</c:v>
                </c:pt>
                <c:pt idx="3351">
                  <c:v>1302</c:v>
                </c:pt>
                <c:pt idx="3352">
                  <c:v>1302</c:v>
                </c:pt>
                <c:pt idx="3353">
                  <c:v>1302</c:v>
                </c:pt>
                <c:pt idx="3354">
                  <c:v>1303</c:v>
                </c:pt>
                <c:pt idx="3355">
                  <c:v>1303</c:v>
                </c:pt>
                <c:pt idx="3356">
                  <c:v>1303</c:v>
                </c:pt>
                <c:pt idx="3357">
                  <c:v>1304</c:v>
                </c:pt>
                <c:pt idx="3358">
                  <c:v>1305</c:v>
                </c:pt>
                <c:pt idx="3359">
                  <c:v>1306</c:v>
                </c:pt>
                <c:pt idx="3360">
                  <c:v>1306</c:v>
                </c:pt>
                <c:pt idx="3361">
                  <c:v>1307</c:v>
                </c:pt>
                <c:pt idx="3362">
                  <c:v>1308</c:v>
                </c:pt>
                <c:pt idx="3363">
                  <c:v>1308</c:v>
                </c:pt>
                <c:pt idx="3364">
                  <c:v>1308</c:v>
                </c:pt>
                <c:pt idx="3365">
                  <c:v>1308</c:v>
                </c:pt>
                <c:pt idx="3366">
                  <c:v>1308</c:v>
                </c:pt>
                <c:pt idx="3367">
                  <c:v>1309</c:v>
                </c:pt>
                <c:pt idx="3368">
                  <c:v>1309</c:v>
                </c:pt>
                <c:pt idx="3369">
                  <c:v>1309</c:v>
                </c:pt>
                <c:pt idx="3370">
                  <c:v>1309</c:v>
                </c:pt>
                <c:pt idx="3371">
                  <c:v>1309</c:v>
                </c:pt>
                <c:pt idx="3372">
                  <c:v>1309</c:v>
                </c:pt>
                <c:pt idx="3373">
                  <c:v>1309</c:v>
                </c:pt>
                <c:pt idx="3374">
                  <c:v>1310</c:v>
                </c:pt>
                <c:pt idx="3375">
                  <c:v>1310</c:v>
                </c:pt>
                <c:pt idx="3376">
                  <c:v>1310</c:v>
                </c:pt>
                <c:pt idx="3377">
                  <c:v>1310</c:v>
                </c:pt>
                <c:pt idx="3378">
                  <c:v>1310</c:v>
                </c:pt>
                <c:pt idx="3379">
                  <c:v>1310</c:v>
                </c:pt>
                <c:pt idx="3380">
                  <c:v>1310</c:v>
                </c:pt>
                <c:pt idx="3381">
                  <c:v>1311</c:v>
                </c:pt>
                <c:pt idx="3382">
                  <c:v>1312</c:v>
                </c:pt>
                <c:pt idx="3383">
                  <c:v>1312</c:v>
                </c:pt>
                <c:pt idx="3384">
                  <c:v>1312</c:v>
                </c:pt>
                <c:pt idx="3385">
                  <c:v>1312</c:v>
                </c:pt>
                <c:pt idx="3386">
                  <c:v>1313</c:v>
                </c:pt>
                <c:pt idx="3387">
                  <c:v>1314</c:v>
                </c:pt>
                <c:pt idx="3388">
                  <c:v>1314</c:v>
                </c:pt>
                <c:pt idx="3389">
                  <c:v>1315</c:v>
                </c:pt>
                <c:pt idx="3390">
                  <c:v>1316</c:v>
                </c:pt>
                <c:pt idx="3391">
                  <c:v>1317</c:v>
                </c:pt>
                <c:pt idx="3392">
                  <c:v>1318</c:v>
                </c:pt>
                <c:pt idx="3393">
                  <c:v>1318</c:v>
                </c:pt>
                <c:pt idx="3394">
                  <c:v>1319</c:v>
                </c:pt>
                <c:pt idx="3395">
                  <c:v>1320</c:v>
                </c:pt>
                <c:pt idx="3396">
                  <c:v>1321</c:v>
                </c:pt>
                <c:pt idx="3397">
                  <c:v>1322</c:v>
                </c:pt>
                <c:pt idx="3398">
                  <c:v>1323</c:v>
                </c:pt>
                <c:pt idx="3399">
                  <c:v>1324</c:v>
                </c:pt>
                <c:pt idx="3400">
                  <c:v>1325</c:v>
                </c:pt>
                <c:pt idx="3401">
                  <c:v>1326</c:v>
                </c:pt>
                <c:pt idx="3402">
                  <c:v>1327</c:v>
                </c:pt>
                <c:pt idx="3403">
                  <c:v>1328</c:v>
                </c:pt>
                <c:pt idx="3404">
                  <c:v>1328</c:v>
                </c:pt>
                <c:pt idx="3405">
                  <c:v>1328</c:v>
                </c:pt>
                <c:pt idx="3406">
                  <c:v>1328</c:v>
                </c:pt>
                <c:pt idx="3407">
                  <c:v>1328</c:v>
                </c:pt>
                <c:pt idx="3408">
                  <c:v>1328</c:v>
                </c:pt>
                <c:pt idx="3409">
                  <c:v>1328</c:v>
                </c:pt>
                <c:pt idx="3410">
                  <c:v>1328</c:v>
                </c:pt>
                <c:pt idx="3411">
                  <c:v>1328</c:v>
                </c:pt>
                <c:pt idx="3412">
                  <c:v>1328</c:v>
                </c:pt>
                <c:pt idx="3413">
                  <c:v>1328</c:v>
                </c:pt>
                <c:pt idx="3414">
                  <c:v>1328</c:v>
                </c:pt>
                <c:pt idx="3415">
                  <c:v>1328</c:v>
                </c:pt>
                <c:pt idx="3416">
                  <c:v>1328</c:v>
                </c:pt>
                <c:pt idx="3417">
                  <c:v>1328</c:v>
                </c:pt>
                <c:pt idx="3418">
                  <c:v>1328</c:v>
                </c:pt>
                <c:pt idx="3419">
                  <c:v>1329</c:v>
                </c:pt>
                <c:pt idx="3420">
                  <c:v>1330</c:v>
                </c:pt>
                <c:pt idx="3421">
                  <c:v>1331</c:v>
                </c:pt>
                <c:pt idx="3422">
                  <c:v>1332</c:v>
                </c:pt>
                <c:pt idx="3423">
                  <c:v>1333</c:v>
                </c:pt>
                <c:pt idx="3424">
                  <c:v>1334</c:v>
                </c:pt>
                <c:pt idx="3425">
                  <c:v>1335</c:v>
                </c:pt>
                <c:pt idx="3426">
                  <c:v>1336</c:v>
                </c:pt>
                <c:pt idx="3427">
                  <c:v>1337</c:v>
                </c:pt>
                <c:pt idx="3428">
                  <c:v>1337</c:v>
                </c:pt>
                <c:pt idx="3429">
                  <c:v>1337</c:v>
                </c:pt>
                <c:pt idx="3430">
                  <c:v>1338</c:v>
                </c:pt>
                <c:pt idx="3431">
                  <c:v>1339</c:v>
                </c:pt>
                <c:pt idx="3432">
                  <c:v>1339</c:v>
                </c:pt>
                <c:pt idx="3433">
                  <c:v>1340</c:v>
                </c:pt>
                <c:pt idx="3434">
                  <c:v>1340</c:v>
                </c:pt>
                <c:pt idx="3435">
                  <c:v>1340</c:v>
                </c:pt>
                <c:pt idx="3436">
                  <c:v>1340</c:v>
                </c:pt>
                <c:pt idx="3437">
                  <c:v>1340</c:v>
                </c:pt>
                <c:pt idx="3438">
                  <c:v>1340</c:v>
                </c:pt>
                <c:pt idx="3439">
                  <c:v>1340</c:v>
                </c:pt>
                <c:pt idx="3440">
                  <c:v>1340</c:v>
                </c:pt>
                <c:pt idx="3441">
                  <c:v>1341</c:v>
                </c:pt>
                <c:pt idx="3442">
                  <c:v>1342</c:v>
                </c:pt>
                <c:pt idx="3443">
                  <c:v>1343</c:v>
                </c:pt>
                <c:pt idx="3444">
                  <c:v>1343</c:v>
                </c:pt>
                <c:pt idx="3445">
                  <c:v>1344</c:v>
                </c:pt>
                <c:pt idx="3446">
                  <c:v>1344</c:v>
                </c:pt>
                <c:pt idx="3447">
                  <c:v>1344</c:v>
                </c:pt>
                <c:pt idx="3448">
                  <c:v>1344</c:v>
                </c:pt>
                <c:pt idx="3449">
                  <c:v>1345</c:v>
                </c:pt>
                <c:pt idx="3450">
                  <c:v>1345</c:v>
                </c:pt>
                <c:pt idx="3451">
                  <c:v>1345</c:v>
                </c:pt>
                <c:pt idx="3452">
                  <c:v>1345</c:v>
                </c:pt>
                <c:pt idx="3453">
                  <c:v>1345</c:v>
                </c:pt>
                <c:pt idx="3454">
                  <c:v>1345</c:v>
                </c:pt>
                <c:pt idx="3455">
                  <c:v>1345</c:v>
                </c:pt>
                <c:pt idx="3456">
                  <c:v>1345</c:v>
                </c:pt>
                <c:pt idx="3457">
                  <c:v>1345</c:v>
                </c:pt>
                <c:pt idx="3458">
                  <c:v>1345</c:v>
                </c:pt>
                <c:pt idx="3459">
                  <c:v>1345</c:v>
                </c:pt>
                <c:pt idx="3460">
                  <c:v>1345</c:v>
                </c:pt>
                <c:pt idx="3461">
                  <c:v>1345</c:v>
                </c:pt>
                <c:pt idx="3462">
                  <c:v>1345</c:v>
                </c:pt>
                <c:pt idx="3463">
                  <c:v>1346</c:v>
                </c:pt>
                <c:pt idx="3464">
                  <c:v>1347</c:v>
                </c:pt>
                <c:pt idx="3465">
                  <c:v>1347</c:v>
                </c:pt>
                <c:pt idx="3466">
                  <c:v>1347</c:v>
                </c:pt>
                <c:pt idx="3467">
                  <c:v>1347</c:v>
                </c:pt>
                <c:pt idx="3468">
                  <c:v>1348</c:v>
                </c:pt>
                <c:pt idx="3469">
                  <c:v>1349</c:v>
                </c:pt>
                <c:pt idx="3470">
                  <c:v>1349</c:v>
                </c:pt>
                <c:pt idx="3471">
                  <c:v>1350</c:v>
                </c:pt>
                <c:pt idx="3472">
                  <c:v>1351</c:v>
                </c:pt>
                <c:pt idx="3473">
                  <c:v>1351</c:v>
                </c:pt>
                <c:pt idx="3474">
                  <c:v>1351</c:v>
                </c:pt>
                <c:pt idx="3475">
                  <c:v>1351</c:v>
                </c:pt>
                <c:pt idx="3476">
                  <c:v>1351</c:v>
                </c:pt>
                <c:pt idx="3477">
                  <c:v>1351</c:v>
                </c:pt>
                <c:pt idx="3478">
                  <c:v>1351</c:v>
                </c:pt>
                <c:pt idx="3479">
                  <c:v>1351</c:v>
                </c:pt>
                <c:pt idx="3480">
                  <c:v>1351</c:v>
                </c:pt>
                <c:pt idx="3481">
                  <c:v>1352</c:v>
                </c:pt>
                <c:pt idx="3482">
                  <c:v>1352</c:v>
                </c:pt>
                <c:pt idx="3483">
                  <c:v>1353</c:v>
                </c:pt>
                <c:pt idx="3484">
                  <c:v>1354</c:v>
                </c:pt>
                <c:pt idx="3485">
                  <c:v>1355</c:v>
                </c:pt>
                <c:pt idx="3486">
                  <c:v>1355</c:v>
                </c:pt>
                <c:pt idx="3487">
                  <c:v>1355</c:v>
                </c:pt>
                <c:pt idx="3488">
                  <c:v>1355</c:v>
                </c:pt>
                <c:pt idx="3489">
                  <c:v>1355</c:v>
                </c:pt>
                <c:pt idx="3490">
                  <c:v>1355</c:v>
                </c:pt>
                <c:pt idx="3491">
                  <c:v>1355</c:v>
                </c:pt>
                <c:pt idx="3492">
                  <c:v>1355</c:v>
                </c:pt>
                <c:pt idx="3493">
                  <c:v>1356</c:v>
                </c:pt>
                <c:pt idx="3494">
                  <c:v>1356</c:v>
                </c:pt>
                <c:pt idx="3495">
                  <c:v>1357</c:v>
                </c:pt>
                <c:pt idx="3496">
                  <c:v>1358</c:v>
                </c:pt>
                <c:pt idx="3497">
                  <c:v>1358</c:v>
                </c:pt>
                <c:pt idx="3498">
                  <c:v>1358</c:v>
                </c:pt>
                <c:pt idx="3499">
                  <c:v>1358</c:v>
                </c:pt>
                <c:pt idx="3500">
                  <c:v>1359</c:v>
                </c:pt>
                <c:pt idx="3501">
                  <c:v>1360</c:v>
                </c:pt>
                <c:pt idx="3502">
                  <c:v>1361</c:v>
                </c:pt>
                <c:pt idx="3503">
                  <c:v>1361</c:v>
                </c:pt>
                <c:pt idx="3504">
                  <c:v>1362</c:v>
                </c:pt>
                <c:pt idx="3505">
                  <c:v>1363</c:v>
                </c:pt>
                <c:pt idx="3506">
                  <c:v>1364</c:v>
                </c:pt>
                <c:pt idx="3507">
                  <c:v>1365</c:v>
                </c:pt>
                <c:pt idx="3508">
                  <c:v>1366</c:v>
                </c:pt>
                <c:pt idx="3509">
                  <c:v>1367</c:v>
                </c:pt>
                <c:pt idx="3510">
                  <c:v>1368</c:v>
                </c:pt>
                <c:pt idx="3511">
                  <c:v>1369</c:v>
                </c:pt>
                <c:pt idx="3512">
                  <c:v>1370</c:v>
                </c:pt>
                <c:pt idx="3513">
                  <c:v>1371</c:v>
                </c:pt>
                <c:pt idx="3514">
                  <c:v>1372</c:v>
                </c:pt>
                <c:pt idx="3515">
                  <c:v>1373</c:v>
                </c:pt>
                <c:pt idx="3516">
                  <c:v>1373</c:v>
                </c:pt>
                <c:pt idx="3517">
                  <c:v>1374</c:v>
                </c:pt>
                <c:pt idx="3518">
                  <c:v>1374</c:v>
                </c:pt>
                <c:pt idx="3519">
                  <c:v>1374</c:v>
                </c:pt>
                <c:pt idx="3520">
                  <c:v>1375</c:v>
                </c:pt>
                <c:pt idx="3521">
                  <c:v>1376</c:v>
                </c:pt>
                <c:pt idx="3522">
                  <c:v>1377</c:v>
                </c:pt>
                <c:pt idx="3523">
                  <c:v>1378</c:v>
                </c:pt>
                <c:pt idx="3524">
                  <c:v>1379</c:v>
                </c:pt>
                <c:pt idx="3525">
                  <c:v>1379</c:v>
                </c:pt>
                <c:pt idx="3526">
                  <c:v>1380</c:v>
                </c:pt>
                <c:pt idx="3527">
                  <c:v>1381</c:v>
                </c:pt>
                <c:pt idx="3528">
                  <c:v>1381</c:v>
                </c:pt>
                <c:pt idx="3529">
                  <c:v>1382</c:v>
                </c:pt>
                <c:pt idx="3530">
                  <c:v>1382</c:v>
                </c:pt>
                <c:pt idx="3531">
                  <c:v>1383</c:v>
                </c:pt>
                <c:pt idx="3532">
                  <c:v>1383</c:v>
                </c:pt>
                <c:pt idx="3533">
                  <c:v>1384</c:v>
                </c:pt>
                <c:pt idx="3534">
                  <c:v>1385</c:v>
                </c:pt>
                <c:pt idx="3535">
                  <c:v>1386</c:v>
                </c:pt>
                <c:pt idx="3536">
                  <c:v>1387</c:v>
                </c:pt>
                <c:pt idx="3537">
                  <c:v>1388</c:v>
                </c:pt>
                <c:pt idx="3538">
                  <c:v>1389</c:v>
                </c:pt>
                <c:pt idx="3539">
                  <c:v>1389</c:v>
                </c:pt>
                <c:pt idx="3540">
                  <c:v>1389</c:v>
                </c:pt>
                <c:pt idx="3541">
                  <c:v>1389</c:v>
                </c:pt>
                <c:pt idx="3542">
                  <c:v>1389</c:v>
                </c:pt>
                <c:pt idx="3543">
                  <c:v>1389</c:v>
                </c:pt>
                <c:pt idx="3544">
                  <c:v>1389</c:v>
                </c:pt>
                <c:pt idx="3545">
                  <c:v>1389</c:v>
                </c:pt>
                <c:pt idx="3546">
                  <c:v>1389</c:v>
                </c:pt>
                <c:pt idx="3547">
                  <c:v>1389</c:v>
                </c:pt>
                <c:pt idx="3548">
                  <c:v>1389</c:v>
                </c:pt>
                <c:pt idx="3549">
                  <c:v>1389</c:v>
                </c:pt>
                <c:pt idx="3550">
                  <c:v>1390</c:v>
                </c:pt>
                <c:pt idx="3551">
                  <c:v>1390</c:v>
                </c:pt>
                <c:pt idx="3552">
                  <c:v>1390</c:v>
                </c:pt>
                <c:pt idx="3553">
                  <c:v>1390</c:v>
                </c:pt>
                <c:pt idx="3554">
                  <c:v>1391</c:v>
                </c:pt>
                <c:pt idx="3555">
                  <c:v>1391</c:v>
                </c:pt>
                <c:pt idx="3556">
                  <c:v>1391</c:v>
                </c:pt>
                <c:pt idx="3557">
                  <c:v>1391</c:v>
                </c:pt>
                <c:pt idx="3558">
                  <c:v>1391</c:v>
                </c:pt>
                <c:pt idx="3559">
                  <c:v>1391</c:v>
                </c:pt>
                <c:pt idx="3560">
                  <c:v>1391</c:v>
                </c:pt>
                <c:pt idx="3561">
                  <c:v>1391</c:v>
                </c:pt>
                <c:pt idx="3562">
                  <c:v>1391</c:v>
                </c:pt>
                <c:pt idx="3563">
                  <c:v>1391</c:v>
                </c:pt>
                <c:pt idx="3564">
                  <c:v>1392</c:v>
                </c:pt>
                <c:pt idx="3565">
                  <c:v>1393</c:v>
                </c:pt>
                <c:pt idx="3566">
                  <c:v>1394</c:v>
                </c:pt>
                <c:pt idx="3567">
                  <c:v>1394</c:v>
                </c:pt>
                <c:pt idx="3568">
                  <c:v>1395</c:v>
                </c:pt>
                <c:pt idx="3569">
                  <c:v>1395</c:v>
                </c:pt>
                <c:pt idx="3570">
                  <c:v>1395</c:v>
                </c:pt>
                <c:pt idx="3571">
                  <c:v>1395</c:v>
                </c:pt>
                <c:pt idx="3572">
                  <c:v>1396</c:v>
                </c:pt>
                <c:pt idx="3573">
                  <c:v>1396</c:v>
                </c:pt>
                <c:pt idx="3574">
                  <c:v>1397</c:v>
                </c:pt>
                <c:pt idx="3575">
                  <c:v>1398</c:v>
                </c:pt>
                <c:pt idx="3576">
                  <c:v>1399</c:v>
                </c:pt>
                <c:pt idx="3577">
                  <c:v>1399</c:v>
                </c:pt>
                <c:pt idx="3578">
                  <c:v>1399</c:v>
                </c:pt>
                <c:pt idx="3579">
                  <c:v>1399</c:v>
                </c:pt>
                <c:pt idx="3580">
                  <c:v>1399</c:v>
                </c:pt>
                <c:pt idx="3581">
                  <c:v>1399</c:v>
                </c:pt>
                <c:pt idx="3582">
                  <c:v>1399</c:v>
                </c:pt>
                <c:pt idx="3583">
                  <c:v>1399</c:v>
                </c:pt>
                <c:pt idx="3584">
                  <c:v>1399</c:v>
                </c:pt>
                <c:pt idx="3585">
                  <c:v>1399</c:v>
                </c:pt>
                <c:pt idx="3586">
                  <c:v>1399</c:v>
                </c:pt>
                <c:pt idx="3587">
                  <c:v>1399</c:v>
                </c:pt>
                <c:pt idx="3588">
                  <c:v>1399</c:v>
                </c:pt>
                <c:pt idx="3589">
                  <c:v>1399</c:v>
                </c:pt>
                <c:pt idx="3590">
                  <c:v>1400</c:v>
                </c:pt>
                <c:pt idx="3591">
                  <c:v>1401</c:v>
                </c:pt>
                <c:pt idx="3592">
                  <c:v>1402</c:v>
                </c:pt>
                <c:pt idx="3593">
                  <c:v>1403</c:v>
                </c:pt>
                <c:pt idx="3594">
                  <c:v>1403</c:v>
                </c:pt>
                <c:pt idx="3595">
                  <c:v>1403</c:v>
                </c:pt>
                <c:pt idx="3596">
                  <c:v>1404</c:v>
                </c:pt>
                <c:pt idx="3597">
                  <c:v>1404</c:v>
                </c:pt>
                <c:pt idx="3598">
                  <c:v>1405</c:v>
                </c:pt>
                <c:pt idx="3599">
                  <c:v>1405</c:v>
                </c:pt>
                <c:pt idx="3600">
                  <c:v>1405</c:v>
                </c:pt>
                <c:pt idx="3601">
                  <c:v>1405</c:v>
                </c:pt>
                <c:pt idx="3602">
                  <c:v>1405</c:v>
                </c:pt>
                <c:pt idx="3603">
                  <c:v>1405</c:v>
                </c:pt>
                <c:pt idx="3604">
                  <c:v>1405</c:v>
                </c:pt>
                <c:pt idx="3605">
                  <c:v>1406</c:v>
                </c:pt>
                <c:pt idx="3606">
                  <c:v>1407</c:v>
                </c:pt>
                <c:pt idx="3607">
                  <c:v>1407</c:v>
                </c:pt>
                <c:pt idx="3608">
                  <c:v>1407</c:v>
                </c:pt>
                <c:pt idx="3609">
                  <c:v>1407</c:v>
                </c:pt>
                <c:pt idx="3610">
                  <c:v>1407</c:v>
                </c:pt>
                <c:pt idx="3611">
                  <c:v>1407</c:v>
                </c:pt>
                <c:pt idx="3612">
                  <c:v>1407</c:v>
                </c:pt>
                <c:pt idx="3613">
                  <c:v>1407</c:v>
                </c:pt>
                <c:pt idx="3614">
                  <c:v>1407</c:v>
                </c:pt>
                <c:pt idx="3615">
                  <c:v>1407</c:v>
                </c:pt>
                <c:pt idx="3616">
                  <c:v>1407</c:v>
                </c:pt>
                <c:pt idx="3617">
                  <c:v>1407</c:v>
                </c:pt>
                <c:pt idx="3618">
                  <c:v>1407</c:v>
                </c:pt>
                <c:pt idx="3619">
                  <c:v>1408</c:v>
                </c:pt>
                <c:pt idx="3620">
                  <c:v>1409</c:v>
                </c:pt>
                <c:pt idx="3621">
                  <c:v>1409</c:v>
                </c:pt>
                <c:pt idx="3622">
                  <c:v>1409</c:v>
                </c:pt>
                <c:pt idx="3623">
                  <c:v>1409</c:v>
                </c:pt>
                <c:pt idx="3624">
                  <c:v>1409</c:v>
                </c:pt>
                <c:pt idx="3625">
                  <c:v>1409</c:v>
                </c:pt>
                <c:pt idx="3626">
                  <c:v>1410</c:v>
                </c:pt>
                <c:pt idx="3627">
                  <c:v>1410</c:v>
                </c:pt>
                <c:pt idx="3628">
                  <c:v>1410</c:v>
                </c:pt>
                <c:pt idx="3629">
                  <c:v>1410</c:v>
                </c:pt>
                <c:pt idx="3630">
                  <c:v>1410</c:v>
                </c:pt>
                <c:pt idx="3631">
                  <c:v>1410</c:v>
                </c:pt>
                <c:pt idx="3632">
                  <c:v>1410</c:v>
                </c:pt>
                <c:pt idx="3633">
                  <c:v>1411</c:v>
                </c:pt>
                <c:pt idx="3634">
                  <c:v>1411</c:v>
                </c:pt>
                <c:pt idx="3635">
                  <c:v>1411</c:v>
                </c:pt>
                <c:pt idx="3636">
                  <c:v>1411</c:v>
                </c:pt>
                <c:pt idx="3637">
                  <c:v>1411</c:v>
                </c:pt>
                <c:pt idx="3638">
                  <c:v>1411</c:v>
                </c:pt>
                <c:pt idx="3639">
                  <c:v>1411</c:v>
                </c:pt>
                <c:pt idx="3640">
                  <c:v>1411</c:v>
                </c:pt>
                <c:pt idx="3641">
                  <c:v>1411</c:v>
                </c:pt>
                <c:pt idx="3642">
                  <c:v>1411</c:v>
                </c:pt>
                <c:pt idx="3643">
                  <c:v>1412</c:v>
                </c:pt>
                <c:pt idx="3644">
                  <c:v>1413</c:v>
                </c:pt>
                <c:pt idx="3645">
                  <c:v>1414</c:v>
                </c:pt>
                <c:pt idx="3646">
                  <c:v>1415</c:v>
                </c:pt>
                <c:pt idx="3647">
                  <c:v>1416</c:v>
                </c:pt>
                <c:pt idx="3648">
                  <c:v>1417</c:v>
                </c:pt>
                <c:pt idx="3649">
                  <c:v>1417</c:v>
                </c:pt>
                <c:pt idx="3650">
                  <c:v>1417</c:v>
                </c:pt>
                <c:pt idx="3651">
                  <c:v>1417</c:v>
                </c:pt>
                <c:pt idx="3652">
                  <c:v>1417</c:v>
                </c:pt>
                <c:pt idx="3653">
                  <c:v>1417</c:v>
                </c:pt>
                <c:pt idx="3654">
                  <c:v>1417</c:v>
                </c:pt>
                <c:pt idx="3655">
                  <c:v>1417</c:v>
                </c:pt>
                <c:pt idx="3656">
                  <c:v>1418</c:v>
                </c:pt>
                <c:pt idx="3657">
                  <c:v>1418</c:v>
                </c:pt>
                <c:pt idx="3658">
                  <c:v>1418</c:v>
                </c:pt>
                <c:pt idx="3659">
                  <c:v>1418</c:v>
                </c:pt>
                <c:pt idx="3660">
                  <c:v>1419</c:v>
                </c:pt>
                <c:pt idx="3661">
                  <c:v>1420</c:v>
                </c:pt>
                <c:pt idx="3662">
                  <c:v>1420</c:v>
                </c:pt>
                <c:pt idx="3663">
                  <c:v>1420</c:v>
                </c:pt>
                <c:pt idx="3664">
                  <c:v>1420</c:v>
                </c:pt>
                <c:pt idx="3665">
                  <c:v>1420</c:v>
                </c:pt>
                <c:pt idx="3666">
                  <c:v>1421</c:v>
                </c:pt>
                <c:pt idx="3667">
                  <c:v>1421</c:v>
                </c:pt>
                <c:pt idx="3668">
                  <c:v>1421</c:v>
                </c:pt>
                <c:pt idx="3669">
                  <c:v>1422</c:v>
                </c:pt>
                <c:pt idx="3670">
                  <c:v>1423</c:v>
                </c:pt>
                <c:pt idx="3671">
                  <c:v>1424</c:v>
                </c:pt>
                <c:pt idx="3672">
                  <c:v>1424</c:v>
                </c:pt>
                <c:pt idx="3673">
                  <c:v>1424</c:v>
                </c:pt>
                <c:pt idx="3674">
                  <c:v>1425</c:v>
                </c:pt>
                <c:pt idx="3675">
                  <c:v>1426</c:v>
                </c:pt>
                <c:pt idx="3676">
                  <c:v>1427</c:v>
                </c:pt>
                <c:pt idx="3677">
                  <c:v>1427</c:v>
                </c:pt>
                <c:pt idx="3678">
                  <c:v>1428</c:v>
                </c:pt>
                <c:pt idx="3679">
                  <c:v>1428</c:v>
                </c:pt>
                <c:pt idx="3680">
                  <c:v>1429</c:v>
                </c:pt>
                <c:pt idx="3681">
                  <c:v>1430</c:v>
                </c:pt>
                <c:pt idx="3682">
                  <c:v>1431</c:v>
                </c:pt>
                <c:pt idx="3683">
                  <c:v>1431</c:v>
                </c:pt>
                <c:pt idx="3684">
                  <c:v>1431</c:v>
                </c:pt>
                <c:pt idx="3685">
                  <c:v>1431</c:v>
                </c:pt>
                <c:pt idx="3686">
                  <c:v>1432</c:v>
                </c:pt>
                <c:pt idx="3687">
                  <c:v>1433</c:v>
                </c:pt>
                <c:pt idx="3688">
                  <c:v>1434</c:v>
                </c:pt>
                <c:pt idx="3689">
                  <c:v>1434</c:v>
                </c:pt>
                <c:pt idx="3690">
                  <c:v>1434</c:v>
                </c:pt>
                <c:pt idx="3691">
                  <c:v>1434</c:v>
                </c:pt>
                <c:pt idx="3692">
                  <c:v>1435</c:v>
                </c:pt>
                <c:pt idx="3693">
                  <c:v>1436</c:v>
                </c:pt>
                <c:pt idx="3694">
                  <c:v>1437</c:v>
                </c:pt>
                <c:pt idx="3695">
                  <c:v>1437</c:v>
                </c:pt>
                <c:pt idx="3696">
                  <c:v>1438</c:v>
                </c:pt>
                <c:pt idx="3697">
                  <c:v>1439</c:v>
                </c:pt>
                <c:pt idx="3698">
                  <c:v>1440</c:v>
                </c:pt>
                <c:pt idx="3699">
                  <c:v>1441</c:v>
                </c:pt>
                <c:pt idx="3700">
                  <c:v>1442</c:v>
                </c:pt>
                <c:pt idx="3701">
                  <c:v>1443</c:v>
                </c:pt>
                <c:pt idx="3702">
                  <c:v>1444</c:v>
                </c:pt>
                <c:pt idx="3703">
                  <c:v>1445</c:v>
                </c:pt>
                <c:pt idx="3704">
                  <c:v>1446</c:v>
                </c:pt>
                <c:pt idx="3705">
                  <c:v>1447</c:v>
                </c:pt>
                <c:pt idx="3706">
                  <c:v>1447</c:v>
                </c:pt>
                <c:pt idx="3707">
                  <c:v>1447</c:v>
                </c:pt>
                <c:pt idx="3708">
                  <c:v>1448</c:v>
                </c:pt>
                <c:pt idx="3709">
                  <c:v>1448</c:v>
                </c:pt>
                <c:pt idx="3710">
                  <c:v>1448</c:v>
                </c:pt>
                <c:pt idx="3711">
                  <c:v>1448</c:v>
                </c:pt>
                <c:pt idx="3712">
                  <c:v>1448</c:v>
                </c:pt>
                <c:pt idx="3713">
                  <c:v>1449</c:v>
                </c:pt>
                <c:pt idx="3714">
                  <c:v>1450</c:v>
                </c:pt>
                <c:pt idx="3715">
                  <c:v>1450</c:v>
                </c:pt>
                <c:pt idx="3716">
                  <c:v>1450</c:v>
                </c:pt>
                <c:pt idx="3717">
                  <c:v>1451</c:v>
                </c:pt>
                <c:pt idx="3718">
                  <c:v>1452</c:v>
                </c:pt>
                <c:pt idx="3719">
                  <c:v>1453</c:v>
                </c:pt>
                <c:pt idx="3720">
                  <c:v>1454</c:v>
                </c:pt>
                <c:pt idx="3721">
                  <c:v>1455</c:v>
                </c:pt>
                <c:pt idx="3722">
                  <c:v>1456</c:v>
                </c:pt>
                <c:pt idx="3723">
                  <c:v>1457</c:v>
                </c:pt>
                <c:pt idx="3724">
                  <c:v>1458</c:v>
                </c:pt>
                <c:pt idx="3725">
                  <c:v>1459</c:v>
                </c:pt>
                <c:pt idx="3726">
                  <c:v>1460</c:v>
                </c:pt>
                <c:pt idx="3727">
                  <c:v>1460</c:v>
                </c:pt>
                <c:pt idx="3728">
                  <c:v>1460</c:v>
                </c:pt>
                <c:pt idx="3729">
                  <c:v>1460</c:v>
                </c:pt>
                <c:pt idx="3730">
                  <c:v>1460</c:v>
                </c:pt>
                <c:pt idx="3731">
                  <c:v>1460</c:v>
                </c:pt>
                <c:pt idx="3732">
                  <c:v>1461</c:v>
                </c:pt>
                <c:pt idx="3733">
                  <c:v>1461</c:v>
                </c:pt>
                <c:pt idx="3734">
                  <c:v>1462</c:v>
                </c:pt>
                <c:pt idx="3735">
                  <c:v>1462</c:v>
                </c:pt>
                <c:pt idx="3736">
                  <c:v>1462</c:v>
                </c:pt>
                <c:pt idx="3737">
                  <c:v>1462</c:v>
                </c:pt>
                <c:pt idx="3738">
                  <c:v>1463</c:v>
                </c:pt>
                <c:pt idx="3739">
                  <c:v>1464</c:v>
                </c:pt>
                <c:pt idx="3740">
                  <c:v>1465</c:v>
                </c:pt>
                <c:pt idx="3741">
                  <c:v>1466</c:v>
                </c:pt>
                <c:pt idx="3742">
                  <c:v>1467</c:v>
                </c:pt>
                <c:pt idx="3743">
                  <c:v>1468</c:v>
                </c:pt>
                <c:pt idx="3744">
                  <c:v>1469</c:v>
                </c:pt>
                <c:pt idx="3745">
                  <c:v>1469</c:v>
                </c:pt>
                <c:pt idx="3746">
                  <c:v>1469</c:v>
                </c:pt>
                <c:pt idx="3747">
                  <c:v>1470</c:v>
                </c:pt>
                <c:pt idx="3748">
                  <c:v>1470</c:v>
                </c:pt>
                <c:pt idx="3749">
                  <c:v>1471</c:v>
                </c:pt>
                <c:pt idx="3750">
                  <c:v>1472</c:v>
                </c:pt>
                <c:pt idx="3751">
                  <c:v>1472</c:v>
                </c:pt>
                <c:pt idx="3752">
                  <c:v>1473</c:v>
                </c:pt>
                <c:pt idx="3753">
                  <c:v>1474</c:v>
                </c:pt>
                <c:pt idx="3754">
                  <c:v>1475</c:v>
                </c:pt>
                <c:pt idx="3755">
                  <c:v>1475</c:v>
                </c:pt>
                <c:pt idx="3756">
                  <c:v>1476</c:v>
                </c:pt>
                <c:pt idx="3757">
                  <c:v>1477</c:v>
                </c:pt>
                <c:pt idx="3758">
                  <c:v>1478</c:v>
                </c:pt>
                <c:pt idx="3759">
                  <c:v>1479</c:v>
                </c:pt>
                <c:pt idx="3760">
                  <c:v>1480</c:v>
                </c:pt>
                <c:pt idx="3761">
                  <c:v>1480</c:v>
                </c:pt>
                <c:pt idx="3762">
                  <c:v>1481</c:v>
                </c:pt>
                <c:pt idx="3763">
                  <c:v>1482</c:v>
                </c:pt>
                <c:pt idx="3764">
                  <c:v>1483</c:v>
                </c:pt>
                <c:pt idx="3765">
                  <c:v>1483</c:v>
                </c:pt>
                <c:pt idx="3766">
                  <c:v>1484</c:v>
                </c:pt>
                <c:pt idx="3767">
                  <c:v>1484</c:v>
                </c:pt>
                <c:pt idx="3768">
                  <c:v>1484</c:v>
                </c:pt>
                <c:pt idx="3769">
                  <c:v>1484</c:v>
                </c:pt>
                <c:pt idx="3770">
                  <c:v>1484</c:v>
                </c:pt>
                <c:pt idx="3771">
                  <c:v>1484</c:v>
                </c:pt>
                <c:pt idx="3772">
                  <c:v>1485</c:v>
                </c:pt>
                <c:pt idx="3773">
                  <c:v>1485</c:v>
                </c:pt>
                <c:pt idx="3774">
                  <c:v>1485</c:v>
                </c:pt>
                <c:pt idx="3775">
                  <c:v>1485</c:v>
                </c:pt>
                <c:pt idx="3776">
                  <c:v>1485</c:v>
                </c:pt>
                <c:pt idx="3777">
                  <c:v>1485</c:v>
                </c:pt>
                <c:pt idx="3778">
                  <c:v>1486</c:v>
                </c:pt>
                <c:pt idx="3779">
                  <c:v>1487</c:v>
                </c:pt>
                <c:pt idx="3780">
                  <c:v>1488</c:v>
                </c:pt>
                <c:pt idx="3781">
                  <c:v>1489</c:v>
                </c:pt>
                <c:pt idx="3782">
                  <c:v>1489</c:v>
                </c:pt>
                <c:pt idx="3783">
                  <c:v>1489</c:v>
                </c:pt>
                <c:pt idx="3784">
                  <c:v>1489</c:v>
                </c:pt>
                <c:pt idx="3785">
                  <c:v>1489</c:v>
                </c:pt>
                <c:pt idx="3786">
                  <c:v>1489</c:v>
                </c:pt>
                <c:pt idx="3787">
                  <c:v>1489</c:v>
                </c:pt>
                <c:pt idx="3788">
                  <c:v>1489</c:v>
                </c:pt>
                <c:pt idx="3789">
                  <c:v>1489</c:v>
                </c:pt>
                <c:pt idx="3790">
                  <c:v>1489</c:v>
                </c:pt>
                <c:pt idx="3791">
                  <c:v>1489</c:v>
                </c:pt>
                <c:pt idx="3792">
                  <c:v>1489</c:v>
                </c:pt>
                <c:pt idx="3793">
                  <c:v>1489</c:v>
                </c:pt>
                <c:pt idx="3794">
                  <c:v>1489</c:v>
                </c:pt>
                <c:pt idx="3795">
                  <c:v>1489</c:v>
                </c:pt>
                <c:pt idx="3796">
                  <c:v>1489</c:v>
                </c:pt>
                <c:pt idx="3797">
                  <c:v>1490</c:v>
                </c:pt>
                <c:pt idx="3798">
                  <c:v>1490</c:v>
                </c:pt>
                <c:pt idx="3799">
                  <c:v>1490</c:v>
                </c:pt>
                <c:pt idx="3800">
                  <c:v>1490</c:v>
                </c:pt>
                <c:pt idx="3801">
                  <c:v>1490</c:v>
                </c:pt>
                <c:pt idx="3802">
                  <c:v>1491</c:v>
                </c:pt>
                <c:pt idx="3803">
                  <c:v>1492</c:v>
                </c:pt>
                <c:pt idx="3804">
                  <c:v>1493</c:v>
                </c:pt>
                <c:pt idx="3805">
                  <c:v>1494</c:v>
                </c:pt>
                <c:pt idx="3806">
                  <c:v>1494</c:v>
                </c:pt>
                <c:pt idx="3807">
                  <c:v>1494</c:v>
                </c:pt>
                <c:pt idx="3808">
                  <c:v>1494</c:v>
                </c:pt>
                <c:pt idx="3809">
                  <c:v>1494</c:v>
                </c:pt>
                <c:pt idx="3810">
                  <c:v>1495</c:v>
                </c:pt>
                <c:pt idx="3811">
                  <c:v>1495</c:v>
                </c:pt>
                <c:pt idx="3812">
                  <c:v>1495</c:v>
                </c:pt>
                <c:pt idx="3813">
                  <c:v>1496</c:v>
                </c:pt>
                <c:pt idx="3814">
                  <c:v>1496</c:v>
                </c:pt>
                <c:pt idx="3815">
                  <c:v>1496</c:v>
                </c:pt>
                <c:pt idx="3816">
                  <c:v>1496</c:v>
                </c:pt>
                <c:pt idx="3817">
                  <c:v>1496</c:v>
                </c:pt>
                <c:pt idx="3818">
                  <c:v>1496</c:v>
                </c:pt>
                <c:pt idx="3819">
                  <c:v>1496</c:v>
                </c:pt>
                <c:pt idx="3820">
                  <c:v>1496</c:v>
                </c:pt>
                <c:pt idx="3821">
                  <c:v>1496</c:v>
                </c:pt>
                <c:pt idx="3822">
                  <c:v>1496</c:v>
                </c:pt>
                <c:pt idx="3823">
                  <c:v>1496</c:v>
                </c:pt>
                <c:pt idx="3824">
                  <c:v>1497</c:v>
                </c:pt>
                <c:pt idx="3825">
                  <c:v>1497</c:v>
                </c:pt>
                <c:pt idx="3826">
                  <c:v>1497</c:v>
                </c:pt>
                <c:pt idx="3827">
                  <c:v>1498</c:v>
                </c:pt>
                <c:pt idx="3828">
                  <c:v>1499</c:v>
                </c:pt>
                <c:pt idx="3829">
                  <c:v>1499</c:v>
                </c:pt>
                <c:pt idx="3830">
                  <c:v>1499</c:v>
                </c:pt>
                <c:pt idx="3831">
                  <c:v>1499</c:v>
                </c:pt>
                <c:pt idx="3832">
                  <c:v>1499</c:v>
                </c:pt>
                <c:pt idx="3833">
                  <c:v>1499</c:v>
                </c:pt>
                <c:pt idx="3834">
                  <c:v>1500</c:v>
                </c:pt>
                <c:pt idx="3835">
                  <c:v>1501</c:v>
                </c:pt>
                <c:pt idx="3836">
                  <c:v>1502</c:v>
                </c:pt>
                <c:pt idx="3837">
                  <c:v>1503</c:v>
                </c:pt>
                <c:pt idx="3838">
                  <c:v>1504</c:v>
                </c:pt>
                <c:pt idx="3839">
                  <c:v>1505</c:v>
                </c:pt>
                <c:pt idx="3840">
                  <c:v>1506</c:v>
                </c:pt>
                <c:pt idx="3841">
                  <c:v>1506</c:v>
                </c:pt>
                <c:pt idx="3842">
                  <c:v>1507</c:v>
                </c:pt>
                <c:pt idx="3843">
                  <c:v>1507</c:v>
                </c:pt>
                <c:pt idx="3844">
                  <c:v>1508</c:v>
                </c:pt>
                <c:pt idx="3845">
                  <c:v>1508</c:v>
                </c:pt>
                <c:pt idx="3846">
                  <c:v>1508</c:v>
                </c:pt>
                <c:pt idx="3847">
                  <c:v>1509</c:v>
                </c:pt>
                <c:pt idx="3848">
                  <c:v>1509</c:v>
                </c:pt>
                <c:pt idx="3849">
                  <c:v>1510</c:v>
                </c:pt>
                <c:pt idx="3850">
                  <c:v>1510</c:v>
                </c:pt>
                <c:pt idx="3851">
                  <c:v>1511</c:v>
                </c:pt>
                <c:pt idx="3852">
                  <c:v>1512</c:v>
                </c:pt>
                <c:pt idx="3853">
                  <c:v>1513</c:v>
                </c:pt>
                <c:pt idx="3854">
                  <c:v>1514</c:v>
                </c:pt>
                <c:pt idx="3855">
                  <c:v>1515</c:v>
                </c:pt>
                <c:pt idx="3856">
                  <c:v>1516</c:v>
                </c:pt>
                <c:pt idx="3857">
                  <c:v>1517</c:v>
                </c:pt>
                <c:pt idx="3858">
                  <c:v>1518</c:v>
                </c:pt>
                <c:pt idx="3859">
                  <c:v>1519</c:v>
                </c:pt>
                <c:pt idx="3860">
                  <c:v>1519</c:v>
                </c:pt>
                <c:pt idx="3861">
                  <c:v>1520</c:v>
                </c:pt>
                <c:pt idx="3862">
                  <c:v>1521</c:v>
                </c:pt>
                <c:pt idx="3863">
                  <c:v>1522</c:v>
                </c:pt>
                <c:pt idx="3864">
                  <c:v>1523</c:v>
                </c:pt>
                <c:pt idx="3865">
                  <c:v>1524</c:v>
                </c:pt>
                <c:pt idx="3866">
                  <c:v>1525</c:v>
                </c:pt>
                <c:pt idx="3867">
                  <c:v>1525</c:v>
                </c:pt>
                <c:pt idx="3868">
                  <c:v>1525</c:v>
                </c:pt>
                <c:pt idx="3869">
                  <c:v>1525</c:v>
                </c:pt>
                <c:pt idx="3870">
                  <c:v>1525</c:v>
                </c:pt>
                <c:pt idx="3871">
                  <c:v>1525</c:v>
                </c:pt>
                <c:pt idx="3872">
                  <c:v>1526</c:v>
                </c:pt>
                <c:pt idx="3873">
                  <c:v>1526</c:v>
                </c:pt>
                <c:pt idx="3874">
                  <c:v>1526</c:v>
                </c:pt>
                <c:pt idx="3875">
                  <c:v>1527</c:v>
                </c:pt>
                <c:pt idx="3876">
                  <c:v>1527</c:v>
                </c:pt>
                <c:pt idx="3877">
                  <c:v>1527</c:v>
                </c:pt>
                <c:pt idx="3878">
                  <c:v>1527</c:v>
                </c:pt>
                <c:pt idx="3879">
                  <c:v>1527</c:v>
                </c:pt>
                <c:pt idx="3880">
                  <c:v>1528</c:v>
                </c:pt>
                <c:pt idx="3881">
                  <c:v>1529</c:v>
                </c:pt>
                <c:pt idx="3882">
                  <c:v>1530</c:v>
                </c:pt>
                <c:pt idx="3883">
                  <c:v>1531</c:v>
                </c:pt>
                <c:pt idx="3884">
                  <c:v>1532</c:v>
                </c:pt>
                <c:pt idx="3885">
                  <c:v>1532</c:v>
                </c:pt>
                <c:pt idx="3886">
                  <c:v>1533</c:v>
                </c:pt>
                <c:pt idx="3887">
                  <c:v>1534</c:v>
                </c:pt>
                <c:pt idx="3888">
                  <c:v>1534</c:v>
                </c:pt>
                <c:pt idx="3889">
                  <c:v>1535</c:v>
                </c:pt>
                <c:pt idx="3890">
                  <c:v>1536</c:v>
                </c:pt>
                <c:pt idx="3891">
                  <c:v>1537</c:v>
                </c:pt>
                <c:pt idx="3892">
                  <c:v>1538</c:v>
                </c:pt>
                <c:pt idx="3893">
                  <c:v>1539</c:v>
                </c:pt>
                <c:pt idx="3894">
                  <c:v>1540</c:v>
                </c:pt>
                <c:pt idx="3895">
                  <c:v>1540</c:v>
                </c:pt>
                <c:pt idx="3896">
                  <c:v>1540</c:v>
                </c:pt>
                <c:pt idx="3897">
                  <c:v>1540</c:v>
                </c:pt>
                <c:pt idx="3898">
                  <c:v>1540</c:v>
                </c:pt>
                <c:pt idx="3899">
                  <c:v>1540</c:v>
                </c:pt>
                <c:pt idx="3900">
                  <c:v>1541</c:v>
                </c:pt>
                <c:pt idx="3901">
                  <c:v>1542</c:v>
                </c:pt>
                <c:pt idx="3902">
                  <c:v>1543</c:v>
                </c:pt>
                <c:pt idx="3903">
                  <c:v>1544</c:v>
                </c:pt>
                <c:pt idx="3904">
                  <c:v>1545</c:v>
                </c:pt>
                <c:pt idx="3905">
                  <c:v>1546</c:v>
                </c:pt>
                <c:pt idx="3906">
                  <c:v>1546</c:v>
                </c:pt>
                <c:pt idx="3907">
                  <c:v>1546</c:v>
                </c:pt>
                <c:pt idx="3908">
                  <c:v>1546</c:v>
                </c:pt>
                <c:pt idx="3909">
                  <c:v>1546</c:v>
                </c:pt>
                <c:pt idx="3910">
                  <c:v>1546</c:v>
                </c:pt>
                <c:pt idx="3911">
                  <c:v>1546</c:v>
                </c:pt>
                <c:pt idx="3912">
                  <c:v>1546</c:v>
                </c:pt>
                <c:pt idx="3913">
                  <c:v>1546</c:v>
                </c:pt>
                <c:pt idx="3914">
                  <c:v>1546</c:v>
                </c:pt>
                <c:pt idx="3915">
                  <c:v>1546</c:v>
                </c:pt>
                <c:pt idx="3916">
                  <c:v>1546</c:v>
                </c:pt>
                <c:pt idx="3917">
                  <c:v>1546</c:v>
                </c:pt>
                <c:pt idx="3918">
                  <c:v>1546</c:v>
                </c:pt>
                <c:pt idx="3919">
                  <c:v>1546</c:v>
                </c:pt>
                <c:pt idx="3920">
                  <c:v>1546</c:v>
                </c:pt>
                <c:pt idx="3921">
                  <c:v>1546</c:v>
                </c:pt>
                <c:pt idx="3922">
                  <c:v>1547</c:v>
                </c:pt>
                <c:pt idx="3923">
                  <c:v>1547</c:v>
                </c:pt>
                <c:pt idx="3924">
                  <c:v>1547</c:v>
                </c:pt>
                <c:pt idx="3925">
                  <c:v>1547</c:v>
                </c:pt>
                <c:pt idx="3926">
                  <c:v>1548</c:v>
                </c:pt>
                <c:pt idx="3927">
                  <c:v>1548</c:v>
                </c:pt>
                <c:pt idx="3928">
                  <c:v>1548</c:v>
                </c:pt>
                <c:pt idx="3929">
                  <c:v>1548</c:v>
                </c:pt>
                <c:pt idx="3930">
                  <c:v>1548</c:v>
                </c:pt>
                <c:pt idx="3931">
                  <c:v>1548</c:v>
                </c:pt>
                <c:pt idx="3932">
                  <c:v>1549</c:v>
                </c:pt>
                <c:pt idx="3933">
                  <c:v>1550</c:v>
                </c:pt>
                <c:pt idx="3934">
                  <c:v>1551</c:v>
                </c:pt>
                <c:pt idx="3935">
                  <c:v>1551</c:v>
                </c:pt>
                <c:pt idx="3936">
                  <c:v>1551</c:v>
                </c:pt>
                <c:pt idx="3937">
                  <c:v>1551</c:v>
                </c:pt>
                <c:pt idx="3938">
                  <c:v>1552</c:v>
                </c:pt>
                <c:pt idx="3939">
                  <c:v>1553</c:v>
                </c:pt>
                <c:pt idx="3940">
                  <c:v>1554</c:v>
                </c:pt>
                <c:pt idx="3941">
                  <c:v>1555</c:v>
                </c:pt>
                <c:pt idx="3942">
                  <c:v>1556</c:v>
                </c:pt>
                <c:pt idx="3943">
                  <c:v>1557</c:v>
                </c:pt>
                <c:pt idx="3944">
                  <c:v>1557</c:v>
                </c:pt>
                <c:pt idx="3945">
                  <c:v>1557</c:v>
                </c:pt>
                <c:pt idx="3946">
                  <c:v>1558</c:v>
                </c:pt>
                <c:pt idx="3947">
                  <c:v>1558</c:v>
                </c:pt>
                <c:pt idx="3948">
                  <c:v>1558</c:v>
                </c:pt>
                <c:pt idx="3949">
                  <c:v>1558</c:v>
                </c:pt>
                <c:pt idx="3950">
                  <c:v>1559</c:v>
                </c:pt>
                <c:pt idx="3951">
                  <c:v>1560</c:v>
                </c:pt>
                <c:pt idx="3952">
                  <c:v>1561</c:v>
                </c:pt>
                <c:pt idx="3953">
                  <c:v>1562</c:v>
                </c:pt>
                <c:pt idx="3954">
                  <c:v>1563</c:v>
                </c:pt>
                <c:pt idx="3955">
                  <c:v>1563</c:v>
                </c:pt>
                <c:pt idx="3956">
                  <c:v>1564</c:v>
                </c:pt>
                <c:pt idx="3957">
                  <c:v>1565</c:v>
                </c:pt>
                <c:pt idx="3958">
                  <c:v>1566</c:v>
                </c:pt>
                <c:pt idx="3959">
                  <c:v>1567</c:v>
                </c:pt>
                <c:pt idx="3960">
                  <c:v>1568</c:v>
                </c:pt>
                <c:pt idx="3961">
                  <c:v>1569</c:v>
                </c:pt>
                <c:pt idx="3962">
                  <c:v>1570</c:v>
                </c:pt>
                <c:pt idx="3963">
                  <c:v>1571</c:v>
                </c:pt>
                <c:pt idx="3964">
                  <c:v>1572</c:v>
                </c:pt>
                <c:pt idx="3965">
                  <c:v>1572</c:v>
                </c:pt>
                <c:pt idx="3966">
                  <c:v>1573</c:v>
                </c:pt>
                <c:pt idx="3967">
                  <c:v>1573</c:v>
                </c:pt>
                <c:pt idx="3968">
                  <c:v>1574</c:v>
                </c:pt>
                <c:pt idx="3969">
                  <c:v>1575</c:v>
                </c:pt>
                <c:pt idx="3970">
                  <c:v>1576</c:v>
                </c:pt>
                <c:pt idx="3971">
                  <c:v>1576</c:v>
                </c:pt>
                <c:pt idx="3972">
                  <c:v>1576</c:v>
                </c:pt>
                <c:pt idx="3973">
                  <c:v>1576</c:v>
                </c:pt>
                <c:pt idx="3974">
                  <c:v>1576</c:v>
                </c:pt>
                <c:pt idx="3975">
                  <c:v>1576</c:v>
                </c:pt>
                <c:pt idx="3976">
                  <c:v>1576</c:v>
                </c:pt>
                <c:pt idx="3977">
                  <c:v>1576</c:v>
                </c:pt>
                <c:pt idx="3978">
                  <c:v>1577</c:v>
                </c:pt>
                <c:pt idx="3979">
                  <c:v>1578</c:v>
                </c:pt>
                <c:pt idx="3980">
                  <c:v>1579</c:v>
                </c:pt>
                <c:pt idx="3981">
                  <c:v>1579</c:v>
                </c:pt>
                <c:pt idx="3982">
                  <c:v>1579</c:v>
                </c:pt>
                <c:pt idx="3983">
                  <c:v>1579</c:v>
                </c:pt>
                <c:pt idx="3984">
                  <c:v>1580</c:v>
                </c:pt>
                <c:pt idx="3985">
                  <c:v>1580</c:v>
                </c:pt>
                <c:pt idx="3986">
                  <c:v>1580</c:v>
                </c:pt>
                <c:pt idx="3987">
                  <c:v>1581</c:v>
                </c:pt>
                <c:pt idx="3988">
                  <c:v>1582</c:v>
                </c:pt>
                <c:pt idx="3989">
                  <c:v>1583</c:v>
                </c:pt>
                <c:pt idx="3990">
                  <c:v>1583</c:v>
                </c:pt>
                <c:pt idx="3991">
                  <c:v>1583</c:v>
                </c:pt>
                <c:pt idx="3992">
                  <c:v>1583</c:v>
                </c:pt>
                <c:pt idx="3993">
                  <c:v>1583</c:v>
                </c:pt>
                <c:pt idx="3994">
                  <c:v>1583</c:v>
                </c:pt>
                <c:pt idx="3995">
                  <c:v>1583</c:v>
                </c:pt>
                <c:pt idx="3996">
                  <c:v>1583</c:v>
                </c:pt>
                <c:pt idx="3997">
                  <c:v>1583</c:v>
                </c:pt>
                <c:pt idx="3998">
                  <c:v>1583</c:v>
                </c:pt>
                <c:pt idx="3999">
                  <c:v>1584</c:v>
                </c:pt>
                <c:pt idx="4000">
                  <c:v>1584</c:v>
                </c:pt>
                <c:pt idx="4001">
                  <c:v>1584</c:v>
                </c:pt>
                <c:pt idx="4002">
                  <c:v>1584</c:v>
                </c:pt>
                <c:pt idx="4003">
                  <c:v>1585</c:v>
                </c:pt>
                <c:pt idx="4004">
                  <c:v>1585</c:v>
                </c:pt>
                <c:pt idx="4005">
                  <c:v>1585</c:v>
                </c:pt>
                <c:pt idx="4006">
                  <c:v>1585</c:v>
                </c:pt>
                <c:pt idx="4007">
                  <c:v>1585</c:v>
                </c:pt>
                <c:pt idx="4008">
                  <c:v>1585</c:v>
                </c:pt>
                <c:pt idx="4009">
                  <c:v>1585</c:v>
                </c:pt>
                <c:pt idx="4010">
                  <c:v>1585</c:v>
                </c:pt>
                <c:pt idx="4011">
                  <c:v>1586</c:v>
                </c:pt>
                <c:pt idx="4012">
                  <c:v>1586</c:v>
                </c:pt>
                <c:pt idx="4013">
                  <c:v>1587</c:v>
                </c:pt>
                <c:pt idx="4014">
                  <c:v>1588</c:v>
                </c:pt>
                <c:pt idx="4015">
                  <c:v>1589</c:v>
                </c:pt>
                <c:pt idx="4016">
                  <c:v>1589</c:v>
                </c:pt>
                <c:pt idx="4017">
                  <c:v>1590</c:v>
                </c:pt>
                <c:pt idx="4018">
                  <c:v>1590</c:v>
                </c:pt>
                <c:pt idx="4019">
                  <c:v>1591</c:v>
                </c:pt>
                <c:pt idx="4020">
                  <c:v>1592</c:v>
                </c:pt>
                <c:pt idx="4021">
                  <c:v>1593</c:v>
                </c:pt>
                <c:pt idx="4022">
                  <c:v>1594</c:v>
                </c:pt>
                <c:pt idx="4023">
                  <c:v>1595</c:v>
                </c:pt>
                <c:pt idx="4024">
                  <c:v>1596</c:v>
                </c:pt>
                <c:pt idx="4025">
                  <c:v>1597</c:v>
                </c:pt>
                <c:pt idx="4026">
                  <c:v>1598</c:v>
                </c:pt>
                <c:pt idx="4027">
                  <c:v>1599</c:v>
                </c:pt>
                <c:pt idx="4028">
                  <c:v>1599</c:v>
                </c:pt>
                <c:pt idx="4029">
                  <c:v>1599</c:v>
                </c:pt>
                <c:pt idx="4030">
                  <c:v>1600</c:v>
                </c:pt>
                <c:pt idx="4031">
                  <c:v>1600</c:v>
                </c:pt>
                <c:pt idx="4032">
                  <c:v>1600</c:v>
                </c:pt>
                <c:pt idx="4033">
                  <c:v>1600</c:v>
                </c:pt>
                <c:pt idx="4034">
                  <c:v>1601</c:v>
                </c:pt>
                <c:pt idx="4035">
                  <c:v>1601</c:v>
                </c:pt>
                <c:pt idx="4036">
                  <c:v>1601</c:v>
                </c:pt>
                <c:pt idx="4037">
                  <c:v>1601</c:v>
                </c:pt>
                <c:pt idx="4038">
                  <c:v>1602</c:v>
                </c:pt>
                <c:pt idx="4039">
                  <c:v>1602</c:v>
                </c:pt>
                <c:pt idx="4040">
                  <c:v>1603</c:v>
                </c:pt>
                <c:pt idx="4041">
                  <c:v>1603</c:v>
                </c:pt>
                <c:pt idx="4042">
                  <c:v>1603</c:v>
                </c:pt>
                <c:pt idx="4043">
                  <c:v>1603</c:v>
                </c:pt>
                <c:pt idx="4044">
                  <c:v>1603</c:v>
                </c:pt>
                <c:pt idx="4045">
                  <c:v>1603</c:v>
                </c:pt>
                <c:pt idx="4046">
                  <c:v>1603</c:v>
                </c:pt>
                <c:pt idx="4047">
                  <c:v>1603</c:v>
                </c:pt>
                <c:pt idx="4048">
                  <c:v>1603</c:v>
                </c:pt>
                <c:pt idx="4049">
                  <c:v>1603</c:v>
                </c:pt>
                <c:pt idx="4050">
                  <c:v>1603</c:v>
                </c:pt>
                <c:pt idx="4051">
                  <c:v>1603</c:v>
                </c:pt>
                <c:pt idx="4052">
                  <c:v>1603</c:v>
                </c:pt>
                <c:pt idx="4053">
                  <c:v>1603</c:v>
                </c:pt>
                <c:pt idx="4054">
                  <c:v>1603</c:v>
                </c:pt>
                <c:pt idx="4055">
                  <c:v>1603</c:v>
                </c:pt>
                <c:pt idx="4056">
                  <c:v>1603</c:v>
                </c:pt>
                <c:pt idx="4057">
                  <c:v>1603</c:v>
                </c:pt>
                <c:pt idx="4058">
                  <c:v>1603</c:v>
                </c:pt>
                <c:pt idx="4059">
                  <c:v>1603</c:v>
                </c:pt>
                <c:pt idx="4060">
                  <c:v>1603</c:v>
                </c:pt>
                <c:pt idx="4061">
                  <c:v>1603</c:v>
                </c:pt>
                <c:pt idx="4062">
                  <c:v>1604</c:v>
                </c:pt>
                <c:pt idx="4063">
                  <c:v>1605</c:v>
                </c:pt>
                <c:pt idx="4064">
                  <c:v>1606</c:v>
                </c:pt>
                <c:pt idx="4065">
                  <c:v>1607</c:v>
                </c:pt>
                <c:pt idx="4066">
                  <c:v>1608</c:v>
                </c:pt>
                <c:pt idx="4067">
                  <c:v>1608</c:v>
                </c:pt>
                <c:pt idx="4068">
                  <c:v>1609</c:v>
                </c:pt>
                <c:pt idx="4069">
                  <c:v>1609</c:v>
                </c:pt>
                <c:pt idx="4070">
                  <c:v>1609</c:v>
                </c:pt>
                <c:pt idx="4071">
                  <c:v>1609</c:v>
                </c:pt>
                <c:pt idx="4072">
                  <c:v>1609</c:v>
                </c:pt>
                <c:pt idx="4073">
                  <c:v>1610</c:v>
                </c:pt>
                <c:pt idx="4074">
                  <c:v>1610</c:v>
                </c:pt>
                <c:pt idx="4075">
                  <c:v>1610</c:v>
                </c:pt>
                <c:pt idx="4076">
                  <c:v>1610</c:v>
                </c:pt>
                <c:pt idx="4077">
                  <c:v>1611</c:v>
                </c:pt>
                <c:pt idx="4078">
                  <c:v>1612</c:v>
                </c:pt>
                <c:pt idx="4079">
                  <c:v>1613</c:v>
                </c:pt>
                <c:pt idx="4080">
                  <c:v>1613</c:v>
                </c:pt>
                <c:pt idx="4081">
                  <c:v>1613</c:v>
                </c:pt>
                <c:pt idx="4082">
                  <c:v>1613</c:v>
                </c:pt>
                <c:pt idx="4083">
                  <c:v>1613</c:v>
                </c:pt>
                <c:pt idx="4084">
                  <c:v>1614</c:v>
                </c:pt>
                <c:pt idx="4085">
                  <c:v>1615</c:v>
                </c:pt>
                <c:pt idx="4086">
                  <c:v>1615</c:v>
                </c:pt>
                <c:pt idx="4087">
                  <c:v>1615</c:v>
                </c:pt>
                <c:pt idx="4088">
                  <c:v>1616</c:v>
                </c:pt>
                <c:pt idx="4089">
                  <c:v>1616</c:v>
                </c:pt>
                <c:pt idx="4090">
                  <c:v>1617</c:v>
                </c:pt>
                <c:pt idx="4091">
                  <c:v>1618</c:v>
                </c:pt>
                <c:pt idx="4092">
                  <c:v>1619</c:v>
                </c:pt>
                <c:pt idx="4093">
                  <c:v>1620</c:v>
                </c:pt>
                <c:pt idx="4094">
                  <c:v>1620</c:v>
                </c:pt>
                <c:pt idx="4095">
                  <c:v>1620</c:v>
                </c:pt>
                <c:pt idx="4096">
                  <c:v>1620</c:v>
                </c:pt>
                <c:pt idx="4097">
                  <c:v>1620</c:v>
                </c:pt>
                <c:pt idx="4098">
                  <c:v>1621</c:v>
                </c:pt>
                <c:pt idx="4099">
                  <c:v>1621</c:v>
                </c:pt>
                <c:pt idx="4100">
                  <c:v>1621</c:v>
                </c:pt>
                <c:pt idx="4101">
                  <c:v>1621</c:v>
                </c:pt>
                <c:pt idx="4102">
                  <c:v>1622</c:v>
                </c:pt>
                <c:pt idx="4103">
                  <c:v>1623</c:v>
                </c:pt>
                <c:pt idx="4104">
                  <c:v>1623</c:v>
                </c:pt>
                <c:pt idx="4105">
                  <c:v>1623</c:v>
                </c:pt>
                <c:pt idx="4106">
                  <c:v>1623</c:v>
                </c:pt>
                <c:pt idx="4107">
                  <c:v>1623</c:v>
                </c:pt>
                <c:pt idx="4108">
                  <c:v>1624</c:v>
                </c:pt>
                <c:pt idx="4109">
                  <c:v>1624</c:v>
                </c:pt>
                <c:pt idx="4110">
                  <c:v>1624</c:v>
                </c:pt>
                <c:pt idx="4111">
                  <c:v>1624</c:v>
                </c:pt>
                <c:pt idx="4112">
                  <c:v>1625</c:v>
                </c:pt>
                <c:pt idx="4113">
                  <c:v>1626</c:v>
                </c:pt>
                <c:pt idx="4114">
                  <c:v>1627</c:v>
                </c:pt>
                <c:pt idx="4115">
                  <c:v>1628</c:v>
                </c:pt>
                <c:pt idx="4116">
                  <c:v>1629</c:v>
                </c:pt>
                <c:pt idx="4117">
                  <c:v>1630</c:v>
                </c:pt>
                <c:pt idx="4118">
                  <c:v>1631</c:v>
                </c:pt>
                <c:pt idx="4119">
                  <c:v>1632</c:v>
                </c:pt>
                <c:pt idx="4120">
                  <c:v>1633</c:v>
                </c:pt>
                <c:pt idx="4121">
                  <c:v>1634</c:v>
                </c:pt>
                <c:pt idx="4122">
                  <c:v>1634</c:v>
                </c:pt>
                <c:pt idx="4123">
                  <c:v>1634</c:v>
                </c:pt>
                <c:pt idx="4124">
                  <c:v>1634</c:v>
                </c:pt>
                <c:pt idx="4125">
                  <c:v>1635</c:v>
                </c:pt>
                <c:pt idx="4126">
                  <c:v>1636</c:v>
                </c:pt>
                <c:pt idx="4127">
                  <c:v>1637</c:v>
                </c:pt>
                <c:pt idx="4128">
                  <c:v>1638</c:v>
                </c:pt>
                <c:pt idx="4129">
                  <c:v>1639</c:v>
                </c:pt>
                <c:pt idx="4130">
                  <c:v>1639</c:v>
                </c:pt>
                <c:pt idx="4131">
                  <c:v>1640</c:v>
                </c:pt>
                <c:pt idx="4132">
                  <c:v>1640</c:v>
                </c:pt>
                <c:pt idx="4133">
                  <c:v>1641</c:v>
                </c:pt>
                <c:pt idx="4134">
                  <c:v>1641</c:v>
                </c:pt>
                <c:pt idx="4135">
                  <c:v>1641</c:v>
                </c:pt>
                <c:pt idx="4136">
                  <c:v>1641</c:v>
                </c:pt>
                <c:pt idx="4137">
                  <c:v>1641</c:v>
                </c:pt>
                <c:pt idx="4138">
                  <c:v>1641</c:v>
                </c:pt>
                <c:pt idx="4139">
                  <c:v>1642</c:v>
                </c:pt>
                <c:pt idx="4140">
                  <c:v>1643</c:v>
                </c:pt>
                <c:pt idx="4141">
                  <c:v>1644</c:v>
                </c:pt>
                <c:pt idx="4142">
                  <c:v>1645</c:v>
                </c:pt>
                <c:pt idx="4143">
                  <c:v>1646</c:v>
                </c:pt>
                <c:pt idx="4144">
                  <c:v>1646</c:v>
                </c:pt>
                <c:pt idx="4145">
                  <c:v>1646</c:v>
                </c:pt>
                <c:pt idx="4146">
                  <c:v>1646</c:v>
                </c:pt>
                <c:pt idx="4147">
                  <c:v>1646</c:v>
                </c:pt>
                <c:pt idx="4148">
                  <c:v>1646</c:v>
                </c:pt>
                <c:pt idx="4149">
                  <c:v>1646</c:v>
                </c:pt>
                <c:pt idx="4150">
                  <c:v>1647</c:v>
                </c:pt>
                <c:pt idx="4151">
                  <c:v>1647</c:v>
                </c:pt>
                <c:pt idx="4152">
                  <c:v>1647</c:v>
                </c:pt>
                <c:pt idx="4153">
                  <c:v>1647</c:v>
                </c:pt>
                <c:pt idx="4154">
                  <c:v>1647</c:v>
                </c:pt>
                <c:pt idx="4155">
                  <c:v>1647</c:v>
                </c:pt>
                <c:pt idx="4156">
                  <c:v>1648</c:v>
                </c:pt>
                <c:pt idx="4157">
                  <c:v>1648</c:v>
                </c:pt>
                <c:pt idx="4158">
                  <c:v>1649</c:v>
                </c:pt>
                <c:pt idx="4159">
                  <c:v>1650</c:v>
                </c:pt>
                <c:pt idx="4160">
                  <c:v>1650</c:v>
                </c:pt>
                <c:pt idx="4161">
                  <c:v>1651</c:v>
                </c:pt>
                <c:pt idx="4162">
                  <c:v>1652</c:v>
                </c:pt>
                <c:pt idx="4163">
                  <c:v>1653</c:v>
                </c:pt>
                <c:pt idx="4164">
                  <c:v>1653</c:v>
                </c:pt>
                <c:pt idx="4165">
                  <c:v>1654</c:v>
                </c:pt>
                <c:pt idx="4166">
                  <c:v>1655</c:v>
                </c:pt>
                <c:pt idx="4167">
                  <c:v>1656</c:v>
                </c:pt>
                <c:pt idx="4168">
                  <c:v>1656</c:v>
                </c:pt>
                <c:pt idx="4169">
                  <c:v>1656</c:v>
                </c:pt>
                <c:pt idx="4170">
                  <c:v>1656</c:v>
                </c:pt>
                <c:pt idx="4171">
                  <c:v>1656</c:v>
                </c:pt>
                <c:pt idx="4172">
                  <c:v>1657</c:v>
                </c:pt>
                <c:pt idx="4173">
                  <c:v>1658</c:v>
                </c:pt>
                <c:pt idx="4174">
                  <c:v>1659</c:v>
                </c:pt>
                <c:pt idx="4175">
                  <c:v>1659</c:v>
                </c:pt>
                <c:pt idx="4176">
                  <c:v>1660</c:v>
                </c:pt>
                <c:pt idx="4177">
                  <c:v>1661</c:v>
                </c:pt>
                <c:pt idx="4178">
                  <c:v>1662</c:v>
                </c:pt>
                <c:pt idx="4179">
                  <c:v>1663</c:v>
                </c:pt>
                <c:pt idx="4180">
                  <c:v>1664</c:v>
                </c:pt>
                <c:pt idx="4181">
                  <c:v>1665</c:v>
                </c:pt>
                <c:pt idx="4182">
                  <c:v>1665</c:v>
                </c:pt>
                <c:pt idx="4183">
                  <c:v>1665</c:v>
                </c:pt>
                <c:pt idx="4184">
                  <c:v>1665</c:v>
                </c:pt>
                <c:pt idx="4185">
                  <c:v>1666</c:v>
                </c:pt>
                <c:pt idx="4186">
                  <c:v>1666</c:v>
                </c:pt>
                <c:pt idx="4187">
                  <c:v>1666</c:v>
                </c:pt>
                <c:pt idx="4188">
                  <c:v>1666</c:v>
                </c:pt>
                <c:pt idx="4189">
                  <c:v>1666</c:v>
                </c:pt>
                <c:pt idx="4190">
                  <c:v>1667</c:v>
                </c:pt>
                <c:pt idx="4191">
                  <c:v>1667</c:v>
                </c:pt>
                <c:pt idx="4192">
                  <c:v>1668</c:v>
                </c:pt>
                <c:pt idx="4193">
                  <c:v>1668</c:v>
                </c:pt>
                <c:pt idx="4194">
                  <c:v>1669</c:v>
                </c:pt>
                <c:pt idx="4195">
                  <c:v>1670</c:v>
                </c:pt>
                <c:pt idx="4196">
                  <c:v>1671</c:v>
                </c:pt>
                <c:pt idx="4197">
                  <c:v>1672</c:v>
                </c:pt>
                <c:pt idx="4198">
                  <c:v>1673</c:v>
                </c:pt>
                <c:pt idx="4199">
                  <c:v>1673</c:v>
                </c:pt>
                <c:pt idx="4200">
                  <c:v>1674</c:v>
                </c:pt>
                <c:pt idx="4201">
                  <c:v>1674</c:v>
                </c:pt>
                <c:pt idx="4202">
                  <c:v>1674</c:v>
                </c:pt>
                <c:pt idx="4203">
                  <c:v>1674</c:v>
                </c:pt>
                <c:pt idx="4204">
                  <c:v>1674</c:v>
                </c:pt>
                <c:pt idx="4205">
                  <c:v>1674</c:v>
                </c:pt>
                <c:pt idx="4206">
                  <c:v>1674</c:v>
                </c:pt>
                <c:pt idx="4207">
                  <c:v>1674</c:v>
                </c:pt>
                <c:pt idx="4208">
                  <c:v>1674</c:v>
                </c:pt>
                <c:pt idx="4209">
                  <c:v>1674</c:v>
                </c:pt>
                <c:pt idx="4210">
                  <c:v>1674</c:v>
                </c:pt>
                <c:pt idx="4211">
                  <c:v>1674</c:v>
                </c:pt>
                <c:pt idx="4212">
                  <c:v>1674</c:v>
                </c:pt>
                <c:pt idx="4213">
                  <c:v>1675</c:v>
                </c:pt>
                <c:pt idx="4214">
                  <c:v>1675</c:v>
                </c:pt>
                <c:pt idx="4215">
                  <c:v>1675</c:v>
                </c:pt>
                <c:pt idx="4216">
                  <c:v>1675</c:v>
                </c:pt>
                <c:pt idx="4217">
                  <c:v>1675</c:v>
                </c:pt>
                <c:pt idx="4218">
                  <c:v>1675</c:v>
                </c:pt>
                <c:pt idx="4219">
                  <c:v>1675</c:v>
                </c:pt>
                <c:pt idx="4220">
                  <c:v>1675</c:v>
                </c:pt>
                <c:pt idx="4221">
                  <c:v>1675</c:v>
                </c:pt>
                <c:pt idx="4222">
                  <c:v>1676</c:v>
                </c:pt>
                <c:pt idx="4223">
                  <c:v>1677</c:v>
                </c:pt>
                <c:pt idx="4224">
                  <c:v>1678</c:v>
                </c:pt>
                <c:pt idx="4225">
                  <c:v>1679</c:v>
                </c:pt>
                <c:pt idx="4226">
                  <c:v>1680</c:v>
                </c:pt>
                <c:pt idx="4227">
                  <c:v>1681</c:v>
                </c:pt>
                <c:pt idx="4228">
                  <c:v>1682</c:v>
                </c:pt>
                <c:pt idx="4229">
                  <c:v>1683</c:v>
                </c:pt>
                <c:pt idx="4230">
                  <c:v>1684</c:v>
                </c:pt>
                <c:pt idx="4231">
                  <c:v>1685</c:v>
                </c:pt>
                <c:pt idx="4232">
                  <c:v>1686</c:v>
                </c:pt>
                <c:pt idx="4233">
                  <c:v>1687</c:v>
                </c:pt>
                <c:pt idx="4234">
                  <c:v>1688</c:v>
                </c:pt>
                <c:pt idx="4235">
                  <c:v>1689</c:v>
                </c:pt>
                <c:pt idx="4236">
                  <c:v>1690</c:v>
                </c:pt>
                <c:pt idx="4237">
                  <c:v>1691</c:v>
                </c:pt>
                <c:pt idx="4238">
                  <c:v>1691</c:v>
                </c:pt>
                <c:pt idx="4239">
                  <c:v>1692</c:v>
                </c:pt>
                <c:pt idx="4240">
                  <c:v>1693</c:v>
                </c:pt>
                <c:pt idx="4241">
                  <c:v>1694</c:v>
                </c:pt>
                <c:pt idx="4242">
                  <c:v>1695</c:v>
                </c:pt>
                <c:pt idx="4243">
                  <c:v>1696</c:v>
                </c:pt>
                <c:pt idx="4244">
                  <c:v>1696</c:v>
                </c:pt>
                <c:pt idx="4245">
                  <c:v>1696</c:v>
                </c:pt>
                <c:pt idx="4246">
                  <c:v>1696</c:v>
                </c:pt>
                <c:pt idx="4247">
                  <c:v>1696</c:v>
                </c:pt>
                <c:pt idx="4248">
                  <c:v>1696</c:v>
                </c:pt>
                <c:pt idx="4249">
                  <c:v>1696</c:v>
                </c:pt>
                <c:pt idx="4250">
                  <c:v>1696</c:v>
                </c:pt>
                <c:pt idx="4251">
                  <c:v>1696</c:v>
                </c:pt>
                <c:pt idx="4252">
                  <c:v>1696</c:v>
                </c:pt>
                <c:pt idx="4253">
                  <c:v>1696</c:v>
                </c:pt>
                <c:pt idx="4254">
                  <c:v>1696</c:v>
                </c:pt>
                <c:pt idx="4255">
                  <c:v>1697</c:v>
                </c:pt>
                <c:pt idx="4256">
                  <c:v>1697</c:v>
                </c:pt>
                <c:pt idx="4257">
                  <c:v>1698</c:v>
                </c:pt>
                <c:pt idx="4258">
                  <c:v>1698</c:v>
                </c:pt>
                <c:pt idx="4259">
                  <c:v>1698</c:v>
                </c:pt>
                <c:pt idx="4260">
                  <c:v>1698</c:v>
                </c:pt>
                <c:pt idx="4261">
                  <c:v>1698</c:v>
                </c:pt>
                <c:pt idx="4262">
                  <c:v>1698</c:v>
                </c:pt>
                <c:pt idx="4263">
                  <c:v>1698</c:v>
                </c:pt>
                <c:pt idx="4264">
                  <c:v>1698</c:v>
                </c:pt>
                <c:pt idx="4265">
                  <c:v>1699</c:v>
                </c:pt>
                <c:pt idx="4266">
                  <c:v>1700</c:v>
                </c:pt>
                <c:pt idx="4267">
                  <c:v>1701</c:v>
                </c:pt>
                <c:pt idx="4268">
                  <c:v>1702</c:v>
                </c:pt>
                <c:pt idx="4269">
                  <c:v>1703</c:v>
                </c:pt>
                <c:pt idx="4270">
                  <c:v>1704</c:v>
                </c:pt>
                <c:pt idx="4271">
                  <c:v>1705</c:v>
                </c:pt>
                <c:pt idx="4272">
                  <c:v>1706</c:v>
                </c:pt>
                <c:pt idx="4273">
                  <c:v>1707</c:v>
                </c:pt>
                <c:pt idx="4274">
                  <c:v>1707</c:v>
                </c:pt>
                <c:pt idx="4275">
                  <c:v>1708</c:v>
                </c:pt>
                <c:pt idx="4276">
                  <c:v>1709</c:v>
                </c:pt>
                <c:pt idx="4277">
                  <c:v>1710</c:v>
                </c:pt>
                <c:pt idx="4278">
                  <c:v>1711</c:v>
                </c:pt>
                <c:pt idx="4279">
                  <c:v>1712</c:v>
                </c:pt>
                <c:pt idx="4280">
                  <c:v>1713</c:v>
                </c:pt>
                <c:pt idx="4281">
                  <c:v>1714</c:v>
                </c:pt>
                <c:pt idx="4282">
                  <c:v>1715</c:v>
                </c:pt>
                <c:pt idx="4283">
                  <c:v>1716</c:v>
                </c:pt>
                <c:pt idx="4284">
                  <c:v>1717</c:v>
                </c:pt>
                <c:pt idx="4285">
                  <c:v>1718</c:v>
                </c:pt>
                <c:pt idx="4286">
                  <c:v>1718</c:v>
                </c:pt>
                <c:pt idx="4287">
                  <c:v>1719</c:v>
                </c:pt>
                <c:pt idx="4288">
                  <c:v>1719</c:v>
                </c:pt>
                <c:pt idx="4289">
                  <c:v>1719</c:v>
                </c:pt>
                <c:pt idx="4290">
                  <c:v>1720</c:v>
                </c:pt>
                <c:pt idx="4291">
                  <c:v>1720</c:v>
                </c:pt>
                <c:pt idx="4292">
                  <c:v>1720</c:v>
                </c:pt>
                <c:pt idx="4293">
                  <c:v>1720</c:v>
                </c:pt>
                <c:pt idx="4294">
                  <c:v>1720</c:v>
                </c:pt>
                <c:pt idx="4295">
                  <c:v>1721</c:v>
                </c:pt>
                <c:pt idx="4296">
                  <c:v>1721</c:v>
                </c:pt>
                <c:pt idx="4297">
                  <c:v>1721</c:v>
                </c:pt>
                <c:pt idx="4298">
                  <c:v>1721</c:v>
                </c:pt>
                <c:pt idx="4299">
                  <c:v>1722</c:v>
                </c:pt>
                <c:pt idx="4300">
                  <c:v>1722</c:v>
                </c:pt>
                <c:pt idx="4301">
                  <c:v>1722</c:v>
                </c:pt>
                <c:pt idx="4302">
                  <c:v>1722</c:v>
                </c:pt>
                <c:pt idx="4303">
                  <c:v>1722</c:v>
                </c:pt>
                <c:pt idx="4304">
                  <c:v>1722</c:v>
                </c:pt>
                <c:pt idx="4305">
                  <c:v>1722</c:v>
                </c:pt>
                <c:pt idx="4306">
                  <c:v>1722</c:v>
                </c:pt>
                <c:pt idx="4307">
                  <c:v>1722</c:v>
                </c:pt>
                <c:pt idx="4308">
                  <c:v>1723</c:v>
                </c:pt>
                <c:pt idx="4309">
                  <c:v>1724</c:v>
                </c:pt>
                <c:pt idx="4310">
                  <c:v>1725</c:v>
                </c:pt>
                <c:pt idx="4311">
                  <c:v>1725</c:v>
                </c:pt>
                <c:pt idx="4312">
                  <c:v>1725</c:v>
                </c:pt>
                <c:pt idx="4313">
                  <c:v>1725</c:v>
                </c:pt>
                <c:pt idx="4314">
                  <c:v>1725</c:v>
                </c:pt>
                <c:pt idx="4315">
                  <c:v>1725</c:v>
                </c:pt>
                <c:pt idx="4316">
                  <c:v>1725</c:v>
                </c:pt>
                <c:pt idx="4317">
                  <c:v>1725</c:v>
                </c:pt>
                <c:pt idx="4318">
                  <c:v>1726</c:v>
                </c:pt>
                <c:pt idx="4319">
                  <c:v>1726</c:v>
                </c:pt>
                <c:pt idx="4320">
                  <c:v>1726</c:v>
                </c:pt>
                <c:pt idx="4321">
                  <c:v>1726</c:v>
                </c:pt>
                <c:pt idx="4322">
                  <c:v>1726</c:v>
                </c:pt>
                <c:pt idx="4323">
                  <c:v>1727</c:v>
                </c:pt>
                <c:pt idx="4324">
                  <c:v>1728</c:v>
                </c:pt>
                <c:pt idx="4325">
                  <c:v>1729</c:v>
                </c:pt>
                <c:pt idx="4326">
                  <c:v>1730</c:v>
                </c:pt>
                <c:pt idx="4327">
                  <c:v>1731</c:v>
                </c:pt>
                <c:pt idx="4328">
                  <c:v>1732</c:v>
                </c:pt>
                <c:pt idx="4329">
                  <c:v>1733</c:v>
                </c:pt>
                <c:pt idx="4330">
                  <c:v>1734</c:v>
                </c:pt>
                <c:pt idx="4331">
                  <c:v>1735</c:v>
                </c:pt>
                <c:pt idx="4332">
                  <c:v>1736</c:v>
                </c:pt>
                <c:pt idx="4333">
                  <c:v>1737</c:v>
                </c:pt>
                <c:pt idx="4334">
                  <c:v>1738</c:v>
                </c:pt>
                <c:pt idx="4335">
                  <c:v>1739</c:v>
                </c:pt>
                <c:pt idx="4336">
                  <c:v>1740</c:v>
                </c:pt>
                <c:pt idx="4337">
                  <c:v>1741</c:v>
                </c:pt>
                <c:pt idx="4338">
                  <c:v>1742</c:v>
                </c:pt>
                <c:pt idx="4339">
                  <c:v>1743</c:v>
                </c:pt>
                <c:pt idx="4340">
                  <c:v>1744</c:v>
                </c:pt>
                <c:pt idx="4341">
                  <c:v>1745</c:v>
                </c:pt>
                <c:pt idx="4342">
                  <c:v>1746</c:v>
                </c:pt>
                <c:pt idx="4343">
                  <c:v>1747</c:v>
                </c:pt>
                <c:pt idx="4344">
                  <c:v>1748</c:v>
                </c:pt>
                <c:pt idx="4345">
                  <c:v>1749</c:v>
                </c:pt>
                <c:pt idx="4346">
                  <c:v>1750</c:v>
                </c:pt>
                <c:pt idx="4347">
                  <c:v>1750</c:v>
                </c:pt>
                <c:pt idx="4348">
                  <c:v>1751</c:v>
                </c:pt>
                <c:pt idx="4349">
                  <c:v>1752</c:v>
                </c:pt>
                <c:pt idx="4350">
                  <c:v>1753</c:v>
                </c:pt>
                <c:pt idx="4351">
                  <c:v>1753</c:v>
                </c:pt>
                <c:pt idx="4352">
                  <c:v>1754</c:v>
                </c:pt>
                <c:pt idx="4353">
                  <c:v>1755</c:v>
                </c:pt>
                <c:pt idx="4354">
                  <c:v>1756</c:v>
                </c:pt>
                <c:pt idx="4355">
                  <c:v>1756</c:v>
                </c:pt>
                <c:pt idx="4356">
                  <c:v>1756</c:v>
                </c:pt>
                <c:pt idx="4357">
                  <c:v>1756</c:v>
                </c:pt>
                <c:pt idx="4358">
                  <c:v>1757</c:v>
                </c:pt>
                <c:pt idx="4359">
                  <c:v>1758</c:v>
                </c:pt>
                <c:pt idx="4360">
                  <c:v>1758</c:v>
                </c:pt>
                <c:pt idx="4361">
                  <c:v>1759</c:v>
                </c:pt>
                <c:pt idx="4362">
                  <c:v>1759</c:v>
                </c:pt>
                <c:pt idx="4363">
                  <c:v>1759</c:v>
                </c:pt>
                <c:pt idx="4364">
                  <c:v>1759</c:v>
                </c:pt>
                <c:pt idx="4365">
                  <c:v>1759</c:v>
                </c:pt>
                <c:pt idx="4366">
                  <c:v>1760</c:v>
                </c:pt>
                <c:pt idx="4367">
                  <c:v>1760</c:v>
                </c:pt>
                <c:pt idx="4368">
                  <c:v>1761</c:v>
                </c:pt>
                <c:pt idx="4369">
                  <c:v>1762</c:v>
                </c:pt>
                <c:pt idx="4370">
                  <c:v>1762</c:v>
                </c:pt>
                <c:pt idx="4371">
                  <c:v>1762</c:v>
                </c:pt>
                <c:pt idx="4372">
                  <c:v>1762</c:v>
                </c:pt>
                <c:pt idx="4373">
                  <c:v>1762</c:v>
                </c:pt>
                <c:pt idx="4374">
                  <c:v>1763</c:v>
                </c:pt>
                <c:pt idx="4375">
                  <c:v>1764</c:v>
                </c:pt>
                <c:pt idx="4376">
                  <c:v>1765</c:v>
                </c:pt>
                <c:pt idx="4377">
                  <c:v>1766</c:v>
                </c:pt>
                <c:pt idx="4378">
                  <c:v>1767</c:v>
                </c:pt>
                <c:pt idx="4379">
                  <c:v>1768</c:v>
                </c:pt>
                <c:pt idx="4380">
                  <c:v>1768</c:v>
                </c:pt>
                <c:pt idx="4381">
                  <c:v>1768</c:v>
                </c:pt>
                <c:pt idx="4382">
                  <c:v>1768</c:v>
                </c:pt>
                <c:pt idx="4383">
                  <c:v>1768</c:v>
                </c:pt>
                <c:pt idx="4384">
                  <c:v>1769</c:v>
                </c:pt>
                <c:pt idx="4385">
                  <c:v>1770</c:v>
                </c:pt>
                <c:pt idx="4386">
                  <c:v>1771</c:v>
                </c:pt>
                <c:pt idx="4387">
                  <c:v>1772</c:v>
                </c:pt>
                <c:pt idx="4388">
                  <c:v>1772</c:v>
                </c:pt>
                <c:pt idx="4389">
                  <c:v>1773</c:v>
                </c:pt>
                <c:pt idx="4390">
                  <c:v>1774</c:v>
                </c:pt>
                <c:pt idx="4391">
                  <c:v>1775</c:v>
                </c:pt>
                <c:pt idx="4392">
                  <c:v>1776</c:v>
                </c:pt>
                <c:pt idx="4393">
                  <c:v>1777</c:v>
                </c:pt>
                <c:pt idx="4394">
                  <c:v>1778</c:v>
                </c:pt>
                <c:pt idx="4395">
                  <c:v>1779</c:v>
                </c:pt>
                <c:pt idx="4396">
                  <c:v>1779</c:v>
                </c:pt>
                <c:pt idx="4397">
                  <c:v>1780</c:v>
                </c:pt>
                <c:pt idx="4398">
                  <c:v>1781</c:v>
                </c:pt>
                <c:pt idx="4399">
                  <c:v>1781</c:v>
                </c:pt>
                <c:pt idx="4400">
                  <c:v>1781</c:v>
                </c:pt>
                <c:pt idx="4401">
                  <c:v>1781</c:v>
                </c:pt>
                <c:pt idx="4402">
                  <c:v>1782</c:v>
                </c:pt>
                <c:pt idx="4403">
                  <c:v>1783</c:v>
                </c:pt>
                <c:pt idx="4404">
                  <c:v>1783</c:v>
                </c:pt>
                <c:pt idx="4405">
                  <c:v>1783</c:v>
                </c:pt>
                <c:pt idx="4406">
                  <c:v>1784</c:v>
                </c:pt>
                <c:pt idx="4407">
                  <c:v>1785</c:v>
                </c:pt>
                <c:pt idx="4408">
                  <c:v>1786</c:v>
                </c:pt>
                <c:pt idx="4409">
                  <c:v>1786</c:v>
                </c:pt>
                <c:pt idx="4410">
                  <c:v>1786</c:v>
                </c:pt>
                <c:pt idx="4411">
                  <c:v>1786</c:v>
                </c:pt>
                <c:pt idx="4412">
                  <c:v>1787</c:v>
                </c:pt>
                <c:pt idx="4413">
                  <c:v>1788</c:v>
                </c:pt>
                <c:pt idx="4414">
                  <c:v>1789</c:v>
                </c:pt>
                <c:pt idx="4415">
                  <c:v>1789</c:v>
                </c:pt>
                <c:pt idx="4416">
                  <c:v>1789</c:v>
                </c:pt>
                <c:pt idx="4417">
                  <c:v>1789</c:v>
                </c:pt>
                <c:pt idx="4418">
                  <c:v>1789</c:v>
                </c:pt>
                <c:pt idx="4419">
                  <c:v>1789</c:v>
                </c:pt>
                <c:pt idx="4420">
                  <c:v>1789</c:v>
                </c:pt>
                <c:pt idx="4421">
                  <c:v>1789</c:v>
                </c:pt>
                <c:pt idx="4422">
                  <c:v>1789</c:v>
                </c:pt>
                <c:pt idx="4423">
                  <c:v>1789</c:v>
                </c:pt>
                <c:pt idx="4424">
                  <c:v>1789</c:v>
                </c:pt>
                <c:pt idx="4425">
                  <c:v>1789</c:v>
                </c:pt>
                <c:pt idx="4426">
                  <c:v>1789</c:v>
                </c:pt>
                <c:pt idx="4427">
                  <c:v>1789</c:v>
                </c:pt>
                <c:pt idx="4428">
                  <c:v>1789</c:v>
                </c:pt>
                <c:pt idx="4429">
                  <c:v>1789</c:v>
                </c:pt>
                <c:pt idx="4430">
                  <c:v>1789</c:v>
                </c:pt>
                <c:pt idx="4431">
                  <c:v>1789</c:v>
                </c:pt>
                <c:pt idx="4432">
                  <c:v>1789</c:v>
                </c:pt>
                <c:pt idx="4433">
                  <c:v>1790</c:v>
                </c:pt>
                <c:pt idx="4434">
                  <c:v>1790</c:v>
                </c:pt>
                <c:pt idx="4435">
                  <c:v>1790</c:v>
                </c:pt>
                <c:pt idx="4436">
                  <c:v>1790</c:v>
                </c:pt>
                <c:pt idx="4437">
                  <c:v>1790</c:v>
                </c:pt>
                <c:pt idx="4438">
                  <c:v>1790</c:v>
                </c:pt>
                <c:pt idx="4439">
                  <c:v>1790</c:v>
                </c:pt>
                <c:pt idx="4440">
                  <c:v>1790</c:v>
                </c:pt>
                <c:pt idx="4441">
                  <c:v>1790</c:v>
                </c:pt>
                <c:pt idx="4442">
                  <c:v>1790</c:v>
                </c:pt>
                <c:pt idx="4443">
                  <c:v>1790</c:v>
                </c:pt>
                <c:pt idx="4444">
                  <c:v>1790</c:v>
                </c:pt>
                <c:pt idx="4445">
                  <c:v>1790</c:v>
                </c:pt>
                <c:pt idx="4446">
                  <c:v>1790</c:v>
                </c:pt>
                <c:pt idx="4447">
                  <c:v>1790</c:v>
                </c:pt>
                <c:pt idx="4448">
                  <c:v>1790</c:v>
                </c:pt>
                <c:pt idx="4449">
                  <c:v>1791</c:v>
                </c:pt>
                <c:pt idx="4450">
                  <c:v>1792</c:v>
                </c:pt>
                <c:pt idx="4451">
                  <c:v>1792</c:v>
                </c:pt>
                <c:pt idx="4452">
                  <c:v>1793</c:v>
                </c:pt>
                <c:pt idx="4453">
                  <c:v>1794</c:v>
                </c:pt>
                <c:pt idx="4454">
                  <c:v>1795</c:v>
                </c:pt>
                <c:pt idx="4455">
                  <c:v>1796</c:v>
                </c:pt>
                <c:pt idx="4456">
                  <c:v>1797</c:v>
                </c:pt>
                <c:pt idx="4457">
                  <c:v>1798</c:v>
                </c:pt>
                <c:pt idx="4458">
                  <c:v>1799</c:v>
                </c:pt>
                <c:pt idx="4459">
                  <c:v>1800</c:v>
                </c:pt>
                <c:pt idx="4460">
                  <c:v>1801</c:v>
                </c:pt>
                <c:pt idx="4461">
                  <c:v>1802</c:v>
                </c:pt>
                <c:pt idx="4462">
                  <c:v>1803</c:v>
                </c:pt>
                <c:pt idx="4463">
                  <c:v>1804</c:v>
                </c:pt>
                <c:pt idx="4464">
                  <c:v>1805</c:v>
                </c:pt>
                <c:pt idx="4465">
                  <c:v>1806</c:v>
                </c:pt>
                <c:pt idx="4466">
                  <c:v>1806</c:v>
                </c:pt>
                <c:pt idx="4467">
                  <c:v>1806</c:v>
                </c:pt>
                <c:pt idx="4468">
                  <c:v>1806</c:v>
                </c:pt>
                <c:pt idx="4469">
                  <c:v>1806</c:v>
                </c:pt>
                <c:pt idx="4470">
                  <c:v>1807</c:v>
                </c:pt>
                <c:pt idx="4471">
                  <c:v>1808</c:v>
                </c:pt>
                <c:pt idx="4472">
                  <c:v>1808</c:v>
                </c:pt>
                <c:pt idx="4473">
                  <c:v>1808</c:v>
                </c:pt>
                <c:pt idx="4474">
                  <c:v>1808</c:v>
                </c:pt>
                <c:pt idx="4475">
                  <c:v>1808</c:v>
                </c:pt>
                <c:pt idx="4476">
                  <c:v>1808</c:v>
                </c:pt>
                <c:pt idx="4477">
                  <c:v>1808</c:v>
                </c:pt>
                <c:pt idx="4478">
                  <c:v>1808</c:v>
                </c:pt>
                <c:pt idx="4479">
                  <c:v>1808</c:v>
                </c:pt>
                <c:pt idx="4480">
                  <c:v>1808</c:v>
                </c:pt>
                <c:pt idx="4481">
                  <c:v>1809</c:v>
                </c:pt>
                <c:pt idx="4482">
                  <c:v>1809</c:v>
                </c:pt>
                <c:pt idx="4483">
                  <c:v>1810</c:v>
                </c:pt>
                <c:pt idx="4484">
                  <c:v>1811</c:v>
                </c:pt>
                <c:pt idx="4485">
                  <c:v>1812</c:v>
                </c:pt>
                <c:pt idx="4486">
                  <c:v>1813</c:v>
                </c:pt>
                <c:pt idx="4487">
                  <c:v>1814</c:v>
                </c:pt>
                <c:pt idx="4488">
                  <c:v>1815</c:v>
                </c:pt>
                <c:pt idx="4489">
                  <c:v>1816</c:v>
                </c:pt>
                <c:pt idx="4490">
                  <c:v>1817</c:v>
                </c:pt>
                <c:pt idx="4491">
                  <c:v>1818</c:v>
                </c:pt>
                <c:pt idx="4492">
                  <c:v>1818</c:v>
                </c:pt>
                <c:pt idx="4493">
                  <c:v>1818</c:v>
                </c:pt>
                <c:pt idx="4494">
                  <c:v>1818</c:v>
                </c:pt>
                <c:pt idx="4495">
                  <c:v>1819</c:v>
                </c:pt>
                <c:pt idx="4496">
                  <c:v>1819</c:v>
                </c:pt>
                <c:pt idx="4497">
                  <c:v>1819</c:v>
                </c:pt>
                <c:pt idx="4498">
                  <c:v>1820</c:v>
                </c:pt>
                <c:pt idx="4499">
                  <c:v>1820</c:v>
                </c:pt>
                <c:pt idx="4500">
                  <c:v>1820</c:v>
                </c:pt>
                <c:pt idx="4501">
                  <c:v>1820</c:v>
                </c:pt>
                <c:pt idx="4502">
                  <c:v>1820</c:v>
                </c:pt>
                <c:pt idx="4503">
                  <c:v>1820</c:v>
                </c:pt>
                <c:pt idx="4504">
                  <c:v>1821</c:v>
                </c:pt>
                <c:pt idx="4505">
                  <c:v>1821</c:v>
                </c:pt>
                <c:pt idx="4506">
                  <c:v>1821</c:v>
                </c:pt>
                <c:pt idx="4507">
                  <c:v>1822</c:v>
                </c:pt>
                <c:pt idx="4508">
                  <c:v>1823</c:v>
                </c:pt>
                <c:pt idx="4509">
                  <c:v>1824</c:v>
                </c:pt>
                <c:pt idx="4510">
                  <c:v>1825</c:v>
                </c:pt>
                <c:pt idx="4511">
                  <c:v>1826</c:v>
                </c:pt>
                <c:pt idx="4512">
                  <c:v>1827</c:v>
                </c:pt>
                <c:pt idx="4513">
                  <c:v>1828</c:v>
                </c:pt>
                <c:pt idx="4514">
                  <c:v>1829</c:v>
                </c:pt>
                <c:pt idx="4515">
                  <c:v>1829</c:v>
                </c:pt>
                <c:pt idx="4516">
                  <c:v>1829</c:v>
                </c:pt>
                <c:pt idx="4517">
                  <c:v>1829</c:v>
                </c:pt>
                <c:pt idx="4518">
                  <c:v>1829</c:v>
                </c:pt>
                <c:pt idx="4519">
                  <c:v>1829</c:v>
                </c:pt>
                <c:pt idx="4520">
                  <c:v>1830</c:v>
                </c:pt>
                <c:pt idx="4521">
                  <c:v>1830</c:v>
                </c:pt>
                <c:pt idx="4522">
                  <c:v>1830</c:v>
                </c:pt>
                <c:pt idx="4523">
                  <c:v>1830</c:v>
                </c:pt>
                <c:pt idx="4524">
                  <c:v>1830</c:v>
                </c:pt>
                <c:pt idx="4525">
                  <c:v>1831</c:v>
                </c:pt>
                <c:pt idx="4526">
                  <c:v>1831</c:v>
                </c:pt>
                <c:pt idx="4527">
                  <c:v>1831</c:v>
                </c:pt>
                <c:pt idx="4528">
                  <c:v>1831</c:v>
                </c:pt>
                <c:pt idx="4529">
                  <c:v>1832</c:v>
                </c:pt>
                <c:pt idx="4530">
                  <c:v>1833</c:v>
                </c:pt>
                <c:pt idx="4531">
                  <c:v>1834</c:v>
                </c:pt>
                <c:pt idx="4532">
                  <c:v>1835</c:v>
                </c:pt>
                <c:pt idx="4533">
                  <c:v>1836</c:v>
                </c:pt>
                <c:pt idx="4534">
                  <c:v>1837</c:v>
                </c:pt>
                <c:pt idx="4535">
                  <c:v>1838</c:v>
                </c:pt>
                <c:pt idx="4536">
                  <c:v>1839</c:v>
                </c:pt>
                <c:pt idx="4537">
                  <c:v>1840</c:v>
                </c:pt>
                <c:pt idx="4538">
                  <c:v>1841</c:v>
                </c:pt>
                <c:pt idx="4539">
                  <c:v>1842</c:v>
                </c:pt>
                <c:pt idx="4540">
                  <c:v>1843</c:v>
                </c:pt>
                <c:pt idx="4541">
                  <c:v>1844</c:v>
                </c:pt>
                <c:pt idx="4542">
                  <c:v>1845</c:v>
                </c:pt>
                <c:pt idx="4543">
                  <c:v>1846</c:v>
                </c:pt>
                <c:pt idx="4544">
                  <c:v>1847</c:v>
                </c:pt>
                <c:pt idx="4545">
                  <c:v>1848</c:v>
                </c:pt>
                <c:pt idx="4546">
                  <c:v>1849</c:v>
                </c:pt>
                <c:pt idx="4547">
                  <c:v>1850</c:v>
                </c:pt>
                <c:pt idx="4548">
                  <c:v>1850</c:v>
                </c:pt>
                <c:pt idx="4549">
                  <c:v>1850</c:v>
                </c:pt>
                <c:pt idx="4550">
                  <c:v>1850</c:v>
                </c:pt>
                <c:pt idx="4551">
                  <c:v>1851</c:v>
                </c:pt>
                <c:pt idx="4552">
                  <c:v>1852</c:v>
                </c:pt>
                <c:pt idx="4553">
                  <c:v>1853</c:v>
                </c:pt>
                <c:pt idx="4554">
                  <c:v>1853</c:v>
                </c:pt>
                <c:pt idx="4555">
                  <c:v>1854</c:v>
                </c:pt>
                <c:pt idx="4556">
                  <c:v>1855</c:v>
                </c:pt>
                <c:pt idx="4557">
                  <c:v>1856</c:v>
                </c:pt>
                <c:pt idx="4558">
                  <c:v>1856</c:v>
                </c:pt>
                <c:pt idx="4559">
                  <c:v>1856</c:v>
                </c:pt>
                <c:pt idx="4560">
                  <c:v>1857</c:v>
                </c:pt>
                <c:pt idx="4561">
                  <c:v>1858</c:v>
                </c:pt>
                <c:pt idx="4562">
                  <c:v>1859</c:v>
                </c:pt>
                <c:pt idx="4563">
                  <c:v>1860</c:v>
                </c:pt>
                <c:pt idx="4564">
                  <c:v>1861</c:v>
                </c:pt>
                <c:pt idx="4565">
                  <c:v>1862</c:v>
                </c:pt>
                <c:pt idx="4566">
                  <c:v>1863</c:v>
                </c:pt>
                <c:pt idx="4567">
                  <c:v>1864</c:v>
                </c:pt>
                <c:pt idx="4568">
                  <c:v>1865</c:v>
                </c:pt>
                <c:pt idx="4569">
                  <c:v>1866</c:v>
                </c:pt>
                <c:pt idx="4570">
                  <c:v>1867</c:v>
                </c:pt>
                <c:pt idx="4571">
                  <c:v>1868</c:v>
                </c:pt>
                <c:pt idx="4572">
                  <c:v>1868</c:v>
                </c:pt>
                <c:pt idx="4573">
                  <c:v>1869</c:v>
                </c:pt>
                <c:pt idx="4574">
                  <c:v>1870</c:v>
                </c:pt>
                <c:pt idx="4575">
                  <c:v>1871</c:v>
                </c:pt>
                <c:pt idx="4576">
                  <c:v>1872</c:v>
                </c:pt>
                <c:pt idx="4577">
                  <c:v>1873</c:v>
                </c:pt>
                <c:pt idx="4578">
                  <c:v>1874</c:v>
                </c:pt>
                <c:pt idx="4579">
                  <c:v>1875</c:v>
                </c:pt>
                <c:pt idx="4580">
                  <c:v>1876</c:v>
                </c:pt>
                <c:pt idx="4581">
                  <c:v>1877</c:v>
                </c:pt>
                <c:pt idx="4582">
                  <c:v>1878</c:v>
                </c:pt>
                <c:pt idx="4583">
                  <c:v>1879</c:v>
                </c:pt>
                <c:pt idx="4584">
                  <c:v>1880</c:v>
                </c:pt>
                <c:pt idx="4585">
                  <c:v>1880</c:v>
                </c:pt>
                <c:pt idx="4586">
                  <c:v>1881</c:v>
                </c:pt>
                <c:pt idx="4587">
                  <c:v>1881</c:v>
                </c:pt>
                <c:pt idx="4588">
                  <c:v>1881</c:v>
                </c:pt>
                <c:pt idx="4589">
                  <c:v>1881</c:v>
                </c:pt>
                <c:pt idx="4590">
                  <c:v>1881</c:v>
                </c:pt>
                <c:pt idx="4591">
                  <c:v>1882</c:v>
                </c:pt>
                <c:pt idx="4592">
                  <c:v>1883</c:v>
                </c:pt>
                <c:pt idx="4593">
                  <c:v>1883</c:v>
                </c:pt>
                <c:pt idx="4594">
                  <c:v>1884</c:v>
                </c:pt>
                <c:pt idx="4595">
                  <c:v>1885</c:v>
                </c:pt>
                <c:pt idx="4596">
                  <c:v>1886</c:v>
                </c:pt>
                <c:pt idx="4597">
                  <c:v>1886</c:v>
                </c:pt>
                <c:pt idx="4598">
                  <c:v>1886</c:v>
                </c:pt>
                <c:pt idx="4599">
                  <c:v>1887</c:v>
                </c:pt>
                <c:pt idx="4600">
                  <c:v>1887</c:v>
                </c:pt>
                <c:pt idx="4601">
                  <c:v>1887</c:v>
                </c:pt>
                <c:pt idx="4602">
                  <c:v>1887</c:v>
                </c:pt>
                <c:pt idx="4603">
                  <c:v>1887</c:v>
                </c:pt>
                <c:pt idx="4604">
                  <c:v>1887</c:v>
                </c:pt>
                <c:pt idx="4605">
                  <c:v>1888</c:v>
                </c:pt>
                <c:pt idx="4606">
                  <c:v>1888</c:v>
                </c:pt>
                <c:pt idx="4607">
                  <c:v>1888</c:v>
                </c:pt>
                <c:pt idx="4608">
                  <c:v>1888</c:v>
                </c:pt>
                <c:pt idx="4609">
                  <c:v>1888</c:v>
                </c:pt>
                <c:pt idx="4610">
                  <c:v>1888</c:v>
                </c:pt>
                <c:pt idx="4611">
                  <c:v>1889</c:v>
                </c:pt>
                <c:pt idx="4612">
                  <c:v>1890</c:v>
                </c:pt>
                <c:pt idx="4613">
                  <c:v>1890</c:v>
                </c:pt>
                <c:pt idx="4614">
                  <c:v>1891</c:v>
                </c:pt>
                <c:pt idx="4615">
                  <c:v>1891</c:v>
                </c:pt>
                <c:pt idx="4616">
                  <c:v>1891</c:v>
                </c:pt>
                <c:pt idx="4617">
                  <c:v>1891</c:v>
                </c:pt>
                <c:pt idx="4618">
                  <c:v>1891</c:v>
                </c:pt>
                <c:pt idx="4619">
                  <c:v>1892</c:v>
                </c:pt>
                <c:pt idx="4620">
                  <c:v>1893</c:v>
                </c:pt>
                <c:pt idx="4621">
                  <c:v>1894</c:v>
                </c:pt>
                <c:pt idx="4622">
                  <c:v>1894</c:v>
                </c:pt>
                <c:pt idx="4623">
                  <c:v>1895</c:v>
                </c:pt>
                <c:pt idx="4624">
                  <c:v>1895</c:v>
                </c:pt>
                <c:pt idx="4625">
                  <c:v>1896</c:v>
                </c:pt>
                <c:pt idx="4626">
                  <c:v>1897</c:v>
                </c:pt>
                <c:pt idx="4627">
                  <c:v>1898</c:v>
                </c:pt>
                <c:pt idx="4628">
                  <c:v>1899</c:v>
                </c:pt>
                <c:pt idx="4629">
                  <c:v>1900</c:v>
                </c:pt>
                <c:pt idx="4630">
                  <c:v>1901</c:v>
                </c:pt>
                <c:pt idx="4631">
                  <c:v>1901</c:v>
                </c:pt>
                <c:pt idx="4632">
                  <c:v>1902</c:v>
                </c:pt>
                <c:pt idx="4633">
                  <c:v>1903</c:v>
                </c:pt>
                <c:pt idx="4634">
                  <c:v>1904</c:v>
                </c:pt>
                <c:pt idx="4635">
                  <c:v>1904</c:v>
                </c:pt>
                <c:pt idx="4636">
                  <c:v>1904</c:v>
                </c:pt>
                <c:pt idx="4637">
                  <c:v>1905</c:v>
                </c:pt>
                <c:pt idx="4638">
                  <c:v>1905</c:v>
                </c:pt>
                <c:pt idx="4639">
                  <c:v>1905</c:v>
                </c:pt>
                <c:pt idx="4640">
                  <c:v>1905</c:v>
                </c:pt>
                <c:pt idx="4641">
                  <c:v>1905</c:v>
                </c:pt>
                <c:pt idx="4642">
                  <c:v>1906</c:v>
                </c:pt>
                <c:pt idx="4643">
                  <c:v>1906</c:v>
                </c:pt>
                <c:pt idx="4644">
                  <c:v>1907</c:v>
                </c:pt>
                <c:pt idx="4645">
                  <c:v>1907</c:v>
                </c:pt>
                <c:pt idx="4646">
                  <c:v>1908</c:v>
                </c:pt>
                <c:pt idx="4647">
                  <c:v>1909</c:v>
                </c:pt>
                <c:pt idx="4648">
                  <c:v>1910</c:v>
                </c:pt>
                <c:pt idx="4649">
                  <c:v>1911</c:v>
                </c:pt>
                <c:pt idx="4650">
                  <c:v>1911</c:v>
                </c:pt>
                <c:pt idx="4651">
                  <c:v>1911</c:v>
                </c:pt>
                <c:pt idx="4652">
                  <c:v>1912</c:v>
                </c:pt>
                <c:pt idx="4653">
                  <c:v>1912</c:v>
                </c:pt>
                <c:pt idx="4654">
                  <c:v>1913</c:v>
                </c:pt>
                <c:pt idx="4655">
                  <c:v>1914</c:v>
                </c:pt>
                <c:pt idx="4656">
                  <c:v>1915</c:v>
                </c:pt>
                <c:pt idx="4657">
                  <c:v>1916</c:v>
                </c:pt>
                <c:pt idx="4658">
                  <c:v>1917</c:v>
                </c:pt>
                <c:pt idx="4659">
                  <c:v>1918</c:v>
                </c:pt>
                <c:pt idx="4660">
                  <c:v>1919</c:v>
                </c:pt>
                <c:pt idx="4661">
                  <c:v>1919</c:v>
                </c:pt>
                <c:pt idx="4662">
                  <c:v>1919</c:v>
                </c:pt>
                <c:pt idx="4663">
                  <c:v>1920</c:v>
                </c:pt>
                <c:pt idx="4664">
                  <c:v>1920</c:v>
                </c:pt>
                <c:pt idx="4665">
                  <c:v>1921</c:v>
                </c:pt>
                <c:pt idx="4666">
                  <c:v>1922</c:v>
                </c:pt>
                <c:pt idx="4667">
                  <c:v>1922</c:v>
                </c:pt>
                <c:pt idx="4668">
                  <c:v>1922</c:v>
                </c:pt>
                <c:pt idx="4669">
                  <c:v>1922</c:v>
                </c:pt>
                <c:pt idx="4670">
                  <c:v>1922</c:v>
                </c:pt>
                <c:pt idx="4671">
                  <c:v>1922</c:v>
                </c:pt>
                <c:pt idx="4672">
                  <c:v>1923</c:v>
                </c:pt>
                <c:pt idx="4673">
                  <c:v>1924</c:v>
                </c:pt>
                <c:pt idx="4674">
                  <c:v>1925</c:v>
                </c:pt>
                <c:pt idx="4675">
                  <c:v>1926</c:v>
                </c:pt>
                <c:pt idx="4676">
                  <c:v>1927</c:v>
                </c:pt>
                <c:pt idx="4677">
                  <c:v>1927</c:v>
                </c:pt>
                <c:pt idx="4678">
                  <c:v>1928</c:v>
                </c:pt>
                <c:pt idx="4679">
                  <c:v>1929</c:v>
                </c:pt>
                <c:pt idx="4680">
                  <c:v>1929</c:v>
                </c:pt>
                <c:pt idx="4681">
                  <c:v>1929</c:v>
                </c:pt>
                <c:pt idx="4682">
                  <c:v>1929</c:v>
                </c:pt>
                <c:pt idx="4683">
                  <c:v>1929</c:v>
                </c:pt>
                <c:pt idx="4684">
                  <c:v>1929</c:v>
                </c:pt>
                <c:pt idx="4685">
                  <c:v>1929</c:v>
                </c:pt>
                <c:pt idx="4686">
                  <c:v>1929</c:v>
                </c:pt>
                <c:pt idx="4687">
                  <c:v>1929</c:v>
                </c:pt>
                <c:pt idx="4688">
                  <c:v>1929</c:v>
                </c:pt>
                <c:pt idx="4689">
                  <c:v>1929</c:v>
                </c:pt>
                <c:pt idx="4690">
                  <c:v>1929</c:v>
                </c:pt>
                <c:pt idx="4691">
                  <c:v>1929</c:v>
                </c:pt>
                <c:pt idx="4692">
                  <c:v>1930</c:v>
                </c:pt>
                <c:pt idx="4693">
                  <c:v>1931</c:v>
                </c:pt>
                <c:pt idx="4694">
                  <c:v>1932</c:v>
                </c:pt>
                <c:pt idx="4695">
                  <c:v>1933</c:v>
                </c:pt>
                <c:pt idx="4696">
                  <c:v>1934</c:v>
                </c:pt>
                <c:pt idx="4697">
                  <c:v>1934</c:v>
                </c:pt>
                <c:pt idx="4698">
                  <c:v>1935</c:v>
                </c:pt>
                <c:pt idx="4699">
                  <c:v>1936</c:v>
                </c:pt>
                <c:pt idx="4700">
                  <c:v>1937</c:v>
                </c:pt>
                <c:pt idx="4701">
                  <c:v>1938</c:v>
                </c:pt>
                <c:pt idx="4702">
                  <c:v>1938</c:v>
                </c:pt>
                <c:pt idx="4703">
                  <c:v>1939</c:v>
                </c:pt>
                <c:pt idx="4704">
                  <c:v>1940</c:v>
                </c:pt>
                <c:pt idx="4705">
                  <c:v>1940</c:v>
                </c:pt>
                <c:pt idx="4706">
                  <c:v>1940</c:v>
                </c:pt>
                <c:pt idx="4707">
                  <c:v>1940</c:v>
                </c:pt>
                <c:pt idx="4708">
                  <c:v>1940</c:v>
                </c:pt>
                <c:pt idx="4709">
                  <c:v>1940</c:v>
                </c:pt>
                <c:pt idx="4710">
                  <c:v>1940</c:v>
                </c:pt>
                <c:pt idx="4711">
                  <c:v>1940</c:v>
                </c:pt>
                <c:pt idx="4712">
                  <c:v>1941</c:v>
                </c:pt>
                <c:pt idx="4713">
                  <c:v>1941</c:v>
                </c:pt>
                <c:pt idx="4714">
                  <c:v>1941</c:v>
                </c:pt>
                <c:pt idx="4715">
                  <c:v>1941</c:v>
                </c:pt>
                <c:pt idx="4716">
                  <c:v>1941</c:v>
                </c:pt>
                <c:pt idx="4717">
                  <c:v>1941</c:v>
                </c:pt>
                <c:pt idx="4718">
                  <c:v>1941</c:v>
                </c:pt>
                <c:pt idx="4719">
                  <c:v>1941</c:v>
                </c:pt>
                <c:pt idx="4720">
                  <c:v>1942</c:v>
                </c:pt>
                <c:pt idx="4721">
                  <c:v>1943</c:v>
                </c:pt>
                <c:pt idx="4722">
                  <c:v>1944</c:v>
                </c:pt>
                <c:pt idx="4723">
                  <c:v>1945</c:v>
                </c:pt>
                <c:pt idx="4724">
                  <c:v>1946</c:v>
                </c:pt>
                <c:pt idx="4725">
                  <c:v>1947</c:v>
                </c:pt>
                <c:pt idx="4726">
                  <c:v>1948</c:v>
                </c:pt>
                <c:pt idx="4727">
                  <c:v>1948</c:v>
                </c:pt>
                <c:pt idx="4728">
                  <c:v>1949</c:v>
                </c:pt>
                <c:pt idx="4729">
                  <c:v>1950</c:v>
                </c:pt>
                <c:pt idx="4730">
                  <c:v>1950</c:v>
                </c:pt>
                <c:pt idx="4731">
                  <c:v>1951</c:v>
                </c:pt>
                <c:pt idx="4732">
                  <c:v>1952</c:v>
                </c:pt>
                <c:pt idx="4733">
                  <c:v>1953</c:v>
                </c:pt>
                <c:pt idx="4734">
                  <c:v>1954</c:v>
                </c:pt>
                <c:pt idx="4735">
                  <c:v>1955</c:v>
                </c:pt>
                <c:pt idx="4736">
                  <c:v>1956</c:v>
                </c:pt>
                <c:pt idx="4737">
                  <c:v>1957</c:v>
                </c:pt>
                <c:pt idx="4738">
                  <c:v>1958</c:v>
                </c:pt>
                <c:pt idx="4739">
                  <c:v>1959</c:v>
                </c:pt>
                <c:pt idx="4740">
                  <c:v>1960</c:v>
                </c:pt>
                <c:pt idx="4741">
                  <c:v>1960</c:v>
                </c:pt>
                <c:pt idx="4742">
                  <c:v>1960</c:v>
                </c:pt>
                <c:pt idx="4743">
                  <c:v>1960</c:v>
                </c:pt>
                <c:pt idx="4744">
                  <c:v>1960</c:v>
                </c:pt>
                <c:pt idx="4745">
                  <c:v>1960</c:v>
                </c:pt>
                <c:pt idx="4746">
                  <c:v>1960</c:v>
                </c:pt>
                <c:pt idx="4747">
                  <c:v>1960</c:v>
                </c:pt>
                <c:pt idx="4748">
                  <c:v>1960</c:v>
                </c:pt>
                <c:pt idx="4749">
                  <c:v>1960</c:v>
                </c:pt>
                <c:pt idx="4750">
                  <c:v>1960</c:v>
                </c:pt>
                <c:pt idx="4751">
                  <c:v>1960</c:v>
                </c:pt>
                <c:pt idx="4752">
                  <c:v>1960</c:v>
                </c:pt>
                <c:pt idx="4753">
                  <c:v>1960</c:v>
                </c:pt>
                <c:pt idx="4754">
                  <c:v>1960</c:v>
                </c:pt>
                <c:pt idx="4755">
                  <c:v>1960</c:v>
                </c:pt>
                <c:pt idx="4756">
                  <c:v>1960</c:v>
                </c:pt>
                <c:pt idx="4757">
                  <c:v>1960</c:v>
                </c:pt>
                <c:pt idx="4758">
                  <c:v>1960</c:v>
                </c:pt>
                <c:pt idx="4759">
                  <c:v>1960</c:v>
                </c:pt>
                <c:pt idx="4760">
                  <c:v>1960</c:v>
                </c:pt>
                <c:pt idx="4761">
                  <c:v>1960</c:v>
                </c:pt>
                <c:pt idx="4762">
                  <c:v>1960</c:v>
                </c:pt>
                <c:pt idx="4763">
                  <c:v>1960</c:v>
                </c:pt>
                <c:pt idx="4764">
                  <c:v>1961</c:v>
                </c:pt>
                <c:pt idx="4765">
                  <c:v>1961</c:v>
                </c:pt>
                <c:pt idx="4766">
                  <c:v>1961</c:v>
                </c:pt>
                <c:pt idx="4767">
                  <c:v>1961</c:v>
                </c:pt>
                <c:pt idx="4768">
                  <c:v>1961</c:v>
                </c:pt>
                <c:pt idx="4769">
                  <c:v>1961</c:v>
                </c:pt>
                <c:pt idx="4770">
                  <c:v>1962</c:v>
                </c:pt>
                <c:pt idx="4771">
                  <c:v>1963</c:v>
                </c:pt>
                <c:pt idx="4772">
                  <c:v>1964</c:v>
                </c:pt>
                <c:pt idx="4773">
                  <c:v>1965</c:v>
                </c:pt>
                <c:pt idx="4774">
                  <c:v>1966</c:v>
                </c:pt>
                <c:pt idx="4775">
                  <c:v>1967</c:v>
                </c:pt>
                <c:pt idx="4776">
                  <c:v>1968</c:v>
                </c:pt>
                <c:pt idx="4777">
                  <c:v>1969</c:v>
                </c:pt>
                <c:pt idx="4778">
                  <c:v>1970</c:v>
                </c:pt>
                <c:pt idx="4779">
                  <c:v>1971</c:v>
                </c:pt>
                <c:pt idx="4780">
                  <c:v>1972</c:v>
                </c:pt>
                <c:pt idx="4781">
                  <c:v>1973</c:v>
                </c:pt>
                <c:pt idx="4782">
                  <c:v>1974</c:v>
                </c:pt>
                <c:pt idx="4783">
                  <c:v>1975</c:v>
                </c:pt>
                <c:pt idx="4784">
                  <c:v>1976</c:v>
                </c:pt>
                <c:pt idx="4785">
                  <c:v>1977</c:v>
                </c:pt>
                <c:pt idx="4786">
                  <c:v>1978</c:v>
                </c:pt>
                <c:pt idx="4787">
                  <c:v>1979</c:v>
                </c:pt>
                <c:pt idx="4788">
                  <c:v>1980</c:v>
                </c:pt>
                <c:pt idx="4789">
                  <c:v>1980</c:v>
                </c:pt>
                <c:pt idx="4790">
                  <c:v>1981</c:v>
                </c:pt>
                <c:pt idx="4791">
                  <c:v>1982</c:v>
                </c:pt>
                <c:pt idx="4792">
                  <c:v>1983</c:v>
                </c:pt>
                <c:pt idx="4793">
                  <c:v>1984</c:v>
                </c:pt>
                <c:pt idx="4794">
                  <c:v>1985</c:v>
                </c:pt>
                <c:pt idx="4795">
                  <c:v>1986</c:v>
                </c:pt>
                <c:pt idx="4796">
                  <c:v>1987</c:v>
                </c:pt>
                <c:pt idx="4797">
                  <c:v>1988</c:v>
                </c:pt>
                <c:pt idx="4798">
                  <c:v>1988</c:v>
                </c:pt>
                <c:pt idx="4799">
                  <c:v>1989</c:v>
                </c:pt>
                <c:pt idx="4800">
                  <c:v>1990</c:v>
                </c:pt>
                <c:pt idx="4801">
                  <c:v>1991</c:v>
                </c:pt>
                <c:pt idx="4802">
                  <c:v>1991</c:v>
                </c:pt>
                <c:pt idx="4803">
                  <c:v>1991</c:v>
                </c:pt>
                <c:pt idx="4804">
                  <c:v>1991</c:v>
                </c:pt>
                <c:pt idx="4805">
                  <c:v>1991</c:v>
                </c:pt>
                <c:pt idx="4806">
                  <c:v>1991</c:v>
                </c:pt>
                <c:pt idx="4807">
                  <c:v>1991</c:v>
                </c:pt>
                <c:pt idx="4808">
                  <c:v>1991</c:v>
                </c:pt>
                <c:pt idx="4809">
                  <c:v>1992</c:v>
                </c:pt>
                <c:pt idx="4810">
                  <c:v>1992</c:v>
                </c:pt>
                <c:pt idx="4811">
                  <c:v>1992</c:v>
                </c:pt>
                <c:pt idx="4812">
                  <c:v>1992</c:v>
                </c:pt>
                <c:pt idx="4813">
                  <c:v>1993</c:v>
                </c:pt>
                <c:pt idx="4814">
                  <c:v>1993</c:v>
                </c:pt>
                <c:pt idx="4815">
                  <c:v>1994</c:v>
                </c:pt>
                <c:pt idx="4816">
                  <c:v>1994</c:v>
                </c:pt>
                <c:pt idx="4817">
                  <c:v>1994</c:v>
                </c:pt>
                <c:pt idx="4818">
                  <c:v>1994</c:v>
                </c:pt>
                <c:pt idx="4819">
                  <c:v>1994</c:v>
                </c:pt>
                <c:pt idx="4820">
                  <c:v>1994</c:v>
                </c:pt>
                <c:pt idx="4821">
                  <c:v>1994</c:v>
                </c:pt>
                <c:pt idx="4822">
                  <c:v>1994</c:v>
                </c:pt>
                <c:pt idx="4823">
                  <c:v>1995</c:v>
                </c:pt>
                <c:pt idx="4824">
                  <c:v>1995</c:v>
                </c:pt>
                <c:pt idx="4825">
                  <c:v>1995</c:v>
                </c:pt>
                <c:pt idx="4826">
                  <c:v>1995</c:v>
                </c:pt>
                <c:pt idx="4827">
                  <c:v>1995</c:v>
                </c:pt>
                <c:pt idx="4828">
                  <c:v>1995</c:v>
                </c:pt>
                <c:pt idx="4829">
                  <c:v>1995</c:v>
                </c:pt>
                <c:pt idx="4830">
                  <c:v>1995</c:v>
                </c:pt>
                <c:pt idx="4831">
                  <c:v>1995</c:v>
                </c:pt>
                <c:pt idx="4832">
                  <c:v>1995</c:v>
                </c:pt>
                <c:pt idx="4833">
                  <c:v>1995</c:v>
                </c:pt>
                <c:pt idx="4834">
                  <c:v>1995</c:v>
                </c:pt>
                <c:pt idx="4835">
                  <c:v>1995</c:v>
                </c:pt>
                <c:pt idx="4836">
                  <c:v>1995</c:v>
                </c:pt>
                <c:pt idx="4837">
                  <c:v>1995</c:v>
                </c:pt>
                <c:pt idx="4838">
                  <c:v>1996</c:v>
                </c:pt>
                <c:pt idx="4839">
                  <c:v>1997</c:v>
                </c:pt>
                <c:pt idx="4840">
                  <c:v>1998</c:v>
                </c:pt>
                <c:pt idx="4841">
                  <c:v>1998</c:v>
                </c:pt>
                <c:pt idx="4842">
                  <c:v>1998</c:v>
                </c:pt>
                <c:pt idx="4843">
                  <c:v>1998</c:v>
                </c:pt>
                <c:pt idx="4844">
                  <c:v>1998</c:v>
                </c:pt>
                <c:pt idx="4845">
                  <c:v>1998</c:v>
                </c:pt>
                <c:pt idx="4846">
                  <c:v>1998</c:v>
                </c:pt>
                <c:pt idx="4847">
                  <c:v>1998</c:v>
                </c:pt>
                <c:pt idx="4848">
                  <c:v>1998</c:v>
                </c:pt>
                <c:pt idx="4849">
                  <c:v>1998</c:v>
                </c:pt>
                <c:pt idx="4850">
                  <c:v>1998</c:v>
                </c:pt>
                <c:pt idx="4851">
                  <c:v>1998</c:v>
                </c:pt>
                <c:pt idx="4852">
                  <c:v>1999</c:v>
                </c:pt>
                <c:pt idx="4853">
                  <c:v>1999</c:v>
                </c:pt>
                <c:pt idx="4854">
                  <c:v>2000</c:v>
                </c:pt>
                <c:pt idx="4855">
                  <c:v>2001</c:v>
                </c:pt>
                <c:pt idx="4856">
                  <c:v>2002</c:v>
                </c:pt>
                <c:pt idx="4857">
                  <c:v>2003</c:v>
                </c:pt>
                <c:pt idx="4858">
                  <c:v>2003</c:v>
                </c:pt>
                <c:pt idx="4859">
                  <c:v>2004</c:v>
                </c:pt>
                <c:pt idx="4860">
                  <c:v>2004</c:v>
                </c:pt>
                <c:pt idx="4861">
                  <c:v>2004</c:v>
                </c:pt>
                <c:pt idx="4862">
                  <c:v>2004</c:v>
                </c:pt>
                <c:pt idx="4863">
                  <c:v>2004</c:v>
                </c:pt>
                <c:pt idx="4864">
                  <c:v>2004</c:v>
                </c:pt>
                <c:pt idx="4865">
                  <c:v>2005</c:v>
                </c:pt>
                <c:pt idx="4866">
                  <c:v>2005</c:v>
                </c:pt>
                <c:pt idx="4867">
                  <c:v>2005</c:v>
                </c:pt>
                <c:pt idx="4868">
                  <c:v>2006</c:v>
                </c:pt>
                <c:pt idx="4869">
                  <c:v>2007</c:v>
                </c:pt>
                <c:pt idx="4870">
                  <c:v>2008</c:v>
                </c:pt>
                <c:pt idx="4871">
                  <c:v>2009</c:v>
                </c:pt>
                <c:pt idx="4872">
                  <c:v>2010</c:v>
                </c:pt>
                <c:pt idx="4873">
                  <c:v>2010</c:v>
                </c:pt>
                <c:pt idx="4874">
                  <c:v>2011</c:v>
                </c:pt>
                <c:pt idx="4875">
                  <c:v>2012</c:v>
                </c:pt>
                <c:pt idx="4876">
                  <c:v>2013</c:v>
                </c:pt>
                <c:pt idx="4877">
                  <c:v>2013</c:v>
                </c:pt>
                <c:pt idx="4878">
                  <c:v>2013</c:v>
                </c:pt>
                <c:pt idx="4879">
                  <c:v>2013</c:v>
                </c:pt>
                <c:pt idx="4880">
                  <c:v>2013</c:v>
                </c:pt>
                <c:pt idx="4881">
                  <c:v>2013</c:v>
                </c:pt>
                <c:pt idx="4882">
                  <c:v>2014</c:v>
                </c:pt>
                <c:pt idx="4883">
                  <c:v>2014</c:v>
                </c:pt>
                <c:pt idx="4884">
                  <c:v>2015</c:v>
                </c:pt>
                <c:pt idx="4885">
                  <c:v>2015</c:v>
                </c:pt>
                <c:pt idx="4886">
                  <c:v>2015</c:v>
                </c:pt>
                <c:pt idx="4887">
                  <c:v>2015</c:v>
                </c:pt>
                <c:pt idx="4888">
                  <c:v>2016</c:v>
                </c:pt>
                <c:pt idx="4889">
                  <c:v>2017</c:v>
                </c:pt>
                <c:pt idx="4890">
                  <c:v>2018</c:v>
                </c:pt>
                <c:pt idx="4891">
                  <c:v>2019</c:v>
                </c:pt>
                <c:pt idx="4892">
                  <c:v>2020</c:v>
                </c:pt>
                <c:pt idx="4893">
                  <c:v>2020</c:v>
                </c:pt>
                <c:pt idx="4894">
                  <c:v>2020</c:v>
                </c:pt>
                <c:pt idx="4895">
                  <c:v>2021</c:v>
                </c:pt>
                <c:pt idx="4896">
                  <c:v>2022</c:v>
                </c:pt>
                <c:pt idx="4897">
                  <c:v>2022</c:v>
                </c:pt>
                <c:pt idx="4898">
                  <c:v>2023</c:v>
                </c:pt>
                <c:pt idx="4899">
                  <c:v>2024</c:v>
                </c:pt>
                <c:pt idx="4900">
                  <c:v>2024</c:v>
                </c:pt>
                <c:pt idx="4901">
                  <c:v>2024</c:v>
                </c:pt>
                <c:pt idx="4902">
                  <c:v>2024</c:v>
                </c:pt>
                <c:pt idx="4903">
                  <c:v>2025</c:v>
                </c:pt>
                <c:pt idx="4904">
                  <c:v>2025</c:v>
                </c:pt>
                <c:pt idx="4905">
                  <c:v>2026</c:v>
                </c:pt>
                <c:pt idx="4906">
                  <c:v>2027</c:v>
                </c:pt>
                <c:pt idx="4907">
                  <c:v>2028</c:v>
                </c:pt>
                <c:pt idx="4908">
                  <c:v>2029</c:v>
                </c:pt>
                <c:pt idx="4909">
                  <c:v>2030</c:v>
                </c:pt>
                <c:pt idx="4910">
                  <c:v>2031</c:v>
                </c:pt>
                <c:pt idx="4911">
                  <c:v>2032</c:v>
                </c:pt>
                <c:pt idx="4912">
                  <c:v>2033</c:v>
                </c:pt>
                <c:pt idx="4913">
                  <c:v>2033</c:v>
                </c:pt>
                <c:pt idx="4914">
                  <c:v>2034</c:v>
                </c:pt>
                <c:pt idx="4915">
                  <c:v>2034</c:v>
                </c:pt>
                <c:pt idx="4916">
                  <c:v>2034</c:v>
                </c:pt>
                <c:pt idx="4917">
                  <c:v>2035</c:v>
                </c:pt>
                <c:pt idx="4918">
                  <c:v>2036</c:v>
                </c:pt>
                <c:pt idx="4919">
                  <c:v>2037</c:v>
                </c:pt>
                <c:pt idx="4920">
                  <c:v>2038</c:v>
                </c:pt>
                <c:pt idx="4921">
                  <c:v>2039</c:v>
                </c:pt>
                <c:pt idx="4922">
                  <c:v>2040</c:v>
                </c:pt>
                <c:pt idx="4923">
                  <c:v>2040</c:v>
                </c:pt>
                <c:pt idx="4924">
                  <c:v>2040</c:v>
                </c:pt>
                <c:pt idx="4925">
                  <c:v>2040</c:v>
                </c:pt>
                <c:pt idx="4926">
                  <c:v>2040</c:v>
                </c:pt>
                <c:pt idx="4927">
                  <c:v>2041</c:v>
                </c:pt>
                <c:pt idx="4928">
                  <c:v>2042</c:v>
                </c:pt>
                <c:pt idx="4929">
                  <c:v>2042</c:v>
                </c:pt>
                <c:pt idx="4930">
                  <c:v>2043</c:v>
                </c:pt>
                <c:pt idx="4931">
                  <c:v>2044</c:v>
                </c:pt>
                <c:pt idx="4932">
                  <c:v>2044</c:v>
                </c:pt>
                <c:pt idx="4933">
                  <c:v>2045</c:v>
                </c:pt>
                <c:pt idx="4934">
                  <c:v>2046</c:v>
                </c:pt>
                <c:pt idx="4935">
                  <c:v>2046</c:v>
                </c:pt>
                <c:pt idx="4936">
                  <c:v>2046</c:v>
                </c:pt>
                <c:pt idx="4937">
                  <c:v>2046</c:v>
                </c:pt>
                <c:pt idx="4938">
                  <c:v>2046</c:v>
                </c:pt>
                <c:pt idx="4939">
                  <c:v>2046</c:v>
                </c:pt>
                <c:pt idx="4940">
                  <c:v>2047</c:v>
                </c:pt>
                <c:pt idx="4941">
                  <c:v>2047</c:v>
                </c:pt>
                <c:pt idx="4942">
                  <c:v>2047</c:v>
                </c:pt>
                <c:pt idx="4943">
                  <c:v>2047</c:v>
                </c:pt>
                <c:pt idx="4944">
                  <c:v>2047</c:v>
                </c:pt>
                <c:pt idx="4945">
                  <c:v>2047</c:v>
                </c:pt>
                <c:pt idx="4946">
                  <c:v>2047</c:v>
                </c:pt>
                <c:pt idx="4947">
                  <c:v>2047</c:v>
                </c:pt>
                <c:pt idx="4948">
                  <c:v>2047</c:v>
                </c:pt>
                <c:pt idx="4949">
                  <c:v>2048</c:v>
                </c:pt>
                <c:pt idx="4950">
                  <c:v>2048</c:v>
                </c:pt>
                <c:pt idx="4951">
                  <c:v>2048</c:v>
                </c:pt>
                <c:pt idx="4952">
                  <c:v>2048</c:v>
                </c:pt>
                <c:pt idx="4953">
                  <c:v>2048</c:v>
                </c:pt>
                <c:pt idx="4954">
                  <c:v>2048</c:v>
                </c:pt>
                <c:pt idx="4955">
                  <c:v>2048</c:v>
                </c:pt>
                <c:pt idx="4956">
                  <c:v>2048</c:v>
                </c:pt>
                <c:pt idx="4957">
                  <c:v>2049</c:v>
                </c:pt>
                <c:pt idx="4958">
                  <c:v>2050</c:v>
                </c:pt>
                <c:pt idx="4959">
                  <c:v>2050</c:v>
                </c:pt>
                <c:pt idx="4960">
                  <c:v>2050</c:v>
                </c:pt>
                <c:pt idx="4961">
                  <c:v>2050</c:v>
                </c:pt>
                <c:pt idx="4962">
                  <c:v>2050</c:v>
                </c:pt>
                <c:pt idx="4963">
                  <c:v>2050</c:v>
                </c:pt>
                <c:pt idx="4964">
                  <c:v>2050</c:v>
                </c:pt>
                <c:pt idx="4965">
                  <c:v>2050</c:v>
                </c:pt>
                <c:pt idx="4966">
                  <c:v>2051</c:v>
                </c:pt>
                <c:pt idx="4967">
                  <c:v>2051</c:v>
                </c:pt>
                <c:pt idx="4968">
                  <c:v>2051</c:v>
                </c:pt>
                <c:pt idx="4969">
                  <c:v>2052</c:v>
                </c:pt>
                <c:pt idx="4970">
                  <c:v>2052</c:v>
                </c:pt>
                <c:pt idx="4971">
                  <c:v>2053</c:v>
                </c:pt>
                <c:pt idx="4972">
                  <c:v>2053</c:v>
                </c:pt>
                <c:pt idx="4973">
                  <c:v>2053</c:v>
                </c:pt>
                <c:pt idx="4974">
                  <c:v>2053</c:v>
                </c:pt>
                <c:pt idx="4975">
                  <c:v>2054</c:v>
                </c:pt>
                <c:pt idx="4976">
                  <c:v>2054</c:v>
                </c:pt>
                <c:pt idx="4977">
                  <c:v>2054</c:v>
                </c:pt>
                <c:pt idx="4978">
                  <c:v>2055</c:v>
                </c:pt>
                <c:pt idx="4979">
                  <c:v>2056</c:v>
                </c:pt>
                <c:pt idx="4980">
                  <c:v>2057</c:v>
                </c:pt>
                <c:pt idx="4981">
                  <c:v>2058</c:v>
                </c:pt>
                <c:pt idx="4982">
                  <c:v>2059</c:v>
                </c:pt>
                <c:pt idx="4983">
                  <c:v>2059</c:v>
                </c:pt>
                <c:pt idx="4984">
                  <c:v>2060</c:v>
                </c:pt>
                <c:pt idx="4985">
                  <c:v>2061</c:v>
                </c:pt>
                <c:pt idx="4986">
                  <c:v>2062</c:v>
                </c:pt>
                <c:pt idx="4987">
                  <c:v>2063</c:v>
                </c:pt>
                <c:pt idx="4988">
                  <c:v>2064</c:v>
                </c:pt>
                <c:pt idx="4989">
                  <c:v>2065</c:v>
                </c:pt>
                <c:pt idx="4990">
                  <c:v>2066</c:v>
                </c:pt>
                <c:pt idx="4991">
                  <c:v>2067</c:v>
                </c:pt>
                <c:pt idx="4992">
                  <c:v>2067</c:v>
                </c:pt>
                <c:pt idx="4993">
                  <c:v>2068</c:v>
                </c:pt>
                <c:pt idx="4994">
                  <c:v>2069</c:v>
                </c:pt>
                <c:pt idx="4995">
                  <c:v>2070</c:v>
                </c:pt>
                <c:pt idx="4996">
                  <c:v>2071</c:v>
                </c:pt>
                <c:pt idx="4997">
                  <c:v>2071</c:v>
                </c:pt>
                <c:pt idx="4998">
                  <c:v>2071</c:v>
                </c:pt>
                <c:pt idx="4999">
                  <c:v>2071</c:v>
                </c:pt>
                <c:pt idx="5000">
                  <c:v>2072</c:v>
                </c:pt>
                <c:pt idx="5001">
                  <c:v>2073</c:v>
                </c:pt>
                <c:pt idx="5002">
                  <c:v>2074</c:v>
                </c:pt>
                <c:pt idx="5003">
                  <c:v>2075</c:v>
                </c:pt>
                <c:pt idx="5004">
                  <c:v>2076</c:v>
                </c:pt>
                <c:pt idx="5005">
                  <c:v>2077</c:v>
                </c:pt>
                <c:pt idx="5006">
                  <c:v>2077</c:v>
                </c:pt>
                <c:pt idx="5007">
                  <c:v>2078</c:v>
                </c:pt>
                <c:pt idx="5008">
                  <c:v>2079</c:v>
                </c:pt>
                <c:pt idx="5009">
                  <c:v>2079</c:v>
                </c:pt>
                <c:pt idx="5010">
                  <c:v>2080</c:v>
                </c:pt>
                <c:pt idx="5011">
                  <c:v>2081</c:v>
                </c:pt>
                <c:pt idx="5012">
                  <c:v>2081</c:v>
                </c:pt>
                <c:pt idx="5013">
                  <c:v>2082</c:v>
                </c:pt>
                <c:pt idx="5014">
                  <c:v>2083</c:v>
                </c:pt>
                <c:pt idx="5015">
                  <c:v>2084</c:v>
                </c:pt>
                <c:pt idx="5016">
                  <c:v>2084</c:v>
                </c:pt>
                <c:pt idx="5017">
                  <c:v>2085</c:v>
                </c:pt>
                <c:pt idx="5018">
                  <c:v>2086</c:v>
                </c:pt>
                <c:pt idx="5019">
                  <c:v>2087</c:v>
                </c:pt>
                <c:pt idx="5020">
                  <c:v>2088</c:v>
                </c:pt>
                <c:pt idx="5021">
                  <c:v>2088</c:v>
                </c:pt>
                <c:pt idx="5022">
                  <c:v>2089</c:v>
                </c:pt>
                <c:pt idx="5023">
                  <c:v>2090</c:v>
                </c:pt>
                <c:pt idx="5024">
                  <c:v>2091</c:v>
                </c:pt>
                <c:pt idx="5025">
                  <c:v>2092</c:v>
                </c:pt>
                <c:pt idx="5026">
                  <c:v>2092</c:v>
                </c:pt>
                <c:pt idx="5027">
                  <c:v>2093</c:v>
                </c:pt>
                <c:pt idx="5028">
                  <c:v>2094</c:v>
                </c:pt>
                <c:pt idx="5029">
                  <c:v>2095</c:v>
                </c:pt>
                <c:pt idx="5030">
                  <c:v>2096</c:v>
                </c:pt>
                <c:pt idx="5031">
                  <c:v>2097</c:v>
                </c:pt>
                <c:pt idx="5032">
                  <c:v>2098</c:v>
                </c:pt>
                <c:pt idx="5033">
                  <c:v>2099</c:v>
                </c:pt>
                <c:pt idx="5034">
                  <c:v>2100</c:v>
                </c:pt>
                <c:pt idx="5035">
                  <c:v>2100</c:v>
                </c:pt>
                <c:pt idx="5036">
                  <c:v>2101</c:v>
                </c:pt>
                <c:pt idx="5037">
                  <c:v>2102</c:v>
                </c:pt>
                <c:pt idx="5038">
                  <c:v>2103</c:v>
                </c:pt>
                <c:pt idx="5039">
                  <c:v>2103</c:v>
                </c:pt>
                <c:pt idx="5040">
                  <c:v>2104</c:v>
                </c:pt>
                <c:pt idx="5041">
                  <c:v>2105</c:v>
                </c:pt>
                <c:pt idx="5042">
                  <c:v>2106</c:v>
                </c:pt>
                <c:pt idx="5043">
                  <c:v>2107</c:v>
                </c:pt>
                <c:pt idx="5044">
                  <c:v>2108</c:v>
                </c:pt>
                <c:pt idx="5045">
                  <c:v>2109</c:v>
                </c:pt>
                <c:pt idx="5046">
                  <c:v>2109</c:v>
                </c:pt>
                <c:pt idx="5047">
                  <c:v>2109</c:v>
                </c:pt>
                <c:pt idx="5048">
                  <c:v>2109</c:v>
                </c:pt>
                <c:pt idx="5049">
                  <c:v>2109</c:v>
                </c:pt>
                <c:pt idx="5050">
                  <c:v>2109</c:v>
                </c:pt>
                <c:pt idx="5051">
                  <c:v>2109</c:v>
                </c:pt>
                <c:pt idx="5052">
                  <c:v>2109</c:v>
                </c:pt>
                <c:pt idx="5053">
                  <c:v>2109</c:v>
                </c:pt>
                <c:pt idx="5054">
                  <c:v>2109</c:v>
                </c:pt>
                <c:pt idx="5055">
                  <c:v>2109</c:v>
                </c:pt>
                <c:pt idx="5056">
                  <c:v>2109</c:v>
                </c:pt>
                <c:pt idx="5057">
                  <c:v>2109</c:v>
                </c:pt>
                <c:pt idx="5058">
                  <c:v>2109</c:v>
                </c:pt>
                <c:pt idx="5059">
                  <c:v>2109</c:v>
                </c:pt>
                <c:pt idx="5060">
                  <c:v>2109</c:v>
                </c:pt>
                <c:pt idx="5061">
                  <c:v>2109</c:v>
                </c:pt>
                <c:pt idx="5062">
                  <c:v>2109</c:v>
                </c:pt>
                <c:pt idx="5063">
                  <c:v>2109</c:v>
                </c:pt>
                <c:pt idx="5064">
                  <c:v>2109</c:v>
                </c:pt>
                <c:pt idx="5065">
                  <c:v>2109</c:v>
                </c:pt>
                <c:pt idx="5066">
                  <c:v>2109</c:v>
                </c:pt>
                <c:pt idx="5067">
                  <c:v>2109</c:v>
                </c:pt>
                <c:pt idx="5068">
                  <c:v>2109</c:v>
                </c:pt>
                <c:pt idx="5069">
                  <c:v>2110</c:v>
                </c:pt>
                <c:pt idx="5070">
                  <c:v>2110</c:v>
                </c:pt>
                <c:pt idx="5071">
                  <c:v>2110</c:v>
                </c:pt>
                <c:pt idx="5072">
                  <c:v>2110</c:v>
                </c:pt>
                <c:pt idx="5073">
                  <c:v>2110</c:v>
                </c:pt>
                <c:pt idx="5074">
                  <c:v>2110</c:v>
                </c:pt>
                <c:pt idx="5075">
                  <c:v>2110</c:v>
                </c:pt>
                <c:pt idx="5076">
                  <c:v>2110</c:v>
                </c:pt>
                <c:pt idx="5077">
                  <c:v>2110</c:v>
                </c:pt>
                <c:pt idx="5078">
                  <c:v>2111</c:v>
                </c:pt>
                <c:pt idx="5079">
                  <c:v>2111</c:v>
                </c:pt>
                <c:pt idx="5080">
                  <c:v>2111</c:v>
                </c:pt>
                <c:pt idx="5081">
                  <c:v>2111</c:v>
                </c:pt>
                <c:pt idx="5082">
                  <c:v>2111</c:v>
                </c:pt>
                <c:pt idx="5083">
                  <c:v>2111</c:v>
                </c:pt>
                <c:pt idx="5084">
                  <c:v>2111</c:v>
                </c:pt>
                <c:pt idx="5085">
                  <c:v>2111</c:v>
                </c:pt>
                <c:pt idx="5086">
                  <c:v>2111</c:v>
                </c:pt>
                <c:pt idx="5087">
                  <c:v>2112</c:v>
                </c:pt>
                <c:pt idx="5088">
                  <c:v>2112</c:v>
                </c:pt>
                <c:pt idx="5089">
                  <c:v>2113</c:v>
                </c:pt>
                <c:pt idx="5090">
                  <c:v>2113</c:v>
                </c:pt>
                <c:pt idx="5091">
                  <c:v>2114</c:v>
                </c:pt>
                <c:pt idx="5092">
                  <c:v>2114</c:v>
                </c:pt>
                <c:pt idx="5093">
                  <c:v>2114</c:v>
                </c:pt>
                <c:pt idx="5094">
                  <c:v>2114</c:v>
                </c:pt>
                <c:pt idx="5095">
                  <c:v>2114</c:v>
                </c:pt>
                <c:pt idx="5096">
                  <c:v>2114</c:v>
                </c:pt>
                <c:pt idx="5097">
                  <c:v>2114</c:v>
                </c:pt>
                <c:pt idx="5098">
                  <c:v>2114</c:v>
                </c:pt>
                <c:pt idx="5099">
                  <c:v>2115</c:v>
                </c:pt>
                <c:pt idx="5100">
                  <c:v>2116</c:v>
                </c:pt>
                <c:pt idx="5101">
                  <c:v>2116</c:v>
                </c:pt>
                <c:pt idx="5102">
                  <c:v>2116</c:v>
                </c:pt>
                <c:pt idx="5103">
                  <c:v>2116</c:v>
                </c:pt>
                <c:pt idx="5104">
                  <c:v>2116</c:v>
                </c:pt>
                <c:pt idx="5105">
                  <c:v>2116</c:v>
                </c:pt>
                <c:pt idx="5106">
                  <c:v>2116</c:v>
                </c:pt>
                <c:pt idx="5107">
                  <c:v>2117</c:v>
                </c:pt>
                <c:pt idx="5108">
                  <c:v>2118</c:v>
                </c:pt>
                <c:pt idx="5109">
                  <c:v>2118</c:v>
                </c:pt>
                <c:pt idx="5110">
                  <c:v>2118</c:v>
                </c:pt>
                <c:pt idx="5111">
                  <c:v>2118</c:v>
                </c:pt>
                <c:pt idx="5112">
                  <c:v>2119</c:v>
                </c:pt>
                <c:pt idx="5113">
                  <c:v>2119</c:v>
                </c:pt>
                <c:pt idx="5114">
                  <c:v>2119</c:v>
                </c:pt>
                <c:pt idx="5115">
                  <c:v>2119</c:v>
                </c:pt>
                <c:pt idx="5116">
                  <c:v>2120</c:v>
                </c:pt>
                <c:pt idx="5117">
                  <c:v>2120</c:v>
                </c:pt>
                <c:pt idx="5118">
                  <c:v>2120</c:v>
                </c:pt>
                <c:pt idx="5119">
                  <c:v>2121</c:v>
                </c:pt>
                <c:pt idx="5120">
                  <c:v>2122</c:v>
                </c:pt>
                <c:pt idx="5121">
                  <c:v>2123</c:v>
                </c:pt>
                <c:pt idx="5122">
                  <c:v>2124</c:v>
                </c:pt>
                <c:pt idx="5123">
                  <c:v>2125</c:v>
                </c:pt>
                <c:pt idx="5124">
                  <c:v>2126</c:v>
                </c:pt>
                <c:pt idx="5125">
                  <c:v>2127</c:v>
                </c:pt>
                <c:pt idx="5126">
                  <c:v>2128</c:v>
                </c:pt>
                <c:pt idx="5127">
                  <c:v>2129</c:v>
                </c:pt>
                <c:pt idx="5128">
                  <c:v>2130</c:v>
                </c:pt>
                <c:pt idx="5129">
                  <c:v>2131</c:v>
                </c:pt>
                <c:pt idx="5130">
                  <c:v>2132</c:v>
                </c:pt>
                <c:pt idx="5131">
                  <c:v>2132</c:v>
                </c:pt>
                <c:pt idx="5132">
                  <c:v>2132</c:v>
                </c:pt>
                <c:pt idx="5133">
                  <c:v>2133</c:v>
                </c:pt>
                <c:pt idx="5134">
                  <c:v>2134</c:v>
                </c:pt>
                <c:pt idx="5135">
                  <c:v>2135</c:v>
                </c:pt>
                <c:pt idx="5136">
                  <c:v>2136</c:v>
                </c:pt>
                <c:pt idx="5137">
                  <c:v>2137</c:v>
                </c:pt>
                <c:pt idx="5138">
                  <c:v>2138</c:v>
                </c:pt>
                <c:pt idx="5139">
                  <c:v>2139</c:v>
                </c:pt>
                <c:pt idx="5140">
                  <c:v>2140</c:v>
                </c:pt>
                <c:pt idx="5141">
                  <c:v>2141</c:v>
                </c:pt>
                <c:pt idx="5142">
                  <c:v>2142</c:v>
                </c:pt>
                <c:pt idx="5143">
                  <c:v>2143</c:v>
                </c:pt>
                <c:pt idx="5144">
                  <c:v>2144</c:v>
                </c:pt>
                <c:pt idx="5145">
                  <c:v>2144</c:v>
                </c:pt>
                <c:pt idx="5146">
                  <c:v>2144</c:v>
                </c:pt>
                <c:pt idx="5147">
                  <c:v>2145</c:v>
                </c:pt>
                <c:pt idx="5148">
                  <c:v>2146</c:v>
                </c:pt>
                <c:pt idx="5149">
                  <c:v>2146</c:v>
                </c:pt>
                <c:pt idx="5150">
                  <c:v>2146</c:v>
                </c:pt>
                <c:pt idx="5151">
                  <c:v>2146</c:v>
                </c:pt>
                <c:pt idx="5152">
                  <c:v>2146</c:v>
                </c:pt>
                <c:pt idx="5153">
                  <c:v>2146</c:v>
                </c:pt>
                <c:pt idx="5154">
                  <c:v>2146</c:v>
                </c:pt>
                <c:pt idx="5155">
                  <c:v>2147</c:v>
                </c:pt>
                <c:pt idx="5156">
                  <c:v>2147</c:v>
                </c:pt>
                <c:pt idx="5157">
                  <c:v>2147</c:v>
                </c:pt>
                <c:pt idx="5158">
                  <c:v>2147</c:v>
                </c:pt>
                <c:pt idx="5159">
                  <c:v>2147</c:v>
                </c:pt>
                <c:pt idx="5160">
                  <c:v>2148</c:v>
                </c:pt>
                <c:pt idx="5161">
                  <c:v>2148</c:v>
                </c:pt>
                <c:pt idx="5162">
                  <c:v>2148</c:v>
                </c:pt>
                <c:pt idx="5163">
                  <c:v>2148</c:v>
                </c:pt>
                <c:pt idx="5164">
                  <c:v>2148</c:v>
                </c:pt>
                <c:pt idx="5165">
                  <c:v>2149</c:v>
                </c:pt>
                <c:pt idx="5166">
                  <c:v>2150</c:v>
                </c:pt>
                <c:pt idx="5167">
                  <c:v>2150</c:v>
                </c:pt>
                <c:pt idx="5168">
                  <c:v>2151</c:v>
                </c:pt>
                <c:pt idx="5169">
                  <c:v>2152</c:v>
                </c:pt>
                <c:pt idx="5170">
                  <c:v>2153</c:v>
                </c:pt>
                <c:pt idx="5171">
                  <c:v>2154</c:v>
                </c:pt>
                <c:pt idx="5172">
                  <c:v>2155</c:v>
                </c:pt>
                <c:pt idx="5173">
                  <c:v>2156</c:v>
                </c:pt>
                <c:pt idx="5174">
                  <c:v>2156</c:v>
                </c:pt>
                <c:pt idx="5175">
                  <c:v>2156</c:v>
                </c:pt>
                <c:pt idx="5176">
                  <c:v>2157</c:v>
                </c:pt>
                <c:pt idx="5177">
                  <c:v>2157</c:v>
                </c:pt>
                <c:pt idx="5178">
                  <c:v>2157</c:v>
                </c:pt>
                <c:pt idx="5179">
                  <c:v>2157</c:v>
                </c:pt>
                <c:pt idx="5180">
                  <c:v>2157</c:v>
                </c:pt>
                <c:pt idx="5181">
                  <c:v>2158</c:v>
                </c:pt>
                <c:pt idx="5182">
                  <c:v>2159</c:v>
                </c:pt>
                <c:pt idx="5183">
                  <c:v>2160</c:v>
                </c:pt>
                <c:pt idx="5184">
                  <c:v>2161</c:v>
                </c:pt>
                <c:pt idx="5185">
                  <c:v>2162</c:v>
                </c:pt>
                <c:pt idx="5186">
                  <c:v>2163</c:v>
                </c:pt>
                <c:pt idx="5187">
                  <c:v>2163</c:v>
                </c:pt>
                <c:pt idx="5188">
                  <c:v>2164</c:v>
                </c:pt>
                <c:pt idx="5189">
                  <c:v>2165</c:v>
                </c:pt>
                <c:pt idx="5190">
                  <c:v>2165</c:v>
                </c:pt>
                <c:pt idx="5191">
                  <c:v>2166</c:v>
                </c:pt>
                <c:pt idx="5192">
                  <c:v>2167</c:v>
                </c:pt>
                <c:pt idx="5193">
                  <c:v>2168</c:v>
                </c:pt>
                <c:pt idx="5194">
                  <c:v>2169</c:v>
                </c:pt>
                <c:pt idx="5195">
                  <c:v>2170</c:v>
                </c:pt>
                <c:pt idx="5196">
                  <c:v>2171</c:v>
                </c:pt>
                <c:pt idx="5197">
                  <c:v>2171</c:v>
                </c:pt>
                <c:pt idx="5198">
                  <c:v>2171</c:v>
                </c:pt>
                <c:pt idx="5199">
                  <c:v>2171</c:v>
                </c:pt>
                <c:pt idx="5200">
                  <c:v>2171</c:v>
                </c:pt>
                <c:pt idx="5201">
                  <c:v>2171</c:v>
                </c:pt>
                <c:pt idx="5202">
                  <c:v>2171</c:v>
                </c:pt>
                <c:pt idx="5203">
                  <c:v>2171</c:v>
                </c:pt>
                <c:pt idx="5204">
                  <c:v>2171</c:v>
                </c:pt>
                <c:pt idx="5205">
                  <c:v>2171</c:v>
                </c:pt>
                <c:pt idx="5206">
                  <c:v>2171</c:v>
                </c:pt>
                <c:pt idx="5207">
                  <c:v>2172</c:v>
                </c:pt>
                <c:pt idx="5208">
                  <c:v>2172</c:v>
                </c:pt>
                <c:pt idx="5209">
                  <c:v>2172</c:v>
                </c:pt>
                <c:pt idx="5210">
                  <c:v>2172</c:v>
                </c:pt>
                <c:pt idx="5211">
                  <c:v>2172</c:v>
                </c:pt>
                <c:pt idx="5212">
                  <c:v>2172</c:v>
                </c:pt>
                <c:pt idx="5213">
                  <c:v>2172</c:v>
                </c:pt>
                <c:pt idx="5214">
                  <c:v>2172</c:v>
                </c:pt>
                <c:pt idx="5215">
                  <c:v>2172</c:v>
                </c:pt>
                <c:pt idx="5216">
                  <c:v>2173</c:v>
                </c:pt>
                <c:pt idx="5217">
                  <c:v>2173</c:v>
                </c:pt>
                <c:pt idx="5218">
                  <c:v>2173</c:v>
                </c:pt>
                <c:pt idx="5219">
                  <c:v>2173</c:v>
                </c:pt>
                <c:pt idx="5220">
                  <c:v>2173</c:v>
                </c:pt>
                <c:pt idx="5221">
                  <c:v>2173</c:v>
                </c:pt>
                <c:pt idx="5222">
                  <c:v>2173</c:v>
                </c:pt>
                <c:pt idx="5223">
                  <c:v>2173</c:v>
                </c:pt>
                <c:pt idx="5224">
                  <c:v>2173</c:v>
                </c:pt>
                <c:pt idx="5225">
                  <c:v>2174</c:v>
                </c:pt>
                <c:pt idx="5226">
                  <c:v>2174</c:v>
                </c:pt>
                <c:pt idx="5227">
                  <c:v>2174</c:v>
                </c:pt>
                <c:pt idx="5228">
                  <c:v>2174</c:v>
                </c:pt>
                <c:pt idx="5229">
                  <c:v>2175</c:v>
                </c:pt>
                <c:pt idx="5230">
                  <c:v>2176</c:v>
                </c:pt>
                <c:pt idx="5231">
                  <c:v>2176</c:v>
                </c:pt>
                <c:pt idx="5232">
                  <c:v>2177</c:v>
                </c:pt>
                <c:pt idx="5233">
                  <c:v>2177</c:v>
                </c:pt>
                <c:pt idx="5234">
                  <c:v>2177</c:v>
                </c:pt>
                <c:pt idx="5235">
                  <c:v>2177</c:v>
                </c:pt>
                <c:pt idx="5236">
                  <c:v>2177</c:v>
                </c:pt>
                <c:pt idx="5237">
                  <c:v>2177</c:v>
                </c:pt>
                <c:pt idx="5238">
                  <c:v>2178</c:v>
                </c:pt>
                <c:pt idx="5239">
                  <c:v>2179</c:v>
                </c:pt>
                <c:pt idx="5240">
                  <c:v>2180</c:v>
                </c:pt>
                <c:pt idx="5241">
                  <c:v>2180</c:v>
                </c:pt>
                <c:pt idx="5242">
                  <c:v>2180</c:v>
                </c:pt>
                <c:pt idx="5243">
                  <c:v>2180</c:v>
                </c:pt>
                <c:pt idx="5244">
                  <c:v>2180</c:v>
                </c:pt>
                <c:pt idx="5245">
                  <c:v>2180</c:v>
                </c:pt>
                <c:pt idx="5246">
                  <c:v>2180</c:v>
                </c:pt>
                <c:pt idx="5247">
                  <c:v>2181</c:v>
                </c:pt>
                <c:pt idx="5248">
                  <c:v>2182</c:v>
                </c:pt>
                <c:pt idx="5249">
                  <c:v>2183</c:v>
                </c:pt>
                <c:pt idx="5250">
                  <c:v>2184</c:v>
                </c:pt>
                <c:pt idx="5251">
                  <c:v>2185</c:v>
                </c:pt>
                <c:pt idx="5252">
                  <c:v>2186</c:v>
                </c:pt>
                <c:pt idx="5253">
                  <c:v>2187</c:v>
                </c:pt>
                <c:pt idx="5254">
                  <c:v>2188</c:v>
                </c:pt>
                <c:pt idx="5255">
                  <c:v>2189</c:v>
                </c:pt>
                <c:pt idx="5256">
                  <c:v>2190</c:v>
                </c:pt>
                <c:pt idx="5257">
                  <c:v>2191</c:v>
                </c:pt>
                <c:pt idx="5258">
                  <c:v>2192</c:v>
                </c:pt>
                <c:pt idx="5259">
                  <c:v>2193</c:v>
                </c:pt>
                <c:pt idx="5260">
                  <c:v>2194</c:v>
                </c:pt>
                <c:pt idx="5261">
                  <c:v>2194</c:v>
                </c:pt>
                <c:pt idx="5262">
                  <c:v>2195</c:v>
                </c:pt>
                <c:pt idx="5263">
                  <c:v>2196</c:v>
                </c:pt>
                <c:pt idx="5264">
                  <c:v>2197</c:v>
                </c:pt>
                <c:pt idx="5265">
                  <c:v>2198</c:v>
                </c:pt>
                <c:pt idx="5266">
                  <c:v>2199</c:v>
                </c:pt>
                <c:pt idx="5267">
                  <c:v>2200</c:v>
                </c:pt>
                <c:pt idx="5268">
                  <c:v>2201</c:v>
                </c:pt>
                <c:pt idx="5269">
                  <c:v>2202</c:v>
                </c:pt>
                <c:pt idx="5270">
                  <c:v>2203</c:v>
                </c:pt>
                <c:pt idx="5271">
                  <c:v>2204</c:v>
                </c:pt>
                <c:pt idx="5272">
                  <c:v>2205</c:v>
                </c:pt>
                <c:pt idx="5273">
                  <c:v>2205</c:v>
                </c:pt>
                <c:pt idx="5274">
                  <c:v>2206</c:v>
                </c:pt>
                <c:pt idx="5275">
                  <c:v>2207</c:v>
                </c:pt>
                <c:pt idx="5276">
                  <c:v>2208</c:v>
                </c:pt>
                <c:pt idx="5277">
                  <c:v>2209</c:v>
                </c:pt>
                <c:pt idx="5278">
                  <c:v>2210</c:v>
                </c:pt>
                <c:pt idx="5279">
                  <c:v>2210</c:v>
                </c:pt>
                <c:pt idx="5280">
                  <c:v>2210</c:v>
                </c:pt>
                <c:pt idx="5281">
                  <c:v>2211</c:v>
                </c:pt>
                <c:pt idx="5282">
                  <c:v>2212</c:v>
                </c:pt>
                <c:pt idx="5283">
                  <c:v>2213</c:v>
                </c:pt>
                <c:pt idx="5284">
                  <c:v>2214</c:v>
                </c:pt>
                <c:pt idx="5285">
                  <c:v>2215</c:v>
                </c:pt>
                <c:pt idx="5286">
                  <c:v>2216</c:v>
                </c:pt>
                <c:pt idx="5287">
                  <c:v>2217</c:v>
                </c:pt>
                <c:pt idx="5288">
                  <c:v>2218</c:v>
                </c:pt>
                <c:pt idx="5289">
                  <c:v>2219</c:v>
                </c:pt>
                <c:pt idx="5290">
                  <c:v>2220</c:v>
                </c:pt>
                <c:pt idx="5291">
                  <c:v>2221</c:v>
                </c:pt>
                <c:pt idx="5292">
                  <c:v>2222</c:v>
                </c:pt>
                <c:pt idx="5293">
                  <c:v>2223</c:v>
                </c:pt>
                <c:pt idx="5294">
                  <c:v>2223</c:v>
                </c:pt>
                <c:pt idx="5295">
                  <c:v>2223</c:v>
                </c:pt>
                <c:pt idx="5296">
                  <c:v>2224</c:v>
                </c:pt>
                <c:pt idx="5297">
                  <c:v>2225</c:v>
                </c:pt>
                <c:pt idx="5298">
                  <c:v>2225</c:v>
                </c:pt>
                <c:pt idx="5299">
                  <c:v>2226</c:v>
                </c:pt>
                <c:pt idx="5300">
                  <c:v>2227</c:v>
                </c:pt>
                <c:pt idx="5301">
                  <c:v>2228</c:v>
                </c:pt>
                <c:pt idx="5302">
                  <c:v>2229</c:v>
                </c:pt>
                <c:pt idx="5303">
                  <c:v>2230</c:v>
                </c:pt>
                <c:pt idx="5304">
                  <c:v>2231</c:v>
                </c:pt>
                <c:pt idx="5305">
                  <c:v>2232</c:v>
                </c:pt>
                <c:pt idx="5306">
                  <c:v>2233</c:v>
                </c:pt>
                <c:pt idx="5307">
                  <c:v>2234</c:v>
                </c:pt>
                <c:pt idx="5308">
                  <c:v>2235</c:v>
                </c:pt>
                <c:pt idx="5309">
                  <c:v>2236</c:v>
                </c:pt>
                <c:pt idx="5310">
                  <c:v>2237</c:v>
                </c:pt>
                <c:pt idx="5311">
                  <c:v>2238</c:v>
                </c:pt>
                <c:pt idx="5312">
                  <c:v>2239</c:v>
                </c:pt>
                <c:pt idx="5313">
                  <c:v>2240</c:v>
                </c:pt>
                <c:pt idx="5314">
                  <c:v>2241</c:v>
                </c:pt>
                <c:pt idx="5315">
                  <c:v>2242</c:v>
                </c:pt>
                <c:pt idx="5316">
                  <c:v>2243</c:v>
                </c:pt>
                <c:pt idx="5317">
                  <c:v>2244</c:v>
                </c:pt>
                <c:pt idx="5318">
                  <c:v>2245</c:v>
                </c:pt>
                <c:pt idx="5319">
                  <c:v>2246</c:v>
                </c:pt>
                <c:pt idx="5320">
                  <c:v>2247</c:v>
                </c:pt>
                <c:pt idx="5321">
                  <c:v>2247</c:v>
                </c:pt>
                <c:pt idx="5322">
                  <c:v>2247</c:v>
                </c:pt>
                <c:pt idx="5323">
                  <c:v>2247</c:v>
                </c:pt>
                <c:pt idx="5324">
                  <c:v>2247</c:v>
                </c:pt>
                <c:pt idx="5325">
                  <c:v>2247</c:v>
                </c:pt>
                <c:pt idx="5326">
                  <c:v>2247</c:v>
                </c:pt>
                <c:pt idx="5327">
                  <c:v>2247</c:v>
                </c:pt>
                <c:pt idx="5328">
                  <c:v>2247</c:v>
                </c:pt>
                <c:pt idx="5329">
                  <c:v>2247</c:v>
                </c:pt>
                <c:pt idx="5330">
                  <c:v>2247</c:v>
                </c:pt>
                <c:pt idx="5331">
                  <c:v>2247</c:v>
                </c:pt>
                <c:pt idx="5332">
                  <c:v>2247</c:v>
                </c:pt>
                <c:pt idx="5333">
                  <c:v>2247</c:v>
                </c:pt>
                <c:pt idx="5334">
                  <c:v>2248</c:v>
                </c:pt>
                <c:pt idx="5335">
                  <c:v>2249</c:v>
                </c:pt>
                <c:pt idx="5336">
                  <c:v>2250</c:v>
                </c:pt>
                <c:pt idx="5337">
                  <c:v>2250</c:v>
                </c:pt>
                <c:pt idx="5338">
                  <c:v>2250</c:v>
                </c:pt>
                <c:pt idx="5339">
                  <c:v>2250</c:v>
                </c:pt>
                <c:pt idx="5340">
                  <c:v>2250</c:v>
                </c:pt>
                <c:pt idx="5341">
                  <c:v>2250</c:v>
                </c:pt>
                <c:pt idx="5342">
                  <c:v>2250</c:v>
                </c:pt>
                <c:pt idx="5343">
                  <c:v>2251</c:v>
                </c:pt>
                <c:pt idx="5344">
                  <c:v>2252</c:v>
                </c:pt>
                <c:pt idx="5345">
                  <c:v>2252</c:v>
                </c:pt>
                <c:pt idx="5346">
                  <c:v>2253</c:v>
                </c:pt>
                <c:pt idx="5347">
                  <c:v>2253</c:v>
                </c:pt>
                <c:pt idx="5348">
                  <c:v>2254</c:v>
                </c:pt>
                <c:pt idx="5349">
                  <c:v>2254</c:v>
                </c:pt>
                <c:pt idx="5350">
                  <c:v>2254</c:v>
                </c:pt>
                <c:pt idx="5351">
                  <c:v>2254</c:v>
                </c:pt>
                <c:pt idx="5352">
                  <c:v>2254</c:v>
                </c:pt>
                <c:pt idx="5353">
                  <c:v>2254</c:v>
                </c:pt>
                <c:pt idx="5354">
                  <c:v>2254</c:v>
                </c:pt>
                <c:pt idx="5355">
                  <c:v>2254</c:v>
                </c:pt>
                <c:pt idx="5356">
                  <c:v>2255</c:v>
                </c:pt>
                <c:pt idx="5357">
                  <c:v>2256</c:v>
                </c:pt>
                <c:pt idx="5358">
                  <c:v>2257</c:v>
                </c:pt>
                <c:pt idx="5359">
                  <c:v>2257</c:v>
                </c:pt>
                <c:pt idx="5360">
                  <c:v>2257</c:v>
                </c:pt>
                <c:pt idx="5361">
                  <c:v>2257</c:v>
                </c:pt>
                <c:pt idx="5362">
                  <c:v>2257</c:v>
                </c:pt>
                <c:pt idx="5363">
                  <c:v>2257</c:v>
                </c:pt>
                <c:pt idx="5364">
                  <c:v>2257</c:v>
                </c:pt>
                <c:pt idx="5365">
                  <c:v>2257</c:v>
                </c:pt>
                <c:pt idx="5366">
                  <c:v>2257</c:v>
                </c:pt>
                <c:pt idx="5367">
                  <c:v>2257</c:v>
                </c:pt>
                <c:pt idx="5368">
                  <c:v>2257</c:v>
                </c:pt>
                <c:pt idx="5369">
                  <c:v>2257</c:v>
                </c:pt>
                <c:pt idx="5370">
                  <c:v>2257</c:v>
                </c:pt>
                <c:pt idx="5371">
                  <c:v>2257</c:v>
                </c:pt>
                <c:pt idx="5372">
                  <c:v>2258</c:v>
                </c:pt>
                <c:pt idx="5373">
                  <c:v>2259</c:v>
                </c:pt>
                <c:pt idx="5374">
                  <c:v>2260</c:v>
                </c:pt>
                <c:pt idx="5375">
                  <c:v>2261</c:v>
                </c:pt>
                <c:pt idx="5376">
                  <c:v>2262</c:v>
                </c:pt>
                <c:pt idx="5377">
                  <c:v>2262</c:v>
                </c:pt>
                <c:pt idx="5378">
                  <c:v>2262</c:v>
                </c:pt>
                <c:pt idx="5379">
                  <c:v>2262</c:v>
                </c:pt>
                <c:pt idx="5380">
                  <c:v>2262</c:v>
                </c:pt>
                <c:pt idx="5381">
                  <c:v>2262</c:v>
                </c:pt>
                <c:pt idx="5382">
                  <c:v>2262</c:v>
                </c:pt>
                <c:pt idx="5383">
                  <c:v>2262</c:v>
                </c:pt>
                <c:pt idx="5384">
                  <c:v>2262</c:v>
                </c:pt>
                <c:pt idx="5385">
                  <c:v>2262</c:v>
                </c:pt>
                <c:pt idx="5386">
                  <c:v>2262</c:v>
                </c:pt>
                <c:pt idx="5387">
                  <c:v>2262</c:v>
                </c:pt>
                <c:pt idx="5388">
                  <c:v>2262</c:v>
                </c:pt>
                <c:pt idx="5389">
                  <c:v>2262</c:v>
                </c:pt>
                <c:pt idx="5390">
                  <c:v>2262</c:v>
                </c:pt>
                <c:pt idx="5391">
                  <c:v>2262</c:v>
                </c:pt>
                <c:pt idx="5392">
                  <c:v>2263</c:v>
                </c:pt>
                <c:pt idx="5393">
                  <c:v>2264</c:v>
                </c:pt>
                <c:pt idx="5394">
                  <c:v>2265</c:v>
                </c:pt>
                <c:pt idx="5395">
                  <c:v>2266</c:v>
                </c:pt>
                <c:pt idx="5396">
                  <c:v>2267</c:v>
                </c:pt>
                <c:pt idx="5397">
                  <c:v>2267</c:v>
                </c:pt>
                <c:pt idx="5398">
                  <c:v>2267</c:v>
                </c:pt>
                <c:pt idx="5399">
                  <c:v>2268</c:v>
                </c:pt>
                <c:pt idx="5400">
                  <c:v>2269</c:v>
                </c:pt>
                <c:pt idx="5401">
                  <c:v>2270</c:v>
                </c:pt>
                <c:pt idx="5402">
                  <c:v>2270</c:v>
                </c:pt>
                <c:pt idx="5403">
                  <c:v>2270</c:v>
                </c:pt>
                <c:pt idx="5404">
                  <c:v>2270</c:v>
                </c:pt>
                <c:pt idx="5405">
                  <c:v>2270</c:v>
                </c:pt>
                <c:pt idx="5406">
                  <c:v>2271</c:v>
                </c:pt>
                <c:pt idx="5407">
                  <c:v>2271</c:v>
                </c:pt>
                <c:pt idx="5408">
                  <c:v>2271</c:v>
                </c:pt>
                <c:pt idx="5409">
                  <c:v>2271</c:v>
                </c:pt>
                <c:pt idx="5410">
                  <c:v>2271</c:v>
                </c:pt>
                <c:pt idx="5411">
                  <c:v>2272</c:v>
                </c:pt>
                <c:pt idx="5412">
                  <c:v>2273</c:v>
                </c:pt>
                <c:pt idx="5413">
                  <c:v>2274</c:v>
                </c:pt>
                <c:pt idx="5414">
                  <c:v>2274</c:v>
                </c:pt>
                <c:pt idx="5415">
                  <c:v>2274</c:v>
                </c:pt>
                <c:pt idx="5416">
                  <c:v>2275</c:v>
                </c:pt>
                <c:pt idx="5417">
                  <c:v>2275</c:v>
                </c:pt>
                <c:pt idx="5418">
                  <c:v>2275</c:v>
                </c:pt>
                <c:pt idx="5419">
                  <c:v>2275</c:v>
                </c:pt>
                <c:pt idx="5420">
                  <c:v>2276</c:v>
                </c:pt>
                <c:pt idx="5421">
                  <c:v>2277</c:v>
                </c:pt>
                <c:pt idx="5422">
                  <c:v>2277</c:v>
                </c:pt>
                <c:pt idx="5423">
                  <c:v>2277</c:v>
                </c:pt>
                <c:pt idx="5424">
                  <c:v>2277</c:v>
                </c:pt>
                <c:pt idx="5425">
                  <c:v>2277</c:v>
                </c:pt>
                <c:pt idx="5426">
                  <c:v>2277</c:v>
                </c:pt>
                <c:pt idx="5427">
                  <c:v>2277</c:v>
                </c:pt>
                <c:pt idx="5428">
                  <c:v>2277</c:v>
                </c:pt>
                <c:pt idx="5429">
                  <c:v>2277</c:v>
                </c:pt>
                <c:pt idx="5430">
                  <c:v>2277</c:v>
                </c:pt>
                <c:pt idx="5431">
                  <c:v>2277</c:v>
                </c:pt>
                <c:pt idx="5432">
                  <c:v>2277</c:v>
                </c:pt>
                <c:pt idx="5433">
                  <c:v>2277</c:v>
                </c:pt>
                <c:pt idx="5434">
                  <c:v>2277</c:v>
                </c:pt>
                <c:pt idx="5435">
                  <c:v>2277</c:v>
                </c:pt>
                <c:pt idx="5436">
                  <c:v>2277</c:v>
                </c:pt>
                <c:pt idx="5437">
                  <c:v>2277</c:v>
                </c:pt>
                <c:pt idx="5438">
                  <c:v>2277</c:v>
                </c:pt>
                <c:pt idx="5439">
                  <c:v>2277</c:v>
                </c:pt>
                <c:pt idx="5440">
                  <c:v>2277</c:v>
                </c:pt>
                <c:pt idx="5441">
                  <c:v>2277</c:v>
                </c:pt>
                <c:pt idx="5442">
                  <c:v>2277</c:v>
                </c:pt>
                <c:pt idx="5443">
                  <c:v>2278</c:v>
                </c:pt>
                <c:pt idx="5444">
                  <c:v>2278</c:v>
                </c:pt>
                <c:pt idx="5445">
                  <c:v>2278</c:v>
                </c:pt>
                <c:pt idx="5446">
                  <c:v>2278</c:v>
                </c:pt>
                <c:pt idx="5447">
                  <c:v>2278</c:v>
                </c:pt>
                <c:pt idx="5448">
                  <c:v>2279</c:v>
                </c:pt>
                <c:pt idx="5449">
                  <c:v>2279</c:v>
                </c:pt>
                <c:pt idx="5450">
                  <c:v>2279</c:v>
                </c:pt>
                <c:pt idx="5451">
                  <c:v>2279</c:v>
                </c:pt>
                <c:pt idx="5452">
                  <c:v>2279</c:v>
                </c:pt>
                <c:pt idx="5453">
                  <c:v>2279</c:v>
                </c:pt>
                <c:pt idx="5454">
                  <c:v>2279</c:v>
                </c:pt>
                <c:pt idx="5455">
                  <c:v>2279</c:v>
                </c:pt>
                <c:pt idx="5456">
                  <c:v>2279</c:v>
                </c:pt>
                <c:pt idx="5457">
                  <c:v>2279</c:v>
                </c:pt>
                <c:pt idx="5458">
                  <c:v>2280</c:v>
                </c:pt>
                <c:pt idx="5459">
                  <c:v>2280</c:v>
                </c:pt>
                <c:pt idx="5460">
                  <c:v>2280</c:v>
                </c:pt>
                <c:pt idx="5461">
                  <c:v>2280</c:v>
                </c:pt>
                <c:pt idx="5462">
                  <c:v>2280</c:v>
                </c:pt>
                <c:pt idx="5463">
                  <c:v>2280</c:v>
                </c:pt>
                <c:pt idx="5464">
                  <c:v>2281</c:v>
                </c:pt>
                <c:pt idx="5465">
                  <c:v>2282</c:v>
                </c:pt>
                <c:pt idx="5466">
                  <c:v>2283</c:v>
                </c:pt>
                <c:pt idx="5467">
                  <c:v>2283</c:v>
                </c:pt>
                <c:pt idx="5468">
                  <c:v>2283</c:v>
                </c:pt>
                <c:pt idx="5469">
                  <c:v>2284</c:v>
                </c:pt>
                <c:pt idx="5470">
                  <c:v>2285</c:v>
                </c:pt>
                <c:pt idx="5471">
                  <c:v>2286</c:v>
                </c:pt>
                <c:pt idx="5472">
                  <c:v>2287</c:v>
                </c:pt>
                <c:pt idx="5473">
                  <c:v>2288</c:v>
                </c:pt>
                <c:pt idx="5474">
                  <c:v>2288</c:v>
                </c:pt>
                <c:pt idx="5475">
                  <c:v>2289</c:v>
                </c:pt>
                <c:pt idx="5476">
                  <c:v>2290</c:v>
                </c:pt>
                <c:pt idx="5477">
                  <c:v>2291</c:v>
                </c:pt>
                <c:pt idx="5478">
                  <c:v>2292</c:v>
                </c:pt>
                <c:pt idx="5479">
                  <c:v>2293</c:v>
                </c:pt>
                <c:pt idx="5480">
                  <c:v>2294</c:v>
                </c:pt>
                <c:pt idx="5481">
                  <c:v>2295</c:v>
                </c:pt>
                <c:pt idx="5482">
                  <c:v>2296</c:v>
                </c:pt>
                <c:pt idx="5483">
                  <c:v>2297</c:v>
                </c:pt>
                <c:pt idx="5484">
                  <c:v>2298</c:v>
                </c:pt>
                <c:pt idx="5485">
                  <c:v>2299</c:v>
                </c:pt>
                <c:pt idx="5486">
                  <c:v>2300</c:v>
                </c:pt>
                <c:pt idx="5487">
                  <c:v>2301</c:v>
                </c:pt>
                <c:pt idx="5488">
                  <c:v>2302</c:v>
                </c:pt>
                <c:pt idx="5489">
                  <c:v>2303</c:v>
                </c:pt>
                <c:pt idx="5490">
                  <c:v>2304</c:v>
                </c:pt>
                <c:pt idx="5491">
                  <c:v>2305</c:v>
                </c:pt>
                <c:pt idx="5492">
                  <c:v>2306</c:v>
                </c:pt>
                <c:pt idx="5493">
                  <c:v>2307</c:v>
                </c:pt>
                <c:pt idx="5494">
                  <c:v>2308</c:v>
                </c:pt>
                <c:pt idx="5495">
                  <c:v>2309</c:v>
                </c:pt>
                <c:pt idx="5496">
                  <c:v>2309</c:v>
                </c:pt>
                <c:pt idx="5497">
                  <c:v>2309</c:v>
                </c:pt>
                <c:pt idx="5498">
                  <c:v>2309</c:v>
                </c:pt>
                <c:pt idx="5499">
                  <c:v>2310</c:v>
                </c:pt>
                <c:pt idx="5500">
                  <c:v>2311</c:v>
                </c:pt>
                <c:pt idx="5501">
                  <c:v>2312</c:v>
                </c:pt>
                <c:pt idx="5502">
                  <c:v>2313</c:v>
                </c:pt>
                <c:pt idx="5503">
                  <c:v>2314</c:v>
                </c:pt>
                <c:pt idx="5504">
                  <c:v>2314</c:v>
                </c:pt>
                <c:pt idx="5505">
                  <c:v>2315</c:v>
                </c:pt>
                <c:pt idx="5506">
                  <c:v>2316</c:v>
                </c:pt>
                <c:pt idx="5507">
                  <c:v>2317</c:v>
                </c:pt>
                <c:pt idx="5508">
                  <c:v>2318</c:v>
                </c:pt>
                <c:pt idx="5509">
                  <c:v>2319</c:v>
                </c:pt>
                <c:pt idx="5510">
                  <c:v>2319</c:v>
                </c:pt>
                <c:pt idx="5511">
                  <c:v>2320</c:v>
                </c:pt>
                <c:pt idx="5512">
                  <c:v>2321</c:v>
                </c:pt>
                <c:pt idx="5513">
                  <c:v>2322</c:v>
                </c:pt>
                <c:pt idx="5514">
                  <c:v>2322</c:v>
                </c:pt>
                <c:pt idx="5515">
                  <c:v>2322</c:v>
                </c:pt>
                <c:pt idx="5516">
                  <c:v>2323</c:v>
                </c:pt>
                <c:pt idx="5517">
                  <c:v>2324</c:v>
                </c:pt>
                <c:pt idx="5518">
                  <c:v>2324</c:v>
                </c:pt>
                <c:pt idx="5519">
                  <c:v>2325</c:v>
                </c:pt>
                <c:pt idx="5520">
                  <c:v>2326</c:v>
                </c:pt>
                <c:pt idx="5521">
                  <c:v>2327</c:v>
                </c:pt>
                <c:pt idx="5522">
                  <c:v>2328</c:v>
                </c:pt>
                <c:pt idx="5523">
                  <c:v>2329</c:v>
                </c:pt>
                <c:pt idx="5524">
                  <c:v>2330</c:v>
                </c:pt>
                <c:pt idx="5525">
                  <c:v>2331</c:v>
                </c:pt>
                <c:pt idx="5526">
                  <c:v>2332</c:v>
                </c:pt>
                <c:pt idx="5527">
                  <c:v>2333</c:v>
                </c:pt>
                <c:pt idx="5528">
                  <c:v>2334</c:v>
                </c:pt>
                <c:pt idx="5529">
                  <c:v>2335</c:v>
                </c:pt>
                <c:pt idx="5530">
                  <c:v>2336</c:v>
                </c:pt>
                <c:pt idx="5531">
                  <c:v>2336</c:v>
                </c:pt>
                <c:pt idx="5532">
                  <c:v>2337</c:v>
                </c:pt>
                <c:pt idx="5533">
                  <c:v>2338</c:v>
                </c:pt>
                <c:pt idx="5534">
                  <c:v>2339</c:v>
                </c:pt>
                <c:pt idx="5535">
                  <c:v>2340</c:v>
                </c:pt>
                <c:pt idx="5536">
                  <c:v>2341</c:v>
                </c:pt>
                <c:pt idx="5537">
                  <c:v>2341</c:v>
                </c:pt>
                <c:pt idx="5538">
                  <c:v>2341</c:v>
                </c:pt>
                <c:pt idx="5539">
                  <c:v>2342</c:v>
                </c:pt>
                <c:pt idx="5540">
                  <c:v>2343</c:v>
                </c:pt>
                <c:pt idx="5541">
                  <c:v>2343</c:v>
                </c:pt>
                <c:pt idx="5542">
                  <c:v>2343</c:v>
                </c:pt>
                <c:pt idx="5543">
                  <c:v>2343</c:v>
                </c:pt>
                <c:pt idx="5544">
                  <c:v>2344</c:v>
                </c:pt>
                <c:pt idx="5545">
                  <c:v>2345</c:v>
                </c:pt>
                <c:pt idx="5546">
                  <c:v>2345</c:v>
                </c:pt>
                <c:pt idx="5547">
                  <c:v>2345</c:v>
                </c:pt>
                <c:pt idx="5548">
                  <c:v>2345</c:v>
                </c:pt>
                <c:pt idx="5549">
                  <c:v>2345</c:v>
                </c:pt>
                <c:pt idx="5550">
                  <c:v>2345</c:v>
                </c:pt>
                <c:pt idx="5551">
                  <c:v>2345</c:v>
                </c:pt>
                <c:pt idx="5552">
                  <c:v>2346</c:v>
                </c:pt>
                <c:pt idx="5553">
                  <c:v>2346</c:v>
                </c:pt>
                <c:pt idx="5554">
                  <c:v>2347</c:v>
                </c:pt>
                <c:pt idx="5555">
                  <c:v>2348</c:v>
                </c:pt>
                <c:pt idx="5556">
                  <c:v>2348</c:v>
                </c:pt>
                <c:pt idx="5557">
                  <c:v>2348</c:v>
                </c:pt>
                <c:pt idx="5558">
                  <c:v>2348</c:v>
                </c:pt>
                <c:pt idx="5559">
                  <c:v>2348</c:v>
                </c:pt>
                <c:pt idx="5560">
                  <c:v>2348</c:v>
                </c:pt>
                <c:pt idx="5561">
                  <c:v>2348</c:v>
                </c:pt>
                <c:pt idx="5562">
                  <c:v>2348</c:v>
                </c:pt>
                <c:pt idx="5563">
                  <c:v>2349</c:v>
                </c:pt>
                <c:pt idx="5564">
                  <c:v>2350</c:v>
                </c:pt>
                <c:pt idx="5565">
                  <c:v>2350</c:v>
                </c:pt>
                <c:pt idx="5566">
                  <c:v>2350</c:v>
                </c:pt>
                <c:pt idx="5567">
                  <c:v>2350</c:v>
                </c:pt>
                <c:pt idx="5568">
                  <c:v>2350</c:v>
                </c:pt>
                <c:pt idx="5569">
                  <c:v>2351</c:v>
                </c:pt>
                <c:pt idx="5570">
                  <c:v>2351</c:v>
                </c:pt>
                <c:pt idx="5571">
                  <c:v>2352</c:v>
                </c:pt>
                <c:pt idx="5572">
                  <c:v>2352</c:v>
                </c:pt>
                <c:pt idx="5573">
                  <c:v>2352</c:v>
                </c:pt>
                <c:pt idx="5574">
                  <c:v>2352</c:v>
                </c:pt>
                <c:pt idx="5575">
                  <c:v>2352</c:v>
                </c:pt>
                <c:pt idx="5576">
                  <c:v>2353</c:v>
                </c:pt>
                <c:pt idx="5577">
                  <c:v>2353</c:v>
                </c:pt>
                <c:pt idx="5578">
                  <c:v>2353</c:v>
                </c:pt>
                <c:pt idx="5579">
                  <c:v>2353</c:v>
                </c:pt>
                <c:pt idx="5580">
                  <c:v>2353</c:v>
                </c:pt>
                <c:pt idx="5581">
                  <c:v>2353</c:v>
                </c:pt>
                <c:pt idx="5582">
                  <c:v>2353</c:v>
                </c:pt>
                <c:pt idx="5583">
                  <c:v>2354</c:v>
                </c:pt>
                <c:pt idx="5584">
                  <c:v>2355</c:v>
                </c:pt>
                <c:pt idx="5585">
                  <c:v>2355</c:v>
                </c:pt>
                <c:pt idx="5586">
                  <c:v>2356</c:v>
                </c:pt>
                <c:pt idx="5587">
                  <c:v>2356</c:v>
                </c:pt>
                <c:pt idx="5588">
                  <c:v>2356</c:v>
                </c:pt>
                <c:pt idx="5589">
                  <c:v>2356</c:v>
                </c:pt>
                <c:pt idx="5590">
                  <c:v>2356</c:v>
                </c:pt>
                <c:pt idx="5591">
                  <c:v>2357</c:v>
                </c:pt>
                <c:pt idx="5592">
                  <c:v>2357</c:v>
                </c:pt>
                <c:pt idx="5593">
                  <c:v>2357</c:v>
                </c:pt>
                <c:pt idx="5594">
                  <c:v>2357</c:v>
                </c:pt>
                <c:pt idx="5595">
                  <c:v>2357</c:v>
                </c:pt>
                <c:pt idx="5596">
                  <c:v>2357</c:v>
                </c:pt>
                <c:pt idx="5597">
                  <c:v>2357</c:v>
                </c:pt>
                <c:pt idx="5598">
                  <c:v>2357</c:v>
                </c:pt>
                <c:pt idx="5599">
                  <c:v>2357</c:v>
                </c:pt>
                <c:pt idx="5600">
                  <c:v>2357</c:v>
                </c:pt>
                <c:pt idx="5601">
                  <c:v>2358</c:v>
                </c:pt>
                <c:pt idx="5602">
                  <c:v>2358</c:v>
                </c:pt>
                <c:pt idx="5603">
                  <c:v>2359</c:v>
                </c:pt>
                <c:pt idx="5604">
                  <c:v>2360</c:v>
                </c:pt>
                <c:pt idx="5605">
                  <c:v>2360</c:v>
                </c:pt>
                <c:pt idx="5606">
                  <c:v>2360</c:v>
                </c:pt>
                <c:pt idx="5607">
                  <c:v>2360</c:v>
                </c:pt>
                <c:pt idx="5608">
                  <c:v>2360</c:v>
                </c:pt>
                <c:pt idx="5609">
                  <c:v>2360</c:v>
                </c:pt>
                <c:pt idx="5610">
                  <c:v>2360</c:v>
                </c:pt>
                <c:pt idx="5611">
                  <c:v>2361</c:v>
                </c:pt>
                <c:pt idx="5612">
                  <c:v>2361</c:v>
                </c:pt>
                <c:pt idx="5613">
                  <c:v>2361</c:v>
                </c:pt>
                <c:pt idx="5614">
                  <c:v>2361</c:v>
                </c:pt>
                <c:pt idx="5615">
                  <c:v>2361</c:v>
                </c:pt>
                <c:pt idx="5616">
                  <c:v>2361</c:v>
                </c:pt>
                <c:pt idx="5617">
                  <c:v>2361</c:v>
                </c:pt>
                <c:pt idx="5618">
                  <c:v>2361</c:v>
                </c:pt>
                <c:pt idx="5619">
                  <c:v>2361</c:v>
                </c:pt>
                <c:pt idx="5620">
                  <c:v>2361</c:v>
                </c:pt>
                <c:pt idx="5621">
                  <c:v>2361</c:v>
                </c:pt>
                <c:pt idx="5622">
                  <c:v>2361</c:v>
                </c:pt>
                <c:pt idx="5623">
                  <c:v>2361</c:v>
                </c:pt>
                <c:pt idx="5624">
                  <c:v>2362</c:v>
                </c:pt>
                <c:pt idx="5625">
                  <c:v>2363</c:v>
                </c:pt>
                <c:pt idx="5626">
                  <c:v>2363</c:v>
                </c:pt>
                <c:pt idx="5627">
                  <c:v>2363</c:v>
                </c:pt>
                <c:pt idx="5628">
                  <c:v>2363</c:v>
                </c:pt>
                <c:pt idx="5629">
                  <c:v>2363</c:v>
                </c:pt>
                <c:pt idx="5630">
                  <c:v>2364</c:v>
                </c:pt>
                <c:pt idx="5631">
                  <c:v>2364</c:v>
                </c:pt>
                <c:pt idx="5632">
                  <c:v>2365</c:v>
                </c:pt>
                <c:pt idx="5633">
                  <c:v>2365</c:v>
                </c:pt>
                <c:pt idx="5634">
                  <c:v>2365</c:v>
                </c:pt>
                <c:pt idx="5635">
                  <c:v>2365</c:v>
                </c:pt>
                <c:pt idx="5636">
                  <c:v>2366</c:v>
                </c:pt>
                <c:pt idx="5637">
                  <c:v>2367</c:v>
                </c:pt>
                <c:pt idx="5638">
                  <c:v>2368</c:v>
                </c:pt>
                <c:pt idx="5639">
                  <c:v>2368</c:v>
                </c:pt>
                <c:pt idx="5640">
                  <c:v>2368</c:v>
                </c:pt>
                <c:pt idx="5641">
                  <c:v>2368</c:v>
                </c:pt>
                <c:pt idx="5642">
                  <c:v>2369</c:v>
                </c:pt>
                <c:pt idx="5643">
                  <c:v>2370</c:v>
                </c:pt>
                <c:pt idx="5644">
                  <c:v>2370</c:v>
                </c:pt>
                <c:pt idx="5645">
                  <c:v>2370</c:v>
                </c:pt>
                <c:pt idx="5646">
                  <c:v>2370</c:v>
                </c:pt>
                <c:pt idx="5647">
                  <c:v>2370</c:v>
                </c:pt>
                <c:pt idx="5648">
                  <c:v>2370</c:v>
                </c:pt>
                <c:pt idx="5649">
                  <c:v>2370</c:v>
                </c:pt>
                <c:pt idx="5650">
                  <c:v>2370</c:v>
                </c:pt>
                <c:pt idx="5651">
                  <c:v>2371</c:v>
                </c:pt>
                <c:pt idx="5652">
                  <c:v>2371</c:v>
                </c:pt>
                <c:pt idx="5653">
                  <c:v>2372</c:v>
                </c:pt>
                <c:pt idx="5654">
                  <c:v>2372</c:v>
                </c:pt>
                <c:pt idx="5655">
                  <c:v>2372</c:v>
                </c:pt>
                <c:pt idx="5656">
                  <c:v>2372</c:v>
                </c:pt>
                <c:pt idx="5657">
                  <c:v>2372</c:v>
                </c:pt>
                <c:pt idx="5658">
                  <c:v>2372</c:v>
                </c:pt>
                <c:pt idx="5659">
                  <c:v>2372</c:v>
                </c:pt>
                <c:pt idx="5660">
                  <c:v>2372</c:v>
                </c:pt>
                <c:pt idx="5661">
                  <c:v>2372</c:v>
                </c:pt>
                <c:pt idx="5662">
                  <c:v>2372</c:v>
                </c:pt>
                <c:pt idx="5663">
                  <c:v>2372</c:v>
                </c:pt>
                <c:pt idx="5664">
                  <c:v>2372</c:v>
                </c:pt>
                <c:pt idx="5665">
                  <c:v>2372</c:v>
                </c:pt>
                <c:pt idx="5666">
                  <c:v>2373</c:v>
                </c:pt>
                <c:pt idx="5667">
                  <c:v>2373</c:v>
                </c:pt>
                <c:pt idx="5668">
                  <c:v>2373</c:v>
                </c:pt>
                <c:pt idx="5669">
                  <c:v>2373</c:v>
                </c:pt>
                <c:pt idx="5670">
                  <c:v>2373</c:v>
                </c:pt>
                <c:pt idx="5671">
                  <c:v>2373</c:v>
                </c:pt>
                <c:pt idx="5672">
                  <c:v>2374</c:v>
                </c:pt>
                <c:pt idx="5673">
                  <c:v>2375</c:v>
                </c:pt>
                <c:pt idx="5674">
                  <c:v>2376</c:v>
                </c:pt>
                <c:pt idx="5675">
                  <c:v>2377</c:v>
                </c:pt>
                <c:pt idx="5676">
                  <c:v>2378</c:v>
                </c:pt>
                <c:pt idx="5677">
                  <c:v>2379</c:v>
                </c:pt>
                <c:pt idx="5678">
                  <c:v>2380</c:v>
                </c:pt>
                <c:pt idx="5679">
                  <c:v>2381</c:v>
                </c:pt>
                <c:pt idx="5680">
                  <c:v>2382</c:v>
                </c:pt>
                <c:pt idx="5681">
                  <c:v>2382</c:v>
                </c:pt>
                <c:pt idx="5682">
                  <c:v>2383</c:v>
                </c:pt>
                <c:pt idx="5683">
                  <c:v>2384</c:v>
                </c:pt>
                <c:pt idx="5684">
                  <c:v>2384</c:v>
                </c:pt>
                <c:pt idx="5685">
                  <c:v>2385</c:v>
                </c:pt>
                <c:pt idx="5686">
                  <c:v>2385</c:v>
                </c:pt>
                <c:pt idx="5687">
                  <c:v>2385</c:v>
                </c:pt>
                <c:pt idx="5688">
                  <c:v>2386</c:v>
                </c:pt>
                <c:pt idx="5689">
                  <c:v>2387</c:v>
                </c:pt>
                <c:pt idx="5690">
                  <c:v>2387</c:v>
                </c:pt>
                <c:pt idx="5691">
                  <c:v>2387</c:v>
                </c:pt>
                <c:pt idx="5692">
                  <c:v>2388</c:v>
                </c:pt>
                <c:pt idx="5693">
                  <c:v>2388</c:v>
                </c:pt>
                <c:pt idx="5694">
                  <c:v>2388</c:v>
                </c:pt>
                <c:pt idx="5695">
                  <c:v>2388</c:v>
                </c:pt>
                <c:pt idx="5696">
                  <c:v>2388</c:v>
                </c:pt>
                <c:pt idx="5697">
                  <c:v>2388</c:v>
                </c:pt>
                <c:pt idx="5698">
                  <c:v>2388</c:v>
                </c:pt>
                <c:pt idx="5699">
                  <c:v>2388</c:v>
                </c:pt>
                <c:pt idx="5700">
                  <c:v>2388</c:v>
                </c:pt>
                <c:pt idx="5701">
                  <c:v>2388</c:v>
                </c:pt>
                <c:pt idx="5702">
                  <c:v>2389</c:v>
                </c:pt>
                <c:pt idx="5703">
                  <c:v>2390</c:v>
                </c:pt>
                <c:pt idx="5704">
                  <c:v>2390</c:v>
                </c:pt>
                <c:pt idx="5705">
                  <c:v>2390</c:v>
                </c:pt>
                <c:pt idx="5706">
                  <c:v>2390</c:v>
                </c:pt>
                <c:pt idx="5707">
                  <c:v>2390</c:v>
                </c:pt>
                <c:pt idx="5708">
                  <c:v>2390</c:v>
                </c:pt>
                <c:pt idx="5709">
                  <c:v>2390</c:v>
                </c:pt>
                <c:pt idx="5710">
                  <c:v>2390</c:v>
                </c:pt>
                <c:pt idx="5711">
                  <c:v>2390</c:v>
                </c:pt>
                <c:pt idx="5712">
                  <c:v>2390</c:v>
                </c:pt>
                <c:pt idx="5713">
                  <c:v>2391</c:v>
                </c:pt>
                <c:pt idx="5714">
                  <c:v>2391</c:v>
                </c:pt>
                <c:pt idx="5715">
                  <c:v>2391</c:v>
                </c:pt>
                <c:pt idx="5716">
                  <c:v>2391</c:v>
                </c:pt>
                <c:pt idx="5717">
                  <c:v>2392</c:v>
                </c:pt>
                <c:pt idx="5718">
                  <c:v>2393</c:v>
                </c:pt>
                <c:pt idx="5719">
                  <c:v>2393</c:v>
                </c:pt>
                <c:pt idx="5720">
                  <c:v>2393</c:v>
                </c:pt>
                <c:pt idx="5721">
                  <c:v>2393</c:v>
                </c:pt>
                <c:pt idx="5722">
                  <c:v>2393</c:v>
                </c:pt>
                <c:pt idx="5723">
                  <c:v>2393</c:v>
                </c:pt>
                <c:pt idx="5724">
                  <c:v>2394</c:v>
                </c:pt>
                <c:pt idx="5725">
                  <c:v>2395</c:v>
                </c:pt>
                <c:pt idx="5726">
                  <c:v>2396</c:v>
                </c:pt>
                <c:pt idx="5727">
                  <c:v>2397</c:v>
                </c:pt>
                <c:pt idx="5728">
                  <c:v>2398</c:v>
                </c:pt>
                <c:pt idx="5729">
                  <c:v>2399</c:v>
                </c:pt>
                <c:pt idx="5730">
                  <c:v>2400</c:v>
                </c:pt>
                <c:pt idx="5731">
                  <c:v>2400</c:v>
                </c:pt>
                <c:pt idx="5732">
                  <c:v>2400</c:v>
                </c:pt>
                <c:pt idx="5733">
                  <c:v>2400</c:v>
                </c:pt>
                <c:pt idx="5734">
                  <c:v>2400</c:v>
                </c:pt>
                <c:pt idx="5735">
                  <c:v>2400</c:v>
                </c:pt>
                <c:pt idx="5736">
                  <c:v>2400</c:v>
                </c:pt>
                <c:pt idx="5737">
                  <c:v>2400</c:v>
                </c:pt>
                <c:pt idx="5738">
                  <c:v>2400</c:v>
                </c:pt>
                <c:pt idx="5739">
                  <c:v>2400</c:v>
                </c:pt>
                <c:pt idx="5740">
                  <c:v>2401</c:v>
                </c:pt>
                <c:pt idx="5741">
                  <c:v>2401</c:v>
                </c:pt>
                <c:pt idx="5742">
                  <c:v>2401</c:v>
                </c:pt>
                <c:pt idx="5743">
                  <c:v>2402</c:v>
                </c:pt>
                <c:pt idx="5744">
                  <c:v>2403</c:v>
                </c:pt>
                <c:pt idx="5745">
                  <c:v>2403</c:v>
                </c:pt>
                <c:pt idx="5746">
                  <c:v>2404</c:v>
                </c:pt>
                <c:pt idx="5747">
                  <c:v>2404</c:v>
                </c:pt>
                <c:pt idx="5748">
                  <c:v>2404</c:v>
                </c:pt>
                <c:pt idx="5749">
                  <c:v>2405</c:v>
                </c:pt>
                <c:pt idx="5750">
                  <c:v>2406</c:v>
                </c:pt>
                <c:pt idx="5751">
                  <c:v>2407</c:v>
                </c:pt>
                <c:pt idx="5752">
                  <c:v>2408</c:v>
                </c:pt>
                <c:pt idx="5753">
                  <c:v>2409</c:v>
                </c:pt>
                <c:pt idx="5754">
                  <c:v>2410</c:v>
                </c:pt>
                <c:pt idx="5755">
                  <c:v>2411</c:v>
                </c:pt>
                <c:pt idx="5756">
                  <c:v>2412</c:v>
                </c:pt>
                <c:pt idx="5757">
                  <c:v>2413</c:v>
                </c:pt>
                <c:pt idx="5758">
                  <c:v>2414</c:v>
                </c:pt>
                <c:pt idx="5759">
                  <c:v>2415</c:v>
                </c:pt>
                <c:pt idx="5760">
                  <c:v>2416</c:v>
                </c:pt>
                <c:pt idx="5761">
                  <c:v>2417</c:v>
                </c:pt>
                <c:pt idx="5762">
                  <c:v>2417</c:v>
                </c:pt>
                <c:pt idx="5763">
                  <c:v>2418</c:v>
                </c:pt>
                <c:pt idx="5764">
                  <c:v>2419</c:v>
                </c:pt>
                <c:pt idx="5765">
                  <c:v>2420</c:v>
                </c:pt>
                <c:pt idx="5766">
                  <c:v>2420</c:v>
                </c:pt>
                <c:pt idx="5767">
                  <c:v>2420</c:v>
                </c:pt>
                <c:pt idx="5768">
                  <c:v>2420</c:v>
                </c:pt>
                <c:pt idx="5769">
                  <c:v>2420</c:v>
                </c:pt>
                <c:pt idx="5770">
                  <c:v>2420</c:v>
                </c:pt>
                <c:pt idx="5771">
                  <c:v>2420</c:v>
                </c:pt>
                <c:pt idx="5772">
                  <c:v>2420</c:v>
                </c:pt>
                <c:pt idx="5773">
                  <c:v>2420</c:v>
                </c:pt>
                <c:pt idx="5774">
                  <c:v>2421</c:v>
                </c:pt>
                <c:pt idx="5775">
                  <c:v>2421</c:v>
                </c:pt>
                <c:pt idx="5776">
                  <c:v>2421</c:v>
                </c:pt>
                <c:pt idx="5777">
                  <c:v>2421</c:v>
                </c:pt>
                <c:pt idx="5778">
                  <c:v>2422</c:v>
                </c:pt>
                <c:pt idx="5779">
                  <c:v>2422</c:v>
                </c:pt>
                <c:pt idx="5780">
                  <c:v>2422</c:v>
                </c:pt>
                <c:pt idx="5781">
                  <c:v>2422</c:v>
                </c:pt>
                <c:pt idx="5782">
                  <c:v>2422</c:v>
                </c:pt>
                <c:pt idx="5783">
                  <c:v>2422</c:v>
                </c:pt>
                <c:pt idx="5784">
                  <c:v>2422</c:v>
                </c:pt>
                <c:pt idx="5785">
                  <c:v>2423</c:v>
                </c:pt>
                <c:pt idx="5786">
                  <c:v>2423</c:v>
                </c:pt>
                <c:pt idx="5787">
                  <c:v>2423</c:v>
                </c:pt>
                <c:pt idx="5788">
                  <c:v>2423</c:v>
                </c:pt>
                <c:pt idx="5789">
                  <c:v>2423</c:v>
                </c:pt>
                <c:pt idx="5790">
                  <c:v>2423</c:v>
                </c:pt>
                <c:pt idx="5791">
                  <c:v>2424</c:v>
                </c:pt>
                <c:pt idx="5792">
                  <c:v>2424</c:v>
                </c:pt>
                <c:pt idx="5793">
                  <c:v>2425</c:v>
                </c:pt>
                <c:pt idx="5794">
                  <c:v>2426</c:v>
                </c:pt>
                <c:pt idx="5795">
                  <c:v>2426</c:v>
                </c:pt>
                <c:pt idx="5796">
                  <c:v>2427</c:v>
                </c:pt>
                <c:pt idx="5797">
                  <c:v>2428</c:v>
                </c:pt>
                <c:pt idx="5798">
                  <c:v>2428</c:v>
                </c:pt>
                <c:pt idx="5799">
                  <c:v>2429</c:v>
                </c:pt>
                <c:pt idx="5800">
                  <c:v>2429</c:v>
                </c:pt>
                <c:pt idx="5801">
                  <c:v>2429</c:v>
                </c:pt>
                <c:pt idx="5802">
                  <c:v>2430</c:v>
                </c:pt>
                <c:pt idx="5803">
                  <c:v>2431</c:v>
                </c:pt>
                <c:pt idx="5804">
                  <c:v>2432</c:v>
                </c:pt>
                <c:pt idx="5805">
                  <c:v>2432</c:v>
                </c:pt>
                <c:pt idx="5806">
                  <c:v>2432</c:v>
                </c:pt>
                <c:pt idx="5807">
                  <c:v>2432</c:v>
                </c:pt>
                <c:pt idx="5808">
                  <c:v>2433</c:v>
                </c:pt>
                <c:pt idx="5809">
                  <c:v>2434</c:v>
                </c:pt>
                <c:pt idx="5810">
                  <c:v>2435</c:v>
                </c:pt>
                <c:pt idx="5811">
                  <c:v>2436</c:v>
                </c:pt>
                <c:pt idx="5812">
                  <c:v>2437</c:v>
                </c:pt>
                <c:pt idx="5813">
                  <c:v>2438</c:v>
                </c:pt>
                <c:pt idx="5814">
                  <c:v>2439</c:v>
                </c:pt>
                <c:pt idx="5815">
                  <c:v>2440</c:v>
                </c:pt>
                <c:pt idx="5816">
                  <c:v>2441</c:v>
                </c:pt>
                <c:pt idx="5817">
                  <c:v>2442</c:v>
                </c:pt>
                <c:pt idx="5818">
                  <c:v>2443</c:v>
                </c:pt>
                <c:pt idx="5819">
                  <c:v>2444</c:v>
                </c:pt>
                <c:pt idx="5820">
                  <c:v>2444</c:v>
                </c:pt>
                <c:pt idx="5821">
                  <c:v>2445</c:v>
                </c:pt>
                <c:pt idx="5822">
                  <c:v>2446</c:v>
                </c:pt>
                <c:pt idx="5823">
                  <c:v>2447</c:v>
                </c:pt>
                <c:pt idx="5824">
                  <c:v>2448</c:v>
                </c:pt>
                <c:pt idx="5825">
                  <c:v>2449</c:v>
                </c:pt>
                <c:pt idx="5826">
                  <c:v>2450</c:v>
                </c:pt>
                <c:pt idx="5827">
                  <c:v>2451</c:v>
                </c:pt>
                <c:pt idx="5828">
                  <c:v>2452</c:v>
                </c:pt>
                <c:pt idx="5829">
                  <c:v>2452</c:v>
                </c:pt>
                <c:pt idx="5830">
                  <c:v>2453</c:v>
                </c:pt>
                <c:pt idx="5831">
                  <c:v>2453</c:v>
                </c:pt>
                <c:pt idx="5832">
                  <c:v>2454</c:v>
                </c:pt>
                <c:pt idx="5833">
                  <c:v>2454</c:v>
                </c:pt>
                <c:pt idx="5834">
                  <c:v>2454</c:v>
                </c:pt>
                <c:pt idx="5835">
                  <c:v>2455</c:v>
                </c:pt>
                <c:pt idx="5836">
                  <c:v>2456</c:v>
                </c:pt>
                <c:pt idx="5837">
                  <c:v>2457</c:v>
                </c:pt>
                <c:pt idx="5838">
                  <c:v>2457</c:v>
                </c:pt>
                <c:pt idx="5839">
                  <c:v>2458</c:v>
                </c:pt>
                <c:pt idx="5840">
                  <c:v>2458</c:v>
                </c:pt>
                <c:pt idx="5841">
                  <c:v>2459</c:v>
                </c:pt>
                <c:pt idx="5842">
                  <c:v>2460</c:v>
                </c:pt>
                <c:pt idx="5843">
                  <c:v>2461</c:v>
                </c:pt>
                <c:pt idx="5844">
                  <c:v>2462</c:v>
                </c:pt>
                <c:pt idx="5845">
                  <c:v>2463</c:v>
                </c:pt>
                <c:pt idx="5846">
                  <c:v>2464</c:v>
                </c:pt>
                <c:pt idx="5847">
                  <c:v>2465</c:v>
                </c:pt>
                <c:pt idx="5848">
                  <c:v>2466</c:v>
                </c:pt>
                <c:pt idx="5849">
                  <c:v>2467</c:v>
                </c:pt>
                <c:pt idx="5850">
                  <c:v>2467</c:v>
                </c:pt>
                <c:pt idx="5851">
                  <c:v>2467</c:v>
                </c:pt>
                <c:pt idx="5852">
                  <c:v>2467</c:v>
                </c:pt>
                <c:pt idx="5853">
                  <c:v>2468</c:v>
                </c:pt>
                <c:pt idx="5854">
                  <c:v>2468</c:v>
                </c:pt>
                <c:pt idx="5855">
                  <c:v>2468</c:v>
                </c:pt>
                <c:pt idx="5856">
                  <c:v>2468</c:v>
                </c:pt>
                <c:pt idx="5857">
                  <c:v>2469</c:v>
                </c:pt>
                <c:pt idx="5858">
                  <c:v>2469</c:v>
                </c:pt>
                <c:pt idx="5859">
                  <c:v>2470</c:v>
                </c:pt>
                <c:pt idx="5860">
                  <c:v>2471</c:v>
                </c:pt>
                <c:pt idx="5861">
                  <c:v>2472</c:v>
                </c:pt>
                <c:pt idx="5862">
                  <c:v>2473</c:v>
                </c:pt>
                <c:pt idx="5863">
                  <c:v>2474</c:v>
                </c:pt>
                <c:pt idx="5864">
                  <c:v>2475</c:v>
                </c:pt>
                <c:pt idx="5865">
                  <c:v>2476</c:v>
                </c:pt>
                <c:pt idx="5866">
                  <c:v>2477</c:v>
                </c:pt>
                <c:pt idx="5867">
                  <c:v>2478</c:v>
                </c:pt>
                <c:pt idx="5868">
                  <c:v>2479</c:v>
                </c:pt>
                <c:pt idx="5869">
                  <c:v>2480</c:v>
                </c:pt>
                <c:pt idx="5870">
                  <c:v>2481</c:v>
                </c:pt>
                <c:pt idx="5871">
                  <c:v>2482</c:v>
                </c:pt>
                <c:pt idx="5872">
                  <c:v>2483</c:v>
                </c:pt>
                <c:pt idx="5873">
                  <c:v>2484</c:v>
                </c:pt>
                <c:pt idx="5874">
                  <c:v>2485</c:v>
                </c:pt>
                <c:pt idx="5875">
                  <c:v>2485</c:v>
                </c:pt>
                <c:pt idx="5876">
                  <c:v>2485</c:v>
                </c:pt>
                <c:pt idx="5877">
                  <c:v>2485</c:v>
                </c:pt>
                <c:pt idx="5878">
                  <c:v>2485</c:v>
                </c:pt>
                <c:pt idx="5879">
                  <c:v>2486</c:v>
                </c:pt>
                <c:pt idx="5880">
                  <c:v>2487</c:v>
                </c:pt>
                <c:pt idx="5881">
                  <c:v>2487</c:v>
                </c:pt>
                <c:pt idx="5882">
                  <c:v>2487</c:v>
                </c:pt>
                <c:pt idx="5883">
                  <c:v>2487</c:v>
                </c:pt>
                <c:pt idx="5884">
                  <c:v>2487</c:v>
                </c:pt>
                <c:pt idx="5885">
                  <c:v>2487</c:v>
                </c:pt>
                <c:pt idx="5886">
                  <c:v>2487</c:v>
                </c:pt>
                <c:pt idx="5887">
                  <c:v>2487</c:v>
                </c:pt>
                <c:pt idx="5888">
                  <c:v>2487</c:v>
                </c:pt>
                <c:pt idx="5889">
                  <c:v>2487</c:v>
                </c:pt>
                <c:pt idx="5890">
                  <c:v>2487</c:v>
                </c:pt>
                <c:pt idx="5891">
                  <c:v>2487</c:v>
                </c:pt>
                <c:pt idx="5892">
                  <c:v>2488</c:v>
                </c:pt>
                <c:pt idx="5893">
                  <c:v>2488</c:v>
                </c:pt>
                <c:pt idx="5894">
                  <c:v>2488</c:v>
                </c:pt>
                <c:pt idx="5895">
                  <c:v>2489</c:v>
                </c:pt>
                <c:pt idx="5896">
                  <c:v>2490</c:v>
                </c:pt>
                <c:pt idx="5897">
                  <c:v>2490</c:v>
                </c:pt>
                <c:pt idx="5898">
                  <c:v>2490</c:v>
                </c:pt>
                <c:pt idx="5899">
                  <c:v>2490</c:v>
                </c:pt>
                <c:pt idx="5900">
                  <c:v>2490</c:v>
                </c:pt>
                <c:pt idx="5901">
                  <c:v>2490</c:v>
                </c:pt>
                <c:pt idx="5902">
                  <c:v>2491</c:v>
                </c:pt>
                <c:pt idx="5903">
                  <c:v>2491</c:v>
                </c:pt>
                <c:pt idx="5904">
                  <c:v>2491</c:v>
                </c:pt>
                <c:pt idx="5905">
                  <c:v>2492</c:v>
                </c:pt>
                <c:pt idx="5906">
                  <c:v>2493</c:v>
                </c:pt>
                <c:pt idx="5907">
                  <c:v>2494</c:v>
                </c:pt>
                <c:pt idx="5908">
                  <c:v>2494</c:v>
                </c:pt>
                <c:pt idx="5909">
                  <c:v>2494</c:v>
                </c:pt>
                <c:pt idx="5910">
                  <c:v>2495</c:v>
                </c:pt>
                <c:pt idx="5911">
                  <c:v>2495</c:v>
                </c:pt>
                <c:pt idx="5912">
                  <c:v>2496</c:v>
                </c:pt>
                <c:pt idx="5913">
                  <c:v>2497</c:v>
                </c:pt>
                <c:pt idx="5914">
                  <c:v>2498</c:v>
                </c:pt>
                <c:pt idx="5915">
                  <c:v>2499</c:v>
                </c:pt>
                <c:pt idx="5916">
                  <c:v>2500</c:v>
                </c:pt>
                <c:pt idx="5917">
                  <c:v>2501</c:v>
                </c:pt>
                <c:pt idx="5918">
                  <c:v>2502</c:v>
                </c:pt>
                <c:pt idx="5919">
                  <c:v>2502</c:v>
                </c:pt>
                <c:pt idx="5920">
                  <c:v>2502</c:v>
                </c:pt>
                <c:pt idx="5921">
                  <c:v>2502</c:v>
                </c:pt>
                <c:pt idx="5922">
                  <c:v>2502</c:v>
                </c:pt>
                <c:pt idx="5923">
                  <c:v>2502</c:v>
                </c:pt>
                <c:pt idx="5924">
                  <c:v>2502</c:v>
                </c:pt>
                <c:pt idx="5925">
                  <c:v>2503</c:v>
                </c:pt>
                <c:pt idx="5926">
                  <c:v>2504</c:v>
                </c:pt>
                <c:pt idx="5927">
                  <c:v>2504</c:v>
                </c:pt>
                <c:pt idx="5928">
                  <c:v>2504</c:v>
                </c:pt>
                <c:pt idx="5929">
                  <c:v>2504</c:v>
                </c:pt>
                <c:pt idx="5930">
                  <c:v>2504</c:v>
                </c:pt>
                <c:pt idx="5931">
                  <c:v>2505</c:v>
                </c:pt>
                <c:pt idx="5932">
                  <c:v>2505</c:v>
                </c:pt>
                <c:pt idx="5933">
                  <c:v>2505</c:v>
                </c:pt>
                <c:pt idx="5934">
                  <c:v>2506</c:v>
                </c:pt>
                <c:pt idx="5935">
                  <c:v>2506</c:v>
                </c:pt>
                <c:pt idx="5936">
                  <c:v>2506</c:v>
                </c:pt>
                <c:pt idx="5937">
                  <c:v>2506</c:v>
                </c:pt>
                <c:pt idx="5938">
                  <c:v>2506</c:v>
                </c:pt>
                <c:pt idx="5939">
                  <c:v>2507</c:v>
                </c:pt>
                <c:pt idx="5940">
                  <c:v>2507</c:v>
                </c:pt>
                <c:pt idx="5941">
                  <c:v>2508</c:v>
                </c:pt>
                <c:pt idx="5942">
                  <c:v>2509</c:v>
                </c:pt>
                <c:pt idx="5943">
                  <c:v>2510</c:v>
                </c:pt>
                <c:pt idx="5944">
                  <c:v>2511</c:v>
                </c:pt>
                <c:pt idx="5945">
                  <c:v>2512</c:v>
                </c:pt>
                <c:pt idx="5946">
                  <c:v>2513</c:v>
                </c:pt>
                <c:pt idx="5947">
                  <c:v>2513</c:v>
                </c:pt>
                <c:pt idx="5948">
                  <c:v>2513</c:v>
                </c:pt>
                <c:pt idx="5949">
                  <c:v>2514</c:v>
                </c:pt>
                <c:pt idx="5950">
                  <c:v>2515</c:v>
                </c:pt>
                <c:pt idx="5951">
                  <c:v>2515</c:v>
                </c:pt>
                <c:pt idx="5952">
                  <c:v>2516</c:v>
                </c:pt>
                <c:pt idx="5953">
                  <c:v>2517</c:v>
                </c:pt>
                <c:pt idx="5954">
                  <c:v>2517</c:v>
                </c:pt>
                <c:pt idx="5955">
                  <c:v>2518</c:v>
                </c:pt>
                <c:pt idx="5956">
                  <c:v>2518</c:v>
                </c:pt>
                <c:pt idx="5957">
                  <c:v>2518</c:v>
                </c:pt>
                <c:pt idx="5958">
                  <c:v>2518</c:v>
                </c:pt>
                <c:pt idx="5959">
                  <c:v>2518</c:v>
                </c:pt>
                <c:pt idx="5960">
                  <c:v>2518</c:v>
                </c:pt>
                <c:pt idx="5961">
                  <c:v>2518</c:v>
                </c:pt>
                <c:pt idx="5962">
                  <c:v>2518</c:v>
                </c:pt>
                <c:pt idx="5963">
                  <c:v>2518</c:v>
                </c:pt>
                <c:pt idx="5964">
                  <c:v>2518</c:v>
                </c:pt>
                <c:pt idx="5965">
                  <c:v>2518</c:v>
                </c:pt>
                <c:pt idx="5966">
                  <c:v>2518</c:v>
                </c:pt>
                <c:pt idx="5967">
                  <c:v>2518</c:v>
                </c:pt>
                <c:pt idx="5968">
                  <c:v>2518</c:v>
                </c:pt>
                <c:pt idx="5969">
                  <c:v>2518</c:v>
                </c:pt>
                <c:pt idx="5970">
                  <c:v>2518</c:v>
                </c:pt>
                <c:pt idx="5971">
                  <c:v>2519</c:v>
                </c:pt>
                <c:pt idx="5972">
                  <c:v>2520</c:v>
                </c:pt>
                <c:pt idx="5973">
                  <c:v>2520</c:v>
                </c:pt>
                <c:pt idx="5974">
                  <c:v>2520</c:v>
                </c:pt>
                <c:pt idx="5975">
                  <c:v>2520</c:v>
                </c:pt>
                <c:pt idx="5976">
                  <c:v>2520</c:v>
                </c:pt>
                <c:pt idx="5977">
                  <c:v>2520</c:v>
                </c:pt>
                <c:pt idx="5978">
                  <c:v>2521</c:v>
                </c:pt>
                <c:pt idx="5979">
                  <c:v>2521</c:v>
                </c:pt>
                <c:pt idx="5980">
                  <c:v>2521</c:v>
                </c:pt>
                <c:pt idx="5981">
                  <c:v>2521</c:v>
                </c:pt>
                <c:pt idx="5982">
                  <c:v>2522</c:v>
                </c:pt>
                <c:pt idx="5983">
                  <c:v>2522</c:v>
                </c:pt>
                <c:pt idx="5984">
                  <c:v>2522</c:v>
                </c:pt>
                <c:pt idx="5985">
                  <c:v>2523</c:v>
                </c:pt>
                <c:pt idx="5986">
                  <c:v>2523</c:v>
                </c:pt>
                <c:pt idx="5987">
                  <c:v>2523</c:v>
                </c:pt>
                <c:pt idx="5988">
                  <c:v>2523</c:v>
                </c:pt>
                <c:pt idx="5989">
                  <c:v>2523</c:v>
                </c:pt>
                <c:pt idx="5990">
                  <c:v>2523</c:v>
                </c:pt>
                <c:pt idx="5991">
                  <c:v>2523</c:v>
                </c:pt>
                <c:pt idx="5992">
                  <c:v>2524</c:v>
                </c:pt>
                <c:pt idx="5993">
                  <c:v>2524</c:v>
                </c:pt>
                <c:pt idx="5994">
                  <c:v>2524</c:v>
                </c:pt>
                <c:pt idx="5995">
                  <c:v>2524</c:v>
                </c:pt>
                <c:pt idx="5996">
                  <c:v>2524</c:v>
                </c:pt>
                <c:pt idx="5997">
                  <c:v>2524</c:v>
                </c:pt>
                <c:pt idx="5998">
                  <c:v>2524</c:v>
                </c:pt>
                <c:pt idx="5999">
                  <c:v>2524</c:v>
                </c:pt>
                <c:pt idx="6000">
                  <c:v>2524</c:v>
                </c:pt>
                <c:pt idx="6001">
                  <c:v>2525</c:v>
                </c:pt>
                <c:pt idx="6002">
                  <c:v>2525</c:v>
                </c:pt>
                <c:pt idx="6003">
                  <c:v>2525</c:v>
                </c:pt>
                <c:pt idx="6004">
                  <c:v>2525</c:v>
                </c:pt>
                <c:pt idx="6005">
                  <c:v>2525</c:v>
                </c:pt>
                <c:pt idx="6006">
                  <c:v>2525</c:v>
                </c:pt>
                <c:pt idx="6007">
                  <c:v>2526</c:v>
                </c:pt>
                <c:pt idx="6008">
                  <c:v>2527</c:v>
                </c:pt>
                <c:pt idx="6009">
                  <c:v>2527</c:v>
                </c:pt>
                <c:pt idx="6010">
                  <c:v>2528</c:v>
                </c:pt>
                <c:pt idx="6011">
                  <c:v>2528</c:v>
                </c:pt>
                <c:pt idx="6012">
                  <c:v>2528</c:v>
                </c:pt>
                <c:pt idx="6013">
                  <c:v>2528</c:v>
                </c:pt>
                <c:pt idx="6014">
                  <c:v>2529</c:v>
                </c:pt>
                <c:pt idx="6015">
                  <c:v>2529</c:v>
                </c:pt>
                <c:pt idx="6016">
                  <c:v>2529</c:v>
                </c:pt>
                <c:pt idx="6017">
                  <c:v>2530</c:v>
                </c:pt>
                <c:pt idx="6018">
                  <c:v>2531</c:v>
                </c:pt>
                <c:pt idx="6019">
                  <c:v>2532</c:v>
                </c:pt>
                <c:pt idx="6020">
                  <c:v>2533</c:v>
                </c:pt>
                <c:pt idx="6021">
                  <c:v>2534</c:v>
                </c:pt>
                <c:pt idx="6022">
                  <c:v>2535</c:v>
                </c:pt>
                <c:pt idx="6023">
                  <c:v>2535</c:v>
                </c:pt>
                <c:pt idx="6024">
                  <c:v>2536</c:v>
                </c:pt>
                <c:pt idx="6025">
                  <c:v>2537</c:v>
                </c:pt>
                <c:pt idx="6026">
                  <c:v>2537</c:v>
                </c:pt>
                <c:pt idx="6027">
                  <c:v>2538</c:v>
                </c:pt>
                <c:pt idx="6028">
                  <c:v>2538</c:v>
                </c:pt>
                <c:pt idx="6029">
                  <c:v>2538</c:v>
                </c:pt>
                <c:pt idx="6030">
                  <c:v>2538</c:v>
                </c:pt>
                <c:pt idx="6031">
                  <c:v>2538</c:v>
                </c:pt>
                <c:pt idx="6032">
                  <c:v>2538</c:v>
                </c:pt>
                <c:pt idx="6033">
                  <c:v>2538</c:v>
                </c:pt>
                <c:pt idx="6034">
                  <c:v>2538</c:v>
                </c:pt>
                <c:pt idx="6035">
                  <c:v>2538</c:v>
                </c:pt>
                <c:pt idx="6036">
                  <c:v>2538</c:v>
                </c:pt>
                <c:pt idx="6037">
                  <c:v>2538</c:v>
                </c:pt>
                <c:pt idx="6038">
                  <c:v>2538</c:v>
                </c:pt>
                <c:pt idx="6039">
                  <c:v>2538</c:v>
                </c:pt>
                <c:pt idx="6040">
                  <c:v>2538</c:v>
                </c:pt>
                <c:pt idx="6041">
                  <c:v>2539</c:v>
                </c:pt>
                <c:pt idx="6042">
                  <c:v>2539</c:v>
                </c:pt>
                <c:pt idx="6043">
                  <c:v>2539</c:v>
                </c:pt>
                <c:pt idx="6044">
                  <c:v>2539</c:v>
                </c:pt>
                <c:pt idx="6045">
                  <c:v>2539</c:v>
                </c:pt>
                <c:pt idx="6046">
                  <c:v>2539</c:v>
                </c:pt>
                <c:pt idx="6047">
                  <c:v>2539</c:v>
                </c:pt>
                <c:pt idx="6048">
                  <c:v>2540</c:v>
                </c:pt>
                <c:pt idx="6049">
                  <c:v>2540</c:v>
                </c:pt>
                <c:pt idx="6050">
                  <c:v>2541</c:v>
                </c:pt>
                <c:pt idx="6051">
                  <c:v>2541</c:v>
                </c:pt>
                <c:pt idx="6052">
                  <c:v>2541</c:v>
                </c:pt>
                <c:pt idx="6053">
                  <c:v>2541</c:v>
                </c:pt>
                <c:pt idx="6054">
                  <c:v>2541</c:v>
                </c:pt>
                <c:pt idx="6055">
                  <c:v>2541</c:v>
                </c:pt>
                <c:pt idx="6056">
                  <c:v>2541</c:v>
                </c:pt>
                <c:pt idx="6057">
                  <c:v>2541</c:v>
                </c:pt>
                <c:pt idx="6058">
                  <c:v>2541</c:v>
                </c:pt>
                <c:pt idx="6059">
                  <c:v>2541</c:v>
                </c:pt>
                <c:pt idx="6060">
                  <c:v>2542</c:v>
                </c:pt>
                <c:pt idx="6061">
                  <c:v>2542</c:v>
                </c:pt>
                <c:pt idx="6062">
                  <c:v>2543</c:v>
                </c:pt>
                <c:pt idx="6063">
                  <c:v>2543</c:v>
                </c:pt>
                <c:pt idx="6064">
                  <c:v>2543</c:v>
                </c:pt>
                <c:pt idx="6065">
                  <c:v>2544</c:v>
                </c:pt>
                <c:pt idx="6066">
                  <c:v>2544</c:v>
                </c:pt>
                <c:pt idx="6067">
                  <c:v>2544</c:v>
                </c:pt>
                <c:pt idx="6068">
                  <c:v>2544</c:v>
                </c:pt>
                <c:pt idx="6069">
                  <c:v>2544</c:v>
                </c:pt>
                <c:pt idx="6070">
                  <c:v>2544</c:v>
                </c:pt>
                <c:pt idx="6071">
                  <c:v>2544</c:v>
                </c:pt>
                <c:pt idx="6072">
                  <c:v>2544</c:v>
                </c:pt>
                <c:pt idx="6073">
                  <c:v>2544</c:v>
                </c:pt>
                <c:pt idx="6074">
                  <c:v>2544</c:v>
                </c:pt>
                <c:pt idx="6075">
                  <c:v>2544</c:v>
                </c:pt>
                <c:pt idx="6076">
                  <c:v>2544</c:v>
                </c:pt>
                <c:pt idx="6077">
                  <c:v>2544</c:v>
                </c:pt>
                <c:pt idx="6078">
                  <c:v>2544</c:v>
                </c:pt>
                <c:pt idx="6079">
                  <c:v>2545</c:v>
                </c:pt>
                <c:pt idx="6080">
                  <c:v>2545</c:v>
                </c:pt>
                <c:pt idx="6081">
                  <c:v>2545</c:v>
                </c:pt>
                <c:pt idx="6082">
                  <c:v>2546</c:v>
                </c:pt>
                <c:pt idx="6083">
                  <c:v>2547</c:v>
                </c:pt>
                <c:pt idx="6084">
                  <c:v>2548</c:v>
                </c:pt>
                <c:pt idx="6085">
                  <c:v>2549</c:v>
                </c:pt>
                <c:pt idx="6086">
                  <c:v>2550</c:v>
                </c:pt>
                <c:pt idx="6087">
                  <c:v>2551</c:v>
                </c:pt>
                <c:pt idx="6088">
                  <c:v>2552</c:v>
                </c:pt>
                <c:pt idx="6089">
                  <c:v>2553</c:v>
                </c:pt>
                <c:pt idx="6090">
                  <c:v>2554</c:v>
                </c:pt>
                <c:pt idx="6091">
                  <c:v>2555</c:v>
                </c:pt>
                <c:pt idx="6092">
                  <c:v>2556</c:v>
                </c:pt>
                <c:pt idx="6093">
                  <c:v>2557</c:v>
                </c:pt>
                <c:pt idx="6094">
                  <c:v>2557</c:v>
                </c:pt>
                <c:pt idx="6095">
                  <c:v>2557</c:v>
                </c:pt>
                <c:pt idx="6096">
                  <c:v>2557</c:v>
                </c:pt>
                <c:pt idx="6097">
                  <c:v>2557</c:v>
                </c:pt>
                <c:pt idx="6098">
                  <c:v>2558</c:v>
                </c:pt>
                <c:pt idx="6099">
                  <c:v>2558</c:v>
                </c:pt>
                <c:pt idx="6100">
                  <c:v>2558</c:v>
                </c:pt>
                <c:pt idx="6101">
                  <c:v>2558</c:v>
                </c:pt>
                <c:pt idx="6102">
                  <c:v>2558</c:v>
                </c:pt>
                <c:pt idx="6103">
                  <c:v>2559</c:v>
                </c:pt>
                <c:pt idx="6104">
                  <c:v>2559</c:v>
                </c:pt>
                <c:pt idx="6105">
                  <c:v>2559</c:v>
                </c:pt>
                <c:pt idx="6106">
                  <c:v>2560</c:v>
                </c:pt>
                <c:pt idx="6107">
                  <c:v>2561</c:v>
                </c:pt>
                <c:pt idx="6108">
                  <c:v>2561</c:v>
                </c:pt>
                <c:pt idx="6109">
                  <c:v>2562</c:v>
                </c:pt>
                <c:pt idx="6110">
                  <c:v>2563</c:v>
                </c:pt>
                <c:pt idx="6111">
                  <c:v>2563</c:v>
                </c:pt>
                <c:pt idx="6112">
                  <c:v>2564</c:v>
                </c:pt>
                <c:pt idx="6113">
                  <c:v>2565</c:v>
                </c:pt>
                <c:pt idx="6114">
                  <c:v>2566</c:v>
                </c:pt>
                <c:pt idx="6115">
                  <c:v>2567</c:v>
                </c:pt>
                <c:pt idx="6116">
                  <c:v>2568</c:v>
                </c:pt>
                <c:pt idx="6117">
                  <c:v>2568</c:v>
                </c:pt>
                <c:pt idx="6118">
                  <c:v>2569</c:v>
                </c:pt>
                <c:pt idx="6119">
                  <c:v>2569</c:v>
                </c:pt>
                <c:pt idx="6120">
                  <c:v>2570</c:v>
                </c:pt>
                <c:pt idx="6121">
                  <c:v>2570</c:v>
                </c:pt>
                <c:pt idx="6122">
                  <c:v>2571</c:v>
                </c:pt>
                <c:pt idx="6123">
                  <c:v>2572</c:v>
                </c:pt>
                <c:pt idx="6124">
                  <c:v>2572</c:v>
                </c:pt>
                <c:pt idx="6125">
                  <c:v>2573</c:v>
                </c:pt>
                <c:pt idx="6126">
                  <c:v>2573</c:v>
                </c:pt>
                <c:pt idx="6127">
                  <c:v>2573</c:v>
                </c:pt>
                <c:pt idx="6128">
                  <c:v>2574</c:v>
                </c:pt>
                <c:pt idx="6129">
                  <c:v>2575</c:v>
                </c:pt>
                <c:pt idx="6130">
                  <c:v>2575</c:v>
                </c:pt>
                <c:pt idx="6131">
                  <c:v>2575</c:v>
                </c:pt>
                <c:pt idx="6132">
                  <c:v>2575</c:v>
                </c:pt>
                <c:pt idx="6133">
                  <c:v>2575</c:v>
                </c:pt>
                <c:pt idx="6134">
                  <c:v>2575</c:v>
                </c:pt>
                <c:pt idx="6135">
                  <c:v>2576</c:v>
                </c:pt>
                <c:pt idx="6136">
                  <c:v>2577</c:v>
                </c:pt>
                <c:pt idx="6137">
                  <c:v>2578</c:v>
                </c:pt>
                <c:pt idx="6138">
                  <c:v>2579</c:v>
                </c:pt>
                <c:pt idx="6139">
                  <c:v>2580</c:v>
                </c:pt>
                <c:pt idx="6140">
                  <c:v>2581</c:v>
                </c:pt>
                <c:pt idx="6141">
                  <c:v>2582</c:v>
                </c:pt>
                <c:pt idx="6142">
                  <c:v>2582</c:v>
                </c:pt>
                <c:pt idx="6143">
                  <c:v>2583</c:v>
                </c:pt>
                <c:pt idx="6144">
                  <c:v>2583</c:v>
                </c:pt>
                <c:pt idx="6145">
                  <c:v>2583</c:v>
                </c:pt>
                <c:pt idx="6146">
                  <c:v>2583</c:v>
                </c:pt>
                <c:pt idx="6147">
                  <c:v>2583</c:v>
                </c:pt>
                <c:pt idx="6148">
                  <c:v>2583</c:v>
                </c:pt>
                <c:pt idx="6149">
                  <c:v>2583</c:v>
                </c:pt>
                <c:pt idx="6150">
                  <c:v>2583</c:v>
                </c:pt>
                <c:pt idx="6151">
                  <c:v>2584</c:v>
                </c:pt>
                <c:pt idx="6152">
                  <c:v>2584</c:v>
                </c:pt>
                <c:pt idx="6153">
                  <c:v>2585</c:v>
                </c:pt>
                <c:pt idx="6154">
                  <c:v>2585</c:v>
                </c:pt>
                <c:pt idx="6155">
                  <c:v>2585</c:v>
                </c:pt>
                <c:pt idx="6156">
                  <c:v>2585</c:v>
                </c:pt>
                <c:pt idx="6157">
                  <c:v>2586</c:v>
                </c:pt>
                <c:pt idx="6158">
                  <c:v>2586</c:v>
                </c:pt>
                <c:pt idx="6159">
                  <c:v>2586</c:v>
                </c:pt>
                <c:pt idx="6160">
                  <c:v>2586</c:v>
                </c:pt>
                <c:pt idx="6161">
                  <c:v>2586</c:v>
                </c:pt>
                <c:pt idx="6162">
                  <c:v>2586</c:v>
                </c:pt>
                <c:pt idx="6163">
                  <c:v>2586</c:v>
                </c:pt>
                <c:pt idx="6164">
                  <c:v>2586</c:v>
                </c:pt>
                <c:pt idx="6165">
                  <c:v>2586</c:v>
                </c:pt>
                <c:pt idx="6166">
                  <c:v>2586</c:v>
                </c:pt>
                <c:pt idx="6167">
                  <c:v>2586</c:v>
                </c:pt>
                <c:pt idx="6168">
                  <c:v>2586</c:v>
                </c:pt>
                <c:pt idx="6169">
                  <c:v>2586</c:v>
                </c:pt>
                <c:pt idx="6170">
                  <c:v>2586</c:v>
                </c:pt>
                <c:pt idx="6171">
                  <c:v>2586</c:v>
                </c:pt>
                <c:pt idx="6172">
                  <c:v>2586</c:v>
                </c:pt>
                <c:pt idx="6173">
                  <c:v>2586</c:v>
                </c:pt>
                <c:pt idx="6174">
                  <c:v>2586</c:v>
                </c:pt>
                <c:pt idx="6175">
                  <c:v>2586</c:v>
                </c:pt>
                <c:pt idx="6176">
                  <c:v>2586</c:v>
                </c:pt>
                <c:pt idx="6177">
                  <c:v>2586</c:v>
                </c:pt>
                <c:pt idx="6178">
                  <c:v>2587</c:v>
                </c:pt>
                <c:pt idx="6179">
                  <c:v>2587</c:v>
                </c:pt>
                <c:pt idx="6180">
                  <c:v>2587</c:v>
                </c:pt>
                <c:pt idx="6181">
                  <c:v>2587</c:v>
                </c:pt>
                <c:pt idx="6182">
                  <c:v>2587</c:v>
                </c:pt>
                <c:pt idx="6183">
                  <c:v>2587</c:v>
                </c:pt>
                <c:pt idx="6184">
                  <c:v>2587</c:v>
                </c:pt>
                <c:pt idx="6185">
                  <c:v>2587</c:v>
                </c:pt>
                <c:pt idx="6186">
                  <c:v>2587</c:v>
                </c:pt>
                <c:pt idx="6187">
                  <c:v>2587</c:v>
                </c:pt>
                <c:pt idx="6188">
                  <c:v>2587</c:v>
                </c:pt>
                <c:pt idx="6189">
                  <c:v>2588</c:v>
                </c:pt>
                <c:pt idx="6190">
                  <c:v>2588</c:v>
                </c:pt>
                <c:pt idx="6191">
                  <c:v>2588</c:v>
                </c:pt>
                <c:pt idx="6192">
                  <c:v>2589</c:v>
                </c:pt>
                <c:pt idx="6193">
                  <c:v>2589</c:v>
                </c:pt>
                <c:pt idx="6194">
                  <c:v>2590</c:v>
                </c:pt>
                <c:pt idx="6195">
                  <c:v>2591</c:v>
                </c:pt>
                <c:pt idx="6196">
                  <c:v>2592</c:v>
                </c:pt>
                <c:pt idx="6197">
                  <c:v>2592</c:v>
                </c:pt>
                <c:pt idx="6198">
                  <c:v>2592</c:v>
                </c:pt>
                <c:pt idx="6199">
                  <c:v>2592</c:v>
                </c:pt>
                <c:pt idx="6200">
                  <c:v>2592</c:v>
                </c:pt>
                <c:pt idx="6201">
                  <c:v>2592</c:v>
                </c:pt>
                <c:pt idx="6202">
                  <c:v>2592</c:v>
                </c:pt>
                <c:pt idx="6203">
                  <c:v>2592</c:v>
                </c:pt>
                <c:pt idx="6204">
                  <c:v>2592</c:v>
                </c:pt>
                <c:pt idx="6205">
                  <c:v>2592</c:v>
                </c:pt>
                <c:pt idx="6206">
                  <c:v>2593</c:v>
                </c:pt>
                <c:pt idx="6207">
                  <c:v>2593</c:v>
                </c:pt>
                <c:pt idx="6208">
                  <c:v>2593</c:v>
                </c:pt>
                <c:pt idx="6209">
                  <c:v>2593</c:v>
                </c:pt>
                <c:pt idx="6210">
                  <c:v>2593</c:v>
                </c:pt>
                <c:pt idx="6211">
                  <c:v>2593</c:v>
                </c:pt>
                <c:pt idx="6212">
                  <c:v>2593</c:v>
                </c:pt>
                <c:pt idx="6213">
                  <c:v>2593</c:v>
                </c:pt>
                <c:pt idx="6214">
                  <c:v>2593</c:v>
                </c:pt>
                <c:pt idx="6215">
                  <c:v>2593</c:v>
                </c:pt>
                <c:pt idx="6216">
                  <c:v>2593</c:v>
                </c:pt>
                <c:pt idx="6217">
                  <c:v>2593</c:v>
                </c:pt>
                <c:pt idx="6218">
                  <c:v>2593</c:v>
                </c:pt>
                <c:pt idx="6219">
                  <c:v>2593</c:v>
                </c:pt>
                <c:pt idx="6220">
                  <c:v>2594</c:v>
                </c:pt>
                <c:pt idx="6221">
                  <c:v>2594</c:v>
                </c:pt>
                <c:pt idx="6222">
                  <c:v>2594</c:v>
                </c:pt>
                <c:pt idx="6223">
                  <c:v>2594</c:v>
                </c:pt>
                <c:pt idx="6224">
                  <c:v>2594</c:v>
                </c:pt>
                <c:pt idx="6225">
                  <c:v>2594</c:v>
                </c:pt>
                <c:pt idx="6226">
                  <c:v>2594</c:v>
                </c:pt>
                <c:pt idx="6227">
                  <c:v>2594</c:v>
                </c:pt>
                <c:pt idx="6228">
                  <c:v>2594</c:v>
                </c:pt>
                <c:pt idx="6229">
                  <c:v>2595</c:v>
                </c:pt>
                <c:pt idx="6230">
                  <c:v>2596</c:v>
                </c:pt>
                <c:pt idx="6231">
                  <c:v>2596</c:v>
                </c:pt>
                <c:pt idx="6232">
                  <c:v>2596</c:v>
                </c:pt>
                <c:pt idx="6233">
                  <c:v>2597</c:v>
                </c:pt>
                <c:pt idx="6234">
                  <c:v>2598</c:v>
                </c:pt>
                <c:pt idx="6235">
                  <c:v>2599</c:v>
                </c:pt>
                <c:pt idx="6236">
                  <c:v>2599</c:v>
                </c:pt>
                <c:pt idx="6237">
                  <c:v>2599</c:v>
                </c:pt>
                <c:pt idx="6238">
                  <c:v>2599</c:v>
                </c:pt>
                <c:pt idx="6239">
                  <c:v>2599</c:v>
                </c:pt>
                <c:pt idx="6240">
                  <c:v>2599</c:v>
                </c:pt>
                <c:pt idx="6241">
                  <c:v>2599</c:v>
                </c:pt>
                <c:pt idx="6242">
                  <c:v>2600</c:v>
                </c:pt>
                <c:pt idx="6243">
                  <c:v>2600</c:v>
                </c:pt>
                <c:pt idx="6244">
                  <c:v>2600</c:v>
                </c:pt>
                <c:pt idx="6245">
                  <c:v>2600</c:v>
                </c:pt>
                <c:pt idx="6246">
                  <c:v>2600</c:v>
                </c:pt>
                <c:pt idx="6247">
                  <c:v>2600</c:v>
                </c:pt>
                <c:pt idx="6248">
                  <c:v>2600</c:v>
                </c:pt>
                <c:pt idx="6249">
                  <c:v>2600</c:v>
                </c:pt>
                <c:pt idx="6250">
                  <c:v>2600</c:v>
                </c:pt>
                <c:pt idx="6251">
                  <c:v>2600</c:v>
                </c:pt>
                <c:pt idx="6252">
                  <c:v>2600</c:v>
                </c:pt>
                <c:pt idx="6253">
                  <c:v>2601</c:v>
                </c:pt>
                <c:pt idx="6254">
                  <c:v>2601</c:v>
                </c:pt>
                <c:pt idx="6255">
                  <c:v>2601</c:v>
                </c:pt>
                <c:pt idx="6256">
                  <c:v>2601</c:v>
                </c:pt>
                <c:pt idx="6257">
                  <c:v>2601</c:v>
                </c:pt>
                <c:pt idx="6258">
                  <c:v>2601</c:v>
                </c:pt>
                <c:pt idx="6259">
                  <c:v>2601</c:v>
                </c:pt>
                <c:pt idx="6260">
                  <c:v>2601</c:v>
                </c:pt>
                <c:pt idx="6261">
                  <c:v>2601</c:v>
                </c:pt>
                <c:pt idx="6262">
                  <c:v>2602</c:v>
                </c:pt>
                <c:pt idx="6263">
                  <c:v>2602</c:v>
                </c:pt>
                <c:pt idx="6264">
                  <c:v>2603</c:v>
                </c:pt>
                <c:pt idx="6265">
                  <c:v>2604</c:v>
                </c:pt>
                <c:pt idx="6266">
                  <c:v>2605</c:v>
                </c:pt>
                <c:pt idx="6267">
                  <c:v>2606</c:v>
                </c:pt>
                <c:pt idx="6268">
                  <c:v>2606</c:v>
                </c:pt>
                <c:pt idx="6269">
                  <c:v>2607</c:v>
                </c:pt>
                <c:pt idx="6270">
                  <c:v>2608</c:v>
                </c:pt>
                <c:pt idx="6271">
                  <c:v>2609</c:v>
                </c:pt>
                <c:pt idx="6272">
                  <c:v>2610</c:v>
                </c:pt>
                <c:pt idx="6273">
                  <c:v>2611</c:v>
                </c:pt>
                <c:pt idx="6274">
                  <c:v>2612</c:v>
                </c:pt>
                <c:pt idx="6275">
                  <c:v>2612</c:v>
                </c:pt>
                <c:pt idx="6276">
                  <c:v>2612</c:v>
                </c:pt>
                <c:pt idx="6277">
                  <c:v>2612</c:v>
                </c:pt>
                <c:pt idx="6278">
                  <c:v>2612</c:v>
                </c:pt>
                <c:pt idx="6279">
                  <c:v>2612</c:v>
                </c:pt>
                <c:pt idx="6280">
                  <c:v>2612</c:v>
                </c:pt>
                <c:pt idx="6281">
                  <c:v>2612</c:v>
                </c:pt>
                <c:pt idx="6282">
                  <c:v>2612</c:v>
                </c:pt>
                <c:pt idx="6283">
                  <c:v>2612</c:v>
                </c:pt>
                <c:pt idx="6284">
                  <c:v>2612</c:v>
                </c:pt>
                <c:pt idx="6285">
                  <c:v>2613</c:v>
                </c:pt>
                <c:pt idx="6286">
                  <c:v>2613</c:v>
                </c:pt>
                <c:pt idx="6287">
                  <c:v>2613</c:v>
                </c:pt>
                <c:pt idx="6288">
                  <c:v>2613</c:v>
                </c:pt>
                <c:pt idx="6289">
                  <c:v>2613</c:v>
                </c:pt>
                <c:pt idx="6290">
                  <c:v>2613</c:v>
                </c:pt>
                <c:pt idx="6291">
                  <c:v>2613</c:v>
                </c:pt>
                <c:pt idx="6292">
                  <c:v>2613</c:v>
                </c:pt>
                <c:pt idx="6293">
                  <c:v>2613</c:v>
                </c:pt>
                <c:pt idx="6294">
                  <c:v>2613</c:v>
                </c:pt>
                <c:pt idx="6295">
                  <c:v>2613</c:v>
                </c:pt>
                <c:pt idx="6296">
                  <c:v>2613</c:v>
                </c:pt>
                <c:pt idx="6297">
                  <c:v>2613</c:v>
                </c:pt>
                <c:pt idx="6298">
                  <c:v>2613</c:v>
                </c:pt>
                <c:pt idx="6299">
                  <c:v>2614</c:v>
                </c:pt>
                <c:pt idx="6300">
                  <c:v>2615</c:v>
                </c:pt>
                <c:pt idx="6301">
                  <c:v>2615</c:v>
                </c:pt>
                <c:pt idx="6302">
                  <c:v>2616</c:v>
                </c:pt>
                <c:pt idx="6303">
                  <c:v>2617</c:v>
                </c:pt>
                <c:pt idx="6304">
                  <c:v>2617</c:v>
                </c:pt>
                <c:pt idx="6305">
                  <c:v>2618</c:v>
                </c:pt>
                <c:pt idx="6306">
                  <c:v>2619</c:v>
                </c:pt>
                <c:pt idx="6307">
                  <c:v>2619</c:v>
                </c:pt>
                <c:pt idx="6308">
                  <c:v>2619</c:v>
                </c:pt>
                <c:pt idx="6309">
                  <c:v>2619</c:v>
                </c:pt>
                <c:pt idx="6310">
                  <c:v>2619</c:v>
                </c:pt>
                <c:pt idx="6311">
                  <c:v>2619</c:v>
                </c:pt>
                <c:pt idx="6312">
                  <c:v>2619</c:v>
                </c:pt>
                <c:pt idx="6313">
                  <c:v>2619</c:v>
                </c:pt>
                <c:pt idx="6314">
                  <c:v>2619</c:v>
                </c:pt>
                <c:pt idx="6315">
                  <c:v>2619</c:v>
                </c:pt>
                <c:pt idx="6316">
                  <c:v>2619</c:v>
                </c:pt>
                <c:pt idx="6317">
                  <c:v>2619</c:v>
                </c:pt>
                <c:pt idx="6318">
                  <c:v>2619</c:v>
                </c:pt>
                <c:pt idx="6319">
                  <c:v>2619</c:v>
                </c:pt>
                <c:pt idx="6320">
                  <c:v>2619</c:v>
                </c:pt>
                <c:pt idx="6321">
                  <c:v>2619</c:v>
                </c:pt>
                <c:pt idx="6322">
                  <c:v>2620</c:v>
                </c:pt>
                <c:pt idx="6323">
                  <c:v>2621</c:v>
                </c:pt>
                <c:pt idx="6324">
                  <c:v>2622</c:v>
                </c:pt>
                <c:pt idx="6325">
                  <c:v>2622</c:v>
                </c:pt>
                <c:pt idx="6326">
                  <c:v>2623</c:v>
                </c:pt>
                <c:pt idx="6327">
                  <c:v>2624</c:v>
                </c:pt>
                <c:pt idx="6328">
                  <c:v>2624</c:v>
                </c:pt>
                <c:pt idx="6329">
                  <c:v>2625</c:v>
                </c:pt>
                <c:pt idx="6330">
                  <c:v>2626</c:v>
                </c:pt>
                <c:pt idx="6331">
                  <c:v>2626</c:v>
                </c:pt>
                <c:pt idx="6332">
                  <c:v>2627</c:v>
                </c:pt>
                <c:pt idx="6333">
                  <c:v>2627</c:v>
                </c:pt>
                <c:pt idx="6334">
                  <c:v>2627</c:v>
                </c:pt>
                <c:pt idx="6335">
                  <c:v>2628</c:v>
                </c:pt>
                <c:pt idx="6336">
                  <c:v>2628</c:v>
                </c:pt>
                <c:pt idx="6337">
                  <c:v>2628</c:v>
                </c:pt>
                <c:pt idx="6338">
                  <c:v>2628</c:v>
                </c:pt>
                <c:pt idx="6339">
                  <c:v>2628</c:v>
                </c:pt>
                <c:pt idx="6340">
                  <c:v>2628</c:v>
                </c:pt>
                <c:pt idx="6341">
                  <c:v>2628</c:v>
                </c:pt>
                <c:pt idx="6342">
                  <c:v>2628</c:v>
                </c:pt>
                <c:pt idx="6343">
                  <c:v>2629</c:v>
                </c:pt>
                <c:pt idx="6344">
                  <c:v>2629</c:v>
                </c:pt>
                <c:pt idx="6345">
                  <c:v>2630</c:v>
                </c:pt>
                <c:pt idx="6346">
                  <c:v>2631</c:v>
                </c:pt>
                <c:pt idx="6347">
                  <c:v>2632</c:v>
                </c:pt>
                <c:pt idx="6348">
                  <c:v>2632</c:v>
                </c:pt>
                <c:pt idx="6349">
                  <c:v>2632</c:v>
                </c:pt>
                <c:pt idx="6350">
                  <c:v>2633</c:v>
                </c:pt>
                <c:pt idx="6351">
                  <c:v>2633</c:v>
                </c:pt>
                <c:pt idx="6352">
                  <c:v>2633</c:v>
                </c:pt>
                <c:pt idx="6353">
                  <c:v>2634</c:v>
                </c:pt>
                <c:pt idx="6354">
                  <c:v>2634</c:v>
                </c:pt>
                <c:pt idx="6355">
                  <c:v>2634</c:v>
                </c:pt>
                <c:pt idx="6356">
                  <c:v>2635</c:v>
                </c:pt>
                <c:pt idx="6357">
                  <c:v>2636</c:v>
                </c:pt>
                <c:pt idx="6358">
                  <c:v>2637</c:v>
                </c:pt>
                <c:pt idx="6359">
                  <c:v>2637</c:v>
                </c:pt>
                <c:pt idx="6360">
                  <c:v>2637</c:v>
                </c:pt>
                <c:pt idx="6361">
                  <c:v>2637</c:v>
                </c:pt>
                <c:pt idx="6362">
                  <c:v>2637</c:v>
                </c:pt>
                <c:pt idx="6363">
                  <c:v>2637</c:v>
                </c:pt>
                <c:pt idx="6364">
                  <c:v>2637</c:v>
                </c:pt>
                <c:pt idx="6365">
                  <c:v>2638</c:v>
                </c:pt>
                <c:pt idx="6366">
                  <c:v>2638</c:v>
                </c:pt>
                <c:pt idx="6367">
                  <c:v>2639</c:v>
                </c:pt>
                <c:pt idx="6368">
                  <c:v>2640</c:v>
                </c:pt>
                <c:pt idx="6369">
                  <c:v>2640</c:v>
                </c:pt>
                <c:pt idx="6370">
                  <c:v>2641</c:v>
                </c:pt>
                <c:pt idx="6371">
                  <c:v>2642</c:v>
                </c:pt>
                <c:pt idx="6372">
                  <c:v>2643</c:v>
                </c:pt>
                <c:pt idx="6373">
                  <c:v>2643</c:v>
                </c:pt>
                <c:pt idx="6374">
                  <c:v>2644</c:v>
                </c:pt>
                <c:pt idx="6375">
                  <c:v>2644</c:v>
                </c:pt>
                <c:pt idx="6376">
                  <c:v>2645</c:v>
                </c:pt>
                <c:pt idx="6377">
                  <c:v>2645</c:v>
                </c:pt>
                <c:pt idx="6378">
                  <c:v>2645</c:v>
                </c:pt>
                <c:pt idx="6379">
                  <c:v>2645</c:v>
                </c:pt>
                <c:pt idx="6380">
                  <c:v>2645</c:v>
                </c:pt>
                <c:pt idx="6381">
                  <c:v>2646</c:v>
                </c:pt>
                <c:pt idx="6382">
                  <c:v>2647</c:v>
                </c:pt>
                <c:pt idx="6383">
                  <c:v>2648</c:v>
                </c:pt>
                <c:pt idx="6384">
                  <c:v>2648</c:v>
                </c:pt>
                <c:pt idx="6385">
                  <c:v>2648</c:v>
                </c:pt>
                <c:pt idx="6386">
                  <c:v>2648</c:v>
                </c:pt>
                <c:pt idx="6387">
                  <c:v>2649</c:v>
                </c:pt>
                <c:pt idx="6388">
                  <c:v>2649</c:v>
                </c:pt>
                <c:pt idx="6389">
                  <c:v>2649</c:v>
                </c:pt>
                <c:pt idx="6390">
                  <c:v>2649</c:v>
                </c:pt>
                <c:pt idx="6391">
                  <c:v>2649</c:v>
                </c:pt>
                <c:pt idx="6392">
                  <c:v>2649</c:v>
                </c:pt>
                <c:pt idx="6393">
                  <c:v>2649</c:v>
                </c:pt>
                <c:pt idx="6394">
                  <c:v>2649</c:v>
                </c:pt>
                <c:pt idx="6395">
                  <c:v>2649</c:v>
                </c:pt>
                <c:pt idx="6396">
                  <c:v>2649</c:v>
                </c:pt>
                <c:pt idx="6397">
                  <c:v>2650</c:v>
                </c:pt>
                <c:pt idx="6398">
                  <c:v>2650</c:v>
                </c:pt>
                <c:pt idx="6399">
                  <c:v>2650</c:v>
                </c:pt>
                <c:pt idx="6400">
                  <c:v>2650</c:v>
                </c:pt>
                <c:pt idx="6401">
                  <c:v>2650</c:v>
                </c:pt>
                <c:pt idx="6402">
                  <c:v>2651</c:v>
                </c:pt>
                <c:pt idx="6403">
                  <c:v>2651</c:v>
                </c:pt>
                <c:pt idx="6404">
                  <c:v>2652</c:v>
                </c:pt>
                <c:pt idx="6405">
                  <c:v>2652</c:v>
                </c:pt>
                <c:pt idx="6406">
                  <c:v>2652</c:v>
                </c:pt>
                <c:pt idx="6407">
                  <c:v>2652</c:v>
                </c:pt>
                <c:pt idx="6408">
                  <c:v>2652</c:v>
                </c:pt>
                <c:pt idx="6409">
                  <c:v>2653</c:v>
                </c:pt>
                <c:pt idx="6410">
                  <c:v>2653</c:v>
                </c:pt>
                <c:pt idx="6411">
                  <c:v>2654</c:v>
                </c:pt>
                <c:pt idx="6412">
                  <c:v>2654</c:v>
                </c:pt>
                <c:pt idx="6413">
                  <c:v>2655</c:v>
                </c:pt>
                <c:pt idx="6414">
                  <c:v>2655</c:v>
                </c:pt>
                <c:pt idx="6415">
                  <c:v>2656</c:v>
                </c:pt>
                <c:pt idx="6416">
                  <c:v>2657</c:v>
                </c:pt>
                <c:pt idx="6417">
                  <c:v>2657</c:v>
                </c:pt>
                <c:pt idx="6418">
                  <c:v>2657</c:v>
                </c:pt>
                <c:pt idx="6419">
                  <c:v>2657</c:v>
                </c:pt>
                <c:pt idx="6420">
                  <c:v>2657</c:v>
                </c:pt>
                <c:pt idx="6421">
                  <c:v>2657</c:v>
                </c:pt>
                <c:pt idx="6422">
                  <c:v>2658</c:v>
                </c:pt>
                <c:pt idx="6423">
                  <c:v>2659</c:v>
                </c:pt>
                <c:pt idx="6424">
                  <c:v>2660</c:v>
                </c:pt>
                <c:pt idx="6425">
                  <c:v>2660</c:v>
                </c:pt>
                <c:pt idx="6426">
                  <c:v>2661</c:v>
                </c:pt>
                <c:pt idx="6427">
                  <c:v>2662</c:v>
                </c:pt>
                <c:pt idx="6428">
                  <c:v>2662</c:v>
                </c:pt>
                <c:pt idx="6429">
                  <c:v>2662</c:v>
                </c:pt>
                <c:pt idx="6430">
                  <c:v>2662</c:v>
                </c:pt>
                <c:pt idx="6431">
                  <c:v>2663</c:v>
                </c:pt>
                <c:pt idx="6432">
                  <c:v>2664</c:v>
                </c:pt>
                <c:pt idx="6433">
                  <c:v>2665</c:v>
                </c:pt>
                <c:pt idx="6434">
                  <c:v>2666</c:v>
                </c:pt>
                <c:pt idx="6435">
                  <c:v>2667</c:v>
                </c:pt>
                <c:pt idx="6436">
                  <c:v>2668</c:v>
                </c:pt>
                <c:pt idx="6437">
                  <c:v>2669</c:v>
                </c:pt>
                <c:pt idx="6438">
                  <c:v>2670</c:v>
                </c:pt>
                <c:pt idx="6439">
                  <c:v>2671</c:v>
                </c:pt>
                <c:pt idx="6440">
                  <c:v>2672</c:v>
                </c:pt>
                <c:pt idx="6441">
                  <c:v>2673</c:v>
                </c:pt>
                <c:pt idx="6442">
                  <c:v>2674</c:v>
                </c:pt>
                <c:pt idx="6443">
                  <c:v>2675</c:v>
                </c:pt>
                <c:pt idx="6444">
                  <c:v>2676</c:v>
                </c:pt>
                <c:pt idx="6445">
                  <c:v>2677</c:v>
                </c:pt>
                <c:pt idx="6446">
                  <c:v>2678</c:v>
                </c:pt>
                <c:pt idx="6447">
                  <c:v>2679</c:v>
                </c:pt>
                <c:pt idx="6448">
                  <c:v>2680</c:v>
                </c:pt>
                <c:pt idx="6449">
                  <c:v>2680</c:v>
                </c:pt>
                <c:pt idx="6450">
                  <c:v>2680</c:v>
                </c:pt>
                <c:pt idx="6451">
                  <c:v>2680</c:v>
                </c:pt>
                <c:pt idx="6452">
                  <c:v>2680</c:v>
                </c:pt>
                <c:pt idx="6453">
                  <c:v>2680</c:v>
                </c:pt>
                <c:pt idx="6454">
                  <c:v>2680</c:v>
                </c:pt>
                <c:pt idx="6455">
                  <c:v>2680</c:v>
                </c:pt>
                <c:pt idx="6456">
                  <c:v>2680</c:v>
                </c:pt>
                <c:pt idx="6457">
                  <c:v>2680</c:v>
                </c:pt>
                <c:pt idx="6458">
                  <c:v>2680</c:v>
                </c:pt>
                <c:pt idx="6459">
                  <c:v>2680</c:v>
                </c:pt>
                <c:pt idx="6460">
                  <c:v>2680</c:v>
                </c:pt>
                <c:pt idx="6461">
                  <c:v>2681</c:v>
                </c:pt>
                <c:pt idx="6462">
                  <c:v>2681</c:v>
                </c:pt>
                <c:pt idx="6463">
                  <c:v>2682</c:v>
                </c:pt>
                <c:pt idx="6464">
                  <c:v>2682</c:v>
                </c:pt>
                <c:pt idx="6465">
                  <c:v>2682</c:v>
                </c:pt>
                <c:pt idx="6466">
                  <c:v>2682</c:v>
                </c:pt>
                <c:pt idx="6467">
                  <c:v>2683</c:v>
                </c:pt>
                <c:pt idx="6468">
                  <c:v>2683</c:v>
                </c:pt>
                <c:pt idx="6469">
                  <c:v>2684</c:v>
                </c:pt>
                <c:pt idx="6470">
                  <c:v>2684</c:v>
                </c:pt>
                <c:pt idx="6471">
                  <c:v>2684</c:v>
                </c:pt>
                <c:pt idx="6472">
                  <c:v>2684</c:v>
                </c:pt>
                <c:pt idx="6473">
                  <c:v>2685</c:v>
                </c:pt>
                <c:pt idx="6474">
                  <c:v>2685</c:v>
                </c:pt>
                <c:pt idx="6475">
                  <c:v>2685</c:v>
                </c:pt>
                <c:pt idx="6476">
                  <c:v>2685</c:v>
                </c:pt>
                <c:pt idx="6477">
                  <c:v>2685</c:v>
                </c:pt>
                <c:pt idx="6478">
                  <c:v>2685</c:v>
                </c:pt>
                <c:pt idx="6479">
                  <c:v>2685</c:v>
                </c:pt>
                <c:pt idx="6480">
                  <c:v>2686</c:v>
                </c:pt>
                <c:pt idx="6481">
                  <c:v>2687</c:v>
                </c:pt>
                <c:pt idx="6482">
                  <c:v>2688</c:v>
                </c:pt>
                <c:pt idx="6483">
                  <c:v>2689</c:v>
                </c:pt>
                <c:pt idx="6484">
                  <c:v>2689</c:v>
                </c:pt>
                <c:pt idx="6485">
                  <c:v>2689</c:v>
                </c:pt>
                <c:pt idx="6486">
                  <c:v>2690</c:v>
                </c:pt>
                <c:pt idx="6487">
                  <c:v>2691</c:v>
                </c:pt>
                <c:pt idx="6488">
                  <c:v>2691</c:v>
                </c:pt>
                <c:pt idx="6489">
                  <c:v>2691</c:v>
                </c:pt>
                <c:pt idx="6490">
                  <c:v>2691</c:v>
                </c:pt>
                <c:pt idx="6491">
                  <c:v>2691</c:v>
                </c:pt>
                <c:pt idx="6492">
                  <c:v>2691</c:v>
                </c:pt>
                <c:pt idx="6493">
                  <c:v>2691</c:v>
                </c:pt>
                <c:pt idx="6494">
                  <c:v>2692</c:v>
                </c:pt>
                <c:pt idx="6495">
                  <c:v>2692</c:v>
                </c:pt>
                <c:pt idx="6496">
                  <c:v>2692</c:v>
                </c:pt>
                <c:pt idx="6497">
                  <c:v>2692</c:v>
                </c:pt>
                <c:pt idx="6498">
                  <c:v>2692</c:v>
                </c:pt>
                <c:pt idx="6499">
                  <c:v>2692</c:v>
                </c:pt>
                <c:pt idx="6500">
                  <c:v>2692</c:v>
                </c:pt>
                <c:pt idx="6501">
                  <c:v>2692</c:v>
                </c:pt>
                <c:pt idx="6502">
                  <c:v>2692</c:v>
                </c:pt>
                <c:pt idx="6503">
                  <c:v>2692</c:v>
                </c:pt>
                <c:pt idx="6504">
                  <c:v>2692</c:v>
                </c:pt>
                <c:pt idx="6505">
                  <c:v>2692</c:v>
                </c:pt>
                <c:pt idx="6506">
                  <c:v>2692</c:v>
                </c:pt>
                <c:pt idx="6507">
                  <c:v>2692</c:v>
                </c:pt>
                <c:pt idx="6508">
                  <c:v>2692</c:v>
                </c:pt>
                <c:pt idx="6509">
                  <c:v>2693</c:v>
                </c:pt>
                <c:pt idx="6510">
                  <c:v>2693</c:v>
                </c:pt>
                <c:pt idx="6511">
                  <c:v>2693</c:v>
                </c:pt>
                <c:pt idx="6512">
                  <c:v>2693</c:v>
                </c:pt>
                <c:pt idx="6513">
                  <c:v>2694</c:v>
                </c:pt>
                <c:pt idx="6514">
                  <c:v>2695</c:v>
                </c:pt>
                <c:pt idx="6515">
                  <c:v>2695</c:v>
                </c:pt>
                <c:pt idx="6516">
                  <c:v>2695</c:v>
                </c:pt>
                <c:pt idx="6517">
                  <c:v>2695</c:v>
                </c:pt>
                <c:pt idx="6518">
                  <c:v>2695</c:v>
                </c:pt>
                <c:pt idx="6519">
                  <c:v>2695</c:v>
                </c:pt>
                <c:pt idx="6520">
                  <c:v>2696</c:v>
                </c:pt>
                <c:pt idx="6521">
                  <c:v>2697</c:v>
                </c:pt>
                <c:pt idx="6522">
                  <c:v>2698</c:v>
                </c:pt>
                <c:pt idx="6523">
                  <c:v>2698</c:v>
                </c:pt>
                <c:pt idx="6524">
                  <c:v>2698</c:v>
                </c:pt>
                <c:pt idx="6525">
                  <c:v>2698</c:v>
                </c:pt>
                <c:pt idx="6526">
                  <c:v>2698</c:v>
                </c:pt>
                <c:pt idx="6527">
                  <c:v>2698</c:v>
                </c:pt>
                <c:pt idx="6528">
                  <c:v>2698</c:v>
                </c:pt>
                <c:pt idx="6529">
                  <c:v>2698</c:v>
                </c:pt>
                <c:pt idx="6530">
                  <c:v>2699</c:v>
                </c:pt>
                <c:pt idx="6531">
                  <c:v>2700</c:v>
                </c:pt>
                <c:pt idx="6532">
                  <c:v>2700</c:v>
                </c:pt>
                <c:pt idx="6533">
                  <c:v>2701</c:v>
                </c:pt>
                <c:pt idx="6534">
                  <c:v>2701</c:v>
                </c:pt>
                <c:pt idx="6535">
                  <c:v>2702</c:v>
                </c:pt>
                <c:pt idx="6536">
                  <c:v>2702</c:v>
                </c:pt>
                <c:pt idx="6537">
                  <c:v>2702</c:v>
                </c:pt>
                <c:pt idx="6538">
                  <c:v>2702</c:v>
                </c:pt>
                <c:pt idx="6539">
                  <c:v>2702</c:v>
                </c:pt>
                <c:pt idx="6540">
                  <c:v>2702</c:v>
                </c:pt>
                <c:pt idx="6541">
                  <c:v>2702</c:v>
                </c:pt>
                <c:pt idx="6542">
                  <c:v>2702</c:v>
                </c:pt>
                <c:pt idx="6543">
                  <c:v>2702</c:v>
                </c:pt>
                <c:pt idx="6544">
                  <c:v>2702</c:v>
                </c:pt>
                <c:pt idx="6545">
                  <c:v>2702</c:v>
                </c:pt>
                <c:pt idx="6546">
                  <c:v>2703</c:v>
                </c:pt>
                <c:pt idx="6547">
                  <c:v>2703</c:v>
                </c:pt>
                <c:pt idx="6548">
                  <c:v>2703</c:v>
                </c:pt>
                <c:pt idx="6549">
                  <c:v>2704</c:v>
                </c:pt>
                <c:pt idx="6550">
                  <c:v>2704</c:v>
                </c:pt>
                <c:pt idx="6551">
                  <c:v>2704</c:v>
                </c:pt>
                <c:pt idx="6552">
                  <c:v>2705</c:v>
                </c:pt>
                <c:pt idx="6553">
                  <c:v>2706</c:v>
                </c:pt>
                <c:pt idx="6554">
                  <c:v>2707</c:v>
                </c:pt>
                <c:pt idx="6555">
                  <c:v>2708</c:v>
                </c:pt>
                <c:pt idx="6556">
                  <c:v>2709</c:v>
                </c:pt>
                <c:pt idx="6557">
                  <c:v>2710</c:v>
                </c:pt>
                <c:pt idx="6558">
                  <c:v>2710</c:v>
                </c:pt>
                <c:pt idx="6559">
                  <c:v>2710</c:v>
                </c:pt>
                <c:pt idx="6560">
                  <c:v>2711</c:v>
                </c:pt>
                <c:pt idx="6561">
                  <c:v>2712</c:v>
                </c:pt>
                <c:pt idx="6562">
                  <c:v>2712</c:v>
                </c:pt>
                <c:pt idx="6563">
                  <c:v>2713</c:v>
                </c:pt>
                <c:pt idx="6564">
                  <c:v>2713</c:v>
                </c:pt>
                <c:pt idx="6565">
                  <c:v>2714</c:v>
                </c:pt>
                <c:pt idx="6566">
                  <c:v>2715</c:v>
                </c:pt>
                <c:pt idx="6567">
                  <c:v>2716</c:v>
                </c:pt>
                <c:pt idx="6568">
                  <c:v>2717</c:v>
                </c:pt>
                <c:pt idx="6569">
                  <c:v>2717</c:v>
                </c:pt>
                <c:pt idx="6570">
                  <c:v>2718</c:v>
                </c:pt>
                <c:pt idx="6571">
                  <c:v>2719</c:v>
                </c:pt>
                <c:pt idx="6572">
                  <c:v>2720</c:v>
                </c:pt>
                <c:pt idx="6573">
                  <c:v>2720</c:v>
                </c:pt>
                <c:pt idx="6574">
                  <c:v>2720</c:v>
                </c:pt>
                <c:pt idx="6575">
                  <c:v>2720</c:v>
                </c:pt>
                <c:pt idx="6576">
                  <c:v>2721</c:v>
                </c:pt>
                <c:pt idx="6577">
                  <c:v>2722</c:v>
                </c:pt>
                <c:pt idx="6578">
                  <c:v>2722</c:v>
                </c:pt>
                <c:pt idx="6579">
                  <c:v>2722</c:v>
                </c:pt>
                <c:pt idx="6580">
                  <c:v>2722</c:v>
                </c:pt>
                <c:pt idx="6581">
                  <c:v>2722</c:v>
                </c:pt>
                <c:pt idx="6582">
                  <c:v>2722</c:v>
                </c:pt>
                <c:pt idx="6583">
                  <c:v>2723</c:v>
                </c:pt>
                <c:pt idx="6584">
                  <c:v>2723</c:v>
                </c:pt>
                <c:pt idx="6585">
                  <c:v>2724</c:v>
                </c:pt>
                <c:pt idx="6586">
                  <c:v>2724</c:v>
                </c:pt>
                <c:pt idx="6587">
                  <c:v>2724</c:v>
                </c:pt>
                <c:pt idx="6588">
                  <c:v>2724</c:v>
                </c:pt>
                <c:pt idx="6589">
                  <c:v>2724</c:v>
                </c:pt>
                <c:pt idx="6590">
                  <c:v>2724</c:v>
                </c:pt>
                <c:pt idx="6591">
                  <c:v>2725</c:v>
                </c:pt>
                <c:pt idx="6592">
                  <c:v>2725</c:v>
                </c:pt>
                <c:pt idx="6593">
                  <c:v>2725</c:v>
                </c:pt>
                <c:pt idx="6594">
                  <c:v>2725</c:v>
                </c:pt>
                <c:pt idx="6595">
                  <c:v>2725</c:v>
                </c:pt>
                <c:pt idx="6596">
                  <c:v>2725</c:v>
                </c:pt>
                <c:pt idx="6597">
                  <c:v>2726</c:v>
                </c:pt>
                <c:pt idx="6598">
                  <c:v>2727</c:v>
                </c:pt>
                <c:pt idx="6599">
                  <c:v>2728</c:v>
                </c:pt>
                <c:pt idx="6600">
                  <c:v>2729</c:v>
                </c:pt>
                <c:pt idx="6601">
                  <c:v>2730</c:v>
                </c:pt>
                <c:pt idx="6602">
                  <c:v>2730</c:v>
                </c:pt>
                <c:pt idx="6603">
                  <c:v>2730</c:v>
                </c:pt>
                <c:pt idx="6604">
                  <c:v>2731</c:v>
                </c:pt>
                <c:pt idx="6605">
                  <c:v>2731</c:v>
                </c:pt>
                <c:pt idx="6606">
                  <c:v>2732</c:v>
                </c:pt>
                <c:pt idx="6607">
                  <c:v>2732</c:v>
                </c:pt>
                <c:pt idx="6608">
                  <c:v>2733</c:v>
                </c:pt>
                <c:pt idx="6609">
                  <c:v>2733</c:v>
                </c:pt>
                <c:pt idx="6610">
                  <c:v>2733</c:v>
                </c:pt>
                <c:pt idx="6611">
                  <c:v>2734</c:v>
                </c:pt>
                <c:pt idx="6612">
                  <c:v>2735</c:v>
                </c:pt>
                <c:pt idx="6613">
                  <c:v>2736</c:v>
                </c:pt>
                <c:pt idx="6614">
                  <c:v>2737</c:v>
                </c:pt>
                <c:pt idx="6615">
                  <c:v>2738</c:v>
                </c:pt>
                <c:pt idx="6616">
                  <c:v>2739</c:v>
                </c:pt>
                <c:pt idx="6617">
                  <c:v>2739</c:v>
                </c:pt>
                <c:pt idx="6618">
                  <c:v>2739</c:v>
                </c:pt>
                <c:pt idx="6619">
                  <c:v>2739</c:v>
                </c:pt>
                <c:pt idx="6620">
                  <c:v>2739</c:v>
                </c:pt>
                <c:pt idx="6621">
                  <c:v>2740</c:v>
                </c:pt>
                <c:pt idx="6622">
                  <c:v>2741</c:v>
                </c:pt>
                <c:pt idx="6623">
                  <c:v>2742</c:v>
                </c:pt>
                <c:pt idx="6624">
                  <c:v>2743</c:v>
                </c:pt>
                <c:pt idx="6625">
                  <c:v>2743</c:v>
                </c:pt>
                <c:pt idx="6626">
                  <c:v>2744</c:v>
                </c:pt>
                <c:pt idx="6627">
                  <c:v>2745</c:v>
                </c:pt>
                <c:pt idx="6628">
                  <c:v>2745</c:v>
                </c:pt>
                <c:pt idx="6629">
                  <c:v>2746</c:v>
                </c:pt>
                <c:pt idx="6630">
                  <c:v>2747</c:v>
                </c:pt>
                <c:pt idx="6631">
                  <c:v>2748</c:v>
                </c:pt>
                <c:pt idx="6632">
                  <c:v>2749</c:v>
                </c:pt>
                <c:pt idx="6633">
                  <c:v>2750</c:v>
                </c:pt>
                <c:pt idx="6634">
                  <c:v>2751</c:v>
                </c:pt>
                <c:pt idx="6635">
                  <c:v>2752</c:v>
                </c:pt>
                <c:pt idx="6636">
                  <c:v>2752</c:v>
                </c:pt>
                <c:pt idx="6637">
                  <c:v>2753</c:v>
                </c:pt>
                <c:pt idx="6638">
                  <c:v>2754</c:v>
                </c:pt>
                <c:pt idx="6639">
                  <c:v>2755</c:v>
                </c:pt>
                <c:pt idx="6640">
                  <c:v>2756</c:v>
                </c:pt>
                <c:pt idx="6641">
                  <c:v>2757</c:v>
                </c:pt>
                <c:pt idx="6642">
                  <c:v>2758</c:v>
                </c:pt>
                <c:pt idx="6643">
                  <c:v>2759</c:v>
                </c:pt>
                <c:pt idx="6644">
                  <c:v>2760</c:v>
                </c:pt>
                <c:pt idx="6645">
                  <c:v>2760</c:v>
                </c:pt>
                <c:pt idx="6646">
                  <c:v>2761</c:v>
                </c:pt>
                <c:pt idx="6647">
                  <c:v>2762</c:v>
                </c:pt>
                <c:pt idx="6648">
                  <c:v>2763</c:v>
                </c:pt>
                <c:pt idx="6649">
                  <c:v>2764</c:v>
                </c:pt>
                <c:pt idx="6650">
                  <c:v>2765</c:v>
                </c:pt>
                <c:pt idx="6651">
                  <c:v>2766</c:v>
                </c:pt>
                <c:pt idx="6652">
                  <c:v>2767</c:v>
                </c:pt>
                <c:pt idx="6653">
                  <c:v>2768</c:v>
                </c:pt>
                <c:pt idx="6654">
                  <c:v>2769</c:v>
                </c:pt>
                <c:pt idx="6655">
                  <c:v>2770</c:v>
                </c:pt>
                <c:pt idx="6656">
                  <c:v>2771</c:v>
                </c:pt>
                <c:pt idx="6657">
                  <c:v>2771</c:v>
                </c:pt>
                <c:pt idx="6658">
                  <c:v>2772</c:v>
                </c:pt>
                <c:pt idx="6659">
                  <c:v>2773</c:v>
                </c:pt>
                <c:pt idx="6660">
                  <c:v>2774</c:v>
                </c:pt>
                <c:pt idx="6661">
                  <c:v>2775</c:v>
                </c:pt>
                <c:pt idx="6662">
                  <c:v>2775</c:v>
                </c:pt>
                <c:pt idx="6663">
                  <c:v>2776</c:v>
                </c:pt>
                <c:pt idx="6664">
                  <c:v>2776</c:v>
                </c:pt>
                <c:pt idx="6665">
                  <c:v>2776</c:v>
                </c:pt>
                <c:pt idx="6666">
                  <c:v>2776</c:v>
                </c:pt>
                <c:pt idx="6667">
                  <c:v>2777</c:v>
                </c:pt>
                <c:pt idx="6668">
                  <c:v>2778</c:v>
                </c:pt>
                <c:pt idx="6669">
                  <c:v>2779</c:v>
                </c:pt>
                <c:pt idx="6670">
                  <c:v>2779</c:v>
                </c:pt>
                <c:pt idx="6671">
                  <c:v>2780</c:v>
                </c:pt>
                <c:pt idx="6672">
                  <c:v>2780</c:v>
                </c:pt>
                <c:pt idx="6673">
                  <c:v>2780</c:v>
                </c:pt>
                <c:pt idx="6674">
                  <c:v>2780</c:v>
                </c:pt>
                <c:pt idx="6675">
                  <c:v>2781</c:v>
                </c:pt>
                <c:pt idx="6676">
                  <c:v>2782</c:v>
                </c:pt>
                <c:pt idx="6677">
                  <c:v>2782</c:v>
                </c:pt>
                <c:pt idx="6678">
                  <c:v>2782</c:v>
                </c:pt>
                <c:pt idx="6679">
                  <c:v>2782</c:v>
                </c:pt>
                <c:pt idx="6680">
                  <c:v>2783</c:v>
                </c:pt>
                <c:pt idx="6681">
                  <c:v>2784</c:v>
                </c:pt>
                <c:pt idx="6682">
                  <c:v>2785</c:v>
                </c:pt>
                <c:pt idx="6683">
                  <c:v>2785</c:v>
                </c:pt>
                <c:pt idx="6684">
                  <c:v>2786</c:v>
                </c:pt>
                <c:pt idx="6685">
                  <c:v>2787</c:v>
                </c:pt>
                <c:pt idx="6686">
                  <c:v>2787</c:v>
                </c:pt>
                <c:pt idx="6687">
                  <c:v>2787</c:v>
                </c:pt>
                <c:pt idx="6688">
                  <c:v>2787</c:v>
                </c:pt>
                <c:pt idx="6689">
                  <c:v>2787</c:v>
                </c:pt>
                <c:pt idx="6690">
                  <c:v>2787</c:v>
                </c:pt>
                <c:pt idx="6691">
                  <c:v>2787</c:v>
                </c:pt>
                <c:pt idx="6692">
                  <c:v>2787</c:v>
                </c:pt>
                <c:pt idx="6693">
                  <c:v>2787</c:v>
                </c:pt>
                <c:pt idx="6694">
                  <c:v>2787</c:v>
                </c:pt>
                <c:pt idx="6695">
                  <c:v>2787</c:v>
                </c:pt>
                <c:pt idx="6696">
                  <c:v>2787</c:v>
                </c:pt>
                <c:pt idx="6697">
                  <c:v>2787</c:v>
                </c:pt>
                <c:pt idx="6698">
                  <c:v>2787</c:v>
                </c:pt>
                <c:pt idx="6699">
                  <c:v>2787</c:v>
                </c:pt>
                <c:pt idx="6700">
                  <c:v>2788</c:v>
                </c:pt>
                <c:pt idx="6701">
                  <c:v>2789</c:v>
                </c:pt>
                <c:pt idx="6702">
                  <c:v>2789</c:v>
                </c:pt>
                <c:pt idx="6703">
                  <c:v>2789</c:v>
                </c:pt>
                <c:pt idx="6704">
                  <c:v>2789</c:v>
                </c:pt>
                <c:pt idx="6705">
                  <c:v>2789</c:v>
                </c:pt>
                <c:pt idx="6706">
                  <c:v>2789</c:v>
                </c:pt>
                <c:pt idx="6707">
                  <c:v>2789</c:v>
                </c:pt>
                <c:pt idx="6708">
                  <c:v>2790</c:v>
                </c:pt>
                <c:pt idx="6709">
                  <c:v>2790</c:v>
                </c:pt>
                <c:pt idx="6710">
                  <c:v>2791</c:v>
                </c:pt>
                <c:pt idx="6711">
                  <c:v>2791</c:v>
                </c:pt>
                <c:pt idx="6712">
                  <c:v>2791</c:v>
                </c:pt>
                <c:pt idx="6713">
                  <c:v>2791</c:v>
                </c:pt>
                <c:pt idx="6714">
                  <c:v>2791</c:v>
                </c:pt>
                <c:pt idx="6715">
                  <c:v>2792</c:v>
                </c:pt>
                <c:pt idx="6716">
                  <c:v>2792</c:v>
                </c:pt>
                <c:pt idx="6717">
                  <c:v>2792</c:v>
                </c:pt>
                <c:pt idx="6718">
                  <c:v>2792</c:v>
                </c:pt>
                <c:pt idx="6719">
                  <c:v>2792</c:v>
                </c:pt>
                <c:pt idx="6720">
                  <c:v>2792</c:v>
                </c:pt>
                <c:pt idx="6721">
                  <c:v>2793</c:v>
                </c:pt>
                <c:pt idx="6722">
                  <c:v>2793</c:v>
                </c:pt>
                <c:pt idx="6723">
                  <c:v>2793</c:v>
                </c:pt>
                <c:pt idx="6724">
                  <c:v>2793</c:v>
                </c:pt>
                <c:pt idx="6725">
                  <c:v>2793</c:v>
                </c:pt>
                <c:pt idx="6726">
                  <c:v>2793</c:v>
                </c:pt>
                <c:pt idx="6727">
                  <c:v>2793</c:v>
                </c:pt>
                <c:pt idx="6728">
                  <c:v>2793</c:v>
                </c:pt>
                <c:pt idx="6729">
                  <c:v>2793</c:v>
                </c:pt>
                <c:pt idx="6730">
                  <c:v>2793</c:v>
                </c:pt>
                <c:pt idx="6731">
                  <c:v>2793</c:v>
                </c:pt>
                <c:pt idx="6732">
                  <c:v>2793</c:v>
                </c:pt>
                <c:pt idx="6733">
                  <c:v>2794</c:v>
                </c:pt>
                <c:pt idx="6734">
                  <c:v>2794</c:v>
                </c:pt>
                <c:pt idx="6735">
                  <c:v>2795</c:v>
                </c:pt>
                <c:pt idx="6736">
                  <c:v>2796</c:v>
                </c:pt>
                <c:pt idx="6737">
                  <c:v>2797</c:v>
                </c:pt>
                <c:pt idx="6738">
                  <c:v>2798</c:v>
                </c:pt>
                <c:pt idx="6739">
                  <c:v>2798</c:v>
                </c:pt>
                <c:pt idx="6740">
                  <c:v>2798</c:v>
                </c:pt>
                <c:pt idx="6741">
                  <c:v>2798</c:v>
                </c:pt>
                <c:pt idx="6742">
                  <c:v>2798</c:v>
                </c:pt>
                <c:pt idx="6743">
                  <c:v>2799</c:v>
                </c:pt>
                <c:pt idx="6744">
                  <c:v>2799</c:v>
                </c:pt>
                <c:pt idx="6745">
                  <c:v>2799</c:v>
                </c:pt>
                <c:pt idx="6746">
                  <c:v>2799</c:v>
                </c:pt>
                <c:pt idx="6747">
                  <c:v>2800</c:v>
                </c:pt>
                <c:pt idx="6748">
                  <c:v>2800</c:v>
                </c:pt>
                <c:pt idx="6749">
                  <c:v>2800</c:v>
                </c:pt>
                <c:pt idx="6750">
                  <c:v>2800</c:v>
                </c:pt>
                <c:pt idx="6751">
                  <c:v>2800</c:v>
                </c:pt>
                <c:pt idx="6752">
                  <c:v>2800</c:v>
                </c:pt>
                <c:pt idx="6753">
                  <c:v>2801</c:v>
                </c:pt>
                <c:pt idx="6754">
                  <c:v>2801</c:v>
                </c:pt>
                <c:pt idx="6755">
                  <c:v>2801</c:v>
                </c:pt>
                <c:pt idx="6756">
                  <c:v>2802</c:v>
                </c:pt>
                <c:pt idx="6757">
                  <c:v>2802</c:v>
                </c:pt>
                <c:pt idx="6758">
                  <c:v>2802</c:v>
                </c:pt>
                <c:pt idx="6759">
                  <c:v>2803</c:v>
                </c:pt>
                <c:pt idx="6760">
                  <c:v>2803</c:v>
                </c:pt>
                <c:pt idx="6761">
                  <c:v>2803</c:v>
                </c:pt>
                <c:pt idx="6762">
                  <c:v>2803</c:v>
                </c:pt>
                <c:pt idx="6763">
                  <c:v>2803</c:v>
                </c:pt>
                <c:pt idx="6764">
                  <c:v>2803</c:v>
                </c:pt>
                <c:pt idx="6765">
                  <c:v>2804</c:v>
                </c:pt>
                <c:pt idx="6766">
                  <c:v>2804</c:v>
                </c:pt>
                <c:pt idx="6767">
                  <c:v>2805</c:v>
                </c:pt>
                <c:pt idx="6768">
                  <c:v>2806</c:v>
                </c:pt>
                <c:pt idx="6769">
                  <c:v>2806</c:v>
                </c:pt>
                <c:pt idx="6770">
                  <c:v>2806</c:v>
                </c:pt>
                <c:pt idx="6771">
                  <c:v>2806</c:v>
                </c:pt>
                <c:pt idx="6772">
                  <c:v>2806</c:v>
                </c:pt>
                <c:pt idx="6773">
                  <c:v>2807</c:v>
                </c:pt>
                <c:pt idx="6774">
                  <c:v>2808</c:v>
                </c:pt>
                <c:pt idx="6775">
                  <c:v>2808</c:v>
                </c:pt>
                <c:pt idx="6776">
                  <c:v>2809</c:v>
                </c:pt>
                <c:pt idx="6777">
                  <c:v>2810</c:v>
                </c:pt>
                <c:pt idx="6778">
                  <c:v>2811</c:v>
                </c:pt>
                <c:pt idx="6779">
                  <c:v>2811</c:v>
                </c:pt>
                <c:pt idx="6780">
                  <c:v>2811</c:v>
                </c:pt>
                <c:pt idx="6781">
                  <c:v>2811</c:v>
                </c:pt>
                <c:pt idx="6782">
                  <c:v>2811</c:v>
                </c:pt>
                <c:pt idx="6783">
                  <c:v>2812</c:v>
                </c:pt>
                <c:pt idx="6784">
                  <c:v>2812</c:v>
                </c:pt>
                <c:pt idx="6785">
                  <c:v>2812</c:v>
                </c:pt>
                <c:pt idx="6786">
                  <c:v>2812</c:v>
                </c:pt>
                <c:pt idx="6787">
                  <c:v>2813</c:v>
                </c:pt>
                <c:pt idx="6788">
                  <c:v>2813</c:v>
                </c:pt>
                <c:pt idx="6789">
                  <c:v>2813</c:v>
                </c:pt>
                <c:pt idx="6790">
                  <c:v>2813</c:v>
                </c:pt>
                <c:pt idx="6791">
                  <c:v>2813</c:v>
                </c:pt>
                <c:pt idx="6792">
                  <c:v>2814</c:v>
                </c:pt>
                <c:pt idx="6793">
                  <c:v>2814</c:v>
                </c:pt>
                <c:pt idx="6794">
                  <c:v>2814</c:v>
                </c:pt>
                <c:pt idx="6795">
                  <c:v>2815</c:v>
                </c:pt>
                <c:pt idx="6796">
                  <c:v>2816</c:v>
                </c:pt>
                <c:pt idx="6797">
                  <c:v>2817</c:v>
                </c:pt>
                <c:pt idx="6798">
                  <c:v>2817</c:v>
                </c:pt>
                <c:pt idx="6799">
                  <c:v>2817</c:v>
                </c:pt>
                <c:pt idx="6800">
                  <c:v>2818</c:v>
                </c:pt>
                <c:pt idx="6801">
                  <c:v>2819</c:v>
                </c:pt>
                <c:pt idx="6802">
                  <c:v>2820</c:v>
                </c:pt>
                <c:pt idx="6803">
                  <c:v>2820</c:v>
                </c:pt>
                <c:pt idx="6804">
                  <c:v>2821</c:v>
                </c:pt>
                <c:pt idx="6805">
                  <c:v>2821</c:v>
                </c:pt>
                <c:pt idx="6806">
                  <c:v>2821</c:v>
                </c:pt>
                <c:pt idx="6807">
                  <c:v>2821</c:v>
                </c:pt>
                <c:pt idx="6808">
                  <c:v>2821</c:v>
                </c:pt>
                <c:pt idx="6809">
                  <c:v>2822</c:v>
                </c:pt>
                <c:pt idx="6810">
                  <c:v>2822</c:v>
                </c:pt>
                <c:pt idx="6811">
                  <c:v>2823</c:v>
                </c:pt>
                <c:pt idx="6812">
                  <c:v>2824</c:v>
                </c:pt>
                <c:pt idx="6813">
                  <c:v>2825</c:v>
                </c:pt>
                <c:pt idx="6814">
                  <c:v>2825</c:v>
                </c:pt>
                <c:pt idx="6815">
                  <c:v>2826</c:v>
                </c:pt>
                <c:pt idx="6816">
                  <c:v>2826</c:v>
                </c:pt>
                <c:pt idx="6817">
                  <c:v>2827</c:v>
                </c:pt>
                <c:pt idx="6818">
                  <c:v>2827</c:v>
                </c:pt>
                <c:pt idx="6819">
                  <c:v>2827</c:v>
                </c:pt>
                <c:pt idx="6820">
                  <c:v>2827</c:v>
                </c:pt>
                <c:pt idx="6821">
                  <c:v>2827</c:v>
                </c:pt>
                <c:pt idx="6822">
                  <c:v>2827</c:v>
                </c:pt>
                <c:pt idx="6823">
                  <c:v>2827</c:v>
                </c:pt>
                <c:pt idx="6824">
                  <c:v>2828</c:v>
                </c:pt>
                <c:pt idx="6825">
                  <c:v>2828</c:v>
                </c:pt>
                <c:pt idx="6826">
                  <c:v>2828</c:v>
                </c:pt>
                <c:pt idx="6827">
                  <c:v>2828</c:v>
                </c:pt>
                <c:pt idx="6828">
                  <c:v>2829</c:v>
                </c:pt>
                <c:pt idx="6829">
                  <c:v>2829</c:v>
                </c:pt>
                <c:pt idx="6830">
                  <c:v>2829</c:v>
                </c:pt>
                <c:pt idx="6831">
                  <c:v>2829</c:v>
                </c:pt>
                <c:pt idx="6832">
                  <c:v>2829</c:v>
                </c:pt>
                <c:pt idx="6833">
                  <c:v>2829</c:v>
                </c:pt>
                <c:pt idx="6834">
                  <c:v>2829</c:v>
                </c:pt>
                <c:pt idx="6835">
                  <c:v>2829</c:v>
                </c:pt>
                <c:pt idx="6836">
                  <c:v>2830</c:v>
                </c:pt>
                <c:pt idx="6837">
                  <c:v>2831</c:v>
                </c:pt>
                <c:pt idx="6838">
                  <c:v>2832</c:v>
                </c:pt>
                <c:pt idx="6839">
                  <c:v>2832</c:v>
                </c:pt>
                <c:pt idx="6840">
                  <c:v>2833</c:v>
                </c:pt>
                <c:pt idx="6841">
                  <c:v>2834</c:v>
                </c:pt>
                <c:pt idx="6842">
                  <c:v>2835</c:v>
                </c:pt>
                <c:pt idx="6843">
                  <c:v>2835</c:v>
                </c:pt>
                <c:pt idx="6844">
                  <c:v>2835</c:v>
                </c:pt>
                <c:pt idx="6845">
                  <c:v>2835</c:v>
                </c:pt>
                <c:pt idx="6846">
                  <c:v>2835</c:v>
                </c:pt>
                <c:pt idx="6847">
                  <c:v>2836</c:v>
                </c:pt>
                <c:pt idx="6848">
                  <c:v>2836</c:v>
                </c:pt>
                <c:pt idx="6849">
                  <c:v>2837</c:v>
                </c:pt>
                <c:pt idx="6850">
                  <c:v>2838</c:v>
                </c:pt>
                <c:pt idx="6851">
                  <c:v>2838</c:v>
                </c:pt>
                <c:pt idx="6852">
                  <c:v>2839</c:v>
                </c:pt>
                <c:pt idx="6853">
                  <c:v>2839</c:v>
                </c:pt>
                <c:pt idx="6854">
                  <c:v>2839</c:v>
                </c:pt>
                <c:pt idx="6855">
                  <c:v>2840</c:v>
                </c:pt>
                <c:pt idx="6856">
                  <c:v>2840</c:v>
                </c:pt>
                <c:pt idx="6857">
                  <c:v>2840</c:v>
                </c:pt>
                <c:pt idx="6858">
                  <c:v>2840</c:v>
                </c:pt>
                <c:pt idx="6859">
                  <c:v>2840</c:v>
                </c:pt>
                <c:pt idx="6860">
                  <c:v>2840</c:v>
                </c:pt>
                <c:pt idx="6861">
                  <c:v>2840</c:v>
                </c:pt>
                <c:pt idx="6862">
                  <c:v>2840</c:v>
                </c:pt>
                <c:pt idx="6863">
                  <c:v>2840</c:v>
                </c:pt>
                <c:pt idx="6864">
                  <c:v>2841</c:v>
                </c:pt>
                <c:pt idx="6865">
                  <c:v>2842</c:v>
                </c:pt>
                <c:pt idx="6866">
                  <c:v>2842</c:v>
                </c:pt>
                <c:pt idx="6867">
                  <c:v>2843</c:v>
                </c:pt>
                <c:pt idx="6868">
                  <c:v>2843</c:v>
                </c:pt>
                <c:pt idx="6869">
                  <c:v>2844</c:v>
                </c:pt>
                <c:pt idx="6870">
                  <c:v>2844</c:v>
                </c:pt>
                <c:pt idx="6871">
                  <c:v>2845</c:v>
                </c:pt>
                <c:pt idx="6872">
                  <c:v>2845</c:v>
                </c:pt>
                <c:pt idx="6873">
                  <c:v>2845</c:v>
                </c:pt>
                <c:pt idx="6874">
                  <c:v>2846</c:v>
                </c:pt>
                <c:pt idx="6875">
                  <c:v>2847</c:v>
                </c:pt>
                <c:pt idx="6876">
                  <c:v>2848</c:v>
                </c:pt>
                <c:pt idx="6877">
                  <c:v>2849</c:v>
                </c:pt>
                <c:pt idx="6878">
                  <c:v>2849</c:v>
                </c:pt>
                <c:pt idx="6879">
                  <c:v>2849</c:v>
                </c:pt>
                <c:pt idx="6880">
                  <c:v>2849</c:v>
                </c:pt>
                <c:pt idx="6881">
                  <c:v>2849</c:v>
                </c:pt>
                <c:pt idx="6882">
                  <c:v>2849</c:v>
                </c:pt>
                <c:pt idx="6883">
                  <c:v>2849</c:v>
                </c:pt>
                <c:pt idx="6884">
                  <c:v>2850</c:v>
                </c:pt>
                <c:pt idx="6885">
                  <c:v>2850</c:v>
                </c:pt>
                <c:pt idx="6886">
                  <c:v>2850</c:v>
                </c:pt>
                <c:pt idx="6887">
                  <c:v>2850</c:v>
                </c:pt>
                <c:pt idx="6888">
                  <c:v>2850</c:v>
                </c:pt>
                <c:pt idx="6889">
                  <c:v>2850</c:v>
                </c:pt>
                <c:pt idx="6890">
                  <c:v>2850</c:v>
                </c:pt>
                <c:pt idx="6891">
                  <c:v>2850</c:v>
                </c:pt>
                <c:pt idx="6892">
                  <c:v>2850</c:v>
                </c:pt>
                <c:pt idx="6893">
                  <c:v>2850</c:v>
                </c:pt>
                <c:pt idx="6894">
                  <c:v>2851</c:v>
                </c:pt>
                <c:pt idx="6895">
                  <c:v>2852</c:v>
                </c:pt>
                <c:pt idx="6896">
                  <c:v>2852</c:v>
                </c:pt>
                <c:pt idx="6897">
                  <c:v>2852</c:v>
                </c:pt>
                <c:pt idx="6898">
                  <c:v>2852</c:v>
                </c:pt>
                <c:pt idx="6899">
                  <c:v>2852</c:v>
                </c:pt>
                <c:pt idx="6900">
                  <c:v>2853</c:v>
                </c:pt>
                <c:pt idx="6901">
                  <c:v>2853</c:v>
                </c:pt>
                <c:pt idx="6902">
                  <c:v>2853</c:v>
                </c:pt>
                <c:pt idx="6903">
                  <c:v>2853</c:v>
                </c:pt>
                <c:pt idx="6904">
                  <c:v>2853</c:v>
                </c:pt>
                <c:pt idx="6905">
                  <c:v>2853</c:v>
                </c:pt>
                <c:pt idx="6906">
                  <c:v>2853</c:v>
                </c:pt>
                <c:pt idx="6907">
                  <c:v>2853</c:v>
                </c:pt>
                <c:pt idx="6908">
                  <c:v>2853</c:v>
                </c:pt>
                <c:pt idx="6909">
                  <c:v>2854</c:v>
                </c:pt>
                <c:pt idx="6910">
                  <c:v>2854</c:v>
                </c:pt>
                <c:pt idx="6911">
                  <c:v>2855</c:v>
                </c:pt>
                <c:pt idx="6912">
                  <c:v>2856</c:v>
                </c:pt>
                <c:pt idx="6913">
                  <c:v>2857</c:v>
                </c:pt>
                <c:pt idx="6914">
                  <c:v>2857</c:v>
                </c:pt>
                <c:pt idx="6915">
                  <c:v>2858</c:v>
                </c:pt>
                <c:pt idx="6916">
                  <c:v>2859</c:v>
                </c:pt>
                <c:pt idx="6917">
                  <c:v>2859</c:v>
                </c:pt>
                <c:pt idx="6918">
                  <c:v>2859</c:v>
                </c:pt>
                <c:pt idx="6919">
                  <c:v>2859</c:v>
                </c:pt>
                <c:pt idx="6920">
                  <c:v>2860</c:v>
                </c:pt>
                <c:pt idx="6921">
                  <c:v>2860</c:v>
                </c:pt>
                <c:pt idx="6922">
                  <c:v>2860</c:v>
                </c:pt>
                <c:pt idx="6923">
                  <c:v>2860</c:v>
                </c:pt>
                <c:pt idx="6924">
                  <c:v>2860</c:v>
                </c:pt>
                <c:pt idx="6925">
                  <c:v>2860</c:v>
                </c:pt>
                <c:pt idx="6926">
                  <c:v>2860</c:v>
                </c:pt>
                <c:pt idx="6927">
                  <c:v>2860</c:v>
                </c:pt>
                <c:pt idx="6928">
                  <c:v>2860</c:v>
                </c:pt>
                <c:pt idx="6929">
                  <c:v>2860</c:v>
                </c:pt>
                <c:pt idx="6930">
                  <c:v>2860</c:v>
                </c:pt>
                <c:pt idx="6931">
                  <c:v>2861</c:v>
                </c:pt>
                <c:pt idx="6932">
                  <c:v>2861</c:v>
                </c:pt>
                <c:pt idx="6933">
                  <c:v>2861</c:v>
                </c:pt>
                <c:pt idx="6934">
                  <c:v>2861</c:v>
                </c:pt>
                <c:pt idx="6935">
                  <c:v>2861</c:v>
                </c:pt>
                <c:pt idx="6936">
                  <c:v>2861</c:v>
                </c:pt>
                <c:pt idx="6937">
                  <c:v>2861</c:v>
                </c:pt>
                <c:pt idx="6938">
                  <c:v>2861</c:v>
                </c:pt>
                <c:pt idx="6939">
                  <c:v>2861</c:v>
                </c:pt>
                <c:pt idx="6940">
                  <c:v>2861</c:v>
                </c:pt>
                <c:pt idx="6941">
                  <c:v>2862</c:v>
                </c:pt>
                <c:pt idx="6942">
                  <c:v>2862</c:v>
                </c:pt>
                <c:pt idx="6943">
                  <c:v>2862</c:v>
                </c:pt>
                <c:pt idx="6944">
                  <c:v>2862</c:v>
                </c:pt>
                <c:pt idx="6945">
                  <c:v>2862</c:v>
                </c:pt>
                <c:pt idx="6946">
                  <c:v>2862</c:v>
                </c:pt>
                <c:pt idx="6947">
                  <c:v>2862</c:v>
                </c:pt>
                <c:pt idx="6948">
                  <c:v>2862</c:v>
                </c:pt>
                <c:pt idx="6949">
                  <c:v>2863</c:v>
                </c:pt>
                <c:pt idx="6950">
                  <c:v>2863</c:v>
                </c:pt>
                <c:pt idx="6951">
                  <c:v>2863</c:v>
                </c:pt>
                <c:pt idx="6952">
                  <c:v>2863</c:v>
                </c:pt>
                <c:pt idx="6953">
                  <c:v>2863</c:v>
                </c:pt>
                <c:pt idx="6954">
                  <c:v>2864</c:v>
                </c:pt>
                <c:pt idx="6955">
                  <c:v>2865</c:v>
                </c:pt>
                <c:pt idx="6956">
                  <c:v>2866</c:v>
                </c:pt>
                <c:pt idx="6957">
                  <c:v>2866</c:v>
                </c:pt>
                <c:pt idx="6958">
                  <c:v>2866</c:v>
                </c:pt>
                <c:pt idx="6959">
                  <c:v>2866</c:v>
                </c:pt>
                <c:pt idx="6960">
                  <c:v>2866</c:v>
                </c:pt>
                <c:pt idx="6961">
                  <c:v>2866</c:v>
                </c:pt>
                <c:pt idx="6962">
                  <c:v>2866</c:v>
                </c:pt>
                <c:pt idx="6963">
                  <c:v>2866</c:v>
                </c:pt>
                <c:pt idx="6964">
                  <c:v>2866</c:v>
                </c:pt>
                <c:pt idx="6965">
                  <c:v>2866</c:v>
                </c:pt>
                <c:pt idx="6966">
                  <c:v>2866</c:v>
                </c:pt>
                <c:pt idx="6967">
                  <c:v>2866</c:v>
                </c:pt>
                <c:pt idx="6968">
                  <c:v>2866</c:v>
                </c:pt>
                <c:pt idx="6969">
                  <c:v>2866</c:v>
                </c:pt>
                <c:pt idx="6970">
                  <c:v>2866</c:v>
                </c:pt>
                <c:pt idx="6971">
                  <c:v>2866</c:v>
                </c:pt>
                <c:pt idx="6972">
                  <c:v>2866</c:v>
                </c:pt>
                <c:pt idx="6973">
                  <c:v>2866</c:v>
                </c:pt>
                <c:pt idx="6974">
                  <c:v>2866</c:v>
                </c:pt>
                <c:pt idx="6975">
                  <c:v>2867</c:v>
                </c:pt>
                <c:pt idx="6976">
                  <c:v>2868</c:v>
                </c:pt>
                <c:pt idx="6977">
                  <c:v>2869</c:v>
                </c:pt>
                <c:pt idx="6978">
                  <c:v>2869</c:v>
                </c:pt>
                <c:pt idx="6979">
                  <c:v>2869</c:v>
                </c:pt>
                <c:pt idx="6980">
                  <c:v>2869</c:v>
                </c:pt>
                <c:pt idx="6981">
                  <c:v>2869</c:v>
                </c:pt>
                <c:pt idx="6982">
                  <c:v>2870</c:v>
                </c:pt>
                <c:pt idx="6983">
                  <c:v>2871</c:v>
                </c:pt>
                <c:pt idx="6984">
                  <c:v>2872</c:v>
                </c:pt>
                <c:pt idx="6985">
                  <c:v>2873</c:v>
                </c:pt>
                <c:pt idx="6986">
                  <c:v>2874</c:v>
                </c:pt>
                <c:pt idx="6987">
                  <c:v>2875</c:v>
                </c:pt>
                <c:pt idx="6988">
                  <c:v>2876</c:v>
                </c:pt>
                <c:pt idx="6989">
                  <c:v>2877</c:v>
                </c:pt>
                <c:pt idx="6990">
                  <c:v>2877</c:v>
                </c:pt>
                <c:pt idx="6991">
                  <c:v>2878</c:v>
                </c:pt>
                <c:pt idx="6992">
                  <c:v>2879</c:v>
                </c:pt>
                <c:pt idx="6993">
                  <c:v>2880</c:v>
                </c:pt>
                <c:pt idx="6994">
                  <c:v>2881</c:v>
                </c:pt>
                <c:pt idx="6995">
                  <c:v>2882</c:v>
                </c:pt>
                <c:pt idx="6996">
                  <c:v>2883</c:v>
                </c:pt>
                <c:pt idx="6997">
                  <c:v>2884</c:v>
                </c:pt>
                <c:pt idx="6998">
                  <c:v>2885</c:v>
                </c:pt>
                <c:pt idx="6999">
                  <c:v>2886</c:v>
                </c:pt>
                <c:pt idx="7000">
                  <c:v>2886</c:v>
                </c:pt>
                <c:pt idx="7001">
                  <c:v>2886</c:v>
                </c:pt>
                <c:pt idx="7002">
                  <c:v>2886</c:v>
                </c:pt>
                <c:pt idx="7003">
                  <c:v>2886</c:v>
                </c:pt>
                <c:pt idx="7004">
                  <c:v>2886</c:v>
                </c:pt>
                <c:pt idx="7005">
                  <c:v>2886</c:v>
                </c:pt>
                <c:pt idx="7006">
                  <c:v>2886</c:v>
                </c:pt>
                <c:pt idx="7007">
                  <c:v>2886</c:v>
                </c:pt>
                <c:pt idx="7008">
                  <c:v>2886</c:v>
                </c:pt>
                <c:pt idx="7009">
                  <c:v>2886</c:v>
                </c:pt>
                <c:pt idx="7010">
                  <c:v>2886</c:v>
                </c:pt>
                <c:pt idx="7011">
                  <c:v>2886</c:v>
                </c:pt>
                <c:pt idx="7012">
                  <c:v>2886</c:v>
                </c:pt>
                <c:pt idx="7013">
                  <c:v>2886</c:v>
                </c:pt>
                <c:pt idx="7014">
                  <c:v>2886</c:v>
                </c:pt>
                <c:pt idx="7015">
                  <c:v>2886</c:v>
                </c:pt>
                <c:pt idx="7016">
                  <c:v>2887</c:v>
                </c:pt>
                <c:pt idx="7017">
                  <c:v>2887</c:v>
                </c:pt>
                <c:pt idx="7018">
                  <c:v>2887</c:v>
                </c:pt>
                <c:pt idx="7019">
                  <c:v>2887</c:v>
                </c:pt>
                <c:pt idx="7020">
                  <c:v>2887</c:v>
                </c:pt>
                <c:pt idx="7021">
                  <c:v>2887</c:v>
                </c:pt>
                <c:pt idx="7022">
                  <c:v>2887</c:v>
                </c:pt>
                <c:pt idx="7023">
                  <c:v>2888</c:v>
                </c:pt>
                <c:pt idx="7024">
                  <c:v>2889</c:v>
                </c:pt>
                <c:pt idx="7025">
                  <c:v>2890</c:v>
                </c:pt>
                <c:pt idx="7026">
                  <c:v>2890</c:v>
                </c:pt>
                <c:pt idx="7027">
                  <c:v>2890</c:v>
                </c:pt>
                <c:pt idx="7028">
                  <c:v>2890</c:v>
                </c:pt>
                <c:pt idx="7029">
                  <c:v>2891</c:v>
                </c:pt>
                <c:pt idx="7030">
                  <c:v>2891</c:v>
                </c:pt>
                <c:pt idx="7031">
                  <c:v>2892</c:v>
                </c:pt>
                <c:pt idx="7032">
                  <c:v>2893</c:v>
                </c:pt>
                <c:pt idx="7033">
                  <c:v>2894</c:v>
                </c:pt>
                <c:pt idx="7034">
                  <c:v>2895</c:v>
                </c:pt>
                <c:pt idx="7035">
                  <c:v>2896</c:v>
                </c:pt>
                <c:pt idx="7036">
                  <c:v>2897</c:v>
                </c:pt>
                <c:pt idx="7037">
                  <c:v>2898</c:v>
                </c:pt>
                <c:pt idx="7038">
                  <c:v>2899</c:v>
                </c:pt>
                <c:pt idx="7039">
                  <c:v>2900</c:v>
                </c:pt>
                <c:pt idx="7040">
                  <c:v>2901</c:v>
                </c:pt>
                <c:pt idx="7041">
                  <c:v>2901</c:v>
                </c:pt>
                <c:pt idx="7042">
                  <c:v>2901</c:v>
                </c:pt>
                <c:pt idx="7043">
                  <c:v>2901</c:v>
                </c:pt>
                <c:pt idx="7044">
                  <c:v>2902</c:v>
                </c:pt>
                <c:pt idx="7045">
                  <c:v>2902</c:v>
                </c:pt>
                <c:pt idx="7046">
                  <c:v>2902</c:v>
                </c:pt>
                <c:pt idx="7047">
                  <c:v>2902</c:v>
                </c:pt>
                <c:pt idx="7048">
                  <c:v>2902</c:v>
                </c:pt>
                <c:pt idx="7049">
                  <c:v>2903</c:v>
                </c:pt>
                <c:pt idx="7050">
                  <c:v>2903</c:v>
                </c:pt>
                <c:pt idx="7051">
                  <c:v>2903</c:v>
                </c:pt>
                <c:pt idx="7052">
                  <c:v>2903</c:v>
                </c:pt>
                <c:pt idx="7053">
                  <c:v>2903</c:v>
                </c:pt>
                <c:pt idx="7054">
                  <c:v>2903</c:v>
                </c:pt>
                <c:pt idx="7055">
                  <c:v>2903</c:v>
                </c:pt>
                <c:pt idx="7056">
                  <c:v>2903</c:v>
                </c:pt>
                <c:pt idx="7057">
                  <c:v>2903</c:v>
                </c:pt>
                <c:pt idx="7058">
                  <c:v>2903</c:v>
                </c:pt>
                <c:pt idx="7059">
                  <c:v>2903</c:v>
                </c:pt>
                <c:pt idx="7060">
                  <c:v>2903</c:v>
                </c:pt>
                <c:pt idx="7061">
                  <c:v>2904</c:v>
                </c:pt>
                <c:pt idx="7062">
                  <c:v>2904</c:v>
                </c:pt>
                <c:pt idx="7063">
                  <c:v>2904</c:v>
                </c:pt>
                <c:pt idx="7064">
                  <c:v>2904</c:v>
                </c:pt>
                <c:pt idx="7065">
                  <c:v>2905</c:v>
                </c:pt>
                <c:pt idx="7066">
                  <c:v>2906</c:v>
                </c:pt>
                <c:pt idx="7067">
                  <c:v>2907</c:v>
                </c:pt>
                <c:pt idx="7068">
                  <c:v>2908</c:v>
                </c:pt>
                <c:pt idx="7069">
                  <c:v>2909</c:v>
                </c:pt>
                <c:pt idx="7070">
                  <c:v>2910</c:v>
                </c:pt>
                <c:pt idx="7071">
                  <c:v>2911</c:v>
                </c:pt>
                <c:pt idx="7072">
                  <c:v>2911</c:v>
                </c:pt>
                <c:pt idx="7073">
                  <c:v>2912</c:v>
                </c:pt>
                <c:pt idx="7074">
                  <c:v>2913</c:v>
                </c:pt>
                <c:pt idx="7075">
                  <c:v>2914</c:v>
                </c:pt>
                <c:pt idx="7076">
                  <c:v>2915</c:v>
                </c:pt>
                <c:pt idx="7077">
                  <c:v>2916</c:v>
                </c:pt>
                <c:pt idx="7078">
                  <c:v>2917</c:v>
                </c:pt>
                <c:pt idx="7079">
                  <c:v>2917</c:v>
                </c:pt>
                <c:pt idx="7080">
                  <c:v>2917</c:v>
                </c:pt>
                <c:pt idx="7081">
                  <c:v>2917</c:v>
                </c:pt>
                <c:pt idx="7082">
                  <c:v>2917</c:v>
                </c:pt>
                <c:pt idx="7083">
                  <c:v>2917</c:v>
                </c:pt>
                <c:pt idx="7084">
                  <c:v>2917</c:v>
                </c:pt>
                <c:pt idx="7085">
                  <c:v>2917</c:v>
                </c:pt>
                <c:pt idx="7086">
                  <c:v>2918</c:v>
                </c:pt>
                <c:pt idx="7087">
                  <c:v>2919</c:v>
                </c:pt>
                <c:pt idx="7088">
                  <c:v>2920</c:v>
                </c:pt>
                <c:pt idx="7089">
                  <c:v>2921</c:v>
                </c:pt>
                <c:pt idx="7090">
                  <c:v>2922</c:v>
                </c:pt>
                <c:pt idx="7091">
                  <c:v>2922</c:v>
                </c:pt>
                <c:pt idx="7092">
                  <c:v>2922</c:v>
                </c:pt>
                <c:pt idx="7093">
                  <c:v>2922</c:v>
                </c:pt>
                <c:pt idx="7094">
                  <c:v>2923</c:v>
                </c:pt>
                <c:pt idx="7095">
                  <c:v>2924</c:v>
                </c:pt>
                <c:pt idx="7096">
                  <c:v>2925</c:v>
                </c:pt>
                <c:pt idx="7097">
                  <c:v>2926</c:v>
                </c:pt>
                <c:pt idx="7098">
                  <c:v>2927</c:v>
                </c:pt>
                <c:pt idx="7099">
                  <c:v>2928</c:v>
                </c:pt>
                <c:pt idx="7100">
                  <c:v>2929</c:v>
                </c:pt>
                <c:pt idx="7101">
                  <c:v>2930</c:v>
                </c:pt>
                <c:pt idx="7102">
                  <c:v>2930</c:v>
                </c:pt>
                <c:pt idx="7103">
                  <c:v>2931</c:v>
                </c:pt>
                <c:pt idx="7104">
                  <c:v>2932</c:v>
                </c:pt>
                <c:pt idx="7105">
                  <c:v>2933</c:v>
                </c:pt>
                <c:pt idx="7106">
                  <c:v>2934</c:v>
                </c:pt>
                <c:pt idx="7107">
                  <c:v>2935</c:v>
                </c:pt>
                <c:pt idx="7108">
                  <c:v>2936</c:v>
                </c:pt>
                <c:pt idx="7109">
                  <c:v>2937</c:v>
                </c:pt>
                <c:pt idx="7110">
                  <c:v>2937</c:v>
                </c:pt>
                <c:pt idx="7111">
                  <c:v>2938</c:v>
                </c:pt>
                <c:pt idx="7112">
                  <c:v>2939</c:v>
                </c:pt>
                <c:pt idx="7113">
                  <c:v>2940</c:v>
                </c:pt>
                <c:pt idx="7114">
                  <c:v>2940</c:v>
                </c:pt>
                <c:pt idx="7115">
                  <c:v>2940</c:v>
                </c:pt>
                <c:pt idx="7116">
                  <c:v>2940</c:v>
                </c:pt>
                <c:pt idx="7117">
                  <c:v>2940</c:v>
                </c:pt>
                <c:pt idx="7118">
                  <c:v>2940</c:v>
                </c:pt>
                <c:pt idx="7119">
                  <c:v>2940</c:v>
                </c:pt>
                <c:pt idx="7120">
                  <c:v>2941</c:v>
                </c:pt>
                <c:pt idx="7121">
                  <c:v>2942</c:v>
                </c:pt>
                <c:pt idx="7122">
                  <c:v>2943</c:v>
                </c:pt>
                <c:pt idx="7123">
                  <c:v>2944</c:v>
                </c:pt>
                <c:pt idx="7124">
                  <c:v>2944</c:v>
                </c:pt>
                <c:pt idx="7125">
                  <c:v>2944</c:v>
                </c:pt>
                <c:pt idx="7126">
                  <c:v>2945</c:v>
                </c:pt>
                <c:pt idx="7127">
                  <c:v>2946</c:v>
                </c:pt>
                <c:pt idx="7128">
                  <c:v>2946</c:v>
                </c:pt>
                <c:pt idx="7129">
                  <c:v>2946</c:v>
                </c:pt>
                <c:pt idx="7130">
                  <c:v>2946</c:v>
                </c:pt>
                <c:pt idx="7131">
                  <c:v>2946</c:v>
                </c:pt>
                <c:pt idx="7132">
                  <c:v>2947</c:v>
                </c:pt>
                <c:pt idx="7133">
                  <c:v>2947</c:v>
                </c:pt>
                <c:pt idx="7134">
                  <c:v>2947</c:v>
                </c:pt>
                <c:pt idx="7135">
                  <c:v>2947</c:v>
                </c:pt>
                <c:pt idx="7136">
                  <c:v>2947</c:v>
                </c:pt>
                <c:pt idx="7137">
                  <c:v>2947</c:v>
                </c:pt>
                <c:pt idx="7138">
                  <c:v>2947</c:v>
                </c:pt>
                <c:pt idx="7139">
                  <c:v>2947</c:v>
                </c:pt>
                <c:pt idx="7140">
                  <c:v>2948</c:v>
                </c:pt>
                <c:pt idx="7141">
                  <c:v>2948</c:v>
                </c:pt>
                <c:pt idx="7142">
                  <c:v>2948</c:v>
                </c:pt>
                <c:pt idx="7143">
                  <c:v>2949</c:v>
                </c:pt>
                <c:pt idx="7144">
                  <c:v>2950</c:v>
                </c:pt>
                <c:pt idx="7145">
                  <c:v>2950</c:v>
                </c:pt>
                <c:pt idx="7146">
                  <c:v>2950</c:v>
                </c:pt>
                <c:pt idx="7147">
                  <c:v>2950</c:v>
                </c:pt>
                <c:pt idx="7148">
                  <c:v>2950</c:v>
                </c:pt>
                <c:pt idx="7149">
                  <c:v>2950</c:v>
                </c:pt>
                <c:pt idx="7150">
                  <c:v>2950</c:v>
                </c:pt>
                <c:pt idx="7151">
                  <c:v>2950</c:v>
                </c:pt>
                <c:pt idx="7152">
                  <c:v>2950</c:v>
                </c:pt>
                <c:pt idx="7153">
                  <c:v>2950</c:v>
                </c:pt>
                <c:pt idx="7154">
                  <c:v>2950</c:v>
                </c:pt>
                <c:pt idx="7155">
                  <c:v>2950</c:v>
                </c:pt>
                <c:pt idx="7156">
                  <c:v>2950</c:v>
                </c:pt>
                <c:pt idx="7157">
                  <c:v>2950</c:v>
                </c:pt>
                <c:pt idx="7158">
                  <c:v>2950</c:v>
                </c:pt>
                <c:pt idx="7159">
                  <c:v>2950</c:v>
                </c:pt>
                <c:pt idx="7160">
                  <c:v>2950</c:v>
                </c:pt>
                <c:pt idx="7161">
                  <c:v>2950</c:v>
                </c:pt>
                <c:pt idx="7162">
                  <c:v>2951</c:v>
                </c:pt>
                <c:pt idx="7163">
                  <c:v>2951</c:v>
                </c:pt>
                <c:pt idx="7164">
                  <c:v>2952</c:v>
                </c:pt>
                <c:pt idx="7165">
                  <c:v>2953</c:v>
                </c:pt>
                <c:pt idx="7166">
                  <c:v>2953</c:v>
                </c:pt>
                <c:pt idx="7167">
                  <c:v>2953</c:v>
                </c:pt>
                <c:pt idx="7168">
                  <c:v>2953</c:v>
                </c:pt>
                <c:pt idx="7169">
                  <c:v>2954</c:v>
                </c:pt>
                <c:pt idx="7170">
                  <c:v>2955</c:v>
                </c:pt>
                <c:pt idx="7171">
                  <c:v>2956</c:v>
                </c:pt>
                <c:pt idx="7172">
                  <c:v>2957</c:v>
                </c:pt>
                <c:pt idx="7173">
                  <c:v>2958</c:v>
                </c:pt>
                <c:pt idx="7174">
                  <c:v>2958</c:v>
                </c:pt>
                <c:pt idx="7175">
                  <c:v>2959</c:v>
                </c:pt>
                <c:pt idx="7176">
                  <c:v>2960</c:v>
                </c:pt>
                <c:pt idx="7177">
                  <c:v>2960</c:v>
                </c:pt>
                <c:pt idx="7178">
                  <c:v>2960</c:v>
                </c:pt>
                <c:pt idx="7179">
                  <c:v>2960</c:v>
                </c:pt>
                <c:pt idx="7180">
                  <c:v>2961</c:v>
                </c:pt>
                <c:pt idx="7181">
                  <c:v>2961</c:v>
                </c:pt>
                <c:pt idx="7182">
                  <c:v>2961</c:v>
                </c:pt>
                <c:pt idx="7183">
                  <c:v>2961</c:v>
                </c:pt>
                <c:pt idx="7184">
                  <c:v>2961</c:v>
                </c:pt>
                <c:pt idx="7185">
                  <c:v>2961</c:v>
                </c:pt>
                <c:pt idx="7186">
                  <c:v>2961</c:v>
                </c:pt>
                <c:pt idx="7187">
                  <c:v>2961</c:v>
                </c:pt>
                <c:pt idx="7188">
                  <c:v>2961</c:v>
                </c:pt>
                <c:pt idx="7189">
                  <c:v>2961</c:v>
                </c:pt>
                <c:pt idx="7190">
                  <c:v>2961</c:v>
                </c:pt>
                <c:pt idx="7191">
                  <c:v>2961</c:v>
                </c:pt>
                <c:pt idx="7192">
                  <c:v>2961</c:v>
                </c:pt>
                <c:pt idx="7193">
                  <c:v>2961</c:v>
                </c:pt>
                <c:pt idx="7194">
                  <c:v>2961</c:v>
                </c:pt>
                <c:pt idx="7195">
                  <c:v>2961</c:v>
                </c:pt>
                <c:pt idx="7196">
                  <c:v>2962</c:v>
                </c:pt>
                <c:pt idx="7197">
                  <c:v>2963</c:v>
                </c:pt>
                <c:pt idx="7198">
                  <c:v>2963</c:v>
                </c:pt>
                <c:pt idx="7199">
                  <c:v>2963</c:v>
                </c:pt>
                <c:pt idx="7200">
                  <c:v>2964</c:v>
                </c:pt>
                <c:pt idx="7201">
                  <c:v>2965</c:v>
                </c:pt>
                <c:pt idx="7202">
                  <c:v>2965</c:v>
                </c:pt>
                <c:pt idx="7203">
                  <c:v>2965</c:v>
                </c:pt>
                <c:pt idx="7204">
                  <c:v>2965</c:v>
                </c:pt>
                <c:pt idx="7205">
                  <c:v>2965</c:v>
                </c:pt>
                <c:pt idx="7206">
                  <c:v>2965</c:v>
                </c:pt>
                <c:pt idx="7207">
                  <c:v>2965</c:v>
                </c:pt>
                <c:pt idx="7208">
                  <c:v>2965</c:v>
                </c:pt>
                <c:pt idx="7209">
                  <c:v>2966</c:v>
                </c:pt>
                <c:pt idx="7210">
                  <c:v>2967</c:v>
                </c:pt>
                <c:pt idx="7211">
                  <c:v>2968</c:v>
                </c:pt>
                <c:pt idx="7212">
                  <c:v>2969</c:v>
                </c:pt>
                <c:pt idx="7213">
                  <c:v>2969</c:v>
                </c:pt>
                <c:pt idx="7214">
                  <c:v>2970</c:v>
                </c:pt>
                <c:pt idx="7215">
                  <c:v>2971</c:v>
                </c:pt>
                <c:pt idx="7216">
                  <c:v>2971</c:v>
                </c:pt>
                <c:pt idx="7217">
                  <c:v>2971</c:v>
                </c:pt>
                <c:pt idx="7218">
                  <c:v>2971</c:v>
                </c:pt>
                <c:pt idx="7219">
                  <c:v>2971</c:v>
                </c:pt>
                <c:pt idx="7220">
                  <c:v>2972</c:v>
                </c:pt>
                <c:pt idx="7221">
                  <c:v>2972</c:v>
                </c:pt>
                <c:pt idx="7222">
                  <c:v>2972</c:v>
                </c:pt>
                <c:pt idx="7223">
                  <c:v>2973</c:v>
                </c:pt>
                <c:pt idx="7224">
                  <c:v>2973</c:v>
                </c:pt>
                <c:pt idx="7225">
                  <c:v>2973</c:v>
                </c:pt>
                <c:pt idx="7226">
                  <c:v>2973</c:v>
                </c:pt>
                <c:pt idx="7227">
                  <c:v>2973</c:v>
                </c:pt>
                <c:pt idx="7228">
                  <c:v>2973</c:v>
                </c:pt>
                <c:pt idx="7229">
                  <c:v>2973</c:v>
                </c:pt>
                <c:pt idx="7230">
                  <c:v>2973</c:v>
                </c:pt>
                <c:pt idx="7231">
                  <c:v>2973</c:v>
                </c:pt>
                <c:pt idx="7232">
                  <c:v>2973</c:v>
                </c:pt>
                <c:pt idx="7233">
                  <c:v>2973</c:v>
                </c:pt>
                <c:pt idx="7234">
                  <c:v>2973</c:v>
                </c:pt>
                <c:pt idx="7235">
                  <c:v>2973</c:v>
                </c:pt>
                <c:pt idx="7236">
                  <c:v>2973</c:v>
                </c:pt>
                <c:pt idx="7237">
                  <c:v>2974</c:v>
                </c:pt>
                <c:pt idx="7238">
                  <c:v>2975</c:v>
                </c:pt>
                <c:pt idx="7239">
                  <c:v>2975</c:v>
                </c:pt>
                <c:pt idx="7240">
                  <c:v>2975</c:v>
                </c:pt>
                <c:pt idx="7241">
                  <c:v>2976</c:v>
                </c:pt>
                <c:pt idx="7242">
                  <c:v>2977</c:v>
                </c:pt>
                <c:pt idx="7243">
                  <c:v>2977</c:v>
                </c:pt>
                <c:pt idx="7244">
                  <c:v>2978</c:v>
                </c:pt>
                <c:pt idx="7245">
                  <c:v>2979</c:v>
                </c:pt>
                <c:pt idx="7246">
                  <c:v>2979</c:v>
                </c:pt>
                <c:pt idx="7247">
                  <c:v>2980</c:v>
                </c:pt>
                <c:pt idx="7248">
                  <c:v>2980</c:v>
                </c:pt>
                <c:pt idx="7249">
                  <c:v>2980</c:v>
                </c:pt>
                <c:pt idx="7250">
                  <c:v>2980</c:v>
                </c:pt>
                <c:pt idx="7251">
                  <c:v>2980</c:v>
                </c:pt>
                <c:pt idx="7252">
                  <c:v>2980</c:v>
                </c:pt>
                <c:pt idx="7253">
                  <c:v>2980</c:v>
                </c:pt>
                <c:pt idx="7254">
                  <c:v>2980</c:v>
                </c:pt>
                <c:pt idx="7255">
                  <c:v>2980</c:v>
                </c:pt>
                <c:pt idx="7256">
                  <c:v>2980</c:v>
                </c:pt>
                <c:pt idx="7257">
                  <c:v>2981</c:v>
                </c:pt>
                <c:pt idx="7258">
                  <c:v>2981</c:v>
                </c:pt>
                <c:pt idx="7259">
                  <c:v>2981</c:v>
                </c:pt>
                <c:pt idx="7260">
                  <c:v>2981</c:v>
                </c:pt>
                <c:pt idx="7261">
                  <c:v>2982</c:v>
                </c:pt>
                <c:pt idx="7262">
                  <c:v>2982</c:v>
                </c:pt>
                <c:pt idx="7263">
                  <c:v>2982</c:v>
                </c:pt>
                <c:pt idx="7264">
                  <c:v>2982</c:v>
                </c:pt>
                <c:pt idx="7265">
                  <c:v>2982</c:v>
                </c:pt>
                <c:pt idx="7266">
                  <c:v>2982</c:v>
                </c:pt>
                <c:pt idx="7267">
                  <c:v>2982</c:v>
                </c:pt>
                <c:pt idx="7268">
                  <c:v>2982</c:v>
                </c:pt>
                <c:pt idx="7269">
                  <c:v>2982</c:v>
                </c:pt>
                <c:pt idx="7270">
                  <c:v>2983</c:v>
                </c:pt>
                <c:pt idx="7271">
                  <c:v>2983</c:v>
                </c:pt>
                <c:pt idx="7272">
                  <c:v>2983</c:v>
                </c:pt>
                <c:pt idx="7273">
                  <c:v>2983</c:v>
                </c:pt>
                <c:pt idx="7274">
                  <c:v>2984</c:v>
                </c:pt>
                <c:pt idx="7275">
                  <c:v>2985</c:v>
                </c:pt>
                <c:pt idx="7276">
                  <c:v>2986</c:v>
                </c:pt>
                <c:pt idx="7277">
                  <c:v>2986</c:v>
                </c:pt>
                <c:pt idx="7278">
                  <c:v>2986</c:v>
                </c:pt>
                <c:pt idx="7279">
                  <c:v>2986</c:v>
                </c:pt>
                <c:pt idx="7280">
                  <c:v>2987</c:v>
                </c:pt>
                <c:pt idx="7281">
                  <c:v>2987</c:v>
                </c:pt>
                <c:pt idx="7282">
                  <c:v>2987</c:v>
                </c:pt>
                <c:pt idx="7283">
                  <c:v>2988</c:v>
                </c:pt>
                <c:pt idx="7284">
                  <c:v>2988</c:v>
                </c:pt>
                <c:pt idx="7285">
                  <c:v>2988</c:v>
                </c:pt>
                <c:pt idx="7286">
                  <c:v>2988</c:v>
                </c:pt>
                <c:pt idx="7287">
                  <c:v>2988</c:v>
                </c:pt>
                <c:pt idx="7288">
                  <c:v>2988</c:v>
                </c:pt>
                <c:pt idx="7289">
                  <c:v>2988</c:v>
                </c:pt>
                <c:pt idx="7290">
                  <c:v>2988</c:v>
                </c:pt>
                <c:pt idx="7291">
                  <c:v>2988</c:v>
                </c:pt>
                <c:pt idx="7292">
                  <c:v>2988</c:v>
                </c:pt>
                <c:pt idx="7293">
                  <c:v>2988</c:v>
                </c:pt>
                <c:pt idx="7294">
                  <c:v>2989</c:v>
                </c:pt>
                <c:pt idx="7295">
                  <c:v>2989</c:v>
                </c:pt>
                <c:pt idx="7296">
                  <c:v>2990</c:v>
                </c:pt>
                <c:pt idx="7297">
                  <c:v>2990</c:v>
                </c:pt>
                <c:pt idx="7298">
                  <c:v>2991</c:v>
                </c:pt>
                <c:pt idx="7299">
                  <c:v>2992</c:v>
                </c:pt>
                <c:pt idx="7300">
                  <c:v>2993</c:v>
                </c:pt>
                <c:pt idx="7301">
                  <c:v>2994</c:v>
                </c:pt>
                <c:pt idx="7302">
                  <c:v>2995</c:v>
                </c:pt>
                <c:pt idx="7303">
                  <c:v>2996</c:v>
                </c:pt>
                <c:pt idx="7304">
                  <c:v>2997</c:v>
                </c:pt>
                <c:pt idx="7305">
                  <c:v>2998</c:v>
                </c:pt>
                <c:pt idx="7306">
                  <c:v>2998</c:v>
                </c:pt>
                <c:pt idx="7307">
                  <c:v>2998</c:v>
                </c:pt>
                <c:pt idx="7308">
                  <c:v>2998</c:v>
                </c:pt>
                <c:pt idx="7309">
                  <c:v>2999</c:v>
                </c:pt>
                <c:pt idx="7310">
                  <c:v>3000</c:v>
                </c:pt>
                <c:pt idx="7311">
                  <c:v>3001</c:v>
                </c:pt>
                <c:pt idx="7312">
                  <c:v>3001</c:v>
                </c:pt>
                <c:pt idx="7313">
                  <c:v>3002</c:v>
                </c:pt>
                <c:pt idx="7314">
                  <c:v>3002</c:v>
                </c:pt>
                <c:pt idx="7315">
                  <c:v>3002</c:v>
                </c:pt>
                <c:pt idx="7316">
                  <c:v>3003</c:v>
                </c:pt>
                <c:pt idx="7317">
                  <c:v>3004</c:v>
                </c:pt>
                <c:pt idx="7318">
                  <c:v>3005</c:v>
                </c:pt>
                <c:pt idx="7319">
                  <c:v>3006</c:v>
                </c:pt>
                <c:pt idx="7320">
                  <c:v>3006</c:v>
                </c:pt>
                <c:pt idx="7321">
                  <c:v>3007</c:v>
                </c:pt>
                <c:pt idx="7322">
                  <c:v>3008</c:v>
                </c:pt>
                <c:pt idx="7323">
                  <c:v>3009</c:v>
                </c:pt>
                <c:pt idx="7324">
                  <c:v>3009</c:v>
                </c:pt>
                <c:pt idx="7325">
                  <c:v>3009</c:v>
                </c:pt>
                <c:pt idx="7326">
                  <c:v>3009</c:v>
                </c:pt>
                <c:pt idx="7327">
                  <c:v>3009</c:v>
                </c:pt>
                <c:pt idx="7328">
                  <c:v>3009</c:v>
                </c:pt>
                <c:pt idx="7329">
                  <c:v>3009</c:v>
                </c:pt>
                <c:pt idx="7330">
                  <c:v>3009</c:v>
                </c:pt>
                <c:pt idx="7331">
                  <c:v>3009</c:v>
                </c:pt>
                <c:pt idx="7332">
                  <c:v>3010</c:v>
                </c:pt>
                <c:pt idx="7333">
                  <c:v>3010</c:v>
                </c:pt>
                <c:pt idx="7334">
                  <c:v>3010</c:v>
                </c:pt>
                <c:pt idx="7335">
                  <c:v>3010</c:v>
                </c:pt>
                <c:pt idx="7336">
                  <c:v>3010</c:v>
                </c:pt>
                <c:pt idx="7337">
                  <c:v>3010</c:v>
                </c:pt>
                <c:pt idx="7338">
                  <c:v>3011</c:v>
                </c:pt>
                <c:pt idx="7339">
                  <c:v>3011</c:v>
                </c:pt>
                <c:pt idx="7340">
                  <c:v>3011</c:v>
                </c:pt>
                <c:pt idx="7341">
                  <c:v>3011</c:v>
                </c:pt>
                <c:pt idx="7342">
                  <c:v>3011</c:v>
                </c:pt>
                <c:pt idx="7343">
                  <c:v>3011</c:v>
                </c:pt>
                <c:pt idx="7344">
                  <c:v>3011</c:v>
                </c:pt>
                <c:pt idx="7345">
                  <c:v>3011</c:v>
                </c:pt>
                <c:pt idx="7346">
                  <c:v>3011</c:v>
                </c:pt>
                <c:pt idx="7347">
                  <c:v>3011</c:v>
                </c:pt>
                <c:pt idx="7348">
                  <c:v>3011</c:v>
                </c:pt>
                <c:pt idx="7349">
                  <c:v>3011</c:v>
                </c:pt>
                <c:pt idx="7350">
                  <c:v>3011</c:v>
                </c:pt>
                <c:pt idx="7351">
                  <c:v>3011</c:v>
                </c:pt>
                <c:pt idx="7352">
                  <c:v>3011</c:v>
                </c:pt>
                <c:pt idx="7353">
                  <c:v>3011</c:v>
                </c:pt>
                <c:pt idx="7354">
                  <c:v>3011</c:v>
                </c:pt>
                <c:pt idx="7355">
                  <c:v>3011</c:v>
                </c:pt>
                <c:pt idx="7356">
                  <c:v>3011</c:v>
                </c:pt>
                <c:pt idx="7357">
                  <c:v>3011</c:v>
                </c:pt>
                <c:pt idx="7358">
                  <c:v>3011</c:v>
                </c:pt>
                <c:pt idx="7359">
                  <c:v>3012</c:v>
                </c:pt>
                <c:pt idx="7360">
                  <c:v>3013</c:v>
                </c:pt>
                <c:pt idx="7361">
                  <c:v>3014</c:v>
                </c:pt>
                <c:pt idx="7362">
                  <c:v>3015</c:v>
                </c:pt>
                <c:pt idx="7363">
                  <c:v>3015</c:v>
                </c:pt>
                <c:pt idx="7364">
                  <c:v>3015</c:v>
                </c:pt>
                <c:pt idx="7365">
                  <c:v>3015</c:v>
                </c:pt>
                <c:pt idx="7366">
                  <c:v>3015</c:v>
                </c:pt>
                <c:pt idx="7367">
                  <c:v>3016</c:v>
                </c:pt>
                <c:pt idx="7368">
                  <c:v>3016</c:v>
                </c:pt>
                <c:pt idx="7369">
                  <c:v>3016</c:v>
                </c:pt>
                <c:pt idx="7370">
                  <c:v>3016</c:v>
                </c:pt>
                <c:pt idx="7371">
                  <c:v>3016</c:v>
                </c:pt>
                <c:pt idx="7372">
                  <c:v>3016</c:v>
                </c:pt>
                <c:pt idx="7373">
                  <c:v>3016</c:v>
                </c:pt>
                <c:pt idx="7374">
                  <c:v>3017</c:v>
                </c:pt>
                <c:pt idx="7375">
                  <c:v>3017</c:v>
                </c:pt>
                <c:pt idx="7376">
                  <c:v>3017</c:v>
                </c:pt>
                <c:pt idx="7377">
                  <c:v>3017</c:v>
                </c:pt>
                <c:pt idx="7378">
                  <c:v>3017</c:v>
                </c:pt>
                <c:pt idx="7379">
                  <c:v>3017</c:v>
                </c:pt>
                <c:pt idx="7380">
                  <c:v>3017</c:v>
                </c:pt>
                <c:pt idx="7381">
                  <c:v>3017</c:v>
                </c:pt>
                <c:pt idx="7382">
                  <c:v>3017</c:v>
                </c:pt>
                <c:pt idx="7383">
                  <c:v>3017</c:v>
                </c:pt>
                <c:pt idx="7384">
                  <c:v>3017</c:v>
                </c:pt>
                <c:pt idx="7385">
                  <c:v>3018</c:v>
                </c:pt>
                <c:pt idx="7386">
                  <c:v>3019</c:v>
                </c:pt>
                <c:pt idx="7387">
                  <c:v>3019</c:v>
                </c:pt>
                <c:pt idx="7388">
                  <c:v>3019</c:v>
                </c:pt>
                <c:pt idx="7389">
                  <c:v>3019</c:v>
                </c:pt>
                <c:pt idx="7390">
                  <c:v>3020</c:v>
                </c:pt>
                <c:pt idx="7391">
                  <c:v>3021</c:v>
                </c:pt>
                <c:pt idx="7392">
                  <c:v>3022</c:v>
                </c:pt>
                <c:pt idx="7393">
                  <c:v>3022</c:v>
                </c:pt>
                <c:pt idx="7394">
                  <c:v>3023</c:v>
                </c:pt>
                <c:pt idx="7395">
                  <c:v>3024</c:v>
                </c:pt>
                <c:pt idx="7396">
                  <c:v>3025</c:v>
                </c:pt>
                <c:pt idx="7397">
                  <c:v>3025</c:v>
                </c:pt>
                <c:pt idx="7398">
                  <c:v>3026</c:v>
                </c:pt>
                <c:pt idx="7399">
                  <c:v>3026</c:v>
                </c:pt>
                <c:pt idx="7400">
                  <c:v>3026</c:v>
                </c:pt>
                <c:pt idx="7401">
                  <c:v>3026</c:v>
                </c:pt>
                <c:pt idx="7402">
                  <c:v>3027</c:v>
                </c:pt>
                <c:pt idx="7403">
                  <c:v>3027</c:v>
                </c:pt>
                <c:pt idx="7404">
                  <c:v>3028</c:v>
                </c:pt>
                <c:pt idx="7405">
                  <c:v>3028</c:v>
                </c:pt>
                <c:pt idx="7406">
                  <c:v>3029</c:v>
                </c:pt>
                <c:pt idx="7407">
                  <c:v>3029</c:v>
                </c:pt>
                <c:pt idx="7408">
                  <c:v>3029</c:v>
                </c:pt>
                <c:pt idx="7409">
                  <c:v>3029</c:v>
                </c:pt>
                <c:pt idx="7410">
                  <c:v>3029</c:v>
                </c:pt>
                <c:pt idx="7411">
                  <c:v>3029</c:v>
                </c:pt>
                <c:pt idx="7412">
                  <c:v>3029</c:v>
                </c:pt>
                <c:pt idx="7413">
                  <c:v>3029</c:v>
                </c:pt>
                <c:pt idx="7414">
                  <c:v>3029</c:v>
                </c:pt>
                <c:pt idx="7415">
                  <c:v>3030</c:v>
                </c:pt>
                <c:pt idx="7416">
                  <c:v>3031</c:v>
                </c:pt>
                <c:pt idx="7417">
                  <c:v>3032</c:v>
                </c:pt>
                <c:pt idx="7418">
                  <c:v>3033</c:v>
                </c:pt>
                <c:pt idx="7419">
                  <c:v>3034</c:v>
                </c:pt>
                <c:pt idx="7420">
                  <c:v>3034</c:v>
                </c:pt>
                <c:pt idx="7421">
                  <c:v>3035</c:v>
                </c:pt>
                <c:pt idx="7422">
                  <c:v>3035</c:v>
                </c:pt>
                <c:pt idx="7423">
                  <c:v>3036</c:v>
                </c:pt>
                <c:pt idx="7424">
                  <c:v>3037</c:v>
                </c:pt>
                <c:pt idx="7425">
                  <c:v>3038</c:v>
                </c:pt>
                <c:pt idx="7426">
                  <c:v>3039</c:v>
                </c:pt>
                <c:pt idx="7427">
                  <c:v>3040</c:v>
                </c:pt>
                <c:pt idx="7428">
                  <c:v>3041</c:v>
                </c:pt>
                <c:pt idx="7429">
                  <c:v>3042</c:v>
                </c:pt>
                <c:pt idx="7430">
                  <c:v>3043</c:v>
                </c:pt>
                <c:pt idx="7431">
                  <c:v>3044</c:v>
                </c:pt>
                <c:pt idx="7432">
                  <c:v>3044</c:v>
                </c:pt>
                <c:pt idx="7433">
                  <c:v>3044</c:v>
                </c:pt>
                <c:pt idx="7434">
                  <c:v>3044</c:v>
                </c:pt>
                <c:pt idx="7435">
                  <c:v>3044</c:v>
                </c:pt>
                <c:pt idx="7436">
                  <c:v>3044</c:v>
                </c:pt>
                <c:pt idx="7437">
                  <c:v>3044</c:v>
                </c:pt>
                <c:pt idx="7438">
                  <c:v>3045</c:v>
                </c:pt>
                <c:pt idx="7439">
                  <c:v>3045</c:v>
                </c:pt>
                <c:pt idx="7440">
                  <c:v>3045</c:v>
                </c:pt>
                <c:pt idx="7441">
                  <c:v>3045</c:v>
                </c:pt>
                <c:pt idx="7442">
                  <c:v>3045</c:v>
                </c:pt>
                <c:pt idx="7443">
                  <c:v>3045</c:v>
                </c:pt>
                <c:pt idx="7444">
                  <c:v>3045</c:v>
                </c:pt>
                <c:pt idx="7445">
                  <c:v>3045</c:v>
                </c:pt>
                <c:pt idx="7446">
                  <c:v>3045</c:v>
                </c:pt>
                <c:pt idx="7447">
                  <c:v>3045</c:v>
                </c:pt>
                <c:pt idx="7448">
                  <c:v>3046</c:v>
                </c:pt>
                <c:pt idx="7449">
                  <c:v>3047</c:v>
                </c:pt>
                <c:pt idx="7450">
                  <c:v>3048</c:v>
                </c:pt>
                <c:pt idx="7451">
                  <c:v>3049</c:v>
                </c:pt>
                <c:pt idx="7452">
                  <c:v>3050</c:v>
                </c:pt>
                <c:pt idx="7453">
                  <c:v>3050</c:v>
                </c:pt>
                <c:pt idx="7454">
                  <c:v>3050</c:v>
                </c:pt>
                <c:pt idx="7455">
                  <c:v>3051</c:v>
                </c:pt>
                <c:pt idx="7456">
                  <c:v>3051</c:v>
                </c:pt>
                <c:pt idx="7457">
                  <c:v>3051</c:v>
                </c:pt>
                <c:pt idx="7458">
                  <c:v>3052</c:v>
                </c:pt>
                <c:pt idx="7459">
                  <c:v>3052</c:v>
                </c:pt>
                <c:pt idx="7460">
                  <c:v>3052</c:v>
                </c:pt>
                <c:pt idx="7461">
                  <c:v>3052</c:v>
                </c:pt>
                <c:pt idx="7462">
                  <c:v>3053</c:v>
                </c:pt>
                <c:pt idx="7463">
                  <c:v>3054</c:v>
                </c:pt>
                <c:pt idx="7464">
                  <c:v>3055</c:v>
                </c:pt>
                <c:pt idx="7465">
                  <c:v>3056</c:v>
                </c:pt>
                <c:pt idx="7466">
                  <c:v>3056</c:v>
                </c:pt>
                <c:pt idx="7467">
                  <c:v>3056</c:v>
                </c:pt>
                <c:pt idx="7468">
                  <c:v>3056</c:v>
                </c:pt>
                <c:pt idx="7469">
                  <c:v>3056</c:v>
                </c:pt>
                <c:pt idx="7470">
                  <c:v>3056</c:v>
                </c:pt>
                <c:pt idx="7471">
                  <c:v>3056</c:v>
                </c:pt>
                <c:pt idx="7472">
                  <c:v>3056</c:v>
                </c:pt>
                <c:pt idx="7473">
                  <c:v>3056</c:v>
                </c:pt>
                <c:pt idx="7474">
                  <c:v>3056</c:v>
                </c:pt>
                <c:pt idx="7475">
                  <c:v>3056</c:v>
                </c:pt>
                <c:pt idx="7476">
                  <c:v>3056</c:v>
                </c:pt>
                <c:pt idx="7477">
                  <c:v>3056</c:v>
                </c:pt>
                <c:pt idx="7478">
                  <c:v>3056</c:v>
                </c:pt>
                <c:pt idx="7479">
                  <c:v>3056</c:v>
                </c:pt>
                <c:pt idx="7480">
                  <c:v>3056</c:v>
                </c:pt>
                <c:pt idx="7481">
                  <c:v>3056</c:v>
                </c:pt>
                <c:pt idx="7482">
                  <c:v>3057</c:v>
                </c:pt>
                <c:pt idx="7483">
                  <c:v>3057</c:v>
                </c:pt>
                <c:pt idx="7484">
                  <c:v>3057</c:v>
                </c:pt>
                <c:pt idx="7485">
                  <c:v>3057</c:v>
                </c:pt>
                <c:pt idx="7486">
                  <c:v>3058</c:v>
                </c:pt>
                <c:pt idx="7487">
                  <c:v>3058</c:v>
                </c:pt>
                <c:pt idx="7488">
                  <c:v>3058</c:v>
                </c:pt>
                <c:pt idx="7489">
                  <c:v>3058</c:v>
                </c:pt>
                <c:pt idx="7490">
                  <c:v>3058</c:v>
                </c:pt>
                <c:pt idx="7491">
                  <c:v>3059</c:v>
                </c:pt>
                <c:pt idx="7492">
                  <c:v>3059</c:v>
                </c:pt>
                <c:pt idx="7493">
                  <c:v>3059</c:v>
                </c:pt>
                <c:pt idx="7494">
                  <c:v>3059</c:v>
                </c:pt>
                <c:pt idx="7495">
                  <c:v>3060</c:v>
                </c:pt>
                <c:pt idx="7496">
                  <c:v>3060</c:v>
                </c:pt>
                <c:pt idx="7497">
                  <c:v>3061</c:v>
                </c:pt>
                <c:pt idx="7498">
                  <c:v>3062</c:v>
                </c:pt>
                <c:pt idx="7499">
                  <c:v>3062</c:v>
                </c:pt>
                <c:pt idx="7500">
                  <c:v>3062</c:v>
                </c:pt>
                <c:pt idx="7501">
                  <c:v>3062</c:v>
                </c:pt>
                <c:pt idx="7502">
                  <c:v>3062</c:v>
                </c:pt>
                <c:pt idx="7503">
                  <c:v>3062</c:v>
                </c:pt>
                <c:pt idx="7504">
                  <c:v>3062</c:v>
                </c:pt>
                <c:pt idx="7505">
                  <c:v>3062</c:v>
                </c:pt>
                <c:pt idx="7506">
                  <c:v>3062</c:v>
                </c:pt>
                <c:pt idx="7507">
                  <c:v>3062</c:v>
                </c:pt>
                <c:pt idx="7508">
                  <c:v>3062</c:v>
                </c:pt>
                <c:pt idx="7509">
                  <c:v>3063</c:v>
                </c:pt>
                <c:pt idx="7510">
                  <c:v>3064</c:v>
                </c:pt>
                <c:pt idx="7511">
                  <c:v>3064</c:v>
                </c:pt>
                <c:pt idx="7512">
                  <c:v>3064</c:v>
                </c:pt>
                <c:pt idx="7513">
                  <c:v>3064</c:v>
                </c:pt>
                <c:pt idx="7514">
                  <c:v>3064</c:v>
                </c:pt>
                <c:pt idx="7515">
                  <c:v>3064</c:v>
                </c:pt>
                <c:pt idx="7516">
                  <c:v>3064</c:v>
                </c:pt>
                <c:pt idx="7517">
                  <c:v>3064</c:v>
                </c:pt>
                <c:pt idx="7518">
                  <c:v>3064</c:v>
                </c:pt>
                <c:pt idx="7519">
                  <c:v>3064</c:v>
                </c:pt>
                <c:pt idx="7520">
                  <c:v>3064</c:v>
                </c:pt>
                <c:pt idx="7521">
                  <c:v>3065</c:v>
                </c:pt>
                <c:pt idx="7522">
                  <c:v>3065</c:v>
                </c:pt>
                <c:pt idx="7523">
                  <c:v>3065</c:v>
                </c:pt>
                <c:pt idx="7524">
                  <c:v>3065</c:v>
                </c:pt>
                <c:pt idx="7525">
                  <c:v>3065</c:v>
                </c:pt>
                <c:pt idx="7526">
                  <c:v>3065</c:v>
                </c:pt>
                <c:pt idx="7527">
                  <c:v>3065</c:v>
                </c:pt>
                <c:pt idx="7528">
                  <c:v>3065</c:v>
                </c:pt>
                <c:pt idx="7529">
                  <c:v>3065</c:v>
                </c:pt>
                <c:pt idx="7530">
                  <c:v>3066</c:v>
                </c:pt>
                <c:pt idx="7531">
                  <c:v>3066</c:v>
                </c:pt>
                <c:pt idx="7532">
                  <c:v>3066</c:v>
                </c:pt>
                <c:pt idx="7533">
                  <c:v>3066</c:v>
                </c:pt>
                <c:pt idx="7534">
                  <c:v>3066</c:v>
                </c:pt>
                <c:pt idx="7535">
                  <c:v>3066</c:v>
                </c:pt>
                <c:pt idx="7536">
                  <c:v>3066</c:v>
                </c:pt>
                <c:pt idx="7537">
                  <c:v>3066</c:v>
                </c:pt>
                <c:pt idx="7538">
                  <c:v>3066</c:v>
                </c:pt>
                <c:pt idx="7539">
                  <c:v>3066</c:v>
                </c:pt>
                <c:pt idx="7540">
                  <c:v>3066</c:v>
                </c:pt>
                <c:pt idx="7541">
                  <c:v>3066</c:v>
                </c:pt>
                <c:pt idx="7542">
                  <c:v>3066</c:v>
                </c:pt>
                <c:pt idx="7543">
                  <c:v>3066</c:v>
                </c:pt>
                <c:pt idx="7544">
                  <c:v>3067</c:v>
                </c:pt>
                <c:pt idx="7545">
                  <c:v>3067</c:v>
                </c:pt>
                <c:pt idx="7546">
                  <c:v>3067</c:v>
                </c:pt>
                <c:pt idx="7547">
                  <c:v>3067</c:v>
                </c:pt>
                <c:pt idx="7548">
                  <c:v>3067</c:v>
                </c:pt>
                <c:pt idx="7549">
                  <c:v>3067</c:v>
                </c:pt>
                <c:pt idx="7550">
                  <c:v>3067</c:v>
                </c:pt>
                <c:pt idx="7551">
                  <c:v>3067</c:v>
                </c:pt>
                <c:pt idx="7552">
                  <c:v>3067</c:v>
                </c:pt>
                <c:pt idx="7553">
                  <c:v>3067</c:v>
                </c:pt>
                <c:pt idx="7554">
                  <c:v>3067</c:v>
                </c:pt>
                <c:pt idx="7555">
                  <c:v>3067</c:v>
                </c:pt>
                <c:pt idx="7556">
                  <c:v>3067</c:v>
                </c:pt>
                <c:pt idx="7557">
                  <c:v>3067</c:v>
                </c:pt>
                <c:pt idx="7558">
                  <c:v>3067</c:v>
                </c:pt>
                <c:pt idx="7559">
                  <c:v>3067</c:v>
                </c:pt>
                <c:pt idx="7560">
                  <c:v>3068</c:v>
                </c:pt>
                <c:pt idx="7561">
                  <c:v>3068</c:v>
                </c:pt>
                <c:pt idx="7562">
                  <c:v>3068</c:v>
                </c:pt>
                <c:pt idx="7563">
                  <c:v>3068</c:v>
                </c:pt>
                <c:pt idx="7564">
                  <c:v>3068</c:v>
                </c:pt>
                <c:pt idx="7565">
                  <c:v>3068</c:v>
                </c:pt>
                <c:pt idx="7566">
                  <c:v>3068</c:v>
                </c:pt>
                <c:pt idx="7567">
                  <c:v>3068</c:v>
                </c:pt>
                <c:pt idx="7568">
                  <c:v>3068</c:v>
                </c:pt>
                <c:pt idx="7569">
                  <c:v>3068</c:v>
                </c:pt>
                <c:pt idx="7570">
                  <c:v>3068</c:v>
                </c:pt>
                <c:pt idx="7571">
                  <c:v>3068</c:v>
                </c:pt>
                <c:pt idx="7572">
                  <c:v>3068</c:v>
                </c:pt>
                <c:pt idx="7573">
                  <c:v>3068</c:v>
                </c:pt>
                <c:pt idx="7574">
                  <c:v>3068</c:v>
                </c:pt>
                <c:pt idx="7575">
                  <c:v>3069</c:v>
                </c:pt>
                <c:pt idx="7576">
                  <c:v>3070</c:v>
                </c:pt>
                <c:pt idx="7577">
                  <c:v>3070</c:v>
                </c:pt>
                <c:pt idx="7578">
                  <c:v>3070</c:v>
                </c:pt>
                <c:pt idx="7579">
                  <c:v>3070</c:v>
                </c:pt>
                <c:pt idx="7580">
                  <c:v>3070</c:v>
                </c:pt>
                <c:pt idx="7581">
                  <c:v>3070</c:v>
                </c:pt>
                <c:pt idx="7582">
                  <c:v>3070</c:v>
                </c:pt>
                <c:pt idx="7583">
                  <c:v>3070</c:v>
                </c:pt>
                <c:pt idx="7584">
                  <c:v>3071</c:v>
                </c:pt>
                <c:pt idx="7585">
                  <c:v>3071</c:v>
                </c:pt>
                <c:pt idx="7586">
                  <c:v>3071</c:v>
                </c:pt>
                <c:pt idx="7587">
                  <c:v>3071</c:v>
                </c:pt>
                <c:pt idx="7588">
                  <c:v>3071</c:v>
                </c:pt>
                <c:pt idx="7589">
                  <c:v>3071</c:v>
                </c:pt>
                <c:pt idx="7590">
                  <c:v>3071</c:v>
                </c:pt>
                <c:pt idx="7591">
                  <c:v>3072</c:v>
                </c:pt>
                <c:pt idx="7592">
                  <c:v>3072</c:v>
                </c:pt>
                <c:pt idx="7593">
                  <c:v>3073</c:v>
                </c:pt>
                <c:pt idx="7594">
                  <c:v>3073</c:v>
                </c:pt>
                <c:pt idx="7595">
                  <c:v>3073</c:v>
                </c:pt>
                <c:pt idx="7596">
                  <c:v>3073</c:v>
                </c:pt>
                <c:pt idx="7597">
                  <c:v>3073</c:v>
                </c:pt>
                <c:pt idx="7598">
                  <c:v>3073</c:v>
                </c:pt>
                <c:pt idx="7599">
                  <c:v>3073</c:v>
                </c:pt>
                <c:pt idx="7600">
                  <c:v>3073</c:v>
                </c:pt>
                <c:pt idx="7601">
                  <c:v>3073</c:v>
                </c:pt>
                <c:pt idx="7602">
                  <c:v>3074</c:v>
                </c:pt>
                <c:pt idx="7603">
                  <c:v>3075</c:v>
                </c:pt>
                <c:pt idx="7604">
                  <c:v>3076</c:v>
                </c:pt>
                <c:pt idx="7605">
                  <c:v>3077</c:v>
                </c:pt>
                <c:pt idx="7606">
                  <c:v>3078</c:v>
                </c:pt>
                <c:pt idx="7607">
                  <c:v>3079</c:v>
                </c:pt>
                <c:pt idx="7608">
                  <c:v>3079</c:v>
                </c:pt>
                <c:pt idx="7609">
                  <c:v>3079</c:v>
                </c:pt>
                <c:pt idx="7610">
                  <c:v>3079</c:v>
                </c:pt>
                <c:pt idx="7611">
                  <c:v>3079</c:v>
                </c:pt>
                <c:pt idx="7612">
                  <c:v>3080</c:v>
                </c:pt>
                <c:pt idx="7613">
                  <c:v>3081</c:v>
                </c:pt>
                <c:pt idx="7614">
                  <c:v>3082</c:v>
                </c:pt>
                <c:pt idx="7615">
                  <c:v>3083</c:v>
                </c:pt>
                <c:pt idx="7616">
                  <c:v>3083</c:v>
                </c:pt>
                <c:pt idx="7617">
                  <c:v>3083</c:v>
                </c:pt>
                <c:pt idx="7618">
                  <c:v>3083</c:v>
                </c:pt>
                <c:pt idx="7619">
                  <c:v>3083</c:v>
                </c:pt>
                <c:pt idx="7620">
                  <c:v>3083</c:v>
                </c:pt>
                <c:pt idx="7621">
                  <c:v>3083</c:v>
                </c:pt>
                <c:pt idx="7622">
                  <c:v>3083</c:v>
                </c:pt>
                <c:pt idx="7623">
                  <c:v>3083</c:v>
                </c:pt>
                <c:pt idx="7624">
                  <c:v>3083</c:v>
                </c:pt>
                <c:pt idx="7625">
                  <c:v>3084</c:v>
                </c:pt>
                <c:pt idx="7626">
                  <c:v>3084</c:v>
                </c:pt>
                <c:pt idx="7627">
                  <c:v>3085</c:v>
                </c:pt>
                <c:pt idx="7628">
                  <c:v>3086</c:v>
                </c:pt>
                <c:pt idx="7629">
                  <c:v>3086</c:v>
                </c:pt>
                <c:pt idx="7630">
                  <c:v>3086</c:v>
                </c:pt>
                <c:pt idx="7631">
                  <c:v>3086</c:v>
                </c:pt>
                <c:pt idx="7632">
                  <c:v>3086</c:v>
                </c:pt>
                <c:pt idx="7633">
                  <c:v>3086</c:v>
                </c:pt>
                <c:pt idx="7634">
                  <c:v>3086</c:v>
                </c:pt>
                <c:pt idx="7635">
                  <c:v>3087</c:v>
                </c:pt>
                <c:pt idx="7636">
                  <c:v>3087</c:v>
                </c:pt>
                <c:pt idx="7637">
                  <c:v>3088</c:v>
                </c:pt>
                <c:pt idx="7638">
                  <c:v>3088</c:v>
                </c:pt>
                <c:pt idx="7639">
                  <c:v>3088</c:v>
                </c:pt>
                <c:pt idx="7640">
                  <c:v>3088</c:v>
                </c:pt>
                <c:pt idx="7641">
                  <c:v>3088</c:v>
                </c:pt>
                <c:pt idx="7642">
                  <c:v>3088</c:v>
                </c:pt>
                <c:pt idx="7643">
                  <c:v>3088</c:v>
                </c:pt>
                <c:pt idx="7644">
                  <c:v>3089</c:v>
                </c:pt>
                <c:pt idx="7645">
                  <c:v>3090</c:v>
                </c:pt>
                <c:pt idx="7646">
                  <c:v>3091</c:v>
                </c:pt>
                <c:pt idx="7647">
                  <c:v>3091</c:v>
                </c:pt>
                <c:pt idx="7648">
                  <c:v>3091</c:v>
                </c:pt>
                <c:pt idx="7649">
                  <c:v>3091</c:v>
                </c:pt>
                <c:pt idx="7650">
                  <c:v>3092</c:v>
                </c:pt>
                <c:pt idx="7651">
                  <c:v>3092</c:v>
                </c:pt>
                <c:pt idx="7652">
                  <c:v>3092</c:v>
                </c:pt>
                <c:pt idx="7653">
                  <c:v>3092</c:v>
                </c:pt>
                <c:pt idx="7654">
                  <c:v>3092</c:v>
                </c:pt>
                <c:pt idx="7655">
                  <c:v>3092</c:v>
                </c:pt>
                <c:pt idx="7656">
                  <c:v>3092</c:v>
                </c:pt>
                <c:pt idx="7657">
                  <c:v>3093</c:v>
                </c:pt>
                <c:pt idx="7658">
                  <c:v>3093</c:v>
                </c:pt>
                <c:pt idx="7659">
                  <c:v>3093</c:v>
                </c:pt>
                <c:pt idx="7660">
                  <c:v>3093</c:v>
                </c:pt>
                <c:pt idx="7661">
                  <c:v>3093</c:v>
                </c:pt>
                <c:pt idx="7662">
                  <c:v>3093</c:v>
                </c:pt>
                <c:pt idx="7663">
                  <c:v>3094</c:v>
                </c:pt>
                <c:pt idx="7664">
                  <c:v>3095</c:v>
                </c:pt>
                <c:pt idx="7665">
                  <c:v>3096</c:v>
                </c:pt>
                <c:pt idx="7666">
                  <c:v>3097</c:v>
                </c:pt>
                <c:pt idx="7667">
                  <c:v>3097</c:v>
                </c:pt>
                <c:pt idx="7668">
                  <c:v>3098</c:v>
                </c:pt>
                <c:pt idx="7669">
                  <c:v>3099</c:v>
                </c:pt>
                <c:pt idx="7670">
                  <c:v>3100</c:v>
                </c:pt>
                <c:pt idx="7671">
                  <c:v>3101</c:v>
                </c:pt>
                <c:pt idx="7672">
                  <c:v>3102</c:v>
                </c:pt>
                <c:pt idx="7673">
                  <c:v>3103</c:v>
                </c:pt>
                <c:pt idx="7674">
                  <c:v>3104</c:v>
                </c:pt>
                <c:pt idx="7675">
                  <c:v>3104</c:v>
                </c:pt>
                <c:pt idx="7676">
                  <c:v>3104</c:v>
                </c:pt>
                <c:pt idx="7677">
                  <c:v>3104</c:v>
                </c:pt>
                <c:pt idx="7678">
                  <c:v>3104</c:v>
                </c:pt>
                <c:pt idx="7679">
                  <c:v>3104</c:v>
                </c:pt>
                <c:pt idx="7680">
                  <c:v>3105</c:v>
                </c:pt>
                <c:pt idx="7681">
                  <c:v>3106</c:v>
                </c:pt>
                <c:pt idx="7682">
                  <c:v>3106</c:v>
                </c:pt>
                <c:pt idx="7683">
                  <c:v>3107</c:v>
                </c:pt>
                <c:pt idx="7684">
                  <c:v>3108</c:v>
                </c:pt>
                <c:pt idx="7685">
                  <c:v>3109</c:v>
                </c:pt>
                <c:pt idx="7686">
                  <c:v>3110</c:v>
                </c:pt>
                <c:pt idx="7687">
                  <c:v>3110</c:v>
                </c:pt>
                <c:pt idx="7688">
                  <c:v>3110</c:v>
                </c:pt>
                <c:pt idx="7689">
                  <c:v>3110</c:v>
                </c:pt>
                <c:pt idx="7690">
                  <c:v>3110</c:v>
                </c:pt>
                <c:pt idx="7691">
                  <c:v>3110</c:v>
                </c:pt>
                <c:pt idx="7692">
                  <c:v>3110</c:v>
                </c:pt>
                <c:pt idx="7693">
                  <c:v>3110</c:v>
                </c:pt>
                <c:pt idx="7694">
                  <c:v>3110</c:v>
                </c:pt>
                <c:pt idx="7695">
                  <c:v>3111</c:v>
                </c:pt>
                <c:pt idx="7696">
                  <c:v>3111</c:v>
                </c:pt>
                <c:pt idx="7697">
                  <c:v>3112</c:v>
                </c:pt>
                <c:pt idx="7698">
                  <c:v>3112</c:v>
                </c:pt>
                <c:pt idx="7699">
                  <c:v>3113</c:v>
                </c:pt>
                <c:pt idx="7700">
                  <c:v>3113</c:v>
                </c:pt>
                <c:pt idx="7701">
                  <c:v>3113</c:v>
                </c:pt>
                <c:pt idx="7702">
                  <c:v>3113</c:v>
                </c:pt>
                <c:pt idx="7703">
                  <c:v>3113</c:v>
                </c:pt>
                <c:pt idx="7704">
                  <c:v>3113</c:v>
                </c:pt>
                <c:pt idx="7705">
                  <c:v>3113</c:v>
                </c:pt>
                <c:pt idx="7706">
                  <c:v>3113</c:v>
                </c:pt>
                <c:pt idx="7707">
                  <c:v>3113</c:v>
                </c:pt>
                <c:pt idx="7708">
                  <c:v>3114</c:v>
                </c:pt>
                <c:pt idx="7709">
                  <c:v>3114</c:v>
                </c:pt>
                <c:pt idx="7710">
                  <c:v>3115</c:v>
                </c:pt>
                <c:pt idx="7711">
                  <c:v>3115</c:v>
                </c:pt>
                <c:pt idx="7712">
                  <c:v>3115</c:v>
                </c:pt>
                <c:pt idx="7713">
                  <c:v>3115</c:v>
                </c:pt>
                <c:pt idx="7714">
                  <c:v>3115</c:v>
                </c:pt>
                <c:pt idx="7715">
                  <c:v>3115</c:v>
                </c:pt>
                <c:pt idx="7716">
                  <c:v>3116</c:v>
                </c:pt>
                <c:pt idx="7717">
                  <c:v>3116</c:v>
                </c:pt>
                <c:pt idx="7718">
                  <c:v>3116</c:v>
                </c:pt>
                <c:pt idx="7719">
                  <c:v>3116</c:v>
                </c:pt>
                <c:pt idx="7720">
                  <c:v>3116</c:v>
                </c:pt>
                <c:pt idx="7721">
                  <c:v>3116</c:v>
                </c:pt>
                <c:pt idx="7722">
                  <c:v>3116</c:v>
                </c:pt>
                <c:pt idx="7723">
                  <c:v>3116</c:v>
                </c:pt>
                <c:pt idx="7724">
                  <c:v>3116</c:v>
                </c:pt>
                <c:pt idx="7725">
                  <c:v>3116</c:v>
                </c:pt>
                <c:pt idx="7726">
                  <c:v>3116</c:v>
                </c:pt>
                <c:pt idx="7727">
                  <c:v>3116</c:v>
                </c:pt>
                <c:pt idx="7728">
                  <c:v>3116</c:v>
                </c:pt>
                <c:pt idx="7729">
                  <c:v>3116</c:v>
                </c:pt>
                <c:pt idx="7730">
                  <c:v>3116</c:v>
                </c:pt>
                <c:pt idx="7731">
                  <c:v>3116</c:v>
                </c:pt>
                <c:pt idx="7732">
                  <c:v>3116</c:v>
                </c:pt>
                <c:pt idx="7733">
                  <c:v>3116</c:v>
                </c:pt>
                <c:pt idx="7734">
                  <c:v>3116</c:v>
                </c:pt>
                <c:pt idx="7735">
                  <c:v>3117</c:v>
                </c:pt>
                <c:pt idx="7736">
                  <c:v>3117</c:v>
                </c:pt>
                <c:pt idx="7737">
                  <c:v>3117</c:v>
                </c:pt>
                <c:pt idx="7738">
                  <c:v>3117</c:v>
                </c:pt>
                <c:pt idx="7739">
                  <c:v>3117</c:v>
                </c:pt>
                <c:pt idx="7740">
                  <c:v>3117</c:v>
                </c:pt>
                <c:pt idx="7741">
                  <c:v>3117</c:v>
                </c:pt>
                <c:pt idx="7742">
                  <c:v>3117</c:v>
                </c:pt>
                <c:pt idx="7743">
                  <c:v>3117</c:v>
                </c:pt>
                <c:pt idx="7744">
                  <c:v>3117</c:v>
                </c:pt>
                <c:pt idx="7745">
                  <c:v>3117</c:v>
                </c:pt>
                <c:pt idx="7746">
                  <c:v>3117</c:v>
                </c:pt>
                <c:pt idx="7747">
                  <c:v>3117</c:v>
                </c:pt>
                <c:pt idx="7748">
                  <c:v>3117</c:v>
                </c:pt>
                <c:pt idx="7749">
                  <c:v>3117</c:v>
                </c:pt>
                <c:pt idx="7750">
                  <c:v>3117</c:v>
                </c:pt>
                <c:pt idx="7751">
                  <c:v>3117</c:v>
                </c:pt>
                <c:pt idx="7752">
                  <c:v>3117</c:v>
                </c:pt>
                <c:pt idx="7753">
                  <c:v>3117</c:v>
                </c:pt>
                <c:pt idx="7754">
                  <c:v>3117</c:v>
                </c:pt>
                <c:pt idx="7755">
                  <c:v>3117</c:v>
                </c:pt>
                <c:pt idx="7756">
                  <c:v>3117</c:v>
                </c:pt>
                <c:pt idx="7757">
                  <c:v>3117</c:v>
                </c:pt>
                <c:pt idx="7758">
                  <c:v>3117</c:v>
                </c:pt>
                <c:pt idx="7759">
                  <c:v>3117</c:v>
                </c:pt>
                <c:pt idx="7760">
                  <c:v>3117</c:v>
                </c:pt>
                <c:pt idx="7761">
                  <c:v>3117</c:v>
                </c:pt>
                <c:pt idx="7762">
                  <c:v>3118</c:v>
                </c:pt>
                <c:pt idx="7763">
                  <c:v>3119</c:v>
                </c:pt>
                <c:pt idx="7764">
                  <c:v>3119</c:v>
                </c:pt>
                <c:pt idx="7765">
                  <c:v>3119</c:v>
                </c:pt>
                <c:pt idx="7766">
                  <c:v>3119</c:v>
                </c:pt>
                <c:pt idx="7767">
                  <c:v>3119</c:v>
                </c:pt>
                <c:pt idx="7768">
                  <c:v>3120</c:v>
                </c:pt>
                <c:pt idx="7769">
                  <c:v>3121</c:v>
                </c:pt>
                <c:pt idx="7770">
                  <c:v>3121</c:v>
                </c:pt>
                <c:pt idx="7771">
                  <c:v>3121</c:v>
                </c:pt>
                <c:pt idx="7772">
                  <c:v>3121</c:v>
                </c:pt>
                <c:pt idx="7773">
                  <c:v>3121</c:v>
                </c:pt>
                <c:pt idx="7774">
                  <c:v>3121</c:v>
                </c:pt>
                <c:pt idx="7775">
                  <c:v>3121</c:v>
                </c:pt>
                <c:pt idx="7776">
                  <c:v>3121</c:v>
                </c:pt>
                <c:pt idx="7777">
                  <c:v>3121</c:v>
                </c:pt>
                <c:pt idx="7778">
                  <c:v>3122</c:v>
                </c:pt>
                <c:pt idx="7779">
                  <c:v>3122</c:v>
                </c:pt>
                <c:pt idx="7780">
                  <c:v>3122</c:v>
                </c:pt>
                <c:pt idx="7781">
                  <c:v>3122</c:v>
                </c:pt>
                <c:pt idx="7782">
                  <c:v>3122</c:v>
                </c:pt>
                <c:pt idx="7783">
                  <c:v>3122</c:v>
                </c:pt>
                <c:pt idx="7784">
                  <c:v>3122</c:v>
                </c:pt>
                <c:pt idx="7785">
                  <c:v>3123</c:v>
                </c:pt>
                <c:pt idx="7786">
                  <c:v>3124</c:v>
                </c:pt>
                <c:pt idx="7787">
                  <c:v>3124</c:v>
                </c:pt>
                <c:pt idx="7788">
                  <c:v>3124</c:v>
                </c:pt>
                <c:pt idx="7789">
                  <c:v>3124</c:v>
                </c:pt>
                <c:pt idx="7790">
                  <c:v>3125</c:v>
                </c:pt>
                <c:pt idx="7791">
                  <c:v>3125</c:v>
                </c:pt>
                <c:pt idx="7792">
                  <c:v>3126</c:v>
                </c:pt>
                <c:pt idx="7793">
                  <c:v>3127</c:v>
                </c:pt>
                <c:pt idx="7794">
                  <c:v>3128</c:v>
                </c:pt>
                <c:pt idx="7795">
                  <c:v>3128</c:v>
                </c:pt>
                <c:pt idx="7796">
                  <c:v>3129</c:v>
                </c:pt>
                <c:pt idx="7797">
                  <c:v>3129</c:v>
                </c:pt>
                <c:pt idx="7798">
                  <c:v>3129</c:v>
                </c:pt>
                <c:pt idx="7799">
                  <c:v>3129</c:v>
                </c:pt>
                <c:pt idx="7800">
                  <c:v>3130</c:v>
                </c:pt>
                <c:pt idx="7801">
                  <c:v>3130</c:v>
                </c:pt>
                <c:pt idx="7802">
                  <c:v>3130</c:v>
                </c:pt>
                <c:pt idx="7803">
                  <c:v>3131</c:v>
                </c:pt>
                <c:pt idx="7804">
                  <c:v>3131</c:v>
                </c:pt>
                <c:pt idx="7805">
                  <c:v>3131</c:v>
                </c:pt>
                <c:pt idx="7806">
                  <c:v>3131</c:v>
                </c:pt>
                <c:pt idx="7807">
                  <c:v>3131</c:v>
                </c:pt>
                <c:pt idx="7808">
                  <c:v>3131</c:v>
                </c:pt>
                <c:pt idx="7809">
                  <c:v>3132</c:v>
                </c:pt>
                <c:pt idx="7810">
                  <c:v>3133</c:v>
                </c:pt>
                <c:pt idx="7811">
                  <c:v>3134</c:v>
                </c:pt>
                <c:pt idx="7812">
                  <c:v>3135</c:v>
                </c:pt>
                <c:pt idx="7813">
                  <c:v>3136</c:v>
                </c:pt>
                <c:pt idx="7814">
                  <c:v>3137</c:v>
                </c:pt>
                <c:pt idx="7815">
                  <c:v>3138</c:v>
                </c:pt>
                <c:pt idx="7816">
                  <c:v>3139</c:v>
                </c:pt>
                <c:pt idx="7817">
                  <c:v>3139</c:v>
                </c:pt>
                <c:pt idx="7818">
                  <c:v>3140</c:v>
                </c:pt>
                <c:pt idx="7819">
                  <c:v>3140</c:v>
                </c:pt>
                <c:pt idx="7820">
                  <c:v>3140</c:v>
                </c:pt>
                <c:pt idx="7821">
                  <c:v>3140</c:v>
                </c:pt>
                <c:pt idx="7822">
                  <c:v>3141</c:v>
                </c:pt>
                <c:pt idx="7823">
                  <c:v>3141</c:v>
                </c:pt>
                <c:pt idx="7824">
                  <c:v>3141</c:v>
                </c:pt>
                <c:pt idx="7825">
                  <c:v>3141</c:v>
                </c:pt>
                <c:pt idx="7826">
                  <c:v>3141</c:v>
                </c:pt>
                <c:pt idx="7827">
                  <c:v>3141</c:v>
                </c:pt>
                <c:pt idx="7828">
                  <c:v>3141</c:v>
                </c:pt>
                <c:pt idx="7829">
                  <c:v>3141</c:v>
                </c:pt>
                <c:pt idx="7830">
                  <c:v>3141</c:v>
                </c:pt>
                <c:pt idx="7831">
                  <c:v>3141</c:v>
                </c:pt>
                <c:pt idx="7832">
                  <c:v>3141</c:v>
                </c:pt>
                <c:pt idx="7833">
                  <c:v>3142</c:v>
                </c:pt>
                <c:pt idx="7834">
                  <c:v>3143</c:v>
                </c:pt>
                <c:pt idx="7835">
                  <c:v>3144</c:v>
                </c:pt>
                <c:pt idx="7836">
                  <c:v>3144</c:v>
                </c:pt>
                <c:pt idx="7837">
                  <c:v>3144</c:v>
                </c:pt>
                <c:pt idx="7838">
                  <c:v>3144</c:v>
                </c:pt>
                <c:pt idx="7839">
                  <c:v>3144</c:v>
                </c:pt>
                <c:pt idx="7840">
                  <c:v>3145</c:v>
                </c:pt>
                <c:pt idx="7841">
                  <c:v>3145</c:v>
                </c:pt>
                <c:pt idx="7842">
                  <c:v>3146</c:v>
                </c:pt>
                <c:pt idx="7843">
                  <c:v>3146</c:v>
                </c:pt>
                <c:pt idx="7844">
                  <c:v>3146</c:v>
                </c:pt>
                <c:pt idx="7845">
                  <c:v>3147</c:v>
                </c:pt>
                <c:pt idx="7846">
                  <c:v>3148</c:v>
                </c:pt>
                <c:pt idx="7847">
                  <c:v>3148</c:v>
                </c:pt>
                <c:pt idx="7848">
                  <c:v>3148</c:v>
                </c:pt>
                <c:pt idx="7849">
                  <c:v>3148</c:v>
                </c:pt>
                <c:pt idx="7850">
                  <c:v>3148</c:v>
                </c:pt>
                <c:pt idx="7851">
                  <c:v>3148</c:v>
                </c:pt>
                <c:pt idx="7852">
                  <c:v>3149</c:v>
                </c:pt>
                <c:pt idx="7853">
                  <c:v>3149</c:v>
                </c:pt>
                <c:pt idx="7854">
                  <c:v>3149</c:v>
                </c:pt>
                <c:pt idx="7855">
                  <c:v>3149</c:v>
                </c:pt>
                <c:pt idx="7856">
                  <c:v>3150</c:v>
                </c:pt>
                <c:pt idx="7857">
                  <c:v>3150</c:v>
                </c:pt>
                <c:pt idx="7858">
                  <c:v>3150</c:v>
                </c:pt>
                <c:pt idx="7859">
                  <c:v>3150</c:v>
                </c:pt>
                <c:pt idx="7860">
                  <c:v>3150</c:v>
                </c:pt>
                <c:pt idx="7861">
                  <c:v>3150</c:v>
                </c:pt>
                <c:pt idx="7862">
                  <c:v>3150</c:v>
                </c:pt>
                <c:pt idx="7863">
                  <c:v>3150</c:v>
                </c:pt>
                <c:pt idx="7864">
                  <c:v>3150</c:v>
                </c:pt>
                <c:pt idx="7865">
                  <c:v>3150</c:v>
                </c:pt>
                <c:pt idx="7866">
                  <c:v>3151</c:v>
                </c:pt>
                <c:pt idx="7867">
                  <c:v>3151</c:v>
                </c:pt>
                <c:pt idx="7868">
                  <c:v>3151</c:v>
                </c:pt>
                <c:pt idx="7869">
                  <c:v>3151</c:v>
                </c:pt>
                <c:pt idx="7870">
                  <c:v>3151</c:v>
                </c:pt>
                <c:pt idx="7871">
                  <c:v>3152</c:v>
                </c:pt>
                <c:pt idx="7872">
                  <c:v>3152</c:v>
                </c:pt>
                <c:pt idx="7873">
                  <c:v>3153</c:v>
                </c:pt>
                <c:pt idx="7874">
                  <c:v>3154</c:v>
                </c:pt>
                <c:pt idx="7875">
                  <c:v>3155</c:v>
                </c:pt>
                <c:pt idx="7876">
                  <c:v>3155</c:v>
                </c:pt>
                <c:pt idx="7877">
                  <c:v>3155</c:v>
                </c:pt>
                <c:pt idx="7878">
                  <c:v>3155</c:v>
                </c:pt>
                <c:pt idx="7879">
                  <c:v>3155</c:v>
                </c:pt>
                <c:pt idx="7880">
                  <c:v>3155</c:v>
                </c:pt>
                <c:pt idx="7881">
                  <c:v>3155</c:v>
                </c:pt>
                <c:pt idx="7882">
                  <c:v>3155</c:v>
                </c:pt>
                <c:pt idx="7883">
                  <c:v>3155</c:v>
                </c:pt>
                <c:pt idx="7884">
                  <c:v>3155</c:v>
                </c:pt>
                <c:pt idx="7885">
                  <c:v>3155</c:v>
                </c:pt>
                <c:pt idx="7886">
                  <c:v>3155</c:v>
                </c:pt>
                <c:pt idx="7887">
                  <c:v>3156</c:v>
                </c:pt>
                <c:pt idx="7888">
                  <c:v>3156</c:v>
                </c:pt>
                <c:pt idx="7889">
                  <c:v>3157</c:v>
                </c:pt>
                <c:pt idx="7890">
                  <c:v>3157</c:v>
                </c:pt>
                <c:pt idx="7891">
                  <c:v>3157</c:v>
                </c:pt>
                <c:pt idx="7892">
                  <c:v>3157</c:v>
                </c:pt>
                <c:pt idx="7893">
                  <c:v>3157</c:v>
                </c:pt>
                <c:pt idx="7894">
                  <c:v>3158</c:v>
                </c:pt>
                <c:pt idx="7895">
                  <c:v>3159</c:v>
                </c:pt>
                <c:pt idx="7896">
                  <c:v>3159</c:v>
                </c:pt>
                <c:pt idx="7897">
                  <c:v>3159</c:v>
                </c:pt>
                <c:pt idx="7898">
                  <c:v>3159</c:v>
                </c:pt>
                <c:pt idx="7899">
                  <c:v>3160</c:v>
                </c:pt>
                <c:pt idx="7900">
                  <c:v>3160</c:v>
                </c:pt>
                <c:pt idx="7901">
                  <c:v>3160</c:v>
                </c:pt>
                <c:pt idx="7902">
                  <c:v>3160</c:v>
                </c:pt>
                <c:pt idx="7903">
                  <c:v>3161</c:v>
                </c:pt>
                <c:pt idx="7904">
                  <c:v>3161</c:v>
                </c:pt>
                <c:pt idx="7905">
                  <c:v>3161</c:v>
                </c:pt>
                <c:pt idx="7906">
                  <c:v>3161</c:v>
                </c:pt>
                <c:pt idx="7907">
                  <c:v>3161</c:v>
                </c:pt>
                <c:pt idx="7908">
                  <c:v>3161</c:v>
                </c:pt>
                <c:pt idx="7909">
                  <c:v>3162</c:v>
                </c:pt>
                <c:pt idx="7910">
                  <c:v>3162</c:v>
                </c:pt>
                <c:pt idx="7911">
                  <c:v>3163</c:v>
                </c:pt>
                <c:pt idx="7912">
                  <c:v>3163</c:v>
                </c:pt>
                <c:pt idx="7913">
                  <c:v>3163</c:v>
                </c:pt>
                <c:pt idx="7914">
                  <c:v>3163</c:v>
                </c:pt>
                <c:pt idx="7915">
                  <c:v>3164</c:v>
                </c:pt>
                <c:pt idx="7916">
                  <c:v>3164</c:v>
                </c:pt>
                <c:pt idx="7917">
                  <c:v>3164</c:v>
                </c:pt>
                <c:pt idx="7918">
                  <c:v>3164</c:v>
                </c:pt>
                <c:pt idx="7919">
                  <c:v>3164</c:v>
                </c:pt>
                <c:pt idx="7920">
                  <c:v>3164</c:v>
                </c:pt>
                <c:pt idx="7921">
                  <c:v>3164</c:v>
                </c:pt>
                <c:pt idx="7922">
                  <c:v>3164</c:v>
                </c:pt>
                <c:pt idx="7923">
                  <c:v>3164</c:v>
                </c:pt>
                <c:pt idx="7924">
                  <c:v>3164</c:v>
                </c:pt>
                <c:pt idx="7925">
                  <c:v>3165</c:v>
                </c:pt>
                <c:pt idx="7926">
                  <c:v>3166</c:v>
                </c:pt>
                <c:pt idx="7927">
                  <c:v>3166</c:v>
                </c:pt>
                <c:pt idx="7928">
                  <c:v>3167</c:v>
                </c:pt>
                <c:pt idx="7929">
                  <c:v>3167</c:v>
                </c:pt>
                <c:pt idx="7930">
                  <c:v>3167</c:v>
                </c:pt>
                <c:pt idx="7931">
                  <c:v>3168</c:v>
                </c:pt>
                <c:pt idx="7932">
                  <c:v>3168</c:v>
                </c:pt>
                <c:pt idx="7933">
                  <c:v>3168</c:v>
                </c:pt>
                <c:pt idx="7934">
                  <c:v>3168</c:v>
                </c:pt>
                <c:pt idx="7935">
                  <c:v>3169</c:v>
                </c:pt>
                <c:pt idx="7936">
                  <c:v>3169</c:v>
                </c:pt>
                <c:pt idx="7937">
                  <c:v>3169</c:v>
                </c:pt>
                <c:pt idx="7938">
                  <c:v>3169</c:v>
                </c:pt>
                <c:pt idx="7939">
                  <c:v>3169</c:v>
                </c:pt>
                <c:pt idx="7940">
                  <c:v>3169</c:v>
                </c:pt>
                <c:pt idx="7941">
                  <c:v>3169</c:v>
                </c:pt>
                <c:pt idx="7942">
                  <c:v>3169</c:v>
                </c:pt>
                <c:pt idx="7943">
                  <c:v>3169</c:v>
                </c:pt>
                <c:pt idx="7944">
                  <c:v>3169</c:v>
                </c:pt>
                <c:pt idx="7945">
                  <c:v>3169</c:v>
                </c:pt>
                <c:pt idx="7946">
                  <c:v>3169</c:v>
                </c:pt>
                <c:pt idx="7947">
                  <c:v>3169</c:v>
                </c:pt>
                <c:pt idx="7948">
                  <c:v>3170</c:v>
                </c:pt>
                <c:pt idx="7949">
                  <c:v>3171</c:v>
                </c:pt>
                <c:pt idx="7950">
                  <c:v>3171</c:v>
                </c:pt>
                <c:pt idx="7951">
                  <c:v>3172</c:v>
                </c:pt>
                <c:pt idx="7952">
                  <c:v>3172</c:v>
                </c:pt>
                <c:pt idx="7953">
                  <c:v>3173</c:v>
                </c:pt>
                <c:pt idx="7954">
                  <c:v>3174</c:v>
                </c:pt>
                <c:pt idx="7955">
                  <c:v>3174</c:v>
                </c:pt>
                <c:pt idx="7956">
                  <c:v>3175</c:v>
                </c:pt>
                <c:pt idx="7957">
                  <c:v>3176</c:v>
                </c:pt>
                <c:pt idx="7958">
                  <c:v>3177</c:v>
                </c:pt>
                <c:pt idx="7959">
                  <c:v>3177</c:v>
                </c:pt>
                <c:pt idx="7960">
                  <c:v>3177</c:v>
                </c:pt>
                <c:pt idx="7961">
                  <c:v>3177</c:v>
                </c:pt>
                <c:pt idx="7962">
                  <c:v>3178</c:v>
                </c:pt>
                <c:pt idx="7963">
                  <c:v>3178</c:v>
                </c:pt>
                <c:pt idx="7964">
                  <c:v>3179</c:v>
                </c:pt>
                <c:pt idx="7965">
                  <c:v>3180</c:v>
                </c:pt>
                <c:pt idx="7966">
                  <c:v>3180</c:v>
                </c:pt>
                <c:pt idx="7967">
                  <c:v>3180</c:v>
                </c:pt>
                <c:pt idx="7968">
                  <c:v>3180</c:v>
                </c:pt>
                <c:pt idx="7969">
                  <c:v>3180</c:v>
                </c:pt>
                <c:pt idx="7970">
                  <c:v>3180</c:v>
                </c:pt>
                <c:pt idx="7971">
                  <c:v>3181</c:v>
                </c:pt>
                <c:pt idx="7972">
                  <c:v>3182</c:v>
                </c:pt>
                <c:pt idx="7973">
                  <c:v>3182</c:v>
                </c:pt>
                <c:pt idx="7974">
                  <c:v>3182</c:v>
                </c:pt>
                <c:pt idx="7975">
                  <c:v>3182</c:v>
                </c:pt>
                <c:pt idx="7976">
                  <c:v>3182</c:v>
                </c:pt>
                <c:pt idx="7977">
                  <c:v>3182</c:v>
                </c:pt>
                <c:pt idx="7978">
                  <c:v>3182</c:v>
                </c:pt>
                <c:pt idx="7979">
                  <c:v>3182</c:v>
                </c:pt>
                <c:pt idx="7980">
                  <c:v>3183</c:v>
                </c:pt>
                <c:pt idx="7981">
                  <c:v>3184</c:v>
                </c:pt>
                <c:pt idx="7982">
                  <c:v>3184</c:v>
                </c:pt>
                <c:pt idx="7983">
                  <c:v>3184</c:v>
                </c:pt>
                <c:pt idx="7984">
                  <c:v>3184</c:v>
                </c:pt>
                <c:pt idx="7985">
                  <c:v>3184</c:v>
                </c:pt>
                <c:pt idx="7986">
                  <c:v>3184</c:v>
                </c:pt>
                <c:pt idx="7987">
                  <c:v>3184</c:v>
                </c:pt>
                <c:pt idx="7988">
                  <c:v>3185</c:v>
                </c:pt>
                <c:pt idx="7989">
                  <c:v>3185</c:v>
                </c:pt>
                <c:pt idx="7990">
                  <c:v>3185</c:v>
                </c:pt>
                <c:pt idx="7991">
                  <c:v>3186</c:v>
                </c:pt>
                <c:pt idx="7992">
                  <c:v>3186</c:v>
                </c:pt>
                <c:pt idx="7993">
                  <c:v>3186</c:v>
                </c:pt>
                <c:pt idx="7994">
                  <c:v>3186</c:v>
                </c:pt>
                <c:pt idx="7995">
                  <c:v>3186</c:v>
                </c:pt>
                <c:pt idx="7996">
                  <c:v>3186</c:v>
                </c:pt>
                <c:pt idx="7997">
                  <c:v>3187</c:v>
                </c:pt>
                <c:pt idx="7998">
                  <c:v>3188</c:v>
                </c:pt>
                <c:pt idx="7999">
                  <c:v>3188</c:v>
                </c:pt>
                <c:pt idx="8000">
                  <c:v>3188</c:v>
                </c:pt>
                <c:pt idx="8001">
                  <c:v>3188</c:v>
                </c:pt>
                <c:pt idx="8002">
                  <c:v>3189</c:v>
                </c:pt>
                <c:pt idx="8003">
                  <c:v>3189</c:v>
                </c:pt>
                <c:pt idx="8004">
                  <c:v>3190</c:v>
                </c:pt>
                <c:pt idx="8005">
                  <c:v>3190</c:v>
                </c:pt>
                <c:pt idx="8006">
                  <c:v>3190</c:v>
                </c:pt>
                <c:pt idx="8007">
                  <c:v>3190</c:v>
                </c:pt>
                <c:pt idx="8008">
                  <c:v>3191</c:v>
                </c:pt>
                <c:pt idx="8009">
                  <c:v>3191</c:v>
                </c:pt>
                <c:pt idx="8010">
                  <c:v>3191</c:v>
                </c:pt>
                <c:pt idx="8011">
                  <c:v>3192</c:v>
                </c:pt>
                <c:pt idx="8012">
                  <c:v>3192</c:v>
                </c:pt>
                <c:pt idx="8013">
                  <c:v>3192</c:v>
                </c:pt>
                <c:pt idx="8014">
                  <c:v>3192</c:v>
                </c:pt>
                <c:pt idx="8015">
                  <c:v>3192</c:v>
                </c:pt>
                <c:pt idx="8016">
                  <c:v>3192</c:v>
                </c:pt>
                <c:pt idx="8017">
                  <c:v>3192</c:v>
                </c:pt>
                <c:pt idx="8018">
                  <c:v>3192</c:v>
                </c:pt>
                <c:pt idx="8019">
                  <c:v>3192</c:v>
                </c:pt>
                <c:pt idx="8020">
                  <c:v>3192</c:v>
                </c:pt>
                <c:pt idx="8021">
                  <c:v>3192</c:v>
                </c:pt>
                <c:pt idx="8022">
                  <c:v>3193</c:v>
                </c:pt>
                <c:pt idx="8023">
                  <c:v>3194</c:v>
                </c:pt>
                <c:pt idx="8024">
                  <c:v>3195</c:v>
                </c:pt>
                <c:pt idx="8025">
                  <c:v>3195</c:v>
                </c:pt>
                <c:pt idx="8026">
                  <c:v>3196</c:v>
                </c:pt>
                <c:pt idx="8027">
                  <c:v>3197</c:v>
                </c:pt>
                <c:pt idx="8028">
                  <c:v>3198</c:v>
                </c:pt>
                <c:pt idx="8029">
                  <c:v>3198</c:v>
                </c:pt>
                <c:pt idx="8030">
                  <c:v>3198</c:v>
                </c:pt>
                <c:pt idx="8031">
                  <c:v>3199</c:v>
                </c:pt>
                <c:pt idx="8032">
                  <c:v>3199</c:v>
                </c:pt>
                <c:pt idx="8033">
                  <c:v>3199</c:v>
                </c:pt>
                <c:pt idx="8034">
                  <c:v>3200</c:v>
                </c:pt>
                <c:pt idx="8035">
                  <c:v>3201</c:v>
                </c:pt>
                <c:pt idx="8036">
                  <c:v>3202</c:v>
                </c:pt>
                <c:pt idx="8037">
                  <c:v>3203</c:v>
                </c:pt>
                <c:pt idx="8038">
                  <c:v>3204</c:v>
                </c:pt>
                <c:pt idx="8039">
                  <c:v>3205</c:v>
                </c:pt>
                <c:pt idx="8040">
                  <c:v>3206</c:v>
                </c:pt>
                <c:pt idx="8041">
                  <c:v>3207</c:v>
                </c:pt>
                <c:pt idx="8042">
                  <c:v>3208</c:v>
                </c:pt>
                <c:pt idx="8043">
                  <c:v>3209</c:v>
                </c:pt>
                <c:pt idx="8044">
                  <c:v>3210</c:v>
                </c:pt>
                <c:pt idx="8045">
                  <c:v>3211</c:v>
                </c:pt>
                <c:pt idx="8046">
                  <c:v>3212</c:v>
                </c:pt>
                <c:pt idx="8047">
                  <c:v>3212</c:v>
                </c:pt>
                <c:pt idx="8048">
                  <c:v>3213</c:v>
                </c:pt>
                <c:pt idx="8049">
                  <c:v>3214</c:v>
                </c:pt>
                <c:pt idx="8050">
                  <c:v>3215</c:v>
                </c:pt>
                <c:pt idx="8051">
                  <c:v>3216</c:v>
                </c:pt>
                <c:pt idx="8052">
                  <c:v>3216</c:v>
                </c:pt>
                <c:pt idx="8053">
                  <c:v>3216</c:v>
                </c:pt>
                <c:pt idx="8054">
                  <c:v>3217</c:v>
                </c:pt>
                <c:pt idx="8055">
                  <c:v>3217</c:v>
                </c:pt>
                <c:pt idx="8056">
                  <c:v>3217</c:v>
                </c:pt>
                <c:pt idx="8057">
                  <c:v>3217</c:v>
                </c:pt>
                <c:pt idx="8058">
                  <c:v>3217</c:v>
                </c:pt>
                <c:pt idx="8059">
                  <c:v>3218</c:v>
                </c:pt>
                <c:pt idx="8060">
                  <c:v>3219</c:v>
                </c:pt>
                <c:pt idx="8061">
                  <c:v>3220</c:v>
                </c:pt>
                <c:pt idx="8062">
                  <c:v>3221</c:v>
                </c:pt>
                <c:pt idx="8063">
                  <c:v>3222</c:v>
                </c:pt>
                <c:pt idx="8064">
                  <c:v>3223</c:v>
                </c:pt>
                <c:pt idx="8065">
                  <c:v>3224</c:v>
                </c:pt>
                <c:pt idx="8066">
                  <c:v>3225</c:v>
                </c:pt>
                <c:pt idx="8067">
                  <c:v>3225</c:v>
                </c:pt>
                <c:pt idx="8068">
                  <c:v>3225</c:v>
                </c:pt>
                <c:pt idx="8069">
                  <c:v>3226</c:v>
                </c:pt>
                <c:pt idx="8070">
                  <c:v>3226</c:v>
                </c:pt>
                <c:pt idx="8071">
                  <c:v>3226</c:v>
                </c:pt>
                <c:pt idx="8072">
                  <c:v>3227</c:v>
                </c:pt>
                <c:pt idx="8073">
                  <c:v>3227</c:v>
                </c:pt>
                <c:pt idx="8074">
                  <c:v>3228</c:v>
                </c:pt>
                <c:pt idx="8075">
                  <c:v>3228</c:v>
                </c:pt>
                <c:pt idx="8076">
                  <c:v>3228</c:v>
                </c:pt>
                <c:pt idx="8077">
                  <c:v>3229</c:v>
                </c:pt>
                <c:pt idx="8078">
                  <c:v>3229</c:v>
                </c:pt>
                <c:pt idx="8079">
                  <c:v>3229</c:v>
                </c:pt>
                <c:pt idx="8080">
                  <c:v>3229</c:v>
                </c:pt>
                <c:pt idx="8081">
                  <c:v>3229</c:v>
                </c:pt>
                <c:pt idx="8082">
                  <c:v>3229</c:v>
                </c:pt>
                <c:pt idx="8083">
                  <c:v>3230</c:v>
                </c:pt>
                <c:pt idx="8084">
                  <c:v>3230</c:v>
                </c:pt>
                <c:pt idx="8085">
                  <c:v>3230</c:v>
                </c:pt>
                <c:pt idx="8086">
                  <c:v>3230</c:v>
                </c:pt>
                <c:pt idx="8087">
                  <c:v>3230</c:v>
                </c:pt>
                <c:pt idx="8088">
                  <c:v>3231</c:v>
                </c:pt>
                <c:pt idx="8089">
                  <c:v>3231</c:v>
                </c:pt>
                <c:pt idx="8090">
                  <c:v>3231</c:v>
                </c:pt>
                <c:pt idx="8091">
                  <c:v>3231</c:v>
                </c:pt>
                <c:pt idx="8092">
                  <c:v>3231</c:v>
                </c:pt>
                <c:pt idx="8093">
                  <c:v>3231</c:v>
                </c:pt>
                <c:pt idx="8094">
                  <c:v>3231</c:v>
                </c:pt>
                <c:pt idx="8095">
                  <c:v>3231</c:v>
                </c:pt>
                <c:pt idx="8096">
                  <c:v>3231</c:v>
                </c:pt>
                <c:pt idx="8097">
                  <c:v>3231</c:v>
                </c:pt>
                <c:pt idx="8098">
                  <c:v>3231</c:v>
                </c:pt>
                <c:pt idx="8099">
                  <c:v>3231</c:v>
                </c:pt>
                <c:pt idx="8100">
                  <c:v>3232</c:v>
                </c:pt>
                <c:pt idx="8101">
                  <c:v>3232</c:v>
                </c:pt>
                <c:pt idx="8102">
                  <c:v>3232</c:v>
                </c:pt>
                <c:pt idx="8103">
                  <c:v>3232</c:v>
                </c:pt>
                <c:pt idx="8104">
                  <c:v>3232</c:v>
                </c:pt>
                <c:pt idx="8105">
                  <c:v>3232</c:v>
                </c:pt>
                <c:pt idx="8106">
                  <c:v>3233</c:v>
                </c:pt>
                <c:pt idx="8107">
                  <c:v>3233</c:v>
                </c:pt>
                <c:pt idx="8108">
                  <c:v>3233</c:v>
                </c:pt>
                <c:pt idx="8109">
                  <c:v>3233</c:v>
                </c:pt>
                <c:pt idx="8110">
                  <c:v>3233</c:v>
                </c:pt>
                <c:pt idx="8111">
                  <c:v>3233</c:v>
                </c:pt>
                <c:pt idx="8112">
                  <c:v>3233</c:v>
                </c:pt>
                <c:pt idx="8113">
                  <c:v>3233</c:v>
                </c:pt>
                <c:pt idx="8114">
                  <c:v>3233</c:v>
                </c:pt>
                <c:pt idx="8115">
                  <c:v>3233</c:v>
                </c:pt>
                <c:pt idx="8116">
                  <c:v>3233</c:v>
                </c:pt>
                <c:pt idx="8117">
                  <c:v>3233</c:v>
                </c:pt>
                <c:pt idx="8118">
                  <c:v>3233</c:v>
                </c:pt>
                <c:pt idx="8119">
                  <c:v>3233</c:v>
                </c:pt>
                <c:pt idx="8120">
                  <c:v>3233</c:v>
                </c:pt>
                <c:pt idx="8121">
                  <c:v>3233</c:v>
                </c:pt>
                <c:pt idx="8122">
                  <c:v>3233</c:v>
                </c:pt>
                <c:pt idx="8123">
                  <c:v>3233</c:v>
                </c:pt>
                <c:pt idx="8124">
                  <c:v>3233</c:v>
                </c:pt>
                <c:pt idx="8125">
                  <c:v>3233</c:v>
                </c:pt>
                <c:pt idx="8126">
                  <c:v>3233</c:v>
                </c:pt>
                <c:pt idx="8127">
                  <c:v>3233</c:v>
                </c:pt>
                <c:pt idx="8128">
                  <c:v>3233</c:v>
                </c:pt>
                <c:pt idx="8129">
                  <c:v>3233</c:v>
                </c:pt>
                <c:pt idx="8130">
                  <c:v>3233</c:v>
                </c:pt>
                <c:pt idx="8131">
                  <c:v>3234</c:v>
                </c:pt>
                <c:pt idx="8132">
                  <c:v>3234</c:v>
                </c:pt>
                <c:pt idx="8133">
                  <c:v>3234</c:v>
                </c:pt>
                <c:pt idx="8134">
                  <c:v>3234</c:v>
                </c:pt>
                <c:pt idx="8135">
                  <c:v>3234</c:v>
                </c:pt>
                <c:pt idx="8136">
                  <c:v>3234</c:v>
                </c:pt>
                <c:pt idx="8137">
                  <c:v>3234</c:v>
                </c:pt>
                <c:pt idx="8138">
                  <c:v>3235</c:v>
                </c:pt>
                <c:pt idx="8139">
                  <c:v>3236</c:v>
                </c:pt>
                <c:pt idx="8140">
                  <c:v>3237</c:v>
                </c:pt>
                <c:pt idx="8141">
                  <c:v>3237</c:v>
                </c:pt>
                <c:pt idx="8142">
                  <c:v>3237</c:v>
                </c:pt>
                <c:pt idx="8143">
                  <c:v>3237</c:v>
                </c:pt>
                <c:pt idx="8144">
                  <c:v>3237</c:v>
                </c:pt>
                <c:pt idx="8145">
                  <c:v>3237</c:v>
                </c:pt>
                <c:pt idx="8146">
                  <c:v>3237</c:v>
                </c:pt>
                <c:pt idx="8147">
                  <c:v>3237</c:v>
                </c:pt>
                <c:pt idx="8148">
                  <c:v>3237</c:v>
                </c:pt>
                <c:pt idx="8149">
                  <c:v>3237</c:v>
                </c:pt>
                <c:pt idx="8150">
                  <c:v>3238</c:v>
                </c:pt>
                <c:pt idx="8151">
                  <c:v>3238</c:v>
                </c:pt>
                <c:pt idx="8152">
                  <c:v>3238</c:v>
                </c:pt>
                <c:pt idx="8153">
                  <c:v>3238</c:v>
                </c:pt>
                <c:pt idx="8154">
                  <c:v>3239</c:v>
                </c:pt>
                <c:pt idx="8155">
                  <c:v>3239</c:v>
                </c:pt>
                <c:pt idx="8156">
                  <c:v>3239</c:v>
                </c:pt>
                <c:pt idx="8157">
                  <c:v>3240</c:v>
                </c:pt>
                <c:pt idx="8158">
                  <c:v>3240</c:v>
                </c:pt>
                <c:pt idx="8159">
                  <c:v>3240</c:v>
                </c:pt>
                <c:pt idx="8160">
                  <c:v>3241</c:v>
                </c:pt>
                <c:pt idx="8161">
                  <c:v>3241</c:v>
                </c:pt>
                <c:pt idx="8162">
                  <c:v>3241</c:v>
                </c:pt>
                <c:pt idx="8163">
                  <c:v>3242</c:v>
                </c:pt>
                <c:pt idx="8164">
                  <c:v>3242</c:v>
                </c:pt>
                <c:pt idx="8165">
                  <c:v>3242</c:v>
                </c:pt>
                <c:pt idx="8166">
                  <c:v>3242</c:v>
                </c:pt>
                <c:pt idx="8167">
                  <c:v>3242</c:v>
                </c:pt>
                <c:pt idx="8168">
                  <c:v>3242</c:v>
                </c:pt>
                <c:pt idx="8169">
                  <c:v>3242</c:v>
                </c:pt>
                <c:pt idx="8170">
                  <c:v>3242</c:v>
                </c:pt>
                <c:pt idx="8171">
                  <c:v>3242</c:v>
                </c:pt>
                <c:pt idx="8172">
                  <c:v>3242</c:v>
                </c:pt>
                <c:pt idx="8173">
                  <c:v>3242</c:v>
                </c:pt>
                <c:pt idx="8174">
                  <c:v>3242</c:v>
                </c:pt>
                <c:pt idx="8175">
                  <c:v>3242</c:v>
                </c:pt>
                <c:pt idx="8176">
                  <c:v>3242</c:v>
                </c:pt>
                <c:pt idx="8177">
                  <c:v>3242</c:v>
                </c:pt>
                <c:pt idx="8178">
                  <c:v>3243</c:v>
                </c:pt>
                <c:pt idx="8179">
                  <c:v>3244</c:v>
                </c:pt>
                <c:pt idx="8180">
                  <c:v>3245</c:v>
                </c:pt>
                <c:pt idx="8181">
                  <c:v>3246</c:v>
                </c:pt>
                <c:pt idx="8182">
                  <c:v>3246</c:v>
                </c:pt>
                <c:pt idx="8183">
                  <c:v>3246</c:v>
                </c:pt>
                <c:pt idx="8184">
                  <c:v>3247</c:v>
                </c:pt>
                <c:pt idx="8185">
                  <c:v>3248</c:v>
                </c:pt>
                <c:pt idx="8186">
                  <c:v>3248</c:v>
                </c:pt>
                <c:pt idx="8187">
                  <c:v>3249</c:v>
                </c:pt>
                <c:pt idx="8188">
                  <c:v>3250</c:v>
                </c:pt>
                <c:pt idx="8189">
                  <c:v>3251</c:v>
                </c:pt>
                <c:pt idx="8190">
                  <c:v>3252</c:v>
                </c:pt>
                <c:pt idx="8191">
                  <c:v>3253</c:v>
                </c:pt>
                <c:pt idx="8192">
                  <c:v>3253</c:v>
                </c:pt>
                <c:pt idx="8193">
                  <c:v>3253</c:v>
                </c:pt>
                <c:pt idx="8194">
                  <c:v>3253</c:v>
                </c:pt>
                <c:pt idx="8195">
                  <c:v>3253</c:v>
                </c:pt>
                <c:pt idx="8196">
                  <c:v>3253</c:v>
                </c:pt>
                <c:pt idx="8197">
                  <c:v>3253</c:v>
                </c:pt>
                <c:pt idx="8198">
                  <c:v>3253</c:v>
                </c:pt>
                <c:pt idx="8199">
                  <c:v>3254</c:v>
                </c:pt>
                <c:pt idx="8200">
                  <c:v>3254</c:v>
                </c:pt>
                <c:pt idx="8201">
                  <c:v>3254</c:v>
                </c:pt>
                <c:pt idx="8202">
                  <c:v>3254</c:v>
                </c:pt>
                <c:pt idx="8203">
                  <c:v>3254</c:v>
                </c:pt>
                <c:pt idx="8204">
                  <c:v>3254</c:v>
                </c:pt>
                <c:pt idx="8205">
                  <c:v>3254</c:v>
                </c:pt>
                <c:pt idx="8206">
                  <c:v>3254</c:v>
                </c:pt>
                <c:pt idx="8207">
                  <c:v>3255</c:v>
                </c:pt>
                <c:pt idx="8208">
                  <c:v>3256</c:v>
                </c:pt>
                <c:pt idx="8209">
                  <c:v>3256</c:v>
                </c:pt>
                <c:pt idx="8210">
                  <c:v>3257</c:v>
                </c:pt>
                <c:pt idx="8211">
                  <c:v>3258</c:v>
                </c:pt>
                <c:pt idx="8212">
                  <c:v>3258</c:v>
                </c:pt>
                <c:pt idx="8213">
                  <c:v>3258</c:v>
                </c:pt>
                <c:pt idx="8214">
                  <c:v>3258</c:v>
                </c:pt>
                <c:pt idx="8215">
                  <c:v>3258</c:v>
                </c:pt>
                <c:pt idx="8216">
                  <c:v>3258</c:v>
                </c:pt>
                <c:pt idx="8217">
                  <c:v>3258</c:v>
                </c:pt>
                <c:pt idx="8218">
                  <c:v>3258</c:v>
                </c:pt>
                <c:pt idx="8219">
                  <c:v>3258</c:v>
                </c:pt>
                <c:pt idx="8220">
                  <c:v>3259</c:v>
                </c:pt>
                <c:pt idx="8221">
                  <c:v>3259</c:v>
                </c:pt>
                <c:pt idx="8222">
                  <c:v>3259</c:v>
                </c:pt>
                <c:pt idx="8223">
                  <c:v>3259</c:v>
                </c:pt>
                <c:pt idx="8224">
                  <c:v>3260</c:v>
                </c:pt>
                <c:pt idx="8225">
                  <c:v>3260</c:v>
                </c:pt>
                <c:pt idx="8226">
                  <c:v>3260</c:v>
                </c:pt>
                <c:pt idx="8227">
                  <c:v>3261</c:v>
                </c:pt>
                <c:pt idx="8228">
                  <c:v>3262</c:v>
                </c:pt>
                <c:pt idx="8229">
                  <c:v>3263</c:v>
                </c:pt>
                <c:pt idx="8230">
                  <c:v>3264</c:v>
                </c:pt>
                <c:pt idx="8231">
                  <c:v>3265</c:v>
                </c:pt>
                <c:pt idx="8232">
                  <c:v>3266</c:v>
                </c:pt>
                <c:pt idx="8233">
                  <c:v>3266</c:v>
                </c:pt>
                <c:pt idx="8234">
                  <c:v>3266</c:v>
                </c:pt>
                <c:pt idx="8235">
                  <c:v>3267</c:v>
                </c:pt>
                <c:pt idx="8236">
                  <c:v>3267</c:v>
                </c:pt>
                <c:pt idx="8237">
                  <c:v>3267</c:v>
                </c:pt>
                <c:pt idx="8238">
                  <c:v>3267</c:v>
                </c:pt>
                <c:pt idx="8239">
                  <c:v>3267</c:v>
                </c:pt>
                <c:pt idx="8240">
                  <c:v>3268</c:v>
                </c:pt>
                <c:pt idx="8241">
                  <c:v>3268</c:v>
                </c:pt>
                <c:pt idx="8242">
                  <c:v>3269</c:v>
                </c:pt>
                <c:pt idx="8243">
                  <c:v>3270</c:v>
                </c:pt>
                <c:pt idx="8244">
                  <c:v>3270</c:v>
                </c:pt>
                <c:pt idx="8245">
                  <c:v>3270</c:v>
                </c:pt>
                <c:pt idx="8246">
                  <c:v>3271</c:v>
                </c:pt>
                <c:pt idx="8247">
                  <c:v>3271</c:v>
                </c:pt>
                <c:pt idx="8248">
                  <c:v>3271</c:v>
                </c:pt>
                <c:pt idx="8249">
                  <c:v>3271</c:v>
                </c:pt>
                <c:pt idx="8250">
                  <c:v>3271</c:v>
                </c:pt>
                <c:pt idx="8251">
                  <c:v>3271</c:v>
                </c:pt>
                <c:pt idx="8252">
                  <c:v>3272</c:v>
                </c:pt>
                <c:pt idx="8253">
                  <c:v>3273</c:v>
                </c:pt>
                <c:pt idx="8254">
                  <c:v>3274</c:v>
                </c:pt>
                <c:pt idx="8255">
                  <c:v>3275</c:v>
                </c:pt>
                <c:pt idx="8256">
                  <c:v>3275</c:v>
                </c:pt>
                <c:pt idx="8257">
                  <c:v>3276</c:v>
                </c:pt>
                <c:pt idx="8258">
                  <c:v>3277</c:v>
                </c:pt>
                <c:pt idx="8259">
                  <c:v>3278</c:v>
                </c:pt>
                <c:pt idx="8260">
                  <c:v>3279</c:v>
                </c:pt>
                <c:pt idx="8261">
                  <c:v>3280</c:v>
                </c:pt>
                <c:pt idx="8262">
                  <c:v>3280</c:v>
                </c:pt>
                <c:pt idx="8263">
                  <c:v>3280</c:v>
                </c:pt>
                <c:pt idx="8264">
                  <c:v>3280</c:v>
                </c:pt>
                <c:pt idx="8265">
                  <c:v>3281</c:v>
                </c:pt>
                <c:pt idx="8266">
                  <c:v>3282</c:v>
                </c:pt>
                <c:pt idx="8267">
                  <c:v>3283</c:v>
                </c:pt>
                <c:pt idx="8268">
                  <c:v>3284</c:v>
                </c:pt>
                <c:pt idx="8269">
                  <c:v>3284</c:v>
                </c:pt>
                <c:pt idx="8270">
                  <c:v>3284</c:v>
                </c:pt>
                <c:pt idx="8271">
                  <c:v>3284</c:v>
                </c:pt>
                <c:pt idx="8272">
                  <c:v>3284</c:v>
                </c:pt>
                <c:pt idx="8273">
                  <c:v>3284</c:v>
                </c:pt>
                <c:pt idx="8274">
                  <c:v>3284</c:v>
                </c:pt>
                <c:pt idx="8275">
                  <c:v>3285</c:v>
                </c:pt>
                <c:pt idx="8276">
                  <c:v>3285</c:v>
                </c:pt>
                <c:pt idx="8277">
                  <c:v>3286</c:v>
                </c:pt>
                <c:pt idx="8278">
                  <c:v>3286</c:v>
                </c:pt>
                <c:pt idx="8279">
                  <c:v>3287</c:v>
                </c:pt>
                <c:pt idx="8280">
                  <c:v>3288</c:v>
                </c:pt>
                <c:pt idx="8281">
                  <c:v>3288</c:v>
                </c:pt>
                <c:pt idx="8282">
                  <c:v>3288</c:v>
                </c:pt>
                <c:pt idx="8283">
                  <c:v>3288</c:v>
                </c:pt>
                <c:pt idx="8284">
                  <c:v>3288</c:v>
                </c:pt>
                <c:pt idx="8285">
                  <c:v>3288</c:v>
                </c:pt>
                <c:pt idx="8286">
                  <c:v>3288</c:v>
                </c:pt>
                <c:pt idx="8287">
                  <c:v>3289</c:v>
                </c:pt>
                <c:pt idx="8288">
                  <c:v>3289</c:v>
                </c:pt>
                <c:pt idx="8289">
                  <c:v>3289</c:v>
                </c:pt>
                <c:pt idx="8290">
                  <c:v>3289</c:v>
                </c:pt>
                <c:pt idx="8291">
                  <c:v>3289</c:v>
                </c:pt>
                <c:pt idx="8292">
                  <c:v>3290</c:v>
                </c:pt>
                <c:pt idx="8293">
                  <c:v>3291</c:v>
                </c:pt>
                <c:pt idx="8294">
                  <c:v>3292</c:v>
                </c:pt>
                <c:pt idx="8295">
                  <c:v>3293</c:v>
                </c:pt>
                <c:pt idx="8296">
                  <c:v>3294</c:v>
                </c:pt>
                <c:pt idx="8297">
                  <c:v>3294</c:v>
                </c:pt>
                <c:pt idx="8298">
                  <c:v>3294</c:v>
                </c:pt>
                <c:pt idx="8299">
                  <c:v>3295</c:v>
                </c:pt>
                <c:pt idx="8300">
                  <c:v>3296</c:v>
                </c:pt>
                <c:pt idx="8301">
                  <c:v>3297</c:v>
                </c:pt>
                <c:pt idx="8302">
                  <c:v>3298</c:v>
                </c:pt>
                <c:pt idx="8303">
                  <c:v>3299</c:v>
                </c:pt>
                <c:pt idx="8304">
                  <c:v>3300</c:v>
                </c:pt>
                <c:pt idx="8305">
                  <c:v>3301</c:v>
                </c:pt>
                <c:pt idx="8306">
                  <c:v>3302</c:v>
                </c:pt>
                <c:pt idx="8307">
                  <c:v>3302</c:v>
                </c:pt>
                <c:pt idx="8308">
                  <c:v>3302</c:v>
                </c:pt>
                <c:pt idx="8309">
                  <c:v>3302</c:v>
                </c:pt>
                <c:pt idx="8310">
                  <c:v>3302</c:v>
                </c:pt>
                <c:pt idx="8311">
                  <c:v>3302</c:v>
                </c:pt>
                <c:pt idx="8312">
                  <c:v>3303</c:v>
                </c:pt>
                <c:pt idx="8313">
                  <c:v>3303</c:v>
                </c:pt>
                <c:pt idx="8314">
                  <c:v>3304</c:v>
                </c:pt>
                <c:pt idx="8315">
                  <c:v>3305</c:v>
                </c:pt>
                <c:pt idx="8316">
                  <c:v>3305</c:v>
                </c:pt>
                <c:pt idx="8317">
                  <c:v>3305</c:v>
                </c:pt>
                <c:pt idx="8318">
                  <c:v>3305</c:v>
                </c:pt>
                <c:pt idx="8319">
                  <c:v>3305</c:v>
                </c:pt>
                <c:pt idx="8320">
                  <c:v>3306</c:v>
                </c:pt>
                <c:pt idx="8321">
                  <c:v>3306</c:v>
                </c:pt>
                <c:pt idx="8322">
                  <c:v>3306</c:v>
                </c:pt>
                <c:pt idx="8323">
                  <c:v>3307</c:v>
                </c:pt>
                <c:pt idx="8324">
                  <c:v>3308</c:v>
                </c:pt>
                <c:pt idx="8325">
                  <c:v>3308</c:v>
                </c:pt>
                <c:pt idx="8326">
                  <c:v>3308</c:v>
                </c:pt>
                <c:pt idx="8327">
                  <c:v>3309</c:v>
                </c:pt>
                <c:pt idx="8328">
                  <c:v>3310</c:v>
                </c:pt>
                <c:pt idx="8329">
                  <c:v>3310</c:v>
                </c:pt>
                <c:pt idx="8330">
                  <c:v>3310</c:v>
                </c:pt>
                <c:pt idx="8331">
                  <c:v>3310</c:v>
                </c:pt>
                <c:pt idx="8332">
                  <c:v>3311</c:v>
                </c:pt>
                <c:pt idx="8333">
                  <c:v>3312</c:v>
                </c:pt>
                <c:pt idx="8334">
                  <c:v>3313</c:v>
                </c:pt>
                <c:pt idx="8335">
                  <c:v>3314</c:v>
                </c:pt>
                <c:pt idx="8336">
                  <c:v>3315</c:v>
                </c:pt>
                <c:pt idx="8337">
                  <c:v>3315</c:v>
                </c:pt>
                <c:pt idx="8338">
                  <c:v>3315</c:v>
                </c:pt>
                <c:pt idx="8339">
                  <c:v>3315</c:v>
                </c:pt>
                <c:pt idx="8340">
                  <c:v>3315</c:v>
                </c:pt>
                <c:pt idx="8341">
                  <c:v>3316</c:v>
                </c:pt>
                <c:pt idx="8342">
                  <c:v>3316</c:v>
                </c:pt>
                <c:pt idx="8343">
                  <c:v>3316</c:v>
                </c:pt>
                <c:pt idx="8344">
                  <c:v>3316</c:v>
                </c:pt>
                <c:pt idx="8345">
                  <c:v>3316</c:v>
                </c:pt>
                <c:pt idx="8346">
                  <c:v>3316</c:v>
                </c:pt>
                <c:pt idx="8347">
                  <c:v>3316</c:v>
                </c:pt>
                <c:pt idx="8348">
                  <c:v>3316</c:v>
                </c:pt>
                <c:pt idx="8349">
                  <c:v>3316</c:v>
                </c:pt>
                <c:pt idx="8350">
                  <c:v>3316</c:v>
                </c:pt>
                <c:pt idx="8351">
                  <c:v>3316</c:v>
                </c:pt>
                <c:pt idx="8352">
                  <c:v>3316</c:v>
                </c:pt>
                <c:pt idx="8353">
                  <c:v>3316</c:v>
                </c:pt>
                <c:pt idx="8354">
                  <c:v>3316</c:v>
                </c:pt>
                <c:pt idx="8355">
                  <c:v>3316</c:v>
                </c:pt>
                <c:pt idx="8356">
                  <c:v>3316</c:v>
                </c:pt>
                <c:pt idx="8357">
                  <c:v>3316</c:v>
                </c:pt>
                <c:pt idx="8358">
                  <c:v>3316</c:v>
                </c:pt>
                <c:pt idx="8359">
                  <c:v>3316</c:v>
                </c:pt>
                <c:pt idx="8360">
                  <c:v>3316</c:v>
                </c:pt>
                <c:pt idx="8361">
                  <c:v>3316</c:v>
                </c:pt>
                <c:pt idx="8362">
                  <c:v>3316</c:v>
                </c:pt>
                <c:pt idx="8363">
                  <c:v>3316</c:v>
                </c:pt>
                <c:pt idx="8364">
                  <c:v>3316</c:v>
                </c:pt>
                <c:pt idx="8365">
                  <c:v>3316</c:v>
                </c:pt>
                <c:pt idx="8366">
                  <c:v>3316</c:v>
                </c:pt>
                <c:pt idx="8367">
                  <c:v>3316</c:v>
                </c:pt>
                <c:pt idx="8368">
                  <c:v>3317</c:v>
                </c:pt>
                <c:pt idx="8369">
                  <c:v>3318</c:v>
                </c:pt>
                <c:pt idx="8370">
                  <c:v>3318</c:v>
                </c:pt>
                <c:pt idx="8371">
                  <c:v>3318</c:v>
                </c:pt>
                <c:pt idx="8372">
                  <c:v>3319</c:v>
                </c:pt>
                <c:pt idx="8373">
                  <c:v>3320</c:v>
                </c:pt>
                <c:pt idx="8374">
                  <c:v>3320</c:v>
                </c:pt>
                <c:pt idx="8375">
                  <c:v>3320</c:v>
                </c:pt>
                <c:pt idx="8376">
                  <c:v>3321</c:v>
                </c:pt>
                <c:pt idx="8377">
                  <c:v>3322</c:v>
                </c:pt>
                <c:pt idx="8378">
                  <c:v>3323</c:v>
                </c:pt>
                <c:pt idx="8379">
                  <c:v>3323</c:v>
                </c:pt>
                <c:pt idx="8380">
                  <c:v>3324</c:v>
                </c:pt>
                <c:pt idx="8381">
                  <c:v>3325</c:v>
                </c:pt>
                <c:pt idx="8382">
                  <c:v>3325</c:v>
                </c:pt>
                <c:pt idx="8383">
                  <c:v>3326</c:v>
                </c:pt>
                <c:pt idx="8384">
                  <c:v>3326</c:v>
                </c:pt>
                <c:pt idx="8385">
                  <c:v>3326</c:v>
                </c:pt>
                <c:pt idx="8386">
                  <c:v>3326</c:v>
                </c:pt>
                <c:pt idx="8387">
                  <c:v>3326</c:v>
                </c:pt>
                <c:pt idx="8388">
                  <c:v>3326</c:v>
                </c:pt>
                <c:pt idx="8389">
                  <c:v>3327</c:v>
                </c:pt>
                <c:pt idx="8390">
                  <c:v>3327</c:v>
                </c:pt>
                <c:pt idx="8391">
                  <c:v>3327</c:v>
                </c:pt>
                <c:pt idx="8392">
                  <c:v>3327</c:v>
                </c:pt>
                <c:pt idx="8393">
                  <c:v>3327</c:v>
                </c:pt>
                <c:pt idx="8394">
                  <c:v>3327</c:v>
                </c:pt>
                <c:pt idx="8395">
                  <c:v>3327</c:v>
                </c:pt>
                <c:pt idx="8396">
                  <c:v>3327</c:v>
                </c:pt>
                <c:pt idx="8397">
                  <c:v>3327</c:v>
                </c:pt>
                <c:pt idx="8398">
                  <c:v>3327</c:v>
                </c:pt>
                <c:pt idx="8399">
                  <c:v>3327</c:v>
                </c:pt>
                <c:pt idx="8400">
                  <c:v>3327</c:v>
                </c:pt>
                <c:pt idx="8401">
                  <c:v>3327</c:v>
                </c:pt>
                <c:pt idx="8402">
                  <c:v>3327</c:v>
                </c:pt>
                <c:pt idx="8403">
                  <c:v>3327</c:v>
                </c:pt>
                <c:pt idx="8404">
                  <c:v>3327</c:v>
                </c:pt>
                <c:pt idx="8405">
                  <c:v>3327</c:v>
                </c:pt>
                <c:pt idx="8406">
                  <c:v>3327</c:v>
                </c:pt>
                <c:pt idx="8407">
                  <c:v>3327</c:v>
                </c:pt>
                <c:pt idx="8408">
                  <c:v>3328</c:v>
                </c:pt>
                <c:pt idx="8409">
                  <c:v>3328</c:v>
                </c:pt>
                <c:pt idx="8410">
                  <c:v>3328</c:v>
                </c:pt>
                <c:pt idx="8411">
                  <c:v>3328</c:v>
                </c:pt>
                <c:pt idx="8412">
                  <c:v>3328</c:v>
                </c:pt>
                <c:pt idx="8413">
                  <c:v>3329</c:v>
                </c:pt>
                <c:pt idx="8414">
                  <c:v>3330</c:v>
                </c:pt>
                <c:pt idx="8415">
                  <c:v>3330</c:v>
                </c:pt>
                <c:pt idx="8416">
                  <c:v>3331</c:v>
                </c:pt>
                <c:pt idx="8417">
                  <c:v>3331</c:v>
                </c:pt>
                <c:pt idx="8418">
                  <c:v>3331</c:v>
                </c:pt>
                <c:pt idx="8419">
                  <c:v>3331</c:v>
                </c:pt>
                <c:pt idx="8420">
                  <c:v>3331</c:v>
                </c:pt>
                <c:pt idx="8421">
                  <c:v>3331</c:v>
                </c:pt>
                <c:pt idx="8422">
                  <c:v>3331</c:v>
                </c:pt>
                <c:pt idx="8423">
                  <c:v>3331</c:v>
                </c:pt>
                <c:pt idx="8424">
                  <c:v>3331</c:v>
                </c:pt>
                <c:pt idx="8425">
                  <c:v>3331</c:v>
                </c:pt>
                <c:pt idx="8426">
                  <c:v>3331</c:v>
                </c:pt>
                <c:pt idx="8427">
                  <c:v>3331</c:v>
                </c:pt>
                <c:pt idx="8428">
                  <c:v>3331</c:v>
                </c:pt>
                <c:pt idx="8429">
                  <c:v>3331</c:v>
                </c:pt>
                <c:pt idx="8430">
                  <c:v>3331</c:v>
                </c:pt>
                <c:pt idx="8431">
                  <c:v>3331</c:v>
                </c:pt>
                <c:pt idx="8432">
                  <c:v>3331</c:v>
                </c:pt>
                <c:pt idx="8433">
                  <c:v>3331</c:v>
                </c:pt>
                <c:pt idx="8434">
                  <c:v>3331</c:v>
                </c:pt>
                <c:pt idx="8435">
                  <c:v>3331</c:v>
                </c:pt>
                <c:pt idx="8436">
                  <c:v>3331</c:v>
                </c:pt>
                <c:pt idx="8437">
                  <c:v>3331</c:v>
                </c:pt>
                <c:pt idx="8438">
                  <c:v>3331</c:v>
                </c:pt>
                <c:pt idx="8439">
                  <c:v>3331</c:v>
                </c:pt>
                <c:pt idx="8440">
                  <c:v>3331</c:v>
                </c:pt>
                <c:pt idx="8441">
                  <c:v>3331</c:v>
                </c:pt>
                <c:pt idx="8442">
                  <c:v>3331</c:v>
                </c:pt>
                <c:pt idx="8443">
                  <c:v>3331</c:v>
                </c:pt>
                <c:pt idx="8444">
                  <c:v>3331</c:v>
                </c:pt>
                <c:pt idx="8445">
                  <c:v>3331</c:v>
                </c:pt>
                <c:pt idx="8446">
                  <c:v>3331</c:v>
                </c:pt>
                <c:pt idx="8447">
                  <c:v>3331</c:v>
                </c:pt>
                <c:pt idx="8448">
                  <c:v>3331</c:v>
                </c:pt>
                <c:pt idx="8449">
                  <c:v>3331</c:v>
                </c:pt>
                <c:pt idx="8450">
                  <c:v>3331</c:v>
                </c:pt>
                <c:pt idx="8451">
                  <c:v>3331</c:v>
                </c:pt>
                <c:pt idx="8452">
                  <c:v>3331</c:v>
                </c:pt>
                <c:pt idx="8453">
                  <c:v>3331</c:v>
                </c:pt>
                <c:pt idx="8454">
                  <c:v>3331</c:v>
                </c:pt>
                <c:pt idx="8455">
                  <c:v>3331</c:v>
                </c:pt>
                <c:pt idx="8456">
                  <c:v>3331</c:v>
                </c:pt>
                <c:pt idx="8457">
                  <c:v>3331</c:v>
                </c:pt>
                <c:pt idx="8458">
                  <c:v>3331</c:v>
                </c:pt>
                <c:pt idx="8459">
                  <c:v>3331</c:v>
                </c:pt>
                <c:pt idx="8460">
                  <c:v>3331</c:v>
                </c:pt>
                <c:pt idx="8461">
                  <c:v>3331</c:v>
                </c:pt>
                <c:pt idx="8462">
                  <c:v>3332</c:v>
                </c:pt>
                <c:pt idx="8463">
                  <c:v>3333</c:v>
                </c:pt>
                <c:pt idx="8464">
                  <c:v>3334</c:v>
                </c:pt>
                <c:pt idx="8465">
                  <c:v>3334</c:v>
                </c:pt>
                <c:pt idx="8466">
                  <c:v>3334</c:v>
                </c:pt>
                <c:pt idx="8467">
                  <c:v>3335</c:v>
                </c:pt>
                <c:pt idx="8468">
                  <c:v>3335</c:v>
                </c:pt>
                <c:pt idx="8469">
                  <c:v>3336</c:v>
                </c:pt>
                <c:pt idx="8470">
                  <c:v>3337</c:v>
                </c:pt>
                <c:pt idx="8471">
                  <c:v>3338</c:v>
                </c:pt>
                <c:pt idx="8472">
                  <c:v>3339</c:v>
                </c:pt>
                <c:pt idx="8473">
                  <c:v>3339</c:v>
                </c:pt>
                <c:pt idx="8474">
                  <c:v>3339</c:v>
                </c:pt>
                <c:pt idx="8475">
                  <c:v>3339</c:v>
                </c:pt>
                <c:pt idx="8476">
                  <c:v>3340</c:v>
                </c:pt>
                <c:pt idx="8477">
                  <c:v>3341</c:v>
                </c:pt>
                <c:pt idx="8478">
                  <c:v>3341</c:v>
                </c:pt>
                <c:pt idx="8479">
                  <c:v>3342</c:v>
                </c:pt>
                <c:pt idx="8480">
                  <c:v>3343</c:v>
                </c:pt>
                <c:pt idx="8481">
                  <c:v>3343</c:v>
                </c:pt>
                <c:pt idx="8482">
                  <c:v>3344</c:v>
                </c:pt>
                <c:pt idx="8483">
                  <c:v>3345</c:v>
                </c:pt>
                <c:pt idx="8484">
                  <c:v>3346</c:v>
                </c:pt>
                <c:pt idx="8485">
                  <c:v>3347</c:v>
                </c:pt>
                <c:pt idx="8486">
                  <c:v>3347</c:v>
                </c:pt>
                <c:pt idx="8487">
                  <c:v>3348</c:v>
                </c:pt>
                <c:pt idx="8488">
                  <c:v>3349</c:v>
                </c:pt>
                <c:pt idx="8489">
                  <c:v>3350</c:v>
                </c:pt>
                <c:pt idx="8490">
                  <c:v>3351</c:v>
                </c:pt>
                <c:pt idx="8491">
                  <c:v>3352</c:v>
                </c:pt>
                <c:pt idx="8492">
                  <c:v>3353</c:v>
                </c:pt>
                <c:pt idx="8493">
                  <c:v>3354</c:v>
                </c:pt>
                <c:pt idx="8494">
                  <c:v>3355</c:v>
                </c:pt>
                <c:pt idx="8495">
                  <c:v>3356</c:v>
                </c:pt>
                <c:pt idx="8496">
                  <c:v>3357</c:v>
                </c:pt>
                <c:pt idx="8497">
                  <c:v>3358</c:v>
                </c:pt>
                <c:pt idx="8498">
                  <c:v>3359</c:v>
                </c:pt>
                <c:pt idx="8499">
                  <c:v>3360</c:v>
                </c:pt>
                <c:pt idx="8500">
                  <c:v>3361</c:v>
                </c:pt>
                <c:pt idx="8501">
                  <c:v>3362</c:v>
                </c:pt>
                <c:pt idx="8502">
                  <c:v>3363</c:v>
                </c:pt>
                <c:pt idx="8503">
                  <c:v>3364</c:v>
                </c:pt>
                <c:pt idx="8504">
                  <c:v>3365</c:v>
                </c:pt>
                <c:pt idx="8505">
                  <c:v>3366</c:v>
                </c:pt>
                <c:pt idx="8506">
                  <c:v>3367</c:v>
                </c:pt>
                <c:pt idx="8507">
                  <c:v>3368</c:v>
                </c:pt>
                <c:pt idx="8508">
                  <c:v>3369</c:v>
                </c:pt>
                <c:pt idx="8509">
                  <c:v>3369</c:v>
                </c:pt>
                <c:pt idx="8510">
                  <c:v>3369</c:v>
                </c:pt>
                <c:pt idx="8511">
                  <c:v>3370</c:v>
                </c:pt>
                <c:pt idx="8512">
                  <c:v>3371</c:v>
                </c:pt>
                <c:pt idx="8513">
                  <c:v>3371</c:v>
                </c:pt>
                <c:pt idx="8514">
                  <c:v>3372</c:v>
                </c:pt>
                <c:pt idx="8515">
                  <c:v>3373</c:v>
                </c:pt>
                <c:pt idx="8516">
                  <c:v>3374</c:v>
                </c:pt>
                <c:pt idx="8517">
                  <c:v>3375</c:v>
                </c:pt>
                <c:pt idx="8518">
                  <c:v>3376</c:v>
                </c:pt>
                <c:pt idx="8519">
                  <c:v>3377</c:v>
                </c:pt>
                <c:pt idx="8520">
                  <c:v>3378</c:v>
                </c:pt>
                <c:pt idx="8521">
                  <c:v>3379</c:v>
                </c:pt>
                <c:pt idx="8522">
                  <c:v>3380</c:v>
                </c:pt>
                <c:pt idx="8523">
                  <c:v>3381</c:v>
                </c:pt>
                <c:pt idx="8524">
                  <c:v>3382</c:v>
                </c:pt>
                <c:pt idx="8525">
                  <c:v>3383</c:v>
                </c:pt>
                <c:pt idx="8526">
                  <c:v>3383</c:v>
                </c:pt>
                <c:pt idx="8527">
                  <c:v>3384</c:v>
                </c:pt>
                <c:pt idx="8528">
                  <c:v>3385</c:v>
                </c:pt>
                <c:pt idx="8529">
                  <c:v>3386</c:v>
                </c:pt>
                <c:pt idx="8530">
                  <c:v>3386</c:v>
                </c:pt>
                <c:pt idx="8531">
                  <c:v>3386</c:v>
                </c:pt>
                <c:pt idx="8532">
                  <c:v>3386</c:v>
                </c:pt>
                <c:pt idx="8533">
                  <c:v>3386</c:v>
                </c:pt>
                <c:pt idx="8534">
                  <c:v>3387</c:v>
                </c:pt>
                <c:pt idx="8535">
                  <c:v>3387</c:v>
                </c:pt>
                <c:pt idx="8536">
                  <c:v>3388</c:v>
                </c:pt>
                <c:pt idx="8537">
                  <c:v>3389</c:v>
                </c:pt>
                <c:pt idx="8538">
                  <c:v>3390</c:v>
                </c:pt>
                <c:pt idx="8539">
                  <c:v>3390</c:v>
                </c:pt>
                <c:pt idx="8540">
                  <c:v>3391</c:v>
                </c:pt>
                <c:pt idx="8541">
                  <c:v>3392</c:v>
                </c:pt>
                <c:pt idx="8542">
                  <c:v>3393</c:v>
                </c:pt>
                <c:pt idx="8543">
                  <c:v>3393</c:v>
                </c:pt>
                <c:pt idx="8544">
                  <c:v>3394</c:v>
                </c:pt>
                <c:pt idx="8545">
                  <c:v>3394</c:v>
                </c:pt>
                <c:pt idx="8546">
                  <c:v>3394</c:v>
                </c:pt>
                <c:pt idx="8547">
                  <c:v>3395</c:v>
                </c:pt>
                <c:pt idx="8548">
                  <c:v>3396</c:v>
                </c:pt>
                <c:pt idx="8549">
                  <c:v>3396</c:v>
                </c:pt>
                <c:pt idx="8550">
                  <c:v>3397</c:v>
                </c:pt>
                <c:pt idx="8551">
                  <c:v>3398</c:v>
                </c:pt>
                <c:pt idx="8552">
                  <c:v>3398</c:v>
                </c:pt>
                <c:pt idx="8553">
                  <c:v>3398</c:v>
                </c:pt>
                <c:pt idx="8554">
                  <c:v>3399</c:v>
                </c:pt>
                <c:pt idx="8555">
                  <c:v>3399</c:v>
                </c:pt>
                <c:pt idx="8556">
                  <c:v>3399</c:v>
                </c:pt>
                <c:pt idx="8557">
                  <c:v>3399</c:v>
                </c:pt>
                <c:pt idx="8558">
                  <c:v>3399</c:v>
                </c:pt>
                <c:pt idx="8559">
                  <c:v>3399</c:v>
                </c:pt>
                <c:pt idx="8560">
                  <c:v>3400</c:v>
                </c:pt>
                <c:pt idx="8561">
                  <c:v>3401</c:v>
                </c:pt>
                <c:pt idx="8562">
                  <c:v>3401</c:v>
                </c:pt>
                <c:pt idx="8563">
                  <c:v>3401</c:v>
                </c:pt>
                <c:pt idx="8564">
                  <c:v>3401</c:v>
                </c:pt>
                <c:pt idx="8565">
                  <c:v>3401</c:v>
                </c:pt>
                <c:pt idx="8566">
                  <c:v>3401</c:v>
                </c:pt>
                <c:pt idx="8567">
                  <c:v>3401</c:v>
                </c:pt>
                <c:pt idx="8568">
                  <c:v>3401</c:v>
                </c:pt>
                <c:pt idx="8569">
                  <c:v>3401</c:v>
                </c:pt>
                <c:pt idx="8570">
                  <c:v>3402</c:v>
                </c:pt>
                <c:pt idx="8571">
                  <c:v>3402</c:v>
                </c:pt>
                <c:pt idx="8572">
                  <c:v>3402</c:v>
                </c:pt>
                <c:pt idx="8573">
                  <c:v>3402</c:v>
                </c:pt>
                <c:pt idx="8574">
                  <c:v>3402</c:v>
                </c:pt>
                <c:pt idx="8575">
                  <c:v>3402</c:v>
                </c:pt>
                <c:pt idx="8576">
                  <c:v>3403</c:v>
                </c:pt>
                <c:pt idx="8577">
                  <c:v>3404</c:v>
                </c:pt>
                <c:pt idx="8578">
                  <c:v>3405</c:v>
                </c:pt>
                <c:pt idx="8579">
                  <c:v>3405</c:v>
                </c:pt>
                <c:pt idx="8580">
                  <c:v>3405</c:v>
                </c:pt>
                <c:pt idx="8581">
                  <c:v>3406</c:v>
                </c:pt>
                <c:pt idx="8582">
                  <c:v>3407</c:v>
                </c:pt>
                <c:pt idx="8583">
                  <c:v>3407</c:v>
                </c:pt>
                <c:pt idx="8584">
                  <c:v>3407</c:v>
                </c:pt>
                <c:pt idx="8585">
                  <c:v>3407</c:v>
                </c:pt>
                <c:pt idx="8586">
                  <c:v>3407</c:v>
                </c:pt>
                <c:pt idx="8587">
                  <c:v>3407</c:v>
                </c:pt>
                <c:pt idx="8588">
                  <c:v>3407</c:v>
                </c:pt>
                <c:pt idx="8589">
                  <c:v>3408</c:v>
                </c:pt>
                <c:pt idx="8590">
                  <c:v>3408</c:v>
                </c:pt>
                <c:pt idx="8591">
                  <c:v>3408</c:v>
                </c:pt>
                <c:pt idx="8592">
                  <c:v>3408</c:v>
                </c:pt>
                <c:pt idx="8593">
                  <c:v>3408</c:v>
                </c:pt>
                <c:pt idx="8594">
                  <c:v>3409</c:v>
                </c:pt>
                <c:pt idx="8595">
                  <c:v>3409</c:v>
                </c:pt>
                <c:pt idx="8596">
                  <c:v>3410</c:v>
                </c:pt>
                <c:pt idx="8597">
                  <c:v>3410</c:v>
                </c:pt>
                <c:pt idx="8598">
                  <c:v>3410</c:v>
                </c:pt>
                <c:pt idx="8599">
                  <c:v>3411</c:v>
                </c:pt>
                <c:pt idx="8600">
                  <c:v>3411</c:v>
                </c:pt>
                <c:pt idx="8601">
                  <c:v>3412</c:v>
                </c:pt>
                <c:pt idx="8602">
                  <c:v>3412</c:v>
                </c:pt>
                <c:pt idx="8603">
                  <c:v>3413</c:v>
                </c:pt>
                <c:pt idx="8604">
                  <c:v>3413</c:v>
                </c:pt>
                <c:pt idx="8605">
                  <c:v>3414</c:v>
                </c:pt>
                <c:pt idx="8606">
                  <c:v>3415</c:v>
                </c:pt>
                <c:pt idx="8607">
                  <c:v>3415</c:v>
                </c:pt>
                <c:pt idx="8608">
                  <c:v>3415</c:v>
                </c:pt>
                <c:pt idx="8609">
                  <c:v>3415</c:v>
                </c:pt>
                <c:pt idx="8610">
                  <c:v>3415</c:v>
                </c:pt>
                <c:pt idx="8611">
                  <c:v>3415</c:v>
                </c:pt>
                <c:pt idx="8612">
                  <c:v>3415</c:v>
                </c:pt>
                <c:pt idx="8613">
                  <c:v>3415</c:v>
                </c:pt>
                <c:pt idx="8614">
                  <c:v>3415</c:v>
                </c:pt>
                <c:pt idx="8615">
                  <c:v>3415</c:v>
                </c:pt>
                <c:pt idx="8616">
                  <c:v>3415</c:v>
                </c:pt>
                <c:pt idx="8617">
                  <c:v>3415</c:v>
                </c:pt>
                <c:pt idx="8618">
                  <c:v>3416</c:v>
                </c:pt>
                <c:pt idx="8619">
                  <c:v>3417</c:v>
                </c:pt>
                <c:pt idx="8620">
                  <c:v>3418</c:v>
                </c:pt>
                <c:pt idx="8621">
                  <c:v>3418</c:v>
                </c:pt>
                <c:pt idx="8622">
                  <c:v>3418</c:v>
                </c:pt>
                <c:pt idx="8623">
                  <c:v>3418</c:v>
                </c:pt>
                <c:pt idx="8624">
                  <c:v>3419</c:v>
                </c:pt>
                <c:pt idx="8625">
                  <c:v>3419</c:v>
                </c:pt>
                <c:pt idx="8626">
                  <c:v>3419</c:v>
                </c:pt>
                <c:pt idx="8627">
                  <c:v>3419</c:v>
                </c:pt>
                <c:pt idx="8628">
                  <c:v>3419</c:v>
                </c:pt>
                <c:pt idx="8629">
                  <c:v>3419</c:v>
                </c:pt>
                <c:pt idx="8630">
                  <c:v>3419</c:v>
                </c:pt>
                <c:pt idx="8631">
                  <c:v>3419</c:v>
                </c:pt>
                <c:pt idx="8632">
                  <c:v>3419</c:v>
                </c:pt>
                <c:pt idx="8633">
                  <c:v>3419</c:v>
                </c:pt>
                <c:pt idx="8634">
                  <c:v>3419</c:v>
                </c:pt>
                <c:pt idx="8635">
                  <c:v>3419</c:v>
                </c:pt>
                <c:pt idx="8636">
                  <c:v>3419</c:v>
                </c:pt>
                <c:pt idx="8637">
                  <c:v>3419</c:v>
                </c:pt>
                <c:pt idx="8638">
                  <c:v>3419</c:v>
                </c:pt>
                <c:pt idx="8639">
                  <c:v>3419</c:v>
                </c:pt>
                <c:pt idx="8640">
                  <c:v>3420</c:v>
                </c:pt>
                <c:pt idx="8641">
                  <c:v>3420</c:v>
                </c:pt>
                <c:pt idx="8642">
                  <c:v>3420</c:v>
                </c:pt>
                <c:pt idx="8643">
                  <c:v>3420</c:v>
                </c:pt>
                <c:pt idx="8644">
                  <c:v>3420</c:v>
                </c:pt>
                <c:pt idx="8645">
                  <c:v>3420</c:v>
                </c:pt>
                <c:pt idx="8646">
                  <c:v>3420</c:v>
                </c:pt>
                <c:pt idx="8647">
                  <c:v>3420</c:v>
                </c:pt>
                <c:pt idx="8648">
                  <c:v>3420</c:v>
                </c:pt>
                <c:pt idx="8649">
                  <c:v>3420</c:v>
                </c:pt>
                <c:pt idx="8650">
                  <c:v>3420</c:v>
                </c:pt>
                <c:pt idx="8651">
                  <c:v>3420</c:v>
                </c:pt>
                <c:pt idx="8652">
                  <c:v>3420</c:v>
                </c:pt>
                <c:pt idx="8653">
                  <c:v>3420</c:v>
                </c:pt>
                <c:pt idx="8654">
                  <c:v>3420</c:v>
                </c:pt>
                <c:pt idx="8655">
                  <c:v>3420</c:v>
                </c:pt>
                <c:pt idx="8656">
                  <c:v>3420</c:v>
                </c:pt>
                <c:pt idx="8657">
                  <c:v>3421</c:v>
                </c:pt>
                <c:pt idx="8658">
                  <c:v>3421</c:v>
                </c:pt>
                <c:pt idx="8659">
                  <c:v>3421</c:v>
                </c:pt>
                <c:pt idx="8660">
                  <c:v>3422</c:v>
                </c:pt>
                <c:pt idx="8661">
                  <c:v>3422</c:v>
                </c:pt>
                <c:pt idx="8662">
                  <c:v>3422</c:v>
                </c:pt>
                <c:pt idx="8663">
                  <c:v>3422</c:v>
                </c:pt>
                <c:pt idx="8664">
                  <c:v>3422</c:v>
                </c:pt>
                <c:pt idx="8665">
                  <c:v>3422</c:v>
                </c:pt>
                <c:pt idx="8666">
                  <c:v>3423</c:v>
                </c:pt>
                <c:pt idx="8667">
                  <c:v>3423</c:v>
                </c:pt>
                <c:pt idx="8668">
                  <c:v>3423</c:v>
                </c:pt>
                <c:pt idx="8669">
                  <c:v>3423</c:v>
                </c:pt>
                <c:pt idx="8670">
                  <c:v>3424</c:v>
                </c:pt>
                <c:pt idx="8671">
                  <c:v>3425</c:v>
                </c:pt>
                <c:pt idx="8672">
                  <c:v>3425</c:v>
                </c:pt>
                <c:pt idx="8673">
                  <c:v>3425</c:v>
                </c:pt>
                <c:pt idx="8674">
                  <c:v>3425</c:v>
                </c:pt>
                <c:pt idx="8675">
                  <c:v>3425</c:v>
                </c:pt>
                <c:pt idx="8676">
                  <c:v>3426</c:v>
                </c:pt>
                <c:pt idx="8677">
                  <c:v>3426</c:v>
                </c:pt>
                <c:pt idx="8678">
                  <c:v>3426</c:v>
                </c:pt>
                <c:pt idx="8679">
                  <c:v>3426</c:v>
                </c:pt>
                <c:pt idx="8680">
                  <c:v>3427</c:v>
                </c:pt>
                <c:pt idx="8681">
                  <c:v>3427</c:v>
                </c:pt>
                <c:pt idx="8682">
                  <c:v>3427</c:v>
                </c:pt>
                <c:pt idx="8683">
                  <c:v>3427</c:v>
                </c:pt>
                <c:pt idx="8684">
                  <c:v>3427</c:v>
                </c:pt>
                <c:pt idx="8685">
                  <c:v>3427</c:v>
                </c:pt>
                <c:pt idx="8686">
                  <c:v>3427</c:v>
                </c:pt>
                <c:pt idx="8687">
                  <c:v>3428</c:v>
                </c:pt>
                <c:pt idx="8688">
                  <c:v>3428</c:v>
                </c:pt>
                <c:pt idx="8689">
                  <c:v>3428</c:v>
                </c:pt>
                <c:pt idx="8690">
                  <c:v>3428</c:v>
                </c:pt>
                <c:pt idx="8691">
                  <c:v>3428</c:v>
                </c:pt>
                <c:pt idx="8692">
                  <c:v>3429</c:v>
                </c:pt>
                <c:pt idx="8693">
                  <c:v>3429</c:v>
                </c:pt>
                <c:pt idx="8694">
                  <c:v>3429</c:v>
                </c:pt>
                <c:pt idx="8695">
                  <c:v>3429</c:v>
                </c:pt>
                <c:pt idx="8696">
                  <c:v>3429</c:v>
                </c:pt>
                <c:pt idx="8697">
                  <c:v>3429</c:v>
                </c:pt>
                <c:pt idx="8698">
                  <c:v>3429</c:v>
                </c:pt>
                <c:pt idx="8699">
                  <c:v>3429</c:v>
                </c:pt>
                <c:pt idx="8700">
                  <c:v>3429</c:v>
                </c:pt>
                <c:pt idx="8701">
                  <c:v>3429</c:v>
                </c:pt>
                <c:pt idx="8702">
                  <c:v>3429</c:v>
                </c:pt>
                <c:pt idx="8703">
                  <c:v>3429</c:v>
                </c:pt>
                <c:pt idx="8704">
                  <c:v>3429</c:v>
                </c:pt>
                <c:pt idx="8705">
                  <c:v>3429</c:v>
                </c:pt>
                <c:pt idx="8706">
                  <c:v>3429</c:v>
                </c:pt>
                <c:pt idx="8707">
                  <c:v>3429</c:v>
                </c:pt>
                <c:pt idx="8708">
                  <c:v>3429</c:v>
                </c:pt>
                <c:pt idx="8709">
                  <c:v>3429</c:v>
                </c:pt>
                <c:pt idx="8710">
                  <c:v>3429</c:v>
                </c:pt>
                <c:pt idx="8711">
                  <c:v>3430</c:v>
                </c:pt>
                <c:pt idx="8712">
                  <c:v>3430</c:v>
                </c:pt>
                <c:pt idx="8713">
                  <c:v>3431</c:v>
                </c:pt>
                <c:pt idx="8714">
                  <c:v>3431</c:v>
                </c:pt>
                <c:pt idx="8715">
                  <c:v>3431</c:v>
                </c:pt>
                <c:pt idx="8716">
                  <c:v>3432</c:v>
                </c:pt>
                <c:pt idx="8717">
                  <c:v>3432</c:v>
                </c:pt>
                <c:pt idx="8718">
                  <c:v>3432</c:v>
                </c:pt>
                <c:pt idx="8719">
                  <c:v>3432</c:v>
                </c:pt>
                <c:pt idx="8720">
                  <c:v>3433</c:v>
                </c:pt>
                <c:pt idx="8721">
                  <c:v>3434</c:v>
                </c:pt>
                <c:pt idx="8722">
                  <c:v>3434</c:v>
                </c:pt>
                <c:pt idx="8723">
                  <c:v>3434</c:v>
                </c:pt>
                <c:pt idx="8724">
                  <c:v>3434</c:v>
                </c:pt>
                <c:pt idx="8725">
                  <c:v>3435</c:v>
                </c:pt>
                <c:pt idx="8726">
                  <c:v>3435</c:v>
                </c:pt>
                <c:pt idx="8727">
                  <c:v>3435</c:v>
                </c:pt>
                <c:pt idx="8728">
                  <c:v>3435</c:v>
                </c:pt>
                <c:pt idx="8729">
                  <c:v>3435</c:v>
                </c:pt>
                <c:pt idx="8730">
                  <c:v>3435</c:v>
                </c:pt>
                <c:pt idx="8731">
                  <c:v>3435</c:v>
                </c:pt>
                <c:pt idx="8732">
                  <c:v>3436</c:v>
                </c:pt>
                <c:pt idx="8733">
                  <c:v>3436</c:v>
                </c:pt>
                <c:pt idx="8734">
                  <c:v>3436</c:v>
                </c:pt>
                <c:pt idx="8735">
                  <c:v>3436</c:v>
                </c:pt>
                <c:pt idx="8736">
                  <c:v>3437</c:v>
                </c:pt>
                <c:pt idx="8737">
                  <c:v>3438</c:v>
                </c:pt>
                <c:pt idx="8738">
                  <c:v>3438</c:v>
                </c:pt>
                <c:pt idx="8739">
                  <c:v>3439</c:v>
                </c:pt>
                <c:pt idx="8740">
                  <c:v>3440</c:v>
                </c:pt>
                <c:pt idx="8741">
                  <c:v>3440</c:v>
                </c:pt>
                <c:pt idx="8742">
                  <c:v>3441</c:v>
                </c:pt>
                <c:pt idx="8743">
                  <c:v>3441</c:v>
                </c:pt>
                <c:pt idx="8744">
                  <c:v>3442</c:v>
                </c:pt>
                <c:pt idx="8745">
                  <c:v>3443</c:v>
                </c:pt>
                <c:pt idx="8746">
                  <c:v>3444</c:v>
                </c:pt>
                <c:pt idx="8747">
                  <c:v>3445</c:v>
                </c:pt>
                <c:pt idx="8748">
                  <c:v>3445</c:v>
                </c:pt>
                <c:pt idx="8749">
                  <c:v>3445</c:v>
                </c:pt>
                <c:pt idx="8750">
                  <c:v>3445</c:v>
                </c:pt>
                <c:pt idx="8751">
                  <c:v>3446</c:v>
                </c:pt>
                <c:pt idx="8752">
                  <c:v>3447</c:v>
                </c:pt>
                <c:pt idx="8753">
                  <c:v>3447</c:v>
                </c:pt>
                <c:pt idx="8754">
                  <c:v>3448</c:v>
                </c:pt>
                <c:pt idx="8755">
                  <c:v>3448</c:v>
                </c:pt>
                <c:pt idx="8756">
                  <c:v>3449</c:v>
                </c:pt>
                <c:pt idx="8757">
                  <c:v>3450</c:v>
                </c:pt>
                <c:pt idx="8758">
                  <c:v>3451</c:v>
                </c:pt>
                <c:pt idx="8759">
                  <c:v>3452</c:v>
                </c:pt>
                <c:pt idx="8760">
                  <c:v>3453</c:v>
                </c:pt>
                <c:pt idx="8761">
                  <c:v>3454</c:v>
                </c:pt>
                <c:pt idx="8762">
                  <c:v>3455</c:v>
                </c:pt>
                <c:pt idx="8763">
                  <c:v>3456</c:v>
                </c:pt>
                <c:pt idx="8764">
                  <c:v>3457</c:v>
                </c:pt>
                <c:pt idx="8765">
                  <c:v>3458</c:v>
                </c:pt>
                <c:pt idx="8766">
                  <c:v>3459</c:v>
                </c:pt>
                <c:pt idx="8767">
                  <c:v>3460</c:v>
                </c:pt>
                <c:pt idx="8768">
                  <c:v>3461</c:v>
                </c:pt>
                <c:pt idx="8769">
                  <c:v>3462</c:v>
                </c:pt>
                <c:pt idx="8770">
                  <c:v>3463</c:v>
                </c:pt>
                <c:pt idx="8771">
                  <c:v>3464</c:v>
                </c:pt>
                <c:pt idx="8772">
                  <c:v>3465</c:v>
                </c:pt>
                <c:pt idx="8773">
                  <c:v>3465</c:v>
                </c:pt>
                <c:pt idx="8774">
                  <c:v>3466</c:v>
                </c:pt>
                <c:pt idx="8775">
                  <c:v>3467</c:v>
                </c:pt>
                <c:pt idx="8776">
                  <c:v>3467</c:v>
                </c:pt>
                <c:pt idx="8777">
                  <c:v>3467</c:v>
                </c:pt>
                <c:pt idx="8778">
                  <c:v>3468</c:v>
                </c:pt>
                <c:pt idx="8779">
                  <c:v>3468</c:v>
                </c:pt>
                <c:pt idx="8780">
                  <c:v>3468</c:v>
                </c:pt>
                <c:pt idx="8781">
                  <c:v>3468</c:v>
                </c:pt>
                <c:pt idx="8782">
                  <c:v>3468</c:v>
                </c:pt>
                <c:pt idx="8783">
                  <c:v>3468</c:v>
                </c:pt>
                <c:pt idx="8784">
                  <c:v>3468</c:v>
                </c:pt>
                <c:pt idx="8785">
                  <c:v>3468</c:v>
                </c:pt>
                <c:pt idx="8786">
                  <c:v>3468</c:v>
                </c:pt>
                <c:pt idx="8787">
                  <c:v>3469</c:v>
                </c:pt>
                <c:pt idx="8788">
                  <c:v>3470</c:v>
                </c:pt>
                <c:pt idx="8789">
                  <c:v>3470</c:v>
                </c:pt>
                <c:pt idx="8790">
                  <c:v>3470</c:v>
                </c:pt>
                <c:pt idx="8791">
                  <c:v>3471</c:v>
                </c:pt>
                <c:pt idx="8792">
                  <c:v>3472</c:v>
                </c:pt>
                <c:pt idx="8793">
                  <c:v>3472</c:v>
                </c:pt>
                <c:pt idx="8794">
                  <c:v>3472</c:v>
                </c:pt>
                <c:pt idx="8795">
                  <c:v>3472</c:v>
                </c:pt>
                <c:pt idx="8796">
                  <c:v>3473</c:v>
                </c:pt>
                <c:pt idx="8797">
                  <c:v>3473</c:v>
                </c:pt>
                <c:pt idx="8798">
                  <c:v>3473</c:v>
                </c:pt>
                <c:pt idx="8799">
                  <c:v>3473</c:v>
                </c:pt>
                <c:pt idx="8800">
                  <c:v>3473</c:v>
                </c:pt>
                <c:pt idx="8801">
                  <c:v>3473</c:v>
                </c:pt>
                <c:pt idx="8802">
                  <c:v>3473</c:v>
                </c:pt>
                <c:pt idx="8803">
                  <c:v>3474</c:v>
                </c:pt>
                <c:pt idx="8804">
                  <c:v>3474</c:v>
                </c:pt>
                <c:pt idx="8805">
                  <c:v>3474</c:v>
                </c:pt>
                <c:pt idx="8806">
                  <c:v>3474</c:v>
                </c:pt>
                <c:pt idx="8807">
                  <c:v>3474</c:v>
                </c:pt>
                <c:pt idx="8808">
                  <c:v>3474</c:v>
                </c:pt>
                <c:pt idx="8809">
                  <c:v>3474</c:v>
                </c:pt>
                <c:pt idx="8810">
                  <c:v>3474</c:v>
                </c:pt>
                <c:pt idx="8811">
                  <c:v>3474</c:v>
                </c:pt>
                <c:pt idx="8812">
                  <c:v>3474</c:v>
                </c:pt>
                <c:pt idx="8813">
                  <c:v>3474</c:v>
                </c:pt>
                <c:pt idx="8814">
                  <c:v>3474</c:v>
                </c:pt>
                <c:pt idx="8815">
                  <c:v>3474</c:v>
                </c:pt>
                <c:pt idx="8816">
                  <c:v>3474</c:v>
                </c:pt>
                <c:pt idx="8817">
                  <c:v>3474</c:v>
                </c:pt>
                <c:pt idx="8818">
                  <c:v>3474</c:v>
                </c:pt>
                <c:pt idx="8819">
                  <c:v>3474</c:v>
                </c:pt>
                <c:pt idx="8820">
                  <c:v>3474</c:v>
                </c:pt>
                <c:pt idx="8821">
                  <c:v>3474</c:v>
                </c:pt>
                <c:pt idx="8822">
                  <c:v>3475</c:v>
                </c:pt>
                <c:pt idx="8823">
                  <c:v>3475</c:v>
                </c:pt>
                <c:pt idx="8824">
                  <c:v>3475</c:v>
                </c:pt>
                <c:pt idx="8825">
                  <c:v>3475</c:v>
                </c:pt>
                <c:pt idx="8826">
                  <c:v>3475</c:v>
                </c:pt>
                <c:pt idx="8827">
                  <c:v>3475</c:v>
                </c:pt>
                <c:pt idx="8828">
                  <c:v>3475</c:v>
                </c:pt>
                <c:pt idx="8829">
                  <c:v>3475</c:v>
                </c:pt>
                <c:pt idx="8830">
                  <c:v>3475</c:v>
                </c:pt>
                <c:pt idx="8831">
                  <c:v>3475</c:v>
                </c:pt>
                <c:pt idx="8832">
                  <c:v>3475</c:v>
                </c:pt>
                <c:pt idx="8833">
                  <c:v>3476</c:v>
                </c:pt>
                <c:pt idx="8834">
                  <c:v>3477</c:v>
                </c:pt>
                <c:pt idx="8835">
                  <c:v>3478</c:v>
                </c:pt>
                <c:pt idx="8836">
                  <c:v>3478</c:v>
                </c:pt>
                <c:pt idx="8837">
                  <c:v>3478</c:v>
                </c:pt>
                <c:pt idx="8838">
                  <c:v>3478</c:v>
                </c:pt>
                <c:pt idx="8839">
                  <c:v>3478</c:v>
                </c:pt>
                <c:pt idx="8840">
                  <c:v>3478</c:v>
                </c:pt>
                <c:pt idx="8841">
                  <c:v>3479</c:v>
                </c:pt>
                <c:pt idx="8842">
                  <c:v>3480</c:v>
                </c:pt>
                <c:pt idx="8843">
                  <c:v>3481</c:v>
                </c:pt>
                <c:pt idx="8844">
                  <c:v>3482</c:v>
                </c:pt>
                <c:pt idx="8845">
                  <c:v>3482</c:v>
                </c:pt>
                <c:pt idx="8846">
                  <c:v>3482</c:v>
                </c:pt>
                <c:pt idx="8847">
                  <c:v>3483</c:v>
                </c:pt>
                <c:pt idx="8848">
                  <c:v>3484</c:v>
                </c:pt>
                <c:pt idx="8849">
                  <c:v>3485</c:v>
                </c:pt>
                <c:pt idx="8850">
                  <c:v>3486</c:v>
                </c:pt>
                <c:pt idx="8851">
                  <c:v>3487</c:v>
                </c:pt>
                <c:pt idx="8852">
                  <c:v>3488</c:v>
                </c:pt>
                <c:pt idx="8853">
                  <c:v>3489</c:v>
                </c:pt>
                <c:pt idx="8854">
                  <c:v>3490</c:v>
                </c:pt>
                <c:pt idx="8855">
                  <c:v>3491</c:v>
                </c:pt>
                <c:pt idx="8856">
                  <c:v>3492</c:v>
                </c:pt>
                <c:pt idx="8857">
                  <c:v>3493</c:v>
                </c:pt>
                <c:pt idx="8858">
                  <c:v>3494</c:v>
                </c:pt>
                <c:pt idx="8859">
                  <c:v>3495</c:v>
                </c:pt>
                <c:pt idx="8860">
                  <c:v>3496</c:v>
                </c:pt>
                <c:pt idx="8861">
                  <c:v>3497</c:v>
                </c:pt>
                <c:pt idx="8862">
                  <c:v>3498</c:v>
                </c:pt>
                <c:pt idx="8863">
                  <c:v>3499</c:v>
                </c:pt>
                <c:pt idx="8864">
                  <c:v>3500</c:v>
                </c:pt>
                <c:pt idx="8865">
                  <c:v>3501</c:v>
                </c:pt>
                <c:pt idx="8866">
                  <c:v>3502</c:v>
                </c:pt>
                <c:pt idx="8867">
                  <c:v>3503</c:v>
                </c:pt>
                <c:pt idx="8868">
                  <c:v>3504</c:v>
                </c:pt>
                <c:pt idx="8869">
                  <c:v>3505</c:v>
                </c:pt>
                <c:pt idx="8870">
                  <c:v>3506</c:v>
                </c:pt>
                <c:pt idx="8871">
                  <c:v>3506</c:v>
                </c:pt>
                <c:pt idx="8872">
                  <c:v>3506</c:v>
                </c:pt>
                <c:pt idx="8873">
                  <c:v>3506</c:v>
                </c:pt>
                <c:pt idx="8874">
                  <c:v>3507</c:v>
                </c:pt>
                <c:pt idx="8875">
                  <c:v>3508</c:v>
                </c:pt>
                <c:pt idx="8876">
                  <c:v>3509</c:v>
                </c:pt>
                <c:pt idx="8877">
                  <c:v>3510</c:v>
                </c:pt>
                <c:pt idx="8878">
                  <c:v>3511</c:v>
                </c:pt>
                <c:pt idx="8879">
                  <c:v>3512</c:v>
                </c:pt>
                <c:pt idx="8880">
                  <c:v>3513</c:v>
                </c:pt>
                <c:pt idx="8881">
                  <c:v>3514</c:v>
                </c:pt>
                <c:pt idx="8882">
                  <c:v>3515</c:v>
                </c:pt>
                <c:pt idx="8883">
                  <c:v>3516</c:v>
                </c:pt>
                <c:pt idx="8884">
                  <c:v>3517</c:v>
                </c:pt>
                <c:pt idx="8885">
                  <c:v>3518</c:v>
                </c:pt>
                <c:pt idx="8886">
                  <c:v>3519</c:v>
                </c:pt>
                <c:pt idx="8887">
                  <c:v>3520</c:v>
                </c:pt>
                <c:pt idx="8888">
                  <c:v>3521</c:v>
                </c:pt>
                <c:pt idx="8889">
                  <c:v>3522</c:v>
                </c:pt>
                <c:pt idx="8890">
                  <c:v>3523</c:v>
                </c:pt>
                <c:pt idx="8891">
                  <c:v>3524</c:v>
                </c:pt>
                <c:pt idx="8892">
                  <c:v>3525</c:v>
                </c:pt>
                <c:pt idx="8893">
                  <c:v>3525</c:v>
                </c:pt>
                <c:pt idx="8894">
                  <c:v>3525</c:v>
                </c:pt>
                <c:pt idx="8895">
                  <c:v>3526</c:v>
                </c:pt>
                <c:pt idx="8896">
                  <c:v>3527</c:v>
                </c:pt>
                <c:pt idx="8897">
                  <c:v>3528</c:v>
                </c:pt>
                <c:pt idx="8898">
                  <c:v>3529</c:v>
                </c:pt>
                <c:pt idx="8899">
                  <c:v>3529</c:v>
                </c:pt>
                <c:pt idx="8900">
                  <c:v>3530</c:v>
                </c:pt>
                <c:pt idx="8901">
                  <c:v>3531</c:v>
                </c:pt>
                <c:pt idx="8902">
                  <c:v>3531</c:v>
                </c:pt>
                <c:pt idx="8903">
                  <c:v>3532</c:v>
                </c:pt>
                <c:pt idx="8904">
                  <c:v>3533</c:v>
                </c:pt>
                <c:pt idx="8905">
                  <c:v>3534</c:v>
                </c:pt>
                <c:pt idx="8906">
                  <c:v>3535</c:v>
                </c:pt>
                <c:pt idx="8907">
                  <c:v>3535</c:v>
                </c:pt>
                <c:pt idx="8908">
                  <c:v>3535</c:v>
                </c:pt>
                <c:pt idx="8909">
                  <c:v>3536</c:v>
                </c:pt>
                <c:pt idx="8910">
                  <c:v>3536</c:v>
                </c:pt>
                <c:pt idx="8911">
                  <c:v>3536</c:v>
                </c:pt>
                <c:pt idx="8912">
                  <c:v>3536</c:v>
                </c:pt>
                <c:pt idx="8913">
                  <c:v>3537</c:v>
                </c:pt>
                <c:pt idx="8914">
                  <c:v>3538</c:v>
                </c:pt>
                <c:pt idx="8915">
                  <c:v>3539</c:v>
                </c:pt>
                <c:pt idx="8916">
                  <c:v>3540</c:v>
                </c:pt>
                <c:pt idx="8917">
                  <c:v>3540</c:v>
                </c:pt>
                <c:pt idx="8918">
                  <c:v>3541</c:v>
                </c:pt>
                <c:pt idx="8919">
                  <c:v>3542</c:v>
                </c:pt>
                <c:pt idx="8920">
                  <c:v>3543</c:v>
                </c:pt>
                <c:pt idx="8921">
                  <c:v>3544</c:v>
                </c:pt>
                <c:pt idx="8922">
                  <c:v>3545</c:v>
                </c:pt>
                <c:pt idx="8923">
                  <c:v>3546</c:v>
                </c:pt>
                <c:pt idx="8924">
                  <c:v>3547</c:v>
                </c:pt>
                <c:pt idx="8925">
                  <c:v>3548</c:v>
                </c:pt>
                <c:pt idx="8926">
                  <c:v>3549</c:v>
                </c:pt>
                <c:pt idx="8927">
                  <c:v>3550</c:v>
                </c:pt>
                <c:pt idx="8928">
                  <c:v>3551</c:v>
                </c:pt>
                <c:pt idx="8929">
                  <c:v>3552</c:v>
                </c:pt>
                <c:pt idx="8930">
                  <c:v>3553</c:v>
                </c:pt>
                <c:pt idx="8931">
                  <c:v>3554</c:v>
                </c:pt>
                <c:pt idx="8932">
                  <c:v>3555</c:v>
                </c:pt>
                <c:pt idx="8933">
                  <c:v>3556</c:v>
                </c:pt>
                <c:pt idx="8934">
                  <c:v>3557</c:v>
                </c:pt>
                <c:pt idx="8935">
                  <c:v>3557</c:v>
                </c:pt>
                <c:pt idx="8936">
                  <c:v>3557</c:v>
                </c:pt>
                <c:pt idx="8937">
                  <c:v>3557</c:v>
                </c:pt>
                <c:pt idx="8938">
                  <c:v>3558</c:v>
                </c:pt>
                <c:pt idx="8939">
                  <c:v>3559</c:v>
                </c:pt>
                <c:pt idx="8940">
                  <c:v>3560</c:v>
                </c:pt>
                <c:pt idx="8941">
                  <c:v>3560</c:v>
                </c:pt>
                <c:pt idx="8942">
                  <c:v>3560</c:v>
                </c:pt>
                <c:pt idx="8943">
                  <c:v>3560</c:v>
                </c:pt>
                <c:pt idx="8944">
                  <c:v>3561</c:v>
                </c:pt>
                <c:pt idx="8945">
                  <c:v>3561</c:v>
                </c:pt>
                <c:pt idx="8946">
                  <c:v>3561</c:v>
                </c:pt>
                <c:pt idx="8947">
                  <c:v>3561</c:v>
                </c:pt>
                <c:pt idx="8948">
                  <c:v>3561</c:v>
                </c:pt>
                <c:pt idx="8949">
                  <c:v>3561</c:v>
                </c:pt>
                <c:pt idx="8950">
                  <c:v>3561</c:v>
                </c:pt>
                <c:pt idx="8951">
                  <c:v>3562</c:v>
                </c:pt>
                <c:pt idx="8952">
                  <c:v>3563</c:v>
                </c:pt>
                <c:pt idx="8953">
                  <c:v>3563</c:v>
                </c:pt>
                <c:pt idx="8954">
                  <c:v>3564</c:v>
                </c:pt>
                <c:pt idx="8955">
                  <c:v>3565</c:v>
                </c:pt>
                <c:pt idx="8956">
                  <c:v>3566</c:v>
                </c:pt>
                <c:pt idx="8957">
                  <c:v>3567</c:v>
                </c:pt>
                <c:pt idx="8958">
                  <c:v>3568</c:v>
                </c:pt>
                <c:pt idx="8959">
                  <c:v>3568</c:v>
                </c:pt>
                <c:pt idx="8960">
                  <c:v>3568</c:v>
                </c:pt>
                <c:pt idx="8961">
                  <c:v>3568</c:v>
                </c:pt>
                <c:pt idx="8962">
                  <c:v>3568</c:v>
                </c:pt>
                <c:pt idx="8963">
                  <c:v>3569</c:v>
                </c:pt>
                <c:pt idx="8964">
                  <c:v>3569</c:v>
                </c:pt>
                <c:pt idx="8965">
                  <c:v>3569</c:v>
                </c:pt>
                <c:pt idx="8966">
                  <c:v>3569</c:v>
                </c:pt>
                <c:pt idx="8967">
                  <c:v>3570</c:v>
                </c:pt>
                <c:pt idx="8968">
                  <c:v>3571</c:v>
                </c:pt>
                <c:pt idx="8969">
                  <c:v>3571</c:v>
                </c:pt>
                <c:pt idx="8970">
                  <c:v>3571</c:v>
                </c:pt>
                <c:pt idx="8971">
                  <c:v>3571</c:v>
                </c:pt>
                <c:pt idx="8972">
                  <c:v>3571</c:v>
                </c:pt>
                <c:pt idx="8973">
                  <c:v>3571</c:v>
                </c:pt>
                <c:pt idx="8974">
                  <c:v>3571</c:v>
                </c:pt>
                <c:pt idx="8975">
                  <c:v>3571</c:v>
                </c:pt>
                <c:pt idx="8976">
                  <c:v>3571</c:v>
                </c:pt>
                <c:pt idx="8977">
                  <c:v>3571</c:v>
                </c:pt>
                <c:pt idx="8978">
                  <c:v>3571</c:v>
                </c:pt>
                <c:pt idx="8979">
                  <c:v>3571</c:v>
                </c:pt>
                <c:pt idx="8980">
                  <c:v>3572</c:v>
                </c:pt>
                <c:pt idx="8981">
                  <c:v>3573</c:v>
                </c:pt>
                <c:pt idx="8982">
                  <c:v>3573</c:v>
                </c:pt>
                <c:pt idx="8983">
                  <c:v>3573</c:v>
                </c:pt>
                <c:pt idx="8984">
                  <c:v>3574</c:v>
                </c:pt>
                <c:pt idx="8985">
                  <c:v>3574</c:v>
                </c:pt>
                <c:pt idx="8986">
                  <c:v>3574</c:v>
                </c:pt>
                <c:pt idx="8987">
                  <c:v>3574</c:v>
                </c:pt>
                <c:pt idx="8988">
                  <c:v>3574</c:v>
                </c:pt>
                <c:pt idx="8989">
                  <c:v>3575</c:v>
                </c:pt>
                <c:pt idx="8990">
                  <c:v>3575</c:v>
                </c:pt>
                <c:pt idx="8991">
                  <c:v>3575</c:v>
                </c:pt>
                <c:pt idx="8992">
                  <c:v>3575</c:v>
                </c:pt>
                <c:pt idx="8993">
                  <c:v>3575</c:v>
                </c:pt>
                <c:pt idx="8994">
                  <c:v>3575</c:v>
                </c:pt>
                <c:pt idx="8995">
                  <c:v>3575</c:v>
                </c:pt>
                <c:pt idx="8996">
                  <c:v>3575</c:v>
                </c:pt>
                <c:pt idx="8997">
                  <c:v>3575</c:v>
                </c:pt>
                <c:pt idx="8998">
                  <c:v>3575</c:v>
                </c:pt>
                <c:pt idx="8999">
                  <c:v>3575</c:v>
                </c:pt>
                <c:pt idx="9000">
                  <c:v>3575</c:v>
                </c:pt>
                <c:pt idx="9001">
                  <c:v>3575</c:v>
                </c:pt>
                <c:pt idx="9002">
                  <c:v>3575</c:v>
                </c:pt>
                <c:pt idx="9003">
                  <c:v>3575</c:v>
                </c:pt>
                <c:pt idx="9004">
                  <c:v>3575</c:v>
                </c:pt>
                <c:pt idx="9005">
                  <c:v>3575</c:v>
                </c:pt>
                <c:pt idx="9006">
                  <c:v>3575</c:v>
                </c:pt>
                <c:pt idx="9007">
                  <c:v>3575</c:v>
                </c:pt>
                <c:pt idx="9008">
                  <c:v>3575</c:v>
                </c:pt>
                <c:pt idx="9009">
                  <c:v>3575</c:v>
                </c:pt>
                <c:pt idx="9010">
                  <c:v>3575</c:v>
                </c:pt>
                <c:pt idx="9011">
                  <c:v>3576</c:v>
                </c:pt>
                <c:pt idx="9012">
                  <c:v>3577</c:v>
                </c:pt>
                <c:pt idx="9013">
                  <c:v>3577</c:v>
                </c:pt>
                <c:pt idx="9014">
                  <c:v>3577</c:v>
                </c:pt>
                <c:pt idx="9015">
                  <c:v>3577</c:v>
                </c:pt>
                <c:pt idx="9016">
                  <c:v>3577</c:v>
                </c:pt>
                <c:pt idx="9017">
                  <c:v>3577</c:v>
                </c:pt>
                <c:pt idx="9018">
                  <c:v>3577</c:v>
                </c:pt>
                <c:pt idx="9019">
                  <c:v>3577</c:v>
                </c:pt>
                <c:pt idx="9020">
                  <c:v>3577</c:v>
                </c:pt>
                <c:pt idx="9021">
                  <c:v>3578</c:v>
                </c:pt>
                <c:pt idx="9022">
                  <c:v>3579</c:v>
                </c:pt>
                <c:pt idx="9023">
                  <c:v>3579</c:v>
                </c:pt>
                <c:pt idx="9024">
                  <c:v>3579</c:v>
                </c:pt>
                <c:pt idx="9025">
                  <c:v>3579</c:v>
                </c:pt>
                <c:pt idx="9026">
                  <c:v>3579</c:v>
                </c:pt>
                <c:pt idx="9027">
                  <c:v>3579</c:v>
                </c:pt>
                <c:pt idx="9028">
                  <c:v>3579</c:v>
                </c:pt>
                <c:pt idx="9029">
                  <c:v>3580</c:v>
                </c:pt>
                <c:pt idx="9030">
                  <c:v>3580</c:v>
                </c:pt>
                <c:pt idx="9031">
                  <c:v>3580</c:v>
                </c:pt>
                <c:pt idx="9032">
                  <c:v>3580</c:v>
                </c:pt>
                <c:pt idx="9033">
                  <c:v>3580</c:v>
                </c:pt>
                <c:pt idx="9034">
                  <c:v>3580</c:v>
                </c:pt>
                <c:pt idx="9035">
                  <c:v>3580</c:v>
                </c:pt>
                <c:pt idx="9036">
                  <c:v>3581</c:v>
                </c:pt>
                <c:pt idx="9037">
                  <c:v>3581</c:v>
                </c:pt>
                <c:pt idx="9038">
                  <c:v>3581</c:v>
                </c:pt>
                <c:pt idx="9039">
                  <c:v>3582</c:v>
                </c:pt>
                <c:pt idx="9040">
                  <c:v>3582</c:v>
                </c:pt>
                <c:pt idx="9041">
                  <c:v>3582</c:v>
                </c:pt>
                <c:pt idx="9042">
                  <c:v>3582</c:v>
                </c:pt>
                <c:pt idx="9043">
                  <c:v>3582</c:v>
                </c:pt>
                <c:pt idx="9044">
                  <c:v>3582</c:v>
                </c:pt>
                <c:pt idx="9045">
                  <c:v>3582</c:v>
                </c:pt>
                <c:pt idx="9046">
                  <c:v>3582</c:v>
                </c:pt>
                <c:pt idx="9047">
                  <c:v>3583</c:v>
                </c:pt>
                <c:pt idx="9048">
                  <c:v>3583</c:v>
                </c:pt>
                <c:pt idx="9049">
                  <c:v>3583</c:v>
                </c:pt>
                <c:pt idx="9050">
                  <c:v>3584</c:v>
                </c:pt>
                <c:pt idx="9051">
                  <c:v>3585</c:v>
                </c:pt>
                <c:pt idx="9052">
                  <c:v>3585</c:v>
                </c:pt>
                <c:pt idx="9053">
                  <c:v>3585</c:v>
                </c:pt>
                <c:pt idx="9054">
                  <c:v>3586</c:v>
                </c:pt>
                <c:pt idx="9055">
                  <c:v>3587</c:v>
                </c:pt>
                <c:pt idx="9056">
                  <c:v>3587</c:v>
                </c:pt>
                <c:pt idx="9057">
                  <c:v>3587</c:v>
                </c:pt>
                <c:pt idx="9058">
                  <c:v>3587</c:v>
                </c:pt>
                <c:pt idx="9059">
                  <c:v>3587</c:v>
                </c:pt>
                <c:pt idx="9060">
                  <c:v>3587</c:v>
                </c:pt>
                <c:pt idx="9061">
                  <c:v>3588</c:v>
                </c:pt>
                <c:pt idx="9062">
                  <c:v>3588</c:v>
                </c:pt>
                <c:pt idx="9063">
                  <c:v>3588</c:v>
                </c:pt>
                <c:pt idx="9064">
                  <c:v>3589</c:v>
                </c:pt>
                <c:pt idx="9065">
                  <c:v>3589</c:v>
                </c:pt>
                <c:pt idx="9066">
                  <c:v>3589</c:v>
                </c:pt>
                <c:pt idx="9067">
                  <c:v>3589</c:v>
                </c:pt>
                <c:pt idx="9068">
                  <c:v>3589</c:v>
                </c:pt>
                <c:pt idx="9069">
                  <c:v>3589</c:v>
                </c:pt>
                <c:pt idx="9070">
                  <c:v>3589</c:v>
                </c:pt>
                <c:pt idx="9071">
                  <c:v>3589</c:v>
                </c:pt>
                <c:pt idx="9072">
                  <c:v>3590</c:v>
                </c:pt>
                <c:pt idx="9073">
                  <c:v>3591</c:v>
                </c:pt>
                <c:pt idx="9074">
                  <c:v>3592</c:v>
                </c:pt>
                <c:pt idx="9075">
                  <c:v>3593</c:v>
                </c:pt>
                <c:pt idx="9076">
                  <c:v>3594</c:v>
                </c:pt>
                <c:pt idx="9077">
                  <c:v>3595</c:v>
                </c:pt>
                <c:pt idx="9078">
                  <c:v>3596</c:v>
                </c:pt>
                <c:pt idx="9079">
                  <c:v>3597</c:v>
                </c:pt>
                <c:pt idx="9080">
                  <c:v>3598</c:v>
                </c:pt>
                <c:pt idx="9081">
                  <c:v>3599</c:v>
                </c:pt>
                <c:pt idx="9082">
                  <c:v>3600</c:v>
                </c:pt>
                <c:pt idx="9083">
                  <c:v>3601</c:v>
                </c:pt>
                <c:pt idx="9084">
                  <c:v>3602</c:v>
                </c:pt>
                <c:pt idx="9085">
                  <c:v>3603</c:v>
                </c:pt>
                <c:pt idx="9086">
                  <c:v>3603</c:v>
                </c:pt>
                <c:pt idx="9087">
                  <c:v>3603</c:v>
                </c:pt>
                <c:pt idx="9088">
                  <c:v>3604</c:v>
                </c:pt>
                <c:pt idx="9089">
                  <c:v>3605</c:v>
                </c:pt>
                <c:pt idx="9090">
                  <c:v>3606</c:v>
                </c:pt>
                <c:pt idx="9091">
                  <c:v>3607</c:v>
                </c:pt>
                <c:pt idx="9092">
                  <c:v>3608</c:v>
                </c:pt>
                <c:pt idx="9093">
                  <c:v>3608</c:v>
                </c:pt>
                <c:pt idx="9094">
                  <c:v>3608</c:v>
                </c:pt>
                <c:pt idx="9095">
                  <c:v>3609</c:v>
                </c:pt>
                <c:pt idx="9096">
                  <c:v>3610</c:v>
                </c:pt>
                <c:pt idx="9097">
                  <c:v>3611</c:v>
                </c:pt>
                <c:pt idx="9098">
                  <c:v>3612</c:v>
                </c:pt>
                <c:pt idx="9099">
                  <c:v>3613</c:v>
                </c:pt>
                <c:pt idx="9100">
                  <c:v>3614</c:v>
                </c:pt>
                <c:pt idx="9101">
                  <c:v>3615</c:v>
                </c:pt>
                <c:pt idx="9102">
                  <c:v>3616</c:v>
                </c:pt>
                <c:pt idx="9103">
                  <c:v>3616</c:v>
                </c:pt>
                <c:pt idx="9104">
                  <c:v>3617</c:v>
                </c:pt>
                <c:pt idx="9105">
                  <c:v>3618</c:v>
                </c:pt>
                <c:pt idx="9106">
                  <c:v>3619</c:v>
                </c:pt>
                <c:pt idx="9107">
                  <c:v>3620</c:v>
                </c:pt>
                <c:pt idx="9108">
                  <c:v>3620</c:v>
                </c:pt>
                <c:pt idx="9109">
                  <c:v>3621</c:v>
                </c:pt>
                <c:pt idx="9110">
                  <c:v>3622</c:v>
                </c:pt>
                <c:pt idx="9111">
                  <c:v>3623</c:v>
                </c:pt>
                <c:pt idx="9112">
                  <c:v>3624</c:v>
                </c:pt>
                <c:pt idx="9113">
                  <c:v>3625</c:v>
                </c:pt>
                <c:pt idx="9114">
                  <c:v>3626</c:v>
                </c:pt>
                <c:pt idx="9115">
                  <c:v>3626</c:v>
                </c:pt>
                <c:pt idx="9116">
                  <c:v>3626</c:v>
                </c:pt>
                <c:pt idx="9117">
                  <c:v>3627</c:v>
                </c:pt>
                <c:pt idx="9118">
                  <c:v>3628</c:v>
                </c:pt>
                <c:pt idx="9119">
                  <c:v>3629</c:v>
                </c:pt>
                <c:pt idx="9120">
                  <c:v>3630</c:v>
                </c:pt>
                <c:pt idx="9121">
                  <c:v>3631</c:v>
                </c:pt>
                <c:pt idx="9122">
                  <c:v>3631</c:v>
                </c:pt>
                <c:pt idx="9123">
                  <c:v>3631</c:v>
                </c:pt>
                <c:pt idx="9124">
                  <c:v>3632</c:v>
                </c:pt>
                <c:pt idx="9125">
                  <c:v>3633</c:v>
                </c:pt>
                <c:pt idx="9126">
                  <c:v>3633</c:v>
                </c:pt>
                <c:pt idx="9127">
                  <c:v>3633</c:v>
                </c:pt>
                <c:pt idx="9128">
                  <c:v>3634</c:v>
                </c:pt>
                <c:pt idx="9129">
                  <c:v>3635</c:v>
                </c:pt>
                <c:pt idx="9130">
                  <c:v>3636</c:v>
                </c:pt>
                <c:pt idx="9131">
                  <c:v>3637</c:v>
                </c:pt>
                <c:pt idx="9132">
                  <c:v>3638</c:v>
                </c:pt>
                <c:pt idx="9133">
                  <c:v>3639</c:v>
                </c:pt>
                <c:pt idx="9134">
                  <c:v>3640</c:v>
                </c:pt>
                <c:pt idx="9135">
                  <c:v>3641</c:v>
                </c:pt>
                <c:pt idx="9136">
                  <c:v>3641</c:v>
                </c:pt>
                <c:pt idx="9137">
                  <c:v>3642</c:v>
                </c:pt>
                <c:pt idx="9138">
                  <c:v>3643</c:v>
                </c:pt>
                <c:pt idx="9139">
                  <c:v>3643</c:v>
                </c:pt>
                <c:pt idx="9140">
                  <c:v>3643</c:v>
                </c:pt>
                <c:pt idx="9141">
                  <c:v>3643</c:v>
                </c:pt>
                <c:pt idx="9142">
                  <c:v>3643</c:v>
                </c:pt>
                <c:pt idx="9143">
                  <c:v>3644</c:v>
                </c:pt>
                <c:pt idx="9144">
                  <c:v>3644</c:v>
                </c:pt>
                <c:pt idx="9145">
                  <c:v>3644</c:v>
                </c:pt>
                <c:pt idx="9146">
                  <c:v>3644</c:v>
                </c:pt>
                <c:pt idx="9147">
                  <c:v>3644</c:v>
                </c:pt>
                <c:pt idx="9148">
                  <c:v>3645</c:v>
                </c:pt>
                <c:pt idx="9149">
                  <c:v>3645</c:v>
                </c:pt>
                <c:pt idx="9150">
                  <c:v>3645</c:v>
                </c:pt>
                <c:pt idx="9151">
                  <c:v>3645</c:v>
                </c:pt>
                <c:pt idx="9152">
                  <c:v>3645</c:v>
                </c:pt>
                <c:pt idx="9153">
                  <c:v>3645</c:v>
                </c:pt>
                <c:pt idx="9154">
                  <c:v>3645</c:v>
                </c:pt>
                <c:pt idx="9155">
                  <c:v>3645</c:v>
                </c:pt>
                <c:pt idx="9156">
                  <c:v>3646</c:v>
                </c:pt>
                <c:pt idx="9157">
                  <c:v>3646</c:v>
                </c:pt>
                <c:pt idx="9158">
                  <c:v>3646</c:v>
                </c:pt>
                <c:pt idx="9159">
                  <c:v>3646</c:v>
                </c:pt>
                <c:pt idx="9160">
                  <c:v>3646</c:v>
                </c:pt>
                <c:pt idx="9161">
                  <c:v>3647</c:v>
                </c:pt>
                <c:pt idx="9162">
                  <c:v>3647</c:v>
                </c:pt>
                <c:pt idx="9163">
                  <c:v>3647</c:v>
                </c:pt>
                <c:pt idx="9164">
                  <c:v>3647</c:v>
                </c:pt>
                <c:pt idx="9165">
                  <c:v>3647</c:v>
                </c:pt>
                <c:pt idx="9166">
                  <c:v>3647</c:v>
                </c:pt>
                <c:pt idx="9167">
                  <c:v>3647</c:v>
                </c:pt>
                <c:pt idx="9168">
                  <c:v>3647</c:v>
                </c:pt>
                <c:pt idx="9169">
                  <c:v>3648</c:v>
                </c:pt>
                <c:pt idx="9170">
                  <c:v>3648</c:v>
                </c:pt>
                <c:pt idx="9171">
                  <c:v>3648</c:v>
                </c:pt>
                <c:pt idx="9172">
                  <c:v>3648</c:v>
                </c:pt>
                <c:pt idx="9173">
                  <c:v>3648</c:v>
                </c:pt>
                <c:pt idx="9174">
                  <c:v>3649</c:v>
                </c:pt>
                <c:pt idx="9175">
                  <c:v>3650</c:v>
                </c:pt>
                <c:pt idx="9176">
                  <c:v>3650</c:v>
                </c:pt>
                <c:pt idx="9177">
                  <c:v>3650</c:v>
                </c:pt>
                <c:pt idx="9178">
                  <c:v>3650</c:v>
                </c:pt>
                <c:pt idx="9179">
                  <c:v>3650</c:v>
                </c:pt>
                <c:pt idx="9180">
                  <c:v>3651</c:v>
                </c:pt>
                <c:pt idx="9181">
                  <c:v>3651</c:v>
                </c:pt>
                <c:pt idx="9182">
                  <c:v>3651</c:v>
                </c:pt>
                <c:pt idx="9183">
                  <c:v>3651</c:v>
                </c:pt>
                <c:pt idx="9184">
                  <c:v>3651</c:v>
                </c:pt>
                <c:pt idx="9185">
                  <c:v>3652</c:v>
                </c:pt>
                <c:pt idx="9186">
                  <c:v>3652</c:v>
                </c:pt>
                <c:pt idx="9187">
                  <c:v>3652</c:v>
                </c:pt>
                <c:pt idx="9188">
                  <c:v>3652</c:v>
                </c:pt>
                <c:pt idx="9189">
                  <c:v>3652</c:v>
                </c:pt>
                <c:pt idx="9190">
                  <c:v>3652</c:v>
                </c:pt>
                <c:pt idx="9191">
                  <c:v>3652</c:v>
                </c:pt>
                <c:pt idx="9192">
                  <c:v>3652</c:v>
                </c:pt>
                <c:pt idx="9193">
                  <c:v>3652</c:v>
                </c:pt>
                <c:pt idx="9194">
                  <c:v>3652</c:v>
                </c:pt>
                <c:pt idx="9195">
                  <c:v>3652</c:v>
                </c:pt>
                <c:pt idx="9196">
                  <c:v>3653</c:v>
                </c:pt>
                <c:pt idx="9197">
                  <c:v>3654</c:v>
                </c:pt>
                <c:pt idx="9198">
                  <c:v>3654</c:v>
                </c:pt>
                <c:pt idx="9199">
                  <c:v>3654</c:v>
                </c:pt>
                <c:pt idx="9200">
                  <c:v>3654</c:v>
                </c:pt>
                <c:pt idx="9201">
                  <c:v>3654</c:v>
                </c:pt>
                <c:pt idx="9202">
                  <c:v>3655</c:v>
                </c:pt>
                <c:pt idx="9203">
                  <c:v>3655</c:v>
                </c:pt>
                <c:pt idx="9204">
                  <c:v>3655</c:v>
                </c:pt>
                <c:pt idx="9205">
                  <c:v>3655</c:v>
                </c:pt>
                <c:pt idx="9206">
                  <c:v>3655</c:v>
                </c:pt>
                <c:pt idx="9207">
                  <c:v>3655</c:v>
                </c:pt>
                <c:pt idx="9208">
                  <c:v>3655</c:v>
                </c:pt>
                <c:pt idx="9209">
                  <c:v>3655</c:v>
                </c:pt>
                <c:pt idx="9210">
                  <c:v>3655</c:v>
                </c:pt>
                <c:pt idx="9211">
                  <c:v>3656</c:v>
                </c:pt>
                <c:pt idx="9212">
                  <c:v>3656</c:v>
                </c:pt>
                <c:pt idx="9213">
                  <c:v>3657</c:v>
                </c:pt>
                <c:pt idx="9214">
                  <c:v>3657</c:v>
                </c:pt>
                <c:pt idx="9215">
                  <c:v>3657</c:v>
                </c:pt>
                <c:pt idx="9216">
                  <c:v>3658</c:v>
                </c:pt>
                <c:pt idx="9217">
                  <c:v>3658</c:v>
                </c:pt>
                <c:pt idx="9218">
                  <c:v>3659</c:v>
                </c:pt>
                <c:pt idx="9219">
                  <c:v>3659</c:v>
                </c:pt>
                <c:pt idx="9220">
                  <c:v>3659</c:v>
                </c:pt>
                <c:pt idx="9221">
                  <c:v>3659</c:v>
                </c:pt>
                <c:pt idx="9222">
                  <c:v>3659</c:v>
                </c:pt>
                <c:pt idx="9223">
                  <c:v>3659</c:v>
                </c:pt>
                <c:pt idx="9224">
                  <c:v>3659</c:v>
                </c:pt>
                <c:pt idx="9225">
                  <c:v>3659</c:v>
                </c:pt>
                <c:pt idx="9226">
                  <c:v>3659</c:v>
                </c:pt>
                <c:pt idx="9227">
                  <c:v>3659</c:v>
                </c:pt>
                <c:pt idx="9228">
                  <c:v>3659</c:v>
                </c:pt>
                <c:pt idx="9229">
                  <c:v>3659</c:v>
                </c:pt>
                <c:pt idx="9230">
                  <c:v>3659</c:v>
                </c:pt>
                <c:pt idx="9231">
                  <c:v>3659</c:v>
                </c:pt>
                <c:pt idx="9232">
                  <c:v>3659</c:v>
                </c:pt>
                <c:pt idx="9233">
                  <c:v>3659</c:v>
                </c:pt>
                <c:pt idx="9234">
                  <c:v>3659</c:v>
                </c:pt>
                <c:pt idx="9235">
                  <c:v>3659</c:v>
                </c:pt>
                <c:pt idx="9236">
                  <c:v>3660</c:v>
                </c:pt>
                <c:pt idx="9237">
                  <c:v>3660</c:v>
                </c:pt>
                <c:pt idx="9238">
                  <c:v>3660</c:v>
                </c:pt>
                <c:pt idx="9239">
                  <c:v>3660</c:v>
                </c:pt>
                <c:pt idx="9240">
                  <c:v>3661</c:v>
                </c:pt>
                <c:pt idx="9241">
                  <c:v>3661</c:v>
                </c:pt>
                <c:pt idx="9242">
                  <c:v>3661</c:v>
                </c:pt>
                <c:pt idx="9243">
                  <c:v>3662</c:v>
                </c:pt>
                <c:pt idx="9244">
                  <c:v>3662</c:v>
                </c:pt>
                <c:pt idx="9245">
                  <c:v>3662</c:v>
                </c:pt>
                <c:pt idx="9246">
                  <c:v>3663</c:v>
                </c:pt>
                <c:pt idx="9247">
                  <c:v>3663</c:v>
                </c:pt>
                <c:pt idx="9248">
                  <c:v>3663</c:v>
                </c:pt>
                <c:pt idx="9249">
                  <c:v>3664</c:v>
                </c:pt>
                <c:pt idx="9250">
                  <c:v>3664</c:v>
                </c:pt>
                <c:pt idx="9251">
                  <c:v>3664</c:v>
                </c:pt>
                <c:pt idx="9252">
                  <c:v>3665</c:v>
                </c:pt>
                <c:pt idx="9253">
                  <c:v>3666</c:v>
                </c:pt>
                <c:pt idx="9254">
                  <c:v>3667</c:v>
                </c:pt>
                <c:pt idx="9255">
                  <c:v>3667</c:v>
                </c:pt>
                <c:pt idx="9256">
                  <c:v>3667</c:v>
                </c:pt>
                <c:pt idx="9257">
                  <c:v>3667</c:v>
                </c:pt>
                <c:pt idx="9258">
                  <c:v>3668</c:v>
                </c:pt>
                <c:pt idx="9259">
                  <c:v>3668</c:v>
                </c:pt>
                <c:pt idx="9260">
                  <c:v>3668</c:v>
                </c:pt>
                <c:pt idx="9261">
                  <c:v>3668</c:v>
                </c:pt>
                <c:pt idx="9262">
                  <c:v>3668</c:v>
                </c:pt>
                <c:pt idx="9263">
                  <c:v>3668</c:v>
                </c:pt>
                <c:pt idx="9264">
                  <c:v>3669</c:v>
                </c:pt>
                <c:pt idx="9265">
                  <c:v>3669</c:v>
                </c:pt>
                <c:pt idx="9266">
                  <c:v>3669</c:v>
                </c:pt>
                <c:pt idx="9267">
                  <c:v>3669</c:v>
                </c:pt>
                <c:pt idx="9268">
                  <c:v>3669</c:v>
                </c:pt>
                <c:pt idx="9269">
                  <c:v>3669</c:v>
                </c:pt>
                <c:pt idx="9270">
                  <c:v>3669</c:v>
                </c:pt>
                <c:pt idx="9271">
                  <c:v>3670</c:v>
                </c:pt>
                <c:pt idx="9272">
                  <c:v>3671</c:v>
                </c:pt>
                <c:pt idx="9273">
                  <c:v>3672</c:v>
                </c:pt>
                <c:pt idx="9274">
                  <c:v>3672</c:v>
                </c:pt>
                <c:pt idx="9275">
                  <c:v>3673</c:v>
                </c:pt>
                <c:pt idx="9276">
                  <c:v>3673</c:v>
                </c:pt>
                <c:pt idx="9277">
                  <c:v>3674</c:v>
                </c:pt>
                <c:pt idx="9278">
                  <c:v>3674</c:v>
                </c:pt>
                <c:pt idx="9279">
                  <c:v>3675</c:v>
                </c:pt>
                <c:pt idx="9280">
                  <c:v>3676</c:v>
                </c:pt>
                <c:pt idx="9281">
                  <c:v>3676</c:v>
                </c:pt>
                <c:pt idx="9282">
                  <c:v>3676</c:v>
                </c:pt>
                <c:pt idx="9283">
                  <c:v>3676</c:v>
                </c:pt>
                <c:pt idx="9284">
                  <c:v>3677</c:v>
                </c:pt>
                <c:pt idx="9285">
                  <c:v>3678</c:v>
                </c:pt>
                <c:pt idx="9286">
                  <c:v>3679</c:v>
                </c:pt>
                <c:pt idx="9287">
                  <c:v>3680</c:v>
                </c:pt>
                <c:pt idx="9288">
                  <c:v>3681</c:v>
                </c:pt>
                <c:pt idx="9289">
                  <c:v>3681</c:v>
                </c:pt>
                <c:pt idx="9290">
                  <c:v>3682</c:v>
                </c:pt>
                <c:pt idx="9291">
                  <c:v>3682</c:v>
                </c:pt>
                <c:pt idx="9292">
                  <c:v>3683</c:v>
                </c:pt>
                <c:pt idx="9293">
                  <c:v>3683</c:v>
                </c:pt>
                <c:pt idx="9294">
                  <c:v>3683</c:v>
                </c:pt>
                <c:pt idx="9295">
                  <c:v>3683</c:v>
                </c:pt>
                <c:pt idx="9296">
                  <c:v>3684</c:v>
                </c:pt>
                <c:pt idx="9297">
                  <c:v>3684</c:v>
                </c:pt>
                <c:pt idx="9298">
                  <c:v>3684</c:v>
                </c:pt>
                <c:pt idx="9299">
                  <c:v>3684</c:v>
                </c:pt>
                <c:pt idx="9300">
                  <c:v>3684</c:v>
                </c:pt>
                <c:pt idx="9301">
                  <c:v>3685</c:v>
                </c:pt>
                <c:pt idx="9302">
                  <c:v>3685</c:v>
                </c:pt>
                <c:pt idx="9303">
                  <c:v>3686</c:v>
                </c:pt>
                <c:pt idx="9304">
                  <c:v>3686</c:v>
                </c:pt>
                <c:pt idx="9305">
                  <c:v>3686</c:v>
                </c:pt>
                <c:pt idx="9306">
                  <c:v>3686</c:v>
                </c:pt>
                <c:pt idx="9307">
                  <c:v>3687</c:v>
                </c:pt>
                <c:pt idx="9308">
                  <c:v>3687</c:v>
                </c:pt>
                <c:pt idx="9309">
                  <c:v>3687</c:v>
                </c:pt>
                <c:pt idx="9310">
                  <c:v>3687</c:v>
                </c:pt>
                <c:pt idx="9311">
                  <c:v>3687</c:v>
                </c:pt>
                <c:pt idx="9312">
                  <c:v>3687</c:v>
                </c:pt>
                <c:pt idx="9313">
                  <c:v>3687</c:v>
                </c:pt>
                <c:pt idx="9314">
                  <c:v>3687</c:v>
                </c:pt>
                <c:pt idx="9315">
                  <c:v>3687</c:v>
                </c:pt>
                <c:pt idx="9316">
                  <c:v>3688</c:v>
                </c:pt>
                <c:pt idx="9317">
                  <c:v>3688</c:v>
                </c:pt>
                <c:pt idx="9318">
                  <c:v>3688</c:v>
                </c:pt>
                <c:pt idx="9319">
                  <c:v>3688</c:v>
                </c:pt>
                <c:pt idx="9320">
                  <c:v>3688</c:v>
                </c:pt>
                <c:pt idx="9321">
                  <c:v>3688</c:v>
                </c:pt>
                <c:pt idx="9322">
                  <c:v>3688</c:v>
                </c:pt>
                <c:pt idx="9323">
                  <c:v>3688</c:v>
                </c:pt>
                <c:pt idx="9324">
                  <c:v>3688</c:v>
                </c:pt>
                <c:pt idx="9325">
                  <c:v>3688</c:v>
                </c:pt>
                <c:pt idx="9326">
                  <c:v>3688</c:v>
                </c:pt>
                <c:pt idx="9327">
                  <c:v>3688</c:v>
                </c:pt>
                <c:pt idx="9328">
                  <c:v>3689</c:v>
                </c:pt>
                <c:pt idx="9329">
                  <c:v>3690</c:v>
                </c:pt>
                <c:pt idx="9330">
                  <c:v>3690</c:v>
                </c:pt>
                <c:pt idx="9331">
                  <c:v>3690</c:v>
                </c:pt>
                <c:pt idx="9332">
                  <c:v>3690</c:v>
                </c:pt>
                <c:pt idx="9333">
                  <c:v>3690</c:v>
                </c:pt>
                <c:pt idx="9334">
                  <c:v>3690</c:v>
                </c:pt>
                <c:pt idx="9335">
                  <c:v>3690</c:v>
                </c:pt>
                <c:pt idx="9336">
                  <c:v>3691</c:v>
                </c:pt>
                <c:pt idx="9337">
                  <c:v>3692</c:v>
                </c:pt>
                <c:pt idx="9338">
                  <c:v>3692</c:v>
                </c:pt>
                <c:pt idx="9339">
                  <c:v>3692</c:v>
                </c:pt>
                <c:pt idx="9340">
                  <c:v>3692</c:v>
                </c:pt>
                <c:pt idx="9341">
                  <c:v>3692</c:v>
                </c:pt>
                <c:pt idx="9342">
                  <c:v>3692</c:v>
                </c:pt>
                <c:pt idx="9343">
                  <c:v>3692</c:v>
                </c:pt>
                <c:pt idx="9344">
                  <c:v>3692</c:v>
                </c:pt>
                <c:pt idx="9345">
                  <c:v>3692</c:v>
                </c:pt>
                <c:pt idx="9346">
                  <c:v>3692</c:v>
                </c:pt>
                <c:pt idx="9347">
                  <c:v>3692</c:v>
                </c:pt>
                <c:pt idx="9348">
                  <c:v>3692</c:v>
                </c:pt>
                <c:pt idx="9349">
                  <c:v>3692</c:v>
                </c:pt>
                <c:pt idx="9350">
                  <c:v>3692</c:v>
                </c:pt>
                <c:pt idx="9351">
                  <c:v>3692</c:v>
                </c:pt>
                <c:pt idx="9352">
                  <c:v>3692</c:v>
                </c:pt>
                <c:pt idx="9353">
                  <c:v>3692</c:v>
                </c:pt>
                <c:pt idx="9354">
                  <c:v>3692</c:v>
                </c:pt>
                <c:pt idx="9355">
                  <c:v>3692</c:v>
                </c:pt>
                <c:pt idx="9356">
                  <c:v>3692</c:v>
                </c:pt>
                <c:pt idx="9357">
                  <c:v>3692</c:v>
                </c:pt>
                <c:pt idx="9358">
                  <c:v>3692</c:v>
                </c:pt>
                <c:pt idx="9359">
                  <c:v>3692</c:v>
                </c:pt>
                <c:pt idx="9360">
                  <c:v>3693</c:v>
                </c:pt>
                <c:pt idx="9361">
                  <c:v>3693</c:v>
                </c:pt>
                <c:pt idx="9362">
                  <c:v>3693</c:v>
                </c:pt>
                <c:pt idx="9363">
                  <c:v>3693</c:v>
                </c:pt>
                <c:pt idx="9364">
                  <c:v>3693</c:v>
                </c:pt>
                <c:pt idx="9365">
                  <c:v>3693</c:v>
                </c:pt>
                <c:pt idx="9366">
                  <c:v>3694</c:v>
                </c:pt>
                <c:pt idx="9367">
                  <c:v>3694</c:v>
                </c:pt>
                <c:pt idx="9368">
                  <c:v>3694</c:v>
                </c:pt>
                <c:pt idx="9369">
                  <c:v>3694</c:v>
                </c:pt>
                <c:pt idx="9370">
                  <c:v>3694</c:v>
                </c:pt>
                <c:pt idx="9371">
                  <c:v>3694</c:v>
                </c:pt>
                <c:pt idx="9372">
                  <c:v>3694</c:v>
                </c:pt>
                <c:pt idx="9373">
                  <c:v>3694</c:v>
                </c:pt>
                <c:pt idx="9374">
                  <c:v>3694</c:v>
                </c:pt>
                <c:pt idx="9375">
                  <c:v>3694</c:v>
                </c:pt>
                <c:pt idx="9376">
                  <c:v>3694</c:v>
                </c:pt>
                <c:pt idx="9377">
                  <c:v>3694</c:v>
                </c:pt>
                <c:pt idx="9378">
                  <c:v>3695</c:v>
                </c:pt>
                <c:pt idx="9379">
                  <c:v>3695</c:v>
                </c:pt>
                <c:pt idx="9380">
                  <c:v>3695</c:v>
                </c:pt>
                <c:pt idx="9381">
                  <c:v>3696</c:v>
                </c:pt>
                <c:pt idx="9382">
                  <c:v>3696</c:v>
                </c:pt>
                <c:pt idx="9383">
                  <c:v>3697</c:v>
                </c:pt>
                <c:pt idx="9384">
                  <c:v>3697</c:v>
                </c:pt>
                <c:pt idx="9385">
                  <c:v>3697</c:v>
                </c:pt>
                <c:pt idx="9386">
                  <c:v>3697</c:v>
                </c:pt>
                <c:pt idx="9387">
                  <c:v>3697</c:v>
                </c:pt>
                <c:pt idx="9388">
                  <c:v>3697</c:v>
                </c:pt>
                <c:pt idx="9389">
                  <c:v>3697</c:v>
                </c:pt>
                <c:pt idx="9390">
                  <c:v>3698</c:v>
                </c:pt>
                <c:pt idx="9391">
                  <c:v>3698</c:v>
                </c:pt>
                <c:pt idx="9392">
                  <c:v>3698</c:v>
                </c:pt>
                <c:pt idx="9393">
                  <c:v>3698</c:v>
                </c:pt>
                <c:pt idx="9394">
                  <c:v>3698</c:v>
                </c:pt>
                <c:pt idx="9395">
                  <c:v>3698</c:v>
                </c:pt>
                <c:pt idx="9396">
                  <c:v>3698</c:v>
                </c:pt>
                <c:pt idx="9397">
                  <c:v>3698</c:v>
                </c:pt>
                <c:pt idx="9398">
                  <c:v>3699</c:v>
                </c:pt>
                <c:pt idx="9399">
                  <c:v>3699</c:v>
                </c:pt>
                <c:pt idx="9400">
                  <c:v>3699</c:v>
                </c:pt>
                <c:pt idx="9401">
                  <c:v>3700</c:v>
                </c:pt>
                <c:pt idx="9402">
                  <c:v>3700</c:v>
                </c:pt>
                <c:pt idx="9403">
                  <c:v>3700</c:v>
                </c:pt>
                <c:pt idx="9404">
                  <c:v>3700</c:v>
                </c:pt>
                <c:pt idx="9405">
                  <c:v>3700</c:v>
                </c:pt>
                <c:pt idx="9406">
                  <c:v>3700</c:v>
                </c:pt>
                <c:pt idx="9407">
                  <c:v>3700</c:v>
                </c:pt>
                <c:pt idx="9408">
                  <c:v>3700</c:v>
                </c:pt>
                <c:pt idx="9409">
                  <c:v>3700</c:v>
                </c:pt>
                <c:pt idx="9410">
                  <c:v>3700</c:v>
                </c:pt>
                <c:pt idx="9411">
                  <c:v>3700</c:v>
                </c:pt>
                <c:pt idx="9412">
                  <c:v>3700</c:v>
                </c:pt>
                <c:pt idx="9413">
                  <c:v>3700</c:v>
                </c:pt>
                <c:pt idx="9414">
                  <c:v>3700</c:v>
                </c:pt>
                <c:pt idx="9415">
                  <c:v>3700</c:v>
                </c:pt>
                <c:pt idx="9416">
                  <c:v>3700</c:v>
                </c:pt>
                <c:pt idx="9417">
                  <c:v>3700</c:v>
                </c:pt>
                <c:pt idx="9418">
                  <c:v>3700</c:v>
                </c:pt>
                <c:pt idx="9419">
                  <c:v>3700</c:v>
                </c:pt>
                <c:pt idx="9420">
                  <c:v>3700</c:v>
                </c:pt>
                <c:pt idx="9421">
                  <c:v>3700</c:v>
                </c:pt>
                <c:pt idx="9422">
                  <c:v>3700</c:v>
                </c:pt>
                <c:pt idx="9423">
                  <c:v>3701</c:v>
                </c:pt>
                <c:pt idx="9424">
                  <c:v>3702</c:v>
                </c:pt>
                <c:pt idx="9425">
                  <c:v>3702</c:v>
                </c:pt>
                <c:pt idx="9426">
                  <c:v>3702</c:v>
                </c:pt>
                <c:pt idx="9427">
                  <c:v>3702</c:v>
                </c:pt>
                <c:pt idx="9428">
                  <c:v>3702</c:v>
                </c:pt>
                <c:pt idx="9429">
                  <c:v>3702</c:v>
                </c:pt>
                <c:pt idx="9430">
                  <c:v>3702</c:v>
                </c:pt>
                <c:pt idx="9431">
                  <c:v>3702</c:v>
                </c:pt>
                <c:pt idx="9432">
                  <c:v>3702</c:v>
                </c:pt>
                <c:pt idx="9433">
                  <c:v>3702</c:v>
                </c:pt>
                <c:pt idx="9434">
                  <c:v>3702</c:v>
                </c:pt>
                <c:pt idx="9435">
                  <c:v>3702</c:v>
                </c:pt>
                <c:pt idx="9436">
                  <c:v>3702</c:v>
                </c:pt>
                <c:pt idx="9437">
                  <c:v>3702</c:v>
                </c:pt>
                <c:pt idx="9438">
                  <c:v>3702</c:v>
                </c:pt>
                <c:pt idx="9439">
                  <c:v>3702</c:v>
                </c:pt>
                <c:pt idx="9440">
                  <c:v>3702</c:v>
                </c:pt>
                <c:pt idx="9441">
                  <c:v>3702</c:v>
                </c:pt>
                <c:pt idx="9442">
                  <c:v>3702</c:v>
                </c:pt>
                <c:pt idx="9443">
                  <c:v>3702</c:v>
                </c:pt>
                <c:pt idx="9444">
                  <c:v>3702</c:v>
                </c:pt>
                <c:pt idx="9445">
                  <c:v>3702</c:v>
                </c:pt>
                <c:pt idx="9446">
                  <c:v>3702</c:v>
                </c:pt>
                <c:pt idx="9447">
                  <c:v>3702</c:v>
                </c:pt>
                <c:pt idx="9448">
                  <c:v>3702</c:v>
                </c:pt>
                <c:pt idx="9449">
                  <c:v>3702</c:v>
                </c:pt>
                <c:pt idx="9450">
                  <c:v>3702</c:v>
                </c:pt>
                <c:pt idx="9451">
                  <c:v>3702</c:v>
                </c:pt>
                <c:pt idx="9452">
                  <c:v>3702</c:v>
                </c:pt>
                <c:pt idx="9453">
                  <c:v>3703</c:v>
                </c:pt>
                <c:pt idx="9454">
                  <c:v>3703</c:v>
                </c:pt>
                <c:pt idx="9455">
                  <c:v>3703</c:v>
                </c:pt>
                <c:pt idx="9456">
                  <c:v>3703</c:v>
                </c:pt>
                <c:pt idx="9457">
                  <c:v>3703</c:v>
                </c:pt>
                <c:pt idx="9458">
                  <c:v>3703</c:v>
                </c:pt>
                <c:pt idx="9459">
                  <c:v>3703</c:v>
                </c:pt>
                <c:pt idx="9460">
                  <c:v>3703</c:v>
                </c:pt>
                <c:pt idx="9461">
                  <c:v>3704</c:v>
                </c:pt>
                <c:pt idx="9462">
                  <c:v>3705</c:v>
                </c:pt>
                <c:pt idx="9463">
                  <c:v>3706</c:v>
                </c:pt>
                <c:pt idx="9464">
                  <c:v>3707</c:v>
                </c:pt>
                <c:pt idx="9465">
                  <c:v>3708</c:v>
                </c:pt>
                <c:pt idx="9466">
                  <c:v>3709</c:v>
                </c:pt>
                <c:pt idx="9467">
                  <c:v>3709</c:v>
                </c:pt>
                <c:pt idx="9468">
                  <c:v>3710</c:v>
                </c:pt>
                <c:pt idx="9469">
                  <c:v>3711</c:v>
                </c:pt>
                <c:pt idx="9470">
                  <c:v>3712</c:v>
                </c:pt>
                <c:pt idx="9471">
                  <c:v>3712</c:v>
                </c:pt>
                <c:pt idx="9472">
                  <c:v>3713</c:v>
                </c:pt>
                <c:pt idx="9473">
                  <c:v>3713</c:v>
                </c:pt>
                <c:pt idx="9474">
                  <c:v>3714</c:v>
                </c:pt>
                <c:pt idx="9475">
                  <c:v>3714</c:v>
                </c:pt>
                <c:pt idx="9476">
                  <c:v>3714</c:v>
                </c:pt>
                <c:pt idx="9477">
                  <c:v>3714</c:v>
                </c:pt>
                <c:pt idx="9478">
                  <c:v>3715</c:v>
                </c:pt>
                <c:pt idx="9479">
                  <c:v>3715</c:v>
                </c:pt>
                <c:pt idx="9480">
                  <c:v>3715</c:v>
                </c:pt>
                <c:pt idx="9481">
                  <c:v>3716</c:v>
                </c:pt>
                <c:pt idx="9482">
                  <c:v>3716</c:v>
                </c:pt>
                <c:pt idx="9483">
                  <c:v>3716</c:v>
                </c:pt>
                <c:pt idx="9484">
                  <c:v>3717</c:v>
                </c:pt>
                <c:pt idx="9485">
                  <c:v>3718</c:v>
                </c:pt>
                <c:pt idx="9486">
                  <c:v>3718</c:v>
                </c:pt>
                <c:pt idx="9487">
                  <c:v>3719</c:v>
                </c:pt>
                <c:pt idx="9488">
                  <c:v>3719</c:v>
                </c:pt>
                <c:pt idx="9489">
                  <c:v>3720</c:v>
                </c:pt>
                <c:pt idx="9490">
                  <c:v>3720</c:v>
                </c:pt>
                <c:pt idx="9491">
                  <c:v>3720</c:v>
                </c:pt>
                <c:pt idx="9492">
                  <c:v>3720</c:v>
                </c:pt>
                <c:pt idx="9493">
                  <c:v>3720</c:v>
                </c:pt>
                <c:pt idx="9494">
                  <c:v>3720</c:v>
                </c:pt>
                <c:pt idx="9495">
                  <c:v>3720</c:v>
                </c:pt>
                <c:pt idx="9496">
                  <c:v>3720</c:v>
                </c:pt>
                <c:pt idx="9497">
                  <c:v>3720</c:v>
                </c:pt>
                <c:pt idx="9498">
                  <c:v>3721</c:v>
                </c:pt>
                <c:pt idx="9499">
                  <c:v>3721</c:v>
                </c:pt>
                <c:pt idx="9500">
                  <c:v>3722</c:v>
                </c:pt>
                <c:pt idx="9501">
                  <c:v>3723</c:v>
                </c:pt>
                <c:pt idx="9502">
                  <c:v>3724</c:v>
                </c:pt>
                <c:pt idx="9503">
                  <c:v>3725</c:v>
                </c:pt>
                <c:pt idx="9504">
                  <c:v>3725</c:v>
                </c:pt>
                <c:pt idx="9505">
                  <c:v>3725</c:v>
                </c:pt>
                <c:pt idx="9506">
                  <c:v>3725</c:v>
                </c:pt>
                <c:pt idx="9507">
                  <c:v>3725</c:v>
                </c:pt>
                <c:pt idx="9508">
                  <c:v>3725</c:v>
                </c:pt>
                <c:pt idx="9509">
                  <c:v>3725</c:v>
                </c:pt>
                <c:pt idx="9510">
                  <c:v>3725</c:v>
                </c:pt>
                <c:pt idx="9511">
                  <c:v>3726</c:v>
                </c:pt>
                <c:pt idx="9512">
                  <c:v>3726</c:v>
                </c:pt>
                <c:pt idx="9513">
                  <c:v>3727</c:v>
                </c:pt>
                <c:pt idx="9514">
                  <c:v>3727</c:v>
                </c:pt>
                <c:pt idx="9515">
                  <c:v>3727</c:v>
                </c:pt>
                <c:pt idx="9516">
                  <c:v>3727</c:v>
                </c:pt>
                <c:pt idx="9517">
                  <c:v>3727</c:v>
                </c:pt>
                <c:pt idx="9518">
                  <c:v>3727</c:v>
                </c:pt>
                <c:pt idx="9519">
                  <c:v>3727</c:v>
                </c:pt>
                <c:pt idx="9520">
                  <c:v>3727</c:v>
                </c:pt>
                <c:pt idx="9521">
                  <c:v>3727</c:v>
                </c:pt>
                <c:pt idx="9522">
                  <c:v>3727</c:v>
                </c:pt>
                <c:pt idx="9523">
                  <c:v>3727</c:v>
                </c:pt>
                <c:pt idx="9524">
                  <c:v>3727</c:v>
                </c:pt>
                <c:pt idx="9525">
                  <c:v>3727</c:v>
                </c:pt>
                <c:pt idx="9526">
                  <c:v>3728</c:v>
                </c:pt>
                <c:pt idx="9527">
                  <c:v>3728</c:v>
                </c:pt>
                <c:pt idx="9528">
                  <c:v>3728</c:v>
                </c:pt>
                <c:pt idx="9529">
                  <c:v>3728</c:v>
                </c:pt>
                <c:pt idx="9530">
                  <c:v>3728</c:v>
                </c:pt>
                <c:pt idx="9531">
                  <c:v>3728</c:v>
                </c:pt>
                <c:pt idx="9532">
                  <c:v>3728</c:v>
                </c:pt>
                <c:pt idx="9533">
                  <c:v>3728</c:v>
                </c:pt>
                <c:pt idx="9534">
                  <c:v>3729</c:v>
                </c:pt>
                <c:pt idx="9535">
                  <c:v>3729</c:v>
                </c:pt>
                <c:pt idx="9536">
                  <c:v>3729</c:v>
                </c:pt>
                <c:pt idx="9537">
                  <c:v>3730</c:v>
                </c:pt>
                <c:pt idx="9538">
                  <c:v>3731</c:v>
                </c:pt>
                <c:pt idx="9539">
                  <c:v>3731</c:v>
                </c:pt>
                <c:pt idx="9540">
                  <c:v>3731</c:v>
                </c:pt>
                <c:pt idx="9541">
                  <c:v>3731</c:v>
                </c:pt>
                <c:pt idx="9542">
                  <c:v>3731</c:v>
                </c:pt>
                <c:pt idx="9543">
                  <c:v>3731</c:v>
                </c:pt>
                <c:pt idx="9544">
                  <c:v>3731</c:v>
                </c:pt>
                <c:pt idx="9545">
                  <c:v>3731</c:v>
                </c:pt>
                <c:pt idx="9546">
                  <c:v>3731</c:v>
                </c:pt>
                <c:pt idx="9547">
                  <c:v>3731</c:v>
                </c:pt>
                <c:pt idx="9548">
                  <c:v>3731</c:v>
                </c:pt>
                <c:pt idx="9549">
                  <c:v>3731</c:v>
                </c:pt>
                <c:pt idx="9550">
                  <c:v>3731</c:v>
                </c:pt>
                <c:pt idx="9551">
                  <c:v>3731</c:v>
                </c:pt>
                <c:pt idx="9552">
                  <c:v>3731</c:v>
                </c:pt>
                <c:pt idx="9553">
                  <c:v>3731</c:v>
                </c:pt>
                <c:pt idx="9554">
                  <c:v>3731</c:v>
                </c:pt>
                <c:pt idx="9555">
                  <c:v>3731</c:v>
                </c:pt>
                <c:pt idx="9556">
                  <c:v>3731</c:v>
                </c:pt>
                <c:pt idx="9557">
                  <c:v>3731</c:v>
                </c:pt>
                <c:pt idx="9558">
                  <c:v>3731</c:v>
                </c:pt>
                <c:pt idx="9559">
                  <c:v>3731</c:v>
                </c:pt>
                <c:pt idx="9560">
                  <c:v>3731</c:v>
                </c:pt>
                <c:pt idx="9561">
                  <c:v>3731</c:v>
                </c:pt>
                <c:pt idx="9562">
                  <c:v>3731</c:v>
                </c:pt>
                <c:pt idx="9563">
                  <c:v>3731</c:v>
                </c:pt>
                <c:pt idx="9564">
                  <c:v>3732</c:v>
                </c:pt>
                <c:pt idx="9565">
                  <c:v>3732</c:v>
                </c:pt>
                <c:pt idx="9566">
                  <c:v>3733</c:v>
                </c:pt>
                <c:pt idx="9567">
                  <c:v>3734</c:v>
                </c:pt>
                <c:pt idx="9568">
                  <c:v>3734</c:v>
                </c:pt>
                <c:pt idx="9569">
                  <c:v>3735</c:v>
                </c:pt>
                <c:pt idx="9570">
                  <c:v>3736</c:v>
                </c:pt>
                <c:pt idx="9571">
                  <c:v>3736</c:v>
                </c:pt>
                <c:pt idx="9572">
                  <c:v>3737</c:v>
                </c:pt>
                <c:pt idx="9573">
                  <c:v>3737</c:v>
                </c:pt>
                <c:pt idx="9574">
                  <c:v>3738</c:v>
                </c:pt>
                <c:pt idx="9575">
                  <c:v>3738</c:v>
                </c:pt>
                <c:pt idx="9576">
                  <c:v>3738</c:v>
                </c:pt>
                <c:pt idx="9577">
                  <c:v>3738</c:v>
                </c:pt>
                <c:pt idx="9578">
                  <c:v>3738</c:v>
                </c:pt>
                <c:pt idx="9579">
                  <c:v>3738</c:v>
                </c:pt>
                <c:pt idx="9580">
                  <c:v>3738</c:v>
                </c:pt>
                <c:pt idx="9581">
                  <c:v>3738</c:v>
                </c:pt>
                <c:pt idx="9582">
                  <c:v>3738</c:v>
                </c:pt>
                <c:pt idx="9583">
                  <c:v>3738</c:v>
                </c:pt>
                <c:pt idx="9584">
                  <c:v>3738</c:v>
                </c:pt>
                <c:pt idx="9585">
                  <c:v>3738</c:v>
                </c:pt>
                <c:pt idx="9586">
                  <c:v>3738</c:v>
                </c:pt>
                <c:pt idx="9587">
                  <c:v>3738</c:v>
                </c:pt>
                <c:pt idx="9588">
                  <c:v>3738</c:v>
                </c:pt>
                <c:pt idx="9589">
                  <c:v>3738</c:v>
                </c:pt>
                <c:pt idx="9590">
                  <c:v>3738</c:v>
                </c:pt>
                <c:pt idx="9591">
                  <c:v>3738</c:v>
                </c:pt>
                <c:pt idx="9592">
                  <c:v>3738</c:v>
                </c:pt>
                <c:pt idx="9593">
                  <c:v>3738</c:v>
                </c:pt>
                <c:pt idx="9594">
                  <c:v>3738</c:v>
                </c:pt>
                <c:pt idx="9595">
                  <c:v>3738</c:v>
                </c:pt>
                <c:pt idx="9596">
                  <c:v>3738</c:v>
                </c:pt>
                <c:pt idx="9597">
                  <c:v>3738</c:v>
                </c:pt>
                <c:pt idx="9598">
                  <c:v>3738</c:v>
                </c:pt>
                <c:pt idx="9599">
                  <c:v>3738</c:v>
                </c:pt>
                <c:pt idx="9600">
                  <c:v>3738</c:v>
                </c:pt>
                <c:pt idx="9601">
                  <c:v>3738</c:v>
                </c:pt>
                <c:pt idx="9602">
                  <c:v>3739</c:v>
                </c:pt>
              </c:numCache>
            </c:numRef>
          </c:val>
          <c:smooth val="0"/>
        </c:ser>
        <c:ser>
          <c:idx val="1"/>
          <c:order val="1"/>
          <c:tx>
            <c:strRef>
              <c:f>Integrity!$G$1</c:f>
              <c:strCache>
                <c:ptCount val="1"/>
                <c:pt idx="0">
                  <c:v>Partial A</c:v>
                </c:pt>
              </c:strCache>
            </c:strRef>
          </c:tx>
          <c:marker>
            <c:symbol val="none"/>
          </c:marker>
          <c:val>
            <c:numRef>
              <c:f>Integrity!$G$2:$G$9604</c:f>
              <c:numCache>
                <c:formatCode>General</c:formatCode>
                <c:ptCount val="9603"/>
                <c:pt idx="0">
                  <c:v>0</c:v>
                </c:pt>
                <c:pt idx="1">
                  <c:v>1</c:v>
                </c:pt>
                <c:pt idx="2">
                  <c:v>1</c:v>
                </c:pt>
                <c:pt idx="3">
                  <c:v>1</c:v>
                </c:pt>
                <c:pt idx="4">
                  <c:v>1</c:v>
                </c:pt>
                <c:pt idx="5">
                  <c:v>1</c:v>
                </c:pt>
                <c:pt idx="6">
                  <c:v>1</c:v>
                </c:pt>
                <c:pt idx="7">
                  <c:v>1</c:v>
                </c:pt>
                <c:pt idx="8">
                  <c:v>1</c:v>
                </c:pt>
                <c:pt idx="9">
                  <c:v>1</c:v>
                </c:pt>
                <c:pt idx="10">
                  <c:v>1</c:v>
                </c:pt>
                <c:pt idx="11">
                  <c:v>1</c:v>
                </c:pt>
                <c:pt idx="12">
                  <c:v>2</c:v>
                </c:pt>
                <c:pt idx="13">
                  <c:v>2</c:v>
                </c:pt>
                <c:pt idx="14">
                  <c:v>2</c:v>
                </c:pt>
                <c:pt idx="15">
                  <c:v>2</c:v>
                </c:pt>
                <c:pt idx="16">
                  <c:v>2</c:v>
                </c:pt>
                <c:pt idx="17">
                  <c:v>2</c:v>
                </c:pt>
                <c:pt idx="18">
                  <c:v>2</c:v>
                </c:pt>
                <c:pt idx="19">
                  <c:v>2</c:v>
                </c:pt>
                <c:pt idx="20">
                  <c:v>2</c:v>
                </c:pt>
                <c:pt idx="21">
                  <c:v>2</c:v>
                </c:pt>
                <c:pt idx="22">
                  <c:v>2</c:v>
                </c:pt>
                <c:pt idx="23">
                  <c:v>2</c:v>
                </c:pt>
                <c:pt idx="24">
                  <c:v>2</c:v>
                </c:pt>
                <c:pt idx="25">
                  <c:v>2</c:v>
                </c:pt>
                <c:pt idx="26">
                  <c:v>2</c:v>
                </c:pt>
                <c:pt idx="27">
                  <c:v>2</c:v>
                </c:pt>
                <c:pt idx="28">
                  <c:v>2</c:v>
                </c:pt>
                <c:pt idx="29">
                  <c:v>3</c:v>
                </c:pt>
                <c:pt idx="30">
                  <c:v>4</c:v>
                </c:pt>
                <c:pt idx="31">
                  <c:v>4</c:v>
                </c:pt>
                <c:pt idx="32">
                  <c:v>4</c:v>
                </c:pt>
                <c:pt idx="33">
                  <c:v>4</c:v>
                </c:pt>
                <c:pt idx="34">
                  <c:v>4</c:v>
                </c:pt>
                <c:pt idx="35">
                  <c:v>4</c:v>
                </c:pt>
                <c:pt idx="36">
                  <c:v>4</c:v>
                </c:pt>
                <c:pt idx="37">
                  <c:v>4</c:v>
                </c:pt>
                <c:pt idx="38">
                  <c:v>4</c:v>
                </c:pt>
                <c:pt idx="39">
                  <c:v>4</c:v>
                </c:pt>
                <c:pt idx="40">
                  <c:v>4</c:v>
                </c:pt>
                <c:pt idx="41">
                  <c:v>4</c:v>
                </c:pt>
                <c:pt idx="42">
                  <c:v>4</c:v>
                </c:pt>
                <c:pt idx="43">
                  <c:v>5</c:v>
                </c:pt>
                <c:pt idx="44">
                  <c:v>5</c:v>
                </c:pt>
                <c:pt idx="45">
                  <c:v>5</c:v>
                </c:pt>
                <c:pt idx="46">
                  <c:v>6</c:v>
                </c:pt>
                <c:pt idx="47">
                  <c:v>6</c:v>
                </c:pt>
                <c:pt idx="48">
                  <c:v>7</c:v>
                </c:pt>
                <c:pt idx="49">
                  <c:v>8</c:v>
                </c:pt>
                <c:pt idx="50">
                  <c:v>9</c:v>
                </c:pt>
                <c:pt idx="51">
                  <c:v>9</c:v>
                </c:pt>
                <c:pt idx="52">
                  <c:v>10</c:v>
                </c:pt>
                <c:pt idx="53">
                  <c:v>10</c:v>
                </c:pt>
                <c:pt idx="54">
                  <c:v>10</c:v>
                </c:pt>
                <c:pt idx="55">
                  <c:v>11</c:v>
                </c:pt>
                <c:pt idx="56">
                  <c:v>11</c:v>
                </c:pt>
                <c:pt idx="57">
                  <c:v>11</c:v>
                </c:pt>
                <c:pt idx="58">
                  <c:v>11</c:v>
                </c:pt>
                <c:pt idx="59">
                  <c:v>11</c:v>
                </c:pt>
                <c:pt idx="60">
                  <c:v>11</c:v>
                </c:pt>
                <c:pt idx="61">
                  <c:v>11</c:v>
                </c:pt>
                <c:pt idx="62">
                  <c:v>11</c:v>
                </c:pt>
                <c:pt idx="63">
                  <c:v>12</c:v>
                </c:pt>
                <c:pt idx="64">
                  <c:v>12</c:v>
                </c:pt>
                <c:pt idx="65">
                  <c:v>13</c:v>
                </c:pt>
                <c:pt idx="66">
                  <c:v>13</c:v>
                </c:pt>
                <c:pt idx="67">
                  <c:v>13</c:v>
                </c:pt>
                <c:pt idx="68">
                  <c:v>13</c:v>
                </c:pt>
                <c:pt idx="69">
                  <c:v>14</c:v>
                </c:pt>
                <c:pt idx="70">
                  <c:v>14</c:v>
                </c:pt>
                <c:pt idx="71">
                  <c:v>14</c:v>
                </c:pt>
                <c:pt idx="72">
                  <c:v>14</c:v>
                </c:pt>
                <c:pt idx="73">
                  <c:v>14</c:v>
                </c:pt>
                <c:pt idx="74">
                  <c:v>14</c:v>
                </c:pt>
                <c:pt idx="75">
                  <c:v>14</c:v>
                </c:pt>
                <c:pt idx="76">
                  <c:v>14</c:v>
                </c:pt>
                <c:pt idx="77">
                  <c:v>15</c:v>
                </c:pt>
                <c:pt idx="78">
                  <c:v>15</c:v>
                </c:pt>
                <c:pt idx="79">
                  <c:v>15</c:v>
                </c:pt>
                <c:pt idx="80">
                  <c:v>15</c:v>
                </c:pt>
                <c:pt idx="81">
                  <c:v>15</c:v>
                </c:pt>
                <c:pt idx="82">
                  <c:v>15</c:v>
                </c:pt>
                <c:pt idx="83">
                  <c:v>15</c:v>
                </c:pt>
                <c:pt idx="84">
                  <c:v>16</c:v>
                </c:pt>
                <c:pt idx="85">
                  <c:v>16</c:v>
                </c:pt>
                <c:pt idx="86">
                  <c:v>16</c:v>
                </c:pt>
                <c:pt idx="87">
                  <c:v>17</c:v>
                </c:pt>
                <c:pt idx="88">
                  <c:v>17</c:v>
                </c:pt>
                <c:pt idx="89">
                  <c:v>17</c:v>
                </c:pt>
                <c:pt idx="90">
                  <c:v>18</c:v>
                </c:pt>
                <c:pt idx="91">
                  <c:v>18</c:v>
                </c:pt>
                <c:pt idx="92">
                  <c:v>18</c:v>
                </c:pt>
                <c:pt idx="93">
                  <c:v>18</c:v>
                </c:pt>
                <c:pt idx="94">
                  <c:v>19</c:v>
                </c:pt>
                <c:pt idx="95">
                  <c:v>20</c:v>
                </c:pt>
                <c:pt idx="96">
                  <c:v>20</c:v>
                </c:pt>
                <c:pt idx="97">
                  <c:v>20</c:v>
                </c:pt>
                <c:pt idx="98">
                  <c:v>20</c:v>
                </c:pt>
                <c:pt idx="99">
                  <c:v>21</c:v>
                </c:pt>
                <c:pt idx="100">
                  <c:v>22</c:v>
                </c:pt>
                <c:pt idx="101">
                  <c:v>23</c:v>
                </c:pt>
                <c:pt idx="102">
                  <c:v>23</c:v>
                </c:pt>
                <c:pt idx="103">
                  <c:v>23</c:v>
                </c:pt>
                <c:pt idx="104">
                  <c:v>24</c:v>
                </c:pt>
                <c:pt idx="105">
                  <c:v>25</c:v>
                </c:pt>
                <c:pt idx="106">
                  <c:v>26</c:v>
                </c:pt>
                <c:pt idx="107">
                  <c:v>26</c:v>
                </c:pt>
                <c:pt idx="108">
                  <c:v>26</c:v>
                </c:pt>
                <c:pt idx="109">
                  <c:v>27</c:v>
                </c:pt>
                <c:pt idx="110">
                  <c:v>28</c:v>
                </c:pt>
                <c:pt idx="111">
                  <c:v>29</c:v>
                </c:pt>
                <c:pt idx="112">
                  <c:v>29</c:v>
                </c:pt>
                <c:pt idx="113">
                  <c:v>29</c:v>
                </c:pt>
                <c:pt idx="114">
                  <c:v>29</c:v>
                </c:pt>
                <c:pt idx="115">
                  <c:v>30</c:v>
                </c:pt>
                <c:pt idx="116">
                  <c:v>30</c:v>
                </c:pt>
                <c:pt idx="117">
                  <c:v>30</c:v>
                </c:pt>
                <c:pt idx="118">
                  <c:v>30</c:v>
                </c:pt>
                <c:pt idx="119">
                  <c:v>30</c:v>
                </c:pt>
                <c:pt idx="120">
                  <c:v>30</c:v>
                </c:pt>
                <c:pt idx="121">
                  <c:v>30</c:v>
                </c:pt>
                <c:pt idx="122">
                  <c:v>30</c:v>
                </c:pt>
                <c:pt idx="123">
                  <c:v>30</c:v>
                </c:pt>
                <c:pt idx="124">
                  <c:v>31</c:v>
                </c:pt>
                <c:pt idx="125">
                  <c:v>32</c:v>
                </c:pt>
                <c:pt idx="126">
                  <c:v>32</c:v>
                </c:pt>
                <c:pt idx="127">
                  <c:v>32</c:v>
                </c:pt>
                <c:pt idx="128">
                  <c:v>32</c:v>
                </c:pt>
                <c:pt idx="129">
                  <c:v>32</c:v>
                </c:pt>
                <c:pt idx="130">
                  <c:v>32</c:v>
                </c:pt>
                <c:pt idx="131">
                  <c:v>32</c:v>
                </c:pt>
                <c:pt idx="132">
                  <c:v>32</c:v>
                </c:pt>
                <c:pt idx="133">
                  <c:v>32</c:v>
                </c:pt>
                <c:pt idx="134">
                  <c:v>32</c:v>
                </c:pt>
                <c:pt idx="135">
                  <c:v>32</c:v>
                </c:pt>
                <c:pt idx="136">
                  <c:v>32</c:v>
                </c:pt>
                <c:pt idx="137">
                  <c:v>32</c:v>
                </c:pt>
                <c:pt idx="138">
                  <c:v>32</c:v>
                </c:pt>
                <c:pt idx="139">
                  <c:v>32</c:v>
                </c:pt>
                <c:pt idx="140">
                  <c:v>32</c:v>
                </c:pt>
                <c:pt idx="141">
                  <c:v>32</c:v>
                </c:pt>
                <c:pt idx="142">
                  <c:v>32</c:v>
                </c:pt>
                <c:pt idx="143">
                  <c:v>32</c:v>
                </c:pt>
                <c:pt idx="144">
                  <c:v>32</c:v>
                </c:pt>
                <c:pt idx="145">
                  <c:v>33</c:v>
                </c:pt>
                <c:pt idx="146">
                  <c:v>34</c:v>
                </c:pt>
                <c:pt idx="147">
                  <c:v>34</c:v>
                </c:pt>
                <c:pt idx="148">
                  <c:v>34</c:v>
                </c:pt>
                <c:pt idx="149">
                  <c:v>34</c:v>
                </c:pt>
                <c:pt idx="150">
                  <c:v>34</c:v>
                </c:pt>
                <c:pt idx="151">
                  <c:v>34</c:v>
                </c:pt>
                <c:pt idx="152">
                  <c:v>34</c:v>
                </c:pt>
                <c:pt idx="153">
                  <c:v>34</c:v>
                </c:pt>
                <c:pt idx="154">
                  <c:v>35</c:v>
                </c:pt>
                <c:pt idx="155">
                  <c:v>35</c:v>
                </c:pt>
                <c:pt idx="156">
                  <c:v>36</c:v>
                </c:pt>
                <c:pt idx="157">
                  <c:v>36</c:v>
                </c:pt>
                <c:pt idx="158">
                  <c:v>36</c:v>
                </c:pt>
                <c:pt idx="159">
                  <c:v>36</c:v>
                </c:pt>
                <c:pt idx="160">
                  <c:v>36</c:v>
                </c:pt>
                <c:pt idx="161">
                  <c:v>37</c:v>
                </c:pt>
                <c:pt idx="162">
                  <c:v>38</c:v>
                </c:pt>
                <c:pt idx="163">
                  <c:v>38</c:v>
                </c:pt>
                <c:pt idx="164">
                  <c:v>38</c:v>
                </c:pt>
                <c:pt idx="165">
                  <c:v>38</c:v>
                </c:pt>
                <c:pt idx="166">
                  <c:v>38</c:v>
                </c:pt>
                <c:pt idx="167">
                  <c:v>39</c:v>
                </c:pt>
                <c:pt idx="168">
                  <c:v>39</c:v>
                </c:pt>
                <c:pt idx="169">
                  <c:v>40</c:v>
                </c:pt>
                <c:pt idx="170">
                  <c:v>40</c:v>
                </c:pt>
                <c:pt idx="171">
                  <c:v>40</c:v>
                </c:pt>
                <c:pt idx="172">
                  <c:v>40</c:v>
                </c:pt>
                <c:pt idx="173">
                  <c:v>41</c:v>
                </c:pt>
                <c:pt idx="174">
                  <c:v>42</c:v>
                </c:pt>
                <c:pt idx="175">
                  <c:v>42</c:v>
                </c:pt>
                <c:pt idx="176">
                  <c:v>43</c:v>
                </c:pt>
                <c:pt idx="177">
                  <c:v>43</c:v>
                </c:pt>
                <c:pt idx="178">
                  <c:v>44</c:v>
                </c:pt>
                <c:pt idx="179">
                  <c:v>45</c:v>
                </c:pt>
                <c:pt idx="180">
                  <c:v>45</c:v>
                </c:pt>
                <c:pt idx="181">
                  <c:v>46</c:v>
                </c:pt>
                <c:pt idx="182">
                  <c:v>46</c:v>
                </c:pt>
                <c:pt idx="183">
                  <c:v>46</c:v>
                </c:pt>
                <c:pt idx="184">
                  <c:v>47</c:v>
                </c:pt>
                <c:pt idx="185">
                  <c:v>47</c:v>
                </c:pt>
                <c:pt idx="186">
                  <c:v>47</c:v>
                </c:pt>
                <c:pt idx="187">
                  <c:v>47</c:v>
                </c:pt>
                <c:pt idx="188">
                  <c:v>47</c:v>
                </c:pt>
                <c:pt idx="189">
                  <c:v>47</c:v>
                </c:pt>
                <c:pt idx="190">
                  <c:v>47</c:v>
                </c:pt>
                <c:pt idx="191">
                  <c:v>48</c:v>
                </c:pt>
                <c:pt idx="192">
                  <c:v>48</c:v>
                </c:pt>
                <c:pt idx="193">
                  <c:v>48</c:v>
                </c:pt>
                <c:pt idx="194">
                  <c:v>48</c:v>
                </c:pt>
                <c:pt idx="195">
                  <c:v>48</c:v>
                </c:pt>
                <c:pt idx="196">
                  <c:v>48</c:v>
                </c:pt>
                <c:pt idx="197">
                  <c:v>49</c:v>
                </c:pt>
                <c:pt idx="198">
                  <c:v>49</c:v>
                </c:pt>
                <c:pt idx="199">
                  <c:v>49</c:v>
                </c:pt>
                <c:pt idx="200">
                  <c:v>50</c:v>
                </c:pt>
                <c:pt idx="201">
                  <c:v>50</c:v>
                </c:pt>
                <c:pt idx="202">
                  <c:v>50</c:v>
                </c:pt>
                <c:pt idx="203">
                  <c:v>50</c:v>
                </c:pt>
                <c:pt idx="204">
                  <c:v>51</c:v>
                </c:pt>
                <c:pt idx="205">
                  <c:v>51</c:v>
                </c:pt>
                <c:pt idx="206">
                  <c:v>52</c:v>
                </c:pt>
                <c:pt idx="207">
                  <c:v>53</c:v>
                </c:pt>
                <c:pt idx="208">
                  <c:v>53</c:v>
                </c:pt>
                <c:pt idx="209">
                  <c:v>53</c:v>
                </c:pt>
                <c:pt idx="210">
                  <c:v>54</c:v>
                </c:pt>
                <c:pt idx="211">
                  <c:v>55</c:v>
                </c:pt>
                <c:pt idx="212">
                  <c:v>55</c:v>
                </c:pt>
                <c:pt idx="213">
                  <c:v>55</c:v>
                </c:pt>
                <c:pt idx="214">
                  <c:v>55</c:v>
                </c:pt>
                <c:pt idx="215">
                  <c:v>55</c:v>
                </c:pt>
                <c:pt idx="216">
                  <c:v>55</c:v>
                </c:pt>
                <c:pt idx="217">
                  <c:v>55</c:v>
                </c:pt>
                <c:pt idx="218">
                  <c:v>55</c:v>
                </c:pt>
                <c:pt idx="219">
                  <c:v>56</c:v>
                </c:pt>
                <c:pt idx="220">
                  <c:v>56</c:v>
                </c:pt>
                <c:pt idx="221">
                  <c:v>57</c:v>
                </c:pt>
                <c:pt idx="222">
                  <c:v>57</c:v>
                </c:pt>
                <c:pt idx="223">
                  <c:v>58</c:v>
                </c:pt>
                <c:pt idx="224">
                  <c:v>58</c:v>
                </c:pt>
                <c:pt idx="225">
                  <c:v>58</c:v>
                </c:pt>
                <c:pt idx="226">
                  <c:v>58</c:v>
                </c:pt>
                <c:pt idx="227">
                  <c:v>58</c:v>
                </c:pt>
                <c:pt idx="228">
                  <c:v>59</c:v>
                </c:pt>
                <c:pt idx="229">
                  <c:v>59</c:v>
                </c:pt>
                <c:pt idx="230">
                  <c:v>59</c:v>
                </c:pt>
                <c:pt idx="231">
                  <c:v>59</c:v>
                </c:pt>
                <c:pt idx="232">
                  <c:v>59</c:v>
                </c:pt>
                <c:pt idx="233">
                  <c:v>60</c:v>
                </c:pt>
                <c:pt idx="234">
                  <c:v>61</c:v>
                </c:pt>
                <c:pt idx="235">
                  <c:v>62</c:v>
                </c:pt>
                <c:pt idx="236">
                  <c:v>63</c:v>
                </c:pt>
                <c:pt idx="237">
                  <c:v>64</c:v>
                </c:pt>
                <c:pt idx="238">
                  <c:v>64</c:v>
                </c:pt>
                <c:pt idx="239">
                  <c:v>64</c:v>
                </c:pt>
                <c:pt idx="240">
                  <c:v>64</c:v>
                </c:pt>
                <c:pt idx="241">
                  <c:v>64</c:v>
                </c:pt>
                <c:pt idx="242">
                  <c:v>64</c:v>
                </c:pt>
                <c:pt idx="243">
                  <c:v>65</c:v>
                </c:pt>
                <c:pt idx="244">
                  <c:v>65</c:v>
                </c:pt>
                <c:pt idx="245">
                  <c:v>65</c:v>
                </c:pt>
                <c:pt idx="246">
                  <c:v>65</c:v>
                </c:pt>
                <c:pt idx="247">
                  <c:v>65</c:v>
                </c:pt>
                <c:pt idx="248">
                  <c:v>66</c:v>
                </c:pt>
                <c:pt idx="249">
                  <c:v>67</c:v>
                </c:pt>
                <c:pt idx="250">
                  <c:v>68</c:v>
                </c:pt>
                <c:pt idx="251">
                  <c:v>68</c:v>
                </c:pt>
                <c:pt idx="252">
                  <c:v>68</c:v>
                </c:pt>
                <c:pt idx="253">
                  <c:v>68</c:v>
                </c:pt>
                <c:pt idx="254">
                  <c:v>68</c:v>
                </c:pt>
                <c:pt idx="255">
                  <c:v>68</c:v>
                </c:pt>
                <c:pt idx="256">
                  <c:v>68</c:v>
                </c:pt>
                <c:pt idx="257">
                  <c:v>68</c:v>
                </c:pt>
                <c:pt idx="258">
                  <c:v>68</c:v>
                </c:pt>
                <c:pt idx="259">
                  <c:v>69</c:v>
                </c:pt>
                <c:pt idx="260">
                  <c:v>69</c:v>
                </c:pt>
                <c:pt idx="261">
                  <c:v>69</c:v>
                </c:pt>
                <c:pt idx="262">
                  <c:v>69</c:v>
                </c:pt>
                <c:pt idx="263">
                  <c:v>69</c:v>
                </c:pt>
                <c:pt idx="264">
                  <c:v>69</c:v>
                </c:pt>
                <c:pt idx="265">
                  <c:v>69</c:v>
                </c:pt>
                <c:pt idx="266">
                  <c:v>69</c:v>
                </c:pt>
                <c:pt idx="267">
                  <c:v>69</c:v>
                </c:pt>
                <c:pt idx="268">
                  <c:v>70</c:v>
                </c:pt>
                <c:pt idx="269">
                  <c:v>70</c:v>
                </c:pt>
                <c:pt idx="270">
                  <c:v>71</c:v>
                </c:pt>
                <c:pt idx="271">
                  <c:v>71</c:v>
                </c:pt>
                <c:pt idx="272">
                  <c:v>71</c:v>
                </c:pt>
                <c:pt idx="273">
                  <c:v>71</c:v>
                </c:pt>
                <c:pt idx="274">
                  <c:v>71</c:v>
                </c:pt>
                <c:pt idx="275">
                  <c:v>71</c:v>
                </c:pt>
                <c:pt idx="276">
                  <c:v>71</c:v>
                </c:pt>
                <c:pt idx="277">
                  <c:v>71</c:v>
                </c:pt>
                <c:pt idx="278">
                  <c:v>71</c:v>
                </c:pt>
                <c:pt idx="279">
                  <c:v>71</c:v>
                </c:pt>
                <c:pt idx="280">
                  <c:v>71</c:v>
                </c:pt>
                <c:pt idx="281">
                  <c:v>71</c:v>
                </c:pt>
                <c:pt idx="282">
                  <c:v>72</c:v>
                </c:pt>
                <c:pt idx="283">
                  <c:v>72</c:v>
                </c:pt>
                <c:pt idx="284">
                  <c:v>73</c:v>
                </c:pt>
                <c:pt idx="285">
                  <c:v>73</c:v>
                </c:pt>
                <c:pt idx="286">
                  <c:v>73</c:v>
                </c:pt>
                <c:pt idx="287">
                  <c:v>74</c:v>
                </c:pt>
                <c:pt idx="288">
                  <c:v>74</c:v>
                </c:pt>
                <c:pt idx="289">
                  <c:v>74</c:v>
                </c:pt>
                <c:pt idx="290">
                  <c:v>75</c:v>
                </c:pt>
                <c:pt idx="291">
                  <c:v>75</c:v>
                </c:pt>
                <c:pt idx="292">
                  <c:v>75</c:v>
                </c:pt>
                <c:pt idx="293">
                  <c:v>76</c:v>
                </c:pt>
                <c:pt idx="294">
                  <c:v>76</c:v>
                </c:pt>
                <c:pt idx="295">
                  <c:v>76</c:v>
                </c:pt>
                <c:pt idx="296">
                  <c:v>77</c:v>
                </c:pt>
                <c:pt idx="297">
                  <c:v>77</c:v>
                </c:pt>
                <c:pt idx="298">
                  <c:v>77</c:v>
                </c:pt>
                <c:pt idx="299">
                  <c:v>77</c:v>
                </c:pt>
                <c:pt idx="300">
                  <c:v>77</c:v>
                </c:pt>
                <c:pt idx="301">
                  <c:v>77</c:v>
                </c:pt>
                <c:pt idx="302">
                  <c:v>77</c:v>
                </c:pt>
                <c:pt idx="303">
                  <c:v>78</c:v>
                </c:pt>
                <c:pt idx="304">
                  <c:v>79</c:v>
                </c:pt>
                <c:pt idx="305">
                  <c:v>80</c:v>
                </c:pt>
                <c:pt idx="306">
                  <c:v>80</c:v>
                </c:pt>
                <c:pt idx="307">
                  <c:v>80</c:v>
                </c:pt>
                <c:pt idx="308">
                  <c:v>80</c:v>
                </c:pt>
                <c:pt idx="309">
                  <c:v>80</c:v>
                </c:pt>
                <c:pt idx="310">
                  <c:v>81</c:v>
                </c:pt>
                <c:pt idx="311">
                  <c:v>81</c:v>
                </c:pt>
                <c:pt idx="312">
                  <c:v>82</c:v>
                </c:pt>
                <c:pt idx="313">
                  <c:v>82</c:v>
                </c:pt>
                <c:pt idx="314">
                  <c:v>83</c:v>
                </c:pt>
                <c:pt idx="315">
                  <c:v>84</c:v>
                </c:pt>
                <c:pt idx="316">
                  <c:v>85</c:v>
                </c:pt>
                <c:pt idx="317">
                  <c:v>86</c:v>
                </c:pt>
                <c:pt idx="318">
                  <c:v>86</c:v>
                </c:pt>
                <c:pt idx="319">
                  <c:v>86</c:v>
                </c:pt>
                <c:pt idx="320">
                  <c:v>87</c:v>
                </c:pt>
                <c:pt idx="321">
                  <c:v>87</c:v>
                </c:pt>
                <c:pt idx="322">
                  <c:v>87</c:v>
                </c:pt>
                <c:pt idx="323">
                  <c:v>87</c:v>
                </c:pt>
                <c:pt idx="324">
                  <c:v>88</c:v>
                </c:pt>
                <c:pt idx="325">
                  <c:v>89</c:v>
                </c:pt>
                <c:pt idx="326">
                  <c:v>89</c:v>
                </c:pt>
                <c:pt idx="327">
                  <c:v>89</c:v>
                </c:pt>
                <c:pt idx="328">
                  <c:v>89</c:v>
                </c:pt>
                <c:pt idx="329">
                  <c:v>89</c:v>
                </c:pt>
                <c:pt idx="330">
                  <c:v>89</c:v>
                </c:pt>
                <c:pt idx="331">
                  <c:v>90</c:v>
                </c:pt>
                <c:pt idx="332">
                  <c:v>91</c:v>
                </c:pt>
                <c:pt idx="333">
                  <c:v>91</c:v>
                </c:pt>
                <c:pt idx="334">
                  <c:v>91</c:v>
                </c:pt>
                <c:pt idx="335">
                  <c:v>91</c:v>
                </c:pt>
                <c:pt idx="336">
                  <c:v>91</c:v>
                </c:pt>
                <c:pt idx="337">
                  <c:v>92</c:v>
                </c:pt>
                <c:pt idx="338">
                  <c:v>92</c:v>
                </c:pt>
                <c:pt idx="339">
                  <c:v>92</c:v>
                </c:pt>
                <c:pt idx="340">
                  <c:v>92</c:v>
                </c:pt>
                <c:pt idx="341">
                  <c:v>92</c:v>
                </c:pt>
                <c:pt idx="342">
                  <c:v>93</c:v>
                </c:pt>
                <c:pt idx="343">
                  <c:v>94</c:v>
                </c:pt>
                <c:pt idx="344">
                  <c:v>94</c:v>
                </c:pt>
                <c:pt idx="345">
                  <c:v>94</c:v>
                </c:pt>
                <c:pt idx="346">
                  <c:v>94</c:v>
                </c:pt>
                <c:pt idx="347">
                  <c:v>95</c:v>
                </c:pt>
                <c:pt idx="348">
                  <c:v>95</c:v>
                </c:pt>
                <c:pt idx="349">
                  <c:v>95</c:v>
                </c:pt>
                <c:pt idx="350">
                  <c:v>95</c:v>
                </c:pt>
                <c:pt idx="351">
                  <c:v>96</c:v>
                </c:pt>
                <c:pt idx="352">
                  <c:v>97</c:v>
                </c:pt>
                <c:pt idx="353">
                  <c:v>97</c:v>
                </c:pt>
                <c:pt idx="354">
                  <c:v>97</c:v>
                </c:pt>
                <c:pt idx="355">
                  <c:v>97</c:v>
                </c:pt>
                <c:pt idx="356">
                  <c:v>97</c:v>
                </c:pt>
                <c:pt idx="357">
                  <c:v>97</c:v>
                </c:pt>
                <c:pt idx="358">
                  <c:v>98</c:v>
                </c:pt>
                <c:pt idx="359">
                  <c:v>99</c:v>
                </c:pt>
                <c:pt idx="360">
                  <c:v>100</c:v>
                </c:pt>
                <c:pt idx="361">
                  <c:v>101</c:v>
                </c:pt>
                <c:pt idx="362">
                  <c:v>101</c:v>
                </c:pt>
                <c:pt idx="363">
                  <c:v>102</c:v>
                </c:pt>
                <c:pt idx="364">
                  <c:v>102</c:v>
                </c:pt>
                <c:pt idx="365">
                  <c:v>102</c:v>
                </c:pt>
                <c:pt idx="366">
                  <c:v>102</c:v>
                </c:pt>
                <c:pt idx="367">
                  <c:v>102</c:v>
                </c:pt>
                <c:pt idx="368">
                  <c:v>102</c:v>
                </c:pt>
                <c:pt idx="369">
                  <c:v>102</c:v>
                </c:pt>
                <c:pt idx="370">
                  <c:v>102</c:v>
                </c:pt>
                <c:pt idx="371">
                  <c:v>102</c:v>
                </c:pt>
                <c:pt idx="372">
                  <c:v>102</c:v>
                </c:pt>
                <c:pt idx="373">
                  <c:v>103</c:v>
                </c:pt>
                <c:pt idx="374">
                  <c:v>104</c:v>
                </c:pt>
                <c:pt idx="375">
                  <c:v>104</c:v>
                </c:pt>
                <c:pt idx="376">
                  <c:v>104</c:v>
                </c:pt>
                <c:pt idx="377">
                  <c:v>104</c:v>
                </c:pt>
                <c:pt idx="378">
                  <c:v>105</c:v>
                </c:pt>
                <c:pt idx="379">
                  <c:v>105</c:v>
                </c:pt>
                <c:pt idx="380">
                  <c:v>105</c:v>
                </c:pt>
                <c:pt idx="381">
                  <c:v>106</c:v>
                </c:pt>
                <c:pt idx="382">
                  <c:v>106</c:v>
                </c:pt>
                <c:pt idx="383">
                  <c:v>106</c:v>
                </c:pt>
                <c:pt idx="384">
                  <c:v>106</c:v>
                </c:pt>
                <c:pt idx="385">
                  <c:v>106</c:v>
                </c:pt>
                <c:pt idx="386">
                  <c:v>106</c:v>
                </c:pt>
                <c:pt idx="387">
                  <c:v>106</c:v>
                </c:pt>
                <c:pt idx="388">
                  <c:v>106</c:v>
                </c:pt>
                <c:pt idx="389">
                  <c:v>106</c:v>
                </c:pt>
                <c:pt idx="390">
                  <c:v>106</c:v>
                </c:pt>
                <c:pt idx="391">
                  <c:v>106</c:v>
                </c:pt>
                <c:pt idx="392">
                  <c:v>106</c:v>
                </c:pt>
                <c:pt idx="393">
                  <c:v>106</c:v>
                </c:pt>
                <c:pt idx="394">
                  <c:v>106</c:v>
                </c:pt>
                <c:pt idx="395">
                  <c:v>107</c:v>
                </c:pt>
                <c:pt idx="396">
                  <c:v>107</c:v>
                </c:pt>
                <c:pt idx="397">
                  <c:v>108</c:v>
                </c:pt>
                <c:pt idx="398">
                  <c:v>109</c:v>
                </c:pt>
                <c:pt idx="399">
                  <c:v>110</c:v>
                </c:pt>
                <c:pt idx="400">
                  <c:v>110</c:v>
                </c:pt>
                <c:pt idx="401">
                  <c:v>110</c:v>
                </c:pt>
                <c:pt idx="402">
                  <c:v>110</c:v>
                </c:pt>
                <c:pt idx="403">
                  <c:v>110</c:v>
                </c:pt>
                <c:pt idx="404">
                  <c:v>110</c:v>
                </c:pt>
                <c:pt idx="405">
                  <c:v>110</c:v>
                </c:pt>
                <c:pt idx="406">
                  <c:v>110</c:v>
                </c:pt>
                <c:pt idx="407">
                  <c:v>110</c:v>
                </c:pt>
                <c:pt idx="408">
                  <c:v>110</c:v>
                </c:pt>
                <c:pt idx="409">
                  <c:v>111</c:v>
                </c:pt>
                <c:pt idx="410">
                  <c:v>111</c:v>
                </c:pt>
                <c:pt idx="411">
                  <c:v>111</c:v>
                </c:pt>
                <c:pt idx="412">
                  <c:v>111</c:v>
                </c:pt>
                <c:pt idx="413">
                  <c:v>111</c:v>
                </c:pt>
                <c:pt idx="414">
                  <c:v>112</c:v>
                </c:pt>
                <c:pt idx="415">
                  <c:v>112</c:v>
                </c:pt>
                <c:pt idx="416">
                  <c:v>112</c:v>
                </c:pt>
                <c:pt idx="417">
                  <c:v>112</c:v>
                </c:pt>
                <c:pt idx="418">
                  <c:v>112</c:v>
                </c:pt>
                <c:pt idx="419">
                  <c:v>112</c:v>
                </c:pt>
                <c:pt idx="420">
                  <c:v>112</c:v>
                </c:pt>
                <c:pt idx="421">
                  <c:v>112</c:v>
                </c:pt>
                <c:pt idx="422">
                  <c:v>112</c:v>
                </c:pt>
                <c:pt idx="423">
                  <c:v>112</c:v>
                </c:pt>
                <c:pt idx="424">
                  <c:v>113</c:v>
                </c:pt>
                <c:pt idx="425">
                  <c:v>113</c:v>
                </c:pt>
                <c:pt idx="426">
                  <c:v>113</c:v>
                </c:pt>
                <c:pt idx="427">
                  <c:v>113</c:v>
                </c:pt>
                <c:pt idx="428">
                  <c:v>113</c:v>
                </c:pt>
                <c:pt idx="429">
                  <c:v>114</c:v>
                </c:pt>
                <c:pt idx="430">
                  <c:v>114</c:v>
                </c:pt>
                <c:pt idx="431">
                  <c:v>115</c:v>
                </c:pt>
                <c:pt idx="432">
                  <c:v>116</c:v>
                </c:pt>
                <c:pt idx="433">
                  <c:v>116</c:v>
                </c:pt>
                <c:pt idx="434">
                  <c:v>116</c:v>
                </c:pt>
                <c:pt idx="435">
                  <c:v>116</c:v>
                </c:pt>
                <c:pt idx="436">
                  <c:v>116</c:v>
                </c:pt>
                <c:pt idx="437">
                  <c:v>117</c:v>
                </c:pt>
                <c:pt idx="438">
                  <c:v>117</c:v>
                </c:pt>
                <c:pt idx="439">
                  <c:v>117</c:v>
                </c:pt>
                <c:pt idx="440">
                  <c:v>117</c:v>
                </c:pt>
                <c:pt idx="441">
                  <c:v>117</c:v>
                </c:pt>
                <c:pt idx="442">
                  <c:v>117</c:v>
                </c:pt>
                <c:pt idx="443">
                  <c:v>118</c:v>
                </c:pt>
                <c:pt idx="444">
                  <c:v>118</c:v>
                </c:pt>
                <c:pt idx="445">
                  <c:v>119</c:v>
                </c:pt>
                <c:pt idx="446">
                  <c:v>120</c:v>
                </c:pt>
                <c:pt idx="447">
                  <c:v>121</c:v>
                </c:pt>
                <c:pt idx="448">
                  <c:v>121</c:v>
                </c:pt>
                <c:pt idx="449">
                  <c:v>121</c:v>
                </c:pt>
                <c:pt idx="450">
                  <c:v>121</c:v>
                </c:pt>
                <c:pt idx="451">
                  <c:v>121</c:v>
                </c:pt>
                <c:pt idx="452">
                  <c:v>121</c:v>
                </c:pt>
                <c:pt idx="453">
                  <c:v>121</c:v>
                </c:pt>
                <c:pt idx="454">
                  <c:v>121</c:v>
                </c:pt>
                <c:pt idx="455">
                  <c:v>122</c:v>
                </c:pt>
                <c:pt idx="456">
                  <c:v>122</c:v>
                </c:pt>
                <c:pt idx="457">
                  <c:v>122</c:v>
                </c:pt>
                <c:pt idx="458">
                  <c:v>122</c:v>
                </c:pt>
                <c:pt idx="459">
                  <c:v>123</c:v>
                </c:pt>
                <c:pt idx="460">
                  <c:v>123</c:v>
                </c:pt>
                <c:pt idx="461">
                  <c:v>123</c:v>
                </c:pt>
                <c:pt idx="462">
                  <c:v>123</c:v>
                </c:pt>
                <c:pt idx="463">
                  <c:v>123</c:v>
                </c:pt>
                <c:pt idx="464">
                  <c:v>123</c:v>
                </c:pt>
                <c:pt idx="465">
                  <c:v>123</c:v>
                </c:pt>
                <c:pt idx="466">
                  <c:v>123</c:v>
                </c:pt>
                <c:pt idx="467">
                  <c:v>123</c:v>
                </c:pt>
                <c:pt idx="468">
                  <c:v>123</c:v>
                </c:pt>
                <c:pt idx="469">
                  <c:v>123</c:v>
                </c:pt>
                <c:pt idx="470">
                  <c:v>124</c:v>
                </c:pt>
                <c:pt idx="471">
                  <c:v>125</c:v>
                </c:pt>
                <c:pt idx="472">
                  <c:v>126</c:v>
                </c:pt>
                <c:pt idx="473">
                  <c:v>127</c:v>
                </c:pt>
                <c:pt idx="474">
                  <c:v>127</c:v>
                </c:pt>
                <c:pt idx="475">
                  <c:v>127</c:v>
                </c:pt>
                <c:pt idx="476">
                  <c:v>127</c:v>
                </c:pt>
                <c:pt idx="477">
                  <c:v>127</c:v>
                </c:pt>
                <c:pt idx="478">
                  <c:v>128</c:v>
                </c:pt>
                <c:pt idx="479">
                  <c:v>128</c:v>
                </c:pt>
                <c:pt idx="480">
                  <c:v>128</c:v>
                </c:pt>
                <c:pt idx="481">
                  <c:v>129</c:v>
                </c:pt>
                <c:pt idx="482">
                  <c:v>130</c:v>
                </c:pt>
                <c:pt idx="483">
                  <c:v>130</c:v>
                </c:pt>
                <c:pt idx="484">
                  <c:v>131</c:v>
                </c:pt>
                <c:pt idx="485">
                  <c:v>131</c:v>
                </c:pt>
                <c:pt idx="486">
                  <c:v>132</c:v>
                </c:pt>
                <c:pt idx="487">
                  <c:v>133</c:v>
                </c:pt>
                <c:pt idx="488">
                  <c:v>133</c:v>
                </c:pt>
                <c:pt idx="489">
                  <c:v>133</c:v>
                </c:pt>
                <c:pt idx="490">
                  <c:v>133</c:v>
                </c:pt>
                <c:pt idx="491">
                  <c:v>133</c:v>
                </c:pt>
                <c:pt idx="492">
                  <c:v>134</c:v>
                </c:pt>
                <c:pt idx="493">
                  <c:v>135</c:v>
                </c:pt>
                <c:pt idx="494">
                  <c:v>136</c:v>
                </c:pt>
                <c:pt idx="495">
                  <c:v>137</c:v>
                </c:pt>
                <c:pt idx="496">
                  <c:v>137</c:v>
                </c:pt>
                <c:pt idx="497">
                  <c:v>137</c:v>
                </c:pt>
                <c:pt idx="498">
                  <c:v>138</c:v>
                </c:pt>
                <c:pt idx="499">
                  <c:v>138</c:v>
                </c:pt>
                <c:pt idx="500">
                  <c:v>138</c:v>
                </c:pt>
                <c:pt idx="501">
                  <c:v>139</c:v>
                </c:pt>
                <c:pt idx="502">
                  <c:v>139</c:v>
                </c:pt>
                <c:pt idx="503">
                  <c:v>139</c:v>
                </c:pt>
                <c:pt idx="504">
                  <c:v>139</c:v>
                </c:pt>
                <c:pt idx="505">
                  <c:v>139</c:v>
                </c:pt>
                <c:pt idx="506">
                  <c:v>139</c:v>
                </c:pt>
                <c:pt idx="507">
                  <c:v>140</c:v>
                </c:pt>
                <c:pt idx="508">
                  <c:v>141</c:v>
                </c:pt>
                <c:pt idx="509">
                  <c:v>142</c:v>
                </c:pt>
                <c:pt idx="510">
                  <c:v>143</c:v>
                </c:pt>
                <c:pt idx="511">
                  <c:v>143</c:v>
                </c:pt>
                <c:pt idx="512">
                  <c:v>144</c:v>
                </c:pt>
                <c:pt idx="513">
                  <c:v>145</c:v>
                </c:pt>
                <c:pt idx="514">
                  <c:v>145</c:v>
                </c:pt>
                <c:pt idx="515">
                  <c:v>145</c:v>
                </c:pt>
                <c:pt idx="516">
                  <c:v>146</c:v>
                </c:pt>
                <c:pt idx="517">
                  <c:v>146</c:v>
                </c:pt>
                <c:pt idx="518">
                  <c:v>146</c:v>
                </c:pt>
                <c:pt idx="519">
                  <c:v>146</c:v>
                </c:pt>
                <c:pt idx="520">
                  <c:v>146</c:v>
                </c:pt>
                <c:pt idx="521">
                  <c:v>146</c:v>
                </c:pt>
                <c:pt idx="522">
                  <c:v>147</c:v>
                </c:pt>
                <c:pt idx="523">
                  <c:v>147</c:v>
                </c:pt>
                <c:pt idx="524">
                  <c:v>148</c:v>
                </c:pt>
                <c:pt idx="525">
                  <c:v>148</c:v>
                </c:pt>
                <c:pt idx="526">
                  <c:v>149</c:v>
                </c:pt>
                <c:pt idx="527">
                  <c:v>150</c:v>
                </c:pt>
                <c:pt idx="528">
                  <c:v>150</c:v>
                </c:pt>
                <c:pt idx="529">
                  <c:v>150</c:v>
                </c:pt>
                <c:pt idx="530">
                  <c:v>151</c:v>
                </c:pt>
                <c:pt idx="531">
                  <c:v>151</c:v>
                </c:pt>
                <c:pt idx="532">
                  <c:v>151</c:v>
                </c:pt>
                <c:pt idx="533">
                  <c:v>151</c:v>
                </c:pt>
                <c:pt idx="534">
                  <c:v>151</c:v>
                </c:pt>
                <c:pt idx="535">
                  <c:v>152</c:v>
                </c:pt>
                <c:pt idx="536">
                  <c:v>152</c:v>
                </c:pt>
                <c:pt idx="537">
                  <c:v>152</c:v>
                </c:pt>
                <c:pt idx="538">
                  <c:v>152</c:v>
                </c:pt>
                <c:pt idx="539">
                  <c:v>152</c:v>
                </c:pt>
                <c:pt idx="540">
                  <c:v>153</c:v>
                </c:pt>
                <c:pt idx="541">
                  <c:v>153</c:v>
                </c:pt>
                <c:pt idx="542">
                  <c:v>153</c:v>
                </c:pt>
                <c:pt idx="543">
                  <c:v>153</c:v>
                </c:pt>
                <c:pt idx="544">
                  <c:v>154</c:v>
                </c:pt>
                <c:pt idx="545">
                  <c:v>154</c:v>
                </c:pt>
                <c:pt idx="546">
                  <c:v>155</c:v>
                </c:pt>
                <c:pt idx="547">
                  <c:v>155</c:v>
                </c:pt>
                <c:pt idx="548">
                  <c:v>155</c:v>
                </c:pt>
                <c:pt idx="549">
                  <c:v>155</c:v>
                </c:pt>
                <c:pt idx="550">
                  <c:v>155</c:v>
                </c:pt>
                <c:pt idx="551">
                  <c:v>156</c:v>
                </c:pt>
                <c:pt idx="552">
                  <c:v>156</c:v>
                </c:pt>
                <c:pt idx="553">
                  <c:v>156</c:v>
                </c:pt>
                <c:pt idx="554">
                  <c:v>156</c:v>
                </c:pt>
                <c:pt idx="555">
                  <c:v>156</c:v>
                </c:pt>
                <c:pt idx="556">
                  <c:v>156</c:v>
                </c:pt>
                <c:pt idx="557">
                  <c:v>157</c:v>
                </c:pt>
                <c:pt idx="558">
                  <c:v>157</c:v>
                </c:pt>
                <c:pt idx="559">
                  <c:v>157</c:v>
                </c:pt>
                <c:pt idx="560">
                  <c:v>157</c:v>
                </c:pt>
                <c:pt idx="561">
                  <c:v>158</c:v>
                </c:pt>
                <c:pt idx="562">
                  <c:v>158</c:v>
                </c:pt>
                <c:pt idx="563">
                  <c:v>158</c:v>
                </c:pt>
                <c:pt idx="564">
                  <c:v>159</c:v>
                </c:pt>
                <c:pt idx="565">
                  <c:v>160</c:v>
                </c:pt>
                <c:pt idx="566">
                  <c:v>160</c:v>
                </c:pt>
                <c:pt idx="567">
                  <c:v>160</c:v>
                </c:pt>
                <c:pt idx="568">
                  <c:v>160</c:v>
                </c:pt>
                <c:pt idx="569">
                  <c:v>160</c:v>
                </c:pt>
                <c:pt idx="570">
                  <c:v>160</c:v>
                </c:pt>
                <c:pt idx="571">
                  <c:v>160</c:v>
                </c:pt>
                <c:pt idx="572">
                  <c:v>160</c:v>
                </c:pt>
                <c:pt idx="573">
                  <c:v>160</c:v>
                </c:pt>
                <c:pt idx="574">
                  <c:v>160</c:v>
                </c:pt>
                <c:pt idx="575">
                  <c:v>160</c:v>
                </c:pt>
                <c:pt idx="576">
                  <c:v>160</c:v>
                </c:pt>
                <c:pt idx="577">
                  <c:v>160</c:v>
                </c:pt>
                <c:pt idx="578">
                  <c:v>160</c:v>
                </c:pt>
                <c:pt idx="579">
                  <c:v>161</c:v>
                </c:pt>
                <c:pt idx="580">
                  <c:v>161</c:v>
                </c:pt>
                <c:pt idx="581">
                  <c:v>162</c:v>
                </c:pt>
                <c:pt idx="582">
                  <c:v>163</c:v>
                </c:pt>
                <c:pt idx="583">
                  <c:v>164</c:v>
                </c:pt>
                <c:pt idx="584">
                  <c:v>164</c:v>
                </c:pt>
                <c:pt idx="585">
                  <c:v>165</c:v>
                </c:pt>
                <c:pt idx="586">
                  <c:v>165</c:v>
                </c:pt>
                <c:pt idx="587">
                  <c:v>165</c:v>
                </c:pt>
                <c:pt idx="588">
                  <c:v>166</c:v>
                </c:pt>
                <c:pt idx="589">
                  <c:v>166</c:v>
                </c:pt>
                <c:pt idx="590">
                  <c:v>166</c:v>
                </c:pt>
                <c:pt idx="591">
                  <c:v>167</c:v>
                </c:pt>
                <c:pt idx="592">
                  <c:v>168</c:v>
                </c:pt>
                <c:pt idx="593">
                  <c:v>168</c:v>
                </c:pt>
                <c:pt idx="594">
                  <c:v>169</c:v>
                </c:pt>
                <c:pt idx="595">
                  <c:v>169</c:v>
                </c:pt>
                <c:pt idx="596">
                  <c:v>169</c:v>
                </c:pt>
                <c:pt idx="597">
                  <c:v>169</c:v>
                </c:pt>
                <c:pt idx="598">
                  <c:v>169</c:v>
                </c:pt>
                <c:pt idx="599">
                  <c:v>169</c:v>
                </c:pt>
                <c:pt idx="600">
                  <c:v>169</c:v>
                </c:pt>
                <c:pt idx="601">
                  <c:v>169</c:v>
                </c:pt>
                <c:pt idx="602">
                  <c:v>169</c:v>
                </c:pt>
                <c:pt idx="603">
                  <c:v>169</c:v>
                </c:pt>
                <c:pt idx="604">
                  <c:v>169</c:v>
                </c:pt>
                <c:pt idx="605">
                  <c:v>169</c:v>
                </c:pt>
                <c:pt idx="606">
                  <c:v>169</c:v>
                </c:pt>
                <c:pt idx="607">
                  <c:v>169</c:v>
                </c:pt>
                <c:pt idx="608">
                  <c:v>169</c:v>
                </c:pt>
                <c:pt idx="609">
                  <c:v>169</c:v>
                </c:pt>
                <c:pt idx="610">
                  <c:v>169</c:v>
                </c:pt>
                <c:pt idx="611">
                  <c:v>170</c:v>
                </c:pt>
                <c:pt idx="612">
                  <c:v>170</c:v>
                </c:pt>
                <c:pt idx="613">
                  <c:v>171</c:v>
                </c:pt>
                <c:pt idx="614">
                  <c:v>172</c:v>
                </c:pt>
                <c:pt idx="615">
                  <c:v>172</c:v>
                </c:pt>
                <c:pt idx="616">
                  <c:v>172</c:v>
                </c:pt>
                <c:pt idx="617">
                  <c:v>172</c:v>
                </c:pt>
                <c:pt idx="618">
                  <c:v>172</c:v>
                </c:pt>
                <c:pt idx="619">
                  <c:v>172</c:v>
                </c:pt>
                <c:pt idx="620">
                  <c:v>172</c:v>
                </c:pt>
                <c:pt idx="621">
                  <c:v>172</c:v>
                </c:pt>
                <c:pt idx="622">
                  <c:v>173</c:v>
                </c:pt>
                <c:pt idx="623">
                  <c:v>173</c:v>
                </c:pt>
                <c:pt idx="624">
                  <c:v>173</c:v>
                </c:pt>
                <c:pt idx="625">
                  <c:v>173</c:v>
                </c:pt>
                <c:pt idx="626">
                  <c:v>173</c:v>
                </c:pt>
                <c:pt idx="627">
                  <c:v>174</c:v>
                </c:pt>
                <c:pt idx="628">
                  <c:v>174</c:v>
                </c:pt>
                <c:pt idx="629">
                  <c:v>174</c:v>
                </c:pt>
                <c:pt idx="630">
                  <c:v>174</c:v>
                </c:pt>
                <c:pt idx="631">
                  <c:v>174</c:v>
                </c:pt>
                <c:pt idx="632">
                  <c:v>174</c:v>
                </c:pt>
                <c:pt idx="633">
                  <c:v>174</c:v>
                </c:pt>
                <c:pt idx="634">
                  <c:v>174</c:v>
                </c:pt>
                <c:pt idx="635">
                  <c:v>174</c:v>
                </c:pt>
                <c:pt idx="636">
                  <c:v>174</c:v>
                </c:pt>
                <c:pt idx="637">
                  <c:v>175</c:v>
                </c:pt>
                <c:pt idx="638">
                  <c:v>175</c:v>
                </c:pt>
                <c:pt idx="639">
                  <c:v>175</c:v>
                </c:pt>
                <c:pt idx="640">
                  <c:v>175</c:v>
                </c:pt>
                <c:pt idx="641">
                  <c:v>175</c:v>
                </c:pt>
                <c:pt idx="642">
                  <c:v>176</c:v>
                </c:pt>
                <c:pt idx="643">
                  <c:v>176</c:v>
                </c:pt>
                <c:pt idx="644">
                  <c:v>176</c:v>
                </c:pt>
                <c:pt idx="645">
                  <c:v>176</c:v>
                </c:pt>
                <c:pt idx="646">
                  <c:v>176</c:v>
                </c:pt>
                <c:pt idx="647">
                  <c:v>176</c:v>
                </c:pt>
                <c:pt idx="648">
                  <c:v>177</c:v>
                </c:pt>
                <c:pt idx="649">
                  <c:v>177</c:v>
                </c:pt>
                <c:pt idx="650">
                  <c:v>178</c:v>
                </c:pt>
                <c:pt idx="651">
                  <c:v>179</c:v>
                </c:pt>
                <c:pt idx="652">
                  <c:v>180</c:v>
                </c:pt>
                <c:pt idx="653">
                  <c:v>181</c:v>
                </c:pt>
                <c:pt idx="654">
                  <c:v>181</c:v>
                </c:pt>
                <c:pt idx="655">
                  <c:v>181</c:v>
                </c:pt>
                <c:pt idx="656">
                  <c:v>181</c:v>
                </c:pt>
                <c:pt idx="657">
                  <c:v>181</c:v>
                </c:pt>
                <c:pt idx="658">
                  <c:v>181</c:v>
                </c:pt>
                <c:pt idx="659">
                  <c:v>181</c:v>
                </c:pt>
                <c:pt idx="660">
                  <c:v>181</c:v>
                </c:pt>
                <c:pt idx="661">
                  <c:v>181</c:v>
                </c:pt>
                <c:pt idx="662">
                  <c:v>182</c:v>
                </c:pt>
                <c:pt idx="663">
                  <c:v>182</c:v>
                </c:pt>
                <c:pt idx="664">
                  <c:v>182</c:v>
                </c:pt>
                <c:pt idx="665">
                  <c:v>182</c:v>
                </c:pt>
                <c:pt idx="666">
                  <c:v>182</c:v>
                </c:pt>
                <c:pt idx="667">
                  <c:v>183</c:v>
                </c:pt>
                <c:pt idx="668">
                  <c:v>183</c:v>
                </c:pt>
                <c:pt idx="669">
                  <c:v>183</c:v>
                </c:pt>
                <c:pt idx="670">
                  <c:v>183</c:v>
                </c:pt>
                <c:pt idx="671">
                  <c:v>183</c:v>
                </c:pt>
                <c:pt idx="672">
                  <c:v>184</c:v>
                </c:pt>
                <c:pt idx="673">
                  <c:v>185</c:v>
                </c:pt>
                <c:pt idx="674">
                  <c:v>186</c:v>
                </c:pt>
                <c:pt idx="675">
                  <c:v>187</c:v>
                </c:pt>
                <c:pt idx="676">
                  <c:v>188</c:v>
                </c:pt>
                <c:pt idx="677">
                  <c:v>188</c:v>
                </c:pt>
                <c:pt idx="678">
                  <c:v>188</c:v>
                </c:pt>
                <c:pt idx="679">
                  <c:v>188</c:v>
                </c:pt>
                <c:pt idx="680">
                  <c:v>189</c:v>
                </c:pt>
                <c:pt idx="681">
                  <c:v>189</c:v>
                </c:pt>
                <c:pt idx="682">
                  <c:v>189</c:v>
                </c:pt>
                <c:pt idx="683">
                  <c:v>190</c:v>
                </c:pt>
                <c:pt idx="684">
                  <c:v>190</c:v>
                </c:pt>
                <c:pt idx="685">
                  <c:v>190</c:v>
                </c:pt>
                <c:pt idx="686">
                  <c:v>190</c:v>
                </c:pt>
                <c:pt idx="687">
                  <c:v>190</c:v>
                </c:pt>
                <c:pt idx="688">
                  <c:v>191</c:v>
                </c:pt>
                <c:pt idx="689">
                  <c:v>191</c:v>
                </c:pt>
                <c:pt idx="690">
                  <c:v>192</c:v>
                </c:pt>
                <c:pt idx="691">
                  <c:v>192</c:v>
                </c:pt>
                <c:pt idx="692">
                  <c:v>193</c:v>
                </c:pt>
                <c:pt idx="693">
                  <c:v>193</c:v>
                </c:pt>
                <c:pt idx="694">
                  <c:v>193</c:v>
                </c:pt>
                <c:pt idx="695">
                  <c:v>193</c:v>
                </c:pt>
                <c:pt idx="696">
                  <c:v>193</c:v>
                </c:pt>
                <c:pt idx="697">
                  <c:v>194</c:v>
                </c:pt>
                <c:pt idx="698">
                  <c:v>194</c:v>
                </c:pt>
                <c:pt idx="699">
                  <c:v>194</c:v>
                </c:pt>
                <c:pt idx="700">
                  <c:v>194</c:v>
                </c:pt>
                <c:pt idx="701">
                  <c:v>195</c:v>
                </c:pt>
                <c:pt idx="702">
                  <c:v>196</c:v>
                </c:pt>
                <c:pt idx="703">
                  <c:v>196</c:v>
                </c:pt>
                <c:pt idx="704">
                  <c:v>196</c:v>
                </c:pt>
                <c:pt idx="705">
                  <c:v>196</c:v>
                </c:pt>
                <c:pt idx="706">
                  <c:v>196</c:v>
                </c:pt>
                <c:pt idx="707">
                  <c:v>196</c:v>
                </c:pt>
                <c:pt idx="708">
                  <c:v>196</c:v>
                </c:pt>
                <c:pt idx="709">
                  <c:v>196</c:v>
                </c:pt>
                <c:pt idx="710">
                  <c:v>197</c:v>
                </c:pt>
                <c:pt idx="711">
                  <c:v>197</c:v>
                </c:pt>
                <c:pt idx="712">
                  <c:v>197</c:v>
                </c:pt>
                <c:pt idx="713">
                  <c:v>198</c:v>
                </c:pt>
                <c:pt idx="714">
                  <c:v>198</c:v>
                </c:pt>
                <c:pt idx="715">
                  <c:v>198</c:v>
                </c:pt>
                <c:pt idx="716">
                  <c:v>198</c:v>
                </c:pt>
                <c:pt idx="717">
                  <c:v>199</c:v>
                </c:pt>
                <c:pt idx="718">
                  <c:v>199</c:v>
                </c:pt>
                <c:pt idx="719">
                  <c:v>199</c:v>
                </c:pt>
                <c:pt idx="720">
                  <c:v>199</c:v>
                </c:pt>
                <c:pt idx="721">
                  <c:v>199</c:v>
                </c:pt>
                <c:pt idx="722">
                  <c:v>199</c:v>
                </c:pt>
                <c:pt idx="723">
                  <c:v>199</c:v>
                </c:pt>
                <c:pt idx="724">
                  <c:v>199</c:v>
                </c:pt>
                <c:pt idx="725">
                  <c:v>199</c:v>
                </c:pt>
                <c:pt idx="726">
                  <c:v>199</c:v>
                </c:pt>
                <c:pt idx="727">
                  <c:v>199</c:v>
                </c:pt>
                <c:pt idx="728">
                  <c:v>199</c:v>
                </c:pt>
                <c:pt idx="729">
                  <c:v>199</c:v>
                </c:pt>
                <c:pt idx="730">
                  <c:v>199</c:v>
                </c:pt>
                <c:pt idx="731">
                  <c:v>199</c:v>
                </c:pt>
                <c:pt idx="732">
                  <c:v>199</c:v>
                </c:pt>
                <c:pt idx="733">
                  <c:v>199</c:v>
                </c:pt>
                <c:pt idx="734">
                  <c:v>199</c:v>
                </c:pt>
                <c:pt idx="735">
                  <c:v>200</c:v>
                </c:pt>
                <c:pt idx="736">
                  <c:v>200</c:v>
                </c:pt>
                <c:pt idx="737">
                  <c:v>200</c:v>
                </c:pt>
                <c:pt idx="738">
                  <c:v>200</c:v>
                </c:pt>
                <c:pt idx="739">
                  <c:v>200</c:v>
                </c:pt>
                <c:pt idx="740">
                  <c:v>200</c:v>
                </c:pt>
                <c:pt idx="741">
                  <c:v>200</c:v>
                </c:pt>
                <c:pt idx="742">
                  <c:v>200</c:v>
                </c:pt>
                <c:pt idx="743">
                  <c:v>200</c:v>
                </c:pt>
                <c:pt idx="744">
                  <c:v>200</c:v>
                </c:pt>
                <c:pt idx="745">
                  <c:v>200</c:v>
                </c:pt>
                <c:pt idx="746">
                  <c:v>200</c:v>
                </c:pt>
                <c:pt idx="747">
                  <c:v>200</c:v>
                </c:pt>
                <c:pt idx="748">
                  <c:v>200</c:v>
                </c:pt>
                <c:pt idx="749">
                  <c:v>200</c:v>
                </c:pt>
                <c:pt idx="750">
                  <c:v>200</c:v>
                </c:pt>
                <c:pt idx="751">
                  <c:v>201</c:v>
                </c:pt>
                <c:pt idx="752">
                  <c:v>201</c:v>
                </c:pt>
                <c:pt idx="753">
                  <c:v>202</c:v>
                </c:pt>
                <c:pt idx="754">
                  <c:v>202</c:v>
                </c:pt>
                <c:pt idx="755">
                  <c:v>203</c:v>
                </c:pt>
                <c:pt idx="756">
                  <c:v>204</c:v>
                </c:pt>
                <c:pt idx="757">
                  <c:v>204</c:v>
                </c:pt>
                <c:pt idx="758">
                  <c:v>204</c:v>
                </c:pt>
                <c:pt idx="759">
                  <c:v>205</c:v>
                </c:pt>
                <c:pt idx="760">
                  <c:v>205</c:v>
                </c:pt>
                <c:pt idx="761">
                  <c:v>206</c:v>
                </c:pt>
                <c:pt idx="762">
                  <c:v>206</c:v>
                </c:pt>
                <c:pt idx="763">
                  <c:v>206</c:v>
                </c:pt>
                <c:pt idx="764">
                  <c:v>206</c:v>
                </c:pt>
                <c:pt idx="765">
                  <c:v>206</c:v>
                </c:pt>
                <c:pt idx="766">
                  <c:v>207</c:v>
                </c:pt>
                <c:pt idx="767">
                  <c:v>207</c:v>
                </c:pt>
                <c:pt idx="768">
                  <c:v>208</c:v>
                </c:pt>
                <c:pt idx="769">
                  <c:v>209</c:v>
                </c:pt>
                <c:pt idx="770">
                  <c:v>210</c:v>
                </c:pt>
                <c:pt idx="771">
                  <c:v>211</c:v>
                </c:pt>
                <c:pt idx="772">
                  <c:v>211</c:v>
                </c:pt>
                <c:pt idx="773">
                  <c:v>212</c:v>
                </c:pt>
                <c:pt idx="774">
                  <c:v>213</c:v>
                </c:pt>
                <c:pt idx="775">
                  <c:v>213</c:v>
                </c:pt>
                <c:pt idx="776">
                  <c:v>214</c:v>
                </c:pt>
                <c:pt idx="777">
                  <c:v>214</c:v>
                </c:pt>
                <c:pt idx="778">
                  <c:v>215</c:v>
                </c:pt>
                <c:pt idx="779">
                  <c:v>215</c:v>
                </c:pt>
                <c:pt idx="780">
                  <c:v>215</c:v>
                </c:pt>
                <c:pt idx="781">
                  <c:v>215</c:v>
                </c:pt>
                <c:pt idx="782">
                  <c:v>215</c:v>
                </c:pt>
                <c:pt idx="783">
                  <c:v>215</c:v>
                </c:pt>
                <c:pt idx="784">
                  <c:v>215</c:v>
                </c:pt>
                <c:pt idx="785">
                  <c:v>216</c:v>
                </c:pt>
                <c:pt idx="786">
                  <c:v>217</c:v>
                </c:pt>
                <c:pt idx="787">
                  <c:v>217</c:v>
                </c:pt>
                <c:pt idx="788">
                  <c:v>218</c:v>
                </c:pt>
                <c:pt idx="789">
                  <c:v>219</c:v>
                </c:pt>
                <c:pt idx="790">
                  <c:v>219</c:v>
                </c:pt>
                <c:pt idx="791">
                  <c:v>220</c:v>
                </c:pt>
                <c:pt idx="792">
                  <c:v>221</c:v>
                </c:pt>
                <c:pt idx="793">
                  <c:v>222</c:v>
                </c:pt>
                <c:pt idx="794">
                  <c:v>222</c:v>
                </c:pt>
                <c:pt idx="795">
                  <c:v>222</c:v>
                </c:pt>
                <c:pt idx="796">
                  <c:v>223</c:v>
                </c:pt>
                <c:pt idx="797">
                  <c:v>224</c:v>
                </c:pt>
                <c:pt idx="798">
                  <c:v>225</c:v>
                </c:pt>
                <c:pt idx="799">
                  <c:v>225</c:v>
                </c:pt>
                <c:pt idx="800">
                  <c:v>225</c:v>
                </c:pt>
                <c:pt idx="801">
                  <c:v>226</c:v>
                </c:pt>
                <c:pt idx="802">
                  <c:v>227</c:v>
                </c:pt>
                <c:pt idx="803">
                  <c:v>227</c:v>
                </c:pt>
                <c:pt idx="804">
                  <c:v>227</c:v>
                </c:pt>
                <c:pt idx="805">
                  <c:v>227</c:v>
                </c:pt>
                <c:pt idx="806">
                  <c:v>228</c:v>
                </c:pt>
                <c:pt idx="807">
                  <c:v>228</c:v>
                </c:pt>
                <c:pt idx="808">
                  <c:v>229</c:v>
                </c:pt>
                <c:pt idx="809">
                  <c:v>230</c:v>
                </c:pt>
                <c:pt idx="810">
                  <c:v>230</c:v>
                </c:pt>
                <c:pt idx="811">
                  <c:v>230</c:v>
                </c:pt>
                <c:pt idx="812">
                  <c:v>231</c:v>
                </c:pt>
                <c:pt idx="813">
                  <c:v>231</c:v>
                </c:pt>
                <c:pt idx="814">
                  <c:v>231</c:v>
                </c:pt>
                <c:pt idx="815">
                  <c:v>231</c:v>
                </c:pt>
                <c:pt idx="816">
                  <c:v>231</c:v>
                </c:pt>
                <c:pt idx="817">
                  <c:v>231</c:v>
                </c:pt>
                <c:pt idx="818">
                  <c:v>232</c:v>
                </c:pt>
                <c:pt idx="819">
                  <c:v>232</c:v>
                </c:pt>
                <c:pt idx="820">
                  <c:v>232</c:v>
                </c:pt>
                <c:pt idx="821">
                  <c:v>232</c:v>
                </c:pt>
                <c:pt idx="822">
                  <c:v>232</c:v>
                </c:pt>
                <c:pt idx="823">
                  <c:v>232</c:v>
                </c:pt>
                <c:pt idx="824">
                  <c:v>232</c:v>
                </c:pt>
                <c:pt idx="825">
                  <c:v>233</c:v>
                </c:pt>
                <c:pt idx="826">
                  <c:v>233</c:v>
                </c:pt>
                <c:pt idx="827">
                  <c:v>233</c:v>
                </c:pt>
                <c:pt idx="828">
                  <c:v>234</c:v>
                </c:pt>
                <c:pt idx="829">
                  <c:v>234</c:v>
                </c:pt>
                <c:pt idx="830">
                  <c:v>234</c:v>
                </c:pt>
                <c:pt idx="831">
                  <c:v>235</c:v>
                </c:pt>
                <c:pt idx="832">
                  <c:v>236</c:v>
                </c:pt>
                <c:pt idx="833">
                  <c:v>236</c:v>
                </c:pt>
                <c:pt idx="834">
                  <c:v>237</c:v>
                </c:pt>
                <c:pt idx="835">
                  <c:v>237</c:v>
                </c:pt>
                <c:pt idx="836">
                  <c:v>237</c:v>
                </c:pt>
                <c:pt idx="837">
                  <c:v>237</c:v>
                </c:pt>
                <c:pt idx="838">
                  <c:v>237</c:v>
                </c:pt>
                <c:pt idx="839">
                  <c:v>237</c:v>
                </c:pt>
                <c:pt idx="840">
                  <c:v>237</c:v>
                </c:pt>
                <c:pt idx="841">
                  <c:v>237</c:v>
                </c:pt>
                <c:pt idx="842">
                  <c:v>237</c:v>
                </c:pt>
                <c:pt idx="843">
                  <c:v>237</c:v>
                </c:pt>
                <c:pt idx="844">
                  <c:v>237</c:v>
                </c:pt>
                <c:pt idx="845">
                  <c:v>237</c:v>
                </c:pt>
                <c:pt idx="846">
                  <c:v>237</c:v>
                </c:pt>
                <c:pt idx="847">
                  <c:v>237</c:v>
                </c:pt>
                <c:pt idx="848">
                  <c:v>237</c:v>
                </c:pt>
                <c:pt idx="849">
                  <c:v>237</c:v>
                </c:pt>
                <c:pt idx="850">
                  <c:v>237</c:v>
                </c:pt>
                <c:pt idx="851">
                  <c:v>238</c:v>
                </c:pt>
                <c:pt idx="852">
                  <c:v>238</c:v>
                </c:pt>
                <c:pt idx="853">
                  <c:v>238</c:v>
                </c:pt>
                <c:pt idx="854">
                  <c:v>239</c:v>
                </c:pt>
                <c:pt idx="855">
                  <c:v>240</c:v>
                </c:pt>
                <c:pt idx="856">
                  <c:v>240</c:v>
                </c:pt>
                <c:pt idx="857">
                  <c:v>240</c:v>
                </c:pt>
                <c:pt idx="858">
                  <c:v>241</c:v>
                </c:pt>
                <c:pt idx="859">
                  <c:v>241</c:v>
                </c:pt>
                <c:pt idx="860">
                  <c:v>242</c:v>
                </c:pt>
                <c:pt idx="861">
                  <c:v>242</c:v>
                </c:pt>
                <c:pt idx="862">
                  <c:v>243</c:v>
                </c:pt>
                <c:pt idx="863">
                  <c:v>244</c:v>
                </c:pt>
                <c:pt idx="864">
                  <c:v>244</c:v>
                </c:pt>
                <c:pt idx="865">
                  <c:v>244</c:v>
                </c:pt>
                <c:pt idx="866">
                  <c:v>244</c:v>
                </c:pt>
                <c:pt idx="867">
                  <c:v>245</c:v>
                </c:pt>
                <c:pt idx="868">
                  <c:v>245</c:v>
                </c:pt>
                <c:pt idx="869">
                  <c:v>245</c:v>
                </c:pt>
                <c:pt idx="870">
                  <c:v>246</c:v>
                </c:pt>
                <c:pt idx="871">
                  <c:v>246</c:v>
                </c:pt>
                <c:pt idx="872">
                  <c:v>246</c:v>
                </c:pt>
                <c:pt idx="873">
                  <c:v>246</c:v>
                </c:pt>
                <c:pt idx="874">
                  <c:v>247</c:v>
                </c:pt>
                <c:pt idx="875">
                  <c:v>248</c:v>
                </c:pt>
                <c:pt idx="876">
                  <c:v>249</c:v>
                </c:pt>
                <c:pt idx="877">
                  <c:v>249</c:v>
                </c:pt>
                <c:pt idx="878">
                  <c:v>249</c:v>
                </c:pt>
                <c:pt idx="879">
                  <c:v>249</c:v>
                </c:pt>
                <c:pt idx="880">
                  <c:v>249</c:v>
                </c:pt>
                <c:pt idx="881">
                  <c:v>249</c:v>
                </c:pt>
                <c:pt idx="882">
                  <c:v>249</c:v>
                </c:pt>
                <c:pt idx="883">
                  <c:v>249</c:v>
                </c:pt>
                <c:pt idx="884">
                  <c:v>250</c:v>
                </c:pt>
                <c:pt idx="885">
                  <c:v>250</c:v>
                </c:pt>
                <c:pt idx="886">
                  <c:v>250</c:v>
                </c:pt>
                <c:pt idx="887">
                  <c:v>250</c:v>
                </c:pt>
                <c:pt idx="888">
                  <c:v>250</c:v>
                </c:pt>
                <c:pt idx="889">
                  <c:v>250</c:v>
                </c:pt>
                <c:pt idx="890">
                  <c:v>251</c:v>
                </c:pt>
                <c:pt idx="891">
                  <c:v>251</c:v>
                </c:pt>
                <c:pt idx="892">
                  <c:v>252</c:v>
                </c:pt>
                <c:pt idx="893">
                  <c:v>252</c:v>
                </c:pt>
                <c:pt idx="894">
                  <c:v>253</c:v>
                </c:pt>
                <c:pt idx="895">
                  <c:v>254</c:v>
                </c:pt>
                <c:pt idx="896">
                  <c:v>255</c:v>
                </c:pt>
                <c:pt idx="897">
                  <c:v>255</c:v>
                </c:pt>
                <c:pt idx="898">
                  <c:v>255</c:v>
                </c:pt>
                <c:pt idx="899">
                  <c:v>255</c:v>
                </c:pt>
                <c:pt idx="900">
                  <c:v>255</c:v>
                </c:pt>
                <c:pt idx="901">
                  <c:v>256</c:v>
                </c:pt>
                <c:pt idx="902">
                  <c:v>257</c:v>
                </c:pt>
                <c:pt idx="903">
                  <c:v>258</c:v>
                </c:pt>
                <c:pt idx="904">
                  <c:v>259</c:v>
                </c:pt>
                <c:pt idx="905">
                  <c:v>259</c:v>
                </c:pt>
                <c:pt idx="906">
                  <c:v>259</c:v>
                </c:pt>
                <c:pt idx="907">
                  <c:v>260</c:v>
                </c:pt>
                <c:pt idx="908">
                  <c:v>260</c:v>
                </c:pt>
                <c:pt idx="909">
                  <c:v>260</c:v>
                </c:pt>
                <c:pt idx="910">
                  <c:v>260</c:v>
                </c:pt>
                <c:pt idx="911">
                  <c:v>260</c:v>
                </c:pt>
                <c:pt idx="912">
                  <c:v>260</c:v>
                </c:pt>
                <c:pt idx="913">
                  <c:v>260</c:v>
                </c:pt>
                <c:pt idx="914">
                  <c:v>260</c:v>
                </c:pt>
                <c:pt idx="915">
                  <c:v>261</c:v>
                </c:pt>
                <c:pt idx="916">
                  <c:v>262</c:v>
                </c:pt>
                <c:pt idx="917">
                  <c:v>263</c:v>
                </c:pt>
                <c:pt idx="918">
                  <c:v>264</c:v>
                </c:pt>
                <c:pt idx="919">
                  <c:v>265</c:v>
                </c:pt>
                <c:pt idx="920">
                  <c:v>265</c:v>
                </c:pt>
                <c:pt idx="921">
                  <c:v>265</c:v>
                </c:pt>
                <c:pt idx="922">
                  <c:v>266</c:v>
                </c:pt>
                <c:pt idx="923">
                  <c:v>267</c:v>
                </c:pt>
                <c:pt idx="924">
                  <c:v>267</c:v>
                </c:pt>
                <c:pt idx="925">
                  <c:v>267</c:v>
                </c:pt>
                <c:pt idx="926">
                  <c:v>267</c:v>
                </c:pt>
                <c:pt idx="927">
                  <c:v>267</c:v>
                </c:pt>
                <c:pt idx="928">
                  <c:v>267</c:v>
                </c:pt>
                <c:pt idx="929">
                  <c:v>267</c:v>
                </c:pt>
                <c:pt idx="930">
                  <c:v>268</c:v>
                </c:pt>
                <c:pt idx="931">
                  <c:v>268</c:v>
                </c:pt>
                <c:pt idx="932">
                  <c:v>268</c:v>
                </c:pt>
                <c:pt idx="933">
                  <c:v>269</c:v>
                </c:pt>
                <c:pt idx="934">
                  <c:v>269</c:v>
                </c:pt>
                <c:pt idx="935">
                  <c:v>269</c:v>
                </c:pt>
                <c:pt idx="936">
                  <c:v>269</c:v>
                </c:pt>
                <c:pt idx="937">
                  <c:v>269</c:v>
                </c:pt>
                <c:pt idx="938">
                  <c:v>269</c:v>
                </c:pt>
                <c:pt idx="939">
                  <c:v>269</c:v>
                </c:pt>
                <c:pt idx="940">
                  <c:v>270</c:v>
                </c:pt>
                <c:pt idx="941">
                  <c:v>271</c:v>
                </c:pt>
                <c:pt idx="942">
                  <c:v>272</c:v>
                </c:pt>
                <c:pt idx="943">
                  <c:v>272</c:v>
                </c:pt>
                <c:pt idx="944">
                  <c:v>272</c:v>
                </c:pt>
                <c:pt idx="945">
                  <c:v>272</c:v>
                </c:pt>
                <c:pt idx="946">
                  <c:v>273</c:v>
                </c:pt>
                <c:pt idx="947">
                  <c:v>274</c:v>
                </c:pt>
                <c:pt idx="948">
                  <c:v>274</c:v>
                </c:pt>
                <c:pt idx="949">
                  <c:v>274</c:v>
                </c:pt>
                <c:pt idx="950">
                  <c:v>274</c:v>
                </c:pt>
                <c:pt idx="951">
                  <c:v>274</c:v>
                </c:pt>
                <c:pt idx="952">
                  <c:v>275</c:v>
                </c:pt>
                <c:pt idx="953">
                  <c:v>275</c:v>
                </c:pt>
                <c:pt idx="954">
                  <c:v>275</c:v>
                </c:pt>
                <c:pt idx="955">
                  <c:v>276</c:v>
                </c:pt>
                <c:pt idx="956">
                  <c:v>277</c:v>
                </c:pt>
                <c:pt idx="957">
                  <c:v>278</c:v>
                </c:pt>
                <c:pt idx="958">
                  <c:v>279</c:v>
                </c:pt>
                <c:pt idx="959">
                  <c:v>280</c:v>
                </c:pt>
                <c:pt idx="960">
                  <c:v>281</c:v>
                </c:pt>
                <c:pt idx="961">
                  <c:v>282</c:v>
                </c:pt>
                <c:pt idx="962">
                  <c:v>283</c:v>
                </c:pt>
                <c:pt idx="963">
                  <c:v>283</c:v>
                </c:pt>
                <c:pt idx="964">
                  <c:v>284</c:v>
                </c:pt>
                <c:pt idx="965">
                  <c:v>285</c:v>
                </c:pt>
                <c:pt idx="966">
                  <c:v>285</c:v>
                </c:pt>
                <c:pt idx="967">
                  <c:v>286</c:v>
                </c:pt>
                <c:pt idx="968">
                  <c:v>287</c:v>
                </c:pt>
                <c:pt idx="969">
                  <c:v>287</c:v>
                </c:pt>
                <c:pt idx="970">
                  <c:v>288</c:v>
                </c:pt>
                <c:pt idx="971">
                  <c:v>289</c:v>
                </c:pt>
                <c:pt idx="972">
                  <c:v>290</c:v>
                </c:pt>
                <c:pt idx="973">
                  <c:v>290</c:v>
                </c:pt>
                <c:pt idx="974">
                  <c:v>290</c:v>
                </c:pt>
                <c:pt idx="975">
                  <c:v>290</c:v>
                </c:pt>
                <c:pt idx="976">
                  <c:v>291</c:v>
                </c:pt>
                <c:pt idx="977">
                  <c:v>291</c:v>
                </c:pt>
                <c:pt idx="978">
                  <c:v>291</c:v>
                </c:pt>
                <c:pt idx="979">
                  <c:v>292</c:v>
                </c:pt>
                <c:pt idx="980">
                  <c:v>293</c:v>
                </c:pt>
                <c:pt idx="981">
                  <c:v>294</c:v>
                </c:pt>
                <c:pt idx="982">
                  <c:v>294</c:v>
                </c:pt>
                <c:pt idx="983">
                  <c:v>294</c:v>
                </c:pt>
                <c:pt idx="984">
                  <c:v>294</c:v>
                </c:pt>
                <c:pt idx="985">
                  <c:v>294</c:v>
                </c:pt>
                <c:pt idx="986">
                  <c:v>295</c:v>
                </c:pt>
                <c:pt idx="987">
                  <c:v>296</c:v>
                </c:pt>
                <c:pt idx="988">
                  <c:v>296</c:v>
                </c:pt>
                <c:pt idx="989">
                  <c:v>296</c:v>
                </c:pt>
                <c:pt idx="990">
                  <c:v>297</c:v>
                </c:pt>
                <c:pt idx="991">
                  <c:v>297</c:v>
                </c:pt>
                <c:pt idx="992">
                  <c:v>297</c:v>
                </c:pt>
                <c:pt idx="993">
                  <c:v>297</c:v>
                </c:pt>
                <c:pt idx="994">
                  <c:v>297</c:v>
                </c:pt>
                <c:pt idx="995">
                  <c:v>297</c:v>
                </c:pt>
                <c:pt idx="996">
                  <c:v>297</c:v>
                </c:pt>
                <c:pt idx="997">
                  <c:v>297</c:v>
                </c:pt>
                <c:pt idx="998">
                  <c:v>297</c:v>
                </c:pt>
                <c:pt idx="999">
                  <c:v>297</c:v>
                </c:pt>
                <c:pt idx="1000">
                  <c:v>297</c:v>
                </c:pt>
                <c:pt idx="1001">
                  <c:v>297</c:v>
                </c:pt>
                <c:pt idx="1002">
                  <c:v>297</c:v>
                </c:pt>
                <c:pt idx="1003">
                  <c:v>297</c:v>
                </c:pt>
                <c:pt idx="1004">
                  <c:v>297</c:v>
                </c:pt>
                <c:pt idx="1005">
                  <c:v>297</c:v>
                </c:pt>
                <c:pt idx="1006">
                  <c:v>297</c:v>
                </c:pt>
                <c:pt idx="1007">
                  <c:v>297</c:v>
                </c:pt>
                <c:pt idx="1008">
                  <c:v>297</c:v>
                </c:pt>
                <c:pt idx="1009">
                  <c:v>297</c:v>
                </c:pt>
                <c:pt idx="1010">
                  <c:v>297</c:v>
                </c:pt>
                <c:pt idx="1011">
                  <c:v>298</c:v>
                </c:pt>
                <c:pt idx="1012">
                  <c:v>298</c:v>
                </c:pt>
                <c:pt idx="1013">
                  <c:v>299</c:v>
                </c:pt>
                <c:pt idx="1014">
                  <c:v>299</c:v>
                </c:pt>
                <c:pt idx="1015">
                  <c:v>300</c:v>
                </c:pt>
                <c:pt idx="1016">
                  <c:v>301</c:v>
                </c:pt>
                <c:pt idx="1017">
                  <c:v>301</c:v>
                </c:pt>
                <c:pt idx="1018">
                  <c:v>301</c:v>
                </c:pt>
                <c:pt idx="1019">
                  <c:v>302</c:v>
                </c:pt>
                <c:pt idx="1020">
                  <c:v>302</c:v>
                </c:pt>
                <c:pt idx="1021">
                  <c:v>303</c:v>
                </c:pt>
                <c:pt idx="1022">
                  <c:v>303</c:v>
                </c:pt>
                <c:pt idx="1023">
                  <c:v>303</c:v>
                </c:pt>
                <c:pt idx="1024">
                  <c:v>304</c:v>
                </c:pt>
                <c:pt idx="1025">
                  <c:v>304</c:v>
                </c:pt>
                <c:pt idx="1026">
                  <c:v>304</c:v>
                </c:pt>
                <c:pt idx="1027">
                  <c:v>305</c:v>
                </c:pt>
                <c:pt idx="1028">
                  <c:v>306</c:v>
                </c:pt>
                <c:pt idx="1029">
                  <c:v>306</c:v>
                </c:pt>
                <c:pt idx="1030">
                  <c:v>307</c:v>
                </c:pt>
                <c:pt idx="1031">
                  <c:v>307</c:v>
                </c:pt>
                <c:pt idx="1032">
                  <c:v>307</c:v>
                </c:pt>
                <c:pt idx="1033">
                  <c:v>307</c:v>
                </c:pt>
                <c:pt idx="1034">
                  <c:v>307</c:v>
                </c:pt>
                <c:pt idx="1035">
                  <c:v>307</c:v>
                </c:pt>
                <c:pt idx="1036">
                  <c:v>308</c:v>
                </c:pt>
                <c:pt idx="1037">
                  <c:v>308</c:v>
                </c:pt>
                <c:pt idx="1038">
                  <c:v>309</c:v>
                </c:pt>
                <c:pt idx="1039">
                  <c:v>309</c:v>
                </c:pt>
                <c:pt idx="1040">
                  <c:v>309</c:v>
                </c:pt>
                <c:pt idx="1041">
                  <c:v>309</c:v>
                </c:pt>
                <c:pt idx="1042">
                  <c:v>309</c:v>
                </c:pt>
                <c:pt idx="1043">
                  <c:v>309</c:v>
                </c:pt>
                <c:pt idx="1044">
                  <c:v>309</c:v>
                </c:pt>
                <c:pt idx="1045">
                  <c:v>309</c:v>
                </c:pt>
                <c:pt idx="1046">
                  <c:v>309</c:v>
                </c:pt>
                <c:pt idx="1047">
                  <c:v>309</c:v>
                </c:pt>
                <c:pt idx="1048">
                  <c:v>309</c:v>
                </c:pt>
                <c:pt idx="1049">
                  <c:v>309</c:v>
                </c:pt>
                <c:pt idx="1050">
                  <c:v>309</c:v>
                </c:pt>
                <c:pt idx="1051">
                  <c:v>309</c:v>
                </c:pt>
                <c:pt idx="1052">
                  <c:v>309</c:v>
                </c:pt>
                <c:pt idx="1053">
                  <c:v>309</c:v>
                </c:pt>
                <c:pt idx="1054">
                  <c:v>309</c:v>
                </c:pt>
                <c:pt idx="1055">
                  <c:v>309</c:v>
                </c:pt>
                <c:pt idx="1056">
                  <c:v>309</c:v>
                </c:pt>
                <c:pt idx="1057">
                  <c:v>309</c:v>
                </c:pt>
                <c:pt idx="1058">
                  <c:v>309</c:v>
                </c:pt>
                <c:pt idx="1059">
                  <c:v>309</c:v>
                </c:pt>
                <c:pt idx="1060">
                  <c:v>309</c:v>
                </c:pt>
                <c:pt idx="1061">
                  <c:v>309</c:v>
                </c:pt>
                <c:pt idx="1062">
                  <c:v>309</c:v>
                </c:pt>
                <c:pt idx="1063">
                  <c:v>309</c:v>
                </c:pt>
                <c:pt idx="1064">
                  <c:v>309</c:v>
                </c:pt>
                <c:pt idx="1065">
                  <c:v>309</c:v>
                </c:pt>
                <c:pt idx="1066">
                  <c:v>309</c:v>
                </c:pt>
                <c:pt idx="1067">
                  <c:v>309</c:v>
                </c:pt>
                <c:pt idx="1068">
                  <c:v>309</c:v>
                </c:pt>
                <c:pt idx="1069">
                  <c:v>309</c:v>
                </c:pt>
                <c:pt idx="1070">
                  <c:v>309</c:v>
                </c:pt>
                <c:pt idx="1071">
                  <c:v>309</c:v>
                </c:pt>
                <c:pt idx="1072">
                  <c:v>309</c:v>
                </c:pt>
                <c:pt idx="1073">
                  <c:v>309</c:v>
                </c:pt>
                <c:pt idx="1074">
                  <c:v>309</c:v>
                </c:pt>
                <c:pt idx="1075">
                  <c:v>309</c:v>
                </c:pt>
                <c:pt idx="1076">
                  <c:v>309</c:v>
                </c:pt>
                <c:pt idx="1077">
                  <c:v>309</c:v>
                </c:pt>
                <c:pt idx="1078">
                  <c:v>309</c:v>
                </c:pt>
                <c:pt idx="1079">
                  <c:v>310</c:v>
                </c:pt>
                <c:pt idx="1080">
                  <c:v>310</c:v>
                </c:pt>
                <c:pt idx="1081">
                  <c:v>310</c:v>
                </c:pt>
                <c:pt idx="1082">
                  <c:v>311</c:v>
                </c:pt>
                <c:pt idx="1083">
                  <c:v>311</c:v>
                </c:pt>
                <c:pt idx="1084">
                  <c:v>311</c:v>
                </c:pt>
                <c:pt idx="1085">
                  <c:v>311</c:v>
                </c:pt>
                <c:pt idx="1086">
                  <c:v>311</c:v>
                </c:pt>
                <c:pt idx="1087">
                  <c:v>312</c:v>
                </c:pt>
                <c:pt idx="1088">
                  <c:v>313</c:v>
                </c:pt>
                <c:pt idx="1089">
                  <c:v>314</c:v>
                </c:pt>
                <c:pt idx="1090">
                  <c:v>314</c:v>
                </c:pt>
                <c:pt idx="1091">
                  <c:v>315</c:v>
                </c:pt>
                <c:pt idx="1092">
                  <c:v>315</c:v>
                </c:pt>
                <c:pt idx="1093">
                  <c:v>315</c:v>
                </c:pt>
                <c:pt idx="1094">
                  <c:v>316</c:v>
                </c:pt>
                <c:pt idx="1095">
                  <c:v>317</c:v>
                </c:pt>
                <c:pt idx="1096">
                  <c:v>317</c:v>
                </c:pt>
                <c:pt idx="1097">
                  <c:v>318</c:v>
                </c:pt>
                <c:pt idx="1098">
                  <c:v>319</c:v>
                </c:pt>
                <c:pt idx="1099">
                  <c:v>320</c:v>
                </c:pt>
                <c:pt idx="1100">
                  <c:v>320</c:v>
                </c:pt>
                <c:pt idx="1101">
                  <c:v>320</c:v>
                </c:pt>
                <c:pt idx="1102">
                  <c:v>320</c:v>
                </c:pt>
                <c:pt idx="1103">
                  <c:v>320</c:v>
                </c:pt>
                <c:pt idx="1104">
                  <c:v>320</c:v>
                </c:pt>
                <c:pt idx="1105">
                  <c:v>320</c:v>
                </c:pt>
                <c:pt idx="1106">
                  <c:v>320</c:v>
                </c:pt>
                <c:pt idx="1107">
                  <c:v>320</c:v>
                </c:pt>
                <c:pt idx="1108">
                  <c:v>321</c:v>
                </c:pt>
                <c:pt idx="1109">
                  <c:v>321</c:v>
                </c:pt>
                <c:pt idx="1110">
                  <c:v>321</c:v>
                </c:pt>
                <c:pt idx="1111">
                  <c:v>322</c:v>
                </c:pt>
                <c:pt idx="1112">
                  <c:v>322</c:v>
                </c:pt>
                <c:pt idx="1113">
                  <c:v>322</c:v>
                </c:pt>
                <c:pt idx="1114">
                  <c:v>322</c:v>
                </c:pt>
                <c:pt idx="1115">
                  <c:v>322</c:v>
                </c:pt>
                <c:pt idx="1116">
                  <c:v>322</c:v>
                </c:pt>
                <c:pt idx="1117">
                  <c:v>323</c:v>
                </c:pt>
                <c:pt idx="1118">
                  <c:v>324</c:v>
                </c:pt>
                <c:pt idx="1119">
                  <c:v>324</c:v>
                </c:pt>
                <c:pt idx="1120">
                  <c:v>324</c:v>
                </c:pt>
                <c:pt idx="1121">
                  <c:v>324</c:v>
                </c:pt>
                <c:pt idx="1122">
                  <c:v>324</c:v>
                </c:pt>
                <c:pt idx="1123">
                  <c:v>325</c:v>
                </c:pt>
                <c:pt idx="1124">
                  <c:v>325</c:v>
                </c:pt>
                <c:pt idx="1125">
                  <c:v>325</c:v>
                </c:pt>
                <c:pt idx="1126">
                  <c:v>325</c:v>
                </c:pt>
                <c:pt idx="1127">
                  <c:v>326</c:v>
                </c:pt>
                <c:pt idx="1128">
                  <c:v>327</c:v>
                </c:pt>
                <c:pt idx="1129">
                  <c:v>327</c:v>
                </c:pt>
                <c:pt idx="1130">
                  <c:v>327</c:v>
                </c:pt>
                <c:pt idx="1131">
                  <c:v>327</c:v>
                </c:pt>
                <c:pt idx="1132">
                  <c:v>327</c:v>
                </c:pt>
                <c:pt idx="1133">
                  <c:v>327</c:v>
                </c:pt>
                <c:pt idx="1134">
                  <c:v>327</c:v>
                </c:pt>
                <c:pt idx="1135">
                  <c:v>327</c:v>
                </c:pt>
                <c:pt idx="1136">
                  <c:v>328</c:v>
                </c:pt>
                <c:pt idx="1137">
                  <c:v>328</c:v>
                </c:pt>
                <c:pt idx="1138">
                  <c:v>328</c:v>
                </c:pt>
                <c:pt idx="1139">
                  <c:v>329</c:v>
                </c:pt>
                <c:pt idx="1140">
                  <c:v>330</c:v>
                </c:pt>
                <c:pt idx="1141">
                  <c:v>331</c:v>
                </c:pt>
                <c:pt idx="1142">
                  <c:v>331</c:v>
                </c:pt>
                <c:pt idx="1143">
                  <c:v>331</c:v>
                </c:pt>
                <c:pt idx="1144">
                  <c:v>331</c:v>
                </c:pt>
                <c:pt idx="1145">
                  <c:v>331</c:v>
                </c:pt>
                <c:pt idx="1146">
                  <c:v>331</c:v>
                </c:pt>
                <c:pt idx="1147">
                  <c:v>331</c:v>
                </c:pt>
                <c:pt idx="1148">
                  <c:v>332</c:v>
                </c:pt>
                <c:pt idx="1149">
                  <c:v>333</c:v>
                </c:pt>
                <c:pt idx="1150">
                  <c:v>334</c:v>
                </c:pt>
                <c:pt idx="1151">
                  <c:v>334</c:v>
                </c:pt>
                <c:pt idx="1152">
                  <c:v>334</c:v>
                </c:pt>
                <c:pt idx="1153">
                  <c:v>335</c:v>
                </c:pt>
                <c:pt idx="1154">
                  <c:v>335</c:v>
                </c:pt>
                <c:pt idx="1155">
                  <c:v>336</c:v>
                </c:pt>
                <c:pt idx="1156">
                  <c:v>336</c:v>
                </c:pt>
                <c:pt idx="1157">
                  <c:v>336</c:v>
                </c:pt>
                <c:pt idx="1158">
                  <c:v>336</c:v>
                </c:pt>
                <c:pt idx="1159">
                  <c:v>336</c:v>
                </c:pt>
                <c:pt idx="1160">
                  <c:v>336</c:v>
                </c:pt>
                <c:pt idx="1161">
                  <c:v>336</c:v>
                </c:pt>
                <c:pt idx="1162">
                  <c:v>336</c:v>
                </c:pt>
                <c:pt idx="1163">
                  <c:v>336</c:v>
                </c:pt>
                <c:pt idx="1164">
                  <c:v>336</c:v>
                </c:pt>
                <c:pt idx="1165">
                  <c:v>336</c:v>
                </c:pt>
                <c:pt idx="1166">
                  <c:v>336</c:v>
                </c:pt>
                <c:pt idx="1167">
                  <c:v>336</c:v>
                </c:pt>
                <c:pt idx="1168">
                  <c:v>337</c:v>
                </c:pt>
                <c:pt idx="1169">
                  <c:v>337</c:v>
                </c:pt>
                <c:pt idx="1170">
                  <c:v>337</c:v>
                </c:pt>
                <c:pt idx="1171">
                  <c:v>337</c:v>
                </c:pt>
                <c:pt idx="1172">
                  <c:v>337</c:v>
                </c:pt>
                <c:pt idx="1173">
                  <c:v>338</c:v>
                </c:pt>
                <c:pt idx="1174">
                  <c:v>338</c:v>
                </c:pt>
                <c:pt idx="1175">
                  <c:v>339</c:v>
                </c:pt>
                <c:pt idx="1176">
                  <c:v>340</c:v>
                </c:pt>
                <c:pt idx="1177">
                  <c:v>341</c:v>
                </c:pt>
                <c:pt idx="1178">
                  <c:v>342</c:v>
                </c:pt>
                <c:pt idx="1179">
                  <c:v>342</c:v>
                </c:pt>
                <c:pt idx="1180">
                  <c:v>343</c:v>
                </c:pt>
                <c:pt idx="1181">
                  <c:v>343</c:v>
                </c:pt>
                <c:pt idx="1182">
                  <c:v>344</c:v>
                </c:pt>
                <c:pt idx="1183">
                  <c:v>344</c:v>
                </c:pt>
                <c:pt idx="1184">
                  <c:v>344</c:v>
                </c:pt>
                <c:pt idx="1185">
                  <c:v>344</c:v>
                </c:pt>
                <c:pt idx="1186">
                  <c:v>344</c:v>
                </c:pt>
                <c:pt idx="1187">
                  <c:v>344</c:v>
                </c:pt>
                <c:pt idx="1188">
                  <c:v>345</c:v>
                </c:pt>
                <c:pt idx="1189">
                  <c:v>346</c:v>
                </c:pt>
                <c:pt idx="1190">
                  <c:v>346</c:v>
                </c:pt>
                <c:pt idx="1191">
                  <c:v>347</c:v>
                </c:pt>
                <c:pt idx="1192">
                  <c:v>347</c:v>
                </c:pt>
                <c:pt idx="1193">
                  <c:v>347</c:v>
                </c:pt>
                <c:pt idx="1194">
                  <c:v>347</c:v>
                </c:pt>
                <c:pt idx="1195">
                  <c:v>347</c:v>
                </c:pt>
                <c:pt idx="1196">
                  <c:v>348</c:v>
                </c:pt>
                <c:pt idx="1197">
                  <c:v>348</c:v>
                </c:pt>
                <c:pt idx="1198">
                  <c:v>348</c:v>
                </c:pt>
                <c:pt idx="1199">
                  <c:v>348</c:v>
                </c:pt>
                <c:pt idx="1200">
                  <c:v>348</c:v>
                </c:pt>
                <c:pt idx="1201">
                  <c:v>348</c:v>
                </c:pt>
                <c:pt idx="1202">
                  <c:v>348</c:v>
                </c:pt>
                <c:pt idx="1203">
                  <c:v>348</c:v>
                </c:pt>
                <c:pt idx="1204">
                  <c:v>348</c:v>
                </c:pt>
                <c:pt idx="1205">
                  <c:v>348</c:v>
                </c:pt>
                <c:pt idx="1206">
                  <c:v>349</c:v>
                </c:pt>
                <c:pt idx="1207">
                  <c:v>350</c:v>
                </c:pt>
                <c:pt idx="1208">
                  <c:v>351</c:v>
                </c:pt>
                <c:pt idx="1209">
                  <c:v>352</c:v>
                </c:pt>
                <c:pt idx="1210">
                  <c:v>352</c:v>
                </c:pt>
                <c:pt idx="1211">
                  <c:v>352</c:v>
                </c:pt>
                <c:pt idx="1212">
                  <c:v>352</c:v>
                </c:pt>
                <c:pt idx="1213">
                  <c:v>352</c:v>
                </c:pt>
                <c:pt idx="1214">
                  <c:v>353</c:v>
                </c:pt>
                <c:pt idx="1215">
                  <c:v>354</c:v>
                </c:pt>
                <c:pt idx="1216">
                  <c:v>355</c:v>
                </c:pt>
                <c:pt idx="1217">
                  <c:v>356</c:v>
                </c:pt>
                <c:pt idx="1218">
                  <c:v>357</c:v>
                </c:pt>
                <c:pt idx="1219">
                  <c:v>357</c:v>
                </c:pt>
                <c:pt idx="1220">
                  <c:v>358</c:v>
                </c:pt>
                <c:pt idx="1221">
                  <c:v>358</c:v>
                </c:pt>
                <c:pt idx="1222">
                  <c:v>359</c:v>
                </c:pt>
                <c:pt idx="1223">
                  <c:v>359</c:v>
                </c:pt>
                <c:pt idx="1224">
                  <c:v>359</c:v>
                </c:pt>
                <c:pt idx="1225">
                  <c:v>360</c:v>
                </c:pt>
                <c:pt idx="1226">
                  <c:v>360</c:v>
                </c:pt>
                <c:pt idx="1227">
                  <c:v>361</c:v>
                </c:pt>
                <c:pt idx="1228">
                  <c:v>361</c:v>
                </c:pt>
                <c:pt idx="1229">
                  <c:v>361</c:v>
                </c:pt>
                <c:pt idx="1230">
                  <c:v>362</c:v>
                </c:pt>
                <c:pt idx="1231">
                  <c:v>363</c:v>
                </c:pt>
                <c:pt idx="1232">
                  <c:v>363</c:v>
                </c:pt>
                <c:pt idx="1233">
                  <c:v>363</c:v>
                </c:pt>
                <c:pt idx="1234">
                  <c:v>363</c:v>
                </c:pt>
                <c:pt idx="1235">
                  <c:v>363</c:v>
                </c:pt>
                <c:pt idx="1236">
                  <c:v>363</c:v>
                </c:pt>
                <c:pt idx="1237">
                  <c:v>363</c:v>
                </c:pt>
                <c:pt idx="1238">
                  <c:v>364</c:v>
                </c:pt>
                <c:pt idx="1239">
                  <c:v>364</c:v>
                </c:pt>
                <c:pt idx="1240">
                  <c:v>364</c:v>
                </c:pt>
                <c:pt idx="1241">
                  <c:v>364</c:v>
                </c:pt>
                <c:pt idx="1242">
                  <c:v>364</c:v>
                </c:pt>
                <c:pt idx="1243">
                  <c:v>364</c:v>
                </c:pt>
                <c:pt idx="1244">
                  <c:v>365</c:v>
                </c:pt>
                <c:pt idx="1245">
                  <c:v>366</c:v>
                </c:pt>
                <c:pt idx="1246">
                  <c:v>367</c:v>
                </c:pt>
                <c:pt idx="1247">
                  <c:v>367</c:v>
                </c:pt>
                <c:pt idx="1248">
                  <c:v>368</c:v>
                </c:pt>
                <c:pt idx="1249">
                  <c:v>369</c:v>
                </c:pt>
                <c:pt idx="1250">
                  <c:v>369</c:v>
                </c:pt>
                <c:pt idx="1251">
                  <c:v>369</c:v>
                </c:pt>
                <c:pt idx="1252">
                  <c:v>369</c:v>
                </c:pt>
                <c:pt idx="1253">
                  <c:v>370</c:v>
                </c:pt>
                <c:pt idx="1254">
                  <c:v>371</c:v>
                </c:pt>
                <c:pt idx="1255">
                  <c:v>371</c:v>
                </c:pt>
                <c:pt idx="1256">
                  <c:v>371</c:v>
                </c:pt>
                <c:pt idx="1257">
                  <c:v>371</c:v>
                </c:pt>
                <c:pt idx="1258">
                  <c:v>371</c:v>
                </c:pt>
                <c:pt idx="1259">
                  <c:v>372</c:v>
                </c:pt>
                <c:pt idx="1260">
                  <c:v>373</c:v>
                </c:pt>
                <c:pt idx="1261">
                  <c:v>373</c:v>
                </c:pt>
                <c:pt idx="1262">
                  <c:v>373</c:v>
                </c:pt>
                <c:pt idx="1263">
                  <c:v>374</c:v>
                </c:pt>
                <c:pt idx="1264">
                  <c:v>374</c:v>
                </c:pt>
                <c:pt idx="1265">
                  <c:v>374</c:v>
                </c:pt>
                <c:pt idx="1266">
                  <c:v>374</c:v>
                </c:pt>
                <c:pt idx="1267">
                  <c:v>375</c:v>
                </c:pt>
                <c:pt idx="1268">
                  <c:v>376</c:v>
                </c:pt>
                <c:pt idx="1269">
                  <c:v>377</c:v>
                </c:pt>
                <c:pt idx="1270">
                  <c:v>378</c:v>
                </c:pt>
                <c:pt idx="1271">
                  <c:v>379</c:v>
                </c:pt>
                <c:pt idx="1272">
                  <c:v>380</c:v>
                </c:pt>
                <c:pt idx="1273">
                  <c:v>381</c:v>
                </c:pt>
                <c:pt idx="1274">
                  <c:v>381</c:v>
                </c:pt>
                <c:pt idx="1275">
                  <c:v>381</c:v>
                </c:pt>
                <c:pt idx="1276">
                  <c:v>382</c:v>
                </c:pt>
                <c:pt idx="1277">
                  <c:v>382</c:v>
                </c:pt>
                <c:pt idx="1278">
                  <c:v>382</c:v>
                </c:pt>
                <c:pt idx="1279">
                  <c:v>382</c:v>
                </c:pt>
                <c:pt idx="1280">
                  <c:v>383</c:v>
                </c:pt>
                <c:pt idx="1281">
                  <c:v>383</c:v>
                </c:pt>
                <c:pt idx="1282">
                  <c:v>383</c:v>
                </c:pt>
                <c:pt idx="1283">
                  <c:v>383</c:v>
                </c:pt>
                <c:pt idx="1284">
                  <c:v>384</c:v>
                </c:pt>
                <c:pt idx="1285">
                  <c:v>384</c:v>
                </c:pt>
                <c:pt idx="1286">
                  <c:v>384</c:v>
                </c:pt>
                <c:pt idx="1287">
                  <c:v>384</c:v>
                </c:pt>
                <c:pt idx="1288">
                  <c:v>384</c:v>
                </c:pt>
                <c:pt idx="1289">
                  <c:v>384</c:v>
                </c:pt>
                <c:pt idx="1290">
                  <c:v>384</c:v>
                </c:pt>
                <c:pt idx="1291">
                  <c:v>384</c:v>
                </c:pt>
                <c:pt idx="1292">
                  <c:v>384</c:v>
                </c:pt>
                <c:pt idx="1293">
                  <c:v>384</c:v>
                </c:pt>
                <c:pt idx="1294">
                  <c:v>384</c:v>
                </c:pt>
                <c:pt idx="1295">
                  <c:v>384</c:v>
                </c:pt>
                <c:pt idx="1296">
                  <c:v>384</c:v>
                </c:pt>
                <c:pt idx="1297">
                  <c:v>384</c:v>
                </c:pt>
                <c:pt idx="1298">
                  <c:v>384</c:v>
                </c:pt>
                <c:pt idx="1299">
                  <c:v>385</c:v>
                </c:pt>
                <c:pt idx="1300">
                  <c:v>386</c:v>
                </c:pt>
                <c:pt idx="1301">
                  <c:v>386</c:v>
                </c:pt>
                <c:pt idx="1302">
                  <c:v>387</c:v>
                </c:pt>
                <c:pt idx="1303">
                  <c:v>387</c:v>
                </c:pt>
                <c:pt idx="1304">
                  <c:v>387</c:v>
                </c:pt>
                <c:pt idx="1305">
                  <c:v>387</c:v>
                </c:pt>
                <c:pt idx="1306">
                  <c:v>387</c:v>
                </c:pt>
                <c:pt idx="1307">
                  <c:v>387</c:v>
                </c:pt>
                <c:pt idx="1308">
                  <c:v>387</c:v>
                </c:pt>
                <c:pt idx="1309">
                  <c:v>387</c:v>
                </c:pt>
                <c:pt idx="1310">
                  <c:v>388</c:v>
                </c:pt>
                <c:pt idx="1311">
                  <c:v>388</c:v>
                </c:pt>
                <c:pt idx="1312">
                  <c:v>388</c:v>
                </c:pt>
                <c:pt idx="1313">
                  <c:v>388</c:v>
                </c:pt>
                <c:pt idx="1314">
                  <c:v>389</c:v>
                </c:pt>
                <c:pt idx="1315">
                  <c:v>389</c:v>
                </c:pt>
                <c:pt idx="1316">
                  <c:v>389</c:v>
                </c:pt>
                <c:pt idx="1317">
                  <c:v>390</c:v>
                </c:pt>
                <c:pt idx="1318">
                  <c:v>391</c:v>
                </c:pt>
                <c:pt idx="1319">
                  <c:v>392</c:v>
                </c:pt>
                <c:pt idx="1320">
                  <c:v>393</c:v>
                </c:pt>
                <c:pt idx="1321">
                  <c:v>394</c:v>
                </c:pt>
                <c:pt idx="1322">
                  <c:v>395</c:v>
                </c:pt>
                <c:pt idx="1323">
                  <c:v>396</c:v>
                </c:pt>
                <c:pt idx="1324">
                  <c:v>397</c:v>
                </c:pt>
                <c:pt idx="1325">
                  <c:v>398</c:v>
                </c:pt>
                <c:pt idx="1326">
                  <c:v>398</c:v>
                </c:pt>
                <c:pt idx="1327">
                  <c:v>398</c:v>
                </c:pt>
                <c:pt idx="1328">
                  <c:v>398</c:v>
                </c:pt>
                <c:pt idx="1329">
                  <c:v>398</c:v>
                </c:pt>
                <c:pt idx="1330">
                  <c:v>398</c:v>
                </c:pt>
                <c:pt idx="1331">
                  <c:v>398</c:v>
                </c:pt>
                <c:pt idx="1332">
                  <c:v>398</c:v>
                </c:pt>
                <c:pt idx="1333">
                  <c:v>398</c:v>
                </c:pt>
                <c:pt idx="1334">
                  <c:v>398</c:v>
                </c:pt>
                <c:pt idx="1335">
                  <c:v>398</c:v>
                </c:pt>
                <c:pt idx="1336">
                  <c:v>398</c:v>
                </c:pt>
                <c:pt idx="1337">
                  <c:v>398</c:v>
                </c:pt>
                <c:pt idx="1338">
                  <c:v>398</c:v>
                </c:pt>
                <c:pt idx="1339">
                  <c:v>399</c:v>
                </c:pt>
                <c:pt idx="1340">
                  <c:v>399</c:v>
                </c:pt>
                <c:pt idx="1341">
                  <c:v>400</c:v>
                </c:pt>
                <c:pt idx="1342">
                  <c:v>401</c:v>
                </c:pt>
                <c:pt idx="1343">
                  <c:v>402</c:v>
                </c:pt>
                <c:pt idx="1344">
                  <c:v>403</c:v>
                </c:pt>
                <c:pt idx="1345">
                  <c:v>404</c:v>
                </c:pt>
                <c:pt idx="1346">
                  <c:v>405</c:v>
                </c:pt>
                <c:pt idx="1347">
                  <c:v>406</c:v>
                </c:pt>
                <c:pt idx="1348">
                  <c:v>406</c:v>
                </c:pt>
                <c:pt idx="1349">
                  <c:v>406</c:v>
                </c:pt>
                <c:pt idx="1350">
                  <c:v>406</c:v>
                </c:pt>
                <c:pt idx="1351">
                  <c:v>407</c:v>
                </c:pt>
                <c:pt idx="1352">
                  <c:v>407</c:v>
                </c:pt>
                <c:pt idx="1353">
                  <c:v>407</c:v>
                </c:pt>
                <c:pt idx="1354">
                  <c:v>407</c:v>
                </c:pt>
                <c:pt idx="1355">
                  <c:v>407</c:v>
                </c:pt>
                <c:pt idx="1356">
                  <c:v>407</c:v>
                </c:pt>
                <c:pt idx="1357">
                  <c:v>407</c:v>
                </c:pt>
                <c:pt idx="1358">
                  <c:v>408</c:v>
                </c:pt>
                <c:pt idx="1359">
                  <c:v>409</c:v>
                </c:pt>
                <c:pt idx="1360">
                  <c:v>410</c:v>
                </c:pt>
                <c:pt idx="1361">
                  <c:v>411</c:v>
                </c:pt>
                <c:pt idx="1362">
                  <c:v>412</c:v>
                </c:pt>
                <c:pt idx="1363">
                  <c:v>412</c:v>
                </c:pt>
                <c:pt idx="1364">
                  <c:v>412</c:v>
                </c:pt>
                <c:pt idx="1365">
                  <c:v>412</c:v>
                </c:pt>
                <c:pt idx="1366">
                  <c:v>412</c:v>
                </c:pt>
                <c:pt idx="1367">
                  <c:v>412</c:v>
                </c:pt>
                <c:pt idx="1368">
                  <c:v>412</c:v>
                </c:pt>
                <c:pt idx="1369">
                  <c:v>412</c:v>
                </c:pt>
                <c:pt idx="1370">
                  <c:v>412</c:v>
                </c:pt>
                <c:pt idx="1371">
                  <c:v>412</c:v>
                </c:pt>
                <c:pt idx="1372">
                  <c:v>412</c:v>
                </c:pt>
                <c:pt idx="1373">
                  <c:v>412</c:v>
                </c:pt>
                <c:pt idx="1374">
                  <c:v>412</c:v>
                </c:pt>
                <c:pt idx="1375">
                  <c:v>412</c:v>
                </c:pt>
                <c:pt idx="1376">
                  <c:v>412</c:v>
                </c:pt>
                <c:pt idx="1377">
                  <c:v>413</c:v>
                </c:pt>
                <c:pt idx="1378">
                  <c:v>413</c:v>
                </c:pt>
                <c:pt idx="1379">
                  <c:v>414</c:v>
                </c:pt>
                <c:pt idx="1380">
                  <c:v>414</c:v>
                </c:pt>
                <c:pt idx="1381">
                  <c:v>415</c:v>
                </c:pt>
                <c:pt idx="1382">
                  <c:v>416</c:v>
                </c:pt>
                <c:pt idx="1383">
                  <c:v>417</c:v>
                </c:pt>
                <c:pt idx="1384">
                  <c:v>418</c:v>
                </c:pt>
                <c:pt idx="1385">
                  <c:v>419</c:v>
                </c:pt>
                <c:pt idx="1386">
                  <c:v>420</c:v>
                </c:pt>
                <c:pt idx="1387">
                  <c:v>420</c:v>
                </c:pt>
                <c:pt idx="1388">
                  <c:v>420</c:v>
                </c:pt>
                <c:pt idx="1389">
                  <c:v>420</c:v>
                </c:pt>
                <c:pt idx="1390">
                  <c:v>420</c:v>
                </c:pt>
                <c:pt idx="1391">
                  <c:v>420</c:v>
                </c:pt>
                <c:pt idx="1392">
                  <c:v>420</c:v>
                </c:pt>
                <c:pt idx="1393">
                  <c:v>421</c:v>
                </c:pt>
                <c:pt idx="1394">
                  <c:v>421</c:v>
                </c:pt>
                <c:pt idx="1395">
                  <c:v>421</c:v>
                </c:pt>
                <c:pt idx="1396">
                  <c:v>421</c:v>
                </c:pt>
                <c:pt idx="1397">
                  <c:v>421</c:v>
                </c:pt>
                <c:pt idx="1398">
                  <c:v>421</c:v>
                </c:pt>
                <c:pt idx="1399">
                  <c:v>421</c:v>
                </c:pt>
                <c:pt idx="1400">
                  <c:v>422</c:v>
                </c:pt>
                <c:pt idx="1401">
                  <c:v>422</c:v>
                </c:pt>
                <c:pt idx="1402">
                  <c:v>422</c:v>
                </c:pt>
                <c:pt idx="1403">
                  <c:v>422</c:v>
                </c:pt>
                <c:pt idx="1404">
                  <c:v>423</c:v>
                </c:pt>
                <c:pt idx="1405">
                  <c:v>424</c:v>
                </c:pt>
                <c:pt idx="1406">
                  <c:v>424</c:v>
                </c:pt>
                <c:pt idx="1407">
                  <c:v>424</c:v>
                </c:pt>
                <c:pt idx="1408">
                  <c:v>424</c:v>
                </c:pt>
                <c:pt idx="1409">
                  <c:v>424</c:v>
                </c:pt>
                <c:pt idx="1410">
                  <c:v>424</c:v>
                </c:pt>
                <c:pt idx="1411">
                  <c:v>424</c:v>
                </c:pt>
                <c:pt idx="1412">
                  <c:v>424</c:v>
                </c:pt>
                <c:pt idx="1413">
                  <c:v>424</c:v>
                </c:pt>
                <c:pt idx="1414">
                  <c:v>424</c:v>
                </c:pt>
                <c:pt idx="1415">
                  <c:v>424</c:v>
                </c:pt>
                <c:pt idx="1416">
                  <c:v>424</c:v>
                </c:pt>
                <c:pt idx="1417">
                  <c:v>425</c:v>
                </c:pt>
                <c:pt idx="1418">
                  <c:v>425</c:v>
                </c:pt>
                <c:pt idx="1419">
                  <c:v>425</c:v>
                </c:pt>
                <c:pt idx="1420">
                  <c:v>425</c:v>
                </c:pt>
                <c:pt idx="1421">
                  <c:v>426</c:v>
                </c:pt>
                <c:pt idx="1422">
                  <c:v>427</c:v>
                </c:pt>
                <c:pt idx="1423">
                  <c:v>427</c:v>
                </c:pt>
                <c:pt idx="1424">
                  <c:v>427</c:v>
                </c:pt>
                <c:pt idx="1425">
                  <c:v>428</c:v>
                </c:pt>
                <c:pt idx="1426">
                  <c:v>428</c:v>
                </c:pt>
                <c:pt idx="1427">
                  <c:v>429</c:v>
                </c:pt>
                <c:pt idx="1428">
                  <c:v>429</c:v>
                </c:pt>
                <c:pt idx="1429">
                  <c:v>430</c:v>
                </c:pt>
                <c:pt idx="1430">
                  <c:v>430</c:v>
                </c:pt>
                <c:pt idx="1431">
                  <c:v>431</c:v>
                </c:pt>
                <c:pt idx="1432">
                  <c:v>431</c:v>
                </c:pt>
                <c:pt idx="1433">
                  <c:v>432</c:v>
                </c:pt>
                <c:pt idx="1434">
                  <c:v>432</c:v>
                </c:pt>
                <c:pt idx="1435">
                  <c:v>432</c:v>
                </c:pt>
                <c:pt idx="1436">
                  <c:v>432</c:v>
                </c:pt>
                <c:pt idx="1437">
                  <c:v>433</c:v>
                </c:pt>
                <c:pt idx="1438">
                  <c:v>434</c:v>
                </c:pt>
                <c:pt idx="1439">
                  <c:v>434</c:v>
                </c:pt>
                <c:pt idx="1440">
                  <c:v>434</c:v>
                </c:pt>
                <c:pt idx="1441">
                  <c:v>435</c:v>
                </c:pt>
                <c:pt idx="1442">
                  <c:v>435</c:v>
                </c:pt>
                <c:pt idx="1443">
                  <c:v>436</c:v>
                </c:pt>
                <c:pt idx="1444">
                  <c:v>436</c:v>
                </c:pt>
                <c:pt idx="1445">
                  <c:v>436</c:v>
                </c:pt>
                <c:pt idx="1446">
                  <c:v>436</c:v>
                </c:pt>
                <c:pt idx="1447">
                  <c:v>436</c:v>
                </c:pt>
                <c:pt idx="1448">
                  <c:v>436</c:v>
                </c:pt>
                <c:pt idx="1449">
                  <c:v>436</c:v>
                </c:pt>
                <c:pt idx="1450">
                  <c:v>436</c:v>
                </c:pt>
                <c:pt idx="1451">
                  <c:v>437</c:v>
                </c:pt>
                <c:pt idx="1452">
                  <c:v>438</c:v>
                </c:pt>
                <c:pt idx="1453">
                  <c:v>438</c:v>
                </c:pt>
                <c:pt idx="1454">
                  <c:v>438</c:v>
                </c:pt>
                <c:pt idx="1455">
                  <c:v>438</c:v>
                </c:pt>
                <c:pt idx="1456">
                  <c:v>438</c:v>
                </c:pt>
                <c:pt idx="1457">
                  <c:v>439</c:v>
                </c:pt>
                <c:pt idx="1458">
                  <c:v>439</c:v>
                </c:pt>
                <c:pt idx="1459">
                  <c:v>439</c:v>
                </c:pt>
                <c:pt idx="1460">
                  <c:v>439</c:v>
                </c:pt>
                <c:pt idx="1461">
                  <c:v>439</c:v>
                </c:pt>
                <c:pt idx="1462">
                  <c:v>440</c:v>
                </c:pt>
                <c:pt idx="1463">
                  <c:v>440</c:v>
                </c:pt>
                <c:pt idx="1464">
                  <c:v>440</c:v>
                </c:pt>
                <c:pt idx="1465">
                  <c:v>441</c:v>
                </c:pt>
                <c:pt idx="1466">
                  <c:v>441</c:v>
                </c:pt>
                <c:pt idx="1467">
                  <c:v>441</c:v>
                </c:pt>
                <c:pt idx="1468">
                  <c:v>441</c:v>
                </c:pt>
                <c:pt idx="1469">
                  <c:v>442</c:v>
                </c:pt>
                <c:pt idx="1470">
                  <c:v>443</c:v>
                </c:pt>
                <c:pt idx="1471">
                  <c:v>443</c:v>
                </c:pt>
                <c:pt idx="1472">
                  <c:v>443</c:v>
                </c:pt>
                <c:pt idx="1473">
                  <c:v>444</c:v>
                </c:pt>
                <c:pt idx="1474">
                  <c:v>445</c:v>
                </c:pt>
                <c:pt idx="1475">
                  <c:v>445</c:v>
                </c:pt>
                <c:pt idx="1476">
                  <c:v>445</c:v>
                </c:pt>
                <c:pt idx="1477">
                  <c:v>445</c:v>
                </c:pt>
                <c:pt idx="1478">
                  <c:v>445</c:v>
                </c:pt>
                <c:pt idx="1479">
                  <c:v>446</c:v>
                </c:pt>
                <c:pt idx="1480">
                  <c:v>446</c:v>
                </c:pt>
                <c:pt idx="1481">
                  <c:v>446</c:v>
                </c:pt>
                <c:pt idx="1482">
                  <c:v>446</c:v>
                </c:pt>
                <c:pt idx="1483">
                  <c:v>446</c:v>
                </c:pt>
                <c:pt idx="1484">
                  <c:v>446</c:v>
                </c:pt>
                <c:pt idx="1485">
                  <c:v>446</c:v>
                </c:pt>
                <c:pt idx="1486">
                  <c:v>446</c:v>
                </c:pt>
                <c:pt idx="1487">
                  <c:v>446</c:v>
                </c:pt>
                <c:pt idx="1488">
                  <c:v>447</c:v>
                </c:pt>
                <c:pt idx="1489">
                  <c:v>448</c:v>
                </c:pt>
                <c:pt idx="1490">
                  <c:v>448</c:v>
                </c:pt>
                <c:pt idx="1491">
                  <c:v>448</c:v>
                </c:pt>
                <c:pt idx="1492">
                  <c:v>448</c:v>
                </c:pt>
                <c:pt idx="1493">
                  <c:v>448</c:v>
                </c:pt>
                <c:pt idx="1494">
                  <c:v>449</c:v>
                </c:pt>
                <c:pt idx="1495">
                  <c:v>449</c:v>
                </c:pt>
                <c:pt idx="1496">
                  <c:v>449</c:v>
                </c:pt>
                <c:pt idx="1497">
                  <c:v>449</c:v>
                </c:pt>
                <c:pt idx="1498">
                  <c:v>450</c:v>
                </c:pt>
                <c:pt idx="1499">
                  <c:v>451</c:v>
                </c:pt>
                <c:pt idx="1500">
                  <c:v>451</c:v>
                </c:pt>
                <c:pt idx="1501">
                  <c:v>451</c:v>
                </c:pt>
                <c:pt idx="1502">
                  <c:v>451</c:v>
                </c:pt>
                <c:pt idx="1503">
                  <c:v>451</c:v>
                </c:pt>
                <c:pt idx="1504">
                  <c:v>451</c:v>
                </c:pt>
                <c:pt idx="1505">
                  <c:v>451</c:v>
                </c:pt>
                <c:pt idx="1506">
                  <c:v>451</c:v>
                </c:pt>
                <c:pt idx="1507">
                  <c:v>452</c:v>
                </c:pt>
                <c:pt idx="1508">
                  <c:v>452</c:v>
                </c:pt>
                <c:pt idx="1509">
                  <c:v>453</c:v>
                </c:pt>
                <c:pt idx="1510">
                  <c:v>453</c:v>
                </c:pt>
                <c:pt idx="1511">
                  <c:v>453</c:v>
                </c:pt>
                <c:pt idx="1512">
                  <c:v>453</c:v>
                </c:pt>
                <c:pt idx="1513">
                  <c:v>453</c:v>
                </c:pt>
                <c:pt idx="1514">
                  <c:v>453</c:v>
                </c:pt>
                <c:pt idx="1515">
                  <c:v>453</c:v>
                </c:pt>
                <c:pt idx="1516">
                  <c:v>453</c:v>
                </c:pt>
                <c:pt idx="1517">
                  <c:v>453</c:v>
                </c:pt>
                <c:pt idx="1518">
                  <c:v>453</c:v>
                </c:pt>
                <c:pt idx="1519">
                  <c:v>454</c:v>
                </c:pt>
                <c:pt idx="1520">
                  <c:v>454</c:v>
                </c:pt>
                <c:pt idx="1521">
                  <c:v>454</c:v>
                </c:pt>
                <c:pt idx="1522">
                  <c:v>454</c:v>
                </c:pt>
                <c:pt idx="1523">
                  <c:v>455</c:v>
                </c:pt>
                <c:pt idx="1524">
                  <c:v>455</c:v>
                </c:pt>
                <c:pt idx="1525">
                  <c:v>455</c:v>
                </c:pt>
                <c:pt idx="1526">
                  <c:v>455</c:v>
                </c:pt>
                <c:pt idx="1527">
                  <c:v>456</c:v>
                </c:pt>
                <c:pt idx="1528">
                  <c:v>457</c:v>
                </c:pt>
                <c:pt idx="1529">
                  <c:v>458</c:v>
                </c:pt>
                <c:pt idx="1530">
                  <c:v>458</c:v>
                </c:pt>
                <c:pt idx="1531">
                  <c:v>458</c:v>
                </c:pt>
                <c:pt idx="1532">
                  <c:v>458</c:v>
                </c:pt>
                <c:pt idx="1533">
                  <c:v>458</c:v>
                </c:pt>
                <c:pt idx="1534">
                  <c:v>458</c:v>
                </c:pt>
                <c:pt idx="1535">
                  <c:v>459</c:v>
                </c:pt>
                <c:pt idx="1536">
                  <c:v>459</c:v>
                </c:pt>
                <c:pt idx="1537">
                  <c:v>459</c:v>
                </c:pt>
                <c:pt idx="1538">
                  <c:v>460</c:v>
                </c:pt>
                <c:pt idx="1539">
                  <c:v>461</c:v>
                </c:pt>
                <c:pt idx="1540">
                  <c:v>461</c:v>
                </c:pt>
                <c:pt idx="1541">
                  <c:v>461</c:v>
                </c:pt>
                <c:pt idx="1542">
                  <c:v>461</c:v>
                </c:pt>
                <c:pt idx="1543">
                  <c:v>461</c:v>
                </c:pt>
                <c:pt idx="1544">
                  <c:v>462</c:v>
                </c:pt>
                <c:pt idx="1545">
                  <c:v>463</c:v>
                </c:pt>
                <c:pt idx="1546">
                  <c:v>463</c:v>
                </c:pt>
                <c:pt idx="1547">
                  <c:v>464</c:v>
                </c:pt>
                <c:pt idx="1548">
                  <c:v>464</c:v>
                </c:pt>
                <c:pt idx="1549">
                  <c:v>464</c:v>
                </c:pt>
                <c:pt idx="1550">
                  <c:v>464</c:v>
                </c:pt>
                <c:pt idx="1551">
                  <c:v>464</c:v>
                </c:pt>
                <c:pt idx="1552">
                  <c:v>464</c:v>
                </c:pt>
                <c:pt idx="1553">
                  <c:v>465</c:v>
                </c:pt>
                <c:pt idx="1554">
                  <c:v>466</c:v>
                </c:pt>
                <c:pt idx="1555">
                  <c:v>466</c:v>
                </c:pt>
                <c:pt idx="1556">
                  <c:v>467</c:v>
                </c:pt>
                <c:pt idx="1557">
                  <c:v>468</c:v>
                </c:pt>
                <c:pt idx="1558">
                  <c:v>468</c:v>
                </c:pt>
                <c:pt idx="1559">
                  <c:v>468</c:v>
                </c:pt>
                <c:pt idx="1560">
                  <c:v>468</c:v>
                </c:pt>
                <c:pt idx="1561">
                  <c:v>468</c:v>
                </c:pt>
                <c:pt idx="1562">
                  <c:v>468</c:v>
                </c:pt>
                <c:pt idx="1563">
                  <c:v>468</c:v>
                </c:pt>
                <c:pt idx="1564">
                  <c:v>469</c:v>
                </c:pt>
                <c:pt idx="1565">
                  <c:v>470</c:v>
                </c:pt>
                <c:pt idx="1566">
                  <c:v>470</c:v>
                </c:pt>
                <c:pt idx="1567">
                  <c:v>470</c:v>
                </c:pt>
                <c:pt idx="1568">
                  <c:v>471</c:v>
                </c:pt>
                <c:pt idx="1569">
                  <c:v>471</c:v>
                </c:pt>
                <c:pt idx="1570">
                  <c:v>471</c:v>
                </c:pt>
                <c:pt idx="1571">
                  <c:v>471</c:v>
                </c:pt>
                <c:pt idx="1572">
                  <c:v>471</c:v>
                </c:pt>
                <c:pt idx="1573">
                  <c:v>471</c:v>
                </c:pt>
                <c:pt idx="1574">
                  <c:v>471</c:v>
                </c:pt>
                <c:pt idx="1575">
                  <c:v>471</c:v>
                </c:pt>
                <c:pt idx="1576">
                  <c:v>471</c:v>
                </c:pt>
                <c:pt idx="1577">
                  <c:v>471</c:v>
                </c:pt>
                <c:pt idx="1578">
                  <c:v>471</c:v>
                </c:pt>
                <c:pt idx="1579">
                  <c:v>471</c:v>
                </c:pt>
                <c:pt idx="1580">
                  <c:v>471</c:v>
                </c:pt>
                <c:pt idx="1581">
                  <c:v>471</c:v>
                </c:pt>
                <c:pt idx="1582">
                  <c:v>471</c:v>
                </c:pt>
                <c:pt idx="1583">
                  <c:v>472</c:v>
                </c:pt>
                <c:pt idx="1584">
                  <c:v>473</c:v>
                </c:pt>
                <c:pt idx="1585">
                  <c:v>474</c:v>
                </c:pt>
                <c:pt idx="1586">
                  <c:v>475</c:v>
                </c:pt>
                <c:pt idx="1587">
                  <c:v>475</c:v>
                </c:pt>
                <c:pt idx="1588">
                  <c:v>475</c:v>
                </c:pt>
                <c:pt idx="1589">
                  <c:v>476</c:v>
                </c:pt>
                <c:pt idx="1590">
                  <c:v>476</c:v>
                </c:pt>
                <c:pt idx="1591">
                  <c:v>476</c:v>
                </c:pt>
                <c:pt idx="1592">
                  <c:v>476</c:v>
                </c:pt>
                <c:pt idx="1593">
                  <c:v>476</c:v>
                </c:pt>
                <c:pt idx="1594">
                  <c:v>477</c:v>
                </c:pt>
                <c:pt idx="1595">
                  <c:v>478</c:v>
                </c:pt>
                <c:pt idx="1596">
                  <c:v>478</c:v>
                </c:pt>
                <c:pt idx="1597">
                  <c:v>478</c:v>
                </c:pt>
                <c:pt idx="1598">
                  <c:v>478</c:v>
                </c:pt>
                <c:pt idx="1599">
                  <c:v>479</c:v>
                </c:pt>
                <c:pt idx="1600">
                  <c:v>480</c:v>
                </c:pt>
                <c:pt idx="1601">
                  <c:v>480</c:v>
                </c:pt>
                <c:pt idx="1602">
                  <c:v>481</c:v>
                </c:pt>
                <c:pt idx="1603">
                  <c:v>482</c:v>
                </c:pt>
                <c:pt idx="1604">
                  <c:v>483</c:v>
                </c:pt>
                <c:pt idx="1605">
                  <c:v>483</c:v>
                </c:pt>
                <c:pt idx="1606">
                  <c:v>483</c:v>
                </c:pt>
                <c:pt idx="1607">
                  <c:v>483</c:v>
                </c:pt>
                <c:pt idx="1608">
                  <c:v>484</c:v>
                </c:pt>
                <c:pt idx="1609">
                  <c:v>485</c:v>
                </c:pt>
                <c:pt idx="1610">
                  <c:v>485</c:v>
                </c:pt>
                <c:pt idx="1611">
                  <c:v>485</c:v>
                </c:pt>
                <c:pt idx="1612">
                  <c:v>485</c:v>
                </c:pt>
                <c:pt idx="1613">
                  <c:v>485</c:v>
                </c:pt>
                <c:pt idx="1614">
                  <c:v>485</c:v>
                </c:pt>
                <c:pt idx="1615">
                  <c:v>485</c:v>
                </c:pt>
                <c:pt idx="1616">
                  <c:v>485</c:v>
                </c:pt>
                <c:pt idx="1617">
                  <c:v>485</c:v>
                </c:pt>
                <c:pt idx="1618">
                  <c:v>485</c:v>
                </c:pt>
                <c:pt idx="1619">
                  <c:v>485</c:v>
                </c:pt>
                <c:pt idx="1620">
                  <c:v>485</c:v>
                </c:pt>
                <c:pt idx="1621">
                  <c:v>486</c:v>
                </c:pt>
                <c:pt idx="1622">
                  <c:v>487</c:v>
                </c:pt>
                <c:pt idx="1623">
                  <c:v>487</c:v>
                </c:pt>
                <c:pt idx="1624">
                  <c:v>487</c:v>
                </c:pt>
                <c:pt idx="1625">
                  <c:v>487</c:v>
                </c:pt>
                <c:pt idx="1626">
                  <c:v>487</c:v>
                </c:pt>
                <c:pt idx="1627">
                  <c:v>487</c:v>
                </c:pt>
                <c:pt idx="1628">
                  <c:v>487</c:v>
                </c:pt>
                <c:pt idx="1629">
                  <c:v>487</c:v>
                </c:pt>
                <c:pt idx="1630">
                  <c:v>487</c:v>
                </c:pt>
                <c:pt idx="1631">
                  <c:v>487</c:v>
                </c:pt>
                <c:pt idx="1632">
                  <c:v>487</c:v>
                </c:pt>
                <c:pt idx="1633">
                  <c:v>487</c:v>
                </c:pt>
                <c:pt idx="1634">
                  <c:v>487</c:v>
                </c:pt>
                <c:pt idx="1635">
                  <c:v>487</c:v>
                </c:pt>
                <c:pt idx="1636">
                  <c:v>487</c:v>
                </c:pt>
                <c:pt idx="1637">
                  <c:v>487</c:v>
                </c:pt>
                <c:pt idx="1638">
                  <c:v>487</c:v>
                </c:pt>
                <c:pt idx="1639">
                  <c:v>487</c:v>
                </c:pt>
                <c:pt idx="1640">
                  <c:v>487</c:v>
                </c:pt>
                <c:pt idx="1641">
                  <c:v>487</c:v>
                </c:pt>
                <c:pt idx="1642">
                  <c:v>487</c:v>
                </c:pt>
                <c:pt idx="1643">
                  <c:v>487</c:v>
                </c:pt>
                <c:pt idx="1644">
                  <c:v>488</c:v>
                </c:pt>
                <c:pt idx="1645">
                  <c:v>488</c:v>
                </c:pt>
                <c:pt idx="1646">
                  <c:v>489</c:v>
                </c:pt>
                <c:pt idx="1647">
                  <c:v>489</c:v>
                </c:pt>
                <c:pt idx="1648">
                  <c:v>490</c:v>
                </c:pt>
                <c:pt idx="1649">
                  <c:v>490</c:v>
                </c:pt>
                <c:pt idx="1650">
                  <c:v>491</c:v>
                </c:pt>
                <c:pt idx="1651">
                  <c:v>491</c:v>
                </c:pt>
                <c:pt idx="1652">
                  <c:v>492</c:v>
                </c:pt>
                <c:pt idx="1653">
                  <c:v>493</c:v>
                </c:pt>
                <c:pt idx="1654">
                  <c:v>494</c:v>
                </c:pt>
                <c:pt idx="1655">
                  <c:v>495</c:v>
                </c:pt>
                <c:pt idx="1656">
                  <c:v>495</c:v>
                </c:pt>
                <c:pt idx="1657">
                  <c:v>495</c:v>
                </c:pt>
                <c:pt idx="1658">
                  <c:v>495</c:v>
                </c:pt>
                <c:pt idx="1659">
                  <c:v>495</c:v>
                </c:pt>
                <c:pt idx="1660">
                  <c:v>496</c:v>
                </c:pt>
                <c:pt idx="1661">
                  <c:v>497</c:v>
                </c:pt>
                <c:pt idx="1662">
                  <c:v>497</c:v>
                </c:pt>
                <c:pt idx="1663">
                  <c:v>498</c:v>
                </c:pt>
                <c:pt idx="1664">
                  <c:v>499</c:v>
                </c:pt>
                <c:pt idx="1665">
                  <c:v>500</c:v>
                </c:pt>
                <c:pt idx="1666">
                  <c:v>500</c:v>
                </c:pt>
                <c:pt idx="1667">
                  <c:v>500</c:v>
                </c:pt>
                <c:pt idx="1668">
                  <c:v>500</c:v>
                </c:pt>
                <c:pt idx="1669">
                  <c:v>500</c:v>
                </c:pt>
                <c:pt idx="1670">
                  <c:v>501</c:v>
                </c:pt>
                <c:pt idx="1671">
                  <c:v>501</c:v>
                </c:pt>
                <c:pt idx="1672">
                  <c:v>501</c:v>
                </c:pt>
                <c:pt idx="1673">
                  <c:v>501</c:v>
                </c:pt>
                <c:pt idx="1674">
                  <c:v>501</c:v>
                </c:pt>
                <c:pt idx="1675">
                  <c:v>501</c:v>
                </c:pt>
                <c:pt idx="1676">
                  <c:v>502</c:v>
                </c:pt>
                <c:pt idx="1677">
                  <c:v>503</c:v>
                </c:pt>
                <c:pt idx="1678">
                  <c:v>504</c:v>
                </c:pt>
                <c:pt idx="1679">
                  <c:v>504</c:v>
                </c:pt>
                <c:pt idx="1680">
                  <c:v>505</c:v>
                </c:pt>
                <c:pt idx="1681">
                  <c:v>505</c:v>
                </c:pt>
                <c:pt idx="1682">
                  <c:v>505</c:v>
                </c:pt>
                <c:pt idx="1683">
                  <c:v>505</c:v>
                </c:pt>
                <c:pt idx="1684">
                  <c:v>505</c:v>
                </c:pt>
                <c:pt idx="1685">
                  <c:v>506</c:v>
                </c:pt>
                <c:pt idx="1686">
                  <c:v>507</c:v>
                </c:pt>
                <c:pt idx="1687">
                  <c:v>508</c:v>
                </c:pt>
                <c:pt idx="1688">
                  <c:v>508</c:v>
                </c:pt>
                <c:pt idx="1689">
                  <c:v>508</c:v>
                </c:pt>
                <c:pt idx="1690">
                  <c:v>508</c:v>
                </c:pt>
                <c:pt idx="1691">
                  <c:v>508</c:v>
                </c:pt>
                <c:pt idx="1692">
                  <c:v>508</c:v>
                </c:pt>
                <c:pt idx="1693">
                  <c:v>509</c:v>
                </c:pt>
                <c:pt idx="1694">
                  <c:v>509</c:v>
                </c:pt>
                <c:pt idx="1695">
                  <c:v>509</c:v>
                </c:pt>
                <c:pt idx="1696">
                  <c:v>509</c:v>
                </c:pt>
                <c:pt idx="1697">
                  <c:v>510</c:v>
                </c:pt>
                <c:pt idx="1698">
                  <c:v>510</c:v>
                </c:pt>
                <c:pt idx="1699">
                  <c:v>510</c:v>
                </c:pt>
                <c:pt idx="1700">
                  <c:v>510</c:v>
                </c:pt>
                <c:pt idx="1701">
                  <c:v>511</c:v>
                </c:pt>
                <c:pt idx="1702">
                  <c:v>511</c:v>
                </c:pt>
                <c:pt idx="1703">
                  <c:v>511</c:v>
                </c:pt>
                <c:pt idx="1704">
                  <c:v>512</c:v>
                </c:pt>
                <c:pt idx="1705">
                  <c:v>513</c:v>
                </c:pt>
                <c:pt idx="1706">
                  <c:v>514</c:v>
                </c:pt>
                <c:pt idx="1707">
                  <c:v>515</c:v>
                </c:pt>
                <c:pt idx="1708">
                  <c:v>515</c:v>
                </c:pt>
                <c:pt idx="1709">
                  <c:v>515</c:v>
                </c:pt>
                <c:pt idx="1710">
                  <c:v>515</c:v>
                </c:pt>
                <c:pt idx="1711">
                  <c:v>515</c:v>
                </c:pt>
                <c:pt idx="1712">
                  <c:v>516</c:v>
                </c:pt>
                <c:pt idx="1713">
                  <c:v>516</c:v>
                </c:pt>
                <c:pt idx="1714">
                  <c:v>517</c:v>
                </c:pt>
                <c:pt idx="1715">
                  <c:v>518</c:v>
                </c:pt>
                <c:pt idx="1716">
                  <c:v>519</c:v>
                </c:pt>
                <c:pt idx="1717">
                  <c:v>520</c:v>
                </c:pt>
                <c:pt idx="1718">
                  <c:v>521</c:v>
                </c:pt>
                <c:pt idx="1719">
                  <c:v>521</c:v>
                </c:pt>
                <c:pt idx="1720">
                  <c:v>522</c:v>
                </c:pt>
                <c:pt idx="1721">
                  <c:v>522</c:v>
                </c:pt>
                <c:pt idx="1722">
                  <c:v>523</c:v>
                </c:pt>
                <c:pt idx="1723">
                  <c:v>524</c:v>
                </c:pt>
                <c:pt idx="1724">
                  <c:v>524</c:v>
                </c:pt>
                <c:pt idx="1725">
                  <c:v>524</c:v>
                </c:pt>
                <c:pt idx="1726">
                  <c:v>524</c:v>
                </c:pt>
                <c:pt idx="1727">
                  <c:v>524</c:v>
                </c:pt>
                <c:pt idx="1728">
                  <c:v>524</c:v>
                </c:pt>
                <c:pt idx="1729">
                  <c:v>524</c:v>
                </c:pt>
                <c:pt idx="1730">
                  <c:v>524</c:v>
                </c:pt>
                <c:pt idx="1731">
                  <c:v>524</c:v>
                </c:pt>
                <c:pt idx="1732">
                  <c:v>524</c:v>
                </c:pt>
                <c:pt idx="1733">
                  <c:v>524</c:v>
                </c:pt>
                <c:pt idx="1734">
                  <c:v>525</c:v>
                </c:pt>
                <c:pt idx="1735">
                  <c:v>526</c:v>
                </c:pt>
                <c:pt idx="1736">
                  <c:v>527</c:v>
                </c:pt>
                <c:pt idx="1737">
                  <c:v>527</c:v>
                </c:pt>
                <c:pt idx="1738">
                  <c:v>527</c:v>
                </c:pt>
                <c:pt idx="1739">
                  <c:v>527</c:v>
                </c:pt>
                <c:pt idx="1740">
                  <c:v>527</c:v>
                </c:pt>
                <c:pt idx="1741">
                  <c:v>527</c:v>
                </c:pt>
                <c:pt idx="1742">
                  <c:v>527</c:v>
                </c:pt>
                <c:pt idx="1743">
                  <c:v>527</c:v>
                </c:pt>
                <c:pt idx="1744">
                  <c:v>527</c:v>
                </c:pt>
                <c:pt idx="1745">
                  <c:v>527</c:v>
                </c:pt>
                <c:pt idx="1746">
                  <c:v>528</c:v>
                </c:pt>
                <c:pt idx="1747">
                  <c:v>528</c:v>
                </c:pt>
                <c:pt idx="1748">
                  <c:v>528</c:v>
                </c:pt>
                <c:pt idx="1749">
                  <c:v>528</c:v>
                </c:pt>
                <c:pt idx="1750">
                  <c:v>528</c:v>
                </c:pt>
                <c:pt idx="1751">
                  <c:v>528</c:v>
                </c:pt>
                <c:pt idx="1752">
                  <c:v>528</c:v>
                </c:pt>
                <c:pt idx="1753">
                  <c:v>529</c:v>
                </c:pt>
                <c:pt idx="1754">
                  <c:v>529</c:v>
                </c:pt>
                <c:pt idx="1755">
                  <c:v>529</c:v>
                </c:pt>
                <c:pt idx="1756">
                  <c:v>529</c:v>
                </c:pt>
                <c:pt idx="1757">
                  <c:v>530</c:v>
                </c:pt>
                <c:pt idx="1758">
                  <c:v>530</c:v>
                </c:pt>
                <c:pt idx="1759">
                  <c:v>530</c:v>
                </c:pt>
                <c:pt idx="1760">
                  <c:v>530</c:v>
                </c:pt>
                <c:pt idx="1761">
                  <c:v>530</c:v>
                </c:pt>
                <c:pt idx="1762">
                  <c:v>530</c:v>
                </c:pt>
                <c:pt idx="1763">
                  <c:v>530</c:v>
                </c:pt>
                <c:pt idx="1764">
                  <c:v>530</c:v>
                </c:pt>
                <c:pt idx="1765">
                  <c:v>531</c:v>
                </c:pt>
                <c:pt idx="1766">
                  <c:v>532</c:v>
                </c:pt>
                <c:pt idx="1767">
                  <c:v>533</c:v>
                </c:pt>
                <c:pt idx="1768">
                  <c:v>534</c:v>
                </c:pt>
                <c:pt idx="1769">
                  <c:v>534</c:v>
                </c:pt>
                <c:pt idx="1770">
                  <c:v>535</c:v>
                </c:pt>
                <c:pt idx="1771">
                  <c:v>535</c:v>
                </c:pt>
                <c:pt idx="1772">
                  <c:v>535</c:v>
                </c:pt>
                <c:pt idx="1773">
                  <c:v>535</c:v>
                </c:pt>
                <c:pt idx="1774">
                  <c:v>535</c:v>
                </c:pt>
                <c:pt idx="1775">
                  <c:v>535</c:v>
                </c:pt>
                <c:pt idx="1776">
                  <c:v>535</c:v>
                </c:pt>
                <c:pt idx="1777">
                  <c:v>535</c:v>
                </c:pt>
                <c:pt idx="1778">
                  <c:v>535</c:v>
                </c:pt>
                <c:pt idx="1779">
                  <c:v>536</c:v>
                </c:pt>
                <c:pt idx="1780">
                  <c:v>537</c:v>
                </c:pt>
                <c:pt idx="1781">
                  <c:v>537</c:v>
                </c:pt>
                <c:pt idx="1782">
                  <c:v>537</c:v>
                </c:pt>
                <c:pt idx="1783">
                  <c:v>537</c:v>
                </c:pt>
                <c:pt idx="1784">
                  <c:v>537</c:v>
                </c:pt>
                <c:pt idx="1785">
                  <c:v>537</c:v>
                </c:pt>
                <c:pt idx="1786">
                  <c:v>537</c:v>
                </c:pt>
                <c:pt idx="1787">
                  <c:v>537</c:v>
                </c:pt>
                <c:pt idx="1788">
                  <c:v>537</c:v>
                </c:pt>
                <c:pt idx="1789">
                  <c:v>537</c:v>
                </c:pt>
                <c:pt idx="1790">
                  <c:v>537</c:v>
                </c:pt>
                <c:pt idx="1791">
                  <c:v>537</c:v>
                </c:pt>
                <c:pt idx="1792">
                  <c:v>538</c:v>
                </c:pt>
                <c:pt idx="1793">
                  <c:v>538</c:v>
                </c:pt>
                <c:pt idx="1794">
                  <c:v>538</c:v>
                </c:pt>
                <c:pt idx="1795">
                  <c:v>539</c:v>
                </c:pt>
                <c:pt idx="1796">
                  <c:v>539</c:v>
                </c:pt>
                <c:pt idx="1797">
                  <c:v>540</c:v>
                </c:pt>
                <c:pt idx="1798">
                  <c:v>541</c:v>
                </c:pt>
                <c:pt idx="1799">
                  <c:v>541</c:v>
                </c:pt>
                <c:pt idx="1800">
                  <c:v>542</c:v>
                </c:pt>
                <c:pt idx="1801">
                  <c:v>543</c:v>
                </c:pt>
                <c:pt idx="1802">
                  <c:v>543</c:v>
                </c:pt>
                <c:pt idx="1803">
                  <c:v>544</c:v>
                </c:pt>
                <c:pt idx="1804">
                  <c:v>545</c:v>
                </c:pt>
                <c:pt idx="1805">
                  <c:v>545</c:v>
                </c:pt>
                <c:pt idx="1806">
                  <c:v>546</c:v>
                </c:pt>
                <c:pt idx="1807">
                  <c:v>547</c:v>
                </c:pt>
                <c:pt idx="1808">
                  <c:v>548</c:v>
                </c:pt>
                <c:pt idx="1809">
                  <c:v>549</c:v>
                </c:pt>
                <c:pt idx="1810">
                  <c:v>549</c:v>
                </c:pt>
                <c:pt idx="1811">
                  <c:v>549</c:v>
                </c:pt>
                <c:pt idx="1812">
                  <c:v>549</c:v>
                </c:pt>
                <c:pt idx="1813">
                  <c:v>550</c:v>
                </c:pt>
                <c:pt idx="1814">
                  <c:v>551</c:v>
                </c:pt>
                <c:pt idx="1815">
                  <c:v>551</c:v>
                </c:pt>
                <c:pt idx="1816">
                  <c:v>552</c:v>
                </c:pt>
                <c:pt idx="1817">
                  <c:v>552</c:v>
                </c:pt>
                <c:pt idx="1818">
                  <c:v>552</c:v>
                </c:pt>
                <c:pt idx="1819">
                  <c:v>552</c:v>
                </c:pt>
                <c:pt idx="1820">
                  <c:v>553</c:v>
                </c:pt>
                <c:pt idx="1821">
                  <c:v>554</c:v>
                </c:pt>
                <c:pt idx="1822">
                  <c:v>554</c:v>
                </c:pt>
                <c:pt idx="1823">
                  <c:v>554</c:v>
                </c:pt>
                <c:pt idx="1824">
                  <c:v>554</c:v>
                </c:pt>
                <c:pt idx="1825">
                  <c:v>554</c:v>
                </c:pt>
                <c:pt idx="1826">
                  <c:v>555</c:v>
                </c:pt>
                <c:pt idx="1827">
                  <c:v>556</c:v>
                </c:pt>
                <c:pt idx="1828">
                  <c:v>556</c:v>
                </c:pt>
                <c:pt idx="1829">
                  <c:v>557</c:v>
                </c:pt>
                <c:pt idx="1830">
                  <c:v>557</c:v>
                </c:pt>
                <c:pt idx="1831">
                  <c:v>557</c:v>
                </c:pt>
                <c:pt idx="1832">
                  <c:v>557</c:v>
                </c:pt>
                <c:pt idx="1833">
                  <c:v>558</c:v>
                </c:pt>
                <c:pt idx="1834">
                  <c:v>559</c:v>
                </c:pt>
                <c:pt idx="1835">
                  <c:v>560</c:v>
                </c:pt>
                <c:pt idx="1836">
                  <c:v>560</c:v>
                </c:pt>
                <c:pt idx="1837">
                  <c:v>561</c:v>
                </c:pt>
                <c:pt idx="1838">
                  <c:v>562</c:v>
                </c:pt>
                <c:pt idx="1839">
                  <c:v>562</c:v>
                </c:pt>
                <c:pt idx="1840">
                  <c:v>562</c:v>
                </c:pt>
                <c:pt idx="1841">
                  <c:v>562</c:v>
                </c:pt>
                <c:pt idx="1842">
                  <c:v>562</c:v>
                </c:pt>
                <c:pt idx="1843">
                  <c:v>562</c:v>
                </c:pt>
                <c:pt idx="1844">
                  <c:v>562</c:v>
                </c:pt>
                <c:pt idx="1845">
                  <c:v>562</c:v>
                </c:pt>
                <c:pt idx="1846">
                  <c:v>563</c:v>
                </c:pt>
                <c:pt idx="1847">
                  <c:v>563</c:v>
                </c:pt>
                <c:pt idx="1848">
                  <c:v>563</c:v>
                </c:pt>
                <c:pt idx="1849">
                  <c:v>563</c:v>
                </c:pt>
                <c:pt idx="1850">
                  <c:v>564</c:v>
                </c:pt>
                <c:pt idx="1851">
                  <c:v>564</c:v>
                </c:pt>
                <c:pt idx="1852">
                  <c:v>564</c:v>
                </c:pt>
                <c:pt idx="1853">
                  <c:v>565</c:v>
                </c:pt>
                <c:pt idx="1854">
                  <c:v>565</c:v>
                </c:pt>
                <c:pt idx="1855">
                  <c:v>566</c:v>
                </c:pt>
                <c:pt idx="1856">
                  <c:v>566</c:v>
                </c:pt>
                <c:pt idx="1857">
                  <c:v>566</c:v>
                </c:pt>
                <c:pt idx="1858">
                  <c:v>566</c:v>
                </c:pt>
                <c:pt idx="1859">
                  <c:v>567</c:v>
                </c:pt>
                <c:pt idx="1860">
                  <c:v>568</c:v>
                </c:pt>
                <c:pt idx="1861">
                  <c:v>568</c:v>
                </c:pt>
                <c:pt idx="1862">
                  <c:v>568</c:v>
                </c:pt>
                <c:pt idx="1863">
                  <c:v>568</c:v>
                </c:pt>
                <c:pt idx="1864">
                  <c:v>568</c:v>
                </c:pt>
                <c:pt idx="1865">
                  <c:v>568</c:v>
                </c:pt>
                <c:pt idx="1866">
                  <c:v>569</c:v>
                </c:pt>
                <c:pt idx="1867">
                  <c:v>569</c:v>
                </c:pt>
                <c:pt idx="1868">
                  <c:v>570</c:v>
                </c:pt>
                <c:pt idx="1869">
                  <c:v>571</c:v>
                </c:pt>
                <c:pt idx="1870">
                  <c:v>571</c:v>
                </c:pt>
                <c:pt idx="1871">
                  <c:v>571</c:v>
                </c:pt>
                <c:pt idx="1872">
                  <c:v>571</c:v>
                </c:pt>
                <c:pt idx="1873">
                  <c:v>571</c:v>
                </c:pt>
                <c:pt idx="1874">
                  <c:v>571</c:v>
                </c:pt>
                <c:pt idx="1875">
                  <c:v>572</c:v>
                </c:pt>
                <c:pt idx="1876">
                  <c:v>572</c:v>
                </c:pt>
                <c:pt idx="1877">
                  <c:v>572</c:v>
                </c:pt>
                <c:pt idx="1878">
                  <c:v>572</c:v>
                </c:pt>
                <c:pt idx="1879">
                  <c:v>572</c:v>
                </c:pt>
                <c:pt idx="1880">
                  <c:v>572</c:v>
                </c:pt>
                <c:pt idx="1881">
                  <c:v>573</c:v>
                </c:pt>
                <c:pt idx="1882">
                  <c:v>573</c:v>
                </c:pt>
                <c:pt idx="1883">
                  <c:v>573</c:v>
                </c:pt>
                <c:pt idx="1884">
                  <c:v>573</c:v>
                </c:pt>
                <c:pt idx="1885">
                  <c:v>573</c:v>
                </c:pt>
                <c:pt idx="1886">
                  <c:v>574</c:v>
                </c:pt>
                <c:pt idx="1887">
                  <c:v>575</c:v>
                </c:pt>
                <c:pt idx="1888">
                  <c:v>576</c:v>
                </c:pt>
                <c:pt idx="1889">
                  <c:v>577</c:v>
                </c:pt>
                <c:pt idx="1890">
                  <c:v>578</c:v>
                </c:pt>
                <c:pt idx="1891">
                  <c:v>579</c:v>
                </c:pt>
                <c:pt idx="1892">
                  <c:v>579</c:v>
                </c:pt>
                <c:pt idx="1893">
                  <c:v>580</c:v>
                </c:pt>
                <c:pt idx="1894">
                  <c:v>580</c:v>
                </c:pt>
                <c:pt idx="1895">
                  <c:v>581</c:v>
                </c:pt>
                <c:pt idx="1896">
                  <c:v>581</c:v>
                </c:pt>
                <c:pt idx="1897">
                  <c:v>581</c:v>
                </c:pt>
                <c:pt idx="1898">
                  <c:v>581</c:v>
                </c:pt>
                <c:pt idx="1899">
                  <c:v>582</c:v>
                </c:pt>
                <c:pt idx="1900">
                  <c:v>582</c:v>
                </c:pt>
                <c:pt idx="1901">
                  <c:v>583</c:v>
                </c:pt>
                <c:pt idx="1902">
                  <c:v>583</c:v>
                </c:pt>
                <c:pt idx="1903">
                  <c:v>584</c:v>
                </c:pt>
                <c:pt idx="1904">
                  <c:v>585</c:v>
                </c:pt>
                <c:pt idx="1905">
                  <c:v>586</c:v>
                </c:pt>
                <c:pt idx="1906">
                  <c:v>586</c:v>
                </c:pt>
                <c:pt idx="1907">
                  <c:v>586</c:v>
                </c:pt>
                <c:pt idx="1908">
                  <c:v>587</c:v>
                </c:pt>
                <c:pt idx="1909">
                  <c:v>587</c:v>
                </c:pt>
                <c:pt idx="1910">
                  <c:v>587</c:v>
                </c:pt>
                <c:pt idx="1911">
                  <c:v>587</c:v>
                </c:pt>
                <c:pt idx="1912">
                  <c:v>587</c:v>
                </c:pt>
                <c:pt idx="1913">
                  <c:v>587</c:v>
                </c:pt>
                <c:pt idx="1914">
                  <c:v>587</c:v>
                </c:pt>
                <c:pt idx="1915">
                  <c:v>587</c:v>
                </c:pt>
                <c:pt idx="1916">
                  <c:v>587</c:v>
                </c:pt>
                <c:pt idx="1917">
                  <c:v>587</c:v>
                </c:pt>
                <c:pt idx="1918">
                  <c:v>587</c:v>
                </c:pt>
                <c:pt idx="1919">
                  <c:v>587</c:v>
                </c:pt>
                <c:pt idx="1920">
                  <c:v>587</c:v>
                </c:pt>
                <c:pt idx="1921">
                  <c:v>587</c:v>
                </c:pt>
                <c:pt idx="1922">
                  <c:v>587</c:v>
                </c:pt>
                <c:pt idx="1923">
                  <c:v>587</c:v>
                </c:pt>
                <c:pt idx="1924">
                  <c:v>588</c:v>
                </c:pt>
                <c:pt idx="1925">
                  <c:v>588</c:v>
                </c:pt>
                <c:pt idx="1926">
                  <c:v>589</c:v>
                </c:pt>
                <c:pt idx="1927">
                  <c:v>590</c:v>
                </c:pt>
                <c:pt idx="1928">
                  <c:v>590</c:v>
                </c:pt>
                <c:pt idx="1929">
                  <c:v>590</c:v>
                </c:pt>
                <c:pt idx="1930">
                  <c:v>590</c:v>
                </c:pt>
                <c:pt idx="1931">
                  <c:v>590</c:v>
                </c:pt>
                <c:pt idx="1932">
                  <c:v>590</c:v>
                </c:pt>
                <c:pt idx="1933">
                  <c:v>590</c:v>
                </c:pt>
                <c:pt idx="1934">
                  <c:v>590</c:v>
                </c:pt>
                <c:pt idx="1935">
                  <c:v>590</c:v>
                </c:pt>
                <c:pt idx="1936">
                  <c:v>591</c:v>
                </c:pt>
                <c:pt idx="1937">
                  <c:v>592</c:v>
                </c:pt>
                <c:pt idx="1938">
                  <c:v>592</c:v>
                </c:pt>
                <c:pt idx="1939">
                  <c:v>592</c:v>
                </c:pt>
                <c:pt idx="1940">
                  <c:v>592</c:v>
                </c:pt>
                <c:pt idx="1941">
                  <c:v>592</c:v>
                </c:pt>
                <c:pt idx="1942">
                  <c:v>592</c:v>
                </c:pt>
                <c:pt idx="1943">
                  <c:v>592</c:v>
                </c:pt>
                <c:pt idx="1944">
                  <c:v>592</c:v>
                </c:pt>
                <c:pt idx="1945">
                  <c:v>592</c:v>
                </c:pt>
                <c:pt idx="1946">
                  <c:v>592</c:v>
                </c:pt>
                <c:pt idx="1947">
                  <c:v>593</c:v>
                </c:pt>
                <c:pt idx="1948">
                  <c:v>594</c:v>
                </c:pt>
                <c:pt idx="1949">
                  <c:v>594</c:v>
                </c:pt>
                <c:pt idx="1950">
                  <c:v>594</c:v>
                </c:pt>
                <c:pt idx="1951">
                  <c:v>594</c:v>
                </c:pt>
                <c:pt idx="1952">
                  <c:v>595</c:v>
                </c:pt>
                <c:pt idx="1953">
                  <c:v>595</c:v>
                </c:pt>
                <c:pt idx="1954">
                  <c:v>596</c:v>
                </c:pt>
                <c:pt idx="1955">
                  <c:v>597</c:v>
                </c:pt>
                <c:pt idx="1956">
                  <c:v>597</c:v>
                </c:pt>
                <c:pt idx="1957">
                  <c:v>597</c:v>
                </c:pt>
                <c:pt idx="1958">
                  <c:v>597</c:v>
                </c:pt>
                <c:pt idx="1959">
                  <c:v>597</c:v>
                </c:pt>
                <c:pt idx="1960">
                  <c:v>598</c:v>
                </c:pt>
                <c:pt idx="1961">
                  <c:v>599</c:v>
                </c:pt>
                <c:pt idx="1962">
                  <c:v>600</c:v>
                </c:pt>
                <c:pt idx="1963">
                  <c:v>600</c:v>
                </c:pt>
                <c:pt idx="1964">
                  <c:v>601</c:v>
                </c:pt>
                <c:pt idx="1965">
                  <c:v>601</c:v>
                </c:pt>
                <c:pt idx="1966">
                  <c:v>601</c:v>
                </c:pt>
                <c:pt idx="1967">
                  <c:v>601</c:v>
                </c:pt>
                <c:pt idx="1968">
                  <c:v>601</c:v>
                </c:pt>
                <c:pt idx="1969">
                  <c:v>601</c:v>
                </c:pt>
                <c:pt idx="1970">
                  <c:v>602</c:v>
                </c:pt>
                <c:pt idx="1971">
                  <c:v>602</c:v>
                </c:pt>
                <c:pt idx="1972">
                  <c:v>603</c:v>
                </c:pt>
                <c:pt idx="1973">
                  <c:v>603</c:v>
                </c:pt>
                <c:pt idx="1974">
                  <c:v>604</c:v>
                </c:pt>
                <c:pt idx="1975">
                  <c:v>605</c:v>
                </c:pt>
                <c:pt idx="1976">
                  <c:v>605</c:v>
                </c:pt>
                <c:pt idx="1977">
                  <c:v>606</c:v>
                </c:pt>
                <c:pt idx="1978">
                  <c:v>607</c:v>
                </c:pt>
                <c:pt idx="1979">
                  <c:v>608</c:v>
                </c:pt>
                <c:pt idx="1980">
                  <c:v>608</c:v>
                </c:pt>
                <c:pt idx="1981">
                  <c:v>609</c:v>
                </c:pt>
                <c:pt idx="1982">
                  <c:v>609</c:v>
                </c:pt>
                <c:pt idx="1983">
                  <c:v>609</c:v>
                </c:pt>
                <c:pt idx="1984">
                  <c:v>609</c:v>
                </c:pt>
                <c:pt idx="1985">
                  <c:v>610</c:v>
                </c:pt>
                <c:pt idx="1986">
                  <c:v>610</c:v>
                </c:pt>
                <c:pt idx="1987">
                  <c:v>610</c:v>
                </c:pt>
                <c:pt idx="1988">
                  <c:v>611</c:v>
                </c:pt>
                <c:pt idx="1989">
                  <c:v>611</c:v>
                </c:pt>
                <c:pt idx="1990">
                  <c:v>611</c:v>
                </c:pt>
                <c:pt idx="1991">
                  <c:v>611</c:v>
                </c:pt>
                <c:pt idx="1992">
                  <c:v>611</c:v>
                </c:pt>
                <c:pt idx="1993">
                  <c:v>611</c:v>
                </c:pt>
                <c:pt idx="1994">
                  <c:v>611</c:v>
                </c:pt>
                <c:pt idx="1995">
                  <c:v>611</c:v>
                </c:pt>
                <c:pt idx="1996">
                  <c:v>611</c:v>
                </c:pt>
                <c:pt idx="1997">
                  <c:v>611</c:v>
                </c:pt>
                <c:pt idx="1998">
                  <c:v>611</c:v>
                </c:pt>
                <c:pt idx="1999">
                  <c:v>611</c:v>
                </c:pt>
                <c:pt idx="2000">
                  <c:v>611</c:v>
                </c:pt>
                <c:pt idx="2001">
                  <c:v>611</c:v>
                </c:pt>
                <c:pt idx="2002">
                  <c:v>611</c:v>
                </c:pt>
                <c:pt idx="2003">
                  <c:v>611</c:v>
                </c:pt>
                <c:pt idx="2004">
                  <c:v>611</c:v>
                </c:pt>
                <c:pt idx="2005">
                  <c:v>611</c:v>
                </c:pt>
                <c:pt idx="2006">
                  <c:v>612</c:v>
                </c:pt>
                <c:pt idx="2007">
                  <c:v>612</c:v>
                </c:pt>
                <c:pt idx="2008">
                  <c:v>613</c:v>
                </c:pt>
                <c:pt idx="2009">
                  <c:v>614</c:v>
                </c:pt>
                <c:pt idx="2010">
                  <c:v>614</c:v>
                </c:pt>
                <c:pt idx="2011">
                  <c:v>614</c:v>
                </c:pt>
                <c:pt idx="2012">
                  <c:v>614</c:v>
                </c:pt>
                <c:pt idx="2013">
                  <c:v>615</c:v>
                </c:pt>
                <c:pt idx="2014">
                  <c:v>616</c:v>
                </c:pt>
                <c:pt idx="2015">
                  <c:v>617</c:v>
                </c:pt>
                <c:pt idx="2016">
                  <c:v>618</c:v>
                </c:pt>
                <c:pt idx="2017">
                  <c:v>618</c:v>
                </c:pt>
                <c:pt idx="2018">
                  <c:v>618</c:v>
                </c:pt>
                <c:pt idx="2019">
                  <c:v>618</c:v>
                </c:pt>
                <c:pt idx="2020">
                  <c:v>618</c:v>
                </c:pt>
                <c:pt idx="2021">
                  <c:v>618</c:v>
                </c:pt>
                <c:pt idx="2022">
                  <c:v>619</c:v>
                </c:pt>
                <c:pt idx="2023">
                  <c:v>619</c:v>
                </c:pt>
                <c:pt idx="2024">
                  <c:v>619</c:v>
                </c:pt>
                <c:pt idx="2025">
                  <c:v>619</c:v>
                </c:pt>
                <c:pt idx="2026">
                  <c:v>619</c:v>
                </c:pt>
                <c:pt idx="2027">
                  <c:v>620</c:v>
                </c:pt>
                <c:pt idx="2028">
                  <c:v>620</c:v>
                </c:pt>
                <c:pt idx="2029">
                  <c:v>620</c:v>
                </c:pt>
                <c:pt idx="2030">
                  <c:v>620</c:v>
                </c:pt>
                <c:pt idx="2031">
                  <c:v>620</c:v>
                </c:pt>
                <c:pt idx="2032">
                  <c:v>620</c:v>
                </c:pt>
                <c:pt idx="2033">
                  <c:v>620</c:v>
                </c:pt>
                <c:pt idx="2034">
                  <c:v>621</c:v>
                </c:pt>
                <c:pt idx="2035">
                  <c:v>622</c:v>
                </c:pt>
                <c:pt idx="2036">
                  <c:v>623</c:v>
                </c:pt>
                <c:pt idx="2037">
                  <c:v>623</c:v>
                </c:pt>
                <c:pt idx="2038">
                  <c:v>623</c:v>
                </c:pt>
                <c:pt idx="2039">
                  <c:v>623</c:v>
                </c:pt>
                <c:pt idx="2040">
                  <c:v>623</c:v>
                </c:pt>
                <c:pt idx="2041">
                  <c:v>623</c:v>
                </c:pt>
                <c:pt idx="2042">
                  <c:v>624</c:v>
                </c:pt>
                <c:pt idx="2043">
                  <c:v>624</c:v>
                </c:pt>
                <c:pt idx="2044">
                  <c:v>625</c:v>
                </c:pt>
                <c:pt idx="2045">
                  <c:v>626</c:v>
                </c:pt>
                <c:pt idx="2046">
                  <c:v>627</c:v>
                </c:pt>
                <c:pt idx="2047">
                  <c:v>627</c:v>
                </c:pt>
                <c:pt idx="2048">
                  <c:v>627</c:v>
                </c:pt>
                <c:pt idx="2049">
                  <c:v>627</c:v>
                </c:pt>
                <c:pt idx="2050">
                  <c:v>628</c:v>
                </c:pt>
                <c:pt idx="2051">
                  <c:v>629</c:v>
                </c:pt>
                <c:pt idx="2052">
                  <c:v>630</c:v>
                </c:pt>
                <c:pt idx="2053">
                  <c:v>630</c:v>
                </c:pt>
                <c:pt idx="2054">
                  <c:v>630</c:v>
                </c:pt>
                <c:pt idx="2055">
                  <c:v>630</c:v>
                </c:pt>
                <c:pt idx="2056">
                  <c:v>630</c:v>
                </c:pt>
                <c:pt idx="2057">
                  <c:v>630</c:v>
                </c:pt>
                <c:pt idx="2058">
                  <c:v>630</c:v>
                </c:pt>
                <c:pt idx="2059">
                  <c:v>630</c:v>
                </c:pt>
                <c:pt idx="2060">
                  <c:v>631</c:v>
                </c:pt>
                <c:pt idx="2061">
                  <c:v>631</c:v>
                </c:pt>
                <c:pt idx="2062">
                  <c:v>631</c:v>
                </c:pt>
                <c:pt idx="2063">
                  <c:v>631</c:v>
                </c:pt>
                <c:pt idx="2064">
                  <c:v>631</c:v>
                </c:pt>
                <c:pt idx="2065">
                  <c:v>631</c:v>
                </c:pt>
                <c:pt idx="2066">
                  <c:v>631</c:v>
                </c:pt>
                <c:pt idx="2067">
                  <c:v>631</c:v>
                </c:pt>
                <c:pt idx="2068">
                  <c:v>632</c:v>
                </c:pt>
                <c:pt idx="2069">
                  <c:v>632</c:v>
                </c:pt>
                <c:pt idx="2070">
                  <c:v>633</c:v>
                </c:pt>
                <c:pt idx="2071">
                  <c:v>633</c:v>
                </c:pt>
                <c:pt idx="2072">
                  <c:v>633</c:v>
                </c:pt>
                <c:pt idx="2073">
                  <c:v>633</c:v>
                </c:pt>
                <c:pt idx="2074">
                  <c:v>634</c:v>
                </c:pt>
                <c:pt idx="2075">
                  <c:v>635</c:v>
                </c:pt>
                <c:pt idx="2076">
                  <c:v>636</c:v>
                </c:pt>
                <c:pt idx="2077">
                  <c:v>637</c:v>
                </c:pt>
                <c:pt idx="2078">
                  <c:v>637</c:v>
                </c:pt>
                <c:pt idx="2079">
                  <c:v>638</c:v>
                </c:pt>
                <c:pt idx="2080">
                  <c:v>638</c:v>
                </c:pt>
                <c:pt idx="2081">
                  <c:v>639</c:v>
                </c:pt>
                <c:pt idx="2082">
                  <c:v>639</c:v>
                </c:pt>
                <c:pt idx="2083">
                  <c:v>639</c:v>
                </c:pt>
                <c:pt idx="2084">
                  <c:v>640</c:v>
                </c:pt>
                <c:pt idx="2085">
                  <c:v>640</c:v>
                </c:pt>
                <c:pt idx="2086">
                  <c:v>641</c:v>
                </c:pt>
                <c:pt idx="2087">
                  <c:v>642</c:v>
                </c:pt>
                <c:pt idx="2088">
                  <c:v>642</c:v>
                </c:pt>
                <c:pt idx="2089">
                  <c:v>642</c:v>
                </c:pt>
                <c:pt idx="2090">
                  <c:v>642</c:v>
                </c:pt>
                <c:pt idx="2091">
                  <c:v>642</c:v>
                </c:pt>
                <c:pt idx="2092">
                  <c:v>642</c:v>
                </c:pt>
                <c:pt idx="2093">
                  <c:v>642</c:v>
                </c:pt>
                <c:pt idx="2094">
                  <c:v>642</c:v>
                </c:pt>
                <c:pt idx="2095">
                  <c:v>642</c:v>
                </c:pt>
                <c:pt idx="2096">
                  <c:v>643</c:v>
                </c:pt>
                <c:pt idx="2097">
                  <c:v>644</c:v>
                </c:pt>
                <c:pt idx="2098">
                  <c:v>644</c:v>
                </c:pt>
                <c:pt idx="2099">
                  <c:v>644</c:v>
                </c:pt>
                <c:pt idx="2100">
                  <c:v>644</c:v>
                </c:pt>
                <c:pt idx="2101">
                  <c:v>644</c:v>
                </c:pt>
                <c:pt idx="2102">
                  <c:v>644</c:v>
                </c:pt>
                <c:pt idx="2103">
                  <c:v>644</c:v>
                </c:pt>
                <c:pt idx="2104">
                  <c:v>644</c:v>
                </c:pt>
                <c:pt idx="2105">
                  <c:v>645</c:v>
                </c:pt>
                <c:pt idx="2106">
                  <c:v>645</c:v>
                </c:pt>
                <c:pt idx="2107">
                  <c:v>645</c:v>
                </c:pt>
                <c:pt idx="2108">
                  <c:v>645</c:v>
                </c:pt>
                <c:pt idx="2109">
                  <c:v>645</c:v>
                </c:pt>
                <c:pt idx="2110">
                  <c:v>645</c:v>
                </c:pt>
                <c:pt idx="2111">
                  <c:v>646</c:v>
                </c:pt>
                <c:pt idx="2112">
                  <c:v>647</c:v>
                </c:pt>
                <c:pt idx="2113">
                  <c:v>648</c:v>
                </c:pt>
                <c:pt idx="2114">
                  <c:v>648</c:v>
                </c:pt>
                <c:pt idx="2115">
                  <c:v>648</c:v>
                </c:pt>
                <c:pt idx="2116">
                  <c:v>649</c:v>
                </c:pt>
                <c:pt idx="2117">
                  <c:v>649</c:v>
                </c:pt>
                <c:pt idx="2118">
                  <c:v>649</c:v>
                </c:pt>
                <c:pt idx="2119">
                  <c:v>650</c:v>
                </c:pt>
                <c:pt idx="2120">
                  <c:v>650</c:v>
                </c:pt>
                <c:pt idx="2121">
                  <c:v>650</c:v>
                </c:pt>
                <c:pt idx="2122">
                  <c:v>650</c:v>
                </c:pt>
                <c:pt idx="2123">
                  <c:v>650</c:v>
                </c:pt>
                <c:pt idx="2124">
                  <c:v>650</c:v>
                </c:pt>
                <c:pt idx="2125">
                  <c:v>650</c:v>
                </c:pt>
                <c:pt idx="2126">
                  <c:v>651</c:v>
                </c:pt>
                <c:pt idx="2127">
                  <c:v>651</c:v>
                </c:pt>
                <c:pt idx="2128">
                  <c:v>651</c:v>
                </c:pt>
                <c:pt idx="2129">
                  <c:v>651</c:v>
                </c:pt>
                <c:pt idx="2130">
                  <c:v>651</c:v>
                </c:pt>
                <c:pt idx="2131">
                  <c:v>651</c:v>
                </c:pt>
                <c:pt idx="2132">
                  <c:v>652</c:v>
                </c:pt>
                <c:pt idx="2133">
                  <c:v>652</c:v>
                </c:pt>
                <c:pt idx="2134">
                  <c:v>652</c:v>
                </c:pt>
                <c:pt idx="2135">
                  <c:v>652</c:v>
                </c:pt>
                <c:pt idx="2136">
                  <c:v>652</c:v>
                </c:pt>
                <c:pt idx="2137">
                  <c:v>652</c:v>
                </c:pt>
                <c:pt idx="2138">
                  <c:v>652</c:v>
                </c:pt>
                <c:pt idx="2139">
                  <c:v>652</c:v>
                </c:pt>
                <c:pt idx="2140">
                  <c:v>652</c:v>
                </c:pt>
                <c:pt idx="2141">
                  <c:v>653</c:v>
                </c:pt>
                <c:pt idx="2142">
                  <c:v>653</c:v>
                </c:pt>
                <c:pt idx="2143">
                  <c:v>653</c:v>
                </c:pt>
                <c:pt idx="2144">
                  <c:v>654</c:v>
                </c:pt>
                <c:pt idx="2145">
                  <c:v>655</c:v>
                </c:pt>
                <c:pt idx="2146">
                  <c:v>656</c:v>
                </c:pt>
                <c:pt idx="2147">
                  <c:v>657</c:v>
                </c:pt>
                <c:pt idx="2148">
                  <c:v>657</c:v>
                </c:pt>
                <c:pt idx="2149">
                  <c:v>657</c:v>
                </c:pt>
                <c:pt idx="2150">
                  <c:v>657</c:v>
                </c:pt>
                <c:pt idx="2151">
                  <c:v>657</c:v>
                </c:pt>
                <c:pt idx="2152">
                  <c:v>657</c:v>
                </c:pt>
                <c:pt idx="2153">
                  <c:v>657</c:v>
                </c:pt>
                <c:pt idx="2154">
                  <c:v>657</c:v>
                </c:pt>
                <c:pt idx="2155">
                  <c:v>658</c:v>
                </c:pt>
                <c:pt idx="2156">
                  <c:v>658</c:v>
                </c:pt>
                <c:pt idx="2157">
                  <c:v>658</c:v>
                </c:pt>
                <c:pt idx="2158">
                  <c:v>659</c:v>
                </c:pt>
                <c:pt idx="2159">
                  <c:v>660</c:v>
                </c:pt>
                <c:pt idx="2160">
                  <c:v>661</c:v>
                </c:pt>
                <c:pt idx="2161">
                  <c:v>662</c:v>
                </c:pt>
                <c:pt idx="2162">
                  <c:v>663</c:v>
                </c:pt>
                <c:pt idx="2163">
                  <c:v>663</c:v>
                </c:pt>
                <c:pt idx="2164">
                  <c:v>663</c:v>
                </c:pt>
                <c:pt idx="2165">
                  <c:v>663</c:v>
                </c:pt>
                <c:pt idx="2166">
                  <c:v>664</c:v>
                </c:pt>
                <c:pt idx="2167">
                  <c:v>665</c:v>
                </c:pt>
                <c:pt idx="2168">
                  <c:v>666</c:v>
                </c:pt>
                <c:pt idx="2169">
                  <c:v>666</c:v>
                </c:pt>
                <c:pt idx="2170">
                  <c:v>666</c:v>
                </c:pt>
                <c:pt idx="2171">
                  <c:v>667</c:v>
                </c:pt>
                <c:pt idx="2172">
                  <c:v>667</c:v>
                </c:pt>
                <c:pt idx="2173">
                  <c:v>668</c:v>
                </c:pt>
                <c:pt idx="2174">
                  <c:v>669</c:v>
                </c:pt>
                <c:pt idx="2175">
                  <c:v>670</c:v>
                </c:pt>
                <c:pt idx="2176">
                  <c:v>670</c:v>
                </c:pt>
                <c:pt idx="2177">
                  <c:v>670</c:v>
                </c:pt>
                <c:pt idx="2178">
                  <c:v>670</c:v>
                </c:pt>
                <c:pt idx="2179">
                  <c:v>670</c:v>
                </c:pt>
                <c:pt idx="2180">
                  <c:v>670</c:v>
                </c:pt>
                <c:pt idx="2181">
                  <c:v>670</c:v>
                </c:pt>
                <c:pt idx="2182">
                  <c:v>670</c:v>
                </c:pt>
                <c:pt idx="2183">
                  <c:v>670</c:v>
                </c:pt>
                <c:pt idx="2184">
                  <c:v>671</c:v>
                </c:pt>
                <c:pt idx="2185">
                  <c:v>672</c:v>
                </c:pt>
                <c:pt idx="2186">
                  <c:v>672</c:v>
                </c:pt>
                <c:pt idx="2187">
                  <c:v>672</c:v>
                </c:pt>
                <c:pt idx="2188">
                  <c:v>673</c:v>
                </c:pt>
                <c:pt idx="2189">
                  <c:v>674</c:v>
                </c:pt>
                <c:pt idx="2190">
                  <c:v>674</c:v>
                </c:pt>
                <c:pt idx="2191">
                  <c:v>674</c:v>
                </c:pt>
                <c:pt idx="2192">
                  <c:v>675</c:v>
                </c:pt>
                <c:pt idx="2193">
                  <c:v>675</c:v>
                </c:pt>
                <c:pt idx="2194">
                  <c:v>675</c:v>
                </c:pt>
                <c:pt idx="2195">
                  <c:v>675</c:v>
                </c:pt>
                <c:pt idx="2196">
                  <c:v>676</c:v>
                </c:pt>
                <c:pt idx="2197">
                  <c:v>676</c:v>
                </c:pt>
                <c:pt idx="2198">
                  <c:v>676</c:v>
                </c:pt>
                <c:pt idx="2199">
                  <c:v>676</c:v>
                </c:pt>
                <c:pt idx="2200">
                  <c:v>676</c:v>
                </c:pt>
                <c:pt idx="2201">
                  <c:v>676</c:v>
                </c:pt>
                <c:pt idx="2202">
                  <c:v>676</c:v>
                </c:pt>
                <c:pt idx="2203">
                  <c:v>676</c:v>
                </c:pt>
                <c:pt idx="2204">
                  <c:v>676</c:v>
                </c:pt>
                <c:pt idx="2205">
                  <c:v>676</c:v>
                </c:pt>
                <c:pt idx="2206">
                  <c:v>677</c:v>
                </c:pt>
                <c:pt idx="2207">
                  <c:v>678</c:v>
                </c:pt>
                <c:pt idx="2208">
                  <c:v>678</c:v>
                </c:pt>
                <c:pt idx="2209">
                  <c:v>678</c:v>
                </c:pt>
                <c:pt idx="2210">
                  <c:v>678</c:v>
                </c:pt>
                <c:pt idx="2211">
                  <c:v>678</c:v>
                </c:pt>
                <c:pt idx="2212">
                  <c:v>678</c:v>
                </c:pt>
                <c:pt idx="2213">
                  <c:v>678</c:v>
                </c:pt>
                <c:pt idx="2214">
                  <c:v>678</c:v>
                </c:pt>
                <c:pt idx="2215">
                  <c:v>679</c:v>
                </c:pt>
                <c:pt idx="2216">
                  <c:v>679</c:v>
                </c:pt>
                <c:pt idx="2217">
                  <c:v>679</c:v>
                </c:pt>
                <c:pt idx="2218">
                  <c:v>679</c:v>
                </c:pt>
                <c:pt idx="2219">
                  <c:v>679</c:v>
                </c:pt>
                <c:pt idx="2220">
                  <c:v>679</c:v>
                </c:pt>
                <c:pt idx="2221">
                  <c:v>679</c:v>
                </c:pt>
                <c:pt idx="2222">
                  <c:v>680</c:v>
                </c:pt>
                <c:pt idx="2223">
                  <c:v>681</c:v>
                </c:pt>
                <c:pt idx="2224">
                  <c:v>682</c:v>
                </c:pt>
                <c:pt idx="2225">
                  <c:v>682</c:v>
                </c:pt>
                <c:pt idx="2226">
                  <c:v>683</c:v>
                </c:pt>
                <c:pt idx="2227">
                  <c:v>683</c:v>
                </c:pt>
                <c:pt idx="2228">
                  <c:v>683</c:v>
                </c:pt>
                <c:pt idx="2229">
                  <c:v>683</c:v>
                </c:pt>
                <c:pt idx="2230">
                  <c:v>684</c:v>
                </c:pt>
                <c:pt idx="2231">
                  <c:v>684</c:v>
                </c:pt>
                <c:pt idx="2232">
                  <c:v>685</c:v>
                </c:pt>
                <c:pt idx="2233">
                  <c:v>685</c:v>
                </c:pt>
                <c:pt idx="2234">
                  <c:v>686</c:v>
                </c:pt>
                <c:pt idx="2235">
                  <c:v>686</c:v>
                </c:pt>
                <c:pt idx="2236">
                  <c:v>686</c:v>
                </c:pt>
                <c:pt idx="2237">
                  <c:v>686</c:v>
                </c:pt>
                <c:pt idx="2238">
                  <c:v>686</c:v>
                </c:pt>
                <c:pt idx="2239">
                  <c:v>686</c:v>
                </c:pt>
                <c:pt idx="2240">
                  <c:v>687</c:v>
                </c:pt>
                <c:pt idx="2241">
                  <c:v>688</c:v>
                </c:pt>
                <c:pt idx="2242">
                  <c:v>689</c:v>
                </c:pt>
                <c:pt idx="2243">
                  <c:v>689</c:v>
                </c:pt>
                <c:pt idx="2244">
                  <c:v>689</c:v>
                </c:pt>
                <c:pt idx="2245">
                  <c:v>690</c:v>
                </c:pt>
                <c:pt idx="2246">
                  <c:v>690</c:v>
                </c:pt>
                <c:pt idx="2247">
                  <c:v>690</c:v>
                </c:pt>
                <c:pt idx="2248">
                  <c:v>691</c:v>
                </c:pt>
                <c:pt idx="2249">
                  <c:v>691</c:v>
                </c:pt>
                <c:pt idx="2250">
                  <c:v>691</c:v>
                </c:pt>
                <c:pt idx="2251">
                  <c:v>691</c:v>
                </c:pt>
                <c:pt idx="2252">
                  <c:v>691</c:v>
                </c:pt>
                <c:pt idx="2253">
                  <c:v>692</c:v>
                </c:pt>
                <c:pt idx="2254">
                  <c:v>692</c:v>
                </c:pt>
                <c:pt idx="2255">
                  <c:v>692</c:v>
                </c:pt>
                <c:pt idx="2256">
                  <c:v>692</c:v>
                </c:pt>
                <c:pt idx="2257">
                  <c:v>692</c:v>
                </c:pt>
                <c:pt idx="2258">
                  <c:v>692</c:v>
                </c:pt>
                <c:pt idx="2259">
                  <c:v>693</c:v>
                </c:pt>
                <c:pt idx="2260">
                  <c:v>693</c:v>
                </c:pt>
                <c:pt idx="2261">
                  <c:v>693</c:v>
                </c:pt>
                <c:pt idx="2262">
                  <c:v>693</c:v>
                </c:pt>
                <c:pt idx="2263">
                  <c:v>693</c:v>
                </c:pt>
                <c:pt idx="2264">
                  <c:v>693</c:v>
                </c:pt>
                <c:pt idx="2265">
                  <c:v>693</c:v>
                </c:pt>
                <c:pt idx="2266">
                  <c:v>693</c:v>
                </c:pt>
                <c:pt idx="2267">
                  <c:v>693</c:v>
                </c:pt>
                <c:pt idx="2268">
                  <c:v>694</c:v>
                </c:pt>
                <c:pt idx="2269">
                  <c:v>694</c:v>
                </c:pt>
                <c:pt idx="2270">
                  <c:v>694</c:v>
                </c:pt>
                <c:pt idx="2271">
                  <c:v>694</c:v>
                </c:pt>
                <c:pt idx="2272">
                  <c:v>695</c:v>
                </c:pt>
                <c:pt idx="2273">
                  <c:v>696</c:v>
                </c:pt>
                <c:pt idx="2274">
                  <c:v>697</c:v>
                </c:pt>
                <c:pt idx="2275">
                  <c:v>698</c:v>
                </c:pt>
                <c:pt idx="2276">
                  <c:v>699</c:v>
                </c:pt>
                <c:pt idx="2277">
                  <c:v>699</c:v>
                </c:pt>
                <c:pt idx="2278">
                  <c:v>699</c:v>
                </c:pt>
                <c:pt idx="2279">
                  <c:v>699</c:v>
                </c:pt>
                <c:pt idx="2280">
                  <c:v>700</c:v>
                </c:pt>
                <c:pt idx="2281">
                  <c:v>701</c:v>
                </c:pt>
                <c:pt idx="2282">
                  <c:v>702</c:v>
                </c:pt>
                <c:pt idx="2283">
                  <c:v>703</c:v>
                </c:pt>
                <c:pt idx="2284">
                  <c:v>704</c:v>
                </c:pt>
                <c:pt idx="2285">
                  <c:v>705</c:v>
                </c:pt>
                <c:pt idx="2286">
                  <c:v>705</c:v>
                </c:pt>
                <c:pt idx="2287">
                  <c:v>705</c:v>
                </c:pt>
                <c:pt idx="2288">
                  <c:v>706</c:v>
                </c:pt>
                <c:pt idx="2289">
                  <c:v>706</c:v>
                </c:pt>
                <c:pt idx="2290">
                  <c:v>706</c:v>
                </c:pt>
                <c:pt idx="2291">
                  <c:v>706</c:v>
                </c:pt>
                <c:pt idx="2292">
                  <c:v>706</c:v>
                </c:pt>
                <c:pt idx="2293">
                  <c:v>706</c:v>
                </c:pt>
                <c:pt idx="2294">
                  <c:v>706</c:v>
                </c:pt>
                <c:pt idx="2295">
                  <c:v>706</c:v>
                </c:pt>
                <c:pt idx="2296">
                  <c:v>706</c:v>
                </c:pt>
                <c:pt idx="2297">
                  <c:v>706</c:v>
                </c:pt>
                <c:pt idx="2298">
                  <c:v>706</c:v>
                </c:pt>
                <c:pt idx="2299">
                  <c:v>706</c:v>
                </c:pt>
                <c:pt idx="2300">
                  <c:v>706</c:v>
                </c:pt>
                <c:pt idx="2301">
                  <c:v>706</c:v>
                </c:pt>
                <c:pt idx="2302">
                  <c:v>706</c:v>
                </c:pt>
                <c:pt idx="2303">
                  <c:v>706</c:v>
                </c:pt>
                <c:pt idx="2304">
                  <c:v>707</c:v>
                </c:pt>
                <c:pt idx="2305">
                  <c:v>708</c:v>
                </c:pt>
                <c:pt idx="2306">
                  <c:v>708</c:v>
                </c:pt>
                <c:pt idx="2307">
                  <c:v>708</c:v>
                </c:pt>
                <c:pt idx="2308">
                  <c:v>708</c:v>
                </c:pt>
                <c:pt idx="2309">
                  <c:v>708</c:v>
                </c:pt>
                <c:pt idx="2310">
                  <c:v>708</c:v>
                </c:pt>
                <c:pt idx="2311">
                  <c:v>708</c:v>
                </c:pt>
                <c:pt idx="2312">
                  <c:v>708</c:v>
                </c:pt>
                <c:pt idx="2313">
                  <c:v>709</c:v>
                </c:pt>
                <c:pt idx="2314">
                  <c:v>710</c:v>
                </c:pt>
                <c:pt idx="2315">
                  <c:v>710</c:v>
                </c:pt>
                <c:pt idx="2316">
                  <c:v>710</c:v>
                </c:pt>
                <c:pt idx="2317">
                  <c:v>710</c:v>
                </c:pt>
                <c:pt idx="2318">
                  <c:v>710</c:v>
                </c:pt>
                <c:pt idx="2319">
                  <c:v>711</c:v>
                </c:pt>
                <c:pt idx="2320">
                  <c:v>712</c:v>
                </c:pt>
                <c:pt idx="2321">
                  <c:v>713</c:v>
                </c:pt>
                <c:pt idx="2322">
                  <c:v>714</c:v>
                </c:pt>
                <c:pt idx="2323">
                  <c:v>714</c:v>
                </c:pt>
                <c:pt idx="2324">
                  <c:v>714</c:v>
                </c:pt>
                <c:pt idx="2325">
                  <c:v>714</c:v>
                </c:pt>
                <c:pt idx="2326">
                  <c:v>714</c:v>
                </c:pt>
                <c:pt idx="2327">
                  <c:v>714</c:v>
                </c:pt>
                <c:pt idx="2328">
                  <c:v>715</c:v>
                </c:pt>
                <c:pt idx="2329">
                  <c:v>715</c:v>
                </c:pt>
                <c:pt idx="2330">
                  <c:v>716</c:v>
                </c:pt>
                <c:pt idx="2331">
                  <c:v>716</c:v>
                </c:pt>
                <c:pt idx="2332">
                  <c:v>717</c:v>
                </c:pt>
                <c:pt idx="2333">
                  <c:v>717</c:v>
                </c:pt>
                <c:pt idx="2334">
                  <c:v>717</c:v>
                </c:pt>
                <c:pt idx="2335">
                  <c:v>718</c:v>
                </c:pt>
                <c:pt idx="2336">
                  <c:v>719</c:v>
                </c:pt>
                <c:pt idx="2337">
                  <c:v>720</c:v>
                </c:pt>
                <c:pt idx="2338">
                  <c:v>720</c:v>
                </c:pt>
                <c:pt idx="2339">
                  <c:v>721</c:v>
                </c:pt>
                <c:pt idx="2340">
                  <c:v>722</c:v>
                </c:pt>
                <c:pt idx="2341">
                  <c:v>723</c:v>
                </c:pt>
                <c:pt idx="2342">
                  <c:v>724</c:v>
                </c:pt>
                <c:pt idx="2343">
                  <c:v>724</c:v>
                </c:pt>
                <c:pt idx="2344">
                  <c:v>725</c:v>
                </c:pt>
                <c:pt idx="2345">
                  <c:v>726</c:v>
                </c:pt>
                <c:pt idx="2346">
                  <c:v>727</c:v>
                </c:pt>
                <c:pt idx="2347">
                  <c:v>728</c:v>
                </c:pt>
                <c:pt idx="2348">
                  <c:v>729</c:v>
                </c:pt>
                <c:pt idx="2349">
                  <c:v>729</c:v>
                </c:pt>
                <c:pt idx="2350">
                  <c:v>730</c:v>
                </c:pt>
                <c:pt idx="2351">
                  <c:v>730</c:v>
                </c:pt>
                <c:pt idx="2352">
                  <c:v>730</c:v>
                </c:pt>
                <c:pt idx="2353">
                  <c:v>731</c:v>
                </c:pt>
                <c:pt idx="2354">
                  <c:v>732</c:v>
                </c:pt>
                <c:pt idx="2355">
                  <c:v>732</c:v>
                </c:pt>
                <c:pt idx="2356">
                  <c:v>733</c:v>
                </c:pt>
                <c:pt idx="2357">
                  <c:v>733</c:v>
                </c:pt>
                <c:pt idx="2358">
                  <c:v>733</c:v>
                </c:pt>
                <c:pt idx="2359">
                  <c:v>734</c:v>
                </c:pt>
                <c:pt idx="2360">
                  <c:v>734</c:v>
                </c:pt>
                <c:pt idx="2361">
                  <c:v>734</c:v>
                </c:pt>
                <c:pt idx="2362">
                  <c:v>735</c:v>
                </c:pt>
                <c:pt idx="2363">
                  <c:v>736</c:v>
                </c:pt>
                <c:pt idx="2364">
                  <c:v>736</c:v>
                </c:pt>
                <c:pt idx="2365">
                  <c:v>736</c:v>
                </c:pt>
                <c:pt idx="2366">
                  <c:v>736</c:v>
                </c:pt>
                <c:pt idx="2367">
                  <c:v>736</c:v>
                </c:pt>
                <c:pt idx="2368">
                  <c:v>736</c:v>
                </c:pt>
                <c:pt idx="2369">
                  <c:v>736</c:v>
                </c:pt>
                <c:pt idx="2370">
                  <c:v>736</c:v>
                </c:pt>
                <c:pt idx="2371">
                  <c:v>736</c:v>
                </c:pt>
                <c:pt idx="2372">
                  <c:v>736</c:v>
                </c:pt>
                <c:pt idx="2373">
                  <c:v>736</c:v>
                </c:pt>
                <c:pt idx="2374">
                  <c:v>736</c:v>
                </c:pt>
                <c:pt idx="2375">
                  <c:v>736</c:v>
                </c:pt>
                <c:pt idx="2376">
                  <c:v>736</c:v>
                </c:pt>
                <c:pt idx="2377">
                  <c:v>736</c:v>
                </c:pt>
                <c:pt idx="2378">
                  <c:v>736</c:v>
                </c:pt>
                <c:pt idx="2379">
                  <c:v>736</c:v>
                </c:pt>
                <c:pt idx="2380">
                  <c:v>737</c:v>
                </c:pt>
                <c:pt idx="2381">
                  <c:v>737</c:v>
                </c:pt>
                <c:pt idx="2382">
                  <c:v>738</c:v>
                </c:pt>
                <c:pt idx="2383">
                  <c:v>738</c:v>
                </c:pt>
                <c:pt idx="2384">
                  <c:v>738</c:v>
                </c:pt>
                <c:pt idx="2385">
                  <c:v>738</c:v>
                </c:pt>
                <c:pt idx="2386">
                  <c:v>738</c:v>
                </c:pt>
                <c:pt idx="2387">
                  <c:v>739</c:v>
                </c:pt>
                <c:pt idx="2388">
                  <c:v>739</c:v>
                </c:pt>
                <c:pt idx="2389">
                  <c:v>739</c:v>
                </c:pt>
                <c:pt idx="2390">
                  <c:v>739</c:v>
                </c:pt>
                <c:pt idx="2391">
                  <c:v>739</c:v>
                </c:pt>
                <c:pt idx="2392">
                  <c:v>740</c:v>
                </c:pt>
                <c:pt idx="2393">
                  <c:v>740</c:v>
                </c:pt>
                <c:pt idx="2394">
                  <c:v>741</c:v>
                </c:pt>
                <c:pt idx="2395">
                  <c:v>741</c:v>
                </c:pt>
                <c:pt idx="2396">
                  <c:v>742</c:v>
                </c:pt>
                <c:pt idx="2397">
                  <c:v>742</c:v>
                </c:pt>
                <c:pt idx="2398">
                  <c:v>742</c:v>
                </c:pt>
                <c:pt idx="2399">
                  <c:v>742</c:v>
                </c:pt>
                <c:pt idx="2400">
                  <c:v>742</c:v>
                </c:pt>
                <c:pt idx="2401">
                  <c:v>743</c:v>
                </c:pt>
                <c:pt idx="2402">
                  <c:v>743</c:v>
                </c:pt>
                <c:pt idx="2403">
                  <c:v>743</c:v>
                </c:pt>
                <c:pt idx="2404">
                  <c:v>743</c:v>
                </c:pt>
                <c:pt idx="2405">
                  <c:v>744</c:v>
                </c:pt>
                <c:pt idx="2406">
                  <c:v>744</c:v>
                </c:pt>
                <c:pt idx="2407">
                  <c:v>744</c:v>
                </c:pt>
                <c:pt idx="2408">
                  <c:v>744</c:v>
                </c:pt>
                <c:pt idx="2409">
                  <c:v>744</c:v>
                </c:pt>
                <c:pt idx="2410">
                  <c:v>745</c:v>
                </c:pt>
                <c:pt idx="2411">
                  <c:v>746</c:v>
                </c:pt>
                <c:pt idx="2412">
                  <c:v>746</c:v>
                </c:pt>
                <c:pt idx="2413">
                  <c:v>747</c:v>
                </c:pt>
                <c:pt idx="2414">
                  <c:v>747</c:v>
                </c:pt>
                <c:pt idx="2415">
                  <c:v>747</c:v>
                </c:pt>
                <c:pt idx="2416">
                  <c:v>748</c:v>
                </c:pt>
                <c:pt idx="2417">
                  <c:v>748</c:v>
                </c:pt>
                <c:pt idx="2418">
                  <c:v>748</c:v>
                </c:pt>
                <c:pt idx="2419">
                  <c:v>748</c:v>
                </c:pt>
                <c:pt idx="2420">
                  <c:v>748</c:v>
                </c:pt>
                <c:pt idx="2421">
                  <c:v>748</c:v>
                </c:pt>
                <c:pt idx="2422">
                  <c:v>748</c:v>
                </c:pt>
                <c:pt idx="2423">
                  <c:v>748</c:v>
                </c:pt>
                <c:pt idx="2424">
                  <c:v>748</c:v>
                </c:pt>
                <c:pt idx="2425">
                  <c:v>748</c:v>
                </c:pt>
                <c:pt idx="2426">
                  <c:v>748</c:v>
                </c:pt>
                <c:pt idx="2427">
                  <c:v>748</c:v>
                </c:pt>
                <c:pt idx="2428">
                  <c:v>748</c:v>
                </c:pt>
                <c:pt idx="2429">
                  <c:v>749</c:v>
                </c:pt>
                <c:pt idx="2430">
                  <c:v>749</c:v>
                </c:pt>
                <c:pt idx="2431">
                  <c:v>749</c:v>
                </c:pt>
                <c:pt idx="2432">
                  <c:v>749</c:v>
                </c:pt>
                <c:pt idx="2433">
                  <c:v>750</c:v>
                </c:pt>
                <c:pt idx="2434">
                  <c:v>750</c:v>
                </c:pt>
                <c:pt idx="2435">
                  <c:v>750</c:v>
                </c:pt>
                <c:pt idx="2436">
                  <c:v>750</c:v>
                </c:pt>
                <c:pt idx="2437">
                  <c:v>750</c:v>
                </c:pt>
                <c:pt idx="2438">
                  <c:v>751</c:v>
                </c:pt>
                <c:pt idx="2439">
                  <c:v>751</c:v>
                </c:pt>
                <c:pt idx="2440">
                  <c:v>751</c:v>
                </c:pt>
                <c:pt idx="2441">
                  <c:v>751</c:v>
                </c:pt>
                <c:pt idx="2442">
                  <c:v>751</c:v>
                </c:pt>
                <c:pt idx="2443">
                  <c:v>751</c:v>
                </c:pt>
                <c:pt idx="2444">
                  <c:v>751</c:v>
                </c:pt>
                <c:pt idx="2445">
                  <c:v>751</c:v>
                </c:pt>
                <c:pt idx="2446">
                  <c:v>751</c:v>
                </c:pt>
                <c:pt idx="2447">
                  <c:v>751</c:v>
                </c:pt>
                <c:pt idx="2448">
                  <c:v>752</c:v>
                </c:pt>
                <c:pt idx="2449">
                  <c:v>752</c:v>
                </c:pt>
                <c:pt idx="2450">
                  <c:v>753</c:v>
                </c:pt>
                <c:pt idx="2451">
                  <c:v>753</c:v>
                </c:pt>
                <c:pt idx="2452">
                  <c:v>754</c:v>
                </c:pt>
                <c:pt idx="2453">
                  <c:v>754</c:v>
                </c:pt>
                <c:pt idx="2454">
                  <c:v>755</c:v>
                </c:pt>
                <c:pt idx="2455">
                  <c:v>756</c:v>
                </c:pt>
                <c:pt idx="2456">
                  <c:v>756</c:v>
                </c:pt>
                <c:pt idx="2457">
                  <c:v>757</c:v>
                </c:pt>
                <c:pt idx="2458">
                  <c:v>758</c:v>
                </c:pt>
                <c:pt idx="2459">
                  <c:v>759</c:v>
                </c:pt>
                <c:pt idx="2460">
                  <c:v>759</c:v>
                </c:pt>
                <c:pt idx="2461">
                  <c:v>759</c:v>
                </c:pt>
                <c:pt idx="2462">
                  <c:v>759</c:v>
                </c:pt>
                <c:pt idx="2463">
                  <c:v>759</c:v>
                </c:pt>
                <c:pt idx="2464">
                  <c:v>759</c:v>
                </c:pt>
                <c:pt idx="2465">
                  <c:v>759</c:v>
                </c:pt>
                <c:pt idx="2466">
                  <c:v>759</c:v>
                </c:pt>
                <c:pt idx="2467">
                  <c:v>759</c:v>
                </c:pt>
                <c:pt idx="2468">
                  <c:v>760</c:v>
                </c:pt>
                <c:pt idx="2469">
                  <c:v>760</c:v>
                </c:pt>
                <c:pt idx="2470">
                  <c:v>760</c:v>
                </c:pt>
                <c:pt idx="2471">
                  <c:v>760</c:v>
                </c:pt>
                <c:pt idx="2472">
                  <c:v>760</c:v>
                </c:pt>
                <c:pt idx="2473">
                  <c:v>760</c:v>
                </c:pt>
                <c:pt idx="2474">
                  <c:v>760</c:v>
                </c:pt>
                <c:pt idx="2475">
                  <c:v>760</c:v>
                </c:pt>
                <c:pt idx="2476">
                  <c:v>760</c:v>
                </c:pt>
                <c:pt idx="2477">
                  <c:v>761</c:v>
                </c:pt>
                <c:pt idx="2478">
                  <c:v>762</c:v>
                </c:pt>
                <c:pt idx="2479">
                  <c:v>763</c:v>
                </c:pt>
                <c:pt idx="2480">
                  <c:v>764</c:v>
                </c:pt>
                <c:pt idx="2481">
                  <c:v>765</c:v>
                </c:pt>
                <c:pt idx="2482">
                  <c:v>766</c:v>
                </c:pt>
                <c:pt idx="2483">
                  <c:v>766</c:v>
                </c:pt>
                <c:pt idx="2484">
                  <c:v>766</c:v>
                </c:pt>
                <c:pt idx="2485">
                  <c:v>766</c:v>
                </c:pt>
                <c:pt idx="2486">
                  <c:v>766</c:v>
                </c:pt>
                <c:pt idx="2487">
                  <c:v>767</c:v>
                </c:pt>
                <c:pt idx="2488">
                  <c:v>768</c:v>
                </c:pt>
                <c:pt idx="2489">
                  <c:v>768</c:v>
                </c:pt>
                <c:pt idx="2490">
                  <c:v>769</c:v>
                </c:pt>
                <c:pt idx="2491">
                  <c:v>770</c:v>
                </c:pt>
                <c:pt idx="2492">
                  <c:v>770</c:v>
                </c:pt>
                <c:pt idx="2493">
                  <c:v>770</c:v>
                </c:pt>
                <c:pt idx="2494">
                  <c:v>770</c:v>
                </c:pt>
                <c:pt idx="2495">
                  <c:v>770</c:v>
                </c:pt>
                <c:pt idx="2496">
                  <c:v>770</c:v>
                </c:pt>
                <c:pt idx="2497">
                  <c:v>770</c:v>
                </c:pt>
                <c:pt idx="2498">
                  <c:v>770</c:v>
                </c:pt>
                <c:pt idx="2499">
                  <c:v>771</c:v>
                </c:pt>
                <c:pt idx="2500">
                  <c:v>771</c:v>
                </c:pt>
                <c:pt idx="2501">
                  <c:v>771</c:v>
                </c:pt>
                <c:pt idx="2502">
                  <c:v>771</c:v>
                </c:pt>
                <c:pt idx="2503">
                  <c:v>771</c:v>
                </c:pt>
                <c:pt idx="2504">
                  <c:v>771</c:v>
                </c:pt>
                <c:pt idx="2505">
                  <c:v>771</c:v>
                </c:pt>
                <c:pt idx="2506">
                  <c:v>772</c:v>
                </c:pt>
                <c:pt idx="2507">
                  <c:v>773</c:v>
                </c:pt>
                <c:pt idx="2508">
                  <c:v>774</c:v>
                </c:pt>
                <c:pt idx="2509">
                  <c:v>775</c:v>
                </c:pt>
                <c:pt idx="2510">
                  <c:v>775</c:v>
                </c:pt>
                <c:pt idx="2511">
                  <c:v>776</c:v>
                </c:pt>
                <c:pt idx="2512">
                  <c:v>777</c:v>
                </c:pt>
                <c:pt idx="2513">
                  <c:v>777</c:v>
                </c:pt>
                <c:pt idx="2514">
                  <c:v>778</c:v>
                </c:pt>
                <c:pt idx="2515">
                  <c:v>779</c:v>
                </c:pt>
                <c:pt idx="2516">
                  <c:v>780</c:v>
                </c:pt>
                <c:pt idx="2517">
                  <c:v>780</c:v>
                </c:pt>
                <c:pt idx="2518">
                  <c:v>781</c:v>
                </c:pt>
                <c:pt idx="2519">
                  <c:v>781</c:v>
                </c:pt>
                <c:pt idx="2520">
                  <c:v>781</c:v>
                </c:pt>
                <c:pt idx="2521">
                  <c:v>781</c:v>
                </c:pt>
                <c:pt idx="2522">
                  <c:v>781</c:v>
                </c:pt>
                <c:pt idx="2523">
                  <c:v>781</c:v>
                </c:pt>
                <c:pt idx="2524">
                  <c:v>781</c:v>
                </c:pt>
                <c:pt idx="2525">
                  <c:v>781</c:v>
                </c:pt>
                <c:pt idx="2526">
                  <c:v>781</c:v>
                </c:pt>
                <c:pt idx="2527">
                  <c:v>781</c:v>
                </c:pt>
                <c:pt idx="2528">
                  <c:v>781</c:v>
                </c:pt>
                <c:pt idx="2529">
                  <c:v>781</c:v>
                </c:pt>
                <c:pt idx="2530">
                  <c:v>781</c:v>
                </c:pt>
                <c:pt idx="2531">
                  <c:v>782</c:v>
                </c:pt>
                <c:pt idx="2532">
                  <c:v>783</c:v>
                </c:pt>
                <c:pt idx="2533">
                  <c:v>784</c:v>
                </c:pt>
                <c:pt idx="2534">
                  <c:v>785</c:v>
                </c:pt>
                <c:pt idx="2535">
                  <c:v>786</c:v>
                </c:pt>
                <c:pt idx="2536">
                  <c:v>786</c:v>
                </c:pt>
                <c:pt idx="2537">
                  <c:v>787</c:v>
                </c:pt>
                <c:pt idx="2538">
                  <c:v>787</c:v>
                </c:pt>
                <c:pt idx="2539">
                  <c:v>787</c:v>
                </c:pt>
                <c:pt idx="2540">
                  <c:v>788</c:v>
                </c:pt>
                <c:pt idx="2541">
                  <c:v>788</c:v>
                </c:pt>
                <c:pt idx="2542">
                  <c:v>789</c:v>
                </c:pt>
                <c:pt idx="2543">
                  <c:v>789</c:v>
                </c:pt>
                <c:pt idx="2544">
                  <c:v>790</c:v>
                </c:pt>
                <c:pt idx="2545">
                  <c:v>791</c:v>
                </c:pt>
                <c:pt idx="2546">
                  <c:v>791</c:v>
                </c:pt>
                <c:pt idx="2547">
                  <c:v>792</c:v>
                </c:pt>
                <c:pt idx="2548">
                  <c:v>792</c:v>
                </c:pt>
                <c:pt idx="2549">
                  <c:v>793</c:v>
                </c:pt>
                <c:pt idx="2550">
                  <c:v>794</c:v>
                </c:pt>
                <c:pt idx="2551">
                  <c:v>794</c:v>
                </c:pt>
                <c:pt idx="2552">
                  <c:v>795</c:v>
                </c:pt>
                <c:pt idx="2553">
                  <c:v>795</c:v>
                </c:pt>
                <c:pt idx="2554">
                  <c:v>795</c:v>
                </c:pt>
                <c:pt idx="2555">
                  <c:v>796</c:v>
                </c:pt>
                <c:pt idx="2556">
                  <c:v>797</c:v>
                </c:pt>
                <c:pt idx="2557">
                  <c:v>797</c:v>
                </c:pt>
                <c:pt idx="2558">
                  <c:v>798</c:v>
                </c:pt>
                <c:pt idx="2559">
                  <c:v>799</c:v>
                </c:pt>
                <c:pt idx="2560">
                  <c:v>800</c:v>
                </c:pt>
                <c:pt idx="2561">
                  <c:v>800</c:v>
                </c:pt>
                <c:pt idx="2562">
                  <c:v>800</c:v>
                </c:pt>
                <c:pt idx="2563">
                  <c:v>800</c:v>
                </c:pt>
                <c:pt idx="2564">
                  <c:v>800</c:v>
                </c:pt>
                <c:pt idx="2565">
                  <c:v>800</c:v>
                </c:pt>
                <c:pt idx="2566">
                  <c:v>800</c:v>
                </c:pt>
                <c:pt idx="2567">
                  <c:v>800</c:v>
                </c:pt>
                <c:pt idx="2568">
                  <c:v>800</c:v>
                </c:pt>
                <c:pt idx="2569">
                  <c:v>801</c:v>
                </c:pt>
                <c:pt idx="2570">
                  <c:v>802</c:v>
                </c:pt>
                <c:pt idx="2571">
                  <c:v>803</c:v>
                </c:pt>
                <c:pt idx="2572">
                  <c:v>804</c:v>
                </c:pt>
                <c:pt idx="2573">
                  <c:v>805</c:v>
                </c:pt>
                <c:pt idx="2574">
                  <c:v>806</c:v>
                </c:pt>
                <c:pt idx="2575">
                  <c:v>806</c:v>
                </c:pt>
                <c:pt idx="2576">
                  <c:v>806</c:v>
                </c:pt>
                <c:pt idx="2577">
                  <c:v>807</c:v>
                </c:pt>
                <c:pt idx="2578">
                  <c:v>808</c:v>
                </c:pt>
                <c:pt idx="2579">
                  <c:v>808</c:v>
                </c:pt>
                <c:pt idx="2580">
                  <c:v>808</c:v>
                </c:pt>
                <c:pt idx="2581">
                  <c:v>809</c:v>
                </c:pt>
                <c:pt idx="2582">
                  <c:v>809</c:v>
                </c:pt>
                <c:pt idx="2583">
                  <c:v>810</c:v>
                </c:pt>
                <c:pt idx="2584">
                  <c:v>811</c:v>
                </c:pt>
                <c:pt idx="2585">
                  <c:v>812</c:v>
                </c:pt>
                <c:pt idx="2586">
                  <c:v>812</c:v>
                </c:pt>
                <c:pt idx="2587">
                  <c:v>813</c:v>
                </c:pt>
                <c:pt idx="2588">
                  <c:v>813</c:v>
                </c:pt>
                <c:pt idx="2589">
                  <c:v>814</c:v>
                </c:pt>
                <c:pt idx="2590">
                  <c:v>815</c:v>
                </c:pt>
                <c:pt idx="2591">
                  <c:v>815</c:v>
                </c:pt>
                <c:pt idx="2592">
                  <c:v>815</c:v>
                </c:pt>
                <c:pt idx="2593">
                  <c:v>816</c:v>
                </c:pt>
                <c:pt idx="2594">
                  <c:v>817</c:v>
                </c:pt>
                <c:pt idx="2595">
                  <c:v>818</c:v>
                </c:pt>
                <c:pt idx="2596">
                  <c:v>819</c:v>
                </c:pt>
                <c:pt idx="2597">
                  <c:v>819</c:v>
                </c:pt>
                <c:pt idx="2598">
                  <c:v>819</c:v>
                </c:pt>
                <c:pt idx="2599">
                  <c:v>819</c:v>
                </c:pt>
                <c:pt idx="2600">
                  <c:v>819</c:v>
                </c:pt>
                <c:pt idx="2601">
                  <c:v>819</c:v>
                </c:pt>
                <c:pt idx="2602">
                  <c:v>819</c:v>
                </c:pt>
                <c:pt idx="2603">
                  <c:v>819</c:v>
                </c:pt>
                <c:pt idx="2604">
                  <c:v>819</c:v>
                </c:pt>
                <c:pt idx="2605">
                  <c:v>819</c:v>
                </c:pt>
                <c:pt idx="2606">
                  <c:v>819</c:v>
                </c:pt>
                <c:pt idx="2607">
                  <c:v>819</c:v>
                </c:pt>
                <c:pt idx="2608">
                  <c:v>819</c:v>
                </c:pt>
                <c:pt idx="2609">
                  <c:v>819</c:v>
                </c:pt>
                <c:pt idx="2610">
                  <c:v>819</c:v>
                </c:pt>
                <c:pt idx="2611">
                  <c:v>819</c:v>
                </c:pt>
                <c:pt idx="2612">
                  <c:v>819</c:v>
                </c:pt>
                <c:pt idx="2613">
                  <c:v>820</c:v>
                </c:pt>
                <c:pt idx="2614">
                  <c:v>820</c:v>
                </c:pt>
                <c:pt idx="2615">
                  <c:v>821</c:v>
                </c:pt>
                <c:pt idx="2616">
                  <c:v>821</c:v>
                </c:pt>
                <c:pt idx="2617">
                  <c:v>822</c:v>
                </c:pt>
                <c:pt idx="2618">
                  <c:v>823</c:v>
                </c:pt>
                <c:pt idx="2619">
                  <c:v>823</c:v>
                </c:pt>
                <c:pt idx="2620">
                  <c:v>823</c:v>
                </c:pt>
                <c:pt idx="2621">
                  <c:v>823</c:v>
                </c:pt>
                <c:pt idx="2622">
                  <c:v>823</c:v>
                </c:pt>
                <c:pt idx="2623">
                  <c:v>823</c:v>
                </c:pt>
                <c:pt idx="2624">
                  <c:v>823</c:v>
                </c:pt>
                <c:pt idx="2625">
                  <c:v>823</c:v>
                </c:pt>
                <c:pt idx="2626">
                  <c:v>823</c:v>
                </c:pt>
                <c:pt idx="2627">
                  <c:v>823</c:v>
                </c:pt>
                <c:pt idx="2628">
                  <c:v>823</c:v>
                </c:pt>
                <c:pt idx="2629">
                  <c:v>823</c:v>
                </c:pt>
                <c:pt idx="2630">
                  <c:v>823</c:v>
                </c:pt>
                <c:pt idx="2631">
                  <c:v>823</c:v>
                </c:pt>
                <c:pt idx="2632">
                  <c:v>823</c:v>
                </c:pt>
                <c:pt idx="2633">
                  <c:v>823</c:v>
                </c:pt>
                <c:pt idx="2634">
                  <c:v>823</c:v>
                </c:pt>
                <c:pt idx="2635">
                  <c:v>823</c:v>
                </c:pt>
                <c:pt idx="2636">
                  <c:v>823</c:v>
                </c:pt>
                <c:pt idx="2637">
                  <c:v>823</c:v>
                </c:pt>
                <c:pt idx="2638">
                  <c:v>824</c:v>
                </c:pt>
                <c:pt idx="2639">
                  <c:v>824</c:v>
                </c:pt>
                <c:pt idx="2640">
                  <c:v>824</c:v>
                </c:pt>
                <c:pt idx="2641">
                  <c:v>824</c:v>
                </c:pt>
                <c:pt idx="2642">
                  <c:v>824</c:v>
                </c:pt>
                <c:pt idx="2643">
                  <c:v>824</c:v>
                </c:pt>
                <c:pt idx="2644">
                  <c:v>825</c:v>
                </c:pt>
                <c:pt idx="2645">
                  <c:v>826</c:v>
                </c:pt>
                <c:pt idx="2646">
                  <c:v>826</c:v>
                </c:pt>
                <c:pt idx="2647">
                  <c:v>827</c:v>
                </c:pt>
                <c:pt idx="2648">
                  <c:v>827</c:v>
                </c:pt>
                <c:pt idx="2649">
                  <c:v>827</c:v>
                </c:pt>
                <c:pt idx="2650">
                  <c:v>827</c:v>
                </c:pt>
                <c:pt idx="2651">
                  <c:v>827</c:v>
                </c:pt>
                <c:pt idx="2652">
                  <c:v>827</c:v>
                </c:pt>
                <c:pt idx="2653">
                  <c:v>828</c:v>
                </c:pt>
                <c:pt idx="2654">
                  <c:v>829</c:v>
                </c:pt>
                <c:pt idx="2655">
                  <c:v>829</c:v>
                </c:pt>
                <c:pt idx="2656">
                  <c:v>829</c:v>
                </c:pt>
                <c:pt idx="2657">
                  <c:v>829</c:v>
                </c:pt>
                <c:pt idx="2658">
                  <c:v>829</c:v>
                </c:pt>
                <c:pt idx="2659">
                  <c:v>829</c:v>
                </c:pt>
                <c:pt idx="2660">
                  <c:v>829</c:v>
                </c:pt>
                <c:pt idx="2661">
                  <c:v>830</c:v>
                </c:pt>
                <c:pt idx="2662">
                  <c:v>831</c:v>
                </c:pt>
                <c:pt idx="2663">
                  <c:v>831</c:v>
                </c:pt>
                <c:pt idx="2664">
                  <c:v>831</c:v>
                </c:pt>
                <c:pt idx="2665">
                  <c:v>832</c:v>
                </c:pt>
                <c:pt idx="2666">
                  <c:v>833</c:v>
                </c:pt>
                <c:pt idx="2667">
                  <c:v>833</c:v>
                </c:pt>
                <c:pt idx="2668">
                  <c:v>833</c:v>
                </c:pt>
                <c:pt idx="2669">
                  <c:v>834</c:v>
                </c:pt>
                <c:pt idx="2670">
                  <c:v>835</c:v>
                </c:pt>
                <c:pt idx="2671">
                  <c:v>836</c:v>
                </c:pt>
                <c:pt idx="2672">
                  <c:v>837</c:v>
                </c:pt>
                <c:pt idx="2673">
                  <c:v>838</c:v>
                </c:pt>
                <c:pt idx="2674">
                  <c:v>838</c:v>
                </c:pt>
                <c:pt idx="2675">
                  <c:v>839</c:v>
                </c:pt>
                <c:pt idx="2676">
                  <c:v>839</c:v>
                </c:pt>
                <c:pt idx="2677">
                  <c:v>839</c:v>
                </c:pt>
                <c:pt idx="2678">
                  <c:v>840</c:v>
                </c:pt>
                <c:pt idx="2679">
                  <c:v>840</c:v>
                </c:pt>
                <c:pt idx="2680">
                  <c:v>841</c:v>
                </c:pt>
                <c:pt idx="2681">
                  <c:v>842</c:v>
                </c:pt>
                <c:pt idx="2682">
                  <c:v>842</c:v>
                </c:pt>
                <c:pt idx="2683">
                  <c:v>842</c:v>
                </c:pt>
                <c:pt idx="2684">
                  <c:v>842</c:v>
                </c:pt>
                <c:pt idx="2685">
                  <c:v>843</c:v>
                </c:pt>
                <c:pt idx="2686">
                  <c:v>843</c:v>
                </c:pt>
                <c:pt idx="2687">
                  <c:v>843</c:v>
                </c:pt>
                <c:pt idx="2688">
                  <c:v>843</c:v>
                </c:pt>
                <c:pt idx="2689">
                  <c:v>844</c:v>
                </c:pt>
                <c:pt idx="2690">
                  <c:v>845</c:v>
                </c:pt>
                <c:pt idx="2691">
                  <c:v>845</c:v>
                </c:pt>
                <c:pt idx="2692">
                  <c:v>845</c:v>
                </c:pt>
                <c:pt idx="2693">
                  <c:v>846</c:v>
                </c:pt>
                <c:pt idx="2694">
                  <c:v>846</c:v>
                </c:pt>
                <c:pt idx="2695">
                  <c:v>846</c:v>
                </c:pt>
                <c:pt idx="2696">
                  <c:v>846</c:v>
                </c:pt>
                <c:pt idx="2697">
                  <c:v>847</c:v>
                </c:pt>
                <c:pt idx="2698">
                  <c:v>848</c:v>
                </c:pt>
                <c:pt idx="2699">
                  <c:v>849</c:v>
                </c:pt>
                <c:pt idx="2700">
                  <c:v>850</c:v>
                </c:pt>
                <c:pt idx="2701">
                  <c:v>850</c:v>
                </c:pt>
                <c:pt idx="2702">
                  <c:v>850</c:v>
                </c:pt>
                <c:pt idx="2703">
                  <c:v>850</c:v>
                </c:pt>
                <c:pt idx="2704">
                  <c:v>851</c:v>
                </c:pt>
                <c:pt idx="2705">
                  <c:v>851</c:v>
                </c:pt>
                <c:pt idx="2706">
                  <c:v>852</c:v>
                </c:pt>
                <c:pt idx="2707">
                  <c:v>853</c:v>
                </c:pt>
                <c:pt idx="2708">
                  <c:v>853</c:v>
                </c:pt>
                <c:pt idx="2709">
                  <c:v>854</c:v>
                </c:pt>
                <c:pt idx="2710">
                  <c:v>854</c:v>
                </c:pt>
                <c:pt idx="2711">
                  <c:v>855</c:v>
                </c:pt>
                <c:pt idx="2712">
                  <c:v>855</c:v>
                </c:pt>
                <c:pt idx="2713">
                  <c:v>856</c:v>
                </c:pt>
                <c:pt idx="2714">
                  <c:v>856</c:v>
                </c:pt>
                <c:pt idx="2715">
                  <c:v>857</c:v>
                </c:pt>
                <c:pt idx="2716">
                  <c:v>858</c:v>
                </c:pt>
                <c:pt idx="2717">
                  <c:v>859</c:v>
                </c:pt>
                <c:pt idx="2718">
                  <c:v>859</c:v>
                </c:pt>
                <c:pt idx="2719">
                  <c:v>859</c:v>
                </c:pt>
                <c:pt idx="2720">
                  <c:v>859</c:v>
                </c:pt>
                <c:pt idx="2721">
                  <c:v>859</c:v>
                </c:pt>
                <c:pt idx="2722">
                  <c:v>860</c:v>
                </c:pt>
                <c:pt idx="2723">
                  <c:v>860</c:v>
                </c:pt>
                <c:pt idx="2724">
                  <c:v>860</c:v>
                </c:pt>
                <c:pt idx="2725">
                  <c:v>861</c:v>
                </c:pt>
                <c:pt idx="2726">
                  <c:v>862</c:v>
                </c:pt>
                <c:pt idx="2727">
                  <c:v>862</c:v>
                </c:pt>
                <c:pt idx="2728">
                  <c:v>863</c:v>
                </c:pt>
                <c:pt idx="2729">
                  <c:v>863</c:v>
                </c:pt>
                <c:pt idx="2730">
                  <c:v>863</c:v>
                </c:pt>
                <c:pt idx="2731">
                  <c:v>863</c:v>
                </c:pt>
                <c:pt idx="2732">
                  <c:v>864</c:v>
                </c:pt>
                <c:pt idx="2733">
                  <c:v>864</c:v>
                </c:pt>
                <c:pt idx="2734">
                  <c:v>865</c:v>
                </c:pt>
                <c:pt idx="2735">
                  <c:v>865</c:v>
                </c:pt>
                <c:pt idx="2736">
                  <c:v>866</c:v>
                </c:pt>
                <c:pt idx="2737">
                  <c:v>867</c:v>
                </c:pt>
                <c:pt idx="2738">
                  <c:v>867</c:v>
                </c:pt>
                <c:pt idx="2739">
                  <c:v>867</c:v>
                </c:pt>
                <c:pt idx="2740">
                  <c:v>868</c:v>
                </c:pt>
                <c:pt idx="2741">
                  <c:v>868</c:v>
                </c:pt>
                <c:pt idx="2742">
                  <c:v>869</c:v>
                </c:pt>
                <c:pt idx="2743">
                  <c:v>870</c:v>
                </c:pt>
                <c:pt idx="2744">
                  <c:v>871</c:v>
                </c:pt>
                <c:pt idx="2745">
                  <c:v>872</c:v>
                </c:pt>
                <c:pt idx="2746">
                  <c:v>873</c:v>
                </c:pt>
                <c:pt idx="2747">
                  <c:v>873</c:v>
                </c:pt>
                <c:pt idx="2748">
                  <c:v>874</c:v>
                </c:pt>
                <c:pt idx="2749">
                  <c:v>874</c:v>
                </c:pt>
                <c:pt idx="2750">
                  <c:v>874</c:v>
                </c:pt>
                <c:pt idx="2751">
                  <c:v>874</c:v>
                </c:pt>
                <c:pt idx="2752">
                  <c:v>874</c:v>
                </c:pt>
                <c:pt idx="2753">
                  <c:v>874</c:v>
                </c:pt>
                <c:pt idx="2754">
                  <c:v>874</c:v>
                </c:pt>
                <c:pt idx="2755">
                  <c:v>874</c:v>
                </c:pt>
                <c:pt idx="2756">
                  <c:v>874</c:v>
                </c:pt>
                <c:pt idx="2757">
                  <c:v>875</c:v>
                </c:pt>
                <c:pt idx="2758">
                  <c:v>875</c:v>
                </c:pt>
                <c:pt idx="2759">
                  <c:v>876</c:v>
                </c:pt>
                <c:pt idx="2760">
                  <c:v>877</c:v>
                </c:pt>
                <c:pt idx="2761">
                  <c:v>877</c:v>
                </c:pt>
                <c:pt idx="2762">
                  <c:v>877</c:v>
                </c:pt>
                <c:pt idx="2763">
                  <c:v>877</c:v>
                </c:pt>
                <c:pt idx="2764">
                  <c:v>877</c:v>
                </c:pt>
                <c:pt idx="2765">
                  <c:v>877</c:v>
                </c:pt>
                <c:pt idx="2766">
                  <c:v>878</c:v>
                </c:pt>
                <c:pt idx="2767">
                  <c:v>879</c:v>
                </c:pt>
                <c:pt idx="2768">
                  <c:v>880</c:v>
                </c:pt>
                <c:pt idx="2769">
                  <c:v>880</c:v>
                </c:pt>
                <c:pt idx="2770">
                  <c:v>881</c:v>
                </c:pt>
                <c:pt idx="2771">
                  <c:v>882</c:v>
                </c:pt>
                <c:pt idx="2772">
                  <c:v>882</c:v>
                </c:pt>
                <c:pt idx="2773">
                  <c:v>882</c:v>
                </c:pt>
                <c:pt idx="2774">
                  <c:v>882</c:v>
                </c:pt>
                <c:pt idx="2775">
                  <c:v>882</c:v>
                </c:pt>
                <c:pt idx="2776">
                  <c:v>883</c:v>
                </c:pt>
                <c:pt idx="2777">
                  <c:v>883</c:v>
                </c:pt>
                <c:pt idx="2778">
                  <c:v>883</c:v>
                </c:pt>
                <c:pt idx="2779">
                  <c:v>883</c:v>
                </c:pt>
                <c:pt idx="2780">
                  <c:v>884</c:v>
                </c:pt>
                <c:pt idx="2781">
                  <c:v>885</c:v>
                </c:pt>
                <c:pt idx="2782">
                  <c:v>885</c:v>
                </c:pt>
                <c:pt idx="2783">
                  <c:v>886</c:v>
                </c:pt>
                <c:pt idx="2784">
                  <c:v>886</c:v>
                </c:pt>
                <c:pt idx="2785">
                  <c:v>887</c:v>
                </c:pt>
                <c:pt idx="2786">
                  <c:v>887</c:v>
                </c:pt>
                <c:pt idx="2787">
                  <c:v>888</c:v>
                </c:pt>
                <c:pt idx="2788">
                  <c:v>889</c:v>
                </c:pt>
                <c:pt idx="2789">
                  <c:v>890</c:v>
                </c:pt>
                <c:pt idx="2790">
                  <c:v>890</c:v>
                </c:pt>
                <c:pt idx="2791">
                  <c:v>890</c:v>
                </c:pt>
                <c:pt idx="2792">
                  <c:v>890</c:v>
                </c:pt>
                <c:pt idx="2793">
                  <c:v>890</c:v>
                </c:pt>
                <c:pt idx="2794">
                  <c:v>890</c:v>
                </c:pt>
                <c:pt idx="2795">
                  <c:v>891</c:v>
                </c:pt>
                <c:pt idx="2796">
                  <c:v>892</c:v>
                </c:pt>
                <c:pt idx="2797">
                  <c:v>892</c:v>
                </c:pt>
                <c:pt idx="2798">
                  <c:v>892</c:v>
                </c:pt>
                <c:pt idx="2799">
                  <c:v>892</c:v>
                </c:pt>
                <c:pt idx="2800">
                  <c:v>892</c:v>
                </c:pt>
                <c:pt idx="2801">
                  <c:v>892</c:v>
                </c:pt>
                <c:pt idx="2802">
                  <c:v>892</c:v>
                </c:pt>
                <c:pt idx="2803">
                  <c:v>892</c:v>
                </c:pt>
                <c:pt idx="2804">
                  <c:v>892</c:v>
                </c:pt>
                <c:pt idx="2805">
                  <c:v>892</c:v>
                </c:pt>
                <c:pt idx="2806">
                  <c:v>892</c:v>
                </c:pt>
                <c:pt idx="2807">
                  <c:v>892</c:v>
                </c:pt>
                <c:pt idx="2808">
                  <c:v>892</c:v>
                </c:pt>
                <c:pt idx="2809">
                  <c:v>893</c:v>
                </c:pt>
                <c:pt idx="2810">
                  <c:v>893</c:v>
                </c:pt>
                <c:pt idx="2811">
                  <c:v>893</c:v>
                </c:pt>
                <c:pt idx="2812">
                  <c:v>893</c:v>
                </c:pt>
                <c:pt idx="2813">
                  <c:v>894</c:v>
                </c:pt>
                <c:pt idx="2814">
                  <c:v>894</c:v>
                </c:pt>
                <c:pt idx="2815">
                  <c:v>894</c:v>
                </c:pt>
                <c:pt idx="2816">
                  <c:v>894</c:v>
                </c:pt>
                <c:pt idx="2817">
                  <c:v>895</c:v>
                </c:pt>
                <c:pt idx="2818">
                  <c:v>895</c:v>
                </c:pt>
                <c:pt idx="2819">
                  <c:v>895</c:v>
                </c:pt>
                <c:pt idx="2820">
                  <c:v>895</c:v>
                </c:pt>
                <c:pt idx="2821">
                  <c:v>895</c:v>
                </c:pt>
                <c:pt idx="2822">
                  <c:v>895</c:v>
                </c:pt>
                <c:pt idx="2823">
                  <c:v>895</c:v>
                </c:pt>
                <c:pt idx="2824">
                  <c:v>895</c:v>
                </c:pt>
                <c:pt idx="2825">
                  <c:v>896</c:v>
                </c:pt>
                <c:pt idx="2826">
                  <c:v>896</c:v>
                </c:pt>
                <c:pt idx="2827">
                  <c:v>896</c:v>
                </c:pt>
                <c:pt idx="2828">
                  <c:v>897</c:v>
                </c:pt>
                <c:pt idx="2829">
                  <c:v>897</c:v>
                </c:pt>
                <c:pt idx="2830">
                  <c:v>897</c:v>
                </c:pt>
                <c:pt idx="2831">
                  <c:v>898</c:v>
                </c:pt>
                <c:pt idx="2832">
                  <c:v>898</c:v>
                </c:pt>
                <c:pt idx="2833">
                  <c:v>898</c:v>
                </c:pt>
                <c:pt idx="2834">
                  <c:v>899</c:v>
                </c:pt>
                <c:pt idx="2835">
                  <c:v>899</c:v>
                </c:pt>
                <c:pt idx="2836">
                  <c:v>899</c:v>
                </c:pt>
                <c:pt idx="2837">
                  <c:v>899</c:v>
                </c:pt>
                <c:pt idx="2838">
                  <c:v>900</c:v>
                </c:pt>
                <c:pt idx="2839">
                  <c:v>901</c:v>
                </c:pt>
                <c:pt idx="2840">
                  <c:v>902</c:v>
                </c:pt>
                <c:pt idx="2841">
                  <c:v>902</c:v>
                </c:pt>
                <c:pt idx="2842">
                  <c:v>902</c:v>
                </c:pt>
                <c:pt idx="2843">
                  <c:v>903</c:v>
                </c:pt>
                <c:pt idx="2844">
                  <c:v>903</c:v>
                </c:pt>
                <c:pt idx="2845">
                  <c:v>903</c:v>
                </c:pt>
                <c:pt idx="2846">
                  <c:v>903</c:v>
                </c:pt>
                <c:pt idx="2847">
                  <c:v>904</c:v>
                </c:pt>
                <c:pt idx="2848">
                  <c:v>905</c:v>
                </c:pt>
                <c:pt idx="2849">
                  <c:v>906</c:v>
                </c:pt>
                <c:pt idx="2850">
                  <c:v>907</c:v>
                </c:pt>
                <c:pt idx="2851">
                  <c:v>907</c:v>
                </c:pt>
                <c:pt idx="2852">
                  <c:v>908</c:v>
                </c:pt>
                <c:pt idx="2853">
                  <c:v>909</c:v>
                </c:pt>
                <c:pt idx="2854">
                  <c:v>910</c:v>
                </c:pt>
                <c:pt idx="2855">
                  <c:v>910</c:v>
                </c:pt>
                <c:pt idx="2856">
                  <c:v>910</c:v>
                </c:pt>
                <c:pt idx="2857">
                  <c:v>910</c:v>
                </c:pt>
                <c:pt idx="2858">
                  <c:v>910</c:v>
                </c:pt>
                <c:pt idx="2859">
                  <c:v>910</c:v>
                </c:pt>
                <c:pt idx="2860">
                  <c:v>910</c:v>
                </c:pt>
                <c:pt idx="2861">
                  <c:v>910</c:v>
                </c:pt>
                <c:pt idx="2862">
                  <c:v>910</c:v>
                </c:pt>
                <c:pt idx="2863">
                  <c:v>910</c:v>
                </c:pt>
                <c:pt idx="2864">
                  <c:v>910</c:v>
                </c:pt>
                <c:pt idx="2865">
                  <c:v>910</c:v>
                </c:pt>
                <c:pt idx="2866">
                  <c:v>911</c:v>
                </c:pt>
                <c:pt idx="2867">
                  <c:v>911</c:v>
                </c:pt>
                <c:pt idx="2868">
                  <c:v>912</c:v>
                </c:pt>
                <c:pt idx="2869">
                  <c:v>912</c:v>
                </c:pt>
                <c:pt idx="2870">
                  <c:v>912</c:v>
                </c:pt>
                <c:pt idx="2871">
                  <c:v>912</c:v>
                </c:pt>
                <c:pt idx="2872">
                  <c:v>913</c:v>
                </c:pt>
                <c:pt idx="2873">
                  <c:v>914</c:v>
                </c:pt>
                <c:pt idx="2874">
                  <c:v>914</c:v>
                </c:pt>
                <c:pt idx="2875">
                  <c:v>914</c:v>
                </c:pt>
                <c:pt idx="2876">
                  <c:v>915</c:v>
                </c:pt>
                <c:pt idx="2877">
                  <c:v>915</c:v>
                </c:pt>
                <c:pt idx="2878">
                  <c:v>915</c:v>
                </c:pt>
                <c:pt idx="2879">
                  <c:v>915</c:v>
                </c:pt>
                <c:pt idx="2880">
                  <c:v>915</c:v>
                </c:pt>
                <c:pt idx="2881">
                  <c:v>916</c:v>
                </c:pt>
                <c:pt idx="2882">
                  <c:v>916</c:v>
                </c:pt>
                <c:pt idx="2883">
                  <c:v>916</c:v>
                </c:pt>
                <c:pt idx="2884">
                  <c:v>917</c:v>
                </c:pt>
                <c:pt idx="2885">
                  <c:v>917</c:v>
                </c:pt>
                <c:pt idx="2886">
                  <c:v>917</c:v>
                </c:pt>
                <c:pt idx="2887">
                  <c:v>917</c:v>
                </c:pt>
                <c:pt idx="2888">
                  <c:v>917</c:v>
                </c:pt>
                <c:pt idx="2889">
                  <c:v>917</c:v>
                </c:pt>
                <c:pt idx="2890">
                  <c:v>917</c:v>
                </c:pt>
                <c:pt idx="2891">
                  <c:v>917</c:v>
                </c:pt>
                <c:pt idx="2892">
                  <c:v>917</c:v>
                </c:pt>
                <c:pt idx="2893">
                  <c:v>917</c:v>
                </c:pt>
                <c:pt idx="2894">
                  <c:v>917</c:v>
                </c:pt>
                <c:pt idx="2895">
                  <c:v>917</c:v>
                </c:pt>
                <c:pt idx="2896">
                  <c:v>917</c:v>
                </c:pt>
                <c:pt idx="2897">
                  <c:v>917</c:v>
                </c:pt>
                <c:pt idx="2898">
                  <c:v>917</c:v>
                </c:pt>
                <c:pt idx="2899">
                  <c:v>918</c:v>
                </c:pt>
                <c:pt idx="2900">
                  <c:v>919</c:v>
                </c:pt>
                <c:pt idx="2901">
                  <c:v>919</c:v>
                </c:pt>
                <c:pt idx="2902">
                  <c:v>920</c:v>
                </c:pt>
                <c:pt idx="2903">
                  <c:v>920</c:v>
                </c:pt>
                <c:pt idx="2904">
                  <c:v>920</c:v>
                </c:pt>
                <c:pt idx="2905">
                  <c:v>920</c:v>
                </c:pt>
                <c:pt idx="2906">
                  <c:v>921</c:v>
                </c:pt>
                <c:pt idx="2907">
                  <c:v>921</c:v>
                </c:pt>
                <c:pt idx="2908">
                  <c:v>921</c:v>
                </c:pt>
                <c:pt idx="2909">
                  <c:v>921</c:v>
                </c:pt>
                <c:pt idx="2910">
                  <c:v>921</c:v>
                </c:pt>
                <c:pt idx="2911">
                  <c:v>921</c:v>
                </c:pt>
                <c:pt idx="2912">
                  <c:v>922</c:v>
                </c:pt>
                <c:pt idx="2913">
                  <c:v>923</c:v>
                </c:pt>
                <c:pt idx="2914">
                  <c:v>923</c:v>
                </c:pt>
                <c:pt idx="2915">
                  <c:v>924</c:v>
                </c:pt>
                <c:pt idx="2916">
                  <c:v>924</c:v>
                </c:pt>
                <c:pt idx="2917">
                  <c:v>924</c:v>
                </c:pt>
                <c:pt idx="2918">
                  <c:v>924</c:v>
                </c:pt>
                <c:pt idx="2919">
                  <c:v>924</c:v>
                </c:pt>
                <c:pt idx="2920">
                  <c:v>924</c:v>
                </c:pt>
                <c:pt idx="2921">
                  <c:v>924</c:v>
                </c:pt>
                <c:pt idx="2922">
                  <c:v>924</c:v>
                </c:pt>
                <c:pt idx="2923">
                  <c:v>924</c:v>
                </c:pt>
                <c:pt idx="2924">
                  <c:v>924</c:v>
                </c:pt>
                <c:pt idx="2925">
                  <c:v>924</c:v>
                </c:pt>
                <c:pt idx="2926">
                  <c:v>924</c:v>
                </c:pt>
                <c:pt idx="2927">
                  <c:v>924</c:v>
                </c:pt>
                <c:pt idx="2928">
                  <c:v>925</c:v>
                </c:pt>
                <c:pt idx="2929">
                  <c:v>926</c:v>
                </c:pt>
                <c:pt idx="2930">
                  <c:v>927</c:v>
                </c:pt>
                <c:pt idx="2931">
                  <c:v>927</c:v>
                </c:pt>
                <c:pt idx="2932">
                  <c:v>927</c:v>
                </c:pt>
                <c:pt idx="2933">
                  <c:v>927</c:v>
                </c:pt>
                <c:pt idx="2934">
                  <c:v>927</c:v>
                </c:pt>
                <c:pt idx="2935">
                  <c:v>928</c:v>
                </c:pt>
                <c:pt idx="2936">
                  <c:v>928</c:v>
                </c:pt>
                <c:pt idx="2937">
                  <c:v>928</c:v>
                </c:pt>
                <c:pt idx="2938">
                  <c:v>928</c:v>
                </c:pt>
                <c:pt idx="2939">
                  <c:v>928</c:v>
                </c:pt>
                <c:pt idx="2940">
                  <c:v>928</c:v>
                </c:pt>
                <c:pt idx="2941">
                  <c:v>928</c:v>
                </c:pt>
                <c:pt idx="2942">
                  <c:v>928</c:v>
                </c:pt>
                <c:pt idx="2943">
                  <c:v>928</c:v>
                </c:pt>
                <c:pt idx="2944">
                  <c:v>928</c:v>
                </c:pt>
                <c:pt idx="2945">
                  <c:v>928</c:v>
                </c:pt>
                <c:pt idx="2946">
                  <c:v>928</c:v>
                </c:pt>
                <c:pt idx="2947">
                  <c:v>928</c:v>
                </c:pt>
                <c:pt idx="2948">
                  <c:v>928</c:v>
                </c:pt>
                <c:pt idx="2949">
                  <c:v>928</c:v>
                </c:pt>
                <c:pt idx="2950">
                  <c:v>928</c:v>
                </c:pt>
                <c:pt idx="2951">
                  <c:v>928</c:v>
                </c:pt>
                <c:pt idx="2952">
                  <c:v>928</c:v>
                </c:pt>
                <c:pt idx="2953">
                  <c:v>928</c:v>
                </c:pt>
                <c:pt idx="2954">
                  <c:v>929</c:v>
                </c:pt>
                <c:pt idx="2955">
                  <c:v>929</c:v>
                </c:pt>
                <c:pt idx="2956">
                  <c:v>929</c:v>
                </c:pt>
                <c:pt idx="2957">
                  <c:v>929</c:v>
                </c:pt>
                <c:pt idx="2958">
                  <c:v>930</c:v>
                </c:pt>
                <c:pt idx="2959">
                  <c:v>931</c:v>
                </c:pt>
                <c:pt idx="2960">
                  <c:v>931</c:v>
                </c:pt>
                <c:pt idx="2961">
                  <c:v>931</c:v>
                </c:pt>
                <c:pt idx="2962">
                  <c:v>931</c:v>
                </c:pt>
                <c:pt idx="2963">
                  <c:v>931</c:v>
                </c:pt>
                <c:pt idx="2964">
                  <c:v>931</c:v>
                </c:pt>
                <c:pt idx="2965">
                  <c:v>931</c:v>
                </c:pt>
                <c:pt idx="2966">
                  <c:v>931</c:v>
                </c:pt>
                <c:pt idx="2967">
                  <c:v>931</c:v>
                </c:pt>
                <c:pt idx="2968">
                  <c:v>931</c:v>
                </c:pt>
                <c:pt idx="2969">
                  <c:v>931</c:v>
                </c:pt>
                <c:pt idx="2970">
                  <c:v>932</c:v>
                </c:pt>
                <c:pt idx="2971">
                  <c:v>933</c:v>
                </c:pt>
                <c:pt idx="2972">
                  <c:v>933</c:v>
                </c:pt>
                <c:pt idx="2973">
                  <c:v>933</c:v>
                </c:pt>
                <c:pt idx="2974">
                  <c:v>933</c:v>
                </c:pt>
                <c:pt idx="2975">
                  <c:v>934</c:v>
                </c:pt>
                <c:pt idx="2976">
                  <c:v>935</c:v>
                </c:pt>
                <c:pt idx="2977">
                  <c:v>936</c:v>
                </c:pt>
                <c:pt idx="2978">
                  <c:v>937</c:v>
                </c:pt>
                <c:pt idx="2979">
                  <c:v>937</c:v>
                </c:pt>
                <c:pt idx="2980">
                  <c:v>937</c:v>
                </c:pt>
                <c:pt idx="2981">
                  <c:v>937</c:v>
                </c:pt>
                <c:pt idx="2982">
                  <c:v>937</c:v>
                </c:pt>
                <c:pt idx="2983">
                  <c:v>937</c:v>
                </c:pt>
                <c:pt idx="2984">
                  <c:v>937</c:v>
                </c:pt>
                <c:pt idx="2985">
                  <c:v>937</c:v>
                </c:pt>
                <c:pt idx="2986">
                  <c:v>937</c:v>
                </c:pt>
                <c:pt idx="2987">
                  <c:v>937</c:v>
                </c:pt>
                <c:pt idx="2988">
                  <c:v>937</c:v>
                </c:pt>
                <c:pt idx="2989">
                  <c:v>937</c:v>
                </c:pt>
                <c:pt idx="2990">
                  <c:v>937</c:v>
                </c:pt>
                <c:pt idx="2991">
                  <c:v>937</c:v>
                </c:pt>
                <c:pt idx="2992">
                  <c:v>937</c:v>
                </c:pt>
                <c:pt idx="2993">
                  <c:v>937</c:v>
                </c:pt>
                <c:pt idx="2994">
                  <c:v>937</c:v>
                </c:pt>
                <c:pt idx="2995">
                  <c:v>937</c:v>
                </c:pt>
                <c:pt idx="2996">
                  <c:v>937</c:v>
                </c:pt>
                <c:pt idx="2997">
                  <c:v>937</c:v>
                </c:pt>
                <c:pt idx="2998">
                  <c:v>937</c:v>
                </c:pt>
                <c:pt idx="2999">
                  <c:v>938</c:v>
                </c:pt>
                <c:pt idx="3000">
                  <c:v>939</c:v>
                </c:pt>
                <c:pt idx="3001">
                  <c:v>940</c:v>
                </c:pt>
                <c:pt idx="3002">
                  <c:v>941</c:v>
                </c:pt>
                <c:pt idx="3003">
                  <c:v>941</c:v>
                </c:pt>
                <c:pt idx="3004">
                  <c:v>942</c:v>
                </c:pt>
                <c:pt idx="3005">
                  <c:v>942</c:v>
                </c:pt>
                <c:pt idx="3006">
                  <c:v>942</c:v>
                </c:pt>
                <c:pt idx="3007">
                  <c:v>942</c:v>
                </c:pt>
                <c:pt idx="3008">
                  <c:v>943</c:v>
                </c:pt>
                <c:pt idx="3009">
                  <c:v>943</c:v>
                </c:pt>
                <c:pt idx="3010">
                  <c:v>944</c:v>
                </c:pt>
                <c:pt idx="3011">
                  <c:v>945</c:v>
                </c:pt>
                <c:pt idx="3012">
                  <c:v>945</c:v>
                </c:pt>
                <c:pt idx="3013">
                  <c:v>945</c:v>
                </c:pt>
                <c:pt idx="3014">
                  <c:v>946</c:v>
                </c:pt>
                <c:pt idx="3015">
                  <c:v>946</c:v>
                </c:pt>
                <c:pt idx="3016">
                  <c:v>946</c:v>
                </c:pt>
                <c:pt idx="3017">
                  <c:v>946</c:v>
                </c:pt>
                <c:pt idx="3018">
                  <c:v>946</c:v>
                </c:pt>
                <c:pt idx="3019">
                  <c:v>946</c:v>
                </c:pt>
                <c:pt idx="3020">
                  <c:v>946</c:v>
                </c:pt>
                <c:pt idx="3021">
                  <c:v>946</c:v>
                </c:pt>
                <c:pt idx="3022">
                  <c:v>946</c:v>
                </c:pt>
                <c:pt idx="3023">
                  <c:v>946</c:v>
                </c:pt>
                <c:pt idx="3024">
                  <c:v>946</c:v>
                </c:pt>
                <c:pt idx="3025">
                  <c:v>946</c:v>
                </c:pt>
                <c:pt idx="3026">
                  <c:v>946</c:v>
                </c:pt>
                <c:pt idx="3027">
                  <c:v>946</c:v>
                </c:pt>
                <c:pt idx="3028">
                  <c:v>946</c:v>
                </c:pt>
                <c:pt idx="3029">
                  <c:v>946</c:v>
                </c:pt>
                <c:pt idx="3030">
                  <c:v>946</c:v>
                </c:pt>
                <c:pt idx="3031">
                  <c:v>946</c:v>
                </c:pt>
                <c:pt idx="3032">
                  <c:v>946</c:v>
                </c:pt>
                <c:pt idx="3033">
                  <c:v>946</c:v>
                </c:pt>
                <c:pt idx="3034">
                  <c:v>946</c:v>
                </c:pt>
                <c:pt idx="3035">
                  <c:v>946</c:v>
                </c:pt>
                <c:pt idx="3036">
                  <c:v>946</c:v>
                </c:pt>
                <c:pt idx="3037">
                  <c:v>947</c:v>
                </c:pt>
                <c:pt idx="3038">
                  <c:v>947</c:v>
                </c:pt>
                <c:pt idx="3039">
                  <c:v>948</c:v>
                </c:pt>
                <c:pt idx="3040">
                  <c:v>948</c:v>
                </c:pt>
                <c:pt idx="3041">
                  <c:v>949</c:v>
                </c:pt>
                <c:pt idx="3042">
                  <c:v>949</c:v>
                </c:pt>
                <c:pt idx="3043">
                  <c:v>949</c:v>
                </c:pt>
                <c:pt idx="3044">
                  <c:v>949</c:v>
                </c:pt>
                <c:pt idx="3045">
                  <c:v>949</c:v>
                </c:pt>
                <c:pt idx="3046">
                  <c:v>949</c:v>
                </c:pt>
                <c:pt idx="3047">
                  <c:v>949</c:v>
                </c:pt>
                <c:pt idx="3048">
                  <c:v>949</c:v>
                </c:pt>
                <c:pt idx="3049">
                  <c:v>949</c:v>
                </c:pt>
                <c:pt idx="3050">
                  <c:v>949</c:v>
                </c:pt>
                <c:pt idx="3051">
                  <c:v>949</c:v>
                </c:pt>
                <c:pt idx="3052">
                  <c:v>949</c:v>
                </c:pt>
                <c:pt idx="3053">
                  <c:v>949</c:v>
                </c:pt>
                <c:pt idx="3054">
                  <c:v>949</c:v>
                </c:pt>
                <c:pt idx="3055">
                  <c:v>949</c:v>
                </c:pt>
                <c:pt idx="3056">
                  <c:v>949</c:v>
                </c:pt>
                <c:pt idx="3057">
                  <c:v>950</c:v>
                </c:pt>
                <c:pt idx="3058">
                  <c:v>951</c:v>
                </c:pt>
                <c:pt idx="3059">
                  <c:v>951</c:v>
                </c:pt>
                <c:pt idx="3060">
                  <c:v>951</c:v>
                </c:pt>
                <c:pt idx="3061">
                  <c:v>952</c:v>
                </c:pt>
                <c:pt idx="3062">
                  <c:v>952</c:v>
                </c:pt>
                <c:pt idx="3063">
                  <c:v>953</c:v>
                </c:pt>
                <c:pt idx="3064">
                  <c:v>953</c:v>
                </c:pt>
                <c:pt idx="3065">
                  <c:v>953</c:v>
                </c:pt>
                <c:pt idx="3066">
                  <c:v>953</c:v>
                </c:pt>
                <c:pt idx="3067">
                  <c:v>953</c:v>
                </c:pt>
                <c:pt idx="3068">
                  <c:v>953</c:v>
                </c:pt>
                <c:pt idx="3069">
                  <c:v>953</c:v>
                </c:pt>
                <c:pt idx="3070">
                  <c:v>954</c:v>
                </c:pt>
                <c:pt idx="3071">
                  <c:v>955</c:v>
                </c:pt>
                <c:pt idx="3072">
                  <c:v>955</c:v>
                </c:pt>
                <c:pt idx="3073">
                  <c:v>955</c:v>
                </c:pt>
                <c:pt idx="3074">
                  <c:v>956</c:v>
                </c:pt>
                <c:pt idx="3075">
                  <c:v>956</c:v>
                </c:pt>
                <c:pt idx="3076">
                  <c:v>956</c:v>
                </c:pt>
                <c:pt idx="3077">
                  <c:v>957</c:v>
                </c:pt>
                <c:pt idx="3078">
                  <c:v>958</c:v>
                </c:pt>
                <c:pt idx="3079">
                  <c:v>958</c:v>
                </c:pt>
                <c:pt idx="3080">
                  <c:v>958</c:v>
                </c:pt>
                <c:pt idx="3081">
                  <c:v>958</c:v>
                </c:pt>
                <c:pt idx="3082">
                  <c:v>958</c:v>
                </c:pt>
                <c:pt idx="3083">
                  <c:v>959</c:v>
                </c:pt>
                <c:pt idx="3084">
                  <c:v>960</c:v>
                </c:pt>
                <c:pt idx="3085">
                  <c:v>960</c:v>
                </c:pt>
                <c:pt idx="3086">
                  <c:v>960</c:v>
                </c:pt>
                <c:pt idx="3087">
                  <c:v>960</c:v>
                </c:pt>
                <c:pt idx="3088">
                  <c:v>960</c:v>
                </c:pt>
                <c:pt idx="3089">
                  <c:v>960</c:v>
                </c:pt>
                <c:pt idx="3090">
                  <c:v>961</c:v>
                </c:pt>
                <c:pt idx="3091">
                  <c:v>962</c:v>
                </c:pt>
                <c:pt idx="3092">
                  <c:v>963</c:v>
                </c:pt>
                <c:pt idx="3093">
                  <c:v>964</c:v>
                </c:pt>
                <c:pt idx="3094">
                  <c:v>964</c:v>
                </c:pt>
                <c:pt idx="3095">
                  <c:v>965</c:v>
                </c:pt>
                <c:pt idx="3096">
                  <c:v>965</c:v>
                </c:pt>
                <c:pt idx="3097">
                  <c:v>965</c:v>
                </c:pt>
                <c:pt idx="3098">
                  <c:v>965</c:v>
                </c:pt>
                <c:pt idx="3099">
                  <c:v>966</c:v>
                </c:pt>
                <c:pt idx="3100">
                  <c:v>967</c:v>
                </c:pt>
                <c:pt idx="3101">
                  <c:v>967</c:v>
                </c:pt>
                <c:pt idx="3102">
                  <c:v>967</c:v>
                </c:pt>
                <c:pt idx="3103">
                  <c:v>967</c:v>
                </c:pt>
                <c:pt idx="3104">
                  <c:v>967</c:v>
                </c:pt>
                <c:pt idx="3105">
                  <c:v>967</c:v>
                </c:pt>
                <c:pt idx="3106">
                  <c:v>967</c:v>
                </c:pt>
                <c:pt idx="3107">
                  <c:v>967</c:v>
                </c:pt>
                <c:pt idx="3108">
                  <c:v>968</c:v>
                </c:pt>
                <c:pt idx="3109">
                  <c:v>968</c:v>
                </c:pt>
                <c:pt idx="3110">
                  <c:v>968</c:v>
                </c:pt>
                <c:pt idx="3111">
                  <c:v>968</c:v>
                </c:pt>
                <c:pt idx="3112">
                  <c:v>968</c:v>
                </c:pt>
                <c:pt idx="3113">
                  <c:v>968</c:v>
                </c:pt>
                <c:pt idx="3114">
                  <c:v>969</c:v>
                </c:pt>
                <c:pt idx="3115">
                  <c:v>970</c:v>
                </c:pt>
                <c:pt idx="3116">
                  <c:v>971</c:v>
                </c:pt>
                <c:pt idx="3117">
                  <c:v>971</c:v>
                </c:pt>
                <c:pt idx="3118">
                  <c:v>971</c:v>
                </c:pt>
                <c:pt idx="3119">
                  <c:v>971</c:v>
                </c:pt>
                <c:pt idx="3120">
                  <c:v>971</c:v>
                </c:pt>
                <c:pt idx="3121">
                  <c:v>971</c:v>
                </c:pt>
                <c:pt idx="3122">
                  <c:v>972</c:v>
                </c:pt>
                <c:pt idx="3123">
                  <c:v>972</c:v>
                </c:pt>
                <c:pt idx="3124">
                  <c:v>972</c:v>
                </c:pt>
                <c:pt idx="3125">
                  <c:v>972</c:v>
                </c:pt>
                <c:pt idx="3126">
                  <c:v>972</c:v>
                </c:pt>
                <c:pt idx="3127">
                  <c:v>972</c:v>
                </c:pt>
                <c:pt idx="3128">
                  <c:v>973</c:v>
                </c:pt>
                <c:pt idx="3129">
                  <c:v>974</c:v>
                </c:pt>
                <c:pt idx="3130">
                  <c:v>975</c:v>
                </c:pt>
                <c:pt idx="3131">
                  <c:v>976</c:v>
                </c:pt>
                <c:pt idx="3132">
                  <c:v>977</c:v>
                </c:pt>
                <c:pt idx="3133">
                  <c:v>978</c:v>
                </c:pt>
                <c:pt idx="3134">
                  <c:v>979</c:v>
                </c:pt>
                <c:pt idx="3135">
                  <c:v>979</c:v>
                </c:pt>
                <c:pt idx="3136">
                  <c:v>979</c:v>
                </c:pt>
                <c:pt idx="3137">
                  <c:v>979</c:v>
                </c:pt>
                <c:pt idx="3138">
                  <c:v>979</c:v>
                </c:pt>
                <c:pt idx="3139">
                  <c:v>979</c:v>
                </c:pt>
                <c:pt idx="3140">
                  <c:v>979</c:v>
                </c:pt>
                <c:pt idx="3141">
                  <c:v>979</c:v>
                </c:pt>
                <c:pt idx="3142">
                  <c:v>979</c:v>
                </c:pt>
                <c:pt idx="3143">
                  <c:v>979</c:v>
                </c:pt>
                <c:pt idx="3144">
                  <c:v>979</c:v>
                </c:pt>
                <c:pt idx="3145">
                  <c:v>979</c:v>
                </c:pt>
                <c:pt idx="3146">
                  <c:v>980</c:v>
                </c:pt>
                <c:pt idx="3147">
                  <c:v>981</c:v>
                </c:pt>
                <c:pt idx="3148">
                  <c:v>981</c:v>
                </c:pt>
                <c:pt idx="3149">
                  <c:v>981</c:v>
                </c:pt>
                <c:pt idx="3150">
                  <c:v>981</c:v>
                </c:pt>
                <c:pt idx="3151">
                  <c:v>982</c:v>
                </c:pt>
                <c:pt idx="3152">
                  <c:v>983</c:v>
                </c:pt>
                <c:pt idx="3153">
                  <c:v>984</c:v>
                </c:pt>
                <c:pt idx="3154">
                  <c:v>985</c:v>
                </c:pt>
                <c:pt idx="3155">
                  <c:v>986</c:v>
                </c:pt>
                <c:pt idx="3156">
                  <c:v>986</c:v>
                </c:pt>
                <c:pt idx="3157">
                  <c:v>986</c:v>
                </c:pt>
                <c:pt idx="3158">
                  <c:v>987</c:v>
                </c:pt>
                <c:pt idx="3159">
                  <c:v>987</c:v>
                </c:pt>
                <c:pt idx="3160">
                  <c:v>988</c:v>
                </c:pt>
                <c:pt idx="3161">
                  <c:v>989</c:v>
                </c:pt>
                <c:pt idx="3162">
                  <c:v>990</c:v>
                </c:pt>
                <c:pt idx="3163">
                  <c:v>990</c:v>
                </c:pt>
                <c:pt idx="3164">
                  <c:v>990</c:v>
                </c:pt>
                <c:pt idx="3165">
                  <c:v>990</c:v>
                </c:pt>
                <c:pt idx="3166">
                  <c:v>991</c:v>
                </c:pt>
                <c:pt idx="3167">
                  <c:v>991</c:v>
                </c:pt>
                <c:pt idx="3168">
                  <c:v>992</c:v>
                </c:pt>
                <c:pt idx="3169">
                  <c:v>992</c:v>
                </c:pt>
                <c:pt idx="3170">
                  <c:v>992</c:v>
                </c:pt>
                <c:pt idx="3171">
                  <c:v>992</c:v>
                </c:pt>
                <c:pt idx="3172">
                  <c:v>992</c:v>
                </c:pt>
                <c:pt idx="3173">
                  <c:v>992</c:v>
                </c:pt>
                <c:pt idx="3174">
                  <c:v>992</c:v>
                </c:pt>
                <c:pt idx="3175">
                  <c:v>992</c:v>
                </c:pt>
                <c:pt idx="3176">
                  <c:v>993</c:v>
                </c:pt>
                <c:pt idx="3177">
                  <c:v>993</c:v>
                </c:pt>
                <c:pt idx="3178">
                  <c:v>994</c:v>
                </c:pt>
                <c:pt idx="3179">
                  <c:v>995</c:v>
                </c:pt>
                <c:pt idx="3180">
                  <c:v>996</c:v>
                </c:pt>
                <c:pt idx="3181">
                  <c:v>996</c:v>
                </c:pt>
                <c:pt idx="3182">
                  <c:v>997</c:v>
                </c:pt>
                <c:pt idx="3183">
                  <c:v>997</c:v>
                </c:pt>
                <c:pt idx="3184">
                  <c:v>997</c:v>
                </c:pt>
                <c:pt idx="3185">
                  <c:v>997</c:v>
                </c:pt>
                <c:pt idx="3186">
                  <c:v>997</c:v>
                </c:pt>
                <c:pt idx="3187">
                  <c:v>997</c:v>
                </c:pt>
                <c:pt idx="3188">
                  <c:v>997</c:v>
                </c:pt>
                <c:pt idx="3189">
                  <c:v>997</c:v>
                </c:pt>
                <c:pt idx="3190">
                  <c:v>997</c:v>
                </c:pt>
                <c:pt idx="3191">
                  <c:v>997</c:v>
                </c:pt>
                <c:pt idx="3192">
                  <c:v>997</c:v>
                </c:pt>
                <c:pt idx="3193">
                  <c:v>997</c:v>
                </c:pt>
                <c:pt idx="3194">
                  <c:v>997</c:v>
                </c:pt>
                <c:pt idx="3195">
                  <c:v>997</c:v>
                </c:pt>
                <c:pt idx="3196">
                  <c:v>997</c:v>
                </c:pt>
                <c:pt idx="3197">
                  <c:v>997</c:v>
                </c:pt>
                <c:pt idx="3198">
                  <c:v>997</c:v>
                </c:pt>
                <c:pt idx="3199">
                  <c:v>997</c:v>
                </c:pt>
                <c:pt idx="3200">
                  <c:v>998</c:v>
                </c:pt>
                <c:pt idx="3201">
                  <c:v>998</c:v>
                </c:pt>
                <c:pt idx="3202">
                  <c:v>998</c:v>
                </c:pt>
                <c:pt idx="3203">
                  <c:v>999</c:v>
                </c:pt>
                <c:pt idx="3204">
                  <c:v>1000</c:v>
                </c:pt>
                <c:pt idx="3205">
                  <c:v>1001</c:v>
                </c:pt>
                <c:pt idx="3206">
                  <c:v>1002</c:v>
                </c:pt>
                <c:pt idx="3207">
                  <c:v>1002</c:v>
                </c:pt>
                <c:pt idx="3208">
                  <c:v>1002</c:v>
                </c:pt>
                <c:pt idx="3209">
                  <c:v>1002</c:v>
                </c:pt>
                <c:pt idx="3210">
                  <c:v>1002</c:v>
                </c:pt>
                <c:pt idx="3211">
                  <c:v>1002</c:v>
                </c:pt>
                <c:pt idx="3212">
                  <c:v>1002</c:v>
                </c:pt>
                <c:pt idx="3213">
                  <c:v>1002</c:v>
                </c:pt>
                <c:pt idx="3214">
                  <c:v>1002</c:v>
                </c:pt>
                <c:pt idx="3215">
                  <c:v>1003</c:v>
                </c:pt>
                <c:pt idx="3216">
                  <c:v>1003</c:v>
                </c:pt>
                <c:pt idx="3217">
                  <c:v>1003</c:v>
                </c:pt>
                <c:pt idx="3218">
                  <c:v>1003</c:v>
                </c:pt>
                <c:pt idx="3219">
                  <c:v>1003</c:v>
                </c:pt>
                <c:pt idx="3220">
                  <c:v>1003</c:v>
                </c:pt>
                <c:pt idx="3221">
                  <c:v>1003</c:v>
                </c:pt>
                <c:pt idx="3222">
                  <c:v>1003</c:v>
                </c:pt>
                <c:pt idx="3223">
                  <c:v>1003</c:v>
                </c:pt>
                <c:pt idx="3224">
                  <c:v>1004</c:v>
                </c:pt>
                <c:pt idx="3225">
                  <c:v>1004</c:v>
                </c:pt>
                <c:pt idx="3226">
                  <c:v>1005</c:v>
                </c:pt>
                <c:pt idx="3227">
                  <c:v>1005</c:v>
                </c:pt>
                <c:pt idx="3228">
                  <c:v>1005</c:v>
                </c:pt>
                <c:pt idx="3229">
                  <c:v>1006</c:v>
                </c:pt>
                <c:pt idx="3230">
                  <c:v>1007</c:v>
                </c:pt>
                <c:pt idx="3231">
                  <c:v>1008</c:v>
                </c:pt>
                <c:pt idx="3232">
                  <c:v>1009</c:v>
                </c:pt>
                <c:pt idx="3233">
                  <c:v>1010</c:v>
                </c:pt>
                <c:pt idx="3234">
                  <c:v>1011</c:v>
                </c:pt>
                <c:pt idx="3235">
                  <c:v>1011</c:v>
                </c:pt>
                <c:pt idx="3236">
                  <c:v>1011</c:v>
                </c:pt>
                <c:pt idx="3237">
                  <c:v>1012</c:v>
                </c:pt>
                <c:pt idx="3238">
                  <c:v>1013</c:v>
                </c:pt>
                <c:pt idx="3239">
                  <c:v>1013</c:v>
                </c:pt>
                <c:pt idx="3240">
                  <c:v>1014</c:v>
                </c:pt>
                <c:pt idx="3241">
                  <c:v>1015</c:v>
                </c:pt>
                <c:pt idx="3242">
                  <c:v>1016</c:v>
                </c:pt>
                <c:pt idx="3243">
                  <c:v>1016</c:v>
                </c:pt>
                <c:pt idx="3244">
                  <c:v>1016</c:v>
                </c:pt>
                <c:pt idx="3245">
                  <c:v>1016</c:v>
                </c:pt>
                <c:pt idx="3246">
                  <c:v>1016</c:v>
                </c:pt>
                <c:pt idx="3247">
                  <c:v>1017</c:v>
                </c:pt>
                <c:pt idx="3248">
                  <c:v>1018</c:v>
                </c:pt>
                <c:pt idx="3249">
                  <c:v>1018</c:v>
                </c:pt>
                <c:pt idx="3250">
                  <c:v>1019</c:v>
                </c:pt>
                <c:pt idx="3251">
                  <c:v>1019</c:v>
                </c:pt>
                <c:pt idx="3252">
                  <c:v>1019</c:v>
                </c:pt>
                <c:pt idx="3253">
                  <c:v>1019</c:v>
                </c:pt>
                <c:pt idx="3254">
                  <c:v>1019</c:v>
                </c:pt>
                <c:pt idx="3255">
                  <c:v>1019</c:v>
                </c:pt>
                <c:pt idx="3256">
                  <c:v>1019</c:v>
                </c:pt>
                <c:pt idx="3257">
                  <c:v>1019</c:v>
                </c:pt>
                <c:pt idx="3258">
                  <c:v>1020</c:v>
                </c:pt>
                <c:pt idx="3259">
                  <c:v>1021</c:v>
                </c:pt>
                <c:pt idx="3260">
                  <c:v>1022</c:v>
                </c:pt>
                <c:pt idx="3261">
                  <c:v>1022</c:v>
                </c:pt>
                <c:pt idx="3262">
                  <c:v>1023</c:v>
                </c:pt>
                <c:pt idx="3263">
                  <c:v>1023</c:v>
                </c:pt>
                <c:pt idx="3264">
                  <c:v>1024</c:v>
                </c:pt>
                <c:pt idx="3265">
                  <c:v>1024</c:v>
                </c:pt>
                <c:pt idx="3266">
                  <c:v>1024</c:v>
                </c:pt>
                <c:pt idx="3267">
                  <c:v>1024</c:v>
                </c:pt>
                <c:pt idx="3268">
                  <c:v>1025</c:v>
                </c:pt>
                <c:pt idx="3269">
                  <c:v>1025</c:v>
                </c:pt>
                <c:pt idx="3270">
                  <c:v>1025</c:v>
                </c:pt>
                <c:pt idx="3271">
                  <c:v>1026</c:v>
                </c:pt>
                <c:pt idx="3272">
                  <c:v>1027</c:v>
                </c:pt>
                <c:pt idx="3273">
                  <c:v>1028</c:v>
                </c:pt>
                <c:pt idx="3274">
                  <c:v>1028</c:v>
                </c:pt>
                <c:pt idx="3275">
                  <c:v>1028</c:v>
                </c:pt>
                <c:pt idx="3276">
                  <c:v>1028</c:v>
                </c:pt>
                <c:pt idx="3277">
                  <c:v>1028</c:v>
                </c:pt>
                <c:pt idx="3278">
                  <c:v>1028</c:v>
                </c:pt>
                <c:pt idx="3279">
                  <c:v>1028</c:v>
                </c:pt>
                <c:pt idx="3280">
                  <c:v>1028</c:v>
                </c:pt>
                <c:pt idx="3281">
                  <c:v>1028</c:v>
                </c:pt>
                <c:pt idx="3282">
                  <c:v>1028</c:v>
                </c:pt>
                <c:pt idx="3283">
                  <c:v>1028</c:v>
                </c:pt>
                <c:pt idx="3284">
                  <c:v>1028</c:v>
                </c:pt>
                <c:pt idx="3285">
                  <c:v>1029</c:v>
                </c:pt>
                <c:pt idx="3286">
                  <c:v>1030</c:v>
                </c:pt>
                <c:pt idx="3287">
                  <c:v>1030</c:v>
                </c:pt>
                <c:pt idx="3288">
                  <c:v>1030</c:v>
                </c:pt>
                <c:pt idx="3289">
                  <c:v>1030</c:v>
                </c:pt>
                <c:pt idx="3290">
                  <c:v>1030</c:v>
                </c:pt>
                <c:pt idx="3291">
                  <c:v>1030</c:v>
                </c:pt>
                <c:pt idx="3292">
                  <c:v>1030</c:v>
                </c:pt>
                <c:pt idx="3293">
                  <c:v>1030</c:v>
                </c:pt>
                <c:pt idx="3294">
                  <c:v>1030</c:v>
                </c:pt>
                <c:pt idx="3295">
                  <c:v>1030</c:v>
                </c:pt>
                <c:pt idx="3296">
                  <c:v>1031</c:v>
                </c:pt>
                <c:pt idx="3297">
                  <c:v>1031</c:v>
                </c:pt>
                <c:pt idx="3298">
                  <c:v>1031</c:v>
                </c:pt>
                <c:pt idx="3299">
                  <c:v>1031</c:v>
                </c:pt>
                <c:pt idx="3300">
                  <c:v>1031</c:v>
                </c:pt>
                <c:pt idx="3301">
                  <c:v>1032</c:v>
                </c:pt>
                <c:pt idx="3302">
                  <c:v>1032</c:v>
                </c:pt>
                <c:pt idx="3303">
                  <c:v>1032</c:v>
                </c:pt>
                <c:pt idx="3304">
                  <c:v>1032</c:v>
                </c:pt>
                <c:pt idx="3305">
                  <c:v>1033</c:v>
                </c:pt>
                <c:pt idx="3306">
                  <c:v>1033</c:v>
                </c:pt>
                <c:pt idx="3307">
                  <c:v>1033</c:v>
                </c:pt>
                <c:pt idx="3308">
                  <c:v>1033</c:v>
                </c:pt>
                <c:pt idx="3309">
                  <c:v>1033</c:v>
                </c:pt>
                <c:pt idx="3310">
                  <c:v>1033</c:v>
                </c:pt>
                <c:pt idx="3311">
                  <c:v>1033</c:v>
                </c:pt>
                <c:pt idx="3312">
                  <c:v>1033</c:v>
                </c:pt>
                <c:pt idx="3313">
                  <c:v>1033</c:v>
                </c:pt>
                <c:pt idx="3314">
                  <c:v>1034</c:v>
                </c:pt>
                <c:pt idx="3315">
                  <c:v>1034</c:v>
                </c:pt>
                <c:pt idx="3316">
                  <c:v>1034</c:v>
                </c:pt>
                <c:pt idx="3317">
                  <c:v>1034</c:v>
                </c:pt>
                <c:pt idx="3318">
                  <c:v>1034</c:v>
                </c:pt>
                <c:pt idx="3319">
                  <c:v>1035</c:v>
                </c:pt>
                <c:pt idx="3320">
                  <c:v>1035</c:v>
                </c:pt>
                <c:pt idx="3321">
                  <c:v>1035</c:v>
                </c:pt>
                <c:pt idx="3322">
                  <c:v>1035</c:v>
                </c:pt>
                <c:pt idx="3323">
                  <c:v>1035</c:v>
                </c:pt>
                <c:pt idx="3324">
                  <c:v>1035</c:v>
                </c:pt>
                <c:pt idx="3325">
                  <c:v>1035</c:v>
                </c:pt>
                <c:pt idx="3326">
                  <c:v>1035</c:v>
                </c:pt>
                <c:pt idx="3327">
                  <c:v>1035</c:v>
                </c:pt>
                <c:pt idx="3328">
                  <c:v>1035</c:v>
                </c:pt>
                <c:pt idx="3329">
                  <c:v>1035</c:v>
                </c:pt>
                <c:pt idx="3330">
                  <c:v>1035</c:v>
                </c:pt>
                <c:pt idx="3331">
                  <c:v>1035</c:v>
                </c:pt>
                <c:pt idx="3332">
                  <c:v>1035</c:v>
                </c:pt>
                <c:pt idx="3333">
                  <c:v>1036</c:v>
                </c:pt>
                <c:pt idx="3334">
                  <c:v>1036</c:v>
                </c:pt>
                <c:pt idx="3335">
                  <c:v>1037</c:v>
                </c:pt>
                <c:pt idx="3336">
                  <c:v>1038</c:v>
                </c:pt>
                <c:pt idx="3337">
                  <c:v>1038</c:v>
                </c:pt>
                <c:pt idx="3338">
                  <c:v>1039</c:v>
                </c:pt>
                <c:pt idx="3339">
                  <c:v>1040</c:v>
                </c:pt>
                <c:pt idx="3340">
                  <c:v>1040</c:v>
                </c:pt>
                <c:pt idx="3341">
                  <c:v>1040</c:v>
                </c:pt>
                <c:pt idx="3342">
                  <c:v>1040</c:v>
                </c:pt>
                <c:pt idx="3343">
                  <c:v>1041</c:v>
                </c:pt>
                <c:pt idx="3344">
                  <c:v>1042</c:v>
                </c:pt>
                <c:pt idx="3345">
                  <c:v>1042</c:v>
                </c:pt>
                <c:pt idx="3346">
                  <c:v>1043</c:v>
                </c:pt>
                <c:pt idx="3347">
                  <c:v>1043</c:v>
                </c:pt>
                <c:pt idx="3348">
                  <c:v>1043</c:v>
                </c:pt>
                <c:pt idx="3349">
                  <c:v>1044</c:v>
                </c:pt>
                <c:pt idx="3350">
                  <c:v>1045</c:v>
                </c:pt>
                <c:pt idx="3351">
                  <c:v>1045</c:v>
                </c:pt>
                <c:pt idx="3352">
                  <c:v>1045</c:v>
                </c:pt>
                <c:pt idx="3353">
                  <c:v>1045</c:v>
                </c:pt>
                <c:pt idx="3354">
                  <c:v>1045</c:v>
                </c:pt>
                <c:pt idx="3355">
                  <c:v>1046</c:v>
                </c:pt>
                <c:pt idx="3356">
                  <c:v>1046</c:v>
                </c:pt>
                <c:pt idx="3357">
                  <c:v>1046</c:v>
                </c:pt>
                <c:pt idx="3358">
                  <c:v>1046</c:v>
                </c:pt>
                <c:pt idx="3359">
                  <c:v>1046</c:v>
                </c:pt>
                <c:pt idx="3360">
                  <c:v>1047</c:v>
                </c:pt>
                <c:pt idx="3361">
                  <c:v>1047</c:v>
                </c:pt>
                <c:pt idx="3362">
                  <c:v>1047</c:v>
                </c:pt>
                <c:pt idx="3363">
                  <c:v>1047</c:v>
                </c:pt>
                <c:pt idx="3364">
                  <c:v>1048</c:v>
                </c:pt>
                <c:pt idx="3365">
                  <c:v>1048</c:v>
                </c:pt>
                <c:pt idx="3366">
                  <c:v>1048</c:v>
                </c:pt>
                <c:pt idx="3367">
                  <c:v>1048</c:v>
                </c:pt>
                <c:pt idx="3368">
                  <c:v>1048</c:v>
                </c:pt>
                <c:pt idx="3369">
                  <c:v>1049</c:v>
                </c:pt>
                <c:pt idx="3370">
                  <c:v>1050</c:v>
                </c:pt>
                <c:pt idx="3371">
                  <c:v>1051</c:v>
                </c:pt>
                <c:pt idx="3372">
                  <c:v>1052</c:v>
                </c:pt>
                <c:pt idx="3373">
                  <c:v>1053</c:v>
                </c:pt>
                <c:pt idx="3374">
                  <c:v>1053</c:v>
                </c:pt>
                <c:pt idx="3375">
                  <c:v>1054</c:v>
                </c:pt>
                <c:pt idx="3376">
                  <c:v>1055</c:v>
                </c:pt>
                <c:pt idx="3377">
                  <c:v>1056</c:v>
                </c:pt>
                <c:pt idx="3378">
                  <c:v>1056</c:v>
                </c:pt>
                <c:pt idx="3379">
                  <c:v>1056</c:v>
                </c:pt>
                <c:pt idx="3380">
                  <c:v>1056</c:v>
                </c:pt>
                <c:pt idx="3381">
                  <c:v>1056</c:v>
                </c:pt>
                <c:pt idx="3382">
                  <c:v>1056</c:v>
                </c:pt>
                <c:pt idx="3383">
                  <c:v>1057</c:v>
                </c:pt>
                <c:pt idx="3384">
                  <c:v>1057</c:v>
                </c:pt>
                <c:pt idx="3385">
                  <c:v>1058</c:v>
                </c:pt>
                <c:pt idx="3386">
                  <c:v>1058</c:v>
                </c:pt>
                <c:pt idx="3387">
                  <c:v>1058</c:v>
                </c:pt>
                <c:pt idx="3388">
                  <c:v>1058</c:v>
                </c:pt>
                <c:pt idx="3389">
                  <c:v>1058</c:v>
                </c:pt>
                <c:pt idx="3390">
                  <c:v>1058</c:v>
                </c:pt>
                <c:pt idx="3391">
                  <c:v>1058</c:v>
                </c:pt>
                <c:pt idx="3392">
                  <c:v>1058</c:v>
                </c:pt>
                <c:pt idx="3393">
                  <c:v>1059</c:v>
                </c:pt>
                <c:pt idx="3394">
                  <c:v>1059</c:v>
                </c:pt>
                <c:pt idx="3395">
                  <c:v>1059</c:v>
                </c:pt>
                <c:pt idx="3396">
                  <c:v>1059</c:v>
                </c:pt>
                <c:pt idx="3397">
                  <c:v>1059</c:v>
                </c:pt>
                <c:pt idx="3398">
                  <c:v>1059</c:v>
                </c:pt>
                <c:pt idx="3399">
                  <c:v>1059</c:v>
                </c:pt>
                <c:pt idx="3400">
                  <c:v>1059</c:v>
                </c:pt>
                <c:pt idx="3401">
                  <c:v>1059</c:v>
                </c:pt>
                <c:pt idx="3402">
                  <c:v>1059</c:v>
                </c:pt>
                <c:pt idx="3403">
                  <c:v>1059</c:v>
                </c:pt>
                <c:pt idx="3404">
                  <c:v>1060</c:v>
                </c:pt>
                <c:pt idx="3405">
                  <c:v>1060</c:v>
                </c:pt>
                <c:pt idx="3406">
                  <c:v>1061</c:v>
                </c:pt>
                <c:pt idx="3407">
                  <c:v>1062</c:v>
                </c:pt>
                <c:pt idx="3408">
                  <c:v>1062</c:v>
                </c:pt>
                <c:pt idx="3409">
                  <c:v>1063</c:v>
                </c:pt>
                <c:pt idx="3410">
                  <c:v>1064</c:v>
                </c:pt>
                <c:pt idx="3411">
                  <c:v>1065</c:v>
                </c:pt>
                <c:pt idx="3412">
                  <c:v>1066</c:v>
                </c:pt>
                <c:pt idx="3413">
                  <c:v>1067</c:v>
                </c:pt>
                <c:pt idx="3414">
                  <c:v>1067</c:v>
                </c:pt>
                <c:pt idx="3415">
                  <c:v>1067</c:v>
                </c:pt>
                <c:pt idx="3416">
                  <c:v>1067</c:v>
                </c:pt>
                <c:pt idx="3417">
                  <c:v>1067</c:v>
                </c:pt>
                <c:pt idx="3418">
                  <c:v>1068</c:v>
                </c:pt>
                <c:pt idx="3419">
                  <c:v>1068</c:v>
                </c:pt>
                <c:pt idx="3420">
                  <c:v>1068</c:v>
                </c:pt>
                <c:pt idx="3421">
                  <c:v>1068</c:v>
                </c:pt>
                <c:pt idx="3422">
                  <c:v>1068</c:v>
                </c:pt>
                <c:pt idx="3423">
                  <c:v>1068</c:v>
                </c:pt>
                <c:pt idx="3424">
                  <c:v>1068</c:v>
                </c:pt>
                <c:pt idx="3425">
                  <c:v>1068</c:v>
                </c:pt>
                <c:pt idx="3426">
                  <c:v>1068</c:v>
                </c:pt>
                <c:pt idx="3427">
                  <c:v>1068</c:v>
                </c:pt>
                <c:pt idx="3428">
                  <c:v>1068</c:v>
                </c:pt>
                <c:pt idx="3429">
                  <c:v>1068</c:v>
                </c:pt>
                <c:pt idx="3430">
                  <c:v>1068</c:v>
                </c:pt>
                <c:pt idx="3431">
                  <c:v>1068</c:v>
                </c:pt>
                <c:pt idx="3432">
                  <c:v>1069</c:v>
                </c:pt>
                <c:pt idx="3433">
                  <c:v>1069</c:v>
                </c:pt>
                <c:pt idx="3434">
                  <c:v>1069</c:v>
                </c:pt>
                <c:pt idx="3435">
                  <c:v>1070</c:v>
                </c:pt>
                <c:pt idx="3436">
                  <c:v>1071</c:v>
                </c:pt>
                <c:pt idx="3437">
                  <c:v>1072</c:v>
                </c:pt>
                <c:pt idx="3438">
                  <c:v>1073</c:v>
                </c:pt>
                <c:pt idx="3439">
                  <c:v>1073</c:v>
                </c:pt>
                <c:pt idx="3440">
                  <c:v>1074</c:v>
                </c:pt>
                <c:pt idx="3441">
                  <c:v>1074</c:v>
                </c:pt>
                <c:pt idx="3442">
                  <c:v>1074</c:v>
                </c:pt>
                <c:pt idx="3443">
                  <c:v>1074</c:v>
                </c:pt>
                <c:pt idx="3444">
                  <c:v>1075</c:v>
                </c:pt>
                <c:pt idx="3445">
                  <c:v>1075</c:v>
                </c:pt>
                <c:pt idx="3446">
                  <c:v>1075</c:v>
                </c:pt>
                <c:pt idx="3447">
                  <c:v>1075</c:v>
                </c:pt>
                <c:pt idx="3448">
                  <c:v>1075</c:v>
                </c:pt>
                <c:pt idx="3449">
                  <c:v>1075</c:v>
                </c:pt>
                <c:pt idx="3450">
                  <c:v>1076</c:v>
                </c:pt>
                <c:pt idx="3451">
                  <c:v>1076</c:v>
                </c:pt>
                <c:pt idx="3452">
                  <c:v>1076</c:v>
                </c:pt>
                <c:pt idx="3453">
                  <c:v>1076</c:v>
                </c:pt>
                <c:pt idx="3454">
                  <c:v>1076</c:v>
                </c:pt>
                <c:pt idx="3455">
                  <c:v>1076</c:v>
                </c:pt>
                <c:pt idx="3456">
                  <c:v>1076</c:v>
                </c:pt>
                <c:pt idx="3457">
                  <c:v>1076</c:v>
                </c:pt>
                <c:pt idx="3458">
                  <c:v>1076</c:v>
                </c:pt>
                <c:pt idx="3459">
                  <c:v>1077</c:v>
                </c:pt>
                <c:pt idx="3460">
                  <c:v>1077</c:v>
                </c:pt>
                <c:pt idx="3461">
                  <c:v>1078</c:v>
                </c:pt>
                <c:pt idx="3462">
                  <c:v>1078</c:v>
                </c:pt>
                <c:pt idx="3463">
                  <c:v>1078</c:v>
                </c:pt>
                <c:pt idx="3464">
                  <c:v>1078</c:v>
                </c:pt>
                <c:pt idx="3465">
                  <c:v>1079</c:v>
                </c:pt>
                <c:pt idx="3466">
                  <c:v>1080</c:v>
                </c:pt>
                <c:pt idx="3467">
                  <c:v>1080</c:v>
                </c:pt>
                <c:pt idx="3468">
                  <c:v>1080</c:v>
                </c:pt>
                <c:pt idx="3469">
                  <c:v>1080</c:v>
                </c:pt>
                <c:pt idx="3470">
                  <c:v>1081</c:v>
                </c:pt>
                <c:pt idx="3471">
                  <c:v>1081</c:v>
                </c:pt>
                <c:pt idx="3472">
                  <c:v>1081</c:v>
                </c:pt>
                <c:pt idx="3473">
                  <c:v>1082</c:v>
                </c:pt>
                <c:pt idx="3474">
                  <c:v>1082</c:v>
                </c:pt>
                <c:pt idx="3475">
                  <c:v>1082</c:v>
                </c:pt>
                <c:pt idx="3476">
                  <c:v>1082</c:v>
                </c:pt>
                <c:pt idx="3477">
                  <c:v>1083</c:v>
                </c:pt>
                <c:pt idx="3478">
                  <c:v>1084</c:v>
                </c:pt>
                <c:pt idx="3479">
                  <c:v>1084</c:v>
                </c:pt>
                <c:pt idx="3480">
                  <c:v>1085</c:v>
                </c:pt>
                <c:pt idx="3481">
                  <c:v>1085</c:v>
                </c:pt>
                <c:pt idx="3482">
                  <c:v>1086</c:v>
                </c:pt>
                <c:pt idx="3483">
                  <c:v>1086</c:v>
                </c:pt>
                <c:pt idx="3484">
                  <c:v>1086</c:v>
                </c:pt>
                <c:pt idx="3485">
                  <c:v>1086</c:v>
                </c:pt>
                <c:pt idx="3486">
                  <c:v>1087</c:v>
                </c:pt>
                <c:pt idx="3487">
                  <c:v>1087</c:v>
                </c:pt>
                <c:pt idx="3488">
                  <c:v>1087</c:v>
                </c:pt>
                <c:pt idx="3489">
                  <c:v>1088</c:v>
                </c:pt>
                <c:pt idx="3490">
                  <c:v>1088</c:v>
                </c:pt>
                <c:pt idx="3491">
                  <c:v>1089</c:v>
                </c:pt>
                <c:pt idx="3492">
                  <c:v>1090</c:v>
                </c:pt>
                <c:pt idx="3493">
                  <c:v>1090</c:v>
                </c:pt>
                <c:pt idx="3494">
                  <c:v>1091</c:v>
                </c:pt>
                <c:pt idx="3495">
                  <c:v>1091</c:v>
                </c:pt>
                <c:pt idx="3496">
                  <c:v>1091</c:v>
                </c:pt>
                <c:pt idx="3497">
                  <c:v>1092</c:v>
                </c:pt>
                <c:pt idx="3498">
                  <c:v>1092</c:v>
                </c:pt>
                <c:pt idx="3499">
                  <c:v>1093</c:v>
                </c:pt>
                <c:pt idx="3500">
                  <c:v>1093</c:v>
                </c:pt>
                <c:pt idx="3501">
                  <c:v>1093</c:v>
                </c:pt>
                <c:pt idx="3502">
                  <c:v>1093</c:v>
                </c:pt>
                <c:pt idx="3503">
                  <c:v>1093</c:v>
                </c:pt>
                <c:pt idx="3504">
                  <c:v>1093</c:v>
                </c:pt>
                <c:pt idx="3505">
                  <c:v>1093</c:v>
                </c:pt>
                <c:pt idx="3506">
                  <c:v>1093</c:v>
                </c:pt>
                <c:pt idx="3507">
                  <c:v>1093</c:v>
                </c:pt>
                <c:pt idx="3508">
                  <c:v>1093</c:v>
                </c:pt>
                <c:pt idx="3509">
                  <c:v>1093</c:v>
                </c:pt>
                <c:pt idx="3510">
                  <c:v>1093</c:v>
                </c:pt>
                <c:pt idx="3511">
                  <c:v>1093</c:v>
                </c:pt>
                <c:pt idx="3512">
                  <c:v>1093</c:v>
                </c:pt>
                <c:pt idx="3513">
                  <c:v>1093</c:v>
                </c:pt>
                <c:pt idx="3514">
                  <c:v>1093</c:v>
                </c:pt>
                <c:pt idx="3515">
                  <c:v>1093</c:v>
                </c:pt>
                <c:pt idx="3516">
                  <c:v>1094</c:v>
                </c:pt>
                <c:pt idx="3517">
                  <c:v>1094</c:v>
                </c:pt>
                <c:pt idx="3518">
                  <c:v>1095</c:v>
                </c:pt>
                <c:pt idx="3519">
                  <c:v>1096</c:v>
                </c:pt>
                <c:pt idx="3520">
                  <c:v>1096</c:v>
                </c:pt>
                <c:pt idx="3521">
                  <c:v>1096</c:v>
                </c:pt>
                <c:pt idx="3522">
                  <c:v>1096</c:v>
                </c:pt>
                <c:pt idx="3523">
                  <c:v>1096</c:v>
                </c:pt>
                <c:pt idx="3524">
                  <c:v>1096</c:v>
                </c:pt>
                <c:pt idx="3525">
                  <c:v>1096</c:v>
                </c:pt>
                <c:pt idx="3526">
                  <c:v>1096</c:v>
                </c:pt>
                <c:pt idx="3527">
                  <c:v>1096</c:v>
                </c:pt>
                <c:pt idx="3528">
                  <c:v>1096</c:v>
                </c:pt>
                <c:pt idx="3529">
                  <c:v>1096</c:v>
                </c:pt>
                <c:pt idx="3530">
                  <c:v>1096</c:v>
                </c:pt>
                <c:pt idx="3531">
                  <c:v>1096</c:v>
                </c:pt>
                <c:pt idx="3532">
                  <c:v>1096</c:v>
                </c:pt>
                <c:pt idx="3533">
                  <c:v>1096</c:v>
                </c:pt>
                <c:pt idx="3534">
                  <c:v>1096</c:v>
                </c:pt>
                <c:pt idx="3535">
                  <c:v>1096</c:v>
                </c:pt>
                <c:pt idx="3536">
                  <c:v>1096</c:v>
                </c:pt>
                <c:pt idx="3537">
                  <c:v>1096</c:v>
                </c:pt>
                <c:pt idx="3538">
                  <c:v>1096</c:v>
                </c:pt>
                <c:pt idx="3539">
                  <c:v>1096</c:v>
                </c:pt>
                <c:pt idx="3540">
                  <c:v>1096</c:v>
                </c:pt>
                <c:pt idx="3541">
                  <c:v>1096</c:v>
                </c:pt>
                <c:pt idx="3542">
                  <c:v>1097</c:v>
                </c:pt>
                <c:pt idx="3543">
                  <c:v>1097</c:v>
                </c:pt>
                <c:pt idx="3544">
                  <c:v>1097</c:v>
                </c:pt>
                <c:pt idx="3545">
                  <c:v>1097</c:v>
                </c:pt>
                <c:pt idx="3546">
                  <c:v>1097</c:v>
                </c:pt>
                <c:pt idx="3547">
                  <c:v>1097</c:v>
                </c:pt>
                <c:pt idx="3548">
                  <c:v>1098</c:v>
                </c:pt>
                <c:pt idx="3549">
                  <c:v>1099</c:v>
                </c:pt>
                <c:pt idx="3550">
                  <c:v>1099</c:v>
                </c:pt>
                <c:pt idx="3551">
                  <c:v>1100</c:v>
                </c:pt>
                <c:pt idx="3552">
                  <c:v>1100</c:v>
                </c:pt>
                <c:pt idx="3553">
                  <c:v>1100</c:v>
                </c:pt>
                <c:pt idx="3554">
                  <c:v>1100</c:v>
                </c:pt>
                <c:pt idx="3555">
                  <c:v>1100</c:v>
                </c:pt>
                <c:pt idx="3556">
                  <c:v>1100</c:v>
                </c:pt>
                <c:pt idx="3557">
                  <c:v>1100</c:v>
                </c:pt>
                <c:pt idx="3558">
                  <c:v>1101</c:v>
                </c:pt>
                <c:pt idx="3559">
                  <c:v>1102</c:v>
                </c:pt>
                <c:pt idx="3560">
                  <c:v>1103</c:v>
                </c:pt>
                <c:pt idx="3561">
                  <c:v>1103</c:v>
                </c:pt>
                <c:pt idx="3562">
                  <c:v>1103</c:v>
                </c:pt>
                <c:pt idx="3563">
                  <c:v>1104</c:v>
                </c:pt>
                <c:pt idx="3564">
                  <c:v>1104</c:v>
                </c:pt>
                <c:pt idx="3565">
                  <c:v>1104</c:v>
                </c:pt>
                <c:pt idx="3566">
                  <c:v>1104</c:v>
                </c:pt>
                <c:pt idx="3567">
                  <c:v>1104</c:v>
                </c:pt>
                <c:pt idx="3568">
                  <c:v>1104</c:v>
                </c:pt>
                <c:pt idx="3569">
                  <c:v>1104</c:v>
                </c:pt>
                <c:pt idx="3570">
                  <c:v>1104</c:v>
                </c:pt>
                <c:pt idx="3571">
                  <c:v>1104</c:v>
                </c:pt>
                <c:pt idx="3572">
                  <c:v>1104</c:v>
                </c:pt>
                <c:pt idx="3573">
                  <c:v>1105</c:v>
                </c:pt>
                <c:pt idx="3574">
                  <c:v>1105</c:v>
                </c:pt>
                <c:pt idx="3575">
                  <c:v>1105</c:v>
                </c:pt>
                <c:pt idx="3576">
                  <c:v>1105</c:v>
                </c:pt>
                <c:pt idx="3577">
                  <c:v>1106</c:v>
                </c:pt>
                <c:pt idx="3578">
                  <c:v>1106</c:v>
                </c:pt>
                <c:pt idx="3579">
                  <c:v>1107</c:v>
                </c:pt>
                <c:pt idx="3580">
                  <c:v>1108</c:v>
                </c:pt>
                <c:pt idx="3581">
                  <c:v>1108</c:v>
                </c:pt>
                <c:pt idx="3582">
                  <c:v>1109</c:v>
                </c:pt>
                <c:pt idx="3583">
                  <c:v>1109</c:v>
                </c:pt>
                <c:pt idx="3584">
                  <c:v>1110</c:v>
                </c:pt>
                <c:pt idx="3585">
                  <c:v>1110</c:v>
                </c:pt>
                <c:pt idx="3586">
                  <c:v>1110</c:v>
                </c:pt>
                <c:pt idx="3587">
                  <c:v>1111</c:v>
                </c:pt>
                <c:pt idx="3588">
                  <c:v>1112</c:v>
                </c:pt>
                <c:pt idx="3589">
                  <c:v>1113</c:v>
                </c:pt>
                <c:pt idx="3590">
                  <c:v>1113</c:v>
                </c:pt>
                <c:pt idx="3591">
                  <c:v>1113</c:v>
                </c:pt>
                <c:pt idx="3592">
                  <c:v>1113</c:v>
                </c:pt>
                <c:pt idx="3593">
                  <c:v>1113</c:v>
                </c:pt>
                <c:pt idx="3594">
                  <c:v>1114</c:v>
                </c:pt>
                <c:pt idx="3595">
                  <c:v>1115</c:v>
                </c:pt>
                <c:pt idx="3596">
                  <c:v>1115</c:v>
                </c:pt>
                <c:pt idx="3597">
                  <c:v>1116</c:v>
                </c:pt>
                <c:pt idx="3598">
                  <c:v>1116</c:v>
                </c:pt>
                <c:pt idx="3599">
                  <c:v>1117</c:v>
                </c:pt>
                <c:pt idx="3600">
                  <c:v>1118</c:v>
                </c:pt>
                <c:pt idx="3601">
                  <c:v>1119</c:v>
                </c:pt>
                <c:pt idx="3602">
                  <c:v>1120</c:v>
                </c:pt>
                <c:pt idx="3603">
                  <c:v>1121</c:v>
                </c:pt>
                <c:pt idx="3604">
                  <c:v>1122</c:v>
                </c:pt>
                <c:pt idx="3605">
                  <c:v>1122</c:v>
                </c:pt>
                <c:pt idx="3606">
                  <c:v>1122</c:v>
                </c:pt>
                <c:pt idx="3607">
                  <c:v>1123</c:v>
                </c:pt>
                <c:pt idx="3608">
                  <c:v>1124</c:v>
                </c:pt>
                <c:pt idx="3609">
                  <c:v>1125</c:v>
                </c:pt>
                <c:pt idx="3610">
                  <c:v>1126</c:v>
                </c:pt>
                <c:pt idx="3611">
                  <c:v>1127</c:v>
                </c:pt>
                <c:pt idx="3612">
                  <c:v>1128</c:v>
                </c:pt>
                <c:pt idx="3613">
                  <c:v>1129</c:v>
                </c:pt>
                <c:pt idx="3614">
                  <c:v>1130</c:v>
                </c:pt>
                <c:pt idx="3615">
                  <c:v>1131</c:v>
                </c:pt>
                <c:pt idx="3616">
                  <c:v>1132</c:v>
                </c:pt>
                <c:pt idx="3617">
                  <c:v>1133</c:v>
                </c:pt>
                <c:pt idx="3618">
                  <c:v>1134</c:v>
                </c:pt>
                <c:pt idx="3619">
                  <c:v>1134</c:v>
                </c:pt>
                <c:pt idx="3620">
                  <c:v>1134</c:v>
                </c:pt>
                <c:pt idx="3621">
                  <c:v>1135</c:v>
                </c:pt>
                <c:pt idx="3622">
                  <c:v>1136</c:v>
                </c:pt>
                <c:pt idx="3623">
                  <c:v>1137</c:v>
                </c:pt>
                <c:pt idx="3624">
                  <c:v>1137</c:v>
                </c:pt>
                <c:pt idx="3625">
                  <c:v>1137</c:v>
                </c:pt>
                <c:pt idx="3626">
                  <c:v>1137</c:v>
                </c:pt>
                <c:pt idx="3627">
                  <c:v>1137</c:v>
                </c:pt>
                <c:pt idx="3628">
                  <c:v>1137</c:v>
                </c:pt>
                <c:pt idx="3629">
                  <c:v>1138</c:v>
                </c:pt>
                <c:pt idx="3630">
                  <c:v>1138</c:v>
                </c:pt>
                <c:pt idx="3631">
                  <c:v>1138</c:v>
                </c:pt>
                <c:pt idx="3632">
                  <c:v>1138</c:v>
                </c:pt>
                <c:pt idx="3633">
                  <c:v>1138</c:v>
                </c:pt>
                <c:pt idx="3634">
                  <c:v>1138</c:v>
                </c:pt>
                <c:pt idx="3635">
                  <c:v>1138</c:v>
                </c:pt>
                <c:pt idx="3636">
                  <c:v>1138</c:v>
                </c:pt>
                <c:pt idx="3637">
                  <c:v>1138</c:v>
                </c:pt>
                <c:pt idx="3638">
                  <c:v>1138</c:v>
                </c:pt>
                <c:pt idx="3639">
                  <c:v>1138</c:v>
                </c:pt>
                <c:pt idx="3640">
                  <c:v>1138</c:v>
                </c:pt>
                <c:pt idx="3641">
                  <c:v>1138</c:v>
                </c:pt>
                <c:pt idx="3642">
                  <c:v>1138</c:v>
                </c:pt>
                <c:pt idx="3643">
                  <c:v>1138</c:v>
                </c:pt>
                <c:pt idx="3644">
                  <c:v>1138</c:v>
                </c:pt>
                <c:pt idx="3645">
                  <c:v>1138</c:v>
                </c:pt>
                <c:pt idx="3646">
                  <c:v>1138</c:v>
                </c:pt>
                <c:pt idx="3647">
                  <c:v>1138</c:v>
                </c:pt>
                <c:pt idx="3648">
                  <c:v>1138</c:v>
                </c:pt>
                <c:pt idx="3649">
                  <c:v>1139</c:v>
                </c:pt>
                <c:pt idx="3650">
                  <c:v>1139</c:v>
                </c:pt>
                <c:pt idx="3651">
                  <c:v>1140</c:v>
                </c:pt>
                <c:pt idx="3652">
                  <c:v>1140</c:v>
                </c:pt>
                <c:pt idx="3653">
                  <c:v>1140</c:v>
                </c:pt>
                <c:pt idx="3654">
                  <c:v>1140</c:v>
                </c:pt>
                <c:pt idx="3655">
                  <c:v>1140</c:v>
                </c:pt>
                <c:pt idx="3656">
                  <c:v>1140</c:v>
                </c:pt>
                <c:pt idx="3657">
                  <c:v>1141</c:v>
                </c:pt>
                <c:pt idx="3658">
                  <c:v>1142</c:v>
                </c:pt>
                <c:pt idx="3659">
                  <c:v>1142</c:v>
                </c:pt>
                <c:pt idx="3660">
                  <c:v>1142</c:v>
                </c:pt>
                <c:pt idx="3661">
                  <c:v>1142</c:v>
                </c:pt>
                <c:pt idx="3662">
                  <c:v>1143</c:v>
                </c:pt>
                <c:pt idx="3663">
                  <c:v>1143</c:v>
                </c:pt>
                <c:pt idx="3664">
                  <c:v>1143</c:v>
                </c:pt>
                <c:pt idx="3665">
                  <c:v>1143</c:v>
                </c:pt>
                <c:pt idx="3666">
                  <c:v>1143</c:v>
                </c:pt>
                <c:pt idx="3667">
                  <c:v>1143</c:v>
                </c:pt>
                <c:pt idx="3668">
                  <c:v>1143</c:v>
                </c:pt>
                <c:pt idx="3669">
                  <c:v>1143</c:v>
                </c:pt>
                <c:pt idx="3670">
                  <c:v>1143</c:v>
                </c:pt>
                <c:pt idx="3671">
                  <c:v>1143</c:v>
                </c:pt>
                <c:pt idx="3672">
                  <c:v>1143</c:v>
                </c:pt>
                <c:pt idx="3673">
                  <c:v>1143</c:v>
                </c:pt>
                <c:pt idx="3674">
                  <c:v>1143</c:v>
                </c:pt>
                <c:pt idx="3675">
                  <c:v>1143</c:v>
                </c:pt>
                <c:pt idx="3676">
                  <c:v>1143</c:v>
                </c:pt>
                <c:pt idx="3677">
                  <c:v>1143</c:v>
                </c:pt>
                <c:pt idx="3678">
                  <c:v>1143</c:v>
                </c:pt>
                <c:pt idx="3679">
                  <c:v>1143</c:v>
                </c:pt>
                <c:pt idx="3680">
                  <c:v>1143</c:v>
                </c:pt>
                <c:pt idx="3681">
                  <c:v>1143</c:v>
                </c:pt>
                <c:pt idx="3682">
                  <c:v>1143</c:v>
                </c:pt>
                <c:pt idx="3683">
                  <c:v>1143</c:v>
                </c:pt>
                <c:pt idx="3684">
                  <c:v>1143</c:v>
                </c:pt>
                <c:pt idx="3685">
                  <c:v>1144</c:v>
                </c:pt>
                <c:pt idx="3686">
                  <c:v>1144</c:v>
                </c:pt>
                <c:pt idx="3687">
                  <c:v>1144</c:v>
                </c:pt>
                <c:pt idx="3688">
                  <c:v>1144</c:v>
                </c:pt>
                <c:pt idx="3689">
                  <c:v>1145</c:v>
                </c:pt>
                <c:pt idx="3690">
                  <c:v>1146</c:v>
                </c:pt>
                <c:pt idx="3691">
                  <c:v>1147</c:v>
                </c:pt>
                <c:pt idx="3692">
                  <c:v>1147</c:v>
                </c:pt>
                <c:pt idx="3693">
                  <c:v>1147</c:v>
                </c:pt>
                <c:pt idx="3694">
                  <c:v>1147</c:v>
                </c:pt>
                <c:pt idx="3695">
                  <c:v>1148</c:v>
                </c:pt>
                <c:pt idx="3696">
                  <c:v>1148</c:v>
                </c:pt>
                <c:pt idx="3697">
                  <c:v>1148</c:v>
                </c:pt>
                <c:pt idx="3698">
                  <c:v>1148</c:v>
                </c:pt>
                <c:pt idx="3699">
                  <c:v>1148</c:v>
                </c:pt>
                <c:pt idx="3700">
                  <c:v>1148</c:v>
                </c:pt>
                <c:pt idx="3701">
                  <c:v>1148</c:v>
                </c:pt>
                <c:pt idx="3702">
                  <c:v>1148</c:v>
                </c:pt>
                <c:pt idx="3703">
                  <c:v>1148</c:v>
                </c:pt>
                <c:pt idx="3704">
                  <c:v>1148</c:v>
                </c:pt>
                <c:pt idx="3705">
                  <c:v>1148</c:v>
                </c:pt>
                <c:pt idx="3706">
                  <c:v>1148</c:v>
                </c:pt>
                <c:pt idx="3707">
                  <c:v>1149</c:v>
                </c:pt>
                <c:pt idx="3708">
                  <c:v>1149</c:v>
                </c:pt>
                <c:pt idx="3709">
                  <c:v>1149</c:v>
                </c:pt>
                <c:pt idx="3710">
                  <c:v>1149</c:v>
                </c:pt>
                <c:pt idx="3711">
                  <c:v>1149</c:v>
                </c:pt>
                <c:pt idx="3712">
                  <c:v>1150</c:v>
                </c:pt>
                <c:pt idx="3713">
                  <c:v>1150</c:v>
                </c:pt>
                <c:pt idx="3714">
                  <c:v>1150</c:v>
                </c:pt>
                <c:pt idx="3715">
                  <c:v>1150</c:v>
                </c:pt>
                <c:pt idx="3716">
                  <c:v>1150</c:v>
                </c:pt>
                <c:pt idx="3717">
                  <c:v>1150</c:v>
                </c:pt>
                <c:pt idx="3718">
                  <c:v>1150</c:v>
                </c:pt>
                <c:pt idx="3719">
                  <c:v>1150</c:v>
                </c:pt>
                <c:pt idx="3720">
                  <c:v>1150</c:v>
                </c:pt>
                <c:pt idx="3721">
                  <c:v>1150</c:v>
                </c:pt>
                <c:pt idx="3722">
                  <c:v>1150</c:v>
                </c:pt>
                <c:pt idx="3723">
                  <c:v>1150</c:v>
                </c:pt>
                <c:pt idx="3724">
                  <c:v>1150</c:v>
                </c:pt>
                <c:pt idx="3725">
                  <c:v>1150</c:v>
                </c:pt>
                <c:pt idx="3726">
                  <c:v>1150</c:v>
                </c:pt>
                <c:pt idx="3727">
                  <c:v>1150</c:v>
                </c:pt>
                <c:pt idx="3728">
                  <c:v>1150</c:v>
                </c:pt>
                <c:pt idx="3729">
                  <c:v>1150</c:v>
                </c:pt>
                <c:pt idx="3730">
                  <c:v>1151</c:v>
                </c:pt>
                <c:pt idx="3731">
                  <c:v>1152</c:v>
                </c:pt>
                <c:pt idx="3732">
                  <c:v>1152</c:v>
                </c:pt>
                <c:pt idx="3733">
                  <c:v>1152</c:v>
                </c:pt>
                <c:pt idx="3734">
                  <c:v>1152</c:v>
                </c:pt>
                <c:pt idx="3735">
                  <c:v>1152</c:v>
                </c:pt>
                <c:pt idx="3736">
                  <c:v>1152</c:v>
                </c:pt>
                <c:pt idx="3737">
                  <c:v>1152</c:v>
                </c:pt>
                <c:pt idx="3738">
                  <c:v>1152</c:v>
                </c:pt>
                <c:pt idx="3739">
                  <c:v>1152</c:v>
                </c:pt>
                <c:pt idx="3740">
                  <c:v>1152</c:v>
                </c:pt>
                <c:pt idx="3741">
                  <c:v>1152</c:v>
                </c:pt>
                <c:pt idx="3742">
                  <c:v>1152</c:v>
                </c:pt>
                <c:pt idx="3743">
                  <c:v>1152</c:v>
                </c:pt>
                <c:pt idx="3744">
                  <c:v>1152</c:v>
                </c:pt>
                <c:pt idx="3745">
                  <c:v>1152</c:v>
                </c:pt>
                <c:pt idx="3746">
                  <c:v>1153</c:v>
                </c:pt>
                <c:pt idx="3747">
                  <c:v>1153</c:v>
                </c:pt>
                <c:pt idx="3748">
                  <c:v>1154</c:v>
                </c:pt>
                <c:pt idx="3749">
                  <c:v>1154</c:v>
                </c:pt>
                <c:pt idx="3750">
                  <c:v>1154</c:v>
                </c:pt>
                <c:pt idx="3751">
                  <c:v>1155</c:v>
                </c:pt>
                <c:pt idx="3752">
                  <c:v>1155</c:v>
                </c:pt>
                <c:pt idx="3753">
                  <c:v>1155</c:v>
                </c:pt>
                <c:pt idx="3754">
                  <c:v>1155</c:v>
                </c:pt>
                <c:pt idx="3755">
                  <c:v>1155</c:v>
                </c:pt>
                <c:pt idx="3756">
                  <c:v>1155</c:v>
                </c:pt>
                <c:pt idx="3757">
                  <c:v>1155</c:v>
                </c:pt>
                <c:pt idx="3758">
                  <c:v>1155</c:v>
                </c:pt>
                <c:pt idx="3759">
                  <c:v>1155</c:v>
                </c:pt>
                <c:pt idx="3760">
                  <c:v>1155</c:v>
                </c:pt>
                <c:pt idx="3761">
                  <c:v>1156</c:v>
                </c:pt>
                <c:pt idx="3762">
                  <c:v>1156</c:v>
                </c:pt>
                <c:pt idx="3763">
                  <c:v>1156</c:v>
                </c:pt>
                <c:pt idx="3764">
                  <c:v>1156</c:v>
                </c:pt>
                <c:pt idx="3765">
                  <c:v>1157</c:v>
                </c:pt>
                <c:pt idx="3766">
                  <c:v>1157</c:v>
                </c:pt>
                <c:pt idx="3767">
                  <c:v>1157</c:v>
                </c:pt>
                <c:pt idx="3768">
                  <c:v>1157</c:v>
                </c:pt>
                <c:pt idx="3769">
                  <c:v>1157</c:v>
                </c:pt>
                <c:pt idx="3770">
                  <c:v>1158</c:v>
                </c:pt>
                <c:pt idx="3771">
                  <c:v>1158</c:v>
                </c:pt>
                <c:pt idx="3772">
                  <c:v>1158</c:v>
                </c:pt>
                <c:pt idx="3773">
                  <c:v>1158</c:v>
                </c:pt>
                <c:pt idx="3774">
                  <c:v>1158</c:v>
                </c:pt>
                <c:pt idx="3775">
                  <c:v>1159</c:v>
                </c:pt>
                <c:pt idx="3776">
                  <c:v>1160</c:v>
                </c:pt>
                <c:pt idx="3777">
                  <c:v>1160</c:v>
                </c:pt>
                <c:pt idx="3778">
                  <c:v>1160</c:v>
                </c:pt>
                <c:pt idx="3779">
                  <c:v>1160</c:v>
                </c:pt>
                <c:pt idx="3780">
                  <c:v>1160</c:v>
                </c:pt>
                <c:pt idx="3781">
                  <c:v>1160</c:v>
                </c:pt>
                <c:pt idx="3782">
                  <c:v>1161</c:v>
                </c:pt>
                <c:pt idx="3783">
                  <c:v>1161</c:v>
                </c:pt>
                <c:pt idx="3784">
                  <c:v>1161</c:v>
                </c:pt>
                <c:pt idx="3785">
                  <c:v>1162</c:v>
                </c:pt>
                <c:pt idx="3786">
                  <c:v>1163</c:v>
                </c:pt>
                <c:pt idx="3787">
                  <c:v>1164</c:v>
                </c:pt>
                <c:pt idx="3788">
                  <c:v>1165</c:v>
                </c:pt>
                <c:pt idx="3789">
                  <c:v>1166</c:v>
                </c:pt>
                <c:pt idx="3790">
                  <c:v>1166</c:v>
                </c:pt>
                <c:pt idx="3791">
                  <c:v>1166</c:v>
                </c:pt>
                <c:pt idx="3792">
                  <c:v>1166</c:v>
                </c:pt>
                <c:pt idx="3793">
                  <c:v>1166</c:v>
                </c:pt>
                <c:pt idx="3794">
                  <c:v>1166</c:v>
                </c:pt>
                <c:pt idx="3795">
                  <c:v>1166</c:v>
                </c:pt>
                <c:pt idx="3796">
                  <c:v>1166</c:v>
                </c:pt>
                <c:pt idx="3797">
                  <c:v>1166</c:v>
                </c:pt>
                <c:pt idx="3798">
                  <c:v>1166</c:v>
                </c:pt>
                <c:pt idx="3799">
                  <c:v>1167</c:v>
                </c:pt>
                <c:pt idx="3800">
                  <c:v>1167</c:v>
                </c:pt>
                <c:pt idx="3801">
                  <c:v>1167</c:v>
                </c:pt>
                <c:pt idx="3802">
                  <c:v>1167</c:v>
                </c:pt>
                <c:pt idx="3803">
                  <c:v>1167</c:v>
                </c:pt>
                <c:pt idx="3804">
                  <c:v>1167</c:v>
                </c:pt>
                <c:pt idx="3805">
                  <c:v>1167</c:v>
                </c:pt>
                <c:pt idx="3806">
                  <c:v>1167</c:v>
                </c:pt>
                <c:pt idx="3807">
                  <c:v>1167</c:v>
                </c:pt>
                <c:pt idx="3808">
                  <c:v>1167</c:v>
                </c:pt>
                <c:pt idx="3809">
                  <c:v>1168</c:v>
                </c:pt>
                <c:pt idx="3810">
                  <c:v>1168</c:v>
                </c:pt>
                <c:pt idx="3811">
                  <c:v>1169</c:v>
                </c:pt>
                <c:pt idx="3812">
                  <c:v>1170</c:v>
                </c:pt>
                <c:pt idx="3813">
                  <c:v>1170</c:v>
                </c:pt>
                <c:pt idx="3814">
                  <c:v>1170</c:v>
                </c:pt>
                <c:pt idx="3815">
                  <c:v>1171</c:v>
                </c:pt>
                <c:pt idx="3816">
                  <c:v>1171</c:v>
                </c:pt>
                <c:pt idx="3817">
                  <c:v>1171</c:v>
                </c:pt>
                <c:pt idx="3818">
                  <c:v>1171</c:v>
                </c:pt>
                <c:pt idx="3819">
                  <c:v>1172</c:v>
                </c:pt>
                <c:pt idx="3820">
                  <c:v>1172</c:v>
                </c:pt>
                <c:pt idx="3821">
                  <c:v>1172</c:v>
                </c:pt>
                <c:pt idx="3822">
                  <c:v>1173</c:v>
                </c:pt>
                <c:pt idx="3823">
                  <c:v>1174</c:v>
                </c:pt>
                <c:pt idx="3824">
                  <c:v>1174</c:v>
                </c:pt>
                <c:pt idx="3825">
                  <c:v>1174</c:v>
                </c:pt>
                <c:pt idx="3826">
                  <c:v>1174</c:v>
                </c:pt>
                <c:pt idx="3827">
                  <c:v>1174</c:v>
                </c:pt>
                <c:pt idx="3828">
                  <c:v>1174</c:v>
                </c:pt>
                <c:pt idx="3829">
                  <c:v>1175</c:v>
                </c:pt>
                <c:pt idx="3830">
                  <c:v>1176</c:v>
                </c:pt>
                <c:pt idx="3831">
                  <c:v>1176</c:v>
                </c:pt>
                <c:pt idx="3832">
                  <c:v>1177</c:v>
                </c:pt>
                <c:pt idx="3833">
                  <c:v>1177</c:v>
                </c:pt>
                <c:pt idx="3834">
                  <c:v>1177</c:v>
                </c:pt>
                <c:pt idx="3835">
                  <c:v>1177</c:v>
                </c:pt>
                <c:pt idx="3836">
                  <c:v>1177</c:v>
                </c:pt>
                <c:pt idx="3837">
                  <c:v>1177</c:v>
                </c:pt>
                <c:pt idx="3838">
                  <c:v>1177</c:v>
                </c:pt>
                <c:pt idx="3839">
                  <c:v>1177</c:v>
                </c:pt>
                <c:pt idx="3840">
                  <c:v>1177</c:v>
                </c:pt>
                <c:pt idx="3841">
                  <c:v>1178</c:v>
                </c:pt>
                <c:pt idx="3842">
                  <c:v>1178</c:v>
                </c:pt>
                <c:pt idx="3843">
                  <c:v>1178</c:v>
                </c:pt>
                <c:pt idx="3844">
                  <c:v>1178</c:v>
                </c:pt>
                <c:pt idx="3845">
                  <c:v>1179</c:v>
                </c:pt>
                <c:pt idx="3846">
                  <c:v>1179</c:v>
                </c:pt>
                <c:pt idx="3847">
                  <c:v>1179</c:v>
                </c:pt>
                <c:pt idx="3848">
                  <c:v>1180</c:v>
                </c:pt>
                <c:pt idx="3849">
                  <c:v>1180</c:v>
                </c:pt>
                <c:pt idx="3850">
                  <c:v>1180</c:v>
                </c:pt>
                <c:pt idx="3851">
                  <c:v>1180</c:v>
                </c:pt>
                <c:pt idx="3852">
                  <c:v>1180</c:v>
                </c:pt>
                <c:pt idx="3853">
                  <c:v>1180</c:v>
                </c:pt>
                <c:pt idx="3854">
                  <c:v>1180</c:v>
                </c:pt>
                <c:pt idx="3855">
                  <c:v>1180</c:v>
                </c:pt>
                <c:pt idx="3856">
                  <c:v>1180</c:v>
                </c:pt>
                <c:pt idx="3857">
                  <c:v>1180</c:v>
                </c:pt>
                <c:pt idx="3858">
                  <c:v>1180</c:v>
                </c:pt>
                <c:pt idx="3859">
                  <c:v>1180</c:v>
                </c:pt>
                <c:pt idx="3860">
                  <c:v>1180</c:v>
                </c:pt>
                <c:pt idx="3861">
                  <c:v>1180</c:v>
                </c:pt>
                <c:pt idx="3862">
                  <c:v>1180</c:v>
                </c:pt>
                <c:pt idx="3863">
                  <c:v>1180</c:v>
                </c:pt>
                <c:pt idx="3864">
                  <c:v>1180</c:v>
                </c:pt>
                <c:pt idx="3865">
                  <c:v>1180</c:v>
                </c:pt>
                <c:pt idx="3866">
                  <c:v>1180</c:v>
                </c:pt>
                <c:pt idx="3867">
                  <c:v>1181</c:v>
                </c:pt>
                <c:pt idx="3868">
                  <c:v>1182</c:v>
                </c:pt>
                <c:pt idx="3869">
                  <c:v>1182</c:v>
                </c:pt>
                <c:pt idx="3870">
                  <c:v>1182</c:v>
                </c:pt>
                <c:pt idx="3871">
                  <c:v>1183</c:v>
                </c:pt>
                <c:pt idx="3872">
                  <c:v>1183</c:v>
                </c:pt>
                <c:pt idx="3873">
                  <c:v>1184</c:v>
                </c:pt>
                <c:pt idx="3874">
                  <c:v>1184</c:v>
                </c:pt>
                <c:pt idx="3875">
                  <c:v>1184</c:v>
                </c:pt>
                <c:pt idx="3876">
                  <c:v>1185</c:v>
                </c:pt>
                <c:pt idx="3877">
                  <c:v>1186</c:v>
                </c:pt>
                <c:pt idx="3878">
                  <c:v>1186</c:v>
                </c:pt>
                <c:pt idx="3879">
                  <c:v>1186</c:v>
                </c:pt>
                <c:pt idx="3880">
                  <c:v>1186</c:v>
                </c:pt>
                <c:pt idx="3881">
                  <c:v>1186</c:v>
                </c:pt>
                <c:pt idx="3882">
                  <c:v>1186</c:v>
                </c:pt>
                <c:pt idx="3883">
                  <c:v>1186</c:v>
                </c:pt>
                <c:pt idx="3884">
                  <c:v>1186</c:v>
                </c:pt>
                <c:pt idx="3885">
                  <c:v>1186</c:v>
                </c:pt>
                <c:pt idx="3886">
                  <c:v>1186</c:v>
                </c:pt>
                <c:pt idx="3887">
                  <c:v>1186</c:v>
                </c:pt>
                <c:pt idx="3888">
                  <c:v>1186</c:v>
                </c:pt>
                <c:pt idx="3889">
                  <c:v>1186</c:v>
                </c:pt>
                <c:pt idx="3890">
                  <c:v>1186</c:v>
                </c:pt>
                <c:pt idx="3891">
                  <c:v>1186</c:v>
                </c:pt>
                <c:pt idx="3892">
                  <c:v>1186</c:v>
                </c:pt>
                <c:pt idx="3893">
                  <c:v>1186</c:v>
                </c:pt>
                <c:pt idx="3894">
                  <c:v>1186</c:v>
                </c:pt>
                <c:pt idx="3895">
                  <c:v>1187</c:v>
                </c:pt>
                <c:pt idx="3896">
                  <c:v>1188</c:v>
                </c:pt>
                <c:pt idx="3897">
                  <c:v>1189</c:v>
                </c:pt>
                <c:pt idx="3898">
                  <c:v>1189</c:v>
                </c:pt>
                <c:pt idx="3899">
                  <c:v>1190</c:v>
                </c:pt>
                <c:pt idx="3900">
                  <c:v>1190</c:v>
                </c:pt>
                <c:pt idx="3901">
                  <c:v>1190</c:v>
                </c:pt>
                <c:pt idx="3902">
                  <c:v>1190</c:v>
                </c:pt>
                <c:pt idx="3903">
                  <c:v>1190</c:v>
                </c:pt>
                <c:pt idx="3904">
                  <c:v>1190</c:v>
                </c:pt>
                <c:pt idx="3905">
                  <c:v>1190</c:v>
                </c:pt>
                <c:pt idx="3906">
                  <c:v>1191</c:v>
                </c:pt>
                <c:pt idx="3907">
                  <c:v>1191</c:v>
                </c:pt>
                <c:pt idx="3908">
                  <c:v>1192</c:v>
                </c:pt>
                <c:pt idx="3909">
                  <c:v>1192</c:v>
                </c:pt>
                <c:pt idx="3910">
                  <c:v>1192</c:v>
                </c:pt>
                <c:pt idx="3911">
                  <c:v>1192</c:v>
                </c:pt>
                <c:pt idx="3912">
                  <c:v>1192</c:v>
                </c:pt>
                <c:pt idx="3913">
                  <c:v>1192</c:v>
                </c:pt>
                <c:pt idx="3914">
                  <c:v>1193</c:v>
                </c:pt>
                <c:pt idx="3915">
                  <c:v>1194</c:v>
                </c:pt>
                <c:pt idx="3916">
                  <c:v>1194</c:v>
                </c:pt>
                <c:pt idx="3917">
                  <c:v>1195</c:v>
                </c:pt>
                <c:pt idx="3918">
                  <c:v>1195</c:v>
                </c:pt>
                <c:pt idx="3919">
                  <c:v>1196</c:v>
                </c:pt>
                <c:pt idx="3920">
                  <c:v>1197</c:v>
                </c:pt>
                <c:pt idx="3921">
                  <c:v>1197</c:v>
                </c:pt>
                <c:pt idx="3922">
                  <c:v>1197</c:v>
                </c:pt>
                <c:pt idx="3923">
                  <c:v>1198</c:v>
                </c:pt>
                <c:pt idx="3924">
                  <c:v>1199</c:v>
                </c:pt>
                <c:pt idx="3925">
                  <c:v>1200</c:v>
                </c:pt>
                <c:pt idx="3926">
                  <c:v>1200</c:v>
                </c:pt>
                <c:pt idx="3927">
                  <c:v>1201</c:v>
                </c:pt>
                <c:pt idx="3928">
                  <c:v>1201</c:v>
                </c:pt>
                <c:pt idx="3929">
                  <c:v>1202</c:v>
                </c:pt>
                <c:pt idx="3930">
                  <c:v>1202</c:v>
                </c:pt>
                <c:pt idx="3931">
                  <c:v>1203</c:v>
                </c:pt>
                <c:pt idx="3932">
                  <c:v>1203</c:v>
                </c:pt>
                <c:pt idx="3933">
                  <c:v>1203</c:v>
                </c:pt>
                <c:pt idx="3934">
                  <c:v>1203</c:v>
                </c:pt>
                <c:pt idx="3935">
                  <c:v>1204</c:v>
                </c:pt>
                <c:pt idx="3936">
                  <c:v>1205</c:v>
                </c:pt>
                <c:pt idx="3937">
                  <c:v>1205</c:v>
                </c:pt>
                <c:pt idx="3938">
                  <c:v>1205</c:v>
                </c:pt>
                <c:pt idx="3939">
                  <c:v>1205</c:v>
                </c:pt>
                <c:pt idx="3940">
                  <c:v>1205</c:v>
                </c:pt>
                <c:pt idx="3941">
                  <c:v>1205</c:v>
                </c:pt>
                <c:pt idx="3942">
                  <c:v>1205</c:v>
                </c:pt>
                <c:pt idx="3943">
                  <c:v>1205</c:v>
                </c:pt>
                <c:pt idx="3944">
                  <c:v>1206</c:v>
                </c:pt>
                <c:pt idx="3945">
                  <c:v>1207</c:v>
                </c:pt>
                <c:pt idx="3946">
                  <c:v>1207</c:v>
                </c:pt>
                <c:pt idx="3947">
                  <c:v>1207</c:v>
                </c:pt>
                <c:pt idx="3948">
                  <c:v>1207</c:v>
                </c:pt>
                <c:pt idx="3949">
                  <c:v>1208</c:v>
                </c:pt>
                <c:pt idx="3950">
                  <c:v>1208</c:v>
                </c:pt>
                <c:pt idx="3951">
                  <c:v>1208</c:v>
                </c:pt>
                <c:pt idx="3952">
                  <c:v>1208</c:v>
                </c:pt>
                <c:pt idx="3953">
                  <c:v>1208</c:v>
                </c:pt>
                <c:pt idx="3954">
                  <c:v>1208</c:v>
                </c:pt>
                <c:pt idx="3955">
                  <c:v>1209</c:v>
                </c:pt>
                <c:pt idx="3956">
                  <c:v>1209</c:v>
                </c:pt>
                <c:pt idx="3957">
                  <c:v>1209</c:v>
                </c:pt>
                <c:pt idx="3958">
                  <c:v>1209</c:v>
                </c:pt>
                <c:pt idx="3959">
                  <c:v>1209</c:v>
                </c:pt>
                <c:pt idx="3960">
                  <c:v>1209</c:v>
                </c:pt>
                <c:pt idx="3961">
                  <c:v>1209</c:v>
                </c:pt>
                <c:pt idx="3962">
                  <c:v>1209</c:v>
                </c:pt>
                <c:pt idx="3963">
                  <c:v>1209</c:v>
                </c:pt>
                <c:pt idx="3964">
                  <c:v>1209</c:v>
                </c:pt>
                <c:pt idx="3965">
                  <c:v>1209</c:v>
                </c:pt>
                <c:pt idx="3966">
                  <c:v>1209</c:v>
                </c:pt>
                <c:pt idx="3967">
                  <c:v>1210</c:v>
                </c:pt>
                <c:pt idx="3968">
                  <c:v>1210</c:v>
                </c:pt>
                <c:pt idx="3969">
                  <c:v>1210</c:v>
                </c:pt>
                <c:pt idx="3970">
                  <c:v>1210</c:v>
                </c:pt>
                <c:pt idx="3971">
                  <c:v>1211</c:v>
                </c:pt>
                <c:pt idx="3972">
                  <c:v>1211</c:v>
                </c:pt>
                <c:pt idx="3973">
                  <c:v>1211</c:v>
                </c:pt>
                <c:pt idx="3974">
                  <c:v>1211</c:v>
                </c:pt>
                <c:pt idx="3975">
                  <c:v>1211</c:v>
                </c:pt>
                <c:pt idx="3976">
                  <c:v>1211</c:v>
                </c:pt>
                <c:pt idx="3977">
                  <c:v>1211</c:v>
                </c:pt>
                <c:pt idx="3978">
                  <c:v>1211</c:v>
                </c:pt>
                <c:pt idx="3979">
                  <c:v>1211</c:v>
                </c:pt>
                <c:pt idx="3980">
                  <c:v>1211</c:v>
                </c:pt>
                <c:pt idx="3981">
                  <c:v>1211</c:v>
                </c:pt>
                <c:pt idx="3982">
                  <c:v>1211</c:v>
                </c:pt>
                <c:pt idx="3983">
                  <c:v>1211</c:v>
                </c:pt>
                <c:pt idx="3984">
                  <c:v>1211</c:v>
                </c:pt>
                <c:pt idx="3985">
                  <c:v>1211</c:v>
                </c:pt>
                <c:pt idx="3986">
                  <c:v>1211</c:v>
                </c:pt>
                <c:pt idx="3987">
                  <c:v>1211</c:v>
                </c:pt>
                <c:pt idx="3988">
                  <c:v>1211</c:v>
                </c:pt>
                <c:pt idx="3989">
                  <c:v>1211</c:v>
                </c:pt>
                <c:pt idx="3990">
                  <c:v>1212</c:v>
                </c:pt>
                <c:pt idx="3991">
                  <c:v>1213</c:v>
                </c:pt>
                <c:pt idx="3992">
                  <c:v>1214</c:v>
                </c:pt>
                <c:pt idx="3993">
                  <c:v>1214</c:v>
                </c:pt>
                <c:pt idx="3994">
                  <c:v>1214</c:v>
                </c:pt>
                <c:pt idx="3995">
                  <c:v>1214</c:v>
                </c:pt>
                <c:pt idx="3996">
                  <c:v>1215</c:v>
                </c:pt>
                <c:pt idx="3997">
                  <c:v>1216</c:v>
                </c:pt>
                <c:pt idx="3998">
                  <c:v>1217</c:v>
                </c:pt>
                <c:pt idx="3999">
                  <c:v>1217</c:v>
                </c:pt>
                <c:pt idx="4000">
                  <c:v>1217</c:v>
                </c:pt>
                <c:pt idx="4001">
                  <c:v>1218</c:v>
                </c:pt>
                <c:pt idx="4002">
                  <c:v>1219</c:v>
                </c:pt>
                <c:pt idx="4003">
                  <c:v>1219</c:v>
                </c:pt>
                <c:pt idx="4004">
                  <c:v>1219</c:v>
                </c:pt>
                <c:pt idx="4005">
                  <c:v>1219</c:v>
                </c:pt>
                <c:pt idx="4006">
                  <c:v>1220</c:v>
                </c:pt>
                <c:pt idx="4007">
                  <c:v>1221</c:v>
                </c:pt>
                <c:pt idx="4008">
                  <c:v>1222</c:v>
                </c:pt>
                <c:pt idx="4009">
                  <c:v>1223</c:v>
                </c:pt>
                <c:pt idx="4010">
                  <c:v>1224</c:v>
                </c:pt>
                <c:pt idx="4011">
                  <c:v>1224</c:v>
                </c:pt>
                <c:pt idx="4012">
                  <c:v>1224</c:v>
                </c:pt>
                <c:pt idx="4013">
                  <c:v>1224</c:v>
                </c:pt>
                <c:pt idx="4014">
                  <c:v>1224</c:v>
                </c:pt>
                <c:pt idx="4015">
                  <c:v>1224</c:v>
                </c:pt>
                <c:pt idx="4016">
                  <c:v>1225</c:v>
                </c:pt>
                <c:pt idx="4017">
                  <c:v>1225</c:v>
                </c:pt>
                <c:pt idx="4018">
                  <c:v>1226</c:v>
                </c:pt>
                <c:pt idx="4019">
                  <c:v>1226</c:v>
                </c:pt>
                <c:pt idx="4020">
                  <c:v>1226</c:v>
                </c:pt>
                <c:pt idx="4021">
                  <c:v>1226</c:v>
                </c:pt>
                <c:pt idx="4022">
                  <c:v>1226</c:v>
                </c:pt>
                <c:pt idx="4023">
                  <c:v>1226</c:v>
                </c:pt>
                <c:pt idx="4024">
                  <c:v>1226</c:v>
                </c:pt>
                <c:pt idx="4025">
                  <c:v>1226</c:v>
                </c:pt>
                <c:pt idx="4026">
                  <c:v>1226</c:v>
                </c:pt>
                <c:pt idx="4027">
                  <c:v>1226</c:v>
                </c:pt>
                <c:pt idx="4028">
                  <c:v>1227</c:v>
                </c:pt>
                <c:pt idx="4029">
                  <c:v>1228</c:v>
                </c:pt>
                <c:pt idx="4030">
                  <c:v>1228</c:v>
                </c:pt>
                <c:pt idx="4031">
                  <c:v>1229</c:v>
                </c:pt>
                <c:pt idx="4032">
                  <c:v>1229</c:v>
                </c:pt>
                <c:pt idx="4033">
                  <c:v>1230</c:v>
                </c:pt>
                <c:pt idx="4034">
                  <c:v>1230</c:v>
                </c:pt>
                <c:pt idx="4035">
                  <c:v>1231</c:v>
                </c:pt>
                <c:pt idx="4036">
                  <c:v>1231</c:v>
                </c:pt>
                <c:pt idx="4037">
                  <c:v>1232</c:v>
                </c:pt>
                <c:pt idx="4038">
                  <c:v>1232</c:v>
                </c:pt>
                <c:pt idx="4039">
                  <c:v>1233</c:v>
                </c:pt>
                <c:pt idx="4040">
                  <c:v>1233</c:v>
                </c:pt>
                <c:pt idx="4041">
                  <c:v>1234</c:v>
                </c:pt>
                <c:pt idx="4042">
                  <c:v>1234</c:v>
                </c:pt>
                <c:pt idx="4043">
                  <c:v>1234</c:v>
                </c:pt>
                <c:pt idx="4044">
                  <c:v>1234</c:v>
                </c:pt>
                <c:pt idx="4045">
                  <c:v>1234</c:v>
                </c:pt>
                <c:pt idx="4046">
                  <c:v>1234</c:v>
                </c:pt>
                <c:pt idx="4047">
                  <c:v>1234</c:v>
                </c:pt>
                <c:pt idx="4048">
                  <c:v>1234</c:v>
                </c:pt>
                <c:pt idx="4049">
                  <c:v>1234</c:v>
                </c:pt>
                <c:pt idx="4050">
                  <c:v>1235</c:v>
                </c:pt>
                <c:pt idx="4051">
                  <c:v>1236</c:v>
                </c:pt>
                <c:pt idx="4052">
                  <c:v>1237</c:v>
                </c:pt>
                <c:pt idx="4053">
                  <c:v>1238</c:v>
                </c:pt>
                <c:pt idx="4054">
                  <c:v>1238</c:v>
                </c:pt>
                <c:pt idx="4055">
                  <c:v>1238</c:v>
                </c:pt>
                <c:pt idx="4056">
                  <c:v>1238</c:v>
                </c:pt>
                <c:pt idx="4057">
                  <c:v>1239</c:v>
                </c:pt>
                <c:pt idx="4058">
                  <c:v>1239</c:v>
                </c:pt>
                <c:pt idx="4059">
                  <c:v>1240</c:v>
                </c:pt>
                <c:pt idx="4060">
                  <c:v>1241</c:v>
                </c:pt>
                <c:pt idx="4061">
                  <c:v>1241</c:v>
                </c:pt>
                <c:pt idx="4062">
                  <c:v>1241</c:v>
                </c:pt>
                <c:pt idx="4063">
                  <c:v>1241</c:v>
                </c:pt>
                <c:pt idx="4064">
                  <c:v>1241</c:v>
                </c:pt>
                <c:pt idx="4065">
                  <c:v>1241</c:v>
                </c:pt>
                <c:pt idx="4066">
                  <c:v>1241</c:v>
                </c:pt>
                <c:pt idx="4067">
                  <c:v>1242</c:v>
                </c:pt>
                <c:pt idx="4068">
                  <c:v>1242</c:v>
                </c:pt>
                <c:pt idx="4069">
                  <c:v>1242</c:v>
                </c:pt>
                <c:pt idx="4070">
                  <c:v>1242</c:v>
                </c:pt>
                <c:pt idx="4071">
                  <c:v>1242</c:v>
                </c:pt>
                <c:pt idx="4072">
                  <c:v>1243</c:v>
                </c:pt>
                <c:pt idx="4073">
                  <c:v>1243</c:v>
                </c:pt>
                <c:pt idx="4074">
                  <c:v>1243</c:v>
                </c:pt>
                <c:pt idx="4075">
                  <c:v>1243</c:v>
                </c:pt>
                <c:pt idx="4076">
                  <c:v>1243</c:v>
                </c:pt>
                <c:pt idx="4077">
                  <c:v>1243</c:v>
                </c:pt>
                <c:pt idx="4078">
                  <c:v>1243</c:v>
                </c:pt>
                <c:pt idx="4079">
                  <c:v>1243</c:v>
                </c:pt>
                <c:pt idx="4080">
                  <c:v>1243</c:v>
                </c:pt>
                <c:pt idx="4081">
                  <c:v>1244</c:v>
                </c:pt>
                <c:pt idx="4082">
                  <c:v>1245</c:v>
                </c:pt>
                <c:pt idx="4083">
                  <c:v>1245</c:v>
                </c:pt>
                <c:pt idx="4084">
                  <c:v>1245</c:v>
                </c:pt>
                <c:pt idx="4085">
                  <c:v>1245</c:v>
                </c:pt>
                <c:pt idx="4086">
                  <c:v>1246</c:v>
                </c:pt>
                <c:pt idx="4087">
                  <c:v>1247</c:v>
                </c:pt>
                <c:pt idx="4088">
                  <c:v>1247</c:v>
                </c:pt>
                <c:pt idx="4089">
                  <c:v>1247</c:v>
                </c:pt>
                <c:pt idx="4090">
                  <c:v>1247</c:v>
                </c:pt>
                <c:pt idx="4091">
                  <c:v>1247</c:v>
                </c:pt>
                <c:pt idx="4092">
                  <c:v>1247</c:v>
                </c:pt>
                <c:pt idx="4093">
                  <c:v>1247</c:v>
                </c:pt>
                <c:pt idx="4094">
                  <c:v>1248</c:v>
                </c:pt>
                <c:pt idx="4095">
                  <c:v>1249</c:v>
                </c:pt>
                <c:pt idx="4096">
                  <c:v>1250</c:v>
                </c:pt>
                <c:pt idx="4097">
                  <c:v>1251</c:v>
                </c:pt>
                <c:pt idx="4098">
                  <c:v>1251</c:v>
                </c:pt>
                <c:pt idx="4099">
                  <c:v>1252</c:v>
                </c:pt>
                <c:pt idx="4100">
                  <c:v>1253</c:v>
                </c:pt>
                <c:pt idx="4101">
                  <c:v>1254</c:v>
                </c:pt>
                <c:pt idx="4102">
                  <c:v>1254</c:v>
                </c:pt>
                <c:pt idx="4103">
                  <c:v>1254</c:v>
                </c:pt>
                <c:pt idx="4104">
                  <c:v>1254</c:v>
                </c:pt>
                <c:pt idx="4105">
                  <c:v>1255</c:v>
                </c:pt>
                <c:pt idx="4106">
                  <c:v>1256</c:v>
                </c:pt>
                <c:pt idx="4107">
                  <c:v>1257</c:v>
                </c:pt>
                <c:pt idx="4108">
                  <c:v>1257</c:v>
                </c:pt>
                <c:pt idx="4109">
                  <c:v>1257</c:v>
                </c:pt>
                <c:pt idx="4110">
                  <c:v>1258</c:v>
                </c:pt>
                <c:pt idx="4111">
                  <c:v>1259</c:v>
                </c:pt>
                <c:pt idx="4112">
                  <c:v>1259</c:v>
                </c:pt>
                <c:pt idx="4113">
                  <c:v>1259</c:v>
                </c:pt>
                <c:pt idx="4114">
                  <c:v>1259</c:v>
                </c:pt>
                <c:pt idx="4115">
                  <c:v>1259</c:v>
                </c:pt>
                <c:pt idx="4116">
                  <c:v>1259</c:v>
                </c:pt>
                <c:pt idx="4117">
                  <c:v>1259</c:v>
                </c:pt>
                <c:pt idx="4118">
                  <c:v>1259</c:v>
                </c:pt>
                <c:pt idx="4119">
                  <c:v>1259</c:v>
                </c:pt>
                <c:pt idx="4120">
                  <c:v>1259</c:v>
                </c:pt>
                <c:pt idx="4121">
                  <c:v>1259</c:v>
                </c:pt>
                <c:pt idx="4122">
                  <c:v>1259</c:v>
                </c:pt>
                <c:pt idx="4123">
                  <c:v>1259</c:v>
                </c:pt>
                <c:pt idx="4124">
                  <c:v>1259</c:v>
                </c:pt>
                <c:pt idx="4125">
                  <c:v>1259</c:v>
                </c:pt>
                <c:pt idx="4126">
                  <c:v>1259</c:v>
                </c:pt>
                <c:pt idx="4127">
                  <c:v>1259</c:v>
                </c:pt>
                <c:pt idx="4128">
                  <c:v>1259</c:v>
                </c:pt>
                <c:pt idx="4129">
                  <c:v>1259</c:v>
                </c:pt>
                <c:pt idx="4130">
                  <c:v>1259</c:v>
                </c:pt>
                <c:pt idx="4131">
                  <c:v>1259</c:v>
                </c:pt>
                <c:pt idx="4132">
                  <c:v>1260</c:v>
                </c:pt>
                <c:pt idx="4133">
                  <c:v>1260</c:v>
                </c:pt>
                <c:pt idx="4134">
                  <c:v>1261</c:v>
                </c:pt>
                <c:pt idx="4135">
                  <c:v>1262</c:v>
                </c:pt>
                <c:pt idx="4136">
                  <c:v>1262</c:v>
                </c:pt>
                <c:pt idx="4137">
                  <c:v>1262</c:v>
                </c:pt>
                <c:pt idx="4138">
                  <c:v>1262</c:v>
                </c:pt>
                <c:pt idx="4139">
                  <c:v>1262</c:v>
                </c:pt>
                <c:pt idx="4140">
                  <c:v>1262</c:v>
                </c:pt>
                <c:pt idx="4141">
                  <c:v>1262</c:v>
                </c:pt>
                <c:pt idx="4142">
                  <c:v>1262</c:v>
                </c:pt>
                <c:pt idx="4143">
                  <c:v>1262</c:v>
                </c:pt>
                <c:pt idx="4144">
                  <c:v>1263</c:v>
                </c:pt>
                <c:pt idx="4145">
                  <c:v>1263</c:v>
                </c:pt>
                <c:pt idx="4146">
                  <c:v>1263</c:v>
                </c:pt>
                <c:pt idx="4147">
                  <c:v>1263</c:v>
                </c:pt>
                <c:pt idx="4148">
                  <c:v>1263</c:v>
                </c:pt>
                <c:pt idx="4149">
                  <c:v>1263</c:v>
                </c:pt>
                <c:pt idx="4150">
                  <c:v>1263</c:v>
                </c:pt>
                <c:pt idx="4151">
                  <c:v>1264</c:v>
                </c:pt>
                <c:pt idx="4152">
                  <c:v>1264</c:v>
                </c:pt>
                <c:pt idx="4153">
                  <c:v>1265</c:v>
                </c:pt>
                <c:pt idx="4154">
                  <c:v>1266</c:v>
                </c:pt>
                <c:pt idx="4155">
                  <c:v>1267</c:v>
                </c:pt>
                <c:pt idx="4156">
                  <c:v>1267</c:v>
                </c:pt>
                <c:pt idx="4157">
                  <c:v>1267</c:v>
                </c:pt>
                <c:pt idx="4158">
                  <c:v>1267</c:v>
                </c:pt>
                <c:pt idx="4159">
                  <c:v>1267</c:v>
                </c:pt>
                <c:pt idx="4160">
                  <c:v>1268</c:v>
                </c:pt>
                <c:pt idx="4161">
                  <c:v>1268</c:v>
                </c:pt>
                <c:pt idx="4162">
                  <c:v>1268</c:v>
                </c:pt>
                <c:pt idx="4163">
                  <c:v>1268</c:v>
                </c:pt>
                <c:pt idx="4164">
                  <c:v>1269</c:v>
                </c:pt>
                <c:pt idx="4165">
                  <c:v>1269</c:v>
                </c:pt>
                <c:pt idx="4166">
                  <c:v>1269</c:v>
                </c:pt>
                <c:pt idx="4167">
                  <c:v>1269</c:v>
                </c:pt>
                <c:pt idx="4168">
                  <c:v>1270</c:v>
                </c:pt>
                <c:pt idx="4169">
                  <c:v>1271</c:v>
                </c:pt>
                <c:pt idx="4170">
                  <c:v>1272</c:v>
                </c:pt>
                <c:pt idx="4171">
                  <c:v>1273</c:v>
                </c:pt>
                <c:pt idx="4172">
                  <c:v>1273</c:v>
                </c:pt>
                <c:pt idx="4173">
                  <c:v>1273</c:v>
                </c:pt>
                <c:pt idx="4174">
                  <c:v>1273</c:v>
                </c:pt>
                <c:pt idx="4175">
                  <c:v>1274</c:v>
                </c:pt>
                <c:pt idx="4176">
                  <c:v>1274</c:v>
                </c:pt>
                <c:pt idx="4177">
                  <c:v>1274</c:v>
                </c:pt>
                <c:pt idx="4178">
                  <c:v>1274</c:v>
                </c:pt>
                <c:pt idx="4179">
                  <c:v>1274</c:v>
                </c:pt>
                <c:pt idx="4180">
                  <c:v>1274</c:v>
                </c:pt>
                <c:pt idx="4181">
                  <c:v>1274</c:v>
                </c:pt>
                <c:pt idx="4182">
                  <c:v>1274</c:v>
                </c:pt>
                <c:pt idx="4183">
                  <c:v>1274</c:v>
                </c:pt>
                <c:pt idx="4184">
                  <c:v>1275</c:v>
                </c:pt>
                <c:pt idx="4185">
                  <c:v>1275</c:v>
                </c:pt>
                <c:pt idx="4186">
                  <c:v>1275</c:v>
                </c:pt>
                <c:pt idx="4187">
                  <c:v>1276</c:v>
                </c:pt>
                <c:pt idx="4188">
                  <c:v>1277</c:v>
                </c:pt>
                <c:pt idx="4189">
                  <c:v>1277</c:v>
                </c:pt>
                <c:pt idx="4190">
                  <c:v>1277</c:v>
                </c:pt>
                <c:pt idx="4191">
                  <c:v>1278</c:v>
                </c:pt>
                <c:pt idx="4192">
                  <c:v>1278</c:v>
                </c:pt>
                <c:pt idx="4193">
                  <c:v>1279</c:v>
                </c:pt>
                <c:pt idx="4194">
                  <c:v>1279</c:v>
                </c:pt>
                <c:pt idx="4195">
                  <c:v>1279</c:v>
                </c:pt>
                <c:pt idx="4196">
                  <c:v>1279</c:v>
                </c:pt>
                <c:pt idx="4197">
                  <c:v>1279</c:v>
                </c:pt>
                <c:pt idx="4198">
                  <c:v>1279</c:v>
                </c:pt>
                <c:pt idx="4199">
                  <c:v>1280</c:v>
                </c:pt>
                <c:pt idx="4200">
                  <c:v>1280</c:v>
                </c:pt>
                <c:pt idx="4201">
                  <c:v>1281</c:v>
                </c:pt>
                <c:pt idx="4202">
                  <c:v>1282</c:v>
                </c:pt>
                <c:pt idx="4203">
                  <c:v>1283</c:v>
                </c:pt>
                <c:pt idx="4204">
                  <c:v>1283</c:v>
                </c:pt>
                <c:pt idx="4205">
                  <c:v>1284</c:v>
                </c:pt>
                <c:pt idx="4206">
                  <c:v>1284</c:v>
                </c:pt>
                <c:pt idx="4207">
                  <c:v>1285</c:v>
                </c:pt>
                <c:pt idx="4208">
                  <c:v>1286</c:v>
                </c:pt>
                <c:pt idx="4209">
                  <c:v>1287</c:v>
                </c:pt>
                <c:pt idx="4210">
                  <c:v>1288</c:v>
                </c:pt>
                <c:pt idx="4211">
                  <c:v>1288</c:v>
                </c:pt>
                <c:pt idx="4212">
                  <c:v>1289</c:v>
                </c:pt>
                <c:pt idx="4213">
                  <c:v>1289</c:v>
                </c:pt>
                <c:pt idx="4214">
                  <c:v>1290</c:v>
                </c:pt>
                <c:pt idx="4215">
                  <c:v>1291</c:v>
                </c:pt>
                <c:pt idx="4216">
                  <c:v>1291</c:v>
                </c:pt>
                <c:pt idx="4217">
                  <c:v>1291</c:v>
                </c:pt>
                <c:pt idx="4218">
                  <c:v>1292</c:v>
                </c:pt>
                <c:pt idx="4219">
                  <c:v>1293</c:v>
                </c:pt>
                <c:pt idx="4220">
                  <c:v>1293</c:v>
                </c:pt>
                <c:pt idx="4221">
                  <c:v>1294</c:v>
                </c:pt>
                <c:pt idx="4222">
                  <c:v>1294</c:v>
                </c:pt>
                <c:pt idx="4223">
                  <c:v>1294</c:v>
                </c:pt>
                <c:pt idx="4224">
                  <c:v>1294</c:v>
                </c:pt>
                <c:pt idx="4225">
                  <c:v>1294</c:v>
                </c:pt>
                <c:pt idx="4226">
                  <c:v>1294</c:v>
                </c:pt>
                <c:pt idx="4227">
                  <c:v>1294</c:v>
                </c:pt>
                <c:pt idx="4228">
                  <c:v>1294</c:v>
                </c:pt>
                <c:pt idx="4229">
                  <c:v>1294</c:v>
                </c:pt>
                <c:pt idx="4230">
                  <c:v>1294</c:v>
                </c:pt>
                <c:pt idx="4231">
                  <c:v>1294</c:v>
                </c:pt>
                <c:pt idx="4232">
                  <c:v>1294</c:v>
                </c:pt>
                <c:pt idx="4233">
                  <c:v>1294</c:v>
                </c:pt>
                <c:pt idx="4234">
                  <c:v>1294</c:v>
                </c:pt>
                <c:pt idx="4235">
                  <c:v>1294</c:v>
                </c:pt>
                <c:pt idx="4236">
                  <c:v>1294</c:v>
                </c:pt>
                <c:pt idx="4237">
                  <c:v>1294</c:v>
                </c:pt>
                <c:pt idx="4238">
                  <c:v>1294</c:v>
                </c:pt>
                <c:pt idx="4239">
                  <c:v>1294</c:v>
                </c:pt>
                <c:pt idx="4240">
                  <c:v>1294</c:v>
                </c:pt>
                <c:pt idx="4241">
                  <c:v>1294</c:v>
                </c:pt>
                <c:pt idx="4242">
                  <c:v>1294</c:v>
                </c:pt>
                <c:pt idx="4243">
                  <c:v>1294</c:v>
                </c:pt>
                <c:pt idx="4244">
                  <c:v>1294</c:v>
                </c:pt>
                <c:pt idx="4245">
                  <c:v>1295</c:v>
                </c:pt>
                <c:pt idx="4246">
                  <c:v>1296</c:v>
                </c:pt>
                <c:pt idx="4247">
                  <c:v>1297</c:v>
                </c:pt>
                <c:pt idx="4248">
                  <c:v>1298</c:v>
                </c:pt>
                <c:pt idx="4249">
                  <c:v>1298</c:v>
                </c:pt>
                <c:pt idx="4250">
                  <c:v>1299</c:v>
                </c:pt>
                <c:pt idx="4251">
                  <c:v>1300</c:v>
                </c:pt>
                <c:pt idx="4252">
                  <c:v>1300</c:v>
                </c:pt>
                <c:pt idx="4253">
                  <c:v>1301</c:v>
                </c:pt>
                <c:pt idx="4254">
                  <c:v>1302</c:v>
                </c:pt>
                <c:pt idx="4255">
                  <c:v>1302</c:v>
                </c:pt>
                <c:pt idx="4256">
                  <c:v>1303</c:v>
                </c:pt>
                <c:pt idx="4257">
                  <c:v>1303</c:v>
                </c:pt>
                <c:pt idx="4258">
                  <c:v>1304</c:v>
                </c:pt>
                <c:pt idx="4259">
                  <c:v>1305</c:v>
                </c:pt>
                <c:pt idx="4260">
                  <c:v>1305</c:v>
                </c:pt>
                <c:pt idx="4261">
                  <c:v>1306</c:v>
                </c:pt>
                <c:pt idx="4262">
                  <c:v>1307</c:v>
                </c:pt>
                <c:pt idx="4263">
                  <c:v>1307</c:v>
                </c:pt>
                <c:pt idx="4264">
                  <c:v>1307</c:v>
                </c:pt>
                <c:pt idx="4265">
                  <c:v>1307</c:v>
                </c:pt>
                <c:pt idx="4266">
                  <c:v>1307</c:v>
                </c:pt>
                <c:pt idx="4267">
                  <c:v>1307</c:v>
                </c:pt>
                <c:pt idx="4268">
                  <c:v>1307</c:v>
                </c:pt>
                <c:pt idx="4269">
                  <c:v>1307</c:v>
                </c:pt>
                <c:pt idx="4270">
                  <c:v>1307</c:v>
                </c:pt>
                <c:pt idx="4271">
                  <c:v>1307</c:v>
                </c:pt>
                <c:pt idx="4272">
                  <c:v>1307</c:v>
                </c:pt>
                <c:pt idx="4273">
                  <c:v>1307</c:v>
                </c:pt>
                <c:pt idx="4274">
                  <c:v>1308</c:v>
                </c:pt>
                <c:pt idx="4275">
                  <c:v>1308</c:v>
                </c:pt>
                <c:pt idx="4276">
                  <c:v>1308</c:v>
                </c:pt>
                <c:pt idx="4277">
                  <c:v>1308</c:v>
                </c:pt>
                <c:pt idx="4278">
                  <c:v>1308</c:v>
                </c:pt>
                <c:pt idx="4279">
                  <c:v>1308</c:v>
                </c:pt>
                <c:pt idx="4280">
                  <c:v>1308</c:v>
                </c:pt>
                <c:pt idx="4281">
                  <c:v>1308</c:v>
                </c:pt>
                <c:pt idx="4282">
                  <c:v>1308</c:v>
                </c:pt>
                <c:pt idx="4283">
                  <c:v>1308</c:v>
                </c:pt>
                <c:pt idx="4284">
                  <c:v>1308</c:v>
                </c:pt>
                <c:pt idx="4285">
                  <c:v>1308</c:v>
                </c:pt>
                <c:pt idx="4286">
                  <c:v>1309</c:v>
                </c:pt>
                <c:pt idx="4287">
                  <c:v>1309</c:v>
                </c:pt>
                <c:pt idx="4288">
                  <c:v>1309</c:v>
                </c:pt>
                <c:pt idx="4289">
                  <c:v>1309</c:v>
                </c:pt>
                <c:pt idx="4290">
                  <c:v>1309</c:v>
                </c:pt>
                <c:pt idx="4291">
                  <c:v>1309</c:v>
                </c:pt>
                <c:pt idx="4292">
                  <c:v>1310</c:v>
                </c:pt>
                <c:pt idx="4293">
                  <c:v>1310</c:v>
                </c:pt>
                <c:pt idx="4294">
                  <c:v>1310</c:v>
                </c:pt>
                <c:pt idx="4295">
                  <c:v>1310</c:v>
                </c:pt>
                <c:pt idx="4296">
                  <c:v>1311</c:v>
                </c:pt>
                <c:pt idx="4297">
                  <c:v>1312</c:v>
                </c:pt>
                <c:pt idx="4298">
                  <c:v>1313</c:v>
                </c:pt>
                <c:pt idx="4299">
                  <c:v>1313</c:v>
                </c:pt>
                <c:pt idx="4300">
                  <c:v>1314</c:v>
                </c:pt>
                <c:pt idx="4301">
                  <c:v>1315</c:v>
                </c:pt>
                <c:pt idx="4302">
                  <c:v>1316</c:v>
                </c:pt>
                <c:pt idx="4303">
                  <c:v>1316</c:v>
                </c:pt>
                <c:pt idx="4304">
                  <c:v>1317</c:v>
                </c:pt>
                <c:pt idx="4305">
                  <c:v>1318</c:v>
                </c:pt>
                <c:pt idx="4306">
                  <c:v>1319</c:v>
                </c:pt>
                <c:pt idx="4307">
                  <c:v>1320</c:v>
                </c:pt>
                <c:pt idx="4308">
                  <c:v>1320</c:v>
                </c:pt>
                <c:pt idx="4309">
                  <c:v>1320</c:v>
                </c:pt>
                <c:pt idx="4310">
                  <c:v>1320</c:v>
                </c:pt>
                <c:pt idx="4311">
                  <c:v>1321</c:v>
                </c:pt>
                <c:pt idx="4312">
                  <c:v>1321</c:v>
                </c:pt>
                <c:pt idx="4313">
                  <c:v>1322</c:v>
                </c:pt>
                <c:pt idx="4314">
                  <c:v>1322</c:v>
                </c:pt>
                <c:pt idx="4315">
                  <c:v>1322</c:v>
                </c:pt>
                <c:pt idx="4316">
                  <c:v>1323</c:v>
                </c:pt>
                <c:pt idx="4317">
                  <c:v>1324</c:v>
                </c:pt>
                <c:pt idx="4318">
                  <c:v>1324</c:v>
                </c:pt>
                <c:pt idx="4319">
                  <c:v>1325</c:v>
                </c:pt>
                <c:pt idx="4320">
                  <c:v>1325</c:v>
                </c:pt>
                <c:pt idx="4321">
                  <c:v>1325</c:v>
                </c:pt>
                <c:pt idx="4322">
                  <c:v>1326</c:v>
                </c:pt>
                <c:pt idx="4323">
                  <c:v>1326</c:v>
                </c:pt>
                <c:pt idx="4324">
                  <c:v>1326</c:v>
                </c:pt>
                <c:pt idx="4325">
                  <c:v>1326</c:v>
                </c:pt>
                <c:pt idx="4326">
                  <c:v>1326</c:v>
                </c:pt>
                <c:pt idx="4327">
                  <c:v>1326</c:v>
                </c:pt>
                <c:pt idx="4328">
                  <c:v>1326</c:v>
                </c:pt>
                <c:pt idx="4329">
                  <c:v>1326</c:v>
                </c:pt>
                <c:pt idx="4330">
                  <c:v>1326</c:v>
                </c:pt>
                <c:pt idx="4331">
                  <c:v>1326</c:v>
                </c:pt>
                <c:pt idx="4332">
                  <c:v>1326</c:v>
                </c:pt>
                <c:pt idx="4333">
                  <c:v>1326</c:v>
                </c:pt>
                <c:pt idx="4334">
                  <c:v>1326</c:v>
                </c:pt>
                <c:pt idx="4335">
                  <c:v>1326</c:v>
                </c:pt>
                <c:pt idx="4336">
                  <c:v>1326</c:v>
                </c:pt>
                <c:pt idx="4337">
                  <c:v>1326</c:v>
                </c:pt>
                <c:pt idx="4338">
                  <c:v>1326</c:v>
                </c:pt>
                <c:pt idx="4339">
                  <c:v>1326</c:v>
                </c:pt>
                <c:pt idx="4340">
                  <c:v>1326</c:v>
                </c:pt>
                <c:pt idx="4341">
                  <c:v>1326</c:v>
                </c:pt>
                <c:pt idx="4342">
                  <c:v>1326</c:v>
                </c:pt>
                <c:pt idx="4343">
                  <c:v>1326</c:v>
                </c:pt>
                <c:pt idx="4344">
                  <c:v>1326</c:v>
                </c:pt>
                <c:pt idx="4345">
                  <c:v>1326</c:v>
                </c:pt>
                <c:pt idx="4346">
                  <c:v>1326</c:v>
                </c:pt>
                <c:pt idx="4347">
                  <c:v>1327</c:v>
                </c:pt>
                <c:pt idx="4348">
                  <c:v>1327</c:v>
                </c:pt>
                <c:pt idx="4349">
                  <c:v>1327</c:v>
                </c:pt>
                <c:pt idx="4350">
                  <c:v>1327</c:v>
                </c:pt>
                <c:pt idx="4351">
                  <c:v>1327</c:v>
                </c:pt>
                <c:pt idx="4352">
                  <c:v>1327</c:v>
                </c:pt>
                <c:pt idx="4353">
                  <c:v>1327</c:v>
                </c:pt>
                <c:pt idx="4354">
                  <c:v>1327</c:v>
                </c:pt>
                <c:pt idx="4355">
                  <c:v>1327</c:v>
                </c:pt>
                <c:pt idx="4356">
                  <c:v>1327</c:v>
                </c:pt>
                <c:pt idx="4357">
                  <c:v>1327</c:v>
                </c:pt>
                <c:pt idx="4358">
                  <c:v>1327</c:v>
                </c:pt>
                <c:pt idx="4359">
                  <c:v>1327</c:v>
                </c:pt>
                <c:pt idx="4360">
                  <c:v>1327</c:v>
                </c:pt>
                <c:pt idx="4361">
                  <c:v>1327</c:v>
                </c:pt>
                <c:pt idx="4362">
                  <c:v>1328</c:v>
                </c:pt>
                <c:pt idx="4363">
                  <c:v>1328</c:v>
                </c:pt>
                <c:pt idx="4364">
                  <c:v>1328</c:v>
                </c:pt>
                <c:pt idx="4365">
                  <c:v>1328</c:v>
                </c:pt>
                <c:pt idx="4366">
                  <c:v>1328</c:v>
                </c:pt>
                <c:pt idx="4367">
                  <c:v>1329</c:v>
                </c:pt>
                <c:pt idx="4368">
                  <c:v>1329</c:v>
                </c:pt>
                <c:pt idx="4369">
                  <c:v>1329</c:v>
                </c:pt>
                <c:pt idx="4370">
                  <c:v>1329</c:v>
                </c:pt>
                <c:pt idx="4371">
                  <c:v>1329</c:v>
                </c:pt>
                <c:pt idx="4372">
                  <c:v>1330</c:v>
                </c:pt>
                <c:pt idx="4373">
                  <c:v>1330</c:v>
                </c:pt>
                <c:pt idx="4374">
                  <c:v>1330</c:v>
                </c:pt>
                <c:pt idx="4375">
                  <c:v>1330</c:v>
                </c:pt>
                <c:pt idx="4376">
                  <c:v>1330</c:v>
                </c:pt>
                <c:pt idx="4377">
                  <c:v>1330</c:v>
                </c:pt>
                <c:pt idx="4378">
                  <c:v>1330</c:v>
                </c:pt>
                <c:pt idx="4379">
                  <c:v>1330</c:v>
                </c:pt>
                <c:pt idx="4380">
                  <c:v>1330</c:v>
                </c:pt>
                <c:pt idx="4381">
                  <c:v>1331</c:v>
                </c:pt>
                <c:pt idx="4382">
                  <c:v>1332</c:v>
                </c:pt>
                <c:pt idx="4383">
                  <c:v>1333</c:v>
                </c:pt>
                <c:pt idx="4384">
                  <c:v>1333</c:v>
                </c:pt>
                <c:pt idx="4385">
                  <c:v>1333</c:v>
                </c:pt>
                <c:pt idx="4386">
                  <c:v>1333</c:v>
                </c:pt>
                <c:pt idx="4387">
                  <c:v>1333</c:v>
                </c:pt>
                <c:pt idx="4388">
                  <c:v>1333</c:v>
                </c:pt>
                <c:pt idx="4389">
                  <c:v>1333</c:v>
                </c:pt>
                <c:pt idx="4390">
                  <c:v>1333</c:v>
                </c:pt>
                <c:pt idx="4391">
                  <c:v>1333</c:v>
                </c:pt>
                <c:pt idx="4392">
                  <c:v>1333</c:v>
                </c:pt>
                <c:pt idx="4393">
                  <c:v>1333</c:v>
                </c:pt>
                <c:pt idx="4394">
                  <c:v>1333</c:v>
                </c:pt>
                <c:pt idx="4395">
                  <c:v>1333</c:v>
                </c:pt>
                <c:pt idx="4396">
                  <c:v>1334</c:v>
                </c:pt>
                <c:pt idx="4397">
                  <c:v>1334</c:v>
                </c:pt>
                <c:pt idx="4398">
                  <c:v>1334</c:v>
                </c:pt>
                <c:pt idx="4399">
                  <c:v>1334</c:v>
                </c:pt>
                <c:pt idx="4400">
                  <c:v>1334</c:v>
                </c:pt>
                <c:pt idx="4401">
                  <c:v>1334</c:v>
                </c:pt>
                <c:pt idx="4402">
                  <c:v>1334</c:v>
                </c:pt>
                <c:pt idx="4403">
                  <c:v>1334</c:v>
                </c:pt>
                <c:pt idx="4404">
                  <c:v>1334</c:v>
                </c:pt>
                <c:pt idx="4405">
                  <c:v>1334</c:v>
                </c:pt>
                <c:pt idx="4406">
                  <c:v>1334</c:v>
                </c:pt>
                <c:pt idx="4407">
                  <c:v>1334</c:v>
                </c:pt>
                <c:pt idx="4408">
                  <c:v>1334</c:v>
                </c:pt>
                <c:pt idx="4409">
                  <c:v>1334</c:v>
                </c:pt>
                <c:pt idx="4410">
                  <c:v>1334</c:v>
                </c:pt>
                <c:pt idx="4411">
                  <c:v>1335</c:v>
                </c:pt>
                <c:pt idx="4412">
                  <c:v>1335</c:v>
                </c:pt>
                <c:pt idx="4413">
                  <c:v>1335</c:v>
                </c:pt>
                <c:pt idx="4414">
                  <c:v>1335</c:v>
                </c:pt>
                <c:pt idx="4415">
                  <c:v>1335</c:v>
                </c:pt>
                <c:pt idx="4416">
                  <c:v>1335</c:v>
                </c:pt>
                <c:pt idx="4417">
                  <c:v>1335</c:v>
                </c:pt>
                <c:pt idx="4418">
                  <c:v>1336</c:v>
                </c:pt>
                <c:pt idx="4419">
                  <c:v>1337</c:v>
                </c:pt>
                <c:pt idx="4420">
                  <c:v>1337</c:v>
                </c:pt>
                <c:pt idx="4421">
                  <c:v>1337</c:v>
                </c:pt>
                <c:pt idx="4422">
                  <c:v>1337</c:v>
                </c:pt>
                <c:pt idx="4423">
                  <c:v>1337</c:v>
                </c:pt>
                <c:pt idx="4424">
                  <c:v>1337</c:v>
                </c:pt>
                <c:pt idx="4425">
                  <c:v>1337</c:v>
                </c:pt>
                <c:pt idx="4426">
                  <c:v>1337</c:v>
                </c:pt>
                <c:pt idx="4427">
                  <c:v>1337</c:v>
                </c:pt>
                <c:pt idx="4428">
                  <c:v>1337</c:v>
                </c:pt>
                <c:pt idx="4429">
                  <c:v>1337</c:v>
                </c:pt>
                <c:pt idx="4430">
                  <c:v>1337</c:v>
                </c:pt>
                <c:pt idx="4431">
                  <c:v>1337</c:v>
                </c:pt>
                <c:pt idx="4432">
                  <c:v>1337</c:v>
                </c:pt>
                <c:pt idx="4433">
                  <c:v>1337</c:v>
                </c:pt>
                <c:pt idx="4434">
                  <c:v>1337</c:v>
                </c:pt>
                <c:pt idx="4435">
                  <c:v>1337</c:v>
                </c:pt>
                <c:pt idx="4436">
                  <c:v>1337</c:v>
                </c:pt>
                <c:pt idx="4437">
                  <c:v>1337</c:v>
                </c:pt>
                <c:pt idx="4438">
                  <c:v>1337</c:v>
                </c:pt>
                <c:pt idx="4439">
                  <c:v>1337</c:v>
                </c:pt>
                <c:pt idx="4440">
                  <c:v>1337</c:v>
                </c:pt>
                <c:pt idx="4441">
                  <c:v>1337</c:v>
                </c:pt>
                <c:pt idx="4442">
                  <c:v>1337</c:v>
                </c:pt>
                <c:pt idx="4443">
                  <c:v>1337</c:v>
                </c:pt>
                <c:pt idx="4444">
                  <c:v>1337</c:v>
                </c:pt>
                <c:pt idx="4445">
                  <c:v>1337</c:v>
                </c:pt>
                <c:pt idx="4446">
                  <c:v>1337</c:v>
                </c:pt>
                <c:pt idx="4447">
                  <c:v>1337</c:v>
                </c:pt>
                <c:pt idx="4448">
                  <c:v>1337</c:v>
                </c:pt>
                <c:pt idx="4449">
                  <c:v>1337</c:v>
                </c:pt>
                <c:pt idx="4450">
                  <c:v>1337</c:v>
                </c:pt>
                <c:pt idx="4451">
                  <c:v>1337</c:v>
                </c:pt>
                <c:pt idx="4452">
                  <c:v>1337</c:v>
                </c:pt>
                <c:pt idx="4453">
                  <c:v>1337</c:v>
                </c:pt>
                <c:pt idx="4454">
                  <c:v>1337</c:v>
                </c:pt>
                <c:pt idx="4455">
                  <c:v>1337</c:v>
                </c:pt>
                <c:pt idx="4456">
                  <c:v>1337</c:v>
                </c:pt>
                <c:pt idx="4457">
                  <c:v>1337</c:v>
                </c:pt>
                <c:pt idx="4458">
                  <c:v>1337</c:v>
                </c:pt>
                <c:pt idx="4459">
                  <c:v>1337</c:v>
                </c:pt>
                <c:pt idx="4460">
                  <c:v>1337</c:v>
                </c:pt>
                <c:pt idx="4461">
                  <c:v>1337</c:v>
                </c:pt>
                <c:pt idx="4462">
                  <c:v>1337</c:v>
                </c:pt>
                <c:pt idx="4463">
                  <c:v>1337</c:v>
                </c:pt>
                <c:pt idx="4464">
                  <c:v>1337</c:v>
                </c:pt>
                <c:pt idx="4465">
                  <c:v>1337</c:v>
                </c:pt>
                <c:pt idx="4466">
                  <c:v>1338</c:v>
                </c:pt>
                <c:pt idx="4467">
                  <c:v>1339</c:v>
                </c:pt>
                <c:pt idx="4468">
                  <c:v>1340</c:v>
                </c:pt>
                <c:pt idx="4469">
                  <c:v>1340</c:v>
                </c:pt>
                <c:pt idx="4470">
                  <c:v>1340</c:v>
                </c:pt>
                <c:pt idx="4471">
                  <c:v>1340</c:v>
                </c:pt>
                <c:pt idx="4472">
                  <c:v>1340</c:v>
                </c:pt>
                <c:pt idx="4473">
                  <c:v>1341</c:v>
                </c:pt>
                <c:pt idx="4474">
                  <c:v>1342</c:v>
                </c:pt>
                <c:pt idx="4475">
                  <c:v>1342</c:v>
                </c:pt>
                <c:pt idx="4476">
                  <c:v>1342</c:v>
                </c:pt>
                <c:pt idx="4477">
                  <c:v>1343</c:v>
                </c:pt>
                <c:pt idx="4478">
                  <c:v>1343</c:v>
                </c:pt>
                <c:pt idx="4479">
                  <c:v>1343</c:v>
                </c:pt>
                <c:pt idx="4480">
                  <c:v>1343</c:v>
                </c:pt>
                <c:pt idx="4481">
                  <c:v>1343</c:v>
                </c:pt>
                <c:pt idx="4482">
                  <c:v>1344</c:v>
                </c:pt>
                <c:pt idx="4483">
                  <c:v>1344</c:v>
                </c:pt>
                <c:pt idx="4484">
                  <c:v>1344</c:v>
                </c:pt>
                <c:pt idx="4485">
                  <c:v>1344</c:v>
                </c:pt>
                <c:pt idx="4486">
                  <c:v>1344</c:v>
                </c:pt>
                <c:pt idx="4487">
                  <c:v>1344</c:v>
                </c:pt>
                <c:pt idx="4488">
                  <c:v>1344</c:v>
                </c:pt>
                <c:pt idx="4489">
                  <c:v>1344</c:v>
                </c:pt>
                <c:pt idx="4490">
                  <c:v>1344</c:v>
                </c:pt>
                <c:pt idx="4491">
                  <c:v>1344</c:v>
                </c:pt>
                <c:pt idx="4492">
                  <c:v>1344</c:v>
                </c:pt>
                <c:pt idx="4493">
                  <c:v>1345</c:v>
                </c:pt>
                <c:pt idx="4494">
                  <c:v>1346</c:v>
                </c:pt>
                <c:pt idx="4495">
                  <c:v>1346</c:v>
                </c:pt>
                <c:pt idx="4496">
                  <c:v>1346</c:v>
                </c:pt>
                <c:pt idx="4497">
                  <c:v>1346</c:v>
                </c:pt>
                <c:pt idx="4498">
                  <c:v>1346</c:v>
                </c:pt>
                <c:pt idx="4499">
                  <c:v>1346</c:v>
                </c:pt>
                <c:pt idx="4500">
                  <c:v>1347</c:v>
                </c:pt>
                <c:pt idx="4501">
                  <c:v>1347</c:v>
                </c:pt>
                <c:pt idx="4502">
                  <c:v>1347</c:v>
                </c:pt>
                <c:pt idx="4503">
                  <c:v>1347</c:v>
                </c:pt>
                <c:pt idx="4504">
                  <c:v>1347</c:v>
                </c:pt>
                <c:pt idx="4505">
                  <c:v>1347</c:v>
                </c:pt>
                <c:pt idx="4506">
                  <c:v>1347</c:v>
                </c:pt>
                <c:pt idx="4507">
                  <c:v>1347</c:v>
                </c:pt>
                <c:pt idx="4508">
                  <c:v>1347</c:v>
                </c:pt>
                <c:pt idx="4509">
                  <c:v>1347</c:v>
                </c:pt>
                <c:pt idx="4510">
                  <c:v>1347</c:v>
                </c:pt>
                <c:pt idx="4511">
                  <c:v>1347</c:v>
                </c:pt>
                <c:pt idx="4512">
                  <c:v>1347</c:v>
                </c:pt>
                <c:pt idx="4513">
                  <c:v>1347</c:v>
                </c:pt>
                <c:pt idx="4514">
                  <c:v>1347</c:v>
                </c:pt>
                <c:pt idx="4515">
                  <c:v>1347</c:v>
                </c:pt>
                <c:pt idx="4516">
                  <c:v>1348</c:v>
                </c:pt>
                <c:pt idx="4517">
                  <c:v>1348</c:v>
                </c:pt>
                <c:pt idx="4518">
                  <c:v>1348</c:v>
                </c:pt>
                <c:pt idx="4519">
                  <c:v>1348</c:v>
                </c:pt>
                <c:pt idx="4520">
                  <c:v>1348</c:v>
                </c:pt>
                <c:pt idx="4521">
                  <c:v>1348</c:v>
                </c:pt>
                <c:pt idx="4522">
                  <c:v>1348</c:v>
                </c:pt>
                <c:pt idx="4523">
                  <c:v>1348</c:v>
                </c:pt>
                <c:pt idx="4524">
                  <c:v>1348</c:v>
                </c:pt>
                <c:pt idx="4525">
                  <c:v>1348</c:v>
                </c:pt>
                <c:pt idx="4526">
                  <c:v>1348</c:v>
                </c:pt>
                <c:pt idx="4527">
                  <c:v>1348</c:v>
                </c:pt>
                <c:pt idx="4528">
                  <c:v>1349</c:v>
                </c:pt>
                <c:pt idx="4529">
                  <c:v>1349</c:v>
                </c:pt>
                <c:pt idx="4530">
                  <c:v>1349</c:v>
                </c:pt>
                <c:pt idx="4531">
                  <c:v>1349</c:v>
                </c:pt>
                <c:pt idx="4532">
                  <c:v>1349</c:v>
                </c:pt>
                <c:pt idx="4533">
                  <c:v>1349</c:v>
                </c:pt>
                <c:pt idx="4534">
                  <c:v>1349</c:v>
                </c:pt>
                <c:pt idx="4535">
                  <c:v>1349</c:v>
                </c:pt>
                <c:pt idx="4536">
                  <c:v>1349</c:v>
                </c:pt>
                <c:pt idx="4537">
                  <c:v>1349</c:v>
                </c:pt>
                <c:pt idx="4538">
                  <c:v>1349</c:v>
                </c:pt>
                <c:pt idx="4539">
                  <c:v>1349</c:v>
                </c:pt>
                <c:pt idx="4540">
                  <c:v>1349</c:v>
                </c:pt>
                <c:pt idx="4541">
                  <c:v>1349</c:v>
                </c:pt>
                <c:pt idx="4542">
                  <c:v>1349</c:v>
                </c:pt>
                <c:pt idx="4543">
                  <c:v>1349</c:v>
                </c:pt>
                <c:pt idx="4544">
                  <c:v>1349</c:v>
                </c:pt>
                <c:pt idx="4545">
                  <c:v>1349</c:v>
                </c:pt>
                <c:pt idx="4546">
                  <c:v>1349</c:v>
                </c:pt>
                <c:pt idx="4547">
                  <c:v>1349</c:v>
                </c:pt>
                <c:pt idx="4548">
                  <c:v>1350</c:v>
                </c:pt>
                <c:pt idx="4549">
                  <c:v>1351</c:v>
                </c:pt>
                <c:pt idx="4550">
                  <c:v>1352</c:v>
                </c:pt>
                <c:pt idx="4551">
                  <c:v>1352</c:v>
                </c:pt>
                <c:pt idx="4552">
                  <c:v>1352</c:v>
                </c:pt>
                <c:pt idx="4553">
                  <c:v>1352</c:v>
                </c:pt>
                <c:pt idx="4554">
                  <c:v>1353</c:v>
                </c:pt>
                <c:pt idx="4555">
                  <c:v>1353</c:v>
                </c:pt>
                <c:pt idx="4556">
                  <c:v>1353</c:v>
                </c:pt>
                <c:pt idx="4557">
                  <c:v>1353</c:v>
                </c:pt>
                <c:pt idx="4558">
                  <c:v>1353</c:v>
                </c:pt>
                <c:pt idx="4559">
                  <c:v>1354</c:v>
                </c:pt>
                <c:pt idx="4560">
                  <c:v>1354</c:v>
                </c:pt>
                <c:pt idx="4561">
                  <c:v>1354</c:v>
                </c:pt>
                <c:pt idx="4562">
                  <c:v>1354</c:v>
                </c:pt>
                <c:pt idx="4563">
                  <c:v>1354</c:v>
                </c:pt>
                <c:pt idx="4564">
                  <c:v>1354</c:v>
                </c:pt>
                <c:pt idx="4565">
                  <c:v>1354</c:v>
                </c:pt>
                <c:pt idx="4566">
                  <c:v>1354</c:v>
                </c:pt>
                <c:pt idx="4567">
                  <c:v>1354</c:v>
                </c:pt>
                <c:pt idx="4568">
                  <c:v>1354</c:v>
                </c:pt>
                <c:pt idx="4569">
                  <c:v>1354</c:v>
                </c:pt>
                <c:pt idx="4570">
                  <c:v>1354</c:v>
                </c:pt>
                <c:pt idx="4571">
                  <c:v>1354</c:v>
                </c:pt>
                <c:pt idx="4572">
                  <c:v>1354</c:v>
                </c:pt>
                <c:pt idx="4573">
                  <c:v>1354</c:v>
                </c:pt>
                <c:pt idx="4574">
                  <c:v>1354</c:v>
                </c:pt>
                <c:pt idx="4575">
                  <c:v>1354</c:v>
                </c:pt>
                <c:pt idx="4576">
                  <c:v>1354</c:v>
                </c:pt>
                <c:pt idx="4577">
                  <c:v>1354</c:v>
                </c:pt>
                <c:pt idx="4578">
                  <c:v>1354</c:v>
                </c:pt>
                <c:pt idx="4579">
                  <c:v>1354</c:v>
                </c:pt>
                <c:pt idx="4580">
                  <c:v>1354</c:v>
                </c:pt>
                <c:pt idx="4581">
                  <c:v>1354</c:v>
                </c:pt>
                <c:pt idx="4582">
                  <c:v>1354</c:v>
                </c:pt>
                <c:pt idx="4583">
                  <c:v>1354</c:v>
                </c:pt>
                <c:pt idx="4584">
                  <c:v>1354</c:v>
                </c:pt>
                <c:pt idx="4585">
                  <c:v>1355</c:v>
                </c:pt>
                <c:pt idx="4586">
                  <c:v>1355</c:v>
                </c:pt>
                <c:pt idx="4587">
                  <c:v>1355</c:v>
                </c:pt>
                <c:pt idx="4588">
                  <c:v>1355</c:v>
                </c:pt>
                <c:pt idx="4589">
                  <c:v>1356</c:v>
                </c:pt>
                <c:pt idx="4590">
                  <c:v>1356</c:v>
                </c:pt>
                <c:pt idx="4591">
                  <c:v>1356</c:v>
                </c:pt>
                <c:pt idx="4592">
                  <c:v>1356</c:v>
                </c:pt>
                <c:pt idx="4593">
                  <c:v>1357</c:v>
                </c:pt>
                <c:pt idx="4594">
                  <c:v>1357</c:v>
                </c:pt>
                <c:pt idx="4595">
                  <c:v>1357</c:v>
                </c:pt>
                <c:pt idx="4596">
                  <c:v>1357</c:v>
                </c:pt>
                <c:pt idx="4597">
                  <c:v>1358</c:v>
                </c:pt>
                <c:pt idx="4598">
                  <c:v>1359</c:v>
                </c:pt>
                <c:pt idx="4599">
                  <c:v>1359</c:v>
                </c:pt>
                <c:pt idx="4600">
                  <c:v>1360</c:v>
                </c:pt>
                <c:pt idx="4601">
                  <c:v>1361</c:v>
                </c:pt>
                <c:pt idx="4602">
                  <c:v>1361</c:v>
                </c:pt>
                <c:pt idx="4603">
                  <c:v>1361</c:v>
                </c:pt>
                <c:pt idx="4604">
                  <c:v>1361</c:v>
                </c:pt>
                <c:pt idx="4605">
                  <c:v>1361</c:v>
                </c:pt>
                <c:pt idx="4606">
                  <c:v>1362</c:v>
                </c:pt>
                <c:pt idx="4607">
                  <c:v>1363</c:v>
                </c:pt>
                <c:pt idx="4608">
                  <c:v>1364</c:v>
                </c:pt>
                <c:pt idx="4609">
                  <c:v>1365</c:v>
                </c:pt>
                <c:pt idx="4610">
                  <c:v>1366</c:v>
                </c:pt>
                <c:pt idx="4611">
                  <c:v>1366</c:v>
                </c:pt>
                <c:pt idx="4612">
                  <c:v>1366</c:v>
                </c:pt>
                <c:pt idx="4613">
                  <c:v>1367</c:v>
                </c:pt>
                <c:pt idx="4614">
                  <c:v>1367</c:v>
                </c:pt>
                <c:pt idx="4615">
                  <c:v>1367</c:v>
                </c:pt>
                <c:pt idx="4616">
                  <c:v>1368</c:v>
                </c:pt>
                <c:pt idx="4617">
                  <c:v>1369</c:v>
                </c:pt>
                <c:pt idx="4618">
                  <c:v>1369</c:v>
                </c:pt>
                <c:pt idx="4619">
                  <c:v>1369</c:v>
                </c:pt>
                <c:pt idx="4620">
                  <c:v>1369</c:v>
                </c:pt>
                <c:pt idx="4621">
                  <c:v>1369</c:v>
                </c:pt>
                <c:pt idx="4622">
                  <c:v>1369</c:v>
                </c:pt>
                <c:pt idx="4623">
                  <c:v>1369</c:v>
                </c:pt>
                <c:pt idx="4624">
                  <c:v>1370</c:v>
                </c:pt>
                <c:pt idx="4625">
                  <c:v>1370</c:v>
                </c:pt>
                <c:pt idx="4626">
                  <c:v>1370</c:v>
                </c:pt>
                <c:pt idx="4627">
                  <c:v>1370</c:v>
                </c:pt>
                <c:pt idx="4628">
                  <c:v>1370</c:v>
                </c:pt>
                <c:pt idx="4629">
                  <c:v>1370</c:v>
                </c:pt>
                <c:pt idx="4630">
                  <c:v>1370</c:v>
                </c:pt>
                <c:pt idx="4631">
                  <c:v>1370</c:v>
                </c:pt>
                <c:pt idx="4632">
                  <c:v>1370</c:v>
                </c:pt>
                <c:pt idx="4633">
                  <c:v>1370</c:v>
                </c:pt>
                <c:pt idx="4634">
                  <c:v>1370</c:v>
                </c:pt>
                <c:pt idx="4635">
                  <c:v>1370</c:v>
                </c:pt>
                <c:pt idx="4636">
                  <c:v>1371</c:v>
                </c:pt>
                <c:pt idx="4637">
                  <c:v>1371</c:v>
                </c:pt>
                <c:pt idx="4638">
                  <c:v>1371</c:v>
                </c:pt>
                <c:pt idx="4639">
                  <c:v>1372</c:v>
                </c:pt>
                <c:pt idx="4640">
                  <c:v>1372</c:v>
                </c:pt>
                <c:pt idx="4641">
                  <c:v>1372</c:v>
                </c:pt>
                <c:pt idx="4642">
                  <c:v>1372</c:v>
                </c:pt>
                <c:pt idx="4643">
                  <c:v>1372</c:v>
                </c:pt>
                <c:pt idx="4644">
                  <c:v>1372</c:v>
                </c:pt>
                <c:pt idx="4645">
                  <c:v>1373</c:v>
                </c:pt>
                <c:pt idx="4646">
                  <c:v>1373</c:v>
                </c:pt>
                <c:pt idx="4647">
                  <c:v>1373</c:v>
                </c:pt>
                <c:pt idx="4648">
                  <c:v>1373</c:v>
                </c:pt>
                <c:pt idx="4649">
                  <c:v>1373</c:v>
                </c:pt>
                <c:pt idx="4650">
                  <c:v>1373</c:v>
                </c:pt>
                <c:pt idx="4651">
                  <c:v>1373</c:v>
                </c:pt>
                <c:pt idx="4652">
                  <c:v>1373</c:v>
                </c:pt>
                <c:pt idx="4653">
                  <c:v>1374</c:v>
                </c:pt>
                <c:pt idx="4654">
                  <c:v>1374</c:v>
                </c:pt>
                <c:pt idx="4655">
                  <c:v>1374</c:v>
                </c:pt>
                <c:pt idx="4656">
                  <c:v>1374</c:v>
                </c:pt>
                <c:pt idx="4657">
                  <c:v>1374</c:v>
                </c:pt>
                <c:pt idx="4658">
                  <c:v>1374</c:v>
                </c:pt>
                <c:pt idx="4659">
                  <c:v>1374</c:v>
                </c:pt>
                <c:pt idx="4660">
                  <c:v>1374</c:v>
                </c:pt>
                <c:pt idx="4661">
                  <c:v>1375</c:v>
                </c:pt>
                <c:pt idx="4662">
                  <c:v>1376</c:v>
                </c:pt>
                <c:pt idx="4663">
                  <c:v>1376</c:v>
                </c:pt>
                <c:pt idx="4664">
                  <c:v>1377</c:v>
                </c:pt>
                <c:pt idx="4665">
                  <c:v>1377</c:v>
                </c:pt>
                <c:pt idx="4666">
                  <c:v>1377</c:v>
                </c:pt>
                <c:pt idx="4667">
                  <c:v>1377</c:v>
                </c:pt>
                <c:pt idx="4668">
                  <c:v>1377</c:v>
                </c:pt>
                <c:pt idx="4669">
                  <c:v>1377</c:v>
                </c:pt>
                <c:pt idx="4670">
                  <c:v>1377</c:v>
                </c:pt>
                <c:pt idx="4671">
                  <c:v>1378</c:v>
                </c:pt>
                <c:pt idx="4672">
                  <c:v>1378</c:v>
                </c:pt>
                <c:pt idx="4673">
                  <c:v>1378</c:v>
                </c:pt>
                <c:pt idx="4674">
                  <c:v>1378</c:v>
                </c:pt>
                <c:pt idx="4675">
                  <c:v>1378</c:v>
                </c:pt>
                <c:pt idx="4676">
                  <c:v>1378</c:v>
                </c:pt>
                <c:pt idx="4677">
                  <c:v>1378</c:v>
                </c:pt>
                <c:pt idx="4678">
                  <c:v>1378</c:v>
                </c:pt>
                <c:pt idx="4679">
                  <c:v>1378</c:v>
                </c:pt>
                <c:pt idx="4680">
                  <c:v>1378</c:v>
                </c:pt>
                <c:pt idx="4681">
                  <c:v>1378</c:v>
                </c:pt>
                <c:pt idx="4682">
                  <c:v>1378</c:v>
                </c:pt>
                <c:pt idx="4683">
                  <c:v>1378</c:v>
                </c:pt>
                <c:pt idx="4684">
                  <c:v>1378</c:v>
                </c:pt>
                <c:pt idx="4685">
                  <c:v>1378</c:v>
                </c:pt>
                <c:pt idx="4686">
                  <c:v>1379</c:v>
                </c:pt>
                <c:pt idx="4687">
                  <c:v>1379</c:v>
                </c:pt>
                <c:pt idx="4688">
                  <c:v>1379</c:v>
                </c:pt>
                <c:pt idx="4689">
                  <c:v>1379</c:v>
                </c:pt>
                <c:pt idx="4690">
                  <c:v>1380</c:v>
                </c:pt>
                <c:pt idx="4691">
                  <c:v>1380</c:v>
                </c:pt>
                <c:pt idx="4692">
                  <c:v>1380</c:v>
                </c:pt>
                <c:pt idx="4693">
                  <c:v>1380</c:v>
                </c:pt>
                <c:pt idx="4694">
                  <c:v>1380</c:v>
                </c:pt>
                <c:pt idx="4695">
                  <c:v>1380</c:v>
                </c:pt>
                <c:pt idx="4696">
                  <c:v>1380</c:v>
                </c:pt>
                <c:pt idx="4697">
                  <c:v>1380</c:v>
                </c:pt>
                <c:pt idx="4698">
                  <c:v>1380</c:v>
                </c:pt>
                <c:pt idx="4699">
                  <c:v>1380</c:v>
                </c:pt>
                <c:pt idx="4700">
                  <c:v>1380</c:v>
                </c:pt>
                <c:pt idx="4701">
                  <c:v>1380</c:v>
                </c:pt>
                <c:pt idx="4702">
                  <c:v>1381</c:v>
                </c:pt>
                <c:pt idx="4703">
                  <c:v>1381</c:v>
                </c:pt>
                <c:pt idx="4704">
                  <c:v>1381</c:v>
                </c:pt>
                <c:pt idx="4705">
                  <c:v>1382</c:v>
                </c:pt>
                <c:pt idx="4706">
                  <c:v>1383</c:v>
                </c:pt>
                <c:pt idx="4707">
                  <c:v>1384</c:v>
                </c:pt>
                <c:pt idx="4708">
                  <c:v>1385</c:v>
                </c:pt>
                <c:pt idx="4709">
                  <c:v>1386</c:v>
                </c:pt>
                <c:pt idx="4710">
                  <c:v>1387</c:v>
                </c:pt>
                <c:pt idx="4711">
                  <c:v>1388</c:v>
                </c:pt>
                <c:pt idx="4712">
                  <c:v>1388</c:v>
                </c:pt>
                <c:pt idx="4713">
                  <c:v>1389</c:v>
                </c:pt>
                <c:pt idx="4714">
                  <c:v>1390</c:v>
                </c:pt>
                <c:pt idx="4715">
                  <c:v>1391</c:v>
                </c:pt>
                <c:pt idx="4716">
                  <c:v>1392</c:v>
                </c:pt>
                <c:pt idx="4717">
                  <c:v>1393</c:v>
                </c:pt>
                <c:pt idx="4718">
                  <c:v>1393</c:v>
                </c:pt>
                <c:pt idx="4719">
                  <c:v>1394</c:v>
                </c:pt>
                <c:pt idx="4720">
                  <c:v>1394</c:v>
                </c:pt>
                <c:pt idx="4721">
                  <c:v>1394</c:v>
                </c:pt>
                <c:pt idx="4722">
                  <c:v>1394</c:v>
                </c:pt>
                <c:pt idx="4723">
                  <c:v>1394</c:v>
                </c:pt>
                <c:pt idx="4724">
                  <c:v>1394</c:v>
                </c:pt>
                <c:pt idx="4725">
                  <c:v>1394</c:v>
                </c:pt>
                <c:pt idx="4726">
                  <c:v>1394</c:v>
                </c:pt>
                <c:pt idx="4727">
                  <c:v>1395</c:v>
                </c:pt>
                <c:pt idx="4728">
                  <c:v>1395</c:v>
                </c:pt>
                <c:pt idx="4729">
                  <c:v>1395</c:v>
                </c:pt>
                <c:pt idx="4730">
                  <c:v>1395</c:v>
                </c:pt>
                <c:pt idx="4731">
                  <c:v>1395</c:v>
                </c:pt>
                <c:pt idx="4732">
                  <c:v>1395</c:v>
                </c:pt>
                <c:pt idx="4733">
                  <c:v>1395</c:v>
                </c:pt>
                <c:pt idx="4734">
                  <c:v>1395</c:v>
                </c:pt>
                <c:pt idx="4735">
                  <c:v>1395</c:v>
                </c:pt>
                <c:pt idx="4736">
                  <c:v>1395</c:v>
                </c:pt>
                <c:pt idx="4737">
                  <c:v>1395</c:v>
                </c:pt>
                <c:pt idx="4738">
                  <c:v>1395</c:v>
                </c:pt>
                <c:pt idx="4739">
                  <c:v>1395</c:v>
                </c:pt>
                <c:pt idx="4740">
                  <c:v>1395</c:v>
                </c:pt>
                <c:pt idx="4741">
                  <c:v>1395</c:v>
                </c:pt>
                <c:pt idx="4742">
                  <c:v>1395</c:v>
                </c:pt>
                <c:pt idx="4743">
                  <c:v>1395</c:v>
                </c:pt>
                <c:pt idx="4744">
                  <c:v>1395</c:v>
                </c:pt>
                <c:pt idx="4745">
                  <c:v>1395</c:v>
                </c:pt>
                <c:pt idx="4746">
                  <c:v>1395</c:v>
                </c:pt>
                <c:pt idx="4747">
                  <c:v>1395</c:v>
                </c:pt>
                <c:pt idx="4748">
                  <c:v>1396</c:v>
                </c:pt>
                <c:pt idx="4749">
                  <c:v>1397</c:v>
                </c:pt>
                <c:pt idx="4750">
                  <c:v>1397</c:v>
                </c:pt>
                <c:pt idx="4751">
                  <c:v>1398</c:v>
                </c:pt>
                <c:pt idx="4752">
                  <c:v>1398</c:v>
                </c:pt>
                <c:pt idx="4753">
                  <c:v>1398</c:v>
                </c:pt>
                <c:pt idx="4754">
                  <c:v>1398</c:v>
                </c:pt>
                <c:pt idx="4755">
                  <c:v>1399</c:v>
                </c:pt>
                <c:pt idx="4756">
                  <c:v>1400</c:v>
                </c:pt>
                <c:pt idx="4757">
                  <c:v>1401</c:v>
                </c:pt>
                <c:pt idx="4758">
                  <c:v>1402</c:v>
                </c:pt>
                <c:pt idx="4759">
                  <c:v>1402</c:v>
                </c:pt>
                <c:pt idx="4760">
                  <c:v>1403</c:v>
                </c:pt>
                <c:pt idx="4761">
                  <c:v>1403</c:v>
                </c:pt>
                <c:pt idx="4762">
                  <c:v>1403</c:v>
                </c:pt>
                <c:pt idx="4763">
                  <c:v>1403</c:v>
                </c:pt>
                <c:pt idx="4764">
                  <c:v>1403</c:v>
                </c:pt>
                <c:pt idx="4765">
                  <c:v>1404</c:v>
                </c:pt>
                <c:pt idx="4766">
                  <c:v>1404</c:v>
                </c:pt>
                <c:pt idx="4767">
                  <c:v>1405</c:v>
                </c:pt>
                <c:pt idx="4768">
                  <c:v>1406</c:v>
                </c:pt>
                <c:pt idx="4769">
                  <c:v>1406</c:v>
                </c:pt>
                <c:pt idx="4770">
                  <c:v>1406</c:v>
                </c:pt>
                <c:pt idx="4771">
                  <c:v>1406</c:v>
                </c:pt>
                <c:pt idx="4772">
                  <c:v>1406</c:v>
                </c:pt>
                <c:pt idx="4773">
                  <c:v>1406</c:v>
                </c:pt>
                <c:pt idx="4774">
                  <c:v>1406</c:v>
                </c:pt>
                <c:pt idx="4775">
                  <c:v>1406</c:v>
                </c:pt>
                <c:pt idx="4776">
                  <c:v>1406</c:v>
                </c:pt>
                <c:pt idx="4777">
                  <c:v>1406</c:v>
                </c:pt>
                <c:pt idx="4778">
                  <c:v>1406</c:v>
                </c:pt>
                <c:pt idx="4779">
                  <c:v>1406</c:v>
                </c:pt>
                <c:pt idx="4780">
                  <c:v>1406</c:v>
                </c:pt>
                <c:pt idx="4781">
                  <c:v>1406</c:v>
                </c:pt>
                <c:pt idx="4782">
                  <c:v>1406</c:v>
                </c:pt>
                <c:pt idx="4783">
                  <c:v>1406</c:v>
                </c:pt>
                <c:pt idx="4784">
                  <c:v>1406</c:v>
                </c:pt>
                <c:pt idx="4785">
                  <c:v>1406</c:v>
                </c:pt>
                <c:pt idx="4786">
                  <c:v>1406</c:v>
                </c:pt>
                <c:pt idx="4787">
                  <c:v>1406</c:v>
                </c:pt>
                <c:pt idx="4788">
                  <c:v>1406</c:v>
                </c:pt>
                <c:pt idx="4789">
                  <c:v>1406</c:v>
                </c:pt>
                <c:pt idx="4790">
                  <c:v>1406</c:v>
                </c:pt>
                <c:pt idx="4791">
                  <c:v>1406</c:v>
                </c:pt>
                <c:pt idx="4792">
                  <c:v>1406</c:v>
                </c:pt>
                <c:pt idx="4793">
                  <c:v>1406</c:v>
                </c:pt>
                <c:pt idx="4794">
                  <c:v>1406</c:v>
                </c:pt>
                <c:pt idx="4795">
                  <c:v>1406</c:v>
                </c:pt>
                <c:pt idx="4796">
                  <c:v>1406</c:v>
                </c:pt>
                <c:pt idx="4797">
                  <c:v>1406</c:v>
                </c:pt>
                <c:pt idx="4798">
                  <c:v>1407</c:v>
                </c:pt>
                <c:pt idx="4799">
                  <c:v>1407</c:v>
                </c:pt>
                <c:pt idx="4800">
                  <c:v>1407</c:v>
                </c:pt>
                <c:pt idx="4801">
                  <c:v>1407</c:v>
                </c:pt>
                <c:pt idx="4802">
                  <c:v>1408</c:v>
                </c:pt>
                <c:pt idx="4803">
                  <c:v>1408</c:v>
                </c:pt>
                <c:pt idx="4804">
                  <c:v>1409</c:v>
                </c:pt>
                <c:pt idx="4805">
                  <c:v>1409</c:v>
                </c:pt>
                <c:pt idx="4806">
                  <c:v>1410</c:v>
                </c:pt>
                <c:pt idx="4807">
                  <c:v>1410</c:v>
                </c:pt>
                <c:pt idx="4808">
                  <c:v>1411</c:v>
                </c:pt>
                <c:pt idx="4809">
                  <c:v>1411</c:v>
                </c:pt>
                <c:pt idx="4810">
                  <c:v>1412</c:v>
                </c:pt>
                <c:pt idx="4811">
                  <c:v>1413</c:v>
                </c:pt>
                <c:pt idx="4812">
                  <c:v>1413</c:v>
                </c:pt>
                <c:pt idx="4813">
                  <c:v>1413</c:v>
                </c:pt>
                <c:pt idx="4814">
                  <c:v>1414</c:v>
                </c:pt>
                <c:pt idx="4815">
                  <c:v>1414</c:v>
                </c:pt>
                <c:pt idx="4816">
                  <c:v>1415</c:v>
                </c:pt>
                <c:pt idx="4817">
                  <c:v>1415</c:v>
                </c:pt>
                <c:pt idx="4818">
                  <c:v>1415</c:v>
                </c:pt>
                <c:pt idx="4819">
                  <c:v>1416</c:v>
                </c:pt>
                <c:pt idx="4820">
                  <c:v>1416</c:v>
                </c:pt>
                <c:pt idx="4821">
                  <c:v>1417</c:v>
                </c:pt>
                <c:pt idx="4822">
                  <c:v>1418</c:v>
                </c:pt>
                <c:pt idx="4823">
                  <c:v>1418</c:v>
                </c:pt>
                <c:pt idx="4824">
                  <c:v>1419</c:v>
                </c:pt>
                <c:pt idx="4825">
                  <c:v>1419</c:v>
                </c:pt>
                <c:pt idx="4826">
                  <c:v>1419</c:v>
                </c:pt>
                <c:pt idx="4827">
                  <c:v>1419</c:v>
                </c:pt>
                <c:pt idx="4828">
                  <c:v>1419</c:v>
                </c:pt>
                <c:pt idx="4829">
                  <c:v>1419</c:v>
                </c:pt>
                <c:pt idx="4830">
                  <c:v>1419</c:v>
                </c:pt>
                <c:pt idx="4831">
                  <c:v>1419</c:v>
                </c:pt>
                <c:pt idx="4832">
                  <c:v>1419</c:v>
                </c:pt>
                <c:pt idx="4833">
                  <c:v>1419</c:v>
                </c:pt>
                <c:pt idx="4834">
                  <c:v>1419</c:v>
                </c:pt>
                <c:pt idx="4835">
                  <c:v>1419</c:v>
                </c:pt>
                <c:pt idx="4836">
                  <c:v>1419</c:v>
                </c:pt>
                <c:pt idx="4837">
                  <c:v>1419</c:v>
                </c:pt>
                <c:pt idx="4838">
                  <c:v>1419</c:v>
                </c:pt>
                <c:pt idx="4839">
                  <c:v>1419</c:v>
                </c:pt>
                <c:pt idx="4840">
                  <c:v>1419</c:v>
                </c:pt>
                <c:pt idx="4841">
                  <c:v>1419</c:v>
                </c:pt>
                <c:pt idx="4842">
                  <c:v>1419</c:v>
                </c:pt>
                <c:pt idx="4843">
                  <c:v>1419</c:v>
                </c:pt>
                <c:pt idx="4844">
                  <c:v>1419</c:v>
                </c:pt>
                <c:pt idx="4845">
                  <c:v>1419</c:v>
                </c:pt>
                <c:pt idx="4846">
                  <c:v>1420</c:v>
                </c:pt>
                <c:pt idx="4847">
                  <c:v>1421</c:v>
                </c:pt>
                <c:pt idx="4848">
                  <c:v>1421</c:v>
                </c:pt>
                <c:pt idx="4849">
                  <c:v>1422</c:v>
                </c:pt>
                <c:pt idx="4850">
                  <c:v>1423</c:v>
                </c:pt>
                <c:pt idx="4851">
                  <c:v>1423</c:v>
                </c:pt>
                <c:pt idx="4852">
                  <c:v>1423</c:v>
                </c:pt>
                <c:pt idx="4853">
                  <c:v>1424</c:v>
                </c:pt>
                <c:pt idx="4854">
                  <c:v>1424</c:v>
                </c:pt>
                <c:pt idx="4855">
                  <c:v>1424</c:v>
                </c:pt>
                <c:pt idx="4856">
                  <c:v>1424</c:v>
                </c:pt>
                <c:pt idx="4857">
                  <c:v>1424</c:v>
                </c:pt>
                <c:pt idx="4858">
                  <c:v>1424</c:v>
                </c:pt>
                <c:pt idx="4859">
                  <c:v>1424</c:v>
                </c:pt>
                <c:pt idx="4860">
                  <c:v>1424</c:v>
                </c:pt>
                <c:pt idx="4861">
                  <c:v>1424</c:v>
                </c:pt>
                <c:pt idx="4862">
                  <c:v>1424</c:v>
                </c:pt>
                <c:pt idx="4863">
                  <c:v>1425</c:v>
                </c:pt>
                <c:pt idx="4864">
                  <c:v>1425</c:v>
                </c:pt>
                <c:pt idx="4865">
                  <c:v>1425</c:v>
                </c:pt>
                <c:pt idx="4866">
                  <c:v>1426</c:v>
                </c:pt>
                <c:pt idx="4867">
                  <c:v>1427</c:v>
                </c:pt>
                <c:pt idx="4868">
                  <c:v>1427</c:v>
                </c:pt>
                <c:pt idx="4869">
                  <c:v>1427</c:v>
                </c:pt>
                <c:pt idx="4870">
                  <c:v>1427</c:v>
                </c:pt>
                <c:pt idx="4871">
                  <c:v>1427</c:v>
                </c:pt>
                <c:pt idx="4872">
                  <c:v>1427</c:v>
                </c:pt>
                <c:pt idx="4873">
                  <c:v>1428</c:v>
                </c:pt>
                <c:pt idx="4874">
                  <c:v>1428</c:v>
                </c:pt>
                <c:pt idx="4875">
                  <c:v>1428</c:v>
                </c:pt>
                <c:pt idx="4876">
                  <c:v>1428</c:v>
                </c:pt>
                <c:pt idx="4877">
                  <c:v>1429</c:v>
                </c:pt>
                <c:pt idx="4878">
                  <c:v>1429</c:v>
                </c:pt>
                <c:pt idx="4879">
                  <c:v>1429</c:v>
                </c:pt>
                <c:pt idx="4880">
                  <c:v>1429</c:v>
                </c:pt>
                <c:pt idx="4881">
                  <c:v>1429</c:v>
                </c:pt>
                <c:pt idx="4882">
                  <c:v>1429</c:v>
                </c:pt>
                <c:pt idx="4883">
                  <c:v>1429</c:v>
                </c:pt>
                <c:pt idx="4884">
                  <c:v>1429</c:v>
                </c:pt>
                <c:pt idx="4885">
                  <c:v>1429</c:v>
                </c:pt>
                <c:pt idx="4886">
                  <c:v>1430</c:v>
                </c:pt>
                <c:pt idx="4887">
                  <c:v>1431</c:v>
                </c:pt>
                <c:pt idx="4888">
                  <c:v>1431</c:v>
                </c:pt>
                <c:pt idx="4889">
                  <c:v>1431</c:v>
                </c:pt>
                <c:pt idx="4890">
                  <c:v>1431</c:v>
                </c:pt>
                <c:pt idx="4891">
                  <c:v>1431</c:v>
                </c:pt>
                <c:pt idx="4892">
                  <c:v>1431</c:v>
                </c:pt>
                <c:pt idx="4893">
                  <c:v>1431</c:v>
                </c:pt>
                <c:pt idx="4894">
                  <c:v>1431</c:v>
                </c:pt>
                <c:pt idx="4895">
                  <c:v>1431</c:v>
                </c:pt>
                <c:pt idx="4896">
                  <c:v>1431</c:v>
                </c:pt>
                <c:pt idx="4897">
                  <c:v>1432</c:v>
                </c:pt>
                <c:pt idx="4898">
                  <c:v>1432</c:v>
                </c:pt>
                <c:pt idx="4899">
                  <c:v>1432</c:v>
                </c:pt>
                <c:pt idx="4900">
                  <c:v>1432</c:v>
                </c:pt>
                <c:pt idx="4901">
                  <c:v>1433</c:v>
                </c:pt>
                <c:pt idx="4902">
                  <c:v>1433</c:v>
                </c:pt>
                <c:pt idx="4903">
                  <c:v>1433</c:v>
                </c:pt>
                <c:pt idx="4904">
                  <c:v>1433</c:v>
                </c:pt>
                <c:pt idx="4905">
                  <c:v>1433</c:v>
                </c:pt>
                <c:pt idx="4906">
                  <c:v>1433</c:v>
                </c:pt>
                <c:pt idx="4907">
                  <c:v>1433</c:v>
                </c:pt>
                <c:pt idx="4908">
                  <c:v>1433</c:v>
                </c:pt>
                <c:pt idx="4909">
                  <c:v>1433</c:v>
                </c:pt>
                <c:pt idx="4910">
                  <c:v>1433</c:v>
                </c:pt>
                <c:pt idx="4911">
                  <c:v>1433</c:v>
                </c:pt>
                <c:pt idx="4912">
                  <c:v>1433</c:v>
                </c:pt>
                <c:pt idx="4913">
                  <c:v>1434</c:v>
                </c:pt>
                <c:pt idx="4914">
                  <c:v>1434</c:v>
                </c:pt>
                <c:pt idx="4915">
                  <c:v>1435</c:v>
                </c:pt>
                <c:pt idx="4916">
                  <c:v>1436</c:v>
                </c:pt>
                <c:pt idx="4917">
                  <c:v>1436</c:v>
                </c:pt>
                <c:pt idx="4918">
                  <c:v>1436</c:v>
                </c:pt>
                <c:pt idx="4919">
                  <c:v>1436</c:v>
                </c:pt>
                <c:pt idx="4920">
                  <c:v>1436</c:v>
                </c:pt>
                <c:pt idx="4921">
                  <c:v>1436</c:v>
                </c:pt>
                <c:pt idx="4922">
                  <c:v>1436</c:v>
                </c:pt>
                <c:pt idx="4923">
                  <c:v>1436</c:v>
                </c:pt>
                <c:pt idx="4924">
                  <c:v>1437</c:v>
                </c:pt>
                <c:pt idx="4925">
                  <c:v>1437</c:v>
                </c:pt>
                <c:pt idx="4926">
                  <c:v>1438</c:v>
                </c:pt>
                <c:pt idx="4927">
                  <c:v>1438</c:v>
                </c:pt>
                <c:pt idx="4928">
                  <c:v>1438</c:v>
                </c:pt>
                <c:pt idx="4929">
                  <c:v>1439</c:v>
                </c:pt>
                <c:pt idx="4930">
                  <c:v>1439</c:v>
                </c:pt>
                <c:pt idx="4931">
                  <c:v>1439</c:v>
                </c:pt>
                <c:pt idx="4932">
                  <c:v>1440</c:v>
                </c:pt>
                <c:pt idx="4933">
                  <c:v>1440</c:v>
                </c:pt>
                <c:pt idx="4934">
                  <c:v>1440</c:v>
                </c:pt>
                <c:pt idx="4935">
                  <c:v>1440</c:v>
                </c:pt>
                <c:pt idx="4936">
                  <c:v>1441</c:v>
                </c:pt>
                <c:pt idx="4937">
                  <c:v>1442</c:v>
                </c:pt>
                <c:pt idx="4938">
                  <c:v>1442</c:v>
                </c:pt>
                <c:pt idx="4939">
                  <c:v>1442</c:v>
                </c:pt>
                <c:pt idx="4940">
                  <c:v>1442</c:v>
                </c:pt>
                <c:pt idx="4941">
                  <c:v>1442</c:v>
                </c:pt>
                <c:pt idx="4942">
                  <c:v>1442</c:v>
                </c:pt>
                <c:pt idx="4943">
                  <c:v>1443</c:v>
                </c:pt>
                <c:pt idx="4944">
                  <c:v>1443</c:v>
                </c:pt>
                <c:pt idx="4945">
                  <c:v>1443</c:v>
                </c:pt>
                <c:pt idx="4946">
                  <c:v>1444</c:v>
                </c:pt>
                <c:pt idx="4947">
                  <c:v>1445</c:v>
                </c:pt>
                <c:pt idx="4948">
                  <c:v>1445</c:v>
                </c:pt>
                <c:pt idx="4949">
                  <c:v>1445</c:v>
                </c:pt>
                <c:pt idx="4950">
                  <c:v>1446</c:v>
                </c:pt>
                <c:pt idx="4951">
                  <c:v>1447</c:v>
                </c:pt>
                <c:pt idx="4952">
                  <c:v>1448</c:v>
                </c:pt>
                <c:pt idx="4953">
                  <c:v>1448</c:v>
                </c:pt>
                <c:pt idx="4954">
                  <c:v>1448</c:v>
                </c:pt>
                <c:pt idx="4955">
                  <c:v>1448</c:v>
                </c:pt>
                <c:pt idx="4956">
                  <c:v>1449</c:v>
                </c:pt>
                <c:pt idx="4957">
                  <c:v>1449</c:v>
                </c:pt>
                <c:pt idx="4958">
                  <c:v>1449</c:v>
                </c:pt>
                <c:pt idx="4959">
                  <c:v>1449</c:v>
                </c:pt>
                <c:pt idx="4960">
                  <c:v>1450</c:v>
                </c:pt>
                <c:pt idx="4961">
                  <c:v>1450</c:v>
                </c:pt>
                <c:pt idx="4962">
                  <c:v>1450</c:v>
                </c:pt>
                <c:pt idx="4963">
                  <c:v>1450</c:v>
                </c:pt>
                <c:pt idx="4964">
                  <c:v>1450</c:v>
                </c:pt>
                <c:pt idx="4965">
                  <c:v>1451</c:v>
                </c:pt>
                <c:pt idx="4966">
                  <c:v>1451</c:v>
                </c:pt>
                <c:pt idx="4967">
                  <c:v>1452</c:v>
                </c:pt>
                <c:pt idx="4968">
                  <c:v>1453</c:v>
                </c:pt>
                <c:pt idx="4969">
                  <c:v>1453</c:v>
                </c:pt>
                <c:pt idx="4970">
                  <c:v>1453</c:v>
                </c:pt>
                <c:pt idx="4971">
                  <c:v>1453</c:v>
                </c:pt>
                <c:pt idx="4972">
                  <c:v>1454</c:v>
                </c:pt>
                <c:pt idx="4973">
                  <c:v>1455</c:v>
                </c:pt>
                <c:pt idx="4974">
                  <c:v>1455</c:v>
                </c:pt>
                <c:pt idx="4975">
                  <c:v>1455</c:v>
                </c:pt>
                <c:pt idx="4976">
                  <c:v>1455</c:v>
                </c:pt>
                <c:pt idx="4977">
                  <c:v>1456</c:v>
                </c:pt>
                <c:pt idx="4978">
                  <c:v>1456</c:v>
                </c:pt>
                <c:pt idx="4979">
                  <c:v>1456</c:v>
                </c:pt>
                <c:pt idx="4980">
                  <c:v>1456</c:v>
                </c:pt>
                <c:pt idx="4981">
                  <c:v>1456</c:v>
                </c:pt>
                <c:pt idx="4982">
                  <c:v>1456</c:v>
                </c:pt>
                <c:pt idx="4983">
                  <c:v>1456</c:v>
                </c:pt>
                <c:pt idx="4984">
                  <c:v>1456</c:v>
                </c:pt>
                <c:pt idx="4985">
                  <c:v>1456</c:v>
                </c:pt>
                <c:pt idx="4986">
                  <c:v>1456</c:v>
                </c:pt>
                <c:pt idx="4987">
                  <c:v>1456</c:v>
                </c:pt>
                <c:pt idx="4988">
                  <c:v>1456</c:v>
                </c:pt>
                <c:pt idx="4989">
                  <c:v>1456</c:v>
                </c:pt>
                <c:pt idx="4990">
                  <c:v>1456</c:v>
                </c:pt>
                <c:pt idx="4991">
                  <c:v>1456</c:v>
                </c:pt>
                <c:pt idx="4992">
                  <c:v>1456</c:v>
                </c:pt>
                <c:pt idx="4993">
                  <c:v>1456</c:v>
                </c:pt>
                <c:pt idx="4994">
                  <c:v>1456</c:v>
                </c:pt>
                <c:pt idx="4995">
                  <c:v>1456</c:v>
                </c:pt>
                <c:pt idx="4996">
                  <c:v>1456</c:v>
                </c:pt>
                <c:pt idx="4997">
                  <c:v>1457</c:v>
                </c:pt>
                <c:pt idx="4998">
                  <c:v>1457</c:v>
                </c:pt>
                <c:pt idx="4999">
                  <c:v>1458</c:v>
                </c:pt>
                <c:pt idx="5000">
                  <c:v>1458</c:v>
                </c:pt>
                <c:pt idx="5001">
                  <c:v>1458</c:v>
                </c:pt>
                <c:pt idx="5002">
                  <c:v>1458</c:v>
                </c:pt>
                <c:pt idx="5003">
                  <c:v>1458</c:v>
                </c:pt>
                <c:pt idx="5004">
                  <c:v>1458</c:v>
                </c:pt>
                <c:pt idx="5005">
                  <c:v>1458</c:v>
                </c:pt>
                <c:pt idx="5006">
                  <c:v>1459</c:v>
                </c:pt>
                <c:pt idx="5007">
                  <c:v>1459</c:v>
                </c:pt>
                <c:pt idx="5008">
                  <c:v>1459</c:v>
                </c:pt>
                <c:pt idx="5009">
                  <c:v>1460</c:v>
                </c:pt>
                <c:pt idx="5010">
                  <c:v>1460</c:v>
                </c:pt>
                <c:pt idx="5011">
                  <c:v>1460</c:v>
                </c:pt>
                <c:pt idx="5012">
                  <c:v>1460</c:v>
                </c:pt>
                <c:pt idx="5013">
                  <c:v>1460</c:v>
                </c:pt>
                <c:pt idx="5014">
                  <c:v>1460</c:v>
                </c:pt>
                <c:pt idx="5015">
                  <c:v>1460</c:v>
                </c:pt>
                <c:pt idx="5016">
                  <c:v>1460</c:v>
                </c:pt>
                <c:pt idx="5017">
                  <c:v>1460</c:v>
                </c:pt>
                <c:pt idx="5018">
                  <c:v>1460</c:v>
                </c:pt>
                <c:pt idx="5019">
                  <c:v>1460</c:v>
                </c:pt>
                <c:pt idx="5020">
                  <c:v>1460</c:v>
                </c:pt>
                <c:pt idx="5021">
                  <c:v>1461</c:v>
                </c:pt>
                <c:pt idx="5022">
                  <c:v>1461</c:v>
                </c:pt>
                <c:pt idx="5023">
                  <c:v>1461</c:v>
                </c:pt>
                <c:pt idx="5024">
                  <c:v>1461</c:v>
                </c:pt>
                <c:pt idx="5025">
                  <c:v>1461</c:v>
                </c:pt>
                <c:pt idx="5026">
                  <c:v>1462</c:v>
                </c:pt>
                <c:pt idx="5027">
                  <c:v>1462</c:v>
                </c:pt>
                <c:pt idx="5028">
                  <c:v>1462</c:v>
                </c:pt>
                <c:pt idx="5029">
                  <c:v>1462</c:v>
                </c:pt>
                <c:pt idx="5030">
                  <c:v>1462</c:v>
                </c:pt>
                <c:pt idx="5031">
                  <c:v>1462</c:v>
                </c:pt>
                <c:pt idx="5032">
                  <c:v>1462</c:v>
                </c:pt>
                <c:pt idx="5033">
                  <c:v>1462</c:v>
                </c:pt>
                <c:pt idx="5034">
                  <c:v>1462</c:v>
                </c:pt>
                <c:pt idx="5035">
                  <c:v>1463</c:v>
                </c:pt>
                <c:pt idx="5036">
                  <c:v>1463</c:v>
                </c:pt>
                <c:pt idx="5037">
                  <c:v>1463</c:v>
                </c:pt>
                <c:pt idx="5038">
                  <c:v>1463</c:v>
                </c:pt>
                <c:pt idx="5039">
                  <c:v>1464</c:v>
                </c:pt>
                <c:pt idx="5040">
                  <c:v>1464</c:v>
                </c:pt>
                <c:pt idx="5041">
                  <c:v>1464</c:v>
                </c:pt>
                <c:pt idx="5042">
                  <c:v>1464</c:v>
                </c:pt>
                <c:pt idx="5043">
                  <c:v>1464</c:v>
                </c:pt>
                <c:pt idx="5044">
                  <c:v>1464</c:v>
                </c:pt>
                <c:pt idx="5045">
                  <c:v>1464</c:v>
                </c:pt>
                <c:pt idx="5046">
                  <c:v>1465</c:v>
                </c:pt>
                <c:pt idx="5047">
                  <c:v>1466</c:v>
                </c:pt>
                <c:pt idx="5048">
                  <c:v>1467</c:v>
                </c:pt>
                <c:pt idx="5049">
                  <c:v>1468</c:v>
                </c:pt>
                <c:pt idx="5050">
                  <c:v>1469</c:v>
                </c:pt>
                <c:pt idx="5051">
                  <c:v>1470</c:v>
                </c:pt>
                <c:pt idx="5052">
                  <c:v>1470</c:v>
                </c:pt>
                <c:pt idx="5053">
                  <c:v>1471</c:v>
                </c:pt>
                <c:pt idx="5054">
                  <c:v>1471</c:v>
                </c:pt>
                <c:pt idx="5055">
                  <c:v>1471</c:v>
                </c:pt>
                <c:pt idx="5056">
                  <c:v>1471</c:v>
                </c:pt>
                <c:pt idx="5057">
                  <c:v>1472</c:v>
                </c:pt>
                <c:pt idx="5058">
                  <c:v>1473</c:v>
                </c:pt>
                <c:pt idx="5059">
                  <c:v>1474</c:v>
                </c:pt>
                <c:pt idx="5060">
                  <c:v>1474</c:v>
                </c:pt>
                <c:pt idx="5061">
                  <c:v>1475</c:v>
                </c:pt>
                <c:pt idx="5062">
                  <c:v>1476</c:v>
                </c:pt>
                <c:pt idx="5063">
                  <c:v>1477</c:v>
                </c:pt>
                <c:pt idx="5064">
                  <c:v>1478</c:v>
                </c:pt>
                <c:pt idx="5065">
                  <c:v>1479</c:v>
                </c:pt>
                <c:pt idx="5066">
                  <c:v>1480</c:v>
                </c:pt>
                <c:pt idx="5067">
                  <c:v>1480</c:v>
                </c:pt>
                <c:pt idx="5068">
                  <c:v>1481</c:v>
                </c:pt>
                <c:pt idx="5069">
                  <c:v>1481</c:v>
                </c:pt>
                <c:pt idx="5070">
                  <c:v>1481</c:v>
                </c:pt>
                <c:pt idx="5071">
                  <c:v>1482</c:v>
                </c:pt>
                <c:pt idx="5072">
                  <c:v>1483</c:v>
                </c:pt>
                <c:pt idx="5073">
                  <c:v>1484</c:v>
                </c:pt>
                <c:pt idx="5074">
                  <c:v>1484</c:v>
                </c:pt>
                <c:pt idx="5075">
                  <c:v>1485</c:v>
                </c:pt>
                <c:pt idx="5076">
                  <c:v>1485</c:v>
                </c:pt>
                <c:pt idx="5077">
                  <c:v>1486</c:v>
                </c:pt>
                <c:pt idx="5078">
                  <c:v>1486</c:v>
                </c:pt>
                <c:pt idx="5079">
                  <c:v>1487</c:v>
                </c:pt>
                <c:pt idx="5080">
                  <c:v>1488</c:v>
                </c:pt>
                <c:pt idx="5081">
                  <c:v>1488</c:v>
                </c:pt>
                <c:pt idx="5082">
                  <c:v>1488</c:v>
                </c:pt>
                <c:pt idx="5083">
                  <c:v>1489</c:v>
                </c:pt>
                <c:pt idx="5084">
                  <c:v>1489</c:v>
                </c:pt>
                <c:pt idx="5085">
                  <c:v>1490</c:v>
                </c:pt>
                <c:pt idx="5086">
                  <c:v>1491</c:v>
                </c:pt>
                <c:pt idx="5087">
                  <c:v>1491</c:v>
                </c:pt>
                <c:pt idx="5088">
                  <c:v>1491</c:v>
                </c:pt>
                <c:pt idx="5089">
                  <c:v>1491</c:v>
                </c:pt>
                <c:pt idx="5090">
                  <c:v>1492</c:v>
                </c:pt>
                <c:pt idx="5091">
                  <c:v>1492</c:v>
                </c:pt>
                <c:pt idx="5092">
                  <c:v>1492</c:v>
                </c:pt>
                <c:pt idx="5093">
                  <c:v>1493</c:v>
                </c:pt>
                <c:pt idx="5094">
                  <c:v>1494</c:v>
                </c:pt>
                <c:pt idx="5095">
                  <c:v>1495</c:v>
                </c:pt>
                <c:pt idx="5096">
                  <c:v>1496</c:v>
                </c:pt>
                <c:pt idx="5097">
                  <c:v>1496</c:v>
                </c:pt>
                <c:pt idx="5098">
                  <c:v>1497</c:v>
                </c:pt>
                <c:pt idx="5099">
                  <c:v>1497</c:v>
                </c:pt>
                <c:pt idx="5100">
                  <c:v>1497</c:v>
                </c:pt>
                <c:pt idx="5101">
                  <c:v>1497</c:v>
                </c:pt>
                <c:pt idx="5102">
                  <c:v>1497</c:v>
                </c:pt>
                <c:pt idx="5103">
                  <c:v>1498</c:v>
                </c:pt>
                <c:pt idx="5104">
                  <c:v>1499</c:v>
                </c:pt>
                <c:pt idx="5105">
                  <c:v>1500</c:v>
                </c:pt>
                <c:pt idx="5106">
                  <c:v>1501</c:v>
                </c:pt>
                <c:pt idx="5107">
                  <c:v>1501</c:v>
                </c:pt>
                <c:pt idx="5108">
                  <c:v>1501</c:v>
                </c:pt>
                <c:pt idx="5109">
                  <c:v>1502</c:v>
                </c:pt>
                <c:pt idx="5110">
                  <c:v>1503</c:v>
                </c:pt>
                <c:pt idx="5111">
                  <c:v>1503</c:v>
                </c:pt>
                <c:pt idx="5112">
                  <c:v>1503</c:v>
                </c:pt>
                <c:pt idx="5113">
                  <c:v>1504</c:v>
                </c:pt>
                <c:pt idx="5114">
                  <c:v>1505</c:v>
                </c:pt>
                <c:pt idx="5115">
                  <c:v>1506</c:v>
                </c:pt>
                <c:pt idx="5116">
                  <c:v>1506</c:v>
                </c:pt>
                <c:pt idx="5117">
                  <c:v>1507</c:v>
                </c:pt>
                <c:pt idx="5118">
                  <c:v>1507</c:v>
                </c:pt>
                <c:pt idx="5119">
                  <c:v>1507</c:v>
                </c:pt>
                <c:pt idx="5120">
                  <c:v>1507</c:v>
                </c:pt>
                <c:pt idx="5121">
                  <c:v>1507</c:v>
                </c:pt>
                <c:pt idx="5122">
                  <c:v>1507</c:v>
                </c:pt>
                <c:pt idx="5123">
                  <c:v>1507</c:v>
                </c:pt>
                <c:pt idx="5124">
                  <c:v>1507</c:v>
                </c:pt>
                <c:pt idx="5125">
                  <c:v>1507</c:v>
                </c:pt>
                <c:pt idx="5126">
                  <c:v>1507</c:v>
                </c:pt>
                <c:pt idx="5127">
                  <c:v>1507</c:v>
                </c:pt>
                <c:pt idx="5128">
                  <c:v>1507</c:v>
                </c:pt>
                <c:pt idx="5129">
                  <c:v>1507</c:v>
                </c:pt>
                <c:pt idx="5130">
                  <c:v>1507</c:v>
                </c:pt>
                <c:pt idx="5131">
                  <c:v>1508</c:v>
                </c:pt>
                <c:pt idx="5132">
                  <c:v>1509</c:v>
                </c:pt>
                <c:pt idx="5133">
                  <c:v>1509</c:v>
                </c:pt>
                <c:pt idx="5134">
                  <c:v>1509</c:v>
                </c:pt>
                <c:pt idx="5135">
                  <c:v>1509</c:v>
                </c:pt>
                <c:pt idx="5136">
                  <c:v>1509</c:v>
                </c:pt>
                <c:pt idx="5137">
                  <c:v>1509</c:v>
                </c:pt>
                <c:pt idx="5138">
                  <c:v>1509</c:v>
                </c:pt>
                <c:pt idx="5139">
                  <c:v>1509</c:v>
                </c:pt>
                <c:pt idx="5140">
                  <c:v>1509</c:v>
                </c:pt>
                <c:pt idx="5141">
                  <c:v>1509</c:v>
                </c:pt>
                <c:pt idx="5142">
                  <c:v>1509</c:v>
                </c:pt>
                <c:pt idx="5143">
                  <c:v>1509</c:v>
                </c:pt>
                <c:pt idx="5144">
                  <c:v>1509</c:v>
                </c:pt>
                <c:pt idx="5145">
                  <c:v>1510</c:v>
                </c:pt>
                <c:pt idx="5146">
                  <c:v>1510</c:v>
                </c:pt>
                <c:pt idx="5147">
                  <c:v>1510</c:v>
                </c:pt>
                <c:pt idx="5148">
                  <c:v>1510</c:v>
                </c:pt>
                <c:pt idx="5149">
                  <c:v>1511</c:v>
                </c:pt>
                <c:pt idx="5150">
                  <c:v>1512</c:v>
                </c:pt>
                <c:pt idx="5151">
                  <c:v>1513</c:v>
                </c:pt>
                <c:pt idx="5152">
                  <c:v>1513</c:v>
                </c:pt>
                <c:pt idx="5153">
                  <c:v>1513</c:v>
                </c:pt>
                <c:pt idx="5154">
                  <c:v>1513</c:v>
                </c:pt>
                <c:pt idx="5155">
                  <c:v>1513</c:v>
                </c:pt>
                <c:pt idx="5156">
                  <c:v>1513</c:v>
                </c:pt>
                <c:pt idx="5157">
                  <c:v>1514</c:v>
                </c:pt>
                <c:pt idx="5158">
                  <c:v>1514</c:v>
                </c:pt>
                <c:pt idx="5159">
                  <c:v>1515</c:v>
                </c:pt>
                <c:pt idx="5160">
                  <c:v>1515</c:v>
                </c:pt>
                <c:pt idx="5161">
                  <c:v>1516</c:v>
                </c:pt>
                <c:pt idx="5162">
                  <c:v>1516</c:v>
                </c:pt>
                <c:pt idx="5163">
                  <c:v>1517</c:v>
                </c:pt>
                <c:pt idx="5164">
                  <c:v>1518</c:v>
                </c:pt>
                <c:pt idx="5165">
                  <c:v>1518</c:v>
                </c:pt>
                <c:pt idx="5166">
                  <c:v>1518</c:v>
                </c:pt>
                <c:pt idx="5167">
                  <c:v>1519</c:v>
                </c:pt>
                <c:pt idx="5168">
                  <c:v>1519</c:v>
                </c:pt>
                <c:pt idx="5169">
                  <c:v>1519</c:v>
                </c:pt>
                <c:pt idx="5170">
                  <c:v>1519</c:v>
                </c:pt>
                <c:pt idx="5171">
                  <c:v>1519</c:v>
                </c:pt>
                <c:pt idx="5172">
                  <c:v>1519</c:v>
                </c:pt>
                <c:pt idx="5173">
                  <c:v>1519</c:v>
                </c:pt>
                <c:pt idx="5174">
                  <c:v>1520</c:v>
                </c:pt>
                <c:pt idx="5175">
                  <c:v>1521</c:v>
                </c:pt>
                <c:pt idx="5176">
                  <c:v>1521</c:v>
                </c:pt>
                <c:pt idx="5177">
                  <c:v>1522</c:v>
                </c:pt>
                <c:pt idx="5178">
                  <c:v>1522</c:v>
                </c:pt>
                <c:pt idx="5179">
                  <c:v>1522</c:v>
                </c:pt>
                <c:pt idx="5180">
                  <c:v>1522</c:v>
                </c:pt>
                <c:pt idx="5181">
                  <c:v>1522</c:v>
                </c:pt>
                <c:pt idx="5182">
                  <c:v>1522</c:v>
                </c:pt>
                <c:pt idx="5183">
                  <c:v>1522</c:v>
                </c:pt>
                <c:pt idx="5184">
                  <c:v>1522</c:v>
                </c:pt>
                <c:pt idx="5185">
                  <c:v>1522</c:v>
                </c:pt>
                <c:pt idx="5186">
                  <c:v>1522</c:v>
                </c:pt>
                <c:pt idx="5187">
                  <c:v>1522</c:v>
                </c:pt>
                <c:pt idx="5188">
                  <c:v>1522</c:v>
                </c:pt>
                <c:pt idx="5189">
                  <c:v>1522</c:v>
                </c:pt>
                <c:pt idx="5190">
                  <c:v>1523</c:v>
                </c:pt>
                <c:pt idx="5191">
                  <c:v>1523</c:v>
                </c:pt>
                <c:pt idx="5192">
                  <c:v>1523</c:v>
                </c:pt>
                <c:pt idx="5193">
                  <c:v>1523</c:v>
                </c:pt>
                <c:pt idx="5194">
                  <c:v>1523</c:v>
                </c:pt>
                <c:pt idx="5195">
                  <c:v>1523</c:v>
                </c:pt>
                <c:pt idx="5196">
                  <c:v>1523</c:v>
                </c:pt>
                <c:pt idx="5197">
                  <c:v>1524</c:v>
                </c:pt>
                <c:pt idx="5198">
                  <c:v>1524</c:v>
                </c:pt>
                <c:pt idx="5199">
                  <c:v>1524</c:v>
                </c:pt>
                <c:pt idx="5200">
                  <c:v>1524</c:v>
                </c:pt>
                <c:pt idx="5201">
                  <c:v>1524</c:v>
                </c:pt>
                <c:pt idx="5202">
                  <c:v>1525</c:v>
                </c:pt>
                <c:pt idx="5203">
                  <c:v>1525</c:v>
                </c:pt>
                <c:pt idx="5204">
                  <c:v>1525</c:v>
                </c:pt>
                <c:pt idx="5205">
                  <c:v>1525</c:v>
                </c:pt>
                <c:pt idx="5206">
                  <c:v>1525</c:v>
                </c:pt>
                <c:pt idx="5207">
                  <c:v>1525</c:v>
                </c:pt>
                <c:pt idx="5208">
                  <c:v>1526</c:v>
                </c:pt>
                <c:pt idx="5209">
                  <c:v>1526</c:v>
                </c:pt>
                <c:pt idx="5210">
                  <c:v>1527</c:v>
                </c:pt>
                <c:pt idx="5211">
                  <c:v>1527</c:v>
                </c:pt>
                <c:pt idx="5212">
                  <c:v>1527</c:v>
                </c:pt>
                <c:pt idx="5213">
                  <c:v>1527</c:v>
                </c:pt>
                <c:pt idx="5214">
                  <c:v>1527</c:v>
                </c:pt>
                <c:pt idx="5215">
                  <c:v>1528</c:v>
                </c:pt>
                <c:pt idx="5216">
                  <c:v>1528</c:v>
                </c:pt>
                <c:pt idx="5217">
                  <c:v>1528</c:v>
                </c:pt>
                <c:pt idx="5218">
                  <c:v>1529</c:v>
                </c:pt>
                <c:pt idx="5219">
                  <c:v>1529</c:v>
                </c:pt>
                <c:pt idx="5220">
                  <c:v>1529</c:v>
                </c:pt>
                <c:pt idx="5221">
                  <c:v>1530</c:v>
                </c:pt>
                <c:pt idx="5222">
                  <c:v>1531</c:v>
                </c:pt>
                <c:pt idx="5223">
                  <c:v>1532</c:v>
                </c:pt>
                <c:pt idx="5224">
                  <c:v>1532</c:v>
                </c:pt>
                <c:pt idx="5225">
                  <c:v>1532</c:v>
                </c:pt>
                <c:pt idx="5226">
                  <c:v>1532</c:v>
                </c:pt>
                <c:pt idx="5227">
                  <c:v>1533</c:v>
                </c:pt>
                <c:pt idx="5228">
                  <c:v>1534</c:v>
                </c:pt>
                <c:pt idx="5229">
                  <c:v>1534</c:v>
                </c:pt>
                <c:pt idx="5230">
                  <c:v>1534</c:v>
                </c:pt>
                <c:pt idx="5231">
                  <c:v>1534</c:v>
                </c:pt>
                <c:pt idx="5232">
                  <c:v>1534</c:v>
                </c:pt>
                <c:pt idx="5233">
                  <c:v>1534</c:v>
                </c:pt>
                <c:pt idx="5234">
                  <c:v>1534</c:v>
                </c:pt>
                <c:pt idx="5235">
                  <c:v>1534</c:v>
                </c:pt>
                <c:pt idx="5236">
                  <c:v>1534</c:v>
                </c:pt>
                <c:pt idx="5237">
                  <c:v>1535</c:v>
                </c:pt>
                <c:pt idx="5238">
                  <c:v>1535</c:v>
                </c:pt>
                <c:pt idx="5239">
                  <c:v>1535</c:v>
                </c:pt>
                <c:pt idx="5240">
                  <c:v>1535</c:v>
                </c:pt>
                <c:pt idx="5241">
                  <c:v>1536</c:v>
                </c:pt>
                <c:pt idx="5242">
                  <c:v>1537</c:v>
                </c:pt>
                <c:pt idx="5243">
                  <c:v>1538</c:v>
                </c:pt>
                <c:pt idx="5244">
                  <c:v>1539</c:v>
                </c:pt>
                <c:pt idx="5245">
                  <c:v>1540</c:v>
                </c:pt>
                <c:pt idx="5246">
                  <c:v>1541</c:v>
                </c:pt>
                <c:pt idx="5247">
                  <c:v>1541</c:v>
                </c:pt>
                <c:pt idx="5248">
                  <c:v>1541</c:v>
                </c:pt>
                <c:pt idx="5249">
                  <c:v>1541</c:v>
                </c:pt>
                <c:pt idx="5250">
                  <c:v>1541</c:v>
                </c:pt>
                <c:pt idx="5251">
                  <c:v>1541</c:v>
                </c:pt>
                <c:pt idx="5252">
                  <c:v>1541</c:v>
                </c:pt>
                <c:pt idx="5253">
                  <c:v>1541</c:v>
                </c:pt>
                <c:pt idx="5254">
                  <c:v>1541</c:v>
                </c:pt>
                <c:pt idx="5255">
                  <c:v>1541</c:v>
                </c:pt>
                <c:pt idx="5256">
                  <c:v>1541</c:v>
                </c:pt>
                <c:pt idx="5257">
                  <c:v>1541</c:v>
                </c:pt>
                <c:pt idx="5258">
                  <c:v>1541</c:v>
                </c:pt>
                <c:pt idx="5259">
                  <c:v>1541</c:v>
                </c:pt>
                <c:pt idx="5260">
                  <c:v>1541</c:v>
                </c:pt>
                <c:pt idx="5261">
                  <c:v>1542</c:v>
                </c:pt>
                <c:pt idx="5262">
                  <c:v>1542</c:v>
                </c:pt>
                <c:pt idx="5263">
                  <c:v>1542</c:v>
                </c:pt>
                <c:pt idx="5264">
                  <c:v>1542</c:v>
                </c:pt>
                <c:pt idx="5265">
                  <c:v>1542</c:v>
                </c:pt>
                <c:pt idx="5266">
                  <c:v>1542</c:v>
                </c:pt>
                <c:pt idx="5267">
                  <c:v>1542</c:v>
                </c:pt>
                <c:pt idx="5268">
                  <c:v>1542</c:v>
                </c:pt>
                <c:pt idx="5269">
                  <c:v>1542</c:v>
                </c:pt>
                <c:pt idx="5270">
                  <c:v>1542</c:v>
                </c:pt>
                <c:pt idx="5271">
                  <c:v>1542</c:v>
                </c:pt>
                <c:pt idx="5272">
                  <c:v>1542</c:v>
                </c:pt>
                <c:pt idx="5273">
                  <c:v>1543</c:v>
                </c:pt>
                <c:pt idx="5274">
                  <c:v>1543</c:v>
                </c:pt>
                <c:pt idx="5275">
                  <c:v>1543</c:v>
                </c:pt>
                <c:pt idx="5276">
                  <c:v>1543</c:v>
                </c:pt>
                <c:pt idx="5277">
                  <c:v>1543</c:v>
                </c:pt>
                <c:pt idx="5278">
                  <c:v>1543</c:v>
                </c:pt>
                <c:pt idx="5279">
                  <c:v>1543</c:v>
                </c:pt>
                <c:pt idx="5280">
                  <c:v>1544</c:v>
                </c:pt>
                <c:pt idx="5281">
                  <c:v>1544</c:v>
                </c:pt>
                <c:pt idx="5282">
                  <c:v>1544</c:v>
                </c:pt>
                <c:pt idx="5283">
                  <c:v>1544</c:v>
                </c:pt>
                <c:pt idx="5284">
                  <c:v>1544</c:v>
                </c:pt>
                <c:pt idx="5285">
                  <c:v>1544</c:v>
                </c:pt>
                <c:pt idx="5286">
                  <c:v>1544</c:v>
                </c:pt>
                <c:pt idx="5287">
                  <c:v>1544</c:v>
                </c:pt>
                <c:pt idx="5288">
                  <c:v>1544</c:v>
                </c:pt>
                <c:pt idx="5289">
                  <c:v>1544</c:v>
                </c:pt>
                <c:pt idx="5290">
                  <c:v>1544</c:v>
                </c:pt>
                <c:pt idx="5291">
                  <c:v>1544</c:v>
                </c:pt>
                <c:pt idx="5292">
                  <c:v>1544</c:v>
                </c:pt>
                <c:pt idx="5293">
                  <c:v>1544</c:v>
                </c:pt>
                <c:pt idx="5294">
                  <c:v>1545</c:v>
                </c:pt>
                <c:pt idx="5295">
                  <c:v>1545</c:v>
                </c:pt>
                <c:pt idx="5296">
                  <c:v>1545</c:v>
                </c:pt>
                <c:pt idx="5297">
                  <c:v>1545</c:v>
                </c:pt>
                <c:pt idx="5298">
                  <c:v>1546</c:v>
                </c:pt>
                <c:pt idx="5299">
                  <c:v>1546</c:v>
                </c:pt>
                <c:pt idx="5300">
                  <c:v>1546</c:v>
                </c:pt>
                <c:pt idx="5301">
                  <c:v>1546</c:v>
                </c:pt>
                <c:pt idx="5302">
                  <c:v>1546</c:v>
                </c:pt>
                <c:pt idx="5303">
                  <c:v>1546</c:v>
                </c:pt>
                <c:pt idx="5304">
                  <c:v>1546</c:v>
                </c:pt>
                <c:pt idx="5305">
                  <c:v>1546</c:v>
                </c:pt>
                <c:pt idx="5306">
                  <c:v>1546</c:v>
                </c:pt>
                <c:pt idx="5307">
                  <c:v>1546</c:v>
                </c:pt>
                <c:pt idx="5308">
                  <c:v>1546</c:v>
                </c:pt>
                <c:pt idx="5309">
                  <c:v>1546</c:v>
                </c:pt>
                <c:pt idx="5310">
                  <c:v>1546</c:v>
                </c:pt>
                <c:pt idx="5311">
                  <c:v>1546</c:v>
                </c:pt>
                <c:pt idx="5312">
                  <c:v>1546</c:v>
                </c:pt>
                <c:pt idx="5313">
                  <c:v>1546</c:v>
                </c:pt>
                <c:pt idx="5314">
                  <c:v>1546</c:v>
                </c:pt>
                <c:pt idx="5315">
                  <c:v>1546</c:v>
                </c:pt>
                <c:pt idx="5316">
                  <c:v>1546</c:v>
                </c:pt>
                <c:pt idx="5317">
                  <c:v>1546</c:v>
                </c:pt>
                <c:pt idx="5318">
                  <c:v>1546</c:v>
                </c:pt>
                <c:pt idx="5319">
                  <c:v>1546</c:v>
                </c:pt>
                <c:pt idx="5320">
                  <c:v>1546</c:v>
                </c:pt>
                <c:pt idx="5321">
                  <c:v>1547</c:v>
                </c:pt>
                <c:pt idx="5322">
                  <c:v>1547</c:v>
                </c:pt>
                <c:pt idx="5323">
                  <c:v>1548</c:v>
                </c:pt>
                <c:pt idx="5324">
                  <c:v>1548</c:v>
                </c:pt>
                <c:pt idx="5325">
                  <c:v>1548</c:v>
                </c:pt>
                <c:pt idx="5326">
                  <c:v>1548</c:v>
                </c:pt>
                <c:pt idx="5327">
                  <c:v>1548</c:v>
                </c:pt>
                <c:pt idx="5328">
                  <c:v>1549</c:v>
                </c:pt>
                <c:pt idx="5329">
                  <c:v>1549</c:v>
                </c:pt>
                <c:pt idx="5330">
                  <c:v>1549</c:v>
                </c:pt>
                <c:pt idx="5331">
                  <c:v>1550</c:v>
                </c:pt>
                <c:pt idx="5332">
                  <c:v>1550</c:v>
                </c:pt>
                <c:pt idx="5333">
                  <c:v>1551</c:v>
                </c:pt>
                <c:pt idx="5334">
                  <c:v>1551</c:v>
                </c:pt>
                <c:pt idx="5335">
                  <c:v>1551</c:v>
                </c:pt>
                <c:pt idx="5336">
                  <c:v>1551</c:v>
                </c:pt>
                <c:pt idx="5337">
                  <c:v>1551</c:v>
                </c:pt>
                <c:pt idx="5338">
                  <c:v>1552</c:v>
                </c:pt>
                <c:pt idx="5339">
                  <c:v>1553</c:v>
                </c:pt>
                <c:pt idx="5340">
                  <c:v>1554</c:v>
                </c:pt>
                <c:pt idx="5341">
                  <c:v>1554</c:v>
                </c:pt>
                <c:pt idx="5342">
                  <c:v>1555</c:v>
                </c:pt>
                <c:pt idx="5343">
                  <c:v>1555</c:v>
                </c:pt>
                <c:pt idx="5344">
                  <c:v>1555</c:v>
                </c:pt>
                <c:pt idx="5345">
                  <c:v>1555</c:v>
                </c:pt>
                <c:pt idx="5346">
                  <c:v>1555</c:v>
                </c:pt>
                <c:pt idx="5347">
                  <c:v>1556</c:v>
                </c:pt>
                <c:pt idx="5348">
                  <c:v>1556</c:v>
                </c:pt>
                <c:pt idx="5349">
                  <c:v>1557</c:v>
                </c:pt>
                <c:pt idx="5350">
                  <c:v>1558</c:v>
                </c:pt>
                <c:pt idx="5351">
                  <c:v>1559</c:v>
                </c:pt>
                <c:pt idx="5352">
                  <c:v>1560</c:v>
                </c:pt>
                <c:pt idx="5353">
                  <c:v>1560</c:v>
                </c:pt>
                <c:pt idx="5354">
                  <c:v>1560</c:v>
                </c:pt>
                <c:pt idx="5355">
                  <c:v>1560</c:v>
                </c:pt>
                <c:pt idx="5356">
                  <c:v>1560</c:v>
                </c:pt>
                <c:pt idx="5357">
                  <c:v>1560</c:v>
                </c:pt>
                <c:pt idx="5358">
                  <c:v>1560</c:v>
                </c:pt>
                <c:pt idx="5359">
                  <c:v>1560</c:v>
                </c:pt>
                <c:pt idx="5360">
                  <c:v>1560</c:v>
                </c:pt>
                <c:pt idx="5361">
                  <c:v>1561</c:v>
                </c:pt>
                <c:pt idx="5362">
                  <c:v>1562</c:v>
                </c:pt>
                <c:pt idx="5363">
                  <c:v>1563</c:v>
                </c:pt>
                <c:pt idx="5364">
                  <c:v>1563</c:v>
                </c:pt>
                <c:pt idx="5365">
                  <c:v>1563</c:v>
                </c:pt>
                <c:pt idx="5366">
                  <c:v>1564</c:v>
                </c:pt>
                <c:pt idx="5367">
                  <c:v>1565</c:v>
                </c:pt>
                <c:pt idx="5368">
                  <c:v>1565</c:v>
                </c:pt>
                <c:pt idx="5369">
                  <c:v>1565</c:v>
                </c:pt>
                <c:pt idx="5370">
                  <c:v>1565</c:v>
                </c:pt>
                <c:pt idx="5371">
                  <c:v>1565</c:v>
                </c:pt>
                <c:pt idx="5372">
                  <c:v>1565</c:v>
                </c:pt>
                <c:pt idx="5373">
                  <c:v>1565</c:v>
                </c:pt>
                <c:pt idx="5374">
                  <c:v>1565</c:v>
                </c:pt>
                <c:pt idx="5375">
                  <c:v>1565</c:v>
                </c:pt>
                <c:pt idx="5376">
                  <c:v>1565</c:v>
                </c:pt>
                <c:pt idx="5377">
                  <c:v>1566</c:v>
                </c:pt>
                <c:pt idx="5378">
                  <c:v>1567</c:v>
                </c:pt>
                <c:pt idx="5379">
                  <c:v>1567</c:v>
                </c:pt>
                <c:pt idx="5380">
                  <c:v>1567</c:v>
                </c:pt>
                <c:pt idx="5381">
                  <c:v>1567</c:v>
                </c:pt>
                <c:pt idx="5382">
                  <c:v>1567</c:v>
                </c:pt>
                <c:pt idx="5383">
                  <c:v>1567</c:v>
                </c:pt>
                <c:pt idx="5384">
                  <c:v>1567</c:v>
                </c:pt>
                <c:pt idx="5385">
                  <c:v>1567</c:v>
                </c:pt>
                <c:pt idx="5386">
                  <c:v>1568</c:v>
                </c:pt>
                <c:pt idx="5387">
                  <c:v>1569</c:v>
                </c:pt>
                <c:pt idx="5388">
                  <c:v>1570</c:v>
                </c:pt>
                <c:pt idx="5389">
                  <c:v>1571</c:v>
                </c:pt>
                <c:pt idx="5390">
                  <c:v>1572</c:v>
                </c:pt>
                <c:pt idx="5391">
                  <c:v>1572</c:v>
                </c:pt>
                <c:pt idx="5392">
                  <c:v>1572</c:v>
                </c:pt>
                <c:pt idx="5393">
                  <c:v>1572</c:v>
                </c:pt>
                <c:pt idx="5394">
                  <c:v>1572</c:v>
                </c:pt>
                <c:pt idx="5395">
                  <c:v>1572</c:v>
                </c:pt>
                <c:pt idx="5396">
                  <c:v>1572</c:v>
                </c:pt>
                <c:pt idx="5397">
                  <c:v>1572</c:v>
                </c:pt>
                <c:pt idx="5398">
                  <c:v>1573</c:v>
                </c:pt>
                <c:pt idx="5399">
                  <c:v>1573</c:v>
                </c:pt>
                <c:pt idx="5400">
                  <c:v>1573</c:v>
                </c:pt>
                <c:pt idx="5401">
                  <c:v>1573</c:v>
                </c:pt>
                <c:pt idx="5402">
                  <c:v>1573</c:v>
                </c:pt>
                <c:pt idx="5403">
                  <c:v>1573</c:v>
                </c:pt>
                <c:pt idx="5404">
                  <c:v>1574</c:v>
                </c:pt>
                <c:pt idx="5405">
                  <c:v>1575</c:v>
                </c:pt>
                <c:pt idx="5406">
                  <c:v>1575</c:v>
                </c:pt>
                <c:pt idx="5407">
                  <c:v>1575</c:v>
                </c:pt>
                <c:pt idx="5408">
                  <c:v>1575</c:v>
                </c:pt>
                <c:pt idx="5409">
                  <c:v>1575</c:v>
                </c:pt>
                <c:pt idx="5410">
                  <c:v>1575</c:v>
                </c:pt>
                <c:pt idx="5411">
                  <c:v>1575</c:v>
                </c:pt>
                <c:pt idx="5412">
                  <c:v>1575</c:v>
                </c:pt>
                <c:pt idx="5413">
                  <c:v>1575</c:v>
                </c:pt>
                <c:pt idx="5414">
                  <c:v>1576</c:v>
                </c:pt>
                <c:pt idx="5415">
                  <c:v>1577</c:v>
                </c:pt>
                <c:pt idx="5416">
                  <c:v>1577</c:v>
                </c:pt>
                <c:pt idx="5417">
                  <c:v>1577</c:v>
                </c:pt>
                <c:pt idx="5418">
                  <c:v>1577</c:v>
                </c:pt>
                <c:pt idx="5419">
                  <c:v>1578</c:v>
                </c:pt>
                <c:pt idx="5420">
                  <c:v>1578</c:v>
                </c:pt>
                <c:pt idx="5421">
                  <c:v>1578</c:v>
                </c:pt>
                <c:pt idx="5422">
                  <c:v>1579</c:v>
                </c:pt>
                <c:pt idx="5423">
                  <c:v>1579</c:v>
                </c:pt>
                <c:pt idx="5424">
                  <c:v>1580</c:v>
                </c:pt>
                <c:pt idx="5425">
                  <c:v>1581</c:v>
                </c:pt>
                <c:pt idx="5426">
                  <c:v>1581</c:v>
                </c:pt>
                <c:pt idx="5427">
                  <c:v>1581</c:v>
                </c:pt>
                <c:pt idx="5428">
                  <c:v>1581</c:v>
                </c:pt>
                <c:pt idx="5429">
                  <c:v>1581</c:v>
                </c:pt>
                <c:pt idx="5430">
                  <c:v>1581</c:v>
                </c:pt>
                <c:pt idx="5431">
                  <c:v>1581</c:v>
                </c:pt>
                <c:pt idx="5432">
                  <c:v>1581</c:v>
                </c:pt>
                <c:pt idx="5433">
                  <c:v>1582</c:v>
                </c:pt>
                <c:pt idx="5434">
                  <c:v>1582</c:v>
                </c:pt>
                <c:pt idx="5435">
                  <c:v>1582</c:v>
                </c:pt>
                <c:pt idx="5436">
                  <c:v>1582</c:v>
                </c:pt>
                <c:pt idx="5437">
                  <c:v>1583</c:v>
                </c:pt>
                <c:pt idx="5438">
                  <c:v>1584</c:v>
                </c:pt>
                <c:pt idx="5439">
                  <c:v>1584</c:v>
                </c:pt>
                <c:pt idx="5440">
                  <c:v>1585</c:v>
                </c:pt>
                <c:pt idx="5441">
                  <c:v>1585</c:v>
                </c:pt>
                <c:pt idx="5442">
                  <c:v>1586</c:v>
                </c:pt>
                <c:pt idx="5443">
                  <c:v>1586</c:v>
                </c:pt>
                <c:pt idx="5444">
                  <c:v>1586</c:v>
                </c:pt>
                <c:pt idx="5445">
                  <c:v>1586</c:v>
                </c:pt>
                <c:pt idx="5446">
                  <c:v>1587</c:v>
                </c:pt>
                <c:pt idx="5447">
                  <c:v>1588</c:v>
                </c:pt>
                <c:pt idx="5448">
                  <c:v>1588</c:v>
                </c:pt>
                <c:pt idx="5449">
                  <c:v>1588</c:v>
                </c:pt>
                <c:pt idx="5450">
                  <c:v>1588</c:v>
                </c:pt>
                <c:pt idx="5451">
                  <c:v>1588</c:v>
                </c:pt>
                <c:pt idx="5452">
                  <c:v>1589</c:v>
                </c:pt>
                <c:pt idx="5453">
                  <c:v>1590</c:v>
                </c:pt>
                <c:pt idx="5454">
                  <c:v>1590</c:v>
                </c:pt>
                <c:pt idx="5455">
                  <c:v>1590</c:v>
                </c:pt>
                <c:pt idx="5456">
                  <c:v>1590</c:v>
                </c:pt>
                <c:pt idx="5457">
                  <c:v>1591</c:v>
                </c:pt>
                <c:pt idx="5458">
                  <c:v>1591</c:v>
                </c:pt>
                <c:pt idx="5459">
                  <c:v>1592</c:v>
                </c:pt>
                <c:pt idx="5460">
                  <c:v>1593</c:v>
                </c:pt>
                <c:pt idx="5461">
                  <c:v>1594</c:v>
                </c:pt>
                <c:pt idx="5462">
                  <c:v>1594</c:v>
                </c:pt>
                <c:pt idx="5463">
                  <c:v>1594</c:v>
                </c:pt>
                <c:pt idx="5464">
                  <c:v>1594</c:v>
                </c:pt>
                <c:pt idx="5465">
                  <c:v>1594</c:v>
                </c:pt>
                <c:pt idx="5466">
                  <c:v>1594</c:v>
                </c:pt>
                <c:pt idx="5467">
                  <c:v>1594</c:v>
                </c:pt>
                <c:pt idx="5468">
                  <c:v>1595</c:v>
                </c:pt>
                <c:pt idx="5469">
                  <c:v>1595</c:v>
                </c:pt>
                <c:pt idx="5470">
                  <c:v>1595</c:v>
                </c:pt>
                <c:pt idx="5471">
                  <c:v>1595</c:v>
                </c:pt>
                <c:pt idx="5472">
                  <c:v>1595</c:v>
                </c:pt>
                <c:pt idx="5473">
                  <c:v>1595</c:v>
                </c:pt>
                <c:pt idx="5474">
                  <c:v>1596</c:v>
                </c:pt>
                <c:pt idx="5475">
                  <c:v>1596</c:v>
                </c:pt>
                <c:pt idx="5476">
                  <c:v>1596</c:v>
                </c:pt>
                <c:pt idx="5477">
                  <c:v>1596</c:v>
                </c:pt>
                <c:pt idx="5478">
                  <c:v>1596</c:v>
                </c:pt>
                <c:pt idx="5479">
                  <c:v>1596</c:v>
                </c:pt>
                <c:pt idx="5480">
                  <c:v>1596</c:v>
                </c:pt>
                <c:pt idx="5481">
                  <c:v>1596</c:v>
                </c:pt>
                <c:pt idx="5482">
                  <c:v>1596</c:v>
                </c:pt>
                <c:pt idx="5483">
                  <c:v>1596</c:v>
                </c:pt>
                <c:pt idx="5484">
                  <c:v>1596</c:v>
                </c:pt>
                <c:pt idx="5485">
                  <c:v>1596</c:v>
                </c:pt>
                <c:pt idx="5486">
                  <c:v>1596</c:v>
                </c:pt>
                <c:pt idx="5487">
                  <c:v>1596</c:v>
                </c:pt>
                <c:pt idx="5488">
                  <c:v>1596</c:v>
                </c:pt>
                <c:pt idx="5489">
                  <c:v>1596</c:v>
                </c:pt>
                <c:pt idx="5490">
                  <c:v>1596</c:v>
                </c:pt>
                <c:pt idx="5491">
                  <c:v>1596</c:v>
                </c:pt>
                <c:pt idx="5492">
                  <c:v>1596</c:v>
                </c:pt>
                <c:pt idx="5493">
                  <c:v>1596</c:v>
                </c:pt>
                <c:pt idx="5494">
                  <c:v>1596</c:v>
                </c:pt>
                <c:pt idx="5495">
                  <c:v>1596</c:v>
                </c:pt>
                <c:pt idx="5496">
                  <c:v>1596</c:v>
                </c:pt>
                <c:pt idx="5497">
                  <c:v>1596</c:v>
                </c:pt>
                <c:pt idx="5498">
                  <c:v>1596</c:v>
                </c:pt>
                <c:pt idx="5499">
                  <c:v>1596</c:v>
                </c:pt>
                <c:pt idx="5500">
                  <c:v>1596</c:v>
                </c:pt>
                <c:pt idx="5501">
                  <c:v>1596</c:v>
                </c:pt>
                <c:pt idx="5502">
                  <c:v>1596</c:v>
                </c:pt>
                <c:pt idx="5503">
                  <c:v>1596</c:v>
                </c:pt>
                <c:pt idx="5504">
                  <c:v>1596</c:v>
                </c:pt>
                <c:pt idx="5505">
                  <c:v>1596</c:v>
                </c:pt>
                <c:pt idx="5506">
                  <c:v>1596</c:v>
                </c:pt>
                <c:pt idx="5507">
                  <c:v>1596</c:v>
                </c:pt>
                <c:pt idx="5508">
                  <c:v>1596</c:v>
                </c:pt>
                <c:pt idx="5509">
                  <c:v>1596</c:v>
                </c:pt>
                <c:pt idx="5510">
                  <c:v>1596</c:v>
                </c:pt>
                <c:pt idx="5511">
                  <c:v>1596</c:v>
                </c:pt>
                <c:pt idx="5512">
                  <c:v>1596</c:v>
                </c:pt>
                <c:pt idx="5513">
                  <c:v>1596</c:v>
                </c:pt>
                <c:pt idx="5514">
                  <c:v>1597</c:v>
                </c:pt>
                <c:pt idx="5515">
                  <c:v>1598</c:v>
                </c:pt>
                <c:pt idx="5516">
                  <c:v>1598</c:v>
                </c:pt>
                <c:pt idx="5517">
                  <c:v>1598</c:v>
                </c:pt>
                <c:pt idx="5518">
                  <c:v>1598</c:v>
                </c:pt>
                <c:pt idx="5519">
                  <c:v>1598</c:v>
                </c:pt>
                <c:pt idx="5520">
                  <c:v>1598</c:v>
                </c:pt>
                <c:pt idx="5521">
                  <c:v>1598</c:v>
                </c:pt>
                <c:pt idx="5522">
                  <c:v>1598</c:v>
                </c:pt>
                <c:pt idx="5523">
                  <c:v>1598</c:v>
                </c:pt>
                <c:pt idx="5524">
                  <c:v>1598</c:v>
                </c:pt>
                <c:pt idx="5525">
                  <c:v>1598</c:v>
                </c:pt>
                <c:pt idx="5526">
                  <c:v>1598</c:v>
                </c:pt>
                <c:pt idx="5527">
                  <c:v>1598</c:v>
                </c:pt>
                <c:pt idx="5528">
                  <c:v>1598</c:v>
                </c:pt>
                <c:pt idx="5529">
                  <c:v>1598</c:v>
                </c:pt>
                <c:pt idx="5530">
                  <c:v>1598</c:v>
                </c:pt>
                <c:pt idx="5531">
                  <c:v>1598</c:v>
                </c:pt>
                <c:pt idx="5532">
                  <c:v>1598</c:v>
                </c:pt>
                <c:pt idx="5533">
                  <c:v>1598</c:v>
                </c:pt>
                <c:pt idx="5534">
                  <c:v>1598</c:v>
                </c:pt>
                <c:pt idx="5535">
                  <c:v>1598</c:v>
                </c:pt>
                <c:pt idx="5536">
                  <c:v>1598</c:v>
                </c:pt>
                <c:pt idx="5537">
                  <c:v>1599</c:v>
                </c:pt>
                <c:pt idx="5538">
                  <c:v>1599</c:v>
                </c:pt>
                <c:pt idx="5539">
                  <c:v>1599</c:v>
                </c:pt>
                <c:pt idx="5540">
                  <c:v>1599</c:v>
                </c:pt>
                <c:pt idx="5541">
                  <c:v>1600</c:v>
                </c:pt>
                <c:pt idx="5542">
                  <c:v>1600</c:v>
                </c:pt>
                <c:pt idx="5543">
                  <c:v>1600</c:v>
                </c:pt>
                <c:pt idx="5544">
                  <c:v>1600</c:v>
                </c:pt>
                <c:pt idx="5545">
                  <c:v>1600</c:v>
                </c:pt>
                <c:pt idx="5546">
                  <c:v>1600</c:v>
                </c:pt>
                <c:pt idx="5547">
                  <c:v>1601</c:v>
                </c:pt>
                <c:pt idx="5548">
                  <c:v>1601</c:v>
                </c:pt>
                <c:pt idx="5549">
                  <c:v>1602</c:v>
                </c:pt>
                <c:pt idx="5550">
                  <c:v>1602</c:v>
                </c:pt>
                <c:pt idx="5551">
                  <c:v>1603</c:v>
                </c:pt>
                <c:pt idx="5552">
                  <c:v>1603</c:v>
                </c:pt>
                <c:pt idx="5553">
                  <c:v>1604</c:v>
                </c:pt>
                <c:pt idx="5554">
                  <c:v>1604</c:v>
                </c:pt>
                <c:pt idx="5555">
                  <c:v>1604</c:v>
                </c:pt>
                <c:pt idx="5556">
                  <c:v>1604</c:v>
                </c:pt>
                <c:pt idx="5557">
                  <c:v>1604</c:v>
                </c:pt>
                <c:pt idx="5558">
                  <c:v>1605</c:v>
                </c:pt>
                <c:pt idx="5559">
                  <c:v>1606</c:v>
                </c:pt>
                <c:pt idx="5560">
                  <c:v>1607</c:v>
                </c:pt>
                <c:pt idx="5561">
                  <c:v>1608</c:v>
                </c:pt>
                <c:pt idx="5562">
                  <c:v>1609</c:v>
                </c:pt>
                <c:pt idx="5563">
                  <c:v>1609</c:v>
                </c:pt>
                <c:pt idx="5564">
                  <c:v>1609</c:v>
                </c:pt>
                <c:pt idx="5565">
                  <c:v>1610</c:v>
                </c:pt>
                <c:pt idx="5566">
                  <c:v>1611</c:v>
                </c:pt>
                <c:pt idx="5567">
                  <c:v>1611</c:v>
                </c:pt>
                <c:pt idx="5568">
                  <c:v>1612</c:v>
                </c:pt>
                <c:pt idx="5569">
                  <c:v>1612</c:v>
                </c:pt>
                <c:pt idx="5570">
                  <c:v>1613</c:v>
                </c:pt>
                <c:pt idx="5571">
                  <c:v>1613</c:v>
                </c:pt>
                <c:pt idx="5572">
                  <c:v>1613</c:v>
                </c:pt>
                <c:pt idx="5573">
                  <c:v>1613</c:v>
                </c:pt>
                <c:pt idx="5574">
                  <c:v>1613</c:v>
                </c:pt>
                <c:pt idx="5575">
                  <c:v>1614</c:v>
                </c:pt>
                <c:pt idx="5576">
                  <c:v>1614</c:v>
                </c:pt>
                <c:pt idx="5577">
                  <c:v>1614</c:v>
                </c:pt>
                <c:pt idx="5578">
                  <c:v>1614</c:v>
                </c:pt>
                <c:pt idx="5579">
                  <c:v>1614</c:v>
                </c:pt>
                <c:pt idx="5580">
                  <c:v>1615</c:v>
                </c:pt>
                <c:pt idx="5581">
                  <c:v>1615</c:v>
                </c:pt>
                <c:pt idx="5582">
                  <c:v>1616</c:v>
                </c:pt>
                <c:pt idx="5583">
                  <c:v>1616</c:v>
                </c:pt>
                <c:pt idx="5584">
                  <c:v>1616</c:v>
                </c:pt>
                <c:pt idx="5585">
                  <c:v>1616</c:v>
                </c:pt>
                <c:pt idx="5586">
                  <c:v>1616</c:v>
                </c:pt>
                <c:pt idx="5587">
                  <c:v>1617</c:v>
                </c:pt>
                <c:pt idx="5588">
                  <c:v>1617</c:v>
                </c:pt>
                <c:pt idx="5589">
                  <c:v>1618</c:v>
                </c:pt>
                <c:pt idx="5590">
                  <c:v>1618</c:v>
                </c:pt>
                <c:pt idx="5591">
                  <c:v>1618</c:v>
                </c:pt>
                <c:pt idx="5592">
                  <c:v>1618</c:v>
                </c:pt>
                <c:pt idx="5593">
                  <c:v>1619</c:v>
                </c:pt>
                <c:pt idx="5594">
                  <c:v>1619</c:v>
                </c:pt>
                <c:pt idx="5595">
                  <c:v>1619</c:v>
                </c:pt>
                <c:pt idx="5596">
                  <c:v>1619</c:v>
                </c:pt>
                <c:pt idx="5597">
                  <c:v>1619</c:v>
                </c:pt>
                <c:pt idx="5598">
                  <c:v>1620</c:v>
                </c:pt>
                <c:pt idx="5599">
                  <c:v>1620</c:v>
                </c:pt>
                <c:pt idx="5600">
                  <c:v>1621</c:v>
                </c:pt>
                <c:pt idx="5601">
                  <c:v>1621</c:v>
                </c:pt>
                <c:pt idx="5602">
                  <c:v>1621</c:v>
                </c:pt>
                <c:pt idx="5603">
                  <c:v>1621</c:v>
                </c:pt>
                <c:pt idx="5604">
                  <c:v>1621</c:v>
                </c:pt>
                <c:pt idx="5605">
                  <c:v>1622</c:v>
                </c:pt>
                <c:pt idx="5606">
                  <c:v>1623</c:v>
                </c:pt>
                <c:pt idx="5607">
                  <c:v>1623</c:v>
                </c:pt>
                <c:pt idx="5608">
                  <c:v>1623</c:v>
                </c:pt>
                <c:pt idx="5609">
                  <c:v>1624</c:v>
                </c:pt>
                <c:pt idx="5610">
                  <c:v>1625</c:v>
                </c:pt>
                <c:pt idx="5611">
                  <c:v>1625</c:v>
                </c:pt>
                <c:pt idx="5612">
                  <c:v>1625</c:v>
                </c:pt>
                <c:pt idx="5613">
                  <c:v>1625</c:v>
                </c:pt>
                <c:pt idx="5614">
                  <c:v>1625</c:v>
                </c:pt>
                <c:pt idx="5615">
                  <c:v>1625</c:v>
                </c:pt>
                <c:pt idx="5616">
                  <c:v>1626</c:v>
                </c:pt>
                <c:pt idx="5617">
                  <c:v>1627</c:v>
                </c:pt>
                <c:pt idx="5618">
                  <c:v>1628</c:v>
                </c:pt>
                <c:pt idx="5619">
                  <c:v>1629</c:v>
                </c:pt>
                <c:pt idx="5620">
                  <c:v>1630</c:v>
                </c:pt>
                <c:pt idx="5621">
                  <c:v>1630</c:v>
                </c:pt>
                <c:pt idx="5622">
                  <c:v>1630</c:v>
                </c:pt>
                <c:pt idx="5623">
                  <c:v>1631</c:v>
                </c:pt>
                <c:pt idx="5624">
                  <c:v>1631</c:v>
                </c:pt>
                <c:pt idx="5625">
                  <c:v>1631</c:v>
                </c:pt>
                <c:pt idx="5626">
                  <c:v>1631</c:v>
                </c:pt>
                <c:pt idx="5627">
                  <c:v>1631</c:v>
                </c:pt>
                <c:pt idx="5628">
                  <c:v>1631</c:v>
                </c:pt>
                <c:pt idx="5629">
                  <c:v>1632</c:v>
                </c:pt>
                <c:pt idx="5630">
                  <c:v>1632</c:v>
                </c:pt>
                <c:pt idx="5631">
                  <c:v>1633</c:v>
                </c:pt>
                <c:pt idx="5632">
                  <c:v>1633</c:v>
                </c:pt>
                <c:pt idx="5633">
                  <c:v>1633</c:v>
                </c:pt>
                <c:pt idx="5634">
                  <c:v>1633</c:v>
                </c:pt>
                <c:pt idx="5635">
                  <c:v>1633</c:v>
                </c:pt>
                <c:pt idx="5636">
                  <c:v>1633</c:v>
                </c:pt>
                <c:pt idx="5637">
                  <c:v>1633</c:v>
                </c:pt>
                <c:pt idx="5638">
                  <c:v>1633</c:v>
                </c:pt>
                <c:pt idx="5639">
                  <c:v>1634</c:v>
                </c:pt>
                <c:pt idx="5640">
                  <c:v>1634</c:v>
                </c:pt>
                <c:pt idx="5641">
                  <c:v>1634</c:v>
                </c:pt>
                <c:pt idx="5642">
                  <c:v>1634</c:v>
                </c:pt>
                <c:pt idx="5643">
                  <c:v>1634</c:v>
                </c:pt>
                <c:pt idx="5644">
                  <c:v>1634</c:v>
                </c:pt>
                <c:pt idx="5645">
                  <c:v>1635</c:v>
                </c:pt>
                <c:pt idx="5646">
                  <c:v>1635</c:v>
                </c:pt>
                <c:pt idx="5647">
                  <c:v>1635</c:v>
                </c:pt>
                <c:pt idx="5648">
                  <c:v>1635</c:v>
                </c:pt>
                <c:pt idx="5649">
                  <c:v>1635</c:v>
                </c:pt>
                <c:pt idx="5650">
                  <c:v>1636</c:v>
                </c:pt>
                <c:pt idx="5651">
                  <c:v>1636</c:v>
                </c:pt>
                <c:pt idx="5652">
                  <c:v>1637</c:v>
                </c:pt>
                <c:pt idx="5653">
                  <c:v>1637</c:v>
                </c:pt>
                <c:pt idx="5654">
                  <c:v>1638</c:v>
                </c:pt>
                <c:pt idx="5655">
                  <c:v>1639</c:v>
                </c:pt>
                <c:pt idx="5656">
                  <c:v>1640</c:v>
                </c:pt>
                <c:pt idx="5657">
                  <c:v>1641</c:v>
                </c:pt>
                <c:pt idx="5658">
                  <c:v>1642</c:v>
                </c:pt>
                <c:pt idx="5659">
                  <c:v>1643</c:v>
                </c:pt>
                <c:pt idx="5660">
                  <c:v>1644</c:v>
                </c:pt>
                <c:pt idx="5661">
                  <c:v>1645</c:v>
                </c:pt>
                <c:pt idx="5662">
                  <c:v>1646</c:v>
                </c:pt>
                <c:pt idx="5663">
                  <c:v>1647</c:v>
                </c:pt>
                <c:pt idx="5664">
                  <c:v>1648</c:v>
                </c:pt>
                <c:pt idx="5665">
                  <c:v>1649</c:v>
                </c:pt>
                <c:pt idx="5666">
                  <c:v>1649</c:v>
                </c:pt>
                <c:pt idx="5667">
                  <c:v>1649</c:v>
                </c:pt>
                <c:pt idx="5668">
                  <c:v>1650</c:v>
                </c:pt>
                <c:pt idx="5669">
                  <c:v>1650</c:v>
                </c:pt>
                <c:pt idx="5670">
                  <c:v>1651</c:v>
                </c:pt>
                <c:pt idx="5671">
                  <c:v>1652</c:v>
                </c:pt>
                <c:pt idx="5672">
                  <c:v>1652</c:v>
                </c:pt>
                <c:pt idx="5673">
                  <c:v>1652</c:v>
                </c:pt>
                <c:pt idx="5674">
                  <c:v>1652</c:v>
                </c:pt>
                <c:pt idx="5675">
                  <c:v>1652</c:v>
                </c:pt>
                <c:pt idx="5676">
                  <c:v>1652</c:v>
                </c:pt>
                <c:pt idx="5677">
                  <c:v>1652</c:v>
                </c:pt>
                <c:pt idx="5678">
                  <c:v>1652</c:v>
                </c:pt>
                <c:pt idx="5679">
                  <c:v>1652</c:v>
                </c:pt>
                <c:pt idx="5680">
                  <c:v>1652</c:v>
                </c:pt>
                <c:pt idx="5681">
                  <c:v>1653</c:v>
                </c:pt>
                <c:pt idx="5682">
                  <c:v>1653</c:v>
                </c:pt>
                <c:pt idx="5683">
                  <c:v>1653</c:v>
                </c:pt>
                <c:pt idx="5684">
                  <c:v>1654</c:v>
                </c:pt>
                <c:pt idx="5685">
                  <c:v>1654</c:v>
                </c:pt>
                <c:pt idx="5686">
                  <c:v>1655</c:v>
                </c:pt>
                <c:pt idx="5687">
                  <c:v>1656</c:v>
                </c:pt>
                <c:pt idx="5688">
                  <c:v>1656</c:v>
                </c:pt>
                <c:pt idx="5689">
                  <c:v>1656</c:v>
                </c:pt>
                <c:pt idx="5690">
                  <c:v>1656</c:v>
                </c:pt>
                <c:pt idx="5691">
                  <c:v>1657</c:v>
                </c:pt>
                <c:pt idx="5692">
                  <c:v>1657</c:v>
                </c:pt>
                <c:pt idx="5693">
                  <c:v>1657</c:v>
                </c:pt>
                <c:pt idx="5694">
                  <c:v>1657</c:v>
                </c:pt>
                <c:pt idx="5695">
                  <c:v>1658</c:v>
                </c:pt>
                <c:pt idx="5696">
                  <c:v>1658</c:v>
                </c:pt>
                <c:pt idx="5697">
                  <c:v>1658</c:v>
                </c:pt>
                <c:pt idx="5698">
                  <c:v>1658</c:v>
                </c:pt>
                <c:pt idx="5699">
                  <c:v>1658</c:v>
                </c:pt>
                <c:pt idx="5700">
                  <c:v>1658</c:v>
                </c:pt>
                <c:pt idx="5701">
                  <c:v>1659</c:v>
                </c:pt>
                <c:pt idx="5702">
                  <c:v>1659</c:v>
                </c:pt>
                <c:pt idx="5703">
                  <c:v>1659</c:v>
                </c:pt>
                <c:pt idx="5704">
                  <c:v>1660</c:v>
                </c:pt>
                <c:pt idx="5705">
                  <c:v>1661</c:v>
                </c:pt>
                <c:pt idx="5706">
                  <c:v>1661</c:v>
                </c:pt>
                <c:pt idx="5707">
                  <c:v>1661</c:v>
                </c:pt>
                <c:pt idx="5708">
                  <c:v>1662</c:v>
                </c:pt>
                <c:pt idx="5709">
                  <c:v>1662</c:v>
                </c:pt>
                <c:pt idx="5710">
                  <c:v>1662</c:v>
                </c:pt>
                <c:pt idx="5711">
                  <c:v>1663</c:v>
                </c:pt>
                <c:pt idx="5712">
                  <c:v>1663</c:v>
                </c:pt>
                <c:pt idx="5713">
                  <c:v>1663</c:v>
                </c:pt>
                <c:pt idx="5714">
                  <c:v>1664</c:v>
                </c:pt>
                <c:pt idx="5715">
                  <c:v>1665</c:v>
                </c:pt>
                <c:pt idx="5716">
                  <c:v>1666</c:v>
                </c:pt>
                <c:pt idx="5717">
                  <c:v>1666</c:v>
                </c:pt>
                <c:pt idx="5718">
                  <c:v>1666</c:v>
                </c:pt>
                <c:pt idx="5719">
                  <c:v>1666</c:v>
                </c:pt>
                <c:pt idx="5720">
                  <c:v>1666</c:v>
                </c:pt>
                <c:pt idx="5721">
                  <c:v>1666</c:v>
                </c:pt>
                <c:pt idx="5722">
                  <c:v>1667</c:v>
                </c:pt>
                <c:pt idx="5723">
                  <c:v>1668</c:v>
                </c:pt>
                <c:pt idx="5724">
                  <c:v>1668</c:v>
                </c:pt>
                <c:pt idx="5725">
                  <c:v>1668</c:v>
                </c:pt>
                <c:pt idx="5726">
                  <c:v>1668</c:v>
                </c:pt>
                <c:pt idx="5727">
                  <c:v>1668</c:v>
                </c:pt>
                <c:pt idx="5728">
                  <c:v>1668</c:v>
                </c:pt>
                <c:pt idx="5729">
                  <c:v>1668</c:v>
                </c:pt>
                <c:pt idx="5730">
                  <c:v>1668</c:v>
                </c:pt>
                <c:pt idx="5731">
                  <c:v>1669</c:v>
                </c:pt>
                <c:pt idx="5732">
                  <c:v>1670</c:v>
                </c:pt>
                <c:pt idx="5733">
                  <c:v>1670</c:v>
                </c:pt>
                <c:pt idx="5734">
                  <c:v>1671</c:v>
                </c:pt>
                <c:pt idx="5735">
                  <c:v>1671</c:v>
                </c:pt>
                <c:pt idx="5736">
                  <c:v>1671</c:v>
                </c:pt>
                <c:pt idx="5737">
                  <c:v>1672</c:v>
                </c:pt>
                <c:pt idx="5738">
                  <c:v>1673</c:v>
                </c:pt>
                <c:pt idx="5739">
                  <c:v>1674</c:v>
                </c:pt>
                <c:pt idx="5740">
                  <c:v>1674</c:v>
                </c:pt>
                <c:pt idx="5741">
                  <c:v>1675</c:v>
                </c:pt>
                <c:pt idx="5742">
                  <c:v>1676</c:v>
                </c:pt>
                <c:pt idx="5743">
                  <c:v>1676</c:v>
                </c:pt>
                <c:pt idx="5744">
                  <c:v>1676</c:v>
                </c:pt>
                <c:pt idx="5745">
                  <c:v>1676</c:v>
                </c:pt>
                <c:pt idx="5746">
                  <c:v>1676</c:v>
                </c:pt>
                <c:pt idx="5747">
                  <c:v>1676</c:v>
                </c:pt>
                <c:pt idx="5748">
                  <c:v>1676</c:v>
                </c:pt>
                <c:pt idx="5749">
                  <c:v>1676</c:v>
                </c:pt>
                <c:pt idx="5750">
                  <c:v>1676</c:v>
                </c:pt>
                <c:pt idx="5751">
                  <c:v>1676</c:v>
                </c:pt>
                <c:pt idx="5752">
                  <c:v>1676</c:v>
                </c:pt>
                <c:pt idx="5753">
                  <c:v>1676</c:v>
                </c:pt>
                <c:pt idx="5754">
                  <c:v>1676</c:v>
                </c:pt>
                <c:pt idx="5755">
                  <c:v>1676</c:v>
                </c:pt>
                <c:pt idx="5756">
                  <c:v>1676</c:v>
                </c:pt>
                <c:pt idx="5757">
                  <c:v>1676</c:v>
                </c:pt>
                <c:pt idx="5758">
                  <c:v>1676</c:v>
                </c:pt>
                <c:pt idx="5759">
                  <c:v>1676</c:v>
                </c:pt>
                <c:pt idx="5760">
                  <c:v>1676</c:v>
                </c:pt>
                <c:pt idx="5761">
                  <c:v>1676</c:v>
                </c:pt>
                <c:pt idx="5762">
                  <c:v>1676</c:v>
                </c:pt>
                <c:pt idx="5763">
                  <c:v>1676</c:v>
                </c:pt>
                <c:pt idx="5764">
                  <c:v>1676</c:v>
                </c:pt>
                <c:pt idx="5765">
                  <c:v>1676</c:v>
                </c:pt>
                <c:pt idx="5766">
                  <c:v>1677</c:v>
                </c:pt>
                <c:pt idx="5767">
                  <c:v>1678</c:v>
                </c:pt>
                <c:pt idx="5768">
                  <c:v>1678</c:v>
                </c:pt>
                <c:pt idx="5769">
                  <c:v>1679</c:v>
                </c:pt>
                <c:pt idx="5770">
                  <c:v>1680</c:v>
                </c:pt>
                <c:pt idx="5771">
                  <c:v>1681</c:v>
                </c:pt>
                <c:pt idx="5772">
                  <c:v>1682</c:v>
                </c:pt>
                <c:pt idx="5773">
                  <c:v>1683</c:v>
                </c:pt>
                <c:pt idx="5774">
                  <c:v>1683</c:v>
                </c:pt>
                <c:pt idx="5775">
                  <c:v>1684</c:v>
                </c:pt>
                <c:pt idx="5776">
                  <c:v>1684</c:v>
                </c:pt>
                <c:pt idx="5777">
                  <c:v>1684</c:v>
                </c:pt>
                <c:pt idx="5778">
                  <c:v>1684</c:v>
                </c:pt>
                <c:pt idx="5779">
                  <c:v>1685</c:v>
                </c:pt>
                <c:pt idx="5780">
                  <c:v>1685</c:v>
                </c:pt>
                <c:pt idx="5781">
                  <c:v>1685</c:v>
                </c:pt>
                <c:pt idx="5782">
                  <c:v>1685</c:v>
                </c:pt>
                <c:pt idx="5783">
                  <c:v>1685</c:v>
                </c:pt>
                <c:pt idx="5784">
                  <c:v>1685</c:v>
                </c:pt>
                <c:pt idx="5785">
                  <c:v>1685</c:v>
                </c:pt>
                <c:pt idx="5786">
                  <c:v>1686</c:v>
                </c:pt>
                <c:pt idx="5787">
                  <c:v>1687</c:v>
                </c:pt>
                <c:pt idx="5788">
                  <c:v>1687</c:v>
                </c:pt>
                <c:pt idx="5789">
                  <c:v>1688</c:v>
                </c:pt>
                <c:pt idx="5790">
                  <c:v>1688</c:v>
                </c:pt>
                <c:pt idx="5791">
                  <c:v>1688</c:v>
                </c:pt>
                <c:pt idx="5792">
                  <c:v>1689</c:v>
                </c:pt>
                <c:pt idx="5793">
                  <c:v>1689</c:v>
                </c:pt>
                <c:pt idx="5794">
                  <c:v>1689</c:v>
                </c:pt>
                <c:pt idx="5795">
                  <c:v>1689</c:v>
                </c:pt>
                <c:pt idx="5796">
                  <c:v>1689</c:v>
                </c:pt>
                <c:pt idx="5797">
                  <c:v>1689</c:v>
                </c:pt>
                <c:pt idx="5798">
                  <c:v>1689</c:v>
                </c:pt>
                <c:pt idx="5799">
                  <c:v>1689</c:v>
                </c:pt>
                <c:pt idx="5800">
                  <c:v>1689</c:v>
                </c:pt>
                <c:pt idx="5801">
                  <c:v>1689</c:v>
                </c:pt>
                <c:pt idx="5802">
                  <c:v>1689</c:v>
                </c:pt>
                <c:pt idx="5803">
                  <c:v>1689</c:v>
                </c:pt>
                <c:pt idx="5804">
                  <c:v>1689</c:v>
                </c:pt>
                <c:pt idx="5805">
                  <c:v>1690</c:v>
                </c:pt>
                <c:pt idx="5806">
                  <c:v>1690</c:v>
                </c:pt>
                <c:pt idx="5807">
                  <c:v>1690</c:v>
                </c:pt>
                <c:pt idx="5808">
                  <c:v>1690</c:v>
                </c:pt>
                <c:pt idx="5809">
                  <c:v>1690</c:v>
                </c:pt>
                <c:pt idx="5810">
                  <c:v>1690</c:v>
                </c:pt>
                <c:pt idx="5811">
                  <c:v>1690</c:v>
                </c:pt>
                <c:pt idx="5812">
                  <c:v>1690</c:v>
                </c:pt>
                <c:pt idx="5813">
                  <c:v>1690</c:v>
                </c:pt>
                <c:pt idx="5814">
                  <c:v>1690</c:v>
                </c:pt>
                <c:pt idx="5815">
                  <c:v>1690</c:v>
                </c:pt>
                <c:pt idx="5816">
                  <c:v>1690</c:v>
                </c:pt>
                <c:pt idx="5817">
                  <c:v>1690</c:v>
                </c:pt>
                <c:pt idx="5818">
                  <c:v>1690</c:v>
                </c:pt>
                <c:pt idx="5819">
                  <c:v>1690</c:v>
                </c:pt>
                <c:pt idx="5820">
                  <c:v>1690</c:v>
                </c:pt>
                <c:pt idx="5821">
                  <c:v>1690</c:v>
                </c:pt>
                <c:pt idx="5822">
                  <c:v>1690</c:v>
                </c:pt>
                <c:pt idx="5823">
                  <c:v>1690</c:v>
                </c:pt>
                <c:pt idx="5824">
                  <c:v>1690</c:v>
                </c:pt>
                <c:pt idx="5825">
                  <c:v>1690</c:v>
                </c:pt>
                <c:pt idx="5826">
                  <c:v>1690</c:v>
                </c:pt>
                <c:pt idx="5827">
                  <c:v>1690</c:v>
                </c:pt>
                <c:pt idx="5828">
                  <c:v>1690</c:v>
                </c:pt>
                <c:pt idx="5829">
                  <c:v>1690</c:v>
                </c:pt>
                <c:pt idx="5830">
                  <c:v>1690</c:v>
                </c:pt>
                <c:pt idx="5831">
                  <c:v>1690</c:v>
                </c:pt>
                <c:pt idx="5832">
                  <c:v>1690</c:v>
                </c:pt>
                <c:pt idx="5833">
                  <c:v>1690</c:v>
                </c:pt>
                <c:pt idx="5834">
                  <c:v>1690</c:v>
                </c:pt>
                <c:pt idx="5835">
                  <c:v>1690</c:v>
                </c:pt>
                <c:pt idx="5836">
                  <c:v>1690</c:v>
                </c:pt>
                <c:pt idx="5837">
                  <c:v>1690</c:v>
                </c:pt>
                <c:pt idx="5838">
                  <c:v>1690</c:v>
                </c:pt>
                <c:pt idx="5839">
                  <c:v>1690</c:v>
                </c:pt>
                <c:pt idx="5840">
                  <c:v>1691</c:v>
                </c:pt>
                <c:pt idx="5841">
                  <c:v>1691</c:v>
                </c:pt>
                <c:pt idx="5842">
                  <c:v>1691</c:v>
                </c:pt>
                <c:pt idx="5843">
                  <c:v>1691</c:v>
                </c:pt>
                <c:pt idx="5844">
                  <c:v>1691</c:v>
                </c:pt>
                <c:pt idx="5845">
                  <c:v>1691</c:v>
                </c:pt>
                <c:pt idx="5846">
                  <c:v>1691</c:v>
                </c:pt>
                <c:pt idx="5847">
                  <c:v>1691</c:v>
                </c:pt>
                <c:pt idx="5848">
                  <c:v>1691</c:v>
                </c:pt>
                <c:pt idx="5849">
                  <c:v>1691</c:v>
                </c:pt>
                <c:pt idx="5850">
                  <c:v>1691</c:v>
                </c:pt>
                <c:pt idx="5851">
                  <c:v>1691</c:v>
                </c:pt>
                <c:pt idx="5852">
                  <c:v>1692</c:v>
                </c:pt>
                <c:pt idx="5853">
                  <c:v>1692</c:v>
                </c:pt>
                <c:pt idx="5854">
                  <c:v>1692</c:v>
                </c:pt>
                <c:pt idx="5855">
                  <c:v>1692</c:v>
                </c:pt>
                <c:pt idx="5856">
                  <c:v>1693</c:v>
                </c:pt>
                <c:pt idx="5857">
                  <c:v>1693</c:v>
                </c:pt>
                <c:pt idx="5858">
                  <c:v>1694</c:v>
                </c:pt>
                <c:pt idx="5859">
                  <c:v>1694</c:v>
                </c:pt>
                <c:pt idx="5860">
                  <c:v>1694</c:v>
                </c:pt>
                <c:pt idx="5861">
                  <c:v>1694</c:v>
                </c:pt>
                <c:pt idx="5862">
                  <c:v>1694</c:v>
                </c:pt>
                <c:pt idx="5863">
                  <c:v>1694</c:v>
                </c:pt>
                <c:pt idx="5864">
                  <c:v>1694</c:v>
                </c:pt>
                <c:pt idx="5865">
                  <c:v>1694</c:v>
                </c:pt>
                <c:pt idx="5866">
                  <c:v>1694</c:v>
                </c:pt>
                <c:pt idx="5867">
                  <c:v>1694</c:v>
                </c:pt>
                <c:pt idx="5868">
                  <c:v>1694</c:v>
                </c:pt>
                <c:pt idx="5869">
                  <c:v>1694</c:v>
                </c:pt>
                <c:pt idx="5870">
                  <c:v>1694</c:v>
                </c:pt>
                <c:pt idx="5871">
                  <c:v>1694</c:v>
                </c:pt>
                <c:pt idx="5872">
                  <c:v>1694</c:v>
                </c:pt>
                <c:pt idx="5873">
                  <c:v>1694</c:v>
                </c:pt>
                <c:pt idx="5874">
                  <c:v>1694</c:v>
                </c:pt>
                <c:pt idx="5875">
                  <c:v>1694</c:v>
                </c:pt>
                <c:pt idx="5876">
                  <c:v>1695</c:v>
                </c:pt>
                <c:pt idx="5877">
                  <c:v>1696</c:v>
                </c:pt>
                <c:pt idx="5878">
                  <c:v>1697</c:v>
                </c:pt>
                <c:pt idx="5879">
                  <c:v>1697</c:v>
                </c:pt>
                <c:pt idx="5880">
                  <c:v>1697</c:v>
                </c:pt>
                <c:pt idx="5881">
                  <c:v>1698</c:v>
                </c:pt>
                <c:pt idx="5882">
                  <c:v>1698</c:v>
                </c:pt>
                <c:pt idx="5883">
                  <c:v>1699</c:v>
                </c:pt>
                <c:pt idx="5884">
                  <c:v>1700</c:v>
                </c:pt>
                <c:pt idx="5885">
                  <c:v>1701</c:v>
                </c:pt>
                <c:pt idx="5886">
                  <c:v>1701</c:v>
                </c:pt>
                <c:pt idx="5887">
                  <c:v>1702</c:v>
                </c:pt>
                <c:pt idx="5888">
                  <c:v>1702</c:v>
                </c:pt>
                <c:pt idx="5889">
                  <c:v>1703</c:v>
                </c:pt>
                <c:pt idx="5890">
                  <c:v>1703</c:v>
                </c:pt>
                <c:pt idx="5891">
                  <c:v>1703</c:v>
                </c:pt>
                <c:pt idx="5892">
                  <c:v>1703</c:v>
                </c:pt>
                <c:pt idx="5893">
                  <c:v>1703</c:v>
                </c:pt>
                <c:pt idx="5894">
                  <c:v>1703</c:v>
                </c:pt>
                <c:pt idx="5895">
                  <c:v>1703</c:v>
                </c:pt>
                <c:pt idx="5896">
                  <c:v>1703</c:v>
                </c:pt>
                <c:pt idx="5897">
                  <c:v>1703</c:v>
                </c:pt>
                <c:pt idx="5898">
                  <c:v>1704</c:v>
                </c:pt>
                <c:pt idx="5899">
                  <c:v>1705</c:v>
                </c:pt>
                <c:pt idx="5900">
                  <c:v>1706</c:v>
                </c:pt>
                <c:pt idx="5901">
                  <c:v>1707</c:v>
                </c:pt>
                <c:pt idx="5902">
                  <c:v>1707</c:v>
                </c:pt>
                <c:pt idx="5903">
                  <c:v>1708</c:v>
                </c:pt>
                <c:pt idx="5904">
                  <c:v>1708</c:v>
                </c:pt>
                <c:pt idx="5905">
                  <c:v>1708</c:v>
                </c:pt>
                <c:pt idx="5906">
                  <c:v>1708</c:v>
                </c:pt>
                <c:pt idx="5907">
                  <c:v>1708</c:v>
                </c:pt>
                <c:pt idx="5908">
                  <c:v>1708</c:v>
                </c:pt>
                <c:pt idx="5909">
                  <c:v>1708</c:v>
                </c:pt>
                <c:pt idx="5910">
                  <c:v>1708</c:v>
                </c:pt>
                <c:pt idx="5911">
                  <c:v>1709</c:v>
                </c:pt>
                <c:pt idx="5912">
                  <c:v>1709</c:v>
                </c:pt>
                <c:pt idx="5913">
                  <c:v>1709</c:v>
                </c:pt>
                <c:pt idx="5914">
                  <c:v>1709</c:v>
                </c:pt>
                <c:pt idx="5915">
                  <c:v>1709</c:v>
                </c:pt>
                <c:pt idx="5916">
                  <c:v>1709</c:v>
                </c:pt>
                <c:pt idx="5917">
                  <c:v>1709</c:v>
                </c:pt>
                <c:pt idx="5918">
                  <c:v>1709</c:v>
                </c:pt>
                <c:pt idx="5919">
                  <c:v>1710</c:v>
                </c:pt>
                <c:pt idx="5920">
                  <c:v>1711</c:v>
                </c:pt>
                <c:pt idx="5921">
                  <c:v>1711</c:v>
                </c:pt>
                <c:pt idx="5922">
                  <c:v>1712</c:v>
                </c:pt>
                <c:pt idx="5923">
                  <c:v>1712</c:v>
                </c:pt>
                <c:pt idx="5924">
                  <c:v>1712</c:v>
                </c:pt>
                <c:pt idx="5925">
                  <c:v>1712</c:v>
                </c:pt>
                <c:pt idx="5926">
                  <c:v>1712</c:v>
                </c:pt>
                <c:pt idx="5927">
                  <c:v>1712</c:v>
                </c:pt>
                <c:pt idx="5928">
                  <c:v>1713</c:v>
                </c:pt>
                <c:pt idx="5929">
                  <c:v>1714</c:v>
                </c:pt>
                <c:pt idx="5930">
                  <c:v>1715</c:v>
                </c:pt>
                <c:pt idx="5931">
                  <c:v>1715</c:v>
                </c:pt>
                <c:pt idx="5932">
                  <c:v>1716</c:v>
                </c:pt>
                <c:pt idx="5933">
                  <c:v>1716</c:v>
                </c:pt>
                <c:pt idx="5934">
                  <c:v>1716</c:v>
                </c:pt>
                <c:pt idx="5935">
                  <c:v>1717</c:v>
                </c:pt>
                <c:pt idx="5936">
                  <c:v>1718</c:v>
                </c:pt>
                <c:pt idx="5937">
                  <c:v>1719</c:v>
                </c:pt>
                <c:pt idx="5938">
                  <c:v>1720</c:v>
                </c:pt>
                <c:pt idx="5939">
                  <c:v>1720</c:v>
                </c:pt>
                <c:pt idx="5940">
                  <c:v>1721</c:v>
                </c:pt>
                <c:pt idx="5941">
                  <c:v>1721</c:v>
                </c:pt>
                <c:pt idx="5942">
                  <c:v>1721</c:v>
                </c:pt>
                <c:pt idx="5943">
                  <c:v>1721</c:v>
                </c:pt>
                <c:pt idx="5944">
                  <c:v>1721</c:v>
                </c:pt>
                <c:pt idx="5945">
                  <c:v>1721</c:v>
                </c:pt>
                <c:pt idx="5946">
                  <c:v>1721</c:v>
                </c:pt>
                <c:pt idx="5947">
                  <c:v>1722</c:v>
                </c:pt>
                <c:pt idx="5948">
                  <c:v>1723</c:v>
                </c:pt>
                <c:pt idx="5949">
                  <c:v>1723</c:v>
                </c:pt>
                <c:pt idx="5950">
                  <c:v>1723</c:v>
                </c:pt>
                <c:pt idx="5951">
                  <c:v>1724</c:v>
                </c:pt>
                <c:pt idx="5952">
                  <c:v>1724</c:v>
                </c:pt>
                <c:pt idx="5953">
                  <c:v>1724</c:v>
                </c:pt>
                <c:pt idx="5954">
                  <c:v>1725</c:v>
                </c:pt>
                <c:pt idx="5955">
                  <c:v>1725</c:v>
                </c:pt>
                <c:pt idx="5956">
                  <c:v>1726</c:v>
                </c:pt>
                <c:pt idx="5957">
                  <c:v>1726</c:v>
                </c:pt>
                <c:pt idx="5958">
                  <c:v>1726</c:v>
                </c:pt>
                <c:pt idx="5959">
                  <c:v>1726</c:v>
                </c:pt>
                <c:pt idx="5960">
                  <c:v>1726</c:v>
                </c:pt>
                <c:pt idx="5961">
                  <c:v>1726</c:v>
                </c:pt>
                <c:pt idx="5962">
                  <c:v>1726</c:v>
                </c:pt>
                <c:pt idx="5963">
                  <c:v>1726</c:v>
                </c:pt>
                <c:pt idx="5964">
                  <c:v>1726</c:v>
                </c:pt>
                <c:pt idx="5965">
                  <c:v>1726</c:v>
                </c:pt>
                <c:pt idx="5966">
                  <c:v>1726</c:v>
                </c:pt>
                <c:pt idx="5967">
                  <c:v>1726</c:v>
                </c:pt>
                <c:pt idx="5968">
                  <c:v>1726</c:v>
                </c:pt>
                <c:pt idx="5969">
                  <c:v>1726</c:v>
                </c:pt>
                <c:pt idx="5970">
                  <c:v>1726</c:v>
                </c:pt>
                <c:pt idx="5971">
                  <c:v>1726</c:v>
                </c:pt>
                <c:pt idx="5972">
                  <c:v>1726</c:v>
                </c:pt>
                <c:pt idx="5973">
                  <c:v>1727</c:v>
                </c:pt>
                <c:pt idx="5974">
                  <c:v>1728</c:v>
                </c:pt>
                <c:pt idx="5975">
                  <c:v>1729</c:v>
                </c:pt>
                <c:pt idx="5976">
                  <c:v>1729</c:v>
                </c:pt>
                <c:pt idx="5977">
                  <c:v>1729</c:v>
                </c:pt>
                <c:pt idx="5978">
                  <c:v>1729</c:v>
                </c:pt>
                <c:pt idx="5979">
                  <c:v>1729</c:v>
                </c:pt>
                <c:pt idx="5980">
                  <c:v>1729</c:v>
                </c:pt>
                <c:pt idx="5981">
                  <c:v>1729</c:v>
                </c:pt>
                <c:pt idx="5982">
                  <c:v>1729</c:v>
                </c:pt>
                <c:pt idx="5983">
                  <c:v>1729</c:v>
                </c:pt>
                <c:pt idx="5984">
                  <c:v>1729</c:v>
                </c:pt>
                <c:pt idx="5985">
                  <c:v>1729</c:v>
                </c:pt>
                <c:pt idx="5986">
                  <c:v>1729</c:v>
                </c:pt>
                <c:pt idx="5987">
                  <c:v>1730</c:v>
                </c:pt>
                <c:pt idx="5988">
                  <c:v>1730</c:v>
                </c:pt>
                <c:pt idx="5989">
                  <c:v>1730</c:v>
                </c:pt>
                <c:pt idx="5990">
                  <c:v>1730</c:v>
                </c:pt>
                <c:pt idx="5991">
                  <c:v>1730</c:v>
                </c:pt>
                <c:pt idx="5992">
                  <c:v>1730</c:v>
                </c:pt>
                <c:pt idx="5993">
                  <c:v>1730</c:v>
                </c:pt>
                <c:pt idx="5994">
                  <c:v>1730</c:v>
                </c:pt>
                <c:pt idx="5995">
                  <c:v>1731</c:v>
                </c:pt>
                <c:pt idx="5996">
                  <c:v>1731</c:v>
                </c:pt>
                <c:pt idx="5997">
                  <c:v>1731</c:v>
                </c:pt>
                <c:pt idx="5998">
                  <c:v>1731</c:v>
                </c:pt>
                <c:pt idx="5999">
                  <c:v>1731</c:v>
                </c:pt>
                <c:pt idx="6000">
                  <c:v>1731</c:v>
                </c:pt>
                <c:pt idx="6001">
                  <c:v>1731</c:v>
                </c:pt>
                <c:pt idx="6002">
                  <c:v>1731</c:v>
                </c:pt>
                <c:pt idx="6003">
                  <c:v>1731</c:v>
                </c:pt>
                <c:pt idx="6004">
                  <c:v>1732</c:v>
                </c:pt>
                <c:pt idx="6005">
                  <c:v>1733</c:v>
                </c:pt>
                <c:pt idx="6006">
                  <c:v>1733</c:v>
                </c:pt>
                <c:pt idx="6007">
                  <c:v>1733</c:v>
                </c:pt>
                <c:pt idx="6008">
                  <c:v>1733</c:v>
                </c:pt>
                <c:pt idx="6009">
                  <c:v>1733</c:v>
                </c:pt>
                <c:pt idx="6010">
                  <c:v>1733</c:v>
                </c:pt>
                <c:pt idx="6011">
                  <c:v>1733</c:v>
                </c:pt>
                <c:pt idx="6012">
                  <c:v>1734</c:v>
                </c:pt>
                <c:pt idx="6013">
                  <c:v>1734</c:v>
                </c:pt>
                <c:pt idx="6014">
                  <c:v>1734</c:v>
                </c:pt>
                <c:pt idx="6015">
                  <c:v>1734</c:v>
                </c:pt>
                <c:pt idx="6016">
                  <c:v>1735</c:v>
                </c:pt>
                <c:pt idx="6017">
                  <c:v>1735</c:v>
                </c:pt>
                <c:pt idx="6018">
                  <c:v>1735</c:v>
                </c:pt>
                <c:pt idx="6019">
                  <c:v>1735</c:v>
                </c:pt>
                <c:pt idx="6020">
                  <c:v>1735</c:v>
                </c:pt>
                <c:pt idx="6021">
                  <c:v>1735</c:v>
                </c:pt>
                <c:pt idx="6022">
                  <c:v>1735</c:v>
                </c:pt>
                <c:pt idx="6023">
                  <c:v>1736</c:v>
                </c:pt>
                <c:pt idx="6024">
                  <c:v>1736</c:v>
                </c:pt>
                <c:pt idx="6025">
                  <c:v>1736</c:v>
                </c:pt>
                <c:pt idx="6026">
                  <c:v>1737</c:v>
                </c:pt>
                <c:pt idx="6027">
                  <c:v>1737</c:v>
                </c:pt>
                <c:pt idx="6028">
                  <c:v>1737</c:v>
                </c:pt>
                <c:pt idx="6029">
                  <c:v>1737</c:v>
                </c:pt>
                <c:pt idx="6030">
                  <c:v>1738</c:v>
                </c:pt>
                <c:pt idx="6031">
                  <c:v>1738</c:v>
                </c:pt>
                <c:pt idx="6032">
                  <c:v>1738</c:v>
                </c:pt>
                <c:pt idx="6033">
                  <c:v>1739</c:v>
                </c:pt>
                <c:pt idx="6034">
                  <c:v>1739</c:v>
                </c:pt>
                <c:pt idx="6035">
                  <c:v>1740</c:v>
                </c:pt>
                <c:pt idx="6036">
                  <c:v>1740</c:v>
                </c:pt>
                <c:pt idx="6037">
                  <c:v>1740</c:v>
                </c:pt>
                <c:pt idx="6038">
                  <c:v>1740</c:v>
                </c:pt>
                <c:pt idx="6039">
                  <c:v>1740</c:v>
                </c:pt>
                <c:pt idx="6040">
                  <c:v>1741</c:v>
                </c:pt>
                <c:pt idx="6041">
                  <c:v>1741</c:v>
                </c:pt>
                <c:pt idx="6042">
                  <c:v>1742</c:v>
                </c:pt>
                <c:pt idx="6043">
                  <c:v>1742</c:v>
                </c:pt>
                <c:pt idx="6044">
                  <c:v>1742</c:v>
                </c:pt>
                <c:pt idx="6045">
                  <c:v>1743</c:v>
                </c:pt>
                <c:pt idx="6046">
                  <c:v>1744</c:v>
                </c:pt>
                <c:pt idx="6047">
                  <c:v>1745</c:v>
                </c:pt>
                <c:pt idx="6048">
                  <c:v>1745</c:v>
                </c:pt>
                <c:pt idx="6049">
                  <c:v>1745</c:v>
                </c:pt>
                <c:pt idx="6050">
                  <c:v>1745</c:v>
                </c:pt>
                <c:pt idx="6051">
                  <c:v>1746</c:v>
                </c:pt>
                <c:pt idx="6052">
                  <c:v>1747</c:v>
                </c:pt>
                <c:pt idx="6053">
                  <c:v>1748</c:v>
                </c:pt>
                <c:pt idx="6054">
                  <c:v>1748</c:v>
                </c:pt>
                <c:pt idx="6055">
                  <c:v>1748</c:v>
                </c:pt>
                <c:pt idx="6056">
                  <c:v>1749</c:v>
                </c:pt>
                <c:pt idx="6057">
                  <c:v>1750</c:v>
                </c:pt>
                <c:pt idx="6058">
                  <c:v>1750</c:v>
                </c:pt>
                <c:pt idx="6059">
                  <c:v>1751</c:v>
                </c:pt>
                <c:pt idx="6060">
                  <c:v>1751</c:v>
                </c:pt>
                <c:pt idx="6061">
                  <c:v>1751</c:v>
                </c:pt>
                <c:pt idx="6062">
                  <c:v>1751</c:v>
                </c:pt>
                <c:pt idx="6063">
                  <c:v>1752</c:v>
                </c:pt>
                <c:pt idx="6064">
                  <c:v>1753</c:v>
                </c:pt>
                <c:pt idx="6065">
                  <c:v>1753</c:v>
                </c:pt>
                <c:pt idx="6066">
                  <c:v>1754</c:v>
                </c:pt>
                <c:pt idx="6067">
                  <c:v>1755</c:v>
                </c:pt>
                <c:pt idx="6068">
                  <c:v>1755</c:v>
                </c:pt>
                <c:pt idx="6069">
                  <c:v>1756</c:v>
                </c:pt>
                <c:pt idx="6070">
                  <c:v>1757</c:v>
                </c:pt>
                <c:pt idx="6071">
                  <c:v>1757</c:v>
                </c:pt>
                <c:pt idx="6072">
                  <c:v>1758</c:v>
                </c:pt>
                <c:pt idx="6073">
                  <c:v>1759</c:v>
                </c:pt>
                <c:pt idx="6074">
                  <c:v>1760</c:v>
                </c:pt>
                <c:pt idx="6075">
                  <c:v>1761</c:v>
                </c:pt>
                <c:pt idx="6076">
                  <c:v>1761</c:v>
                </c:pt>
                <c:pt idx="6077">
                  <c:v>1761</c:v>
                </c:pt>
                <c:pt idx="6078">
                  <c:v>1762</c:v>
                </c:pt>
                <c:pt idx="6079">
                  <c:v>1762</c:v>
                </c:pt>
                <c:pt idx="6080">
                  <c:v>1762</c:v>
                </c:pt>
                <c:pt idx="6081">
                  <c:v>1762</c:v>
                </c:pt>
                <c:pt idx="6082">
                  <c:v>1762</c:v>
                </c:pt>
                <c:pt idx="6083">
                  <c:v>1762</c:v>
                </c:pt>
                <c:pt idx="6084">
                  <c:v>1762</c:v>
                </c:pt>
                <c:pt idx="6085">
                  <c:v>1762</c:v>
                </c:pt>
                <c:pt idx="6086">
                  <c:v>1762</c:v>
                </c:pt>
                <c:pt idx="6087">
                  <c:v>1762</c:v>
                </c:pt>
                <c:pt idx="6088">
                  <c:v>1762</c:v>
                </c:pt>
                <c:pt idx="6089">
                  <c:v>1762</c:v>
                </c:pt>
                <c:pt idx="6090">
                  <c:v>1762</c:v>
                </c:pt>
                <c:pt idx="6091">
                  <c:v>1762</c:v>
                </c:pt>
                <c:pt idx="6092">
                  <c:v>1762</c:v>
                </c:pt>
                <c:pt idx="6093">
                  <c:v>1762</c:v>
                </c:pt>
                <c:pt idx="6094">
                  <c:v>1763</c:v>
                </c:pt>
                <c:pt idx="6095">
                  <c:v>1764</c:v>
                </c:pt>
                <c:pt idx="6096">
                  <c:v>1764</c:v>
                </c:pt>
                <c:pt idx="6097">
                  <c:v>1764</c:v>
                </c:pt>
                <c:pt idx="6098">
                  <c:v>1764</c:v>
                </c:pt>
                <c:pt idx="6099">
                  <c:v>1765</c:v>
                </c:pt>
                <c:pt idx="6100">
                  <c:v>1765</c:v>
                </c:pt>
                <c:pt idx="6101">
                  <c:v>1766</c:v>
                </c:pt>
                <c:pt idx="6102">
                  <c:v>1766</c:v>
                </c:pt>
                <c:pt idx="6103">
                  <c:v>1766</c:v>
                </c:pt>
                <c:pt idx="6104">
                  <c:v>1766</c:v>
                </c:pt>
                <c:pt idx="6105">
                  <c:v>1766</c:v>
                </c:pt>
                <c:pt idx="6106">
                  <c:v>1766</c:v>
                </c:pt>
                <c:pt idx="6107">
                  <c:v>1766</c:v>
                </c:pt>
                <c:pt idx="6108">
                  <c:v>1766</c:v>
                </c:pt>
                <c:pt idx="6109">
                  <c:v>1766</c:v>
                </c:pt>
                <c:pt idx="6110">
                  <c:v>1766</c:v>
                </c:pt>
                <c:pt idx="6111">
                  <c:v>1767</c:v>
                </c:pt>
                <c:pt idx="6112">
                  <c:v>1767</c:v>
                </c:pt>
                <c:pt idx="6113">
                  <c:v>1767</c:v>
                </c:pt>
                <c:pt idx="6114">
                  <c:v>1767</c:v>
                </c:pt>
                <c:pt idx="6115">
                  <c:v>1767</c:v>
                </c:pt>
                <c:pt idx="6116">
                  <c:v>1767</c:v>
                </c:pt>
                <c:pt idx="6117">
                  <c:v>1768</c:v>
                </c:pt>
                <c:pt idx="6118">
                  <c:v>1768</c:v>
                </c:pt>
                <c:pt idx="6119">
                  <c:v>1769</c:v>
                </c:pt>
                <c:pt idx="6120">
                  <c:v>1769</c:v>
                </c:pt>
                <c:pt idx="6121">
                  <c:v>1770</c:v>
                </c:pt>
                <c:pt idx="6122">
                  <c:v>1770</c:v>
                </c:pt>
                <c:pt idx="6123">
                  <c:v>1770</c:v>
                </c:pt>
                <c:pt idx="6124">
                  <c:v>1771</c:v>
                </c:pt>
                <c:pt idx="6125">
                  <c:v>1771</c:v>
                </c:pt>
                <c:pt idx="6126">
                  <c:v>1772</c:v>
                </c:pt>
                <c:pt idx="6127">
                  <c:v>1772</c:v>
                </c:pt>
                <c:pt idx="6128">
                  <c:v>1772</c:v>
                </c:pt>
                <c:pt idx="6129">
                  <c:v>1772</c:v>
                </c:pt>
                <c:pt idx="6130">
                  <c:v>1773</c:v>
                </c:pt>
                <c:pt idx="6131">
                  <c:v>1773</c:v>
                </c:pt>
                <c:pt idx="6132">
                  <c:v>1774</c:v>
                </c:pt>
                <c:pt idx="6133">
                  <c:v>1774</c:v>
                </c:pt>
                <c:pt idx="6134">
                  <c:v>1775</c:v>
                </c:pt>
                <c:pt idx="6135">
                  <c:v>1775</c:v>
                </c:pt>
                <c:pt idx="6136">
                  <c:v>1775</c:v>
                </c:pt>
                <c:pt idx="6137">
                  <c:v>1775</c:v>
                </c:pt>
                <c:pt idx="6138">
                  <c:v>1775</c:v>
                </c:pt>
                <c:pt idx="6139">
                  <c:v>1775</c:v>
                </c:pt>
                <c:pt idx="6140">
                  <c:v>1775</c:v>
                </c:pt>
                <c:pt idx="6141">
                  <c:v>1775</c:v>
                </c:pt>
                <c:pt idx="6142">
                  <c:v>1775</c:v>
                </c:pt>
                <c:pt idx="6143">
                  <c:v>1775</c:v>
                </c:pt>
                <c:pt idx="6144">
                  <c:v>1776</c:v>
                </c:pt>
                <c:pt idx="6145">
                  <c:v>1777</c:v>
                </c:pt>
                <c:pt idx="6146">
                  <c:v>1778</c:v>
                </c:pt>
                <c:pt idx="6147">
                  <c:v>1778</c:v>
                </c:pt>
                <c:pt idx="6148">
                  <c:v>1778</c:v>
                </c:pt>
                <c:pt idx="6149">
                  <c:v>1779</c:v>
                </c:pt>
                <c:pt idx="6150">
                  <c:v>1780</c:v>
                </c:pt>
                <c:pt idx="6151">
                  <c:v>1780</c:v>
                </c:pt>
                <c:pt idx="6152">
                  <c:v>1780</c:v>
                </c:pt>
                <c:pt idx="6153">
                  <c:v>1780</c:v>
                </c:pt>
                <c:pt idx="6154">
                  <c:v>1780</c:v>
                </c:pt>
                <c:pt idx="6155">
                  <c:v>1781</c:v>
                </c:pt>
                <c:pt idx="6156">
                  <c:v>1781</c:v>
                </c:pt>
                <c:pt idx="6157">
                  <c:v>1781</c:v>
                </c:pt>
                <c:pt idx="6158">
                  <c:v>1782</c:v>
                </c:pt>
                <c:pt idx="6159">
                  <c:v>1783</c:v>
                </c:pt>
                <c:pt idx="6160">
                  <c:v>1783</c:v>
                </c:pt>
                <c:pt idx="6161">
                  <c:v>1783</c:v>
                </c:pt>
                <c:pt idx="6162">
                  <c:v>1784</c:v>
                </c:pt>
                <c:pt idx="6163">
                  <c:v>1785</c:v>
                </c:pt>
                <c:pt idx="6164">
                  <c:v>1785</c:v>
                </c:pt>
                <c:pt idx="6165">
                  <c:v>1785</c:v>
                </c:pt>
                <c:pt idx="6166">
                  <c:v>1785</c:v>
                </c:pt>
                <c:pt idx="6167">
                  <c:v>1786</c:v>
                </c:pt>
                <c:pt idx="6168">
                  <c:v>1787</c:v>
                </c:pt>
                <c:pt idx="6169">
                  <c:v>1788</c:v>
                </c:pt>
                <c:pt idx="6170">
                  <c:v>1788</c:v>
                </c:pt>
                <c:pt idx="6171">
                  <c:v>1788</c:v>
                </c:pt>
                <c:pt idx="6172">
                  <c:v>1789</c:v>
                </c:pt>
                <c:pt idx="6173">
                  <c:v>1790</c:v>
                </c:pt>
                <c:pt idx="6174">
                  <c:v>1790</c:v>
                </c:pt>
                <c:pt idx="6175">
                  <c:v>1791</c:v>
                </c:pt>
                <c:pt idx="6176">
                  <c:v>1792</c:v>
                </c:pt>
                <c:pt idx="6177">
                  <c:v>1793</c:v>
                </c:pt>
                <c:pt idx="6178">
                  <c:v>1793</c:v>
                </c:pt>
                <c:pt idx="6179">
                  <c:v>1793</c:v>
                </c:pt>
                <c:pt idx="6180">
                  <c:v>1794</c:v>
                </c:pt>
                <c:pt idx="6181">
                  <c:v>1795</c:v>
                </c:pt>
                <c:pt idx="6182">
                  <c:v>1796</c:v>
                </c:pt>
                <c:pt idx="6183">
                  <c:v>1797</c:v>
                </c:pt>
                <c:pt idx="6184">
                  <c:v>1798</c:v>
                </c:pt>
                <c:pt idx="6185">
                  <c:v>1799</c:v>
                </c:pt>
                <c:pt idx="6186">
                  <c:v>1800</c:v>
                </c:pt>
                <c:pt idx="6187">
                  <c:v>1801</c:v>
                </c:pt>
                <c:pt idx="6188">
                  <c:v>1802</c:v>
                </c:pt>
                <c:pt idx="6189">
                  <c:v>1802</c:v>
                </c:pt>
                <c:pt idx="6190">
                  <c:v>1803</c:v>
                </c:pt>
                <c:pt idx="6191">
                  <c:v>1803</c:v>
                </c:pt>
                <c:pt idx="6192">
                  <c:v>1803</c:v>
                </c:pt>
                <c:pt idx="6193">
                  <c:v>1804</c:v>
                </c:pt>
                <c:pt idx="6194">
                  <c:v>1804</c:v>
                </c:pt>
                <c:pt idx="6195">
                  <c:v>1804</c:v>
                </c:pt>
                <c:pt idx="6196">
                  <c:v>1804</c:v>
                </c:pt>
                <c:pt idx="6197">
                  <c:v>1804</c:v>
                </c:pt>
                <c:pt idx="6198">
                  <c:v>1805</c:v>
                </c:pt>
                <c:pt idx="6199">
                  <c:v>1806</c:v>
                </c:pt>
                <c:pt idx="6200">
                  <c:v>1806</c:v>
                </c:pt>
                <c:pt idx="6201">
                  <c:v>1807</c:v>
                </c:pt>
                <c:pt idx="6202">
                  <c:v>1808</c:v>
                </c:pt>
                <c:pt idx="6203">
                  <c:v>1808</c:v>
                </c:pt>
                <c:pt idx="6204">
                  <c:v>1809</c:v>
                </c:pt>
                <c:pt idx="6205">
                  <c:v>1809</c:v>
                </c:pt>
                <c:pt idx="6206">
                  <c:v>1809</c:v>
                </c:pt>
                <c:pt idx="6207">
                  <c:v>1809</c:v>
                </c:pt>
                <c:pt idx="6208">
                  <c:v>1809</c:v>
                </c:pt>
                <c:pt idx="6209">
                  <c:v>1809</c:v>
                </c:pt>
                <c:pt idx="6210">
                  <c:v>1809</c:v>
                </c:pt>
                <c:pt idx="6211">
                  <c:v>1809</c:v>
                </c:pt>
                <c:pt idx="6212">
                  <c:v>1809</c:v>
                </c:pt>
                <c:pt idx="6213">
                  <c:v>1809</c:v>
                </c:pt>
                <c:pt idx="6214">
                  <c:v>1809</c:v>
                </c:pt>
                <c:pt idx="6215">
                  <c:v>1809</c:v>
                </c:pt>
                <c:pt idx="6216">
                  <c:v>1809</c:v>
                </c:pt>
                <c:pt idx="6217">
                  <c:v>1809</c:v>
                </c:pt>
                <c:pt idx="6218">
                  <c:v>1809</c:v>
                </c:pt>
                <c:pt idx="6219">
                  <c:v>1809</c:v>
                </c:pt>
                <c:pt idx="6220">
                  <c:v>1809</c:v>
                </c:pt>
                <c:pt idx="6221">
                  <c:v>1810</c:v>
                </c:pt>
                <c:pt idx="6222">
                  <c:v>1810</c:v>
                </c:pt>
                <c:pt idx="6223">
                  <c:v>1810</c:v>
                </c:pt>
                <c:pt idx="6224">
                  <c:v>1810</c:v>
                </c:pt>
                <c:pt idx="6225">
                  <c:v>1810</c:v>
                </c:pt>
                <c:pt idx="6226">
                  <c:v>1810</c:v>
                </c:pt>
                <c:pt idx="6227">
                  <c:v>1810</c:v>
                </c:pt>
                <c:pt idx="6228">
                  <c:v>1810</c:v>
                </c:pt>
                <c:pt idx="6229">
                  <c:v>1810</c:v>
                </c:pt>
                <c:pt idx="6230">
                  <c:v>1810</c:v>
                </c:pt>
                <c:pt idx="6231">
                  <c:v>1810</c:v>
                </c:pt>
                <c:pt idx="6232">
                  <c:v>1810</c:v>
                </c:pt>
                <c:pt idx="6233">
                  <c:v>1810</c:v>
                </c:pt>
                <c:pt idx="6234">
                  <c:v>1810</c:v>
                </c:pt>
                <c:pt idx="6235">
                  <c:v>1810</c:v>
                </c:pt>
                <c:pt idx="6236">
                  <c:v>1810</c:v>
                </c:pt>
                <c:pt idx="6237">
                  <c:v>1810</c:v>
                </c:pt>
                <c:pt idx="6238">
                  <c:v>1810</c:v>
                </c:pt>
                <c:pt idx="6239">
                  <c:v>1810</c:v>
                </c:pt>
                <c:pt idx="6240">
                  <c:v>1811</c:v>
                </c:pt>
                <c:pt idx="6241">
                  <c:v>1811</c:v>
                </c:pt>
                <c:pt idx="6242">
                  <c:v>1811</c:v>
                </c:pt>
                <c:pt idx="6243">
                  <c:v>1811</c:v>
                </c:pt>
                <c:pt idx="6244">
                  <c:v>1812</c:v>
                </c:pt>
                <c:pt idx="6245">
                  <c:v>1813</c:v>
                </c:pt>
                <c:pt idx="6246">
                  <c:v>1813</c:v>
                </c:pt>
                <c:pt idx="6247">
                  <c:v>1813</c:v>
                </c:pt>
                <c:pt idx="6248">
                  <c:v>1813</c:v>
                </c:pt>
                <c:pt idx="6249">
                  <c:v>1813</c:v>
                </c:pt>
                <c:pt idx="6250">
                  <c:v>1813</c:v>
                </c:pt>
                <c:pt idx="6251">
                  <c:v>1814</c:v>
                </c:pt>
                <c:pt idx="6252">
                  <c:v>1814</c:v>
                </c:pt>
                <c:pt idx="6253">
                  <c:v>1814</c:v>
                </c:pt>
                <c:pt idx="6254">
                  <c:v>1815</c:v>
                </c:pt>
                <c:pt idx="6255">
                  <c:v>1815</c:v>
                </c:pt>
                <c:pt idx="6256">
                  <c:v>1816</c:v>
                </c:pt>
                <c:pt idx="6257">
                  <c:v>1816</c:v>
                </c:pt>
                <c:pt idx="6258">
                  <c:v>1817</c:v>
                </c:pt>
                <c:pt idx="6259">
                  <c:v>1817</c:v>
                </c:pt>
                <c:pt idx="6260">
                  <c:v>1818</c:v>
                </c:pt>
                <c:pt idx="6261">
                  <c:v>1818</c:v>
                </c:pt>
                <c:pt idx="6262">
                  <c:v>1818</c:v>
                </c:pt>
                <c:pt idx="6263">
                  <c:v>1818</c:v>
                </c:pt>
                <c:pt idx="6264">
                  <c:v>1818</c:v>
                </c:pt>
                <c:pt idx="6265">
                  <c:v>1818</c:v>
                </c:pt>
                <c:pt idx="6266">
                  <c:v>1818</c:v>
                </c:pt>
                <c:pt idx="6267">
                  <c:v>1818</c:v>
                </c:pt>
                <c:pt idx="6268">
                  <c:v>1818</c:v>
                </c:pt>
                <c:pt idx="6269">
                  <c:v>1818</c:v>
                </c:pt>
                <c:pt idx="6270">
                  <c:v>1818</c:v>
                </c:pt>
                <c:pt idx="6271">
                  <c:v>1818</c:v>
                </c:pt>
                <c:pt idx="6272">
                  <c:v>1818</c:v>
                </c:pt>
                <c:pt idx="6273">
                  <c:v>1818</c:v>
                </c:pt>
                <c:pt idx="6274">
                  <c:v>1818</c:v>
                </c:pt>
                <c:pt idx="6275">
                  <c:v>1818</c:v>
                </c:pt>
                <c:pt idx="6276">
                  <c:v>1819</c:v>
                </c:pt>
                <c:pt idx="6277">
                  <c:v>1820</c:v>
                </c:pt>
                <c:pt idx="6278">
                  <c:v>1821</c:v>
                </c:pt>
                <c:pt idx="6279">
                  <c:v>1822</c:v>
                </c:pt>
                <c:pt idx="6280">
                  <c:v>1823</c:v>
                </c:pt>
                <c:pt idx="6281">
                  <c:v>1823</c:v>
                </c:pt>
                <c:pt idx="6282">
                  <c:v>1824</c:v>
                </c:pt>
                <c:pt idx="6283">
                  <c:v>1825</c:v>
                </c:pt>
                <c:pt idx="6284">
                  <c:v>1825</c:v>
                </c:pt>
                <c:pt idx="6285">
                  <c:v>1825</c:v>
                </c:pt>
                <c:pt idx="6286">
                  <c:v>1826</c:v>
                </c:pt>
                <c:pt idx="6287">
                  <c:v>1826</c:v>
                </c:pt>
                <c:pt idx="6288">
                  <c:v>1827</c:v>
                </c:pt>
                <c:pt idx="6289">
                  <c:v>1828</c:v>
                </c:pt>
                <c:pt idx="6290">
                  <c:v>1829</c:v>
                </c:pt>
                <c:pt idx="6291">
                  <c:v>1830</c:v>
                </c:pt>
                <c:pt idx="6292">
                  <c:v>1831</c:v>
                </c:pt>
                <c:pt idx="6293">
                  <c:v>1832</c:v>
                </c:pt>
                <c:pt idx="6294">
                  <c:v>1833</c:v>
                </c:pt>
                <c:pt idx="6295">
                  <c:v>1834</c:v>
                </c:pt>
                <c:pt idx="6296">
                  <c:v>1834</c:v>
                </c:pt>
                <c:pt idx="6297">
                  <c:v>1835</c:v>
                </c:pt>
                <c:pt idx="6298">
                  <c:v>1836</c:v>
                </c:pt>
                <c:pt idx="6299">
                  <c:v>1836</c:v>
                </c:pt>
                <c:pt idx="6300">
                  <c:v>1836</c:v>
                </c:pt>
                <c:pt idx="6301">
                  <c:v>1836</c:v>
                </c:pt>
                <c:pt idx="6302">
                  <c:v>1836</c:v>
                </c:pt>
                <c:pt idx="6303">
                  <c:v>1836</c:v>
                </c:pt>
                <c:pt idx="6304">
                  <c:v>1836</c:v>
                </c:pt>
                <c:pt idx="6305">
                  <c:v>1836</c:v>
                </c:pt>
                <c:pt idx="6306">
                  <c:v>1836</c:v>
                </c:pt>
                <c:pt idx="6307">
                  <c:v>1836</c:v>
                </c:pt>
                <c:pt idx="6308">
                  <c:v>1836</c:v>
                </c:pt>
                <c:pt idx="6309">
                  <c:v>1836</c:v>
                </c:pt>
                <c:pt idx="6310">
                  <c:v>1837</c:v>
                </c:pt>
                <c:pt idx="6311">
                  <c:v>1838</c:v>
                </c:pt>
                <c:pt idx="6312">
                  <c:v>1839</c:v>
                </c:pt>
                <c:pt idx="6313">
                  <c:v>1840</c:v>
                </c:pt>
                <c:pt idx="6314">
                  <c:v>1840</c:v>
                </c:pt>
                <c:pt idx="6315">
                  <c:v>1841</c:v>
                </c:pt>
                <c:pt idx="6316">
                  <c:v>1841</c:v>
                </c:pt>
                <c:pt idx="6317">
                  <c:v>1841</c:v>
                </c:pt>
                <c:pt idx="6318">
                  <c:v>1841</c:v>
                </c:pt>
                <c:pt idx="6319">
                  <c:v>1842</c:v>
                </c:pt>
                <c:pt idx="6320">
                  <c:v>1843</c:v>
                </c:pt>
                <c:pt idx="6321">
                  <c:v>1843</c:v>
                </c:pt>
                <c:pt idx="6322">
                  <c:v>1843</c:v>
                </c:pt>
                <c:pt idx="6323">
                  <c:v>1843</c:v>
                </c:pt>
                <c:pt idx="6324">
                  <c:v>1843</c:v>
                </c:pt>
                <c:pt idx="6325">
                  <c:v>1843</c:v>
                </c:pt>
                <c:pt idx="6326">
                  <c:v>1843</c:v>
                </c:pt>
                <c:pt idx="6327">
                  <c:v>1843</c:v>
                </c:pt>
                <c:pt idx="6328">
                  <c:v>1844</c:v>
                </c:pt>
                <c:pt idx="6329">
                  <c:v>1844</c:v>
                </c:pt>
                <c:pt idx="6330">
                  <c:v>1844</c:v>
                </c:pt>
                <c:pt idx="6331">
                  <c:v>1845</c:v>
                </c:pt>
                <c:pt idx="6332">
                  <c:v>1845</c:v>
                </c:pt>
                <c:pt idx="6333">
                  <c:v>1845</c:v>
                </c:pt>
                <c:pt idx="6334">
                  <c:v>1846</c:v>
                </c:pt>
                <c:pt idx="6335">
                  <c:v>1846</c:v>
                </c:pt>
                <c:pt idx="6336">
                  <c:v>1846</c:v>
                </c:pt>
                <c:pt idx="6337">
                  <c:v>1847</c:v>
                </c:pt>
                <c:pt idx="6338">
                  <c:v>1848</c:v>
                </c:pt>
                <c:pt idx="6339">
                  <c:v>1848</c:v>
                </c:pt>
                <c:pt idx="6340">
                  <c:v>1849</c:v>
                </c:pt>
                <c:pt idx="6341">
                  <c:v>1849</c:v>
                </c:pt>
                <c:pt idx="6342">
                  <c:v>1850</c:v>
                </c:pt>
                <c:pt idx="6343">
                  <c:v>1850</c:v>
                </c:pt>
                <c:pt idx="6344">
                  <c:v>1850</c:v>
                </c:pt>
                <c:pt idx="6345">
                  <c:v>1850</c:v>
                </c:pt>
                <c:pt idx="6346">
                  <c:v>1850</c:v>
                </c:pt>
                <c:pt idx="6347">
                  <c:v>1850</c:v>
                </c:pt>
                <c:pt idx="6348">
                  <c:v>1851</c:v>
                </c:pt>
                <c:pt idx="6349">
                  <c:v>1851</c:v>
                </c:pt>
                <c:pt idx="6350">
                  <c:v>1851</c:v>
                </c:pt>
                <c:pt idx="6351">
                  <c:v>1851</c:v>
                </c:pt>
                <c:pt idx="6352">
                  <c:v>1852</c:v>
                </c:pt>
                <c:pt idx="6353">
                  <c:v>1852</c:v>
                </c:pt>
                <c:pt idx="6354">
                  <c:v>1853</c:v>
                </c:pt>
                <c:pt idx="6355">
                  <c:v>1854</c:v>
                </c:pt>
                <c:pt idx="6356">
                  <c:v>1854</c:v>
                </c:pt>
                <c:pt idx="6357">
                  <c:v>1854</c:v>
                </c:pt>
                <c:pt idx="6358">
                  <c:v>1854</c:v>
                </c:pt>
                <c:pt idx="6359">
                  <c:v>1854</c:v>
                </c:pt>
                <c:pt idx="6360">
                  <c:v>1854</c:v>
                </c:pt>
                <c:pt idx="6361">
                  <c:v>1854</c:v>
                </c:pt>
                <c:pt idx="6362">
                  <c:v>1855</c:v>
                </c:pt>
                <c:pt idx="6363">
                  <c:v>1856</c:v>
                </c:pt>
                <c:pt idx="6364">
                  <c:v>1856</c:v>
                </c:pt>
                <c:pt idx="6365">
                  <c:v>1856</c:v>
                </c:pt>
                <c:pt idx="6366">
                  <c:v>1857</c:v>
                </c:pt>
                <c:pt idx="6367">
                  <c:v>1857</c:v>
                </c:pt>
                <c:pt idx="6368">
                  <c:v>1857</c:v>
                </c:pt>
                <c:pt idx="6369">
                  <c:v>1857</c:v>
                </c:pt>
                <c:pt idx="6370">
                  <c:v>1857</c:v>
                </c:pt>
                <c:pt idx="6371">
                  <c:v>1857</c:v>
                </c:pt>
                <c:pt idx="6372">
                  <c:v>1857</c:v>
                </c:pt>
                <c:pt idx="6373">
                  <c:v>1858</c:v>
                </c:pt>
                <c:pt idx="6374">
                  <c:v>1858</c:v>
                </c:pt>
                <c:pt idx="6375">
                  <c:v>1859</c:v>
                </c:pt>
                <c:pt idx="6376">
                  <c:v>1859</c:v>
                </c:pt>
                <c:pt idx="6377">
                  <c:v>1860</c:v>
                </c:pt>
                <c:pt idx="6378">
                  <c:v>1860</c:v>
                </c:pt>
                <c:pt idx="6379">
                  <c:v>1861</c:v>
                </c:pt>
                <c:pt idx="6380">
                  <c:v>1861</c:v>
                </c:pt>
                <c:pt idx="6381">
                  <c:v>1861</c:v>
                </c:pt>
                <c:pt idx="6382">
                  <c:v>1861</c:v>
                </c:pt>
                <c:pt idx="6383">
                  <c:v>1861</c:v>
                </c:pt>
                <c:pt idx="6384">
                  <c:v>1861</c:v>
                </c:pt>
                <c:pt idx="6385">
                  <c:v>1861</c:v>
                </c:pt>
                <c:pt idx="6386">
                  <c:v>1861</c:v>
                </c:pt>
                <c:pt idx="6387">
                  <c:v>1861</c:v>
                </c:pt>
                <c:pt idx="6388">
                  <c:v>1861</c:v>
                </c:pt>
                <c:pt idx="6389">
                  <c:v>1861</c:v>
                </c:pt>
                <c:pt idx="6390">
                  <c:v>1862</c:v>
                </c:pt>
                <c:pt idx="6391">
                  <c:v>1862</c:v>
                </c:pt>
                <c:pt idx="6392">
                  <c:v>1862</c:v>
                </c:pt>
                <c:pt idx="6393">
                  <c:v>1862</c:v>
                </c:pt>
                <c:pt idx="6394">
                  <c:v>1862</c:v>
                </c:pt>
                <c:pt idx="6395">
                  <c:v>1862</c:v>
                </c:pt>
                <c:pt idx="6396">
                  <c:v>1862</c:v>
                </c:pt>
                <c:pt idx="6397">
                  <c:v>1862</c:v>
                </c:pt>
                <c:pt idx="6398">
                  <c:v>1862</c:v>
                </c:pt>
                <c:pt idx="6399">
                  <c:v>1863</c:v>
                </c:pt>
                <c:pt idx="6400">
                  <c:v>1863</c:v>
                </c:pt>
                <c:pt idx="6401">
                  <c:v>1863</c:v>
                </c:pt>
                <c:pt idx="6402">
                  <c:v>1863</c:v>
                </c:pt>
                <c:pt idx="6403">
                  <c:v>1863</c:v>
                </c:pt>
                <c:pt idx="6404">
                  <c:v>1863</c:v>
                </c:pt>
                <c:pt idx="6405">
                  <c:v>1863</c:v>
                </c:pt>
                <c:pt idx="6406">
                  <c:v>1863</c:v>
                </c:pt>
                <c:pt idx="6407">
                  <c:v>1864</c:v>
                </c:pt>
                <c:pt idx="6408">
                  <c:v>1865</c:v>
                </c:pt>
                <c:pt idx="6409">
                  <c:v>1865</c:v>
                </c:pt>
                <c:pt idx="6410">
                  <c:v>1866</c:v>
                </c:pt>
                <c:pt idx="6411">
                  <c:v>1866</c:v>
                </c:pt>
                <c:pt idx="6412">
                  <c:v>1867</c:v>
                </c:pt>
                <c:pt idx="6413">
                  <c:v>1867</c:v>
                </c:pt>
                <c:pt idx="6414">
                  <c:v>1868</c:v>
                </c:pt>
                <c:pt idx="6415">
                  <c:v>1868</c:v>
                </c:pt>
                <c:pt idx="6416">
                  <c:v>1868</c:v>
                </c:pt>
                <c:pt idx="6417">
                  <c:v>1869</c:v>
                </c:pt>
                <c:pt idx="6418">
                  <c:v>1870</c:v>
                </c:pt>
                <c:pt idx="6419">
                  <c:v>1871</c:v>
                </c:pt>
                <c:pt idx="6420">
                  <c:v>1872</c:v>
                </c:pt>
                <c:pt idx="6421">
                  <c:v>1873</c:v>
                </c:pt>
                <c:pt idx="6422">
                  <c:v>1873</c:v>
                </c:pt>
                <c:pt idx="6423">
                  <c:v>1873</c:v>
                </c:pt>
                <c:pt idx="6424">
                  <c:v>1873</c:v>
                </c:pt>
                <c:pt idx="6425">
                  <c:v>1873</c:v>
                </c:pt>
                <c:pt idx="6426">
                  <c:v>1873</c:v>
                </c:pt>
                <c:pt idx="6427">
                  <c:v>1873</c:v>
                </c:pt>
                <c:pt idx="6428">
                  <c:v>1874</c:v>
                </c:pt>
                <c:pt idx="6429">
                  <c:v>1874</c:v>
                </c:pt>
                <c:pt idx="6430">
                  <c:v>1875</c:v>
                </c:pt>
                <c:pt idx="6431">
                  <c:v>1875</c:v>
                </c:pt>
                <c:pt idx="6432">
                  <c:v>1875</c:v>
                </c:pt>
                <c:pt idx="6433">
                  <c:v>1875</c:v>
                </c:pt>
                <c:pt idx="6434">
                  <c:v>1875</c:v>
                </c:pt>
                <c:pt idx="6435">
                  <c:v>1875</c:v>
                </c:pt>
                <c:pt idx="6436">
                  <c:v>1875</c:v>
                </c:pt>
                <c:pt idx="6437">
                  <c:v>1875</c:v>
                </c:pt>
                <c:pt idx="6438">
                  <c:v>1875</c:v>
                </c:pt>
                <c:pt idx="6439">
                  <c:v>1875</c:v>
                </c:pt>
                <c:pt idx="6440">
                  <c:v>1875</c:v>
                </c:pt>
                <c:pt idx="6441">
                  <c:v>1875</c:v>
                </c:pt>
                <c:pt idx="6442">
                  <c:v>1875</c:v>
                </c:pt>
                <c:pt idx="6443">
                  <c:v>1875</c:v>
                </c:pt>
                <c:pt idx="6444">
                  <c:v>1875</c:v>
                </c:pt>
                <c:pt idx="6445">
                  <c:v>1875</c:v>
                </c:pt>
                <c:pt idx="6446">
                  <c:v>1875</c:v>
                </c:pt>
                <c:pt idx="6447">
                  <c:v>1875</c:v>
                </c:pt>
                <c:pt idx="6448">
                  <c:v>1875</c:v>
                </c:pt>
                <c:pt idx="6449">
                  <c:v>1876</c:v>
                </c:pt>
                <c:pt idx="6450">
                  <c:v>1877</c:v>
                </c:pt>
                <c:pt idx="6451">
                  <c:v>1877</c:v>
                </c:pt>
                <c:pt idx="6452">
                  <c:v>1878</c:v>
                </c:pt>
                <c:pt idx="6453">
                  <c:v>1879</c:v>
                </c:pt>
                <c:pt idx="6454">
                  <c:v>1879</c:v>
                </c:pt>
                <c:pt idx="6455">
                  <c:v>1879</c:v>
                </c:pt>
                <c:pt idx="6456">
                  <c:v>1879</c:v>
                </c:pt>
                <c:pt idx="6457">
                  <c:v>1880</c:v>
                </c:pt>
                <c:pt idx="6458">
                  <c:v>1881</c:v>
                </c:pt>
                <c:pt idx="6459">
                  <c:v>1881</c:v>
                </c:pt>
                <c:pt idx="6460">
                  <c:v>1881</c:v>
                </c:pt>
                <c:pt idx="6461">
                  <c:v>1881</c:v>
                </c:pt>
                <c:pt idx="6462">
                  <c:v>1882</c:v>
                </c:pt>
                <c:pt idx="6463">
                  <c:v>1882</c:v>
                </c:pt>
                <c:pt idx="6464">
                  <c:v>1883</c:v>
                </c:pt>
                <c:pt idx="6465">
                  <c:v>1884</c:v>
                </c:pt>
                <c:pt idx="6466">
                  <c:v>1884</c:v>
                </c:pt>
                <c:pt idx="6467">
                  <c:v>1884</c:v>
                </c:pt>
                <c:pt idx="6468">
                  <c:v>1885</c:v>
                </c:pt>
                <c:pt idx="6469">
                  <c:v>1885</c:v>
                </c:pt>
                <c:pt idx="6470">
                  <c:v>1885</c:v>
                </c:pt>
                <c:pt idx="6471">
                  <c:v>1885</c:v>
                </c:pt>
                <c:pt idx="6472">
                  <c:v>1886</c:v>
                </c:pt>
                <c:pt idx="6473">
                  <c:v>1886</c:v>
                </c:pt>
                <c:pt idx="6474">
                  <c:v>1887</c:v>
                </c:pt>
                <c:pt idx="6475">
                  <c:v>1888</c:v>
                </c:pt>
                <c:pt idx="6476">
                  <c:v>1889</c:v>
                </c:pt>
                <c:pt idx="6477">
                  <c:v>1889</c:v>
                </c:pt>
                <c:pt idx="6478">
                  <c:v>1889</c:v>
                </c:pt>
                <c:pt idx="6479">
                  <c:v>1889</c:v>
                </c:pt>
                <c:pt idx="6480">
                  <c:v>1889</c:v>
                </c:pt>
                <c:pt idx="6481">
                  <c:v>1889</c:v>
                </c:pt>
                <c:pt idx="6482">
                  <c:v>1889</c:v>
                </c:pt>
                <c:pt idx="6483">
                  <c:v>1889</c:v>
                </c:pt>
                <c:pt idx="6484">
                  <c:v>1890</c:v>
                </c:pt>
                <c:pt idx="6485">
                  <c:v>1891</c:v>
                </c:pt>
                <c:pt idx="6486">
                  <c:v>1891</c:v>
                </c:pt>
                <c:pt idx="6487">
                  <c:v>1891</c:v>
                </c:pt>
                <c:pt idx="6488">
                  <c:v>1892</c:v>
                </c:pt>
                <c:pt idx="6489">
                  <c:v>1892</c:v>
                </c:pt>
                <c:pt idx="6490">
                  <c:v>1892</c:v>
                </c:pt>
                <c:pt idx="6491">
                  <c:v>1893</c:v>
                </c:pt>
                <c:pt idx="6492">
                  <c:v>1893</c:v>
                </c:pt>
                <c:pt idx="6493">
                  <c:v>1893</c:v>
                </c:pt>
                <c:pt idx="6494">
                  <c:v>1893</c:v>
                </c:pt>
                <c:pt idx="6495">
                  <c:v>1894</c:v>
                </c:pt>
                <c:pt idx="6496">
                  <c:v>1894</c:v>
                </c:pt>
                <c:pt idx="6497">
                  <c:v>1895</c:v>
                </c:pt>
                <c:pt idx="6498">
                  <c:v>1895</c:v>
                </c:pt>
                <c:pt idx="6499">
                  <c:v>1895</c:v>
                </c:pt>
                <c:pt idx="6500">
                  <c:v>1895</c:v>
                </c:pt>
                <c:pt idx="6501">
                  <c:v>1896</c:v>
                </c:pt>
                <c:pt idx="6502">
                  <c:v>1896</c:v>
                </c:pt>
                <c:pt idx="6503">
                  <c:v>1896</c:v>
                </c:pt>
                <c:pt idx="6504">
                  <c:v>1896</c:v>
                </c:pt>
                <c:pt idx="6505">
                  <c:v>1896</c:v>
                </c:pt>
                <c:pt idx="6506">
                  <c:v>1896</c:v>
                </c:pt>
                <c:pt idx="6507">
                  <c:v>1897</c:v>
                </c:pt>
                <c:pt idx="6508">
                  <c:v>1898</c:v>
                </c:pt>
                <c:pt idx="6509">
                  <c:v>1898</c:v>
                </c:pt>
                <c:pt idx="6510">
                  <c:v>1898</c:v>
                </c:pt>
                <c:pt idx="6511">
                  <c:v>1899</c:v>
                </c:pt>
                <c:pt idx="6512">
                  <c:v>1899</c:v>
                </c:pt>
                <c:pt idx="6513">
                  <c:v>1899</c:v>
                </c:pt>
                <c:pt idx="6514">
                  <c:v>1899</c:v>
                </c:pt>
                <c:pt idx="6515">
                  <c:v>1900</c:v>
                </c:pt>
                <c:pt idx="6516">
                  <c:v>1901</c:v>
                </c:pt>
                <c:pt idx="6517">
                  <c:v>1902</c:v>
                </c:pt>
                <c:pt idx="6518">
                  <c:v>1903</c:v>
                </c:pt>
                <c:pt idx="6519">
                  <c:v>1903</c:v>
                </c:pt>
                <c:pt idx="6520">
                  <c:v>1903</c:v>
                </c:pt>
                <c:pt idx="6521">
                  <c:v>1903</c:v>
                </c:pt>
                <c:pt idx="6522">
                  <c:v>1903</c:v>
                </c:pt>
                <c:pt idx="6523">
                  <c:v>1904</c:v>
                </c:pt>
                <c:pt idx="6524">
                  <c:v>1904</c:v>
                </c:pt>
                <c:pt idx="6525">
                  <c:v>1905</c:v>
                </c:pt>
                <c:pt idx="6526">
                  <c:v>1906</c:v>
                </c:pt>
                <c:pt idx="6527">
                  <c:v>1906</c:v>
                </c:pt>
                <c:pt idx="6528">
                  <c:v>1906</c:v>
                </c:pt>
                <c:pt idx="6529">
                  <c:v>1906</c:v>
                </c:pt>
                <c:pt idx="6530">
                  <c:v>1906</c:v>
                </c:pt>
                <c:pt idx="6531">
                  <c:v>1906</c:v>
                </c:pt>
                <c:pt idx="6532">
                  <c:v>1906</c:v>
                </c:pt>
                <c:pt idx="6533">
                  <c:v>1906</c:v>
                </c:pt>
                <c:pt idx="6534">
                  <c:v>1906</c:v>
                </c:pt>
                <c:pt idx="6535">
                  <c:v>1906</c:v>
                </c:pt>
                <c:pt idx="6536">
                  <c:v>1906</c:v>
                </c:pt>
                <c:pt idx="6537">
                  <c:v>1906</c:v>
                </c:pt>
                <c:pt idx="6538">
                  <c:v>1906</c:v>
                </c:pt>
                <c:pt idx="6539">
                  <c:v>1906</c:v>
                </c:pt>
                <c:pt idx="6540">
                  <c:v>1907</c:v>
                </c:pt>
                <c:pt idx="6541">
                  <c:v>1908</c:v>
                </c:pt>
                <c:pt idx="6542">
                  <c:v>1909</c:v>
                </c:pt>
                <c:pt idx="6543">
                  <c:v>1910</c:v>
                </c:pt>
                <c:pt idx="6544">
                  <c:v>1910</c:v>
                </c:pt>
                <c:pt idx="6545">
                  <c:v>1910</c:v>
                </c:pt>
                <c:pt idx="6546">
                  <c:v>1910</c:v>
                </c:pt>
                <c:pt idx="6547">
                  <c:v>1911</c:v>
                </c:pt>
                <c:pt idx="6548">
                  <c:v>1911</c:v>
                </c:pt>
                <c:pt idx="6549">
                  <c:v>1911</c:v>
                </c:pt>
                <c:pt idx="6550">
                  <c:v>1911</c:v>
                </c:pt>
                <c:pt idx="6551">
                  <c:v>1912</c:v>
                </c:pt>
                <c:pt idx="6552">
                  <c:v>1912</c:v>
                </c:pt>
                <c:pt idx="6553">
                  <c:v>1912</c:v>
                </c:pt>
                <c:pt idx="6554">
                  <c:v>1912</c:v>
                </c:pt>
                <c:pt idx="6555">
                  <c:v>1912</c:v>
                </c:pt>
                <c:pt idx="6556">
                  <c:v>1912</c:v>
                </c:pt>
                <c:pt idx="6557">
                  <c:v>1912</c:v>
                </c:pt>
                <c:pt idx="6558">
                  <c:v>1912</c:v>
                </c:pt>
                <c:pt idx="6559">
                  <c:v>1913</c:v>
                </c:pt>
                <c:pt idx="6560">
                  <c:v>1913</c:v>
                </c:pt>
                <c:pt idx="6561">
                  <c:v>1913</c:v>
                </c:pt>
                <c:pt idx="6562">
                  <c:v>1913</c:v>
                </c:pt>
                <c:pt idx="6563">
                  <c:v>1913</c:v>
                </c:pt>
                <c:pt idx="6564">
                  <c:v>1913</c:v>
                </c:pt>
                <c:pt idx="6565">
                  <c:v>1913</c:v>
                </c:pt>
                <c:pt idx="6566">
                  <c:v>1913</c:v>
                </c:pt>
                <c:pt idx="6567">
                  <c:v>1913</c:v>
                </c:pt>
                <c:pt idx="6568">
                  <c:v>1913</c:v>
                </c:pt>
                <c:pt idx="6569">
                  <c:v>1914</c:v>
                </c:pt>
                <c:pt idx="6570">
                  <c:v>1914</c:v>
                </c:pt>
                <c:pt idx="6571">
                  <c:v>1914</c:v>
                </c:pt>
                <c:pt idx="6572">
                  <c:v>1914</c:v>
                </c:pt>
                <c:pt idx="6573">
                  <c:v>1914</c:v>
                </c:pt>
                <c:pt idx="6574">
                  <c:v>1914</c:v>
                </c:pt>
                <c:pt idx="6575">
                  <c:v>1914</c:v>
                </c:pt>
                <c:pt idx="6576">
                  <c:v>1914</c:v>
                </c:pt>
                <c:pt idx="6577">
                  <c:v>1914</c:v>
                </c:pt>
                <c:pt idx="6578">
                  <c:v>1914</c:v>
                </c:pt>
                <c:pt idx="6579">
                  <c:v>1914</c:v>
                </c:pt>
                <c:pt idx="6580">
                  <c:v>1915</c:v>
                </c:pt>
                <c:pt idx="6581">
                  <c:v>1916</c:v>
                </c:pt>
                <c:pt idx="6582">
                  <c:v>1916</c:v>
                </c:pt>
                <c:pt idx="6583">
                  <c:v>1916</c:v>
                </c:pt>
                <c:pt idx="6584">
                  <c:v>1916</c:v>
                </c:pt>
                <c:pt idx="6585">
                  <c:v>1916</c:v>
                </c:pt>
                <c:pt idx="6586">
                  <c:v>1916</c:v>
                </c:pt>
                <c:pt idx="6587">
                  <c:v>1917</c:v>
                </c:pt>
                <c:pt idx="6588">
                  <c:v>1917</c:v>
                </c:pt>
                <c:pt idx="6589">
                  <c:v>1918</c:v>
                </c:pt>
                <c:pt idx="6590">
                  <c:v>1918</c:v>
                </c:pt>
                <c:pt idx="6591">
                  <c:v>1918</c:v>
                </c:pt>
                <c:pt idx="6592">
                  <c:v>1919</c:v>
                </c:pt>
                <c:pt idx="6593">
                  <c:v>1919</c:v>
                </c:pt>
                <c:pt idx="6594">
                  <c:v>1920</c:v>
                </c:pt>
                <c:pt idx="6595">
                  <c:v>1921</c:v>
                </c:pt>
                <c:pt idx="6596">
                  <c:v>1922</c:v>
                </c:pt>
                <c:pt idx="6597">
                  <c:v>1922</c:v>
                </c:pt>
                <c:pt idx="6598">
                  <c:v>1922</c:v>
                </c:pt>
                <c:pt idx="6599">
                  <c:v>1922</c:v>
                </c:pt>
                <c:pt idx="6600">
                  <c:v>1922</c:v>
                </c:pt>
                <c:pt idx="6601">
                  <c:v>1922</c:v>
                </c:pt>
                <c:pt idx="6602">
                  <c:v>1923</c:v>
                </c:pt>
                <c:pt idx="6603">
                  <c:v>1924</c:v>
                </c:pt>
                <c:pt idx="6604">
                  <c:v>1924</c:v>
                </c:pt>
                <c:pt idx="6605">
                  <c:v>1925</c:v>
                </c:pt>
                <c:pt idx="6606">
                  <c:v>1925</c:v>
                </c:pt>
                <c:pt idx="6607">
                  <c:v>1925</c:v>
                </c:pt>
                <c:pt idx="6608">
                  <c:v>1925</c:v>
                </c:pt>
                <c:pt idx="6609">
                  <c:v>1926</c:v>
                </c:pt>
                <c:pt idx="6610">
                  <c:v>1926</c:v>
                </c:pt>
                <c:pt idx="6611">
                  <c:v>1926</c:v>
                </c:pt>
                <c:pt idx="6612">
                  <c:v>1926</c:v>
                </c:pt>
                <c:pt idx="6613">
                  <c:v>1926</c:v>
                </c:pt>
                <c:pt idx="6614">
                  <c:v>1926</c:v>
                </c:pt>
                <c:pt idx="6615">
                  <c:v>1926</c:v>
                </c:pt>
                <c:pt idx="6616">
                  <c:v>1926</c:v>
                </c:pt>
                <c:pt idx="6617">
                  <c:v>1927</c:v>
                </c:pt>
                <c:pt idx="6618">
                  <c:v>1928</c:v>
                </c:pt>
                <c:pt idx="6619">
                  <c:v>1929</c:v>
                </c:pt>
                <c:pt idx="6620">
                  <c:v>1929</c:v>
                </c:pt>
                <c:pt idx="6621">
                  <c:v>1929</c:v>
                </c:pt>
                <c:pt idx="6622">
                  <c:v>1929</c:v>
                </c:pt>
                <c:pt idx="6623">
                  <c:v>1929</c:v>
                </c:pt>
                <c:pt idx="6624">
                  <c:v>1929</c:v>
                </c:pt>
                <c:pt idx="6625">
                  <c:v>1929</c:v>
                </c:pt>
                <c:pt idx="6626">
                  <c:v>1929</c:v>
                </c:pt>
                <c:pt idx="6627">
                  <c:v>1929</c:v>
                </c:pt>
                <c:pt idx="6628">
                  <c:v>1929</c:v>
                </c:pt>
                <c:pt idx="6629">
                  <c:v>1929</c:v>
                </c:pt>
                <c:pt idx="6630">
                  <c:v>1929</c:v>
                </c:pt>
                <c:pt idx="6631">
                  <c:v>1929</c:v>
                </c:pt>
                <c:pt idx="6632">
                  <c:v>1929</c:v>
                </c:pt>
                <c:pt idx="6633">
                  <c:v>1929</c:v>
                </c:pt>
                <c:pt idx="6634">
                  <c:v>1929</c:v>
                </c:pt>
                <c:pt idx="6635">
                  <c:v>1929</c:v>
                </c:pt>
                <c:pt idx="6636">
                  <c:v>1929</c:v>
                </c:pt>
                <c:pt idx="6637">
                  <c:v>1929</c:v>
                </c:pt>
                <c:pt idx="6638">
                  <c:v>1929</c:v>
                </c:pt>
                <c:pt idx="6639">
                  <c:v>1929</c:v>
                </c:pt>
                <c:pt idx="6640">
                  <c:v>1929</c:v>
                </c:pt>
                <c:pt idx="6641">
                  <c:v>1929</c:v>
                </c:pt>
                <c:pt idx="6642">
                  <c:v>1929</c:v>
                </c:pt>
                <c:pt idx="6643">
                  <c:v>1929</c:v>
                </c:pt>
                <c:pt idx="6644">
                  <c:v>1929</c:v>
                </c:pt>
                <c:pt idx="6645">
                  <c:v>1930</c:v>
                </c:pt>
                <c:pt idx="6646">
                  <c:v>1930</c:v>
                </c:pt>
                <c:pt idx="6647">
                  <c:v>1930</c:v>
                </c:pt>
                <c:pt idx="6648">
                  <c:v>1930</c:v>
                </c:pt>
                <c:pt idx="6649">
                  <c:v>1930</c:v>
                </c:pt>
                <c:pt idx="6650">
                  <c:v>1930</c:v>
                </c:pt>
                <c:pt idx="6651">
                  <c:v>1930</c:v>
                </c:pt>
                <c:pt idx="6652">
                  <c:v>1930</c:v>
                </c:pt>
                <c:pt idx="6653">
                  <c:v>1930</c:v>
                </c:pt>
                <c:pt idx="6654">
                  <c:v>1930</c:v>
                </c:pt>
                <c:pt idx="6655">
                  <c:v>1930</c:v>
                </c:pt>
                <c:pt idx="6656">
                  <c:v>1930</c:v>
                </c:pt>
                <c:pt idx="6657">
                  <c:v>1930</c:v>
                </c:pt>
                <c:pt idx="6658">
                  <c:v>1930</c:v>
                </c:pt>
                <c:pt idx="6659">
                  <c:v>1930</c:v>
                </c:pt>
                <c:pt idx="6660">
                  <c:v>1930</c:v>
                </c:pt>
                <c:pt idx="6661">
                  <c:v>1930</c:v>
                </c:pt>
                <c:pt idx="6662">
                  <c:v>1931</c:v>
                </c:pt>
                <c:pt idx="6663">
                  <c:v>1931</c:v>
                </c:pt>
                <c:pt idx="6664">
                  <c:v>1931</c:v>
                </c:pt>
                <c:pt idx="6665">
                  <c:v>1932</c:v>
                </c:pt>
                <c:pt idx="6666">
                  <c:v>1933</c:v>
                </c:pt>
                <c:pt idx="6667">
                  <c:v>1933</c:v>
                </c:pt>
                <c:pt idx="6668">
                  <c:v>1933</c:v>
                </c:pt>
                <c:pt idx="6669">
                  <c:v>1933</c:v>
                </c:pt>
                <c:pt idx="6670">
                  <c:v>1933</c:v>
                </c:pt>
                <c:pt idx="6671">
                  <c:v>1933</c:v>
                </c:pt>
                <c:pt idx="6672">
                  <c:v>1933</c:v>
                </c:pt>
                <c:pt idx="6673">
                  <c:v>1933</c:v>
                </c:pt>
                <c:pt idx="6674">
                  <c:v>1933</c:v>
                </c:pt>
                <c:pt idx="6675">
                  <c:v>1933</c:v>
                </c:pt>
                <c:pt idx="6676">
                  <c:v>1933</c:v>
                </c:pt>
                <c:pt idx="6677">
                  <c:v>1934</c:v>
                </c:pt>
                <c:pt idx="6678">
                  <c:v>1935</c:v>
                </c:pt>
                <c:pt idx="6679">
                  <c:v>1935</c:v>
                </c:pt>
                <c:pt idx="6680">
                  <c:v>1935</c:v>
                </c:pt>
                <c:pt idx="6681">
                  <c:v>1935</c:v>
                </c:pt>
                <c:pt idx="6682">
                  <c:v>1935</c:v>
                </c:pt>
                <c:pt idx="6683">
                  <c:v>1936</c:v>
                </c:pt>
                <c:pt idx="6684">
                  <c:v>1936</c:v>
                </c:pt>
                <c:pt idx="6685">
                  <c:v>1936</c:v>
                </c:pt>
                <c:pt idx="6686">
                  <c:v>1937</c:v>
                </c:pt>
                <c:pt idx="6687">
                  <c:v>1937</c:v>
                </c:pt>
                <c:pt idx="6688">
                  <c:v>1937</c:v>
                </c:pt>
                <c:pt idx="6689">
                  <c:v>1937</c:v>
                </c:pt>
                <c:pt idx="6690">
                  <c:v>1938</c:v>
                </c:pt>
                <c:pt idx="6691">
                  <c:v>1938</c:v>
                </c:pt>
                <c:pt idx="6692">
                  <c:v>1938</c:v>
                </c:pt>
                <c:pt idx="6693">
                  <c:v>1939</c:v>
                </c:pt>
                <c:pt idx="6694">
                  <c:v>1940</c:v>
                </c:pt>
                <c:pt idx="6695">
                  <c:v>1940</c:v>
                </c:pt>
                <c:pt idx="6696">
                  <c:v>1940</c:v>
                </c:pt>
                <c:pt idx="6697">
                  <c:v>1941</c:v>
                </c:pt>
                <c:pt idx="6698">
                  <c:v>1942</c:v>
                </c:pt>
                <c:pt idx="6699">
                  <c:v>1943</c:v>
                </c:pt>
                <c:pt idx="6700">
                  <c:v>1943</c:v>
                </c:pt>
                <c:pt idx="6701">
                  <c:v>1943</c:v>
                </c:pt>
                <c:pt idx="6702">
                  <c:v>1944</c:v>
                </c:pt>
                <c:pt idx="6703">
                  <c:v>1945</c:v>
                </c:pt>
                <c:pt idx="6704">
                  <c:v>1945</c:v>
                </c:pt>
                <c:pt idx="6705">
                  <c:v>1946</c:v>
                </c:pt>
                <c:pt idx="6706">
                  <c:v>1947</c:v>
                </c:pt>
                <c:pt idx="6707">
                  <c:v>1948</c:v>
                </c:pt>
                <c:pt idx="6708">
                  <c:v>1948</c:v>
                </c:pt>
                <c:pt idx="6709">
                  <c:v>1948</c:v>
                </c:pt>
                <c:pt idx="6710">
                  <c:v>1948</c:v>
                </c:pt>
                <c:pt idx="6711">
                  <c:v>1948</c:v>
                </c:pt>
                <c:pt idx="6712">
                  <c:v>1949</c:v>
                </c:pt>
                <c:pt idx="6713">
                  <c:v>1950</c:v>
                </c:pt>
                <c:pt idx="6714">
                  <c:v>1951</c:v>
                </c:pt>
                <c:pt idx="6715">
                  <c:v>1951</c:v>
                </c:pt>
                <c:pt idx="6716">
                  <c:v>1952</c:v>
                </c:pt>
                <c:pt idx="6717">
                  <c:v>1953</c:v>
                </c:pt>
                <c:pt idx="6718">
                  <c:v>1954</c:v>
                </c:pt>
                <c:pt idx="6719">
                  <c:v>1955</c:v>
                </c:pt>
                <c:pt idx="6720">
                  <c:v>1956</c:v>
                </c:pt>
                <c:pt idx="6721">
                  <c:v>1956</c:v>
                </c:pt>
                <c:pt idx="6722">
                  <c:v>1956</c:v>
                </c:pt>
                <c:pt idx="6723">
                  <c:v>1956</c:v>
                </c:pt>
                <c:pt idx="6724">
                  <c:v>1957</c:v>
                </c:pt>
                <c:pt idx="6725">
                  <c:v>1957</c:v>
                </c:pt>
                <c:pt idx="6726">
                  <c:v>1958</c:v>
                </c:pt>
                <c:pt idx="6727">
                  <c:v>1959</c:v>
                </c:pt>
                <c:pt idx="6728">
                  <c:v>1959</c:v>
                </c:pt>
                <c:pt idx="6729">
                  <c:v>1959</c:v>
                </c:pt>
                <c:pt idx="6730">
                  <c:v>1959</c:v>
                </c:pt>
                <c:pt idx="6731">
                  <c:v>1959</c:v>
                </c:pt>
                <c:pt idx="6732">
                  <c:v>1959</c:v>
                </c:pt>
                <c:pt idx="6733">
                  <c:v>1959</c:v>
                </c:pt>
                <c:pt idx="6734">
                  <c:v>1959</c:v>
                </c:pt>
                <c:pt idx="6735">
                  <c:v>1959</c:v>
                </c:pt>
                <c:pt idx="6736">
                  <c:v>1959</c:v>
                </c:pt>
                <c:pt idx="6737">
                  <c:v>1959</c:v>
                </c:pt>
                <c:pt idx="6738">
                  <c:v>1959</c:v>
                </c:pt>
                <c:pt idx="6739">
                  <c:v>1959</c:v>
                </c:pt>
                <c:pt idx="6740">
                  <c:v>1959</c:v>
                </c:pt>
                <c:pt idx="6741">
                  <c:v>1959</c:v>
                </c:pt>
                <c:pt idx="6742">
                  <c:v>1959</c:v>
                </c:pt>
                <c:pt idx="6743">
                  <c:v>1959</c:v>
                </c:pt>
                <c:pt idx="6744">
                  <c:v>1959</c:v>
                </c:pt>
                <c:pt idx="6745">
                  <c:v>1959</c:v>
                </c:pt>
                <c:pt idx="6746">
                  <c:v>1959</c:v>
                </c:pt>
                <c:pt idx="6747">
                  <c:v>1959</c:v>
                </c:pt>
                <c:pt idx="6748">
                  <c:v>1959</c:v>
                </c:pt>
                <c:pt idx="6749">
                  <c:v>1959</c:v>
                </c:pt>
                <c:pt idx="6750">
                  <c:v>1959</c:v>
                </c:pt>
                <c:pt idx="6751">
                  <c:v>1960</c:v>
                </c:pt>
                <c:pt idx="6752">
                  <c:v>1960</c:v>
                </c:pt>
                <c:pt idx="6753">
                  <c:v>1960</c:v>
                </c:pt>
                <c:pt idx="6754">
                  <c:v>1961</c:v>
                </c:pt>
                <c:pt idx="6755">
                  <c:v>1961</c:v>
                </c:pt>
                <c:pt idx="6756">
                  <c:v>1961</c:v>
                </c:pt>
                <c:pt idx="6757">
                  <c:v>1962</c:v>
                </c:pt>
                <c:pt idx="6758">
                  <c:v>1963</c:v>
                </c:pt>
                <c:pt idx="6759">
                  <c:v>1963</c:v>
                </c:pt>
                <c:pt idx="6760">
                  <c:v>1964</c:v>
                </c:pt>
                <c:pt idx="6761">
                  <c:v>1964</c:v>
                </c:pt>
                <c:pt idx="6762">
                  <c:v>1965</c:v>
                </c:pt>
                <c:pt idx="6763">
                  <c:v>1965</c:v>
                </c:pt>
                <c:pt idx="6764">
                  <c:v>1965</c:v>
                </c:pt>
                <c:pt idx="6765">
                  <c:v>1965</c:v>
                </c:pt>
                <c:pt idx="6766">
                  <c:v>1965</c:v>
                </c:pt>
                <c:pt idx="6767">
                  <c:v>1965</c:v>
                </c:pt>
                <c:pt idx="6768">
                  <c:v>1965</c:v>
                </c:pt>
                <c:pt idx="6769">
                  <c:v>1965</c:v>
                </c:pt>
                <c:pt idx="6770">
                  <c:v>1966</c:v>
                </c:pt>
                <c:pt idx="6771">
                  <c:v>1966</c:v>
                </c:pt>
                <c:pt idx="6772">
                  <c:v>1967</c:v>
                </c:pt>
                <c:pt idx="6773">
                  <c:v>1967</c:v>
                </c:pt>
                <c:pt idx="6774">
                  <c:v>1967</c:v>
                </c:pt>
                <c:pt idx="6775">
                  <c:v>1968</c:v>
                </c:pt>
                <c:pt idx="6776">
                  <c:v>1968</c:v>
                </c:pt>
                <c:pt idx="6777">
                  <c:v>1968</c:v>
                </c:pt>
                <c:pt idx="6778">
                  <c:v>1968</c:v>
                </c:pt>
                <c:pt idx="6779">
                  <c:v>1969</c:v>
                </c:pt>
                <c:pt idx="6780">
                  <c:v>1970</c:v>
                </c:pt>
                <c:pt idx="6781">
                  <c:v>1970</c:v>
                </c:pt>
                <c:pt idx="6782">
                  <c:v>1971</c:v>
                </c:pt>
                <c:pt idx="6783">
                  <c:v>1971</c:v>
                </c:pt>
                <c:pt idx="6784">
                  <c:v>1972</c:v>
                </c:pt>
                <c:pt idx="6785">
                  <c:v>1972</c:v>
                </c:pt>
                <c:pt idx="6786">
                  <c:v>1973</c:v>
                </c:pt>
                <c:pt idx="6787">
                  <c:v>1973</c:v>
                </c:pt>
                <c:pt idx="6788">
                  <c:v>1974</c:v>
                </c:pt>
                <c:pt idx="6789">
                  <c:v>1975</c:v>
                </c:pt>
                <c:pt idx="6790">
                  <c:v>1976</c:v>
                </c:pt>
                <c:pt idx="6791">
                  <c:v>1977</c:v>
                </c:pt>
                <c:pt idx="6792">
                  <c:v>1977</c:v>
                </c:pt>
                <c:pt idx="6793">
                  <c:v>1978</c:v>
                </c:pt>
                <c:pt idx="6794">
                  <c:v>1978</c:v>
                </c:pt>
                <c:pt idx="6795">
                  <c:v>1978</c:v>
                </c:pt>
                <c:pt idx="6796">
                  <c:v>1978</c:v>
                </c:pt>
                <c:pt idx="6797">
                  <c:v>1978</c:v>
                </c:pt>
                <c:pt idx="6798">
                  <c:v>1979</c:v>
                </c:pt>
                <c:pt idx="6799">
                  <c:v>1980</c:v>
                </c:pt>
                <c:pt idx="6800">
                  <c:v>1980</c:v>
                </c:pt>
                <c:pt idx="6801">
                  <c:v>1980</c:v>
                </c:pt>
                <c:pt idx="6802">
                  <c:v>1980</c:v>
                </c:pt>
                <c:pt idx="6803">
                  <c:v>1981</c:v>
                </c:pt>
                <c:pt idx="6804">
                  <c:v>1981</c:v>
                </c:pt>
                <c:pt idx="6805">
                  <c:v>1981</c:v>
                </c:pt>
                <c:pt idx="6806">
                  <c:v>1982</c:v>
                </c:pt>
                <c:pt idx="6807">
                  <c:v>1983</c:v>
                </c:pt>
                <c:pt idx="6808">
                  <c:v>1984</c:v>
                </c:pt>
                <c:pt idx="6809">
                  <c:v>1984</c:v>
                </c:pt>
                <c:pt idx="6810">
                  <c:v>1985</c:v>
                </c:pt>
                <c:pt idx="6811">
                  <c:v>1985</c:v>
                </c:pt>
                <c:pt idx="6812">
                  <c:v>1985</c:v>
                </c:pt>
                <c:pt idx="6813">
                  <c:v>1985</c:v>
                </c:pt>
                <c:pt idx="6814">
                  <c:v>1985</c:v>
                </c:pt>
                <c:pt idx="6815">
                  <c:v>1985</c:v>
                </c:pt>
                <c:pt idx="6816">
                  <c:v>1986</c:v>
                </c:pt>
                <c:pt idx="6817">
                  <c:v>1986</c:v>
                </c:pt>
                <c:pt idx="6818">
                  <c:v>1987</c:v>
                </c:pt>
                <c:pt idx="6819">
                  <c:v>1988</c:v>
                </c:pt>
                <c:pt idx="6820">
                  <c:v>1989</c:v>
                </c:pt>
                <c:pt idx="6821">
                  <c:v>1990</c:v>
                </c:pt>
                <c:pt idx="6822">
                  <c:v>1991</c:v>
                </c:pt>
                <c:pt idx="6823">
                  <c:v>1992</c:v>
                </c:pt>
                <c:pt idx="6824">
                  <c:v>1992</c:v>
                </c:pt>
                <c:pt idx="6825">
                  <c:v>1992</c:v>
                </c:pt>
                <c:pt idx="6826">
                  <c:v>1993</c:v>
                </c:pt>
                <c:pt idx="6827">
                  <c:v>1994</c:v>
                </c:pt>
                <c:pt idx="6828">
                  <c:v>1994</c:v>
                </c:pt>
                <c:pt idx="6829">
                  <c:v>1994</c:v>
                </c:pt>
                <c:pt idx="6830">
                  <c:v>1994</c:v>
                </c:pt>
                <c:pt idx="6831">
                  <c:v>1994</c:v>
                </c:pt>
                <c:pt idx="6832">
                  <c:v>1995</c:v>
                </c:pt>
                <c:pt idx="6833">
                  <c:v>1996</c:v>
                </c:pt>
                <c:pt idx="6834">
                  <c:v>1997</c:v>
                </c:pt>
                <c:pt idx="6835">
                  <c:v>1997</c:v>
                </c:pt>
                <c:pt idx="6836">
                  <c:v>1997</c:v>
                </c:pt>
                <c:pt idx="6837">
                  <c:v>1997</c:v>
                </c:pt>
                <c:pt idx="6838">
                  <c:v>1997</c:v>
                </c:pt>
                <c:pt idx="6839">
                  <c:v>1997</c:v>
                </c:pt>
                <c:pt idx="6840">
                  <c:v>1997</c:v>
                </c:pt>
                <c:pt idx="6841">
                  <c:v>1997</c:v>
                </c:pt>
                <c:pt idx="6842">
                  <c:v>1997</c:v>
                </c:pt>
                <c:pt idx="6843">
                  <c:v>1998</c:v>
                </c:pt>
                <c:pt idx="6844">
                  <c:v>1999</c:v>
                </c:pt>
                <c:pt idx="6845">
                  <c:v>1999</c:v>
                </c:pt>
                <c:pt idx="6846">
                  <c:v>1999</c:v>
                </c:pt>
                <c:pt idx="6847">
                  <c:v>1999</c:v>
                </c:pt>
                <c:pt idx="6848">
                  <c:v>1999</c:v>
                </c:pt>
                <c:pt idx="6849">
                  <c:v>1999</c:v>
                </c:pt>
                <c:pt idx="6850">
                  <c:v>1999</c:v>
                </c:pt>
                <c:pt idx="6851">
                  <c:v>2000</c:v>
                </c:pt>
                <c:pt idx="6852">
                  <c:v>2000</c:v>
                </c:pt>
                <c:pt idx="6853">
                  <c:v>2000</c:v>
                </c:pt>
                <c:pt idx="6854">
                  <c:v>2000</c:v>
                </c:pt>
                <c:pt idx="6855">
                  <c:v>2000</c:v>
                </c:pt>
                <c:pt idx="6856">
                  <c:v>2000</c:v>
                </c:pt>
                <c:pt idx="6857">
                  <c:v>2000</c:v>
                </c:pt>
                <c:pt idx="6858">
                  <c:v>2001</c:v>
                </c:pt>
                <c:pt idx="6859">
                  <c:v>2002</c:v>
                </c:pt>
                <c:pt idx="6860">
                  <c:v>2003</c:v>
                </c:pt>
                <c:pt idx="6861">
                  <c:v>2004</c:v>
                </c:pt>
                <c:pt idx="6862">
                  <c:v>2005</c:v>
                </c:pt>
                <c:pt idx="6863">
                  <c:v>2005</c:v>
                </c:pt>
                <c:pt idx="6864">
                  <c:v>2005</c:v>
                </c:pt>
                <c:pt idx="6865">
                  <c:v>2005</c:v>
                </c:pt>
                <c:pt idx="6866">
                  <c:v>2005</c:v>
                </c:pt>
                <c:pt idx="6867">
                  <c:v>2005</c:v>
                </c:pt>
                <c:pt idx="6868">
                  <c:v>2006</c:v>
                </c:pt>
                <c:pt idx="6869">
                  <c:v>2006</c:v>
                </c:pt>
                <c:pt idx="6870">
                  <c:v>2007</c:v>
                </c:pt>
                <c:pt idx="6871">
                  <c:v>2007</c:v>
                </c:pt>
                <c:pt idx="6872">
                  <c:v>2007</c:v>
                </c:pt>
                <c:pt idx="6873">
                  <c:v>2007</c:v>
                </c:pt>
                <c:pt idx="6874">
                  <c:v>2007</c:v>
                </c:pt>
                <c:pt idx="6875">
                  <c:v>2007</c:v>
                </c:pt>
                <c:pt idx="6876">
                  <c:v>2007</c:v>
                </c:pt>
                <c:pt idx="6877">
                  <c:v>2007</c:v>
                </c:pt>
                <c:pt idx="6878">
                  <c:v>2007</c:v>
                </c:pt>
                <c:pt idx="6879">
                  <c:v>2007</c:v>
                </c:pt>
                <c:pt idx="6880">
                  <c:v>2008</c:v>
                </c:pt>
                <c:pt idx="6881">
                  <c:v>2008</c:v>
                </c:pt>
                <c:pt idx="6882">
                  <c:v>2009</c:v>
                </c:pt>
                <c:pt idx="6883">
                  <c:v>2010</c:v>
                </c:pt>
                <c:pt idx="6884">
                  <c:v>2010</c:v>
                </c:pt>
                <c:pt idx="6885">
                  <c:v>2011</c:v>
                </c:pt>
                <c:pt idx="6886">
                  <c:v>2011</c:v>
                </c:pt>
                <c:pt idx="6887">
                  <c:v>2012</c:v>
                </c:pt>
                <c:pt idx="6888">
                  <c:v>2012</c:v>
                </c:pt>
                <c:pt idx="6889">
                  <c:v>2012</c:v>
                </c:pt>
                <c:pt idx="6890">
                  <c:v>2013</c:v>
                </c:pt>
                <c:pt idx="6891">
                  <c:v>2014</c:v>
                </c:pt>
                <c:pt idx="6892">
                  <c:v>2014</c:v>
                </c:pt>
                <c:pt idx="6893">
                  <c:v>2014</c:v>
                </c:pt>
                <c:pt idx="6894">
                  <c:v>2014</c:v>
                </c:pt>
                <c:pt idx="6895">
                  <c:v>2014</c:v>
                </c:pt>
                <c:pt idx="6896">
                  <c:v>2014</c:v>
                </c:pt>
                <c:pt idx="6897">
                  <c:v>2015</c:v>
                </c:pt>
                <c:pt idx="6898">
                  <c:v>2016</c:v>
                </c:pt>
                <c:pt idx="6899">
                  <c:v>2017</c:v>
                </c:pt>
                <c:pt idx="6900">
                  <c:v>2017</c:v>
                </c:pt>
                <c:pt idx="6901">
                  <c:v>2017</c:v>
                </c:pt>
                <c:pt idx="6902">
                  <c:v>2017</c:v>
                </c:pt>
                <c:pt idx="6903">
                  <c:v>2017</c:v>
                </c:pt>
                <c:pt idx="6904">
                  <c:v>2018</c:v>
                </c:pt>
                <c:pt idx="6905">
                  <c:v>2018</c:v>
                </c:pt>
                <c:pt idx="6906">
                  <c:v>2018</c:v>
                </c:pt>
                <c:pt idx="6907">
                  <c:v>2019</c:v>
                </c:pt>
                <c:pt idx="6908">
                  <c:v>2020</c:v>
                </c:pt>
                <c:pt idx="6909">
                  <c:v>2020</c:v>
                </c:pt>
                <c:pt idx="6910">
                  <c:v>2021</c:v>
                </c:pt>
                <c:pt idx="6911">
                  <c:v>2021</c:v>
                </c:pt>
                <c:pt idx="6912">
                  <c:v>2021</c:v>
                </c:pt>
                <c:pt idx="6913">
                  <c:v>2021</c:v>
                </c:pt>
                <c:pt idx="6914">
                  <c:v>2022</c:v>
                </c:pt>
                <c:pt idx="6915">
                  <c:v>2022</c:v>
                </c:pt>
                <c:pt idx="6916">
                  <c:v>2022</c:v>
                </c:pt>
                <c:pt idx="6917">
                  <c:v>2022</c:v>
                </c:pt>
                <c:pt idx="6918">
                  <c:v>2022</c:v>
                </c:pt>
                <c:pt idx="6919">
                  <c:v>2023</c:v>
                </c:pt>
                <c:pt idx="6920">
                  <c:v>2023</c:v>
                </c:pt>
                <c:pt idx="6921">
                  <c:v>2023</c:v>
                </c:pt>
                <c:pt idx="6922">
                  <c:v>2024</c:v>
                </c:pt>
                <c:pt idx="6923">
                  <c:v>2025</c:v>
                </c:pt>
                <c:pt idx="6924">
                  <c:v>2026</c:v>
                </c:pt>
                <c:pt idx="6925">
                  <c:v>2026</c:v>
                </c:pt>
                <c:pt idx="6926">
                  <c:v>2026</c:v>
                </c:pt>
                <c:pt idx="6927">
                  <c:v>2026</c:v>
                </c:pt>
                <c:pt idx="6928">
                  <c:v>2026</c:v>
                </c:pt>
                <c:pt idx="6929">
                  <c:v>2026</c:v>
                </c:pt>
                <c:pt idx="6930">
                  <c:v>2026</c:v>
                </c:pt>
                <c:pt idx="6931">
                  <c:v>2026</c:v>
                </c:pt>
                <c:pt idx="6932">
                  <c:v>2026</c:v>
                </c:pt>
                <c:pt idx="6933">
                  <c:v>2027</c:v>
                </c:pt>
                <c:pt idx="6934">
                  <c:v>2027</c:v>
                </c:pt>
                <c:pt idx="6935">
                  <c:v>2027</c:v>
                </c:pt>
                <c:pt idx="6936">
                  <c:v>2027</c:v>
                </c:pt>
                <c:pt idx="6937">
                  <c:v>2028</c:v>
                </c:pt>
                <c:pt idx="6938">
                  <c:v>2029</c:v>
                </c:pt>
                <c:pt idx="6939">
                  <c:v>2029</c:v>
                </c:pt>
                <c:pt idx="6940">
                  <c:v>2029</c:v>
                </c:pt>
                <c:pt idx="6941">
                  <c:v>2029</c:v>
                </c:pt>
                <c:pt idx="6942">
                  <c:v>2030</c:v>
                </c:pt>
                <c:pt idx="6943">
                  <c:v>2031</c:v>
                </c:pt>
                <c:pt idx="6944">
                  <c:v>2031</c:v>
                </c:pt>
                <c:pt idx="6945">
                  <c:v>2032</c:v>
                </c:pt>
                <c:pt idx="6946">
                  <c:v>2032</c:v>
                </c:pt>
                <c:pt idx="6947">
                  <c:v>2032</c:v>
                </c:pt>
                <c:pt idx="6948">
                  <c:v>2032</c:v>
                </c:pt>
                <c:pt idx="6949">
                  <c:v>2032</c:v>
                </c:pt>
                <c:pt idx="6950">
                  <c:v>2032</c:v>
                </c:pt>
                <c:pt idx="6951">
                  <c:v>2032</c:v>
                </c:pt>
                <c:pt idx="6952">
                  <c:v>2033</c:v>
                </c:pt>
                <c:pt idx="6953">
                  <c:v>2034</c:v>
                </c:pt>
                <c:pt idx="6954">
                  <c:v>2034</c:v>
                </c:pt>
                <c:pt idx="6955">
                  <c:v>2034</c:v>
                </c:pt>
                <c:pt idx="6956">
                  <c:v>2034</c:v>
                </c:pt>
                <c:pt idx="6957">
                  <c:v>2034</c:v>
                </c:pt>
                <c:pt idx="6958">
                  <c:v>2034</c:v>
                </c:pt>
                <c:pt idx="6959">
                  <c:v>2034</c:v>
                </c:pt>
                <c:pt idx="6960">
                  <c:v>2034</c:v>
                </c:pt>
                <c:pt idx="6961">
                  <c:v>2034</c:v>
                </c:pt>
                <c:pt idx="6962">
                  <c:v>2034</c:v>
                </c:pt>
                <c:pt idx="6963">
                  <c:v>2034</c:v>
                </c:pt>
                <c:pt idx="6964">
                  <c:v>2034</c:v>
                </c:pt>
                <c:pt idx="6965">
                  <c:v>2034</c:v>
                </c:pt>
                <c:pt idx="6966">
                  <c:v>2034</c:v>
                </c:pt>
                <c:pt idx="6967">
                  <c:v>2034</c:v>
                </c:pt>
                <c:pt idx="6968">
                  <c:v>2034</c:v>
                </c:pt>
                <c:pt idx="6969">
                  <c:v>2035</c:v>
                </c:pt>
                <c:pt idx="6970">
                  <c:v>2036</c:v>
                </c:pt>
                <c:pt idx="6971">
                  <c:v>2037</c:v>
                </c:pt>
                <c:pt idx="6972">
                  <c:v>2038</c:v>
                </c:pt>
                <c:pt idx="6973">
                  <c:v>2039</c:v>
                </c:pt>
                <c:pt idx="6974">
                  <c:v>2039</c:v>
                </c:pt>
                <c:pt idx="6975">
                  <c:v>2039</c:v>
                </c:pt>
                <c:pt idx="6976">
                  <c:v>2039</c:v>
                </c:pt>
                <c:pt idx="6977">
                  <c:v>2039</c:v>
                </c:pt>
                <c:pt idx="6978">
                  <c:v>2040</c:v>
                </c:pt>
                <c:pt idx="6979">
                  <c:v>2041</c:v>
                </c:pt>
                <c:pt idx="6980">
                  <c:v>2041</c:v>
                </c:pt>
                <c:pt idx="6981">
                  <c:v>2042</c:v>
                </c:pt>
                <c:pt idx="6982">
                  <c:v>2042</c:v>
                </c:pt>
                <c:pt idx="6983">
                  <c:v>2042</c:v>
                </c:pt>
                <c:pt idx="6984">
                  <c:v>2042</c:v>
                </c:pt>
                <c:pt idx="6985">
                  <c:v>2042</c:v>
                </c:pt>
                <c:pt idx="6986">
                  <c:v>2042</c:v>
                </c:pt>
                <c:pt idx="6987">
                  <c:v>2042</c:v>
                </c:pt>
                <c:pt idx="6988">
                  <c:v>2042</c:v>
                </c:pt>
                <c:pt idx="6989">
                  <c:v>2042</c:v>
                </c:pt>
                <c:pt idx="6990">
                  <c:v>2043</c:v>
                </c:pt>
                <c:pt idx="6991">
                  <c:v>2043</c:v>
                </c:pt>
                <c:pt idx="6992">
                  <c:v>2043</c:v>
                </c:pt>
                <c:pt idx="6993">
                  <c:v>2043</c:v>
                </c:pt>
                <c:pt idx="6994">
                  <c:v>2043</c:v>
                </c:pt>
                <c:pt idx="6995">
                  <c:v>2043</c:v>
                </c:pt>
                <c:pt idx="6996">
                  <c:v>2043</c:v>
                </c:pt>
                <c:pt idx="6997">
                  <c:v>2043</c:v>
                </c:pt>
                <c:pt idx="6998">
                  <c:v>2043</c:v>
                </c:pt>
                <c:pt idx="6999">
                  <c:v>2043</c:v>
                </c:pt>
                <c:pt idx="7000">
                  <c:v>2044</c:v>
                </c:pt>
                <c:pt idx="7001">
                  <c:v>2045</c:v>
                </c:pt>
                <c:pt idx="7002">
                  <c:v>2045</c:v>
                </c:pt>
                <c:pt idx="7003">
                  <c:v>2046</c:v>
                </c:pt>
                <c:pt idx="7004">
                  <c:v>2047</c:v>
                </c:pt>
                <c:pt idx="7005">
                  <c:v>2047</c:v>
                </c:pt>
                <c:pt idx="7006">
                  <c:v>2047</c:v>
                </c:pt>
                <c:pt idx="7007">
                  <c:v>2047</c:v>
                </c:pt>
                <c:pt idx="7008">
                  <c:v>2047</c:v>
                </c:pt>
                <c:pt idx="7009">
                  <c:v>2047</c:v>
                </c:pt>
                <c:pt idx="7010">
                  <c:v>2047</c:v>
                </c:pt>
                <c:pt idx="7011">
                  <c:v>2047</c:v>
                </c:pt>
                <c:pt idx="7012">
                  <c:v>2047</c:v>
                </c:pt>
                <c:pt idx="7013">
                  <c:v>2048</c:v>
                </c:pt>
                <c:pt idx="7014">
                  <c:v>2049</c:v>
                </c:pt>
                <c:pt idx="7015">
                  <c:v>2049</c:v>
                </c:pt>
                <c:pt idx="7016">
                  <c:v>2049</c:v>
                </c:pt>
                <c:pt idx="7017">
                  <c:v>2049</c:v>
                </c:pt>
                <c:pt idx="7018">
                  <c:v>2050</c:v>
                </c:pt>
                <c:pt idx="7019">
                  <c:v>2050</c:v>
                </c:pt>
                <c:pt idx="7020">
                  <c:v>2051</c:v>
                </c:pt>
                <c:pt idx="7021">
                  <c:v>2052</c:v>
                </c:pt>
                <c:pt idx="7022">
                  <c:v>2052</c:v>
                </c:pt>
                <c:pt idx="7023">
                  <c:v>2052</c:v>
                </c:pt>
                <c:pt idx="7024">
                  <c:v>2052</c:v>
                </c:pt>
                <c:pt idx="7025">
                  <c:v>2052</c:v>
                </c:pt>
                <c:pt idx="7026">
                  <c:v>2052</c:v>
                </c:pt>
                <c:pt idx="7027">
                  <c:v>2052</c:v>
                </c:pt>
                <c:pt idx="7028">
                  <c:v>2053</c:v>
                </c:pt>
                <c:pt idx="7029">
                  <c:v>2053</c:v>
                </c:pt>
                <c:pt idx="7030">
                  <c:v>2053</c:v>
                </c:pt>
                <c:pt idx="7031">
                  <c:v>2053</c:v>
                </c:pt>
                <c:pt idx="7032">
                  <c:v>2053</c:v>
                </c:pt>
                <c:pt idx="7033">
                  <c:v>2053</c:v>
                </c:pt>
                <c:pt idx="7034">
                  <c:v>2053</c:v>
                </c:pt>
                <c:pt idx="7035">
                  <c:v>2053</c:v>
                </c:pt>
                <c:pt idx="7036">
                  <c:v>2053</c:v>
                </c:pt>
                <c:pt idx="7037">
                  <c:v>2053</c:v>
                </c:pt>
                <c:pt idx="7038">
                  <c:v>2053</c:v>
                </c:pt>
                <c:pt idx="7039">
                  <c:v>2053</c:v>
                </c:pt>
                <c:pt idx="7040">
                  <c:v>2053</c:v>
                </c:pt>
                <c:pt idx="7041">
                  <c:v>2054</c:v>
                </c:pt>
                <c:pt idx="7042">
                  <c:v>2055</c:v>
                </c:pt>
                <c:pt idx="7043">
                  <c:v>2055</c:v>
                </c:pt>
                <c:pt idx="7044">
                  <c:v>2055</c:v>
                </c:pt>
                <c:pt idx="7045">
                  <c:v>2055</c:v>
                </c:pt>
                <c:pt idx="7046">
                  <c:v>2056</c:v>
                </c:pt>
                <c:pt idx="7047">
                  <c:v>2056</c:v>
                </c:pt>
                <c:pt idx="7048">
                  <c:v>2056</c:v>
                </c:pt>
                <c:pt idx="7049">
                  <c:v>2056</c:v>
                </c:pt>
                <c:pt idx="7050">
                  <c:v>2057</c:v>
                </c:pt>
                <c:pt idx="7051">
                  <c:v>2058</c:v>
                </c:pt>
                <c:pt idx="7052">
                  <c:v>2058</c:v>
                </c:pt>
                <c:pt idx="7053">
                  <c:v>2058</c:v>
                </c:pt>
                <c:pt idx="7054">
                  <c:v>2058</c:v>
                </c:pt>
                <c:pt idx="7055">
                  <c:v>2058</c:v>
                </c:pt>
                <c:pt idx="7056">
                  <c:v>2059</c:v>
                </c:pt>
                <c:pt idx="7057">
                  <c:v>2060</c:v>
                </c:pt>
                <c:pt idx="7058">
                  <c:v>2060</c:v>
                </c:pt>
                <c:pt idx="7059">
                  <c:v>2061</c:v>
                </c:pt>
                <c:pt idx="7060">
                  <c:v>2062</c:v>
                </c:pt>
                <c:pt idx="7061">
                  <c:v>2062</c:v>
                </c:pt>
                <c:pt idx="7062">
                  <c:v>2062</c:v>
                </c:pt>
                <c:pt idx="7063">
                  <c:v>2062</c:v>
                </c:pt>
                <c:pt idx="7064">
                  <c:v>2063</c:v>
                </c:pt>
                <c:pt idx="7065">
                  <c:v>2063</c:v>
                </c:pt>
                <c:pt idx="7066">
                  <c:v>2063</c:v>
                </c:pt>
                <c:pt idx="7067">
                  <c:v>2063</c:v>
                </c:pt>
                <c:pt idx="7068">
                  <c:v>2063</c:v>
                </c:pt>
                <c:pt idx="7069">
                  <c:v>2063</c:v>
                </c:pt>
                <c:pt idx="7070">
                  <c:v>2063</c:v>
                </c:pt>
                <c:pt idx="7071">
                  <c:v>2063</c:v>
                </c:pt>
                <c:pt idx="7072">
                  <c:v>2063</c:v>
                </c:pt>
                <c:pt idx="7073">
                  <c:v>2063</c:v>
                </c:pt>
                <c:pt idx="7074">
                  <c:v>2063</c:v>
                </c:pt>
                <c:pt idx="7075">
                  <c:v>2063</c:v>
                </c:pt>
                <c:pt idx="7076">
                  <c:v>2063</c:v>
                </c:pt>
                <c:pt idx="7077">
                  <c:v>2063</c:v>
                </c:pt>
                <c:pt idx="7078">
                  <c:v>2063</c:v>
                </c:pt>
                <c:pt idx="7079">
                  <c:v>2064</c:v>
                </c:pt>
                <c:pt idx="7080">
                  <c:v>2065</c:v>
                </c:pt>
                <c:pt idx="7081">
                  <c:v>2066</c:v>
                </c:pt>
                <c:pt idx="7082">
                  <c:v>2067</c:v>
                </c:pt>
                <c:pt idx="7083">
                  <c:v>2068</c:v>
                </c:pt>
                <c:pt idx="7084">
                  <c:v>2069</c:v>
                </c:pt>
                <c:pt idx="7085">
                  <c:v>2070</c:v>
                </c:pt>
                <c:pt idx="7086">
                  <c:v>2070</c:v>
                </c:pt>
                <c:pt idx="7087">
                  <c:v>2070</c:v>
                </c:pt>
                <c:pt idx="7088">
                  <c:v>2070</c:v>
                </c:pt>
                <c:pt idx="7089">
                  <c:v>2070</c:v>
                </c:pt>
                <c:pt idx="7090">
                  <c:v>2070</c:v>
                </c:pt>
                <c:pt idx="7091">
                  <c:v>2070</c:v>
                </c:pt>
                <c:pt idx="7092">
                  <c:v>2071</c:v>
                </c:pt>
                <c:pt idx="7093">
                  <c:v>2071</c:v>
                </c:pt>
                <c:pt idx="7094">
                  <c:v>2071</c:v>
                </c:pt>
                <c:pt idx="7095">
                  <c:v>2071</c:v>
                </c:pt>
                <c:pt idx="7096">
                  <c:v>2071</c:v>
                </c:pt>
                <c:pt idx="7097">
                  <c:v>2071</c:v>
                </c:pt>
                <c:pt idx="7098">
                  <c:v>2071</c:v>
                </c:pt>
                <c:pt idx="7099">
                  <c:v>2071</c:v>
                </c:pt>
                <c:pt idx="7100">
                  <c:v>2071</c:v>
                </c:pt>
                <c:pt idx="7101">
                  <c:v>2071</c:v>
                </c:pt>
                <c:pt idx="7102">
                  <c:v>2071</c:v>
                </c:pt>
                <c:pt idx="7103">
                  <c:v>2071</c:v>
                </c:pt>
                <c:pt idx="7104">
                  <c:v>2071</c:v>
                </c:pt>
                <c:pt idx="7105">
                  <c:v>2071</c:v>
                </c:pt>
                <c:pt idx="7106">
                  <c:v>2071</c:v>
                </c:pt>
                <c:pt idx="7107">
                  <c:v>2071</c:v>
                </c:pt>
                <c:pt idx="7108">
                  <c:v>2071</c:v>
                </c:pt>
                <c:pt idx="7109">
                  <c:v>2071</c:v>
                </c:pt>
                <c:pt idx="7110">
                  <c:v>2072</c:v>
                </c:pt>
                <c:pt idx="7111">
                  <c:v>2072</c:v>
                </c:pt>
                <c:pt idx="7112">
                  <c:v>2072</c:v>
                </c:pt>
                <c:pt idx="7113">
                  <c:v>2072</c:v>
                </c:pt>
                <c:pt idx="7114">
                  <c:v>2072</c:v>
                </c:pt>
                <c:pt idx="7115">
                  <c:v>2072</c:v>
                </c:pt>
                <c:pt idx="7116">
                  <c:v>2072</c:v>
                </c:pt>
                <c:pt idx="7117">
                  <c:v>2073</c:v>
                </c:pt>
                <c:pt idx="7118">
                  <c:v>2074</c:v>
                </c:pt>
                <c:pt idx="7119">
                  <c:v>2075</c:v>
                </c:pt>
                <c:pt idx="7120">
                  <c:v>2075</c:v>
                </c:pt>
                <c:pt idx="7121">
                  <c:v>2075</c:v>
                </c:pt>
                <c:pt idx="7122">
                  <c:v>2075</c:v>
                </c:pt>
                <c:pt idx="7123">
                  <c:v>2075</c:v>
                </c:pt>
                <c:pt idx="7124">
                  <c:v>2076</c:v>
                </c:pt>
                <c:pt idx="7125">
                  <c:v>2076</c:v>
                </c:pt>
                <c:pt idx="7126">
                  <c:v>2076</c:v>
                </c:pt>
                <c:pt idx="7127">
                  <c:v>2076</c:v>
                </c:pt>
                <c:pt idx="7128">
                  <c:v>2077</c:v>
                </c:pt>
                <c:pt idx="7129">
                  <c:v>2078</c:v>
                </c:pt>
                <c:pt idx="7130">
                  <c:v>2079</c:v>
                </c:pt>
                <c:pt idx="7131">
                  <c:v>2080</c:v>
                </c:pt>
                <c:pt idx="7132">
                  <c:v>2080</c:v>
                </c:pt>
                <c:pt idx="7133">
                  <c:v>2081</c:v>
                </c:pt>
                <c:pt idx="7134">
                  <c:v>2082</c:v>
                </c:pt>
                <c:pt idx="7135">
                  <c:v>2082</c:v>
                </c:pt>
                <c:pt idx="7136">
                  <c:v>2082</c:v>
                </c:pt>
                <c:pt idx="7137">
                  <c:v>2083</c:v>
                </c:pt>
                <c:pt idx="7138">
                  <c:v>2084</c:v>
                </c:pt>
                <c:pt idx="7139">
                  <c:v>2085</c:v>
                </c:pt>
                <c:pt idx="7140">
                  <c:v>2085</c:v>
                </c:pt>
                <c:pt idx="7141">
                  <c:v>2085</c:v>
                </c:pt>
                <c:pt idx="7142">
                  <c:v>2085</c:v>
                </c:pt>
                <c:pt idx="7143">
                  <c:v>2085</c:v>
                </c:pt>
                <c:pt idx="7144">
                  <c:v>2085</c:v>
                </c:pt>
                <c:pt idx="7145">
                  <c:v>2085</c:v>
                </c:pt>
                <c:pt idx="7146">
                  <c:v>2085</c:v>
                </c:pt>
                <c:pt idx="7147">
                  <c:v>2085</c:v>
                </c:pt>
                <c:pt idx="7148">
                  <c:v>2085</c:v>
                </c:pt>
                <c:pt idx="7149">
                  <c:v>2086</c:v>
                </c:pt>
                <c:pt idx="7150">
                  <c:v>2087</c:v>
                </c:pt>
                <c:pt idx="7151">
                  <c:v>2088</c:v>
                </c:pt>
                <c:pt idx="7152">
                  <c:v>2089</c:v>
                </c:pt>
                <c:pt idx="7153">
                  <c:v>2090</c:v>
                </c:pt>
                <c:pt idx="7154">
                  <c:v>2091</c:v>
                </c:pt>
                <c:pt idx="7155">
                  <c:v>2092</c:v>
                </c:pt>
                <c:pt idx="7156">
                  <c:v>2093</c:v>
                </c:pt>
                <c:pt idx="7157">
                  <c:v>2094</c:v>
                </c:pt>
                <c:pt idx="7158">
                  <c:v>2095</c:v>
                </c:pt>
                <c:pt idx="7159">
                  <c:v>2096</c:v>
                </c:pt>
                <c:pt idx="7160">
                  <c:v>2097</c:v>
                </c:pt>
                <c:pt idx="7161">
                  <c:v>2098</c:v>
                </c:pt>
                <c:pt idx="7162">
                  <c:v>2098</c:v>
                </c:pt>
                <c:pt idx="7163">
                  <c:v>2099</c:v>
                </c:pt>
                <c:pt idx="7164">
                  <c:v>2099</c:v>
                </c:pt>
                <c:pt idx="7165">
                  <c:v>2099</c:v>
                </c:pt>
                <c:pt idx="7166">
                  <c:v>2100</c:v>
                </c:pt>
                <c:pt idx="7167">
                  <c:v>2101</c:v>
                </c:pt>
                <c:pt idx="7168">
                  <c:v>2102</c:v>
                </c:pt>
                <c:pt idx="7169">
                  <c:v>2102</c:v>
                </c:pt>
                <c:pt idx="7170">
                  <c:v>2102</c:v>
                </c:pt>
                <c:pt idx="7171">
                  <c:v>2102</c:v>
                </c:pt>
                <c:pt idx="7172">
                  <c:v>2102</c:v>
                </c:pt>
                <c:pt idx="7173">
                  <c:v>2102</c:v>
                </c:pt>
                <c:pt idx="7174">
                  <c:v>2102</c:v>
                </c:pt>
                <c:pt idx="7175">
                  <c:v>2102</c:v>
                </c:pt>
                <c:pt idx="7176">
                  <c:v>2102</c:v>
                </c:pt>
                <c:pt idx="7177">
                  <c:v>2103</c:v>
                </c:pt>
                <c:pt idx="7178">
                  <c:v>2103</c:v>
                </c:pt>
                <c:pt idx="7179">
                  <c:v>2104</c:v>
                </c:pt>
                <c:pt idx="7180">
                  <c:v>2104</c:v>
                </c:pt>
                <c:pt idx="7181">
                  <c:v>2105</c:v>
                </c:pt>
                <c:pt idx="7182">
                  <c:v>2106</c:v>
                </c:pt>
                <c:pt idx="7183">
                  <c:v>2106</c:v>
                </c:pt>
                <c:pt idx="7184">
                  <c:v>2106</c:v>
                </c:pt>
                <c:pt idx="7185">
                  <c:v>2106</c:v>
                </c:pt>
                <c:pt idx="7186">
                  <c:v>2106</c:v>
                </c:pt>
                <c:pt idx="7187">
                  <c:v>2107</c:v>
                </c:pt>
                <c:pt idx="7188">
                  <c:v>2108</c:v>
                </c:pt>
                <c:pt idx="7189">
                  <c:v>2108</c:v>
                </c:pt>
                <c:pt idx="7190">
                  <c:v>2108</c:v>
                </c:pt>
                <c:pt idx="7191">
                  <c:v>2109</c:v>
                </c:pt>
                <c:pt idx="7192">
                  <c:v>2110</c:v>
                </c:pt>
                <c:pt idx="7193">
                  <c:v>2110</c:v>
                </c:pt>
                <c:pt idx="7194">
                  <c:v>2110</c:v>
                </c:pt>
                <c:pt idx="7195">
                  <c:v>2110</c:v>
                </c:pt>
                <c:pt idx="7196">
                  <c:v>2110</c:v>
                </c:pt>
                <c:pt idx="7197">
                  <c:v>2110</c:v>
                </c:pt>
                <c:pt idx="7198">
                  <c:v>2110</c:v>
                </c:pt>
                <c:pt idx="7199">
                  <c:v>2110</c:v>
                </c:pt>
                <c:pt idx="7200">
                  <c:v>2110</c:v>
                </c:pt>
                <c:pt idx="7201">
                  <c:v>2110</c:v>
                </c:pt>
                <c:pt idx="7202">
                  <c:v>2110</c:v>
                </c:pt>
                <c:pt idx="7203">
                  <c:v>2111</c:v>
                </c:pt>
                <c:pt idx="7204">
                  <c:v>2112</c:v>
                </c:pt>
                <c:pt idx="7205">
                  <c:v>2113</c:v>
                </c:pt>
                <c:pt idx="7206">
                  <c:v>2113</c:v>
                </c:pt>
                <c:pt idx="7207">
                  <c:v>2114</c:v>
                </c:pt>
                <c:pt idx="7208">
                  <c:v>2115</c:v>
                </c:pt>
                <c:pt idx="7209">
                  <c:v>2115</c:v>
                </c:pt>
                <c:pt idx="7210">
                  <c:v>2115</c:v>
                </c:pt>
                <c:pt idx="7211">
                  <c:v>2115</c:v>
                </c:pt>
                <c:pt idx="7212">
                  <c:v>2115</c:v>
                </c:pt>
                <c:pt idx="7213">
                  <c:v>2115</c:v>
                </c:pt>
                <c:pt idx="7214">
                  <c:v>2115</c:v>
                </c:pt>
                <c:pt idx="7215">
                  <c:v>2115</c:v>
                </c:pt>
                <c:pt idx="7216">
                  <c:v>2115</c:v>
                </c:pt>
                <c:pt idx="7217">
                  <c:v>2115</c:v>
                </c:pt>
                <c:pt idx="7218">
                  <c:v>2115</c:v>
                </c:pt>
                <c:pt idx="7219">
                  <c:v>2116</c:v>
                </c:pt>
                <c:pt idx="7220">
                  <c:v>2116</c:v>
                </c:pt>
                <c:pt idx="7221">
                  <c:v>2116</c:v>
                </c:pt>
                <c:pt idx="7222">
                  <c:v>2116</c:v>
                </c:pt>
                <c:pt idx="7223">
                  <c:v>2116</c:v>
                </c:pt>
                <c:pt idx="7224">
                  <c:v>2116</c:v>
                </c:pt>
                <c:pt idx="7225">
                  <c:v>2117</c:v>
                </c:pt>
                <c:pt idx="7226">
                  <c:v>2118</c:v>
                </c:pt>
                <c:pt idx="7227">
                  <c:v>2118</c:v>
                </c:pt>
                <c:pt idx="7228">
                  <c:v>2118</c:v>
                </c:pt>
                <c:pt idx="7229">
                  <c:v>2119</c:v>
                </c:pt>
                <c:pt idx="7230">
                  <c:v>2119</c:v>
                </c:pt>
                <c:pt idx="7231">
                  <c:v>2120</c:v>
                </c:pt>
                <c:pt idx="7232">
                  <c:v>2120</c:v>
                </c:pt>
                <c:pt idx="7233">
                  <c:v>2120</c:v>
                </c:pt>
                <c:pt idx="7234">
                  <c:v>2121</c:v>
                </c:pt>
                <c:pt idx="7235">
                  <c:v>2122</c:v>
                </c:pt>
                <c:pt idx="7236">
                  <c:v>2123</c:v>
                </c:pt>
                <c:pt idx="7237">
                  <c:v>2123</c:v>
                </c:pt>
                <c:pt idx="7238">
                  <c:v>2123</c:v>
                </c:pt>
                <c:pt idx="7239">
                  <c:v>2124</c:v>
                </c:pt>
                <c:pt idx="7240">
                  <c:v>2124</c:v>
                </c:pt>
                <c:pt idx="7241">
                  <c:v>2124</c:v>
                </c:pt>
                <c:pt idx="7242">
                  <c:v>2124</c:v>
                </c:pt>
                <c:pt idx="7243">
                  <c:v>2125</c:v>
                </c:pt>
                <c:pt idx="7244">
                  <c:v>2125</c:v>
                </c:pt>
                <c:pt idx="7245">
                  <c:v>2125</c:v>
                </c:pt>
                <c:pt idx="7246">
                  <c:v>2126</c:v>
                </c:pt>
                <c:pt idx="7247">
                  <c:v>2126</c:v>
                </c:pt>
                <c:pt idx="7248">
                  <c:v>2127</c:v>
                </c:pt>
                <c:pt idx="7249">
                  <c:v>2127</c:v>
                </c:pt>
                <c:pt idx="7250">
                  <c:v>2127</c:v>
                </c:pt>
                <c:pt idx="7251">
                  <c:v>2127</c:v>
                </c:pt>
                <c:pt idx="7252">
                  <c:v>2127</c:v>
                </c:pt>
                <c:pt idx="7253">
                  <c:v>2127</c:v>
                </c:pt>
                <c:pt idx="7254">
                  <c:v>2127</c:v>
                </c:pt>
                <c:pt idx="7255">
                  <c:v>2127</c:v>
                </c:pt>
                <c:pt idx="7256">
                  <c:v>2127</c:v>
                </c:pt>
                <c:pt idx="7257">
                  <c:v>2127</c:v>
                </c:pt>
                <c:pt idx="7258">
                  <c:v>2128</c:v>
                </c:pt>
                <c:pt idx="7259">
                  <c:v>2128</c:v>
                </c:pt>
                <c:pt idx="7260">
                  <c:v>2128</c:v>
                </c:pt>
                <c:pt idx="7261">
                  <c:v>2128</c:v>
                </c:pt>
                <c:pt idx="7262">
                  <c:v>2128</c:v>
                </c:pt>
                <c:pt idx="7263">
                  <c:v>2128</c:v>
                </c:pt>
                <c:pt idx="7264">
                  <c:v>2129</c:v>
                </c:pt>
                <c:pt idx="7265">
                  <c:v>2129</c:v>
                </c:pt>
                <c:pt idx="7266">
                  <c:v>2129</c:v>
                </c:pt>
                <c:pt idx="7267">
                  <c:v>2129</c:v>
                </c:pt>
                <c:pt idx="7268">
                  <c:v>2129</c:v>
                </c:pt>
                <c:pt idx="7269">
                  <c:v>2130</c:v>
                </c:pt>
                <c:pt idx="7270">
                  <c:v>2130</c:v>
                </c:pt>
                <c:pt idx="7271">
                  <c:v>2131</c:v>
                </c:pt>
                <c:pt idx="7272">
                  <c:v>2132</c:v>
                </c:pt>
                <c:pt idx="7273">
                  <c:v>2132</c:v>
                </c:pt>
                <c:pt idx="7274">
                  <c:v>2132</c:v>
                </c:pt>
                <c:pt idx="7275">
                  <c:v>2132</c:v>
                </c:pt>
                <c:pt idx="7276">
                  <c:v>2132</c:v>
                </c:pt>
                <c:pt idx="7277">
                  <c:v>2132</c:v>
                </c:pt>
                <c:pt idx="7278">
                  <c:v>2132</c:v>
                </c:pt>
                <c:pt idx="7279">
                  <c:v>2132</c:v>
                </c:pt>
                <c:pt idx="7280">
                  <c:v>2132</c:v>
                </c:pt>
                <c:pt idx="7281">
                  <c:v>2132</c:v>
                </c:pt>
                <c:pt idx="7282">
                  <c:v>2133</c:v>
                </c:pt>
                <c:pt idx="7283">
                  <c:v>2133</c:v>
                </c:pt>
                <c:pt idx="7284">
                  <c:v>2134</c:v>
                </c:pt>
                <c:pt idx="7285">
                  <c:v>2135</c:v>
                </c:pt>
                <c:pt idx="7286">
                  <c:v>2136</c:v>
                </c:pt>
                <c:pt idx="7287">
                  <c:v>2137</c:v>
                </c:pt>
                <c:pt idx="7288">
                  <c:v>2138</c:v>
                </c:pt>
                <c:pt idx="7289">
                  <c:v>2139</c:v>
                </c:pt>
                <c:pt idx="7290">
                  <c:v>2139</c:v>
                </c:pt>
                <c:pt idx="7291">
                  <c:v>2139</c:v>
                </c:pt>
                <c:pt idx="7292">
                  <c:v>2139</c:v>
                </c:pt>
                <c:pt idx="7293">
                  <c:v>2139</c:v>
                </c:pt>
                <c:pt idx="7294">
                  <c:v>2139</c:v>
                </c:pt>
                <c:pt idx="7295">
                  <c:v>2140</c:v>
                </c:pt>
                <c:pt idx="7296">
                  <c:v>2140</c:v>
                </c:pt>
                <c:pt idx="7297">
                  <c:v>2141</c:v>
                </c:pt>
                <c:pt idx="7298">
                  <c:v>2141</c:v>
                </c:pt>
                <c:pt idx="7299">
                  <c:v>2141</c:v>
                </c:pt>
                <c:pt idx="7300">
                  <c:v>2141</c:v>
                </c:pt>
                <c:pt idx="7301">
                  <c:v>2141</c:v>
                </c:pt>
                <c:pt idx="7302">
                  <c:v>2141</c:v>
                </c:pt>
                <c:pt idx="7303">
                  <c:v>2141</c:v>
                </c:pt>
                <c:pt idx="7304">
                  <c:v>2141</c:v>
                </c:pt>
                <c:pt idx="7305">
                  <c:v>2141</c:v>
                </c:pt>
                <c:pt idx="7306">
                  <c:v>2141</c:v>
                </c:pt>
                <c:pt idx="7307">
                  <c:v>2141</c:v>
                </c:pt>
                <c:pt idx="7308">
                  <c:v>2142</c:v>
                </c:pt>
                <c:pt idx="7309">
                  <c:v>2142</c:v>
                </c:pt>
                <c:pt idx="7310">
                  <c:v>2142</c:v>
                </c:pt>
                <c:pt idx="7311">
                  <c:v>2142</c:v>
                </c:pt>
                <c:pt idx="7312">
                  <c:v>2143</c:v>
                </c:pt>
                <c:pt idx="7313">
                  <c:v>2143</c:v>
                </c:pt>
                <c:pt idx="7314">
                  <c:v>2143</c:v>
                </c:pt>
                <c:pt idx="7315">
                  <c:v>2144</c:v>
                </c:pt>
                <c:pt idx="7316">
                  <c:v>2144</c:v>
                </c:pt>
                <c:pt idx="7317">
                  <c:v>2144</c:v>
                </c:pt>
                <c:pt idx="7318">
                  <c:v>2144</c:v>
                </c:pt>
                <c:pt idx="7319">
                  <c:v>2144</c:v>
                </c:pt>
                <c:pt idx="7320">
                  <c:v>2144</c:v>
                </c:pt>
                <c:pt idx="7321">
                  <c:v>2144</c:v>
                </c:pt>
                <c:pt idx="7322">
                  <c:v>2144</c:v>
                </c:pt>
                <c:pt idx="7323">
                  <c:v>2144</c:v>
                </c:pt>
                <c:pt idx="7324">
                  <c:v>2145</c:v>
                </c:pt>
                <c:pt idx="7325">
                  <c:v>2146</c:v>
                </c:pt>
                <c:pt idx="7326">
                  <c:v>2147</c:v>
                </c:pt>
                <c:pt idx="7327">
                  <c:v>2148</c:v>
                </c:pt>
                <c:pt idx="7328">
                  <c:v>2148</c:v>
                </c:pt>
                <c:pt idx="7329">
                  <c:v>2148</c:v>
                </c:pt>
                <c:pt idx="7330">
                  <c:v>2149</c:v>
                </c:pt>
                <c:pt idx="7331">
                  <c:v>2150</c:v>
                </c:pt>
                <c:pt idx="7332">
                  <c:v>2150</c:v>
                </c:pt>
                <c:pt idx="7333">
                  <c:v>2150</c:v>
                </c:pt>
                <c:pt idx="7334">
                  <c:v>2150</c:v>
                </c:pt>
                <c:pt idx="7335">
                  <c:v>2150</c:v>
                </c:pt>
                <c:pt idx="7336">
                  <c:v>2151</c:v>
                </c:pt>
                <c:pt idx="7337">
                  <c:v>2152</c:v>
                </c:pt>
                <c:pt idx="7338">
                  <c:v>2152</c:v>
                </c:pt>
                <c:pt idx="7339">
                  <c:v>2152</c:v>
                </c:pt>
                <c:pt idx="7340">
                  <c:v>2153</c:v>
                </c:pt>
                <c:pt idx="7341">
                  <c:v>2154</c:v>
                </c:pt>
                <c:pt idx="7342">
                  <c:v>2155</c:v>
                </c:pt>
                <c:pt idx="7343">
                  <c:v>2156</c:v>
                </c:pt>
                <c:pt idx="7344">
                  <c:v>2156</c:v>
                </c:pt>
                <c:pt idx="7345">
                  <c:v>2156</c:v>
                </c:pt>
                <c:pt idx="7346">
                  <c:v>2157</c:v>
                </c:pt>
                <c:pt idx="7347">
                  <c:v>2158</c:v>
                </c:pt>
                <c:pt idx="7348">
                  <c:v>2158</c:v>
                </c:pt>
                <c:pt idx="7349">
                  <c:v>2159</c:v>
                </c:pt>
                <c:pt idx="7350">
                  <c:v>2159</c:v>
                </c:pt>
                <c:pt idx="7351">
                  <c:v>2159</c:v>
                </c:pt>
                <c:pt idx="7352">
                  <c:v>2159</c:v>
                </c:pt>
                <c:pt idx="7353">
                  <c:v>2160</c:v>
                </c:pt>
                <c:pt idx="7354">
                  <c:v>2161</c:v>
                </c:pt>
                <c:pt idx="7355">
                  <c:v>2161</c:v>
                </c:pt>
                <c:pt idx="7356">
                  <c:v>2161</c:v>
                </c:pt>
                <c:pt idx="7357">
                  <c:v>2161</c:v>
                </c:pt>
                <c:pt idx="7358">
                  <c:v>2161</c:v>
                </c:pt>
                <c:pt idx="7359">
                  <c:v>2161</c:v>
                </c:pt>
                <c:pt idx="7360">
                  <c:v>2161</c:v>
                </c:pt>
                <c:pt idx="7361">
                  <c:v>2161</c:v>
                </c:pt>
                <c:pt idx="7362">
                  <c:v>2161</c:v>
                </c:pt>
                <c:pt idx="7363">
                  <c:v>2162</c:v>
                </c:pt>
                <c:pt idx="7364">
                  <c:v>2162</c:v>
                </c:pt>
                <c:pt idx="7365">
                  <c:v>2163</c:v>
                </c:pt>
                <c:pt idx="7366">
                  <c:v>2164</c:v>
                </c:pt>
                <c:pt idx="7367">
                  <c:v>2164</c:v>
                </c:pt>
                <c:pt idx="7368">
                  <c:v>2165</c:v>
                </c:pt>
                <c:pt idx="7369">
                  <c:v>2165</c:v>
                </c:pt>
                <c:pt idx="7370">
                  <c:v>2165</c:v>
                </c:pt>
                <c:pt idx="7371">
                  <c:v>2165</c:v>
                </c:pt>
                <c:pt idx="7372">
                  <c:v>2165</c:v>
                </c:pt>
                <c:pt idx="7373">
                  <c:v>2166</c:v>
                </c:pt>
                <c:pt idx="7374">
                  <c:v>2166</c:v>
                </c:pt>
                <c:pt idx="7375">
                  <c:v>2166</c:v>
                </c:pt>
                <c:pt idx="7376">
                  <c:v>2167</c:v>
                </c:pt>
                <c:pt idx="7377">
                  <c:v>2168</c:v>
                </c:pt>
                <c:pt idx="7378">
                  <c:v>2168</c:v>
                </c:pt>
                <c:pt idx="7379">
                  <c:v>2169</c:v>
                </c:pt>
                <c:pt idx="7380">
                  <c:v>2169</c:v>
                </c:pt>
                <c:pt idx="7381">
                  <c:v>2170</c:v>
                </c:pt>
                <c:pt idx="7382">
                  <c:v>2171</c:v>
                </c:pt>
                <c:pt idx="7383">
                  <c:v>2171</c:v>
                </c:pt>
                <c:pt idx="7384">
                  <c:v>2172</c:v>
                </c:pt>
                <c:pt idx="7385">
                  <c:v>2172</c:v>
                </c:pt>
                <c:pt idx="7386">
                  <c:v>2172</c:v>
                </c:pt>
                <c:pt idx="7387">
                  <c:v>2173</c:v>
                </c:pt>
                <c:pt idx="7388">
                  <c:v>2174</c:v>
                </c:pt>
                <c:pt idx="7389">
                  <c:v>2175</c:v>
                </c:pt>
                <c:pt idx="7390">
                  <c:v>2175</c:v>
                </c:pt>
                <c:pt idx="7391">
                  <c:v>2175</c:v>
                </c:pt>
                <c:pt idx="7392">
                  <c:v>2175</c:v>
                </c:pt>
                <c:pt idx="7393">
                  <c:v>2176</c:v>
                </c:pt>
                <c:pt idx="7394">
                  <c:v>2176</c:v>
                </c:pt>
                <c:pt idx="7395">
                  <c:v>2176</c:v>
                </c:pt>
                <c:pt idx="7396">
                  <c:v>2176</c:v>
                </c:pt>
                <c:pt idx="7397">
                  <c:v>2176</c:v>
                </c:pt>
                <c:pt idx="7398">
                  <c:v>2176</c:v>
                </c:pt>
                <c:pt idx="7399">
                  <c:v>2177</c:v>
                </c:pt>
                <c:pt idx="7400">
                  <c:v>2177</c:v>
                </c:pt>
                <c:pt idx="7401">
                  <c:v>2177</c:v>
                </c:pt>
                <c:pt idx="7402">
                  <c:v>2177</c:v>
                </c:pt>
                <c:pt idx="7403">
                  <c:v>2177</c:v>
                </c:pt>
                <c:pt idx="7404">
                  <c:v>2177</c:v>
                </c:pt>
                <c:pt idx="7405">
                  <c:v>2178</c:v>
                </c:pt>
                <c:pt idx="7406">
                  <c:v>2178</c:v>
                </c:pt>
                <c:pt idx="7407">
                  <c:v>2179</c:v>
                </c:pt>
                <c:pt idx="7408">
                  <c:v>2180</c:v>
                </c:pt>
                <c:pt idx="7409">
                  <c:v>2181</c:v>
                </c:pt>
                <c:pt idx="7410">
                  <c:v>2182</c:v>
                </c:pt>
                <c:pt idx="7411">
                  <c:v>2182</c:v>
                </c:pt>
                <c:pt idx="7412">
                  <c:v>2183</c:v>
                </c:pt>
                <c:pt idx="7413">
                  <c:v>2184</c:v>
                </c:pt>
                <c:pt idx="7414">
                  <c:v>2184</c:v>
                </c:pt>
                <c:pt idx="7415">
                  <c:v>2184</c:v>
                </c:pt>
                <c:pt idx="7416">
                  <c:v>2184</c:v>
                </c:pt>
                <c:pt idx="7417">
                  <c:v>2184</c:v>
                </c:pt>
                <c:pt idx="7418">
                  <c:v>2184</c:v>
                </c:pt>
                <c:pt idx="7419">
                  <c:v>2184</c:v>
                </c:pt>
                <c:pt idx="7420">
                  <c:v>2184</c:v>
                </c:pt>
                <c:pt idx="7421">
                  <c:v>2184</c:v>
                </c:pt>
                <c:pt idx="7422">
                  <c:v>2184</c:v>
                </c:pt>
                <c:pt idx="7423">
                  <c:v>2184</c:v>
                </c:pt>
                <c:pt idx="7424">
                  <c:v>2184</c:v>
                </c:pt>
                <c:pt idx="7425">
                  <c:v>2184</c:v>
                </c:pt>
                <c:pt idx="7426">
                  <c:v>2184</c:v>
                </c:pt>
                <c:pt idx="7427">
                  <c:v>2184</c:v>
                </c:pt>
                <c:pt idx="7428">
                  <c:v>2184</c:v>
                </c:pt>
                <c:pt idx="7429">
                  <c:v>2184</c:v>
                </c:pt>
                <c:pt idx="7430">
                  <c:v>2184</c:v>
                </c:pt>
                <c:pt idx="7431">
                  <c:v>2184</c:v>
                </c:pt>
                <c:pt idx="7432">
                  <c:v>2184</c:v>
                </c:pt>
                <c:pt idx="7433">
                  <c:v>2185</c:v>
                </c:pt>
                <c:pt idx="7434">
                  <c:v>2186</c:v>
                </c:pt>
                <c:pt idx="7435">
                  <c:v>2187</c:v>
                </c:pt>
                <c:pt idx="7436">
                  <c:v>2188</c:v>
                </c:pt>
                <c:pt idx="7437">
                  <c:v>2189</c:v>
                </c:pt>
                <c:pt idx="7438">
                  <c:v>2189</c:v>
                </c:pt>
                <c:pt idx="7439">
                  <c:v>2189</c:v>
                </c:pt>
                <c:pt idx="7440">
                  <c:v>2189</c:v>
                </c:pt>
                <c:pt idx="7441">
                  <c:v>2190</c:v>
                </c:pt>
                <c:pt idx="7442">
                  <c:v>2190</c:v>
                </c:pt>
                <c:pt idx="7443">
                  <c:v>2190</c:v>
                </c:pt>
                <c:pt idx="7444">
                  <c:v>2190</c:v>
                </c:pt>
                <c:pt idx="7445">
                  <c:v>2190</c:v>
                </c:pt>
                <c:pt idx="7446">
                  <c:v>2191</c:v>
                </c:pt>
                <c:pt idx="7447">
                  <c:v>2191</c:v>
                </c:pt>
                <c:pt idx="7448">
                  <c:v>2191</c:v>
                </c:pt>
                <c:pt idx="7449">
                  <c:v>2191</c:v>
                </c:pt>
                <c:pt idx="7450">
                  <c:v>2191</c:v>
                </c:pt>
                <c:pt idx="7451">
                  <c:v>2191</c:v>
                </c:pt>
                <c:pt idx="7452">
                  <c:v>2191</c:v>
                </c:pt>
                <c:pt idx="7453">
                  <c:v>2192</c:v>
                </c:pt>
                <c:pt idx="7454">
                  <c:v>2192</c:v>
                </c:pt>
                <c:pt idx="7455">
                  <c:v>2192</c:v>
                </c:pt>
                <c:pt idx="7456">
                  <c:v>2192</c:v>
                </c:pt>
                <c:pt idx="7457">
                  <c:v>2192</c:v>
                </c:pt>
                <c:pt idx="7458">
                  <c:v>2192</c:v>
                </c:pt>
                <c:pt idx="7459">
                  <c:v>2193</c:v>
                </c:pt>
                <c:pt idx="7460">
                  <c:v>2194</c:v>
                </c:pt>
                <c:pt idx="7461">
                  <c:v>2194</c:v>
                </c:pt>
                <c:pt idx="7462">
                  <c:v>2194</c:v>
                </c:pt>
                <c:pt idx="7463">
                  <c:v>2194</c:v>
                </c:pt>
                <c:pt idx="7464">
                  <c:v>2194</c:v>
                </c:pt>
                <c:pt idx="7465">
                  <c:v>2194</c:v>
                </c:pt>
                <c:pt idx="7466">
                  <c:v>2195</c:v>
                </c:pt>
                <c:pt idx="7467">
                  <c:v>2195</c:v>
                </c:pt>
                <c:pt idx="7468">
                  <c:v>2196</c:v>
                </c:pt>
                <c:pt idx="7469">
                  <c:v>2197</c:v>
                </c:pt>
                <c:pt idx="7470">
                  <c:v>2198</c:v>
                </c:pt>
                <c:pt idx="7471">
                  <c:v>2199</c:v>
                </c:pt>
                <c:pt idx="7472">
                  <c:v>2199</c:v>
                </c:pt>
                <c:pt idx="7473">
                  <c:v>2199</c:v>
                </c:pt>
                <c:pt idx="7474">
                  <c:v>2200</c:v>
                </c:pt>
                <c:pt idx="7475">
                  <c:v>2201</c:v>
                </c:pt>
                <c:pt idx="7476">
                  <c:v>2202</c:v>
                </c:pt>
                <c:pt idx="7477">
                  <c:v>2203</c:v>
                </c:pt>
                <c:pt idx="7478">
                  <c:v>2203</c:v>
                </c:pt>
                <c:pt idx="7479">
                  <c:v>2204</c:v>
                </c:pt>
                <c:pt idx="7480">
                  <c:v>2205</c:v>
                </c:pt>
                <c:pt idx="7481">
                  <c:v>2206</c:v>
                </c:pt>
                <c:pt idx="7482">
                  <c:v>2206</c:v>
                </c:pt>
                <c:pt idx="7483">
                  <c:v>2206</c:v>
                </c:pt>
                <c:pt idx="7484">
                  <c:v>2207</c:v>
                </c:pt>
                <c:pt idx="7485">
                  <c:v>2208</c:v>
                </c:pt>
                <c:pt idx="7486">
                  <c:v>2208</c:v>
                </c:pt>
                <c:pt idx="7487">
                  <c:v>2209</c:v>
                </c:pt>
                <c:pt idx="7488">
                  <c:v>2210</c:v>
                </c:pt>
                <c:pt idx="7489">
                  <c:v>2211</c:v>
                </c:pt>
                <c:pt idx="7490">
                  <c:v>2212</c:v>
                </c:pt>
                <c:pt idx="7491">
                  <c:v>2212</c:v>
                </c:pt>
                <c:pt idx="7492">
                  <c:v>2213</c:v>
                </c:pt>
                <c:pt idx="7493">
                  <c:v>2214</c:v>
                </c:pt>
                <c:pt idx="7494">
                  <c:v>2215</c:v>
                </c:pt>
                <c:pt idx="7495">
                  <c:v>2215</c:v>
                </c:pt>
                <c:pt idx="7496">
                  <c:v>2215</c:v>
                </c:pt>
                <c:pt idx="7497">
                  <c:v>2215</c:v>
                </c:pt>
                <c:pt idx="7498">
                  <c:v>2215</c:v>
                </c:pt>
                <c:pt idx="7499">
                  <c:v>2216</c:v>
                </c:pt>
                <c:pt idx="7500">
                  <c:v>2217</c:v>
                </c:pt>
                <c:pt idx="7501">
                  <c:v>2218</c:v>
                </c:pt>
                <c:pt idx="7502">
                  <c:v>2219</c:v>
                </c:pt>
                <c:pt idx="7503">
                  <c:v>2220</c:v>
                </c:pt>
                <c:pt idx="7504">
                  <c:v>2221</c:v>
                </c:pt>
                <c:pt idx="7505">
                  <c:v>2221</c:v>
                </c:pt>
                <c:pt idx="7506">
                  <c:v>2221</c:v>
                </c:pt>
                <c:pt idx="7507">
                  <c:v>2222</c:v>
                </c:pt>
                <c:pt idx="7508">
                  <c:v>2223</c:v>
                </c:pt>
                <c:pt idx="7509">
                  <c:v>2223</c:v>
                </c:pt>
                <c:pt idx="7510">
                  <c:v>2223</c:v>
                </c:pt>
                <c:pt idx="7511">
                  <c:v>2223</c:v>
                </c:pt>
                <c:pt idx="7512">
                  <c:v>2223</c:v>
                </c:pt>
                <c:pt idx="7513">
                  <c:v>2223</c:v>
                </c:pt>
                <c:pt idx="7514">
                  <c:v>2223</c:v>
                </c:pt>
                <c:pt idx="7515">
                  <c:v>2223</c:v>
                </c:pt>
                <c:pt idx="7516">
                  <c:v>2223</c:v>
                </c:pt>
                <c:pt idx="7517">
                  <c:v>2223</c:v>
                </c:pt>
                <c:pt idx="7518">
                  <c:v>2223</c:v>
                </c:pt>
                <c:pt idx="7519">
                  <c:v>2223</c:v>
                </c:pt>
                <c:pt idx="7520">
                  <c:v>2223</c:v>
                </c:pt>
                <c:pt idx="7521">
                  <c:v>2223</c:v>
                </c:pt>
                <c:pt idx="7522">
                  <c:v>2223</c:v>
                </c:pt>
                <c:pt idx="7523">
                  <c:v>2224</c:v>
                </c:pt>
                <c:pt idx="7524">
                  <c:v>2225</c:v>
                </c:pt>
                <c:pt idx="7525">
                  <c:v>2226</c:v>
                </c:pt>
                <c:pt idx="7526">
                  <c:v>2227</c:v>
                </c:pt>
                <c:pt idx="7527">
                  <c:v>2228</c:v>
                </c:pt>
                <c:pt idx="7528">
                  <c:v>2229</c:v>
                </c:pt>
                <c:pt idx="7529">
                  <c:v>2230</c:v>
                </c:pt>
                <c:pt idx="7530">
                  <c:v>2230</c:v>
                </c:pt>
                <c:pt idx="7531">
                  <c:v>2231</c:v>
                </c:pt>
                <c:pt idx="7532">
                  <c:v>2232</c:v>
                </c:pt>
                <c:pt idx="7533">
                  <c:v>2233</c:v>
                </c:pt>
                <c:pt idx="7534">
                  <c:v>2233</c:v>
                </c:pt>
                <c:pt idx="7535">
                  <c:v>2234</c:v>
                </c:pt>
                <c:pt idx="7536">
                  <c:v>2234</c:v>
                </c:pt>
                <c:pt idx="7537">
                  <c:v>2235</c:v>
                </c:pt>
                <c:pt idx="7538">
                  <c:v>2235</c:v>
                </c:pt>
                <c:pt idx="7539">
                  <c:v>2236</c:v>
                </c:pt>
                <c:pt idx="7540">
                  <c:v>2236</c:v>
                </c:pt>
                <c:pt idx="7541">
                  <c:v>2237</c:v>
                </c:pt>
                <c:pt idx="7542">
                  <c:v>2237</c:v>
                </c:pt>
                <c:pt idx="7543">
                  <c:v>2238</c:v>
                </c:pt>
                <c:pt idx="7544">
                  <c:v>2238</c:v>
                </c:pt>
                <c:pt idx="7545">
                  <c:v>2238</c:v>
                </c:pt>
                <c:pt idx="7546">
                  <c:v>2238</c:v>
                </c:pt>
                <c:pt idx="7547">
                  <c:v>2239</c:v>
                </c:pt>
                <c:pt idx="7548">
                  <c:v>2240</c:v>
                </c:pt>
                <c:pt idx="7549">
                  <c:v>2241</c:v>
                </c:pt>
                <c:pt idx="7550">
                  <c:v>2242</c:v>
                </c:pt>
                <c:pt idx="7551">
                  <c:v>2243</c:v>
                </c:pt>
                <c:pt idx="7552">
                  <c:v>2244</c:v>
                </c:pt>
                <c:pt idx="7553">
                  <c:v>2245</c:v>
                </c:pt>
                <c:pt idx="7554">
                  <c:v>2245</c:v>
                </c:pt>
                <c:pt idx="7555">
                  <c:v>2246</c:v>
                </c:pt>
                <c:pt idx="7556">
                  <c:v>2246</c:v>
                </c:pt>
                <c:pt idx="7557">
                  <c:v>2246</c:v>
                </c:pt>
                <c:pt idx="7558">
                  <c:v>2246</c:v>
                </c:pt>
                <c:pt idx="7559">
                  <c:v>2246</c:v>
                </c:pt>
                <c:pt idx="7560">
                  <c:v>2246</c:v>
                </c:pt>
                <c:pt idx="7561">
                  <c:v>2246</c:v>
                </c:pt>
                <c:pt idx="7562">
                  <c:v>2246</c:v>
                </c:pt>
                <c:pt idx="7563">
                  <c:v>2247</c:v>
                </c:pt>
                <c:pt idx="7564">
                  <c:v>2248</c:v>
                </c:pt>
                <c:pt idx="7565">
                  <c:v>2248</c:v>
                </c:pt>
                <c:pt idx="7566">
                  <c:v>2249</c:v>
                </c:pt>
                <c:pt idx="7567">
                  <c:v>2249</c:v>
                </c:pt>
                <c:pt idx="7568">
                  <c:v>2249</c:v>
                </c:pt>
                <c:pt idx="7569">
                  <c:v>2249</c:v>
                </c:pt>
                <c:pt idx="7570">
                  <c:v>2250</c:v>
                </c:pt>
                <c:pt idx="7571">
                  <c:v>2251</c:v>
                </c:pt>
                <c:pt idx="7572">
                  <c:v>2252</c:v>
                </c:pt>
                <c:pt idx="7573">
                  <c:v>2252</c:v>
                </c:pt>
                <c:pt idx="7574">
                  <c:v>2253</c:v>
                </c:pt>
                <c:pt idx="7575">
                  <c:v>2253</c:v>
                </c:pt>
                <c:pt idx="7576">
                  <c:v>2253</c:v>
                </c:pt>
                <c:pt idx="7577">
                  <c:v>2253</c:v>
                </c:pt>
                <c:pt idx="7578">
                  <c:v>2254</c:v>
                </c:pt>
                <c:pt idx="7579">
                  <c:v>2254</c:v>
                </c:pt>
                <c:pt idx="7580">
                  <c:v>2255</c:v>
                </c:pt>
                <c:pt idx="7581">
                  <c:v>2255</c:v>
                </c:pt>
                <c:pt idx="7582">
                  <c:v>2256</c:v>
                </c:pt>
                <c:pt idx="7583">
                  <c:v>2257</c:v>
                </c:pt>
                <c:pt idx="7584">
                  <c:v>2257</c:v>
                </c:pt>
                <c:pt idx="7585">
                  <c:v>2257</c:v>
                </c:pt>
                <c:pt idx="7586">
                  <c:v>2257</c:v>
                </c:pt>
                <c:pt idx="7587">
                  <c:v>2257</c:v>
                </c:pt>
                <c:pt idx="7588">
                  <c:v>2257</c:v>
                </c:pt>
                <c:pt idx="7589">
                  <c:v>2257</c:v>
                </c:pt>
                <c:pt idx="7590">
                  <c:v>2257</c:v>
                </c:pt>
                <c:pt idx="7591">
                  <c:v>2257</c:v>
                </c:pt>
                <c:pt idx="7592">
                  <c:v>2257</c:v>
                </c:pt>
                <c:pt idx="7593">
                  <c:v>2257</c:v>
                </c:pt>
                <c:pt idx="7594">
                  <c:v>2257</c:v>
                </c:pt>
                <c:pt idx="7595">
                  <c:v>2257</c:v>
                </c:pt>
                <c:pt idx="7596">
                  <c:v>2257</c:v>
                </c:pt>
                <c:pt idx="7597">
                  <c:v>2257</c:v>
                </c:pt>
                <c:pt idx="7598">
                  <c:v>2258</c:v>
                </c:pt>
                <c:pt idx="7599">
                  <c:v>2258</c:v>
                </c:pt>
                <c:pt idx="7600">
                  <c:v>2258</c:v>
                </c:pt>
                <c:pt idx="7601">
                  <c:v>2258</c:v>
                </c:pt>
                <c:pt idx="7602">
                  <c:v>2258</c:v>
                </c:pt>
                <c:pt idx="7603">
                  <c:v>2258</c:v>
                </c:pt>
                <c:pt idx="7604">
                  <c:v>2258</c:v>
                </c:pt>
                <c:pt idx="7605">
                  <c:v>2258</c:v>
                </c:pt>
                <c:pt idx="7606">
                  <c:v>2258</c:v>
                </c:pt>
                <c:pt idx="7607">
                  <c:v>2258</c:v>
                </c:pt>
                <c:pt idx="7608">
                  <c:v>2258</c:v>
                </c:pt>
                <c:pt idx="7609">
                  <c:v>2258</c:v>
                </c:pt>
                <c:pt idx="7610">
                  <c:v>2258</c:v>
                </c:pt>
                <c:pt idx="7611">
                  <c:v>2258</c:v>
                </c:pt>
                <c:pt idx="7612">
                  <c:v>2258</c:v>
                </c:pt>
                <c:pt idx="7613">
                  <c:v>2258</c:v>
                </c:pt>
                <c:pt idx="7614">
                  <c:v>2258</c:v>
                </c:pt>
                <c:pt idx="7615">
                  <c:v>2258</c:v>
                </c:pt>
                <c:pt idx="7616">
                  <c:v>2258</c:v>
                </c:pt>
                <c:pt idx="7617">
                  <c:v>2259</c:v>
                </c:pt>
                <c:pt idx="7618">
                  <c:v>2260</c:v>
                </c:pt>
                <c:pt idx="7619">
                  <c:v>2260</c:v>
                </c:pt>
                <c:pt idx="7620">
                  <c:v>2261</c:v>
                </c:pt>
                <c:pt idx="7621">
                  <c:v>2262</c:v>
                </c:pt>
                <c:pt idx="7622">
                  <c:v>2262</c:v>
                </c:pt>
                <c:pt idx="7623">
                  <c:v>2263</c:v>
                </c:pt>
                <c:pt idx="7624">
                  <c:v>2263</c:v>
                </c:pt>
                <c:pt idx="7625">
                  <c:v>2263</c:v>
                </c:pt>
                <c:pt idx="7626">
                  <c:v>2264</c:v>
                </c:pt>
                <c:pt idx="7627">
                  <c:v>2264</c:v>
                </c:pt>
                <c:pt idx="7628">
                  <c:v>2264</c:v>
                </c:pt>
                <c:pt idx="7629">
                  <c:v>2265</c:v>
                </c:pt>
                <c:pt idx="7630">
                  <c:v>2266</c:v>
                </c:pt>
                <c:pt idx="7631">
                  <c:v>2267</c:v>
                </c:pt>
                <c:pt idx="7632">
                  <c:v>2267</c:v>
                </c:pt>
                <c:pt idx="7633">
                  <c:v>2268</c:v>
                </c:pt>
                <c:pt idx="7634">
                  <c:v>2269</c:v>
                </c:pt>
                <c:pt idx="7635">
                  <c:v>2269</c:v>
                </c:pt>
                <c:pt idx="7636">
                  <c:v>2270</c:v>
                </c:pt>
                <c:pt idx="7637">
                  <c:v>2270</c:v>
                </c:pt>
                <c:pt idx="7638">
                  <c:v>2271</c:v>
                </c:pt>
                <c:pt idx="7639">
                  <c:v>2271</c:v>
                </c:pt>
                <c:pt idx="7640">
                  <c:v>2272</c:v>
                </c:pt>
                <c:pt idx="7641">
                  <c:v>2273</c:v>
                </c:pt>
                <c:pt idx="7642">
                  <c:v>2274</c:v>
                </c:pt>
                <c:pt idx="7643">
                  <c:v>2275</c:v>
                </c:pt>
                <c:pt idx="7644">
                  <c:v>2275</c:v>
                </c:pt>
                <c:pt idx="7645">
                  <c:v>2275</c:v>
                </c:pt>
                <c:pt idx="7646">
                  <c:v>2275</c:v>
                </c:pt>
                <c:pt idx="7647">
                  <c:v>2275</c:v>
                </c:pt>
                <c:pt idx="7648">
                  <c:v>2275</c:v>
                </c:pt>
                <c:pt idx="7649">
                  <c:v>2275</c:v>
                </c:pt>
                <c:pt idx="7650">
                  <c:v>2275</c:v>
                </c:pt>
                <c:pt idx="7651">
                  <c:v>2276</c:v>
                </c:pt>
                <c:pt idx="7652">
                  <c:v>2277</c:v>
                </c:pt>
                <c:pt idx="7653">
                  <c:v>2277</c:v>
                </c:pt>
                <c:pt idx="7654">
                  <c:v>2278</c:v>
                </c:pt>
                <c:pt idx="7655">
                  <c:v>2279</c:v>
                </c:pt>
                <c:pt idx="7656">
                  <c:v>2280</c:v>
                </c:pt>
                <c:pt idx="7657">
                  <c:v>2280</c:v>
                </c:pt>
                <c:pt idx="7658">
                  <c:v>2280</c:v>
                </c:pt>
                <c:pt idx="7659">
                  <c:v>2280</c:v>
                </c:pt>
                <c:pt idx="7660">
                  <c:v>2281</c:v>
                </c:pt>
                <c:pt idx="7661">
                  <c:v>2281</c:v>
                </c:pt>
                <c:pt idx="7662">
                  <c:v>2281</c:v>
                </c:pt>
                <c:pt idx="7663">
                  <c:v>2281</c:v>
                </c:pt>
                <c:pt idx="7664">
                  <c:v>2281</c:v>
                </c:pt>
                <c:pt idx="7665">
                  <c:v>2281</c:v>
                </c:pt>
                <c:pt idx="7666">
                  <c:v>2281</c:v>
                </c:pt>
                <c:pt idx="7667">
                  <c:v>2281</c:v>
                </c:pt>
                <c:pt idx="7668">
                  <c:v>2281</c:v>
                </c:pt>
                <c:pt idx="7669">
                  <c:v>2281</c:v>
                </c:pt>
                <c:pt idx="7670">
                  <c:v>2281</c:v>
                </c:pt>
                <c:pt idx="7671">
                  <c:v>2281</c:v>
                </c:pt>
                <c:pt idx="7672">
                  <c:v>2281</c:v>
                </c:pt>
                <c:pt idx="7673">
                  <c:v>2281</c:v>
                </c:pt>
                <c:pt idx="7674">
                  <c:v>2281</c:v>
                </c:pt>
                <c:pt idx="7675">
                  <c:v>2281</c:v>
                </c:pt>
                <c:pt idx="7676">
                  <c:v>2281</c:v>
                </c:pt>
                <c:pt idx="7677">
                  <c:v>2281</c:v>
                </c:pt>
                <c:pt idx="7678">
                  <c:v>2281</c:v>
                </c:pt>
                <c:pt idx="7679">
                  <c:v>2281</c:v>
                </c:pt>
                <c:pt idx="7680">
                  <c:v>2281</c:v>
                </c:pt>
                <c:pt idx="7681">
                  <c:v>2281</c:v>
                </c:pt>
                <c:pt idx="7682">
                  <c:v>2282</c:v>
                </c:pt>
                <c:pt idx="7683">
                  <c:v>2282</c:v>
                </c:pt>
                <c:pt idx="7684">
                  <c:v>2282</c:v>
                </c:pt>
                <c:pt idx="7685">
                  <c:v>2282</c:v>
                </c:pt>
                <c:pt idx="7686">
                  <c:v>2282</c:v>
                </c:pt>
                <c:pt idx="7687">
                  <c:v>2282</c:v>
                </c:pt>
                <c:pt idx="7688">
                  <c:v>2283</c:v>
                </c:pt>
                <c:pt idx="7689">
                  <c:v>2284</c:v>
                </c:pt>
                <c:pt idx="7690">
                  <c:v>2285</c:v>
                </c:pt>
                <c:pt idx="7691">
                  <c:v>2285</c:v>
                </c:pt>
                <c:pt idx="7692">
                  <c:v>2285</c:v>
                </c:pt>
                <c:pt idx="7693">
                  <c:v>2285</c:v>
                </c:pt>
                <c:pt idx="7694">
                  <c:v>2285</c:v>
                </c:pt>
                <c:pt idx="7695">
                  <c:v>2285</c:v>
                </c:pt>
                <c:pt idx="7696">
                  <c:v>2286</c:v>
                </c:pt>
                <c:pt idx="7697">
                  <c:v>2286</c:v>
                </c:pt>
                <c:pt idx="7698">
                  <c:v>2287</c:v>
                </c:pt>
                <c:pt idx="7699">
                  <c:v>2287</c:v>
                </c:pt>
                <c:pt idx="7700">
                  <c:v>2288</c:v>
                </c:pt>
                <c:pt idx="7701">
                  <c:v>2289</c:v>
                </c:pt>
                <c:pt idx="7702">
                  <c:v>2290</c:v>
                </c:pt>
                <c:pt idx="7703">
                  <c:v>2291</c:v>
                </c:pt>
                <c:pt idx="7704">
                  <c:v>2291</c:v>
                </c:pt>
                <c:pt idx="7705">
                  <c:v>2291</c:v>
                </c:pt>
                <c:pt idx="7706">
                  <c:v>2292</c:v>
                </c:pt>
                <c:pt idx="7707">
                  <c:v>2292</c:v>
                </c:pt>
                <c:pt idx="7708">
                  <c:v>2292</c:v>
                </c:pt>
                <c:pt idx="7709">
                  <c:v>2293</c:v>
                </c:pt>
                <c:pt idx="7710">
                  <c:v>2293</c:v>
                </c:pt>
                <c:pt idx="7711">
                  <c:v>2294</c:v>
                </c:pt>
                <c:pt idx="7712">
                  <c:v>2294</c:v>
                </c:pt>
                <c:pt idx="7713">
                  <c:v>2294</c:v>
                </c:pt>
                <c:pt idx="7714">
                  <c:v>2295</c:v>
                </c:pt>
                <c:pt idx="7715">
                  <c:v>2296</c:v>
                </c:pt>
                <c:pt idx="7716">
                  <c:v>2296</c:v>
                </c:pt>
                <c:pt idx="7717">
                  <c:v>2297</c:v>
                </c:pt>
                <c:pt idx="7718">
                  <c:v>2298</c:v>
                </c:pt>
                <c:pt idx="7719">
                  <c:v>2298</c:v>
                </c:pt>
                <c:pt idx="7720">
                  <c:v>2299</c:v>
                </c:pt>
                <c:pt idx="7721">
                  <c:v>2299</c:v>
                </c:pt>
                <c:pt idx="7722">
                  <c:v>2300</c:v>
                </c:pt>
                <c:pt idx="7723">
                  <c:v>2301</c:v>
                </c:pt>
                <c:pt idx="7724">
                  <c:v>2301</c:v>
                </c:pt>
                <c:pt idx="7725">
                  <c:v>2302</c:v>
                </c:pt>
                <c:pt idx="7726">
                  <c:v>2303</c:v>
                </c:pt>
                <c:pt idx="7727">
                  <c:v>2304</c:v>
                </c:pt>
                <c:pt idx="7728">
                  <c:v>2304</c:v>
                </c:pt>
                <c:pt idx="7729">
                  <c:v>2304</c:v>
                </c:pt>
                <c:pt idx="7730">
                  <c:v>2304</c:v>
                </c:pt>
                <c:pt idx="7731">
                  <c:v>2304</c:v>
                </c:pt>
                <c:pt idx="7732">
                  <c:v>2304</c:v>
                </c:pt>
                <c:pt idx="7733">
                  <c:v>2305</c:v>
                </c:pt>
                <c:pt idx="7734">
                  <c:v>2305</c:v>
                </c:pt>
                <c:pt idx="7735">
                  <c:v>2305</c:v>
                </c:pt>
                <c:pt idx="7736">
                  <c:v>2306</c:v>
                </c:pt>
                <c:pt idx="7737">
                  <c:v>2306</c:v>
                </c:pt>
                <c:pt idx="7738">
                  <c:v>2306</c:v>
                </c:pt>
                <c:pt idx="7739">
                  <c:v>2307</c:v>
                </c:pt>
                <c:pt idx="7740">
                  <c:v>2307</c:v>
                </c:pt>
                <c:pt idx="7741">
                  <c:v>2307</c:v>
                </c:pt>
                <c:pt idx="7742">
                  <c:v>2307</c:v>
                </c:pt>
                <c:pt idx="7743">
                  <c:v>2307</c:v>
                </c:pt>
                <c:pt idx="7744">
                  <c:v>2307</c:v>
                </c:pt>
                <c:pt idx="7745">
                  <c:v>2308</c:v>
                </c:pt>
                <c:pt idx="7746">
                  <c:v>2309</c:v>
                </c:pt>
                <c:pt idx="7747">
                  <c:v>2310</c:v>
                </c:pt>
                <c:pt idx="7748">
                  <c:v>2310</c:v>
                </c:pt>
                <c:pt idx="7749">
                  <c:v>2311</c:v>
                </c:pt>
                <c:pt idx="7750">
                  <c:v>2311</c:v>
                </c:pt>
                <c:pt idx="7751">
                  <c:v>2311</c:v>
                </c:pt>
                <c:pt idx="7752">
                  <c:v>2311</c:v>
                </c:pt>
                <c:pt idx="7753">
                  <c:v>2312</c:v>
                </c:pt>
                <c:pt idx="7754">
                  <c:v>2313</c:v>
                </c:pt>
                <c:pt idx="7755">
                  <c:v>2313</c:v>
                </c:pt>
                <c:pt idx="7756">
                  <c:v>2313</c:v>
                </c:pt>
                <c:pt idx="7757">
                  <c:v>2314</c:v>
                </c:pt>
                <c:pt idx="7758">
                  <c:v>2314</c:v>
                </c:pt>
                <c:pt idx="7759">
                  <c:v>2314</c:v>
                </c:pt>
                <c:pt idx="7760">
                  <c:v>2315</c:v>
                </c:pt>
                <c:pt idx="7761">
                  <c:v>2316</c:v>
                </c:pt>
                <c:pt idx="7762">
                  <c:v>2316</c:v>
                </c:pt>
                <c:pt idx="7763">
                  <c:v>2316</c:v>
                </c:pt>
                <c:pt idx="7764">
                  <c:v>2317</c:v>
                </c:pt>
                <c:pt idx="7765">
                  <c:v>2318</c:v>
                </c:pt>
                <c:pt idx="7766">
                  <c:v>2319</c:v>
                </c:pt>
                <c:pt idx="7767">
                  <c:v>2320</c:v>
                </c:pt>
                <c:pt idx="7768">
                  <c:v>2320</c:v>
                </c:pt>
                <c:pt idx="7769">
                  <c:v>2320</c:v>
                </c:pt>
                <c:pt idx="7770">
                  <c:v>2321</c:v>
                </c:pt>
                <c:pt idx="7771">
                  <c:v>2321</c:v>
                </c:pt>
                <c:pt idx="7772">
                  <c:v>2321</c:v>
                </c:pt>
                <c:pt idx="7773">
                  <c:v>2321</c:v>
                </c:pt>
                <c:pt idx="7774">
                  <c:v>2321</c:v>
                </c:pt>
                <c:pt idx="7775">
                  <c:v>2321</c:v>
                </c:pt>
                <c:pt idx="7776">
                  <c:v>2321</c:v>
                </c:pt>
                <c:pt idx="7777">
                  <c:v>2321</c:v>
                </c:pt>
                <c:pt idx="7778">
                  <c:v>2321</c:v>
                </c:pt>
                <c:pt idx="7779">
                  <c:v>2321</c:v>
                </c:pt>
                <c:pt idx="7780">
                  <c:v>2321</c:v>
                </c:pt>
                <c:pt idx="7781">
                  <c:v>2322</c:v>
                </c:pt>
                <c:pt idx="7782">
                  <c:v>2322</c:v>
                </c:pt>
                <c:pt idx="7783">
                  <c:v>2323</c:v>
                </c:pt>
                <c:pt idx="7784">
                  <c:v>2323</c:v>
                </c:pt>
                <c:pt idx="7785">
                  <c:v>2323</c:v>
                </c:pt>
                <c:pt idx="7786">
                  <c:v>2323</c:v>
                </c:pt>
                <c:pt idx="7787">
                  <c:v>2324</c:v>
                </c:pt>
                <c:pt idx="7788">
                  <c:v>2324</c:v>
                </c:pt>
                <c:pt idx="7789">
                  <c:v>2324</c:v>
                </c:pt>
                <c:pt idx="7790">
                  <c:v>2324</c:v>
                </c:pt>
                <c:pt idx="7791">
                  <c:v>2324</c:v>
                </c:pt>
                <c:pt idx="7792">
                  <c:v>2324</c:v>
                </c:pt>
                <c:pt idx="7793">
                  <c:v>2324</c:v>
                </c:pt>
                <c:pt idx="7794">
                  <c:v>2324</c:v>
                </c:pt>
                <c:pt idx="7795">
                  <c:v>2324</c:v>
                </c:pt>
                <c:pt idx="7796">
                  <c:v>2324</c:v>
                </c:pt>
                <c:pt idx="7797">
                  <c:v>2324</c:v>
                </c:pt>
                <c:pt idx="7798">
                  <c:v>2324</c:v>
                </c:pt>
                <c:pt idx="7799">
                  <c:v>2325</c:v>
                </c:pt>
                <c:pt idx="7800">
                  <c:v>2325</c:v>
                </c:pt>
                <c:pt idx="7801">
                  <c:v>2325</c:v>
                </c:pt>
                <c:pt idx="7802">
                  <c:v>2325</c:v>
                </c:pt>
                <c:pt idx="7803">
                  <c:v>2325</c:v>
                </c:pt>
                <c:pt idx="7804">
                  <c:v>2325</c:v>
                </c:pt>
                <c:pt idx="7805">
                  <c:v>2325</c:v>
                </c:pt>
                <c:pt idx="7806">
                  <c:v>2326</c:v>
                </c:pt>
                <c:pt idx="7807">
                  <c:v>2327</c:v>
                </c:pt>
                <c:pt idx="7808">
                  <c:v>2328</c:v>
                </c:pt>
                <c:pt idx="7809">
                  <c:v>2328</c:v>
                </c:pt>
                <c:pt idx="7810">
                  <c:v>2328</c:v>
                </c:pt>
                <c:pt idx="7811">
                  <c:v>2328</c:v>
                </c:pt>
                <c:pt idx="7812">
                  <c:v>2328</c:v>
                </c:pt>
                <c:pt idx="7813">
                  <c:v>2328</c:v>
                </c:pt>
                <c:pt idx="7814">
                  <c:v>2328</c:v>
                </c:pt>
                <c:pt idx="7815">
                  <c:v>2328</c:v>
                </c:pt>
                <c:pt idx="7816">
                  <c:v>2328</c:v>
                </c:pt>
                <c:pt idx="7817">
                  <c:v>2328</c:v>
                </c:pt>
                <c:pt idx="7818">
                  <c:v>2328</c:v>
                </c:pt>
                <c:pt idx="7819">
                  <c:v>2329</c:v>
                </c:pt>
                <c:pt idx="7820">
                  <c:v>2329</c:v>
                </c:pt>
                <c:pt idx="7821">
                  <c:v>2329</c:v>
                </c:pt>
                <c:pt idx="7822">
                  <c:v>2329</c:v>
                </c:pt>
                <c:pt idx="7823">
                  <c:v>2329</c:v>
                </c:pt>
                <c:pt idx="7824">
                  <c:v>2329</c:v>
                </c:pt>
                <c:pt idx="7825">
                  <c:v>2329</c:v>
                </c:pt>
                <c:pt idx="7826">
                  <c:v>2330</c:v>
                </c:pt>
                <c:pt idx="7827">
                  <c:v>2330</c:v>
                </c:pt>
                <c:pt idx="7828">
                  <c:v>2330</c:v>
                </c:pt>
                <c:pt idx="7829">
                  <c:v>2330</c:v>
                </c:pt>
                <c:pt idx="7830">
                  <c:v>2331</c:v>
                </c:pt>
                <c:pt idx="7831">
                  <c:v>2332</c:v>
                </c:pt>
                <c:pt idx="7832">
                  <c:v>2332</c:v>
                </c:pt>
                <c:pt idx="7833">
                  <c:v>2332</c:v>
                </c:pt>
                <c:pt idx="7834">
                  <c:v>2332</c:v>
                </c:pt>
                <c:pt idx="7835">
                  <c:v>2332</c:v>
                </c:pt>
                <c:pt idx="7836">
                  <c:v>2332</c:v>
                </c:pt>
                <c:pt idx="7837">
                  <c:v>2333</c:v>
                </c:pt>
                <c:pt idx="7838">
                  <c:v>2334</c:v>
                </c:pt>
                <c:pt idx="7839">
                  <c:v>2334</c:v>
                </c:pt>
                <c:pt idx="7840">
                  <c:v>2334</c:v>
                </c:pt>
                <c:pt idx="7841">
                  <c:v>2335</c:v>
                </c:pt>
                <c:pt idx="7842">
                  <c:v>2335</c:v>
                </c:pt>
                <c:pt idx="7843">
                  <c:v>2335</c:v>
                </c:pt>
                <c:pt idx="7844">
                  <c:v>2335</c:v>
                </c:pt>
                <c:pt idx="7845">
                  <c:v>2335</c:v>
                </c:pt>
                <c:pt idx="7846">
                  <c:v>2335</c:v>
                </c:pt>
                <c:pt idx="7847">
                  <c:v>2336</c:v>
                </c:pt>
                <c:pt idx="7848">
                  <c:v>2336</c:v>
                </c:pt>
                <c:pt idx="7849">
                  <c:v>2336</c:v>
                </c:pt>
                <c:pt idx="7850">
                  <c:v>2337</c:v>
                </c:pt>
                <c:pt idx="7851">
                  <c:v>2337</c:v>
                </c:pt>
                <c:pt idx="7852">
                  <c:v>2337</c:v>
                </c:pt>
                <c:pt idx="7853">
                  <c:v>2338</c:v>
                </c:pt>
                <c:pt idx="7854">
                  <c:v>2338</c:v>
                </c:pt>
                <c:pt idx="7855">
                  <c:v>2339</c:v>
                </c:pt>
                <c:pt idx="7856">
                  <c:v>2339</c:v>
                </c:pt>
                <c:pt idx="7857">
                  <c:v>2339</c:v>
                </c:pt>
                <c:pt idx="7858">
                  <c:v>2339</c:v>
                </c:pt>
                <c:pt idx="7859">
                  <c:v>2340</c:v>
                </c:pt>
                <c:pt idx="7860">
                  <c:v>2341</c:v>
                </c:pt>
                <c:pt idx="7861">
                  <c:v>2342</c:v>
                </c:pt>
                <c:pt idx="7862">
                  <c:v>2343</c:v>
                </c:pt>
                <c:pt idx="7863">
                  <c:v>2344</c:v>
                </c:pt>
                <c:pt idx="7864">
                  <c:v>2345</c:v>
                </c:pt>
                <c:pt idx="7865">
                  <c:v>2346</c:v>
                </c:pt>
                <c:pt idx="7866">
                  <c:v>2346</c:v>
                </c:pt>
                <c:pt idx="7867">
                  <c:v>2347</c:v>
                </c:pt>
                <c:pt idx="7868">
                  <c:v>2348</c:v>
                </c:pt>
                <c:pt idx="7869">
                  <c:v>2349</c:v>
                </c:pt>
                <c:pt idx="7870">
                  <c:v>2350</c:v>
                </c:pt>
                <c:pt idx="7871">
                  <c:v>2350</c:v>
                </c:pt>
                <c:pt idx="7872">
                  <c:v>2351</c:v>
                </c:pt>
                <c:pt idx="7873">
                  <c:v>2351</c:v>
                </c:pt>
                <c:pt idx="7874">
                  <c:v>2351</c:v>
                </c:pt>
                <c:pt idx="7875">
                  <c:v>2351</c:v>
                </c:pt>
                <c:pt idx="7876">
                  <c:v>2351</c:v>
                </c:pt>
                <c:pt idx="7877">
                  <c:v>2352</c:v>
                </c:pt>
                <c:pt idx="7878">
                  <c:v>2352</c:v>
                </c:pt>
                <c:pt idx="7879">
                  <c:v>2352</c:v>
                </c:pt>
                <c:pt idx="7880">
                  <c:v>2352</c:v>
                </c:pt>
                <c:pt idx="7881">
                  <c:v>2352</c:v>
                </c:pt>
                <c:pt idx="7882">
                  <c:v>2353</c:v>
                </c:pt>
                <c:pt idx="7883">
                  <c:v>2354</c:v>
                </c:pt>
                <c:pt idx="7884">
                  <c:v>2354</c:v>
                </c:pt>
                <c:pt idx="7885">
                  <c:v>2354</c:v>
                </c:pt>
                <c:pt idx="7886">
                  <c:v>2355</c:v>
                </c:pt>
                <c:pt idx="7887">
                  <c:v>2355</c:v>
                </c:pt>
                <c:pt idx="7888">
                  <c:v>2355</c:v>
                </c:pt>
                <c:pt idx="7889">
                  <c:v>2355</c:v>
                </c:pt>
                <c:pt idx="7890">
                  <c:v>2355</c:v>
                </c:pt>
                <c:pt idx="7891">
                  <c:v>2355</c:v>
                </c:pt>
                <c:pt idx="7892">
                  <c:v>2355</c:v>
                </c:pt>
                <c:pt idx="7893">
                  <c:v>2356</c:v>
                </c:pt>
                <c:pt idx="7894">
                  <c:v>2356</c:v>
                </c:pt>
                <c:pt idx="7895">
                  <c:v>2356</c:v>
                </c:pt>
                <c:pt idx="7896">
                  <c:v>2357</c:v>
                </c:pt>
                <c:pt idx="7897">
                  <c:v>2357</c:v>
                </c:pt>
                <c:pt idx="7898">
                  <c:v>2358</c:v>
                </c:pt>
                <c:pt idx="7899">
                  <c:v>2358</c:v>
                </c:pt>
                <c:pt idx="7900">
                  <c:v>2358</c:v>
                </c:pt>
                <c:pt idx="7901">
                  <c:v>2359</c:v>
                </c:pt>
                <c:pt idx="7902">
                  <c:v>2359</c:v>
                </c:pt>
                <c:pt idx="7903">
                  <c:v>2359</c:v>
                </c:pt>
                <c:pt idx="7904">
                  <c:v>2360</c:v>
                </c:pt>
                <c:pt idx="7905">
                  <c:v>2360</c:v>
                </c:pt>
                <c:pt idx="7906">
                  <c:v>2361</c:v>
                </c:pt>
                <c:pt idx="7907">
                  <c:v>2361</c:v>
                </c:pt>
                <c:pt idx="7908">
                  <c:v>2361</c:v>
                </c:pt>
                <c:pt idx="7909">
                  <c:v>2361</c:v>
                </c:pt>
                <c:pt idx="7910">
                  <c:v>2361</c:v>
                </c:pt>
                <c:pt idx="7911">
                  <c:v>2361</c:v>
                </c:pt>
                <c:pt idx="7912">
                  <c:v>2362</c:v>
                </c:pt>
                <c:pt idx="7913">
                  <c:v>2363</c:v>
                </c:pt>
                <c:pt idx="7914">
                  <c:v>2364</c:v>
                </c:pt>
                <c:pt idx="7915">
                  <c:v>2364</c:v>
                </c:pt>
                <c:pt idx="7916">
                  <c:v>2364</c:v>
                </c:pt>
                <c:pt idx="7917">
                  <c:v>2364</c:v>
                </c:pt>
                <c:pt idx="7918">
                  <c:v>2364</c:v>
                </c:pt>
                <c:pt idx="7919">
                  <c:v>2365</c:v>
                </c:pt>
                <c:pt idx="7920">
                  <c:v>2366</c:v>
                </c:pt>
                <c:pt idx="7921">
                  <c:v>2367</c:v>
                </c:pt>
                <c:pt idx="7922">
                  <c:v>2367</c:v>
                </c:pt>
                <c:pt idx="7923">
                  <c:v>2367</c:v>
                </c:pt>
                <c:pt idx="7924">
                  <c:v>2368</c:v>
                </c:pt>
                <c:pt idx="7925">
                  <c:v>2368</c:v>
                </c:pt>
                <c:pt idx="7926">
                  <c:v>2368</c:v>
                </c:pt>
                <c:pt idx="7927">
                  <c:v>2368</c:v>
                </c:pt>
                <c:pt idx="7928">
                  <c:v>2368</c:v>
                </c:pt>
                <c:pt idx="7929">
                  <c:v>2368</c:v>
                </c:pt>
                <c:pt idx="7930">
                  <c:v>2368</c:v>
                </c:pt>
                <c:pt idx="7931">
                  <c:v>2368</c:v>
                </c:pt>
                <c:pt idx="7932">
                  <c:v>2368</c:v>
                </c:pt>
                <c:pt idx="7933">
                  <c:v>2369</c:v>
                </c:pt>
                <c:pt idx="7934">
                  <c:v>2370</c:v>
                </c:pt>
                <c:pt idx="7935">
                  <c:v>2370</c:v>
                </c:pt>
                <c:pt idx="7936">
                  <c:v>2370</c:v>
                </c:pt>
                <c:pt idx="7937">
                  <c:v>2371</c:v>
                </c:pt>
                <c:pt idx="7938">
                  <c:v>2372</c:v>
                </c:pt>
                <c:pt idx="7939">
                  <c:v>2373</c:v>
                </c:pt>
                <c:pt idx="7940">
                  <c:v>2373</c:v>
                </c:pt>
                <c:pt idx="7941">
                  <c:v>2374</c:v>
                </c:pt>
                <c:pt idx="7942">
                  <c:v>2374</c:v>
                </c:pt>
                <c:pt idx="7943">
                  <c:v>2375</c:v>
                </c:pt>
                <c:pt idx="7944">
                  <c:v>2376</c:v>
                </c:pt>
                <c:pt idx="7945">
                  <c:v>2377</c:v>
                </c:pt>
                <c:pt idx="7946">
                  <c:v>2378</c:v>
                </c:pt>
                <c:pt idx="7947">
                  <c:v>2379</c:v>
                </c:pt>
                <c:pt idx="7948">
                  <c:v>2379</c:v>
                </c:pt>
                <c:pt idx="7949">
                  <c:v>2379</c:v>
                </c:pt>
                <c:pt idx="7950">
                  <c:v>2380</c:v>
                </c:pt>
                <c:pt idx="7951">
                  <c:v>2380</c:v>
                </c:pt>
                <c:pt idx="7952">
                  <c:v>2381</c:v>
                </c:pt>
                <c:pt idx="7953">
                  <c:v>2381</c:v>
                </c:pt>
                <c:pt idx="7954">
                  <c:v>2381</c:v>
                </c:pt>
                <c:pt idx="7955">
                  <c:v>2382</c:v>
                </c:pt>
                <c:pt idx="7956">
                  <c:v>2382</c:v>
                </c:pt>
                <c:pt idx="7957">
                  <c:v>2382</c:v>
                </c:pt>
                <c:pt idx="7958">
                  <c:v>2382</c:v>
                </c:pt>
                <c:pt idx="7959">
                  <c:v>2383</c:v>
                </c:pt>
                <c:pt idx="7960">
                  <c:v>2384</c:v>
                </c:pt>
                <c:pt idx="7961">
                  <c:v>2385</c:v>
                </c:pt>
                <c:pt idx="7962">
                  <c:v>2385</c:v>
                </c:pt>
                <c:pt idx="7963">
                  <c:v>2386</c:v>
                </c:pt>
                <c:pt idx="7964">
                  <c:v>2386</c:v>
                </c:pt>
                <c:pt idx="7965">
                  <c:v>2386</c:v>
                </c:pt>
                <c:pt idx="7966">
                  <c:v>2386</c:v>
                </c:pt>
                <c:pt idx="7967">
                  <c:v>2387</c:v>
                </c:pt>
                <c:pt idx="7968">
                  <c:v>2388</c:v>
                </c:pt>
                <c:pt idx="7969">
                  <c:v>2388</c:v>
                </c:pt>
                <c:pt idx="7970">
                  <c:v>2388</c:v>
                </c:pt>
                <c:pt idx="7971">
                  <c:v>2388</c:v>
                </c:pt>
                <c:pt idx="7972">
                  <c:v>2388</c:v>
                </c:pt>
                <c:pt idx="7973">
                  <c:v>2388</c:v>
                </c:pt>
                <c:pt idx="7974">
                  <c:v>2388</c:v>
                </c:pt>
                <c:pt idx="7975">
                  <c:v>2388</c:v>
                </c:pt>
                <c:pt idx="7976">
                  <c:v>2389</c:v>
                </c:pt>
                <c:pt idx="7977">
                  <c:v>2389</c:v>
                </c:pt>
                <c:pt idx="7978">
                  <c:v>2390</c:v>
                </c:pt>
                <c:pt idx="7979">
                  <c:v>2391</c:v>
                </c:pt>
                <c:pt idx="7980">
                  <c:v>2391</c:v>
                </c:pt>
                <c:pt idx="7981">
                  <c:v>2391</c:v>
                </c:pt>
                <c:pt idx="7982">
                  <c:v>2392</c:v>
                </c:pt>
                <c:pt idx="7983">
                  <c:v>2393</c:v>
                </c:pt>
                <c:pt idx="7984">
                  <c:v>2394</c:v>
                </c:pt>
                <c:pt idx="7985">
                  <c:v>2394</c:v>
                </c:pt>
                <c:pt idx="7986">
                  <c:v>2394</c:v>
                </c:pt>
                <c:pt idx="7987">
                  <c:v>2395</c:v>
                </c:pt>
                <c:pt idx="7988">
                  <c:v>2395</c:v>
                </c:pt>
                <c:pt idx="7989">
                  <c:v>2396</c:v>
                </c:pt>
                <c:pt idx="7990">
                  <c:v>2396</c:v>
                </c:pt>
                <c:pt idx="7991">
                  <c:v>2396</c:v>
                </c:pt>
                <c:pt idx="7992">
                  <c:v>2397</c:v>
                </c:pt>
                <c:pt idx="7993">
                  <c:v>2398</c:v>
                </c:pt>
                <c:pt idx="7994">
                  <c:v>2398</c:v>
                </c:pt>
                <c:pt idx="7995">
                  <c:v>2398</c:v>
                </c:pt>
                <c:pt idx="7996">
                  <c:v>2398</c:v>
                </c:pt>
                <c:pt idx="7997">
                  <c:v>2398</c:v>
                </c:pt>
                <c:pt idx="7998">
                  <c:v>2398</c:v>
                </c:pt>
                <c:pt idx="7999">
                  <c:v>2399</c:v>
                </c:pt>
                <c:pt idx="8000">
                  <c:v>2399</c:v>
                </c:pt>
                <c:pt idx="8001">
                  <c:v>2400</c:v>
                </c:pt>
                <c:pt idx="8002">
                  <c:v>2400</c:v>
                </c:pt>
                <c:pt idx="8003">
                  <c:v>2400</c:v>
                </c:pt>
                <c:pt idx="8004">
                  <c:v>2400</c:v>
                </c:pt>
                <c:pt idx="8005">
                  <c:v>2401</c:v>
                </c:pt>
                <c:pt idx="8006">
                  <c:v>2401</c:v>
                </c:pt>
                <c:pt idx="8007">
                  <c:v>2401</c:v>
                </c:pt>
                <c:pt idx="8008">
                  <c:v>2401</c:v>
                </c:pt>
                <c:pt idx="8009">
                  <c:v>2401</c:v>
                </c:pt>
                <c:pt idx="8010">
                  <c:v>2402</c:v>
                </c:pt>
                <c:pt idx="8011">
                  <c:v>2402</c:v>
                </c:pt>
                <c:pt idx="8012">
                  <c:v>2402</c:v>
                </c:pt>
                <c:pt idx="8013">
                  <c:v>2402</c:v>
                </c:pt>
                <c:pt idx="8014">
                  <c:v>2403</c:v>
                </c:pt>
                <c:pt idx="8015">
                  <c:v>2404</c:v>
                </c:pt>
                <c:pt idx="8016">
                  <c:v>2404</c:v>
                </c:pt>
                <c:pt idx="8017">
                  <c:v>2404</c:v>
                </c:pt>
                <c:pt idx="8018">
                  <c:v>2404</c:v>
                </c:pt>
                <c:pt idx="8019">
                  <c:v>2404</c:v>
                </c:pt>
                <c:pt idx="8020">
                  <c:v>2404</c:v>
                </c:pt>
                <c:pt idx="8021">
                  <c:v>2404</c:v>
                </c:pt>
                <c:pt idx="8022">
                  <c:v>2404</c:v>
                </c:pt>
                <c:pt idx="8023">
                  <c:v>2404</c:v>
                </c:pt>
                <c:pt idx="8024">
                  <c:v>2404</c:v>
                </c:pt>
                <c:pt idx="8025">
                  <c:v>2404</c:v>
                </c:pt>
                <c:pt idx="8026">
                  <c:v>2404</c:v>
                </c:pt>
                <c:pt idx="8027">
                  <c:v>2404</c:v>
                </c:pt>
                <c:pt idx="8028">
                  <c:v>2404</c:v>
                </c:pt>
                <c:pt idx="8029">
                  <c:v>2405</c:v>
                </c:pt>
                <c:pt idx="8030">
                  <c:v>2406</c:v>
                </c:pt>
                <c:pt idx="8031">
                  <c:v>2406</c:v>
                </c:pt>
                <c:pt idx="8032">
                  <c:v>2407</c:v>
                </c:pt>
                <c:pt idx="8033">
                  <c:v>2407</c:v>
                </c:pt>
                <c:pt idx="8034">
                  <c:v>2407</c:v>
                </c:pt>
                <c:pt idx="8035">
                  <c:v>2407</c:v>
                </c:pt>
                <c:pt idx="8036">
                  <c:v>2407</c:v>
                </c:pt>
                <c:pt idx="8037">
                  <c:v>2407</c:v>
                </c:pt>
                <c:pt idx="8038">
                  <c:v>2407</c:v>
                </c:pt>
                <c:pt idx="8039">
                  <c:v>2407</c:v>
                </c:pt>
                <c:pt idx="8040">
                  <c:v>2407</c:v>
                </c:pt>
                <c:pt idx="8041">
                  <c:v>2407</c:v>
                </c:pt>
                <c:pt idx="8042">
                  <c:v>2407</c:v>
                </c:pt>
                <c:pt idx="8043">
                  <c:v>2407</c:v>
                </c:pt>
                <c:pt idx="8044">
                  <c:v>2407</c:v>
                </c:pt>
                <c:pt idx="8045">
                  <c:v>2407</c:v>
                </c:pt>
                <c:pt idx="8046">
                  <c:v>2407</c:v>
                </c:pt>
                <c:pt idx="8047">
                  <c:v>2407</c:v>
                </c:pt>
                <c:pt idx="8048">
                  <c:v>2407</c:v>
                </c:pt>
                <c:pt idx="8049">
                  <c:v>2407</c:v>
                </c:pt>
                <c:pt idx="8050">
                  <c:v>2407</c:v>
                </c:pt>
                <c:pt idx="8051">
                  <c:v>2407</c:v>
                </c:pt>
                <c:pt idx="8052">
                  <c:v>2407</c:v>
                </c:pt>
                <c:pt idx="8053">
                  <c:v>2407</c:v>
                </c:pt>
                <c:pt idx="8054">
                  <c:v>2407</c:v>
                </c:pt>
                <c:pt idx="8055">
                  <c:v>2408</c:v>
                </c:pt>
                <c:pt idx="8056">
                  <c:v>2408</c:v>
                </c:pt>
                <c:pt idx="8057">
                  <c:v>2408</c:v>
                </c:pt>
                <c:pt idx="8058">
                  <c:v>2408</c:v>
                </c:pt>
                <c:pt idx="8059">
                  <c:v>2408</c:v>
                </c:pt>
                <c:pt idx="8060">
                  <c:v>2408</c:v>
                </c:pt>
                <c:pt idx="8061">
                  <c:v>2408</c:v>
                </c:pt>
                <c:pt idx="8062">
                  <c:v>2408</c:v>
                </c:pt>
                <c:pt idx="8063">
                  <c:v>2408</c:v>
                </c:pt>
                <c:pt idx="8064">
                  <c:v>2408</c:v>
                </c:pt>
                <c:pt idx="8065">
                  <c:v>2408</c:v>
                </c:pt>
                <c:pt idx="8066">
                  <c:v>2408</c:v>
                </c:pt>
                <c:pt idx="8067">
                  <c:v>2408</c:v>
                </c:pt>
                <c:pt idx="8068">
                  <c:v>2409</c:v>
                </c:pt>
                <c:pt idx="8069">
                  <c:v>2409</c:v>
                </c:pt>
                <c:pt idx="8070">
                  <c:v>2410</c:v>
                </c:pt>
                <c:pt idx="8071">
                  <c:v>2411</c:v>
                </c:pt>
                <c:pt idx="8072">
                  <c:v>2411</c:v>
                </c:pt>
                <c:pt idx="8073">
                  <c:v>2412</c:v>
                </c:pt>
                <c:pt idx="8074">
                  <c:v>2412</c:v>
                </c:pt>
                <c:pt idx="8075">
                  <c:v>2412</c:v>
                </c:pt>
                <c:pt idx="8076">
                  <c:v>2412</c:v>
                </c:pt>
                <c:pt idx="8077">
                  <c:v>2412</c:v>
                </c:pt>
                <c:pt idx="8078">
                  <c:v>2413</c:v>
                </c:pt>
                <c:pt idx="8079">
                  <c:v>2414</c:v>
                </c:pt>
                <c:pt idx="8080">
                  <c:v>2414</c:v>
                </c:pt>
                <c:pt idx="8081">
                  <c:v>2414</c:v>
                </c:pt>
                <c:pt idx="8082">
                  <c:v>2415</c:v>
                </c:pt>
                <c:pt idx="8083">
                  <c:v>2415</c:v>
                </c:pt>
                <c:pt idx="8084">
                  <c:v>2415</c:v>
                </c:pt>
                <c:pt idx="8085">
                  <c:v>2415</c:v>
                </c:pt>
                <c:pt idx="8086">
                  <c:v>2415</c:v>
                </c:pt>
                <c:pt idx="8087">
                  <c:v>2416</c:v>
                </c:pt>
                <c:pt idx="8088">
                  <c:v>2416</c:v>
                </c:pt>
                <c:pt idx="8089">
                  <c:v>2417</c:v>
                </c:pt>
                <c:pt idx="8090">
                  <c:v>2418</c:v>
                </c:pt>
                <c:pt idx="8091">
                  <c:v>2418</c:v>
                </c:pt>
                <c:pt idx="8092">
                  <c:v>2419</c:v>
                </c:pt>
                <c:pt idx="8093">
                  <c:v>2420</c:v>
                </c:pt>
                <c:pt idx="8094">
                  <c:v>2421</c:v>
                </c:pt>
                <c:pt idx="8095">
                  <c:v>2421</c:v>
                </c:pt>
                <c:pt idx="8096">
                  <c:v>2422</c:v>
                </c:pt>
                <c:pt idx="8097">
                  <c:v>2422</c:v>
                </c:pt>
                <c:pt idx="8098">
                  <c:v>2423</c:v>
                </c:pt>
                <c:pt idx="8099">
                  <c:v>2424</c:v>
                </c:pt>
                <c:pt idx="8100">
                  <c:v>2424</c:v>
                </c:pt>
                <c:pt idx="8101">
                  <c:v>2425</c:v>
                </c:pt>
                <c:pt idx="8102">
                  <c:v>2425</c:v>
                </c:pt>
                <c:pt idx="8103">
                  <c:v>2425</c:v>
                </c:pt>
                <c:pt idx="8104">
                  <c:v>2425</c:v>
                </c:pt>
                <c:pt idx="8105">
                  <c:v>2426</c:v>
                </c:pt>
                <c:pt idx="8106">
                  <c:v>2426</c:v>
                </c:pt>
                <c:pt idx="8107">
                  <c:v>2427</c:v>
                </c:pt>
                <c:pt idx="8108">
                  <c:v>2427</c:v>
                </c:pt>
                <c:pt idx="8109">
                  <c:v>2428</c:v>
                </c:pt>
                <c:pt idx="8110">
                  <c:v>2429</c:v>
                </c:pt>
                <c:pt idx="8111">
                  <c:v>2429</c:v>
                </c:pt>
                <c:pt idx="8112">
                  <c:v>2429</c:v>
                </c:pt>
                <c:pt idx="8113">
                  <c:v>2430</c:v>
                </c:pt>
                <c:pt idx="8114">
                  <c:v>2430</c:v>
                </c:pt>
                <c:pt idx="8115">
                  <c:v>2430</c:v>
                </c:pt>
                <c:pt idx="8116">
                  <c:v>2431</c:v>
                </c:pt>
                <c:pt idx="8117">
                  <c:v>2432</c:v>
                </c:pt>
                <c:pt idx="8118">
                  <c:v>2432</c:v>
                </c:pt>
                <c:pt idx="8119">
                  <c:v>2433</c:v>
                </c:pt>
                <c:pt idx="8120">
                  <c:v>2434</c:v>
                </c:pt>
                <c:pt idx="8121">
                  <c:v>2435</c:v>
                </c:pt>
                <c:pt idx="8122">
                  <c:v>2436</c:v>
                </c:pt>
                <c:pt idx="8123">
                  <c:v>2436</c:v>
                </c:pt>
                <c:pt idx="8124">
                  <c:v>2436</c:v>
                </c:pt>
                <c:pt idx="8125">
                  <c:v>2436</c:v>
                </c:pt>
                <c:pt idx="8126">
                  <c:v>2436</c:v>
                </c:pt>
                <c:pt idx="8127">
                  <c:v>2437</c:v>
                </c:pt>
                <c:pt idx="8128">
                  <c:v>2437</c:v>
                </c:pt>
                <c:pt idx="8129">
                  <c:v>2438</c:v>
                </c:pt>
                <c:pt idx="8130">
                  <c:v>2439</c:v>
                </c:pt>
                <c:pt idx="8131">
                  <c:v>2439</c:v>
                </c:pt>
                <c:pt idx="8132">
                  <c:v>2440</c:v>
                </c:pt>
                <c:pt idx="8133">
                  <c:v>2441</c:v>
                </c:pt>
                <c:pt idx="8134">
                  <c:v>2442</c:v>
                </c:pt>
                <c:pt idx="8135">
                  <c:v>2443</c:v>
                </c:pt>
                <c:pt idx="8136">
                  <c:v>2444</c:v>
                </c:pt>
                <c:pt idx="8137">
                  <c:v>2445</c:v>
                </c:pt>
                <c:pt idx="8138">
                  <c:v>2445</c:v>
                </c:pt>
                <c:pt idx="8139">
                  <c:v>2445</c:v>
                </c:pt>
                <c:pt idx="8140">
                  <c:v>2445</c:v>
                </c:pt>
                <c:pt idx="8141">
                  <c:v>2445</c:v>
                </c:pt>
                <c:pt idx="8142">
                  <c:v>2446</c:v>
                </c:pt>
                <c:pt idx="8143">
                  <c:v>2447</c:v>
                </c:pt>
                <c:pt idx="8144">
                  <c:v>2448</c:v>
                </c:pt>
                <c:pt idx="8145">
                  <c:v>2449</c:v>
                </c:pt>
                <c:pt idx="8146">
                  <c:v>2450</c:v>
                </c:pt>
                <c:pt idx="8147">
                  <c:v>2451</c:v>
                </c:pt>
                <c:pt idx="8148">
                  <c:v>2452</c:v>
                </c:pt>
                <c:pt idx="8149">
                  <c:v>2453</c:v>
                </c:pt>
                <c:pt idx="8150">
                  <c:v>2453</c:v>
                </c:pt>
                <c:pt idx="8151">
                  <c:v>2454</c:v>
                </c:pt>
                <c:pt idx="8152">
                  <c:v>2455</c:v>
                </c:pt>
                <c:pt idx="8153">
                  <c:v>2456</c:v>
                </c:pt>
                <c:pt idx="8154">
                  <c:v>2456</c:v>
                </c:pt>
                <c:pt idx="8155">
                  <c:v>2457</c:v>
                </c:pt>
                <c:pt idx="8156">
                  <c:v>2458</c:v>
                </c:pt>
                <c:pt idx="8157">
                  <c:v>2458</c:v>
                </c:pt>
                <c:pt idx="8158">
                  <c:v>2459</c:v>
                </c:pt>
                <c:pt idx="8159">
                  <c:v>2460</c:v>
                </c:pt>
                <c:pt idx="8160">
                  <c:v>2460</c:v>
                </c:pt>
                <c:pt idx="8161">
                  <c:v>2460</c:v>
                </c:pt>
                <c:pt idx="8162">
                  <c:v>2461</c:v>
                </c:pt>
                <c:pt idx="8163">
                  <c:v>2461</c:v>
                </c:pt>
                <c:pt idx="8164">
                  <c:v>2462</c:v>
                </c:pt>
                <c:pt idx="8165">
                  <c:v>2463</c:v>
                </c:pt>
                <c:pt idx="8166">
                  <c:v>2464</c:v>
                </c:pt>
                <c:pt idx="8167">
                  <c:v>2465</c:v>
                </c:pt>
                <c:pt idx="8168">
                  <c:v>2465</c:v>
                </c:pt>
                <c:pt idx="8169">
                  <c:v>2466</c:v>
                </c:pt>
                <c:pt idx="8170">
                  <c:v>2467</c:v>
                </c:pt>
                <c:pt idx="8171">
                  <c:v>2468</c:v>
                </c:pt>
                <c:pt idx="8172">
                  <c:v>2469</c:v>
                </c:pt>
                <c:pt idx="8173">
                  <c:v>2469</c:v>
                </c:pt>
                <c:pt idx="8174">
                  <c:v>2470</c:v>
                </c:pt>
                <c:pt idx="8175">
                  <c:v>2470</c:v>
                </c:pt>
                <c:pt idx="8176">
                  <c:v>2471</c:v>
                </c:pt>
                <c:pt idx="8177">
                  <c:v>2471</c:v>
                </c:pt>
                <c:pt idx="8178">
                  <c:v>2471</c:v>
                </c:pt>
                <c:pt idx="8179">
                  <c:v>2471</c:v>
                </c:pt>
                <c:pt idx="8180">
                  <c:v>2471</c:v>
                </c:pt>
                <c:pt idx="8181">
                  <c:v>2471</c:v>
                </c:pt>
                <c:pt idx="8182">
                  <c:v>2471</c:v>
                </c:pt>
                <c:pt idx="8183">
                  <c:v>2471</c:v>
                </c:pt>
                <c:pt idx="8184">
                  <c:v>2471</c:v>
                </c:pt>
                <c:pt idx="8185">
                  <c:v>2471</c:v>
                </c:pt>
                <c:pt idx="8186">
                  <c:v>2472</c:v>
                </c:pt>
                <c:pt idx="8187">
                  <c:v>2472</c:v>
                </c:pt>
                <c:pt idx="8188">
                  <c:v>2472</c:v>
                </c:pt>
                <c:pt idx="8189">
                  <c:v>2472</c:v>
                </c:pt>
                <c:pt idx="8190">
                  <c:v>2472</c:v>
                </c:pt>
                <c:pt idx="8191">
                  <c:v>2472</c:v>
                </c:pt>
                <c:pt idx="8192">
                  <c:v>2472</c:v>
                </c:pt>
                <c:pt idx="8193">
                  <c:v>2473</c:v>
                </c:pt>
                <c:pt idx="8194">
                  <c:v>2474</c:v>
                </c:pt>
                <c:pt idx="8195">
                  <c:v>2474</c:v>
                </c:pt>
                <c:pt idx="8196">
                  <c:v>2475</c:v>
                </c:pt>
                <c:pt idx="8197">
                  <c:v>2475</c:v>
                </c:pt>
                <c:pt idx="8198">
                  <c:v>2476</c:v>
                </c:pt>
                <c:pt idx="8199">
                  <c:v>2476</c:v>
                </c:pt>
                <c:pt idx="8200">
                  <c:v>2477</c:v>
                </c:pt>
                <c:pt idx="8201">
                  <c:v>2477</c:v>
                </c:pt>
                <c:pt idx="8202">
                  <c:v>2477</c:v>
                </c:pt>
                <c:pt idx="8203">
                  <c:v>2477</c:v>
                </c:pt>
                <c:pt idx="8204">
                  <c:v>2477</c:v>
                </c:pt>
                <c:pt idx="8205">
                  <c:v>2477</c:v>
                </c:pt>
                <c:pt idx="8206">
                  <c:v>2477</c:v>
                </c:pt>
                <c:pt idx="8207">
                  <c:v>2477</c:v>
                </c:pt>
                <c:pt idx="8208">
                  <c:v>2477</c:v>
                </c:pt>
                <c:pt idx="8209">
                  <c:v>2478</c:v>
                </c:pt>
                <c:pt idx="8210">
                  <c:v>2478</c:v>
                </c:pt>
                <c:pt idx="8211">
                  <c:v>2478</c:v>
                </c:pt>
                <c:pt idx="8212">
                  <c:v>2478</c:v>
                </c:pt>
                <c:pt idx="8213">
                  <c:v>2478</c:v>
                </c:pt>
                <c:pt idx="8214">
                  <c:v>2478</c:v>
                </c:pt>
                <c:pt idx="8215">
                  <c:v>2478</c:v>
                </c:pt>
                <c:pt idx="8216">
                  <c:v>2479</c:v>
                </c:pt>
                <c:pt idx="8217">
                  <c:v>2480</c:v>
                </c:pt>
                <c:pt idx="8218">
                  <c:v>2481</c:v>
                </c:pt>
                <c:pt idx="8219">
                  <c:v>2481</c:v>
                </c:pt>
                <c:pt idx="8220">
                  <c:v>2481</c:v>
                </c:pt>
                <c:pt idx="8221">
                  <c:v>2481</c:v>
                </c:pt>
                <c:pt idx="8222">
                  <c:v>2482</c:v>
                </c:pt>
                <c:pt idx="8223">
                  <c:v>2482</c:v>
                </c:pt>
                <c:pt idx="8224">
                  <c:v>2482</c:v>
                </c:pt>
                <c:pt idx="8225">
                  <c:v>2483</c:v>
                </c:pt>
                <c:pt idx="8226">
                  <c:v>2483</c:v>
                </c:pt>
                <c:pt idx="8227">
                  <c:v>2483</c:v>
                </c:pt>
                <c:pt idx="8228">
                  <c:v>2483</c:v>
                </c:pt>
                <c:pt idx="8229">
                  <c:v>2483</c:v>
                </c:pt>
                <c:pt idx="8230">
                  <c:v>2483</c:v>
                </c:pt>
                <c:pt idx="8231">
                  <c:v>2483</c:v>
                </c:pt>
                <c:pt idx="8232">
                  <c:v>2483</c:v>
                </c:pt>
                <c:pt idx="8233">
                  <c:v>2484</c:v>
                </c:pt>
                <c:pt idx="8234">
                  <c:v>2484</c:v>
                </c:pt>
                <c:pt idx="8235">
                  <c:v>2484</c:v>
                </c:pt>
                <c:pt idx="8236">
                  <c:v>2485</c:v>
                </c:pt>
                <c:pt idx="8237">
                  <c:v>2485</c:v>
                </c:pt>
                <c:pt idx="8238">
                  <c:v>2486</c:v>
                </c:pt>
                <c:pt idx="8239">
                  <c:v>2486</c:v>
                </c:pt>
                <c:pt idx="8240">
                  <c:v>2486</c:v>
                </c:pt>
                <c:pt idx="8241">
                  <c:v>2487</c:v>
                </c:pt>
                <c:pt idx="8242">
                  <c:v>2487</c:v>
                </c:pt>
                <c:pt idx="8243">
                  <c:v>2487</c:v>
                </c:pt>
                <c:pt idx="8244">
                  <c:v>2488</c:v>
                </c:pt>
                <c:pt idx="8245">
                  <c:v>2489</c:v>
                </c:pt>
                <c:pt idx="8246">
                  <c:v>2489</c:v>
                </c:pt>
                <c:pt idx="8247">
                  <c:v>2490</c:v>
                </c:pt>
                <c:pt idx="8248">
                  <c:v>2490</c:v>
                </c:pt>
                <c:pt idx="8249">
                  <c:v>2490</c:v>
                </c:pt>
                <c:pt idx="8250">
                  <c:v>2491</c:v>
                </c:pt>
                <c:pt idx="8251">
                  <c:v>2492</c:v>
                </c:pt>
                <c:pt idx="8252">
                  <c:v>2492</c:v>
                </c:pt>
                <c:pt idx="8253">
                  <c:v>2492</c:v>
                </c:pt>
                <c:pt idx="8254">
                  <c:v>2492</c:v>
                </c:pt>
                <c:pt idx="8255">
                  <c:v>2492</c:v>
                </c:pt>
                <c:pt idx="8256">
                  <c:v>2493</c:v>
                </c:pt>
                <c:pt idx="8257">
                  <c:v>2493</c:v>
                </c:pt>
                <c:pt idx="8258">
                  <c:v>2493</c:v>
                </c:pt>
                <c:pt idx="8259">
                  <c:v>2493</c:v>
                </c:pt>
                <c:pt idx="8260">
                  <c:v>2493</c:v>
                </c:pt>
                <c:pt idx="8261">
                  <c:v>2493</c:v>
                </c:pt>
                <c:pt idx="8262">
                  <c:v>2494</c:v>
                </c:pt>
                <c:pt idx="8263">
                  <c:v>2495</c:v>
                </c:pt>
                <c:pt idx="8264">
                  <c:v>2496</c:v>
                </c:pt>
                <c:pt idx="8265">
                  <c:v>2496</c:v>
                </c:pt>
                <c:pt idx="8266">
                  <c:v>2496</c:v>
                </c:pt>
                <c:pt idx="8267">
                  <c:v>2496</c:v>
                </c:pt>
                <c:pt idx="8268">
                  <c:v>2496</c:v>
                </c:pt>
                <c:pt idx="8269">
                  <c:v>2497</c:v>
                </c:pt>
                <c:pt idx="8270">
                  <c:v>2497</c:v>
                </c:pt>
                <c:pt idx="8271">
                  <c:v>2498</c:v>
                </c:pt>
                <c:pt idx="8272">
                  <c:v>2499</c:v>
                </c:pt>
                <c:pt idx="8273">
                  <c:v>2500</c:v>
                </c:pt>
                <c:pt idx="8274">
                  <c:v>2501</c:v>
                </c:pt>
                <c:pt idx="8275">
                  <c:v>2501</c:v>
                </c:pt>
                <c:pt idx="8276">
                  <c:v>2502</c:v>
                </c:pt>
                <c:pt idx="8277">
                  <c:v>2502</c:v>
                </c:pt>
                <c:pt idx="8278">
                  <c:v>2503</c:v>
                </c:pt>
                <c:pt idx="8279">
                  <c:v>2503</c:v>
                </c:pt>
                <c:pt idx="8280">
                  <c:v>2503</c:v>
                </c:pt>
                <c:pt idx="8281">
                  <c:v>2504</c:v>
                </c:pt>
                <c:pt idx="8282">
                  <c:v>2505</c:v>
                </c:pt>
                <c:pt idx="8283">
                  <c:v>2505</c:v>
                </c:pt>
                <c:pt idx="8284">
                  <c:v>2505</c:v>
                </c:pt>
                <c:pt idx="8285">
                  <c:v>2506</c:v>
                </c:pt>
                <c:pt idx="8286">
                  <c:v>2506</c:v>
                </c:pt>
                <c:pt idx="8287">
                  <c:v>2506</c:v>
                </c:pt>
                <c:pt idx="8288">
                  <c:v>2507</c:v>
                </c:pt>
                <c:pt idx="8289">
                  <c:v>2508</c:v>
                </c:pt>
                <c:pt idx="8290">
                  <c:v>2509</c:v>
                </c:pt>
                <c:pt idx="8291">
                  <c:v>2510</c:v>
                </c:pt>
                <c:pt idx="8292">
                  <c:v>2510</c:v>
                </c:pt>
                <c:pt idx="8293">
                  <c:v>2510</c:v>
                </c:pt>
                <c:pt idx="8294">
                  <c:v>2510</c:v>
                </c:pt>
                <c:pt idx="8295">
                  <c:v>2510</c:v>
                </c:pt>
                <c:pt idx="8296">
                  <c:v>2510</c:v>
                </c:pt>
                <c:pt idx="8297">
                  <c:v>2511</c:v>
                </c:pt>
                <c:pt idx="8298">
                  <c:v>2512</c:v>
                </c:pt>
                <c:pt idx="8299">
                  <c:v>2512</c:v>
                </c:pt>
                <c:pt idx="8300">
                  <c:v>2512</c:v>
                </c:pt>
                <c:pt idx="8301">
                  <c:v>2512</c:v>
                </c:pt>
                <c:pt idx="8302">
                  <c:v>2512</c:v>
                </c:pt>
                <c:pt idx="8303">
                  <c:v>2512</c:v>
                </c:pt>
                <c:pt idx="8304">
                  <c:v>2512</c:v>
                </c:pt>
                <c:pt idx="8305">
                  <c:v>2512</c:v>
                </c:pt>
                <c:pt idx="8306">
                  <c:v>2512</c:v>
                </c:pt>
                <c:pt idx="8307">
                  <c:v>2513</c:v>
                </c:pt>
                <c:pt idx="8308">
                  <c:v>2514</c:v>
                </c:pt>
                <c:pt idx="8309">
                  <c:v>2515</c:v>
                </c:pt>
                <c:pt idx="8310">
                  <c:v>2516</c:v>
                </c:pt>
                <c:pt idx="8311">
                  <c:v>2516</c:v>
                </c:pt>
                <c:pt idx="8312">
                  <c:v>2516</c:v>
                </c:pt>
                <c:pt idx="8313">
                  <c:v>2517</c:v>
                </c:pt>
                <c:pt idx="8314">
                  <c:v>2517</c:v>
                </c:pt>
                <c:pt idx="8315">
                  <c:v>2517</c:v>
                </c:pt>
                <c:pt idx="8316">
                  <c:v>2517</c:v>
                </c:pt>
                <c:pt idx="8317">
                  <c:v>2518</c:v>
                </c:pt>
                <c:pt idx="8318">
                  <c:v>2519</c:v>
                </c:pt>
                <c:pt idx="8319">
                  <c:v>2519</c:v>
                </c:pt>
                <c:pt idx="8320">
                  <c:v>2519</c:v>
                </c:pt>
                <c:pt idx="8321">
                  <c:v>2520</c:v>
                </c:pt>
                <c:pt idx="8322">
                  <c:v>2521</c:v>
                </c:pt>
                <c:pt idx="8323">
                  <c:v>2521</c:v>
                </c:pt>
                <c:pt idx="8324">
                  <c:v>2521</c:v>
                </c:pt>
                <c:pt idx="8325">
                  <c:v>2521</c:v>
                </c:pt>
                <c:pt idx="8326">
                  <c:v>2521</c:v>
                </c:pt>
                <c:pt idx="8327">
                  <c:v>2521</c:v>
                </c:pt>
                <c:pt idx="8328">
                  <c:v>2521</c:v>
                </c:pt>
                <c:pt idx="8329">
                  <c:v>2522</c:v>
                </c:pt>
                <c:pt idx="8330">
                  <c:v>2522</c:v>
                </c:pt>
                <c:pt idx="8331">
                  <c:v>2523</c:v>
                </c:pt>
                <c:pt idx="8332">
                  <c:v>2523</c:v>
                </c:pt>
                <c:pt idx="8333">
                  <c:v>2523</c:v>
                </c:pt>
                <c:pt idx="8334">
                  <c:v>2523</c:v>
                </c:pt>
                <c:pt idx="8335">
                  <c:v>2523</c:v>
                </c:pt>
                <c:pt idx="8336">
                  <c:v>2523</c:v>
                </c:pt>
                <c:pt idx="8337">
                  <c:v>2524</c:v>
                </c:pt>
                <c:pt idx="8338">
                  <c:v>2524</c:v>
                </c:pt>
                <c:pt idx="8339">
                  <c:v>2524</c:v>
                </c:pt>
                <c:pt idx="8340">
                  <c:v>2525</c:v>
                </c:pt>
                <c:pt idx="8341">
                  <c:v>2525</c:v>
                </c:pt>
                <c:pt idx="8342">
                  <c:v>2526</c:v>
                </c:pt>
                <c:pt idx="8343">
                  <c:v>2526</c:v>
                </c:pt>
                <c:pt idx="8344">
                  <c:v>2527</c:v>
                </c:pt>
                <c:pt idx="8345">
                  <c:v>2528</c:v>
                </c:pt>
                <c:pt idx="8346">
                  <c:v>2528</c:v>
                </c:pt>
                <c:pt idx="8347">
                  <c:v>2528</c:v>
                </c:pt>
                <c:pt idx="8348">
                  <c:v>2528</c:v>
                </c:pt>
                <c:pt idx="8349">
                  <c:v>2528</c:v>
                </c:pt>
                <c:pt idx="8350">
                  <c:v>2528</c:v>
                </c:pt>
                <c:pt idx="8351">
                  <c:v>2528</c:v>
                </c:pt>
                <c:pt idx="8352">
                  <c:v>2528</c:v>
                </c:pt>
                <c:pt idx="8353">
                  <c:v>2528</c:v>
                </c:pt>
                <c:pt idx="8354">
                  <c:v>2528</c:v>
                </c:pt>
                <c:pt idx="8355">
                  <c:v>2528</c:v>
                </c:pt>
                <c:pt idx="8356">
                  <c:v>2528</c:v>
                </c:pt>
                <c:pt idx="8357">
                  <c:v>2528</c:v>
                </c:pt>
                <c:pt idx="8358">
                  <c:v>2528</c:v>
                </c:pt>
                <c:pt idx="8359">
                  <c:v>2528</c:v>
                </c:pt>
                <c:pt idx="8360">
                  <c:v>2529</c:v>
                </c:pt>
                <c:pt idx="8361">
                  <c:v>2529</c:v>
                </c:pt>
                <c:pt idx="8362">
                  <c:v>2529</c:v>
                </c:pt>
                <c:pt idx="8363">
                  <c:v>2529</c:v>
                </c:pt>
                <c:pt idx="8364">
                  <c:v>2530</c:v>
                </c:pt>
                <c:pt idx="8365">
                  <c:v>2530</c:v>
                </c:pt>
                <c:pt idx="8366">
                  <c:v>2530</c:v>
                </c:pt>
                <c:pt idx="8367">
                  <c:v>2530</c:v>
                </c:pt>
                <c:pt idx="8368">
                  <c:v>2530</c:v>
                </c:pt>
                <c:pt idx="8369">
                  <c:v>2530</c:v>
                </c:pt>
                <c:pt idx="8370">
                  <c:v>2531</c:v>
                </c:pt>
                <c:pt idx="8371">
                  <c:v>2532</c:v>
                </c:pt>
                <c:pt idx="8372">
                  <c:v>2532</c:v>
                </c:pt>
                <c:pt idx="8373">
                  <c:v>2532</c:v>
                </c:pt>
                <c:pt idx="8374">
                  <c:v>2532</c:v>
                </c:pt>
                <c:pt idx="8375">
                  <c:v>2532</c:v>
                </c:pt>
                <c:pt idx="8376">
                  <c:v>2532</c:v>
                </c:pt>
                <c:pt idx="8377">
                  <c:v>2532</c:v>
                </c:pt>
                <c:pt idx="8378">
                  <c:v>2532</c:v>
                </c:pt>
                <c:pt idx="8379">
                  <c:v>2532</c:v>
                </c:pt>
                <c:pt idx="8380">
                  <c:v>2532</c:v>
                </c:pt>
                <c:pt idx="8381">
                  <c:v>2532</c:v>
                </c:pt>
                <c:pt idx="8382">
                  <c:v>2532</c:v>
                </c:pt>
                <c:pt idx="8383">
                  <c:v>2532</c:v>
                </c:pt>
                <c:pt idx="8384">
                  <c:v>2533</c:v>
                </c:pt>
                <c:pt idx="8385">
                  <c:v>2533</c:v>
                </c:pt>
                <c:pt idx="8386">
                  <c:v>2533</c:v>
                </c:pt>
                <c:pt idx="8387">
                  <c:v>2533</c:v>
                </c:pt>
                <c:pt idx="8388">
                  <c:v>2533</c:v>
                </c:pt>
                <c:pt idx="8389">
                  <c:v>2533</c:v>
                </c:pt>
                <c:pt idx="8390">
                  <c:v>2533</c:v>
                </c:pt>
                <c:pt idx="8391">
                  <c:v>2533</c:v>
                </c:pt>
                <c:pt idx="8392">
                  <c:v>2533</c:v>
                </c:pt>
                <c:pt idx="8393">
                  <c:v>2533</c:v>
                </c:pt>
                <c:pt idx="8394">
                  <c:v>2534</c:v>
                </c:pt>
                <c:pt idx="8395">
                  <c:v>2534</c:v>
                </c:pt>
                <c:pt idx="8396">
                  <c:v>2535</c:v>
                </c:pt>
                <c:pt idx="8397">
                  <c:v>2535</c:v>
                </c:pt>
                <c:pt idx="8398">
                  <c:v>2535</c:v>
                </c:pt>
                <c:pt idx="8399">
                  <c:v>2535</c:v>
                </c:pt>
                <c:pt idx="8400">
                  <c:v>2535</c:v>
                </c:pt>
                <c:pt idx="8401">
                  <c:v>2536</c:v>
                </c:pt>
                <c:pt idx="8402">
                  <c:v>2537</c:v>
                </c:pt>
                <c:pt idx="8403">
                  <c:v>2537</c:v>
                </c:pt>
                <c:pt idx="8404">
                  <c:v>2538</c:v>
                </c:pt>
                <c:pt idx="8405">
                  <c:v>2539</c:v>
                </c:pt>
                <c:pt idx="8406">
                  <c:v>2539</c:v>
                </c:pt>
                <c:pt idx="8407">
                  <c:v>2539</c:v>
                </c:pt>
                <c:pt idx="8408">
                  <c:v>2539</c:v>
                </c:pt>
                <c:pt idx="8409">
                  <c:v>2539</c:v>
                </c:pt>
                <c:pt idx="8410">
                  <c:v>2539</c:v>
                </c:pt>
                <c:pt idx="8411">
                  <c:v>2539</c:v>
                </c:pt>
                <c:pt idx="8412">
                  <c:v>2539</c:v>
                </c:pt>
                <c:pt idx="8413">
                  <c:v>2539</c:v>
                </c:pt>
                <c:pt idx="8414">
                  <c:v>2539</c:v>
                </c:pt>
                <c:pt idx="8415">
                  <c:v>2539</c:v>
                </c:pt>
                <c:pt idx="8416">
                  <c:v>2539</c:v>
                </c:pt>
                <c:pt idx="8417">
                  <c:v>2539</c:v>
                </c:pt>
                <c:pt idx="8418">
                  <c:v>2539</c:v>
                </c:pt>
                <c:pt idx="8419">
                  <c:v>2540</c:v>
                </c:pt>
                <c:pt idx="8420">
                  <c:v>2541</c:v>
                </c:pt>
                <c:pt idx="8421">
                  <c:v>2541</c:v>
                </c:pt>
                <c:pt idx="8422">
                  <c:v>2541</c:v>
                </c:pt>
                <c:pt idx="8423">
                  <c:v>2541</c:v>
                </c:pt>
                <c:pt idx="8424">
                  <c:v>2541</c:v>
                </c:pt>
                <c:pt idx="8425">
                  <c:v>2541</c:v>
                </c:pt>
                <c:pt idx="8426">
                  <c:v>2541</c:v>
                </c:pt>
                <c:pt idx="8427">
                  <c:v>2541</c:v>
                </c:pt>
                <c:pt idx="8428">
                  <c:v>2541</c:v>
                </c:pt>
                <c:pt idx="8429">
                  <c:v>2541</c:v>
                </c:pt>
                <c:pt idx="8430">
                  <c:v>2542</c:v>
                </c:pt>
                <c:pt idx="8431">
                  <c:v>2542</c:v>
                </c:pt>
                <c:pt idx="8432">
                  <c:v>2543</c:v>
                </c:pt>
                <c:pt idx="8433">
                  <c:v>2543</c:v>
                </c:pt>
                <c:pt idx="8434">
                  <c:v>2543</c:v>
                </c:pt>
                <c:pt idx="8435">
                  <c:v>2543</c:v>
                </c:pt>
                <c:pt idx="8436">
                  <c:v>2543</c:v>
                </c:pt>
                <c:pt idx="8437">
                  <c:v>2543</c:v>
                </c:pt>
                <c:pt idx="8438">
                  <c:v>2543</c:v>
                </c:pt>
                <c:pt idx="8439">
                  <c:v>2543</c:v>
                </c:pt>
                <c:pt idx="8440">
                  <c:v>2543</c:v>
                </c:pt>
                <c:pt idx="8441">
                  <c:v>2543</c:v>
                </c:pt>
                <c:pt idx="8442">
                  <c:v>2543</c:v>
                </c:pt>
                <c:pt idx="8443">
                  <c:v>2543</c:v>
                </c:pt>
                <c:pt idx="8444">
                  <c:v>2543</c:v>
                </c:pt>
                <c:pt idx="8445">
                  <c:v>2543</c:v>
                </c:pt>
                <c:pt idx="8446">
                  <c:v>2543</c:v>
                </c:pt>
                <c:pt idx="8447">
                  <c:v>2543</c:v>
                </c:pt>
                <c:pt idx="8448">
                  <c:v>2543</c:v>
                </c:pt>
                <c:pt idx="8449">
                  <c:v>2543</c:v>
                </c:pt>
                <c:pt idx="8450">
                  <c:v>2543</c:v>
                </c:pt>
                <c:pt idx="8451">
                  <c:v>2543</c:v>
                </c:pt>
                <c:pt idx="8452">
                  <c:v>2543</c:v>
                </c:pt>
                <c:pt idx="8453">
                  <c:v>2543</c:v>
                </c:pt>
                <c:pt idx="8454">
                  <c:v>2543</c:v>
                </c:pt>
                <c:pt idx="8455">
                  <c:v>2543</c:v>
                </c:pt>
                <c:pt idx="8456">
                  <c:v>2543</c:v>
                </c:pt>
                <c:pt idx="8457">
                  <c:v>2543</c:v>
                </c:pt>
                <c:pt idx="8458">
                  <c:v>2543</c:v>
                </c:pt>
                <c:pt idx="8459">
                  <c:v>2543</c:v>
                </c:pt>
                <c:pt idx="8460">
                  <c:v>2543</c:v>
                </c:pt>
                <c:pt idx="8461">
                  <c:v>2543</c:v>
                </c:pt>
                <c:pt idx="8462">
                  <c:v>2543</c:v>
                </c:pt>
                <c:pt idx="8463">
                  <c:v>2543</c:v>
                </c:pt>
                <c:pt idx="8464">
                  <c:v>2543</c:v>
                </c:pt>
                <c:pt idx="8465">
                  <c:v>2543</c:v>
                </c:pt>
                <c:pt idx="8466">
                  <c:v>2543</c:v>
                </c:pt>
                <c:pt idx="8467">
                  <c:v>2543</c:v>
                </c:pt>
                <c:pt idx="8468">
                  <c:v>2543</c:v>
                </c:pt>
                <c:pt idx="8469">
                  <c:v>2543</c:v>
                </c:pt>
                <c:pt idx="8470">
                  <c:v>2543</c:v>
                </c:pt>
                <c:pt idx="8471">
                  <c:v>2543</c:v>
                </c:pt>
                <c:pt idx="8472">
                  <c:v>2543</c:v>
                </c:pt>
                <c:pt idx="8473">
                  <c:v>2543</c:v>
                </c:pt>
                <c:pt idx="8474">
                  <c:v>2544</c:v>
                </c:pt>
                <c:pt idx="8475">
                  <c:v>2544</c:v>
                </c:pt>
                <c:pt idx="8476">
                  <c:v>2544</c:v>
                </c:pt>
                <c:pt idx="8477">
                  <c:v>2544</c:v>
                </c:pt>
                <c:pt idx="8478">
                  <c:v>2544</c:v>
                </c:pt>
                <c:pt idx="8479">
                  <c:v>2544</c:v>
                </c:pt>
                <c:pt idx="8480">
                  <c:v>2544</c:v>
                </c:pt>
                <c:pt idx="8481">
                  <c:v>2545</c:v>
                </c:pt>
                <c:pt idx="8482">
                  <c:v>2545</c:v>
                </c:pt>
                <c:pt idx="8483">
                  <c:v>2545</c:v>
                </c:pt>
                <c:pt idx="8484">
                  <c:v>2545</c:v>
                </c:pt>
                <c:pt idx="8485">
                  <c:v>2545</c:v>
                </c:pt>
                <c:pt idx="8486">
                  <c:v>2545</c:v>
                </c:pt>
                <c:pt idx="8487">
                  <c:v>2545</c:v>
                </c:pt>
                <c:pt idx="8488">
                  <c:v>2545</c:v>
                </c:pt>
                <c:pt idx="8489">
                  <c:v>2545</c:v>
                </c:pt>
                <c:pt idx="8490">
                  <c:v>2545</c:v>
                </c:pt>
                <c:pt idx="8491">
                  <c:v>2545</c:v>
                </c:pt>
                <c:pt idx="8492">
                  <c:v>2545</c:v>
                </c:pt>
                <c:pt idx="8493">
                  <c:v>2545</c:v>
                </c:pt>
                <c:pt idx="8494">
                  <c:v>2545</c:v>
                </c:pt>
                <c:pt idx="8495">
                  <c:v>2545</c:v>
                </c:pt>
                <c:pt idx="8496">
                  <c:v>2545</c:v>
                </c:pt>
                <c:pt idx="8497">
                  <c:v>2545</c:v>
                </c:pt>
                <c:pt idx="8498">
                  <c:v>2545</c:v>
                </c:pt>
                <c:pt idx="8499">
                  <c:v>2545</c:v>
                </c:pt>
                <c:pt idx="8500">
                  <c:v>2545</c:v>
                </c:pt>
                <c:pt idx="8501">
                  <c:v>2545</c:v>
                </c:pt>
                <c:pt idx="8502">
                  <c:v>2545</c:v>
                </c:pt>
                <c:pt idx="8503">
                  <c:v>2545</c:v>
                </c:pt>
                <c:pt idx="8504">
                  <c:v>2545</c:v>
                </c:pt>
                <c:pt idx="8505">
                  <c:v>2545</c:v>
                </c:pt>
                <c:pt idx="8506">
                  <c:v>2545</c:v>
                </c:pt>
                <c:pt idx="8507">
                  <c:v>2545</c:v>
                </c:pt>
                <c:pt idx="8508">
                  <c:v>2545</c:v>
                </c:pt>
                <c:pt idx="8509">
                  <c:v>2545</c:v>
                </c:pt>
                <c:pt idx="8510">
                  <c:v>2545</c:v>
                </c:pt>
                <c:pt idx="8511">
                  <c:v>2545</c:v>
                </c:pt>
                <c:pt idx="8512">
                  <c:v>2545</c:v>
                </c:pt>
                <c:pt idx="8513">
                  <c:v>2546</c:v>
                </c:pt>
                <c:pt idx="8514">
                  <c:v>2546</c:v>
                </c:pt>
                <c:pt idx="8515">
                  <c:v>2546</c:v>
                </c:pt>
                <c:pt idx="8516">
                  <c:v>2546</c:v>
                </c:pt>
                <c:pt idx="8517">
                  <c:v>2546</c:v>
                </c:pt>
                <c:pt idx="8518">
                  <c:v>2546</c:v>
                </c:pt>
                <c:pt idx="8519">
                  <c:v>2546</c:v>
                </c:pt>
                <c:pt idx="8520">
                  <c:v>2546</c:v>
                </c:pt>
                <c:pt idx="8521">
                  <c:v>2546</c:v>
                </c:pt>
                <c:pt idx="8522">
                  <c:v>2546</c:v>
                </c:pt>
                <c:pt idx="8523">
                  <c:v>2546</c:v>
                </c:pt>
                <c:pt idx="8524">
                  <c:v>2546</c:v>
                </c:pt>
                <c:pt idx="8525">
                  <c:v>2546</c:v>
                </c:pt>
                <c:pt idx="8526">
                  <c:v>2547</c:v>
                </c:pt>
                <c:pt idx="8527">
                  <c:v>2547</c:v>
                </c:pt>
                <c:pt idx="8528">
                  <c:v>2547</c:v>
                </c:pt>
                <c:pt idx="8529">
                  <c:v>2547</c:v>
                </c:pt>
                <c:pt idx="8530">
                  <c:v>2547</c:v>
                </c:pt>
                <c:pt idx="8531">
                  <c:v>2547</c:v>
                </c:pt>
                <c:pt idx="8532">
                  <c:v>2547</c:v>
                </c:pt>
                <c:pt idx="8533">
                  <c:v>2547</c:v>
                </c:pt>
                <c:pt idx="8534">
                  <c:v>2547</c:v>
                </c:pt>
                <c:pt idx="8535">
                  <c:v>2547</c:v>
                </c:pt>
                <c:pt idx="8536">
                  <c:v>2547</c:v>
                </c:pt>
                <c:pt idx="8537">
                  <c:v>2547</c:v>
                </c:pt>
                <c:pt idx="8538">
                  <c:v>2547</c:v>
                </c:pt>
                <c:pt idx="8539">
                  <c:v>2548</c:v>
                </c:pt>
                <c:pt idx="8540">
                  <c:v>2548</c:v>
                </c:pt>
                <c:pt idx="8541">
                  <c:v>2548</c:v>
                </c:pt>
                <c:pt idx="8542">
                  <c:v>2548</c:v>
                </c:pt>
                <c:pt idx="8543">
                  <c:v>2549</c:v>
                </c:pt>
                <c:pt idx="8544">
                  <c:v>2549</c:v>
                </c:pt>
                <c:pt idx="8545">
                  <c:v>2550</c:v>
                </c:pt>
                <c:pt idx="8546">
                  <c:v>2551</c:v>
                </c:pt>
                <c:pt idx="8547">
                  <c:v>2551</c:v>
                </c:pt>
                <c:pt idx="8548">
                  <c:v>2551</c:v>
                </c:pt>
                <c:pt idx="8549">
                  <c:v>2552</c:v>
                </c:pt>
                <c:pt idx="8550">
                  <c:v>2552</c:v>
                </c:pt>
                <c:pt idx="8551">
                  <c:v>2552</c:v>
                </c:pt>
                <c:pt idx="8552">
                  <c:v>2552</c:v>
                </c:pt>
                <c:pt idx="8553">
                  <c:v>2553</c:v>
                </c:pt>
                <c:pt idx="8554">
                  <c:v>2553</c:v>
                </c:pt>
                <c:pt idx="8555">
                  <c:v>2554</c:v>
                </c:pt>
                <c:pt idx="8556">
                  <c:v>2555</c:v>
                </c:pt>
                <c:pt idx="8557">
                  <c:v>2556</c:v>
                </c:pt>
                <c:pt idx="8558">
                  <c:v>2557</c:v>
                </c:pt>
                <c:pt idx="8559">
                  <c:v>2557</c:v>
                </c:pt>
                <c:pt idx="8560">
                  <c:v>2557</c:v>
                </c:pt>
                <c:pt idx="8561">
                  <c:v>2557</c:v>
                </c:pt>
                <c:pt idx="8562">
                  <c:v>2557</c:v>
                </c:pt>
                <c:pt idx="8563">
                  <c:v>2558</c:v>
                </c:pt>
                <c:pt idx="8564">
                  <c:v>2559</c:v>
                </c:pt>
                <c:pt idx="8565">
                  <c:v>2559</c:v>
                </c:pt>
                <c:pt idx="8566">
                  <c:v>2559</c:v>
                </c:pt>
                <c:pt idx="8567">
                  <c:v>2560</c:v>
                </c:pt>
                <c:pt idx="8568">
                  <c:v>2561</c:v>
                </c:pt>
                <c:pt idx="8569">
                  <c:v>2561</c:v>
                </c:pt>
                <c:pt idx="8570">
                  <c:v>2561</c:v>
                </c:pt>
                <c:pt idx="8571">
                  <c:v>2561</c:v>
                </c:pt>
                <c:pt idx="8572">
                  <c:v>2561</c:v>
                </c:pt>
                <c:pt idx="8573">
                  <c:v>2561</c:v>
                </c:pt>
                <c:pt idx="8574">
                  <c:v>2562</c:v>
                </c:pt>
                <c:pt idx="8575">
                  <c:v>2562</c:v>
                </c:pt>
                <c:pt idx="8576">
                  <c:v>2562</c:v>
                </c:pt>
                <c:pt idx="8577">
                  <c:v>2562</c:v>
                </c:pt>
                <c:pt idx="8578">
                  <c:v>2562</c:v>
                </c:pt>
                <c:pt idx="8579">
                  <c:v>2562</c:v>
                </c:pt>
                <c:pt idx="8580">
                  <c:v>2563</c:v>
                </c:pt>
                <c:pt idx="8581">
                  <c:v>2563</c:v>
                </c:pt>
                <c:pt idx="8582">
                  <c:v>2563</c:v>
                </c:pt>
                <c:pt idx="8583">
                  <c:v>2564</c:v>
                </c:pt>
                <c:pt idx="8584">
                  <c:v>2565</c:v>
                </c:pt>
                <c:pt idx="8585">
                  <c:v>2565</c:v>
                </c:pt>
                <c:pt idx="8586">
                  <c:v>2566</c:v>
                </c:pt>
                <c:pt idx="8587">
                  <c:v>2567</c:v>
                </c:pt>
                <c:pt idx="8588">
                  <c:v>2568</c:v>
                </c:pt>
                <c:pt idx="8589">
                  <c:v>2568</c:v>
                </c:pt>
                <c:pt idx="8590">
                  <c:v>2568</c:v>
                </c:pt>
                <c:pt idx="8591">
                  <c:v>2568</c:v>
                </c:pt>
                <c:pt idx="8592">
                  <c:v>2568</c:v>
                </c:pt>
                <c:pt idx="8593">
                  <c:v>2569</c:v>
                </c:pt>
                <c:pt idx="8594">
                  <c:v>2569</c:v>
                </c:pt>
                <c:pt idx="8595">
                  <c:v>2570</c:v>
                </c:pt>
                <c:pt idx="8596">
                  <c:v>2570</c:v>
                </c:pt>
                <c:pt idx="8597">
                  <c:v>2571</c:v>
                </c:pt>
                <c:pt idx="8598">
                  <c:v>2572</c:v>
                </c:pt>
                <c:pt idx="8599">
                  <c:v>2572</c:v>
                </c:pt>
                <c:pt idx="8600">
                  <c:v>2572</c:v>
                </c:pt>
                <c:pt idx="8601">
                  <c:v>2572</c:v>
                </c:pt>
                <c:pt idx="8602">
                  <c:v>2572</c:v>
                </c:pt>
                <c:pt idx="8603">
                  <c:v>2572</c:v>
                </c:pt>
                <c:pt idx="8604">
                  <c:v>2572</c:v>
                </c:pt>
                <c:pt idx="8605">
                  <c:v>2572</c:v>
                </c:pt>
                <c:pt idx="8606">
                  <c:v>2572</c:v>
                </c:pt>
                <c:pt idx="8607">
                  <c:v>2573</c:v>
                </c:pt>
                <c:pt idx="8608">
                  <c:v>2573</c:v>
                </c:pt>
                <c:pt idx="8609">
                  <c:v>2573</c:v>
                </c:pt>
                <c:pt idx="8610">
                  <c:v>2574</c:v>
                </c:pt>
                <c:pt idx="8611">
                  <c:v>2575</c:v>
                </c:pt>
                <c:pt idx="8612">
                  <c:v>2576</c:v>
                </c:pt>
                <c:pt idx="8613">
                  <c:v>2577</c:v>
                </c:pt>
                <c:pt idx="8614">
                  <c:v>2578</c:v>
                </c:pt>
                <c:pt idx="8615">
                  <c:v>2579</c:v>
                </c:pt>
                <c:pt idx="8616">
                  <c:v>2580</c:v>
                </c:pt>
                <c:pt idx="8617">
                  <c:v>2581</c:v>
                </c:pt>
                <c:pt idx="8618">
                  <c:v>2581</c:v>
                </c:pt>
                <c:pt idx="8619">
                  <c:v>2581</c:v>
                </c:pt>
                <c:pt idx="8620">
                  <c:v>2581</c:v>
                </c:pt>
                <c:pt idx="8621">
                  <c:v>2582</c:v>
                </c:pt>
                <c:pt idx="8622">
                  <c:v>2583</c:v>
                </c:pt>
                <c:pt idx="8623">
                  <c:v>2584</c:v>
                </c:pt>
                <c:pt idx="8624">
                  <c:v>2584</c:v>
                </c:pt>
                <c:pt idx="8625">
                  <c:v>2584</c:v>
                </c:pt>
                <c:pt idx="8626">
                  <c:v>2584</c:v>
                </c:pt>
                <c:pt idx="8627">
                  <c:v>2584</c:v>
                </c:pt>
                <c:pt idx="8628">
                  <c:v>2584</c:v>
                </c:pt>
                <c:pt idx="8629">
                  <c:v>2584</c:v>
                </c:pt>
                <c:pt idx="8630">
                  <c:v>2584</c:v>
                </c:pt>
                <c:pt idx="8631">
                  <c:v>2584</c:v>
                </c:pt>
                <c:pt idx="8632">
                  <c:v>2584</c:v>
                </c:pt>
                <c:pt idx="8633">
                  <c:v>2584</c:v>
                </c:pt>
                <c:pt idx="8634">
                  <c:v>2585</c:v>
                </c:pt>
                <c:pt idx="8635">
                  <c:v>2585</c:v>
                </c:pt>
                <c:pt idx="8636">
                  <c:v>2585</c:v>
                </c:pt>
                <c:pt idx="8637">
                  <c:v>2586</c:v>
                </c:pt>
                <c:pt idx="8638">
                  <c:v>2586</c:v>
                </c:pt>
                <c:pt idx="8639">
                  <c:v>2587</c:v>
                </c:pt>
                <c:pt idx="8640">
                  <c:v>2587</c:v>
                </c:pt>
                <c:pt idx="8641">
                  <c:v>2588</c:v>
                </c:pt>
                <c:pt idx="8642">
                  <c:v>2588</c:v>
                </c:pt>
                <c:pt idx="8643">
                  <c:v>2589</c:v>
                </c:pt>
                <c:pt idx="8644">
                  <c:v>2590</c:v>
                </c:pt>
                <c:pt idx="8645">
                  <c:v>2590</c:v>
                </c:pt>
                <c:pt idx="8646">
                  <c:v>2591</c:v>
                </c:pt>
                <c:pt idx="8647">
                  <c:v>2591</c:v>
                </c:pt>
                <c:pt idx="8648">
                  <c:v>2591</c:v>
                </c:pt>
                <c:pt idx="8649">
                  <c:v>2591</c:v>
                </c:pt>
                <c:pt idx="8650">
                  <c:v>2592</c:v>
                </c:pt>
                <c:pt idx="8651">
                  <c:v>2593</c:v>
                </c:pt>
                <c:pt idx="8652">
                  <c:v>2594</c:v>
                </c:pt>
                <c:pt idx="8653">
                  <c:v>2594</c:v>
                </c:pt>
                <c:pt idx="8654">
                  <c:v>2594</c:v>
                </c:pt>
                <c:pt idx="8655">
                  <c:v>2595</c:v>
                </c:pt>
                <c:pt idx="8656">
                  <c:v>2596</c:v>
                </c:pt>
                <c:pt idx="8657">
                  <c:v>2596</c:v>
                </c:pt>
                <c:pt idx="8658">
                  <c:v>2597</c:v>
                </c:pt>
                <c:pt idx="8659">
                  <c:v>2597</c:v>
                </c:pt>
                <c:pt idx="8660">
                  <c:v>2597</c:v>
                </c:pt>
                <c:pt idx="8661">
                  <c:v>2598</c:v>
                </c:pt>
                <c:pt idx="8662">
                  <c:v>2599</c:v>
                </c:pt>
                <c:pt idx="8663">
                  <c:v>2599</c:v>
                </c:pt>
                <c:pt idx="8664">
                  <c:v>2600</c:v>
                </c:pt>
                <c:pt idx="8665">
                  <c:v>2600</c:v>
                </c:pt>
                <c:pt idx="8666">
                  <c:v>2600</c:v>
                </c:pt>
                <c:pt idx="8667">
                  <c:v>2600</c:v>
                </c:pt>
                <c:pt idx="8668">
                  <c:v>2600</c:v>
                </c:pt>
                <c:pt idx="8669">
                  <c:v>2600</c:v>
                </c:pt>
                <c:pt idx="8670">
                  <c:v>2600</c:v>
                </c:pt>
                <c:pt idx="8671">
                  <c:v>2600</c:v>
                </c:pt>
                <c:pt idx="8672">
                  <c:v>2600</c:v>
                </c:pt>
                <c:pt idx="8673">
                  <c:v>2601</c:v>
                </c:pt>
                <c:pt idx="8674">
                  <c:v>2602</c:v>
                </c:pt>
                <c:pt idx="8675">
                  <c:v>2602</c:v>
                </c:pt>
                <c:pt idx="8676">
                  <c:v>2602</c:v>
                </c:pt>
                <c:pt idx="8677">
                  <c:v>2602</c:v>
                </c:pt>
                <c:pt idx="8678">
                  <c:v>2602</c:v>
                </c:pt>
                <c:pt idx="8679">
                  <c:v>2603</c:v>
                </c:pt>
                <c:pt idx="8680">
                  <c:v>2603</c:v>
                </c:pt>
                <c:pt idx="8681">
                  <c:v>2604</c:v>
                </c:pt>
                <c:pt idx="8682">
                  <c:v>2605</c:v>
                </c:pt>
                <c:pt idx="8683">
                  <c:v>2606</c:v>
                </c:pt>
                <c:pt idx="8684">
                  <c:v>2607</c:v>
                </c:pt>
                <c:pt idx="8685">
                  <c:v>2607</c:v>
                </c:pt>
                <c:pt idx="8686">
                  <c:v>2607</c:v>
                </c:pt>
                <c:pt idx="8687">
                  <c:v>2607</c:v>
                </c:pt>
                <c:pt idx="8688">
                  <c:v>2607</c:v>
                </c:pt>
                <c:pt idx="8689">
                  <c:v>2607</c:v>
                </c:pt>
                <c:pt idx="8690">
                  <c:v>2607</c:v>
                </c:pt>
                <c:pt idx="8691">
                  <c:v>2608</c:v>
                </c:pt>
                <c:pt idx="8692">
                  <c:v>2608</c:v>
                </c:pt>
                <c:pt idx="8693">
                  <c:v>2609</c:v>
                </c:pt>
                <c:pt idx="8694">
                  <c:v>2610</c:v>
                </c:pt>
                <c:pt idx="8695">
                  <c:v>2610</c:v>
                </c:pt>
                <c:pt idx="8696">
                  <c:v>2611</c:v>
                </c:pt>
                <c:pt idx="8697">
                  <c:v>2611</c:v>
                </c:pt>
                <c:pt idx="8698">
                  <c:v>2611</c:v>
                </c:pt>
                <c:pt idx="8699">
                  <c:v>2611</c:v>
                </c:pt>
                <c:pt idx="8700">
                  <c:v>2612</c:v>
                </c:pt>
                <c:pt idx="8701">
                  <c:v>2613</c:v>
                </c:pt>
                <c:pt idx="8702">
                  <c:v>2613</c:v>
                </c:pt>
                <c:pt idx="8703">
                  <c:v>2613</c:v>
                </c:pt>
                <c:pt idx="8704">
                  <c:v>2613</c:v>
                </c:pt>
                <c:pt idx="8705">
                  <c:v>2613</c:v>
                </c:pt>
                <c:pt idx="8706">
                  <c:v>2614</c:v>
                </c:pt>
                <c:pt idx="8707">
                  <c:v>2614</c:v>
                </c:pt>
                <c:pt idx="8708">
                  <c:v>2615</c:v>
                </c:pt>
                <c:pt idx="8709">
                  <c:v>2616</c:v>
                </c:pt>
                <c:pt idx="8710">
                  <c:v>2616</c:v>
                </c:pt>
                <c:pt idx="8711">
                  <c:v>2616</c:v>
                </c:pt>
                <c:pt idx="8712">
                  <c:v>2616</c:v>
                </c:pt>
                <c:pt idx="8713">
                  <c:v>2616</c:v>
                </c:pt>
                <c:pt idx="8714">
                  <c:v>2617</c:v>
                </c:pt>
                <c:pt idx="8715">
                  <c:v>2618</c:v>
                </c:pt>
                <c:pt idx="8716">
                  <c:v>2618</c:v>
                </c:pt>
                <c:pt idx="8717">
                  <c:v>2618</c:v>
                </c:pt>
                <c:pt idx="8718">
                  <c:v>2618</c:v>
                </c:pt>
                <c:pt idx="8719">
                  <c:v>2619</c:v>
                </c:pt>
                <c:pt idx="8720">
                  <c:v>2619</c:v>
                </c:pt>
                <c:pt idx="8721">
                  <c:v>2619</c:v>
                </c:pt>
                <c:pt idx="8722">
                  <c:v>2619</c:v>
                </c:pt>
                <c:pt idx="8723">
                  <c:v>2619</c:v>
                </c:pt>
                <c:pt idx="8724">
                  <c:v>2620</c:v>
                </c:pt>
                <c:pt idx="8725">
                  <c:v>2620</c:v>
                </c:pt>
                <c:pt idx="8726">
                  <c:v>2621</c:v>
                </c:pt>
                <c:pt idx="8727">
                  <c:v>2621</c:v>
                </c:pt>
                <c:pt idx="8728">
                  <c:v>2621</c:v>
                </c:pt>
                <c:pt idx="8729">
                  <c:v>2621</c:v>
                </c:pt>
                <c:pt idx="8730">
                  <c:v>2622</c:v>
                </c:pt>
                <c:pt idx="8731">
                  <c:v>2623</c:v>
                </c:pt>
                <c:pt idx="8732">
                  <c:v>2623</c:v>
                </c:pt>
                <c:pt idx="8733">
                  <c:v>2624</c:v>
                </c:pt>
                <c:pt idx="8734">
                  <c:v>2624</c:v>
                </c:pt>
                <c:pt idx="8735">
                  <c:v>2625</c:v>
                </c:pt>
                <c:pt idx="8736">
                  <c:v>2625</c:v>
                </c:pt>
                <c:pt idx="8737">
                  <c:v>2625</c:v>
                </c:pt>
                <c:pt idx="8738">
                  <c:v>2626</c:v>
                </c:pt>
                <c:pt idx="8739">
                  <c:v>2626</c:v>
                </c:pt>
                <c:pt idx="8740">
                  <c:v>2626</c:v>
                </c:pt>
                <c:pt idx="8741">
                  <c:v>2627</c:v>
                </c:pt>
                <c:pt idx="8742">
                  <c:v>2627</c:v>
                </c:pt>
                <c:pt idx="8743">
                  <c:v>2627</c:v>
                </c:pt>
                <c:pt idx="8744">
                  <c:v>2627</c:v>
                </c:pt>
                <c:pt idx="8745">
                  <c:v>2627</c:v>
                </c:pt>
                <c:pt idx="8746">
                  <c:v>2627</c:v>
                </c:pt>
                <c:pt idx="8747">
                  <c:v>2627</c:v>
                </c:pt>
                <c:pt idx="8748">
                  <c:v>2628</c:v>
                </c:pt>
                <c:pt idx="8749">
                  <c:v>2629</c:v>
                </c:pt>
                <c:pt idx="8750">
                  <c:v>2630</c:v>
                </c:pt>
                <c:pt idx="8751">
                  <c:v>2630</c:v>
                </c:pt>
                <c:pt idx="8752">
                  <c:v>2630</c:v>
                </c:pt>
                <c:pt idx="8753">
                  <c:v>2630</c:v>
                </c:pt>
                <c:pt idx="8754">
                  <c:v>2630</c:v>
                </c:pt>
                <c:pt idx="8755">
                  <c:v>2630</c:v>
                </c:pt>
                <c:pt idx="8756">
                  <c:v>2630</c:v>
                </c:pt>
                <c:pt idx="8757">
                  <c:v>2630</c:v>
                </c:pt>
                <c:pt idx="8758">
                  <c:v>2630</c:v>
                </c:pt>
                <c:pt idx="8759">
                  <c:v>2630</c:v>
                </c:pt>
                <c:pt idx="8760">
                  <c:v>2630</c:v>
                </c:pt>
                <c:pt idx="8761">
                  <c:v>2630</c:v>
                </c:pt>
                <c:pt idx="8762">
                  <c:v>2630</c:v>
                </c:pt>
                <c:pt idx="8763">
                  <c:v>2630</c:v>
                </c:pt>
                <c:pt idx="8764">
                  <c:v>2630</c:v>
                </c:pt>
                <c:pt idx="8765">
                  <c:v>2630</c:v>
                </c:pt>
                <c:pt idx="8766">
                  <c:v>2630</c:v>
                </c:pt>
                <c:pt idx="8767">
                  <c:v>2630</c:v>
                </c:pt>
                <c:pt idx="8768">
                  <c:v>2630</c:v>
                </c:pt>
                <c:pt idx="8769">
                  <c:v>2630</c:v>
                </c:pt>
                <c:pt idx="8770">
                  <c:v>2630</c:v>
                </c:pt>
                <c:pt idx="8771">
                  <c:v>2630</c:v>
                </c:pt>
                <c:pt idx="8772">
                  <c:v>2630</c:v>
                </c:pt>
                <c:pt idx="8773">
                  <c:v>2631</c:v>
                </c:pt>
                <c:pt idx="8774">
                  <c:v>2631</c:v>
                </c:pt>
                <c:pt idx="8775">
                  <c:v>2631</c:v>
                </c:pt>
                <c:pt idx="8776">
                  <c:v>2632</c:v>
                </c:pt>
                <c:pt idx="8777">
                  <c:v>2633</c:v>
                </c:pt>
                <c:pt idx="8778">
                  <c:v>2633</c:v>
                </c:pt>
                <c:pt idx="8779">
                  <c:v>2634</c:v>
                </c:pt>
                <c:pt idx="8780">
                  <c:v>2634</c:v>
                </c:pt>
                <c:pt idx="8781">
                  <c:v>2635</c:v>
                </c:pt>
                <c:pt idx="8782">
                  <c:v>2636</c:v>
                </c:pt>
                <c:pt idx="8783">
                  <c:v>2637</c:v>
                </c:pt>
                <c:pt idx="8784">
                  <c:v>2637</c:v>
                </c:pt>
                <c:pt idx="8785">
                  <c:v>2638</c:v>
                </c:pt>
                <c:pt idx="8786">
                  <c:v>2638</c:v>
                </c:pt>
                <c:pt idx="8787">
                  <c:v>2638</c:v>
                </c:pt>
                <c:pt idx="8788">
                  <c:v>2638</c:v>
                </c:pt>
                <c:pt idx="8789">
                  <c:v>2639</c:v>
                </c:pt>
                <c:pt idx="8790">
                  <c:v>2639</c:v>
                </c:pt>
                <c:pt idx="8791">
                  <c:v>2639</c:v>
                </c:pt>
                <c:pt idx="8792">
                  <c:v>2639</c:v>
                </c:pt>
                <c:pt idx="8793">
                  <c:v>2639</c:v>
                </c:pt>
                <c:pt idx="8794">
                  <c:v>2639</c:v>
                </c:pt>
                <c:pt idx="8795">
                  <c:v>2640</c:v>
                </c:pt>
                <c:pt idx="8796">
                  <c:v>2640</c:v>
                </c:pt>
                <c:pt idx="8797">
                  <c:v>2640</c:v>
                </c:pt>
                <c:pt idx="8798">
                  <c:v>2640</c:v>
                </c:pt>
                <c:pt idx="8799">
                  <c:v>2640</c:v>
                </c:pt>
                <c:pt idx="8800">
                  <c:v>2640</c:v>
                </c:pt>
                <c:pt idx="8801">
                  <c:v>2640</c:v>
                </c:pt>
                <c:pt idx="8802">
                  <c:v>2640</c:v>
                </c:pt>
                <c:pt idx="8803">
                  <c:v>2640</c:v>
                </c:pt>
                <c:pt idx="8804">
                  <c:v>2640</c:v>
                </c:pt>
                <c:pt idx="8805">
                  <c:v>2640</c:v>
                </c:pt>
                <c:pt idx="8806">
                  <c:v>2640</c:v>
                </c:pt>
                <c:pt idx="8807">
                  <c:v>2640</c:v>
                </c:pt>
                <c:pt idx="8808">
                  <c:v>2640</c:v>
                </c:pt>
                <c:pt idx="8809">
                  <c:v>2640</c:v>
                </c:pt>
                <c:pt idx="8810">
                  <c:v>2640</c:v>
                </c:pt>
                <c:pt idx="8811">
                  <c:v>2640</c:v>
                </c:pt>
                <c:pt idx="8812">
                  <c:v>2640</c:v>
                </c:pt>
                <c:pt idx="8813">
                  <c:v>2640</c:v>
                </c:pt>
                <c:pt idx="8814">
                  <c:v>2640</c:v>
                </c:pt>
                <c:pt idx="8815">
                  <c:v>2640</c:v>
                </c:pt>
                <c:pt idx="8816">
                  <c:v>2640</c:v>
                </c:pt>
                <c:pt idx="8817">
                  <c:v>2641</c:v>
                </c:pt>
                <c:pt idx="8818">
                  <c:v>2642</c:v>
                </c:pt>
                <c:pt idx="8819">
                  <c:v>2642</c:v>
                </c:pt>
                <c:pt idx="8820">
                  <c:v>2643</c:v>
                </c:pt>
                <c:pt idx="8821">
                  <c:v>2644</c:v>
                </c:pt>
                <c:pt idx="8822">
                  <c:v>2644</c:v>
                </c:pt>
                <c:pt idx="8823">
                  <c:v>2644</c:v>
                </c:pt>
                <c:pt idx="8824">
                  <c:v>2645</c:v>
                </c:pt>
                <c:pt idx="8825">
                  <c:v>2645</c:v>
                </c:pt>
                <c:pt idx="8826">
                  <c:v>2646</c:v>
                </c:pt>
                <c:pt idx="8827">
                  <c:v>2646</c:v>
                </c:pt>
                <c:pt idx="8828">
                  <c:v>2647</c:v>
                </c:pt>
                <c:pt idx="8829">
                  <c:v>2647</c:v>
                </c:pt>
                <c:pt idx="8830">
                  <c:v>2647</c:v>
                </c:pt>
                <c:pt idx="8831">
                  <c:v>2648</c:v>
                </c:pt>
                <c:pt idx="8832">
                  <c:v>2649</c:v>
                </c:pt>
                <c:pt idx="8833">
                  <c:v>2649</c:v>
                </c:pt>
                <c:pt idx="8834">
                  <c:v>2649</c:v>
                </c:pt>
                <c:pt idx="8835">
                  <c:v>2649</c:v>
                </c:pt>
                <c:pt idx="8836">
                  <c:v>2650</c:v>
                </c:pt>
                <c:pt idx="8837">
                  <c:v>2650</c:v>
                </c:pt>
                <c:pt idx="8838">
                  <c:v>2651</c:v>
                </c:pt>
                <c:pt idx="8839">
                  <c:v>2652</c:v>
                </c:pt>
                <c:pt idx="8840">
                  <c:v>2653</c:v>
                </c:pt>
                <c:pt idx="8841">
                  <c:v>2653</c:v>
                </c:pt>
                <c:pt idx="8842">
                  <c:v>2653</c:v>
                </c:pt>
                <c:pt idx="8843">
                  <c:v>2653</c:v>
                </c:pt>
                <c:pt idx="8844">
                  <c:v>2653</c:v>
                </c:pt>
                <c:pt idx="8845">
                  <c:v>2654</c:v>
                </c:pt>
                <c:pt idx="8846">
                  <c:v>2655</c:v>
                </c:pt>
                <c:pt idx="8847">
                  <c:v>2655</c:v>
                </c:pt>
                <c:pt idx="8848">
                  <c:v>2655</c:v>
                </c:pt>
                <c:pt idx="8849">
                  <c:v>2655</c:v>
                </c:pt>
                <c:pt idx="8850">
                  <c:v>2655</c:v>
                </c:pt>
                <c:pt idx="8851">
                  <c:v>2655</c:v>
                </c:pt>
                <c:pt idx="8852">
                  <c:v>2655</c:v>
                </c:pt>
                <c:pt idx="8853">
                  <c:v>2655</c:v>
                </c:pt>
                <c:pt idx="8854">
                  <c:v>2655</c:v>
                </c:pt>
                <c:pt idx="8855">
                  <c:v>2655</c:v>
                </c:pt>
                <c:pt idx="8856">
                  <c:v>2655</c:v>
                </c:pt>
                <c:pt idx="8857">
                  <c:v>2655</c:v>
                </c:pt>
                <c:pt idx="8858">
                  <c:v>2655</c:v>
                </c:pt>
                <c:pt idx="8859">
                  <c:v>2655</c:v>
                </c:pt>
                <c:pt idx="8860">
                  <c:v>2655</c:v>
                </c:pt>
                <c:pt idx="8861">
                  <c:v>2655</c:v>
                </c:pt>
                <c:pt idx="8862">
                  <c:v>2655</c:v>
                </c:pt>
                <c:pt idx="8863">
                  <c:v>2655</c:v>
                </c:pt>
                <c:pt idx="8864">
                  <c:v>2655</c:v>
                </c:pt>
                <c:pt idx="8865">
                  <c:v>2655</c:v>
                </c:pt>
                <c:pt idx="8866">
                  <c:v>2655</c:v>
                </c:pt>
                <c:pt idx="8867">
                  <c:v>2655</c:v>
                </c:pt>
                <c:pt idx="8868">
                  <c:v>2655</c:v>
                </c:pt>
                <c:pt idx="8869">
                  <c:v>2655</c:v>
                </c:pt>
                <c:pt idx="8870">
                  <c:v>2655</c:v>
                </c:pt>
                <c:pt idx="8871">
                  <c:v>2655</c:v>
                </c:pt>
                <c:pt idx="8872">
                  <c:v>2655</c:v>
                </c:pt>
                <c:pt idx="8873">
                  <c:v>2655</c:v>
                </c:pt>
                <c:pt idx="8874">
                  <c:v>2655</c:v>
                </c:pt>
                <c:pt idx="8875">
                  <c:v>2655</c:v>
                </c:pt>
                <c:pt idx="8876">
                  <c:v>2655</c:v>
                </c:pt>
                <c:pt idx="8877">
                  <c:v>2655</c:v>
                </c:pt>
                <c:pt idx="8878">
                  <c:v>2655</c:v>
                </c:pt>
                <c:pt idx="8879">
                  <c:v>2655</c:v>
                </c:pt>
                <c:pt idx="8880">
                  <c:v>2655</c:v>
                </c:pt>
                <c:pt idx="8881">
                  <c:v>2655</c:v>
                </c:pt>
                <c:pt idx="8882">
                  <c:v>2655</c:v>
                </c:pt>
                <c:pt idx="8883">
                  <c:v>2655</c:v>
                </c:pt>
                <c:pt idx="8884">
                  <c:v>2655</c:v>
                </c:pt>
                <c:pt idx="8885">
                  <c:v>2655</c:v>
                </c:pt>
                <c:pt idx="8886">
                  <c:v>2655</c:v>
                </c:pt>
                <c:pt idx="8887">
                  <c:v>2655</c:v>
                </c:pt>
                <c:pt idx="8888">
                  <c:v>2655</c:v>
                </c:pt>
                <c:pt idx="8889">
                  <c:v>2655</c:v>
                </c:pt>
                <c:pt idx="8890">
                  <c:v>2655</c:v>
                </c:pt>
                <c:pt idx="8891">
                  <c:v>2655</c:v>
                </c:pt>
                <c:pt idx="8892">
                  <c:v>2655</c:v>
                </c:pt>
                <c:pt idx="8893">
                  <c:v>2655</c:v>
                </c:pt>
                <c:pt idx="8894">
                  <c:v>2655</c:v>
                </c:pt>
                <c:pt idx="8895">
                  <c:v>2655</c:v>
                </c:pt>
                <c:pt idx="8896">
                  <c:v>2655</c:v>
                </c:pt>
                <c:pt idx="8897">
                  <c:v>2655</c:v>
                </c:pt>
                <c:pt idx="8898">
                  <c:v>2655</c:v>
                </c:pt>
                <c:pt idx="8899">
                  <c:v>2655</c:v>
                </c:pt>
                <c:pt idx="8900">
                  <c:v>2655</c:v>
                </c:pt>
                <c:pt idx="8901">
                  <c:v>2655</c:v>
                </c:pt>
                <c:pt idx="8902">
                  <c:v>2655</c:v>
                </c:pt>
                <c:pt idx="8903">
                  <c:v>2655</c:v>
                </c:pt>
                <c:pt idx="8904">
                  <c:v>2655</c:v>
                </c:pt>
                <c:pt idx="8905">
                  <c:v>2655</c:v>
                </c:pt>
                <c:pt idx="8906">
                  <c:v>2655</c:v>
                </c:pt>
                <c:pt idx="8907">
                  <c:v>2655</c:v>
                </c:pt>
                <c:pt idx="8908">
                  <c:v>2655</c:v>
                </c:pt>
                <c:pt idx="8909">
                  <c:v>2655</c:v>
                </c:pt>
                <c:pt idx="8910">
                  <c:v>2655</c:v>
                </c:pt>
                <c:pt idx="8911">
                  <c:v>2655</c:v>
                </c:pt>
                <c:pt idx="8912">
                  <c:v>2655</c:v>
                </c:pt>
                <c:pt idx="8913">
                  <c:v>2655</c:v>
                </c:pt>
                <c:pt idx="8914">
                  <c:v>2655</c:v>
                </c:pt>
                <c:pt idx="8915">
                  <c:v>2655</c:v>
                </c:pt>
                <c:pt idx="8916">
                  <c:v>2655</c:v>
                </c:pt>
                <c:pt idx="8917">
                  <c:v>2656</c:v>
                </c:pt>
                <c:pt idx="8918">
                  <c:v>2656</c:v>
                </c:pt>
                <c:pt idx="8919">
                  <c:v>2656</c:v>
                </c:pt>
                <c:pt idx="8920">
                  <c:v>2656</c:v>
                </c:pt>
                <c:pt idx="8921">
                  <c:v>2656</c:v>
                </c:pt>
                <c:pt idx="8922">
                  <c:v>2656</c:v>
                </c:pt>
                <c:pt idx="8923">
                  <c:v>2656</c:v>
                </c:pt>
                <c:pt idx="8924">
                  <c:v>2656</c:v>
                </c:pt>
                <c:pt idx="8925">
                  <c:v>2656</c:v>
                </c:pt>
                <c:pt idx="8926">
                  <c:v>2656</c:v>
                </c:pt>
                <c:pt idx="8927">
                  <c:v>2656</c:v>
                </c:pt>
                <c:pt idx="8928">
                  <c:v>2656</c:v>
                </c:pt>
                <c:pt idx="8929">
                  <c:v>2656</c:v>
                </c:pt>
                <c:pt idx="8930">
                  <c:v>2656</c:v>
                </c:pt>
                <c:pt idx="8931">
                  <c:v>2656</c:v>
                </c:pt>
                <c:pt idx="8932">
                  <c:v>2656</c:v>
                </c:pt>
                <c:pt idx="8933">
                  <c:v>2656</c:v>
                </c:pt>
                <c:pt idx="8934">
                  <c:v>2656</c:v>
                </c:pt>
                <c:pt idx="8935">
                  <c:v>2657</c:v>
                </c:pt>
                <c:pt idx="8936">
                  <c:v>2658</c:v>
                </c:pt>
                <c:pt idx="8937">
                  <c:v>2658</c:v>
                </c:pt>
                <c:pt idx="8938">
                  <c:v>2658</c:v>
                </c:pt>
                <c:pt idx="8939">
                  <c:v>2658</c:v>
                </c:pt>
                <c:pt idx="8940">
                  <c:v>2658</c:v>
                </c:pt>
                <c:pt idx="8941">
                  <c:v>2659</c:v>
                </c:pt>
                <c:pt idx="8942">
                  <c:v>2660</c:v>
                </c:pt>
                <c:pt idx="8943">
                  <c:v>2661</c:v>
                </c:pt>
                <c:pt idx="8944">
                  <c:v>2661</c:v>
                </c:pt>
                <c:pt idx="8945">
                  <c:v>2662</c:v>
                </c:pt>
                <c:pt idx="8946">
                  <c:v>2663</c:v>
                </c:pt>
                <c:pt idx="8947">
                  <c:v>2663</c:v>
                </c:pt>
                <c:pt idx="8948">
                  <c:v>2663</c:v>
                </c:pt>
                <c:pt idx="8949">
                  <c:v>2664</c:v>
                </c:pt>
                <c:pt idx="8950">
                  <c:v>2664</c:v>
                </c:pt>
                <c:pt idx="8951">
                  <c:v>2664</c:v>
                </c:pt>
                <c:pt idx="8952">
                  <c:v>2664</c:v>
                </c:pt>
                <c:pt idx="8953">
                  <c:v>2665</c:v>
                </c:pt>
                <c:pt idx="8954">
                  <c:v>2665</c:v>
                </c:pt>
                <c:pt idx="8955">
                  <c:v>2665</c:v>
                </c:pt>
                <c:pt idx="8956">
                  <c:v>2665</c:v>
                </c:pt>
                <c:pt idx="8957">
                  <c:v>2665</c:v>
                </c:pt>
                <c:pt idx="8958">
                  <c:v>2665</c:v>
                </c:pt>
                <c:pt idx="8959">
                  <c:v>2666</c:v>
                </c:pt>
                <c:pt idx="8960">
                  <c:v>2667</c:v>
                </c:pt>
                <c:pt idx="8961">
                  <c:v>2667</c:v>
                </c:pt>
                <c:pt idx="8962">
                  <c:v>2667</c:v>
                </c:pt>
                <c:pt idx="8963">
                  <c:v>2667</c:v>
                </c:pt>
                <c:pt idx="8964">
                  <c:v>2667</c:v>
                </c:pt>
                <c:pt idx="8965">
                  <c:v>2667</c:v>
                </c:pt>
                <c:pt idx="8966">
                  <c:v>2667</c:v>
                </c:pt>
                <c:pt idx="8967">
                  <c:v>2667</c:v>
                </c:pt>
                <c:pt idx="8968">
                  <c:v>2667</c:v>
                </c:pt>
                <c:pt idx="8969">
                  <c:v>2667</c:v>
                </c:pt>
                <c:pt idx="8970">
                  <c:v>2667</c:v>
                </c:pt>
                <c:pt idx="8971">
                  <c:v>2667</c:v>
                </c:pt>
                <c:pt idx="8972">
                  <c:v>2667</c:v>
                </c:pt>
                <c:pt idx="8973">
                  <c:v>2667</c:v>
                </c:pt>
                <c:pt idx="8974">
                  <c:v>2667</c:v>
                </c:pt>
                <c:pt idx="8975">
                  <c:v>2668</c:v>
                </c:pt>
                <c:pt idx="8976">
                  <c:v>2668</c:v>
                </c:pt>
                <c:pt idx="8977">
                  <c:v>2669</c:v>
                </c:pt>
                <c:pt idx="8978">
                  <c:v>2670</c:v>
                </c:pt>
                <c:pt idx="8979">
                  <c:v>2670</c:v>
                </c:pt>
                <c:pt idx="8980">
                  <c:v>2670</c:v>
                </c:pt>
                <c:pt idx="8981">
                  <c:v>2670</c:v>
                </c:pt>
                <c:pt idx="8982">
                  <c:v>2671</c:v>
                </c:pt>
                <c:pt idx="8983">
                  <c:v>2672</c:v>
                </c:pt>
                <c:pt idx="8984">
                  <c:v>2672</c:v>
                </c:pt>
                <c:pt idx="8985">
                  <c:v>2673</c:v>
                </c:pt>
                <c:pt idx="8986">
                  <c:v>2674</c:v>
                </c:pt>
                <c:pt idx="8987">
                  <c:v>2674</c:v>
                </c:pt>
                <c:pt idx="8988">
                  <c:v>2674</c:v>
                </c:pt>
                <c:pt idx="8989">
                  <c:v>2674</c:v>
                </c:pt>
                <c:pt idx="8990">
                  <c:v>2675</c:v>
                </c:pt>
                <c:pt idx="8991">
                  <c:v>2675</c:v>
                </c:pt>
                <c:pt idx="8992">
                  <c:v>2675</c:v>
                </c:pt>
                <c:pt idx="8993">
                  <c:v>2676</c:v>
                </c:pt>
                <c:pt idx="8994">
                  <c:v>2677</c:v>
                </c:pt>
                <c:pt idx="8995">
                  <c:v>2678</c:v>
                </c:pt>
                <c:pt idx="8996">
                  <c:v>2678</c:v>
                </c:pt>
                <c:pt idx="8997">
                  <c:v>2679</c:v>
                </c:pt>
                <c:pt idx="8998">
                  <c:v>2679</c:v>
                </c:pt>
                <c:pt idx="8999">
                  <c:v>2679</c:v>
                </c:pt>
                <c:pt idx="9000">
                  <c:v>2680</c:v>
                </c:pt>
                <c:pt idx="9001">
                  <c:v>2681</c:v>
                </c:pt>
                <c:pt idx="9002">
                  <c:v>2682</c:v>
                </c:pt>
                <c:pt idx="9003">
                  <c:v>2683</c:v>
                </c:pt>
                <c:pt idx="9004">
                  <c:v>2684</c:v>
                </c:pt>
                <c:pt idx="9005">
                  <c:v>2685</c:v>
                </c:pt>
                <c:pt idx="9006">
                  <c:v>2685</c:v>
                </c:pt>
                <c:pt idx="9007">
                  <c:v>2685</c:v>
                </c:pt>
                <c:pt idx="9008">
                  <c:v>2685</c:v>
                </c:pt>
                <c:pt idx="9009">
                  <c:v>2685</c:v>
                </c:pt>
                <c:pt idx="9010">
                  <c:v>2686</c:v>
                </c:pt>
                <c:pt idx="9011">
                  <c:v>2686</c:v>
                </c:pt>
                <c:pt idx="9012">
                  <c:v>2686</c:v>
                </c:pt>
                <c:pt idx="9013">
                  <c:v>2686</c:v>
                </c:pt>
                <c:pt idx="9014">
                  <c:v>2686</c:v>
                </c:pt>
                <c:pt idx="9015">
                  <c:v>2687</c:v>
                </c:pt>
                <c:pt idx="9016">
                  <c:v>2687</c:v>
                </c:pt>
                <c:pt idx="9017">
                  <c:v>2688</c:v>
                </c:pt>
                <c:pt idx="9018">
                  <c:v>2689</c:v>
                </c:pt>
                <c:pt idx="9019">
                  <c:v>2689</c:v>
                </c:pt>
                <c:pt idx="9020">
                  <c:v>2689</c:v>
                </c:pt>
                <c:pt idx="9021">
                  <c:v>2689</c:v>
                </c:pt>
                <c:pt idx="9022">
                  <c:v>2689</c:v>
                </c:pt>
                <c:pt idx="9023">
                  <c:v>2689</c:v>
                </c:pt>
                <c:pt idx="9024">
                  <c:v>2690</c:v>
                </c:pt>
                <c:pt idx="9025">
                  <c:v>2690</c:v>
                </c:pt>
                <c:pt idx="9026">
                  <c:v>2691</c:v>
                </c:pt>
                <c:pt idx="9027">
                  <c:v>2692</c:v>
                </c:pt>
                <c:pt idx="9028">
                  <c:v>2692</c:v>
                </c:pt>
                <c:pt idx="9029">
                  <c:v>2692</c:v>
                </c:pt>
                <c:pt idx="9030">
                  <c:v>2692</c:v>
                </c:pt>
                <c:pt idx="9031">
                  <c:v>2692</c:v>
                </c:pt>
                <c:pt idx="9032">
                  <c:v>2692</c:v>
                </c:pt>
                <c:pt idx="9033">
                  <c:v>2692</c:v>
                </c:pt>
                <c:pt idx="9034">
                  <c:v>2692</c:v>
                </c:pt>
                <c:pt idx="9035">
                  <c:v>2692</c:v>
                </c:pt>
                <c:pt idx="9036">
                  <c:v>2692</c:v>
                </c:pt>
                <c:pt idx="9037">
                  <c:v>2692</c:v>
                </c:pt>
                <c:pt idx="9038">
                  <c:v>2692</c:v>
                </c:pt>
                <c:pt idx="9039">
                  <c:v>2692</c:v>
                </c:pt>
                <c:pt idx="9040">
                  <c:v>2692</c:v>
                </c:pt>
                <c:pt idx="9041">
                  <c:v>2692</c:v>
                </c:pt>
                <c:pt idx="9042">
                  <c:v>2692</c:v>
                </c:pt>
                <c:pt idx="9043">
                  <c:v>2692</c:v>
                </c:pt>
                <c:pt idx="9044">
                  <c:v>2692</c:v>
                </c:pt>
                <c:pt idx="9045">
                  <c:v>2692</c:v>
                </c:pt>
                <c:pt idx="9046">
                  <c:v>2692</c:v>
                </c:pt>
                <c:pt idx="9047">
                  <c:v>2692</c:v>
                </c:pt>
                <c:pt idx="9048">
                  <c:v>2692</c:v>
                </c:pt>
                <c:pt idx="9049">
                  <c:v>2693</c:v>
                </c:pt>
                <c:pt idx="9050">
                  <c:v>2693</c:v>
                </c:pt>
                <c:pt idx="9051">
                  <c:v>2693</c:v>
                </c:pt>
                <c:pt idx="9052">
                  <c:v>2694</c:v>
                </c:pt>
                <c:pt idx="9053">
                  <c:v>2695</c:v>
                </c:pt>
                <c:pt idx="9054">
                  <c:v>2695</c:v>
                </c:pt>
                <c:pt idx="9055">
                  <c:v>2695</c:v>
                </c:pt>
                <c:pt idx="9056">
                  <c:v>2696</c:v>
                </c:pt>
                <c:pt idx="9057">
                  <c:v>2696</c:v>
                </c:pt>
                <c:pt idx="9058">
                  <c:v>2696</c:v>
                </c:pt>
                <c:pt idx="9059">
                  <c:v>2697</c:v>
                </c:pt>
                <c:pt idx="9060">
                  <c:v>2698</c:v>
                </c:pt>
                <c:pt idx="9061">
                  <c:v>2698</c:v>
                </c:pt>
                <c:pt idx="9062">
                  <c:v>2698</c:v>
                </c:pt>
                <c:pt idx="9063">
                  <c:v>2699</c:v>
                </c:pt>
                <c:pt idx="9064">
                  <c:v>2699</c:v>
                </c:pt>
                <c:pt idx="9065">
                  <c:v>2700</c:v>
                </c:pt>
                <c:pt idx="9066">
                  <c:v>2701</c:v>
                </c:pt>
                <c:pt idx="9067">
                  <c:v>2702</c:v>
                </c:pt>
                <c:pt idx="9068">
                  <c:v>2702</c:v>
                </c:pt>
                <c:pt idx="9069">
                  <c:v>2702</c:v>
                </c:pt>
                <c:pt idx="9070">
                  <c:v>2702</c:v>
                </c:pt>
                <c:pt idx="9071">
                  <c:v>2702</c:v>
                </c:pt>
                <c:pt idx="9072">
                  <c:v>2702</c:v>
                </c:pt>
                <c:pt idx="9073">
                  <c:v>2702</c:v>
                </c:pt>
                <c:pt idx="9074">
                  <c:v>2702</c:v>
                </c:pt>
                <c:pt idx="9075">
                  <c:v>2702</c:v>
                </c:pt>
                <c:pt idx="9076">
                  <c:v>2702</c:v>
                </c:pt>
                <c:pt idx="9077">
                  <c:v>2702</c:v>
                </c:pt>
                <c:pt idx="9078">
                  <c:v>2702</c:v>
                </c:pt>
                <c:pt idx="9079">
                  <c:v>2702</c:v>
                </c:pt>
                <c:pt idx="9080">
                  <c:v>2702</c:v>
                </c:pt>
                <c:pt idx="9081">
                  <c:v>2702</c:v>
                </c:pt>
                <c:pt idx="9082">
                  <c:v>2702</c:v>
                </c:pt>
                <c:pt idx="9083">
                  <c:v>2702</c:v>
                </c:pt>
                <c:pt idx="9084">
                  <c:v>2702</c:v>
                </c:pt>
                <c:pt idx="9085">
                  <c:v>2702</c:v>
                </c:pt>
                <c:pt idx="9086">
                  <c:v>2702</c:v>
                </c:pt>
                <c:pt idx="9087">
                  <c:v>2702</c:v>
                </c:pt>
                <c:pt idx="9088">
                  <c:v>2702</c:v>
                </c:pt>
                <c:pt idx="9089">
                  <c:v>2702</c:v>
                </c:pt>
                <c:pt idx="9090">
                  <c:v>2702</c:v>
                </c:pt>
                <c:pt idx="9091">
                  <c:v>2702</c:v>
                </c:pt>
                <c:pt idx="9092">
                  <c:v>2702</c:v>
                </c:pt>
                <c:pt idx="9093">
                  <c:v>2702</c:v>
                </c:pt>
                <c:pt idx="9094">
                  <c:v>2702</c:v>
                </c:pt>
                <c:pt idx="9095">
                  <c:v>2702</c:v>
                </c:pt>
                <c:pt idx="9096">
                  <c:v>2702</c:v>
                </c:pt>
                <c:pt idx="9097">
                  <c:v>2702</c:v>
                </c:pt>
                <c:pt idx="9098">
                  <c:v>2702</c:v>
                </c:pt>
                <c:pt idx="9099">
                  <c:v>2702</c:v>
                </c:pt>
                <c:pt idx="9100">
                  <c:v>2702</c:v>
                </c:pt>
                <c:pt idx="9101">
                  <c:v>2702</c:v>
                </c:pt>
                <c:pt idx="9102">
                  <c:v>2702</c:v>
                </c:pt>
                <c:pt idx="9103">
                  <c:v>2702</c:v>
                </c:pt>
                <c:pt idx="9104">
                  <c:v>2702</c:v>
                </c:pt>
                <c:pt idx="9105">
                  <c:v>2702</c:v>
                </c:pt>
                <c:pt idx="9106">
                  <c:v>2702</c:v>
                </c:pt>
                <c:pt idx="9107">
                  <c:v>2702</c:v>
                </c:pt>
                <c:pt idx="9108">
                  <c:v>2702</c:v>
                </c:pt>
                <c:pt idx="9109">
                  <c:v>2702</c:v>
                </c:pt>
                <c:pt idx="9110">
                  <c:v>2702</c:v>
                </c:pt>
                <c:pt idx="9111">
                  <c:v>2702</c:v>
                </c:pt>
                <c:pt idx="9112">
                  <c:v>2702</c:v>
                </c:pt>
                <c:pt idx="9113">
                  <c:v>2702</c:v>
                </c:pt>
                <c:pt idx="9114">
                  <c:v>2702</c:v>
                </c:pt>
                <c:pt idx="9115">
                  <c:v>2703</c:v>
                </c:pt>
                <c:pt idx="9116">
                  <c:v>2703</c:v>
                </c:pt>
                <c:pt idx="9117">
                  <c:v>2703</c:v>
                </c:pt>
                <c:pt idx="9118">
                  <c:v>2703</c:v>
                </c:pt>
                <c:pt idx="9119">
                  <c:v>2703</c:v>
                </c:pt>
                <c:pt idx="9120">
                  <c:v>2703</c:v>
                </c:pt>
                <c:pt idx="9121">
                  <c:v>2703</c:v>
                </c:pt>
                <c:pt idx="9122">
                  <c:v>2703</c:v>
                </c:pt>
                <c:pt idx="9123">
                  <c:v>2703</c:v>
                </c:pt>
                <c:pt idx="9124">
                  <c:v>2703</c:v>
                </c:pt>
                <c:pt idx="9125">
                  <c:v>2703</c:v>
                </c:pt>
                <c:pt idx="9126">
                  <c:v>2703</c:v>
                </c:pt>
                <c:pt idx="9127">
                  <c:v>2703</c:v>
                </c:pt>
                <c:pt idx="9128">
                  <c:v>2703</c:v>
                </c:pt>
                <c:pt idx="9129">
                  <c:v>2703</c:v>
                </c:pt>
                <c:pt idx="9130">
                  <c:v>2703</c:v>
                </c:pt>
                <c:pt idx="9131">
                  <c:v>2703</c:v>
                </c:pt>
                <c:pt idx="9132">
                  <c:v>2703</c:v>
                </c:pt>
                <c:pt idx="9133">
                  <c:v>2703</c:v>
                </c:pt>
                <c:pt idx="9134">
                  <c:v>2703</c:v>
                </c:pt>
                <c:pt idx="9135">
                  <c:v>2703</c:v>
                </c:pt>
                <c:pt idx="9136">
                  <c:v>2703</c:v>
                </c:pt>
                <c:pt idx="9137">
                  <c:v>2703</c:v>
                </c:pt>
                <c:pt idx="9138">
                  <c:v>2703</c:v>
                </c:pt>
                <c:pt idx="9139">
                  <c:v>2704</c:v>
                </c:pt>
                <c:pt idx="9140">
                  <c:v>2704</c:v>
                </c:pt>
                <c:pt idx="9141">
                  <c:v>2705</c:v>
                </c:pt>
                <c:pt idx="9142">
                  <c:v>2706</c:v>
                </c:pt>
                <c:pt idx="9143">
                  <c:v>2706</c:v>
                </c:pt>
                <c:pt idx="9144">
                  <c:v>2707</c:v>
                </c:pt>
                <c:pt idx="9145">
                  <c:v>2707</c:v>
                </c:pt>
                <c:pt idx="9146">
                  <c:v>2708</c:v>
                </c:pt>
                <c:pt idx="9147">
                  <c:v>2709</c:v>
                </c:pt>
                <c:pt idx="9148">
                  <c:v>2709</c:v>
                </c:pt>
                <c:pt idx="9149">
                  <c:v>2709</c:v>
                </c:pt>
                <c:pt idx="9150">
                  <c:v>2710</c:v>
                </c:pt>
                <c:pt idx="9151">
                  <c:v>2710</c:v>
                </c:pt>
                <c:pt idx="9152">
                  <c:v>2711</c:v>
                </c:pt>
                <c:pt idx="9153">
                  <c:v>2712</c:v>
                </c:pt>
                <c:pt idx="9154">
                  <c:v>2713</c:v>
                </c:pt>
                <c:pt idx="9155">
                  <c:v>2714</c:v>
                </c:pt>
                <c:pt idx="9156">
                  <c:v>2714</c:v>
                </c:pt>
                <c:pt idx="9157">
                  <c:v>2714</c:v>
                </c:pt>
                <c:pt idx="9158">
                  <c:v>2714</c:v>
                </c:pt>
                <c:pt idx="9159">
                  <c:v>2715</c:v>
                </c:pt>
                <c:pt idx="9160">
                  <c:v>2716</c:v>
                </c:pt>
                <c:pt idx="9161">
                  <c:v>2716</c:v>
                </c:pt>
                <c:pt idx="9162">
                  <c:v>2716</c:v>
                </c:pt>
                <c:pt idx="9163">
                  <c:v>2716</c:v>
                </c:pt>
                <c:pt idx="9164">
                  <c:v>2716</c:v>
                </c:pt>
                <c:pt idx="9165">
                  <c:v>2716</c:v>
                </c:pt>
                <c:pt idx="9166">
                  <c:v>2716</c:v>
                </c:pt>
                <c:pt idx="9167">
                  <c:v>2716</c:v>
                </c:pt>
                <c:pt idx="9168">
                  <c:v>2716</c:v>
                </c:pt>
                <c:pt idx="9169">
                  <c:v>2716</c:v>
                </c:pt>
                <c:pt idx="9170">
                  <c:v>2717</c:v>
                </c:pt>
                <c:pt idx="9171">
                  <c:v>2717</c:v>
                </c:pt>
                <c:pt idx="9172">
                  <c:v>2717</c:v>
                </c:pt>
                <c:pt idx="9173">
                  <c:v>2718</c:v>
                </c:pt>
                <c:pt idx="9174">
                  <c:v>2718</c:v>
                </c:pt>
                <c:pt idx="9175">
                  <c:v>2718</c:v>
                </c:pt>
                <c:pt idx="9176">
                  <c:v>2719</c:v>
                </c:pt>
                <c:pt idx="9177">
                  <c:v>2719</c:v>
                </c:pt>
                <c:pt idx="9178">
                  <c:v>2720</c:v>
                </c:pt>
                <c:pt idx="9179">
                  <c:v>2720</c:v>
                </c:pt>
                <c:pt idx="9180">
                  <c:v>2720</c:v>
                </c:pt>
                <c:pt idx="9181">
                  <c:v>2721</c:v>
                </c:pt>
                <c:pt idx="9182">
                  <c:v>2722</c:v>
                </c:pt>
                <c:pt idx="9183">
                  <c:v>2723</c:v>
                </c:pt>
                <c:pt idx="9184">
                  <c:v>2724</c:v>
                </c:pt>
                <c:pt idx="9185">
                  <c:v>2724</c:v>
                </c:pt>
                <c:pt idx="9186">
                  <c:v>2724</c:v>
                </c:pt>
                <c:pt idx="9187">
                  <c:v>2725</c:v>
                </c:pt>
                <c:pt idx="9188">
                  <c:v>2725</c:v>
                </c:pt>
                <c:pt idx="9189">
                  <c:v>2725</c:v>
                </c:pt>
                <c:pt idx="9190">
                  <c:v>2725</c:v>
                </c:pt>
                <c:pt idx="9191">
                  <c:v>2725</c:v>
                </c:pt>
                <c:pt idx="9192">
                  <c:v>2726</c:v>
                </c:pt>
                <c:pt idx="9193">
                  <c:v>2727</c:v>
                </c:pt>
                <c:pt idx="9194">
                  <c:v>2727</c:v>
                </c:pt>
                <c:pt idx="9195">
                  <c:v>2728</c:v>
                </c:pt>
                <c:pt idx="9196">
                  <c:v>2728</c:v>
                </c:pt>
                <c:pt idx="9197">
                  <c:v>2728</c:v>
                </c:pt>
                <c:pt idx="9198">
                  <c:v>2729</c:v>
                </c:pt>
                <c:pt idx="9199">
                  <c:v>2730</c:v>
                </c:pt>
                <c:pt idx="9200">
                  <c:v>2731</c:v>
                </c:pt>
                <c:pt idx="9201">
                  <c:v>2732</c:v>
                </c:pt>
                <c:pt idx="9202">
                  <c:v>2732</c:v>
                </c:pt>
                <c:pt idx="9203">
                  <c:v>2732</c:v>
                </c:pt>
                <c:pt idx="9204">
                  <c:v>2732</c:v>
                </c:pt>
                <c:pt idx="9205">
                  <c:v>2732</c:v>
                </c:pt>
                <c:pt idx="9206">
                  <c:v>2732</c:v>
                </c:pt>
                <c:pt idx="9207">
                  <c:v>2732</c:v>
                </c:pt>
                <c:pt idx="9208">
                  <c:v>2733</c:v>
                </c:pt>
                <c:pt idx="9209">
                  <c:v>2734</c:v>
                </c:pt>
                <c:pt idx="9210">
                  <c:v>2734</c:v>
                </c:pt>
                <c:pt idx="9211">
                  <c:v>2734</c:v>
                </c:pt>
                <c:pt idx="9212">
                  <c:v>2735</c:v>
                </c:pt>
                <c:pt idx="9213">
                  <c:v>2735</c:v>
                </c:pt>
                <c:pt idx="9214">
                  <c:v>2735</c:v>
                </c:pt>
                <c:pt idx="9215">
                  <c:v>2735</c:v>
                </c:pt>
                <c:pt idx="9216">
                  <c:v>2735</c:v>
                </c:pt>
                <c:pt idx="9217">
                  <c:v>2735</c:v>
                </c:pt>
                <c:pt idx="9218">
                  <c:v>2735</c:v>
                </c:pt>
                <c:pt idx="9219">
                  <c:v>2735</c:v>
                </c:pt>
                <c:pt idx="9220">
                  <c:v>2736</c:v>
                </c:pt>
                <c:pt idx="9221">
                  <c:v>2737</c:v>
                </c:pt>
                <c:pt idx="9222">
                  <c:v>2737</c:v>
                </c:pt>
                <c:pt idx="9223">
                  <c:v>2737</c:v>
                </c:pt>
                <c:pt idx="9224">
                  <c:v>2737</c:v>
                </c:pt>
                <c:pt idx="9225">
                  <c:v>2737</c:v>
                </c:pt>
                <c:pt idx="9226">
                  <c:v>2738</c:v>
                </c:pt>
                <c:pt idx="9227">
                  <c:v>2738</c:v>
                </c:pt>
                <c:pt idx="9228">
                  <c:v>2738</c:v>
                </c:pt>
                <c:pt idx="9229">
                  <c:v>2738</c:v>
                </c:pt>
                <c:pt idx="9230">
                  <c:v>2739</c:v>
                </c:pt>
                <c:pt idx="9231">
                  <c:v>2739</c:v>
                </c:pt>
                <c:pt idx="9232">
                  <c:v>2739</c:v>
                </c:pt>
                <c:pt idx="9233">
                  <c:v>2740</c:v>
                </c:pt>
                <c:pt idx="9234">
                  <c:v>2740</c:v>
                </c:pt>
                <c:pt idx="9235">
                  <c:v>2740</c:v>
                </c:pt>
                <c:pt idx="9236">
                  <c:v>2740</c:v>
                </c:pt>
                <c:pt idx="9237">
                  <c:v>2740</c:v>
                </c:pt>
                <c:pt idx="9238">
                  <c:v>2740</c:v>
                </c:pt>
                <c:pt idx="9239">
                  <c:v>2741</c:v>
                </c:pt>
                <c:pt idx="9240">
                  <c:v>2741</c:v>
                </c:pt>
                <c:pt idx="9241">
                  <c:v>2741</c:v>
                </c:pt>
                <c:pt idx="9242">
                  <c:v>2742</c:v>
                </c:pt>
                <c:pt idx="9243">
                  <c:v>2742</c:v>
                </c:pt>
                <c:pt idx="9244">
                  <c:v>2743</c:v>
                </c:pt>
                <c:pt idx="9245">
                  <c:v>2744</c:v>
                </c:pt>
                <c:pt idx="9246">
                  <c:v>2744</c:v>
                </c:pt>
                <c:pt idx="9247">
                  <c:v>2745</c:v>
                </c:pt>
                <c:pt idx="9248">
                  <c:v>2746</c:v>
                </c:pt>
                <c:pt idx="9249">
                  <c:v>2746</c:v>
                </c:pt>
                <c:pt idx="9250">
                  <c:v>2747</c:v>
                </c:pt>
                <c:pt idx="9251">
                  <c:v>2748</c:v>
                </c:pt>
                <c:pt idx="9252">
                  <c:v>2748</c:v>
                </c:pt>
                <c:pt idx="9253">
                  <c:v>2748</c:v>
                </c:pt>
                <c:pt idx="9254">
                  <c:v>2748</c:v>
                </c:pt>
                <c:pt idx="9255">
                  <c:v>2749</c:v>
                </c:pt>
                <c:pt idx="9256">
                  <c:v>2750</c:v>
                </c:pt>
                <c:pt idx="9257">
                  <c:v>2751</c:v>
                </c:pt>
                <c:pt idx="9258">
                  <c:v>2751</c:v>
                </c:pt>
                <c:pt idx="9259">
                  <c:v>2752</c:v>
                </c:pt>
                <c:pt idx="9260">
                  <c:v>2753</c:v>
                </c:pt>
                <c:pt idx="9261">
                  <c:v>2754</c:v>
                </c:pt>
                <c:pt idx="9262">
                  <c:v>2754</c:v>
                </c:pt>
                <c:pt idx="9263">
                  <c:v>2755</c:v>
                </c:pt>
                <c:pt idx="9264">
                  <c:v>2755</c:v>
                </c:pt>
                <c:pt idx="9265">
                  <c:v>2756</c:v>
                </c:pt>
                <c:pt idx="9266">
                  <c:v>2757</c:v>
                </c:pt>
                <c:pt idx="9267">
                  <c:v>2758</c:v>
                </c:pt>
                <c:pt idx="9268">
                  <c:v>2758</c:v>
                </c:pt>
                <c:pt idx="9269">
                  <c:v>2759</c:v>
                </c:pt>
                <c:pt idx="9270">
                  <c:v>2760</c:v>
                </c:pt>
                <c:pt idx="9271">
                  <c:v>2760</c:v>
                </c:pt>
                <c:pt idx="9272">
                  <c:v>2760</c:v>
                </c:pt>
                <c:pt idx="9273">
                  <c:v>2760</c:v>
                </c:pt>
                <c:pt idx="9274">
                  <c:v>2761</c:v>
                </c:pt>
                <c:pt idx="9275">
                  <c:v>2761</c:v>
                </c:pt>
                <c:pt idx="9276">
                  <c:v>2762</c:v>
                </c:pt>
                <c:pt idx="9277">
                  <c:v>2762</c:v>
                </c:pt>
                <c:pt idx="9278">
                  <c:v>2763</c:v>
                </c:pt>
                <c:pt idx="9279">
                  <c:v>2763</c:v>
                </c:pt>
                <c:pt idx="9280">
                  <c:v>2763</c:v>
                </c:pt>
                <c:pt idx="9281">
                  <c:v>2764</c:v>
                </c:pt>
                <c:pt idx="9282">
                  <c:v>2765</c:v>
                </c:pt>
                <c:pt idx="9283">
                  <c:v>2766</c:v>
                </c:pt>
                <c:pt idx="9284">
                  <c:v>2766</c:v>
                </c:pt>
                <c:pt idx="9285">
                  <c:v>2766</c:v>
                </c:pt>
                <c:pt idx="9286">
                  <c:v>2766</c:v>
                </c:pt>
                <c:pt idx="9287">
                  <c:v>2766</c:v>
                </c:pt>
                <c:pt idx="9288">
                  <c:v>2766</c:v>
                </c:pt>
                <c:pt idx="9289">
                  <c:v>2766</c:v>
                </c:pt>
                <c:pt idx="9290">
                  <c:v>2766</c:v>
                </c:pt>
                <c:pt idx="9291">
                  <c:v>2767</c:v>
                </c:pt>
                <c:pt idx="9292">
                  <c:v>2767</c:v>
                </c:pt>
                <c:pt idx="9293">
                  <c:v>2767</c:v>
                </c:pt>
                <c:pt idx="9294">
                  <c:v>2768</c:v>
                </c:pt>
                <c:pt idx="9295">
                  <c:v>2768</c:v>
                </c:pt>
                <c:pt idx="9296">
                  <c:v>2768</c:v>
                </c:pt>
                <c:pt idx="9297">
                  <c:v>2769</c:v>
                </c:pt>
                <c:pt idx="9298">
                  <c:v>2770</c:v>
                </c:pt>
                <c:pt idx="9299">
                  <c:v>2770</c:v>
                </c:pt>
                <c:pt idx="9300">
                  <c:v>2770</c:v>
                </c:pt>
                <c:pt idx="9301">
                  <c:v>2770</c:v>
                </c:pt>
                <c:pt idx="9302">
                  <c:v>2770</c:v>
                </c:pt>
                <c:pt idx="9303">
                  <c:v>2770</c:v>
                </c:pt>
                <c:pt idx="9304">
                  <c:v>2770</c:v>
                </c:pt>
                <c:pt idx="9305">
                  <c:v>2770</c:v>
                </c:pt>
                <c:pt idx="9306">
                  <c:v>2770</c:v>
                </c:pt>
                <c:pt idx="9307">
                  <c:v>2770</c:v>
                </c:pt>
                <c:pt idx="9308">
                  <c:v>2771</c:v>
                </c:pt>
                <c:pt idx="9309">
                  <c:v>2772</c:v>
                </c:pt>
                <c:pt idx="9310">
                  <c:v>2772</c:v>
                </c:pt>
                <c:pt idx="9311">
                  <c:v>2772</c:v>
                </c:pt>
                <c:pt idx="9312">
                  <c:v>2773</c:v>
                </c:pt>
                <c:pt idx="9313">
                  <c:v>2773</c:v>
                </c:pt>
                <c:pt idx="9314">
                  <c:v>2773</c:v>
                </c:pt>
                <c:pt idx="9315">
                  <c:v>2774</c:v>
                </c:pt>
                <c:pt idx="9316">
                  <c:v>2774</c:v>
                </c:pt>
                <c:pt idx="9317">
                  <c:v>2775</c:v>
                </c:pt>
                <c:pt idx="9318">
                  <c:v>2775</c:v>
                </c:pt>
                <c:pt idx="9319">
                  <c:v>2775</c:v>
                </c:pt>
                <c:pt idx="9320">
                  <c:v>2775</c:v>
                </c:pt>
                <c:pt idx="9321">
                  <c:v>2775</c:v>
                </c:pt>
                <c:pt idx="9322">
                  <c:v>2775</c:v>
                </c:pt>
                <c:pt idx="9323">
                  <c:v>2775</c:v>
                </c:pt>
                <c:pt idx="9324">
                  <c:v>2776</c:v>
                </c:pt>
                <c:pt idx="9325">
                  <c:v>2776</c:v>
                </c:pt>
                <c:pt idx="9326">
                  <c:v>2776</c:v>
                </c:pt>
                <c:pt idx="9327">
                  <c:v>2776</c:v>
                </c:pt>
                <c:pt idx="9328">
                  <c:v>2776</c:v>
                </c:pt>
                <c:pt idx="9329">
                  <c:v>2776</c:v>
                </c:pt>
                <c:pt idx="9330">
                  <c:v>2776</c:v>
                </c:pt>
                <c:pt idx="9331">
                  <c:v>2777</c:v>
                </c:pt>
                <c:pt idx="9332">
                  <c:v>2777</c:v>
                </c:pt>
                <c:pt idx="9333">
                  <c:v>2778</c:v>
                </c:pt>
                <c:pt idx="9334">
                  <c:v>2778</c:v>
                </c:pt>
                <c:pt idx="9335">
                  <c:v>2779</c:v>
                </c:pt>
                <c:pt idx="9336">
                  <c:v>2779</c:v>
                </c:pt>
                <c:pt idx="9337">
                  <c:v>2779</c:v>
                </c:pt>
                <c:pt idx="9338">
                  <c:v>2779</c:v>
                </c:pt>
                <c:pt idx="9339">
                  <c:v>2780</c:v>
                </c:pt>
                <c:pt idx="9340">
                  <c:v>2781</c:v>
                </c:pt>
                <c:pt idx="9341">
                  <c:v>2782</c:v>
                </c:pt>
                <c:pt idx="9342">
                  <c:v>2782</c:v>
                </c:pt>
                <c:pt idx="9343">
                  <c:v>2783</c:v>
                </c:pt>
                <c:pt idx="9344">
                  <c:v>2783</c:v>
                </c:pt>
                <c:pt idx="9345">
                  <c:v>2783</c:v>
                </c:pt>
                <c:pt idx="9346">
                  <c:v>2784</c:v>
                </c:pt>
                <c:pt idx="9347">
                  <c:v>2785</c:v>
                </c:pt>
                <c:pt idx="9348">
                  <c:v>2785</c:v>
                </c:pt>
                <c:pt idx="9349">
                  <c:v>2785</c:v>
                </c:pt>
                <c:pt idx="9350">
                  <c:v>2785</c:v>
                </c:pt>
                <c:pt idx="9351">
                  <c:v>2785</c:v>
                </c:pt>
                <c:pt idx="9352">
                  <c:v>2785</c:v>
                </c:pt>
                <c:pt idx="9353">
                  <c:v>2785</c:v>
                </c:pt>
                <c:pt idx="9354">
                  <c:v>2785</c:v>
                </c:pt>
                <c:pt idx="9355">
                  <c:v>2785</c:v>
                </c:pt>
                <c:pt idx="9356">
                  <c:v>2785</c:v>
                </c:pt>
                <c:pt idx="9357">
                  <c:v>2785</c:v>
                </c:pt>
                <c:pt idx="9358">
                  <c:v>2786</c:v>
                </c:pt>
                <c:pt idx="9359">
                  <c:v>2787</c:v>
                </c:pt>
                <c:pt idx="9360">
                  <c:v>2787</c:v>
                </c:pt>
                <c:pt idx="9361">
                  <c:v>2787</c:v>
                </c:pt>
                <c:pt idx="9362">
                  <c:v>2787</c:v>
                </c:pt>
                <c:pt idx="9363">
                  <c:v>2787</c:v>
                </c:pt>
                <c:pt idx="9364">
                  <c:v>2787</c:v>
                </c:pt>
                <c:pt idx="9365">
                  <c:v>2787</c:v>
                </c:pt>
                <c:pt idx="9366">
                  <c:v>2787</c:v>
                </c:pt>
                <c:pt idx="9367">
                  <c:v>2788</c:v>
                </c:pt>
                <c:pt idx="9368">
                  <c:v>2788</c:v>
                </c:pt>
                <c:pt idx="9369">
                  <c:v>2788</c:v>
                </c:pt>
                <c:pt idx="9370">
                  <c:v>2788</c:v>
                </c:pt>
                <c:pt idx="9371">
                  <c:v>2788</c:v>
                </c:pt>
                <c:pt idx="9372">
                  <c:v>2789</c:v>
                </c:pt>
                <c:pt idx="9373">
                  <c:v>2790</c:v>
                </c:pt>
                <c:pt idx="9374">
                  <c:v>2790</c:v>
                </c:pt>
                <c:pt idx="9375">
                  <c:v>2790</c:v>
                </c:pt>
                <c:pt idx="9376">
                  <c:v>2791</c:v>
                </c:pt>
                <c:pt idx="9377">
                  <c:v>2792</c:v>
                </c:pt>
                <c:pt idx="9378">
                  <c:v>2792</c:v>
                </c:pt>
                <c:pt idx="9379">
                  <c:v>2792</c:v>
                </c:pt>
                <c:pt idx="9380">
                  <c:v>2792</c:v>
                </c:pt>
                <c:pt idx="9381">
                  <c:v>2792</c:v>
                </c:pt>
                <c:pt idx="9382">
                  <c:v>2792</c:v>
                </c:pt>
                <c:pt idx="9383">
                  <c:v>2792</c:v>
                </c:pt>
                <c:pt idx="9384">
                  <c:v>2792</c:v>
                </c:pt>
                <c:pt idx="9385">
                  <c:v>2792</c:v>
                </c:pt>
                <c:pt idx="9386">
                  <c:v>2792</c:v>
                </c:pt>
                <c:pt idx="9387">
                  <c:v>2793</c:v>
                </c:pt>
                <c:pt idx="9388">
                  <c:v>2794</c:v>
                </c:pt>
                <c:pt idx="9389">
                  <c:v>2794</c:v>
                </c:pt>
                <c:pt idx="9390">
                  <c:v>2794</c:v>
                </c:pt>
                <c:pt idx="9391">
                  <c:v>2795</c:v>
                </c:pt>
                <c:pt idx="9392">
                  <c:v>2796</c:v>
                </c:pt>
                <c:pt idx="9393">
                  <c:v>2797</c:v>
                </c:pt>
                <c:pt idx="9394">
                  <c:v>2797</c:v>
                </c:pt>
                <c:pt idx="9395">
                  <c:v>2797</c:v>
                </c:pt>
                <c:pt idx="9396">
                  <c:v>2797</c:v>
                </c:pt>
                <c:pt idx="9397">
                  <c:v>2797</c:v>
                </c:pt>
                <c:pt idx="9398">
                  <c:v>2797</c:v>
                </c:pt>
                <c:pt idx="9399">
                  <c:v>2797</c:v>
                </c:pt>
                <c:pt idx="9400">
                  <c:v>2797</c:v>
                </c:pt>
                <c:pt idx="9401">
                  <c:v>2797</c:v>
                </c:pt>
                <c:pt idx="9402">
                  <c:v>2798</c:v>
                </c:pt>
                <c:pt idx="9403">
                  <c:v>2799</c:v>
                </c:pt>
                <c:pt idx="9404">
                  <c:v>2799</c:v>
                </c:pt>
                <c:pt idx="9405">
                  <c:v>2799</c:v>
                </c:pt>
                <c:pt idx="9406">
                  <c:v>2799</c:v>
                </c:pt>
                <c:pt idx="9407">
                  <c:v>2799</c:v>
                </c:pt>
                <c:pt idx="9408">
                  <c:v>2799</c:v>
                </c:pt>
                <c:pt idx="9409">
                  <c:v>2800</c:v>
                </c:pt>
                <c:pt idx="9410">
                  <c:v>2801</c:v>
                </c:pt>
                <c:pt idx="9411">
                  <c:v>2801</c:v>
                </c:pt>
                <c:pt idx="9412">
                  <c:v>2801</c:v>
                </c:pt>
                <c:pt idx="9413">
                  <c:v>2801</c:v>
                </c:pt>
                <c:pt idx="9414">
                  <c:v>2801</c:v>
                </c:pt>
                <c:pt idx="9415">
                  <c:v>2802</c:v>
                </c:pt>
                <c:pt idx="9416">
                  <c:v>2802</c:v>
                </c:pt>
                <c:pt idx="9417">
                  <c:v>2802</c:v>
                </c:pt>
                <c:pt idx="9418">
                  <c:v>2802</c:v>
                </c:pt>
                <c:pt idx="9419">
                  <c:v>2802</c:v>
                </c:pt>
                <c:pt idx="9420">
                  <c:v>2802</c:v>
                </c:pt>
                <c:pt idx="9421">
                  <c:v>2803</c:v>
                </c:pt>
                <c:pt idx="9422">
                  <c:v>2803</c:v>
                </c:pt>
                <c:pt idx="9423">
                  <c:v>2803</c:v>
                </c:pt>
                <c:pt idx="9424">
                  <c:v>2803</c:v>
                </c:pt>
                <c:pt idx="9425">
                  <c:v>2804</c:v>
                </c:pt>
                <c:pt idx="9426">
                  <c:v>2804</c:v>
                </c:pt>
                <c:pt idx="9427">
                  <c:v>2804</c:v>
                </c:pt>
                <c:pt idx="9428">
                  <c:v>2804</c:v>
                </c:pt>
                <c:pt idx="9429">
                  <c:v>2804</c:v>
                </c:pt>
                <c:pt idx="9430">
                  <c:v>2805</c:v>
                </c:pt>
                <c:pt idx="9431">
                  <c:v>2805</c:v>
                </c:pt>
                <c:pt idx="9432">
                  <c:v>2805</c:v>
                </c:pt>
                <c:pt idx="9433">
                  <c:v>2806</c:v>
                </c:pt>
                <c:pt idx="9434">
                  <c:v>2807</c:v>
                </c:pt>
                <c:pt idx="9435">
                  <c:v>2808</c:v>
                </c:pt>
                <c:pt idx="9436">
                  <c:v>2808</c:v>
                </c:pt>
                <c:pt idx="9437">
                  <c:v>2808</c:v>
                </c:pt>
                <c:pt idx="9438">
                  <c:v>2808</c:v>
                </c:pt>
                <c:pt idx="9439">
                  <c:v>2808</c:v>
                </c:pt>
                <c:pt idx="9440">
                  <c:v>2808</c:v>
                </c:pt>
                <c:pt idx="9441">
                  <c:v>2808</c:v>
                </c:pt>
                <c:pt idx="9442">
                  <c:v>2809</c:v>
                </c:pt>
                <c:pt idx="9443">
                  <c:v>2809</c:v>
                </c:pt>
                <c:pt idx="9444">
                  <c:v>2809</c:v>
                </c:pt>
                <c:pt idx="9445">
                  <c:v>2809</c:v>
                </c:pt>
                <c:pt idx="9446">
                  <c:v>2809</c:v>
                </c:pt>
                <c:pt idx="9447">
                  <c:v>2809</c:v>
                </c:pt>
                <c:pt idx="9448">
                  <c:v>2809</c:v>
                </c:pt>
                <c:pt idx="9449">
                  <c:v>2810</c:v>
                </c:pt>
                <c:pt idx="9450">
                  <c:v>2810</c:v>
                </c:pt>
                <c:pt idx="9451">
                  <c:v>2810</c:v>
                </c:pt>
                <c:pt idx="9452">
                  <c:v>2810</c:v>
                </c:pt>
                <c:pt idx="9453">
                  <c:v>2810</c:v>
                </c:pt>
                <c:pt idx="9454">
                  <c:v>2811</c:v>
                </c:pt>
                <c:pt idx="9455">
                  <c:v>2812</c:v>
                </c:pt>
                <c:pt idx="9456">
                  <c:v>2812</c:v>
                </c:pt>
                <c:pt idx="9457">
                  <c:v>2812</c:v>
                </c:pt>
                <c:pt idx="9458">
                  <c:v>2813</c:v>
                </c:pt>
                <c:pt idx="9459">
                  <c:v>2814</c:v>
                </c:pt>
                <c:pt idx="9460">
                  <c:v>2815</c:v>
                </c:pt>
                <c:pt idx="9461">
                  <c:v>2815</c:v>
                </c:pt>
                <c:pt idx="9462">
                  <c:v>2815</c:v>
                </c:pt>
                <c:pt idx="9463">
                  <c:v>2815</c:v>
                </c:pt>
                <c:pt idx="9464">
                  <c:v>2815</c:v>
                </c:pt>
                <c:pt idx="9465">
                  <c:v>2815</c:v>
                </c:pt>
                <c:pt idx="9466">
                  <c:v>2815</c:v>
                </c:pt>
                <c:pt idx="9467">
                  <c:v>2816</c:v>
                </c:pt>
                <c:pt idx="9468">
                  <c:v>2816</c:v>
                </c:pt>
                <c:pt idx="9469">
                  <c:v>2816</c:v>
                </c:pt>
                <c:pt idx="9470">
                  <c:v>2816</c:v>
                </c:pt>
                <c:pt idx="9471">
                  <c:v>2816</c:v>
                </c:pt>
                <c:pt idx="9472">
                  <c:v>2816</c:v>
                </c:pt>
                <c:pt idx="9473">
                  <c:v>2816</c:v>
                </c:pt>
                <c:pt idx="9474">
                  <c:v>2816</c:v>
                </c:pt>
                <c:pt idx="9475">
                  <c:v>2816</c:v>
                </c:pt>
                <c:pt idx="9476">
                  <c:v>2816</c:v>
                </c:pt>
                <c:pt idx="9477">
                  <c:v>2817</c:v>
                </c:pt>
                <c:pt idx="9478">
                  <c:v>2817</c:v>
                </c:pt>
                <c:pt idx="9479">
                  <c:v>2818</c:v>
                </c:pt>
                <c:pt idx="9480">
                  <c:v>2819</c:v>
                </c:pt>
                <c:pt idx="9481">
                  <c:v>2819</c:v>
                </c:pt>
                <c:pt idx="9482">
                  <c:v>2819</c:v>
                </c:pt>
                <c:pt idx="9483">
                  <c:v>2819</c:v>
                </c:pt>
                <c:pt idx="9484">
                  <c:v>2819</c:v>
                </c:pt>
                <c:pt idx="9485">
                  <c:v>2819</c:v>
                </c:pt>
                <c:pt idx="9486">
                  <c:v>2820</c:v>
                </c:pt>
                <c:pt idx="9487">
                  <c:v>2820</c:v>
                </c:pt>
                <c:pt idx="9488">
                  <c:v>2820</c:v>
                </c:pt>
                <c:pt idx="9489">
                  <c:v>2820</c:v>
                </c:pt>
                <c:pt idx="9490">
                  <c:v>2821</c:v>
                </c:pt>
                <c:pt idx="9491">
                  <c:v>2822</c:v>
                </c:pt>
                <c:pt idx="9492">
                  <c:v>2823</c:v>
                </c:pt>
                <c:pt idx="9493">
                  <c:v>2824</c:v>
                </c:pt>
                <c:pt idx="9494">
                  <c:v>2825</c:v>
                </c:pt>
                <c:pt idx="9495">
                  <c:v>2825</c:v>
                </c:pt>
                <c:pt idx="9496">
                  <c:v>2826</c:v>
                </c:pt>
                <c:pt idx="9497">
                  <c:v>2826</c:v>
                </c:pt>
                <c:pt idx="9498">
                  <c:v>2826</c:v>
                </c:pt>
                <c:pt idx="9499">
                  <c:v>2826</c:v>
                </c:pt>
                <c:pt idx="9500">
                  <c:v>2826</c:v>
                </c:pt>
                <c:pt idx="9501">
                  <c:v>2826</c:v>
                </c:pt>
                <c:pt idx="9502">
                  <c:v>2826</c:v>
                </c:pt>
                <c:pt idx="9503">
                  <c:v>2826</c:v>
                </c:pt>
                <c:pt idx="9504">
                  <c:v>2827</c:v>
                </c:pt>
                <c:pt idx="9505">
                  <c:v>2828</c:v>
                </c:pt>
                <c:pt idx="9506">
                  <c:v>2828</c:v>
                </c:pt>
                <c:pt idx="9507">
                  <c:v>2829</c:v>
                </c:pt>
                <c:pt idx="9508">
                  <c:v>2830</c:v>
                </c:pt>
                <c:pt idx="9509">
                  <c:v>2831</c:v>
                </c:pt>
                <c:pt idx="9510">
                  <c:v>2831</c:v>
                </c:pt>
                <c:pt idx="9511">
                  <c:v>2831</c:v>
                </c:pt>
                <c:pt idx="9512">
                  <c:v>2832</c:v>
                </c:pt>
                <c:pt idx="9513">
                  <c:v>2832</c:v>
                </c:pt>
                <c:pt idx="9514">
                  <c:v>2833</c:v>
                </c:pt>
                <c:pt idx="9515">
                  <c:v>2834</c:v>
                </c:pt>
                <c:pt idx="9516">
                  <c:v>2835</c:v>
                </c:pt>
                <c:pt idx="9517">
                  <c:v>2836</c:v>
                </c:pt>
                <c:pt idx="9518">
                  <c:v>2837</c:v>
                </c:pt>
                <c:pt idx="9519">
                  <c:v>2837</c:v>
                </c:pt>
                <c:pt idx="9520">
                  <c:v>2838</c:v>
                </c:pt>
                <c:pt idx="9521">
                  <c:v>2838</c:v>
                </c:pt>
                <c:pt idx="9522">
                  <c:v>2838</c:v>
                </c:pt>
                <c:pt idx="9523">
                  <c:v>2838</c:v>
                </c:pt>
                <c:pt idx="9524">
                  <c:v>2838</c:v>
                </c:pt>
                <c:pt idx="9525">
                  <c:v>2838</c:v>
                </c:pt>
                <c:pt idx="9526">
                  <c:v>2838</c:v>
                </c:pt>
                <c:pt idx="9527">
                  <c:v>2839</c:v>
                </c:pt>
                <c:pt idx="9528">
                  <c:v>2839</c:v>
                </c:pt>
                <c:pt idx="9529">
                  <c:v>2839</c:v>
                </c:pt>
                <c:pt idx="9530">
                  <c:v>2839</c:v>
                </c:pt>
                <c:pt idx="9531">
                  <c:v>2840</c:v>
                </c:pt>
                <c:pt idx="9532">
                  <c:v>2840</c:v>
                </c:pt>
                <c:pt idx="9533">
                  <c:v>2840</c:v>
                </c:pt>
                <c:pt idx="9534">
                  <c:v>2840</c:v>
                </c:pt>
                <c:pt idx="9535">
                  <c:v>2840</c:v>
                </c:pt>
                <c:pt idx="9536">
                  <c:v>2840</c:v>
                </c:pt>
                <c:pt idx="9537">
                  <c:v>2840</c:v>
                </c:pt>
                <c:pt idx="9538">
                  <c:v>2840</c:v>
                </c:pt>
                <c:pt idx="9539">
                  <c:v>2841</c:v>
                </c:pt>
                <c:pt idx="9540">
                  <c:v>2841</c:v>
                </c:pt>
                <c:pt idx="9541">
                  <c:v>2841</c:v>
                </c:pt>
                <c:pt idx="9542">
                  <c:v>2841</c:v>
                </c:pt>
                <c:pt idx="9543">
                  <c:v>2841</c:v>
                </c:pt>
                <c:pt idx="9544">
                  <c:v>2841</c:v>
                </c:pt>
                <c:pt idx="9545">
                  <c:v>2842</c:v>
                </c:pt>
                <c:pt idx="9546">
                  <c:v>2842</c:v>
                </c:pt>
                <c:pt idx="9547">
                  <c:v>2842</c:v>
                </c:pt>
                <c:pt idx="9548">
                  <c:v>2842</c:v>
                </c:pt>
                <c:pt idx="9549">
                  <c:v>2842</c:v>
                </c:pt>
                <c:pt idx="9550">
                  <c:v>2842</c:v>
                </c:pt>
                <c:pt idx="9551">
                  <c:v>2842</c:v>
                </c:pt>
                <c:pt idx="9552">
                  <c:v>2842</c:v>
                </c:pt>
                <c:pt idx="9553">
                  <c:v>2842</c:v>
                </c:pt>
                <c:pt idx="9554">
                  <c:v>2842</c:v>
                </c:pt>
                <c:pt idx="9555">
                  <c:v>2843</c:v>
                </c:pt>
                <c:pt idx="9556">
                  <c:v>2844</c:v>
                </c:pt>
                <c:pt idx="9557">
                  <c:v>2844</c:v>
                </c:pt>
                <c:pt idx="9558">
                  <c:v>2844</c:v>
                </c:pt>
                <c:pt idx="9559">
                  <c:v>2845</c:v>
                </c:pt>
                <c:pt idx="9560">
                  <c:v>2846</c:v>
                </c:pt>
                <c:pt idx="9561">
                  <c:v>2847</c:v>
                </c:pt>
                <c:pt idx="9562">
                  <c:v>2847</c:v>
                </c:pt>
                <c:pt idx="9563">
                  <c:v>2847</c:v>
                </c:pt>
                <c:pt idx="9564">
                  <c:v>2847</c:v>
                </c:pt>
                <c:pt idx="9565">
                  <c:v>2848</c:v>
                </c:pt>
                <c:pt idx="9566">
                  <c:v>2848</c:v>
                </c:pt>
                <c:pt idx="9567">
                  <c:v>2848</c:v>
                </c:pt>
                <c:pt idx="9568">
                  <c:v>2848</c:v>
                </c:pt>
                <c:pt idx="9569">
                  <c:v>2848</c:v>
                </c:pt>
                <c:pt idx="9570">
                  <c:v>2848</c:v>
                </c:pt>
                <c:pt idx="9571">
                  <c:v>2848</c:v>
                </c:pt>
                <c:pt idx="9572">
                  <c:v>2848</c:v>
                </c:pt>
                <c:pt idx="9573">
                  <c:v>2849</c:v>
                </c:pt>
                <c:pt idx="9574">
                  <c:v>2849</c:v>
                </c:pt>
                <c:pt idx="9575">
                  <c:v>2849</c:v>
                </c:pt>
                <c:pt idx="9576">
                  <c:v>2850</c:v>
                </c:pt>
                <c:pt idx="9577">
                  <c:v>2851</c:v>
                </c:pt>
                <c:pt idx="9578">
                  <c:v>2852</c:v>
                </c:pt>
                <c:pt idx="9579">
                  <c:v>2853</c:v>
                </c:pt>
                <c:pt idx="9580">
                  <c:v>2854</c:v>
                </c:pt>
                <c:pt idx="9581">
                  <c:v>2855</c:v>
                </c:pt>
                <c:pt idx="9582">
                  <c:v>2855</c:v>
                </c:pt>
                <c:pt idx="9583">
                  <c:v>2856</c:v>
                </c:pt>
                <c:pt idx="9584">
                  <c:v>2857</c:v>
                </c:pt>
                <c:pt idx="9585">
                  <c:v>2857</c:v>
                </c:pt>
                <c:pt idx="9586">
                  <c:v>2858</c:v>
                </c:pt>
                <c:pt idx="9587">
                  <c:v>2858</c:v>
                </c:pt>
                <c:pt idx="9588">
                  <c:v>2858</c:v>
                </c:pt>
                <c:pt idx="9589">
                  <c:v>2859</c:v>
                </c:pt>
                <c:pt idx="9590">
                  <c:v>2860</c:v>
                </c:pt>
                <c:pt idx="9591">
                  <c:v>2861</c:v>
                </c:pt>
                <c:pt idx="9592">
                  <c:v>2861</c:v>
                </c:pt>
                <c:pt idx="9593">
                  <c:v>2861</c:v>
                </c:pt>
                <c:pt idx="9594">
                  <c:v>2861</c:v>
                </c:pt>
                <c:pt idx="9595">
                  <c:v>2861</c:v>
                </c:pt>
                <c:pt idx="9596">
                  <c:v>2861</c:v>
                </c:pt>
                <c:pt idx="9597">
                  <c:v>2862</c:v>
                </c:pt>
                <c:pt idx="9598">
                  <c:v>2863</c:v>
                </c:pt>
                <c:pt idx="9599">
                  <c:v>2864</c:v>
                </c:pt>
                <c:pt idx="9600">
                  <c:v>2865</c:v>
                </c:pt>
                <c:pt idx="9601">
                  <c:v>2866</c:v>
                </c:pt>
                <c:pt idx="9602">
                  <c:v>2866</c:v>
                </c:pt>
              </c:numCache>
            </c:numRef>
          </c:val>
          <c:smooth val="0"/>
        </c:ser>
        <c:ser>
          <c:idx val="2"/>
          <c:order val="2"/>
          <c:tx>
            <c:strRef>
              <c:f>Integrity!$H$1</c:f>
              <c:strCache>
                <c:ptCount val="1"/>
                <c:pt idx="0">
                  <c:v>None A</c:v>
                </c:pt>
              </c:strCache>
            </c:strRef>
          </c:tx>
          <c:marker>
            <c:symbol val="none"/>
          </c:marker>
          <c:val>
            <c:numRef>
              <c:f>Integrity!$H$2:$H$9604</c:f>
              <c:numCache>
                <c:formatCode>General</c:formatCode>
                <c:ptCount val="9603"/>
                <c:pt idx="0">
                  <c:v>0</c:v>
                </c:pt>
                <c:pt idx="1">
                  <c:v>0</c:v>
                </c:pt>
                <c:pt idx="2">
                  <c:v>1</c:v>
                </c:pt>
                <c:pt idx="3">
                  <c:v>2</c:v>
                </c:pt>
                <c:pt idx="4">
                  <c:v>2</c:v>
                </c:pt>
                <c:pt idx="5">
                  <c:v>2</c:v>
                </c:pt>
                <c:pt idx="6">
                  <c:v>3</c:v>
                </c:pt>
                <c:pt idx="7">
                  <c:v>3</c:v>
                </c:pt>
                <c:pt idx="8">
                  <c:v>3</c:v>
                </c:pt>
                <c:pt idx="9">
                  <c:v>3</c:v>
                </c:pt>
                <c:pt idx="10">
                  <c:v>3</c:v>
                </c:pt>
                <c:pt idx="11">
                  <c:v>3</c:v>
                </c:pt>
                <c:pt idx="12">
                  <c:v>3</c:v>
                </c:pt>
                <c:pt idx="13">
                  <c:v>3</c:v>
                </c:pt>
                <c:pt idx="14">
                  <c:v>3</c:v>
                </c:pt>
                <c:pt idx="15">
                  <c:v>3</c:v>
                </c:pt>
                <c:pt idx="16">
                  <c:v>3</c:v>
                </c:pt>
                <c:pt idx="17">
                  <c:v>3</c:v>
                </c:pt>
                <c:pt idx="18">
                  <c:v>4</c:v>
                </c:pt>
                <c:pt idx="19">
                  <c:v>4</c:v>
                </c:pt>
                <c:pt idx="20">
                  <c:v>4</c:v>
                </c:pt>
                <c:pt idx="21">
                  <c:v>4</c:v>
                </c:pt>
                <c:pt idx="22">
                  <c:v>4</c:v>
                </c:pt>
                <c:pt idx="23">
                  <c:v>4</c:v>
                </c:pt>
                <c:pt idx="24">
                  <c:v>4</c:v>
                </c:pt>
                <c:pt idx="25">
                  <c:v>5</c:v>
                </c:pt>
                <c:pt idx="26">
                  <c:v>6</c:v>
                </c:pt>
                <c:pt idx="27">
                  <c:v>6</c:v>
                </c:pt>
                <c:pt idx="28">
                  <c:v>7</c:v>
                </c:pt>
                <c:pt idx="29">
                  <c:v>7</c:v>
                </c:pt>
                <c:pt idx="30">
                  <c:v>7</c:v>
                </c:pt>
                <c:pt idx="31">
                  <c:v>7</c:v>
                </c:pt>
                <c:pt idx="32">
                  <c:v>8</c:v>
                </c:pt>
                <c:pt idx="33">
                  <c:v>9</c:v>
                </c:pt>
                <c:pt idx="34">
                  <c:v>9</c:v>
                </c:pt>
                <c:pt idx="35">
                  <c:v>9</c:v>
                </c:pt>
                <c:pt idx="36">
                  <c:v>9</c:v>
                </c:pt>
                <c:pt idx="37">
                  <c:v>10</c:v>
                </c:pt>
                <c:pt idx="38">
                  <c:v>11</c:v>
                </c:pt>
                <c:pt idx="39">
                  <c:v>12</c:v>
                </c:pt>
                <c:pt idx="40">
                  <c:v>13</c:v>
                </c:pt>
                <c:pt idx="41">
                  <c:v>14</c:v>
                </c:pt>
                <c:pt idx="42">
                  <c:v>15</c:v>
                </c:pt>
                <c:pt idx="43">
                  <c:v>15</c:v>
                </c:pt>
                <c:pt idx="44">
                  <c:v>15</c:v>
                </c:pt>
                <c:pt idx="45">
                  <c:v>16</c:v>
                </c:pt>
                <c:pt idx="46">
                  <c:v>16</c:v>
                </c:pt>
                <c:pt idx="47">
                  <c:v>17</c:v>
                </c:pt>
                <c:pt idx="48">
                  <c:v>17</c:v>
                </c:pt>
                <c:pt idx="49">
                  <c:v>17</c:v>
                </c:pt>
                <c:pt idx="50">
                  <c:v>17</c:v>
                </c:pt>
                <c:pt idx="51">
                  <c:v>18</c:v>
                </c:pt>
                <c:pt idx="52">
                  <c:v>18</c:v>
                </c:pt>
                <c:pt idx="53">
                  <c:v>18</c:v>
                </c:pt>
                <c:pt idx="54">
                  <c:v>19</c:v>
                </c:pt>
                <c:pt idx="55">
                  <c:v>19</c:v>
                </c:pt>
                <c:pt idx="56">
                  <c:v>20</c:v>
                </c:pt>
                <c:pt idx="57">
                  <c:v>20</c:v>
                </c:pt>
                <c:pt idx="58">
                  <c:v>20</c:v>
                </c:pt>
                <c:pt idx="59">
                  <c:v>20</c:v>
                </c:pt>
                <c:pt idx="60">
                  <c:v>21</c:v>
                </c:pt>
                <c:pt idx="61">
                  <c:v>21</c:v>
                </c:pt>
                <c:pt idx="62">
                  <c:v>22</c:v>
                </c:pt>
                <c:pt idx="63">
                  <c:v>22</c:v>
                </c:pt>
                <c:pt idx="64">
                  <c:v>22</c:v>
                </c:pt>
                <c:pt idx="65">
                  <c:v>22</c:v>
                </c:pt>
                <c:pt idx="66">
                  <c:v>22</c:v>
                </c:pt>
                <c:pt idx="67">
                  <c:v>22</c:v>
                </c:pt>
                <c:pt idx="68">
                  <c:v>23</c:v>
                </c:pt>
                <c:pt idx="69">
                  <c:v>23</c:v>
                </c:pt>
                <c:pt idx="70">
                  <c:v>24</c:v>
                </c:pt>
                <c:pt idx="71">
                  <c:v>25</c:v>
                </c:pt>
                <c:pt idx="72">
                  <c:v>25</c:v>
                </c:pt>
                <c:pt idx="73">
                  <c:v>25</c:v>
                </c:pt>
                <c:pt idx="74">
                  <c:v>26</c:v>
                </c:pt>
                <c:pt idx="75">
                  <c:v>27</c:v>
                </c:pt>
                <c:pt idx="76">
                  <c:v>28</c:v>
                </c:pt>
                <c:pt idx="77">
                  <c:v>28</c:v>
                </c:pt>
                <c:pt idx="78">
                  <c:v>29</c:v>
                </c:pt>
                <c:pt idx="79">
                  <c:v>30</c:v>
                </c:pt>
                <c:pt idx="80">
                  <c:v>31</c:v>
                </c:pt>
                <c:pt idx="81">
                  <c:v>31</c:v>
                </c:pt>
                <c:pt idx="82">
                  <c:v>31</c:v>
                </c:pt>
                <c:pt idx="83">
                  <c:v>32</c:v>
                </c:pt>
                <c:pt idx="84">
                  <c:v>32</c:v>
                </c:pt>
                <c:pt idx="85">
                  <c:v>32</c:v>
                </c:pt>
                <c:pt idx="86">
                  <c:v>33</c:v>
                </c:pt>
                <c:pt idx="87">
                  <c:v>33</c:v>
                </c:pt>
                <c:pt idx="88">
                  <c:v>34</c:v>
                </c:pt>
                <c:pt idx="89">
                  <c:v>35</c:v>
                </c:pt>
                <c:pt idx="90">
                  <c:v>35</c:v>
                </c:pt>
                <c:pt idx="91">
                  <c:v>35</c:v>
                </c:pt>
                <c:pt idx="92">
                  <c:v>36</c:v>
                </c:pt>
                <c:pt idx="93">
                  <c:v>37</c:v>
                </c:pt>
                <c:pt idx="94">
                  <c:v>37</c:v>
                </c:pt>
                <c:pt idx="95">
                  <c:v>37</c:v>
                </c:pt>
                <c:pt idx="96">
                  <c:v>37</c:v>
                </c:pt>
                <c:pt idx="97">
                  <c:v>38</c:v>
                </c:pt>
                <c:pt idx="98">
                  <c:v>39</c:v>
                </c:pt>
                <c:pt idx="99">
                  <c:v>39</c:v>
                </c:pt>
                <c:pt idx="100">
                  <c:v>39</c:v>
                </c:pt>
                <c:pt idx="101">
                  <c:v>39</c:v>
                </c:pt>
                <c:pt idx="102">
                  <c:v>40</c:v>
                </c:pt>
                <c:pt idx="103">
                  <c:v>41</c:v>
                </c:pt>
                <c:pt idx="104">
                  <c:v>41</c:v>
                </c:pt>
                <c:pt idx="105">
                  <c:v>41</c:v>
                </c:pt>
                <c:pt idx="106">
                  <c:v>41</c:v>
                </c:pt>
                <c:pt idx="107">
                  <c:v>42</c:v>
                </c:pt>
                <c:pt idx="108">
                  <c:v>43</c:v>
                </c:pt>
                <c:pt idx="109">
                  <c:v>43</c:v>
                </c:pt>
                <c:pt idx="110">
                  <c:v>43</c:v>
                </c:pt>
                <c:pt idx="111">
                  <c:v>43</c:v>
                </c:pt>
                <c:pt idx="112">
                  <c:v>44</c:v>
                </c:pt>
                <c:pt idx="113">
                  <c:v>44</c:v>
                </c:pt>
                <c:pt idx="114">
                  <c:v>44</c:v>
                </c:pt>
                <c:pt idx="115">
                  <c:v>44</c:v>
                </c:pt>
                <c:pt idx="116">
                  <c:v>45</c:v>
                </c:pt>
                <c:pt idx="117">
                  <c:v>45</c:v>
                </c:pt>
                <c:pt idx="118">
                  <c:v>45</c:v>
                </c:pt>
                <c:pt idx="119">
                  <c:v>46</c:v>
                </c:pt>
                <c:pt idx="120">
                  <c:v>47</c:v>
                </c:pt>
                <c:pt idx="121">
                  <c:v>48</c:v>
                </c:pt>
                <c:pt idx="122">
                  <c:v>49</c:v>
                </c:pt>
                <c:pt idx="123">
                  <c:v>50</c:v>
                </c:pt>
                <c:pt idx="124">
                  <c:v>50</c:v>
                </c:pt>
                <c:pt idx="125">
                  <c:v>50</c:v>
                </c:pt>
                <c:pt idx="126">
                  <c:v>50</c:v>
                </c:pt>
                <c:pt idx="127">
                  <c:v>51</c:v>
                </c:pt>
                <c:pt idx="128">
                  <c:v>52</c:v>
                </c:pt>
                <c:pt idx="129">
                  <c:v>53</c:v>
                </c:pt>
                <c:pt idx="130">
                  <c:v>54</c:v>
                </c:pt>
                <c:pt idx="131">
                  <c:v>54</c:v>
                </c:pt>
                <c:pt idx="132">
                  <c:v>54</c:v>
                </c:pt>
                <c:pt idx="133">
                  <c:v>54</c:v>
                </c:pt>
                <c:pt idx="134">
                  <c:v>54</c:v>
                </c:pt>
                <c:pt idx="135">
                  <c:v>55</c:v>
                </c:pt>
                <c:pt idx="136">
                  <c:v>56</c:v>
                </c:pt>
                <c:pt idx="137">
                  <c:v>56</c:v>
                </c:pt>
                <c:pt idx="138">
                  <c:v>56</c:v>
                </c:pt>
                <c:pt idx="139">
                  <c:v>56</c:v>
                </c:pt>
                <c:pt idx="140">
                  <c:v>56</c:v>
                </c:pt>
                <c:pt idx="141">
                  <c:v>56</c:v>
                </c:pt>
                <c:pt idx="142">
                  <c:v>56</c:v>
                </c:pt>
                <c:pt idx="143">
                  <c:v>56</c:v>
                </c:pt>
                <c:pt idx="144">
                  <c:v>56</c:v>
                </c:pt>
                <c:pt idx="145">
                  <c:v>56</c:v>
                </c:pt>
                <c:pt idx="146">
                  <c:v>56</c:v>
                </c:pt>
                <c:pt idx="147">
                  <c:v>57</c:v>
                </c:pt>
                <c:pt idx="148">
                  <c:v>58</c:v>
                </c:pt>
                <c:pt idx="149">
                  <c:v>58</c:v>
                </c:pt>
                <c:pt idx="150">
                  <c:v>58</c:v>
                </c:pt>
                <c:pt idx="151">
                  <c:v>58</c:v>
                </c:pt>
                <c:pt idx="152">
                  <c:v>58</c:v>
                </c:pt>
                <c:pt idx="153">
                  <c:v>58</c:v>
                </c:pt>
                <c:pt idx="154">
                  <c:v>58</c:v>
                </c:pt>
                <c:pt idx="155">
                  <c:v>58</c:v>
                </c:pt>
                <c:pt idx="156">
                  <c:v>58</c:v>
                </c:pt>
                <c:pt idx="157">
                  <c:v>58</c:v>
                </c:pt>
                <c:pt idx="158">
                  <c:v>58</c:v>
                </c:pt>
                <c:pt idx="159">
                  <c:v>59</c:v>
                </c:pt>
                <c:pt idx="160">
                  <c:v>59</c:v>
                </c:pt>
                <c:pt idx="161">
                  <c:v>59</c:v>
                </c:pt>
                <c:pt idx="162">
                  <c:v>59</c:v>
                </c:pt>
                <c:pt idx="163">
                  <c:v>60</c:v>
                </c:pt>
                <c:pt idx="164">
                  <c:v>61</c:v>
                </c:pt>
                <c:pt idx="165">
                  <c:v>62</c:v>
                </c:pt>
                <c:pt idx="166">
                  <c:v>62</c:v>
                </c:pt>
                <c:pt idx="167">
                  <c:v>62</c:v>
                </c:pt>
                <c:pt idx="168">
                  <c:v>63</c:v>
                </c:pt>
                <c:pt idx="169">
                  <c:v>63</c:v>
                </c:pt>
                <c:pt idx="170">
                  <c:v>63</c:v>
                </c:pt>
                <c:pt idx="171">
                  <c:v>64</c:v>
                </c:pt>
                <c:pt idx="172">
                  <c:v>64</c:v>
                </c:pt>
                <c:pt idx="173">
                  <c:v>64</c:v>
                </c:pt>
                <c:pt idx="174">
                  <c:v>64</c:v>
                </c:pt>
                <c:pt idx="175">
                  <c:v>64</c:v>
                </c:pt>
                <c:pt idx="176">
                  <c:v>64</c:v>
                </c:pt>
                <c:pt idx="177">
                  <c:v>64</c:v>
                </c:pt>
                <c:pt idx="178">
                  <c:v>64</c:v>
                </c:pt>
                <c:pt idx="179">
                  <c:v>64</c:v>
                </c:pt>
                <c:pt idx="180">
                  <c:v>65</c:v>
                </c:pt>
                <c:pt idx="181">
                  <c:v>65</c:v>
                </c:pt>
                <c:pt idx="182">
                  <c:v>66</c:v>
                </c:pt>
                <c:pt idx="183">
                  <c:v>67</c:v>
                </c:pt>
                <c:pt idx="184">
                  <c:v>67</c:v>
                </c:pt>
                <c:pt idx="185">
                  <c:v>68</c:v>
                </c:pt>
                <c:pt idx="186">
                  <c:v>68</c:v>
                </c:pt>
                <c:pt idx="187">
                  <c:v>68</c:v>
                </c:pt>
                <c:pt idx="188">
                  <c:v>68</c:v>
                </c:pt>
                <c:pt idx="189">
                  <c:v>68</c:v>
                </c:pt>
                <c:pt idx="190">
                  <c:v>68</c:v>
                </c:pt>
                <c:pt idx="191">
                  <c:v>68</c:v>
                </c:pt>
                <c:pt idx="192">
                  <c:v>69</c:v>
                </c:pt>
                <c:pt idx="193">
                  <c:v>70</c:v>
                </c:pt>
                <c:pt idx="194">
                  <c:v>70</c:v>
                </c:pt>
                <c:pt idx="195">
                  <c:v>70</c:v>
                </c:pt>
                <c:pt idx="196">
                  <c:v>71</c:v>
                </c:pt>
                <c:pt idx="197">
                  <c:v>71</c:v>
                </c:pt>
                <c:pt idx="198">
                  <c:v>71</c:v>
                </c:pt>
                <c:pt idx="199">
                  <c:v>71</c:v>
                </c:pt>
                <c:pt idx="200">
                  <c:v>71</c:v>
                </c:pt>
                <c:pt idx="201">
                  <c:v>71</c:v>
                </c:pt>
                <c:pt idx="202">
                  <c:v>71</c:v>
                </c:pt>
                <c:pt idx="203">
                  <c:v>71</c:v>
                </c:pt>
                <c:pt idx="204">
                  <c:v>71</c:v>
                </c:pt>
                <c:pt idx="205">
                  <c:v>71</c:v>
                </c:pt>
                <c:pt idx="206">
                  <c:v>71</c:v>
                </c:pt>
                <c:pt idx="207">
                  <c:v>71</c:v>
                </c:pt>
                <c:pt idx="208">
                  <c:v>72</c:v>
                </c:pt>
                <c:pt idx="209">
                  <c:v>72</c:v>
                </c:pt>
                <c:pt idx="210">
                  <c:v>72</c:v>
                </c:pt>
                <c:pt idx="211">
                  <c:v>72</c:v>
                </c:pt>
                <c:pt idx="212">
                  <c:v>72</c:v>
                </c:pt>
                <c:pt idx="213">
                  <c:v>72</c:v>
                </c:pt>
                <c:pt idx="214">
                  <c:v>72</c:v>
                </c:pt>
                <c:pt idx="215">
                  <c:v>72</c:v>
                </c:pt>
                <c:pt idx="216">
                  <c:v>72</c:v>
                </c:pt>
                <c:pt idx="217">
                  <c:v>72</c:v>
                </c:pt>
                <c:pt idx="218">
                  <c:v>72</c:v>
                </c:pt>
                <c:pt idx="219">
                  <c:v>72</c:v>
                </c:pt>
                <c:pt idx="220">
                  <c:v>73</c:v>
                </c:pt>
                <c:pt idx="221">
                  <c:v>73</c:v>
                </c:pt>
                <c:pt idx="222">
                  <c:v>74</c:v>
                </c:pt>
                <c:pt idx="223">
                  <c:v>74</c:v>
                </c:pt>
                <c:pt idx="224">
                  <c:v>74</c:v>
                </c:pt>
                <c:pt idx="225">
                  <c:v>75</c:v>
                </c:pt>
                <c:pt idx="226">
                  <c:v>76</c:v>
                </c:pt>
                <c:pt idx="227">
                  <c:v>77</c:v>
                </c:pt>
                <c:pt idx="228">
                  <c:v>77</c:v>
                </c:pt>
                <c:pt idx="229">
                  <c:v>77</c:v>
                </c:pt>
                <c:pt idx="230">
                  <c:v>77</c:v>
                </c:pt>
                <c:pt idx="231">
                  <c:v>77</c:v>
                </c:pt>
                <c:pt idx="232">
                  <c:v>78</c:v>
                </c:pt>
                <c:pt idx="233">
                  <c:v>78</c:v>
                </c:pt>
                <c:pt idx="234">
                  <c:v>78</c:v>
                </c:pt>
                <c:pt idx="235">
                  <c:v>78</c:v>
                </c:pt>
                <c:pt idx="236">
                  <c:v>78</c:v>
                </c:pt>
                <c:pt idx="237">
                  <c:v>78</c:v>
                </c:pt>
                <c:pt idx="238">
                  <c:v>78</c:v>
                </c:pt>
                <c:pt idx="239">
                  <c:v>78</c:v>
                </c:pt>
                <c:pt idx="240">
                  <c:v>79</c:v>
                </c:pt>
                <c:pt idx="241">
                  <c:v>79</c:v>
                </c:pt>
                <c:pt idx="242">
                  <c:v>80</c:v>
                </c:pt>
                <c:pt idx="243">
                  <c:v>80</c:v>
                </c:pt>
                <c:pt idx="244">
                  <c:v>81</c:v>
                </c:pt>
                <c:pt idx="245">
                  <c:v>82</c:v>
                </c:pt>
                <c:pt idx="246">
                  <c:v>83</c:v>
                </c:pt>
                <c:pt idx="247">
                  <c:v>84</c:v>
                </c:pt>
                <c:pt idx="248">
                  <c:v>84</c:v>
                </c:pt>
                <c:pt idx="249">
                  <c:v>84</c:v>
                </c:pt>
                <c:pt idx="250">
                  <c:v>84</c:v>
                </c:pt>
                <c:pt idx="251">
                  <c:v>85</c:v>
                </c:pt>
                <c:pt idx="252">
                  <c:v>86</c:v>
                </c:pt>
                <c:pt idx="253">
                  <c:v>87</c:v>
                </c:pt>
                <c:pt idx="254">
                  <c:v>88</c:v>
                </c:pt>
                <c:pt idx="255">
                  <c:v>89</c:v>
                </c:pt>
                <c:pt idx="256">
                  <c:v>90</c:v>
                </c:pt>
                <c:pt idx="257">
                  <c:v>90</c:v>
                </c:pt>
                <c:pt idx="258">
                  <c:v>90</c:v>
                </c:pt>
                <c:pt idx="259">
                  <c:v>90</c:v>
                </c:pt>
                <c:pt idx="260">
                  <c:v>90</c:v>
                </c:pt>
                <c:pt idx="261">
                  <c:v>91</c:v>
                </c:pt>
                <c:pt idx="262">
                  <c:v>91</c:v>
                </c:pt>
                <c:pt idx="263">
                  <c:v>92</c:v>
                </c:pt>
                <c:pt idx="264">
                  <c:v>93</c:v>
                </c:pt>
                <c:pt idx="265">
                  <c:v>94</c:v>
                </c:pt>
                <c:pt idx="266">
                  <c:v>95</c:v>
                </c:pt>
                <c:pt idx="267">
                  <c:v>95</c:v>
                </c:pt>
                <c:pt idx="268">
                  <c:v>95</c:v>
                </c:pt>
                <c:pt idx="269">
                  <c:v>95</c:v>
                </c:pt>
                <c:pt idx="270">
                  <c:v>95</c:v>
                </c:pt>
                <c:pt idx="271">
                  <c:v>95</c:v>
                </c:pt>
                <c:pt idx="272">
                  <c:v>96</c:v>
                </c:pt>
                <c:pt idx="273">
                  <c:v>97</c:v>
                </c:pt>
                <c:pt idx="274">
                  <c:v>98</c:v>
                </c:pt>
                <c:pt idx="275">
                  <c:v>98</c:v>
                </c:pt>
                <c:pt idx="276">
                  <c:v>98</c:v>
                </c:pt>
                <c:pt idx="277">
                  <c:v>98</c:v>
                </c:pt>
                <c:pt idx="278">
                  <c:v>99</c:v>
                </c:pt>
                <c:pt idx="279">
                  <c:v>100</c:v>
                </c:pt>
                <c:pt idx="280">
                  <c:v>101</c:v>
                </c:pt>
                <c:pt idx="281">
                  <c:v>101</c:v>
                </c:pt>
                <c:pt idx="282">
                  <c:v>101</c:v>
                </c:pt>
                <c:pt idx="283">
                  <c:v>101</c:v>
                </c:pt>
                <c:pt idx="284">
                  <c:v>101</c:v>
                </c:pt>
                <c:pt idx="285">
                  <c:v>101</c:v>
                </c:pt>
                <c:pt idx="286">
                  <c:v>102</c:v>
                </c:pt>
                <c:pt idx="287">
                  <c:v>102</c:v>
                </c:pt>
                <c:pt idx="288">
                  <c:v>102</c:v>
                </c:pt>
                <c:pt idx="289">
                  <c:v>103</c:v>
                </c:pt>
                <c:pt idx="290">
                  <c:v>103</c:v>
                </c:pt>
                <c:pt idx="291">
                  <c:v>103</c:v>
                </c:pt>
                <c:pt idx="292">
                  <c:v>103</c:v>
                </c:pt>
                <c:pt idx="293">
                  <c:v>103</c:v>
                </c:pt>
                <c:pt idx="294">
                  <c:v>103</c:v>
                </c:pt>
                <c:pt idx="295">
                  <c:v>103</c:v>
                </c:pt>
                <c:pt idx="296">
                  <c:v>103</c:v>
                </c:pt>
                <c:pt idx="297">
                  <c:v>104</c:v>
                </c:pt>
                <c:pt idx="298">
                  <c:v>104</c:v>
                </c:pt>
                <c:pt idx="299">
                  <c:v>104</c:v>
                </c:pt>
                <c:pt idx="300">
                  <c:v>104</c:v>
                </c:pt>
                <c:pt idx="301">
                  <c:v>104</c:v>
                </c:pt>
                <c:pt idx="302">
                  <c:v>105</c:v>
                </c:pt>
                <c:pt idx="303">
                  <c:v>105</c:v>
                </c:pt>
                <c:pt idx="304">
                  <c:v>105</c:v>
                </c:pt>
                <c:pt idx="305">
                  <c:v>105</c:v>
                </c:pt>
                <c:pt idx="306">
                  <c:v>106</c:v>
                </c:pt>
                <c:pt idx="307">
                  <c:v>107</c:v>
                </c:pt>
                <c:pt idx="308">
                  <c:v>108</c:v>
                </c:pt>
                <c:pt idx="309">
                  <c:v>109</c:v>
                </c:pt>
                <c:pt idx="310">
                  <c:v>109</c:v>
                </c:pt>
                <c:pt idx="311">
                  <c:v>109</c:v>
                </c:pt>
                <c:pt idx="312">
                  <c:v>109</c:v>
                </c:pt>
                <c:pt idx="313">
                  <c:v>109</c:v>
                </c:pt>
                <c:pt idx="314">
                  <c:v>109</c:v>
                </c:pt>
                <c:pt idx="315">
                  <c:v>109</c:v>
                </c:pt>
                <c:pt idx="316">
                  <c:v>109</c:v>
                </c:pt>
                <c:pt idx="317">
                  <c:v>109</c:v>
                </c:pt>
                <c:pt idx="318">
                  <c:v>109</c:v>
                </c:pt>
                <c:pt idx="319">
                  <c:v>109</c:v>
                </c:pt>
                <c:pt idx="320">
                  <c:v>109</c:v>
                </c:pt>
                <c:pt idx="321">
                  <c:v>110</c:v>
                </c:pt>
                <c:pt idx="322">
                  <c:v>111</c:v>
                </c:pt>
                <c:pt idx="323">
                  <c:v>111</c:v>
                </c:pt>
                <c:pt idx="324">
                  <c:v>111</c:v>
                </c:pt>
                <c:pt idx="325">
                  <c:v>111</c:v>
                </c:pt>
                <c:pt idx="326">
                  <c:v>111</c:v>
                </c:pt>
                <c:pt idx="327">
                  <c:v>111</c:v>
                </c:pt>
                <c:pt idx="328">
                  <c:v>112</c:v>
                </c:pt>
                <c:pt idx="329">
                  <c:v>112</c:v>
                </c:pt>
                <c:pt idx="330">
                  <c:v>112</c:v>
                </c:pt>
                <c:pt idx="331">
                  <c:v>112</c:v>
                </c:pt>
                <c:pt idx="332">
                  <c:v>112</c:v>
                </c:pt>
                <c:pt idx="333">
                  <c:v>112</c:v>
                </c:pt>
                <c:pt idx="334">
                  <c:v>112</c:v>
                </c:pt>
                <c:pt idx="335">
                  <c:v>112</c:v>
                </c:pt>
                <c:pt idx="336">
                  <c:v>112</c:v>
                </c:pt>
                <c:pt idx="337">
                  <c:v>112</c:v>
                </c:pt>
                <c:pt idx="338">
                  <c:v>112</c:v>
                </c:pt>
                <c:pt idx="339">
                  <c:v>112</c:v>
                </c:pt>
                <c:pt idx="340">
                  <c:v>112</c:v>
                </c:pt>
                <c:pt idx="341">
                  <c:v>112</c:v>
                </c:pt>
                <c:pt idx="342">
                  <c:v>112</c:v>
                </c:pt>
                <c:pt idx="343">
                  <c:v>112</c:v>
                </c:pt>
                <c:pt idx="344">
                  <c:v>112</c:v>
                </c:pt>
                <c:pt idx="345">
                  <c:v>112</c:v>
                </c:pt>
                <c:pt idx="346">
                  <c:v>112</c:v>
                </c:pt>
                <c:pt idx="347">
                  <c:v>112</c:v>
                </c:pt>
                <c:pt idx="348">
                  <c:v>113</c:v>
                </c:pt>
                <c:pt idx="349">
                  <c:v>113</c:v>
                </c:pt>
                <c:pt idx="350">
                  <c:v>113</c:v>
                </c:pt>
                <c:pt idx="351">
                  <c:v>113</c:v>
                </c:pt>
                <c:pt idx="352">
                  <c:v>113</c:v>
                </c:pt>
                <c:pt idx="353">
                  <c:v>113</c:v>
                </c:pt>
                <c:pt idx="354">
                  <c:v>114</c:v>
                </c:pt>
                <c:pt idx="355">
                  <c:v>114</c:v>
                </c:pt>
                <c:pt idx="356">
                  <c:v>115</c:v>
                </c:pt>
                <c:pt idx="357">
                  <c:v>115</c:v>
                </c:pt>
                <c:pt idx="358">
                  <c:v>115</c:v>
                </c:pt>
                <c:pt idx="359">
                  <c:v>115</c:v>
                </c:pt>
                <c:pt idx="360">
                  <c:v>115</c:v>
                </c:pt>
                <c:pt idx="361">
                  <c:v>115</c:v>
                </c:pt>
                <c:pt idx="362">
                  <c:v>115</c:v>
                </c:pt>
                <c:pt idx="363">
                  <c:v>115</c:v>
                </c:pt>
                <c:pt idx="364">
                  <c:v>116</c:v>
                </c:pt>
                <c:pt idx="365">
                  <c:v>116</c:v>
                </c:pt>
                <c:pt idx="366">
                  <c:v>116</c:v>
                </c:pt>
                <c:pt idx="367">
                  <c:v>116</c:v>
                </c:pt>
                <c:pt idx="368">
                  <c:v>116</c:v>
                </c:pt>
                <c:pt idx="369">
                  <c:v>116</c:v>
                </c:pt>
                <c:pt idx="370">
                  <c:v>116</c:v>
                </c:pt>
                <c:pt idx="371">
                  <c:v>117</c:v>
                </c:pt>
                <c:pt idx="372">
                  <c:v>117</c:v>
                </c:pt>
                <c:pt idx="373">
                  <c:v>117</c:v>
                </c:pt>
                <c:pt idx="374">
                  <c:v>117</c:v>
                </c:pt>
                <c:pt idx="375">
                  <c:v>117</c:v>
                </c:pt>
                <c:pt idx="376">
                  <c:v>117</c:v>
                </c:pt>
                <c:pt idx="377">
                  <c:v>117</c:v>
                </c:pt>
                <c:pt idx="378">
                  <c:v>117</c:v>
                </c:pt>
                <c:pt idx="379">
                  <c:v>118</c:v>
                </c:pt>
                <c:pt idx="380">
                  <c:v>118</c:v>
                </c:pt>
                <c:pt idx="381">
                  <c:v>118</c:v>
                </c:pt>
                <c:pt idx="382">
                  <c:v>118</c:v>
                </c:pt>
                <c:pt idx="383">
                  <c:v>118</c:v>
                </c:pt>
                <c:pt idx="384">
                  <c:v>118</c:v>
                </c:pt>
                <c:pt idx="385">
                  <c:v>119</c:v>
                </c:pt>
                <c:pt idx="386">
                  <c:v>119</c:v>
                </c:pt>
                <c:pt idx="387">
                  <c:v>120</c:v>
                </c:pt>
                <c:pt idx="388">
                  <c:v>121</c:v>
                </c:pt>
                <c:pt idx="389">
                  <c:v>122</c:v>
                </c:pt>
                <c:pt idx="390">
                  <c:v>123</c:v>
                </c:pt>
                <c:pt idx="391">
                  <c:v>123</c:v>
                </c:pt>
                <c:pt idx="392">
                  <c:v>123</c:v>
                </c:pt>
                <c:pt idx="393">
                  <c:v>124</c:v>
                </c:pt>
                <c:pt idx="394">
                  <c:v>125</c:v>
                </c:pt>
                <c:pt idx="395">
                  <c:v>125</c:v>
                </c:pt>
                <c:pt idx="396">
                  <c:v>126</c:v>
                </c:pt>
                <c:pt idx="397">
                  <c:v>126</c:v>
                </c:pt>
                <c:pt idx="398">
                  <c:v>126</c:v>
                </c:pt>
                <c:pt idx="399">
                  <c:v>126</c:v>
                </c:pt>
                <c:pt idx="400">
                  <c:v>126</c:v>
                </c:pt>
                <c:pt idx="401">
                  <c:v>126</c:v>
                </c:pt>
                <c:pt idx="402">
                  <c:v>126</c:v>
                </c:pt>
                <c:pt idx="403">
                  <c:v>126</c:v>
                </c:pt>
                <c:pt idx="404">
                  <c:v>126</c:v>
                </c:pt>
                <c:pt idx="405">
                  <c:v>127</c:v>
                </c:pt>
                <c:pt idx="406">
                  <c:v>127</c:v>
                </c:pt>
                <c:pt idx="407">
                  <c:v>128</c:v>
                </c:pt>
                <c:pt idx="408">
                  <c:v>129</c:v>
                </c:pt>
                <c:pt idx="409">
                  <c:v>129</c:v>
                </c:pt>
                <c:pt idx="410">
                  <c:v>129</c:v>
                </c:pt>
                <c:pt idx="411">
                  <c:v>129</c:v>
                </c:pt>
                <c:pt idx="412">
                  <c:v>129</c:v>
                </c:pt>
                <c:pt idx="413">
                  <c:v>129</c:v>
                </c:pt>
                <c:pt idx="414">
                  <c:v>129</c:v>
                </c:pt>
                <c:pt idx="415">
                  <c:v>129</c:v>
                </c:pt>
                <c:pt idx="416">
                  <c:v>129</c:v>
                </c:pt>
                <c:pt idx="417">
                  <c:v>129</c:v>
                </c:pt>
                <c:pt idx="418">
                  <c:v>129</c:v>
                </c:pt>
                <c:pt idx="419">
                  <c:v>130</c:v>
                </c:pt>
                <c:pt idx="420">
                  <c:v>131</c:v>
                </c:pt>
                <c:pt idx="421">
                  <c:v>131</c:v>
                </c:pt>
                <c:pt idx="422">
                  <c:v>132</c:v>
                </c:pt>
                <c:pt idx="423">
                  <c:v>133</c:v>
                </c:pt>
                <c:pt idx="424">
                  <c:v>133</c:v>
                </c:pt>
                <c:pt idx="425">
                  <c:v>133</c:v>
                </c:pt>
                <c:pt idx="426">
                  <c:v>134</c:v>
                </c:pt>
                <c:pt idx="427">
                  <c:v>134</c:v>
                </c:pt>
                <c:pt idx="428">
                  <c:v>135</c:v>
                </c:pt>
                <c:pt idx="429">
                  <c:v>135</c:v>
                </c:pt>
                <c:pt idx="430">
                  <c:v>136</c:v>
                </c:pt>
                <c:pt idx="431">
                  <c:v>136</c:v>
                </c:pt>
                <c:pt idx="432">
                  <c:v>136</c:v>
                </c:pt>
                <c:pt idx="433">
                  <c:v>136</c:v>
                </c:pt>
                <c:pt idx="434">
                  <c:v>136</c:v>
                </c:pt>
                <c:pt idx="435">
                  <c:v>137</c:v>
                </c:pt>
                <c:pt idx="436">
                  <c:v>138</c:v>
                </c:pt>
                <c:pt idx="437">
                  <c:v>138</c:v>
                </c:pt>
                <c:pt idx="438">
                  <c:v>138</c:v>
                </c:pt>
                <c:pt idx="439">
                  <c:v>139</c:v>
                </c:pt>
                <c:pt idx="440">
                  <c:v>140</c:v>
                </c:pt>
                <c:pt idx="441">
                  <c:v>141</c:v>
                </c:pt>
                <c:pt idx="442">
                  <c:v>141</c:v>
                </c:pt>
                <c:pt idx="443">
                  <c:v>141</c:v>
                </c:pt>
                <c:pt idx="444">
                  <c:v>141</c:v>
                </c:pt>
                <c:pt idx="445">
                  <c:v>141</c:v>
                </c:pt>
                <c:pt idx="446">
                  <c:v>141</c:v>
                </c:pt>
                <c:pt idx="447">
                  <c:v>141</c:v>
                </c:pt>
                <c:pt idx="448">
                  <c:v>141</c:v>
                </c:pt>
                <c:pt idx="449">
                  <c:v>141</c:v>
                </c:pt>
                <c:pt idx="450">
                  <c:v>141</c:v>
                </c:pt>
                <c:pt idx="451">
                  <c:v>141</c:v>
                </c:pt>
                <c:pt idx="452">
                  <c:v>141</c:v>
                </c:pt>
                <c:pt idx="453">
                  <c:v>141</c:v>
                </c:pt>
                <c:pt idx="454">
                  <c:v>142</c:v>
                </c:pt>
                <c:pt idx="455">
                  <c:v>142</c:v>
                </c:pt>
                <c:pt idx="456">
                  <c:v>142</c:v>
                </c:pt>
                <c:pt idx="457">
                  <c:v>143</c:v>
                </c:pt>
                <c:pt idx="458">
                  <c:v>144</c:v>
                </c:pt>
                <c:pt idx="459">
                  <c:v>144</c:v>
                </c:pt>
                <c:pt idx="460">
                  <c:v>144</c:v>
                </c:pt>
                <c:pt idx="461">
                  <c:v>145</c:v>
                </c:pt>
                <c:pt idx="462">
                  <c:v>145</c:v>
                </c:pt>
                <c:pt idx="463">
                  <c:v>145</c:v>
                </c:pt>
                <c:pt idx="464">
                  <c:v>145</c:v>
                </c:pt>
                <c:pt idx="465">
                  <c:v>145</c:v>
                </c:pt>
                <c:pt idx="466">
                  <c:v>145</c:v>
                </c:pt>
                <c:pt idx="467">
                  <c:v>145</c:v>
                </c:pt>
                <c:pt idx="468">
                  <c:v>145</c:v>
                </c:pt>
                <c:pt idx="469">
                  <c:v>146</c:v>
                </c:pt>
                <c:pt idx="470">
                  <c:v>146</c:v>
                </c:pt>
                <c:pt idx="471">
                  <c:v>146</c:v>
                </c:pt>
                <c:pt idx="472">
                  <c:v>146</c:v>
                </c:pt>
                <c:pt idx="473">
                  <c:v>146</c:v>
                </c:pt>
                <c:pt idx="474">
                  <c:v>147</c:v>
                </c:pt>
                <c:pt idx="475">
                  <c:v>147</c:v>
                </c:pt>
                <c:pt idx="476">
                  <c:v>147</c:v>
                </c:pt>
                <c:pt idx="477">
                  <c:v>147</c:v>
                </c:pt>
                <c:pt idx="478">
                  <c:v>147</c:v>
                </c:pt>
                <c:pt idx="479">
                  <c:v>148</c:v>
                </c:pt>
                <c:pt idx="480">
                  <c:v>148</c:v>
                </c:pt>
                <c:pt idx="481">
                  <c:v>148</c:v>
                </c:pt>
                <c:pt idx="482">
                  <c:v>148</c:v>
                </c:pt>
                <c:pt idx="483">
                  <c:v>149</c:v>
                </c:pt>
                <c:pt idx="484">
                  <c:v>149</c:v>
                </c:pt>
                <c:pt idx="485">
                  <c:v>150</c:v>
                </c:pt>
                <c:pt idx="486">
                  <c:v>150</c:v>
                </c:pt>
                <c:pt idx="487">
                  <c:v>150</c:v>
                </c:pt>
                <c:pt idx="488">
                  <c:v>151</c:v>
                </c:pt>
                <c:pt idx="489">
                  <c:v>152</c:v>
                </c:pt>
                <c:pt idx="490">
                  <c:v>152</c:v>
                </c:pt>
                <c:pt idx="491">
                  <c:v>152</c:v>
                </c:pt>
                <c:pt idx="492">
                  <c:v>152</c:v>
                </c:pt>
                <c:pt idx="493">
                  <c:v>152</c:v>
                </c:pt>
                <c:pt idx="494">
                  <c:v>152</c:v>
                </c:pt>
                <c:pt idx="495">
                  <c:v>152</c:v>
                </c:pt>
                <c:pt idx="496">
                  <c:v>153</c:v>
                </c:pt>
                <c:pt idx="497">
                  <c:v>153</c:v>
                </c:pt>
                <c:pt idx="498">
                  <c:v>153</c:v>
                </c:pt>
                <c:pt idx="499">
                  <c:v>153</c:v>
                </c:pt>
                <c:pt idx="500">
                  <c:v>154</c:v>
                </c:pt>
                <c:pt idx="501">
                  <c:v>154</c:v>
                </c:pt>
                <c:pt idx="502">
                  <c:v>154</c:v>
                </c:pt>
                <c:pt idx="503">
                  <c:v>154</c:v>
                </c:pt>
                <c:pt idx="504">
                  <c:v>154</c:v>
                </c:pt>
                <c:pt idx="505">
                  <c:v>154</c:v>
                </c:pt>
                <c:pt idx="506">
                  <c:v>155</c:v>
                </c:pt>
                <c:pt idx="507">
                  <c:v>155</c:v>
                </c:pt>
                <c:pt idx="508">
                  <c:v>155</c:v>
                </c:pt>
                <c:pt idx="509">
                  <c:v>155</c:v>
                </c:pt>
                <c:pt idx="510">
                  <c:v>155</c:v>
                </c:pt>
                <c:pt idx="511">
                  <c:v>156</c:v>
                </c:pt>
                <c:pt idx="512">
                  <c:v>156</c:v>
                </c:pt>
                <c:pt idx="513">
                  <c:v>156</c:v>
                </c:pt>
                <c:pt idx="514">
                  <c:v>157</c:v>
                </c:pt>
                <c:pt idx="515">
                  <c:v>157</c:v>
                </c:pt>
                <c:pt idx="516">
                  <c:v>157</c:v>
                </c:pt>
                <c:pt idx="517">
                  <c:v>158</c:v>
                </c:pt>
                <c:pt idx="518">
                  <c:v>159</c:v>
                </c:pt>
                <c:pt idx="519">
                  <c:v>159</c:v>
                </c:pt>
                <c:pt idx="520">
                  <c:v>159</c:v>
                </c:pt>
                <c:pt idx="521">
                  <c:v>159</c:v>
                </c:pt>
                <c:pt idx="522">
                  <c:v>159</c:v>
                </c:pt>
                <c:pt idx="523">
                  <c:v>159</c:v>
                </c:pt>
                <c:pt idx="524">
                  <c:v>159</c:v>
                </c:pt>
                <c:pt idx="525">
                  <c:v>159</c:v>
                </c:pt>
                <c:pt idx="526">
                  <c:v>159</c:v>
                </c:pt>
                <c:pt idx="527">
                  <c:v>159</c:v>
                </c:pt>
                <c:pt idx="528">
                  <c:v>160</c:v>
                </c:pt>
                <c:pt idx="529">
                  <c:v>161</c:v>
                </c:pt>
                <c:pt idx="530">
                  <c:v>161</c:v>
                </c:pt>
                <c:pt idx="531">
                  <c:v>161</c:v>
                </c:pt>
                <c:pt idx="532">
                  <c:v>161</c:v>
                </c:pt>
                <c:pt idx="533">
                  <c:v>161</c:v>
                </c:pt>
                <c:pt idx="534">
                  <c:v>162</c:v>
                </c:pt>
                <c:pt idx="535">
                  <c:v>162</c:v>
                </c:pt>
                <c:pt idx="536">
                  <c:v>163</c:v>
                </c:pt>
                <c:pt idx="537">
                  <c:v>163</c:v>
                </c:pt>
                <c:pt idx="538">
                  <c:v>163</c:v>
                </c:pt>
                <c:pt idx="539">
                  <c:v>163</c:v>
                </c:pt>
                <c:pt idx="540">
                  <c:v>163</c:v>
                </c:pt>
                <c:pt idx="541">
                  <c:v>164</c:v>
                </c:pt>
                <c:pt idx="542">
                  <c:v>164</c:v>
                </c:pt>
                <c:pt idx="543">
                  <c:v>164</c:v>
                </c:pt>
                <c:pt idx="544">
                  <c:v>164</c:v>
                </c:pt>
                <c:pt idx="545">
                  <c:v>165</c:v>
                </c:pt>
                <c:pt idx="546">
                  <c:v>165</c:v>
                </c:pt>
                <c:pt idx="547">
                  <c:v>166</c:v>
                </c:pt>
                <c:pt idx="548">
                  <c:v>166</c:v>
                </c:pt>
                <c:pt idx="549">
                  <c:v>166</c:v>
                </c:pt>
                <c:pt idx="550">
                  <c:v>166</c:v>
                </c:pt>
                <c:pt idx="551">
                  <c:v>166</c:v>
                </c:pt>
                <c:pt idx="552">
                  <c:v>166</c:v>
                </c:pt>
                <c:pt idx="553">
                  <c:v>166</c:v>
                </c:pt>
                <c:pt idx="554">
                  <c:v>167</c:v>
                </c:pt>
                <c:pt idx="555">
                  <c:v>167</c:v>
                </c:pt>
                <c:pt idx="556">
                  <c:v>168</c:v>
                </c:pt>
                <c:pt idx="557">
                  <c:v>168</c:v>
                </c:pt>
                <c:pt idx="558">
                  <c:v>169</c:v>
                </c:pt>
                <c:pt idx="559">
                  <c:v>169</c:v>
                </c:pt>
                <c:pt idx="560">
                  <c:v>169</c:v>
                </c:pt>
                <c:pt idx="561">
                  <c:v>169</c:v>
                </c:pt>
                <c:pt idx="562">
                  <c:v>169</c:v>
                </c:pt>
                <c:pt idx="563">
                  <c:v>169</c:v>
                </c:pt>
                <c:pt idx="564">
                  <c:v>169</c:v>
                </c:pt>
                <c:pt idx="565">
                  <c:v>169</c:v>
                </c:pt>
                <c:pt idx="566">
                  <c:v>169</c:v>
                </c:pt>
                <c:pt idx="567">
                  <c:v>169</c:v>
                </c:pt>
                <c:pt idx="568">
                  <c:v>169</c:v>
                </c:pt>
                <c:pt idx="569">
                  <c:v>169</c:v>
                </c:pt>
                <c:pt idx="570">
                  <c:v>169</c:v>
                </c:pt>
                <c:pt idx="571">
                  <c:v>170</c:v>
                </c:pt>
                <c:pt idx="572">
                  <c:v>170</c:v>
                </c:pt>
                <c:pt idx="573">
                  <c:v>171</c:v>
                </c:pt>
                <c:pt idx="574">
                  <c:v>171</c:v>
                </c:pt>
                <c:pt idx="575">
                  <c:v>172</c:v>
                </c:pt>
                <c:pt idx="576">
                  <c:v>173</c:v>
                </c:pt>
                <c:pt idx="577">
                  <c:v>174</c:v>
                </c:pt>
                <c:pt idx="578">
                  <c:v>174</c:v>
                </c:pt>
                <c:pt idx="579">
                  <c:v>174</c:v>
                </c:pt>
                <c:pt idx="580">
                  <c:v>174</c:v>
                </c:pt>
                <c:pt idx="581">
                  <c:v>174</c:v>
                </c:pt>
                <c:pt idx="582">
                  <c:v>174</c:v>
                </c:pt>
                <c:pt idx="583">
                  <c:v>174</c:v>
                </c:pt>
                <c:pt idx="584">
                  <c:v>174</c:v>
                </c:pt>
                <c:pt idx="585">
                  <c:v>174</c:v>
                </c:pt>
                <c:pt idx="586">
                  <c:v>175</c:v>
                </c:pt>
                <c:pt idx="587">
                  <c:v>176</c:v>
                </c:pt>
                <c:pt idx="588">
                  <c:v>176</c:v>
                </c:pt>
                <c:pt idx="589">
                  <c:v>176</c:v>
                </c:pt>
                <c:pt idx="590">
                  <c:v>176</c:v>
                </c:pt>
                <c:pt idx="591">
                  <c:v>176</c:v>
                </c:pt>
                <c:pt idx="592">
                  <c:v>176</c:v>
                </c:pt>
                <c:pt idx="593">
                  <c:v>177</c:v>
                </c:pt>
                <c:pt idx="594">
                  <c:v>177</c:v>
                </c:pt>
                <c:pt idx="595">
                  <c:v>177</c:v>
                </c:pt>
                <c:pt idx="596">
                  <c:v>177</c:v>
                </c:pt>
                <c:pt idx="597">
                  <c:v>178</c:v>
                </c:pt>
                <c:pt idx="598">
                  <c:v>178</c:v>
                </c:pt>
                <c:pt idx="599">
                  <c:v>179</c:v>
                </c:pt>
                <c:pt idx="600">
                  <c:v>180</c:v>
                </c:pt>
                <c:pt idx="601">
                  <c:v>180</c:v>
                </c:pt>
                <c:pt idx="602">
                  <c:v>180</c:v>
                </c:pt>
                <c:pt idx="603">
                  <c:v>180</c:v>
                </c:pt>
                <c:pt idx="604">
                  <c:v>180</c:v>
                </c:pt>
                <c:pt idx="605">
                  <c:v>181</c:v>
                </c:pt>
                <c:pt idx="606">
                  <c:v>181</c:v>
                </c:pt>
                <c:pt idx="607">
                  <c:v>182</c:v>
                </c:pt>
                <c:pt idx="608">
                  <c:v>183</c:v>
                </c:pt>
                <c:pt idx="609">
                  <c:v>184</c:v>
                </c:pt>
                <c:pt idx="610">
                  <c:v>185</c:v>
                </c:pt>
                <c:pt idx="611">
                  <c:v>185</c:v>
                </c:pt>
                <c:pt idx="612">
                  <c:v>186</c:v>
                </c:pt>
                <c:pt idx="613">
                  <c:v>186</c:v>
                </c:pt>
                <c:pt idx="614">
                  <c:v>186</c:v>
                </c:pt>
                <c:pt idx="615">
                  <c:v>186</c:v>
                </c:pt>
                <c:pt idx="616">
                  <c:v>186</c:v>
                </c:pt>
                <c:pt idx="617">
                  <c:v>186</c:v>
                </c:pt>
                <c:pt idx="618">
                  <c:v>186</c:v>
                </c:pt>
                <c:pt idx="619">
                  <c:v>186</c:v>
                </c:pt>
                <c:pt idx="620">
                  <c:v>186</c:v>
                </c:pt>
                <c:pt idx="621">
                  <c:v>186</c:v>
                </c:pt>
                <c:pt idx="622">
                  <c:v>186</c:v>
                </c:pt>
                <c:pt idx="623">
                  <c:v>186</c:v>
                </c:pt>
                <c:pt idx="624">
                  <c:v>186</c:v>
                </c:pt>
                <c:pt idx="625">
                  <c:v>187</c:v>
                </c:pt>
                <c:pt idx="626">
                  <c:v>188</c:v>
                </c:pt>
                <c:pt idx="627">
                  <c:v>188</c:v>
                </c:pt>
                <c:pt idx="628">
                  <c:v>189</c:v>
                </c:pt>
                <c:pt idx="629">
                  <c:v>190</c:v>
                </c:pt>
                <c:pt idx="630">
                  <c:v>190</c:v>
                </c:pt>
                <c:pt idx="631">
                  <c:v>190</c:v>
                </c:pt>
                <c:pt idx="632">
                  <c:v>190</c:v>
                </c:pt>
                <c:pt idx="633">
                  <c:v>190</c:v>
                </c:pt>
                <c:pt idx="634">
                  <c:v>190</c:v>
                </c:pt>
                <c:pt idx="635">
                  <c:v>190</c:v>
                </c:pt>
                <c:pt idx="636">
                  <c:v>190</c:v>
                </c:pt>
                <c:pt idx="637">
                  <c:v>190</c:v>
                </c:pt>
                <c:pt idx="638">
                  <c:v>190</c:v>
                </c:pt>
                <c:pt idx="639">
                  <c:v>191</c:v>
                </c:pt>
                <c:pt idx="640">
                  <c:v>191</c:v>
                </c:pt>
                <c:pt idx="641">
                  <c:v>192</c:v>
                </c:pt>
                <c:pt idx="642">
                  <c:v>192</c:v>
                </c:pt>
                <c:pt idx="643">
                  <c:v>193</c:v>
                </c:pt>
                <c:pt idx="644">
                  <c:v>194</c:v>
                </c:pt>
                <c:pt idx="645">
                  <c:v>195</c:v>
                </c:pt>
                <c:pt idx="646">
                  <c:v>196</c:v>
                </c:pt>
                <c:pt idx="647">
                  <c:v>197</c:v>
                </c:pt>
                <c:pt idx="648">
                  <c:v>197</c:v>
                </c:pt>
                <c:pt idx="649">
                  <c:v>197</c:v>
                </c:pt>
                <c:pt idx="650">
                  <c:v>197</c:v>
                </c:pt>
                <c:pt idx="651">
                  <c:v>197</c:v>
                </c:pt>
                <c:pt idx="652">
                  <c:v>197</c:v>
                </c:pt>
                <c:pt idx="653">
                  <c:v>197</c:v>
                </c:pt>
                <c:pt idx="654">
                  <c:v>197</c:v>
                </c:pt>
                <c:pt idx="655">
                  <c:v>197</c:v>
                </c:pt>
                <c:pt idx="656">
                  <c:v>197</c:v>
                </c:pt>
                <c:pt idx="657">
                  <c:v>197</c:v>
                </c:pt>
                <c:pt idx="658">
                  <c:v>197</c:v>
                </c:pt>
                <c:pt idx="659">
                  <c:v>197</c:v>
                </c:pt>
                <c:pt idx="660">
                  <c:v>198</c:v>
                </c:pt>
                <c:pt idx="661">
                  <c:v>199</c:v>
                </c:pt>
                <c:pt idx="662">
                  <c:v>199</c:v>
                </c:pt>
                <c:pt idx="663">
                  <c:v>200</c:v>
                </c:pt>
                <c:pt idx="664">
                  <c:v>201</c:v>
                </c:pt>
                <c:pt idx="665">
                  <c:v>202</c:v>
                </c:pt>
                <c:pt idx="666">
                  <c:v>203</c:v>
                </c:pt>
                <c:pt idx="667">
                  <c:v>203</c:v>
                </c:pt>
                <c:pt idx="668">
                  <c:v>204</c:v>
                </c:pt>
                <c:pt idx="669">
                  <c:v>205</c:v>
                </c:pt>
                <c:pt idx="670">
                  <c:v>206</c:v>
                </c:pt>
                <c:pt idx="671">
                  <c:v>206</c:v>
                </c:pt>
                <c:pt idx="672">
                  <c:v>206</c:v>
                </c:pt>
                <c:pt idx="673">
                  <c:v>206</c:v>
                </c:pt>
                <c:pt idx="674">
                  <c:v>206</c:v>
                </c:pt>
                <c:pt idx="675">
                  <c:v>206</c:v>
                </c:pt>
                <c:pt idx="676">
                  <c:v>206</c:v>
                </c:pt>
                <c:pt idx="677">
                  <c:v>207</c:v>
                </c:pt>
                <c:pt idx="678">
                  <c:v>208</c:v>
                </c:pt>
                <c:pt idx="679">
                  <c:v>209</c:v>
                </c:pt>
                <c:pt idx="680">
                  <c:v>209</c:v>
                </c:pt>
                <c:pt idx="681">
                  <c:v>210</c:v>
                </c:pt>
                <c:pt idx="682">
                  <c:v>211</c:v>
                </c:pt>
                <c:pt idx="683">
                  <c:v>211</c:v>
                </c:pt>
                <c:pt idx="684">
                  <c:v>212</c:v>
                </c:pt>
                <c:pt idx="685">
                  <c:v>213</c:v>
                </c:pt>
                <c:pt idx="686">
                  <c:v>213</c:v>
                </c:pt>
                <c:pt idx="687">
                  <c:v>213</c:v>
                </c:pt>
                <c:pt idx="688">
                  <c:v>213</c:v>
                </c:pt>
                <c:pt idx="689">
                  <c:v>213</c:v>
                </c:pt>
                <c:pt idx="690">
                  <c:v>213</c:v>
                </c:pt>
                <c:pt idx="691">
                  <c:v>214</c:v>
                </c:pt>
                <c:pt idx="692">
                  <c:v>214</c:v>
                </c:pt>
                <c:pt idx="693">
                  <c:v>215</c:v>
                </c:pt>
                <c:pt idx="694">
                  <c:v>216</c:v>
                </c:pt>
                <c:pt idx="695">
                  <c:v>217</c:v>
                </c:pt>
                <c:pt idx="696">
                  <c:v>217</c:v>
                </c:pt>
                <c:pt idx="697">
                  <c:v>217</c:v>
                </c:pt>
                <c:pt idx="698">
                  <c:v>217</c:v>
                </c:pt>
                <c:pt idx="699">
                  <c:v>218</c:v>
                </c:pt>
                <c:pt idx="700">
                  <c:v>218</c:v>
                </c:pt>
                <c:pt idx="701">
                  <c:v>218</c:v>
                </c:pt>
                <c:pt idx="702">
                  <c:v>218</c:v>
                </c:pt>
                <c:pt idx="703">
                  <c:v>218</c:v>
                </c:pt>
                <c:pt idx="704">
                  <c:v>218</c:v>
                </c:pt>
                <c:pt idx="705">
                  <c:v>218</c:v>
                </c:pt>
                <c:pt idx="706">
                  <c:v>218</c:v>
                </c:pt>
                <c:pt idx="707">
                  <c:v>218</c:v>
                </c:pt>
                <c:pt idx="708">
                  <c:v>218</c:v>
                </c:pt>
                <c:pt idx="709">
                  <c:v>218</c:v>
                </c:pt>
                <c:pt idx="710">
                  <c:v>218</c:v>
                </c:pt>
                <c:pt idx="711">
                  <c:v>219</c:v>
                </c:pt>
                <c:pt idx="712">
                  <c:v>220</c:v>
                </c:pt>
                <c:pt idx="713">
                  <c:v>220</c:v>
                </c:pt>
                <c:pt idx="714">
                  <c:v>220</c:v>
                </c:pt>
                <c:pt idx="715">
                  <c:v>220</c:v>
                </c:pt>
                <c:pt idx="716">
                  <c:v>221</c:v>
                </c:pt>
                <c:pt idx="717">
                  <c:v>221</c:v>
                </c:pt>
                <c:pt idx="718">
                  <c:v>222</c:v>
                </c:pt>
                <c:pt idx="719">
                  <c:v>222</c:v>
                </c:pt>
                <c:pt idx="720">
                  <c:v>222</c:v>
                </c:pt>
                <c:pt idx="721">
                  <c:v>222</c:v>
                </c:pt>
                <c:pt idx="722">
                  <c:v>222</c:v>
                </c:pt>
                <c:pt idx="723">
                  <c:v>222</c:v>
                </c:pt>
                <c:pt idx="724">
                  <c:v>222</c:v>
                </c:pt>
                <c:pt idx="725">
                  <c:v>222</c:v>
                </c:pt>
                <c:pt idx="726">
                  <c:v>222</c:v>
                </c:pt>
                <c:pt idx="727">
                  <c:v>222</c:v>
                </c:pt>
                <c:pt idx="728">
                  <c:v>222</c:v>
                </c:pt>
                <c:pt idx="729">
                  <c:v>222</c:v>
                </c:pt>
                <c:pt idx="730">
                  <c:v>222</c:v>
                </c:pt>
                <c:pt idx="731">
                  <c:v>222</c:v>
                </c:pt>
                <c:pt idx="732">
                  <c:v>222</c:v>
                </c:pt>
                <c:pt idx="733">
                  <c:v>222</c:v>
                </c:pt>
                <c:pt idx="734">
                  <c:v>223</c:v>
                </c:pt>
                <c:pt idx="735">
                  <c:v>223</c:v>
                </c:pt>
                <c:pt idx="736">
                  <c:v>224</c:v>
                </c:pt>
                <c:pt idx="737">
                  <c:v>225</c:v>
                </c:pt>
                <c:pt idx="738">
                  <c:v>226</c:v>
                </c:pt>
                <c:pt idx="739">
                  <c:v>226</c:v>
                </c:pt>
                <c:pt idx="740">
                  <c:v>226</c:v>
                </c:pt>
                <c:pt idx="741">
                  <c:v>226</c:v>
                </c:pt>
                <c:pt idx="742">
                  <c:v>226</c:v>
                </c:pt>
                <c:pt idx="743">
                  <c:v>226</c:v>
                </c:pt>
                <c:pt idx="744">
                  <c:v>226</c:v>
                </c:pt>
                <c:pt idx="745">
                  <c:v>226</c:v>
                </c:pt>
                <c:pt idx="746">
                  <c:v>226</c:v>
                </c:pt>
                <c:pt idx="747">
                  <c:v>226</c:v>
                </c:pt>
                <c:pt idx="748">
                  <c:v>226</c:v>
                </c:pt>
                <c:pt idx="749">
                  <c:v>226</c:v>
                </c:pt>
                <c:pt idx="750">
                  <c:v>226</c:v>
                </c:pt>
                <c:pt idx="751">
                  <c:v>226</c:v>
                </c:pt>
                <c:pt idx="752">
                  <c:v>226</c:v>
                </c:pt>
                <c:pt idx="753">
                  <c:v>226</c:v>
                </c:pt>
                <c:pt idx="754">
                  <c:v>226</c:v>
                </c:pt>
                <c:pt idx="755">
                  <c:v>226</c:v>
                </c:pt>
                <c:pt idx="756">
                  <c:v>226</c:v>
                </c:pt>
                <c:pt idx="757">
                  <c:v>226</c:v>
                </c:pt>
                <c:pt idx="758">
                  <c:v>226</c:v>
                </c:pt>
                <c:pt idx="759">
                  <c:v>226</c:v>
                </c:pt>
                <c:pt idx="760">
                  <c:v>226</c:v>
                </c:pt>
                <c:pt idx="761">
                  <c:v>226</c:v>
                </c:pt>
                <c:pt idx="762">
                  <c:v>226</c:v>
                </c:pt>
                <c:pt idx="763">
                  <c:v>227</c:v>
                </c:pt>
                <c:pt idx="764">
                  <c:v>227</c:v>
                </c:pt>
                <c:pt idx="765">
                  <c:v>227</c:v>
                </c:pt>
                <c:pt idx="766">
                  <c:v>227</c:v>
                </c:pt>
                <c:pt idx="767">
                  <c:v>228</c:v>
                </c:pt>
                <c:pt idx="768">
                  <c:v>228</c:v>
                </c:pt>
                <c:pt idx="769">
                  <c:v>228</c:v>
                </c:pt>
                <c:pt idx="770">
                  <c:v>228</c:v>
                </c:pt>
                <c:pt idx="771">
                  <c:v>228</c:v>
                </c:pt>
                <c:pt idx="772">
                  <c:v>228</c:v>
                </c:pt>
                <c:pt idx="773">
                  <c:v>228</c:v>
                </c:pt>
                <c:pt idx="774">
                  <c:v>228</c:v>
                </c:pt>
                <c:pt idx="775">
                  <c:v>228</c:v>
                </c:pt>
                <c:pt idx="776">
                  <c:v>228</c:v>
                </c:pt>
                <c:pt idx="777">
                  <c:v>229</c:v>
                </c:pt>
                <c:pt idx="778">
                  <c:v>229</c:v>
                </c:pt>
                <c:pt idx="779">
                  <c:v>230</c:v>
                </c:pt>
                <c:pt idx="780">
                  <c:v>230</c:v>
                </c:pt>
                <c:pt idx="781">
                  <c:v>231</c:v>
                </c:pt>
                <c:pt idx="782">
                  <c:v>232</c:v>
                </c:pt>
                <c:pt idx="783">
                  <c:v>232</c:v>
                </c:pt>
                <c:pt idx="784">
                  <c:v>232</c:v>
                </c:pt>
                <c:pt idx="785">
                  <c:v>232</c:v>
                </c:pt>
                <c:pt idx="786">
                  <c:v>232</c:v>
                </c:pt>
                <c:pt idx="787">
                  <c:v>233</c:v>
                </c:pt>
                <c:pt idx="788">
                  <c:v>233</c:v>
                </c:pt>
                <c:pt idx="789">
                  <c:v>233</c:v>
                </c:pt>
                <c:pt idx="790">
                  <c:v>234</c:v>
                </c:pt>
                <c:pt idx="791">
                  <c:v>234</c:v>
                </c:pt>
                <c:pt idx="792">
                  <c:v>234</c:v>
                </c:pt>
                <c:pt idx="793">
                  <c:v>234</c:v>
                </c:pt>
                <c:pt idx="794">
                  <c:v>235</c:v>
                </c:pt>
                <c:pt idx="795">
                  <c:v>236</c:v>
                </c:pt>
                <c:pt idx="796">
                  <c:v>236</c:v>
                </c:pt>
                <c:pt idx="797">
                  <c:v>236</c:v>
                </c:pt>
                <c:pt idx="798">
                  <c:v>236</c:v>
                </c:pt>
                <c:pt idx="799">
                  <c:v>237</c:v>
                </c:pt>
                <c:pt idx="800">
                  <c:v>237</c:v>
                </c:pt>
                <c:pt idx="801">
                  <c:v>237</c:v>
                </c:pt>
                <c:pt idx="802">
                  <c:v>237</c:v>
                </c:pt>
                <c:pt idx="803">
                  <c:v>238</c:v>
                </c:pt>
                <c:pt idx="804">
                  <c:v>239</c:v>
                </c:pt>
                <c:pt idx="805">
                  <c:v>239</c:v>
                </c:pt>
                <c:pt idx="806">
                  <c:v>239</c:v>
                </c:pt>
                <c:pt idx="807">
                  <c:v>240</c:v>
                </c:pt>
                <c:pt idx="808">
                  <c:v>240</c:v>
                </c:pt>
                <c:pt idx="809">
                  <c:v>240</c:v>
                </c:pt>
                <c:pt idx="810">
                  <c:v>241</c:v>
                </c:pt>
                <c:pt idx="811">
                  <c:v>241</c:v>
                </c:pt>
                <c:pt idx="812">
                  <c:v>241</c:v>
                </c:pt>
                <c:pt idx="813">
                  <c:v>242</c:v>
                </c:pt>
                <c:pt idx="814">
                  <c:v>243</c:v>
                </c:pt>
                <c:pt idx="815">
                  <c:v>243</c:v>
                </c:pt>
                <c:pt idx="816">
                  <c:v>243</c:v>
                </c:pt>
                <c:pt idx="817">
                  <c:v>243</c:v>
                </c:pt>
                <c:pt idx="818">
                  <c:v>243</c:v>
                </c:pt>
                <c:pt idx="819">
                  <c:v>243</c:v>
                </c:pt>
                <c:pt idx="820">
                  <c:v>243</c:v>
                </c:pt>
                <c:pt idx="821">
                  <c:v>243</c:v>
                </c:pt>
                <c:pt idx="822">
                  <c:v>243</c:v>
                </c:pt>
                <c:pt idx="823">
                  <c:v>243</c:v>
                </c:pt>
                <c:pt idx="824">
                  <c:v>243</c:v>
                </c:pt>
                <c:pt idx="825">
                  <c:v>243</c:v>
                </c:pt>
                <c:pt idx="826">
                  <c:v>244</c:v>
                </c:pt>
                <c:pt idx="827">
                  <c:v>245</c:v>
                </c:pt>
                <c:pt idx="828">
                  <c:v>245</c:v>
                </c:pt>
                <c:pt idx="829">
                  <c:v>245</c:v>
                </c:pt>
                <c:pt idx="830">
                  <c:v>246</c:v>
                </c:pt>
                <c:pt idx="831">
                  <c:v>246</c:v>
                </c:pt>
                <c:pt idx="832">
                  <c:v>246</c:v>
                </c:pt>
                <c:pt idx="833">
                  <c:v>246</c:v>
                </c:pt>
                <c:pt idx="834">
                  <c:v>246</c:v>
                </c:pt>
                <c:pt idx="835">
                  <c:v>247</c:v>
                </c:pt>
                <c:pt idx="836">
                  <c:v>247</c:v>
                </c:pt>
                <c:pt idx="837">
                  <c:v>248</c:v>
                </c:pt>
                <c:pt idx="838">
                  <c:v>248</c:v>
                </c:pt>
                <c:pt idx="839">
                  <c:v>248</c:v>
                </c:pt>
                <c:pt idx="840">
                  <c:v>249</c:v>
                </c:pt>
                <c:pt idx="841">
                  <c:v>250</c:v>
                </c:pt>
                <c:pt idx="842">
                  <c:v>251</c:v>
                </c:pt>
                <c:pt idx="843">
                  <c:v>252</c:v>
                </c:pt>
                <c:pt idx="844">
                  <c:v>253</c:v>
                </c:pt>
                <c:pt idx="845">
                  <c:v>254</c:v>
                </c:pt>
                <c:pt idx="846">
                  <c:v>255</c:v>
                </c:pt>
                <c:pt idx="847">
                  <c:v>256</c:v>
                </c:pt>
                <c:pt idx="848">
                  <c:v>256</c:v>
                </c:pt>
                <c:pt idx="849">
                  <c:v>256</c:v>
                </c:pt>
                <c:pt idx="850">
                  <c:v>256</c:v>
                </c:pt>
                <c:pt idx="851">
                  <c:v>256</c:v>
                </c:pt>
                <c:pt idx="852">
                  <c:v>256</c:v>
                </c:pt>
                <c:pt idx="853">
                  <c:v>256</c:v>
                </c:pt>
                <c:pt idx="854">
                  <c:v>256</c:v>
                </c:pt>
                <c:pt idx="855">
                  <c:v>256</c:v>
                </c:pt>
                <c:pt idx="856">
                  <c:v>257</c:v>
                </c:pt>
                <c:pt idx="857">
                  <c:v>258</c:v>
                </c:pt>
                <c:pt idx="858">
                  <c:v>258</c:v>
                </c:pt>
                <c:pt idx="859">
                  <c:v>259</c:v>
                </c:pt>
                <c:pt idx="860">
                  <c:v>259</c:v>
                </c:pt>
                <c:pt idx="861">
                  <c:v>260</c:v>
                </c:pt>
                <c:pt idx="862">
                  <c:v>260</c:v>
                </c:pt>
                <c:pt idx="863">
                  <c:v>260</c:v>
                </c:pt>
                <c:pt idx="864">
                  <c:v>261</c:v>
                </c:pt>
                <c:pt idx="865">
                  <c:v>261</c:v>
                </c:pt>
                <c:pt idx="866">
                  <c:v>262</c:v>
                </c:pt>
                <c:pt idx="867">
                  <c:v>262</c:v>
                </c:pt>
                <c:pt idx="868">
                  <c:v>263</c:v>
                </c:pt>
                <c:pt idx="869">
                  <c:v>264</c:v>
                </c:pt>
                <c:pt idx="870">
                  <c:v>264</c:v>
                </c:pt>
                <c:pt idx="871">
                  <c:v>265</c:v>
                </c:pt>
                <c:pt idx="872">
                  <c:v>266</c:v>
                </c:pt>
                <c:pt idx="873">
                  <c:v>266</c:v>
                </c:pt>
                <c:pt idx="874">
                  <c:v>266</c:v>
                </c:pt>
                <c:pt idx="875">
                  <c:v>266</c:v>
                </c:pt>
                <c:pt idx="876">
                  <c:v>266</c:v>
                </c:pt>
                <c:pt idx="877">
                  <c:v>266</c:v>
                </c:pt>
                <c:pt idx="878">
                  <c:v>266</c:v>
                </c:pt>
                <c:pt idx="879">
                  <c:v>266</c:v>
                </c:pt>
                <c:pt idx="880">
                  <c:v>267</c:v>
                </c:pt>
                <c:pt idx="881">
                  <c:v>267</c:v>
                </c:pt>
                <c:pt idx="882">
                  <c:v>268</c:v>
                </c:pt>
                <c:pt idx="883">
                  <c:v>268</c:v>
                </c:pt>
                <c:pt idx="884">
                  <c:v>268</c:v>
                </c:pt>
                <c:pt idx="885">
                  <c:v>268</c:v>
                </c:pt>
                <c:pt idx="886">
                  <c:v>268</c:v>
                </c:pt>
                <c:pt idx="887">
                  <c:v>269</c:v>
                </c:pt>
                <c:pt idx="888">
                  <c:v>270</c:v>
                </c:pt>
                <c:pt idx="889">
                  <c:v>270</c:v>
                </c:pt>
                <c:pt idx="890">
                  <c:v>270</c:v>
                </c:pt>
                <c:pt idx="891">
                  <c:v>270</c:v>
                </c:pt>
                <c:pt idx="892">
                  <c:v>270</c:v>
                </c:pt>
                <c:pt idx="893">
                  <c:v>271</c:v>
                </c:pt>
                <c:pt idx="894">
                  <c:v>271</c:v>
                </c:pt>
                <c:pt idx="895">
                  <c:v>271</c:v>
                </c:pt>
                <c:pt idx="896">
                  <c:v>271</c:v>
                </c:pt>
                <c:pt idx="897">
                  <c:v>271</c:v>
                </c:pt>
                <c:pt idx="898">
                  <c:v>271</c:v>
                </c:pt>
                <c:pt idx="899">
                  <c:v>271</c:v>
                </c:pt>
                <c:pt idx="900">
                  <c:v>271</c:v>
                </c:pt>
                <c:pt idx="901">
                  <c:v>271</c:v>
                </c:pt>
                <c:pt idx="902">
                  <c:v>271</c:v>
                </c:pt>
                <c:pt idx="903">
                  <c:v>271</c:v>
                </c:pt>
                <c:pt idx="904">
                  <c:v>271</c:v>
                </c:pt>
                <c:pt idx="905">
                  <c:v>271</c:v>
                </c:pt>
                <c:pt idx="906">
                  <c:v>272</c:v>
                </c:pt>
                <c:pt idx="907">
                  <c:v>272</c:v>
                </c:pt>
                <c:pt idx="908">
                  <c:v>272</c:v>
                </c:pt>
                <c:pt idx="909">
                  <c:v>272</c:v>
                </c:pt>
                <c:pt idx="910">
                  <c:v>273</c:v>
                </c:pt>
                <c:pt idx="911">
                  <c:v>274</c:v>
                </c:pt>
                <c:pt idx="912">
                  <c:v>275</c:v>
                </c:pt>
                <c:pt idx="913">
                  <c:v>275</c:v>
                </c:pt>
                <c:pt idx="914">
                  <c:v>275</c:v>
                </c:pt>
                <c:pt idx="915">
                  <c:v>275</c:v>
                </c:pt>
                <c:pt idx="916">
                  <c:v>275</c:v>
                </c:pt>
                <c:pt idx="917">
                  <c:v>275</c:v>
                </c:pt>
                <c:pt idx="918">
                  <c:v>275</c:v>
                </c:pt>
                <c:pt idx="919">
                  <c:v>275</c:v>
                </c:pt>
                <c:pt idx="920">
                  <c:v>276</c:v>
                </c:pt>
                <c:pt idx="921">
                  <c:v>277</c:v>
                </c:pt>
                <c:pt idx="922">
                  <c:v>277</c:v>
                </c:pt>
                <c:pt idx="923">
                  <c:v>277</c:v>
                </c:pt>
                <c:pt idx="924">
                  <c:v>278</c:v>
                </c:pt>
                <c:pt idx="925">
                  <c:v>279</c:v>
                </c:pt>
                <c:pt idx="926">
                  <c:v>279</c:v>
                </c:pt>
                <c:pt idx="927">
                  <c:v>279</c:v>
                </c:pt>
                <c:pt idx="928">
                  <c:v>280</c:v>
                </c:pt>
                <c:pt idx="929">
                  <c:v>280</c:v>
                </c:pt>
                <c:pt idx="930">
                  <c:v>280</c:v>
                </c:pt>
                <c:pt idx="931">
                  <c:v>280</c:v>
                </c:pt>
                <c:pt idx="932">
                  <c:v>280</c:v>
                </c:pt>
                <c:pt idx="933">
                  <c:v>280</c:v>
                </c:pt>
                <c:pt idx="934">
                  <c:v>280</c:v>
                </c:pt>
                <c:pt idx="935">
                  <c:v>280</c:v>
                </c:pt>
                <c:pt idx="936">
                  <c:v>281</c:v>
                </c:pt>
                <c:pt idx="937">
                  <c:v>282</c:v>
                </c:pt>
                <c:pt idx="938">
                  <c:v>283</c:v>
                </c:pt>
                <c:pt idx="939">
                  <c:v>284</c:v>
                </c:pt>
                <c:pt idx="940">
                  <c:v>284</c:v>
                </c:pt>
                <c:pt idx="941">
                  <c:v>284</c:v>
                </c:pt>
                <c:pt idx="942">
                  <c:v>284</c:v>
                </c:pt>
                <c:pt idx="943">
                  <c:v>285</c:v>
                </c:pt>
                <c:pt idx="944">
                  <c:v>285</c:v>
                </c:pt>
                <c:pt idx="945">
                  <c:v>286</c:v>
                </c:pt>
                <c:pt idx="946">
                  <c:v>286</c:v>
                </c:pt>
                <c:pt idx="947">
                  <c:v>286</c:v>
                </c:pt>
                <c:pt idx="948">
                  <c:v>287</c:v>
                </c:pt>
                <c:pt idx="949">
                  <c:v>288</c:v>
                </c:pt>
                <c:pt idx="950">
                  <c:v>289</c:v>
                </c:pt>
                <c:pt idx="951">
                  <c:v>289</c:v>
                </c:pt>
                <c:pt idx="952">
                  <c:v>289</c:v>
                </c:pt>
                <c:pt idx="953">
                  <c:v>290</c:v>
                </c:pt>
                <c:pt idx="954">
                  <c:v>290</c:v>
                </c:pt>
                <c:pt idx="955">
                  <c:v>290</c:v>
                </c:pt>
                <c:pt idx="956">
                  <c:v>290</c:v>
                </c:pt>
                <c:pt idx="957">
                  <c:v>290</c:v>
                </c:pt>
                <c:pt idx="958">
                  <c:v>290</c:v>
                </c:pt>
                <c:pt idx="959">
                  <c:v>290</c:v>
                </c:pt>
                <c:pt idx="960">
                  <c:v>290</c:v>
                </c:pt>
                <c:pt idx="961">
                  <c:v>290</c:v>
                </c:pt>
                <c:pt idx="962">
                  <c:v>290</c:v>
                </c:pt>
                <c:pt idx="963">
                  <c:v>290</c:v>
                </c:pt>
                <c:pt idx="964">
                  <c:v>290</c:v>
                </c:pt>
                <c:pt idx="965">
                  <c:v>290</c:v>
                </c:pt>
                <c:pt idx="966">
                  <c:v>291</c:v>
                </c:pt>
                <c:pt idx="967">
                  <c:v>291</c:v>
                </c:pt>
                <c:pt idx="968">
                  <c:v>291</c:v>
                </c:pt>
                <c:pt idx="969">
                  <c:v>292</c:v>
                </c:pt>
                <c:pt idx="970">
                  <c:v>292</c:v>
                </c:pt>
                <c:pt idx="971">
                  <c:v>292</c:v>
                </c:pt>
                <c:pt idx="972">
                  <c:v>292</c:v>
                </c:pt>
                <c:pt idx="973">
                  <c:v>293</c:v>
                </c:pt>
                <c:pt idx="974">
                  <c:v>293</c:v>
                </c:pt>
                <c:pt idx="975">
                  <c:v>294</c:v>
                </c:pt>
                <c:pt idx="976">
                  <c:v>294</c:v>
                </c:pt>
                <c:pt idx="977">
                  <c:v>295</c:v>
                </c:pt>
                <c:pt idx="978">
                  <c:v>296</c:v>
                </c:pt>
                <c:pt idx="979">
                  <c:v>296</c:v>
                </c:pt>
                <c:pt idx="980">
                  <c:v>296</c:v>
                </c:pt>
                <c:pt idx="981">
                  <c:v>296</c:v>
                </c:pt>
                <c:pt idx="982">
                  <c:v>296</c:v>
                </c:pt>
                <c:pt idx="983">
                  <c:v>297</c:v>
                </c:pt>
                <c:pt idx="984">
                  <c:v>298</c:v>
                </c:pt>
                <c:pt idx="985">
                  <c:v>298</c:v>
                </c:pt>
                <c:pt idx="986">
                  <c:v>298</c:v>
                </c:pt>
                <c:pt idx="987">
                  <c:v>298</c:v>
                </c:pt>
                <c:pt idx="988">
                  <c:v>299</c:v>
                </c:pt>
                <c:pt idx="989">
                  <c:v>299</c:v>
                </c:pt>
                <c:pt idx="990">
                  <c:v>299</c:v>
                </c:pt>
                <c:pt idx="991">
                  <c:v>299</c:v>
                </c:pt>
                <c:pt idx="992">
                  <c:v>300</c:v>
                </c:pt>
                <c:pt idx="993">
                  <c:v>301</c:v>
                </c:pt>
                <c:pt idx="994">
                  <c:v>302</c:v>
                </c:pt>
                <c:pt idx="995">
                  <c:v>302</c:v>
                </c:pt>
                <c:pt idx="996">
                  <c:v>302</c:v>
                </c:pt>
                <c:pt idx="997">
                  <c:v>302</c:v>
                </c:pt>
                <c:pt idx="998">
                  <c:v>302</c:v>
                </c:pt>
                <c:pt idx="999">
                  <c:v>302</c:v>
                </c:pt>
                <c:pt idx="1000">
                  <c:v>302</c:v>
                </c:pt>
                <c:pt idx="1001">
                  <c:v>302</c:v>
                </c:pt>
                <c:pt idx="1002">
                  <c:v>302</c:v>
                </c:pt>
                <c:pt idx="1003">
                  <c:v>302</c:v>
                </c:pt>
                <c:pt idx="1004">
                  <c:v>303</c:v>
                </c:pt>
                <c:pt idx="1005">
                  <c:v>303</c:v>
                </c:pt>
                <c:pt idx="1006">
                  <c:v>304</c:v>
                </c:pt>
                <c:pt idx="1007">
                  <c:v>304</c:v>
                </c:pt>
                <c:pt idx="1008">
                  <c:v>304</c:v>
                </c:pt>
                <c:pt idx="1009">
                  <c:v>304</c:v>
                </c:pt>
                <c:pt idx="1010">
                  <c:v>304</c:v>
                </c:pt>
                <c:pt idx="1011">
                  <c:v>304</c:v>
                </c:pt>
                <c:pt idx="1012">
                  <c:v>304</c:v>
                </c:pt>
                <c:pt idx="1013">
                  <c:v>304</c:v>
                </c:pt>
                <c:pt idx="1014">
                  <c:v>304</c:v>
                </c:pt>
                <c:pt idx="1015">
                  <c:v>304</c:v>
                </c:pt>
                <c:pt idx="1016">
                  <c:v>304</c:v>
                </c:pt>
                <c:pt idx="1017">
                  <c:v>304</c:v>
                </c:pt>
                <c:pt idx="1018">
                  <c:v>304</c:v>
                </c:pt>
                <c:pt idx="1019">
                  <c:v>304</c:v>
                </c:pt>
                <c:pt idx="1020">
                  <c:v>304</c:v>
                </c:pt>
                <c:pt idx="1021">
                  <c:v>304</c:v>
                </c:pt>
                <c:pt idx="1022">
                  <c:v>304</c:v>
                </c:pt>
                <c:pt idx="1023">
                  <c:v>304</c:v>
                </c:pt>
                <c:pt idx="1024">
                  <c:v>304</c:v>
                </c:pt>
                <c:pt idx="1025">
                  <c:v>304</c:v>
                </c:pt>
                <c:pt idx="1026">
                  <c:v>304</c:v>
                </c:pt>
                <c:pt idx="1027">
                  <c:v>304</c:v>
                </c:pt>
                <c:pt idx="1028">
                  <c:v>304</c:v>
                </c:pt>
                <c:pt idx="1029">
                  <c:v>304</c:v>
                </c:pt>
                <c:pt idx="1030">
                  <c:v>304</c:v>
                </c:pt>
                <c:pt idx="1031">
                  <c:v>304</c:v>
                </c:pt>
                <c:pt idx="1032">
                  <c:v>305</c:v>
                </c:pt>
                <c:pt idx="1033">
                  <c:v>305</c:v>
                </c:pt>
                <c:pt idx="1034">
                  <c:v>305</c:v>
                </c:pt>
                <c:pt idx="1035">
                  <c:v>306</c:v>
                </c:pt>
                <c:pt idx="1036">
                  <c:v>306</c:v>
                </c:pt>
                <c:pt idx="1037">
                  <c:v>306</c:v>
                </c:pt>
                <c:pt idx="1038">
                  <c:v>306</c:v>
                </c:pt>
                <c:pt idx="1039">
                  <c:v>306</c:v>
                </c:pt>
                <c:pt idx="1040">
                  <c:v>306</c:v>
                </c:pt>
                <c:pt idx="1041">
                  <c:v>306</c:v>
                </c:pt>
                <c:pt idx="1042">
                  <c:v>306</c:v>
                </c:pt>
                <c:pt idx="1043">
                  <c:v>306</c:v>
                </c:pt>
                <c:pt idx="1044">
                  <c:v>307</c:v>
                </c:pt>
                <c:pt idx="1045">
                  <c:v>307</c:v>
                </c:pt>
                <c:pt idx="1046">
                  <c:v>308</c:v>
                </c:pt>
                <c:pt idx="1047">
                  <c:v>309</c:v>
                </c:pt>
                <c:pt idx="1048">
                  <c:v>309</c:v>
                </c:pt>
                <c:pt idx="1049">
                  <c:v>310</c:v>
                </c:pt>
                <c:pt idx="1050">
                  <c:v>311</c:v>
                </c:pt>
                <c:pt idx="1051">
                  <c:v>311</c:v>
                </c:pt>
                <c:pt idx="1052">
                  <c:v>311</c:v>
                </c:pt>
                <c:pt idx="1053">
                  <c:v>311</c:v>
                </c:pt>
                <c:pt idx="1054">
                  <c:v>311</c:v>
                </c:pt>
                <c:pt idx="1055">
                  <c:v>311</c:v>
                </c:pt>
                <c:pt idx="1056">
                  <c:v>311</c:v>
                </c:pt>
                <c:pt idx="1057">
                  <c:v>311</c:v>
                </c:pt>
                <c:pt idx="1058">
                  <c:v>311</c:v>
                </c:pt>
                <c:pt idx="1059">
                  <c:v>311</c:v>
                </c:pt>
                <c:pt idx="1060">
                  <c:v>311</c:v>
                </c:pt>
                <c:pt idx="1061">
                  <c:v>311</c:v>
                </c:pt>
                <c:pt idx="1062">
                  <c:v>311</c:v>
                </c:pt>
                <c:pt idx="1063">
                  <c:v>311</c:v>
                </c:pt>
                <c:pt idx="1064">
                  <c:v>311</c:v>
                </c:pt>
                <c:pt idx="1065">
                  <c:v>311</c:v>
                </c:pt>
                <c:pt idx="1066">
                  <c:v>311</c:v>
                </c:pt>
                <c:pt idx="1067">
                  <c:v>311</c:v>
                </c:pt>
                <c:pt idx="1068">
                  <c:v>311</c:v>
                </c:pt>
                <c:pt idx="1069">
                  <c:v>311</c:v>
                </c:pt>
                <c:pt idx="1070">
                  <c:v>311</c:v>
                </c:pt>
                <c:pt idx="1071">
                  <c:v>311</c:v>
                </c:pt>
                <c:pt idx="1072">
                  <c:v>311</c:v>
                </c:pt>
                <c:pt idx="1073">
                  <c:v>311</c:v>
                </c:pt>
                <c:pt idx="1074">
                  <c:v>311</c:v>
                </c:pt>
                <c:pt idx="1075">
                  <c:v>311</c:v>
                </c:pt>
                <c:pt idx="1076">
                  <c:v>312</c:v>
                </c:pt>
                <c:pt idx="1077">
                  <c:v>312</c:v>
                </c:pt>
                <c:pt idx="1078">
                  <c:v>313</c:v>
                </c:pt>
                <c:pt idx="1079">
                  <c:v>313</c:v>
                </c:pt>
                <c:pt idx="1080">
                  <c:v>314</c:v>
                </c:pt>
                <c:pt idx="1081">
                  <c:v>315</c:v>
                </c:pt>
                <c:pt idx="1082">
                  <c:v>315</c:v>
                </c:pt>
                <c:pt idx="1083">
                  <c:v>315</c:v>
                </c:pt>
                <c:pt idx="1084">
                  <c:v>316</c:v>
                </c:pt>
                <c:pt idx="1085">
                  <c:v>317</c:v>
                </c:pt>
                <c:pt idx="1086">
                  <c:v>317</c:v>
                </c:pt>
                <c:pt idx="1087">
                  <c:v>317</c:v>
                </c:pt>
                <c:pt idx="1088">
                  <c:v>317</c:v>
                </c:pt>
                <c:pt idx="1089">
                  <c:v>317</c:v>
                </c:pt>
                <c:pt idx="1090">
                  <c:v>318</c:v>
                </c:pt>
                <c:pt idx="1091">
                  <c:v>318</c:v>
                </c:pt>
                <c:pt idx="1092">
                  <c:v>318</c:v>
                </c:pt>
                <c:pt idx="1093">
                  <c:v>318</c:v>
                </c:pt>
                <c:pt idx="1094">
                  <c:v>318</c:v>
                </c:pt>
                <c:pt idx="1095">
                  <c:v>318</c:v>
                </c:pt>
                <c:pt idx="1096">
                  <c:v>318</c:v>
                </c:pt>
                <c:pt idx="1097">
                  <c:v>318</c:v>
                </c:pt>
                <c:pt idx="1098">
                  <c:v>318</c:v>
                </c:pt>
                <c:pt idx="1099">
                  <c:v>318</c:v>
                </c:pt>
                <c:pt idx="1100">
                  <c:v>318</c:v>
                </c:pt>
                <c:pt idx="1101">
                  <c:v>318</c:v>
                </c:pt>
                <c:pt idx="1102">
                  <c:v>318</c:v>
                </c:pt>
                <c:pt idx="1103">
                  <c:v>318</c:v>
                </c:pt>
                <c:pt idx="1104">
                  <c:v>318</c:v>
                </c:pt>
                <c:pt idx="1105">
                  <c:v>319</c:v>
                </c:pt>
                <c:pt idx="1106">
                  <c:v>320</c:v>
                </c:pt>
                <c:pt idx="1107">
                  <c:v>320</c:v>
                </c:pt>
                <c:pt idx="1108">
                  <c:v>320</c:v>
                </c:pt>
                <c:pt idx="1109">
                  <c:v>320</c:v>
                </c:pt>
                <c:pt idx="1110">
                  <c:v>320</c:v>
                </c:pt>
                <c:pt idx="1111">
                  <c:v>320</c:v>
                </c:pt>
                <c:pt idx="1112">
                  <c:v>321</c:v>
                </c:pt>
                <c:pt idx="1113">
                  <c:v>321</c:v>
                </c:pt>
                <c:pt idx="1114">
                  <c:v>321</c:v>
                </c:pt>
                <c:pt idx="1115">
                  <c:v>321</c:v>
                </c:pt>
                <c:pt idx="1116">
                  <c:v>321</c:v>
                </c:pt>
                <c:pt idx="1117">
                  <c:v>321</c:v>
                </c:pt>
                <c:pt idx="1118">
                  <c:v>321</c:v>
                </c:pt>
                <c:pt idx="1119">
                  <c:v>321</c:v>
                </c:pt>
                <c:pt idx="1120">
                  <c:v>321</c:v>
                </c:pt>
                <c:pt idx="1121">
                  <c:v>322</c:v>
                </c:pt>
                <c:pt idx="1122">
                  <c:v>323</c:v>
                </c:pt>
                <c:pt idx="1123">
                  <c:v>323</c:v>
                </c:pt>
                <c:pt idx="1124">
                  <c:v>323</c:v>
                </c:pt>
                <c:pt idx="1125">
                  <c:v>323</c:v>
                </c:pt>
                <c:pt idx="1126">
                  <c:v>323</c:v>
                </c:pt>
                <c:pt idx="1127">
                  <c:v>323</c:v>
                </c:pt>
                <c:pt idx="1128">
                  <c:v>323</c:v>
                </c:pt>
                <c:pt idx="1129">
                  <c:v>323</c:v>
                </c:pt>
                <c:pt idx="1130">
                  <c:v>324</c:v>
                </c:pt>
                <c:pt idx="1131">
                  <c:v>325</c:v>
                </c:pt>
                <c:pt idx="1132">
                  <c:v>325</c:v>
                </c:pt>
                <c:pt idx="1133">
                  <c:v>326</c:v>
                </c:pt>
                <c:pt idx="1134">
                  <c:v>326</c:v>
                </c:pt>
                <c:pt idx="1135">
                  <c:v>326</c:v>
                </c:pt>
                <c:pt idx="1136">
                  <c:v>326</c:v>
                </c:pt>
                <c:pt idx="1137">
                  <c:v>326</c:v>
                </c:pt>
                <c:pt idx="1138">
                  <c:v>326</c:v>
                </c:pt>
                <c:pt idx="1139">
                  <c:v>326</c:v>
                </c:pt>
                <c:pt idx="1140">
                  <c:v>326</c:v>
                </c:pt>
                <c:pt idx="1141">
                  <c:v>326</c:v>
                </c:pt>
                <c:pt idx="1142">
                  <c:v>327</c:v>
                </c:pt>
                <c:pt idx="1143">
                  <c:v>327</c:v>
                </c:pt>
                <c:pt idx="1144">
                  <c:v>328</c:v>
                </c:pt>
                <c:pt idx="1145">
                  <c:v>328</c:v>
                </c:pt>
                <c:pt idx="1146">
                  <c:v>328</c:v>
                </c:pt>
                <c:pt idx="1147">
                  <c:v>328</c:v>
                </c:pt>
                <c:pt idx="1148">
                  <c:v>328</c:v>
                </c:pt>
                <c:pt idx="1149">
                  <c:v>328</c:v>
                </c:pt>
                <c:pt idx="1150">
                  <c:v>328</c:v>
                </c:pt>
                <c:pt idx="1151">
                  <c:v>329</c:v>
                </c:pt>
                <c:pt idx="1152">
                  <c:v>329</c:v>
                </c:pt>
                <c:pt idx="1153">
                  <c:v>329</c:v>
                </c:pt>
                <c:pt idx="1154">
                  <c:v>330</c:v>
                </c:pt>
                <c:pt idx="1155">
                  <c:v>330</c:v>
                </c:pt>
                <c:pt idx="1156">
                  <c:v>330</c:v>
                </c:pt>
                <c:pt idx="1157">
                  <c:v>330</c:v>
                </c:pt>
                <c:pt idx="1158">
                  <c:v>331</c:v>
                </c:pt>
                <c:pt idx="1159">
                  <c:v>331</c:v>
                </c:pt>
                <c:pt idx="1160">
                  <c:v>331</c:v>
                </c:pt>
                <c:pt idx="1161">
                  <c:v>332</c:v>
                </c:pt>
                <c:pt idx="1162">
                  <c:v>333</c:v>
                </c:pt>
                <c:pt idx="1163">
                  <c:v>333</c:v>
                </c:pt>
                <c:pt idx="1164">
                  <c:v>333</c:v>
                </c:pt>
                <c:pt idx="1165">
                  <c:v>333</c:v>
                </c:pt>
                <c:pt idx="1166">
                  <c:v>333</c:v>
                </c:pt>
                <c:pt idx="1167">
                  <c:v>333</c:v>
                </c:pt>
                <c:pt idx="1168">
                  <c:v>333</c:v>
                </c:pt>
                <c:pt idx="1169">
                  <c:v>334</c:v>
                </c:pt>
                <c:pt idx="1170">
                  <c:v>335</c:v>
                </c:pt>
                <c:pt idx="1171">
                  <c:v>336</c:v>
                </c:pt>
                <c:pt idx="1172">
                  <c:v>337</c:v>
                </c:pt>
                <c:pt idx="1173">
                  <c:v>337</c:v>
                </c:pt>
                <c:pt idx="1174">
                  <c:v>337</c:v>
                </c:pt>
                <c:pt idx="1175">
                  <c:v>337</c:v>
                </c:pt>
                <c:pt idx="1176">
                  <c:v>337</c:v>
                </c:pt>
                <c:pt idx="1177">
                  <c:v>337</c:v>
                </c:pt>
                <c:pt idx="1178">
                  <c:v>337</c:v>
                </c:pt>
                <c:pt idx="1179">
                  <c:v>337</c:v>
                </c:pt>
                <c:pt idx="1180">
                  <c:v>337</c:v>
                </c:pt>
                <c:pt idx="1181">
                  <c:v>337</c:v>
                </c:pt>
                <c:pt idx="1182">
                  <c:v>337</c:v>
                </c:pt>
                <c:pt idx="1183">
                  <c:v>337</c:v>
                </c:pt>
                <c:pt idx="1184">
                  <c:v>337</c:v>
                </c:pt>
                <c:pt idx="1185">
                  <c:v>337</c:v>
                </c:pt>
                <c:pt idx="1186">
                  <c:v>338</c:v>
                </c:pt>
                <c:pt idx="1187">
                  <c:v>338</c:v>
                </c:pt>
                <c:pt idx="1188">
                  <c:v>338</c:v>
                </c:pt>
                <c:pt idx="1189">
                  <c:v>338</c:v>
                </c:pt>
                <c:pt idx="1190">
                  <c:v>339</c:v>
                </c:pt>
                <c:pt idx="1191">
                  <c:v>339</c:v>
                </c:pt>
                <c:pt idx="1192">
                  <c:v>340</c:v>
                </c:pt>
                <c:pt idx="1193">
                  <c:v>341</c:v>
                </c:pt>
                <c:pt idx="1194">
                  <c:v>342</c:v>
                </c:pt>
                <c:pt idx="1195">
                  <c:v>343</c:v>
                </c:pt>
                <c:pt idx="1196">
                  <c:v>343</c:v>
                </c:pt>
                <c:pt idx="1197">
                  <c:v>343</c:v>
                </c:pt>
                <c:pt idx="1198">
                  <c:v>344</c:v>
                </c:pt>
                <c:pt idx="1199">
                  <c:v>345</c:v>
                </c:pt>
                <c:pt idx="1200">
                  <c:v>345</c:v>
                </c:pt>
                <c:pt idx="1201">
                  <c:v>345</c:v>
                </c:pt>
                <c:pt idx="1202">
                  <c:v>346</c:v>
                </c:pt>
                <c:pt idx="1203">
                  <c:v>346</c:v>
                </c:pt>
                <c:pt idx="1204">
                  <c:v>346</c:v>
                </c:pt>
                <c:pt idx="1205">
                  <c:v>346</c:v>
                </c:pt>
                <c:pt idx="1206">
                  <c:v>346</c:v>
                </c:pt>
                <c:pt idx="1207">
                  <c:v>346</c:v>
                </c:pt>
                <c:pt idx="1208">
                  <c:v>346</c:v>
                </c:pt>
                <c:pt idx="1209">
                  <c:v>346</c:v>
                </c:pt>
                <c:pt idx="1210">
                  <c:v>346</c:v>
                </c:pt>
                <c:pt idx="1211">
                  <c:v>347</c:v>
                </c:pt>
                <c:pt idx="1212">
                  <c:v>347</c:v>
                </c:pt>
                <c:pt idx="1213">
                  <c:v>347</c:v>
                </c:pt>
                <c:pt idx="1214">
                  <c:v>347</c:v>
                </c:pt>
                <c:pt idx="1215">
                  <c:v>347</c:v>
                </c:pt>
                <c:pt idx="1216">
                  <c:v>347</c:v>
                </c:pt>
                <c:pt idx="1217">
                  <c:v>347</c:v>
                </c:pt>
                <c:pt idx="1218">
                  <c:v>347</c:v>
                </c:pt>
                <c:pt idx="1219">
                  <c:v>347</c:v>
                </c:pt>
                <c:pt idx="1220">
                  <c:v>347</c:v>
                </c:pt>
                <c:pt idx="1221">
                  <c:v>348</c:v>
                </c:pt>
                <c:pt idx="1222">
                  <c:v>348</c:v>
                </c:pt>
                <c:pt idx="1223">
                  <c:v>349</c:v>
                </c:pt>
                <c:pt idx="1224">
                  <c:v>349</c:v>
                </c:pt>
                <c:pt idx="1225">
                  <c:v>349</c:v>
                </c:pt>
                <c:pt idx="1226">
                  <c:v>350</c:v>
                </c:pt>
                <c:pt idx="1227">
                  <c:v>350</c:v>
                </c:pt>
                <c:pt idx="1228">
                  <c:v>350</c:v>
                </c:pt>
                <c:pt idx="1229">
                  <c:v>350</c:v>
                </c:pt>
                <c:pt idx="1230">
                  <c:v>350</c:v>
                </c:pt>
                <c:pt idx="1231">
                  <c:v>350</c:v>
                </c:pt>
                <c:pt idx="1232">
                  <c:v>350</c:v>
                </c:pt>
                <c:pt idx="1233">
                  <c:v>350</c:v>
                </c:pt>
                <c:pt idx="1234">
                  <c:v>351</c:v>
                </c:pt>
                <c:pt idx="1235">
                  <c:v>352</c:v>
                </c:pt>
                <c:pt idx="1236">
                  <c:v>352</c:v>
                </c:pt>
                <c:pt idx="1237">
                  <c:v>352</c:v>
                </c:pt>
                <c:pt idx="1238">
                  <c:v>352</c:v>
                </c:pt>
                <c:pt idx="1239">
                  <c:v>353</c:v>
                </c:pt>
                <c:pt idx="1240">
                  <c:v>353</c:v>
                </c:pt>
                <c:pt idx="1241">
                  <c:v>353</c:v>
                </c:pt>
                <c:pt idx="1242">
                  <c:v>354</c:v>
                </c:pt>
                <c:pt idx="1243">
                  <c:v>355</c:v>
                </c:pt>
                <c:pt idx="1244">
                  <c:v>355</c:v>
                </c:pt>
                <c:pt idx="1245">
                  <c:v>355</c:v>
                </c:pt>
                <c:pt idx="1246">
                  <c:v>355</c:v>
                </c:pt>
                <c:pt idx="1247">
                  <c:v>356</c:v>
                </c:pt>
                <c:pt idx="1248">
                  <c:v>356</c:v>
                </c:pt>
                <c:pt idx="1249">
                  <c:v>356</c:v>
                </c:pt>
                <c:pt idx="1250">
                  <c:v>357</c:v>
                </c:pt>
                <c:pt idx="1251">
                  <c:v>357</c:v>
                </c:pt>
                <c:pt idx="1252">
                  <c:v>358</c:v>
                </c:pt>
                <c:pt idx="1253">
                  <c:v>358</c:v>
                </c:pt>
                <c:pt idx="1254">
                  <c:v>358</c:v>
                </c:pt>
                <c:pt idx="1255">
                  <c:v>358</c:v>
                </c:pt>
                <c:pt idx="1256">
                  <c:v>359</c:v>
                </c:pt>
                <c:pt idx="1257">
                  <c:v>360</c:v>
                </c:pt>
                <c:pt idx="1258">
                  <c:v>361</c:v>
                </c:pt>
                <c:pt idx="1259">
                  <c:v>361</c:v>
                </c:pt>
                <c:pt idx="1260">
                  <c:v>361</c:v>
                </c:pt>
                <c:pt idx="1261">
                  <c:v>361</c:v>
                </c:pt>
                <c:pt idx="1262">
                  <c:v>361</c:v>
                </c:pt>
                <c:pt idx="1263">
                  <c:v>361</c:v>
                </c:pt>
                <c:pt idx="1264">
                  <c:v>362</c:v>
                </c:pt>
                <c:pt idx="1265">
                  <c:v>362</c:v>
                </c:pt>
                <c:pt idx="1266">
                  <c:v>363</c:v>
                </c:pt>
                <c:pt idx="1267">
                  <c:v>363</c:v>
                </c:pt>
                <c:pt idx="1268">
                  <c:v>363</c:v>
                </c:pt>
                <c:pt idx="1269">
                  <c:v>363</c:v>
                </c:pt>
                <c:pt idx="1270">
                  <c:v>363</c:v>
                </c:pt>
                <c:pt idx="1271">
                  <c:v>363</c:v>
                </c:pt>
                <c:pt idx="1272">
                  <c:v>363</c:v>
                </c:pt>
                <c:pt idx="1273">
                  <c:v>363</c:v>
                </c:pt>
                <c:pt idx="1274">
                  <c:v>364</c:v>
                </c:pt>
                <c:pt idx="1275">
                  <c:v>365</c:v>
                </c:pt>
                <c:pt idx="1276">
                  <c:v>365</c:v>
                </c:pt>
                <c:pt idx="1277">
                  <c:v>365</c:v>
                </c:pt>
                <c:pt idx="1278">
                  <c:v>365</c:v>
                </c:pt>
                <c:pt idx="1279">
                  <c:v>365</c:v>
                </c:pt>
                <c:pt idx="1280">
                  <c:v>365</c:v>
                </c:pt>
                <c:pt idx="1281">
                  <c:v>366</c:v>
                </c:pt>
                <c:pt idx="1282">
                  <c:v>367</c:v>
                </c:pt>
                <c:pt idx="1283">
                  <c:v>367</c:v>
                </c:pt>
                <c:pt idx="1284">
                  <c:v>367</c:v>
                </c:pt>
                <c:pt idx="1285">
                  <c:v>367</c:v>
                </c:pt>
                <c:pt idx="1286">
                  <c:v>368</c:v>
                </c:pt>
                <c:pt idx="1287">
                  <c:v>369</c:v>
                </c:pt>
                <c:pt idx="1288">
                  <c:v>369</c:v>
                </c:pt>
                <c:pt idx="1289">
                  <c:v>369</c:v>
                </c:pt>
                <c:pt idx="1290">
                  <c:v>369</c:v>
                </c:pt>
                <c:pt idx="1291">
                  <c:v>369</c:v>
                </c:pt>
                <c:pt idx="1292">
                  <c:v>369</c:v>
                </c:pt>
                <c:pt idx="1293">
                  <c:v>369</c:v>
                </c:pt>
                <c:pt idx="1294">
                  <c:v>369</c:v>
                </c:pt>
                <c:pt idx="1295">
                  <c:v>369</c:v>
                </c:pt>
                <c:pt idx="1296">
                  <c:v>369</c:v>
                </c:pt>
                <c:pt idx="1297">
                  <c:v>369</c:v>
                </c:pt>
                <c:pt idx="1298">
                  <c:v>369</c:v>
                </c:pt>
                <c:pt idx="1299">
                  <c:v>369</c:v>
                </c:pt>
                <c:pt idx="1300">
                  <c:v>369</c:v>
                </c:pt>
                <c:pt idx="1301">
                  <c:v>369</c:v>
                </c:pt>
                <c:pt idx="1302">
                  <c:v>369</c:v>
                </c:pt>
                <c:pt idx="1303">
                  <c:v>370</c:v>
                </c:pt>
                <c:pt idx="1304">
                  <c:v>371</c:v>
                </c:pt>
                <c:pt idx="1305">
                  <c:v>372</c:v>
                </c:pt>
                <c:pt idx="1306">
                  <c:v>373</c:v>
                </c:pt>
                <c:pt idx="1307">
                  <c:v>374</c:v>
                </c:pt>
                <c:pt idx="1308">
                  <c:v>375</c:v>
                </c:pt>
                <c:pt idx="1309">
                  <c:v>376</c:v>
                </c:pt>
                <c:pt idx="1310">
                  <c:v>376</c:v>
                </c:pt>
                <c:pt idx="1311">
                  <c:v>376</c:v>
                </c:pt>
                <c:pt idx="1312">
                  <c:v>377</c:v>
                </c:pt>
                <c:pt idx="1313">
                  <c:v>377</c:v>
                </c:pt>
                <c:pt idx="1314">
                  <c:v>377</c:v>
                </c:pt>
                <c:pt idx="1315">
                  <c:v>377</c:v>
                </c:pt>
                <c:pt idx="1316">
                  <c:v>378</c:v>
                </c:pt>
                <c:pt idx="1317">
                  <c:v>378</c:v>
                </c:pt>
                <c:pt idx="1318">
                  <c:v>378</c:v>
                </c:pt>
                <c:pt idx="1319">
                  <c:v>378</c:v>
                </c:pt>
                <c:pt idx="1320">
                  <c:v>378</c:v>
                </c:pt>
                <c:pt idx="1321">
                  <c:v>378</c:v>
                </c:pt>
                <c:pt idx="1322">
                  <c:v>378</c:v>
                </c:pt>
                <c:pt idx="1323">
                  <c:v>378</c:v>
                </c:pt>
                <c:pt idx="1324">
                  <c:v>378</c:v>
                </c:pt>
                <c:pt idx="1325">
                  <c:v>378</c:v>
                </c:pt>
                <c:pt idx="1326">
                  <c:v>379</c:v>
                </c:pt>
                <c:pt idx="1327">
                  <c:v>379</c:v>
                </c:pt>
                <c:pt idx="1328">
                  <c:v>380</c:v>
                </c:pt>
                <c:pt idx="1329">
                  <c:v>380</c:v>
                </c:pt>
                <c:pt idx="1330">
                  <c:v>380</c:v>
                </c:pt>
                <c:pt idx="1331">
                  <c:v>380</c:v>
                </c:pt>
                <c:pt idx="1332">
                  <c:v>380</c:v>
                </c:pt>
                <c:pt idx="1333">
                  <c:v>380</c:v>
                </c:pt>
                <c:pt idx="1334">
                  <c:v>380</c:v>
                </c:pt>
                <c:pt idx="1335">
                  <c:v>380</c:v>
                </c:pt>
                <c:pt idx="1336">
                  <c:v>380</c:v>
                </c:pt>
                <c:pt idx="1337">
                  <c:v>380</c:v>
                </c:pt>
                <c:pt idx="1338">
                  <c:v>380</c:v>
                </c:pt>
                <c:pt idx="1339">
                  <c:v>380</c:v>
                </c:pt>
                <c:pt idx="1340">
                  <c:v>380</c:v>
                </c:pt>
                <c:pt idx="1341">
                  <c:v>380</c:v>
                </c:pt>
                <c:pt idx="1342">
                  <c:v>380</c:v>
                </c:pt>
                <c:pt idx="1343">
                  <c:v>380</c:v>
                </c:pt>
                <c:pt idx="1344">
                  <c:v>380</c:v>
                </c:pt>
                <c:pt idx="1345">
                  <c:v>380</c:v>
                </c:pt>
                <c:pt idx="1346">
                  <c:v>380</c:v>
                </c:pt>
                <c:pt idx="1347">
                  <c:v>380</c:v>
                </c:pt>
                <c:pt idx="1348">
                  <c:v>380</c:v>
                </c:pt>
                <c:pt idx="1349">
                  <c:v>380</c:v>
                </c:pt>
                <c:pt idx="1350">
                  <c:v>381</c:v>
                </c:pt>
                <c:pt idx="1351">
                  <c:v>381</c:v>
                </c:pt>
                <c:pt idx="1352">
                  <c:v>381</c:v>
                </c:pt>
                <c:pt idx="1353">
                  <c:v>382</c:v>
                </c:pt>
                <c:pt idx="1354">
                  <c:v>383</c:v>
                </c:pt>
                <c:pt idx="1355">
                  <c:v>384</c:v>
                </c:pt>
                <c:pt idx="1356">
                  <c:v>385</c:v>
                </c:pt>
                <c:pt idx="1357">
                  <c:v>386</c:v>
                </c:pt>
                <c:pt idx="1358">
                  <c:v>386</c:v>
                </c:pt>
                <c:pt idx="1359">
                  <c:v>386</c:v>
                </c:pt>
                <c:pt idx="1360">
                  <c:v>386</c:v>
                </c:pt>
                <c:pt idx="1361">
                  <c:v>386</c:v>
                </c:pt>
                <c:pt idx="1362">
                  <c:v>386</c:v>
                </c:pt>
                <c:pt idx="1363">
                  <c:v>386</c:v>
                </c:pt>
                <c:pt idx="1364">
                  <c:v>386</c:v>
                </c:pt>
                <c:pt idx="1365">
                  <c:v>386</c:v>
                </c:pt>
                <c:pt idx="1366">
                  <c:v>386</c:v>
                </c:pt>
                <c:pt idx="1367">
                  <c:v>386</c:v>
                </c:pt>
                <c:pt idx="1368">
                  <c:v>386</c:v>
                </c:pt>
                <c:pt idx="1369">
                  <c:v>386</c:v>
                </c:pt>
                <c:pt idx="1370">
                  <c:v>386</c:v>
                </c:pt>
                <c:pt idx="1371">
                  <c:v>386</c:v>
                </c:pt>
                <c:pt idx="1372">
                  <c:v>386</c:v>
                </c:pt>
                <c:pt idx="1373">
                  <c:v>386</c:v>
                </c:pt>
                <c:pt idx="1374">
                  <c:v>387</c:v>
                </c:pt>
                <c:pt idx="1375">
                  <c:v>387</c:v>
                </c:pt>
                <c:pt idx="1376">
                  <c:v>387</c:v>
                </c:pt>
                <c:pt idx="1377">
                  <c:v>387</c:v>
                </c:pt>
                <c:pt idx="1378">
                  <c:v>387</c:v>
                </c:pt>
                <c:pt idx="1379">
                  <c:v>387</c:v>
                </c:pt>
                <c:pt idx="1380">
                  <c:v>387</c:v>
                </c:pt>
                <c:pt idx="1381">
                  <c:v>387</c:v>
                </c:pt>
                <c:pt idx="1382">
                  <c:v>387</c:v>
                </c:pt>
                <c:pt idx="1383">
                  <c:v>387</c:v>
                </c:pt>
                <c:pt idx="1384">
                  <c:v>387</c:v>
                </c:pt>
                <c:pt idx="1385">
                  <c:v>387</c:v>
                </c:pt>
                <c:pt idx="1386">
                  <c:v>387</c:v>
                </c:pt>
                <c:pt idx="1387">
                  <c:v>387</c:v>
                </c:pt>
                <c:pt idx="1388">
                  <c:v>387</c:v>
                </c:pt>
                <c:pt idx="1389">
                  <c:v>387</c:v>
                </c:pt>
                <c:pt idx="1390">
                  <c:v>387</c:v>
                </c:pt>
                <c:pt idx="1391">
                  <c:v>388</c:v>
                </c:pt>
                <c:pt idx="1392">
                  <c:v>389</c:v>
                </c:pt>
                <c:pt idx="1393">
                  <c:v>389</c:v>
                </c:pt>
                <c:pt idx="1394">
                  <c:v>390</c:v>
                </c:pt>
                <c:pt idx="1395">
                  <c:v>391</c:v>
                </c:pt>
                <c:pt idx="1396">
                  <c:v>392</c:v>
                </c:pt>
                <c:pt idx="1397">
                  <c:v>393</c:v>
                </c:pt>
                <c:pt idx="1398">
                  <c:v>393</c:v>
                </c:pt>
                <c:pt idx="1399">
                  <c:v>393</c:v>
                </c:pt>
                <c:pt idx="1400">
                  <c:v>393</c:v>
                </c:pt>
                <c:pt idx="1401">
                  <c:v>393</c:v>
                </c:pt>
                <c:pt idx="1402">
                  <c:v>394</c:v>
                </c:pt>
                <c:pt idx="1403">
                  <c:v>395</c:v>
                </c:pt>
                <c:pt idx="1404">
                  <c:v>395</c:v>
                </c:pt>
                <c:pt idx="1405">
                  <c:v>395</c:v>
                </c:pt>
                <c:pt idx="1406">
                  <c:v>396</c:v>
                </c:pt>
                <c:pt idx="1407">
                  <c:v>396</c:v>
                </c:pt>
                <c:pt idx="1408">
                  <c:v>396</c:v>
                </c:pt>
                <c:pt idx="1409">
                  <c:v>396</c:v>
                </c:pt>
                <c:pt idx="1410">
                  <c:v>396</c:v>
                </c:pt>
                <c:pt idx="1411">
                  <c:v>396</c:v>
                </c:pt>
                <c:pt idx="1412">
                  <c:v>396</c:v>
                </c:pt>
                <c:pt idx="1413">
                  <c:v>396</c:v>
                </c:pt>
                <c:pt idx="1414">
                  <c:v>396</c:v>
                </c:pt>
                <c:pt idx="1415">
                  <c:v>396</c:v>
                </c:pt>
                <c:pt idx="1416">
                  <c:v>397</c:v>
                </c:pt>
                <c:pt idx="1417">
                  <c:v>397</c:v>
                </c:pt>
                <c:pt idx="1418">
                  <c:v>397</c:v>
                </c:pt>
                <c:pt idx="1419">
                  <c:v>398</c:v>
                </c:pt>
                <c:pt idx="1420">
                  <c:v>398</c:v>
                </c:pt>
                <c:pt idx="1421">
                  <c:v>398</c:v>
                </c:pt>
                <c:pt idx="1422">
                  <c:v>398</c:v>
                </c:pt>
                <c:pt idx="1423">
                  <c:v>399</c:v>
                </c:pt>
                <c:pt idx="1424">
                  <c:v>400</c:v>
                </c:pt>
                <c:pt idx="1425">
                  <c:v>400</c:v>
                </c:pt>
                <c:pt idx="1426">
                  <c:v>400</c:v>
                </c:pt>
                <c:pt idx="1427">
                  <c:v>400</c:v>
                </c:pt>
                <c:pt idx="1428">
                  <c:v>400</c:v>
                </c:pt>
                <c:pt idx="1429">
                  <c:v>400</c:v>
                </c:pt>
                <c:pt idx="1430">
                  <c:v>401</c:v>
                </c:pt>
                <c:pt idx="1431">
                  <c:v>401</c:v>
                </c:pt>
                <c:pt idx="1432">
                  <c:v>401</c:v>
                </c:pt>
                <c:pt idx="1433">
                  <c:v>401</c:v>
                </c:pt>
                <c:pt idx="1434">
                  <c:v>401</c:v>
                </c:pt>
                <c:pt idx="1435">
                  <c:v>401</c:v>
                </c:pt>
                <c:pt idx="1436">
                  <c:v>401</c:v>
                </c:pt>
                <c:pt idx="1437">
                  <c:v>401</c:v>
                </c:pt>
                <c:pt idx="1438">
                  <c:v>401</c:v>
                </c:pt>
                <c:pt idx="1439">
                  <c:v>401</c:v>
                </c:pt>
                <c:pt idx="1440">
                  <c:v>402</c:v>
                </c:pt>
                <c:pt idx="1441">
                  <c:v>402</c:v>
                </c:pt>
                <c:pt idx="1442">
                  <c:v>402</c:v>
                </c:pt>
                <c:pt idx="1443">
                  <c:v>402</c:v>
                </c:pt>
                <c:pt idx="1444">
                  <c:v>403</c:v>
                </c:pt>
                <c:pt idx="1445">
                  <c:v>403</c:v>
                </c:pt>
                <c:pt idx="1446">
                  <c:v>404</c:v>
                </c:pt>
                <c:pt idx="1447">
                  <c:v>405</c:v>
                </c:pt>
                <c:pt idx="1448">
                  <c:v>406</c:v>
                </c:pt>
                <c:pt idx="1449">
                  <c:v>407</c:v>
                </c:pt>
                <c:pt idx="1450">
                  <c:v>408</c:v>
                </c:pt>
                <c:pt idx="1451">
                  <c:v>408</c:v>
                </c:pt>
                <c:pt idx="1452">
                  <c:v>408</c:v>
                </c:pt>
                <c:pt idx="1453">
                  <c:v>409</c:v>
                </c:pt>
                <c:pt idx="1454">
                  <c:v>410</c:v>
                </c:pt>
                <c:pt idx="1455">
                  <c:v>410</c:v>
                </c:pt>
                <c:pt idx="1456">
                  <c:v>411</c:v>
                </c:pt>
                <c:pt idx="1457">
                  <c:v>411</c:v>
                </c:pt>
                <c:pt idx="1458">
                  <c:v>411</c:v>
                </c:pt>
                <c:pt idx="1459">
                  <c:v>411</c:v>
                </c:pt>
                <c:pt idx="1460">
                  <c:v>412</c:v>
                </c:pt>
                <c:pt idx="1461">
                  <c:v>413</c:v>
                </c:pt>
                <c:pt idx="1462">
                  <c:v>413</c:v>
                </c:pt>
                <c:pt idx="1463">
                  <c:v>413</c:v>
                </c:pt>
                <c:pt idx="1464">
                  <c:v>414</c:v>
                </c:pt>
                <c:pt idx="1465">
                  <c:v>414</c:v>
                </c:pt>
                <c:pt idx="1466">
                  <c:v>414</c:v>
                </c:pt>
                <c:pt idx="1467">
                  <c:v>414</c:v>
                </c:pt>
                <c:pt idx="1468">
                  <c:v>415</c:v>
                </c:pt>
                <c:pt idx="1469">
                  <c:v>415</c:v>
                </c:pt>
                <c:pt idx="1470">
                  <c:v>415</c:v>
                </c:pt>
                <c:pt idx="1471">
                  <c:v>416</c:v>
                </c:pt>
                <c:pt idx="1472">
                  <c:v>417</c:v>
                </c:pt>
                <c:pt idx="1473">
                  <c:v>417</c:v>
                </c:pt>
                <c:pt idx="1474">
                  <c:v>417</c:v>
                </c:pt>
                <c:pt idx="1475">
                  <c:v>418</c:v>
                </c:pt>
                <c:pt idx="1476">
                  <c:v>419</c:v>
                </c:pt>
                <c:pt idx="1477">
                  <c:v>419</c:v>
                </c:pt>
                <c:pt idx="1478">
                  <c:v>419</c:v>
                </c:pt>
                <c:pt idx="1479">
                  <c:v>419</c:v>
                </c:pt>
                <c:pt idx="1480">
                  <c:v>419</c:v>
                </c:pt>
                <c:pt idx="1481">
                  <c:v>419</c:v>
                </c:pt>
                <c:pt idx="1482">
                  <c:v>419</c:v>
                </c:pt>
                <c:pt idx="1483">
                  <c:v>420</c:v>
                </c:pt>
                <c:pt idx="1484">
                  <c:v>420</c:v>
                </c:pt>
                <c:pt idx="1485">
                  <c:v>421</c:v>
                </c:pt>
                <c:pt idx="1486">
                  <c:v>422</c:v>
                </c:pt>
                <c:pt idx="1487">
                  <c:v>423</c:v>
                </c:pt>
                <c:pt idx="1488">
                  <c:v>423</c:v>
                </c:pt>
                <c:pt idx="1489">
                  <c:v>423</c:v>
                </c:pt>
                <c:pt idx="1490">
                  <c:v>424</c:v>
                </c:pt>
                <c:pt idx="1491">
                  <c:v>424</c:v>
                </c:pt>
                <c:pt idx="1492">
                  <c:v>425</c:v>
                </c:pt>
                <c:pt idx="1493">
                  <c:v>426</c:v>
                </c:pt>
                <c:pt idx="1494">
                  <c:v>426</c:v>
                </c:pt>
                <c:pt idx="1495">
                  <c:v>427</c:v>
                </c:pt>
                <c:pt idx="1496">
                  <c:v>428</c:v>
                </c:pt>
                <c:pt idx="1497">
                  <c:v>429</c:v>
                </c:pt>
                <c:pt idx="1498">
                  <c:v>429</c:v>
                </c:pt>
                <c:pt idx="1499">
                  <c:v>429</c:v>
                </c:pt>
                <c:pt idx="1500">
                  <c:v>430</c:v>
                </c:pt>
                <c:pt idx="1501">
                  <c:v>430</c:v>
                </c:pt>
                <c:pt idx="1502">
                  <c:v>431</c:v>
                </c:pt>
                <c:pt idx="1503">
                  <c:v>431</c:v>
                </c:pt>
                <c:pt idx="1504">
                  <c:v>432</c:v>
                </c:pt>
                <c:pt idx="1505">
                  <c:v>433</c:v>
                </c:pt>
                <c:pt idx="1506">
                  <c:v>433</c:v>
                </c:pt>
                <c:pt idx="1507">
                  <c:v>433</c:v>
                </c:pt>
                <c:pt idx="1508">
                  <c:v>433</c:v>
                </c:pt>
                <c:pt idx="1509">
                  <c:v>433</c:v>
                </c:pt>
                <c:pt idx="1510">
                  <c:v>433</c:v>
                </c:pt>
                <c:pt idx="1511">
                  <c:v>434</c:v>
                </c:pt>
                <c:pt idx="1512">
                  <c:v>435</c:v>
                </c:pt>
                <c:pt idx="1513">
                  <c:v>436</c:v>
                </c:pt>
                <c:pt idx="1514">
                  <c:v>437</c:v>
                </c:pt>
                <c:pt idx="1515">
                  <c:v>437</c:v>
                </c:pt>
                <c:pt idx="1516">
                  <c:v>437</c:v>
                </c:pt>
                <c:pt idx="1517">
                  <c:v>438</c:v>
                </c:pt>
                <c:pt idx="1518">
                  <c:v>438</c:v>
                </c:pt>
                <c:pt idx="1519">
                  <c:v>438</c:v>
                </c:pt>
                <c:pt idx="1520">
                  <c:v>439</c:v>
                </c:pt>
                <c:pt idx="1521">
                  <c:v>439</c:v>
                </c:pt>
                <c:pt idx="1522">
                  <c:v>439</c:v>
                </c:pt>
                <c:pt idx="1523">
                  <c:v>439</c:v>
                </c:pt>
                <c:pt idx="1524">
                  <c:v>439</c:v>
                </c:pt>
                <c:pt idx="1525">
                  <c:v>439</c:v>
                </c:pt>
                <c:pt idx="1526">
                  <c:v>439</c:v>
                </c:pt>
                <c:pt idx="1527">
                  <c:v>439</c:v>
                </c:pt>
                <c:pt idx="1528">
                  <c:v>439</c:v>
                </c:pt>
                <c:pt idx="1529">
                  <c:v>439</c:v>
                </c:pt>
                <c:pt idx="1530">
                  <c:v>439</c:v>
                </c:pt>
                <c:pt idx="1531">
                  <c:v>439</c:v>
                </c:pt>
                <c:pt idx="1532">
                  <c:v>439</c:v>
                </c:pt>
                <c:pt idx="1533">
                  <c:v>440</c:v>
                </c:pt>
                <c:pt idx="1534">
                  <c:v>440</c:v>
                </c:pt>
                <c:pt idx="1535">
                  <c:v>440</c:v>
                </c:pt>
                <c:pt idx="1536">
                  <c:v>440</c:v>
                </c:pt>
                <c:pt idx="1537">
                  <c:v>440</c:v>
                </c:pt>
                <c:pt idx="1538">
                  <c:v>440</c:v>
                </c:pt>
                <c:pt idx="1539">
                  <c:v>440</c:v>
                </c:pt>
                <c:pt idx="1540">
                  <c:v>441</c:v>
                </c:pt>
                <c:pt idx="1541">
                  <c:v>441</c:v>
                </c:pt>
                <c:pt idx="1542">
                  <c:v>441</c:v>
                </c:pt>
                <c:pt idx="1543">
                  <c:v>442</c:v>
                </c:pt>
                <c:pt idx="1544">
                  <c:v>442</c:v>
                </c:pt>
                <c:pt idx="1545">
                  <c:v>442</c:v>
                </c:pt>
                <c:pt idx="1546">
                  <c:v>442</c:v>
                </c:pt>
                <c:pt idx="1547">
                  <c:v>442</c:v>
                </c:pt>
                <c:pt idx="1548">
                  <c:v>443</c:v>
                </c:pt>
                <c:pt idx="1549">
                  <c:v>444</c:v>
                </c:pt>
                <c:pt idx="1550">
                  <c:v>445</c:v>
                </c:pt>
                <c:pt idx="1551">
                  <c:v>446</c:v>
                </c:pt>
                <c:pt idx="1552">
                  <c:v>447</c:v>
                </c:pt>
                <c:pt idx="1553">
                  <c:v>447</c:v>
                </c:pt>
                <c:pt idx="1554">
                  <c:v>447</c:v>
                </c:pt>
                <c:pt idx="1555">
                  <c:v>447</c:v>
                </c:pt>
                <c:pt idx="1556">
                  <c:v>447</c:v>
                </c:pt>
                <c:pt idx="1557">
                  <c:v>447</c:v>
                </c:pt>
                <c:pt idx="1558">
                  <c:v>448</c:v>
                </c:pt>
                <c:pt idx="1559">
                  <c:v>448</c:v>
                </c:pt>
                <c:pt idx="1560">
                  <c:v>448</c:v>
                </c:pt>
                <c:pt idx="1561">
                  <c:v>448</c:v>
                </c:pt>
                <c:pt idx="1562">
                  <c:v>448</c:v>
                </c:pt>
                <c:pt idx="1563">
                  <c:v>448</c:v>
                </c:pt>
                <c:pt idx="1564">
                  <c:v>448</c:v>
                </c:pt>
                <c:pt idx="1565">
                  <c:v>448</c:v>
                </c:pt>
                <c:pt idx="1566">
                  <c:v>448</c:v>
                </c:pt>
                <c:pt idx="1567">
                  <c:v>449</c:v>
                </c:pt>
                <c:pt idx="1568">
                  <c:v>449</c:v>
                </c:pt>
                <c:pt idx="1569">
                  <c:v>450</c:v>
                </c:pt>
                <c:pt idx="1570">
                  <c:v>450</c:v>
                </c:pt>
                <c:pt idx="1571">
                  <c:v>450</c:v>
                </c:pt>
                <c:pt idx="1572">
                  <c:v>450</c:v>
                </c:pt>
                <c:pt idx="1573">
                  <c:v>450</c:v>
                </c:pt>
                <c:pt idx="1574">
                  <c:v>450</c:v>
                </c:pt>
                <c:pt idx="1575">
                  <c:v>451</c:v>
                </c:pt>
                <c:pt idx="1576">
                  <c:v>452</c:v>
                </c:pt>
                <c:pt idx="1577">
                  <c:v>452</c:v>
                </c:pt>
                <c:pt idx="1578">
                  <c:v>453</c:v>
                </c:pt>
                <c:pt idx="1579">
                  <c:v>454</c:v>
                </c:pt>
                <c:pt idx="1580">
                  <c:v>454</c:v>
                </c:pt>
                <c:pt idx="1581">
                  <c:v>454</c:v>
                </c:pt>
                <c:pt idx="1582">
                  <c:v>455</c:v>
                </c:pt>
                <c:pt idx="1583">
                  <c:v>455</c:v>
                </c:pt>
                <c:pt idx="1584">
                  <c:v>455</c:v>
                </c:pt>
                <c:pt idx="1585">
                  <c:v>455</c:v>
                </c:pt>
                <c:pt idx="1586">
                  <c:v>455</c:v>
                </c:pt>
                <c:pt idx="1587">
                  <c:v>455</c:v>
                </c:pt>
                <c:pt idx="1588">
                  <c:v>455</c:v>
                </c:pt>
                <c:pt idx="1589">
                  <c:v>455</c:v>
                </c:pt>
                <c:pt idx="1590">
                  <c:v>456</c:v>
                </c:pt>
                <c:pt idx="1591">
                  <c:v>456</c:v>
                </c:pt>
                <c:pt idx="1592">
                  <c:v>457</c:v>
                </c:pt>
                <c:pt idx="1593">
                  <c:v>457</c:v>
                </c:pt>
                <c:pt idx="1594">
                  <c:v>457</c:v>
                </c:pt>
                <c:pt idx="1595">
                  <c:v>457</c:v>
                </c:pt>
                <c:pt idx="1596">
                  <c:v>458</c:v>
                </c:pt>
                <c:pt idx="1597">
                  <c:v>459</c:v>
                </c:pt>
                <c:pt idx="1598">
                  <c:v>459</c:v>
                </c:pt>
                <c:pt idx="1599">
                  <c:v>459</c:v>
                </c:pt>
                <c:pt idx="1600">
                  <c:v>459</c:v>
                </c:pt>
                <c:pt idx="1601">
                  <c:v>460</c:v>
                </c:pt>
                <c:pt idx="1602">
                  <c:v>460</c:v>
                </c:pt>
                <c:pt idx="1603">
                  <c:v>460</c:v>
                </c:pt>
                <c:pt idx="1604">
                  <c:v>460</c:v>
                </c:pt>
                <c:pt idx="1605">
                  <c:v>461</c:v>
                </c:pt>
                <c:pt idx="1606">
                  <c:v>462</c:v>
                </c:pt>
                <c:pt idx="1607">
                  <c:v>463</c:v>
                </c:pt>
                <c:pt idx="1608">
                  <c:v>463</c:v>
                </c:pt>
                <c:pt idx="1609">
                  <c:v>463</c:v>
                </c:pt>
                <c:pt idx="1610">
                  <c:v>463</c:v>
                </c:pt>
                <c:pt idx="1611">
                  <c:v>463</c:v>
                </c:pt>
                <c:pt idx="1612">
                  <c:v>463</c:v>
                </c:pt>
                <c:pt idx="1613">
                  <c:v>463</c:v>
                </c:pt>
                <c:pt idx="1614">
                  <c:v>464</c:v>
                </c:pt>
                <c:pt idx="1615">
                  <c:v>465</c:v>
                </c:pt>
                <c:pt idx="1616">
                  <c:v>466</c:v>
                </c:pt>
                <c:pt idx="1617">
                  <c:v>466</c:v>
                </c:pt>
                <c:pt idx="1618">
                  <c:v>466</c:v>
                </c:pt>
                <c:pt idx="1619">
                  <c:v>467</c:v>
                </c:pt>
                <c:pt idx="1620">
                  <c:v>467</c:v>
                </c:pt>
                <c:pt idx="1621">
                  <c:v>467</c:v>
                </c:pt>
                <c:pt idx="1622">
                  <c:v>467</c:v>
                </c:pt>
                <c:pt idx="1623">
                  <c:v>468</c:v>
                </c:pt>
                <c:pt idx="1624">
                  <c:v>468</c:v>
                </c:pt>
                <c:pt idx="1625">
                  <c:v>468</c:v>
                </c:pt>
                <c:pt idx="1626">
                  <c:v>469</c:v>
                </c:pt>
                <c:pt idx="1627">
                  <c:v>470</c:v>
                </c:pt>
                <c:pt idx="1628">
                  <c:v>470</c:v>
                </c:pt>
                <c:pt idx="1629">
                  <c:v>471</c:v>
                </c:pt>
                <c:pt idx="1630">
                  <c:v>472</c:v>
                </c:pt>
                <c:pt idx="1631">
                  <c:v>473</c:v>
                </c:pt>
                <c:pt idx="1632">
                  <c:v>474</c:v>
                </c:pt>
                <c:pt idx="1633">
                  <c:v>475</c:v>
                </c:pt>
                <c:pt idx="1634">
                  <c:v>476</c:v>
                </c:pt>
                <c:pt idx="1635">
                  <c:v>477</c:v>
                </c:pt>
                <c:pt idx="1636">
                  <c:v>478</c:v>
                </c:pt>
                <c:pt idx="1637">
                  <c:v>479</c:v>
                </c:pt>
                <c:pt idx="1638">
                  <c:v>480</c:v>
                </c:pt>
                <c:pt idx="1639">
                  <c:v>481</c:v>
                </c:pt>
                <c:pt idx="1640">
                  <c:v>482</c:v>
                </c:pt>
                <c:pt idx="1641">
                  <c:v>482</c:v>
                </c:pt>
                <c:pt idx="1642">
                  <c:v>482</c:v>
                </c:pt>
                <c:pt idx="1643">
                  <c:v>482</c:v>
                </c:pt>
                <c:pt idx="1644">
                  <c:v>482</c:v>
                </c:pt>
                <c:pt idx="1645">
                  <c:v>482</c:v>
                </c:pt>
                <c:pt idx="1646">
                  <c:v>482</c:v>
                </c:pt>
                <c:pt idx="1647">
                  <c:v>483</c:v>
                </c:pt>
                <c:pt idx="1648">
                  <c:v>483</c:v>
                </c:pt>
                <c:pt idx="1649">
                  <c:v>484</c:v>
                </c:pt>
                <c:pt idx="1650">
                  <c:v>484</c:v>
                </c:pt>
                <c:pt idx="1651">
                  <c:v>484</c:v>
                </c:pt>
                <c:pt idx="1652">
                  <c:v>484</c:v>
                </c:pt>
                <c:pt idx="1653">
                  <c:v>484</c:v>
                </c:pt>
                <c:pt idx="1654">
                  <c:v>484</c:v>
                </c:pt>
                <c:pt idx="1655">
                  <c:v>484</c:v>
                </c:pt>
                <c:pt idx="1656">
                  <c:v>484</c:v>
                </c:pt>
                <c:pt idx="1657">
                  <c:v>484</c:v>
                </c:pt>
                <c:pt idx="1658">
                  <c:v>484</c:v>
                </c:pt>
                <c:pt idx="1659">
                  <c:v>484</c:v>
                </c:pt>
                <c:pt idx="1660">
                  <c:v>484</c:v>
                </c:pt>
                <c:pt idx="1661">
                  <c:v>484</c:v>
                </c:pt>
                <c:pt idx="1662">
                  <c:v>485</c:v>
                </c:pt>
                <c:pt idx="1663">
                  <c:v>485</c:v>
                </c:pt>
                <c:pt idx="1664">
                  <c:v>485</c:v>
                </c:pt>
                <c:pt idx="1665">
                  <c:v>485</c:v>
                </c:pt>
                <c:pt idx="1666">
                  <c:v>486</c:v>
                </c:pt>
                <c:pt idx="1667">
                  <c:v>487</c:v>
                </c:pt>
                <c:pt idx="1668">
                  <c:v>488</c:v>
                </c:pt>
                <c:pt idx="1669">
                  <c:v>488</c:v>
                </c:pt>
                <c:pt idx="1670">
                  <c:v>488</c:v>
                </c:pt>
                <c:pt idx="1671">
                  <c:v>488</c:v>
                </c:pt>
                <c:pt idx="1672">
                  <c:v>489</c:v>
                </c:pt>
                <c:pt idx="1673">
                  <c:v>490</c:v>
                </c:pt>
                <c:pt idx="1674">
                  <c:v>491</c:v>
                </c:pt>
                <c:pt idx="1675">
                  <c:v>492</c:v>
                </c:pt>
                <c:pt idx="1676">
                  <c:v>492</c:v>
                </c:pt>
                <c:pt idx="1677">
                  <c:v>492</c:v>
                </c:pt>
                <c:pt idx="1678">
                  <c:v>492</c:v>
                </c:pt>
                <c:pt idx="1679">
                  <c:v>493</c:v>
                </c:pt>
                <c:pt idx="1680">
                  <c:v>493</c:v>
                </c:pt>
                <c:pt idx="1681">
                  <c:v>494</c:v>
                </c:pt>
                <c:pt idx="1682">
                  <c:v>494</c:v>
                </c:pt>
                <c:pt idx="1683">
                  <c:v>494</c:v>
                </c:pt>
                <c:pt idx="1684">
                  <c:v>495</c:v>
                </c:pt>
                <c:pt idx="1685">
                  <c:v>495</c:v>
                </c:pt>
                <c:pt idx="1686">
                  <c:v>495</c:v>
                </c:pt>
                <c:pt idx="1687">
                  <c:v>495</c:v>
                </c:pt>
                <c:pt idx="1688">
                  <c:v>495</c:v>
                </c:pt>
                <c:pt idx="1689">
                  <c:v>495</c:v>
                </c:pt>
                <c:pt idx="1690">
                  <c:v>495</c:v>
                </c:pt>
                <c:pt idx="1691">
                  <c:v>495</c:v>
                </c:pt>
                <c:pt idx="1692">
                  <c:v>496</c:v>
                </c:pt>
                <c:pt idx="1693">
                  <c:v>496</c:v>
                </c:pt>
                <c:pt idx="1694">
                  <c:v>497</c:v>
                </c:pt>
                <c:pt idx="1695">
                  <c:v>498</c:v>
                </c:pt>
                <c:pt idx="1696">
                  <c:v>499</c:v>
                </c:pt>
                <c:pt idx="1697">
                  <c:v>499</c:v>
                </c:pt>
                <c:pt idx="1698">
                  <c:v>499</c:v>
                </c:pt>
                <c:pt idx="1699">
                  <c:v>499</c:v>
                </c:pt>
                <c:pt idx="1700">
                  <c:v>500</c:v>
                </c:pt>
                <c:pt idx="1701">
                  <c:v>500</c:v>
                </c:pt>
                <c:pt idx="1702">
                  <c:v>501</c:v>
                </c:pt>
                <c:pt idx="1703">
                  <c:v>502</c:v>
                </c:pt>
                <c:pt idx="1704">
                  <c:v>502</c:v>
                </c:pt>
                <c:pt idx="1705">
                  <c:v>502</c:v>
                </c:pt>
                <c:pt idx="1706">
                  <c:v>502</c:v>
                </c:pt>
                <c:pt idx="1707">
                  <c:v>502</c:v>
                </c:pt>
                <c:pt idx="1708">
                  <c:v>503</c:v>
                </c:pt>
                <c:pt idx="1709">
                  <c:v>504</c:v>
                </c:pt>
                <c:pt idx="1710">
                  <c:v>505</c:v>
                </c:pt>
                <c:pt idx="1711">
                  <c:v>506</c:v>
                </c:pt>
                <c:pt idx="1712">
                  <c:v>506</c:v>
                </c:pt>
                <c:pt idx="1713">
                  <c:v>506</c:v>
                </c:pt>
                <c:pt idx="1714">
                  <c:v>506</c:v>
                </c:pt>
                <c:pt idx="1715">
                  <c:v>506</c:v>
                </c:pt>
                <c:pt idx="1716">
                  <c:v>506</c:v>
                </c:pt>
                <c:pt idx="1717">
                  <c:v>506</c:v>
                </c:pt>
                <c:pt idx="1718">
                  <c:v>506</c:v>
                </c:pt>
                <c:pt idx="1719">
                  <c:v>506</c:v>
                </c:pt>
                <c:pt idx="1720">
                  <c:v>506</c:v>
                </c:pt>
                <c:pt idx="1721">
                  <c:v>507</c:v>
                </c:pt>
                <c:pt idx="1722">
                  <c:v>507</c:v>
                </c:pt>
                <c:pt idx="1723">
                  <c:v>507</c:v>
                </c:pt>
                <c:pt idx="1724">
                  <c:v>507</c:v>
                </c:pt>
                <c:pt idx="1725">
                  <c:v>507</c:v>
                </c:pt>
                <c:pt idx="1726">
                  <c:v>508</c:v>
                </c:pt>
                <c:pt idx="1727">
                  <c:v>509</c:v>
                </c:pt>
                <c:pt idx="1728">
                  <c:v>510</c:v>
                </c:pt>
                <c:pt idx="1729">
                  <c:v>511</c:v>
                </c:pt>
                <c:pt idx="1730">
                  <c:v>512</c:v>
                </c:pt>
                <c:pt idx="1731">
                  <c:v>513</c:v>
                </c:pt>
                <c:pt idx="1732">
                  <c:v>514</c:v>
                </c:pt>
                <c:pt idx="1733">
                  <c:v>514</c:v>
                </c:pt>
                <c:pt idx="1734">
                  <c:v>514</c:v>
                </c:pt>
                <c:pt idx="1735">
                  <c:v>514</c:v>
                </c:pt>
                <c:pt idx="1736">
                  <c:v>514</c:v>
                </c:pt>
                <c:pt idx="1737">
                  <c:v>514</c:v>
                </c:pt>
                <c:pt idx="1738">
                  <c:v>514</c:v>
                </c:pt>
                <c:pt idx="1739">
                  <c:v>515</c:v>
                </c:pt>
                <c:pt idx="1740">
                  <c:v>516</c:v>
                </c:pt>
                <c:pt idx="1741">
                  <c:v>516</c:v>
                </c:pt>
                <c:pt idx="1742">
                  <c:v>516</c:v>
                </c:pt>
                <c:pt idx="1743">
                  <c:v>516</c:v>
                </c:pt>
                <c:pt idx="1744">
                  <c:v>516</c:v>
                </c:pt>
                <c:pt idx="1745">
                  <c:v>517</c:v>
                </c:pt>
                <c:pt idx="1746">
                  <c:v>517</c:v>
                </c:pt>
                <c:pt idx="1747">
                  <c:v>517</c:v>
                </c:pt>
                <c:pt idx="1748">
                  <c:v>517</c:v>
                </c:pt>
                <c:pt idx="1749">
                  <c:v>518</c:v>
                </c:pt>
                <c:pt idx="1750">
                  <c:v>519</c:v>
                </c:pt>
                <c:pt idx="1751">
                  <c:v>520</c:v>
                </c:pt>
                <c:pt idx="1752">
                  <c:v>521</c:v>
                </c:pt>
                <c:pt idx="1753">
                  <c:v>521</c:v>
                </c:pt>
                <c:pt idx="1754">
                  <c:v>522</c:v>
                </c:pt>
                <c:pt idx="1755">
                  <c:v>523</c:v>
                </c:pt>
                <c:pt idx="1756">
                  <c:v>524</c:v>
                </c:pt>
                <c:pt idx="1757">
                  <c:v>524</c:v>
                </c:pt>
                <c:pt idx="1758">
                  <c:v>524</c:v>
                </c:pt>
                <c:pt idx="1759">
                  <c:v>524</c:v>
                </c:pt>
                <c:pt idx="1760">
                  <c:v>524</c:v>
                </c:pt>
                <c:pt idx="1761">
                  <c:v>524</c:v>
                </c:pt>
                <c:pt idx="1762">
                  <c:v>524</c:v>
                </c:pt>
                <c:pt idx="1763">
                  <c:v>524</c:v>
                </c:pt>
                <c:pt idx="1764">
                  <c:v>524</c:v>
                </c:pt>
                <c:pt idx="1765">
                  <c:v>524</c:v>
                </c:pt>
                <c:pt idx="1766">
                  <c:v>524</c:v>
                </c:pt>
                <c:pt idx="1767">
                  <c:v>524</c:v>
                </c:pt>
                <c:pt idx="1768">
                  <c:v>524</c:v>
                </c:pt>
                <c:pt idx="1769">
                  <c:v>524</c:v>
                </c:pt>
                <c:pt idx="1770">
                  <c:v>524</c:v>
                </c:pt>
                <c:pt idx="1771">
                  <c:v>524</c:v>
                </c:pt>
                <c:pt idx="1772">
                  <c:v>524</c:v>
                </c:pt>
                <c:pt idx="1773">
                  <c:v>524</c:v>
                </c:pt>
                <c:pt idx="1774">
                  <c:v>525</c:v>
                </c:pt>
                <c:pt idx="1775">
                  <c:v>525</c:v>
                </c:pt>
                <c:pt idx="1776">
                  <c:v>525</c:v>
                </c:pt>
                <c:pt idx="1777">
                  <c:v>525</c:v>
                </c:pt>
                <c:pt idx="1778">
                  <c:v>525</c:v>
                </c:pt>
                <c:pt idx="1779">
                  <c:v>525</c:v>
                </c:pt>
                <c:pt idx="1780">
                  <c:v>525</c:v>
                </c:pt>
                <c:pt idx="1781">
                  <c:v>525</c:v>
                </c:pt>
                <c:pt idx="1782">
                  <c:v>525</c:v>
                </c:pt>
                <c:pt idx="1783">
                  <c:v>525</c:v>
                </c:pt>
                <c:pt idx="1784">
                  <c:v>525</c:v>
                </c:pt>
                <c:pt idx="1785">
                  <c:v>525</c:v>
                </c:pt>
                <c:pt idx="1786">
                  <c:v>525</c:v>
                </c:pt>
                <c:pt idx="1787">
                  <c:v>525</c:v>
                </c:pt>
                <c:pt idx="1788">
                  <c:v>525</c:v>
                </c:pt>
                <c:pt idx="1789">
                  <c:v>525</c:v>
                </c:pt>
                <c:pt idx="1790">
                  <c:v>525</c:v>
                </c:pt>
                <c:pt idx="1791">
                  <c:v>525</c:v>
                </c:pt>
                <c:pt idx="1792">
                  <c:v>525</c:v>
                </c:pt>
                <c:pt idx="1793">
                  <c:v>525</c:v>
                </c:pt>
                <c:pt idx="1794">
                  <c:v>525</c:v>
                </c:pt>
                <c:pt idx="1795">
                  <c:v>525</c:v>
                </c:pt>
                <c:pt idx="1796">
                  <c:v>525</c:v>
                </c:pt>
                <c:pt idx="1797">
                  <c:v>525</c:v>
                </c:pt>
                <c:pt idx="1798">
                  <c:v>525</c:v>
                </c:pt>
                <c:pt idx="1799">
                  <c:v>525</c:v>
                </c:pt>
                <c:pt idx="1800">
                  <c:v>525</c:v>
                </c:pt>
                <c:pt idx="1801">
                  <c:v>525</c:v>
                </c:pt>
                <c:pt idx="1802">
                  <c:v>525</c:v>
                </c:pt>
                <c:pt idx="1803">
                  <c:v>525</c:v>
                </c:pt>
                <c:pt idx="1804">
                  <c:v>525</c:v>
                </c:pt>
                <c:pt idx="1805">
                  <c:v>525</c:v>
                </c:pt>
                <c:pt idx="1806">
                  <c:v>525</c:v>
                </c:pt>
                <c:pt idx="1807">
                  <c:v>525</c:v>
                </c:pt>
                <c:pt idx="1808">
                  <c:v>525</c:v>
                </c:pt>
                <c:pt idx="1809">
                  <c:v>525</c:v>
                </c:pt>
                <c:pt idx="1810">
                  <c:v>525</c:v>
                </c:pt>
                <c:pt idx="1811">
                  <c:v>525</c:v>
                </c:pt>
                <c:pt idx="1812">
                  <c:v>525</c:v>
                </c:pt>
                <c:pt idx="1813">
                  <c:v>525</c:v>
                </c:pt>
                <c:pt idx="1814">
                  <c:v>525</c:v>
                </c:pt>
                <c:pt idx="1815">
                  <c:v>526</c:v>
                </c:pt>
                <c:pt idx="1816">
                  <c:v>526</c:v>
                </c:pt>
                <c:pt idx="1817">
                  <c:v>527</c:v>
                </c:pt>
                <c:pt idx="1818">
                  <c:v>528</c:v>
                </c:pt>
                <c:pt idx="1819">
                  <c:v>528</c:v>
                </c:pt>
                <c:pt idx="1820">
                  <c:v>528</c:v>
                </c:pt>
                <c:pt idx="1821">
                  <c:v>528</c:v>
                </c:pt>
                <c:pt idx="1822">
                  <c:v>528</c:v>
                </c:pt>
                <c:pt idx="1823">
                  <c:v>529</c:v>
                </c:pt>
                <c:pt idx="1824">
                  <c:v>529</c:v>
                </c:pt>
                <c:pt idx="1825">
                  <c:v>530</c:v>
                </c:pt>
                <c:pt idx="1826">
                  <c:v>530</c:v>
                </c:pt>
                <c:pt idx="1827">
                  <c:v>530</c:v>
                </c:pt>
                <c:pt idx="1828">
                  <c:v>531</c:v>
                </c:pt>
                <c:pt idx="1829">
                  <c:v>531</c:v>
                </c:pt>
                <c:pt idx="1830">
                  <c:v>532</c:v>
                </c:pt>
                <c:pt idx="1831">
                  <c:v>533</c:v>
                </c:pt>
                <c:pt idx="1832">
                  <c:v>534</c:v>
                </c:pt>
                <c:pt idx="1833">
                  <c:v>534</c:v>
                </c:pt>
                <c:pt idx="1834">
                  <c:v>534</c:v>
                </c:pt>
                <c:pt idx="1835">
                  <c:v>534</c:v>
                </c:pt>
                <c:pt idx="1836">
                  <c:v>535</c:v>
                </c:pt>
                <c:pt idx="1837">
                  <c:v>535</c:v>
                </c:pt>
                <c:pt idx="1838">
                  <c:v>535</c:v>
                </c:pt>
                <c:pt idx="1839">
                  <c:v>535</c:v>
                </c:pt>
                <c:pt idx="1840">
                  <c:v>535</c:v>
                </c:pt>
                <c:pt idx="1841">
                  <c:v>535</c:v>
                </c:pt>
                <c:pt idx="1842">
                  <c:v>536</c:v>
                </c:pt>
                <c:pt idx="1843">
                  <c:v>536</c:v>
                </c:pt>
                <c:pt idx="1844">
                  <c:v>536</c:v>
                </c:pt>
                <c:pt idx="1845">
                  <c:v>536</c:v>
                </c:pt>
                <c:pt idx="1846">
                  <c:v>536</c:v>
                </c:pt>
                <c:pt idx="1847">
                  <c:v>536</c:v>
                </c:pt>
                <c:pt idx="1848">
                  <c:v>536</c:v>
                </c:pt>
                <c:pt idx="1849">
                  <c:v>536</c:v>
                </c:pt>
                <c:pt idx="1850">
                  <c:v>536</c:v>
                </c:pt>
                <c:pt idx="1851">
                  <c:v>537</c:v>
                </c:pt>
                <c:pt idx="1852">
                  <c:v>537</c:v>
                </c:pt>
                <c:pt idx="1853">
                  <c:v>537</c:v>
                </c:pt>
                <c:pt idx="1854">
                  <c:v>538</c:v>
                </c:pt>
                <c:pt idx="1855">
                  <c:v>538</c:v>
                </c:pt>
                <c:pt idx="1856">
                  <c:v>538</c:v>
                </c:pt>
                <c:pt idx="1857">
                  <c:v>539</c:v>
                </c:pt>
                <c:pt idx="1858">
                  <c:v>539</c:v>
                </c:pt>
                <c:pt idx="1859">
                  <c:v>539</c:v>
                </c:pt>
                <c:pt idx="1860">
                  <c:v>539</c:v>
                </c:pt>
                <c:pt idx="1861">
                  <c:v>540</c:v>
                </c:pt>
                <c:pt idx="1862">
                  <c:v>541</c:v>
                </c:pt>
                <c:pt idx="1863">
                  <c:v>541</c:v>
                </c:pt>
                <c:pt idx="1864">
                  <c:v>542</c:v>
                </c:pt>
                <c:pt idx="1865">
                  <c:v>542</c:v>
                </c:pt>
                <c:pt idx="1866">
                  <c:v>542</c:v>
                </c:pt>
                <c:pt idx="1867">
                  <c:v>542</c:v>
                </c:pt>
                <c:pt idx="1868">
                  <c:v>542</c:v>
                </c:pt>
                <c:pt idx="1869">
                  <c:v>542</c:v>
                </c:pt>
                <c:pt idx="1870">
                  <c:v>543</c:v>
                </c:pt>
                <c:pt idx="1871">
                  <c:v>543</c:v>
                </c:pt>
                <c:pt idx="1872">
                  <c:v>543</c:v>
                </c:pt>
                <c:pt idx="1873">
                  <c:v>543</c:v>
                </c:pt>
                <c:pt idx="1874">
                  <c:v>543</c:v>
                </c:pt>
                <c:pt idx="1875">
                  <c:v>543</c:v>
                </c:pt>
                <c:pt idx="1876">
                  <c:v>544</c:v>
                </c:pt>
                <c:pt idx="1877">
                  <c:v>544</c:v>
                </c:pt>
                <c:pt idx="1878">
                  <c:v>545</c:v>
                </c:pt>
                <c:pt idx="1879">
                  <c:v>545</c:v>
                </c:pt>
                <c:pt idx="1880">
                  <c:v>545</c:v>
                </c:pt>
                <c:pt idx="1881">
                  <c:v>545</c:v>
                </c:pt>
                <c:pt idx="1882">
                  <c:v>546</c:v>
                </c:pt>
                <c:pt idx="1883">
                  <c:v>546</c:v>
                </c:pt>
                <c:pt idx="1884">
                  <c:v>547</c:v>
                </c:pt>
                <c:pt idx="1885">
                  <c:v>547</c:v>
                </c:pt>
                <c:pt idx="1886">
                  <c:v>547</c:v>
                </c:pt>
                <c:pt idx="1887">
                  <c:v>547</c:v>
                </c:pt>
                <c:pt idx="1888">
                  <c:v>547</c:v>
                </c:pt>
                <c:pt idx="1889">
                  <c:v>547</c:v>
                </c:pt>
                <c:pt idx="1890">
                  <c:v>547</c:v>
                </c:pt>
                <c:pt idx="1891">
                  <c:v>547</c:v>
                </c:pt>
                <c:pt idx="1892">
                  <c:v>548</c:v>
                </c:pt>
                <c:pt idx="1893">
                  <c:v>548</c:v>
                </c:pt>
                <c:pt idx="1894">
                  <c:v>549</c:v>
                </c:pt>
                <c:pt idx="1895">
                  <c:v>549</c:v>
                </c:pt>
                <c:pt idx="1896">
                  <c:v>549</c:v>
                </c:pt>
                <c:pt idx="1897">
                  <c:v>549</c:v>
                </c:pt>
                <c:pt idx="1898">
                  <c:v>550</c:v>
                </c:pt>
                <c:pt idx="1899">
                  <c:v>550</c:v>
                </c:pt>
                <c:pt idx="1900">
                  <c:v>550</c:v>
                </c:pt>
                <c:pt idx="1901">
                  <c:v>550</c:v>
                </c:pt>
                <c:pt idx="1902">
                  <c:v>550</c:v>
                </c:pt>
                <c:pt idx="1903">
                  <c:v>550</c:v>
                </c:pt>
                <c:pt idx="1904">
                  <c:v>550</c:v>
                </c:pt>
                <c:pt idx="1905">
                  <c:v>550</c:v>
                </c:pt>
                <c:pt idx="1906">
                  <c:v>551</c:v>
                </c:pt>
                <c:pt idx="1907">
                  <c:v>552</c:v>
                </c:pt>
                <c:pt idx="1908">
                  <c:v>552</c:v>
                </c:pt>
                <c:pt idx="1909">
                  <c:v>553</c:v>
                </c:pt>
                <c:pt idx="1910">
                  <c:v>553</c:v>
                </c:pt>
                <c:pt idx="1911">
                  <c:v>553</c:v>
                </c:pt>
                <c:pt idx="1912">
                  <c:v>553</c:v>
                </c:pt>
                <c:pt idx="1913">
                  <c:v>553</c:v>
                </c:pt>
                <c:pt idx="1914">
                  <c:v>553</c:v>
                </c:pt>
                <c:pt idx="1915">
                  <c:v>553</c:v>
                </c:pt>
                <c:pt idx="1916">
                  <c:v>554</c:v>
                </c:pt>
                <c:pt idx="1917">
                  <c:v>555</c:v>
                </c:pt>
                <c:pt idx="1918">
                  <c:v>556</c:v>
                </c:pt>
                <c:pt idx="1919">
                  <c:v>557</c:v>
                </c:pt>
                <c:pt idx="1920">
                  <c:v>557</c:v>
                </c:pt>
                <c:pt idx="1921">
                  <c:v>558</c:v>
                </c:pt>
                <c:pt idx="1922">
                  <c:v>558</c:v>
                </c:pt>
                <c:pt idx="1923">
                  <c:v>559</c:v>
                </c:pt>
                <c:pt idx="1924">
                  <c:v>559</c:v>
                </c:pt>
                <c:pt idx="1925">
                  <c:v>560</c:v>
                </c:pt>
                <c:pt idx="1926">
                  <c:v>560</c:v>
                </c:pt>
                <c:pt idx="1927">
                  <c:v>560</c:v>
                </c:pt>
                <c:pt idx="1928">
                  <c:v>561</c:v>
                </c:pt>
                <c:pt idx="1929">
                  <c:v>562</c:v>
                </c:pt>
                <c:pt idx="1930">
                  <c:v>563</c:v>
                </c:pt>
                <c:pt idx="1931">
                  <c:v>564</c:v>
                </c:pt>
                <c:pt idx="1932">
                  <c:v>565</c:v>
                </c:pt>
                <c:pt idx="1933">
                  <c:v>566</c:v>
                </c:pt>
                <c:pt idx="1934">
                  <c:v>567</c:v>
                </c:pt>
                <c:pt idx="1935">
                  <c:v>568</c:v>
                </c:pt>
                <c:pt idx="1936">
                  <c:v>568</c:v>
                </c:pt>
                <c:pt idx="1937">
                  <c:v>568</c:v>
                </c:pt>
                <c:pt idx="1938">
                  <c:v>568</c:v>
                </c:pt>
                <c:pt idx="1939">
                  <c:v>569</c:v>
                </c:pt>
                <c:pt idx="1940">
                  <c:v>569</c:v>
                </c:pt>
                <c:pt idx="1941">
                  <c:v>569</c:v>
                </c:pt>
                <c:pt idx="1942">
                  <c:v>569</c:v>
                </c:pt>
                <c:pt idx="1943">
                  <c:v>569</c:v>
                </c:pt>
                <c:pt idx="1944">
                  <c:v>569</c:v>
                </c:pt>
                <c:pt idx="1945">
                  <c:v>569</c:v>
                </c:pt>
                <c:pt idx="1946">
                  <c:v>569</c:v>
                </c:pt>
                <c:pt idx="1947">
                  <c:v>569</c:v>
                </c:pt>
                <c:pt idx="1948">
                  <c:v>569</c:v>
                </c:pt>
                <c:pt idx="1949">
                  <c:v>569</c:v>
                </c:pt>
                <c:pt idx="1950">
                  <c:v>569</c:v>
                </c:pt>
                <c:pt idx="1951">
                  <c:v>570</c:v>
                </c:pt>
                <c:pt idx="1952">
                  <c:v>570</c:v>
                </c:pt>
                <c:pt idx="1953">
                  <c:v>571</c:v>
                </c:pt>
                <c:pt idx="1954">
                  <c:v>571</c:v>
                </c:pt>
                <c:pt idx="1955">
                  <c:v>571</c:v>
                </c:pt>
                <c:pt idx="1956">
                  <c:v>571</c:v>
                </c:pt>
                <c:pt idx="1957">
                  <c:v>571</c:v>
                </c:pt>
                <c:pt idx="1958">
                  <c:v>572</c:v>
                </c:pt>
                <c:pt idx="1959">
                  <c:v>573</c:v>
                </c:pt>
                <c:pt idx="1960">
                  <c:v>573</c:v>
                </c:pt>
                <c:pt idx="1961">
                  <c:v>573</c:v>
                </c:pt>
                <c:pt idx="1962">
                  <c:v>573</c:v>
                </c:pt>
                <c:pt idx="1963">
                  <c:v>573</c:v>
                </c:pt>
                <c:pt idx="1964">
                  <c:v>573</c:v>
                </c:pt>
                <c:pt idx="1965">
                  <c:v>574</c:v>
                </c:pt>
                <c:pt idx="1966">
                  <c:v>574</c:v>
                </c:pt>
                <c:pt idx="1967">
                  <c:v>574</c:v>
                </c:pt>
                <c:pt idx="1968">
                  <c:v>574</c:v>
                </c:pt>
                <c:pt idx="1969">
                  <c:v>574</c:v>
                </c:pt>
                <c:pt idx="1970">
                  <c:v>574</c:v>
                </c:pt>
                <c:pt idx="1971">
                  <c:v>575</c:v>
                </c:pt>
                <c:pt idx="1972">
                  <c:v>575</c:v>
                </c:pt>
                <c:pt idx="1973">
                  <c:v>575</c:v>
                </c:pt>
                <c:pt idx="1974">
                  <c:v>575</c:v>
                </c:pt>
                <c:pt idx="1975">
                  <c:v>575</c:v>
                </c:pt>
                <c:pt idx="1976">
                  <c:v>575</c:v>
                </c:pt>
                <c:pt idx="1977">
                  <c:v>575</c:v>
                </c:pt>
                <c:pt idx="1978">
                  <c:v>575</c:v>
                </c:pt>
                <c:pt idx="1979">
                  <c:v>575</c:v>
                </c:pt>
                <c:pt idx="1980">
                  <c:v>576</c:v>
                </c:pt>
                <c:pt idx="1981">
                  <c:v>576</c:v>
                </c:pt>
                <c:pt idx="1982">
                  <c:v>577</c:v>
                </c:pt>
                <c:pt idx="1983">
                  <c:v>577</c:v>
                </c:pt>
                <c:pt idx="1984">
                  <c:v>578</c:v>
                </c:pt>
                <c:pt idx="1985">
                  <c:v>578</c:v>
                </c:pt>
                <c:pt idx="1986">
                  <c:v>579</c:v>
                </c:pt>
                <c:pt idx="1987">
                  <c:v>579</c:v>
                </c:pt>
                <c:pt idx="1988">
                  <c:v>579</c:v>
                </c:pt>
                <c:pt idx="1989">
                  <c:v>579</c:v>
                </c:pt>
                <c:pt idx="1990">
                  <c:v>580</c:v>
                </c:pt>
                <c:pt idx="1991">
                  <c:v>580</c:v>
                </c:pt>
                <c:pt idx="1992">
                  <c:v>580</c:v>
                </c:pt>
                <c:pt idx="1993">
                  <c:v>580</c:v>
                </c:pt>
                <c:pt idx="1994">
                  <c:v>580</c:v>
                </c:pt>
                <c:pt idx="1995">
                  <c:v>580</c:v>
                </c:pt>
                <c:pt idx="1996">
                  <c:v>580</c:v>
                </c:pt>
                <c:pt idx="1997">
                  <c:v>581</c:v>
                </c:pt>
                <c:pt idx="1998">
                  <c:v>581</c:v>
                </c:pt>
                <c:pt idx="1999">
                  <c:v>581</c:v>
                </c:pt>
                <c:pt idx="2000">
                  <c:v>581</c:v>
                </c:pt>
                <c:pt idx="2001">
                  <c:v>581</c:v>
                </c:pt>
                <c:pt idx="2002">
                  <c:v>581</c:v>
                </c:pt>
                <c:pt idx="2003">
                  <c:v>581</c:v>
                </c:pt>
                <c:pt idx="2004">
                  <c:v>581</c:v>
                </c:pt>
                <c:pt idx="2005">
                  <c:v>581</c:v>
                </c:pt>
                <c:pt idx="2006">
                  <c:v>581</c:v>
                </c:pt>
                <c:pt idx="2007">
                  <c:v>581</c:v>
                </c:pt>
                <c:pt idx="2008">
                  <c:v>581</c:v>
                </c:pt>
                <c:pt idx="2009">
                  <c:v>581</c:v>
                </c:pt>
                <c:pt idx="2010">
                  <c:v>581</c:v>
                </c:pt>
                <c:pt idx="2011">
                  <c:v>582</c:v>
                </c:pt>
                <c:pt idx="2012">
                  <c:v>582</c:v>
                </c:pt>
                <c:pt idx="2013">
                  <c:v>582</c:v>
                </c:pt>
                <c:pt idx="2014">
                  <c:v>582</c:v>
                </c:pt>
                <c:pt idx="2015">
                  <c:v>582</c:v>
                </c:pt>
                <c:pt idx="2016">
                  <c:v>582</c:v>
                </c:pt>
                <c:pt idx="2017">
                  <c:v>583</c:v>
                </c:pt>
                <c:pt idx="2018">
                  <c:v>584</c:v>
                </c:pt>
                <c:pt idx="2019">
                  <c:v>584</c:v>
                </c:pt>
                <c:pt idx="2020">
                  <c:v>584</c:v>
                </c:pt>
                <c:pt idx="2021">
                  <c:v>584</c:v>
                </c:pt>
                <c:pt idx="2022">
                  <c:v>584</c:v>
                </c:pt>
                <c:pt idx="2023">
                  <c:v>584</c:v>
                </c:pt>
                <c:pt idx="2024">
                  <c:v>584</c:v>
                </c:pt>
                <c:pt idx="2025">
                  <c:v>584</c:v>
                </c:pt>
                <c:pt idx="2026">
                  <c:v>585</c:v>
                </c:pt>
                <c:pt idx="2027">
                  <c:v>585</c:v>
                </c:pt>
                <c:pt idx="2028">
                  <c:v>586</c:v>
                </c:pt>
                <c:pt idx="2029">
                  <c:v>587</c:v>
                </c:pt>
                <c:pt idx="2030">
                  <c:v>588</c:v>
                </c:pt>
                <c:pt idx="2031">
                  <c:v>589</c:v>
                </c:pt>
                <c:pt idx="2032">
                  <c:v>590</c:v>
                </c:pt>
                <c:pt idx="2033">
                  <c:v>591</c:v>
                </c:pt>
                <c:pt idx="2034">
                  <c:v>591</c:v>
                </c:pt>
                <c:pt idx="2035">
                  <c:v>591</c:v>
                </c:pt>
                <c:pt idx="2036">
                  <c:v>591</c:v>
                </c:pt>
                <c:pt idx="2037">
                  <c:v>592</c:v>
                </c:pt>
                <c:pt idx="2038">
                  <c:v>593</c:v>
                </c:pt>
                <c:pt idx="2039">
                  <c:v>594</c:v>
                </c:pt>
                <c:pt idx="2040">
                  <c:v>595</c:v>
                </c:pt>
                <c:pt idx="2041">
                  <c:v>595</c:v>
                </c:pt>
                <c:pt idx="2042">
                  <c:v>595</c:v>
                </c:pt>
                <c:pt idx="2043">
                  <c:v>595</c:v>
                </c:pt>
                <c:pt idx="2044">
                  <c:v>595</c:v>
                </c:pt>
                <c:pt idx="2045">
                  <c:v>595</c:v>
                </c:pt>
                <c:pt idx="2046">
                  <c:v>595</c:v>
                </c:pt>
                <c:pt idx="2047">
                  <c:v>596</c:v>
                </c:pt>
                <c:pt idx="2048">
                  <c:v>596</c:v>
                </c:pt>
                <c:pt idx="2049">
                  <c:v>597</c:v>
                </c:pt>
                <c:pt idx="2050">
                  <c:v>597</c:v>
                </c:pt>
                <c:pt idx="2051">
                  <c:v>597</c:v>
                </c:pt>
                <c:pt idx="2052">
                  <c:v>597</c:v>
                </c:pt>
                <c:pt idx="2053">
                  <c:v>598</c:v>
                </c:pt>
                <c:pt idx="2054">
                  <c:v>598</c:v>
                </c:pt>
                <c:pt idx="2055">
                  <c:v>599</c:v>
                </c:pt>
                <c:pt idx="2056">
                  <c:v>600</c:v>
                </c:pt>
                <c:pt idx="2057">
                  <c:v>600</c:v>
                </c:pt>
                <c:pt idx="2058">
                  <c:v>600</c:v>
                </c:pt>
                <c:pt idx="2059">
                  <c:v>601</c:v>
                </c:pt>
                <c:pt idx="2060">
                  <c:v>601</c:v>
                </c:pt>
                <c:pt idx="2061">
                  <c:v>601</c:v>
                </c:pt>
                <c:pt idx="2062">
                  <c:v>602</c:v>
                </c:pt>
                <c:pt idx="2063">
                  <c:v>603</c:v>
                </c:pt>
                <c:pt idx="2064">
                  <c:v>604</c:v>
                </c:pt>
                <c:pt idx="2065">
                  <c:v>605</c:v>
                </c:pt>
                <c:pt idx="2066">
                  <c:v>606</c:v>
                </c:pt>
                <c:pt idx="2067">
                  <c:v>607</c:v>
                </c:pt>
                <c:pt idx="2068">
                  <c:v>607</c:v>
                </c:pt>
                <c:pt idx="2069">
                  <c:v>608</c:v>
                </c:pt>
                <c:pt idx="2070">
                  <c:v>608</c:v>
                </c:pt>
                <c:pt idx="2071">
                  <c:v>609</c:v>
                </c:pt>
                <c:pt idx="2072">
                  <c:v>610</c:v>
                </c:pt>
                <c:pt idx="2073">
                  <c:v>611</c:v>
                </c:pt>
                <c:pt idx="2074">
                  <c:v>611</c:v>
                </c:pt>
                <c:pt idx="2075">
                  <c:v>611</c:v>
                </c:pt>
                <c:pt idx="2076">
                  <c:v>611</c:v>
                </c:pt>
                <c:pt idx="2077">
                  <c:v>611</c:v>
                </c:pt>
                <c:pt idx="2078">
                  <c:v>611</c:v>
                </c:pt>
                <c:pt idx="2079">
                  <c:v>611</c:v>
                </c:pt>
                <c:pt idx="2080">
                  <c:v>611</c:v>
                </c:pt>
                <c:pt idx="2081">
                  <c:v>611</c:v>
                </c:pt>
                <c:pt idx="2082">
                  <c:v>611</c:v>
                </c:pt>
                <c:pt idx="2083">
                  <c:v>611</c:v>
                </c:pt>
                <c:pt idx="2084">
                  <c:v>611</c:v>
                </c:pt>
                <c:pt idx="2085">
                  <c:v>612</c:v>
                </c:pt>
                <c:pt idx="2086">
                  <c:v>612</c:v>
                </c:pt>
                <c:pt idx="2087">
                  <c:v>612</c:v>
                </c:pt>
                <c:pt idx="2088">
                  <c:v>612</c:v>
                </c:pt>
                <c:pt idx="2089">
                  <c:v>613</c:v>
                </c:pt>
                <c:pt idx="2090">
                  <c:v>614</c:v>
                </c:pt>
                <c:pt idx="2091">
                  <c:v>614</c:v>
                </c:pt>
                <c:pt idx="2092">
                  <c:v>615</c:v>
                </c:pt>
                <c:pt idx="2093">
                  <c:v>616</c:v>
                </c:pt>
                <c:pt idx="2094">
                  <c:v>617</c:v>
                </c:pt>
                <c:pt idx="2095">
                  <c:v>617</c:v>
                </c:pt>
                <c:pt idx="2096">
                  <c:v>617</c:v>
                </c:pt>
                <c:pt idx="2097">
                  <c:v>617</c:v>
                </c:pt>
                <c:pt idx="2098">
                  <c:v>617</c:v>
                </c:pt>
                <c:pt idx="2099">
                  <c:v>617</c:v>
                </c:pt>
                <c:pt idx="2100">
                  <c:v>617</c:v>
                </c:pt>
                <c:pt idx="2101">
                  <c:v>617</c:v>
                </c:pt>
                <c:pt idx="2102">
                  <c:v>617</c:v>
                </c:pt>
                <c:pt idx="2103">
                  <c:v>617</c:v>
                </c:pt>
                <c:pt idx="2104">
                  <c:v>617</c:v>
                </c:pt>
                <c:pt idx="2105">
                  <c:v>617</c:v>
                </c:pt>
                <c:pt idx="2106">
                  <c:v>617</c:v>
                </c:pt>
                <c:pt idx="2107">
                  <c:v>617</c:v>
                </c:pt>
                <c:pt idx="2108">
                  <c:v>617</c:v>
                </c:pt>
                <c:pt idx="2109">
                  <c:v>617</c:v>
                </c:pt>
                <c:pt idx="2110">
                  <c:v>618</c:v>
                </c:pt>
                <c:pt idx="2111">
                  <c:v>618</c:v>
                </c:pt>
                <c:pt idx="2112">
                  <c:v>618</c:v>
                </c:pt>
                <c:pt idx="2113">
                  <c:v>618</c:v>
                </c:pt>
                <c:pt idx="2114">
                  <c:v>619</c:v>
                </c:pt>
                <c:pt idx="2115">
                  <c:v>619</c:v>
                </c:pt>
                <c:pt idx="2116">
                  <c:v>619</c:v>
                </c:pt>
                <c:pt idx="2117">
                  <c:v>620</c:v>
                </c:pt>
                <c:pt idx="2118">
                  <c:v>620</c:v>
                </c:pt>
                <c:pt idx="2119">
                  <c:v>620</c:v>
                </c:pt>
                <c:pt idx="2120">
                  <c:v>621</c:v>
                </c:pt>
                <c:pt idx="2121">
                  <c:v>622</c:v>
                </c:pt>
                <c:pt idx="2122">
                  <c:v>623</c:v>
                </c:pt>
                <c:pt idx="2123">
                  <c:v>624</c:v>
                </c:pt>
                <c:pt idx="2124">
                  <c:v>624</c:v>
                </c:pt>
                <c:pt idx="2125">
                  <c:v>625</c:v>
                </c:pt>
                <c:pt idx="2126">
                  <c:v>625</c:v>
                </c:pt>
                <c:pt idx="2127">
                  <c:v>626</c:v>
                </c:pt>
                <c:pt idx="2128">
                  <c:v>627</c:v>
                </c:pt>
                <c:pt idx="2129">
                  <c:v>628</c:v>
                </c:pt>
                <c:pt idx="2130">
                  <c:v>629</c:v>
                </c:pt>
                <c:pt idx="2131">
                  <c:v>630</c:v>
                </c:pt>
                <c:pt idx="2132">
                  <c:v>630</c:v>
                </c:pt>
                <c:pt idx="2133">
                  <c:v>630</c:v>
                </c:pt>
                <c:pt idx="2134">
                  <c:v>631</c:v>
                </c:pt>
                <c:pt idx="2135">
                  <c:v>632</c:v>
                </c:pt>
                <c:pt idx="2136">
                  <c:v>633</c:v>
                </c:pt>
                <c:pt idx="2137">
                  <c:v>634</c:v>
                </c:pt>
                <c:pt idx="2138">
                  <c:v>635</c:v>
                </c:pt>
                <c:pt idx="2139">
                  <c:v>635</c:v>
                </c:pt>
                <c:pt idx="2140">
                  <c:v>635</c:v>
                </c:pt>
                <c:pt idx="2141">
                  <c:v>635</c:v>
                </c:pt>
                <c:pt idx="2142">
                  <c:v>636</c:v>
                </c:pt>
                <c:pt idx="2143">
                  <c:v>636</c:v>
                </c:pt>
                <c:pt idx="2144">
                  <c:v>636</c:v>
                </c:pt>
                <c:pt idx="2145">
                  <c:v>636</c:v>
                </c:pt>
                <c:pt idx="2146">
                  <c:v>636</c:v>
                </c:pt>
                <c:pt idx="2147">
                  <c:v>636</c:v>
                </c:pt>
                <c:pt idx="2148">
                  <c:v>636</c:v>
                </c:pt>
                <c:pt idx="2149">
                  <c:v>636</c:v>
                </c:pt>
                <c:pt idx="2150">
                  <c:v>636</c:v>
                </c:pt>
                <c:pt idx="2151">
                  <c:v>636</c:v>
                </c:pt>
                <c:pt idx="2152">
                  <c:v>636</c:v>
                </c:pt>
                <c:pt idx="2153">
                  <c:v>636</c:v>
                </c:pt>
                <c:pt idx="2154">
                  <c:v>637</c:v>
                </c:pt>
                <c:pt idx="2155">
                  <c:v>637</c:v>
                </c:pt>
                <c:pt idx="2156">
                  <c:v>637</c:v>
                </c:pt>
                <c:pt idx="2157">
                  <c:v>637</c:v>
                </c:pt>
                <c:pt idx="2158">
                  <c:v>637</c:v>
                </c:pt>
                <c:pt idx="2159">
                  <c:v>637</c:v>
                </c:pt>
                <c:pt idx="2160">
                  <c:v>637</c:v>
                </c:pt>
                <c:pt idx="2161">
                  <c:v>637</c:v>
                </c:pt>
                <c:pt idx="2162">
                  <c:v>637</c:v>
                </c:pt>
                <c:pt idx="2163">
                  <c:v>637</c:v>
                </c:pt>
                <c:pt idx="2164">
                  <c:v>638</c:v>
                </c:pt>
                <c:pt idx="2165">
                  <c:v>638</c:v>
                </c:pt>
                <c:pt idx="2166">
                  <c:v>638</c:v>
                </c:pt>
                <c:pt idx="2167">
                  <c:v>638</c:v>
                </c:pt>
                <c:pt idx="2168">
                  <c:v>638</c:v>
                </c:pt>
                <c:pt idx="2169">
                  <c:v>639</c:v>
                </c:pt>
                <c:pt idx="2170">
                  <c:v>640</c:v>
                </c:pt>
                <c:pt idx="2171">
                  <c:v>640</c:v>
                </c:pt>
                <c:pt idx="2172">
                  <c:v>641</c:v>
                </c:pt>
                <c:pt idx="2173">
                  <c:v>641</c:v>
                </c:pt>
                <c:pt idx="2174">
                  <c:v>641</c:v>
                </c:pt>
                <c:pt idx="2175">
                  <c:v>641</c:v>
                </c:pt>
                <c:pt idx="2176">
                  <c:v>642</c:v>
                </c:pt>
                <c:pt idx="2177">
                  <c:v>643</c:v>
                </c:pt>
                <c:pt idx="2178">
                  <c:v>644</c:v>
                </c:pt>
                <c:pt idx="2179">
                  <c:v>644</c:v>
                </c:pt>
                <c:pt idx="2180">
                  <c:v>644</c:v>
                </c:pt>
                <c:pt idx="2181">
                  <c:v>645</c:v>
                </c:pt>
                <c:pt idx="2182">
                  <c:v>645</c:v>
                </c:pt>
                <c:pt idx="2183">
                  <c:v>646</c:v>
                </c:pt>
                <c:pt idx="2184">
                  <c:v>646</c:v>
                </c:pt>
                <c:pt idx="2185">
                  <c:v>646</c:v>
                </c:pt>
                <c:pt idx="2186">
                  <c:v>646</c:v>
                </c:pt>
                <c:pt idx="2187">
                  <c:v>646</c:v>
                </c:pt>
                <c:pt idx="2188">
                  <c:v>646</c:v>
                </c:pt>
                <c:pt idx="2189">
                  <c:v>646</c:v>
                </c:pt>
                <c:pt idx="2190">
                  <c:v>647</c:v>
                </c:pt>
                <c:pt idx="2191">
                  <c:v>648</c:v>
                </c:pt>
                <c:pt idx="2192">
                  <c:v>648</c:v>
                </c:pt>
                <c:pt idx="2193">
                  <c:v>648</c:v>
                </c:pt>
                <c:pt idx="2194">
                  <c:v>649</c:v>
                </c:pt>
                <c:pt idx="2195">
                  <c:v>650</c:v>
                </c:pt>
                <c:pt idx="2196">
                  <c:v>650</c:v>
                </c:pt>
                <c:pt idx="2197">
                  <c:v>651</c:v>
                </c:pt>
                <c:pt idx="2198">
                  <c:v>652</c:v>
                </c:pt>
                <c:pt idx="2199">
                  <c:v>653</c:v>
                </c:pt>
                <c:pt idx="2200">
                  <c:v>654</c:v>
                </c:pt>
                <c:pt idx="2201">
                  <c:v>655</c:v>
                </c:pt>
                <c:pt idx="2202">
                  <c:v>656</c:v>
                </c:pt>
                <c:pt idx="2203">
                  <c:v>657</c:v>
                </c:pt>
                <c:pt idx="2204">
                  <c:v>658</c:v>
                </c:pt>
                <c:pt idx="2205">
                  <c:v>659</c:v>
                </c:pt>
                <c:pt idx="2206">
                  <c:v>659</c:v>
                </c:pt>
                <c:pt idx="2207">
                  <c:v>659</c:v>
                </c:pt>
                <c:pt idx="2208">
                  <c:v>659</c:v>
                </c:pt>
                <c:pt idx="2209">
                  <c:v>660</c:v>
                </c:pt>
                <c:pt idx="2210">
                  <c:v>661</c:v>
                </c:pt>
                <c:pt idx="2211">
                  <c:v>662</c:v>
                </c:pt>
                <c:pt idx="2212">
                  <c:v>663</c:v>
                </c:pt>
                <c:pt idx="2213">
                  <c:v>664</c:v>
                </c:pt>
                <c:pt idx="2214">
                  <c:v>665</c:v>
                </c:pt>
                <c:pt idx="2215">
                  <c:v>665</c:v>
                </c:pt>
                <c:pt idx="2216">
                  <c:v>666</c:v>
                </c:pt>
                <c:pt idx="2217">
                  <c:v>667</c:v>
                </c:pt>
                <c:pt idx="2218">
                  <c:v>668</c:v>
                </c:pt>
                <c:pt idx="2219">
                  <c:v>669</c:v>
                </c:pt>
                <c:pt idx="2220">
                  <c:v>670</c:v>
                </c:pt>
                <c:pt idx="2221">
                  <c:v>670</c:v>
                </c:pt>
                <c:pt idx="2222">
                  <c:v>670</c:v>
                </c:pt>
                <c:pt idx="2223">
                  <c:v>670</c:v>
                </c:pt>
                <c:pt idx="2224">
                  <c:v>670</c:v>
                </c:pt>
                <c:pt idx="2225">
                  <c:v>670</c:v>
                </c:pt>
                <c:pt idx="2226">
                  <c:v>670</c:v>
                </c:pt>
                <c:pt idx="2227">
                  <c:v>670</c:v>
                </c:pt>
                <c:pt idx="2228">
                  <c:v>671</c:v>
                </c:pt>
                <c:pt idx="2229">
                  <c:v>671</c:v>
                </c:pt>
                <c:pt idx="2230">
                  <c:v>671</c:v>
                </c:pt>
                <c:pt idx="2231">
                  <c:v>672</c:v>
                </c:pt>
                <c:pt idx="2232">
                  <c:v>672</c:v>
                </c:pt>
                <c:pt idx="2233">
                  <c:v>672</c:v>
                </c:pt>
                <c:pt idx="2234">
                  <c:v>672</c:v>
                </c:pt>
                <c:pt idx="2235">
                  <c:v>673</c:v>
                </c:pt>
                <c:pt idx="2236">
                  <c:v>673</c:v>
                </c:pt>
                <c:pt idx="2237">
                  <c:v>673</c:v>
                </c:pt>
                <c:pt idx="2238">
                  <c:v>673</c:v>
                </c:pt>
                <c:pt idx="2239">
                  <c:v>674</c:v>
                </c:pt>
                <c:pt idx="2240">
                  <c:v>674</c:v>
                </c:pt>
                <c:pt idx="2241">
                  <c:v>674</c:v>
                </c:pt>
                <c:pt idx="2242">
                  <c:v>674</c:v>
                </c:pt>
                <c:pt idx="2243">
                  <c:v>675</c:v>
                </c:pt>
                <c:pt idx="2244">
                  <c:v>675</c:v>
                </c:pt>
                <c:pt idx="2245">
                  <c:v>675</c:v>
                </c:pt>
                <c:pt idx="2246">
                  <c:v>675</c:v>
                </c:pt>
                <c:pt idx="2247">
                  <c:v>675</c:v>
                </c:pt>
                <c:pt idx="2248">
                  <c:v>675</c:v>
                </c:pt>
                <c:pt idx="2249">
                  <c:v>676</c:v>
                </c:pt>
                <c:pt idx="2250">
                  <c:v>677</c:v>
                </c:pt>
                <c:pt idx="2251">
                  <c:v>677</c:v>
                </c:pt>
                <c:pt idx="2252">
                  <c:v>678</c:v>
                </c:pt>
                <c:pt idx="2253">
                  <c:v>678</c:v>
                </c:pt>
                <c:pt idx="2254">
                  <c:v>678</c:v>
                </c:pt>
                <c:pt idx="2255">
                  <c:v>679</c:v>
                </c:pt>
                <c:pt idx="2256">
                  <c:v>680</c:v>
                </c:pt>
                <c:pt idx="2257">
                  <c:v>681</c:v>
                </c:pt>
                <c:pt idx="2258">
                  <c:v>681</c:v>
                </c:pt>
                <c:pt idx="2259">
                  <c:v>681</c:v>
                </c:pt>
                <c:pt idx="2260">
                  <c:v>682</c:v>
                </c:pt>
                <c:pt idx="2261">
                  <c:v>683</c:v>
                </c:pt>
                <c:pt idx="2262">
                  <c:v>684</c:v>
                </c:pt>
                <c:pt idx="2263">
                  <c:v>684</c:v>
                </c:pt>
                <c:pt idx="2264">
                  <c:v>684</c:v>
                </c:pt>
                <c:pt idx="2265">
                  <c:v>684</c:v>
                </c:pt>
                <c:pt idx="2266">
                  <c:v>685</c:v>
                </c:pt>
                <c:pt idx="2267">
                  <c:v>686</c:v>
                </c:pt>
                <c:pt idx="2268">
                  <c:v>686</c:v>
                </c:pt>
                <c:pt idx="2269">
                  <c:v>687</c:v>
                </c:pt>
                <c:pt idx="2270">
                  <c:v>688</c:v>
                </c:pt>
                <c:pt idx="2271">
                  <c:v>689</c:v>
                </c:pt>
                <c:pt idx="2272">
                  <c:v>689</c:v>
                </c:pt>
                <c:pt idx="2273">
                  <c:v>689</c:v>
                </c:pt>
                <c:pt idx="2274">
                  <c:v>689</c:v>
                </c:pt>
                <c:pt idx="2275">
                  <c:v>689</c:v>
                </c:pt>
                <c:pt idx="2276">
                  <c:v>689</c:v>
                </c:pt>
                <c:pt idx="2277">
                  <c:v>689</c:v>
                </c:pt>
                <c:pt idx="2278">
                  <c:v>689</c:v>
                </c:pt>
                <c:pt idx="2279">
                  <c:v>689</c:v>
                </c:pt>
                <c:pt idx="2280">
                  <c:v>689</c:v>
                </c:pt>
                <c:pt idx="2281">
                  <c:v>689</c:v>
                </c:pt>
                <c:pt idx="2282">
                  <c:v>689</c:v>
                </c:pt>
                <c:pt idx="2283">
                  <c:v>689</c:v>
                </c:pt>
                <c:pt idx="2284">
                  <c:v>689</c:v>
                </c:pt>
                <c:pt idx="2285">
                  <c:v>689</c:v>
                </c:pt>
                <c:pt idx="2286">
                  <c:v>689</c:v>
                </c:pt>
                <c:pt idx="2287">
                  <c:v>689</c:v>
                </c:pt>
                <c:pt idx="2288">
                  <c:v>689</c:v>
                </c:pt>
                <c:pt idx="2289">
                  <c:v>689</c:v>
                </c:pt>
                <c:pt idx="2290">
                  <c:v>689</c:v>
                </c:pt>
                <c:pt idx="2291">
                  <c:v>689</c:v>
                </c:pt>
                <c:pt idx="2292">
                  <c:v>689</c:v>
                </c:pt>
                <c:pt idx="2293">
                  <c:v>689</c:v>
                </c:pt>
                <c:pt idx="2294">
                  <c:v>689</c:v>
                </c:pt>
                <c:pt idx="2295">
                  <c:v>690</c:v>
                </c:pt>
                <c:pt idx="2296">
                  <c:v>690</c:v>
                </c:pt>
                <c:pt idx="2297">
                  <c:v>690</c:v>
                </c:pt>
                <c:pt idx="2298">
                  <c:v>691</c:v>
                </c:pt>
                <c:pt idx="2299">
                  <c:v>692</c:v>
                </c:pt>
                <c:pt idx="2300">
                  <c:v>692</c:v>
                </c:pt>
                <c:pt idx="2301">
                  <c:v>692</c:v>
                </c:pt>
                <c:pt idx="2302">
                  <c:v>692</c:v>
                </c:pt>
                <c:pt idx="2303">
                  <c:v>693</c:v>
                </c:pt>
                <c:pt idx="2304">
                  <c:v>693</c:v>
                </c:pt>
                <c:pt idx="2305">
                  <c:v>693</c:v>
                </c:pt>
                <c:pt idx="2306">
                  <c:v>693</c:v>
                </c:pt>
                <c:pt idx="2307">
                  <c:v>693</c:v>
                </c:pt>
                <c:pt idx="2308">
                  <c:v>693</c:v>
                </c:pt>
                <c:pt idx="2309">
                  <c:v>694</c:v>
                </c:pt>
                <c:pt idx="2310">
                  <c:v>694</c:v>
                </c:pt>
                <c:pt idx="2311">
                  <c:v>694</c:v>
                </c:pt>
                <c:pt idx="2312">
                  <c:v>694</c:v>
                </c:pt>
                <c:pt idx="2313">
                  <c:v>694</c:v>
                </c:pt>
                <c:pt idx="2314">
                  <c:v>694</c:v>
                </c:pt>
                <c:pt idx="2315">
                  <c:v>695</c:v>
                </c:pt>
                <c:pt idx="2316">
                  <c:v>696</c:v>
                </c:pt>
                <c:pt idx="2317">
                  <c:v>697</c:v>
                </c:pt>
                <c:pt idx="2318">
                  <c:v>697</c:v>
                </c:pt>
                <c:pt idx="2319">
                  <c:v>697</c:v>
                </c:pt>
                <c:pt idx="2320">
                  <c:v>697</c:v>
                </c:pt>
                <c:pt idx="2321">
                  <c:v>697</c:v>
                </c:pt>
                <c:pt idx="2322">
                  <c:v>697</c:v>
                </c:pt>
                <c:pt idx="2323">
                  <c:v>698</c:v>
                </c:pt>
                <c:pt idx="2324">
                  <c:v>699</c:v>
                </c:pt>
                <c:pt idx="2325">
                  <c:v>700</c:v>
                </c:pt>
                <c:pt idx="2326">
                  <c:v>701</c:v>
                </c:pt>
                <c:pt idx="2327">
                  <c:v>702</c:v>
                </c:pt>
                <c:pt idx="2328">
                  <c:v>702</c:v>
                </c:pt>
                <c:pt idx="2329">
                  <c:v>702</c:v>
                </c:pt>
                <c:pt idx="2330">
                  <c:v>702</c:v>
                </c:pt>
                <c:pt idx="2331">
                  <c:v>702</c:v>
                </c:pt>
                <c:pt idx="2332">
                  <c:v>702</c:v>
                </c:pt>
                <c:pt idx="2333">
                  <c:v>703</c:v>
                </c:pt>
                <c:pt idx="2334">
                  <c:v>704</c:v>
                </c:pt>
                <c:pt idx="2335">
                  <c:v>704</c:v>
                </c:pt>
                <c:pt idx="2336">
                  <c:v>704</c:v>
                </c:pt>
                <c:pt idx="2337">
                  <c:v>704</c:v>
                </c:pt>
                <c:pt idx="2338">
                  <c:v>704</c:v>
                </c:pt>
                <c:pt idx="2339">
                  <c:v>704</c:v>
                </c:pt>
                <c:pt idx="2340">
                  <c:v>704</c:v>
                </c:pt>
                <c:pt idx="2341">
                  <c:v>704</c:v>
                </c:pt>
                <c:pt idx="2342">
                  <c:v>704</c:v>
                </c:pt>
                <c:pt idx="2343">
                  <c:v>705</c:v>
                </c:pt>
                <c:pt idx="2344">
                  <c:v>705</c:v>
                </c:pt>
                <c:pt idx="2345">
                  <c:v>705</c:v>
                </c:pt>
                <c:pt idx="2346">
                  <c:v>705</c:v>
                </c:pt>
                <c:pt idx="2347">
                  <c:v>705</c:v>
                </c:pt>
                <c:pt idx="2348">
                  <c:v>705</c:v>
                </c:pt>
                <c:pt idx="2349">
                  <c:v>706</c:v>
                </c:pt>
                <c:pt idx="2350">
                  <c:v>706</c:v>
                </c:pt>
                <c:pt idx="2351">
                  <c:v>706</c:v>
                </c:pt>
                <c:pt idx="2352">
                  <c:v>707</c:v>
                </c:pt>
                <c:pt idx="2353">
                  <c:v>707</c:v>
                </c:pt>
                <c:pt idx="2354">
                  <c:v>707</c:v>
                </c:pt>
                <c:pt idx="2355">
                  <c:v>708</c:v>
                </c:pt>
                <c:pt idx="2356">
                  <c:v>708</c:v>
                </c:pt>
                <c:pt idx="2357">
                  <c:v>709</c:v>
                </c:pt>
                <c:pt idx="2358">
                  <c:v>710</c:v>
                </c:pt>
                <c:pt idx="2359">
                  <c:v>710</c:v>
                </c:pt>
                <c:pt idx="2360">
                  <c:v>710</c:v>
                </c:pt>
                <c:pt idx="2361">
                  <c:v>711</c:v>
                </c:pt>
                <c:pt idx="2362">
                  <c:v>711</c:v>
                </c:pt>
                <c:pt idx="2363">
                  <c:v>711</c:v>
                </c:pt>
                <c:pt idx="2364">
                  <c:v>711</c:v>
                </c:pt>
                <c:pt idx="2365">
                  <c:v>711</c:v>
                </c:pt>
                <c:pt idx="2366">
                  <c:v>711</c:v>
                </c:pt>
                <c:pt idx="2367">
                  <c:v>711</c:v>
                </c:pt>
                <c:pt idx="2368">
                  <c:v>711</c:v>
                </c:pt>
                <c:pt idx="2369">
                  <c:v>711</c:v>
                </c:pt>
                <c:pt idx="2370">
                  <c:v>711</c:v>
                </c:pt>
                <c:pt idx="2371">
                  <c:v>711</c:v>
                </c:pt>
                <c:pt idx="2372">
                  <c:v>711</c:v>
                </c:pt>
                <c:pt idx="2373">
                  <c:v>711</c:v>
                </c:pt>
                <c:pt idx="2374">
                  <c:v>711</c:v>
                </c:pt>
                <c:pt idx="2375">
                  <c:v>711</c:v>
                </c:pt>
                <c:pt idx="2376">
                  <c:v>711</c:v>
                </c:pt>
                <c:pt idx="2377">
                  <c:v>711</c:v>
                </c:pt>
                <c:pt idx="2378">
                  <c:v>711</c:v>
                </c:pt>
                <c:pt idx="2379">
                  <c:v>711</c:v>
                </c:pt>
                <c:pt idx="2380">
                  <c:v>711</c:v>
                </c:pt>
                <c:pt idx="2381">
                  <c:v>711</c:v>
                </c:pt>
                <c:pt idx="2382">
                  <c:v>711</c:v>
                </c:pt>
                <c:pt idx="2383">
                  <c:v>712</c:v>
                </c:pt>
                <c:pt idx="2384">
                  <c:v>712</c:v>
                </c:pt>
                <c:pt idx="2385">
                  <c:v>712</c:v>
                </c:pt>
                <c:pt idx="2386">
                  <c:v>713</c:v>
                </c:pt>
                <c:pt idx="2387">
                  <c:v>713</c:v>
                </c:pt>
                <c:pt idx="2388">
                  <c:v>714</c:v>
                </c:pt>
                <c:pt idx="2389">
                  <c:v>715</c:v>
                </c:pt>
                <c:pt idx="2390">
                  <c:v>716</c:v>
                </c:pt>
                <c:pt idx="2391">
                  <c:v>717</c:v>
                </c:pt>
                <c:pt idx="2392">
                  <c:v>717</c:v>
                </c:pt>
                <c:pt idx="2393">
                  <c:v>718</c:v>
                </c:pt>
                <c:pt idx="2394">
                  <c:v>718</c:v>
                </c:pt>
                <c:pt idx="2395">
                  <c:v>718</c:v>
                </c:pt>
                <c:pt idx="2396">
                  <c:v>718</c:v>
                </c:pt>
                <c:pt idx="2397">
                  <c:v>719</c:v>
                </c:pt>
                <c:pt idx="2398">
                  <c:v>719</c:v>
                </c:pt>
                <c:pt idx="2399">
                  <c:v>720</c:v>
                </c:pt>
                <c:pt idx="2400">
                  <c:v>720</c:v>
                </c:pt>
                <c:pt idx="2401">
                  <c:v>720</c:v>
                </c:pt>
                <c:pt idx="2402">
                  <c:v>720</c:v>
                </c:pt>
                <c:pt idx="2403">
                  <c:v>720</c:v>
                </c:pt>
                <c:pt idx="2404">
                  <c:v>720</c:v>
                </c:pt>
                <c:pt idx="2405">
                  <c:v>720</c:v>
                </c:pt>
                <c:pt idx="2406">
                  <c:v>720</c:v>
                </c:pt>
                <c:pt idx="2407">
                  <c:v>720</c:v>
                </c:pt>
                <c:pt idx="2408">
                  <c:v>721</c:v>
                </c:pt>
                <c:pt idx="2409">
                  <c:v>722</c:v>
                </c:pt>
                <c:pt idx="2410">
                  <c:v>722</c:v>
                </c:pt>
                <c:pt idx="2411">
                  <c:v>722</c:v>
                </c:pt>
                <c:pt idx="2412">
                  <c:v>723</c:v>
                </c:pt>
                <c:pt idx="2413">
                  <c:v>723</c:v>
                </c:pt>
                <c:pt idx="2414">
                  <c:v>724</c:v>
                </c:pt>
                <c:pt idx="2415">
                  <c:v>725</c:v>
                </c:pt>
                <c:pt idx="2416">
                  <c:v>725</c:v>
                </c:pt>
                <c:pt idx="2417">
                  <c:v>726</c:v>
                </c:pt>
                <c:pt idx="2418">
                  <c:v>726</c:v>
                </c:pt>
                <c:pt idx="2419">
                  <c:v>726</c:v>
                </c:pt>
                <c:pt idx="2420">
                  <c:v>726</c:v>
                </c:pt>
                <c:pt idx="2421">
                  <c:v>727</c:v>
                </c:pt>
                <c:pt idx="2422">
                  <c:v>728</c:v>
                </c:pt>
                <c:pt idx="2423">
                  <c:v>729</c:v>
                </c:pt>
                <c:pt idx="2424">
                  <c:v>729</c:v>
                </c:pt>
                <c:pt idx="2425">
                  <c:v>730</c:v>
                </c:pt>
                <c:pt idx="2426">
                  <c:v>731</c:v>
                </c:pt>
                <c:pt idx="2427">
                  <c:v>731</c:v>
                </c:pt>
                <c:pt idx="2428">
                  <c:v>731</c:v>
                </c:pt>
                <c:pt idx="2429">
                  <c:v>731</c:v>
                </c:pt>
                <c:pt idx="2430">
                  <c:v>731</c:v>
                </c:pt>
                <c:pt idx="2431">
                  <c:v>731</c:v>
                </c:pt>
                <c:pt idx="2432">
                  <c:v>731</c:v>
                </c:pt>
                <c:pt idx="2433">
                  <c:v>731</c:v>
                </c:pt>
                <c:pt idx="2434">
                  <c:v>731</c:v>
                </c:pt>
                <c:pt idx="2435">
                  <c:v>731</c:v>
                </c:pt>
                <c:pt idx="2436">
                  <c:v>731</c:v>
                </c:pt>
                <c:pt idx="2437">
                  <c:v>732</c:v>
                </c:pt>
                <c:pt idx="2438">
                  <c:v>732</c:v>
                </c:pt>
                <c:pt idx="2439">
                  <c:v>732</c:v>
                </c:pt>
                <c:pt idx="2440">
                  <c:v>733</c:v>
                </c:pt>
                <c:pt idx="2441">
                  <c:v>733</c:v>
                </c:pt>
                <c:pt idx="2442">
                  <c:v>734</c:v>
                </c:pt>
                <c:pt idx="2443">
                  <c:v>734</c:v>
                </c:pt>
                <c:pt idx="2444">
                  <c:v>735</c:v>
                </c:pt>
                <c:pt idx="2445">
                  <c:v>736</c:v>
                </c:pt>
                <c:pt idx="2446">
                  <c:v>736</c:v>
                </c:pt>
                <c:pt idx="2447">
                  <c:v>737</c:v>
                </c:pt>
                <c:pt idx="2448">
                  <c:v>737</c:v>
                </c:pt>
                <c:pt idx="2449">
                  <c:v>737</c:v>
                </c:pt>
                <c:pt idx="2450">
                  <c:v>737</c:v>
                </c:pt>
                <c:pt idx="2451">
                  <c:v>738</c:v>
                </c:pt>
                <c:pt idx="2452">
                  <c:v>738</c:v>
                </c:pt>
                <c:pt idx="2453">
                  <c:v>738</c:v>
                </c:pt>
                <c:pt idx="2454">
                  <c:v>738</c:v>
                </c:pt>
                <c:pt idx="2455">
                  <c:v>738</c:v>
                </c:pt>
                <c:pt idx="2456">
                  <c:v>739</c:v>
                </c:pt>
                <c:pt idx="2457">
                  <c:v>739</c:v>
                </c:pt>
                <c:pt idx="2458">
                  <c:v>739</c:v>
                </c:pt>
                <c:pt idx="2459">
                  <c:v>739</c:v>
                </c:pt>
                <c:pt idx="2460">
                  <c:v>739</c:v>
                </c:pt>
                <c:pt idx="2461">
                  <c:v>740</c:v>
                </c:pt>
                <c:pt idx="2462">
                  <c:v>741</c:v>
                </c:pt>
                <c:pt idx="2463">
                  <c:v>741</c:v>
                </c:pt>
                <c:pt idx="2464">
                  <c:v>742</c:v>
                </c:pt>
                <c:pt idx="2465">
                  <c:v>743</c:v>
                </c:pt>
                <c:pt idx="2466">
                  <c:v>743</c:v>
                </c:pt>
                <c:pt idx="2467">
                  <c:v>744</c:v>
                </c:pt>
                <c:pt idx="2468">
                  <c:v>744</c:v>
                </c:pt>
                <c:pt idx="2469">
                  <c:v>745</c:v>
                </c:pt>
                <c:pt idx="2470">
                  <c:v>746</c:v>
                </c:pt>
                <c:pt idx="2471">
                  <c:v>747</c:v>
                </c:pt>
                <c:pt idx="2472">
                  <c:v>748</c:v>
                </c:pt>
                <c:pt idx="2473">
                  <c:v>749</c:v>
                </c:pt>
                <c:pt idx="2474">
                  <c:v>750</c:v>
                </c:pt>
                <c:pt idx="2475">
                  <c:v>750</c:v>
                </c:pt>
                <c:pt idx="2476">
                  <c:v>751</c:v>
                </c:pt>
                <c:pt idx="2477">
                  <c:v>751</c:v>
                </c:pt>
                <c:pt idx="2478">
                  <c:v>751</c:v>
                </c:pt>
                <c:pt idx="2479">
                  <c:v>751</c:v>
                </c:pt>
                <c:pt idx="2480">
                  <c:v>751</c:v>
                </c:pt>
                <c:pt idx="2481">
                  <c:v>751</c:v>
                </c:pt>
                <c:pt idx="2482">
                  <c:v>751</c:v>
                </c:pt>
                <c:pt idx="2483">
                  <c:v>751</c:v>
                </c:pt>
                <c:pt idx="2484">
                  <c:v>751</c:v>
                </c:pt>
                <c:pt idx="2485">
                  <c:v>751</c:v>
                </c:pt>
                <c:pt idx="2486">
                  <c:v>752</c:v>
                </c:pt>
                <c:pt idx="2487">
                  <c:v>752</c:v>
                </c:pt>
                <c:pt idx="2488">
                  <c:v>752</c:v>
                </c:pt>
                <c:pt idx="2489">
                  <c:v>752</c:v>
                </c:pt>
                <c:pt idx="2490">
                  <c:v>752</c:v>
                </c:pt>
                <c:pt idx="2491">
                  <c:v>752</c:v>
                </c:pt>
                <c:pt idx="2492">
                  <c:v>752</c:v>
                </c:pt>
                <c:pt idx="2493">
                  <c:v>752</c:v>
                </c:pt>
                <c:pt idx="2494">
                  <c:v>752</c:v>
                </c:pt>
                <c:pt idx="2495">
                  <c:v>752</c:v>
                </c:pt>
                <c:pt idx="2496">
                  <c:v>752</c:v>
                </c:pt>
                <c:pt idx="2497">
                  <c:v>752</c:v>
                </c:pt>
                <c:pt idx="2498">
                  <c:v>752</c:v>
                </c:pt>
                <c:pt idx="2499">
                  <c:v>752</c:v>
                </c:pt>
                <c:pt idx="2500">
                  <c:v>752</c:v>
                </c:pt>
                <c:pt idx="2501">
                  <c:v>752</c:v>
                </c:pt>
                <c:pt idx="2502">
                  <c:v>752</c:v>
                </c:pt>
                <c:pt idx="2503">
                  <c:v>752</c:v>
                </c:pt>
                <c:pt idx="2504">
                  <c:v>752</c:v>
                </c:pt>
                <c:pt idx="2505">
                  <c:v>752</c:v>
                </c:pt>
                <c:pt idx="2506">
                  <c:v>752</c:v>
                </c:pt>
                <c:pt idx="2507">
                  <c:v>752</c:v>
                </c:pt>
                <c:pt idx="2508">
                  <c:v>752</c:v>
                </c:pt>
                <c:pt idx="2509">
                  <c:v>752</c:v>
                </c:pt>
                <c:pt idx="2510">
                  <c:v>753</c:v>
                </c:pt>
                <c:pt idx="2511">
                  <c:v>753</c:v>
                </c:pt>
                <c:pt idx="2512">
                  <c:v>753</c:v>
                </c:pt>
                <c:pt idx="2513">
                  <c:v>753</c:v>
                </c:pt>
                <c:pt idx="2514">
                  <c:v>753</c:v>
                </c:pt>
                <c:pt idx="2515">
                  <c:v>753</c:v>
                </c:pt>
                <c:pt idx="2516">
                  <c:v>753</c:v>
                </c:pt>
                <c:pt idx="2517">
                  <c:v>754</c:v>
                </c:pt>
                <c:pt idx="2518">
                  <c:v>754</c:v>
                </c:pt>
                <c:pt idx="2519">
                  <c:v>754</c:v>
                </c:pt>
                <c:pt idx="2520">
                  <c:v>755</c:v>
                </c:pt>
                <c:pt idx="2521">
                  <c:v>756</c:v>
                </c:pt>
                <c:pt idx="2522">
                  <c:v>756</c:v>
                </c:pt>
                <c:pt idx="2523">
                  <c:v>757</c:v>
                </c:pt>
                <c:pt idx="2524">
                  <c:v>757</c:v>
                </c:pt>
                <c:pt idx="2525">
                  <c:v>757</c:v>
                </c:pt>
                <c:pt idx="2526">
                  <c:v>757</c:v>
                </c:pt>
                <c:pt idx="2527">
                  <c:v>757</c:v>
                </c:pt>
                <c:pt idx="2528">
                  <c:v>757</c:v>
                </c:pt>
                <c:pt idx="2529">
                  <c:v>757</c:v>
                </c:pt>
                <c:pt idx="2530">
                  <c:v>757</c:v>
                </c:pt>
                <c:pt idx="2531">
                  <c:v>757</c:v>
                </c:pt>
                <c:pt idx="2532">
                  <c:v>757</c:v>
                </c:pt>
                <c:pt idx="2533">
                  <c:v>757</c:v>
                </c:pt>
                <c:pt idx="2534">
                  <c:v>757</c:v>
                </c:pt>
                <c:pt idx="2535">
                  <c:v>757</c:v>
                </c:pt>
                <c:pt idx="2536">
                  <c:v>758</c:v>
                </c:pt>
                <c:pt idx="2537">
                  <c:v>758</c:v>
                </c:pt>
                <c:pt idx="2538">
                  <c:v>759</c:v>
                </c:pt>
                <c:pt idx="2539">
                  <c:v>759</c:v>
                </c:pt>
                <c:pt idx="2540">
                  <c:v>759</c:v>
                </c:pt>
                <c:pt idx="2541">
                  <c:v>760</c:v>
                </c:pt>
                <c:pt idx="2542">
                  <c:v>760</c:v>
                </c:pt>
                <c:pt idx="2543">
                  <c:v>760</c:v>
                </c:pt>
                <c:pt idx="2544">
                  <c:v>760</c:v>
                </c:pt>
                <c:pt idx="2545">
                  <c:v>760</c:v>
                </c:pt>
                <c:pt idx="2546">
                  <c:v>761</c:v>
                </c:pt>
                <c:pt idx="2547">
                  <c:v>761</c:v>
                </c:pt>
                <c:pt idx="2548">
                  <c:v>761</c:v>
                </c:pt>
                <c:pt idx="2549">
                  <c:v>761</c:v>
                </c:pt>
                <c:pt idx="2550">
                  <c:v>761</c:v>
                </c:pt>
                <c:pt idx="2551">
                  <c:v>761</c:v>
                </c:pt>
                <c:pt idx="2552">
                  <c:v>761</c:v>
                </c:pt>
                <c:pt idx="2553">
                  <c:v>762</c:v>
                </c:pt>
                <c:pt idx="2554">
                  <c:v>763</c:v>
                </c:pt>
                <c:pt idx="2555">
                  <c:v>763</c:v>
                </c:pt>
                <c:pt idx="2556">
                  <c:v>763</c:v>
                </c:pt>
                <c:pt idx="2557">
                  <c:v>764</c:v>
                </c:pt>
                <c:pt idx="2558">
                  <c:v>764</c:v>
                </c:pt>
                <c:pt idx="2559">
                  <c:v>764</c:v>
                </c:pt>
                <c:pt idx="2560">
                  <c:v>764</c:v>
                </c:pt>
                <c:pt idx="2561">
                  <c:v>764</c:v>
                </c:pt>
                <c:pt idx="2562">
                  <c:v>765</c:v>
                </c:pt>
                <c:pt idx="2563">
                  <c:v>765</c:v>
                </c:pt>
                <c:pt idx="2564">
                  <c:v>766</c:v>
                </c:pt>
                <c:pt idx="2565">
                  <c:v>767</c:v>
                </c:pt>
                <c:pt idx="2566">
                  <c:v>768</c:v>
                </c:pt>
                <c:pt idx="2567">
                  <c:v>769</c:v>
                </c:pt>
                <c:pt idx="2568">
                  <c:v>770</c:v>
                </c:pt>
                <c:pt idx="2569">
                  <c:v>770</c:v>
                </c:pt>
                <c:pt idx="2570">
                  <c:v>770</c:v>
                </c:pt>
                <c:pt idx="2571">
                  <c:v>770</c:v>
                </c:pt>
                <c:pt idx="2572">
                  <c:v>770</c:v>
                </c:pt>
                <c:pt idx="2573">
                  <c:v>770</c:v>
                </c:pt>
                <c:pt idx="2574">
                  <c:v>770</c:v>
                </c:pt>
                <c:pt idx="2575">
                  <c:v>771</c:v>
                </c:pt>
                <c:pt idx="2576">
                  <c:v>771</c:v>
                </c:pt>
                <c:pt idx="2577">
                  <c:v>771</c:v>
                </c:pt>
                <c:pt idx="2578">
                  <c:v>771</c:v>
                </c:pt>
                <c:pt idx="2579">
                  <c:v>771</c:v>
                </c:pt>
                <c:pt idx="2580">
                  <c:v>772</c:v>
                </c:pt>
                <c:pt idx="2581">
                  <c:v>772</c:v>
                </c:pt>
                <c:pt idx="2582">
                  <c:v>773</c:v>
                </c:pt>
                <c:pt idx="2583">
                  <c:v>773</c:v>
                </c:pt>
                <c:pt idx="2584">
                  <c:v>773</c:v>
                </c:pt>
                <c:pt idx="2585">
                  <c:v>773</c:v>
                </c:pt>
                <c:pt idx="2586">
                  <c:v>774</c:v>
                </c:pt>
                <c:pt idx="2587">
                  <c:v>774</c:v>
                </c:pt>
                <c:pt idx="2588">
                  <c:v>775</c:v>
                </c:pt>
                <c:pt idx="2589">
                  <c:v>775</c:v>
                </c:pt>
                <c:pt idx="2590">
                  <c:v>775</c:v>
                </c:pt>
                <c:pt idx="2591">
                  <c:v>775</c:v>
                </c:pt>
                <c:pt idx="2592">
                  <c:v>776</c:v>
                </c:pt>
                <c:pt idx="2593">
                  <c:v>776</c:v>
                </c:pt>
                <c:pt idx="2594">
                  <c:v>776</c:v>
                </c:pt>
                <c:pt idx="2595">
                  <c:v>776</c:v>
                </c:pt>
                <c:pt idx="2596">
                  <c:v>776</c:v>
                </c:pt>
                <c:pt idx="2597">
                  <c:v>777</c:v>
                </c:pt>
                <c:pt idx="2598">
                  <c:v>777</c:v>
                </c:pt>
                <c:pt idx="2599">
                  <c:v>778</c:v>
                </c:pt>
                <c:pt idx="2600">
                  <c:v>779</c:v>
                </c:pt>
                <c:pt idx="2601">
                  <c:v>780</c:v>
                </c:pt>
                <c:pt idx="2602">
                  <c:v>780</c:v>
                </c:pt>
                <c:pt idx="2603">
                  <c:v>780</c:v>
                </c:pt>
                <c:pt idx="2604">
                  <c:v>780</c:v>
                </c:pt>
                <c:pt idx="2605">
                  <c:v>780</c:v>
                </c:pt>
                <c:pt idx="2606">
                  <c:v>780</c:v>
                </c:pt>
                <c:pt idx="2607">
                  <c:v>780</c:v>
                </c:pt>
                <c:pt idx="2608">
                  <c:v>780</c:v>
                </c:pt>
                <c:pt idx="2609">
                  <c:v>781</c:v>
                </c:pt>
                <c:pt idx="2610">
                  <c:v>782</c:v>
                </c:pt>
                <c:pt idx="2611">
                  <c:v>783</c:v>
                </c:pt>
                <c:pt idx="2612">
                  <c:v>783</c:v>
                </c:pt>
                <c:pt idx="2613">
                  <c:v>783</c:v>
                </c:pt>
                <c:pt idx="2614">
                  <c:v>783</c:v>
                </c:pt>
                <c:pt idx="2615">
                  <c:v>783</c:v>
                </c:pt>
                <c:pt idx="2616">
                  <c:v>783</c:v>
                </c:pt>
                <c:pt idx="2617">
                  <c:v>783</c:v>
                </c:pt>
                <c:pt idx="2618">
                  <c:v>783</c:v>
                </c:pt>
                <c:pt idx="2619">
                  <c:v>784</c:v>
                </c:pt>
                <c:pt idx="2620">
                  <c:v>784</c:v>
                </c:pt>
                <c:pt idx="2621">
                  <c:v>785</c:v>
                </c:pt>
                <c:pt idx="2622">
                  <c:v>786</c:v>
                </c:pt>
                <c:pt idx="2623">
                  <c:v>787</c:v>
                </c:pt>
                <c:pt idx="2624">
                  <c:v>787</c:v>
                </c:pt>
                <c:pt idx="2625">
                  <c:v>787</c:v>
                </c:pt>
                <c:pt idx="2626">
                  <c:v>787</c:v>
                </c:pt>
                <c:pt idx="2627">
                  <c:v>788</c:v>
                </c:pt>
                <c:pt idx="2628">
                  <c:v>789</c:v>
                </c:pt>
                <c:pt idx="2629">
                  <c:v>790</c:v>
                </c:pt>
                <c:pt idx="2630">
                  <c:v>791</c:v>
                </c:pt>
                <c:pt idx="2631">
                  <c:v>791</c:v>
                </c:pt>
                <c:pt idx="2632">
                  <c:v>792</c:v>
                </c:pt>
                <c:pt idx="2633">
                  <c:v>793</c:v>
                </c:pt>
                <c:pt idx="2634">
                  <c:v>794</c:v>
                </c:pt>
                <c:pt idx="2635">
                  <c:v>794</c:v>
                </c:pt>
                <c:pt idx="2636">
                  <c:v>795</c:v>
                </c:pt>
                <c:pt idx="2637">
                  <c:v>796</c:v>
                </c:pt>
                <c:pt idx="2638">
                  <c:v>796</c:v>
                </c:pt>
                <c:pt idx="2639">
                  <c:v>796</c:v>
                </c:pt>
                <c:pt idx="2640">
                  <c:v>796</c:v>
                </c:pt>
                <c:pt idx="2641">
                  <c:v>796</c:v>
                </c:pt>
                <c:pt idx="2642">
                  <c:v>797</c:v>
                </c:pt>
                <c:pt idx="2643">
                  <c:v>798</c:v>
                </c:pt>
                <c:pt idx="2644">
                  <c:v>798</c:v>
                </c:pt>
                <c:pt idx="2645">
                  <c:v>798</c:v>
                </c:pt>
                <c:pt idx="2646">
                  <c:v>799</c:v>
                </c:pt>
                <c:pt idx="2647">
                  <c:v>799</c:v>
                </c:pt>
                <c:pt idx="2648">
                  <c:v>799</c:v>
                </c:pt>
                <c:pt idx="2649">
                  <c:v>799</c:v>
                </c:pt>
                <c:pt idx="2650">
                  <c:v>799</c:v>
                </c:pt>
                <c:pt idx="2651">
                  <c:v>800</c:v>
                </c:pt>
                <c:pt idx="2652">
                  <c:v>800</c:v>
                </c:pt>
                <c:pt idx="2653">
                  <c:v>800</c:v>
                </c:pt>
                <c:pt idx="2654">
                  <c:v>800</c:v>
                </c:pt>
                <c:pt idx="2655">
                  <c:v>801</c:v>
                </c:pt>
                <c:pt idx="2656">
                  <c:v>801</c:v>
                </c:pt>
                <c:pt idx="2657">
                  <c:v>801</c:v>
                </c:pt>
                <c:pt idx="2658">
                  <c:v>801</c:v>
                </c:pt>
                <c:pt idx="2659">
                  <c:v>801</c:v>
                </c:pt>
                <c:pt idx="2660">
                  <c:v>802</c:v>
                </c:pt>
                <c:pt idx="2661">
                  <c:v>802</c:v>
                </c:pt>
                <c:pt idx="2662">
                  <c:v>802</c:v>
                </c:pt>
                <c:pt idx="2663">
                  <c:v>803</c:v>
                </c:pt>
                <c:pt idx="2664">
                  <c:v>804</c:v>
                </c:pt>
                <c:pt idx="2665">
                  <c:v>804</c:v>
                </c:pt>
                <c:pt idx="2666">
                  <c:v>804</c:v>
                </c:pt>
                <c:pt idx="2667">
                  <c:v>805</c:v>
                </c:pt>
                <c:pt idx="2668">
                  <c:v>806</c:v>
                </c:pt>
                <c:pt idx="2669">
                  <c:v>806</c:v>
                </c:pt>
                <c:pt idx="2670">
                  <c:v>806</c:v>
                </c:pt>
                <c:pt idx="2671">
                  <c:v>806</c:v>
                </c:pt>
                <c:pt idx="2672">
                  <c:v>806</c:v>
                </c:pt>
                <c:pt idx="2673">
                  <c:v>806</c:v>
                </c:pt>
                <c:pt idx="2674">
                  <c:v>807</c:v>
                </c:pt>
                <c:pt idx="2675">
                  <c:v>807</c:v>
                </c:pt>
                <c:pt idx="2676">
                  <c:v>807</c:v>
                </c:pt>
                <c:pt idx="2677">
                  <c:v>807</c:v>
                </c:pt>
                <c:pt idx="2678">
                  <c:v>807</c:v>
                </c:pt>
                <c:pt idx="2679">
                  <c:v>808</c:v>
                </c:pt>
                <c:pt idx="2680">
                  <c:v>808</c:v>
                </c:pt>
                <c:pt idx="2681">
                  <c:v>808</c:v>
                </c:pt>
                <c:pt idx="2682">
                  <c:v>808</c:v>
                </c:pt>
                <c:pt idx="2683">
                  <c:v>809</c:v>
                </c:pt>
                <c:pt idx="2684">
                  <c:v>810</c:v>
                </c:pt>
                <c:pt idx="2685">
                  <c:v>810</c:v>
                </c:pt>
                <c:pt idx="2686">
                  <c:v>810</c:v>
                </c:pt>
                <c:pt idx="2687">
                  <c:v>811</c:v>
                </c:pt>
                <c:pt idx="2688">
                  <c:v>812</c:v>
                </c:pt>
                <c:pt idx="2689">
                  <c:v>812</c:v>
                </c:pt>
                <c:pt idx="2690">
                  <c:v>812</c:v>
                </c:pt>
                <c:pt idx="2691">
                  <c:v>812</c:v>
                </c:pt>
                <c:pt idx="2692">
                  <c:v>813</c:v>
                </c:pt>
                <c:pt idx="2693">
                  <c:v>813</c:v>
                </c:pt>
                <c:pt idx="2694">
                  <c:v>813</c:v>
                </c:pt>
                <c:pt idx="2695">
                  <c:v>814</c:v>
                </c:pt>
                <c:pt idx="2696">
                  <c:v>814</c:v>
                </c:pt>
                <c:pt idx="2697">
                  <c:v>814</c:v>
                </c:pt>
                <c:pt idx="2698">
                  <c:v>814</c:v>
                </c:pt>
                <c:pt idx="2699">
                  <c:v>814</c:v>
                </c:pt>
                <c:pt idx="2700">
                  <c:v>814</c:v>
                </c:pt>
                <c:pt idx="2701">
                  <c:v>815</c:v>
                </c:pt>
                <c:pt idx="2702">
                  <c:v>816</c:v>
                </c:pt>
                <c:pt idx="2703">
                  <c:v>817</c:v>
                </c:pt>
                <c:pt idx="2704">
                  <c:v>817</c:v>
                </c:pt>
                <c:pt idx="2705">
                  <c:v>817</c:v>
                </c:pt>
                <c:pt idx="2706">
                  <c:v>817</c:v>
                </c:pt>
                <c:pt idx="2707">
                  <c:v>817</c:v>
                </c:pt>
                <c:pt idx="2708">
                  <c:v>817</c:v>
                </c:pt>
                <c:pt idx="2709">
                  <c:v>817</c:v>
                </c:pt>
                <c:pt idx="2710">
                  <c:v>818</c:v>
                </c:pt>
                <c:pt idx="2711">
                  <c:v>818</c:v>
                </c:pt>
                <c:pt idx="2712">
                  <c:v>818</c:v>
                </c:pt>
                <c:pt idx="2713">
                  <c:v>818</c:v>
                </c:pt>
                <c:pt idx="2714">
                  <c:v>818</c:v>
                </c:pt>
                <c:pt idx="2715">
                  <c:v>818</c:v>
                </c:pt>
                <c:pt idx="2716">
                  <c:v>818</c:v>
                </c:pt>
                <c:pt idx="2717">
                  <c:v>818</c:v>
                </c:pt>
                <c:pt idx="2718">
                  <c:v>819</c:v>
                </c:pt>
                <c:pt idx="2719">
                  <c:v>820</c:v>
                </c:pt>
                <c:pt idx="2720">
                  <c:v>821</c:v>
                </c:pt>
                <c:pt idx="2721">
                  <c:v>822</c:v>
                </c:pt>
                <c:pt idx="2722">
                  <c:v>822</c:v>
                </c:pt>
                <c:pt idx="2723">
                  <c:v>823</c:v>
                </c:pt>
                <c:pt idx="2724">
                  <c:v>824</c:v>
                </c:pt>
                <c:pt idx="2725">
                  <c:v>824</c:v>
                </c:pt>
                <c:pt idx="2726">
                  <c:v>824</c:v>
                </c:pt>
                <c:pt idx="2727">
                  <c:v>825</c:v>
                </c:pt>
                <c:pt idx="2728">
                  <c:v>825</c:v>
                </c:pt>
                <c:pt idx="2729">
                  <c:v>826</c:v>
                </c:pt>
                <c:pt idx="2730">
                  <c:v>826</c:v>
                </c:pt>
                <c:pt idx="2731">
                  <c:v>827</c:v>
                </c:pt>
                <c:pt idx="2732">
                  <c:v>827</c:v>
                </c:pt>
                <c:pt idx="2733">
                  <c:v>827</c:v>
                </c:pt>
                <c:pt idx="2734">
                  <c:v>827</c:v>
                </c:pt>
                <c:pt idx="2735">
                  <c:v>828</c:v>
                </c:pt>
                <c:pt idx="2736">
                  <c:v>828</c:v>
                </c:pt>
                <c:pt idx="2737">
                  <c:v>828</c:v>
                </c:pt>
                <c:pt idx="2738">
                  <c:v>829</c:v>
                </c:pt>
                <c:pt idx="2739">
                  <c:v>830</c:v>
                </c:pt>
                <c:pt idx="2740">
                  <c:v>830</c:v>
                </c:pt>
                <c:pt idx="2741">
                  <c:v>830</c:v>
                </c:pt>
                <c:pt idx="2742">
                  <c:v>830</c:v>
                </c:pt>
                <c:pt idx="2743">
                  <c:v>830</c:v>
                </c:pt>
                <c:pt idx="2744">
                  <c:v>830</c:v>
                </c:pt>
                <c:pt idx="2745">
                  <c:v>830</c:v>
                </c:pt>
                <c:pt idx="2746">
                  <c:v>830</c:v>
                </c:pt>
                <c:pt idx="2747">
                  <c:v>831</c:v>
                </c:pt>
                <c:pt idx="2748">
                  <c:v>831</c:v>
                </c:pt>
                <c:pt idx="2749">
                  <c:v>831</c:v>
                </c:pt>
                <c:pt idx="2750">
                  <c:v>831</c:v>
                </c:pt>
                <c:pt idx="2751">
                  <c:v>831</c:v>
                </c:pt>
                <c:pt idx="2752">
                  <c:v>831</c:v>
                </c:pt>
                <c:pt idx="2753">
                  <c:v>831</c:v>
                </c:pt>
                <c:pt idx="2754">
                  <c:v>831</c:v>
                </c:pt>
                <c:pt idx="2755">
                  <c:v>831</c:v>
                </c:pt>
                <c:pt idx="2756">
                  <c:v>831</c:v>
                </c:pt>
                <c:pt idx="2757">
                  <c:v>831</c:v>
                </c:pt>
                <c:pt idx="2758">
                  <c:v>831</c:v>
                </c:pt>
                <c:pt idx="2759">
                  <c:v>831</c:v>
                </c:pt>
                <c:pt idx="2760">
                  <c:v>831</c:v>
                </c:pt>
                <c:pt idx="2761">
                  <c:v>832</c:v>
                </c:pt>
                <c:pt idx="2762">
                  <c:v>833</c:v>
                </c:pt>
                <c:pt idx="2763">
                  <c:v>834</c:v>
                </c:pt>
                <c:pt idx="2764">
                  <c:v>834</c:v>
                </c:pt>
                <c:pt idx="2765">
                  <c:v>835</c:v>
                </c:pt>
                <c:pt idx="2766">
                  <c:v>835</c:v>
                </c:pt>
                <c:pt idx="2767">
                  <c:v>835</c:v>
                </c:pt>
                <c:pt idx="2768">
                  <c:v>835</c:v>
                </c:pt>
                <c:pt idx="2769">
                  <c:v>835</c:v>
                </c:pt>
                <c:pt idx="2770">
                  <c:v>835</c:v>
                </c:pt>
                <c:pt idx="2771">
                  <c:v>835</c:v>
                </c:pt>
                <c:pt idx="2772">
                  <c:v>836</c:v>
                </c:pt>
                <c:pt idx="2773">
                  <c:v>837</c:v>
                </c:pt>
                <c:pt idx="2774">
                  <c:v>837</c:v>
                </c:pt>
                <c:pt idx="2775">
                  <c:v>838</c:v>
                </c:pt>
                <c:pt idx="2776">
                  <c:v>838</c:v>
                </c:pt>
                <c:pt idx="2777">
                  <c:v>839</c:v>
                </c:pt>
                <c:pt idx="2778">
                  <c:v>839</c:v>
                </c:pt>
                <c:pt idx="2779">
                  <c:v>839</c:v>
                </c:pt>
                <c:pt idx="2780">
                  <c:v>839</c:v>
                </c:pt>
                <c:pt idx="2781">
                  <c:v>839</c:v>
                </c:pt>
                <c:pt idx="2782">
                  <c:v>840</c:v>
                </c:pt>
                <c:pt idx="2783">
                  <c:v>840</c:v>
                </c:pt>
                <c:pt idx="2784">
                  <c:v>840</c:v>
                </c:pt>
                <c:pt idx="2785">
                  <c:v>840</c:v>
                </c:pt>
                <c:pt idx="2786">
                  <c:v>841</c:v>
                </c:pt>
                <c:pt idx="2787">
                  <c:v>841</c:v>
                </c:pt>
                <c:pt idx="2788">
                  <c:v>841</c:v>
                </c:pt>
                <c:pt idx="2789">
                  <c:v>841</c:v>
                </c:pt>
                <c:pt idx="2790">
                  <c:v>842</c:v>
                </c:pt>
                <c:pt idx="2791">
                  <c:v>843</c:v>
                </c:pt>
                <c:pt idx="2792">
                  <c:v>844</c:v>
                </c:pt>
                <c:pt idx="2793">
                  <c:v>845</c:v>
                </c:pt>
                <c:pt idx="2794">
                  <c:v>845</c:v>
                </c:pt>
                <c:pt idx="2795">
                  <c:v>845</c:v>
                </c:pt>
                <c:pt idx="2796">
                  <c:v>845</c:v>
                </c:pt>
                <c:pt idx="2797">
                  <c:v>845</c:v>
                </c:pt>
                <c:pt idx="2798">
                  <c:v>846</c:v>
                </c:pt>
                <c:pt idx="2799">
                  <c:v>846</c:v>
                </c:pt>
                <c:pt idx="2800">
                  <c:v>846</c:v>
                </c:pt>
                <c:pt idx="2801">
                  <c:v>847</c:v>
                </c:pt>
                <c:pt idx="2802">
                  <c:v>847</c:v>
                </c:pt>
                <c:pt idx="2803">
                  <c:v>847</c:v>
                </c:pt>
                <c:pt idx="2804">
                  <c:v>847</c:v>
                </c:pt>
                <c:pt idx="2805">
                  <c:v>847</c:v>
                </c:pt>
                <c:pt idx="2806">
                  <c:v>847</c:v>
                </c:pt>
                <c:pt idx="2807">
                  <c:v>847</c:v>
                </c:pt>
                <c:pt idx="2808">
                  <c:v>847</c:v>
                </c:pt>
                <c:pt idx="2809">
                  <c:v>847</c:v>
                </c:pt>
                <c:pt idx="2810">
                  <c:v>847</c:v>
                </c:pt>
                <c:pt idx="2811">
                  <c:v>847</c:v>
                </c:pt>
                <c:pt idx="2812">
                  <c:v>847</c:v>
                </c:pt>
                <c:pt idx="2813">
                  <c:v>847</c:v>
                </c:pt>
                <c:pt idx="2814">
                  <c:v>847</c:v>
                </c:pt>
                <c:pt idx="2815">
                  <c:v>847</c:v>
                </c:pt>
                <c:pt idx="2816">
                  <c:v>848</c:v>
                </c:pt>
                <c:pt idx="2817">
                  <c:v>848</c:v>
                </c:pt>
                <c:pt idx="2818">
                  <c:v>848</c:v>
                </c:pt>
                <c:pt idx="2819">
                  <c:v>848</c:v>
                </c:pt>
                <c:pt idx="2820">
                  <c:v>848</c:v>
                </c:pt>
                <c:pt idx="2821">
                  <c:v>848</c:v>
                </c:pt>
                <c:pt idx="2822">
                  <c:v>849</c:v>
                </c:pt>
                <c:pt idx="2823">
                  <c:v>849</c:v>
                </c:pt>
                <c:pt idx="2824">
                  <c:v>849</c:v>
                </c:pt>
                <c:pt idx="2825">
                  <c:v>849</c:v>
                </c:pt>
                <c:pt idx="2826">
                  <c:v>850</c:v>
                </c:pt>
                <c:pt idx="2827">
                  <c:v>850</c:v>
                </c:pt>
                <c:pt idx="2828">
                  <c:v>850</c:v>
                </c:pt>
                <c:pt idx="2829">
                  <c:v>851</c:v>
                </c:pt>
                <c:pt idx="2830">
                  <c:v>851</c:v>
                </c:pt>
                <c:pt idx="2831">
                  <c:v>851</c:v>
                </c:pt>
                <c:pt idx="2832">
                  <c:v>851</c:v>
                </c:pt>
                <c:pt idx="2833">
                  <c:v>852</c:v>
                </c:pt>
                <c:pt idx="2834">
                  <c:v>852</c:v>
                </c:pt>
                <c:pt idx="2835">
                  <c:v>853</c:v>
                </c:pt>
                <c:pt idx="2836">
                  <c:v>854</c:v>
                </c:pt>
                <c:pt idx="2837">
                  <c:v>854</c:v>
                </c:pt>
                <c:pt idx="2838">
                  <c:v>854</c:v>
                </c:pt>
                <c:pt idx="2839">
                  <c:v>854</c:v>
                </c:pt>
                <c:pt idx="2840">
                  <c:v>854</c:v>
                </c:pt>
                <c:pt idx="2841">
                  <c:v>854</c:v>
                </c:pt>
                <c:pt idx="2842">
                  <c:v>854</c:v>
                </c:pt>
                <c:pt idx="2843">
                  <c:v>854</c:v>
                </c:pt>
                <c:pt idx="2844">
                  <c:v>854</c:v>
                </c:pt>
                <c:pt idx="2845">
                  <c:v>854</c:v>
                </c:pt>
                <c:pt idx="2846">
                  <c:v>855</c:v>
                </c:pt>
                <c:pt idx="2847">
                  <c:v>855</c:v>
                </c:pt>
                <c:pt idx="2848">
                  <c:v>855</c:v>
                </c:pt>
                <c:pt idx="2849">
                  <c:v>855</c:v>
                </c:pt>
                <c:pt idx="2850">
                  <c:v>855</c:v>
                </c:pt>
                <c:pt idx="2851">
                  <c:v>855</c:v>
                </c:pt>
                <c:pt idx="2852">
                  <c:v>855</c:v>
                </c:pt>
                <c:pt idx="2853">
                  <c:v>855</c:v>
                </c:pt>
                <c:pt idx="2854">
                  <c:v>855</c:v>
                </c:pt>
                <c:pt idx="2855">
                  <c:v>856</c:v>
                </c:pt>
                <c:pt idx="2856">
                  <c:v>857</c:v>
                </c:pt>
                <c:pt idx="2857">
                  <c:v>857</c:v>
                </c:pt>
                <c:pt idx="2858">
                  <c:v>858</c:v>
                </c:pt>
                <c:pt idx="2859">
                  <c:v>859</c:v>
                </c:pt>
                <c:pt idx="2860">
                  <c:v>860</c:v>
                </c:pt>
                <c:pt idx="2861">
                  <c:v>860</c:v>
                </c:pt>
                <c:pt idx="2862">
                  <c:v>861</c:v>
                </c:pt>
                <c:pt idx="2863">
                  <c:v>861</c:v>
                </c:pt>
                <c:pt idx="2864">
                  <c:v>861</c:v>
                </c:pt>
                <c:pt idx="2865">
                  <c:v>861</c:v>
                </c:pt>
                <c:pt idx="2866">
                  <c:v>861</c:v>
                </c:pt>
                <c:pt idx="2867">
                  <c:v>861</c:v>
                </c:pt>
                <c:pt idx="2868">
                  <c:v>861</c:v>
                </c:pt>
                <c:pt idx="2869">
                  <c:v>861</c:v>
                </c:pt>
                <c:pt idx="2870">
                  <c:v>861</c:v>
                </c:pt>
                <c:pt idx="2871">
                  <c:v>861</c:v>
                </c:pt>
                <c:pt idx="2872">
                  <c:v>861</c:v>
                </c:pt>
                <c:pt idx="2873">
                  <c:v>861</c:v>
                </c:pt>
                <c:pt idx="2874">
                  <c:v>862</c:v>
                </c:pt>
                <c:pt idx="2875">
                  <c:v>862</c:v>
                </c:pt>
                <c:pt idx="2876">
                  <c:v>862</c:v>
                </c:pt>
                <c:pt idx="2877">
                  <c:v>862</c:v>
                </c:pt>
                <c:pt idx="2878">
                  <c:v>863</c:v>
                </c:pt>
                <c:pt idx="2879">
                  <c:v>864</c:v>
                </c:pt>
                <c:pt idx="2880">
                  <c:v>865</c:v>
                </c:pt>
                <c:pt idx="2881">
                  <c:v>865</c:v>
                </c:pt>
                <c:pt idx="2882">
                  <c:v>865</c:v>
                </c:pt>
                <c:pt idx="2883">
                  <c:v>866</c:v>
                </c:pt>
                <c:pt idx="2884">
                  <c:v>866</c:v>
                </c:pt>
                <c:pt idx="2885">
                  <c:v>866</c:v>
                </c:pt>
                <c:pt idx="2886">
                  <c:v>866</c:v>
                </c:pt>
                <c:pt idx="2887">
                  <c:v>866</c:v>
                </c:pt>
                <c:pt idx="2888">
                  <c:v>866</c:v>
                </c:pt>
                <c:pt idx="2889">
                  <c:v>866</c:v>
                </c:pt>
                <c:pt idx="2890">
                  <c:v>866</c:v>
                </c:pt>
                <c:pt idx="2891">
                  <c:v>866</c:v>
                </c:pt>
                <c:pt idx="2892">
                  <c:v>866</c:v>
                </c:pt>
                <c:pt idx="2893">
                  <c:v>866</c:v>
                </c:pt>
                <c:pt idx="2894">
                  <c:v>866</c:v>
                </c:pt>
                <c:pt idx="2895">
                  <c:v>867</c:v>
                </c:pt>
                <c:pt idx="2896">
                  <c:v>867</c:v>
                </c:pt>
                <c:pt idx="2897">
                  <c:v>867</c:v>
                </c:pt>
                <c:pt idx="2898">
                  <c:v>867</c:v>
                </c:pt>
                <c:pt idx="2899">
                  <c:v>867</c:v>
                </c:pt>
                <c:pt idx="2900">
                  <c:v>867</c:v>
                </c:pt>
                <c:pt idx="2901">
                  <c:v>867</c:v>
                </c:pt>
                <c:pt idx="2902">
                  <c:v>867</c:v>
                </c:pt>
                <c:pt idx="2903">
                  <c:v>867</c:v>
                </c:pt>
                <c:pt idx="2904">
                  <c:v>868</c:v>
                </c:pt>
                <c:pt idx="2905">
                  <c:v>868</c:v>
                </c:pt>
                <c:pt idx="2906">
                  <c:v>868</c:v>
                </c:pt>
                <c:pt idx="2907">
                  <c:v>869</c:v>
                </c:pt>
                <c:pt idx="2908">
                  <c:v>870</c:v>
                </c:pt>
                <c:pt idx="2909">
                  <c:v>871</c:v>
                </c:pt>
                <c:pt idx="2910">
                  <c:v>871</c:v>
                </c:pt>
                <c:pt idx="2911">
                  <c:v>872</c:v>
                </c:pt>
                <c:pt idx="2912">
                  <c:v>872</c:v>
                </c:pt>
                <c:pt idx="2913">
                  <c:v>872</c:v>
                </c:pt>
                <c:pt idx="2914">
                  <c:v>873</c:v>
                </c:pt>
                <c:pt idx="2915">
                  <c:v>873</c:v>
                </c:pt>
                <c:pt idx="2916">
                  <c:v>874</c:v>
                </c:pt>
                <c:pt idx="2917">
                  <c:v>874</c:v>
                </c:pt>
                <c:pt idx="2918">
                  <c:v>874</c:v>
                </c:pt>
                <c:pt idx="2919">
                  <c:v>875</c:v>
                </c:pt>
                <c:pt idx="2920">
                  <c:v>875</c:v>
                </c:pt>
                <c:pt idx="2921">
                  <c:v>875</c:v>
                </c:pt>
                <c:pt idx="2922">
                  <c:v>875</c:v>
                </c:pt>
                <c:pt idx="2923">
                  <c:v>875</c:v>
                </c:pt>
                <c:pt idx="2924">
                  <c:v>876</c:v>
                </c:pt>
                <c:pt idx="2925">
                  <c:v>876</c:v>
                </c:pt>
                <c:pt idx="2926">
                  <c:v>876</c:v>
                </c:pt>
                <c:pt idx="2927">
                  <c:v>877</c:v>
                </c:pt>
                <c:pt idx="2928">
                  <c:v>877</c:v>
                </c:pt>
                <c:pt idx="2929">
                  <c:v>877</c:v>
                </c:pt>
                <c:pt idx="2930">
                  <c:v>877</c:v>
                </c:pt>
                <c:pt idx="2931">
                  <c:v>878</c:v>
                </c:pt>
                <c:pt idx="2932">
                  <c:v>879</c:v>
                </c:pt>
                <c:pt idx="2933">
                  <c:v>879</c:v>
                </c:pt>
                <c:pt idx="2934">
                  <c:v>879</c:v>
                </c:pt>
                <c:pt idx="2935">
                  <c:v>879</c:v>
                </c:pt>
                <c:pt idx="2936">
                  <c:v>880</c:v>
                </c:pt>
                <c:pt idx="2937">
                  <c:v>880</c:v>
                </c:pt>
                <c:pt idx="2938">
                  <c:v>881</c:v>
                </c:pt>
                <c:pt idx="2939">
                  <c:v>881</c:v>
                </c:pt>
                <c:pt idx="2940">
                  <c:v>881</c:v>
                </c:pt>
                <c:pt idx="2941">
                  <c:v>881</c:v>
                </c:pt>
                <c:pt idx="2942">
                  <c:v>881</c:v>
                </c:pt>
                <c:pt idx="2943">
                  <c:v>881</c:v>
                </c:pt>
                <c:pt idx="2944">
                  <c:v>881</c:v>
                </c:pt>
                <c:pt idx="2945">
                  <c:v>881</c:v>
                </c:pt>
                <c:pt idx="2946">
                  <c:v>882</c:v>
                </c:pt>
                <c:pt idx="2947">
                  <c:v>882</c:v>
                </c:pt>
                <c:pt idx="2948">
                  <c:v>883</c:v>
                </c:pt>
                <c:pt idx="2949">
                  <c:v>884</c:v>
                </c:pt>
                <c:pt idx="2950">
                  <c:v>884</c:v>
                </c:pt>
                <c:pt idx="2951">
                  <c:v>885</c:v>
                </c:pt>
                <c:pt idx="2952">
                  <c:v>885</c:v>
                </c:pt>
                <c:pt idx="2953">
                  <c:v>885</c:v>
                </c:pt>
                <c:pt idx="2954">
                  <c:v>885</c:v>
                </c:pt>
                <c:pt idx="2955">
                  <c:v>886</c:v>
                </c:pt>
                <c:pt idx="2956">
                  <c:v>887</c:v>
                </c:pt>
                <c:pt idx="2957">
                  <c:v>888</c:v>
                </c:pt>
                <c:pt idx="2958">
                  <c:v>888</c:v>
                </c:pt>
                <c:pt idx="2959">
                  <c:v>888</c:v>
                </c:pt>
                <c:pt idx="2960">
                  <c:v>889</c:v>
                </c:pt>
                <c:pt idx="2961">
                  <c:v>890</c:v>
                </c:pt>
                <c:pt idx="2962">
                  <c:v>891</c:v>
                </c:pt>
                <c:pt idx="2963">
                  <c:v>892</c:v>
                </c:pt>
                <c:pt idx="2964">
                  <c:v>892</c:v>
                </c:pt>
                <c:pt idx="2965">
                  <c:v>892</c:v>
                </c:pt>
                <c:pt idx="2966">
                  <c:v>892</c:v>
                </c:pt>
                <c:pt idx="2967">
                  <c:v>893</c:v>
                </c:pt>
                <c:pt idx="2968">
                  <c:v>893</c:v>
                </c:pt>
                <c:pt idx="2969">
                  <c:v>894</c:v>
                </c:pt>
                <c:pt idx="2970">
                  <c:v>894</c:v>
                </c:pt>
                <c:pt idx="2971">
                  <c:v>894</c:v>
                </c:pt>
                <c:pt idx="2972">
                  <c:v>895</c:v>
                </c:pt>
                <c:pt idx="2973">
                  <c:v>896</c:v>
                </c:pt>
                <c:pt idx="2974">
                  <c:v>897</c:v>
                </c:pt>
                <c:pt idx="2975">
                  <c:v>897</c:v>
                </c:pt>
                <c:pt idx="2976">
                  <c:v>897</c:v>
                </c:pt>
                <c:pt idx="2977">
                  <c:v>897</c:v>
                </c:pt>
                <c:pt idx="2978">
                  <c:v>897</c:v>
                </c:pt>
                <c:pt idx="2979">
                  <c:v>897</c:v>
                </c:pt>
                <c:pt idx="2980">
                  <c:v>897</c:v>
                </c:pt>
                <c:pt idx="2981">
                  <c:v>897</c:v>
                </c:pt>
                <c:pt idx="2982">
                  <c:v>897</c:v>
                </c:pt>
                <c:pt idx="2983">
                  <c:v>897</c:v>
                </c:pt>
                <c:pt idx="2984">
                  <c:v>897</c:v>
                </c:pt>
                <c:pt idx="2985">
                  <c:v>897</c:v>
                </c:pt>
                <c:pt idx="2986">
                  <c:v>897</c:v>
                </c:pt>
                <c:pt idx="2987">
                  <c:v>897</c:v>
                </c:pt>
                <c:pt idx="2988">
                  <c:v>897</c:v>
                </c:pt>
                <c:pt idx="2989">
                  <c:v>897</c:v>
                </c:pt>
                <c:pt idx="2990">
                  <c:v>897</c:v>
                </c:pt>
                <c:pt idx="2991">
                  <c:v>897</c:v>
                </c:pt>
                <c:pt idx="2992">
                  <c:v>897</c:v>
                </c:pt>
                <c:pt idx="2993">
                  <c:v>897</c:v>
                </c:pt>
                <c:pt idx="2994">
                  <c:v>897</c:v>
                </c:pt>
                <c:pt idx="2995">
                  <c:v>897</c:v>
                </c:pt>
                <c:pt idx="2996">
                  <c:v>898</c:v>
                </c:pt>
                <c:pt idx="2997">
                  <c:v>899</c:v>
                </c:pt>
                <c:pt idx="2998">
                  <c:v>900</c:v>
                </c:pt>
                <c:pt idx="2999">
                  <c:v>900</c:v>
                </c:pt>
                <c:pt idx="3000">
                  <c:v>900</c:v>
                </c:pt>
                <c:pt idx="3001">
                  <c:v>900</c:v>
                </c:pt>
                <c:pt idx="3002">
                  <c:v>900</c:v>
                </c:pt>
                <c:pt idx="3003">
                  <c:v>901</c:v>
                </c:pt>
                <c:pt idx="3004">
                  <c:v>901</c:v>
                </c:pt>
                <c:pt idx="3005">
                  <c:v>902</c:v>
                </c:pt>
                <c:pt idx="3006">
                  <c:v>903</c:v>
                </c:pt>
                <c:pt idx="3007">
                  <c:v>904</c:v>
                </c:pt>
                <c:pt idx="3008">
                  <c:v>904</c:v>
                </c:pt>
                <c:pt idx="3009">
                  <c:v>905</c:v>
                </c:pt>
                <c:pt idx="3010">
                  <c:v>905</c:v>
                </c:pt>
                <c:pt idx="3011">
                  <c:v>905</c:v>
                </c:pt>
                <c:pt idx="3012">
                  <c:v>905</c:v>
                </c:pt>
                <c:pt idx="3013">
                  <c:v>905</c:v>
                </c:pt>
                <c:pt idx="3014">
                  <c:v>905</c:v>
                </c:pt>
                <c:pt idx="3015">
                  <c:v>906</c:v>
                </c:pt>
                <c:pt idx="3016">
                  <c:v>907</c:v>
                </c:pt>
                <c:pt idx="3017">
                  <c:v>907</c:v>
                </c:pt>
                <c:pt idx="3018">
                  <c:v>907</c:v>
                </c:pt>
                <c:pt idx="3019">
                  <c:v>907</c:v>
                </c:pt>
                <c:pt idx="3020">
                  <c:v>908</c:v>
                </c:pt>
                <c:pt idx="3021">
                  <c:v>909</c:v>
                </c:pt>
                <c:pt idx="3022">
                  <c:v>910</c:v>
                </c:pt>
                <c:pt idx="3023">
                  <c:v>911</c:v>
                </c:pt>
                <c:pt idx="3024">
                  <c:v>912</c:v>
                </c:pt>
                <c:pt idx="3025">
                  <c:v>913</c:v>
                </c:pt>
                <c:pt idx="3026">
                  <c:v>914</c:v>
                </c:pt>
                <c:pt idx="3027">
                  <c:v>915</c:v>
                </c:pt>
                <c:pt idx="3028">
                  <c:v>916</c:v>
                </c:pt>
                <c:pt idx="3029">
                  <c:v>916</c:v>
                </c:pt>
                <c:pt idx="3030">
                  <c:v>917</c:v>
                </c:pt>
                <c:pt idx="3031">
                  <c:v>918</c:v>
                </c:pt>
                <c:pt idx="3032">
                  <c:v>919</c:v>
                </c:pt>
                <c:pt idx="3033">
                  <c:v>920</c:v>
                </c:pt>
                <c:pt idx="3034">
                  <c:v>920</c:v>
                </c:pt>
                <c:pt idx="3035">
                  <c:v>921</c:v>
                </c:pt>
                <c:pt idx="3036">
                  <c:v>921</c:v>
                </c:pt>
                <c:pt idx="3037">
                  <c:v>921</c:v>
                </c:pt>
                <c:pt idx="3038">
                  <c:v>921</c:v>
                </c:pt>
                <c:pt idx="3039">
                  <c:v>921</c:v>
                </c:pt>
                <c:pt idx="3040">
                  <c:v>921</c:v>
                </c:pt>
                <c:pt idx="3041">
                  <c:v>921</c:v>
                </c:pt>
                <c:pt idx="3042">
                  <c:v>922</c:v>
                </c:pt>
                <c:pt idx="3043">
                  <c:v>923</c:v>
                </c:pt>
                <c:pt idx="3044">
                  <c:v>923</c:v>
                </c:pt>
                <c:pt idx="3045">
                  <c:v>924</c:v>
                </c:pt>
                <c:pt idx="3046">
                  <c:v>924</c:v>
                </c:pt>
                <c:pt idx="3047">
                  <c:v>925</c:v>
                </c:pt>
                <c:pt idx="3048">
                  <c:v>926</c:v>
                </c:pt>
                <c:pt idx="3049">
                  <c:v>926</c:v>
                </c:pt>
                <c:pt idx="3050">
                  <c:v>926</c:v>
                </c:pt>
                <c:pt idx="3051">
                  <c:v>926</c:v>
                </c:pt>
                <c:pt idx="3052">
                  <c:v>926</c:v>
                </c:pt>
                <c:pt idx="3053">
                  <c:v>927</c:v>
                </c:pt>
                <c:pt idx="3054">
                  <c:v>927</c:v>
                </c:pt>
                <c:pt idx="3055">
                  <c:v>928</c:v>
                </c:pt>
                <c:pt idx="3056">
                  <c:v>928</c:v>
                </c:pt>
                <c:pt idx="3057">
                  <c:v>928</c:v>
                </c:pt>
                <c:pt idx="3058">
                  <c:v>928</c:v>
                </c:pt>
                <c:pt idx="3059">
                  <c:v>929</c:v>
                </c:pt>
                <c:pt idx="3060">
                  <c:v>929</c:v>
                </c:pt>
                <c:pt idx="3061">
                  <c:v>929</c:v>
                </c:pt>
                <c:pt idx="3062">
                  <c:v>929</c:v>
                </c:pt>
                <c:pt idx="3063">
                  <c:v>929</c:v>
                </c:pt>
                <c:pt idx="3064">
                  <c:v>930</c:v>
                </c:pt>
                <c:pt idx="3065">
                  <c:v>930</c:v>
                </c:pt>
                <c:pt idx="3066">
                  <c:v>930</c:v>
                </c:pt>
                <c:pt idx="3067">
                  <c:v>930</c:v>
                </c:pt>
                <c:pt idx="3068">
                  <c:v>930</c:v>
                </c:pt>
                <c:pt idx="3069">
                  <c:v>930</c:v>
                </c:pt>
                <c:pt idx="3070">
                  <c:v>930</c:v>
                </c:pt>
                <c:pt idx="3071">
                  <c:v>930</c:v>
                </c:pt>
                <c:pt idx="3072">
                  <c:v>931</c:v>
                </c:pt>
                <c:pt idx="3073">
                  <c:v>931</c:v>
                </c:pt>
                <c:pt idx="3074">
                  <c:v>931</c:v>
                </c:pt>
                <c:pt idx="3075">
                  <c:v>932</c:v>
                </c:pt>
                <c:pt idx="3076">
                  <c:v>933</c:v>
                </c:pt>
                <c:pt idx="3077">
                  <c:v>933</c:v>
                </c:pt>
                <c:pt idx="3078">
                  <c:v>933</c:v>
                </c:pt>
                <c:pt idx="3079">
                  <c:v>934</c:v>
                </c:pt>
                <c:pt idx="3080">
                  <c:v>935</c:v>
                </c:pt>
                <c:pt idx="3081">
                  <c:v>936</c:v>
                </c:pt>
                <c:pt idx="3082">
                  <c:v>937</c:v>
                </c:pt>
                <c:pt idx="3083">
                  <c:v>937</c:v>
                </c:pt>
                <c:pt idx="3084">
                  <c:v>937</c:v>
                </c:pt>
                <c:pt idx="3085">
                  <c:v>938</c:v>
                </c:pt>
                <c:pt idx="3086">
                  <c:v>939</c:v>
                </c:pt>
                <c:pt idx="3087">
                  <c:v>940</c:v>
                </c:pt>
                <c:pt idx="3088">
                  <c:v>940</c:v>
                </c:pt>
                <c:pt idx="3089">
                  <c:v>941</c:v>
                </c:pt>
                <c:pt idx="3090">
                  <c:v>941</c:v>
                </c:pt>
                <c:pt idx="3091">
                  <c:v>941</c:v>
                </c:pt>
                <c:pt idx="3092">
                  <c:v>941</c:v>
                </c:pt>
                <c:pt idx="3093">
                  <c:v>941</c:v>
                </c:pt>
                <c:pt idx="3094">
                  <c:v>942</c:v>
                </c:pt>
                <c:pt idx="3095">
                  <c:v>942</c:v>
                </c:pt>
                <c:pt idx="3096">
                  <c:v>942</c:v>
                </c:pt>
                <c:pt idx="3097">
                  <c:v>943</c:v>
                </c:pt>
                <c:pt idx="3098">
                  <c:v>944</c:v>
                </c:pt>
                <c:pt idx="3099">
                  <c:v>944</c:v>
                </c:pt>
                <c:pt idx="3100">
                  <c:v>944</c:v>
                </c:pt>
                <c:pt idx="3101">
                  <c:v>944</c:v>
                </c:pt>
                <c:pt idx="3102">
                  <c:v>944</c:v>
                </c:pt>
                <c:pt idx="3103">
                  <c:v>944</c:v>
                </c:pt>
                <c:pt idx="3104">
                  <c:v>945</c:v>
                </c:pt>
                <c:pt idx="3105">
                  <c:v>945</c:v>
                </c:pt>
                <c:pt idx="3106">
                  <c:v>945</c:v>
                </c:pt>
                <c:pt idx="3107">
                  <c:v>945</c:v>
                </c:pt>
                <c:pt idx="3108">
                  <c:v>945</c:v>
                </c:pt>
                <c:pt idx="3109">
                  <c:v>945</c:v>
                </c:pt>
                <c:pt idx="3110">
                  <c:v>945</c:v>
                </c:pt>
                <c:pt idx="3111">
                  <c:v>945</c:v>
                </c:pt>
                <c:pt idx="3112">
                  <c:v>945</c:v>
                </c:pt>
                <c:pt idx="3113">
                  <c:v>945</c:v>
                </c:pt>
                <c:pt idx="3114">
                  <c:v>945</c:v>
                </c:pt>
                <c:pt idx="3115">
                  <c:v>945</c:v>
                </c:pt>
                <c:pt idx="3116">
                  <c:v>945</c:v>
                </c:pt>
                <c:pt idx="3117">
                  <c:v>945</c:v>
                </c:pt>
                <c:pt idx="3118">
                  <c:v>945</c:v>
                </c:pt>
                <c:pt idx="3119">
                  <c:v>945</c:v>
                </c:pt>
                <c:pt idx="3120">
                  <c:v>946</c:v>
                </c:pt>
                <c:pt idx="3121">
                  <c:v>946</c:v>
                </c:pt>
                <c:pt idx="3122">
                  <c:v>946</c:v>
                </c:pt>
                <c:pt idx="3123">
                  <c:v>947</c:v>
                </c:pt>
                <c:pt idx="3124">
                  <c:v>948</c:v>
                </c:pt>
                <c:pt idx="3125">
                  <c:v>949</c:v>
                </c:pt>
                <c:pt idx="3126">
                  <c:v>949</c:v>
                </c:pt>
                <c:pt idx="3127">
                  <c:v>949</c:v>
                </c:pt>
                <c:pt idx="3128">
                  <c:v>949</c:v>
                </c:pt>
                <c:pt idx="3129">
                  <c:v>949</c:v>
                </c:pt>
                <c:pt idx="3130">
                  <c:v>949</c:v>
                </c:pt>
                <c:pt idx="3131">
                  <c:v>949</c:v>
                </c:pt>
                <c:pt idx="3132">
                  <c:v>949</c:v>
                </c:pt>
                <c:pt idx="3133">
                  <c:v>949</c:v>
                </c:pt>
                <c:pt idx="3134">
                  <c:v>949</c:v>
                </c:pt>
                <c:pt idx="3135">
                  <c:v>949</c:v>
                </c:pt>
                <c:pt idx="3136">
                  <c:v>949</c:v>
                </c:pt>
                <c:pt idx="3137">
                  <c:v>950</c:v>
                </c:pt>
                <c:pt idx="3138">
                  <c:v>950</c:v>
                </c:pt>
                <c:pt idx="3139">
                  <c:v>950</c:v>
                </c:pt>
                <c:pt idx="3140">
                  <c:v>950</c:v>
                </c:pt>
                <c:pt idx="3141">
                  <c:v>950</c:v>
                </c:pt>
                <c:pt idx="3142">
                  <c:v>950</c:v>
                </c:pt>
                <c:pt idx="3143">
                  <c:v>950</c:v>
                </c:pt>
                <c:pt idx="3144">
                  <c:v>950</c:v>
                </c:pt>
                <c:pt idx="3145">
                  <c:v>951</c:v>
                </c:pt>
                <c:pt idx="3146">
                  <c:v>951</c:v>
                </c:pt>
                <c:pt idx="3147">
                  <c:v>951</c:v>
                </c:pt>
                <c:pt idx="3148">
                  <c:v>951</c:v>
                </c:pt>
                <c:pt idx="3149">
                  <c:v>952</c:v>
                </c:pt>
                <c:pt idx="3150">
                  <c:v>953</c:v>
                </c:pt>
                <c:pt idx="3151">
                  <c:v>953</c:v>
                </c:pt>
                <c:pt idx="3152">
                  <c:v>953</c:v>
                </c:pt>
                <c:pt idx="3153">
                  <c:v>953</c:v>
                </c:pt>
                <c:pt idx="3154">
                  <c:v>953</c:v>
                </c:pt>
                <c:pt idx="3155">
                  <c:v>953</c:v>
                </c:pt>
                <c:pt idx="3156">
                  <c:v>953</c:v>
                </c:pt>
                <c:pt idx="3157">
                  <c:v>953</c:v>
                </c:pt>
                <c:pt idx="3158">
                  <c:v>953</c:v>
                </c:pt>
                <c:pt idx="3159">
                  <c:v>953</c:v>
                </c:pt>
                <c:pt idx="3160">
                  <c:v>953</c:v>
                </c:pt>
                <c:pt idx="3161">
                  <c:v>953</c:v>
                </c:pt>
                <c:pt idx="3162">
                  <c:v>953</c:v>
                </c:pt>
                <c:pt idx="3163">
                  <c:v>953</c:v>
                </c:pt>
                <c:pt idx="3164">
                  <c:v>953</c:v>
                </c:pt>
                <c:pt idx="3165">
                  <c:v>954</c:v>
                </c:pt>
                <c:pt idx="3166">
                  <c:v>954</c:v>
                </c:pt>
                <c:pt idx="3167">
                  <c:v>955</c:v>
                </c:pt>
                <c:pt idx="3168">
                  <c:v>955</c:v>
                </c:pt>
                <c:pt idx="3169">
                  <c:v>955</c:v>
                </c:pt>
                <c:pt idx="3170">
                  <c:v>955</c:v>
                </c:pt>
                <c:pt idx="3171">
                  <c:v>955</c:v>
                </c:pt>
                <c:pt idx="3172">
                  <c:v>955</c:v>
                </c:pt>
                <c:pt idx="3173">
                  <c:v>955</c:v>
                </c:pt>
                <c:pt idx="3174">
                  <c:v>956</c:v>
                </c:pt>
                <c:pt idx="3175">
                  <c:v>957</c:v>
                </c:pt>
                <c:pt idx="3176">
                  <c:v>957</c:v>
                </c:pt>
                <c:pt idx="3177">
                  <c:v>957</c:v>
                </c:pt>
                <c:pt idx="3178">
                  <c:v>957</c:v>
                </c:pt>
                <c:pt idx="3179">
                  <c:v>957</c:v>
                </c:pt>
                <c:pt idx="3180">
                  <c:v>957</c:v>
                </c:pt>
                <c:pt idx="3181">
                  <c:v>957</c:v>
                </c:pt>
                <c:pt idx="3182">
                  <c:v>957</c:v>
                </c:pt>
                <c:pt idx="3183">
                  <c:v>957</c:v>
                </c:pt>
                <c:pt idx="3184">
                  <c:v>957</c:v>
                </c:pt>
                <c:pt idx="3185">
                  <c:v>957</c:v>
                </c:pt>
                <c:pt idx="3186">
                  <c:v>957</c:v>
                </c:pt>
                <c:pt idx="3187">
                  <c:v>957</c:v>
                </c:pt>
                <c:pt idx="3188">
                  <c:v>957</c:v>
                </c:pt>
                <c:pt idx="3189">
                  <c:v>957</c:v>
                </c:pt>
                <c:pt idx="3190">
                  <c:v>957</c:v>
                </c:pt>
                <c:pt idx="3191">
                  <c:v>957</c:v>
                </c:pt>
                <c:pt idx="3192">
                  <c:v>957</c:v>
                </c:pt>
                <c:pt idx="3193">
                  <c:v>957</c:v>
                </c:pt>
                <c:pt idx="3194">
                  <c:v>957</c:v>
                </c:pt>
                <c:pt idx="3195">
                  <c:v>957</c:v>
                </c:pt>
                <c:pt idx="3196">
                  <c:v>957</c:v>
                </c:pt>
                <c:pt idx="3197">
                  <c:v>957</c:v>
                </c:pt>
                <c:pt idx="3198">
                  <c:v>957</c:v>
                </c:pt>
                <c:pt idx="3199">
                  <c:v>958</c:v>
                </c:pt>
                <c:pt idx="3200">
                  <c:v>958</c:v>
                </c:pt>
                <c:pt idx="3201">
                  <c:v>958</c:v>
                </c:pt>
                <c:pt idx="3202">
                  <c:v>959</c:v>
                </c:pt>
                <c:pt idx="3203">
                  <c:v>959</c:v>
                </c:pt>
                <c:pt idx="3204">
                  <c:v>959</c:v>
                </c:pt>
                <c:pt idx="3205">
                  <c:v>959</c:v>
                </c:pt>
                <c:pt idx="3206">
                  <c:v>959</c:v>
                </c:pt>
                <c:pt idx="3207">
                  <c:v>960</c:v>
                </c:pt>
                <c:pt idx="3208">
                  <c:v>961</c:v>
                </c:pt>
                <c:pt idx="3209">
                  <c:v>962</c:v>
                </c:pt>
                <c:pt idx="3210">
                  <c:v>963</c:v>
                </c:pt>
                <c:pt idx="3211">
                  <c:v>964</c:v>
                </c:pt>
                <c:pt idx="3212">
                  <c:v>965</c:v>
                </c:pt>
                <c:pt idx="3213">
                  <c:v>966</c:v>
                </c:pt>
                <c:pt idx="3214">
                  <c:v>966</c:v>
                </c:pt>
                <c:pt idx="3215">
                  <c:v>966</c:v>
                </c:pt>
                <c:pt idx="3216">
                  <c:v>967</c:v>
                </c:pt>
                <c:pt idx="3217">
                  <c:v>968</c:v>
                </c:pt>
                <c:pt idx="3218">
                  <c:v>969</c:v>
                </c:pt>
                <c:pt idx="3219">
                  <c:v>970</c:v>
                </c:pt>
                <c:pt idx="3220">
                  <c:v>970</c:v>
                </c:pt>
                <c:pt idx="3221">
                  <c:v>971</c:v>
                </c:pt>
                <c:pt idx="3222">
                  <c:v>971</c:v>
                </c:pt>
                <c:pt idx="3223">
                  <c:v>971</c:v>
                </c:pt>
                <c:pt idx="3224">
                  <c:v>971</c:v>
                </c:pt>
                <c:pt idx="3225">
                  <c:v>971</c:v>
                </c:pt>
                <c:pt idx="3226">
                  <c:v>971</c:v>
                </c:pt>
                <c:pt idx="3227">
                  <c:v>972</c:v>
                </c:pt>
                <c:pt idx="3228">
                  <c:v>973</c:v>
                </c:pt>
                <c:pt idx="3229">
                  <c:v>973</c:v>
                </c:pt>
                <c:pt idx="3230">
                  <c:v>973</c:v>
                </c:pt>
                <c:pt idx="3231">
                  <c:v>973</c:v>
                </c:pt>
                <c:pt idx="3232">
                  <c:v>973</c:v>
                </c:pt>
                <c:pt idx="3233">
                  <c:v>973</c:v>
                </c:pt>
                <c:pt idx="3234">
                  <c:v>973</c:v>
                </c:pt>
                <c:pt idx="3235">
                  <c:v>973</c:v>
                </c:pt>
                <c:pt idx="3236">
                  <c:v>974</c:v>
                </c:pt>
                <c:pt idx="3237">
                  <c:v>974</c:v>
                </c:pt>
                <c:pt idx="3238">
                  <c:v>974</c:v>
                </c:pt>
                <c:pt idx="3239">
                  <c:v>975</c:v>
                </c:pt>
                <c:pt idx="3240">
                  <c:v>975</c:v>
                </c:pt>
                <c:pt idx="3241">
                  <c:v>975</c:v>
                </c:pt>
                <c:pt idx="3242">
                  <c:v>975</c:v>
                </c:pt>
                <c:pt idx="3243">
                  <c:v>975</c:v>
                </c:pt>
                <c:pt idx="3244">
                  <c:v>975</c:v>
                </c:pt>
                <c:pt idx="3245">
                  <c:v>976</c:v>
                </c:pt>
                <c:pt idx="3246">
                  <c:v>977</c:v>
                </c:pt>
                <c:pt idx="3247">
                  <c:v>977</c:v>
                </c:pt>
                <c:pt idx="3248">
                  <c:v>977</c:v>
                </c:pt>
                <c:pt idx="3249">
                  <c:v>977</c:v>
                </c:pt>
                <c:pt idx="3250">
                  <c:v>977</c:v>
                </c:pt>
                <c:pt idx="3251">
                  <c:v>977</c:v>
                </c:pt>
                <c:pt idx="3252">
                  <c:v>978</c:v>
                </c:pt>
                <c:pt idx="3253">
                  <c:v>979</c:v>
                </c:pt>
                <c:pt idx="3254">
                  <c:v>979</c:v>
                </c:pt>
                <c:pt idx="3255">
                  <c:v>979</c:v>
                </c:pt>
                <c:pt idx="3256">
                  <c:v>979</c:v>
                </c:pt>
                <c:pt idx="3257">
                  <c:v>979</c:v>
                </c:pt>
                <c:pt idx="3258">
                  <c:v>979</c:v>
                </c:pt>
                <c:pt idx="3259">
                  <c:v>979</c:v>
                </c:pt>
                <c:pt idx="3260">
                  <c:v>979</c:v>
                </c:pt>
                <c:pt idx="3261">
                  <c:v>979</c:v>
                </c:pt>
                <c:pt idx="3262">
                  <c:v>979</c:v>
                </c:pt>
                <c:pt idx="3263">
                  <c:v>980</c:v>
                </c:pt>
                <c:pt idx="3264">
                  <c:v>980</c:v>
                </c:pt>
                <c:pt idx="3265">
                  <c:v>980</c:v>
                </c:pt>
                <c:pt idx="3266">
                  <c:v>981</c:v>
                </c:pt>
                <c:pt idx="3267">
                  <c:v>981</c:v>
                </c:pt>
                <c:pt idx="3268">
                  <c:v>981</c:v>
                </c:pt>
                <c:pt idx="3269">
                  <c:v>982</c:v>
                </c:pt>
                <c:pt idx="3270">
                  <c:v>982</c:v>
                </c:pt>
                <c:pt idx="3271">
                  <c:v>982</c:v>
                </c:pt>
                <c:pt idx="3272">
                  <c:v>982</c:v>
                </c:pt>
                <c:pt idx="3273">
                  <c:v>982</c:v>
                </c:pt>
                <c:pt idx="3274">
                  <c:v>983</c:v>
                </c:pt>
                <c:pt idx="3275">
                  <c:v>984</c:v>
                </c:pt>
                <c:pt idx="3276">
                  <c:v>985</c:v>
                </c:pt>
                <c:pt idx="3277">
                  <c:v>986</c:v>
                </c:pt>
                <c:pt idx="3278">
                  <c:v>987</c:v>
                </c:pt>
                <c:pt idx="3279">
                  <c:v>988</c:v>
                </c:pt>
                <c:pt idx="3280">
                  <c:v>989</c:v>
                </c:pt>
                <c:pt idx="3281">
                  <c:v>990</c:v>
                </c:pt>
                <c:pt idx="3282">
                  <c:v>990</c:v>
                </c:pt>
                <c:pt idx="3283">
                  <c:v>990</c:v>
                </c:pt>
                <c:pt idx="3284">
                  <c:v>991</c:v>
                </c:pt>
                <c:pt idx="3285">
                  <c:v>991</c:v>
                </c:pt>
                <c:pt idx="3286">
                  <c:v>991</c:v>
                </c:pt>
                <c:pt idx="3287">
                  <c:v>991</c:v>
                </c:pt>
                <c:pt idx="3288">
                  <c:v>991</c:v>
                </c:pt>
                <c:pt idx="3289">
                  <c:v>991</c:v>
                </c:pt>
                <c:pt idx="3290">
                  <c:v>991</c:v>
                </c:pt>
                <c:pt idx="3291">
                  <c:v>992</c:v>
                </c:pt>
                <c:pt idx="3292">
                  <c:v>993</c:v>
                </c:pt>
                <c:pt idx="3293">
                  <c:v>994</c:v>
                </c:pt>
                <c:pt idx="3294">
                  <c:v>995</c:v>
                </c:pt>
                <c:pt idx="3295">
                  <c:v>996</c:v>
                </c:pt>
                <c:pt idx="3296">
                  <c:v>996</c:v>
                </c:pt>
                <c:pt idx="3297">
                  <c:v>996</c:v>
                </c:pt>
                <c:pt idx="3298">
                  <c:v>996</c:v>
                </c:pt>
                <c:pt idx="3299">
                  <c:v>996</c:v>
                </c:pt>
                <c:pt idx="3300">
                  <c:v>997</c:v>
                </c:pt>
                <c:pt idx="3301">
                  <c:v>997</c:v>
                </c:pt>
                <c:pt idx="3302">
                  <c:v>998</c:v>
                </c:pt>
                <c:pt idx="3303">
                  <c:v>999</c:v>
                </c:pt>
                <c:pt idx="3304">
                  <c:v>999</c:v>
                </c:pt>
                <c:pt idx="3305">
                  <c:v>999</c:v>
                </c:pt>
                <c:pt idx="3306">
                  <c:v>1000</c:v>
                </c:pt>
                <c:pt idx="3307">
                  <c:v>1000</c:v>
                </c:pt>
                <c:pt idx="3308">
                  <c:v>1000</c:v>
                </c:pt>
                <c:pt idx="3309">
                  <c:v>1000</c:v>
                </c:pt>
                <c:pt idx="3310">
                  <c:v>1000</c:v>
                </c:pt>
                <c:pt idx="3311">
                  <c:v>1000</c:v>
                </c:pt>
                <c:pt idx="3312">
                  <c:v>1000</c:v>
                </c:pt>
                <c:pt idx="3313">
                  <c:v>1000</c:v>
                </c:pt>
                <c:pt idx="3314">
                  <c:v>1000</c:v>
                </c:pt>
                <c:pt idx="3315">
                  <c:v>1001</c:v>
                </c:pt>
                <c:pt idx="3316">
                  <c:v>1001</c:v>
                </c:pt>
                <c:pt idx="3317">
                  <c:v>1001</c:v>
                </c:pt>
                <c:pt idx="3318">
                  <c:v>1001</c:v>
                </c:pt>
                <c:pt idx="3319">
                  <c:v>1001</c:v>
                </c:pt>
                <c:pt idx="3320">
                  <c:v>1001</c:v>
                </c:pt>
                <c:pt idx="3321">
                  <c:v>1001</c:v>
                </c:pt>
                <c:pt idx="3322">
                  <c:v>1001</c:v>
                </c:pt>
                <c:pt idx="3323">
                  <c:v>1001</c:v>
                </c:pt>
                <c:pt idx="3324">
                  <c:v>1001</c:v>
                </c:pt>
                <c:pt idx="3325">
                  <c:v>1001</c:v>
                </c:pt>
                <c:pt idx="3326">
                  <c:v>1001</c:v>
                </c:pt>
                <c:pt idx="3327">
                  <c:v>1001</c:v>
                </c:pt>
                <c:pt idx="3328">
                  <c:v>1001</c:v>
                </c:pt>
                <c:pt idx="3329">
                  <c:v>1001</c:v>
                </c:pt>
                <c:pt idx="3330">
                  <c:v>1001</c:v>
                </c:pt>
                <c:pt idx="3331">
                  <c:v>1002</c:v>
                </c:pt>
                <c:pt idx="3332">
                  <c:v>1002</c:v>
                </c:pt>
                <c:pt idx="3333">
                  <c:v>1002</c:v>
                </c:pt>
                <c:pt idx="3334">
                  <c:v>1003</c:v>
                </c:pt>
                <c:pt idx="3335">
                  <c:v>1003</c:v>
                </c:pt>
                <c:pt idx="3336">
                  <c:v>1003</c:v>
                </c:pt>
                <c:pt idx="3337">
                  <c:v>1003</c:v>
                </c:pt>
                <c:pt idx="3338">
                  <c:v>1003</c:v>
                </c:pt>
                <c:pt idx="3339">
                  <c:v>1003</c:v>
                </c:pt>
                <c:pt idx="3340">
                  <c:v>1003</c:v>
                </c:pt>
                <c:pt idx="3341">
                  <c:v>1003</c:v>
                </c:pt>
                <c:pt idx="3342">
                  <c:v>1003</c:v>
                </c:pt>
                <c:pt idx="3343">
                  <c:v>1003</c:v>
                </c:pt>
                <c:pt idx="3344">
                  <c:v>1003</c:v>
                </c:pt>
                <c:pt idx="3345">
                  <c:v>1003</c:v>
                </c:pt>
                <c:pt idx="3346">
                  <c:v>1003</c:v>
                </c:pt>
                <c:pt idx="3347">
                  <c:v>1004</c:v>
                </c:pt>
                <c:pt idx="3348">
                  <c:v>1005</c:v>
                </c:pt>
                <c:pt idx="3349">
                  <c:v>1005</c:v>
                </c:pt>
                <c:pt idx="3350">
                  <c:v>1005</c:v>
                </c:pt>
                <c:pt idx="3351">
                  <c:v>1005</c:v>
                </c:pt>
                <c:pt idx="3352">
                  <c:v>1006</c:v>
                </c:pt>
                <c:pt idx="3353">
                  <c:v>1007</c:v>
                </c:pt>
                <c:pt idx="3354">
                  <c:v>1007</c:v>
                </c:pt>
                <c:pt idx="3355">
                  <c:v>1007</c:v>
                </c:pt>
                <c:pt idx="3356">
                  <c:v>1008</c:v>
                </c:pt>
                <c:pt idx="3357">
                  <c:v>1008</c:v>
                </c:pt>
                <c:pt idx="3358">
                  <c:v>1008</c:v>
                </c:pt>
                <c:pt idx="3359">
                  <c:v>1008</c:v>
                </c:pt>
                <c:pt idx="3360">
                  <c:v>1008</c:v>
                </c:pt>
                <c:pt idx="3361">
                  <c:v>1008</c:v>
                </c:pt>
                <c:pt idx="3362">
                  <c:v>1008</c:v>
                </c:pt>
                <c:pt idx="3363">
                  <c:v>1009</c:v>
                </c:pt>
                <c:pt idx="3364">
                  <c:v>1009</c:v>
                </c:pt>
                <c:pt idx="3365">
                  <c:v>1010</c:v>
                </c:pt>
                <c:pt idx="3366">
                  <c:v>1011</c:v>
                </c:pt>
                <c:pt idx="3367">
                  <c:v>1011</c:v>
                </c:pt>
                <c:pt idx="3368">
                  <c:v>1012</c:v>
                </c:pt>
                <c:pt idx="3369">
                  <c:v>1012</c:v>
                </c:pt>
                <c:pt idx="3370">
                  <c:v>1012</c:v>
                </c:pt>
                <c:pt idx="3371">
                  <c:v>1012</c:v>
                </c:pt>
                <c:pt idx="3372">
                  <c:v>1012</c:v>
                </c:pt>
                <c:pt idx="3373">
                  <c:v>1012</c:v>
                </c:pt>
                <c:pt idx="3374">
                  <c:v>1012</c:v>
                </c:pt>
                <c:pt idx="3375">
                  <c:v>1012</c:v>
                </c:pt>
                <c:pt idx="3376">
                  <c:v>1012</c:v>
                </c:pt>
                <c:pt idx="3377">
                  <c:v>1012</c:v>
                </c:pt>
                <c:pt idx="3378">
                  <c:v>1013</c:v>
                </c:pt>
                <c:pt idx="3379">
                  <c:v>1014</c:v>
                </c:pt>
                <c:pt idx="3380">
                  <c:v>1015</c:v>
                </c:pt>
                <c:pt idx="3381">
                  <c:v>1015</c:v>
                </c:pt>
                <c:pt idx="3382">
                  <c:v>1015</c:v>
                </c:pt>
                <c:pt idx="3383">
                  <c:v>1015</c:v>
                </c:pt>
                <c:pt idx="3384">
                  <c:v>1016</c:v>
                </c:pt>
                <c:pt idx="3385">
                  <c:v>1016</c:v>
                </c:pt>
                <c:pt idx="3386">
                  <c:v>1016</c:v>
                </c:pt>
                <c:pt idx="3387">
                  <c:v>1016</c:v>
                </c:pt>
                <c:pt idx="3388">
                  <c:v>1017</c:v>
                </c:pt>
                <c:pt idx="3389">
                  <c:v>1017</c:v>
                </c:pt>
                <c:pt idx="3390">
                  <c:v>1017</c:v>
                </c:pt>
                <c:pt idx="3391">
                  <c:v>1017</c:v>
                </c:pt>
                <c:pt idx="3392">
                  <c:v>1017</c:v>
                </c:pt>
                <c:pt idx="3393">
                  <c:v>1017</c:v>
                </c:pt>
                <c:pt idx="3394">
                  <c:v>1017</c:v>
                </c:pt>
                <c:pt idx="3395">
                  <c:v>1017</c:v>
                </c:pt>
                <c:pt idx="3396">
                  <c:v>1017</c:v>
                </c:pt>
                <c:pt idx="3397">
                  <c:v>1017</c:v>
                </c:pt>
                <c:pt idx="3398">
                  <c:v>1017</c:v>
                </c:pt>
                <c:pt idx="3399">
                  <c:v>1017</c:v>
                </c:pt>
                <c:pt idx="3400">
                  <c:v>1017</c:v>
                </c:pt>
                <c:pt idx="3401">
                  <c:v>1017</c:v>
                </c:pt>
                <c:pt idx="3402">
                  <c:v>1017</c:v>
                </c:pt>
                <c:pt idx="3403">
                  <c:v>1017</c:v>
                </c:pt>
                <c:pt idx="3404">
                  <c:v>1017</c:v>
                </c:pt>
                <c:pt idx="3405">
                  <c:v>1018</c:v>
                </c:pt>
                <c:pt idx="3406">
                  <c:v>1018</c:v>
                </c:pt>
                <c:pt idx="3407">
                  <c:v>1018</c:v>
                </c:pt>
                <c:pt idx="3408">
                  <c:v>1019</c:v>
                </c:pt>
                <c:pt idx="3409">
                  <c:v>1019</c:v>
                </c:pt>
                <c:pt idx="3410">
                  <c:v>1019</c:v>
                </c:pt>
                <c:pt idx="3411">
                  <c:v>1019</c:v>
                </c:pt>
                <c:pt idx="3412">
                  <c:v>1019</c:v>
                </c:pt>
                <c:pt idx="3413">
                  <c:v>1019</c:v>
                </c:pt>
                <c:pt idx="3414">
                  <c:v>1020</c:v>
                </c:pt>
                <c:pt idx="3415">
                  <c:v>1021</c:v>
                </c:pt>
                <c:pt idx="3416">
                  <c:v>1022</c:v>
                </c:pt>
                <c:pt idx="3417">
                  <c:v>1023</c:v>
                </c:pt>
                <c:pt idx="3418">
                  <c:v>1023</c:v>
                </c:pt>
                <c:pt idx="3419">
                  <c:v>1023</c:v>
                </c:pt>
                <c:pt idx="3420">
                  <c:v>1023</c:v>
                </c:pt>
                <c:pt idx="3421">
                  <c:v>1023</c:v>
                </c:pt>
                <c:pt idx="3422">
                  <c:v>1023</c:v>
                </c:pt>
                <c:pt idx="3423">
                  <c:v>1023</c:v>
                </c:pt>
                <c:pt idx="3424">
                  <c:v>1023</c:v>
                </c:pt>
                <c:pt idx="3425">
                  <c:v>1023</c:v>
                </c:pt>
                <c:pt idx="3426">
                  <c:v>1023</c:v>
                </c:pt>
                <c:pt idx="3427">
                  <c:v>1023</c:v>
                </c:pt>
                <c:pt idx="3428">
                  <c:v>1024</c:v>
                </c:pt>
                <c:pt idx="3429">
                  <c:v>1025</c:v>
                </c:pt>
                <c:pt idx="3430">
                  <c:v>1025</c:v>
                </c:pt>
                <c:pt idx="3431">
                  <c:v>1025</c:v>
                </c:pt>
                <c:pt idx="3432">
                  <c:v>1025</c:v>
                </c:pt>
                <c:pt idx="3433">
                  <c:v>1025</c:v>
                </c:pt>
                <c:pt idx="3434">
                  <c:v>1026</c:v>
                </c:pt>
                <c:pt idx="3435">
                  <c:v>1026</c:v>
                </c:pt>
                <c:pt idx="3436">
                  <c:v>1026</c:v>
                </c:pt>
                <c:pt idx="3437">
                  <c:v>1026</c:v>
                </c:pt>
                <c:pt idx="3438">
                  <c:v>1026</c:v>
                </c:pt>
                <c:pt idx="3439">
                  <c:v>1027</c:v>
                </c:pt>
                <c:pt idx="3440">
                  <c:v>1027</c:v>
                </c:pt>
                <c:pt idx="3441">
                  <c:v>1027</c:v>
                </c:pt>
                <c:pt idx="3442">
                  <c:v>1027</c:v>
                </c:pt>
                <c:pt idx="3443">
                  <c:v>1027</c:v>
                </c:pt>
                <c:pt idx="3444">
                  <c:v>1027</c:v>
                </c:pt>
                <c:pt idx="3445">
                  <c:v>1027</c:v>
                </c:pt>
                <c:pt idx="3446">
                  <c:v>1028</c:v>
                </c:pt>
                <c:pt idx="3447">
                  <c:v>1029</c:v>
                </c:pt>
                <c:pt idx="3448">
                  <c:v>1030</c:v>
                </c:pt>
                <c:pt idx="3449">
                  <c:v>1030</c:v>
                </c:pt>
                <c:pt idx="3450">
                  <c:v>1030</c:v>
                </c:pt>
                <c:pt idx="3451">
                  <c:v>1031</c:v>
                </c:pt>
                <c:pt idx="3452">
                  <c:v>1032</c:v>
                </c:pt>
                <c:pt idx="3453">
                  <c:v>1033</c:v>
                </c:pt>
                <c:pt idx="3454">
                  <c:v>1034</c:v>
                </c:pt>
                <c:pt idx="3455">
                  <c:v>1035</c:v>
                </c:pt>
                <c:pt idx="3456">
                  <c:v>1036</c:v>
                </c:pt>
                <c:pt idx="3457">
                  <c:v>1037</c:v>
                </c:pt>
                <c:pt idx="3458">
                  <c:v>1038</c:v>
                </c:pt>
                <c:pt idx="3459">
                  <c:v>1038</c:v>
                </c:pt>
                <c:pt idx="3460">
                  <c:v>1039</c:v>
                </c:pt>
                <c:pt idx="3461">
                  <c:v>1039</c:v>
                </c:pt>
                <c:pt idx="3462">
                  <c:v>1040</c:v>
                </c:pt>
                <c:pt idx="3463">
                  <c:v>1040</c:v>
                </c:pt>
                <c:pt idx="3464">
                  <c:v>1040</c:v>
                </c:pt>
                <c:pt idx="3465">
                  <c:v>1040</c:v>
                </c:pt>
                <c:pt idx="3466">
                  <c:v>1040</c:v>
                </c:pt>
                <c:pt idx="3467">
                  <c:v>1041</c:v>
                </c:pt>
                <c:pt idx="3468">
                  <c:v>1041</c:v>
                </c:pt>
                <c:pt idx="3469">
                  <c:v>1041</c:v>
                </c:pt>
                <c:pt idx="3470">
                  <c:v>1041</c:v>
                </c:pt>
                <c:pt idx="3471">
                  <c:v>1041</c:v>
                </c:pt>
                <c:pt idx="3472">
                  <c:v>1041</c:v>
                </c:pt>
                <c:pt idx="3473">
                  <c:v>1041</c:v>
                </c:pt>
                <c:pt idx="3474">
                  <c:v>1042</c:v>
                </c:pt>
                <c:pt idx="3475">
                  <c:v>1043</c:v>
                </c:pt>
                <c:pt idx="3476">
                  <c:v>1044</c:v>
                </c:pt>
                <c:pt idx="3477">
                  <c:v>1044</c:v>
                </c:pt>
                <c:pt idx="3478">
                  <c:v>1044</c:v>
                </c:pt>
                <c:pt idx="3479">
                  <c:v>1045</c:v>
                </c:pt>
                <c:pt idx="3480">
                  <c:v>1045</c:v>
                </c:pt>
                <c:pt idx="3481">
                  <c:v>1045</c:v>
                </c:pt>
                <c:pt idx="3482">
                  <c:v>1045</c:v>
                </c:pt>
                <c:pt idx="3483">
                  <c:v>1045</c:v>
                </c:pt>
                <c:pt idx="3484">
                  <c:v>1045</c:v>
                </c:pt>
                <c:pt idx="3485">
                  <c:v>1045</c:v>
                </c:pt>
                <c:pt idx="3486">
                  <c:v>1045</c:v>
                </c:pt>
                <c:pt idx="3487">
                  <c:v>1046</c:v>
                </c:pt>
                <c:pt idx="3488">
                  <c:v>1047</c:v>
                </c:pt>
                <c:pt idx="3489">
                  <c:v>1047</c:v>
                </c:pt>
                <c:pt idx="3490">
                  <c:v>1048</c:v>
                </c:pt>
                <c:pt idx="3491">
                  <c:v>1048</c:v>
                </c:pt>
                <c:pt idx="3492">
                  <c:v>1048</c:v>
                </c:pt>
                <c:pt idx="3493">
                  <c:v>1048</c:v>
                </c:pt>
                <c:pt idx="3494">
                  <c:v>1048</c:v>
                </c:pt>
                <c:pt idx="3495">
                  <c:v>1048</c:v>
                </c:pt>
                <c:pt idx="3496">
                  <c:v>1048</c:v>
                </c:pt>
                <c:pt idx="3497">
                  <c:v>1048</c:v>
                </c:pt>
                <c:pt idx="3498">
                  <c:v>1049</c:v>
                </c:pt>
                <c:pt idx="3499">
                  <c:v>1049</c:v>
                </c:pt>
                <c:pt idx="3500">
                  <c:v>1049</c:v>
                </c:pt>
                <c:pt idx="3501">
                  <c:v>1049</c:v>
                </c:pt>
                <c:pt idx="3502">
                  <c:v>1049</c:v>
                </c:pt>
                <c:pt idx="3503">
                  <c:v>1050</c:v>
                </c:pt>
                <c:pt idx="3504">
                  <c:v>1050</c:v>
                </c:pt>
                <c:pt idx="3505">
                  <c:v>1050</c:v>
                </c:pt>
                <c:pt idx="3506">
                  <c:v>1050</c:v>
                </c:pt>
                <c:pt idx="3507">
                  <c:v>1050</c:v>
                </c:pt>
                <c:pt idx="3508">
                  <c:v>1050</c:v>
                </c:pt>
                <c:pt idx="3509">
                  <c:v>1050</c:v>
                </c:pt>
                <c:pt idx="3510">
                  <c:v>1050</c:v>
                </c:pt>
                <c:pt idx="3511">
                  <c:v>1050</c:v>
                </c:pt>
                <c:pt idx="3512">
                  <c:v>1050</c:v>
                </c:pt>
                <c:pt idx="3513">
                  <c:v>1050</c:v>
                </c:pt>
                <c:pt idx="3514">
                  <c:v>1050</c:v>
                </c:pt>
                <c:pt idx="3515">
                  <c:v>1050</c:v>
                </c:pt>
                <c:pt idx="3516">
                  <c:v>1050</c:v>
                </c:pt>
                <c:pt idx="3517">
                  <c:v>1050</c:v>
                </c:pt>
                <c:pt idx="3518">
                  <c:v>1050</c:v>
                </c:pt>
                <c:pt idx="3519">
                  <c:v>1050</c:v>
                </c:pt>
                <c:pt idx="3520">
                  <c:v>1050</c:v>
                </c:pt>
                <c:pt idx="3521">
                  <c:v>1050</c:v>
                </c:pt>
                <c:pt idx="3522">
                  <c:v>1050</c:v>
                </c:pt>
                <c:pt idx="3523">
                  <c:v>1050</c:v>
                </c:pt>
                <c:pt idx="3524">
                  <c:v>1050</c:v>
                </c:pt>
                <c:pt idx="3525">
                  <c:v>1051</c:v>
                </c:pt>
                <c:pt idx="3526">
                  <c:v>1051</c:v>
                </c:pt>
                <c:pt idx="3527">
                  <c:v>1051</c:v>
                </c:pt>
                <c:pt idx="3528">
                  <c:v>1052</c:v>
                </c:pt>
                <c:pt idx="3529">
                  <c:v>1052</c:v>
                </c:pt>
                <c:pt idx="3530">
                  <c:v>1053</c:v>
                </c:pt>
                <c:pt idx="3531">
                  <c:v>1053</c:v>
                </c:pt>
                <c:pt idx="3532">
                  <c:v>1054</c:v>
                </c:pt>
                <c:pt idx="3533">
                  <c:v>1054</c:v>
                </c:pt>
                <c:pt idx="3534">
                  <c:v>1054</c:v>
                </c:pt>
                <c:pt idx="3535">
                  <c:v>1054</c:v>
                </c:pt>
                <c:pt idx="3536">
                  <c:v>1054</c:v>
                </c:pt>
                <c:pt idx="3537">
                  <c:v>1054</c:v>
                </c:pt>
                <c:pt idx="3538">
                  <c:v>1054</c:v>
                </c:pt>
                <c:pt idx="3539">
                  <c:v>1055</c:v>
                </c:pt>
                <c:pt idx="3540">
                  <c:v>1056</c:v>
                </c:pt>
                <c:pt idx="3541">
                  <c:v>1057</c:v>
                </c:pt>
                <c:pt idx="3542">
                  <c:v>1057</c:v>
                </c:pt>
                <c:pt idx="3543">
                  <c:v>1058</c:v>
                </c:pt>
                <c:pt idx="3544">
                  <c:v>1059</c:v>
                </c:pt>
                <c:pt idx="3545">
                  <c:v>1060</c:v>
                </c:pt>
                <c:pt idx="3546">
                  <c:v>1061</c:v>
                </c:pt>
                <c:pt idx="3547">
                  <c:v>1062</c:v>
                </c:pt>
                <c:pt idx="3548">
                  <c:v>1062</c:v>
                </c:pt>
                <c:pt idx="3549">
                  <c:v>1062</c:v>
                </c:pt>
                <c:pt idx="3550">
                  <c:v>1062</c:v>
                </c:pt>
                <c:pt idx="3551">
                  <c:v>1062</c:v>
                </c:pt>
                <c:pt idx="3552">
                  <c:v>1063</c:v>
                </c:pt>
                <c:pt idx="3553">
                  <c:v>1064</c:v>
                </c:pt>
                <c:pt idx="3554">
                  <c:v>1064</c:v>
                </c:pt>
                <c:pt idx="3555">
                  <c:v>1065</c:v>
                </c:pt>
                <c:pt idx="3556">
                  <c:v>1066</c:v>
                </c:pt>
                <c:pt idx="3557">
                  <c:v>1067</c:v>
                </c:pt>
                <c:pt idx="3558">
                  <c:v>1067</c:v>
                </c:pt>
                <c:pt idx="3559">
                  <c:v>1067</c:v>
                </c:pt>
                <c:pt idx="3560">
                  <c:v>1067</c:v>
                </c:pt>
                <c:pt idx="3561">
                  <c:v>1068</c:v>
                </c:pt>
                <c:pt idx="3562">
                  <c:v>1069</c:v>
                </c:pt>
                <c:pt idx="3563">
                  <c:v>1069</c:v>
                </c:pt>
                <c:pt idx="3564">
                  <c:v>1069</c:v>
                </c:pt>
                <c:pt idx="3565">
                  <c:v>1069</c:v>
                </c:pt>
                <c:pt idx="3566">
                  <c:v>1069</c:v>
                </c:pt>
                <c:pt idx="3567">
                  <c:v>1070</c:v>
                </c:pt>
                <c:pt idx="3568">
                  <c:v>1070</c:v>
                </c:pt>
                <c:pt idx="3569">
                  <c:v>1071</c:v>
                </c:pt>
                <c:pt idx="3570">
                  <c:v>1072</c:v>
                </c:pt>
                <c:pt idx="3571">
                  <c:v>1073</c:v>
                </c:pt>
                <c:pt idx="3572">
                  <c:v>1073</c:v>
                </c:pt>
                <c:pt idx="3573">
                  <c:v>1073</c:v>
                </c:pt>
                <c:pt idx="3574">
                  <c:v>1073</c:v>
                </c:pt>
                <c:pt idx="3575">
                  <c:v>1073</c:v>
                </c:pt>
                <c:pt idx="3576">
                  <c:v>1073</c:v>
                </c:pt>
                <c:pt idx="3577">
                  <c:v>1073</c:v>
                </c:pt>
                <c:pt idx="3578">
                  <c:v>1074</c:v>
                </c:pt>
                <c:pt idx="3579">
                  <c:v>1074</c:v>
                </c:pt>
                <c:pt idx="3580">
                  <c:v>1074</c:v>
                </c:pt>
                <c:pt idx="3581">
                  <c:v>1075</c:v>
                </c:pt>
                <c:pt idx="3582">
                  <c:v>1075</c:v>
                </c:pt>
                <c:pt idx="3583">
                  <c:v>1076</c:v>
                </c:pt>
                <c:pt idx="3584">
                  <c:v>1076</c:v>
                </c:pt>
                <c:pt idx="3585">
                  <c:v>1077</c:v>
                </c:pt>
                <c:pt idx="3586">
                  <c:v>1078</c:v>
                </c:pt>
                <c:pt idx="3587">
                  <c:v>1078</c:v>
                </c:pt>
                <c:pt idx="3588">
                  <c:v>1078</c:v>
                </c:pt>
                <c:pt idx="3589">
                  <c:v>1078</c:v>
                </c:pt>
                <c:pt idx="3590">
                  <c:v>1078</c:v>
                </c:pt>
                <c:pt idx="3591">
                  <c:v>1078</c:v>
                </c:pt>
                <c:pt idx="3592">
                  <c:v>1078</c:v>
                </c:pt>
                <c:pt idx="3593">
                  <c:v>1078</c:v>
                </c:pt>
                <c:pt idx="3594">
                  <c:v>1078</c:v>
                </c:pt>
                <c:pt idx="3595">
                  <c:v>1078</c:v>
                </c:pt>
                <c:pt idx="3596">
                  <c:v>1078</c:v>
                </c:pt>
                <c:pt idx="3597">
                  <c:v>1078</c:v>
                </c:pt>
                <c:pt idx="3598">
                  <c:v>1078</c:v>
                </c:pt>
                <c:pt idx="3599">
                  <c:v>1078</c:v>
                </c:pt>
                <c:pt idx="3600">
                  <c:v>1078</c:v>
                </c:pt>
                <c:pt idx="3601">
                  <c:v>1078</c:v>
                </c:pt>
                <c:pt idx="3602">
                  <c:v>1078</c:v>
                </c:pt>
                <c:pt idx="3603">
                  <c:v>1078</c:v>
                </c:pt>
                <c:pt idx="3604">
                  <c:v>1078</c:v>
                </c:pt>
                <c:pt idx="3605">
                  <c:v>1078</c:v>
                </c:pt>
                <c:pt idx="3606">
                  <c:v>1078</c:v>
                </c:pt>
                <c:pt idx="3607">
                  <c:v>1078</c:v>
                </c:pt>
                <c:pt idx="3608">
                  <c:v>1078</c:v>
                </c:pt>
                <c:pt idx="3609">
                  <c:v>1078</c:v>
                </c:pt>
                <c:pt idx="3610">
                  <c:v>1078</c:v>
                </c:pt>
                <c:pt idx="3611">
                  <c:v>1078</c:v>
                </c:pt>
                <c:pt idx="3612">
                  <c:v>1078</c:v>
                </c:pt>
                <c:pt idx="3613">
                  <c:v>1078</c:v>
                </c:pt>
                <c:pt idx="3614">
                  <c:v>1078</c:v>
                </c:pt>
                <c:pt idx="3615">
                  <c:v>1078</c:v>
                </c:pt>
                <c:pt idx="3616">
                  <c:v>1078</c:v>
                </c:pt>
                <c:pt idx="3617">
                  <c:v>1078</c:v>
                </c:pt>
                <c:pt idx="3618">
                  <c:v>1078</c:v>
                </c:pt>
                <c:pt idx="3619">
                  <c:v>1078</c:v>
                </c:pt>
                <c:pt idx="3620">
                  <c:v>1078</c:v>
                </c:pt>
                <c:pt idx="3621">
                  <c:v>1078</c:v>
                </c:pt>
                <c:pt idx="3622">
                  <c:v>1078</c:v>
                </c:pt>
                <c:pt idx="3623">
                  <c:v>1078</c:v>
                </c:pt>
                <c:pt idx="3624">
                  <c:v>1079</c:v>
                </c:pt>
                <c:pt idx="3625">
                  <c:v>1080</c:v>
                </c:pt>
                <c:pt idx="3626">
                  <c:v>1080</c:v>
                </c:pt>
                <c:pt idx="3627">
                  <c:v>1081</c:v>
                </c:pt>
                <c:pt idx="3628">
                  <c:v>1082</c:v>
                </c:pt>
                <c:pt idx="3629">
                  <c:v>1082</c:v>
                </c:pt>
                <c:pt idx="3630">
                  <c:v>1083</c:v>
                </c:pt>
                <c:pt idx="3631">
                  <c:v>1084</c:v>
                </c:pt>
                <c:pt idx="3632">
                  <c:v>1085</c:v>
                </c:pt>
                <c:pt idx="3633">
                  <c:v>1085</c:v>
                </c:pt>
                <c:pt idx="3634">
                  <c:v>1086</c:v>
                </c:pt>
                <c:pt idx="3635">
                  <c:v>1087</c:v>
                </c:pt>
                <c:pt idx="3636">
                  <c:v>1088</c:v>
                </c:pt>
                <c:pt idx="3637">
                  <c:v>1089</c:v>
                </c:pt>
                <c:pt idx="3638">
                  <c:v>1090</c:v>
                </c:pt>
                <c:pt idx="3639">
                  <c:v>1091</c:v>
                </c:pt>
                <c:pt idx="3640">
                  <c:v>1092</c:v>
                </c:pt>
                <c:pt idx="3641">
                  <c:v>1093</c:v>
                </c:pt>
                <c:pt idx="3642">
                  <c:v>1094</c:v>
                </c:pt>
                <c:pt idx="3643">
                  <c:v>1094</c:v>
                </c:pt>
                <c:pt idx="3644">
                  <c:v>1094</c:v>
                </c:pt>
                <c:pt idx="3645">
                  <c:v>1094</c:v>
                </c:pt>
                <c:pt idx="3646">
                  <c:v>1094</c:v>
                </c:pt>
                <c:pt idx="3647">
                  <c:v>1094</c:v>
                </c:pt>
                <c:pt idx="3648">
                  <c:v>1094</c:v>
                </c:pt>
                <c:pt idx="3649">
                  <c:v>1094</c:v>
                </c:pt>
                <c:pt idx="3650">
                  <c:v>1095</c:v>
                </c:pt>
                <c:pt idx="3651">
                  <c:v>1095</c:v>
                </c:pt>
                <c:pt idx="3652">
                  <c:v>1096</c:v>
                </c:pt>
                <c:pt idx="3653">
                  <c:v>1097</c:v>
                </c:pt>
                <c:pt idx="3654">
                  <c:v>1098</c:v>
                </c:pt>
                <c:pt idx="3655">
                  <c:v>1099</c:v>
                </c:pt>
                <c:pt idx="3656">
                  <c:v>1099</c:v>
                </c:pt>
                <c:pt idx="3657">
                  <c:v>1099</c:v>
                </c:pt>
                <c:pt idx="3658">
                  <c:v>1099</c:v>
                </c:pt>
                <c:pt idx="3659">
                  <c:v>1100</c:v>
                </c:pt>
                <c:pt idx="3660">
                  <c:v>1100</c:v>
                </c:pt>
                <c:pt idx="3661">
                  <c:v>1100</c:v>
                </c:pt>
                <c:pt idx="3662">
                  <c:v>1100</c:v>
                </c:pt>
                <c:pt idx="3663">
                  <c:v>1101</c:v>
                </c:pt>
                <c:pt idx="3664">
                  <c:v>1102</c:v>
                </c:pt>
                <c:pt idx="3665">
                  <c:v>1103</c:v>
                </c:pt>
                <c:pt idx="3666">
                  <c:v>1103</c:v>
                </c:pt>
                <c:pt idx="3667">
                  <c:v>1104</c:v>
                </c:pt>
                <c:pt idx="3668">
                  <c:v>1105</c:v>
                </c:pt>
                <c:pt idx="3669">
                  <c:v>1105</c:v>
                </c:pt>
                <c:pt idx="3670">
                  <c:v>1105</c:v>
                </c:pt>
                <c:pt idx="3671">
                  <c:v>1105</c:v>
                </c:pt>
                <c:pt idx="3672">
                  <c:v>1106</c:v>
                </c:pt>
                <c:pt idx="3673">
                  <c:v>1107</c:v>
                </c:pt>
                <c:pt idx="3674">
                  <c:v>1107</c:v>
                </c:pt>
                <c:pt idx="3675">
                  <c:v>1107</c:v>
                </c:pt>
                <c:pt idx="3676">
                  <c:v>1107</c:v>
                </c:pt>
                <c:pt idx="3677">
                  <c:v>1108</c:v>
                </c:pt>
                <c:pt idx="3678">
                  <c:v>1108</c:v>
                </c:pt>
                <c:pt idx="3679">
                  <c:v>1109</c:v>
                </c:pt>
                <c:pt idx="3680">
                  <c:v>1109</c:v>
                </c:pt>
                <c:pt idx="3681">
                  <c:v>1109</c:v>
                </c:pt>
                <c:pt idx="3682">
                  <c:v>1109</c:v>
                </c:pt>
                <c:pt idx="3683">
                  <c:v>1110</c:v>
                </c:pt>
                <c:pt idx="3684">
                  <c:v>1111</c:v>
                </c:pt>
                <c:pt idx="3685">
                  <c:v>1111</c:v>
                </c:pt>
                <c:pt idx="3686">
                  <c:v>1111</c:v>
                </c:pt>
                <c:pt idx="3687">
                  <c:v>1111</c:v>
                </c:pt>
                <c:pt idx="3688">
                  <c:v>1111</c:v>
                </c:pt>
                <c:pt idx="3689">
                  <c:v>1111</c:v>
                </c:pt>
                <c:pt idx="3690">
                  <c:v>1111</c:v>
                </c:pt>
                <c:pt idx="3691">
                  <c:v>1111</c:v>
                </c:pt>
                <c:pt idx="3692">
                  <c:v>1111</c:v>
                </c:pt>
                <c:pt idx="3693">
                  <c:v>1111</c:v>
                </c:pt>
                <c:pt idx="3694">
                  <c:v>1111</c:v>
                </c:pt>
                <c:pt idx="3695">
                  <c:v>1111</c:v>
                </c:pt>
                <c:pt idx="3696">
                  <c:v>1111</c:v>
                </c:pt>
                <c:pt idx="3697">
                  <c:v>1111</c:v>
                </c:pt>
                <c:pt idx="3698">
                  <c:v>1111</c:v>
                </c:pt>
                <c:pt idx="3699">
                  <c:v>1111</c:v>
                </c:pt>
                <c:pt idx="3700">
                  <c:v>1111</c:v>
                </c:pt>
                <c:pt idx="3701">
                  <c:v>1111</c:v>
                </c:pt>
                <c:pt idx="3702">
                  <c:v>1111</c:v>
                </c:pt>
                <c:pt idx="3703">
                  <c:v>1111</c:v>
                </c:pt>
                <c:pt idx="3704">
                  <c:v>1111</c:v>
                </c:pt>
                <c:pt idx="3705">
                  <c:v>1111</c:v>
                </c:pt>
                <c:pt idx="3706">
                  <c:v>1112</c:v>
                </c:pt>
                <c:pt idx="3707">
                  <c:v>1112</c:v>
                </c:pt>
                <c:pt idx="3708">
                  <c:v>1112</c:v>
                </c:pt>
                <c:pt idx="3709">
                  <c:v>1113</c:v>
                </c:pt>
                <c:pt idx="3710">
                  <c:v>1114</c:v>
                </c:pt>
                <c:pt idx="3711">
                  <c:v>1115</c:v>
                </c:pt>
                <c:pt idx="3712">
                  <c:v>1115</c:v>
                </c:pt>
                <c:pt idx="3713">
                  <c:v>1115</c:v>
                </c:pt>
                <c:pt idx="3714">
                  <c:v>1115</c:v>
                </c:pt>
                <c:pt idx="3715">
                  <c:v>1116</c:v>
                </c:pt>
                <c:pt idx="3716">
                  <c:v>1117</c:v>
                </c:pt>
                <c:pt idx="3717">
                  <c:v>1117</c:v>
                </c:pt>
                <c:pt idx="3718">
                  <c:v>1117</c:v>
                </c:pt>
                <c:pt idx="3719">
                  <c:v>1117</c:v>
                </c:pt>
                <c:pt idx="3720">
                  <c:v>1117</c:v>
                </c:pt>
                <c:pt idx="3721">
                  <c:v>1117</c:v>
                </c:pt>
                <c:pt idx="3722">
                  <c:v>1117</c:v>
                </c:pt>
                <c:pt idx="3723">
                  <c:v>1117</c:v>
                </c:pt>
                <c:pt idx="3724">
                  <c:v>1117</c:v>
                </c:pt>
                <c:pt idx="3725">
                  <c:v>1117</c:v>
                </c:pt>
                <c:pt idx="3726">
                  <c:v>1117</c:v>
                </c:pt>
                <c:pt idx="3727">
                  <c:v>1118</c:v>
                </c:pt>
                <c:pt idx="3728">
                  <c:v>1119</c:v>
                </c:pt>
                <c:pt idx="3729">
                  <c:v>1120</c:v>
                </c:pt>
                <c:pt idx="3730">
                  <c:v>1120</c:v>
                </c:pt>
                <c:pt idx="3731">
                  <c:v>1120</c:v>
                </c:pt>
                <c:pt idx="3732">
                  <c:v>1120</c:v>
                </c:pt>
                <c:pt idx="3733">
                  <c:v>1121</c:v>
                </c:pt>
                <c:pt idx="3734">
                  <c:v>1121</c:v>
                </c:pt>
                <c:pt idx="3735">
                  <c:v>1122</c:v>
                </c:pt>
                <c:pt idx="3736">
                  <c:v>1123</c:v>
                </c:pt>
                <c:pt idx="3737">
                  <c:v>1124</c:v>
                </c:pt>
                <c:pt idx="3738">
                  <c:v>1124</c:v>
                </c:pt>
                <c:pt idx="3739">
                  <c:v>1124</c:v>
                </c:pt>
                <c:pt idx="3740">
                  <c:v>1124</c:v>
                </c:pt>
                <c:pt idx="3741">
                  <c:v>1124</c:v>
                </c:pt>
                <c:pt idx="3742">
                  <c:v>1124</c:v>
                </c:pt>
                <c:pt idx="3743">
                  <c:v>1124</c:v>
                </c:pt>
                <c:pt idx="3744">
                  <c:v>1124</c:v>
                </c:pt>
                <c:pt idx="3745">
                  <c:v>1125</c:v>
                </c:pt>
                <c:pt idx="3746">
                  <c:v>1125</c:v>
                </c:pt>
                <c:pt idx="3747">
                  <c:v>1125</c:v>
                </c:pt>
                <c:pt idx="3748">
                  <c:v>1125</c:v>
                </c:pt>
                <c:pt idx="3749">
                  <c:v>1125</c:v>
                </c:pt>
                <c:pt idx="3750">
                  <c:v>1125</c:v>
                </c:pt>
                <c:pt idx="3751">
                  <c:v>1125</c:v>
                </c:pt>
                <c:pt idx="3752">
                  <c:v>1125</c:v>
                </c:pt>
                <c:pt idx="3753">
                  <c:v>1125</c:v>
                </c:pt>
                <c:pt idx="3754">
                  <c:v>1125</c:v>
                </c:pt>
                <c:pt idx="3755">
                  <c:v>1126</c:v>
                </c:pt>
                <c:pt idx="3756">
                  <c:v>1126</c:v>
                </c:pt>
                <c:pt idx="3757">
                  <c:v>1126</c:v>
                </c:pt>
                <c:pt idx="3758">
                  <c:v>1126</c:v>
                </c:pt>
                <c:pt idx="3759">
                  <c:v>1126</c:v>
                </c:pt>
                <c:pt idx="3760">
                  <c:v>1126</c:v>
                </c:pt>
                <c:pt idx="3761">
                  <c:v>1126</c:v>
                </c:pt>
                <c:pt idx="3762">
                  <c:v>1126</c:v>
                </c:pt>
                <c:pt idx="3763">
                  <c:v>1126</c:v>
                </c:pt>
                <c:pt idx="3764">
                  <c:v>1126</c:v>
                </c:pt>
                <c:pt idx="3765">
                  <c:v>1126</c:v>
                </c:pt>
                <c:pt idx="3766">
                  <c:v>1126</c:v>
                </c:pt>
                <c:pt idx="3767">
                  <c:v>1127</c:v>
                </c:pt>
                <c:pt idx="3768">
                  <c:v>1128</c:v>
                </c:pt>
                <c:pt idx="3769">
                  <c:v>1129</c:v>
                </c:pt>
                <c:pt idx="3770">
                  <c:v>1129</c:v>
                </c:pt>
                <c:pt idx="3771">
                  <c:v>1130</c:v>
                </c:pt>
                <c:pt idx="3772">
                  <c:v>1130</c:v>
                </c:pt>
                <c:pt idx="3773">
                  <c:v>1131</c:v>
                </c:pt>
                <c:pt idx="3774">
                  <c:v>1132</c:v>
                </c:pt>
                <c:pt idx="3775">
                  <c:v>1132</c:v>
                </c:pt>
                <c:pt idx="3776">
                  <c:v>1132</c:v>
                </c:pt>
                <c:pt idx="3777">
                  <c:v>1133</c:v>
                </c:pt>
                <c:pt idx="3778">
                  <c:v>1133</c:v>
                </c:pt>
                <c:pt idx="3779">
                  <c:v>1133</c:v>
                </c:pt>
                <c:pt idx="3780">
                  <c:v>1133</c:v>
                </c:pt>
                <c:pt idx="3781">
                  <c:v>1133</c:v>
                </c:pt>
                <c:pt idx="3782">
                  <c:v>1133</c:v>
                </c:pt>
                <c:pt idx="3783">
                  <c:v>1134</c:v>
                </c:pt>
                <c:pt idx="3784">
                  <c:v>1135</c:v>
                </c:pt>
                <c:pt idx="3785">
                  <c:v>1135</c:v>
                </c:pt>
                <c:pt idx="3786">
                  <c:v>1135</c:v>
                </c:pt>
                <c:pt idx="3787">
                  <c:v>1135</c:v>
                </c:pt>
                <c:pt idx="3788">
                  <c:v>1135</c:v>
                </c:pt>
                <c:pt idx="3789">
                  <c:v>1135</c:v>
                </c:pt>
                <c:pt idx="3790">
                  <c:v>1136</c:v>
                </c:pt>
                <c:pt idx="3791">
                  <c:v>1137</c:v>
                </c:pt>
                <c:pt idx="3792">
                  <c:v>1138</c:v>
                </c:pt>
                <c:pt idx="3793">
                  <c:v>1139</c:v>
                </c:pt>
                <c:pt idx="3794">
                  <c:v>1140</c:v>
                </c:pt>
                <c:pt idx="3795">
                  <c:v>1141</c:v>
                </c:pt>
                <c:pt idx="3796">
                  <c:v>1142</c:v>
                </c:pt>
                <c:pt idx="3797">
                  <c:v>1142</c:v>
                </c:pt>
                <c:pt idx="3798">
                  <c:v>1143</c:v>
                </c:pt>
                <c:pt idx="3799">
                  <c:v>1143</c:v>
                </c:pt>
                <c:pt idx="3800">
                  <c:v>1144</c:v>
                </c:pt>
                <c:pt idx="3801">
                  <c:v>1145</c:v>
                </c:pt>
                <c:pt idx="3802">
                  <c:v>1145</c:v>
                </c:pt>
                <c:pt idx="3803">
                  <c:v>1145</c:v>
                </c:pt>
                <c:pt idx="3804">
                  <c:v>1145</c:v>
                </c:pt>
                <c:pt idx="3805">
                  <c:v>1145</c:v>
                </c:pt>
                <c:pt idx="3806">
                  <c:v>1146</c:v>
                </c:pt>
                <c:pt idx="3807">
                  <c:v>1147</c:v>
                </c:pt>
                <c:pt idx="3808">
                  <c:v>1148</c:v>
                </c:pt>
                <c:pt idx="3809">
                  <c:v>1148</c:v>
                </c:pt>
                <c:pt idx="3810">
                  <c:v>1148</c:v>
                </c:pt>
                <c:pt idx="3811">
                  <c:v>1148</c:v>
                </c:pt>
                <c:pt idx="3812">
                  <c:v>1148</c:v>
                </c:pt>
                <c:pt idx="3813">
                  <c:v>1148</c:v>
                </c:pt>
                <c:pt idx="3814">
                  <c:v>1149</c:v>
                </c:pt>
                <c:pt idx="3815">
                  <c:v>1149</c:v>
                </c:pt>
                <c:pt idx="3816">
                  <c:v>1150</c:v>
                </c:pt>
                <c:pt idx="3817">
                  <c:v>1151</c:v>
                </c:pt>
                <c:pt idx="3818">
                  <c:v>1152</c:v>
                </c:pt>
                <c:pt idx="3819">
                  <c:v>1152</c:v>
                </c:pt>
                <c:pt idx="3820">
                  <c:v>1153</c:v>
                </c:pt>
                <c:pt idx="3821">
                  <c:v>1154</c:v>
                </c:pt>
                <c:pt idx="3822">
                  <c:v>1154</c:v>
                </c:pt>
                <c:pt idx="3823">
                  <c:v>1154</c:v>
                </c:pt>
                <c:pt idx="3824">
                  <c:v>1154</c:v>
                </c:pt>
                <c:pt idx="3825">
                  <c:v>1155</c:v>
                </c:pt>
                <c:pt idx="3826">
                  <c:v>1156</c:v>
                </c:pt>
                <c:pt idx="3827">
                  <c:v>1156</c:v>
                </c:pt>
                <c:pt idx="3828">
                  <c:v>1156</c:v>
                </c:pt>
                <c:pt idx="3829">
                  <c:v>1156</c:v>
                </c:pt>
                <c:pt idx="3830">
                  <c:v>1156</c:v>
                </c:pt>
                <c:pt idx="3831">
                  <c:v>1157</c:v>
                </c:pt>
                <c:pt idx="3832">
                  <c:v>1157</c:v>
                </c:pt>
                <c:pt idx="3833">
                  <c:v>1158</c:v>
                </c:pt>
                <c:pt idx="3834">
                  <c:v>1158</c:v>
                </c:pt>
                <c:pt idx="3835">
                  <c:v>1158</c:v>
                </c:pt>
                <c:pt idx="3836">
                  <c:v>1158</c:v>
                </c:pt>
                <c:pt idx="3837">
                  <c:v>1158</c:v>
                </c:pt>
                <c:pt idx="3838">
                  <c:v>1158</c:v>
                </c:pt>
                <c:pt idx="3839">
                  <c:v>1158</c:v>
                </c:pt>
                <c:pt idx="3840">
                  <c:v>1158</c:v>
                </c:pt>
                <c:pt idx="3841">
                  <c:v>1158</c:v>
                </c:pt>
                <c:pt idx="3842">
                  <c:v>1158</c:v>
                </c:pt>
                <c:pt idx="3843">
                  <c:v>1159</c:v>
                </c:pt>
                <c:pt idx="3844">
                  <c:v>1159</c:v>
                </c:pt>
                <c:pt idx="3845">
                  <c:v>1159</c:v>
                </c:pt>
                <c:pt idx="3846">
                  <c:v>1160</c:v>
                </c:pt>
                <c:pt idx="3847">
                  <c:v>1160</c:v>
                </c:pt>
                <c:pt idx="3848">
                  <c:v>1160</c:v>
                </c:pt>
                <c:pt idx="3849">
                  <c:v>1160</c:v>
                </c:pt>
                <c:pt idx="3850">
                  <c:v>1161</c:v>
                </c:pt>
                <c:pt idx="3851">
                  <c:v>1161</c:v>
                </c:pt>
                <c:pt idx="3852">
                  <c:v>1161</c:v>
                </c:pt>
                <c:pt idx="3853">
                  <c:v>1161</c:v>
                </c:pt>
                <c:pt idx="3854">
                  <c:v>1161</c:v>
                </c:pt>
                <c:pt idx="3855">
                  <c:v>1161</c:v>
                </c:pt>
                <c:pt idx="3856">
                  <c:v>1161</c:v>
                </c:pt>
                <c:pt idx="3857">
                  <c:v>1161</c:v>
                </c:pt>
                <c:pt idx="3858">
                  <c:v>1161</c:v>
                </c:pt>
                <c:pt idx="3859">
                  <c:v>1161</c:v>
                </c:pt>
                <c:pt idx="3860">
                  <c:v>1162</c:v>
                </c:pt>
                <c:pt idx="3861">
                  <c:v>1162</c:v>
                </c:pt>
                <c:pt idx="3862">
                  <c:v>1162</c:v>
                </c:pt>
                <c:pt idx="3863">
                  <c:v>1162</c:v>
                </c:pt>
                <c:pt idx="3864">
                  <c:v>1162</c:v>
                </c:pt>
                <c:pt idx="3865">
                  <c:v>1162</c:v>
                </c:pt>
                <c:pt idx="3866">
                  <c:v>1162</c:v>
                </c:pt>
                <c:pt idx="3867">
                  <c:v>1162</c:v>
                </c:pt>
                <c:pt idx="3868">
                  <c:v>1162</c:v>
                </c:pt>
                <c:pt idx="3869">
                  <c:v>1163</c:v>
                </c:pt>
                <c:pt idx="3870">
                  <c:v>1164</c:v>
                </c:pt>
                <c:pt idx="3871">
                  <c:v>1164</c:v>
                </c:pt>
                <c:pt idx="3872">
                  <c:v>1164</c:v>
                </c:pt>
                <c:pt idx="3873">
                  <c:v>1164</c:v>
                </c:pt>
                <c:pt idx="3874">
                  <c:v>1165</c:v>
                </c:pt>
                <c:pt idx="3875">
                  <c:v>1165</c:v>
                </c:pt>
                <c:pt idx="3876">
                  <c:v>1165</c:v>
                </c:pt>
                <c:pt idx="3877">
                  <c:v>1165</c:v>
                </c:pt>
                <c:pt idx="3878">
                  <c:v>1166</c:v>
                </c:pt>
                <c:pt idx="3879">
                  <c:v>1167</c:v>
                </c:pt>
                <c:pt idx="3880">
                  <c:v>1167</c:v>
                </c:pt>
                <c:pt idx="3881">
                  <c:v>1167</c:v>
                </c:pt>
                <c:pt idx="3882">
                  <c:v>1167</c:v>
                </c:pt>
                <c:pt idx="3883">
                  <c:v>1167</c:v>
                </c:pt>
                <c:pt idx="3884">
                  <c:v>1167</c:v>
                </c:pt>
                <c:pt idx="3885">
                  <c:v>1168</c:v>
                </c:pt>
                <c:pt idx="3886">
                  <c:v>1168</c:v>
                </c:pt>
                <c:pt idx="3887">
                  <c:v>1168</c:v>
                </c:pt>
                <c:pt idx="3888">
                  <c:v>1169</c:v>
                </c:pt>
                <c:pt idx="3889">
                  <c:v>1169</c:v>
                </c:pt>
                <c:pt idx="3890">
                  <c:v>1169</c:v>
                </c:pt>
                <c:pt idx="3891">
                  <c:v>1169</c:v>
                </c:pt>
                <c:pt idx="3892">
                  <c:v>1169</c:v>
                </c:pt>
                <c:pt idx="3893">
                  <c:v>1169</c:v>
                </c:pt>
                <c:pt idx="3894">
                  <c:v>1169</c:v>
                </c:pt>
                <c:pt idx="3895">
                  <c:v>1169</c:v>
                </c:pt>
                <c:pt idx="3896">
                  <c:v>1169</c:v>
                </c:pt>
                <c:pt idx="3897">
                  <c:v>1169</c:v>
                </c:pt>
                <c:pt idx="3898">
                  <c:v>1170</c:v>
                </c:pt>
                <c:pt idx="3899">
                  <c:v>1170</c:v>
                </c:pt>
                <c:pt idx="3900">
                  <c:v>1170</c:v>
                </c:pt>
                <c:pt idx="3901">
                  <c:v>1170</c:v>
                </c:pt>
                <c:pt idx="3902">
                  <c:v>1170</c:v>
                </c:pt>
                <c:pt idx="3903">
                  <c:v>1170</c:v>
                </c:pt>
                <c:pt idx="3904">
                  <c:v>1170</c:v>
                </c:pt>
                <c:pt idx="3905">
                  <c:v>1170</c:v>
                </c:pt>
                <c:pt idx="3906">
                  <c:v>1170</c:v>
                </c:pt>
                <c:pt idx="3907">
                  <c:v>1171</c:v>
                </c:pt>
                <c:pt idx="3908">
                  <c:v>1171</c:v>
                </c:pt>
                <c:pt idx="3909">
                  <c:v>1172</c:v>
                </c:pt>
                <c:pt idx="3910">
                  <c:v>1173</c:v>
                </c:pt>
                <c:pt idx="3911">
                  <c:v>1174</c:v>
                </c:pt>
                <c:pt idx="3912">
                  <c:v>1175</c:v>
                </c:pt>
                <c:pt idx="3913">
                  <c:v>1176</c:v>
                </c:pt>
                <c:pt idx="3914">
                  <c:v>1176</c:v>
                </c:pt>
                <c:pt idx="3915">
                  <c:v>1176</c:v>
                </c:pt>
                <c:pt idx="3916">
                  <c:v>1177</c:v>
                </c:pt>
                <c:pt idx="3917">
                  <c:v>1177</c:v>
                </c:pt>
                <c:pt idx="3918">
                  <c:v>1178</c:v>
                </c:pt>
                <c:pt idx="3919">
                  <c:v>1178</c:v>
                </c:pt>
                <c:pt idx="3920">
                  <c:v>1178</c:v>
                </c:pt>
                <c:pt idx="3921">
                  <c:v>1179</c:v>
                </c:pt>
                <c:pt idx="3922">
                  <c:v>1179</c:v>
                </c:pt>
                <c:pt idx="3923">
                  <c:v>1179</c:v>
                </c:pt>
                <c:pt idx="3924">
                  <c:v>1179</c:v>
                </c:pt>
                <c:pt idx="3925">
                  <c:v>1179</c:v>
                </c:pt>
                <c:pt idx="3926">
                  <c:v>1179</c:v>
                </c:pt>
                <c:pt idx="3927">
                  <c:v>1179</c:v>
                </c:pt>
                <c:pt idx="3928">
                  <c:v>1180</c:v>
                </c:pt>
                <c:pt idx="3929">
                  <c:v>1180</c:v>
                </c:pt>
                <c:pt idx="3930">
                  <c:v>1181</c:v>
                </c:pt>
                <c:pt idx="3931">
                  <c:v>1181</c:v>
                </c:pt>
                <c:pt idx="3932">
                  <c:v>1181</c:v>
                </c:pt>
                <c:pt idx="3933">
                  <c:v>1181</c:v>
                </c:pt>
                <c:pt idx="3934">
                  <c:v>1181</c:v>
                </c:pt>
                <c:pt idx="3935">
                  <c:v>1181</c:v>
                </c:pt>
                <c:pt idx="3936">
                  <c:v>1181</c:v>
                </c:pt>
                <c:pt idx="3937">
                  <c:v>1182</c:v>
                </c:pt>
                <c:pt idx="3938">
                  <c:v>1182</c:v>
                </c:pt>
                <c:pt idx="3939">
                  <c:v>1182</c:v>
                </c:pt>
                <c:pt idx="3940">
                  <c:v>1182</c:v>
                </c:pt>
                <c:pt idx="3941">
                  <c:v>1182</c:v>
                </c:pt>
                <c:pt idx="3942">
                  <c:v>1182</c:v>
                </c:pt>
                <c:pt idx="3943">
                  <c:v>1182</c:v>
                </c:pt>
                <c:pt idx="3944">
                  <c:v>1182</c:v>
                </c:pt>
                <c:pt idx="3945">
                  <c:v>1182</c:v>
                </c:pt>
                <c:pt idx="3946">
                  <c:v>1182</c:v>
                </c:pt>
                <c:pt idx="3947">
                  <c:v>1183</c:v>
                </c:pt>
                <c:pt idx="3948">
                  <c:v>1184</c:v>
                </c:pt>
                <c:pt idx="3949">
                  <c:v>1184</c:v>
                </c:pt>
                <c:pt idx="3950">
                  <c:v>1184</c:v>
                </c:pt>
                <c:pt idx="3951">
                  <c:v>1184</c:v>
                </c:pt>
                <c:pt idx="3952">
                  <c:v>1184</c:v>
                </c:pt>
                <c:pt idx="3953">
                  <c:v>1184</c:v>
                </c:pt>
                <c:pt idx="3954">
                  <c:v>1184</c:v>
                </c:pt>
                <c:pt idx="3955">
                  <c:v>1184</c:v>
                </c:pt>
                <c:pt idx="3956">
                  <c:v>1184</c:v>
                </c:pt>
                <c:pt idx="3957">
                  <c:v>1184</c:v>
                </c:pt>
                <c:pt idx="3958">
                  <c:v>1184</c:v>
                </c:pt>
                <c:pt idx="3959">
                  <c:v>1184</c:v>
                </c:pt>
                <c:pt idx="3960">
                  <c:v>1184</c:v>
                </c:pt>
                <c:pt idx="3961">
                  <c:v>1184</c:v>
                </c:pt>
                <c:pt idx="3962">
                  <c:v>1184</c:v>
                </c:pt>
                <c:pt idx="3963">
                  <c:v>1184</c:v>
                </c:pt>
                <c:pt idx="3964">
                  <c:v>1184</c:v>
                </c:pt>
                <c:pt idx="3965">
                  <c:v>1185</c:v>
                </c:pt>
                <c:pt idx="3966">
                  <c:v>1185</c:v>
                </c:pt>
                <c:pt idx="3967">
                  <c:v>1185</c:v>
                </c:pt>
                <c:pt idx="3968">
                  <c:v>1185</c:v>
                </c:pt>
                <c:pt idx="3969">
                  <c:v>1185</c:v>
                </c:pt>
                <c:pt idx="3970">
                  <c:v>1185</c:v>
                </c:pt>
                <c:pt idx="3971">
                  <c:v>1185</c:v>
                </c:pt>
                <c:pt idx="3972">
                  <c:v>1186</c:v>
                </c:pt>
                <c:pt idx="3973">
                  <c:v>1187</c:v>
                </c:pt>
                <c:pt idx="3974">
                  <c:v>1188</c:v>
                </c:pt>
                <c:pt idx="3975">
                  <c:v>1189</c:v>
                </c:pt>
                <c:pt idx="3976">
                  <c:v>1190</c:v>
                </c:pt>
                <c:pt idx="3977">
                  <c:v>1191</c:v>
                </c:pt>
                <c:pt idx="3978">
                  <c:v>1191</c:v>
                </c:pt>
                <c:pt idx="3979">
                  <c:v>1191</c:v>
                </c:pt>
                <c:pt idx="3980">
                  <c:v>1191</c:v>
                </c:pt>
                <c:pt idx="3981">
                  <c:v>1192</c:v>
                </c:pt>
                <c:pt idx="3982">
                  <c:v>1193</c:v>
                </c:pt>
                <c:pt idx="3983">
                  <c:v>1194</c:v>
                </c:pt>
                <c:pt idx="3984">
                  <c:v>1194</c:v>
                </c:pt>
                <c:pt idx="3985">
                  <c:v>1195</c:v>
                </c:pt>
                <c:pt idx="3986">
                  <c:v>1196</c:v>
                </c:pt>
                <c:pt idx="3987">
                  <c:v>1196</c:v>
                </c:pt>
                <c:pt idx="3988">
                  <c:v>1196</c:v>
                </c:pt>
                <c:pt idx="3989">
                  <c:v>1196</c:v>
                </c:pt>
                <c:pt idx="3990">
                  <c:v>1196</c:v>
                </c:pt>
                <c:pt idx="3991">
                  <c:v>1196</c:v>
                </c:pt>
                <c:pt idx="3992">
                  <c:v>1196</c:v>
                </c:pt>
                <c:pt idx="3993">
                  <c:v>1197</c:v>
                </c:pt>
                <c:pt idx="3994">
                  <c:v>1198</c:v>
                </c:pt>
                <c:pt idx="3995">
                  <c:v>1199</c:v>
                </c:pt>
                <c:pt idx="3996">
                  <c:v>1199</c:v>
                </c:pt>
                <c:pt idx="3997">
                  <c:v>1199</c:v>
                </c:pt>
                <c:pt idx="3998">
                  <c:v>1199</c:v>
                </c:pt>
                <c:pt idx="3999">
                  <c:v>1199</c:v>
                </c:pt>
                <c:pt idx="4000">
                  <c:v>1200</c:v>
                </c:pt>
                <c:pt idx="4001">
                  <c:v>1200</c:v>
                </c:pt>
                <c:pt idx="4002">
                  <c:v>1200</c:v>
                </c:pt>
                <c:pt idx="4003">
                  <c:v>1200</c:v>
                </c:pt>
                <c:pt idx="4004">
                  <c:v>1201</c:v>
                </c:pt>
                <c:pt idx="4005">
                  <c:v>1202</c:v>
                </c:pt>
                <c:pt idx="4006">
                  <c:v>1202</c:v>
                </c:pt>
                <c:pt idx="4007">
                  <c:v>1202</c:v>
                </c:pt>
                <c:pt idx="4008">
                  <c:v>1202</c:v>
                </c:pt>
                <c:pt idx="4009">
                  <c:v>1202</c:v>
                </c:pt>
                <c:pt idx="4010">
                  <c:v>1202</c:v>
                </c:pt>
                <c:pt idx="4011">
                  <c:v>1202</c:v>
                </c:pt>
                <c:pt idx="4012">
                  <c:v>1203</c:v>
                </c:pt>
                <c:pt idx="4013">
                  <c:v>1203</c:v>
                </c:pt>
                <c:pt idx="4014">
                  <c:v>1203</c:v>
                </c:pt>
                <c:pt idx="4015">
                  <c:v>1203</c:v>
                </c:pt>
                <c:pt idx="4016">
                  <c:v>1203</c:v>
                </c:pt>
                <c:pt idx="4017">
                  <c:v>1203</c:v>
                </c:pt>
                <c:pt idx="4018">
                  <c:v>1203</c:v>
                </c:pt>
                <c:pt idx="4019">
                  <c:v>1203</c:v>
                </c:pt>
                <c:pt idx="4020">
                  <c:v>1203</c:v>
                </c:pt>
                <c:pt idx="4021">
                  <c:v>1203</c:v>
                </c:pt>
                <c:pt idx="4022">
                  <c:v>1203</c:v>
                </c:pt>
                <c:pt idx="4023">
                  <c:v>1203</c:v>
                </c:pt>
                <c:pt idx="4024">
                  <c:v>1203</c:v>
                </c:pt>
                <c:pt idx="4025">
                  <c:v>1203</c:v>
                </c:pt>
                <c:pt idx="4026">
                  <c:v>1203</c:v>
                </c:pt>
                <c:pt idx="4027">
                  <c:v>1203</c:v>
                </c:pt>
                <c:pt idx="4028">
                  <c:v>1203</c:v>
                </c:pt>
                <c:pt idx="4029">
                  <c:v>1203</c:v>
                </c:pt>
                <c:pt idx="4030">
                  <c:v>1203</c:v>
                </c:pt>
                <c:pt idx="4031">
                  <c:v>1203</c:v>
                </c:pt>
                <c:pt idx="4032">
                  <c:v>1204</c:v>
                </c:pt>
                <c:pt idx="4033">
                  <c:v>1204</c:v>
                </c:pt>
                <c:pt idx="4034">
                  <c:v>1204</c:v>
                </c:pt>
                <c:pt idx="4035">
                  <c:v>1204</c:v>
                </c:pt>
                <c:pt idx="4036">
                  <c:v>1205</c:v>
                </c:pt>
                <c:pt idx="4037">
                  <c:v>1205</c:v>
                </c:pt>
                <c:pt idx="4038">
                  <c:v>1205</c:v>
                </c:pt>
                <c:pt idx="4039">
                  <c:v>1205</c:v>
                </c:pt>
                <c:pt idx="4040">
                  <c:v>1205</c:v>
                </c:pt>
                <c:pt idx="4041">
                  <c:v>1205</c:v>
                </c:pt>
                <c:pt idx="4042">
                  <c:v>1206</c:v>
                </c:pt>
                <c:pt idx="4043">
                  <c:v>1207</c:v>
                </c:pt>
                <c:pt idx="4044">
                  <c:v>1208</c:v>
                </c:pt>
                <c:pt idx="4045">
                  <c:v>1209</c:v>
                </c:pt>
                <c:pt idx="4046">
                  <c:v>1210</c:v>
                </c:pt>
                <c:pt idx="4047">
                  <c:v>1211</c:v>
                </c:pt>
                <c:pt idx="4048">
                  <c:v>1212</c:v>
                </c:pt>
                <c:pt idx="4049">
                  <c:v>1213</c:v>
                </c:pt>
                <c:pt idx="4050">
                  <c:v>1213</c:v>
                </c:pt>
                <c:pt idx="4051">
                  <c:v>1213</c:v>
                </c:pt>
                <c:pt idx="4052">
                  <c:v>1213</c:v>
                </c:pt>
                <c:pt idx="4053">
                  <c:v>1213</c:v>
                </c:pt>
                <c:pt idx="4054">
                  <c:v>1214</c:v>
                </c:pt>
                <c:pt idx="4055">
                  <c:v>1215</c:v>
                </c:pt>
                <c:pt idx="4056">
                  <c:v>1216</c:v>
                </c:pt>
                <c:pt idx="4057">
                  <c:v>1216</c:v>
                </c:pt>
                <c:pt idx="4058">
                  <c:v>1217</c:v>
                </c:pt>
                <c:pt idx="4059">
                  <c:v>1217</c:v>
                </c:pt>
                <c:pt idx="4060">
                  <c:v>1217</c:v>
                </c:pt>
                <c:pt idx="4061">
                  <c:v>1218</c:v>
                </c:pt>
                <c:pt idx="4062">
                  <c:v>1218</c:v>
                </c:pt>
                <c:pt idx="4063">
                  <c:v>1218</c:v>
                </c:pt>
                <c:pt idx="4064">
                  <c:v>1218</c:v>
                </c:pt>
                <c:pt idx="4065">
                  <c:v>1218</c:v>
                </c:pt>
                <c:pt idx="4066">
                  <c:v>1218</c:v>
                </c:pt>
                <c:pt idx="4067">
                  <c:v>1218</c:v>
                </c:pt>
                <c:pt idx="4068">
                  <c:v>1218</c:v>
                </c:pt>
                <c:pt idx="4069">
                  <c:v>1219</c:v>
                </c:pt>
                <c:pt idx="4070">
                  <c:v>1220</c:v>
                </c:pt>
                <c:pt idx="4071">
                  <c:v>1221</c:v>
                </c:pt>
                <c:pt idx="4072">
                  <c:v>1221</c:v>
                </c:pt>
                <c:pt idx="4073">
                  <c:v>1221</c:v>
                </c:pt>
                <c:pt idx="4074">
                  <c:v>1222</c:v>
                </c:pt>
                <c:pt idx="4075">
                  <c:v>1223</c:v>
                </c:pt>
                <c:pt idx="4076">
                  <c:v>1224</c:v>
                </c:pt>
                <c:pt idx="4077">
                  <c:v>1224</c:v>
                </c:pt>
                <c:pt idx="4078">
                  <c:v>1224</c:v>
                </c:pt>
                <c:pt idx="4079">
                  <c:v>1224</c:v>
                </c:pt>
                <c:pt idx="4080">
                  <c:v>1225</c:v>
                </c:pt>
                <c:pt idx="4081">
                  <c:v>1225</c:v>
                </c:pt>
                <c:pt idx="4082">
                  <c:v>1225</c:v>
                </c:pt>
                <c:pt idx="4083">
                  <c:v>1226</c:v>
                </c:pt>
                <c:pt idx="4084">
                  <c:v>1226</c:v>
                </c:pt>
                <c:pt idx="4085">
                  <c:v>1226</c:v>
                </c:pt>
                <c:pt idx="4086">
                  <c:v>1226</c:v>
                </c:pt>
                <c:pt idx="4087">
                  <c:v>1226</c:v>
                </c:pt>
                <c:pt idx="4088">
                  <c:v>1226</c:v>
                </c:pt>
                <c:pt idx="4089">
                  <c:v>1227</c:v>
                </c:pt>
                <c:pt idx="4090">
                  <c:v>1227</c:v>
                </c:pt>
                <c:pt idx="4091">
                  <c:v>1227</c:v>
                </c:pt>
                <c:pt idx="4092">
                  <c:v>1227</c:v>
                </c:pt>
                <c:pt idx="4093">
                  <c:v>1227</c:v>
                </c:pt>
                <c:pt idx="4094">
                  <c:v>1227</c:v>
                </c:pt>
                <c:pt idx="4095">
                  <c:v>1227</c:v>
                </c:pt>
                <c:pt idx="4096">
                  <c:v>1227</c:v>
                </c:pt>
                <c:pt idx="4097">
                  <c:v>1227</c:v>
                </c:pt>
                <c:pt idx="4098">
                  <c:v>1227</c:v>
                </c:pt>
                <c:pt idx="4099">
                  <c:v>1227</c:v>
                </c:pt>
                <c:pt idx="4100">
                  <c:v>1227</c:v>
                </c:pt>
                <c:pt idx="4101">
                  <c:v>1227</c:v>
                </c:pt>
                <c:pt idx="4102">
                  <c:v>1227</c:v>
                </c:pt>
                <c:pt idx="4103">
                  <c:v>1227</c:v>
                </c:pt>
                <c:pt idx="4104">
                  <c:v>1228</c:v>
                </c:pt>
                <c:pt idx="4105">
                  <c:v>1228</c:v>
                </c:pt>
                <c:pt idx="4106">
                  <c:v>1228</c:v>
                </c:pt>
                <c:pt idx="4107">
                  <c:v>1228</c:v>
                </c:pt>
                <c:pt idx="4108">
                  <c:v>1228</c:v>
                </c:pt>
                <c:pt idx="4109">
                  <c:v>1229</c:v>
                </c:pt>
                <c:pt idx="4110">
                  <c:v>1229</c:v>
                </c:pt>
                <c:pt idx="4111">
                  <c:v>1229</c:v>
                </c:pt>
                <c:pt idx="4112">
                  <c:v>1229</c:v>
                </c:pt>
                <c:pt idx="4113">
                  <c:v>1229</c:v>
                </c:pt>
                <c:pt idx="4114">
                  <c:v>1229</c:v>
                </c:pt>
                <c:pt idx="4115">
                  <c:v>1229</c:v>
                </c:pt>
                <c:pt idx="4116">
                  <c:v>1229</c:v>
                </c:pt>
                <c:pt idx="4117">
                  <c:v>1229</c:v>
                </c:pt>
                <c:pt idx="4118">
                  <c:v>1229</c:v>
                </c:pt>
                <c:pt idx="4119">
                  <c:v>1229</c:v>
                </c:pt>
                <c:pt idx="4120">
                  <c:v>1229</c:v>
                </c:pt>
                <c:pt idx="4121">
                  <c:v>1229</c:v>
                </c:pt>
                <c:pt idx="4122">
                  <c:v>1230</c:v>
                </c:pt>
                <c:pt idx="4123">
                  <c:v>1231</c:v>
                </c:pt>
                <c:pt idx="4124">
                  <c:v>1232</c:v>
                </c:pt>
                <c:pt idx="4125">
                  <c:v>1232</c:v>
                </c:pt>
                <c:pt idx="4126">
                  <c:v>1232</c:v>
                </c:pt>
                <c:pt idx="4127">
                  <c:v>1232</c:v>
                </c:pt>
                <c:pt idx="4128">
                  <c:v>1232</c:v>
                </c:pt>
                <c:pt idx="4129">
                  <c:v>1232</c:v>
                </c:pt>
                <c:pt idx="4130">
                  <c:v>1233</c:v>
                </c:pt>
                <c:pt idx="4131">
                  <c:v>1233</c:v>
                </c:pt>
                <c:pt idx="4132">
                  <c:v>1233</c:v>
                </c:pt>
                <c:pt idx="4133">
                  <c:v>1233</c:v>
                </c:pt>
                <c:pt idx="4134">
                  <c:v>1233</c:v>
                </c:pt>
                <c:pt idx="4135">
                  <c:v>1233</c:v>
                </c:pt>
                <c:pt idx="4136">
                  <c:v>1234</c:v>
                </c:pt>
                <c:pt idx="4137">
                  <c:v>1235</c:v>
                </c:pt>
                <c:pt idx="4138">
                  <c:v>1236</c:v>
                </c:pt>
                <c:pt idx="4139">
                  <c:v>1236</c:v>
                </c:pt>
                <c:pt idx="4140">
                  <c:v>1236</c:v>
                </c:pt>
                <c:pt idx="4141">
                  <c:v>1236</c:v>
                </c:pt>
                <c:pt idx="4142">
                  <c:v>1236</c:v>
                </c:pt>
                <c:pt idx="4143">
                  <c:v>1236</c:v>
                </c:pt>
                <c:pt idx="4144">
                  <c:v>1236</c:v>
                </c:pt>
                <c:pt idx="4145">
                  <c:v>1237</c:v>
                </c:pt>
                <c:pt idx="4146">
                  <c:v>1238</c:v>
                </c:pt>
                <c:pt idx="4147">
                  <c:v>1239</c:v>
                </c:pt>
                <c:pt idx="4148">
                  <c:v>1240</c:v>
                </c:pt>
                <c:pt idx="4149">
                  <c:v>1241</c:v>
                </c:pt>
                <c:pt idx="4150">
                  <c:v>1241</c:v>
                </c:pt>
                <c:pt idx="4151">
                  <c:v>1241</c:v>
                </c:pt>
                <c:pt idx="4152">
                  <c:v>1242</c:v>
                </c:pt>
                <c:pt idx="4153">
                  <c:v>1242</c:v>
                </c:pt>
                <c:pt idx="4154">
                  <c:v>1242</c:v>
                </c:pt>
                <c:pt idx="4155">
                  <c:v>1242</c:v>
                </c:pt>
                <c:pt idx="4156">
                  <c:v>1242</c:v>
                </c:pt>
                <c:pt idx="4157">
                  <c:v>1243</c:v>
                </c:pt>
                <c:pt idx="4158">
                  <c:v>1243</c:v>
                </c:pt>
                <c:pt idx="4159">
                  <c:v>1243</c:v>
                </c:pt>
                <c:pt idx="4160">
                  <c:v>1243</c:v>
                </c:pt>
                <c:pt idx="4161">
                  <c:v>1243</c:v>
                </c:pt>
                <c:pt idx="4162">
                  <c:v>1243</c:v>
                </c:pt>
                <c:pt idx="4163">
                  <c:v>1243</c:v>
                </c:pt>
                <c:pt idx="4164">
                  <c:v>1243</c:v>
                </c:pt>
                <c:pt idx="4165">
                  <c:v>1243</c:v>
                </c:pt>
                <c:pt idx="4166">
                  <c:v>1243</c:v>
                </c:pt>
                <c:pt idx="4167">
                  <c:v>1243</c:v>
                </c:pt>
                <c:pt idx="4168">
                  <c:v>1243</c:v>
                </c:pt>
                <c:pt idx="4169">
                  <c:v>1243</c:v>
                </c:pt>
                <c:pt idx="4170">
                  <c:v>1243</c:v>
                </c:pt>
                <c:pt idx="4171">
                  <c:v>1243</c:v>
                </c:pt>
                <c:pt idx="4172">
                  <c:v>1243</c:v>
                </c:pt>
                <c:pt idx="4173">
                  <c:v>1243</c:v>
                </c:pt>
                <c:pt idx="4174">
                  <c:v>1243</c:v>
                </c:pt>
                <c:pt idx="4175">
                  <c:v>1243</c:v>
                </c:pt>
                <c:pt idx="4176">
                  <c:v>1243</c:v>
                </c:pt>
                <c:pt idx="4177">
                  <c:v>1243</c:v>
                </c:pt>
                <c:pt idx="4178">
                  <c:v>1243</c:v>
                </c:pt>
                <c:pt idx="4179">
                  <c:v>1243</c:v>
                </c:pt>
                <c:pt idx="4180">
                  <c:v>1243</c:v>
                </c:pt>
                <c:pt idx="4181">
                  <c:v>1243</c:v>
                </c:pt>
                <c:pt idx="4182">
                  <c:v>1244</c:v>
                </c:pt>
                <c:pt idx="4183">
                  <c:v>1245</c:v>
                </c:pt>
                <c:pt idx="4184">
                  <c:v>1245</c:v>
                </c:pt>
                <c:pt idx="4185">
                  <c:v>1245</c:v>
                </c:pt>
                <c:pt idx="4186">
                  <c:v>1246</c:v>
                </c:pt>
                <c:pt idx="4187">
                  <c:v>1246</c:v>
                </c:pt>
                <c:pt idx="4188">
                  <c:v>1246</c:v>
                </c:pt>
                <c:pt idx="4189">
                  <c:v>1247</c:v>
                </c:pt>
                <c:pt idx="4190">
                  <c:v>1247</c:v>
                </c:pt>
                <c:pt idx="4191">
                  <c:v>1247</c:v>
                </c:pt>
                <c:pt idx="4192">
                  <c:v>1247</c:v>
                </c:pt>
                <c:pt idx="4193">
                  <c:v>1247</c:v>
                </c:pt>
                <c:pt idx="4194">
                  <c:v>1247</c:v>
                </c:pt>
                <c:pt idx="4195">
                  <c:v>1247</c:v>
                </c:pt>
                <c:pt idx="4196">
                  <c:v>1247</c:v>
                </c:pt>
                <c:pt idx="4197">
                  <c:v>1247</c:v>
                </c:pt>
                <c:pt idx="4198">
                  <c:v>1247</c:v>
                </c:pt>
                <c:pt idx="4199">
                  <c:v>1247</c:v>
                </c:pt>
                <c:pt idx="4200">
                  <c:v>1247</c:v>
                </c:pt>
                <c:pt idx="4201">
                  <c:v>1247</c:v>
                </c:pt>
                <c:pt idx="4202">
                  <c:v>1247</c:v>
                </c:pt>
                <c:pt idx="4203">
                  <c:v>1247</c:v>
                </c:pt>
                <c:pt idx="4204">
                  <c:v>1248</c:v>
                </c:pt>
                <c:pt idx="4205">
                  <c:v>1248</c:v>
                </c:pt>
                <c:pt idx="4206">
                  <c:v>1249</c:v>
                </c:pt>
                <c:pt idx="4207">
                  <c:v>1249</c:v>
                </c:pt>
                <c:pt idx="4208">
                  <c:v>1249</c:v>
                </c:pt>
                <c:pt idx="4209">
                  <c:v>1249</c:v>
                </c:pt>
                <c:pt idx="4210">
                  <c:v>1249</c:v>
                </c:pt>
                <c:pt idx="4211">
                  <c:v>1250</c:v>
                </c:pt>
                <c:pt idx="4212">
                  <c:v>1250</c:v>
                </c:pt>
                <c:pt idx="4213">
                  <c:v>1250</c:v>
                </c:pt>
                <c:pt idx="4214">
                  <c:v>1250</c:v>
                </c:pt>
                <c:pt idx="4215">
                  <c:v>1250</c:v>
                </c:pt>
                <c:pt idx="4216">
                  <c:v>1251</c:v>
                </c:pt>
                <c:pt idx="4217">
                  <c:v>1252</c:v>
                </c:pt>
                <c:pt idx="4218">
                  <c:v>1252</c:v>
                </c:pt>
                <c:pt idx="4219">
                  <c:v>1252</c:v>
                </c:pt>
                <c:pt idx="4220">
                  <c:v>1253</c:v>
                </c:pt>
                <c:pt idx="4221">
                  <c:v>1253</c:v>
                </c:pt>
                <c:pt idx="4222">
                  <c:v>1253</c:v>
                </c:pt>
                <c:pt idx="4223">
                  <c:v>1253</c:v>
                </c:pt>
                <c:pt idx="4224">
                  <c:v>1253</c:v>
                </c:pt>
                <c:pt idx="4225">
                  <c:v>1253</c:v>
                </c:pt>
                <c:pt idx="4226">
                  <c:v>1253</c:v>
                </c:pt>
                <c:pt idx="4227">
                  <c:v>1253</c:v>
                </c:pt>
                <c:pt idx="4228">
                  <c:v>1253</c:v>
                </c:pt>
                <c:pt idx="4229">
                  <c:v>1253</c:v>
                </c:pt>
                <c:pt idx="4230">
                  <c:v>1253</c:v>
                </c:pt>
                <c:pt idx="4231">
                  <c:v>1253</c:v>
                </c:pt>
                <c:pt idx="4232">
                  <c:v>1253</c:v>
                </c:pt>
                <c:pt idx="4233">
                  <c:v>1253</c:v>
                </c:pt>
                <c:pt idx="4234">
                  <c:v>1253</c:v>
                </c:pt>
                <c:pt idx="4235">
                  <c:v>1253</c:v>
                </c:pt>
                <c:pt idx="4236">
                  <c:v>1253</c:v>
                </c:pt>
                <c:pt idx="4237">
                  <c:v>1253</c:v>
                </c:pt>
                <c:pt idx="4238">
                  <c:v>1254</c:v>
                </c:pt>
                <c:pt idx="4239">
                  <c:v>1254</c:v>
                </c:pt>
                <c:pt idx="4240">
                  <c:v>1254</c:v>
                </c:pt>
                <c:pt idx="4241">
                  <c:v>1254</c:v>
                </c:pt>
                <c:pt idx="4242">
                  <c:v>1254</c:v>
                </c:pt>
                <c:pt idx="4243">
                  <c:v>1254</c:v>
                </c:pt>
                <c:pt idx="4244">
                  <c:v>1255</c:v>
                </c:pt>
                <c:pt idx="4245">
                  <c:v>1255</c:v>
                </c:pt>
                <c:pt idx="4246">
                  <c:v>1255</c:v>
                </c:pt>
                <c:pt idx="4247">
                  <c:v>1255</c:v>
                </c:pt>
                <c:pt idx="4248">
                  <c:v>1255</c:v>
                </c:pt>
                <c:pt idx="4249">
                  <c:v>1256</c:v>
                </c:pt>
                <c:pt idx="4250">
                  <c:v>1256</c:v>
                </c:pt>
                <c:pt idx="4251">
                  <c:v>1256</c:v>
                </c:pt>
                <c:pt idx="4252">
                  <c:v>1257</c:v>
                </c:pt>
                <c:pt idx="4253">
                  <c:v>1257</c:v>
                </c:pt>
                <c:pt idx="4254">
                  <c:v>1257</c:v>
                </c:pt>
                <c:pt idx="4255">
                  <c:v>1257</c:v>
                </c:pt>
                <c:pt idx="4256">
                  <c:v>1257</c:v>
                </c:pt>
                <c:pt idx="4257">
                  <c:v>1257</c:v>
                </c:pt>
                <c:pt idx="4258">
                  <c:v>1257</c:v>
                </c:pt>
                <c:pt idx="4259">
                  <c:v>1257</c:v>
                </c:pt>
                <c:pt idx="4260">
                  <c:v>1258</c:v>
                </c:pt>
                <c:pt idx="4261">
                  <c:v>1258</c:v>
                </c:pt>
                <c:pt idx="4262">
                  <c:v>1258</c:v>
                </c:pt>
                <c:pt idx="4263">
                  <c:v>1259</c:v>
                </c:pt>
                <c:pt idx="4264">
                  <c:v>1260</c:v>
                </c:pt>
                <c:pt idx="4265">
                  <c:v>1260</c:v>
                </c:pt>
                <c:pt idx="4266">
                  <c:v>1260</c:v>
                </c:pt>
                <c:pt idx="4267">
                  <c:v>1260</c:v>
                </c:pt>
                <c:pt idx="4268">
                  <c:v>1260</c:v>
                </c:pt>
                <c:pt idx="4269">
                  <c:v>1260</c:v>
                </c:pt>
                <c:pt idx="4270">
                  <c:v>1260</c:v>
                </c:pt>
                <c:pt idx="4271">
                  <c:v>1260</c:v>
                </c:pt>
                <c:pt idx="4272">
                  <c:v>1260</c:v>
                </c:pt>
                <c:pt idx="4273">
                  <c:v>1260</c:v>
                </c:pt>
                <c:pt idx="4274">
                  <c:v>1260</c:v>
                </c:pt>
                <c:pt idx="4275">
                  <c:v>1260</c:v>
                </c:pt>
                <c:pt idx="4276">
                  <c:v>1260</c:v>
                </c:pt>
                <c:pt idx="4277">
                  <c:v>1260</c:v>
                </c:pt>
                <c:pt idx="4278">
                  <c:v>1260</c:v>
                </c:pt>
                <c:pt idx="4279">
                  <c:v>1260</c:v>
                </c:pt>
                <c:pt idx="4280">
                  <c:v>1260</c:v>
                </c:pt>
                <c:pt idx="4281">
                  <c:v>1260</c:v>
                </c:pt>
                <c:pt idx="4282">
                  <c:v>1260</c:v>
                </c:pt>
                <c:pt idx="4283">
                  <c:v>1260</c:v>
                </c:pt>
                <c:pt idx="4284">
                  <c:v>1260</c:v>
                </c:pt>
                <c:pt idx="4285">
                  <c:v>1260</c:v>
                </c:pt>
                <c:pt idx="4286">
                  <c:v>1260</c:v>
                </c:pt>
                <c:pt idx="4287">
                  <c:v>1260</c:v>
                </c:pt>
                <c:pt idx="4288">
                  <c:v>1261</c:v>
                </c:pt>
                <c:pt idx="4289">
                  <c:v>1262</c:v>
                </c:pt>
                <c:pt idx="4290">
                  <c:v>1262</c:v>
                </c:pt>
                <c:pt idx="4291">
                  <c:v>1263</c:v>
                </c:pt>
                <c:pt idx="4292">
                  <c:v>1263</c:v>
                </c:pt>
                <c:pt idx="4293">
                  <c:v>1264</c:v>
                </c:pt>
                <c:pt idx="4294">
                  <c:v>1265</c:v>
                </c:pt>
                <c:pt idx="4295">
                  <c:v>1265</c:v>
                </c:pt>
                <c:pt idx="4296">
                  <c:v>1265</c:v>
                </c:pt>
                <c:pt idx="4297">
                  <c:v>1265</c:v>
                </c:pt>
                <c:pt idx="4298">
                  <c:v>1265</c:v>
                </c:pt>
                <c:pt idx="4299">
                  <c:v>1265</c:v>
                </c:pt>
                <c:pt idx="4300">
                  <c:v>1265</c:v>
                </c:pt>
                <c:pt idx="4301">
                  <c:v>1265</c:v>
                </c:pt>
                <c:pt idx="4302">
                  <c:v>1265</c:v>
                </c:pt>
                <c:pt idx="4303">
                  <c:v>1266</c:v>
                </c:pt>
                <c:pt idx="4304">
                  <c:v>1266</c:v>
                </c:pt>
                <c:pt idx="4305">
                  <c:v>1266</c:v>
                </c:pt>
                <c:pt idx="4306">
                  <c:v>1266</c:v>
                </c:pt>
                <c:pt idx="4307">
                  <c:v>1266</c:v>
                </c:pt>
                <c:pt idx="4308">
                  <c:v>1266</c:v>
                </c:pt>
                <c:pt idx="4309">
                  <c:v>1266</c:v>
                </c:pt>
                <c:pt idx="4310">
                  <c:v>1266</c:v>
                </c:pt>
                <c:pt idx="4311">
                  <c:v>1266</c:v>
                </c:pt>
                <c:pt idx="4312">
                  <c:v>1267</c:v>
                </c:pt>
                <c:pt idx="4313">
                  <c:v>1267</c:v>
                </c:pt>
                <c:pt idx="4314">
                  <c:v>1268</c:v>
                </c:pt>
                <c:pt idx="4315">
                  <c:v>1269</c:v>
                </c:pt>
                <c:pt idx="4316">
                  <c:v>1269</c:v>
                </c:pt>
                <c:pt idx="4317">
                  <c:v>1269</c:v>
                </c:pt>
                <c:pt idx="4318">
                  <c:v>1269</c:v>
                </c:pt>
                <c:pt idx="4319">
                  <c:v>1269</c:v>
                </c:pt>
                <c:pt idx="4320">
                  <c:v>1270</c:v>
                </c:pt>
                <c:pt idx="4321">
                  <c:v>1271</c:v>
                </c:pt>
                <c:pt idx="4322">
                  <c:v>1271</c:v>
                </c:pt>
                <c:pt idx="4323">
                  <c:v>1271</c:v>
                </c:pt>
                <c:pt idx="4324">
                  <c:v>1271</c:v>
                </c:pt>
                <c:pt idx="4325">
                  <c:v>1271</c:v>
                </c:pt>
                <c:pt idx="4326">
                  <c:v>1271</c:v>
                </c:pt>
                <c:pt idx="4327">
                  <c:v>1271</c:v>
                </c:pt>
                <c:pt idx="4328">
                  <c:v>1271</c:v>
                </c:pt>
                <c:pt idx="4329">
                  <c:v>1271</c:v>
                </c:pt>
                <c:pt idx="4330">
                  <c:v>1271</c:v>
                </c:pt>
                <c:pt idx="4331">
                  <c:v>1271</c:v>
                </c:pt>
                <c:pt idx="4332">
                  <c:v>1271</c:v>
                </c:pt>
                <c:pt idx="4333">
                  <c:v>1271</c:v>
                </c:pt>
                <c:pt idx="4334">
                  <c:v>1271</c:v>
                </c:pt>
                <c:pt idx="4335">
                  <c:v>1271</c:v>
                </c:pt>
                <c:pt idx="4336">
                  <c:v>1271</c:v>
                </c:pt>
                <c:pt idx="4337">
                  <c:v>1271</c:v>
                </c:pt>
                <c:pt idx="4338">
                  <c:v>1271</c:v>
                </c:pt>
                <c:pt idx="4339">
                  <c:v>1271</c:v>
                </c:pt>
                <c:pt idx="4340">
                  <c:v>1271</c:v>
                </c:pt>
                <c:pt idx="4341">
                  <c:v>1271</c:v>
                </c:pt>
                <c:pt idx="4342">
                  <c:v>1271</c:v>
                </c:pt>
                <c:pt idx="4343">
                  <c:v>1271</c:v>
                </c:pt>
                <c:pt idx="4344">
                  <c:v>1271</c:v>
                </c:pt>
                <c:pt idx="4345">
                  <c:v>1271</c:v>
                </c:pt>
                <c:pt idx="4346">
                  <c:v>1271</c:v>
                </c:pt>
                <c:pt idx="4347">
                  <c:v>1271</c:v>
                </c:pt>
                <c:pt idx="4348">
                  <c:v>1271</c:v>
                </c:pt>
                <c:pt idx="4349">
                  <c:v>1271</c:v>
                </c:pt>
                <c:pt idx="4350">
                  <c:v>1271</c:v>
                </c:pt>
                <c:pt idx="4351">
                  <c:v>1272</c:v>
                </c:pt>
                <c:pt idx="4352">
                  <c:v>1272</c:v>
                </c:pt>
                <c:pt idx="4353">
                  <c:v>1272</c:v>
                </c:pt>
                <c:pt idx="4354">
                  <c:v>1272</c:v>
                </c:pt>
                <c:pt idx="4355">
                  <c:v>1273</c:v>
                </c:pt>
                <c:pt idx="4356">
                  <c:v>1274</c:v>
                </c:pt>
                <c:pt idx="4357">
                  <c:v>1275</c:v>
                </c:pt>
                <c:pt idx="4358">
                  <c:v>1275</c:v>
                </c:pt>
                <c:pt idx="4359">
                  <c:v>1275</c:v>
                </c:pt>
                <c:pt idx="4360">
                  <c:v>1276</c:v>
                </c:pt>
                <c:pt idx="4361">
                  <c:v>1276</c:v>
                </c:pt>
                <c:pt idx="4362">
                  <c:v>1276</c:v>
                </c:pt>
                <c:pt idx="4363">
                  <c:v>1277</c:v>
                </c:pt>
                <c:pt idx="4364">
                  <c:v>1278</c:v>
                </c:pt>
                <c:pt idx="4365">
                  <c:v>1279</c:v>
                </c:pt>
                <c:pt idx="4366">
                  <c:v>1279</c:v>
                </c:pt>
                <c:pt idx="4367">
                  <c:v>1279</c:v>
                </c:pt>
                <c:pt idx="4368">
                  <c:v>1279</c:v>
                </c:pt>
                <c:pt idx="4369">
                  <c:v>1279</c:v>
                </c:pt>
                <c:pt idx="4370">
                  <c:v>1280</c:v>
                </c:pt>
                <c:pt idx="4371">
                  <c:v>1281</c:v>
                </c:pt>
                <c:pt idx="4372">
                  <c:v>1281</c:v>
                </c:pt>
                <c:pt idx="4373">
                  <c:v>1282</c:v>
                </c:pt>
                <c:pt idx="4374">
                  <c:v>1282</c:v>
                </c:pt>
                <c:pt idx="4375">
                  <c:v>1282</c:v>
                </c:pt>
                <c:pt idx="4376">
                  <c:v>1282</c:v>
                </c:pt>
                <c:pt idx="4377">
                  <c:v>1282</c:v>
                </c:pt>
                <c:pt idx="4378">
                  <c:v>1282</c:v>
                </c:pt>
                <c:pt idx="4379">
                  <c:v>1282</c:v>
                </c:pt>
                <c:pt idx="4380">
                  <c:v>1283</c:v>
                </c:pt>
                <c:pt idx="4381">
                  <c:v>1283</c:v>
                </c:pt>
                <c:pt idx="4382">
                  <c:v>1283</c:v>
                </c:pt>
                <c:pt idx="4383">
                  <c:v>1283</c:v>
                </c:pt>
                <c:pt idx="4384">
                  <c:v>1283</c:v>
                </c:pt>
                <c:pt idx="4385">
                  <c:v>1283</c:v>
                </c:pt>
                <c:pt idx="4386">
                  <c:v>1283</c:v>
                </c:pt>
                <c:pt idx="4387">
                  <c:v>1283</c:v>
                </c:pt>
                <c:pt idx="4388">
                  <c:v>1284</c:v>
                </c:pt>
                <c:pt idx="4389">
                  <c:v>1284</c:v>
                </c:pt>
                <c:pt idx="4390">
                  <c:v>1284</c:v>
                </c:pt>
                <c:pt idx="4391">
                  <c:v>1284</c:v>
                </c:pt>
                <c:pt idx="4392">
                  <c:v>1284</c:v>
                </c:pt>
                <c:pt idx="4393">
                  <c:v>1284</c:v>
                </c:pt>
                <c:pt idx="4394">
                  <c:v>1284</c:v>
                </c:pt>
                <c:pt idx="4395">
                  <c:v>1284</c:v>
                </c:pt>
                <c:pt idx="4396">
                  <c:v>1284</c:v>
                </c:pt>
                <c:pt idx="4397">
                  <c:v>1284</c:v>
                </c:pt>
                <c:pt idx="4398">
                  <c:v>1284</c:v>
                </c:pt>
                <c:pt idx="4399">
                  <c:v>1285</c:v>
                </c:pt>
                <c:pt idx="4400">
                  <c:v>1286</c:v>
                </c:pt>
                <c:pt idx="4401">
                  <c:v>1287</c:v>
                </c:pt>
                <c:pt idx="4402">
                  <c:v>1287</c:v>
                </c:pt>
                <c:pt idx="4403">
                  <c:v>1287</c:v>
                </c:pt>
                <c:pt idx="4404">
                  <c:v>1288</c:v>
                </c:pt>
                <c:pt idx="4405">
                  <c:v>1289</c:v>
                </c:pt>
                <c:pt idx="4406">
                  <c:v>1289</c:v>
                </c:pt>
                <c:pt idx="4407">
                  <c:v>1289</c:v>
                </c:pt>
                <c:pt idx="4408">
                  <c:v>1289</c:v>
                </c:pt>
                <c:pt idx="4409">
                  <c:v>1290</c:v>
                </c:pt>
                <c:pt idx="4410">
                  <c:v>1291</c:v>
                </c:pt>
                <c:pt idx="4411">
                  <c:v>1291</c:v>
                </c:pt>
                <c:pt idx="4412">
                  <c:v>1291</c:v>
                </c:pt>
                <c:pt idx="4413">
                  <c:v>1291</c:v>
                </c:pt>
                <c:pt idx="4414">
                  <c:v>1291</c:v>
                </c:pt>
                <c:pt idx="4415">
                  <c:v>1292</c:v>
                </c:pt>
                <c:pt idx="4416">
                  <c:v>1293</c:v>
                </c:pt>
                <c:pt idx="4417">
                  <c:v>1294</c:v>
                </c:pt>
                <c:pt idx="4418">
                  <c:v>1294</c:v>
                </c:pt>
                <c:pt idx="4419">
                  <c:v>1294</c:v>
                </c:pt>
                <c:pt idx="4420">
                  <c:v>1295</c:v>
                </c:pt>
                <c:pt idx="4421">
                  <c:v>1296</c:v>
                </c:pt>
                <c:pt idx="4422">
                  <c:v>1297</c:v>
                </c:pt>
                <c:pt idx="4423">
                  <c:v>1298</c:v>
                </c:pt>
                <c:pt idx="4424">
                  <c:v>1299</c:v>
                </c:pt>
                <c:pt idx="4425">
                  <c:v>1300</c:v>
                </c:pt>
                <c:pt idx="4426">
                  <c:v>1301</c:v>
                </c:pt>
                <c:pt idx="4427">
                  <c:v>1302</c:v>
                </c:pt>
                <c:pt idx="4428">
                  <c:v>1303</c:v>
                </c:pt>
                <c:pt idx="4429">
                  <c:v>1304</c:v>
                </c:pt>
                <c:pt idx="4430">
                  <c:v>1305</c:v>
                </c:pt>
                <c:pt idx="4431">
                  <c:v>1306</c:v>
                </c:pt>
                <c:pt idx="4432">
                  <c:v>1307</c:v>
                </c:pt>
                <c:pt idx="4433">
                  <c:v>1307</c:v>
                </c:pt>
                <c:pt idx="4434">
                  <c:v>1308</c:v>
                </c:pt>
                <c:pt idx="4435">
                  <c:v>1309</c:v>
                </c:pt>
                <c:pt idx="4436">
                  <c:v>1310</c:v>
                </c:pt>
                <c:pt idx="4437">
                  <c:v>1311</c:v>
                </c:pt>
                <c:pt idx="4438">
                  <c:v>1312</c:v>
                </c:pt>
                <c:pt idx="4439">
                  <c:v>1313</c:v>
                </c:pt>
                <c:pt idx="4440">
                  <c:v>1314</c:v>
                </c:pt>
                <c:pt idx="4441">
                  <c:v>1315</c:v>
                </c:pt>
                <c:pt idx="4442">
                  <c:v>1316</c:v>
                </c:pt>
                <c:pt idx="4443">
                  <c:v>1317</c:v>
                </c:pt>
                <c:pt idx="4444">
                  <c:v>1318</c:v>
                </c:pt>
                <c:pt idx="4445">
                  <c:v>1319</c:v>
                </c:pt>
                <c:pt idx="4446">
                  <c:v>1320</c:v>
                </c:pt>
                <c:pt idx="4447">
                  <c:v>1321</c:v>
                </c:pt>
                <c:pt idx="4448">
                  <c:v>1322</c:v>
                </c:pt>
                <c:pt idx="4449">
                  <c:v>1322</c:v>
                </c:pt>
                <c:pt idx="4450">
                  <c:v>1322</c:v>
                </c:pt>
                <c:pt idx="4451">
                  <c:v>1323</c:v>
                </c:pt>
                <c:pt idx="4452">
                  <c:v>1323</c:v>
                </c:pt>
                <c:pt idx="4453">
                  <c:v>1323</c:v>
                </c:pt>
                <c:pt idx="4454">
                  <c:v>1323</c:v>
                </c:pt>
                <c:pt idx="4455">
                  <c:v>1323</c:v>
                </c:pt>
                <c:pt idx="4456">
                  <c:v>1323</c:v>
                </c:pt>
                <c:pt idx="4457">
                  <c:v>1323</c:v>
                </c:pt>
                <c:pt idx="4458">
                  <c:v>1323</c:v>
                </c:pt>
                <c:pt idx="4459">
                  <c:v>1323</c:v>
                </c:pt>
                <c:pt idx="4460">
                  <c:v>1323</c:v>
                </c:pt>
                <c:pt idx="4461">
                  <c:v>1323</c:v>
                </c:pt>
                <c:pt idx="4462">
                  <c:v>1323</c:v>
                </c:pt>
                <c:pt idx="4463">
                  <c:v>1323</c:v>
                </c:pt>
                <c:pt idx="4464">
                  <c:v>1323</c:v>
                </c:pt>
                <c:pt idx="4465">
                  <c:v>1323</c:v>
                </c:pt>
                <c:pt idx="4466">
                  <c:v>1323</c:v>
                </c:pt>
                <c:pt idx="4467">
                  <c:v>1323</c:v>
                </c:pt>
                <c:pt idx="4468">
                  <c:v>1323</c:v>
                </c:pt>
                <c:pt idx="4469">
                  <c:v>1324</c:v>
                </c:pt>
                <c:pt idx="4470">
                  <c:v>1324</c:v>
                </c:pt>
                <c:pt idx="4471">
                  <c:v>1324</c:v>
                </c:pt>
                <c:pt idx="4472">
                  <c:v>1325</c:v>
                </c:pt>
                <c:pt idx="4473">
                  <c:v>1325</c:v>
                </c:pt>
                <c:pt idx="4474">
                  <c:v>1325</c:v>
                </c:pt>
                <c:pt idx="4475">
                  <c:v>1326</c:v>
                </c:pt>
                <c:pt idx="4476">
                  <c:v>1327</c:v>
                </c:pt>
                <c:pt idx="4477">
                  <c:v>1327</c:v>
                </c:pt>
                <c:pt idx="4478">
                  <c:v>1328</c:v>
                </c:pt>
                <c:pt idx="4479">
                  <c:v>1329</c:v>
                </c:pt>
                <c:pt idx="4480">
                  <c:v>1330</c:v>
                </c:pt>
                <c:pt idx="4481">
                  <c:v>1330</c:v>
                </c:pt>
                <c:pt idx="4482">
                  <c:v>1330</c:v>
                </c:pt>
                <c:pt idx="4483">
                  <c:v>1330</c:v>
                </c:pt>
                <c:pt idx="4484">
                  <c:v>1330</c:v>
                </c:pt>
                <c:pt idx="4485">
                  <c:v>1330</c:v>
                </c:pt>
                <c:pt idx="4486">
                  <c:v>1330</c:v>
                </c:pt>
                <c:pt idx="4487">
                  <c:v>1330</c:v>
                </c:pt>
                <c:pt idx="4488">
                  <c:v>1330</c:v>
                </c:pt>
                <c:pt idx="4489">
                  <c:v>1330</c:v>
                </c:pt>
                <c:pt idx="4490">
                  <c:v>1330</c:v>
                </c:pt>
                <c:pt idx="4491">
                  <c:v>1330</c:v>
                </c:pt>
                <c:pt idx="4492">
                  <c:v>1331</c:v>
                </c:pt>
                <c:pt idx="4493">
                  <c:v>1331</c:v>
                </c:pt>
                <c:pt idx="4494">
                  <c:v>1331</c:v>
                </c:pt>
                <c:pt idx="4495">
                  <c:v>1331</c:v>
                </c:pt>
                <c:pt idx="4496">
                  <c:v>1332</c:v>
                </c:pt>
                <c:pt idx="4497">
                  <c:v>1333</c:v>
                </c:pt>
                <c:pt idx="4498">
                  <c:v>1333</c:v>
                </c:pt>
                <c:pt idx="4499">
                  <c:v>1334</c:v>
                </c:pt>
                <c:pt idx="4500">
                  <c:v>1334</c:v>
                </c:pt>
                <c:pt idx="4501">
                  <c:v>1335</c:v>
                </c:pt>
                <c:pt idx="4502">
                  <c:v>1336</c:v>
                </c:pt>
                <c:pt idx="4503">
                  <c:v>1337</c:v>
                </c:pt>
                <c:pt idx="4504">
                  <c:v>1337</c:v>
                </c:pt>
                <c:pt idx="4505">
                  <c:v>1338</c:v>
                </c:pt>
                <c:pt idx="4506">
                  <c:v>1339</c:v>
                </c:pt>
                <c:pt idx="4507">
                  <c:v>1339</c:v>
                </c:pt>
                <c:pt idx="4508">
                  <c:v>1339</c:v>
                </c:pt>
                <c:pt idx="4509">
                  <c:v>1339</c:v>
                </c:pt>
                <c:pt idx="4510">
                  <c:v>1339</c:v>
                </c:pt>
                <c:pt idx="4511">
                  <c:v>1339</c:v>
                </c:pt>
                <c:pt idx="4512">
                  <c:v>1339</c:v>
                </c:pt>
                <c:pt idx="4513">
                  <c:v>1339</c:v>
                </c:pt>
                <c:pt idx="4514">
                  <c:v>1339</c:v>
                </c:pt>
                <c:pt idx="4515">
                  <c:v>1340</c:v>
                </c:pt>
                <c:pt idx="4516">
                  <c:v>1340</c:v>
                </c:pt>
                <c:pt idx="4517">
                  <c:v>1341</c:v>
                </c:pt>
                <c:pt idx="4518">
                  <c:v>1342</c:v>
                </c:pt>
                <c:pt idx="4519">
                  <c:v>1343</c:v>
                </c:pt>
                <c:pt idx="4520">
                  <c:v>1343</c:v>
                </c:pt>
                <c:pt idx="4521">
                  <c:v>1344</c:v>
                </c:pt>
                <c:pt idx="4522">
                  <c:v>1345</c:v>
                </c:pt>
                <c:pt idx="4523">
                  <c:v>1346</c:v>
                </c:pt>
                <c:pt idx="4524">
                  <c:v>1347</c:v>
                </c:pt>
                <c:pt idx="4525">
                  <c:v>1347</c:v>
                </c:pt>
                <c:pt idx="4526">
                  <c:v>1348</c:v>
                </c:pt>
                <c:pt idx="4527">
                  <c:v>1349</c:v>
                </c:pt>
                <c:pt idx="4528">
                  <c:v>1349</c:v>
                </c:pt>
                <c:pt idx="4529">
                  <c:v>1349</c:v>
                </c:pt>
                <c:pt idx="4530">
                  <c:v>1349</c:v>
                </c:pt>
                <c:pt idx="4531">
                  <c:v>1349</c:v>
                </c:pt>
                <c:pt idx="4532">
                  <c:v>1349</c:v>
                </c:pt>
                <c:pt idx="4533">
                  <c:v>1349</c:v>
                </c:pt>
                <c:pt idx="4534">
                  <c:v>1349</c:v>
                </c:pt>
                <c:pt idx="4535">
                  <c:v>1349</c:v>
                </c:pt>
                <c:pt idx="4536">
                  <c:v>1349</c:v>
                </c:pt>
                <c:pt idx="4537">
                  <c:v>1349</c:v>
                </c:pt>
                <c:pt idx="4538">
                  <c:v>1349</c:v>
                </c:pt>
                <c:pt idx="4539">
                  <c:v>1349</c:v>
                </c:pt>
                <c:pt idx="4540">
                  <c:v>1349</c:v>
                </c:pt>
                <c:pt idx="4541">
                  <c:v>1349</c:v>
                </c:pt>
                <c:pt idx="4542">
                  <c:v>1349</c:v>
                </c:pt>
                <c:pt idx="4543">
                  <c:v>1349</c:v>
                </c:pt>
                <c:pt idx="4544">
                  <c:v>1349</c:v>
                </c:pt>
                <c:pt idx="4545">
                  <c:v>1349</c:v>
                </c:pt>
                <c:pt idx="4546">
                  <c:v>1349</c:v>
                </c:pt>
                <c:pt idx="4547">
                  <c:v>1349</c:v>
                </c:pt>
                <c:pt idx="4548">
                  <c:v>1349</c:v>
                </c:pt>
                <c:pt idx="4549">
                  <c:v>1349</c:v>
                </c:pt>
                <c:pt idx="4550">
                  <c:v>1349</c:v>
                </c:pt>
                <c:pt idx="4551">
                  <c:v>1349</c:v>
                </c:pt>
                <c:pt idx="4552">
                  <c:v>1349</c:v>
                </c:pt>
                <c:pt idx="4553">
                  <c:v>1349</c:v>
                </c:pt>
                <c:pt idx="4554">
                  <c:v>1349</c:v>
                </c:pt>
                <c:pt idx="4555">
                  <c:v>1349</c:v>
                </c:pt>
                <c:pt idx="4556">
                  <c:v>1349</c:v>
                </c:pt>
                <c:pt idx="4557">
                  <c:v>1349</c:v>
                </c:pt>
                <c:pt idx="4558">
                  <c:v>1350</c:v>
                </c:pt>
                <c:pt idx="4559">
                  <c:v>1350</c:v>
                </c:pt>
                <c:pt idx="4560">
                  <c:v>1350</c:v>
                </c:pt>
                <c:pt idx="4561">
                  <c:v>1350</c:v>
                </c:pt>
                <c:pt idx="4562">
                  <c:v>1350</c:v>
                </c:pt>
                <c:pt idx="4563">
                  <c:v>1350</c:v>
                </c:pt>
                <c:pt idx="4564">
                  <c:v>1350</c:v>
                </c:pt>
                <c:pt idx="4565">
                  <c:v>1350</c:v>
                </c:pt>
                <c:pt idx="4566">
                  <c:v>1350</c:v>
                </c:pt>
                <c:pt idx="4567">
                  <c:v>1350</c:v>
                </c:pt>
                <c:pt idx="4568">
                  <c:v>1350</c:v>
                </c:pt>
                <c:pt idx="4569">
                  <c:v>1350</c:v>
                </c:pt>
                <c:pt idx="4570">
                  <c:v>1350</c:v>
                </c:pt>
                <c:pt idx="4571">
                  <c:v>1350</c:v>
                </c:pt>
                <c:pt idx="4572">
                  <c:v>1351</c:v>
                </c:pt>
                <c:pt idx="4573">
                  <c:v>1351</c:v>
                </c:pt>
                <c:pt idx="4574">
                  <c:v>1351</c:v>
                </c:pt>
                <c:pt idx="4575">
                  <c:v>1351</c:v>
                </c:pt>
                <c:pt idx="4576">
                  <c:v>1351</c:v>
                </c:pt>
                <c:pt idx="4577">
                  <c:v>1351</c:v>
                </c:pt>
                <c:pt idx="4578">
                  <c:v>1351</c:v>
                </c:pt>
                <c:pt idx="4579">
                  <c:v>1351</c:v>
                </c:pt>
                <c:pt idx="4580">
                  <c:v>1351</c:v>
                </c:pt>
                <c:pt idx="4581">
                  <c:v>1351</c:v>
                </c:pt>
                <c:pt idx="4582">
                  <c:v>1351</c:v>
                </c:pt>
                <c:pt idx="4583">
                  <c:v>1351</c:v>
                </c:pt>
                <c:pt idx="4584">
                  <c:v>1351</c:v>
                </c:pt>
                <c:pt idx="4585">
                  <c:v>1351</c:v>
                </c:pt>
                <c:pt idx="4586">
                  <c:v>1351</c:v>
                </c:pt>
                <c:pt idx="4587">
                  <c:v>1352</c:v>
                </c:pt>
                <c:pt idx="4588">
                  <c:v>1353</c:v>
                </c:pt>
                <c:pt idx="4589">
                  <c:v>1353</c:v>
                </c:pt>
                <c:pt idx="4590">
                  <c:v>1354</c:v>
                </c:pt>
                <c:pt idx="4591">
                  <c:v>1354</c:v>
                </c:pt>
                <c:pt idx="4592">
                  <c:v>1354</c:v>
                </c:pt>
                <c:pt idx="4593">
                  <c:v>1354</c:v>
                </c:pt>
                <c:pt idx="4594">
                  <c:v>1354</c:v>
                </c:pt>
                <c:pt idx="4595">
                  <c:v>1354</c:v>
                </c:pt>
                <c:pt idx="4596">
                  <c:v>1354</c:v>
                </c:pt>
                <c:pt idx="4597">
                  <c:v>1354</c:v>
                </c:pt>
                <c:pt idx="4598">
                  <c:v>1354</c:v>
                </c:pt>
                <c:pt idx="4599">
                  <c:v>1354</c:v>
                </c:pt>
                <c:pt idx="4600">
                  <c:v>1354</c:v>
                </c:pt>
                <c:pt idx="4601">
                  <c:v>1354</c:v>
                </c:pt>
                <c:pt idx="4602">
                  <c:v>1355</c:v>
                </c:pt>
                <c:pt idx="4603">
                  <c:v>1356</c:v>
                </c:pt>
                <c:pt idx="4604">
                  <c:v>1357</c:v>
                </c:pt>
                <c:pt idx="4605">
                  <c:v>1357</c:v>
                </c:pt>
                <c:pt idx="4606">
                  <c:v>1357</c:v>
                </c:pt>
                <c:pt idx="4607">
                  <c:v>1357</c:v>
                </c:pt>
                <c:pt idx="4608">
                  <c:v>1357</c:v>
                </c:pt>
                <c:pt idx="4609">
                  <c:v>1357</c:v>
                </c:pt>
                <c:pt idx="4610">
                  <c:v>1357</c:v>
                </c:pt>
                <c:pt idx="4611">
                  <c:v>1357</c:v>
                </c:pt>
                <c:pt idx="4612">
                  <c:v>1357</c:v>
                </c:pt>
                <c:pt idx="4613">
                  <c:v>1357</c:v>
                </c:pt>
                <c:pt idx="4614">
                  <c:v>1357</c:v>
                </c:pt>
                <c:pt idx="4615">
                  <c:v>1358</c:v>
                </c:pt>
                <c:pt idx="4616">
                  <c:v>1358</c:v>
                </c:pt>
                <c:pt idx="4617">
                  <c:v>1358</c:v>
                </c:pt>
                <c:pt idx="4618">
                  <c:v>1359</c:v>
                </c:pt>
                <c:pt idx="4619">
                  <c:v>1359</c:v>
                </c:pt>
                <c:pt idx="4620">
                  <c:v>1359</c:v>
                </c:pt>
                <c:pt idx="4621">
                  <c:v>1359</c:v>
                </c:pt>
                <c:pt idx="4622">
                  <c:v>1360</c:v>
                </c:pt>
                <c:pt idx="4623">
                  <c:v>1360</c:v>
                </c:pt>
                <c:pt idx="4624">
                  <c:v>1360</c:v>
                </c:pt>
                <c:pt idx="4625">
                  <c:v>1360</c:v>
                </c:pt>
                <c:pt idx="4626">
                  <c:v>1360</c:v>
                </c:pt>
                <c:pt idx="4627">
                  <c:v>1360</c:v>
                </c:pt>
                <c:pt idx="4628">
                  <c:v>1360</c:v>
                </c:pt>
                <c:pt idx="4629">
                  <c:v>1360</c:v>
                </c:pt>
                <c:pt idx="4630">
                  <c:v>1360</c:v>
                </c:pt>
                <c:pt idx="4631">
                  <c:v>1361</c:v>
                </c:pt>
                <c:pt idx="4632">
                  <c:v>1361</c:v>
                </c:pt>
                <c:pt idx="4633">
                  <c:v>1361</c:v>
                </c:pt>
                <c:pt idx="4634">
                  <c:v>1361</c:v>
                </c:pt>
                <c:pt idx="4635">
                  <c:v>1362</c:v>
                </c:pt>
                <c:pt idx="4636">
                  <c:v>1362</c:v>
                </c:pt>
                <c:pt idx="4637">
                  <c:v>1362</c:v>
                </c:pt>
                <c:pt idx="4638">
                  <c:v>1363</c:v>
                </c:pt>
                <c:pt idx="4639">
                  <c:v>1363</c:v>
                </c:pt>
                <c:pt idx="4640">
                  <c:v>1364</c:v>
                </c:pt>
                <c:pt idx="4641">
                  <c:v>1365</c:v>
                </c:pt>
                <c:pt idx="4642">
                  <c:v>1365</c:v>
                </c:pt>
                <c:pt idx="4643">
                  <c:v>1366</c:v>
                </c:pt>
                <c:pt idx="4644">
                  <c:v>1366</c:v>
                </c:pt>
                <c:pt idx="4645">
                  <c:v>1366</c:v>
                </c:pt>
                <c:pt idx="4646">
                  <c:v>1366</c:v>
                </c:pt>
                <c:pt idx="4647">
                  <c:v>1366</c:v>
                </c:pt>
                <c:pt idx="4648">
                  <c:v>1366</c:v>
                </c:pt>
                <c:pt idx="4649">
                  <c:v>1366</c:v>
                </c:pt>
                <c:pt idx="4650">
                  <c:v>1367</c:v>
                </c:pt>
                <c:pt idx="4651">
                  <c:v>1368</c:v>
                </c:pt>
                <c:pt idx="4652">
                  <c:v>1368</c:v>
                </c:pt>
                <c:pt idx="4653">
                  <c:v>1368</c:v>
                </c:pt>
                <c:pt idx="4654">
                  <c:v>1368</c:v>
                </c:pt>
                <c:pt idx="4655">
                  <c:v>1368</c:v>
                </c:pt>
                <c:pt idx="4656">
                  <c:v>1368</c:v>
                </c:pt>
                <c:pt idx="4657">
                  <c:v>1368</c:v>
                </c:pt>
                <c:pt idx="4658">
                  <c:v>1368</c:v>
                </c:pt>
                <c:pt idx="4659">
                  <c:v>1368</c:v>
                </c:pt>
                <c:pt idx="4660">
                  <c:v>1368</c:v>
                </c:pt>
                <c:pt idx="4661">
                  <c:v>1368</c:v>
                </c:pt>
                <c:pt idx="4662">
                  <c:v>1368</c:v>
                </c:pt>
                <c:pt idx="4663">
                  <c:v>1368</c:v>
                </c:pt>
                <c:pt idx="4664">
                  <c:v>1368</c:v>
                </c:pt>
                <c:pt idx="4665">
                  <c:v>1368</c:v>
                </c:pt>
                <c:pt idx="4666">
                  <c:v>1368</c:v>
                </c:pt>
                <c:pt idx="4667">
                  <c:v>1369</c:v>
                </c:pt>
                <c:pt idx="4668">
                  <c:v>1370</c:v>
                </c:pt>
                <c:pt idx="4669">
                  <c:v>1371</c:v>
                </c:pt>
                <c:pt idx="4670">
                  <c:v>1372</c:v>
                </c:pt>
                <c:pt idx="4671">
                  <c:v>1372</c:v>
                </c:pt>
                <c:pt idx="4672">
                  <c:v>1372</c:v>
                </c:pt>
                <c:pt idx="4673">
                  <c:v>1372</c:v>
                </c:pt>
                <c:pt idx="4674">
                  <c:v>1372</c:v>
                </c:pt>
                <c:pt idx="4675">
                  <c:v>1372</c:v>
                </c:pt>
                <c:pt idx="4676">
                  <c:v>1372</c:v>
                </c:pt>
                <c:pt idx="4677">
                  <c:v>1373</c:v>
                </c:pt>
                <c:pt idx="4678">
                  <c:v>1373</c:v>
                </c:pt>
                <c:pt idx="4679">
                  <c:v>1373</c:v>
                </c:pt>
                <c:pt idx="4680">
                  <c:v>1374</c:v>
                </c:pt>
                <c:pt idx="4681">
                  <c:v>1375</c:v>
                </c:pt>
                <c:pt idx="4682">
                  <c:v>1376</c:v>
                </c:pt>
                <c:pt idx="4683">
                  <c:v>1377</c:v>
                </c:pt>
                <c:pt idx="4684">
                  <c:v>1378</c:v>
                </c:pt>
                <c:pt idx="4685">
                  <c:v>1379</c:v>
                </c:pt>
                <c:pt idx="4686">
                  <c:v>1379</c:v>
                </c:pt>
                <c:pt idx="4687">
                  <c:v>1380</c:v>
                </c:pt>
                <c:pt idx="4688">
                  <c:v>1381</c:v>
                </c:pt>
                <c:pt idx="4689">
                  <c:v>1382</c:v>
                </c:pt>
                <c:pt idx="4690">
                  <c:v>1382</c:v>
                </c:pt>
                <c:pt idx="4691">
                  <c:v>1383</c:v>
                </c:pt>
                <c:pt idx="4692">
                  <c:v>1383</c:v>
                </c:pt>
                <c:pt idx="4693">
                  <c:v>1383</c:v>
                </c:pt>
                <c:pt idx="4694">
                  <c:v>1383</c:v>
                </c:pt>
                <c:pt idx="4695">
                  <c:v>1383</c:v>
                </c:pt>
                <c:pt idx="4696">
                  <c:v>1383</c:v>
                </c:pt>
                <c:pt idx="4697">
                  <c:v>1384</c:v>
                </c:pt>
                <c:pt idx="4698">
                  <c:v>1384</c:v>
                </c:pt>
                <c:pt idx="4699">
                  <c:v>1384</c:v>
                </c:pt>
                <c:pt idx="4700">
                  <c:v>1384</c:v>
                </c:pt>
                <c:pt idx="4701">
                  <c:v>1384</c:v>
                </c:pt>
                <c:pt idx="4702">
                  <c:v>1384</c:v>
                </c:pt>
                <c:pt idx="4703">
                  <c:v>1384</c:v>
                </c:pt>
                <c:pt idx="4704">
                  <c:v>1384</c:v>
                </c:pt>
                <c:pt idx="4705">
                  <c:v>1384</c:v>
                </c:pt>
                <c:pt idx="4706">
                  <c:v>1384</c:v>
                </c:pt>
                <c:pt idx="4707">
                  <c:v>1384</c:v>
                </c:pt>
                <c:pt idx="4708">
                  <c:v>1384</c:v>
                </c:pt>
                <c:pt idx="4709">
                  <c:v>1384</c:v>
                </c:pt>
                <c:pt idx="4710">
                  <c:v>1384</c:v>
                </c:pt>
                <c:pt idx="4711">
                  <c:v>1384</c:v>
                </c:pt>
                <c:pt idx="4712">
                  <c:v>1384</c:v>
                </c:pt>
                <c:pt idx="4713">
                  <c:v>1384</c:v>
                </c:pt>
                <c:pt idx="4714">
                  <c:v>1384</c:v>
                </c:pt>
                <c:pt idx="4715">
                  <c:v>1384</c:v>
                </c:pt>
                <c:pt idx="4716">
                  <c:v>1384</c:v>
                </c:pt>
                <c:pt idx="4717">
                  <c:v>1384</c:v>
                </c:pt>
                <c:pt idx="4718">
                  <c:v>1385</c:v>
                </c:pt>
                <c:pt idx="4719">
                  <c:v>1385</c:v>
                </c:pt>
                <c:pt idx="4720">
                  <c:v>1385</c:v>
                </c:pt>
                <c:pt idx="4721">
                  <c:v>1385</c:v>
                </c:pt>
                <c:pt idx="4722">
                  <c:v>1385</c:v>
                </c:pt>
                <c:pt idx="4723">
                  <c:v>1385</c:v>
                </c:pt>
                <c:pt idx="4724">
                  <c:v>1385</c:v>
                </c:pt>
                <c:pt idx="4725">
                  <c:v>1385</c:v>
                </c:pt>
                <c:pt idx="4726">
                  <c:v>1385</c:v>
                </c:pt>
                <c:pt idx="4727">
                  <c:v>1385</c:v>
                </c:pt>
                <c:pt idx="4728">
                  <c:v>1385</c:v>
                </c:pt>
                <c:pt idx="4729">
                  <c:v>1385</c:v>
                </c:pt>
                <c:pt idx="4730">
                  <c:v>1386</c:v>
                </c:pt>
                <c:pt idx="4731">
                  <c:v>1386</c:v>
                </c:pt>
                <c:pt idx="4732">
                  <c:v>1386</c:v>
                </c:pt>
                <c:pt idx="4733">
                  <c:v>1386</c:v>
                </c:pt>
                <c:pt idx="4734">
                  <c:v>1386</c:v>
                </c:pt>
                <c:pt idx="4735">
                  <c:v>1386</c:v>
                </c:pt>
                <c:pt idx="4736">
                  <c:v>1386</c:v>
                </c:pt>
                <c:pt idx="4737">
                  <c:v>1386</c:v>
                </c:pt>
                <c:pt idx="4738">
                  <c:v>1386</c:v>
                </c:pt>
                <c:pt idx="4739">
                  <c:v>1386</c:v>
                </c:pt>
                <c:pt idx="4740">
                  <c:v>1386</c:v>
                </c:pt>
                <c:pt idx="4741">
                  <c:v>1387</c:v>
                </c:pt>
                <c:pt idx="4742">
                  <c:v>1388</c:v>
                </c:pt>
                <c:pt idx="4743">
                  <c:v>1389</c:v>
                </c:pt>
                <c:pt idx="4744">
                  <c:v>1390</c:v>
                </c:pt>
                <c:pt idx="4745">
                  <c:v>1391</c:v>
                </c:pt>
                <c:pt idx="4746">
                  <c:v>1392</c:v>
                </c:pt>
                <c:pt idx="4747">
                  <c:v>1393</c:v>
                </c:pt>
                <c:pt idx="4748">
                  <c:v>1393</c:v>
                </c:pt>
                <c:pt idx="4749">
                  <c:v>1393</c:v>
                </c:pt>
                <c:pt idx="4750">
                  <c:v>1394</c:v>
                </c:pt>
                <c:pt idx="4751">
                  <c:v>1394</c:v>
                </c:pt>
                <c:pt idx="4752">
                  <c:v>1395</c:v>
                </c:pt>
                <c:pt idx="4753">
                  <c:v>1396</c:v>
                </c:pt>
                <c:pt idx="4754">
                  <c:v>1397</c:v>
                </c:pt>
                <c:pt idx="4755">
                  <c:v>1397</c:v>
                </c:pt>
                <c:pt idx="4756">
                  <c:v>1397</c:v>
                </c:pt>
                <c:pt idx="4757">
                  <c:v>1397</c:v>
                </c:pt>
                <c:pt idx="4758">
                  <c:v>1397</c:v>
                </c:pt>
                <c:pt idx="4759">
                  <c:v>1398</c:v>
                </c:pt>
                <c:pt idx="4760">
                  <c:v>1398</c:v>
                </c:pt>
                <c:pt idx="4761">
                  <c:v>1399</c:v>
                </c:pt>
                <c:pt idx="4762">
                  <c:v>1400</c:v>
                </c:pt>
                <c:pt idx="4763">
                  <c:v>1401</c:v>
                </c:pt>
                <c:pt idx="4764">
                  <c:v>1401</c:v>
                </c:pt>
                <c:pt idx="4765">
                  <c:v>1401</c:v>
                </c:pt>
                <c:pt idx="4766">
                  <c:v>1402</c:v>
                </c:pt>
                <c:pt idx="4767">
                  <c:v>1402</c:v>
                </c:pt>
                <c:pt idx="4768">
                  <c:v>1402</c:v>
                </c:pt>
                <c:pt idx="4769">
                  <c:v>1403</c:v>
                </c:pt>
                <c:pt idx="4770">
                  <c:v>1403</c:v>
                </c:pt>
                <c:pt idx="4771">
                  <c:v>1403</c:v>
                </c:pt>
                <c:pt idx="4772">
                  <c:v>1403</c:v>
                </c:pt>
                <c:pt idx="4773">
                  <c:v>1403</c:v>
                </c:pt>
                <c:pt idx="4774">
                  <c:v>1403</c:v>
                </c:pt>
                <c:pt idx="4775">
                  <c:v>1403</c:v>
                </c:pt>
                <c:pt idx="4776">
                  <c:v>1403</c:v>
                </c:pt>
                <c:pt idx="4777">
                  <c:v>1403</c:v>
                </c:pt>
                <c:pt idx="4778">
                  <c:v>1403</c:v>
                </c:pt>
                <c:pt idx="4779">
                  <c:v>1403</c:v>
                </c:pt>
                <c:pt idx="4780">
                  <c:v>1403</c:v>
                </c:pt>
                <c:pt idx="4781">
                  <c:v>1403</c:v>
                </c:pt>
                <c:pt idx="4782">
                  <c:v>1403</c:v>
                </c:pt>
                <c:pt idx="4783">
                  <c:v>1403</c:v>
                </c:pt>
                <c:pt idx="4784">
                  <c:v>1403</c:v>
                </c:pt>
                <c:pt idx="4785">
                  <c:v>1403</c:v>
                </c:pt>
                <c:pt idx="4786">
                  <c:v>1403</c:v>
                </c:pt>
                <c:pt idx="4787">
                  <c:v>1403</c:v>
                </c:pt>
                <c:pt idx="4788">
                  <c:v>1403</c:v>
                </c:pt>
                <c:pt idx="4789">
                  <c:v>1404</c:v>
                </c:pt>
                <c:pt idx="4790">
                  <c:v>1404</c:v>
                </c:pt>
                <c:pt idx="4791">
                  <c:v>1404</c:v>
                </c:pt>
                <c:pt idx="4792">
                  <c:v>1404</c:v>
                </c:pt>
                <c:pt idx="4793">
                  <c:v>1404</c:v>
                </c:pt>
                <c:pt idx="4794">
                  <c:v>1404</c:v>
                </c:pt>
                <c:pt idx="4795">
                  <c:v>1404</c:v>
                </c:pt>
                <c:pt idx="4796">
                  <c:v>1404</c:v>
                </c:pt>
                <c:pt idx="4797">
                  <c:v>1404</c:v>
                </c:pt>
                <c:pt idx="4798">
                  <c:v>1404</c:v>
                </c:pt>
                <c:pt idx="4799">
                  <c:v>1404</c:v>
                </c:pt>
                <c:pt idx="4800">
                  <c:v>1404</c:v>
                </c:pt>
                <c:pt idx="4801">
                  <c:v>1404</c:v>
                </c:pt>
                <c:pt idx="4802">
                  <c:v>1404</c:v>
                </c:pt>
                <c:pt idx="4803">
                  <c:v>1405</c:v>
                </c:pt>
                <c:pt idx="4804">
                  <c:v>1405</c:v>
                </c:pt>
                <c:pt idx="4805">
                  <c:v>1406</c:v>
                </c:pt>
                <c:pt idx="4806">
                  <c:v>1406</c:v>
                </c:pt>
                <c:pt idx="4807">
                  <c:v>1407</c:v>
                </c:pt>
                <c:pt idx="4808">
                  <c:v>1407</c:v>
                </c:pt>
                <c:pt idx="4809">
                  <c:v>1407</c:v>
                </c:pt>
                <c:pt idx="4810">
                  <c:v>1407</c:v>
                </c:pt>
                <c:pt idx="4811">
                  <c:v>1407</c:v>
                </c:pt>
                <c:pt idx="4812">
                  <c:v>1408</c:v>
                </c:pt>
                <c:pt idx="4813">
                  <c:v>1408</c:v>
                </c:pt>
                <c:pt idx="4814">
                  <c:v>1408</c:v>
                </c:pt>
                <c:pt idx="4815">
                  <c:v>1408</c:v>
                </c:pt>
                <c:pt idx="4816">
                  <c:v>1408</c:v>
                </c:pt>
                <c:pt idx="4817">
                  <c:v>1409</c:v>
                </c:pt>
                <c:pt idx="4818">
                  <c:v>1410</c:v>
                </c:pt>
                <c:pt idx="4819">
                  <c:v>1410</c:v>
                </c:pt>
                <c:pt idx="4820">
                  <c:v>1411</c:v>
                </c:pt>
                <c:pt idx="4821">
                  <c:v>1411</c:v>
                </c:pt>
                <c:pt idx="4822">
                  <c:v>1411</c:v>
                </c:pt>
                <c:pt idx="4823">
                  <c:v>1411</c:v>
                </c:pt>
                <c:pt idx="4824">
                  <c:v>1411</c:v>
                </c:pt>
                <c:pt idx="4825">
                  <c:v>1412</c:v>
                </c:pt>
                <c:pt idx="4826">
                  <c:v>1413</c:v>
                </c:pt>
                <c:pt idx="4827">
                  <c:v>1414</c:v>
                </c:pt>
                <c:pt idx="4828">
                  <c:v>1415</c:v>
                </c:pt>
                <c:pt idx="4829">
                  <c:v>1416</c:v>
                </c:pt>
                <c:pt idx="4830">
                  <c:v>1417</c:v>
                </c:pt>
                <c:pt idx="4831">
                  <c:v>1418</c:v>
                </c:pt>
                <c:pt idx="4832">
                  <c:v>1419</c:v>
                </c:pt>
                <c:pt idx="4833">
                  <c:v>1420</c:v>
                </c:pt>
                <c:pt idx="4834">
                  <c:v>1421</c:v>
                </c:pt>
                <c:pt idx="4835">
                  <c:v>1422</c:v>
                </c:pt>
                <c:pt idx="4836">
                  <c:v>1423</c:v>
                </c:pt>
                <c:pt idx="4837">
                  <c:v>1424</c:v>
                </c:pt>
                <c:pt idx="4838">
                  <c:v>1424</c:v>
                </c:pt>
                <c:pt idx="4839">
                  <c:v>1424</c:v>
                </c:pt>
                <c:pt idx="4840">
                  <c:v>1424</c:v>
                </c:pt>
                <c:pt idx="4841">
                  <c:v>1425</c:v>
                </c:pt>
                <c:pt idx="4842">
                  <c:v>1426</c:v>
                </c:pt>
                <c:pt idx="4843">
                  <c:v>1427</c:v>
                </c:pt>
                <c:pt idx="4844">
                  <c:v>1428</c:v>
                </c:pt>
                <c:pt idx="4845">
                  <c:v>1429</c:v>
                </c:pt>
                <c:pt idx="4846">
                  <c:v>1429</c:v>
                </c:pt>
                <c:pt idx="4847">
                  <c:v>1429</c:v>
                </c:pt>
                <c:pt idx="4848">
                  <c:v>1430</c:v>
                </c:pt>
                <c:pt idx="4849">
                  <c:v>1430</c:v>
                </c:pt>
                <c:pt idx="4850">
                  <c:v>1430</c:v>
                </c:pt>
                <c:pt idx="4851">
                  <c:v>1431</c:v>
                </c:pt>
                <c:pt idx="4852">
                  <c:v>1431</c:v>
                </c:pt>
                <c:pt idx="4853">
                  <c:v>1431</c:v>
                </c:pt>
                <c:pt idx="4854">
                  <c:v>1431</c:v>
                </c:pt>
                <c:pt idx="4855">
                  <c:v>1431</c:v>
                </c:pt>
                <c:pt idx="4856">
                  <c:v>1431</c:v>
                </c:pt>
                <c:pt idx="4857">
                  <c:v>1431</c:v>
                </c:pt>
                <c:pt idx="4858">
                  <c:v>1432</c:v>
                </c:pt>
                <c:pt idx="4859">
                  <c:v>1432</c:v>
                </c:pt>
                <c:pt idx="4860">
                  <c:v>1433</c:v>
                </c:pt>
                <c:pt idx="4861">
                  <c:v>1434</c:v>
                </c:pt>
                <c:pt idx="4862">
                  <c:v>1435</c:v>
                </c:pt>
                <c:pt idx="4863">
                  <c:v>1435</c:v>
                </c:pt>
                <c:pt idx="4864">
                  <c:v>1436</c:v>
                </c:pt>
                <c:pt idx="4865">
                  <c:v>1436</c:v>
                </c:pt>
                <c:pt idx="4866">
                  <c:v>1436</c:v>
                </c:pt>
                <c:pt idx="4867">
                  <c:v>1436</c:v>
                </c:pt>
                <c:pt idx="4868">
                  <c:v>1436</c:v>
                </c:pt>
                <c:pt idx="4869">
                  <c:v>1436</c:v>
                </c:pt>
                <c:pt idx="4870">
                  <c:v>1436</c:v>
                </c:pt>
                <c:pt idx="4871">
                  <c:v>1436</c:v>
                </c:pt>
                <c:pt idx="4872">
                  <c:v>1436</c:v>
                </c:pt>
                <c:pt idx="4873">
                  <c:v>1436</c:v>
                </c:pt>
                <c:pt idx="4874">
                  <c:v>1436</c:v>
                </c:pt>
                <c:pt idx="4875">
                  <c:v>1436</c:v>
                </c:pt>
                <c:pt idx="4876">
                  <c:v>1436</c:v>
                </c:pt>
                <c:pt idx="4877">
                  <c:v>1436</c:v>
                </c:pt>
                <c:pt idx="4878">
                  <c:v>1437</c:v>
                </c:pt>
                <c:pt idx="4879">
                  <c:v>1438</c:v>
                </c:pt>
                <c:pt idx="4880">
                  <c:v>1439</c:v>
                </c:pt>
                <c:pt idx="4881">
                  <c:v>1440</c:v>
                </c:pt>
                <c:pt idx="4882">
                  <c:v>1440</c:v>
                </c:pt>
                <c:pt idx="4883">
                  <c:v>1441</c:v>
                </c:pt>
                <c:pt idx="4884">
                  <c:v>1441</c:v>
                </c:pt>
                <c:pt idx="4885">
                  <c:v>1442</c:v>
                </c:pt>
                <c:pt idx="4886">
                  <c:v>1442</c:v>
                </c:pt>
                <c:pt idx="4887">
                  <c:v>1442</c:v>
                </c:pt>
                <c:pt idx="4888">
                  <c:v>1442</c:v>
                </c:pt>
                <c:pt idx="4889">
                  <c:v>1442</c:v>
                </c:pt>
                <c:pt idx="4890">
                  <c:v>1442</c:v>
                </c:pt>
                <c:pt idx="4891">
                  <c:v>1442</c:v>
                </c:pt>
                <c:pt idx="4892">
                  <c:v>1442</c:v>
                </c:pt>
                <c:pt idx="4893">
                  <c:v>1443</c:v>
                </c:pt>
                <c:pt idx="4894">
                  <c:v>1444</c:v>
                </c:pt>
                <c:pt idx="4895">
                  <c:v>1444</c:v>
                </c:pt>
                <c:pt idx="4896">
                  <c:v>1444</c:v>
                </c:pt>
                <c:pt idx="4897">
                  <c:v>1444</c:v>
                </c:pt>
                <c:pt idx="4898">
                  <c:v>1444</c:v>
                </c:pt>
                <c:pt idx="4899">
                  <c:v>1444</c:v>
                </c:pt>
                <c:pt idx="4900">
                  <c:v>1445</c:v>
                </c:pt>
                <c:pt idx="4901">
                  <c:v>1445</c:v>
                </c:pt>
                <c:pt idx="4902">
                  <c:v>1446</c:v>
                </c:pt>
                <c:pt idx="4903">
                  <c:v>1446</c:v>
                </c:pt>
                <c:pt idx="4904">
                  <c:v>1447</c:v>
                </c:pt>
                <c:pt idx="4905">
                  <c:v>1447</c:v>
                </c:pt>
                <c:pt idx="4906">
                  <c:v>1447</c:v>
                </c:pt>
                <c:pt idx="4907">
                  <c:v>1447</c:v>
                </c:pt>
                <c:pt idx="4908">
                  <c:v>1447</c:v>
                </c:pt>
                <c:pt idx="4909">
                  <c:v>1447</c:v>
                </c:pt>
                <c:pt idx="4910">
                  <c:v>1447</c:v>
                </c:pt>
                <c:pt idx="4911">
                  <c:v>1447</c:v>
                </c:pt>
                <c:pt idx="4912">
                  <c:v>1447</c:v>
                </c:pt>
                <c:pt idx="4913">
                  <c:v>1447</c:v>
                </c:pt>
                <c:pt idx="4914">
                  <c:v>1447</c:v>
                </c:pt>
                <c:pt idx="4915">
                  <c:v>1447</c:v>
                </c:pt>
                <c:pt idx="4916">
                  <c:v>1447</c:v>
                </c:pt>
                <c:pt idx="4917">
                  <c:v>1447</c:v>
                </c:pt>
                <c:pt idx="4918">
                  <c:v>1447</c:v>
                </c:pt>
                <c:pt idx="4919">
                  <c:v>1447</c:v>
                </c:pt>
                <c:pt idx="4920">
                  <c:v>1447</c:v>
                </c:pt>
                <c:pt idx="4921">
                  <c:v>1447</c:v>
                </c:pt>
                <c:pt idx="4922">
                  <c:v>1447</c:v>
                </c:pt>
                <c:pt idx="4923">
                  <c:v>1448</c:v>
                </c:pt>
                <c:pt idx="4924">
                  <c:v>1448</c:v>
                </c:pt>
                <c:pt idx="4925">
                  <c:v>1449</c:v>
                </c:pt>
                <c:pt idx="4926">
                  <c:v>1449</c:v>
                </c:pt>
                <c:pt idx="4927">
                  <c:v>1449</c:v>
                </c:pt>
                <c:pt idx="4928">
                  <c:v>1449</c:v>
                </c:pt>
                <c:pt idx="4929">
                  <c:v>1449</c:v>
                </c:pt>
                <c:pt idx="4930">
                  <c:v>1449</c:v>
                </c:pt>
                <c:pt idx="4931">
                  <c:v>1449</c:v>
                </c:pt>
                <c:pt idx="4932">
                  <c:v>1449</c:v>
                </c:pt>
                <c:pt idx="4933">
                  <c:v>1449</c:v>
                </c:pt>
                <c:pt idx="4934">
                  <c:v>1449</c:v>
                </c:pt>
                <c:pt idx="4935">
                  <c:v>1450</c:v>
                </c:pt>
                <c:pt idx="4936">
                  <c:v>1450</c:v>
                </c:pt>
                <c:pt idx="4937">
                  <c:v>1450</c:v>
                </c:pt>
                <c:pt idx="4938">
                  <c:v>1451</c:v>
                </c:pt>
                <c:pt idx="4939">
                  <c:v>1452</c:v>
                </c:pt>
                <c:pt idx="4940">
                  <c:v>1452</c:v>
                </c:pt>
                <c:pt idx="4941">
                  <c:v>1453</c:v>
                </c:pt>
                <c:pt idx="4942">
                  <c:v>1454</c:v>
                </c:pt>
                <c:pt idx="4943">
                  <c:v>1454</c:v>
                </c:pt>
                <c:pt idx="4944">
                  <c:v>1455</c:v>
                </c:pt>
                <c:pt idx="4945">
                  <c:v>1456</c:v>
                </c:pt>
                <c:pt idx="4946">
                  <c:v>1456</c:v>
                </c:pt>
                <c:pt idx="4947">
                  <c:v>1456</c:v>
                </c:pt>
                <c:pt idx="4948">
                  <c:v>1457</c:v>
                </c:pt>
                <c:pt idx="4949">
                  <c:v>1457</c:v>
                </c:pt>
                <c:pt idx="4950">
                  <c:v>1457</c:v>
                </c:pt>
                <c:pt idx="4951">
                  <c:v>1457</c:v>
                </c:pt>
                <c:pt idx="4952">
                  <c:v>1457</c:v>
                </c:pt>
                <c:pt idx="4953">
                  <c:v>1458</c:v>
                </c:pt>
                <c:pt idx="4954">
                  <c:v>1459</c:v>
                </c:pt>
                <c:pt idx="4955">
                  <c:v>1460</c:v>
                </c:pt>
                <c:pt idx="4956">
                  <c:v>1460</c:v>
                </c:pt>
                <c:pt idx="4957">
                  <c:v>1460</c:v>
                </c:pt>
                <c:pt idx="4958">
                  <c:v>1460</c:v>
                </c:pt>
                <c:pt idx="4959">
                  <c:v>1461</c:v>
                </c:pt>
                <c:pt idx="4960">
                  <c:v>1461</c:v>
                </c:pt>
                <c:pt idx="4961">
                  <c:v>1462</c:v>
                </c:pt>
                <c:pt idx="4962">
                  <c:v>1463</c:v>
                </c:pt>
                <c:pt idx="4963">
                  <c:v>1464</c:v>
                </c:pt>
                <c:pt idx="4964">
                  <c:v>1465</c:v>
                </c:pt>
                <c:pt idx="4965">
                  <c:v>1465</c:v>
                </c:pt>
                <c:pt idx="4966">
                  <c:v>1465</c:v>
                </c:pt>
                <c:pt idx="4967">
                  <c:v>1465</c:v>
                </c:pt>
                <c:pt idx="4968">
                  <c:v>1465</c:v>
                </c:pt>
                <c:pt idx="4969">
                  <c:v>1465</c:v>
                </c:pt>
                <c:pt idx="4970">
                  <c:v>1466</c:v>
                </c:pt>
                <c:pt idx="4971">
                  <c:v>1466</c:v>
                </c:pt>
                <c:pt idx="4972">
                  <c:v>1466</c:v>
                </c:pt>
                <c:pt idx="4973">
                  <c:v>1466</c:v>
                </c:pt>
                <c:pt idx="4974">
                  <c:v>1467</c:v>
                </c:pt>
                <c:pt idx="4975">
                  <c:v>1467</c:v>
                </c:pt>
                <c:pt idx="4976">
                  <c:v>1468</c:v>
                </c:pt>
                <c:pt idx="4977">
                  <c:v>1468</c:v>
                </c:pt>
                <c:pt idx="4978">
                  <c:v>1468</c:v>
                </c:pt>
                <c:pt idx="4979">
                  <c:v>1468</c:v>
                </c:pt>
                <c:pt idx="4980">
                  <c:v>1468</c:v>
                </c:pt>
                <c:pt idx="4981">
                  <c:v>1468</c:v>
                </c:pt>
                <c:pt idx="4982">
                  <c:v>1468</c:v>
                </c:pt>
                <c:pt idx="4983">
                  <c:v>1469</c:v>
                </c:pt>
                <c:pt idx="4984">
                  <c:v>1469</c:v>
                </c:pt>
                <c:pt idx="4985">
                  <c:v>1469</c:v>
                </c:pt>
                <c:pt idx="4986">
                  <c:v>1469</c:v>
                </c:pt>
                <c:pt idx="4987">
                  <c:v>1469</c:v>
                </c:pt>
                <c:pt idx="4988">
                  <c:v>1469</c:v>
                </c:pt>
                <c:pt idx="4989">
                  <c:v>1469</c:v>
                </c:pt>
                <c:pt idx="4990">
                  <c:v>1469</c:v>
                </c:pt>
                <c:pt idx="4991">
                  <c:v>1469</c:v>
                </c:pt>
                <c:pt idx="4992">
                  <c:v>1470</c:v>
                </c:pt>
                <c:pt idx="4993">
                  <c:v>1470</c:v>
                </c:pt>
                <c:pt idx="4994">
                  <c:v>1470</c:v>
                </c:pt>
                <c:pt idx="4995">
                  <c:v>1470</c:v>
                </c:pt>
                <c:pt idx="4996">
                  <c:v>1470</c:v>
                </c:pt>
                <c:pt idx="4997">
                  <c:v>1470</c:v>
                </c:pt>
                <c:pt idx="4998">
                  <c:v>1471</c:v>
                </c:pt>
                <c:pt idx="4999">
                  <c:v>1471</c:v>
                </c:pt>
                <c:pt idx="5000">
                  <c:v>1471</c:v>
                </c:pt>
                <c:pt idx="5001">
                  <c:v>1471</c:v>
                </c:pt>
                <c:pt idx="5002">
                  <c:v>1471</c:v>
                </c:pt>
                <c:pt idx="5003">
                  <c:v>1471</c:v>
                </c:pt>
                <c:pt idx="5004">
                  <c:v>1471</c:v>
                </c:pt>
                <c:pt idx="5005">
                  <c:v>1471</c:v>
                </c:pt>
                <c:pt idx="5006">
                  <c:v>1471</c:v>
                </c:pt>
                <c:pt idx="5007">
                  <c:v>1471</c:v>
                </c:pt>
                <c:pt idx="5008">
                  <c:v>1471</c:v>
                </c:pt>
                <c:pt idx="5009">
                  <c:v>1471</c:v>
                </c:pt>
                <c:pt idx="5010">
                  <c:v>1471</c:v>
                </c:pt>
                <c:pt idx="5011">
                  <c:v>1471</c:v>
                </c:pt>
                <c:pt idx="5012">
                  <c:v>1472</c:v>
                </c:pt>
                <c:pt idx="5013">
                  <c:v>1472</c:v>
                </c:pt>
                <c:pt idx="5014">
                  <c:v>1472</c:v>
                </c:pt>
                <c:pt idx="5015">
                  <c:v>1472</c:v>
                </c:pt>
                <c:pt idx="5016">
                  <c:v>1473</c:v>
                </c:pt>
                <c:pt idx="5017">
                  <c:v>1473</c:v>
                </c:pt>
                <c:pt idx="5018">
                  <c:v>1473</c:v>
                </c:pt>
                <c:pt idx="5019">
                  <c:v>1473</c:v>
                </c:pt>
                <c:pt idx="5020">
                  <c:v>1473</c:v>
                </c:pt>
                <c:pt idx="5021">
                  <c:v>1473</c:v>
                </c:pt>
                <c:pt idx="5022">
                  <c:v>1473</c:v>
                </c:pt>
                <c:pt idx="5023">
                  <c:v>1473</c:v>
                </c:pt>
                <c:pt idx="5024">
                  <c:v>1473</c:v>
                </c:pt>
                <c:pt idx="5025">
                  <c:v>1473</c:v>
                </c:pt>
                <c:pt idx="5026">
                  <c:v>1473</c:v>
                </c:pt>
                <c:pt idx="5027">
                  <c:v>1473</c:v>
                </c:pt>
                <c:pt idx="5028">
                  <c:v>1473</c:v>
                </c:pt>
                <c:pt idx="5029">
                  <c:v>1473</c:v>
                </c:pt>
                <c:pt idx="5030">
                  <c:v>1473</c:v>
                </c:pt>
                <c:pt idx="5031">
                  <c:v>1473</c:v>
                </c:pt>
                <c:pt idx="5032">
                  <c:v>1473</c:v>
                </c:pt>
                <c:pt idx="5033">
                  <c:v>1473</c:v>
                </c:pt>
                <c:pt idx="5034">
                  <c:v>1473</c:v>
                </c:pt>
                <c:pt idx="5035">
                  <c:v>1473</c:v>
                </c:pt>
                <c:pt idx="5036">
                  <c:v>1473</c:v>
                </c:pt>
                <c:pt idx="5037">
                  <c:v>1473</c:v>
                </c:pt>
                <c:pt idx="5038">
                  <c:v>1473</c:v>
                </c:pt>
                <c:pt idx="5039">
                  <c:v>1473</c:v>
                </c:pt>
                <c:pt idx="5040">
                  <c:v>1473</c:v>
                </c:pt>
                <c:pt idx="5041">
                  <c:v>1473</c:v>
                </c:pt>
                <c:pt idx="5042">
                  <c:v>1473</c:v>
                </c:pt>
                <c:pt idx="5043">
                  <c:v>1473</c:v>
                </c:pt>
                <c:pt idx="5044">
                  <c:v>1473</c:v>
                </c:pt>
                <c:pt idx="5045">
                  <c:v>1473</c:v>
                </c:pt>
                <c:pt idx="5046">
                  <c:v>1473</c:v>
                </c:pt>
                <c:pt idx="5047">
                  <c:v>1473</c:v>
                </c:pt>
                <c:pt idx="5048">
                  <c:v>1473</c:v>
                </c:pt>
                <c:pt idx="5049">
                  <c:v>1473</c:v>
                </c:pt>
                <c:pt idx="5050">
                  <c:v>1473</c:v>
                </c:pt>
                <c:pt idx="5051">
                  <c:v>1473</c:v>
                </c:pt>
                <c:pt idx="5052">
                  <c:v>1474</c:v>
                </c:pt>
                <c:pt idx="5053">
                  <c:v>1474</c:v>
                </c:pt>
                <c:pt idx="5054">
                  <c:v>1475</c:v>
                </c:pt>
                <c:pt idx="5055">
                  <c:v>1476</c:v>
                </c:pt>
                <c:pt idx="5056">
                  <c:v>1477</c:v>
                </c:pt>
                <c:pt idx="5057">
                  <c:v>1477</c:v>
                </c:pt>
                <c:pt idx="5058">
                  <c:v>1477</c:v>
                </c:pt>
                <c:pt idx="5059">
                  <c:v>1477</c:v>
                </c:pt>
                <c:pt idx="5060">
                  <c:v>1478</c:v>
                </c:pt>
                <c:pt idx="5061">
                  <c:v>1478</c:v>
                </c:pt>
                <c:pt idx="5062">
                  <c:v>1478</c:v>
                </c:pt>
                <c:pt idx="5063">
                  <c:v>1478</c:v>
                </c:pt>
                <c:pt idx="5064">
                  <c:v>1478</c:v>
                </c:pt>
                <c:pt idx="5065">
                  <c:v>1478</c:v>
                </c:pt>
                <c:pt idx="5066">
                  <c:v>1478</c:v>
                </c:pt>
                <c:pt idx="5067">
                  <c:v>1479</c:v>
                </c:pt>
                <c:pt idx="5068">
                  <c:v>1479</c:v>
                </c:pt>
                <c:pt idx="5069">
                  <c:v>1479</c:v>
                </c:pt>
                <c:pt idx="5070">
                  <c:v>1480</c:v>
                </c:pt>
                <c:pt idx="5071">
                  <c:v>1480</c:v>
                </c:pt>
                <c:pt idx="5072">
                  <c:v>1480</c:v>
                </c:pt>
                <c:pt idx="5073">
                  <c:v>1480</c:v>
                </c:pt>
                <c:pt idx="5074">
                  <c:v>1481</c:v>
                </c:pt>
                <c:pt idx="5075">
                  <c:v>1481</c:v>
                </c:pt>
                <c:pt idx="5076">
                  <c:v>1482</c:v>
                </c:pt>
                <c:pt idx="5077">
                  <c:v>1482</c:v>
                </c:pt>
                <c:pt idx="5078">
                  <c:v>1482</c:v>
                </c:pt>
                <c:pt idx="5079">
                  <c:v>1482</c:v>
                </c:pt>
                <c:pt idx="5080">
                  <c:v>1482</c:v>
                </c:pt>
                <c:pt idx="5081">
                  <c:v>1483</c:v>
                </c:pt>
                <c:pt idx="5082">
                  <c:v>1484</c:v>
                </c:pt>
                <c:pt idx="5083">
                  <c:v>1484</c:v>
                </c:pt>
                <c:pt idx="5084">
                  <c:v>1485</c:v>
                </c:pt>
                <c:pt idx="5085">
                  <c:v>1485</c:v>
                </c:pt>
                <c:pt idx="5086">
                  <c:v>1485</c:v>
                </c:pt>
                <c:pt idx="5087">
                  <c:v>1485</c:v>
                </c:pt>
                <c:pt idx="5088">
                  <c:v>1486</c:v>
                </c:pt>
                <c:pt idx="5089">
                  <c:v>1486</c:v>
                </c:pt>
                <c:pt idx="5090">
                  <c:v>1486</c:v>
                </c:pt>
                <c:pt idx="5091">
                  <c:v>1486</c:v>
                </c:pt>
                <c:pt idx="5092">
                  <c:v>1487</c:v>
                </c:pt>
                <c:pt idx="5093">
                  <c:v>1487</c:v>
                </c:pt>
                <c:pt idx="5094">
                  <c:v>1487</c:v>
                </c:pt>
                <c:pt idx="5095">
                  <c:v>1487</c:v>
                </c:pt>
                <c:pt idx="5096">
                  <c:v>1487</c:v>
                </c:pt>
                <c:pt idx="5097">
                  <c:v>1488</c:v>
                </c:pt>
                <c:pt idx="5098">
                  <c:v>1488</c:v>
                </c:pt>
                <c:pt idx="5099">
                  <c:v>1488</c:v>
                </c:pt>
                <c:pt idx="5100">
                  <c:v>1488</c:v>
                </c:pt>
                <c:pt idx="5101">
                  <c:v>1489</c:v>
                </c:pt>
                <c:pt idx="5102">
                  <c:v>1490</c:v>
                </c:pt>
                <c:pt idx="5103">
                  <c:v>1490</c:v>
                </c:pt>
                <c:pt idx="5104">
                  <c:v>1490</c:v>
                </c:pt>
                <c:pt idx="5105">
                  <c:v>1490</c:v>
                </c:pt>
                <c:pt idx="5106">
                  <c:v>1490</c:v>
                </c:pt>
                <c:pt idx="5107">
                  <c:v>1490</c:v>
                </c:pt>
                <c:pt idx="5108">
                  <c:v>1490</c:v>
                </c:pt>
                <c:pt idx="5109">
                  <c:v>1490</c:v>
                </c:pt>
                <c:pt idx="5110">
                  <c:v>1490</c:v>
                </c:pt>
                <c:pt idx="5111">
                  <c:v>1491</c:v>
                </c:pt>
                <c:pt idx="5112">
                  <c:v>1491</c:v>
                </c:pt>
                <c:pt idx="5113">
                  <c:v>1491</c:v>
                </c:pt>
                <c:pt idx="5114">
                  <c:v>1491</c:v>
                </c:pt>
                <c:pt idx="5115">
                  <c:v>1491</c:v>
                </c:pt>
                <c:pt idx="5116">
                  <c:v>1491</c:v>
                </c:pt>
                <c:pt idx="5117">
                  <c:v>1491</c:v>
                </c:pt>
                <c:pt idx="5118">
                  <c:v>1492</c:v>
                </c:pt>
                <c:pt idx="5119">
                  <c:v>1492</c:v>
                </c:pt>
                <c:pt idx="5120">
                  <c:v>1492</c:v>
                </c:pt>
                <c:pt idx="5121">
                  <c:v>1492</c:v>
                </c:pt>
                <c:pt idx="5122">
                  <c:v>1492</c:v>
                </c:pt>
                <c:pt idx="5123">
                  <c:v>1492</c:v>
                </c:pt>
                <c:pt idx="5124">
                  <c:v>1492</c:v>
                </c:pt>
                <c:pt idx="5125">
                  <c:v>1492</c:v>
                </c:pt>
                <c:pt idx="5126">
                  <c:v>1492</c:v>
                </c:pt>
                <c:pt idx="5127">
                  <c:v>1492</c:v>
                </c:pt>
                <c:pt idx="5128">
                  <c:v>1492</c:v>
                </c:pt>
                <c:pt idx="5129">
                  <c:v>1492</c:v>
                </c:pt>
                <c:pt idx="5130">
                  <c:v>1492</c:v>
                </c:pt>
                <c:pt idx="5131">
                  <c:v>1492</c:v>
                </c:pt>
                <c:pt idx="5132">
                  <c:v>1492</c:v>
                </c:pt>
                <c:pt idx="5133">
                  <c:v>1492</c:v>
                </c:pt>
                <c:pt idx="5134">
                  <c:v>1492</c:v>
                </c:pt>
                <c:pt idx="5135">
                  <c:v>1492</c:v>
                </c:pt>
                <c:pt idx="5136">
                  <c:v>1492</c:v>
                </c:pt>
                <c:pt idx="5137">
                  <c:v>1492</c:v>
                </c:pt>
                <c:pt idx="5138">
                  <c:v>1492</c:v>
                </c:pt>
                <c:pt idx="5139">
                  <c:v>1492</c:v>
                </c:pt>
                <c:pt idx="5140">
                  <c:v>1492</c:v>
                </c:pt>
                <c:pt idx="5141">
                  <c:v>1492</c:v>
                </c:pt>
                <c:pt idx="5142">
                  <c:v>1492</c:v>
                </c:pt>
                <c:pt idx="5143">
                  <c:v>1492</c:v>
                </c:pt>
                <c:pt idx="5144">
                  <c:v>1492</c:v>
                </c:pt>
                <c:pt idx="5145">
                  <c:v>1492</c:v>
                </c:pt>
                <c:pt idx="5146">
                  <c:v>1493</c:v>
                </c:pt>
                <c:pt idx="5147">
                  <c:v>1493</c:v>
                </c:pt>
                <c:pt idx="5148">
                  <c:v>1493</c:v>
                </c:pt>
                <c:pt idx="5149">
                  <c:v>1493</c:v>
                </c:pt>
                <c:pt idx="5150">
                  <c:v>1493</c:v>
                </c:pt>
                <c:pt idx="5151">
                  <c:v>1493</c:v>
                </c:pt>
                <c:pt idx="5152">
                  <c:v>1494</c:v>
                </c:pt>
                <c:pt idx="5153">
                  <c:v>1495</c:v>
                </c:pt>
                <c:pt idx="5154">
                  <c:v>1496</c:v>
                </c:pt>
                <c:pt idx="5155">
                  <c:v>1496</c:v>
                </c:pt>
                <c:pt idx="5156">
                  <c:v>1497</c:v>
                </c:pt>
                <c:pt idx="5157">
                  <c:v>1497</c:v>
                </c:pt>
                <c:pt idx="5158">
                  <c:v>1498</c:v>
                </c:pt>
                <c:pt idx="5159">
                  <c:v>1498</c:v>
                </c:pt>
                <c:pt idx="5160">
                  <c:v>1498</c:v>
                </c:pt>
                <c:pt idx="5161">
                  <c:v>1498</c:v>
                </c:pt>
                <c:pt idx="5162">
                  <c:v>1499</c:v>
                </c:pt>
                <c:pt idx="5163">
                  <c:v>1499</c:v>
                </c:pt>
                <c:pt idx="5164">
                  <c:v>1499</c:v>
                </c:pt>
                <c:pt idx="5165">
                  <c:v>1499</c:v>
                </c:pt>
                <c:pt idx="5166">
                  <c:v>1499</c:v>
                </c:pt>
                <c:pt idx="5167">
                  <c:v>1499</c:v>
                </c:pt>
                <c:pt idx="5168">
                  <c:v>1499</c:v>
                </c:pt>
                <c:pt idx="5169">
                  <c:v>1499</c:v>
                </c:pt>
                <c:pt idx="5170">
                  <c:v>1499</c:v>
                </c:pt>
                <c:pt idx="5171">
                  <c:v>1499</c:v>
                </c:pt>
                <c:pt idx="5172">
                  <c:v>1499</c:v>
                </c:pt>
                <c:pt idx="5173">
                  <c:v>1499</c:v>
                </c:pt>
                <c:pt idx="5174">
                  <c:v>1499</c:v>
                </c:pt>
                <c:pt idx="5175">
                  <c:v>1499</c:v>
                </c:pt>
                <c:pt idx="5176">
                  <c:v>1499</c:v>
                </c:pt>
                <c:pt idx="5177">
                  <c:v>1499</c:v>
                </c:pt>
                <c:pt idx="5178">
                  <c:v>1500</c:v>
                </c:pt>
                <c:pt idx="5179">
                  <c:v>1501</c:v>
                </c:pt>
                <c:pt idx="5180">
                  <c:v>1502</c:v>
                </c:pt>
                <c:pt idx="5181">
                  <c:v>1502</c:v>
                </c:pt>
                <c:pt idx="5182">
                  <c:v>1502</c:v>
                </c:pt>
                <c:pt idx="5183">
                  <c:v>1502</c:v>
                </c:pt>
                <c:pt idx="5184">
                  <c:v>1502</c:v>
                </c:pt>
                <c:pt idx="5185">
                  <c:v>1502</c:v>
                </c:pt>
                <c:pt idx="5186">
                  <c:v>1502</c:v>
                </c:pt>
                <c:pt idx="5187">
                  <c:v>1503</c:v>
                </c:pt>
                <c:pt idx="5188">
                  <c:v>1503</c:v>
                </c:pt>
                <c:pt idx="5189">
                  <c:v>1503</c:v>
                </c:pt>
                <c:pt idx="5190">
                  <c:v>1503</c:v>
                </c:pt>
                <c:pt idx="5191">
                  <c:v>1503</c:v>
                </c:pt>
                <c:pt idx="5192">
                  <c:v>1503</c:v>
                </c:pt>
                <c:pt idx="5193">
                  <c:v>1503</c:v>
                </c:pt>
                <c:pt idx="5194">
                  <c:v>1503</c:v>
                </c:pt>
                <c:pt idx="5195">
                  <c:v>1503</c:v>
                </c:pt>
                <c:pt idx="5196">
                  <c:v>1503</c:v>
                </c:pt>
                <c:pt idx="5197">
                  <c:v>1503</c:v>
                </c:pt>
                <c:pt idx="5198">
                  <c:v>1504</c:v>
                </c:pt>
                <c:pt idx="5199">
                  <c:v>1505</c:v>
                </c:pt>
                <c:pt idx="5200">
                  <c:v>1506</c:v>
                </c:pt>
                <c:pt idx="5201">
                  <c:v>1507</c:v>
                </c:pt>
                <c:pt idx="5202">
                  <c:v>1507</c:v>
                </c:pt>
                <c:pt idx="5203">
                  <c:v>1508</c:v>
                </c:pt>
                <c:pt idx="5204">
                  <c:v>1509</c:v>
                </c:pt>
                <c:pt idx="5205">
                  <c:v>1510</c:v>
                </c:pt>
                <c:pt idx="5206">
                  <c:v>1511</c:v>
                </c:pt>
                <c:pt idx="5207">
                  <c:v>1511</c:v>
                </c:pt>
                <c:pt idx="5208">
                  <c:v>1511</c:v>
                </c:pt>
                <c:pt idx="5209">
                  <c:v>1512</c:v>
                </c:pt>
                <c:pt idx="5210">
                  <c:v>1512</c:v>
                </c:pt>
                <c:pt idx="5211">
                  <c:v>1513</c:v>
                </c:pt>
                <c:pt idx="5212">
                  <c:v>1514</c:v>
                </c:pt>
                <c:pt idx="5213">
                  <c:v>1515</c:v>
                </c:pt>
                <c:pt idx="5214">
                  <c:v>1516</c:v>
                </c:pt>
                <c:pt idx="5215">
                  <c:v>1516</c:v>
                </c:pt>
                <c:pt idx="5216">
                  <c:v>1516</c:v>
                </c:pt>
                <c:pt idx="5217">
                  <c:v>1517</c:v>
                </c:pt>
                <c:pt idx="5218">
                  <c:v>1517</c:v>
                </c:pt>
                <c:pt idx="5219">
                  <c:v>1518</c:v>
                </c:pt>
                <c:pt idx="5220">
                  <c:v>1519</c:v>
                </c:pt>
                <c:pt idx="5221">
                  <c:v>1519</c:v>
                </c:pt>
                <c:pt idx="5222">
                  <c:v>1519</c:v>
                </c:pt>
                <c:pt idx="5223">
                  <c:v>1519</c:v>
                </c:pt>
                <c:pt idx="5224">
                  <c:v>1520</c:v>
                </c:pt>
                <c:pt idx="5225">
                  <c:v>1520</c:v>
                </c:pt>
                <c:pt idx="5226">
                  <c:v>1521</c:v>
                </c:pt>
                <c:pt idx="5227">
                  <c:v>1521</c:v>
                </c:pt>
                <c:pt idx="5228">
                  <c:v>1521</c:v>
                </c:pt>
                <c:pt idx="5229">
                  <c:v>1521</c:v>
                </c:pt>
                <c:pt idx="5230">
                  <c:v>1521</c:v>
                </c:pt>
                <c:pt idx="5231">
                  <c:v>1522</c:v>
                </c:pt>
                <c:pt idx="5232">
                  <c:v>1522</c:v>
                </c:pt>
                <c:pt idx="5233">
                  <c:v>1523</c:v>
                </c:pt>
                <c:pt idx="5234">
                  <c:v>1524</c:v>
                </c:pt>
                <c:pt idx="5235">
                  <c:v>1525</c:v>
                </c:pt>
                <c:pt idx="5236">
                  <c:v>1526</c:v>
                </c:pt>
                <c:pt idx="5237">
                  <c:v>1526</c:v>
                </c:pt>
                <c:pt idx="5238">
                  <c:v>1526</c:v>
                </c:pt>
                <c:pt idx="5239">
                  <c:v>1526</c:v>
                </c:pt>
                <c:pt idx="5240">
                  <c:v>1526</c:v>
                </c:pt>
                <c:pt idx="5241">
                  <c:v>1526</c:v>
                </c:pt>
                <c:pt idx="5242">
                  <c:v>1526</c:v>
                </c:pt>
                <c:pt idx="5243">
                  <c:v>1526</c:v>
                </c:pt>
                <c:pt idx="5244">
                  <c:v>1526</c:v>
                </c:pt>
                <c:pt idx="5245">
                  <c:v>1526</c:v>
                </c:pt>
                <c:pt idx="5246">
                  <c:v>1526</c:v>
                </c:pt>
                <c:pt idx="5247">
                  <c:v>1526</c:v>
                </c:pt>
                <c:pt idx="5248">
                  <c:v>1526</c:v>
                </c:pt>
                <c:pt idx="5249">
                  <c:v>1526</c:v>
                </c:pt>
                <c:pt idx="5250">
                  <c:v>1526</c:v>
                </c:pt>
                <c:pt idx="5251">
                  <c:v>1526</c:v>
                </c:pt>
                <c:pt idx="5252">
                  <c:v>1526</c:v>
                </c:pt>
                <c:pt idx="5253">
                  <c:v>1526</c:v>
                </c:pt>
                <c:pt idx="5254">
                  <c:v>1526</c:v>
                </c:pt>
                <c:pt idx="5255">
                  <c:v>1526</c:v>
                </c:pt>
                <c:pt idx="5256">
                  <c:v>1526</c:v>
                </c:pt>
                <c:pt idx="5257">
                  <c:v>1526</c:v>
                </c:pt>
                <c:pt idx="5258">
                  <c:v>1526</c:v>
                </c:pt>
                <c:pt idx="5259">
                  <c:v>1526</c:v>
                </c:pt>
                <c:pt idx="5260">
                  <c:v>1526</c:v>
                </c:pt>
                <c:pt idx="5261">
                  <c:v>1526</c:v>
                </c:pt>
                <c:pt idx="5262">
                  <c:v>1526</c:v>
                </c:pt>
                <c:pt idx="5263">
                  <c:v>1526</c:v>
                </c:pt>
                <c:pt idx="5264">
                  <c:v>1526</c:v>
                </c:pt>
                <c:pt idx="5265">
                  <c:v>1526</c:v>
                </c:pt>
                <c:pt idx="5266">
                  <c:v>1526</c:v>
                </c:pt>
                <c:pt idx="5267">
                  <c:v>1526</c:v>
                </c:pt>
                <c:pt idx="5268">
                  <c:v>1526</c:v>
                </c:pt>
                <c:pt idx="5269">
                  <c:v>1526</c:v>
                </c:pt>
                <c:pt idx="5270">
                  <c:v>1526</c:v>
                </c:pt>
                <c:pt idx="5271">
                  <c:v>1526</c:v>
                </c:pt>
                <c:pt idx="5272">
                  <c:v>1526</c:v>
                </c:pt>
                <c:pt idx="5273">
                  <c:v>1526</c:v>
                </c:pt>
                <c:pt idx="5274">
                  <c:v>1526</c:v>
                </c:pt>
                <c:pt idx="5275">
                  <c:v>1526</c:v>
                </c:pt>
                <c:pt idx="5276">
                  <c:v>1526</c:v>
                </c:pt>
                <c:pt idx="5277">
                  <c:v>1526</c:v>
                </c:pt>
                <c:pt idx="5278">
                  <c:v>1526</c:v>
                </c:pt>
                <c:pt idx="5279">
                  <c:v>1527</c:v>
                </c:pt>
                <c:pt idx="5280">
                  <c:v>1527</c:v>
                </c:pt>
                <c:pt idx="5281">
                  <c:v>1527</c:v>
                </c:pt>
                <c:pt idx="5282">
                  <c:v>1527</c:v>
                </c:pt>
                <c:pt idx="5283">
                  <c:v>1527</c:v>
                </c:pt>
                <c:pt idx="5284">
                  <c:v>1527</c:v>
                </c:pt>
                <c:pt idx="5285">
                  <c:v>1527</c:v>
                </c:pt>
                <c:pt idx="5286">
                  <c:v>1527</c:v>
                </c:pt>
                <c:pt idx="5287">
                  <c:v>1527</c:v>
                </c:pt>
                <c:pt idx="5288">
                  <c:v>1527</c:v>
                </c:pt>
                <c:pt idx="5289">
                  <c:v>1527</c:v>
                </c:pt>
                <c:pt idx="5290">
                  <c:v>1527</c:v>
                </c:pt>
                <c:pt idx="5291">
                  <c:v>1527</c:v>
                </c:pt>
                <c:pt idx="5292">
                  <c:v>1527</c:v>
                </c:pt>
                <c:pt idx="5293">
                  <c:v>1527</c:v>
                </c:pt>
                <c:pt idx="5294">
                  <c:v>1527</c:v>
                </c:pt>
                <c:pt idx="5295">
                  <c:v>1528</c:v>
                </c:pt>
                <c:pt idx="5296">
                  <c:v>1528</c:v>
                </c:pt>
                <c:pt idx="5297">
                  <c:v>1528</c:v>
                </c:pt>
                <c:pt idx="5298">
                  <c:v>1528</c:v>
                </c:pt>
                <c:pt idx="5299">
                  <c:v>1528</c:v>
                </c:pt>
                <c:pt idx="5300">
                  <c:v>1528</c:v>
                </c:pt>
                <c:pt idx="5301">
                  <c:v>1528</c:v>
                </c:pt>
                <c:pt idx="5302">
                  <c:v>1528</c:v>
                </c:pt>
                <c:pt idx="5303">
                  <c:v>1528</c:v>
                </c:pt>
                <c:pt idx="5304">
                  <c:v>1528</c:v>
                </c:pt>
                <c:pt idx="5305">
                  <c:v>1528</c:v>
                </c:pt>
                <c:pt idx="5306">
                  <c:v>1528</c:v>
                </c:pt>
                <c:pt idx="5307">
                  <c:v>1528</c:v>
                </c:pt>
                <c:pt idx="5308">
                  <c:v>1528</c:v>
                </c:pt>
                <c:pt idx="5309">
                  <c:v>1528</c:v>
                </c:pt>
                <c:pt idx="5310">
                  <c:v>1528</c:v>
                </c:pt>
                <c:pt idx="5311">
                  <c:v>1528</c:v>
                </c:pt>
                <c:pt idx="5312">
                  <c:v>1528</c:v>
                </c:pt>
                <c:pt idx="5313">
                  <c:v>1528</c:v>
                </c:pt>
                <c:pt idx="5314">
                  <c:v>1528</c:v>
                </c:pt>
                <c:pt idx="5315">
                  <c:v>1528</c:v>
                </c:pt>
                <c:pt idx="5316">
                  <c:v>1528</c:v>
                </c:pt>
                <c:pt idx="5317">
                  <c:v>1528</c:v>
                </c:pt>
                <c:pt idx="5318">
                  <c:v>1528</c:v>
                </c:pt>
                <c:pt idx="5319">
                  <c:v>1528</c:v>
                </c:pt>
                <c:pt idx="5320">
                  <c:v>1528</c:v>
                </c:pt>
                <c:pt idx="5321">
                  <c:v>1528</c:v>
                </c:pt>
                <c:pt idx="5322">
                  <c:v>1529</c:v>
                </c:pt>
                <c:pt idx="5323">
                  <c:v>1529</c:v>
                </c:pt>
                <c:pt idx="5324">
                  <c:v>1530</c:v>
                </c:pt>
                <c:pt idx="5325">
                  <c:v>1531</c:v>
                </c:pt>
                <c:pt idx="5326">
                  <c:v>1532</c:v>
                </c:pt>
                <c:pt idx="5327">
                  <c:v>1533</c:v>
                </c:pt>
                <c:pt idx="5328">
                  <c:v>1533</c:v>
                </c:pt>
                <c:pt idx="5329">
                  <c:v>1534</c:v>
                </c:pt>
                <c:pt idx="5330">
                  <c:v>1535</c:v>
                </c:pt>
                <c:pt idx="5331">
                  <c:v>1535</c:v>
                </c:pt>
                <c:pt idx="5332">
                  <c:v>1536</c:v>
                </c:pt>
                <c:pt idx="5333">
                  <c:v>1536</c:v>
                </c:pt>
                <c:pt idx="5334">
                  <c:v>1536</c:v>
                </c:pt>
                <c:pt idx="5335">
                  <c:v>1536</c:v>
                </c:pt>
                <c:pt idx="5336">
                  <c:v>1536</c:v>
                </c:pt>
                <c:pt idx="5337">
                  <c:v>1537</c:v>
                </c:pt>
                <c:pt idx="5338">
                  <c:v>1537</c:v>
                </c:pt>
                <c:pt idx="5339">
                  <c:v>1537</c:v>
                </c:pt>
                <c:pt idx="5340">
                  <c:v>1537</c:v>
                </c:pt>
                <c:pt idx="5341">
                  <c:v>1538</c:v>
                </c:pt>
                <c:pt idx="5342">
                  <c:v>1538</c:v>
                </c:pt>
                <c:pt idx="5343">
                  <c:v>1538</c:v>
                </c:pt>
                <c:pt idx="5344">
                  <c:v>1538</c:v>
                </c:pt>
                <c:pt idx="5345">
                  <c:v>1539</c:v>
                </c:pt>
                <c:pt idx="5346">
                  <c:v>1539</c:v>
                </c:pt>
                <c:pt idx="5347">
                  <c:v>1539</c:v>
                </c:pt>
                <c:pt idx="5348">
                  <c:v>1539</c:v>
                </c:pt>
                <c:pt idx="5349">
                  <c:v>1539</c:v>
                </c:pt>
                <c:pt idx="5350">
                  <c:v>1539</c:v>
                </c:pt>
                <c:pt idx="5351">
                  <c:v>1539</c:v>
                </c:pt>
                <c:pt idx="5352">
                  <c:v>1539</c:v>
                </c:pt>
                <c:pt idx="5353">
                  <c:v>1540</c:v>
                </c:pt>
                <c:pt idx="5354">
                  <c:v>1541</c:v>
                </c:pt>
                <c:pt idx="5355">
                  <c:v>1542</c:v>
                </c:pt>
                <c:pt idx="5356">
                  <c:v>1542</c:v>
                </c:pt>
                <c:pt idx="5357">
                  <c:v>1542</c:v>
                </c:pt>
                <c:pt idx="5358">
                  <c:v>1542</c:v>
                </c:pt>
                <c:pt idx="5359">
                  <c:v>1543</c:v>
                </c:pt>
                <c:pt idx="5360">
                  <c:v>1544</c:v>
                </c:pt>
                <c:pt idx="5361">
                  <c:v>1544</c:v>
                </c:pt>
                <c:pt idx="5362">
                  <c:v>1544</c:v>
                </c:pt>
                <c:pt idx="5363">
                  <c:v>1544</c:v>
                </c:pt>
                <c:pt idx="5364">
                  <c:v>1545</c:v>
                </c:pt>
                <c:pt idx="5365">
                  <c:v>1546</c:v>
                </c:pt>
                <c:pt idx="5366">
                  <c:v>1546</c:v>
                </c:pt>
                <c:pt idx="5367">
                  <c:v>1546</c:v>
                </c:pt>
                <c:pt idx="5368">
                  <c:v>1547</c:v>
                </c:pt>
                <c:pt idx="5369">
                  <c:v>1548</c:v>
                </c:pt>
                <c:pt idx="5370">
                  <c:v>1549</c:v>
                </c:pt>
                <c:pt idx="5371">
                  <c:v>1550</c:v>
                </c:pt>
                <c:pt idx="5372">
                  <c:v>1550</c:v>
                </c:pt>
                <c:pt idx="5373">
                  <c:v>1550</c:v>
                </c:pt>
                <c:pt idx="5374">
                  <c:v>1550</c:v>
                </c:pt>
                <c:pt idx="5375">
                  <c:v>1550</c:v>
                </c:pt>
                <c:pt idx="5376">
                  <c:v>1550</c:v>
                </c:pt>
                <c:pt idx="5377">
                  <c:v>1550</c:v>
                </c:pt>
                <c:pt idx="5378">
                  <c:v>1550</c:v>
                </c:pt>
                <c:pt idx="5379">
                  <c:v>1551</c:v>
                </c:pt>
                <c:pt idx="5380">
                  <c:v>1552</c:v>
                </c:pt>
                <c:pt idx="5381">
                  <c:v>1553</c:v>
                </c:pt>
                <c:pt idx="5382">
                  <c:v>1554</c:v>
                </c:pt>
                <c:pt idx="5383">
                  <c:v>1555</c:v>
                </c:pt>
                <c:pt idx="5384">
                  <c:v>1556</c:v>
                </c:pt>
                <c:pt idx="5385">
                  <c:v>1557</c:v>
                </c:pt>
                <c:pt idx="5386">
                  <c:v>1557</c:v>
                </c:pt>
                <c:pt idx="5387">
                  <c:v>1557</c:v>
                </c:pt>
                <c:pt idx="5388">
                  <c:v>1557</c:v>
                </c:pt>
                <c:pt idx="5389">
                  <c:v>1557</c:v>
                </c:pt>
                <c:pt idx="5390">
                  <c:v>1557</c:v>
                </c:pt>
                <c:pt idx="5391">
                  <c:v>1558</c:v>
                </c:pt>
                <c:pt idx="5392">
                  <c:v>1558</c:v>
                </c:pt>
                <c:pt idx="5393">
                  <c:v>1558</c:v>
                </c:pt>
                <c:pt idx="5394">
                  <c:v>1558</c:v>
                </c:pt>
                <c:pt idx="5395">
                  <c:v>1558</c:v>
                </c:pt>
                <c:pt idx="5396">
                  <c:v>1558</c:v>
                </c:pt>
                <c:pt idx="5397">
                  <c:v>1559</c:v>
                </c:pt>
                <c:pt idx="5398">
                  <c:v>1559</c:v>
                </c:pt>
                <c:pt idx="5399">
                  <c:v>1559</c:v>
                </c:pt>
                <c:pt idx="5400">
                  <c:v>1559</c:v>
                </c:pt>
                <c:pt idx="5401">
                  <c:v>1559</c:v>
                </c:pt>
                <c:pt idx="5402">
                  <c:v>1560</c:v>
                </c:pt>
                <c:pt idx="5403">
                  <c:v>1561</c:v>
                </c:pt>
                <c:pt idx="5404">
                  <c:v>1561</c:v>
                </c:pt>
                <c:pt idx="5405">
                  <c:v>1561</c:v>
                </c:pt>
                <c:pt idx="5406">
                  <c:v>1561</c:v>
                </c:pt>
                <c:pt idx="5407">
                  <c:v>1562</c:v>
                </c:pt>
                <c:pt idx="5408">
                  <c:v>1563</c:v>
                </c:pt>
                <c:pt idx="5409">
                  <c:v>1564</c:v>
                </c:pt>
                <c:pt idx="5410">
                  <c:v>1565</c:v>
                </c:pt>
                <c:pt idx="5411">
                  <c:v>1565</c:v>
                </c:pt>
                <c:pt idx="5412">
                  <c:v>1565</c:v>
                </c:pt>
                <c:pt idx="5413">
                  <c:v>1565</c:v>
                </c:pt>
                <c:pt idx="5414">
                  <c:v>1565</c:v>
                </c:pt>
                <c:pt idx="5415">
                  <c:v>1565</c:v>
                </c:pt>
                <c:pt idx="5416">
                  <c:v>1565</c:v>
                </c:pt>
                <c:pt idx="5417">
                  <c:v>1566</c:v>
                </c:pt>
                <c:pt idx="5418">
                  <c:v>1567</c:v>
                </c:pt>
                <c:pt idx="5419">
                  <c:v>1567</c:v>
                </c:pt>
                <c:pt idx="5420">
                  <c:v>1567</c:v>
                </c:pt>
                <c:pt idx="5421">
                  <c:v>1567</c:v>
                </c:pt>
                <c:pt idx="5422">
                  <c:v>1567</c:v>
                </c:pt>
                <c:pt idx="5423">
                  <c:v>1568</c:v>
                </c:pt>
                <c:pt idx="5424">
                  <c:v>1568</c:v>
                </c:pt>
                <c:pt idx="5425">
                  <c:v>1568</c:v>
                </c:pt>
                <c:pt idx="5426">
                  <c:v>1569</c:v>
                </c:pt>
                <c:pt idx="5427">
                  <c:v>1570</c:v>
                </c:pt>
                <c:pt idx="5428">
                  <c:v>1571</c:v>
                </c:pt>
                <c:pt idx="5429">
                  <c:v>1572</c:v>
                </c:pt>
                <c:pt idx="5430">
                  <c:v>1573</c:v>
                </c:pt>
                <c:pt idx="5431">
                  <c:v>1574</c:v>
                </c:pt>
                <c:pt idx="5432">
                  <c:v>1575</c:v>
                </c:pt>
                <c:pt idx="5433">
                  <c:v>1575</c:v>
                </c:pt>
                <c:pt idx="5434">
                  <c:v>1576</c:v>
                </c:pt>
                <c:pt idx="5435">
                  <c:v>1577</c:v>
                </c:pt>
                <c:pt idx="5436">
                  <c:v>1578</c:v>
                </c:pt>
                <c:pt idx="5437">
                  <c:v>1578</c:v>
                </c:pt>
                <c:pt idx="5438">
                  <c:v>1578</c:v>
                </c:pt>
                <c:pt idx="5439">
                  <c:v>1579</c:v>
                </c:pt>
                <c:pt idx="5440">
                  <c:v>1579</c:v>
                </c:pt>
                <c:pt idx="5441">
                  <c:v>1580</c:v>
                </c:pt>
                <c:pt idx="5442">
                  <c:v>1580</c:v>
                </c:pt>
                <c:pt idx="5443">
                  <c:v>1580</c:v>
                </c:pt>
                <c:pt idx="5444">
                  <c:v>1581</c:v>
                </c:pt>
                <c:pt idx="5445">
                  <c:v>1582</c:v>
                </c:pt>
                <c:pt idx="5446">
                  <c:v>1582</c:v>
                </c:pt>
                <c:pt idx="5447">
                  <c:v>1582</c:v>
                </c:pt>
                <c:pt idx="5448">
                  <c:v>1582</c:v>
                </c:pt>
                <c:pt idx="5449">
                  <c:v>1583</c:v>
                </c:pt>
                <c:pt idx="5450">
                  <c:v>1584</c:v>
                </c:pt>
                <c:pt idx="5451">
                  <c:v>1585</c:v>
                </c:pt>
                <c:pt idx="5452">
                  <c:v>1585</c:v>
                </c:pt>
                <c:pt idx="5453">
                  <c:v>1585</c:v>
                </c:pt>
                <c:pt idx="5454">
                  <c:v>1586</c:v>
                </c:pt>
                <c:pt idx="5455">
                  <c:v>1587</c:v>
                </c:pt>
                <c:pt idx="5456">
                  <c:v>1588</c:v>
                </c:pt>
                <c:pt idx="5457">
                  <c:v>1588</c:v>
                </c:pt>
                <c:pt idx="5458">
                  <c:v>1588</c:v>
                </c:pt>
                <c:pt idx="5459">
                  <c:v>1588</c:v>
                </c:pt>
                <c:pt idx="5460">
                  <c:v>1588</c:v>
                </c:pt>
                <c:pt idx="5461">
                  <c:v>1588</c:v>
                </c:pt>
                <c:pt idx="5462">
                  <c:v>1589</c:v>
                </c:pt>
                <c:pt idx="5463">
                  <c:v>1590</c:v>
                </c:pt>
                <c:pt idx="5464">
                  <c:v>1590</c:v>
                </c:pt>
                <c:pt idx="5465">
                  <c:v>1590</c:v>
                </c:pt>
                <c:pt idx="5466">
                  <c:v>1590</c:v>
                </c:pt>
                <c:pt idx="5467">
                  <c:v>1591</c:v>
                </c:pt>
                <c:pt idx="5468">
                  <c:v>1591</c:v>
                </c:pt>
                <c:pt idx="5469">
                  <c:v>1591</c:v>
                </c:pt>
                <c:pt idx="5470">
                  <c:v>1591</c:v>
                </c:pt>
                <c:pt idx="5471">
                  <c:v>1591</c:v>
                </c:pt>
                <c:pt idx="5472">
                  <c:v>1591</c:v>
                </c:pt>
                <c:pt idx="5473">
                  <c:v>1591</c:v>
                </c:pt>
                <c:pt idx="5474">
                  <c:v>1591</c:v>
                </c:pt>
                <c:pt idx="5475">
                  <c:v>1591</c:v>
                </c:pt>
                <c:pt idx="5476">
                  <c:v>1591</c:v>
                </c:pt>
                <c:pt idx="5477">
                  <c:v>1591</c:v>
                </c:pt>
                <c:pt idx="5478">
                  <c:v>1591</c:v>
                </c:pt>
                <c:pt idx="5479">
                  <c:v>1591</c:v>
                </c:pt>
                <c:pt idx="5480">
                  <c:v>1591</c:v>
                </c:pt>
                <c:pt idx="5481">
                  <c:v>1591</c:v>
                </c:pt>
                <c:pt idx="5482">
                  <c:v>1591</c:v>
                </c:pt>
                <c:pt idx="5483">
                  <c:v>1591</c:v>
                </c:pt>
                <c:pt idx="5484">
                  <c:v>1591</c:v>
                </c:pt>
                <c:pt idx="5485">
                  <c:v>1591</c:v>
                </c:pt>
                <c:pt idx="5486">
                  <c:v>1591</c:v>
                </c:pt>
                <c:pt idx="5487">
                  <c:v>1591</c:v>
                </c:pt>
                <c:pt idx="5488">
                  <c:v>1591</c:v>
                </c:pt>
                <c:pt idx="5489">
                  <c:v>1591</c:v>
                </c:pt>
                <c:pt idx="5490">
                  <c:v>1591</c:v>
                </c:pt>
                <c:pt idx="5491">
                  <c:v>1591</c:v>
                </c:pt>
                <c:pt idx="5492">
                  <c:v>1591</c:v>
                </c:pt>
                <c:pt idx="5493">
                  <c:v>1591</c:v>
                </c:pt>
                <c:pt idx="5494">
                  <c:v>1591</c:v>
                </c:pt>
                <c:pt idx="5495">
                  <c:v>1591</c:v>
                </c:pt>
                <c:pt idx="5496">
                  <c:v>1592</c:v>
                </c:pt>
                <c:pt idx="5497">
                  <c:v>1593</c:v>
                </c:pt>
                <c:pt idx="5498">
                  <c:v>1594</c:v>
                </c:pt>
                <c:pt idx="5499">
                  <c:v>1594</c:v>
                </c:pt>
                <c:pt idx="5500">
                  <c:v>1594</c:v>
                </c:pt>
                <c:pt idx="5501">
                  <c:v>1594</c:v>
                </c:pt>
                <c:pt idx="5502">
                  <c:v>1594</c:v>
                </c:pt>
                <c:pt idx="5503">
                  <c:v>1594</c:v>
                </c:pt>
                <c:pt idx="5504">
                  <c:v>1595</c:v>
                </c:pt>
                <c:pt idx="5505">
                  <c:v>1595</c:v>
                </c:pt>
                <c:pt idx="5506">
                  <c:v>1595</c:v>
                </c:pt>
                <c:pt idx="5507">
                  <c:v>1595</c:v>
                </c:pt>
                <c:pt idx="5508">
                  <c:v>1595</c:v>
                </c:pt>
                <c:pt idx="5509">
                  <c:v>1595</c:v>
                </c:pt>
                <c:pt idx="5510">
                  <c:v>1596</c:v>
                </c:pt>
                <c:pt idx="5511">
                  <c:v>1596</c:v>
                </c:pt>
                <c:pt idx="5512">
                  <c:v>1596</c:v>
                </c:pt>
                <c:pt idx="5513">
                  <c:v>1596</c:v>
                </c:pt>
                <c:pt idx="5514">
                  <c:v>1596</c:v>
                </c:pt>
                <c:pt idx="5515">
                  <c:v>1596</c:v>
                </c:pt>
                <c:pt idx="5516">
                  <c:v>1596</c:v>
                </c:pt>
                <c:pt idx="5517">
                  <c:v>1596</c:v>
                </c:pt>
                <c:pt idx="5518">
                  <c:v>1597</c:v>
                </c:pt>
                <c:pt idx="5519">
                  <c:v>1597</c:v>
                </c:pt>
                <c:pt idx="5520">
                  <c:v>1597</c:v>
                </c:pt>
                <c:pt idx="5521">
                  <c:v>1597</c:v>
                </c:pt>
                <c:pt idx="5522">
                  <c:v>1597</c:v>
                </c:pt>
                <c:pt idx="5523">
                  <c:v>1597</c:v>
                </c:pt>
                <c:pt idx="5524">
                  <c:v>1597</c:v>
                </c:pt>
                <c:pt idx="5525">
                  <c:v>1597</c:v>
                </c:pt>
                <c:pt idx="5526">
                  <c:v>1597</c:v>
                </c:pt>
                <c:pt idx="5527">
                  <c:v>1597</c:v>
                </c:pt>
                <c:pt idx="5528">
                  <c:v>1597</c:v>
                </c:pt>
                <c:pt idx="5529">
                  <c:v>1597</c:v>
                </c:pt>
                <c:pt idx="5530">
                  <c:v>1597</c:v>
                </c:pt>
                <c:pt idx="5531">
                  <c:v>1598</c:v>
                </c:pt>
                <c:pt idx="5532">
                  <c:v>1598</c:v>
                </c:pt>
                <c:pt idx="5533">
                  <c:v>1598</c:v>
                </c:pt>
                <c:pt idx="5534">
                  <c:v>1598</c:v>
                </c:pt>
                <c:pt idx="5535">
                  <c:v>1598</c:v>
                </c:pt>
                <c:pt idx="5536">
                  <c:v>1598</c:v>
                </c:pt>
                <c:pt idx="5537">
                  <c:v>1598</c:v>
                </c:pt>
                <c:pt idx="5538">
                  <c:v>1599</c:v>
                </c:pt>
                <c:pt idx="5539">
                  <c:v>1599</c:v>
                </c:pt>
                <c:pt idx="5540">
                  <c:v>1599</c:v>
                </c:pt>
                <c:pt idx="5541">
                  <c:v>1599</c:v>
                </c:pt>
                <c:pt idx="5542">
                  <c:v>1600</c:v>
                </c:pt>
                <c:pt idx="5543">
                  <c:v>1601</c:v>
                </c:pt>
                <c:pt idx="5544">
                  <c:v>1601</c:v>
                </c:pt>
                <c:pt idx="5545">
                  <c:v>1601</c:v>
                </c:pt>
                <c:pt idx="5546">
                  <c:v>1602</c:v>
                </c:pt>
                <c:pt idx="5547">
                  <c:v>1602</c:v>
                </c:pt>
                <c:pt idx="5548">
                  <c:v>1603</c:v>
                </c:pt>
                <c:pt idx="5549">
                  <c:v>1603</c:v>
                </c:pt>
                <c:pt idx="5550">
                  <c:v>1604</c:v>
                </c:pt>
                <c:pt idx="5551">
                  <c:v>1604</c:v>
                </c:pt>
                <c:pt idx="5552">
                  <c:v>1604</c:v>
                </c:pt>
                <c:pt idx="5553">
                  <c:v>1604</c:v>
                </c:pt>
                <c:pt idx="5554">
                  <c:v>1604</c:v>
                </c:pt>
                <c:pt idx="5555">
                  <c:v>1604</c:v>
                </c:pt>
                <c:pt idx="5556">
                  <c:v>1605</c:v>
                </c:pt>
                <c:pt idx="5557">
                  <c:v>1606</c:v>
                </c:pt>
                <c:pt idx="5558">
                  <c:v>1606</c:v>
                </c:pt>
                <c:pt idx="5559">
                  <c:v>1606</c:v>
                </c:pt>
                <c:pt idx="5560">
                  <c:v>1606</c:v>
                </c:pt>
                <c:pt idx="5561">
                  <c:v>1606</c:v>
                </c:pt>
                <c:pt idx="5562">
                  <c:v>1606</c:v>
                </c:pt>
                <c:pt idx="5563">
                  <c:v>1606</c:v>
                </c:pt>
                <c:pt idx="5564">
                  <c:v>1606</c:v>
                </c:pt>
                <c:pt idx="5565">
                  <c:v>1606</c:v>
                </c:pt>
                <c:pt idx="5566">
                  <c:v>1606</c:v>
                </c:pt>
                <c:pt idx="5567">
                  <c:v>1607</c:v>
                </c:pt>
                <c:pt idx="5568">
                  <c:v>1607</c:v>
                </c:pt>
                <c:pt idx="5569">
                  <c:v>1607</c:v>
                </c:pt>
                <c:pt idx="5570">
                  <c:v>1607</c:v>
                </c:pt>
                <c:pt idx="5571">
                  <c:v>1607</c:v>
                </c:pt>
                <c:pt idx="5572">
                  <c:v>1608</c:v>
                </c:pt>
                <c:pt idx="5573">
                  <c:v>1609</c:v>
                </c:pt>
                <c:pt idx="5574">
                  <c:v>1610</c:v>
                </c:pt>
                <c:pt idx="5575">
                  <c:v>1610</c:v>
                </c:pt>
                <c:pt idx="5576">
                  <c:v>1610</c:v>
                </c:pt>
                <c:pt idx="5577">
                  <c:v>1611</c:v>
                </c:pt>
                <c:pt idx="5578">
                  <c:v>1612</c:v>
                </c:pt>
                <c:pt idx="5579">
                  <c:v>1613</c:v>
                </c:pt>
                <c:pt idx="5580">
                  <c:v>1613</c:v>
                </c:pt>
                <c:pt idx="5581">
                  <c:v>1614</c:v>
                </c:pt>
                <c:pt idx="5582">
                  <c:v>1614</c:v>
                </c:pt>
                <c:pt idx="5583">
                  <c:v>1614</c:v>
                </c:pt>
                <c:pt idx="5584">
                  <c:v>1614</c:v>
                </c:pt>
                <c:pt idx="5585">
                  <c:v>1615</c:v>
                </c:pt>
                <c:pt idx="5586">
                  <c:v>1615</c:v>
                </c:pt>
                <c:pt idx="5587">
                  <c:v>1615</c:v>
                </c:pt>
                <c:pt idx="5588">
                  <c:v>1616</c:v>
                </c:pt>
                <c:pt idx="5589">
                  <c:v>1616</c:v>
                </c:pt>
                <c:pt idx="5590">
                  <c:v>1617</c:v>
                </c:pt>
                <c:pt idx="5591">
                  <c:v>1617</c:v>
                </c:pt>
                <c:pt idx="5592">
                  <c:v>1618</c:v>
                </c:pt>
                <c:pt idx="5593">
                  <c:v>1618</c:v>
                </c:pt>
                <c:pt idx="5594">
                  <c:v>1619</c:v>
                </c:pt>
                <c:pt idx="5595">
                  <c:v>1620</c:v>
                </c:pt>
                <c:pt idx="5596">
                  <c:v>1621</c:v>
                </c:pt>
                <c:pt idx="5597">
                  <c:v>1622</c:v>
                </c:pt>
                <c:pt idx="5598">
                  <c:v>1622</c:v>
                </c:pt>
                <c:pt idx="5599">
                  <c:v>1623</c:v>
                </c:pt>
                <c:pt idx="5600">
                  <c:v>1623</c:v>
                </c:pt>
                <c:pt idx="5601">
                  <c:v>1623</c:v>
                </c:pt>
                <c:pt idx="5602">
                  <c:v>1624</c:v>
                </c:pt>
                <c:pt idx="5603">
                  <c:v>1624</c:v>
                </c:pt>
                <c:pt idx="5604">
                  <c:v>1624</c:v>
                </c:pt>
                <c:pt idx="5605">
                  <c:v>1624</c:v>
                </c:pt>
                <c:pt idx="5606">
                  <c:v>1624</c:v>
                </c:pt>
                <c:pt idx="5607">
                  <c:v>1625</c:v>
                </c:pt>
                <c:pt idx="5608">
                  <c:v>1626</c:v>
                </c:pt>
                <c:pt idx="5609">
                  <c:v>1626</c:v>
                </c:pt>
                <c:pt idx="5610">
                  <c:v>1626</c:v>
                </c:pt>
                <c:pt idx="5611">
                  <c:v>1626</c:v>
                </c:pt>
                <c:pt idx="5612">
                  <c:v>1627</c:v>
                </c:pt>
                <c:pt idx="5613">
                  <c:v>1628</c:v>
                </c:pt>
                <c:pt idx="5614">
                  <c:v>1629</c:v>
                </c:pt>
                <c:pt idx="5615">
                  <c:v>1630</c:v>
                </c:pt>
                <c:pt idx="5616">
                  <c:v>1630</c:v>
                </c:pt>
                <c:pt idx="5617">
                  <c:v>1630</c:v>
                </c:pt>
                <c:pt idx="5618">
                  <c:v>1630</c:v>
                </c:pt>
                <c:pt idx="5619">
                  <c:v>1630</c:v>
                </c:pt>
                <c:pt idx="5620">
                  <c:v>1630</c:v>
                </c:pt>
                <c:pt idx="5621">
                  <c:v>1631</c:v>
                </c:pt>
                <c:pt idx="5622">
                  <c:v>1632</c:v>
                </c:pt>
                <c:pt idx="5623">
                  <c:v>1632</c:v>
                </c:pt>
                <c:pt idx="5624">
                  <c:v>1632</c:v>
                </c:pt>
                <c:pt idx="5625">
                  <c:v>1632</c:v>
                </c:pt>
                <c:pt idx="5626">
                  <c:v>1633</c:v>
                </c:pt>
                <c:pt idx="5627">
                  <c:v>1634</c:v>
                </c:pt>
                <c:pt idx="5628">
                  <c:v>1635</c:v>
                </c:pt>
                <c:pt idx="5629">
                  <c:v>1635</c:v>
                </c:pt>
                <c:pt idx="5630">
                  <c:v>1635</c:v>
                </c:pt>
                <c:pt idx="5631">
                  <c:v>1635</c:v>
                </c:pt>
                <c:pt idx="5632">
                  <c:v>1635</c:v>
                </c:pt>
                <c:pt idx="5633">
                  <c:v>1636</c:v>
                </c:pt>
                <c:pt idx="5634">
                  <c:v>1637</c:v>
                </c:pt>
                <c:pt idx="5635">
                  <c:v>1638</c:v>
                </c:pt>
                <c:pt idx="5636">
                  <c:v>1638</c:v>
                </c:pt>
                <c:pt idx="5637">
                  <c:v>1638</c:v>
                </c:pt>
                <c:pt idx="5638">
                  <c:v>1638</c:v>
                </c:pt>
                <c:pt idx="5639">
                  <c:v>1638</c:v>
                </c:pt>
                <c:pt idx="5640">
                  <c:v>1639</c:v>
                </c:pt>
                <c:pt idx="5641">
                  <c:v>1640</c:v>
                </c:pt>
                <c:pt idx="5642">
                  <c:v>1640</c:v>
                </c:pt>
                <c:pt idx="5643">
                  <c:v>1640</c:v>
                </c:pt>
                <c:pt idx="5644">
                  <c:v>1641</c:v>
                </c:pt>
                <c:pt idx="5645">
                  <c:v>1641</c:v>
                </c:pt>
                <c:pt idx="5646">
                  <c:v>1642</c:v>
                </c:pt>
                <c:pt idx="5647">
                  <c:v>1643</c:v>
                </c:pt>
                <c:pt idx="5648">
                  <c:v>1644</c:v>
                </c:pt>
                <c:pt idx="5649">
                  <c:v>1645</c:v>
                </c:pt>
                <c:pt idx="5650">
                  <c:v>1645</c:v>
                </c:pt>
                <c:pt idx="5651">
                  <c:v>1645</c:v>
                </c:pt>
                <c:pt idx="5652">
                  <c:v>1645</c:v>
                </c:pt>
                <c:pt idx="5653">
                  <c:v>1645</c:v>
                </c:pt>
                <c:pt idx="5654">
                  <c:v>1645</c:v>
                </c:pt>
                <c:pt idx="5655">
                  <c:v>1645</c:v>
                </c:pt>
                <c:pt idx="5656">
                  <c:v>1645</c:v>
                </c:pt>
                <c:pt idx="5657">
                  <c:v>1645</c:v>
                </c:pt>
                <c:pt idx="5658">
                  <c:v>1645</c:v>
                </c:pt>
                <c:pt idx="5659">
                  <c:v>1645</c:v>
                </c:pt>
                <c:pt idx="5660">
                  <c:v>1645</c:v>
                </c:pt>
                <c:pt idx="5661">
                  <c:v>1645</c:v>
                </c:pt>
                <c:pt idx="5662">
                  <c:v>1645</c:v>
                </c:pt>
                <c:pt idx="5663">
                  <c:v>1645</c:v>
                </c:pt>
                <c:pt idx="5664">
                  <c:v>1645</c:v>
                </c:pt>
                <c:pt idx="5665">
                  <c:v>1645</c:v>
                </c:pt>
                <c:pt idx="5666">
                  <c:v>1645</c:v>
                </c:pt>
                <c:pt idx="5667">
                  <c:v>1646</c:v>
                </c:pt>
                <c:pt idx="5668">
                  <c:v>1646</c:v>
                </c:pt>
                <c:pt idx="5669">
                  <c:v>1647</c:v>
                </c:pt>
                <c:pt idx="5670">
                  <c:v>1647</c:v>
                </c:pt>
                <c:pt idx="5671">
                  <c:v>1647</c:v>
                </c:pt>
                <c:pt idx="5672">
                  <c:v>1647</c:v>
                </c:pt>
                <c:pt idx="5673">
                  <c:v>1647</c:v>
                </c:pt>
                <c:pt idx="5674">
                  <c:v>1647</c:v>
                </c:pt>
                <c:pt idx="5675">
                  <c:v>1647</c:v>
                </c:pt>
                <c:pt idx="5676">
                  <c:v>1647</c:v>
                </c:pt>
                <c:pt idx="5677">
                  <c:v>1647</c:v>
                </c:pt>
                <c:pt idx="5678">
                  <c:v>1647</c:v>
                </c:pt>
                <c:pt idx="5679">
                  <c:v>1647</c:v>
                </c:pt>
                <c:pt idx="5680">
                  <c:v>1647</c:v>
                </c:pt>
                <c:pt idx="5681">
                  <c:v>1647</c:v>
                </c:pt>
                <c:pt idx="5682">
                  <c:v>1647</c:v>
                </c:pt>
                <c:pt idx="5683">
                  <c:v>1647</c:v>
                </c:pt>
                <c:pt idx="5684">
                  <c:v>1647</c:v>
                </c:pt>
                <c:pt idx="5685">
                  <c:v>1647</c:v>
                </c:pt>
                <c:pt idx="5686">
                  <c:v>1647</c:v>
                </c:pt>
                <c:pt idx="5687">
                  <c:v>1647</c:v>
                </c:pt>
                <c:pt idx="5688">
                  <c:v>1647</c:v>
                </c:pt>
                <c:pt idx="5689">
                  <c:v>1647</c:v>
                </c:pt>
                <c:pt idx="5690">
                  <c:v>1648</c:v>
                </c:pt>
                <c:pt idx="5691">
                  <c:v>1648</c:v>
                </c:pt>
                <c:pt idx="5692">
                  <c:v>1648</c:v>
                </c:pt>
                <c:pt idx="5693">
                  <c:v>1649</c:v>
                </c:pt>
                <c:pt idx="5694">
                  <c:v>1650</c:v>
                </c:pt>
                <c:pt idx="5695">
                  <c:v>1650</c:v>
                </c:pt>
                <c:pt idx="5696">
                  <c:v>1651</c:v>
                </c:pt>
                <c:pt idx="5697">
                  <c:v>1652</c:v>
                </c:pt>
                <c:pt idx="5698">
                  <c:v>1653</c:v>
                </c:pt>
                <c:pt idx="5699">
                  <c:v>1654</c:v>
                </c:pt>
                <c:pt idx="5700">
                  <c:v>1655</c:v>
                </c:pt>
                <c:pt idx="5701">
                  <c:v>1655</c:v>
                </c:pt>
                <c:pt idx="5702">
                  <c:v>1655</c:v>
                </c:pt>
                <c:pt idx="5703">
                  <c:v>1655</c:v>
                </c:pt>
                <c:pt idx="5704">
                  <c:v>1655</c:v>
                </c:pt>
                <c:pt idx="5705">
                  <c:v>1655</c:v>
                </c:pt>
                <c:pt idx="5706">
                  <c:v>1656</c:v>
                </c:pt>
                <c:pt idx="5707">
                  <c:v>1657</c:v>
                </c:pt>
                <c:pt idx="5708">
                  <c:v>1657</c:v>
                </c:pt>
                <c:pt idx="5709">
                  <c:v>1658</c:v>
                </c:pt>
                <c:pt idx="5710">
                  <c:v>1659</c:v>
                </c:pt>
                <c:pt idx="5711">
                  <c:v>1659</c:v>
                </c:pt>
                <c:pt idx="5712">
                  <c:v>1660</c:v>
                </c:pt>
                <c:pt idx="5713">
                  <c:v>1660</c:v>
                </c:pt>
                <c:pt idx="5714">
                  <c:v>1660</c:v>
                </c:pt>
                <c:pt idx="5715">
                  <c:v>1660</c:v>
                </c:pt>
                <c:pt idx="5716">
                  <c:v>1660</c:v>
                </c:pt>
                <c:pt idx="5717">
                  <c:v>1660</c:v>
                </c:pt>
                <c:pt idx="5718">
                  <c:v>1660</c:v>
                </c:pt>
                <c:pt idx="5719">
                  <c:v>1661</c:v>
                </c:pt>
                <c:pt idx="5720">
                  <c:v>1662</c:v>
                </c:pt>
                <c:pt idx="5721">
                  <c:v>1663</c:v>
                </c:pt>
                <c:pt idx="5722">
                  <c:v>1663</c:v>
                </c:pt>
                <c:pt idx="5723">
                  <c:v>1663</c:v>
                </c:pt>
                <c:pt idx="5724">
                  <c:v>1663</c:v>
                </c:pt>
                <c:pt idx="5725">
                  <c:v>1663</c:v>
                </c:pt>
                <c:pt idx="5726">
                  <c:v>1663</c:v>
                </c:pt>
                <c:pt idx="5727">
                  <c:v>1663</c:v>
                </c:pt>
                <c:pt idx="5728">
                  <c:v>1663</c:v>
                </c:pt>
                <c:pt idx="5729">
                  <c:v>1663</c:v>
                </c:pt>
                <c:pt idx="5730">
                  <c:v>1663</c:v>
                </c:pt>
                <c:pt idx="5731">
                  <c:v>1663</c:v>
                </c:pt>
                <c:pt idx="5732">
                  <c:v>1663</c:v>
                </c:pt>
                <c:pt idx="5733">
                  <c:v>1664</c:v>
                </c:pt>
                <c:pt idx="5734">
                  <c:v>1664</c:v>
                </c:pt>
                <c:pt idx="5735">
                  <c:v>1665</c:v>
                </c:pt>
                <c:pt idx="5736">
                  <c:v>1666</c:v>
                </c:pt>
                <c:pt idx="5737">
                  <c:v>1666</c:v>
                </c:pt>
                <c:pt idx="5738">
                  <c:v>1666</c:v>
                </c:pt>
                <c:pt idx="5739">
                  <c:v>1666</c:v>
                </c:pt>
                <c:pt idx="5740">
                  <c:v>1666</c:v>
                </c:pt>
                <c:pt idx="5741">
                  <c:v>1666</c:v>
                </c:pt>
                <c:pt idx="5742">
                  <c:v>1666</c:v>
                </c:pt>
                <c:pt idx="5743">
                  <c:v>1666</c:v>
                </c:pt>
                <c:pt idx="5744">
                  <c:v>1666</c:v>
                </c:pt>
                <c:pt idx="5745">
                  <c:v>1667</c:v>
                </c:pt>
                <c:pt idx="5746">
                  <c:v>1667</c:v>
                </c:pt>
                <c:pt idx="5747">
                  <c:v>1668</c:v>
                </c:pt>
                <c:pt idx="5748">
                  <c:v>1669</c:v>
                </c:pt>
                <c:pt idx="5749">
                  <c:v>1669</c:v>
                </c:pt>
                <c:pt idx="5750">
                  <c:v>1669</c:v>
                </c:pt>
                <c:pt idx="5751">
                  <c:v>1669</c:v>
                </c:pt>
                <c:pt idx="5752">
                  <c:v>1669</c:v>
                </c:pt>
                <c:pt idx="5753">
                  <c:v>1669</c:v>
                </c:pt>
                <c:pt idx="5754">
                  <c:v>1669</c:v>
                </c:pt>
                <c:pt idx="5755">
                  <c:v>1669</c:v>
                </c:pt>
                <c:pt idx="5756">
                  <c:v>1669</c:v>
                </c:pt>
                <c:pt idx="5757">
                  <c:v>1669</c:v>
                </c:pt>
                <c:pt idx="5758">
                  <c:v>1669</c:v>
                </c:pt>
                <c:pt idx="5759">
                  <c:v>1669</c:v>
                </c:pt>
                <c:pt idx="5760">
                  <c:v>1669</c:v>
                </c:pt>
                <c:pt idx="5761">
                  <c:v>1669</c:v>
                </c:pt>
                <c:pt idx="5762">
                  <c:v>1670</c:v>
                </c:pt>
                <c:pt idx="5763">
                  <c:v>1670</c:v>
                </c:pt>
                <c:pt idx="5764">
                  <c:v>1670</c:v>
                </c:pt>
                <c:pt idx="5765">
                  <c:v>1670</c:v>
                </c:pt>
                <c:pt idx="5766">
                  <c:v>1670</c:v>
                </c:pt>
                <c:pt idx="5767">
                  <c:v>1670</c:v>
                </c:pt>
                <c:pt idx="5768">
                  <c:v>1671</c:v>
                </c:pt>
                <c:pt idx="5769">
                  <c:v>1671</c:v>
                </c:pt>
                <c:pt idx="5770">
                  <c:v>1671</c:v>
                </c:pt>
                <c:pt idx="5771">
                  <c:v>1671</c:v>
                </c:pt>
                <c:pt idx="5772">
                  <c:v>1671</c:v>
                </c:pt>
                <c:pt idx="5773">
                  <c:v>1671</c:v>
                </c:pt>
                <c:pt idx="5774">
                  <c:v>1671</c:v>
                </c:pt>
                <c:pt idx="5775">
                  <c:v>1671</c:v>
                </c:pt>
                <c:pt idx="5776">
                  <c:v>1672</c:v>
                </c:pt>
                <c:pt idx="5777">
                  <c:v>1673</c:v>
                </c:pt>
                <c:pt idx="5778">
                  <c:v>1673</c:v>
                </c:pt>
                <c:pt idx="5779">
                  <c:v>1673</c:v>
                </c:pt>
                <c:pt idx="5780">
                  <c:v>1674</c:v>
                </c:pt>
                <c:pt idx="5781">
                  <c:v>1675</c:v>
                </c:pt>
                <c:pt idx="5782">
                  <c:v>1676</c:v>
                </c:pt>
                <c:pt idx="5783">
                  <c:v>1677</c:v>
                </c:pt>
                <c:pt idx="5784">
                  <c:v>1678</c:v>
                </c:pt>
                <c:pt idx="5785">
                  <c:v>1678</c:v>
                </c:pt>
                <c:pt idx="5786">
                  <c:v>1678</c:v>
                </c:pt>
                <c:pt idx="5787">
                  <c:v>1678</c:v>
                </c:pt>
                <c:pt idx="5788">
                  <c:v>1679</c:v>
                </c:pt>
                <c:pt idx="5789">
                  <c:v>1679</c:v>
                </c:pt>
                <c:pt idx="5790">
                  <c:v>1680</c:v>
                </c:pt>
                <c:pt idx="5791">
                  <c:v>1680</c:v>
                </c:pt>
                <c:pt idx="5792">
                  <c:v>1680</c:v>
                </c:pt>
                <c:pt idx="5793">
                  <c:v>1680</c:v>
                </c:pt>
                <c:pt idx="5794">
                  <c:v>1680</c:v>
                </c:pt>
                <c:pt idx="5795">
                  <c:v>1681</c:v>
                </c:pt>
                <c:pt idx="5796">
                  <c:v>1681</c:v>
                </c:pt>
                <c:pt idx="5797">
                  <c:v>1681</c:v>
                </c:pt>
                <c:pt idx="5798">
                  <c:v>1682</c:v>
                </c:pt>
                <c:pt idx="5799">
                  <c:v>1682</c:v>
                </c:pt>
                <c:pt idx="5800">
                  <c:v>1683</c:v>
                </c:pt>
                <c:pt idx="5801">
                  <c:v>1684</c:v>
                </c:pt>
                <c:pt idx="5802">
                  <c:v>1684</c:v>
                </c:pt>
                <c:pt idx="5803">
                  <c:v>1684</c:v>
                </c:pt>
                <c:pt idx="5804">
                  <c:v>1684</c:v>
                </c:pt>
                <c:pt idx="5805">
                  <c:v>1684</c:v>
                </c:pt>
                <c:pt idx="5806">
                  <c:v>1685</c:v>
                </c:pt>
                <c:pt idx="5807">
                  <c:v>1686</c:v>
                </c:pt>
                <c:pt idx="5808">
                  <c:v>1686</c:v>
                </c:pt>
                <c:pt idx="5809">
                  <c:v>1686</c:v>
                </c:pt>
                <c:pt idx="5810">
                  <c:v>1686</c:v>
                </c:pt>
                <c:pt idx="5811">
                  <c:v>1686</c:v>
                </c:pt>
                <c:pt idx="5812">
                  <c:v>1686</c:v>
                </c:pt>
                <c:pt idx="5813">
                  <c:v>1686</c:v>
                </c:pt>
                <c:pt idx="5814">
                  <c:v>1686</c:v>
                </c:pt>
                <c:pt idx="5815">
                  <c:v>1686</c:v>
                </c:pt>
                <c:pt idx="5816">
                  <c:v>1686</c:v>
                </c:pt>
                <c:pt idx="5817">
                  <c:v>1686</c:v>
                </c:pt>
                <c:pt idx="5818">
                  <c:v>1686</c:v>
                </c:pt>
                <c:pt idx="5819">
                  <c:v>1686</c:v>
                </c:pt>
                <c:pt idx="5820">
                  <c:v>1687</c:v>
                </c:pt>
                <c:pt idx="5821">
                  <c:v>1687</c:v>
                </c:pt>
                <c:pt idx="5822">
                  <c:v>1687</c:v>
                </c:pt>
                <c:pt idx="5823">
                  <c:v>1687</c:v>
                </c:pt>
                <c:pt idx="5824">
                  <c:v>1687</c:v>
                </c:pt>
                <c:pt idx="5825">
                  <c:v>1687</c:v>
                </c:pt>
                <c:pt idx="5826">
                  <c:v>1687</c:v>
                </c:pt>
                <c:pt idx="5827">
                  <c:v>1687</c:v>
                </c:pt>
                <c:pt idx="5828">
                  <c:v>1687</c:v>
                </c:pt>
                <c:pt idx="5829">
                  <c:v>1688</c:v>
                </c:pt>
                <c:pt idx="5830">
                  <c:v>1688</c:v>
                </c:pt>
                <c:pt idx="5831">
                  <c:v>1689</c:v>
                </c:pt>
                <c:pt idx="5832">
                  <c:v>1689</c:v>
                </c:pt>
                <c:pt idx="5833">
                  <c:v>1690</c:v>
                </c:pt>
                <c:pt idx="5834">
                  <c:v>1691</c:v>
                </c:pt>
                <c:pt idx="5835">
                  <c:v>1691</c:v>
                </c:pt>
                <c:pt idx="5836">
                  <c:v>1691</c:v>
                </c:pt>
                <c:pt idx="5837">
                  <c:v>1691</c:v>
                </c:pt>
                <c:pt idx="5838">
                  <c:v>1692</c:v>
                </c:pt>
                <c:pt idx="5839">
                  <c:v>1692</c:v>
                </c:pt>
                <c:pt idx="5840">
                  <c:v>1692</c:v>
                </c:pt>
                <c:pt idx="5841">
                  <c:v>1692</c:v>
                </c:pt>
                <c:pt idx="5842">
                  <c:v>1692</c:v>
                </c:pt>
                <c:pt idx="5843">
                  <c:v>1692</c:v>
                </c:pt>
                <c:pt idx="5844">
                  <c:v>1692</c:v>
                </c:pt>
                <c:pt idx="5845">
                  <c:v>1692</c:v>
                </c:pt>
                <c:pt idx="5846">
                  <c:v>1692</c:v>
                </c:pt>
                <c:pt idx="5847">
                  <c:v>1692</c:v>
                </c:pt>
                <c:pt idx="5848">
                  <c:v>1692</c:v>
                </c:pt>
                <c:pt idx="5849">
                  <c:v>1692</c:v>
                </c:pt>
                <c:pt idx="5850">
                  <c:v>1693</c:v>
                </c:pt>
                <c:pt idx="5851">
                  <c:v>1694</c:v>
                </c:pt>
                <c:pt idx="5852">
                  <c:v>1694</c:v>
                </c:pt>
                <c:pt idx="5853">
                  <c:v>1694</c:v>
                </c:pt>
                <c:pt idx="5854">
                  <c:v>1695</c:v>
                </c:pt>
                <c:pt idx="5855">
                  <c:v>1696</c:v>
                </c:pt>
                <c:pt idx="5856">
                  <c:v>1696</c:v>
                </c:pt>
                <c:pt idx="5857">
                  <c:v>1696</c:v>
                </c:pt>
                <c:pt idx="5858">
                  <c:v>1696</c:v>
                </c:pt>
                <c:pt idx="5859">
                  <c:v>1696</c:v>
                </c:pt>
                <c:pt idx="5860">
                  <c:v>1696</c:v>
                </c:pt>
                <c:pt idx="5861">
                  <c:v>1696</c:v>
                </c:pt>
                <c:pt idx="5862">
                  <c:v>1696</c:v>
                </c:pt>
                <c:pt idx="5863">
                  <c:v>1696</c:v>
                </c:pt>
                <c:pt idx="5864">
                  <c:v>1696</c:v>
                </c:pt>
                <c:pt idx="5865">
                  <c:v>1696</c:v>
                </c:pt>
                <c:pt idx="5866">
                  <c:v>1696</c:v>
                </c:pt>
                <c:pt idx="5867">
                  <c:v>1696</c:v>
                </c:pt>
                <c:pt idx="5868">
                  <c:v>1696</c:v>
                </c:pt>
                <c:pt idx="5869">
                  <c:v>1696</c:v>
                </c:pt>
                <c:pt idx="5870">
                  <c:v>1696</c:v>
                </c:pt>
                <c:pt idx="5871">
                  <c:v>1696</c:v>
                </c:pt>
                <c:pt idx="5872">
                  <c:v>1696</c:v>
                </c:pt>
                <c:pt idx="5873">
                  <c:v>1696</c:v>
                </c:pt>
                <c:pt idx="5874">
                  <c:v>1696</c:v>
                </c:pt>
                <c:pt idx="5875">
                  <c:v>1697</c:v>
                </c:pt>
                <c:pt idx="5876">
                  <c:v>1697</c:v>
                </c:pt>
                <c:pt idx="5877">
                  <c:v>1697</c:v>
                </c:pt>
                <c:pt idx="5878">
                  <c:v>1697</c:v>
                </c:pt>
                <c:pt idx="5879">
                  <c:v>1697</c:v>
                </c:pt>
                <c:pt idx="5880">
                  <c:v>1697</c:v>
                </c:pt>
                <c:pt idx="5881">
                  <c:v>1697</c:v>
                </c:pt>
                <c:pt idx="5882">
                  <c:v>1698</c:v>
                </c:pt>
                <c:pt idx="5883">
                  <c:v>1698</c:v>
                </c:pt>
                <c:pt idx="5884">
                  <c:v>1698</c:v>
                </c:pt>
                <c:pt idx="5885">
                  <c:v>1698</c:v>
                </c:pt>
                <c:pt idx="5886">
                  <c:v>1699</c:v>
                </c:pt>
                <c:pt idx="5887">
                  <c:v>1699</c:v>
                </c:pt>
                <c:pt idx="5888">
                  <c:v>1700</c:v>
                </c:pt>
                <c:pt idx="5889">
                  <c:v>1700</c:v>
                </c:pt>
                <c:pt idx="5890">
                  <c:v>1701</c:v>
                </c:pt>
                <c:pt idx="5891">
                  <c:v>1702</c:v>
                </c:pt>
                <c:pt idx="5892">
                  <c:v>1702</c:v>
                </c:pt>
                <c:pt idx="5893">
                  <c:v>1703</c:v>
                </c:pt>
                <c:pt idx="5894">
                  <c:v>1704</c:v>
                </c:pt>
                <c:pt idx="5895">
                  <c:v>1704</c:v>
                </c:pt>
                <c:pt idx="5896">
                  <c:v>1704</c:v>
                </c:pt>
                <c:pt idx="5897">
                  <c:v>1705</c:v>
                </c:pt>
                <c:pt idx="5898">
                  <c:v>1705</c:v>
                </c:pt>
                <c:pt idx="5899">
                  <c:v>1705</c:v>
                </c:pt>
                <c:pt idx="5900">
                  <c:v>1705</c:v>
                </c:pt>
                <c:pt idx="5901">
                  <c:v>1705</c:v>
                </c:pt>
                <c:pt idx="5902">
                  <c:v>1705</c:v>
                </c:pt>
                <c:pt idx="5903">
                  <c:v>1705</c:v>
                </c:pt>
                <c:pt idx="5904">
                  <c:v>1706</c:v>
                </c:pt>
                <c:pt idx="5905">
                  <c:v>1706</c:v>
                </c:pt>
                <c:pt idx="5906">
                  <c:v>1706</c:v>
                </c:pt>
                <c:pt idx="5907">
                  <c:v>1706</c:v>
                </c:pt>
                <c:pt idx="5908">
                  <c:v>1707</c:v>
                </c:pt>
                <c:pt idx="5909">
                  <c:v>1708</c:v>
                </c:pt>
                <c:pt idx="5910">
                  <c:v>1708</c:v>
                </c:pt>
                <c:pt idx="5911">
                  <c:v>1708</c:v>
                </c:pt>
                <c:pt idx="5912">
                  <c:v>1708</c:v>
                </c:pt>
                <c:pt idx="5913">
                  <c:v>1708</c:v>
                </c:pt>
                <c:pt idx="5914">
                  <c:v>1708</c:v>
                </c:pt>
                <c:pt idx="5915">
                  <c:v>1708</c:v>
                </c:pt>
                <c:pt idx="5916">
                  <c:v>1708</c:v>
                </c:pt>
                <c:pt idx="5917">
                  <c:v>1708</c:v>
                </c:pt>
                <c:pt idx="5918">
                  <c:v>1708</c:v>
                </c:pt>
                <c:pt idx="5919">
                  <c:v>1708</c:v>
                </c:pt>
                <c:pt idx="5920">
                  <c:v>1708</c:v>
                </c:pt>
                <c:pt idx="5921">
                  <c:v>1709</c:v>
                </c:pt>
                <c:pt idx="5922">
                  <c:v>1709</c:v>
                </c:pt>
                <c:pt idx="5923">
                  <c:v>1710</c:v>
                </c:pt>
                <c:pt idx="5924">
                  <c:v>1711</c:v>
                </c:pt>
                <c:pt idx="5925">
                  <c:v>1711</c:v>
                </c:pt>
                <c:pt idx="5926">
                  <c:v>1711</c:v>
                </c:pt>
                <c:pt idx="5927">
                  <c:v>1712</c:v>
                </c:pt>
                <c:pt idx="5928">
                  <c:v>1712</c:v>
                </c:pt>
                <c:pt idx="5929">
                  <c:v>1712</c:v>
                </c:pt>
                <c:pt idx="5930">
                  <c:v>1712</c:v>
                </c:pt>
                <c:pt idx="5931">
                  <c:v>1712</c:v>
                </c:pt>
                <c:pt idx="5932">
                  <c:v>1712</c:v>
                </c:pt>
                <c:pt idx="5933">
                  <c:v>1713</c:v>
                </c:pt>
                <c:pt idx="5934">
                  <c:v>1713</c:v>
                </c:pt>
                <c:pt idx="5935">
                  <c:v>1713</c:v>
                </c:pt>
                <c:pt idx="5936">
                  <c:v>1713</c:v>
                </c:pt>
                <c:pt idx="5937">
                  <c:v>1713</c:v>
                </c:pt>
                <c:pt idx="5938">
                  <c:v>1713</c:v>
                </c:pt>
                <c:pt idx="5939">
                  <c:v>1713</c:v>
                </c:pt>
                <c:pt idx="5940">
                  <c:v>1713</c:v>
                </c:pt>
                <c:pt idx="5941">
                  <c:v>1713</c:v>
                </c:pt>
                <c:pt idx="5942">
                  <c:v>1713</c:v>
                </c:pt>
                <c:pt idx="5943">
                  <c:v>1713</c:v>
                </c:pt>
                <c:pt idx="5944">
                  <c:v>1713</c:v>
                </c:pt>
                <c:pt idx="5945">
                  <c:v>1713</c:v>
                </c:pt>
                <c:pt idx="5946">
                  <c:v>1713</c:v>
                </c:pt>
                <c:pt idx="5947">
                  <c:v>1713</c:v>
                </c:pt>
                <c:pt idx="5948">
                  <c:v>1713</c:v>
                </c:pt>
                <c:pt idx="5949">
                  <c:v>1713</c:v>
                </c:pt>
                <c:pt idx="5950">
                  <c:v>1713</c:v>
                </c:pt>
                <c:pt idx="5951">
                  <c:v>1713</c:v>
                </c:pt>
                <c:pt idx="5952">
                  <c:v>1713</c:v>
                </c:pt>
                <c:pt idx="5953">
                  <c:v>1713</c:v>
                </c:pt>
                <c:pt idx="5954">
                  <c:v>1713</c:v>
                </c:pt>
                <c:pt idx="5955">
                  <c:v>1713</c:v>
                </c:pt>
                <c:pt idx="5956">
                  <c:v>1713</c:v>
                </c:pt>
                <c:pt idx="5957">
                  <c:v>1714</c:v>
                </c:pt>
                <c:pt idx="5958">
                  <c:v>1715</c:v>
                </c:pt>
                <c:pt idx="5959">
                  <c:v>1716</c:v>
                </c:pt>
                <c:pt idx="5960">
                  <c:v>1717</c:v>
                </c:pt>
                <c:pt idx="5961">
                  <c:v>1718</c:v>
                </c:pt>
                <c:pt idx="5962">
                  <c:v>1719</c:v>
                </c:pt>
                <c:pt idx="5963">
                  <c:v>1720</c:v>
                </c:pt>
                <c:pt idx="5964">
                  <c:v>1721</c:v>
                </c:pt>
                <c:pt idx="5965">
                  <c:v>1722</c:v>
                </c:pt>
                <c:pt idx="5966">
                  <c:v>1723</c:v>
                </c:pt>
                <c:pt idx="5967">
                  <c:v>1724</c:v>
                </c:pt>
                <c:pt idx="5968">
                  <c:v>1725</c:v>
                </c:pt>
                <c:pt idx="5969">
                  <c:v>1726</c:v>
                </c:pt>
                <c:pt idx="5970">
                  <c:v>1727</c:v>
                </c:pt>
                <c:pt idx="5971">
                  <c:v>1727</c:v>
                </c:pt>
                <c:pt idx="5972">
                  <c:v>1727</c:v>
                </c:pt>
                <c:pt idx="5973">
                  <c:v>1727</c:v>
                </c:pt>
                <c:pt idx="5974">
                  <c:v>1727</c:v>
                </c:pt>
                <c:pt idx="5975">
                  <c:v>1727</c:v>
                </c:pt>
                <c:pt idx="5976">
                  <c:v>1728</c:v>
                </c:pt>
                <c:pt idx="5977">
                  <c:v>1729</c:v>
                </c:pt>
                <c:pt idx="5978">
                  <c:v>1729</c:v>
                </c:pt>
                <c:pt idx="5979">
                  <c:v>1730</c:v>
                </c:pt>
                <c:pt idx="5980">
                  <c:v>1731</c:v>
                </c:pt>
                <c:pt idx="5981">
                  <c:v>1732</c:v>
                </c:pt>
                <c:pt idx="5982">
                  <c:v>1732</c:v>
                </c:pt>
                <c:pt idx="5983">
                  <c:v>1733</c:v>
                </c:pt>
                <c:pt idx="5984">
                  <c:v>1734</c:v>
                </c:pt>
                <c:pt idx="5985">
                  <c:v>1734</c:v>
                </c:pt>
                <c:pt idx="5986">
                  <c:v>1735</c:v>
                </c:pt>
                <c:pt idx="5987">
                  <c:v>1735</c:v>
                </c:pt>
                <c:pt idx="5988">
                  <c:v>1736</c:v>
                </c:pt>
                <c:pt idx="5989">
                  <c:v>1737</c:v>
                </c:pt>
                <c:pt idx="5990">
                  <c:v>1738</c:v>
                </c:pt>
                <c:pt idx="5991">
                  <c:v>1739</c:v>
                </c:pt>
                <c:pt idx="5992">
                  <c:v>1739</c:v>
                </c:pt>
                <c:pt idx="5993">
                  <c:v>1740</c:v>
                </c:pt>
                <c:pt idx="5994">
                  <c:v>1741</c:v>
                </c:pt>
                <c:pt idx="5995">
                  <c:v>1741</c:v>
                </c:pt>
                <c:pt idx="5996">
                  <c:v>1742</c:v>
                </c:pt>
                <c:pt idx="5997">
                  <c:v>1743</c:v>
                </c:pt>
                <c:pt idx="5998">
                  <c:v>1744</c:v>
                </c:pt>
                <c:pt idx="5999">
                  <c:v>1745</c:v>
                </c:pt>
                <c:pt idx="6000">
                  <c:v>1746</c:v>
                </c:pt>
                <c:pt idx="6001">
                  <c:v>1746</c:v>
                </c:pt>
                <c:pt idx="6002">
                  <c:v>1747</c:v>
                </c:pt>
                <c:pt idx="6003">
                  <c:v>1748</c:v>
                </c:pt>
                <c:pt idx="6004">
                  <c:v>1748</c:v>
                </c:pt>
                <c:pt idx="6005">
                  <c:v>1748</c:v>
                </c:pt>
                <c:pt idx="6006">
                  <c:v>1749</c:v>
                </c:pt>
                <c:pt idx="6007">
                  <c:v>1749</c:v>
                </c:pt>
                <c:pt idx="6008">
                  <c:v>1749</c:v>
                </c:pt>
                <c:pt idx="6009">
                  <c:v>1750</c:v>
                </c:pt>
                <c:pt idx="6010">
                  <c:v>1750</c:v>
                </c:pt>
                <c:pt idx="6011">
                  <c:v>1751</c:v>
                </c:pt>
                <c:pt idx="6012">
                  <c:v>1751</c:v>
                </c:pt>
                <c:pt idx="6013">
                  <c:v>1752</c:v>
                </c:pt>
                <c:pt idx="6014">
                  <c:v>1752</c:v>
                </c:pt>
                <c:pt idx="6015">
                  <c:v>1753</c:v>
                </c:pt>
                <c:pt idx="6016">
                  <c:v>1753</c:v>
                </c:pt>
                <c:pt idx="6017">
                  <c:v>1753</c:v>
                </c:pt>
                <c:pt idx="6018">
                  <c:v>1753</c:v>
                </c:pt>
                <c:pt idx="6019">
                  <c:v>1753</c:v>
                </c:pt>
                <c:pt idx="6020">
                  <c:v>1753</c:v>
                </c:pt>
                <c:pt idx="6021">
                  <c:v>1753</c:v>
                </c:pt>
                <c:pt idx="6022">
                  <c:v>1753</c:v>
                </c:pt>
                <c:pt idx="6023">
                  <c:v>1753</c:v>
                </c:pt>
                <c:pt idx="6024">
                  <c:v>1753</c:v>
                </c:pt>
                <c:pt idx="6025">
                  <c:v>1753</c:v>
                </c:pt>
                <c:pt idx="6026">
                  <c:v>1753</c:v>
                </c:pt>
                <c:pt idx="6027">
                  <c:v>1753</c:v>
                </c:pt>
                <c:pt idx="6028">
                  <c:v>1754</c:v>
                </c:pt>
                <c:pt idx="6029">
                  <c:v>1755</c:v>
                </c:pt>
                <c:pt idx="6030">
                  <c:v>1755</c:v>
                </c:pt>
                <c:pt idx="6031">
                  <c:v>1756</c:v>
                </c:pt>
                <c:pt idx="6032">
                  <c:v>1757</c:v>
                </c:pt>
                <c:pt idx="6033">
                  <c:v>1757</c:v>
                </c:pt>
                <c:pt idx="6034">
                  <c:v>1758</c:v>
                </c:pt>
                <c:pt idx="6035">
                  <c:v>1758</c:v>
                </c:pt>
                <c:pt idx="6036">
                  <c:v>1759</c:v>
                </c:pt>
                <c:pt idx="6037">
                  <c:v>1760</c:v>
                </c:pt>
                <c:pt idx="6038">
                  <c:v>1761</c:v>
                </c:pt>
                <c:pt idx="6039">
                  <c:v>1762</c:v>
                </c:pt>
                <c:pt idx="6040">
                  <c:v>1762</c:v>
                </c:pt>
                <c:pt idx="6041">
                  <c:v>1762</c:v>
                </c:pt>
                <c:pt idx="6042">
                  <c:v>1762</c:v>
                </c:pt>
                <c:pt idx="6043">
                  <c:v>1763</c:v>
                </c:pt>
                <c:pt idx="6044">
                  <c:v>1764</c:v>
                </c:pt>
                <c:pt idx="6045">
                  <c:v>1764</c:v>
                </c:pt>
                <c:pt idx="6046">
                  <c:v>1764</c:v>
                </c:pt>
                <c:pt idx="6047">
                  <c:v>1764</c:v>
                </c:pt>
                <c:pt idx="6048">
                  <c:v>1764</c:v>
                </c:pt>
                <c:pt idx="6049">
                  <c:v>1765</c:v>
                </c:pt>
                <c:pt idx="6050">
                  <c:v>1765</c:v>
                </c:pt>
                <c:pt idx="6051">
                  <c:v>1765</c:v>
                </c:pt>
                <c:pt idx="6052">
                  <c:v>1765</c:v>
                </c:pt>
                <c:pt idx="6053">
                  <c:v>1765</c:v>
                </c:pt>
                <c:pt idx="6054">
                  <c:v>1766</c:v>
                </c:pt>
                <c:pt idx="6055">
                  <c:v>1767</c:v>
                </c:pt>
                <c:pt idx="6056">
                  <c:v>1767</c:v>
                </c:pt>
                <c:pt idx="6057">
                  <c:v>1767</c:v>
                </c:pt>
                <c:pt idx="6058">
                  <c:v>1768</c:v>
                </c:pt>
                <c:pt idx="6059">
                  <c:v>1768</c:v>
                </c:pt>
                <c:pt idx="6060">
                  <c:v>1768</c:v>
                </c:pt>
                <c:pt idx="6061">
                  <c:v>1769</c:v>
                </c:pt>
                <c:pt idx="6062">
                  <c:v>1769</c:v>
                </c:pt>
                <c:pt idx="6063">
                  <c:v>1769</c:v>
                </c:pt>
                <c:pt idx="6064">
                  <c:v>1769</c:v>
                </c:pt>
                <c:pt idx="6065">
                  <c:v>1769</c:v>
                </c:pt>
                <c:pt idx="6066">
                  <c:v>1769</c:v>
                </c:pt>
                <c:pt idx="6067">
                  <c:v>1769</c:v>
                </c:pt>
                <c:pt idx="6068">
                  <c:v>1770</c:v>
                </c:pt>
                <c:pt idx="6069">
                  <c:v>1770</c:v>
                </c:pt>
                <c:pt idx="6070">
                  <c:v>1770</c:v>
                </c:pt>
                <c:pt idx="6071">
                  <c:v>1771</c:v>
                </c:pt>
                <c:pt idx="6072">
                  <c:v>1771</c:v>
                </c:pt>
                <c:pt idx="6073">
                  <c:v>1771</c:v>
                </c:pt>
                <c:pt idx="6074">
                  <c:v>1771</c:v>
                </c:pt>
                <c:pt idx="6075">
                  <c:v>1771</c:v>
                </c:pt>
                <c:pt idx="6076">
                  <c:v>1772</c:v>
                </c:pt>
                <c:pt idx="6077">
                  <c:v>1773</c:v>
                </c:pt>
                <c:pt idx="6078">
                  <c:v>1773</c:v>
                </c:pt>
                <c:pt idx="6079">
                  <c:v>1773</c:v>
                </c:pt>
                <c:pt idx="6080">
                  <c:v>1774</c:v>
                </c:pt>
                <c:pt idx="6081">
                  <c:v>1775</c:v>
                </c:pt>
                <c:pt idx="6082">
                  <c:v>1775</c:v>
                </c:pt>
                <c:pt idx="6083">
                  <c:v>1775</c:v>
                </c:pt>
                <c:pt idx="6084">
                  <c:v>1775</c:v>
                </c:pt>
                <c:pt idx="6085">
                  <c:v>1775</c:v>
                </c:pt>
                <c:pt idx="6086">
                  <c:v>1775</c:v>
                </c:pt>
                <c:pt idx="6087">
                  <c:v>1775</c:v>
                </c:pt>
                <c:pt idx="6088">
                  <c:v>1775</c:v>
                </c:pt>
                <c:pt idx="6089">
                  <c:v>1775</c:v>
                </c:pt>
                <c:pt idx="6090">
                  <c:v>1775</c:v>
                </c:pt>
                <c:pt idx="6091">
                  <c:v>1775</c:v>
                </c:pt>
                <c:pt idx="6092">
                  <c:v>1775</c:v>
                </c:pt>
                <c:pt idx="6093">
                  <c:v>1775</c:v>
                </c:pt>
                <c:pt idx="6094">
                  <c:v>1775</c:v>
                </c:pt>
                <c:pt idx="6095">
                  <c:v>1775</c:v>
                </c:pt>
                <c:pt idx="6096">
                  <c:v>1776</c:v>
                </c:pt>
                <c:pt idx="6097">
                  <c:v>1777</c:v>
                </c:pt>
                <c:pt idx="6098">
                  <c:v>1777</c:v>
                </c:pt>
                <c:pt idx="6099">
                  <c:v>1777</c:v>
                </c:pt>
                <c:pt idx="6100">
                  <c:v>1778</c:v>
                </c:pt>
                <c:pt idx="6101">
                  <c:v>1778</c:v>
                </c:pt>
                <c:pt idx="6102">
                  <c:v>1779</c:v>
                </c:pt>
                <c:pt idx="6103">
                  <c:v>1779</c:v>
                </c:pt>
                <c:pt idx="6104">
                  <c:v>1780</c:v>
                </c:pt>
                <c:pt idx="6105">
                  <c:v>1781</c:v>
                </c:pt>
                <c:pt idx="6106">
                  <c:v>1781</c:v>
                </c:pt>
                <c:pt idx="6107">
                  <c:v>1781</c:v>
                </c:pt>
                <c:pt idx="6108">
                  <c:v>1782</c:v>
                </c:pt>
                <c:pt idx="6109">
                  <c:v>1782</c:v>
                </c:pt>
                <c:pt idx="6110">
                  <c:v>1782</c:v>
                </c:pt>
                <c:pt idx="6111">
                  <c:v>1782</c:v>
                </c:pt>
                <c:pt idx="6112">
                  <c:v>1782</c:v>
                </c:pt>
                <c:pt idx="6113">
                  <c:v>1782</c:v>
                </c:pt>
                <c:pt idx="6114">
                  <c:v>1782</c:v>
                </c:pt>
                <c:pt idx="6115">
                  <c:v>1782</c:v>
                </c:pt>
                <c:pt idx="6116">
                  <c:v>1782</c:v>
                </c:pt>
                <c:pt idx="6117">
                  <c:v>1782</c:v>
                </c:pt>
                <c:pt idx="6118">
                  <c:v>1782</c:v>
                </c:pt>
                <c:pt idx="6119">
                  <c:v>1782</c:v>
                </c:pt>
                <c:pt idx="6120">
                  <c:v>1782</c:v>
                </c:pt>
                <c:pt idx="6121">
                  <c:v>1782</c:v>
                </c:pt>
                <c:pt idx="6122">
                  <c:v>1782</c:v>
                </c:pt>
                <c:pt idx="6123">
                  <c:v>1782</c:v>
                </c:pt>
                <c:pt idx="6124">
                  <c:v>1782</c:v>
                </c:pt>
                <c:pt idx="6125">
                  <c:v>1782</c:v>
                </c:pt>
                <c:pt idx="6126">
                  <c:v>1782</c:v>
                </c:pt>
                <c:pt idx="6127">
                  <c:v>1783</c:v>
                </c:pt>
                <c:pt idx="6128">
                  <c:v>1783</c:v>
                </c:pt>
                <c:pt idx="6129">
                  <c:v>1783</c:v>
                </c:pt>
                <c:pt idx="6130">
                  <c:v>1783</c:v>
                </c:pt>
                <c:pt idx="6131">
                  <c:v>1784</c:v>
                </c:pt>
                <c:pt idx="6132">
                  <c:v>1784</c:v>
                </c:pt>
                <c:pt idx="6133">
                  <c:v>1785</c:v>
                </c:pt>
                <c:pt idx="6134">
                  <c:v>1785</c:v>
                </c:pt>
                <c:pt idx="6135">
                  <c:v>1785</c:v>
                </c:pt>
                <c:pt idx="6136">
                  <c:v>1785</c:v>
                </c:pt>
                <c:pt idx="6137">
                  <c:v>1785</c:v>
                </c:pt>
                <c:pt idx="6138">
                  <c:v>1785</c:v>
                </c:pt>
                <c:pt idx="6139">
                  <c:v>1785</c:v>
                </c:pt>
                <c:pt idx="6140">
                  <c:v>1785</c:v>
                </c:pt>
                <c:pt idx="6141">
                  <c:v>1785</c:v>
                </c:pt>
                <c:pt idx="6142">
                  <c:v>1786</c:v>
                </c:pt>
                <c:pt idx="6143">
                  <c:v>1786</c:v>
                </c:pt>
                <c:pt idx="6144">
                  <c:v>1786</c:v>
                </c:pt>
                <c:pt idx="6145">
                  <c:v>1786</c:v>
                </c:pt>
                <c:pt idx="6146">
                  <c:v>1786</c:v>
                </c:pt>
                <c:pt idx="6147">
                  <c:v>1787</c:v>
                </c:pt>
                <c:pt idx="6148">
                  <c:v>1788</c:v>
                </c:pt>
                <c:pt idx="6149">
                  <c:v>1788</c:v>
                </c:pt>
                <c:pt idx="6150">
                  <c:v>1788</c:v>
                </c:pt>
                <c:pt idx="6151">
                  <c:v>1788</c:v>
                </c:pt>
                <c:pt idx="6152">
                  <c:v>1789</c:v>
                </c:pt>
                <c:pt idx="6153">
                  <c:v>1789</c:v>
                </c:pt>
                <c:pt idx="6154">
                  <c:v>1790</c:v>
                </c:pt>
                <c:pt idx="6155">
                  <c:v>1790</c:v>
                </c:pt>
                <c:pt idx="6156">
                  <c:v>1791</c:v>
                </c:pt>
                <c:pt idx="6157">
                  <c:v>1791</c:v>
                </c:pt>
                <c:pt idx="6158">
                  <c:v>1791</c:v>
                </c:pt>
                <c:pt idx="6159">
                  <c:v>1791</c:v>
                </c:pt>
                <c:pt idx="6160">
                  <c:v>1792</c:v>
                </c:pt>
                <c:pt idx="6161">
                  <c:v>1793</c:v>
                </c:pt>
                <c:pt idx="6162">
                  <c:v>1793</c:v>
                </c:pt>
                <c:pt idx="6163">
                  <c:v>1793</c:v>
                </c:pt>
                <c:pt idx="6164">
                  <c:v>1794</c:v>
                </c:pt>
                <c:pt idx="6165">
                  <c:v>1795</c:v>
                </c:pt>
                <c:pt idx="6166">
                  <c:v>1796</c:v>
                </c:pt>
                <c:pt idx="6167">
                  <c:v>1796</c:v>
                </c:pt>
                <c:pt idx="6168">
                  <c:v>1796</c:v>
                </c:pt>
                <c:pt idx="6169">
                  <c:v>1796</c:v>
                </c:pt>
                <c:pt idx="6170">
                  <c:v>1797</c:v>
                </c:pt>
                <c:pt idx="6171">
                  <c:v>1798</c:v>
                </c:pt>
                <c:pt idx="6172">
                  <c:v>1798</c:v>
                </c:pt>
                <c:pt idx="6173">
                  <c:v>1798</c:v>
                </c:pt>
                <c:pt idx="6174">
                  <c:v>1799</c:v>
                </c:pt>
                <c:pt idx="6175">
                  <c:v>1799</c:v>
                </c:pt>
                <c:pt idx="6176">
                  <c:v>1799</c:v>
                </c:pt>
                <c:pt idx="6177">
                  <c:v>1799</c:v>
                </c:pt>
                <c:pt idx="6178">
                  <c:v>1799</c:v>
                </c:pt>
                <c:pt idx="6179">
                  <c:v>1800</c:v>
                </c:pt>
                <c:pt idx="6180">
                  <c:v>1800</c:v>
                </c:pt>
                <c:pt idx="6181">
                  <c:v>1800</c:v>
                </c:pt>
                <c:pt idx="6182">
                  <c:v>1800</c:v>
                </c:pt>
                <c:pt idx="6183">
                  <c:v>1800</c:v>
                </c:pt>
                <c:pt idx="6184">
                  <c:v>1800</c:v>
                </c:pt>
                <c:pt idx="6185">
                  <c:v>1800</c:v>
                </c:pt>
                <c:pt idx="6186">
                  <c:v>1800</c:v>
                </c:pt>
                <c:pt idx="6187">
                  <c:v>1800</c:v>
                </c:pt>
                <c:pt idx="6188">
                  <c:v>1800</c:v>
                </c:pt>
                <c:pt idx="6189">
                  <c:v>1800</c:v>
                </c:pt>
                <c:pt idx="6190">
                  <c:v>1800</c:v>
                </c:pt>
                <c:pt idx="6191">
                  <c:v>1801</c:v>
                </c:pt>
                <c:pt idx="6192">
                  <c:v>1801</c:v>
                </c:pt>
                <c:pt idx="6193">
                  <c:v>1801</c:v>
                </c:pt>
                <c:pt idx="6194">
                  <c:v>1801</c:v>
                </c:pt>
                <c:pt idx="6195">
                  <c:v>1801</c:v>
                </c:pt>
                <c:pt idx="6196">
                  <c:v>1801</c:v>
                </c:pt>
                <c:pt idx="6197">
                  <c:v>1802</c:v>
                </c:pt>
                <c:pt idx="6198">
                  <c:v>1802</c:v>
                </c:pt>
                <c:pt idx="6199">
                  <c:v>1802</c:v>
                </c:pt>
                <c:pt idx="6200">
                  <c:v>1803</c:v>
                </c:pt>
                <c:pt idx="6201">
                  <c:v>1803</c:v>
                </c:pt>
                <c:pt idx="6202">
                  <c:v>1803</c:v>
                </c:pt>
                <c:pt idx="6203">
                  <c:v>1804</c:v>
                </c:pt>
                <c:pt idx="6204">
                  <c:v>1804</c:v>
                </c:pt>
                <c:pt idx="6205">
                  <c:v>1805</c:v>
                </c:pt>
                <c:pt idx="6206">
                  <c:v>1805</c:v>
                </c:pt>
                <c:pt idx="6207">
                  <c:v>1806</c:v>
                </c:pt>
                <c:pt idx="6208">
                  <c:v>1807</c:v>
                </c:pt>
                <c:pt idx="6209">
                  <c:v>1808</c:v>
                </c:pt>
                <c:pt idx="6210">
                  <c:v>1809</c:v>
                </c:pt>
                <c:pt idx="6211">
                  <c:v>1810</c:v>
                </c:pt>
                <c:pt idx="6212">
                  <c:v>1811</c:v>
                </c:pt>
                <c:pt idx="6213">
                  <c:v>1812</c:v>
                </c:pt>
                <c:pt idx="6214">
                  <c:v>1813</c:v>
                </c:pt>
                <c:pt idx="6215">
                  <c:v>1814</c:v>
                </c:pt>
                <c:pt idx="6216">
                  <c:v>1815</c:v>
                </c:pt>
                <c:pt idx="6217">
                  <c:v>1816</c:v>
                </c:pt>
                <c:pt idx="6218">
                  <c:v>1817</c:v>
                </c:pt>
                <c:pt idx="6219">
                  <c:v>1818</c:v>
                </c:pt>
                <c:pt idx="6220">
                  <c:v>1818</c:v>
                </c:pt>
                <c:pt idx="6221">
                  <c:v>1818</c:v>
                </c:pt>
                <c:pt idx="6222">
                  <c:v>1819</c:v>
                </c:pt>
                <c:pt idx="6223">
                  <c:v>1820</c:v>
                </c:pt>
                <c:pt idx="6224">
                  <c:v>1821</c:v>
                </c:pt>
                <c:pt idx="6225">
                  <c:v>1822</c:v>
                </c:pt>
                <c:pt idx="6226">
                  <c:v>1823</c:v>
                </c:pt>
                <c:pt idx="6227">
                  <c:v>1824</c:v>
                </c:pt>
                <c:pt idx="6228">
                  <c:v>1825</c:v>
                </c:pt>
                <c:pt idx="6229">
                  <c:v>1825</c:v>
                </c:pt>
                <c:pt idx="6230">
                  <c:v>1825</c:v>
                </c:pt>
                <c:pt idx="6231">
                  <c:v>1826</c:v>
                </c:pt>
                <c:pt idx="6232">
                  <c:v>1827</c:v>
                </c:pt>
                <c:pt idx="6233">
                  <c:v>1827</c:v>
                </c:pt>
                <c:pt idx="6234">
                  <c:v>1827</c:v>
                </c:pt>
                <c:pt idx="6235">
                  <c:v>1827</c:v>
                </c:pt>
                <c:pt idx="6236">
                  <c:v>1828</c:v>
                </c:pt>
                <c:pt idx="6237">
                  <c:v>1829</c:v>
                </c:pt>
                <c:pt idx="6238">
                  <c:v>1830</c:v>
                </c:pt>
                <c:pt idx="6239">
                  <c:v>1831</c:v>
                </c:pt>
                <c:pt idx="6240">
                  <c:v>1831</c:v>
                </c:pt>
                <c:pt idx="6241">
                  <c:v>1832</c:v>
                </c:pt>
                <c:pt idx="6242">
                  <c:v>1832</c:v>
                </c:pt>
                <c:pt idx="6243">
                  <c:v>1833</c:v>
                </c:pt>
                <c:pt idx="6244">
                  <c:v>1833</c:v>
                </c:pt>
                <c:pt idx="6245">
                  <c:v>1833</c:v>
                </c:pt>
                <c:pt idx="6246">
                  <c:v>1834</c:v>
                </c:pt>
                <c:pt idx="6247">
                  <c:v>1835</c:v>
                </c:pt>
                <c:pt idx="6248">
                  <c:v>1836</c:v>
                </c:pt>
                <c:pt idx="6249">
                  <c:v>1837</c:v>
                </c:pt>
                <c:pt idx="6250">
                  <c:v>1838</c:v>
                </c:pt>
                <c:pt idx="6251">
                  <c:v>1838</c:v>
                </c:pt>
                <c:pt idx="6252">
                  <c:v>1839</c:v>
                </c:pt>
                <c:pt idx="6253">
                  <c:v>1839</c:v>
                </c:pt>
                <c:pt idx="6254">
                  <c:v>1839</c:v>
                </c:pt>
                <c:pt idx="6255">
                  <c:v>1840</c:v>
                </c:pt>
                <c:pt idx="6256">
                  <c:v>1840</c:v>
                </c:pt>
                <c:pt idx="6257">
                  <c:v>1841</c:v>
                </c:pt>
                <c:pt idx="6258">
                  <c:v>1841</c:v>
                </c:pt>
                <c:pt idx="6259">
                  <c:v>1842</c:v>
                </c:pt>
                <c:pt idx="6260">
                  <c:v>1842</c:v>
                </c:pt>
                <c:pt idx="6261">
                  <c:v>1843</c:v>
                </c:pt>
                <c:pt idx="6262">
                  <c:v>1843</c:v>
                </c:pt>
                <c:pt idx="6263">
                  <c:v>1844</c:v>
                </c:pt>
                <c:pt idx="6264">
                  <c:v>1844</c:v>
                </c:pt>
                <c:pt idx="6265">
                  <c:v>1844</c:v>
                </c:pt>
                <c:pt idx="6266">
                  <c:v>1844</c:v>
                </c:pt>
                <c:pt idx="6267">
                  <c:v>1844</c:v>
                </c:pt>
                <c:pt idx="6268">
                  <c:v>1845</c:v>
                </c:pt>
                <c:pt idx="6269">
                  <c:v>1845</c:v>
                </c:pt>
                <c:pt idx="6270">
                  <c:v>1845</c:v>
                </c:pt>
                <c:pt idx="6271">
                  <c:v>1845</c:v>
                </c:pt>
                <c:pt idx="6272">
                  <c:v>1845</c:v>
                </c:pt>
                <c:pt idx="6273">
                  <c:v>1845</c:v>
                </c:pt>
                <c:pt idx="6274">
                  <c:v>1845</c:v>
                </c:pt>
                <c:pt idx="6275">
                  <c:v>1846</c:v>
                </c:pt>
                <c:pt idx="6276">
                  <c:v>1846</c:v>
                </c:pt>
                <c:pt idx="6277">
                  <c:v>1846</c:v>
                </c:pt>
                <c:pt idx="6278">
                  <c:v>1846</c:v>
                </c:pt>
                <c:pt idx="6279">
                  <c:v>1846</c:v>
                </c:pt>
                <c:pt idx="6280">
                  <c:v>1846</c:v>
                </c:pt>
                <c:pt idx="6281">
                  <c:v>1847</c:v>
                </c:pt>
                <c:pt idx="6282">
                  <c:v>1847</c:v>
                </c:pt>
                <c:pt idx="6283">
                  <c:v>1847</c:v>
                </c:pt>
                <c:pt idx="6284">
                  <c:v>1848</c:v>
                </c:pt>
                <c:pt idx="6285">
                  <c:v>1848</c:v>
                </c:pt>
                <c:pt idx="6286">
                  <c:v>1848</c:v>
                </c:pt>
                <c:pt idx="6287">
                  <c:v>1849</c:v>
                </c:pt>
                <c:pt idx="6288">
                  <c:v>1849</c:v>
                </c:pt>
                <c:pt idx="6289">
                  <c:v>1849</c:v>
                </c:pt>
                <c:pt idx="6290">
                  <c:v>1849</c:v>
                </c:pt>
                <c:pt idx="6291">
                  <c:v>1849</c:v>
                </c:pt>
                <c:pt idx="6292">
                  <c:v>1849</c:v>
                </c:pt>
                <c:pt idx="6293">
                  <c:v>1849</c:v>
                </c:pt>
                <c:pt idx="6294">
                  <c:v>1849</c:v>
                </c:pt>
                <c:pt idx="6295">
                  <c:v>1849</c:v>
                </c:pt>
                <c:pt idx="6296">
                  <c:v>1850</c:v>
                </c:pt>
                <c:pt idx="6297">
                  <c:v>1850</c:v>
                </c:pt>
                <c:pt idx="6298">
                  <c:v>1850</c:v>
                </c:pt>
                <c:pt idx="6299">
                  <c:v>1850</c:v>
                </c:pt>
                <c:pt idx="6300">
                  <c:v>1850</c:v>
                </c:pt>
                <c:pt idx="6301">
                  <c:v>1851</c:v>
                </c:pt>
                <c:pt idx="6302">
                  <c:v>1851</c:v>
                </c:pt>
                <c:pt idx="6303">
                  <c:v>1851</c:v>
                </c:pt>
                <c:pt idx="6304">
                  <c:v>1852</c:v>
                </c:pt>
                <c:pt idx="6305">
                  <c:v>1852</c:v>
                </c:pt>
                <c:pt idx="6306">
                  <c:v>1852</c:v>
                </c:pt>
                <c:pt idx="6307">
                  <c:v>1853</c:v>
                </c:pt>
                <c:pt idx="6308">
                  <c:v>1854</c:v>
                </c:pt>
                <c:pt idx="6309">
                  <c:v>1855</c:v>
                </c:pt>
                <c:pt idx="6310">
                  <c:v>1855</c:v>
                </c:pt>
                <c:pt idx="6311">
                  <c:v>1855</c:v>
                </c:pt>
                <c:pt idx="6312">
                  <c:v>1855</c:v>
                </c:pt>
                <c:pt idx="6313">
                  <c:v>1855</c:v>
                </c:pt>
                <c:pt idx="6314">
                  <c:v>1856</c:v>
                </c:pt>
                <c:pt idx="6315">
                  <c:v>1856</c:v>
                </c:pt>
                <c:pt idx="6316">
                  <c:v>1857</c:v>
                </c:pt>
                <c:pt idx="6317">
                  <c:v>1858</c:v>
                </c:pt>
                <c:pt idx="6318">
                  <c:v>1859</c:v>
                </c:pt>
                <c:pt idx="6319">
                  <c:v>1859</c:v>
                </c:pt>
                <c:pt idx="6320">
                  <c:v>1859</c:v>
                </c:pt>
                <c:pt idx="6321">
                  <c:v>1860</c:v>
                </c:pt>
                <c:pt idx="6322">
                  <c:v>1860</c:v>
                </c:pt>
                <c:pt idx="6323">
                  <c:v>1860</c:v>
                </c:pt>
                <c:pt idx="6324">
                  <c:v>1860</c:v>
                </c:pt>
                <c:pt idx="6325">
                  <c:v>1861</c:v>
                </c:pt>
                <c:pt idx="6326">
                  <c:v>1861</c:v>
                </c:pt>
                <c:pt idx="6327">
                  <c:v>1861</c:v>
                </c:pt>
                <c:pt idx="6328">
                  <c:v>1861</c:v>
                </c:pt>
                <c:pt idx="6329">
                  <c:v>1861</c:v>
                </c:pt>
                <c:pt idx="6330">
                  <c:v>1861</c:v>
                </c:pt>
                <c:pt idx="6331">
                  <c:v>1861</c:v>
                </c:pt>
                <c:pt idx="6332">
                  <c:v>1861</c:v>
                </c:pt>
                <c:pt idx="6333">
                  <c:v>1862</c:v>
                </c:pt>
                <c:pt idx="6334">
                  <c:v>1862</c:v>
                </c:pt>
                <c:pt idx="6335">
                  <c:v>1862</c:v>
                </c:pt>
                <c:pt idx="6336">
                  <c:v>1863</c:v>
                </c:pt>
                <c:pt idx="6337">
                  <c:v>1863</c:v>
                </c:pt>
                <c:pt idx="6338">
                  <c:v>1863</c:v>
                </c:pt>
                <c:pt idx="6339">
                  <c:v>1864</c:v>
                </c:pt>
                <c:pt idx="6340">
                  <c:v>1864</c:v>
                </c:pt>
                <c:pt idx="6341">
                  <c:v>1865</c:v>
                </c:pt>
                <c:pt idx="6342">
                  <c:v>1865</c:v>
                </c:pt>
                <c:pt idx="6343">
                  <c:v>1865</c:v>
                </c:pt>
                <c:pt idx="6344">
                  <c:v>1866</c:v>
                </c:pt>
                <c:pt idx="6345">
                  <c:v>1866</c:v>
                </c:pt>
                <c:pt idx="6346">
                  <c:v>1866</c:v>
                </c:pt>
                <c:pt idx="6347">
                  <c:v>1866</c:v>
                </c:pt>
                <c:pt idx="6348">
                  <c:v>1866</c:v>
                </c:pt>
                <c:pt idx="6349">
                  <c:v>1867</c:v>
                </c:pt>
                <c:pt idx="6350">
                  <c:v>1867</c:v>
                </c:pt>
                <c:pt idx="6351">
                  <c:v>1868</c:v>
                </c:pt>
                <c:pt idx="6352">
                  <c:v>1868</c:v>
                </c:pt>
                <c:pt idx="6353">
                  <c:v>1868</c:v>
                </c:pt>
                <c:pt idx="6354">
                  <c:v>1868</c:v>
                </c:pt>
                <c:pt idx="6355">
                  <c:v>1868</c:v>
                </c:pt>
                <c:pt idx="6356">
                  <c:v>1868</c:v>
                </c:pt>
                <c:pt idx="6357">
                  <c:v>1868</c:v>
                </c:pt>
                <c:pt idx="6358">
                  <c:v>1868</c:v>
                </c:pt>
                <c:pt idx="6359">
                  <c:v>1869</c:v>
                </c:pt>
                <c:pt idx="6360">
                  <c:v>1870</c:v>
                </c:pt>
                <c:pt idx="6361">
                  <c:v>1871</c:v>
                </c:pt>
                <c:pt idx="6362">
                  <c:v>1871</c:v>
                </c:pt>
                <c:pt idx="6363">
                  <c:v>1871</c:v>
                </c:pt>
                <c:pt idx="6364">
                  <c:v>1872</c:v>
                </c:pt>
                <c:pt idx="6365">
                  <c:v>1872</c:v>
                </c:pt>
                <c:pt idx="6366">
                  <c:v>1872</c:v>
                </c:pt>
                <c:pt idx="6367">
                  <c:v>1872</c:v>
                </c:pt>
                <c:pt idx="6368">
                  <c:v>1872</c:v>
                </c:pt>
                <c:pt idx="6369">
                  <c:v>1873</c:v>
                </c:pt>
                <c:pt idx="6370">
                  <c:v>1873</c:v>
                </c:pt>
                <c:pt idx="6371">
                  <c:v>1873</c:v>
                </c:pt>
                <c:pt idx="6372">
                  <c:v>1873</c:v>
                </c:pt>
                <c:pt idx="6373">
                  <c:v>1873</c:v>
                </c:pt>
                <c:pt idx="6374">
                  <c:v>1873</c:v>
                </c:pt>
                <c:pt idx="6375">
                  <c:v>1873</c:v>
                </c:pt>
                <c:pt idx="6376">
                  <c:v>1873</c:v>
                </c:pt>
                <c:pt idx="6377">
                  <c:v>1873</c:v>
                </c:pt>
                <c:pt idx="6378">
                  <c:v>1874</c:v>
                </c:pt>
                <c:pt idx="6379">
                  <c:v>1874</c:v>
                </c:pt>
                <c:pt idx="6380">
                  <c:v>1875</c:v>
                </c:pt>
                <c:pt idx="6381">
                  <c:v>1875</c:v>
                </c:pt>
                <c:pt idx="6382">
                  <c:v>1875</c:v>
                </c:pt>
                <c:pt idx="6383">
                  <c:v>1875</c:v>
                </c:pt>
                <c:pt idx="6384">
                  <c:v>1876</c:v>
                </c:pt>
                <c:pt idx="6385">
                  <c:v>1877</c:v>
                </c:pt>
                <c:pt idx="6386">
                  <c:v>1878</c:v>
                </c:pt>
                <c:pt idx="6387">
                  <c:v>1878</c:v>
                </c:pt>
                <c:pt idx="6388">
                  <c:v>1879</c:v>
                </c:pt>
                <c:pt idx="6389">
                  <c:v>1880</c:v>
                </c:pt>
                <c:pt idx="6390">
                  <c:v>1880</c:v>
                </c:pt>
                <c:pt idx="6391">
                  <c:v>1881</c:v>
                </c:pt>
                <c:pt idx="6392">
                  <c:v>1882</c:v>
                </c:pt>
                <c:pt idx="6393">
                  <c:v>1883</c:v>
                </c:pt>
                <c:pt idx="6394">
                  <c:v>1884</c:v>
                </c:pt>
                <c:pt idx="6395">
                  <c:v>1885</c:v>
                </c:pt>
                <c:pt idx="6396">
                  <c:v>1886</c:v>
                </c:pt>
                <c:pt idx="6397">
                  <c:v>1886</c:v>
                </c:pt>
                <c:pt idx="6398">
                  <c:v>1887</c:v>
                </c:pt>
                <c:pt idx="6399">
                  <c:v>1887</c:v>
                </c:pt>
                <c:pt idx="6400">
                  <c:v>1888</c:v>
                </c:pt>
                <c:pt idx="6401">
                  <c:v>1889</c:v>
                </c:pt>
                <c:pt idx="6402">
                  <c:v>1889</c:v>
                </c:pt>
                <c:pt idx="6403">
                  <c:v>1890</c:v>
                </c:pt>
                <c:pt idx="6404">
                  <c:v>1890</c:v>
                </c:pt>
                <c:pt idx="6405">
                  <c:v>1891</c:v>
                </c:pt>
                <c:pt idx="6406">
                  <c:v>1892</c:v>
                </c:pt>
                <c:pt idx="6407">
                  <c:v>1892</c:v>
                </c:pt>
                <c:pt idx="6408">
                  <c:v>1892</c:v>
                </c:pt>
                <c:pt idx="6409">
                  <c:v>1892</c:v>
                </c:pt>
                <c:pt idx="6410">
                  <c:v>1892</c:v>
                </c:pt>
                <c:pt idx="6411">
                  <c:v>1892</c:v>
                </c:pt>
                <c:pt idx="6412">
                  <c:v>1892</c:v>
                </c:pt>
                <c:pt idx="6413">
                  <c:v>1892</c:v>
                </c:pt>
                <c:pt idx="6414">
                  <c:v>1892</c:v>
                </c:pt>
                <c:pt idx="6415">
                  <c:v>1892</c:v>
                </c:pt>
                <c:pt idx="6416">
                  <c:v>1892</c:v>
                </c:pt>
                <c:pt idx="6417">
                  <c:v>1892</c:v>
                </c:pt>
                <c:pt idx="6418">
                  <c:v>1892</c:v>
                </c:pt>
                <c:pt idx="6419">
                  <c:v>1892</c:v>
                </c:pt>
                <c:pt idx="6420">
                  <c:v>1892</c:v>
                </c:pt>
                <c:pt idx="6421">
                  <c:v>1892</c:v>
                </c:pt>
                <c:pt idx="6422">
                  <c:v>1892</c:v>
                </c:pt>
                <c:pt idx="6423">
                  <c:v>1892</c:v>
                </c:pt>
                <c:pt idx="6424">
                  <c:v>1892</c:v>
                </c:pt>
                <c:pt idx="6425">
                  <c:v>1893</c:v>
                </c:pt>
                <c:pt idx="6426">
                  <c:v>1893</c:v>
                </c:pt>
                <c:pt idx="6427">
                  <c:v>1893</c:v>
                </c:pt>
                <c:pt idx="6428">
                  <c:v>1893</c:v>
                </c:pt>
                <c:pt idx="6429">
                  <c:v>1894</c:v>
                </c:pt>
                <c:pt idx="6430">
                  <c:v>1894</c:v>
                </c:pt>
                <c:pt idx="6431">
                  <c:v>1894</c:v>
                </c:pt>
                <c:pt idx="6432">
                  <c:v>1894</c:v>
                </c:pt>
                <c:pt idx="6433">
                  <c:v>1894</c:v>
                </c:pt>
                <c:pt idx="6434">
                  <c:v>1894</c:v>
                </c:pt>
                <c:pt idx="6435">
                  <c:v>1894</c:v>
                </c:pt>
                <c:pt idx="6436">
                  <c:v>1894</c:v>
                </c:pt>
                <c:pt idx="6437">
                  <c:v>1894</c:v>
                </c:pt>
                <c:pt idx="6438">
                  <c:v>1894</c:v>
                </c:pt>
                <c:pt idx="6439">
                  <c:v>1894</c:v>
                </c:pt>
                <c:pt idx="6440">
                  <c:v>1894</c:v>
                </c:pt>
                <c:pt idx="6441">
                  <c:v>1894</c:v>
                </c:pt>
                <c:pt idx="6442">
                  <c:v>1894</c:v>
                </c:pt>
                <c:pt idx="6443">
                  <c:v>1894</c:v>
                </c:pt>
                <c:pt idx="6444">
                  <c:v>1894</c:v>
                </c:pt>
                <c:pt idx="6445">
                  <c:v>1894</c:v>
                </c:pt>
                <c:pt idx="6446">
                  <c:v>1894</c:v>
                </c:pt>
                <c:pt idx="6447">
                  <c:v>1894</c:v>
                </c:pt>
                <c:pt idx="6448">
                  <c:v>1894</c:v>
                </c:pt>
                <c:pt idx="6449">
                  <c:v>1894</c:v>
                </c:pt>
                <c:pt idx="6450">
                  <c:v>1894</c:v>
                </c:pt>
                <c:pt idx="6451">
                  <c:v>1895</c:v>
                </c:pt>
                <c:pt idx="6452">
                  <c:v>1895</c:v>
                </c:pt>
                <c:pt idx="6453">
                  <c:v>1895</c:v>
                </c:pt>
                <c:pt idx="6454">
                  <c:v>1896</c:v>
                </c:pt>
                <c:pt idx="6455">
                  <c:v>1897</c:v>
                </c:pt>
                <c:pt idx="6456">
                  <c:v>1898</c:v>
                </c:pt>
                <c:pt idx="6457">
                  <c:v>1898</c:v>
                </c:pt>
                <c:pt idx="6458">
                  <c:v>1898</c:v>
                </c:pt>
                <c:pt idx="6459">
                  <c:v>1899</c:v>
                </c:pt>
                <c:pt idx="6460">
                  <c:v>1900</c:v>
                </c:pt>
                <c:pt idx="6461">
                  <c:v>1900</c:v>
                </c:pt>
                <c:pt idx="6462">
                  <c:v>1900</c:v>
                </c:pt>
                <c:pt idx="6463">
                  <c:v>1900</c:v>
                </c:pt>
                <c:pt idx="6464">
                  <c:v>1900</c:v>
                </c:pt>
                <c:pt idx="6465">
                  <c:v>1900</c:v>
                </c:pt>
                <c:pt idx="6466">
                  <c:v>1901</c:v>
                </c:pt>
                <c:pt idx="6467">
                  <c:v>1901</c:v>
                </c:pt>
                <c:pt idx="6468">
                  <c:v>1901</c:v>
                </c:pt>
                <c:pt idx="6469">
                  <c:v>1901</c:v>
                </c:pt>
                <c:pt idx="6470">
                  <c:v>1902</c:v>
                </c:pt>
                <c:pt idx="6471">
                  <c:v>1903</c:v>
                </c:pt>
                <c:pt idx="6472">
                  <c:v>1903</c:v>
                </c:pt>
                <c:pt idx="6473">
                  <c:v>1903</c:v>
                </c:pt>
                <c:pt idx="6474">
                  <c:v>1903</c:v>
                </c:pt>
                <c:pt idx="6475">
                  <c:v>1903</c:v>
                </c:pt>
                <c:pt idx="6476">
                  <c:v>1903</c:v>
                </c:pt>
                <c:pt idx="6477">
                  <c:v>1904</c:v>
                </c:pt>
                <c:pt idx="6478">
                  <c:v>1905</c:v>
                </c:pt>
                <c:pt idx="6479">
                  <c:v>1906</c:v>
                </c:pt>
                <c:pt idx="6480">
                  <c:v>1906</c:v>
                </c:pt>
                <c:pt idx="6481">
                  <c:v>1906</c:v>
                </c:pt>
                <c:pt idx="6482">
                  <c:v>1906</c:v>
                </c:pt>
                <c:pt idx="6483">
                  <c:v>1906</c:v>
                </c:pt>
                <c:pt idx="6484">
                  <c:v>1906</c:v>
                </c:pt>
                <c:pt idx="6485">
                  <c:v>1906</c:v>
                </c:pt>
                <c:pt idx="6486">
                  <c:v>1906</c:v>
                </c:pt>
                <c:pt idx="6487">
                  <c:v>1906</c:v>
                </c:pt>
                <c:pt idx="6488">
                  <c:v>1906</c:v>
                </c:pt>
                <c:pt idx="6489">
                  <c:v>1907</c:v>
                </c:pt>
                <c:pt idx="6490">
                  <c:v>1908</c:v>
                </c:pt>
                <c:pt idx="6491">
                  <c:v>1908</c:v>
                </c:pt>
                <c:pt idx="6492">
                  <c:v>1909</c:v>
                </c:pt>
                <c:pt idx="6493">
                  <c:v>1910</c:v>
                </c:pt>
                <c:pt idx="6494">
                  <c:v>1910</c:v>
                </c:pt>
                <c:pt idx="6495">
                  <c:v>1910</c:v>
                </c:pt>
                <c:pt idx="6496">
                  <c:v>1911</c:v>
                </c:pt>
                <c:pt idx="6497">
                  <c:v>1911</c:v>
                </c:pt>
                <c:pt idx="6498">
                  <c:v>1912</c:v>
                </c:pt>
                <c:pt idx="6499">
                  <c:v>1913</c:v>
                </c:pt>
                <c:pt idx="6500">
                  <c:v>1914</c:v>
                </c:pt>
                <c:pt idx="6501">
                  <c:v>1914</c:v>
                </c:pt>
                <c:pt idx="6502">
                  <c:v>1915</c:v>
                </c:pt>
                <c:pt idx="6503">
                  <c:v>1916</c:v>
                </c:pt>
                <c:pt idx="6504">
                  <c:v>1917</c:v>
                </c:pt>
                <c:pt idx="6505">
                  <c:v>1918</c:v>
                </c:pt>
                <c:pt idx="6506">
                  <c:v>1919</c:v>
                </c:pt>
                <c:pt idx="6507">
                  <c:v>1919</c:v>
                </c:pt>
                <c:pt idx="6508">
                  <c:v>1919</c:v>
                </c:pt>
                <c:pt idx="6509">
                  <c:v>1919</c:v>
                </c:pt>
                <c:pt idx="6510">
                  <c:v>1920</c:v>
                </c:pt>
                <c:pt idx="6511">
                  <c:v>1920</c:v>
                </c:pt>
                <c:pt idx="6512">
                  <c:v>1921</c:v>
                </c:pt>
                <c:pt idx="6513">
                  <c:v>1921</c:v>
                </c:pt>
                <c:pt idx="6514">
                  <c:v>1921</c:v>
                </c:pt>
                <c:pt idx="6515">
                  <c:v>1921</c:v>
                </c:pt>
                <c:pt idx="6516">
                  <c:v>1921</c:v>
                </c:pt>
                <c:pt idx="6517">
                  <c:v>1921</c:v>
                </c:pt>
                <c:pt idx="6518">
                  <c:v>1921</c:v>
                </c:pt>
                <c:pt idx="6519">
                  <c:v>1922</c:v>
                </c:pt>
                <c:pt idx="6520">
                  <c:v>1922</c:v>
                </c:pt>
                <c:pt idx="6521">
                  <c:v>1922</c:v>
                </c:pt>
                <c:pt idx="6522">
                  <c:v>1922</c:v>
                </c:pt>
                <c:pt idx="6523">
                  <c:v>1922</c:v>
                </c:pt>
                <c:pt idx="6524">
                  <c:v>1923</c:v>
                </c:pt>
                <c:pt idx="6525">
                  <c:v>1923</c:v>
                </c:pt>
                <c:pt idx="6526">
                  <c:v>1923</c:v>
                </c:pt>
                <c:pt idx="6527">
                  <c:v>1924</c:v>
                </c:pt>
                <c:pt idx="6528">
                  <c:v>1925</c:v>
                </c:pt>
                <c:pt idx="6529">
                  <c:v>1926</c:v>
                </c:pt>
                <c:pt idx="6530">
                  <c:v>1926</c:v>
                </c:pt>
                <c:pt idx="6531">
                  <c:v>1926</c:v>
                </c:pt>
                <c:pt idx="6532">
                  <c:v>1927</c:v>
                </c:pt>
                <c:pt idx="6533">
                  <c:v>1927</c:v>
                </c:pt>
                <c:pt idx="6534">
                  <c:v>1928</c:v>
                </c:pt>
                <c:pt idx="6535">
                  <c:v>1928</c:v>
                </c:pt>
                <c:pt idx="6536">
                  <c:v>1929</c:v>
                </c:pt>
                <c:pt idx="6537">
                  <c:v>1930</c:v>
                </c:pt>
                <c:pt idx="6538">
                  <c:v>1931</c:v>
                </c:pt>
                <c:pt idx="6539">
                  <c:v>1932</c:v>
                </c:pt>
                <c:pt idx="6540">
                  <c:v>1932</c:v>
                </c:pt>
                <c:pt idx="6541">
                  <c:v>1932</c:v>
                </c:pt>
                <c:pt idx="6542">
                  <c:v>1932</c:v>
                </c:pt>
                <c:pt idx="6543">
                  <c:v>1932</c:v>
                </c:pt>
                <c:pt idx="6544">
                  <c:v>1933</c:v>
                </c:pt>
                <c:pt idx="6545">
                  <c:v>1934</c:v>
                </c:pt>
                <c:pt idx="6546">
                  <c:v>1934</c:v>
                </c:pt>
                <c:pt idx="6547">
                  <c:v>1934</c:v>
                </c:pt>
                <c:pt idx="6548">
                  <c:v>1935</c:v>
                </c:pt>
                <c:pt idx="6549">
                  <c:v>1935</c:v>
                </c:pt>
                <c:pt idx="6550">
                  <c:v>1936</c:v>
                </c:pt>
                <c:pt idx="6551">
                  <c:v>1936</c:v>
                </c:pt>
                <c:pt idx="6552">
                  <c:v>1936</c:v>
                </c:pt>
                <c:pt idx="6553">
                  <c:v>1936</c:v>
                </c:pt>
                <c:pt idx="6554">
                  <c:v>1936</c:v>
                </c:pt>
                <c:pt idx="6555">
                  <c:v>1936</c:v>
                </c:pt>
                <c:pt idx="6556">
                  <c:v>1936</c:v>
                </c:pt>
                <c:pt idx="6557">
                  <c:v>1936</c:v>
                </c:pt>
                <c:pt idx="6558">
                  <c:v>1937</c:v>
                </c:pt>
                <c:pt idx="6559">
                  <c:v>1937</c:v>
                </c:pt>
                <c:pt idx="6560">
                  <c:v>1937</c:v>
                </c:pt>
                <c:pt idx="6561">
                  <c:v>1937</c:v>
                </c:pt>
                <c:pt idx="6562">
                  <c:v>1938</c:v>
                </c:pt>
                <c:pt idx="6563">
                  <c:v>1938</c:v>
                </c:pt>
                <c:pt idx="6564">
                  <c:v>1939</c:v>
                </c:pt>
                <c:pt idx="6565">
                  <c:v>1939</c:v>
                </c:pt>
                <c:pt idx="6566">
                  <c:v>1939</c:v>
                </c:pt>
                <c:pt idx="6567">
                  <c:v>1939</c:v>
                </c:pt>
                <c:pt idx="6568">
                  <c:v>1939</c:v>
                </c:pt>
                <c:pt idx="6569">
                  <c:v>1939</c:v>
                </c:pt>
                <c:pt idx="6570">
                  <c:v>1939</c:v>
                </c:pt>
                <c:pt idx="6571">
                  <c:v>1939</c:v>
                </c:pt>
                <c:pt idx="6572">
                  <c:v>1939</c:v>
                </c:pt>
                <c:pt idx="6573">
                  <c:v>1940</c:v>
                </c:pt>
                <c:pt idx="6574">
                  <c:v>1941</c:v>
                </c:pt>
                <c:pt idx="6575">
                  <c:v>1942</c:v>
                </c:pt>
                <c:pt idx="6576">
                  <c:v>1942</c:v>
                </c:pt>
                <c:pt idx="6577">
                  <c:v>1942</c:v>
                </c:pt>
                <c:pt idx="6578">
                  <c:v>1943</c:v>
                </c:pt>
                <c:pt idx="6579">
                  <c:v>1944</c:v>
                </c:pt>
                <c:pt idx="6580">
                  <c:v>1944</c:v>
                </c:pt>
                <c:pt idx="6581">
                  <c:v>1944</c:v>
                </c:pt>
                <c:pt idx="6582">
                  <c:v>1945</c:v>
                </c:pt>
                <c:pt idx="6583">
                  <c:v>1945</c:v>
                </c:pt>
                <c:pt idx="6584">
                  <c:v>1946</c:v>
                </c:pt>
                <c:pt idx="6585">
                  <c:v>1946</c:v>
                </c:pt>
                <c:pt idx="6586">
                  <c:v>1947</c:v>
                </c:pt>
                <c:pt idx="6587">
                  <c:v>1947</c:v>
                </c:pt>
                <c:pt idx="6588">
                  <c:v>1948</c:v>
                </c:pt>
                <c:pt idx="6589">
                  <c:v>1948</c:v>
                </c:pt>
                <c:pt idx="6590">
                  <c:v>1949</c:v>
                </c:pt>
                <c:pt idx="6591">
                  <c:v>1949</c:v>
                </c:pt>
                <c:pt idx="6592">
                  <c:v>1949</c:v>
                </c:pt>
                <c:pt idx="6593">
                  <c:v>1950</c:v>
                </c:pt>
                <c:pt idx="6594">
                  <c:v>1950</c:v>
                </c:pt>
                <c:pt idx="6595">
                  <c:v>1950</c:v>
                </c:pt>
                <c:pt idx="6596">
                  <c:v>1950</c:v>
                </c:pt>
                <c:pt idx="6597">
                  <c:v>1950</c:v>
                </c:pt>
                <c:pt idx="6598">
                  <c:v>1950</c:v>
                </c:pt>
                <c:pt idx="6599">
                  <c:v>1950</c:v>
                </c:pt>
                <c:pt idx="6600">
                  <c:v>1950</c:v>
                </c:pt>
                <c:pt idx="6601">
                  <c:v>1950</c:v>
                </c:pt>
                <c:pt idx="6602">
                  <c:v>1950</c:v>
                </c:pt>
                <c:pt idx="6603">
                  <c:v>1950</c:v>
                </c:pt>
                <c:pt idx="6604">
                  <c:v>1950</c:v>
                </c:pt>
                <c:pt idx="6605">
                  <c:v>1950</c:v>
                </c:pt>
                <c:pt idx="6606">
                  <c:v>1950</c:v>
                </c:pt>
                <c:pt idx="6607">
                  <c:v>1951</c:v>
                </c:pt>
                <c:pt idx="6608">
                  <c:v>1951</c:v>
                </c:pt>
                <c:pt idx="6609">
                  <c:v>1951</c:v>
                </c:pt>
                <c:pt idx="6610">
                  <c:v>1952</c:v>
                </c:pt>
                <c:pt idx="6611">
                  <c:v>1952</c:v>
                </c:pt>
                <c:pt idx="6612">
                  <c:v>1952</c:v>
                </c:pt>
                <c:pt idx="6613">
                  <c:v>1952</c:v>
                </c:pt>
                <c:pt idx="6614">
                  <c:v>1952</c:v>
                </c:pt>
                <c:pt idx="6615">
                  <c:v>1952</c:v>
                </c:pt>
                <c:pt idx="6616">
                  <c:v>1952</c:v>
                </c:pt>
                <c:pt idx="6617">
                  <c:v>1952</c:v>
                </c:pt>
                <c:pt idx="6618">
                  <c:v>1952</c:v>
                </c:pt>
                <c:pt idx="6619">
                  <c:v>1952</c:v>
                </c:pt>
                <c:pt idx="6620">
                  <c:v>1953</c:v>
                </c:pt>
                <c:pt idx="6621">
                  <c:v>1953</c:v>
                </c:pt>
                <c:pt idx="6622">
                  <c:v>1953</c:v>
                </c:pt>
                <c:pt idx="6623">
                  <c:v>1953</c:v>
                </c:pt>
                <c:pt idx="6624">
                  <c:v>1953</c:v>
                </c:pt>
                <c:pt idx="6625">
                  <c:v>1954</c:v>
                </c:pt>
                <c:pt idx="6626">
                  <c:v>1954</c:v>
                </c:pt>
                <c:pt idx="6627">
                  <c:v>1954</c:v>
                </c:pt>
                <c:pt idx="6628">
                  <c:v>1955</c:v>
                </c:pt>
                <c:pt idx="6629">
                  <c:v>1955</c:v>
                </c:pt>
                <c:pt idx="6630">
                  <c:v>1955</c:v>
                </c:pt>
                <c:pt idx="6631">
                  <c:v>1955</c:v>
                </c:pt>
                <c:pt idx="6632">
                  <c:v>1955</c:v>
                </c:pt>
                <c:pt idx="6633">
                  <c:v>1955</c:v>
                </c:pt>
                <c:pt idx="6634">
                  <c:v>1955</c:v>
                </c:pt>
                <c:pt idx="6635">
                  <c:v>1955</c:v>
                </c:pt>
                <c:pt idx="6636">
                  <c:v>1956</c:v>
                </c:pt>
                <c:pt idx="6637">
                  <c:v>1956</c:v>
                </c:pt>
                <c:pt idx="6638">
                  <c:v>1956</c:v>
                </c:pt>
                <c:pt idx="6639">
                  <c:v>1956</c:v>
                </c:pt>
                <c:pt idx="6640">
                  <c:v>1956</c:v>
                </c:pt>
                <c:pt idx="6641">
                  <c:v>1956</c:v>
                </c:pt>
                <c:pt idx="6642">
                  <c:v>1956</c:v>
                </c:pt>
                <c:pt idx="6643">
                  <c:v>1956</c:v>
                </c:pt>
                <c:pt idx="6644">
                  <c:v>1956</c:v>
                </c:pt>
                <c:pt idx="6645">
                  <c:v>1956</c:v>
                </c:pt>
                <c:pt idx="6646">
                  <c:v>1956</c:v>
                </c:pt>
                <c:pt idx="6647">
                  <c:v>1956</c:v>
                </c:pt>
                <c:pt idx="6648">
                  <c:v>1956</c:v>
                </c:pt>
                <c:pt idx="6649">
                  <c:v>1956</c:v>
                </c:pt>
                <c:pt idx="6650">
                  <c:v>1956</c:v>
                </c:pt>
                <c:pt idx="6651">
                  <c:v>1956</c:v>
                </c:pt>
                <c:pt idx="6652">
                  <c:v>1956</c:v>
                </c:pt>
                <c:pt idx="6653">
                  <c:v>1956</c:v>
                </c:pt>
                <c:pt idx="6654">
                  <c:v>1956</c:v>
                </c:pt>
                <c:pt idx="6655">
                  <c:v>1956</c:v>
                </c:pt>
                <c:pt idx="6656">
                  <c:v>1956</c:v>
                </c:pt>
                <c:pt idx="6657">
                  <c:v>1957</c:v>
                </c:pt>
                <c:pt idx="6658">
                  <c:v>1957</c:v>
                </c:pt>
                <c:pt idx="6659">
                  <c:v>1957</c:v>
                </c:pt>
                <c:pt idx="6660">
                  <c:v>1957</c:v>
                </c:pt>
                <c:pt idx="6661">
                  <c:v>1957</c:v>
                </c:pt>
                <c:pt idx="6662">
                  <c:v>1957</c:v>
                </c:pt>
                <c:pt idx="6663">
                  <c:v>1957</c:v>
                </c:pt>
                <c:pt idx="6664">
                  <c:v>1958</c:v>
                </c:pt>
                <c:pt idx="6665">
                  <c:v>1958</c:v>
                </c:pt>
                <c:pt idx="6666">
                  <c:v>1958</c:v>
                </c:pt>
                <c:pt idx="6667">
                  <c:v>1958</c:v>
                </c:pt>
                <c:pt idx="6668">
                  <c:v>1958</c:v>
                </c:pt>
                <c:pt idx="6669">
                  <c:v>1958</c:v>
                </c:pt>
                <c:pt idx="6670">
                  <c:v>1959</c:v>
                </c:pt>
                <c:pt idx="6671">
                  <c:v>1959</c:v>
                </c:pt>
                <c:pt idx="6672">
                  <c:v>1960</c:v>
                </c:pt>
                <c:pt idx="6673">
                  <c:v>1961</c:v>
                </c:pt>
                <c:pt idx="6674">
                  <c:v>1962</c:v>
                </c:pt>
                <c:pt idx="6675">
                  <c:v>1962</c:v>
                </c:pt>
                <c:pt idx="6676">
                  <c:v>1962</c:v>
                </c:pt>
                <c:pt idx="6677">
                  <c:v>1962</c:v>
                </c:pt>
                <c:pt idx="6678">
                  <c:v>1962</c:v>
                </c:pt>
                <c:pt idx="6679">
                  <c:v>1963</c:v>
                </c:pt>
                <c:pt idx="6680">
                  <c:v>1963</c:v>
                </c:pt>
                <c:pt idx="6681">
                  <c:v>1963</c:v>
                </c:pt>
                <c:pt idx="6682">
                  <c:v>1963</c:v>
                </c:pt>
                <c:pt idx="6683">
                  <c:v>1963</c:v>
                </c:pt>
                <c:pt idx="6684">
                  <c:v>1963</c:v>
                </c:pt>
                <c:pt idx="6685">
                  <c:v>1963</c:v>
                </c:pt>
                <c:pt idx="6686">
                  <c:v>1963</c:v>
                </c:pt>
                <c:pt idx="6687">
                  <c:v>1964</c:v>
                </c:pt>
                <c:pt idx="6688">
                  <c:v>1965</c:v>
                </c:pt>
                <c:pt idx="6689">
                  <c:v>1966</c:v>
                </c:pt>
                <c:pt idx="6690">
                  <c:v>1966</c:v>
                </c:pt>
                <c:pt idx="6691">
                  <c:v>1967</c:v>
                </c:pt>
                <c:pt idx="6692">
                  <c:v>1968</c:v>
                </c:pt>
                <c:pt idx="6693">
                  <c:v>1968</c:v>
                </c:pt>
                <c:pt idx="6694">
                  <c:v>1968</c:v>
                </c:pt>
                <c:pt idx="6695">
                  <c:v>1969</c:v>
                </c:pt>
                <c:pt idx="6696">
                  <c:v>1970</c:v>
                </c:pt>
                <c:pt idx="6697">
                  <c:v>1970</c:v>
                </c:pt>
                <c:pt idx="6698">
                  <c:v>1970</c:v>
                </c:pt>
                <c:pt idx="6699">
                  <c:v>1970</c:v>
                </c:pt>
                <c:pt idx="6700">
                  <c:v>1970</c:v>
                </c:pt>
                <c:pt idx="6701">
                  <c:v>1970</c:v>
                </c:pt>
                <c:pt idx="6702">
                  <c:v>1970</c:v>
                </c:pt>
                <c:pt idx="6703">
                  <c:v>1970</c:v>
                </c:pt>
                <c:pt idx="6704">
                  <c:v>1971</c:v>
                </c:pt>
                <c:pt idx="6705">
                  <c:v>1971</c:v>
                </c:pt>
                <c:pt idx="6706">
                  <c:v>1971</c:v>
                </c:pt>
                <c:pt idx="6707">
                  <c:v>1971</c:v>
                </c:pt>
                <c:pt idx="6708">
                  <c:v>1971</c:v>
                </c:pt>
                <c:pt idx="6709">
                  <c:v>1972</c:v>
                </c:pt>
                <c:pt idx="6710">
                  <c:v>1972</c:v>
                </c:pt>
                <c:pt idx="6711">
                  <c:v>1973</c:v>
                </c:pt>
                <c:pt idx="6712">
                  <c:v>1973</c:v>
                </c:pt>
                <c:pt idx="6713">
                  <c:v>1973</c:v>
                </c:pt>
                <c:pt idx="6714">
                  <c:v>1973</c:v>
                </c:pt>
                <c:pt idx="6715">
                  <c:v>1973</c:v>
                </c:pt>
                <c:pt idx="6716">
                  <c:v>1973</c:v>
                </c:pt>
                <c:pt idx="6717">
                  <c:v>1973</c:v>
                </c:pt>
                <c:pt idx="6718">
                  <c:v>1973</c:v>
                </c:pt>
                <c:pt idx="6719">
                  <c:v>1973</c:v>
                </c:pt>
                <c:pt idx="6720">
                  <c:v>1973</c:v>
                </c:pt>
                <c:pt idx="6721">
                  <c:v>1973</c:v>
                </c:pt>
                <c:pt idx="6722">
                  <c:v>1974</c:v>
                </c:pt>
                <c:pt idx="6723">
                  <c:v>1975</c:v>
                </c:pt>
                <c:pt idx="6724">
                  <c:v>1975</c:v>
                </c:pt>
                <c:pt idx="6725">
                  <c:v>1976</c:v>
                </c:pt>
                <c:pt idx="6726">
                  <c:v>1976</c:v>
                </c:pt>
                <c:pt idx="6727">
                  <c:v>1976</c:v>
                </c:pt>
                <c:pt idx="6728">
                  <c:v>1977</c:v>
                </c:pt>
                <c:pt idx="6729">
                  <c:v>1978</c:v>
                </c:pt>
                <c:pt idx="6730">
                  <c:v>1979</c:v>
                </c:pt>
                <c:pt idx="6731">
                  <c:v>1980</c:v>
                </c:pt>
                <c:pt idx="6732">
                  <c:v>1981</c:v>
                </c:pt>
                <c:pt idx="6733">
                  <c:v>1981</c:v>
                </c:pt>
                <c:pt idx="6734">
                  <c:v>1982</c:v>
                </c:pt>
                <c:pt idx="6735">
                  <c:v>1982</c:v>
                </c:pt>
                <c:pt idx="6736">
                  <c:v>1982</c:v>
                </c:pt>
                <c:pt idx="6737">
                  <c:v>1982</c:v>
                </c:pt>
                <c:pt idx="6738">
                  <c:v>1982</c:v>
                </c:pt>
                <c:pt idx="6739">
                  <c:v>1983</c:v>
                </c:pt>
                <c:pt idx="6740">
                  <c:v>1984</c:v>
                </c:pt>
                <c:pt idx="6741">
                  <c:v>1985</c:v>
                </c:pt>
                <c:pt idx="6742">
                  <c:v>1986</c:v>
                </c:pt>
                <c:pt idx="6743">
                  <c:v>1986</c:v>
                </c:pt>
                <c:pt idx="6744">
                  <c:v>1987</c:v>
                </c:pt>
                <c:pt idx="6745">
                  <c:v>1988</c:v>
                </c:pt>
                <c:pt idx="6746">
                  <c:v>1989</c:v>
                </c:pt>
                <c:pt idx="6747">
                  <c:v>1989</c:v>
                </c:pt>
                <c:pt idx="6748">
                  <c:v>1990</c:v>
                </c:pt>
                <c:pt idx="6749">
                  <c:v>1991</c:v>
                </c:pt>
                <c:pt idx="6750">
                  <c:v>1992</c:v>
                </c:pt>
                <c:pt idx="6751">
                  <c:v>1992</c:v>
                </c:pt>
                <c:pt idx="6752">
                  <c:v>1993</c:v>
                </c:pt>
                <c:pt idx="6753">
                  <c:v>1993</c:v>
                </c:pt>
                <c:pt idx="6754">
                  <c:v>1993</c:v>
                </c:pt>
                <c:pt idx="6755">
                  <c:v>1994</c:v>
                </c:pt>
                <c:pt idx="6756">
                  <c:v>1994</c:v>
                </c:pt>
                <c:pt idx="6757">
                  <c:v>1994</c:v>
                </c:pt>
                <c:pt idx="6758">
                  <c:v>1994</c:v>
                </c:pt>
                <c:pt idx="6759">
                  <c:v>1994</c:v>
                </c:pt>
                <c:pt idx="6760">
                  <c:v>1994</c:v>
                </c:pt>
                <c:pt idx="6761">
                  <c:v>1995</c:v>
                </c:pt>
                <c:pt idx="6762">
                  <c:v>1995</c:v>
                </c:pt>
                <c:pt idx="6763">
                  <c:v>1996</c:v>
                </c:pt>
                <c:pt idx="6764">
                  <c:v>1997</c:v>
                </c:pt>
                <c:pt idx="6765">
                  <c:v>1997</c:v>
                </c:pt>
                <c:pt idx="6766">
                  <c:v>1998</c:v>
                </c:pt>
                <c:pt idx="6767">
                  <c:v>1998</c:v>
                </c:pt>
                <c:pt idx="6768">
                  <c:v>1998</c:v>
                </c:pt>
                <c:pt idx="6769">
                  <c:v>1999</c:v>
                </c:pt>
                <c:pt idx="6770">
                  <c:v>1999</c:v>
                </c:pt>
                <c:pt idx="6771">
                  <c:v>2000</c:v>
                </c:pt>
                <c:pt idx="6772">
                  <c:v>2000</c:v>
                </c:pt>
                <c:pt idx="6773">
                  <c:v>2000</c:v>
                </c:pt>
                <c:pt idx="6774">
                  <c:v>2000</c:v>
                </c:pt>
                <c:pt idx="6775">
                  <c:v>2000</c:v>
                </c:pt>
                <c:pt idx="6776">
                  <c:v>2000</c:v>
                </c:pt>
                <c:pt idx="6777">
                  <c:v>2000</c:v>
                </c:pt>
                <c:pt idx="6778">
                  <c:v>2000</c:v>
                </c:pt>
                <c:pt idx="6779">
                  <c:v>2000</c:v>
                </c:pt>
                <c:pt idx="6780">
                  <c:v>2000</c:v>
                </c:pt>
                <c:pt idx="6781">
                  <c:v>2001</c:v>
                </c:pt>
                <c:pt idx="6782">
                  <c:v>2001</c:v>
                </c:pt>
                <c:pt idx="6783">
                  <c:v>2001</c:v>
                </c:pt>
                <c:pt idx="6784">
                  <c:v>2001</c:v>
                </c:pt>
                <c:pt idx="6785">
                  <c:v>2002</c:v>
                </c:pt>
                <c:pt idx="6786">
                  <c:v>2002</c:v>
                </c:pt>
                <c:pt idx="6787">
                  <c:v>2002</c:v>
                </c:pt>
                <c:pt idx="6788">
                  <c:v>2002</c:v>
                </c:pt>
                <c:pt idx="6789">
                  <c:v>2002</c:v>
                </c:pt>
                <c:pt idx="6790">
                  <c:v>2002</c:v>
                </c:pt>
                <c:pt idx="6791">
                  <c:v>2002</c:v>
                </c:pt>
                <c:pt idx="6792">
                  <c:v>2002</c:v>
                </c:pt>
                <c:pt idx="6793">
                  <c:v>2002</c:v>
                </c:pt>
                <c:pt idx="6794">
                  <c:v>2003</c:v>
                </c:pt>
                <c:pt idx="6795">
                  <c:v>2003</c:v>
                </c:pt>
                <c:pt idx="6796">
                  <c:v>2003</c:v>
                </c:pt>
                <c:pt idx="6797">
                  <c:v>2003</c:v>
                </c:pt>
                <c:pt idx="6798">
                  <c:v>2003</c:v>
                </c:pt>
                <c:pt idx="6799">
                  <c:v>2003</c:v>
                </c:pt>
                <c:pt idx="6800">
                  <c:v>2003</c:v>
                </c:pt>
                <c:pt idx="6801">
                  <c:v>2003</c:v>
                </c:pt>
                <c:pt idx="6802">
                  <c:v>2003</c:v>
                </c:pt>
                <c:pt idx="6803">
                  <c:v>2003</c:v>
                </c:pt>
                <c:pt idx="6804">
                  <c:v>2003</c:v>
                </c:pt>
                <c:pt idx="6805">
                  <c:v>2004</c:v>
                </c:pt>
                <c:pt idx="6806">
                  <c:v>2004</c:v>
                </c:pt>
                <c:pt idx="6807">
                  <c:v>2004</c:v>
                </c:pt>
                <c:pt idx="6808">
                  <c:v>2004</c:v>
                </c:pt>
                <c:pt idx="6809">
                  <c:v>2004</c:v>
                </c:pt>
                <c:pt idx="6810">
                  <c:v>2004</c:v>
                </c:pt>
                <c:pt idx="6811">
                  <c:v>2004</c:v>
                </c:pt>
                <c:pt idx="6812">
                  <c:v>2004</c:v>
                </c:pt>
                <c:pt idx="6813">
                  <c:v>2004</c:v>
                </c:pt>
                <c:pt idx="6814">
                  <c:v>2005</c:v>
                </c:pt>
                <c:pt idx="6815">
                  <c:v>2005</c:v>
                </c:pt>
                <c:pt idx="6816">
                  <c:v>2005</c:v>
                </c:pt>
                <c:pt idx="6817">
                  <c:v>2005</c:v>
                </c:pt>
                <c:pt idx="6818">
                  <c:v>2005</c:v>
                </c:pt>
                <c:pt idx="6819">
                  <c:v>2005</c:v>
                </c:pt>
                <c:pt idx="6820">
                  <c:v>2005</c:v>
                </c:pt>
                <c:pt idx="6821">
                  <c:v>2005</c:v>
                </c:pt>
                <c:pt idx="6822">
                  <c:v>2005</c:v>
                </c:pt>
                <c:pt idx="6823">
                  <c:v>2005</c:v>
                </c:pt>
                <c:pt idx="6824">
                  <c:v>2005</c:v>
                </c:pt>
                <c:pt idx="6825">
                  <c:v>2006</c:v>
                </c:pt>
                <c:pt idx="6826">
                  <c:v>2006</c:v>
                </c:pt>
                <c:pt idx="6827">
                  <c:v>2006</c:v>
                </c:pt>
                <c:pt idx="6828">
                  <c:v>2006</c:v>
                </c:pt>
                <c:pt idx="6829">
                  <c:v>2007</c:v>
                </c:pt>
                <c:pt idx="6830">
                  <c:v>2008</c:v>
                </c:pt>
                <c:pt idx="6831">
                  <c:v>2009</c:v>
                </c:pt>
                <c:pt idx="6832">
                  <c:v>2009</c:v>
                </c:pt>
                <c:pt idx="6833">
                  <c:v>2009</c:v>
                </c:pt>
                <c:pt idx="6834">
                  <c:v>2009</c:v>
                </c:pt>
                <c:pt idx="6835">
                  <c:v>2010</c:v>
                </c:pt>
                <c:pt idx="6836">
                  <c:v>2010</c:v>
                </c:pt>
                <c:pt idx="6837">
                  <c:v>2010</c:v>
                </c:pt>
                <c:pt idx="6838">
                  <c:v>2010</c:v>
                </c:pt>
                <c:pt idx="6839">
                  <c:v>2011</c:v>
                </c:pt>
                <c:pt idx="6840">
                  <c:v>2011</c:v>
                </c:pt>
                <c:pt idx="6841">
                  <c:v>2011</c:v>
                </c:pt>
                <c:pt idx="6842">
                  <c:v>2011</c:v>
                </c:pt>
                <c:pt idx="6843">
                  <c:v>2011</c:v>
                </c:pt>
                <c:pt idx="6844">
                  <c:v>2011</c:v>
                </c:pt>
                <c:pt idx="6845">
                  <c:v>2012</c:v>
                </c:pt>
                <c:pt idx="6846">
                  <c:v>2013</c:v>
                </c:pt>
                <c:pt idx="6847">
                  <c:v>2013</c:v>
                </c:pt>
                <c:pt idx="6848">
                  <c:v>2014</c:v>
                </c:pt>
                <c:pt idx="6849">
                  <c:v>2014</c:v>
                </c:pt>
                <c:pt idx="6850">
                  <c:v>2014</c:v>
                </c:pt>
                <c:pt idx="6851">
                  <c:v>2014</c:v>
                </c:pt>
                <c:pt idx="6852">
                  <c:v>2014</c:v>
                </c:pt>
                <c:pt idx="6853">
                  <c:v>2015</c:v>
                </c:pt>
                <c:pt idx="6854">
                  <c:v>2016</c:v>
                </c:pt>
                <c:pt idx="6855">
                  <c:v>2016</c:v>
                </c:pt>
                <c:pt idx="6856">
                  <c:v>2017</c:v>
                </c:pt>
                <c:pt idx="6857">
                  <c:v>2018</c:v>
                </c:pt>
                <c:pt idx="6858">
                  <c:v>2018</c:v>
                </c:pt>
                <c:pt idx="6859">
                  <c:v>2018</c:v>
                </c:pt>
                <c:pt idx="6860">
                  <c:v>2018</c:v>
                </c:pt>
                <c:pt idx="6861">
                  <c:v>2018</c:v>
                </c:pt>
                <c:pt idx="6862">
                  <c:v>2018</c:v>
                </c:pt>
                <c:pt idx="6863">
                  <c:v>2019</c:v>
                </c:pt>
                <c:pt idx="6864">
                  <c:v>2019</c:v>
                </c:pt>
                <c:pt idx="6865">
                  <c:v>2019</c:v>
                </c:pt>
                <c:pt idx="6866">
                  <c:v>2020</c:v>
                </c:pt>
                <c:pt idx="6867">
                  <c:v>2020</c:v>
                </c:pt>
                <c:pt idx="6868">
                  <c:v>2020</c:v>
                </c:pt>
                <c:pt idx="6869">
                  <c:v>2020</c:v>
                </c:pt>
                <c:pt idx="6870">
                  <c:v>2020</c:v>
                </c:pt>
                <c:pt idx="6871">
                  <c:v>2020</c:v>
                </c:pt>
                <c:pt idx="6872">
                  <c:v>2021</c:v>
                </c:pt>
                <c:pt idx="6873">
                  <c:v>2022</c:v>
                </c:pt>
                <c:pt idx="6874">
                  <c:v>2022</c:v>
                </c:pt>
                <c:pt idx="6875">
                  <c:v>2022</c:v>
                </c:pt>
                <c:pt idx="6876">
                  <c:v>2022</c:v>
                </c:pt>
                <c:pt idx="6877">
                  <c:v>2022</c:v>
                </c:pt>
                <c:pt idx="6878">
                  <c:v>2023</c:v>
                </c:pt>
                <c:pt idx="6879">
                  <c:v>2024</c:v>
                </c:pt>
                <c:pt idx="6880">
                  <c:v>2024</c:v>
                </c:pt>
                <c:pt idx="6881">
                  <c:v>2025</c:v>
                </c:pt>
                <c:pt idx="6882">
                  <c:v>2025</c:v>
                </c:pt>
                <c:pt idx="6883">
                  <c:v>2025</c:v>
                </c:pt>
                <c:pt idx="6884">
                  <c:v>2025</c:v>
                </c:pt>
                <c:pt idx="6885">
                  <c:v>2025</c:v>
                </c:pt>
                <c:pt idx="6886">
                  <c:v>2026</c:v>
                </c:pt>
                <c:pt idx="6887">
                  <c:v>2026</c:v>
                </c:pt>
                <c:pt idx="6888">
                  <c:v>2027</c:v>
                </c:pt>
                <c:pt idx="6889">
                  <c:v>2028</c:v>
                </c:pt>
                <c:pt idx="6890">
                  <c:v>2028</c:v>
                </c:pt>
                <c:pt idx="6891">
                  <c:v>2028</c:v>
                </c:pt>
                <c:pt idx="6892">
                  <c:v>2029</c:v>
                </c:pt>
                <c:pt idx="6893">
                  <c:v>2030</c:v>
                </c:pt>
                <c:pt idx="6894">
                  <c:v>2030</c:v>
                </c:pt>
                <c:pt idx="6895">
                  <c:v>2030</c:v>
                </c:pt>
                <c:pt idx="6896">
                  <c:v>2031</c:v>
                </c:pt>
                <c:pt idx="6897">
                  <c:v>2031</c:v>
                </c:pt>
                <c:pt idx="6898">
                  <c:v>2031</c:v>
                </c:pt>
                <c:pt idx="6899">
                  <c:v>2031</c:v>
                </c:pt>
                <c:pt idx="6900">
                  <c:v>2031</c:v>
                </c:pt>
                <c:pt idx="6901">
                  <c:v>2032</c:v>
                </c:pt>
                <c:pt idx="6902">
                  <c:v>2033</c:v>
                </c:pt>
                <c:pt idx="6903">
                  <c:v>2034</c:v>
                </c:pt>
                <c:pt idx="6904">
                  <c:v>2034</c:v>
                </c:pt>
                <c:pt idx="6905">
                  <c:v>2035</c:v>
                </c:pt>
                <c:pt idx="6906">
                  <c:v>2036</c:v>
                </c:pt>
                <c:pt idx="6907">
                  <c:v>2036</c:v>
                </c:pt>
                <c:pt idx="6908">
                  <c:v>2036</c:v>
                </c:pt>
                <c:pt idx="6909">
                  <c:v>2036</c:v>
                </c:pt>
                <c:pt idx="6910">
                  <c:v>2036</c:v>
                </c:pt>
                <c:pt idx="6911">
                  <c:v>2036</c:v>
                </c:pt>
                <c:pt idx="6912">
                  <c:v>2036</c:v>
                </c:pt>
                <c:pt idx="6913">
                  <c:v>2036</c:v>
                </c:pt>
                <c:pt idx="6914">
                  <c:v>2036</c:v>
                </c:pt>
                <c:pt idx="6915">
                  <c:v>2036</c:v>
                </c:pt>
                <c:pt idx="6916">
                  <c:v>2036</c:v>
                </c:pt>
                <c:pt idx="6917">
                  <c:v>2037</c:v>
                </c:pt>
                <c:pt idx="6918">
                  <c:v>2038</c:v>
                </c:pt>
                <c:pt idx="6919">
                  <c:v>2038</c:v>
                </c:pt>
                <c:pt idx="6920">
                  <c:v>2038</c:v>
                </c:pt>
                <c:pt idx="6921">
                  <c:v>2039</c:v>
                </c:pt>
                <c:pt idx="6922">
                  <c:v>2039</c:v>
                </c:pt>
                <c:pt idx="6923">
                  <c:v>2039</c:v>
                </c:pt>
                <c:pt idx="6924">
                  <c:v>2039</c:v>
                </c:pt>
                <c:pt idx="6925">
                  <c:v>2040</c:v>
                </c:pt>
                <c:pt idx="6926">
                  <c:v>2041</c:v>
                </c:pt>
                <c:pt idx="6927">
                  <c:v>2042</c:v>
                </c:pt>
                <c:pt idx="6928">
                  <c:v>2043</c:v>
                </c:pt>
                <c:pt idx="6929">
                  <c:v>2044</c:v>
                </c:pt>
                <c:pt idx="6930">
                  <c:v>2045</c:v>
                </c:pt>
                <c:pt idx="6931">
                  <c:v>2045</c:v>
                </c:pt>
                <c:pt idx="6932">
                  <c:v>2046</c:v>
                </c:pt>
                <c:pt idx="6933">
                  <c:v>2046</c:v>
                </c:pt>
                <c:pt idx="6934">
                  <c:v>2047</c:v>
                </c:pt>
                <c:pt idx="6935">
                  <c:v>2048</c:v>
                </c:pt>
                <c:pt idx="6936">
                  <c:v>2049</c:v>
                </c:pt>
                <c:pt idx="6937">
                  <c:v>2049</c:v>
                </c:pt>
                <c:pt idx="6938">
                  <c:v>2049</c:v>
                </c:pt>
                <c:pt idx="6939">
                  <c:v>2050</c:v>
                </c:pt>
                <c:pt idx="6940">
                  <c:v>2051</c:v>
                </c:pt>
                <c:pt idx="6941">
                  <c:v>2051</c:v>
                </c:pt>
                <c:pt idx="6942">
                  <c:v>2051</c:v>
                </c:pt>
                <c:pt idx="6943">
                  <c:v>2051</c:v>
                </c:pt>
                <c:pt idx="6944">
                  <c:v>2052</c:v>
                </c:pt>
                <c:pt idx="6945">
                  <c:v>2052</c:v>
                </c:pt>
                <c:pt idx="6946">
                  <c:v>2053</c:v>
                </c:pt>
                <c:pt idx="6947">
                  <c:v>2054</c:v>
                </c:pt>
                <c:pt idx="6948">
                  <c:v>2055</c:v>
                </c:pt>
                <c:pt idx="6949">
                  <c:v>2055</c:v>
                </c:pt>
                <c:pt idx="6950">
                  <c:v>2056</c:v>
                </c:pt>
                <c:pt idx="6951">
                  <c:v>2057</c:v>
                </c:pt>
                <c:pt idx="6952">
                  <c:v>2057</c:v>
                </c:pt>
                <c:pt idx="6953">
                  <c:v>2057</c:v>
                </c:pt>
                <c:pt idx="6954">
                  <c:v>2057</c:v>
                </c:pt>
                <c:pt idx="6955">
                  <c:v>2057</c:v>
                </c:pt>
                <c:pt idx="6956">
                  <c:v>2057</c:v>
                </c:pt>
                <c:pt idx="6957">
                  <c:v>2058</c:v>
                </c:pt>
                <c:pt idx="6958">
                  <c:v>2059</c:v>
                </c:pt>
                <c:pt idx="6959">
                  <c:v>2060</c:v>
                </c:pt>
                <c:pt idx="6960">
                  <c:v>2061</c:v>
                </c:pt>
                <c:pt idx="6961">
                  <c:v>2062</c:v>
                </c:pt>
                <c:pt idx="6962">
                  <c:v>2063</c:v>
                </c:pt>
                <c:pt idx="6963">
                  <c:v>2064</c:v>
                </c:pt>
                <c:pt idx="6964">
                  <c:v>2065</c:v>
                </c:pt>
                <c:pt idx="6965">
                  <c:v>2066</c:v>
                </c:pt>
                <c:pt idx="6966">
                  <c:v>2067</c:v>
                </c:pt>
                <c:pt idx="6967">
                  <c:v>2068</c:v>
                </c:pt>
                <c:pt idx="6968">
                  <c:v>2069</c:v>
                </c:pt>
                <c:pt idx="6969">
                  <c:v>2069</c:v>
                </c:pt>
                <c:pt idx="6970">
                  <c:v>2069</c:v>
                </c:pt>
                <c:pt idx="6971">
                  <c:v>2069</c:v>
                </c:pt>
                <c:pt idx="6972">
                  <c:v>2069</c:v>
                </c:pt>
                <c:pt idx="6973">
                  <c:v>2069</c:v>
                </c:pt>
                <c:pt idx="6974">
                  <c:v>2070</c:v>
                </c:pt>
                <c:pt idx="6975">
                  <c:v>2070</c:v>
                </c:pt>
                <c:pt idx="6976">
                  <c:v>2070</c:v>
                </c:pt>
                <c:pt idx="6977">
                  <c:v>2070</c:v>
                </c:pt>
                <c:pt idx="6978">
                  <c:v>2070</c:v>
                </c:pt>
                <c:pt idx="6979">
                  <c:v>2070</c:v>
                </c:pt>
                <c:pt idx="6980">
                  <c:v>2071</c:v>
                </c:pt>
                <c:pt idx="6981">
                  <c:v>2071</c:v>
                </c:pt>
                <c:pt idx="6982">
                  <c:v>2071</c:v>
                </c:pt>
                <c:pt idx="6983">
                  <c:v>2071</c:v>
                </c:pt>
                <c:pt idx="6984">
                  <c:v>2071</c:v>
                </c:pt>
                <c:pt idx="6985">
                  <c:v>2071</c:v>
                </c:pt>
                <c:pt idx="6986">
                  <c:v>2071</c:v>
                </c:pt>
                <c:pt idx="6987">
                  <c:v>2071</c:v>
                </c:pt>
                <c:pt idx="6988">
                  <c:v>2071</c:v>
                </c:pt>
                <c:pt idx="6989">
                  <c:v>2071</c:v>
                </c:pt>
                <c:pt idx="6990">
                  <c:v>2071</c:v>
                </c:pt>
                <c:pt idx="6991">
                  <c:v>2071</c:v>
                </c:pt>
                <c:pt idx="6992">
                  <c:v>2071</c:v>
                </c:pt>
                <c:pt idx="6993">
                  <c:v>2071</c:v>
                </c:pt>
                <c:pt idx="6994">
                  <c:v>2071</c:v>
                </c:pt>
                <c:pt idx="6995">
                  <c:v>2071</c:v>
                </c:pt>
                <c:pt idx="6996">
                  <c:v>2071</c:v>
                </c:pt>
                <c:pt idx="6997">
                  <c:v>2071</c:v>
                </c:pt>
                <c:pt idx="6998">
                  <c:v>2071</c:v>
                </c:pt>
                <c:pt idx="6999">
                  <c:v>2071</c:v>
                </c:pt>
                <c:pt idx="7000">
                  <c:v>2071</c:v>
                </c:pt>
                <c:pt idx="7001">
                  <c:v>2071</c:v>
                </c:pt>
                <c:pt idx="7002">
                  <c:v>2072</c:v>
                </c:pt>
                <c:pt idx="7003">
                  <c:v>2072</c:v>
                </c:pt>
                <c:pt idx="7004">
                  <c:v>2072</c:v>
                </c:pt>
                <c:pt idx="7005">
                  <c:v>2073</c:v>
                </c:pt>
                <c:pt idx="7006">
                  <c:v>2074</c:v>
                </c:pt>
                <c:pt idx="7007">
                  <c:v>2075</c:v>
                </c:pt>
                <c:pt idx="7008">
                  <c:v>2076</c:v>
                </c:pt>
                <c:pt idx="7009">
                  <c:v>2077</c:v>
                </c:pt>
                <c:pt idx="7010">
                  <c:v>2078</c:v>
                </c:pt>
                <c:pt idx="7011">
                  <c:v>2079</c:v>
                </c:pt>
                <c:pt idx="7012">
                  <c:v>2080</c:v>
                </c:pt>
                <c:pt idx="7013">
                  <c:v>2080</c:v>
                </c:pt>
                <c:pt idx="7014">
                  <c:v>2080</c:v>
                </c:pt>
                <c:pt idx="7015">
                  <c:v>2081</c:v>
                </c:pt>
                <c:pt idx="7016">
                  <c:v>2081</c:v>
                </c:pt>
                <c:pt idx="7017">
                  <c:v>2082</c:v>
                </c:pt>
                <c:pt idx="7018">
                  <c:v>2082</c:v>
                </c:pt>
                <c:pt idx="7019">
                  <c:v>2083</c:v>
                </c:pt>
                <c:pt idx="7020">
                  <c:v>2083</c:v>
                </c:pt>
                <c:pt idx="7021">
                  <c:v>2083</c:v>
                </c:pt>
                <c:pt idx="7022">
                  <c:v>2084</c:v>
                </c:pt>
                <c:pt idx="7023">
                  <c:v>2084</c:v>
                </c:pt>
                <c:pt idx="7024">
                  <c:v>2084</c:v>
                </c:pt>
                <c:pt idx="7025">
                  <c:v>2084</c:v>
                </c:pt>
                <c:pt idx="7026">
                  <c:v>2085</c:v>
                </c:pt>
                <c:pt idx="7027">
                  <c:v>2086</c:v>
                </c:pt>
                <c:pt idx="7028">
                  <c:v>2086</c:v>
                </c:pt>
                <c:pt idx="7029">
                  <c:v>2086</c:v>
                </c:pt>
                <c:pt idx="7030">
                  <c:v>2087</c:v>
                </c:pt>
                <c:pt idx="7031">
                  <c:v>2087</c:v>
                </c:pt>
                <c:pt idx="7032">
                  <c:v>2087</c:v>
                </c:pt>
                <c:pt idx="7033">
                  <c:v>2087</c:v>
                </c:pt>
                <c:pt idx="7034">
                  <c:v>2087</c:v>
                </c:pt>
                <c:pt idx="7035">
                  <c:v>2087</c:v>
                </c:pt>
                <c:pt idx="7036">
                  <c:v>2087</c:v>
                </c:pt>
                <c:pt idx="7037">
                  <c:v>2087</c:v>
                </c:pt>
                <c:pt idx="7038">
                  <c:v>2087</c:v>
                </c:pt>
                <c:pt idx="7039">
                  <c:v>2087</c:v>
                </c:pt>
                <c:pt idx="7040">
                  <c:v>2087</c:v>
                </c:pt>
                <c:pt idx="7041">
                  <c:v>2087</c:v>
                </c:pt>
                <c:pt idx="7042">
                  <c:v>2087</c:v>
                </c:pt>
                <c:pt idx="7043">
                  <c:v>2088</c:v>
                </c:pt>
                <c:pt idx="7044">
                  <c:v>2088</c:v>
                </c:pt>
                <c:pt idx="7045">
                  <c:v>2089</c:v>
                </c:pt>
                <c:pt idx="7046">
                  <c:v>2089</c:v>
                </c:pt>
                <c:pt idx="7047">
                  <c:v>2090</c:v>
                </c:pt>
                <c:pt idx="7048">
                  <c:v>2091</c:v>
                </c:pt>
                <c:pt idx="7049">
                  <c:v>2091</c:v>
                </c:pt>
                <c:pt idx="7050">
                  <c:v>2091</c:v>
                </c:pt>
                <c:pt idx="7051">
                  <c:v>2091</c:v>
                </c:pt>
                <c:pt idx="7052">
                  <c:v>2092</c:v>
                </c:pt>
                <c:pt idx="7053">
                  <c:v>2093</c:v>
                </c:pt>
                <c:pt idx="7054">
                  <c:v>2094</c:v>
                </c:pt>
                <c:pt idx="7055">
                  <c:v>2095</c:v>
                </c:pt>
                <c:pt idx="7056">
                  <c:v>2095</c:v>
                </c:pt>
                <c:pt idx="7057">
                  <c:v>2095</c:v>
                </c:pt>
                <c:pt idx="7058">
                  <c:v>2096</c:v>
                </c:pt>
                <c:pt idx="7059">
                  <c:v>2096</c:v>
                </c:pt>
                <c:pt idx="7060">
                  <c:v>2096</c:v>
                </c:pt>
                <c:pt idx="7061">
                  <c:v>2096</c:v>
                </c:pt>
                <c:pt idx="7062">
                  <c:v>2097</c:v>
                </c:pt>
                <c:pt idx="7063">
                  <c:v>2098</c:v>
                </c:pt>
                <c:pt idx="7064">
                  <c:v>2098</c:v>
                </c:pt>
                <c:pt idx="7065">
                  <c:v>2098</c:v>
                </c:pt>
                <c:pt idx="7066">
                  <c:v>2098</c:v>
                </c:pt>
                <c:pt idx="7067">
                  <c:v>2098</c:v>
                </c:pt>
                <c:pt idx="7068">
                  <c:v>2098</c:v>
                </c:pt>
                <c:pt idx="7069">
                  <c:v>2098</c:v>
                </c:pt>
                <c:pt idx="7070">
                  <c:v>2098</c:v>
                </c:pt>
                <c:pt idx="7071">
                  <c:v>2098</c:v>
                </c:pt>
                <c:pt idx="7072">
                  <c:v>2099</c:v>
                </c:pt>
                <c:pt idx="7073">
                  <c:v>2099</c:v>
                </c:pt>
                <c:pt idx="7074">
                  <c:v>2099</c:v>
                </c:pt>
                <c:pt idx="7075">
                  <c:v>2099</c:v>
                </c:pt>
                <c:pt idx="7076">
                  <c:v>2099</c:v>
                </c:pt>
                <c:pt idx="7077">
                  <c:v>2099</c:v>
                </c:pt>
                <c:pt idx="7078">
                  <c:v>2099</c:v>
                </c:pt>
                <c:pt idx="7079">
                  <c:v>2099</c:v>
                </c:pt>
                <c:pt idx="7080">
                  <c:v>2099</c:v>
                </c:pt>
                <c:pt idx="7081">
                  <c:v>2099</c:v>
                </c:pt>
                <c:pt idx="7082">
                  <c:v>2099</c:v>
                </c:pt>
                <c:pt idx="7083">
                  <c:v>2099</c:v>
                </c:pt>
                <c:pt idx="7084">
                  <c:v>2099</c:v>
                </c:pt>
                <c:pt idx="7085">
                  <c:v>2099</c:v>
                </c:pt>
                <c:pt idx="7086">
                  <c:v>2099</c:v>
                </c:pt>
                <c:pt idx="7087">
                  <c:v>2099</c:v>
                </c:pt>
                <c:pt idx="7088">
                  <c:v>2099</c:v>
                </c:pt>
                <c:pt idx="7089">
                  <c:v>2099</c:v>
                </c:pt>
                <c:pt idx="7090">
                  <c:v>2099</c:v>
                </c:pt>
                <c:pt idx="7091">
                  <c:v>2100</c:v>
                </c:pt>
                <c:pt idx="7092">
                  <c:v>2100</c:v>
                </c:pt>
                <c:pt idx="7093">
                  <c:v>2101</c:v>
                </c:pt>
                <c:pt idx="7094">
                  <c:v>2101</c:v>
                </c:pt>
                <c:pt idx="7095">
                  <c:v>2101</c:v>
                </c:pt>
                <c:pt idx="7096">
                  <c:v>2101</c:v>
                </c:pt>
                <c:pt idx="7097">
                  <c:v>2101</c:v>
                </c:pt>
                <c:pt idx="7098">
                  <c:v>2101</c:v>
                </c:pt>
                <c:pt idx="7099">
                  <c:v>2101</c:v>
                </c:pt>
                <c:pt idx="7100">
                  <c:v>2101</c:v>
                </c:pt>
                <c:pt idx="7101">
                  <c:v>2101</c:v>
                </c:pt>
                <c:pt idx="7102">
                  <c:v>2102</c:v>
                </c:pt>
                <c:pt idx="7103">
                  <c:v>2102</c:v>
                </c:pt>
                <c:pt idx="7104">
                  <c:v>2102</c:v>
                </c:pt>
                <c:pt idx="7105">
                  <c:v>2102</c:v>
                </c:pt>
                <c:pt idx="7106">
                  <c:v>2102</c:v>
                </c:pt>
                <c:pt idx="7107">
                  <c:v>2102</c:v>
                </c:pt>
                <c:pt idx="7108">
                  <c:v>2102</c:v>
                </c:pt>
                <c:pt idx="7109">
                  <c:v>2102</c:v>
                </c:pt>
                <c:pt idx="7110">
                  <c:v>2102</c:v>
                </c:pt>
                <c:pt idx="7111">
                  <c:v>2102</c:v>
                </c:pt>
                <c:pt idx="7112">
                  <c:v>2102</c:v>
                </c:pt>
                <c:pt idx="7113">
                  <c:v>2102</c:v>
                </c:pt>
                <c:pt idx="7114">
                  <c:v>2103</c:v>
                </c:pt>
                <c:pt idx="7115">
                  <c:v>2104</c:v>
                </c:pt>
                <c:pt idx="7116">
                  <c:v>2105</c:v>
                </c:pt>
                <c:pt idx="7117">
                  <c:v>2105</c:v>
                </c:pt>
                <c:pt idx="7118">
                  <c:v>2105</c:v>
                </c:pt>
                <c:pt idx="7119">
                  <c:v>2105</c:v>
                </c:pt>
                <c:pt idx="7120">
                  <c:v>2105</c:v>
                </c:pt>
                <c:pt idx="7121">
                  <c:v>2105</c:v>
                </c:pt>
                <c:pt idx="7122">
                  <c:v>2105</c:v>
                </c:pt>
                <c:pt idx="7123">
                  <c:v>2105</c:v>
                </c:pt>
                <c:pt idx="7124">
                  <c:v>2105</c:v>
                </c:pt>
                <c:pt idx="7125">
                  <c:v>2106</c:v>
                </c:pt>
                <c:pt idx="7126">
                  <c:v>2106</c:v>
                </c:pt>
                <c:pt idx="7127">
                  <c:v>2106</c:v>
                </c:pt>
                <c:pt idx="7128">
                  <c:v>2106</c:v>
                </c:pt>
                <c:pt idx="7129">
                  <c:v>2106</c:v>
                </c:pt>
                <c:pt idx="7130">
                  <c:v>2106</c:v>
                </c:pt>
                <c:pt idx="7131">
                  <c:v>2106</c:v>
                </c:pt>
                <c:pt idx="7132">
                  <c:v>2106</c:v>
                </c:pt>
                <c:pt idx="7133">
                  <c:v>2106</c:v>
                </c:pt>
                <c:pt idx="7134">
                  <c:v>2106</c:v>
                </c:pt>
                <c:pt idx="7135">
                  <c:v>2107</c:v>
                </c:pt>
                <c:pt idx="7136">
                  <c:v>2108</c:v>
                </c:pt>
                <c:pt idx="7137">
                  <c:v>2108</c:v>
                </c:pt>
                <c:pt idx="7138">
                  <c:v>2108</c:v>
                </c:pt>
                <c:pt idx="7139">
                  <c:v>2108</c:v>
                </c:pt>
                <c:pt idx="7140">
                  <c:v>2108</c:v>
                </c:pt>
                <c:pt idx="7141">
                  <c:v>2109</c:v>
                </c:pt>
                <c:pt idx="7142">
                  <c:v>2110</c:v>
                </c:pt>
                <c:pt idx="7143">
                  <c:v>2110</c:v>
                </c:pt>
                <c:pt idx="7144">
                  <c:v>2110</c:v>
                </c:pt>
                <c:pt idx="7145">
                  <c:v>2111</c:v>
                </c:pt>
                <c:pt idx="7146">
                  <c:v>2112</c:v>
                </c:pt>
                <c:pt idx="7147">
                  <c:v>2113</c:v>
                </c:pt>
                <c:pt idx="7148">
                  <c:v>2114</c:v>
                </c:pt>
                <c:pt idx="7149">
                  <c:v>2114</c:v>
                </c:pt>
                <c:pt idx="7150">
                  <c:v>2114</c:v>
                </c:pt>
                <c:pt idx="7151">
                  <c:v>2114</c:v>
                </c:pt>
                <c:pt idx="7152">
                  <c:v>2114</c:v>
                </c:pt>
                <c:pt idx="7153">
                  <c:v>2114</c:v>
                </c:pt>
                <c:pt idx="7154">
                  <c:v>2114</c:v>
                </c:pt>
                <c:pt idx="7155">
                  <c:v>2114</c:v>
                </c:pt>
                <c:pt idx="7156">
                  <c:v>2114</c:v>
                </c:pt>
                <c:pt idx="7157">
                  <c:v>2114</c:v>
                </c:pt>
                <c:pt idx="7158">
                  <c:v>2114</c:v>
                </c:pt>
                <c:pt idx="7159">
                  <c:v>2114</c:v>
                </c:pt>
                <c:pt idx="7160">
                  <c:v>2114</c:v>
                </c:pt>
                <c:pt idx="7161">
                  <c:v>2114</c:v>
                </c:pt>
                <c:pt idx="7162">
                  <c:v>2114</c:v>
                </c:pt>
                <c:pt idx="7163">
                  <c:v>2114</c:v>
                </c:pt>
                <c:pt idx="7164">
                  <c:v>2114</c:v>
                </c:pt>
                <c:pt idx="7165">
                  <c:v>2114</c:v>
                </c:pt>
                <c:pt idx="7166">
                  <c:v>2114</c:v>
                </c:pt>
                <c:pt idx="7167">
                  <c:v>2114</c:v>
                </c:pt>
                <c:pt idx="7168">
                  <c:v>2114</c:v>
                </c:pt>
                <c:pt idx="7169">
                  <c:v>2114</c:v>
                </c:pt>
                <c:pt idx="7170">
                  <c:v>2114</c:v>
                </c:pt>
                <c:pt idx="7171">
                  <c:v>2114</c:v>
                </c:pt>
                <c:pt idx="7172">
                  <c:v>2114</c:v>
                </c:pt>
                <c:pt idx="7173">
                  <c:v>2114</c:v>
                </c:pt>
                <c:pt idx="7174">
                  <c:v>2115</c:v>
                </c:pt>
                <c:pt idx="7175">
                  <c:v>2115</c:v>
                </c:pt>
                <c:pt idx="7176">
                  <c:v>2115</c:v>
                </c:pt>
                <c:pt idx="7177">
                  <c:v>2115</c:v>
                </c:pt>
                <c:pt idx="7178">
                  <c:v>2116</c:v>
                </c:pt>
                <c:pt idx="7179">
                  <c:v>2116</c:v>
                </c:pt>
                <c:pt idx="7180">
                  <c:v>2116</c:v>
                </c:pt>
                <c:pt idx="7181">
                  <c:v>2116</c:v>
                </c:pt>
                <c:pt idx="7182">
                  <c:v>2116</c:v>
                </c:pt>
                <c:pt idx="7183">
                  <c:v>2117</c:v>
                </c:pt>
                <c:pt idx="7184">
                  <c:v>2118</c:v>
                </c:pt>
                <c:pt idx="7185">
                  <c:v>2119</c:v>
                </c:pt>
                <c:pt idx="7186">
                  <c:v>2120</c:v>
                </c:pt>
                <c:pt idx="7187">
                  <c:v>2120</c:v>
                </c:pt>
                <c:pt idx="7188">
                  <c:v>2120</c:v>
                </c:pt>
                <c:pt idx="7189">
                  <c:v>2121</c:v>
                </c:pt>
                <c:pt idx="7190">
                  <c:v>2122</c:v>
                </c:pt>
                <c:pt idx="7191">
                  <c:v>2122</c:v>
                </c:pt>
                <c:pt idx="7192">
                  <c:v>2122</c:v>
                </c:pt>
                <c:pt idx="7193">
                  <c:v>2123</c:v>
                </c:pt>
                <c:pt idx="7194">
                  <c:v>2124</c:v>
                </c:pt>
                <c:pt idx="7195">
                  <c:v>2125</c:v>
                </c:pt>
                <c:pt idx="7196">
                  <c:v>2125</c:v>
                </c:pt>
                <c:pt idx="7197">
                  <c:v>2125</c:v>
                </c:pt>
                <c:pt idx="7198">
                  <c:v>2126</c:v>
                </c:pt>
                <c:pt idx="7199">
                  <c:v>2127</c:v>
                </c:pt>
                <c:pt idx="7200">
                  <c:v>2127</c:v>
                </c:pt>
                <c:pt idx="7201">
                  <c:v>2127</c:v>
                </c:pt>
                <c:pt idx="7202">
                  <c:v>2128</c:v>
                </c:pt>
                <c:pt idx="7203">
                  <c:v>2128</c:v>
                </c:pt>
                <c:pt idx="7204">
                  <c:v>2128</c:v>
                </c:pt>
                <c:pt idx="7205">
                  <c:v>2128</c:v>
                </c:pt>
                <c:pt idx="7206">
                  <c:v>2129</c:v>
                </c:pt>
                <c:pt idx="7207">
                  <c:v>2129</c:v>
                </c:pt>
                <c:pt idx="7208">
                  <c:v>2129</c:v>
                </c:pt>
                <c:pt idx="7209">
                  <c:v>2129</c:v>
                </c:pt>
                <c:pt idx="7210">
                  <c:v>2129</c:v>
                </c:pt>
                <c:pt idx="7211">
                  <c:v>2129</c:v>
                </c:pt>
                <c:pt idx="7212">
                  <c:v>2129</c:v>
                </c:pt>
                <c:pt idx="7213">
                  <c:v>2130</c:v>
                </c:pt>
                <c:pt idx="7214">
                  <c:v>2130</c:v>
                </c:pt>
                <c:pt idx="7215">
                  <c:v>2130</c:v>
                </c:pt>
                <c:pt idx="7216">
                  <c:v>2131</c:v>
                </c:pt>
                <c:pt idx="7217">
                  <c:v>2132</c:v>
                </c:pt>
                <c:pt idx="7218">
                  <c:v>2133</c:v>
                </c:pt>
                <c:pt idx="7219">
                  <c:v>2133</c:v>
                </c:pt>
                <c:pt idx="7220">
                  <c:v>2133</c:v>
                </c:pt>
                <c:pt idx="7221">
                  <c:v>2134</c:v>
                </c:pt>
                <c:pt idx="7222">
                  <c:v>2135</c:v>
                </c:pt>
                <c:pt idx="7223">
                  <c:v>2135</c:v>
                </c:pt>
                <c:pt idx="7224">
                  <c:v>2136</c:v>
                </c:pt>
                <c:pt idx="7225">
                  <c:v>2136</c:v>
                </c:pt>
                <c:pt idx="7226">
                  <c:v>2136</c:v>
                </c:pt>
                <c:pt idx="7227">
                  <c:v>2137</c:v>
                </c:pt>
                <c:pt idx="7228">
                  <c:v>2138</c:v>
                </c:pt>
                <c:pt idx="7229">
                  <c:v>2138</c:v>
                </c:pt>
                <c:pt idx="7230">
                  <c:v>2139</c:v>
                </c:pt>
                <c:pt idx="7231">
                  <c:v>2139</c:v>
                </c:pt>
                <c:pt idx="7232">
                  <c:v>2140</c:v>
                </c:pt>
                <c:pt idx="7233">
                  <c:v>2141</c:v>
                </c:pt>
                <c:pt idx="7234">
                  <c:v>2141</c:v>
                </c:pt>
                <c:pt idx="7235">
                  <c:v>2141</c:v>
                </c:pt>
                <c:pt idx="7236">
                  <c:v>2141</c:v>
                </c:pt>
                <c:pt idx="7237">
                  <c:v>2141</c:v>
                </c:pt>
                <c:pt idx="7238">
                  <c:v>2141</c:v>
                </c:pt>
                <c:pt idx="7239">
                  <c:v>2141</c:v>
                </c:pt>
                <c:pt idx="7240">
                  <c:v>2142</c:v>
                </c:pt>
                <c:pt idx="7241">
                  <c:v>2142</c:v>
                </c:pt>
                <c:pt idx="7242">
                  <c:v>2142</c:v>
                </c:pt>
                <c:pt idx="7243">
                  <c:v>2142</c:v>
                </c:pt>
                <c:pt idx="7244">
                  <c:v>2142</c:v>
                </c:pt>
                <c:pt idx="7245">
                  <c:v>2142</c:v>
                </c:pt>
                <c:pt idx="7246">
                  <c:v>2142</c:v>
                </c:pt>
                <c:pt idx="7247">
                  <c:v>2142</c:v>
                </c:pt>
                <c:pt idx="7248">
                  <c:v>2142</c:v>
                </c:pt>
                <c:pt idx="7249">
                  <c:v>2143</c:v>
                </c:pt>
                <c:pt idx="7250">
                  <c:v>2144</c:v>
                </c:pt>
                <c:pt idx="7251">
                  <c:v>2145</c:v>
                </c:pt>
                <c:pt idx="7252">
                  <c:v>2146</c:v>
                </c:pt>
                <c:pt idx="7253">
                  <c:v>2147</c:v>
                </c:pt>
                <c:pt idx="7254">
                  <c:v>2148</c:v>
                </c:pt>
                <c:pt idx="7255">
                  <c:v>2149</c:v>
                </c:pt>
                <c:pt idx="7256">
                  <c:v>2150</c:v>
                </c:pt>
                <c:pt idx="7257">
                  <c:v>2150</c:v>
                </c:pt>
                <c:pt idx="7258">
                  <c:v>2150</c:v>
                </c:pt>
                <c:pt idx="7259">
                  <c:v>2151</c:v>
                </c:pt>
                <c:pt idx="7260">
                  <c:v>2152</c:v>
                </c:pt>
                <c:pt idx="7261">
                  <c:v>2152</c:v>
                </c:pt>
                <c:pt idx="7262">
                  <c:v>2153</c:v>
                </c:pt>
                <c:pt idx="7263">
                  <c:v>2154</c:v>
                </c:pt>
                <c:pt idx="7264">
                  <c:v>2154</c:v>
                </c:pt>
                <c:pt idx="7265">
                  <c:v>2155</c:v>
                </c:pt>
                <c:pt idx="7266">
                  <c:v>2156</c:v>
                </c:pt>
                <c:pt idx="7267">
                  <c:v>2157</c:v>
                </c:pt>
                <c:pt idx="7268">
                  <c:v>2158</c:v>
                </c:pt>
                <c:pt idx="7269">
                  <c:v>2158</c:v>
                </c:pt>
                <c:pt idx="7270">
                  <c:v>2158</c:v>
                </c:pt>
                <c:pt idx="7271">
                  <c:v>2158</c:v>
                </c:pt>
                <c:pt idx="7272">
                  <c:v>2158</c:v>
                </c:pt>
                <c:pt idx="7273">
                  <c:v>2159</c:v>
                </c:pt>
                <c:pt idx="7274">
                  <c:v>2159</c:v>
                </c:pt>
                <c:pt idx="7275">
                  <c:v>2159</c:v>
                </c:pt>
                <c:pt idx="7276">
                  <c:v>2159</c:v>
                </c:pt>
                <c:pt idx="7277">
                  <c:v>2160</c:v>
                </c:pt>
                <c:pt idx="7278">
                  <c:v>2161</c:v>
                </c:pt>
                <c:pt idx="7279">
                  <c:v>2162</c:v>
                </c:pt>
                <c:pt idx="7280">
                  <c:v>2162</c:v>
                </c:pt>
                <c:pt idx="7281">
                  <c:v>2163</c:v>
                </c:pt>
                <c:pt idx="7282">
                  <c:v>2163</c:v>
                </c:pt>
                <c:pt idx="7283">
                  <c:v>2163</c:v>
                </c:pt>
                <c:pt idx="7284">
                  <c:v>2163</c:v>
                </c:pt>
                <c:pt idx="7285">
                  <c:v>2163</c:v>
                </c:pt>
                <c:pt idx="7286">
                  <c:v>2163</c:v>
                </c:pt>
                <c:pt idx="7287">
                  <c:v>2163</c:v>
                </c:pt>
                <c:pt idx="7288">
                  <c:v>2163</c:v>
                </c:pt>
                <c:pt idx="7289">
                  <c:v>2163</c:v>
                </c:pt>
                <c:pt idx="7290">
                  <c:v>2164</c:v>
                </c:pt>
                <c:pt idx="7291">
                  <c:v>2165</c:v>
                </c:pt>
                <c:pt idx="7292">
                  <c:v>2166</c:v>
                </c:pt>
                <c:pt idx="7293">
                  <c:v>2167</c:v>
                </c:pt>
                <c:pt idx="7294">
                  <c:v>2167</c:v>
                </c:pt>
                <c:pt idx="7295">
                  <c:v>2167</c:v>
                </c:pt>
                <c:pt idx="7296">
                  <c:v>2167</c:v>
                </c:pt>
                <c:pt idx="7297">
                  <c:v>2167</c:v>
                </c:pt>
                <c:pt idx="7298">
                  <c:v>2167</c:v>
                </c:pt>
                <c:pt idx="7299">
                  <c:v>2167</c:v>
                </c:pt>
                <c:pt idx="7300">
                  <c:v>2167</c:v>
                </c:pt>
                <c:pt idx="7301">
                  <c:v>2167</c:v>
                </c:pt>
                <c:pt idx="7302">
                  <c:v>2167</c:v>
                </c:pt>
                <c:pt idx="7303">
                  <c:v>2167</c:v>
                </c:pt>
                <c:pt idx="7304">
                  <c:v>2167</c:v>
                </c:pt>
                <c:pt idx="7305">
                  <c:v>2167</c:v>
                </c:pt>
                <c:pt idx="7306">
                  <c:v>2168</c:v>
                </c:pt>
                <c:pt idx="7307">
                  <c:v>2169</c:v>
                </c:pt>
                <c:pt idx="7308">
                  <c:v>2169</c:v>
                </c:pt>
                <c:pt idx="7309">
                  <c:v>2169</c:v>
                </c:pt>
                <c:pt idx="7310">
                  <c:v>2169</c:v>
                </c:pt>
                <c:pt idx="7311">
                  <c:v>2169</c:v>
                </c:pt>
                <c:pt idx="7312">
                  <c:v>2169</c:v>
                </c:pt>
                <c:pt idx="7313">
                  <c:v>2169</c:v>
                </c:pt>
                <c:pt idx="7314">
                  <c:v>2170</c:v>
                </c:pt>
                <c:pt idx="7315">
                  <c:v>2170</c:v>
                </c:pt>
                <c:pt idx="7316">
                  <c:v>2170</c:v>
                </c:pt>
                <c:pt idx="7317">
                  <c:v>2170</c:v>
                </c:pt>
                <c:pt idx="7318">
                  <c:v>2170</c:v>
                </c:pt>
                <c:pt idx="7319">
                  <c:v>2170</c:v>
                </c:pt>
                <c:pt idx="7320">
                  <c:v>2171</c:v>
                </c:pt>
                <c:pt idx="7321">
                  <c:v>2171</c:v>
                </c:pt>
                <c:pt idx="7322">
                  <c:v>2171</c:v>
                </c:pt>
                <c:pt idx="7323">
                  <c:v>2171</c:v>
                </c:pt>
                <c:pt idx="7324">
                  <c:v>2171</c:v>
                </c:pt>
                <c:pt idx="7325">
                  <c:v>2171</c:v>
                </c:pt>
                <c:pt idx="7326">
                  <c:v>2171</c:v>
                </c:pt>
                <c:pt idx="7327">
                  <c:v>2171</c:v>
                </c:pt>
                <c:pt idx="7328">
                  <c:v>2172</c:v>
                </c:pt>
                <c:pt idx="7329">
                  <c:v>2173</c:v>
                </c:pt>
                <c:pt idx="7330">
                  <c:v>2173</c:v>
                </c:pt>
                <c:pt idx="7331">
                  <c:v>2173</c:v>
                </c:pt>
                <c:pt idx="7332">
                  <c:v>2173</c:v>
                </c:pt>
                <c:pt idx="7333">
                  <c:v>2174</c:v>
                </c:pt>
                <c:pt idx="7334">
                  <c:v>2175</c:v>
                </c:pt>
                <c:pt idx="7335">
                  <c:v>2176</c:v>
                </c:pt>
                <c:pt idx="7336">
                  <c:v>2176</c:v>
                </c:pt>
                <c:pt idx="7337">
                  <c:v>2176</c:v>
                </c:pt>
                <c:pt idx="7338">
                  <c:v>2176</c:v>
                </c:pt>
                <c:pt idx="7339">
                  <c:v>2177</c:v>
                </c:pt>
                <c:pt idx="7340">
                  <c:v>2177</c:v>
                </c:pt>
                <c:pt idx="7341">
                  <c:v>2177</c:v>
                </c:pt>
                <c:pt idx="7342">
                  <c:v>2177</c:v>
                </c:pt>
                <c:pt idx="7343">
                  <c:v>2177</c:v>
                </c:pt>
                <c:pt idx="7344">
                  <c:v>2178</c:v>
                </c:pt>
                <c:pt idx="7345">
                  <c:v>2179</c:v>
                </c:pt>
                <c:pt idx="7346">
                  <c:v>2179</c:v>
                </c:pt>
                <c:pt idx="7347">
                  <c:v>2179</c:v>
                </c:pt>
                <c:pt idx="7348">
                  <c:v>2180</c:v>
                </c:pt>
                <c:pt idx="7349">
                  <c:v>2180</c:v>
                </c:pt>
                <c:pt idx="7350">
                  <c:v>2181</c:v>
                </c:pt>
                <c:pt idx="7351">
                  <c:v>2182</c:v>
                </c:pt>
                <c:pt idx="7352">
                  <c:v>2183</c:v>
                </c:pt>
                <c:pt idx="7353">
                  <c:v>2183</c:v>
                </c:pt>
                <c:pt idx="7354">
                  <c:v>2183</c:v>
                </c:pt>
                <c:pt idx="7355">
                  <c:v>2184</c:v>
                </c:pt>
                <c:pt idx="7356">
                  <c:v>2185</c:v>
                </c:pt>
                <c:pt idx="7357">
                  <c:v>2186</c:v>
                </c:pt>
                <c:pt idx="7358">
                  <c:v>2187</c:v>
                </c:pt>
                <c:pt idx="7359">
                  <c:v>2187</c:v>
                </c:pt>
                <c:pt idx="7360">
                  <c:v>2187</c:v>
                </c:pt>
                <c:pt idx="7361">
                  <c:v>2187</c:v>
                </c:pt>
                <c:pt idx="7362">
                  <c:v>2187</c:v>
                </c:pt>
                <c:pt idx="7363">
                  <c:v>2187</c:v>
                </c:pt>
                <c:pt idx="7364">
                  <c:v>2188</c:v>
                </c:pt>
                <c:pt idx="7365">
                  <c:v>2188</c:v>
                </c:pt>
                <c:pt idx="7366">
                  <c:v>2188</c:v>
                </c:pt>
                <c:pt idx="7367">
                  <c:v>2188</c:v>
                </c:pt>
                <c:pt idx="7368">
                  <c:v>2188</c:v>
                </c:pt>
                <c:pt idx="7369">
                  <c:v>2189</c:v>
                </c:pt>
                <c:pt idx="7370">
                  <c:v>2190</c:v>
                </c:pt>
                <c:pt idx="7371">
                  <c:v>2191</c:v>
                </c:pt>
                <c:pt idx="7372">
                  <c:v>2192</c:v>
                </c:pt>
                <c:pt idx="7373">
                  <c:v>2192</c:v>
                </c:pt>
                <c:pt idx="7374">
                  <c:v>2192</c:v>
                </c:pt>
                <c:pt idx="7375">
                  <c:v>2193</c:v>
                </c:pt>
                <c:pt idx="7376">
                  <c:v>2193</c:v>
                </c:pt>
                <c:pt idx="7377">
                  <c:v>2193</c:v>
                </c:pt>
                <c:pt idx="7378">
                  <c:v>2194</c:v>
                </c:pt>
                <c:pt idx="7379">
                  <c:v>2194</c:v>
                </c:pt>
                <c:pt idx="7380">
                  <c:v>2195</c:v>
                </c:pt>
                <c:pt idx="7381">
                  <c:v>2195</c:v>
                </c:pt>
                <c:pt idx="7382">
                  <c:v>2195</c:v>
                </c:pt>
                <c:pt idx="7383">
                  <c:v>2196</c:v>
                </c:pt>
                <c:pt idx="7384">
                  <c:v>2196</c:v>
                </c:pt>
                <c:pt idx="7385">
                  <c:v>2196</c:v>
                </c:pt>
                <c:pt idx="7386">
                  <c:v>2196</c:v>
                </c:pt>
                <c:pt idx="7387">
                  <c:v>2196</c:v>
                </c:pt>
                <c:pt idx="7388">
                  <c:v>2196</c:v>
                </c:pt>
                <c:pt idx="7389">
                  <c:v>2196</c:v>
                </c:pt>
                <c:pt idx="7390">
                  <c:v>2196</c:v>
                </c:pt>
                <c:pt idx="7391">
                  <c:v>2196</c:v>
                </c:pt>
                <c:pt idx="7392">
                  <c:v>2196</c:v>
                </c:pt>
                <c:pt idx="7393">
                  <c:v>2196</c:v>
                </c:pt>
                <c:pt idx="7394">
                  <c:v>2196</c:v>
                </c:pt>
                <c:pt idx="7395">
                  <c:v>2196</c:v>
                </c:pt>
                <c:pt idx="7396">
                  <c:v>2196</c:v>
                </c:pt>
                <c:pt idx="7397">
                  <c:v>2197</c:v>
                </c:pt>
                <c:pt idx="7398">
                  <c:v>2197</c:v>
                </c:pt>
                <c:pt idx="7399">
                  <c:v>2197</c:v>
                </c:pt>
                <c:pt idx="7400">
                  <c:v>2198</c:v>
                </c:pt>
                <c:pt idx="7401">
                  <c:v>2199</c:v>
                </c:pt>
                <c:pt idx="7402">
                  <c:v>2199</c:v>
                </c:pt>
                <c:pt idx="7403">
                  <c:v>2200</c:v>
                </c:pt>
                <c:pt idx="7404">
                  <c:v>2200</c:v>
                </c:pt>
                <c:pt idx="7405">
                  <c:v>2200</c:v>
                </c:pt>
                <c:pt idx="7406">
                  <c:v>2200</c:v>
                </c:pt>
                <c:pt idx="7407">
                  <c:v>2200</c:v>
                </c:pt>
                <c:pt idx="7408">
                  <c:v>2200</c:v>
                </c:pt>
                <c:pt idx="7409">
                  <c:v>2200</c:v>
                </c:pt>
                <c:pt idx="7410">
                  <c:v>2200</c:v>
                </c:pt>
                <c:pt idx="7411">
                  <c:v>2201</c:v>
                </c:pt>
                <c:pt idx="7412">
                  <c:v>2201</c:v>
                </c:pt>
                <c:pt idx="7413">
                  <c:v>2201</c:v>
                </c:pt>
                <c:pt idx="7414">
                  <c:v>2202</c:v>
                </c:pt>
                <c:pt idx="7415">
                  <c:v>2202</c:v>
                </c:pt>
                <c:pt idx="7416">
                  <c:v>2202</c:v>
                </c:pt>
                <c:pt idx="7417">
                  <c:v>2202</c:v>
                </c:pt>
                <c:pt idx="7418">
                  <c:v>2202</c:v>
                </c:pt>
                <c:pt idx="7419">
                  <c:v>2202</c:v>
                </c:pt>
                <c:pt idx="7420">
                  <c:v>2203</c:v>
                </c:pt>
                <c:pt idx="7421">
                  <c:v>2203</c:v>
                </c:pt>
                <c:pt idx="7422">
                  <c:v>2204</c:v>
                </c:pt>
                <c:pt idx="7423">
                  <c:v>2204</c:v>
                </c:pt>
                <c:pt idx="7424">
                  <c:v>2204</c:v>
                </c:pt>
                <c:pt idx="7425">
                  <c:v>2204</c:v>
                </c:pt>
                <c:pt idx="7426">
                  <c:v>2204</c:v>
                </c:pt>
                <c:pt idx="7427">
                  <c:v>2204</c:v>
                </c:pt>
                <c:pt idx="7428">
                  <c:v>2204</c:v>
                </c:pt>
                <c:pt idx="7429">
                  <c:v>2204</c:v>
                </c:pt>
                <c:pt idx="7430">
                  <c:v>2204</c:v>
                </c:pt>
                <c:pt idx="7431">
                  <c:v>2204</c:v>
                </c:pt>
                <c:pt idx="7432">
                  <c:v>2205</c:v>
                </c:pt>
                <c:pt idx="7433">
                  <c:v>2205</c:v>
                </c:pt>
                <c:pt idx="7434">
                  <c:v>2205</c:v>
                </c:pt>
                <c:pt idx="7435">
                  <c:v>2205</c:v>
                </c:pt>
                <c:pt idx="7436">
                  <c:v>2205</c:v>
                </c:pt>
                <c:pt idx="7437">
                  <c:v>2205</c:v>
                </c:pt>
                <c:pt idx="7438">
                  <c:v>2205</c:v>
                </c:pt>
                <c:pt idx="7439">
                  <c:v>2206</c:v>
                </c:pt>
                <c:pt idx="7440">
                  <c:v>2207</c:v>
                </c:pt>
                <c:pt idx="7441">
                  <c:v>2207</c:v>
                </c:pt>
                <c:pt idx="7442">
                  <c:v>2208</c:v>
                </c:pt>
                <c:pt idx="7443">
                  <c:v>2209</c:v>
                </c:pt>
                <c:pt idx="7444">
                  <c:v>2210</c:v>
                </c:pt>
                <c:pt idx="7445">
                  <c:v>2211</c:v>
                </c:pt>
                <c:pt idx="7446">
                  <c:v>2211</c:v>
                </c:pt>
                <c:pt idx="7447">
                  <c:v>2212</c:v>
                </c:pt>
                <c:pt idx="7448">
                  <c:v>2212</c:v>
                </c:pt>
                <c:pt idx="7449">
                  <c:v>2212</c:v>
                </c:pt>
                <c:pt idx="7450">
                  <c:v>2212</c:v>
                </c:pt>
                <c:pt idx="7451">
                  <c:v>2212</c:v>
                </c:pt>
                <c:pt idx="7452">
                  <c:v>2212</c:v>
                </c:pt>
                <c:pt idx="7453">
                  <c:v>2212</c:v>
                </c:pt>
                <c:pt idx="7454">
                  <c:v>2213</c:v>
                </c:pt>
                <c:pt idx="7455">
                  <c:v>2213</c:v>
                </c:pt>
                <c:pt idx="7456">
                  <c:v>2214</c:v>
                </c:pt>
                <c:pt idx="7457">
                  <c:v>2215</c:v>
                </c:pt>
                <c:pt idx="7458">
                  <c:v>2215</c:v>
                </c:pt>
                <c:pt idx="7459">
                  <c:v>2215</c:v>
                </c:pt>
                <c:pt idx="7460">
                  <c:v>2215</c:v>
                </c:pt>
                <c:pt idx="7461">
                  <c:v>2216</c:v>
                </c:pt>
                <c:pt idx="7462">
                  <c:v>2216</c:v>
                </c:pt>
                <c:pt idx="7463">
                  <c:v>2216</c:v>
                </c:pt>
                <c:pt idx="7464">
                  <c:v>2216</c:v>
                </c:pt>
                <c:pt idx="7465">
                  <c:v>2216</c:v>
                </c:pt>
                <c:pt idx="7466">
                  <c:v>2216</c:v>
                </c:pt>
                <c:pt idx="7467">
                  <c:v>2217</c:v>
                </c:pt>
                <c:pt idx="7468">
                  <c:v>2217</c:v>
                </c:pt>
                <c:pt idx="7469">
                  <c:v>2217</c:v>
                </c:pt>
                <c:pt idx="7470">
                  <c:v>2217</c:v>
                </c:pt>
                <c:pt idx="7471">
                  <c:v>2217</c:v>
                </c:pt>
                <c:pt idx="7472">
                  <c:v>2218</c:v>
                </c:pt>
                <c:pt idx="7473">
                  <c:v>2219</c:v>
                </c:pt>
                <c:pt idx="7474">
                  <c:v>2219</c:v>
                </c:pt>
                <c:pt idx="7475">
                  <c:v>2219</c:v>
                </c:pt>
                <c:pt idx="7476">
                  <c:v>2219</c:v>
                </c:pt>
                <c:pt idx="7477">
                  <c:v>2219</c:v>
                </c:pt>
                <c:pt idx="7478">
                  <c:v>2220</c:v>
                </c:pt>
                <c:pt idx="7479">
                  <c:v>2220</c:v>
                </c:pt>
                <c:pt idx="7480">
                  <c:v>2220</c:v>
                </c:pt>
                <c:pt idx="7481">
                  <c:v>2220</c:v>
                </c:pt>
                <c:pt idx="7482">
                  <c:v>2220</c:v>
                </c:pt>
                <c:pt idx="7483">
                  <c:v>2221</c:v>
                </c:pt>
                <c:pt idx="7484">
                  <c:v>2221</c:v>
                </c:pt>
                <c:pt idx="7485">
                  <c:v>2221</c:v>
                </c:pt>
                <c:pt idx="7486">
                  <c:v>2221</c:v>
                </c:pt>
                <c:pt idx="7487">
                  <c:v>2221</c:v>
                </c:pt>
                <c:pt idx="7488">
                  <c:v>2221</c:v>
                </c:pt>
                <c:pt idx="7489">
                  <c:v>2221</c:v>
                </c:pt>
                <c:pt idx="7490">
                  <c:v>2221</c:v>
                </c:pt>
                <c:pt idx="7491">
                  <c:v>2221</c:v>
                </c:pt>
                <c:pt idx="7492">
                  <c:v>2221</c:v>
                </c:pt>
                <c:pt idx="7493">
                  <c:v>2221</c:v>
                </c:pt>
                <c:pt idx="7494">
                  <c:v>2221</c:v>
                </c:pt>
                <c:pt idx="7495">
                  <c:v>2221</c:v>
                </c:pt>
                <c:pt idx="7496">
                  <c:v>2222</c:v>
                </c:pt>
                <c:pt idx="7497">
                  <c:v>2222</c:v>
                </c:pt>
                <c:pt idx="7498">
                  <c:v>2222</c:v>
                </c:pt>
                <c:pt idx="7499">
                  <c:v>2222</c:v>
                </c:pt>
                <c:pt idx="7500">
                  <c:v>2222</c:v>
                </c:pt>
                <c:pt idx="7501">
                  <c:v>2222</c:v>
                </c:pt>
                <c:pt idx="7502">
                  <c:v>2222</c:v>
                </c:pt>
                <c:pt idx="7503">
                  <c:v>2222</c:v>
                </c:pt>
                <c:pt idx="7504">
                  <c:v>2222</c:v>
                </c:pt>
                <c:pt idx="7505">
                  <c:v>2223</c:v>
                </c:pt>
                <c:pt idx="7506">
                  <c:v>2224</c:v>
                </c:pt>
                <c:pt idx="7507">
                  <c:v>2224</c:v>
                </c:pt>
                <c:pt idx="7508">
                  <c:v>2224</c:v>
                </c:pt>
                <c:pt idx="7509">
                  <c:v>2224</c:v>
                </c:pt>
                <c:pt idx="7510">
                  <c:v>2224</c:v>
                </c:pt>
                <c:pt idx="7511">
                  <c:v>2225</c:v>
                </c:pt>
                <c:pt idx="7512">
                  <c:v>2226</c:v>
                </c:pt>
                <c:pt idx="7513">
                  <c:v>2227</c:v>
                </c:pt>
                <c:pt idx="7514">
                  <c:v>2228</c:v>
                </c:pt>
                <c:pt idx="7515">
                  <c:v>2229</c:v>
                </c:pt>
                <c:pt idx="7516">
                  <c:v>2230</c:v>
                </c:pt>
                <c:pt idx="7517">
                  <c:v>2231</c:v>
                </c:pt>
                <c:pt idx="7518">
                  <c:v>2232</c:v>
                </c:pt>
                <c:pt idx="7519">
                  <c:v>2233</c:v>
                </c:pt>
                <c:pt idx="7520">
                  <c:v>2234</c:v>
                </c:pt>
                <c:pt idx="7521">
                  <c:v>2234</c:v>
                </c:pt>
                <c:pt idx="7522">
                  <c:v>2235</c:v>
                </c:pt>
                <c:pt idx="7523">
                  <c:v>2235</c:v>
                </c:pt>
                <c:pt idx="7524">
                  <c:v>2235</c:v>
                </c:pt>
                <c:pt idx="7525">
                  <c:v>2235</c:v>
                </c:pt>
                <c:pt idx="7526">
                  <c:v>2235</c:v>
                </c:pt>
                <c:pt idx="7527">
                  <c:v>2235</c:v>
                </c:pt>
                <c:pt idx="7528">
                  <c:v>2235</c:v>
                </c:pt>
                <c:pt idx="7529">
                  <c:v>2235</c:v>
                </c:pt>
                <c:pt idx="7530">
                  <c:v>2235</c:v>
                </c:pt>
                <c:pt idx="7531">
                  <c:v>2235</c:v>
                </c:pt>
                <c:pt idx="7532">
                  <c:v>2235</c:v>
                </c:pt>
                <c:pt idx="7533">
                  <c:v>2235</c:v>
                </c:pt>
                <c:pt idx="7534">
                  <c:v>2236</c:v>
                </c:pt>
                <c:pt idx="7535">
                  <c:v>2236</c:v>
                </c:pt>
                <c:pt idx="7536">
                  <c:v>2237</c:v>
                </c:pt>
                <c:pt idx="7537">
                  <c:v>2237</c:v>
                </c:pt>
                <c:pt idx="7538">
                  <c:v>2238</c:v>
                </c:pt>
                <c:pt idx="7539">
                  <c:v>2238</c:v>
                </c:pt>
                <c:pt idx="7540">
                  <c:v>2239</c:v>
                </c:pt>
                <c:pt idx="7541">
                  <c:v>2239</c:v>
                </c:pt>
                <c:pt idx="7542">
                  <c:v>2240</c:v>
                </c:pt>
                <c:pt idx="7543">
                  <c:v>2240</c:v>
                </c:pt>
                <c:pt idx="7544">
                  <c:v>2240</c:v>
                </c:pt>
                <c:pt idx="7545">
                  <c:v>2241</c:v>
                </c:pt>
                <c:pt idx="7546">
                  <c:v>2242</c:v>
                </c:pt>
                <c:pt idx="7547">
                  <c:v>2242</c:v>
                </c:pt>
                <c:pt idx="7548">
                  <c:v>2242</c:v>
                </c:pt>
                <c:pt idx="7549">
                  <c:v>2242</c:v>
                </c:pt>
                <c:pt idx="7550">
                  <c:v>2242</c:v>
                </c:pt>
                <c:pt idx="7551">
                  <c:v>2242</c:v>
                </c:pt>
                <c:pt idx="7552">
                  <c:v>2242</c:v>
                </c:pt>
                <c:pt idx="7553">
                  <c:v>2242</c:v>
                </c:pt>
                <c:pt idx="7554">
                  <c:v>2243</c:v>
                </c:pt>
                <c:pt idx="7555">
                  <c:v>2243</c:v>
                </c:pt>
                <c:pt idx="7556">
                  <c:v>2244</c:v>
                </c:pt>
                <c:pt idx="7557">
                  <c:v>2245</c:v>
                </c:pt>
                <c:pt idx="7558">
                  <c:v>2246</c:v>
                </c:pt>
                <c:pt idx="7559">
                  <c:v>2247</c:v>
                </c:pt>
                <c:pt idx="7560">
                  <c:v>2247</c:v>
                </c:pt>
                <c:pt idx="7561">
                  <c:v>2248</c:v>
                </c:pt>
                <c:pt idx="7562">
                  <c:v>2249</c:v>
                </c:pt>
                <c:pt idx="7563">
                  <c:v>2249</c:v>
                </c:pt>
                <c:pt idx="7564">
                  <c:v>2249</c:v>
                </c:pt>
                <c:pt idx="7565">
                  <c:v>2250</c:v>
                </c:pt>
                <c:pt idx="7566">
                  <c:v>2250</c:v>
                </c:pt>
                <c:pt idx="7567">
                  <c:v>2251</c:v>
                </c:pt>
                <c:pt idx="7568">
                  <c:v>2252</c:v>
                </c:pt>
                <c:pt idx="7569">
                  <c:v>2253</c:v>
                </c:pt>
                <c:pt idx="7570">
                  <c:v>2253</c:v>
                </c:pt>
                <c:pt idx="7571">
                  <c:v>2253</c:v>
                </c:pt>
                <c:pt idx="7572">
                  <c:v>2253</c:v>
                </c:pt>
                <c:pt idx="7573">
                  <c:v>2254</c:v>
                </c:pt>
                <c:pt idx="7574">
                  <c:v>2254</c:v>
                </c:pt>
                <c:pt idx="7575">
                  <c:v>2254</c:v>
                </c:pt>
                <c:pt idx="7576">
                  <c:v>2254</c:v>
                </c:pt>
                <c:pt idx="7577">
                  <c:v>2255</c:v>
                </c:pt>
                <c:pt idx="7578">
                  <c:v>2255</c:v>
                </c:pt>
                <c:pt idx="7579">
                  <c:v>2256</c:v>
                </c:pt>
                <c:pt idx="7580">
                  <c:v>2256</c:v>
                </c:pt>
                <c:pt idx="7581">
                  <c:v>2257</c:v>
                </c:pt>
                <c:pt idx="7582">
                  <c:v>2257</c:v>
                </c:pt>
                <c:pt idx="7583">
                  <c:v>2257</c:v>
                </c:pt>
                <c:pt idx="7584">
                  <c:v>2257</c:v>
                </c:pt>
                <c:pt idx="7585">
                  <c:v>2258</c:v>
                </c:pt>
                <c:pt idx="7586">
                  <c:v>2259</c:v>
                </c:pt>
                <c:pt idx="7587">
                  <c:v>2260</c:v>
                </c:pt>
                <c:pt idx="7588">
                  <c:v>2261</c:v>
                </c:pt>
                <c:pt idx="7589">
                  <c:v>2262</c:v>
                </c:pt>
                <c:pt idx="7590">
                  <c:v>2263</c:v>
                </c:pt>
                <c:pt idx="7591">
                  <c:v>2263</c:v>
                </c:pt>
                <c:pt idx="7592">
                  <c:v>2264</c:v>
                </c:pt>
                <c:pt idx="7593">
                  <c:v>2264</c:v>
                </c:pt>
                <c:pt idx="7594">
                  <c:v>2265</c:v>
                </c:pt>
                <c:pt idx="7595">
                  <c:v>2266</c:v>
                </c:pt>
                <c:pt idx="7596">
                  <c:v>2267</c:v>
                </c:pt>
                <c:pt idx="7597">
                  <c:v>2268</c:v>
                </c:pt>
                <c:pt idx="7598">
                  <c:v>2268</c:v>
                </c:pt>
                <c:pt idx="7599">
                  <c:v>2269</c:v>
                </c:pt>
                <c:pt idx="7600">
                  <c:v>2270</c:v>
                </c:pt>
                <c:pt idx="7601">
                  <c:v>2271</c:v>
                </c:pt>
                <c:pt idx="7602">
                  <c:v>2271</c:v>
                </c:pt>
                <c:pt idx="7603">
                  <c:v>2271</c:v>
                </c:pt>
                <c:pt idx="7604">
                  <c:v>2271</c:v>
                </c:pt>
                <c:pt idx="7605">
                  <c:v>2271</c:v>
                </c:pt>
                <c:pt idx="7606">
                  <c:v>2271</c:v>
                </c:pt>
                <c:pt idx="7607">
                  <c:v>2271</c:v>
                </c:pt>
                <c:pt idx="7608">
                  <c:v>2272</c:v>
                </c:pt>
                <c:pt idx="7609">
                  <c:v>2273</c:v>
                </c:pt>
                <c:pt idx="7610">
                  <c:v>2274</c:v>
                </c:pt>
                <c:pt idx="7611">
                  <c:v>2275</c:v>
                </c:pt>
                <c:pt idx="7612">
                  <c:v>2275</c:v>
                </c:pt>
                <c:pt idx="7613">
                  <c:v>2275</c:v>
                </c:pt>
                <c:pt idx="7614">
                  <c:v>2275</c:v>
                </c:pt>
                <c:pt idx="7615">
                  <c:v>2275</c:v>
                </c:pt>
                <c:pt idx="7616">
                  <c:v>2276</c:v>
                </c:pt>
                <c:pt idx="7617">
                  <c:v>2276</c:v>
                </c:pt>
                <c:pt idx="7618">
                  <c:v>2276</c:v>
                </c:pt>
                <c:pt idx="7619">
                  <c:v>2277</c:v>
                </c:pt>
                <c:pt idx="7620">
                  <c:v>2277</c:v>
                </c:pt>
                <c:pt idx="7621">
                  <c:v>2277</c:v>
                </c:pt>
                <c:pt idx="7622">
                  <c:v>2278</c:v>
                </c:pt>
                <c:pt idx="7623">
                  <c:v>2278</c:v>
                </c:pt>
                <c:pt idx="7624">
                  <c:v>2279</c:v>
                </c:pt>
                <c:pt idx="7625">
                  <c:v>2279</c:v>
                </c:pt>
                <c:pt idx="7626">
                  <c:v>2279</c:v>
                </c:pt>
                <c:pt idx="7627">
                  <c:v>2279</c:v>
                </c:pt>
                <c:pt idx="7628">
                  <c:v>2279</c:v>
                </c:pt>
                <c:pt idx="7629">
                  <c:v>2279</c:v>
                </c:pt>
                <c:pt idx="7630">
                  <c:v>2279</c:v>
                </c:pt>
                <c:pt idx="7631">
                  <c:v>2279</c:v>
                </c:pt>
                <c:pt idx="7632">
                  <c:v>2280</c:v>
                </c:pt>
                <c:pt idx="7633">
                  <c:v>2280</c:v>
                </c:pt>
                <c:pt idx="7634">
                  <c:v>2280</c:v>
                </c:pt>
                <c:pt idx="7635">
                  <c:v>2280</c:v>
                </c:pt>
                <c:pt idx="7636">
                  <c:v>2280</c:v>
                </c:pt>
                <c:pt idx="7637">
                  <c:v>2280</c:v>
                </c:pt>
                <c:pt idx="7638">
                  <c:v>2280</c:v>
                </c:pt>
                <c:pt idx="7639">
                  <c:v>2281</c:v>
                </c:pt>
                <c:pt idx="7640">
                  <c:v>2281</c:v>
                </c:pt>
                <c:pt idx="7641">
                  <c:v>2281</c:v>
                </c:pt>
                <c:pt idx="7642">
                  <c:v>2281</c:v>
                </c:pt>
                <c:pt idx="7643">
                  <c:v>2281</c:v>
                </c:pt>
                <c:pt idx="7644">
                  <c:v>2281</c:v>
                </c:pt>
                <c:pt idx="7645">
                  <c:v>2281</c:v>
                </c:pt>
                <c:pt idx="7646">
                  <c:v>2281</c:v>
                </c:pt>
                <c:pt idx="7647">
                  <c:v>2282</c:v>
                </c:pt>
                <c:pt idx="7648">
                  <c:v>2283</c:v>
                </c:pt>
                <c:pt idx="7649">
                  <c:v>2284</c:v>
                </c:pt>
                <c:pt idx="7650">
                  <c:v>2284</c:v>
                </c:pt>
                <c:pt idx="7651">
                  <c:v>2284</c:v>
                </c:pt>
                <c:pt idx="7652">
                  <c:v>2284</c:v>
                </c:pt>
                <c:pt idx="7653">
                  <c:v>2285</c:v>
                </c:pt>
                <c:pt idx="7654">
                  <c:v>2285</c:v>
                </c:pt>
                <c:pt idx="7655">
                  <c:v>2285</c:v>
                </c:pt>
                <c:pt idx="7656">
                  <c:v>2285</c:v>
                </c:pt>
                <c:pt idx="7657">
                  <c:v>2285</c:v>
                </c:pt>
                <c:pt idx="7658">
                  <c:v>2286</c:v>
                </c:pt>
                <c:pt idx="7659">
                  <c:v>2287</c:v>
                </c:pt>
                <c:pt idx="7660">
                  <c:v>2287</c:v>
                </c:pt>
                <c:pt idx="7661">
                  <c:v>2288</c:v>
                </c:pt>
                <c:pt idx="7662">
                  <c:v>2289</c:v>
                </c:pt>
                <c:pt idx="7663">
                  <c:v>2289</c:v>
                </c:pt>
                <c:pt idx="7664">
                  <c:v>2289</c:v>
                </c:pt>
                <c:pt idx="7665">
                  <c:v>2289</c:v>
                </c:pt>
                <c:pt idx="7666">
                  <c:v>2289</c:v>
                </c:pt>
                <c:pt idx="7667">
                  <c:v>2290</c:v>
                </c:pt>
                <c:pt idx="7668">
                  <c:v>2290</c:v>
                </c:pt>
                <c:pt idx="7669">
                  <c:v>2290</c:v>
                </c:pt>
                <c:pt idx="7670">
                  <c:v>2290</c:v>
                </c:pt>
                <c:pt idx="7671">
                  <c:v>2290</c:v>
                </c:pt>
                <c:pt idx="7672">
                  <c:v>2290</c:v>
                </c:pt>
                <c:pt idx="7673">
                  <c:v>2290</c:v>
                </c:pt>
                <c:pt idx="7674">
                  <c:v>2290</c:v>
                </c:pt>
                <c:pt idx="7675">
                  <c:v>2291</c:v>
                </c:pt>
                <c:pt idx="7676">
                  <c:v>2292</c:v>
                </c:pt>
                <c:pt idx="7677">
                  <c:v>2293</c:v>
                </c:pt>
                <c:pt idx="7678">
                  <c:v>2294</c:v>
                </c:pt>
                <c:pt idx="7679">
                  <c:v>2295</c:v>
                </c:pt>
                <c:pt idx="7680">
                  <c:v>2295</c:v>
                </c:pt>
                <c:pt idx="7681">
                  <c:v>2295</c:v>
                </c:pt>
                <c:pt idx="7682">
                  <c:v>2295</c:v>
                </c:pt>
                <c:pt idx="7683">
                  <c:v>2295</c:v>
                </c:pt>
                <c:pt idx="7684">
                  <c:v>2295</c:v>
                </c:pt>
                <c:pt idx="7685">
                  <c:v>2295</c:v>
                </c:pt>
                <c:pt idx="7686">
                  <c:v>2295</c:v>
                </c:pt>
                <c:pt idx="7687">
                  <c:v>2296</c:v>
                </c:pt>
                <c:pt idx="7688">
                  <c:v>2296</c:v>
                </c:pt>
                <c:pt idx="7689">
                  <c:v>2296</c:v>
                </c:pt>
                <c:pt idx="7690">
                  <c:v>2296</c:v>
                </c:pt>
                <c:pt idx="7691">
                  <c:v>2297</c:v>
                </c:pt>
                <c:pt idx="7692">
                  <c:v>2298</c:v>
                </c:pt>
                <c:pt idx="7693">
                  <c:v>2299</c:v>
                </c:pt>
                <c:pt idx="7694">
                  <c:v>2300</c:v>
                </c:pt>
                <c:pt idx="7695">
                  <c:v>2300</c:v>
                </c:pt>
                <c:pt idx="7696">
                  <c:v>2300</c:v>
                </c:pt>
                <c:pt idx="7697">
                  <c:v>2300</c:v>
                </c:pt>
                <c:pt idx="7698">
                  <c:v>2300</c:v>
                </c:pt>
                <c:pt idx="7699">
                  <c:v>2300</c:v>
                </c:pt>
                <c:pt idx="7700">
                  <c:v>2300</c:v>
                </c:pt>
                <c:pt idx="7701">
                  <c:v>2300</c:v>
                </c:pt>
                <c:pt idx="7702">
                  <c:v>2300</c:v>
                </c:pt>
                <c:pt idx="7703">
                  <c:v>2300</c:v>
                </c:pt>
                <c:pt idx="7704">
                  <c:v>2301</c:v>
                </c:pt>
                <c:pt idx="7705">
                  <c:v>2302</c:v>
                </c:pt>
                <c:pt idx="7706">
                  <c:v>2302</c:v>
                </c:pt>
                <c:pt idx="7707">
                  <c:v>2303</c:v>
                </c:pt>
                <c:pt idx="7708">
                  <c:v>2303</c:v>
                </c:pt>
                <c:pt idx="7709">
                  <c:v>2303</c:v>
                </c:pt>
                <c:pt idx="7710">
                  <c:v>2303</c:v>
                </c:pt>
                <c:pt idx="7711">
                  <c:v>2303</c:v>
                </c:pt>
                <c:pt idx="7712">
                  <c:v>2304</c:v>
                </c:pt>
                <c:pt idx="7713">
                  <c:v>2305</c:v>
                </c:pt>
                <c:pt idx="7714">
                  <c:v>2305</c:v>
                </c:pt>
                <c:pt idx="7715">
                  <c:v>2305</c:v>
                </c:pt>
                <c:pt idx="7716">
                  <c:v>2305</c:v>
                </c:pt>
                <c:pt idx="7717">
                  <c:v>2305</c:v>
                </c:pt>
                <c:pt idx="7718">
                  <c:v>2305</c:v>
                </c:pt>
                <c:pt idx="7719">
                  <c:v>2306</c:v>
                </c:pt>
                <c:pt idx="7720">
                  <c:v>2306</c:v>
                </c:pt>
                <c:pt idx="7721">
                  <c:v>2307</c:v>
                </c:pt>
                <c:pt idx="7722">
                  <c:v>2307</c:v>
                </c:pt>
                <c:pt idx="7723">
                  <c:v>2307</c:v>
                </c:pt>
                <c:pt idx="7724">
                  <c:v>2308</c:v>
                </c:pt>
                <c:pt idx="7725">
                  <c:v>2308</c:v>
                </c:pt>
                <c:pt idx="7726">
                  <c:v>2308</c:v>
                </c:pt>
                <c:pt idx="7727">
                  <c:v>2308</c:v>
                </c:pt>
                <c:pt idx="7728">
                  <c:v>2309</c:v>
                </c:pt>
                <c:pt idx="7729">
                  <c:v>2310</c:v>
                </c:pt>
                <c:pt idx="7730">
                  <c:v>2311</c:v>
                </c:pt>
                <c:pt idx="7731">
                  <c:v>2312</c:v>
                </c:pt>
                <c:pt idx="7732">
                  <c:v>2313</c:v>
                </c:pt>
                <c:pt idx="7733">
                  <c:v>2313</c:v>
                </c:pt>
                <c:pt idx="7734">
                  <c:v>2314</c:v>
                </c:pt>
                <c:pt idx="7735">
                  <c:v>2314</c:v>
                </c:pt>
                <c:pt idx="7736">
                  <c:v>2314</c:v>
                </c:pt>
                <c:pt idx="7737">
                  <c:v>2315</c:v>
                </c:pt>
                <c:pt idx="7738">
                  <c:v>2316</c:v>
                </c:pt>
                <c:pt idx="7739">
                  <c:v>2316</c:v>
                </c:pt>
                <c:pt idx="7740">
                  <c:v>2317</c:v>
                </c:pt>
                <c:pt idx="7741">
                  <c:v>2318</c:v>
                </c:pt>
                <c:pt idx="7742">
                  <c:v>2319</c:v>
                </c:pt>
                <c:pt idx="7743">
                  <c:v>2320</c:v>
                </c:pt>
                <c:pt idx="7744">
                  <c:v>2321</c:v>
                </c:pt>
                <c:pt idx="7745">
                  <c:v>2321</c:v>
                </c:pt>
                <c:pt idx="7746">
                  <c:v>2321</c:v>
                </c:pt>
                <c:pt idx="7747">
                  <c:v>2321</c:v>
                </c:pt>
                <c:pt idx="7748">
                  <c:v>2322</c:v>
                </c:pt>
                <c:pt idx="7749">
                  <c:v>2322</c:v>
                </c:pt>
                <c:pt idx="7750">
                  <c:v>2323</c:v>
                </c:pt>
                <c:pt idx="7751">
                  <c:v>2324</c:v>
                </c:pt>
                <c:pt idx="7752">
                  <c:v>2325</c:v>
                </c:pt>
                <c:pt idx="7753">
                  <c:v>2325</c:v>
                </c:pt>
                <c:pt idx="7754">
                  <c:v>2325</c:v>
                </c:pt>
                <c:pt idx="7755">
                  <c:v>2326</c:v>
                </c:pt>
                <c:pt idx="7756">
                  <c:v>2327</c:v>
                </c:pt>
                <c:pt idx="7757">
                  <c:v>2327</c:v>
                </c:pt>
                <c:pt idx="7758">
                  <c:v>2328</c:v>
                </c:pt>
                <c:pt idx="7759">
                  <c:v>2329</c:v>
                </c:pt>
                <c:pt idx="7760">
                  <c:v>2329</c:v>
                </c:pt>
                <c:pt idx="7761">
                  <c:v>2329</c:v>
                </c:pt>
                <c:pt idx="7762">
                  <c:v>2329</c:v>
                </c:pt>
                <c:pt idx="7763">
                  <c:v>2329</c:v>
                </c:pt>
                <c:pt idx="7764">
                  <c:v>2329</c:v>
                </c:pt>
                <c:pt idx="7765">
                  <c:v>2329</c:v>
                </c:pt>
                <c:pt idx="7766">
                  <c:v>2329</c:v>
                </c:pt>
                <c:pt idx="7767">
                  <c:v>2329</c:v>
                </c:pt>
                <c:pt idx="7768">
                  <c:v>2329</c:v>
                </c:pt>
                <c:pt idx="7769">
                  <c:v>2329</c:v>
                </c:pt>
                <c:pt idx="7770">
                  <c:v>2329</c:v>
                </c:pt>
                <c:pt idx="7771">
                  <c:v>2330</c:v>
                </c:pt>
                <c:pt idx="7772">
                  <c:v>2331</c:v>
                </c:pt>
                <c:pt idx="7773">
                  <c:v>2332</c:v>
                </c:pt>
                <c:pt idx="7774">
                  <c:v>2333</c:v>
                </c:pt>
                <c:pt idx="7775">
                  <c:v>2334</c:v>
                </c:pt>
                <c:pt idx="7776">
                  <c:v>2335</c:v>
                </c:pt>
                <c:pt idx="7777">
                  <c:v>2336</c:v>
                </c:pt>
                <c:pt idx="7778">
                  <c:v>2336</c:v>
                </c:pt>
                <c:pt idx="7779">
                  <c:v>2337</c:v>
                </c:pt>
                <c:pt idx="7780">
                  <c:v>2338</c:v>
                </c:pt>
                <c:pt idx="7781">
                  <c:v>2338</c:v>
                </c:pt>
                <c:pt idx="7782">
                  <c:v>2339</c:v>
                </c:pt>
                <c:pt idx="7783">
                  <c:v>2339</c:v>
                </c:pt>
                <c:pt idx="7784">
                  <c:v>2340</c:v>
                </c:pt>
                <c:pt idx="7785">
                  <c:v>2340</c:v>
                </c:pt>
                <c:pt idx="7786">
                  <c:v>2340</c:v>
                </c:pt>
                <c:pt idx="7787">
                  <c:v>2340</c:v>
                </c:pt>
                <c:pt idx="7788">
                  <c:v>2341</c:v>
                </c:pt>
                <c:pt idx="7789">
                  <c:v>2342</c:v>
                </c:pt>
                <c:pt idx="7790">
                  <c:v>2342</c:v>
                </c:pt>
                <c:pt idx="7791">
                  <c:v>2343</c:v>
                </c:pt>
                <c:pt idx="7792">
                  <c:v>2343</c:v>
                </c:pt>
                <c:pt idx="7793">
                  <c:v>2343</c:v>
                </c:pt>
                <c:pt idx="7794">
                  <c:v>2343</c:v>
                </c:pt>
                <c:pt idx="7795">
                  <c:v>2344</c:v>
                </c:pt>
                <c:pt idx="7796">
                  <c:v>2344</c:v>
                </c:pt>
                <c:pt idx="7797">
                  <c:v>2345</c:v>
                </c:pt>
                <c:pt idx="7798">
                  <c:v>2346</c:v>
                </c:pt>
                <c:pt idx="7799">
                  <c:v>2346</c:v>
                </c:pt>
                <c:pt idx="7800">
                  <c:v>2346</c:v>
                </c:pt>
                <c:pt idx="7801">
                  <c:v>2347</c:v>
                </c:pt>
                <c:pt idx="7802">
                  <c:v>2348</c:v>
                </c:pt>
                <c:pt idx="7803">
                  <c:v>2348</c:v>
                </c:pt>
                <c:pt idx="7804">
                  <c:v>2349</c:v>
                </c:pt>
                <c:pt idx="7805">
                  <c:v>2350</c:v>
                </c:pt>
                <c:pt idx="7806">
                  <c:v>2350</c:v>
                </c:pt>
                <c:pt idx="7807">
                  <c:v>2350</c:v>
                </c:pt>
                <c:pt idx="7808">
                  <c:v>2350</c:v>
                </c:pt>
                <c:pt idx="7809">
                  <c:v>2350</c:v>
                </c:pt>
                <c:pt idx="7810">
                  <c:v>2350</c:v>
                </c:pt>
                <c:pt idx="7811">
                  <c:v>2350</c:v>
                </c:pt>
                <c:pt idx="7812">
                  <c:v>2350</c:v>
                </c:pt>
                <c:pt idx="7813">
                  <c:v>2350</c:v>
                </c:pt>
                <c:pt idx="7814">
                  <c:v>2350</c:v>
                </c:pt>
                <c:pt idx="7815">
                  <c:v>2350</c:v>
                </c:pt>
                <c:pt idx="7816">
                  <c:v>2350</c:v>
                </c:pt>
                <c:pt idx="7817">
                  <c:v>2351</c:v>
                </c:pt>
                <c:pt idx="7818">
                  <c:v>2351</c:v>
                </c:pt>
                <c:pt idx="7819">
                  <c:v>2351</c:v>
                </c:pt>
                <c:pt idx="7820">
                  <c:v>2352</c:v>
                </c:pt>
                <c:pt idx="7821">
                  <c:v>2353</c:v>
                </c:pt>
                <c:pt idx="7822">
                  <c:v>2353</c:v>
                </c:pt>
                <c:pt idx="7823">
                  <c:v>2354</c:v>
                </c:pt>
                <c:pt idx="7824">
                  <c:v>2355</c:v>
                </c:pt>
                <c:pt idx="7825">
                  <c:v>2356</c:v>
                </c:pt>
                <c:pt idx="7826">
                  <c:v>2356</c:v>
                </c:pt>
                <c:pt idx="7827">
                  <c:v>2357</c:v>
                </c:pt>
                <c:pt idx="7828">
                  <c:v>2358</c:v>
                </c:pt>
                <c:pt idx="7829">
                  <c:v>2359</c:v>
                </c:pt>
                <c:pt idx="7830">
                  <c:v>2359</c:v>
                </c:pt>
                <c:pt idx="7831">
                  <c:v>2359</c:v>
                </c:pt>
                <c:pt idx="7832">
                  <c:v>2360</c:v>
                </c:pt>
                <c:pt idx="7833">
                  <c:v>2360</c:v>
                </c:pt>
                <c:pt idx="7834">
                  <c:v>2360</c:v>
                </c:pt>
                <c:pt idx="7835">
                  <c:v>2360</c:v>
                </c:pt>
                <c:pt idx="7836">
                  <c:v>2361</c:v>
                </c:pt>
                <c:pt idx="7837">
                  <c:v>2361</c:v>
                </c:pt>
                <c:pt idx="7838">
                  <c:v>2361</c:v>
                </c:pt>
                <c:pt idx="7839">
                  <c:v>2362</c:v>
                </c:pt>
                <c:pt idx="7840">
                  <c:v>2362</c:v>
                </c:pt>
                <c:pt idx="7841">
                  <c:v>2362</c:v>
                </c:pt>
                <c:pt idx="7842">
                  <c:v>2362</c:v>
                </c:pt>
                <c:pt idx="7843">
                  <c:v>2363</c:v>
                </c:pt>
                <c:pt idx="7844">
                  <c:v>2364</c:v>
                </c:pt>
                <c:pt idx="7845">
                  <c:v>2364</c:v>
                </c:pt>
                <c:pt idx="7846">
                  <c:v>2364</c:v>
                </c:pt>
                <c:pt idx="7847">
                  <c:v>2364</c:v>
                </c:pt>
                <c:pt idx="7848">
                  <c:v>2365</c:v>
                </c:pt>
                <c:pt idx="7849">
                  <c:v>2366</c:v>
                </c:pt>
                <c:pt idx="7850">
                  <c:v>2366</c:v>
                </c:pt>
                <c:pt idx="7851">
                  <c:v>2367</c:v>
                </c:pt>
                <c:pt idx="7852">
                  <c:v>2367</c:v>
                </c:pt>
                <c:pt idx="7853">
                  <c:v>2367</c:v>
                </c:pt>
                <c:pt idx="7854">
                  <c:v>2368</c:v>
                </c:pt>
                <c:pt idx="7855">
                  <c:v>2368</c:v>
                </c:pt>
                <c:pt idx="7856">
                  <c:v>2368</c:v>
                </c:pt>
                <c:pt idx="7857">
                  <c:v>2369</c:v>
                </c:pt>
                <c:pt idx="7858">
                  <c:v>2370</c:v>
                </c:pt>
                <c:pt idx="7859">
                  <c:v>2370</c:v>
                </c:pt>
                <c:pt idx="7860">
                  <c:v>2370</c:v>
                </c:pt>
                <c:pt idx="7861">
                  <c:v>2370</c:v>
                </c:pt>
                <c:pt idx="7862">
                  <c:v>2370</c:v>
                </c:pt>
                <c:pt idx="7863">
                  <c:v>2370</c:v>
                </c:pt>
                <c:pt idx="7864">
                  <c:v>2370</c:v>
                </c:pt>
                <c:pt idx="7865">
                  <c:v>2370</c:v>
                </c:pt>
                <c:pt idx="7866">
                  <c:v>2370</c:v>
                </c:pt>
                <c:pt idx="7867">
                  <c:v>2370</c:v>
                </c:pt>
                <c:pt idx="7868">
                  <c:v>2370</c:v>
                </c:pt>
                <c:pt idx="7869">
                  <c:v>2370</c:v>
                </c:pt>
                <c:pt idx="7870">
                  <c:v>2370</c:v>
                </c:pt>
                <c:pt idx="7871">
                  <c:v>2370</c:v>
                </c:pt>
                <c:pt idx="7872">
                  <c:v>2370</c:v>
                </c:pt>
                <c:pt idx="7873">
                  <c:v>2370</c:v>
                </c:pt>
                <c:pt idx="7874">
                  <c:v>2370</c:v>
                </c:pt>
                <c:pt idx="7875">
                  <c:v>2370</c:v>
                </c:pt>
                <c:pt idx="7876">
                  <c:v>2371</c:v>
                </c:pt>
                <c:pt idx="7877">
                  <c:v>2371</c:v>
                </c:pt>
                <c:pt idx="7878">
                  <c:v>2372</c:v>
                </c:pt>
                <c:pt idx="7879">
                  <c:v>2373</c:v>
                </c:pt>
                <c:pt idx="7880">
                  <c:v>2374</c:v>
                </c:pt>
                <c:pt idx="7881">
                  <c:v>2375</c:v>
                </c:pt>
                <c:pt idx="7882">
                  <c:v>2375</c:v>
                </c:pt>
                <c:pt idx="7883">
                  <c:v>2375</c:v>
                </c:pt>
                <c:pt idx="7884">
                  <c:v>2376</c:v>
                </c:pt>
                <c:pt idx="7885">
                  <c:v>2377</c:v>
                </c:pt>
                <c:pt idx="7886">
                  <c:v>2377</c:v>
                </c:pt>
                <c:pt idx="7887">
                  <c:v>2377</c:v>
                </c:pt>
                <c:pt idx="7888">
                  <c:v>2378</c:v>
                </c:pt>
                <c:pt idx="7889">
                  <c:v>2378</c:v>
                </c:pt>
                <c:pt idx="7890">
                  <c:v>2379</c:v>
                </c:pt>
                <c:pt idx="7891">
                  <c:v>2380</c:v>
                </c:pt>
                <c:pt idx="7892">
                  <c:v>2381</c:v>
                </c:pt>
                <c:pt idx="7893">
                  <c:v>2381</c:v>
                </c:pt>
                <c:pt idx="7894">
                  <c:v>2381</c:v>
                </c:pt>
                <c:pt idx="7895">
                  <c:v>2381</c:v>
                </c:pt>
                <c:pt idx="7896">
                  <c:v>2381</c:v>
                </c:pt>
                <c:pt idx="7897">
                  <c:v>2382</c:v>
                </c:pt>
                <c:pt idx="7898">
                  <c:v>2382</c:v>
                </c:pt>
                <c:pt idx="7899">
                  <c:v>2382</c:v>
                </c:pt>
                <c:pt idx="7900">
                  <c:v>2383</c:v>
                </c:pt>
                <c:pt idx="7901">
                  <c:v>2383</c:v>
                </c:pt>
                <c:pt idx="7902">
                  <c:v>2384</c:v>
                </c:pt>
                <c:pt idx="7903">
                  <c:v>2384</c:v>
                </c:pt>
                <c:pt idx="7904">
                  <c:v>2384</c:v>
                </c:pt>
                <c:pt idx="7905">
                  <c:v>2385</c:v>
                </c:pt>
                <c:pt idx="7906">
                  <c:v>2385</c:v>
                </c:pt>
                <c:pt idx="7907">
                  <c:v>2386</c:v>
                </c:pt>
                <c:pt idx="7908">
                  <c:v>2387</c:v>
                </c:pt>
                <c:pt idx="7909">
                  <c:v>2387</c:v>
                </c:pt>
                <c:pt idx="7910">
                  <c:v>2388</c:v>
                </c:pt>
                <c:pt idx="7911">
                  <c:v>2388</c:v>
                </c:pt>
                <c:pt idx="7912">
                  <c:v>2388</c:v>
                </c:pt>
                <c:pt idx="7913">
                  <c:v>2388</c:v>
                </c:pt>
                <c:pt idx="7914">
                  <c:v>2388</c:v>
                </c:pt>
                <c:pt idx="7915">
                  <c:v>2388</c:v>
                </c:pt>
                <c:pt idx="7916">
                  <c:v>2389</c:v>
                </c:pt>
                <c:pt idx="7917">
                  <c:v>2390</c:v>
                </c:pt>
                <c:pt idx="7918">
                  <c:v>2391</c:v>
                </c:pt>
                <c:pt idx="7919">
                  <c:v>2391</c:v>
                </c:pt>
                <c:pt idx="7920">
                  <c:v>2391</c:v>
                </c:pt>
                <c:pt idx="7921">
                  <c:v>2391</c:v>
                </c:pt>
                <c:pt idx="7922">
                  <c:v>2392</c:v>
                </c:pt>
                <c:pt idx="7923">
                  <c:v>2393</c:v>
                </c:pt>
                <c:pt idx="7924">
                  <c:v>2393</c:v>
                </c:pt>
                <c:pt idx="7925">
                  <c:v>2393</c:v>
                </c:pt>
                <c:pt idx="7926">
                  <c:v>2393</c:v>
                </c:pt>
                <c:pt idx="7927">
                  <c:v>2394</c:v>
                </c:pt>
                <c:pt idx="7928">
                  <c:v>2394</c:v>
                </c:pt>
                <c:pt idx="7929">
                  <c:v>2395</c:v>
                </c:pt>
                <c:pt idx="7930">
                  <c:v>2396</c:v>
                </c:pt>
                <c:pt idx="7931">
                  <c:v>2396</c:v>
                </c:pt>
                <c:pt idx="7932">
                  <c:v>2397</c:v>
                </c:pt>
                <c:pt idx="7933">
                  <c:v>2397</c:v>
                </c:pt>
                <c:pt idx="7934">
                  <c:v>2397</c:v>
                </c:pt>
                <c:pt idx="7935">
                  <c:v>2397</c:v>
                </c:pt>
                <c:pt idx="7936">
                  <c:v>2398</c:v>
                </c:pt>
                <c:pt idx="7937">
                  <c:v>2398</c:v>
                </c:pt>
                <c:pt idx="7938">
                  <c:v>2398</c:v>
                </c:pt>
                <c:pt idx="7939">
                  <c:v>2398</c:v>
                </c:pt>
                <c:pt idx="7940">
                  <c:v>2399</c:v>
                </c:pt>
                <c:pt idx="7941">
                  <c:v>2399</c:v>
                </c:pt>
                <c:pt idx="7942">
                  <c:v>2400</c:v>
                </c:pt>
                <c:pt idx="7943">
                  <c:v>2400</c:v>
                </c:pt>
                <c:pt idx="7944">
                  <c:v>2400</c:v>
                </c:pt>
                <c:pt idx="7945">
                  <c:v>2400</c:v>
                </c:pt>
                <c:pt idx="7946">
                  <c:v>2400</c:v>
                </c:pt>
                <c:pt idx="7947">
                  <c:v>2400</c:v>
                </c:pt>
                <c:pt idx="7948">
                  <c:v>2400</c:v>
                </c:pt>
                <c:pt idx="7949">
                  <c:v>2400</c:v>
                </c:pt>
                <c:pt idx="7950">
                  <c:v>2400</c:v>
                </c:pt>
                <c:pt idx="7951">
                  <c:v>2400</c:v>
                </c:pt>
                <c:pt idx="7952">
                  <c:v>2400</c:v>
                </c:pt>
                <c:pt idx="7953">
                  <c:v>2400</c:v>
                </c:pt>
                <c:pt idx="7954">
                  <c:v>2400</c:v>
                </c:pt>
                <c:pt idx="7955">
                  <c:v>2400</c:v>
                </c:pt>
                <c:pt idx="7956">
                  <c:v>2400</c:v>
                </c:pt>
                <c:pt idx="7957">
                  <c:v>2400</c:v>
                </c:pt>
                <c:pt idx="7958">
                  <c:v>2400</c:v>
                </c:pt>
                <c:pt idx="7959">
                  <c:v>2400</c:v>
                </c:pt>
                <c:pt idx="7960">
                  <c:v>2400</c:v>
                </c:pt>
                <c:pt idx="7961">
                  <c:v>2400</c:v>
                </c:pt>
                <c:pt idx="7962">
                  <c:v>2400</c:v>
                </c:pt>
                <c:pt idx="7963">
                  <c:v>2400</c:v>
                </c:pt>
                <c:pt idx="7964">
                  <c:v>2400</c:v>
                </c:pt>
                <c:pt idx="7965">
                  <c:v>2400</c:v>
                </c:pt>
                <c:pt idx="7966">
                  <c:v>2401</c:v>
                </c:pt>
                <c:pt idx="7967">
                  <c:v>2401</c:v>
                </c:pt>
                <c:pt idx="7968">
                  <c:v>2401</c:v>
                </c:pt>
                <c:pt idx="7969">
                  <c:v>2402</c:v>
                </c:pt>
                <c:pt idx="7970">
                  <c:v>2403</c:v>
                </c:pt>
                <c:pt idx="7971">
                  <c:v>2403</c:v>
                </c:pt>
                <c:pt idx="7972">
                  <c:v>2403</c:v>
                </c:pt>
                <c:pt idx="7973">
                  <c:v>2404</c:v>
                </c:pt>
                <c:pt idx="7974">
                  <c:v>2405</c:v>
                </c:pt>
                <c:pt idx="7975">
                  <c:v>2406</c:v>
                </c:pt>
                <c:pt idx="7976">
                  <c:v>2406</c:v>
                </c:pt>
                <c:pt idx="7977">
                  <c:v>2407</c:v>
                </c:pt>
                <c:pt idx="7978">
                  <c:v>2407</c:v>
                </c:pt>
                <c:pt idx="7979">
                  <c:v>2407</c:v>
                </c:pt>
                <c:pt idx="7980">
                  <c:v>2407</c:v>
                </c:pt>
                <c:pt idx="7981">
                  <c:v>2407</c:v>
                </c:pt>
                <c:pt idx="7982">
                  <c:v>2407</c:v>
                </c:pt>
                <c:pt idx="7983">
                  <c:v>2407</c:v>
                </c:pt>
                <c:pt idx="7984">
                  <c:v>2407</c:v>
                </c:pt>
                <c:pt idx="7985">
                  <c:v>2408</c:v>
                </c:pt>
                <c:pt idx="7986">
                  <c:v>2409</c:v>
                </c:pt>
                <c:pt idx="7987">
                  <c:v>2409</c:v>
                </c:pt>
                <c:pt idx="7988">
                  <c:v>2409</c:v>
                </c:pt>
                <c:pt idx="7989">
                  <c:v>2409</c:v>
                </c:pt>
                <c:pt idx="7990">
                  <c:v>2410</c:v>
                </c:pt>
                <c:pt idx="7991">
                  <c:v>2410</c:v>
                </c:pt>
                <c:pt idx="7992">
                  <c:v>2410</c:v>
                </c:pt>
                <c:pt idx="7993">
                  <c:v>2410</c:v>
                </c:pt>
                <c:pt idx="7994">
                  <c:v>2411</c:v>
                </c:pt>
                <c:pt idx="7995">
                  <c:v>2412</c:v>
                </c:pt>
                <c:pt idx="7996">
                  <c:v>2413</c:v>
                </c:pt>
                <c:pt idx="7997">
                  <c:v>2413</c:v>
                </c:pt>
                <c:pt idx="7998">
                  <c:v>2413</c:v>
                </c:pt>
                <c:pt idx="7999">
                  <c:v>2413</c:v>
                </c:pt>
                <c:pt idx="8000">
                  <c:v>2414</c:v>
                </c:pt>
                <c:pt idx="8001">
                  <c:v>2414</c:v>
                </c:pt>
                <c:pt idx="8002">
                  <c:v>2414</c:v>
                </c:pt>
                <c:pt idx="8003">
                  <c:v>2415</c:v>
                </c:pt>
                <c:pt idx="8004">
                  <c:v>2415</c:v>
                </c:pt>
                <c:pt idx="8005">
                  <c:v>2415</c:v>
                </c:pt>
                <c:pt idx="8006">
                  <c:v>2416</c:v>
                </c:pt>
                <c:pt idx="8007">
                  <c:v>2417</c:v>
                </c:pt>
                <c:pt idx="8008">
                  <c:v>2417</c:v>
                </c:pt>
                <c:pt idx="8009">
                  <c:v>2418</c:v>
                </c:pt>
                <c:pt idx="8010">
                  <c:v>2418</c:v>
                </c:pt>
                <c:pt idx="8011">
                  <c:v>2418</c:v>
                </c:pt>
                <c:pt idx="8012">
                  <c:v>2419</c:v>
                </c:pt>
                <c:pt idx="8013">
                  <c:v>2420</c:v>
                </c:pt>
                <c:pt idx="8014">
                  <c:v>2420</c:v>
                </c:pt>
                <c:pt idx="8015">
                  <c:v>2420</c:v>
                </c:pt>
                <c:pt idx="8016">
                  <c:v>2421</c:v>
                </c:pt>
                <c:pt idx="8017">
                  <c:v>2422</c:v>
                </c:pt>
                <c:pt idx="8018">
                  <c:v>2423</c:v>
                </c:pt>
                <c:pt idx="8019">
                  <c:v>2424</c:v>
                </c:pt>
                <c:pt idx="8020">
                  <c:v>2425</c:v>
                </c:pt>
                <c:pt idx="8021">
                  <c:v>2426</c:v>
                </c:pt>
                <c:pt idx="8022">
                  <c:v>2426</c:v>
                </c:pt>
                <c:pt idx="8023">
                  <c:v>2426</c:v>
                </c:pt>
                <c:pt idx="8024">
                  <c:v>2426</c:v>
                </c:pt>
                <c:pt idx="8025">
                  <c:v>2427</c:v>
                </c:pt>
                <c:pt idx="8026">
                  <c:v>2427</c:v>
                </c:pt>
                <c:pt idx="8027">
                  <c:v>2427</c:v>
                </c:pt>
                <c:pt idx="8028">
                  <c:v>2427</c:v>
                </c:pt>
                <c:pt idx="8029">
                  <c:v>2427</c:v>
                </c:pt>
                <c:pt idx="8030">
                  <c:v>2427</c:v>
                </c:pt>
                <c:pt idx="8031">
                  <c:v>2427</c:v>
                </c:pt>
                <c:pt idx="8032">
                  <c:v>2427</c:v>
                </c:pt>
                <c:pt idx="8033">
                  <c:v>2428</c:v>
                </c:pt>
                <c:pt idx="8034">
                  <c:v>2428</c:v>
                </c:pt>
                <c:pt idx="8035">
                  <c:v>2428</c:v>
                </c:pt>
                <c:pt idx="8036">
                  <c:v>2428</c:v>
                </c:pt>
                <c:pt idx="8037">
                  <c:v>2428</c:v>
                </c:pt>
                <c:pt idx="8038">
                  <c:v>2428</c:v>
                </c:pt>
                <c:pt idx="8039">
                  <c:v>2428</c:v>
                </c:pt>
                <c:pt idx="8040">
                  <c:v>2428</c:v>
                </c:pt>
                <c:pt idx="8041">
                  <c:v>2428</c:v>
                </c:pt>
                <c:pt idx="8042">
                  <c:v>2428</c:v>
                </c:pt>
                <c:pt idx="8043">
                  <c:v>2428</c:v>
                </c:pt>
                <c:pt idx="8044">
                  <c:v>2428</c:v>
                </c:pt>
                <c:pt idx="8045">
                  <c:v>2428</c:v>
                </c:pt>
                <c:pt idx="8046">
                  <c:v>2428</c:v>
                </c:pt>
                <c:pt idx="8047">
                  <c:v>2429</c:v>
                </c:pt>
                <c:pt idx="8048">
                  <c:v>2429</c:v>
                </c:pt>
                <c:pt idx="8049">
                  <c:v>2429</c:v>
                </c:pt>
                <c:pt idx="8050">
                  <c:v>2429</c:v>
                </c:pt>
                <c:pt idx="8051">
                  <c:v>2429</c:v>
                </c:pt>
                <c:pt idx="8052">
                  <c:v>2430</c:v>
                </c:pt>
                <c:pt idx="8053">
                  <c:v>2431</c:v>
                </c:pt>
                <c:pt idx="8054">
                  <c:v>2431</c:v>
                </c:pt>
                <c:pt idx="8055">
                  <c:v>2431</c:v>
                </c:pt>
                <c:pt idx="8056">
                  <c:v>2432</c:v>
                </c:pt>
                <c:pt idx="8057">
                  <c:v>2433</c:v>
                </c:pt>
                <c:pt idx="8058">
                  <c:v>2434</c:v>
                </c:pt>
                <c:pt idx="8059">
                  <c:v>2434</c:v>
                </c:pt>
                <c:pt idx="8060">
                  <c:v>2434</c:v>
                </c:pt>
                <c:pt idx="8061">
                  <c:v>2434</c:v>
                </c:pt>
                <c:pt idx="8062">
                  <c:v>2434</c:v>
                </c:pt>
                <c:pt idx="8063">
                  <c:v>2434</c:v>
                </c:pt>
                <c:pt idx="8064">
                  <c:v>2434</c:v>
                </c:pt>
                <c:pt idx="8065">
                  <c:v>2434</c:v>
                </c:pt>
                <c:pt idx="8066">
                  <c:v>2434</c:v>
                </c:pt>
                <c:pt idx="8067">
                  <c:v>2435</c:v>
                </c:pt>
                <c:pt idx="8068">
                  <c:v>2435</c:v>
                </c:pt>
                <c:pt idx="8069">
                  <c:v>2435</c:v>
                </c:pt>
                <c:pt idx="8070">
                  <c:v>2435</c:v>
                </c:pt>
                <c:pt idx="8071">
                  <c:v>2435</c:v>
                </c:pt>
                <c:pt idx="8072">
                  <c:v>2435</c:v>
                </c:pt>
                <c:pt idx="8073">
                  <c:v>2435</c:v>
                </c:pt>
                <c:pt idx="8074">
                  <c:v>2435</c:v>
                </c:pt>
                <c:pt idx="8075">
                  <c:v>2436</c:v>
                </c:pt>
                <c:pt idx="8076">
                  <c:v>2437</c:v>
                </c:pt>
                <c:pt idx="8077">
                  <c:v>2437</c:v>
                </c:pt>
                <c:pt idx="8078">
                  <c:v>2437</c:v>
                </c:pt>
                <c:pt idx="8079">
                  <c:v>2437</c:v>
                </c:pt>
                <c:pt idx="8080">
                  <c:v>2438</c:v>
                </c:pt>
                <c:pt idx="8081">
                  <c:v>2439</c:v>
                </c:pt>
                <c:pt idx="8082">
                  <c:v>2439</c:v>
                </c:pt>
                <c:pt idx="8083">
                  <c:v>2439</c:v>
                </c:pt>
                <c:pt idx="8084">
                  <c:v>2440</c:v>
                </c:pt>
                <c:pt idx="8085">
                  <c:v>2441</c:v>
                </c:pt>
                <c:pt idx="8086">
                  <c:v>2442</c:v>
                </c:pt>
                <c:pt idx="8087">
                  <c:v>2442</c:v>
                </c:pt>
                <c:pt idx="8088">
                  <c:v>2442</c:v>
                </c:pt>
                <c:pt idx="8089">
                  <c:v>2442</c:v>
                </c:pt>
                <c:pt idx="8090">
                  <c:v>2442</c:v>
                </c:pt>
                <c:pt idx="8091">
                  <c:v>2443</c:v>
                </c:pt>
                <c:pt idx="8092">
                  <c:v>2443</c:v>
                </c:pt>
                <c:pt idx="8093">
                  <c:v>2443</c:v>
                </c:pt>
                <c:pt idx="8094">
                  <c:v>2443</c:v>
                </c:pt>
                <c:pt idx="8095">
                  <c:v>2444</c:v>
                </c:pt>
                <c:pt idx="8096">
                  <c:v>2444</c:v>
                </c:pt>
                <c:pt idx="8097">
                  <c:v>2445</c:v>
                </c:pt>
                <c:pt idx="8098">
                  <c:v>2445</c:v>
                </c:pt>
                <c:pt idx="8099">
                  <c:v>2445</c:v>
                </c:pt>
                <c:pt idx="8100">
                  <c:v>2445</c:v>
                </c:pt>
                <c:pt idx="8101">
                  <c:v>2445</c:v>
                </c:pt>
                <c:pt idx="8102">
                  <c:v>2446</c:v>
                </c:pt>
                <c:pt idx="8103">
                  <c:v>2447</c:v>
                </c:pt>
                <c:pt idx="8104">
                  <c:v>2448</c:v>
                </c:pt>
                <c:pt idx="8105">
                  <c:v>2448</c:v>
                </c:pt>
                <c:pt idx="8106">
                  <c:v>2448</c:v>
                </c:pt>
                <c:pt idx="8107">
                  <c:v>2448</c:v>
                </c:pt>
                <c:pt idx="8108">
                  <c:v>2449</c:v>
                </c:pt>
                <c:pt idx="8109">
                  <c:v>2449</c:v>
                </c:pt>
                <c:pt idx="8110">
                  <c:v>2449</c:v>
                </c:pt>
                <c:pt idx="8111">
                  <c:v>2450</c:v>
                </c:pt>
                <c:pt idx="8112">
                  <c:v>2451</c:v>
                </c:pt>
                <c:pt idx="8113">
                  <c:v>2451</c:v>
                </c:pt>
                <c:pt idx="8114">
                  <c:v>2452</c:v>
                </c:pt>
                <c:pt idx="8115">
                  <c:v>2453</c:v>
                </c:pt>
                <c:pt idx="8116">
                  <c:v>2453</c:v>
                </c:pt>
                <c:pt idx="8117">
                  <c:v>2453</c:v>
                </c:pt>
                <c:pt idx="8118">
                  <c:v>2454</c:v>
                </c:pt>
                <c:pt idx="8119">
                  <c:v>2454</c:v>
                </c:pt>
                <c:pt idx="8120">
                  <c:v>2454</c:v>
                </c:pt>
                <c:pt idx="8121">
                  <c:v>2454</c:v>
                </c:pt>
                <c:pt idx="8122">
                  <c:v>2454</c:v>
                </c:pt>
                <c:pt idx="8123">
                  <c:v>2455</c:v>
                </c:pt>
                <c:pt idx="8124">
                  <c:v>2456</c:v>
                </c:pt>
                <c:pt idx="8125">
                  <c:v>2457</c:v>
                </c:pt>
                <c:pt idx="8126">
                  <c:v>2458</c:v>
                </c:pt>
                <c:pt idx="8127">
                  <c:v>2458</c:v>
                </c:pt>
                <c:pt idx="8128">
                  <c:v>2459</c:v>
                </c:pt>
                <c:pt idx="8129">
                  <c:v>2459</c:v>
                </c:pt>
                <c:pt idx="8130">
                  <c:v>2459</c:v>
                </c:pt>
                <c:pt idx="8131">
                  <c:v>2459</c:v>
                </c:pt>
                <c:pt idx="8132">
                  <c:v>2459</c:v>
                </c:pt>
                <c:pt idx="8133">
                  <c:v>2459</c:v>
                </c:pt>
                <c:pt idx="8134">
                  <c:v>2459</c:v>
                </c:pt>
                <c:pt idx="8135">
                  <c:v>2459</c:v>
                </c:pt>
                <c:pt idx="8136">
                  <c:v>2459</c:v>
                </c:pt>
                <c:pt idx="8137">
                  <c:v>2459</c:v>
                </c:pt>
                <c:pt idx="8138">
                  <c:v>2459</c:v>
                </c:pt>
                <c:pt idx="8139">
                  <c:v>2459</c:v>
                </c:pt>
                <c:pt idx="8140">
                  <c:v>2459</c:v>
                </c:pt>
                <c:pt idx="8141">
                  <c:v>2460</c:v>
                </c:pt>
                <c:pt idx="8142">
                  <c:v>2460</c:v>
                </c:pt>
                <c:pt idx="8143">
                  <c:v>2460</c:v>
                </c:pt>
                <c:pt idx="8144">
                  <c:v>2460</c:v>
                </c:pt>
                <c:pt idx="8145">
                  <c:v>2460</c:v>
                </c:pt>
                <c:pt idx="8146">
                  <c:v>2460</c:v>
                </c:pt>
                <c:pt idx="8147">
                  <c:v>2460</c:v>
                </c:pt>
                <c:pt idx="8148">
                  <c:v>2460</c:v>
                </c:pt>
                <c:pt idx="8149">
                  <c:v>2460</c:v>
                </c:pt>
                <c:pt idx="8150">
                  <c:v>2460</c:v>
                </c:pt>
                <c:pt idx="8151">
                  <c:v>2460</c:v>
                </c:pt>
                <c:pt idx="8152">
                  <c:v>2460</c:v>
                </c:pt>
                <c:pt idx="8153">
                  <c:v>2460</c:v>
                </c:pt>
                <c:pt idx="8154">
                  <c:v>2460</c:v>
                </c:pt>
                <c:pt idx="8155">
                  <c:v>2460</c:v>
                </c:pt>
                <c:pt idx="8156">
                  <c:v>2460</c:v>
                </c:pt>
                <c:pt idx="8157">
                  <c:v>2460</c:v>
                </c:pt>
                <c:pt idx="8158">
                  <c:v>2460</c:v>
                </c:pt>
                <c:pt idx="8159">
                  <c:v>2460</c:v>
                </c:pt>
                <c:pt idx="8160">
                  <c:v>2460</c:v>
                </c:pt>
                <c:pt idx="8161">
                  <c:v>2461</c:v>
                </c:pt>
                <c:pt idx="8162">
                  <c:v>2461</c:v>
                </c:pt>
                <c:pt idx="8163">
                  <c:v>2461</c:v>
                </c:pt>
                <c:pt idx="8164">
                  <c:v>2461</c:v>
                </c:pt>
                <c:pt idx="8165">
                  <c:v>2461</c:v>
                </c:pt>
                <c:pt idx="8166">
                  <c:v>2461</c:v>
                </c:pt>
                <c:pt idx="8167">
                  <c:v>2461</c:v>
                </c:pt>
                <c:pt idx="8168">
                  <c:v>2462</c:v>
                </c:pt>
                <c:pt idx="8169">
                  <c:v>2462</c:v>
                </c:pt>
                <c:pt idx="8170">
                  <c:v>2462</c:v>
                </c:pt>
                <c:pt idx="8171">
                  <c:v>2462</c:v>
                </c:pt>
                <c:pt idx="8172">
                  <c:v>2462</c:v>
                </c:pt>
                <c:pt idx="8173">
                  <c:v>2463</c:v>
                </c:pt>
                <c:pt idx="8174">
                  <c:v>2463</c:v>
                </c:pt>
                <c:pt idx="8175">
                  <c:v>2464</c:v>
                </c:pt>
                <c:pt idx="8176">
                  <c:v>2464</c:v>
                </c:pt>
                <c:pt idx="8177">
                  <c:v>2465</c:v>
                </c:pt>
                <c:pt idx="8178">
                  <c:v>2465</c:v>
                </c:pt>
                <c:pt idx="8179">
                  <c:v>2465</c:v>
                </c:pt>
                <c:pt idx="8180">
                  <c:v>2465</c:v>
                </c:pt>
                <c:pt idx="8181">
                  <c:v>2465</c:v>
                </c:pt>
                <c:pt idx="8182">
                  <c:v>2466</c:v>
                </c:pt>
                <c:pt idx="8183">
                  <c:v>2467</c:v>
                </c:pt>
                <c:pt idx="8184">
                  <c:v>2467</c:v>
                </c:pt>
                <c:pt idx="8185">
                  <c:v>2467</c:v>
                </c:pt>
                <c:pt idx="8186">
                  <c:v>2467</c:v>
                </c:pt>
                <c:pt idx="8187">
                  <c:v>2467</c:v>
                </c:pt>
                <c:pt idx="8188">
                  <c:v>2467</c:v>
                </c:pt>
                <c:pt idx="8189">
                  <c:v>2467</c:v>
                </c:pt>
                <c:pt idx="8190">
                  <c:v>2467</c:v>
                </c:pt>
                <c:pt idx="8191">
                  <c:v>2467</c:v>
                </c:pt>
                <c:pt idx="8192">
                  <c:v>2468</c:v>
                </c:pt>
                <c:pt idx="8193">
                  <c:v>2468</c:v>
                </c:pt>
                <c:pt idx="8194">
                  <c:v>2468</c:v>
                </c:pt>
                <c:pt idx="8195">
                  <c:v>2469</c:v>
                </c:pt>
                <c:pt idx="8196">
                  <c:v>2469</c:v>
                </c:pt>
                <c:pt idx="8197">
                  <c:v>2470</c:v>
                </c:pt>
                <c:pt idx="8198">
                  <c:v>2470</c:v>
                </c:pt>
                <c:pt idx="8199">
                  <c:v>2470</c:v>
                </c:pt>
                <c:pt idx="8200">
                  <c:v>2470</c:v>
                </c:pt>
                <c:pt idx="8201">
                  <c:v>2471</c:v>
                </c:pt>
                <c:pt idx="8202">
                  <c:v>2472</c:v>
                </c:pt>
                <c:pt idx="8203">
                  <c:v>2473</c:v>
                </c:pt>
                <c:pt idx="8204">
                  <c:v>2474</c:v>
                </c:pt>
                <c:pt idx="8205">
                  <c:v>2475</c:v>
                </c:pt>
                <c:pt idx="8206">
                  <c:v>2476</c:v>
                </c:pt>
                <c:pt idx="8207">
                  <c:v>2476</c:v>
                </c:pt>
                <c:pt idx="8208">
                  <c:v>2476</c:v>
                </c:pt>
                <c:pt idx="8209">
                  <c:v>2476</c:v>
                </c:pt>
                <c:pt idx="8210">
                  <c:v>2476</c:v>
                </c:pt>
                <c:pt idx="8211">
                  <c:v>2476</c:v>
                </c:pt>
                <c:pt idx="8212">
                  <c:v>2477</c:v>
                </c:pt>
                <c:pt idx="8213">
                  <c:v>2478</c:v>
                </c:pt>
                <c:pt idx="8214">
                  <c:v>2479</c:v>
                </c:pt>
                <c:pt idx="8215">
                  <c:v>2480</c:v>
                </c:pt>
                <c:pt idx="8216">
                  <c:v>2480</c:v>
                </c:pt>
                <c:pt idx="8217">
                  <c:v>2480</c:v>
                </c:pt>
                <c:pt idx="8218">
                  <c:v>2480</c:v>
                </c:pt>
                <c:pt idx="8219">
                  <c:v>2481</c:v>
                </c:pt>
                <c:pt idx="8220">
                  <c:v>2481</c:v>
                </c:pt>
                <c:pt idx="8221">
                  <c:v>2482</c:v>
                </c:pt>
                <c:pt idx="8222">
                  <c:v>2482</c:v>
                </c:pt>
                <c:pt idx="8223">
                  <c:v>2483</c:v>
                </c:pt>
                <c:pt idx="8224">
                  <c:v>2483</c:v>
                </c:pt>
                <c:pt idx="8225">
                  <c:v>2483</c:v>
                </c:pt>
                <c:pt idx="8226">
                  <c:v>2484</c:v>
                </c:pt>
                <c:pt idx="8227">
                  <c:v>2484</c:v>
                </c:pt>
                <c:pt idx="8228">
                  <c:v>2484</c:v>
                </c:pt>
                <c:pt idx="8229">
                  <c:v>2484</c:v>
                </c:pt>
                <c:pt idx="8230">
                  <c:v>2484</c:v>
                </c:pt>
                <c:pt idx="8231">
                  <c:v>2484</c:v>
                </c:pt>
                <c:pt idx="8232">
                  <c:v>2484</c:v>
                </c:pt>
                <c:pt idx="8233">
                  <c:v>2484</c:v>
                </c:pt>
                <c:pt idx="8234">
                  <c:v>2485</c:v>
                </c:pt>
                <c:pt idx="8235">
                  <c:v>2485</c:v>
                </c:pt>
                <c:pt idx="8236">
                  <c:v>2485</c:v>
                </c:pt>
                <c:pt idx="8237">
                  <c:v>2486</c:v>
                </c:pt>
                <c:pt idx="8238">
                  <c:v>2486</c:v>
                </c:pt>
                <c:pt idx="8239">
                  <c:v>2487</c:v>
                </c:pt>
                <c:pt idx="8240">
                  <c:v>2487</c:v>
                </c:pt>
                <c:pt idx="8241">
                  <c:v>2487</c:v>
                </c:pt>
                <c:pt idx="8242">
                  <c:v>2487</c:v>
                </c:pt>
                <c:pt idx="8243">
                  <c:v>2487</c:v>
                </c:pt>
                <c:pt idx="8244">
                  <c:v>2487</c:v>
                </c:pt>
                <c:pt idx="8245">
                  <c:v>2487</c:v>
                </c:pt>
                <c:pt idx="8246">
                  <c:v>2487</c:v>
                </c:pt>
                <c:pt idx="8247">
                  <c:v>2487</c:v>
                </c:pt>
                <c:pt idx="8248">
                  <c:v>2488</c:v>
                </c:pt>
                <c:pt idx="8249">
                  <c:v>2489</c:v>
                </c:pt>
                <c:pt idx="8250">
                  <c:v>2489</c:v>
                </c:pt>
                <c:pt idx="8251">
                  <c:v>2489</c:v>
                </c:pt>
                <c:pt idx="8252">
                  <c:v>2489</c:v>
                </c:pt>
                <c:pt idx="8253">
                  <c:v>2489</c:v>
                </c:pt>
                <c:pt idx="8254">
                  <c:v>2489</c:v>
                </c:pt>
                <c:pt idx="8255">
                  <c:v>2489</c:v>
                </c:pt>
                <c:pt idx="8256">
                  <c:v>2489</c:v>
                </c:pt>
                <c:pt idx="8257">
                  <c:v>2489</c:v>
                </c:pt>
                <c:pt idx="8258">
                  <c:v>2489</c:v>
                </c:pt>
                <c:pt idx="8259">
                  <c:v>2489</c:v>
                </c:pt>
                <c:pt idx="8260">
                  <c:v>2489</c:v>
                </c:pt>
                <c:pt idx="8261">
                  <c:v>2489</c:v>
                </c:pt>
                <c:pt idx="8262">
                  <c:v>2489</c:v>
                </c:pt>
                <c:pt idx="8263">
                  <c:v>2489</c:v>
                </c:pt>
                <c:pt idx="8264">
                  <c:v>2489</c:v>
                </c:pt>
                <c:pt idx="8265">
                  <c:v>2489</c:v>
                </c:pt>
                <c:pt idx="8266">
                  <c:v>2489</c:v>
                </c:pt>
                <c:pt idx="8267">
                  <c:v>2489</c:v>
                </c:pt>
                <c:pt idx="8268">
                  <c:v>2489</c:v>
                </c:pt>
                <c:pt idx="8269">
                  <c:v>2489</c:v>
                </c:pt>
                <c:pt idx="8270">
                  <c:v>2490</c:v>
                </c:pt>
                <c:pt idx="8271">
                  <c:v>2490</c:v>
                </c:pt>
                <c:pt idx="8272">
                  <c:v>2490</c:v>
                </c:pt>
                <c:pt idx="8273">
                  <c:v>2490</c:v>
                </c:pt>
                <c:pt idx="8274">
                  <c:v>2490</c:v>
                </c:pt>
                <c:pt idx="8275">
                  <c:v>2490</c:v>
                </c:pt>
                <c:pt idx="8276">
                  <c:v>2490</c:v>
                </c:pt>
                <c:pt idx="8277">
                  <c:v>2490</c:v>
                </c:pt>
                <c:pt idx="8278">
                  <c:v>2490</c:v>
                </c:pt>
                <c:pt idx="8279">
                  <c:v>2490</c:v>
                </c:pt>
                <c:pt idx="8280">
                  <c:v>2490</c:v>
                </c:pt>
                <c:pt idx="8281">
                  <c:v>2490</c:v>
                </c:pt>
                <c:pt idx="8282">
                  <c:v>2490</c:v>
                </c:pt>
                <c:pt idx="8283">
                  <c:v>2491</c:v>
                </c:pt>
                <c:pt idx="8284">
                  <c:v>2492</c:v>
                </c:pt>
                <c:pt idx="8285">
                  <c:v>2492</c:v>
                </c:pt>
                <c:pt idx="8286">
                  <c:v>2493</c:v>
                </c:pt>
                <c:pt idx="8287">
                  <c:v>2493</c:v>
                </c:pt>
                <c:pt idx="8288">
                  <c:v>2493</c:v>
                </c:pt>
                <c:pt idx="8289">
                  <c:v>2493</c:v>
                </c:pt>
                <c:pt idx="8290">
                  <c:v>2493</c:v>
                </c:pt>
                <c:pt idx="8291">
                  <c:v>2493</c:v>
                </c:pt>
                <c:pt idx="8292">
                  <c:v>2493</c:v>
                </c:pt>
                <c:pt idx="8293">
                  <c:v>2493</c:v>
                </c:pt>
                <c:pt idx="8294">
                  <c:v>2493</c:v>
                </c:pt>
                <c:pt idx="8295">
                  <c:v>2493</c:v>
                </c:pt>
                <c:pt idx="8296">
                  <c:v>2493</c:v>
                </c:pt>
                <c:pt idx="8297">
                  <c:v>2493</c:v>
                </c:pt>
                <c:pt idx="8298">
                  <c:v>2493</c:v>
                </c:pt>
                <c:pt idx="8299">
                  <c:v>2493</c:v>
                </c:pt>
                <c:pt idx="8300">
                  <c:v>2493</c:v>
                </c:pt>
                <c:pt idx="8301">
                  <c:v>2493</c:v>
                </c:pt>
                <c:pt idx="8302">
                  <c:v>2493</c:v>
                </c:pt>
                <c:pt idx="8303">
                  <c:v>2493</c:v>
                </c:pt>
                <c:pt idx="8304">
                  <c:v>2493</c:v>
                </c:pt>
                <c:pt idx="8305">
                  <c:v>2493</c:v>
                </c:pt>
                <c:pt idx="8306">
                  <c:v>2493</c:v>
                </c:pt>
                <c:pt idx="8307">
                  <c:v>2493</c:v>
                </c:pt>
                <c:pt idx="8308">
                  <c:v>2493</c:v>
                </c:pt>
                <c:pt idx="8309">
                  <c:v>2493</c:v>
                </c:pt>
                <c:pt idx="8310">
                  <c:v>2493</c:v>
                </c:pt>
                <c:pt idx="8311">
                  <c:v>2494</c:v>
                </c:pt>
                <c:pt idx="8312">
                  <c:v>2494</c:v>
                </c:pt>
                <c:pt idx="8313">
                  <c:v>2494</c:v>
                </c:pt>
                <c:pt idx="8314">
                  <c:v>2494</c:v>
                </c:pt>
                <c:pt idx="8315">
                  <c:v>2494</c:v>
                </c:pt>
                <c:pt idx="8316">
                  <c:v>2495</c:v>
                </c:pt>
                <c:pt idx="8317">
                  <c:v>2495</c:v>
                </c:pt>
                <c:pt idx="8318">
                  <c:v>2495</c:v>
                </c:pt>
                <c:pt idx="8319">
                  <c:v>2496</c:v>
                </c:pt>
                <c:pt idx="8320">
                  <c:v>2496</c:v>
                </c:pt>
                <c:pt idx="8321">
                  <c:v>2496</c:v>
                </c:pt>
                <c:pt idx="8322">
                  <c:v>2496</c:v>
                </c:pt>
                <c:pt idx="8323">
                  <c:v>2496</c:v>
                </c:pt>
                <c:pt idx="8324">
                  <c:v>2496</c:v>
                </c:pt>
                <c:pt idx="8325">
                  <c:v>2497</c:v>
                </c:pt>
                <c:pt idx="8326">
                  <c:v>2498</c:v>
                </c:pt>
                <c:pt idx="8327">
                  <c:v>2498</c:v>
                </c:pt>
                <c:pt idx="8328">
                  <c:v>2498</c:v>
                </c:pt>
                <c:pt idx="8329">
                  <c:v>2498</c:v>
                </c:pt>
                <c:pt idx="8330">
                  <c:v>2499</c:v>
                </c:pt>
                <c:pt idx="8331">
                  <c:v>2499</c:v>
                </c:pt>
                <c:pt idx="8332">
                  <c:v>2499</c:v>
                </c:pt>
                <c:pt idx="8333">
                  <c:v>2499</c:v>
                </c:pt>
                <c:pt idx="8334">
                  <c:v>2499</c:v>
                </c:pt>
                <c:pt idx="8335">
                  <c:v>2499</c:v>
                </c:pt>
                <c:pt idx="8336">
                  <c:v>2499</c:v>
                </c:pt>
                <c:pt idx="8337">
                  <c:v>2499</c:v>
                </c:pt>
                <c:pt idx="8338">
                  <c:v>2500</c:v>
                </c:pt>
                <c:pt idx="8339">
                  <c:v>2501</c:v>
                </c:pt>
                <c:pt idx="8340">
                  <c:v>2501</c:v>
                </c:pt>
                <c:pt idx="8341">
                  <c:v>2501</c:v>
                </c:pt>
                <c:pt idx="8342">
                  <c:v>2501</c:v>
                </c:pt>
                <c:pt idx="8343">
                  <c:v>2502</c:v>
                </c:pt>
                <c:pt idx="8344">
                  <c:v>2502</c:v>
                </c:pt>
                <c:pt idx="8345">
                  <c:v>2502</c:v>
                </c:pt>
                <c:pt idx="8346">
                  <c:v>2503</c:v>
                </c:pt>
                <c:pt idx="8347">
                  <c:v>2504</c:v>
                </c:pt>
                <c:pt idx="8348">
                  <c:v>2505</c:v>
                </c:pt>
                <c:pt idx="8349">
                  <c:v>2506</c:v>
                </c:pt>
                <c:pt idx="8350">
                  <c:v>2507</c:v>
                </c:pt>
                <c:pt idx="8351">
                  <c:v>2508</c:v>
                </c:pt>
                <c:pt idx="8352">
                  <c:v>2509</c:v>
                </c:pt>
                <c:pt idx="8353">
                  <c:v>2510</c:v>
                </c:pt>
                <c:pt idx="8354">
                  <c:v>2511</c:v>
                </c:pt>
                <c:pt idx="8355">
                  <c:v>2512</c:v>
                </c:pt>
                <c:pt idx="8356">
                  <c:v>2513</c:v>
                </c:pt>
                <c:pt idx="8357">
                  <c:v>2514</c:v>
                </c:pt>
                <c:pt idx="8358">
                  <c:v>2515</c:v>
                </c:pt>
                <c:pt idx="8359">
                  <c:v>2516</c:v>
                </c:pt>
                <c:pt idx="8360">
                  <c:v>2516</c:v>
                </c:pt>
                <c:pt idx="8361">
                  <c:v>2517</c:v>
                </c:pt>
                <c:pt idx="8362">
                  <c:v>2518</c:v>
                </c:pt>
                <c:pt idx="8363">
                  <c:v>2519</c:v>
                </c:pt>
                <c:pt idx="8364">
                  <c:v>2519</c:v>
                </c:pt>
                <c:pt idx="8365">
                  <c:v>2520</c:v>
                </c:pt>
                <c:pt idx="8366">
                  <c:v>2521</c:v>
                </c:pt>
                <c:pt idx="8367">
                  <c:v>2522</c:v>
                </c:pt>
                <c:pt idx="8368">
                  <c:v>2522</c:v>
                </c:pt>
                <c:pt idx="8369">
                  <c:v>2522</c:v>
                </c:pt>
                <c:pt idx="8370">
                  <c:v>2522</c:v>
                </c:pt>
                <c:pt idx="8371">
                  <c:v>2522</c:v>
                </c:pt>
                <c:pt idx="8372">
                  <c:v>2522</c:v>
                </c:pt>
                <c:pt idx="8373">
                  <c:v>2522</c:v>
                </c:pt>
                <c:pt idx="8374">
                  <c:v>2523</c:v>
                </c:pt>
                <c:pt idx="8375">
                  <c:v>2524</c:v>
                </c:pt>
                <c:pt idx="8376">
                  <c:v>2524</c:v>
                </c:pt>
                <c:pt idx="8377">
                  <c:v>2524</c:v>
                </c:pt>
                <c:pt idx="8378">
                  <c:v>2524</c:v>
                </c:pt>
                <c:pt idx="8379">
                  <c:v>2525</c:v>
                </c:pt>
                <c:pt idx="8380">
                  <c:v>2525</c:v>
                </c:pt>
                <c:pt idx="8381">
                  <c:v>2525</c:v>
                </c:pt>
                <c:pt idx="8382">
                  <c:v>2526</c:v>
                </c:pt>
                <c:pt idx="8383">
                  <c:v>2526</c:v>
                </c:pt>
                <c:pt idx="8384">
                  <c:v>2526</c:v>
                </c:pt>
                <c:pt idx="8385">
                  <c:v>2527</c:v>
                </c:pt>
                <c:pt idx="8386">
                  <c:v>2528</c:v>
                </c:pt>
                <c:pt idx="8387">
                  <c:v>2529</c:v>
                </c:pt>
                <c:pt idx="8388">
                  <c:v>2530</c:v>
                </c:pt>
                <c:pt idx="8389">
                  <c:v>2530</c:v>
                </c:pt>
                <c:pt idx="8390">
                  <c:v>2531</c:v>
                </c:pt>
                <c:pt idx="8391">
                  <c:v>2532</c:v>
                </c:pt>
                <c:pt idx="8392">
                  <c:v>2533</c:v>
                </c:pt>
                <c:pt idx="8393">
                  <c:v>2534</c:v>
                </c:pt>
                <c:pt idx="8394">
                  <c:v>2534</c:v>
                </c:pt>
                <c:pt idx="8395">
                  <c:v>2535</c:v>
                </c:pt>
                <c:pt idx="8396">
                  <c:v>2535</c:v>
                </c:pt>
                <c:pt idx="8397">
                  <c:v>2536</c:v>
                </c:pt>
                <c:pt idx="8398">
                  <c:v>2537</c:v>
                </c:pt>
                <c:pt idx="8399">
                  <c:v>2538</c:v>
                </c:pt>
                <c:pt idx="8400">
                  <c:v>2539</c:v>
                </c:pt>
                <c:pt idx="8401">
                  <c:v>2539</c:v>
                </c:pt>
                <c:pt idx="8402">
                  <c:v>2539</c:v>
                </c:pt>
                <c:pt idx="8403">
                  <c:v>2540</c:v>
                </c:pt>
                <c:pt idx="8404">
                  <c:v>2540</c:v>
                </c:pt>
                <c:pt idx="8405">
                  <c:v>2540</c:v>
                </c:pt>
                <c:pt idx="8406">
                  <c:v>2541</c:v>
                </c:pt>
                <c:pt idx="8407">
                  <c:v>2542</c:v>
                </c:pt>
                <c:pt idx="8408">
                  <c:v>2542</c:v>
                </c:pt>
                <c:pt idx="8409">
                  <c:v>2543</c:v>
                </c:pt>
                <c:pt idx="8410">
                  <c:v>2544</c:v>
                </c:pt>
                <c:pt idx="8411">
                  <c:v>2545</c:v>
                </c:pt>
                <c:pt idx="8412">
                  <c:v>2546</c:v>
                </c:pt>
                <c:pt idx="8413">
                  <c:v>2546</c:v>
                </c:pt>
                <c:pt idx="8414">
                  <c:v>2546</c:v>
                </c:pt>
                <c:pt idx="8415">
                  <c:v>2547</c:v>
                </c:pt>
                <c:pt idx="8416">
                  <c:v>2547</c:v>
                </c:pt>
                <c:pt idx="8417">
                  <c:v>2548</c:v>
                </c:pt>
                <c:pt idx="8418">
                  <c:v>2549</c:v>
                </c:pt>
                <c:pt idx="8419">
                  <c:v>2549</c:v>
                </c:pt>
                <c:pt idx="8420">
                  <c:v>2549</c:v>
                </c:pt>
                <c:pt idx="8421">
                  <c:v>2550</c:v>
                </c:pt>
                <c:pt idx="8422">
                  <c:v>2551</c:v>
                </c:pt>
                <c:pt idx="8423">
                  <c:v>2552</c:v>
                </c:pt>
                <c:pt idx="8424">
                  <c:v>2553</c:v>
                </c:pt>
                <c:pt idx="8425">
                  <c:v>2554</c:v>
                </c:pt>
                <c:pt idx="8426">
                  <c:v>2555</c:v>
                </c:pt>
                <c:pt idx="8427">
                  <c:v>2556</c:v>
                </c:pt>
                <c:pt idx="8428">
                  <c:v>2557</c:v>
                </c:pt>
                <c:pt idx="8429">
                  <c:v>2558</c:v>
                </c:pt>
                <c:pt idx="8430">
                  <c:v>2558</c:v>
                </c:pt>
                <c:pt idx="8431">
                  <c:v>2559</c:v>
                </c:pt>
                <c:pt idx="8432">
                  <c:v>2559</c:v>
                </c:pt>
                <c:pt idx="8433">
                  <c:v>2560</c:v>
                </c:pt>
                <c:pt idx="8434">
                  <c:v>2561</c:v>
                </c:pt>
                <c:pt idx="8435">
                  <c:v>2562</c:v>
                </c:pt>
                <c:pt idx="8436">
                  <c:v>2563</c:v>
                </c:pt>
                <c:pt idx="8437">
                  <c:v>2564</c:v>
                </c:pt>
                <c:pt idx="8438">
                  <c:v>2565</c:v>
                </c:pt>
                <c:pt idx="8439">
                  <c:v>2566</c:v>
                </c:pt>
                <c:pt idx="8440">
                  <c:v>2567</c:v>
                </c:pt>
                <c:pt idx="8441">
                  <c:v>2568</c:v>
                </c:pt>
                <c:pt idx="8442">
                  <c:v>2569</c:v>
                </c:pt>
                <c:pt idx="8443">
                  <c:v>2570</c:v>
                </c:pt>
                <c:pt idx="8444">
                  <c:v>2571</c:v>
                </c:pt>
                <c:pt idx="8445">
                  <c:v>2572</c:v>
                </c:pt>
                <c:pt idx="8446">
                  <c:v>2573</c:v>
                </c:pt>
                <c:pt idx="8447">
                  <c:v>2574</c:v>
                </c:pt>
                <c:pt idx="8448">
                  <c:v>2575</c:v>
                </c:pt>
                <c:pt idx="8449">
                  <c:v>2576</c:v>
                </c:pt>
                <c:pt idx="8450">
                  <c:v>2577</c:v>
                </c:pt>
                <c:pt idx="8451">
                  <c:v>2578</c:v>
                </c:pt>
                <c:pt idx="8452">
                  <c:v>2579</c:v>
                </c:pt>
                <c:pt idx="8453">
                  <c:v>2580</c:v>
                </c:pt>
                <c:pt idx="8454">
                  <c:v>2581</c:v>
                </c:pt>
                <c:pt idx="8455">
                  <c:v>2582</c:v>
                </c:pt>
                <c:pt idx="8456">
                  <c:v>2583</c:v>
                </c:pt>
                <c:pt idx="8457">
                  <c:v>2584</c:v>
                </c:pt>
                <c:pt idx="8458">
                  <c:v>2585</c:v>
                </c:pt>
                <c:pt idx="8459">
                  <c:v>2586</c:v>
                </c:pt>
                <c:pt idx="8460">
                  <c:v>2587</c:v>
                </c:pt>
                <c:pt idx="8461">
                  <c:v>2588</c:v>
                </c:pt>
                <c:pt idx="8462">
                  <c:v>2588</c:v>
                </c:pt>
                <c:pt idx="8463">
                  <c:v>2588</c:v>
                </c:pt>
                <c:pt idx="8464">
                  <c:v>2588</c:v>
                </c:pt>
                <c:pt idx="8465">
                  <c:v>2589</c:v>
                </c:pt>
                <c:pt idx="8466">
                  <c:v>2590</c:v>
                </c:pt>
                <c:pt idx="8467">
                  <c:v>2590</c:v>
                </c:pt>
                <c:pt idx="8468">
                  <c:v>2591</c:v>
                </c:pt>
                <c:pt idx="8469">
                  <c:v>2591</c:v>
                </c:pt>
                <c:pt idx="8470">
                  <c:v>2591</c:v>
                </c:pt>
                <c:pt idx="8471">
                  <c:v>2591</c:v>
                </c:pt>
                <c:pt idx="8472">
                  <c:v>2591</c:v>
                </c:pt>
                <c:pt idx="8473">
                  <c:v>2592</c:v>
                </c:pt>
                <c:pt idx="8474">
                  <c:v>2592</c:v>
                </c:pt>
                <c:pt idx="8475">
                  <c:v>2593</c:v>
                </c:pt>
                <c:pt idx="8476">
                  <c:v>2593</c:v>
                </c:pt>
                <c:pt idx="8477">
                  <c:v>2593</c:v>
                </c:pt>
                <c:pt idx="8478">
                  <c:v>2594</c:v>
                </c:pt>
                <c:pt idx="8479">
                  <c:v>2594</c:v>
                </c:pt>
                <c:pt idx="8480">
                  <c:v>2594</c:v>
                </c:pt>
                <c:pt idx="8481">
                  <c:v>2594</c:v>
                </c:pt>
                <c:pt idx="8482">
                  <c:v>2594</c:v>
                </c:pt>
                <c:pt idx="8483">
                  <c:v>2594</c:v>
                </c:pt>
                <c:pt idx="8484">
                  <c:v>2594</c:v>
                </c:pt>
                <c:pt idx="8485">
                  <c:v>2594</c:v>
                </c:pt>
                <c:pt idx="8486">
                  <c:v>2595</c:v>
                </c:pt>
                <c:pt idx="8487">
                  <c:v>2595</c:v>
                </c:pt>
                <c:pt idx="8488">
                  <c:v>2595</c:v>
                </c:pt>
                <c:pt idx="8489">
                  <c:v>2595</c:v>
                </c:pt>
                <c:pt idx="8490">
                  <c:v>2595</c:v>
                </c:pt>
                <c:pt idx="8491">
                  <c:v>2595</c:v>
                </c:pt>
                <c:pt idx="8492">
                  <c:v>2595</c:v>
                </c:pt>
                <c:pt idx="8493">
                  <c:v>2595</c:v>
                </c:pt>
                <c:pt idx="8494">
                  <c:v>2595</c:v>
                </c:pt>
                <c:pt idx="8495">
                  <c:v>2595</c:v>
                </c:pt>
                <c:pt idx="8496">
                  <c:v>2595</c:v>
                </c:pt>
                <c:pt idx="8497">
                  <c:v>2595</c:v>
                </c:pt>
                <c:pt idx="8498">
                  <c:v>2595</c:v>
                </c:pt>
                <c:pt idx="8499">
                  <c:v>2595</c:v>
                </c:pt>
                <c:pt idx="8500">
                  <c:v>2595</c:v>
                </c:pt>
                <c:pt idx="8501">
                  <c:v>2595</c:v>
                </c:pt>
                <c:pt idx="8502">
                  <c:v>2595</c:v>
                </c:pt>
                <c:pt idx="8503">
                  <c:v>2595</c:v>
                </c:pt>
                <c:pt idx="8504">
                  <c:v>2595</c:v>
                </c:pt>
                <c:pt idx="8505">
                  <c:v>2595</c:v>
                </c:pt>
                <c:pt idx="8506">
                  <c:v>2595</c:v>
                </c:pt>
                <c:pt idx="8507">
                  <c:v>2595</c:v>
                </c:pt>
                <c:pt idx="8508">
                  <c:v>2595</c:v>
                </c:pt>
                <c:pt idx="8509">
                  <c:v>2596</c:v>
                </c:pt>
                <c:pt idx="8510">
                  <c:v>2597</c:v>
                </c:pt>
                <c:pt idx="8511">
                  <c:v>2597</c:v>
                </c:pt>
                <c:pt idx="8512">
                  <c:v>2597</c:v>
                </c:pt>
                <c:pt idx="8513">
                  <c:v>2597</c:v>
                </c:pt>
                <c:pt idx="8514">
                  <c:v>2597</c:v>
                </c:pt>
                <c:pt idx="8515">
                  <c:v>2597</c:v>
                </c:pt>
                <c:pt idx="8516">
                  <c:v>2597</c:v>
                </c:pt>
                <c:pt idx="8517">
                  <c:v>2597</c:v>
                </c:pt>
                <c:pt idx="8518">
                  <c:v>2597</c:v>
                </c:pt>
                <c:pt idx="8519">
                  <c:v>2597</c:v>
                </c:pt>
                <c:pt idx="8520">
                  <c:v>2597</c:v>
                </c:pt>
                <c:pt idx="8521">
                  <c:v>2597</c:v>
                </c:pt>
                <c:pt idx="8522">
                  <c:v>2597</c:v>
                </c:pt>
                <c:pt idx="8523">
                  <c:v>2597</c:v>
                </c:pt>
                <c:pt idx="8524">
                  <c:v>2597</c:v>
                </c:pt>
                <c:pt idx="8525">
                  <c:v>2597</c:v>
                </c:pt>
                <c:pt idx="8526">
                  <c:v>2597</c:v>
                </c:pt>
                <c:pt idx="8527">
                  <c:v>2597</c:v>
                </c:pt>
                <c:pt idx="8528">
                  <c:v>2597</c:v>
                </c:pt>
                <c:pt idx="8529">
                  <c:v>2597</c:v>
                </c:pt>
                <c:pt idx="8530">
                  <c:v>2598</c:v>
                </c:pt>
                <c:pt idx="8531">
                  <c:v>2599</c:v>
                </c:pt>
                <c:pt idx="8532">
                  <c:v>2600</c:v>
                </c:pt>
                <c:pt idx="8533">
                  <c:v>2601</c:v>
                </c:pt>
                <c:pt idx="8534">
                  <c:v>2601</c:v>
                </c:pt>
                <c:pt idx="8535">
                  <c:v>2602</c:v>
                </c:pt>
                <c:pt idx="8536">
                  <c:v>2602</c:v>
                </c:pt>
                <c:pt idx="8537">
                  <c:v>2602</c:v>
                </c:pt>
                <c:pt idx="8538">
                  <c:v>2602</c:v>
                </c:pt>
                <c:pt idx="8539">
                  <c:v>2602</c:v>
                </c:pt>
                <c:pt idx="8540">
                  <c:v>2602</c:v>
                </c:pt>
                <c:pt idx="8541">
                  <c:v>2602</c:v>
                </c:pt>
                <c:pt idx="8542">
                  <c:v>2602</c:v>
                </c:pt>
                <c:pt idx="8543">
                  <c:v>2602</c:v>
                </c:pt>
                <c:pt idx="8544">
                  <c:v>2602</c:v>
                </c:pt>
                <c:pt idx="8545">
                  <c:v>2602</c:v>
                </c:pt>
                <c:pt idx="8546">
                  <c:v>2602</c:v>
                </c:pt>
                <c:pt idx="8547">
                  <c:v>2602</c:v>
                </c:pt>
                <c:pt idx="8548">
                  <c:v>2602</c:v>
                </c:pt>
                <c:pt idx="8549">
                  <c:v>2602</c:v>
                </c:pt>
                <c:pt idx="8550">
                  <c:v>2602</c:v>
                </c:pt>
                <c:pt idx="8551">
                  <c:v>2602</c:v>
                </c:pt>
                <c:pt idx="8552">
                  <c:v>2603</c:v>
                </c:pt>
                <c:pt idx="8553">
                  <c:v>2603</c:v>
                </c:pt>
                <c:pt idx="8554">
                  <c:v>2603</c:v>
                </c:pt>
                <c:pt idx="8555">
                  <c:v>2603</c:v>
                </c:pt>
                <c:pt idx="8556">
                  <c:v>2603</c:v>
                </c:pt>
                <c:pt idx="8557">
                  <c:v>2603</c:v>
                </c:pt>
                <c:pt idx="8558">
                  <c:v>2603</c:v>
                </c:pt>
                <c:pt idx="8559">
                  <c:v>2604</c:v>
                </c:pt>
                <c:pt idx="8560">
                  <c:v>2604</c:v>
                </c:pt>
                <c:pt idx="8561">
                  <c:v>2604</c:v>
                </c:pt>
                <c:pt idx="8562">
                  <c:v>2605</c:v>
                </c:pt>
                <c:pt idx="8563">
                  <c:v>2605</c:v>
                </c:pt>
                <c:pt idx="8564">
                  <c:v>2605</c:v>
                </c:pt>
                <c:pt idx="8565">
                  <c:v>2606</c:v>
                </c:pt>
                <c:pt idx="8566">
                  <c:v>2607</c:v>
                </c:pt>
                <c:pt idx="8567">
                  <c:v>2607</c:v>
                </c:pt>
                <c:pt idx="8568">
                  <c:v>2607</c:v>
                </c:pt>
                <c:pt idx="8569">
                  <c:v>2608</c:v>
                </c:pt>
                <c:pt idx="8570">
                  <c:v>2608</c:v>
                </c:pt>
                <c:pt idx="8571">
                  <c:v>2609</c:v>
                </c:pt>
                <c:pt idx="8572">
                  <c:v>2610</c:v>
                </c:pt>
                <c:pt idx="8573">
                  <c:v>2611</c:v>
                </c:pt>
                <c:pt idx="8574">
                  <c:v>2611</c:v>
                </c:pt>
                <c:pt idx="8575">
                  <c:v>2612</c:v>
                </c:pt>
                <c:pt idx="8576">
                  <c:v>2612</c:v>
                </c:pt>
                <c:pt idx="8577">
                  <c:v>2612</c:v>
                </c:pt>
                <c:pt idx="8578">
                  <c:v>2612</c:v>
                </c:pt>
                <c:pt idx="8579">
                  <c:v>2613</c:v>
                </c:pt>
                <c:pt idx="8580">
                  <c:v>2613</c:v>
                </c:pt>
                <c:pt idx="8581">
                  <c:v>2613</c:v>
                </c:pt>
                <c:pt idx="8582">
                  <c:v>2613</c:v>
                </c:pt>
                <c:pt idx="8583">
                  <c:v>2613</c:v>
                </c:pt>
                <c:pt idx="8584">
                  <c:v>2613</c:v>
                </c:pt>
                <c:pt idx="8585">
                  <c:v>2614</c:v>
                </c:pt>
                <c:pt idx="8586">
                  <c:v>2614</c:v>
                </c:pt>
                <c:pt idx="8587">
                  <c:v>2614</c:v>
                </c:pt>
                <c:pt idx="8588">
                  <c:v>2614</c:v>
                </c:pt>
                <c:pt idx="8589">
                  <c:v>2614</c:v>
                </c:pt>
                <c:pt idx="8590">
                  <c:v>2615</c:v>
                </c:pt>
                <c:pt idx="8591">
                  <c:v>2616</c:v>
                </c:pt>
                <c:pt idx="8592">
                  <c:v>2617</c:v>
                </c:pt>
                <c:pt idx="8593">
                  <c:v>2617</c:v>
                </c:pt>
                <c:pt idx="8594">
                  <c:v>2617</c:v>
                </c:pt>
                <c:pt idx="8595">
                  <c:v>2617</c:v>
                </c:pt>
                <c:pt idx="8596">
                  <c:v>2617</c:v>
                </c:pt>
                <c:pt idx="8597">
                  <c:v>2617</c:v>
                </c:pt>
                <c:pt idx="8598">
                  <c:v>2617</c:v>
                </c:pt>
                <c:pt idx="8599">
                  <c:v>2617</c:v>
                </c:pt>
                <c:pt idx="8600">
                  <c:v>2618</c:v>
                </c:pt>
                <c:pt idx="8601">
                  <c:v>2618</c:v>
                </c:pt>
                <c:pt idx="8602">
                  <c:v>2619</c:v>
                </c:pt>
                <c:pt idx="8603">
                  <c:v>2619</c:v>
                </c:pt>
                <c:pt idx="8604">
                  <c:v>2620</c:v>
                </c:pt>
                <c:pt idx="8605">
                  <c:v>2620</c:v>
                </c:pt>
                <c:pt idx="8606">
                  <c:v>2620</c:v>
                </c:pt>
                <c:pt idx="8607">
                  <c:v>2620</c:v>
                </c:pt>
                <c:pt idx="8608">
                  <c:v>2621</c:v>
                </c:pt>
                <c:pt idx="8609">
                  <c:v>2622</c:v>
                </c:pt>
                <c:pt idx="8610">
                  <c:v>2622</c:v>
                </c:pt>
                <c:pt idx="8611">
                  <c:v>2622</c:v>
                </c:pt>
                <c:pt idx="8612">
                  <c:v>2622</c:v>
                </c:pt>
                <c:pt idx="8613">
                  <c:v>2622</c:v>
                </c:pt>
                <c:pt idx="8614">
                  <c:v>2622</c:v>
                </c:pt>
                <c:pt idx="8615">
                  <c:v>2622</c:v>
                </c:pt>
                <c:pt idx="8616">
                  <c:v>2622</c:v>
                </c:pt>
                <c:pt idx="8617">
                  <c:v>2622</c:v>
                </c:pt>
                <c:pt idx="8618">
                  <c:v>2622</c:v>
                </c:pt>
                <c:pt idx="8619">
                  <c:v>2622</c:v>
                </c:pt>
                <c:pt idx="8620">
                  <c:v>2622</c:v>
                </c:pt>
                <c:pt idx="8621">
                  <c:v>2622</c:v>
                </c:pt>
                <c:pt idx="8622">
                  <c:v>2622</c:v>
                </c:pt>
                <c:pt idx="8623">
                  <c:v>2622</c:v>
                </c:pt>
                <c:pt idx="8624">
                  <c:v>2622</c:v>
                </c:pt>
                <c:pt idx="8625">
                  <c:v>2623</c:v>
                </c:pt>
                <c:pt idx="8626">
                  <c:v>2624</c:v>
                </c:pt>
                <c:pt idx="8627">
                  <c:v>2625</c:v>
                </c:pt>
                <c:pt idx="8628">
                  <c:v>2626</c:v>
                </c:pt>
                <c:pt idx="8629">
                  <c:v>2627</c:v>
                </c:pt>
                <c:pt idx="8630">
                  <c:v>2628</c:v>
                </c:pt>
                <c:pt idx="8631">
                  <c:v>2629</c:v>
                </c:pt>
                <c:pt idx="8632">
                  <c:v>2630</c:v>
                </c:pt>
                <c:pt idx="8633">
                  <c:v>2631</c:v>
                </c:pt>
                <c:pt idx="8634">
                  <c:v>2631</c:v>
                </c:pt>
                <c:pt idx="8635">
                  <c:v>2632</c:v>
                </c:pt>
                <c:pt idx="8636">
                  <c:v>2633</c:v>
                </c:pt>
                <c:pt idx="8637">
                  <c:v>2633</c:v>
                </c:pt>
                <c:pt idx="8638">
                  <c:v>2634</c:v>
                </c:pt>
                <c:pt idx="8639">
                  <c:v>2634</c:v>
                </c:pt>
                <c:pt idx="8640">
                  <c:v>2634</c:v>
                </c:pt>
                <c:pt idx="8641">
                  <c:v>2634</c:v>
                </c:pt>
                <c:pt idx="8642">
                  <c:v>2635</c:v>
                </c:pt>
                <c:pt idx="8643">
                  <c:v>2635</c:v>
                </c:pt>
                <c:pt idx="8644">
                  <c:v>2635</c:v>
                </c:pt>
                <c:pt idx="8645">
                  <c:v>2636</c:v>
                </c:pt>
                <c:pt idx="8646">
                  <c:v>2636</c:v>
                </c:pt>
                <c:pt idx="8647">
                  <c:v>2637</c:v>
                </c:pt>
                <c:pt idx="8648">
                  <c:v>2638</c:v>
                </c:pt>
                <c:pt idx="8649">
                  <c:v>2639</c:v>
                </c:pt>
                <c:pt idx="8650">
                  <c:v>2639</c:v>
                </c:pt>
                <c:pt idx="8651">
                  <c:v>2639</c:v>
                </c:pt>
                <c:pt idx="8652">
                  <c:v>2639</c:v>
                </c:pt>
                <c:pt idx="8653">
                  <c:v>2640</c:v>
                </c:pt>
                <c:pt idx="8654">
                  <c:v>2641</c:v>
                </c:pt>
                <c:pt idx="8655">
                  <c:v>2641</c:v>
                </c:pt>
                <c:pt idx="8656">
                  <c:v>2641</c:v>
                </c:pt>
                <c:pt idx="8657">
                  <c:v>2641</c:v>
                </c:pt>
                <c:pt idx="8658">
                  <c:v>2641</c:v>
                </c:pt>
                <c:pt idx="8659">
                  <c:v>2642</c:v>
                </c:pt>
                <c:pt idx="8660">
                  <c:v>2642</c:v>
                </c:pt>
                <c:pt idx="8661">
                  <c:v>2642</c:v>
                </c:pt>
                <c:pt idx="8662">
                  <c:v>2642</c:v>
                </c:pt>
                <c:pt idx="8663">
                  <c:v>2643</c:v>
                </c:pt>
                <c:pt idx="8664">
                  <c:v>2643</c:v>
                </c:pt>
                <c:pt idx="8665">
                  <c:v>2644</c:v>
                </c:pt>
                <c:pt idx="8666">
                  <c:v>2644</c:v>
                </c:pt>
                <c:pt idx="8667">
                  <c:v>2645</c:v>
                </c:pt>
                <c:pt idx="8668">
                  <c:v>2646</c:v>
                </c:pt>
                <c:pt idx="8669">
                  <c:v>2647</c:v>
                </c:pt>
                <c:pt idx="8670">
                  <c:v>2647</c:v>
                </c:pt>
                <c:pt idx="8671">
                  <c:v>2647</c:v>
                </c:pt>
                <c:pt idx="8672">
                  <c:v>2648</c:v>
                </c:pt>
                <c:pt idx="8673">
                  <c:v>2648</c:v>
                </c:pt>
                <c:pt idx="8674">
                  <c:v>2648</c:v>
                </c:pt>
                <c:pt idx="8675">
                  <c:v>2649</c:v>
                </c:pt>
                <c:pt idx="8676">
                  <c:v>2649</c:v>
                </c:pt>
                <c:pt idx="8677">
                  <c:v>2650</c:v>
                </c:pt>
                <c:pt idx="8678">
                  <c:v>2651</c:v>
                </c:pt>
                <c:pt idx="8679">
                  <c:v>2651</c:v>
                </c:pt>
                <c:pt idx="8680">
                  <c:v>2651</c:v>
                </c:pt>
                <c:pt idx="8681">
                  <c:v>2651</c:v>
                </c:pt>
                <c:pt idx="8682">
                  <c:v>2651</c:v>
                </c:pt>
                <c:pt idx="8683">
                  <c:v>2651</c:v>
                </c:pt>
                <c:pt idx="8684">
                  <c:v>2651</c:v>
                </c:pt>
                <c:pt idx="8685">
                  <c:v>2652</c:v>
                </c:pt>
                <c:pt idx="8686">
                  <c:v>2653</c:v>
                </c:pt>
                <c:pt idx="8687">
                  <c:v>2653</c:v>
                </c:pt>
                <c:pt idx="8688">
                  <c:v>2654</c:v>
                </c:pt>
                <c:pt idx="8689">
                  <c:v>2655</c:v>
                </c:pt>
                <c:pt idx="8690">
                  <c:v>2656</c:v>
                </c:pt>
                <c:pt idx="8691">
                  <c:v>2656</c:v>
                </c:pt>
                <c:pt idx="8692">
                  <c:v>2656</c:v>
                </c:pt>
                <c:pt idx="8693">
                  <c:v>2656</c:v>
                </c:pt>
                <c:pt idx="8694">
                  <c:v>2656</c:v>
                </c:pt>
                <c:pt idx="8695">
                  <c:v>2657</c:v>
                </c:pt>
                <c:pt idx="8696">
                  <c:v>2657</c:v>
                </c:pt>
                <c:pt idx="8697">
                  <c:v>2658</c:v>
                </c:pt>
                <c:pt idx="8698">
                  <c:v>2659</c:v>
                </c:pt>
                <c:pt idx="8699">
                  <c:v>2660</c:v>
                </c:pt>
                <c:pt idx="8700">
                  <c:v>2660</c:v>
                </c:pt>
                <c:pt idx="8701">
                  <c:v>2660</c:v>
                </c:pt>
                <c:pt idx="8702">
                  <c:v>2661</c:v>
                </c:pt>
                <c:pt idx="8703">
                  <c:v>2662</c:v>
                </c:pt>
                <c:pt idx="8704">
                  <c:v>2663</c:v>
                </c:pt>
                <c:pt idx="8705">
                  <c:v>2664</c:v>
                </c:pt>
                <c:pt idx="8706">
                  <c:v>2664</c:v>
                </c:pt>
                <c:pt idx="8707">
                  <c:v>2665</c:v>
                </c:pt>
                <c:pt idx="8708">
                  <c:v>2665</c:v>
                </c:pt>
                <c:pt idx="8709">
                  <c:v>2665</c:v>
                </c:pt>
                <c:pt idx="8710">
                  <c:v>2666</c:v>
                </c:pt>
                <c:pt idx="8711">
                  <c:v>2666</c:v>
                </c:pt>
                <c:pt idx="8712">
                  <c:v>2667</c:v>
                </c:pt>
                <c:pt idx="8713">
                  <c:v>2667</c:v>
                </c:pt>
                <c:pt idx="8714">
                  <c:v>2667</c:v>
                </c:pt>
                <c:pt idx="8715">
                  <c:v>2667</c:v>
                </c:pt>
                <c:pt idx="8716">
                  <c:v>2667</c:v>
                </c:pt>
                <c:pt idx="8717">
                  <c:v>2668</c:v>
                </c:pt>
                <c:pt idx="8718">
                  <c:v>2669</c:v>
                </c:pt>
                <c:pt idx="8719">
                  <c:v>2669</c:v>
                </c:pt>
                <c:pt idx="8720">
                  <c:v>2669</c:v>
                </c:pt>
                <c:pt idx="8721">
                  <c:v>2669</c:v>
                </c:pt>
                <c:pt idx="8722">
                  <c:v>2670</c:v>
                </c:pt>
                <c:pt idx="8723">
                  <c:v>2671</c:v>
                </c:pt>
                <c:pt idx="8724">
                  <c:v>2671</c:v>
                </c:pt>
                <c:pt idx="8725">
                  <c:v>2671</c:v>
                </c:pt>
                <c:pt idx="8726">
                  <c:v>2671</c:v>
                </c:pt>
                <c:pt idx="8727">
                  <c:v>2672</c:v>
                </c:pt>
                <c:pt idx="8728">
                  <c:v>2673</c:v>
                </c:pt>
                <c:pt idx="8729">
                  <c:v>2674</c:v>
                </c:pt>
                <c:pt idx="8730">
                  <c:v>2674</c:v>
                </c:pt>
                <c:pt idx="8731">
                  <c:v>2674</c:v>
                </c:pt>
                <c:pt idx="8732">
                  <c:v>2674</c:v>
                </c:pt>
                <c:pt idx="8733">
                  <c:v>2674</c:v>
                </c:pt>
                <c:pt idx="8734">
                  <c:v>2675</c:v>
                </c:pt>
                <c:pt idx="8735">
                  <c:v>2675</c:v>
                </c:pt>
                <c:pt idx="8736">
                  <c:v>2675</c:v>
                </c:pt>
                <c:pt idx="8737">
                  <c:v>2675</c:v>
                </c:pt>
                <c:pt idx="8738">
                  <c:v>2675</c:v>
                </c:pt>
                <c:pt idx="8739">
                  <c:v>2675</c:v>
                </c:pt>
                <c:pt idx="8740">
                  <c:v>2675</c:v>
                </c:pt>
                <c:pt idx="8741">
                  <c:v>2675</c:v>
                </c:pt>
                <c:pt idx="8742">
                  <c:v>2675</c:v>
                </c:pt>
                <c:pt idx="8743">
                  <c:v>2676</c:v>
                </c:pt>
                <c:pt idx="8744">
                  <c:v>2676</c:v>
                </c:pt>
                <c:pt idx="8745">
                  <c:v>2676</c:v>
                </c:pt>
                <c:pt idx="8746">
                  <c:v>2676</c:v>
                </c:pt>
                <c:pt idx="8747">
                  <c:v>2676</c:v>
                </c:pt>
                <c:pt idx="8748">
                  <c:v>2676</c:v>
                </c:pt>
                <c:pt idx="8749">
                  <c:v>2676</c:v>
                </c:pt>
                <c:pt idx="8750">
                  <c:v>2676</c:v>
                </c:pt>
                <c:pt idx="8751">
                  <c:v>2676</c:v>
                </c:pt>
                <c:pt idx="8752">
                  <c:v>2676</c:v>
                </c:pt>
                <c:pt idx="8753">
                  <c:v>2677</c:v>
                </c:pt>
                <c:pt idx="8754">
                  <c:v>2677</c:v>
                </c:pt>
                <c:pt idx="8755">
                  <c:v>2678</c:v>
                </c:pt>
                <c:pt idx="8756">
                  <c:v>2678</c:v>
                </c:pt>
                <c:pt idx="8757">
                  <c:v>2678</c:v>
                </c:pt>
                <c:pt idx="8758">
                  <c:v>2678</c:v>
                </c:pt>
                <c:pt idx="8759">
                  <c:v>2678</c:v>
                </c:pt>
                <c:pt idx="8760">
                  <c:v>2678</c:v>
                </c:pt>
                <c:pt idx="8761">
                  <c:v>2678</c:v>
                </c:pt>
                <c:pt idx="8762">
                  <c:v>2678</c:v>
                </c:pt>
                <c:pt idx="8763">
                  <c:v>2678</c:v>
                </c:pt>
                <c:pt idx="8764">
                  <c:v>2678</c:v>
                </c:pt>
                <c:pt idx="8765">
                  <c:v>2678</c:v>
                </c:pt>
                <c:pt idx="8766">
                  <c:v>2678</c:v>
                </c:pt>
                <c:pt idx="8767">
                  <c:v>2678</c:v>
                </c:pt>
                <c:pt idx="8768">
                  <c:v>2678</c:v>
                </c:pt>
                <c:pt idx="8769">
                  <c:v>2678</c:v>
                </c:pt>
                <c:pt idx="8770">
                  <c:v>2678</c:v>
                </c:pt>
                <c:pt idx="8771">
                  <c:v>2678</c:v>
                </c:pt>
                <c:pt idx="8772">
                  <c:v>2678</c:v>
                </c:pt>
                <c:pt idx="8773">
                  <c:v>2678</c:v>
                </c:pt>
                <c:pt idx="8774">
                  <c:v>2678</c:v>
                </c:pt>
                <c:pt idx="8775">
                  <c:v>2678</c:v>
                </c:pt>
                <c:pt idx="8776">
                  <c:v>2678</c:v>
                </c:pt>
                <c:pt idx="8777">
                  <c:v>2678</c:v>
                </c:pt>
                <c:pt idx="8778">
                  <c:v>2678</c:v>
                </c:pt>
                <c:pt idx="8779">
                  <c:v>2678</c:v>
                </c:pt>
                <c:pt idx="8780">
                  <c:v>2679</c:v>
                </c:pt>
                <c:pt idx="8781">
                  <c:v>2679</c:v>
                </c:pt>
                <c:pt idx="8782">
                  <c:v>2679</c:v>
                </c:pt>
                <c:pt idx="8783">
                  <c:v>2679</c:v>
                </c:pt>
                <c:pt idx="8784">
                  <c:v>2680</c:v>
                </c:pt>
                <c:pt idx="8785">
                  <c:v>2680</c:v>
                </c:pt>
                <c:pt idx="8786">
                  <c:v>2681</c:v>
                </c:pt>
                <c:pt idx="8787">
                  <c:v>2681</c:v>
                </c:pt>
                <c:pt idx="8788">
                  <c:v>2681</c:v>
                </c:pt>
                <c:pt idx="8789">
                  <c:v>2681</c:v>
                </c:pt>
                <c:pt idx="8790">
                  <c:v>2682</c:v>
                </c:pt>
                <c:pt idx="8791">
                  <c:v>2682</c:v>
                </c:pt>
                <c:pt idx="8792">
                  <c:v>2682</c:v>
                </c:pt>
                <c:pt idx="8793">
                  <c:v>2683</c:v>
                </c:pt>
                <c:pt idx="8794">
                  <c:v>2684</c:v>
                </c:pt>
                <c:pt idx="8795">
                  <c:v>2684</c:v>
                </c:pt>
                <c:pt idx="8796">
                  <c:v>2684</c:v>
                </c:pt>
                <c:pt idx="8797">
                  <c:v>2685</c:v>
                </c:pt>
                <c:pt idx="8798">
                  <c:v>2686</c:v>
                </c:pt>
                <c:pt idx="8799">
                  <c:v>2687</c:v>
                </c:pt>
                <c:pt idx="8800">
                  <c:v>2688</c:v>
                </c:pt>
                <c:pt idx="8801">
                  <c:v>2689</c:v>
                </c:pt>
                <c:pt idx="8802">
                  <c:v>2690</c:v>
                </c:pt>
                <c:pt idx="8803">
                  <c:v>2690</c:v>
                </c:pt>
                <c:pt idx="8804">
                  <c:v>2691</c:v>
                </c:pt>
                <c:pt idx="8805">
                  <c:v>2692</c:v>
                </c:pt>
                <c:pt idx="8806">
                  <c:v>2693</c:v>
                </c:pt>
                <c:pt idx="8807">
                  <c:v>2694</c:v>
                </c:pt>
                <c:pt idx="8808">
                  <c:v>2695</c:v>
                </c:pt>
                <c:pt idx="8809">
                  <c:v>2696</c:v>
                </c:pt>
                <c:pt idx="8810">
                  <c:v>2697</c:v>
                </c:pt>
                <c:pt idx="8811">
                  <c:v>2698</c:v>
                </c:pt>
                <c:pt idx="8812">
                  <c:v>2699</c:v>
                </c:pt>
                <c:pt idx="8813">
                  <c:v>2700</c:v>
                </c:pt>
                <c:pt idx="8814">
                  <c:v>2701</c:v>
                </c:pt>
                <c:pt idx="8815">
                  <c:v>2702</c:v>
                </c:pt>
                <c:pt idx="8816">
                  <c:v>2703</c:v>
                </c:pt>
                <c:pt idx="8817">
                  <c:v>2703</c:v>
                </c:pt>
                <c:pt idx="8818">
                  <c:v>2703</c:v>
                </c:pt>
                <c:pt idx="8819">
                  <c:v>2704</c:v>
                </c:pt>
                <c:pt idx="8820">
                  <c:v>2704</c:v>
                </c:pt>
                <c:pt idx="8821">
                  <c:v>2704</c:v>
                </c:pt>
                <c:pt idx="8822">
                  <c:v>2704</c:v>
                </c:pt>
                <c:pt idx="8823">
                  <c:v>2705</c:v>
                </c:pt>
                <c:pt idx="8824">
                  <c:v>2705</c:v>
                </c:pt>
                <c:pt idx="8825">
                  <c:v>2706</c:v>
                </c:pt>
                <c:pt idx="8826">
                  <c:v>2706</c:v>
                </c:pt>
                <c:pt idx="8827">
                  <c:v>2707</c:v>
                </c:pt>
                <c:pt idx="8828">
                  <c:v>2707</c:v>
                </c:pt>
                <c:pt idx="8829">
                  <c:v>2708</c:v>
                </c:pt>
                <c:pt idx="8830">
                  <c:v>2709</c:v>
                </c:pt>
                <c:pt idx="8831">
                  <c:v>2709</c:v>
                </c:pt>
                <c:pt idx="8832">
                  <c:v>2709</c:v>
                </c:pt>
                <c:pt idx="8833">
                  <c:v>2709</c:v>
                </c:pt>
                <c:pt idx="8834">
                  <c:v>2709</c:v>
                </c:pt>
                <c:pt idx="8835">
                  <c:v>2709</c:v>
                </c:pt>
                <c:pt idx="8836">
                  <c:v>2709</c:v>
                </c:pt>
                <c:pt idx="8837">
                  <c:v>2710</c:v>
                </c:pt>
                <c:pt idx="8838">
                  <c:v>2710</c:v>
                </c:pt>
                <c:pt idx="8839">
                  <c:v>2710</c:v>
                </c:pt>
                <c:pt idx="8840">
                  <c:v>2710</c:v>
                </c:pt>
                <c:pt idx="8841">
                  <c:v>2710</c:v>
                </c:pt>
                <c:pt idx="8842">
                  <c:v>2710</c:v>
                </c:pt>
                <c:pt idx="8843">
                  <c:v>2710</c:v>
                </c:pt>
                <c:pt idx="8844">
                  <c:v>2710</c:v>
                </c:pt>
                <c:pt idx="8845">
                  <c:v>2710</c:v>
                </c:pt>
                <c:pt idx="8846">
                  <c:v>2710</c:v>
                </c:pt>
                <c:pt idx="8847">
                  <c:v>2710</c:v>
                </c:pt>
                <c:pt idx="8848">
                  <c:v>2710</c:v>
                </c:pt>
                <c:pt idx="8849">
                  <c:v>2710</c:v>
                </c:pt>
                <c:pt idx="8850">
                  <c:v>2710</c:v>
                </c:pt>
                <c:pt idx="8851">
                  <c:v>2710</c:v>
                </c:pt>
                <c:pt idx="8852">
                  <c:v>2710</c:v>
                </c:pt>
                <c:pt idx="8853">
                  <c:v>2710</c:v>
                </c:pt>
                <c:pt idx="8854">
                  <c:v>2710</c:v>
                </c:pt>
                <c:pt idx="8855">
                  <c:v>2710</c:v>
                </c:pt>
                <c:pt idx="8856">
                  <c:v>2710</c:v>
                </c:pt>
                <c:pt idx="8857">
                  <c:v>2710</c:v>
                </c:pt>
                <c:pt idx="8858">
                  <c:v>2710</c:v>
                </c:pt>
                <c:pt idx="8859">
                  <c:v>2710</c:v>
                </c:pt>
                <c:pt idx="8860">
                  <c:v>2710</c:v>
                </c:pt>
                <c:pt idx="8861">
                  <c:v>2710</c:v>
                </c:pt>
                <c:pt idx="8862">
                  <c:v>2710</c:v>
                </c:pt>
                <c:pt idx="8863">
                  <c:v>2710</c:v>
                </c:pt>
                <c:pt idx="8864">
                  <c:v>2710</c:v>
                </c:pt>
                <c:pt idx="8865">
                  <c:v>2710</c:v>
                </c:pt>
                <c:pt idx="8866">
                  <c:v>2710</c:v>
                </c:pt>
                <c:pt idx="8867">
                  <c:v>2710</c:v>
                </c:pt>
                <c:pt idx="8868">
                  <c:v>2710</c:v>
                </c:pt>
                <c:pt idx="8869">
                  <c:v>2710</c:v>
                </c:pt>
                <c:pt idx="8870">
                  <c:v>2710</c:v>
                </c:pt>
                <c:pt idx="8871">
                  <c:v>2711</c:v>
                </c:pt>
                <c:pt idx="8872">
                  <c:v>2712</c:v>
                </c:pt>
                <c:pt idx="8873">
                  <c:v>2713</c:v>
                </c:pt>
                <c:pt idx="8874">
                  <c:v>2713</c:v>
                </c:pt>
                <c:pt idx="8875">
                  <c:v>2713</c:v>
                </c:pt>
                <c:pt idx="8876">
                  <c:v>2713</c:v>
                </c:pt>
                <c:pt idx="8877">
                  <c:v>2713</c:v>
                </c:pt>
                <c:pt idx="8878">
                  <c:v>2713</c:v>
                </c:pt>
                <c:pt idx="8879">
                  <c:v>2713</c:v>
                </c:pt>
                <c:pt idx="8880">
                  <c:v>2713</c:v>
                </c:pt>
                <c:pt idx="8881">
                  <c:v>2713</c:v>
                </c:pt>
                <c:pt idx="8882">
                  <c:v>2713</c:v>
                </c:pt>
                <c:pt idx="8883">
                  <c:v>2713</c:v>
                </c:pt>
                <c:pt idx="8884">
                  <c:v>2713</c:v>
                </c:pt>
                <c:pt idx="8885">
                  <c:v>2713</c:v>
                </c:pt>
                <c:pt idx="8886">
                  <c:v>2713</c:v>
                </c:pt>
                <c:pt idx="8887">
                  <c:v>2713</c:v>
                </c:pt>
                <c:pt idx="8888">
                  <c:v>2713</c:v>
                </c:pt>
                <c:pt idx="8889">
                  <c:v>2713</c:v>
                </c:pt>
                <c:pt idx="8890">
                  <c:v>2713</c:v>
                </c:pt>
                <c:pt idx="8891">
                  <c:v>2713</c:v>
                </c:pt>
                <c:pt idx="8892">
                  <c:v>2713</c:v>
                </c:pt>
                <c:pt idx="8893">
                  <c:v>2714</c:v>
                </c:pt>
                <c:pt idx="8894">
                  <c:v>2715</c:v>
                </c:pt>
                <c:pt idx="8895">
                  <c:v>2715</c:v>
                </c:pt>
                <c:pt idx="8896">
                  <c:v>2715</c:v>
                </c:pt>
                <c:pt idx="8897">
                  <c:v>2715</c:v>
                </c:pt>
                <c:pt idx="8898">
                  <c:v>2715</c:v>
                </c:pt>
                <c:pt idx="8899">
                  <c:v>2716</c:v>
                </c:pt>
                <c:pt idx="8900">
                  <c:v>2716</c:v>
                </c:pt>
                <c:pt idx="8901">
                  <c:v>2716</c:v>
                </c:pt>
                <c:pt idx="8902">
                  <c:v>2717</c:v>
                </c:pt>
                <c:pt idx="8903">
                  <c:v>2717</c:v>
                </c:pt>
                <c:pt idx="8904">
                  <c:v>2717</c:v>
                </c:pt>
                <c:pt idx="8905">
                  <c:v>2717</c:v>
                </c:pt>
                <c:pt idx="8906">
                  <c:v>2717</c:v>
                </c:pt>
                <c:pt idx="8907">
                  <c:v>2718</c:v>
                </c:pt>
                <c:pt idx="8908">
                  <c:v>2719</c:v>
                </c:pt>
                <c:pt idx="8909">
                  <c:v>2719</c:v>
                </c:pt>
                <c:pt idx="8910">
                  <c:v>2720</c:v>
                </c:pt>
                <c:pt idx="8911">
                  <c:v>2721</c:v>
                </c:pt>
                <c:pt idx="8912">
                  <c:v>2722</c:v>
                </c:pt>
                <c:pt idx="8913">
                  <c:v>2722</c:v>
                </c:pt>
                <c:pt idx="8914">
                  <c:v>2722</c:v>
                </c:pt>
                <c:pt idx="8915">
                  <c:v>2722</c:v>
                </c:pt>
                <c:pt idx="8916">
                  <c:v>2722</c:v>
                </c:pt>
                <c:pt idx="8917">
                  <c:v>2722</c:v>
                </c:pt>
                <c:pt idx="8918">
                  <c:v>2722</c:v>
                </c:pt>
                <c:pt idx="8919">
                  <c:v>2722</c:v>
                </c:pt>
                <c:pt idx="8920">
                  <c:v>2722</c:v>
                </c:pt>
                <c:pt idx="8921">
                  <c:v>2722</c:v>
                </c:pt>
                <c:pt idx="8922">
                  <c:v>2722</c:v>
                </c:pt>
                <c:pt idx="8923">
                  <c:v>2722</c:v>
                </c:pt>
                <c:pt idx="8924">
                  <c:v>2722</c:v>
                </c:pt>
                <c:pt idx="8925">
                  <c:v>2722</c:v>
                </c:pt>
                <c:pt idx="8926">
                  <c:v>2722</c:v>
                </c:pt>
                <c:pt idx="8927">
                  <c:v>2722</c:v>
                </c:pt>
                <c:pt idx="8928">
                  <c:v>2722</c:v>
                </c:pt>
                <c:pt idx="8929">
                  <c:v>2722</c:v>
                </c:pt>
                <c:pt idx="8930">
                  <c:v>2722</c:v>
                </c:pt>
                <c:pt idx="8931">
                  <c:v>2722</c:v>
                </c:pt>
                <c:pt idx="8932">
                  <c:v>2722</c:v>
                </c:pt>
                <c:pt idx="8933">
                  <c:v>2722</c:v>
                </c:pt>
                <c:pt idx="8934">
                  <c:v>2722</c:v>
                </c:pt>
                <c:pt idx="8935">
                  <c:v>2722</c:v>
                </c:pt>
                <c:pt idx="8936">
                  <c:v>2722</c:v>
                </c:pt>
                <c:pt idx="8937">
                  <c:v>2723</c:v>
                </c:pt>
                <c:pt idx="8938">
                  <c:v>2723</c:v>
                </c:pt>
                <c:pt idx="8939">
                  <c:v>2723</c:v>
                </c:pt>
                <c:pt idx="8940">
                  <c:v>2723</c:v>
                </c:pt>
                <c:pt idx="8941">
                  <c:v>2723</c:v>
                </c:pt>
                <c:pt idx="8942">
                  <c:v>2723</c:v>
                </c:pt>
                <c:pt idx="8943">
                  <c:v>2723</c:v>
                </c:pt>
                <c:pt idx="8944">
                  <c:v>2723</c:v>
                </c:pt>
                <c:pt idx="8945">
                  <c:v>2723</c:v>
                </c:pt>
                <c:pt idx="8946">
                  <c:v>2723</c:v>
                </c:pt>
                <c:pt idx="8947">
                  <c:v>2724</c:v>
                </c:pt>
                <c:pt idx="8948">
                  <c:v>2725</c:v>
                </c:pt>
                <c:pt idx="8949">
                  <c:v>2725</c:v>
                </c:pt>
                <c:pt idx="8950">
                  <c:v>2726</c:v>
                </c:pt>
                <c:pt idx="8951">
                  <c:v>2726</c:v>
                </c:pt>
                <c:pt idx="8952">
                  <c:v>2726</c:v>
                </c:pt>
                <c:pt idx="8953">
                  <c:v>2726</c:v>
                </c:pt>
                <c:pt idx="8954">
                  <c:v>2726</c:v>
                </c:pt>
                <c:pt idx="8955">
                  <c:v>2726</c:v>
                </c:pt>
                <c:pt idx="8956">
                  <c:v>2726</c:v>
                </c:pt>
                <c:pt idx="8957">
                  <c:v>2726</c:v>
                </c:pt>
                <c:pt idx="8958">
                  <c:v>2726</c:v>
                </c:pt>
                <c:pt idx="8959">
                  <c:v>2726</c:v>
                </c:pt>
                <c:pt idx="8960">
                  <c:v>2726</c:v>
                </c:pt>
                <c:pt idx="8961">
                  <c:v>2727</c:v>
                </c:pt>
                <c:pt idx="8962">
                  <c:v>2728</c:v>
                </c:pt>
                <c:pt idx="8963">
                  <c:v>2728</c:v>
                </c:pt>
                <c:pt idx="8964">
                  <c:v>2729</c:v>
                </c:pt>
                <c:pt idx="8965">
                  <c:v>2730</c:v>
                </c:pt>
                <c:pt idx="8966">
                  <c:v>2731</c:v>
                </c:pt>
                <c:pt idx="8967">
                  <c:v>2731</c:v>
                </c:pt>
                <c:pt idx="8968">
                  <c:v>2731</c:v>
                </c:pt>
                <c:pt idx="8969">
                  <c:v>2732</c:v>
                </c:pt>
                <c:pt idx="8970">
                  <c:v>2733</c:v>
                </c:pt>
                <c:pt idx="8971">
                  <c:v>2734</c:v>
                </c:pt>
                <c:pt idx="8972">
                  <c:v>2735</c:v>
                </c:pt>
                <c:pt idx="8973">
                  <c:v>2736</c:v>
                </c:pt>
                <c:pt idx="8974">
                  <c:v>2737</c:v>
                </c:pt>
                <c:pt idx="8975">
                  <c:v>2737</c:v>
                </c:pt>
                <c:pt idx="8976">
                  <c:v>2738</c:v>
                </c:pt>
                <c:pt idx="8977">
                  <c:v>2738</c:v>
                </c:pt>
                <c:pt idx="8978">
                  <c:v>2738</c:v>
                </c:pt>
                <c:pt idx="8979">
                  <c:v>2739</c:v>
                </c:pt>
                <c:pt idx="8980">
                  <c:v>2739</c:v>
                </c:pt>
                <c:pt idx="8981">
                  <c:v>2739</c:v>
                </c:pt>
                <c:pt idx="8982">
                  <c:v>2739</c:v>
                </c:pt>
                <c:pt idx="8983">
                  <c:v>2739</c:v>
                </c:pt>
                <c:pt idx="8984">
                  <c:v>2739</c:v>
                </c:pt>
                <c:pt idx="8985">
                  <c:v>2739</c:v>
                </c:pt>
                <c:pt idx="8986">
                  <c:v>2739</c:v>
                </c:pt>
                <c:pt idx="8987">
                  <c:v>2740</c:v>
                </c:pt>
                <c:pt idx="8988">
                  <c:v>2741</c:v>
                </c:pt>
                <c:pt idx="8989">
                  <c:v>2741</c:v>
                </c:pt>
                <c:pt idx="8990">
                  <c:v>2741</c:v>
                </c:pt>
                <c:pt idx="8991">
                  <c:v>2742</c:v>
                </c:pt>
                <c:pt idx="8992">
                  <c:v>2743</c:v>
                </c:pt>
                <c:pt idx="8993">
                  <c:v>2743</c:v>
                </c:pt>
                <c:pt idx="8994">
                  <c:v>2743</c:v>
                </c:pt>
                <c:pt idx="8995">
                  <c:v>2743</c:v>
                </c:pt>
                <c:pt idx="8996">
                  <c:v>2744</c:v>
                </c:pt>
                <c:pt idx="8997">
                  <c:v>2744</c:v>
                </c:pt>
                <c:pt idx="8998">
                  <c:v>2745</c:v>
                </c:pt>
                <c:pt idx="8999">
                  <c:v>2746</c:v>
                </c:pt>
                <c:pt idx="9000">
                  <c:v>2746</c:v>
                </c:pt>
                <c:pt idx="9001">
                  <c:v>2746</c:v>
                </c:pt>
                <c:pt idx="9002">
                  <c:v>2746</c:v>
                </c:pt>
                <c:pt idx="9003">
                  <c:v>2746</c:v>
                </c:pt>
                <c:pt idx="9004">
                  <c:v>2746</c:v>
                </c:pt>
                <c:pt idx="9005">
                  <c:v>2746</c:v>
                </c:pt>
                <c:pt idx="9006">
                  <c:v>2747</c:v>
                </c:pt>
                <c:pt idx="9007">
                  <c:v>2748</c:v>
                </c:pt>
                <c:pt idx="9008">
                  <c:v>2749</c:v>
                </c:pt>
                <c:pt idx="9009">
                  <c:v>2750</c:v>
                </c:pt>
                <c:pt idx="9010">
                  <c:v>2750</c:v>
                </c:pt>
                <c:pt idx="9011">
                  <c:v>2750</c:v>
                </c:pt>
                <c:pt idx="9012">
                  <c:v>2750</c:v>
                </c:pt>
                <c:pt idx="9013">
                  <c:v>2751</c:v>
                </c:pt>
                <c:pt idx="9014">
                  <c:v>2752</c:v>
                </c:pt>
                <c:pt idx="9015">
                  <c:v>2752</c:v>
                </c:pt>
                <c:pt idx="9016">
                  <c:v>2753</c:v>
                </c:pt>
                <c:pt idx="9017">
                  <c:v>2753</c:v>
                </c:pt>
                <c:pt idx="9018">
                  <c:v>2753</c:v>
                </c:pt>
                <c:pt idx="9019">
                  <c:v>2754</c:v>
                </c:pt>
                <c:pt idx="9020">
                  <c:v>2755</c:v>
                </c:pt>
                <c:pt idx="9021">
                  <c:v>2755</c:v>
                </c:pt>
                <c:pt idx="9022">
                  <c:v>2755</c:v>
                </c:pt>
                <c:pt idx="9023">
                  <c:v>2756</c:v>
                </c:pt>
                <c:pt idx="9024">
                  <c:v>2756</c:v>
                </c:pt>
                <c:pt idx="9025">
                  <c:v>2757</c:v>
                </c:pt>
                <c:pt idx="9026">
                  <c:v>2757</c:v>
                </c:pt>
                <c:pt idx="9027">
                  <c:v>2757</c:v>
                </c:pt>
                <c:pt idx="9028">
                  <c:v>2758</c:v>
                </c:pt>
                <c:pt idx="9029">
                  <c:v>2758</c:v>
                </c:pt>
                <c:pt idx="9030">
                  <c:v>2759</c:v>
                </c:pt>
                <c:pt idx="9031">
                  <c:v>2760</c:v>
                </c:pt>
                <c:pt idx="9032">
                  <c:v>2761</c:v>
                </c:pt>
                <c:pt idx="9033">
                  <c:v>2762</c:v>
                </c:pt>
                <c:pt idx="9034">
                  <c:v>2763</c:v>
                </c:pt>
                <c:pt idx="9035">
                  <c:v>2764</c:v>
                </c:pt>
                <c:pt idx="9036">
                  <c:v>2764</c:v>
                </c:pt>
                <c:pt idx="9037">
                  <c:v>2765</c:v>
                </c:pt>
                <c:pt idx="9038">
                  <c:v>2766</c:v>
                </c:pt>
                <c:pt idx="9039">
                  <c:v>2766</c:v>
                </c:pt>
                <c:pt idx="9040">
                  <c:v>2767</c:v>
                </c:pt>
                <c:pt idx="9041">
                  <c:v>2768</c:v>
                </c:pt>
                <c:pt idx="9042">
                  <c:v>2769</c:v>
                </c:pt>
                <c:pt idx="9043">
                  <c:v>2770</c:v>
                </c:pt>
                <c:pt idx="9044">
                  <c:v>2771</c:v>
                </c:pt>
                <c:pt idx="9045">
                  <c:v>2772</c:v>
                </c:pt>
                <c:pt idx="9046">
                  <c:v>2773</c:v>
                </c:pt>
                <c:pt idx="9047">
                  <c:v>2773</c:v>
                </c:pt>
                <c:pt idx="9048">
                  <c:v>2774</c:v>
                </c:pt>
                <c:pt idx="9049">
                  <c:v>2774</c:v>
                </c:pt>
                <c:pt idx="9050">
                  <c:v>2774</c:v>
                </c:pt>
                <c:pt idx="9051">
                  <c:v>2774</c:v>
                </c:pt>
                <c:pt idx="9052">
                  <c:v>2774</c:v>
                </c:pt>
                <c:pt idx="9053">
                  <c:v>2774</c:v>
                </c:pt>
                <c:pt idx="9054">
                  <c:v>2774</c:v>
                </c:pt>
                <c:pt idx="9055">
                  <c:v>2774</c:v>
                </c:pt>
                <c:pt idx="9056">
                  <c:v>2774</c:v>
                </c:pt>
                <c:pt idx="9057">
                  <c:v>2775</c:v>
                </c:pt>
                <c:pt idx="9058">
                  <c:v>2776</c:v>
                </c:pt>
                <c:pt idx="9059">
                  <c:v>2776</c:v>
                </c:pt>
                <c:pt idx="9060">
                  <c:v>2776</c:v>
                </c:pt>
                <c:pt idx="9061">
                  <c:v>2776</c:v>
                </c:pt>
                <c:pt idx="9062">
                  <c:v>2777</c:v>
                </c:pt>
                <c:pt idx="9063">
                  <c:v>2777</c:v>
                </c:pt>
                <c:pt idx="9064">
                  <c:v>2777</c:v>
                </c:pt>
                <c:pt idx="9065">
                  <c:v>2777</c:v>
                </c:pt>
                <c:pt idx="9066">
                  <c:v>2777</c:v>
                </c:pt>
                <c:pt idx="9067">
                  <c:v>2777</c:v>
                </c:pt>
                <c:pt idx="9068">
                  <c:v>2778</c:v>
                </c:pt>
                <c:pt idx="9069">
                  <c:v>2779</c:v>
                </c:pt>
                <c:pt idx="9070">
                  <c:v>2780</c:v>
                </c:pt>
                <c:pt idx="9071">
                  <c:v>2781</c:v>
                </c:pt>
                <c:pt idx="9072">
                  <c:v>2781</c:v>
                </c:pt>
                <c:pt idx="9073">
                  <c:v>2781</c:v>
                </c:pt>
                <c:pt idx="9074">
                  <c:v>2781</c:v>
                </c:pt>
                <c:pt idx="9075">
                  <c:v>2781</c:v>
                </c:pt>
                <c:pt idx="9076">
                  <c:v>2781</c:v>
                </c:pt>
                <c:pt idx="9077">
                  <c:v>2781</c:v>
                </c:pt>
                <c:pt idx="9078">
                  <c:v>2781</c:v>
                </c:pt>
                <c:pt idx="9079">
                  <c:v>2781</c:v>
                </c:pt>
                <c:pt idx="9080">
                  <c:v>2781</c:v>
                </c:pt>
                <c:pt idx="9081">
                  <c:v>2781</c:v>
                </c:pt>
                <c:pt idx="9082">
                  <c:v>2781</c:v>
                </c:pt>
                <c:pt idx="9083">
                  <c:v>2781</c:v>
                </c:pt>
                <c:pt idx="9084">
                  <c:v>2781</c:v>
                </c:pt>
                <c:pt idx="9085">
                  <c:v>2781</c:v>
                </c:pt>
                <c:pt idx="9086">
                  <c:v>2782</c:v>
                </c:pt>
                <c:pt idx="9087">
                  <c:v>2783</c:v>
                </c:pt>
                <c:pt idx="9088">
                  <c:v>2783</c:v>
                </c:pt>
                <c:pt idx="9089">
                  <c:v>2783</c:v>
                </c:pt>
                <c:pt idx="9090">
                  <c:v>2783</c:v>
                </c:pt>
                <c:pt idx="9091">
                  <c:v>2783</c:v>
                </c:pt>
                <c:pt idx="9092">
                  <c:v>2783</c:v>
                </c:pt>
                <c:pt idx="9093">
                  <c:v>2784</c:v>
                </c:pt>
                <c:pt idx="9094">
                  <c:v>2785</c:v>
                </c:pt>
                <c:pt idx="9095">
                  <c:v>2785</c:v>
                </c:pt>
                <c:pt idx="9096">
                  <c:v>2785</c:v>
                </c:pt>
                <c:pt idx="9097">
                  <c:v>2785</c:v>
                </c:pt>
                <c:pt idx="9098">
                  <c:v>2785</c:v>
                </c:pt>
                <c:pt idx="9099">
                  <c:v>2785</c:v>
                </c:pt>
                <c:pt idx="9100">
                  <c:v>2785</c:v>
                </c:pt>
                <c:pt idx="9101">
                  <c:v>2785</c:v>
                </c:pt>
                <c:pt idx="9102">
                  <c:v>2785</c:v>
                </c:pt>
                <c:pt idx="9103">
                  <c:v>2786</c:v>
                </c:pt>
                <c:pt idx="9104">
                  <c:v>2786</c:v>
                </c:pt>
                <c:pt idx="9105">
                  <c:v>2786</c:v>
                </c:pt>
                <c:pt idx="9106">
                  <c:v>2786</c:v>
                </c:pt>
                <c:pt idx="9107">
                  <c:v>2786</c:v>
                </c:pt>
                <c:pt idx="9108">
                  <c:v>2787</c:v>
                </c:pt>
                <c:pt idx="9109">
                  <c:v>2787</c:v>
                </c:pt>
                <c:pt idx="9110">
                  <c:v>2787</c:v>
                </c:pt>
                <c:pt idx="9111">
                  <c:v>2787</c:v>
                </c:pt>
                <c:pt idx="9112">
                  <c:v>2787</c:v>
                </c:pt>
                <c:pt idx="9113">
                  <c:v>2787</c:v>
                </c:pt>
                <c:pt idx="9114">
                  <c:v>2787</c:v>
                </c:pt>
                <c:pt idx="9115">
                  <c:v>2787</c:v>
                </c:pt>
                <c:pt idx="9116">
                  <c:v>2788</c:v>
                </c:pt>
                <c:pt idx="9117">
                  <c:v>2788</c:v>
                </c:pt>
                <c:pt idx="9118">
                  <c:v>2788</c:v>
                </c:pt>
                <c:pt idx="9119">
                  <c:v>2788</c:v>
                </c:pt>
                <c:pt idx="9120">
                  <c:v>2788</c:v>
                </c:pt>
                <c:pt idx="9121">
                  <c:v>2788</c:v>
                </c:pt>
                <c:pt idx="9122">
                  <c:v>2789</c:v>
                </c:pt>
                <c:pt idx="9123">
                  <c:v>2790</c:v>
                </c:pt>
                <c:pt idx="9124">
                  <c:v>2790</c:v>
                </c:pt>
                <c:pt idx="9125">
                  <c:v>2790</c:v>
                </c:pt>
                <c:pt idx="9126">
                  <c:v>2791</c:v>
                </c:pt>
                <c:pt idx="9127">
                  <c:v>2792</c:v>
                </c:pt>
                <c:pt idx="9128">
                  <c:v>2792</c:v>
                </c:pt>
                <c:pt idx="9129">
                  <c:v>2792</c:v>
                </c:pt>
                <c:pt idx="9130">
                  <c:v>2792</c:v>
                </c:pt>
                <c:pt idx="9131">
                  <c:v>2792</c:v>
                </c:pt>
                <c:pt idx="9132">
                  <c:v>2792</c:v>
                </c:pt>
                <c:pt idx="9133">
                  <c:v>2792</c:v>
                </c:pt>
                <c:pt idx="9134">
                  <c:v>2792</c:v>
                </c:pt>
                <c:pt idx="9135">
                  <c:v>2792</c:v>
                </c:pt>
                <c:pt idx="9136">
                  <c:v>2793</c:v>
                </c:pt>
                <c:pt idx="9137">
                  <c:v>2793</c:v>
                </c:pt>
                <c:pt idx="9138">
                  <c:v>2793</c:v>
                </c:pt>
                <c:pt idx="9139">
                  <c:v>2793</c:v>
                </c:pt>
                <c:pt idx="9140">
                  <c:v>2794</c:v>
                </c:pt>
                <c:pt idx="9141">
                  <c:v>2794</c:v>
                </c:pt>
                <c:pt idx="9142">
                  <c:v>2794</c:v>
                </c:pt>
                <c:pt idx="9143">
                  <c:v>2794</c:v>
                </c:pt>
                <c:pt idx="9144">
                  <c:v>2794</c:v>
                </c:pt>
                <c:pt idx="9145">
                  <c:v>2795</c:v>
                </c:pt>
                <c:pt idx="9146">
                  <c:v>2795</c:v>
                </c:pt>
                <c:pt idx="9147">
                  <c:v>2795</c:v>
                </c:pt>
                <c:pt idx="9148">
                  <c:v>2795</c:v>
                </c:pt>
                <c:pt idx="9149">
                  <c:v>2796</c:v>
                </c:pt>
                <c:pt idx="9150">
                  <c:v>2796</c:v>
                </c:pt>
                <c:pt idx="9151">
                  <c:v>2797</c:v>
                </c:pt>
                <c:pt idx="9152">
                  <c:v>2797</c:v>
                </c:pt>
                <c:pt idx="9153">
                  <c:v>2797</c:v>
                </c:pt>
                <c:pt idx="9154">
                  <c:v>2797</c:v>
                </c:pt>
                <c:pt idx="9155">
                  <c:v>2797</c:v>
                </c:pt>
                <c:pt idx="9156">
                  <c:v>2797</c:v>
                </c:pt>
                <c:pt idx="9157">
                  <c:v>2798</c:v>
                </c:pt>
                <c:pt idx="9158">
                  <c:v>2799</c:v>
                </c:pt>
                <c:pt idx="9159">
                  <c:v>2799</c:v>
                </c:pt>
                <c:pt idx="9160">
                  <c:v>2799</c:v>
                </c:pt>
                <c:pt idx="9161">
                  <c:v>2799</c:v>
                </c:pt>
                <c:pt idx="9162">
                  <c:v>2800</c:v>
                </c:pt>
                <c:pt idx="9163">
                  <c:v>2801</c:v>
                </c:pt>
                <c:pt idx="9164">
                  <c:v>2802</c:v>
                </c:pt>
                <c:pt idx="9165">
                  <c:v>2803</c:v>
                </c:pt>
                <c:pt idx="9166">
                  <c:v>2804</c:v>
                </c:pt>
                <c:pt idx="9167">
                  <c:v>2805</c:v>
                </c:pt>
                <c:pt idx="9168">
                  <c:v>2806</c:v>
                </c:pt>
                <c:pt idx="9169">
                  <c:v>2806</c:v>
                </c:pt>
                <c:pt idx="9170">
                  <c:v>2806</c:v>
                </c:pt>
                <c:pt idx="9171">
                  <c:v>2807</c:v>
                </c:pt>
                <c:pt idx="9172">
                  <c:v>2808</c:v>
                </c:pt>
                <c:pt idx="9173">
                  <c:v>2808</c:v>
                </c:pt>
                <c:pt idx="9174">
                  <c:v>2808</c:v>
                </c:pt>
                <c:pt idx="9175">
                  <c:v>2808</c:v>
                </c:pt>
                <c:pt idx="9176">
                  <c:v>2808</c:v>
                </c:pt>
                <c:pt idx="9177">
                  <c:v>2809</c:v>
                </c:pt>
                <c:pt idx="9178">
                  <c:v>2809</c:v>
                </c:pt>
                <c:pt idx="9179">
                  <c:v>2810</c:v>
                </c:pt>
                <c:pt idx="9180">
                  <c:v>2810</c:v>
                </c:pt>
                <c:pt idx="9181">
                  <c:v>2810</c:v>
                </c:pt>
                <c:pt idx="9182">
                  <c:v>2810</c:v>
                </c:pt>
                <c:pt idx="9183">
                  <c:v>2810</c:v>
                </c:pt>
                <c:pt idx="9184">
                  <c:v>2810</c:v>
                </c:pt>
                <c:pt idx="9185">
                  <c:v>2810</c:v>
                </c:pt>
                <c:pt idx="9186">
                  <c:v>2811</c:v>
                </c:pt>
                <c:pt idx="9187">
                  <c:v>2811</c:v>
                </c:pt>
                <c:pt idx="9188">
                  <c:v>2812</c:v>
                </c:pt>
                <c:pt idx="9189">
                  <c:v>2813</c:v>
                </c:pt>
                <c:pt idx="9190">
                  <c:v>2814</c:v>
                </c:pt>
                <c:pt idx="9191">
                  <c:v>2815</c:v>
                </c:pt>
                <c:pt idx="9192">
                  <c:v>2815</c:v>
                </c:pt>
                <c:pt idx="9193">
                  <c:v>2815</c:v>
                </c:pt>
                <c:pt idx="9194">
                  <c:v>2816</c:v>
                </c:pt>
                <c:pt idx="9195">
                  <c:v>2816</c:v>
                </c:pt>
                <c:pt idx="9196">
                  <c:v>2816</c:v>
                </c:pt>
                <c:pt idx="9197">
                  <c:v>2816</c:v>
                </c:pt>
                <c:pt idx="9198">
                  <c:v>2816</c:v>
                </c:pt>
                <c:pt idx="9199">
                  <c:v>2816</c:v>
                </c:pt>
                <c:pt idx="9200">
                  <c:v>2816</c:v>
                </c:pt>
                <c:pt idx="9201">
                  <c:v>2816</c:v>
                </c:pt>
                <c:pt idx="9202">
                  <c:v>2816</c:v>
                </c:pt>
                <c:pt idx="9203">
                  <c:v>2817</c:v>
                </c:pt>
                <c:pt idx="9204">
                  <c:v>2818</c:v>
                </c:pt>
                <c:pt idx="9205">
                  <c:v>2819</c:v>
                </c:pt>
                <c:pt idx="9206">
                  <c:v>2820</c:v>
                </c:pt>
                <c:pt idx="9207">
                  <c:v>2821</c:v>
                </c:pt>
                <c:pt idx="9208">
                  <c:v>2821</c:v>
                </c:pt>
                <c:pt idx="9209">
                  <c:v>2821</c:v>
                </c:pt>
                <c:pt idx="9210">
                  <c:v>2822</c:v>
                </c:pt>
                <c:pt idx="9211">
                  <c:v>2822</c:v>
                </c:pt>
                <c:pt idx="9212">
                  <c:v>2822</c:v>
                </c:pt>
                <c:pt idx="9213">
                  <c:v>2822</c:v>
                </c:pt>
                <c:pt idx="9214">
                  <c:v>2823</c:v>
                </c:pt>
                <c:pt idx="9215">
                  <c:v>2824</c:v>
                </c:pt>
                <c:pt idx="9216">
                  <c:v>2824</c:v>
                </c:pt>
                <c:pt idx="9217">
                  <c:v>2825</c:v>
                </c:pt>
                <c:pt idx="9218">
                  <c:v>2825</c:v>
                </c:pt>
                <c:pt idx="9219">
                  <c:v>2826</c:v>
                </c:pt>
                <c:pt idx="9220">
                  <c:v>2826</c:v>
                </c:pt>
                <c:pt idx="9221">
                  <c:v>2826</c:v>
                </c:pt>
                <c:pt idx="9222">
                  <c:v>2827</c:v>
                </c:pt>
                <c:pt idx="9223">
                  <c:v>2828</c:v>
                </c:pt>
                <c:pt idx="9224">
                  <c:v>2829</c:v>
                </c:pt>
                <c:pt idx="9225">
                  <c:v>2830</c:v>
                </c:pt>
                <c:pt idx="9226">
                  <c:v>2830</c:v>
                </c:pt>
                <c:pt idx="9227">
                  <c:v>2831</c:v>
                </c:pt>
                <c:pt idx="9228">
                  <c:v>2832</c:v>
                </c:pt>
                <c:pt idx="9229">
                  <c:v>2833</c:v>
                </c:pt>
                <c:pt idx="9230">
                  <c:v>2833</c:v>
                </c:pt>
                <c:pt idx="9231">
                  <c:v>2834</c:v>
                </c:pt>
                <c:pt idx="9232">
                  <c:v>2835</c:v>
                </c:pt>
                <c:pt idx="9233">
                  <c:v>2835</c:v>
                </c:pt>
                <c:pt idx="9234">
                  <c:v>2836</c:v>
                </c:pt>
                <c:pt idx="9235">
                  <c:v>2837</c:v>
                </c:pt>
                <c:pt idx="9236">
                  <c:v>2837</c:v>
                </c:pt>
                <c:pt idx="9237">
                  <c:v>2838</c:v>
                </c:pt>
                <c:pt idx="9238">
                  <c:v>2839</c:v>
                </c:pt>
                <c:pt idx="9239">
                  <c:v>2839</c:v>
                </c:pt>
                <c:pt idx="9240">
                  <c:v>2839</c:v>
                </c:pt>
                <c:pt idx="9241">
                  <c:v>2840</c:v>
                </c:pt>
                <c:pt idx="9242">
                  <c:v>2840</c:v>
                </c:pt>
                <c:pt idx="9243">
                  <c:v>2840</c:v>
                </c:pt>
                <c:pt idx="9244">
                  <c:v>2840</c:v>
                </c:pt>
                <c:pt idx="9245">
                  <c:v>2840</c:v>
                </c:pt>
                <c:pt idx="9246">
                  <c:v>2840</c:v>
                </c:pt>
                <c:pt idx="9247">
                  <c:v>2840</c:v>
                </c:pt>
                <c:pt idx="9248">
                  <c:v>2840</c:v>
                </c:pt>
                <c:pt idx="9249">
                  <c:v>2840</c:v>
                </c:pt>
                <c:pt idx="9250">
                  <c:v>2840</c:v>
                </c:pt>
                <c:pt idx="9251">
                  <c:v>2840</c:v>
                </c:pt>
                <c:pt idx="9252">
                  <c:v>2840</c:v>
                </c:pt>
                <c:pt idx="9253">
                  <c:v>2840</c:v>
                </c:pt>
                <c:pt idx="9254">
                  <c:v>2840</c:v>
                </c:pt>
                <c:pt idx="9255">
                  <c:v>2840</c:v>
                </c:pt>
                <c:pt idx="9256">
                  <c:v>2840</c:v>
                </c:pt>
                <c:pt idx="9257">
                  <c:v>2840</c:v>
                </c:pt>
                <c:pt idx="9258">
                  <c:v>2840</c:v>
                </c:pt>
                <c:pt idx="9259">
                  <c:v>2840</c:v>
                </c:pt>
                <c:pt idx="9260">
                  <c:v>2840</c:v>
                </c:pt>
                <c:pt idx="9261">
                  <c:v>2840</c:v>
                </c:pt>
                <c:pt idx="9262">
                  <c:v>2841</c:v>
                </c:pt>
                <c:pt idx="9263">
                  <c:v>2841</c:v>
                </c:pt>
                <c:pt idx="9264">
                  <c:v>2841</c:v>
                </c:pt>
                <c:pt idx="9265">
                  <c:v>2841</c:v>
                </c:pt>
                <c:pt idx="9266">
                  <c:v>2841</c:v>
                </c:pt>
                <c:pt idx="9267">
                  <c:v>2841</c:v>
                </c:pt>
                <c:pt idx="9268">
                  <c:v>2842</c:v>
                </c:pt>
                <c:pt idx="9269">
                  <c:v>2842</c:v>
                </c:pt>
                <c:pt idx="9270">
                  <c:v>2842</c:v>
                </c:pt>
                <c:pt idx="9271">
                  <c:v>2842</c:v>
                </c:pt>
                <c:pt idx="9272">
                  <c:v>2842</c:v>
                </c:pt>
                <c:pt idx="9273">
                  <c:v>2842</c:v>
                </c:pt>
                <c:pt idx="9274">
                  <c:v>2842</c:v>
                </c:pt>
                <c:pt idx="9275">
                  <c:v>2842</c:v>
                </c:pt>
                <c:pt idx="9276">
                  <c:v>2842</c:v>
                </c:pt>
                <c:pt idx="9277">
                  <c:v>2842</c:v>
                </c:pt>
                <c:pt idx="9278">
                  <c:v>2842</c:v>
                </c:pt>
                <c:pt idx="9279">
                  <c:v>2842</c:v>
                </c:pt>
                <c:pt idx="9280">
                  <c:v>2842</c:v>
                </c:pt>
                <c:pt idx="9281">
                  <c:v>2842</c:v>
                </c:pt>
                <c:pt idx="9282">
                  <c:v>2842</c:v>
                </c:pt>
                <c:pt idx="9283">
                  <c:v>2842</c:v>
                </c:pt>
                <c:pt idx="9284">
                  <c:v>2842</c:v>
                </c:pt>
                <c:pt idx="9285">
                  <c:v>2842</c:v>
                </c:pt>
                <c:pt idx="9286">
                  <c:v>2842</c:v>
                </c:pt>
                <c:pt idx="9287">
                  <c:v>2842</c:v>
                </c:pt>
                <c:pt idx="9288">
                  <c:v>2842</c:v>
                </c:pt>
                <c:pt idx="9289">
                  <c:v>2843</c:v>
                </c:pt>
                <c:pt idx="9290">
                  <c:v>2843</c:v>
                </c:pt>
                <c:pt idx="9291">
                  <c:v>2843</c:v>
                </c:pt>
                <c:pt idx="9292">
                  <c:v>2843</c:v>
                </c:pt>
                <c:pt idx="9293">
                  <c:v>2844</c:v>
                </c:pt>
                <c:pt idx="9294">
                  <c:v>2844</c:v>
                </c:pt>
                <c:pt idx="9295">
                  <c:v>2845</c:v>
                </c:pt>
                <c:pt idx="9296">
                  <c:v>2845</c:v>
                </c:pt>
                <c:pt idx="9297">
                  <c:v>2845</c:v>
                </c:pt>
                <c:pt idx="9298">
                  <c:v>2845</c:v>
                </c:pt>
                <c:pt idx="9299">
                  <c:v>2846</c:v>
                </c:pt>
                <c:pt idx="9300">
                  <c:v>2847</c:v>
                </c:pt>
                <c:pt idx="9301">
                  <c:v>2847</c:v>
                </c:pt>
                <c:pt idx="9302">
                  <c:v>2848</c:v>
                </c:pt>
                <c:pt idx="9303">
                  <c:v>2848</c:v>
                </c:pt>
                <c:pt idx="9304">
                  <c:v>2849</c:v>
                </c:pt>
                <c:pt idx="9305">
                  <c:v>2850</c:v>
                </c:pt>
                <c:pt idx="9306">
                  <c:v>2851</c:v>
                </c:pt>
                <c:pt idx="9307">
                  <c:v>2851</c:v>
                </c:pt>
                <c:pt idx="9308">
                  <c:v>2851</c:v>
                </c:pt>
                <c:pt idx="9309">
                  <c:v>2851</c:v>
                </c:pt>
                <c:pt idx="9310">
                  <c:v>2852</c:v>
                </c:pt>
                <c:pt idx="9311">
                  <c:v>2853</c:v>
                </c:pt>
                <c:pt idx="9312">
                  <c:v>2853</c:v>
                </c:pt>
                <c:pt idx="9313">
                  <c:v>2854</c:v>
                </c:pt>
                <c:pt idx="9314">
                  <c:v>2855</c:v>
                </c:pt>
                <c:pt idx="9315">
                  <c:v>2855</c:v>
                </c:pt>
                <c:pt idx="9316">
                  <c:v>2855</c:v>
                </c:pt>
                <c:pt idx="9317">
                  <c:v>2855</c:v>
                </c:pt>
                <c:pt idx="9318">
                  <c:v>2856</c:v>
                </c:pt>
                <c:pt idx="9319">
                  <c:v>2857</c:v>
                </c:pt>
                <c:pt idx="9320">
                  <c:v>2858</c:v>
                </c:pt>
                <c:pt idx="9321">
                  <c:v>2859</c:v>
                </c:pt>
                <c:pt idx="9322">
                  <c:v>2860</c:v>
                </c:pt>
                <c:pt idx="9323">
                  <c:v>2861</c:v>
                </c:pt>
                <c:pt idx="9324">
                  <c:v>2861</c:v>
                </c:pt>
                <c:pt idx="9325">
                  <c:v>2862</c:v>
                </c:pt>
                <c:pt idx="9326">
                  <c:v>2863</c:v>
                </c:pt>
                <c:pt idx="9327">
                  <c:v>2864</c:v>
                </c:pt>
                <c:pt idx="9328">
                  <c:v>2864</c:v>
                </c:pt>
                <c:pt idx="9329">
                  <c:v>2864</c:v>
                </c:pt>
                <c:pt idx="9330">
                  <c:v>2865</c:v>
                </c:pt>
                <c:pt idx="9331">
                  <c:v>2865</c:v>
                </c:pt>
                <c:pt idx="9332">
                  <c:v>2866</c:v>
                </c:pt>
                <c:pt idx="9333">
                  <c:v>2866</c:v>
                </c:pt>
                <c:pt idx="9334">
                  <c:v>2867</c:v>
                </c:pt>
                <c:pt idx="9335">
                  <c:v>2867</c:v>
                </c:pt>
                <c:pt idx="9336">
                  <c:v>2867</c:v>
                </c:pt>
                <c:pt idx="9337">
                  <c:v>2867</c:v>
                </c:pt>
                <c:pt idx="9338">
                  <c:v>2868</c:v>
                </c:pt>
                <c:pt idx="9339">
                  <c:v>2868</c:v>
                </c:pt>
                <c:pt idx="9340">
                  <c:v>2868</c:v>
                </c:pt>
                <c:pt idx="9341">
                  <c:v>2868</c:v>
                </c:pt>
                <c:pt idx="9342">
                  <c:v>2869</c:v>
                </c:pt>
                <c:pt idx="9343">
                  <c:v>2869</c:v>
                </c:pt>
                <c:pt idx="9344">
                  <c:v>2870</c:v>
                </c:pt>
                <c:pt idx="9345">
                  <c:v>2871</c:v>
                </c:pt>
                <c:pt idx="9346">
                  <c:v>2871</c:v>
                </c:pt>
                <c:pt idx="9347">
                  <c:v>2871</c:v>
                </c:pt>
                <c:pt idx="9348">
                  <c:v>2872</c:v>
                </c:pt>
                <c:pt idx="9349">
                  <c:v>2873</c:v>
                </c:pt>
                <c:pt idx="9350">
                  <c:v>2874</c:v>
                </c:pt>
                <c:pt idx="9351">
                  <c:v>2875</c:v>
                </c:pt>
                <c:pt idx="9352">
                  <c:v>2876</c:v>
                </c:pt>
                <c:pt idx="9353">
                  <c:v>2877</c:v>
                </c:pt>
                <c:pt idx="9354">
                  <c:v>2878</c:v>
                </c:pt>
                <c:pt idx="9355">
                  <c:v>2879</c:v>
                </c:pt>
                <c:pt idx="9356">
                  <c:v>2880</c:v>
                </c:pt>
                <c:pt idx="9357">
                  <c:v>2881</c:v>
                </c:pt>
                <c:pt idx="9358">
                  <c:v>2881</c:v>
                </c:pt>
                <c:pt idx="9359">
                  <c:v>2881</c:v>
                </c:pt>
                <c:pt idx="9360">
                  <c:v>2881</c:v>
                </c:pt>
                <c:pt idx="9361">
                  <c:v>2882</c:v>
                </c:pt>
                <c:pt idx="9362">
                  <c:v>2883</c:v>
                </c:pt>
                <c:pt idx="9363">
                  <c:v>2884</c:v>
                </c:pt>
                <c:pt idx="9364">
                  <c:v>2885</c:v>
                </c:pt>
                <c:pt idx="9365">
                  <c:v>2886</c:v>
                </c:pt>
                <c:pt idx="9366">
                  <c:v>2886</c:v>
                </c:pt>
                <c:pt idx="9367">
                  <c:v>2886</c:v>
                </c:pt>
                <c:pt idx="9368">
                  <c:v>2887</c:v>
                </c:pt>
                <c:pt idx="9369">
                  <c:v>2888</c:v>
                </c:pt>
                <c:pt idx="9370">
                  <c:v>2889</c:v>
                </c:pt>
                <c:pt idx="9371">
                  <c:v>2890</c:v>
                </c:pt>
                <c:pt idx="9372">
                  <c:v>2890</c:v>
                </c:pt>
                <c:pt idx="9373">
                  <c:v>2890</c:v>
                </c:pt>
                <c:pt idx="9374">
                  <c:v>2891</c:v>
                </c:pt>
                <c:pt idx="9375">
                  <c:v>2892</c:v>
                </c:pt>
                <c:pt idx="9376">
                  <c:v>2892</c:v>
                </c:pt>
                <c:pt idx="9377">
                  <c:v>2892</c:v>
                </c:pt>
                <c:pt idx="9378">
                  <c:v>2892</c:v>
                </c:pt>
                <c:pt idx="9379">
                  <c:v>2893</c:v>
                </c:pt>
                <c:pt idx="9380">
                  <c:v>2894</c:v>
                </c:pt>
                <c:pt idx="9381">
                  <c:v>2894</c:v>
                </c:pt>
                <c:pt idx="9382">
                  <c:v>2895</c:v>
                </c:pt>
                <c:pt idx="9383">
                  <c:v>2895</c:v>
                </c:pt>
                <c:pt idx="9384">
                  <c:v>2896</c:v>
                </c:pt>
                <c:pt idx="9385">
                  <c:v>2897</c:v>
                </c:pt>
                <c:pt idx="9386">
                  <c:v>2898</c:v>
                </c:pt>
                <c:pt idx="9387">
                  <c:v>2898</c:v>
                </c:pt>
                <c:pt idx="9388">
                  <c:v>2898</c:v>
                </c:pt>
                <c:pt idx="9389">
                  <c:v>2899</c:v>
                </c:pt>
                <c:pt idx="9390">
                  <c:v>2899</c:v>
                </c:pt>
                <c:pt idx="9391">
                  <c:v>2899</c:v>
                </c:pt>
                <c:pt idx="9392">
                  <c:v>2899</c:v>
                </c:pt>
                <c:pt idx="9393">
                  <c:v>2899</c:v>
                </c:pt>
                <c:pt idx="9394">
                  <c:v>2900</c:v>
                </c:pt>
                <c:pt idx="9395">
                  <c:v>2901</c:v>
                </c:pt>
                <c:pt idx="9396">
                  <c:v>2902</c:v>
                </c:pt>
                <c:pt idx="9397">
                  <c:v>2903</c:v>
                </c:pt>
                <c:pt idx="9398">
                  <c:v>2903</c:v>
                </c:pt>
                <c:pt idx="9399">
                  <c:v>2904</c:v>
                </c:pt>
                <c:pt idx="9400">
                  <c:v>2905</c:v>
                </c:pt>
                <c:pt idx="9401">
                  <c:v>2905</c:v>
                </c:pt>
                <c:pt idx="9402">
                  <c:v>2905</c:v>
                </c:pt>
                <c:pt idx="9403">
                  <c:v>2905</c:v>
                </c:pt>
                <c:pt idx="9404">
                  <c:v>2906</c:v>
                </c:pt>
                <c:pt idx="9405">
                  <c:v>2907</c:v>
                </c:pt>
                <c:pt idx="9406">
                  <c:v>2908</c:v>
                </c:pt>
                <c:pt idx="9407">
                  <c:v>2909</c:v>
                </c:pt>
                <c:pt idx="9408">
                  <c:v>2910</c:v>
                </c:pt>
                <c:pt idx="9409">
                  <c:v>2910</c:v>
                </c:pt>
                <c:pt idx="9410">
                  <c:v>2910</c:v>
                </c:pt>
                <c:pt idx="9411">
                  <c:v>2911</c:v>
                </c:pt>
                <c:pt idx="9412">
                  <c:v>2912</c:v>
                </c:pt>
                <c:pt idx="9413">
                  <c:v>2913</c:v>
                </c:pt>
                <c:pt idx="9414">
                  <c:v>2914</c:v>
                </c:pt>
                <c:pt idx="9415">
                  <c:v>2914</c:v>
                </c:pt>
                <c:pt idx="9416">
                  <c:v>2915</c:v>
                </c:pt>
                <c:pt idx="9417">
                  <c:v>2916</c:v>
                </c:pt>
                <c:pt idx="9418">
                  <c:v>2917</c:v>
                </c:pt>
                <c:pt idx="9419">
                  <c:v>2918</c:v>
                </c:pt>
                <c:pt idx="9420">
                  <c:v>2919</c:v>
                </c:pt>
                <c:pt idx="9421">
                  <c:v>2919</c:v>
                </c:pt>
                <c:pt idx="9422">
                  <c:v>2920</c:v>
                </c:pt>
                <c:pt idx="9423">
                  <c:v>2920</c:v>
                </c:pt>
                <c:pt idx="9424">
                  <c:v>2920</c:v>
                </c:pt>
                <c:pt idx="9425">
                  <c:v>2920</c:v>
                </c:pt>
                <c:pt idx="9426">
                  <c:v>2921</c:v>
                </c:pt>
                <c:pt idx="9427">
                  <c:v>2922</c:v>
                </c:pt>
                <c:pt idx="9428">
                  <c:v>2923</c:v>
                </c:pt>
                <c:pt idx="9429">
                  <c:v>2924</c:v>
                </c:pt>
                <c:pt idx="9430">
                  <c:v>2924</c:v>
                </c:pt>
                <c:pt idx="9431">
                  <c:v>2925</c:v>
                </c:pt>
                <c:pt idx="9432">
                  <c:v>2926</c:v>
                </c:pt>
                <c:pt idx="9433">
                  <c:v>2926</c:v>
                </c:pt>
                <c:pt idx="9434">
                  <c:v>2926</c:v>
                </c:pt>
                <c:pt idx="9435">
                  <c:v>2926</c:v>
                </c:pt>
                <c:pt idx="9436">
                  <c:v>2927</c:v>
                </c:pt>
                <c:pt idx="9437">
                  <c:v>2928</c:v>
                </c:pt>
                <c:pt idx="9438">
                  <c:v>2929</c:v>
                </c:pt>
                <c:pt idx="9439">
                  <c:v>2930</c:v>
                </c:pt>
                <c:pt idx="9440">
                  <c:v>2931</c:v>
                </c:pt>
                <c:pt idx="9441">
                  <c:v>2932</c:v>
                </c:pt>
                <c:pt idx="9442">
                  <c:v>2932</c:v>
                </c:pt>
                <c:pt idx="9443">
                  <c:v>2933</c:v>
                </c:pt>
                <c:pt idx="9444">
                  <c:v>2934</c:v>
                </c:pt>
                <c:pt idx="9445">
                  <c:v>2935</c:v>
                </c:pt>
                <c:pt idx="9446">
                  <c:v>2936</c:v>
                </c:pt>
                <c:pt idx="9447">
                  <c:v>2937</c:v>
                </c:pt>
                <c:pt idx="9448">
                  <c:v>2938</c:v>
                </c:pt>
                <c:pt idx="9449">
                  <c:v>2938</c:v>
                </c:pt>
                <c:pt idx="9450">
                  <c:v>2939</c:v>
                </c:pt>
                <c:pt idx="9451">
                  <c:v>2940</c:v>
                </c:pt>
                <c:pt idx="9452">
                  <c:v>2941</c:v>
                </c:pt>
                <c:pt idx="9453">
                  <c:v>2941</c:v>
                </c:pt>
                <c:pt idx="9454">
                  <c:v>2941</c:v>
                </c:pt>
                <c:pt idx="9455">
                  <c:v>2941</c:v>
                </c:pt>
                <c:pt idx="9456">
                  <c:v>2942</c:v>
                </c:pt>
                <c:pt idx="9457">
                  <c:v>2943</c:v>
                </c:pt>
                <c:pt idx="9458">
                  <c:v>2943</c:v>
                </c:pt>
                <c:pt idx="9459">
                  <c:v>2943</c:v>
                </c:pt>
                <c:pt idx="9460">
                  <c:v>2943</c:v>
                </c:pt>
                <c:pt idx="9461">
                  <c:v>2943</c:v>
                </c:pt>
                <c:pt idx="9462">
                  <c:v>2943</c:v>
                </c:pt>
                <c:pt idx="9463">
                  <c:v>2943</c:v>
                </c:pt>
                <c:pt idx="9464">
                  <c:v>2943</c:v>
                </c:pt>
                <c:pt idx="9465">
                  <c:v>2943</c:v>
                </c:pt>
                <c:pt idx="9466">
                  <c:v>2943</c:v>
                </c:pt>
                <c:pt idx="9467">
                  <c:v>2943</c:v>
                </c:pt>
                <c:pt idx="9468">
                  <c:v>2943</c:v>
                </c:pt>
                <c:pt idx="9469">
                  <c:v>2943</c:v>
                </c:pt>
                <c:pt idx="9470">
                  <c:v>2943</c:v>
                </c:pt>
                <c:pt idx="9471">
                  <c:v>2944</c:v>
                </c:pt>
                <c:pt idx="9472">
                  <c:v>2944</c:v>
                </c:pt>
                <c:pt idx="9473">
                  <c:v>2945</c:v>
                </c:pt>
                <c:pt idx="9474">
                  <c:v>2945</c:v>
                </c:pt>
                <c:pt idx="9475">
                  <c:v>2946</c:v>
                </c:pt>
                <c:pt idx="9476">
                  <c:v>2947</c:v>
                </c:pt>
                <c:pt idx="9477">
                  <c:v>2947</c:v>
                </c:pt>
                <c:pt idx="9478">
                  <c:v>2947</c:v>
                </c:pt>
                <c:pt idx="9479">
                  <c:v>2947</c:v>
                </c:pt>
                <c:pt idx="9480">
                  <c:v>2947</c:v>
                </c:pt>
                <c:pt idx="9481">
                  <c:v>2947</c:v>
                </c:pt>
                <c:pt idx="9482">
                  <c:v>2948</c:v>
                </c:pt>
                <c:pt idx="9483">
                  <c:v>2949</c:v>
                </c:pt>
                <c:pt idx="9484">
                  <c:v>2949</c:v>
                </c:pt>
                <c:pt idx="9485">
                  <c:v>2949</c:v>
                </c:pt>
                <c:pt idx="9486">
                  <c:v>2949</c:v>
                </c:pt>
                <c:pt idx="9487">
                  <c:v>2949</c:v>
                </c:pt>
                <c:pt idx="9488">
                  <c:v>2950</c:v>
                </c:pt>
                <c:pt idx="9489">
                  <c:v>2950</c:v>
                </c:pt>
                <c:pt idx="9490">
                  <c:v>2950</c:v>
                </c:pt>
                <c:pt idx="9491">
                  <c:v>2950</c:v>
                </c:pt>
                <c:pt idx="9492">
                  <c:v>2950</c:v>
                </c:pt>
                <c:pt idx="9493">
                  <c:v>2950</c:v>
                </c:pt>
                <c:pt idx="9494">
                  <c:v>2950</c:v>
                </c:pt>
                <c:pt idx="9495">
                  <c:v>2951</c:v>
                </c:pt>
                <c:pt idx="9496">
                  <c:v>2951</c:v>
                </c:pt>
                <c:pt idx="9497">
                  <c:v>2952</c:v>
                </c:pt>
                <c:pt idx="9498">
                  <c:v>2952</c:v>
                </c:pt>
                <c:pt idx="9499">
                  <c:v>2953</c:v>
                </c:pt>
                <c:pt idx="9500">
                  <c:v>2953</c:v>
                </c:pt>
                <c:pt idx="9501">
                  <c:v>2953</c:v>
                </c:pt>
                <c:pt idx="9502">
                  <c:v>2953</c:v>
                </c:pt>
                <c:pt idx="9503">
                  <c:v>2953</c:v>
                </c:pt>
                <c:pt idx="9504">
                  <c:v>2953</c:v>
                </c:pt>
                <c:pt idx="9505">
                  <c:v>2953</c:v>
                </c:pt>
                <c:pt idx="9506">
                  <c:v>2954</c:v>
                </c:pt>
                <c:pt idx="9507">
                  <c:v>2954</c:v>
                </c:pt>
                <c:pt idx="9508">
                  <c:v>2954</c:v>
                </c:pt>
                <c:pt idx="9509">
                  <c:v>2954</c:v>
                </c:pt>
                <c:pt idx="9510">
                  <c:v>2955</c:v>
                </c:pt>
                <c:pt idx="9511">
                  <c:v>2955</c:v>
                </c:pt>
                <c:pt idx="9512">
                  <c:v>2955</c:v>
                </c:pt>
                <c:pt idx="9513">
                  <c:v>2955</c:v>
                </c:pt>
                <c:pt idx="9514">
                  <c:v>2955</c:v>
                </c:pt>
                <c:pt idx="9515">
                  <c:v>2955</c:v>
                </c:pt>
                <c:pt idx="9516">
                  <c:v>2955</c:v>
                </c:pt>
                <c:pt idx="9517">
                  <c:v>2955</c:v>
                </c:pt>
                <c:pt idx="9518">
                  <c:v>2955</c:v>
                </c:pt>
                <c:pt idx="9519">
                  <c:v>2956</c:v>
                </c:pt>
                <c:pt idx="9520">
                  <c:v>2956</c:v>
                </c:pt>
                <c:pt idx="9521">
                  <c:v>2957</c:v>
                </c:pt>
                <c:pt idx="9522">
                  <c:v>2958</c:v>
                </c:pt>
                <c:pt idx="9523">
                  <c:v>2959</c:v>
                </c:pt>
                <c:pt idx="9524">
                  <c:v>2960</c:v>
                </c:pt>
                <c:pt idx="9525">
                  <c:v>2961</c:v>
                </c:pt>
                <c:pt idx="9526">
                  <c:v>2961</c:v>
                </c:pt>
                <c:pt idx="9527">
                  <c:v>2961</c:v>
                </c:pt>
                <c:pt idx="9528">
                  <c:v>2962</c:v>
                </c:pt>
                <c:pt idx="9529">
                  <c:v>2963</c:v>
                </c:pt>
                <c:pt idx="9530">
                  <c:v>2964</c:v>
                </c:pt>
                <c:pt idx="9531">
                  <c:v>2964</c:v>
                </c:pt>
                <c:pt idx="9532">
                  <c:v>2965</c:v>
                </c:pt>
                <c:pt idx="9533">
                  <c:v>2966</c:v>
                </c:pt>
                <c:pt idx="9534">
                  <c:v>2966</c:v>
                </c:pt>
                <c:pt idx="9535">
                  <c:v>2967</c:v>
                </c:pt>
                <c:pt idx="9536">
                  <c:v>2968</c:v>
                </c:pt>
                <c:pt idx="9537">
                  <c:v>2968</c:v>
                </c:pt>
                <c:pt idx="9538">
                  <c:v>2968</c:v>
                </c:pt>
                <c:pt idx="9539">
                  <c:v>2968</c:v>
                </c:pt>
                <c:pt idx="9540">
                  <c:v>2969</c:v>
                </c:pt>
                <c:pt idx="9541">
                  <c:v>2970</c:v>
                </c:pt>
                <c:pt idx="9542">
                  <c:v>2971</c:v>
                </c:pt>
                <c:pt idx="9543">
                  <c:v>2972</c:v>
                </c:pt>
                <c:pt idx="9544">
                  <c:v>2973</c:v>
                </c:pt>
                <c:pt idx="9545">
                  <c:v>2973</c:v>
                </c:pt>
                <c:pt idx="9546">
                  <c:v>2974</c:v>
                </c:pt>
                <c:pt idx="9547">
                  <c:v>2975</c:v>
                </c:pt>
                <c:pt idx="9548">
                  <c:v>2976</c:v>
                </c:pt>
                <c:pt idx="9549">
                  <c:v>2977</c:v>
                </c:pt>
                <c:pt idx="9550">
                  <c:v>2978</c:v>
                </c:pt>
                <c:pt idx="9551">
                  <c:v>2979</c:v>
                </c:pt>
                <c:pt idx="9552">
                  <c:v>2980</c:v>
                </c:pt>
                <c:pt idx="9553">
                  <c:v>2981</c:v>
                </c:pt>
                <c:pt idx="9554">
                  <c:v>2982</c:v>
                </c:pt>
                <c:pt idx="9555">
                  <c:v>2982</c:v>
                </c:pt>
                <c:pt idx="9556">
                  <c:v>2982</c:v>
                </c:pt>
                <c:pt idx="9557">
                  <c:v>2983</c:v>
                </c:pt>
                <c:pt idx="9558">
                  <c:v>2984</c:v>
                </c:pt>
                <c:pt idx="9559">
                  <c:v>2984</c:v>
                </c:pt>
                <c:pt idx="9560">
                  <c:v>2984</c:v>
                </c:pt>
                <c:pt idx="9561">
                  <c:v>2984</c:v>
                </c:pt>
                <c:pt idx="9562">
                  <c:v>2985</c:v>
                </c:pt>
                <c:pt idx="9563">
                  <c:v>2986</c:v>
                </c:pt>
                <c:pt idx="9564">
                  <c:v>2986</c:v>
                </c:pt>
                <c:pt idx="9565">
                  <c:v>2986</c:v>
                </c:pt>
                <c:pt idx="9566">
                  <c:v>2986</c:v>
                </c:pt>
                <c:pt idx="9567">
                  <c:v>2986</c:v>
                </c:pt>
                <c:pt idx="9568">
                  <c:v>2987</c:v>
                </c:pt>
                <c:pt idx="9569">
                  <c:v>2987</c:v>
                </c:pt>
                <c:pt idx="9570">
                  <c:v>2987</c:v>
                </c:pt>
                <c:pt idx="9571">
                  <c:v>2988</c:v>
                </c:pt>
                <c:pt idx="9572">
                  <c:v>2988</c:v>
                </c:pt>
                <c:pt idx="9573">
                  <c:v>2988</c:v>
                </c:pt>
                <c:pt idx="9574">
                  <c:v>2988</c:v>
                </c:pt>
                <c:pt idx="9575">
                  <c:v>2989</c:v>
                </c:pt>
                <c:pt idx="9576">
                  <c:v>2989</c:v>
                </c:pt>
                <c:pt idx="9577">
                  <c:v>2989</c:v>
                </c:pt>
                <c:pt idx="9578">
                  <c:v>2989</c:v>
                </c:pt>
                <c:pt idx="9579">
                  <c:v>2989</c:v>
                </c:pt>
                <c:pt idx="9580">
                  <c:v>2989</c:v>
                </c:pt>
                <c:pt idx="9581">
                  <c:v>2989</c:v>
                </c:pt>
                <c:pt idx="9582">
                  <c:v>2990</c:v>
                </c:pt>
                <c:pt idx="9583">
                  <c:v>2990</c:v>
                </c:pt>
                <c:pt idx="9584">
                  <c:v>2990</c:v>
                </c:pt>
                <c:pt idx="9585">
                  <c:v>2991</c:v>
                </c:pt>
                <c:pt idx="9586">
                  <c:v>2991</c:v>
                </c:pt>
                <c:pt idx="9587">
                  <c:v>2992</c:v>
                </c:pt>
                <c:pt idx="9588">
                  <c:v>2993</c:v>
                </c:pt>
                <c:pt idx="9589">
                  <c:v>2993</c:v>
                </c:pt>
                <c:pt idx="9590">
                  <c:v>2993</c:v>
                </c:pt>
                <c:pt idx="9591">
                  <c:v>2993</c:v>
                </c:pt>
                <c:pt idx="9592">
                  <c:v>2994</c:v>
                </c:pt>
                <c:pt idx="9593">
                  <c:v>2995</c:v>
                </c:pt>
                <c:pt idx="9594">
                  <c:v>2996</c:v>
                </c:pt>
                <c:pt idx="9595">
                  <c:v>2997</c:v>
                </c:pt>
                <c:pt idx="9596">
                  <c:v>2998</c:v>
                </c:pt>
                <c:pt idx="9597">
                  <c:v>2998</c:v>
                </c:pt>
                <c:pt idx="9598">
                  <c:v>2998</c:v>
                </c:pt>
                <c:pt idx="9599">
                  <c:v>2998</c:v>
                </c:pt>
                <c:pt idx="9600">
                  <c:v>2998</c:v>
                </c:pt>
                <c:pt idx="9601">
                  <c:v>2998</c:v>
                </c:pt>
                <c:pt idx="9602">
                  <c:v>2998</c:v>
                </c:pt>
              </c:numCache>
            </c:numRef>
          </c:val>
          <c:smooth val="0"/>
        </c:ser>
        <c:dLbls>
          <c:showLegendKey val="0"/>
          <c:showVal val="0"/>
          <c:showCatName val="0"/>
          <c:showSerName val="0"/>
          <c:showPercent val="0"/>
          <c:showBubbleSize val="0"/>
        </c:dLbls>
        <c:smooth val="0"/>
        <c:axId val="219229976"/>
        <c:axId val="219230368"/>
      </c:lineChart>
      <c:catAx>
        <c:axId val="219229976"/>
        <c:scaling>
          <c:orientation val="minMax"/>
        </c:scaling>
        <c:delete val="0"/>
        <c:axPos val="b"/>
        <c:title>
          <c:tx>
            <c:rich>
              <a:bodyPr/>
              <a:lstStyle/>
              <a:p>
                <a:pPr>
                  <a:defRPr/>
                </a:pPr>
                <a:r>
                  <a:rPr lang="en-GB"/>
                  <a:t>Series Order</a:t>
                </a:r>
              </a:p>
            </c:rich>
          </c:tx>
          <c:overlay val="0"/>
        </c:title>
        <c:majorTickMark val="out"/>
        <c:minorTickMark val="none"/>
        <c:tickLblPos val="nextTo"/>
        <c:crossAx val="219230368"/>
        <c:crosses val="autoZero"/>
        <c:auto val="1"/>
        <c:lblAlgn val="ctr"/>
        <c:lblOffset val="100"/>
        <c:noMultiLvlLbl val="0"/>
      </c:catAx>
      <c:valAx>
        <c:axId val="219230368"/>
        <c:scaling>
          <c:orientation val="minMax"/>
        </c:scaling>
        <c:delete val="0"/>
        <c:axPos val="l"/>
        <c:majorGridlines/>
        <c:title>
          <c:tx>
            <c:rich>
              <a:bodyPr rot="-5400000" vert="horz"/>
              <a:lstStyle/>
              <a:p>
                <a:pPr>
                  <a:defRPr/>
                </a:pPr>
                <a:r>
                  <a:rPr lang="en-GB"/>
                  <a:t>Cumulative Incidence</a:t>
                </a:r>
              </a:p>
            </c:rich>
          </c:tx>
          <c:overlay val="0"/>
        </c:title>
        <c:numFmt formatCode="General" sourceLinked="1"/>
        <c:majorTickMark val="out"/>
        <c:minorTickMark val="none"/>
        <c:tickLblPos val="nextTo"/>
        <c:crossAx val="219229976"/>
        <c:crosses val="autoZero"/>
        <c:crossBetween val="between"/>
      </c:valAx>
    </c:plotArea>
    <c:legend>
      <c:legendPos val="r"/>
      <c:overlay val="0"/>
    </c:legend>
    <c:plotVisOnly val="1"/>
    <c:dispBlanksAs val="gap"/>
    <c:showDLblsOverMax val="0"/>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Integrity!$F$1</c:f>
              <c:strCache>
                <c:ptCount val="1"/>
                <c:pt idx="0">
                  <c:v>Complete C</c:v>
                </c:pt>
              </c:strCache>
            </c:strRef>
          </c:tx>
          <c:marker>
            <c:symbol val="none"/>
          </c:marker>
          <c:val>
            <c:numRef>
              <c:f>Integrity!$F$2:$F$9604</c:f>
              <c:numCache>
                <c:formatCode>General</c:formatCode>
                <c:ptCount val="9603"/>
                <c:pt idx="0">
                  <c:v>0</c:v>
                </c:pt>
                <c:pt idx="1">
                  <c:v>0</c:v>
                </c:pt>
                <c:pt idx="2">
                  <c:v>0</c:v>
                </c:pt>
                <c:pt idx="3">
                  <c:v>0</c:v>
                </c:pt>
                <c:pt idx="4">
                  <c:v>1</c:v>
                </c:pt>
                <c:pt idx="5">
                  <c:v>2</c:v>
                </c:pt>
                <c:pt idx="6">
                  <c:v>2</c:v>
                </c:pt>
                <c:pt idx="7">
                  <c:v>2</c:v>
                </c:pt>
                <c:pt idx="8">
                  <c:v>2</c:v>
                </c:pt>
                <c:pt idx="9">
                  <c:v>2</c:v>
                </c:pt>
                <c:pt idx="10">
                  <c:v>2</c:v>
                </c:pt>
                <c:pt idx="11">
                  <c:v>2</c:v>
                </c:pt>
                <c:pt idx="12">
                  <c:v>2</c:v>
                </c:pt>
                <c:pt idx="13">
                  <c:v>3</c:v>
                </c:pt>
                <c:pt idx="14">
                  <c:v>4</c:v>
                </c:pt>
                <c:pt idx="15">
                  <c:v>5</c:v>
                </c:pt>
                <c:pt idx="16">
                  <c:v>6</c:v>
                </c:pt>
                <c:pt idx="17">
                  <c:v>7</c:v>
                </c:pt>
                <c:pt idx="18">
                  <c:v>7</c:v>
                </c:pt>
                <c:pt idx="19">
                  <c:v>8</c:v>
                </c:pt>
                <c:pt idx="20">
                  <c:v>9</c:v>
                </c:pt>
                <c:pt idx="21">
                  <c:v>10</c:v>
                </c:pt>
                <c:pt idx="22">
                  <c:v>11</c:v>
                </c:pt>
                <c:pt idx="23">
                  <c:v>12</c:v>
                </c:pt>
                <c:pt idx="24">
                  <c:v>13</c:v>
                </c:pt>
                <c:pt idx="25">
                  <c:v>13</c:v>
                </c:pt>
                <c:pt idx="26">
                  <c:v>13</c:v>
                </c:pt>
                <c:pt idx="27">
                  <c:v>14</c:v>
                </c:pt>
                <c:pt idx="28">
                  <c:v>14</c:v>
                </c:pt>
                <c:pt idx="29">
                  <c:v>14</c:v>
                </c:pt>
                <c:pt idx="30">
                  <c:v>14</c:v>
                </c:pt>
                <c:pt idx="31">
                  <c:v>14</c:v>
                </c:pt>
                <c:pt idx="32">
                  <c:v>14</c:v>
                </c:pt>
                <c:pt idx="33">
                  <c:v>14</c:v>
                </c:pt>
                <c:pt idx="34">
                  <c:v>14</c:v>
                </c:pt>
                <c:pt idx="35">
                  <c:v>15</c:v>
                </c:pt>
                <c:pt idx="36">
                  <c:v>16</c:v>
                </c:pt>
                <c:pt idx="37">
                  <c:v>16</c:v>
                </c:pt>
                <c:pt idx="38">
                  <c:v>16</c:v>
                </c:pt>
                <c:pt idx="39">
                  <c:v>16</c:v>
                </c:pt>
                <c:pt idx="40">
                  <c:v>16</c:v>
                </c:pt>
                <c:pt idx="41">
                  <c:v>16</c:v>
                </c:pt>
                <c:pt idx="42">
                  <c:v>16</c:v>
                </c:pt>
                <c:pt idx="43">
                  <c:v>16</c:v>
                </c:pt>
                <c:pt idx="44">
                  <c:v>17</c:v>
                </c:pt>
                <c:pt idx="45">
                  <c:v>17</c:v>
                </c:pt>
                <c:pt idx="46">
                  <c:v>17</c:v>
                </c:pt>
                <c:pt idx="47">
                  <c:v>17</c:v>
                </c:pt>
                <c:pt idx="48">
                  <c:v>17</c:v>
                </c:pt>
                <c:pt idx="49">
                  <c:v>18</c:v>
                </c:pt>
                <c:pt idx="50">
                  <c:v>19</c:v>
                </c:pt>
                <c:pt idx="51">
                  <c:v>19</c:v>
                </c:pt>
                <c:pt idx="52">
                  <c:v>19</c:v>
                </c:pt>
                <c:pt idx="53">
                  <c:v>20</c:v>
                </c:pt>
                <c:pt idx="54">
                  <c:v>20</c:v>
                </c:pt>
                <c:pt idx="55">
                  <c:v>20</c:v>
                </c:pt>
                <c:pt idx="56">
                  <c:v>20</c:v>
                </c:pt>
                <c:pt idx="57">
                  <c:v>20</c:v>
                </c:pt>
                <c:pt idx="58">
                  <c:v>21</c:v>
                </c:pt>
                <c:pt idx="59">
                  <c:v>22</c:v>
                </c:pt>
                <c:pt idx="60">
                  <c:v>22</c:v>
                </c:pt>
                <c:pt idx="61">
                  <c:v>23</c:v>
                </c:pt>
                <c:pt idx="62">
                  <c:v>23</c:v>
                </c:pt>
                <c:pt idx="63">
                  <c:v>23</c:v>
                </c:pt>
                <c:pt idx="64">
                  <c:v>24</c:v>
                </c:pt>
                <c:pt idx="65">
                  <c:v>24</c:v>
                </c:pt>
                <c:pt idx="66">
                  <c:v>25</c:v>
                </c:pt>
                <c:pt idx="67">
                  <c:v>26</c:v>
                </c:pt>
                <c:pt idx="68">
                  <c:v>26</c:v>
                </c:pt>
                <c:pt idx="69">
                  <c:v>26</c:v>
                </c:pt>
                <c:pt idx="70">
                  <c:v>26</c:v>
                </c:pt>
                <c:pt idx="71">
                  <c:v>26</c:v>
                </c:pt>
                <c:pt idx="72">
                  <c:v>27</c:v>
                </c:pt>
                <c:pt idx="73">
                  <c:v>28</c:v>
                </c:pt>
                <c:pt idx="74">
                  <c:v>28</c:v>
                </c:pt>
                <c:pt idx="75">
                  <c:v>28</c:v>
                </c:pt>
                <c:pt idx="76">
                  <c:v>28</c:v>
                </c:pt>
                <c:pt idx="77">
                  <c:v>28</c:v>
                </c:pt>
                <c:pt idx="78">
                  <c:v>28</c:v>
                </c:pt>
                <c:pt idx="79">
                  <c:v>28</c:v>
                </c:pt>
                <c:pt idx="80">
                  <c:v>28</c:v>
                </c:pt>
                <c:pt idx="81">
                  <c:v>29</c:v>
                </c:pt>
                <c:pt idx="82">
                  <c:v>29</c:v>
                </c:pt>
                <c:pt idx="83">
                  <c:v>29</c:v>
                </c:pt>
                <c:pt idx="84">
                  <c:v>29</c:v>
                </c:pt>
                <c:pt idx="85">
                  <c:v>29</c:v>
                </c:pt>
                <c:pt idx="86">
                  <c:v>29</c:v>
                </c:pt>
                <c:pt idx="87">
                  <c:v>30</c:v>
                </c:pt>
                <c:pt idx="88">
                  <c:v>30</c:v>
                </c:pt>
                <c:pt idx="89">
                  <c:v>30</c:v>
                </c:pt>
                <c:pt idx="90">
                  <c:v>30</c:v>
                </c:pt>
                <c:pt idx="91">
                  <c:v>30</c:v>
                </c:pt>
                <c:pt idx="92">
                  <c:v>30</c:v>
                </c:pt>
                <c:pt idx="93">
                  <c:v>30</c:v>
                </c:pt>
                <c:pt idx="94">
                  <c:v>30</c:v>
                </c:pt>
                <c:pt idx="95">
                  <c:v>30</c:v>
                </c:pt>
                <c:pt idx="96">
                  <c:v>31</c:v>
                </c:pt>
                <c:pt idx="97">
                  <c:v>31</c:v>
                </c:pt>
                <c:pt idx="98">
                  <c:v>31</c:v>
                </c:pt>
                <c:pt idx="99">
                  <c:v>31</c:v>
                </c:pt>
                <c:pt idx="100">
                  <c:v>31</c:v>
                </c:pt>
                <c:pt idx="101">
                  <c:v>31</c:v>
                </c:pt>
                <c:pt idx="102">
                  <c:v>31</c:v>
                </c:pt>
                <c:pt idx="103">
                  <c:v>31</c:v>
                </c:pt>
                <c:pt idx="104">
                  <c:v>31</c:v>
                </c:pt>
                <c:pt idx="105">
                  <c:v>31</c:v>
                </c:pt>
                <c:pt idx="106">
                  <c:v>31</c:v>
                </c:pt>
                <c:pt idx="107">
                  <c:v>31</c:v>
                </c:pt>
                <c:pt idx="108">
                  <c:v>31</c:v>
                </c:pt>
                <c:pt idx="109">
                  <c:v>32</c:v>
                </c:pt>
                <c:pt idx="110">
                  <c:v>32</c:v>
                </c:pt>
                <c:pt idx="111">
                  <c:v>33</c:v>
                </c:pt>
                <c:pt idx="112">
                  <c:v>33</c:v>
                </c:pt>
                <c:pt idx="113">
                  <c:v>34</c:v>
                </c:pt>
                <c:pt idx="114">
                  <c:v>35</c:v>
                </c:pt>
                <c:pt idx="115">
                  <c:v>35</c:v>
                </c:pt>
                <c:pt idx="116">
                  <c:v>35</c:v>
                </c:pt>
                <c:pt idx="117">
                  <c:v>36</c:v>
                </c:pt>
                <c:pt idx="118">
                  <c:v>36</c:v>
                </c:pt>
                <c:pt idx="119">
                  <c:v>36</c:v>
                </c:pt>
                <c:pt idx="120">
                  <c:v>36</c:v>
                </c:pt>
                <c:pt idx="121">
                  <c:v>36</c:v>
                </c:pt>
                <c:pt idx="122">
                  <c:v>36</c:v>
                </c:pt>
                <c:pt idx="123">
                  <c:v>36</c:v>
                </c:pt>
                <c:pt idx="124">
                  <c:v>36</c:v>
                </c:pt>
                <c:pt idx="125">
                  <c:v>36</c:v>
                </c:pt>
                <c:pt idx="126">
                  <c:v>36</c:v>
                </c:pt>
                <c:pt idx="127">
                  <c:v>36</c:v>
                </c:pt>
                <c:pt idx="128">
                  <c:v>36</c:v>
                </c:pt>
                <c:pt idx="129">
                  <c:v>36</c:v>
                </c:pt>
                <c:pt idx="130">
                  <c:v>36</c:v>
                </c:pt>
                <c:pt idx="131">
                  <c:v>37</c:v>
                </c:pt>
                <c:pt idx="132">
                  <c:v>38</c:v>
                </c:pt>
                <c:pt idx="133">
                  <c:v>39</c:v>
                </c:pt>
                <c:pt idx="134">
                  <c:v>40</c:v>
                </c:pt>
                <c:pt idx="135">
                  <c:v>40</c:v>
                </c:pt>
                <c:pt idx="136">
                  <c:v>40</c:v>
                </c:pt>
                <c:pt idx="137">
                  <c:v>41</c:v>
                </c:pt>
                <c:pt idx="138">
                  <c:v>41</c:v>
                </c:pt>
                <c:pt idx="139">
                  <c:v>42</c:v>
                </c:pt>
                <c:pt idx="140">
                  <c:v>42</c:v>
                </c:pt>
                <c:pt idx="141">
                  <c:v>43</c:v>
                </c:pt>
                <c:pt idx="142">
                  <c:v>44</c:v>
                </c:pt>
                <c:pt idx="143">
                  <c:v>45</c:v>
                </c:pt>
                <c:pt idx="144">
                  <c:v>46</c:v>
                </c:pt>
                <c:pt idx="145">
                  <c:v>46</c:v>
                </c:pt>
                <c:pt idx="146">
                  <c:v>46</c:v>
                </c:pt>
                <c:pt idx="147">
                  <c:v>46</c:v>
                </c:pt>
                <c:pt idx="148">
                  <c:v>46</c:v>
                </c:pt>
                <c:pt idx="149">
                  <c:v>46</c:v>
                </c:pt>
                <c:pt idx="150">
                  <c:v>47</c:v>
                </c:pt>
                <c:pt idx="151">
                  <c:v>48</c:v>
                </c:pt>
                <c:pt idx="152">
                  <c:v>49</c:v>
                </c:pt>
                <c:pt idx="153">
                  <c:v>50</c:v>
                </c:pt>
                <c:pt idx="154">
                  <c:v>51</c:v>
                </c:pt>
                <c:pt idx="155">
                  <c:v>52</c:v>
                </c:pt>
                <c:pt idx="156">
                  <c:v>53</c:v>
                </c:pt>
                <c:pt idx="157">
                  <c:v>54</c:v>
                </c:pt>
                <c:pt idx="158">
                  <c:v>55</c:v>
                </c:pt>
                <c:pt idx="159">
                  <c:v>55</c:v>
                </c:pt>
                <c:pt idx="160">
                  <c:v>56</c:v>
                </c:pt>
                <c:pt idx="161">
                  <c:v>56</c:v>
                </c:pt>
                <c:pt idx="162">
                  <c:v>56</c:v>
                </c:pt>
                <c:pt idx="163">
                  <c:v>56</c:v>
                </c:pt>
                <c:pt idx="164">
                  <c:v>56</c:v>
                </c:pt>
                <c:pt idx="165">
                  <c:v>57</c:v>
                </c:pt>
                <c:pt idx="166">
                  <c:v>58</c:v>
                </c:pt>
                <c:pt idx="167">
                  <c:v>58</c:v>
                </c:pt>
                <c:pt idx="168">
                  <c:v>58</c:v>
                </c:pt>
                <c:pt idx="169">
                  <c:v>58</c:v>
                </c:pt>
                <c:pt idx="170">
                  <c:v>59</c:v>
                </c:pt>
                <c:pt idx="171">
                  <c:v>59</c:v>
                </c:pt>
                <c:pt idx="172">
                  <c:v>60</c:v>
                </c:pt>
                <c:pt idx="173">
                  <c:v>60</c:v>
                </c:pt>
                <c:pt idx="174">
                  <c:v>60</c:v>
                </c:pt>
                <c:pt idx="175">
                  <c:v>61</c:v>
                </c:pt>
                <c:pt idx="176">
                  <c:v>61</c:v>
                </c:pt>
                <c:pt idx="177">
                  <c:v>61</c:v>
                </c:pt>
                <c:pt idx="178">
                  <c:v>61</c:v>
                </c:pt>
                <c:pt idx="179">
                  <c:v>61</c:v>
                </c:pt>
                <c:pt idx="180">
                  <c:v>61</c:v>
                </c:pt>
                <c:pt idx="181">
                  <c:v>61</c:v>
                </c:pt>
                <c:pt idx="182">
                  <c:v>61</c:v>
                </c:pt>
                <c:pt idx="183">
                  <c:v>61</c:v>
                </c:pt>
                <c:pt idx="184">
                  <c:v>61</c:v>
                </c:pt>
                <c:pt idx="185">
                  <c:v>61</c:v>
                </c:pt>
                <c:pt idx="186">
                  <c:v>62</c:v>
                </c:pt>
                <c:pt idx="187">
                  <c:v>62</c:v>
                </c:pt>
                <c:pt idx="188">
                  <c:v>63</c:v>
                </c:pt>
                <c:pt idx="189">
                  <c:v>64</c:v>
                </c:pt>
                <c:pt idx="190">
                  <c:v>65</c:v>
                </c:pt>
                <c:pt idx="191">
                  <c:v>65</c:v>
                </c:pt>
                <c:pt idx="192">
                  <c:v>65</c:v>
                </c:pt>
                <c:pt idx="193">
                  <c:v>65</c:v>
                </c:pt>
                <c:pt idx="194">
                  <c:v>66</c:v>
                </c:pt>
                <c:pt idx="195">
                  <c:v>66</c:v>
                </c:pt>
                <c:pt idx="196">
                  <c:v>66</c:v>
                </c:pt>
                <c:pt idx="197">
                  <c:v>66</c:v>
                </c:pt>
                <c:pt idx="198">
                  <c:v>66</c:v>
                </c:pt>
                <c:pt idx="199">
                  <c:v>66</c:v>
                </c:pt>
                <c:pt idx="200">
                  <c:v>66</c:v>
                </c:pt>
                <c:pt idx="201">
                  <c:v>67</c:v>
                </c:pt>
                <c:pt idx="202">
                  <c:v>68</c:v>
                </c:pt>
                <c:pt idx="203">
                  <c:v>68</c:v>
                </c:pt>
                <c:pt idx="204">
                  <c:v>68</c:v>
                </c:pt>
                <c:pt idx="205">
                  <c:v>69</c:v>
                </c:pt>
                <c:pt idx="206">
                  <c:v>70</c:v>
                </c:pt>
                <c:pt idx="207">
                  <c:v>71</c:v>
                </c:pt>
                <c:pt idx="208">
                  <c:v>71</c:v>
                </c:pt>
                <c:pt idx="209">
                  <c:v>71</c:v>
                </c:pt>
                <c:pt idx="210">
                  <c:v>72</c:v>
                </c:pt>
                <c:pt idx="211">
                  <c:v>73</c:v>
                </c:pt>
                <c:pt idx="212">
                  <c:v>74</c:v>
                </c:pt>
                <c:pt idx="213">
                  <c:v>74</c:v>
                </c:pt>
                <c:pt idx="214">
                  <c:v>75</c:v>
                </c:pt>
                <c:pt idx="215">
                  <c:v>76</c:v>
                </c:pt>
                <c:pt idx="216">
                  <c:v>77</c:v>
                </c:pt>
                <c:pt idx="217">
                  <c:v>77</c:v>
                </c:pt>
                <c:pt idx="218">
                  <c:v>77</c:v>
                </c:pt>
                <c:pt idx="219">
                  <c:v>77</c:v>
                </c:pt>
                <c:pt idx="220">
                  <c:v>77</c:v>
                </c:pt>
                <c:pt idx="221">
                  <c:v>77</c:v>
                </c:pt>
                <c:pt idx="222">
                  <c:v>78</c:v>
                </c:pt>
                <c:pt idx="223">
                  <c:v>78</c:v>
                </c:pt>
                <c:pt idx="224">
                  <c:v>78</c:v>
                </c:pt>
                <c:pt idx="225">
                  <c:v>78</c:v>
                </c:pt>
                <c:pt idx="226">
                  <c:v>78</c:v>
                </c:pt>
                <c:pt idx="227">
                  <c:v>79</c:v>
                </c:pt>
                <c:pt idx="228">
                  <c:v>80</c:v>
                </c:pt>
                <c:pt idx="229">
                  <c:v>81</c:v>
                </c:pt>
                <c:pt idx="230">
                  <c:v>81</c:v>
                </c:pt>
                <c:pt idx="231">
                  <c:v>81</c:v>
                </c:pt>
                <c:pt idx="232">
                  <c:v>81</c:v>
                </c:pt>
                <c:pt idx="233">
                  <c:v>81</c:v>
                </c:pt>
                <c:pt idx="234">
                  <c:v>82</c:v>
                </c:pt>
                <c:pt idx="235">
                  <c:v>83</c:v>
                </c:pt>
                <c:pt idx="236">
                  <c:v>83</c:v>
                </c:pt>
                <c:pt idx="237">
                  <c:v>83</c:v>
                </c:pt>
                <c:pt idx="238">
                  <c:v>83</c:v>
                </c:pt>
                <c:pt idx="239">
                  <c:v>84</c:v>
                </c:pt>
                <c:pt idx="240">
                  <c:v>84</c:v>
                </c:pt>
                <c:pt idx="241">
                  <c:v>84</c:v>
                </c:pt>
                <c:pt idx="242">
                  <c:v>84</c:v>
                </c:pt>
                <c:pt idx="243">
                  <c:v>84</c:v>
                </c:pt>
                <c:pt idx="244">
                  <c:v>84</c:v>
                </c:pt>
                <c:pt idx="245">
                  <c:v>84</c:v>
                </c:pt>
                <c:pt idx="246">
                  <c:v>84</c:v>
                </c:pt>
                <c:pt idx="247">
                  <c:v>84</c:v>
                </c:pt>
                <c:pt idx="248">
                  <c:v>84</c:v>
                </c:pt>
                <c:pt idx="249">
                  <c:v>84</c:v>
                </c:pt>
                <c:pt idx="250">
                  <c:v>84</c:v>
                </c:pt>
                <c:pt idx="251">
                  <c:v>84</c:v>
                </c:pt>
                <c:pt idx="252">
                  <c:v>84</c:v>
                </c:pt>
                <c:pt idx="253">
                  <c:v>84</c:v>
                </c:pt>
                <c:pt idx="254">
                  <c:v>84</c:v>
                </c:pt>
                <c:pt idx="255">
                  <c:v>85</c:v>
                </c:pt>
                <c:pt idx="256">
                  <c:v>86</c:v>
                </c:pt>
                <c:pt idx="257">
                  <c:v>86</c:v>
                </c:pt>
                <c:pt idx="258">
                  <c:v>86</c:v>
                </c:pt>
                <c:pt idx="259">
                  <c:v>86</c:v>
                </c:pt>
                <c:pt idx="260">
                  <c:v>86</c:v>
                </c:pt>
                <c:pt idx="261">
                  <c:v>86</c:v>
                </c:pt>
                <c:pt idx="262">
                  <c:v>86</c:v>
                </c:pt>
                <c:pt idx="263">
                  <c:v>86</c:v>
                </c:pt>
                <c:pt idx="264">
                  <c:v>86</c:v>
                </c:pt>
                <c:pt idx="265">
                  <c:v>87</c:v>
                </c:pt>
                <c:pt idx="266">
                  <c:v>87</c:v>
                </c:pt>
                <c:pt idx="267">
                  <c:v>88</c:v>
                </c:pt>
                <c:pt idx="268">
                  <c:v>88</c:v>
                </c:pt>
                <c:pt idx="269">
                  <c:v>89</c:v>
                </c:pt>
                <c:pt idx="270">
                  <c:v>89</c:v>
                </c:pt>
                <c:pt idx="271">
                  <c:v>89</c:v>
                </c:pt>
                <c:pt idx="272">
                  <c:v>90</c:v>
                </c:pt>
                <c:pt idx="273">
                  <c:v>90</c:v>
                </c:pt>
                <c:pt idx="274">
                  <c:v>91</c:v>
                </c:pt>
                <c:pt idx="275">
                  <c:v>92</c:v>
                </c:pt>
                <c:pt idx="276">
                  <c:v>92</c:v>
                </c:pt>
                <c:pt idx="277">
                  <c:v>92</c:v>
                </c:pt>
                <c:pt idx="278">
                  <c:v>92</c:v>
                </c:pt>
                <c:pt idx="279">
                  <c:v>92</c:v>
                </c:pt>
                <c:pt idx="280">
                  <c:v>92</c:v>
                </c:pt>
                <c:pt idx="281">
                  <c:v>92</c:v>
                </c:pt>
                <c:pt idx="282">
                  <c:v>93</c:v>
                </c:pt>
                <c:pt idx="283">
                  <c:v>94</c:v>
                </c:pt>
                <c:pt idx="284">
                  <c:v>94</c:v>
                </c:pt>
                <c:pt idx="285">
                  <c:v>95</c:v>
                </c:pt>
                <c:pt idx="286">
                  <c:v>96</c:v>
                </c:pt>
                <c:pt idx="287">
                  <c:v>96</c:v>
                </c:pt>
                <c:pt idx="288">
                  <c:v>96</c:v>
                </c:pt>
                <c:pt idx="289">
                  <c:v>97</c:v>
                </c:pt>
                <c:pt idx="290">
                  <c:v>98</c:v>
                </c:pt>
                <c:pt idx="291">
                  <c:v>98</c:v>
                </c:pt>
                <c:pt idx="292">
                  <c:v>99</c:v>
                </c:pt>
                <c:pt idx="293">
                  <c:v>100</c:v>
                </c:pt>
                <c:pt idx="294">
                  <c:v>100</c:v>
                </c:pt>
                <c:pt idx="295">
                  <c:v>100</c:v>
                </c:pt>
                <c:pt idx="296">
                  <c:v>101</c:v>
                </c:pt>
                <c:pt idx="297">
                  <c:v>102</c:v>
                </c:pt>
                <c:pt idx="298">
                  <c:v>103</c:v>
                </c:pt>
                <c:pt idx="299">
                  <c:v>104</c:v>
                </c:pt>
                <c:pt idx="300">
                  <c:v>104</c:v>
                </c:pt>
                <c:pt idx="301">
                  <c:v>104</c:v>
                </c:pt>
                <c:pt idx="302">
                  <c:v>104</c:v>
                </c:pt>
                <c:pt idx="303">
                  <c:v>105</c:v>
                </c:pt>
                <c:pt idx="304">
                  <c:v>105</c:v>
                </c:pt>
                <c:pt idx="305">
                  <c:v>105</c:v>
                </c:pt>
                <c:pt idx="306">
                  <c:v>105</c:v>
                </c:pt>
                <c:pt idx="307">
                  <c:v>105</c:v>
                </c:pt>
                <c:pt idx="308">
                  <c:v>105</c:v>
                </c:pt>
                <c:pt idx="309">
                  <c:v>105</c:v>
                </c:pt>
                <c:pt idx="310">
                  <c:v>105</c:v>
                </c:pt>
                <c:pt idx="311">
                  <c:v>106</c:v>
                </c:pt>
                <c:pt idx="312">
                  <c:v>106</c:v>
                </c:pt>
                <c:pt idx="313">
                  <c:v>106</c:v>
                </c:pt>
                <c:pt idx="314">
                  <c:v>106</c:v>
                </c:pt>
                <c:pt idx="315">
                  <c:v>107</c:v>
                </c:pt>
                <c:pt idx="316">
                  <c:v>107</c:v>
                </c:pt>
                <c:pt idx="317">
                  <c:v>108</c:v>
                </c:pt>
                <c:pt idx="318">
                  <c:v>108</c:v>
                </c:pt>
                <c:pt idx="319">
                  <c:v>108</c:v>
                </c:pt>
                <c:pt idx="320">
                  <c:v>108</c:v>
                </c:pt>
                <c:pt idx="321">
                  <c:v>109</c:v>
                </c:pt>
                <c:pt idx="322">
                  <c:v>109</c:v>
                </c:pt>
                <c:pt idx="323">
                  <c:v>109</c:v>
                </c:pt>
                <c:pt idx="324">
                  <c:v>109</c:v>
                </c:pt>
                <c:pt idx="325">
                  <c:v>110</c:v>
                </c:pt>
                <c:pt idx="326">
                  <c:v>110</c:v>
                </c:pt>
                <c:pt idx="327">
                  <c:v>111</c:v>
                </c:pt>
                <c:pt idx="328">
                  <c:v>112</c:v>
                </c:pt>
                <c:pt idx="329">
                  <c:v>112</c:v>
                </c:pt>
                <c:pt idx="330">
                  <c:v>112</c:v>
                </c:pt>
                <c:pt idx="331">
                  <c:v>112</c:v>
                </c:pt>
                <c:pt idx="332">
                  <c:v>113</c:v>
                </c:pt>
                <c:pt idx="333">
                  <c:v>114</c:v>
                </c:pt>
                <c:pt idx="334">
                  <c:v>115</c:v>
                </c:pt>
                <c:pt idx="335">
                  <c:v>115</c:v>
                </c:pt>
                <c:pt idx="336">
                  <c:v>116</c:v>
                </c:pt>
                <c:pt idx="337">
                  <c:v>117</c:v>
                </c:pt>
                <c:pt idx="338">
                  <c:v>118</c:v>
                </c:pt>
                <c:pt idx="339">
                  <c:v>118</c:v>
                </c:pt>
                <c:pt idx="340">
                  <c:v>119</c:v>
                </c:pt>
                <c:pt idx="341">
                  <c:v>119</c:v>
                </c:pt>
                <c:pt idx="342">
                  <c:v>120</c:v>
                </c:pt>
                <c:pt idx="343">
                  <c:v>120</c:v>
                </c:pt>
                <c:pt idx="344">
                  <c:v>120</c:v>
                </c:pt>
                <c:pt idx="345">
                  <c:v>120</c:v>
                </c:pt>
                <c:pt idx="346">
                  <c:v>120</c:v>
                </c:pt>
                <c:pt idx="347">
                  <c:v>121</c:v>
                </c:pt>
                <c:pt idx="348">
                  <c:v>122</c:v>
                </c:pt>
                <c:pt idx="349">
                  <c:v>122</c:v>
                </c:pt>
                <c:pt idx="350">
                  <c:v>122</c:v>
                </c:pt>
                <c:pt idx="351">
                  <c:v>122</c:v>
                </c:pt>
                <c:pt idx="352">
                  <c:v>122</c:v>
                </c:pt>
                <c:pt idx="353">
                  <c:v>122</c:v>
                </c:pt>
                <c:pt idx="354">
                  <c:v>123</c:v>
                </c:pt>
                <c:pt idx="355">
                  <c:v>123</c:v>
                </c:pt>
                <c:pt idx="356">
                  <c:v>123</c:v>
                </c:pt>
                <c:pt idx="357">
                  <c:v>123</c:v>
                </c:pt>
                <c:pt idx="358">
                  <c:v>123</c:v>
                </c:pt>
                <c:pt idx="359">
                  <c:v>124</c:v>
                </c:pt>
                <c:pt idx="360">
                  <c:v>125</c:v>
                </c:pt>
                <c:pt idx="361">
                  <c:v>125</c:v>
                </c:pt>
                <c:pt idx="362">
                  <c:v>125</c:v>
                </c:pt>
                <c:pt idx="363">
                  <c:v>126</c:v>
                </c:pt>
                <c:pt idx="364">
                  <c:v>127</c:v>
                </c:pt>
                <c:pt idx="365">
                  <c:v>128</c:v>
                </c:pt>
                <c:pt idx="366">
                  <c:v>129</c:v>
                </c:pt>
                <c:pt idx="367">
                  <c:v>130</c:v>
                </c:pt>
                <c:pt idx="368">
                  <c:v>131</c:v>
                </c:pt>
                <c:pt idx="369">
                  <c:v>132</c:v>
                </c:pt>
                <c:pt idx="370">
                  <c:v>133</c:v>
                </c:pt>
                <c:pt idx="371">
                  <c:v>133</c:v>
                </c:pt>
                <c:pt idx="372">
                  <c:v>133</c:v>
                </c:pt>
                <c:pt idx="373">
                  <c:v>134</c:v>
                </c:pt>
                <c:pt idx="374">
                  <c:v>135</c:v>
                </c:pt>
                <c:pt idx="375">
                  <c:v>136</c:v>
                </c:pt>
                <c:pt idx="376">
                  <c:v>137</c:v>
                </c:pt>
                <c:pt idx="377">
                  <c:v>137</c:v>
                </c:pt>
                <c:pt idx="378">
                  <c:v>137</c:v>
                </c:pt>
                <c:pt idx="379">
                  <c:v>137</c:v>
                </c:pt>
                <c:pt idx="380">
                  <c:v>138</c:v>
                </c:pt>
                <c:pt idx="381">
                  <c:v>139</c:v>
                </c:pt>
                <c:pt idx="382">
                  <c:v>140</c:v>
                </c:pt>
                <c:pt idx="383">
                  <c:v>140</c:v>
                </c:pt>
                <c:pt idx="384">
                  <c:v>140</c:v>
                </c:pt>
                <c:pt idx="385">
                  <c:v>140</c:v>
                </c:pt>
                <c:pt idx="386">
                  <c:v>141</c:v>
                </c:pt>
                <c:pt idx="387">
                  <c:v>141</c:v>
                </c:pt>
                <c:pt idx="388">
                  <c:v>141</c:v>
                </c:pt>
                <c:pt idx="389">
                  <c:v>142</c:v>
                </c:pt>
                <c:pt idx="390">
                  <c:v>142</c:v>
                </c:pt>
                <c:pt idx="391">
                  <c:v>142</c:v>
                </c:pt>
                <c:pt idx="392">
                  <c:v>142</c:v>
                </c:pt>
                <c:pt idx="393">
                  <c:v>142</c:v>
                </c:pt>
                <c:pt idx="394">
                  <c:v>142</c:v>
                </c:pt>
                <c:pt idx="395">
                  <c:v>142</c:v>
                </c:pt>
                <c:pt idx="396">
                  <c:v>143</c:v>
                </c:pt>
                <c:pt idx="397">
                  <c:v>144</c:v>
                </c:pt>
                <c:pt idx="398">
                  <c:v>145</c:v>
                </c:pt>
                <c:pt idx="399">
                  <c:v>146</c:v>
                </c:pt>
                <c:pt idx="400">
                  <c:v>147</c:v>
                </c:pt>
                <c:pt idx="401">
                  <c:v>148</c:v>
                </c:pt>
                <c:pt idx="402">
                  <c:v>149</c:v>
                </c:pt>
                <c:pt idx="403">
                  <c:v>149</c:v>
                </c:pt>
                <c:pt idx="404">
                  <c:v>149</c:v>
                </c:pt>
                <c:pt idx="405">
                  <c:v>149</c:v>
                </c:pt>
                <c:pt idx="406">
                  <c:v>149</c:v>
                </c:pt>
                <c:pt idx="407">
                  <c:v>149</c:v>
                </c:pt>
                <c:pt idx="408">
                  <c:v>150</c:v>
                </c:pt>
                <c:pt idx="409">
                  <c:v>151</c:v>
                </c:pt>
                <c:pt idx="410">
                  <c:v>152</c:v>
                </c:pt>
                <c:pt idx="411">
                  <c:v>153</c:v>
                </c:pt>
                <c:pt idx="412">
                  <c:v>154</c:v>
                </c:pt>
                <c:pt idx="413">
                  <c:v>155</c:v>
                </c:pt>
                <c:pt idx="414">
                  <c:v>156</c:v>
                </c:pt>
                <c:pt idx="415">
                  <c:v>156</c:v>
                </c:pt>
                <c:pt idx="416">
                  <c:v>156</c:v>
                </c:pt>
                <c:pt idx="417">
                  <c:v>156</c:v>
                </c:pt>
                <c:pt idx="418">
                  <c:v>156</c:v>
                </c:pt>
                <c:pt idx="419">
                  <c:v>157</c:v>
                </c:pt>
                <c:pt idx="420">
                  <c:v>157</c:v>
                </c:pt>
                <c:pt idx="421">
                  <c:v>157</c:v>
                </c:pt>
                <c:pt idx="422">
                  <c:v>157</c:v>
                </c:pt>
                <c:pt idx="423">
                  <c:v>158</c:v>
                </c:pt>
                <c:pt idx="424">
                  <c:v>158</c:v>
                </c:pt>
                <c:pt idx="425">
                  <c:v>159</c:v>
                </c:pt>
                <c:pt idx="426">
                  <c:v>159</c:v>
                </c:pt>
                <c:pt idx="427">
                  <c:v>159</c:v>
                </c:pt>
                <c:pt idx="428">
                  <c:v>159</c:v>
                </c:pt>
                <c:pt idx="429">
                  <c:v>159</c:v>
                </c:pt>
                <c:pt idx="430">
                  <c:v>159</c:v>
                </c:pt>
                <c:pt idx="431">
                  <c:v>159</c:v>
                </c:pt>
                <c:pt idx="432">
                  <c:v>160</c:v>
                </c:pt>
                <c:pt idx="433">
                  <c:v>160</c:v>
                </c:pt>
                <c:pt idx="434">
                  <c:v>160</c:v>
                </c:pt>
                <c:pt idx="435">
                  <c:v>160</c:v>
                </c:pt>
                <c:pt idx="436">
                  <c:v>161</c:v>
                </c:pt>
                <c:pt idx="437">
                  <c:v>161</c:v>
                </c:pt>
                <c:pt idx="438">
                  <c:v>161</c:v>
                </c:pt>
                <c:pt idx="439">
                  <c:v>162</c:v>
                </c:pt>
                <c:pt idx="440">
                  <c:v>163</c:v>
                </c:pt>
                <c:pt idx="441">
                  <c:v>163</c:v>
                </c:pt>
                <c:pt idx="442">
                  <c:v>164</c:v>
                </c:pt>
                <c:pt idx="443">
                  <c:v>164</c:v>
                </c:pt>
                <c:pt idx="444">
                  <c:v>164</c:v>
                </c:pt>
                <c:pt idx="445">
                  <c:v>164</c:v>
                </c:pt>
                <c:pt idx="446">
                  <c:v>165</c:v>
                </c:pt>
                <c:pt idx="447">
                  <c:v>166</c:v>
                </c:pt>
                <c:pt idx="448">
                  <c:v>167</c:v>
                </c:pt>
                <c:pt idx="449">
                  <c:v>168</c:v>
                </c:pt>
                <c:pt idx="450">
                  <c:v>169</c:v>
                </c:pt>
                <c:pt idx="451">
                  <c:v>170</c:v>
                </c:pt>
                <c:pt idx="452">
                  <c:v>170</c:v>
                </c:pt>
                <c:pt idx="453">
                  <c:v>171</c:v>
                </c:pt>
                <c:pt idx="454">
                  <c:v>172</c:v>
                </c:pt>
                <c:pt idx="455">
                  <c:v>172</c:v>
                </c:pt>
                <c:pt idx="456">
                  <c:v>172</c:v>
                </c:pt>
                <c:pt idx="457">
                  <c:v>172</c:v>
                </c:pt>
                <c:pt idx="458">
                  <c:v>172</c:v>
                </c:pt>
                <c:pt idx="459">
                  <c:v>172</c:v>
                </c:pt>
                <c:pt idx="460">
                  <c:v>172</c:v>
                </c:pt>
                <c:pt idx="461">
                  <c:v>173</c:v>
                </c:pt>
                <c:pt idx="462">
                  <c:v>174</c:v>
                </c:pt>
                <c:pt idx="463">
                  <c:v>174</c:v>
                </c:pt>
                <c:pt idx="464">
                  <c:v>175</c:v>
                </c:pt>
                <c:pt idx="465">
                  <c:v>176</c:v>
                </c:pt>
                <c:pt idx="466">
                  <c:v>177</c:v>
                </c:pt>
                <c:pt idx="467">
                  <c:v>177</c:v>
                </c:pt>
                <c:pt idx="468">
                  <c:v>177</c:v>
                </c:pt>
                <c:pt idx="469">
                  <c:v>177</c:v>
                </c:pt>
                <c:pt idx="470">
                  <c:v>178</c:v>
                </c:pt>
                <c:pt idx="471">
                  <c:v>178</c:v>
                </c:pt>
                <c:pt idx="472">
                  <c:v>178</c:v>
                </c:pt>
                <c:pt idx="473">
                  <c:v>179</c:v>
                </c:pt>
                <c:pt idx="474">
                  <c:v>180</c:v>
                </c:pt>
                <c:pt idx="475">
                  <c:v>181</c:v>
                </c:pt>
                <c:pt idx="476">
                  <c:v>182</c:v>
                </c:pt>
                <c:pt idx="477">
                  <c:v>182</c:v>
                </c:pt>
                <c:pt idx="478">
                  <c:v>183</c:v>
                </c:pt>
                <c:pt idx="479">
                  <c:v>184</c:v>
                </c:pt>
                <c:pt idx="480">
                  <c:v>185</c:v>
                </c:pt>
                <c:pt idx="481">
                  <c:v>185</c:v>
                </c:pt>
                <c:pt idx="482">
                  <c:v>185</c:v>
                </c:pt>
                <c:pt idx="483">
                  <c:v>185</c:v>
                </c:pt>
                <c:pt idx="484">
                  <c:v>185</c:v>
                </c:pt>
                <c:pt idx="485">
                  <c:v>185</c:v>
                </c:pt>
                <c:pt idx="486">
                  <c:v>185</c:v>
                </c:pt>
                <c:pt idx="487">
                  <c:v>185</c:v>
                </c:pt>
                <c:pt idx="488">
                  <c:v>185</c:v>
                </c:pt>
                <c:pt idx="489">
                  <c:v>186</c:v>
                </c:pt>
                <c:pt idx="490">
                  <c:v>187</c:v>
                </c:pt>
                <c:pt idx="491">
                  <c:v>188</c:v>
                </c:pt>
                <c:pt idx="492">
                  <c:v>189</c:v>
                </c:pt>
                <c:pt idx="493">
                  <c:v>189</c:v>
                </c:pt>
                <c:pt idx="494">
                  <c:v>189</c:v>
                </c:pt>
                <c:pt idx="495">
                  <c:v>189</c:v>
                </c:pt>
                <c:pt idx="496">
                  <c:v>189</c:v>
                </c:pt>
                <c:pt idx="497">
                  <c:v>190</c:v>
                </c:pt>
                <c:pt idx="498">
                  <c:v>190</c:v>
                </c:pt>
                <c:pt idx="499">
                  <c:v>190</c:v>
                </c:pt>
                <c:pt idx="500">
                  <c:v>191</c:v>
                </c:pt>
                <c:pt idx="501">
                  <c:v>192</c:v>
                </c:pt>
                <c:pt idx="502">
                  <c:v>193</c:v>
                </c:pt>
                <c:pt idx="503">
                  <c:v>194</c:v>
                </c:pt>
                <c:pt idx="504">
                  <c:v>194</c:v>
                </c:pt>
                <c:pt idx="505">
                  <c:v>194</c:v>
                </c:pt>
                <c:pt idx="506">
                  <c:v>194</c:v>
                </c:pt>
                <c:pt idx="507">
                  <c:v>194</c:v>
                </c:pt>
                <c:pt idx="508">
                  <c:v>194</c:v>
                </c:pt>
                <c:pt idx="509">
                  <c:v>194</c:v>
                </c:pt>
                <c:pt idx="510">
                  <c:v>194</c:v>
                </c:pt>
                <c:pt idx="511">
                  <c:v>195</c:v>
                </c:pt>
                <c:pt idx="512">
                  <c:v>195</c:v>
                </c:pt>
                <c:pt idx="513">
                  <c:v>196</c:v>
                </c:pt>
                <c:pt idx="514">
                  <c:v>196</c:v>
                </c:pt>
                <c:pt idx="515">
                  <c:v>196</c:v>
                </c:pt>
                <c:pt idx="516">
                  <c:v>196</c:v>
                </c:pt>
                <c:pt idx="517">
                  <c:v>196</c:v>
                </c:pt>
                <c:pt idx="518">
                  <c:v>196</c:v>
                </c:pt>
                <c:pt idx="519">
                  <c:v>196</c:v>
                </c:pt>
                <c:pt idx="520">
                  <c:v>196</c:v>
                </c:pt>
                <c:pt idx="521">
                  <c:v>196</c:v>
                </c:pt>
                <c:pt idx="522">
                  <c:v>196</c:v>
                </c:pt>
                <c:pt idx="523">
                  <c:v>197</c:v>
                </c:pt>
                <c:pt idx="524">
                  <c:v>197</c:v>
                </c:pt>
                <c:pt idx="525">
                  <c:v>198</c:v>
                </c:pt>
                <c:pt idx="526">
                  <c:v>198</c:v>
                </c:pt>
                <c:pt idx="527">
                  <c:v>198</c:v>
                </c:pt>
                <c:pt idx="528">
                  <c:v>198</c:v>
                </c:pt>
                <c:pt idx="529">
                  <c:v>198</c:v>
                </c:pt>
                <c:pt idx="530">
                  <c:v>199</c:v>
                </c:pt>
                <c:pt idx="531">
                  <c:v>200</c:v>
                </c:pt>
                <c:pt idx="532">
                  <c:v>200</c:v>
                </c:pt>
                <c:pt idx="533">
                  <c:v>200</c:v>
                </c:pt>
                <c:pt idx="534">
                  <c:v>200</c:v>
                </c:pt>
                <c:pt idx="535">
                  <c:v>200</c:v>
                </c:pt>
                <c:pt idx="536">
                  <c:v>201</c:v>
                </c:pt>
                <c:pt idx="537">
                  <c:v>201</c:v>
                </c:pt>
                <c:pt idx="538">
                  <c:v>201</c:v>
                </c:pt>
                <c:pt idx="539">
                  <c:v>201</c:v>
                </c:pt>
                <c:pt idx="540">
                  <c:v>202</c:v>
                </c:pt>
                <c:pt idx="541">
                  <c:v>203</c:v>
                </c:pt>
                <c:pt idx="542">
                  <c:v>204</c:v>
                </c:pt>
                <c:pt idx="543">
                  <c:v>204</c:v>
                </c:pt>
                <c:pt idx="544">
                  <c:v>204</c:v>
                </c:pt>
                <c:pt idx="545">
                  <c:v>204</c:v>
                </c:pt>
                <c:pt idx="546">
                  <c:v>205</c:v>
                </c:pt>
                <c:pt idx="547">
                  <c:v>206</c:v>
                </c:pt>
                <c:pt idx="548">
                  <c:v>207</c:v>
                </c:pt>
                <c:pt idx="549">
                  <c:v>207</c:v>
                </c:pt>
                <c:pt idx="550">
                  <c:v>208</c:v>
                </c:pt>
                <c:pt idx="551">
                  <c:v>209</c:v>
                </c:pt>
                <c:pt idx="552">
                  <c:v>209</c:v>
                </c:pt>
                <c:pt idx="553">
                  <c:v>210</c:v>
                </c:pt>
                <c:pt idx="554">
                  <c:v>210</c:v>
                </c:pt>
                <c:pt idx="555">
                  <c:v>210</c:v>
                </c:pt>
                <c:pt idx="556">
                  <c:v>210</c:v>
                </c:pt>
                <c:pt idx="557">
                  <c:v>211</c:v>
                </c:pt>
                <c:pt idx="558">
                  <c:v>212</c:v>
                </c:pt>
                <c:pt idx="559">
                  <c:v>212</c:v>
                </c:pt>
                <c:pt idx="560">
                  <c:v>213</c:v>
                </c:pt>
                <c:pt idx="561">
                  <c:v>214</c:v>
                </c:pt>
                <c:pt idx="562">
                  <c:v>214</c:v>
                </c:pt>
                <c:pt idx="563">
                  <c:v>215</c:v>
                </c:pt>
                <c:pt idx="564">
                  <c:v>216</c:v>
                </c:pt>
                <c:pt idx="565">
                  <c:v>217</c:v>
                </c:pt>
                <c:pt idx="566">
                  <c:v>218</c:v>
                </c:pt>
                <c:pt idx="567">
                  <c:v>219</c:v>
                </c:pt>
                <c:pt idx="568">
                  <c:v>219</c:v>
                </c:pt>
                <c:pt idx="569">
                  <c:v>219</c:v>
                </c:pt>
                <c:pt idx="570">
                  <c:v>219</c:v>
                </c:pt>
                <c:pt idx="571">
                  <c:v>219</c:v>
                </c:pt>
                <c:pt idx="572">
                  <c:v>219</c:v>
                </c:pt>
                <c:pt idx="573">
                  <c:v>219</c:v>
                </c:pt>
                <c:pt idx="574">
                  <c:v>219</c:v>
                </c:pt>
                <c:pt idx="575">
                  <c:v>219</c:v>
                </c:pt>
                <c:pt idx="576">
                  <c:v>219</c:v>
                </c:pt>
                <c:pt idx="577">
                  <c:v>219</c:v>
                </c:pt>
                <c:pt idx="578">
                  <c:v>219</c:v>
                </c:pt>
                <c:pt idx="579">
                  <c:v>219</c:v>
                </c:pt>
                <c:pt idx="580">
                  <c:v>219</c:v>
                </c:pt>
                <c:pt idx="581">
                  <c:v>219</c:v>
                </c:pt>
                <c:pt idx="582">
                  <c:v>220</c:v>
                </c:pt>
                <c:pt idx="583">
                  <c:v>220</c:v>
                </c:pt>
                <c:pt idx="584">
                  <c:v>220</c:v>
                </c:pt>
                <c:pt idx="585">
                  <c:v>220</c:v>
                </c:pt>
                <c:pt idx="586">
                  <c:v>220</c:v>
                </c:pt>
                <c:pt idx="587">
                  <c:v>220</c:v>
                </c:pt>
                <c:pt idx="588">
                  <c:v>221</c:v>
                </c:pt>
                <c:pt idx="589">
                  <c:v>222</c:v>
                </c:pt>
                <c:pt idx="590">
                  <c:v>222</c:v>
                </c:pt>
                <c:pt idx="591">
                  <c:v>222</c:v>
                </c:pt>
                <c:pt idx="592">
                  <c:v>222</c:v>
                </c:pt>
                <c:pt idx="593">
                  <c:v>222</c:v>
                </c:pt>
                <c:pt idx="594">
                  <c:v>223</c:v>
                </c:pt>
                <c:pt idx="595">
                  <c:v>223</c:v>
                </c:pt>
                <c:pt idx="596">
                  <c:v>223</c:v>
                </c:pt>
                <c:pt idx="597">
                  <c:v>223</c:v>
                </c:pt>
                <c:pt idx="598">
                  <c:v>223</c:v>
                </c:pt>
                <c:pt idx="599">
                  <c:v>224</c:v>
                </c:pt>
                <c:pt idx="600">
                  <c:v>225</c:v>
                </c:pt>
                <c:pt idx="601">
                  <c:v>226</c:v>
                </c:pt>
                <c:pt idx="602">
                  <c:v>227</c:v>
                </c:pt>
                <c:pt idx="603">
                  <c:v>228</c:v>
                </c:pt>
                <c:pt idx="604">
                  <c:v>229</c:v>
                </c:pt>
                <c:pt idx="605">
                  <c:v>229</c:v>
                </c:pt>
                <c:pt idx="606">
                  <c:v>229</c:v>
                </c:pt>
                <c:pt idx="607">
                  <c:v>229</c:v>
                </c:pt>
                <c:pt idx="608">
                  <c:v>229</c:v>
                </c:pt>
                <c:pt idx="609">
                  <c:v>229</c:v>
                </c:pt>
                <c:pt idx="610">
                  <c:v>230</c:v>
                </c:pt>
                <c:pt idx="611">
                  <c:v>230</c:v>
                </c:pt>
                <c:pt idx="612">
                  <c:v>230</c:v>
                </c:pt>
                <c:pt idx="613">
                  <c:v>231</c:v>
                </c:pt>
                <c:pt idx="614">
                  <c:v>232</c:v>
                </c:pt>
                <c:pt idx="615">
                  <c:v>233</c:v>
                </c:pt>
                <c:pt idx="616">
                  <c:v>234</c:v>
                </c:pt>
                <c:pt idx="617">
                  <c:v>235</c:v>
                </c:pt>
                <c:pt idx="618">
                  <c:v>236</c:v>
                </c:pt>
                <c:pt idx="619">
                  <c:v>237</c:v>
                </c:pt>
                <c:pt idx="620">
                  <c:v>238</c:v>
                </c:pt>
                <c:pt idx="621">
                  <c:v>239</c:v>
                </c:pt>
                <c:pt idx="622">
                  <c:v>239</c:v>
                </c:pt>
                <c:pt idx="623">
                  <c:v>239</c:v>
                </c:pt>
                <c:pt idx="624">
                  <c:v>239</c:v>
                </c:pt>
                <c:pt idx="625">
                  <c:v>239</c:v>
                </c:pt>
                <c:pt idx="626">
                  <c:v>240</c:v>
                </c:pt>
                <c:pt idx="627">
                  <c:v>240</c:v>
                </c:pt>
                <c:pt idx="628">
                  <c:v>240</c:v>
                </c:pt>
                <c:pt idx="629">
                  <c:v>240</c:v>
                </c:pt>
                <c:pt idx="630">
                  <c:v>240</c:v>
                </c:pt>
                <c:pt idx="631">
                  <c:v>241</c:v>
                </c:pt>
                <c:pt idx="632">
                  <c:v>242</c:v>
                </c:pt>
                <c:pt idx="633">
                  <c:v>243</c:v>
                </c:pt>
                <c:pt idx="634">
                  <c:v>244</c:v>
                </c:pt>
                <c:pt idx="635">
                  <c:v>244</c:v>
                </c:pt>
                <c:pt idx="636">
                  <c:v>244</c:v>
                </c:pt>
                <c:pt idx="637">
                  <c:v>244</c:v>
                </c:pt>
                <c:pt idx="638">
                  <c:v>245</c:v>
                </c:pt>
                <c:pt idx="639">
                  <c:v>245</c:v>
                </c:pt>
                <c:pt idx="640">
                  <c:v>245</c:v>
                </c:pt>
                <c:pt idx="641">
                  <c:v>245</c:v>
                </c:pt>
                <c:pt idx="642">
                  <c:v>245</c:v>
                </c:pt>
                <c:pt idx="643">
                  <c:v>245</c:v>
                </c:pt>
                <c:pt idx="644">
                  <c:v>245</c:v>
                </c:pt>
                <c:pt idx="645">
                  <c:v>246</c:v>
                </c:pt>
                <c:pt idx="646">
                  <c:v>246</c:v>
                </c:pt>
                <c:pt idx="647">
                  <c:v>247</c:v>
                </c:pt>
                <c:pt idx="648">
                  <c:v>248</c:v>
                </c:pt>
                <c:pt idx="649">
                  <c:v>249</c:v>
                </c:pt>
                <c:pt idx="650">
                  <c:v>250</c:v>
                </c:pt>
                <c:pt idx="651">
                  <c:v>250</c:v>
                </c:pt>
                <c:pt idx="652">
                  <c:v>251</c:v>
                </c:pt>
                <c:pt idx="653">
                  <c:v>252</c:v>
                </c:pt>
                <c:pt idx="654">
                  <c:v>253</c:v>
                </c:pt>
                <c:pt idx="655">
                  <c:v>254</c:v>
                </c:pt>
                <c:pt idx="656">
                  <c:v>255</c:v>
                </c:pt>
                <c:pt idx="657">
                  <c:v>255</c:v>
                </c:pt>
                <c:pt idx="658">
                  <c:v>255</c:v>
                </c:pt>
                <c:pt idx="659">
                  <c:v>255</c:v>
                </c:pt>
                <c:pt idx="660">
                  <c:v>255</c:v>
                </c:pt>
                <c:pt idx="661">
                  <c:v>255</c:v>
                </c:pt>
                <c:pt idx="662">
                  <c:v>255</c:v>
                </c:pt>
                <c:pt idx="663">
                  <c:v>255</c:v>
                </c:pt>
                <c:pt idx="664">
                  <c:v>255</c:v>
                </c:pt>
                <c:pt idx="665">
                  <c:v>255</c:v>
                </c:pt>
                <c:pt idx="666">
                  <c:v>255</c:v>
                </c:pt>
                <c:pt idx="667">
                  <c:v>256</c:v>
                </c:pt>
                <c:pt idx="668">
                  <c:v>256</c:v>
                </c:pt>
                <c:pt idx="669">
                  <c:v>256</c:v>
                </c:pt>
                <c:pt idx="670">
                  <c:v>256</c:v>
                </c:pt>
                <c:pt idx="671">
                  <c:v>256</c:v>
                </c:pt>
                <c:pt idx="672">
                  <c:v>256</c:v>
                </c:pt>
                <c:pt idx="673">
                  <c:v>256</c:v>
                </c:pt>
                <c:pt idx="674">
                  <c:v>256</c:v>
                </c:pt>
                <c:pt idx="675">
                  <c:v>256</c:v>
                </c:pt>
                <c:pt idx="676">
                  <c:v>256</c:v>
                </c:pt>
                <c:pt idx="677">
                  <c:v>256</c:v>
                </c:pt>
                <c:pt idx="678">
                  <c:v>256</c:v>
                </c:pt>
                <c:pt idx="679">
                  <c:v>256</c:v>
                </c:pt>
                <c:pt idx="680">
                  <c:v>256</c:v>
                </c:pt>
                <c:pt idx="681">
                  <c:v>256</c:v>
                </c:pt>
                <c:pt idx="682">
                  <c:v>257</c:v>
                </c:pt>
                <c:pt idx="683">
                  <c:v>258</c:v>
                </c:pt>
                <c:pt idx="684">
                  <c:v>258</c:v>
                </c:pt>
                <c:pt idx="685">
                  <c:v>259</c:v>
                </c:pt>
                <c:pt idx="686">
                  <c:v>260</c:v>
                </c:pt>
                <c:pt idx="687">
                  <c:v>261</c:v>
                </c:pt>
                <c:pt idx="688">
                  <c:v>261</c:v>
                </c:pt>
                <c:pt idx="689">
                  <c:v>261</c:v>
                </c:pt>
                <c:pt idx="690">
                  <c:v>261</c:v>
                </c:pt>
                <c:pt idx="691">
                  <c:v>262</c:v>
                </c:pt>
                <c:pt idx="692">
                  <c:v>262</c:v>
                </c:pt>
                <c:pt idx="693">
                  <c:v>262</c:v>
                </c:pt>
                <c:pt idx="694">
                  <c:v>262</c:v>
                </c:pt>
                <c:pt idx="695">
                  <c:v>263</c:v>
                </c:pt>
                <c:pt idx="696">
                  <c:v>263</c:v>
                </c:pt>
                <c:pt idx="697">
                  <c:v>263</c:v>
                </c:pt>
                <c:pt idx="698">
                  <c:v>264</c:v>
                </c:pt>
                <c:pt idx="699">
                  <c:v>265</c:v>
                </c:pt>
                <c:pt idx="700">
                  <c:v>266</c:v>
                </c:pt>
                <c:pt idx="701">
                  <c:v>266</c:v>
                </c:pt>
                <c:pt idx="702">
                  <c:v>267</c:v>
                </c:pt>
                <c:pt idx="703">
                  <c:v>268</c:v>
                </c:pt>
                <c:pt idx="704">
                  <c:v>268</c:v>
                </c:pt>
                <c:pt idx="705">
                  <c:v>269</c:v>
                </c:pt>
                <c:pt idx="706">
                  <c:v>270</c:v>
                </c:pt>
                <c:pt idx="707">
                  <c:v>270</c:v>
                </c:pt>
                <c:pt idx="708">
                  <c:v>270</c:v>
                </c:pt>
                <c:pt idx="709">
                  <c:v>271</c:v>
                </c:pt>
                <c:pt idx="710">
                  <c:v>272</c:v>
                </c:pt>
                <c:pt idx="711">
                  <c:v>272</c:v>
                </c:pt>
                <c:pt idx="712">
                  <c:v>272</c:v>
                </c:pt>
                <c:pt idx="713">
                  <c:v>272</c:v>
                </c:pt>
                <c:pt idx="714">
                  <c:v>273</c:v>
                </c:pt>
                <c:pt idx="715">
                  <c:v>274</c:v>
                </c:pt>
                <c:pt idx="716">
                  <c:v>275</c:v>
                </c:pt>
                <c:pt idx="717">
                  <c:v>276</c:v>
                </c:pt>
                <c:pt idx="718">
                  <c:v>277</c:v>
                </c:pt>
                <c:pt idx="719">
                  <c:v>278</c:v>
                </c:pt>
                <c:pt idx="720">
                  <c:v>279</c:v>
                </c:pt>
                <c:pt idx="721">
                  <c:v>280</c:v>
                </c:pt>
                <c:pt idx="722">
                  <c:v>281</c:v>
                </c:pt>
                <c:pt idx="723">
                  <c:v>282</c:v>
                </c:pt>
                <c:pt idx="724">
                  <c:v>283</c:v>
                </c:pt>
                <c:pt idx="725">
                  <c:v>284</c:v>
                </c:pt>
                <c:pt idx="726">
                  <c:v>284</c:v>
                </c:pt>
                <c:pt idx="727">
                  <c:v>285</c:v>
                </c:pt>
                <c:pt idx="728">
                  <c:v>285</c:v>
                </c:pt>
                <c:pt idx="729">
                  <c:v>285</c:v>
                </c:pt>
                <c:pt idx="730">
                  <c:v>285</c:v>
                </c:pt>
                <c:pt idx="731">
                  <c:v>285</c:v>
                </c:pt>
                <c:pt idx="732">
                  <c:v>285</c:v>
                </c:pt>
                <c:pt idx="733">
                  <c:v>286</c:v>
                </c:pt>
                <c:pt idx="734">
                  <c:v>286</c:v>
                </c:pt>
                <c:pt idx="735">
                  <c:v>286</c:v>
                </c:pt>
                <c:pt idx="736">
                  <c:v>286</c:v>
                </c:pt>
                <c:pt idx="737">
                  <c:v>287</c:v>
                </c:pt>
                <c:pt idx="738">
                  <c:v>288</c:v>
                </c:pt>
                <c:pt idx="739">
                  <c:v>289</c:v>
                </c:pt>
                <c:pt idx="740">
                  <c:v>290</c:v>
                </c:pt>
                <c:pt idx="741">
                  <c:v>291</c:v>
                </c:pt>
                <c:pt idx="742">
                  <c:v>292</c:v>
                </c:pt>
                <c:pt idx="743">
                  <c:v>293</c:v>
                </c:pt>
                <c:pt idx="744">
                  <c:v>294</c:v>
                </c:pt>
                <c:pt idx="745">
                  <c:v>294</c:v>
                </c:pt>
                <c:pt idx="746">
                  <c:v>295</c:v>
                </c:pt>
                <c:pt idx="747">
                  <c:v>295</c:v>
                </c:pt>
                <c:pt idx="748">
                  <c:v>296</c:v>
                </c:pt>
                <c:pt idx="749">
                  <c:v>297</c:v>
                </c:pt>
                <c:pt idx="750">
                  <c:v>297</c:v>
                </c:pt>
                <c:pt idx="751">
                  <c:v>298</c:v>
                </c:pt>
                <c:pt idx="752">
                  <c:v>299</c:v>
                </c:pt>
                <c:pt idx="753">
                  <c:v>299</c:v>
                </c:pt>
                <c:pt idx="754">
                  <c:v>300</c:v>
                </c:pt>
                <c:pt idx="755">
                  <c:v>301</c:v>
                </c:pt>
                <c:pt idx="756">
                  <c:v>302</c:v>
                </c:pt>
                <c:pt idx="757">
                  <c:v>302</c:v>
                </c:pt>
                <c:pt idx="758">
                  <c:v>303</c:v>
                </c:pt>
                <c:pt idx="759">
                  <c:v>304</c:v>
                </c:pt>
                <c:pt idx="760">
                  <c:v>305</c:v>
                </c:pt>
                <c:pt idx="761">
                  <c:v>305</c:v>
                </c:pt>
                <c:pt idx="762">
                  <c:v>306</c:v>
                </c:pt>
                <c:pt idx="763">
                  <c:v>306</c:v>
                </c:pt>
                <c:pt idx="764">
                  <c:v>306</c:v>
                </c:pt>
                <c:pt idx="765">
                  <c:v>307</c:v>
                </c:pt>
                <c:pt idx="766">
                  <c:v>308</c:v>
                </c:pt>
                <c:pt idx="767">
                  <c:v>308</c:v>
                </c:pt>
                <c:pt idx="768">
                  <c:v>309</c:v>
                </c:pt>
                <c:pt idx="769">
                  <c:v>310</c:v>
                </c:pt>
                <c:pt idx="770">
                  <c:v>310</c:v>
                </c:pt>
                <c:pt idx="771">
                  <c:v>310</c:v>
                </c:pt>
                <c:pt idx="772">
                  <c:v>311</c:v>
                </c:pt>
                <c:pt idx="773">
                  <c:v>312</c:v>
                </c:pt>
                <c:pt idx="774">
                  <c:v>313</c:v>
                </c:pt>
                <c:pt idx="775">
                  <c:v>313</c:v>
                </c:pt>
                <c:pt idx="776">
                  <c:v>313</c:v>
                </c:pt>
                <c:pt idx="777">
                  <c:v>314</c:v>
                </c:pt>
                <c:pt idx="778">
                  <c:v>315</c:v>
                </c:pt>
                <c:pt idx="779">
                  <c:v>315</c:v>
                </c:pt>
                <c:pt idx="780">
                  <c:v>315</c:v>
                </c:pt>
                <c:pt idx="781">
                  <c:v>315</c:v>
                </c:pt>
                <c:pt idx="782">
                  <c:v>315</c:v>
                </c:pt>
                <c:pt idx="783">
                  <c:v>315</c:v>
                </c:pt>
                <c:pt idx="784">
                  <c:v>315</c:v>
                </c:pt>
                <c:pt idx="785">
                  <c:v>315</c:v>
                </c:pt>
                <c:pt idx="786">
                  <c:v>315</c:v>
                </c:pt>
                <c:pt idx="787">
                  <c:v>315</c:v>
                </c:pt>
                <c:pt idx="788">
                  <c:v>315</c:v>
                </c:pt>
                <c:pt idx="789">
                  <c:v>316</c:v>
                </c:pt>
                <c:pt idx="790">
                  <c:v>316</c:v>
                </c:pt>
                <c:pt idx="791">
                  <c:v>317</c:v>
                </c:pt>
                <c:pt idx="792">
                  <c:v>317</c:v>
                </c:pt>
                <c:pt idx="793">
                  <c:v>317</c:v>
                </c:pt>
                <c:pt idx="794">
                  <c:v>318</c:v>
                </c:pt>
                <c:pt idx="795">
                  <c:v>318</c:v>
                </c:pt>
                <c:pt idx="796">
                  <c:v>318</c:v>
                </c:pt>
                <c:pt idx="797">
                  <c:v>318</c:v>
                </c:pt>
                <c:pt idx="798">
                  <c:v>318</c:v>
                </c:pt>
                <c:pt idx="799">
                  <c:v>319</c:v>
                </c:pt>
                <c:pt idx="800">
                  <c:v>319</c:v>
                </c:pt>
                <c:pt idx="801">
                  <c:v>320</c:v>
                </c:pt>
                <c:pt idx="802">
                  <c:v>321</c:v>
                </c:pt>
                <c:pt idx="803">
                  <c:v>321</c:v>
                </c:pt>
                <c:pt idx="804">
                  <c:v>322</c:v>
                </c:pt>
                <c:pt idx="805">
                  <c:v>322</c:v>
                </c:pt>
                <c:pt idx="806">
                  <c:v>322</c:v>
                </c:pt>
                <c:pt idx="807">
                  <c:v>322</c:v>
                </c:pt>
                <c:pt idx="808">
                  <c:v>322</c:v>
                </c:pt>
                <c:pt idx="809">
                  <c:v>323</c:v>
                </c:pt>
                <c:pt idx="810">
                  <c:v>324</c:v>
                </c:pt>
                <c:pt idx="811">
                  <c:v>324</c:v>
                </c:pt>
                <c:pt idx="812">
                  <c:v>324</c:v>
                </c:pt>
                <c:pt idx="813">
                  <c:v>325</c:v>
                </c:pt>
                <c:pt idx="814">
                  <c:v>326</c:v>
                </c:pt>
                <c:pt idx="815">
                  <c:v>327</c:v>
                </c:pt>
                <c:pt idx="816">
                  <c:v>327</c:v>
                </c:pt>
                <c:pt idx="817">
                  <c:v>328</c:v>
                </c:pt>
                <c:pt idx="818">
                  <c:v>328</c:v>
                </c:pt>
                <c:pt idx="819">
                  <c:v>328</c:v>
                </c:pt>
                <c:pt idx="820">
                  <c:v>328</c:v>
                </c:pt>
                <c:pt idx="821">
                  <c:v>328</c:v>
                </c:pt>
                <c:pt idx="822">
                  <c:v>328</c:v>
                </c:pt>
                <c:pt idx="823">
                  <c:v>329</c:v>
                </c:pt>
                <c:pt idx="824">
                  <c:v>329</c:v>
                </c:pt>
                <c:pt idx="825">
                  <c:v>329</c:v>
                </c:pt>
                <c:pt idx="826">
                  <c:v>329</c:v>
                </c:pt>
                <c:pt idx="827">
                  <c:v>330</c:v>
                </c:pt>
                <c:pt idx="828">
                  <c:v>330</c:v>
                </c:pt>
                <c:pt idx="829">
                  <c:v>330</c:v>
                </c:pt>
                <c:pt idx="830">
                  <c:v>331</c:v>
                </c:pt>
                <c:pt idx="831">
                  <c:v>331</c:v>
                </c:pt>
                <c:pt idx="832">
                  <c:v>332</c:v>
                </c:pt>
                <c:pt idx="833">
                  <c:v>333</c:v>
                </c:pt>
                <c:pt idx="834">
                  <c:v>333</c:v>
                </c:pt>
                <c:pt idx="835">
                  <c:v>333</c:v>
                </c:pt>
                <c:pt idx="836">
                  <c:v>333</c:v>
                </c:pt>
                <c:pt idx="837">
                  <c:v>333</c:v>
                </c:pt>
                <c:pt idx="838">
                  <c:v>333</c:v>
                </c:pt>
                <c:pt idx="839">
                  <c:v>333</c:v>
                </c:pt>
                <c:pt idx="840">
                  <c:v>333</c:v>
                </c:pt>
                <c:pt idx="841">
                  <c:v>333</c:v>
                </c:pt>
                <c:pt idx="842">
                  <c:v>334</c:v>
                </c:pt>
                <c:pt idx="843">
                  <c:v>335</c:v>
                </c:pt>
                <c:pt idx="844">
                  <c:v>336</c:v>
                </c:pt>
                <c:pt idx="845">
                  <c:v>337</c:v>
                </c:pt>
                <c:pt idx="846">
                  <c:v>338</c:v>
                </c:pt>
                <c:pt idx="847">
                  <c:v>339</c:v>
                </c:pt>
                <c:pt idx="848">
                  <c:v>339</c:v>
                </c:pt>
                <c:pt idx="849">
                  <c:v>339</c:v>
                </c:pt>
                <c:pt idx="850">
                  <c:v>340</c:v>
                </c:pt>
                <c:pt idx="851">
                  <c:v>340</c:v>
                </c:pt>
                <c:pt idx="852">
                  <c:v>341</c:v>
                </c:pt>
                <c:pt idx="853">
                  <c:v>342</c:v>
                </c:pt>
                <c:pt idx="854">
                  <c:v>342</c:v>
                </c:pt>
                <c:pt idx="855">
                  <c:v>342</c:v>
                </c:pt>
                <c:pt idx="856">
                  <c:v>342</c:v>
                </c:pt>
                <c:pt idx="857">
                  <c:v>343</c:v>
                </c:pt>
                <c:pt idx="858">
                  <c:v>343</c:v>
                </c:pt>
                <c:pt idx="859">
                  <c:v>343</c:v>
                </c:pt>
                <c:pt idx="860">
                  <c:v>343</c:v>
                </c:pt>
                <c:pt idx="861">
                  <c:v>343</c:v>
                </c:pt>
                <c:pt idx="862">
                  <c:v>343</c:v>
                </c:pt>
                <c:pt idx="863">
                  <c:v>343</c:v>
                </c:pt>
                <c:pt idx="864">
                  <c:v>343</c:v>
                </c:pt>
                <c:pt idx="865">
                  <c:v>343</c:v>
                </c:pt>
                <c:pt idx="866">
                  <c:v>343</c:v>
                </c:pt>
                <c:pt idx="867">
                  <c:v>343</c:v>
                </c:pt>
                <c:pt idx="868">
                  <c:v>344</c:v>
                </c:pt>
                <c:pt idx="869">
                  <c:v>344</c:v>
                </c:pt>
                <c:pt idx="870">
                  <c:v>344</c:v>
                </c:pt>
                <c:pt idx="871">
                  <c:v>344</c:v>
                </c:pt>
                <c:pt idx="872">
                  <c:v>345</c:v>
                </c:pt>
                <c:pt idx="873">
                  <c:v>346</c:v>
                </c:pt>
                <c:pt idx="874">
                  <c:v>346</c:v>
                </c:pt>
                <c:pt idx="875">
                  <c:v>347</c:v>
                </c:pt>
                <c:pt idx="876">
                  <c:v>347</c:v>
                </c:pt>
                <c:pt idx="877">
                  <c:v>348</c:v>
                </c:pt>
                <c:pt idx="878">
                  <c:v>349</c:v>
                </c:pt>
                <c:pt idx="879">
                  <c:v>350</c:v>
                </c:pt>
                <c:pt idx="880">
                  <c:v>351</c:v>
                </c:pt>
                <c:pt idx="881">
                  <c:v>351</c:v>
                </c:pt>
                <c:pt idx="882">
                  <c:v>351</c:v>
                </c:pt>
                <c:pt idx="883">
                  <c:v>352</c:v>
                </c:pt>
                <c:pt idx="884">
                  <c:v>352</c:v>
                </c:pt>
                <c:pt idx="885">
                  <c:v>352</c:v>
                </c:pt>
                <c:pt idx="886">
                  <c:v>352</c:v>
                </c:pt>
                <c:pt idx="887">
                  <c:v>352</c:v>
                </c:pt>
                <c:pt idx="888">
                  <c:v>352</c:v>
                </c:pt>
                <c:pt idx="889">
                  <c:v>352</c:v>
                </c:pt>
                <c:pt idx="890">
                  <c:v>353</c:v>
                </c:pt>
                <c:pt idx="891">
                  <c:v>353</c:v>
                </c:pt>
                <c:pt idx="892">
                  <c:v>354</c:v>
                </c:pt>
                <c:pt idx="893">
                  <c:v>355</c:v>
                </c:pt>
                <c:pt idx="894">
                  <c:v>355</c:v>
                </c:pt>
                <c:pt idx="895">
                  <c:v>355</c:v>
                </c:pt>
                <c:pt idx="896">
                  <c:v>355</c:v>
                </c:pt>
                <c:pt idx="897">
                  <c:v>355</c:v>
                </c:pt>
                <c:pt idx="898">
                  <c:v>356</c:v>
                </c:pt>
                <c:pt idx="899">
                  <c:v>356</c:v>
                </c:pt>
                <c:pt idx="900">
                  <c:v>356</c:v>
                </c:pt>
                <c:pt idx="901">
                  <c:v>356</c:v>
                </c:pt>
                <c:pt idx="902">
                  <c:v>356</c:v>
                </c:pt>
                <c:pt idx="903">
                  <c:v>357</c:v>
                </c:pt>
                <c:pt idx="904">
                  <c:v>357</c:v>
                </c:pt>
                <c:pt idx="905">
                  <c:v>357</c:v>
                </c:pt>
                <c:pt idx="906">
                  <c:v>357</c:v>
                </c:pt>
                <c:pt idx="907">
                  <c:v>358</c:v>
                </c:pt>
                <c:pt idx="908">
                  <c:v>359</c:v>
                </c:pt>
                <c:pt idx="909">
                  <c:v>359</c:v>
                </c:pt>
                <c:pt idx="910">
                  <c:v>359</c:v>
                </c:pt>
                <c:pt idx="911">
                  <c:v>359</c:v>
                </c:pt>
                <c:pt idx="912">
                  <c:v>360</c:v>
                </c:pt>
                <c:pt idx="913">
                  <c:v>360</c:v>
                </c:pt>
                <c:pt idx="914">
                  <c:v>360</c:v>
                </c:pt>
                <c:pt idx="915">
                  <c:v>360</c:v>
                </c:pt>
                <c:pt idx="916">
                  <c:v>360</c:v>
                </c:pt>
                <c:pt idx="917">
                  <c:v>360</c:v>
                </c:pt>
                <c:pt idx="918">
                  <c:v>360</c:v>
                </c:pt>
                <c:pt idx="919">
                  <c:v>361</c:v>
                </c:pt>
                <c:pt idx="920">
                  <c:v>362</c:v>
                </c:pt>
                <c:pt idx="921">
                  <c:v>363</c:v>
                </c:pt>
                <c:pt idx="922">
                  <c:v>363</c:v>
                </c:pt>
                <c:pt idx="923">
                  <c:v>364</c:v>
                </c:pt>
                <c:pt idx="924">
                  <c:v>364</c:v>
                </c:pt>
                <c:pt idx="925">
                  <c:v>365</c:v>
                </c:pt>
                <c:pt idx="926">
                  <c:v>366</c:v>
                </c:pt>
                <c:pt idx="927">
                  <c:v>366</c:v>
                </c:pt>
                <c:pt idx="928">
                  <c:v>366</c:v>
                </c:pt>
                <c:pt idx="929">
                  <c:v>367</c:v>
                </c:pt>
                <c:pt idx="930">
                  <c:v>367</c:v>
                </c:pt>
                <c:pt idx="931">
                  <c:v>367</c:v>
                </c:pt>
                <c:pt idx="932">
                  <c:v>367</c:v>
                </c:pt>
                <c:pt idx="933">
                  <c:v>367</c:v>
                </c:pt>
                <c:pt idx="934">
                  <c:v>368</c:v>
                </c:pt>
                <c:pt idx="935">
                  <c:v>368</c:v>
                </c:pt>
                <c:pt idx="936">
                  <c:v>368</c:v>
                </c:pt>
                <c:pt idx="937">
                  <c:v>368</c:v>
                </c:pt>
                <c:pt idx="938">
                  <c:v>369</c:v>
                </c:pt>
                <c:pt idx="939">
                  <c:v>369</c:v>
                </c:pt>
                <c:pt idx="940">
                  <c:v>369</c:v>
                </c:pt>
                <c:pt idx="941">
                  <c:v>369</c:v>
                </c:pt>
                <c:pt idx="942">
                  <c:v>369</c:v>
                </c:pt>
                <c:pt idx="943">
                  <c:v>369</c:v>
                </c:pt>
                <c:pt idx="944">
                  <c:v>369</c:v>
                </c:pt>
                <c:pt idx="945">
                  <c:v>370</c:v>
                </c:pt>
                <c:pt idx="946">
                  <c:v>370</c:v>
                </c:pt>
                <c:pt idx="947">
                  <c:v>370</c:v>
                </c:pt>
                <c:pt idx="948">
                  <c:v>371</c:v>
                </c:pt>
                <c:pt idx="949">
                  <c:v>371</c:v>
                </c:pt>
                <c:pt idx="950">
                  <c:v>371</c:v>
                </c:pt>
                <c:pt idx="951">
                  <c:v>371</c:v>
                </c:pt>
                <c:pt idx="952">
                  <c:v>371</c:v>
                </c:pt>
                <c:pt idx="953">
                  <c:v>371</c:v>
                </c:pt>
                <c:pt idx="954">
                  <c:v>371</c:v>
                </c:pt>
                <c:pt idx="955">
                  <c:v>371</c:v>
                </c:pt>
                <c:pt idx="956">
                  <c:v>372</c:v>
                </c:pt>
                <c:pt idx="957">
                  <c:v>372</c:v>
                </c:pt>
                <c:pt idx="958">
                  <c:v>372</c:v>
                </c:pt>
                <c:pt idx="959">
                  <c:v>372</c:v>
                </c:pt>
                <c:pt idx="960">
                  <c:v>372</c:v>
                </c:pt>
                <c:pt idx="961">
                  <c:v>373</c:v>
                </c:pt>
                <c:pt idx="962">
                  <c:v>373</c:v>
                </c:pt>
                <c:pt idx="963">
                  <c:v>373</c:v>
                </c:pt>
                <c:pt idx="964">
                  <c:v>373</c:v>
                </c:pt>
                <c:pt idx="965">
                  <c:v>373</c:v>
                </c:pt>
                <c:pt idx="966">
                  <c:v>373</c:v>
                </c:pt>
                <c:pt idx="967">
                  <c:v>374</c:v>
                </c:pt>
                <c:pt idx="968">
                  <c:v>374</c:v>
                </c:pt>
                <c:pt idx="969">
                  <c:v>374</c:v>
                </c:pt>
                <c:pt idx="970">
                  <c:v>374</c:v>
                </c:pt>
                <c:pt idx="971">
                  <c:v>374</c:v>
                </c:pt>
                <c:pt idx="972">
                  <c:v>374</c:v>
                </c:pt>
                <c:pt idx="973">
                  <c:v>374</c:v>
                </c:pt>
                <c:pt idx="974">
                  <c:v>374</c:v>
                </c:pt>
                <c:pt idx="975">
                  <c:v>375</c:v>
                </c:pt>
                <c:pt idx="976">
                  <c:v>375</c:v>
                </c:pt>
                <c:pt idx="977">
                  <c:v>375</c:v>
                </c:pt>
                <c:pt idx="978">
                  <c:v>376</c:v>
                </c:pt>
                <c:pt idx="979">
                  <c:v>376</c:v>
                </c:pt>
                <c:pt idx="980">
                  <c:v>376</c:v>
                </c:pt>
                <c:pt idx="981">
                  <c:v>376</c:v>
                </c:pt>
                <c:pt idx="982">
                  <c:v>377</c:v>
                </c:pt>
                <c:pt idx="983">
                  <c:v>377</c:v>
                </c:pt>
                <c:pt idx="984">
                  <c:v>377</c:v>
                </c:pt>
                <c:pt idx="985">
                  <c:v>378</c:v>
                </c:pt>
                <c:pt idx="986">
                  <c:v>378</c:v>
                </c:pt>
                <c:pt idx="987">
                  <c:v>378</c:v>
                </c:pt>
                <c:pt idx="988">
                  <c:v>379</c:v>
                </c:pt>
                <c:pt idx="989">
                  <c:v>380</c:v>
                </c:pt>
                <c:pt idx="990">
                  <c:v>381</c:v>
                </c:pt>
                <c:pt idx="991">
                  <c:v>382</c:v>
                </c:pt>
                <c:pt idx="992">
                  <c:v>383</c:v>
                </c:pt>
                <c:pt idx="993">
                  <c:v>384</c:v>
                </c:pt>
                <c:pt idx="994">
                  <c:v>385</c:v>
                </c:pt>
                <c:pt idx="995">
                  <c:v>386</c:v>
                </c:pt>
                <c:pt idx="996">
                  <c:v>386</c:v>
                </c:pt>
                <c:pt idx="997">
                  <c:v>387</c:v>
                </c:pt>
                <c:pt idx="998">
                  <c:v>387</c:v>
                </c:pt>
                <c:pt idx="999">
                  <c:v>388</c:v>
                </c:pt>
                <c:pt idx="1000">
                  <c:v>388</c:v>
                </c:pt>
                <c:pt idx="1001">
                  <c:v>388</c:v>
                </c:pt>
                <c:pt idx="1002">
                  <c:v>389</c:v>
                </c:pt>
                <c:pt idx="1003">
                  <c:v>389</c:v>
                </c:pt>
                <c:pt idx="1004">
                  <c:v>389</c:v>
                </c:pt>
                <c:pt idx="1005">
                  <c:v>389</c:v>
                </c:pt>
                <c:pt idx="1006">
                  <c:v>390</c:v>
                </c:pt>
                <c:pt idx="1007">
                  <c:v>390</c:v>
                </c:pt>
                <c:pt idx="1008">
                  <c:v>390</c:v>
                </c:pt>
                <c:pt idx="1009">
                  <c:v>390</c:v>
                </c:pt>
                <c:pt idx="1010">
                  <c:v>391</c:v>
                </c:pt>
                <c:pt idx="1011">
                  <c:v>391</c:v>
                </c:pt>
                <c:pt idx="1012">
                  <c:v>391</c:v>
                </c:pt>
                <c:pt idx="1013">
                  <c:v>391</c:v>
                </c:pt>
                <c:pt idx="1014">
                  <c:v>392</c:v>
                </c:pt>
                <c:pt idx="1015">
                  <c:v>393</c:v>
                </c:pt>
                <c:pt idx="1016">
                  <c:v>393</c:v>
                </c:pt>
                <c:pt idx="1017">
                  <c:v>394</c:v>
                </c:pt>
                <c:pt idx="1018">
                  <c:v>394</c:v>
                </c:pt>
                <c:pt idx="1019">
                  <c:v>394</c:v>
                </c:pt>
                <c:pt idx="1020">
                  <c:v>394</c:v>
                </c:pt>
                <c:pt idx="1021">
                  <c:v>394</c:v>
                </c:pt>
                <c:pt idx="1022">
                  <c:v>394</c:v>
                </c:pt>
                <c:pt idx="1023">
                  <c:v>395</c:v>
                </c:pt>
                <c:pt idx="1024">
                  <c:v>395</c:v>
                </c:pt>
                <c:pt idx="1025">
                  <c:v>396</c:v>
                </c:pt>
                <c:pt idx="1026">
                  <c:v>397</c:v>
                </c:pt>
                <c:pt idx="1027">
                  <c:v>397</c:v>
                </c:pt>
                <c:pt idx="1028">
                  <c:v>397</c:v>
                </c:pt>
                <c:pt idx="1029">
                  <c:v>398</c:v>
                </c:pt>
                <c:pt idx="1030">
                  <c:v>399</c:v>
                </c:pt>
                <c:pt idx="1031">
                  <c:v>400</c:v>
                </c:pt>
                <c:pt idx="1032">
                  <c:v>401</c:v>
                </c:pt>
                <c:pt idx="1033">
                  <c:v>402</c:v>
                </c:pt>
                <c:pt idx="1034">
                  <c:v>403</c:v>
                </c:pt>
                <c:pt idx="1035">
                  <c:v>404</c:v>
                </c:pt>
                <c:pt idx="1036">
                  <c:v>405</c:v>
                </c:pt>
                <c:pt idx="1037">
                  <c:v>406</c:v>
                </c:pt>
                <c:pt idx="1038">
                  <c:v>406</c:v>
                </c:pt>
                <c:pt idx="1039">
                  <c:v>406</c:v>
                </c:pt>
                <c:pt idx="1040">
                  <c:v>407</c:v>
                </c:pt>
                <c:pt idx="1041">
                  <c:v>407</c:v>
                </c:pt>
                <c:pt idx="1042">
                  <c:v>407</c:v>
                </c:pt>
                <c:pt idx="1043">
                  <c:v>407</c:v>
                </c:pt>
                <c:pt idx="1044">
                  <c:v>407</c:v>
                </c:pt>
                <c:pt idx="1045">
                  <c:v>408</c:v>
                </c:pt>
                <c:pt idx="1046">
                  <c:v>409</c:v>
                </c:pt>
                <c:pt idx="1047">
                  <c:v>410</c:v>
                </c:pt>
                <c:pt idx="1048">
                  <c:v>411</c:v>
                </c:pt>
                <c:pt idx="1049">
                  <c:v>412</c:v>
                </c:pt>
                <c:pt idx="1050">
                  <c:v>413</c:v>
                </c:pt>
                <c:pt idx="1051">
                  <c:v>414</c:v>
                </c:pt>
                <c:pt idx="1052">
                  <c:v>415</c:v>
                </c:pt>
                <c:pt idx="1053">
                  <c:v>416</c:v>
                </c:pt>
                <c:pt idx="1054">
                  <c:v>417</c:v>
                </c:pt>
                <c:pt idx="1055">
                  <c:v>418</c:v>
                </c:pt>
                <c:pt idx="1056">
                  <c:v>419</c:v>
                </c:pt>
                <c:pt idx="1057">
                  <c:v>420</c:v>
                </c:pt>
                <c:pt idx="1058">
                  <c:v>421</c:v>
                </c:pt>
                <c:pt idx="1059">
                  <c:v>422</c:v>
                </c:pt>
                <c:pt idx="1060">
                  <c:v>423</c:v>
                </c:pt>
                <c:pt idx="1061">
                  <c:v>424</c:v>
                </c:pt>
                <c:pt idx="1062">
                  <c:v>425</c:v>
                </c:pt>
                <c:pt idx="1063">
                  <c:v>426</c:v>
                </c:pt>
                <c:pt idx="1064">
                  <c:v>427</c:v>
                </c:pt>
                <c:pt idx="1065">
                  <c:v>428</c:v>
                </c:pt>
                <c:pt idx="1066">
                  <c:v>429</c:v>
                </c:pt>
                <c:pt idx="1067">
                  <c:v>430</c:v>
                </c:pt>
                <c:pt idx="1068">
                  <c:v>430</c:v>
                </c:pt>
                <c:pt idx="1069">
                  <c:v>430</c:v>
                </c:pt>
                <c:pt idx="1070">
                  <c:v>430</c:v>
                </c:pt>
                <c:pt idx="1071">
                  <c:v>430</c:v>
                </c:pt>
                <c:pt idx="1072">
                  <c:v>430</c:v>
                </c:pt>
                <c:pt idx="1073">
                  <c:v>430</c:v>
                </c:pt>
                <c:pt idx="1074">
                  <c:v>430</c:v>
                </c:pt>
                <c:pt idx="1075">
                  <c:v>431</c:v>
                </c:pt>
                <c:pt idx="1076">
                  <c:v>431</c:v>
                </c:pt>
                <c:pt idx="1077">
                  <c:v>431</c:v>
                </c:pt>
                <c:pt idx="1078">
                  <c:v>431</c:v>
                </c:pt>
                <c:pt idx="1079">
                  <c:v>431</c:v>
                </c:pt>
                <c:pt idx="1080">
                  <c:v>432</c:v>
                </c:pt>
                <c:pt idx="1081">
                  <c:v>432</c:v>
                </c:pt>
                <c:pt idx="1082">
                  <c:v>433</c:v>
                </c:pt>
                <c:pt idx="1083">
                  <c:v>433</c:v>
                </c:pt>
                <c:pt idx="1084">
                  <c:v>433</c:v>
                </c:pt>
                <c:pt idx="1085">
                  <c:v>434</c:v>
                </c:pt>
                <c:pt idx="1086">
                  <c:v>434</c:v>
                </c:pt>
                <c:pt idx="1087">
                  <c:v>434</c:v>
                </c:pt>
                <c:pt idx="1088">
                  <c:v>435</c:v>
                </c:pt>
                <c:pt idx="1089">
                  <c:v>435</c:v>
                </c:pt>
                <c:pt idx="1090">
                  <c:v>435</c:v>
                </c:pt>
                <c:pt idx="1091">
                  <c:v>435</c:v>
                </c:pt>
                <c:pt idx="1092">
                  <c:v>436</c:v>
                </c:pt>
                <c:pt idx="1093">
                  <c:v>437</c:v>
                </c:pt>
                <c:pt idx="1094">
                  <c:v>438</c:v>
                </c:pt>
                <c:pt idx="1095">
                  <c:v>439</c:v>
                </c:pt>
                <c:pt idx="1096">
                  <c:v>440</c:v>
                </c:pt>
                <c:pt idx="1097">
                  <c:v>440</c:v>
                </c:pt>
                <c:pt idx="1098">
                  <c:v>440</c:v>
                </c:pt>
                <c:pt idx="1099">
                  <c:v>441</c:v>
                </c:pt>
                <c:pt idx="1100">
                  <c:v>441</c:v>
                </c:pt>
                <c:pt idx="1101">
                  <c:v>441</c:v>
                </c:pt>
                <c:pt idx="1102">
                  <c:v>442</c:v>
                </c:pt>
                <c:pt idx="1103">
                  <c:v>443</c:v>
                </c:pt>
                <c:pt idx="1104">
                  <c:v>443</c:v>
                </c:pt>
                <c:pt idx="1105">
                  <c:v>443</c:v>
                </c:pt>
                <c:pt idx="1106">
                  <c:v>444</c:v>
                </c:pt>
                <c:pt idx="1107">
                  <c:v>445</c:v>
                </c:pt>
                <c:pt idx="1108">
                  <c:v>445</c:v>
                </c:pt>
                <c:pt idx="1109">
                  <c:v>445</c:v>
                </c:pt>
                <c:pt idx="1110">
                  <c:v>446</c:v>
                </c:pt>
                <c:pt idx="1111">
                  <c:v>447</c:v>
                </c:pt>
                <c:pt idx="1112">
                  <c:v>448</c:v>
                </c:pt>
                <c:pt idx="1113">
                  <c:v>448</c:v>
                </c:pt>
                <c:pt idx="1114">
                  <c:v>448</c:v>
                </c:pt>
                <c:pt idx="1115">
                  <c:v>448</c:v>
                </c:pt>
                <c:pt idx="1116">
                  <c:v>449</c:v>
                </c:pt>
                <c:pt idx="1117">
                  <c:v>450</c:v>
                </c:pt>
                <c:pt idx="1118">
                  <c:v>451</c:v>
                </c:pt>
                <c:pt idx="1119">
                  <c:v>451</c:v>
                </c:pt>
                <c:pt idx="1120">
                  <c:v>451</c:v>
                </c:pt>
                <c:pt idx="1121">
                  <c:v>452</c:v>
                </c:pt>
                <c:pt idx="1122">
                  <c:v>452</c:v>
                </c:pt>
                <c:pt idx="1123">
                  <c:v>452</c:v>
                </c:pt>
                <c:pt idx="1124">
                  <c:v>453</c:v>
                </c:pt>
                <c:pt idx="1125">
                  <c:v>453</c:v>
                </c:pt>
                <c:pt idx="1126">
                  <c:v>453</c:v>
                </c:pt>
                <c:pt idx="1127">
                  <c:v>454</c:v>
                </c:pt>
                <c:pt idx="1128">
                  <c:v>454</c:v>
                </c:pt>
                <c:pt idx="1129">
                  <c:v>455</c:v>
                </c:pt>
                <c:pt idx="1130">
                  <c:v>456</c:v>
                </c:pt>
                <c:pt idx="1131">
                  <c:v>456</c:v>
                </c:pt>
                <c:pt idx="1132">
                  <c:v>456</c:v>
                </c:pt>
                <c:pt idx="1133">
                  <c:v>456</c:v>
                </c:pt>
                <c:pt idx="1134">
                  <c:v>456</c:v>
                </c:pt>
                <c:pt idx="1135">
                  <c:v>457</c:v>
                </c:pt>
                <c:pt idx="1136">
                  <c:v>458</c:v>
                </c:pt>
                <c:pt idx="1137">
                  <c:v>459</c:v>
                </c:pt>
                <c:pt idx="1138">
                  <c:v>460</c:v>
                </c:pt>
                <c:pt idx="1139">
                  <c:v>461</c:v>
                </c:pt>
                <c:pt idx="1140">
                  <c:v>461</c:v>
                </c:pt>
                <c:pt idx="1141">
                  <c:v>461</c:v>
                </c:pt>
                <c:pt idx="1142">
                  <c:v>462</c:v>
                </c:pt>
                <c:pt idx="1143">
                  <c:v>462</c:v>
                </c:pt>
                <c:pt idx="1144">
                  <c:v>463</c:v>
                </c:pt>
                <c:pt idx="1145">
                  <c:v>463</c:v>
                </c:pt>
                <c:pt idx="1146">
                  <c:v>463</c:v>
                </c:pt>
                <c:pt idx="1147">
                  <c:v>463</c:v>
                </c:pt>
                <c:pt idx="1148">
                  <c:v>464</c:v>
                </c:pt>
                <c:pt idx="1149">
                  <c:v>464</c:v>
                </c:pt>
                <c:pt idx="1150">
                  <c:v>464</c:v>
                </c:pt>
                <c:pt idx="1151">
                  <c:v>464</c:v>
                </c:pt>
                <c:pt idx="1152">
                  <c:v>464</c:v>
                </c:pt>
                <c:pt idx="1153">
                  <c:v>464</c:v>
                </c:pt>
                <c:pt idx="1154">
                  <c:v>464</c:v>
                </c:pt>
                <c:pt idx="1155">
                  <c:v>465</c:v>
                </c:pt>
                <c:pt idx="1156">
                  <c:v>466</c:v>
                </c:pt>
                <c:pt idx="1157">
                  <c:v>467</c:v>
                </c:pt>
                <c:pt idx="1158">
                  <c:v>468</c:v>
                </c:pt>
                <c:pt idx="1159">
                  <c:v>469</c:v>
                </c:pt>
                <c:pt idx="1160">
                  <c:v>469</c:v>
                </c:pt>
                <c:pt idx="1161">
                  <c:v>469</c:v>
                </c:pt>
                <c:pt idx="1162">
                  <c:v>469</c:v>
                </c:pt>
                <c:pt idx="1163">
                  <c:v>469</c:v>
                </c:pt>
                <c:pt idx="1164">
                  <c:v>469</c:v>
                </c:pt>
                <c:pt idx="1165">
                  <c:v>469</c:v>
                </c:pt>
                <c:pt idx="1166">
                  <c:v>470</c:v>
                </c:pt>
                <c:pt idx="1167">
                  <c:v>470</c:v>
                </c:pt>
                <c:pt idx="1168">
                  <c:v>470</c:v>
                </c:pt>
                <c:pt idx="1169">
                  <c:v>470</c:v>
                </c:pt>
                <c:pt idx="1170">
                  <c:v>470</c:v>
                </c:pt>
                <c:pt idx="1171">
                  <c:v>471</c:v>
                </c:pt>
                <c:pt idx="1172">
                  <c:v>471</c:v>
                </c:pt>
                <c:pt idx="1173">
                  <c:v>472</c:v>
                </c:pt>
                <c:pt idx="1174">
                  <c:v>473</c:v>
                </c:pt>
                <c:pt idx="1175">
                  <c:v>474</c:v>
                </c:pt>
                <c:pt idx="1176">
                  <c:v>475</c:v>
                </c:pt>
                <c:pt idx="1177">
                  <c:v>476</c:v>
                </c:pt>
                <c:pt idx="1178">
                  <c:v>476</c:v>
                </c:pt>
                <c:pt idx="1179">
                  <c:v>477</c:v>
                </c:pt>
                <c:pt idx="1180">
                  <c:v>477</c:v>
                </c:pt>
                <c:pt idx="1181">
                  <c:v>477</c:v>
                </c:pt>
                <c:pt idx="1182">
                  <c:v>477</c:v>
                </c:pt>
                <c:pt idx="1183">
                  <c:v>477</c:v>
                </c:pt>
                <c:pt idx="1184">
                  <c:v>477</c:v>
                </c:pt>
                <c:pt idx="1185">
                  <c:v>477</c:v>
                </c:pt>
                <c:pt idx="1186">
                  <c:v>477</c:v>
                </c:pt>
                <c:pt idx="1187">
                  <c:v>477</c:v>
                </c:pt>
                <c:pt idx="1188">
                  <c:v>478</c:v>
                </c:pt>
                <c:pt idx="1189">
                  <c:v>479</c:v>
                </c:pt>
                <c:pt idx="1190">
                  <c:v>479</c:v>
                </c:pt>
                <c:pt idx="1191">
                  <c:v>480</c:v>
                </c:pt>
                <c:pt idx="1192">
                  <c:v>480</c:v>
                </c:pt>
                <c:pt idx="1193">
                  <c:v>480</c:v>
                </c:pt>
                <c:pt idx="1194">
                  <c:v>480</c:v>
                </c:pt>
                <c:pt idx="1195">
                  <c:v>481</c:v>
                </c:pt>
                <c:pt idx="1196">
                  <c:v>482</c:v>
                </c:pt>
                <c:pt idx="1197">
                  <c:v>483</c:v>
                </c:pt>
                <c:pt idx="1198">
                  <c:v>483</c:v>
                </c:pt>
                <c:pt idx="1199">
                  <c:v>483</c:v>
                </c:pt>
                <c:pt idx="1200">
                  <c:v>483</c:v>
                </c:pt>
                <c:pt idx="1201">
                  <c:v>484</c:v>
                </c:pt>
                <c:pt idx="1202">
                  <c:v>485</c:v>
                </c:pt>
                <c:pt idx="1203">
                  <c:v>485</c:v>
                </c:pt>
                <c:pt idx="1204">
                  <c:v>486</c:v>
                </c:pt>
                <c:pt idx="1205">
                  <c:v>487</c:v>
                </c:pt>
                <c:pt idx="1206">
                  <c:v>487</c:v>
                </c:pt>
                <c:pt idx="1207">
                  <c:v>487</c:v>
                </c:pt>
                <c:pt idx="1208">
                  <c:v>487</c:v>
                </c:pt>
                <c:pt idx="1209">
                  <c:v>488</c:v>
                </c:pt>
                <c:pt idx="1210">
                  <c:v>489</c:v>
                </c:pt>
                <c:pt idx="1211">
                  <c:v>490</c:v>
                </c:pt>
                <c:pt idx="1212">
                  <c:v>490</c:v>
                </c:pt>
                <c:pt idx="1213">
                  <c:v>490</c:v>
                </c:pt>
                <c:pt idx="1214">
                  <c:v>490</c:v>
                </c:pt>
                <c:pt idx="1215">
                  <c:v>490</c:v>
                </c:pt>
                <c:pt idx="1216">
                  <c:v>491</c:v>
                </c:pt>
                <c:pt idx="1217">
                  <c:v>491</c:v>
                </c:pt>
                <c:pt idx="1218">
                  <c:v>491</c:v>
                </c:pt>
                <c:pt idx="1219">
                  <c:v>491</c:v>
                </c:pt>
                <c:pt idx="1220">
                  <c:v>492</c:v>
                </c:pt>
                <c:pt idx="1221">
                  <c:v>493</c:v>
                </c:pt>
                <c:pt idx="1222">
                  <c:v>494</c:v>
                </c:pt>
                <c:pt idx="1223">
                  <c:v>494</c:v>
                </c:pt>
                <c:pt idx="1224">
                  <c:v>495</c:v>
                </c:pt>
                <c:pt idx="1225">
                  <c:v>495</c:v>
                </c:pt>
                <c:pt idx="1226">
                  <c:v>495</c:v>
                </c:pt>
                <c:pt idx="1227">
                  <c:v>495</c:v>
                </c:pt>
                <c:pt idx="1228">
                  <c:v>496</c:v>
                </c:pt>
                <c:pt idx="1229">
                  <c:v>497</c:v>
                </c:pt>
                <c:pt idx="1230">
                  <c:v>497</c:v>
                </c:pt>
                <c:pt idx="1231">
                  <c:v>497</c:v>
                </c:pt>
                <c:pt idx="1232">
                  <c:v>497</c:v>
                </c:pt>
                <c:pt idx="1233">
                  <c:v>498</c:v>
                </c:pt>
                <c:pt idx="1234">
                  <c:v>498</c:v>
                </c:pt>
                <c:pt idx="1235">
                  <c:v>498</c:v>
                </c:pt>
                <c:pt idx="1236">
                  <c:v>498</c:v>
                </c:pt>
                <c:pt idx="1237">
                  <c:v>498</c:v>
                </c:pt>
                <c:pt idx="1238">
                  <c:v>498</c:v>
                </c:pt>
                <c:pt idx="1239">
                  <c:v>498</c:v>
                </c:pt>
                <c:pt idx="1240">
                  <c:v>498</c:v>
                </c:pt>
                <c:pt idx="1241">
                  <c:v>498</c:v>
                </c:pt>
                <c:pt idx="1242">
                  <c:v>498</c:v>
                </c:pt>
                <c:pt idx="1243">
                  <c:v>498</c:v>
                </c:pt>
                <c:pt idx="1244">
                  <c:v>498</c:v>
                </c:pt>
                <c:pt idx="1245">
                  <c:v>498</c:v>
                </c:pt>
                <c:pt idx="1246">
                  <c:v>498</c:v>
                </c:pt>
                <c:pt idx="1247">
                  <c:v>498</c:v>
                </c:pt>
                <c:pt idx="1248">
                  <c:v>498</c:v>
                </c:pt>
                <c:pt idx="1249">
                  <c:v>498</c:v>
                </c:pt>
                <c:pt idx="1250">
                  <c:v>499</c:v>
                </c:pt>
                <c:pt idx="1251">
                  <c:v>499</c:v>
                </c:pt>
                <c:pt idx="1252">
                  <c:v>500</c:v>
                </c:pt>
                <c:pt idx="1253">
                  <c:v>501</c:v>
                </c:pt>
                <c:pt idx="1254">
                  <c:v>501</c:v>
                </c:pt>
                <c:pt idx="1255">
                  <c:v>501</c:v>
                </c:pt>
                <c:pt idx="1256">
                  <c:v>501</c:v>
                </c:pt>
                <c:pt idx="1257">
                  <c:v>502</c:v>
                </c:pt>
                <c:pt idx="1258">
                  <c:v>502</c:v>
                </c:pt>
                <c:pt idx="1259">
                  <c:v>502</c:v>
                </c:pt>
                <c:pt idx="1260">
                  <c:v>503</c:v>
                </c:pt>
                <c:pt idx="1261">
                  <c:v>503</c:v>
                </c:pt>
                <c:pt idx="1262">
                  <c:v>503</c:v>
                </c:pt>
                <c:pt idx="1263">
                  <c:v>503</c:v>
                </c:pt>
                <c:pt idx="1264">
                  <c:v>503</c:v>
                </c:pt>
                <c:pt idx="1265">
                  <c:v>503</c:v>
                </c:pt>
                <c:pt idx="1266">
                  <c:v>503</c:v>
                </c:pt>
                <c:pt idx="1267">
                  <c:v>503</c:v>
                </c:pt>
                <c:pt idx="1268">
                  <c:v>503</c:v>
                </c:pt>
                <c:pt idx="1269">
                  <c:v>504</c:v>
                </c:pt>
                <c:pt idx="1270">
                  <c:v>505</c:v>
                </c:pt>
                <c:pt idx="1271">
                  <c:v>505</c:v>
                </c:pt>
                <c:pt idx="1272">
                  <c:v>505</c:v>
                </c:pt>
                <c:pt idx="1273">
                  <c:v>505</c:v>
                </c:pt>
                <c:pt idx="1274">
                  <c:v>505</c:v>
                </c:pt>
                <c:pt idx="1275">
                  <c:v>505</c:v>
                </c:pt>
                <c:pt idx="1276">
                  <c:v>505</c:v>
                </c:pt>
                <c:pt idx="1277">
                  <c:v>506</c:v>
                </c:pt>
                <c:pt idx="1278">
                  <c:v>506</c:v>
                </c:pt>
                <c:pt idx="1279">
                  <c:v>506</c:v>
                </c:pt>
                <c:pt idx="1280">
                  <c:v>506</c:v>
                </c:pt>
                <c:pt idx="1281">
                  <c:v>507</c:v>
                </c:pt>
                <c:pt idx="1282">
                  <c:v>508</c:v>
                </c:pt>
                <c:pt idx="1283">
                  <c:v>509</c:v>
                </c:pt>
                <c:pt idx="1284">
                  <c:v>510</c:v>
                </c:pt>
                <c:pt idx="1285">
                  <c:v>511</c:v>
                </c:pt>
                <c:pt idx="1286">
                  <c:v>512</c:v>
                </c:pt>
                <c:pt idx="1287">
                  <c:v>513</c:v>
                </c:pt>
                <c:pt idx="1288">
                  <c:v>514</c:v>
                </c:pt>
                <c:pt idx="1289">
                  <c:v>515</c:v>
                </c:pt>
                <c:pt idx="1290">
                  <c:v>516</c:v>
                </c:pt>
                <c:pt idx="1291">
                  <c:v>517</c:v>
                </c:pt>
                <c:pt idx="1292">
                  <c:v>518</c:v>
                </c:pt>
                <c:pt idx="1293">
                  <c:v>519</c:v>
                </c:pt>
                <c:pt idx="1294">
                  <c:v>519</c:v>
                </c:pt>
                <c:pt idx="1295">
                  <c:v>519</c:v>
                </c:pt>
                <c:pt idx="1296">
                  <c:v>519</c:v>
                </c:pt>
                <c:pt idx="1297">
                  <c:v>519</c:v>
                </c:pt>
                <c:pt idx="1298">
                  <c:v>519</c:v>
                </c:pt>
                <c:pt idx="1299">
                  <c:v>519</c:v>
                </c:pt>
                <c:pt idx="1300">
                  <c:v>519</c:v>
                </c:pt>
                <c:pt idx="1301">
                  <c:v>519</c:v>
                </c:pt>
                <c:pt idx="1302">
                  <c:v>519</c:v>
                </c:pt>
                <c:pt idx="1303">
                  <c:v>520</c:v>
                </c:pt>
                <c:pt idx="1304">
                  <c:v>520</c:v>
                </c:pt>
                <c:pt idx="1305">
                  <c:v>520</c:v>
                </c:pt>
                <c:pt idx="1306">
                  <c:v>520</c:v>
                </c:pt>
                <c:pt idx="1307">
                  <c:v>521</c:v>
                </c:pt>
                <c:pt idx="1308">
                  <c:v>521</c:v>
                </c:pt>
                <c:pt idx="1309">
                  <c:v>521</c:v>
                </c:pt>
                <c:pt idx="1310">
                  <c:v>521</c:v>
                </c:pt>
                <c:pt idx="1311">
                  <c:v>521</c:v>
                </c:pt>
                <c:pt idx="1312">
                  <c:v>521</c:v>
                </c:pt>
                <c:pt idx="1313">
                  <c:v>521</c:v>
                </c:pt>
                <c:pt idx="1314">
                  <c:v>521</c:v>
                </c:pt>
                <c:pt idx="1315">
                  <c:v>521</c:v>
                </c:pt>
                <c:pt idx="1316">
                  <c:v>521</c:v>
                </c:pt>
                <c:pt idx="1317">
                  <c:v>521</c:v>
                </c:pt>
                <c:pt idx="1318">
                  <c:v>521</c:v>
                </c:pt>
                <c:pt idx="1319">
                  <c:v>521</c:v>
                </c:pt>
                <c:pt idx="1320">
                  <c:v>521</c:v>
                </c:pt>
                <c:pt idx="1321">
                  <c:v>521</c:v>
                </c:pt>
                <c:pt idx="1322">
                  <c:v>521</c:v>
                </c:pt>
                <c:pt idx="1323">
                  <c:v>521</c:v>
                </c:pt>
                <c:pt idx="1324">
                  <c:v>521</c:v>
                </c:pt>
                <c:pt idx="1325">
                  <c:v>521</c:v>
                </c:pt>
                <c:pt idx="1326">
                  <c:v>521</c:v>
                </c:pt>
                <c:pt idx="1327">
                  <c:v>521</c:v>
                </c:pt>
                <c:pt idx="1328">
                  <c:v>521</c:v>
                </c:pt>
                <c:pt idx="1329">
                  <c:v>521</c:v>
                </c:pt>
                <c:pt idx="1330">
                  <c:v>521</c:v>
                </c:pt>
                <c:pt idx="1331">
                  <c:v>521</c:v>
                </c:pt>
                <c:pt idx="1332">
                  <c:v>521</c:v>
                </c:pt>
                <c:pt idx="1333">
                  <c:v>522</c:v>
                </c:pt>
                <c:pt idx="1334">
                  <c:v>523</c:v>
                </c:pt>
                <c:pt idx="1335">
                  <c:v>524</c:v>
                </c:pt>
                <c:pt idx="1336">
                  <c:v>525</c:v>
                </c:pt>
                <c:pt idx="1337">
                  <c:v>525</c:v>
                </c:pt>
                <c:pt idx="1338">
                  <c:v>525</c:v>
                </c:pt>
                <c:pt idx="1339">
                  <c:v>525</c:v>
                </c:pt>
                <c:pt idx="1340">
                  <c:v>526</c:v>
                </c:pt>
                <c:pt idx="1341">
                  <c:v>526</c:v>
                </c:pt>
                <c:pt idx="1342">
                  <c:v>526</c:v>
                </c:pt>
                <c:pt idx="1343">
                  <c:v>526</c:v>
                </c:pt>
                <c:pt idx="1344">
                  <c:v>527</c:v>
                </c:pt>
                <c:pt idx="1345">
                  <c:v>527</c:v>
                </c:pt>
                <c:pt idx="1346">
                  <c:v>527</c:v>
                </c:pt>
                <c:pt idx="1347">
                  <c:v>527</c:v>
                </c:pt>
                <c:pt idx="1348">
                  <c:v>527</c:v>
                </c:pt>
                <c:pt idx="1349">
                  <c:v>527</c:v>
                </c:pt>
                <c:pt idx="1350">
                  <c:v>527</c:v>
                </c:pt>
                <c:pt idx="1351">
                  <c:v>527</c:v>
                </c:pt>
                <c:pt idx="1352">
                  <c:v>527</c:v>
                </c:pt>
                <c:pt idx="1353">
                  <c:v>527</c:v>
                </c:pt>
                <c:pt idx="1354">
                  <c:v>527</c:v>
                </c:pt>
                <c:pt idx="1355">
                  <c:v>528</c:v>
                </c:pt>
                <c:pt idx="1356">
                  <c:v>529</c:v>
                </c:pt>
                <c:pt idx="1357">
                  <c:v>530</c:v>
                </c:pt>
                <c:pt idx="1358">
                  <c:v>531</c:v>
                </c:pt>
                <c:pt idx="1359">
                  <c:v>532</c:v>
                </c:pt>
                <c:pt idx="1360">
                  <c:v>533</c:v>
                </c:pt>
                <c:pt idx="1361">
                  <c:v>534</c:v>
                </c:pt>
                <c:pt idx="1362">
                  <c:v>535</c:v>
                </c:pt>
                <c:pt idx="1363">
                  <c:v>536</c:v>
                </c:pt>
                <c:pt idx="1364">
                  <c:v>537</c:v>
                </c:pt>
                <c:pt idx="1365">
                  <c:v>538</c:v>
                </c:pt>
                <c:pt idx="1366">
                  <c:v>538</c:v>
                </c:pt>
                <c:pt idx="1367">
                  <c:v>538</c:v>
                </c:pt>
                <c:pt idx="1368">
                  <c:v>538</c:v>
                </c:pt>
                <c:pt idx="1369">
                  <c:v>539</c:v>
                </c:pt>
                <c:pt idx="1370">
                  <c:v>540</c:v>
                </c:pt>
                <c:pt idx="1371">
                  <c:v>540</c:v>
                </c:pt>
                <c:pt idx="1372">
                  <c:v>541</c:v>
                </c:pt>
                <c:pt idx="1373">
                  <c:v>542</c:v>
                </c:pt>
                <c:pt idx="1374">
                  <c:v>543</c:v>
                </c:pt>
                <c:pt idx="1375">
                  <c:v>543</c:v>
                </c:pt>
                <c:pt idx="1376">
                  <c:v>544</c:v>
                </c:pt>
                <c:pt idx="1377">
                  <c:v>544</c:v>
                </c:pt>
                <c:pt idx="1378">
                  <c:v>545</c:v>
                </c:pt>
                <c:pt idx="1379">
                  <c:v>545</c:v>
                </c:pt>
                <c:pt idx="1380">
                  <c:v>546</c:v>
                </c:pt>
                <c:pt idx="1381">
                  <c:v>547</c:v>
                </c:pt>
                <c:pt idx="1382">
                  <c:v>547</c:v>
                </c:pt>
                <c:pt idx="1383">
                  <c:v>547</c:v>
                </c:pt>
                <c:pt idx="1384">
                  <c:v>547</c:v>
                </c:pt>
                <c:pt idx="1385">
                  <c:v>547</c:v>
                </c:pt>
                <c:pt idx="1386">
                  <c:v>547</c:v>
                </c:pt>
                <c:pt idx="1387">
                  <c:v>547</c:v>
                </c:pt>
                <c:pt idx="1388">
                  <c:v>547</c:v>
                </c:pt>
                <c:pt idx="1389">
                  <c:v>547</c:v>
                </c:pt>
                <c:pt idx="1390">
                  <c:v>548</c:v>
                </c:pt>
                <c:pt idx="1391">
                  <c:v>549</c:v>
                </c:pt>
                <c:pt idx="1392">
                  <c:v>549</c:v>
                </c:pt>
                <c:pt idx="1393">
                  <c:v>550</c:v>
                </c:pt>
                <c:pt idx="1394">
                  <c:v>550</c:v>
                </c:pt>
                <c:pt idx="1395">
                  <c:v>550</c:v>
                </c:pt>
                <c:pt idx="1396">
                  <c:v>550</c:v>
                </c:pt>
                <c:pt idx="1397">
                  <c:v>550</c:v>
                </c:pt>
                <c:pt idx="1398">
                  <c:v>550</c:v>
                </c:pt>
                <c:pt idx="1399">
                  <c:v>551</c:v>
                </c:pt>
                <c:pt idx="1400">
                  <c:v>552</c:v>
                </c:pt>
                <c:pt idx="1401">
                  <c:v>552</c:v>
                </c:pt>
                <c:pt idx="1402">
                  <c:v>553</c:v>
                </c:pt>
                <c:pt idx="1403">
                  <c:v>553</c:v>
                </c:pt>
                <c:pt idx="1404">
                  <c:v>554</c:v>
                </c:pt>
                <c:pt idx="1405">
                  <c:v>554</c:v>
                </c:pt>
                <c:pt idx="1406">
                  <c:v>554</c:v>
                </c:pt>
                <c:pt idx="1407">
                  <c:v>555</c:v>
                </c:pt>
                <c:pt idx="1408">
                  <c:v>555</c:v>
                </c:pt>
                <c:pt idx="1409">
                  <c:v>556</c:v>
                </c:pt>
                <c:pt idx="1410">
                  <c:v>556</c:v>
                </c:pt>
                <c:pt idx="1411">
                  <c:v>556</c:v>
                </c:pt>
                <c:pt idx="1412">
                  <c:v>556</c:v>
                </c:pt>
                <c:pt idx="1413">
                  <c:v>556</c:v>
                </c:pt>
                <c:pt idx="1414">
                  <c:v>556</c:v>
                </c:pt>
                <c:pt idx="1415">
                  <c:v>556</c:v>
                </c:pt>
                <c:pt idx="1416">
                  <c:v>556</c:v>
                </c:pt>
                <c:pt idx="1417">
                  <c:v>556</c:v>
                </c:pt>
                <c:pt idx="1418">
                  <c:v>556</c:v>
                </c:pt>
                <c:pt idx="1419">
                  <c:v>556</c:v>
                </c:pt>
                <c:pt idx="1420">
                  <c:v>557</c:v>
                </c:pt>
                <c:pt idx="1421">
                  <c:v>557</c:v>
                </c:pt>
                <c:pt idx="1422">
                  <c:v>557</c:v>
                </c:pt>
                <c:pt idx="1423">
                  <c:v>557</c:v>
                </c:pt>
                <c:pt idx="1424">
                  <c:v>557</c:v>
                </c:pt>
                <c:pt idx="1425">
                  <c:v>557</c:v>
                </c:pt>
                <c:pt idx="1426">
                  <c:v>558</c:v>
                </c:pt>
                <c:pt idx="1427">
                  <c:v>558</c:v>
                </c:pt>
                <c:pt idx="1428">
                  <c:v>558</c:v>
                </c:pt>
                <c:pt idx="1429">
                  <c:v>558</c:v>
                </c:pt>
                <c:pt idx="1430">
                  <c:v>558</c:v>
                </c:pt>
                <c:pt idx="1431">
                  <c:v>559</c:v>
                </c:pt>
                <c:pt idx="1432">
                  <c:v>559</c:v>
                </c:pt>
                <c:pt idx="1433">
                  <c:v>560</c:v>
                </c:pt>
                <c:pt idx="1434">
                  <c:v>561</c:v>
                </c:pt>
                <c:pt idx="1435">
                  <c:v>562</c:v>
                </c:pt>
                <c:pt idx="1436">
                  <c:v>562</c:v>
                </c:pt>
                <c:pt idx="1437">
                  <c:v>563</c:v>
                </c:pt>
                <c:pt idx="1438">
                  <c:v>564</c:v>
                </c:pt>
                <c:pt idx="1439">
                  <c:v>564</c:v>
                </c:pt>
                <c:pt idx="1440">
                  <c:v>564</c:v>
                </c:pt>
                <c:pt idx="1441">
                  <c:v>564</c:v>
                </c:pt>
                <c:pt idx="1442">
                  <c:v>564</c:v>
                </c:pt>
                <c:pt idx="1443">
                  <c:v>564</c:v>
                </c:pt>
                <c:pt idx="1444">
                  <c:v>564</c:v>
                </c:pt>
                <c:pt idx="1445">
                  <c:v>564</c:v>
                </c:pt>
                <c:pt idx="1446">
                  <c:v>564</c:v>
                </c:pt>
                <c:pt idx="1447">
                  <c:v>564</c:v>
                </c:pt>
                <c:pt idx="1448">
                  <c:v>564</c:v>
                </c:pt>
                <c:pt idx="1449">
                  <c:v>564</c:v>
                </c:pt>
                <c:pt idx="1450">
                  <c:v>565</c:v>
                </c:pt>
                <c:pt idx="1451">
                  <c:v>566</c:v>
                </c:pt>
                <c:pt idx="1452">
                  <c:v>566</c:v>
                </c:pt>
                <c:pt idx="1453">
                  <c:v>566</c:v>
                </c:pt>
                <c:pt idx="1454">
                  <c:v>567</c:v>
                </c:pt>
                <c:pt idx="1455">
                  <c:v>568</c:v>
                </c:pt>
                <c:pt idx="1456">
                  <c:v>568</c:v>
                </c:pt>
                <c:pt idx="1457">
                  <c:v>568</c:v>
                </c:pt>
                <c:pt idx="1458">
                  <c:v>569</c:v>
                </c:pt>
                <c:pt idx="1459">
                  <c:v>570</c:v>
                </c:pt>
                <c:pt idx="1460">
                  <c:v>570</c:v>
                </c:pt>
                <c:pt idx="1461">
                  <c:v>571</c:v>
                </c:pt>
                <c:pt idx="1462">
                  <c:v>572</c:v>
                </c:pt>
                <c:pt idx="1463">
                  <c:v>572</c:v>
                </c:pt>
                <c:pt idx="1464">
                  <c:v>572</c:v>
                </c:pt>
                <c:pt idx="1465">
                  <c:v>572</c:v>
                </c:pt>
                <c:pt idx="1466">
                  <c:v>573</c:v>
                </c:pt>
                <c:pt idx="1467">
                  <c:v>573</c:v>
                </c:pt>
                <c:pt idx="1468">
                  <c:v>574</c:v>
                </c:pt>
                <c:pt idx="1469">
                  <c:v>574</c:v>
                </c:pt>
                <c:pt idx="1470">
                  <c:v>574</c:v>
                </c:pt>
                <c:pt idx="1471">
                  <c:v>574</c:v>
                </c:pt>
                <c:pt idx="1472">
                  <c:v>575</c:v>
                </c:pt>
                <c:pt idx="1473">
                  <c:v>576</c:v>
                </c:pt>
                <c:pt idx="1474">
                  <c:v>577</c:v>
                </c:pt>
                <c:pt idx="1475">
                  <c:v>577</c:v>
                </c:pt>
                <c:pt idx="1476">
                  <c:v>577</c:v>
                </c:pt>
                <c:pt idx="1477">
                  <c:v>577</c:v>
                </c:pt>
                <c:pt idx="1478">
                  <c:v>577</c:v>
                </c:pt>
                <c:pt idx="1479">
                  <c:v>577</c:v>
                </c:pt>
                <c:pt idx="1480">
                  <c:v>577</c:v>
                </c:pt>
                <c:pt idx="1481">
                  <c:v>577</c:v>
                </c:pt>
                <c:pt idx="1482">
                  <c:v>578</c:v>
                </c:pt>
                <c:pt idx="1483">
                  <c:v>579</c:v>
                </c:pt>
                <c:pt idx="1484">
                  <c:v>579</c:v>
                </c:pt>
                <c:pt idx="1485">
                  <c:v>580</c:v>
                </c:pt>
                <c:pt idx="1486">
                  <c:v>580</c:v>
                </c:pt>
                <c:pt idx="1487">
                  <c:v>580</c:v>
                </c:pt>
                <c:pt idx="1488">
                  <c:v>580</c:v>
                </c:pt>
                <c:pt idx="1489">
                  <c:v>580</c:v>
                </c:pt>
                <c:pt idx="1490">
                  <c:v>580</c:v>
                </c:pt>
                <c:pt idx="1491">
                  <c:v>580</c:v>
                </c:pt>
                <c:pt idx="1492">
                  <c:v>580</c:v>
                </c:pt>
                <c:pt idx="1493">
                  <c:v>580</c:v>
                </c:pt>
                <c:pt idx="1494">
                  <c:v>580</c:v>
                </c:pt>
                <c:pt idx="1495">
                  <c:v>580</c:v>
                </c:pt>
                <c:pt idx="1496">
                  <c:v>580</c:v>
                </c:pt>
                <c:pt idx="1497">
                  <c:v>580</c:v>
                </c:pt>
                <c:pt idx="1498">
                  <c:v>580</c:v>
                </c:pt>
                <c:pt idx="1499">
                  <c:v>580</c:v>
                </c:pt>
                <c:pt idx="1500">
                  <c:v>581</c:v>
                </c:pt>
                <c:pt idx="1501">
                  <c:v>582</c:v>
                </c:pt>
                <c:pt idx="1502">
                  <c:v>583</c:v>
                </c:pt>
                <c:pt idx="1503">
                  <c:v>583</c:v>
                </c:pt>
                <c:pt idx="1504">
                  <c:v>583</c:v>
                </c:pt>
                <c:pt idx="1505">
                  <c:v>583</c:v>
                </c:pt>
                <c:pt idx="1506">
                  <c:v>583</c:v>
                </c:pt>
                <c:pt idx="1507">
                  <c:v>584</c:v>
                </c:pt>
                <c:pt idx="1508">
                  <c:v>585</c:v>
                </c:pt>
                <c:pt idx="1509">
                  <c:v>585</c:v>
                </c:pt>
                <c:pt idx="1510">
                  <c:v>586</c:v>
                </c:pt>
                <c:pt idx="1511">
                  <c:v>586</c:v>
                </c:pt>
                <c:pt idx="1512">
                  <c:v>586</c:v>
                </c:pt>
                <c:pt idx="1513">
                  <c:v>587</c:v>
                </c:pt>
                <c:pt idx="1514">
                  <c:v>588</c:v>
                </c:pt>
                <c:pt idx="1515">
                  <c:v>589</c:v>
                </c:pt>
                <c:pt idx="1516">
                  <c:v>589</c:v>
                </c:pt>
                <c:pt idx="1517">
                  <c:v>590</c:v>
                </c:pt>
                <c:pt idx="1518">
                  <c:v>591</c:v>
                </c:pt>
                <c:pt idx="1519">
                  <c:v>591</c:v>
                </c:pt>
                <c:pt idx="1520">
                  <c:v>591</c:v>
                </c:pt>
                <c:pt idx="1521">
                  <c:v>591</c:v>
                </c:pt>
                <c:pt idx="1522">
                  <c:v>592</c:v>
                </c:pt>
                <c:pt idx="1523">
                  <c:v>593</c:v>
                </c:pt>
                <c:pt idx="1524">
                  <c:v>594</c:v>
                </c:pt>
                <c:pt idx="1525">
                  <c:v>594</c:v>
                </c:pt>
                <c:pt idx="1526">
                  <c:v>595</c:v>
                </c:pt>
                <c:pt idx="1527">
                  <c:v>596</c:v>
                </c:pt>
                <c:pt idx="1528">
                  <c:v>597</c:v>
                </c:pt>
                <c:pt idx="1529">
                  <c:v>598</c:v>
                </c:pt>
                <c:pt idx="1530">
                  <c:v>598</c:v>
                </c:pt>
                <c:pt idx="1531">
                  <c:v>598</c:v>
                </c:pt>
                <c:pt idx="1532">
                  <c:v>598</c:v>
                </c:pt>
                <c:pt idx="1533">
                  <c:v>599</c:v>
                </c:pt>
                <c:pt idx="1534">
                  <c:v>600</c:v>
                </c:pt>
                <c:pt idx="1535">
                  <c:v>601</c:v>
                </c:pt>
                <c:pt idx="1536">
                  <c:v>601</c:v>
                </c:pt>
                <c:pt idx="1537">
                  <c:v>601</c:v>
                </c:pt>
                <c:pt idx="1538">
                  <c:v>601</c:v>
                </c:pt>
                <c:pt idx="1539">
                  <c:v>601</c:v>
                </c:pt>
                <c:pt idx="1540">
                  <c:v>601</c:v>
                </c:pt>
                <c:pt idx="1541">
                  <c:v>601</c:v>
                </c:pt>
                <c:pt idx="1542">
                  <c:v>601</c:v>
                </c:pt>
                <c:pt idx="1543">
                  <c:v>601</c:v>
                </c:pt>
                <c:pt idx="1544">
                  <c:v>601</c:v>
                </c:pt>
                <c:pt idx="1545">
                  <c:v>601</c:v>
                </c:pt>
                <c:pt idx="1546">
                  <c:v>601</c:v>
                </c:pt>
                <c:pt idx="1547">
                  <c:v>602</c:v>
                </c:pt>
                <c:pt idx="1548">
                  <c:v>603</c:v>
                </c:pt>
                <c:pt idx="1549">
                  <c:v>604</c:v>
                </c:pt>
                <c:pt idx="1550">
                  <c:v>604</c:v>
                </c:pt>
                <c:pt idx="1551">
                  <c:v>604</c:v>
                </c:pt>
                <c:pt idx="1552">
                  <c:v>604</c:v>
                </c:pt>
                <c:pt idx="1553">
                  <c:v>604</c:v>
                </c:pt>
                <c:pt idx="1554">
                  <c:v>604</c:v>
                </c:pt>
                <c:pt idx="1555">
                  <c:v>604</c:v>
                </c:pt>
                <c:pt idx="1556">
                  <c:v>604</c:v>
                </c:pt>
                <c:pt idx="1557">
                  <c:v>604</c:v>
                </c:pt>
                <c:pt idx="1558">
                  <c:v>605</c:v>
                </c:pt>
                <c:pt idx="1559">
                  <c:v>605</c:v>
                </c:pt>
                <c:pt idx="1560">
                  <c:v>606</c:v>
                </c:pt>
                <c:pt idx="1561">
                  <c:v>606</c:v>
                </c:pt>
                <c:pt idx="1562">
                  <c:v>607</c:v>
                </c:pt>
                <c:pt idx="1563">
                  <c:v>608</c:v>
                </c:pt>
                <c:pt idx="1564">
                  <c:v>609</c:v>
                </c:pt>
                <c:pt idx="1565">
                  <c:v>609</c:v>
                </c:pt>
                <c:pt idx="1566">
                  <c:v>610</c:v>
                </c:pt>
                <c:pt idx="1567">
                  <c:v>610</c:v>
                </c:pt>
                <c:pt idx="1568">
                  <c:v>610</c:v>
                </c:pt>
                <c:pt idx="1569">
                  <c:v>611</c:v>
                </c:pt>
                <c:pt idx="1570">
                  <c:v>611</c:v>
                </c:pt>
                <c:pt idx="1571">
                  <c:v>611</c:v>
                </c:pt>
                <c:pt idx="1572">
                  <c:v>612</c:v>
                </c:pt>
                <c:pt idx="1573">
                  <c:v>612</c:v>
                </c:pt>
                <c:pt idx="1574">
                  <c:v>612</c:v>
                </c:pt>
                <c:pt idx="1575">
                  <c:v>612</c:v>
                </c:pt>
                <c:pt idx="1576">
                  <c:v>612</c:v>
                </c:pt>
                <c:pt idx="1577">
                  <c:v>612</c:v>
                </c:pt>
                <c:pt idx="1578">
                  <c:v>613</c:v>
                </c:pt>
                <c:pt idx="1579">
                  <c:v>614</c:v>
                </c:pt>
                <c:pt idx="1580">
                  <c:v>615</c:v>
                </c:pt>
                <c:pt idx="1581">
                  <c:v>615</c:v>
                </c:pt>
                <c:pt idx="1582">
                  <c:v>615</c:v>
                </c:pt>
                <c:pt idx="1583">
                  <c:v>616</c:v>
                </c:pt>
                <c:pt idx="1584">
                  <c:v>616</c:v>
                </c:pt>
                <c:pt idx="1585">
                  <c:v>617</c:v>
                </c:pt>
                <c:pt idx="1586">
                  <c:v>618</c:v>
                </c:pt>
                <c:pt idx="1587">
                  <c:v>619</c:v>
                </c:pt>
                <c:pt idx="1588">
                  <c:v>619</c:v>
                </c:pt>
                <c:pt idx="1589">
                  <c:v>619</c:v>
                </c:pt>
                <c:pt idx="1590">
                  <c:v>620</c:v>
                </c:pt>
                <c:pt idx="1591">
                  <c:v>620</c:v>
                </c:pt>
                <c:pt idx="1592">
                  <c:v>620</c:v>
                </c:pt>
                <c:pt idx="1593">
                  <c:v>620</c:v>
                </c:pt>
                <c:pt idx="1594">
                  <c:v>620</c:v>
                </c:pt>
                <c:pt idx="1595">
                  <c:v>620</c:v>
                </c:pt>
                <c:pt idx="1596">
                  <c:v>620</c:v>
                </c:pt>
                <c:pt idx="1597">
                  <c:v>620</c:v>
                </c:pt>
                <c:pt idx="1598">
                  <c:v>621</c:v>
                </c:pt>
                <c:pt idx="1599">
                  <c:v>621</c:v>
                </c:pt>
                <c:pt idx="1600">
                  <c:v>621</c:v>
                </c:pt>
                <c:pt idx="1601">
                  <c:v>621</c:v>
                </c:pt>
                <c:pt idx="1602">
                  <c:v>622</c:v>
                </c:pt>
                <c:pt idx="1603">
                  <c:v>623</c:v>
                </c:pt>
                <c:pt idx="1604">
                  <c:v>624</c:v>
                </c:pt>
                <c:pt idx="1605">
                  <c:v>624</c:v>
                </c:pt>
                <c:pt idx="1606">
                  <c:v>624</c:v>
                </c:pt>
                <c:pt idx="1607">
                  <c:v>624</c:v>
                </c:pt>
                <c:pt idx="1608">
                  <c:v>624</c:v>
                </c:pt>
                <c:pt idx="1609">
                  <c:v>625</c:v>
                </c:pt>
                <c:pt idx="1610">
                  <c:v>626</c:v>
                </c:pt>
                <c:pt idx="1611">
                  <c:v>626</c:v>
                </c:pt>
                <c:pt idx="1612">
                  <c:v>627</c:v>
                </c:pt>
                <c:pt idx="1613">
                  <c:v>627</c:v>
                </c:pt>
                <c:pt idx="1614">
                  <c:v>627</c:v>
                </c:pt>
                <c:pt idx="1615">
                  <c:v>627</c:v>
                </c:pt>
                <c:pt idx="1616">
                  <c:v>628</c:v>
                </c:pt>
                <c:pt idx="1617">
                  <c:v>629</c:v>
                </c:pt>
                <c:pt idx="1618">
                  <c:v>629</c:v>
                </c:pt>
                <c:pt idx="1619">
                  <c:v>630</c:v>
                </c:pt>
                <c:pt idx="1620">
                  <c:v>630</c:v>
                </c:pt>
                <c:pt idx="1621">
                  <c:v>630</c:v>
                </c:pt>
                <c:pt idx="1622">
                  <c:v>630</c:v>
                </c:pt>
                <c:pt idx="1623">
                  <c:v>630</c:v>
                </c:pt>
                <c:pt idx="1624">
                  <c:v>630</c:v>
                </c:pt>
                <c:pt idx="1625">
                  <c:v>630</c:v>
                </c:pt>
                <c:pt idx="1626">
                  <c:v>630</c:v>
                </c:pt>
                <c:pt idx="1627">
                  <c:v>630</c:v>
                </c:pt>
                <c:pt idx="1628">
                  <c:v>630</c:v>
                </c:pt>
                <c:pt idx="1629">
                  <c:v>630</c:v>
                </c:pt>
                <c:pt idx="1630">
                  <c:v>630</c:v>
                </c:pt>
                <c:pt idx="1631">
                  <c:v>630</c:v>
                </c:pt>
                <c:pt idx="1632">
                  <c:v>630</c:v>
                </c:pt>
                <c:pt idx="1633">
                  <c:v>631</c:v>
                </c:pt>
                <c:pt idx="1634">
                  <c:v>632</c:v>
                </c:pt>
                <c:pt idx="1635">
                  <c:v>633</c:v>
                </c:pt>
                <c:pt idx="1636">
                  <c:v>633</c:v>
                </c:pt>
                <c:pt idx="1637">
                  <c:v>634</c:v>
                </c:pt>
                <c:pt idx="1638">
                  <c:v>634</c:v>
                </c:pt>
                <c:pt idx="1639">
                  <c:v>634</c:v>
                </c:pt>
                <c:pt idx="1640">
                  <c:v>635</c:v>
                </c:pt>
                <c:pt idx="1641">
                  <c:v>635</c:v>
                </c:pt>
                <c:pt idx="1642">
                  <c:v>635</c:v>
                </c:pt>
                <c:pt idx="1643">
                  <c:v>636</c:v>
                </c:pt>
                <c:pt idx="1644">
                  <c:v>637</c:v>
                </c:pt>
                <c:pt idx="1645">
                  <c:v>638</c:v>
                </c:pt>
                <c:pt idx="1646">
                  <c:v>639</c:v>
                </c:pt>
                <c:pt idx="1647">
                  <c:v>639</c:v>
                </c:pt>
                <c:pt idx="1648">
                  <c:v>639</c:v>
                </c:pt>
                <c:pt idx="1649">
                  <c:v>639</c:v>
                </c:pt>
                <c:pt idx="1650">
                  <c:v>639</c:v>
                </c:pt>
                <c:pt idx="1651">
                  <c:v>640</c:v>
                </c:pt>
                <c:pt idx="1652">
                  <c:v>640</c:v>
                </c:pt>
                <c:pt idx="1653">
                  <c:v>640</c:v>
                </c:pt>
                <c:pt idx="1654">
                  <c:v>640</c:v>
                </c:pt>
                <c:pt idx="1655">
                  <c:v>640</c:v>
                </c:pt>
                <c:pt idx="1656">
                  <c:v>641</c:v>
                </c:pt>
                <c:pt idx="1657">
                  <c:v>641</c:v>
                </c:pt>
                <c:pt idx="1658">
                  <c:v>641</c:v>
                </c:pt>
                <c:pt idx="1659">
                  <c:v>641</c:v>
                </c:pt>
                <c:pt idx="1660">
                  <c:v>641</c:v>
                </c:pt>
                <c:pt idx="1661">
                  <c:v>642</c:v>
                </c:pt>
                <c:pt idx="1662">
                  <c:v>642</c:v>
                </c:pt>
                <c:pt idx="1663">
                  <c:v>642</c:v>
                </c:pt>
                <c:pt idx="1664">
                  <c:v>642</c:v>
                </c:pt>
                <c:pt idx="1665">
                  <c:v>642</c:v>
                </c:pt>
                <c:pt idx="1666">
                  <c:v>642</c:v>
                </c:pt>
                <c:pt idx="1667">
                  <c:v>642</c:v>
                </c:pt>
                <c:pt idx="1668">
                  <c:v>642</c:v>
                </c:pt>
                <c:pt idx="1669">
                  <c:v>643</c:v>
                </c:pt>
                <c:pt idx="1670">
                  <c:v>643</c:v>
                </c:pt>
                <c:pt idx="1671">
                  <c:v>643</c:v>
                </c:pt>
                <c:pt idx="1672">
                  <c:v>643</c:v>
                </c:pt>
                <c:pt idx="1673">
                  <c:v>643</c:v>
                </c:pt>
                <c:pt idx="1674">
                  <c:v>644</c:v>
                </c:pt>
                <c:pt idx="1675">
                  <c:v>645</c:v>
                </c:pt>
                <c:pt idx="1676">
                  <c:v>645</c:v>
                </c:pt>
                <c:pt idx="1677">
                  <c:v>645</c:v>
                </c:pt>
                <c:pt idx="1678">
                  <c:v>645</c:v>
                </c:pt>
                <c:pt idx="1679">
                  <c:v>645</c:v>
                </c:pt>
                <c:pt idx="1680">
                  <c:v>646</c:v>
                </c:pt>
                <c:pt idx="1681">
                  <c:v>647</c:v>
                </c:pt>
                <c:pt idx="1682">
                  <c:v>647</c:v>
                </c:pt>
                <c:pt idx="1683">
                  <c:v>648</c:v>
                </c:pt>
                <c:pt idx="1684">
                  <c:v>648</c:v>
                </c:pt>
                <c:pt idx="1685">
                  <c:v>648</c:v>
                </c:pt>
                <c:pt idx="1686">
                  <c:v>649</c:v>
                </c:pt>
                <c:pt idx="1687">
                  <c:v>650</c:v>
                </c:pt>
                <c:pt idx="1688">
                  <c:v>650</c:v>
                </c:pt>
                <c:pt idx="1689">
                  <c:v>650</c:v>
                </c:pt>
                <c:pt idx="1690">
                  <c:v>650</c:v>
                </c:pt>
                <c:pt idx="1691">
                  <c:v>651</c:v>
                </c:pt>
                <c:pt idx="1692">
                  <c:v>651</c:v>
                </c:pt>
                <c:pt idx="1693">
                  <c:v>651</c:v>
                </c:pt>
                <c:pt idx="1694">
                  <c:v>651</c:v>
                </c:pt>
                <c:pt idx="1695">
                  <c:v>651</c:v>
                </c:pt>
                <c:pt idx="1696">
                  <c:v>651</c:v>
                </c:pt>
                <c:pt idx="1697">
                  <c:v>652</c:v>
                </c:pt>
                <c:pt idx="1698">
                  <c:v>653</c:v>
                </c:pt>
                <c:pt idx="1699">
                  <c:v>653</c:v>
                </c:pt>
                <c:pt idx="1700">
                  <c:v>653</c:v>
                </c:pt>
                <c:pt idx="1701">
                  <c:v>653</c:v>
                </c:pt>
                <c:pt idx="1702">
                  <c:v>653</c:v>
                </c:pt>
                <c:pt idx="1703">
                  <c:v>653</c:v>
                </c:pt>
                <c:pt idx="1704">
                  <c:v>654</c:v>
                </c:pt>
                <c:pt idx="1705">
                  <c:v>655</c:v>
                </c:pt>
                <c:pt idx="1706">
                  <c:v>655</c:v>
                </c:pt>
                <c:pt idx="1707">
                  <c:v>655</c:v>
                </c:pt>
                <c:pt idx="1708">
                  <c:v>655</c:v>
                </c:pt>
                <c:pt idx="1709">
                  <c:v>655</c:v>
                </c:pt>
                <c:pt idx="1710">
                  <c:v>656</c:v>
                </c:pt>
                <c:pt idx="1711">
                  <c:v>656</c:v>
                </c:pt>
                <c:pt idx="1712">
                  <c:v>656</c:v>
                </c:pt>
                <c:pt idx="1713">
                  <c:v>657</c:v>
                </c:pt>
                <c:pt idx="1714">
                  <c:v>658</c:v>
                </c:pt>
                <c:pt idx="1715">
                  <c:v>659</c:v>
                </c:pt>
                <c:pt idx="1716">
                  <c:v>660</c:v>
                </c:pt>
                <c:pt idx="1717">
                  <c:v>660</c:v>
                </c:pt>
                <c:pt idx="1718">
                  <c:v>660</c:v>
                </c:pt>
                <c:pt idx="1719">
                  <c:v>660</c:v>
                </c:pt>
                <c:pt idx="1720">
                  <c:v>660</c:v>
                </c:pt>
                <c:pt idx="1721">
                  <c:v>660</c:v>
                </c:pt>
                <c:pt idx="1722">
                  <c:v>660</c:v>
                </c:pt>
                <c:pt idx="1723">
                  <c:v>660</c:v>
                </c:pt>
                <c:pt idx="1724">
                  <c:v>661</c:v>
                </c:pt>
                <c:pt idx="1725">
                  <c:v>661</c:v>
                </c:pt>
                <c:pt idx="1726">
                  <c:v>661</c:v>
                </c:pt>
                <c:pt idx="1727">
                  <c:v>661</c:v>
                </c:pt>
                <c:pt idx="1728">
                  <c:v>661</c:v>
                </c:pt>
                <c:pt idx="1729">
                  <c:v>662</c:v>
                </c:pt>
                <c:pt idx="1730">
                  <c:v>662</c:v>
                </c:pt>
                <c:pt idx="1731">
                  <c:v>662</c:v>
                </c:pt>
                <c:pt idx="1732">
                  <c:v>663</c:v>
                </c:pt>
                <c:pt idx="1733">
                  <c:v>664</c:v>
                </c:pt>
                <c:pt idx="1734">
                  <c:v>665</c:v>
                </c:pt>
                <c:pt idx="1735">
                  <c:v>666</c:v>
                </c:pt>
                <c:pt idx="1736">
                  <c:v>666</c:v>
                </c:pt>
                <c:pt idx="1737">
                  <c:v>666</c:v>
                </c:pt>
                <c:pt idx="1738">
                  <c:v>667</c:v>
                </c:pt>
                <c:pt idx="1739">
                  <c:v>668</c:v>
                </c:pt>
                <c:pt idx="1740">
                  <c:v>668</c:v>
                </c:pt>
                <c:pt idx="1741">
                  <c:v>668</c:v>
                </c:pt>
                <c:pt idx="1742">
                  <c:v>668</c:v>
                </c:pt>
                <c:pt idx="1743">
                  <c:v>668</c:v>
                </c:pt>
                <c:pt idx="1744">
                  <c:v>668</c:v>
                </c:pt>
                <c:pt idx="1745">
                  <c:v>668</c:v>
                </c:pt>
                <c:pt idx="1746">
                  <c:v>668</c:v>
                </c:pt>
                <c:pt idx="1747">
                  <c:v>668</c:v>
                </c:pt>
                <c:pt idx="1748">
                  <c:v>668</c:v>
                </c:pt>
                <c:pt idx="1749">
                  <c:v>669</c:v>
                </c:pt>
                <c:pt idx="1750">
                  <c:v>670</c:v>
                </c:pt>
                <c:pt idx="1751">
                  <c:v>671</c:v>
                </c:pt>
                <c:pt idx="1752">
                  <c:v>671</c:v>
                </c:pt>
                <c:pt idx="1753">
                  <c:v>672</c:v>
                </c:pt>
                <c:pt idx="1754">
                  <c:v>673</c:v>
                </c:pt>
                <c:pt idx="1755">
                  <c:v>674</c:v>
                </c:pt>
                <c:pt idx="1756">
                  <c:v>674</c:v>
                </c:pt>
                <c:pt idx="1757">
                  <c:v>674</c:v>
                </c:pt>
                <c:pt idx="1758">
                  <c:v>674</c:v>
                </c:pt>
                <c:pt idx="1759">
                  <c:v>674</c:v>
                </c:pt>
                <c:pt idx="1760">
                  <c:v>675</c:v>
                </c:pt>
                <c:pt idx="1761">
                  <c:v>676</c:v>
                </c:pt>
                <c:pt idx="1762">
                  <c:v>676</c:v>
                </c:pt>
                <c:pt idx="1763">
                  <c:v>677</c:v>
                </c:pt>
                <c:pt idx="1764">
                  <c:v>678</c:v>
                </c:pt>
                <c:pt idx="1765">
                  <c:v>679</c:v>
                </c:pt>
                <c:pt idx="1766">
                  <c:v>680</c:v>
                </c:pt>
                <c:pt idx="1767">
                  <c:v>680</c:v>
                </c:pt>
                <c:pt idx="1768">
                  <c:v>681</c:v>
                </c:pt>
                <c:pt idx="1769">
                  <c:v>682</c:v>
                </c:pt>
                <c:pt idx="1770">
                  <c:v>682</c:v>
                </c:pt>
                <c:pt idx="1771">
                  <c:v>682</c:v>
                </c:pt>
                <c:pt idx="1772">
                  <c:v>683</c:v>
                </c:pt>
                <c:pt idx="1773">
                  <c:v>684</c:v>
                </c:pt>
                <c:pt idx="1774">
                  <c:v>685</c:v>
                </c:pt>
                <c:pt idx="1775">
                  <c:v>686</c:v>
                </c:pt>
                <c:pt idx="1776">
                  <c:v>687</c:v>
                </c:pt>
                <c:pt idx="1777">
                  <c:v>688</c:v>
                </c:pt>
                <c:pt idx="1778">
                  <c:v>689</c:v>
                </c:pt>
                <c:pt idx="1779">
                  <c:v>690</c:v>
                </c:pt>
                <c:pt idx="1780">
                  <c:v>691</c:v>
                </c:pt>
                <c:pt idx="1781">
                  <c:v>692</c:v>
                </c:pt>
                <c:pt idx="1782">
                  <c:v>693</c:v>
                </c:pt>
                <c:pt idx="1783">
                  <c:v>693</c:v>
                </c:pt>
                <c:pt idx="1784">
                  <c:v>694</c:v>
                </c:pt>
                <c:pt idx="1785">
                  <c:v>695</c:v>
                </c:pt>
                <c:pt idx="1786">
                  <c:v>696</c:v>
                </c:pt>
                <c:pt idx="1787">
                  <c:v>696</c:v>
                </c:pt>
                <c:pt idx="1788">
                  <c:v>697</c:v>
                </c:pt>
                <c:pt idx="1789">
                  <c:v>697</c:v>
                </c:pt>
                <c:pt idx="1790">
                  <c:v>698</c:v>
                </c:pt>
                <c:pt idx="1791">
                  <c:v>698</c:v>
                </c:pt>
                <c:pt idx="1792">
                  <c:v>698</c:v>
                </c:pt>
                <c:pt idx="1793">
                  <c:v>699</c:v>
                </c:pt>
                <c:pt idx="1794">
                  <c:v>699</c:v>
                </c:pt>
                <c:pt idx="1795">
                  <c:v>700</c:v>
                </c:pt>
                <c:pt idx="1796">
                  <c:v>701</c:v>
                </c:pt>
                <c:pt idx="1797">
                  <c:v>701</c:v>
                </c:pt>
                <c:pt idx="1798">
                  <c:v>702</c:v>
                </c:pt>
                <c:pt idx="1799">
                  <c:v>702</c:v>
                </c:pt>
                <c:pt idx="1800">
                  <c:v>702</c:v>
                </c:pt>
                <c:pt idx="1801">
                  <c:v>703</c:v>
                </c:pt>
                <c:pt idx="1802">
                  <c:v>704</c:v>
                </c:pt>
                <c:pt idx="1803">
                  <c:v>705</c:v>
                </c:pt>
                <c:pt idx="1804">
                  <c:v>706</c:v>
                </c:pt>
                <c:pt idx="1805">
                  <c:v>707</c:v>
                </c:pt>
                <c:pt idx="1806">
                  <c:v>707</c:v>
                </c:pt>
                <c:pt idx="1807">
                  <c:v>707</c:v>
                </c:pt>
                <c:pt idx="1808">
                  <c:v>707</c:v>
                </c:pt>
                <c:pt idx="1809">
                  <c:v>707</c:v>
                </c:pt>
                <c:pt idx="1810">
                  <c:v>708</c:v>
                </c:pt>
                <c:pt idx="1811">
                  <c:v>708</c:v>
                </c:pt>
                <c:pt idx="1812">
                  <c:v>708</c:v>
                </c:pt>
                <c:pt idx="1813">
                  <c:v>709</c:v>
                </c:pt>
                <c:pt idx="1814">
                  <c:v>709</c:v>
                </c:pt>
                <c:pt idx="1815">
                  <c:v>710</c:v>
                </c:pt>
                <c:pt idx="1816">
                  <c:v>710</c:v>
                </c:pt>
                <c:pt idx="1817">
                  <c:v>710</c:v>
                </c:pt>
                <c:pt idx="1818">
                  <c:v>710</c:v>
                </c:pt>
                <c:pt idx="1819">
                  <c:v>710</c:v>
                </c:pt>
                <c:pt idx="1820">
                  <c:v>710</c:v>
                </c:pt>
                <c:pt idx="1821">
                  <c:v>710</c:v>
                </c:pt>
                <c:pt idx="1822">
                  <c:v>710</c:v>
                </c:pt>
                <c:pt idx="1823">
                  <c:v>710</c:v>
                </c:pt>
                <c:pt idx="1824">
                  <c:v>711</c:v>
                </c:pt>
                <c:pt idx="1825">
                  <c:v>711</c:v>
                </c:pt>
                <c:pt idx="1826">
                  <c:v>711</c:v>
                </c:pt>
                <c:pt idx="1827">
                  <c:v>711</c:v>
                </c:pt>
                <c:pt idx="1828">
                  <c:v>712</c:v>
                </c:pt>
                <c:pt idx="1829">
                  <c:v>712</c:v>
                </c:pt>
                <c:pt idx="1830">
                  <c:v>712</c:v>
                </c:pt>
                <c:pt idx="1831">
                  <c:v>713</c:v>
                </c:pt>
                <c:pt idx="1832">
                  <c:v>713</c:v>
                </c:pt>
                <c:pt idx="1833">
                  <c:v>713</c:v>
                </c:pt>
                <c:pt idx="1834">
                  <c:v>714</c:v>
                </c:pt>
                <c:pt idx="1835">
                  <c:v>715</c:v>
                </c:pt>
                <c:pt idx="1836">
                  <c:v>715</c:v>
                </c:pt>
                <c:pt idx="1837">
                  <c:v>715</c:v>
                </c:pt>
                <c:pt idx="1838">
                  <c:v>716</c:v>
                </c:pt>
                <c:pt idx="1839">
                  <c:v>717</c:v>
                </c:pt>
                <c:pt idx="1840">
                  <c:v>718</c:v>
                </c:pt>
                <c:pt idx="1841">
                  <c:v>718</c:v>
                </c:pt>
                <c:pt idx="1842">
                  <c:v>718</c:v>
                </c:pt>
                <c:pt idx="1843">
                  <c:v>718</c:v>
                </c:pt>
                <c:pt idx="1844">
                  <c:v>718</c:v>
                </c:pt>
                <c:pt idx="1845">
                  <c:v>719</c:v>
                </c:pt>
                <c:pt idx="1846">
                  <c:v>720</c:v>
                </c:pt>
                <c:pt idx="1847">
                  <c:v>721</c:v>
                </c:pt>
                <c:pt idx="1848">
                  <c:v>721</c:v>
                </c:pt>
                <c:pt idx="1849">
                  <c:v>722</c:v>
                </c:pt>
                <c:pt idx="1850">
                  <c:v>723</c:v>
                </c:pt>
                <c:pt idx="1851">
                  <c:v>724</c:v>
                </c:pt>
                <c:pt idx="1852">
                  <c:v>724</c:v>
                </c:pt>
                <c:pt idx="1853">
                  <c:v>724</c:v>
                </c:pt>
                <c:pt idx="1854">
                  <c:v>724</c:v>
                </c:pt>
                <c:pt idx="1855">
                  <c:v>724</c:v>
                </c:pt>
                <c:pt idx="1856">
                  <c:v>725</c:v>
                </c:pt>
                <c:pt idx="1857">
                  <c:v>726</c:v>
                </c:pt>
                <c:pt idx="1858">
                  <c:v>727</c:v>
                </c:pt>
                <c:pt idx="1859">
                  <c:v>727</c:v>
                </c:pt>
                <c:pt idx="1860">
                  <c:v>728</c:v>
                </c:pt>
                <c:pt idx="1861">
                  <c:v>728</c:v>
                </c:pt>
                <c:pt idx="1862">
                  <c:v>729</c:v>
                </c:pt>
                <c:pt idx="1863">
                  <c:v>729</c:v>
                </c:pt>
                <c:pt idx="1864">
                  <c:v>730</c:v>
                </c:pt>
                <c:pt idx="1865">
                  <c:v>730</c:v>
                </c:pt>
                <c:pt idx="1866">
                  <c:v>730</c:v>
                </c:pt>
                <c:pt idx="1867">
                  <c:v>731</c:v>
                </c:pt>
                <c:pt idx="1868">
                  <c:v>732</c:v>
                </c:pt>
                <c:pt idx="1869">
                  <c:v>733</c:v>
                </c:pt>
                <c:pt idx="1870">
                  <c:v>734</c:v>
                </c:pt>
                <c:pt idx="1871">
                  <c:v>735</c:v>
                </c:pt>
                <c:pt idx="1872">
                  <c:v>735</c:v>
                </c:pt>
                <c:pt idx="1873">
                  <c:v>735</c:v>
                </c:pt>
                <c:pt idx="1874">
                  <c:v>736</c:v>
                </c:pt>
                <c:pt idx="1875">
                  <c:v>736</c:v>
                </c:pt>
                <c:pt idx="1876">
                  <c:v>736</c:v>
                </c:pt>
                <c:pt idx="1877">
                  <c:v>736</c:v>
                </c:pt>
                <c:pt idx="1878">
                  <c:v>736</c:v>
                </c:pt>
                <c:pt idx="1879">
                  <c:v>736</c:v>
                </c:pt>
                <c:pt idx="1880">
                  <c:v>736</c:v>
                </c:pt>
                <c:pt idx="1881">
                  <c:v>736</c:v>
                </c:pt>
                <c:pt idx="1882">
                  <c:v>736</c:v>
                </c:pt>
                <c:pt idx="1883">
                  <c:v>736</c:v>
                </c:pt>
                <c:pt idx="1884">
                  <c:v>736</c:v>
                </c:pt>
                <c:pt idx="1885">
                  <c:v>736</c:v>
                </c:pt>
                <c:pt idx="1886">
                  <c:v>736</c:v>
                </c:pt>
                <c:pt idx="1887">
                  <c:v>736</c:v>
                </c:pt>
                <c:pt idx="1888">
                  <c:v>736</c:v>
                </c:pt>
                <c:pt idx="1889">
                  <c:v>736</c:v>
                </c:pt>
                <c:pt idx="1890">
                  <c:v>736</c:v>
                </c:pt>
                <c:pt idx="1891">
                  <c:v>737</c:v>
                </c:pt>
                <c:pt idx="1892">
                  <c:v>737</c:v>
                </c:pt>
                <c:pt idx="1893">
                  <c:v>738</c:v>
                </c:pt>
                <c:pt idx="1894">
                  <c:v>739</c:v>
                </c:pt>
                <c:pt idx="1895">
                  <c:v>740</c:v>
                </c:pt>
                <c:pt idx="1896">
                  <c:v>740</c:v>
                </c:pt>
                <c:pt idx="1897">
                  <c:v>740</c:v>
                </c:pt>
                <c:pt idx="1898">
                  <c:v>740</c:v>
                </c:pt>
                <c:pt idx="1899">
                  <c:v>740</c:v>
                </c:pt>
                <c:pt idx="1900">
                  <c:v>740</c:v>
                </c:pt>
                <c:pt idx="1901">
                  <c:v>741</c:v>
                </c:pt>
                <c:pt idx="1902">
                  <c:v>742</c:v>
                </c:pt>
                <c:pt idx="1903">
                  <c:v>743</c:v>
                </c:pt>
                <c:pt idx="1904">
                  <c:v>744</c:v>
                </c:pt>
                <c:pt idx="1905">
                  <c:v>744</c:v>
                </c:pt>
                <c:pt idx="1906">
                  <c:v>745</c:v>
                </c:pt>
                <c:pt idx="1907">
                  <c:v>745</c:v>
                </c:pt>
                <c:pt idx="1908">
                  <c:v>745</c:v>
                </c:pt>
                <c:pt idx="1909">
                  <c:v>745</c:v>
                </c:pt>
                <c:pt idx="1910">
                  <c:v>745</c:v>
                </c:pt>
                <c:pt idx="1911">
                  <c:v>746</c:v>
                </c:pt>
                <c:pt idx="1912">
                  <c:v>746</c:v>
                </c:pt>
                <c:pt idx="1913">
                  <c:v>747</c:v>
                </c:pt>
                <c:pt idx="1914">
                  <c:v>747</c:v>
                </c:pt>
                <c:pt idx="1915">
                  <c:v>747</c:v>
                </c:pt>
                <c:pt idx="1916">
                  <c:v>747</c:v>
                </c:pt>
                <c:pt idx="1917">
                  <c:v>747</c:v>
                </c:pt>
                <c:pt idx="1918">
                  <c:v>747</c:v>
                </c:pt>
                <c:pt idx="1919">
                  <c:v>747</c:v>
                </c:pt>
                <c:pt idx="1920">
                  <c:v>747</c:v>
                </c:pt>
                <c:pt idx="1921">
                  <c:v>747</c:v>
                </c:pt>
                <c:pt idx="1922">
                  <c:v>747</c:v>
                </c:pt>
                <c:pt idx="1923">
                  <c:v>747</c:v>
                </c:pt>
                <c:pt idx="1924">
                  <c:v>747</c:v>
                </c:pt>
                <c:pt idx="1925">
                  <c:v>747</c:v>
                </c:pt>
                <c:pt idx="1926">
                  <c:v>747</c:v>
                </c:pt>
                <c:pt idx="1927">
                  <c:v>747</c:v>
                </c:pt>
                <c:pt idx="1928">
                  <c:v>747</c:v>
                </c:pt>
                <c:pt idx="1929">
                  <c:v>748</c:v>
                </c:pt>
                <c:pt idx="1930">
                  <c:v>748</c:v>
                </c:pt>
                <c:pt idx="1931">
                  <c:v>748</c:v>
                </c:pt>
                <c:pt idx="1932">
                  <c:v>748</c:v>
                </c:pt>
                <c:pt idx="1933">
                  <c:v>749</c:v>
                </c:pt>
                <c:pt idx="1934">
                  <c:v>750</c:v>
                </c:pt>
                <c:pt idx="1935">
                  <c:v>750</c:v>
                </c:pt>
                <c:pt idx="1936">
                  <c:v>751</c:v>
                </c:pt>
                <c:pt idx="1937">
                  <c:v>752</c:v>
                </c:pt>
                <c:pt idx="1938">
                  <c:v>752</c:v>
                </c:pt>
                <c:pt idx="1939">
                  <c:v>752</c:v>
                </c:pt>
                <c:pt idx="1940">
                  <c:v>752</c:v>
                </c:pt>
                <c:pt idx="1941">
                  <c:v>752</c:v>
                </c:pt>
                <c:pt idx="1942">
                  <c:v>752</c:v>
                </c:pt>
                <c:pt idx="1943">
                  <c:v>752</c:v>
                </c:pt>
                <c:pt idx="1944">
                  <c:v>752</c:v>
                </c:pt>
                <c:pt idx="1945">
                  <c:v>752</c:v>
                </c:pt>
                <c:pt idx="1946">
                  <c:v>752</c:v>
                </c:pt>
                <c:pt idx="1947">
                  <c:v>752</c:v>
                </c:pt>
                <c:pt idx="1948">
                  <c:v>753</c:v>
                </c:pt>
                <c:pt idx="1949">
                  <c:v>754</c:v>
                </c:pt>
                <c:pt idx="1950">
                  <c:v>755</c:v>
                </c:pt>
                <c:pt idx="1951">
                  <c:v>755</c:v>
                </c:pt>
                <c:pt idx="1952">
                  <c:v>755</c:v>
                </c:pt>
                <c:pt idx="1953">
                  <c:v>755</c:v>
                </c:pt>
                <c:pt idx="1954">
                  <c:v>756</c:v>
                </c:pt>
                <c:pt idx="1955">
                  <c:v>756</c:v>
                </c:pt>
                <c:pt idx="1956">
                  <c:v>756</c:v>
                </c:pt>
                <c:pt idx="1957">
                  <c:v>757</c:v>
                </c:pt>
                <c:pt idx="1958">
                  <c:v>758</c:v>
                </c:pt>
                <c:pt idx="1959">
                  <c:v>759</c:v>
                </c:pt>
                <c:pt idx="1960">
                  <c:v>760</c:v>
                </c:pt>
                <c:pt idx="1961">
                  <c:v>760</c:v>
                </c:pt>
                <c:pt idx="1962">
                  <c:v>760</c:v>
                </c:pt>
                <c:pt idx="1963">
                  <c:v>761</c:v>
                </c:pt>
                <c:pt idx="1964">
                  <c:v>761</c:v>
                </c:pt>
                <c:pt idx="1965">
                  <c:v>761</c:v>
                </c:pt>
                <c:pt idx="1966">
                  <c:v>761</c:v>
                </c:pt>
                <c:pt idx="1967">
                  <c:v>762</c:v>
                </c:pt>
                <c:pt idx="1968">
                  <c:v>762</c:v>
                </c:pt>
                <c:pt idx="1969">
                  <c:v>762</c:v>
                </c:pt>
                <c:pt idx="1970">
                  <c:v>762</c:v>
                </c:pt>
                <c:pt idx="1971">
                  <c:v>762</c:v>
                </c:pt>
                <c:pt idx="1972">
                  <c:v>762</c:v>
                </c:pt>
                <c:pt idx="1973">
                  <c:v>762</c:v>
                </c:pt>
                <c:pt idx="1974">
                  <c:v>762</c:v>
                </c:pt>
                <c:pt idx="1975">
                  <c:v>762</c:v>
                </c:pt>
                <c:pt idx="1976">
                  <c:v>762</c:v>
                </c:pt>
                <c:pt idx="1977">
                  <c:v>762</c:v>
                </c:pt>
                <c:pt idx="1978">
                  <c:v>763</c:v>
                </c:pt>
                <c:pt idx="1979">
                  <c:v>763</c:v>
                </c:pt>
                <c:pt idx="1980">
                  <c:v>764</c:v>
                </c:pt>
                <c:pt idx="1981">
                  <c:v>765</c:v>
                </c:pt>
                <c:pt idx="1982">
                  <c:v>766</c:v>
                </c:pt>
                <c:pt idx="1983">
                  <c:v>767</c:v>
                </c:pt>
                <c:pt idx="1984">
                  <c:v>768</c:v>
                </c:pt>
                <c:pt idx="1985">
                  <c:v>769</c:v>
                </c:pt>
                <c:pt idx="1986">
                  <c:v>770</c:v>
                </c:pt>
                <c:pt idx="1987">
                  <c:v>771</c:v>
                </c:pt>
                <c:pt idx="1988">
                  <c:v>772</c:v>
                </c:pt>
                <c:pt idx="1989">
                  <c:v>773</c:v>
                </c:pt>
                <c:pt idx="1990">
                  <c:v>774</c:v>
                </c:pt>
                <c:pt idx="1991">
                  <c:v>775</c:v>
                </c:pt>
                <c:pt idx="1992">
                  <c:v>776</c:v>
                </c:pt>
                <c:pt idx="1993">
                  <c:v>777</c:v>
                </c:pt>
                <c:pt idx="1994">
                  <c:v>778</c:v>
                </c:pt>
                <c:pt idx="1995">
                  <c:v>779</c:v>
                </c:pt>
                <c:pt idx="1996">
                  <c:v>780</c:v>
                </c:pt>
                <c:pt idx="1997">
                  <c:v>781</c:v>
                </c:pt>
                <c:pt idx="1998">
                  <c:v>782</c:v>
                </c:pt>
                <c:pt idx="1999">
                  <c:v>783</c:v>
                </c:pt>
                <c:pt idx="2000">
                  <c:v>784</c:v>
                </c:pt>
                <c:pt idx="2001">
                  <c:v>784</c:v>
                </c:pt>
                <c:pt idx="2002">
                  <c:v>784</c:v>
                </c:pt>
                <c:pt idx="2003">
                  <c:v>785</c:v>
                </c:pt>
                <c:pt idx="2004">
                  <c:v>785</c:v>
                </c:pt>
                <c:pt idx="2005">
                  <c:v>785</c:v>
                </c:pt>
                <c:pt idx="2006">
                  <c:v>786</c:v>
                </c:pt>
                <c:pt idx="2007">
                  <c:v>786</c:v>
                </c:pt>
                <c:pt idx="2008">
                  <c:v>786</c:v>
                </c:pt>
                <c:pt idx="2009">
                  <c:v>786</c:v>
                </c:pt>
                <c:pt idx="2010">
                  <c:v>787</c:v>
                </c:pt>
                <c:pt idx="2011">
                  <c:v>788</c:v>
                </c:pt>
                <c:pt idx="2012">
                  <c:v>788</c:v>
                </c:pt>
                <c:pt idx="2013">
                  <c:v>788</c:v>
                </c:pt>
                <c:pt idx="2014">
                  <c:v>789</c:v>
                </c:pt>
                <c:pt idx="2015">
                  <c:v>790</c:v>
                </c:pt>
                <c:pt idx="2016">
                  <c:v>791</c:v>
                </c:pt>
                <c:pt idx="2017">
                  <c:v>791</c:v>
                </c:pt>
                <c:pt idx="2018">
                  <c:v>791</c:v>
                </c:pt>
                <c:pt idx="2019">
                  <c:v>791</c:v>
                </c:pt>
                <c:pt idx="2020">
                  <c:v>791</c:v>
                </c:pt>
                <c:pt idx="2021">
                  <c:v>791</c:v>
                </c:pt>
                <c:pt idx="2022">
                  <c:v>791</c:v>
                </c:pt>
                <c:pt idx="2023">
                  <c:v>791</c:v>
                </c:pt>
                <c:pt idx="2024">
                  <c:v>791</c:v>
                </c:pt>
                <c:pt idx="2025">
                  <c:v>791</c:v>
                </c:pt>
                <c:pt idx="2026">
                  <c:v>791</c:v>
                </c:pt>
                <c:pt idx="2027">
                  <c:v>791</c:v>
                </c:pt>
                <c:pt idx="2028">
                  <c:v>791</c:v>
                </c:pt>
                <c:pt idx="2029">
                  <c:v>792</c:v>
                </c:pt>
                <c:pt idx="2030">
                  <c:v>792</c:v>
                </c:pt>
                <c:pt idx="2031">
                  <c:v>792</c:v>
                </c:pt>
                <c:pt idx="2032">
                  <c:v>793</c:v>
                </c:pt>
                <c:pt idx="2033">
                  <c:v>793</c:v>
                </c:pt>
                <c:pt idx="2034">
                  <c:v>794</c:v>
                </c:pt>
                <c:pt idx="2035">
                  <c:v>794</c:v>
                </c:pt>
                <c:pt idx="2036">
                  <c:v>794</c:v>
                </c:pt>
                <c:pt idx="2037">
                  <c:v>794</c:v>
                </c:pt>
                <c:pt idx="2038">
                  <c:v>794</c:v>
                </c:pt>
                <c:pt idx="2039">
                  <c:v>795</c:v>
                </c:pt>
                <c:pt idx="2040">
                  <c:v>795</c:v>
                </c:pt>
                <c:pt idx="2041">
                  <c:v>795</c:v>
                </c:pt>
                <c:pt idx="2042">
                  <c:v>795</c:v>
                </c:pt>
                <c:pt idx="2043">
                  <c:v>795</c:v>
                </c:pt>
                <c:pt idx="2044">
                  <c:v>795</c:v>
                </c:pt>
                <c:pt idx="2045">
                  <c:v>795</c:v>
                </c:pt>
                <c:pt idx="2046">
                  <c:v>795</c:v>
                </c:pt>
                <c:pt idx="2047">
                  <c:v>795</c:v>
                </c:pt>
                <c:pt idx="2048">
                  <c:v>796</c:v>
                </c:pt>
                <c:pt idx="2049">
                  <c:v>797</c:v>
                </c:pt>
                <c:pt idx="2050">
                  <c:v>797</c:v>
                </c:pt>
                <c:pt idx="2051">
                  <c:v>797</c:v>
                </c:pt>
                <c:pt idx="2052">
                  <c:v>798</c:v>
                </c:pt>
                <c:pt idx="2053">
                  <c:v>798</c:v>
                </c:pt>
                <c:pt idx="2054">
                  <c:v>798</c:v>
                </c:pt>
                <c:pt idx="2055">
                  <c:v>798</c:v>
                </c:pt>
                <c:pt idx="2056">
                  <c:v>798</c:v>
                </c:pt>
                <c:pt idx="2057">
                  <c:v>798</c:v>
                </c:pt>
                <c:pt idx="2058">
                  <c:v>798</c:v>
                </c:pt>
                <c:pt idx="2059">
                  <c:v>798</c:v>
                </c:pt>
                <c:pt idx="2060">
                  <c:v>799</c:v>
                </c:pt>
                <c:pt idx="2061">
                  <c:v>799</c:v>
                </c:pt>
                <c:pt idx="2062">
                  <c:v>799</c:v>
                </c:pt>
                <c:pt idx="2063">
                  <c:v>799</c:v>
                </c:pt>
                <c:pt idx="2064">
                  <c:v>799</c:v>
                </c:pt>
                <c:pt idx="2065">
                  <c:v>800</c:v>
                </c:pt>
                <c:pt idx="2066">
                  <c:v>800</c:v>
                </c:pt>
                <c:pt idx="2067">
                  <c:v>800</c:v>
                </c:pt>
                <c:pt idx="2068">
                  <c:v>801</c:v>
                </c:pt>
                <c:pt idx="2069">
                  <c:v>801</c:v>
                </c:pt>
                <c:pt idx="2070">
                  <c:v>802</c:v>
                </c:pt>
                <c:pt idx="2071">
                  <c:v>802</c:v>
                </c:pt>
                <c:pt idx="2072">
                  <c:v>803</c:v>
                </c:pt>
                <c:pt idx="2073">
                  <c:v>804</c:v>
                </c:pt>
                <c:pt idx="2074">
                  <c:v>804</c:v>
                </c:pt>
                <c:pt idx="2075">
                  <c:v>804</c:v>
                </c:pt>
                <c:pt idx="2076">
                  <c:v>804</c:v>
                </c:pt>
                <c:pt idx="2077">
                  <c:v>804</c:v>
                </c:pt>
                <c:pt idx="2078">
                  <c:v>804</c:v>
                </c:pt>
                <c:pt idx="2079">
                  <c:v>804</c:v>
                </c:pt>
                <c:pt idx="2080">
                  <c:v>804</c:v>
                </c:pt>
                <c:pt idx="2081">
                  <c:v>805</c:v>
                </c:pt>
                <c:pt idx="2082">
                  <c:v>805</c:v>
                </c:pt>
                <c:pt idx="2083">
                  <c:v>805</c:v>
                </c:pt>
                <c:pt idx="2084">
                  <c:v>805</c:v>
                </c:pt>
                <c:pt idx="2085">
                  <c:v>806</c:v>
                </c:pt>
                <c:pt idx="2086">
                  <c:v>806</c:v>
                </c:pt>
                <c:pt idx="2087">
                  <c:v>806</c:v>
                </c:pt>
                <c:pt idx="2088">
                  <c:v>807</c:v>
                </c:pt>
                <c:pt idx="2089">
                  <c:v>808</c:v>
                </c:pt>
                <c:pt idx="2090">
                  <c:v>809</c:v>
                </c:pt>
                <c:pt idx="2091">
                  <c:v>810</c:v>
                </c:pt>
                <c:pt idx="2092">
                  <c:v>811</c:v>
                </c:pt>
                <c:pt idx="2093">
                  <c:v>812</c:v>
                </c:pt>
                <c:pt idx="2094">
                  <c:v>813</c:v>
                </c:pt>
                <c:pt idx="2095">
                  <c:v>813</c:v>
                </c:pt>
                <c:pt idx="2096">
                  <c:v>814</c:v>
                </c:pt>
                <c:pt idx="2097">
                  <c:v>815</c:v>
                </c:pt>
                <c:pt idx="2098">
                  <c:v>816</c:v>
                </c:pt>
                <c:pt idx="2099">
                  <c:v>817</c:v>
                </c:pt>
                <c:pt idx="2100">
                  <c:v>817</c:v>
                </c:pt>
                <c:pt idx="2101">
                  <c:v>817</c:v>
                </c:pt>
                <c:pt idx="2102">
                  <c:v>817</c:v>
                </c:pt>
                <c:pt idx="2103">
                  <c:v>817</c:v>
                </c:pt>
                <c:pt idx="2104">
                  <c:v>817</c:v>
                </c:pt>
                <c:pt idx="2105">
                  <c:v>817</c:v>
                </c:pt>
                <c:pt idx="2106">
                  <c:v>818</c:v>
                </c:pt>
                <c:pt idx="2107">
                  <c:v>818</c:v>
                </c:pt>
                <c:pt idx="2108">
                  <c:v>819</c:v>
                </c:pt>
                <c:pt idx="2109">
                  <c:v>820</c:v>
                </c:pt>
                <c:pt idx="2110">
                  <c:v>820</c:v>
                </c:pt>
                <c:pt idx="2111">
                  <c:v>820</c:v>
                </c:pt>
                <c:pt idx="2112">
                  <c:v>820</c:v>
                </c:pt>
                <c:pt idx="2113">
                  <c:v>820</c:v>
                </c:pt>
                <c:pt idx="2114">
                  <c:v>821</c:v>
                </c:pt>
                <c:pt idx="2115">
                  <c:v>821</c:v>
                </c:pt>
                <c:pt idx="2116">
                  <c:v>821</c:v>
                </c:pt>
                <c:pt idx="2117">
                  <c:v>821</c:v>
                </c:pt>
                <c:pt idx="2118">
                  <c:v>821</c:v>
                </c:pt>
                <c:pt idx="2119">
                  <c:v>821</c:v>
                </c:pt>
                <c:pt idx="2120">
                  <c:v>821</c:v>
                </c:pt>
                <c:pt idx="2121">
                  <c:v>821</c:v>
                </c:pt>
                <c:pt idx="2122">
                  <c:v>822</c:v>
                </c:pt>
                <c:pt idx="2123">
                  <c:v>822</c:v>
                </c:pt>
                <c:pt idx="2124">
                  <c:v>822</c:v>
                </c:pt>
                <c:pt idx="2125">
                  <c:v>823</c:v>
                </c:pt>
                <c:pt idx="2126">
                  <c:v>823</c:v>
                </c:pt>
                <c:pt idx="2127">
                  <c:v>823</c:v>
                </c:pt>
                <c:pt idx="2128">
                  <c:v>824</c:v>
                </c:pt>
                <c:pt idx="2129">
                  <c:v>825</c:v>
                </c:pt>
                <c:pt idx="2130">
                  <c:v>826</c:v>
                </c:pt>
                <c:pt idx="2131">
                  <c:v>826</c:v>
                </c:pt>
                <c:pt idx="2132">
                  <c:v>826</c:v>
                </c:pt>
                <c:pt idx="2133">
                  <c:v>827</c:v>
                </c:pt>
                <c:pt idx="2134">
                  <c:v>827</c:v>
                </c:pt>
                <c:pt idx="2135">
                  <c:v>828</c:v>
                </c:pt>
                <c:pt idx="2136">
                  <c:v>828</c:v>
                </c:pt>
                <c:pt idx="2137">
                  <c:v>829</c:v>
                </c:pt>
                <c:pt idx="2138">
                  <c:v>829</c:v>
                </c:pt>
                <c:pt idx="2139">
                  <c:v>830</c:v>
                </c:pt>
                <c:pt idx="2140">
                  <c:v>830</c:v>
                </c:pt>
                <c:pt idx="2141">
                  <c:v>831</c:v>
                </c:pt>
                <c:pt idx="2142">
                  <c:v>832</c:v>
                </c:pt>
                <c:pt idx="2143">
                  <c:v>832</c:v>
                </c:pt>
                <c:pt idx="2144">
                  <c:v>832</c:v>
                </c:pt>
                <c:pt idx="2145">
                  <c:v>833</c:v>
                </c:pt>
                <c:pt idx="2146">
                  <c:v>834</c:v>
                </c:pt>
                <c:pt idx="2147">
                  <c:v>835</c:v>
                </c:pt>
                <c:pt idx="2148">
                  <c:v>836</c:v>
                </c:pt>
                <c:pt idx="2149">
                  <c:v>836</c:v>
                </c:pt>
                <c:pt idx="2150">
                  <c:v>836</c:v>
                </c:pt>
                <c:pt idx="2151">
                  <c:v>837</c:v>
                </c:pt>
                <c:pt idx="2152">
                  <c:v>838</c:v>
                </c:pt>
                <c:pt idx="2153">
                  <c:v>838</c:v>
                </c:pt>
                <c:pt idx="2154">
                  <c:v>839</c:v>
                </c:pt>
                <c:pt idx="2155">
                  <c:v>839</c:v>
                </c:pt>
                <c:pt idx="2156">
                  <c:v>840</c:v>
                </c:pt>
                <c:pt idx="2157">
                  <c:v>841</c:v>
                </c:pt>
                <c:pt idx="2158">
                  <c:v>841</c:v>
                </c:pt>
                <c:pt idx="2159">
                  <c:v>841</c:v>
                </c:pt>
                <c:pt idx="2160">
                  <c:v>841</c:v>
                </c:pt>
                <c:pt idx="2161">
                  <c:v>841</c:v>
                </c:pt>
                <c:pt idx="2162">
                  <c:v>841</c:v>
                </c:pt>
                <c:pt idx="2163">
                  <c:v>841</c:v>
                </c:pt>
                <c:pt idx="2164">
                  <c:v>841</c:v>
                </c:pt>
                <c:pt idx="2165">
                  <c:v>841</c:v>
                </c:pt>
                <c:pt idx="2166">
                  <c:v>841</c:v>
                </c:pt>
                <c:pt idx="2167">
                  <c:v>841</c:v>
                </c:pt>
                <c:pt idx="2168">
                  <c:v>842</c:v>
                </c:pt>
                <c:pt idx="2169">
                  <c:v>843</c:v>
                </c:pt>
                <c:pt idx="2170">
                  <c:v>843</c:v>
                </c:pt>
                <c:pt idx="2171">
                  <c:v>843</c:v>
                </c:pt>
                <c:pt idx="2172">
                  <c:v>843</c:v>
                </c:pt>
                <c:pt idx="2173">
                  <c:v>843</c:v>
                </c:pt>
                <c:pt idx="2174">
                  <c:v>843</c:v>
                </c:pt>
                <c:pt idx="2175">
                  <c:v>844</c:v>
                </c:pt>
                <c:pt idx="2176">
                  <c:v>845</c:v>
                </c:pt>
                <c:pt idx="2177">
                  <c:v>845</c:v>
                </c:pt>
                <c:pt idx="2178">
                  <c:v>845</c:v>
                </c:pt>
                <c:pt idx="2179">
                  <c:v>845</c:v>
                </c:pt>
                <c:pt idx="2180">
                  <c:v>845</c:v>
                </c:pt>
                <c:pt idx="2181">
                  <c:v>845</c:v>
                </c:pt>
                <c:pt idx="2182">
                  <c:v>846</c:v>
                </c:pt>
                <c:pt idx="2183">
                  <c:v>846</c:v>
                </c:pt>
                <c:pt idx="2184">
                  <c:v>846</c:v>
                </c:pt>
                <c:pt idx="2185">
                  <c:v>846</c:v>
                </c:pt>
                <c:pt idx="2186">
                  <c:v>846</c:v>
                </c:pt>
                <c:pt idx="2187">
                  <c:v>846</c:v>
                </c:pt>
                <c:pt idx="2188">
                  <c:v>846</c:v>
                </c:pt>
                <c:pt idx="2189">
                  <c:v>846</c:v>
                </c:pt>
                <c:pt idx="2190">
                  <c:v>846</c:v>
                </c:pt>
                <c:pt idx="2191">
                  <c:v>846</c:v>
                </c:pt>
                <c:pt idx="2192">
                  <c:v>846</c:v>
                </c:pt>
                <c:pt idx="2193">
                  <c:v>846</c:v>
                </c:pt>
                <c:pt idx="2194">
                  <c:v>846</c:v>
                </c:pt>
                <c:pt idx="2195">
                  <c:v>846</c:v>
                </c:pt>
                <c:pt idx="2196">
                  <c:v>846</c:v>
                </c:pt>
                <c:pt idx="2197">
                  <c:v>847</c:v>
                </c:pt>
                <c:pt idx="2198">
                  <c:v>847</c:v>
                </c:pt>
                <c:pt idx="2199">
                  <c:v>847</c:v>
                </c:pt>
                <c:pt idx="2200">
                  <c:v>847</c:v>
                </c:pt>
                <c:pt idx="2201">
                  <c:v>847</c:v>
                </c:pt>
                <c:pt idx="2202">
                  <c:v>847</c:v>
                </c:pt>
                <c:pt idx="2203">
                  <c:v>847</c:v>
                </c:pt>
                <c:pt idx="2204">
                  <c:v>847</c:v>
                </c:pt>
                <c:pt idx="2205">
                  <c:v>847</c:v>
                </c:pt>
                <c:pt idx="2206">
                  <c:v>847</c:v>
                </c:pt>
                <c:pt idx="2207">
                  <c:v>847</c:v>
                </c:pt>
                <c:pt idx="2208">
                  <c:v>847</c:v>
                </c:pt>
                <c:pt idx="2209">
                  <c:v>847</c:v>
                </c:pt>
                <c:pt idx="2210">
                  <c:v>847</c:v>
                </c:pt>
                <c:pt idx="2211">
                  <c:v>847</c:v>
                </c:pt>
                <c:pt idx="2212">
                  <c:v>847</c:v>
                </c:pt>
                <c:pt idx="2213">
                  <c:v>847</c:v>
                </c:pt>
                <c:pt idx="2214">
                  <c:v>847</c:v>
                </c:pt>
                <c:pt idx="2215">
                  <c:v>847</c:v>
                </c:pt>
                <c:pt idx="2216">
                  <c:v>847</c:v>
                </c:pt>
                <c:pt idx="2217">
                  <c:v>847</c:v>
                </c:pt>
                <c:pt idx="2218">
                  <c:v>847</c:v>
                </c:pt>
                <c:pt idx="2219">
                  <c:v>847</c:v>
                </c:pt>
                <c:pt idx="2220">
                  <c:v>847</c:v>
                </c:pt>
                <c:pt idx="2221">
                  <c:v>847</c:v>
                </c:pt>
                <c:pt idx="2222">
                  <c:v>847</c:v>
                </c:pt>
                <c:pt idx="2223">
                  <c:v>848</c:v>
                </c:pt>
                <c:pt idx="2224">
                  <c:v>848</c:v>
                </c:pt>
                <c:pt idx="2225">
                  <c:v>849</c:v>
                </c:pt>
                <c:pt idx="2226">
                  <c:v>849</c:v>
                </c:pt>
                <c:pt idx="2227">
                  <c:v>849</c:v>
                </c:pt>
                <c:pt idx="2228">
                  <c:v>849</c:v>
                </c:pt>
                <c:pt idx="2229">
                  <c:v>849</c:v>
                </c:pt>
                <c:pt idx="2230">
                  <c:v>850</c:v>
                </c:pt>
                <c:pt idx="2231">
                  <c:v>851</c:v>
                </c:pt>
                <c:pt idx="2232">
                  <c:v>851</c:v>
                </c:pt>
                <c:pt idx="2233">
                  <c:v>852</c:v>
                </c:pt>
                <c:pt idx="2234">
                  <c:v>852</c:v>
                </c:pt>
                <c:pt idx="2235">
                  <c:v>853</c:v>
                </c:pt>
                <c:pt idx="2236">
                  <c:v>854</c:v>
                </c:pt>
                <c:pt idx="2237">
                  <c:v>855</c:v>
                </c:pt>
                <c:pt idx="2238">
                  <c:v>856</c:v>
                </c:pt>
                <c:pt idx="2239">
                  <c:v>856</c:v>
                </c:pt>
                <c:pt idx="2240">
                  <c:v>857</c:v>
                </c:pt>
                <c:pt idx="2241">
                  <c:v>857</c:v>
                </c:pt>
                <c:pt idx="2242">
                  <c:v>857</c:v>
                </c:pt>
                <c:pt idx="2243">
                  <c:v>858</c:v>
                </c:pt>
                <c:pt idx="2244">
                  <c:v>858</c:v>
                </c:pt>
                <c:pt idx="2245">
                  <c:v>858</c:v>
                </c:pt>
                <c:pt idx="2246">
                  <c:v>859</c:v>
                </c:pt>
                <c:pt idx="2247">
                  <c:v>860</c:v>
                </c:pt>
                <c:pt idx="2248">
                  <c:v>861</c:v>
                </c:pt>
                <c:pt idx="2249">
                  <c:v>861</c:v>
                </c:pt>
                <c:pt idx="2250">
                  <c:v>861</c:v>
                </c:pt>
                <c:pt idx="2251">
                  <c:v>861</c:v>
                </c:pt>
                <c:pt idx="2252">
                  <c:v>862</c:v>
                </c:pt>
                <c:pt idx="2253">
                  <c:v>863</c:v>
                </c:pt>
                <c:pt idx="2254">
                  <c:v>864</c:v>
                </c:pt>
                <c:pt idx="2255">
                  <c:v>864</c:v>
                </c:pt>
                <c:pt idx="2256">
                  <c:v>864</c:v>
                </c:pt>
                <c:pt idx="2257">
                  <c:v>865</c:v>
                </c:pt>
                <c:pt idx="2258">
                  <c:v>865</c:v>
                </c:pt>
                <c:pt idx="2259">
                  <c:v>865</c:v>
                </c:pt>
                <c:pt idx="2260">
                  <c:v>865</c:v>
                </c:pt>
                <c:pt idx="2261">
                  <c:v>865</c:v>
                </c:pt>
                <c:pt idx="2262">
                  <c:v>865</c:v>
                </c:pt>
                <c:pt idx="2263">
                  <c:v>865</c:v>
                </c:pt>
                <c:pt idx="2264">
                  <c:v>865</c:v>
                </c:pt>
                <c:pt idx="2265">
                  <c:v>865</c:v>
                </c:pt>
                <c:pt idx="2266">
                  <c:v>865</c:v>
                </c:pt>
                <c:pt idx="2267">
                  <c:v>866</c:v>
                </c:pt>
                <c:pt idx="2268">
                  <c:v>867</c:v>
                </c:pt>
                <c:pt idx="2269">
                  <c:v>867</c:v>
                </c:pt>
                <c:pt idx="2270">
                  <c:v>867</c:v>
                </c:pt>
                <c:pt idx="2271">
                  <c:v>867</c:v>
                </c:pt>
                <c:pt idx="2272">
                  <c:v>867</c:v>
                </c:pt>
                <c:pt idx="2273">
                  <c:v>867</c:v>
                </c:pt>
                <c:pt idx="2274">
                  <c:v>867</c:v>
                </c:pt>
                <c:pt idx="2275">
                  <c:v>868</c:v>
                </c:pt>
                <c:pt idx="2276">
                  <c:v>869</c:v>
                </c:pt>
                <c:pt idx="2277">
                  <c:v>869</c:v>
                </c:pt>
                <c:pt idx="2278">
                  <c:v>870</c:v>
                </c:pt>
                <c:pt idx="2279">
                  <c:v>871</c:v>
                </c:pt>
                <c:pt idx="2280">
                  <c:v>872</c:v>
                </c:pt>
                <c:pt idx="2281">
                  <c:v>873</c:v>
                </c:pt>
                <c:pt idx="2282">
                  <c:v>874</c:v>
                </c:pt>
                <c:pt idx="2283">
                  <c:v>875</c:v>
                </c:pt>
                <c:pt idx="2284">
                  <c:v>875</c:v>
                </c:pt>
                <c:pt idx="2285">
                  <c:v>876</c:v>
                </c:pt>
                <c:pt idx="2286">
                  <c:v>877</c:v>
                </c:pt>
                <c:pt idx="2287">
                  <c:v>877</c:v>
                </c:pt>
                <c:pt idx="2288">
                  <c:v>877</c:v>
                </c:pt>
                <c:pt idx="2289">
                  <c:v>878</c:v>
                </c:pt>
                <c:pt idx="2290">
                  <c:v>879</c:v>
                </c:pt>
                <c:pt idx="2291">
                  <c:v>880</c:v>
                </c:pt>
                <c:pt idx="2292">
                  <c:v>880</c:v>
                </c:pt>
                <c:pt idx="2293">
                  <c:v>880</c:v>
                </c:pt>
                <c:pt idx="2294">
                  <c:v>881</c:v>
                </c:pt>
                <c:pt idx="2295">
                  <c:v>881</c:v>
                </c:pt>
                <c:pt idx="2296">
                  <c:v>881</c:v>
                </c:pt>
                <c:pt idx="2297">
                  <c:v>881</c:v>
                </c:pt>
                <c:pt idx="2298">
                  <c:v>882</c:v>
                </c:pt>
                <c:pt idx="2299">
                  <c:v>883</c:v>
                </c:pt>
                <c:pt idx="2300">
                  <c:v>884</c:v>
                </c:pt>
                <c:pt idx="2301">
                  <c:v>885</c:v>
                </c:pt>
                <c:pt idx="2302">
                  <c:v>885</c:v>
                </c:pt>
                <c:pt idx="2303">
                  <c:v>885</c:v>
                </c:pt>
                <c:pt idx="2304">
                  <c:v>885</c:v>
                </c:pt>
                <c:pt idx="2305">
                  <c:v>885</c:v>
                </c:pt>
                <c:pt idx="2306">
                  <c:v>885</c:v>
                </c:pt>
                <c:pt idx="2307">
                  <c:v>886</c:v>
                </c:pt>
                <c:pt idx="2308">
                  <c:v>886</c:v>
                </c:pt>
                <c:pt idx="2309">
                  <c:v>887</c:v>
                </c:pt>
                <c:pt idx="2310">
                  <c:v>888</c:v>
                </c:pt>
                <c:pt idx="2311">
                  <c:v>888</c:v>
                </c:pt>
                <c:pt idx="2312">
                  <c:v>888</c:v>
                </c:pt>
                <c:pt idx="2313">
                  <c:v>888</c:v>
                </c:pt>
                <c:pt idx="2314">
                  <c:v>888</c:v>
                </c:pt>
                <c:pt idx="2315">
                  <c:v>889</c:v>
                </c:pt>
                <c:pt idx="2316">
                  <c:v>889</c:v>
                </c:pt>
                <c:pt idx="2317">
                  <c:v>889</c:v>
                </c:pt>
                <c:pt idx="2318">
                  <c:v>890</c:v>
                </c:pt>
                <c:pt idx="2319">
                  <c:v>891</c:v>
                </c:pt>
                <c:pt idx="2320">
                  <c:v>892</c:v>
                </c:pt>
                <c:pt idx="2321">
                  <c:v>892</c:v>
                </c:pt>
                <c:pt idx="2322">
                  <c:v>892</c:v>
                </c:pt>
                <c:pt idx="2323">
                  <c:v>892</c:v>
                </c:pt>
                <c:pt idx="2324">
                  <c:v>892</c:v>
                </c:pt>
                <c:pt idx="2325">
                  <c:v>892</c:v>
                </c:pt>
                <c:pt idx="2326">
                  <c:v>893</c:v>
                </c:pt>
                <c:pt idx="2327">
                  <c:v>893</c:v>
                </c:pt>
                <c:pt idx="2328">
                  <c:v>893</c:v>
                </c:pt>
                <c:pt idx="2329">
                  <c:v>894</c:v>
                </c:pt>
                <c:pt idx="2330">
                  <c:v>894</c:v>
                </c:pt>
                <c:pt idx="2331">
                  <c:v>894</c:v>
                </c:pt>
                <c:pt idx="2332">
                  <c:v>894</c:v>
                </c:pt>
                <c:pt idx="2333">
                  <c:v>894</c:v>
                </c:pt>
                <c:pt idx="2334">
                  <c:v>895</c:v>
                </c:pt>
                <c:pt idx="2335">
                  <c:v>895</c:v>
                </c:pt>
                <c:pt idx="2336">
                  <c:v>895</c:v>
                </c:pt>
                <c:pt idx="2337">
                  <c:v>895</c:v>
                </c:pt>
                <c:pt idx="2338">
                  <c:v>896</c:v>
                </c:pt>
                <c:pt idx="2339">
                  <c:v>897</c:v>
                </c:pt>
                <c:pt idx="2340">
                  <c:v>897</c:v>
                </c:pt>
                <c:pt idx="2341">
                  <c:v>898</c:v>
                </c:pt>
                <c:pt idx="2342">
                  <c:v>899</c:v>
                </c:pt>
                <c:pt idx="2343">
                  <c:v>899</c:v>
                </c:pt>
                <c:pt idx="2344">
                  <c:v>900</c:v>
                </c:pt>
                <c:pt idx="2345">
                  <c:v>900</c:v>
                </c:pt>
                <c:pt idx="2346">
                  <c:v>900</c:v>
                </c:pt>
                <c:pt idx="2347">
                  <c:v>901</c:v>
                </c:pt>
                <c:pt idx="2348">
                  <c:v>902</c:v>
                </c:pt>
                <c:pt idx="2349">
                  <c:v>902</c:v>
                </c:pt>
                <c:pt idx="2350">
                  <c:v>902</c:v>
                </c:pt>
                <c:pt idx="2351">
                  <c:v>902</c:v>
                </c:pt>
                <c:pt idx="2352">
                  <c:v>903</c:v>
                </c:pt>
                <c:pt idx="2353">
                  <c:v>904</c:v>
                </c:pt>
                <c:pt idx="2354">
                  <c:v>905</c:v>
                </c:pt>
                <c:pt idx="2355">
                  <c:v>906</c:v>
                </c:pt>
                <c:pt idx="2356">
                  <c:v>907</c:v>
                </c:pt>
                <c:pt idx="2357">
                  <c:v>908</c:v>
                </c:pt>
                <c:pt idx="2358">
                  <c:v>909</c:v>
                </c:pt>
                <c:pt idx="2359">
                  <c:v>910</c:v>
                </c:pt>
                <c:pt idx="2360">
                  <c:v>911</c:v>
                </c:pt>
                <c:pt idx="2361">
                  <c:v>912</c:v>
                </c:pt>
                <c:pt idx="2362">
                  <c:v>913</c:v>
                </c:pt>
                <c:pt idx="2363">
                  <c:v>914</c:v>
                </c:pt>
                <c:pt idx="2364">
                  <c:v>915</c:v>
                </c:pt>
                <c:pt idx="2365">
                  <c:v>916</c:v>
                </c:pt>
                <c:pt idx="2366">
                  <c:v>917</c:v>
                </c:pt>
                <c:pt idx="2367">
                  <c:v>918</c:v>
                </c:pt>
                <c:pt idx="2368">
                  <c:v>919</c:v>
                </c:pt>
                <c:pt idx="2369">
                  <c:v>920</c:v>
                </c:pt>
                <c:pt idx="2370">
                  <c:v>920</c:v>
                </c:pt>
                <c:pt idx="2371">
                  <c:v>921</c:v>
                </c:pt>
                <c:pt idx="2372">
                  <c:v>922</c:v>
                </c:pt>
                <c:pt idx="2373">
                  <c:v>922</c:v>
                </c:pt>
                <c:pt idx="2374">
                  <c:v>923</c:v>
                </c:pt>
                <c:pt idx="2375">
                  <c:v>923</c:v>
                </c:pt>
                <c:pt idx="2376">
                  <c:v>923</c:v>
                </c:pt>
                <c:pt idx="2377">
                  <c:v>923</c:v>
                </c:pt>
                <c:pt idx="2378">
                  <c:v>923</c:v>
                </c:pt>
                <c:pt idx="2379">
                  <c:v>923</c:v>
                </c:pt>
                <c:pt idx="2380">
                  <c:v>923</c:v>
                </c:pt>
                <c:pt idx="2381">
                  <c:v>923</c:v>
                </c:pt>
                <c:pt idx="2382">
                  <c:v>924</c:v>
                </c:pt>
                <c:pt idx="2383">
                  <c:v>924</c:v>
                </c:pt>
                <c:pt idx="2384">
                  <c:v>924</c:v>
                </c:pt>
                <c:pt idx="2385">
                  <c:v>924</c:v>
                </c:pt>
                <c:pt idx="2386">
                  <c:v>924</c:v>
                </c:pt>
                <c:pt idx="2387">
                  <c:v>925</c:v>
                </c:pt>
                <c:pt idx="2388">
                  <c:v>926</c:v>
                </c:pt>
                <c:pt idx="2389">
                  <c:v>927</c:v>
                </c:pt>
                <c:pt idx="2390">
                  <c:v>928</c:v>
                </c:pt>
                <c:pt idx="2391">
                  <c:v>929</c:v>
                </c:pt>
                <c:pt idx="2392">
                  <c:v>929</c:v>
                </c:pt>
                <c:pt idx="2393">
                  <c:v>930</c:v>
                </c:pt>
                <c:pt idx="2394">
                  <c:v>931</c:v>
                </c:pt>
                <c:pt idx="2395">
                  <c:v>931</c:v>
                </c:pt>
                <c:pt idx="2396">
                  <c:v>931</c:v>
                </c:pt>
                <c:pt idx="2397">
                  <c:v>932</c:v>
                </c:pt>
                <c:pt idx="2398">
                  <c:v>933</c:v>
                </c:pt>
                <c:pt idx="2399">
                  <c:v>933</c:v>
                </c:pt>
                <c:pt idx="2400">
                  <c:v>934</c:v>
                </c:pt>
                <c:pt idx="2401">
                  <c:v>934</c:v>
                </c:pt>
                <c:pt idx="2402">
                  <c:v>934</c:v>
                </c:pt>
                <c:pt idx="2403">
                  <c:v>934</c:v>
                </c:pt>
                <c:pt idx="2404">
                  <c:v>934</c:v>
                </c:pt>
                <c:pt idx="2405">
                  <c:v>935</c:v>
                </c:pt>
                <c:pt idx="2406">
                  <c:v>936</c:v>
                </c:pt>
                <c:pt idx="2407">
                  <c:v>937</c:v>
                </c:pt>
                <c:pt idx="2408">
                  <c:v>937</c:v>
                </c:pt>
                <c:pt idx="2409">
                  <c:v>937</c:v>
                </c:pt>
                <c:pt idx="2410">
                  <c:v>937</c:v>
                </c:pt>
                <c:pt idx="2411">
                  <c:v>938</c:v>
                </c:pt>
                <c:pt idx="2412">
                  <c:v>938</c:v>
                </c:pt>
                <c:pt idx="2413">
                  <c:v>938</c:v>
                </c:pt>
                <c:pt idx="2414">
                  <c:v>939</c:v>
                </c:pt>
                <c:pt idx="2415">
                  <c:v>940</c:v>
                </c:pt>
                <c:pt idx="2416">
                  <c:v>940</c:v>
                </c:pt>
                <c:pt idx="2417">
                  <c:v>941</c:v>
                </c:pt>
                <c:pt idx="2418">
                  <c:v>942</c:v>
                </c:pt>
                <c:pt idx="2419">
                  <c:v>943</c:v>
                </c:pt>
                <c:pt idx="2420">
                  <c:v>944</c:v>
                </c:pt>
                <c:pt idx="2421">
                  <c:v>945</c:v>
                </c:pt>
                <c:pt idx="2422">
                  <c:v>946</c:v>
                </c:pt>
                <c:pt idx="2423">
                  <c:v>947</c:v>
                </c:pt>
                <c:pt idx="2424">
                  <c:v>947</c:v>
                </c:pt>
                <c:pt idx="2425">
                  <c:v>947</c:v>
                </c:pt>
                <c:pt idx="2426">
                  <c:v>947</c:v>
                </c:pt>
                <c:pt idx="2427">
                  <c:v>947</c:v>
                </c:pt>
                <c:pt idx="2428">
                  <c:v>948</c:v>
                </c:pt>
                <c:pt idx="2429">
                  <c:v>948</c:v>
                </c:pt>
                <c:pt idx="2430">
                  <c:v>949</c:v>
                </c:pt>
                <c:pt idx="2431">
                  <c:v>949</c:v>
                </c:pt>
                <c:pt idx="2432">
                  <c:v>949</c:v>
                </c:pt>
                <c:pt idx="2433">
                  <c:v>950</c:v>
                </c:pt>
                <c:pt idx="2434">
                  <c:v>950</c:v>
                </c:pt>
                <c:pt idx="2435">
                  <c:v>951</c:v>
                </c:pt>
                <c:pt idx="2436">
                  <c:v>952</c:v>
                </c:pt>
                <c:pt idx="2437">
                  <c:v>953</c:v>
                </c:pt>
                <c:pt idx="2438">
                  <c:v>953</c:v>
                </c:pt>
                <c:pt idx="2439">
                  <c:v>954</c:v>
                </c:pt>
                <c:pt idx="2440">
                  <c:v>955</c:v>
                </c:pt>
                <c:pt idx="2441">
                  <c:v>956</c:v>
                </c:pt>
                <c:pt idx="2442">
                  <c:v>956</c:v>
                </c:pt>
                <c:pt idx="2443">
                  <c:v>956</c:v>
                </c:pt>
                <c:pt idx="2444">
                  <c:v>956</c:v>
                </c:pt>
                <c:pt idx="2445">
                  <c:v>957</c:v>
                </c:pt>
                <c:pt idx="2446">
                  <c:v>958</c:v>
                </c:pt>
                <c:pt idx="2447">
                  <c:v>959</c:v>
                </c:pt>
                <c:pt idx="2448">
                  <c:v>959</c:v>
                </c:pt>
                <c:pt idx="2449">
                  <c:v>960</c:v>
                </c:pt>
                <c:pt idx="2450">
                  <c:v>961</c:v>
                </c:pt>
                <c:pt idx="2451">
                  <c:v>961</c:v>
                </c:pt>
                <c:pt idx="2452">
                  <c:v>961</c:v>
                </c:pt>
                <c:pt idx="2453">
                  <c:v>962</c:v>
                </c:pt>
                <c:pt idx="2454">
                  <c:v>962</c:v>
                </c:pt>
                <c:pt idx="2455">
                  <c:v>962</c:v>
                </c:pt>
                <c:pt idx="2456">
                  <c:v>962</c:v>
                </c:pt>
                <c:pt idx="2457">
                  <c:v>962</c:v>
                </c:pt>
                <c:pt idx="2458">
                  <c:v>962</c:v>
                </c:pt>
                <c:pt idx="2459">
                  <c:v>962</c:v>
                </c:pt>
                <c:pt idx="2460">
                  <c:v>962</c:v>
                </c:pt>
                <c:pt idx="2461">
                  <c:v>962</c:v>
                </c:pt>
                <c:pt idx="2462">
                  <c:v>963</c:v>
                </c:pt>
                <c:pt idx="2463">
                  <c:v>964</c:v>
                </c:pt>
                <c:pt idx="2464">
                  <c:v>964</c:v>
                </c:pt>
                <c:pt idx="2465">
                  <c:v>964</c:v>
                </c:pt>
                <c:pt idx="2466">
                  <c:v>964</c:v>
                </c:pt>
                <c:pt idx="2467">
                  <c:v>965</c:v>
                </c:pt>
                <c:pt idx="2468">
                  <c:v>965</c:v>
                </c:pt>
                <c:pt idx="2469">
                  <c:v>965</c:v>
                </c:pt>
                <c:pt idx="2470">
                  <c:v>966</c:v>
                </c:pt>
                <c:pt idx="2471">
                  <c:v>967</c:v>
                </c:pt>
                <c:pt idx="2472">
                  <c:v>967</c:v>
                </c:pt>
                <c:pt idx="2473">
                  <c:v>967</c:v>
                </c:pt>
                <c:pt idx="2474">
                  <c:v>968</c:v>
                </c:pt>
                <c:pt idx="2475">
                  <c:v>968</c:v>
                </c:pt>
                <c:pt idx="2476">
                  <c:v>969</c:v>
                </c:pt>
                <c:pt idx="2477">
                  <c:v>969</c:v>
                </c:pt>
                <c:pt idx="2478">
                  <c:v>969</c:v>
                </c:pt>
                <c:pt idx="2479">
                  <c:v>970</c:v>
                </c:pt>
                <c:pt idx="2480">
                  <c:v>971</c:v>
                </c:pt>
                <c:pt idx="2481">
                  <c:v>972</c:v>
                </c:pt>
                <c:pt idx="2482">
                  <c:v>973</c:v>
                </c:pt>
                <c:pt idx="2483">
                  <c:v>974</c:v>
                </c:pt>
                <c:pt idx="2484">
                  <c:v>975</c:v>
                </c:pt>
                <c:pt idx="2485">
                  <c:v>976</c:v>
                </c:pt>
                <c:pt idx="2486">
                  <c:v>977</c:v>
                </c:pt>
                <c:pt idx="2487">
                  <c:v>978</c:v>
                </c:pt>
                <c:pt idx="2488">
                  <c:v>979</c:v>
                </c:pt>
                <c:pt idx="2489">
                  <c:v>980</c:v>
                </c:pt>
                <c:pt idx="2490">
                  <c:v>981</c:v>
                </c:pt>
                <c:pt idx="2491">
                  <c:v>982</c:v>
                </c:pt>
                <c:pt idx="2492">
                  <c:v>982</c:v>
                </c:pt>
                <c:pt idx="2493">
                  <c:v>982</c:v>
                </c:pt>
                <c:pt idx="2494">
                  <c:v>983</c:v>
                </c:pt>
                <c:pt idx="2495">
                  <c:v>984</c:v>
                </c:pt>
                <c:pt idx="2496">
                  <c:v>984</c:v>
                </c:pt>
                <c:pt idx="2497">
                  <c:v>985</c:v>
                </c:pt>
                <c:pt idx="2498">
                  <c:v>985</c:v>
                </c:pt>
                <c:pt idx="2499">
                  <c:v>986</c:v>
                </c:pt>
                <c:pt idx="2500">
                  <c:v>987</c:v>
                </c:pt>
                <c:pt idx="2501">
                  <c:v>987</c:v>
                </c:pt>
                <c:pt idx="2502">
                  <c:v>987</c:v>
                </c:pt>
                <c:pt idx="2503">
                  <c:v>987</c:v>
                </c:pt>
                <c:pt idx="2504">
                  <c:v>988</c:v>
                </c:pt>
                <c:pt idx="2505">
                  <c:v>989</c:v>
                </c:pt>
                <c:pt idx="2506">
                  <c:v>989</c:v>
                </c:pt>
                <c:pt idx="2507">
                  <c:v>989</c:v>
                </c:pt>
                <c:pt idx="2508">
                  <c:v>990</c:v>
                </c:pt>
                <c:pt idx="2509">
                  <c:v>990</c:v>
                </c:pt>
                <c:pt idx="2510">
                  <c:v>991</c:v>
                </c:pt>
                <c:pt idx="2511">
                  <c:v>992</c:v>
                </c:pt>
                <c:pt idx="2512">
                  <c:v>992</c:v>
                </c:pt>
                <c:pt idx="2513">
                  <c:v>993</c:v>
                </c:pt>
                <c:pt idx="2514">
                  <c:v>994</c:v>
                </c:pt>
                <c:pt idx="2515">
                  <c:v>994</c:v>
                </c:pt>
                <c:pt idx="2516">
                  <c:v>995</c:v>
                </c:pt>
                <c:pt idx="2517">
                  <c:v>995</c:v>
                </c:pt>
                <c:pt idx="2518">
                  <c:v>995</c:v>
                </c:pt>
                <c:pt idx="2519">
                  <c:v>995</c:v>
                </c:pt>
                <c:pt idx="2520">
                  <c:v>995</c:v>
                </c:pt>
                <c:pt idx="2521">
                  <c:v>995</c:v>
                </c:pt>
                <c:pt idx="2522">
                  <c:v>995</c:v>
                </c:pt>
                <c:pt idx="2523">
                  <c:v>996</c:v>
                </c:pt>
                <c:pt idx="2524">
                  <c:v>996</c:v>
                </c:pt>
                <c:pt idx="2525">
                  <c:v>997</c:v>
                </c:pt>
                <c:pt idx="2526">
                  <c:v>997</c:v>
                </c:pt>
                <c:pt idx="2527">
                  <c:v>997</c:v>
                </c:pt>
                <c:pt idx="2528">
                  <c:v>998</c:v>
                </c:pt>
                <c:pt idx="2529">
                  <c:v>999</c:v>
                </c:pt>
                <c:pt idx="2530">
                  <c:v>999</c:v>
                </c:pt>
                <c:pt idx="2531">
                  <c:v>999</c:v>
                </c:pt>
                <c:pt idx="2532">
                  <c:v>999</c:v>
                </c:pt>
                <c:pt idx="2533">
                  <c:v>999</c:v>
                </c:pt>
                <c:pt idx="2534">
                  <c:v>1000</c:v>
                </c:pt>
                <c:pt idx="2535">
                  <c:v>1000</c:v>
                </c:pt>
                <c:pt idx="2536">
                  <c:v>1000</c:v>
                </c:pt>
                <c:pt idx="2537">
                  <c:v>1000</c:v>
                </c:pt>
                <c:pt idx="2538">
                  <c:v>1000</c:v>
                </c:pt>
                <c:pt idx="2539">
                  <c:v>1000</c:v>
                </c:pt>
                <c:pt idx="2540">
                  <c:v>1000</c:v>
                </c:pt>
                <c:pt idx="2541">
                  <c:v>1000</c:v>
                </c:pt>
                <c:pt idx="2542">
                  <c:v>1000</c:v>
                </c:pt>
                <c:pt idx="2543">
                  <c:v>1000</c:v>
                </c:pt>
                <c:pt idx="2544">
                  <c:v>1000</c:v>
                </c:pt>
                <c:pt idx="2545">
                  <c:v>1000</c:v>
                </c:pt>
                <c:pt idx="2546">
                  <c:v>1001</c:v>
                </c:pt>
                <c:pt idx="2547">
                  <c:v>1002</c:v>
                </c:pt>
                <c:pt idx="2548">
                  <c:v>1003</c:v>
                </c:pt>
                <c:pt idx="2549">
                  <c:v>1004</c:v>
                </c:pt>
                <c:pt idx="2550">
                  <c:v>1004</c:v>
                </c:pt>
                <c:pt idx="2551">
                  <c:v>1004</c:v>
                </c:pt>
                <c:pt idx="2552">
                  <c:v>1004</c:v>
                </c:pt>
                <c:pt idx="2553">
                  <c:v>1005</c:v>
                </c:pt>
                <c:pt idx="2554">
                  <c:v>1005</c:v>
                </c:pt>
                <c:pt idx="2555">
                  <c:v>1006</c:v>
                </c:pt>
                <c:pt idx="2556">
                  <c:v>1006</c:v>
                </c:pt>
                <c:pt idx="2557">
                  <c:v>1006</c:v>
                </c:pt>
                <c:pt idx="2558">
                  <c:v>1006</c:v>
                </c:pt>
                <c:pt idx="2559">
                  <c:v>1006</c:v>
                </c:pt>
                <c:pt idx="2560">
                  <c:v>1006</c:v>
                </c:pt>
                <c:pt idx="2561">
                  <c:v>1006</c:v>
                </c:pt>
                <c:pt idx="2562">
                  <c:v>1007</c:v>
                </c:pt>
                <c:pt idx="2563">
                  <c:v>1007</c:v>
                </c:pt>
                <c:pt idx="2564">
                  <c:v>1007</c:v>
                </c:pt>
                <c:pt idx="2565">
                  <c:v>1008</c:v>
                </c:pt>
                <c:pt idx="2566">
                  <c:v>1008</c:v>
                </c:pt>
                <c:pt idx="2567">
                  <c:v>1008</c:v>
                </c:pt>
                <c:pt idx="2568">
                  <c:v>1008</c:v>
                </c:pt>
                <c:pt idx="2569">
                  <c:v>1008</c:v>
                </c:pt>
                <c:pt idx="2570">
                  <c:v>1009</c:v>
                </c:pt>
                <c:pt idx="2571">
                  <c:v>1010</c:v>
                </c:pt>
                <c:pt idx="2572">
                  <c:v>1010</c:v>
                </c:pt>
                <c:pt idx="2573">
                  <c:v>1010</c:v>
                </c:pt>
                <c:pt idx="2574">
                  <c:v>1010</c:v>
                </c:pt>
                <c:pt idx="2575">
                  <c:v>1010</c:v>
                </c:pt>
                <c:pt idx="2576">
                  <c:v>1010</c:v>
                </c:pt>
                <c:pt idx="2577">
                  <c:v>1011</c:v>
                </c:pt>
                <c:pt idx="2578">
                  <c:v>1011</c:v>
                </c:pt>
                <c:pt idx="2579">
                  <c:v>1011</c:v>
                </c:pt>
                <c:pt idx="2580">
                  <c:v>1011</c:v>
                </c:pt>
                <c:pt idx="2581">
                  <c:v>1011</c:v>
                </c:pt>
                <c:pt idx="2582">
                  <c:v>1011</c:v>
                </c:pt>
                <c:pt idx="2583">
                  <c:v>1011</c:v>
                </c:pt>
                <c:pt idx="2584">
                  <c:v>1011</c:v>
                </c:pt>
                <c:pt idx="2585">
                  <c:v>1011</c:v>
                </c:pt>
                <c:pt idx="2586">
                  <c:v>1011</c:v>
                </c:pt>
                <c:pt idx="2587">
                  <c:v>1011</c:v>
                </c:pt>
                <c:pt idx="2588">
                  <c:v>1012</c:v>
                </c:pt>
                <c:pt idx="2589">
                  <c:v>1013</c:v>
                </c:pt>
                <c:pt idx="2590">
                  <c:v>1014</c:v>
                </c:pt>
                <c:pt idx="2591">
                  <c:v>1015</c:v>
                </c:pt>
                <c:pt idx="2592">
                  <c:v>1016</c:v>
                </c:pt>
                <c:pt idx="2593">
                  <c:v>1017</c:v>
                </c:pt>
                <c:pt idx="2594">
                  <c:v>1018</c:v>
                </c:pt>
                <c:pt idx="2595">
                  <c:v>1018</c:v>
                </c:pt>
                <c:pt idx="2596">
                  <c:v>1018</c:v>
                </c:pt>
                <c:pt idx="2597">
                  <c:v>1018</c:v>
                </c:pt>
                <c:pt idx="2598">
                  <c:v>1019</c:v>
                </c:pt>
                <c:pt idx="2599">
                  <c:v>1020</c:v>
                </c:pt>
                <c:pt idx="2600">
                  <c:v>1021</c:v>
                </c:pt>
                <c:pt idx="2601">
                  <c:v>1022</c:v>
                </c:pt>
                <c:pt idx="2602">
                  <c:v>1023</c:v>
                </c:pt>
                <c:pt idx="2603">
                  <c:v>1024</c:v>
                </c:pt>
                <c:pt idx="2604">
                  <c:v>1025</c:v>
                </c:pt>
                <c:pt idx="2605">
                  <c:v>1025</c:v>
                </c:pt>
                <c:pt idx="2606">
                  <c:v>1026</c:v>
                </c:pt>
                <c:pt idx="2607">
                  <c:v>1027</c:v>
                </c:pt>
                <c:pt idx="2608">
                  <c:v>1027</c:v>
                </c:pt>
                <c:pt idx="2609">
                  <c:v>1027</c:v>
                </c:pt>
                <c:pt idx="2610">
                  <c:v>1028</c:v>
                </c:pt>
                <c:pt idx="2611">
                  <c:v>1029</c:v>
                </c:pt>
                <c:pt idx="2612">
                  <c:v>1030</c:v>
                </c:pt>
                <c:pt idx="2613">
                  <c:v>1030</c:v>
                </c:pt>
                <c:pt idx="2614">
                  <c:v>1030</c:v>
                </c:pt>
                <c:pt idx="2615">
                  <c:v>1030</c:v>
                </c:pt>
                <c:pt idx="2616">
                  <c:v>1030</c:v>
                </c:pt>
                <c:pt idx="2617">
                  <c:v>1030</c:v>
                </c:pt>
                <c:pt idx="2618">
                  <c:v>1030</c:v>
                </c:pt>
                <c:pt idx="2619">
                  <c:v>1030</c:v>
                </c:pt>
                <c:pt idx="2620">
                  <c:v>1030</c:v>
                </c:pt>
                <c:pt idx="2621">
                  <c:v>1031</c:v>
                </c:pt>
                <c:pt idx="2622">
                  <c:v>1031</c:v>
                </c:pt>
                <c:pt idx="2623">
                  <c:v>1031</c:v>
                </c:pt>
                <c:pt idx="2624">
                  <c:v>1031</c:v>
                </c:pt>
                <c:pt idx="2625">
                  <c:v>1032</c:v>
                </c:pt>
                <c:pt idx="2626">
                  <c:v>1033</c:v>
                </c:pt>
                <c:pt idx="2627">
                  <c:v>1034</c:v>
                </c:pt>
                <c:pt idx="2628">
                  <c:v>1034</c:v>
                </c:pt>
                <c:pt idx="2629">
                  <c:v>1034</c:v>
                </c:pt>
                <c:pt idx="2630">
                  <c:v>1034</c:v>
                </c:pt>
                <c:pt idx="2631">
                  <c:v>1034</c:v>
                </c:pt>
                <c:pt idx="2632">
                  <c:v>1034</c:v>
                </c:pt>
                <c:pt idx="2633">
                  <c:v>1035</c:v>
                </c:pt>
                <c:pt idx="2634">
                  <c:v>1036</c:v>
                </c:pt>
                <c:pt idx="2635">
                  <c:v>1036</c:v>
                </c:pt>
                <c:pt idx="2636">
                  <c:v>1036</c:v>
                </c:pt>
                <c:pt idx="2637">
                  <c:v>1036</c:v>
                </c:pt>
                <c:pt idx="2638">
                  <c:v>1036</c:v>
                </c:pt>
                <c:pt idx="2639">
                  <c:v>1036</c:v>
                </c:pt>
                <c:pt idx="2640">
                  <c:v>1036</c:v>
                </c:pt>
                <c:pt idx="2641">
                  <c:v>1036</c:v>
                </c:pt>
                <c:pt idx="2642">
                  <c:v>1036</c:v>
                </c:pt>
                <c:pt idx="2643">
                  <c:v>1036</c:v>
                </c:pt>
                <c:pt idx="2644">
                  <c:v>1036</c:v>
                </c:pt>
                <c:pt idx="2645">
                  <c:v>1036</c:v>
                </c:pt>
                <c:pt idx="2646">
                  <c:v>1036</c:v>
                </c:pt>
                <c:pt idx="2647">
                  <c:v>1036</c:v>
                </c:pt>
                <c:pt idx="2648">
                  <c:v>1036</c:v>
                </c:pt>
                <c:pt idx="2649">
                  <c:v>1036</c:v>
                </c:pt>
                <c:pt idx="2650">
                  <c:v>1036</c:v>
                </c:pt>
                <c:pt idx="2651">
                  <c:v>1036</c:v>
                </c:pt>
                <c:pt idx="2652">
                  <c:v>1037</c:v>
                </c:pt>
                <c:pt idx="2653">
                  <c:v>1037</c:v>
                </c:pt>
                <c:pt idx="2654">
                  <c:v>1037</c:v>
                </c:pt>
                <c:pt idx="2655">
                  <c:v>1037</c:v>
                </c:pt>
                <c:pt idx="2656">
                  <c:v>1037</c:v>
                </c:pt>
                <c:pt idx="2657">
                  <c:v>1037</c:v>
                </c:pt>
                <c:pt idx="2658">
                  <c:v>1037</c:v>
                </c:pt>
                <c:pt idx="2659">
                  <c:v>1037</c:v>
                </c:pt>
                <c:pt idx="2660">
                  <c:v>1038</c:v>
                </c:pt>
                <c:pt idx="2661">
                  <c:v>1039</c:v>
                </c:pt>
                <c:pt idx="2662">
                  <c:v>1040</c:v>
                </c:pt>
                <c:pt idx="2663">
                  <c:v>1040</c:v>
                </c:pt>
                <c:pt idx="2664">
                  <c:v>1040</c:v>
                </c:pt>
                <c:pt idx="2665">
                  <c:v>1041</c:v>
                </c:pt>
                <c:pt idx="2666">
                  <c:v>1042</c:v>
                </c:pt>
                <c:pt idx="2667">
                  <c:v>1043</c:v>
                </c:pt>
                <c:pt idx="2668">
                  <c:v>1043</c:v>
                </c:pt>
                <c:pt idx="2669">
                  <c:v>1043</c:v>
                </c:pt>
                <c:pt idx="2670">
                  <c:v>1043</c:v>
                </c:pt>
                <c:pt idx="2671">
                  <c:v>1044</c:v>
                </c:pt>
                <c:pt idx="2672">
                  <c:v>1044</c:v>
                </c:pt>
                <c:pt idx="2673">
                  <c:v>1044</c:v>
                </c:pt>
                <c:pt idx="2674">
                  <c:v>1044</c:v>
                </c:pt>
                <c:pt idx="2675">
                  <c:v>1044</c:v>
                </c:pt>
                <c:pt idx="2676">
                  <c:v>1045</c:v>
                </c:pt>
                <c:pt idx="2677">
                  <c:v>1045</c:v>
                </c:pt>
                <c:pt idx="2678">
                  <c:v>1045</c:v>
                </c:pt>
                <c:pt idx="2679">
                  <c:v>1046</c:v>
                </c:pt>
                <c:pt idx="2680">
                  <c:v>1046</c:v>
                </c:pt>
                <c:pt idx="2681">
                  <c:v>1047</c:v>
                </c:pt>
                <c:pt idx="2682">
                  <c:v>1047</c:v>
                </c:pt>
                <c:pt idx="2683">
                  <c:v>1047</c:v>
                </c:pt>
                <c:pt idx="2684">
                  <c:v>1048</c:v>
                </c:pt>
                <c:pt idx="2685">
                  <c:v>1048</c:v>
                </c:pt>
                <c:pt idx="2686">
                  <c:v>1048</c:v>
                </c:pt>
                <c:pt idx="2687">
                  <c:v>1048</c:v>
                </c:pt>
                <c:pt idx="2688">
                  <c:v>1048</c:v>
                </c:pt>
                <c:pt idx="2689">
                  <c:v>1048</c:v>
                </c:pt>
                <c:pt idx="2690">
                  <c:v>1049</c:v>
                </c:pt>
                <c:pt idx="2691">
                  <c:v>1049</c:v>
                </c:pt>
                <c:pt idx="2692">
                  <c:v>1049</c:v>
                </c:pt>
                <c:pt idx="2693">
                  <c:v>1050</c:v>
                </c:pt>
                <c:pt idx="2694">
                  <c:v>1050</c:v>
                </c:pt>
                <c:pt idx="2695">
                  <c:v>1050</c:v>
                </c:pt>
                <c:pt idx="2696">
                  <c:v>1050</c:v>
                </c:pt>
                <c:pt idx="2697">
                  <c:v>1050</c:v>
                </c:pt>
                <c:pt idx="2698">
                  <c:v>1050</c:v>
                </c:pt>
                <c:pt idx="2699">
                  <c:v>1051</c:v>
                </c:pt>
                <c:pt idx="2700">
                  <c:v>1051</c:v>
                </c:pt>
                <c:pt idx="2701">
                  <c:v>1051</c:v>
                </c:pt>
                <c:pt idx="2702">
                  <c:v>1051</c:v>
                </c:pt>
                <c:pt idx="2703">
                  <c:v>1051</c:v>
                </c:pt>
                <c:pt idx="2704">
                  <c:v>1051</c:v>
                </c:pt>
                <c:pt idx="2705">
                  <c:v>1051</c:v>
                </c:pt>
                <c:pt idx="2706">
                  <c:v>1051</c:v>
                </c:pt>
                <c:pt idx="2707">
                  <c:v>1051</c:v>
                </c:pt>
                <c:pt idx="2708">
                  <c:v>1051</c:v>
                </c:pt>
                <c:pt idx="2709">
                  <c:v>1051</c:v>
                </c:pt>
                <c:pt idx="2710">
                  <c:v>1051</c:v>
                </c:pt>
                <c:pt idx="2711">
                  <c:v>1051</c:v>
                </c:pt>
                <c:pt idx="2712">
                  <c:v>1051</c:v>
                </c:pt>
                <c:pt idx="2713">
                  <c:v>1051</c:v>
                </c:pt>
                <c:pt idx="2714">
                  <c:v>1051</c:v>
                </c:pt>
                <c:pt idx="2715">
                  <c:v>1052</c:v>
                </c:pt>
                <c:pt idx="2716">
                  <c:v>1052</c:v>
                </c:pt>
                <c:pt idx="2717">
                  <c:v>1053</c:v>
                </c:pt>
                <c:pt idx="2718">
                  <c:v>1054</c:v>
                </c:pt>
                <c:pt idx="2719">
                  <c:v>1054</c:v>
                </c:pt>
                <c:pt idx="2720">
                  <c:v>1054</c:v>
                </c:pt>
                <c:pt idx="2721">
                  <c:v>1055</c:v>
                </c:pt>
                <c:pt idx="2722">
                  <c:v>1056</c:v>
                </c:pt>
                <c:pt idx="2723">
                  <c:v>1056</c:v>
                </c:pt>
                <c:pt idx="2724">
                  <c:v>1056</c:v>
                </c:pt>
                <c:pt idx="2725">
                  <c:v>1056</c:v>
                </c:pt>
                <c:pt idx="2726">
                  <c:v>1057</c:v>
                </c:pt>
                <c:pt idx="2727">
                  <c:v>1057</c:v>
                </c:pt>
                <c:pt idx="2728">
                  <c:v>1057</c:v>
                </c:pt>
                <c:pt idx="2729">
                  <c:v>1058</c:v>
                </c:pt>
                <c:pt idx="2730">
                  <c:v>1059</c:v>
                </c:pt>
                <c:pt idx="2731">
                  <c:v>1059</c:v>
                </c:pt>
                <c:pt idx="2732">
                  <c:v>1059</c:v>
                </c:pt>
                <c:pt idx="2733">
                  <c:v>1059</c:v>
                </c:pt>
                <c:pt idx="2734">
                  <c:v>1060</c:v>
                </c:pt>
                <c:pt idx="2735">
                  <c:v>1061</c:v>
                </c:pt>
                <c:pt idx="2736">
                  <c:v>1062</c:v>
                </c:pt>
                <c:pt idx="2737">
                  <c:v>1063</c:v>
                </c:pt>
                <c:pt idx="2738">
                  <c:v>1064</c:v>
                </c:pt>
                <c:pt idx="2739">
                  <c:v>1065</c:v>
                </c:pt>
                <c:pt idx="2740">
                  <c:v>1066</c:v>
                </c:pt>
                <c:pt idx="2741">
                  <c:v>1067</c:v>
                </c:pt>
                <c:pt idx="2742">
                  <c:v>1067</c:v>
                </c:pt>
                <c:pt idx="2743">
                  <c:v>1068</c:v>
                </c:pt>
                <c:pt idx="2744">
                  <c:v>1069</c:v>
                </c:pt>
                <c:pt idx="2745">
                  <c:v>1070</c:v>
                </c:pt>
                <c:pt idx="2746">
                  <c:v>1070</c:v>
                </c:pt>
                <c:pt idx="2747">
                  <c:v>1070</c:v>
                </c:pt>
                <c:pt idx="2748">
                  <c:v>1070</c:v>
                </c:pt>
                <c:pt idx="2749">
                  <c:v>1071</c:v>
                </c:pt>
                <c:pt idx="2750">
                  <c:v>1071</c:v>
                </c:pt>
                <c:pt idx="2751">
                  <c:v>1071</c:v>
                </c:pt>
                <c:pt idx="2752">
                  <c:v>1071</c:v>
                </c:pt>
                <c:pt idx="2753">
                  <c:v>1071</c:v>
                </c:pt>
                <c:pt idx="2754">
                  <c:v>1072</c:v>
                </c:pt>
                <c:pt idx="2755">
                  <c:v>1072</c:v>
                </c:pt>
                <c:pt idx="2756">
                  <c:v>1072</c:v>
                </c:pt>
                <c:pt idx="2757">
                  <c:v>1072</c:v>
                </c:pt>
                <c:pt idx="2758">
                  <c:v>1072</c:v>
                </c:pt>
                <c:pt idx="2759">
                  <c:v>1073</c:v>
                </c:pt>
                <c:pt idx="2760">
                  <c:v>1073</c:v>
                </c:pt>
                <c:pt idx="2761">
                  <c:v>1074</c:v>
                </c:pt>
                <c:pt idx="2762">
                  <c:v>1074</c:v>
                </c:pt>
                <c:pt idx="2763">
                  <c:v>1075</c:v>
                </c:pt>
                <c:pt idx="2764">
                  <c:v>1075</c:v>
                </c:pt>
                <c:pt idx="2765">
                  <c:v>1075</c:v>
                </c:pt>
                <c:pt idx="2766">
                  <c:v>1075</c:v>
                </c:pt>
                <c:pt idx="2767">
                  <c:v>1075</c:v>
                </c:pt>
                <c:pt idx="2768">
                  <c:v>1076</c:v>
                </c:pt>
                <c:pt idx="2769">
                  <c:v>1077</c:v>
                </c:pt>
                <c:pt idx="2770">
                  <c:v>1077</c:v>
                </c:pt>
                <c:pt idx="2771">
                  <c:v>1077</c:v>
                </c:pt>
                <c:pt idx="2772">
                  <c:v>1077</c:v>
                </c:pt>
                <c:pt idx="2773">
                  <c:v>1077</c:v>
                </c:pt>
                <c:pt idx="2774">
                  <c:v>1077</c:v>
                </c:pt>
                <c:pt idx="2775">
                  <c:v>1077</c:v>
                </c:pt>
                <c:pt idx="2776">
                  <c:v>1077</c:v>
                </c:pt>
                <c:pt idx="2777">
                  <c:v>1077</c:v>
                </c:pt>
                <c:pt idx="2778">
                  <c:v>1077</c:v>
                </c:pt>
                <c:pt idx="2779">
                  <c:v>1078</c:v>
                </c:pt>
                <c:pt idx="2780">
                  <c:v>1078</c:v>
                </c:pt>
                <c:pt idx="2781">
                  <c:v>1079</c:v>
                </c:pt>
                <c:pt idx="2782">
                  <c:v>1080</c:v>
                </c:pt>
                <c:pt idx="2783">
                  <c:v>1080</c:v>
                </c:pt>
                <c:pt idx="2784">
                  <c:v>1081</c:v>
                </c:pt>
                <c:pt idx="2785">
                  <c:v>1082</c:v>
                </c:pt>
                <c:pt idx="2786">
                  <c:v>1082</c:v>
                </c:pt>
                <c:pt idx="2787">
                  <c:v>1083</c:v>
                </c:pt>
                <c:pt idx="2788">
                  <c:v>1084</c:v>
                </c:pt>
                <c:pt idx="2789">
                  <c:v>1085</c:v>
                </c:pt>
                <c:pt idx="2790">
                  <c:v>1086</c:v>
                </c:pt>
                <c:pt idx="2791">
                  <c:v>1087</c:v>
                </c:pt>
                <c:pt idx="2792">
                  <c:v>1088</c:v>
                </c:pt>
                <c:pt idx="2793">
                  <c:v>1089</c:v>
                </c:pt>
                <c:pt idx="2794">
                  <c:v>1090</c:v>
                </c:pt>
                <c:pt idx="2795">
                  <c:v>1091</c:v>
                </c:pt>
                <c:pt idx="2796">
                  <c:v>1092</c:v>
                </c:pt>
                <c:pt idx="2797">
                  <c:v>1093</c:v>
                </c:pt>
                <c:pt idx="2798">
                  <c:v>1093</c:v>
                </c:pt>
                <c:pt idx="2799">
                  <c:v>1094</c:v>
                </c:pt>
                <c:pt idx="2800">
                  <c:v>1095</c:v>
                </c:pt>
                <c:pt idx="2801">
                  <c:v>1095</c:v>
                </c:pt>
                <c:pt idx="2802">
                  <c:v>1095</c:v>
                </c:pt>
                <c:pt idx="2803">
                  <c:v>1096</c:v>
                </c:pt>
                <c:pt idx="2804">
                  <c:v>1097</c:v>
                </c:pt>
                <c:pt idx="2805">
                  <c:v>1098</c:v>
                </c:pt>
                <c:pt idx="2806">
                  <c:v>1099</c:v>
                </c:pt>
                <c:pt idx="2807">
                  <c:v>1099</c:v>
                </c:pt>
                <c:pt idx="2808">
                  <c:v>1100</c:v>
                </c:pt>
                <c:pt idx="2809">
                  <c:v>1101</c:v>
                </c:pt>
                <c:pt idx="2810">
                  <c:v>1101</c:v>
                </c:pt>
                <c:pt idx="2811">
                  <c:v>1101</c:v>
                </c:pt>
                <c:pt idx="2812">
                  <c:v>1102</c:v>
                </c:pt>
                <c:pt idx="2813">
                  <c:v>1102</c:v>
                </c:pt>
                <c:pt idx="2814">
                  <c:v>1102</c:v>
                </c:pt>
                <c:pt idx="2815">
                  <c:v>1103</c:v>
                </c:pt>
                <c:pt idx="2816">
                  <c:v>1104</c:v>
                </c:pt>
                <c:pt idx="2817">
                  <c:v>1105</c:v>
                </c:pt>
                <c:pt idx="2818">
                  <c:v>1106</c:v>
                </c:pt>
                <c:pt idx="2819">
                  <c:v>1106</c:v>
                </c:pt>
                <c:pt idx="2820">
                  <c:v>1106</c:v>
                </c:pt>
                <c:pt idx="2821">
                  <c:v>1106</c:v>
                </c:pt>
                <c:pt idx="2822">
                  <c:v>1106</c:v>
                </c:pt>
                <c:pt idx="2823">
                  <c:v>1106</c:v>
                </c:pt>
                <c:pt idx="2824">
                  <c:v>1106</c:v>
                </c:pt>
                <c:pt idx="2825">
                  <c:v>1107</c:v>
                </c:pt>
                <c:pt idx="2826">
                  <c:v>1107</c:v>
                </c:pt>
                <c:pt idx="2827">
                  <c:v>1107</c:v>
                </c:pt>
                <c:pt idx="2828">
                  <c:v>1108</c:v>
                </c:pt>
                <c:pt idx="2829">
                  <c:v>1108</c:v>
                </c:pt>
                <c:pt idx="2830">
                  <c:v>1108</c:v>
                </c:pt>
                <c:pt idx="2831">
                  <c:v>1108</c:v>
                </c:pt>
                <c:pt idx="2832">
                  <c:v>1108</c:v>
                </c:pt>
                <c:pt idx="2833">
                  <c:v>1108</c:v>
                </c:pt>
                <c:pt idx="2834">
                  <c:v>1108</c:v>
                </c:pt>
                <c:pt idx="2835">
                  <c:v>1108</c:v>
                </c:pt>
                <c:pt idx="2836">
                  <c:v>1108</c:v>
                </c:pt>
                <c:pt idx="2837">
                  <c:v>1108</c:v>
                </c:pt>
                <c:pt idx="2838">
                  <c:v>1108</c:v>
                </c:pt>
                <c:pt idx="2839">
                  <c:v>1109</c:v>
                </c:pt>
                <c:pt idx="2840">
                  <c:v>1109</c:v>
                </c:pt>
                <c:pt idx="2841">
                  <c:v>1109</c:v>
                </c:pt>
                <c:pt idx="2842">
                  <c:v>1110</c:v>
                </c:pt>
                <c:pt idx="2843">
                  <c:v>1110</c:v>
                </c:pt>
                <c:pt idx="2844">
                  <c:v>1110</c:v>
                </c:pt>
                <c:pt idx="2845">
                  <c:v>1110</c:v>
                </c:pt>
                <c:pt idx="2846">
                  <c:v>1111</c:v>
                </c:pt>
                <c:pt idx="2847">
                  <c:v>1111</c:v>
                </c:pt>
                <c:pt idx="2848">
                  <c:v>1112</c:v>
                </c:pt>
                <c:pt idx="2849">
                  <c:v>1113</c:v>
                </c:pt>
                <c:pt idx="2850">
                  <c:v>1113</c:v>
                </c:pt>
                <c:pt idx="2851">
                  <c:v>1114</c:v>
                </c:pt>
                <c:pt idx="2852">
                  <c:v>1115</c:v>
                </c:pt>
                <c:pt idx="2853">
                  <c:v>1116</c:v>
                </c:pt>
                <c:pt idx="2854">
                  <c:v>1117</c:v>
                </c:pt>
                <c:pt idx="2855">
                  <c:v>1118</c:v>
                </c:pt>
                <c:pt idx="2856">
                  <c:v>1118</c:v>
                </c:pt>
                <c:pt idx="2857">
                  <c:v>1118</c:v>
                </c:pt>
                <c:pt idx="2858">
                  <c:v>1119</c:v>
                </c:pt>
                <c:pt idx="2859">
                  <c:v>1120</c:v>
                </c:pt>
                <c:pt idx="2860">
                  <c:v>1121</c:v>
                </c:pt>
                <c:pt idx="2861">
                  <c:v>1121</c:v>
                </c:pt>
                <c:pt idx="2862">
                  <c:v>1121</c:v>
                </c:pt>
                <c:pt idx="2863">
                  <c:v>1121</c:v>
                </c:pt>
                <c:pt idx="2864">
                  <c:v>1122</c:v>
                </c:pt>
                <c:pt idx="2865">
                  <c:v>1123</c:v>
                </c:pt>
                <c:pt idx="2866">
                  <c:v>1124</c:v>
                </c:pt>
                <c:pt idx="2867">
                  <c:v>1124</c:v>
                </c:pt>
                <c:pt idx="2868">
                  <c:v>1125</c:v>
                </c:pt>
                <c:pt idx="2869">
                  <c:v>1126</c:v>
                </c:pt>
                <c:pt idx="2870">
                  <c:v>1127</c:v>
                </c:pt>
                <c:pt idx="2871">
                  <c:v>1128</c:v>
                </c:pt>
                <c:pt idx="2872">
                  <c:v>1129</c:v>
                </c:pt>
                <c:pt idx="2873">
                  <c:v>1130</c:v>
                </c:pt>
                <c:pt idx="2874">
                  <c:v>1131</c:v>
                </c:pt>
                <c:pt idx="2875">
                  <c:v>1132</c:v>
                </c:pt>
                <c:pt idx="2876">
                  <c:v>1133</c:v>
                </c:pt>
                <c:pt idx="2877">
                  <c:v>1134</c:v>
                </c:pt>
                <c:pt idx="2878">
                  <c:v>1134</c:v>
                </c:pt>
                <c:pt idx="2879">
                  <c:v>1135</c:v>
                </c:pt>
                <c:pt idx="2880">
                  <c:v>1136</c:v>
                </c:pt>
                <c:pt idx="2881">
                  <c:v>1137</c:v>
                </c:pt>
                <c:pt idx="2882">
                  <c:v>1137</c:v>
                </c:pt>
                <c:pt idx="2883">
                  <c:v>1137</c:v>
                </c:pt>
                <c:pt idx="2884">
                  <c:v>1138</c:v>
                </c:pt>
                <c:pt idx="2885">
                  <c:v>1138</c:v>
                </c:pt>
                <c:pt idx="2886">
                  <c:v>1139</c:v>
                </c:pt>
                <c:pt idx="2887">
                  <c:v>1139</c:v>
                </c:pt>
                <c:pt idx="2888">
                  <c:v>1139</c:v>
                </c:pt>
                <c:pt idx="2889">
                  <c:v>1139</c:v>
                </c:pt>
                <c:pt idx="2890">
                  <c:v>1139</c:v>
                </c:pt>
                <c:pt idx="2891">
                  <c:v>1139</c:v>
                </c:pt>
                <c:pt idx="2892">
                  <c:v>1139</c:v>
                </c:pt>
                <c:pt idx="2893">
                  <c:v>1140</c:v>
                </c:pt>
                <c:pt idx="2894">
                  <c:v>1140</c:v>
                </c:pt>
                <c:pt idx="2895">
                  <c:v>1140</c:v>
                </c:pt>
                <c:pt idx="2896">
                  <c:v>1140</c:v>
                </c:pt>
                <c:pt idx="2897">
                  <c:v>1140</c:v>
                </c:pt>
                <c:pt idx="2898">
                  <c:v>1140</c:v>
                </c:pt>
                <c:pt idx="2899">
                  <c:v>1140</c:v>
                </c:pt>
                <c:pt idx="2900">
                  <c:v>1141</c:v>
                </c:pt>
                <c:pt idx="2901">
                  <c:v>1141</c:v>
                </c:pt>
                <c:pt idx="2902">
                  <c:v>1141</c:v>
                </c:pt>
                <c:pt idx="2903">
                  <c:v>1142</c:v>
                </c:pt>
                <c:pt idx="2904">
                  <c:v>1143</c:v>
                </c:pt>
                <c:pt idx="2905">
                  <c:v>1144</c:v>
                </c:pt>
                <c:pt idx="2906">
                  <c:v>1145</c:v>
                </c:pt>
                <c:pt idx="2907">
                  <c:v>1145</c:v>
                </c:pt>
                <c:pt idx="2908">
                  <c:v>1146</c:v>
                </c:pt>
                <c:pt idx="2909">
                  <c:v>1146</c:v>
                </c:pt>
                <c:pt idx="2910">
                  <c:v>1147</c:v>
                </c:pt>
                <c:pt idx="2911">
                  <c:v>1148</c:v>
                </c:pt>
                <c:pt idx="2912">
                  <c:v>1149</c:v>
                </c:pt>
                <c:pt idx="2913">
                  <c:v>1150</c:v>
                </c:pt>
                <c:pt idx="2914">
                  <c:v>1150</c:v>
                </c:pt>
                <c:pt idx="2915">
                  <c:v>1150</c:v>
                </c:pt>
                <c:pt idx="2916">
                  <c:v>1151</c:v>
                </c:pt>
                <c:pt idx="2917">
                  <c:v>1152</c:v>
                </c:pt>
                <c:pt idx="2918">
                  <c:v>1152</c:v>
                </c:pt>
                <c:pt idx="2919">
                  <c:v>1152</c:v>
                </c:pt>
                <c:pt idx="2920">
                  <c:v>1152</c:v>
                </c:pt>
                <c:pt idx="2921">
                  <c:v>1152</c:v>
                </c:pt>
                <c:pt idx="2922">
                  <c:v>1153</c:v>
                </c:pt>
                <c:pt idx="2923">
                  <c:v>1153</c:v>
                </c:pt>
                <c:pt idx="2924">
                  <c:v>1154</c:v>
                </c:pt>
                <c:pt idx="2925">
                  <c:v>1155</c:v>
                </c:pt>
                <c:pt idx="2926">
                  <c:v>1156</c:v>
                </c:pt>
                <c:pt idx="2927">
                  <c:v>1157</c:v>
                </c:pt>
                <c:pt idx="2928">
                  <c:v>1158</c:v>
                </c:pt>
                <c:pt idx="2929">
                  <c:v>1158</c:v>
                </c:pt>
                <c:pt idx="2930">
                  <c:v>1159</c:v>
                </c:pt>
                <c:pt idx="2931">
                  <c:v>1159</c:v>
                </c:pt>
                <c:pt idx="2932">
                  <c:v>1159</c:v>
                </c:pt>
                <c:pt idx="2933">
                  <c:v>1160</c:v>
                </c:pt>
                <c:pt idx="2934">
                  <c:v>1160</c:v>
                </c:pt>
                <c:pt idx="2935">
                  <c:v>1161</c:v>
                </c:pt>
                <c:pt idx="2936">
                  <c:v>1162</c:v>
                </c:pt>
                <c:pt idx="2937">
                  <c:v>1162</c:v>
                </c:pt>
                <c:pt idx="2938">
                  <c:v>1162</c:v>
                </c:pt>
                <c:pt idx="2939">
                  <c:v>1162</c:v>
                </c:pt>
                <c:pt idx="2940">
                  <c:v>1162</c:v>
                </c:pt>
                <c:pt idx="2941">
                  <c:v>1162</c:v>
                </c:pt>
                <c:pt idx="2942">
                  <c:v>1162</c:v>
                </c:pt>
                <c:pt idx="2943">
                  <c:v>1162</c:v>
                </c:pt>
                <c:pt idx="2944">
                  <c:v>1162</c:v>
                </c:pt>
                <c:pt idx="2945">
                  <c:v>1162</c:v>
                </c:pt>
                <c:pt idx="2946">
                  <c:v>1162</c:v>
                </c:pt>
                <c:pt idx="2947">
                  <c:v>1163</c:v>
                </c:pt>
                <c:pt idx="2948">
                  <c:v>1164</c:v>
                </c:pt>
                <c:pt idx="2949">
                  <c:v>1165</c:v>
                </c:pt>
                <c:pt idx="2950">
                  <c:v>1166</c:v>
                </c:pt>
                <c:pt idx="2951">
                  <c:v>1167</c:v>
                </c:pt>
                <c:pt idx="2952">
                  <c:v>1167</c:v>
                </c:pt>
                <c:pt idx="2953">
                  <c:v>1167</c:v>
                </c:pt>
                <c:pt idx="2954">
                  <c:v>1167</c:v>
                </c:pt>
                <c:pt idx="2955">
                  <c:v>1167</c:v>
                </c:pt>
                <c:pt idx="2956">
                  <c:v>1167</c:v>
                </c:pt>
                <c:pt idx="2957">
                  <c:v>1167</c:v>
                </c:pt>
                <c:pt idx="2958">
                  <c:v>1167</c:v>
                </c:pt>
                <c:pt idx="2959">
                  <c:v>1167</c:v>
                </c:pt>
                <c:pt idx="2960">
                  <c:v>1167</c:v>
                </c:pt>
                <c:pt idx="2961">
                  <c:v>1167</c:v>
                </c:pt>
                <c:pt idx="2962">
                  <c:v>1168</c:v>
                </c:pt>
                <c:pt idx="2963">
                  <c:v>1169</c:v>
                </c:pt>
                <c:pt idx="2964">
                  <c:v>1170</c:v>
                </c:pt>
                <c:pt idx="2965">
                  <c:v>1171</c:v>
                </c:pt>
                <c:pt idx="2966">
                  <c:v>1172</c:v>
                </c:pt>
                <c:pt idx="2967">
                  <c:v>1173</c:v>
                </c:pt>
                <c:pt idx="2968">
                  <c:v>1174</c:v>
                </c:pt>
                <c:pt idx="2969">
                  <c:v>1175</c:v>
                </c:pt>
                <c:pt idx="2970">
                  <c:v>1176</c:v>
                </c:pt>
                <c:pt idx="2971">
                  <c:v>1177</c:v>
                </c:pt>
                <c:pt idx="2972">
                  <c:v>1178</c:v>
                </c:pt>
                <c:pt idx="2973">
                  <c:v>1179</c:v>
                </c:pt>
                <c:pt idx="2974">
                  <c:v>1180</c:v>
                </c:pt>
                <c:pt idx="2975">
                  <c:v>1181</c:v>
                </c:pt>
                <c:pt idx="2976">
                  <c:v>1182</c:v>
                </c:pt>
                <c:pt idx="2977">
                  <c:v>1183</c:v>
                </c:pt>
                <c:pt idx="2978">
                  <c:v>1184</c:v>
                </c:pt>
                <c:pt idx="2979">
                  <c:v>1184</c:v>
                </c:pt>
                <c:pt idx="2980">
                  <c:v>1184</c:v>
                </c:pt>
                <c:pt idx="2981">
                  <c:v>1184</c:v>
                </c:pt>
                <c:pt idx="2982">
                  <c:v>1185</c:v>
                </c:pt>
                <c:pt idx="2983">
                  <c:v>1186</c:v>
                </c:pt>
                <c:pt idx="2984">
                  <c:v>1186</c:v>
                </c:pt>
                <c:pt idx="2985">
                  <c:v>1186</c:v>
                </c:pt>
                <c:pt idx="2986">
                  <c:v>1186</c:v>
                </c:pt>
                <c:pt idx="2987">
                  <c:v>1186</c:v>
                </c:pt>
                <c:pt idx="2988">
                  <c:v>1186</c:v>
                </c:pt>
                <c:pt idx="2989">
                  <c:v>1186</c:v>
                </c:pt>
                <c:pt idx="2990">
                  <c:v>1186</c:v>
                </c:pt>
                <c:pt idx="2991">
                  <c:v>1186</c:v>
                </c:pt>
                <c:pt idx="2992">
                  <c:v>1186</c:v>
                </c:pt>
                <c:pt idx="2993">
                  <c:v>1186</c:v>
                </c:pt>
                <c:pt idx="2994">
                  <c:v>1186</c:v>
                </c:pt>
                <c:pt idx="2995">
                  <c:v>1187</c:v>
                </c:pt>
                <c:pt idx="2996">
                  <c:v>1188</c:v>
                </c:pt>
                <c:pt idx="2997">
                  <c:v>1189</c:v>
                </c:pt>
                <c:pt idx="2998">
                  <c:v>1189</c:v>
                </c:pt>
                <c:pt idx="2999">
                  <c:v>1189</c:v>
                </c:pt>
                <c:pt idx="3000">
                  <c:v>1190</c:v>
                </c:pt>
                <c:pt idx="3001">
                  <c:v>1191</c:v>
                </c:pt>
                <c:pt idx="3002">
                  <c:v>1192</c:v>
                </c:pt>
                <c:pt idx="3003">
                  <c:v>1192</c:v>
                </c:pt>
                <c:pt idx="3004">
                  <c:v>1192</c:v>
                </c:pt>
                <c:pt idx="3005">
                  <c:v>1192</c:v>
                </c:pt>
                <c:pt idx="3006">
                  <c:v>1192</c:v>
                </c:pt>
                <c:pt idx="3007">
                  <c:v>1192</c:v>
                </c:pt>
                <c:pt idx="3008">
                  <c:v>1192</c:v>
                </c:pt>
                <c:pt idx="3009">
                  <c:v>1192</c:v>
                </c:pt>
                <c:pt idx="3010">
                  <c:v>1192</c:v>
                </c:pt>
                <c:pt idx="3011">
                  <c:v>1192</c:v>
                </c:pt>
                <c:pt idx="3012">
                  <c:v>1193</c:v>
                </c:pt>
                <c:pt idx="3013">
                  <c:v>1193</c:v>
                </c:pt>
                <c:pt idx="3014">
                  <c:v>1193</c:v>
                </c:pt>
                <c:pt idx="3015">
                  <c:v>1193</c:v>
                </c:pt>
                <c:pt idx="3016">
                  <c:v>1193</c:v>
                </c:pt>
                <c:pt idx="3017">
                  <c:v>1194</c:v>
                </c:pt>
                <c:pt idx="3018">
                  <c:v>1194</c:v>
                </c:pt>
                <c:pt idx="3019">
                  <c:v>1195</c:v>
                </c:pt>
                <c:pt idx="3020">
                  <c:v>1195</c:v>
                </c:pt>
                <c:pt idx="3021">
                  <c:v>1195</c:v>
                </c:pt>
                <c:pt idx="3022">
                  <c:v>1195</c:v>
                </c:pt>
                <c:pt idx="3023">
                  <c:v>1196</c:v>
                </c:pt>
                <c:pt idx="3024">
                  <c:v>1196</c:v>
                </c:pt>
                <c:pt idx="3025">
                  <c:v>1196</c:v>
                </c:pt>
                <c:pt idx="3026">
                  <c:v>1196</c:v>
                </c:pt>
                <c:pt idx="3027">
                  <c:v>1197</c:v>
                </c:pt>
                <c:pt idx="3028">
                  <c:v>1197</c:v>
                </c:pt>
                <c:pt idx="3029">
                  <c:v>1198</c:v>
                </c:pt>
                <c:pt idx="3030">
                  <c:v>1198</c:v>
                </c:pt>
                <c:pt idx="3031">
                  <c:v>1198</c:v>
                </c:pt>
                <c:pt idx="3032">
                  <c:v>1199</c:v>
                </c:pt>
                <c:pt idx="3033">
                  <c:v>1199</c:v>
                </c:pt>
                <c:pt idx="3034">
                  <c:v>1199</c:v>
                </c:pt>
                <c:pt idx="3035">
                  <c:v>1199</c:v>
                </c:pt>
                <c:pt idx="3036">
                  <c:v>1200</c:v>
                </c:pt>
                <c:pt idx="3037">
                  <c:v>1200</c:v>
                </c:pt>
                <c:pt idx="3038">
                  <c:v>1201</c:v>
                </c:pt>
                <c:pt idx="3039">
                  <c:v>1201</c:v>
                </c:pt>
                <c:pt idx="3040">
                  <c:v>1201</c:v>
                </c:pt>
                <c:pt idx="3041">
                  <c:v>1201</c:v>
                </c:pt>
                <c:pt idx="3042">
                  <c:v>1202</c:v>
                </c:pt>
                <c:pt idx="3043">
                  <c:v>1203</c:v>
                </c:pt>
                <c:pt idx="3044">
                  <c:v>1204</c:v>
                </c:pt>
                <c:pt idx="3045">
                  <c:v>1204</c:v>
                </c:pt>
                <c:pt idx="3046">
                  <c:v>1204</c:v>
                </c:pt>
                <c:pt idx="3047">
                  <c:v>1205</c:v>
                </c:pt>
                <c:pt idx="3048">
                  <c:v>1206</c:v>
                </c:pt>
                <c:pt idx="3049">
                  <c:v>1207</c:v>
                </c:pt>
                <c:pt idx="3050">
                  <c:v>1208</c:v>
                </c:pt>
                <c:pt idx="3051">
                  <c:v>1209</c:v>
                </c:pt>
                <c:pt idx="3052">
                  <c:v>1209</c:v>
                </c:pt>
                <c:pt idx="3053">
                  <c:v>1209</c:v>
                </c:pt>
                <c:pt idx="3054">
                  <c:v>1209</c:v>
                </c:pt>
                <c:pt idx="3055">
                  <c:v>1210</c:v>
                </c:pt>
                <c:pt idx="3056">
                  <c:v>1210</c:v>
                </c:pt>
                <c:pt idx="3057">
                  <c:v>1210</c:v>
                </c:pt>
                <c:pt idx="3058">
                  <c:v>1210</c:v>
                </c:pt>
                <c:pt idx="3059">
                  <c:v>1210</c:v>
                </c:pt>
                <c:pt idx="3060">
                  <c:v>1210</c:v>
                </c:pt>
                <c:pt idx="3061">
                  <c:v>1210</c:v>
                </c:pt>
                <c:pt idx="3062">
                  <c:v>1210</c:v>
                </c:pt>
                <c:pt idx="3063">
                  <c:v>1210</c:v>
                </c:pt>
                <c:pt idx="3064">
                  <c:v>1210</c:v>
                </c:pt>
                <c:pt idx="3065">
                  <c:v>1210</c:v>
                </c:pt>
                <c:pt idx="3066">
                  <c:v>1210</c:v>
                </c:pt>
                <c:pt idx="3067">
                  <c:v>1210</c:v>
                </c:pt>
                <c:pt idx="3068">
                  <c:v>1210</c:v>
                </c:pt>
                <c:pt idx="3069">
                  <c:v>1210</c:v>
                </c:pt>
                <c:pt idx="3070">
                  <c:v>1211</c:v>
                </c:pt>
                <c:pt idx="3071">
                  <c:v>1211</c:v>
                </c:pt>
                <c:pt idx="3072">
                  <c:v>1211</c:v>
                </c:pt>
                <c:pt idx="3073">
                  <c:v>1211</c:v>
                </c:pt>
                <c:pt idx="3074">
                  <c:v>1211</c:v>
                </c:pt>
                <c:pt idx="3075">
                  <c:v>1211</c:v>
                </c:pt>
                <c:pt idx="3076">
                  <c:v>1211</c:v>
                </c:pt>
                <c:pt idx="3077">
                  <c:v>1211</c:v>
                </c:pt>
                <c:pt idx="3078">
                  <c:v>1212</c:v>
                </c:pt>
                <c:pt idx="3079">
                  <c:v>1212</c:v>
                </c:pt>
                <c:pt idx="3080">
                  <c:v>1212</c:v>
                </c:pt>
                <c:pt idx="3081">
                  <c:v>1212</c:v>
                </c:pt>
                <c:pt idx="3082">
                  <c:v>1212</c:v>
                </c:pt>
                <c:pt idx="3083">
                  <c:v>1212</c:v>
                </c:pt>
                <c:pt idx="3084">
                  <c:v>1213</c:v>
                </c:pt>
                <c:pt idx="3085">
                  <c:v>1214</c:v>
                </c:pt>
                <c:pt idx="3086">
                  <c:v>1214</c:v>
                </c:pt>
                <c:pt idx="3087">
                  <c:v>1214</c:v>
                </c:pt>
                <c:pt idx="3088">
                  <c:v>1215</c:v>
                </c:pt>
                <c:pt idx="3089">
                  <c:v>1216</c:v>
                </c:pt>
                <c:pt idx="3090">
                  <c:v>1216</c:v>
                </c:pt>
                <c:pt idx="3091">
                  <c:v>1216</c:v>
                </c:pt>
                <c:pt idx="3092">
                  <c:v>1217</c:v>
                </c:pt>
                <c:pt idx="3093">
                  <c:v>1218</c:v>
                </c:pt>
                <c:pt idx="3094">
                  <c:v>1219</c:v>
                </c:pt>
                <c:pt idx="3095">
                  <c:v>1220</c:v>
                </c:pt>
                <c:pt idx="3096">
                  <c:v>1220</c:v>
                </c:pt>
                <c:pt idx="3097">
                  <c:v>1220</c:v>
                </c:pt>
                <c:pt idx="3098">
                  <c:v>1220</c:v>
                </c:pt>
                <c:pt idx="3099">
                  <c:v>1221</c:v>
                </c:pt>
                <c:pt idx="3100">
                  <c:v>1221</c:v>
                </c:pt>
                <c:pt idx="3101">
                  <c:v>1222</c:v>
                </c:pt>
                <c:pt idx="3102">
                  <c:v>1222</c:v>
                </c:pt>
                <c:pt idx="3103">
                  <c:v>1223</c:v>
                </c:pt>
                <c:pt idx="3104">
                  <c:v>1224</c:v>
                </c:pt>
                <c:pt idx="3105">
                  <c:v>1224</c:v>
                </c:pt>
                <c:pt idx="3106">
                  <c:v>1224</c:v>
                </c:pt>
                <c:pt idx="3107">
                  <c:v>1224</c:v>
                </c:pt>
                <c:pt idx="3108">
                  <c:v>1225</c:v>
                </c:pt>
                <c:pt idx="3109">
                  <c:v>1226</c:v>
                </c:pt>
                <c:pt idx="3110">
                  <c:v>1226</c:v>
                </c:pt>
                <c:pt idx="3111">
                  <c:v>1226</c:v>
                </c:pt>
                <c:pt idx="3112">
                  <c:v>1226</c:v>
                </c:pt>
                <c:pt idx="3113">
                  <c:v>1226</c:v>
                </c:pt>
                <c:pt idx="3114">
                  <c:v>1226</c:v>
                </c:pt>
                <c:pt idx="3115">
                  <c:v>1226</c:v>
                </c:pt>
                <c:pt idx="3116">
                  <c:v>1226</c:v>
                </c:pt>
                <c:pt idx="3117">
                  <c:v>1227</c:v>
                </c:pt>
                <c:pt idx="3118">
                  <c:v>1228</c:v>
                </c:pt>
                <c:pt idx="3119">
                  <c:v>1228</c:v>
                </c:pt>
                <c:pt idx="3120">
                  <c:v>1229</c:v>
                </c:pt>
                <c:pt idx="3121">
                  <c:v>1230</c:v>
                </c:pt>
                <c:pt idx="3122">
                  <c:v>1231</c:v>
                </c:pt>
                <c:pt idx="3123">
                  <c:v>1232</c:v>
                </c:pt>
                <c:pt idx="3124">
                  <c:v>1233</c:v>
                </c:pt>
                <c:pt idx="3125">
                  <c:v>1234</c:v>
                </c:pt>
                <c:pt idx="3126">
                  <c:v>1235</c:v>
                </c:pt>
                <c:pt idx="3127">
                  <c:v>1235</c:v>
                </c:pt>
                <c:pt idx="3128">
                  <c:v>1235</c:v>
                </c:pt>
                <c:pt idx="3129">
                  <c:v>1235</c:v>
                </c:pt>
                <c:pt idx="3130">
                  <c:v>1236</c:v>
                </c:pt>
                <c:pt idx="3131">
                  <c:v>1236</c:v>
                </c:pt>
                <c:pt idx="3132">
                  <c:v>1236</c:v>
                </c:pt>
                <c:pt idx="3133">
                  <c:v>1236</c:v>
                </c:pt>
                <c:pt idx="3134">
                  <c:v>1236</c:v>
                </c:pt>
                <c:pt idx="3135">
                  <c:v>1236</c:v>
                </c:pt>
                <c:pt idx="3136">
                  <c:v>1236</c:v>
                </c:pt>
                <c:pt idx="3137">
                  <c:v>1236</c:v>
                </c:pt>
                <c:pt idx="3138">
                  <c:v>1237</c:v>
                </c:pt>
                <c:pt idx="3139">
                  <c:v>1238</c:v>
                </c:pt>
                <c:pt idx="3140">
                  <c:v>1238</c:v>
                </c:pt>
                <c:pt idx="3141">
                  <c:v>1239</c:v>
                </c:pt>
                <c:pt idx="3142">
                  <c:v>1239</c:v>
                </c:pt>
                <c:pt idx="3143">
                  <c:v>1239</c:v>
                </c:pt>
                <c:pt idx="3144">
                  <c:v>1240</c:v>
                </c:pt>
                <c:pt idx="3145">
                  <c:v>1241</c:v>
                </c:pt>
                <c:pt idx="3146">
                  <c:v>1242</c:v>
                </c:pt>
                <c:pt idx="3147">
                  <c:v>1242</c:v>
                </c:pt>
                <c:pt idx="3148">
                  <c:v>1243</c:v>
                </c:pt>
                <c:pt idx="3149">
                  <c:v>1243</c:v>
                </c:pt>
                <c:pt idx="3150">
                  <c:v>1244</c:v>
                </c:pt>
                <c:pt idx="3151">
                  <c:v>1245</c:v>
                </c:pt>
                <c:pt idx="3152">
                  <c:v>1246</c:v>
                </c:pt>
                <c:pt idx="3153">
                  <c:v>1247</c:v>
                </c:pt>
                <c:pt idx="3154">
                  <c:v>1248</c:v>
                </c:pt>
                <c:pt idx="3155">
                  <c:v>1248</c:v>
                </c:pt>
                <c:pt idx="3156">
                  <c:v>1248</c:v>
                </c:pt>
                <c:pt idx="3157">
                  <c:v>1248</c:v>
                </c:pt>
                <c:pt idx="3158">
                  <c:v>1248</c:v>
                </c:pt>
                <c:pt idx="3159">
                  <c:v>1248</c:v>
                </c:pt>
                <c:pt idx="3160">
                  <c:v>1248</c:v>
                </c:pt>
                <c:pt idx="3161">
                  <c:v>1248</c:v>
                </c:pt>
                <c:pt idx="3162">
                  <c:v>1248</c:v>
                </c:pt>
                <c:pt idx="3163">
                  <c:v>1249</c:v>
                </c:pt>
                <c:pt idx="3164">
                  <c:v>1250</c:v>
                </c:pt>
                <c:pt idx="3165">
                  <c:v>1251</c:v>
                </c:pt>
                <c:pt idx="3166">
                  <c:v>1252</c:v>
                </c:pt>
                <c:pt idx="3167">
                  <c:v>1253</c:v>
                </c:pt>
                <c:pt idx="3168">
                  <c:v>1254</c:v>
                </c:pt>
                <c:pt idx="3169">
                  <c:v>1255</c:v>
                </c:pt>
                <c:pt idx="3170">
                  <c:v>1256</c:v>
                </c:pt>
                <c:pt idx="3171">
                  <c:v>1257</c:v>
                </c:pt>
                <c:pt idx="3172">
                  <c:v>1258</c:v>
                </c:pt>
                <c:pt idx="3173">
                  <c:v>1259</c:v>
                </c:pt>
                <c:pt idx="3174">
                  <c:v>1260</c:v>
                </c:pt>
                <c:pt idx="3175">
                  <c:v>1261</c:v>
                </c:pt>
                <c:pt idx="3176">
                  <c:v>1262</c:v>
                </c:pt>
                <c:pt idx="3177">
                  <c:v>1263</c:v>
                </c:pt>
                <c:pt idx="3178">
                  <c:v>1264</c:v>
                </c:pt>
                <c:pt idx="3179">
                  <c:v>1265</c:v>
                </c:pt>
                <c:pt idx="3180">
                  <c:v>1266</c:v>
                </c:pt>
                <c:pt idx="3181">
                  <c:v>1266</c:v>
                </c:pt>
                <c:pt idx="3182">
                  <c:v>1266</c:v>
                </c:pt>
                <c:pt idx="3183">
                  <c:v>1267</c:v>
                </c:pt>
                <c:pt idx="3184">
                  <c:v>1267</c:v>
                </c:pt>
                <c:pt idx="3185">
                  <c:v>1268</c:v>
                </c:pt>
                <c:pt idx="3186">
                  <c:v>1268</c:v>
                </c:pt>
                <c:pt idx="3187">
                  <c:v>1268</c:v>
                </c:pt>
                <c:pt idx="3188">
                  <c:v>1268</c:v>
                </c:pt>
                <c:pt idx="3189">
                  <c:v>1268</c:v>
                </c:pt>
                <c:pt idx="3190">
                  <c:v>1268</c:v>
                </c:pt>
                <c:pt idx="3191">
                  <c:v>1268</c:v>
                </c:pt>
                <c:pt idx="3192">
                  <c:v>1268</c:v>
                </c:pt>
                <c:pt idx="3193">
                  <c:v>1268</c:v>
                </c:pt>
                <c:pt idx="3194">
                  <c:v>1268</c:v>
                </c:pt>
                <c:pt idx="3195">
                  <c:v>1268</c:v>
                </c:pt>
                <c:pt idx="3196">
                  <c:v>1269</c:v>
                </c:pt>
                <c:pt idx="3197">
                  <c:v>1269</c:v>
                </c:pt>
                <c:pt idx="3198">
                  <c:v>1269</c:v>
                </c:pt>
                <c:pt idx="3199">
                  <c:v>1269</c:v>
                </c:pt>
                <c:pt idx="3200">
                  <c:v>1269</c:v>
                </c:pt>
                <c:pt idx="3201">
                  <c:v>1269</c:v>
                </c:pt>
                <c:pt idx="3202">
                  <c:v>1270</c:v>
                </c:pt>
                <c:pt idx="3203">
                  <c:v>1270</c:v>
                </c:pt>
                <c:pt idx="3204">
                  <c:v>1271</c:v>
                </c:pt>
                <c:pt idx="3205">
                  <c:v>1271</c:v>
                </c:pt>
                <c:pt idx="3206">
                  <c:v>1271</c:v>
                </c:pt>
                <c:pt idx="3207">
                  <c:v>1272</c:v>
                </c:pt>
                <c:pt idx="3208">
                  <c:v>1272</c:v>
                </c:pt>
                <c:pt idx="3209">
                  <c:v>1272</c:v>
                </c:pt>
                <c:pt idx="3210">
                  <c:v>1272</c:v>
                </c:pt>
                <c:pt idx="3211">
                  <c:v>1272</c:v>
                </c:pt>
                <c:pt idx="3212">
                  <c:v>1272</c:v>
                </c:pt>
                <c:pt idx="3213">
                  <c:v>1272</c:v>
                </c:pt>
                <c:pt idx="3214">
                  <c:v>1272</c:v>
                </c:pt>
                <c:pt idx="3215">
                  <c:v>1272</c:v>
                </c:pt>
                <c:pt idx="3216">
                  <c:v>1272</c:v>
                </c:pt>
                <c:pt idx="3217">
                  <c:v>1273</c:v>
                </c:pt>
                <c:pt idx="3218">
                  <c:v>1273</c:v>
                </c:pt>
                <c:pt idx="3219">
                  <c:v>1273</c:v>
                </c:pt>
                <c:pt idx="3220">
                  <c:v>1274</c:v>
                </c:pt>
                <c:pt idx="3221">
                  <c:v>1274</c:v>
                </c:pt>
                <c:pt idx="3222">
                  <c:v>1274</c:v>
                </c:pt>
                <c:pt idx="3223">
                  <c:v>1274</c:v>
                </c:pt>
                <c:pt idx="3224">
                  <c:v>1275</c:v>
                </c:pt>
                <c:pt idx="3225">
                  <c:v>1276</c:v>
                </c:pt>
                <c:pt idx="3226">
                  <c:v>1277</c:v>
                </c:pt>
                <c:pt idx="3227">
                  <c:v>1277</c:v>
                </c:pt>
                <c:pt idx="3228">
                  <c:v>1278</c:v>
                </c:pt>
                <c:pt idx="3229">
                  <c:v>1279</c:v>
                </c:pt>
                <c:pt idx="3230">
                  <c:v>1279</c:v>
                </c:pt>
                <c:pt idx="3231">
                  <c:v>1280</c:v>
                </c:pt>
                <c:pt idx="3232">
                  <c:v>1280</c:v>
                </c:pt>
                <c:pt idx="3233">
                  <c:v>1281</c:v>
                </c:pt>
                <c:pt idx="3234">
                  <c:v>1281</c:v>
                </c:pt>
                <c:pt idx="3235">
                  <c:v>1281</c:v>
                </c:pt>
                <c:pt idx="3236">
                  <c:v>1281</c:v>
                </c:pt>
                <c:pt idx="3237">
                  <c:v>1281</c:v>
                </c:pt>
                <c:pt idx="3238">
                  <c:v>1281</c:v>
                </c:pt>
                <c:pt idx="3239">
                  <c:v>1281</c:v>
                </c:pt>
                <c:pt idx="3240">
                  <c:v>1281</c:v>
                </c:pt>
                <c:pt idx="3241">
                  <c:v>1281</c:v>
                </c:pt>
                <c:pt idx="3242">
                  <c:v>1281</c:v>
                </c:pt>
                <c:pt idx="3243">
                  <c:v>1281</c:v>
                </c:pt>
                <c:pt idx="3244">
                  <c:v>1281</c:v>
                </c:pt>
                <c:pt idx="3245">
                  <c:v>1281</c:v>
                </c:pt>
                <c:pt idx="3246">
                  <c:v>1281</c:v>
                </c:pt>
                <c:pt idx="3247">
                  <c:v>1282</c:v>
                </c:pt>
                <c:pt idx="3248">
                  <c:v>1282</c:v>
                </c:pt>
                <c:pt idx="3249">
                  <c:v>1282</c:v>
                </c:pt>
                <c:pt idx="3250">
                  <c:v>1283</c:v>
                </c:pt>
                <c:pt idx="3251">
                  <c:v>1284</c:v>
                </c:pt>
                <c:pt idx="3252">
                  <c:v>1284</c:v>
                </c:pt>
                <c:pt idx="3253">
                  <c:v>1284</c:v>
                </c:pt>
                <c:pt idx="3254">
                  <c:v>1285</c:v>
                </c:pt>
                <c:pt idx="3255">
                  <c:v>1285</c:v>
                </c:pt>
                <c:pt idx="3256">
                  <c:v>1285</c:v>
                </c:pt>
                <c:pt idx="3257">
                  <c:v>1285</c:v>
                </c:pt>
                <c:pt idx="3258">
                  <c:v>1285</c:v>
                </c:pt>
                <c:pt idx="3259">
                  <c:v>1285</c:v>
                </c:pt>
                <c:pt idx="3260">
                  <c:v>1285</c:v>
                </c:pt>
                <c:pt idx="3261">
                  <c:v>1285</c:v>
                </c:pt>
                <c:pt idx="3262">
                  <c:v>1285</c:v>
                </c:pt>
                <c:pt idx="3263">
                  <c:v>1286</c:v>
                </c:pt>
                <c:pt idx="3264">
                  <c:v>1287</c:v>
                </c:pt>
                <c:pt idx="3265">
                  <c:v>1287</c:v>
                </c:pt>
                <c:pt idx="3266">
                  <c:v>1287</c:v>
                </c:pt>
                <c:pt idx="3267">
                  <c:v>1287</c:v>
                </c:pt>
                <c:pt idx="3268">
                  <c:v>1287</c:v>
                </c:pt>
                <c:pt idx="3269">
                  <c:v>1288</c:v>
                </c:pt>
                <c:pt idx="3270">
                  <c:v>1288</c:v>
                </c:pt>
                <c:pt idx="3271">
                  <c:v>1289</c:v>
                </c:pt>
                <c:pt idx="3272">
                  <c:v>1289</c:v>
                </c:pt>
                <c:pt idx="3273">
                  <c:v>1289</c:v>
                </c:pt>
                <c:pt idx="3274">
                  <c:v>1289</c:v>
                </c:pt>
                <c:pt idx="3275">
                  <c:v>1289</c:v>
                </c:pt>
                <c:pt idx="3276">
                  <c:v>1289</c:v>
                </c:pt>
                <c:pt idx="3277">
                  <c:v>1289</c:v>
                </c:pt>
                <c:pt idx="3278">
                  <c:v>1290</c:v>
                </c:pt>
                <c:pt idx="3279">
                  <c:v>1291</c:v>
                </c:pt>
                <c:pt idx="3280">
                  <c:v>1292</c:v>
                </c:pt>
                <c:pt idx="3281">
                  <c:v>1292</c:v>
                </c:pt>
                <c:pt idx="3282">
                  <c:v>1292</c:v>
                </c:pt>
                <c:pt idx="3283">
                  <c:v>1292</c:v>
                </c:pt>
                <c:pt idx="3284">
                  <c:v>1293</c:v>
                </c:pt>
                <c:pt idx="3285">
                  <c:v>1294</c:v>
                </c:pt>
                <c:pt idx="3286">
                  <c:v>1294</c:v>
                </c:pt>
                <c:pt idx="3287">
                  <c:v>1294</c:v>
                </c:pt>
                <c:pt idx="3288">
                  <c:v>1295</c:v>
                </c:pt>
                <c:pt idx="3289">
                  <c:v>1296</c:v>
                </c:pt>
                <c:pt idx="3290">
                  <c:v>1297</c:v>
                </c:pt>
                <c:pt idx="3291">
                  <c:v>1298</c:v>
                </c:pt>
                <c:pt idx="3292">
                  <c:v>1299</c:v>
                </c:pt>
                <c:pt idx="3293">
                  <c:v>1300</c:v>
                </c:pt>
                <c:pt idx="3294">
                  <c:v>1301</c:v>
                </c:pt>
                <c:pt idx="3295">
                  <c:v>1302</c:v>
                </c:pt>
                <c:pt idx="3296">
                  <c:v>1302</c:v>
                </c:pt>
                <c:pt idx="3297">
                  <c:v>1303</c:v>
                </c:pt>
                <c:pt idx="3298">
                  <c:v>1304</c:v>
                </c:pt>
                <c:pt idx="3299">
                  <c:v>1305</c:v>
                </c:pt>
                <c:pt idx="3300">
                  <c:v>1306</c:v>
                </c:pt>
                <c:pt idx="3301">
                  <c:v>1307</c:v>
                </c:pt>
                <c:pt idx="3302">
                  <c:v>1308</c:v>
                </c:pt>
                <c:pt idx="3303">
                  <c:v>1309</c:v>
                </c:pt>
                <c:pt idx="3304">
                  <c:v>1310</c:v>
                </c:pt>
                <c:pt idx="3305">
                  <c:v>1311</c:v>
                </c:pt>
                <c:pt idx="3306">
                  <c:v>1312</c:v>
                </c:pt>
                <c:pt idx="3307">
                  <c:v>1313</c:v>
                </c:pt>
                <c:pt idx="3308">
                  <c:v>1314</c:v>
                </c:pt>
                <c:pt idx="3309">
                  <c:v>1315</c:v>
                </c:pt>
                <c:pt idx="3310">
                  <c:v>1316</c:v>
                </c:pt>
                <c:pt idx="3311">
                  <c:v>1316</c:v>
                </c:pt>
                <c:pt idx="3312">
                  <c:v>1317</c:v>
                </c:pt>
                <c:pt idx="3313">
                  <c:v>1317</c:v>
                </c:pt>
                <c:pt idx="3314">
                  <c:v>1317</c:v>
                </c:pt>
                <c:pt idx="3315">
                  <c:v>1317</c:v>
                </c:pt>
                <c:pt idx="3316">
                  <c:v>1317</c:v>
                </c:pt>
                <c:pt idx="3317">
                  <c:v>1318</c:v>
                </c:pt>
                <c:pt idx="3318">
                  <c:v>1318</c:v>
                </c:pt>
                <c:pt idx="3319">
                  <c:v>1318</c:v>
                </c:pt>
                <c:pt idx="3320">
                  <c:v>1318</c:v>
                </c:pt>
                <c:pt idx="3321">
                  <c:v>1319</c:v>
                </c:pt>
                <c:pt idx="3322">
                  <c:v>1320</c:v>
                </c:pt>
                <c:pt idx="3323">
                  <c:v>1320</c:v>
                </c:pt>
                <c:pt idx="3324">
                  <c:v>1320</c:v>
                </c:pt>
                <c:pt idx="3325">
                  <c:v>1321</c:v>
                </c:pt>
                <c:pt idx="3326">
                  <c:v>1321</c:v>
                </c:pt>
                <c:pt idx="3327">
                  <c:v>1321</c:v>
                </c:pt>
                <c:pt idx="3328">
                  <c:v>1321</c:v>
                </c:pt>
                <c:pt idx="3329">
                  <c:v>1321</c:v>
                </c:pt>
                <c:pt idx="3330">
                  <c:v>1321</c:v>
                </c:pt>
                <c:pt idx="3331">
                  <c:v>1322</c:v>
                </c:pt>
                <c:pt idx="3332">
                  <c:v>1322</c:v>
                </c:pt>
                <c:pt idx="3333">
                  <c:v>1322</c:v>
                </c:pt>
                <c:pt idx="3334">
                  <c:v>1323</c:v>
                </c:pt>
                <c:pt idx="3335">
                  <c:v>1323</c:v>
                </c:pt>
                <c:pt idx="3336">
                  <c:v>1323</c:v>
                </c:pt>
                <c:pt idx="3337">
                  <c:v>1324</c:v>
                </c:pt>
                <c:pt idx="3338">
                  <c:v>1325</c:v>
                </c:pt>
                <c:pt idx="3339">
                  <c:v>1326</c:v>
                </c:pt>
                <c:pt idx="3340">
                  <c:v>1326</c:v>
                </c:pt>
                <c:pt idx="3341">
                  <c:v>1327</c:v>
                </c:pt>
                <c:pt idx="3342">
                  <c:v>1328</c:v>
                </c:pt>
                <c:pt idx="3343">
                  <c:v>1328</c:v>
                </c:pt>
                <c:pt idx="3344">
                  <c:v>1328</c:v>
                </c:pt>
                <c:pt idx="3345">
                  <c:v>1328</c:v>
                </c:pt>
                <c:pt idx="3346">
                  <c:v>1328</c:v>
                </c:pt>
                <c:pt idx="3347">
                  <c:v>1328</c:v>
                </c:pt>
                <c:pt idx="3348">
                  <c:v>1328</c:v>
                </c:pt>
                <c:pt idx="3349">
                  <c:v>1328</c:v>
                </c:pt>
                <c:pt idx="3350">
                  <c:v>1328</c:v>
                </c:pt>
                <c:pt idx="3351">
                  <c:v>1328</c:v>
                </c:pt>
                <c:pt idx="3352">
                  <c:v>1328</c:v>
                </c:pt>
                <c:pt idx="3353">
                  <c:v>1328</c:v>
                </c:pt>
                <c:pt idx="3354">
                  <c:v>1329</c:v>
                </c:pt>
                <c:pt idx="3355">
                  <c:v>1330</c:v>
                </c:pt>
                <c:pt idx="3356">
                  <c:v>1330</c:v>
                </c:pt>
                <c:pt idx="3357">
                  <c:v>1330</c:v>
                </c:pt>
                <c:pt idx="3358">
                  <c:v>1330</c:v>
                </c:pt>
                <c:pt idx="3359">
                  <c:v>1330</c:v>
                </c:pt>
                <c:pt idx="3360">
                  <c:v>1330</c:v>
                </c:pt>
                <c:pt idx="3361">
                  <c:v>1331</c:v>
                </c:pt>
                <c:pt idx="3362">
                  <c:v>1332</c:v>
                </c:pt>
                <c:pt idx="3363">
                  <c:v>1332</c:v>
                </c:pt>
                <c:pt idx="3364">
                  <c:v>1332</c:v>
                </c:pt>
                <c:pt idx="3365">
                  <c:v>1332</c:v>
                </c:pt>
                <c:pt idx="3366">
                  <c:v>1333</c:v>
                </c:pt>
                <c:pt idx="3367">
                  <c:v>1334</c:v>
                </c:pt>
                <c:pt idx="3368">
                  <c:v>1334</c:v>
                </c:pt>
                <c:pt idx="3369">
                  <c:v>1335</c:v>
                </c:pt>
                <c:pt idx="3370">
                  <c:v>1336</c:v>
                </c:pt>
                <c:pt idx="3371">
                  <c:v>1337</c:v>
                </c:pt>
                <c:pt idx="3372">
                  <c:v>1338</c:v>
                </c:pt>
                <c:pt idx="3373">
                  <c:v>1339</c:v>
                </c:pt>
                <c:pt idx="3374">
                  <c:v>1340</c:v>
                </c:pt>
                <c:pt idx="3375">
                  <c:v>1341</c:v>
                </c:pt>
                <c:pt idx="3376">
                  <c:v>1342</c:v>
                </c:pt>
                <c:pt idx="3377">
                  <c:v>1343</c:v>
                </c:pt>
                <c:pt idx="3378">
                  <c:v>1344</c:v>
                </c:pt>
                <c:pt idx="3379">
                  <c:v>1345</c:v>
                </c:pt>
                <c:pt idx="3380">
                  <c:v>1346</c:v>
                </c:pt>
                <c:pt idx="3381">
                  <c:v>1346</c:v>
                </c:pt>
                <c:pt idx="3382">
                  <c:v>1347</c:v>
                </c:pt>
                <c:pt idx="3383">
                  <c:v>1348</c:v>
                </c:pt>
                <c:pt idx="3384">
                  <c:v>1348</c:v>
                </c:pt>
                <c:pt idx="3385">
                  <c:v>1348</c:v>
                </c:pt>
                <c:pt idx="3386">
                  <c:v>1348</c:v>
                </c:pt>
                <c:pt idx="3387">
                  <c:v>1348</c:v>
                </c:pt>
                <c:pt idx="3388">
                  <c:v>1348</c:v>
                </c:pt>
                <c:pt idx="3389">
                  <c:v>1348</c:v>
                </c:pt>
                <c:pt idx="3390">
                  <c:v>1348</c:v>
                </c:pt>
                <c:pt idx="3391">
                  <c:v>1348</c:v>
                </c:pt>
                <c:pt idx="3392">
                  <c:v>1349</c:v>
                </c:pt>
                <c:pt idx="3393">
                  <c:v>1350</c:v>
                </c:pt>
                <c:pt idx="3394">
                  <c:v>1350</c:v>
                </c:pt>
                <c:pt idx="3395">
                  <c:v>1350</c:v>
                </c:pt>
                <c:pt idx="3396">
                  <c:v>1350</c:v>
                </c:pt>
                <c:pt idx="3397">
                  <c:v>1350</c:v>
                </c:pt>
                <c:pt idx="3398">
                  <c:v>1351</c:v>
                </c:pt>
                <c:pt idx="3399">
                  <c:v>1352</c:v>
                </c:pt>
                <c:pt idx="3400">
                  <c:v>1353</c:v>
                </c:pt>
                <c:pt idx="3401">
                  <c:v>1354</c:v>
                </c:pt>
                <c:pt idx="3402">
                  <c:v>1355</c:v>
                </c:pt>
                <c:pt idx="3403">
                  <c:v>1356</c:v>
                </c:pt>
                <c:pt idx="3404">
                  <c:v>1357</c:v>
                </c:pt>
                <c:pt idx="3405">
                  <c:v>1358</c:v>
                </c:pt>
                <c:pt idx="3406">
                  <c:v>1359</c:v>
                </c:pt>
                <c:pt idx="3407">
                  <c:v>1360</c:v>
                </c:pt>
                <c:pt idx="3408">
                  <c:v>1360</c:v>
                </c:pt>
                <c:pt idx="3409">
                  <c:v>1360</c:v>
                </c:pt>
                <c:pt idx="3410">
                  <c:v>1361</c:v>
                </c:pt>
                <c:pt idx="3411">
                  <c:v>1362</c:v>
                </c:pt>
                <c:pt idx="3412">
                  <c:v>1362</c:v>
                </c:pt>
                <c:pt idx="3413">
                  <c:v>1363</c:v>
                </c:pt>
                <c:pt idx="3414">
                  <c:v>1363</c:v>
                </c:pt>
                <c:pt idx="3415">
                  <c:v>1363</c:v>
                </c:pt>
                <c:pt idx="3416">
                  <c:v>1363</c:v>
                </c:pt>
                <c:pt idx="3417">
                  <c:v>1363</c:v>
                </c:pt>
                <c:pt idx="3418">
                  <c:v>1363</c:v>
                </c:pt>
                <c:pt idx="3419">
                  <c:v>1363</c:v>
                </c:pt>
                <c:pt idx="3420">
                  <c:v>1363</c:v>
                </c:pt>
                <c:pt idx="3421">
                  <c:v>1364</c:v>
                </c:pt>
                <c:pt idx="3422">
                  <c:v>1365</c:v>
                </c:pt>
                <c:pt idx="3423">
                  <c:v>1366</c:v>
                </c:pt>
                <c:pt idx="3424">
                  <c:v>1366</c:v>
                </c:pt>
                <c:pt idx="3425">
                  <c:v>1367</c:v>
                </c:pt>
                <c:pt idx="3426">
                  <c:v>1367</c:v>
                </c:pt>
                <c:pt idx="3427">
                  <c:v>1367</c:v>
                </c:pt>
                <c:pt idx="3428">
                  <c:v>1367</c:v>
                </c:pt>
                <c:pt idx="3429">
                  <c:v>1368</c:v>
                </c:pt>
                <c:pt idx="3430">
                  <c:v>1368</c:v>
                </c:pt>
                <c:pt idx="3431">
                  <c:v>1368</c:v>
                </c:pt>
                <c:pt idx="3432">
                  <c:v>1368</c:v>
                </c:pt>
                <c:pt idx="3433">
                  <c:v>1368</c:v>
                </c:pt>
                <c:pt idx="3434">
                  <c:v>1368</c:v>
                </c:pt>
                <c:pt idx="3435">
                  <c:v>1368</c:v>
                </c:pt>
                <c:pt idx="3436">
                  <c:v>1368</c:v>
                </c:pt>
                <c:pt idx="3437">
                  <c:v>1368</c:v>
                </c:pt>
                <c:pt idx="3438">
                  <c:v>1368</c:v>
                </c:pt>
                <c:pt idx="3439">
                  <c:v>1368</c:v>
                </c:pt>
                <c:pt idx="3440">
                  <c:v>1368</c:v>
                </c:pt>
                <c:pt idx="3441">
                  <c:v>1369</c:v>
                </c:pt>
                <c:pt idx="3442">
                  <c:v>1369</c:v>
                </c:pt>
                <c:pt idx="3443">
                  <c:v>1370</c:v>
                </c:pt>
                <c:pt idx="3444">
                  <c:v>1371</c:v>
                </c:pt>
                <c:pt idx="3445">
                  <c:v>1371</c:v>
                </c:pt>
                <c:pt idx="3446">
                  <c:v>1371</c:v>
                </c:pt>
                <c:pt idx="3447">
                  <c:v>1371</c:v>
                </c:pt>
                <c:pt idx="3448">
                  <c:v>1372</c:v>
                </c:pt>
                <c:pt idx="3449">
                  <c:v>1373</c:v>
                </c:pt>
                <c:pt idx="3450">
                  <c:v>1373</c:v>
                </c:pt>
                <c:pt idx="3451">
                  <c:v>1374</c:v>
                </c:pt>
                <c:pt idx="3452">
                  <c:v>1374</c:v>
                </c:pt>
                <c:pt idx="3453">
                  <c:v>1375</c:v>
                </c:pt>
                <c:pt idx="3454">
                  <c:v>1375</c:v>
                </c:pt>
                <c:pt idx="3455">
                  <c:v>1375</c:v>
                </c:pt>
                <c:pt idx="3456">
                  <c:v>1375</c:v>
                </c:pt>
                <c:pt idx="3457">
                  <c:v>1375</c:v>
                </c:pt>
                <c:pt idx="3458">
                  <c:v>1376</c:v>
                </c:pt>
                <c:pt idx="3459">
                  <c:v>1376</c:v>
                </c:pt>
                <c:pt idx="3460">
                  <c:v>1377</c:v>
                </c:pt>
                <c:pt idx="3461">
                  <c:v>1378</c:v>
                </c:pt>
                <c:pt idx="3462">
                  <c:v>1378</c:v>
                </c:pt>
                <c:pt idx="3463">
                  <c:v>1379</c:v>
                </c:pt>
                <c:pt idx="3464">
                  <c:v>1380</c:v>
                </c:pt>
                <c:pt idx="3465">
                  <c:v>1381</c:v>
                </c:pt>
                <c:pt idx="3466">
                  <c:v>1382</c:v>
                </c:pt>
                <c:pt idx="3467">
                  <c:v>1382</c:v>
                </c:pt>
                <c:pt idx="3468">
                  <c:v>1382</c:v>
                </c:pt>
                <c:pt idx="3469">
                  <c:v>1382</c:v>
                </c:pt>
                <c:pt idx="3470">
                  <c:v>1382</c:v>
                </c:pt>
                <c:pt idx="3471">
                  <c:v>1383</c:v>
                </c:pt>
                <c:pt idx="3472">
                  <c:v>1383</c:v>
                </c:pt>
                <c:pt idx="3473">
                  <c:v>1384</c:v>
                </c:pt>
                <c:pt idx="3474">
                  <c:v>1385</c:v>
                </c:pt>
                <c:pt idx="3475">
                  <c:v>1386</c:v>
                </c:pt>
                <c:pt idx="3476">
                  <c:v>1387</c:v>
                </c:pt>
                <c:pt idx="3477">
                  <c:v>1387</c:v>
                </c:pt>
                <c:pt idx="3478">
                  <c:v>1387</c:v>
                </c:pt>
                <c:pt idx="3479">
                  <c:v>1387</c:v>
                </c:pt>
                <c:pt idx="3480">
                  <c:v>1388</c:v>
                </c:pt>
                <c:pt idx="3481">
                  <c:v>1389</c:v>
                </c:pt>
                <c:pt idx="3482">
                  <c:v>1390</c:v>
                </c:pt>
                <c:pt idx="3483">
                  <c:v>1390</c:v>
                </c:pt>
                <c:pt idx="3484">
                  <c:v>1391</c:v>
                </c:pt>
                <c:pt idx="3485">
                  <c:v>1392</c:v>
                </c:pt>
                <c:pt idx="3486">
                  <c:v>1393</c:v>
                </c:pt>
                <c:pt idx="3487">
                  <c:v>1394</c:v>
                </c:pt>
                <c:pt idx="3488">
                  <c:v>1395</c:v>
                </c:pt>
                <c:pt idx="3489">
                  <c:v>1396</c:v>
                </c:pt>
                <c:pt idx="3490">
                  <c:v>1397</c:v>
                </c:pt>
                <c:pt idx="3491">
                  <c:v>1398</c:v>
                </c:pt>
                <c:pt idx="3492">
                  <c:v>1399</c:v>
                </c:pt>
                <c:pt idx="3493">
                  <c:v>1400</c:v>
                </c:pt>
                <c:pt idx="3494">
                  <c:v>1401</c:v>
                </c:pt>
                <c:pt idx="3495">
                  <c:v>1402</c:v>
                </c:pt>
                <c:pt idx="3496">
                  <c:v>1403</c:v>
                </c:pt>
                <c:pt idx="3497">
                  <c:v>1404</c:v>
                </c:pt>
                <c:pt idx="3498">
                  <c:v>1404</c:v>
                </c:pt>
                <c:pt idx="3499">
                  <c:v>1404</c:v>
                </c:pt>
                <c:pt idx="3500">
                  <c:v>1405</c:v>
                </c:pt>
                <c:pt idx="3501">
                  <c:v>1406</c:v>
                </c:pt>
                <c:pt idx="3502">
                  <c:v>1407</c:v>
                </c:pt>
                <c:pt idx="3503">
                  <c:v>1408</c:v>
                </c:pt>
                <c:pt idx="3504">
                  <c:v>1409</c:v>
                </c:pt>
                <c:pt idx="3505">
                  <c:v>1409</c:v>
                </c:pt>
                <c:pt idx="3506">
                  <c:v>1410</c:v>
                </c:pt>
                <c:pt idx="3507">
                  <c:v>1411</c:v>
                </c:pt>
                <c:pt idx="3508">
                  <c:v>1411</c:v>
                </c:pt>
                <c:pt idx="3509">
                  <c:v>1412</c:v>
                </c:pt>
                <c:pt idx="3510">
                  <c:v>1412</c:v>
                </c:pt>
                <c:pt idx="3511">
                  <c:v>1413</c:v>
                </c:pt>
                <c:pt idx="3512">
                  <c:v>1413</c:v>
                </c:pt>
                <c:pt idx="3513">
                  <c:v>1414</c:v>
                </c:pt>
                <c:pt idx="3514">
                  <c:v>1415</c:v>
                </c:pt>
                <c:pt idx="3515">
                  <c:v>1416</c:v>
                </c:pt>
                <c:pt idx="3516">
                  <c:v>1417</c:v>
                </c:pt>
                <c:pt idx="3517">
                  <c:v>1418</c:v>
                </c:pt>
                <c:pt idx="3518">
                  <c:v>1419</c:v>
                </c:pt>
                <c:pt idx="3519">
                  <c:v>1419</c:v>
                </c:pt>
                <c:pt idx="3520">
                  <c:v>1419</c:v>
                </c:pt>
                <c:pt idx="3521">
                  <c:v>1419</c:v>
                </c:pt>
                <c:pt idx="3522">
                  <c:v>1420</c:v>
                </c:pt>
                <c:pt idx="3523">
                  <c:v>1420</c:v>
                </c:pt>
                <c:pt idx="3524">
                  <c:v>1420</c:v>
                </c:pt>
                <c:pt idx="3525">
                  <c:v>1420</c:v>
                </c:pt>
                <c:pt idx="3526">
                  <c:v>1420</c:v>
                </c:pt>
                <c:pt idx="3527">
                  <c:v>1420</c:v>
                </c:pt>
                <c:pt idx="3528">
                  <c:v>1421</c:v>
                </c:pt>
                <c:pt idx="3529">
                  <c:v>1421</c:v>
                </c:pt>
                <c:pt idx="3530">
                  <c:v>1422</c:v>
                </c:pt>
                <c:pt idx="3531">
                  <c:v>1422</c:v>
                </c:pt>
                <c:pt idx="3532">
                  <c:v>1422</c:v>
                </c:pt>
                <c:pt idx="3533">
                  <c:v>1422</c:v>
                </c:pt>
                <c:pt idx="3534">
                  <c:v>1423</c:v>
                </c:pt>
                <c:pt idx="3535">
                  <c:v>1423</c:v>
                </c:pt>
                <c:pt idx="3536">
                  <c:v>1423</c:v>
                </c:pt>
                <c:pt idx="3537">
                  <c:v>1423</c:v>
                </c:pt>
                <c:pt idx="3538">
                  <c:v>1423</c:v>
                </c:pt>
                <c:pt idx="3539">
                  <c:v>1423</c:v>
                </c:pt>
                <c:pt idx="3540">
                  <c:v>1424</c:v>
                </c:pt>
                <c:pt idx="3541">
                  <c:v>1424</c:v>
                </c:pt>
                <c:pt idx="3542">
                  <c:v>1424</c:v>
                </c:pt>
                <c:pt idx="3543">
                  <c:v>1424</c:v>
                </c:pt>
                <c:pt idx="3544">
                  <c:v>1425</c:v>
                </c:pt>
                <c:pt idx="3545">
                  <c:v>1426</c:v>
                </c:pt>
                <c:pt idx="3546">
                  <c:v>1427</c:v>
                </c:pt>
                <c:pt idx="3547">
                  <c:v>1427</c:v>
                </c:pt>
                <c:pt idx="3548">
                  <c:v>1428</c:v>
                </c:pt>
                <c:pt idx="3549">
                  <c:v>1429</c:v>
                </c:pt>
                <c:pt idx="3550">
                  <c:v>1429</c:v>
                </c:pt>
                <c:pt idx="3551">
                  <c:v>1429</c:v>
                </c:pt>
                <c:pt idx="3552">
                  <c:v>1430</c:v>
                </c:pt>
                <c:pt idx="3553">
                  <c:v>1430</c:v>
                </c:pt>
                <c:pt idx="3554">
                  <c:v>1431</c:v>
                </c:pt>
                <c:pt idx="3555">
                  <c:v>1432</c:v>
                </c:pt>
                <c:pt idx="3556">
                  <c:v>1433</c:v>
                </c:pt>
                <c:pt idx="3557">
                  <c:v>1433</c:v>
                </c:pt>
                <c:pt idx="3558">
                  <c:v>1433</c:v>
                </c:pt>
                <c:pt idx="3559">
                  <c:v>1433</c:v>
                </c:pt>
                <c:pt idx="3560">
                  <c:v>1433</c:v>
                </c:pt>
                <c:pt idx="3561">
                  <c:v>1433</c:v>
                </c:pt>
                <c:pt idx="3562">
                  <c:v>1433</c:v>
                </c:pt>
                <c:pt idx="3563">
                  <c:v>1433</c:v>
                </c:pt>
                <c:pt idx="3564">
                  <c:v>1433</c:v>
                </c:pt>
                <c:pt idx="3565">
                  <c:v>1433</c:v>
                </c:pt>
                <c:pt idx="3566">
                  <c:v>1433</c:v>
                </c:pt>
                <c:pt idx="3567">
                  <c:v>1433</c:v>
                </c:pt>
                <c:pt idx="3568">
                  <c:v>1433</c:v>
                </c:pt>
                <c:pt idx="3569">
                  <c:v>1433</c:v>
                </c:pt>
                <c:pt idx="3570">
                  <c:v>1434</c:v>
                </c:pt>
                <c:pt idx="3571">
                  <c:v>1435</c:v>
                </c:pt>
                <c:pt idx="3572">
                  <c:v>1436</c:v>
                </c:pt>
                <c:pt idx="3573">
                  <c:v>1437</c:v>
                </c:pt>
                <c:pt idx="3574">
                  <c:v>1437</c:v>
                </c:pt>
                <c:pt idx="3575">
                  <c:v>1437</c:v>
                </c:pt>
                <c:pt idx="3576">
                  <c:v>1437</c:v>
                </c:pt>
                <c:pt idx="3577">
                  <c:v>1437</c:v>
                </c:pt>
                <c:pt idx="3578">
                  <c:v>1438</c:v>
                </c:pt>
                <c:pt idx="3579">
                  <c:v>1438</c:v>
                </c:pt>
                <c:pt idx="3580">
                  <c:v>1438</c:v>
                </c:pt>
                <c:pt idx="3581">
                  <c:v>1438</c:v>
                </c:pt>
                <c:pt idx="3582">
                  <c:v>1438</c:v>
                </c:pt>
                <c:pt idx="3583">
                  <c:v>1438</c:v>
                </c:pt>
                <c:pt idx="3584">
                  <c:v>1438</c:v>
                </c:pt>
                <c:pt idx="3585">
                  <c:v>1439</c:v>
                </c:pt>
                <c:pt idx="3586">
                  <c:v>1440</c:v>
                </c:pt>
                <c:pt idx="3587">
                  <c:v>1440</c:v>
                </c:pt>
                <c:pt idx="3588">
                  <c:v>1440</c:v>
                </c:pt>
                <c:pt idx="3589">
                  <c:v>1440</c:v>
                </c:pt>
                <c:pt idx="3590">
                  <c:v>1440</c:v>
                </c:pt>
                <c:pt idx="3591">
                  <c:v>1440</c:v>
                </c:pt>
                <c:pt idx="3592">
                  <c:v>1440</c:v>
                </c:pt>
                <c:pt idx="3593">
                  <c:v>1440</c:v>
                </c:pt>
                <c:pt idx="3594">
                  <c:v>1440</c:v>
                </c:pt>
                <c:pt idx="3595">
                  <c:v>1440</c:v>
                </c:pt>
                <c:pt idx="3596">
                  <c:v>1440</c:v>
                </c:pt>
                <c:pt idx="3597">
                  <c:v>1440</c:v>
                </c:pt>
                <c:pt idx="3598">
                  <c:v>1440</c:v>
                </c:pt>
                <c:pt idx="3599">
                  <c:v>1440</c:v>
                </c:pt>
                <c:pt idx="3600">
                  <c:v>1440</c:v>
                </c:pt>
                <c:pt idx="3601">
                  <c:v>1440</c:v>
                </c:pt>
                <c:pt idx="3602">
                  <c:v>1440</c:v>
                </c:pt>
                <c:pt idx="3603">
                  <c:v>1441</c:v>
                </c:pt>
                <c:pt idx="3604">
                  <c:v>1441</c:v>
                </c:pt>
                <c:pt idx="3605">
                  <c:v>1441</c:v>
                </c:pt>
                <c:pt idx="3606">
                  <c:v>1441</c:v>
                </c:pt>
                <c:pt idx="3607">
                  <c:v>1441</c:v>
                </c:pt>
                <c:pt idx="3608">
                  <c:v>1441</c:v>
                </c:pt>
                <c:pt idx="3609">
                  <c:v>1442</c:v>
                </c:pt>
                <c:pt idx="3610">
                  <c:v>1442</c:v>
                </c:pt>
                <c:pt idx="3611">
                  <c:v>1442</c:v>
                </c:pt>
                <c:pt idx="3612">
                  <c:v>1442</c:v>
                </c:pt>
                <c:pt idx="3613">
                  <c:v>1443</c:v>
                </c:pt>
                <c:pt idx="3614">
                  <c:v>1443</c:v>
                </c:pt>
                <c:pt idx="3615">
                  <c:v>1443</c:v>
                </c:pt>
                <c:pt idx="3616">
                  <c:v>1443</c:v>
                </c:pt>
                <c:pt idx="3617">
                  <c:v>1443</c:v>
                </c:pt>
                <c:pt idx="3618">
                  <c:v>1443</c:v>
                </c:pt>
                <c:pt idx="3619">
                  <c:v>1443</c:v>
                </c:pt>
                <c:pt idx="3620">
                  <c:v>1443</c:v>
                </c:pt>
                <c:pt idx="3621">
                  <c:v>1443</c:v>
                </c:pt>
                <c:pt idx="3622">
                  <c:v>1443</c:v>
                </c:pt>
                <c:pt idx="3623">
                  <c:v>1444</c:v>
                </c:pt>
                <c:pt idx="3624">
                  <c:v>1445</c:v>
                </c:pt>
                <c:pt idx="3625">
                  <c:v>1446</c:v>
                </c:pt>
                <c:pt idx="3626">
                  <c:v>1447</c:v>
                </c:pt>
                <c:pt idx="3627">
                  <c:v>1448</c:v>
                </c:pt>
                <c:pt idx="3628">
                  <c:v>1449</c:v>
                </c:pt>
                <c:pt idx="3629">
                  <c:v>1449</c:v>
                </c:pt>
                <c:pt idx="3630">
                  <c:v>1449</c:v>
                </c:pt>
                <c:pt idx="3631">
                  <c:v>1449</c:v>
                </c:pt>
                <c:pt idx="3632">
                  <c:v>1449</c:v>
                </c:pt>
                <c:pt idx="3633">
                  <c:v>1449</c:v>
                </c:pt>
                <c:pt idx="3634">
                  <c:v>1449</c:v>
                </c:pt>
                <c:pt idx="3635">
                  <c:v>1449</c:v>
                </c:pt>
                <c:pt idx="3636">
                  <c:v>1450</c:v>
                </c:pt>
                <c:pt idx="3637">
                  <c:v>1450</c:v>
                </c:pt>
                <c:pt idx="3638">
                  <c:v>1450</c:v>
                </c:pt>
                <c:pt idx="3639">
                  <c:v>1450</c:v>
                </c:pt>
                <c:pt idx="3640">
                  <c:v>1451</c:v>
                </c:pt>
                <c:pt idx="3641">
                  <c:v>1452</c:v>
                </c:pt>
                <c:pt idx="3642">
                  <c:v>1452</c:v>
                </c:pt>
                <c:pt idx="3643">
                  <c:v>1452</c:v>
                </c:pt>
                <c:pt idx="3644">
                  <c:v>1452</c:v>
                </c:pt>
                <c:pt idx="3645">
                  <c:v>1453</c:v>
                </c:pt>
                <c:pt idx="3646">
                  <c:v>1454</c:v>
                </c:pt>
                <c:pt idx="3647">
                  <c:v>1455</c:v>
                </c:pt>
                <c:pt idx="3648">
                  <c:v>1456</c:v>
                </c:pt>
                <c:pt idx="3649">
                  <c:v>1457</c:v>
                </c:pt>
                <c:pt idx="3650">
                  <c:v>1458</c:v>
                </c:pt>
                <c:pt idx="3651">
                  <c:v>1458</c:v>
                </c:pt>
                <c:pt idx="3652">
                  <c:v>1458</c:v>
                </c:pt>
                <c:pt idx="3653">
                  <c:v>1459</c:v>
                </c:pt>
                <c:pt idx="3654">
                  <c:v>1460</c:v>
                </c:pt>
                <c:pt idx="3655">
                  <c:v>1461</c:v>
                </c:pt>
                <c:pt idx="3656">
                  <c:v>1461</c:v>
                </c:pt>
                <c:pt idx="3657">
                  <c:v>1462</c:v>
                </c:pt>
                <c:pt idx="3658">
                  <c:v>1462</c:v>
                </c:pt>
                <c:pt idx="3659">
                  <c:v>1463</c:v>
                </c:pt>
                <c:pt idx="3660">
                  <c:v>1464</c:v>
                </c:pt>
                <c:pt idx="3661">
                  <c:v>1465</c:v>
                </c:pt>
                <c:pt idx="3662">
                  <c:v>1465</c:v>
                </c:pt>
                <c:pt idx="3663">
                  <c:v>1465</c:v>
                </c:pt>
                <c:pt idx="3664">
                  <c:v>1465</c:v>
                </c:pt>
                <c:pt idx="3665">
                  <c:v>1466</c:v>
                </c:pt>
                <c:pt idx="3666">
                  <c:v>1467</c:v>
                </c:pt>
                <c:pt idx="3667">
                  <c:v>1467</c:v>
                </c:pt>
                <c:pt idx="3668">
                  <c:v>1467</c:v>
                </c:pt>
                <c:pt idx="3669">
                  <c:v>1467</c:v>
                </c:pt>
                <c:pt idx="3670">
                  <c:v>1468</c:v>
                </c:pt>
                <c:pt idx="3671">
                  <c:v>1469</c:v>
                </c:pt>
                <c:pt idx="3672">
                  <c:v>1470</c:v>
                </c:pt>
                <c:pt idx="3673">
                  <c:v>1470</c:v>
                </c:pt>
                <c:pt idx="3674">
                  <c:v>1470</c:v>
                </c:pt>
                <c:pt idx="3675">
                  <c:v>1471</c:v>
                </c:pt>
                <c:pt idx="3676">
                  <c:v>1472</c:v>
                </c:pt>
                <c:pt idx="3677">
                  <c:v>1473</c:v>
                </c:pt>
                <c:pt idx="3678">
                  <c:v>1474</c:v>
                </c:pt>
                <c:pt idx="3679">
                  <c:v>1475</c:v>
                </c:pt>
                <c:pt idx="3680">
                  <c:v>1476</c:v>
                </c:pt>
                <c:pt idx="3681">
                  <c:v>1477</c:v>
                </c:pt>
                <c:pt idx="3682">
                  <c:v>1478</c:v>
                </c:pt>
                <c:pt idx="3683">
                  <c:v>1479</c:v>
                </c:pt>
                <c:pt idx="3684">
                  <c:v>1480</c:v>
                </c:pt>
                <c:pt idx="3685">
                  <c:v>1480</c:v>
                </c:pt>
                <c:pt idx="3686">
                  <c:v>1481</c:v>
                </c:pt>
                <c:pt idx="3687">
                  <c:v>1482</c:v>
                </c:pt>
                <c:pt idx="3688">
                  <c:v>1482</c:v>
                </c:pt>
                <c:pt idx="3689">
                  <c:v>1482</c:v>
                </c:pt>
                <c:pt idx="3690">
                  <c:v>1482</c:v>
                </c:pt>
                <c:pt idx="3691">
                  <c:v>1482</c:v>
                </c:pt>
                <c:pt idx="3692">
                  <c:v>1483</c:v>
                </c:pt>
                <c:pt idx="3693">
                  <c:v>1484</c:v>
                </c:pt>
                <c:pt idx="3694">
                  <c:v>1484</c:v>
                </c:pt>
                <c:pt idx="3695">
                  <c:v>1484</c:v>
                </c:pt>
                <c:pt idx="3696">
                  <c:v>1485</c:v>
                </c:pt>
                <c:pt idx="3697">
                  <c:v>1486</c:v>
                </c:pt>
                <c:pt idx="3698">
                  <c:v>1487</c:v>
                </c:pt>
                <c:pt idx="3699">
                  <c:v>1488</c:v>
                </c:pt>
                <c:pt idx="3700">
                  <c:v>1489</c:v>
                </c:pt>
                <c:pt idx="3701">
                  <c:v>1490</c:v>
                </c:pt>
                <c:pt idx="3702">
                  <c:v>1491</c:v>
                </c:pt>
                <c:pt idx="3703">
                  <c:v>1492</c:v>
                </c:pt>
                <c:pt idx="3704">
                  <c:v>1493</c:v>
                </c:pt>
                <c:pt idx="3705">
                  <c:v>1494</c:v>
                </c:pt>
                <c:pt idx="3706">
                  <c:v>1494</c:v>
                </c:pt>
                <c:pt idx="3707">
                  <c:v>1494</c:v>
                </c:pt>
                <c:pt idx="3708">
                  <c:v>1494</c:v>
                </c:pt>
                <c:pt idx="3709">
                  <c:v>1494</c:v>
                </c:pt>
                <c:pt idx="3710">
                  <c:v>1494</c:v>
                </c:pt>
                <c:pt idx="3711">
                  <c:v>1494</c:v>
                </c:pt>
                <c:pt idx="3712">
                  <c:v>1495</c:v>
                </c:pt>
                <c:pt idx="3713">
                  <c:v>1496</c:v>
                </c:pt>
                <c:pt idx="3714">
                  <c:v>1496</c:v>
                </c:pt>
                <c:pt idx="3715">
                  <c:v>1497</c:v>
                </c:pt>
                <c:pt idx="3716">
                  <c:v>1497</c:v>
                </c:pt>
                <c:pt idx="3717">
                  <c:v>1498</c:v>
                </c:pt>
                <c:pt idx="3718">
                  <c:v>1499</c:v>
                </c:pt>
                <c:pt idx="3719">
                  <c:v>1500</c:v>
                </c:pt>
                <c:pt idx="3720">
                  <c:v>1501</c:v>
                </c:pt>
                <c:pt idx="3721">
                  <c:v>1502</c:v>
                </c:pt>
                <c:pt idx="3722">
                  <c:v>1502</c:v>
                </c:pt>
                <c:pt idx="3723">
                  <c:v>1502</c:v>
                </c:pt>
                <c:pt idx="3724">
                  <c:v>1503</c:v>
                </c:pt>
                <c:pt idx="3725">
                  <c:v>1504</c:v>
                </c:pt>
                <c:pt idx="3726">
                  <c:v>1504</c:v>
                </c:pt>
                <c:pt idx="3727">
                  <c:v>1505</c:v>
                </c:pt>
                <c:pt idx="3728">
                  <c:v>1506</c:v>
                </c:pt>
                <c:pt idx="3729">
                  <c:v>1506</c:v>
                </c:pt>
                <c:pt idx="3730">
                  <c:v>1507</c:v>
                </c:pt>
                <c:pt idx="3731">
                  <c:v>1508</c:v>
                </c:pt>
                <c:pt idx="3732">
                  <c:v>1509</c:v>
                </c:pt>
                <c:pt idx="3733">
                  <c:v>1510</c:v>
                </c:pt>
                <c:pt idx="3734">
                  <c:v>1511</c:v>
                </c:pt>
                <c:pt idx="3735">
                  <c:v>1512</c:v>
                </c:pt>
                <c:pt idx="3736">
                  <c:v>1513</c:v>
                </c:pt>
                <c:pt idx="3737">
                  <c:v>1514</c:v>
                </c:pt>
                <c:pt idx="3738">
                  <c:v>1515</c:v>
                </c:pt>
                <c:pt idx="3739">
                  <c:v>1515</c:v>
                </c:pt>
                <c:pt idx="3740">
                  <c:v>1516</c:v>
                </c:pt>
                <c:pt idx="3741">
                  <c:v>1517</c:v>
                </c:pt>
                <c:pt idx="3742">
                  <c:v>1518</c:v>
                </c:pt>
                <c:pt idx="3743">
                  <c:v>1519</c:v>
                </c:pt>
                <c:pt idx="3744">
                  <c:v>1520</c:v>
                </c:pt>
                <c:pt idx="3745">
                  <c:v>1520</c:v>
                </c:pt>
                <c:pt idx="3746">
                  <c:v>1520</c:v>
                </c:pt>
                <c:pt idx="3747">
                  <c:v>1520</c:v>
                </c:pt>
                <c:pt idx="3748">
                  <c:v>1520</c:v>
                </c:pt>
                <c:pt idx="3749">
                  <c:v>1520</c:v>
                </c:pt>
                <c:pt idx="3750">
                  <c:v>1520</c:v>
                </c:pt>
                <c:pt idx="3751">
                  <c:v>1520</c:v>
                </c:pt>
                <c:pt idx="3752">
                  <c:v>1520</c:v>
                </c:pt>
                <c:pt idx="3753">
                  <c:v>1520</c:v>
                </c:pt>
                <c:pt idx="3754">
                  <c:v>1520</c:v>
                </c:pt>
                <c:pt idx="3755">
                  <c:v>1521</c:v>
                </c:pt>
                <c:pt idx="3756">
                  <c:v>1522</c:v>
                </c:pt>
                <c:pt idx="3757">
                  <c:v>1523</c:v>
                </c:pt>
                <c:pt idx="3758">
                  <c:v>1524</c:v>
                </c:pt>
                <c:pt idx="3759">
                  <c:v>1524</c:v>
                </c:pt>
                <c:pt idx="3760">
                  <c:v>1525</c:v>
                </c:pt>
                <c:pt idx="3761">
                  <c:v>1525</c:v>
                </c:pt>
                <c:pt idx="3762">
                  <c:v>1526</c:v>
                </c:pt>
                <c:pt idx="3763">
                  <c:v>1527</c:v>
                </c:pt>
                <c:pt idx="3764">
                  <c:v>1528</c:v>
                </c:pt>
                <c:pt idx="3765">
                  <c:v>1529</c:v>
                </c:pt>
                <c:pt idx="3766">
                  <c:v>1530</c:v>
                </c:pt>
                <c:pt idx="3767">
                  <c:v>1530</c:v>
                </c:pt>
                <c:pt idx="3768">
                  <c:v>1530</c:v>
                </c:pt>
                <c:pt idx="3769">
                  <c:v>1530</c:v>
                </c:pt>
                <c:pt idx="3770">
                  <c:v>1530</c:v>
                </c:pt>
                <c:pt idx="3771">
                  <c:v>1530</c:v>
                </c:pt>
                <c:pt idx="3772">
                  <c:v>1530</c:v>
                </c:pt>
                <c:pt idx="3773">
                  <c:v>1530</c:v>
                </c:pt>
                <c:pt idx="3774">
                  <c:v>1530</c:v>
                </c:pt>
                <c:pt idx="3775">
                  <c:v>1530</c:v>
                </c:pt>
                <c:pt idx="3776">
                  <c:v>1530</c:v>
                </c:pt>
                <c:pt idx="3777">
                  <c:v>1530</c:v>
                </c:pt>
                <c:pt idx="3778">
                  <c:v>1530</c:v>
                </c:pt>
                <c:pt idx="3779">
                  <c:v>1531</c:v>
                </c:pt>
                <c:pt idx="3780">
                  <c:v>1532</c:v>
                </c:pt>
                <c:pt idx="3781">
                  <c:v>1533</c:v>
                </c:pt>
                <c:pt idx="3782">
                  <c:v>1534</c:v>
                </c:pt>
                <c:pt idx="3783">
                  <c:v>1534</c:v>
                </c:pt>
                <c:pt idx="3784">
                  <c:v>1534</c:v>
                </c:pt>
                <c:pt idx="3785">
                  <c:v>1535</c:v>
                </c:pt>
                <c:pt idx="3786">
                  <c:v>1536</c:v>
                </c:pt>
                <c:pt idx="3787">
                  <c:v>1537</c:v>
                </c:pt>
                <c:pt idx="3788">
                  <c:v>1537</c:v>
                </c:pt>
                <c:pt idx="3789">
                  <c:v>1537</c:v>
                </c:pt>
                <c:pt idx="3790">
                  <c:v>1538</c:v>
                </c:pt>
                <c:pt idx="3791">
                  <c:v>1538</c:v>
                </c:pt>
                <c:pt idx="3792">
                  <c:v>1538</c:v>
                </c:pt>
                <c:pt idx="3793">
                  <c:v>1538</c:v>
                </c:pt>
                <c:pt idx="3794">
                  <c:v>1538</c:v>
                </c:pt>
                <c:pt idx="3795">
                  <c:v>1538</c:v>
                </c:pt>
                <c:pt idx="3796">
                  <c:v>1539</c:v>
                </c:pt>
                <c:pt idx="3797">
                  <c:v>1539</c:v>
                </c:pt>
                <c:pt idx="3798">
                  <c:v>1539</c:v>
                </c:pt>
                <c:pt idx="3799">
                  <c:v>1539</c:v>
                </c:pt>
                <c:pt idx="3800">
                  <c:v>1539</c:v>
                </c:pt>
                <c:pt idx="3801">
                  <c:v>1540</c:v>
                </c:pt>
                <c:pt idx="3802">
                  <c:v>1540</c:v>
                </c:pt>
                <c:pt idx="3803">
                  <c:v>1540</c:v>
                </c:pt>
                <c:pt idx="3804">
                  <c:v>1541</c:v>
                </c:pt>
                <c:pt idx="3805">
                  <c:v>1542</c:v>
                </c:pt>
                <c:pt idx="3806">
                  <c:v>1543</c:v>
                </c:pt>
                <c:pt idx="3807">
                  <c:v>1544</c:v>
                </c:pt>
                <c:pt idx="3808">
                  <c:v>1544</c:v>
                </c:pt>
                <c:pt idx="3809">
                  <c:v>1544</c:v>
                </c:pt>
                <c:pt idx="3810">
                  <c:v>1544</c:v>
                </c:pt>
                <c:pt idx="3811">
                  <c:v>1545</c:v>
                </c:pt>
                <c:pt idx="3812">
                  <c:v>1546</c:v>
                </c:pt>
                <c:pt idx="3813">
                  <c:v>1547</c:v>
                </c:pt>
                <c:pt idx="3814">
                  <c:v>1548</c:v>
                </c:pt>
                <c:pt idx="3815">
                  <c:v>1549</c:v>
                </c:pt>
                <c:pt idx="3816">
                  <c:v>1550</c:v>
                </c:pt>
                <c:pt idx="3817">
                  <c:v>1551</c:v>
                </c:pt>
                <c:pt idx="3818">
                  <c:v>1551</c:v>
                </c:pt>
                <c:pt idx="3819">
                  <c:v>1552</c:v>
                </c:pt>
                <c:pt idx="3820">
                  <c:v>1552</c:v>
                </c:pt>
                <c:pt idx="3821">
                  <c:v>1553</c:v>
                </c:pt>
                <c:pt idx="3822">
                  <c:v>1553</c:v>
                </c:pt>
                <c:pt idx="3823">
                  <c:v>1553</c:v>
                </c:pt>
                <c:pt idx="3824">
                  <c:v>1554</c:v>
                </c:pt>
                <c:pt idx="3825">
                  <c:v>1555</c:v>
                </c:pt>
                <c:pt idx="3826">
                  <c:v>1556</c:v>
                </c:pt>
                <c:pt idx="3827">
                  <c:v>1557</c:v>
                </c:pt>
                <c:pt idx="3828">
                  <c:v>1558</c:v>
                </c:pt>
                <c:pt idx="3829">
                  <c:v>1559</c:v>
                </c:pt>
                <c:pt idx="3830">
                  <c:v>1560</c:v>
                </c:pt>
                <c:pt idx="3831">
                  <c:v>1561</c:v>
                </c:pt>
                <c:pt idx="3832">
                  <c:v>1562</c:v>
                </c:pt>
                <c:pt idx="3833">
                  <c:v>1563</c:v>
                </c:pt>
                <c:pt idx="3834">
                  <c:v>1564</c:v>
                </c:pt>
                <c:pt idx="3835">
                  <c:v>1565</c:v>
                </c:pt>
                <c:pt idx="3836">
                  <c:v>1566</c:v>
                </c:pt>
                <c:pt idx="3837">
                  <c:v>1566</c:v>
                </c:pt>
                <c:pt idx="3838">
                  <c:v>1566</c:v>
                </c:pt>
                <c:pt idx="3839">
                  <c:v>1567</c:v>
                </c:pt>
                <c:pt idx="3840">
                  <c:v>1568</c:v>
                </c:pt>
                <c:pt idx="3841">
                  <c:v>1569</c:v>
                </c:pt>
                <c:pt idx="3842">
                  <c:v>1570</c:v>
                </c:pt>
                <c:pt idx="3843">
                  <c:v>1571</c:v>
                </c:pt>
                <c:pt idx="3844">
                  <c:v>1572</c:v>
                </c:pt>
                <c:pt idx="3845">
                  <c:v>1572</c:v>
                </c:pt>
                <c:pt idx="3846">
                  <c:v>1572</c:v>
                </c:pt>
                <c:pt idx="3847">
                  <c:v>1572</c:v>
                </c:pt>
                <c:pt idx="3848">
                  <c:v>1573</c:v>
                </c:pt>
                <c:pt idx="3849">
                  <c:v>1573</c:v>
                </c:pt>
                <c:pt idx="3850">
                  <c:v>1573</c:v>
                </c:pt>
                <c:pt idx="3851">
                  <c:v>1573</c:v>
                </c:pt>
                <c:pt idx="3852">
                  <c:v>1574</c:v>
                </c:pt>
                <c:pt idx="3853">
                  <c:v>1574</c:v>
                </c:pt>
                <c:pt idx="3854">
                  <c:v>1575</c:v>
                </c:pt>
                <c:pt idx="3855">
                  <c:v>1575</c:v>
                </c:pt>
                <c:pt idx="3856">
                  <c:v>1575</c:v>
                </c:pt>
                <c:pt idx="3857">
                  <c:v>1576</c:v>
                </c:pt>
                <c:pt idx="3858">
                  <c:v>1577</c:v>
                </c:pt>
                <c:pt idx="3859">
                  <c:v>1578</c:v>
                </c:pt>
                <c:pt idx="3860">
                  <c:v>1579</c:v>
                </c:pt>
                <c:pt idx="3861">
                  <c:v>1580</c:v>
                </c:pt>
                <c:pt idx="3862">
                  <c:v>1580</c:v>
                </c:pt>
                <c:pt idx="3863">
                  <c:v>1581</c:v>
                </c:pt>
                <c:pt idx="3864">
                  <c:v>1582</c:v>
                </c:pt>
                <c:pt idx="3865">
                  <c:v>1582</c:v>
                </c:pt>
                <c:pt idx="3866">
                  <c:v>1583</c:v>
                </c:pt>
                <c:pt idx="3867">
                  <c:v>1583</c:v>
                </c:pt>
                <c:pt idx="3868">
                  <c:v>1584</c:v>
                </c:pt>
                <c:pt idx="3869">
                  <c:v>1585</c:v>
                </c:pt>
                <c:pt idx="3870">
                  <c:v>1586</c:v>
                </c:pt>
                <c:pt idx="3871">
                  <c:v>1587</c:v>
                </c:pt>
                <c:pt idx="3872">
                  <c:v>1587</c:v>
                </c:pt>
                <c:pt idx="3873">
                  <c:v>1587</c:v>
                </c:pt>
                <c:pt idx="3874">
                  <c:v>1587</c:v>
                </c:pt>
                <c:pt idx="3875">
                  <c:v>1587</c:v>
                </c:pt>
                <c:pt idx="3876">
                  <c:v>1587</c:v>
                </c:pt>
                <c:pt idx="3877">
                  <c:v>1588</c:v>
                </c:pt>
                <c:pt idx="3878">
                  <c:v>1589</c:v>
                </c:pt>
                <c:pt idx="3879">
                  <c:v>1590</c:v>
                </c:pt>
                <c:pt idx="3880">
                  <c:v>1591</c:v>
                </c:pt>
                <c:pt idx="3881">
                  <c:v>1592</c:v>
                </c:pt>
                <c:pt idx="3882">
                  <c:v>1593</c:v>
                </c:pt>
                <c:pt idx="3883">
                  <c:v>1593</c:v>
                </c:pt>
                <c:pt idx="3884">
                  <c:v>1593</c:v>
                </c:pt>
                <c:pt idx="3885">
                  <c:v>1593</c:v>
                </c:pt>
                <c:pt idx="3886">
                  <c:v>1593</c:v>
                </c:pt>
                <c:pt idx="3887">
                  <c:v>1593</c:v>
                </c:pt>
                <c:pt idx="3888">
                  <c:v>1593</c:v>
                </c:pt>
                <c:pt idx="3889">
                  <c:v>1593</c:v>
                </c:pt>
                <c:pt idx="3890">
                  <c:v>1593</c:v>
                </c:pt>
                <c:pt idx="3891">
                  <c:v>1593</c:v>
                </c:pt>
                <c:pt idx="3892">
                  <c:v>1593</c:v>
                </c:pt>
                <c:pt idx="3893">
                  <c:v>1593</c:v>
                </c:pt>
                <c:pt idx="3894">
                  <c:v>1594</c:v>
                </c:pt>
                <c:pt idx="3895">
                  <c:v>1594</c:v>
                </c:pt>
                <c:pt idx="3896">
                  <c:v>1594</c:v>
                </c:pt>
                <c:pt idx="3897">
                  <c:v>1594</c:v>
                </c:pt>
                <c:pt idx="3898">
                  <c:v>1594</c:v>
                </c:pt>
                <c:pt idx="3899">
                  <c:v>1594</c:v>
                </c:pt>
                <c:pt idx="3900">
                  <c:v>1595</c:v>
                </c:pt>
                <c:pt idx="3901">
                  <c:v>1595</c:v>
                </c:pt>
                <c:pt idx="3902">
                  <c:v>1595</c:v>
                </c:pt>
                <c:pt idx="3903">
                  <c:v>1596</c:v>
                </c:pt>
                <c:pt idx="3904">
                  <c:v>1596</c:v>
                </c:pt>
                <c:pt idx="3905">
                  <c:v>1596</c:v>
                </c:pt>
                <c:pt idx="3906">
                  <c:v>1596</c:v>
                </c:pt>
                <c:pt idx="3907">
                  <c:v>1596</c:v>
                </c:pt>
                <c:pt idx="3908">
                  <c:v>1596</c:v>
                </c:pt>
                <c:pt idx="3909">
                  <c:v>1597</c:v>
                </c:pt>
                <c:pt idx="3910">
                  <c:v>1598</c:v>
                </c:pt>
                <c:pt idx="3911">
                  <c:v>1599</c:v>
                </c:pt>
                <c:pt idx="3912">
                  <c:v>1599</c:v>
                </c:pt>
                <c:pt idx="3913">
                  <c:v>1599</c:v>
                </c:pt>
                <c:pt idx="3914">
                  <c:v>1599</c:v>
                </c:pt>
                <c:pt idx="3915">
                  <c:v>1600</c:v>
                </c:pt>
                <c:pt idx="3916">
                  <c:v>1601</c:v>
                </c:pt>
                <c:pt idx="3917">
                  <c:v>1602</c:v>
                </c:pt>
                <c:pt idx="3918">
                  <c:v>1603</c:v>
                </c:pt>
                <c:pt idx="3919">
                  <c:v>1604</c:v>
                </c:pt>
                <c:pt idx="3920">
                  <c:v>1605</c:v>
                </c:pt>
                <c:pt idx="3921">
                  <c:v>1605</c:v>
                </c:pt>
                <c:pt idx="3922">
                  <c:v>1605</c:v>
                </c:pt>
                <c:pt idx="3923">
                  <c:v>1606</c:v>
                </c:pt>
                <c:pt idx="3924">
                  <c:v>1606</c:v>
                </c:pt>
                <c:pt idx="3925">
                  <c:v>1607</c:v>
                </c:pt>
                <c:pt idx="3926">
                  <c:v>1607</c:v>
                </c:pt>
                <c:pt idx="3927">
                  <c:v>1608</c:v>
                </c:pt>
                <c:pt idx="3928">
                  <c:v>1609</c:v>
                </c:pt>
                <c:pt idx="3929">
                  <c:v>1610</c:v>
                </c:pt>
                <c:pt idx="3930">
                  <c:v>1611</c:v>
                </c:pt>
                <c:pt idx="3931">
                  <c:v>1612</c:v>
                </c:pt>
                <c:pt idx="3932">
                  <c:v>1612</c:v>
                </c:pt>
                <c:pt idx="3933">
                  <c:v>1613</c:v>
                </c:pt>
                <c:pt idx="3934">
                  <c:v>1614</c:v>
                </c:pt>
                <c:pt idx="3935">
                  <c:v>1615</c:v>
                </c:pt>
                <c:pt idx="3936">
                  <c:v>1616</c:v>
                </c:pt>
                <c:pt idx="3937">
                  <c:v>1617</c:v>
                </c:pt>
                <c:pt idx="3938">
                  <c:v>1618</c:v>
                </c:pt>
                <c:pt idx="3939">
                  <c:v>1619</c:v>
                </c:pt>
                <c:pt idx="3940">
                  <c:v>1620</c:v>
                </c:pt>
                <c:pt idx="3941">
                  <c:v>1621</c:v>
                </c:pt>
                <c:pt idx="3942">
                  <c:v>1621</c:v>
                </c:pt>
                <c:pt idx="3943">
                  <c:v>1622</c:v>
                </c:pt>
                <c:pt idx="3944">
                  <c:v>1622</c:v>
                </c:pt>
                <c:pt idx="3945">
                  <c:v>1623</c:v>
                </c:pt>
                <c:pt idx="3946">
                  <c:v>1624</c:v>
                </c:pt>
                <c:pt idx="3947">
                  <c:v>1625</c:v>
                </c:pt>
                <c:pt idx="3948">
                  <c:v>1625</c:v>
                </c:pt>
                <c:pt idx="3949">
                  <c:v>1625</c:v>
                </c:pt>
                <c:pt idx="3950">
                  <c:v>1625</c:v>
                </c:pt>
                <c:pt idx="3951">
                  <c:v>1625</c:v>
                </c:pt>
                <c:pt idx="3952">
                  <c:v>1625</c:v>
                </c:pt>
                <c:pt idx="3953">
                  <c:v>1625</c:v>
                </c:pt>
                <c:pt idx="3954">
                  <c:v>1625</c:v>
                </c:pt>
                <c:pt idx="3955">
                  <c:v>1626</c:v>
                </c:pt>
                <c:pt idx="3956">
                  <c:v>1627</c:v>
                </c:pt>
                <c:pt idx="3957">
                  <c:v>1628</c:v>
                </c:pt>
                <c:pt idx="3958">
                  <c:v>1628</c:v>
                </c:pt>
                <c:pt idx="3959">
                  <c:v>1628</c:v>
                </c:pt>
                <c:pt idx="3960">
                  <c:v>1628</c:v>
                </c:pt>
                <c:pt idx="3961">
                  <c:v>1628</c:v>
                </c:pt>
                <c:pt idx="3962">
                  <c:v>1628</c:v>
                </c:pt>
                <c:pt idx="3963">
                  <c:v>1628</c:v>
                </c:pt>
                <c:pt idx="3964">
                  <c:v>1629</c:v>
                </c:pt>
                <c:pt idx="3965">
                  <c:v>1630</c:v>
                </c:pt>
                <c:pt idx="3966">
                  <c:v>1630</c:v>
                </c:pt>
                <c:pt idx="3967">
                  <c:v>1630</c:v>
                </c:pt>
                <c:pt idx="3968">
                  <c:v>1630</c:v>
                </c:pt>
                <c:pt idx="3969">
                  <c:v>1630</c:v>
                </c:pt>
                <c:pt idx="3970">
                  <c:v>1630</c:v>
                </c:pt>
                <c:pt idx="3971">
                  <c:v>1630</c:v>
                </c:pt>
                <c:pt idx="3972">
                  <c:v>1631</c:v>
                </c:pt>
                <c:pt idx="3973">
                  <c:v>1631</c:v>
                </c:pt>
                <c:pt idx="3974">
                  <c:v>1631</c:v>
                </c:pt>
                <c:pt idx="3975">
                  <c:v>1631</c:v>
                </c:pt>
                <c:pt idx="3976">
                  <c:v>1632</c:v>
                </c:pt>
                <c:pt idx="3977">
                  <c:v>1633</c:v>
                </c:pt>
                <c:pt idx="3978">
                  <c:v>1633</c:v>
                </c:pt>
                <c:pt idx="3979">
                  <c:v>1633</c:v>
                </c:pt>
                <c:pt idx="3980">
                  <c:v>1634</c:v>
                </c:pt>
                <c:pt idx="3981">
                  <c:v>1634</c:v>
                </c:pt>
                <c:pt idx="3982">
                  <c:v>1634</c:v>
                </c:pt>
                <c:pt idx="3983">
                  <c:v>1634</c:v>
                </c:pt>
                <c:pt idx="3984">
                  <c:v>1634</c:v>
                </c:pt>
                <c:pt idx="3985">
                  <c:v>1634</c:v>
                </c:pt>
                <c:pt idx="3986">
                  <c:v>1635</c:v>
                </c:pt>
                <c:pt idx="3987">
                  <c:v>1635</c:v>
                </c:pt>
                <c:pt idx="3988">
                  <c:v>1636</c:v>
                </c:pt>
                <c:pt idx="3989">
                  <c:v>1636</c:v>
                </c:pt>
                <c:pt idx="3990">
                  <c:v>1637</c:v>
                </c:pt>
                <c:pt idx="3991">
                  <c:v>1638</c:v>
                </c:pt>
                <c:pt idx="3992">
                  <c:v>1639</c:v>
                </c:pt>
                <c:pt idx="3993">
                  <c:v>1639</c:v>
                </c:pt>
                <c:pt idx="3994">
                  <c:v>1639</c:v>
                </c:pt>
                <c:pt idx="3995">
                  <c:v>1639</c:v>
                </c:pt>
                <c:pt idx="3996">
                  <c:v>1640</c:v>
                </c:pt>
                <c:pt idx="3997">
                  <c:v>1641</c:v>
                </c:pt>
                <c:pt idx="3998">
                  <c:v>1642</c:v>
                </c:pt>
                <c:pt idx="3999">
                  <c:v>1643</c:v>
                </c:pt>
                <c:pt idx="4000">
                  <c:v>1644</c:v>
                </c:pt>
                <c:pt idx="4001">
                  <c:v>1645</c:v>
                </c:pt>
                <c:pt idx="4002">
                  <c:v>1646</c:v>
                </c:pt>
                <c:pt idx="4003">
                  <c:v>1647</c:v>
                </c:pt>
                <c:pt idx="4004">
                  <c:v>1648</c:v>
                </c:pt>
                <c:pt idx="4005">
                  <c:v>1648</c:v>
                </c:pt>
                <c:pt idx="4006">
                  <c:v>1648</c:v>
                </c:pt>
                <c:pt idx="4007">
                  <c:v>1648</c:v>
                </c:pt>
                <c:pt idx="4008">
                  <c:v>1648</c:v>
                </c:pt>
                <c:pt idx="4009">
                  <c:v>1648</c:v>
                </c:pt>
                <c:pt idx="4010">
                  <c:v>1649</c:v>
                </c:pt>
                <c:pt idx="4011">
                  <c:v>1650</c:v>
                </c:pt>
                <c:pt idx="4012">
                  <c:v>1650</c:v>
                </c:pt>
                <c:pt idx="4013">
                  <c:v>1650</c:v>
                </c:pt>
                <c:pt idx="4014">
                  <c:v>1651</c:v>
                </c:pt>
                <c:pt idx="4015">
                  <c:v>1652</c:v>
                </c:pt>
                <c:pt idx="4016">
                  <c:v>1653</c:v>
                </c:pt>
                <c:pt idx="4017">
                  <c:v>1654</c:v>
                </c:pt>
                <c:pt idx="4018">
                  <c:v>1654</c:v>
                </c:pt>
                <c:pt idx="4019">
                  <c:v>1654</c:v>
                </c:pt>
                <c:pt idx="4020">
                  <c:v>1655</c:v>
                </c:pt>
                <c:pt idx="4021">
                  <c:v>1656</c:v>
                </c:pt>
                <c:pt idx="4022">
                  <c:v>1657</c:v>
                </c:pt>
                <c:pt idx="4023">
                  <c:v>1657</c:v>
                </c:pt>
                <c:pt idx="4024">
                  <c:v>1657</c:v>
                </c:pt>
                <c:pt idx="4025">
                  <c:v>1657</c:v>
                </c:pt>
                <c:pt idx="4026">
                  <c:v>1657</c:v>
                </c:pt>
                <c:pt idx="4027">
                  <c:v>1657</c:v>
                </c:pt>
                <c:pt idx="4028">
                  <c:v>1657</c:v>
                </c:pt>
                <c:pt idx="4029">
                  <c:v>1657</c:v>
                </c:pt>
                <c:pt idx="4030">
                  <c:v>1657</c:v>
                </c:pt>
                <c:pt idx="4031">
                  <c:v>1657</c:v>
                </c:pt>
                <c:pt idx="4032">
                  <c:v>1657</c:v>
                </c:pt>
                <c:pt idx="4033">
                  <c:v>1657</c:v>
                </c:pt>
                <c:pt idx="4034">
                  <c:v>1657</c:v>
                </c:pt>
                <c:pt idx="4035">
                  <c:v>1657</c:v>
                </c:pt>
                <c:pt idx="4036">
                  <c:v>1657</c:v>
                </c:pt>
                <c:pt idx="4037">
                  <c:v>1657</c:v>
                </c:pt>
                <c:pt idx="4038">
                  <c:v>1657</c:v>
                </c:pt>
                <c:pt idx="4039">
                  <c:v>1658</c:v>
                </c:pt>
                <c:pt idx="4040">
                  <c:v>1659</c:v>
                </c:pt>
                <c:pt idx="4041">
                  <c:v>1660</c:v>
                </c:pt>
                <c:pt idx="4042">
                  <c:v>1661</c:v>
                </c:pt>
                <c:pt idx="4043">
                  <c:v>1662</c:v>
                </c:pt>
                <c:pt idx="4044">
                  <c:v>1662</c:v>
                </c:pt>
                <c:pt idx="4045">
                  <c:v>1663</c:v>
                </c:pt>
                <c:pt idx="4046">
                  <c:v>1663</c:v>
                </c:pt>
                <c:pt idx="4047">
                  <c:v>1663</c:v>
                </c:pt>
                <c:pt idx="4048">
                  <c:v>1663</c:v>
                </c:pt>
                <c:pt idx="4049">
                  <c:v>1663</c:v>
                </c:pt>
                <c:pt idx="4050">
                  <c:v>1664</c:v>
                </c:pt>
                <c:pt idx="4051">
                  <c:v>1664</c:v>
                </c:pt>
                <c:pt idx="4052">
                  <c:v>1664</c:v>
                </c:pt>
                <c:pt idx="4053">
                  <c:v>1664</c:v>
                </c:pt>
                <c:pt idx="4054">
                  <c:v>1665</c:v>
                </c:pt>
                <c:pt idx="4055">
                  <c:v>1666</c:v>
                </c:pt>
                <c:pt idx="4056">
                  <c:v>1667</c:v>
                </c:pt>
                <c:pt idx="4057">
                  <c:v>1667</c:v>
                </c:pt>
                <c:pt idx="4058">
                  <c:v>1667</c:v>
                </c:pt>
                <c:pt idx="4059">
                  <c:v>1667</c:v>
                </c:pt>
                <c:pt idx="4060">
                  <c:v>1667</c:v>
                </c:pt>
                <c:pt idx="4061">
                  <c:v>1668</c:v>
                </c:pt>
                <c:pt idx="4062">
                  <c:v>1669</c:v>
                </c:pt>
                <c:pt idx="4063">
                  <c:v>1669</c:v>
                </c:pt>
                <c:pt idx="4064">
                  <c:v>1670</c:v>
                </c:pt>
                <c:pt idx="4065">
                  <c:v>1671</c:v>
                </c:pt>
                <c:pt idx="4066">
                  <c:v>1671</c:v>
                </c:pt>
                <c:pt idx="4067">
                  <c:v>1672</c:v>
                </c:pt>
                <c:pt idx="4068">
                  <c:v>1672</c:v>
                </c:pt>
                <c:pt idx="4069">
                  <c:v>1672</c:v>
                </c:pt>
                <c:pt idx="4070">
                  <c:v>1673</c:v>
                </c:pt>
                <c:pt idx="4071">
                  <c:v>1673</c:v>
                </c:pt>
                <c:pt idx="4072">
                  <c:v>1673</c:v>
                </c:pt>
                <c:pt idx="4073">
                  <c:v>1673</c:v>
                </c:pt>
                <c:pt idx="4074">
                  <c:v>1673</c:v>
                </c:pt>
                <c:pt idx="4075">
                  <c:v>1674</c:v>
                </c:pt>
                <c:pt idx="4076">
                  <c:v>1674</c:v>
                </c:pt>
                <c:pt idx="4077">
                  <c:v>1674</c:v>
                </c:pt>
                <c:pt idx="4078">
                  <c:v>1674</c:v>
                </c:pt>
                <c:pt idx="4079">
                  <c:v>1675</c:v>
                </c:pt>
                <c:pt idx="4080">
                  <c:v>1676</c:v>
                </c:pt>
                <c:pt idx="4081">
                  <c:v>1676</c:v>
                </c:pt>
                <c:pt idx="4082">
                  <c:v>1676</c:v>
                </c:pt>
                <c:pt idx="4083">
                  <c:v>1676</c:v>
                </c:pt>
                <c:pt idx="4084">
                  <c:v>1676</c:v>
                </c:pt>
                <c:pt idx="4085">
                  <c:v>1677</c:v>
                </c:pt>
                <c:pt idx="4086">
                  <c:v>1677</c:v>
                </c:pt>
                <c:pt idx="4087">
                  <c:v>1677</c:v>
                </c:pt>
                <c:pt idx="4088">
                  <c:v>1677</c:v>
                </c:pt>
                <c:pt idx="4089">
                  <c:v>1678</c:v>
                </c:pt>
                <c:pt idx="4090">
                  <c:v>1679</c:v>
                </c:pt>
                <c:pt idx="4091">
                  <c:v>1680</c:v>
                </c:pt>
                <c:pt idx="4092">
                  <c:v>1681</c:v>
                </c:pt>
                <c:pt idx="4093">
                  <c:v>1682</c:v>
                </c:pt>
                <c:pt idx="4094">
                  <c:v>1683</c:v>
                </c:pt>
                <c:pt idx="4095">
                  <c:v>1684</c:v>
                </c:pt>
                <c:pt idx="4096">
                  <c:v>1685</c:v>
                </c:pt>
                <c:pt idx="4097">
                  <c:v>1686</c:v>
                </c:pt>
                <c:pt idx="4098">
                  <c:v>1687</c:v>
                </c:pt>
                <c:pt idx="4099">
                  <c:v>1687</c:v>
                </c:pt>
                <c:pt idx="4100">
                  <c:v>1687</c:v>
                </c:pt>
                <c:pt idx="4101">
                  <c:v>1687</c:v>
                </c:pt>
                <c:pt idx="4102">
                  <c:v>1688</c:v>
                </c:pt>
                <c:pt idx="4103">
                  <c:v>1688</c:v>
                </c:pt>
                <c:pt idx="4104">
                  <c:v>1689</c:v>
                </c:pt>
                <c:pt idx="4105">
                  <c:v>1690</c:v>
                </c:pt>
                <c:pt idx="4106">
                  <c:v>1691</c:v>
                </c:pt>
                <c:pt idx="4107">
                  <c:v>1691</c:v>
                </c:pt>
                <c:pt idx="4108">
                  <c:v>1692</c:v>
                </c:pt>
                <c:pt idx="4109">
                  <c:v>1692</c:v>
                </c:pt>
                <c:pt idx="4110">
                  <c:v>1693</c:v>
                </c:pt>
                <c:pt idx="4111">
                  <c:v>1693</c:v>
                </c:pt>
                <c:pt idx="4112">
                  <c:v>1693</c:v>
                </c:pt>
                <c:pt idx="4113">
                  <c:v>1693</c:v>
                </c:pt>
                <c:pt idx="4114">
                  <c:v>1693</c:v>
                </c:pt>
                <c:pt idx="4115">
                  <c:v>1693</c:v>
                </c:pt>
                <c:pt idx="4116">
                  <c:v>1694</c:v>
                </c:pt>
                <c:pt idx="4117">
                  <c:v>1695</c:v>
                </c:pt>
                <c:pt idx="4118">
                  <c:v>1696</c:v>
                </c:pt>
                <c:pt idx="4119">
                  <c:v>1697</c:v>
                </c:pt>
                <c:pt idx="4120">
                  <c:v>1698</c:v>
                </c:pt>
                <c:pt idx="4121">
                  <c:v>1698</c:v>
                </c:pt>
                <c:pt idx="4122">
                  <c:v>1698</c:v>
                </c:pt>
                <c:pt idx="4123">
                  <c:v>1698</c:v>
                </c:pt>
                <c:pt idx="4124">
                  <c:v>1698</c:v>
                </c:pt>
                <c:pt idx="4125">
                  <c:v>1698</c:v>
                </c:pt>
                <c:pt idx="4126">
                  <c:v>1698</c:v>
                </c:pt>
                <c:pt idx="4127">
                  <c:v>1699</c:v>
                </c:pt>
                <c:pt idx="4128">
                  <c:v>1699</c:v>
                </c:pt>
                <c:pt idx="4129">
                  <c:v>1699</c:v>
                </c:pt>
                <c:pt idx="4130">
                  <c:v>1700</c:v>
                </c:pt>
                <c:pt idx="4131">
                  <c:v>1700</c:v>
                </c:pt>
                <c:pt idx="4132">
                  <c:v>1700</c:v>
                </c:pt>
                <c:pt idx="4133">
                  <c:v>1701</c:v>
                </c:pt>
                <c:pt idx="4134">
                  <c:v>1701</c:v>
                </c:pt>
                <c:pt idx="4135">
                  <c:v>1702</c:v>
                </c:pt>
                <c:pt idx="4136">
                  <c:v>1703</c:v>
                </c:pt>
                <c:pt idx="4137">
                  <c:v>1703</c:v>
                </c:pt>
                <c:pt idx="4138">
                  <c:v>1704</c:v>
                </c:pt>
                <c:pt idx="4139">
                  <c:v>1705</c:v>
                </c:pt>
                <c:pt idx="4140">
                  <c:v>1706</c:v>
                </c:pt>
                <c:pt idx="4141">
                  <c:v>1706</c:v>
                </c:pt>
                <c:pt idx="4142">
                  <c:v>1707</c:v>
                </c:pt>
                <c:pt idx="4143">
                  <c:v>1708</c:v>
                </c:pt>
                <c:pt idx="4144">
                  <c:v>1709</c:v>
                </c:pt>
                <c:pt idx="4145">
                  <c:v>1709</c:v>
                </c:pt>
                <c:pt idx="4146">
                  <c:v>1710</c:v>
                </c:pt>
                <c:pt idx="4147">
                  <c:v>1711</c:v>
                </c:pt>
                <c:pt idx="4148">
                  <c:v>1712</c:v>
                </c:pt>
                <c:pt idx="4149">
                  <c:v>1713</c:v>
                </c:pt>
                <c:pt idx="4150">
                  <c:v>1714</c:v>
                </c:pt>
                <c:pt idx="4151">
                  <c:v>1715</c:v>
                </c:pt>
                <c:pt idx="4152">
                  <c:v>1716</c:v>
                </c:pt>
                <c:pt idx="4153">
                  <c:v>1717</c:v>
                </c:pt>
                <c:pt idx="4154">
                  <c:v>1718</c:v>
                </c:pt>
                <c:pt idx="4155">
                  <c:v>1719</c:v>
                </c:pt>
                <c:pt idx="4156">
                  <c:v>1720</c:v>
                </c:pt>
                <c:pt idx="4157">
                  <c:v>1721</c:v>
                </c:pt>
                <c:pt idx="4158">
                  <c:v>1722</c:v>
                </c:pt>
                <c:pt idx="4159">
                  <c:v>1722</c:v>
                </c:pt>
                <c:pt idx="4160">
                  <c:v>1722</c:v>
                </c:pt>
                <c:pt idx="4161">
                  <c:v>1723</c:v>
                </c:pt>
                <c:pt idx="4162">
                  <c:v>1724</c:v>
                </c:pt>
                <c:pt idx="4163">
                  <c:v>1724</c:v>
                </c:pt>
                <c:pt idx="4164">
                  <c:v>1724</c:v>
                </c:pt>
                <c:pt idx="4165">
                  <c:v>1724</c:v>
                </c:pt>
                <c:pt idx="4166">
                  <c:v>1724</c:v>
                </c:pt>
                <c:pt idx="4167">
                  <c:v>1725</c:v>
                </c:pt>
                <c:pt idx="4168">
                  <c:v>1726</c:v>
                </c:pt>
                <c:pt idx="4169">
                  <c:v>1727</c:v>
                </c:pt>
                <c:pt idx="4170">
                  <c:v>1727</c:v>
                </c:pt>
                <c:pt idx="4171">
                  <c:v>1727</c:v>
                </c:pt>
                <c:pt idx="4172">
                  <c:v>1727</c:v>
                </c:pt>
                <c:pt idx="4173">
                  <c:v>1727</c:v>
                </c:pt>
                <c:pt idx="4174">
                  <c:v>1727</c:v>
                </c:pt>
                <c:pt idx="4175">
                  <c:v>1728</c:v>
                </c:pt>
                <c:pt idx="4176">
                  <c:v>1728</c:v>
                </c:pt>
                <c:pt idx="4177">
                  <c:v>1729</c:v>
                </c:pt>
                <c:pt idx="4178">
                  <c:v>1730</c:v>
                </c:pt>
                <c:pt idx="4179">
                  <c:v>1730</c:v>
                </c:pt>
                <c:pt idx="4180">
                  <c:v>1730</c:v>
                </c:pt>
                <c:pt idx="4181">
                  <c:v>1730</c:v>
                </c:pt>
                <c:pt idx="4182">
                  <c:v>1730</c:v>
                </c:pt>
                <c:pt idx="4183">
                  <c:v>1730</c:v>
                </c:pt>
                <c:pt idx="4184">
                  <c:v>1730</c:v>
                </c:pt>
                <c:pt idx="4185">
                  <c:v>1730</c:v>
                </c:pt>
                <c:pt idx="4186">
                  <c:v>1730</c:v>
                </c:pt>
                <c:pt idx="4187">
                  <c:v>1730</c:v>
                </c:pt>
                <c:pt idx="4188">
                  <c:v>1730</c:v>
                </c:pt>
                <c:pt idx="4189">
                  <c:v>1731</c:v>
                </c:pt>
                <c:pt idx="4190">
                  <c:v>1732</c:v>
                </c:pt>
                <c:pt idx="4191">
                  <c:v>1732</c:v>
                </c:pt>
                <c:pt idx="4192">
                  <c:v>1732</c:v>
                </c:pt>
                <c:pt idx="4193">
                  <c:v>1732</c:v>
                </c:pt>
                <c:pt idx="4194">
                  <c:v>1732</c:v>
                </c:pt>
                <c:pt idx="4195">
                  <c:v>1732</c:v>
                </c:pt>
                <c:pt idx="4196">
                  <c:v>1732</c:v>
                </c:pt>
                <c:pt idx="4197">
                  <c:v>1733</c:v>
                </c:pt>
                <c:pt idx="4198">
                  <c:v>1734</c:v>
                </c:pt>
                <c:pt idx="4199">
                  <c:v>1735</c:v>
                </c:pt>
                <c:pt idx="4200">
                  <c:v>1736</c:v>
                </c:pt>
                <c:pt idx="4201">
                  <c:v>1736</c:v>
                </c:pt>
                <c:pt idx="4202">
                  <c:v>1737</c:v>
                </c:pt>
                <c:pt idx="4203">
                  <c:v>1738</c:v>
                </c:pt>
                <c:pt idx="4204">
                  <c:v>1738</c:v>
                </c:pt>
                <c:pt idx="4205">
                  <c:v>1739</c:v>
                </c:pt>
                <c:pt idx="4206">
                  <c:v>1739</c:v>
                </c:pt>
                <c:pt idx="4207">
                  <c:v>1740</c:v>
                </c:pt>
                <c:pt idx="4208">
                  <c:v>1741</c:v>
                </c:pt>
                <c:pt idx="4209">
                  <c:v>1742</c:v>
                </c:pt>
                <c:pt idx="4210">
                  <c:v>1743</c:v>
                </c:pt>
                <c:pt idx="4211">
                  <c:v>1744</c:v>
                </c:pt>
                <c:pt idx="4212">
                  <c:v>1745</c:v>
                </c:pt>
                <c:pt idx="4213">
                  <c:v>1745</c:v>
                </c:pt>
                <c:pt idx="4214">
                  <c:v>1746</c:v>
                </c:pt>
                <c:pt idx="4215">
                  <c:v>1747</c:v>
                </c:pt>
                <c:pt idx="4216">
                  <c:v>1748</c:v>
                </c:pt>
                <c:pt idx="4217">
                  <c:v>1749</c:v>
                </c:pt>
                <c:pt idx="4218">
                  <c:v>1750</c:v>
                </c:pt>
                <c:pt idx="4219">
                  <c:v>1750</c:v>
                </c:pt>
                <c:pt idx="4220">
                  <c:v>1751</c:v>
                </c:pt>
                <c:pt idx="4221">
                  <c:v>1752</c:v>
                </c:pt>
                <c:pt idx="4222">
                  <c:v>1752</c:v>
                </c:pt>
                <c:pt idx="4223">
                  <c:v>1752</c:v>
                </c:pt>
                <c:pt idx="4224">
                  <c:v>1752</c:v>
                </c:pt>
                <c:pt idx="4225">
                  <c:v>1752</c:v>
                </c:pt>
                <c:pt idx="4226">
                  <c:v>1752</c:v>
                </c:pt>
                <c:pt idx="4227">
                  <c:v>1752</c:v>
                </c:pt>
                <c:pt idx="4228">
                  <c:v>1752</c:v>
                </c:pt>
                <c:pt idx="4229">
                  <c:v>1752</c:v>
                </c:pt>
                <c:pt idx="4230">
                  <c:v>1753</c:v>
                </c:pt>
                <c:pt idx="4231">
                  <c:v>1753</c:v>
                </c:pt>
                <c:pt idx="4232">
                  <c:v>1753</c:v>
                </c:pt>
                <c:pt idx="4233">
                  <c:v>1753</c:v>
                </c:pt>
                <c:pt idx="4234">
                  <c:v>1753</c:v>
                </c:pt>
                <c:pt idx="4235">
                  <c:v>1753</c:v>
                </c:pt>
                <c:pt idx="4236">
                  <c:v>1753</c:v>
                </c:pt>
                <c:pt idx="4237">
                  <c:v>1753</c:v>
                </c:pt>
                <c:pt idx="4238">
                  <c:v>1753</c:v>
                </c:pt>
                <c:pt idx="4239">
                  <c:v>1753</c:v>
                </c:pt>
                <c:pt idx="4240">
                  <c:v>1754</c:v>
                </c:pt>
                <c:pt idx="4241">
                  <c:v>1755</c:v>
                </c:pt>
                <c:pt idx="4242">
                  <c:v>1756</c:v>
                </c:pt>
                <c:pt idx="4243">
                  <c:v>1757</c:v>
                </c:pt>
                <c:pt idx="4244">
                  <c:v>1758</c:v>
                </c:pt>
                <c:pt idx="4245">
                  <c:v>1759</c:v>
                </c:pt>
                <c:pt idx="4246">
                  <c:v>1760</c:v>
                </c:pt>
                <c:pt idx="4247">
                  <c:v>1761</c:v>
                </c:pt>
                <c:pt idx="4248">
                  <c:v>1762</c:v>
                </c:pt>
                <c:pt idx="4249">
                  <c:v>1762</c:v>
                </c:pt>
                <c:pt idx="4250">
                  <c:v>1763</c:v>
                </c:pt>
                <c:pt idx="4251">
                  <c:v>1764</c:v>
                </c:pt>
                <c:pt idx="4252">
                  <c:v>1765</c:v>
                </c:pt>
                <c:pt idx="4253">
                  <c:v>1766</c:v>
                </c:pt>
                <c:pt idx="4254">
                  <c:v>1767</c:v>
                </c:pt>
                <c:pt idx="4255">
                  <c:v>1768</c:v>
                </c:pt>
                <c:pt idx="4256">
                  <c:v>1769</c:v>
                </c:pt>
                <c:pt idx="4257">
                  <c:v>1770</c:v>
                </c:pt>
                <c:pt idx="4258">
                  <c:v>1771</c:v>
                </c:pt>
                <c:pt idx="4259">
                  <c:v>1772</c:v>
                </c:pt>
                <c:pt idx="4260">
                  <c:v>1772</c:v>
                </c:pt>
                <c:pt idx="4261">
                  <c:v>1772</c:v>
                </c:pt>
                <c:pt idx="4262">
                  <c:v>1773</c:v>
                </c:pt>
                <c:pt idx="4263">
                  <c:v>1773</c:v>
                </c:pt>
                <c:pt idx="4264">
                  <c:v>1773</c:v>
                </c:pt>
                <c:pt idx="4265">
                  <c:v>1774</c:v>
                </c:pt>
                <c:pt idx="4266">
                  <c:v>1774</c:v>
                </c:pt>
                <c:pt idx="4267">
                  <c:v>1775</c:v>
                </c:pt>
                <c:pt idx="4268">
                  <c:v>1775</c:v>
                </c:pt>
                <c:pt idx="4269">
                  <c:v>1775</c:v>
                </c:pt>
                <c:pt idx="4270">
                  <c:v>1776</c:v>
                </c:pt>
                <c:pt idx="4271">
                  <c:v>1776</c:v>
                </c:pt>
                <c:pt idx="4272">
                  <c:v>1776</c:v>
                </c:pt>
                <c:pt idx="4273">
                  <c:v>1776</c:v>
                </c:pt>
                <c:pt idx="4274">
                  <c:v>1777</c:v>
                </c:pt>
                <c:pt idx="4275">
                  <c:v>1777</c:v>
                </c:pt>
                <c:pt idx="4276">
                  <c:v>1777</c:v>
                </c:pt>
                <c:pt idx="4277">
                  <c:v>1777</c:v>
                </c:pt>
                <c:pt idx="4278">
                  <c:v>1777</c:v>
                </c:pt>
                <c:pt idx="4279">
                  <c:v>1777</c:v>
                </c:pt>
                <c:pt idx="4280">
                  <c:v>1777</c:v>
                </c:pt>
                <c:pt idx="4281">
                  <c:v>1777</c:v>
                </c:pt>
                <c:pt idx="4282">
                  <c:v>1777</c:v>
                </c:pt>
                <c:pt idx="4283">
                  <c:v>1777</c:v>
                </c:pt>
                <c:pt idx="4284">
                  <c:v>1777</c:v>
                </c:pt>
                <c:pt idx="4285">
                  <c:v>1777</c:v>
                </c:pt>
                <c:pt idx="4286">
                  <c:v>1777</c:v>
                </c:pt>
                <c:pt idx="4287">
                  <c:v>1777</c:v>
                </c:pt>
                <c:pt idx="4288">
                  <c:v>1777</c:v>
                </c:pt>
                <c:pt idx="4289">
                  <c:v>1777</c:v>
                </c:pt>
                <c:pt idx="4290">
                  <c:v>1777</c:v>
                </c:pt>
                <c:pt idx="4291">
                  <c:v>1778</c:v>
                </c:pt>
                <c:pt idx="4292">
                  <c:v>1779</c:v>
                </c:pt>
                <c:pt idx="4293">
                  <c:v>1780</c:v>
                </c:pt>
                <c:pt idx="4294">
                  <c:v>1780</c:v>
                </c:pt>
                <c:pt idx="4295">
                  <c:v>1780</c:v>
                </c:pt>
                <c:pt idx="4296">
                  <c:v>1780</c:v>
                </c:pt>
                <c:pt idx="4297">
                  <c:v>1780</c:v>
                </c:pt>
                <c:pt idx="4298">
                  <c:v>1781</c:v>
                </c:pt>
                <c:pt idx="4299">
                  <c:v>1782</c:v>
                </c:pt>
                <c:pt idx="4300">
                  <c:v>1782</c:v>
                </c:pt>
                <c:pt idx="4301">
                  <c:v>1782</c:v>
                </c:pt>
                <c:pt idx="4302">
                  <c:v>1783</c:v>
                </c:pt>
                <c:pt idx="4303">
                  <c:v>1784</c:v>
                </c:pt>
                <c:pt idx="4304">
                  <c:v>1785</c:v>
                </c:pt>
                <c:pt idx="4305">
                  <c:v>1786</c:v>
                </c:pt>
                <c:pt idx="4306">
                  <c:v>1787</c:v>
                </c:pt>
                <c:pt idx="4307">
                  <c:v>1788</c:v>
                </c:pt>
                <c:pt idx="4308">
                  <c:v>1789</c:v>
                </c:pt>
                <c:pt idx="4309">
                  <c:v>1790</c:v>
                </c:pt>
                <c:pt idx="4310">
                  <c:v>1791</c:v>
                </c:pt>
                <c:pt idx="4311">
                  <c:v>1792</c:v>
                </c:pt>
                <c:pt idx="4312">
                  <c:v>1793</c:v>
                </c:pt>
                <c:pt idx="4313">
                  <c:v>1794</c:v>
                </c:pt>
                <c:pt idx="4314">
                  <c:v>1795</c:v>
                </c:pt>
                <c:pt idx="4315">
                  <c:v>1796</c:v>
                </c:pt>
                <c:pt idx="4316">
                  <c:v>1797</c:v>
                </c:pt>
                <c:pt idx="4317">
                  <c:v>1798</c:v>
                </c:pt>
                <c:pt idx="4318">
                  <c:v>1799</c:v>
                </c:pt>
                <c:pt idx="4319">
                  <c:v>1800</c:v>
                </c:pt>
                <c:pt idx="4320">
                  <c:v>1801</c:v>
                </c:pt>
                <c:pt idx="4321">
                  <c:v>1802</c:v>
                </c:pt>
                <c:pt idx="4322">
                  <c:v>1802</c:v>
                </c:pt>
                <c:pt idx="4323">
                  <c:v>1802</c:v>
                </c:pt>
                <c:pt idx="4324">
                  <c:v>1803</c:v>
                </c:pt>
                <c:pt idx="4325">
                  <c:v>1803</c:v>
                </c:pt>
                <c:pt idx="4326">
                  <c:v>1803</c:v>
                </c:pt>
                <c:pt idx="4327">
                  <c:v>1804</c:v>
                </c:pt>
                <c:pt idx="4328">
                  <c:v>1805</c:v>
                </c:pt>
                <c:pt idx="4329">
                  <c:v>1806</c:v>
                </c:pt>
                <c:pt idx="4330">
                  <c:v>1806</c:v>
                </c:pt>
                <c:pt idx="4331">
                  <c:v>1806</c:v>
                </c:pt>
                <c:pt idx="4332">
                  <c:v>1806</c:v>
                </c:pt>
                <c:pt idx="4333">
                  <c:v>1807</c:v>
                </c:pt>
                <c:pt idx="4334">
                  <c:v>1808</c:v>
                </c:pt>
                <c:pt idx="4335">
                  <c:v>1808</c:v>
                </c:pt>
                <c:pt idx="4336">
                  <c:v>1809</c:v>
                </c:pt>
                <c:pt idx="4337">
                  <c:v>1809</c:v>
                </c:pt>
                <c:pt idx="4338">
                  <c:v>1809</c:v>
                </c:pt>
                <c:pt idx="4339">
                  <c:v>1809</c:v>
                </c:pt>
                <c:pt idx="4340">
                  <c:v>1809</c:v>
                </c:pt>
                <c:pt idx="4341">
                  <c:v>1809</c:v>
                </c:pt>
                <c:pt idx="4342">
                  <c:v>1810</c:v>
                </c:pt>
                <c:pt idx="4343">
                  <c:v>1811</c:v>
                </c:pt>
                <c:pt idx="4344">
                  <c:v>1812</c:v>
                </c:pt>
                <c:pt idx="4345">
                  <c:v>1812</c:v>
                </c:pt>
                <c:pt idx="4346">
                  <c:v>1812</c:v>
                </c:pt>
                <c:pt idx="4347">
                  <c:v>1813</c:v>
                </c:pt>
                <c:pt idx="4348">
                  <c:v>1813</c:v>
                </c:pt>
                <c:pt idx="4349">
                  <c:v>1814</c:v>
                </c:pt>
                <c:pt idx="4350">
                  <c:v>1815</c:v>
                </c:pt>
                <c:pt idx="4351">
                  <c:v>1816</c:v>
                </c:pt>
                <c:pt idx="4352">
                  <c:v>1817</c:v>
                </c:pt>
                <c:pt idx="4353">
                  <c:v>1818</c:v>
                </c:pt>
                <c:pt idx="4354">
                  <c:v>1819</c:v>
                </c:pt>
                <c:pt idx="4355">
                  <c:v>1819</c:v>
                </c:pt>
                <c:pt idx="4356">
                  <c:v>1819</c:v>
                </c:pt>
                <c:pt idx="4357">
                  <c:v>1819</c:v>
                </c:pt>
                <c:pt idx="4358">
                  <c:v>1819</c:v>
                </c:pt>
                <c:pt idx="4359">
                  <c:v>1820</c:v>
                </c:pt>
                <c:pt idx="4360">
                  <c:v>1821</c:v>
                </c:pt>
                <c:pt idx="4361">
                  <c:v>1822</c:v>
                </c:pt>
                <c:pt idx="4362">
                  <c:v>1823</c:v>
                </c:pt>
                <c:pt idx="4363">
                  <c:v>1823</c:v>
                </c:pt>
                <c:pt idx="4364">
                  <c:v>1824</c:v>
                </c:pt>
                <c:pt idx="4365">
                  <c:v>1825</c:v>
                </c:pt>
                <c:pt idx="4366">
                  <c:v>1826</c:v>
                </c:pt>
                <c:pt idx="4367">
                  <c:v>1827</c:v>
                </c:pt>
                <c:pt idx="4368">
                  <c:v>1828</c:v>
                </c:pt>
                <c:pt idx="4369">
                  <c:v>1829</c:v>
                </c:pt>
                <c:pt idx="4370">
                  <c:v>1830</c:v>
                </c:pt>
                <c:pt idx="4371">
                  <c:v>1830</c:v>
                </c:pt>
                <c:pt idx="4372">
                  <c:v>1831</c:v>
                </c:pt>
                <c:pt idx="4373">
                  <c:v>1832</c:v>
                </c:pt>
                <c:pt idx="4374">
                  <c:v>1832</c:v>
                </c:pt>
                <c:pt idx="4375">
                  <c:v>1832</c:v>
                </c:pt>
                <c:pt idx="4376">
                  <c:v>1832</c:v>
                </c:pt>
                <c:pt idx="4377">
                  <c:v>1833</c:v>
                </c:pt>
                <c:pt idx="4378">
                  <c:v>1833</c:v>
                </c:pt>
                <c:pt idx="4379">
                  <c:v>1833</c:v>
                </c:pt>
                <c:pt idx="4380">
                  <c:v>1833</c:v>
                </c:pt>
                <c:pt idx="4381">
                  <c:v>1834</c:v>
                </c:pt>
                <c:pt idx="4382">
                  <c:v>1835</c:v>
                </c:pt>
                <c:pt idx="4383">
                  <c:v>1836</c:v>
                </c:pt>
                <c:pt idx="4384">
                  <c:v>1836</c:v>
                </c:pt>
                <c:pt idx="4385">
                  <c:v>1836</c:v>
                </c:pt>
                <c:pt idx="4386">
                  <c:v>1837</c:v>
                </c:pt>
                <c:pt idx="4387">
                  <c:v>1838</c:v>
                </c:pt>
                <c:pt idx="4388">
                  <c:v>1839</c:v>
                </c:pt>
                <c:pt idx="4389">
                  <c:v>1839</c:v>
                </c:pt>
                <c:pt idx="4390">
                  <c:v>1840</c:v>
                </c:pt>
                <c:pt idx="4391">
                  <c:v>1840</c:v>
                </c:pt>
                <c:pt idx="4392">
                  <c:v>1840</c:v>
                </c:pt>
                <c:pt idx="4393">
                  <c:v>1840</c:v>
                </c:pt>
                <c:pt idx="4394">
                  <c:v>1840</c:v>
                </c:pt>
                <c:pt idx="4395">
                  <c:v>1840</c:v>
                </c:pt>
                <c:pt idx="4396">
                  <c:v>1840</c:v>
                </c:pt>
                <c:pt idx="4397">
                  <c:v>1840</c:v>
                </c:pt>
                <c:pt idx="4398">
                  <c:v>1840</c:v>
                </c:pt>
                <c:pt idx="4399">
                  <c:v>1840</c:v>
                </c:pt>
                <c:pt idx="4400">
                  <c:v>1840</c:v>
                </c:pt>
                <c:pt idx="4401">
                  <c:v>1840</c:v>
                </c:pt>
                <c:pt idx="4402">
                  <c:v>1840</c:v>
                </c:pt>
                <c:pt idx="4403">
                  <c:v>1840</c:v>
                </c:pt>
                <c:pt idx="4404">
                  <c:v>1840</c:v>
                </c:pt>
                <c:pt idx="4405">
                  <c:v>1840</c:v>
                </c:pt>
                <c:pt idx="4406">
                  <c:v>1840</c:v>
                </c:pt>
                <c:pt idx="4407">
                  <c:v>1841</c:v>
                </c:pt>
                <c:pt idx="4408">
                  <c:v>1841</c:v>
                </c:pt>
                <c:pt idx="4409">
                  <c:v>1841</c:v>
                </c:pt>
                <c:pt idx="4410">
                  <c:v>1841</c:v>
                </c:pt>
                <c:pt idx="4411">
                  <c:v>1841</c:v>
                </c:pt>
                <c:pt idx="4412">
                  <c:v>1841</c:v>
                </c:pt>
                <c:pt idx="4413">
                  <c:v>1841</c:v>
                </c:pt>
                <c:pt idx="4414">
                  <c:v>1841</c:v>
                </c:pt>
                <c:pt idx="4415">
                  <c:v>1841</c:v>
                </c:pt>
                <c:pt idx="4416">
                  <c:v>1841</c:v>
                </c:pt>
                <c:pt idx="4417">
                  <c:v>1841</c:v>
                </c:pt>
                <c:pt idx="4418">
                  <c:v>1841</c:v>
                </c:pt>
                <c:pt idx="4419">
                  <c:v>1841</c:v>
                </c:pt>
                <c:pt idx="4420">
                  <c:v>1841</c:v>
                </c:pt>
                <c:pt idx="4421">
                  <c:v>1841</c:v>
                </c:pt>
                <c:pt idx="4422">
                  <c:v>1841</c:v>
                </c:pt>
                <c:pt idx="4423">
                  <c:v>1842</c:v>
                </c:pt>
                <c:pt idx="4424">
                  <c:v>1843</c:v>
                </c:pt>
                <c:pt idx="4425">
                  <c:v>1843</c:v>
                </c:pt>
                <c:pt idx="4426">
                  <c:v>1844</c:v>
                </c:pt>
                <c:pt idx="4427">
                  <c:v>1845</c:v>
                </c:pt>
                <c:pt idx="4428">
                  <c:v>1846</c:v>
                </c:pt>
                <c:pt idx="4429">
                  <c:v>1847</c:v>
                </c:pt>
                <c:pt idx="4430">
                  <c:v>1848</c:v>
                </c:pt>
                <c:pt idx="4431">
                  <c:v>1849</c:v>
                </c:pt>
                <c:pt idx="4432">
                  <c:v>1850</c:v>
                </c:pt>
                <c:pt idx="4433">
                  <c:v>1851</c:v>
                </c:pt>
                <c:pt idx="4434">
                  <c:v>1852</c:v>
                </c:pt>
                <c:pt idx="4435">
                  <c:v>1853</c:v>
                </c:pt>
                <c:pt idx="4436">
                  <c:v>1854</c:v>
                </c:pt>
                <c:pt idx="4437">
                  <c:v>1855</c:v>
                </c:pt>
                <c:pt idx="4438">
                  <c:v>1856</c:v>
                </c:pt>
                <c:pt idx="4439">
                  <c:v>1857</c:v>
                </c:pt>
                <c:pt idx="4440">
                  <c:v>1857</c:v>
                </c:pt>
                <c:pt idx="4441">
                  <c:v>1857</c:v>
                </c:pt>
                <c:pt idx="4442">
                  <c:v>1858</c:v>
                </c:pt>
                <c:pt idx="4443">
                  <c:v>1859</c:v>
                </c:pt>
                <c:pt idx="4444">
                  <c:v>1860</c:v>
                </c:pt>
                <c:pt idx="4445">
                  <c:v>1861</c:v>
                </c:pt>
                <c:pt idx="4446">
                  <c:v>1861</c:v>
                </c:pt>
                <c:pt idx="4447">
                  <c:v>1861</c:v>
                </c:pt>
                <c:pt idx="4448">
                  <c:v>1862</c:v>
                </c:pt>
                <c:pt idx="4449">
                  <c:v>1862</c:v>
                </c:pt>
                <c:pt idx="4450">
                  <c:v>1863</c:v>
                </c:pt>
                <c:pt idx="4451">
                  <c:v>1863</c:v>
                </c:pt>
                <c:pt idx="4452">
                  <c:v>1863</c:v>
                </c:pt>
                <c:pt idx="4453">
                  <c:v>1863</c:v>
                </c:pt>
                <c:pt idx="4454">
                  <c:v>1863</c:v>
                </c:pt>
                <c:pt idx="4455">
                  <c:v>1864</c:v>
                </c:pt>
                <c:pt idx="4456">
                  <c:v>1864</c:v>
                </c:pt>
                <c:pt idx="4457">
                  <c:v>1865</c:v>
                </c:pt>
                <c:pt idx="4458">
                  <c:v>1866</c:v>
                </c:pt>
                <c:pt idx="4459">
                  <c:v>1867</c:v>
                </c:pt>
                <c:pt idx="4460">
                  <c:v>1868</c:v>
                </c:pt>
                <c:pt idx="4461">
                  <c:v>1869</c:v>
                </c:pt>
                <c:pt idx="4462">
                  <c:v>1870</c:v>
                </c:pt>
                <c:pt idx="4463">
                  <c:v>1871</c:v>
                </c:pt>
                <c:pt idx="4464">
                  <c:v>1872</c:v>
                </c:pt>
                <c:pt idx="4465">
                  <c:v>1873</c:v>
                </c:pt>
                <c:pt idx="4466">
                  <c:v>1874</c:v>
                </c:pt>
                <c:pt idx="4467">
                  <c:v>1874</c:v>
                </c:pt>
                <c:pt idx="4468">
                  <c:v>1874</c:v>
                </c:pt>
                <c:pt idx="4469">
                  <c:v>1875</c:v>
                </c:pt>
                <c:pt idx="4470">
                  <c:v>1875</c:v>
                </c:pt>
                <c:pt idx="4471">
                  <c:v>1876</c:v>
                </c:pt>
                <c:pt idx="4472">
                  <c:v>1877</c:v>
                </c:pt>
                <c:pt idx="4473">
                  <c:v>1877</c:v>
                </c:pt>
                <c:pt idx="4474">
                  <c:v>1877</c:v>
                </c:pt>
                <c:pt idx="4475">
                  <c:v>1877</c:v>
                </c:pt>
                <c:pt idx="4476">
                  <c:v>1877</c:v>
                </c:pt>
                <c:pt idx="4477">
                  <c:v>1877</c:v>
                </c:pt>
                <c:pt idx="4478">
                  <c:v>1878</c:v>
                </c:pt>
                <c:pt idx="4479">
                  <c:v>1878</c:v>
                </c:pt>
                <c:pt idx="4480">
                  <c:v>1878</c:v>
                </c:pt>
                <c:pt idx="4481">
                  <c:v>1879</c:v>
                </c:pt>
                <c:pt idx="4482">
                  <c:v>1880</c:v>
                </c:pt>
                <c:pt idx="4483">
                  <c:v>1881</c:v>
                </c:pt>
                <c:pt idx="4484">
                  <c:v>1882</c:v>
                </c:pt>
                <c:pt idx="4485">
                  <c:v>1883</c:v>
                </c:pt>
                <c:pt idx="4486">
                  <c:v>1884</c:v>
                </c:pt>
                <c:pt idx="4487">
                  <c:v>1885</c:v>
                </c:pt>
                <c:pt idx="4488">
                  <c:v>1886</c:v>
                </c:pt>
                <c:pt idx="4489">
                  <c:v>1886</c:v>
                </c:pt>
                <c:pt idx="4490">
                  <c:v>1886</c:v>
                </c:pt>
                <c:pt idx="4491">
                  <c:v>1886</c:v>
                </c:pt>
                <c:pt idx="4492">
                  <c:v>1886</c:v>
                </c:pt>
                <c:pt idx="4493">
                  <c:v>1886</c:v>
                </c:pt>
                <c:pt idx="4494">
                  <c:v>1886</c:v>
                </c:pt>
                <c:pt idx="4495">
                  <c:v>1886</c:v>
                </c:pt>
                <c:pt idx="4496">
                  <c:v>1886</c:v>
                </c:pt>
                <c:pt idx="4497">
                  <c:v>1886</c:v>
                </c:pt>
                <c:pt idx="4498">
                  <c:v>1886</c:v>
                </c:pt>
                <c:pt idx="4499">
                  <c:v>1887</c:v>
                </c:pt>
                <c:pt idx="4500">
                  <c:v>1887</c:v>
                </c:pt>
                <c:pt idx="4501">
                  <c:v>1887</c:v>
                </c:pt>
                <c:pt idx="4502">
                  <c:v>1887</c:v>
                </c:pt>
                <c:pt idx="4503">
                  <c:v>1888</c:v>
                </c:pt>
                <c:pt idx="4504">
                  <c:v>1889</c:v>
                </c:pt>
                <c:pt idx="4505">
                  <c:v>1890</c:v>
                </c:pt>
                <c:pt idx="4506">
                  <c:v>1891</c:v>
                </c:pt>
                <c:pt idx="4507">
                  <c:v>1892</c:v>
                </c:pt>
                <c:pt idx="4508">
                  <c:v>1893</c:v>
                </c:pt>
                <c:pt idx="4509">
                  <c:v>1894</c:v>
                </c:pt>
                <c:pt idx="4510">
                  <c:v>1895</c:v>
                </c:pt>
                <c:pt idx="4511">
                  <c:v>1896</c:v>
                </c:pt>
                <c:pt idx="4512">
                  <c:v>1897</c:v>
                </c:pt>
                <c:pt idx="4513">
                  <c:v>1898</c:v>
                </c:pt>
                <c:pt idx="4514">
                  <c:v>1899</c:v>
                </c:pt>
                <c:pt idx="4515">
                  <c:v>1900</c:v>
                </c:pt>
                <c:pt idx="4516">
                  <c:v>1901</c:v>
                </c:pt>
                <c:pt idx="4517">
                  <c:v>1902</c:v>
                </c:pt>
                <c:pt idx="4518">
                  <c:v>1903</c:v>
                </c:pt>
                <c:pt idx="4519">
                  <c:v>1904</c:v>
                </c:pt>
                <c:pt idx="4520">
                  <c:v>1905</c:v>
                </c:pt>
                <c:pt idx="4521">
                  <c:v>1906</c:v>
                </c:pt>
                <c:pt idx="4522">
                  <c:v>1906</c:v>
                </c:pt>
                <c:pt idx="4523">
                  <c:v>1906</c:v>
                </c:pt>
                <c:pt idx="4524">
                  <c:v>1906</c:v>
                </c:pt>
                <c:pt idx="4525">
                  <c:v>1907</c:v>
                </c:pt>
                <c:pt idx="4526">
                  <c:v>1908</c:v>
                </c:pt>
                <c:pt idx="4527">
                  <c:v>1909</c:v>
                </c:pt>
                <c:pt idx="4528">
                  <c:v>1910</c:v>
                </c:pt>
                <c:pt idx="4529">
                  <c:v>1911</c:v>
                </c:pt>
                <c:pt idx="4530">
                  <c:v>1912</c:v>
                </c:pt>
                <c:pt idx="4531">
                  <c:v>1913</c:v>
                </c:pt>
                <c:pt idx="4532">
                  <c:v>1913</c:v>
                </c:pt>
                <c:pt idx="4533">
                  <c:v>1913</c:v>
                </c:pt>
                <c:pt idx="4534">
                  <c:v>1914</c:v>
                </c:pt>
                <c:pt idx="4535">
                  <c:v>1915</c:v>
                </c:pt>
                <c:pt idx="4536">
                  <c:v>1916</c:v>
                </c:pt>
                <c:pt idx="4537">
                  <c:v>1917</c:v>
                </c:pt>
                <c:pt idx="4538">
                  <c:v>1918</c:v>
                </c:pt>
                <c:pt idx="4539">
                  <c:v>1919</c:v>
                </c:pt>
                <c:pt idx="4540">
                  <c:v>1920</c:v>
                </c:pt>
                <c:pt idx="4541">
                  <c:v>1921</c:v>
                </c:pt>
                <c:pt idx="4542">
                  <c:v>1922</c:v>
                </c:pt>
                <c:pt idx="4543">
                  <c:v>1923</c:v>
                </c:pt>
                <c:pt idx="4544">
                  <c:v>1924</c:v>
                </c:pt>
                <c:pt idx="4545">
                  <c:v>1925</c:v>
                </c:pt>
                <c:pt idx="4546">
                  <c:v>1925</c:v>
                </c:pt>
                <c:pt idx="4547">
                  <c:v>1926</c:v>
                </c:pt>
                <c:pt idx="4548">
                  <c:v>1927</c:v>
                </c:pt>
                <c:pt idx="4549">
                  <c:v>1928</c:v>
                </c:pt>
                <c:pt idx="4550">
                  <c:v>1929</c:v>
                </c:pt>
                <c:pt idx="4551">
                  <c:v>1930</c:v>
                </c:pt>
                <c:pt idx="4552">
                  <c:v>1931</c:v>
                </c:pt>
                <c:pt idx="4553">
                  <c:v>1932</c:v>
                </c:pt>
                <c:pt idx="4554">
                  <c:v>1933</c:v>
                </c:pt>
                <c:pt idx="4555">
                  <c:v>1934</c:v>
                </c:pt>
                <c:pt idx="4556">
                  <c:v>1935</c:v>
                </c:pt>
                <c:pt idx="4557">
                  <c:v>1936</c:v>
                </c:pt>
                <c:pt idx="4558">
                  <c:v>1937</c:v>
                </c:pt>
                <c:pt idx="4559">
                  <c:v>1937</c:v>
                </c:pt>
                <c:pt idx="4560">
                  <c:v>1938</c:v>
                </c:pt>
                <c:pt idx="4561">
                  <c:v>1938</c:v>
                </c:pt>
                <c:pt idx="4562">
                  <c:v>1938</c:v>
                </c:pt>
                <c:pt idx="4563">
                  <c:v>1938</c:v>
                </c:pt>
                <c:pt idx="4564">
                  <c:v>1938</c:v>
                </c:pt>
                <c:pt idx="4565">
                  <c:v>1939</c:v>
                </c:pt>
                <c:pt idx="4566">
                  <c:v>1940</c:v>
                </c:pt>
                <c:pt idx="4567">
                  <c:v>1940</c:v>
                </c:pt>
                <c:pt idx="4568">
                  <c:v>1941</c:v>
                </c:pt>
                <c:pt idx="4569">
                  <c:v>1942</c:v>
                </c:pt>
                <c:pt idx="4570">
                  <c:v>1942</c:v>
                </c:pt>
                <c:pt idx="4571">
                  <c:v>1942</c:v>
                </c:pt>
                <c:pt idx="4572">
                  <c:v>1942</c:v>
                </c:pt>
                <c:pt idx="4573">
                  <c:v>1942</c:v>
                </c:pt>
                <c:pt idx="4574">
                  <c:v>1942</c:v>
                </c:pt>
                <c:pt idx="4575">
                  <c:v>1942</c:v>
                </c:pt>
                <c:pt idx="4576">
                  <c:v>1942</c:v>
                </c:pt>
                <c:pt idx="4577">
                  <c:v>1942</c:v>
                </c:pt>
                <c:pt idx="4578">
                  <c:v>1943</c:v>
                </c:pt>
                <c:pt idx="4579">
                  <c:v>1943</c:v>
                </c:pt>
                <c:pt idx="4580">
                  <c:v>1943</c:v>
                </c:pt>
                <c:pt idx="4581">
                  <c:v>1943</c:v>
                </c:pt>
                <c:pt idx="4582">
                  <c:v>1943</c:v>
                </c:pt>
                <c:pt idx="4583">
                  <c:v>1943</c:v>
                </c:pt>
                <c:pt idx="4584">
                  <c:v>1944</c:v>
                </c:pt>
                <c:pt idx="4585">
                  <c:v>1944</c:v>
                </c:pt>
                <c:pt idx="4586">
                  <c:v>1945</c:v>
                </c:pt>
                <c:pt idx="4587">
                  <c:v>1945</c:v>
                </c:pt>
                <c:pt idx="4588">
                  <c:v>1945</c:v>
                </c:pt>
                <c:pt idx="4589">
                  <c:v>1945</c:v>
                </c:pt>
                <c:pt idx="4590">
                  <c:v>1945</c:v>
                </c:pt>
                <c:pt idx="4591">
                  <c:v>1945</c:v>
                </c:pt>
                <c:pt idx="4592">
                  <c:v>1946</c:v>
                </c:pt>
                <c:pt idx="4593">
                  <c:v>1947</c:v>
                </c:pt>
                <c:pt idx="4594">
                  <c:v>1948</c:v>
                </c:pt>
                <c:pt idx="4595">
                  <c:v>1948</c:v>
                </c:pt>
                <c:pt idx="4596">
                  <c:v>1949</c:v>
                </c:pt>
                <c:pt idx="4597">
                  <c:v>1949</c:v>
                </c:pt>
                <c:pt idx="4598">
                  <c:v>1950</c:v>
                </c:pt>
                <c:pt idx="4599">
                  <c:v>1951</c:v>
                </c:pt>
                <c:pt idx="4600">
                  <c:v>1952</c:v>
                </c:pt>
                <c:pt idx="4601">
                  <c:v>1953</c:v>
                </c:pt>
                <c:pt idx="4602">
                  <c:v>1954</c:v>
                </c:pt>
                <c:pt idx="4603">
                  <c:v>1955</c:v>
                </c:pt>
                <c:pt idx="4604">
                  <c:v>1955</c:v>
                </c:pt>
                <c:pt idx="4605">
                  <c:v>1956</c:v>
                </c:pt>
                <c:pt idx="4606">
                  <c:v>1957</c:v>
                </c:pt>
                <c:pt idx="4607">
                  <c:v>1958</c:v>
                </c:pt>
                <c:pt idx="4608">
                  <c:v>1958</c:v>
                </c:pt>
                <c:pt idx="4609">
                  <c:v>1959</c:v>
                </c:pt>
                <c:pt idx="4610">
                  <c:v>1960</c:v>
                </c:pt>
                <c:pt idx="4611">
                  <c:v>1960</c:v>
                </c:pt>
                <c:pt idx="4612">
                  <c:v>1960</c:v>
                </c:pt>
                <c:pt idx="4613">
                  <c:v>1960</c:v>
                </c:pt>
                <c:pt idx="4614">
                  <c:v>1960</c:v>
                </c:pt>
                <c:pt idx="4615">
                  <c:v>1960</c:v>
                </c:pt>
                <c:pt idx="4616">
                  <c:v>1960</c:v>
                </c:pt>
                <c:pt idx="4617">
                  <c:v>1960</c:v>
                </c:pt>
                <c:pt idx="4618">
                  <c:v>1961</c:v>
                </c:pt>
                <c:pt idx="4619">
                  <c:v>1962</c:v>
                </c:pt>
                <c:pt idx="4620">
                  <c:v>1963</c:v>
                </c:pt>
                <c:pt idx="4621">
                  <c:v>1964</c:v>
                </c:pt>
                <c:pt idx="4622">
                  <c:v>1965</c:v>
                </c:pt>
                <c:pt idx="4623">
                  <c:v>1965</c:v>
                </c:pt>
                <c:pt idx="4624">
                  <c:v>1965</c:v>
                </c:pt>
                <c:pt idx="4625">
                  <c:v>1966</c:v>
                </c:pt>
                <c:pt idx="4626">
                  <c:v>1966</c:v>
                </c:pt>
                <c:pt idx="4627">
                  <c:v>1967</c:v>
                </c:pt>
                <c:pt idx="4628">
                  <c:v>1968</c:v>
                </c:pt>
                <c:pt idx="4629">
                  <c:v>1969</c:v>
                </c:pt>
                <c:pt idx="4630">
                  <c:v>1970</c:v>
                </c:pt>
                <c:pt idx="4631">
                  <c:v>1971</c:v>
                </c:pt>
                <c:pt idx="4632">
                  <c:v>1972</c:v>
                </c:pt>
                <c:pt idx="4633">
                  <c:v>1973</c:v>
                </c:pt>
                <c:pt idx="4634">
                  <c:v>1973</c:v>
                </c:pt>
                <c:pt idx="4635">
                  <c:v>1973</c:v>
                </c:pt>
                <c:pt idx="4636">
                  <c:v>1974</c:v>
                </c:pt>
                <c:pt idx="4637">
                  <c:v>1974</c:v>
                </c:pt>
                <c:pt idx="4638">
                  <c:v>1974</c:v>
                </c:pt>
                <c:pt idx="4639">
                  <c:v>1975</c:v>
                </c:pt>
                <c:pt idx="4640">
                  <c:v>1975</c:v>
                </c:pt>
                <c:pt idx="4641">
                  <c:v>1975</c:v>
                </c:pt>
                <c:pt idx="4642">
                  <c:v>1975</c:v>
                </c:pt>
                <c:pt idx="4643">
                  <c:v>1975</c:v>
                </c:pt>
                <c:pt idx="4644">
                  <c:v>1975</c:v>
                </c:pt>
                <c:pt idx="4645">
                  <c:v>1976</c:v>
                </c:pt>
                <c:pt idx="4646">
                  <c:v>1977</c:v>
                </c:pt>
                <c:pt idx="4647">
                  <c:v>1978</c:v>
                </c:pt>
                <c:pt idx="4648">
                  <c:v>1979</c:v>
                </c:pt>
                <c:pt idx="4649">
                  <c:v>1980</c:v>
                </c:pt>
                <c:pt idx="4650">
                  <c:v>1981</c:v>
                </c:pt>
                <c:pt idx="4651">
                  <c:v>1982</c:v>
                </c:pt>
                <c:pt idx="4652">
                  <c:v>1983</c:v>
                </c:pt>
                <c:pt idx="4653">
                  <c:v>1983</c:v>
                </c:pt>
                <c:pt idx="4654">
                  <c:v>1983</c:v>
                </c:pt>
                <c:pt idx="4655">
                  <c:v>1983</c:v>
                </c:pt>
                <c:pt idx="4656">
                  <c:v>1983</c:v>
                </c:pt>
                <c:pt idx="4657">
                  <c:v>1983</c:v>
                </c:pt>
                <c:pt idx="4658">
                  <c:v>1983</c:v>
                </c:pt>
                <c:pt idx="4659">
                  <c:v>1984</c:v>
                </c:pt>
                <c:pt idx="4660">
                  <c:v>1984</c:v>
                </c:pt>
                <c:pt idx="4661">
                  <c:v>1984</c:v>
                </c:pt>
                <c:pt idx="4662">
                  <c:v>1985</c:v>
                </c:pt>
                <c:pt idx="4663">
                  <c:v>1985</c:v>
                </c:pt>
                <c:pt idx="4664">
                  <c:v>1985</c:v>
                </c:pt>
                <c:pt idx="4665">
                  <c:v>1986</c:v>
                </c:pt>
                <c:pt idx="4666">
                  <c:v>1987</c:v>
                </c:pt>
                <c:pt idx="4667">
                  <c:v>1988</c:v>
                </c:pt>
                <c:pt idx="4668">
                  <c:v>1989</c:v>
                </c:pt>
                <c:pt idx="4669">
                  <c:v>1990</c:v>
                </c:pt>
                <c:pt idx="4670">
                  <c:v>1990</c:v>
                </c:pt>
                <c:pt idx="4671">
                  <c:v>1991</c:v>
                </c:pt>
                <c:pt idx="4672">
                  <c:v>1992</c:v>
                </c:pt>
                <c:pt idx="4673">
                  <c:v>1993</c:v>
                </c:pt>
                <c:pt idx="4674">
                  <c:v>1994</c:v>
                </c:pt>
                <c:pt idx="4675">
                  <c:v>1994</c:v>
                </c:pt>
                <c:pt idx="4676">
                  <c:v>1994</c:v>
                </c:pt>
                <c:pt idx="4677">
                  <c:v>1995</c:v>
                </c:pt>
                <c:pt idx="4678">
                  <c:v>1995</c:v>
                </c:pt>
                <c:pt idx="4679">
                  <c:v>1996</c:v>
                </c:pt>
                <c:pt idx="4680">
                  <c:v>1996</c:v>
                </c:pt>
                <c:pt idx="4681">
                  <c:v>1996</c:v>
                </c:pt>
                <c:pt idx="4682">
                  <c:v>1996</c:v>
                </c:pt>
                <c:pt idx="4683">
                  <c:v>1996</c:v>
                </c:pt>
                <c:pt idx="4684">
                  <c:v>1996</c:v>
                </c:pt>
                <c:pt idx="4685">
                  <c:v>1996</c:v>
                </c:pt>
                <c:pt idx="4686">
                  <c:v>1996</c:v>
                </c:pt>
                <c:pt idx="4687">
                  <c:v>1996</c:v>
                </c:pt>
                <c:pt idx="4688">
                  <c:v>1996</c:v>
                </c:pt>
                <c:pt idx="4689">
                  <c:v>1996</c:v>
                </c:pt>
                <c:pt idx="4690">
                  <c:v>1996</c:v>
                </c:pt>
                <c:pt idx="4691">
                  <c:v>1996</c:v>
                </c:pt>
                <c:pt idx="4692">
                  <c:v>1996</c:v>
                </c:pt>
                <c:pt idx="4693">
                  <c:v>1997</c:v>
                </c:pt>
                <c:pt idx="4694">
                  <c:v>1998</c:v>
                </c:pt>
                <c:pt idx="4695">
                  <c:v>1999</c:v>
                </c:pt>
                <c:pt idx="4696">
                  <c:v>2000</c:v>
                </c:pt>
                <c:pt idx="4697">
                  <c:v>2001</c:v>
                </c:pt>
                <c:pt idx="4698">
                  <c:v>2002</c:v>
                </c:pt>
                <c:pt idx="4699">
                  <c:v>2003</c:v>
                </c:pt>
                <c:pt idx="4700">
                  <c:v>2003</c:v>
                </c:pt>
                <c:pt idx="4701">
                  <c:v>2004</c:v>
                </c:pt>
                <c:pt idx="4702">
                  <c:v>2005</c:v>
                </c:pt>
                <c:pt idx="4703">
                  <c:v>2005</c:v>
                </c:pt>
                <c:pt idx="4704">
                  <c:v>2006</c:v>
                </c:pt>
                <c:pt idx="4705">
                  <c:v>2007</c:v>
                </c:pt>
                <c:pt idx="4706">
                  <c:v>2008</c:v>
                </c:pt>
                <c:pt idx="4707">
                  <c:v>2009</c:v>
                </c:pt>
                <c:pt idx="4708">
                  <c:v>2010</c:v>
                </c:pt>
                <c:pt idx="4709">
                  <c:v>2011</c:v>
                </c:pt>
                <c:pt idx="4710">
                  <c:v>2012</c:v>
                </c:pt>
                <c:pt idx="4711">
                  <c:v>2013</c:v>
                </c:pt>
                <c:pt idx="4712">
                  <c:v>2014</c:v>
                </c:pt>
                <c:pt idx="4713">
                  <c:v>2015</c:v>
                </c:pt>
                <c:pt idx="4714">
                  <c:v>2015</c:v>
                </c:pt>
                <c:pt idx="4715">
                  <c:v>2015</c:v>
                </c:pt>
                <c:pt idx="4716">
                  <c:v>2015</c:v>
                </c:pt>
                <c:pt idx="4717">
                  <c:v>2015</c:v>
                </c:pt>
                <c:pt idx="4718">
                  <c:v>2015</c:v>
                </c:pt>
                <c:pt idx="4719">
                  <c:v>2015</c:v>
                </c:pt>
                <c:pt idx="4720">
                  <c:v>2015</c:v>
                </c:pt>
                <c:pt idx="4721">
                  <c:v>2016</c:v>
                </c:pt>
                <c:pt idx="4722">
                  <c:v>2017</c:v>
                </c:pt>
                <c:pt idx="4723">
                  <c:v>2017</c:v>
                </c:pt>
                <c:pt idx="4724">
                  <c:v>2018</c:v>
                </c:pt>
                <c:pt idx="4725">
                  <c:v>2018</c:v>
                </c:pt>
                <c:pt idx="4726">
                  <c:v>2018</c:v>
                </c:pt>
                <c:pt idx="4727">
                  <c:v>2018</c:v>
                </c:pt>
                <c:pt idx="4728">
                  <c:v>2019</c:v>
                </c:pt>
                <c:pt idx="4729">
                  <c:v>2020</c:v>
                </c:pt>
                <c:pt idx="4730">
                  <c:v>2020</c:v>
                </c:pt>
                <c:pt idx="4731">
                  <c:v>2021</c:v>
                </c:pt>
                <c:pt idx="4732">
                  <c:v>2021</c:v>
                </c:pt>
                <c:pt idx="4733">
                  <c:v>2021</c:v>
                </c:pt>
                <c:pt idx="4734">
                  <c:v>2021</c:v>
                </c:pt>
                <c:pt idx="4735">
                  <c:v>2021</c:v>
                </c:pt>
                <c:pt idx="4736">
                  <c:v>2021</c:v>
                </c:pt>
                <c:pt idx="4737">
                  <c:v>2022</c:v>
                </c:pt>
                <c:pt idx="4738">
                  <c:v>2022</c:v>
                </c:pt>
                <c:pt idx="4739">
                  <c:v>2023</c:v>
                </c:pt>
                <c:pt idx="4740">
                  <c:v>2023</c:v>
                </c:pt>
                <c:pt idx="4741">
                  <c:v>2023</c:v>
                </c:pt>
                <c:pt idx="4742">
                  <c:v>2023</c:v>
                </c:pt>
                <c:pt idx="4743">
                  <c:v>2024</c:v>
                </c:pt>
                <c:pt idx="4744">
                  <c:v>2025</c:v>
                </c:pt>
                <c:pt idx="4745">
                  <c:v>2026</c:v>
                </c:pt>
                <c:pt idx="4746">
                  <c:v>2027</c:v>
                </c:pt>
                <c:pt idx="4747">
                  <c:v>2028</c:v>
                </c:pt>
                <c:pt idx="4748">
                  <c:v>2029</c:v>
                </c:pt>
                <c:pt idx="4749">
                  <c:v>2030</c:v>
                </c:pt>
                <c:pt idx="4750">
                  <c:v>2031</c:v>
                </c:pt>
                <c:pt idx="4751">
                  <c:v>2032</c:v>
                </c:pt>
                <c:pt idx="4752">
                  <c:v>2033</c:v>
                </c:pt>
                <c:pt idx="4753">
                  <c:v>2034</c:v>
                </c:pt>
                <c:pt idx="4754">
                  <c:v>2035</c:v>
                </c:pt>
                <c:pt idx="4755">
                  <c:v>2036</c:v>
                </c:pt>
                <c:pt idx="4756">
                  <c:v>2037</c:v>
                </c:pt>
                <c:pt idx="4757">
                  <c:v>2038</c:v>
                </c:pt>
                <c:pt idx="4758">
                  <c:v>2039</c:v>
                </c:pt>
                <c:pt idx="4759">
                  <c:v>2040</c:v>
                </c:pt>
                <c:pt idx="4760">
                  <c:v>2041</c:v>
                </c:pt>
                <c:pt idx="4761">
                  <c:v>2042</c:v>
                </c:pt>
                <c:pt idx="4762">
                  <c:v>2042</c:v>
                </c:pt>
                <c:pt idx="4763">
                  <c:v>2043</c:v>
                </c:pt>
                <c:pt idx="4764">
                  <c:v>2044</c:v>
                </c:pt>
                <c:pt idx="4765">
                  <c:v>2045</c:v>
                </c:pt>
                <c:pt idx="4766">
                  <c:v>2046</c:v>
                </c:pt>
                <c:pt idx="4767">
                  <c:v>2047</c:v>
                </c:pt>
                <c:pt idx="4768">
                  <c:v>2048</c:v>
                </c:pt>
                <c:pt idx="4769">
                  <c:v>2049</c:v>
                </c:pt>
                <c:pt idx="4770">
                  <c:v>2050</c:v>
                </c:pt>
                <c:pt idx="4771">
                  <c:v>2051</c:v>
                </c:pt>
                <c:pt idx="4772">
                  <c:v>2052</c:v>
                </c:pt>
                <c:pt idx="4773">
                  <c:v>2052</c:v>
                </c:pt>
                <c:pt idx="4774">
                  <c:v>2052</c:v>
                </c:pt>
                <c:pt idx="4775">
                  <c:v>2052</c:v>
                </c:pt>
                <c:pt idx="4776">
                  <c:v>2052</c:v>
                </c:pt>
                <c:pt idx="4777">
                  <c:v>2052</c:v>
                </c:pt>
                <c:pt idx="4778">
                  <c:v>2052</c:v>
                </c:pt>
                <c:pt idx="4779">
                  <c:v>2052</c:v>
                </c:pt>
                <c:pt idx="4780">
                  <c:v>2052</c:v>
                </c:pt>
                <c:pt idx="4781">
                  <c:v>2053</c:v>
                </c:pt>
                <c:pt idx="4782">
                  <c:v>2053</c:v>
                </c:pt>
                <c:pt idx="4783">
                  <c:v>2053</c:v>
                </c:pt>
                <c:pt idx="4784">
                  <c:v>2053</c:v>
                </c:pt>
                <c:pt idx="4785">
                  <c:v>2054</c:v>
                </c:pt>
                <c:pt idx="4786">
                  <c:v>2054</c:v>
                </c:pt>
                <c:pt idx="4787">
                  <c:v>2054</c:v>
                </c:pt>
                <c:pt idx="4788">
                  <c:v>2054</c:v>
                </c:pt>
                <c:pt idx="4789">
                  <c:v>2054</c:v>
                </c:pt>
                <c:pt idx="4790">
                  <c:v>2054</c:v>
                </c:pt>
                <c:pt idx="4791">
                  <c:v>2054</c:v>
                </c:pt>
                <c:pt idx="4792">
                  <c:v>2054</c:v>
                </c:pt>
                <c:pt idx="4793">
                  <c:v>2054</c:v>
                </c:pt>
                <c:pt idx="4794">
                  <c:v>2054</c:v>
                </c:pt>
                <c:pt idx="4795">
                  <c:v>2055</c:v>
                </c:pt>
                <c:pt idx="4796">
                  <c:v>2055</c:v>
                </c:pt>
                <c:pt idx="4797">
                  <c:v>2055</c:v>
                </c:pt>
                <c:pt idx="4798">
                  <c:v>2055</c:v>
                </c:pt>
                <c:pt idx="4799">
                  <c:v>2055</c:v>
                </c:pt>
                <c:pt idx="4800">
                  <c:v>2055</c:v>
                </c:pt>
                <c:pt idx="4801">
                  <c:v>2055</c:v>
                </c:pt>
                <c:pt idx="4802">
                  <c:v>2055</c:v>
                </c:pt>
                <c:pt idx="4803">
                  <c:v>2055</c:v>
                </c:pt>
                <c:pt idx="4804">
                  <c:v>2055</c:v>
                </c:pt>
                <c:pt idx="4805">
                  <c:v>2055</c:v>
                </c:pt>
                <c:pt idx="4806">
                  <c:v>2055</c:v>
                </c:pt>
                <c:pt idx="4807">
                  <c:v>2055</c:v>
                </c:pt>
                <c:pt idx="4808">
                  <c:v>2055</c:v>
                </c:pt>
                <c:pt idx="4809">
                  <c:v>2055</c:v>
                </c:pt>
                <c:pt idx="4810">
                  <c:v>2056</c:v>
                </c:pt>
                <c:pt idx="4811">
                  <c:v>2057</c:v>
                </c:pt>
                <c:pt idx="4812">
                  <c:v>2058</c:v>
                </c:pt>
                <c:pt idx="4813">
                  <c:v>2058</c:v>
                </c:pt>
                <c:pt idx="4814">
                  <c:v>2058</c:v>
                </c:pt>
                <c:pt idx="4815">
                  <c:v>2058</c:v>
                </c:pt>
                <c:pt idx="4816">
                  <c:v>2058</c:v>
                </c:pt>
                <c:pt idx="4817">
                  <c:v>2058</c:v>
                </c:pt>
                <c:pt idx="4818">
                  <c:v>2058</c:v>
                </c:pt>
                <c:pt idx="4819">
                  <c:v>2058</c:v>
                </c:pt>
                <c:pt idx="4820">
                  <c:v>2058</c:v>
                </c:pt>
                <c:pt idx="4821">
                  <c:v>2058</c:v>
                </c:pt>
                <c:pt idx="4822">
                  <c:v>2058</c:v>
                </c:pt>
                <c:pt idx="4823">
                  <c:v>2058</c:v>
                </c:pt>
                <c:pt idx="4824">
                  <c:v>2059</c:v>
                </c:pt>
                <c:pt idx="4825">
                  <c:v>2059</c:v>
                </c:pt>
                <c:pt idx="4826">
                  <c:v>2060</c:v>
                </c:pt>
                <c:pt idx="4827">
                  <c:v>2061</c:v>
                </c:pt>
                <c:pt idx="4828">
                  <c:v>2062</c:v>
                </c:pt>
                <c:pt idx="4829">
                  <c:v>2063</c:v>
                </c:pt>
                <c:pt idx="4830">
                  <c:v>2063</c:v>
                </c:pt>
                <c:pt idx="4831">
                  <c:v>2064</c:v>
                </c:pt>
                <c:pt idx="4832">
                  <c:v>2064</c:v>
                </c:pt>
                <c:pt idx="4833">
                  <c:v>2064</c:v>
                </c:pt>
                <c:pt idx="4834">
                  <c:v>2064</c:v>
                </c:pt>
                <c:pt idx="4835">
                  <c:v>2065</c:v>
                </c:pt>
                <c:pt idx="4836">
                  <c:v>2065</c:v>
                </c:pt>
                <c:pt idx="4837">
                  <c:v>2066</c:v>
                </c:pt>
                <c:pt idx="4838">
                  <c:v>2066</c:v>
                </c:pt>
                <c:pt idx="4839">
                  <c:v>2066</c:v>
                </c:pt>
                <c:pt idx="4840">
                  <c:v>2067</c:v>
                </c:pt>
                <c:pt idx="4841">
                  <c:v>2068</c:v>
                </c:pt>
                <c:pt idx="4842">
                  <c:v>2069</c:v>
                </c:pt>
                <c:pt idx="4843">
                  <c:v>2070</c:v>
                </c:pt>
                <c:pt idx="4844">
                  <c:v>2071</c:v>
                </c:pt>
                <c:pt idx="4845">
                  <c:v>2071</c:v>
                </c:pt>
                <c:pt idx="4846">
                  <c:v>2072</c:v>
                </c:pt>
                <c:pt idx="4847">
                  <c:v>2073</c:v>
                </c:pt>
                <c:pt idx="4848">
                  <c:v>2074</c:v>
                </c:pt>
                <c:pt idx="4849">
                  <c:v>2075</c:v>
                </c:pt>
                <c:pt idx="4850">
                  <c:v>2075</c:v>
                </c:pt>
                <c:pt idx="4851">
                  <c:v>2075</c:v>
                </c:pt>
                <c:pt idx="4852">
                  <c:v>2075</c:v>
                </c:pt>
                <c:pt idx="4853">
                  <c:v>2075</c:v>
                </c:pt>
                <c:pt idx="4854">
                  <c:v>2076</c:v>
                </c:pt>
                <c:pt idx="4855">
                  <c:v>2076</c:v>
                </c:pt>
                <c:pt idx="4856">
                  <c:v>2077</c:v>
                </c:pt>
                <c:pt idx="4857">
                  <c:v>2077</c:v>
                </c:pt>
                <c:pt idx="4858">
                  <c:v>2077</c:v>
                </c:pt>
                <c:pt idx="4859">
                  <c:v>2077</c:v>
                </c:pt>
                <c:pt idx="4860">
                  <c:v>2077</c:v>
                </c:pt>
                <c:pt idx="4861">
                  <c:v>2078</c:v>
                </c:pt>
                <c:pt idx="4862">
                  <c:v>2079</c:v>
                </c:pt>
                <c:pt idx="4863">
                  <c:v>2080</c:v>
                </c:pt>
                <c:pt idx="4864">
                  <c:v>2081</c:v>
                </c:pt>
                <c:pt idx="4865">
                  <c:v>2081</c:v>
                </c:pt>
                <c:pt idx="4866">
                  <c:v>2081</c:v>
                </c:pt>
                <c:pt idx="4867">
                  <c:v>2082</c:v>
                </c:pt>
                <c:pt idx="4868">
                  <c:v>2082</c:v>
                </c:pt>
                <c:pt idx="4869">
                  <c:v>2082</c:v>
                </c:pt>
                <c:pt idx="4870">
                  <c:v>2083</c:v>
                </c:pt>
                <c:pt idx="4871">
                  <c:v>2084</c:v>
                </c:pt>
                <c:pt idx="4872">
                  <c:v>2084</c:v>
                </c:pt>
                <c:pt idx="4873">
                  <c:v>2084</c:v>
                </c:pt>
                <c:pt idx="4874">
                  <c:v>2084</c:v>
                </c:pt>
                <c:pt idx="4875">
                  <c:v>2085</c:v>
                </c:pt>
                <c:pt idx="4876">
                  <c:v>2085</c:v>
                </c:pt>
                <c:pt idx="4877">
                  <c:v>2086</c:v>
                </c:pt>
                <c:pt idx="4878">
                  <c:v>2087</c:v>
                </c:pt>
                <c:pt idx="4879">
                  <c:v>2088</c:v>
                </c:pt>
                <c:pt idx="4880">
                  <c:v>2089</c:v>
                </c:pt>
                <c:pt idx="4881">
                  <c:v>2090</c:v>
                </c:pt>
                <c:pt idx="4882">
                  <c:v>2091</c:v>
                </c:pt>
                <c:pt idx="4883">
                  <c:v>2092</c:v>
                </c:pt>
                <c:pt idx="4884">
                  <c:v>2093</c:v>
                </c:pt>
                <c:pt idx="4885">
                  <c:v>2094</c:v>
                </c:pt>
                <c:pt idx="4886">
                  <c:v>2095</c:v>
                </c:pt>
                <c:pt idx="4887">
                  <c:v>2096</c:v>
                </c:pt>
                <c:pt idx="4888">
                  <c:v>2097</c:v>
                </c:pt>
                <c:pt idx="4889">
                  <c:v>2098</c:v>
                </c:pt>
                <c:pt idx="4890">
                  <c:v>2099</c:v>
                </c:pt>
                <c:pt idx="4891">
                  <c:v>2100</c:v>
                </c:pt>
                <c:pt idx="4892">
                  <c:v>2100</c:v>
                </c:pt>
                <c:pt idx="4893">
                  <c:v>2101</c:v>
                </c:pt>
                <c:pt idx="4894">
                  <c:v>2102</c:v>
                </c:pt>
                <c:pt idx="4895">
                  <c:v>2102</c:v>
                </c:pt>
                <c:pt idx="4896">
                  <c:v>2102</c:v>
                </c:pt>
                <c:pt idx="4897">
                  <c:v>2102</c:v>
                </c:pt>
                <c:pt idx="4898">
                  <c:v>2102</c:v>
                </c:pt>
                <c:pt idx="4899">
                  <c:v>2103</c:v>
                </c:pt>
                <c:pt idx="4900">
                  <c:v>2104</c:v>
                </c:pt>
                <c:pt idx="4901">
                  <c:v>2104</c:v>
                </c:pt>
                <c:pt idx="4902">
                  <c:v>2105</c:v>
                </c:pt>
                <c:pt idx="4903">
                  <c:v>2106</c:v>
                </c:pt>
                <c:pt idx="4904">
                  <c:v>2107</c:v>
                </c:pt>
                <c:pt idx="4905">
                  <c:v>2108</c:v>
                </c:pt>
                <c:pt idx="4906">
                  <c:v>2109</c:v>
                </c:pt>
                <c:pt idx="4907">
                  <c:v>2109</c:v>
                </c:pt>
                <c:pt idx="4908">
                  <c:v>2109</c:v>
                </c:pt>
                <c:pt idx="4909">
                  <c:v>2109</c:v>
                </c:pt>
                <c:pt idx="4910">
                  <c:v>2109</c:v>
                </c:pt>
                <c:pt idx="4911">
                  <c:v>2109</c:v>
                </c:pt>
                <c:pt idx="4912">
                  <c:v>2110</c:v>
                </c:pt>
                <c:pt idx="4913">
                  <c:v>2110</c:v>
                </c:pt>
                <c:pt idx="4914">
                  <c:v>2110</c:v>
                </c:pt>
                <c:pt idx="4915">
                  <c:v>2110</c:v>
                </c:pt>
                <c:pt idx="4916">
                  <c:v>2111</c:v>
                </c:pt>
                <c:pt idx="4917">
                  <c:v>2111</c:v>
                </c:pt>
                <c:pt idx="4918">
                  <c:v>2111</c:v>
                </c:pt>
                <c:pt idx="4919">
                  <c:v>2111</c:v>
                </c:pt>
                <c:pt idx="4920">
                  <c:v>2111</c:v>
                </c:pt>
                <c:pt idx="4921">
                  <c:v>2112</c:v>
                </c:pt>
                <c:pt idx="4922">
                  <c:v>2112</c:v>
                </c:pt>
                <c:pt idx="4923">
                  <c:v>2112</c:v>
                </c:pt>
                <c:pt idx="4924">
                  <c:v>2112</c:v>
                </c:pt>
                <c:pt idx="4925">
                  <c:v>2112</c:v>
                </c:pt>
                <c:pt idx="4926">
                  <c:v>2112</c:v>
                </c:pt>
                <c:pt idx="4927">
                  <c:v>2112</c:v>
                </c:pt>
                <c:pt idx="4928">
                  <c:v>2113</c:v>
                </c:pt>
                <c:pt idx="4929">
                  <c:v>2114</c:v>
                </c:pt>
                <c:pt idx="4930">
                  <c:v>2115</c:v>
                </c:pt>
                <c:pt idx="4931">
                  <c:v>2115</c:v>
                </c:pt>
                <c:pt idx="4932">
                  <c:v>2115</c:v>
                </c:pt>
                <c:pt idx="4933">
                  <c:v>2116</c:v>
                </c:pt>
                <c:pt idx="4934">
                  <c:v>2116</c:v>
                </c:pt>
                <c:pt idx="4935">
                  <c:v>2116</c:v>
                </c:pt>
                <c:pt idx="4936">
                  <c:v>2117</c:v>
                </c:pt>
                <c:pt idx="4937">
                  <c:v>2117</c:v>
                </c:pt>
                <c:pt idx="4938">
                  <c:v>2118</c:v>
                </c:pt>
                <c:pt idx="4939">
                  <c:v>2118</c:v>
                </c:pt>
                <c:pt idx="4940">
                  <c:v>2119</c:v>
                </c:pt>
                <c:pt idx="4941">
                  <c:v>2119</c:v>
                </c:pt>
                <c:pt idx="4942">
                  <c:v>2119</c:v>
                </c:pt>
                <c:pt idx="4943">
                  <c:v>2119</c:v>
                </c:pt>
                <c:pt idx="4944">
                  <c:v>2119</c:v>
                </c:pt>
                <c:pt idx="4945">
                  <c:v>2119</c:v>
                </c:pt>
                <c:pt idx="4946">
                  <c:v>2120</c:v>
                </c:pt>
                <c:pt idx="4947">
                  <c:v>2120</c:v>
                </c:pt>
                <c:pt idx="4948">
                  <c:v>2121</c:v>
                </c:pt>
                <c:pt idx="4949">
                  <c:v>2122</c:v>
                </c:pt>
                <c:pt idx="4950">
                  <c:v>2123</c:v>
                </c:pt>
                <c:pt idx="4951">
                  <c:v>2124</c:v>
                </c:pt>
                <c:pt idx="4952">
                  <c:v>2125</c:v>
                </c:pt>
                <c:pt idx="4953">
                  <c:v>2125</c:v>
                </c:pt>
                <c:pt idx="4954">
                  <c:v>2125</c:v>
                </c:pt>
                <c:pt idx="4955">
                  <c:v>2126</c:v>
                </c:pt>
                <c:pt idx="4956">
                  <c:v>2127</c:v>
                </c:pt>
                <c:pt idx="4957">
                  <c:v>2128</c:v>
                </c:pt>
                <c:pt idx="4958">
                  <c:v>2129</c:v>
                </c:pt>
                <c:pt idx="4959">
                  <c:v>2130</c:v>
                </c:pt>
                <c:pt idx="4960">
                  <c:v>2131</c:v>
                </c:pt>
                <c:pt idx="4961">
                  <c:v>2132</c:v>
                </c:pt>
                <c:pt idx="4962">
                  <c:v>2133</c:v>
                </c:pt>
                <c:pt idx="4963">
                  <c:v>2133</c:v>
                </c:pt>
                <c:pt idx="4964">
                  <c:v>2134</c:v>
                </c:pt>
                <c:pt idx="4965">
                  <c:v>2135</c:v>
                </c:pt>
                <c:pt idx="4966">
                  <c:v>2136</c:v>
                </c:pt>
                <c:pt idx="4967">
                  <c:v>2137</c:v>
                </c:pt>
                <c:pt idx="4968">
                  <c:v>2137</c:v>
                </c:pt>
                <c:pt idx="4969">
                  <c:v>2137</c:v>
                </c:pt>
                <c:pt idx="4970">
                  <c:v>2137</c:v>
                </c:pt>
                <c:pt idx="4971">
                  <c:v>2138</c:v>
                </c:pt>
                <c:pt idx="4972">
                  <c:v>2139</c:v>
                </c:pt>
                <c:pt idx="4973">
                  <c:v>2140</c:v>
                </c:pt>
                <c:pt idx="4974">
                  <c:v>2141</c:v>
                </c:pt>
                <c:pt idx="4975">
                  <c:v>2142</c:v>
                </c:pt>
                <c:pt idx="4976">
                  <c:v>2143</c:v>
                </c:pt>
                <c:pt idx="4977">
                  <c:v>2143</c:v>
                </c:pt>
                <c:pt idx="4978">
                  <c:v>2144</c:v>
                </c:pt>
                <c:pt idx="4979">
                  <c:v>2145</c:v>
                </c:pt>
                <c:pt idx="4980">
                  <c:v>2145</c:v>
                </c:pt>
                <c:pt idx="4981">
                  <c:v>2146</c:v>
                </c:pt>
                <c:pt idx="4982">
                  <c:v>2147</c:v>
                </c:pt>
                <c:pt idx="4983">
                  <c:v>2147</c:v>
                </c:pt>
                <c:pt idx="4984">
                  <c:v>2148</c:v>
                </c:pt>
                <c:pt idx="4985">
                  <c:v>2149</c:v>
                </c:pt>
                <c:pt idx="4986">
                  <c:v>2149</c:v>
                </c:pt>
                <c:pt idx="4987">
                  <c:v>2150</c:v>
                </c:pt>
                <c:pt idx="4988">
                  <c:v>2151</c:v>
                </c:pt>
                <c:pt idx="4989">
                  <c:v>2152</c:v>
                </c:pt>
                <c:pt idx="4990">
                  <c:v>2153</c:v>
                </c:pt>
                <c:pt idx="4991">
                  <c:v>2153</c:v>
                </c:pt>
                <c:pt idx="4992">
                  <c:v>2154</c:v>
                </c:pt>
                <c:pt idx="4993">
                  <c:v>2155</c:v>
                </c:pt>
                <c:pt idx="4994">
                  <c:v>2156</c:v>
                </c:pt>
                <c:pt idx="4995">
                  <c:v>2157</c:v>
                </c:pt>
                <c:pt idx="4996">
                  <c:v>2158</c:v>
                </c:pt>
                <c:pt idx="4997">
                  <c:v>2159</c:v>
                </c:pt>
                <c:pt idx="4998">
                  <c:v>2160</c:v>
                </c:pt>
                <c:pt idx="4999">
                  <c:v>2161</c:v>
                </c:pt>
                <c:pt idx="5000">
                  <c:v>2162</c:v>
                </c:pt>
                <c:pt idx="5001">
                  <c:v>2163</c:v>
                </c:pt>
                <c:pt idx="5002">
                  <c:v>2164</c:v>
                </c:pt>
                <c:pt idx="5003">
                  <c:v>2165</c:v>
                </c:pt>
                <c:pt idx="5004">
                  <c:v>2166</c:v>
                </c:pt>
                <c:pt idx="5005">
                  <c:v>2166</c:v>
                </c:pt>
                <c:pt idx="5006">
                  <c:v>2167</c:v>
                </c:pt>
                <c:pt idx="5007">
                  <c:v>2168</c:v>
                </c:pt>
                <c:pt idx="5008">
                  <c:v>2169</c:v>
                </c:pt>
                <c:pt idx="5009">
                  <c:v>2169</c:v>
                </c:pt>
                <c:pt idx="5010">
                  <c:v>2170</c:v>
                </c:pt>
                <c:pt idx="5011">
                  <c:v>2171</c:v>
                </c:pt>
                <c:pt idx="5012">
                  <c:v>2172</c:v>
                </c:pt>
                <c:pt idx="5013">
                  <c:v>2173</c:v>
                </c:pt>
                <c:pt idx="5014">
                  <c:v>2174</c:v>
                </c:pt>
                <c:pt idx="5015">
                  <c:v>2175</c:v>
                </c:pt>
                <c:pt idx="5016">
                  <c:v>2176</c:v>
                </c:pt>
                <c:pt idx="5017">
                  <c:v>2177</c:v>
                </c:pt>
                <c:pt idx="5018">
                  <c:v>2178</c:v>
                </c:pt>
                <c:pt idx="5019">
                  <c:v>2179</c:v>
                </c:pt>
                <c:pt idx="5020">
                  <c:v>2180</c:v>
                </c:pt>
                <c:pt idx="5021">
                  <c:v>2181</c:v>
                </c:pt>
                <c:pt idx="5022">
                  <c:v>2181</c:v>
                </c:pt>
                <c:pt idx="5023">
                  <c:v>2181</c:v>
                </c:pt>
                <c:pt idx="5024">
                  <c:v>2181</c:v>
                </c:pt>
                <c:pt idx="5025">
                  <c:v>2181</c:v>
                </c:pt>
                <c:pt idx="5026">
                  <c:v>2181</c:v>
                </c:pt>
                <c:pt idx="5027">
                  <c:v>2181</c:v>
                </c:pt>
                <c:pt idx="5028">
                  <c:v>2181</c:v>
                </c:pt>
                <c:pt idx="5029">
                  <c:v>2182</c:v>
                </c:pt>
                <c:pt idx="5030">
                  <c:v>2182</c:v>
                </c:pt>
                <c:pt idx="5031">
                  <c:v>2182</c:v>
                </c:pt>
                <c:pt idx="5032">
                  <c:v>2182</c:v>
                </c:pt>
                <c:pt idx="5033">
                  <c:v>2182</c:v>
                </c:pt>
                <c:pt idx="5034">
                  <c:v>2182</c:v>
                </c:pt>
                <c:pt idx="5035">
                  <c:v>2182</c:v>
                </c:pt>
                <c:pt idx="5036">
                  <c:v>2182</c:v>
                </c:pt>
                <c:pt idx="5037">
                  <c:v>2182</c:v>
                </c:pt>
                <c:pt idx="5038">
                  <c:v>2182</c:v>
                </c:pt>
                <c:pt idx="5039">
                  <c:v>2183</c:v>
                </c:pt>
                <c:pt idx="5040">
                  <c:v>2183</c:v>
                </c:pt>
                <c:pt idx="5041">
                  <c:v>2183</c:v>
                </c:pt>
                <c:pt idx="5042">
                  <c:v>2183</c:v>
                </c:pt>
                <c:pt idx="5043">
                  <c:v>2183</c:v>
                </c:pt>
                <c:pt idx="5044">
                  <c:v>2183</c:v>
                </c:pt>
                <c:pt idx="5045">
                  <c:v>2183</c:v>
                </c:pt>
                <c:pt idx="5046">
                  <c:v>2183</c:v>
                </c:pt>
                <c:pt idx="5047">
                  <c:v>2184</c:v>
                </c:pt>
                <c:pt idx="5048">
                  <c:v>2185</c:v>
                </c:pt>
                <c:pt idx="5049">
                  <c:v>2185</c:v>
                </c:pt>
                <c:pt idx="5050">
                  <c:v>2185</c:v>
                </c:pt>
                <c:pt idx="5051">
                  <c:v>2185</c:v>
                </c:pt>
                <c:pt idx="5052">
                  <c:v>2185</c:v>
                </c:pt>
                <c:pt idx="5053">
                  <c:v>2185</c:v>
                </c:pt>
                <c:pt idx="5054">
                  <c:v>2185</c:v>
                </c:pt>
                <c:pt idx="5055">
                  <c:v>2185</c:v>
                </c:pt>
                <c:pt idx="5056">
                  <c:v>2185</c:v>
                </c:pt>
                <c:pt idx="5057">
                  <c:v>2185</c:v>
                </c:pt>
                <c:pt idx="5058">
                  <c:v>2185</c:v>
                </c:pt>
                <c:pt idx="5059">
                  <c:v>2185</c:v>
                </c:pt>
                <c:pt idx="5060">
                  <c:v>2185</c:v>
                </c:pt>
                <c:pt idx="5061">
                  <c:v>2185</c:v>
                </c:pt>
                <c:pt idx="5062">
                  <c:v>2185</c:v>
                </c:pt>
                <c:pt idx="5063">
                  <c:v>2185</c:v>
                </c:pt>
                <c:pt idx="5064">
                  <c:v>2185</c:v>
                </c:pt>
                <c:pt idx="5065">
                  <c:v>2185</c:v>
                </c:pt>
                <c:pt idx="5066">
                  <c:v>2185</c:v>
                </c:pt>
                <c:pt idx="5067">
                  <c:v>2185</c:v>
                </c:pt>
                <c:pt idx="5068">
                  <c:v>2185</c:v>
                </c:pt>
                <c:pt idx="5069">
                  <c:v>2186</c:v>
                </c:pt>
                <c:pt idx="5070">
                  <c:v>2187</c:v>
                </c:pt>
                <c:pt idx="5071">
                  <c:v>2187</c:v>
                </c:pt>
                <c:pt idx="5072">
                  <c:v>2187</c:v>
                </c:pt>
                <c:pt idx="5073">
                  <c:v>2188</c:v>
                </c:pt>
                <c:pt idx="5074">
                  <c:v>2189</c:v>
                </c:pt>
                <c:pt idx="5075">
                  <c:v>2190</c:v>
                </c:pt>
                <c:pt idx="5076">
                  <c:v>2190</c:v>
                </c:pt>
                <c:pt idx="5077">
                  <c:v>2191</c:v>
                </c:pt>
                <c:pt idx="5078">
                  <c:v>2192</c:v>
                </c:pt>
                <c:pt idx="5079">
                  <c:v>2192</c:v>
                </c:pt>
                <c:pt idx="5080">
                  <c:v>2192</c:v>
                </c:pt>
                <c:pt idx="5081">
                  <c:v>2192</c:v>
                </c:pt>
                <c:pt idx="5082">
                  <c:v>2193</c:v>
                </c:pt>
                <c:pt idx="5083">
                  <c:v>2194</c:v>
                </c:pt>
                <c:pt idx="5084">
                  <c:v>2195</c:v>
                </c:pt>
                <c:pt idx="5085">
                  <c:v>2196</c:v>
                </c:pt>
                <c:pt idx="5086">
                  <c:v>2197</c:v>
                </c:pt>
                <c:pt idx="5087">
                  <c:v>2197</c:v>
                </c:pt>
                <c:pt idx="5088">
                  <c:v>2197</c:v>
                </c:pt>
                <c:pt idx="5089">
                  <c:v>2198</c:v>
                </c:pt>
                <c:pt idx="5090">
                  <c:v>2199</c:v>
                </c:pt>
                <c:pt idx="5091">
                  <c:v>2200</c:v>
                </c:pt>
                <c:pt idx="5092">
                  <c:v>2201</c:v>
                </c:pt>
                <c:pt idx="5093">
                  <c:v>2202</c:v>
                </c:pt>
                <c:pt idx="5094">
                  <c:v>2203</c:v>
                </c:pt>
                <c:pt idx="5095">
                  <c:v>2204</c:v>
                </c:pt>
                <c:pt idx="5096">
                  <c:v>2205</c:v>
                </c:pt>
                <c:pt idx="5097">
                  <c:v>2206</c:v>
                </c:pt>
                <c:pt idx="5098">
                  <c:v>2207</c:v>
                </c:pt>
                <c:pt idx="5099">
                  <c:v>2208</c:v>
                </c:pt>
                <c:pt idx="5100">
                  <c:v>2209</c:v>
                </c:pt>
                <c:pt idx="5101">
                  <c:v>2210</c:v>
                </c:pt>
                <c:pt idx="5102">
                  <c:v>2210</c:v>
                </c:pt>
                <c:pt idx="5103">
                  <c:v>2211</c:v>
                </c:pt>
                <c:pt idx="5104">
                  <c:v>2212</c:v>
                </c:pt>
                <c:pt idx="5105">
                  <c:v>2213</c:v>
                </c:pt>
                <c:pt idx="5106">
                  <c:v>2214</c:v>
                </c:pt>
                <c:pt idx="5107">
                  <c:v>2215</c:v>
                </c:pt>
                <c:pt idx="5108">
                  <c:v>2216</c:v>
                </c:pt>
                <c:pt idx="5109">
                  <c:v>2217</c:v>
                </c:pt>
                <c:pt idx="5110">
                  <c:v>2218</c:v>
                </c:pt>
                <c:pt idx="5111">
                  <c:v>2219</c:v>
                </c:pt>
                <c:pt idx="5112">
                  <c:v>2220</c:v>
                </c:pt>
                <c:pt idx="5113">
                  <c:v>2221</c:v>
                </c:pt>
                <c:pt idx="5114">
                  <c:v>2222</c:v>
                </c:pt>
                <c:pt idx="5115">
                  <c:v>2222</c:v>
                </c:pt>
                <c:pt idx="5116">
                  <c:v>2222</c:v>
                </c:pt>
                <c:pt idx="5117">
                  <c:v>2223</c:v>
                </c:pt>
                <c:pt idx="5118">
                  <c:v>2223</c:v>
                </c:pt>
                <c:pt idx="5119">
                  <c:v>2223</c:v>
                </c:pt>
                <c:pt idx="5120">
                  <c:v>2223</c:v>
                </c:pt>
                <c:pt idx="5121">
                  <c:v>2223</c:v>
                </c:pt>
                <c:pt idx="5122">
                  <c:v>2223</c:v>
                </c:pt>
                <c:pt idx="5123">
                  <c:v>2223</c:v>
                </c:pt>
                <c:pt idx="5124">
                  <c:v>2223</c:v>
                </c:pt>
                <c:pt idx="5125">
                  <c:v>2224</c:v>
                </c:pt>
                <c:pt idx="5126">
                  <c:v>2225</c:v>
                </c:pt>
                <c:pt idx="5127">
                  <c:v>2225</c:v>
                </c:pt>
                <c:pt idx="5128">
                  <c:v>2225</c:v>
                </c:pt>
                <c:pt idx="5129">
                  <c:v>2225</c:v>
                </c:pt>
                <c:pt idx="5130">
                  <c:v>2226</c:v>
                </c:pt>
                <c:pt idx="5131">
                  <c:v>2226</c:v>
                </c:pt>
                <c:pt idx="5132">
                  <c:v>2226</c:v>
                </c:pt>
                <c:pt idx="5133">
                  <c:v>2226</c:v>
                </c:pt>
                <c:pt idx="5134">
                  <c:v>2226</c:v>
                </c:pt>
                <c:pt idx="5135">
                  <c:v>2227</c:v>
                </c:pt>
                <c:pt idx="5136">
                  <c:v>2228</c:v>
                </c:pt>
                <c:pt idx="5137">
                  <c:v>2229</c:v>
                </c:pt>
                <c:pt idx="5138">
                  <c:v>2230</c:v>
                </c:pt>
                <c:pt idx="5139">
                  <c:v>2231</c:v>
                </c:pt>
                <c:pt idx="5140">
                  <c:v>2232</c:v>
                </c:pt>
                <c:pt idx="5141">
                  <c:v>2233</c:v>
                </c:pt>
                <c:pt idx="5142">
                  <c:v>2233</c:v>
                </c:pt>
                <c:pt idx="5143">
                  <c:v>2234</c:v>
                </c:pt>
                <c:pt idx="5144">
                  <c:v>2234</c:v>
                </c:pt>
                <c:pt idx="5145">
                  <c:v>2234</c:v>
                </c:pt>
                <c:pt idx="5146">
                  <c:v>2234</c:v>
                </c:pt>
                <c:pt idx="5147">
                  <c:v>2234</c:v>
                </c:pt>
                <c:pt idx="5148">
                  <c:v>2235</c:v>
                </c:pt>
                <c:pt idx="5149">
                  <c:v>2236</c:v>
                </c:pt>
                <c:pt idx="5150">
                  <c:v>2237</c:v>
                </c:pt>
                <c:pt idx="5151">
                  <c:v>2238</c:v>
                </c:pt>
                <c:pt idx="5152">
                  <c:v>2239</c:v>
                </c:pt>
                <c:pt idx="5153">
                  <c:v>2240</c:v>
                </c:pt>
                <c:pt idx="5154">
                  <c:v>2240</c:v>
                </c:pt>
                <c:pt idx="5155">
                  <c:v>2241</c:v>
                </c:pt>
                <c:pt idx="5156">
                  <c:v>2242</c:v>
                </c:pt>
                <c:pt idx="5157">
                  <c:v>2242</c:v>
                </c:pt>
                <c:pt idx="5158">
                  <c:v>2243</c:v>
                </c:pt>
                <c:pt idx="5159">
                  <c:v>2244</c:v>
                </c:pt>
                <c:pt idx="5160">
                  <c:v>2245</c:v>
                </c:pt>
                <c:pt idx="5161">
                  <c:v>2246</c:v>
                </c:pt>
                <c:pt idx="5162">
                  <c:v>2247</c:v>
                </c:pt>
                <c:pt idx="5163">
                  <c:v>2248</c:v>
                </c:pt>
                <c:pt idx="5164">
                  <c:v>2248</c:v>
                </c:pt>
                <c:pt idx="5165">
                  <c:v>2248</c:v>
                </c:pt>
                <c:pt idx="5166">
                  <c:v>2248</c:v>
                </c:pt>
                <c:pt idx="5167">
                  <c:v>2248</c:v>
                </c:pt>
                <c:pt idx="5168">
                  <c:v>2248</c:v>
                </c:pt>
                <c:pt idx="5169">
                  <c:v>2248</c:v>
                </c:pt>
                <c:pt idx="5170">
                  <c:v>2248</c:v>
                </c:pt>
                <c:pt idx="5171">
                  <c:v>2248</c:v>
                </c:pt>
                <c:pt idx="5172">
                  <c:v>2248</c:v>
                </c:pt>
                <c:pt idx="5173">
                  <c:v>2248</c:v>
                </c:pt>
                <c:pt idx="5174">
                  <c:v>2248</c:v>
                </c:pt>
                <c:pt idx="5175">
                  <c:v>2248</c:v>
                </c:pt>
                <c:pt idx="5176">
                  <c:v>2248</c:v>
                </c:pt>
                <c:pt idx="5177">
                  <c:v>2248</c:v>
                </c:pt>
                <c:pt idx="5178">
                  <c:v>2248</c:v>
                </c:pt>
                <c:pt idx="5179">
                  <c:v>2248</c:v>
                </c:pt>
                <c:pt idx="5180">
                  <c:v>2248</c:v>
                </c:pt>
                <c:pt idx="5181">
                  <c:v>2248</c:v>
                </c:pt>
                <c:pt idx="5182">
                  <c:v>2248</c:v>
                </c:pt>
                <c:pt idx="5183">
                  <c:v>2248</c:v>
                </c:pt>
                <c:pt idx="5184">
                  <c:v>2248</c:v>
                </c:pt>
                <c:pt idx="5185">
                  <c:v>2248</c:v>
                </c:pt>
                <c:pt idx="5186">
                  <c:v>2249</c:v>
                </c:pt>
                <c:pt idx="5187">
                  <c:v>2249</c:v>
                </c:pt>
                <c:pt idx="5188">
                  <c:v>2249</c:v>
                </c:pt>
                <c:pt idx="5189">
                  <c:v>2249</c:v>
                </c:pt>
                <c:pt idx="5190">
                  <c:v>2249</c:v>
                </c:pt>
                <c:pt idx="5191">
                  <c:v>2249</c:v>
                </c:pt>
                <c:pt idx="5192">
                  <c:v>2250</c:v>
                </c:pt>
                <c:pt idx="5193">
                  <c:v>2250</c:v>
                </c:pt>
                <c:pt idx="5194">
                  <c:v>2250</c:v>
                </c:pt>
                <c:pt idx="5195">
                  <c:v>2251</c:v>
                </c:pt>
                <c:pt idx="5196">
                  <c:v>2252</c:v>
                </c:pt>
                <c:pt idx="5197">
                  <c:v>2253</c:v>
                </c:pt>
                <c:pt idx="5198">
                  <c:v>2253</c:v>
                </c:pt>
                <c:pt idx="5199">
                  <c:v>2254</c:v>
                </c:pt>
                <c:pt idx="5200">
                  <c:v>2254</c:v>
                </c:pt>
                <c:pt idx="5201">
                  <c:v>2254</c:v>
                </c:pt>
                <c:pt idx="5202">
                  <c:v>2254</c:v>
                </c:pt>
                <c:pt idx="5203">
                  <c:v>2254</c:v>
                </c:pt>
                <c:pt idx="5204">
                  <c:v>2254</c:v>
                </c:pt>
                <c:pt idx="5205">
                  <c:v>2255</c:v>
                </c:pt>
                <c:pt idx="5206">
                  <c:v>2256</c:v>
                </c:pt>
                <c:pt idx="5207">
                  <c:v>2257</c:v>
                </c:pt>
                <c:pt idx="5208">
                  <c:v>2257</c:v>
                </c:pt>
                <c:pt idx="5209">
                  <c:v>2257</c:v>
                </c:pt>
                <c:pt idx="5210">
                  <c:v>2257</c:v>
                </c:pt>
                <c:pt idx="5211">
                  <c:v>2257</c:v>
                </c:pt>
                <c:pt idx="5212">
                  <c:v>2257</c:v>
                </c:pt>
                <c:pt idx="5213">
                  <c:v>2257</c:v>
                </c:pt>
                <c:pt idx="5214">
                  <c:v>2258</c:v>
                </c:pt>
                <c:pt idx="5215">
                  <c:v>2259</c:v>
                </c:pt>
                <c:pt idx="5216">
                  <c:v>2260</c:v>
                </c:pt>
                <c:pt idx="5217">
                  <c:v>2261</c:v>
                </c:pt>
                <c:pt idx="5218">
                  <c:v>2262</c:v>
                </c:pt>
                <c:pt idx="5219">
                  <c:v>2263</c:v>
                </c:pt>
                <c:pt idx="5220">
                  <c:v>2264</c:v>
                </c:pt>
                <c:pt idx="5221">
                  <c:v>2265</c:v>
                </c:pt>
                <c:pt idx="5222">
                  <c:v>2266</c:v>
                </c:pt>
                <c:pt idx="5223">
                  <c:v>2267</c:v>
                </c:pt>
                <c:pt idx="5224">
                  <c:v>2268</c:v>
                </c:pt>
                <c:pt idx="5225">
                  <c:v>2269</c:v>
                </c:pt>
                <c:pt idx="5226">
                  <c:v>2270</c:v>
                </c:pt>
                <c:pt idx="5227">
                  <c:v>2271</c:v>
                </c:pt>
                <c:pt idx="5228">
                  <c:v>2271</c:v>
                </c:pt>
                <c:pt idx="5229">
                  <c:v>2272</c:v>
                </c:pt>
                <c:pt idx="5230">
                  <c:v>2273</c:v>
                </c:pt>
                <c:pt idx="5231">
                  <c:v>2274</c:v>
                </c:pt>
                <c:pt idx="5232">
                  <c:v>2275</c:v>
                </c:pt>
                <c:pt idx="5233">
                  <c:v>2276</c:v>
                </c:pt>
                <c:pt idx="5234">
                  <c:v>2277</c:v>
                </c:pt>
                <c:pt idx="5235">
                  <c:v>2278</c:v>
                </c:pt>
                <c:pt idx="5236">
                  <c:v>2279</c:v>
                </c:pt>
                <c:pt idx="5237">
                  <c:v>2280</c:v>
                </c:pt>
                <c:pt idx="5238">
                  <c:v>2281</c:v>
                </c:pt>
                <c:pt idx="5239">
                  <c:v>2282</c:v>
                </c:pt>
                <c:pt idx="5240">
                  <c:v>2282</c:v>
                </c:pt>
                <c:pt idx="5241">
                  <c:v>2283</c:v>
                </c:pt>
                <c:pt idx="5242">
                  <c:v>2284</c:v>
                </c:pt>
                <c:pt idx="5243">
                  <c:v>2285</c:v>
                </c:pt>
                <c:pt idx="5244">
                  <c:v>2286</c:v>
                </c:pt>
                <c:pt idx="5245">
                  <c:v>2287</c:v>
                </c:pt>
                <c:pt idx="5246">
                  <c:v>2287</c:v>
                </c:pt>
                <c:pt idx="5247">
                  <c:v>2287</c:v>
                </c:pt>
                <c:pt idx="5248">
                  <c:v>2288</c:v>
                </c:pt>
                <c:pt idx="5249">
                  <c:v>2289</c:v>
                </c:pt>
                <c:pt idx="5250">
                  <c:v>2290</c:v>
                </c:pt>
                <c:pt idx="5251">
                  <c:v>2291</c:v>
                </c:pt>
                <c:pt idx="5252">
                  <c:v>2292</c:v>
                </c:pt>
                <c:pt idx="5253">
                  <c:v>2293</c:v>
                </c:pt>
                <c:pt idx="5254">
                  <c:v>2294</c:v>
                </c:pt>
                <c:pt idx="5255">
                  <c:v>2295</c:v>
                </c:pt>
                <c:pt idx="5256">
                  <c:v>2296</c:v>
                </c:pt>
                <c:pt idx="5257">
                  <c:v>2297</c:v>
                </c:pt>
                <c:pt idx="5258">
                  <c:v>2298</c:v>
                </c:pt>
                <c:pt idx="5259">
                  <c:v>2299</c:v>
                </c:pt>
                <c:pt idx="5260">
                  <c:v>2300</c:v>
                </c:pt>
                <c:pt idx="5261">
                  <c:v>2300</c:v>
                </c:pt>
                <c:pt idx="5262">
                  <c:v>2301</c:v>
                </c:pt>
                <c:pt idx="5263">
                  <c:v>2302</c:v>
                </c:pt>
                <c:pt idx="5264">
                  <c:v>2302</c:v>
                </c:pt>
                <c:pt idx="5265">
                  <c:v>2303</c:v>
                </c:pt>
                <c:pt idx="5266">
                  <c:v>2304</c:v>
                </c:pt>
                <c:pt idx="5267">
                  <c:v>2305</c:v>
                </c:pt>
                <c:pt idx="5268">
                  <c:v>2305</c:v>
                </c:pt>
                <c:pt idx="5269">
                  <c:v>2306</c:v>
                </c:pt>
                <c:pt idx="5270">
                  <c:v>2307</c:v>
                </c:pt>
                <c:pt idx="5271">
                  <c:v>2308</c:v>
                </c:pt>
                <c:pt idx="5272">
                  <c:v>2309</c:v>
                </c:pt>
                <c:pt idx="5273">
                  <c:v>2310</c:v>
                </c:pt>
                <c:pt idx="5274">
                  <c:v>2311</c:v>
                </c:pt>
                <c:pt idx="5275">
                  <c:v>2312</c:v>
                </c:pt>
                <c:pt idx="5276">
                  <c:v>2313</c:v>
                </c:pt>
                <c:pt idx="5277">
                  <c:v>2314</c:v>
                </c:pt>
                <c:pt idx="5278">
                  <c:v>2315</c:v>
                </c:pt>
                <c:pt idx="5279">
                  <c:v>2316</c:v>
                </c:pt>
                <c:pt idx="5280">
                  <c:v>2317</c:v>
                </c:pt>
                <c:pt idx="5281">
                  <c:v>2318</c:v>
                </c:pt>
                <c:pt idx="5282">
                  <c:v>2319</c:v>
                </c:pt>
                <c:pt idx="5283">
                  <c:v>2320</c:v>
                </c:pt>
                <c:pt idx="5284">
                  <c:v>2321</c:v>
                </c:pt>
                <c:pt idx="5285">
                  <c:v>2322</c:v>
                </c:pt>
                <c:pt idx="5286">
                  <c:v>2323</c:v>
                </c:pt>
                <c:pt idx="5287">
                  <c:v>2324</c:v>
                </c:pt>
                <c:pt idx="5288">
                  <c:v>2324</c:v>
                </c:pt>
                <c:pt idx="5289">
                  <c:v>2324</c:v>
                </c:pt>
                <c:pt idx="5290">
                  <c:v>2324</c:v>
                </c:pt>
                <c:pt idx="5291">
                  <c:v>2324</c:v>
                </c:pt>
                <c:pt idx="5292">
                  <c:v>2324</c:v>
                </c:pt>
                <c:pt idx="5293">
                  <c:v>2325</c:v>
                </c:pt>
                <c:pt idx="5294">
                  <c:v>2325</c:v>
                </c:pt>
                <c:pt idx="5295">
                  <c:v>2325</c:v>
                </c:pt>
                <c:pt idx="5296">
                  <c:v>2325</c:v>
                </c:pt>
                <c:pt idx="5297">
                  <c:v>2325</c:v>
                </c:pt>
                <c:pt idx="5298">
                  <c:v>2325</c:v>
                </c:pt>
                <c:pt idx="5299">
                  <c:v>2325</c:v>
                </c:pt>
                <c:pt idx="5300">
                  <c:v>2326</c:v>
                </c:pt>
                <c:pt idx="5301">
                  <c:v>2327</c:v>
                </c:pt>
                <c:pt idx="5302">
                  <c:v>2328</c:v>
                </c:pt>
                <c:pt idx="5303">
                  <c:v>2328</c:v>
                </c:pt>
                <c:pt idx="5304">
                  <c:v>2328</c:v>
                </c:pt>
                <c:pt idx="5305">
                  <c:v>2328</c:v>
                </c:pt>
                <c:pt idx="5306">
                  <c:v>2328</c:v>
                </c:pt>
                <c:pt idx="5307">
                  <c:v>2328</c:v>
                </c:pt>
                <c:pt idx="5308">
                  <c:v>2328</c:v>
                </c:pt>
                <c:pt idx="5309">
                  <c:v>2329</c:v>
                </c:pt>
                <c:pt idx="5310">
                  <c:v>2330</c:v>
                </c:pt>
                <c:pt idx="5311">
                  <c:v>2330</c:v>
                </c:pt>
                <c:pt idx="5312">
                  <c:v>2331</c:v>
                </c:pt>
                <c:pt idx="5313">
                  <c:v>2332</c:v>
                </c:pt>
                <c:pt idx="5314">
                  <c:v>2332</c:v>
                </c:pt>
                <c:pt idx="5315">
                  <c:v>2332</c:v>
                </c:pt>
                <c:pt idx="5316">
                  <c:v>2333</c:v>
                </c:pt>
                <c:pt idx="5317">
                  <c:v>2334</c:v>
                </c:pt>
                <c:pt idx="5318">
                  <c:v>2334</c:v>
                </c:pt>
                <c:pt idx="5319">
                  <c:v>2334</c:v>
                </c:pt>
                <c:pt idx="5320">
                  <c:v>2334</c:v>
                </c:pt>
                <c:pt idx="5321">
                  <c:v>2334</c:v>
                </c:pt>
                <c:pt idx="5322">
                  <c:v>2335</c:v>
                </c:pt>
                <c:pt idx="5323">
                  <c:v>2336</c:v>
                </c:pt>
                <c:pt idx="5324">
                  <c:v>2337</c:v>
                </c:pt>
                <c:pt idx="5325">
                  <c:v>2337</c:v>
                </c:pt>
                <c:pt idx="5326">
                  <c:v>2337</c:v>
                </c:pt>
                <c:pt idx="5327">
                  <c:v>2337</c:v>
                </c:pt>
                <c:pt idx="5328">
                  <c:v>2337</c:v>
                </c:pt>
                <c:pt idx="5329">
                  <c:v>2337</c:v>
                </c:pt>
                <c:pt idx="5330">
                  <c:v>2337</c:v>
                </c:pt>
                <c:pt idx="5331">
                  <c:v>2337</c:v>
                </c:pt>
                <c:pt idx="5332">
                  <c:v>2337</c:v>
                </c:pt>
                <c:pt idx="5333">
                  <c:v>2337</c:v>
                </c:pt>
                <c:pt idx="5334">
                  <c:v>2337</c:v>
                </c:pt>
                <c:pt idx="5335">
                  <c:v>2337</c:v>
                </c:pt>
                <c:pt idx="5336">
                  <c:v>2338</c:v>
                </c:pt>
                <c:pt idx="5337">
                  <c:v>2339</c:v>
                </c:pt>
                <c:pt idx="5338">
                  <c:v>2340</c:v>
                </c:pt>
                <c:pt idx="5339">
                  <c:v>2341</c:v>
                </c:pt>
                <c:pt idx="5340">
                  <c:v>2342</c:v>
                </c:pt>
                <c:pt idx="5341">
                  <c:v>2343</c:v>
                </c:pt>
                <c:pt idx="5342">
                  <c:v>2344</c:v>
                </c:pt>
                <c:pt idx="5343">
                  <c:v>2345</c:v>
                </c:pt>
                <c:pt idx="5344">
                  <c:v>2346</c:v>
                </c:pt>
                <c:pt idx="5345">
                  <c:v>2346</c:v>
                </c:pt>
                <c:pt idx="5346">
                  <c:v>2346</c:v>
                </c:pt>
                <c:pt idx="5347">
                  <c:v>2346</c:v>
                </c:pt>
                <c:pt idx="5348">
                  <c:v>2346</c:v>
                </c:pt>
                <c:pt idx="5349">
                  <c:v>2346</c:v>
                </c:pt>
                <c:pt idx="5350">
                  <c:v>2346</c:v>
                </c:pt>
                <c:pt idx="5351">
                  <c:v>2346</c:v>
                </c:pt>
                <c:pt idx="5352">
                  <c:v>2346</c:v>
                </c:pt>
                <c:pt idx="5353">
                  <c:v>2346</c:v>
                </c:pt>
                <c:pt idx="5354">
                  <c:v>2346</c:v>
                </c:pt>
                <c:pt idx="5355">
                  <c:v>2346</c:v>
                </c:pt>
                <c:pt idx="5356">
                  <c:v>2346</c:v>
                </c:pt>
                <c:pt idx="5357">
                  <c:v>2346</c:v>
                </c:pt>
                <c:pt idx="5358">
                  <c:v>2347</c:v>
                </c:pt>
                <c:pt idx="5359">
                  <c:v>2348</c:v>
                </c:pt>
                <c:pt idx="5360">
                  <c:v>2349</c:v>
                </c:pt>
                <c:pt idx="5361">
                  <c:v>2350</c:v>
                </c:pt>
                <c:pt idx="5362">
                  <c:v>2351</c:v>
                </c:pt>
                <c:pt idx="5363">
                  <c:v>2351</c:v>
                </c:pt>
                <c:pt idx="5364">
                  <c:v>2351</c:v>
                </c:pt>
                <c:pt idx="5365">
                  <c:v>2352</c:v>
                </c:pt>
                <c:pt idx="5366">
                  <c:v>2352</c:v>
                </c:pt>
                <c:pt idx="5367">
                  <c:v>2352</c:v>
                </c:pt>
                <c:pt idx="5368">
                  <c:v>2352</c:v>
                </c:pt>
                <c:pt idx="5369">
                  <c:v>2352</c:v>
                </c:pt>
                <c:pt idx="5370">
                  <c:v>2353</c:v>
                </c:pt>
                <c:pt idx="5371">
                  <c:v>2353</c:v>
                </c:pt>
                <c:pt idx="5372">
                  <c:v>2354</c:v>
                </c:pt>
                <c:pt idx="5373">
                  <c:v>2354</c:v>
                </c:pt>
                <c:pt idx="5374">
                  <c:v>2354</c:v>
                </c:pt>
                <c:pt idx="5375">
                  <c:v>2355</c:v>
                </c:pt>
                <c:pt idx="5376">
                  <c:v>2355</c:v>
                </c:pt>
                <c:pt idx="5377">
                  <c:v>2356</c:v>
                </c:pt>
                <c:pt idx="5378">
                  <c:v>2357</c:v>
                </c:pt>
                <c:pt idx="5379">
                  <c:v>2358</c:v>
                </c:pt>
                <c:pt idx="5380">
                  <c:v>2358</c:v>
                </c:pt>
                <c:pt idx="5381">
                  <c:v>2358</c:v>
                </c:pt>
                <c:pt idx="5382">
                  <c:v>2358</c:v>
                </c:pt>
                <c:pt idx="5383">
                  <c:v>2358</c:v>
                </c:pt>
                <c:pt idx="5384">
                  <c:v>2358</c:v>
                </c:pt>
                <c:pt idx="5385">
                  <c:v>2358</c:v>
                </c:pt>
                <c:pt idx="5386">
                  <c:v>2359</c:v>
                </c:pt>
                <c:pt idx="5387">
                  <c:v>2360</c:v>
                </c:pt>
                <c:pt idx="5388">
                  <c:v>2360</c:v>
                </c:pt>
                <c:pt idx="5389">
                  <c:v>2360</c:v>
                </c:pt>
                <c:pt idx="5390">
                  <c:v>2360</c:v>
                </c:pt>
                <c:pt idx="5391">
                  <c:v>2360</c:v>
                </c:pt>
                <c:pt idx="5392">
                  <c:v>2360</c:v>
                </c:pt>
                <c:pt idx="5393">
                  <c:v>2360</c:v>
                </c:pt>
                <c:pt idx="5394">
                  <c:v>2360</c:v>
                </c:pt>
                <c:pt idx="5395">
                  <c:v>2360</c:v>
                </c:pt>
                <c:pt idx="5396">
                  <c:v>2360</c:v>
                </c:pt>
                <c:pt idx="5397">
                  <c:v>2360</c:v>
                </c:pt>
                <c:pt idx="5398">
                  <c:v>2360</c:v>
                </c:pt>
                <c:pt idx="5399">
                  <c:v>2360</c:v>
                </c:pt>
                <c:pt idx="5400">
                  <c:v>2360</c:v>
                </c:pt>
                <c:pt idx="5401">
                  <c:v>2360</c:v>
                </c:pt>
                <c:pt idx="5402">
                  <c:v>2360</c:v>
                </c:pt>
                <c:pt idx="5403">
                  <c:v>2360</c:v>
                </c:pt>
                <c:pt idx="5404">
                  <c:v>2361</c:v>
                </c:pt>
                <c:pt idx="5405">
                  <c:v>2361</c:v>
                </c:pt>
                <c:pt idx="5406">
                  <c:v>2361</c:v>
                </c:pt>
                <c:pt idx="5407">
                  <c:v>2361</c:v>
                </c:pt>
                <c:pt idx="5408">
                  <c:v>2361</c:v>
                </c:pt>
                <c:pt idx="5409">
                  <c:v>2362</c:v>
                </c:pt>
                <c:pt idx="5410">
                  <c:v>2362</c:v>
                </c:pt>
                <c:pt idx="5411">
                  <c:v>2362</c:v>
                </c:pt>
                <c:pt idx="5412">
                  <c:v>2362</c:v>
                </c:pt>
                <c:pt idx="5413">
                  <c:v>2362</c:v>
                </c:pt>
                <c:pt idx="5414">
                  <c:v>2363</c:v>
                </c:pt>
                <c:pt idx="5415">
                  <c:v>2363</c:v>
                </c:pt>
                <c:pt idx="5416">
                  <c:v>2363</c:v>
                </c:pt>
                <c:pt idx="5417">
                  <c:v>2363</c:v>
                </c:pt>
                <c:pt idx="5418">
                  <c:v>2363</c:v>
                </c:pt>
                <c:pt idx="5419">
                  <c:v>2363</c:v>
                </c:pt>
                <c:pt idx="5420">
                  <c:v>2363</c:v>
                </c:pt>
                <c:pt idx="5421">
                  <c:v>2363</c:v>
                </c:pt>
                <c:pt idx="5422">
                  <c:v>2363</c:v>
                </c:pt>
                <c:pt idx="5423">
                  <c:v>2363</c:v>
                </c:pt>
                <c:pt idx="5424">
                  <c:v>2363</c:v>
                </c:pt>
                <c:pt idx="5425">
                  <c:v>2363</c:v>
                </c:pt>
                <c:pt idx="5426">
                  <c:v>2363</c:v>
                </c:pt>
                <c:pt idx="5427">
                  <c:v>2363</c:v>
                </c:pt>
                <c:pt idx="5428">
                  <c:v>2363</c:v>
                </c:pt>
                <c:pt idx="5429">
                  <c:v>2363</c:v>
                </c:pt>
                <c:pt idx="5430">
                  <c:v>2364</c:v>
                </c:pt>
                <c:pt idx="5431">
                  <c:v>2365</c:v>
                </c:pt>
                <c:pt idx="5432">
                  <c:v>2366</c:v>
                </c:pt>
                <c:pt idx="5433">
                  <c:v>2366</c:v>
                </c:pt>
                <c:pt idx="5434">
                  <c:v>2367</c:v>
                </c:pt>
                <c:pt idx="5435">
                  <c:v>2368</c:v>
                </c:pt>
                <c:pt idx="5436">
                  <c:v>2369</c:v>
                </c:pt>
                <c:pt idx="5437">
                  <c:v>2370</c:v>
                </c:pt>
                <c:pt idx="5438">
                  <c:v>2371</c:v>
                </c:pt>
                <c:pt idx="5439">
                  <c:v>2371</c:v>
                </c:pt>
                <c:pt idx="5440">
                  <c:v>2372</c:v>
                </c:pt>
                <c:pt idx="5441">
                  <c:v>2373</c:v>
                </c:pt>
                <c:pt idx="5442">
                  <c:v>2374</c:v>
                </c:pt>
                <c:pt idx="5443">
                  <c:v>2375</c:v>
                </c:pt>
                <c:pt idx="5444">
                  <c:v>2376</c:v>
                </c:pt>
                <c:pt idx="5445">
                  <c:v>2377</c:v>
                </c:pt>
                <c:pt idx="5446">
                  <c:v>2378</c:v>
                </c:pt>
                <c:pt idx="5447">
                  <c:v>2379</c:v>
                </c:pt>
                <c:pt idx="5448">
                  <c:v>2380</c:v>
                </c:pt>
                <c:pt idx="5449">
                  <c:v>2381</c:v>
                </c:pt>
                <c:pt idx="5450">
                  <c:v>2382</c:v>
                </c:pt>
                <c:pt idx="5451">
                  <c:v>2383</c:v>
                </c:pt>
                <c:pt idx="5452">
                  <c:v>2384</c:v>
                </c:pt>
                <c:pt idx="5453">
                  <c:v>2385</c:v>
                </c:pt>
                <c:pt idx="5454">
                  <c:v>2386</c:v>
                </c:pt>
                <c:pt idx="5455">
                  <c:v>2387</c:v>
                </c:pt>
                <c:pt idx="5456">
                  <c:v>2388</c:v>
                </c:pt>
                <c:pt idx="5457">
                  <c:v>2389</c:v>
                </c:pt>
                <c:pt idx="5458">
                  <c:v>2390</c:v>
                </c:pt>
                <c:pt idx="5459">
                  <c:v>2391</c:v>
                </c:pt>
                <c:pt idx="5460">
                  <c:v>2392</c:v>
                </c:pt>
                <c:pt idx="5461">
                  <c:v>2392</c:v>
                </c:pt>
                <c:pt idx="5462">
                  <c:v>2392</c:v>
                </c:pt>
                <c:pt idx="5463">
                  <c:v>2392</c:v>
                </c:pt>
                <c:pt idx="5464">
                  <c:v>2393</c:v>
                </c:pt>
                <c:pt idx="5465">
                  <c:v>2394</c:v>
                </c:pt>
                <c:pt idx="5466">
                  <c:v>2395</c:v>
                </c:pt>
                <c:pt idx="5467">
                  <c:v>2396</c:v>
                </c:pt>
                <c:pt idx="5468">
                  <c:v>2397</c:v>
                </c:pt>
                <c:pt idx="5469">
                  <c:v>2397</c:v>
                </c:pt>
                <c:pt idx="5470">
                  <c:v>2398</c:v>
                </c:pt>
                <c:pt idx="5471">
                  <c:v>2399</c:v>
                </c:pt>
                <c:pt idx="5472">
                  <c:v>2400</c:v>
                </c:pt>
                <c:pt idx="5473">
                  <c:v>2401</c:v>
                </c:pt>
                <c:pt idx="5474">
                  <c:v>2402</c:v>
                </c:pt>
                <c:pt idx="5475">
                  <c:v>2402</c:v>
                </c:pt>
                <c:pt idx="5476">
                  <c:v>2403</c:v>
                </c:pt>
                <c:pt idx="5477">
                  <c:v>2404</c:v>
                </c:pt>
                <c:pt idx="5478">
                  <c:v>2405</c:v>
                </c:pt>
                <c:pt idx="5479">
                  <c:v>2405</c:v>
                </c:pt>
                <c:pt idx="5480">
                  <c:v>2405</c:v>
                </c:pt>
                <c:pt idx="5481">
                  <c:v>2406</c:v>
                </c:pt>
                <c:pt idx="5482">
                  <c:v>2407</c:v>
                </c:pt>
                <c:pt idx="5483">
                  <c:v>2407</c:v>
                </c:pt>
                <c:pt idx="5484">
                  <c:v>2408</c:v>
                </c:pt>
                <c:pt idx="5485">
                  <c:v>2409</c:v>
                </c:pt>
                <c:pt idx="5486">
                  <c:v>2410</c:v>
                </c:pt>
                <c:pt idx="5487">
                  <c:v>2410</c:v>
                </c:pt>
                <c:pt idx="5488">
                  <c:v>2411</c:v>
                </c:pt>
                <c:pt idx="5489">
                  <c:v>2412</c:v>
                </c:pt>
                <c:pt idx="5490">
                  <c:v>2413</c:v>
                </c:pt>
                <c:pt idx="5491">
                  <c:v>2414</c:v>
                </c:pt>
                <c:pt idx="5492">
                  <c:v>2415</c:v>
                </c:pt>
                <c:pt idx="5493">
                  <c:v>2416</c:v>
                </c:pt>
                <c:pt idx="5494">
                  <c:v>2417</c:v>
                </c:pt>
                <c:pt idx="5495">
                  <c:v>2418</c:v>
                </c:pt>
                <c:pt idx="5496">
                  <c:v>2418</c:v>
                </c:pt>
                <c:pt idx="5497">
                  <c:v>2419</c:v>
                </c:pt>
                <c:pt idx="5498">
                  <c:v>2420</c:v>
                </c:pt>
                <c:pt idx="5499">
                  <c:v>2421</c:v>
                </c:pt>
                <c:pt idx="5500">
                  <c:v>2422</c:v>
                </c:pt>
                <c:pt idx="5501">
                  <c:v>2423</c:v>
                </c:pt>
                <c:pt idx="5502">
                  <c:v>2423</c:v>
                </c:pt>
                <c:pt idx="5503">
                  <c:v>2423</c:v>
                </c:pt>
                <c:pt idx="5504">
                  <c:v>2423</c:v>
                </c:pt>
                <c:pt idx="5505">
                  <c:v>2424</c:v>
                </c:pt>
                <c:pt idx="5506">
                  <c:v>2424</c:v>
                </c:pt>
                <c:pt idx="5507">
                  <c:v>2424</c:v>
                </c:pt>
                <c:pt idx="5508">
                  <c:v>2424</c:v>
                </c:pt>
                <c:pt idx="5509">
                  <c:v>2425</c:v>
                </c:pt>
                <c:pt idx="5510">
                  <c:v>2426</c:v>
                </c:pt>
                <c:pt idx="5511">
                  <c:v>2426</c:v>
                </c:pt>
                <c:pt idx="5512">
                  <c:v>2426</c:v>
                </c:pt>
                <c:pt idx="5513">
                  <c:v>2426</c:v>
                </c:pt>
                <c:pt idx="5514">
                  <c:v>2427</c:v>
                </c:pt>
                <c:pt idx="5515">
                  <c:v>2427</c:v>
                </c:pt>
                <c:pt idx="5516">
                  <c:v>2427</c:v>
                </c:pt>
                <c:pt idx="5517">
                  <c:v>2428</c:v>
                </c:pt>
                <c:pt idx="5518">
                  <c:v>2428</c:v>
                </c:pt>
                <c:pt idx="5519">
                  <c:v>2429</c:v>
                </c:pt>
                <c:pt idx="5520">
                  <c:v>2430</c:v>
                </c:pt>
                <c:pt idx="5521">
                  <c:v>2430</c:v>
                </c:pt>
                <c:pt idx="5522">
                  <c:v>2430</c:v>
                </c:pt>
                <c:pt idx="5523">
                  <c:v>2430</c:v>
                </c:pt>
                <c:pt idx="5524">
                  <c:v>2430</c:v>
                </c:pt>
                <c:pt idx="5525">
                  <c:v>2430</c:v>
                </c:pt>
                <c:pt idx="5526">
                  <c:v>2430</c:v>
                </c:pt>
                <c:pt idx="5527">
                  <c:v>2430</c:v>
                </c:pt>
                <c:pt idx="5528">
                  <c:v>2431</c:v>
                </c:pt>
                <c:pt idx="5529">
                  <c:v>2432</c:v>
                </c:pt>
                <c:pt idx="5530">
                  <c:v>2432</c:v>
                </c:pt>
                <c:pt idx="5531">
                  <c:v>2432</c:v>
                </c:pt>
                <c:pt idx="5532">
                  <c:v>2432</c:v>
                </c:pt>
                <c:pt idx="5533">
                  <c:v>2432</c:v>
                </c:pt>
                <c:pt idx="5534">
                  <c:v>2433</c:v>
                </c:pt>
                <c:pt idx="5535">
                  <c:v>2433</c:v>
                </c:pt>
                <c:pt idx="5536">
                  <c:v>2434</c:v>
                </c:pt>
                <c:pt idx="5537">
                  <c:v>2434</c:v>
                </c:pt>
                <c:pt idx="5538">
                  <c:v>2434</c:v>
                </c:pt>
                <c:pt idx="5539">
                  <c:v>2434</c:v>
                </c:pt>
                <c:pt idx="5540">
                  <c:v>2434</c:v>
                </c:pt>
                <c:pt idx="5541">
                  <c:v>2434</c:v>
                </c:pt>
                <c:pt idx="5542">
                  <c:v>2434</c:v>
                </c:pt>
                <c:pt idx="5543">
                  <c:v>2434</c:v>
                </c:pt>
                <c:pt idx="5544">
                  <c:v>2434</c:v>
                </c:pt>
                <c:pt idx="5545">
                  <c:v>2435</c:v>
                </c:pt>
                <c:pt idx="5546">
                  <c:v>2435</c:v>
                </c:pt>
                <c:pt idx="5547">
                  <c:v>2435</c:v>
                </c:pt>
                <c:pt idx="5548">
                  <c:v>2436</c:v>
                </c:pt>
                <c:pt idx="5549">
                  <c:v>2437</c:v>
                </c:pt>
                <c:pt idx="5550">
                  <c:v>2437</c:v>
                </c:pt>
                <c:pt idx="5551">
                  <c:v>2438</c:v>
                </c:pt>
                <c:pt idx="5552">
                  <c:v>2438</c:v>
                </c:pt>
                <c:pt idx="5553">
                  <c:v>2438</c:v>
                </c:pt>
                <c:pt idx="5554">
                  <c:v>2439</c:v>
                </c:pt>
                <c:pt idx="5555">
                  <c:v>2440</c:v>
                </c:pt>
                <c:pt idx="5556">
                  <c:v>2440</c:v>
                </c:pt>
                <c:pt idx="5557">
                  <c:v>2440</c:v>
                </c:pt>
                <c:pt idx="5558">
                  <c:v>2440</c:v>
                </c:pt>
                <c:pt idx="5559">
                  <c:v>2440</c:v>
                </c:pt>
                <c:pt idx="5560">
                  <c:v>2440</c:v>
                </c:pt>
                <c:pt idx="5561">
                  <c:v>2440</c:v>
                </c:pt>
                <c:pt idx="5562">
                  <c:v>2440</c:v>
                </c:pt>
                <c:pt idx="5563">
                  <c:v>2440</c:v>
                </c:pt>
                <c:pt idx="5564">
                  <c:v>2440</c:v>
                </c:pt>
                <c:pt idx="5565">
                  <c:v>2440</c:v>
                </c:pt>
                <c:pt idx="5566">
                  <c:v>2440</c:v>
                </c:pt>
                <c:pt idx="5567">
                  <c:v>2441</c:v>
                </c:pt>
                <c:pt idx="5568">
                  <c:v>2442</c:v>
                </c:pt>
                <c:pt idx="5569">
                  <c:v>2442</c:v>
                </c:pt>
                <c:pt idx="5570">
                  <c:v>2442</c:v>
                </c:pt>
                <c:pt idx="5571">
                  <c:v>2442</c:v>
                </c:pt>
                <c:pt idx="5572">
                  <c:v>2442</c:v>
                </c:pt>
                <c:pt idx="5573">
                  <c:v>2442</c:v>
                </c:pt>
                <c:pt idx="5574">
                  <c:v>2442</c:v>
                </c:pt>
                <c:pt idx="5575">
                  <c:v>2443</c:v>
                </c:pt>
                <c:pt idx="5576">
                  <c:v>2443</c:v>
                </c:pt>
                <c:pt idx="5577">
                  <c:v>2443</c:v>
                </c:pt>
                <c:pt idx="5578">
                  <c:v>2443</c:v>
                </c:pt>
                <c:pt idx="5579">
                  <c:v>2443</c:v>
                </c:pt>
                <c:pt idx="5580">
                  <c:v>2443</c:v>
                </c:pt>
                <c:pt idx="5581">
                  <c:v>2444</c:v>
                </c:pt>
                <c:pt idx="5582">
                  <c:v>2444</c:v>
                </c:pt>
                <c:pt idx="5583">
                  <c:v>2444</c:v>
                </c:pt>
                <c:pt idx="5584">
                  <c:v>2445</c:v>
                </c:pt>
                <c:pt idx="5585">
                  <c:v>2445</c:v>
                </c:pt>
                <c:pt idx="5586">
                  <c:v>2445</c:v>
                </c:pt>
                <c:pt idx="5587">
                  <c:v>2445</c:v>
                </c:pt>
                <c:pt idx="5588">
                  <c:v>2446</c:v>
                </c:pt>
                <c:pt idx="5589">
                  <c:v>2447</c:v>
                </c:pt>
                <c:pt idx="5590">
                  <c:v>2447</c:v>
                </c:pt>
                <c:pt idx="5591">
                  <c:v>2447</c:v>
                </c:pt>
                <c:pt idx="5592">
                  <c:v>2447</c:v>
                </c:pt>
                <c:pt idx="5593">
                  <c:v>2447</c:v>
                </c:pt>
                <c:pt idx="5594">
                  <c:v>2448</c:v>
                </c:pt>
                <c:pt idx="5595">
                  <c:v>2448</c:v>
                </c:pt>
                <c:pt idx="5596">
                  <c:v>2449</c:v>
                </c:pt>
                <c:pt idx="5597">
                  <c:v>2449</c:v>
                </c:pt>
                <c:pt idx="5598">
                  <c:v>2449</c:v>
                </c:pt>
                <c:pt idx="5599">
                  <c:v>2450</c:v>
                </c:pt>
                <c:pt idx="5600">
                  <c:v>2451</c:v>
                </c:pt>
                <c:pt idx="5601">
                  <c:v>2452</c:v>
                </c:pt>
                <c:pt idx="5602">
                  <c:v>2452</c:v>
                </c:pt>
                <c:pt idx="5603">
                  <c:v>2452</c:v>
                </c:pt>
                <c:pt idx="5604">
                  <c:v>2452</c:v>
                </c:pt>
                <c:pt idx="5605">
                  <c:v>2453</c:v>
                </c:pt>
                <c:pt idx="5606">
                  <c:v>2453</c:v>
                </c:pt>
                <c:pt idx="5607">
                  <c:v>2453</c:v>
                </c:pt>
                <c:pt idx="5608">
                  <c:v>2453</c:v>
                </c:pt>
                <c:pt idx="5609">
                  <c:v>2453</c:v>
                </c:pt>
                <c:pt idx="5610">
                  <c:v>2453</c:v>
                </c:pt>
                <c:pt idx="5611">
                  <c:v>2453</c:v>
                </c:pt>
                <c:pt idx="5612">
                  <c:v>2453</c:v>
                </c:pt>
                <c:pt idx="5613">
                  <c:v>2453</c:v>
                </c:pt>
                <c:pt idx="5614">
                  <c:v>2453</c:v>
                </c:pt>
                <c:pt idx="5615">
                  <c:v>2454</c:v>
                </c:pt>
                <c:pt idx="5616">
                  <c:v>2455</c:v>
                </c:pt>
                <c:pt idx="5617">
                  <c:v>2456</c:v>
                </c:pt>
                <c:pt idx="5618">
                  <c:v>2457</c:v>
                </c:pt>
                <c:pt idx="5619">
                  <c:v>2458</c:v>
                </c:pt>
                <c:pt idx="5620">
                  <c:v>2459</c:v>
                </c:pt>
                <c:pt idx="5621">
                  <c:v>2460</c:v>
                </c:pt>
                <c:pt idx="5622">
                  <c:v>2461</c:v>
                </c:pt>
                <c:pt idx="5623">
                  <c:v>2462</c:v>
                </c:pt>
                <c:pt idx="5624">
                  <c:v>2463</c:v>
                </c:pt>
                <c:pt idx="5625">
                  <c:v>2464</c:v>
                </c:pt>
                <c:pt idx="5626">
                  <c:v>2464</c:v>
                </c:pt>
                <c:pt idx="5627">
                  <c:v>2464</c:v>
                </c:pt>
                <c:pt idx="5628">
                  <c:v>2465</c:v>
                </c:pt>
                <c:pt idx="5629">
                  <c:v>2465</c:v>
                </c:pt>
                <c:pt idx="5630">
                  <c:v>2465</c:v>
                </c:pt>
                <c:pt idx="5631">
                  <c:v>2465</c:v>
                </c:pt>
                <c:pt idx="5632">
                  <c:v>2465</c:v>
                </c:pt>
                <c:pt idx="5633">
                  <c:v>2465</c:v>
                </c:pt>
                <c:pt idx="5634">
                  <c:v>2466</c:v>
                </c:pt>
                <c:pt idx="5635">
                  <c:v>2467</c:v>
                </c:pt>
                <c:pt idx="5636">
                  <c:v>2468</c:v>
                </c:pt>
                <c:pt idx="5637">
                  <c:v>2469</c:v>
                </c:pt>
                <c:pt idx="5638">
                  <c:v>2470</c:v>
                </c:pt>
                <c:pt idx="5639">
                  <c:v>2471</c:v>
                </c:pt>
                <c:pt idx="5640">
                  <c:v>2472</c:v>
                </c:pt>
                <c:pt idx="5641">
                  <c:v>2473</c:v>
                </c:pt>
                <c:pt idx="5642">
                  <c:v>2473</c:v>
                </c:pt>
                <c:pt idx="5643">
                  <c:v>2473</c:v>
                </c:pt>
                <c:pt idx="5644">
                  <c:v>2474</c:v>
                </c:pt>
                <c:pt idx="5645">
                  <c:v>2475</c:v>
                </c:pt>
                <c:pt idx="5646">
                  <c:v>2476</c:v>
                </c:pt>
                <c:pt idx="5647">
                  <c:v>2476</c:v>
                </c:pt>
                <c:pt idx="5648">
                  <c:v>2476</c:v>
                </c:pt>
                <c:pt idx="5649">
                  <c:v>2476</c:v>
                </c:pt>
                <c:pt idx="5650">
                  <c:v>2477</c:v>
                </c:pt>
                <c:pt idx="5651">
                  <c:v>2478</c:v>
                </c:pt>
                <c:pt idx="5652">
                  <c:v>2479</c:v>
                </c:pt>
                <c:pt idx="5653">
                  <c:v>2480</c:v>
                </c:pt>
                <c:pt idx="5654">
                  <c:v>2480</c:v>
                </c:pt>
                <c:pt idx="5655">
                  <c:v>2480</c:v>
                </c:pt>
                <c:pt idx="5656">
                  <c:v>2480</c:v>
                </c:pt>
                <c:pt idx="5657">
                  <c:v>2480</c:v>
                </c:pt>
                <c:pt idx="5658">
                  <c:v>2480</c:v>
                </c:pt>
                <c:pt idx="5659">
                  <c:v>2480</c:v>
                </c:pt>
                <c:pt idx="5660">
                  <c:v>2480</c:v>
                </c:pt>
                <c:pt idx="5661">
                  <c:v>2480</c:v>
                </c:pt>
                <c:pt idx="5662">
                  <c:v>2480</c:v>
                </c:pt>
                <c:pt idx="5663">
                  <c:v>2481</c:v>
                </c:pt>
                <c:pt idx="5664">
                  <c:v>2481</c:v>
                </c:pt>
                <c:pt idx="5665">
                  <c:v>2481</c:v>
                </c:pt>
                <c:pt idx="5666">
                  <c:v>2481</c:v>
                </c:pt>
                <c:pt idx="5667">
                  <c:v>2481</c:v>
                </c:pt>
                <c:pt idx="5668">
                  <c:v>2481</c:v>
                </c:pt>
                <c:pt idx="5669">
                  <c:v>2481</c:v>
                </c:pt>
                <c:pt idx="5670">
                  <c:v>2481</c:v>
                </c:pt>
                <c:pt idx="5671">
                  <c:v>2481</c:v>
                </c:pt>
                <c:pt idx="5672">
                  <c:v>2482</c:v>
                </c:pt>
                <c:pt idx="5673">
                  <c:v>2482</c:v>
                </c:pt>
                <c:pt idx="5674">
                  <c:v>2482</c:v>
                </c:pt>
                <c:pt idx="5675">
                  <c:v>2482</c:v>
                </c:pt>
                <c:pt idx="5676">
                  <c:v>2482</c:v>
                </c:pt>
                <c:pt idx="5677">
                  <c:v>2482</c:v>
                </c:pt>
                <c:pt idx="5678">
                  <c:v>2483</c:v>
                </c:pt>
                <c:pt idx="5679">
                  <c:v>2483</c:v>
                </c:pt>
                <c:pt idx="5680">
                  <c:v>2483</c:v>
                </c:pt>
                <c:pt idx="5681">
                  <c:v>2483</c:v>
                </c:pt>
                <c:pt idx="5682">
                  <c:v>2483</c:v>
                </c:pt>
                <c:pt idx="5683">
                  <c:v>2483</c:v>
                </c:pt>
                <c:pt idx="5684">
                  <c:v>2483</c:v>
                </c:pt>
                <c:pt idx="5685">
                  <c:v>2484</c:v>
                </c:pt>
                <c:pt idx="5686">
                  <c:v>2485</c:v>
                </c:pt>
                <c:pt idx="5687">
                  <c:v>2486</c:v>
                </c:pt>
                <c:pt idx="5688">
                  <c:v>2487</c:v>
                </c:pt>
                <c:pt idx="5689">
                  <c:v>2488</c:v>
                </c:pt>
                <c:pt idx="5690">
                  <c:v>2489</c:v>
                </c:pt>
                <c:pt idx="5691">
                  <c:v>2490</c:v>
                </c:pt>
                <c:pt idx="5692">
                  <c:v>2490</c:v>
                </c:pt>
                <c:pt idx="5693">
                  <c:v>2490</c:v>
                </c:pt>
                <c:pt idx="5694">
                  <c:v>2491</c:v>
                </c:pt>
                <c:pt idx="5695">
                  <c:v>2491</c:v>
                </c:pt>
                <c:pt idx="5696">
                  <c:v>2491</c:v>
                </c:pt>
                <c:pt idx="5697">
                  <c:v>2491</c:v>
                </c:pt>
                <c:pt idx="5698">
                  <c:v>2491</c:v>
                </c:pt>
                <c:pt idx="5699">
                  <c:v>2491</c:v>
                </c:pt>
                <c:pt idx="5700">
                  <c:v>2491</c:v>
                </c:pt>
                <c:pt idx="5701">
                  <c:v>2492</c:v>
                </c:pt>
                <c:pt idx="5702">
                  <c:v>2493</c:v>
                </c:pt>
                <c:pt idx="5703">
                  <c:v>2494</c:v>
                </c:pt>
                <c:pt idx="5704">
                  <c:v>2495</c:v>
                </c:pt>
                <c:pt idx="5705">
                  <c:v>2496</c:v>
                </c:pt>
                <c:pt idx="5706">
                  <c:v>2496</c:v>
                </c:pt>
                <c:pt idx="5707">
                  <c:v>2497</c:v>
                </c:pt>
                <c:pt idx="5708">
                  <c:v>2497</c:v>
                </c:pt>
                <c:pt idx="5709">
                  <c:v>2497</c:v>
                </c:pt>
                <c:pt idx="5710">
                  <c:v>2498</c:v>
                </c:pt>
                <c:pt idx="5711">
                  <c:v>2499</c:v>
                </c:pt>
                <c:pt idx="5712">
                  <c:v>2500</c:v>
                </c:pt>
                <c:pt idx="5713">
                  <c:v>2501</c:v>
                </c:pt>
                <c:pt idx="5714">
                  <c:v>2502</c:v>
                </c:pt>
                <c:pt idx="5715">
                  <c:v>2503</c:v>
                </c:pt>
                <c:pt idx="5716">
                  <c:v>2504</c:v>
                </c:pt>
                <c:pt idx="5717">
                  <c:v>2505</c:v>
                </c:pt>
                <c:pt idx="5718">
                  <c:v>2506</c:v>
                </c:pt>
                <c:pt idx="5719">
                  <c:v>2507</c:v>
                </c:pt>
                <c:pt idx="5720">
                  <c:v>2508</c:v>
                </c:pt>
                <c:pt idx="5721">
                  <c:v>2509</c:v>
                </c:pt>
                <c:pt idx="5722">
                  <c:v>2510</c:v>
                </c:pt>
                <c:pt idx="5723">
                  <c:v>2510</c:v>
                </c:pt>
                <c:pt idx="5724">
                  <c:v>2511</c:v>
                </c:pt>
                <c:pt idx="5725">
                  <c:v>2512</c:v>
                </c:pt>
                <c:pt idx="5726">
                  <c:v>2513</c:v>
                </c:pt>
                <c:pt idx="5727">
                  <c:v>2513</c:v>
                </c:pt>
                <c:pt idx="5728">
                  <c:v>2513</c:v>
                </c:pt>
                <c:pt idx="5729">
                  <c:v>2513</c:v>
                </c:pt>
                <c:pt idx="5730">
                  <c:v>2513</c:v>
                </c:pt>
                <c:pt idx="5731">
                  <c:v>2513</c:v>
                </c:pt>
                <c:pt idx="5732">
                  <c:v>2513</c:v>
                </c:pt>
                <c:pt idx="5733">
                  <c:v>2513</c:v>
                </c:pt>
                <c:pt idx="5734">
                  <c:v>2513</c:v>
                </c:pt>
                <c:pt idx="5735">
                  <c:v>2514</c:v>
                </c:pt>
                <c:pt idx="5736">
                  <c:v>2514</c:v>
                </c:pt>
                <c:pt idx="5737">
                  <c:v>2514</c:v>
                </c:pt>
                <c:pt idx="5738">
                  <c:v>2514</c:v>
                </c:pt>
                <c:pt idx="5739">
                  <c:v>2515</c:v>
                </c:pt>
                <c:pt idx="5740">
                  <c:v>2516</c:v>
                </c:pt>
                <c:pt idx="5741">
                  <c:v>2516</c:v>
                </c:pt>
                <c:pt idx="5742">
                  <c:v>2516</c:v>
                </c:pt>
                <c:pt idx="5743">
                  <c:v>2516</c:v>
                </c:pt>
                <c:pt idx="5744">
                  <c:v>2516</c:v>
                </c:pt>
                <c:pt idx="5745">
                  <c:v>2516</c:v>
                </c:pt>
                <c:pt idx="5746">
                  <c:v>2516</c:v>
                </c:pt>
                <c:pt idx="5747">
                  <c:v>2516</c:v>
                </c:pt>
                <c:pt idx="5748">
                  <c:v>2517</c:v>
                </c:pt>
                <c:pt idx="5749">
                  <c:v>2517</c:v>
                </c:pt>
                <c:pt idx="5750">
                  <c:v>2517</c:v>
                </c:pt>
                <c:pt idx="5751">
                  <c:v>2517</c:v>
                </c:pt>
                <c:pt idx="5752">
                  <c:v>2518</c:v>
                </c:pt>
                <c:pt idx="5753">
                  <c:v>2518</c:v>
                </c:pt>
                <c:pt idx="5754">
                  <c:v>2519</c:v>
                </c:pt>
                <c:pt idx="5755">
                  <c:v>2520</c:v>
                </c:pt>
                <c:pt idx="5756">
                  <c:v>2520</c:v>
                </c:pt>
                <c:pt idx="5757">
                  <c:v>2521</c:v>
                </c:pt>
                <c:pt idx="5758">
                  <c:v>2522</c:v>
                </c:pt>
                <c:pt idx="5759">
                  <c:v>2522</c:v>
                </c:pt>
                <c:pt idx="5760">
                  <c:v>2523</c:v>
                </c:pt>
                <c:pt idx="5761">
                  <c:v>2523</c:v>
                </c:pt>
                <c:pt idx="5762">
                  <c:v>2523</c:v>
                </c:pt>
                <c:pt idx="5763">
                  <c:v>2524</c:v>
                </c:pt>
                <c:pt idx="5764">
                  <c:v>2525</c:v>
                </c:pt>
                <c:pt idx="5765">
                  <c:v>2526</c:v>
                </c:pt>
                <c:pt idx="5766">
                  <c:v>2526</c:v>
                </c:pt>
                <c:pt idx="5767">
                  <c:v>2526</c:v>
                </c:pt>
                <c:pt idx="5768">
                  <c:v>2526</c:v>
                </c:pt>
                <c:pt idx="5769">
                  <c:v>2527</c:v>
                </c:pt>
                <c:pt idx="5770">
                  <c:v>2528</c:v>
                </c:pt>
                <c:pt idx="5771">
                  <c:v>2529</c:v>
                </c:pt>
                <c:pt idx="5772">
                  <c:v>2530</c:v>
                </c:pt>
                <c:pt idx="5773">
                  <c:v>2531</c:v>
                </c:pt>
                <c:pt idx="5774">
                  <c:v>2532</c:v>
                </c:pt>
                <c:pt idx="5775">
                  <c:v>2533</c:v>
                </c:pt>
                <c:pt idx="5776">
                  <c:v>2534</c:v>
                </c:pt>
                <c:pt idx="5777">
                  <c:v>2535</c:v>
                </c:pt>
                <c:pt idx="5778">
                  <c:v>2536</c:v>
                </c:pt>
                <c:pt idx="5779">
                  <c:v>2537</c:v>
                </c:pt>
                <c:pt idx="5780">
                  <c:v>2538</c:v>
                </c:pt>
                <c:pt idx="5781">
                  <c:v>2538</c:v>
                </c:pt>
                <c:pt idx="5782">
                  <c:v>2539</c:v>
                </c:pt>
                <c:pt idx="5783">
                  <c:v>2540</c:v>
                </c:pt>
                <c:pt idx="5784">
                  <c:v>2541</c:v>
                </c:pt>
                <c:pt idx="5785">
                  <c:v>2542</c:v>
                </c:pt>
                <c:pt idx="5786">
                  <c:v>2543</c:v>
                </c:pt>
                <c:pt idx="5787">
                  <c:v>2544</c:v>
                </c:pt>
                <c:pt idx="5788">
                  <c:v>2545</c:v>
                </c:pt>
                <c:pt idx="5789">
                  <c:v>2546</c:v>
                </c:pt>
                <c:pt idx="5790">
                  <c:v>2546</c:v>
                </c:pt>
                <c:pt idx="5791">
                  <c:v>2547</c:v>
                </c:pt>
                <c:pt idx="5792">
                  <c:v>2547</c:v>
                </c:pt>
                <c:pt idx="5793">
                  <c:v>2548</c:v>
                </c:pt>
                <c:pt idx="5794">
                  <c:v>2548</c:v>
                </c:pt>
                <c:pt idx="5795">
                  <c:v>2548</c:v>
                </c:pt>
                <c:pt idx="5796">
                  <c:v>2549</c:v>
                </c:pt>
                <c:pt idx="5797">
                  <c:v>2550</c:v>
                </c:pt>
                <c:pt idx="5798">
                  <c:v>2551</c:v>
                </c:pt>
                <c:pt idx="5799">
                  <c:v>2551</c:v>
                </c:pt>
                <c:pt idx="5800">
                  <c:v>2552</c:v>
                </c:pt>
                <c:pt idx="5801">
                  <c:v>2553</c:v>
                </c:pt>
                <c:pt idx="5802">
                  <c:v>2554</c:v>
                </c:pt>
                <c:pt idx="5803">
                  <c:v>2555</c:v>
                </c:pt>
                <c:pt idx="5804">
                  <c:v>2556</c:v>
                </c:pt>
                <c:pt idx="5805">
                  <c:v>2557</c:v>
                </c:pt>
                <c:pt idx="5806">
                  <c:v>2557</c:v>
                </c:pt>
                <c:pt idx="5807">
                  <c:v>2558</c:v>
                </c:pt>
                <c:pt idx="5808">
                  <c:v>2559</c:v>
                </c:pt>
                <c:pt idx="5809">
                  <c:v>2560</c:v>
                </c:pt>
                <c:pt idx="5810">
                  <c:v>2561</c:v>
                </c:pt>
                <c:pt idx="5811">
                  <c:v>2561</c:v>
                </c:pt>
                <c:pt idx="5812">
                  <c:v>2561</c:v>
                </c:pt>
                <c:pt idx="5813">
                  <c:v>2561</c:v>
                </c:pt>
                <c:pt idx="5814">
                  <c:v>2562</c:v>
                </c:pt>
                <c:pt idx="5815">
                  <c:v>2562</c:v>
                </c:pt>
                <c:pt idx="5816">
                  <c:v>2562</c:v>
                </c:pt>
                <c:pt idx="5817">
                  <c:v>2563</c:v>
                </c:pt>
                <c:pt idx="5818">
                  <c:v>2564</c:v>
                </c:pt>
                <c:pt idx="5819">
                  <c:v>2564</c:v>
                </c:pt>
                <c:pt idx="5820">
                  <c:v>2565</c:v>
                </c:pt>
                <c:pt idx="5821">
                  <c:v>2566</c:v>
                </c:pt>
                <c:pt idx="5822">
                  <c:v>2567</c:v>
                </c:pt>
                <c:pt idx="5823">
                  <c:v>2568</c:v>
                </c:pt>
                <c:pt idx="5824">
                  <c:v>2569</c:v>
                </c:pt>
                <c:pt idx="5825">
                  <c:v>2570</c:v>
                </c:pt>
                <c:pt idx="5826">
                  <c:v>2571</c:v>
                </c:pt>
                <c:pt idx="5827">
                  <c:v>2572</c:v>
                </c:pt>
                <c:pt idx="5828">
                  <c:v>2573</c:v>
                </c:pt>
                <c:pt idx="5829">
                  <c:v>2574</c:v>
                </c:pt>
                <c:pt idx="5830">
                  <c:v>2575</c:v>
                </c:pt>
                <c:pt idx="5831">
                  <c:v>2576</c:v>
                </c:pt>
                <c:pt idx="5832">
                  <c:v>2577</c:v>
                </c:pt>
                <c:pt idx="5833">
                  <c:v>2578</c:v>
                </c:pt>
                <c:pt idx="5834">
                  <c:v>2579</c:v>
                </c:pt>
                <c:pt idx="5835">
                  <c:v>2580</c:v>
                </c:pt>
                <c:pt idx="5836">
                  <c:v>2580</c:v>
                </c:pt>
                <c:pt idx="5837">
                  <c:v>2580</c:v>
                </c:pt>
                <c:pt idx="5838">
                  <c:v>2581</c:v>
                </c:pt>
                <c:pt idx="5839">
                  <c:v>2582</c:v>
                </c:pt>
                <c:pt idx="5840">
                  <c:v>2583</c:v>
                </c:pt>
                <c:pt idx="5841">
                  <c:v>2584</c:v>
                </c:pt>
                <c:pt idx="5842">
                  <c:v>2585</c:v>
                </c:pt>
                <c:pt idx="5843">
                  <c:v>2585</c:v>
                </c:pt>
                <c:pt idx="5844">
                  <c:v>2585</c:v>
                </c:pt>
                <c:pt idx="5845">
                  <c:v>2585</c:v>
                </c:pt>
                <c:pt idx="5846">
                  <c:v>2585</c:v>
                </c:pt>
                <c:pt idx="5847">
                  <c:v>2585</c:v>
                </c:pt>
                <c:pt idx="5848">
                  <c:v>2585</c:v>
                </c:pt>
                <c:pt idx="5849">
                  <c:v>2585</c:v>
                </c:pt>
                <c:pt idx="5850">
                  <c:v>2585</c:v>
                </c:pt>
                <c:pt idx="5851">
                  <c:v>2585</c:v>
                </c:pt>
                <c:pt idx="5852">
                  <c:v>2585</c:v>
                </c:pt>
                <c:pt idx="5853">
                  <c:v>2586</c:v>
                </c:pt>
                <c:pt idx="5854">
                  <c:v>2586</c:v>
                </c:pt>
                <c:pt idx="5855">
                  <c:v>2586</c:v>
                </c:pt>
                <c:pt idx="5856">
                  <c:v>2587</c:v>
                </c:pt>
                <c:pt idx="5857">
                  <c:v>2588</c:v>
                </c:pt>
                <c:pt idx="5858">
                  <c:v>2588</c:v>
                </c:pt>
                <c:pt idx="5859">
                  <c:v>2588</c:v>
                </c:pt>
                <c:pt idx="5860">
                  <c:v>2588</c:v>
                </c:pt>
                <c:pt idx="5861">
                  <c:v>2589</c:v>
                </c:pt>
                <c:pt idx="5862">
                  <c:v>2589</c:v>
                </c:pt>
                <c:pt idx="5863">
                  <c:v>2589</c:v>
                </c:pt>
                <c:pt idx="5864">
                  <c:v>2589</c:v>
                </c:pt>
                <c:pt idx="5865">
                  <c:v>2589</c:v>
                </c:pt>
                <c:pt idx="5866">
                  <c:v>2590</c:v>
                </c:pt>
                <c:pt idx="5867">
                  <c:v>2591</c:v>
                </c:pt>
                <c:pt idx="5868">
                  <c:v>2592</c:v>
                </c:pt>
                <c:pt idx="5869">
                  <c:v>2592</c:v>
                </c:pt>
                <c:pt idx="5870">
                  <c:v>2592</c:v>
                </c:pt>
                <c:pt idx="5871">
                  <c:v>2593</c:v>
                </c:pt>
                <c:pt idx="5872">
                  <c:v>2593</c:v>
                </c:pt>
                <c:pt idx="5873">
                  <c:v>2594</c:v>
                </c:pt>
                <c:pt idx="5874">
                  <c:v>2594</c:v>
                </c:pt>
                <c:pt idx="5875">
                  <c:v>2595</c:v>
                </c:pt>
                <c:pt idx="5876">
                  <c:v>2596</c:v>
                </c:pt>
                <c:pt idx="5877">
                  <c:v>2597</c:v>
                </c:pt>
                <c:pt idx="5878">
                  <c:v>2598</c:v>
                </c:pt>
                <c:pt idx="5879">
                  <c:v>2598</c:v>
                </c:pt>
                <c:pt idx="5880">
                  <c:v>2599</c:v>
                </c:pt>
                <c:pt idx="5881">
                  <c:v>2599</c:v>
                </c:pt>
                <c:pt idx="5882">
                  <c:v>2599</c:v>
                </c:pt>
                <c:pt idx="5883">
                  <c:v>2599</c:v>
                </c:pt>
                <c:pt idx="5884">
                  <c:v>2599</c:v>
                </c:pt>
                <c:pt idx="5885">
                  <c:v>2599</c:v>
                </c:pt>
                <c:pt idx="5886">
                  <c:v>2600</c:v>
                </c:pt>
                <c:pt idx="5887">
                  <c:v>2601</c:v>
                </c:pt>
                <c:pt idx="5888">
                  <c:v>2601</c:v>
                </c:pt>
                <c:pt idx="5889">
                  <c:v>2601</c:v>
                </c:pt>
                <c:pt idx="5890">
                  <c:v>2601</c:v>
                </c:pt>
                <c:pt idx="5891">
                  <c:v>2601</c:v>
                </c:pt>
                <c:pt idx="5892">
                  <c:v>2601</c:v>
                </c:pt>
                <c:pt idx="5893">
                  <c:v>2601</c:v>
                </c:pt>
                <c:pt idx="5894">
                  <c:v>2601</c:v>
                </c:pt>
                <c:pt idx="5895">
                  <c:v>2601</c:v>
                </c:pt>
                <c:pt idx="5896">
                  <c:v>2601</c:v>
                </c:pt>
                <c:pt idx="5897">
                  <c:v>2601</c:v>
                </c:pt>
                <c:pt idx="5898">
                  <c:v>2601</c:v>
                </c:pt>
                <c:pt idx="5899">
                  <c:v>2601</c:v>
                </c:pt>
                <c:pt idx="5900">
                  <c:v>2602</c:v>
                </c:pt>
                <c:pt idx="5901">
                  <c:v>2603</c:v>
                </c:pt>
                <c:pt idx="5902">
                  <c:v>2604</c:v>
                </c:pt>
                <c:pt idx="5903">
                  <c:v>2605</c:v>
                </c:pt>
                <c:pt idx="5904">
                  <c:v>2606</c:v>
                </c:pt>
                <c:pt idx="5905">
                  <c:v>2607</c:v>
                </c:pt>
                <c:pt idx="5906">
                  <c:v>2608</c:v>
                </c:pt>
                <c:pt idx="5907">
                  <c:v>2609</c:v>
                </c:pt>
                <c:pt idx="5908">
                  <c:v>2610</c:v>
                </c:pt>
                <c:pt idx="5909">
                  <c:v>2611</c:v>
                </c:pt>
                <c:pt idx="5910">
                  <c:v>2612</c:v>
                </c:pt>
                <c:pt idx="5911">
                  <c:v>2613</c:v>
                </c:pt>
                <c:pt idx="5912">
                  <c:v>2614</c:v>
                </c:pt>
                <c:pt idx="5913">
                  <c:v>2615</c:v>
                </c:pt>
                <c:pt idx="5914">
                  <c:v>2616</c:v>
                </c:pt>
                <c:pt idx="5915">
                  <c:v>2616</c:v>
                </c:pt>
                <c:pt idx="5916">
                  <c:v>2617</c:v>
                </c:pt>
                <c:pt idx="5917">
                  <c:v>2617</c:v>
                </c:pt>
                <c:pt idx="5918">
                  <c:v>2617</c:v>
                </c:pt>
                <c:pt idx="5919">
                  <c:v>2617</c:v>
                </c:pt>
                <c:pt idx="5920">
                  <c:v>2617</c:v>
                </c:pt>
                <c:pt idx="5921">
                  <c:v>2617</c:v>
                </c:pt>
                <c:pt idx="5922">
                  <c:v>2617</c:v>
                </c:pt>
                <c:pt idx="5923">
                  <c:v>2617</c:v>
                </c:pt>
                <c:pt idx="5924">
                  <c:v>2617</c:v>
                </c:pt>
                <c:pt idx="5925">
                  <c:v>2617</c:v>
                </c:pt>
                <c:pt idx="5926">
                  <c:v>2617</c:v>
                </c:pt>
                <c:pt idx="5927">
                  <c:v>2617</c:v>
                </c:pt>
                <c:pt idx="5928">
                  <c:v>2617</c:v>
                </c:pt>
                <c:pt idx="5929">
                  <c:v>2618</c:v>
                </c:pt>
                <c:pt idx="5930">
                  <c:v>2618</c:v>
                </c:pt>
                <c:pt idx="5931">
                  <c:v>2618</c:v>
                </c:pt>
                <c:pt idx="5932">
                  <c:v>2618</c:v>
                </c:pt>
                <c:pt idx="5933">
                  <c:v>2619</c:v>
                </c:pt>
                <c:pt idx="5934">
                  <c:v>2619</c:v>
                </c:pt>
                <c:pt idx="5935">
                  <c:v>2619</c:v>
                </c:pt>
                <c:pt idx="5936">
                  <c:v>2619</c:v>
                </c:pt>
                <c:pt idx="5937">
                  <c:v>2619</c:v>
                </c:pt>
                <c:pt idx="5938">
                  <c:v>2619</c:v>
                </c:pt>
                <c:pt idx="5939">
                  <c:v>2619</c:v>
                </c:pt>
                <c:pt idx="5940">
                  <c:v>2620</c:v>
                </c:pt>
                <c:pt idx="5941">
                  <c:v>2620</c:v>
                </c:pt>
                <c:pt idx="5942">
                  <c:v>2620</c:v>
                </c:pt>
                <c:pt idx="5943">
                  <c:v>2621</c:v>
                </c:pt>
                <c:pt idx="5944">
                  <c:v>2621</c:v>
                </c:pt>
                <c:pt idx="5945">
                  <c:v>2621</c:v>
                </c:pt>
                <c:pt idx="5946">
                  <c:v>2621</c:v>
                </c:pt>
                <c:pt idx="5947">
                  <c:v>2622</c:v>
                </c:pt>
                <c:pt idx="5948">
                  <c:v>2622</c:v>
                </c:pt>
                <c:pt idx="5949">
                  <c:v>2622</c:v>
                </c:pt>
                <c:pt idx="5950">
                  <c:v>2623</c:v>
                </c:pt>
                <c:pt idx="5951">
                  <c:v>2623</c:v>
                </c:pt>
                <c:pt idx="5952">
                  <c:v>2623</c:v>
                </c:pt>
                <c:pt idx="5953">
                  <c:v>2623</c:v>
                </c:pt>
                <c:pt idx="5954">
                  <c:v>2623</c:v>
                </c:pt>
                <c:pt idx="5955">
                  <c:v>2623</c:v>
                </c:pt>
                <c:pt idx="5956">
                  <c:v>2623</c:v>
                </c:pt>
                <c:pt idx="5957">
                  <c:v>2623</c:v>
                </c:pt>
                <c:pt idx="5958">
                  <c:v>2623</c:v>
                </c:pt>
                <c:pt idx="5959">
                  <c:v>2624</c:v>
                </c:pt>
                <c:pt idx="5960">
                  <c:v>2624</c:v>
                </c:pt>
                <c:pt idx="5961">
                  <c:v>2624</c:v>
                </c:pt>
                <c:pt idx="5962">
                  <c:v>2624</c:v>
                </c:pt>
                <c:pt idx="5963">
                  <c:v>2624</c:v>
                </c:pt>
                <c:pt idx="5964">
                  <c:v>2624</c:v>
                </c:pt>
                <c:pt idx="5965">
                  <c:v>2624</c:v>
                </c:pt>
                <c:pt idx="5966">
                  <c:v>2624</c:v>
                </c:pt>
                <c:pt idx="5967">
                  <c:v>2624</c:v>
                </c:pt>
                <c:pt idx="5968">
                  <c:v>2624</c:v>
                </c:pt>
                <c:pt idx="5969">
                  <c:v>2624</c:v>
                </c:pt>
                <c:pt idx="5970">
                  <c:v>2625</c:v>
                </c:pt>
                <c:pt idx="5971">
                  <c:v>2625</c:v>
                </c:pt>
                <c:pt idx="5972">
                  <c:v>2625</c:v>
                </c:pt>
                <c:pt idx="5973">
                  <c:v>2626</c:v>
                </c:pt>
                <c:pt idx="5974">
                  <c:v>2627</c:v>
                </c:pt>
                <c:pt idx="5975">
                  <c:v>2628</c:v>
                </c:pt>
                <c:pt idx="5976">
                  <c:v>2629</c:v>
                </c:pt>
                <c:pt idx="5977">
                  <c:v>2629</c:v>
                </c:pt>
                <c:pt idx="5978">
                  <c:v>2629</c:v>
                </c:pt>
                <c:pt idx="5979">
                  <c:v>2629</c:v>
                </c:pt>
                <c:pt idx="5980">
                  <c:v>2630</c:v>
                </c:pt>
                <c:pt idx="5981">
                  <c:v>2631</c:v>
                </c:pt>
                <c:pt idx="5982">
                  <c:v>2631</c:v>
                </c:pt>
                <c:pt idx="5983">
                  <c:v>2632</c:v>
                </c:pt>
                <c:pt idx="5984">
                  <c:v>2632</c:v>
                </c:pt>
                <c:pt idx="5985">
                  <c:v>2632</c:v>
                </c:pt>
                <c:pt idx="5986">
                  <c:v>2632</c:v>
                </c:pt>
                <c:pt idx="5987">
                  <c:v>2632</c:v>
                </c:pt>
                <c:pt idx="5988">
                  <c:v>2632</c:v>
                </c:pt>
                <c:pt idx="5989">
                  <c:v>2632</c:v>
                </c:pt>
                <c:pt idx="5990">
                  <c:v>2632</c:v>
                </c:pt>
                <c:pt idx="5991">
                  <c:v>2632</c:v>
                </c:pt>
                <c:pt idx="5992">
                  <c:v>2632</c:v>
                </c:pt>
                <c:pt idx="5993">
                  <c:v>2632</c:v>
                </c:pt>
                <c:pt idx="5994">
                  <c:v>2632</c:v>
                </c:pt>
                <c:pt idx="5995">
                  <c:v>2632</c:v>
                </c:pt>
                <c:pt idx="5996">
                  <c:v>2632</c:v>
                </c:pt>
                <c:pt idx="5997">
                  <c:v>2633</c:v>
                </c:pt>
                <c:pt idx="5998">
                  <c:v>2633</c:v>
                </c:pt>
                <c:pt idx="5999">
                  <c:v>2633</c:v>
                </c:pt>
                <c:pt idx="6000">
                  <c:v>2633</c:v>
                </c:pt>
                <c:pt idx="6001">
                  <c:v>2633</c:v>
                </c:pt>
                <c:pt idx="6002">
                  <c:v>2633</c:v>
                </c:pt>
                <c:pt idx="6003">
                  <c:v>2633</c:v>
                </c:pt>
                <c:pt idx="6004">
                  <c:v>2634</c:v>
                </c:pt>
                <c:pt idx="6005">
                  <c:v>2634</c:v>
                </c:pt>
                <c:pt idx="6006">
                  <c:v>2635</c:v>
                </c:pt>
                <c:pt idx="6007">
                  <c:v>2636</c:v>
                </c:pt>
                <c:pt idx="6008">
                  <c:v>2636</c:v>
                </c:pt>
                <c:pt idx="6009">
                  <c:v>2636</c:v>
                </c:pt>
                <c:pt idx="6010">
                  <c:v>2636</c:v>
                </c:pt>
                <c:pt idx="6011">
                  <c:v>2636</c:v>
                </c:pt>
                <c:pt idx="6012">
                  <c:v>2636</c:v>
                </c:pt>
                <c:pt idx="6013">
                  <c:v>2636</c:v>
                </c:pt>
                <c:pt idx="6014">
                  <c:v>2636</c:v>
                </c:pt>
                <c:pt idx="6015">
                  <c:v>2636</c:v>
                </c:pt>
                <c:pt idx="6016">
                  <c:v>2636</c:v>
                </c:pt>
                <c:pt idx="6017">
                  <c:v>2636</c:v>
                </c:pt>
                <c:pt idx="6018">
                  <c:v>2637</c:v>
                </c:pt>
                <c:pt idx="6019">
                  <c:v>2638</c:v>
                </c:pt>
                <c:pt idx="6020">
                  <c:v>2638</c:v>
                </c:pt>
                <c:pt idx="6021">
                  <c:v>2639</c:v>
                </c:pt>
                <c:pt idx="6022">
                  <c:v>2639</c:v>
                </c:pt>
                <c:pt idx="6023">
                  <c:v>2639</c:v>
                </c:pt>
                <c:pt idx="6024">
                  <c:v>2639</c:v>
                </c:pt>
                <c:pt idx="6025">
                  <c:v>2640</c:v>
                </c:pt>
                <c:pt idx="6026">
                  <c:v>2640</c:v>
                </c:pt>
                <c:pt idx="6027">
                  <c:v>2640</c:v>
                </c:pt>
                <c:pt idx="6028">
                  <c:v>2640</c:v>
                </c:pt>
                <c:pt idx="6029">
                  <c:v>2640</c:v>
                </c:pt>
                <c:pt idx="6030">
                  <c:v>2640</c:v>
                </c:pt>
                <c:pt idx="6031">
                  <c:v>2640</c:v>
                </c:pt>
                <c:pt idx="6032">
                  <c:v>2640</c:v>
                </c:pt>
                <c:pt idx="6033">
                  <c:v>2640</c:v>
                </c:pt>
                <c:pt idx="6034">
                  <c:v>2640</c:v>
                </c:pt>
                <c:pt idx="6035">
                  <c:v>2641</c:v>
                </c:pt>
                <c:pt idx="6036">
                  <c:v>2641</c:v>
                </c:pt>
                <c:pt idx="6037">
                  <c:v>2642</c:v>
                </c:pt>
                <c:pt idx="6038">
                  <c:v>2643</c:v>
                </c:pt>
                <c:pt idx="6039">
                  <c:v>2643</c:v>
                </c:pt>
                <c:pt idx="6040">
                  <c:v>2644</c:v>
                </c:pt>
                <c:pt idx="6041">
                  <c:v>2645</c:v>
                </c:pt>
                <c:pt idx="6042">
                  <c:v>2646</c:v>
                </c:pt>
                <c:pt idx="6043">
                  <c:v>2647</c:v>
                </c:pt>
                <c:pt idx="6044">
                  <c:v>2648</c:v>
                </c:pt>
                <c:pt idx="6045">
                  <c:v>2649</c:v>
                </c:pt>
                <c:pt idx="6046">
                  <c:v>2650</c:v>
                </c:pt>
                <c:pt idx="6047">
                  <c:v>2651</c:v>
                </c:pt>
                <c:pt idx="6048">
                  <c:v>2652</c:v>
                </c:pt>
                <c:pt idx="6049">
                  <c:v>2652</c:v>
                </c:pt>
                <c:pt idx="6050">
                  <c:v>2652</c:v>
                </c:pt>
                <c:pt idx="6051">
                  <c:v>2652</c:v>
                </c:pt>
                <c:pt idx="6052">
                  <c:v>2652</c:v>
                </c:pt>
                <c:pt idx="6053">
                  <c:v>2653</c:v>
                </c:pt>
                <c:pt idx="6054">
                  <c:v>2654</c:v>
                </c:pt>
                <c:pt idx="6055">
                  <c:v>2654</c:v>
                </c:pt>
                <c:pt idx="6056">
                  <c:v>2655</c:v>
                </c:pt>
                <c:pt idx="6057">
                  <c:v>2655</c:v>
                </c:pt>
                <c:pt idx="6058">
                  <c:v>2656</c:v>
                </c:pt>
                <c:pt idx="6059">
                  <c:v>2657</c:v>
                </c:pt>
                <c:pt idx="6060">
                  <c:v>2657</c:v>
                </c:pt>
                <c:pt idx="6061">
                  <c:v>2658</c:v>
                </c:pt>
                <c:pt idx="6062">
                  <c:v>2659</c:v>
                </c:pt>
                <c:pt idx="6063">
                  <c:v>2660</c:v>
                </c:pt>
                <c:pt idx="6064">
                  <c:v>2661</c:v>
                </c:pt>
                <c:pt idx="6065">
                  <c:v>2662</c:v>
                </c:pt>
                <c:pt idx="6066">
                  <c:v>2662</c:v>
                </c:pt>
                <c:pt idx="6067">
                  <c:v>2662</c:v>
                </c:pt>
                <c:pt idx="6068">
                  <c:v>2663</c:v>
                </c:pt>
                <c:pt idx="6069">
                  <c:v>2664</c:v>
                </c:pt>
                <c:pt idx="6070">
                  <c:v>2664</c:v>
                </c:pt>
                <c:pt idx="6071">
                  <c:v>2665</c:v>
                </c:pt>
                <c:pt idx="6072">
                  <c:v>2665</c:v>
                </c:pt>
                <c:pt idx="6073">
                  <c:v>2665</c:v>
                </c:pt>
                <c:pt idx="6074">
                  <c:v>2665</c:v>
                </c:pt>
                <c:pt idx="6075">
                  <c:v>2665</c:v>
                </c:pt>
                <c:pt idx="6076">
                  <c:v>2665</c:v>
                </c:pt>
                <c:pt idx="6077">
                  <c:v>2666</c:v>
                </c:pt>
                <c:pt idx="6078">
                  <c:v>2667</c:v>
                </c:pt>
                <c:pt idx="6079">
                  <c:v>2667</c:v>
                </c:pt>
                <c:pt idx="6080">
                  <c:v>2667</c:v>
                </c:pt>
                <c:pt idx="6081">
                  <c:v>2667</c:v>
                </c:pt>
                <c:pt idx="6082">
                  <c:v>2667</c:v>
                </c:pt>
                <c:pt idx="6083">
                  <c:v>2668</c:v>
                </c:pt>
                <c:pt idx="6084">
                  <c:v>2669</c:v>
                </c:pt>
                <c:pt idx="6085">
                  <c:v>2669</c:v>
                </c:pt>
                <c:pt idx="6086">
                  <c:v>2669</c:v>
                </c:pt>
                <c:pt idx="6087">
                  <c:v>2669</c:v>
                </c:pt>
                <c:pt idx="6088">
                  <c:v>2669</c:v>
                </c:pt>
                <c:pt idx="6089">
                  <c:v>2670</c:v>
                </c:pt>
                <c:pt idx="6090">
                  <c:v>2671</c:v>
                </c:pt>
                <c:pt idx="6091">
                  <c:v>2672</c:v>
                </c:pt>
                <c:pt idx="6092">
                  <c:v>2673</c:v>
                </c:pt>
                <c:pt idx="6093">
                  <c:v>2674</c:v>
                </c:pt>
                <c:pt idx="6094">
                  <c:v>2675</c:v>
                </c:pt>
                <c:pt idx="6095">
                  <c:v>2676</c:v>
                </c:pt>
                <c:pt idx="6096">
                  <c:v>2676</c:v>
                </c:pt>
                <c:pt idx="6097">
                  <c:v>2677</c:v>
                </c:pt>
                <c:pt idx="6098">
                  <c:v>2678</c:v>
                </c:pt>
                <c:pt idx="6099">
                  <c:v>2679</c:v>
                </c:pt>
                <c:pt idx="6100">
                  <c:v>2680</c:v>
                </c:pt>
                <c:pt idx="6101">
                  <c:v>2680</c:v>
                </c:pt>
                <c:pt idx="6102">
                  <c:v>2680</c:v>
                </c:pt>
                <c:pt idx="6103">
                  <c:v>2680</c:v>
                </c:pt>
                <c:pt idx="6104">
                  <c:v>2680</c:v>
                </c:pt>
                <c:pt idx="6105">
                  <c:v>2680</c:v>
                </c:pt>
                <c:pt idx="6106">
                  <c:v>2681</c:v>
                </c:pt>
                <c:pt idx="6107">
                  <c:v>2682</c:v>
                </c:pt>
                <c:pt idx="6108">
                  <c:v>2682</c:v>
                </c:pt>
                <c:pt idx="6109">
                  <c:v>2682</c:v>
                </c:pt>
                <c:pt idx="6110">
                  <c:v>2682</c:v>
                </c:pt>
                <c:pt idx="6111">
                  <c:v>2683</c:v>
                </c:pt>
                <c:pt idx="6112">
                  <c:v>2683</c:v>
                </c:pt>
                <c:pt idx="6113">
                  <c:v>2683</c:v>
                </c:pt>
                <c:pt idx="6114">
                  <c:v>2684</c:v>
                </c:pt>
                <c:pt idx="6115">
                  <c:v>2684</c:v>
                </c:pt>
                <c:pt idx="6116">
                  <c:v>2685</c:v>
                </c:pt>
                <c:pt idx="6117">
                  <c:v>2686</c:v>
                </c:pt>
                <c:pt idx="6118">
                  <c:v>2686</c:v>
                </c:pt>
                <c:pt idx="6119">
                  <c:v>2686</c:v>
                </c:pt>
                <c:pt idx="6120">
                  <c:v>2686</c:v>
                </c:pt>
                <c:pt idx="6121">
                  <c:v>2686</c:v>
                </c:pt>
                <c:pt idx="6122">
                  <c:v>2686</c:v>
                </c:pt>
                <c:pt idx="6123">
                  <c:v>2686</c:v>
                </c:pt>
                <c:pt idx="6124">
                  <c:v>2686</c:v>
                </c:pt>
                <c:pt idx="6125">
                  <c:v>2686</c:v>
                </c:pt>
                <c:pt idx="6126">
                  <c:v>2687</c:v>
                </c:pt>
                <c:pt idx="6127">
                  <c:v>2687</c:v>
                </c:pt>
                <c:pt idx="6128">
                  <c:v>2687</c:v>
                </c:pt>
                <c:pt idx="6129">
                  <c:v>2687</c:v>
                </c:pt>
                <c:pt idx="6130">
                  <c:v>2687</c:v>
                </c:pt>
                <c:pt idx="6131">
                  <c:v>2687</c:v>
                </c:pt>
                <c:pt idx="6132">
                  <c:v>2688</c:v>
                </c:pt>
                <c:pt idx="6133">
                  <c:v>2688</c:v>
                </c:pt>
                <c:pt idx="6134">
                  <c:v>2688</c:v>
                </c:pt>
                <c:pt idx="6135">
                  <c:v>2688</c:v>
                </c:pt>
                <c:pt idx="6136">
                  <c:v>2688</c:v>
                </c:pt>
                <c:pt idx="6137">
                  <c:v>2688</c:v>
                </c:pt>
                <c:pt idx="6138">
                  <c:v>2688</c:v>
                </c:pt>
                <c:pt idx="6139">
                  <c:v>2688</c:v>
                </c:pt>
                <c:pt idx="6140">
                  <c:v>2688</c:v>
                </c:pt>
                <c:pt idx="6141">
                  <c:v>2688</c:v>
                </c:pt>
                <c:pt idx="6142">
                  <c:v>2688</c:v>
                </c:pt>
                <c:pt idx="6143">
                  <c:v>2689</c:v>
                </c:pt>
                <c:pt idx="6144">
                  <c:v>2689</c:v>
                </c:pt>
                <c:pt idx="6145">
                  <c:v>2689</c:v>
                </c:pt>
                <c:pt idx="6146">
                  <c:v>2690</c:v>
                </c:pt>
                <c:pt idx="6147">
                  <c:v>2691</c:v>
                </c:pt>
                <c:pt idx="6148">
                  <c:v>2692</c:v>
                </c:pt>
                <c:pt idx="6149">
                  <c:v>2693</c:v>
                </c:pt>
                <c:pt idx="6150">
                  <c:v>2694</c:v>
                </c:pt>
                <c:pt idx="6151">
                  <c:v>2694</c:v>
                </c:pt>
                <c:pt idx="6152">
                  <c:v>2694</c:v>
                </c:pt>
                <c:pt idx="6153">
                  <c:v>2694</c:v>
                </c:pt>
                <c:pt idx="6154">
                  <c:v>2694</c:v>
                </c:pt>
                <c:pt idx="6155">
                  <c:v>2694</c:v>
                </c:pt>
                <c:pt idx="6156">
                  <c:v>2694</c:v>
                </c:pt>
                <c:pt idx="6157">
                  <c:v>2694</c:v>
                </c:pt>
                <c:pt idx="6158">
                  <c:v>2695</c:v>
                </c:pt>
                <c:pt idx="6159">
                  <c:v>2695</c:v>
                </c:pt>
                <c:pt idx="6160">
                  <c:v>2696</c:v>
                </c:pt>
                <c:pt idx="6161">
                  <c:v>2696</c:v>
                </c:pt>
                <c:pt idx="6162">
                  <c:v>2696</c:v>
                </c:pt>
                <c:pt idx="6163">
                  <c:v>2696</c:v>
                </c:pt>
                <c:pt idx="6164">
                  <c:v>2696</c:v>
                </c:pt>
                <c:pt idx="6165">
                  <c:v>2696</c:v>
                </c:pt>
                <c:pt idx="6166">
                  <c:v>2696</c:v>
                </c:pt>
                <c:pt idx="6167">
                  <c:v>2696</c:v>
                </c:pt>
                <c:pt idx="6168">
                  <c:v>2696</c:v>
                </c:pt>
                <c:pt idx="6169">
                  <c:v>2696</c:v>
                </c:pt>
                <c:pt idx="6170">
                  <c:v>2696</c:v>
                </c:pt>
                <c:pt idx="6171">
                  <c:v>2696</c:v>
                </c:pt>
                <c:pt idx="6172">
                  <c:v>2696</c:v>
                </c:pt>
                <c:pt idx="6173">
                  <c:v>2696</c:v>
                </c:pt>
                <c:pt idx="6174">
                  <c:v>2697</c:v>
                </c:pt>
                <c:pt idx="6175">
                  <c:v>2697</c:v>
                </c:pt>
                <c:pt idx="6176">
                  <c:v>2697</c:v>
                </c:pt>
                <c:pt idx="6177">
                  <c:v>2697</c:v>
                </c:pt>
                <c:pt idx="6178">
                  <c:v>2697</c:v>
                </c:pt>
                <c:pt idx="6179">
                  <c:v>2697</c:v>
                </c:pt>
                <c:pt idx="6180">
                  <c:v>2697</c:v>
                </c:pt>
                <c:pt idx="6181">
                  <c:v>2697</c:v>
                </c:pt>
                <c:pt idx="6182">
                  <c:v>2697</c:v>
                </c:pt>
                <c:pt idx="6183">
                  <c:v>2697</c:v>
                </c:pt>
                <c:pt idx="6184">
                  <c:v>2698</c:v>
                </c:pt>
                <c:pt idx="6185">
                  <c:v>2698</c:v>
                </c:pt>
                <c:pt idx="6186">
                  <c:v>2698</c:v>
                </c:pt>
                <c:pt idx="6187">
                  <c:v>2699</c:v>
                </c:pt>
                <c:pt idx="6188">
                  <c:v>2700</c:v>
                </c:pt>
                <c:pt idx="6189">
                  <c:v>2701</c:v>
                </c:pt>
                <c:pt idx="6190">
                  <c:v>2701</c:v>
                </c:pt>
                <c:pt idx="6191">
                  <c:v>2701</c:v>
                </c:pt>
                <c:pt idx="6192">
                  <c:v>2701</c:v>
                </c:pt>
                <c:pt idx="6193">
                  <c:v>2701</c:v>
                </c:pt>
                <c:pt idx="6194">
                  <c:v>2701</c:v>
                </c:pt>
                <c:pt idx="6195">
                  <c:v>2701</c:v>
                </c:pt>
                <c:pt idx="6196">
                  <c:v>2702</c:v>
                </c:pt>
                <c:pt idx="6197">
                  <c:v>2702</c:v>
                </c:pt>
                <c:pt idx="6198">
                  <c:v>2702</c:v>
                </c:pt>
                <c:pt idx="6199">
                  <c:v>2702</c:v>
                </c:pt>
                <c:pt idx="6200">
                  <c:v>2702</c:v>
                </c:pt>
                <c:pt idx="6201">
                  <c:v>2702</c:v>
                </c:pt>
                <c:pt idx="6202">
                  <c:v>2702</c:v>
                </c:pt>
                <c:pt idx="6203">
                  <c:v>2703</c:v>
                </c:pt>
                <c:pt idx="6204">
                  <c:v>2703</c:v>
                </c:pt>
                <c:pt idx="6205">
                  <c:v>2704</c:v>
                </c:pt>
                <c:pt idx="6206">
                  <c:v>2704</c:v>
                </c:pt>
                <c:pt idx="6207">
                  <c:v>2704</c:v>
                </c:pt>
                <c:pt idx="6208">
                  <c:v>2704</c:v>
                </c:pt>
                <c:pt idx="6209">
                  <c:v>2704</c:v>
                </c:pt>
                <c:pt idx="6210">
                  <c:v>2704</c:v>
                </c:pt>
                <c:pt idx="6211">
                  <c:v>2704</c:v>
                </c:pt>
                <c:pt idx="6212">
                  <c:v>2705</c:v>
                </c:pt>
                <c:pt idx="6213">
                  <c:v>2705</c:v>
                </c:pt>
                <c:pt idx="6214">
                  <c:v>2706</c:v>
                </c:pt>
                <c:pt idx="6215">
                  <c:v>2707</c:v>
                </c:pt>
                <c:pt idx="6216">
                  <c:v>2708</c:v>
                </c:pt>
                <c:pt idx="6217">
                  <c:v>2709</c:v>
                </c:pt>
                <c:pt idx="6218">
                  <c:v>2710</c:v>
                </c:pt>
                <c:pt idx="6219">
                  <c:v>2711</c:v>
                </c:pt>
                <c:pt idx="6220">
                  <c:v>2711</c:v>
                </c:pt>
                <c:pt idx="6221">
                  <c:v>2712</c:v>
                </c:pt>
                <c:pt idx="6222">
                  <c:v>2713</c:v>
                </c:pt>
                <c:pt idx="6223">
                  <c:v>2714</c:v>
                </c:pt>
                <c:pt idx="6224">
                  <c:v>2715</c:v>
                </c:pt>
                <c:pt idx="6225">
                  <c:v>2716</c:v>
                </c:pt>
                <c:pt idx="6226">
                  <c:v>2717</c:v>
                </c:pt>
                <c:pt idx="6227">
                  <c:v>2717</c:v>
                </c:pt>
                <c:pt idx="6228">
                  <c:v>2717</c:v>
                </c:pt>
                <c:pt idx="6229">
                  <c:v>2718</c:v>
                </c:pt>
                <c:pt idx="6230">
                  <c:v>2719</c:v>
                </c:pt>
                <c:pt idx="6231">
                  <c:v>2719</c:v>
                </c:pt>
                <c:pt idx="6232">
                  <c:v>2719</c:v>
                </c:pt>
                <c:pt idx="6233">
                  <c:v>2719</c:v>
                </c:pt>
                <c:pt idx="6234">
                  <c:v>2719</c:v>
                </c:pt>
                <c:pt idx="6235">
                  <c:v>2720</c:v>
                </c:pt>
                <c:pt idx="6236">
                  <c:v>2720</c:v>
                </c:pt>
                <c:pt idx="6237">
                  <c:v>2720</c:v>
                </c:pt>
                <c:pt idx="6238">
                  <c:v>2720</c:v>
                </c:pt>
                <c:pt idx="6239">
                  <c:v>2720</c:v>
                </c:pt>
                <c:pt idx="6240">
                  <c:v>2720</c:v>
                </c:pt>
                <c:pt idx="6241">
                  <c:v>2720</c:v>
                </c:pt>
                <c:pt idx="6242">
                  <c:v>2720</c:v>
                </c:pt>
                <c:pt idx="6243">
                  <c:v>2720</c:v>
                </c:pt>
                <c:pt idx="6244">
                  <c:v>2720</c:v>
                </c:pt>
                <c:pt idx="6245">
                  <c:v>2720</c:v>
                </c:pt>
                <c:pt idx="6246">
                  <c:v>2720</c:v>
                </c:pt>
                <c:pt idx="6247">
                  <c:v>2720</c:v>
                </c:pt>
                <c:pt idx="6248">
                  <c:v>2720</c:v>
                </c:pt>
                <c:pt idx="6249">
                  <c:v>2721</c:v>
                </c:pt>
                <c:pt idx="6250">
                  <c:v>2721</c:v>
                </c:pt>
                <c:pt idx="6251">
                  <c:v>2722</c:v>
                </c:pt>
                <c:pt idx="6252">
                  <c:v>2723</c:v>
                </c:pt>
                <c:pt idx="6253">
                  <c:v>2723</c:v>
                </c:pt>
                <c:pt idx="6254">
                  <c:v>2723</c:v>
                </c:pt>
                <c:pt idx="6255">
                  <c:v>2724</c:v>
                </c:pt>
                <c:pt idx="6256">
                  <c:v>2724</c:v>
                </c:pt>
                <c:pt idx="6257">
                  <c:v>2725</c:v>
                </c:pt>
                <c:pt idx="6258">
                  <c:v>2726</c:v>
                </c:pt>
                <c:pt idx="6259">
                  <c:v>2726</c:v>
                </c:pt>
                <c:pt idx="6260">
                  <c:v>2726</c:v>
                </c:pt>
                <c:pt idx="6261">
                  <c:v>2726</c:v>
                </c:pt>
                <c:pt idx="6262">
                  <c:v>2726</c:v>
                </c:pt>
                <c:pt idx="6263">
                  <c:v>2726</c:v>
                </c:pt>
                <c:pt idx="6264">
                  <c:v>2726</c:v>
                </c:pt>
                <c:pt idx="6265">
                  <c:v>2726</c:v>
                </c:pt>
                <c:pt idx="6266">
                  <c:v>2726</c:v>
                </c:pt>
                <c:pt idx="6267">
                  <c:v>2726</c:v>
                </c:pt>
                <c:pt idx="6268">
                  <c:v>2726</c:v>
                </c:pt>
                <c:pt idx="6269">
                  <c:v>2727</c:v>
                </c:pt>
                <c:pt idx="6270">
                  <c:v>2727</c:v>
                </c:pt>
                <c:pt idx="6271">
                  <c:v>2727</c:v>
                </c:pt>
                <c:pt idx="6272">
                  <c:v>2728</c:v>
                </c:pt>
                <c:pt idx="6273">
                  <c:v>2729</c:v>
                </c:pt>
                <c:pt idx="6274">
                  <c:v>2730</c:v>
                </c:pt>
                <c:pt idx="6275">
                  <c:v>2730</c:v>
                </c:pt>
                <c:pt idx="6276">
                  <c:v>2731</c:v>
                </c:pt>
                <c:pt idx="6277">
                  <c:v>2732</c:v>
                </c:pt>
                <c:pt idx="6278">
                  <c:v>2732</c:v>
                </c:pt>
                <c:pt idx="6279">
                  <c:v>2732</c:v>
                </c:pt>
                <c:pt idx="6280">
                  <c:v>2733</c:v>
                </c:pt>
                <c:pt idx="6281">
                  <c:v>2734</c:v>
                </c:pt>
                <c:pt idx="6282">
                  <c:v>2734</c:v>
                </c:pt>
                <c:pt idx="6283">
                  <c:v>2734</c:v>
                </c:pt>
                <c:pt idx="6284">
                  <c:v>2734</c:v>
                </c:pt>
                <c:pt idx="6285">
                  <c:v>2734</c:v>
                </c:pt>
                <c:pt idx="6286">
                  <c:v>2734</c:v>
                </c:pt>
                <c:pt idx="6287">
                  <c:v>2734</c:v>
                </c:pt>
                <c:pt idx="6288">
                  <c:v>2734</c:v>
                </c:pt>
                <c:pt idx="6289">
                  <c:v>2734</c:v>
                </c:pt>
                <c:pt idx="6290">
                  <c:v>2734</c:v>
                </c:pt>
                <c:pt idx="6291">
                  <c:v>2734</c:v>
                </c:pt>
                <c:pt idx="6292">
                  <c:v>2734</c:v>
                </c:pt>
                <c:pt idx="6293">
                  <c:v>2735</c:v>
                </c:pt>
                <c:pt idx="6294">
                  <c:v>2735</c:v>
                </c:pt>
                <c:pt idx="6295">
                  <c:v>2736</c:v>
                </c:pt>
                <c:pt idx="6296">
                  <c:v>2737</c:v>
                </c:pt>
                <c:pt idx="6297">
                  <c:v>2738</c:v>
                </c:pt>
                <c:pt idx="6298">
                  <c:v>2738</c:v>
                </c:pt>
                <c:pt idx="6299">
                  <c:v>2738</c:v>
                </c:pt>
                <c:pt idx="6300">
                  <c:v>2738</c:v>
                </c:pt>
                <c:pt idx="6301">
                  <c:v>2738</c:v>
                </c:pt>
                <c:pt idx="6302">
                  <c:v>2738</c:v>
                </c:pt>
                <c:pt idx="6303">
                  <c:v>2738</c:v>
                </c:pt>
                <c:pt idx="6304">
                  <c:v>2738</c:v>
                </c:pt>
                <c:pt idx="6305">
                  <c:v>2739</c:v>
                </c:pt>
                <c:pt idx="6306">
                  <c:v>2740</c:v>
                </c:pt>
                <c:pt idx="6307">
                  <c:v>2740</c:v>
                </c:pt>
                <c:pt idx="6308">
                  <c:v>2740</c:v>
                </c:pt>
                <c:pt idx="6309">
                  <c:v>2740</c:v>
                </c:pt>
                <c:pt idx="6310">
                  <c:v>2741</c:v>
                </c:pt>
                <c:pt idx="6311">
                  <c:v>2741</c:v>
                </c:pt>
                <c:pt idx="6312">
                  <c:v>2741</c:v>
                </c:pt>
                <c:pt idx="6313">
                  <c:v>2742</c:v>
                </c:pt>
                <c:pt idx="6314">
                  <c:v>2742</c:v>
                </c:pt>
                <c:pt idx="6315">
                  <c:v>2743</c:v>
                </c:pt>
                <c:pt idx="6316">
                  <c:v>2744</c:v>
                </c:pt>
                <c:pt idx="6317">
                  <c:v>2744</c:v>
                </c:pt>
                <c:pt idx="6318">
                  <c:v>2745</c:v>
                </c:pt>
                <c:pt idx="6319">
                  <c:v>2746</c:v>
                </c:pt>
                <c:pt idx="6320">
                  <c:v>2747</c:v>
                </c:pt>
                <c:pt idx="6321">
                  <c:v>2747</c:v>
                </c:pt>
                <c:pt idx="6322">
                  <c:v>2748</c:v>
                </c:pt>
                <c:pt idx="6323">
                  <c:v>2748</c:v>
                </c:pt>
                <c:pt idx="6324">
                  <c:v>2749</c:v>
                </c:pt>
                <c:pt idx="6325">
                  <c:v>2750</c:v>
                </c:pt>
                <c:pt idx="6326">
                  <c:v>2750</c:v>
                </c:pt>
                <c:pt idx="6327">
                  <c:v>2750</c:v>
                </c:pt>
                <c:pt idx="6328">
                  <c:v>2750</c:v>
                </c:pt>
                <c:pt idx="6329">
                  <c:v>2750</c:v>
                </c:pt>
                <c:pt idx="6330">
                  <c:v>2751</c:v>
                </c:pt>
                <c:pt idx="6331">
                  <c:v>2751</c:v>
                </c:pt>
                <c:pt idx="6332">
                  <c:v>2751</c:v>
                </c:pt>
                <c:pt idx="6333">
                  <c:v>2751</c:v>
                </c:pt>
                <c:pt idx="6334">
                  <c:v>2751</c:v>
                </c:pt>
                <c:pt idx="6335">
                  <c:v>2751</c:v>
                </c:pt>
                <c:pt idx="6336">
                  <c:v>2751</c:v>
                </c:pt>
                <c:pt idx="6337">
                  <c:v>2751</c:v>
                </c:pt>
                <c:pt idx="6338">
                  <c:v>2751</c:v>
                </c:pt>
                <c:pt idx="6339">
                  <c:v>2751</c:v>
                </c:pt>
                <c:pt idx="6340">
                  <c:v>2751</c:v>
                </c:pt>
                <c:pt idx="6341">
                  <c:v>2752</c:v>
                </c:pt>
                <c:pt idx="6342">
                  <c:v>2752</c:v>
                </c:pt>
                <c:pt idx="6343">
                  <c:v>2753</c:v>
                </c:pt>
                <c:pt idx="6344">
                  <c:v>2753</c:v>
                </c:pt>
                <c:pt idx="6345">
                  <c:v>2754</c:v>
                </c:pt>
                <c:pt idx="6346">
                  <c:v>2754</c:v>
                </c:pt>
                <c:pt idx="6347">
                  <c:v>2754</c:v>
                </c:pt>
                <c:pt idx="6348">
                  <c:v>2754</c:v>
                </c:pt>
                <c:pt idx="6349">
                  <c:v>2754</c:v>
                </c:pt>
                <c:pt idx="6350">
                  <c:v>2755</c:v>
                </c:pt>
                <c:pt idx="6351">
                  <c:v>2755</c:v>
                </c:pt>
                <c:pt idx="6352">
                  <c:v>2755</c:v>
                </c:pt>
                <c:pt idx="6353">
                  <c:v>2755</c:v>
                </c:pt>
                <c:pt idx="6354">
                  <c:v>2755</c:v>
                </c:pt>
                <c:pt idx="6355">
                  <c:v>2756</c:v>
                </c:pt>
                <c:pt idx="6356">
                  <c:v>2756</c:v>
                </c:pt>
                <c:pt idx="6357">
                  <c:v>2757</c:v>
                </c:pt>
                <c:pt idx="6358">
                  <c:v>2757</c:v>
                </c:pt>
                <c:pt idx="6359">
                  <c:v>2758</c:v>
                </c:pt>
                <c:pt idx="6360">
                  <c:v>2758</c:v>
                </c:pt>
                <c:pt idx="6361">
                  <c:v>2759</c:v>
                </c:pt>
                <c:pt idx="6362">
                  <c:v>2760</c:v>
                </c:pt>
                <c:pt idx="6363">
                  <c:v>2761</c:v>
                </c:pt>
                <c:pt idx="6364">
                  <c:v>2761</c:v>
                </c:pt>
                <c:pt idx="6365">
                  <c:v>2761</c:v>
                </c:pt>
                <c:pt idx="6366">
                  <c:v>2761</c:v>
                </c:pt>
                <c:pt idx="6367">
                  <c:v>2761</c:v>
                </c:pt>
                <c:pt idx="6368">
                  <c:v>2762</c:v>
                </c:pt>
                <c:pt idx="6369">
                  <c:v>2763</c:v>
                </c:pt>
                <c:pt idx="6370">
                  <c:v>2764</c:v>
                </c:pt>
                <c:pt idx="6371">
                  <c:v>2764</c:v>
                </c:pt>
                <c:pt idx="6372">
                  <c:v>2764</c:v>
                </c:pt>
                <c:pt idx="6373">
                  <c:v>2764</c:v>
                </c:pt>
                <c:pt idx="6374">
                  <c:v>2764</c:v>
                </c:pt>
                <c:pt idx="6375">
                  <c:v>2764</c:v>
                </c:pt>
                <c:pt idx="6376">
                  <c:v>2764</c:v>
                </c:pt>
                <c:pt idx="6377">
                  <c:v>2765</c:v>
                </c:pt>
                <c:pt idx="6378">
                  <c:v>2766</c:v>
                </c:pt>
                <c:pt idx="6379">
                  <c:v>2767</c:v>
                </c:pt>
                <c:pt idx="6380">
                  <c:v>2768</c:v>
                </c:pt>
                <c:pt idx="6381">
                  <c:v>2769</c:v>
                </c:pt>
                <c:pt idx="6382">
                  <c:v>2770</c:v>
                </c:pt>
                <c:pt idx="6383">
                  <c:v>2771</c:v>
                </c:pt>
                <c:pt idx="6384">
                  <c:v>2772</c:v>
                </c:pt>
                <c:pt idx="6385">
                  <c:v>2773</c:v>
                </c:pt>
                <c:pt idx="6386">
                  <c:v>2774</c:v>
                </c:pt>
                <c:pt idx="6387">
                  <c:v>2775</c:v>
                </c:pt>
                <c:pt idx="6388">
                  <c:v>2776</c:v>
                </c:pt>
                <c:pt idx="6389">
                  <c:v>2777</c:v>
                </c:pt>
                <c:pt idx="6390">
                  <c:v>2778</c:v>
                </c:pt>
                <c:pt idx="6391">
                  <c:v>2779</c:v>
                </c:pt>
                <c:pt idx="6392">
                  <c:v>2780</c:v>
                </c:pt>
                <c:pt idx="6393">
                  <c:v>2781</c:v>
                </c:pt>
                <c:pt idx="6394">
                  <c:v>2782</c:v>
                </c:pt>
                <c:pt idx="6395">
                  <c:v>2783</c:v>
                </c:pt>
                <c:pt idx="6396">
                  <c:v>2783</c:v>
                </c:pt>
                <c:pt idx="6397">
                  <c:v>2783</c:v>
                </c:pt>
                <c:pt idx="6398">
                  <c:v>2783</c:v>
                </c:pt>
                <c:pt idx="6399">
                  <c:v>2783</c:v>
                </c:pt>
                <c:pt idx="6400">
                  <c:v>2783</c:v>
                </c:pt>
                <c:pt idx="6401">
                  <c:v>2783</c:v>
                </c:pt>
                <c:pt idx="6402">
                  <c:v>2783</c:v>
                </c:pt>
                <c:pt idx="6403">
                  <c:v>2784</c:v>
                </c:pt>
                <c:pt idx="6404">
                  <c:v>2784</c:v>
                </c:pt>
                <c:pt idx="6405">
                  <c:v>2784</c:v>
                </c:pt>
                <c:pt idx="6406">
                  <c:v>2784</c:v>
                </c:pt>
                <c:pt idx="6407">
                  <c:v>2784</c:v>
                </c:pt>
                <c:pt idx="6408">
                  <c:v>2784</c:v>
                </c:pt>
                <c:pt idx="6409">
                  <c:v>2784</c:v>
                </c:pt>
                <c:pt idx="6410">
                  <c:v>2785</c:v>
                </c:pt>
                <c:pt idx="6411">
                  <c:v>2785</c:v>
                </c:pt>
                <c:pt idx="6412">
                  <c:v>2785</c:v>
                </c:pt>
                <c:pt idx="6413">
                  <c:v>2785</c:v>
                </c:pt>
                <c:pt idx="6414">
                  <c:v>2785</c:v>
                </c:pt>
                <c:pt idx="6415">
                  <c:v>2786</c:v>
                </c:pt>
                <c:pt idx="6416">
                  <c:v>2786</c:v>
                </c:pt>
                <c:pt idx="6417">
                  <c:v>2786</c:v>
                </c:pt>
                <c:pt idx="6418">
                  <c:v>2786</c:v>
                </c:pt>
                <c:pt idx="6419">
                  <c:v>2787</c:v>
                </c:pt>
                <c:pt idx="6420">
                  <c:v>2788</c:v>
                </c:pt>
                <c:pt idx="6421">
                  <c:v>2788</c:v>
                </c:pt>
                <c:pt idx="6422">
                  <c:v>2788</c:v>
                </c:pt>
                <c:pt idx="6423">
                  <c:v>2788</c:v>
                </c:pt>
                <c:pt idx="6424">
                  <c:v>2788</c:v>
                </c:pt>
                <c:pt idx="6425">
                  <c:v>2788</c:v>
                </c:pt>
                <c:pt idx="6426">
                  <c:v>2788</c:v>
                </c:pt>
                <c:pt idx="6427">
                  <c:v>2788</c:v>
                </c:pt>
                <c:pt idx="6428">
                  <c:v>2788</c:v>
                </c:pt>
                <c:pt idx="6429">
                  <c:v>2788</c:v>
                </c:pt>
                <c:pt idx="6430">
                  <c:v>2788</c:v>
                </c:pt>
                <c:pt idx="6431">
                  <c:v>2788</c:v>
                </c:pt>
                <c:pt idx="6432">
                  <c:v>2788</c:v>
                </c:pt>
                <c:pt idx="6433">
                  <c:v>2789</c:v>
                </c:pt>
                <c:pt idx="6434">
                  <c:v>2789</c:v>
                </c:pt>
                <c:pt idx="6435">
                  <c:v>2789</c:v>
                </c:pt>
                <c:pt idx="6436">
                  <c:v>2789</c:v>
                </c:pt>
                <c:pt idx="6437">
                  <c:v>2789</c:v>
                </c:pt>
                <c:pt idx="6438">
                  <c:v>2789</c:v>
                </c:pt>
                <c:pt idx="6439">
                  <c:v>2789</c:v>
                </c:pt>
                <c:pt idx="6440">
                  <c:v>2789</c:v>
                </c:pt>
                <c:pt idx="6441">
                  <c:v>2789</c:v>
                </c:pt>
                <c:pt idx="6442">
                  <c:v>2789</c:v>
                </c:pt>
                <c:pt idx="6443">
                  <c:v>2789</c:v>
                </c:pt>
                <c:pt idx="6444">
                  <c:v>2789</c:v>
                </c:pt>
                <c:pt idx="6445">
                  <c:v>2789</c:v>
                </c:pt>
                <c:pt idx="6446">
                  <c:v>2789</c:v>
                </c:pt>
                <c:pt idx="6447">
                  <c:v>2789</c:v>
                </c:pt>
                <c:pt idx="6448">
                  <c:v>2789</c:v>
                </c:pt>
                <c:pt idx="6449">
                  <c:v>2789</c:v>
                </c:pt>
                <c:pt idx="6450">
                  <c:v>2789</c:v>
                </c:pt>
                <c:pt idx="6451">
                  <c:v>2789</c:v>
                </c:pt>
                <c:pt idx="6452">
                  <c:v>2789</c:v>
                </c:pt>
                <c:pt idx="6453">
                  <c:v>2790</c:v>
                </c:pt>
                <c:pt idx="6454">
                  <c:v>2790</c:v>
                </c:pt>
                <c:pt idx="6455">
                  <c:v>2790</c:v>
                </c:pt>
                <c:pt idx="6456">
                  <c:v>2791</c:v>
                </c:pt>
                <c:pt idx="6457">
                  <c:v>2792</c:v>
                </c:pt>
                <c:pt idx="6458">
                  <c:v>2792</c:v>
                </c:pt>
                <c:pt idx="6459">
                  <c:v>2792</c:v>
                </c:pt>
                <c:pt idx="6460">
                  <c:v>2793</c:v>
                </c:pt>
                <c:pt idx="6461">
                  <c:v>2794</c:v>
                </c:pt>
                <c:pt idx="6462">
                  <c:v>2794</c:v>
                </c:pt>
                <c:pt idx="6463">
                  <c:v>2795</c:v>
                </c:pt>
                <c:pt idx="6464">
                  <c:v>2796</c:v>
                </c:pt>
                <c:pt idx="6465">
                  <c:v>2797</c:v>
                </c:pt>
                <c:pt idx="6466">
                  <c:v>2797</c:v>
                </c:pt>
                <c:pt idx="6467">
                  <c:v>2797</c:v>
                </c:pt>
                <c:pt idx="6468">
                  <c:v>2797</c:v>
                </c:pt>
                <c:pt idx="6469">
                  <c:v>2797</c:v>
                </c:pt>
                <c:pt idx="6470">
                  <c:v>2797</c:v>
                </c:pt>
                <c:pt idx="6471">
                  <c:v>2797</c:v>
                </c:pt>
                <c:pt idx="6472">
                  <c:v>2798</c:v>
                </c:pt>
                <c:pt idx="6473">
                  <c:v>2799</c:v>
                </c:pt>
                <c:pt idx="6474">
                  <c:v>2799</c:v>
                </c:pt>
                <c:pt idx="6475">
                  <c:v>2799</c:v>
                </c:pt>
                <c:pt idx="6476">
                  <c:v>2799</c:v>
                </c:pt>
                <c:pt idx="6477">
                  <c:v>2800</c:v>
                </c:pt>
                <c:pt idx="6478">
                  <c:v>2800</c:v>
                </c:pt>
                <c:pt idx="6479">
                  <c:v>2800</c:v>
                </c:pt>
                <c:pt idx="6480">
                  <c:v>2800</c:v>
                </c:pt>
                <c:pt idx="6481">
                  <c:v>2800</c:v>
                </c:pt>
                <c:pt idx="6482">
                  <c:v>2800</c:v>
                </c:pt>
                <c:pt idx="6483">
                  <c:v>2800</c:v>
                </c:pt>
                <c:pt idx="6484">
                  <c:v>2800</c:v>
                </c:pt>
                <c:pt idx="6485">
                  <c:v>2800</c:v>
                </c:pt>
                <c:pt idx="6486">
                  <c:v>2800</c:v>
                </c:pt>
                <c:pt idx="6487">
                  <c:v>2801</c:v>
                </c:pt>
                <c:pt idx="6488">
                  <c:v>2801</c:v>
                </c:pt>
                <c:pt idx="6489">
                  <c:v>2801</c:v>
                </c:pt>
                <c:pt idx="6490">
                  <c:v>2802</c:v>
                </c:pt>
                <c:pt idx="6491">
                  <c:v>2802</c:v>
                </c:pt>
                <c:pt idx="6492">
                  <c:v>2802</c:v>
                </c:pt>
                <c:pt idx="6493">
                  <c:v>2803</c:v>
                </c:pt>
                <c:pt idx="6494">
                  <c:v>2804</c:v>
                </c:pt>
                <c:pt idx="6495">
                  <c:v>2805</c:v>
                </c:pt>
                <c:pt idx="6496">
                  <c:v>2806</c:v>
                </c:pt>
                <c:pt idx="6497">
                  <c:v>2807</c:v>
                </c:pt>
                <c:pt idx="6498">
                  <c:v>2808</c:v>
                </c:pt>
                <c:pt idx="6499">
                  <c:v>2808</c:v>
                </c:pt>
                <c:pt idx="6500">
                  <c:v>2808</c:v>
                </c:pt>
                <c:pt idx="6501">
                  <c:v>2809</c:v>
                </c:pt>
                <c:pt idx="6502">
                  <c:v>2810</c:v>
                </c:pt>
                <c:pt idx="6503">
                  <c:v>2810</c:v>
                </c:pt>
                <c:pt idx="6504">
                  <c:v>2811</c:v>
                </c:pt>
                <c:pt idx="6505">
                  <c:v>2811</c:v>
                </c:pt>
                <c:pt idx="6506">
                  <c:v>2812</c:v>
                </c:pt>
                <c:pt idx="6507">
                  <c:v>2813</c:v>
                </c:pt>
                <c:pt idx="6508">
                  <c:v>2814</c:v>
                </c:pt>
                <c:pt idx="6509">
                  <c:v>2815</c:v>
                </c:pt>
                <c:pt idx="6510">
                  <c:v>2815</c:v>
                </c:pt>
                <c:pt idx="6511">
                  <c:v>2816</c:v>
                </c:pt>
                <c:pt idx="6512">
                  <c:v>2817</c:v>
                </c:pt>
                <c:pt idx="6513">
                  <c:v>2818</c:v>
                </c:pt>
                <c:pt idx="6514">
                  <c:v>2818</c:v>
                </c:pt>
                <c:pt idx="6515">
                  <c:v>2818</c:v>
                </c:pt>
                <c:pt idx="6516">
                  <c:v>2818</c:v>
                </c:pt>
                <c:pt idx="6517">
                  <c:v>2819</c:v>
                </c:pt>
                <c:pt idx="6518">
                  <c:v>2820</c:v>
                </c:pt>
                <c:pt idx="6519">
                  <c:v>2820</c:v>
                </c:pt>
                <c:pt idx="6520">
                  <c:v>2820</c:v>
                </c:pt>
                <c:pt idx="6521">
                  <c:v>2821</c:v>
                </c:pt>
                <c:pt idx="6522">
                  <c:v>2821</c:v>
                </c:pt>
                <c:pt idx="6523">
                  <c:v>2821</c:v>
                </c:pt>
                <c:pt idx="6524">
                  <c:v>2821</c:v>
                </c:pt>
                <c:pt idx="6525">
                  <c:v>2821</c:v>
                </c:pt>
                <c:pt idx="6526">
                  <c:v>2822</c:v>
                </c:pt>
                <c:pt idx="6527">
                  <c:v>2822</c:v>
                </c:pt>
                <c:pt idx="6528">
                  <c:v>2822</c:v>
                </c:pt>
                <c:pt idx="6529">
                  <c:v>2822</c:v>
                </c:pt>
                <c:pt idx="6530">
                  <c:v>2822</c:v>
                </c:pt>
                <c:pt idx="6531">
                  <c:v>2822</c:v>
                </c:pt>
                <c:pt idx="6532">
                  <c:v>2823</c:v>
                </c:pt>
                <c:pt idx="6533">
                  <c:v>2823</c:v>
                </c:pt>
                <c:pt idx="6534">
                  <c:v>2823</c:v>
                </c:pt>
                <c:pt idx="6535">
                  <c:v>2823</c:v>
                </c:pt>
                <c:pt idx="6536">
                  <c:v>2823</c:v>
                </c:pt>
                <c:pt idx="6537">
                  <c:v>2823</c:v>
                </c:pt>
                <c:pt idx="6538">
                  <c:v>2823</c:v>
                </c:pt>
                <c:pt idx="6539">
                  <c:v>2824</c:v>
                </c:pt>
                <c:pt idx="6540">
                  <c:v>2825</c:v>
                </c:pt>
                <c:pt idx="6541">
                  <c:v>2826</c:v>
                </c:pt>
                <c:pt idx="6542">
                  <c:v>2827</c:v>
                </c:pt>
                <c:pt idx="6543">
                  <c:v>2827</c:v>
                </c:pt>
                <c:pt idx="6544">
                  <c:v>2827</c:v>
                </c:pt>
                <c:pt idx="6545">
                  <c:v>2828</c:v>
                </c:pt>
                <c:pt idx="6546">
                  <c:v>2828</c:v>
                </c:pt>
                <c:pt idx="6547">
                  <c:v>2829</c:v>
                </c:pt>
                <c:pt idx="6548">
                  <c:v>2829</c:v>
                </c:pt>
                <c:pt idx="6549">
                  <c:v>2830</c:v>
                </c:pt>
                <c:pt idx="6550">
                  <c:v>2830</c:v>
                </c:pt>
                <c:pt idx="6551">
                  <c:v>2830</c:v>
                </c:pt>
                <c:pt idx="6552">
                  <c:v>2831</c:v>
                </c:pt>
                <c:pt idx="6553">
                  <c:v>2832</c:v>
                </c:pt>
                <c:pt idx="6554">
                  <c:v>2833</c:v>
                </c:pt>
                <c:pt idx="6555">
                  <c:v>2834</c:v>
                </c:pt>
                <c:pt idx="6556">
                  <c:v>2835</c:v>
                </c:pt>
                <c:pt idx="6557">
                  <c:v>2836</c:v>
                </c:pt>
                <c:pt idx="6558">
                  <c:v>2836</c:v>
                </c:pt>
                <c:pt idx="6559">
                  <c:v>2836</c:v>
                </c:pt>
                <c:pt idx="6560">
                  <c:v>2836</c:v>
                </c:pt>
                <c:pt idx="6561">
                  <c:v>2836</c:v>
                </c:pt>
                <c:pt idx="6562">
                  <c:v>2837</c:v>
                </c:pt>
                <c:pt idx="6563">
                  <c:v>2838</c:v>
                </c:pt>
                <c:pt idx="6564">
                  <c:v>2839</c:v>
                </c:pt>
                <c:pt idx="6565">
                  <c:v>2840</c:v>
                </c:pt>
                <c:pt idx="6566">
                  <c:v>2840</c:v>
                </c:pt>
                <c:pt idx="6567">
                  <c:v>2841</c:v>
                </c:pt>
                <c:pt idx="6568">
                  <c:v>2842</c:v>
                </c:pt>
                <c:pt idx="6569">
                  <c:v>2842</c:v>
                </c:pt>
                <c:pt idx="6570">
                  <c:v>2843</c:v>
                </c:pt>
                <c:pt idx="6571">
                  <c:v>2844</c:v>
                </c:pt>
                <c:pt idx="6572">
                  <c:v>2845</c:v>
                </c:pt>
                <c:pt idx="6573">
                  <c:v>2846</c:v>
                </c:pt>
                <c:pt idx="6574">
                  <c:v>2847</c:v>
                </c:pt>
                <c:pt idx="6575">
                  <c:v>2848</c:v>
                </c:pt>
                <c:pt idx="6576">
                  <c:v>2849</c:v>
                </c:pt>
                <c:pt idx="6577">
                  <c:v>2849</c:v>
                </c:pt>
                <c:pt idx="6578">
                  <c:v>2850</c:v>
                </c:pt>
                <c:pt idx="6579">
                  <c:v>2851</c:v>
                </c:pt>
                <c:pt idx="6580">
                  <c:v>2852</c:v>
                </c:pt>
                <c:pt idx="6581">
                  <c:v>2853</c:v>
                </c:pt>
                <c:pt idx="6582">
                  <c:v>2854</c:v>
                </c:pt>
                <c:pt idx="6583">
                  <c:v>2855</c:v>
                </c:pt>
                <c:pt idx="6584">
                  <c:v>2856</c:v>
                </c:pt>
                <c:pt idx="6585">
                  <c:v>2857</c:v>
                </c:pt>
                <c:pt idx="6586">
                  <c:v>2857</c:v>
                </c:pt>
                <c:pt idx="6587">
                  <c:v>2858</c:v>
                </c:pt>
                <c:pt idx="6588">
                  <c:v>2859</c:v>
                </c:pt>
                <c:pt idx="6589">
                  <c:v>2860</c:v>
                </c:pt>
                <c:pt idx="6590">
                  <c:v>2861</c:v>
                </c:pt>
                <c:pt idx="6591">
                  <c:v>2862</c:v>
                </c:pt>
                <c:pt idx="6592">
                  <c:v>2863</c:v>
                </c:pt>
                <c:pt idx="6593">
                  <c:v>2864</c:v>
                </c:pt>
                <c:pt idx="6594">
                  <c:v>2865</c:v>
                </c:pt>
                <c:pt idx="6595">
                  <c:v>2866</c:v>
                </c:pt>
                <c:pt idx="6596">
                  <c:v>2867</c:v>
                </c:pt>
                <c:pt idx="6597">
                  <c:v>2868</c:v>
                </c:pt>
                <c:pt idx="6598">
                  <c:v>2868</c:v>
                </c:pt>
                <c:pt idx="6599">
                  <c:v>2869</c:v>
                </c:pt>
                <c:pt idx="6600">
                  <c:v>2870</c:v>
                </c:pt>
                <c:pt idx="6601">
                  <c:v>2871</c:v>
                </c:pt>
                <c:pt idx="6602">
                  <c:v>2872</c:v>
                </c:pt>
                <c:pt idx="6603">
                  <c:v>2872</c:v>
                </c:pt>
                <c:pt idx="6604">
                  <c:v>2873</c:v>
                </c:pt>
                <c:pt idx="6605">
                  <c:v>2873</c:v>
                </c:pt>
                <c:pt idx="6606">
                  <c:v>2873</c:v>
                </c:pt>
                <c:pt idx="6607">
                  <c:v>2874</c:v>
                </c:pt>
                <c:pt idx="6608">
                  <c:v>2874</c:v>
                </c:pt>
                <c:pt idx="6609">
                  <c:v>2875</c:v>
                </c:pt>
                <c:pt idx="6610">
                  <c:v>2876</c:v>
                </c:pt>
                <c:pt idx="6611">
                  <c:v>2876</c:v>
                </c:pt>
                <c:pt idx="6612">
                  <c:v>2877</c:v>
                </c:pt>
                <c:pt idx="6613">
                  <c:v>2877</c:v>
                </c:pt>
                <c:pt idx="6614">
                  <c:v>2877</c:v>
                </c:pt>
                <c:pt idx="6615">
                  <c:v>2877</c:v>
                </c:pt>
                <c:pt idx="6616">
                  <c:v>2878</c:v>
                </c:pt>
                <c:pt idx="6617">
                  <c:v>2879</c:v>
                </c:pt>
                <c:pt idx="6618">
                  <c:v>2879</c:v>
                </c:pt>
                <c:pt idx="6619">
                  <c:v>2879</c:v>
                </c:pt>
                <c:pt idx="6620">
                  <c:v>2879</c:v>
                </c:pt>
                <c:pt idx="6621">
                  <c:v>2880</c:v>
                </c:pt>
                <c:pt idx="6622">
                  <c:v>2881</c:v>
                </c:pt>
                <c:pt idx="6623">
                  <c:v>2882</c:v>
                </c:pt>
                <c:pt idx="6624">
                  <c:v>2882</c:v>
                </c:pt>
                <c:pt idx="6625">
                  <c:v>2883</c:v>
                </c:pt>
                <c:pt idx="6626">
                  <c:v>2884</c:v>
                </c:pt>
                <c:pt idx="6627">
                  <c:v>2885</c:v>
                </c:pt>
                <c:pt idx="6628">
                  <c:v>2885</c:v>
                </c:pt>
                <c:pt idx="6629">
                  <c:v>2885</c:v>
                </c:pt>
                <c:pt idx="6630">
                  <c:v>2885</c:v>
                </c:pt>
                <c:pt idx="6631">
                  <c:v>2885</c:v>
                </c:pt>
                <c:pt idx="6632">
                  <c:v>2885</c:v>
                </c:pt>
                <c:pt idx="6633">
                  <c:v>2885</c:v>
                </c:pt>
                <c:pt idx="6634">
                  <c:v>2885</c:v>
                </c:pt>
                <c:pt idx="6635">
                  <c:v>2885</c:v>
                </c:pt>
                <c:pt idx="6636">
                  <c:v>2885</c:v>
                </c:pt>
                <c:pt idx="6637">
                  <c:v>2885</c:v>
                </c:pt>
                <c:pt idx="6638">
                  <c:v>2886</c:v>
                </c:pt>
                <c:pt idx="6639">
                  <c:v>2887</c:v>
                </c:pt>
                <c:pt idx="6640">
                  <c:v>2887</c:v>
                </c:pt>
                <c:pt idx="6641">
                  <c:v>2888</c:v>
                </c:pt>
                <c:pt idx="6642">
                  <c:v>2889</c:v>
                </c:pt>
                <c:pt idx="6643">
                  <c:v>2889</c:v>
                </c:pt>
                <c:pt idx="6644">
                  <c:v>2890</c:v>
                </c:pt>
                <c:pt idx="6645">
                  <c:v>2890</c:v>
                </c:pt>
                <c:pt idx="6646">
                  <c:v>2890</c:v>
                </c:pt>
                <c:pt idx="6647">
                  <c:v>2891</c:v>
                </c:pt>
                <c:pt idx="6648">
                  <c:v>2891</c:v>
                </c:pt>
                <c:pt idx="6649">
                  <c:v>2892</c:v>
                </c:pt>
                <c:pt idx="6650">
                  <c:v>2892</c:v>
                </c:pt>
                <c:pt idx="6651">
                  <c:v>2893</c:v>
                </c:pt>
                <c:pt idx="6652">
                  <c:v>2893</c:v>
                </c:pt>
                <c:pt idx="6653">
                  <c:v>2893</c:v>
                </c:pt>
                <c:pt idx="6654">
                  <c:v>2893</c:v>
                </c:pt>
                <c:pt idx="6655">
                  <c:v>2893</c:v>
                </c:pt>
                <c:pt idx="6656">
                  <c:v>2894</c:v>
                </c:pt>
                <c:pt idx="6657">
                  <c:v>2894</c:v>
                </c:pt>
                <c:pt idx="6658">
                  <c:v>2894</c:v>
                </c:pt>
                <c:pt idx="6659">
                  <c:v>2894</c:v>
                </c:pt>
                <c:pt idx="6660">
                  <c:v>2894</c:v>
                </c:pt>
                <c:pt idx="6661">
                  <c:v>2894</c:v>
                </c:pt>
                <c:pt idx="6662">
                  <c:v>2895</c:v>
                </c:pt>
                <c:pt idx="6663">
                  <c:v>2895</c:v>
                </c:pt>
                <c:pt idx="6664">
                  <c:v>2895</c:v>
                </c:pt>
                <c:pt idx="6665">
                  <c:v>2895</c:v>
                </c:pt>
                <c:pt idx="6666">
                  <c:v>2895</c:v>
                </c:pt>
                <c:pt idx="6667">
                  <c:v>2895</c:v>
                </c:pt>
                <c:pt idx="6668">
                  <c:v>2895</c:v>
                </c:pt>
                <c:pt idx="6669">
                  <c:v>2895</c:v>
                </c:pt>
                <c:pt idx="6670">
                  <c:v>2895</c:v>
                </c:pt>
                <c:pt idx="6671">
                  <c:v>2895</c:v>
                </c:pt>
                <c:pt idx="6672">
                  <c:v>2895</c:v>
                </c:pt>
                <c:pt idx="6673">
                  <c:v>2896</c:v>
                </c:pt>
                <c:pt idx="6674">
                  <c:v>2896</c:v>
                </c:pt>
                <c:pt idx="6675">
                  <c:v>2897</c:v>
                </c:pt>
                <c:pt idx="6676">
                  <c:v>2898</c:v>
                </c:pt>
                <c:pt idx="6677">
                  <c:v>2899</c:v>
                </c:pt>
                <c:pt idx="6678">
                  <c:v>2900</c:v>
                </c:pt>
                <c:pt idx="6679">
                  <c:v>2900</c:v>
                </c:pt>
                <c:pt idx="6680">
                  <c:v>2900</c:v>
                </c:pt>
                <c:pt idx="6681">
                  <c:v>2900</c:v>
                </c:pt>
                <c:pt idx="6682">
                  <c:v>2900</c:v>
                </c:pt>
                <c:pt idx="6683">
                  <c:v>2901</c:v>
                </c:pt>
                <c:pt idx="6684">
                  <c:v>2901</c:v>
                </c:pt>
                <c:pt idx="6685">
                  <c:v>2901</c:v>
                </c:pt>
                <c:pt idx="6686">
                  <c:v>2901</c:v>
                </c:pt>
                <c:pt idx="6687">
                  <c:v>2902</c:v>
                </c:pt>
                <c:pt idx="6688">
                  <c:v>2902</c:v>
                </c:pt>
                <c:pt idx="6689">
                  <c:v>2902</c:v>
                </c:pt>
                <c:pt idx="6690">
                  <c:v>2902</c:v>
                </c:pt>
                <c:pt idx="6691">
                  <c:v>2902</c:v>
                </c:pt>
                <c:pt idx="6692">
                  <c:v>2902</c:v>
                </c:pt>
                <c:pt idx="6693">
                  <c:v>2903</c:v>
                </c:pt>
                <c:pt idx="6694">
                  <c:v>2903</c:v>
                </c:pt>
                <c:pt idx="6695">
                  <c:v>2903</c:v>
                </c:pt>
                <c:pt idx="6696">
                  <c:v>2904</c:v>
                </c:pt>
                <c:pt idx="6697">
                  <c:v>2904</c:v>
                </c:pt>
                <c:pt idx="6698">
                  <c:v>2904</c:v>
                </c:pt>
                <c:pt idx="6699">
                  <c:v>2905</c:v>
                </c:pt>
                <c:pt idx="6700">
                  <c:v>2905</c:v>
                </c:pt>
                <c:pt idx="6701">
                  <c:v>2905</c:v>
                </c:pt>
                <c:pt idx="6702">
                  <c:v>2905</c:v>
                </c:pt>
                <c:pt idx="6703">
                  <c:v>2905</c:v>
                </c:pt>
                <c:pt idx="6704">
                  <c:v>2905</c:v>
                </c:pt>
                <c:pt idx="6705">
                  <c:v>2905</c:v>
                </c:pt>
                <c:pt idx="6706">
                  <c:v>2905</c:v>
                </c:pt>
                <c:pt idx="6707">
                  <c:v>2906</c:v>
                </c:pt>
                <c:pt idx="6708">
                  <c:v>2907</c:v>
                </c:pt>
                <c:pt idx="6709">
                  <c:v>2907</c:v>
                </c:pt>
                <c:pt idx="6710">
                  <c:v>2907</c:v>
                </c:pt>
                <c:pt idx="6711">
                  <c:v>2907</c:v>
                </c:pt>
                <c:pt idx="6712">
                  <c:v>2907</c:v>
                </c:pt>
                <c:pt idx="6713">
                  <c:v>2908</c:v>
                </c:pt>
                <c:pt idx="6714">
                  <c:v>2909</c:v>
                </c:pt>
                <c:pt idx="6715">
                  <c:v>2909</c:v>
                </c:pt>
                <c:pt idx="6716">
                  <c:v>2910</c:v>
                </c:pt>
                <c:pt idx="6717">
                  <c:v>2911</c:v>
                </c:pt>
                <c:pt idx="6718">
                  <c:v>2912</c:v>
                </c:pt>
                <c:pt idx="6719">
                  <c:v>2912</c:v>
                </c:pt>
                <c:pt idx="6720">
                  <c:v>2912</c:v>
                </c:pt>
                <c:pt idx="6721">
                  <c:v>2912</c:v>
                </c:pt>
                <c:pt idx="6722">
                  <c:v>2912</c:v>
                </c:pt>
                <c:pt idx="6723">
                  <c:v>2913</c:v>
                </c:pt>
                <c:pt idx="6724">
                  <c:v>2913</c:v>
                </c:pt>
                <c:pt idx="6725">
                  <c:v>2913</c:v>
                </c:pt>
                <c:pt idx="6726">
                  <c:v>2913</c:v>
                </c:pt>
                <c:pt idx="6727">
                  <c:v>2913</c:v>
                </c:pt>
                <c:pt idx="6728">
                  <c:v>2913</c:v>
                </c:pt>
                <c:pt idx="6729">
                  <c:v>2913</c:v>
                </c:pt>
                <c:pt idx="6730">
                  <c:v>2914</c:v>
                </c:pt>
                <c:pt idx="6731">
                  <c:v>2914</c:v>
                </c:pt>
                <c:pt idx="6732">
                  <c:v>2914</c:v>
                </c:pt>
                <c:pt idx="6733">
                  <c:v>2914</c:v>
                </c:pt>
                <c:pt idx="6734">
                  <c:v>2914</c:v>
                </c:pt>
                <c:pt idx="6735">
                  <c:v>2914</c:v>
                </c:pt>
                <c:pt idx="6736">
                  <c:v>2914</c:v>
                </c:pt>
                <c:pt idx="6737">
                  <c:v>2914</c:v>
                </c:pt>
                <c:pt idx="6738">
                  <c:v>2914</c:v>
                </c:pt>
                <c:pt idx="6739">
                  <c:v>2914</c:v>
                </c:pt>
                <c:pt idx="6740">
                  <c:v>2915</c:v>
                </c:pt>
                <c:pt idx="6741">
                  <c:v>2916</c:v>
                </c:pt>
                <c:pt idx="6742">
                  <c:v>2917</c:v>
                </c:pt>
                <c:pt idx="6743">
                  <c:v>2917</c:v>
                </c:pt>
                <c:pt idx="6744">
                  <c:v>2918</c:v>
                </c:pt>
                <c:pt idx="6745">
                  <c:v>2918</c:v>
                </c:pt>
                <c:pt idx="6746">
                  <c:v>2918</c:v>
                </c:pt>
                <c:pt idx="6747">
                  <c:v>2918</c:v>
                </c:pt>
                <c:pt idx="6748">
                  <c:v>2918</c:v>
                </c:pt>
                <c:pt idx="6749">
                  <c:v>2919</c:v>
                </c:pt>
                <c:pt idx="6750">
                  <c:v>2919</c:v>
                </c:pt>
                <c:pt idx="6751">
                  <c:v>2920</c:v>
                </c:pt>
                <c:pt idx="6752">
                  <c:v>2921</c:v>
                </c:pt>
                <c:pt idx="6753">
                  <c:v>2922</c:v>
                </c:pt>
                <c:pt idx="6754">
                  <c:v>2922</c:v>
                </c:pt>
                <c:pt idx="6755">
                  <c:v>2923</c:v>
                </c:pt>
                <c:pt idx="6756">
                  <c:v>2923</c:v>
                </c:pt>
                <c:pt idx="6757">
                  <c:v>2924</c:v>
                </c:pt>
                <c:pt idx="6758">
                  <c:v>2924</c:v>
                </c:pt>
                <c:pt idx="6759">
                  <c:v>2924</c:v>
                </c:pt>
                <c:pt idx="6760">
                  <c:v>2924</c:v>
                </c:pt>
                <c:pt idx="6761">
                  <c:v>2924</c:v>
                </c:pt>
                <c:pt idx="6762">
                  <c:v>2924</c:v>
                </c:pt>
                <c:pt idx="6763">
                  <c:v>2924</c:v>
                </c:pt>
                <c:pt idx="6764">
                  <c:v>2925</c:v>
                </c:pt>
                <c:pt idx="6765">
                  <c:v>2926</c:v>
                </c:pt>
                <c:pt idx="6766">
                  <c:v>2927</c:v>
                </c:pt>
                <c:pt idx="6767">
                  <c:v>2928</c:v>
                </c:pt>
                <c:pt idx="6768">
                  <c:v>2928</c:v>
                </c:pt>
                <c:pt idx="6769">
                  <c:v>2928</c:v>
                </c:pt>
                <c:pt idx="6770">
                  <c:v>2928</c:v>
                </c:pt>
                <c:pt idx="6771">
                  <c:v>2928</c:v>
                </c:pt>
                <c:pt idx="6772">
                  <c:v>2928</c:v>
                </c:pt>
                <c:pt idx="6773">
                  <c:v>2928</c:v>
                </c:pt>
                <c:pt idx="6774">
                  <c:v>2928</c:v>
                </c:pt>
                <c:pt idx="6775">
                  <c:v>2928</c:v>
                </c:pt>
                <c:pt idx="6776">
                  <c:v>2929</c:v>
                </c:pt>
                <c:pt idx="6777">
                  <c:v>2930</c:v>
                </c:pt>
                <c:pt idx="6778">
                  <c:v>2931</c:v>
                </c:pt>
                <c:pt idx="6779">
                  <c:v>2932</c:v>
                </c:pt>
                <c:pt idx="6780">
                  <c:v>2933</c:v>
                </c:pt>
                <c:pt idx="6781">
                  <c:v>2934</c:v>
                </c:pt>
                <c:pt idx="6782">
                  <c:v>2935</c:v>
                </c:pt>
                <c:pt idx="6783">
                  <c:v>2935</c:v>
                </c:pt>
                <c:pt idx="6784">
                  <c:v>2935</c:v>
                </c:pt>
                <c:pt idx="6785">
                  <c:v>2935</c:v>
                </c:pt>
                <c:pt idx="6786">
                  <c:v>2935</c:v>
                </c:pt>
                <c:pt idx="6787">
                  <c:v>2936</c:v>
                </c:pt>
                <c:pt idx="6788">
                  <c:v>2936</c:v>
                </c:pt>
                <c:pt idx="6789">
                  <c:v>2937</c:v>
                </c:pt>
                <c:pt idx="6790">
                  <c:v>2938</c:v>
                </c:pt>
                <c:pt idx="6791">
                  <c:v>2938</c:v>
                </c:pt>
                <c:pt idx="6792">
                  <c:v>2939</c:v>
                </c:pt>
                <c:pt idx="6793">
                  <c:v>2939</c:v>
                </c:pt>
                <c:pt idx="6794">
                  <c:v>2939</c:v>
                </c:pt>
                <c:pt idx="6795">
                  <c:v>2939</c:v>
                </c:pt>
                <c:pt idx="6796">
                  <c:v>2939</c:v>
                </c:pt>
                <c:pt idx="6797">
                  <c:v>2939</c:v>
                </c:pt>
                <c:pt idx="6798">
                  <c:v>2939</c:v>
                </c:pt>
                <c:pt idx="6799">
                  <c:v>2939</c:v>
                </c:pt>
                <c:pt idx="6800">
                  <c:v>2939</c:v>
                </c:pt>
                <c:pt idx="6801">
                  <c:v>2939</c:v>
                </c:pt>
                <c:pt idx="6802">
                  <c:v>2939</c:v>
                </c:pt>
                <c:pt idx="6803">
                  <c:v>2939</c:v>
                </c:pt>
                <c:pt idx="6804">
                  <c:v>2940</c:v>
                </c:pt>
                <c:pt idx="6805">
                  <c:v>2941</c:v>
                </c:pt>
                <c:pt idx="6806">
                  <c:v>2941</c:v>
                </c:pt>
                <c:pt idx="6807">
                  <c:v>2942</c:v>
                </c:pt>
                <c:pt idx="6808">
                  <c:v>2942</c:v>
                </c:pt>
                <c:pt idx="6809">
                  <c:v>2943</c:v>
                </c:pt>
                <c:pt idx="6810">
                  <c:v>2943</c:v>
                </c:pt>
                <c:pt idx="6811">
                  <c:v>2944</c:v>
                </c:pt>
                <c:pt idx="6812">
                  <c:v>2944</c:v>
                </c:pt>
                <c:pt idx="6813">
                  <c:v>2944</c:v>
                </c:pt>
                <c:pt idx="6814">
                  <c:v>2945</c:v>
                </c:pt>
                <c:pt idx="6815">
                  <c:v>2946</c:v>
                </c:pt>
                <c:pt idx="6816">
                  <c:v>2947</c:v>
                </c:pt>
                <c:pt idx="6817">
                  <c:v>2948</c:v>
                </c:pt>
                <c:pt idx="6818">
                  <c:v>2948</c:v>
                </c:pt>
                <c:pt idx="6819">
                  <c:v>2948</c:v>
                </c:pt>
                <c:pt idx="6820">
                  <c:v>2948</c:v>
                </c:pt>
                <c:pt idx="6821">
                  <c:v>2949</c:v>
                </c:pt>
                <c:pt idx="6822">
                  <c:v>2949</c:v>
                </c:pt>
                <c:pt idx="6823">
                  <c:v>2950</c:v>
                </c:pt>
                <c:pt idx="6824">
                  <c:v>2950</c:v>
                </c:pt>
                <c:pt idx="6825">
                  <c:v>2950</c:v>
                </c:pt>
                <c:pt idx="6826">
                  <c:v>2950</c:v>
                </c:pt>
                <c:pt idx="6827">
                  <c:v>2950</c:v>
                </c:pt>
                <c:pt idx="6828">
                  <c:v>2950</c:v>
                </c:pt>
                <c:pt idx="6829">
                  <c:v>2950</c:v>
                </c:pt>
                <c:pt idx="6830">
                  <c:v>2950</c:v>
                </c:pt>
                <c:pt idx="6831">
                  <c:v>2950</c:v>
                </c:pt>
                <c:pt idx="6832">
                  <c:v>2951</c:v>
                </c:pt>
                <c:pt idx="6833">
                  <c:v>2952</c:v>
                </c:pt>
                <c:pt idx="6834">
                  <c:v>2952</c:v>
                </c:pt>
                <c:pt idx="6835">
                  <c:v>2952</c:v>
                </c:pt>
                <c:pt idx="6836">
                  <c:v>2952</c:v>
                </c:pt>
                <c:pt idx="6837">
                  <c:v>2952</c:v>
                </c:pt>
                <c:pt idx="6838">
                  <c:v>2953</c:v>
                </c:pt>
                <c:pt idx="6839">
                  <c:v>2953</c:v>
                </c:pt>
                <c:pt idx="6840">
                  <c:v>2953</c:v>
                </c:pt>
                <c:pt idx="6841">
                  <c:v>2953</c:v>
                </c:pt>
                <c:pt idx="6842">
                  <c:v>2954</c:v>
                </c:pt>
                <c:pt idx="6843">
                  <c:v>2954</c:v>
                </c:pt>
                <c:pt idx="6844">
                  <c:v>2954</c:v>
                </c:pt>
                <c:pt idx="6845">
                  <c:v>2954</c:v>
                </c:pt>
                <c:pt idx="6846">
                  <c:v>2954</c:v>
                </c:pt>
                <c:pt idx="6847">
                  <c:v>2955</c:v>
                </c:pt>
                <c:pt idx="6848">
                  <c:v>2956</c:v>
                </c:pt>
                <c:pt idx="6849">
                  <c:v>2957</c:v>
                </c:pt>
                <c:pt idx="6850">
                  <c:v>2958</c:v>
                </c:pt>
                <c:pt idx="6851">
                  <c:v>2959</c:v>
                </c:pt>
                <c:pt idx="6852">
                  <c:v>2959</c:v>
                </c:pt>
                <c:pt idx="6853">
                  <c:v>2959</c:v>
                </c:pt>
                <c:pt idx="6854">
                  <c:v>2959</c:v>
                </c:pt>
                <c:pt idx="6855">
                  <c:v>2959</c:v>
                </c:pt>
                <c:pt idx="6856">
                  <c:v>2959</c:v>
                </c:pt>
                <c:pt idx="6857">
                  <c:v>2959</c:v>
                </c:pt>
                <c:pt idx="6858">
                  <c:v>2960</c:v>
                </c:pt>
                <c:pt idx="6859">
                  <c:v>2960</c:v>
                </c:pt>
                <c:pt idx="6860">
                  <c:v>2960</c:v>
                </c:pt>
                <c:pt idx="6861">
                  <c:v>2960</c:v>
                </c:pt>
                <c:pt idx="6862">
                  <c:v>2960</c:v>
                </c:pt>
                <c:pt idx="6863">
                  <c:v>2960</c:v>
                </c:pt>
                <c:pt idx="6864">
                  <c:v>2960</c:v>
                </c:pt>
                <c:pt idx="6865">
                  <c:v>2961</c:v>
                </c:pt>
                <c:pt idx="6866">
                  <c:v>2961</c:v>
                </c:pt>
                <c:pt idx="6867">
                  <c:v>2962</c:v>
                </c:pt>
                <c:pt idx="6868">
                  <c:v>2962</c:v>
                </c:pt>
                <c:pt idx="6869">
                  <c:v>2962</c:v>
                </c:pt>
                <c:pt idx="6870">
                  <c:v>2962</c:v>
                </c:pt>
                <c:pt idx="6871">
                  <c:v>2962</c:v>
                </c:pt>
                <c:pt idx="6872">
                  <c:v>2962</c:v>
                </c:pt>
                <c:pt idx="6873">
                  <c:v>2962</c:v>
                </c:pt>
                <c:pt idx="6874">
                  <c:v>2962</c:v>
                </c:pt>
                <c:pt idx="6875">
                  <c:v>2962</c:v>
                </c:pt>
                <c:pt idx="6876">
                  <c:v>2962</c:v>
                </c:pt>
                <c:pt idx="6877">
                  <c:v>2962</c:v>
                </c:pt>
                <c:pt idx="6878">
                  <c:v>2962</c:v>
                </c:pt>
                <c:pt idx="6879">
                  <c:v>2963</c:v>
                </c:pt>
                <c:pt idx="6880">
                  <c:v>2963</c:v>
                </c:pt>
                <c:pt idx="6881">
                  <c:v>2963</c:v>
                </c:pt>
                <c:pt idx="6882">
                  <c:v>2963</c:v>
                </c:pt>
                <c:pt idx="6883">
                  <c:v>2963</c:v>
                </c:pt>
                <c:pt idx="6884">
                  <c:v>2963</c:v>
                </c:pt>
                <c:pt idx="6885">
                  <c:v>2963</c:v>
                </c:pt>
                <c:pt idx="6886">
                  <c:v>2964</c:v>
                </c:pt>
                <c:pt idx="6887">
                  <c:v>2964</c:v>
                </c:pt>
                <c:pt idx="6888">
                  <c:v>2964</c:v>
                </c:pt>
                <c:pt idx="6889">
                  <c:v>2965</c:v>
                </c:pt>
                <c:pt idx="6890">
                  <c:v>2966</c:v>
                </c:pt>
                <c:pt idx="6891">
                  <c:v>2967</c:v>
                </c:pt>
                <c:pt idx="6892">
                  <c:v>2967</c:v>
                </c:pt>
                <c:pt idx="6893">
                  <c:v>2967</c:v>
                </c:pt>
                <c:pt idx="6894">
                  <c:v>2967</c:v>
                </c:pt>
                <c:pt idx="6895">
                  <c:v>2967</c:v>
                </c:pt>
                <c:pt idx="6896">
                  <c:v>2967</c:v>
                </c:pt>
                <c:pt idx="6897">
                  <c:v>2967</c:v>
                </c:pt>
                <c:pt idx="6898">
                  <c:v>2967</c:v>
                </c:pt>
                <c:pt idx="6899">
                  <c:v>2967</c:v>
                </c:pt>
                <c:pt idx="6900">
                  <c:v>2967</c:v>
                </c:pt>
                <c:pt idx="6901">
                  <c:v>2967</c:v>
                </c:pt>
                <c:pt idx="6902">
                  <c:v>2967</c:v>
                </c:pt>
                <c:pt idx="6903">
                  <c:v>2967</c:v>
                </c:pt>
                <c:pt idx="6904">
                  <c:v>2967</c:v>
                </c:pt>
                <c:pt idx="6905">
                  <c:v>2967</c:v>
                </c:pt>
                <c:pt idx="6906">
                  <c:v>2967</c:v>
                </c:pt>
                <c:pt idx="6907">
                  <c:v>2967</c:v>
                </c:pt>
                <c:pt idx="6908">
                  <c:v>2967</c:v>
                </c:pt>
                <c:pt idx="6909">
                  <c:v>2967</c:v>
                </c:pt>
                <c:pt idx="6910">
                  <c:v>2968</c:v>
                </c:pt>
                <c:pt idx="6911">
                  <c:v>2969</c:v>
                </c:pt>
                <c:pt idx="6912">
                  <c:v>2970</c:v>
                </c:pt>
                <c:pt idx="6913">
                  <c:v>2970</c:v>
                </c:pt>
                <c:pt idx="6914">
                  <c:v>2970</c:v>
                </c:pt>
                <c:pt idx="6915">
                  <c:v>2970</c:v>
                </c:pt>
                <c:pt idx="6916">
                  <c:v>2970</c:v>
                </c:pt>
                <c:pt idx="6917">
                  <c:v>2971</c:v>
                </c:pt>
                <c:pt idx="6918">
                  <c:v>2972</c:v>
                </c:pt>
                <c:pt idx="6919">
                  <c:v>2973</c:v>
                </c:pt>
                <c:pt idx="6920">
                  <c:v>2974</c:v>
                </c:pt>
                <c:pt idx="6921">
                  <c:v>2975</c:v>
                </c:pt>
                <c:pt idx="6922">
                  <c:v>2976</c:v>
                </c:pt>
                <c:pt idx="6923">
                  <c:v>2977</c:v>
                </c:pt>
                <c:pt idx="6924">
                  <c:v>2978</c:v>
                </c:pt>
                <c:pt idx="6925">
                  <c:v>2979</c:v>
                </c:pt>
                <c:pt idx="6926">
                  <c:v>2980</c:v>
                </c:pt>
                <c:pt idx="6927">
                  <c:v>2981</c:v>
                </c:pt>
                <c:pt idx="6928">
                  <c:v>2982</c:v>
                </c:pt>
                <c:pt idx="6929">
                  <c:v>2983</c:v>
                </c:pt>
                <c:pt idx="6930">
                  <c:v>2984</c:v>
                </c:pt>
                <c:pt idx="6931">
                  <c:v>2985</c:v>
                </c:pt>
                <c:pt idx="6932">
                  <c:v>2986</c:v>
                </c:pt>
                <c:pt idx="6933">
                  <c:v>2987</c:v>
                </c:pt>
                <c:pt idx="6934">
                  <c:v>2987</c:v>
                </c:pt>
                <c:pt idx="6935">
                  <c:v>2987</c:v>
                </c:pt>
                <c:pt idx="6936">
                  <c:v>2987</c:v>
                </c:pt>
                <c:pt idx="6937">
                  <c:v>2987</c:v>
                </c:pt>
                <c:pt idx="6938">
                  <c:v>2987</c:v>
                </c:pt>
                <c:pt idx="6939">
                  <c:v>2987</c:v>
                </c:pt>
                <c:pt idx="6940">
                  <c:v>2987</c:v>
                </c:pt>
                <c:pt idx="6941">
                  <c:v>2987</c:v>
                </c:pt>
                <c:pt idx="6942">
                  <c:v>2987</c:v>
                </c:pt>
                <c:pt idx="6943">
                  <c:v>2987</c:v>
                </c:pt>
                <c:pt idx="6944">
                  <c:v>2987</c:v>
                </c:pt>
                <c:pt idx="6945">
                  <c:v>2987</c:v>
                </c:pt>
                <c:pt idx="6946">
                  <c:v>2987</c:v>
                </c:pt>
                <c:pt idx="6947">
                  <c:v>2987</c:v>
                </c:pt>
                <c:pt idx="6948">
                  <c:v>2987</c:v>
                </c:pt>
                <c:pt idx="6949">
                  <c:v>2988</c:v>
                </c:pt>
                <c:pt idx="6950">
                  <c:v>2988</c:v>
                </c:pt>
                <c:pt idx="6951">
                  <c:v>2988</c:v>
                </c:pt>
                <c:pt idx="6952">
                  <c:v>2988</c:v>
                </c:pt>
                <c:pt idx="6953">
                  <c:v>2988</c:v>
                </c:pt>
                <c:pt idx="6954">
                  <c:v>2988</c:v>
                </c:pt>
                <c:pt idx="6955">
                  <c:v>2989</c:v>
                </c:pt>
                <c:pt idx="6956">
                  <c:v>2990</c:v>
                </c:pt>
                <c:pt idx="6957">
                  <c:v>2991</c:v>
                </c:pt>
                <c:pt idx="6958">
                  <c:v>2992</c:v>
                </c:pt>
                <c:pt idx="6959">
                  <c:v>2992</c:v>
                </c:pt>
                <c:pt idx="6960">
                  <c:v>2992</c:v>
                </c:pt>
                <c:pt idx="6961">
                  <c:v>2992</c:v>
                </c:pt>
                <c:pt idx="6962">
                  <c:v>2993</c:v>
                </c:pt>
                <c:pt idx="6963">
                  <c:v>2993</c:v>
                </c:pt>
                <c:pt idx="6964">
                  <c:v>2994</c:v>
                </c:pt>
                <c:pt idx="6965">
                  <c:v>2994</c:v>
                </c:pt>
                <c:pt idx="6966">
                  <c:v>2994</c:v>
                </c:pt>
                <c:pt idx="6967">
                  <c:v>2994</c:v>
                </c:pt>
                <c:pt idx="6968">
                  <c:v>2994</c:v>
                </c:pt>
                <c:pt idx="6969">
                  <c:v>2994</c:v>
                </c:pt>
                <c:pt idx="6970">
                  <c:v>2994</c:v>
                </c:pt>
                <c:pt idx="6971">
                  <c:v>2994</c:v>
                </c:pt>
                <c:pt idx="6972">
                  <c:v>2995</c:v>
                </c:pt>
                <c:pt idx="6973">
                  <c:v>2996</c:v>
                </c:pt>
                <c:pt idx="6974">
                  <c:v>2997</c:v>
                </c:pt>
                <c:pt idx="6975">
                  <c:v>2998</c:v>
                </c:pt>
                <c:pt idx="6976">
                  <c:v>2998</c:v>
                </c:pt>
                <c:pt idx="6977">
                  <c:v>2999</c:v>
                </c:pt>
                <c:pt idx="6978">
                  <c:v>2999</c:v>
                </c:pt>
                <c:pt idx="6979">
                  <c:v>3000</c:v>
                </c:pt>
                <c:pt idx="6980">
                  <c:v>3000</c:v>
                </c:pt>
                <c:pt idx="6981">
                  <c:v>3000</c:v>
                </c:pt>
                <c:pt idx="6982">
                  <c:v>3001</c:v>
                </c:pt>
                <c:pt idx="6983">
                  <c:v>3001</c:v>
                </c:pt>
                <c:pt idx="6984">
                  <c:v>3001</c:v>
                </c:pt>
                <c:pt idx="6985">
                  <c:v>3001</c:v>
                </c:pt>
                <c:pt idx="6986">
                  <c:v>3001</c:v>
                </c:pt>
                <c:pt idx="6987">
                  <c:v>3001</c:v>
                </c:pt>
                <c:pt idx="6988">
                  <c:v>3001</c:v>
                </c:pt>
                <c:pt idx="6989">
                  <c:v>3001</c:v>
                </c:pt>
                <c:pt idx="6990">
                  <c:v>3001</c:v>
                </c:pt>
                <c:pt idx="6991">
                  <c:v>3001</c:v>
                </c:pt>
                <c:pt idx="6992">
                  <c:v>3001</c:v>
                </c:pt>
                <c:pt idx="6993">
                  <c:v>3001</c:v>
                </c:pt>
                <c:pt idx="6994">
                  <c:v>3002</c:v>
                </c:pt>
                <c:pt idx="6995">
                  <c:v>3002</c:v>
                </c:pt>
                <c:pt idx="6996">
                  <c:v>3002</c:v>
                </c:pt>
                <c:pt idx="6997">
                  <c:v>3002</c:v>
                </c:pt>
                <c:pt idx="6998">
                  <c:v>3003</c:v>
                </c:pt>
                <c:pt idx="6999">
                  <c:v>3004</c:v>
                </c:pt>
                <c:pt idx="7000">
                  <c:v>3005</c:v>
                </c:pt>
                <c:pt idx="7001">
                  <c:v>3006</c:v>
                </c:pt>
                <c:pt idx="7002">
                  <c:v>3007</c:v>
                </c:pt>
                <c:pt idx="7003">
                  <c:v>3008</c:v>
                </c:pt>
                <c:pt idx="7004">
                  <c:v>3009</c:v>
                </c:pt>
                <c:pt idx="7005">
                  <c:v>3009</c:v>
                </c:pt>
                <c:pt idx="7006">
                  <c:v>3010</c:v>
                </c:pt>
                <c:pt idx="7007">
                  <c:v>3011</c:v>
                </c:pt>
                <c:pt idx="7008">
                  <c:v>3012</c:v>
                </c:pt>
                <c:pt idx="7009">
                  <c:v>3013</c:v>
                </c:pt>
                <c:pt idx="7010">
                  <c:v>3014</c:v>
                </c:pt>
                <c:pt idx="7011">
                  <c:v>3015</c:v>
                </c:pt>
                <c:pt idx="7012">
                  <c:v>3015</c:v>
                </c:pt>
                <c:pt idx="7013">
                  <c:v>3015</c:v>
                </c:pt>
                <c:pt idx="7014">
                  <c:v>3015</c:v>
                </c:pt>
                <c:pt idx="7015">
                  <c:v>3015</c:v>
                </c:pt>
                <c:pt idx="7016">
                  <c:v>3015</c:v>
                </c:pt>
                <c:pt idx="7017">
                  <c:v>3015</c:v>
                </c:pt>
                <c:pt idx="7018">
                  <c:v>3015</c:v>
                </c:pt>
                <c:pt idx="7019">
                  <c:v>3016</c:v>
                </c:pt>
                <c:pt idx="7020">
                  <c:v>3017</c:v>
                </c:pt>
                <c:pt idx="7021">
                  <c:v>3018</c:v>
                </c:pt>
                <c:pt idx="7022">
                  <c:v>3019</c:v>
                </c:pt>
                <c:pt idx="7023">
                  <c:v>3020</c:v>
                </c:pt>
                <c:pt idx="7024">
                  <c:v>3020</c:v>
                </c:pt>
                <c:pt idx="7025">
                  <c:v>3020</c:v>
                </c:pt>
                <c:pt idx="7026">
                  <c:v>3020</c:v>
                </c:pt>
                <c:pt idx="7027">
                  <c:v>3021</c:v>
                </c:pt>
                <c:pt idx="7028">
                  <c:v>3022</c:v>
                </c:pt>
                <c:pt idx="7029">
                  <c:v>3023</c:v>
                </c:pt>
                <c:pt idx="7030">
                  <c:v>3024</c:v>
                </c:pt>
                <c:pt idx="7031">
                  <c:v>3025</c:v>
                </c:pt>
                <c:pt idx="7032">
                  <c:v>3026</c:v>
                </c:pt>
                <c:pt idx="7033">
                  <c:v>3027</c:v>
                </c:pt>
                <c:pt idx="7034">
                  <c:v>3028</c:v>
                </c:pt>
                <c:pt idx="7035">
                  <c:v>3028</c:v>
                </c:pt>
                <c:pt idx="7036">
                  <c:v>3029</c:v>
                </c:pt>
                <c:pt idx="7037">
                  <c:v>3030</c:v>
                </c:pt>
                <c:pt idx="7038">
                  <c:v>3031</c:v>
                </c:pt>
                <c:pt idx="7039">
                  <c:v>3032</c:v>
                </c:pt>
                <c:pt idx="7040">
                  <c:v>3033</c:v>
                </c:pt>
                <c:pt idx="7041">
                  <c:v>3034</c:v>
                </c:pt>
                <c:pt idx="7042">
                  <c:v>3035</c:v>
                </c:pt>
                <c:pt idx="7043">
                  <c:v>3035</c:v>
                </c:pt>
                <c:pt idx="7044">
                  <c:v>3036</c:v>
                </c:pt>
                <c:pt idx="7045">
                  <c:v>3037</c:v>
                </c:pt>
                <c:pt idx="7046">
                  <c:v>3038</c:v>
                </c:pt>
                <c:pt idx="7047">
                  <c:v>3038</c:v>
                </c:pt>
                <c:pt idx="7048">
                  <c:v>3038</c:v>
                </c:pt>
                <c:pt idx="7049">
                  <c:v>3038</c:v>
                </c:pt>
                <c:pt idx="7050">
                  <c:v>3038</c:v>
                </c:pt>
                <c:pt idx="7051">
                  <c:v>3038</c:v>
                </c:pt>
                <c:pt idx="7052">
                  <c:v>3038</c:v>
                </c:pt>
                <c:pt idx="7053">
                  <c:v>3039</c:v>
                </c:pt>
                <c:pt idx="7054">
                  <c:v>3040</c:v>
                </c:pt>
                <c:pt idx="7055">
                  <c:v>3041</c:v>
                </c:pt>
                <c:pt idx="7056">
                  <c:v>3042</c:v>
                </c:pt>
                <c:pt idx="7057">
                  <c:v>3042</c:v>
                </c:pt>
                <c:pt idx="7058">
                  <c:v>3042</c:v>
                </c:pt>
                <c:pt idx="7059">
                  <c:v>3043</c:v>
                </c:pt>
                <c:pt idx="7060">
                  <c:v>3044</c:v>
                </c:pt>
                <c:pt idx="7061">
                  <c:v>3044</c:v>
                </c:pt>
                <c:pt idx="7062">
                  <c:v>3044</c:v>
                </c:pt>
                <c:pt idx="7063">
                  <c:v>3044</c:v>
                </c:pt>
                <c:pt idx="7064">
                  <c:v>3044</c:v>
                </c:pt>
                <c:pt idx="7065">
                  <c:v>3045</c:v>
                </c:pt>
                <c:pt idx="7066">
                  <c:v>3045</c:v>
                </c:pt>
                <c:pt idx="7067">
                  <c:v>3045</c:v>
                </c:pt>
                <c:pt idx="7068">
                  <c:v>3046</c:v>
                </c:pt>
                <c:pt idx="7069">
                  <c:v>3046</c:v>
                </c:pt>
                <c:pt idx="7070">
                  <c:v>3046</c:v>
                </c:pt>
                <c:pt idx="7071">
                  <c:v>3046</c:v>
                </c:pt>
                <c:pt idx="7072">
                  <c:v>3046</c:v>
                </c:pt>
                <c:pt idx="7073">
                  <c:v>3047</c:v>
                </c:pt>
                <c:pt idx="7074">
                  <c:v>3047</c:v>
                </c:pt>
                <c:pt idx="7075">
                  <c:v>3047</c:v>
                </c:pt>
                <c:pt idx="7076">
                  <c:v>3048</c:v>
                </c:pt>
                <c:pt idx="7077">
                  <c:v>3049</c:v>
                </c:pt>
                <c:pt idx="7078">
                  <c:v>3049</c:v>
                </c:pt>
                <c:pt idx="7079">
                  <c:v>3049</c:v>
                </c:pt>
                <c:pt idx="7080">
                  <c:v>3049</c:v>
                </c:pt>
                <c:pt idx="7081">
                  <c:v>3049</c:v>
                </c:pt>
                <c:pt idx="7082">
                  <c:v>3049</c:v>
                </c:pt>
                <c:pt idx="7083">
                  <c:v>3049</c:v>
                </c:pt>
                <c:pt idx="7084">
                  <c:v>3049</c:v>
                </c:pt>
                <c:pt idx="7085">
                  <c:v>3049</c:v>
                </c:pt>
                <c:pt idx="7086">
                  <c:v>3049</c:v>
                </c:pt>
                <c:pt idx="7087">
                  <c:v>3049</c:v>
                </c:pt>
                <c:pt idx="7088">
                  <c:v>3049</c:v>
                </c:pt>
                <c:pt idx="7089">
                  <c:v>3049</c:v>
                </c:pt>
                <c:pt idx="7090">
                  <c:v>3049</c:v>
                </c:pt>
                <c:pt idx="7091">
                  <c:v>3049</c:v>
                </c:pt>
                <c:pt idx="7092">
                  <c:v>3049</c:v>
                </c:pt>
                <c:pt idx="7093">
                  <c:v>3049</c:v>
                </c:pt>
                <c:pt idx="7094">
                  <c:v>3050</c:v>
                </c:pt>
                <c:pt idx="7095">
                  <c:v>3051</c:v>
                </c:pt>
                <c:pt idx="7096">
                  <c:v>3051</c:v>
                </c:pt>
                <c:pt idx="7097">
                  <c:v>3052</c:v>
                </c:pt>
                <c:pt idx="7098">
                  <c:v>3053</c:v>
                </c:pt>
                <c:pt idx="7099">
                  <c:v>3053</c:v>
                </c:pt>
                <c:pt idx="7100">
                  <c:v>3053</c:v>
                </c:pt>
                <c:pt idx="7101">
                  <c:v>3054</c:v>
                </c:pt>
                <c:pt idx="7102">
                  <c:v>3055</c:v>
                </c:pt>
                <c:pt idx="7103">
                  <c:v>3056</c:v>
                </c:pt>
                <c:pt idx="7104">
                  <c:v>3057</c:v>
                </c:pt>
                <c:pt idx="7105">
                  <c:v>3058</c:v>
                </c:pt>
                <c:pt idx="7106">
                  <c:v>3059</c:v>
                </c:pt>
                <c:pt idx="7107">
                  <c:v>3059</c:v>
                </c:pt>
                <c:pt idx="7108">
                  <c:v>3060</c:v>
                </c:pt>
                <c:pt idx="7109">
                  <c:v>3061</c:v>
                </c:pt>
                <c:pt idx="7110">
                  <c:v>3061</c:v>
                </c:pt>
                <c:pt idx="7111">
                  <c:v>3061</c:v>
                </c:pt>
                <c:pt idx="7112">
                  <c:v>3062</c:v>
                </c:pt>
                <c:pt idx="7113">
                  <c:v>3062</c:v>
                </c:pt>
                <c:pt idx="7114">
                  <c:v>3062</c:v>
                </c:pt>
                <c:pt idx="7115">
                  <c:v>3062</c:v>
                </c:pt>
                <c:pt idx="7116">
                  <c:v>3062</c:v>
                </c:pt>
                <c:pt idx="7117">
                  <c:v>3062</c:v>
                </c:pt>
                <c:pt idx="7118">
                  <c:v>3062</c:v>
                </c:pt>
                <c:pt idx="7119">
                  <c:v>3062</c:v>
                </c:pt>
                <c:pt idx="7120">
                  <c:v>3062</c:v>
                </c:pt>
                <c:pt idx="7121">
                  <c:v>3062</c:v>
                </c:pt>
                <c:pt idx="7122">
                  <c:v>3062</c:v>
                </c:pt>
                <c:pt idx="7123">
                  <c:v>3062</c:v>
                </c:pt>
                <c:pt idx="7124">
                  <c:v>3063</c:v>
                </c:pt>
                <c:pt idx="7125">
                  <c:v>3063</c:v>
                </c:pt>
                <c:pt idx="7126">
                  <c:v>3063</c:v>
                </c:pt>
                <c:pt idx="7127">
                  <c:v>3064</c:v>
                </c:pt>
                <c:pt idx="7128">
                  <c:v>3065</c:v>
                </c:pt>
                <c:pt idx="7129">
                  <c:v>3065</c:v>
                </c:pt>
                <c:pt idx="7130">
                  <c:v>3065</c:v>
                </c:pt>
                <c:pt idx="7131">
                  <c:v>3065</c:v>
                </c:pt>
                <c:pt idx="7132">
                  <c:v>3065</c:v>
                </c:pt>
                <c:pt idx="7133">
                  <c:v>3065</c:v>
                </c:pt>
                <c:pt idx="7134">
                  <c:v>3065</c:v>
                </c:pt>
                <c:pt idx="7135">
                  <c:v>3065</c:v>
                </c:pt>
                <c:pt idx="7136">
                  <c:v>3065</c:v>
                </c:pt>
                <c:pt idx="7137">
                  <c:v>3065</c:v>
                </c:pt>
                <c:pt idx="7138">
                  <c:v>3065</c:v>
                </c:pt>
                <c:pt idx="7139">
                  <c:v>3065</c:v>
                </c:pt>
                <c:pt idx="7140">
                  <c:v>3066</c:v>
                </c:pt>
                <c:pt idx="7141">
                  <c:v>3067</c:v>
                </c:pt>
                <c:pt idx="7142">
                  <c:v>3068</c:v>
                </c:pt>
                <c:pt idx="7143">
                  <c:v>3069</c:v>
                </c:pt>
                <c:pt idx="7144">
                  <c:v>3069</c:v>
                </c:pt>
                <c:pt idx="7145">
                  <c:v>3070</c:v>
                </c:pt>
                <c:pt idx="7146">
                  <c:v>3071</c:v>
                </c:pt>
                <c:pt idx="7147">
                  <c:v>3071</c:v>
                </c:pt>
                <c:pt idx="7148">
                  <c:v>3071</c:v>
                </c:pt>
                <c:pt idx="7149">
                  <c:v>3071</c:v>
                </c:pt>
                <c:pt idx="7150">
                  <c:v>3071</c:v>
                </c:pt>
                <c:pt idx="7151">
                  <c:v>3071</c:v>
                </c:pt>
                <c:pt idx="7152">
                  <c:v>3071</c:v>
                </c:pt>
                <c:pt idx="7153">
                  <c:v>3072</c:v>
                </c:pt>
                <c:pt idx="7154">
                  <c:v>3073</c:v>
                </c:pt>
                <c:pt idx="7155">
                  <c:v>3073</c:v>
                </c:pt>
                <c:pt idx="7156">
                  <c:v>3073</c:v>
                </c:pt>
                <c:pt idx="7157">
                  <c:v>3073</c:v>
                </c:pt>
                <c:pt idx="7158">
                  <c:v>3073</c:v>
                </c:pt>
                <c:pt idx="7159">
                  <c:v>3073</c:v>
                </c:pt>
                <c:pt idx="7160">
                  <c:v>3073</c:v>
                </c:pt>
                <c:pt idx="7161">
                  <c:v>3073</c:v>
                </c:pt>
                <c:pt idx="7162">
                  <c:v>3073</c:v>
                </c:pt>
                <c:pt idx="7163">
                  <c:v>3073</c:v>
                </c:pt>
                <c:pt idx="7164">
                  <c:v>3073</c:v>
                </c:pt>
                <c:pt idx="7165">
                  <c:v>3073</c:v>
                </c:pt>
                <c:pt idx="7166">
                  <c:v>3073</c:v>
                </c:pt>
                <c:pt idx="7167">
                  <c:v>3074</c:v>
                </c:pt>
                <c:pt idx="7168">
                  <c:v>3074</c:v>
                </c:pt>
                <c:pt idx="7169">
                  <c:v>3074</c:v>
                </c:pt>
                <c:pt idx="7170">
                  <c:v>3074</c:v>
                </c:pt>
                <c:pt idx="7171">
                  <c:v>3075</c:v>
                </c:pt>
                <c:pt idx="7172">
                  <c:v>3076</c:v>
                </c:pt>
                <c:pt idx="7173">
                  <c:v>3076</c:v>
                </c:pt>
                <c:pt idx="7174">
                  <c:v>3077</c:v>
                </c:pt>
                <c:pt idx="7175">
                  <c:v>3078</c:v>
                </c:pt>
                <c:pt idx="7176">
                  <c:v>3078</c:v>
                </c:pt>
                <c:pt idx="7177">
                  <c:v>3078</c:v>
                </c:pt>
                <c:pt idx="7178">
                  <c:v>3078</c:v>
                </c:pt>
                <c:pt idx="7179">
                  <c:v>3078</c:v>
                </c:pt>
                <c:pt idx="7180">
                  <c:v>3078</c:v>
                </c:pt>
                <c:pt idx="7181">
                  <c:v>3079</c:v>
                </c:pt>
                <c:pt idx="7182">
                  <c:v>3079</c:v>
                </c:pt>
                <c:pt idx="7183">
                  <c:v>3079</c:v>
                </c:pt>
                <c:pt idx="7184">
                  <c:v>3079</c:v>
                </c:pt>
                <c:pt idx="7185">
                  <c:v>3079</c:v>
                </c:pt>
                <c:pt idx="7186">
                  <c:v>3079</c:v>
                </c:pt>
                <c:pt idx="7187">
                  <c:v>3080</c:v>
                </c:pt>
                <c:pt idx="7188">
                  <c:v>3080</c:v>
                </c:pt>
                <c:pt idx="7189">
                  <c:v>3080</c:v>
                </c:pt>
                <c:pt idx="7190">
                  <c:v>3080</c:v>
                </c:pt>
                <c:pt idx="7191">
                  <c:v>3081</c:v>
                </c:pt>
                <c:pt idx="7192">
                  <c:v>3081</c:v>
                </c:pt>
                <c:pt idx="7193">
                  <c:v>3081</c:v>
                </c:pt>
                <c:pt idx="7194">
                  <c:v>3081</c:v>
                </c:pt>
                <c:pt idx="7195">
                  <c:v>3081</c:v>
                </c:pt>
                <c:pt idx="7196">
                  <c:v>3081</c:v>
                </c:pt>
                <c:pt idx="7197">
                  <c:v>3081</c:v>
                </c:pt>
                <c:pt idx="7198">
                  <c:v>3081</c:v>
                </c:pt>
                <c:pt idx="7199">
                  <c:v>3081</c:v>
                </c:pt>
                <c:pt idx="7200">
                  <c:v>3082</c:v>
                </c:pt>
                <c:pt idx="7201">
                  <c:v>3082</c:v>
                </c:pt>
                <c:pt idx="7202">
                  <c:v>3082</c:v>
                </c:pt>
                <c:pt idx="7203">
                  <c:v>3082</c:v>
                </c:pt>
                <c:pt idx="7204">
                  <c:v>3082</c:v>
                </c:pt>
                <c:pt idx="7205">
                  <c:v>3083</c:v>
                </c:pt>
                <c:pt idx="7206">
                  <c:v>3084</c:v>
                </c:pt>
                <c:pt idx="7207">
                  <c:v>3084</c:v>
                </c:pt>
                <c:pt idx="7208">
                  <c:v>3084</c:v>
                </c:pt>
                <c:pt idx="7209">
                  <c:v>3084</c:v>
                </c:pt>
                <c:pt idx="7210">
                  <c:v>3085</c:v>
                </c:pt>
                <c:pt idx="7211">
                  <c:v>3085</c:v>
                </c:pt>
                <c:pt idx="7212">
                  <c:v>3085</c:v>
                </c:pt>
                <c:pt idx="7213">
                  <c:v>3086</c:v>
                </c:pt>
                <c:pt idx="7214">
                  <c:v>3086</c:v>
                </c:pt>
                <c:pt idx="7215">
                  <c:v>3086</c:v>
                </c:pt>
                <c:pt idx="7216">
                  <c:v>3086</c:v>
                </c:pt>
                <c:pt idx="7217">
                  <c:v>3086</c:v>
                </c:pt>
                <c:pt idx="7218">
                  <c:v>3086</c:v>
                </c:pt>
                <c:pt idx="7219">
                  <c:v>3086</c:v>
                </c:pt>
                <c:pt idx="7220">
                  <c:v>3086</c:v>
                </c:pt>
                <c:pt idx="7221">
                  <c:v>3086</c:v>
                </c:pt>
                <c:pt idx="7222">
                  <c:v>3086</c:v>
                </c:pt>
                <c:pt idx="7223">
                  <c:v>3086</c:v>
                </c:pt>
                <c:pt idx="7224">
                  <c:v>3087</c:v>
                </c:pt>
                <c:pt idx="7225">
                  <c:v>3088</c:v>
                </c:pt>
                <c:pt idx="7226">
                  <c:v>3089</c:v>
                </c:pt>
                <c:pt idx="7227">
                  <c:v>3089</c:v>
                </c:pt>
                <c:pt idx="7228">
                  <c:v>3090</c:v>
                </c:pt>
                <c:pt idx="7229">
                  <c:v>3091</c:v>
                </c:pt>
                <c:pt idx="7230">
                  <c:v>3092</c:v>
                </c:pt>
                <c:pt idx="7231">
                  <c:v>3093</c:v>
                </c:pt>
                <c:pt idx="7232">
                  <c:v>3094</c:v>
                </c:pt>
                <c:pt idx="7233">
                  <c:v>3095</c:v>
                </c:pt>
                <c:pt idx="7234">
                  <c:v>3096</c:v>
                </c:pt>
                <c:pt idx="7235">
                  <c:v>3097</c:v>
                </c:pt>
                <c:pt idx="7236">
                  <c:v>3097</c:v>
                </c:pt>
                <c:pt idx="7237">
                  <c:v>3097</c:v>
                </c:pt>
                <c:pt idx="7238">
                  <c:v>3097</c:v>
                </c:pt>
                <c:pt idx="7239">
                  <c:v>3098</c:v>
                </c:pt>
                <c:pt idx="7240">
                  <c:v>3099</c:v>
                </c:pt>
                <c:pt idx="7241">
                  <c:v>3100</c:v>
                </c:pt>
                <c:pt idx="7242">
                  <c:v>3100</c:v>
                </c:pt>
                <c:pt idx="7243">
                  <c:v>3101</c:v>
                </c:pt>
                <c:pt idx="7244">
                  <c:v>3101</c:v>
                </c:pt>
                <c:pt idx="7245">
                  <c:v>3101</c:v>
                </c:pt>
                <c:pt idx="7246">
                  <c:v>3102</c:v>
                </c:pt>
                <c:pt idx="7247">
                  <c:v>3103</c:v>
                </c:pt>
                <c:pt idx="7248">
                  <c:v>3104</c:v>
                </c:pt>
                <c:pt idx="7249">
                  <c:v>3105</c:v>
                </c:pt>
                <c:pt idx="7250">
                  <c:v>3105</c:v>
                </c:pt>
                <c:pt idx="7251">
                  <c:v>3106</c:v>
                </c:pt>
                <c:pt idx="7252">
                  <c:v>3106</c:v>
                </c:pt>
                <c:pt idx="7253">
                  <c:v>3106</c:v>
                </c:pt>
                <c:pt idx="7254">
                  <c:v>3106</c:v>
                </c:pt>
                <c:pt idx="7255">
                  <c:v>3106</c:v>
                </c:pt>
                <c:pt idx="7256">
                  <c:v>3106</c:v>
                </c:pt>
                <c:pt idx="7257">
                  <c:v>3106</c:v>
                </c:pt>
                <c:pt idx="7258">
                  <c:v>3106</c:v>
                </c:pt>
                <c:pt idx="7259">
                  <c:v>3106</c:v>
                </c:pt>
                <c:pt idx="7260">
                  <c:v>3107</c:v>
                </c:pt>
                <c:pt idx="7261">
                  <c:v>3107</c:v>
                </c:pt>
                <c:pt idx="7262">
                  <c:v>3107</c:v>
                </c:pt>
                <c:pt idx="7263">
                  <c:v>3107</c:v>
                </c:pt>
                <c:pt idx="7264">
                  <c:v>3107</c:v>
                </c:pt>
                <c:pt idx="7265">
                  <c:v>3107</c:v>
                </c:pt>
                <c:pt idx="7266">
                  <c:v>3107</c:v>
                </c:pt>
                <c:pt idx="7267">
                  <c:v>3107</c:v>
                </c:pt>
                <c:pt idx="7268">
                  <c:v>3107</c:v>
                </c:pt>
                <c:pt idx="7269">
                  <c:v>3107</c:v>
                </c:pt>
                <c:pt idx="7270">
                  <c:v>3107</c:v>
                </c:pt>
                <c:pt idx="7271">
                  <c:v>3107</c:v>
                </c:pt>
                <c:pt idx="7272">
                  <c:v>3107</c:v>
                </c:pt>
                <c:pt idx="7273">
                  <c:v>3107</c:v>
                </c:pt>
                <c:pt idx="7274">
                  <c:v>3107</c:v>
                </c:pt>
                <c:pt idx="7275">
                  <c:v>3108</c:v>
                </c:pt>
                <c:pt idx="7276">
                  <c:v>3108</c:v>
                </c:pt>
                <c:pt idx="7277">
                  <c:v>3108</c:v>
                </c:pt>
                <c:pt idx="7278">
                  <c:v>3108</c:v>
                </c:pt>
                <c:pt idx="7279">
                  <c:v>3108</c:v>
                </c:pt>
                <c:pt idx="7280">
                  <c:v>3108</c:v>
                </c:pt>
                <c:pt idx="7281">
                  <c:v>3108</c:v>
                </c:pt>
                <c:pt idx="7282">
                  <c:v>3108</c:v>
                </c:pt>
                <c:pt idx="7283">
                  <c:v>3108</c:v>
                </c:pt>
                <c:pt idx="7284">
                  <c:v>3108</c:v>
                </c:pt>
                <c:pt idx="7285">
                  <c:v>3108</c:v>
                </c:pt>
                <c:pt idx="7286">
                  <c:v>3108</c:v>
                </c:pt>
                <c:pt idx="7287">
                  <c:v>3109</c:v>
                </c:pt>
                <c:pt idx="7288">
                  <c:v>3110</c:v>
                </c:pt>
                <c:pt idx="7289">
                  <c:v>3110</c:v>
                </c:pt>
                <c:pt idx="7290">
                  <c:v>3110</c:v>
                </c:pt>
                <c:pt idx="7291">
                  <c:v>3110</c:v>
                </c:pt>
                <c:pt idx="7292">
                  <c:v>3110</c:v>
                </c:pt>
                <c:pt idx="7293">
                  <c:v>3110</c:v>
                </c:pt>
                <c:pt idx="7294">
                  <c:v>3110</c:v>
                </c:pt>
                <c:pt idx="7295">
                  <c:v>3111</c:v>
                </c:pt>
                <c:pt idx="7296">
                  <c:v>3111</c:v>
                </c:pt>
                <c:pt idx="7297">
                  <c:v>3111</c:v>
                </c:pt>
                <c:pt idx="7298">
                  <c:v>3111</c:v>
                </c:pt>
                <c:pt idx="7299">
                  <c:v>3111</c:v>
                </c:pt>
                <c:pt idx="7300">
                  <c:v>3111</c:v>
                </c:pt>
                <c:pt idx="7301">
                  <c:v>3111</c:v>
                </c:pt>
                <c:pt idx="7302">
                  <c:v>3112</c:v>
                </c:pt>
                <c:pt idx="7303">
                  <c:v>3112</c:v>
                </c:pt>
                <c:pt idx="7304">
                  <c:v>3112</c:v>
                </c:pt>
                <c:pt idx="7305">
                  <c:v>3112</c:v>
                </c:pt>
                <c:pt idx="7306">
                  <c:v>3112</c:v>
                </c:pt>
                <c:pt idx="7307">
                  <c:v>3112</c:v>
                </c:pt>
                <c:pt idx="7308">
                  <c:v>3112</c:v>
                </c:pt>
                <c:pt idx="7309">
                  <c:v>3112</c:v>
                </c:pt>
                <c:pt idx="7310">
                  <c:v>3112</c:v>
                </c:pt>
                <c:pt idx="7311">
                  <c:v>3112</c:v>
                </c:pt>
                <c:pt idx="7312">
                  <c:v>3112</c:v>
                </c:pt>
                <c:pt idx="7313">
                  <c:v>3113</c:v>
                </c:pt>
                <c:pt idx="7314">
                  <c:v>3114</c:v>
                </c:pt>
                <c:pt idx="7315">
                  <c:v>3114</c:v>
                </c:pt>
                <c:pt idx="7316">
                  <c:v>3114</c:v>
                </c:pt>
                <c:pt idx="7317">
                  <c:v>3114</c:v>
                </c:pt>
                <c:pt idx="7318">
                  <c:v>3114</c:v>
                </c:pt>
                <c:pt idx="7319">
                  <c:v>3114</c:v>
                </c:pt>
                <c:pt idx="7320">
                  <c:v>3115</c:v>
                </c:pt>
                <c:pt idx="7321">
                  <c:v>3115</c:v>
                </c:pt>
                <c:pt idx="7322">
                  <c:v>3116</c:v>
                </c:pt>
                <c:pt idx="7323">
                  <c:v>3117</c:v>
                </c:pt>
                <c:pt idx="7324">
                  <c:v>3118</c:v>
                </c:pt>
                <c:pt idx="7325">
                  <c:v>3118</c:v>
                </c:pt>
                <c:pt idx="7326">
                  <c:v>3119</c:v>
                </c:pt>
                <c:pt idx="7327">
                  <c:v>3120</c:v>
                </c:pt>
                <c:pt idx="7328">
                  <c:v>3120</c:v>
                </c:pt>
                <c:pt idx="7329">
                  <c:v>3120</c:v>
                </c:pt>
                <c:pt idx="7330">
                  <c:v>3121</c:v>
                </c:pt>
                <c:pt idx="7331">
                  <c:v>3121</c:v>
                </c:pt>
                <c:pt idx="7332">
                  <c:v>3121</c:v>
                </c:pt>
                <c:pt idx="7333">
                  <c:v>3121</c:v>
                </c:pt>
                <c:pt idx="7334">
                  <c:v>3122</c:v>
                </c:pt>
                <c:pt idx="7335">
                  <c:v>3122</c:v>
                </c:pt>
                <c:pt idx="7336">
                  <c:v>3122</c:v>
                </c:pt>
                <c:pt idx="7337">
                  <c:v>3122</c:v>
                </c:pt>
                <c:pt idx="7338">
                  <c:v>3122</c:v>
                </c:pt>
                <c:pt idx="7339">
                  <c:v>3122</c:v>
                </c:pt>
                <c:pt idx="7340">
                  <c:v>3122</c:v>
                </c:pt>
                <c:pt idx="7341">
                  <c:v>3122</c:v>
                </c:pt>
                <c:pt idx="7342">
                  <c:v>3122</c:v>
                </c:pt>
                <c:pt idx="7343">
                  <c:v>3123</c:v>
                </c:pt>
                <c:pt idx="7344">
                  <c:v>3124</c:v>
                </c:pt>
                <c:pt idx="7345">
                  <c:v>3125</c:v>
                </c:pt>
                <c:pt idx="7346">
                  <c:v>3126</c:v>
                </c:pt>
                <c:pt idx="7347">
                  <c:v>3127</c:v>
                </c:pt>
                <c:pt idx="7348">
                  <c:v>3127</c:v>
                </c:pt>
                <c:pt idx="7349">
                  <c:v>3128</c:v>
                </c:pt>
                <c:pt idx="7350">
                  <c:v>3128</c:v>
                </c:pt>
                <c:pt idx="7351">
                  <c:v>3129</c:v>
                </c:pt>
                <c:pt idx="7352">
                  <c:v>3130</c:v>
                </c:pt>
                <c:pt idx="7353">
                  <c:v>3130</c:v>
                </c:pt>
                <c:pt idx="7354">
                  <c:v>3130</c:v>
                </c:pt>
                <c:pt idx="7355">
                  <c:v>3130</c:v>
                </c:pt>
                <c:pt idx="7356">
                  <c:v>3130</c:v>
                </c:pt>
                <c:pt idx="7357">
                  <c:v>3130</c:v>
                </c:pt>
                <c:pt idx="7358">
                  <c:v>3130</c:v>
                </c:pt>
                <c:pt idx="7359">
                  <c:v>3130</c:v>
                </c:pt>
                <c:pt idx="7360">
                  <c:v>3130</c:v>
                </c:pt>
                <c:pt idx="7361">
                  <c:v>3130</c:v>
                </c:pt>
                <c:pt idx="7362">
                  <c:v>3130</c:v>
                </c:pt>
                <c:pt idx="7363">
                  <c:v>3130</c:v>
                </c:pt>
                <c:pt idx="7364">
                  <c:v>3130</c:v>
                </c:pt>
                <c:pt idx="7365">
                  <c:v>3130</c:v>
                </c:pt>
                <c:pt idx="7366">
                  <c:v>3131</c:v>
                </c:pt>
                <c:pt idx="7367">
                  <c:v>3131</c:v>
                </c:pt>
                <c:pt idx="7368">
                  <c:v>3131</c:v>
                </c:pt>
                <c:pt idx="7369">
                  <c:v>3131</c:v>
                </c:pt>
                <c:pt idx="7370">
                  <c:v>3131</c:v>
                </c:pt>
                <c:pt idx="7371">
                  <c:v>3131</c:v>
                </c:pt>
                <c:pt idx="7372">
                  <c:v>3131</c:v>
                </c:pt>
                <c:pt idx="7373">
                  <c:v>3131</c:v>
                </c:pt>
                <c:pt idx="7374">
                  <c:v>3131</c:v>
                </c:pt>
                <c:pt idx="7375">
                  <c:v>3132</c:v>
                </c:pt>
                <c:pt idx="7376">
                  <c:v>3133</c:v>
                </c:pt>
                <c:pt idx="7377">
                  <c:v>3133</c:v>
                </c:pt>
                <c:pt idx="7378">
                  <c:v>3133</c:v>
                </c:pt>
                <c:pt idx="7379">
                  <c:v>3134</c:v>
                </c:pt>
                <c:pt idx="7380">
                  <c:v>3134</c:v>
                </c:pt>
                <c:pt idx="7381">
                  <c:v>3134</c:v>
                </c:pt>
                <c:pt idx="7382">
                  <c:v>3135</c:v>
                </c:pt>
                <c:pt idx="7383">
                  <c:v>3135</c:v>
                </c:pt>
                <c:pt idx="7384">
                  <c:v>3135</c:v>
                </c:pt>
                <c:pt idx="7385">
                  <c:v>3136</c:v>
                </c:pt>
                <c:pt idx="7386">
                  <c:v>3136</c:v>
                </c:pt>
                <c:pt idx="7387">
                  <c:v>3136</c:v>
                </c:pt>
                <c:pt idx="7388">
                  <c:v>3136</c:v>
                </c:pt>
                <c:pt idx="7389">
                  <c:v>3137</c:v>
                </c:pt>
                <c:pt idx="7390">
                  <c:v>3138</c:v>
                </c:pt>
                <c:pt idx="7391">
                  <c:v>3139</c:v>
                </c:pt>
                <c:pt idx="7392">
                  <c:v>3140</c:v>
                </c:pt>
                <c:pt idx="7393">
                  <c:v>3141</c:v>
                </c:pt>
                <c:pt idx="7394">
                  <c:v>3141</c:v>
                </c:pt>
                <c:pt idx="7395">
                  <c:v>3141</c:v>
                </c:pt>
                <c:pt idx="7396">
                  <c:v>3141</c:v>
                </c:pt>
                <c:pt idx="7397">
                  <c:v>3141</c:v>
                </c:pt>
                <c:pt idx="7398">
                  <c:v>3142</c:v>
                </c:pt>
                <c:pt idx="7399">
                  <c:v>3142</c:v>
                </c:pt>
                <c:pt idx="7400">
                  <c:v>3142</c:v>
                </c:pt>
                <c:pt idx="7401">
                  <c:v>3142</c:v>
                </c:pt>
                <c:pt idx="7402">
                  <c:v>3142</c:v>
                </c:pt>
                <c:pt idx="7403">
                  <c:v>3142</c:v>
                </c:pt>
                <c:pt idx="7404">
                  <c:v>3142</c:v>
                </c:pt>
                <c:pt idx="7405">
                  <c:v>3142</c:v>
                </c:pt>
                <c:pt idx="7406">
                  <c:v>3142</c:v>
                </c:pt>
                <c:pt idx="7407">
                  <c:v>3142</c:v>
                </c:pt>
                <c:pt idx="7408">
                  <c:v>3142</c:v>
                </c:pt>
                <c:pt idx="7409">
                  <c:v>3143</c:v>
                </c:pt>
                <c:pt idx="7410">
                  <c:v>3143</c:v>
                </c:pt>
                <c:pt idx="7411">
                  <c:v>3143</c:v>
                </c:pt>
                <c:pt idx="7412">
                  <c:v>3143</c:v>
                </c:pt>
                <c:pt idx="7413">
                  <c:v>3144</c:v>
                </c:pt>
                <c:pt idx="7414">
                  <c:v>3144</c:v>
                </c:pt>
                <c:pt idx="7415">
                  <c:v>3144</c:v>
                </c:pt>
                <c:pt idx="7416">
                  <c:v>3144</c:v>
                </c:pt>
                <c:pt idx="7417">
                  <c:v>3144</c:v>
                </c:pt>
                <c:pt idx="7418">
                  <c:v>3145</c:v>
                </c:pt>
                <c:pt idx="7419">
                  <c:v>3146</c:v>
                </c:pt>
                <c:pt idx="7420">
                  <c:v>3146</c:v>
                </c:pt>
                <c:pt idx="7421">
                  <c:v>3146</c:v>
                </c:pt>
                <c:pt idx="7422">
                  <c:v>3146</c:v>
                </c:pt>
                <c:pt idx="7423">
                  <c:v>3146</c:v>
                </c:pt>
                <c:pt idx="7424">
                  <c:v>3146</c:v>
                </c:pt>
                <c:pt idx="7425">
                  <c:v>3147</c:v>
                </c:pt>
                <c:pt idx="7426">
                  <c:v>3147</c:v>
                </c:pt>
                <c:pt idx="7427">
                  <c:v>3147</c:v>
                </c:pt>
                <c:pt idx="7428">
                  <c:v>3147</c:v>
                </c:pt>
                <c:pt idx="7429">
                  <c:v>3147</c:v>
                </c:pt>
                <c:pt idx="7430">
                  <c:v>3147</c:v>
                </c:pt>
                <c:pt idx="7431">
                  <c:v>3147</c:v>
                </c:pt>
                <c:pt idx="7432">
                  <c:v>3147</c:v>
                </c:pt>
                <c:pt idx="7433">
                  <c:v>3147</c:v>
                </c:pt>
                <c:pt idx="7434">
                  <c:v>3148</c:v>
                </c:pt>
                <c:pt idx="7435">
                  <c:v>3148</c:v>
                </c:pt>
                <c:pt idx="7436">
                  <c:v>3148</c:v>
                </c:pt>
                <c:pt idx="7437">
                  <c:v>3148</c:v>
                </c:pt>
                <c:pt idx="7438">
                  <c:v>3148</c:v>
                </c:pt>
                <c:pt idx="7439">
                  <c:v>3148</c:v>
                </c:pt>
                <c:pt idx="7440">
                  <c:v>3148</c:v>
                </c:pt>
                <c:pt idx="7441">
                  <c:v>3148</c:v>
                </c:pt>
                <c:pt idx="7442">
                  <c:v>3148</c:v>
                </c:pt>
                <c:pt idx="7443">
                  <c:v>3148</c:v>
                </c:pt>
                <c:pt idx="7444">
                  <c:v>3148</c:v>
                </c:pt>
                <c:pt idx="7445">
                  <c:v>3148</c:v>
                </c:pt>
                <c:pt idx="7446">
                  <c:v>3148</c:v>
                </c:pt>
                <c:pt idx="7447">
                  <c:v>3149</c:v>
                </c:pt>
                <c:pt idx="7448">
                  <c:v>3149</c:v>
                </c:pt>
                <c:pt idx="7449">
                  <c:v>3149</c:v>
                </c:pt>
                <c:pt idx="7450">
                  <c:v>3149</c:v>
                </c:pt>
                <c:pt idx="7451">
                  <c:v>3149</c:v>
                </c:pt>
                <c:pt idx="7452">
                  <c:v>3149</c:v>
                </c:pt>
                <c:pt idx="7453">
                  <c:v>3149</c:v>
                </c:pt>
                <c:pt idx="7454">
                  <c:v>3149</c:v>
                </c:pt>
                <c:pt idx="7455">
                  <c:v>3149</c:v>
                </c:pt>
                <c:pt idx="7456">
                  <c:v>3149</c:v>
                </c:pt>
                <c:pt idx="7457">
                  <c:v>3149</c:v>
                </c:pt>
                <c:pt idx="7458">
                  <c:v>3149</c:v>
                </c:pt>
                <c:pt idx="7459">
                  <c:v>3149</c:v>
                </c:pt>
                <c:pt idx="7460">
                  <c:v>3149</c:v>
                </c:pt>
                <c:pt idx="7461">
                  <c:v>3149</c:v>
                </c:pt>
                <c:pt idx="7462">
                  <c:v>3149</c:v>
                </c:pt>
                <c:pt idx="7463">
                  <c:v>3149</c:v>
                </c:pt>
                <c:pt idx="7464">
                  <c:v>3149</c:v>
                </c:pt>
                <c:pt idx="7465">
                  <c:v>3150</c:v>
                </c:pt>
                <c:pt idx="7466">
                  <c:v>3150</c:v>
                </c:pt>
                <c:pt idx="7467">
                  <c:v>3150</c:v>
                </c:pt>
                <c:pt idx="7468">
                  <c:v>3150</c:v>
                </c:pt>
                <c:pt idx="7469">
                  <c:v>3150</c:v>
                </c:pt>
                <c:pt idx="7470">
                  <c:v>3150</c:v>
                </c:pt>
                <c:pt idx="7471">
                  <c:v>3150</c:v>
                </c:pt>
                <c:pt idx="7472">
                  <c:v>3151</c:v>
                </c:pt>
                <c:pt idx="7473">
                  <c:v>3152</c:v>
                </c:pt>
                <c:pt idx="7474">
                  <c:v>3153</c:v>
                </c:pt>
                <c:pt idx="7475">
                  <c:v>3153</c:v>
                </c:pt>
                <c:pt idx="7476">
                  <c:v>3153</c:v>
                </c:pt>
                <c:pt idx="7477">
                  <c:v>3153</c:v>
                </c:pt>
                <c:pt idx="7478">
                  <c:v>3153</c:v>
                </c:pt>
                <c:pt idx="7479">
                  <c:v>3153</c:v>
                </c:pt>
                <c:pt idx="7480">
                  <c:v>3153</c:v>
                </c:pt>
                <c:pt idx="7481">
                  <c:v>3153</c:v>
                </c:pt>
                <c:pt idx="7482">
                  <c:v>3153</c:v>
                </c:pt>
                <c:pt idx="7483">
                  <c:v>3153</c:v>
                </c:pt>
                <c:pt idx="7484">
                  <c:v>3153</c:v>
                </c:pt>
                <c:pt idx="7485">
                  <c:v>3153</c:v>
                </c:pt>
                <c:pt idx="7486">
                  <c:v>3154</c:v>
                </c:pt>
                <c:pt idx="7487">
                  <c:v>3154</c:v>
                </c:pt>
                <c:pt idx="7488">
                  <c:v>3154</c:v>
                </c:pt>
                <c:pt idx="7489">
                  <c:v>3154</c:v>
                </c:pt>
                <c:pt idx="7490">
                  <c:v>3155</c:v>
                </c:pt>
                <c:pt idx="7491">
                  <c:v>3155</c:v>
                </c:pt>
                <c:pt idx="7492">
                  <c:v>3155</c:v>
                </c:pt>
                <c:pt idx="7493">
                  <c:v>3155</c:v>
                </c:pt>
                <c:pt idx="7494">
                  <c:v>3155</c:v>
                </c:pt>
                <c:pt idx="7495">
                  <c:v>3155</c:v>
                </c:pt>
                <c:pt idx="7496">
                  <c:v>3155</c:v>
                </c:pt>
                <c:pt idx="7497">
                  <c:v>3155</c:v>
                </c:pt>
                <c:pt idx="7498">
                  <c:v>3155</c:v>
                </c:pt>
                <c:pt idx="7499">
                  <c:v>3155</c:v>
                </c:pt>
                <c:pt idx="7500">
                  <c:v>3155</c:v>
                </c:pt>
                <c:pt idx="7501">
                  <c:v>3155</c:v>
                </c:pt>
                <c:pt idx="7502">
                  <c:v>3156</c:v>
                </c:pt>
                <c:pt idx="7503">
                  <c:v>3156</c:v>
                </c:pt>
                <c:pt idx="7504">
                  <c:v>3156</c:v>
                </c:pt>
                <c:pt idx="7505">
                  <c:v>3156</c:v>
                </c:pt>
                <c:pt idx="7506">
                  <c:v>3156</c:v>
                </c:pt>
                <c:pt idx="7507">
                  <c:v>3156</c:v>
                </c:pt>
                <c:pt idx="7508">
                  <c:v>3156</c:v>
                </c:pt>
                <c:pt idx="7509">
                  <c:v>3156</c:v>
                </c:pt>
                <c:pt idx="7510">
                  <c:v>3157</c:v>
                </c:pt>
                <c:pt idx="7511">
                  <c:v>3157</c:v>
                </c:pt>
                <c:pt idx="7512">
                  <c:v>3157</c:v>
                </c:pt>
                <c:pt idx="7513">
                  <c:v>3157</c:v>
                </c:pt>
                <c:pt idx="7514">
                  <c:v>3157</c:v>
                </c:pt>
                <c:pt idx="7515">
                  <c:v>3157</c:v>
                </c:pt>
                <c:pt idx="7516">
                  <c:v>3158</c:v>
                </c:pt>
                <c:pt idx="7517">
                  <c:v>3159</c:v>
                </c:pt>
                <c:pt idx="7518">
                  <c:v>3159</c:v>
                </c:pt>
                <c:pt idx="7519">
                  <c:v>3160</c:v>
                </c:pt>
                <c:pt idx="7520">
                  <c:v>3160</c:v>
                </c:pt>
                <c:pt idx="7521">
                  <c:v>3160</c:v>
                </c:pt>
                <c:pt idx="7522">
                  <c:v>3160</c:v>
                </c:pt>
                <c:pt idx="7523">
                  <c:v>3160</c:v>
                </c:pt>
                <c:pt idx="7524">
                  <c:v>3160</c:v>
                </c:pt>
                <c:pt idx="7525">
                  <c:v>3160</c:v>
                </c:pt>
                <c:pt idx="7526">
                  <c:v>3160</c:v>
                </c:pt>
                <c:pt idx="7527">
                  <c:v>3160</c:v>
                </c:pt>
                <c:pt idx="7528">
                  <c:v>3161</c:v>
                </c:pt>
                <c:pt idx="7529">
                  <c:v>3162</c:v>
                </c:pt>
                <c:pt idx="7530">
                  <c:v>3163</c:v>
                </c:pt>
                <c:pt idx="7531">
                  <c:v>3164</c:v>
                </c:pt>
                <c:pt idx="7532">
                  <c:v>3165</c:v>
                </c:pt>
                <c:pt idx="7533">
                  <c:v>3166</c:v>
                </c:pt>
                <c:pt idx="7534">
                  <c:v>3166</c:v>
                </c:pt>
                <c:pt idx="7535">
                  <c:v>3166</c:v>
                </c:pt>
                <c:pt idx="7536">
                  <c:v>3166</c:v>
                </c:pt>
                <c:pt idx="7537">
                  <c:v>3166</c:v>
                </c:pt>
                <c:pt idx="7538">
                  <c:v>3167</c:v>
                </c:pt>
                <c:pt idx="7539">
                  <c:v>3168</c:v>
                </c:pt>
                <c:pt idx="7540">
                  <c:v>3168</c:v>
                </c:pt>
                <c:pt idx="7541">
                  <c:v>3169</c:v>
                </c:pt>
                <c:pt idx="7542">
                  <c:v>3170</c:v>
                </c:pt>
                <c:pt idx="7543">
                  <c:v>3171</c:v>
                </c:pt>
                <c:pt idx="7544">
                  <c:v>3172</c:v>
                </c:pt>
                <c:pt idx="7545">
                  <c:v>3172</c:v>
                </c:pt>
                <c:pt idx="7546">
                  <c:v>3173</c:v>
                </c:pt>
                <c:pt idx="7547">
                  <c:v>3173</c:v>
                </c:pt>
                <c:pt idx="7548">
                  <c:v>3173</c:v>
                </c:pt>
                <c:pt idx="7549">
                  <c:v>3173</c:v>
                </c:pt>
                <c:pt idx="7550">
                  <c:v>3173</c:v>
                </c:pt>
                <c:pt idx="7551">
                  <c:v>3174</c:v>
                </c:pt>
                <c:pt idx="7552">
                  <c:v>3174</c:v>
                </c:pt>
                <c:pt idx="7553">
                  <c:v>3175</c:v>
                </c:pt>
                <c:pt idx="7554">
                  <c:v>3176</c:v>
                </c:pt>
                <c:pt idx="7555">
                  <c:v>3176</c:v>
                </c:pt>
                <c:pt idx="7556">
                  <c:v>3176</c:v>
                </c:pt>
                <c:pt idx="7557">
                  <c:v>3176</c:v>
                </c:pt>
                <c:pt idx="7558">
                  <c:v>3177</c:v>
                </c:pt>
                <c:pt idx="7559">
                  <c:v>3178</c:v>
                </c:pt>
                <c:pt idx="7560">
                  <c:v>3179</c:v>
                </c:pt>
                <c:pt idx="7561">
                  <c:v>3180</c:v>
                </c:pt>
                <c:pt idx="7562">
                  <c:v>3180</c:v>
                </c:pt>
                <c:pt idx="7563">
                  <c:v>3181</c:v>
                </c:pt>
                <c:pt idx="7564">
                  <c:v>3181</c:v>
                </c:pt>
                <c:pt idx="7565">
                  <c:v>3181</c:v>
                </c:pt>
                <c:pt idx="7566">
                  <c:v>3181</c:v>
                </c:pt>
                <c:pt idx="7567">
                  <c:v>3181</c:v>
                </c:pt>
                <c:pt idx="7568">
                  <c:v>3181</c:v>
                </c:pt>
                <c:pt idx="7569">
                  <c:v>3181</c:v>
                </c:pt>
                <c:pt idx="7570">
                  <c:v>3182</c:v>
                </c:pt>
                <c:pt idx="7571">
                  <c:v>3183</c:v>
                </c:pt>
                <c:pt idx="7572">
                  <c:v>3184</c:v>
                </c:pt>
                <c:pt idx="7573">
                  <c:v>3185</c:v>
                </c:pt>
                <c:pt idx="7574">
                  <c:v>3185</c:v>
                </c:pt>
                <c:pt idx="7575">
                  <c:v>3185</c:v>
                </c:pt>
                <c:pt idx="7576">
                  <c:v>3186</c:v>
                </c:pt>
                <c:pt idx="7577">
                  <c:v>3186</c:v>
                </c:pt>
                <c:pt idx="7578">
                  <c:v>3186</c:v>
                </c:pt>
                <c:pt idx="7579">
                  <c:v>3186</c:v>
                </c:pt>
                <c:pt idx="7580">
                  <c:v>3186</c:v>
                </c:pt>
                <c:pt idx="7581">
                  <c:v>3186</c:v>
                </c:pt>
                <c:pt idx="7582">
                  <c:v>3186</c:v>
                </c:pt>
                <c:pt idx="7583">
                  <c:v>3187</c:v>
                </c:pt>
                <c:pt idx="7584">
                  <c:v>3187</c:v>
                </c:pt>
                <c:pt idx="7585">
                  <c:v>3187</c:v>
                </c:pt>
                <c:pt idx="7586">
                  <c:v>3187</c:v>
                </c:pt>
                <c:pt idx="7587">
                  <c:v>3187</c:v>
                </c:pt>
                <c:pt idx="7588">
                  <c:v>3187</c:v>
                </c:pt>
                <c:pt idx="7589">
                  <c:v>3188</c:v>
                </c:pt>
                <c:pt idx="7590">
                  <c:v>3189</c:v>
                </c:pt>
                <c:pt idx="7591">
                  <c:v>3190</c:v>
                </c:pt>
                <c:pt idx="7592">
                  <c:v>3191</c:v>
                </c:pt>
                <c:pt idx="7593">
                  <c:v>3191</c:v>
                </c:pt>
                <c:pt idx="7594">
                  <c:v>3192</c:v>
                </c:pt>
                <c:pt idx="7595">
                  <c:v>3193</c:v>
                </c:pt>
                <c:pt idx="7596">
                  <c:v>3194</c:v>
                </c:pt>
                <c:pt idx="7597">
                  <c:v>3195</c:v>
                </c:pt>
                <c:pt idx="7598">
                  <c:v>3196</c:v>
                </c:pt>
                <c:pt idx="7599">
                  <c:v>3197</c:v>
                </c:pt>
                <c:pt idx="7600">
                  <c:v>3198</c:v>
                </c:pt>
                <c:pt idx="7601">
                  <c:v>3198</c:v>
                </c:pt>
                <c:pt idx="7602">
                  <c:v>3198</c:v>
                </c:pt>
                <c:pt idx="7603">
                  <c:v>3198</c:v>
                </c:pt>
                <c:pt idx="7604">
                  <c:v>3198</c:v>
                </c:pt>
                <c:pt idx="7605">
                  <c:v>3198</c:v>
                </c:pt>
                <c:pt idx="7606">
                  <c:v>3199</c:v>
                </c:pt>
                <c:pt idx="7607">
                  <c:v>3200</c:v>
                </c:pt>
                <c:pt idx="7608">
                  <c:v>3200</c:v>
                </c:pt>
                <c:pt idx="7609">
                  <c:v>3201</c:v>
                </c:pt>
                <c:pt idx="7610">
                  <c:v>3202</c:v>
                </c:pt>
                <c:pt idx="7611">
                  <c:v>3203</c:v>
                </c:pt>
                <c:pt idx="7612">
                  <c:v>3204</c:v>
                </c:pt>
                <c:pt idx="7613">
                  <c:v>3204</c:v>
                </c:pt>
                <c:pt idx="7614">
                  <c:v>3205</c:v>
                </c:pt>
                <c:pt idx="7615">
                  <c:v>3205</c:v>
                </c:pt>
                <c:pt idx="7616">
                  <c:v>3205</c:v>
                </c:pt>
                <c:pt idx="7617">
                  <c:v>3205</c:v>
                </c:pt>
                <c:pt idx="7618">
                  <c:v>3205</c:v>
                </c:pt>
                <c:pt idx="7619">
                  <c:v>3205</c:v>
                </c:pt>
                <c:pt idx="7620">
                  <c:v>3205</c:v>
                </c:pt>
                <c:pt idx="7621">
                  <c:v>3206</c:v>
                </c:pt>
                <c:pt idx="7622">
                  <c:v>3206</c:v>
                </c:pt>
                <c:pt idx="7623">
                  <c:v>3207</c:v>
                </c:pt>
                <c:pt idx="7624">
                  <c:v>3207</c:v>
                </c:pt>
                <c:pt idx="7625">
                  <c:v>3208</c:v>
                </c:pt>
                <c:pt idx="7626">
                  <c:v>3208</c:v>
                </c:pt>
                <c:pt idx="7627">
                  <c:v>3208</c:v>
                </c:pt>
                <c:pt idx="7628">
                  <c:v>3208</c:v>
                </c:pt>
                <c:pt idx="7629">
                  <c:v>3209</c:v>
                </c:pt>
                <c:pt idx="7630">
                  <c:v>3209</c:v>
                </c:pt>
                <c:pt idx="7631">
                  <c:v>3209</c:v>
                </c:pt>
                <c:pt idx="7632">
                  <c:v>3209</c:v>
                </c:pt>
                <c:pt idx="7633">
                  <c:v>3209</c:v>
                </c:pt>
                <c:pt idx="7634">
                  <c:v>3210</c:v>
                </c:pt>
                <c:pt idx="7635">
                  <c:v>3211</c:v>
                </c:pt>
                <c:pt idx="7636">
                  <c:v>3212</c:v>
                </c:pt>
                <c:pt idx="7637">
                  <c:v>3212</c:v>
                </c:pt>
                <c:pt idx="7638">
                  <c:v>3212</c:v>
                </c:pt>
                <c:pt idx="7639">
                  <c:v>3212</c:v>
                </c:pt>
                <c:pt idx="7640">
                  <c:v>3212</c:v>
                </c:pt>
                <c:pt idx="7641">
                  <c:v>3212</c:v>
                </c:pt>
                <c:pt idx="7642">
                  <c:v>3212</c:v>
                </c:pt>
                <c:pt idx="7643">
                  <c:v>3212</c:v>
                </c:pt>
                <c:pt idx="7644">
                  <c:v>3212</c:v>
                </c:pt>
                <c:pt idx="7645">
                  <c:v>3212</c:v>
                </c:pt>
                <c:pt idx="7646">
                  <c:v>3213</c:v>
                </c:pt>
                <c:pt idx="7647">
                  <c:v>3213</c:v>
                </c:pt>
                <c:pt idx="7648">
                  <c:v>3213</c:v>
                </c:pt>
                <c:pt idx="7649">
                  <c:v>3213</c:v>
                </c:pt>
                <c:pt idx="7650">
                  <c:v>3213</c:v>
                </c:pt>
                <c:pt idx="7651">
                  <c:v>3213</c:v>
                </c:pt>
                <c:pt idx="7652">
                  <c:v>3213</c:v>
                </c:pt>
                <c:pt idx="7653">
                  <c:v>3213</c:v>
                </c:pt>
                <c:pt idx="7654">
                  <c:v>3213</c:v>
                </c:pt>
                <c:pt idx="7655">
                  <c:v>3213</c:v>
                </c:pt>
                <c:pt idx="7656">
                  <c:v>3213</c:v>
                </c:pt>
                <c:pt idx="7657">
                  <c:v>3213</c:v>
                </c:pt>
                <c:pt idx="7658">
                  <c:v>3213</c:v>
                </c:pt>
                <c:pt idx="7659">
                  <c:v>3214</c:v>
                </c:pt>
                <c:pt idx="7660">
                  <c:v>3214</c:v>
                </c:pt>
                <c:pt idx="7661">
                  <c:v>3214</c:v>
                </c:pt>
                <c:pt idx="7662">
                  <c:v>3214</c:v>
                </c:pt>
                <c:pt idx="7663">
                  <c:v>3214</c:v>
                </c:pt>
                <c:pt idx="7664">
                  <c:v>3214</c:v>
                </c:pt>
                <c:pt idx="7665">
                  <c:v>3214</c:v>
                </c:pt>
                <c:pt idx="7666">
                  <c:v>3214</c:v>
                </c:pt>
                <c:pt idx="7667">
                  <c:v>3214</c:v>
                </c:pt>
                <c:pt idx="7668">
                  <c:v>3214</c:v>
                </c:pt>
                <c:pt idx="7669">
                  <c:v>3214</c:v>
                </c:pt>
                <c:pt idx="7670">
                  <c:v>3214</c:v>
                </c:pt>
                <c:pt idx="7671">
                  <c:v>3214</c:v>
                </c:pt>
                <c:pt idx="7672">
                  <c:v>3214</c:v>
                </c:pt>
                <c:pt idx="7673">
                  <c:v>3214</c:v>
                </c:pt>
                <c:pt idx="7674">
                  <c:v>3214</c:v>
                </c:pt>
                <c:pt idx="7675">
                  <c:v>3214</c:v>
                </c:pt>
                <c:pt idx="7676">
                  <c:v>3214</c:v>
                </c:pt>
                <c:pt idx="7677">
                  <c:v>3214</c:v>
                </c:pt>
                <c:pt idx="7678">
                  <c:v>3214</c:v>
                </c:pt>
                <c:pt idx="7679">
                  <c:v>3214</c:v>
                </c:pt>
                <c:pt idx="7680">
                  <c:v>3214</c:v>
                </c:pt>
                <c:pt idx="7681">
                  <c:v>3214</c:v>
                </c:pt>
                <c:pt idx="7682">
                  <c:v>3214</c:v>
                </c:pt>
                <c:pt idx="7683">
                  <c:v>3214</c:v>
                </c:pt>
                <c:pt idx="7684">
                  <c:v>3214</c:v>
                </c:pt>
                <c:pt idx="7685">
                  <c:v>3215</c:v>
                </c:pt>
                <c:pt idx="7686">
                  <c:v>3215</c:v>
                </c:pt>
                <c:pt idx="7687">
                  <c:v>3215</c:v>
                </c:pt>
                <c:pt idx="7688">
                  <c:v>3215</c:v>
                </c:pt>
                <c:pt idx="7689">
                  <c:v>3215</c:v>
                </c:pt>
                <c:pt idx="7690">
                  <c:v>3216</c:v>
                </c:pt>
                <c:pt idx="7691">
                  <c:v>3216</c:v>
                </c:pt>
                <c:pt idx="7692">
                  <c:v>3216</c:v>
                </c:pt>
                <c:pt idx="7693">
                  <c:v>3216</c:v>
                </c:pt>
                <c:pt idx="7694">
                  <c:v>3216</c:v>
                </c:pt>
                <c:pt idx="7695">
                  <c:v>3216</c:v>
                </c:pt>
                <c:pt idx="7696">
                  <c:v>3216</c:v>
                </c:pt>
                <c:pt idx="7697">
                  <c:v>3216</c:v>
                </c:pt>
                <c:pt idx="7698">
                  <c:v>3216</c:v>
                </c:pt>
                <c:pt idx="7699">
                  <c:v>3216</c:v>
                </c:pt>
                <c:pt idx="7700">
                  <c:v>3217</c:v>
                </c:pt>
                <c:pt idx="7701">
                  <c:v>3217</c:v>
                </c:pt>
                <c:pt idx="7702">
                  <c:v>3217</c:v>
                </c:pt>
                <c:pt idx="7703">
                  <c:v>3217</c:v>
                </c:pt>
                <c:pt idx="7704">
                  <c:v>3217</c:v>
                </c:pt>
                <c:pt idx="7705">
                  <c:v>3217</c:v>
                </c:pt>
                <c:pt idx="7706">
                  <c:v>3217</c:v>
                </c:pt>
                <c:pt idx="7707">
                  <c:v>3218</c:v>
                </c:pt>
                <c:pt idx="7708">
                  <c:v>3219</c:v>
                </c:pt>
                <c:pt idx="7709">
                  <c:v>3219</c:v>
                </c:pt>
                <c:pt idx="7710">
                  <c:v>3219</c:v>
                </c:pt>
                <c:pt idx="7711">
                  <c:v>3219</c:v>
                </c:pt>
                <c:pt idx="7712">
                  <c:v>3220</c:v>
                </c:pt>
                <c:pt idx="7713">
                  <c:v>3220</c:v>
                </c:pt>
                <c:pt idx="7714">
                  <c:v>3221</c:v>
                </c:pt>
                <c:pt idx="7715">
                  <c:v>3222</c:v>
                </c:pt>
                <c:pt idx="7716">
                  <c:v>3223</c:v>
                </c:pt>
                <c:pt idx="7717">
                  <c:v>3223</c:v>
                </c:pt>
                <c:pt idx="7718">
                  <c:v>3224</c:v>
                </c:pt>
                <c:pt idx="7719">
                  <c:v>3225</c:v>
                </c:pt>
                <c:pt idx="7720">
                  <c:v>3225</c:v>
                </c:pt>
                <c:pt idx="7721">
                  <c:v>3226</c:v>
                </c:pt>
                <c:pt idx="7722">
                  <c:v>3227</c:v>
                </c:pt>
                <c:pt idx="7723">
                  <c:v>3228</c:v>
                </c:pt>
                <c:pt idx="7724">
                  <c:v>3229</c:v>
                </c:pt>
                <c:pt idx="7725">
                  <c:v>3230</c:v>
                </c:pt>
                <c:pt idx="7726">
                  <c:v>3230</c:v>
                </c:pt>
                <c:pt idx="7727">
                  <c:v>3230</c:v>
                </c:pt>
                <c:pt idx="7728">
                  <c:v>3231</c:v>
                </c:pt>
                <c:pt idx="7729">
                  <c:v>3231</c:v>
                </c:pt>
                <c:pt idx="7730">
                  <c:v>3231</c:v>
                </c:pt>
                <c:pt idx="7731">
                  <c:v>3232</c:v>
                </c:pt>
                <c:pt idx="7732">
                  <c:v>3233</c:v>
                </c:pt>
                <c:pt idx="7733">
                  <c:v>3234</c:v>
                </c:pt>
                <c:pt idx="7734">
                  <c:v>3235</c:v>
                </c:pt>
                <c:pt idx="7735">
                  <c:v>3236</c:v>
                </c:pt>
                <c:pt idx="7736">
                  <c:v>3237</c:v>
                </c:pt>
                <c:pt idx="7737">
                  <c:v>3238</c:v>
                </c:pt>
                <c:pt idx="7738">
                  <c:v>3239</c:v>
                </c:pt>
                <c:pt idx="7739">
                  <c:v>3239</c:v>
                </c:pt>
                <c:pt idx="7740">
                  <c:v>3240</c:v>
                </c:pt>
                <c:pt idx="7741">
                  <c:v>3240</c:v>
                </c:pt>
                <c:pt idx="7742">
                  <c:v>3240</c:v>
                </c:pt>
                <c:pt idx="7743">
                  <c:v>3241</c:v>
                </c:pt>
                <c:pt idx="7744">
                  <c:v>3241</c:v>
                </c:pt>
                <c:pt idx="7745">
                  <c:v>3241</c:v>
                </c:pt>
                <c:pt idx="7746">
                  <c:v>3241</c:v>
                </c:pt>
                <c:pt idx="7747">
                  <c:v>3241</c:v>
                </c:pt>
                <c:pt idx="7748">
                  <c:v>3241</c:v>
                </c:pt>
                <c:pt idx="7749">
                  <c:v>3241</c:v>
                </c:pt>
                <c:pt idx="7750">
                  <c:v>3241</c:v>
                </c:pt>
                <c:pt idx="7751">
                  <c:v>3241</c:v>
                </c:pt>
                <c:pt idx="7752">
                  <c:v>3241</c:v>
                </c:pt>
                <c:pt idx="7753">
                  <c:v>3241</c:v>
                </c:pt>
                <c:pt idx="7754">
                  <c:v>3242</c:v>
                </c:pt>
                <c:pt idx="7755">
                  <c:v>3243</c:v>
                </c:pt>
                <c:pt idx="7756">
                  <c:v>3244</c:v>
                </c:pt>
                <c:pt idx="7757">
                  <c:v>3244</c:v>
                </c:pt>
                <c:pt idx="7758">
                  <c:v>3244</c:v>
                </c:pt>
                <c:pt idx="7759">
                  <c:v>3244</c:v>
                </c:pt>
                <c:pt idx="7760">
                  <c:v>3244</c:v>
                </c:pt>
                <c:pt idx="7761">
                  <c:v>3245</c:v>
                </c:pt>
                <c:pt idx="7762">
                  <c:v>3245</c:v>
                </c:pt>
                <c:pt idx="7763">
                  <c:v>3246</c:v>
                </c:pt>
                <c:pt idx="7764">
                  <c:v>3246</c:v>
                </c:pt>
                <c:pt idx="7765">
                  <c:v>3246</c:v>
                </c:pt>
                <c:pt idx="7766">
                  <c:v>3247</c:v>
                </c:pt>
                <c:pt idx="7767">
                  <c:v>3248</c:v>
                </c:pt>
                <c:pt idx="7768">
                  <c:v>3248</c:v>
                </c:pt>
                <c:pt idx="7769">
                  <c:v>3248</c:v>
                </c:pt>
                <c:pt idx="7770">
                  <c:v>3248</c:v>
                </c:pt>
                <c:pt idx="7771">
                  <c:v>3248</c:v>
                </c:pt>
                <c:pt idx="7772">
                  <c:v>3248</c:v>
                </c:pt>
                <c:pt idx="7773">
                  <c:v>3249</c:v>
                </c:pt>
                <c:pt idx="7774">
                  <c:v>3249</c:v>
                </c:pt>
                <c:pt idx="7775">
                  <c:v>3249</c:v>
                </c:pt>
                <c:pt idx="7776">
                  <c:v>3249</c:v>
                </c:pt>
                <c:pt idx="7777">
                  <c:v>3250</c:v>
                </c:pt>
                <c:pt idx="7778">
                  <c:v>3250</c:v>
                </c:pt>
                <c:pt idx="7779">
                  <c:v>3250</c:v>
                </c:pt>
                <c:pt idx="7780">
                  <c:v>3250</c:v>
                </c:pt>
                <c:pt idx="7781">
                  <c:v>3250</c:v>
                </c:pt>
                <c:pt idx="7782">
                  <c:v>3250</c:v>
                </c:pt>
                <c:pt idx="7783">
                  <c:v>3250</c:v>
                </c:pt>
                <c:pt idx="7784">
                  <c:v>3250</c:v>
                </c:pt>
                <c:pt idx="7785">
                  <c:v>3250</c:v>
                </c:pt>
                <c:pt idx="7786">
                  <c:v>3250</c:v>
                </c:pt>
                <c:pt idx="7787">
                  <c:v>3251</c:v>
                </c:pt>
                <c:pt idx="7788">
                  <c:v>3251</c:v>
                </c:pt>
                <c:pt idx="7789">
                  <c:v>3251</c:v>
                </c:pt>
                <c:pt idx="7790">
                  <c:v>3251</c:v>
                </c:pt>
                <c:pt idx="7791">
                  <c:v>3251</c:v>
                </c:pt>
                <c:pt idx="7792">
                  <c:v>3252</c:v>
                </c:pt>
                <c:pt idx="7793">
                  <c:v>3252</c:v>
                </c:pt>
                <c:pt idx="7794">
                  <c:v>3253</c:v>
                </c:pt>
                <c:pt idx="7795">
                  <c:v>3253</c:v>
                </c:pt>
                <c:pt idx="7796">
                  <c:v>3254</c:v>
                </c:pt>
                <c:pt idx="7797">
                  <c:v>3254</c:v>
                </c:pt>
                <c:pt idx="7798">
                  <c:v>3254</c:v>
                </c:pt>
                <c:pt idx="7799">
                  <c:v>3254</c:v>
                </c:pt>
                <c:pt idx="7800">
                  <c:v>3254</c:v>
                </c:pt>
                <c:pt idx="7801">
                  <c:v>3254</c:v>
                </c:pt>
                <c:pt idx="7802">
                  <c:v>3254</c:v>
                </c:pt>
                <c:pt idx="7803">
                  <c:v>3254</c:v>
                </c:pt>
                <c:pt idx="7804">
                  <c:v>3254</c:v>
                </c:pt>
                <c:pt idx="7805">
                  <c:v>3254</c:v>
                </c:pt>
                <c:pt idx="7806">
                  <c:v>3254</c:v>
                </c:pt>
                <c:pt idx="7807">
                  <c:v>3255</c:v>
                </c:pt>
                <c:pt idx="7808">
                  <c:v>3255</c:v>
                </c:pt>
                <c:pt idx="7809">
                  <c:v>3256</c:v>
                </c:pt>
                <c:pt idx="7810">
                  <c:v>3256</c:v>
                </c:pt>
                <c:pt idx="7811">
                  <c:v>3256</c:v>
                </c:pt>
                <c:pt idx="7812">
                  <c:v>3256</c:v>
                </c:pt>
                <c:pt idx="7813">
                  <c:v>3256</c:v>
                </c:pt>
                <c:pt idx="7814">
                  <c:v>3257</c:v>
                </c:pt>
                <c:pt idx="7815">
                  <c:v>3258</c:v>
                </c:pt>
                <c:pt idx="7816">
                  <c:v>3258</c:v>
                </c:pt>
                <c:pt idx="7817">
                  <c:v>3258</c:v>
                </c:pt>
                <c:pt idx="7818">
                  <c:v>3259</c:v>
                </c:pt>
                <c:pt idx="7819">
                  <c:v>3259</c:v>
                </c:pt>
                <c:pt idx="7820">
                  <c:v>3260</c:v>
                </c:pt>
                <c:pt idx="7821">
                  <c:v>3260</c:v>
                </c:pt>
                <c:pt idx="7822">
                  <c:v>3261</c:v>
                </c:pt>
                <c:pt idx="7823">
                  <c:v>3261</c:v>
                </c:pt>
                <c:pt idx="7824">
                  <c:v>3261</c:v>
                </c:pt>
                <c:pt idx="7825">
                  <c:v>3261</c:v>
                </c:pt>
                <c:pt idx="7826">
                  <c:v>3261</c:v>
                </c:pt>
                <c:pt idx="7827">
                  <c:v>3261</c:v>
                </c:pt>
                <c:pt idx="7828">
                  <c:v>3262</c:v>
                </c:pt>
                <c:pt idx="7829">
                  <c:v>3262</c:v>
                </c:pt>
                <c:pt idx="7830">
                  <c:v>3262</c:v>
                </c:pt>
                <c:pt idx="7831">
                  <c:v>3262</c:v>
                </c:pt>
                <c:pt idx="7832">
                  <c:v>3262</c:v>
                </c:pt>
                <c:pt idx="7833">
                  <c:v>3262</c:v>
                </c:pt>
                <c:pt idx="7834">
                  <c:v>3262</c:v>
                </c:pt>
                <c:pt idx="7835">
                  <c:v>3262</c:v>
                </c:pt>
                <c:pt idx="7836">
                  <c:v>3262</c:v>
                </c:pt>
                <c:pt idx="7837">
                  <c:v>3262</c:v>
                </c:pt>
                <c:pt idx="7838">
                  <c:v>3262</c:v>
                </c:pt>
                <c:pt idx="7839">
                  <c:v>3262</c:v>
                </c:pt>
                <c:pt idx="7840">
                  <c:v>3262</c:v>
                </c:pt>
                <c:pt idx="7841">
                  <c:v>3262</c:v>
                </c:pt>
                <c:pt idx="7842">
                  <c:v>3262</c:v>
                </c:pt>
                <c:pt idx="7843">
                  <c:v>3262</c:v>
                </c:pt>
                <c:pt idx="7844">
                  <c:v>3263</c:v>
                </c:pt>
                <c:pt idx="7845">
                  <c:v>3263</c:v>
                </c:pt>
                <c:pt idx="7846">
                  <c:v>3263</c:v>
                </c:pt>
                <c:pt idx="7847">
                  <c:v>3264</c:v>
                </c:pt>
                <c:pt idx="7848">
                  <c:v>3264</c:v>
                </c:pt>
                <c:pt idx="7849">
                  <c:v>3264</c:v>
                </c:pt>
                <c:pt idx="7850">
                  <c:v>3265</c:v>
                </c:pt>
                <c:pt idx="7851">
                  <c:v>3265</c:v>
                </c:pt>
                <c:pt idx="7852">
                  <c:v>3265</c:v>
                </c:pt>
                <c:pt idx="7853">
                  <c:v>3265</c:v>
                </c:pt>
                <c:pt idx="7854">
                  <c:v>3265</c:v>
                </c:pt>
                <c:pt idx="7855">
                  <c:v>3266</c:v>
                </c:pt>
                <c:pt idx="7856">
                  <c:v>3266</c:v>
                </c:pt>
                <c:pt idx="7857">
                  <c:v>3266</c:v>
                </c:pt>
                <c:pt idx="7858">
                  <c:v>3266</c:v>
                </c:pt>
                <c:pt idx="7859">
                  <c:v>3266</c:v>
                </c:pt>
                <c:pt idx="7860">
                  <c:v>3266</c:v>
                </c:pt>
                <c:pt idx="7861">
                  <c:v>3266</c:v>
                </c:pt>
                <c:pt idx="7862">
                  <c:v>3266</c:v>
                </c:pt>
                <c:pt idx="7863">
                  <c:v>3266</c:v>
                </c:pt>
                <c:pt idx="7864">
                  <c:v>3267</c:v>
                </c:pt>
                <c:pt idx="7865">
                  <c:v>3267</c:v>
                </c:pt>
                <c:pt idx="7866">
                  <c:v>3267</c:v>
                </c:pt>
                <c:pt idx="7867">
                  <c:v>3268</c:v>
                </c:pt>
                <c:pt idx="7868">
                  <c:v>3269</c:v>
                </c:pt>
                <c:pt idx="7869">
                  <c:v>3269</c:v>
                </c:pt>
                <c:pt idx="7870">
                  <c:v>3270</c:v>
                </c:pt>
                <c:pt idx="7871">
                  <c:v>3270</c:v>
                </c:pt>
                <c:pt idx="7872">
                  <c:v>3271</c:v>
                </c:pt>
                <c:pt idx="7873">
                  <c:v>3272</c:v>
                </c:pt>
                <c:pt idx="7874">
                  <c:v>3272</c:v>
                </c:pt>
                <c:pt idx="7875">
                  <c:v>3273</c:v>
                </c:pt>
                <c:pt idx="7876">
                  <c:v>3274</c:v>
                </c:pt>
                <c:pt idx="7877">
                  <c:v>3275</c:v>
                </c:pt>
                <c:pt idx="7878">
                  <c:v>3275</c:v>
                </c:pt>
                <c:pt idx="7879">
                  <c:v>3275</c:v>
                </c:pt>
                <c:pt idx="7880">
                  <c:v>3275</c:v>
                </c:pt>
                <c:pt idx="7881">
                  <c:v>3276</c:v>
                </c:pt>
                <c:pt idx="7882">
                  <c:v>3276</c:v>
                </c:pt>
                <c:pt idx="7883">
                  <c:v>3277</c:v>
                </c:pt>
                <c:pt idx="7884">
                  <c:v>3277</c:v>
                </c:pt>
                <c:pt idx="7885">
                  <c:v>3277</c:v>
                </c:pt>
                <c:pt idx="7886">
                  <c:v>3277</c:v>
                </c:pt>
                <c:pt idx="7887">
                  <c:v>3277</c:v>
                </c:pt>
                <c:pt idx="7888">
                  <c:v>3277</c:v>
                </c:pt>
                <c:pt idx="7889">
                  <c:v>3277</c:v>
                </c:pt>
                <c:pt idx="7890">
                  <c:v>3278</c:v>
                </c:pt>
                <c:pt idx="7891">
                  <c:v>3279</c:v>
                </c:pt>
                <c:pt idx="7892">
                  <c:v>3279</c:v>
                </c:pt>
                <c:pt idx="7893">
                  <c:v>3279</c:v>
                </c:pt>
                <c:pt idx="7894">
                  <c:v>3279</c:v>
                </c:pt>
                <c:pt idx="7895">
                  <c:v>3279</c:v>
                </c:pt>
                <c:pt idx="7896">
                  <c:v>3279</c:v>
                </c:pt>
                <c:pt idx="7897">
                  <c:v>3279</c:v>
                </c:pt>
                <c:pt idx="7898">
                  <c:v>3279</c:v>
                </c:pt>
                <c:pt idx="7899">
                  <c:v>3280</c:v>
                </c:pt>
                <c:pt idx="7900">
                  <c:v>3281</c:v>
                </c:pt>
                <c:pt idx="7901">
                  <c:v>3281</c:v>
                </c:pt>
                <c:pt idx="7902">
                  <c:v>3281</c:v>
                </c:pt>
                <c:pt idx="7903">
                  <c:v>3281</c:v>
                </c:pt>
                <c:pt idx="7904">
                  <c:v>3281</c:v>
                </c:pt>
                <c:pt idx="7905">
                  <c:v>3281</c:v>
                </c:pt>
                <c:pt idx="7906">
                  <c:v>3282</c:v>
                </c:pt>
                <c:pt idx="7907">
                  <c:v>3283</c:v>
                </c:pt>
                <c:pt idx="7908">
                  <c:v>3283</c:v>
                </c:pt>
                <c:pt idx="7909">
                  <c:v>3283</c:v>
                </c:pt>
                <c:pt idx="7910">
                  <c:v>3284</c:v>
                </c:pt>
                <c:pt idx="7911">
                  <c:v>3285</c:v>
                </c:pt>
                <c:pt idx="7912">
                  <c:v>3285</c:v>
                </c:pt>
                <c:pt idx="7913">
                  <c:v>3285</c:v>
                </c:pt>
                <c:pt idx="7914">
                  <c:v>3285</c:v>
                </c:pt>
                <c:pt idx="7915">
                  <c:v>3285</c:v>
                </c:pt>
                <c:pt idx="7916">
                  <c:v>3286</c:v>
                </c:pt>
                <c:pt idx="7917">
                  <c:v>3286</c:v>
                </c:pt>
                <c:pt idx="7918">
                  <c:v>3286</c:v>
                </c:pt>
                <c:pt idx="7919">
                  <c:v>3286</c:v>
                </c:pt>
                <c:pt idx="7920">
                  <c:v>3287</c:v>
                </c:pt>
                <c:pt idx="7921">
                  <c:v>3287</c:v>
                </c:pt>
                <c:pt idx="7922">
                  <c:v>3287</c:v>
                </c:pt>
                <c:pt idx="7923">
                  <c:v>3287</c:v>
                </c:pt>
                <c:pt idx="7924">
                  <c:v>3287</c:v>
                </c:pt>
                <c:pt idx="7925">
                  <c:v>3288</c:v>
                </c:pt>
                <c:pt idx="7926">
                  <c:v>3288</c:v>
                </c:pt>
                <c:pt idx="7927">
                  <c:v>3288</c:v>
                </c:pt>
                <c:pt idx="7928">
                  <c:v>3289</c:v>
                </c:pt>
                <c:pt idx="7929">
                  <c:v>3289</c:v>
                </c:pt>
                <c:pt idx="7930">
                  <c:v>3289</c:v>
                </c:pt>
                <c:pt idx="7931">
                  <c:v>3289</c:v>
                </c:pt>
                <c:pt idx="7932">
                  <c:v>3289</c:v>
                </c:pt>
                <c:pt idx="7933">
                  <c:v>3289</c:v>
                </c:pt>
                <c:pt idx="7934">
                  <c:v>3289</c:v>
                </c:pt>
                <c:pt idx="7935">
                  <c:v>3289</c:v>
                </c:pt>
                <c:pt idx="7936">
                  <c:v>3289</c:v>
                </c:pt>
                <c:pt idx="7937">
                  <c:v>3289</c:v>
                </c:pt>
                <c:pt idx="7938">
                  <c:v>3289</c:v>
                </c:pt>
                <c:pt idx="7939">
                  <c:v>3290</c:v>
                </c:pt>
                <c:pt idx="7940">
                  <c:v>3291</c:v>
                </c:pt>
                <c:pt idx="7941">
                  <c:v>3292</c:v>
                </c:pt>
                <c:pt idx="7942">
                  <c:v>3292</c:v>
                </c:pt>
                <c:pt idx="7943">
                  <c:v>3293</c:v>
                </c:pt>
                <c:pt idx="7944">
                  <c:v>3294</c:v>
                </c:pt>
                <c:pt idx="7945">
                  <c:v>3295</c:v>
                </c:pt>
                <c:pt idx="7946">
                  <c:v>3295</c:v>
                </c:pt>
                <c:pt idx="7947">
                  <c:v>3295</c:v>
                </c:pt>
                <c:pt idx="7948">
                  <c:v>3296</c:v>
                </c:pt>
                <c:pt idx="7949">
                  <c:v>3296</c:v>
                </c:pt>
                <c:pt idx="7950">
                  <c:v>3296</c:v>
                </c:pt>
                <c:pt idx="7951">
                  <c:v>3297</c:v>
                </c:pt>
                <c:pt idx="7952">
                  <c:v>3298</c:v>
                </c:pt>
                <c:pt idx="7953">
                  <c:v>3299</c:v>
                </c:pt>
                <c:pt idx="7954">
                  <c:v>3300</c:v>
                </c:pt>
                <c:pt idx="7955">
                  <c:v>3301</c:v>
                </c:pt>
                <c:pt idx="7956">
                  <c:v>3302</c:v>
                </c:pt>
                <c:pt idx="7957">
                  <c:v>3303</c:v>
                </c:pt>
                <c:pt idx="7958">
                  <c:v>3304</c:v>
                </c:pt>
                <c:pt idx="7959">
                  <c:v>3305</c:v>
                </c:pt>
                <c:pt idx="7960">
                  <c:v>3306</c:v>
                </c:pt>
                <c:pt idx="7961">
                  <c:v>3307</c:v>
                </c:pt>
                <c:pt idx="7962">
                  <c:v>3308</c:v>
                </c:pt>
                <c:pt idx="7963">
                  <c:v>3309</c:v>
                </c:pt>
                <c:pt idx="7964">
                  <c:v>3309</c:v>
                </c:pt>
                <c:pt idx="7965">
                  <c:v>3310</c:v>
                </c:pt>
                <c:pt idx="7966">
                  <c:v>3311</c:v>
                </c:pt>
                <c:pt idx="7967">
                  <c:v>3312</c:v>
                </c:pt>
                <c:pt idx="7968">
                  <c:v>3313</c:v>
                </c:pt>
                <c:pt idx="7969">
                  <c:v>3313</c:v>
                </c:pt>
                <c:pt idx="7970">
                  <c:v>3313</c:v>
                </c:pt>
                <c:pt idx="7971">
                  <c:v>3314</c:v>
                </c:pt>
                <c:pt idx="7972">
                  <c:v>3314</c:v>
                </c:pt>
                <c:pt idx="7973">
                  <c:v>3314</c:v>
                </c:pt>
                <c:pt idx="7974">
                  <c:v>3314</c:v>
                </c:pt>
                <c:pt idx="7975">
                  <c:v>3314</c:v>
                </c:pt>
                <c:pt idx="7976">
                  <c:v>3315</c:v>
                </c:pt>
                <c:pt idx="7977">
                  <c:v>3316</c:v>
                </c:pt>
                <c:pt idx="7978">
                  <c:v>3317</c:v>
                </c:pt>
                <c:pt idx="7979">
                  <c:v>3318</c:v>
                </c:pt>
                <c:pt idx="7980">
                  <c:v>3319</c:v>
                </c:pt>
                <c:pt idx="7981">
                  <c:v>3320</c:v>
                </c:pt>
                <c:pt idx="7982">
                  <c:v>3321</c:v>
                </c:pt>
                <c:pt idx="7983">
                  <c:v>3322</c:v>
                </c:pt>
                <c:pt idx="7984">
                  <c:v>3322</c:v>
                </c:pt>
                <c:pt idx="7985">
                  <c:v>3322</c:v>
                </c:pt>
                <c:pt idx="7986">
                  <c:v>3323</c:v>
                </c:pt>
                <c:pt idx="7987">
                  <c:v>3324</c:v>
                </c:pt>
                <c:pt idx="7988">
                  <c:v>3325</c:v>
                </c:pt>
                <c:pt idx="7989">
                  <c:v>3325</c:v>
                </c:pt>
                <c:pt idx="7990">
                  <c:v>3325</c:v>
                </c:pt>
                <c:pt idx="7991">
                  <c:v>3326</c:v>
                </c:pt>
                <c:pt idx="7992">
                  <c:v>3326</c:v>
                </c:pt>
                <c:pt idx="7993">
                  <c:v>3327</c:v>
                </c:pt>
                <c:pt idx="7994">
                  <c:v>3328</c:v>
                </c:pt>
                <c:pt idx="7995">
                  <c:v>3328</c:v>
                </c:pt>
                <c:pt idx="7996">
                  <c:v>3329</c:v>
                </c:pt>
                <c:pt idx="7997">
                  <c:v>3329</c:v>
                </c:pt>
                <c:pt idx="7998">
                  <c:v>3329</c:v>
                </c:pt>
                <c:pt idx="7999">
                  <c:v>3329</c:v>
                </c:pt>
                <c:pt idx="8000">
                  <c:v>3329</c:v>
                </c:pt>
                <c:pt idx="8001">
                  <c:v>3329</c:v>
                </c:pt>
                <c:pt idx="8002">
                  <c:v>3329</c:v>
                </c:pt>
                <c:pt idx="8003">
                  <c:v>3329</c:v>
                </c:pt>
                <c:pt idx="8004">
                  <c:v>3329</c:v>
                </c:pt>
                <c:pt idx="8005">
                  <c:v>3330</c:v>
                </c:pt>
                <c:pt idx="8006">
                  <c:v>3330</c:v>
                </c:pt>
                <c:pt idx="8007">
                  <c:v>3330</c:v>
                </c:pt>
                <c:pt idx="8008">
                  <c:v>3330</c:v>
                </c:pt>
                <c:pt idx="8009">
                  <c:v>3330</c:v>
                </c:pt>
                <c:pt idx="8010">
                  <c:v>3330</c:v>
                </c:pt>
                <c:pt idx="8011">
                  <c:v>3330</c:v>
                </c:pt>
                <c:pt idx="8012">
                  <c:v>3330</c:v>
                </c:pt>
                <c:pt idx="8013">
                  <c:v>3330</c:v>
                </c:pt>
                <c:pt idx="8014">
                  <c:v>3330</c:v>
                </c:pt>
                <c:pt idx="8015">
                  <c:v>3330</c:v>
                </c:pt>
                <c:pt idx="8016">
                  <c:v>3330</c:v>
                </c:pt>
                <c:pt idx="8017">
                  <c:v>3331</c:v>
                </c:pt>
                <c:pt idx="8018">
                  <c:v>3331</c:v>
                </c:pt>
                <c:pt idx="8019">
                  <c:v>3331</c:v>
                </c:pt>
                <c:pt idx="8020">
                  <c:v>3331</c:v>
                </c:pt>
                <c:pt idx="8021">
                  <c:v>3331</c:v>
                </c:pt>
                <c:pt idx="8022">
                  <c:v>3331</c:v>
                </c:pt>
                <c:pt idx="8023">
                  <c:v>3331</c:v>
                </c:pt>
                <c:pt idx="8024">
                  <c:v>3331</c:v>
                </c:pt>
                <c:pt idx="8025">
                  <c:v>3331</c:v>
                </c:pt>
                <c:pt idx="8026">
                  <c:v>3332</c:v>
                </c:pt>
                <c:pt idx="8027">
                  <c:v>3332</c:v>
                </c:pt>
                <c:pt idx="8028">
                  <c:v>3332</c:v>
                </c:pt>
                <c:pt idx="8029">
                  <c:v>3332</c:v>
                </c:pt>
                <c:pt idx="8030">
                  <c:v>3332</c:v>
                </c:pt>
                <c:pt idx="8031">
                  <c:v>3332</c:v>
                </c:pt>
                <c:pt idx="8032">
                  <c:v>3332</c:v>
                </c:pt>
                <c:pt idx="8033">
                  <c:v>3333</c:v>
                </c:pt>
                <c:pt idx="8034">
                  <c:v>3333</c:v>
                </c:pt>
                <c:pt idx="8035">
                  <c:v>3333</c:v>
                </c:pt>
                <c:pt idx="8036">
                  <c:v>3333</c:v>
                </c:pt>
                <c:pt idx="8037">
                  <c:v>3334</c:v>
                </c:pt>
                <c:pt idx="8038">
                  <c:v>3334</c:v>
                </c:pt>
                <c:pt idx="8039">
                  <c:v>3335</c:v>
                </c:pt>
                <c:pt idx="8040">
                  <c:v>3336</c:v>
                </c:pt>
                <c:pt idx="8041">
                  <c:v>3336</c:v>
                </c:pt>
                <c:pt idx="8042">
                  <c:v>3337</c:v>
                </c:pt>
                <c:pt idx="8043">
                  <c:v>3337</c:v>
                </c:pt>
                <c:pt idx="8044">
                  <c:v>3337</c:v>
                </c:pt>
                <c:pt idx="8045">
                  <c:v>3337</c:v>
                </c:pt>
                <c:pt idx="8046">
                  <c:v>3337</c:v>
                </c:pt>
                <c:pt idx="8047">
                  <c:v>3337</c:v>
                </c:pt>
                <c:pt idx="8048">
                  <c:v>3337</c:v>
                </c:pt>
                <c:pt idx="8049">
                  <c:v>3337</c:v>
                </c:pt>
                <c:pt idx="8050">
                  <c:v>3337</c:v>
                </c:pt>
                <c:pt idx="8051">
                  <c:v>3337</c:v>
                </c:pt>
                <c:pt idx="8052">
                  <c:v>3337</c:v>
                </c:pt>
                <c:pt idx="8053">
                  <c:v>3337</c:v>
                </c:pt>
                <c:pt idx="8054">
                  <c:v>3338</c:v>
                </c:pt>
                <c:pt idx="8055">
                  <c:v>3338</c:v>
                </c:pt>
                <c:pt idx="8056">
                  <c:v>3339</c:v>
                </c:pt>
                <c:pt idx="8057">
                  <c:v>3339</c:v>
                </c:pt>
                <c:pt idx="8058">
                  <c:v>3339</c:v>
                </c:pt>
                <c:pt idx="8059">
                  <c:v>3339</c:v>
                </c:pt>
                <c:pt idx="8060">
                  <c:v>3339</c:v>
                </c:pt>
                <c:pt idx="8061">
                  <c:v>3339</c:v>
                </c:pt>
                <c:pt idx="8062">
                  <c:v>3339</c:v>
                </c:pt>
                <c:pt idx="8063">
                  <c:v>3339</c:v>
                </c:pt>
                <c:pt idx="8064">
                  <c:v>3339</c:v>
                </c:pt>
                <c:pt idx="8065">
                  <c:v>3339</c:v>
                </c:pt>
                <c:pt idx="8066">
                  <c:v>3339</c:v>
                </c:pt>
                <c:pt idx="8067">
                  <c:v>3339</c:v>
                </c:pt>
                <c:pt idx="8068">
                  <c:v>3339</c:v>
                </c:pt>
                <c:pt idx="8069">
                  <c:v>3340</c:v>
                </c:pt>
                <c:pt idx="8070">
                  <c:v>3340</c:v>
                </c:pt>
                <c:pt idx="8071">
                  <c:v>3340</c:v>
                </c:pt>
                <c:pt idx="8072">
                  <c:v>3341</c:v>
                </c:pt>
                <c:pt idx="8073">
                  <c:v>3342</c:v>
                </c:pt>
                <c:pt idx="8074">
                  <c:v>3343</c:v>
                </c:pt>
                <c:pt idx="8075">
                  <c:v>3343</c:v>
                </c:pt>
                <c:pt idx="8076">
                  <c:v>3343</c:v>
                </c:pt>
                <c:pt idx="8077">
                  <c:v>3344</c:v>
                </c:pt>
                <c:pt idx="8078">
                  <c:v>3344</c:v>
                </c:pt>
                <c:pt idx="8079">
                  <c:v>3344</c:v>
                </c:pt>
                <c:pt idx="8080">
                  <c:v>3344</c:v>
                </c:pt>
                <c:pt idx="8081">
                  <c:v>3344</c:v>
                </c:pt>
                <c:pt idx="8082">
                  <c:v>3344</c:v>
                </c:pt>
                <c:pt idx="8083">
                  <c:v>3344</c:v>
                </c:pt>
                <c:pt idx="8084">
                  <c:v>3344</c:v>
                </c:pt>
                <c:pt idx="8085">
                  <c:v>3344</c:v>
                </c:pt>
                <c:pt idx="8086">
                  <c:v>3344</c:v>
                </c:pt>
                <c:pt idx="8087">
                  <c:v>3344</c:v>
                </c:pt>
                <c:pt idx="8088">
                  <c:v>3344</c:v>
                </c:pt>
                <c:pt idx="8089">
                  <c:v>3344</c:v>
                </c:pt>
                <c:pt idx="8090">
                  <c:v>3344</c:v>
                </c:pt>
                <c:pt idx="8091">
                  <c:v>3344</c:v>
                </c:pt>
                <c:pt idx="8092">
                  <c:v>3345</c:v>
                </c:pt>
                <c:pt idx="8093">
                  <c:v>3346</c:v>
                </c:pt>
                <c:pt idx="8094">
                  <c:v>3347</c:v>
                </c:pt>
                <c:pt idx="8095">
                  <c:v>3348</c:v>
                </c:pt>
                <c:pt idx="8096">
                  <c:v>3348</c:v>
                </c:pt>
                <c:pt idx="8097">
                  <c:v>3348</c:v>
                </c:pt>
                <c:pt idx="8098">
                  <c:v>3349</c:v>
                </c:pt>
                <c:pt idx="8099">
                  <c:v>3350</c:v>
                </c:pt>
                <c:pt idx="8100">
                  <c:v>3350</c:v>
                </c:pt>
                <c:pt idx="8101">
                  <c:v>3351</c:v>
                </c:pt>
                <c:pt idx="8102">
                  <c:v>3352</c:v>
                </c:pt>
                <c:pt idx="8103">
                  <c:v>3353</c:v>
                </c:pt>
                <c:pt idx="8104">
                  <c:v>3353</c:v>
                </c:pt>
                <c:pt idx="8105">
                  <c:v>3354</c:v>
                </c:pt>
                <c:pt idx="8106">
                  <c:v>3354</c:v>
                </c:pt>
                <c:pt idx="8107">
                  <c:v>3354</c:v>
                </c:pt>
                <c:pt idx="8108">
                  <c:v>3354</c:v>
                </c:pt>
                <c:pt idx="8109">
                  <c:v>3354</c:v>
                </c:pt>
                <c:pt idx="8110">
                  <c:v>3354</c:v>
                </c:pt>
                <c:pt idx="8111">
                  <c:v>3354</c:v>
                </c:pt>
                <c:pt idx="8112">
                  <c:v>3354</c:v>
                </c:pt>
                <c:pt idx="8113">
                  <c:v>3354</c:v>
                </c:pt>
                <c:pt idx="8114">
                  <c:v>3354</c:v>
                </c:pt>
                <c:pt idx="8115">
                  <c:v>3354</c:v>
                </c:pt>
                <c:pt idx="8116">
                  <c:v>3354</c:v>
                </c:pt>
                <c:pt idx="8117">
                  <c:v>3354</c:v>
                </c:pt>
                <c:pt idx="8118">
                  <c:v>3354</c:v>
                </c:pt>
                <c:pt idx="8119">
                  <c:v>3354</c:v>
                </c:pt>
                <c:pt idx="8120">
                  <c:v>3354</c:v>
                </c:pt>
                <c:pt idx="8121">
                  <c:v>3355</c:v>
                </c:pt>
                <c:pt idx="8122">
                  <c:v>3356</c:v>
                </c:pt>
                <c:pt idx="8123">
                  <c:v>3356</c:v>
                </c:pt>
                <c:pt idx="8124">
                  <c:v>3357</c:v>
                </c:pt>
                <c:pt idx="8125">
                  <c:v>3357</c:v>
                </c:pt>
                <c:pt idx="8126">
                  <c:v>3357</c:v>
                </c:pt>
                <c:pt idx="8127">
                  <c:v>3357</c:v>
                </c:pt>
                <c:pt idx="8128">
                  <c:v>3357</c:v>
                </c:pt>
                <c:pt idx="8129">
                  <c:v>3358</c:v>
                </c:pt>
                <c:pt idx="8130">
                  <c:v>3358</c:v>
                </c:pt>
                <c:pt idx="8131">
                  <c:v>3358</c:v>
                </c:pt>
                <c:pt idx="8132">
                  <c:v>3359</c:v>
                </c:pt>
                <c:pt idx="8133">
                  <c:v>3360</c:v>
                </c:pt>
                <c:pt idx="8134">
                  <c:v>3361</c:v>
                </c:pt>
                <c:pt idx="8135">
                  <c:v>3361</c:v>
                </c:pt>
                <c:pt idx="8136">
                  <c:v>3361</c:v>
                </c:pt>
                <c:pt idx="8137">
                  <c:v>3362</c:v>
                </c:pt>
                <c:pt idx="8138">
                  <c:v>3362</c:v>
                </c:pt>
                <c:pt idx="8139">
                  <c:v>3363</c:v>
                </c:pt>
                <c:pt idx="8140">
                  <c:v>3364</c:v>
                </c:pt>
                <c:pt idx="8141">
                  <c:v>3365</c:v>
                </c:pt>
                <c:pt idx="8142">
                  <c:v>3366</c:v>
                </c:pt>
                <c:pt idx="8143">
                  <c:v>3367</c:v>
                </c:pt>
                <c:pt idx="8144">
                  <c:v>3368</c:v>
                </c:pt>
                <c:pt idx="8145">
                  <c:v>3369</c:v>
                </c:pt>
                <c:pt idx="8146">
                  <c:v>3369</c:v>
                </c:pt>
                <c:pt idx="8147">
                  <c:v>3370</c:v>
                </c:pt>
                <c:pt idx="8148">
                  <c:v>3370</c:v>
                </c:pt>
                <c:pt idx="8149">
                  <c:v>3371</c:v>
                </c:pt>
                <c:pt idx="8150">
                  <c:v>3371</c:v>
                </c:pt>
                <c:pt idx="8151">
                  <c:v>3372</c:v>
                </c:pt>
                <c:pt idx="8152">
                  <c:v>3372</c:v>
                </c:pt>
                <c:pt idx="8153">
                  <c:v>3373</c:v>
                </c:pt>
                <c:pt idx="8154">
                  <c:v>3373</c:v>
                </c:pt>
                <c:pt idx="8155">
                  <c:v>3374</c:v>
                </c:pt>
                <c:pt idx="8156">
                  <c:v>3375</c:v>
                </c:pt>
                <c:pt idx="8157">
                  <c:v>3375</c:v>
                </c:pt>
                <c:pt idx="8158">
                  <c:v>3375</c:v>
                </c:pt>
                <c:pt idx="8159">
                  <c:v>3376</c:v>
                </c:pt>
                <c:pt idx="8160">
                  <c:v>3377</c:v>
                </c:pt>
                <c:pt idx="8161">
                  <c:v>3377</c:v>
                </c:pt>
                <c:pt idx="8162">
                  <c:v>3377</c:v>
                </c:pt>
                <c:pt idx="8163">
                  <c:v>3377</c:v>
                </c:pt>
                <c:pt idx="8164">
                  <c:v>3377</c:v>
                </c:pt>
                <c:pt idx="8165">
                  <c:v>3378</c:v>
                </c:pt>
                <c:pt idx="8166">
                  <c:v>3379</c:v>
                </c:pt>
                <c:pt idx="8167">
                  <c:v>3380</c:v>
                </c:pt>
                <c:pt idx="8168">
                  <c:v>3381</c:v>
                </c:pt>
                <c:pt idx="8169">
                  <c:v>3382</c:v>
                </c:pt>
                <c:pt idx="8170">
                  <c:v>3383</c:v>
                </c:pt>
                <c:pt idx="8171">
                  <c:v>3384</c:v>
                </c:pt>
                <c:pt idx="8172">
                  <c:v>3385</c:v>
                </c:pt>
                <c:pt idx="8173">
                  <c:v>3386</c:v>
                </c:pt>
                <c:pt idx="8174">
                  <c:v>3387</c:v>
                </c:pt>
                <c:pt idx="8175">
                  <c:v>3387</c:v>
                </c:pt>
                <c:pt idx="8176">
                  <c:v>3387</c:v>
                </c:pt>
                <c:pt idx="8177">
                  <c:v>3387</c:v>
                </c:pt>
                <c:pt idx="8178">
                  <c:v>3388</c:v>
                </c:pt>
                <c:pt idx="8179">
                  <c:v>3389</c:v>
                </c:pt>
                <c:pt idx="8180">
                  <c:v>3390</c:v>
                </c:pt>
                <c:pt idx="8181">
                  <c:v>3390</c:v>
                </c:pt>
                <c:pt idx="8182">
                  <c:v>3390</c:v>
                </c:pt>
                <c:pt idx="8183">
                  <c:v>3391</c:v>
                </c:pt>
                <c:pt idx="8184">
                  <c:v>3391</c:v>
                </c:pt>
                <c:pt idx="8185">
                  <c:v>3391</c:v>
                </c:pt>
                <c:pt idx="8186">
                  <c:v>3391</c:v>
                </c:pt>
                <c:pt idx="8187">
                  <c:v>3391</c:v>
                </c:pt>
                <c:pt idx="8188">
                  <c:v>3391</c:v>
                </c:pt>
                <c:pt idx="8189">
                  <c:v>3391</c:v>
                </c:pt>
                <c:pt idx="8190">
                  <c:v>3391</c:v>
                </c:pt>
                <c:pt idx="8191">
                  <c:v>3391</c:v>
                </c:pt>
                <c:pt idx="8192">
                  <c:v>3392</c:v>
                </c:pt>
                <c:pt idx="8193">
                  <c:v>3393</c:v>
                </c:pt>
                <c:pt idx="8194">
                  <c:v>3393</c:v>
                </c:pt>
                <c:pt idx="8195">
                  <c:v>3393</c:v>
                </c:pt>
                <c:pt idx="8196">
                  <c:v>3393</c:v>
                </c:pt>
                <c:pt idx="8197">
                  <c:v>3393</c:v>
                </c:pt>
                <c:pt idx="8198">
                  <c:v>3394</c:v>
                </c:pt>
                <c:pt idx="8199">
                  <c:v>3394</c:v>
                </c:pt>
                <c:pt idx="8200">
                  <c:v>3394</c:v>
                </c:pt>
                <c:pt idx="8201">
                  <c:v>3394</c:v>
                </c:pt>
                <c:pt idx="8202">
                  <c:v>3394</c:v>
                </c:pt>
                <c:pt idx="8203">
                  <c:v>3394</c:v>
                </c:pt>
                <c:pt idx="8204">
                  <c:v>3394</c:v>
                </c:pt>
                <c:pt idx="8205">
                  <c:v>3395</c:v>
                </c:pt>
                <c:pt idx="8206">
                  <c:v>3396</c:v>
                </c:pt>
                <c:pt idx="8207">
                  <c:v>3397</c:v>
                </c:pt>
                <c:pt idx="8208">
                  <c:v>3398</c:v>
                </c:pt>
                <c:pt idx="8209">
                  <c:v>3399</c:v>
                </c:pt>
                <c:pt idx="8210">
                  <c:v>3399</c:v>
                </c:pt>
                <c:pt idx="8211">
                  <c:v>3399</c:v>
                </c:pt>
                <c:pt idx="8212">
                  <c:v>3400</c:v>
                </c:pt>
                <c:pt idx="8213">
                  <c:v>3401</c:v>
                </c:pt>
                <c:pt idx="8214">
                  <c:v>3402</c:v>
                </c:pt>
                <c:pt idx="8215">
                  <c:v>3403</c:v>
                </c:pt>
                <c:pt idx="8216">
                  <c:v>3404</c:v>
                </c:pt>
                <c:pt idx="8217">
                  <c:v>3405</c:v>
                </c:pt>
                <c:pt idx="8218">
                  <c:v>3406</c:v>
                </c:pt>
                <c:pt idx="8219">
                  <c:v>3407</c:v>
                </c:pt>
                <c:pt idx="8220">
                  <c:v>3407</c:v>
                </c:pt>
                <c:pt idx="8221">
                  <c:v>3407</c:v>
                </c:pt>
                <c:pt idx="8222">
                  <c:v>3407</c:v>
                </c:pt>
                <c:pt idx="8223">
                  <c:v>3407</c:v>
                </c:pt>
                <c:pt idx="8224">
                  <c:v>3407</c:v>
                </c:pt>
                <c:pt idx="8225">
                  <c:v>3407</c:v>
                </c:pt>
                <c:pt idx="8226">
                  <c:v>3407</c:v>
                </c:pt>
                <c:pt idx="8227">
                  <c:v>3408</c:v>
                </c:pt>
                <c:pt idx="8228">
                  <c:v>3408</c:v>
                </c:pt>
                <c:pt idx="8229">
                  <c:v>3408</c:v>
                </c:pt>
                <c:pt idx="8230">
                  <c:v>3408</c:v>
                </c:pt>
                <c:pt idx="8231">
                  <c:v>3409</c:v>
                </c:pt>
                <c:pt idx="8232">
                  <c:v>3409</c:v>
                </c:pt>
                <c:pt idx="8233">
                  <c:v>3410</c:v>
                </c:pt>
                <c:pt idx="8234">
                  <c:v>3410</c:v>
                </c:pt>
                <c:pt idx="8235">
                  <c:v>3410</c:v>
                </c:pt>
                <c:pt idx="8236">
                  <c:v>3411</c:v>
                </c:pt>
                <c:pt idx="8237">
                  <c:v>3412</c:v>
                </c:pt>
                <c:pt idx="8238">
                  <c:v>3412</c:v>
                </c:pt>
                <c:pt idx="8239">
                  <c:v>3412</c:v>
                </c:pt>
                <c:pt idx="8240">
                  <c:v>3413</c:v>
                </c:pt>
                <c:pt idx="8241">
                  <c:v>3414</c:v>
                </c:pt>
                <c:pt idx="8242">
                  <c:v>3414</c:v>
                </c:pt>
                <c:pt idx="8243">
                  <c:v>3414</c:v>
                </c:pt>
                <c:pt idx="8244">
                  <c:v>3414</c:v>
                </c:pt>
                <c:pt idx="8245">
                  <c:v>3415</c:v>
                </c:pt>
                <c:pt idx="8246">
                  <c:v>3416</c:v>
                </c:pt>
                <c:pt idx="8247">
                  <c:v>3417</c:v>
                </c:pt>
                <c:pt idx="8248">
                  <c:v>3418</c:v>
                </c:pt>
                <c:pt idx="8249">
                  <c:v>3419</c:v>
                </c:pt>
                <c:pt idx="8250">
                  <c:v>3419</c:v>
                </c:pt>
                <c:pt idx="8251">
                  <c:v>3419</c:v>
                </c:pt>
                <c:pt idx="8252">
                  <c:v>3419</c:v>
                </c:pt>
                <c:pt idx="8253">
                  <c:v>3419</c:v>
                </c:pt>
                <c:pt idx="8254">
                  <c:v>3420</c:v>
                </c:pt>
                <c:pt idx="8255">
                  <c:v>3420</c:v>
                </c:pt>
                <c:pt idx="8256">
                  <c:v>3420</c:v>
                </c:pt>
                <c:pt idx="8257">
                  <c:v>3420</c:v>
                </c:pt>
                <c:pt idx="8258">
                  <c:v>3420</c:v>
                </c:pt>
                <c:pt idx="8259">
                  <c:v>3420</c:v>
                </c:pt>
                <c:pt idx="8260">
                  <c:v>3420</c:v>
                </c:pt>
                <c:pt idx="8261">
                  <c:v>3420</c:v>
                </c:pt>
                <c:pt idx="8262">
                  <c:v>3420</c:v>
                </c:pt>
                <c:pt idx="8263">
                  <c:v>3420</c:v>
                </c:pt>
                <c:pt idx="8264">
                  <c:v>3420</c:v>
                </c:pt>
                <c:pt idx="8265">
                  <c:v>3420</c:v>
                </c:pt>
                <c:pt idx="8266">
                  <c:v>3420</c:v>
                </c:pt>
                <c:pt idx="8267">
                  <c:v>3420</c:v>
                </c:pt>
                <c:pt idx="8268">
                  <c:v>3420</c:v>
                </c:pt>
                <c:pt idx="8269">
                  <c:v>3420</c:v>
                </c:pt>
                <c:pt idx="8270">
                  <c:v>3420</c:v>
                </c:pt>
                <c:pt idx="8271">
                  <c:v>3420</c:v>
                </c:pt>
                <c:pt idx="8272">
                  <c:v>3420</c:v>
                </c:pt>
                <c:pt idx="8273">
                  <c:v>3420</c:v>
                </c:pt>
                <c:pt idx="8274">
                  <c:v>3420</c:v>
                </c:pt>
                <c:pt idx="8275">
                  <c:v>3420</c:v>
                </c:pt>
                <c:pt idx="8276">
                  <c:v>3420</c:v>
                </c:pt>
                <c:pt idx="8277">
                  <c:v>3420</c:v>
                </c:pt>
                <c:pt idx="8278">
                  <c:v>3420</c:v>
                </c:pt>
                <c:pt idx="8279">
                  <c:v>3420</c:v>
                </c:pt>
                <c:pt idx="8280">
                  <c:v>3420</c:v>
                </c:pt>
                <c:pt idx="8281">
                  <c:v>3421</c:v>
                </c:pt>
                <c:pt idx="8282">
                  <c:v>3422</c:v>
                </c:pt>
                <c:pt idx="8283">
                  <c:v>3422</c:v>
                </c:pt>
                <c:pt idx="8284">
                  <c:v>3422</c:v>
                </c:pt>
                <c:pt idx="8285">
                  <c:v>3423</c:v>
                </c:pt>
                <c:pt idx="8286">
                  <c:v>3424</c:v>
                </c:pt>
                <c:pt idx="8287">
                  <c:v>3424</c:v>
                </c:pt>
                <c:pt idx="8288">
                  <c:v>3424</c:v>
                </c:pt>
                <c:pt idx="8289">
                  <c:v>3425</c:v>
                </c:pt>
                <c:pt idx="8290">
                  <c:v>3426</c:v>
                </c:pt>
                <c:pt idx="8291">
                  <c:v>3427</c:v>
                </c:pt>
                <c:pt idx="8292">
                  <c:v>3427</c:v>
                </c:pt>
                <c:pt idx="8293">
                  <c:v>3428</c:v>
                </c:pt>
                <c:pt idx="8294">
                  <c:v>3429</c:v>
                </c:pt>
                <c:pt idx="8295">
                  <c:v>3429</c:v>
                </c:pt>
                <c:pt idx="8296">
                  <c:v>3430</c:v>
                </c:pt>
                <c:pt idx="8297">
                  <c:v>3430</c:v>
                </c:pt>
                <c:pt idx="8298">
                  <c:v>3430</c:v>
                </c:pt>
                <c:pt idx="8299">
                  <c:v>3430</c:v>
                </c:pt>
                <c:pt idx="8300">
                  <c:v>3430</c:v>
                </c:pt>
                <c:pt idx="8301">
                  <c:v>3430</c:v>
                </c:pt>
                <c:pt idx="8302">
                  <c:v>3431</c:v>
                </c:pt>
                <c:pt idx="8303">
                  <c:v>3431</c:v>
                </c:pt>
                <c:pt idx="8304">
                  <c:v>3431</c:v>
                </c:pt>
                <c:pt idx="8305">
                  <c:v>3431</c:v>
                </c:pt>
                <c:pt idx="8306">
                  <c:v>3431</c:v>
                </c:pt>
                <c:pt idx="8307">
                  <c:v>3431</c:v>
                </c:pt>
                <c:pt idx="8308">
                  <c:v>3431</c:v>
                </c:pt>
                <c:pt idx="8309">
                  <c:v>3431</c:v>
                </c:pt>
                <c:pt idx="8310">
                  <c:v>3431</c:v>
                </c:pt>
                <c:pt idx="8311">
                  <c:v>3431</c:v>
                </c:pt>
                <c:pt idx="8312">
                  <c:v>3431</c:v>
                </c:pt>
                <c:pt idx="8313">
                  <c:v>3431</c:v>
                </c:pt>
                <c:pt idx="8314">
                  <c:v>3431</c:v>
                </c:pt>
                <c:pt idx="8315">
                  <c:v>3431</c:v>
                </c:pt>
                <c:pt idx="8316">
                  <c:v>3431</c:v>
                </c:pt>
                <c:pt idx="8317">
                  <c:v>3431</c:v>
                </c:pt>
                <c:pt idx="8318">
                  <c:v>3431</c:v>
                </c:pt>
                <c:pt idx="8319">
                  <c:v>3431</c:v>
                </c:pt>
                <c:pt idx="8320">
                  <c:v>3432</c:v>
                </c:pt>
                <c:pt idx="8321">
                  <c:v>3432</c:v>
                </c:pt>
                <c:pt idx="8322">
                  <c:v>3432</c:v>
                </c:pt>
                <c:pt idx="8323">
                  <c:v>3432</c:v>
                </c:pt>
                <c:pt idx="8324">
                  <c:v>3432</c:v>
                </c:pt>
                <c:pt idx="8325">
                  <c:v>3433</c:v>
                </c:pt>
                <c:pt idx="8326">
                  <c:v>3434</c:v>
                </c:pt>
                <c:pt idx="8327">
                  <c:v>3434</c:v>
                </c:pt>
                <c:pt idx="8328">
                  <c:v>3435</c:v>
                </c:pt>
                <c:pt idx="8329">
                  <c:v>3435</c:v>
                </c:pt>
                <c:pt idx="8330">
                  <c:v>3435</c:v>
                </c:pt>
                <c:pt idx="8331">
                  <c:v>3435</c:v>
                </c:pt>
                <c:pt idx="8332">
                  <c:v>3435</c:v>
                </c:pt>
                <c:pt idx="8333">
                  <c:v>3435</c:v>
                </c:pt>
                <c:pt idx="8334">
                  <c:v>3435</c:v>
                </c:pt>
                <c:pt idx="8335">
                  <c:v>3435</c:v>
                </c:pt>
                <c:pt idx="8336">
                  <c:v>3435</c:v>
                </c:pt>
                <c:pt idx="8337">
                  <c:v>3435</c:v>
                </c:pt>
                <c:pt idx="8338">
                  <c:v>3435</c:v>
                </c:pt>
                <c:pt idx="8339">
                  <c:v>3435</c:v>
                </c:pt>
                <c:pt idx="8340">
                  <c:v>3435</c:v>
                </c:pt>
                <c:pt idx="8341">
                  <c:v>3435</c:v>
                </c:pt>
                <c:pt idx="8342">
                  <c:v>3435</c:v>
                </c:pt>
                <c:pt idx="8343">
                  <c:v>3435</c:v>
                </c:pt>
                <c:pt idx="8344">
                  <c:v>3435</c:v>
                </c:pt>
                <c:pt idx="8345">
                  <c:v>3435</c:v>
                </c:pt>
                <c:pt idx="8346">
                  <c:v>3435</c:v>
                </c:pt>
                <c:pt idx="8347">
                  <c:v>3435</c:v>
                </c:pt>
                <c:pt idx="8348">
                  <c:v>3435</c:v>
                </c:pt>
                <c:pt idx="8349">
                  <c:v>3435</c:v>
                </c:pt>
                <c:pt idx="8350">
                  <c:v>3435</c:v>
                </c:pt>
                <c:pt idx="8351">
                  <c:v>3435</c:v>
                </c:pt>
                <c:pt idx="8352">
                  <c:v>3435</c:v>
                </c:pt>
                <c:pt idx="8353">
                  <c:v>3435</c:v>
                </c:pt>
                <c:pt idx="8354">
                  <c:v>3435</c:v>
                </c:pt>
                <c:pt idx="8355">
                  <c:v>3435</c:v>
                </c:pt>
                <c:pt idx="8356">
                  <c:v>3435</c:v>
                </c:pt>
                <c:pt idx="8357">
                  <c:v>3435</c:v>
                </c:pt>
                <c:pt idx="8358">
                  <c:v>3435</c:v>
                </c:pt>
                <c:pt idx="8359">
                  <c:v>3435</c:v>
                </c:pt>
                <c:pt idx="8360">
                  <c:v>3435</c:v>
                </c:pt>
                <c:pt idx="8361">
                  <c:v>3435</c:v>
                </c:pt>
                <c:pt idx="8362">
                  <c:v>3435</c:v>
                </c:pt>
                <c:pt idx="8363">
                  <c:v>3435</c:v>
                </c:pt>
                <c:pt idx="8364">
                  <c:v>3435</c:v>
                </c:pt>
                <c:pt idx="8365">
                  <c:v>3435</c:v>
                </c:pt>
                <c:pt idx="8366">
                  <c:v>3435</c:v>
                </c:pt>
                <c:pt idx="8367">
                  <c:v>3435</c:v>
                </c:pt>
                <c:pt idx="8368">
                  <c:v>3435</c:v>
                </c:pt>
                <c:pt idx="8369">
                  <c:v>3435</c:v>
                </c:pt>
                <c:pt idx="8370">
                  <c:v>3435</c:v>
                </c:pt>
                <c:pt idx="8371">
                  <c:v>3435</c:v>
                </c:pt>
                <c:pt idx="8372">
                  <c:v>3435</c:v>
                </c:pt>
                <c:pt idx="8373">
                  <c:v>3435</c:v>
                </c:pt>
                <c:pt idx="8374">
                  <c:v>3436</c:v>
                </c:pt>
                <c:pt idx="8375">
                  <c:v>3437</c:v>
                </c:pt>
                <c:pt idx="8376">
                  <c:v>3438</c:v>
                </c:pt>
                <c:pt idx="8377">
                  <c:v>3438</c:v>
                </c:pt>
                <c:pt idx="8378">
                  <c:v>3438</c:v>
                </c:pt>
                <c:pt idx="8379">
                  <c:v>3439</c:v>
                </c:pt>
                <c:pt idx="8380">
                  <c:v>3439</c:v>
                </c:pt>
                <c:pt idx="8381">
                  <c:v>3440</c:v>
                </c:pt>
                <c:pt idx="8382">
                  <c:v>3441</c:v>
                </c:pt>
                <c:pt idx="8383">
                  <c:v>3442</c:v>
                </c:pt>
                <c:pt idx="8384">
                  <c:v>3443</c:v>
                </c:pt>
                <c:pt idx="8385">
                  <c:v>3443</c:v>
                </c:pt>
                <c:pt idx="8386">
                  <c:v>3443</c:v>
                </c:pt>
                <c:pt idx="8387">
                  <c:v>3443</c:v>
                </c:pt>
                <c:pt idx="8388">
                  <c:v>3444</c:v>
                </c:pt>
                <c:pt idx="8389">
                  <c:v>3445</c:v>
                </c:pt>
                <c:pt idx="8390">
                  <c:v>3445</c:v>
                </c:pt>
                <c:pt idx="8391">
                  <c:v>3446</c:v>
                </c:pt>
                <c:pt idx="8392">
                  <c:v>3447</c:v>
                </c:pt>
                <c:pt idx="8393">
                  <c:v>3447</c:v>
                </c:pt>
                <c:pt idx="8394">
                  <c:v>3448</c:v>
                </c:pt>
                <c:pt idx="8395">
                  <c:v>3449</c:v>
                </c:pt>
                <c:pt idx="8396">
                  <c:v>3450</c:v>
                </c:pt>
                <c:pt idx="8397">
                  <c:v>3451</c:v>
                </c:pt>
                <c:pt idx="8398">
                  <c:v>3451</c:v>
                </c:pt>
                <c:pt idx="8399">
                  <c:v>3452</c:v>
                </c:pt>
                <c:pt idx="8400">
                  <c:v>3453</c:v>
                </c:pt>
                <c:pt idx="8401">
                  <c:v>3454</c:v>
                </c:pt>
                <c:pt idx="8402">
                  <c:v>3455</c:v>
                </c:pt>
                <c:pt idx="8403">
                  <c:v>3456</c:v>
                </c:pt>
                <c:pt idx="8404">
                  <c:v>3457</c:v>
                </c:pt>
                <c:pt idx="8405">
                  <c:v>3458</c:v>
                </c:pt>
                <c:pt idx="8406">
                  <c:v>3459</c:v>
                </c:pt>
                <c:pt idx="8407">
                  <c:v>3460</c:v>
                </c:pt>
                <c:pt idx="8408">
                  <c:v>3461</c:v>
                </c:pt>
                <c:pt idx="8409">
                  <c:v>3462</c:v>
                </c:pt>
                <c:pt idx="8410">
                  <c:v>3463</c:v>
                </c:pt>
                <c:pt idx="8411">
                  <c:v>3464</c:v>
                </c:pt>
                <c:pt idx="8412">
                  <c:v>3465</c:v>
                </c:pt>
                <c:pt idx="8413">
                  <c:v>3466</c:v>
                </c:pt>
                <c:pt idx="8414">
                  <c:v>3467</c:v>
                </c:pt>
                <c:pt idx="8415">
                  <c:v>3468</c:v>
                </c:pt>
                <c:pt idx="8416">
                  <c:v>3469</c:v>
                </c:pt>
                <c:pt idx="8417">
                  <c:v>3470</c:v>
                </c:pt>
                <c:pt idx="8418">
                  <c:v>3471</c:v>
                </c:pt>
                <c:pt idx="8419">
                  <c:v>3472</c:v>
                </c:pt>
                <c:pt idx="8420">
                  <c:v>3473</c:v>
                </c:pt>
                <c:pt idx="8421">
                  <c:v>3474</c:v>
                </c:pt>
                <c:pt idx="8422">
                  <c:v>3475</c:v>
                </c:pt>
                <c:pt idx="8423">
                  <c:v>3476</c:v>
                </c:pt>
                <c:pt idx="8424">
                  <c:v>3477</c:v>
                </c:pt>
                <c:pt idx="8425">
                  <c:v>3477</c:v>
                </c:pt>
                <c:pt idx="8426">
                  <c:v>3477</c:v>
                </c:pt>
                <c:pt idx="8427">
                  <c:v>3478</c:v>
                </c:pt>
                <c:pt idx="8428">
                  <c:v>3479</c:v>
                </c:pt>
                <c:pt idx="8429">
                  <c:v>3480</c:v>
                </c:pt>
                <c:pt idx="8430">
                  <c:v>3481</c:v>
                </c:pt>
                <c:pt idx="8431">
                  <c:v>3482</c:v>
                </c:pt>
                <c:pt idx="8432">
                  <c:v>3483</c:v>
                </c:pt>
                <c:pt idx="8433">
                  <c:v>3484</c:v>
                </c:pt>
                <c:pt idx="8434">
                  <c:v>3485</c:v>
                </c:pt>
                <c:pt idx="8435">
                  <c:v>3486</c:v>
                </c:pt>
                <c:pt idx="8436">
                  <c:v>3486</c:v>
                </c:pt>
                <c:pt idx="8437">
                  <c:v>3487</c:v>
                </c:pt>
                <c:pt idx="8438">
                  <c:v>3488</c:v>
                </c:pt>
                <c:pt idx="8439">
                  <c:v>3489</c:v>
                </c:pt>
                <c:pt idx="8440">
                  <c:v>3489</c:v>
                </c:pt>
                <c:pt idx="8441">
                  <c:v>3489</c:v>
                </c:pt>
                <c:pt idx="8442">
                  <c:v>3489</c:v>
                </c:pt>
                <c:pt idx="8443">
                  <c:v>3489</c:v>
                </c:pt>
                <c:pt idx="8444">
                  <c:v>3489</c:v>
                </c:pt>
                <c:pt idx="8445">
                  <c:v>3489</c:v>
                </c:pt>
                <c:pt idx="8446">
                  <c:v>3490</c:v>
                </c:pt>
                <c:pt idx="8447">
                  <c:v>3491</c:v>
                </c:pt>
                <c:pt idx="8448">
                  <c:v>3492</c:v>
                </c:pt>
                <c:pt idx="8449">
                  <c:v>3492</c:v>
                </c:pt>
                <c:pt idx="8450">
                  <c:v>3493</c:v>
                </c:pt>
                <c:pt idx="8451">
                  <c:v>3494</c:v>
                </c:pt>
                <c:pt idx="8452">
                  <c:v>3495</c:v>
                </c:pt>
                <c:pt idx="8453">
                  <c:v>3495</c:v>
                </c:pt>
                <c:pt idx="8454">
                  <c:v>3496</c:v>
                </c:pt>
                <c:pt idx="8455">
                  <c:v>3497</c:v>
                </c:pt>
                <c:pt idx="8456">
                  <c:v>3497</c:v>
                </c:pt>
                <c:pt idx="8457">
                  <c:v>3497</c:v>
                </c:pt>
                <c:pt idx="8458">
                  <c:v>3498</c:v>
                </c:pt>
                <c:pt idx="8459">
                  <c:v>3498</c:v>
                </c:pt>
                <c:pt idx="8460">
                  <c:v>3499</c:v>
                </c:pt>
                <c:pt idx="8461">
                  <c:v>3499</c:v>
                </c:pt>
                <c:pt idx="8462">
                  <c:v>3500</c:v>
                </c:pt>
                <c:pt idx="8463">
                  <c:v>3500</c:v>
                </c:pt>
                <c:pt idx="8464">
                  <c:v>3501</c:v>
                </c:pt>
                <c:pt idx="8465">
                  <c:v>3501</c:v>
                </c:pt>
                <c:pt idx="8466">
                  <c:v>3501</c:v>
                </c:pt>
                <c:pt idx="8467">
                  <c:v>3501</c:v>
                </c:pt>
                <c:pt idx="8468">
                  <c:v>3502</c:v>
                </c:pt>
                <c:pt idx="8469">
                  <c:v>3503</c:v>
                </c:pt>
                <c:pt idx="8470">
                  <c:v>3503</c:v>
                </c:pt>
                <c:pt idx="8471">
                  <c:v>3503</c:v>
                </c:pt>
                <c:pt idx="8472">
                  <c:v>3504</c:v>
                </c:pt>
                <c:pt idx="8473">
                  <c:v>3504</c:v>
                </c:pt>
                <c:pt idx="8474">
                  <c:v>3504</c:v>
                </c:pt>
                <c:pt idx="8475">
                  <c:v>3504</c:v>
                </c:pt>
                <c:pt idx="8476">
                  <c:v>3505</c:v>
                </c:pt>
                <c:pt idx="8477">
                  <c:v>3505</c:v>
                </c:pt>
                <c:pt idx="8478">
                  <c:v>3506</c:v>
                </c:pt>
                <c:pt idx="8479">
                  <c:v>3506</c:v>
                </c:pt>
                <c:pt idx="8480">
                  <c:v>3506</c:v>
                </c:pt>
                <c:pt idx="8481">
                  <c:v>3506</c:v>
                </c:pt>
                <c:pt idx="8482">
                  <c:v>3506</c:v>
                </c:pt>
                <c:pt idx="8483">
                  <c:v>3506</c:v>
                </c:pt>
                <c:pt idx="8484">
                  <c:v>3507</c:v>
                </c:pt>
                <c:pt idx="8485">
                  <c:v>3508</c:v>
                </c:pt>
                <c:pt idx="8486">
                  <c:v>3509</c:v>
                </c:pt>
                <c:pt idx="8487">
                  <c:v>3509</c:v>
                </c:pt>
                <c:pt idx="8488">
                  <c:v>3510</c:v>
                </c:pt>
                <c:pt idx="8489">
                  <c:v>3511</c:v>
                </c:pt>
                <c:pt idx="8490">
                  <c:v>3512</c:v>
                </c:pt>
                <c:pt idx="8491">
                  <c:v>3512</c:v>
                </c:pt>
                <c:pt idx="8492">
                  <c:v>3512</c:v>
                </c:pt>
                <c:pt idx="8493">
                  <c:v>3512</c:v>
                </c:pt>
                <c:pt idx="8494">
                  <c:v>3512</c:v>
                </c:pt>
                <c:pt idx="8495">
                  <c:v>3512</c:v>
                </c:pt>
                <c:pt idx="8496">
                  <c:v>3513</c:v>
                </c:pt>
                <c:pt idx="8497">
                  <c:v>3514</c:v>
                </c:pt>
                <c:pt idx="8498">
                  <c:v>3515</c:v>
                </c:pt>
                <c:pt idx="8499">
                  <c:v>3516</c:v>
                </c:pt>
                <c:pt idx="8500">
                  <c:v>3516</c:v>
                </c:pt>
                <c:pt idx="8501">
                  <c:v>3516</c:v>
                </c:pt>
                <c:pt idx="8502">
                  <c:v>3517</c:v>
                </c:pt>
                <c:pt idx="8503">
                  <c:v>3517</c:v>
                </c:pt>
                <c:pt idx="8504">
                  <c:v>3518</c:v>
                </c:pt>
                <c:pt idx="8505">
                  <c:v>3518</c:v>
                </c:pt>
                <c:pt idx="8506">
                  <c:v>3518</c:v>
                </c:pt>
                <c:pt idx="8507">
                  <c:v>3519</c:v>
                </c:pt>
                <c:pt idx="8508">
                  <c:v>3519</c:v>
                </c:pt>
                <c:pt idx="8509">
                  <c:v>3519</c:v>
                </c:pt>
                <c:pt idx="8510">
                  <c:v>3520</c:v>
                </c:pt>
                <c:pt idx="8511">
                  <c:v>3521</c:v>
                </c:pt>
                <c:pt idx="8512">
                  <c:v>3522</c:v>
                </c:pt>
                <c:pt idx="8513">
                  <c:v>3522</c:v>
                </c:pt>
                <c:pt idx="8514">
                  <c:v>3523</c:v>
                </c:pt>
                <c:pt idx="8515">
                  <c:v>3523</c:v>
                </c:pt>
                <c:pt idx="8516">
                  <c:v>3523</c:v>
                </c:pt>
                <c:pt idx="8517">
                  <c:v>3523</c:v>
                </c:pt>
                <c:pt idx="8518">
                  <c:v>3524</c:v>
                </c:pt>
                <c:pt idx="8519">
                  <c:v>3524</c:v>
                </c:pt>
                <c:pt idx="8520">
                  <c:v>3524</c:v>
                </c:pt>
                <c:pt idx="8521">
                  <c:v>3524</c:v>
                </c:pt>
                <c:pt idx="8522">
                  <c:v>3524</c:v>
                </c:pt>
                <c:pt idx="8523">
                  <c:v>3525</c:v>
                </c:pt>
                <c:pt idx="8524">
                  <c:v>3525</c:v>
                </c:pt>
                <c:pt idx="8525">
                  <c:v>3526</c:v>
                </c:pt>
                <c:pt idx="8526">
                  <c:v>3527</c:v>
                </c:pt>
                <c:pt idx="8527">
                  <c:v>3527</c:v>
                </c:pt>
                <c:pt idx="8528">
                  <c:v>3528</c:v>
                </c:pt>
                <c:pt idx="8529">
                  <c:v>3528</c:v>
                </c:pt>
                <c:pt idx="8530">
                  <c:v>3529</c:v>
                </c:pt>
                <c:pt idx="8531">
                  <c:v>3530</c:v>
                </c:pt>
                <c:pt idx="8532">
                  <c:v>3530</c:v>
                </c:pt>
                <c:pt idx="8533">
                  <c:v>3530</c:v>
                </c:pt>
                <c:pt idx="8534">
                  <c:v>3530</c:v>
                </c:pt>
                <c:pt idx="8535">
                  <c:v>3531</c:v>
                </c:pt>
                <c:pt idx="8536">
                  <c:v>3531</c:v>
                </c:pt>
                <c:pt idx="8537">
                  <c:v>3531</c:v>
                </c:pt>
                <c:pt idx="8538">
                  <c:v>3531</c:v>
                </c:pt>
                <c:pt idx="8539">
                  <c:v>3531</c:v>
                </c:pt>
                <c:pt idx="8540">
                  <c:v>3531</c:v>
                </c:pt>
                <c:pt idx="8541">
                  <c:v>3532</c:v>
                </c:pt>
                <c:pt idx="8542">
                  <c:v>3532</c:v>
                </c:pt>
                <c:pt idx="8543">
                  <c:v>3532</c:v>
                </c:pt>
                <c:pt idx="8544">
                  <c:v>3532</c:v>
                </c:pt>
                <c:pt idx="8545">
                  <c:v>3532</c:v>
                </c:pt>
                <c:pt idx="8546">
                  <c:v>3532</c:v>
                </c:pt>
                <c:pt idx="8547">
                  <c:v>3533</c:v>
                </c:pt>
                <c:pt idx="8548">
                  <c:v>3534</c:v>
                </c:pt>
                <c:pt idx="8549">
                  <c:v>3534</c:v>
                </c:pt>
                <c:pt idx="8550">
                  <c:v>3534</c:v>
                </c:pt>
                <c:pt idx="8551">
                  <c:v>3534</c:v>
                </c:pt>
                <c:pt idx="8552">
                  <c:v>3534</c:v>
                </c:pt>
                <c:pt idx="8553">
                  <c:v>3534</c:v>
                </c:pt>
                <c:pt idx="8554">
                  <c:v>3534</c:v>
                </c:pt>
                <c:pt idx="8555">
                  <c:v>3534</c:v>
                </c:pt>
                <c:pt idx="8556">
                  <c:v>3534</c:v>
                </c:pt>
                <c:pt idx="8557">
                  <c:v>3534</c:v>
                </c:pt>
                <c:pt idx="8558">
                  <c:v>3534</c:v>
                </c:pt>
                <c:pt idx="8559">
                  <c:v>3534</c:v>
                </c:pt>
                <c:pt idx="8560">
                  <c:v>3534</c:v>
                </c:pt>
                <c:pt idx="8561">
                  <c:v>3534</c:v>
                </c:pt>
                <c:pt idx="8562">
                  <c:v>3535</c:v>
                </c:pt>
                <c:pt idx="8563">
                  <c:v>3535</c:v>
                </c:pt>
                <c:pt idx="8564">
                  <c:v>3535</c:v>
                </c:pt>
                <c:pt idx="8565">
                  <c:v>3535</c:v>
                </c:pt>
                <c:pt idx="8566">
                  <c:v>3535</c:v>
                </c:pt>
                <c:pt idx="8567">
                  <c:v>3535</c:v>
                </c:pt>
                <c:pt idx="8568">
                  <c:v>3535</c:v>
                </c:pt>
                <c:pt idx="8569">
                  <c:v>3535</c:v>
                </c:pt>
                <c:pt idx="8570">
                  <c:v>3535</c:v>
                </c:pt>
                <c:pt idx="8571">
                  <c:v>3535</c:v>
                </c:pt>
                <c:pt idx="8572">
                  <c:v>3536</c:v>
                </c:pt>
                <c:pt idx="8573">
                  <c:v>3536</c:v>
                </c:pt>
                <c:pt idx="8574">
                  <c:v>3536</c:v>
                </c:pt>
                <c:pt idx="8575">
                  <c:v>3536</c:v>
                </c:pt>
                <c:pt idx="8576">
                  <c:v>3537</c:v>
                </c:pt>
                <c:pt idx="8577">
                  <c:v>3538</c:v>
                </c:pt>
                <c:pt idx="8578">
                  <c:v>3538</c:v>
                </c:pt>
                <c:pt idx="8579">
                  <c:v>3539</c:v>
                </c:pt>
                <c:pt idx="8580">
                  <c:v>3539</c:v>
                </c:pt>
                <c:pt idx="8581">
                  <c:v>3539</c:v>
                </c:pt>
                <c:pt idx="8582">
                  <c:v>3540</c:v>
                </c:pt>
                <c:pt idx="8583">
                  <c:v>3540</c:v>
                </c:pt>
                <c:pt idx="8584">
                  <c:v>3540</c:v>
                </c:pt>
                <c:pt idx="8585">
                  <c:v>3540</c:v>
                </c:pt>
                <c:pt idx="8586">
                  <c:v>3540</c:v>
                </c:pt>
                <c:pt idx="8587">
                  <c:v>3541</c:v>
                </c:pt>
                <c:pt idx="8588">
                  <c:v>3541</c:v>
                </c:pt>
                <c:pt idx="8589">
                  <c:v>3541</c:v>
                </c:pt>
                <c:pt idx="8590">
                  <c:v>3541</c:v>
                </c:pt>
                <c:pt idx="8591">
                  <c:v>3541</c:v>
                </c:pt>
                <c:pt idx="8592">
                  <c:v>3541</c:v>
                </c:pt>
                <c:pt idx="8593">
                  <c:v>3542</c:v>
                </c:pt>
                <c:pt idx="8594">
                  <c:v>3542</c:v>
                </c:pt>
                <c:pt idx="8595">
                  <c:v>3542</c:v>
                </c:pt>
                <c:pt idx="8596">
                  <c:v>3542</c:v>
                </c:pt>
                <c:pt idx="8597">
                  <c:v>3543</c:v>
                </c:pt>
                <c:pt idx="8598">
                  <c:v>3544</c:v>
                </c:pt>
                <c:pt idx="8599">
                  <c:v>3544</c:v>
                </c:pt>
                <c:pt idx="8600">
                  <c:v>3544</c:v>
                </c:pt>
                <c:pt idx="8601">
                  <c:v>3545</c:v>
                </c:pt>
                <c:pt idx="8602">
                  <c:v>3545</c:v>
                </c:pt>
                <c:pt idx="8603">
                  <c:v>3545</c:v>
                </c:pt>
                <c:pt idx="8604">
                  <c:v>3545</c:v>
                </c:pt>
                <c:pt idx="8605">
                  <c:v>3545</c:v>
                </c:pt>
                <c:pt idx="8606">
                  <c:v>3545</c:v>
                </c:pt>
                <c:pt idx="8607">
                  <c:v>3545</c:v>
                </c:pt>
                <c:pt idx="8608">
                  <c:v>3545</c:v>
                </c:pt>
                <c:pt idx="8609">
                  <c:v>3545</c:v>
                </c:pt>
                <c:pt idx="8610">
                  <c:v>3545</c:v>
                </c:pt>
                <c:pt idx="8611">
                  <c:v>3545</c:v>
                </c:pt>
                <c:pt idx="8612">
                  <c:v>3545</c:v>
                </c:pt>
                <c:pt idx="8613">
                  <c:v>3546</c:v>
                </c:pt>
                <c:pt idx="8614">
                  <c:v>3546</c:v>
                </c:pt>
                <c:pt idx="8615">
                  <c:v>3546</c:v>
                </c:pt>
                <c:pt idx="8616">
                  <c:v>3546</c:v>
                </c:pt>
                <c:pt idx="8617">
                  <c:v>3546</c:v>
                </c:pt>
                <c:pt idx="8618">
                  <c:v>3547</c:v>
                </c:pt>
                <c:pt idx="8619">
                  <c:v>3547</c:v>
                </c:pt>
                <c:pt idx="8620">
                  <c:v>3547</c:v>
                </c:pt>
                <c:pt idx="8621">
                  <c:v>3547</c:v>
                </c:pt>
                <c:pt idx="8622">
                  <c:v>3547</c:v>
                </c:pt>
                <c:pt idx="8623">
                  <c:v>3547</c:v>
                </c:pt>
                <c:pt idx="8624">
                  <c:v>3547</c:v>
                </c:pt>
                <c:pt idx="8625">
                  <c:v>3548</c:v>
                </c:pt>
                <c:pt idx="8626">
                  <c:v>3548</c:v>
                </c:pt>
                <c:pt idx="8627">
                  <c:v>3548</c:v>
                </c:pt>
                <c:pt idx="8628">
                  <c:v>3548</c:v>
                </c:pt>
                <c:pt idx="8629">
                  <c:v>3548</c:v>
                </c:pt>
                <c:pt idx="8630">
                  <c:v>3549</c:v>
                </c:pt>
                <c:pt idx="8631">
                  <c:v>3549</c:v>
                </c:pt>
                <c:pt idx="8632">
                  <c:v>3549</c:v>
                </c:pt>
                <c:pt idx="8633">
                  <c:v>3549</c:v>
                </c:pt>
                <c:pt idx="8634">
                  <c:v>3550</c:v>
                </c:pt>
                <c:pt idx="8635">
                  <c:v>3550</c:v>
                </c:pt>
                <c:pt idx="8636">
                  <c:v>3550</c:v>
                </c:pt>
                <c:pt idx="8637">
                  <c:v>3550</c:v>
                </c:pt>
                <c:pt idx="8638">
                  <c:v>3550</c:v>
                </c:pt>
                <c:pt idx="8639">
                  <c:v>3550</c:v>
                </c:pt>
                <c:pt idx="8640">
                  <c:v>3550</c:v>
                </c:pt>
                <c:pt idx="8641">
                  <c:v>3551</c:v>
                </c:pt>
                <c:pt idx="8642">
                  <c:v>3552</c:v>
                </c:pt>
                <c:pt idx="8643">
                  <c:v>3552</c:v>
                </c:pt>
                <c:pt idx="8644">
                  <c:v>3553</c:v>
                </c:pt>
                <c:pt idx="8645">
                  <c:v>3554</c:v>
                </c:pt>
                <c:pt idx="8646">
                  <c:v>3554</c:v>
                </c:pt>
                <c:pt idx="8647">
                  <c:v>3555</c:v>
                </c:pt>
                <c:pt idx="8648">
                  <c:v>3555</c:v>
                </c:pt>
                <c:pt idx="8649">
                  <c:v>3555</c:v>
                </c:pt>
                <c:pt idx="8650">
                  <c:v>3556</c:v>
                </c:pt>
                <c:pt idx="8651">
                  <c:v>3557</c:v>
                </c:pt>
                <c:pt idx="8652">
                  <c:v>3558</c:v>
                </c:pt>
                <c:pt idx="8653">
                  <c:v>3558</c:v>
                </c:pt>
                <c:pt idx="8654">
                  <c:v>3558</c:v>
                </c:pt>
                <c:pt idx="8655">
                  <c:v>3558</c:v>
                </c:pt>
                <c:pt idx="8656">
                  <c:v>3559</c:v>
                </c:pt>
                <c:pt idx="8657">
                  <c:v>3560</c:v>
                </c:pt>
                <c:pt idx="8658">
                  <c:v>3560</c:v>
                </c:pt>
                <c:pt idx="8659">
                  <c:v>3561</c:v>
                </c:pt>
                <c:pt idx="8660">
                  <c:v>3561</c:v>
                </c:pt>
                <c:pt idx="8661">
                  <c:v>3562</c:v>
                </c:pt>
                <c:pt idx="8662">
                  <c:v>3562</c:v>
                </c:pt>
                <c:pt idx="8663">
                  <c:v>3563</c:v>
                </c:pt>
                <c:pt idx="8664">
                  <c:v>3564</c:v>
                </c:pt>
                <c:pt idx="8665">
                  <c:v>3565</c:v>
                </c:pt>
                <c:pt idx="8666">
                  <c:v>3566</c:v>
                </c:pt>
                <c:pt idx="8667">
                  <c:v>3567</c:v>
                </c:pt>
                <c:pt idx="8668">
                  <c:v>3567</c:v>
                </c:pt>
                <c:pt idx="8669">
                  <c:v>3568</c:v>
                </c:pt>
                <c:pt idx="8670">
                  <c:v>3569</c:v>
                </c:pt>
                <c:pt idx="8671">
                  <c:v>3570</c:v>
                </c:pt>
                <c:pt idx="8672">
                  <c:v>3571</c:v>
                </c:pt>
                <c:pt idx="8673">
                  <c:v>3572</c:v>
                </c:pt>
                <c:pt idx="8674">
                  <c:v>3573</c:v>
                </c:pt>
                <c:pt idx="8675">
                  <c:v>3574</c:v>
                </c:pt>
                <c:pt idx="8676">
                  <c:v>3575</c:v>
                </c:pt>
                <c:pt idx="8677">
                  <c:v>3576</c:v>
                </c:pt>
                <c:pt idx="8678">
                  <c:v>3576</c:v>
                </c:pt>
                <c:pt idx="8679">
                  <c:v>3577</c:v>
                </c:pt>
                <c:pt idx="8680">
                  <c:v>3578</c:v>
                </c:pt>
                <c:pt idx="8681">
                  <c:v>3579</c:v>
                </c:pt>
                <c:pt idx="8682">
                  <c:v>3579</c:v>
                </c:pt>
                <c:pt idx="8683">
                  <c:v>3579</c:v>
                </c:pt>
                <c:pt idx="8684">
                  <c:v>3579</c:v>
                </c:pt>
                <c:pt idx="8685">
                  <c:v>3579</c:v>
                </c:pt>
                <c:pt idx="8686">
                  <c:v>3579</c:v>
                </c:pt>
                <c:pt idx="8687">
                  <c:v>3579</c:v>
                </c:pt>
                <c:pt idx="8688">
                  <c:v>3580</c:v>
                </c:pt>
                <c:pt idx="8689">
                  <c:v>3581</c:v>
                </c:pt>
                <c:pt idx="8690">
                  <c:v>3582</c:v>
                </c:pt>
                <c:pt idx="8691">
                  <c:v>3582</c:v>
                </c:pt>
                <c:pt idx="8692">
                  <c:v>3583</c:v>
                </c:pt>
                <c:pt idx="8693">
                  <c:v>3584</c:v>
                </c:pt>
                <c:pt idx="8694">
                  <c:v>3584</c:v>
                </c:pt>
                <c:pt idx="8695">
                  <c:v>3584</c:v>
                </c:pt>
                <c:pt idx="8696">
                  <c:v>3585</c:v>
                </c:pt>
                <c:pt idx="8697">
                  <c:v>3586</c:v>
                </c:pt>
                <c:pt idx="8698">
                  <c:v>3586</c:v>
                </c:pt>
                <c:pt idx="8699">
                  <c:v>3586</c:v>
                </c:pt>
                <c:pt idx="8700">
                  <c:v>3586</c:v>
                </c:pt>
                <c:pt idx="8701">
                  <c:v>3586</c:v>
                </c:pt>
                <c:pt idx="8702">
                  <c:v>3586</c:v>
                </c:pt>
                <c:pt idx="8703">
                  <c:v>3586</c:v>
                </c:pt>
                <c:pt idx="8704">
                  <c:v>3587</c:v>
                </c:pt>
                <c:pt idx="8705">
                  <c:v>3587</c:v>
                </c:pt>
                <c:pt idx="8706">
                  <c:v>3587</c:v>
                </c:pt>
                <c:pt idx="8707">
                  <c:v>3587</c:v>
                </c:pt>
                <c:pt idx="8708">
                  <c:v>3587</c:v>
                </c:pt>
                <c:pt idx="8709">
                  <c:v>3587</c:v>
                </c:pt>
                <c:pt idx="8710">
                  <c:v>3587</c:v>
                </c:pt>
                <c:pt idx="8711">
                  <c:v>3587</c:v>
                </c:pt>
                <c:pt idx="8712">
                  <c:v>3587</c:v>
                </c:pt>
                <c:pt idx="8713">
                  <c:v>3587</c:v>
                </c:pt>
                <c:pt idx="8714">
                  <c:v>3587</c:v>
                </c:pt>
                <c:pt idx="8715">
                  <c:v>3587</c:v>
                </c:pt>
                <c:pt idx="8716">
                  <c:v>3587</c:v>
                </c:pt>
                <c:pt idx="8717">
                  <c:v>3587</c:v>
                </c:pt>
                <c:pt idx="8718">
                  <c:v>3587</c:v>
                </c:pt>
                <c:pt idx="8719">
                  <c:v>3588</c:v>
                </c:pt>
                <c:pt idx="8720">
                  <c:v>3589</c:v>
                </c:pt>
                <c:pt idx="8721">
                  <c:v>3589</c:v>
                </c:pt>
                <c:pt idx="8722">
                  <c:v>3589</c:v>
                </c:pt>
                <c:pt idx="8723">
                  <c:v>3589</c:v>
                </c:pt>
                <c:pt idx="8724">
                  <c:v>3589</c:v>
                </c:pt>
                <c:pt idx="8725">
                  <c:v>3589</c:v>
                </c:pt>
                <c:pt idx="8726">
                  <c:v>3589</c:v>
                </c:pt>
                <c:pt idx="8727">
                  <c:v>3589</c:v>
                </c:pt>
                <c:pt idx="8728">
                  <c:v>3589</c:v>
                </c:pt>
                <c:pt idx="8729">
                  <c:v>3589</c:v>
                </c:pt>
                <c:pt idx="8730">
                  <c:v>3589</c:v>
                </c:pt>
                <c:pt idx="8731">
                  <c:v>3590</c:v>
                </c:pt>
                <c:pt idx="8732">
                  <c:v>3591</c:v>
                </c:pt>
                <c:pt idx="8733">
                  <c:v>3592</c:v>
                </c:pt>
                <c:pt idx="8734">
                  <c:v>3592</c:v>
                </c:pt>
                <c:pt idx="8735">
                  <c:v>3592</c:v>
                </c:pt>
                <c:pt idx="8736">
                  <c:v>3592</c:v>
                </c:pt>
                <c:pt idx="8737">
                  <c:v>3592</c:v>
                </c:pt>
                <c:pt idx="8738">
                  <c:v>3592</c:v>
                </c:pt>
                <c:pt idx="8739">
                  <c:v>3593</c:v>
                </c:pt>
                <c:pt idx="8740">
                  <c:v>3594</c:v>
                </c:pt>
                <c:pt idx="8741">
                  <c:v>3595</c:v>
                </c:pt>
                <c:pt idx="8742">
                  <c:v>3596</c:v>
                </c:pt>
                <c:pt idx="8743">
                  <c:v>3596</c:v>
                </c:pt>
                <c:pt idx="8744">
                  <c:v>3596</c:v>
                </c:pt>
                <c:pt idx="8745">
                  <c:v>3597</c:v>
                </c:pt>
                <c:pt idx="8746">
                  <c:v>3598</c:v>
                </c:pt>
                <c:pt idx="8747">
                  <c:v>3599</c:v>
                </c:pt>
                <c:pt idx="8748">
                  <c:v>3600</c:v>
                </c:pt>
                <c:pt idx="8749">
                  <c:v>3601</c:v>
                </c:pt>
                <c:pt idx="8750">
                  <c:v>3602</c:v>
                </c:pt>
                <c:pt idx="8751">
                  <c:v>3603</c:v>
                </c:pt>
                <c:pt idx="8752">
                  <c:v>3604</c:v>
                </c:pt>
                <c:pt idx="8753">
                  <c:v>3605</c:v>
                </c:pt>
                <c:pt idx="8754">
                  <c:v>3606</c:v>
                </c:pt>
                <c:pt idx="8755">
                  <c:v>3607</c:v>
                </c:pt>
                <c:pt idx="8756">
                  <c:v>3608</c:v>
                </c:pt>
                <c:pt idx="8757">
                  <c:v>3609</c:v>
                </c:pt>
                <c:pt idx="8758">
                  <c:v>3610</c:v>
                </c:pt>
                <c:pt idx="8759">
                  <c:v>3611</c:v>
                </c:pt>
                <c:pt idx="8760">
                  <c:v>3612</c:v>
                </c:pt>
                <c:pt idx="8761">
                  <c:v>3613</c:v>
                </c:pt>
                <c:pt idx="8762">
                  <c:v>3614</c:v>
                </c:pt>
                <c:pt idx="8763">
                  <c:v>3615</c:v>
                </c:pt>
                <c:pt idx="8764">
                  <c:v>3616</c:v>
                </c:pt>
                <c:pt idx="8765">
                  <c:v>3617</c:v>
                </c:pt>
                <c:pt idx="8766">
                  <c:v>3618</c:v>
                </c:pt>
                <c:pt idx="8767">
                  <c:v>3619</c:v>
                </c:pt>
                <c:pt idx="8768">
                  <c:v>3620</c:v>
                </c:pt>
                <c:pt idx="8769">
                  <c:v>3620</c:v>
                </c:pt>
                <c:pt idx="8770">
                  <c:v>3620</c:v>
                </c:pt>
                <c:pt idx="8771">
                  <c:v>3620</c:v>
                </c:pt>
                <c:pt idx="8772">
                  <c:v>3621</c:v>
                </c:pt>
                <c:pt idx="8773">
                  <c:v>3622</c:v>
                </c:pt>
                <c:pt idx="8774">
                  <c:v>3623</c:v>
                </c:pt>
                <c:pt idx="8775">
                  <c:v>3624</c:v>
                </c:pt>
                <c:pt idx="8776">
                  <c:v>3625</c:v>
                </c:pt>
                <c:pt idx="8777">
                  <c:v>3626</c:v>
                </c:pt>
                <c:pt idx="8778">
                  <c:v>3627</c:v>
                </c:pt>
                <c:pt idx="8779">
                  <c:v>3628</c:v>
                </c:pt>
                <c:pt idx="8780">
                  <c:v>3629</c:v>
                </c:pt>
                <c:pt idx="8781">
                  <c:v>3630</c:v>
                </c:pt>
                <c:pt idx="8782">
                  <c:v>3631</c:v>
                </c:pt>
                <c:pt idx="8783">
                  <c:v>3632</c:v>
                </c:pt>
                <c:pt idx="8784">
                  <c:v>3633</c:v>
                </c:pt>
                <c:pt idx="8785">
                  <c:v>3634</c:v>
                </c:pt>
                <c:pt idx="8786">
                  <c:v>3635</c:v>
                </c:pt>
                <c:pt idx="8787">
                  <c:v>3636</c:v>
                </c:pt>
                <c:pt idx="8788">
                  <c:v>3637</c:v>
                </c:pt>
                <c:pt idx="8789">
                  <c:v>3638</c:v>
                </c:pt>
                <c:pt idx="8790">
                  <c:v>3639</c:v>
                </c:pt>
                <c:pt idx="8791">
                  <c:v>3639</c:v>
                </c:pt>
                <c:pt idx="8792">
                  <c:v>3639</c:v>
                </c:pt>
                <c:pt idx="8793">
                  <c:v>3640</c:v>
                </c:pt>
                <c:pt idx="8794">
                  <c:v>3641</c:v>
                </c:pt>
                <c:pt idx="8795">
                  <c:v>3642</c:v>
                </c:pt>
                <c:pt idx="8796">
                  <c:v>3643</c:v>
                </c:pt>
                <c:pt idx="8797">
                  <c:v>3643</c:v>
                </c:pt>
                <c:pt idx="8798">
                  <c:v>3644</c:v>
                </c:pt>
                <c:pt idx="8799">
                  <c:v>3645</c:v>
                </c:pt>
                <c:pt idx="8800">
                  <c:v>3645</c:v>
                </c:pt>
                <c:pt idx="8801">
                  <c:v>3646</c:v>
                </c:pt>
                <c:pt idx="8802">
                  <c:v>3647</c:v>
                </c:pt>
                <c:pt idx="8803">
                  <c:v>3648</c:v>
                </c:pt>
                <c:pt idx="8804">
                  <c:v>3649</c:v>
                </c:pt>
                <c:pt idx="8805">
                  <c:v>3649</c:v>
                </c:pt>
                <c:pt idx="8806">
                  <c:v>3649</c:v>
                </c:pt>
                <c:pt idx="8807">
                  <c:v>3650</c:v>
                </c:pt>
                <c:pt idx="8808">
                  <c:v>3650</c:v>
                </c:pt>
                <c:pt idx="8809">
                  <c:v>3650</c:v>
                </c:pt>
                <c:pt idx="8810">
                  <c:v>3650</c:v>
                </c:pt>
                <c:pt idx="8811">
                  <c:v>3651</c:v>
                </c:pt>
                <c:pt idx="8812">
                  <c:v>3652</c:v>
                </c:pt>
                <c:pt idx="8813">
                  <c:v>3653</c:v>
                </c:pt>
                <c:pt idx="8814">
                  <c:v>3654</c:v>
                </c:pt>
                <c:pt idx="8815">
                  <c:v>3654</c:v>
                </c:pt>
                <c:pt idx="8816">
                  <c:v>3655</c:v>
                </c:pt>
                <c:pt idx="8817">
                  <c:v>3656</c:v>
                </c:pt>
                <c:pt idx="8818">
                  <c:v>3657</c:v>
                </c:pt>
                <c:pt idx="8819">
                  <c:v>3658</c:v>
                </c:pt>
                <c:pt idx="8820">
                  <c:v>3659</c:v>
                </c:pt>
                <c:pt idx="8821">
                  <c:v>3660</c:v>
                </c:pt>
                <c:pt idx="8822">
                  <c:v>3661</c:v>
                </c:pt>
                <c:pt idx="8823">
                  <c:v>3662</c:v>
                </c:pt>
                <c:pt idx="8824">
                  <c:v>3663</c:v>
                </c:pt>
                <c:pt idx="8825">
                  <c:v>3664</c:v>
                </c:pt>
                <c:pt idx="8826">
                  <c:v>3665</c:v>
                </c:pt>
                <c:pt idx="8827">
                  <c:v>3666</c:v>
                </c:pt>
                <c:pt idx="8828">
                  <c:v>3667</c:v>
                </c:pt>
                <c:pt idx="8829">
                  <c:v>3668</c:v>
                </c:pt>
                <c:pt idx="8830">
                  <c:v>3669</c:v>
                </c:pt>
                <c:pt idx="8831">
                  <c:v>3670</c:v>
                </c:pt>
                <c:pt idx="8832">
                  <c:v>3671</c:v>
                </c:pt>
                <c:pt idx="8833">
                  <c:v>3671</c:v>
                </c:pt>
                <c:pt idx="8834">
                  <c:v>3671</c:v>
                </c:pt>
                <c:pt idx="8835">
                  <c:v>3671</c:v>
                </c:pt>
                <c:pt idx="8836">
                  <c:v>3672</c:v>
                </c:pt>
                <c:pt idx="8837">
                  <c:v>3672</c:v>
                </c:pt>
                <c:pt idx="8838">
                  <c:v>3673</c:v>
                </c:pt>
                <c:pt idx="8839">
                  <c:v>3673</c:v>
                </c:pt>
                <c:pt idx="8840">
                  <c:v>3673</c:v>
                </c:pt>
                <c:pt idx="8841">
                  <c:v>3673</c:v>
                </c:pt>
                <c:pt idx="8842">
                  <c:v>3673</c:v>
                </c:pt>
                <c:pt idx="8843">
                  <c:v>3673</c:v>
                </c:pt>
                <c:pt idx="8844">
                  <c:v>3673</c:v>
                </c:pt>
                <c:pt idx="8845">
                  <c:v>3674</c:v>
                </c:pt>
                <c:pt idx="8846">
                  <c:v>3674</c:v>
                </c:pt>
                <c:pt idx="8847">
                  <c:v>3674</c:v>
                </c:pt>
                <c:pt idx="8848">
                  <c:v>3675</c:v>
                </c:pt>
                <c:pt idx="8849">
                  <c:v>3676</c:v>
                </c:pt>
                <c:pt idx="8850">
                  <c:v>3677</c:v>
                </c:pt>
                <c:pt idx="8851">
                  <c:v>3678</c:v>
                </c:pt>
                <c:pt idx="8852">
                  <c:v>3679</c:v>
                </c:pt>
                <c:pt idx="8853">
                  <c:v>3680</c:v>
                </c:pt>
                <c:pt idx="8854">
                  <c:v>3681</c:v>
                </c:pt>
                <c:pt idx="8855">
                  <c:v>3682</c:v>
                </c:pt>
                <c:pt idx="8856">
                  <c:v>3682</c:v>
                </c:pt>
                <c:pt idx="8857">
                  <c:v>3682</c:v>
                </c:pt>
                <c:pt idx="8858">
                  <c:v>3682</c:v>
                </c:pt>
                <c:pt idx="8859">
                  <c:v>3682</c:v>
                </c:pt>
                <c:pt idx="8860">
                  <c:v>3683</c:v>
                </c:pt>
                <c:pt idx="8861">
                  <c:v>3683</c:v>
                </c:pt>
                <c:pt idx="8862">
                  <c:v>3683</c:v>
                </c:pt>
                <c:pt idx="8863">
                  <c:v>3683</c:v>
                </c:pt>
                <c:pt idx="8864">
                  <c:v>3684</c:v>
                </c:pt>
                <c:pt idx="8865">
                  <c:v>3685</c:v>
                </c:pt>
                <c:pt idx="8866">
                  <c:v>3685</c:v>
                </c:pt>
                <c:pt idx="8867">
                  <c:v>3685</c:v>
                </c:pt>
                <c:pt idx="8868">
                  <c:v>3685</c:v>
                </c:pt>
                <c:pt idx="8869">
                  <c:v>3685</c:v>
                </c:pt>
                <c:pt idx="8870">
                  <c:v>3685</c:v>
                </c:pt>
                <c:pt idx="8871">
                  <c:v>3685</c:v>
                </c:pt>
                <c:pt idx="8872">
                  <c:v>3685</c:v>
                </c:pt>
                <c:pt idx="8873">
                  <c:v>3685</c:v>
                </c:pt>
                <c:pt idx="8874">
                  <c:v>3685</c:v>
                </c:pt>
                <c:pt idx="8875">
                  <c:v>3685</c:v>
                </c:pt>
                <c:pt idx="8876">
                  <c:v>3685</c:v>
                </c:pt>
                <c:pt idx="8877">
                  <c:v>3686</c:v>
                </c:pt>
                <c:pt idx="8878">
                  <c:v>3687</c:v>
                </c:pt>
                <c:pt idx="8879">
                  <c:v>3687</c:v>
                </c:pt>
                <c:pt idx="8880">
                  <c:v>3687</c:v>
                </c:pt>
                <c:pt idx="8881">
                  <c:v>3688</c:v>
                </c:pt>
                <c:pt idx="8882">
                  <c:v>3688</c:v>
                </c:pt>
                <c:pt idx="8883">
                  <c:v>3688</c:v>
                </c:pt>
                <c:pt idx="8884">
                  <c:v>3688</c:v>
                </c:pt>
                <c:pt idx="8885">
                  <c:v>3688</c:v>
                </c:pt>
                <c:pt idx="8886">
                  <c:v>3689</c:v>
                </c:pt>
                <c:pt idx="8887">
                  <c:v>3689</c:v>
                </c:pt>
                <c:pt idx="8888">
                  <c:v>3689</c:v>
                </c:pt>
                <c:pt idx="8889">
                  <c:v>3689</c:v>
                </c:pt>
                <c:pt idx="8890">
                  <c:v>3689</c:v>
                </c:pt>
                <c:pt idx="8891">
                  <c:v>3689</c:v>
                </c:pt>
                <c:pt idx="8892">
                  <c:v>3689</c:v>
                </c:pt>
                <c:pt idx="8893">
                  <c:v>3689</c:v>
                </c:pt>
                <c:pt idx="8894">
                  <c:v>3689</c:v>
                </c:pt>
                <c:pt idx="8895">
                  <c:v>3689</c:v>
                </c:pt>
                <c:pt idx="8896">
                  <c:v>3689</c:v>
                </c:pt>
                <c:pt idx="8897">
                  <c:v>3689</c:v>
                </c:pt>
                <c:pt idx="8898">
                  <c:v>3689</c:v>
                </c:pt>
                <c:pt idx="8899">
                  <c:v>3689</c:v>
                </c:pt>
                <c:pt idx="8900">
                  <c:v>3689</c:v>
                </c:pt>
                <c:pt idx="8901">
                  <c:v>3689</c:v>
                </c:pt>
                <c:pt idx="8902">
                  <c:v>3689</c:v>
                </c:pt>
                <c:pt idx="8903">
                  <c:v>3689</c:v>
                </c:pt>
                <c:pt idx="8904">
                  <c:v>3689</c:v>
                </c:pt>
                <c:pt idx="8905">
                  <c:v>3689</c:v>
                </c:pt>
                <c:pt idx="8906">
                  <c:v>3689</c:v>
                </c:pt>
                <c:pt idx="8907">
                  <c:v>3689</c:v>
                </c:pt>
                <c:pt idx="8908">
                  <c:v>3690</c:v>
                </c:pt>
                <c:pt idx="8909">
                  <c:v>3691</c:v>
                </c:pt>
                <c:pt idx="8910">
                  <c:v>3691</c:v>
                </c:pt>
                <c:pt idx="8911">
                  <c:v>3691</c:v>
                </c:pt>
                <c:pt idx="8912">
                  <c:v>3691</c:v>
                </c:pt>
                <c:pt idx="8913">
                  <c:v>3691</c:v>
                </c:pt>
                <c:pt idx="8914">
                  <c:v>3691</c:v>
                </c:pt>
                <c:pt idx="8915">
                  <c:v>3691</c:v>
                </c:pt>
                <c:pt idx="8916">
                  <c:v>3691</c:v>
                </c:pt>
                <c:pt idx="8917">
                  <c:v>3691</c:v>
                </c:pt>
                <c:pt idx="8918">
                  <c:v>3692</c:v>
                </c:pt>
                <c:pt idx="8919">
                  <c:v>3693</c:v>
                </c:pt>
                <c:pt idx="8920">
                  <c:v>3693</c:v>
                </c:pt>
                <c:pt idx="8921">
                  <c:v>3693</c:v>
                </c:pt>
                <c:pt idx="8922">
                  <c:v>3693</c:v>
                </c:pt>
                <c:pt idx="8923">
                  <c:v>3693</c:v>
                </c:pt>
                <c:pt idx="8924">
                  <c:v>3693</c:v>
                </c:pt>
                <c:pt idx="8925">
                  <c:v>3693</c:v>
                </c:pt>
                <c:pt idx="8926">
                  <c:v>3694</c:v>
                </c:pt>
                <c:pt idx="8927">
                  <c:v>3694</c:v>
                </c:pt>
                <c:pt idx="8928">
                  <c:v>3694</c:v>
                </c:pt>
                <c:pt idx="8929">
                  <c:v>3694</c:v>
                </c:pt>
                <c:pt idx="8930">
                  <c:v>3694</c:v>
                </c:pt>
                <c:pt idx="8931">
                  <c:v>3694</c:v>
                </c:pt>
                <c:pt idx="8932">
                  <c:v>3694</c:v>
                </c:pt>
                <c:pt idx="8933">
                  <c:v>3695</c:v>
                </c:pt>
                <c:pt idx="8934">
                  <c:v>3695</c:v>
                </c:pt>
                <c:pt idx="8935">
                  <c:v>3695</c:v>
                </c:pt>
                <c:pt idx="8936">
                  <c:v>3696</c:v>
                </c:pt>
                <c:pt idx="8937">
                  <c:v>3696</c:v>
                </c:pt>
                <c:pt idx="8938">
                  <c:v>3696</c:v>
                </c:pt>
                <c:pt idx="8939">
                  <c:v>3696</c:v>
                </c:pt>
                <c:pt idx="8940">
                  <c:v>3696</c:v>
                </c:pt>
                <c:pt idx="8941">
                  <c:v>3696</c:v>
                </c:pt>
                <c:pt idx="8942">
                  <c:v>3696</c:v>
                </c:pt>
                <c:pt idx="8943">
                  <c:v>3696</c:v>
                </c:pt>
                <c:pt idx="8944">
                  <c:v>3697</c:v>
                </c:pt>
                <c:pt idx="8945">
                  <c:v>3697</c:v>
                </c:pt>
                <c:pt idx="8946">
                  <c:v>3697</c:v>
                </c:pt>
                <c:pt idx="8947">
                  <c:v>3698</c:v>
                </c:pt>
                <c:pt idx="8948">
                  <c:v>3698</c:v>
                </c:pt>
                <c:pt idx="8949">
                  <c:v>3698</c:v>
                </c:pt>
                <c:pt idx="8950">
                  <c:v>3699</c:v>
                </c:pt>
                <c:pt idx="8951">
                  <c:v>3700</c:v>
                </c:pt>
                <c:pt idx="8952">
                  <c:v>3700</c:v>
                </c:pt>
                <c:pt idx="8953">
                  <c:v>3700</c:v>
                </c:pt>
                <c:pt idx="8954">
                  <c:v>3700</c:v>
                </c:pt>
                <c:pt idx="8955">
                  <c:v>3700</c:v>
                </c:pt>
                <c:pt idx="8956">
                  <c:v>3700</c:v>
                </c:pt>
                <c:pt idx="8957">
                  <c:v>3701</c:v>
                </c:pt>
                <c:pt idx="8958">
                  <c:v>3701</c:v>
                </c:pt>
                <c:pt idx="8959">
                  <c:v>3701</c:v>
                </c:pt>
                <c:pt idx="8960">
                  <c:v>3702</c:v>
                </c:pt>
                <c:pt idx="8961">
                  <c:v>3702</c:v>
                </c:pt>
                <c:pt idx="8962">
                  <c:v>3702</c:v>
                </c:pt>
                <c:pt idx="8963">
                  <c:v>3702</c:v>
                </c:pt>
                <c:pt idx="8964">
                  <c:v>3702</c:v>
                </c:pt>
                <c:pt idx="8965">
                  <c:v>3702</c:v>
                </c:pt>
                <c:pt idx="8966">
                  <c:v>3702</c:v>
                </c:pt>
                <c:pt idx="8967">
                  <c:v>3702</c:v>
                </c:pt>
                <c:pt idx="8968">
                  <c:v>3703</c:v>
                </c:pt>
                <c:pt idx="8969">
                  <c:v>3704</c:v>
                </c:pt>
                <c:pt idx="8970">
                  <c:v>3705</c:v>
                </c:pt>
                <c:pt idx="8971">
                  <c:v>3706</c:v>
                </c:pt>
                <c:pt idx="8972">
                  <c:v>3707</c:v>
                </c:pt>
                <c:pt idx="8973">
                  <c:v>3708</c:v>
                </c:pt>
                <c:pt idx="8974">
                  <c:v>3709</c:v>
                </c:pt>
                <c:pt idx="8975">
                  <c:v>3710</c:v>
                </c:pt>
                <c:pt idx="8976">
                  <c:v>3711</c:v>
                </c:pt>
                <c:pt idx="8977">
                  <c:v>3712</c:v>
                </c:pt>
                <c:pt idx="8978">
                  <c:v>3713</c:v>
                </c:pt>
                <c:pt idx="8979">
                  <c:v>3714</c:v>
                </c:pt>
                <c:pt idx="8980">
                  <c:v>3715</c:v>
                </c:pt>
                <c:pt idx="8981">
                  <c:v>3716</c:v>
                </c:pt>
                <c:pt idx="8982">
                  <c:v>3716</c:v>
                </c:pt>
                <c:pt idx="8983">
                  <c:v>3716</c:v>
                </c:pt>
                <c:pt idx="8984">
                  <c:v>3717</c:v>
                </c:pt>
                <c:pt idx="8985">
                  <c:v>3718</c:v>
                </c:pt>
                <c:pt idx="8986">
                  <c:v>3719</c:v>
                </c:pt>
                <c:pt idx="8987">
                  <c:v>3720</c:v>
                </c:pt>
                <c:pt idx="8988">
                  <c:v>3721</c:v>
                </c:pt>
                <c:pt idx="8989">
                  <c:v>3721</c:v>
                </c:pt>
                <c:pt idx="8990">
                  <c:v>3721</c:v>
                </c:pt>
                <c:pt idx="8991">
                  <c:v>3722</c:v>
                </c:pt>
                <c:pt idx="8992">
                  <c:v>3723</c:v>
                </c:pt>
                <c:pt idx="8993">
                  <c:v>3724</c:v>
                </c:pt>
                <c:pt idx="8994">
                  <c:v>3725</c:v>
                </c:pt>
                <c:pt idx="8995">
                  <c:v>3726</c:v>
                </c:pt>
                <c:pt idx="8996">
                  <c:v>3727</c:v>
                </c:pt>
                <c:pt idx="8997">
                  <c:v>3728</c:v>
                </c:pt>
                <c:pt idx="8998">
                  <c:v>3729</c:v>
                </c:pt>
                <c:pt idx="8999">
                  <c:v>3729</c:v>
                </c:pt>
                <c:pt idx="9000">
                  <c:v>3730</c:v>
                </c:pt>
                <c:pt idx="9001">
                  <c:v>3731</c:v>
                </c:pt>
                <c:pt idx="9002">
                  <c:v>3732</c:v>
                </c:pt>
                <c:pt idx="9003">
                  <c:v>3733</c:v>
                </c:pt>
                <c:pt idx="9004">
                  <c:v>3733</c:v>
                </c:pt>
                <c:pt idx="9005">
                  <c:v>3734</c:v>
                </c:pt>
                <c:pt idx="9006">
                  <c:v>3735</c:v>
                </c:pt>
                <c:pt idx="9007">
                  <c:v>3736</c:v>
                </c:pt>
                <c:pt idx="9008">
                  <c:v>3737</c:v>
                </c:pt>
                <c:pt idx="9009">
                  <c:v>3738</c:v>
                </c:pt>
                <c:pt idx="9010">
                  <c:v>3739</c:v>
                </c:pt>
                <c:pt idx="9011">
                  <c:v>3739</c:v>
                </c:pt>
                <c:pt idx="9012">
                  <c:v>3739</c:v>
                </c:pt>
                <c:pt idx="9013">
                  <c:v>3740</c:v>
                </c:pt>
                <c:pt idx="9014">
                  <c:v>3741</c:v>
                </c:pt>
                <c:pt idx="9015">
                  <c:v>3742</c:v>
                </c:pt>
                <c:pt idx="9016">
                  <c:v>3743</c:v>
                </c:pt>
                <c:pt idx="9017">
                  <c:v>3744</c:v>
                </c:pt>
                <c:pt idx="9018">
                  <c:v>3744</c:v>
                </c:pt>
                <c:pt idx="9019">
                  <c:v>3744</c:v>
                </c:pt>
                <c:pt idx="9020">
                  <c:v>3745</c:v>
                </c:pt>
                <c:pt idx="9021">
                  <c:v>3746</c:v>
                </c:pt>
                <c:pt idx="9022">
                  <c:v>3746</c:v>
                </c:pt>
                <c:pt idx="9023">
                  <c:v>3746</c:v>
                </c:pt>
                <c:pt idx="9024">
                  <c:v>3747</c:v>
                </c:pt>
                <c:pt idx="9025">
                  <c:v>3748</c:v>
                </c:pt>
                <c:pt idx="9026">
                  <c:v>3749</c:v>
                </c:pt>
                <c:pt idx="9027">
                  <c:v>3750</c:v>
                </c:pt>
                <c:pt idx="9028">
                  <c:v>3751</c:v>
                </c:pt>
                <c:pt idx="9029">
                  <c:v>3752</c:v>
                </c:pt>
                <c:pt idx="9030">
                  <c:v>3753</c:v>
                </c:pt>
                <c:pt idx="9031">
                  <c:v>3754</c:v>
                </c:pt>
                <c:pt idx="9032">
                  <c:v>3754</c:v>
                </c:pt>
                <c:pt idx="9033">
                  <c:v>3754</c:v>
                </c:pt>
                <c:pt idx="9034">
                  <c:v>3755</c:v>
                </c:pt>
                <c:pt idx="9035">
                  <c:v>3755</c:v>
                </c:pt>
                <c:pt idx="9036">
                  <c:v>3755</c:v>
                </c:pt>
                <c:pt idx="9037">
                  <c:v>3756</c:v>
                </c:pt>
                <c:pt idx="9038">
                  <c:v>3757</c:v>
                </c:pt>
                <c:pt idx="9039">
                  <c:v>3758</c:v>
                </c:pt>
                <c:pt idx="9040">
                  <c:v>3758</c:v>
                </c:pt>
                <c:pt idx="9041">
                  <c:v>3758</c:v>
                </c:pt>
                <c:pt idx="9042">
                  <c:v>3758</c:v>
                </c:pt>
                <c:pt idx="9043">
                  <c:v>3758</c:v>
                </c:pt>
                <c:pt idx="9044">
                  <c:v>3759</c:v>
                </c:pt>
                <c:pt idx="9045">
                  <c:v>3759</c:v>
                </c:pt>
                <c:pt idx="9046">
                  <c:v>3759</c:v>
                </c:pt>
                <c:pt idx="9047">
                  <c:v>3759</c:v>
                </c:pt>
                <c:pt idx="9048">
                  <c:v>3759</c:v>
                </c:pt>
                <c:pt idx="9049">
                  <c:v>3759</c:v>
                </c:pt>
                <c:pt idx="9050">
                  <c:v>3759</c:v>
                </c:pt>
                <c:pt idx="9051">
                  <c:v>3759</c:v>
                </c:pt>
                <c:pt idx="9052">
                  <c:v>3760</c:v>
                </c:pt>
                <c:pt idx="9053">
                  <c:v>3760</c:v>
                </c:pt>
                <c:pt idx="9054">
                  <c:v>3760</c:v>
                </c:pt>
                <c:pt idx="9055">
                  <c:v>3760</c:v>
                </c:pt>
                <c:pt idx="9056">
                  <c:v>3760</c:v>
                </c:pt>
                <c:pt idx="9057">
                  <c:v>3760</c:v>
                </c:pt>
                <c:pt idx="9058">
                  <c:v>3760</c:v>
                </c:pt>
                <c:pt idx="9059">
                  <c:v>3760</c:v>
                </c:pt>
                <c:pt idx="9060">
                  <c:v>3760</c:v>
                </c:pt>
                <c:pt idx="9061">
                  <c:v>3760</c:v>
                </c:pt>
                <c:pt idx="9062">
                  <c:v>3760</c:v>
                </c:pt>
                <c:pt idx="9063">
                  <c:v>3760</c:v>
                </c:pt>
                <c:pt idx="9064">
                  <c:v>3760</c:v>
                </c:pt>
                <c:pt idx="9065">
                  <c:v>3760</c:v>
                </c:pt>
                <c:pt idx="9066">
                  <c:v>3760</c:v>
                </c:pt>
                <c:pt idx="9067">
                  <c:v>3760</c:v>
                </c:pt>
                <c:pt idx="9068">
                  <c:v>3760</c:v>
                </c:pt>
                <c:pt idx="9069">
                  <c:v>3760</c:v>
                </c:pt>
                <c:pt idx="9070">
                  <c:v>3761</c:v>
                </c:pt>
                <c:pt idx="9071">
                  <c:v>3762</c:v>
                </c:pt>
                <c:pt idx="9072">
                  <c:v>3762</c:v>
                </c:pt>
                <c:pt idx="9073">
                  <c:v>3762</c:v>
                </c:pt>
                <c:pt idx="9074">
                  <c:v>3763</c:v>
                </c:pt>
                <c:pt idx="9075">
                  <c:v>3763</c:v>
                </c:pt>
                <c:pt idx="9076">
                  <c:v>3763</c:v>
                </c:pt>
                <c:pt idx="9077">
                  <c:v>3763</c:v>
                </c:pt>
                <c:pt idx="9078">
                  <c:v>3763</c:v>
                </c:pt>
                <c:pt idx="9079">
                  <c:v>3763</c:v>
                </c:pt>
                <c:pt idx="9080">
                  <c:v>3763</c:v>
                </c:pt>
                <c:pt idx="9081">
                  <c:v>3764</c:v>
                </c:pt>
                <c:pt idx="9082">
                  <c:v>3764</c:v>
                </c:pt>
                <c:pt idx="9083">
                  <c:v>3764</c:v>
                </c:pt>
                <c:pt idx="9084">
                  <c:v>3764</c:v>
                </c:pt>
                <c:pt idx="9085">
                  <c:v>3764</c:v>
                </c:pt>
                <c:pt idx="9086">
                  <c:v>3764</c:v>
                </c:pt>
                <c:pt idx="9087">
                  <c:v>3764</c:v>
                </c:pt>
                <c:pt idx="9088">
                  <c:v>3764</c:v>
                </c:pt>
                <c:pt idx="9089">
                  <c:v>3764</c:v>
                </c:pt>
                <c:pt idx="9090">
                  <c:v>3764</c:v>
                </c:pt>
                <c:pt idx="9091">
                  <c:v>3765</c:v>
                </c:pt>
                <c:pt idx="9092">
                  <c:v>3765</c:v>
                </c:pt>
                <c:pt idx="9093">
                  <c:v>3766</c:v>
                </c:pt>
                <c:pt idx="9094">
                  <c:v>3767</c:v>
                </c:pt>
                <c:pt idx="9095">
                  <c:v>3767</c:v>
                </c:pt>
                <c:pt idx="9096">
                  <c:v>3767</c:v>
                </c:pt>
                <c:pt idx="9097">
                  <c:v>3767</c:v>
                </c:pt>
                <c:pt idx="9098">
                  <c:v>3768</c:v>
                </c:pt>
                <c:pt idx="9099">
                  <c:v>3768</c:v>
                </c:pt>
                <c:pt idx="9100">
                  <c:v>3768</c:v>
                </c:pt>
                <c:pt idx="9101">
                  <c:v>3768</c:v>
                </c:pt>
                <c:pt idx="9102">
                  <c:v>3768</c:v>
                </c:pt>
                <c:pt idx="9103">
                  <c:v>3768</c:v>
                </c:pt>
                <c:pt idx="9104">
                  <c:v>3768</c:v>
                </c:pt>
                <c:pt idx="9105">
                  <c:v>3768</c:v>
                </c:pt>
                <c:pt idx="9106">
                  <c:v>3768</c:v>
                </c:pt>
                <c:pt idx="9107">
                  <c:v>3768</c:v>
                </c:pt>
                <c:pt idx="9108">
                  <c:v>3768</c:v>
                </c:pt>
                <c:pt idx="9109">
                  <c:v>3769</c:v>
                </c:pt>
                <c:pt idx="9110">
                  <c:v>3770</c:v>
                </c:pt>
                <c:pt idx="9111">
                  <c:v>3770</c:v>
                </c:pt>
                <c:pt idx="9112">
                  <c:v>3771</c:v>
                </c:pt>
                <c:pt idx="9113">
                  <c:v>3771</c:v>
                </c:pt>
                <c:pt idx="9114">
                  <c:v>3772</c:v>
                </c:pt>
                <c:pt idx="9115">
                  <c:v>3772</c:v>
                </c:pt>
                <c:pt idx="9116">
                  <c:v>3772</c:v>
                </c:pt>
                <c:pt idx="9117">
                  <c:v>3772</c:v>
                </c:pt>
                <c:pt idx="9118">
                  <c:v>3772</c:v>
                </c:pt>
                <c:pt idx="9119">
                  <c:v>3772</c:v>
                </c:pt>
                <c:pt idx="9120">
                  <c:v>3772</c:v>
                </c:pt>
                <c:pt idx="9121">
                  <c:v>3772</c:v>
                </c:pt>
                <c:pt idx="9122">
                  <c:v>3773</c:v>
                </c:pt>
                <c:pt idx="9123">
                  <c:v>3773</c:v>
                </c:pt>
                <c:pt idx="9124">
                  <c:v>3773</c:v>
                </c:pt>
                <c:pt idx="9125">
                  <c:v>3773</c:v>
                </c:pt>
                <c:pt idx="9126">
                  <c:v>3773</c:v>
                </c:pt>
                <c:pt idx="9127">
                  <c:v>3773</c:v>
                </c:pt>
                <c:pt idx="9128">
                  <c:v>3773</c:v>
                </c:pt>
                <c:pt idx="9129">
                  <c:v>3773</c:v>
                </c:pt>
                <c:pt idx="9130">
                  <c:v>3773</c:v>
                </c:pt>
                <c:pt idx="9131">
                  <c:v>3773</c:v>
                </c:pt>
                <c:pt idx="9132">
                  <c:v>3773</c:v>
                </c:pt>
                <c:pt idx="9133">
                  <c:v>3773</c:v>
                </c:pt>
                <c:pt idx="9134">
                  <c:v>3773</c:v>
                </c:pt>
                <c:pt idx="9135">
                  <c:v>3773</c:v>
                </c:pt>
                <c:pt idx="9136">
                  <c:v>3774</c:v>
                </c:pt>
                <c:pt idx="9137">
                  <c:v>3774</c:v>
                </c:pt>
                <c:pt idx="9138">
                  <c:v>3774</c:v>
                </c:pt>
                <c:pt idx="9139">
                  <c:v>3775</c:v>
                </c:pt>
                <c:pt idx="9140">
                  <c:v>3775</c:v>
                </c:pt>
                <c:pt idx="9141">
                  <c:v>3775</c:v>
                </c:pt>
                <c:pt idx="9142">
                  <c:v>3776</c:v>
                </c:pt>
                <c:pt idx="9143">
                  <c:v>3776</c:v>
                </c:pt>
                <c:pt idx="9144">
                  <c:v>3776</c:v>
                </c:pt>
                <c:pt idx="9145">
                  <c:v>3776</c:v>
                </c:pt>
                <c:pt idx="9146">
                  <c:v>3776</c:v>
                </c:pt>
                <c:pt idx="9147">
                  <c:v>3777</c:v>
                </c:pt>
                <c:pt idx="9148">
                  <c:v>3778</c:v>
                </c:pt>
                <c:pt idx="9149">
                  <c:v>3779</c:v>
                </c:pt>
                <c:pt idx="9150">
                  <c:v>3779</c:v>
                </c:pt>
                <c:pt idx="9151">
                  <c:v>3779</c:v>
                </c:pt>
                <c:pt idx="9152">
                  <c:v>3779</c:v>
                </c:pt>
                <c:pt idx="9153">
                  <c:v>3780</c:v>
                </c:pt>
                <c:pt idx="9154">
                  <c:v>3781</c:v>
                </c:pt>
                <c:pt idx="9155">
                  <c:v>3781</c:v>
                </c:pt>
                <c:pt idx="9156">
                  <c:v>3781</c:v>
                </c:pt>
                <c:pt idx="9157">
                  <c:v>3781</c:v>
                </c:pt>
                <c:pt idx="9158">
                  <c:v>3781</c:v>
                </c:pt>
                <c:pt idx="9159">
                  <c:v>3781</c:v>
                </c:pt>
                <c:pt idx="9160">
                  <c:v>3781</c:v>
                </c:pt>
                <c:pt idx="9161">
                  <c:v>3781</c:v>
                </c:pt>
                <c:pt idx="9162">
                  <c:v>3781</c:v>
                </c:pt>
                <c:pt idx="9163">
                  <c:v>3781</c:v>
                </c:pt>
                <c:pt idx="9164">
                  <c:v>3781</c:v>
                </c:pt>
                <c:pt idx="9165">
                  <c:v>3781</c:v>
                </c:pt>
                <c:pt idx="9166">
                  <c:v>3782</c:v>
                </c:pt>
                <c:pt idx="9167">
                  <c:v>3783</c:v>
                </c:pt>
                <c:pt idx="9168">
                  <c:v>3784</c:v>
                </c:pt>
                <c:pt idx="9169">
                  <c:v>3785</c:v>
                </c:pt>
                <c:pt idx="9170">
                  <c:v>3786</c:v>
                </c:pt>
                <c:pt idx="9171">
                  <c:v>3786</c:v>
                </c:pt>
                <c:pt idx="9172">
                  <c:v>3786</c:v>
                </c:pt>
                <c:pt idx="9173">
                  <c:v>3786</c:v>
                </c:pt>
                <c:pt idx="9174">
                  <c:v>3787</c:v>
                </c:pt>
                <c:pt idx="9175">
                  <c:v>3787</c:v>
                </c:pt>
                <c:pt idx="9176">
                  <c:v>3788</c:v>
                </c:pt>
                <c:pt idx="9177">
                  <c:v>3789</c:v>
                </c:pt>
                <c:pt idx="9178">
                  <c:v>3790</c:v>
                </c:pt>
                <c:pt idx="9179">
                  <c:v>3791</c:v>
                </c:pt>
                <c:pt idx="9180">
                  <c:v>3792</c:v>
                </c:pt>
                <c:pt idx="9181">
                  <c:v>3793</c:v>
                </c:pt>
                <c:pt idx="9182">
                  <c:v>3794</c:v>
                </c:pt>
                <c:pt idx="9183">
                  <c:v>3794</c:v>
                </c:pt>
                <c:pt idx="9184">
                  <c:v>3795</c:v>
                </c:pt>
                <c:pt idx="9185">
                  <c:v>3795</c:v>
                </c:pt>
                <c:pt idx="9186">
                  <c:v>3796</c:v>
                </c:pt>
                <c:pt idx="9187">
                  <c:v>3796</c:v>
                </c:pt>
                <c:pt idx="9188">
                  <c:v>3796</c:v>
                </c:pt>
                <c:pt idx="9189">
                  <c:v>3796</c:v>
                </c:pt>
                <c:pt idx="9190">
                  <c:v>3796</c:v>
                </c:pt>
                <c:pt idx="9191">
                  <c:v>3796</c:v>
                </c:pt>
                <c:pt idx="9192">
                  <c:v>3796</c:v>
                </c:pt>
                <c:pt idx="9193">
                  <c:v>3796</c:v>
                </c:pt>
                <c:pt idx="9194">
                  <c:v>3796</c:v>
                </c:pt>
                <c:pt idx="9195">
                  <c:v>3797</c:v>
                </c:pt>
                <c:pt idx="9196">
                  <c:v>3797</c:v>
                </c:pt>
                <c:pt idx="9197">
                  <c:v>3797</c:v>
                </c:pt>
                <c:pt idx="9198">
                  <c:v>3797</c:v>
                </c:pt>
                <c:pt idx="9199">
                  <c:v>3797</c:v>
                </c:pt>
                <c:pt idx="9200">
                  <c:v>3797</c:v>
                </c:pt>
                <c:pt idx="9201">
                  <c:v>3797</c:v>
                </c:pt>
                <c:pt idx="9202">
                  <c:v>3797</c:v>
                </c:pt>
                <c:pt idx="9203">
                  <c:v>3797</c:v>
                </c:pt>
                <c:pt idx="9204">
                  <c:v>3797</c:v>
                </c:pt>
                <c:pt idx="9205">
                  <c:v>3797</c:v>
                </c:pt>
                <c:pt idx="9206">
                  <c:v>3797</c:v>
                </c:pt>
                <c:pt idx="9207">
                  <c:v>3797</c:v>
                </c:pt>
                <c:pt idx="9208">
                  <c:v>3797</c:v>
                </c:pt>
                <c:pt idx="9209">
                  <c:v>3797</c:v>
                </c:pt>
                <c:pt idx="9210">
                  <c:v>3797</c:v>
                </c:pt>
                <c:pt idx="9211">
                  <c:v>3797</c:v>
                </c:pt>
                <c:pt idx="9212">
                  <c:v>3797</c:v>
                </c:pt>
                <c:pt idx="9213">
                  <c:v>3797</c:v>
                </c:pt>
                <c:pt idx="9214">
                  <c:v>3797</c:v>
                </c:pt>
                <c:pt idx="9215">
                  <c:v>3797</c:v>
                </c:pt>
                <c:pt idx="9216">
                  <c:v>3797</c:v>
                </c:pt>
                <c:pt idx="9217">
                  <c:v>3797</c:v>
                </c:pt>
                <c:pt idx="9218">
                  <c:v>3797</c:v>
                </c:pt>
                <c:pt idx="9219">
                  <c:v>3797</c:v>
                </c:pt>
                <c:pt idx="9220">
                  <c:v>3798</c:v>
                </c:pt>
                <c:pt idx="9221">
                  <c:v>3799</c:v>
                </c:pt>
                <c:pt idx="9222">
                  <c:v>3799</c:v>
                </c:pt>
                <c:pt idx="9223">
                  <c:v>3799</c:v>
                </c:pt>
                <c:pt idx="9224">
                  <c:v>3799</c:v>
                </c:pt>
                <c:pt idx="9225">
                  <c:v>3799</c:v>
                </c:pt>
                <c:pt idx="9226">
                  <c:v>3799</c:v>
                </c:pt>
                <c:pt idx="9227">
                  <c:v>3799</c:v>
                </c:pt>
                <c:pt idx="9228">
                  <c:v>3800</c:v>
                </c:pt>
                <c:pt idx="9229">
                  <c:v>3801</c:v>
                </c:pt>
                <c:pt idx="9230">
                  <c:v>3801</c:v>
                </c:pt>
                <c:pt idx="9231">
                  <c:v>3801</c:v>
                </c:pt>
                <c:pt idx="9232">
                  <c:v>3801</c:v>
                </c:pt>
                <c:pt idx="9233">
                  <c:v>3801</c:v>
                </c:pt>
                <c:pt idx="9234">
                  <c:v>3801</c:v>
                </c:pt>
                <c:pt idx="9235">
                  <c:v>3801</c:v>
                </c:pt>
                <c:pt idx="9236">
                  <c:v>3801</c:v>
                </c:pt>
                <c:pt idx="9237">
                  <c:v>3801</c:v>
                </c:pt>
                <c:pt idx="9238">
                  <c:v>3801</c:v>
                </c:pt>
                <c:pt idx="9239">
                  <c:v>3801</c:v>
                </c:pt>
                <c:pt idx="9240">
                  <c:v>3801</c:v>
                </c:pt>
                <c:pt idx="9241">
                  <c:v>3801</c:v>
                </c:pt>
                <c:pt idx="9242">
                  <c:v>3801</c:v>
                </c:pt>
                <c:pt idx="9243">
                  <c:v>3801</c:v>
                </c:pt>
                <c:pt idx="9244">
                  <c:v>3801</c:v>
                </c:pt>
                <c:pt idx="9245">
                  <c:v>3801</c:v>
                </c:pt>
                <c:pt idx="9246">
                  <c:v>3801</c:v>
                </c:pt>
                <c:pt idx="9247">
                  <c:v>3801</c:v>
                </c:pt>
                <c:pt idx="9248">
                  <c:v>3801</c:v>
                </c:pt>
                <c:pt idx="9249">
                  <c:v>3801</c:v>
                </c:pt>
                <c:pt idx="9250">
                  <c:v>3801</c:v>
                </c:pt>
                <c:pt idx="9251">
                  <c:v>3801</c:v>
                </c:pt>
                <c:pt idx="9252">
                  <c:v>3802</c:v>
                </c:pt>
                <c:pt idx="9253">
                  <c:v>3802</c:v>
                </c:pt>
                <c:pt idx="9254">
                  <c:v>3802</c:v>
                </c:pt>
                <c:pt idx="9255">
                  <c:v>3802</c:v>
                </c:pt>
                <c:pt idx="9256">
                  <c:v>3802</c:v>
                </c:pt>
                <c:pt idx="9257">
                  <c:v>3802</c:v>
                </c:pt>
                <c:pt idx="9258">
                  <c:v>3803</c:v>
                </c:pt>
                <c:pt idx="9259">
                  <c:v>3803</c:v>
                </c:pt>
                <c:pt idx="9260">
                  <c:v>3803</c:v>
                </c:pt>
                <c:pt idx="9261">
                  <c:v>3803</c:v>
                </c:pt>
                <c:pt idx="9262">
                  <c:v>3803</c:v>
                </c:pt>
                <c:pt idx="9263">
                  <c:v>3803</c:v>
                </c:pt>
                <c:pt idx="9264">
                  <c:v>3803</c:v>
                </c:pt>
                <c:pt idx="9265">
                  <c:v>3803</c:v>
                </c:pt>
                <c:pt idx="9266">
                  <c:v>3803</c:v>
                </c:pt>
                <c:pt idx="9267">
                  <c:v>3803</c:v>
                </c:pt>
                <c:pt idx="9268">
                  <c:v>3803</c:v>
                </c:pt>
                <c:pt idx="9269">
                  <c:v>3803</c:v>
                </c:pt>
                <c:pt idx="9270">
                  <c:v>3804</c:v>
                </c:pt>
                <c:pt idx="9271">
                  <c:v>3804</c:v>
                </c:pt>
                <c:pt idx="9272">
                  <c:v>3804</c:v>
                </c:pt>
                <c:pt idx="9273">
                  <c:v>3805</c:v>
                </c:pt>
                <c:pt idx="9274">
                  <c:v>3805</c:v>
                </c:pt>
                <c:pt idx="9275">
                  <c:v>3806</c:v>
                </c:pt>
                <c:pt idx="9276">
                  <c:v>3806</c:v>
                </c:pt>
                <c:pt idx="9277">
                  <c:v>3806</c:v>
                </c:pt>
                <c:pt idx="9278">
                  <c:v>3806</c:v>
                </c:pt>
                <c:pt idx="9279">
                  <c:v>3806</c:v>
                </c:pt>
                <c:pt idx="9280">
                  <c:v>3806</c:v>
                </c:pt>
                <c:pt idx="9281">
                  <c:v>3806</c:v>
                </c:pt>
                <c:pt idx="9282">
                  <c:v>3807</c:v>
                </c:pt>
                <c:pt idx="9283">
                  <c:v>3807</c:v>
                </c:pt>
                <c:pt idx="9284">
                  <c:v>3807</c:v>
                </c:pt>
                <c:pt idx="9285">
                  <c:v>3807</c:v>
                </c:pt>
                <c:pt idx="9286">
                  <c:v>3807</c:v>
                </c:pt>
                <c:pt idx="9287">
                  <c:v>3807</c:v>
                </c:pt>
                <c:pt idx="9288">
                  <c:v>3807</c:v>
                </c:pt>
                <c:pt idx="9289">
                  <c:v>3807</c:v>
                </c:pt>
                <c:pt idx="9290">
                  <c:v>3808</c:v>
                </c:pt>
                <c:pt idx="9291">
                  <c:v>3808</c:v>
                </c:pt>
                <c:pt idx="9292">
                  <c:v>3808</c:v>
                </c:pt>
                <c:pt idx="9293">
                  <c:v>3809</c:v>
                </c:pt>
                <c:pt idx="9294">
                  <c:v>3809</c:v>
                </c:pt>
                <c:pt idx="9295">
                  <c:v>3809</c:v>
                </c:pt>
                <c:pt idx="9296">
                  <c:v>3809</c:v>
                </c:pt>
                <c:pt idx="9297">
                  <c:v>3809</c:v>
                </c:pt>
                <c:pt idx="9298">
                  <c:v>3809</c:v>
                </c:pt>
                <c:pt idx="9299">
                  <c:v>3809</c:v>
                </c:pt>
                <c:pt idx="9300">
                  <c:v>3809</c:v>
                </c:pt>
                <c:pt idx="9301">
                  <c:v>3809</c:v>
                </c:pt>
                <c:pt idx="9302">
                  <c:v>3809</c:v>
                </c:pt>
                <c:pt idx="9303">
                  <c:v>3809</c:v>
                </c:pt>
                <c:pt idx="9304">
                  <c:v>3809</c:v>
                </c:pt>
                <c:pt idx="9305">
                  <c:v>3809</c:v>
                </c:pt>
                <c:pt idx="9306">
                  <c:v>3809</c:v>
                </c:pt>
                <c:pt idx="9307">
                  <c:v>3809</c:v>
                </c:pt>
                <c:pt idx="9308">
                  <c:v>3809</c:v>
                </c:pt>
                <c:pt idx="9309">
                  <c:v>3809</c:v>
                </c:pt>
                <c:pt idx="9310">
                  <c:v>3809</c:v>
                </c:pt>
                <c:pt idx="9311">
                  <c:v>3809</c:v>
                </c:pt>
                <c:pt idx="9312">
                  <c:v>3809</c:v>
                </c:pt>
                <c:pt idx="9313">
                  <c:v>3809</c:v>
                </c:pt>
                <c:pt idx="9314">
                  <c:v>3809</c:v>
                </c:pt>
                <c:pt idx="9315">
                  <c:v>3810</c:v>
                </c:pt>
                <c:pt idx="9316">
                  <c:v>3811</c:v>
                </c:pt>
                <c:pt idx="9317">
                  <c:v>3811</c:v>
                </c:pt>
                <c:pt idx="9318">
                  <c:v>3811</c:v>
                </c:pt>
                <c:pt idx="9319">
                  <c:v>3811</c:v>
                </c:pt>
                <c:pt idx="9320">
                  <c:v>3811</c:v>
                </c:pt>
                <c:pt idx="9321">
                  <c:v>3811</c:v>
                </c:pt>
                <c:pt idx="9322">
                  <c:v>3811</c:v>
                </c:pt>
                <c:pt idx="9323">
                  <c:v>3811</c:v>
                </c:pt>
                <c:pt idx="9324">
                  <c:v>3811</c:v>
                </c:pt>
                <c:pt idx="9325">
                  <c:v>3811</c:v>
                </c:pt>
                <c:pt idx="9326">
                  <c:v>3811</c:v>
                </c:pt>
                <c:pt idx="9327">
                  <c:v>3811</c:v>
                </c:pt>
                <c:pt idx="9328">
                  <c:v>3811</c:v>
                </c:pt>
                <c:pt idx="9329">
                  <c:v>3812</c:v>
                </c:pt>
                <c:pt idx="9330">
                  <c:v>3812</c:v>
                </c:pt>
                <c:pt idx="9331">
                  <c:v>3813</c:v>
                </c:pt>
                <c:pt idx="9332">
                  <c:v>3814</c:v>
                </c:pt>
                <c:pt idx="9333">
                  <c:v>3815</c:v>
                </c:pt>
                <c:pt idx="9334">
                  <c:v>3815</c:v>
                </c:pt>
                <c:pt idx="9335">
                  <c:v>3815</c:v>
                </c:pt>
                <c:pt idx="9336">
                  <c:v>3816</c:v>
                </c:pt>
                <c:pt idx="9337">
                  <c:v>3817</c:v>
                </c:pt>
                <c:pt idx="9338">
                  <c:v>3817</c:v>
                </c:pt>
                <c:pt idx="9339">
                  <c:v>3817</c:v>
                </c:pt>
                <c:pt idx="9340">
                  <c:v>3817</c:v>
                </c:pt>
                <c:pt idx="9341">
                  <c:v>3817</c:v>
                </c:pt>
                <c:pt idx="9342">
                  <c:v>3817</c:v>
                </c:pt>
                <c:pt idx="9343">
                  <c:v>3817</c:v>
                </c:pt>
                <c:pt idx="9344">
                  <c:v>3818</c:v>
                </c:pt>
                <c:pt idx="9345">
                  <c:v>3818</c:v>
                </c:pt>
                <c:pt idx="9346">
                  <c:v>3818</c:v>
                </c:pt>
                <c:pt idx="9347">
                  <c:v>3818</c:v>
                </c:pt>
                <c:pt idx="9348">
                  <c:v>3818</c:v>
                </c:pt>
                <c:pt idx="9349">
                  <c:v>3818</c:v>
                </c:pt>
                <c:pt idx="9350">
                  <c:v>3818</c:v>
                </c:pt>
                <c:pt idx="9351">
                  <c:v>3818</c:v>
                </c:pt>
                <c:pt idx="9352">
                  <c:v>3818</c:v>
                </c:pt>
                <c:pt idx="9353">
                  <c:v>3819</c:v>
                </c:pt>
                <c:pt idx="9354">
                  <c:v>3820</c:v>
                </c:pt>
                <c:pt idx="9355">
                  <c:v>3821</c:v>
                </c:pt>
                <c:pt idx="9356">
                  <c:v>3822</c:v>
                </c:pt>
                <c:pt idx="9357">
                  <c:v>3823</c:v>
                </c:pt>
                <c:pt idx="9358">
                  <c:v>3824</c:v>
                </c:pt>
                <c:pt idx="9359">
                  <c:v>3824</c:v>
                </c:pt>
                <c:pt idx="9360">
                  <c:v>3824</c:v>
                </c:pt>
                <c:pt idx="9361">
                  <c:v>3825</c:v>
                </c:pt>
                <c:pt idx="9362">
                  <c:v>3825</c:v>
                </c:pt>
                <c:pt idx="9363">
                  <c:v>3825</c:v>
                </c:pt>
                <c:pt idx="9364">
                  <c:v>3825</c:v>
                </c:pt>
                <c:pt idx="9365">
                  <c:v>3825</c:v>
                </c:pt>
                <c:pt idx="9366">
                  <c:v>3826</c:v>
                </c:pt>
                <c:pt idx="9367">
                  <c:v>3826</c:v>
                </c:pt>
                <c:pt idx="9368">
                  <c:v>3826</c:v>
                </c:pt>
                <c:pt idx="9369">
                  <c:v>3826</c:v>
                </c:pt>
                <c:pt idx="9370">
                  <c:v>3827</c:v>
                </c:pt>
                <c:pt idx="9371">
                  <c:v>3827</c:v>
                </c:pt>
                <c:pt idx="9372">
                  <c:v>3827</c:v>
                </c:pt>
                <c:pt idx="9373">
                  <c:v>3827</c:v>
                </c:pt>
                <c:pt idx="9374">
                  <c:v>3827</c:v>
                </c:pt>
                <c:pt idx="9375">
                  <c:v>3827</c:v>
                </c:pt>
                <c:pt idx="9376">
                  <c:v>3827</c:v>
                </c:pt>
                <c:pt idx="9377">
                  <c:v>3827</c:v>
                </c:pt>
                <c:pt idx="9378">
                  <c:v>3827</c:v>
                </c:pt>
                <c:pt idx="9379">
                  <c:v>3828</c:v>
                </c:pt>
                <c:pt idx="9380">
                  <c:v>3828</c:v>
                </c:pt>
                <c:pt idx="9381">
                  <c:v>3829</c:v>
                </c:pt>
                <c:pt idx="9382">
                  <c:v>3829</c:v>
                </c:pt>
                <c:pt idx="9383">
                  <c:v>3829</c:v>
                </c:pt>
                <c:pt idx="9384">
                  <c:v>3829</c:v>
                </c:pt>
                <c:pt idx="9385">
                  <c:v>3829</c:v>
                </c:pt>
                <c:pt idx="9386">
                  <c:v>3829</c:v>
                </c:pt>
                <c:pt idx="9387">
                  <c:v>3829</c:v>
                </c:pt>
                <c:pt idx="9388">
                  <c:v>3829</c:v>
                </c:pt>
                <c:pt idx="9389">
                  <c:v>3830</c:v>
                </c:pt>
                <c:pt idx="9390">
                  <c:v>3830</c:v>
                </c:pt>
                <c:pt idx="9391">
                  <c:v>3831</c:v>
                </c:pt>
                <c:pt idx="9392">
                  <c:v>3832</c:v>
                </c:pt>
                <c:pt idx="9393">
                  <c:v>3832</c:v>
                </c:pt>
                <c:pt idx="9394">
                  <c:v>3833</c:v>
                </c:pt>
                <c:pt idx="9395">
                  <c:v>3833</c:v>
                </c:pt>
                <c:pt idx="9396">
                  <c:v>3833</c:v>
                </c:pt>
                <c:pt idx="9397">
                  <c:v>3833</c:v>
                </c:pt>
                <c:pt idx="9398">
                  <c:v>3833</c:v>
                </c:pt>
                <c:pt idx="9399">
                  <c:v>3833</c:v>
                </c:pt>
                <c:pt idx="9400">
                  <c:v>3833</c:v>
                </c:pt>
                <c:pt idx="9401">
                  <c:v>3833</c:v>
                </c:pt>
                <c:pt idx="9402">
                  <c:v>3833</c:v>
                </c:pt>
                <c:pt idx="9403">
                  <c:v>3833</c:v>
                </c:pt>
                <c:pt idx="9404">
                  <c:v>3833</c:v>
                </c:pt>
                <c:pt idx="9405">
                  <c:v>3833</c:v>
                </c:pt>
                <c:pt idx="9406">
                  <c:v>3833</c:v>
                </c:pt>
                <c:pt idx="9407">
                  <c:v>3833</c:v>
                </c:pt>
                <c:pt idx="9408">
                  <c:v>3833</c:v>
                </c:pt>
                <c:pt idx="9409">
                  <c:v>3833</c:v>
                </c:pt>
                <c:pt idx="9410">
                  <c:v>3833</c:v>
                </c:pt>
                <c:pt idx="9411">
                  <c:v>3833</c:v>
                </c:pt>
                <c:pt idx="9412">
                  <c:v>3833</c:v>
                </c:pt>
                <c:pt idx="9413">
                  <c:v>3833</c:v>
                </c:pt>
                <c:pt idx="9414">
                  <c:v>3833</c:v>
                </c:pt>
                <c:pt idx="9415">
                  <c:v>3833</c:v>
                </c:pt>
                <c:pt idx="9416">
                  <c:v>3833</c:v>
                </c:pt>
                <c:pt idx="9417">
                  <c:v>3834</c:v>
                </c:pt>
                <c:pt idx="9418">
                  <c:v>3834</c:v>
                </c:pt>
                <c:pt idx="9419">
                  <c:v>3834</c:v>
                </c:pt>
                <c:pt idx="9420">
                  <c:v>3835</c:v>
                </c:pt>
                <c:pt idx="9421">
                  <c:v>3835</c:v>
                </c:pt>
                <c:pt idx="9422">
                  <c:v>3835</c:v>
                </c:pt>
                <c:pt idx="9423">
                  <c:v>3835</c:v>
                </c:pt>
                <c:pt idx="9424">
                  <c:v>3836</c:v>
                </c:pt>
                <c:pt idx="9425">
                  <c:v>3836</c:v>
                </c:pt>
                <c:pt idx="9426">
                  <c:v>3836</c:v>
                </c:pt>
                <c:pt idx="9427">
                  <c:v>3837</c:v>
                </c:pt>
                <c:pt idx="9428">
                  <c:v>3838</c:v>
                </c:pt>
                <c:pt idx="9429">
                  <c:v>3838</c:v>
                </c:pt>
                <c:pt idx="9430">
                  <c:v>3838</c:v>
                </c:pt>
                <c:pt idx="9431">
                  <c:v>3838</c:v>
                </c:pt>
                <c:pt idx="9432">
                  <c:v>3838</c:v>
                </c:pt>
                <c:pt idx="9433">
                  <c:v>3838</c:v>
                </c:pt>
                <c:pt idx="9434">
                  <c:v>3838</c:v>
                </c:pt>
                <c:pt idx="9435">
                  <c:v>3838</c:v>
                </c:pt>
                <c:pt idx="9436">
                  <c:v>3838</c:v>
                </c:pt>
                <c:pt idx="9437">
                  <c:v>3838</c:v>
                </c:pt>
                <c:pt idx="9438">
                  <c:v>3838</c:v>
                </c:pt>
                <c:pt idx="9439">
                  <c:v>3838</c:v>
                </c:pt>
                <c:pt idx="9440">
                  <c:v>3838</c:v>
                </c:pt>
                <c:pt idx="9441">
                  <c:v>3838</c:v>
                </c:pt>
                <c:pt idx="9442">
                  <c:v>3838</c:v>
                </c:pt>
                <c:pt idx="9443">
                  <c:v>3838</c:v>
                </c:pt>
                <c:pt idx="9444">
                  <c:v>3838</c:v>
                </c:pt>
                <c:pt idx="9445">
                  <c:v>3838</c:v>
                </c:pt>
                <c:pt idx="9446">
                  <c:v>3838</c:v>
                </c:pt>
                <c:pt idx="9447">
                  <c:v>3838</c:v>
                </c:pt>
                <c:pt idx="9448">
                  <c:v>3838</c:v>
                </c:pt>
                <c:pt idx="9449">
                  <c:v>3838</c:v>
                </c:pt>
                <c:pt idx="9450">
                  <c:v>3838</c:v>
                </c:pt>
                <c:pt idx="9451">
                  <c:v>3838</c:v>
                </c:pt>
                <c:pt idx="9452">
                  <c:v>3838</c:v>
                </c:pt>
                <c:pt idx="9453">
                  <c:v>3838</c:v>
                </c:pt>
                <c:pt idx="9454">
                  <c:v>3839</c:v>
                </c:pt>
                <c:pt idx="9455">
                  <c:v>3839</c:v>
                </c:pt>
                <c:pt idx="9456">
                  <c:v>3840</c:v>
                </c:pt>
                <c:pt idx="9457">
                  <c:v>3841</c:v>
                </c:pt>
                <c:pt idx="9458">
                  <c:v>3841</c:v>
                </c:pt>
                <c:pt idx="9459">
                  <c:v>3842</c:v>
                </c:pt>
                <c:pt idx="9460">
                  <c:v>3843</c:v>
                </c:pt>
                <c:pt idx="9461">
                  <c:v>3843</c:v>
                </c:pt>
                <c:pt idx="9462">
                  <c:v>3844</c:v>
                </c:pt>
                <c:pt idx="9463">
                  <c:v>3844</c:v>
                </c:pt>
                <c:pt idx="9464">
                  <c:v>3844</c:v>
                </c:pt>
                <c:pt idx="9465">
                  <c:v>3844</c:v>
                </c:pt>
                <c:pt idx="9466">
                  <c:v>3844</c:v>
                </c:pt>
                <c:pt idx="9467">
                  <c:v>3844</c:v>
                </c:pt>
                <c:pt idx="9468">
                  <c:v>3844</c:v>
                </c:pt>
                <c:pt idx="9469">
                  <c:v>3844</c:v>
                </c:pt>
                <c:pt idx="9470">
                  <c:v>3844</c:v>
                </c:pt>
                <c:pt idx="9471">
                  <c:v>3844</c:v>
                </c:pt>
                <c:pt idx="9472">
                  <c:v>3844</c:v>
                </c:pt>
                <c:pt idx="9473">
                  <c:v>3844</c:v>
                </c:pt>
                <c:pt idx="9474">
                  <c:v>3844</c:v>
                </c:pt>
                <c:pt idx="9475">
                  <c:v>3844</c:v>
                </c:pt>
                <c:pt idx="9476">
                  <c:v>3844</c:v>
                </c:pt>
                <c:pt idx="9477">
                  <c:v>3844</c:v>
                </c:pt>
                <c:pt idx="9478">
                  <c:v>3844</c:v>
                </c:pt>
                <c:pt idx="9479">
                  <c:v>3844</c:v>
                </c:pt>
                <c:pt idx="9480">
                  <c:v>3844</c:v>
                </c:pt>
                <c:pt idx="9481">
                  <c:v>3844</c:v>
                </c:pt>
                <c:pt idx="9482">
                  <c:v>3844</c:v>
                </c:pt>
                <c:pt idx="9483">
                  <c:v>3844</c:v>
                </c:pt>
                <c:pt idx="9484">
                  <c:v>3844</c:v>
                </c:pt>
                <c:pt idx="9485">
                  <c:v>3844</c:v>
                </c:pt>
                <c:pt idx="9486">
                  <c:v>3844</c:v>
                </c:pt>
                <c:pt idx="9487">
                  <c:v>3844</c:v>
                </c:pt>
                <c:pt idx="9488">
                  <c:v>3844</c:v>
                </c:pt>
                <c:pt idx="9489">
                  <c:v>3844</c:v>
                </c:pt>
                <c:pt idx="9490">
                  <c:v>3844</c:v>
                </c:pt>
              </c:numCache>
            </c:numRef>
          </c:val>
          <c:smooth val="0"/>
        </c:ser>
        <c:ser>
          <c:idx val="1"/>
          <c:order val="1"/>
          <c:tx>
            <c:strRef>
              <c:f>Integrity!$G$1</c:f>
              <c:strCache>
                <c:ptCount val="1"/>
                <c:pt idx="0">
                  <c:v>Partial C</c:v>
                </c:pt>
              </c:strCache>
            </c:strRef>
          </c:tx>
          <c:marker>
            <c:symbol val="none"/>
          </c:marker>
          <c:val>
            <c:numRef>
              <c:f>Integrity!$G$2:$G$9604</c:f>
              <c:numCache>
                <c:formatCode>General</c:formatCode>
                <c:ptCount val="9603"/>
                <c:pt idx="0">
                  <c:v>1</c:v>
                </c:pt>
                <c:pt idx="1">
                  <c:v>2</c:v>
                </c:pt>
                <c:pt idx="2">
                  <c:v>2</c:v>
                </c:pt>
                <c:pt idx="3">
                  <c:v>2</c:v>
                </c:pt>
                <c:pt idx="4">
                  <c:v>2</c:v>
                </c:pt>
                <c:pt idx="5">
                  <c:v>2</c:v>
                </c:pt>
                <c:pt idx="6">
                  <c:v>2</c:v>
                </c:pt>
                <c:pt idx="7">
                  <c:v>3</c:v>
                </c:pt>
                <c:pt idx="8">
                  <c:v>4</c:v>
                </c:pt>
                <c:pt idx="9">
                  <c:v>5</c:v>
                </c:pt>
                <c:pt idx="10">
                  <c:v>6</c:v>
                </c:pt>
                <c:pt idx="11">
                  <c:v>6</c:v>
                </c:pt>
                <c:pt idx="12">
                  <c:v>7</c:v>
                </c:pt>
                <c:pt idx="13">
                  <c:v>7</c:v>
                </c:pt>
                <c:pt idx="14">
                  <c:v>7</c:v>
                </c:pt>
                <c:pt idx="15">
                  <c:v>7</c:v>
                </c:pt>
                <c:pt idx="16">
                  <c:v>7</c:v>
                </c:pt>
                <c:pt idx="17">
                  <c:v>7</c:v>
                </c:pt>
                <c:pt idx="18">
                  <c:v>7</c:v>
                </c:pt>
                <c:pt idx="19">
                  <c:v>7</c:v>
                </c:pt>
                <c:pt idx="20">
                  <c:v>7</c:v>
                </c:pt>
                <c:pt idx="21">
                  <c:v>7</c:v>
                </c:pt>
                <c:pt idx="22">
                  <c:v>7</c:v>
                </c:pt>
                <c:pt idx="23">
                  <c:v>7</c:v>
                </c:pt>
                <c:pt idx="24">
                  <c:v>7</c:v>
                </c:pt>
                <c:pt idx="25">
                  <c:v>7</c:v>
                </c:pt>
                <c:pt idx="26">
                  <c:v>7</c:v>
                </c:pt>
                <c:pt idx="27">
                  <c:v>7</c:v>
                </c:pt>
                <c:pt idx="28">
                  <c:v>7</c:v>
                </c:pt>
                <c:pt idx="29">
                  <c:v>8</c:v>
                </c:pt>
                <c:pt idx="30">
                  <c:v>9</c:v>
                </c:pt>
                <c:pt idx="31">
                  <c:v>10</c:v>
                </c:pt>
                <c:pt idx="32">
                  <c:v>10</c:v>
                </c:pt>
                <c:pt idx="33">
                  <c:v>10</c:v>
                </c:pt>
                <c:pt idx="34">
                  <c:v>11</c:v>
                </c:pt>
                <c:pt idx="35">
                  <c:v>11</c:v>
                </c:pt>
                <c:pt idx="36">
                  <c:v>11</c:v>
                </c:pt>
                <c:pt idx="37">
                  <c:v>11</c:v>
                </c:pt>
                <c:pt idx="38">
                  <c:v>11</c:v>
                </c:pt>
                <c:pt idx="39">
                  <c:v>11</c:v>
                </c:pt>
                <c:pt idx="40">
                  <c:v>11</c:v>
                </c:pt>
                <c:pt idx="41">
                  <c:v>11</c:v>
                </c:pt>
                <c:pt idx="42">
                  <c:v>11</c:v>
                </c:pt>
                <c:pt idx="43">
                  <c:v>12</c:v>
                </c:pt>
                <c:pt idx="44">
                  <c:v>12</c:v>
                </c:pt>
                <c:pt idx="45">
                  <c:v>12</c:v>
                </c:pt>
                <c:pt idx="46">
                  <c:v>13</c:v>
                </c:pt>
                <c:pt idx="47">
                  <c:v>13</c:v>
                </c:pt>
                <c:pt idx="48">
                  <c:v>13</c:v>
                </c:pt>
                <c:pt idx="49">
                  <c:v>13</c:v>
                </c:pt>
                <c:pt idx="50">
                  <c:v>13</c:v>
                </c:pt>
                <c:pt idx="51">
                  <c:v>13</c:v>
                </c:pt>
                <c:pt idx="52">
                  <c:v>14</c:v>
                </c:pt>
                <c:pt idx="53">
                  <c:v>14</c:v>
                </c:pt>
                <c:pt idx="54">
                  <c:v>14</c:v>
                </c:pt>
                <c:pt idx="55">
                  <c:v>15</c:v>
                </c:pt>
                <c:pt idx="56">
                  <c:v>15</c:v>
                </c:pt>
                <c:pt idx="57">
                  <c:v>16</c:v>
                </c:pt>
                <c:pt idx="58">
                  <c:v>16</c:v>
                </c:pt>
                <c:pt idx="59">
                  <c:v>16</c:v>
                </c:pt>
                <c:pt idx="60">
                  <c:v>16</c:v>
                </c:pt>
                <c:pt idx="61">
                  <c:v>16</c:v>
                </c:pt>
                <c:pt idx="62">
                  <c:v>16</c:v>
                </c:pt>
                <c:pt idx="63">
                  <c:v>17</c:v>
                </c:pt>
                <c:pt idx="64">
                  <c:v>17</c:v>
                </c:pt>
                <c:pt idx="65">
                  <c:v>18</c:v>
                </c:pt>
                <c:pt idx="66">
                  <c:v>18</c:v>
                </c:pt>
                <c:pt idx="67">
                  <c:v>18</c:v>
                </c:pt>
                <c:pt idx="68">
                  <c:v>18</c:v>
                </c:pt>
                <c:pt idx="69">
                  <c:v>19</c:v>
                </c:pt>
                <c:pt idx="70">
                  <c:v>20</c:v>
                </c:pt>
                <c:pt idx="71">
                  <c:v>20</c:v>
                </c:pt>
                <c:pt idx="72">
                  <c:v>20</c:v>
                </c:pt>
                <c:pt idx="73">
                  <c:v>20</c:v>
                </c:pt>
                <c:pt idx="74">
                  <c:v>21</c:v>
                </c:pt>
                <c:pt idx="75">
                  <c:v>21</c:v>
                </c:pt>
                <c:pt idx="76">
                  <c:v>21</c:v>
                </c:pt>
                <c:pt idx="77">
                  <c:v>22</c:v>
                </c:pt>
                <c:pt idx="78">
                  <c:v>22</c:v>
                </c:pt>
                <c:pt idx="79">
                  <c:v>22</c:v>
                </c:pt>
                <c:pt idx="80">
                  <c:v>22</c:v>
                </c:pt>
                <c:pt idx="81">
                  <c:v>22</c:v>
                </c:pt>
                <c:pt idx="82">
                  <c:v>23</c:v>
                </c:pt>
                <c:pt idx="83">
                  <c:v>23</c:v>
                </c:pt>
                <c:pt idx="84">
                  <c:v>24</c:v>
                </c:pt>
                <c:pt idx="85">
                  <c:v>25</c:v>
                </c:pt>
                <c:pt idx="86">
                  <c:v>25</c:v>
                </c:pt>
                <c:pt idx="87">
                  <c:v>25</c:v>
                </c:pt>
                <c:pt idx="88">
                  <c:v>25</c:v>
                </c:pt>
                <c:pt idx="89">
                  <c:v>25</c:v>
                </c:pt>
                <c:pt idx="90">
                  <c:v>26</c:v>
                </c:pt>
                <c:pt idx="91">
                  <c:v>27</c:v>
                </c:pt>
                <c:pt idx="92">
                  <c:v>27</c:v>
                </c:pt>
                <c:pt idx="93">
                  <c:v>27</c:v>
                </c:pt>
                <c:pt idx="94">
                  <c:v>27</c:v>
                </c:pt>
                <c:pt idx="95">
                  <c:v>28</c:v>
                </c:pt>
                <c:pt idx="96">
                  <c:v>28</c:v>
                </c:pt>
                <c:pt idx="97">
                  <c:v>28</c:v>
                </c:pt>
                <c:pt idx="98">
                  <c:v>28</c:v>
                </c:pt>
                <c:pt idx="99">
                  <c:v>29</c:v>
                </c:pt>
                <c:pt idx="100">
                  <c:v>30</c:v>
                </c:pt>
                <c:pt idx="101">
                  <c:v>31</c:v>
                </c:pt>
                <c:pt idx="102">
                  <c:v>31</c:v>
                </c:pt>
                <c:pt idx="103">
                  <c:v>31</c:v>
                </c:pt>
                <c:pt idx="104">
                  <c:v>31</c:v>
                </c:pt>
                <c:pt idx="105">
                  <c:v>32</c:v>
                </c:pt>
                <c:pt idx="106">
                  <c:v>33</c:v>
                </c:pt>
                <c:pt idx="107">
                  <c:v>33</c:v>
                </c:pt>
                <c:pt idx="108">
                  <c:v>33</c:v>
                </c:pt>
                <c:pt idx="109">
                  <c:v>33</c:v>
                </c:pt>
                <c:pt idx="110">
                  <c:v>34</c:v>
                </c:pt>
                <c:pt idx="111">
                  <c:v>34</c:v>
                </c:pt>
                <c:pt idx="112">
                  <c:v>34</c:v>
                </c:pt>
                <c:pt idx="113">
                  <c:v>34</c:v>
                </c:pt>
                <c:pt idx="114">
                  <c:v>34</c:v>
                </c:pt>
                <c:pt idx="115">
                  <c:v>35</c:v>
                </c:pt>
                <c:pt idx="116">
                  <c:v>35</c:v>
                </c:pt>
                <c:pt idx="117">
                  <c:v>35</c:v>
                </c:pt>
                <c:pt idx="118">
                  <c:v>36</c:v>
                </c:pt>
                <c:pt idx="119">
                  <c:v>36</c:v>
                </c:pt>
                <c:pt idx="120">
                  <c:v>36</c:v>
                </c:pt>
                <c:pt idx="121">
                  <c:v>36</c:v>
                </c:pt>
                <c:pt idx="122">
                  <c:v>36</c:v>
                </c:pt>
                <c:pt idx="123">
                  <c:v>36</c:v>
                </c:pt>
                <c:pt idx="124">
                  <c:v>37</c:v>
                </c:pt>
                <c:pt idx="125">
                  <c:v>38</c:v>
                </c:pt>
                <c:pt idx="126">
                  <c:v>39</c:v>
                </c:pt>
                <c:pt idx="127">
                  <c:v>40</c:v>
                </c:pt>
                <c:pt idx="128">
                  <c:v>40</c:v>
                </c:pt>
                <c:pt idx="129">
                  <c:v>40</c:v>
                </c:pt>
                <c:pt idx="130">
                  <c:v>40</c:v>
                </c:pt>
                <c:pt idx="131">
                  <c:v>40</c:v>
                </c:pt>
                <c:pt idx="132">
                  <c:v>40</c:v>
                </c:pt>
                <c:pt idx="133">
                  <c:v>40</c:v>
                </c:pt>
                <c:pt idx="134">
                  <c:v>40</c:v>
                </c:pt>
                <c:pt idx="135">
                  <c:v>40</c:v>
                </c:pt>
                <c:pt idx="136">
                  <c:v>40</c:v>
                </c:pt>
                <c:pt idx="137">
                  <c:v>40</c:v>
                </c:pt>
                <c:pt idx="138">
                  <c:v>41</c:v>
                </c:pt>
                <c:pt idx="139">
                  <c:v>41</c:v>
                </c:pt>
                <c:pt idx="140">
                  <c:v>42</c:v>
                </c:pt>
                <c:pt idx="141">
                  <c:v>42</c:v>
                </c:pt>
                <c:pt idx="142">
                  <c:v>42</c:v>
                </c:pt>
                <c:pt idx="143">
                  <c:v>42</c:v>
                </c:pt>
                <c:pt idx="144">
                  <c:v>42</c:v>
                </c:pt>
                <c:pt idx="145">
                  <c:v>43</c:v>
                </c:pt>
                <c:pt idx="146">
                  <c:v>44</c:v>
                </c:pt>
                <c:pt idx="147">
                  <c:v>44</c:v>
                </c:pt>
                <c:pt idx="148">
                  <c:v>44</c:v>
                </c:pt>
                <c:pt idx="149">
                  <c:v>45</c:v>
                </c:pt>
                <c:pt idx="150">
                  <c:v>45</c:v>
                </c:pt>
                <c:pt idx="151">
                  <c:v>45</c:v>
                </c:pt>
                <c:pt idx="152">
                  <c:v>45</c:v>
                </c:pt>
                <c:pt idx="153">
                  <c:v>45</c:v>
                </c:pt>
                <c:pt idx="154">
                  <c:v>45</c:v>
                </c:pt>
                <c:pt idx="155">
                  <c:v>45</c:v>
                </c:pt>
                <c:pt idx="156">
                  <c:v>45</c:v>
                </c:pt>
                <c:pt idx="157">
                  <c:v>45</c:v>
                </c:pt>
                <c:pt idx="158">
                  <c:v>45</c:v>
                </c:pt>
                <c:pt idx="159">
                  <c:v>45</c:v>
                </c:pt>
                <c:pt idx="160">
                  <c:v>45</c:v>
                </c:pt>
                <c:pt idx="161">
                  <c:v>46</c:v>
                </c:pt>
                <c:pt idx="162">
                  <c:v>47</c:v>
                </c:pt>
                <c:pt idx="163">
                  <c:v>48</c:v>
                </c:pt>
                <c:pt idx="164">
                  <c:v>48</c:v>
                </c:pt>
                <c:pt idx="165">
                  <c:v>48</c:v>
                </c:pt>
                <c:pt idx="166">
                  <c:v>48</c:v>
                </c:pt>
                <c:pt idx="167">
                  <c:v>49</c:v>
                </c:pt>
                <c:pt idx="168">
                  <c:v>49</c:v>
                </c:pt>
                <c:pt idx="169">
                  <c:v>50</c:v>
                </c:pt>
                <c:pt idx="170">
                  <c:v>50</c:v>
                </c:pt>
                <c:pt idx="171">
                  <c:v>50</c:v>
                </c:pt>
                <c:pt idx="172">
                  <c:v>50</c:v>
                </c:pt>
                <c:pt idx="173">
                  <c:v>51</c:v>
                </c:pt>
                <c:pt idx="174">
                  <c:v>52</c:v>
                </c:pt>
                <c:pt idx="175">
                  <c:v>52</c:v>
                </c:pt>
                <c:pt idx="176">
                  <c:v>53</c:v>
                </c:pt>
                <c:pt idx="177">
                  <c:v>54</c:v>
                </c:pt>
                <c:pt idx="178">
                  <c:v>55</c:v>
                </c:pt>
                <c:pt idx="179">
                  <c:v>56</c:v>
                </c:pt>
                <c:pt idx="180">
                  <c:v>56</c:v>
                </c:pt>
                <c:pt idx="181">
                  <c:v>57</c:v>
                </c:pt>
                <c:pt idx="182">
                  <c:v>57</c:v>
                </c:pt>
                <c:pt idx="183">
                  <c:v>57</c:v>
                </c:pt>
                <c:pt idx="184">
                  <c:v>58</c:v>
                </c:pt>
                <c:pt idx="185">
                  <c:v>58</c:v>
                </c:pt>
                <c:pt idx="186">
                  <c:v>58</c:v>
                </c:pt>
                <c:pt idx="187">
                  <c:v>59</c:v>
                </c:pt>
                <c:pt idx="188">
                  <c:v>59</c:v>
                </c:pt>
                <c:pt idx="189">
                  <c:v>59</c:v>
                </c:pt>
                <c:pt idx="190">
                  <c:v>59</c:v>
                </c:pt>
                <c:pt idx="191">
                  <c:v>60</c:v>
                </c:pt>
                <c:pt idx="192">
                  <c:v>60</c:v>
                </c:pt>
                <c:pt idx="193">
                  <c:v>60</c:v>
                </c:pt>
                <c:pt idx="194">
                  <c:v>60</c:v>
                </c:pt>
                <c:pt idx="195">
                  <c:v>61</c:v>
                </c:pt>
                <c:pt idx="196">
                  <c:v>62</c:v>
                </c:pt>
                <c:pt idx="197">
                  <c:v>63</c:v>
                </c:pt>
                <c:pt idx="198">
                  <c:v>64</c:v>
                </c:pt>
                <c:pt idx="199">
                  <c:v>65</c:v>
                </c:pt>
                <c:pt idx="200">
                  <c:v>66</c:v>
                </c:pt>
                <c:pt idx="201">
                  <c:v>66</c:v>
                </c:pt>
                <c:pt idx="202">
                  <c:v>66</c:v>
                </c:pt>
                <c:pt idx="203">
                  <c:v>67</c:v>
                </c:pt>
                <c:pt idx="204">
                  <c:v>68</c:v>
                </c:pt>
                <c:pt idx="205">
                  <c:v>68</c:v>
                </c:pt>
                <c:pt idx="206">
                  <c:v>68</c:v>
                </c:pt>
                <c:pt idx="207">
                  <c:v>68</c:v>
                </c:pt>
                <c:pt idx="208">
                  <c:v>69</c:v>
                </c:pt>
                <c:pt idx="209">
                  <c:v>70</c:v>
                </c:pt>
                <c:pt idx="210">
                  <c:v>70</c:v>
                </c:pt>
                <c:pt idx="211">
                  <c:v>70</c:v>
                </c:pt>
                <c:pt idx="212">
                  <c:v>70</c:v>
                </c:pt>
                <c:pt idx="213">
                  <c:v>71</c:v>
                </c:pt>
                <c:pt idx="214">
                  <c:v>71</c:v>
                </c:pt>
                <c:pt idx="215">
                  <c:v>71</c:v>
                </c:pt>
                <c:pt idx="216">
                  <c:v>71</c:v>
                </c:pt>
                <c:pt idx="217">
                  <c:v>72</c:v>
                </c:pt>
                <c:pt idx="218">
                  <c:v>72</c:v>
                </c:pt>
                <c:pt idx="219">
                  <c:v>72</c:v>
                </c:pt>
                <c:pt idx="220">
                  <c:v>72</c:v>
                </c:pt>
                <c:pt idx="221">
                  <c:v>73</c:v>
                </c:pt>
                <c:pt idx="222">
                  <c:v>73</c:v>
                </c:pt>
                <c:pt idx="223">
                  <c:v>73</c:v>
                </c:pt>
                <c:pt idx="224">
                  <c:v>73</c:v>
                </c:pt>
                <c:pt idx="225">
                  <c:v>73</c:v>
                </c:pt>
                <c:pt idx="226">
                  <c:v>74</c:v>
                </c:pt>
                <c:pt idx="227">
                  <c:v>74</c:v>
                </c:pt>
                <c:pt idx="228">
                  <c:v>74</c:v>
                </c:pt>
                <c:pt idx="229">
                  <c:v>74</c:v>
                </c:pt>
                <c:pt idx="230">
                  <c:v>74</c:v>
                </c:pt>
                <c:pt idx="231">
                  <c:v>75</c:v>
                </c:pt>
                <c:pt idx="232">
                  <c:v>76</c:v>
                </c:pt>
                <c:pt idx="233">
                  <c:v>77</c:v>
                </c:pt>
                <c:pt idx="234">
                  <c:v>77</c:v>
                </c:pt>
                <c:pt idx="235">
                  <c:v>77</c:v>
                </c:pt>
                <c:pt idx="236">
                  <c:v>78</c:v>
                </c:pt>
                <c:pt idx="237">
                  <c:v>79</c:v>
                </c:pt>
                <c:pt idx="238">
                  <c:v>79</c:v>
                </c:pt>
                <c:pt idx="239">
                  <c:v>79</c:v>
                </c:pt>
                <c:pt idx="240">
                  <c:v>79</c:v>
                </c:pt>
                <c:pt idx="241">
                  <c:v>80</c:v>
                </c:pt>
                <c:pt idx="242">
                  <c:v>80</c:v>
                </c:pt>
                <c:pt idx="243">
                  <c:v>80</c:v>
                </c:pt>
                <c:pt idx="244">
                  <c:v>80</c:v>
                </c:pt>
                <c:pt idx="245">
                  <c:v>80</c:v>
                </c:pt>
                <c:pt idx="246">
                  <c:v>81</c:v>
                </c:pt>
                <c:pt idx="247">
                  <c:v>82</c:v>
                </c:pt>
                <c:pt idx="248">
                  <c:v>83</c:v>
                </c:pt>
                <c:pt idx="249">
                  <c:v>83</c:v>
                </c:pt>
                <c:pt idx="250">
                  <c:v>83</c:v>
                </c:pt>
                <c:pt idx="251">
                  <c:v>83</c:v>
                </c:pt>
                <c:pt idx="252">
                  <c:v>83</c:v>
                </c:pt>
                <c:pt idx="253">
                  <c:v>83</c:v>
                </c:pt>
                <c:pt idx="254">
                  <c:v>83</c:v>
                </c:pt>
                <c:pt idx="255">
                  <c:v>83</c:v>
                </c:pt>
                <c:pt idx="256">
                  <c:v>83</c:v>
                </c:pt>
                <c:pt idx="257">
                  <c:v>84</c:v>
                </c:pt>
                <c:pt idx="258">
                  <c:v>84</c:v>
                </c:pt>
                <c:pt idx="259">
                  <c:v>84</c:v>
                </c:pt>
                <c:pt idx="260">
                  <c:v>84</c:v>
                </c:pt>
                <c:pt idx="261">
                  <c:v>84</c:v>
                </c:pt>
                <c:pt idx="262">
                  <c:v>84</c:v>
                </c:pt>
                <c:pt idx="263">
                  <c:v>84</c:v>
                </c:pt>
                <c:pt idx="264">
                  <c:v>84</c:v>
                </c:pt>
                <c:pt idx="265">
                  <c:v>84</c:v>
                </c:pt>
                <c:pt idx="266">
                  <c:v>85</c:v>
                </c:pt>
                <c:pt idx="267">
                  <c:v>85</c:v>
                </c:pt>
                <c:pt idx="268">
                  <c:v>86</c:v>
                </c:pt>
                <c:pt idx="269">
                  <c:v>86</c:v>
                </c:pt>
                <c:pt idx="270">
                  <c:v>87</c:v>
                </c:pt>
                <c:pt idx="271">
                  <c:v>87</c:v>
                </c:pt>
                <c:pt idx="272">
                  <c:v>87</c:v>
                </c:pt>
                <c:pt idx="273">
                  <c:v>88</c:v>
                </c:pt>
                <c:pt idx="274">
                  <c:v>88</c:v>
                </c:pt>
                <c:pt idx="275">
                  <c:v>88</c:v>
                </c:pt>
                <c:pt idx="276">
                  <c:v>88</c:v>
                </c:pt>
                <c:pt idx="277">
                  <c:v>88</c:v>
                </c:pt>
                <c:pt idx="278">
                  <c:v>88</c:v>
                </c:pt>
                <c:pt idx="279">
                  <c:v>89</c:v>
                </c:pt>
                <c:pt idx="280">
                  <c:v>90</c:v>
                </c:pt>
                <c:pt idx="281">
                  <c:v>91</c:v>
                </c:pt>
                <c:pt idx="282">
                  <c:v>91</c:v>
                </c:pt>
                <c:pt idx="283">
                  <c:v>91</c:v>
                </c:pt>
                <c:pt idx="284">
                  <c:v>91</c:v>
                </c:pt>
                <c:pt idx="285">
                  <c:v>91</c:v>
                </c:pt>
                <c:pt idx="286">
                  <c:v>91</c:v>
                </c:pt>
                <c:pt idx="287">
                  <c:v>91</c:v>
                </c:pt>
                <c:pt idx="288">
                  <c:v>91</c:v>
                </c:pt>
                <c:pt idx="289">
                  <c:v>91</c:v>
                </c:pt>
                <c:pt idx="290">
                  <c:v>91</c:v>
                </c:pt>
                <c:pt idx="291">
                  <c:v>92</c:v>
                </c:pt>
                <c:pt idx="292">
                  <c:v>92</c:v>
                </c:pt>
                <c:pt idx="293">
                  <c:v>92</c:v>
                </c:pt>
                <c:pt idx="294">
                  <c:v>92</c:v>
                </c:pt>
                <c:pt idx="295">
                  <c:v>92</c:v>
                </c:pt>
                <c:pt idx="296">
                  <c:v>92</c:v>
                </c:pt>
                <c:pt idx="297">
                  <c:v>92</c:v>
                </c:pt>
                <c:pt idx="298">
                  <c:v>92</c:v>
                </c:pt>
                <c:pt idx="299">
                  <c:v>92</c:v>
                </c:pt>
                <c:pt idx="300">
                  <c:v>92</c:v>
                </c:pt>
                <c:pt idx="301">
                  <c:v>93</c:v>
                </c:pt>
                <c:pt idx="302">
                  <c:v>94</c:v>
                </c:pt>
                <c:pt idx="303">
                  <c:v>94</c:v>
                </c:pt>
                <c:pt idx="304">
                  <c:v>94</c:v>
                </c:pt>
                <c:pt idx="305">
                  <c:v>94</c:v>
                </c:pt>
                <c:pt idx="306">
                  <c:v>94</c:v>
                </c:pt>
                <c:pt idx="307">
                  <c:v>94</c:v>
                </c:pt>
                <c:pt idx="308">
                  <c:v>95</c:v>
                </c:pt>
                <c:pt idx="309">
                  <c:v>96</c:v>
                </c:pt>
                <c:pt idx="310">
                  <c:v>97</c:v>
                </c:pt>
                <c:pt idx="311">
                  <c:v>97</c:v>
                </c:pt>
                <c:pt idx="312">
                  <c:v>98</c:v>
                </c:pt>
                <c:pt idx="313">
                  <c:v>99</c:v>
                </c:pt>
                <c:pt idx="314">
                  <c:v>100</c:v>
                </c:pt>
                <c:pt idx="315">
                  <c:v>100</c:v>
                </c:pt>
                <c:pt idx="316">
                  <c:v>101</c:v>
                </c:pt>
                <c:pt idx="317">
                  <c:v>101</c:v>
                </c:pt>
                <c:pt idx="318">
                  <c:v>102</c:v>
                </c:pt>
                <c:pt idx="319">
                  <c:v>102</c:v>
                </c:pt>
                <c:pt idx="320">
                  <c:v>102</c:v>
                </c:pt>
                <c:pt idx="321">
                  <c:v>102</c:v>
                </c:pt>
                <c:pt idx="322">
                  <c:v>103</c:v>
                </c:pt>
                <c:pt idx="323">
                  <c:v>104</c:v>
                </c:pt>
                <c:pt idx="324">
                  <c:v>105</c:v>
                </c:pt>
                <c:pt idx="325">
                  <c:v>105</c:v>
                </c:pt>
                <c:pt idx="326">
                  <c:v>105</c:v>
                </c:pt>
                <c:pt idx="327">
                  <c:v>105</c:v>
                </c:pt>
                <c:pt idx="328">
                  <c:v>105</c:v>
                </c:pt>
                <c:pt idx="329">
                  <c:v>106</c:v>
                </c:pt>
                <c:pt idx="330">
                  <c:v>107</c:v>
                </c:pt>
                <c:pt idx="331">
                  <c:v>108</c:v>
                </c:pt>
                <c:pt idx="332">
                  <c:v>108</c:v>
                </c:pt>
                <c:pt idx="333">
                  <c:v>108</c:v>
                </c:pt>
                <c:pt idx="334">
                  <c:v>108</c:v>
                </c:pt>
                <c:pt idx="335">
                  <c:v>109</c:v>
                </c:pt>
                <c:pt idx="336">
                  <c:v>109</c:v>
                </c:pt>
                <c:pt idx="337">
                  <c:v>109</c:v>
                </c:pt>
                <c:pt idx="338">
                  <c:v>109</c:v>
                </c:pt>
                <c:pt idx="339">
                  <c:v>110</c:v>
                </c:pt>
                <c:pt idx="340">
                  <c:v>110</c:v>
                </c:pt>
                <c:pt idx="341">
                  <c:v>111</c:v>
                </c:pt>
                <c:pt idx="342">
                  <c:v>111</c:v>
                </c:pt>
                <c:pt idx="343">
                  <c:v>112</c:v>
                </c:pt>
                <c:pt idx="344">
                  <c:v>113</c:v>
                </c:pt>
                <c:pt idx="345">
                  <c:v>114</c:v>
                </c:pt>
                <c:pt idx="346">
                  <c:v>114</c:v>
                </c:pt>
                <c:pt idx="347">
                  <c:v>114</c:v>
                </c:pt>
                <c:pt idx="348">
                  <c:v>114</c:v>
                </c:pt>
                <c:pt idx="349">
                  <c:v>115</c:v>
                </c:pt>
                <c:pt idx="350">
                  <c:v>116</c:v>
                </c:pt>
                <c:pt idx="351">
                  <c:v>117</c:v>
                </c:pt>
                <c:pt idx="352">
                  <c:v>117</c:v>
                </c:pt>
                <c:pt idx="353">
                  <c:v>118</c:v>
                </c:pt>
                <c:pt idx="354">
                  <c:v>118</c:v>
                </c:pt>
                <c:pt idx="355">
                  <c:v>119</c:v>
                </c:pt>
                <c:pt idx="356">
                  <c:v>120</c:v>
                </c:pt>
                <c:pt idx="357">
                  <c:v>120</c:v>
                </c:pt>
                <c:pt idx="358">
                  <c:v>121</c:v>
                </c:pt>
                <c:pt idx="359">
                  <c:v>121</c:v>
                </c:pt>
                <c:pt idx="360">
                  <c:v>121</c:v>
                </c:pt>
                <c:pt idx="361">
                  <c:v>122</c:v>
                </c:pt>
                <c:pt idx="362">
                  <c:v>122</c:v>
                </c:pt>
                <c:pt idx="363">
                  <c:v>122</c:v>
                </c:pt>
                <c:pt idx="364">
                  <c:v>122</c:v>
                </c:pt>
                <c:pt idx="365">
                  <c:v>122</c:v>
                </c:pt>
                <c:pt idx="366">
                  <c:v>122</c:v>
                </c:pt>
                <c:pt idx="367">
                  <c:v>122</c:v>
                </c:pt>
                <c:pt idx="368">
                  <c:v>122</c:v>
                </c:pt>
                <c:pt idx="369">
                  <c:v>122</c:v>
                </c:pt>
                <c:pt idx="370">
                  <c:v>122</c:v>
                </c:pt>
                <c:pt idx="371">
                  <c:v>123</c:v>
                </c:pt>
                <c:pt idx="372">
                  <c:v>124</c:v>
                </c:pt>
                <c:pt idx="373">
                  <c:v>124</c:v>
                </c:pt>
                <c:pt idx="374">
                  <c:v>124</c:v>
                </c:pt>
                <c:pt idx="375">
                  <c:v>124</c:v>
                </c:pt>
                <c:pt idx="376">
                  <c:v>124</c:v>
                </c:pt>
                <c:pt idx="377">
                  <c:v>125</c:v>
                </c:pt>
                <c:pt idx="378">
                  <c:v>126</c:v>
                </c:pt>
                <c:pt idx="379">
                  <c:v>127</c:v>
                </c:pt>
                <c:pt idx="380">
                  <c:v>127</c:v>
                </c:pt>
                <c:pt idx="381">
                  <c:v>127</c:v>
                </c:pt>
                <c:pt idx="382">
                  <c:v>127</c:v>
                </c:pt>
                <c:pt idx="383">
                  <c:v>128</c:v>
                </c:pt>
                <c:pt idx="384">
                  <c:v>129</c:v>
                </c:pt>
                <c:pt idx="385">
                  <c:v>129</c:v>
                </c:pt>
                <c:pt idx="386">
                  <c:v>129</c:v>
                </c:pt>
                <c:pt idx="387">
                  <c:v>129</c:v>
                </c:pt>
                <c:pt idx="388">
                  <c:v>129</c:v>
                </c:pt>
                <c:pt idx="389">
                  <c:v>129</c:v>
                </c:pt>
                <c:pt idx="390">
                  <c:v>130</c:v>
                </c:pt>
                <c:pt idx="391">
                  <c:v>130</c:v>
                </c:pt>
                <c:pt idx="392">
                  <c:v>130</c:v>
                </c:pt>
                <c:pt idx="393">
                  <c:v>131</c:v>
                </c:pt>
                <c:pt idx="394">
                  <c:v>131</c:v>
                </c:pt>
                <c:pt idx="395">
                  <c:v>132</c:v>
                </c:pt>
                <c:pt idx="396">
                  <c:v>132</c:v>
                </c:pt>
                <c:pt idx="397">
                  <c:v>132</c:v>
                </c:pt>
                <c:pt idx="398">
                  <c:v>132</c:v>
                </c:pt>
                <c:pt idx="399">
                  <c:v>132</c:v>
                </c:pt>
                <c:pt idx="400">
                  <c:v>132</c:v>
                </c:pt>
                <c:pt idx="401">
                  <c:v>132</c:v>
                </c:pt>
                <c:pt idx="402">
                  <c:v>132</c:v>
                </c:pt>
                <c:pt idx="403">
                  <c:v>132</c:v>
                </c:pt>
                <c:pt idx="404">
                  <c:v>133</c:v>
                </c:pt>
                <c:pt idx="405">
                  <c:v>133</c:v>
                </c:pt>
                <c:pt idx="406">
                  <c:v>133</c:v>
                </c:pt>
                <c:pt idx="407">
                  <c:v>134</c:v>
                </c:pt>
                <c:pt idx="408">
                  <c:v>134</c:v>
                </c:pt>
                <c:pt idx="409">
                  <c:v>134</c:v>
                </c:pt>
                <c:pt idx="410">
                  <c:v>134</c:v>
                </c:pt>
                <c:pt idx="411">
                  <c:v>134</c:v>
                </c:pt>
                <c:pt idx="412">
                  <c:v>134</c:v>
                </c:pt>
                <c:pt idx="413">
                  <c:v>134</c:v>
                </c:pt>
                <c:pt idx="414">
                  <c:v>134</c:v>
                </c:pt>
                <c:pt idx="415">
                  <c:v>135</c:v>
                </c:pt>
                <c:pt idx="416">
                  <c:v>136</c:v>
                </c:pt>
                <c:pt idx="417">
                  <c:v>136</c:v>
                </c:pt>
                <c:pt idx="418">
                  <c:v>136</c:v>
                </c:pt>
                <c:pt idx="419">
                  <c:v>136</c:v>
                </c:pt>
                <c:pt idx="420">
                  <c:v>136</c:v>
                </c:pt>
                <c:pt idx="421">
                  <c:v>136</c:v>
                </c:pt>
                <c:pt idx="422">
                  <c:v>137</c:v>
                </c:pt>
                <c:pt idx="423">
                  <c:v>137</c:v>
                </c:pt>
                <c:pt idx="424">
                  <c:v>137</c:v>
                </c:pt>
                <c:pt idx="425">
                  <c:v>137</c:v>
                </c:pt>
                <c:pt idx="426">
                  <c:v>137</c:v>
                </c:pt>
                <c:pt idx="427">
                  <c:v>138</c:v>
                </c:pt>
                <c:pt idx="428">
                  <c:v>138</c:v>
                </c:pt>
                <c:pt idx="429">
                  <c:v>139</c:v>
                </c:pt>
                <c:pt idx="430">
                  <c:v>140</c:v>
                </c:pt>
                <c:pt idx="431">
                  <c:v>141</c:v>
                </c:pt>
                <c:pt idx="432">
                  <c:v>141</c:v>
                </c:pt>
                <c:pt idx="433">
                  <c:v>141</c:v>
                </c:pt>
                <c:pt idx="434">
                  <c:v>141</c:v>
                </c:pt>
                <c:pt idx="435">
                  <c:v>142</c:v>
                </c:pt>
                <c:pt idx="436">
                  <c:v>142</c:v>
                </c:pt>
                <c:pt idx="437">
                  <c:v>142</c:v>
                </c:pt>
                <c:pt idx="438">
                  <c:v>142</c:v>
                </c:pt>
                <c:pt idx="439">
                  <c:v>142</c:v>
                </c:pt>
                <c:pt idx="440">
                  <c:v>142</c:v>
                </c:pt>
                <c:pt idx="441">
                  <c:v>142</c:v>
                </c:pt>
                <c:pt idx="442">
                  <c:v>142</c:v>
                </c:pt>
                <c:pt idx="443">
                  <c:v>143</c:v>
                </c:pt>
                <c:pt idx="444">
                  <c:v>144</c:v>
                </c:pt>
                <c:pt idx="445">
                  <c:v>145</c:v>
                </c:pt>
                <c:pt idx="446">
                  <c:v>145</c:v>
                </c:pt>
                <c:pt idx="447">
                  <c:v>145</c:v>
                </c:pt>
                <c:pt idx="448">
                  <c:v>145</c:v>
                </c:pt>
                <c:pt idx="449">
                  <c:v>145</c:v>
                </c:pt>
                <c:pt idx="450">
                  <c:v>145</c:v>
                </c:pt>
                <c:pt idx="451">
                  <c:v>145</c:v>
                </c:pt>
                <c:pt idx="452">
                  <c:v>146</c:v>
                </c:pt>
                <c:pt idx="453">
                  <c:v>146</c:v>
                </c:pt>
                <c:pt idx="454">
                  <c:v>146</c:v>
                </c:pt>
                <c:pt idx="455">
                  <c:v>146</c:v>
                </c:pt>
                <c:pt idx="456">
                  <c:v>147</c:v>
                </c:pt>
                <c:pt idx="457">
                  <c:v>148</c:v>
                </c:pt>
                <c:pt idx="458">
                  <c:v>149</c:v>
                </c:pt>
                <c:pt idx="459">
                  <c:v>149</c:v>
                </c:pt>
                <c:pt idx="460">
                  <c:v>150</c:v>
                </c:pt>
                <c:pt idx="461">
                  <c:v>150</c:v>
                </c:pt>
                <c:pt idx="462">
                  <c:v>150</c:v>
                </c:pt>
                <c:pt idx="463">
                  <c:v>151</c:v>
                </c:pt>
                <c:pt idx="464">
                  <c:v>151</c:v>
                </c:pt>
                <c:pt idx="465">
                  <c:v>151</c:v>
                </c:pt>
                <c:pt idx="466">
                  <c:v>151</c:v>
                </c:pt>
                <c:pt idx="467">
                  <c:v>151</c:v>
                </c:pt>
                <c:pt idx="468">
                  <c:v>152</c:v>
                </c:pt>
                <c:pt idx="469">
                  <c:v>153</c:v>
                </c:pt>
                <c:pt idx="470">
                  <c:v>153</c:v>
                </c:pt>
                <c:pt idx="471">
                  <c:v>154</c:v>
                </c:pt>
                <c:pt idx="472">
                  <c:v>155</c:v>
                </c:pt>
                <c:pt idx="473">
                  <c:v>155</c:v>
                </c:pt>
                <c:pt idx="474">
                  <c:v>155</c:v>
                </c:pt>
                <c:pt idx="475">
                  <c:v>155</c:v>
                </c:pt>
                <c:pt idx="476">
                  <c:v>155</c:v>
                </c:pt>
                <c:pt idx="477">
                  <c:v>155</c:v>
                </c:pt>
                <c:pt idx="478">
                  <c:v>155</c:v>
                </c:pt>
                <c:pt idx="479">
                  <c:v>155</c:v>
                </c:pt>
                <c:pt idx="480">
                  <c:v>155</c:v>
                </c:pt>
                <c:pt idx="481">
                  <c:v>155</c:v>
                </c:pt>
                <c:pt idx="482">
                  <c:v>156</c:v>
                </c:pt>
                <c:pt idx="483">
                  <c:v>156</c:v>
                </c:pt>
                <c:pt idx="484">
                  <c:v>157</c:v>
                </c:pt>
                <c:pt idx="485">
                  <c:v>158</c:v>
                </c:pt>
                <c:pt idx="486">
                  <c:v>159</c:v>
                </c:pt>
                <c:pt idx="487">
                  <c:v>159</c:v>
                </c:pt>
                <c:pt idx="488">
                  <c:v>160</c:v>
                </c:pt>
                <c:pt idx="489">
                  <c:v>160</c:v>
                </c:pt>
                <c:pt idx="490">
                  <c:v>160</c:v>
                </c:pt>
                <c:pt idx="491">
                  <c:v>160</c:v>
                </c:pt>
                <c:pt idx="492">
                  <c:v>160</c:v>
                </c:pt>
                <c:pt idx="493">
                  <c:v>161</c:v>
                </c:pt>
                <c:pt idx="494">
                  <c:v>161</c:v>
                </c:pt>
                <c:pt idx="495">
                  <c:v>162</c:v>
                </c:pt>
                <c:pt idx="496">
                  <c:v>163</c:v>
                </c:pt>
                <c:pt idx="497">
                  <c:v>163</c:v>
                </c:pt>
                <c:pt idx="498">
                  <c:v>163</c:v>
                </c:pt>
                <c:pt idx="499">
                  <c:v>164</c:v>
                </c:pt>
                <c:pt idx="500">
                  <c:v>164</c:v>
                </c:pt>
                <c:pt idx="501">
                  <c:v>164</c:v>
                </c:pt>
                <c:pt idx="502">
                  <c:v>164</c:v>
                </c:pt>
                <c:pt idx="503">
                  <c:v>164</c:v>
                </c:pt>
                <c:pt idx="504">
                  <c:v>164</c:v>
                </c:pt>
                <c:pt idx="505">
                  <c:v>165</c:v>
                </c:pt>
                <c:pt idx="506">
                  <c:v>166</c:v>
                </c:pt>
                <c:pt idx="507">
                  <c:v>166</c:v>
                </c:pt>
                <c:pt idx="508">
                  <c:v>167</c:v>
                </c:pt>
                <c:pt idx="509">
                  <c:v>167</c:v>
                </c:pt>
                <c:pt idx="510">
                  <c:v>168</c:v>
                </c:pt>
                <c:pt idx="511">
                  <c:v>168</c:v>
                </c:pt>
                <c:pt idx="512">
                  <c:v>168</c:v>
                </c:pt>
                <c:pt idx="513">
                  <c:v>168</c:v>
                </c:pt>
                <c:pt idx="514">
                  <c:v>168</c:v>
                </c:pt>
                <c:pt idx="515">
                  <c:v>168</c:v>
                </c:pt>
                <c:pt idx="516">
                  <c:v>168</c:v>
                </c:pt>
                <c:pt idx="517">
                  <c:v>169</c:v>
                </c:pt>
                <c:pt idx="518">
                  <c:v>169</c:v>
                </c:pt>
                <c:pt idx="519">
                  <c:v>170</c:v>
                </c:pt>
                <c:pt idx="520">
                  <c:v>171</c:v>
                </c:pt>
                <c:pt idx="521">
                  <c:v>172</c:v>
                </c:pt>
                <c:pt idx="522">
                  <c:v>173</c:v>
                </c:pt>
                <c:pt idx="523">
                  <c:v>173</c:v>
                </c:pt>
                <c:pt idx="524">
                  <c:v>173</c:v>
                </c:pt>
                <c:pt idx="525">
                  <c:v>173</c:v>
                </c:pt>
                <c:pt idx="526">
                  <c:v>173</c:v>
                </c:pt>
                <c:pt idx="527">
                  <c:v>173</c:v>
                </c:pt>
                <c:pt idx="528">
                  <c:v>174</c:v>
                </c:pt>
                <c:pt idx="529">
                  <c:v>175</c:v>
                </c:pt>
                <c:pt idx="530">
                  <c:v>175</c:v>
                </c:pt>
                <c:pt idx="531">
                  <c:v>175</c:v>
                </c:pt>
                <c:pt idx="532">
                  <c:v>175</c:v>
                </c:pt>
                <c:pt idx="533">
                  <c:v>175</c:v>
                </c:pt>
                <c:pt idx="534">
                  <c:v>175</c:v>
                </c:pt>
                <c:pt idx="535">
                  <c:v>176</c:v>
                </c:pt>
                <c:pt idx="536">
                  <c:v>176</c:v>
                </c:pt>
                <c:pt idx="537">
                  <c:v>177</c:v>
                </c:pt>
                <c:pt idx="538">
                  <c:v>178</c:v>
                </c:pt>
                <c:pt idx="539">
                  <c:v>178</c:v>
                </c:pt>
                <c:pt idx="540">
                  <c:v>178</c:v>
                </c:pt>
                <c:pt idx="541">
                  <c:v>178</c:v>
                </c:pt>
                <c:pt idx="542">
                  <c:v>178</c:v>
                </c:pt>
                <c:pt idx="543">
                  <c:v>178</c:v>
                </c:pt>
                <c:pt idx="544">
                  <c:v>179</c:v>
                </c:pt>
                <c:pt idx="545">
                  <c:v>179</c:v>
                </c:pt>
                <c:pt idx="546">
                  <c:v>179</c:v>
                </c:pt>
                <c:pt idx="547">
                  <c:v>179</c:v>
                </c:pt>
                <c:pt idx="548">
                  <c:v>179</c:v>
                </c:pt>
                <c:pt idx="549">
                  <c:v>180</c:v>
                </c:pt>
                <c:pt idx="550">
                  <c:v>180</c:v>
                </c:pt>
                <c:pt idx="551">
                  <c:v>180</c:v>
                </c:pt>
                <c:pt idx="552">
                  <c:v>180</c:v>
                </c:pt>
                <c:pt idx="553">
                  <c:v>180</c:v>
                </c:pt>
                <c:pt idx="554">
                  <c:v>180</c:v>
                </c:pt>
                <c:pt idx="555">
                  <c:v>181</c:v>
                </c:pt>
                <c:pt idx="556">
                  <c:v>182</c:v>
                </c:pt>
                <c:pt idx="557">
                  <c:v>182</c:v>
                </c:pt>
                <c:pt idx="558">
                  <c:v>182</c:v>
                </c:pt>
                <c:pt idx="559">
                  <c:v>183</c:v>
                </c:pt>
                <c:pt idx="560">
                  <c:v>183</c:v>
                </c:pt>
                <c:pt idx="561">
                  <c:v>183</c:v>
                </c:pt>
                <c:pt idx="562">
                  <c:v>184</c:v>
                </c:pt>
                <c:pt idx="563">
                  <c:v>184</c:v>
                </c:pt>
                <c:pt idx="564">
                  <c:v>184</c:v>
                </c:pt>
                <c:pt idx="565">
                  <c:v>184</c:v>
                </c:pt>
                <c:pt idx="566">
                  <c:v>184</c:v>
                </c:pt>
                <c:pt idx="567">
                  <c:v>184</c:v>
                </c:pt>
                <c:pt idx="568">
                  <c:v>185</c:v>
                </c:pt>
                <c:pt idx="569">
                  <c:v>185</c:v>
                </c:pt>
                <c:pt idx="570">
                  <c:v>186</c:v>
                </c:pt>
                <c:pt idx="571">
                  <c:v>186</c:v>
                </c:pt>
                <c:pt idx="572">
                  <c:v>187</c:v>
                </c:pt>
                <c:pt idx="573">
                  <c:v>187</c:v>
                </c:pt>
                <c:pt idx="574">
                  <c:v>187</c:v>
                </c:pt>
                <c:pt idx="575">
                  <c:v>187</c:v>
                </c:pt>
                <c:pt idx="576">
                  <c:v>188</c:v>
                </c:pt>
                <c:pt idx="577">
                  <c:v>189</c:v>
                </c:pt>
                <c:pt idx="578">
                  <c:v>189</c:v>
                </c:pt>
                <c:pt idx="579">
                  <c:v>190</c:v>
                </c:pt>
                <c:pt idx="580">
                  <c:v>191</c:v>
                </c:pt>
                <c:pt idx="581">
                  <c:v>192</c:v>
                </c:pt>
                <c:pt idx="582">
                  <c:v>192</c:v>
                </c:pt>
                <c:pt idx="583">
                  <c:v>193</c:v>
                </c:pt>
                <c:pt idx="584">
                  <c:v>194</c:v>
                </c:pt>
                <c:pt idx="585">
                  <c:v>195</c:v>
                </c:pt>
                <c:pt idx="586">
                  <c:v>196</c:v>
                </c:pt>
                <c:pt idx="587">
                  <c:v>197</c:v>
                </c:pt>
                <c:pt idx="588">
                  <c:v>197</c:v>
                </c:pt>
                <c:pt idx="589">
                  <c:v>197</c:v>
                </c:pt>
                <c:pt idx="590">
                  <c:v>198</c:v>
                </c:pt>
                <c:pt idx="591">
                  <c:v>198</c:v>
                </c:pt>
                <c:pt idx="592">
                  <c:v>199</c:v>
                </c:pt>
                <c:pt idx="593">
                  <c:v>199</c:v>
                </c:pt>
                <c:pt idx="594">
                  <c:v>199</c:v>
                </c:pt>
                <c:pt idx="595">
                  <c:v>199</c:v>
                </c:pt>
                <c:pt idx="596">
                  <c:v>200</c:v>
                </c:pt>
                <c:pt idx="597">
                  <c:v>200</c:v>
                </c:pt>
                <c:pt idx="598">
                  <c:v>200</c:v>
                </c:pt>
                <c:pt idx="599">
                  <c:v>200</c:v>
                </c:pt>
                <c:pt idx="600">
                  <c:v>200</c:v>
                </c:pt>
                <c:pt idx="601">
                  <c:v>200</c:v>
                </c:pt>
                <c:pt idx="602">
                  <c:v>200</c:v>
                </c:pt>
                <c:pt idx="603">
                  <c:v>200</c:v>
                </c:pt>
                <c:pt idx="604">
                  <c:v>200</c:v>
                </c:pt>
                <c:pt idx="605">
                  <c:v>200</c:v>
                </c:pt>
                <c:pt idx="606">
                  <c:v>200</c:v>
                </c:pt>
                <c:pt idx="607">
                  <c:v>200</c:v>
                </c:pt>
                <c:pt idx="608">
                  <c:v>200</c:v>
                </c:pt>
                <c:pt idx="609">
                  <c:v>201</c:v>
                </c:pt>
                <c:pt idx="610">
                  <c:v>201</c:v>
                </c:pt>
                <c:pt idx="611">
                  <c:v>202</c:v>
                </c:pt>
                <c:pt idx="612">
                  <c:v>203</c:v>
                </c:pt>
                <c:pt idx="613">
                  <c:v>203</c:v>
                </c:pt>
                <c:pt idx="614">
                  <c:v>203</c:v>
                </c:pt>
                <c:pt idx="615">
                  <c:v>203</c:v>
                </c:pt>
                <c:pt idx="616">
                  <c:v>203</c:v>
                </c:pt>
                <c:pt idx="617">
                  <c:v>203</c:v>
                </c:pt>
                <c:pt idx="618">
                  <c:v>203</c:v>
                </c:pt>
                <c:pt idx="619">
                  <c:v>203</c:v>
                </c:pt>
                <c:pt idx="620">
                  <c:v>203</c:v>
                </c:pt>
                <c:pt idx="621">
                  <c:v>203</c:v>
                </c:pt>
                <c:pt idx="622">
                  <c:v>203</c:v>
                </c:pt>
                <c:pt idx="623">
                  <c:v>204</c:v>
                </c:pt>
                <c:pt idx="624">
                  <c:v>204</c:v>
                </c:pt>
                <c:pt idx="625">
                  <c:v>204</c:v>
                </c:pt>
                <c:pt idx="626">
                  <c:v>204</c:v>
                </c:pt>
                <c:pt idx="627">
                  <c:v>204</c:v>
                </c:pt>
                <c:pt idx="628">
                  <c:v>204</c:v>
                </c:pt>
                <c:pt idx="629">
                  <c:v>205</c:v>
                </c:pt>
                <c:pt idx="630">
                  <c:v>206</c:v>
                </c:pt>
                <c:pt idx="631">
                  <c:v>206</c:v>
                </c:pt>
                <c:pt idx="632">
                  <c:v>206</c:v>
                </c:pt>
                <c:pt idx="633">
                  <c:v>206</c:v>
                </c:pt>
                <c:pt idx="634">
                  <c:v>206</c:v>
                </c:pt>
                <c:pt idx="635">
                  <c:v>207</c:v>
                </c:pt>
                <c:pt idx="636">
                  <c:v>208</c:v>
                </c:pt>
                <c:pt idx="637">
                  <c:v>208</c:v>
                </c:pt>
                <c:pt idx="638">
                  <c:v>208</c:v>
                </c:pt>
                <c:pt idx="639">
                  <c:v>208</c:v>
                </c:pt>
                <c:pt idx="640">
                  <c:v>208</c:v>
                </c:pt>
                <c:pt idx="641">
                  <c:v>208</c:v>
                </c:pt>
                <c:pt idx="642">
                  <c:v>208</c:v>
                </c:pt>
                <c:pt idx="643">
                  <c:v>208</c:v>
                </c:pt>
                <c:pt idx="644">
                  <c:v>209</c:v>
                </c:pt>
                <c:pt idx="645">
                  <c:v>209</c:v>
                </c:pt>
                <c:pt idx="646">
                  <c:v>210</c:v>
                </c:pt>
                <c:pt idx="647">
                  <c:v>210</c:v>
                </c:pt>
                <c:pt idx="648">
                  <c:v>210</c:v>
                </c:pt>
                <c:pt idx="649">
                  <c:v>210</c:v>
                </c:pt>
                <c:pt idx="650">
                  <c:v>210</c:v>
                </c:pt>
                <c:pt idx="651">
                  <c:v>211</c:v>
                </c:pt>
                <c:pt idx="652">
                  <c:v>211</c:v>
                </c:pt>
                <c:pt idx="653">
                  <c:v>211</c:v>
                </c:pt>
                <c:pt idx="654">
                  <c:v>211</c:v>
                </c:pt>
                <c:pt idx="655">
                  <c:v>211</c:v>
                </c:pt>
                <c:pt idx="656">
                  <c:v>211</c:v>
                </c:pt>
                <c:pt idx="657">
                  <c:v>211</c:v>
                </c:pt>
                <c:pt idx="658">
                  <c:v>212</c:v>
                </c:pt>
                <c:pt idx="659">
                  <c:v>212</c:v>
                </c:pt>
                <c:pt idx="660">
                  <c:v>212</c:v>
                </c:pt>
                <c:pt idx="661">
                  <c:v>212</c:v>
                </c:pt>
                <c:pt idx="662">
                  <c:v>212</c:v>
                </c:pt>
                <c:pt idx="663">
                  <c:v>213</c:v>
                </c:pt>
                <c:pt idx="664">
                  <c:v>213</c:v>
                </c:pt>
                <c:pt idx="665">
                  <c:v>213</c:v>
                </c:pt>
                <c:pt idx="666">
                  <c:v>213</c:v>
                </c:pt>
                <c:pt idx="667">
                  <c:v>213</c:v>
                </c:pt>
                <c:pt idx="668">
                  <c:v>214</c:v>
                </c:pt>
                <c:pt idx="669">
                  <c:v>214</c:v>
                </c:pt>
                <c:pt idx="670">
                  <c:v>215</c:v>
                </c:pt>
                <c:pt idx="671">
                  <c:v>216</c:v>
                </c:pt>
                <c:pt idx="672">
                  <c:v>217</c:v>
                </c:pt>
                <c:pt idx="673">
                  <c:v>217</c:v>
                </c:pt>
                <c:pt idx="674">
                  <c:v>217</c:v>
                </c:pt>
                <c:pt idx="675">
                  <c:v>217</c:v>
                </c:pt>
                <c:pt idx="676">
                  <c:v>218</c:v>
                </c:pt>
                <c:pt idx="677">
                  <c:v>218</c:v>
                </c:pt>
                <c:pt idx="678">
                  <c:v>218</c:v>
                </c:pt>
                <c:pt idx="679">
                  <c:v>219</c:v>
                </c:pt>
                <c:pt idx="680">
                  <c:v>219</c:v>
                </c:pt>
                <c:pt idx="681">
                  <c:v>219</c:v>
                </c:pt>
                <c:pt idx="682">
                  <c:v>219</c:v>
                </c:pt>
                <c:pt idx="683">
                  <c:v>219</c:v>
                </c:pt>
                <c:pt idx="684">
                  <c:v>220</c:v>
                </c:pt>
                <c:pt idx="685">
                  <c:v>220</c:v>
                </c:pt>
                <c:pt idx="686">
                  <c:v>220</c:v>
                </c:pt>
                <c:pt idx="687">
                  <c:v>220</c:v>
                </c:pt>
                <c:pt idx="688">
                  <c:v>220</c:v>
                </c:pt>
                <c:pt idx="689">
                  <c:v>220</c:v>
                </c:pt>
                <c:pt idx="690">
                  <c:v>220</c:v>
                </c:pt>
                <c:pt idx="691">
                  <c:v>220</c:v>
                </c:pt>
                <c:pt idx="692">
                  <c:v>221</c:v>
                </c:pt>
                <c:pt idx="693">
                  <c:v>222</c:v>
                </c:pt>
                <c:pt idx="694">
                  <c:v>222</c:v>
                </c:pt>
                <c:pt idx="695">
                  <c:v>222</c:v>
                </c:pt>
                <c:pt idx="696">
                  <c:v>223</c:v>
                </c:pt>
                <c:pt idx="697">
                  <c:v>224</c:v>
                </c:pt>
                <c:pt idx="698">
                  <c:v>224</c:v>
                </c:pt>
                <c:pt idx="699">
                  <c:v>224</c:v>
                </c:pt>
                <c:pt idx="700">
                  <c:v>224</c:v>
                </c:pt>
                <c:pt idx="701">
                  <c:v>225</c:v>
                </c:pt>
                <c:pt idx="702">
                  <c:v>225</c:v>
                </c:pt>
                <c:pt idx="703">
                  <c:v>225</c:v>
                </c:pt>
                <c:pt idx="704">
                  <c:v>226</c:v>
                </c:pt>
                <c:pt idx="705">
                  <c:v>226</c:v>
                </c:pt>
                <c:pt idx="706">
                  <c:v>226</c:v>
                </c:pt>
                <c:pt idx="707">
                  <c:v>226</c:v>
                </c:pt>
                <c:pt idx="708">
                  <c:v>227</c:v>
                </c:pt>
                <c:pt idx="709">
                  <c:v>227</c:v>
                </c:pt>
                <c:pt idx="710">
                  <c:v>227</c:v>
                </c:pt>
                <c:pt idx="711">
                  <c:v>227</c:v>
                </c:pt>
                <c:pt idx="712">
                  <c:v>228</c:v>
                </c:pt>
                <c:pt idx="713">
                  <c:v>228</c:v>
                </c:pt>
                <c:pt idx="714">
                  <c:v>228</c:v>
                </c:pt>
                <c:pt idx="715">
                  <c:v>228</c:v>
                </c:pt>
                <c:pt idx="716">
                  <c:v>228</c:v>
                </c:pt>
                <c:pt idx="717">
                  <c:v>228</c:v>
                </c:pt>
                <c:pt idx="718">
                  <c:v>228</c:v>
                </c:pt>
                <c:pt idx="719">
                  <c:v>228</c:v>
                </c:pt>
                <c:pt idx="720">
                  <c:v>228</c:v>
                </c:pt>
                <c:pt idx="721">
                  <c:v>228</c:v>
                </c:pt>
                <c:pt idx="722">
                  <c:v>228</c:v>
                </c:pt>
                <c:pt idx="723">
                  <c:v>228</c:v>
                </c:pt>
                <c:pt idx="724">
                  <c:v>228</c:v>
                </c:pt>
                <c:pt idx="725">
                  <c:v>228</c:v>
                </c:pt>
                <c:pt idx="726">
                  <c:v>229</c:v>
                </c:pt>
                <c:pt idx="727">
                  <c:v>229</c:v>
                </c:pt>
                <c:pt idx="728">
                  <c:v>230</c:v>
                </c:pt>
                <c:pt idx="729">
                  <c:v>231</c:v>
                </c:pt>
                <c:pt idx="730">
                  <c:v>231</c:v>
                </c:pt>
                <c:pt idx="731">
                  <c:v>231</c:v>
                </c:pt>
                <c:pt idx="732">
                  <c:v>231</c:v>
                </c:pt>
                <c:pt idx="733">
                  <c:v>231</c:v>
                </c:pt>
                <c:pt idx="734">
                  <c:v>232</c:v>
                </c:pt>
                <c:pt idx="735">
                  <c:v>233</c:v>
                </c:pt>
                <c:pt idx="736">
                  <c:v>234</c:v>
                </c:pt>
                <c:pt idx="737">
                  <c:v>234</c:v>
                </c:pt>
                <c:pt idx="738">
                  <c:v>234</c:v>
                </c:pt>
                <c:pt idx="739">
                  <c:v>234</c:v>
                </c:pt>
                <c:pt idx="740">
                  <c:v>234</c:v>
                </c:pt>
                <c:pt idx="741">
                  <c:v>234</c:v>
                </c:pt>
                <c:pt idx="742">
                  <c:v>234</c:v>
                </c:pt>
                <c:pt idx="743">
                  <c:v>234</c:v>
                </c:pt>
                <c:pt idx="744">
                  <c:v>234</c:v>
                </c:pt>
                <c:pt idx="745">
                  <c:v>235</c:v>
                </c:pt>
                <c:pt idx="746">
                  <c:v>235</c:v>
                </c:pt>
                <c:pt idx="747">
                  <c:v>236</c:v>
                </c:pt>
                <c:pt idx="748">
                  <c:v>236</c:v>
                </c:pt>
                <c:pt idx="749">
                  <c:v>236</c:v>
                </c:pt>
                <c:pt idx="750">
                  <c:v>237</c:v>
                </c:pt>
                <c:pt idx="751">
                  <c:v>237</c:v>
                </c:pt>
                <c:pt idx="752">
                  <c:v>237</c:v>
                </c:pt>
                <c:pt idx="753">
                  <c:v>238</c:v>
                </c:pt>
                <c:pt idx="754">
                  <c:v>238</c:v>
                </c:pt>
                <c:pt idx="755">
                  <c:v>238</c:v>
                </c:pt>
                <c:pt idx="756">
                  <c:v>238</c:v>
                </c:pt>
                <c:pt idx="757">
                  <c:v>238</c:v>
                </c:pt>
                <c:pt idx="758">
                  <c:v>238</c:v>
                </c:pt>
                <c:pt idx="759">
                  <c:v>238</c:v>
                </c:pt>
                <c:pt idx="760">
                  <c:v>238</c:v>
                </c:pt>
                <c:pt idx="761">
                  <c:v>239</c:v>
                </c:pt>
                <c:pt idx="762">
                  <c:v>239</c:v>
                </c:pt>
                <c:pt idx="763">
                  <c:v>240</c:v>
                </c:pt>
                <c:pt idx="764">
                  <c:v>241</c:v>
                </c:pt>
                <c:pt idx="765">
                  <c:v>241</c:v>
                </c:pt>
                <c:pt idx="766">
                  <c:v>241</c:v>
                </c:pt>
                <c:pt idx="767">
                  <c:v>242</c:v>
                </c:pt>
                <c:pt idx="768">
                  <c:v>242</c:v>
                </c:pt>
                <c:pt idx="769">
                  <c:v>242</c:v>
                </c:pt>
                <c:pt idx="770">
                  <c:v>243</c:v>
                </c:pt>
                <c:pt idx="771">
                  <c:v>244</c:v>
                </c:pt>
                <c:pt idx="772">
                  <c:v>244</c:v>
                </c:pt>
                <c:pt idx="773">
                  <c:v>244</c:v>
                </c:pt>
                <c:pt idx="774">
                  <c:v>244</c:v>
                </c:pt>
                <c:pt idx="775">
                  <c:v>244</c:v>
                </c:pt>
                <c:pt idx="776">
                  <c:v>244</c:v>
                </c:pt>
                <c:pt idx="777">
                  <c:v>244</c:v>
                </c:pt>
                <c:pt idx="778">
                  <c:v>244</c:v>
                </c:pt>
                <c:pt idx="779">
                  <c:v>245</c:v>
                </c:pt>
                <c:pt idx="780">
                  <c:v>246</c:v>
                </c:pt>
                <c:pt idx="781">
                  <c:v>246</c:v>
                </c:pt>
                <c:pt idx="782">
                  <c:v>247</c:v>
                </c:pt>
                <c:pt idx="783">
                  <c:v>248</c:v>
                </c:pt>
                <c:pt idx="784">
                  <c:v>248</c:v>
                </c:pt>
                <c:pt idx="785">
                  <c:v>249</c:v>
                </c:pt>
                <c:pt idx="786">
                  <c:v>250</c:v>
                </c:pt>
                <c:pt idx="787">
                  <c:v>251</c:v>
                </c:pt>
                <c:pt idx="788">
                  <c:v>251</c:v>
                </c:pt>
                <c:pt idx="789">
                  <c:v>251</c:v>
                </c:pt>
                <c:pt idx="790">
                  <c:v>252</c:v>
                </c:pt>
                <c:pt idx="791">
                  <c:v>252</c:v>
                </c:pt>
                <c:pt idx="792">
                  <c:v>253</c:v>
                </c:pt>
                <c:pt idx="793">
                  <c:v>253</c:v>
                </c:pt>
                <c:pt idx="794">
                  <c:v>253</c:v>
                </c:pt>
                <c:pt idx="795">
                  <c:v>254</c:v>
                </c:pt>
                <c:pt idx="796">
                  <c:v>255</c:v>
                </c:pt>
                <c:pt idx="797">
                  <c:v>255</c:v>
                </c:pt>
                <c:pt idx="798">
                  <c:v>255</c:v>
                </c:pt>
                <c:pt idx="799">
                  <c:v>255</c:v>
                </c:pt>
                <c:pt idx="800">
                  <c:v>256</c:v>
                </c:pt>
                <c:pt idx="801">
                  <c:v>256</c:v>
                </c:pt>
                <c:pt idx="802">
                  <c:v>256</c:v>
                </c:pt>
                <c:pt idx="803">
                  <c:v>257</c:v>
                </c:pt>
                <c:pt idx="804">
                  <c:v>257</c:v>
                </c:pt>
                <c:pt idx="805">
                  <c:v>258</c:v>
                </c:pt>
                <c:pt idx="806">
                  <c:v>259</c:v>
                </c:pt>
                <c:pt idx="807">
                  <c:v>259</c:v>
                </c:pt>
                <c:pt idx="808">
                  <c:v>259</c:v>
                </c:pt>
                <c:pt idx="809">
                  <c:v>259</c:v>
                </c:pt>
                <c:pt idx="810">
                  <c:v>259</c:v>
                </c:pt>
                <c:pt idx="811">
                  <c:v>260</c:v>
                </c:pt>
                <c:pt idx="812">
                  <c:v>261</c:v>
                </c:pt>
                <c:pt idx="813">
                  <c:v>261</c:v>
                </c:pt>
                <c:pt idx="814">
                  <c:v>261</c:v>
                </c:pt>
                <c:pt idx="815">
                  <c:v>261</c:v>
                </c:pt>
                <c:pt idx="816">
                  <c:v>261</c:v>
                </c:pt>
                <c:pt idx="817">
                  <c:v>261</c:v>
                </c:pt>
                <c:pt idx="818">
                  <c:v>262</c:v>
                </c:pt>
                <c:pt idx="819">
                  <c:v>263</c:v>
                </c:pt>
                <c:pt idx="820">
                  <c:v>263</c:v>
                </c:pt>
                <c:pt idx="821">
                  <c:v>263</c:v>
                </c:pt>
                <c:pt idx="822">
                  <c:v>264</c:v>
                </c:pt>
                <c:pt idx="823">
                  <c:v>264</c:v>
                </c:pt>
                <c:pt idx="824">
                  <c:v>264</c:v>
                </c:pt>
                <c:pt idx="825">
                  <c:v>265</c:v>
                </c:pt>
                <c:pt idx="826">
                  <c:v>266</c:v>
                </c:pt>
                <c:pt idx="827">
                  <c:v>266</c:v>
                </c:pt>
                <c:pt idx="828">
                  <c:v>267</c:v>
                </c:pt>
                <c:pt idx="829">
                  <c:v>267</c:v>
                </c:pt>
                <c:pt idx="830">
                  <c:v>267</c:v>
                </c:pt>
                <c:pt idx="831">
                  <c:v>267</c:v>
                </c:pt>
                <c:pt idx="832">
                  <c:v>267</c:v>
                </c:pt>
                <c:pt idx="833">
                  <c:v>267</c:v>
                </c:pt>
                <c:pt idx="834">
                  <c:v>267</c:v>
                </c:pt>
                <c:pt idx="835">
                  <c:v>267</c:v>
                </c:pt>
                <c:pt idx="836">
                  <c:v>267</c:v>
                </c:pt>
                <c:pt idx="837">
                  <c:v>267</c:v>
                </c:pt>
                <c:pt idx="838">
                  <c:v>267</c:v>
                </c:pt>
                <c:pt idx="839">
                  <c:v>267</c:v>
                </c:pt>
                <c:pt idx="840">
                  <c:v>267</c:v>
                </c:pt>
                <c:pt idx="841">
                  <c:v>267</c:v>
                </c:pt>
                <c:pt idx="842">
                  <c:v>267</c:v>
                </c:pt>
                <c:pt idx="843">
                  <c:v>267</c:v>
                </c:pt>
                <c:pt idx="844">
                  <c:v>267</c:v>
                </c:pt>
                <c:pt idx="845">
                  <c:v>267</c:v>
                </c:pt>
                <c:pt idx="846">
                  <c:v>267</c:v>
                </c:pt>
                <c:pt idx="847">
                  <c:v>267</c:v>
                </c:pt>
                <c:pt idx="848">
                  <c:v>268</c:v>
                </c:pt>
                <c:pt idx="849">
                  <c:v>269</c:v>
                </c:pt>
                <c:pt idx="850">
                  <c:v>269</c:v>
                </c:pt>
                <c:pt idx="851">
                  <c:v>269</c:v>
                </c:pt>
                <c:pt idx="852">
                  <c:v>269</c:v>
                </c:pt>
                <c:pt idx="853">
                  <c:v>269</c:v>
                </c:pt>
                <c:pt idx="854">
                  <c:v>270</c:v>
                </c:pt>
                <c:pt idx="855">
                  <c:v>270</c:v>
                </c:pt>
                <c:pt idx="856">
                  <c:v>271</c:v>
                </c:pt>
                <c:pt idx="857">
                  <c:v>271</c:v>
                </c:pt>
                <c:pt idx="858">
                  <c:v>271</c:v>
                </c:pt>
                <c:pt idx="859">
                  <c:v>271</c:v>
                </c:pt>
                <c:pt idx="860">
                  <c:v>271</c:v>
                </c:pt>
                <c:pt idx="861">
                  <c:v>272</c:v>
                </c:pt>
                <c:pt idx="862">
                  <c:v>272</c:v>
                </c:pt>
                <c:pt idx="863">
                  <c:v>272</c:v>
                </c:pt>
                <c:pt idx="864">
                  <c:v>272</c:v>
                </c:pt>
                <c:pt idx="865">
                  <c:v>272</c:v>
                </c:pt>
                <c:pt idx="866">
                  <c:v>272</c:v>
                </c:pt>
                <c:pt idx="867">
                  <c:v>273</c:v>
                </c:pt>
                <c:pt idx="868">
                  <c:v>273</c:v>
                </c:pt>
                <c:pt idx="869">
                  <c:v>274</c:v>
                </c:pt>
                <c:pt idx="870">
                  <c:v>275</c:v>
                </c:pt>
                <c:pt idx="871">
                  <c:v>276</c:v>
                </c:pt>
                <c:pt idx="872">
                  <c:v>276</c:v>
                </c:pt>
                <c:pt idx="873">
                  <c:v>276</c:v>
                </c:pt>
                <c:pt idx="874">
                  <c:v>276</c:v>
                </c:pt>
                <c:pt idx="875">
                  <c:v>276</c:v>
                </c:pt>
                <c:pt idx="876">
                  <c:v>276</c:v>
                </c:pt>
                <c:pt idx="877">
                  <c:v>276</c:v>
                </c:pt>
                <c:pt idx="878">
                  <c:v>276</c:v>
                </c:pt>
                <c:pt idx="879">
                  <c:v>276</c:v>
                </c:pt>
                <c:pt idx="880">
                  <c:v>276</c:v>
                </c:pt>
                <c:pt idx="881">
                  <c:v>276</c:v>
                </c:pt>
                <c:pt idx="882">
                  <c:v>276</c:v>
                </c:pt>
                <c:pt idx="883">
                  <c:v>276</c:v>
                </c:pt>
                <c:pt idx="884">
                  <c:v>277</c:v>
                </c:pt>
                <c:pt idx="885">
                  <c:v>278</c:v>
                </c:pt>
                <c:pt idx="886">
                  <c:v>279</c:v>
                </c:pt>
                <c:pt idx="887">
                  <c:v>279</c:v>
                </c:pt>
                <c:pt idx="888">
                  <c:v>280</c:v>
                </c:pt>
                <c:pt idx="889">
                  <c:v>281</c:v>
                </c:pt>
                <c:pt idx="890">
                  <c:v>281</c:v>
                </c:pt>
                <c:pt idx="891">
                  <c:v>282</c:v>
                </c:pt>
                <c:pt idx="892">
                  <c:v>282</c:v>
                </c:pt>
                <c:pt idx="893">
                  <c:v>282</c:v>
                </c:pt>
                <c:pt idx="894">
                  <c:v>283</c:v>
                </c:pt>
                <c:pt idx="895">
                  <c:v>283</c:v>
                </c:pt>
                <c:pt idx="896">
                  <c:v>284</c:v>
                </c:pt>
                <c:pt idx="897">
                  <c:v>285</c:v>
                </c:pt>
                <c:pt idx="898">
                  <c:v>285</c:v>
                </c:pt>
                <c:pt idx="899">
                  <c:v>286</c:v>
                </c:pt>
                <c:pt idx="900">
                  <c:v>286</c:v>
                </c:pt>
                <c:pt idx="901">
                  <c:v>287</c:v>
                </c:pt>
                <c:pt idx="902">
                  <c:v>288</c:v>
                </c:pt>
                <c:pt idx="903">
                  <c:v>288</c:v>
                </c:pt>
                <c:pt idx="904">
                  <c:v>288</c:v>
                </c:pt>
                <c:pt idx="905">
                  <c:v>288</c:v>
                </c:pt>
                <c:pt idx="906">
                  <c:v>289</c:v>
                </c:pt>
                <c:pt idx="907">
                  <c:v>289</c:v>
                </c:pt>
                <c:pt idx="908">
                  <c:v>289</c:v>
                </c:pt>
                <c:pt idx="909">
                  <c:v>290</c:v>
                </c:pt>
                <c:pt idx="910">
                  <c:v>291</c:v>
                </c:pt>
                <c:pt idx="911">
                  <c:v>292</c:v>
                </c:pt>
                <c:pt idx="912">
                  <c:v>292</c:v>
                </c:pt>
                <c:pt idx="913">
                  <c:v>293</c:v>
                </c:pt>
                <c:pt idx="914">
                  <c:v>293</c:v>
                </c:pt>
                <c:pt idx="915">
                  <c:v>293</c:v>
                </c:pt>
                <c:pt idx="916">
                  <c:v>294</c:v>
                </c:pt>
                <c:pt idx="917">
                  <c:v>295</c:v>
                </c:pt>
                <c:pt idx="918">
                  <c:v>295</c:v>
                </c:pt>
                <c:pt idx="919">
                  <c:v>295</c:v>
                </c:pt>
                <c:pt idx="920">
                  <c:v>295</c:v>
                </c:pt>
                <c:pt idx="921">
                  <c:v>295</c:v>
                </c:pt>
                <c:pt idx="922">
                  <c:v>295</c:v>
                </c:pt>
                <c:pt idx="923">
                  <c:v>295</c:v>
                </c:pt>
                <c:pt idx="924">
                  <c:v>295</c:v>
                </c:pt>
                <c:pt idx="925">
                  <c:v>295</c:v>
                </c:pt>
                <c:pt idx="926">
                  <c:v>295</c:v>
                </c:pt>
                <c:pt idx="927">
                  <c:v>296</c:v>
                </c:pt>
                <c:pt idx="928">
                  <c:v>296</c:v>
                </c:pt>
                <c:pt idx="929">
                  <c:v>296</c:v>
                </c:pt>
                <c:pt idx="930">
                  <c:v>296</c:v>
                </c:pt>
                <c:pt idx="931">
                  <c:v>296</c:v>
                </c:pt>
                <c:pt idx="932">
                  <c:v>296</c:v>
                </c:pt>
                <c:pt idx="933">
                  <c:v>296</c:v>
                </c:pt>
                <c:pt idx="934">
                  <c:v>296</c:v>
                </c:pt>
                <c:pt idx="935">
                  <c:v>297</c:v>
                </c:pt>
                <c:pt idx="936">
                  <c:v>297</c:v>
                </c:pt>
                <c:pt idx="937">
                  <c:v>298</c:v>
                </c:pt>
                <c:pt idx="938">
                  <c:v>298</c:v>
                </c:pt>
                <c:pt idx="939">
                  <c:v>298</c:v>
                </c:pt>
                <c:pt idx="940">
                  <c:v>298</c:v>
                </c:pt>
                <c:pt idx="941">
                  <c:v>298</c:v>
                </c:pt>
                <c:pt idx="942">
                  <c:v>298</c:v>
                </c:pt>
                <c:pt idx="943">
                  <c:v>298</c:v>
                </c:pt>
                <c:pt idx="944">
                  <c:v>299</c:v>
                </c:pt>
                <c:pt idx="945">
                  <c:v>299</c:v>
                </c:pt>
                <c:pt idx="946">
                  <c:v>300</c:v>
                </c:pt>
                <c:pt idx="947">
                  <c:v>300</c:v>
                </c:pt>
                <c:pt idx="948">
                  <c:v>300</c:v>
                </c:pt>
                <c:pt idx="949">
                  <c:v>301</c:v>
                </c:pt>
                <c:pt idx="950">
                  <c:v>302</c:v>
                </c:pt>
                <c:pt idx="951">
                  <c:v>303</c:v>
                </c:pt>
                <c:pt idx="952">
                  <c:v>304</c:v>
                </c:pt>
                <c:pt idx="953">
                  <c:v>305</c:v>
                </c:pt>
                <c:pt idx="954">
                  <c:v>305</c:v>
                </c:pt>
                <c:pt idx="955">
                  <c:v>306</c:v>
                </c:pt>
                <c:pt idx="956">
                  <c:v>306</c:v>
                </c:pt>
                <c:pt idx="957">
                  <c:v>307</c:v>
                </c:pt>
                <c:pt idx="958">
                  <c:v>307</c:v>
                </c:pt>
                <c:pt idx="959">
                  <c:v>307</c:v>
                </c:pt>
                <c:pt idx="960">
                  <c:v>308</c:v>
                </c:pt>
                <c:pt idx="961">
                  <c:v>308</c:v>
                </c:pt>
                <c:pt idx="962">
                  <c:v>309</c:v>
                </c:pt>
                <c:pt idx="963">
                  <c:v>310</c:v>
                </c:pt>
                <c:pt idx="964">
                  <c:v>311</c:v>
                </c:pt>
                <c:pt idx="965">
                  <c:v>312</c:v>
                </c:pt>
                <c:pt idx="966">
                  <c:v>312</c:v>
                </c:pt>
                <c:pt idx="967">
                  <c:v>312</c:v>
                </c:pt>
                <c:pt idx="968">
                  <c:v>312</c:v>
                </c:pt>
                <c:pt idx="969">
                  <c:v>313</c:v>
                </c:pt>
                <c:pt idx="970">
                  <c:v>313</c:v>
                </c:pt>
                <c:pt idx="971">
                  <c:v>313</c:v>
                </c:pt>
                <c:pt idx="972">
                  <c:v>314</c:v>
                </c:pt>
                <c:pt idx="973">
                  <c:v>315</c:v>
                </c:pt>
                <c:pt idx="974">
                  <c:v>316</c:v>
                </c:pt>
                <c:pt idx="975">
                  <c:v>316</c:v>
                </c:pt>
                <c:pt idx="976">
                  <c:v>316</c:v>
                </c:pt>
                <c:pt idx="977">
                  <c:v>316</c:v>
                </c:pt>
                <c:pt idx="978">
                  <c:v>316</c:v>
                </c:pt>
                <c:pt idx="979">
                  <c:v>317</c:v>
                </c:pt>
                <c:pt idx="980">
                  <c:v>318</c:v>
                </c:pt>
                <c:pt idx="981">
                  <c:v>319</c:v>
                </c:pt>
                <c:pt idx="982">
                  <c:v>319</c:v>
                </c:pt>
                <c:pt idx="983">
                  <c:v>320</c:v>
                </c:pt>
                <c:pt idx="984">
                  <c:v>321</c:v>
                </c:pt>
                <c:pt idx="985">
                  <c:v>321</c:v>
                </c:pt>
                <c:pt idx="986">
                  <c:v>321</c:v>
                </c:pt>
                <c:pt idx="987">
                  <c:v>321</c:v>
                </c:pt>
                <c:pt idx="988">
                  <c:v>321</c:v>
                </c:pt>
                <c:pt idx="989">
                  <c:v>321</c:v>
                </c:pt>
                <c:pt idx="990">
                  <c:v>321</c:v>
                </c:pt>
                <c:pt idx="991">
                  <c:v>321</c:v>
                </c:pt>
                <c:pt idx="992">
                  <c:v>321</c:v>
                </c:pt>
                <c:pt idx="993">
                  <c:v>321</c:v>
                </c:pt>
                <c:pt idx="994">
                  <c:v>321</c:v>
                </c:pt>
                <c:pt idx="995">
                  <c:v>321</c:v>
                </c:pt>
                <c:pt idx="996">
                  <c:v>322</c:v>
                </c:pt>
                <c:pt idx="997">
                  <c:v>322</c:v>
                </c:pt>
                <c:pt idx="998">
                  <c:v>322</c:v>
                </c:pt>
                <c:pt idx="999">
                  <c:v>322</c:v>
                </c:pt>
                <c:pt idx="1000">
                  <c:v>323</c:v>
                </c:pt>
                <c:pt idx="1001">
                  <c:v>324</c:v>
                </c:pt>
                <c:pt idx="1002">
                  <c:v>324</c:v>
                </c:pt>
                <c:pt idx="1003">
                  <c:v>325</c:v>
                </c:pt>
                <c:pt idx="1004">
                  <c:v>326</c:v>
                </c:pt>
                <c:pt idx="1005">
                  <c:v>327</c:v>
                </c:pt>
                <c:pt idx="1006">
                  <c:v>327</c:v>
                </c:pt>
                <c:pt idx="1007">
                  <c:v>328</c:v>
                </c:pt>
                <c:pt idx="1008">
                  <c:v>329</c:v>
                </c:pt>
                <c:pt idx="1009">
                  <c:v>329</c:v>
                </c:pt>
                <c:pt idx="1010">
                  <c:v>329</c:v>
                </c:pt>
                <c:pt idx="1011">
                  <c:v>330</c:v>
                </c:pt>
                <c:pt idx="1012">
                  <c:v>331</c:v>
                </c:pt>
                <c:pt idx="1013">
                  <c:v>331</c:v>
                </c:pt>
                <c:pt idx="1014">
                  <c:v>331</c:v>
                </c:pt>
                <c:pt idx="1015">
                  <c:v>331</c:v>
                </c:pt>
                <c:pt idx="1016">
                  <c:v>332</c:v>
                </c:pt>
                <c:pt idx="1017">
                  <c:v>332</c:v>
                </c:pt>
                <c:pt idx="1018">
                  <c:v>333</c:v>
                </c:pt>
                <c:pt idx="1019">
                  <c:v>334</c:v>
                </c:pt>
                <c:pt idx="1020">
                  <c:v>335</c:v>
                </c:pt>
                <c:pt idx="1021">
                  <c:v>336</c:v>
                </c:pt>
                <c:pt idx="1022">
                  <c:v>337</c:v>
                </c:pt>
                <c:pt idx="1023">
                  <c:v>337</c:v>
                </c:pt>
                <c:pt idx="1024">
                  <c:v>337</c:v>
                </c:pt>
                <c:pt idx="1025">
                  <c:v>337</c:v>
                </c:pt>
                <c:pt idx="1026">
                  <c:v>337</c:v>
                </c:pt>
                <c:pt idx="1027">
                  <c:v>337</c:v>
                </c:pt>
                <c:pt idx="1028">
                  <c:v>338</c:v>
                </c:pt>
                <c:pt idx="1029">
                  <c:v>338</c:v>
                </c:pt>
                <c:pt idx="1030">
                  <c:v>338</c:v>
                </c:pt>
                <c:pt idx="1031">
                  <c:v>338</c:v>
                </c:pt>
                <c:pt idx="1032">
                  <c:v>338</c:v>
                </c:pt>
                <c:pt idx="1033">
                  <c:v>338</c:v>
                </c:pt>
                <c:pt idx="1034">
                  <c:v>338</c:v>
                </c:pt>
                <c:pt idx="1035">
                  <c:v>338</c:v>
                </c:pt>
                <c:pt idx="1036">
                  <c:v>338</c:v>
                </c:pt>
                <c:pt idx="1037">
                  <c:v>338</c:v>
                </c:pt>
                <c:pt idx="1038">
                  <c:v>338</c:v>
                </c:pt>
                <c:pt idx="1039">
                  <c:v>338</c:v>
                </c:pt>
                <c:pt idx="1040">
                  <c:v>338</c:v>
                </c:pt>
                <c:pt idx="1041">
                  <c:v>338</c:v>
                </c:pt>
                <c:pt idx="1042">
                  <c:v>338</c:v>
                </c:pt>
                <c:pt idx="1043">
                  <c:v>339</c:v>
                </c:pt>
                <c:pt idx="1044">
                  <c:v>340</c:v>
                </c:pt>
                <c:pt idx="1045">
                  <c:v>340</c:v>
                </c:pt>
                <c:pt idx="1046">
                  <c:v>340</c:v>
                </c:pt>
                <c:pt idx="1047">
                  <c:v>340</c:v>
                </c:pt>
                <c:pt idx="1048">
                  <c:v>340</c:v>
                </c:pt>
                <c:pt idx="1049">
                  <c:v>340</c:v>
                </c:pt>
                <c:pt idx="1050">
                  <c:v>340</c:v>
                </c:pt>
                <c:pt idx="1051">
                  <c:v>340</c:v>
                </c:pt>
                <c:pt idx="1052">
                  <c:v>340</c:v>
                </c:pt>
                <c:pt idx="1053">
                  <c:v>340</c:v>
                </c:pt>
                <c:pt idx="1054">
                  <c:v>340</c:v>
                </c:pt>
                <c:pt idx="1055">
                  <c:v>340</c:v>
                </c:pt>
                <c:pt idx="1056">
                  <c:v>340</c:v>
                </c:pt>
                <c:pt idx="1057">
                  <c:v>340</c:v>
                </c:pt>
                <c:pt idx="1058">
                  <c:v>340</c:v>
                </c:pt>
                <c:pt idx="1059">
                  <c:v>340</c:v>
                </c:pt>
                <c:pt idx="1060">
                  <c:v>340</c:v>
                </c:pt>
                <c:pt idx="1061">
                  <c:v>340</c:v>
                </c:pt>
                <c:pt idx="1062">
                  <c:v>340</c:v>
                </c:pt>
                <c:pt idx="1063">
                  <c:v>340</c:v>
                </c:pt>
                <c:pt idx="1064">
                  <c:v>340</c:v>
                </c:pt>
                <c:pt idx="1065">
                  <c:v>340</c:v>
                </c:pt>
                <c:pt idx="1066">
                  <c:v>340</c:v>
                </c:pt>
                <c:pt idx="1067">
                  <c:v>340</c:v>
                </c:pt>
                <c:pt idx="1068">
                  <c:v>340</c:v>
                </c:pt>
                <c:pt idx="1069">
                  <c:v>341</c:v>
                </c:pt>
                <c:pt idx="1070">
                  <c:v>341</c:v>
                </c:pt>
                <c:pt idx="1071">
                  <c:v>342</c:v>
                </c:pt>
                <c:pt idx="1072">
                  <c:v>342</c:v>
                </c:pt>
                <c:pt idx="1073">
                  <c:v>342</c:v>
                </c:pt>
                <c:pt idx="1074">
                  <c:v>343</c:v>
                </c:pt>
                <c:pt idx="1075">
                  <c:v>343</c:v>
                </c:pt>
                <c:pt idx="1076">
                  <c:v>343</c:v>
                </c:pt>
                <c:pt idx="1077">
                  <c:v>343</c:v>
                </c:pt>
                <c:pt idx="1078">
                  <c:v>344</c:v>
                </c:pt>
                <c:pt idx="1079">
                  <c:v>345</c:v>
                </c:pt>
                <c:pt idx="1080">
                  <c:v>345</c:v>
                </c:pt>
                <c:pt idx="1081">
                  <c:v>346</c:v>
                </c:pt>
                <c:pt idx="1082">
                  <c:v>346</c:v>
                </c:pt>
                <c:pt idx="1083">
                  <c:v>347</c:v>
                </c:pt>
                <c:pt idx="1084">
                  <c:v>348</c:v>
                </c:pt>
                <c:pt idx="1085">
                  <c:v>348</c:v>
                </c:pt>
                <c:pt idx="1086">
                  <c:v>349</c:v>
                </c:pt>
                <c:pt idx="1087">
                  <c:v>350</c:v>
                </c:pt>
                <c:pt idx="1088">
                  <c:v>350</c:v>
                </c:pt>
                <c:pt idx="1089">
                  <c:v>351</c:v>
                </c:pt>
                <c:pt idx="1090">
                  <c:v>352</c:v>
                </c:pt>
                <c:pt idx="1091">
                  <c:v>353</c:v>
                </c:pt>
                <c:pt idx="1092">
                  <c:v>353</c:v>
                </c:pt>
                <c:pt idx="1093">
                  <c:v>353</c:v>
                </c:pt>
                <c:pt idx="1094">
                  <c:v>353</c:v>
                </c:pt>
                <c:pt idx="1095">
                  <c:v>353</c:v>
                </c:pt>
                <c:pt idx="1096">
                  <c:v>353</c:v>
                </c:pt>
                <c:pt idx="1097">
                  <c:v>353</c:v>
                </c:pt>
                <c:pt idx="1098">
                  <c:v>353</c:v>
                </c:pt>
                <c:pt idx="1099">
                  <c:v>353</c:v>
                </c:pt>
                <c:pt idx="1100">
                  <c:v>354</c:v>
                </c:pt>
                <c:pt idx="1101">
                  <c:v>355</c:v>
                </c:pt>
                <c:pt idx="1102">
                  <c:v>355</c:v>
                </c:pt>
                <c:pt idx="1103">
                  <c:v>355</c:v>
                </c:pt>
                <c:pt idx="1104">
                  <c:v>355</c:v>
                </c:pt>
                <c:pt idx="1105">
                  <c:v>356</c:v>
                </c:pt>
                <c:pt idx="1106">
                  <c:v>356</c:v>
                </c:pt>
                <c:pt idx="1107">
                  <c:v>356</c:v>
                </c:pt>
                <c:pt idx="1108">
                  <c:v>357</c:v>
                </c:pt>
                <c:pt idx="1109">
                  <c:v>358</c:v>
                </c:pt>
                <c:pt idx="1110">
                  <c:v>358</c:v>
                </c:pt>
                <c:pt idx="1111">
                  <c:v>358</c:v>
                </c:pt>
                <c:pt idx="1112">
                  <c:v>358</c:v>
                </c:pt>
                <c:pt idx="1113">
                  <c:v>358</c:v>
                </c:pt>
                <c:pt idx="1114">
                  <c:v>358</c:v>
                </c:pt>
                <c:pt idx="1115">
                  <c:v>359</c:v>
                </c:pt>
                <c:pt idx="1116">
                  <c:v>359</c:v>
                </c:pt>
                <c:pt idx="1117">
                  <c:v>359</c:v>
                </c:pt>
                <c:pt idx="1118">
                  <c:v>359</c:v>
                </c:pt>
                <c:pt idx="1119">
                  <c:v>360</c:v>
                </c:pt>
                <c:pt idx="1120">
                  <c:v>360</c:v>
                </c:pt>
                <c:pt idx="1121">
                  <c:v>360</c:v>
                </c:pt>
                <c:pt idx="1122">
                  <c:v>360</c:v>
                </c:pt>
                <c:pt idx="1123">
                  <c:v>360</c:v>
                </c:pt>
                <c:pt idx="1124">
                  <c:v>360</c:v>
                </c:pt>
                <c:pt idx="1125">
                  <c:v>360</c:v>
                </c:pt>
                <c:pt idx="1126">
                  <c:v>361</c:v>
                </c:pt>
                <c:pt idx="1127">
                  <c:v>361</c:v>
                </c:pt>
                <c:pt idx="1128">
                  <c:v>362</c:v>
                </c:pt>
                <c:pt idx="1129">
                  <c:v>362</c:v>
                </c:pt>
                <c:pt idx="1130">
                  <c:v>362</c:v>
                </c:pt>
                <c:pt idx="1131">
                  <c:v>363</c:v>
                </c:pt>
                <c:pt idx="1132">
                  <c:v>364</c:v>
                </c:pt>
                <c:pt idx="1133">
                  <c:v>365</c:v>
                </c:pt>
                <c:pt idx="1134">
                  <c:v>365</c:v>
                </c:pt>
                <c:pt idx="1135">
                  <c:v>365</c:v>
                </c:pt>
                <c:pt idx="1136">
                  <c:v>365</c:v>
                </c:pt>
                <c:pt idx="1137">
                  <c:v>365</c:v>
                </c:pt>
                <c:pt idx="1138">
                  <c:v>365</c:v>
                </c:pt>
                <c:pt idx="1139">
                  <c:v>365</c:v>
                </c:pt>
                <c:pt idx="1140">
                  <c:v>366</c:v>
                </c:pt>
                <c:pt idx="1141">
                  <c:v>367</c:v>
                </c:pt>
                <c:pt idx="1142">
                  <c:v>367</c:v>
                </c:pt>
                <c:pt idx="1143">
                  <c:v>367</c:v>
                </c:pt>
                <c:pt idx="1144">
                  <c:v>367</c:v>
                </c:pt>
                <c:pt idx="1145">
                  <c:v>368</c:v>
                </c:pt>
                <c:pt idx="1146">
                  <c:v>368</c:v>
                </c:pt>
                <c:pt idx="1147">
                  <c:v>369</c:v>
                </c:pt>
                <c:pt idx="1148">
                  <c:v>369</c:v>
                </c:pt>
                <c:pt idx="1149">
                  <c:v>370</c:v>
                </c:pt>
                <c:pt idx="1150">
                  <c:v>370</c:v>
                </c:pt>
                <c:pt idx="1151">
                  <c:v>370</c:v>
                </c:pt>
                <c:pt idx="1152">
                  <c:v>371</c:v>
                </c:pt>
                <c:pt idx="1153">
                  <c:v>371</c:v>
                </c:pt>
                <c:pt idx="1154">
                  <c:v>371</c:v>
                </c:pt>
                <c:pt idx="1155">
                  <c:v>371</c:v>
                </c:pt>
                <c:pt idx="1156">
                  <c:v>371</c:v>
                </c:pt>
                <c:pt idx="1157">
                  <c:v>371</c:v>
                </c:pt>
                <c:pt idx="1158">
                  <c:v>371</c:v>
                </c:pt>
                <c:pt idx="1159">
                  <c:v>371</c:v>
                </c:pt>
                <c:pt idx="1160">
                  <c:v>372</c:v>
                </c:pt>
                <c:pt idx="1161">
                  <c:v>372</c:v>
                </c:pt>
                <c:pt idx="1162">
                  <c:v>372</c:v>
                </c:pt>
                <c:pt idx="1163">
                  <c:v>372</c:v>
                </c:pt>
                <c:pt idx="1164">
                  <c:v>372</c:v>
                </c:pt>
                <c:pt idx="1165">
                  <c:v>373</c:v>
                </c:pt>
                <c:pt idx="1166">
                  <c:v>373</c:v>
                </c:pt>
                <c:pt idx="1167">
                  <c:v>374</c:v>
                </c:pt>
                <c:pt idx="1168">
                  <c:v>375</c:v>
                </c:pt>
                <c:pt idx="1169">
                  <c:v>376</c:v>
                </c:pt>
                <c:pt idx="1170">
                  <c:v>377</c:v>
                </c:pt>
                <c:pt idx="1171">
                  <c:v>377</c:v>
                </c:pt>
                <c:pt idx="1172">
                  <c:v>378</c:v>
                </c:pt>
                <c:pt idx="1173">
                  <c:v>378</c:v>
                </c:pt>
                <c:pt idx="1174">
                  <c:v>378</c:v>
                </c:pt>
                <c:pt idx="1175">
                  <c:v>378</c:v>
                </c:pt>
                <c:pt idx="1176">
                  <c:v>378</c:v>
                </c:pt>
                <c:pt idx="1177">
                  <c:v>378</c:v>
                </c:pt>
                <c:pt idx="1178">
                  <c:v>378</c:v>
                </c:pt>
                <c:pt idx="1179">
                  <c:v>378</c:v>
                </c:pt>
                <c:pt idx="1180">
                  <c:v>378</c:v>
                </c:pt>
                <c:pt idx="1181">
                  <c:v>378</c:v>
                </c:pt>
                <c:pt idx="1182">
                  <c:v>378</c:v>
                </c:pt>
                <c:pt idx="1183">
                  <c:v>379</c:v>
                </c:pt>
                <c:pt idx="1184">
                  <c:v>380</c:v>
                </c:pt>
                <c:pt idx="1185">
                  <c:v>380</c:v>
                </c:pt>
                <c:pt idx="1186">
                  <c:v>380</c:v>
                </c:pt>
                <c:pt idx="1187">
                  <c:v>380</c:v>
                </c:pt>
                <c:pt idx="1188">
                  <c:v>380</c:v>
                </c:pt>
                <c:pt idx="1189">
                  <c:v>380</c:v>
                </c:pt>
                <c:pt idx="1190">
                  <c:v>380</c:v>
                </c:pt>
                <c:pt idx="1191">
                  <c:v>380</c:v>
                </c:pt>
                <c:pt idx="1192">
                  <c:v>381</c:v>
                </c:pt>
                <c:pt idx="1193">
                  <c:v>382</c:v>
                </c:pt>
                <c:pt idx="1194">
                  <c:v>383</c:v>
                </c:pt>
                <c:pt idx="1195">
                  <c:v>383</c:v>
                </c:pt>
                <c:pt idx="1196">
                  <c:v>383</c:v>
                </c:pt>
                <c:pt idx="1197">
                  <c:v>383</c:v>
                </c:pt>
                <c:pt idx="1198">
                  <c:v>384</c:v>
                </c:pt>
                <c:pt idx="1199">
                  <c:v>385</c:v>
                </c:pt>
                <c:pt idx="1200">
                  <c:v>386</c:v>
                </c:pt>
                <c:pt idx="1201">
                  <c:v>386</c:v>
                </c:pt>
                <c:pt idx="1202">
                  <c:v>386</c:v>
                </c:pt>
                <c:pt idx="1203">
                  <c:v>386</c:v>
                </c:pt>
                <c:pt idx="1204">
                  <c:v>386</c:v>
                </c:pt>
                <c:pt idx="1205">
                  <c:v>386</c:v>
                </c:pt>
                <c:pt idx="1206">
                  <c:v>386</c:v>
                </c:pt>
                <c:pt idx="1207">
                  <c:v>387</c:v>
                </c:pt>
                <c:pt idx="1208">
                  <c:v>388</c:v>
                </c:pt>
                <c:pt idx="1209">
                  <c:v>388</c:v>
                </c:pt>
                <c:pt idx="1210">
                  <c:v>388</c:v>
                </c:pt>
                <c:pt idx="1211">
                  <c:v>388</c:v>
                </c:pt>
                <c:pt idx="1212">
                  <c:v>389</c:v>
                </c:pt>
                <c:pt idx="1213">
                  <c:v>389</c:v>
                </c:pt>
                <c:pt idx="1214">
                  <c:v>390</c:v>
                </c:pt>
                <c:pt idx="1215">
                  <c:v>390</c:v>
                </c:pt>
                <c:pt idx="1216">
                  <c:v>390</c:v>
                </c:pt>
                <c:pt idx="1217">
                  <c:v>391</c:v>
                </c:pt>
                <c:pt idx="1218">
                  <c:v>391</c:v>
                </c:pt>
                <c:pt idx="1219">
                  <c:v>392</c:v>
                </c:pt>
                <c:pt idx="1220">
                  <c:v>392</c:v>
                </c:pt>
                <c:pt idx="1221">
                  <c:v>392</c:v>
                </c:pt>
                <c:pt idx="1222">
                  <c:v>392</c:v>
                </c:pt>
                <c:pt idx="1223">
                  <c:v>393</c:v>
                </c:pt>
                <c:pt idx="1224">
                  <c:v>393</c:v>
                </c:pt>
                <c:pt idx="1225">
                  <c:v>394</c:v>
                </c:pt>
                <c:pt idx="1226">
                  <c:v>394</c:v>
                </c:pt>
                <c:pt idx="1227">
                  <c:v>394</c:v>
                </c:pt>
                <c:pt idx="1228">
                  <c:v>394</c:v>
                </c:pt>
                <c:pt idx="1229">
                  <c:v>394</c:v>
                </c:pt>
                <c:pt idx="1230">
                  <c:v>395</c:v>
                </c:pt>
                <c:pt idx="1231">
                  <c:v>395</c:v>
                </c:pt>
                <c:pt idx="1232">
                  <c:v>396</c:v>
                </c:pt>
                <c:pt idx="1233">
                  <c:v>396</c:v>
                </c:pt>
                <c:pt idx="1234">
                  <c:v>396</c:v>
                </c:pt>
                <c:pt idx="1235">
                  <c:v>396</c:v>
                </c:pt>
                <c:pt idx="1236">
                  <c:v>397</c:v>
                </c:pt>
                <c:pt idx="1237">
                  <c:v>398</c:v>
                </c:pt>
                <c:pt idx="1238">
                  <c:v>399</c:v>
                </c:pt>
                <c:pt idx="1239">
                  <c:v>399</c:v>
                </c:pt>
                <c:pt idx="1240">
                  <c:v>400</c:v>
                </c:pt>
                <c:pt idx="1241">
                  <c:v>401</c:v>
                </c:pt>
                <c:pt idx="1242">
                  <c:v>401</c:v>
                </c:pt>
                <c:pt idx="1243">
                  <c:v>402</c:v>
                </c:pt>
                <c:pt idx="1244">
                  <c:v>403</c:v>
                </c:pt>
                <c:pt idx="1245">
                  <c:v>404</c:v>
                </c:pt>
                <c:pt idx="1246">
                  <c:v>405</c:v>
                </c:pt>
                <c:pt idx="1247">
                  <c:v>406</c:v>
                </c:pt>
                <c:pt idx="1248">
                  <c:v>406</c:v>
                </c:pt>
                <c:pt idx="1249">
                  <c:v>406</c:v>
                </c:pt>
                <c:pt idx="1250">
                  <c:v>406</c:v>
                </c:pt>
                <c:pt idx="1251">
                  <c:v>407</c:v>
                </c:pt>
                <c:pt idx="1252">
                  <c:v>407</c:v>
                </c:pt>
                <c:pt idx="1253">
                  <c:v>407</c:v>
                </c:pt>
                <c:pt idx="1254">
                  <c:v>408</c:v>
                </c:pt>
                <c:pt idx="1255">
                  <c:v>409</c:v>
                </c:pt>
                <c:pt idx="1256">
                  <c:v>409</c:v>
                </c:pt>
                <c:pt idx="1257">
                  <c:v>409</c:v>
                </c:pt>
                <c:pt idx="1258">
                  <c:v>410</c:v>
                </c:pt>
                <c:pt idx="1259">
                  <c:v>411</c:v>
                </c:pt>
                <c:pt idx="1260">
                  <c:v>411</c:v>
                </c:pt>
                <c:pt idx="1261">
                  <c:v>412</c:v>
                </c:pt>
                <c:pt idx="1262">
                  <c:v>413</c:v>
                </c:pt>
                <c:pt idx="1263">
                  <c:v>414</c:v>
                </c:pt>
                <c:pt idx="1264">
                  <c:v>414</c:v>
                </c:pt>
                <c:pt idx="1265">
                  <c:v>415</c:v>
                </c:pt>
                <c:pt idx="1266">
                  <c:v>415</c:v>
                </c:pt>
                <c:pt idx="1267">
                  <c:v>415</c:v>
                </c:pt>
                <c:pt idx="1268">
                  <c:v>416</c:v>
                </c:pt>
                <c:pt idx="1269">
                  <c:v>416</c:v>
                </c:pt>
                <c:pt idx="1270">
                  <c:v>416</c:v>
                </c:pt>
                <c:pt idx="1271">
                  <c:v>417</c:v>
                </c:pt>
                <c:pt idx="1272">
                  <c:v>418</c:v>
                </c:pt>
                <c:pt idx="1273">
                  <c:v>419</c:v>
                </c:pt>
                <c:pt idx="1274">
                  <c:v>419</c:v>
                </c:pt>
                <c:pt idx="1275">
                  <c:v>419</c:v>
                </c:pt>
                <c:pt idx="1276">
                  <c:v>419</c:v>
                </c:pt>
                <c:pt idx="1277">
                  <c:v>419</c:v>
                </c:pt>
                <c:pt idx="1278">
                  <c:v>419</c:v>
                </c:pt>
                <c:pt idx="1279">
                  <c:v>419</c:v>
                </c:pt>
                <c:pt idx="1280">
                  <c:v>419</c:v>
                </c:pt>
                <c:pt idx="1281">
                  <c:v>419</c:v>
                </c:pt>
                <c:pt idx="1282">
                  <c:v>419</c:v>
                </c:pt>
                <c:pt idx="1283">
                  <c:v>419</c:v>
                </c:pt>
                <c:pt idx="1284">
                  <c:v>419</c:v>
                </c:pt>
                <c:pt idx="1285">
                  <c:v>419</c:v>
                </c:pt>
                <c:pt idx="1286">
                  <c:v>419</c:v>
                </c:pt>
                <c:pt idx="1287">
                  <c:v>419</c:v>
                </c:pt>
                <c:pt idx="1288">
                  <c:v>419</c:v>
                </c:pt>
                <c:pt idx="1289">
                  <c:v>419</c:v>
                </c:pt>
                <c:pt idx="1290">
                  <c:v>419</c:v>
                </c:pt>
                <c:pt idx="1291">
                  <c:v>419</c:v>
                </c:pt>
                <c:pt idx="1292">
                  <c:v>419</c:v>
                </c:pt>
                <c:pt idx="1293">
                  <c:v>419</c:v>
                </c:pt>
                <c:pt idx="1294">
                  <c:v>420</c:v>
                </c:pt>
                <c:pt idx="1295">
                  <c:v>421</c:v>
                </c:pt>
                <c:pt idx="1296">
                  <c:v>421</c:v>
                </c:pt>
                <c:pt idx="1297">
                  <c:v>421</c:v>
                </c:pt>
                <c:pt idx="1298">
                  <c:v>421</c:v>
                </c:pt>
                <c:pt idx="1299">
                  <c:v>421</c:v>
                </c:pt>
                <c:pt idx="1300">
                  <c:v>421</c:v>
                </c:pt>
                <c:pt idx="1301">
                  <c:v>421</c:v>
                </c:pt>
                <c:pt idx="1302">
                  <c:v>422</c:v>
                </c:pt>
                <c:pt idx="1303">
                  <c:v>422</c:v>
                </c:pt>
                <c:pt idx="1304">
                  <c:v>423</c:v>
                </c:pt>
                <c:pt idx="1305">
                  <c:v>424</c:v>
                </c:pt>
                <c:pt idx="1306">
                  <c:v>425</c:v>
                </c:pt>
                <c:pt idx="1307">
                  <c:v>425</c:v>
                </c:pt>
                <c:pt idx="1308">
                  <c:v>425</c:v>
                </c:pt>
                <c:pt idx="1309">
                  <c:v>426</c:v>
                </c:pt>
                <c:pt idx="1310">
                  <c:v>427</c:v>
                </c:pt>
                <c:pt idx="1311">
                  <c:v>428</c:v>
                </c:pt>
                <c:pt idx="1312">
                  <c:v>429</c:v>
                </c:pt>
                <c:pt idx="1313">
                  <c:v>430</c:v>
                </c:pt>
                <c:pt idx="1314">
                  <c:v>431</c:v>
                </c:pt>
                <c:pt idx="1315">
                  <c:v>432</c:v>
                </c:pt>
                <c:pt idx="1316">
                  <c:v>433</c:v>
                </c:pt>
                <c:pt idx="1317">
                  <c:v>434</c:v>
                </c:pt>
                <c:pt idx="1318">
                  <c:v>434</c:v>
                </c:pt>
                <c:pt idx="1319">
                  <c:v>435</c:v>
                </c:pt>
                <c:pt idx="1320">
                  <c:v>435</c:v>
                </c:pt>
                <c:pt idx="1321">
                  <c:v>436</c:v>
                </c:pt>
                <c:pt idx="1322">
                  <c:v>437</c:v>
                </c:pt>
                <c:pt idx="1323">
                  <c:v>438</c:v>
                </c:pt>
                <c:pt idx="1324">
                  <c:v>439</c:v>
                </c:pt>
                <c:pt idx="1325">
                  <c:v>440</c:v>
                </c:pt>
                <c:pt idx="1326">
                  <c:v>441</c:v>
                </c:pt>
                <c:pt idx="1327">
                  <c:v>442</c:v>
                </c:pt>
                <c:pt idx="1328">
                  <c:v>443</c:v>
                </c:pt>
                <c:pt idx="1329">
                  <c:v>444</c:v>
                </c:pt>
                <c:pt idx="1330">
                  <c:v>445</c:v>
                </c:pt>
                <c:pt idx="1331">
                  <c:v>446</c:v>
                </c:pt>
                <c:pt idx="1332">
                  <c:v>447</c:v>
                </c:pt>
                <c:pt idx="1333">
                  <c:v>447</c:v>
                </c:pt>
                <c:pt idx="1334">
                  <c:v>447</c:v>
                </c:pt>
                <c:pt idx="1335">
                  <c:v>447</c:v>
                </c:pt>
                <c:pt idx="1336">
                  <c:v>447</c:v>
                </c:pt>
                <c:pt idx="1337">
                  <c:v>447</c:v>
                </c:pt>
                <c:pt idx="1338">
                  <c:v>448</c:v>
                </c:pt>
                <c:pt idx="1339">
                  <c:v>449</c:v>
                </c:pt>
                <c:pt idx="1340">
                  <c:v>449</c:v>
                </c:pt>
                <c:pt idx="1341">
                  <c:v>450</c:v>
                </c:pt>
                <c:pt idx="1342">
                  <c:v>451</c:v>
                </c:pt>
                <c:pt idx="1343">
                  <c:v>452</c:v>
                </c:pt>
                <c:pt idx="1344">
                  <c:v>452</c:v>
                </c:pt>
                <c:pt idx="1345">
                  <c:v>452</c:v>
                </c:pt>
                <c:pt idx="1346">
                  <c:v>452</c:v>
                </c:pt>
                <c:pt idx="1347">
                  <c:v>452</c:v>
                </c:pt>
                <c:pt idx="1348">
                  <c:v>452</c:v>
                </c:pt>
                <c:pt idx="1349">
                  <c:v>452</c:v>
                </c:pt>
                <c:pt idx="1350">
                  <c:v>453</c:v>
                </c:pt>
                <c:pt idx="1351">
                  <c:v>454</c:v>
                </c:pt>
                <c:pt idx="1352">
                  <c:v>455</c:v>
                </c:pt>
                <c:pt idx="1353">
                  <c:v>456</c:v>
                </c:pt>
                <c:pt idx="1354">
                  <c:v>457</c:v>
                </c:pt>
                <c:pt idx="1355">
                  <c:v>457</c:v>
                </c:pt>
                <c:pt idx="1356">
                  <c:v>457</c:v>
                </c:pt>
                <c:pt idx="1357">
                  <c:v>457</c:v>
                </c:pt>
                <c:pt idx="1358">
                  <c:v>457</c:v>
                </c:pt>
                <c:pt idx="1359">
                  <c:v>457</c:v>
                </c:pt>
                <c:pt idx="1360">
                  <c:v>457</c:v>
                </c:pt>
                <c:pt idx="1361">
                  <c:v>457</c:v>
                </c:pt>
                <c:pt idx="1362">
                  <c:v>457</c:v>
                </c:pt>
                <c:pt idx="1363">
                  <c:v>457</c:v>
                </c:pt>
                <c:pt idx="1364">
                  <c:v>457</c:v>
                </c:pt>
                <c:pt idx="1365">
                  <c:v>457</c:v>
                </c:pt>
                <c:pt idx="1366">
                  <c:v>457</c:v>
                </c:pt>
                <c:pt idx="1367">
                  <c:v>458</c:v>
                </c:pt>
                <c:pt idx="1368">
                  <c:v>459</c:v>
                </c:pt>
                <c:pt idx="1369">
                  <c:v>459</c:v>
                </c:pt>
                <c:pt idx="1370">
                  <c:v>459</c:v>
                </c:pt>
                <c:pt idx="1371">
                  <c:v>460</c:v>
                </c:pt>
                <c:pt idx="1372">
                  <c:v>460</c:v>
                </c:pt>
                <c:pt idx="1373">
                  <c:v>460</c:v>
                </c:pt>
                <c:pt idx="1374">
                  <c:v>460</c:v>
                </c:pt>
                <c:pt idx="1375">
                  <c:v>460</c:v>
                </c:pt>
                <c:pt idx="1376">
                  <c:v>460</c:v>
                </c:pt>
                <c:pt idx="1377">
                  <c:v>461</c:v>
                </c:pt>
                <c:pt idx="1378">
                  <c:v>461</c:v>
                </c:pt>
                <c:pt idx="1379">
                  <c:v>461</c:v>
                </c:pt>
                <c:pt idx="1380">
                  <c:v>461</c:v>
                </c:pt>
                <c:pt idx="1381">
                  <c:v>461</c:v>
                </c:pt>
                <c:pt idx="1382">
                  <c:v>461</c:v>
                </c:pt>
                <c:pt idx="1383">
                  <c:v>461</c:v>
                </c:pt>
                <c:pt idx="1384">
                  <c:v>461</c:v>
                </c:pt>
                <c:pt idx="1385">
                  <c:v>462</c:v>
                </c:pt>
                <c:pt idx="1386">
                  <c:v>462</c:v>
                </c:pt>
                <c:pt idx="1387">
                  <c:v>462</c:v>
                </c:pt>
                <c:pt idx="1388">
                  <c:v>462</c:v>
                </c:pt>
                <c:pt idx="1389">
                  <c:v>462</c:v>
                </c:pt>
                <c:pt idx="1390">
                  <c:v>462</c:v>
                </c:pt>
                <c:pt idx="1391">
                  <c:v>462</c:v>
                </c:pt>
                <c:pt idx="1392">
                  <c:v>463</c:v>
                </c:pt>
                <c:pt idx="1393">
                  <c:v>463</c:v>
                </c:pt>
                <c:pt idx="1394">
                  <c:v>463</c:v>
                </c:pt>
                <c:pt idx="1395">
                  <c:v>463</c:v>
                </c:pt>
                <c:pt idx="1396">
                  <c:v>464</c:v>
                </c:pt>
                <c:pt idx="1397">
                  <c:v>465</c:v>
                </c:pt>
                <c:pt idx="1398">
                  <c:v>465</c:v>
                </c:pt>
                <c:pt idx="1399">
                  <c:v>465</c:v>
                </c:pt>
                <c:pt idx="1400">
                  <c:v>465</c:v>
                </c:pt>
                <c:pt idx="1401">
                  <c:v>466</c:v>
                </c:pt>
                <c:pt idx="1402">
                  <c:v>466</c:v>
                </c:pt>
                <c:pt idx="1403">
                  <c:v>467</c:v>
                </c:pt>
                <c:pt idx="1404">
                  <c:v>467</c:v>
                </c:pt>
                <c:pt idx="1405">
                  <c:v>468</c:v>
                </c:pt>
                <c:pt idx="1406">
                  <c:v>469</c:v>
                </c:pt>
                <c:pt idx="1407">
                  <c:v>469</c:v>
                </c:pt>
                <c:pt idx="1408">
                  <c:v>469</c:v>
                </c:pt>
                <c:pt idx="1409">
                  <c:v>469</c:v>
                </c:pt>
                <c:pt idx="1410">
                  <c:v>470</c:v>
                </c:pt>
                <c:pt idx="1411">
                  <c:v>470</c:v>
                </c:pt>
                <c:pt idx="1412">
                  <c:v>471</c:v>
                </c:pt>
                <c:pt idx="1413">
                  <c:v>472</c:v>
                </c:pt>
                <c:pt idx="1414">
                  <c:v>473</c:v>
                </c:pt>
                <c:pt idx="1415">
                  <c:v>473</c:v>
                </c:pt>
                <c:pt idx="1416">
                  <c:v>473</c:v>
                </c:pt>
                <c:pt idx="1417">
                  <c:v>474</c:v>
                </c:pt>
                <c:pt idx="1418">
                  <c:v>475</c:v>
                </c:pt>
                <c:pt idx="1419">
                  <c:v>476</c:v>
                </c:pt>
                <c:pt idx="1420">
                  <c:v>476</c:v>
                </c:pt>
                <c:pt idx="1421">
                  <c:v>477</c:v>
                </c:pt>
                <c:pt idx="1422">
                  <c:v>477</c:v>
                </c:pt>
                <c:pt idx="1423">
                  <c:v>478</c:v>
                </c:pt>
                <c:pt idx="1424">
                  <c:v>479</c:v>
                </c:pt>
                <c:pt idx="1425">
                  <c:v>480</c:v>
                </c:pt>
                <c:pt idx="1426">
                  <c:v>480</c:v>
                </c:pt>
                <c:pt idx="1427">
                  <c:v>481</c:v>
                </c:pt>
                <c:pt idx="1428">
                  <c:v>482</c:v>
                </c:pt>
                <c:pt idx="1429">
                  <c:v>482</c:v>
                </c:pt>
                <c:pt idx="1430">
                  <c:v>483</c:v>
                </c:pt>
                <c:pt idx="1431">
                  <c:v>483</c:v>
                </c:pt>
                <c:pt idx="1432">
                  <c:v>483</c:v>
                </c:pt>
                <c:pt idx="1433">
                  <c:v>483</c:v>
                </c:pt>
                <c:pt idx="1434">
                  <c:v>483</c:v>
                </c:pt>
                <c:pt idx="1435">
                  <c:v>483</c:v>
                </c:pt>
                <c:pt idx="1436">
                  <c:v>483</c:v>
                </c:pt>
                <c:pt idx="1437">
                  <c:v>483</c:v>
                </c:pt>
                <c:pt idx="1438">
                  <c:v>483</c:v>
                </c:pt>
                <c:pt idx="1439">
                  <c:v>483</c:v>
                </c:pt>
                <c:pt idx="1440">
                  <c:v>483</c:v>
                </c:pt>
                <c:pt idx="1441">
                  <c:v>483</c:v>
                </c:pt>
                <c:pt idx="1442">
                  <c:v>483</c:v>
                </c:pt>
                <c:pt idx="1443">
                  <c:v>484</c:v>
                </c:pt>
                <c:pt idx="1444">
                  <c:v>485</c:v>
                </c:pt>
                <c:pt idx="1445">
                  <c:v>485</c:v>
                </c:pt>
                <c:pt idx="1446">
                  <c:v>485</c:v>
                </c:pt>
                <c:pt idx="1447">
                  <c:v>486</c:v>
                </c:pt>
                <c:pt idx="1448">
                  <c:v>486</c:v>
                </c:pt>
                <c:pt idx="1449">
                  <c:v>487</c:v>
                </c:pt>
                <c:pt idx="1450">
                  <c:v>487</c:v>
                </c:pt>
                <c:pt idx="1451">
                  <c:v>487</c:v>
                </c:pt>
                <c:pt idx="1452">
                  <c:v>487</c:v>
                </c:pt>
                <c:pt idx="1453">
                  <c:v>487</c:v>
                </c:pt>
                <c:pt idx="1454">
                  <c:v>487</c:v>
                </c:pt>
                <c:pt idx="1455">
                  <c:v>487</c:v>
                </c:pt>
                <c:pt idx="1456">
                  <c:v>487</c:v>
                </c:pt>
                <c:pt idx="1457">
                  <c:v>487</c:v>
                </c:pt>
                <c:pt idx="1458">
                  <c:v>487</c:v>
                </c:pt>
                <c:pt idx="1459">
                  <c:v>487</c:v>
                </c:pt>
                <c:pt idx="1460">
                  <c:v>487</c:v>
                </c:pt>
                <c:pt idx="1461">
                  <c:v>487</c:v>
                </c:pt>
                <c:pt idx="1462">
                  <c:v>487</c:v>
                </c:pt>
                <c:pt idx="1463">
                  <c:v>487</c:v>
                </c:pt>
                <c:pt idx="1464">
                  <c:v>487</c:v>
                </c:pt>
                <c:pt idx="1465">
                  <c:v>488</c:v>
                </c:pt>
                <c:pt idx="1466">
                  <c:v>488</c:v>
                </c:pt>
                <c:pt idx="1467">
                  <c:v>488</c:v>
                </c:pt>
                <c:pt idx="1468">
                  <c:v>488</c:v>
                </c:pt>
                <c:pt idx="1469">
                  <c:v>488</c:v>
                </c:pt>
                <c:pt idx="1470">
                  <c:v>489</c:v>
                </c:pt>
                <c:pt idx="1471">
                  <c:v>490</c:v>
                </c:pt>
                <c:pt idx="1472">
                  <c:v>490</c:v>
                </c:pt>
                <c:pt idx="1473">
                  <c:v>490</c:v>
                </c:pt>
                <c:pt idx="1474">
                  <c:v>490</c:v>
                </c:pt>
                <c:pt idx="1475">
                  <c:v>490</c:v>
                </c:pt>
                <c:pt idx="1476">
                  <c:v>491</c:v>
                </c:pt>
                <c:pt idx="1477">
                  <c:v>491</c:v>
                </c:pt>
                <c:pt idx="1478">
                  <c:v>492</c:v>
                </c:pt>
                <c:pt idx="1479">
                  <c:v>492</c:v>
                </c:pt>
                <c:pt idx="1480">
                  <c:v>493</c:v>
                </c:pt>
                <c:pt idx="1481">
                  <c:v>494</c:v>
                </c:pt>
                <c:pt idx="1482">
                  <c:v>494</c:v>
                </c:pt>
                <c:pt idx="1483">
                  <c:v>494</c:v>
                </c:pt>
                <c:pt idx="1484">
                  <c:v>494</c:v>
                </c:pt>
                <c:pt idx="1485">
                  <c:v>494</c:v>
                </c:pt>
                <c:pt idx="1486">
                  <c:v>495</c:v>
                </c:pt>
                <c:pt idx="1487">
                  <c:v>495</c:v>
                </c:pt>
                <c:pt idx="1488">
                  <c:v>495</c:v>
                </c:pt>
                <c:pt idx="1489">
                  <c:v>495</c:v>
                </c:pt>
                <c:pt idx="1490">
                  <c:v>496</c:v>
                </c:pt>
                <c:pt idx="1491">
                  <c:v>497</c:v>
                </c:pt>
                <c:pt idx="1492">
                  <c:v>497</c:v>
                </c:pt>
                <c:pt idx="1493">
                  <c:v>498</c:v>
                </c:pt>
                <c:pt idx="1494">
                  <c:v>498</c:v>
                </c:pt>
                <c:pt idx="1495">
                  <c:v>499</c:v>
                </c:pt>
                <c:pt idx="1496">
                  <c:v>499</c:v>
                </c:pt>
                <c:pt idx="1497">
                  <c:v>499</c:v>
                </c:pt>
                <c:pt idx="1498">
                  <c:v>500</c:v>
                </c:pt>
                <c:pt idx="1499">
                  <c:v>501</c:v>
                </c:pt>
                <c:pt idx="1500">
                  <c:v>501</c:v>
                </c:pt>
                <c:pt idx="1501">
                  <c:v>501</c:v>
                </c:pt>
                <c:pt idx="1502">
                  <c:v>501</c:v>
                </c:pt>
                <c:pt idx="1503">
                  <c:v>501</c:v>
                </c:pt>
                <c:pt idx="1504">
                  <c:v>501</c:v>
                </c:pt>
                <c:pt idx="1505">
                  <c:v>501</c:v>
                </c:pt>
                <c:pt idx="1506">
                  <c:v>501</c:v>
                </c:pt>
                <c:pt idx="1507">
                  <c:v>501</c:v>
                </c:pt>
                <c:pt idx="1508">
                  <c:v>501</c:v>
                </c:pt>
                <c:pt idx="1509">
                  <c:v>501</c:v>
                </c:pt>
                <c:pt idx="1510">
                  <c:v>501</c:v>
                </c:pt>
                <c:pt idx="1511">
                  <c:v>502</c:v>
                </c:pt>
                <c:pt idx="1512">
                  <c:v>502</c:v>
                </c:pt>
                <c:pt idx="1513">
                  <c:v>502</c:v>
                </c:pt>
                <c:pt idx="1514">
                  <c:v>502</c:v>
                </c:pt>
                <c:pt idx="1515">
                  <c:v>502</c:v>
                </c:pt>
                <c:pt idx="1516">
                  <c:v>503</c:v>
                </c:pt>
                <c:pt idx="1517">
                  <c:v>503</c:v>
                </c:pt>
                <c:pt idx="1518">
                  <c:v>503</c:v>
                </c:pt>
                <c:pt idx="1519">
                  <c:v>504</c:v>
                </c:pt>
                <c:pt idx="1520">
                  <c:v>505</c:v>
                </c:pt>
                <c:pt idx="1521">
                  <c:v>506</c:v>
                </c:pt>
                <c:pt idx="1522">
                  <c:v>506</c:v>
                </c:pt>
                <c:pt idx="1523">
                  <c:v>506</c:v>
                </c:pt>
                <c:pt idx="1524">
                  <c:v>506</c:v>
                </c:pt>
                <c:pt idx="1525">
                  <c:v>506</c:v>
                </c:pt>
                <c:pt idx="1526">
                  <c:v>506</c:v>
                </c:pt>
                <c:pt idx="1527">
                  <c:v>506</c:v>
                </c:pt>
                <c:pt idx="1528">
                  <c:v>506</c:v>
                </c:pt>
                <c:pt idx="1529">
                  <c:v>506</c:v>
                </c:pt>
                <c:pt idx="1530">
                  <c:v>507</c:v>
                </c:pt>
                <c:pt idx="1531">
                  <c:v>508</c:v>
                </c:pt>
                <c:pt idx="1532">
                  <c:v>508</c:v>
                </c:pt>
                <c:pt idx="1533">
                  <c:v>508</c:v>
                </c:pt>
                <c:pt idx="1534">
                  <c:v>508</c:v>
                </c:pt>
                <c:pt idx="1535">
                  <c:v>508</c:v>
                </c:pt>
                <c:pt idx="1536">
                  <c:v>508</c:v>
                </c:pt>
                <c:pt idx="1537">
                  <c:v>509</c:v>
                </c:pt>
                <c:pt idx="1538">
                  <c:v>509</c:v>
                </c:pt>
                <c:pt idx="1539">
                  <c:v>510</c:v>
                </c:pt>
                <c:pt idx="1540">
                  <c:v>510</c:v>
                </c:pt>
                <c:pt idx="1541">
                  <c:v>510</c:v>
                </c:pt>
                <c:pt idx="1542">
                  <c:v>510</c:v>
                </c:pt>
                <c:pt idx="1543">
                  <c:v>510</c:v>
                </c:pt>
                <c:pt idx="1544">
                  <c:v>510</c:v>
                </c:pt>
                <c:pt idx="1545">
                  <c:v>511</c:v>
                </c:pt>
                <c:pt idx="1546">
                  <c:v>511</c:v>
                </c:pt>
                <c:pt idx="1547">
                  <c:v>511</c:v>
                </c:pt>
                <c:pt idx="1548">
                  <c:v>511</c:v>
                </c:pt>
                <c:pt idx="1549">
                  <c:v>511</c:v>
                </c:pt>
                <c:pt idx="1550">
                  <c:v>511</c:v>
                </c:pt>
                <c:pt idx="1551">
                  <c:v>512</c:v>
                </c:pt>
                <c:pt idx="1552">
                  <c:v>513</c:v>
                </c:pt>
                <c:pt idx="1553">
                  <c:v>514</c:v>
                </c:pt>
                <c:pt idx="1554">
                  <c:v>515</c:v>
                </c:pt>
                <c:pt idx="1555">
                  <c:v>516</c:v>
                </c:pt>
                <c:pt idx="1556">
                  <c:v>517</c:v>
                </c:pt>
                <c:pt idx="1557">
                  <c:v>518</c:v>
                </c:pt>
                <c:pt idx="1558">
                  <c:v>518</c:v>
                </c:pt>
                <c:pt idx="1559">
                  <c:v>518</c:v>
                </c:pt>
                <c:pt idx="1560">
                  <c:v>518</c:v>
                </c:pt>
                <c:pt idx="1561">
                  <c:v>518</c:v>
                </c:pt>
                <c:pt idx="1562">
                  <c:v>518</c:v>
                </c:pt>
                <c:pt idx="1563">
                  <c:v>518</c:v>
                </c:pt>
                <c:pt idx="1564">
                  <c:v>518</c:v>
                </c:pt>
                <c:pt idx="1565">
                  <c:v>519</c:v>
                </c:pt>
                <c:pt idx="1566">
                  <c:v>519</c:v>
                </c:pt>
                <c:pt idx="1567">
                  <c:v>519</c:v>
                </c:pt>
                <c:pt idx="1568">
                  <c:v>519</c:v>
                </c:pt>
                <c:pt idx="1569">
                  <c:v>519</c:v>
                </c:pt>
                <c:pt idx="1570">
                  <c:v>519</c:v>
                </c:pt>
                <c:pt idx="1571">
                  <c:v>519</c:v>
                </c:pt>
                <c:pt idx="1572">
                  <c:v>519</c:v>
                </c:pt>
                <c:pt idx="1573">
                  <c:v>520</c:v>
                </c:pt>
                <c:pt idx="1574">
                  <c:v>520</c:v>
                </c:pt>
                <c:pt idx="1575">
                  <c:v>521</c:v>
                </c:pt>
                <c:pt idx="1576">
                  <c:v>522</c:v>
                </c:pt>
                <c:pt idx="1577">
                  <c:v>523</c:v>
                </c:pt>
                <c:pt idx="1578">
                  <c:v>523</c:v>
                </c:pt>
                <c:pt idx="1579">
                  <c:v>523</c:v>
                </c:pt>
                <c:pt idx="1580">
                  <c:v>523</c:v>
                </c:pt>
                <c:pt idx="1581">
                  <c:v>524</c:v>
                </c:pt>
                <c:pt idx="1582">
                  <c:v>524</c:v>
                </c:pt>
                <c:pt idx="1583">
                  <c:v>524</c:v>
                </c:pt>
                <c:pt idx="1584">
                  <c:v>524</c:v>
                </c:pt>
                <c:pt idx="1585">
                  <c:v>524</c:v>
                </c:pt>
                <c:pt idx="1586">
                  <c:v>524</c:v>
                </c:pt>
                <c:pt idx="1587">
                  <c:v>524</c:v>
                </c:pt>
                <c:pt idx="1588">
                  <c:v>525</c:v>
                </c:pt>
                <c:pt idx="1589">
                  <c:v>525</c:v>
                </c:pt>
                <c:pt idx="1590">
                  <c:v>525</c:v>
                </c:pt>
                <c:pt idx="1591">
                  <c:v>526</c:v>
                </c:pt>
                <c:pt idx="1592">
                  <c:v>527</c:v>
                </c:pt>
                <c:pt idx="1593">
                  <c:v>527</c:v>
                </c:pt>
                <c:pt idx="1594">
                  <c:v>528</c:v>
                </c:pt>
                <c:pt idx="1595">
                  <c:v>528</c:v>
                </c:pt>
                <c:pt idx="1596">
                  <c:v>529</c:v>
                </c:pt>
                <c:pt idx="1597">
                  <c:v>529</c:v>
                </c:pt>
                <c:pt idx="1598">
                  <c:v>529</c:v>
                </c:pt>
                <c:pt idx="1599">
                  <c:v>529</c:v>
                </c:pt>
                <c:pt idx="1600">
                  <c:v>530</c:v>
                </c:pt>
                <c:pt idx="1601">
                  <c:v>531</c:v>
                </c:pt>
                <c:pt idx="1602">
                  <c:v>531</c:v>
                </c:pt>
                <c:pt idx="1603">
                  <c:v>531</c:v>
                </c:pt>
                <c:pt idx="1604">
                  <c:v>531</c:v>
                </c:pt>
                <c:pt idx="1605">
                  <c:v>532</c:v>
                </c:pt>
                <c:pt idx="1606">
                  <c:v>532</c:v>
                </c:pt>
                <c:pt idx="1607">
                  <c:v>532</c:v>
                </c:pt>
                <c:pt idx="1608">
                  <c:v>532</c:v>
                </c:pt>
                <c:pt idx="1609">
                  <c:v>532</c:v>
                </c:pt>
                <c:pt idx="1610">
                  <c:v>532</c:v>
                </c:pt>
                <c:pt idx="1611">
                  <c:v>532</c:v>
                </c:pt>
                <c:pt idx="1612">
                  <c:v>532</c:v>
                </c:pt>
                <c:pt idx="1613">
                  <c:v>533</c:v>
                </c:pt>
                <c:pt idx="1614">
                  <c:v>534</c:v>
                </c:pt>
                <c:pt idx="1615">
                  <c:v>534</c:v>
                </c:pt>
                <c:pt idx="1616">
                  <c:v>534</c:v>
                </c:pt>
                <c:pt idx="1617">
                  <c:v>534</c:v>
                </c:pt>
                <c:pt idx="1618">
                  <c:v>534</c:v>
                </c:pt>
                <c:pt idx="1619">
                  <c:v>534</c:v>
                </c:pt>
                <c:pt idx="1620">
                  <c:v>535</c:v>
                </c:pt>
                <c:pt idx="1621">
                  <c:v>535</c:v>
                </c:pt>
                <c:pt idx="1622">
                  <c:v>535</c:v>
                </c:pt>
                <c:pt idx="1623">
                  <c:v>535</c:v>
                </c:pt>
                <c:pt idx="1624">
                  <c:v>535</c:v>
                </c:pt>
                <c:pt idx="1625">
                  <c:v>535</c:v>
                </c:pt>
                <c:pt idx="1626">
                  <c:v>535</c:v>
                </c:pt>
                <c:pt idx="1627">
                  <c:v>535</c:v>
                </c:pt>
                <c:pt idx="1628">
                  <c:v>535</c:v>
                </c:pt>
                <c:pt idx="1629">
                  <c:v>535</c:v>
                </c:pt>
                <c:pt idx="1630">
                  <c:v>535</c:v>
                </c:pt>
                <c:pt idx="1631">
                  <c:v>535</c:v>
                </c:pt>
                <c:pt idx="1632">
                  <c:v>535</c:v>
                </c:pt>
                <c:pt idx="1633">
                  <c:v>535</c:v>
                </c:pt>
                <c:pt idx="1634">
                  <c:v>535</c:v>
                </c:pt>
                <c:pt idx="1635">
                  <c:v>535</c:v>
                </c:pt>
                <c:pt idx="1636">
                  <c:v>536</c:v>
                </c:pt>
                <c:pt idx="1637">
                  <c:v>536</c:v>
                </c:pt>
                <c:pt idx="1638">
                  <c:v>537</c:v>
                </c:pt>
                <c:pt idx="1639">
                  <c:v>537</c:v>
                </c:pt>
                <c:pt idx="1640">
                  <c:v>537</c:v>
                </c:pt>
                <c:pt idx="1641">
                  <c:v>537</c:v>
                </c:pt>
                <c:pt idx="1642">
                  <c:v>538</c:v>
                </c:pt>
                <c:pt idx="1643">
                  <c:v>538</c:v>
                </c:pt>
                <c:pt idx="1644">
                  <c:v>538</c:v>
                </c:pt>
                <c:pt idx="1645">
                  <c:v>538</c:v>
                </c:pt>
                <c:pt idx="1646">
                  <c:v>538</c:v>
                </c:pt>
                <c:pt idx="1647">
                  <c:v>539</c:v>
                </c:pt>
                <c:pt idx="1648">
                  <c:v>540</c:v>
                </c:pt>
                <c:pt idx="1649">
                  <c:v>541</c:v>
                </c:pt>
                <c:pt idx="1650">
                  <c:v>542</c:v>
                </c:pt>
                <c:pt idx="1651">
                  <c:v>542</c:v>
                </c:pt>
                <c:pt idx="1652">
                  <c:v>543</c:v>
                </c:pt>
                <c:pt idx="1653">
                  <c:v>544</c:v>
                </c:pt>
                <c:pt idx="1654">
                  <c:v>545</c:v>
                </c:pt>
                <c:pt idx="1655">
                  <c:v>546</c:v>
                </c:pt>
                <c:pt idx="1656">
                  <c:v>546</c:v>
                </c:pt>
                <c:pt idx="1657">
                  <c:v>547</c:v>
                </c:pt>
                <c:pt idx="1658">
                  <c:v>547</c:v>
                </c:pt>
                <c:pt idx="1659">
                  <c:v>547</c:v>
                </c:pt>
                <c:pt idx="1660">
                  <c:v>547</c:v>
                </c:pt>
                <c:pt idx="1661">
                  <c:v>547</c:v>
                </c:pt>
                <c:pt idx="1662">
                  <c:v>548</c:v>
                </c:pt>
                <c:pt idx="1663">
                  <c:v>548</c:v>
                </c:pt>
                <c:pt idx="1664">
                  <c:v>548</c:v>
                </c:pt>
                <c:pt idx="1665">
                  <c:v>548</c:v>
                </c:pt>
                <c:pt idx="1666">
                  <c:v>548</c:v>
                </c:pt>
                <c:pt idx="1667">
                  <c:v>548</c:v>
                </c:pt>
                <c:pt idx="1668">
                  <c:v>548</c:v>
                </c:pt>
                <c:pt idx="1669">
                  <c:v>548</c:v>
                </c:pt>
                <c:pt idx="1670">
                  <c:v>549</c:v>
                </c:pt>
                <c:pt idx="1671">
                  <c:v>549</c:v>
                </c:pt>
                <c:pt idx="1672">
                  <c:v>550</c:v>
                </c:pt>
                <c:pt idx="1673">
                  <c:v>550</c:v>
                </c:pt>
                <c:pt idx="1674">
                  <c:v>550</c:v>
                </c:pt>
                <c:pt idx="1675">
                  <c:v>550</c:v>
                </c:pt>
                <c:pt idx="1676">
                  <c:v>550</c:v>
                </c:pt>
                <c:pt idx="1677">
                  <c:v>551</c:v>
                </c:pt>
                <c:pt idx="1678">
                  <c:v>551</c:v>
                </c:pt>
                <c:pt idx="1679">
                  <c:v>552</c:v>
                </c:pt>
                <c:pt idx="1680">
                  <c:v>552</c:v>
                </c:pt>
                <c:pt idx="1681">
                  <c:v>552</c:v>
                </c:pt>
                <c:pt idx="1682">
                  <c:v>552</c:v>
                </c:pt>
                <c:pt idx="1683">
                  <c:v>552</c:v>
                </c:pt>
                <c:pt idx="1684">
                  <c:v>552</c:v>
                </c:pt>
                <c:pt idx="1685">
                  <c:v>553</c:v>
                </c:pt>
                <c:pt idx="1686">
                  <c:v>553</c:v>
                </c:pt>
                <c:pt idx="1687">
                  <c:v>553</c:v>
                </c:pt>
                <c:pt idx="1688">
                  <c:v>553</c:v>
                </c:pt>
                <c:pt idx="1689">
                  <c:v>554</c:v>
                </c:pt>
                <c:pt idx="1690">
                  <c:v>554</c:v>
                </c:pt>
                <c:pt idx="1691">
                  <c:v>554</c:v>
                </c:pt>
                <c:pt idx="1692">
                  <c:v>554</c:v>
                </c:pt>
                <c:pt idx="1693">
                  <c:v>555</c:v>
                </c:pt>
                <c:pt idx="1694">
                  <c:v>555</c:v>
                </c:pt>
                <c:pt idx="1695">
                  <c:v>555</c:v>
                </c:pt>
                <c:pt idx="1696">
                  <c:v>556</c:v>
                </c:pt>
                <c:pt idx="1697">
                  <c:v>556</c:v>
                </c:pt>
                <c:pt idx="1698">
                  <c:v>556</c:v>
                </c:pt>
                <c:pt idx="1699">
                  <c:v>557</c:v>
                </c:pt>
                <c:pt idx="1700">
                  <c:v>557</c:v>
                </c:pt>
                <c:pt idx="1701">
                  <c:v>557</c:v>
                </c:pt>
                <c:pt idx="1702">
                  <c:v>557</c:v>
                </c:pt>
                <c:pt idx="1703">
                  <c:v>557</c:v>
                </c:pt>
                <c:pt idx="1704">
                  <c:v>557</c:v>
                </c:pt>
                <c:pt idx="1705">
                  <c:v>557</c:v>
                </c:pt>
                <c:pt idx="1706">
                  <c:v>558</c:v>
                </c:pt>
                <c:pt idx="1707">
                  <c:v>559</c:v>
                </c:pt>
                <c:pt idx="1708">
                  <c:v>560</c:v>
                </c:pt>
                <c:pt idx="1709">
                  <c:v>561</c:v>
                </c:pt>
                <c:pt idx="1710">
                  <c:v>561</c:v>
                </c:pt>
                <c:pt idx="1711">
                  <c:v>562</c:v>
                </c:pt>
                <c:pt idx="1712">
                  <c:v>562</c:v>
                </c:pt>
                <c:pt idx="1713">
                  <c:v>562</c:v>
                </c:pt>
                <c:pt idx="1714">
                  <c:v>562</c:v>
                </c:pt>
                <c:pt idx="1715">
                  <c:v>562</c:v>
                </c:pt>
                <c:pt idx="1716">
                  <c:v>562</c:v>
                </c:pt>
                <c:pt idx="1717">
                  <c:v>562</c:v>
                </c:pt>
                <c:pt idx="1718">
                  <c:v>562</c:v>
                </c:pt>
                <c:pt idx="1719">
                  <c:v>562</c:v>
                </c:pt>
                <c:pt idx="1720">
                  <c:v>562</c:v>
                </c:pt>
                <c:pt idx="1721">
                  <c:v>562</c:v>
                </c:pt>
                <c:pt idx="1722">
                  <c:v>562</c:v>
                </c:pt>
                <c:pt idx="1723">
                  <c:v>562</c:v>
                </c:pt>
                <c:pt idx="1724">
                  <c:v>562</c:v>
                </c:pt>
                <c:pt idx="1725">
                  <c:v>563</c:v>
                </c:pt>
                <c:pt idx="1726">
                  <c:v>564</c:v>
                </c:pt>
                <c:pt idx="1727">
                  <c:v>565</c:v>
                </c:pt>
                <c:pt idx="1728">
                  <c:v>566</c:v>
                </c:pt>
                <c:pt idx="1729">
                  <c:v>566</c:v>
                </c:pt>
                <c:pt idx="1730">
                  <c:v>566</c:v>
                </c:pt>
                <c:pt idx="1731">
                  <c:v>566</c:v>
                </c:pt>
                <c:pt idx="1732">
                  <c:v>566</c:v>
                </c:pt>
                <c:pt idx="1733">
                  <c:v>566</c:v>
                </c:pt>
                <c:pt idx="1734">
                  <c:v>566</c:v>
                </c:pt>
                <c:pt idx="1735">
                  <c:v>566</c:v>
                </c:pt>
                <c:pt idx="1736">
                  <c:v>566</c:v>
                </c:pt>
                <c:pt idx="1737">
                  <c:v>567</c:v>
                </c:pt>
                <c:pt idx="1738">
                  <c:v>567</c:v>
                </c:pt>
                <c:pt idx="1739">
                  <c:v>567</c:v>
                </c:pt>
                <c:pt idx="1740">
                  <c:v>567</c:v>
                </c:pt>
                <c:pt idx="1741">
                  <c:v>567</c:v>
                </c:pt>
                <c:pt idx="1742">
                  <c:v>567</c:v>
                </c:pt>
                <c:pt idx="1743">
                  <c:v>567</c:v>
                </c:pt>
                <c:pt idx="1744">
                  <c:v>568</c:v>
                </c:pt>
                <c:pt idx="1745">
                  <c:v>568</c:v>
                </c:pt>
                <c:pt idx="1746">
                  <c:v>569</c:v>
                </c:pt>
                <c:pt idx="1747">
                  <c:v>569</c:v>
                </c:pt>
                <c:pt idx="1748">
                  <c:v>570</c:v>
                </c:pt>
                <c:pt idx="1749">
                  <c:v>570</c:v>
                </c:pt>
                <c:pt idx="1750">
                  <c:v>570</c:v>
                </c:pt>
                <c:pt idx="1751">
                  <c:v>570</c:v>
                </c:pt>
                <c:pt idx="1752">
                  <c:v>571</c:v>
                </c:pt>
                <c:pt idx="1753">
                  <c:v>571</c:v>
                </c:pt>
                <c:pt idx="1754">
                  <c:v>571</c:v>
                </c:pt>
                <c:pt idx="1755">
                  <c:v>571</c:v>
                </c:pt>
                <c:pt idx="1756">
                  <c:v>572</c:v>
                </c:pt>
                <c:pt idx="1757">
                  <c:v>573</c:v>
                </c:pt>
                <c:pt idx="1758">
                  <c:v>574</c:v>
                </c:pt>
                <c:pt idx="1759">
                  <c:v>575</c:v>
                </c:pt>
                <c:pt idx="1760">
                  <c:v>575</c:v>
                </c:pt>
                <c:pt idx="1761">
                  <c:v>575</c:v>
                </c:pt>
                <c:pt idx="1762">
                  <c:v>576</c:v>
                </c:pt>
                <c:pt idx="1763">
                  <c:v>576</c:v>
                </c:pt>
                <c:pt idx="1764">
                  <c:v>576</c:v>
                </c:pt>
                <c:pt idx="1765">
                  <c:v>576</c:v>
                </c:pt>
                <c:pt idx="1766">
                  <c:v>576</c:v>
                </c:pt>
                <c:pt idx="1767">
                  <c:v>577</c:v>
                </c:pt>
                <c:pt idx="1768">
                  <c:v>577</c:v>
                </c:pt>
                <c:pt idx="1769">
                  <c:v>577</c:v>
                </c:pt>
                <c:pt idx="1770">
                  <c:v>578</c:v>
                </c:pt>
                <c:pt idx="1771">
                  <c:v>579</c:v>
                </c:pt>
                <c:pt idx="1772">
                  <c:v>579</c:v>
                </c:pt>
                <c:pt idx="1773">
                  <c:v>579</c:v>
                </c:pt>
                <c:pt idx="1774">
                  <c:v>579</c:v>
                </c:pt>
                <c:pt idx="1775">
                  <c:v>579</c:v>
                </c:pt>
                <c:pt idx="1776">
                  <c:v>579</c:v>
                </c:pt>
                <c:pt idx="1777">
                  <c:v>579</c:v>
                </c:pt>
                <c:pt idx="1778">
                  <c:v>579</c:v>
                </c:pt>
                <c:pt idx="1779">
                  <c:v>579</c:v>
                </c:pt>
                <c:pt idx="1780">
                  <c:v>579</c:v>
                </c:pt>
                <c:pt idx="1781">
                  <c:v>579</c:v>
                </c:pt>
                <c:pt idx="1782">
                  <c:v>579</c:v>
                </c:pt>
                <c:pt idx="1783">
                  <c:v>580</c:v>
                </c:pt>
                <c:pt idx="1784">
                  <c:v>580</c:v>
                </c:pt>
                <c:pt idx="1785">
                  <c:v>580</c:v>
                </c:pt>
                <c:pt idx="1786">
                  <c:v>580</c:v>
                </c:pt>
                <c:pt idx="1787">
                  <c:v>581</c:v>
                </c:pt>
                <c:pt idx="1788">
                  <c:v>581</c:v>
                </c:pt>
                <c:pt idx="1789">
                  <c:v>582</c:v>
                </c:pt>
                <c:pt idx="1790">
                  <c:v>582</c:v>
                </c:pt>
                <c:pt idx="1791">
                  <c:v>583</c:v>
                </c:pt>
                <c:pt idx="1792">
                  <c:v>584</c:v>
                </c:pt>
                <c:pt idx="1793">
                  <c:v>584</c:v>
                </c:pt>
                <c:pt idx="1794">
                  <c:v>585</c:v>
                </c:pt>
                <c:pt idx="1795">
                  <c:v>585</c:v>
                </c:pt>
                <c:pt idx="1796">
                  <c:v>585</c:v>
                </c:pt>
                <c:pt idx="1797">
                  <c:v>586</c:v>
                </c:pt>
                <c:pt idx="1798">
                  <c:v>586</c:v>
                </c:pt>
                <c:pt idx="1799">
                  <c:v>587</c:v>
                </c:pt>
                <c:pt idx="1800">
                  <c:v>588</c:v>
                </c:pt>
                <c:pt idx="1801">
                  <c:v>588</c:v>
                </c:pt>
                <c:pt idx="1802">
                  <c:v>588</c:v>
                </c:pt>
                <c:pt idx="1803">
                  <c:v>588</c:v>
                </c:pt>
                <c:pt idx="1804">
                  <c:v>588</c:v>
                </c:pt>
                <c:pt idx="1805">
                  <c:v>588</c:v>
                </c:pt>
                <c:pt idx="1806">
                  <c:v>588</c:v>
                </c:pt>
                <c:pt idx="1807">
                  <c:v>589</c:v>
                </c:pt>
                <c:pt idx="1808">
                  <c:v>589</c:v>
                </c:pt>
                <c:pt idx="1809">
                  <c:v>589</c:v>
                </c:pt>
                <c:pt idx="1810">
                  <c:v>589</c:v>
                </c:pt>
                <c:pt idx="1811">
                  <c:v>590</c:v>
                </c:pt>
                <c:pt idx="1812">
                  <c:v>591</c:v>
                </c:pt>
                <c:pt idx="1813">
                  <c:v>591</c:v>
                </c:pt>
                <c:pt idx="1814">
                  <c:v>591</c:v>
                </c:pt>
                <c:pt idx="1815">
                  <c:v>591</c:v>
                </c:pt>
                <c:pt idx="1816">
                  <c:v>591</c:v>
                </c:pt>
                <c:pt idx="1817">
                  <c:v>591</c:v>
                </c:pt>
                <c:pt idx="1818">
                  <c:v>592</c:v>
                </c:pt>
                <c:pt idx="1819">
                  <c:v>592</c:v>
                </c:pt>
                <c:pt idx="1820">
                  <c:v>593</c:v>
                </c:pt>
                <c:pt idx="1821">
                  <c:v>593</c:v>
                </c:pt>
                <c:pt idx="1822">
                  <c:v>593</c:v>
                </c:pt>
                <c:pt idx="1823">
                  <c:v>594</c:v>
                </c:pt>
                <c:pt idx="1824">
                  <c:v>594</c:v>
                </c:pt>
                <c:pt idx="1825">
                  <c:v>595</c:v>
                </c:pt>
                <c:pt idx="1826">
                  <c:v>596</c:v>
                </c:pt>
                <c:pt idx="1827">
                  <c:v>596</c:v>
                </c:pt>
                <c:pt idx="1828">
                  <c:v>596</c:v>
                </c:pt>
                <c:pt idx="1829">
                  <c:v>597</c:v>
                </c:pt>
                <c:pt idx="1830">
                  <c:v>598</c:v>
                </c:pt>
                <c:pt idx="1831">
                  <c:v>598</c:v>
                </c:pt>
                <c:pt idx="1832">
                  <c:v>599</c:v>
                </c:pt>
                <c:pt idx="1833">
                  <c:v>599</c:v>
                </c:pt>
                <c:pt idx="1834">
                  <c:v>599</c:v>
                </c:pt>
                <c:pt idx="1835">
                  <c:v>599</c:v>
                </c:pt>
                <c:pt idx="1836">
                  <c:v>600</c:v>
                </c:pt>
                <c:pt idx="1837">
                  <c:v>601</c:v>
                </c:pt>
                <c:pt idx="1838">
                  <c:v>601</c:v>
                </c:pt>
                <c:pt idx="1839">
                  <c:v>601</c:v>
                </c:pt>
                <c:pt idx="1840">
                  <c:v>601</c:v>
                </c:pt>
                <c:pt idx="1841">
                  <c:v>602</c:v>
                </c:pt>
                <c:pt idx="1842">
                  <c:v>602</c:v>
                </c:pt>
                <c:pt idx="1843">
                  <c:v>602</c:v>
                </c:pt>
                <c:pt idx="1844">
                  <c:v>603</c:v>
                </c:pt>
                <c:pt idx="1845">
                  <c:v>603</c:v>
                </c:pt>
                <c:pt idx="1846">
                  <c:v>603</c:v>
                </c:pt>
                <c:pt idx="1847">
                  <c:v>603</c:v>
                </c:pt>
                <c:pt idx="1848">
                  <c:v>603</c:v>
                </c:pt>
                <c:pt idx="1849">
                  <c:v>603</c:v>
                </c:pt>
                <c:pt idx="1850">
                  <c:v>603</c:v>
                </c:pt>
                <c:pt idx="1851">
                  <c:v>603</c:v>
                </c:pt>
                <c:pt idx="1852">
                  <c:v>603</c:v>
                </c:pt>
                <c:pt idx="1853">
                  <c:v>604</c:v>
                </c:pt>
                <c:pt idx="1854">
                  <c:v>605</c:v>
                </c:pt>
                <c:pt idx="1855">
                  <c:v>605</c:v>
                </c:pt>
                <c:pt idx="1856">
                  <c:v>605</c:v>
                </c:pt>
                <c:pt idx="1857">
                  <c:v>605</c:v>
                </c:pt>
                <c:pt idx="1858">
                  <c:v>605</c:v>
                </c:pt>
                <c:pt idx="1859">
                  <c:v>606</c:v>
                </c:pt>
                <c:pt idx="1860">
                  <c:v>606</c:v>
                </c:pt>
                <c:pt idx="1861">
                  <c:v>606</c:v>
                </c:pt>
                <c:pt idx="1862">
                  <c:v>606</c:v>
                </c:pt>
                <c:pt idx="1863">
                  <c:v>607</c:v>
                </c:pt>
                <c:pt idx="1864">
                  <c:v>607</c:v>
                </c:pt>
                <c:pt idx="1865">
                  <c:v>608</c:v>
                </c:pt>
                <c:pt idx="1866">
                  <c:v>609</c:v>
                </c:pt>
                <c:pt idx="1867">
                  <c:v>609</c:v>
                </c:pt>
                <c:pt idx="1868">
                  <c:v>609</c:v>
                </c:pt>
                <c:pt idx="1869">
                  <c:v>609</c:v>
                </c:pt>
                <c:pt idx="1870">
                  <c:v>609</c:v>
                </c:pt>
                <c:pt idx="1871">
                  <c:v>609</c:v>
                </c:pt>
                <c:pt idx="1872">
                  <c:v>610</c:v>
                </c:pt>
                <c:pt idx="1873">
                  <c:v>610</c:v>
                </c:pt>
                <c:pt idx="1874">
                  <c:v>610</c:v>
                </c:pt>
                <c:pt idx="1875">
                  <c:v>610</c:v>
                </c:pt>
                <c:pt idx="1876">
                  <c:v>611</c:v>
                </c:pt>
                <c:pt idx="1877">
                  <c:v>612</c:v>
                </c:pt>
                <c:pt idx="1878">
                  <c:v>613</c:v>
                </c:pt>
                <c:pt idx="1879">
                  <c:v>614</c:v>
                </c:pt>
                <c:pt idx="1880">
                  <c:v>615</c:v>
                </c:pt>
                <c:pt idx="1881">
                  <c:v>615</c:v>
                </c:pt>
                <c:pt idx="1882">
                  <c:v>616</c:v>
                </c:pt>
                <c:pt idx="1883">
                  <c:v>616</c:v>
                </c:pt>
                <c:pt idx="1884">
                  <c:v>617</c:v>
                </c:pt>
                <c:pt idx="1885">
                  <c:v>617</c:v>
                </c:pt>
                <c:pt idx="1886">
                  <c:v>618</c:v>
                </c:pt>
                <c:pt idx="1887">
                  <c:v>619</c:v>
                </c:pt>
                <c:pt idx="1888">
                  <c:v>619</c:v>
                </c:pt>
                <c:pt idx="1889">
                  <c:v>619</c:v>
                </c:pt>
                <c:pt idx="1890">
                  <c:v>620</c:v>
                </c:pt>
                <c:pt idx="1891">
                  <c:v>620</c:v>
                </c:pt>
                <c:pt idx="1892">
                  <c:v>621</c:v>
                </c:pt>
                <c:pt idx="1893">
                  <c:v>621</c:v>
                </c:pt>
                <c:pt idx="1894">
                  <c:v>621</c:v>
                </c:pt>
                <c:pt idx="1895">
                  <c:v>621</c:v>
                </c:pt>
                <c:pt idx="1896">
                  <c:v>621</c:v>
                </c:pt>
                <c:pt idx="1897">
                  <c:v>621</c:v>
                </c:pt>
                <c:pt idx="1898">
                  <c:v>621</c:v>
                </c:pt>
                <c:pt idx="1899">
                  <c:v>622</c:v>
                </c:pt>
                <c:pt idx="1900">
                  <c:v>623</c:v>
                </c:pt>
                <c:pt idx="1901">
                  <c:v>623</c:v>
                </c:pt>
                <c:pt idx="1902">
                  <c:v>623</c:v>
                </c:pt>
                <c:pt idx="1903">
                  <c:v>623</c:v>
                </c:pt>
                <c:pt idx="1904">
                  <c:v>623</c:v>
                </c:pt>
                <c:pt idx="1905">
                  <c:v>623</c:v>
                </c:pt>
                <c:pt idx="1906">
                  <c:v>623</c:v>
                </c:pt>
                <c:pt idx="1907">
                  <c:v>623</c:v>
                </c:pt>
                <c:pt idx="1908">
                  <c:v>623</c:v>
                </c:pt>
                <c:pt idx="1909">
                  <c:v>623</c:v>
                </c:pt>
                <c:pt idx="1910">
                  <c:v>623</c:v>
                </c:pt>
                <c:pt idx="1911">
                  <c:v>623</c:v>
                </c:pt>
                <c:pt idx="1912">
                  <c:v>623</c:v>
                </c:pt>
                <c:pt idx="1913">
                  <c:v>623</c:v>
                </c:pt>
                <c:pt idx="1914">
                  <c:v>623</c:v>
                </c:pt>
                <c:pt idx="1915">
                  <c:v>624</c:v>
                </c:pt>
                <c:pt idx="1916">
                  <c:v>624</c:v>
                </c:pt>
                <c:pt idx="1917">
                  <c:v>624</c:v>
                </c:pt>
                <c:pt idx="1918">
                  <c:v>624</c:v>
                </c:pt>
                <c:pt idx="1919">
                  <c:v>624</c:v>
                </c:pt>
                <c:pt idx="1920">
                  <c:v>624</c:v>
                </c:pt>
                <c:pt idx="1921">
                  <c:v>624</c:v>
                </c:pt>
                <c:pt idx="1922">
                  <c:v>624</c:v>
                </c:pt>
                <c:pt idx="1923">
                  <c:v>624</c:v>
                </c:pt>
                <c:pt idx="1924">
                  <c:v>624</c:v>
                </c:pt>
                <c:pt idx="1925">
                  <c:v>624</c:v>
                </c:pt>
                <c:pt idx="1926">
                  <c:v>624</c:v>
                </c:pt>
                <c:pt idx="1927">
                  <c:v>625</c:v>
                </c:pt>
                <c:pt idx="1928">
                  <c:v>626</c:v>
                </c:pt>
                <c:pt idx="1929">
                  <c:v>626</c:v>
                </c:pt>
                <c:pt idx="1930">
                  <c:v>626</c:v>
                </c:pt>
                <c:pt idx="1931">
                  <c:v>626</c:v>
                </c:pt>
                <c:pt idx="1932">
                  <c:v>626</c:v>
                </c:pt>
                <c:pt idx="1933">
                  <c:v>626</c:v>
                </c:pt>
                <c:pt idx="1934">
                  <c:v>626</c:v>
                </c:pt>
                <c:pt idx="1935">
                  <c:v>627</c:v>
                </c:pt>
                <c:pt idx="1936">
                  <c:v>627</c:v>
                </c:pt>
                <c:pt idx="1937">
                  <c:v>627</c:v>
                </c:pt>
                <c:pt idx="1938">
                  <c:v>628</c:v>
                </c:pt>
                <c:pt idx="1939">
                  <c:v>629</c:v>
                </c:pt>
                <c:pt idx="1940">
                  <c:v>630</c:v>
                </c:pt>
                <c:pt idx="1941">
                  <c:v>631</c:v>
                </c:pt>
                <c:pt idx="1942">
                  <c:v>632</c:v>
                </c:pt>
                <c:pt idx="1943">
                  <c:v>633</c:v>
                </c:pt>
                <c:pt idx="1944">
                  <c:v>633</c:v>
                </c:pt>
                <c:pt idx="1945">
                  <c:v>634</c:v>
                </c:pt>
                <c:pt idx="1946">
                  <c:v>635</c:v>
                </c:pt>
                <c:pt idx="1947">
                  <c:v>636</c:v>
                </c:pt>
                <c:pt idx="1948">
                  <c:v>636</c:v>
                </c:pt>
                <c:pt idx="1949">
                  <c:v>636</c:v>
                </c:pt>
                <c:pt idx="1950">
                  <c:v>636</c:v>
                </c:pt>
                <c:pt idx="1951">
                  <c:v>637</c:v>
                </c:pt>
                <c:pt idx="1952">
                  <c:v>638</c:v>
                </c:pt>
                <c:pt idx="1953">
                  <c:v>638</c:v>
                </c:pt>
                <c:pt idx="1954">
                  <c:v>638</c:v>
                </c:pt>
                <c:pt idx="1955">
                  <c:v>639</c:v>
                </c:pt>
                <c:pt idx="1956">
                  <c:v>639</c:v>
                </c:pt>
                <c:pt idx="1957">
                  <c:v>639</c:v>
                </c:pt>
                <c:pt idx="1958">
                  <c:v>639</c:v>
                </c:pt>
                <c:pt idx="1959">
                  <c:v>639</c:v>
                </c:pt>
                <c:pt idx="1960">
                  <c:v>639</c:v>
                </c:pt>
                <c:pt idx="1961">
                  <c:v>640</c:v>
                </c:pt>
                <c:pt idx="1962">
                  <c:v>640</c:v>
                </c:pt>
                <c:pt idx="1963">
                  <c:v>640</c:v>
                </c:pt>
                <c:pt idx="1964">
                  <c:v>640</c:v>
                </c:pt>
                <c:pt idx="1965">
                  <c:v>641</c:v>
                </c:pt>
                <c:pt idx="1966">
                  <c:v>642</c:v>
                </c:pt>
                <c:pt idx="1967">
                  <c:v>642</c:v>
                </c:pt>
                <c:pt idx="1968">
                  <c:v>642</c:v>
                </c:pt>
                <c:pt idx="1969">
                  <c:v>642</c:v>
                </c:pt>
                <c:pt idx="1970">
                  <c:v>643</c:v>
                </c:pt>
                <c:pt idx="1971">
                  <c:v>643</c:v>
                </c:pt>
                <c:pt idx="1972">
                  <c:v>644</c:v>
                </c:pt>
                <c:pt idx="1973">
                  <c:v>644</c:v>
                </c:pt>
                <c:pt idx="1974">
                  <c:v>645</c:v>
                </c:pt>
                <c:pt idx="1975">
                  <c:v>646</c:v>
                </c:pt>
                <c:pt idx="1976">
                  <c:v>647</c:v>
                </c:pt>
                <c:pt idx="1977">
                  <c:v>647</c:v>
                </c:pt>
                <c:pt idx="1978">
                  <c:v>647</c:v>
                </c:pt>
                <c:pt idx="1979">
                  <c:v>648</c:v>
                </c:pt>
                <c:pt idx="1980">
                  <c:v>648</c:v>
                </c:pt>
                <c:pt idx="1981">
                  <c:v>648</c:v>
                </c:pt>
                <c:pt idx="1982">
                  <c:v>648</c:v>
                </c:pt>
                <c:pt idx="1983">
                  <c:v>648</c:v>
                </c:pt>
                <c:pt idx="1984">
                  <c:v>648</c:v>
                </c:pt>
                <c:pt idx="1985">
                  <c:v>648</c:v>
                </c:pt>
                <c:pt idx="1986">
                  <c:v>648</c:v>
                </c:pt>
                <c:pt idx="1987">
                  <c:v>648</c:v>
                </c:pt>
                <c:pt idx="1988">
                  <c:v>648</c:v>
                </c:pt>
                <c:pt idx="1989">
                  <c:v>648</c:v>
                </c:pt>
                <c:pt idx="1990">
                  <c:v>648</c:v>
                </c:pt>
                <c:pt idx="1991">
                  <c:v>648</c:v>
                </c:pt>
                <c:pt idx="1992">
                  <c:v>648</c:v>
                </c:pt>
                <c:pt idx="1993">
                  <c:v>648</c:v>
                </c:pt>
                <c:pt idx="1994">
                  <c:v>648</c:v>
                </c:pt>
                <c:pt idx="1995">
                  <c:v>648</c:v>
                </c:pt>
                <c:pt idx="1996">
                  <c:v>648</c:v>
                </c:pt>
                <c:pt idx="1997">
                  <c:v>648</c:v>
                </c:pt>
                <c:pt idx="1998">
                  <c:v>648</c:v>
                </c:pt>
                <c:pt idx="1999">
                  <c:v>648</c:v>
                </c:pt>
                <c:pt idx="2000">
                  <c:v>648</c:v>
                </c:pt>
                <c:pt idx="2001">
                  <c:v>648</c:v>
                </c:pt>
                <c:pt idx="2002">
                  <c:v>648</c:v>
                </c:pt>
                <c:pt idx="2003">
                  <c:v>648</c:v>
                </c:pt>
                <c:pt idx="2004">
                  <c:v>649</c:v>
                </c:pt>
                <c:pt idx="2005">
                  <c:v>650</c:v>
                </c:pt>
                <c:pt idx="2006">
                  <c:v>650</c:v>
                </c:pt>
                <c:pt idx="2007">
                  <c:v>651</c:v>
                </c:pt>
                <c:pt idx="2008">
                  <c:v>652</c:v>
                </c:pt>
                <c:pt idx="2009">
                  <c:v>652</c:v>
                </c:pt>
                <c:pt idx="2010">
                  <c:v>652</c:v>
                </c:pt>
                <c:pt idx="2011">
                  <c:v>652</c:v>
                </c:pt>
                <c:pt idx="2012">
                  <c:v>653</c:v>
                </c:pt>
                <c:pt idx="2013">
                  <c:v>653</c:v>
                </c:pt>
                <c:pt idx="2014">
                  <c:v>653</c:v>
                </c:pt>
                <c:pt idx="2015">
                  <c:v>653</c:v>
                </c:pt>
                <c:pt idx="2016">
                  <c:v>653</c:v>
                </c:pt>
                <c:pt idx="2017">
                  <c:v>653</c:v>
                </c:pt>
                <c:pt idx="2018">
                  <c:v>654</c:v>
                </c:pt>
                <c:pt idx="2019">
                  <c:v>654</c:v>
                </c:pt>
                <c:pt idx="2020">
                  <c:v>654</c:v>
                </c:pt>
                <c:pt idx="2021">
                  <c:v>654</c:v>
                </c:pt>
                <c:pt idx="2022">
                  <c:v>654</c:v>
                </c:pt>
                <c:pt idx="2023">
                  <c:v>654</c:v>
                </c:pt>
                <c:pt idx="2024">
                  <c:v>654</c:v>
                </c:pt>
                <c:pt idx="2025">
                  <c:v>655</c:v>
                </c:pt>
                <c:pt idx="2026">
                  <c:v>656</c:v>
                </c:pt>
                <c:pt idx="2027">
                  <c:v>656</c:v>
                </c:pt>
                <c:pt idx="2028">
                  <c:v>656</c:v>
                </c:pt>
                <c:pt idx="2029">
                  <c:v>656</c:v>
                </c:pt>
                <c:pt idx="2030">
                  <c:v>656</c:v>
                </c:pt>
                <c:pt idx="2031">
                  <c:v>656</c:v>
                </c:pt>
                <c:pt idx="2032">
                  <c:v>656</c:v>
                </c:pt>
                <c:pt idx="2033">
                  <c:v>657</c:v>
                </c:pt>
                <c:pt idx="2034">
                  <c:v>657</c:v>
                </c:pt>
                <c:pt idx="2035">
                  <c:v>658</c:v>
                </c:pt>
                <c:pt idx="2036">
                  <c:v>659</c:v>
                </c:pt>
                <c:pt idx="2037">
                  <c:v>660</c:v>
                </c:pt>
                <c:pt idx="2038">
                  <c:v>660</c:v>
                </c:pt>
                <c:pt idx="2039">
                  <c:v>660</c:v>
                </c:pt>
                <c:pt idx="2040">
                  <c:v>660</c:v>
                </c:pt>
                <c:pt idx="2041">
                  <c:v>661</c:v>
                </c:pt>
                <c:pt idx="2042">
                  <c:v>662</c:v>
                </c:pt>
                <c:pt idx="2043">
                  <c:v>663</c:v>
                </c:pt>
                <c:pt idx="2044">
                  <c:v>663</c:v>
                </c:pt>
                <c:pt idx="2045">
                  <c:v>664</c:v>
                </c:pt>
                <c:pt idx="2046">
                  <c:v>664</c:v>
                </c:pt>
                <c:pt idx="2047">
                  <c:v>664</c:v>
                </c:pt>
                <c:pt idx="2048">
                  <c:v>664</c:v>
                </c:pt>
                <c:pt idx="2049">
                  <c:v>664</c:v>
                </c:pt>
                <c:pt idx="2050">
                  <c:v>664</c:v>
                </c:pt>
                <c:pt idx="2051">
                  <c:v>665</c:v>
                </c:pt>
                <c:pt idx="2052">
                  <c:v>665</c:v>
                </c:pt>
                <c:pt idx="2053">
                  <c:v>665</c:v>
                </c:pt>
                <c:pt idx="2054">
                  <c:v>665</c:v>
                </c:pt>
                <c:pt idx="2055">
                  <c:v>665</c:v>
                </c:pt>
                <c:pt idx="2056">
                  <c:v>665</c:v>
                </c:pt>
                <c:pt idx="2057">
                  <c:v>665</c:v>
                </c:pt>
                <c:pt idx="2058">
                  <c:v>665</c:v>
                </c:pt>
                <c:pt idx="2059">
                  <c:v>665</c:v>
                </c:pt>
                <c:pt idx="2060">
                  <c:v>665</c:v>
                </c:pt>
                <c:pt idx="2061">
                  <c:v>665</c:v>
                </c:pt>
                <c:pt idx="2062">
                  <c:v>665</c:v>
                </c:pt>
                <c:pt idx="2063">
                  <c:v>665</c:v>
                </c:pt>
                <c:pt idx="2064">
                  <c:v>666</c:v>
                </c:pt>
                <c:pt idx="2065">
                  <c:v>666</c:v>
                </c:pt>
                <c:pt idx="2066">
                  <c:v>667</c:v>
                </c:pt>
                <c:pt idx="2067">
                  <c:v>668</c:v>
                </c:pt>
                <c:pt idx="2068">
                  <c:v>668</c:v>
                </c:pt>
                <c:pt idx="2069">
                  <c:v>669</c:v>
                </c:pt>
                <c:pt idx="2070">
                  <c:v>669</c:v>
                </c:pt>
                <c:pt idx="2071">
                  <c:v>670</c:v>
                </c:pt>
                <c:pt idx="2072">
                  <c:v>670</c:v>
                </c:pt>
                <c:pt idx="2073">
                  <c:v>670</c:v>
                </c:pt>
                <c:pt idx="2074">
                  <c:v>671</c:v>
                </c:pt>
                <c:pt idx="2075">
                  <c:v>671</c:v>
                </c:pt>
                <c:pt idx="2076">
                  <c:v>672</c:v>
                </c:pt>
                <c:pt idx="2077">
                  <c:v>673</c:v>
                </c:pt>
                <c:pt idx="2078">
                  <c:v>674</c:v>
                </c:pt>
                <c:pt idx="2079">
                  <c:v>675</c:v>
                </c:pt>
                <c:pt idx="2080">
                  <c:v>675</c:v>
                </c:pt>
                <c:pt idx="2081">
                  <c:v>675</c:v>
                </c:pt>
                <c:pt idx="2082">
                  <c:v>675</c:v>
                </c:pt>
                <c:pt idx="2083">
                  <c:v>675</c:v>
                </c:pt>
                <c:pt idx="2084">
                  <c:v>675</c:v>
                </c:pt>
                <c:pt idx="2085">
                  <c:v>675</c:v>
                </c:pt>
                <c:pt idx="2086">
                  <c:v>676</c:v>
                </c:pt>
                <c:pt idx="2087">
                  <c:v>677</c:v>
                </c:pt>
                <c:pt idx="2088">
                  <c:v>677</c:v>
                </c:pt>
                <c:pt idx="2089">
                  <c:v>677</c:v>
                </c:pt>
                <c:pt idx="2090">
                  <c:v>677</c:v>
                </c:pt>
                <c:pt idx="2091">
                  <c:v>677</c:v>
                </c:pt>
                <c:pt idx="2092">
                  <c:v>677</c:v>
                </c:pt>
                <c:pt idx="2093">
                  <c:v>677</c:v>
                </c:pt>
                <c:pt idx="2094">
                  <c:v>677</c:v>
                </c:pt>
                <c:pt idx="2095">
                  <c:v>677</c:v>
                </c:pt>
                <c:pt idx="2096">
                  <c:v>677</c:v>
                </c:pt>
                <c:pt idx="2097">
                  <c:v>677</c:v>
                </c:pt>
                <c:pt idx="2098">
                  <c:v>677</c:v>
                </c:pt>
                <c:pt idx="2099">
                  <c:v>677</c:v>
                </c:pt>
                <c:pt idx="2100">
                  <c:v>678</c:v>
                </c:pt>
                <c:pt idx="2101">
                  <c:v>679</c:v>
                </c:pt>
                <c:pt idx="2102">
                  <c:v>680</c:v>
                </c:pt>
                <c:pt idx="2103">
                  <c:v>681</c:v>
                </c:pt>
                <c:pt idx="2104">
                  <c:v>681</c:v>
                </c:pt>
                <c:pt idx="2105">
                  <c:v>682</c:v>
                </c:pt>
                <c:pt idx="2106">
                  <c:v>682</c:v>
                </c:pt>
                <c:pt idx="2107">
                  <c:v>682</c:v>
                </c:pt>
                <c:pt idx="2108">
                  <c:v>682</c:v>
                </c:pt>
                <c:pt idx="2109">
                  <c:v>682</c:v>
                </c:pt>
                <c:pt idx="2110">
                  <c:v>682</c:v>
                </c:pt>
                <c:pt idx="2111">
                  <c:v>682</c:v>
                </c:pt>
                <c:pt idx="2112">
                  <c:v>682</c:v>
                </c:pt>
                <c:pt idx="2113">
                  <c:v>682</c:v>
                </c:pt>
                <c:pt idx="2114">
                  <c:v>682</c:v>
                </c:pt>
                <c:pt idx="2115">
                  <c:v>682</c:v>
                </c:pt>
                <c:pt idx="2116">
                  <c:v>682</c:v>
                </c:pt>
                <c:pt idx="2117">
                  <c:v>682</c:v>
                </c:pt>
                <c:pt idx="2118">
                  <c:v>682</c:v>
                </c:pt>
                <c:pt idx="2119">
                  <c:v>682</c:v>
                </c:pt>
                <c:pt idx="2120">
                  <c:v>682</c:v>
                </c:pt>
                <c:pt idx="2121">
                  <c:v>682</c:v>
                </c:pt>
                <c:pt idx="2122">
                  <c:v>682</c:v>
                </c:pt>
                <c:pt idx="2123">
                  <c:v>682</c:v>
                </c:pt>
                <c:pt idx="2124">
                  <c:v>682</c:v>
                </c:pt>
                <c:pt idx="2125">
                  <c:v>682</c:v>
                </c:pt>
                <c:pt idx="2126">
                  <c:v>683</c:v>
                </c:pt>
                <c:pt idx="2127">
                  <c:v>684</c:v>
                </c:pt>
                <c:pt idx="2128">
                  <c:v>684</c:v>
                </c:pt>
                <c:pt idx="2129">
                  <c:v>684</c:v>
                </c:pt>
                <c:pt idx="2130">
                  <c:v>684</c:v>
                </c:pt>
                <c:pt idx="2131">
                  <c:v>684</c:v>
                </c:pt>
                <c:pt idx="2132">
                  <c:v>685</c:v>
                </c:pt>
                <c:pt idx="2133">
                  <c:v>685</c:v>
                </c:pt>
                <c:pt idx="2134">
                  <c:v>685</c:v>
                </c:pt>
                <c:pt idx="2135">
                  <c:v>685</c:v>
                </c:pt>
                <c:pt idx="2136">
                  <c:v>686</c:v>
                </c:pt>
                <c:pt idx="2137">
                  <c:v>686</c:v>
                </c:pt>
                <c:pt idx="2138">
                  <c:v>687</c:v>
                </c:pt>
                <c:pt idx="2139">
                  <c:v>687</c:v>
                </c:pt>
                <c:pt idx="2140">
                  <c:v>688</c:v>
                </c:pt>
                <c:pt idx="2141">
                  <c:v>688</c:v>
                </c:pt>
                <c:pt idx="2142">
                  <c:v>688</c:v>
                </c:pt>
                <c:pt idx="2143">
                  <c:v>688</c:v>
                </c:pt>
                <c:pt idx="2144">
                  <c:v>689</c:v>
                </c:pt>
                <c:pt idx="2145">
                  <c:v>689</c:v>
                </c:pt>
                <c:pt idx="2146">
                  <c:v>689</c:v>
                </c:pt>
                <c:pt idx="2147">
                  <c:v>689</c:v>
                </c:pt>
                <c:pt idx="2148">
                  <c:v>689</c:v>
                </c:pt>
                <c:pt idx="2149">
                  <c:v>690</c:v>
                </c:pt>
                <c:pt idx="2150">
                  <c:v>691</c:v>
                </c:pt>
                <c:pt idx="2151">
                  <c:v>691</c:v>
                </c:pt>
                <c:pt idx="2152">
                  <c:v>691</c:v>
                </c:pt>
                <c:pt idx="2153">
                  <c:v>691</c:v>
                </c:pt>
                <c:pt idx="2154">
                  <c:v>691</c:v>
                </c:pt>
                <c:pt idx="2155">
                  <c:v>692</c:v>
                </c:pt>
                <c:pt idx="2156">
                  <c:v>692</c:v>
                </c:pt>
                <c:pt idx="2157">
                  <c:v>692</c:v>
                </c:pt>
                <c:pt idx="2158">
                  <c:v>692</c:v>
                </c:pt>
                <c:pt idx="2159">
                  <c:v>692</c:v>
                </c:pt>
                <c:pt idx="2160">
                  <c:v>693</c:v>
                </c:pt>
                <c:pt idx="2161">
                  <c:v>693</c:v>
                </c:pt>
                <c:pt idx="2162">
                  <c:v>694</c:v>
                </c:pt>
                <c:pt idx="2163">
                  <c:v>695</c:v>
                </c:pt>
                <c:pt idx="2164">
                  <c:v>696</c:v>
                </c:pt>
                <c:pt idx="2165">
                  <c:v>696</c:v>
                </c:pt>
                <c:pt idx="2166">
                  <c:v>696</c:v>
                </c:pt>
                <c:pt idx="2167">
                  <c:v>696</c:v>
                </c:pt>
                <c:pt idx="2168">
                  <c:v>696</c:v>
                </c:pt>
                <c:pt idx="2169">
                  <c:v>696</c:v>
                </c:pt>
                <c:pt idx="2170">
                  <c:v>696</c:v>
                </c:pt>
                <c:pt idx="2171">
                  <c:v>697</c:v>
                </c:pt>
                <c:pt idx="2172">
                  <c:v>697</c:v>
                </c:pt>
                <c:pt idx="2173">
                  <c:v>698</c:v>
                </c:pt>
                <c:pt idx="2174">
                  <c:v>699</c:v>
                </c:pt>
                <c:pt idx="2175">
                  <c:v>699</c:v>
                </c:pt>
                <c:pt idx="2176">
                  <c:v>699</c:v>
                </c:pt>
                <c:pt idx="2177">
                  <c:v>700</c:v>
                </c:pt>
                <c:pt idx="2178">
                  <c:v>701</c:v>
                </c:pt>
                <c:pt idx="2179">
                  <c:v>701</c:v>
                </c:pt>
                <c:pt idx="2180">
                  <c:v>701</c:v>
                </c:pt>
                <c:pt idx="2181">
                  <c:v>702</c:v>
                </c:pt>
                <c:pt idx="2182">
                  <c:v>702</c:v>
                </c:pt>
                <c:pt idx="2183">
                  <c:v>702</c:v>
                </c:pt>
                <c:pt idx="2184">
                  <c:v>702</c:v>
                </c:pt>
                <c:pt idx="2185">
                  <c:v>703</c:v>
                </c:pt>
                <c:pt idx="2186">
                  <c:v>703</c:v>
                </c:pt>
                <c:pt idx="2187">
                  <c:v>704</c:v>
                </c:pt>
                <c:pt idx="2188">
                  <c:v>704</c:v>
                </c:pt>
                <c:pt idx="2189">
                  <c:v>704</c:v>
                </c:pt>
                <c:pt idx="2190">
                  <c:v>704</c:v>
                </c:pt>
                <c:pt idx="2191">
                  <c:v>704</c:v>
                </c:pt>
                <c:pt idx="2192">
                  <c:v>704</c:v>
                </c:pt>
                <c:pt idx="2193">
                  <c:v>704</c:v>
                </c:pt>
                <c:pt idx="2194">
                  <c:v>704</c:v>
                </c:pt>
                <c:pt idx="2195">
                  <c:v>705</c:v>
                </c:pt>
                <c:pt idx="2196">
                  <c:v>706</c:v>
                </c:pt>
                <c:pt idx="2197">
                  <c:v>706</c:v>
                </c:pt>
                <c:pt idx="2198">
                  <c:v>706</c:v>
                </c:pt>
                <c:pt idx="2199">
                  <c:v>706</c:v>
                </c:pt>
                <c:pt idx="2200">
                  <c:v>706</c:v>
                </c:pt>
                <c:pt idx="2201">
                  <c:v>706</c:v>
                </c:pt>
                <c:pt idx="2202">
                  <c:v>706</c:v>
                </c:pt>
                <c:pt idx="2203">
                  <c:v>706</c:v>
                </c:pt>
                <c:pt idx="2204">
                  <c:v>707</c:v>
                </c:pt>
                <c:pt idx="2205">
                  <c:v>707</c:v>
                </c:pt>
                <c:pt idx="2206">
                  <c:v>707</c:v>
                </c:pt>
                <c:pt idx="2207">
                  <c:v>707</c:v>
                </c:pt>
                <c:pt idx="2208">
                  <c:v>707</c:v>
                </c:pt>
                <c:pt idx="2209">
                  <c:v>707</c:v>
                </c:pt>
                <c:pt idx="2210">
                  <c:v>708</c:v>
                </c:pt>
                <c:pt idx="2211">
                  <c:v>709</c:v>
                </c:pt>
                <c:pt idx="2212">
                  <c:v>710</c:v>
                </c:pt>
                <c:pt idx="2213">
                  <c:v>711</c:v>
                </c:pt>
                <c:pt idx="2214">
                  <c:v>712</c:v>
                </c:pt>
                <c:pt idx="2215">
                  <c:v>713</c:v>
                </c:pt>
                <c:pt idx="2216">
                  <c:v>714</c:v>
                </c:pt>
                <c:pt idx="2217">
                  <c:v>714</c:v>
                </c:pt>
                <c:pt idx="2218">
                  <c:v>714</c:v>
                </c:pt>
                <c:pt idx="2219">
                  <c:v>714</c:v>
                </c:pt>
                <c:pt idx="2220">
                  <c:v>714</c:v>
                </c:pt>
                <c:pt idx="2221">
                  <c:v>715</c:v>
                </c:pt>
                <c:pt idx="2222">
                  <c:v>716</c:v>
                </c:pt>
                <c:pt idx="2223">
                  <c:v>716</c:v>
                </c:pt>
                <c:pt idx="2224">
                  <c:v>716</c:v>
                </c:pt>
                <c:pt idx="2225">
                  <c:v>716</c:v>
                </c:pt>
                <c:pt idx="2226">
                  <c:v>716</c:v>
                </c:pt>
                <c:pt idx="2227">
                  <c:v>717</c:v>
                </c:pt>
                <c:pt idx="2228">
                  <c:v>717</c:v>
                </c:pt>
                <c:pt idx="2229">
                  <c:v>718</c:v>
                </c:pt>
                <c:pt idx="2230">
                  <c:v>718</c:v>
                </c:pt>
                <c:pt idx="2231">
                  <c:v>718</c:v>
                </c:pt>
                <c:pt idx="2232">
                  <c:v>718</c:v>
                </c:pt>
                <c:pt idx="2233">
                  <c:v>718</c:v>
                </c:pt>
                <c:pt idx="2234">
                  <c:v>719</c:v>
                </c:pt>
                <c:pt idx="2235">
                  <c:v>719</c:v>
                </c:pt>
                <c:pt idx="2236">
                  <c:v>719</c:v>
                </c:pt>
                <c:pt idx="2237">
                  <c:v>719</c:v>
                </c:pt>
                <c:pt idx="2238">
                  <c:v>719</c:v>
                </c:pt>
                <c:pt idx="2239">
                  <c:v>719</c:v>
                </c:pt>
                <c:pt idx="2240">
                  <c:v>719</c:v>
                </c:pt>
                <c:pt idx="2241">
                  <c:v>719</c:v>
                </c:pt>
                <c:pt idx="2242">
                  <c:v>720</c:v>
                </c:pt>
                <c:pt idx="2243">
                  <c:v>720</c:v>
                </c:pt>
                <c:pt idx="2244">
                  <c:v>720</c:v>
                </c:pt>
                <c:pt idx="2245">
                  <c:v>720</c:v>
                </c:pt>
                <c:pt idx="2246">
                  <c:v>720</c:v>
                </c:pt>
                <c:pt idx="2247">
                  <c:v>720</c:v>
                </c:pt>
                <c:pt idx="2248">
                  <c:v>720</c:v>
                </c:pt>
                <c:pt idx="2249">
                  <c:v>720</c:v>
                </c:pt>
                <c:pt idx="2250">
                  <c:v>720</c:v>
                </c:pt>
                <c:pt idx="2251">
                  <c:v>720</c:v>
                </c:pt>
                <c:pt idx="2252">
                  <c:v>720</c:v>
                </c:pt>
                <c:pt idx="2253">
                  <c:v>720</c:v>
                </c:pt>
                <c:pt idx="2254">
                  <c:v>720</c:v>
                </c:pt>
                <c:pt idx="2255">
                  <c:v>720</c:v>
                </c:pt>
                <c:pt idx="2256">
                  <c:v>720</c:v>
                </c:pt>
                <c:pt idx="2257">
                  <c:v>720</c:v>
                </c:pt>
                <c:pt idx="2258">
                  <c:v>720</c:v>
                </c:pt>
                <c:pt idx="2259">
                  <c:v>720</c:v>
                </c:pt>
                <c:pt idx="2260">
                  <c:v>720</c:v>
                </c:pt>
                <c:pt idx="2261">
                  <c:v>721</c:v>
                </c:pt>
                <c:pt idx="2262">
                  <c:v>722</c:v>
                </c:pt>
                <c:pt idx="2263">
                  <c:v>723</c:v>
                </c:pt>
                <c:pt idx="2264">
                  <c:v>724</c:v>
                </c:pt>
                <c:pt idx="2265">
                  <c:v>725</c:v>
                </c:pt>
                <c:pt idx="2266">
                  <c:v>725</c:v>
                </c:pt>
                <c:pt idx="2267">
                  <c:v>725</c:v>
                </c:pt>
                <c:pt idx="2268">
                  <c:v>725</c:v>
                </c:pt>
                <c:pt idx="2269">
                  <c:v>726</c:v>
                </c:pt>
                <c:pt idx="2270">
                  <c:v>727</c:v>
                </c:pt>
                <c:pt idx="2271">
                  <c:v>728</c:v>
                </c:pt>
                <c:pt idx="2272">
                  <c:v>729</c:v>
                </c:pt>
                <c:pt idx="2273">
                  <c:v>730</c:v>
                </c:pt>
                <c:pt idx="2274">
                  <c:v>731</c:v>
                </c:pt>
                <c:pt idx="2275">
                  <c:v>731</c:v>
                </c:pt>
                <c:pt idx="2276">
                  <c:v>731</c:v>
                </c:pt>
                <c:pt idx="2277">
                  <c:v>732</c:v>
                </c:pt>
                <c:pt idx="2278">
                  <c:v>732</c:v>
                </c:pt>
                <c:pt idx="2279">
                  <c:v>732</c:v>
                </c:pt>
                <c:pt idx="2280">
                  <c:v>732</c:v>
                </c:pt>
                <c:pt idx="2281">
                  <c:v>732</c:v>
                </c:pt>
                <c:pt idx="2282">
                  <c:v>732</c:v>
                </c:pt>
                <c:pt idx="2283">
                  <c:v>732</c:v>
                </c:pt>
                <c:pt idx="2284">
                  <c:v>732</c:v>
                </c:pt>
                <c:pt idx="2285">
                  <c:v>732</c:v>
                </c:pt>
                <c:pt idx="2286">
                  <c:v>732</c:v>
                </c:pt>
                <c:pt idx="2287">
                  <c:v>733</c:v>
                </c:pt>
                <c:pt idx="2288">
                  <c:v>733</c:v>
                </c:pt>
                <c:pt idx="2289">
                  <c:v>733</c:v>
                </c:pt>
                <c:pt idx="2290">
                  <c:v>733</c:v>
                </c:pt>
                <c:pt idx="2291">
                  <c:v>733</c:v>
                </c:pt>
                <c:pt idx="2292">
                  <c:v>733</c:v>
                </c:pt>
                <c:pt idx="2293">
                  <c:v>734</c:v>
                </c:pt>
                <c:pt idx="2294">
                  <c:v>734</c:v>
                </c:pt>
                <c:pt idx="2295">
                  <c:v>735</c:v>
                </c:pt>
                <c:pt idx="2296">
                  <c:v>736</c:v>
                </c:pt>
                <c:pt idx="2297">
                  <c:v>737</c:v>
                </c:pt>
                <c:pt idx="2298">
                  <c:v>737</c:v>
                </c:pt>
                <c:pt idx="2299">
                  <c:v>737</c:v>
                </c:pt>
                <c:pt idx="2300">
                  <c:v>737</c:v>
                </c:pt>
                <c:pt idx="2301">
                  <c:v>737</c:v>
                </c:pt>
                <c:pt idx="2302">
                  <c:v>738</c:v>
                </c:pt>
                <c:pt idx="2303">
                  <c:v>739</c:v>
                </c:pt>
                <c:pt idx="2304">
                  <c:v>739</c:v>
                </c:pt>
                <c:pt idx="2305">
                  <c:v>739</c:v>
                </c:pt>
                <c:pt idx="2306">
                  <c:v>739</c:v>
                </c:pt>
                <c:pt idx="2307">
                  <c:v>739</c:v>
                </c:pt>
                <c:pt idx="2308">
                  <c:v>740</c:v>
                </c:pt>
                <c:pt idx="2309">
                  <c:v>740</c:v>
                </c:pt>
                <c:pt idx="2310">
                  <c:v>740</c:v>
                </c:pt>
                <c:pt idx="2311">
                  <c:v>741</c:v>
                </c:pt>
                <c:pt idx="2312">
                  <c:v>742</c:v>
                </c:pt>
                <c:pt idx="2313">
                  <c:v>742</c:v>
                </c:pt>
                <c:pt idx="2314">
                  <c:v>742</c:v>
                </c:pt>
                <c:pt idx="2315">
                  <c:v>742</c:v>
                </c:pt>
                <c:pt idx="2316">
                  <c:v>742</c:v>
                </c:pt>
                <c:pt idx="2317">
                  <c:v>743</c:v>
                </c:pt>
                <c:pt idx="2318">
                  <c:v>743</c:v>
                </c:pt>
                <c:pt idx="2319">
                  <c:v>743</c:v>
                </c:pt>
                <c:pt idx="2320">
                  <c:v>743</c:v>
                </c:pt>
                <c:pt idx="2321">
                  <c:v>744</c:v>
                </c:pt>
                <c:pt idx="2322">
                  <c:v>744</c:v>
                </c:pt>
                <c:pt idx="2323">
                  <c:v>744</c:v>
                </c:pt>
                <c:pt idx="2324">
                  <c:v>745</c:v>
                </c:pt>
                <c:pt idx="2325">
                  <c:v>746</c:v>
                </c:pt>
                <c:pt idx="2326">
                  <c:v>746</c:v>
                </c:pt>
                <c:pt idx="2327">
                  <c:v>747</c:v>
                </c:pt>
                <c:pt idx="2328">
                  <c:v>748</c:v>
                </c:pt>
                <c:pt idx="2329">
                  <c:v>748</c:v>
                </c:pt>
                <c:pt idx="2330">
                  <c:v>749</c:v>
                </c:pt>
                <c:pt idx="2331">
                  <c:v>749</c:v>
                </c:pt>
                <c:pt idx="2332">
                  <c:v>750</c:v>
                </c:pt>
                <c:pt idx="2333">
                  <c:v>751</c:v>
                </c:pt>
                <c:pt idx="2334">
                  <c:v>751</c:v>
                </c:pt>
                <c:pt idx="2335">
                  <c:v>752</c:v>
                </c:pt>
                <c:pt idx="2336">
                  <c:v>753</c:v>
                </c:pt>
                <c:pt idx="2337">
                  <c:v>753</c:v>
                </c:pt>
                <c:pt idx="2338">
                  <c:v>753</c:v>
                </c:pt>
                <c:pt idx="2339">
                  <c:v>753</c:v>
                </c:pt>
                <c:pt idx="2340">
                  <c:v>753</c:v>
                </c:pt>
                <c:pt idx="2341">
                  <c:v>753</c:v>
                </c:pt>
                <c:pt idx="2342">
                  <c:v>753</c:v>
                </c:pt>
                <c:pt idx="2343">
                  <c:v>753</c:v>
                </c:pt>
                <c:pt idx="2344">
                  <c:v>753</c:v>
                </c:pt>
                <c:pt idx="2345">
                  <c:v>753</c:v>
                </c:pt>
                <c:pt idx="2346">
                  <c:v>753</c:v>
                </c:pt>
                <c:pt idx="2347">
                  <c:v>753</c:v>
                </c:pt>
                <c:pt idx="2348">
                  <c:v>753</c:v>
                </c:pt>
                <c:pt idx="2349">
                  <c:v>753</c:v>
                </c:pt>
                <c:pt idx="2350">
                  <c:v>754</c:v>
                </c:pt>
                <c:pt idx="2351">
                  <c:v>755</c:v>
                </c:pt>
                <c:pt idx="2352">
                  <c:v>755</c:v>
                </c:pt>
                <c:pt idx="2353">
                  <c:v>755</c:v>
                </c:pt>
                <c:pt idx="2354">
                  <c:v>755</c:v>
                </c:pt>
                <c:pt idx="2355">
                  <c:v>755</c:v>
                </c:pt>
                <c:pt idx="2356">
                  <c:v>755</c:v>
                </c:pt>
                <c:pt idx="2357">
                  <c:v>755</c:v>
                </c:pt>
                <c:pt idx="2358">
                  <c:v>755</c:v>
                </c:pt>
                <c:pt idx="2359">
                  <c:v>755</c:v>
                </c:pt>
                <c:pt idx="2360">
                  <c:v>755</c:v>
                </c:pt>
                <c:pt idx="2361">
                  <c:v>755</c:v>
                </c:pt>
                <c:pt idx="2362">
                  <c:v>755</c:v>
                </c:pt>
                <c:pt idx="2363">
                  <c:v>755</c:v>
                </c:pt>
                <c:pt idx="2364">
                  <c:v>755</c:v>
                </c:pt>
                <c:pt idx="2365">
                  <c:v>755</c:v>
                </c:pt>
                <c:pt idx="2366">
                  <c:v>755</c:v>
                </c:pt>
                <c:pt idx="2367">
                  <c:v>755</c:v>
                </c:pt>
                <c:pt idx="2368">
                  <c:v>755</c:v>
                </c:pt>
                <c:pt idx="2369">
                  <c:v>755</c:v>
                </c:pt>
                <c:pt idx="2370">
                  <c:v>755</c:v>
                </c:pt>
                <c:pt idx="2371">
                  <c:v>755</c:v>
                </c:pt>
                <c:pt idx="2372">
                  <c:v>755</c:v>
                </c:pt>
                <c:pt idx="2373">
                  <c:v>755</c:v>
                </c:pt>
                <c:pt idx="2374">
                  <c:v>755</c:v>
                </c:pt>
                <c:pt idx="2375">
                  <c:v>755</c:v>
                </c:pt>
                <c:pt idx="2376">
                  <c:v>755</c:v>
                </c:pt>
                <c:pt idx="2377">
                  <c:v>755</c:v>
                </c:pt>
                <c:pt idx="2378">
                  <c:v>755</c:v>
                </c:pt>
                <c:pt idx="2379">
                  <c:v>756</c:v>
                </c:pt>
                <c:pt idx="2380">
                  <c:v>756</c:v>
                </c:pt>
                <c:pt idx="2381">
                  <c:v>757</c:v>
                </c:pt>
                <c:pt idx="2382">
                  <c:v>757</c:v>
                </c:pt>
                <c:pt idx="2383">
                  <c:v>758</c:v>
                </c:pt>
                <c:pt idx="2384">
                  <c:v>758</c:v>
                </c:pt>
                <c:pt idx="2385">
                  <c:v>759</c:v>
                </c:pt>
                <c:pt idx="2386">
                  <c:v>759</c:v>
                </c:pt>
                <c:pt idx="2387">
                  <c:v>759</c:v>
                </c:pt>
                <c:pt idx="2388">
                  <c:v>759</c:v>
                </c:pt>
                <c:pt idx="2389">
                  <c:v>759</c:v>
                </c:pt>
                <c:pt idx="2390">
                  <c:v>759</c:v>
                </c:pt>
                <c:pt idx="2391">
                  <c:v>759</c:v>
                </c:pt>
                <c:pt idx="2392">
                  <c:v>760</c:v>
                </c:pt>
                <c:pt idx="2393">
                  <c:v>760</c:v>
                </c:pt>
                <c:pt idx="2394">
                  <c:v>760</c:v>
                </c:pt>
                <c:pt idx="2395">
                  <c:v>760</c:v>
                </c:pt>
                <c:pt idx="2396">
                  <c:v>760</c:v>
                </c:pt>
                <c:pt idx="2397">
                  <c:v>760</c:v>
                </c:pt>
                <c:pt idx="2398">
                  <c:v>760</c:v>
                </c:pt>
                <c:pt idx="2399">
                  <c:v>760</c:v>
                </c:pt>
                <c:pt idx="2400">
                  <c:v>760</c:v>
                </c:pt>
                <c:pt idx="2401">
                  <c:v>760</c:v>
                </c:pt>
                <c:pt idx="2402">
                  <c:v>760</c:v>
                </c:pt>
                <c:pt idx="2403">
                  <c:v>761</c:v>
                </c:pt>
                <c:pt idx="2404">
                  <c:v>761</c:v>
                </c:pt>
                <c:pt idx="2405">
                  <c:v>761</c:v>
                </c:pt>
                <c:pt idx="2406">
                  <c:v>761</c:v>
                </c:pt>
                <c:pt idx="2407">
                  <c:v>761</c:v>
                </c:pt>
                <c:pt idx="2408">
                  <c:v>761</c:v>
                </c:pt>
                <c:pt idx="2409">
                  <c:v>761</c:v>
                </c:pt>
                <c:pt idx="2410">
                  <c:v>761</c:v>
                </c:pt>
                <c:pt idx="2411">
                  <c:v>761</c:v>
                </c:pt>
                <c:pt idx="2412">
                  <c:v>761</c:v>
                </c:pt>
                <c:pt idx="2413">
                  <c:v>761</c:v>
                </c:pt>
                <c:pt idx="2414">
                  <c:v>761</c:v>
                </c:pt>
                <c:pt idx="2415">
                  <c:v>761</c:v>
                </c:pt>
                <c:pt idx="2416">
                  <c:v>762</c:v>
                </c:pt>
                <c:pt idx="2417">
                  <c:v>762</c:v>
                </c:pt>
                <c:pt idx="2418">
                  <c:v>762</c:v>
                </c:pt>
                <c:pt idx="2419">
                  <c:v>762</c:v>
                </c:pt>
                <c:pt idx="2420">
                  <c:v>762</c:v>
                </c:pt>
                <c:pt idx="2421">
                  <c:v>762</c:v>
                </c:pt>
                <c:pt idx="2422">
                  <c:v>762</c:v>
                </c:pt>
                <c:pt idx="2423">
                  <c:v>762</c:v>
                </c:pt>
                <c:pt idx="2424">
                  <c:v>762</c:v>
                </c:pt>
                <c:pt idx="2425">
                  <c:v>763</c:v>
                </c:pt>
                <c:pt idx="2426">
                  <c:v>764</c:v>
                </c:pt>
                <c:pt idx="2427">
                  <c:v>764</c:v>
                </c:pt>
                <c:pt idx="2428">
                  <c:v>764</c:v>
                </c:pt>
                <c:pt idx="2429">
                  <c:v>764</c:v>
                </c:pt>
                <c:pt idx="2430">
                  <c:v>764</c:v>
                </c:pt>
                <c:pt idx="2431">
                  <c:v>764</c:v>
                </c:pt>
                <c:pt idx="2432">
                  <c:v>764</c:v>
                </c:pt>
                <c:pt idx="2433">
                  <c:v>764</c:v>
                </c:pt>
                <c:pt idx="2434">
                  <c:v>764</c:v>
                </c:pt>
                <c:pt idx="2435">
                  <c:v>764</c:v>
                </c:pt>
                <c:pt idx="2436">
                  <c:v>764</c:v>
                </c:pt>
                <c:pt idx="2437">
                  <c:v>764</c:v>
                </c:pt>
                <c:pt idx="2438">
                  <c:v>764</c:v>
                </c:pt>
                <c:pt idx="2439">
                  <c:v>764</c:v>
                </c:pt>
                <c:pt idx="2440">
                  <c:v>764</c:v>
                </c:pt>
                <c:pt idx="2441">
                  <c:v>764</c:v>
                </c:pt>
                <c:pt idx="2442">
                  <c:v>765</c:v>
                </c:pt>
                <c:pt idx="2443">
                  <c:v>765</c:v>
                </c:pt>
                <c:pt idx="2444">
                  <c:v>765</c:v>
                </c:pt>
                <c:pt idx="2445">
                  <c:v>765</c:v>
                </c:pt>
                <c:pt idx="2446">
                  <c:v>765</c:v>
                </c:pt>
                <c:pt idx="2447">
                  <c:v>765</c:v>
                </c:pt>
                <c:pt idx="2448">
                  <c:v>765</c:v>
                </c:pt>
                <c:pt idx="2449">
                  <c:v>765</c:v>
                </c:pt>
                <c:pt idx="2450">
                  <c:v>765</c:v>
                </c:pt>
                <c:pt idx="2451">
                  <c:v>765</c:v>
                </c:pt>
                <c:pt idx="2452">
                  <c:v>765</c:v>
                </c:pt>
                <c:pt idx="2453">
                  <c:v>765</c:v>
                </c:pt>
                <c:pt idx="2454">
                  <c:v>765</c:v>
                </c:pt>
                <c:pt idx="2455">
                  <c:v>766</c:v>
                </c:pt>
                <c:pt idx="2456">
                  <c:v>766</c:v>
                </c:pt>
                <c:pt idx="2457">
                  <c:v>766</c:v>
                </c:pt>
                <c:pt idx="2458">
                  <c:v>766</c:v>
                </c:pt>
                <c:pt idx="2459">
                  <c:v>766</c:v>
                </c:pt>
                <c:pt idx="2460">
                  <c:v>766</c:v>
                </c:pt>
                <c:pt idx="2461">
                  <c:v>766</c:v>
                </c:pt>
                <c:pt idx="2462">
                  <c:v>766</c:v>
                </c:pt>
                <c:pt idx="2463">
                  <c:v>766</c:v>
                </c:pt>
                <c:pt idx="2464">
                  <c:v>767</c:v>
                </c:pt>
                <c:pt idx="2465">
                  <c:v>768</c:v>
                </c:pt>
                <c:pt idx="2466">
                  <c:v>769</c:v>
                </c:pt>
                <c:pt idx="2467">
                  <c:v>769</c:v>
                </c:pt>
                <c:pt idx="2468">
                  <c:v>770</c:v>
                </c:pt>
                <c:pt idx="2469">
                  <c:v>771</c:v>
                </c:pt>
                <c:pt idx="2470">
                  <c:v>771</c:v>
                </c:pt>
                <c:pt idx="2471">
                  <c:v>771</c:v>
                </c:pt>
                <c:pt idx="2472">
                  <c:v>772</c:v>
                </c:pt>
                <c:pt idx="2473">
                  <c:v>772</c:v>
                </c:pt>
                <c:pt idx="2474">
                  <c:v>772</c:v>
                </c:pt>
                <c:pt idx="2475">
                  <c:v>773</c:v>
                </c:pt>
                <c:pt idx="2476">
                  <c:v>773</c:v>
                </c:pt>
                <c:pt idx="2477">
                  <c:v>774</c:v>
                </c:pt>
                <c:pt idx="2478">
                  <c:v>774</c:v>
                </c:pt>
                <c:pt idx="2479">
                  <c:v>774</c:v>
                </c:pt>
                <c:pt idx="2480">
                  <c:v>774</c:v>
                </c:pt>
                <c:pt idx="2481">
                  <c:v>774</c:v>
                </c:pt>
                <c:pt idx="2482">
                  <c:v>774</c:v>
                </c:pt>
                <c:pt idx="2483">
                  <c:v>774</c:v>
                </c:pt>
                <c:pt idx="2484">
                  <c:v>774</c:v>
                </c:pt>
                <c:pt idx="2485">
                  <c:v>774</c:v>
                </c:pt>
                <c:pt idx="2486">
                  <c:v>774</c:v>
                </c:pt>
                <c:pt idx="2487">
                  <c:v>774</c:v>
                </c:pt>
                <c:pt idx="2488">
                  <c:v>774</c:v>
                </c:pt>
                <c:pt idx="2489">
                  <c:v>774</c:v>
                </c:pt>
                <c:pt idx="2490">
                  <c:v>774</c:v>
                </c:pt>
                <c:pt idx="2491">
                  <c:v>774</c:v>
                </c:pt>
                <c:pt idx="2492">
                  <c:v>775</c:v>
                </c:pt>
                <c:pt idx="2493">
                  <c:v>775</c:v>
                </c:pt>
                <c:pt idx="2494">
                  <c:v>775</c:v>
                </c:pt>
                <c:pt idx="2495">
                  <c:v>775</c:v>
                </c:pt>
                <c:pt idx="2496">
                  <c:v>775</c:v>
                </c:pt>
                <c:pt idx="2497">
                  <c:v>775</c:v>
                </c:pt>
                <c:pt idx="2498">
                  <c:v>776</c:v>
                </c:pt>
                <c:pt idx="2499">
                  <c:v>776</c:v>
                </c:pt>
                <c:pt idx="2500">
                  <c:v>776</c:v>
                </c:pt>
                <c:pt idx="2501">
                  <c:v>777</c:v>
                </c:pt>
                <c:pt idx="2502">
                  <c:v>778</c:v>
                </c:pt>
                <c:pt idx="2503">
                  <c:v>778</c:v>
                </c:pt>
                <c:pt idx="2504">
                  <c:v>778</c:v>
                </c:pt>
                <c:pt idx="2505">
                  <c:v>778</c:v>
                </c:pt>
                <c:pt idx="2506">
                  <c:v>778</c:v>
                </c:pt>
                <c:pt idx="2507">
                  <c:v>778</c:v>
                </c:pt>
                <c:pt idx="2508">
                  <c:v>778</c:v>
                </c:pt>
                <c:pt idx="2509">
                  <c:v>778</c:v>
                </c:pt>
                <c:pt idx="2510">
                  <c:v>778</c:v>
                </c:pt>
                <c:pt idx="2511">
                  <c:v>778</c:v>
                </c:pt>
                <c:pt idx="2512">
                  <c:v>778</c:v>
                </c:pt>
                <c:pt idx="2513">
                  <c:v>778</c:v>
                </c:pt>
                <c:pt idx="2514">
                  <c:v>778</c:v>
                </c:pt>
                <c:pt idx="2515">
                  <c:v>779</c:v>
                </c:pt>
                <c:pt idx="2516">
                  <c:v>779</c:v>
                </c:pt>
                <c:pt idx="2517">
                  <c:v>780</c:v>
                </c:pt>
                <c:pt idx="2518">
                  <c:v>781</c:v>
                </c:pt>
                <c:pt idx="2519">
                  <c:v>782</c:v>
                </c:pt>
                <c:pt idx="2520">
                  <c:v>783</c:v>
                </c:pt>
                <c:pt idx="2521">
                  <c:v>784</c:v>
                </c:pt>
                <c:pt idx="2522">
                  <c:v>784</c:v>
                </c:pt>
                <c:pt idx="2523">
                  <c:v>784</c:v>
                </c:pt>
                <c:pt idx="2524">
                  <c:v>784</c:v>
                </c:pt>
                <c:pt idx="2525">
                  <c:v>784</c:v>
                </c:pt>
                <c:pt idx="2526">
                  <c:v>785</c:v>
                </c:pt>
                <c:pt idx="2527">
                  <c:v>785</c:v>
                </c:pt>
                <c:pt idx="2528">
                  <c:v>785</c:v>
                </c:pt>
                <c:pt idx="2529">
                  <c:v>785</c:v>
                </c:pt>
                <c:pt idx="2530">
                  <c:v>786</c:v>
                </c:pt>
                <c:pt idx="2531">
                  <c:v>787</c:v>
                </c:pt>
                <c:pt idx="2532">
                  <c:v>787</c:v>
                </c:pt>
                <c:pt idx="2533">
                  <c:v>788</c:v>
                </c:pt>
                <c:pt idx="2534">
                  <c:v>788</c:v>
                </c:pt>
                <c:pt idx="2535">
                  <c:v>789</c:v>
                </c:pt>
                <c:pt idx="2536">
                  <c:v>790</c:v>
                </c:pt>
                <c:pt idx="2537">
                  <c:v>791</c:v>
                </c:pt>
                <c:pt idx="2538">
                  <c:v>792</c:v>
                </c:pt>
                <c:pt idx="2539">
                  <c:v>792</c:v>
                </c:pt>
                <c:pt idx="2540">
                  <c:v>792</c:v>
                </c:pt>
                <c:pt idx="2541">
                  <c:v>793</c:v>
                </c:pt>
                <c:pt idx="2542">
                  <c:v>794</c:v>
                </c:pt>
                <c:pt idx="2543">
                  <c:v>794</c:v>
                </c:pt>
                <c:pt idx="2544">
                  <c:v>795</c:v>
                </c:pt>
                <c:pt idx="2545">
                  <c:v>796</c:v>
                </c:pt>
                <c:pt idx="2546">
                  <c:v>796</c:v>
                </c:pt>
                <c:pt idx="2547">
                  <c:v>796</c:v>
                </c:pt>
                <c:pt idx="2548">
                  <c:v>796</c:v>
                </c:pt>
                <c:pt idx="2549">
                  <c:v>796</c:v>
                </c:pt>
                <c:pt idx="2550">
                  <c:v>796</c:v>
                </c:pt>
                <c:pt idx="2551">
                  <c:v>796</c:v>
                </c:pt>
                <c:pt idx="2552">
                  <c:v>796</c:v>
                </c:pt>
                <c:pt idx="2553">
                  <c:v>796</c:v>
                </c:pt>
                <c:pt idx="2554">
                  <c:v>796</c:v>
                </c:pt>
                <c:pt idx="2555">
                  <c:v>796</c:v>
                </c:pt>
                <c:pt idx="2556">
                  <c:v>797</c:v>
                </c:pt>
                <c:pt idx="2557">
                  <c:v>798</c:v>
                </c:pt>
                <c:pt idx="2558">
                  <c:v>799</c:v>
                </c:pt>
                <c:pt idx="2559">
                  <c:v>800</c:v>
                </c:pt>
                <c:pt idx="2560">
                  <c:v>801</c:v>
                </c:pt>
                <c:pt idx="2561">
                  <c:v>801</c:v>
                </c:pt>
                <c:pt idx="2562">
                  <c:v>801</c:v>
                </c:pt>
                <c:pt idx="2563">
                  <c:v>802</c:v>
                </c:pt>
                <c:pt idx="2564">
                  <c:v>803</c:v>
                </c:pt>
                <c:pt idx="2565">
                  <c:v>803</c:v>
                </c:pt>
                <c:pt idx="2566">
                  <c:v>803</c:v>
                </c:pt>
                <c:pt idx="2567">
                  <c:v>804</c:v>
                </c:pt>
                <c:pt idx="2568">
                  <c:v>804</c:v>
                </c:pt>
                <c:pt idx="2569">
                  <c:v>805</c:v>
                </c:pt>
                <c:pt idx="2570">
                  <c:v>805</c:v>
                </c:pt>
                <c:pt idx="2571">
                  <c:v>805</c:v>
                </c:pt>
                <c:pt idx="2572">
                  <c:v>805</c:v>
                </c:pt>
                <c:pt idx="2573">
                  <c:v>806</c:v>
                </c:pt>
                <c:pt idx="2574">
                  <c:v>807</c:v>
                </c:pt>
                <c:pt idx="2575">
                  <c:v>808</c:v>
                </c:pt>
                <c:pt idx="2576">
                  <c:v>808</c:v>
                </c:pt>
                <c:pt idx="2577">
                  <c:v>808</c:v>
                </c:pt>
                <c:pt idx="2578">
                  <c:v>808</c:v>
                </c:pt>
                <c:pt idx="2579">
                  <c:v>808</c:v>
                </c:pt>
                <c:pt idx="2580">
                  <c:v>809</c:v>
                </c:pt>
                <c:pt idx="2581">
                  <c:v>810</c:v>
                </c:pt>
                <c:pt idx="2582">
                  <c:v>811</c:v>
                </c:pt>
                <c:pt idx="2583">
                  <c:v>811</c:v>
                </c:pt>
                <c:pt idx="2584">
                  <c:v>812</c:v>
                </c:pt>
                <c:pt idx="2585">
                  <c:v>812</c:v>
                </c:pt>
                <c:pt idx="2586">
                  <c:v>812</c:v>
                </c:pt>
                <c:pt idx="2587">
                  <c:v>812</c:v>
                </c:pt>
                <c:pt idx="2588">
                  <c:v>812</c:v>
                </c:pt>
                <c:pt idx="2589">
                  <c:v>812</c:v>
                </c:pt>
                <c:pt idx="2590">
                  <c:v>812</c:v>
                </c:pt>
                <c:pt idx="2591">
                  <c:v>812</c:v>
                </c:pt>
                <c:pt idx="2592">
                  <c:v>812</c:v>
                </c:pt>
                <c:pt idx="2593">
                  <c:v>812</c:v>
                </c:pt>
                <c:pt idx="2594">
                  <c:v>812</c:v>
                </c:pt>
                <c:pt idx="2595">
                  <c:v>813</c:v>
                </c:pt>
                <c:pt idx="2596">
                  <c:v>813</c:v>
                </c:pt>
                <c:pt idx="2597">
                  <c:v>813</c:v>
                </c:pt>
                <c:pt idx="2598">
                  <c:v>813</c:v>
                </c:pt>
                <c:pt idx="2599">
                  <c:v>813</c:v>
                </c:pt>
                <c:pt idx="2600">
                  <c:v>813</c:v>
                </c:pt>
                <c:pt idx="2601">
                  <c:v>813</c:v>
                </c:pt>
                <c:pt idx="2602">
                  <c:v>813</c:v>
                </c:pt>
                <c:pt idx="2603">
                  <c:v>813</c:v>
                </c:pt>
                <c:pt idx="2604">
                  <c:v>813</c:v>
                </c:pt>
                <c:pt idx="2605">
                  <c:v>813</c:v>
                </c:pt>
                <c:pt idx="2606">
                  <c:v>813</c:v>
                </c:pt>
                <c:pt idx="2607">
                  <c:v>813</c:v>
                </c:pt>
                <c:pt idx="2608">
                  <c:v>813</c:v>
                </c:pt>
                <c:pt idx="2609">
                  <c:v>813</c:v>
                </c:pt>
                <c:pt idx="2610">
                  <c:v>813</c:v>
                </c:pt>
                <c:pt idx="2611">
                  <c:v>813</c:v>
                </c:pt>
                <c:pt idx="2612">
                  <c:v>813</c:v>
                </c:pt>
                <c:pt idx="2613">
                  <c:v>813</c:v>
                </c:pt>
                <c:pt idx="2614">
                  <c:v>813</c:v>
                </c:pt>
                <c:pt idx="2615">
                  <c:v>814</c:v>
                </c:pt>
                <c:pt idx="2616">
                  <c:v>815</c:v>
                </c:pt>
                <c:pt idx="2617">
                  <c:v>816</c:v>
                </c:pt>
                <c:pt idx="2618">
                  <c:v>816</c:v>
                </c:pt>
                <c:pt idx="2619">
                  <c:v>816</c:v>
                </c:pt>
                <c:pt idx="2620">
                  <c:v>816</c:v>
                </c:pt>
                <c:pt idx="2621">
                  <c:v>816</c:v>
                </c:pt>
                <c:pt idx="2622">
                  <c:v>816</c:v>
                </c:pt>
                <c:pt idx="2623">
                  <c:v>816</c:v>
                </c:pt>
                <c:pt idx="2624">
                  <c:v>817</c:v>
                </c:pt>
                <c:pt idx="2625">
                  <c:v>817</c:v>
                </c:pt>
                <c:pt idx="2626">
                  <c:v>817</c:v>
                </c:pt>
                <c:pt idx="2627">
                  <c:v>817</c:v>
                </c:pt>
                <c:pt idx="2628">
                  <c:v>817</c:v>
                </c:pt>
                <c:pt idx="2629">
                  <c:v>817</c:v>
                </c:pt>
                <c:pt idx="2630">
                  <c:v>818</c:v>
                </c:pt>
                <c:pt idx="2631">
                  <c:v>819</c:v>
                </c:pt>
                <c:pt idx="2632">
                  <c:v>819</c:v>
                </c:pt>
                <c:pt idx="2633">
                  <c:v>819</c:v>
                </c:pt>
                <c:pt idx="2634">
                  <c:v>819</c:v>
                </c:pt>
                <c:pt idx="2635">
                  <c:v>819</c:v>
                </c:pt>
                <c:pt idx="2636">
                  <c:v>819</c:v>
                </c:pt>
                <c:pt idx="2637">
                  <c:v>819</c:v>
                </c:pt>
                <c:pt idx="2638">
                  <c:v>820</c:v>
                </c:pt>
                <c:pt idx="2639">
                  <c:v>820</c:v>
                </c:pt>
                <c:pt idx="2640">
                  <c:v>821</c:v>
                </c:pt>
                <c:pt idx="2641">
                  <c:v>822</c:v>
                </c:pt>
                <c:pt idx="2642">
                  <c:v>823</c:v>
                </c:pt>
                <c:pt idx="2643">
                  <c:v>824</c:v>
                </c:pt>
                <c:pt idx="2644">
                  <c:v>825</c:v>
                </c:pt>
                <c:pt idx="2645">
                  <c:v>825</c:v>
                </c:pt>
                <c:pt idx="2646">
                  <c:v>825</c:v>
                </c:pt>
                <c:pt idx="2647">
                  <c:v>826</c:v>
                </c:pt>
                <c:pt idx="2648">
                  <c:v>827</c:v>
                </c:pt>
                <c:pt idx="2649">
                  <c:v>827</c:v>
                </c:pt>
                <c:pt idx="2650">
                  <c:v>827</c:v>
                </c:pt>
                <c:pt idx="2651">
                  <c:v>828</c:v>
                </c:pt>
                <c:pt idx="2652">
                  <c:v>828</c:v>
                </c:pt>
                <c:pt idx="2653">
                  <c:v>828</c:v>
                </c:pt>
                <c:pt idx="2654">
                  <c:v>828</c:v>
                </c:pt>
                <c:pt idx="2655">
                  <c:v>829</c:v>
                </c:pt>
                <c:pt idx="2656">
                  <c:v>830</c:v>
                </c:pt>
                <c:pt idx="2657">
                  <c:v>831</c:v>
                </c:pt>
                <c:pt idx="2658">
                  <c:v>832</c:v>
                </c:pt>
                <c:pt idx="2659">
                  <c:v>832</c:v>
                </c:pt>
                <c:pt idx="2660">
                  <c:v>832</c:v>
                </c:pt>
                <c:pt idx="2661">
                  <c:v>832</c:v>
                </c:pt>
                <c:pt idx="2662">
                  <c:v>832</c:v>
                </c:pt>
                <c:pt idx="2663">
                  <c:v>833</c:v>
                </c:pt>
                <c:pt idx="2664">
                  <c:v>833</c:v>
                </c:pt>
                <c:pt idx="2665">
                  <c:v>833</c:v>
                </c:pt>
                <c:pt idx="2666">
                  <c:v>833</c:v>
                </c:pt>
                <c:pt idx="2667">
                  <c:v>833</c:v>
                </c:pt>
                <c:pt idx="2668">
                  <c:v>833</c:v>
                </c:pt>
                <c:pt idx="2669">
                  <c:v>833</c:v>
                </c:pt>
                <c:pt idx="2670">
                  <c:v>834</c:v>
                </c:pt>
                <c:pt idx="2671">
                  <c:v>834</c:v>
                </c:pt>
                <c:pt idx="2672">
                  <c:v>834</c:v>
                </c:pt>
                <c:pt idx="2673">
                  <c:v>834</c:v>
                </c:pt>
                <c:pt idx="2674">
                  <c:v>835</c:v>
                </c:pt>
                <c:pt idx="2675">
                  <c:v>836</c:v>
                </c:pt>
                <c:pt idx="2676">
                  <c:v>836</c:v>
                </c:pt>
                <c:pt idx="2677">
                  <c:v>836</c:v>
                </c:pt>
                <c:pt idx="2678">
                  <c:v>837</c:v>
                </c:pt>
                <c:pt idx="2679">
                  <c:v>837</c:v>
                </c:pt>
                <c:pt idx="2680">
                  <c:v>837</c:v>
                </c:pt>
                <c:pt idx="2681">
                  <c:v>837</c:v>
                </c:pt>
                <c:pt idx="2682">
                  <c:v>838</c:v>
                </c:pt>
                <c:pt idx="2683">
                  <c:v>839</c:v>
                </c:pt>
                <c:pt idx="2684">
                  <c:v>839</c:v>
                </c:pt>
                <c:pt idx="2685">
                  <c:v>840</c:v>
                </c:pt>
                <c:pt idx="2686">
                  <c:v>840</c:v>
                </c:pt>
                <c:pt idx="2687">
                  <c:v>840</c:v>
                </c:pt>
                <c:pt idx="2688">
                  <c:v>840</c:v>
                </c:pt>
                <c:pt idx="2689">
                  <c:v>841</c:v>
                </c:pt>
                <c:pt idx="2690">
                  <c:v>841</c:v>
                </c:pt>
                <c:pt idx="2691">
                  <c:v>842</c:v>
                </c:pt>
                <c:pt idx="2692">
                  <c:v>843</c:v>
                </c:pt>
                <c:pt idx="2693">
                  <c:v>843</c:v>
                </c:pt>
                <c:pt idx="2694">
                  <c:v>844</c:v>
                </c:pt>
                <c:pt idx="2695">
                  <c:v>844</c:v>
                </c:pt>
                <c:pt idx="2696">
                  <c:v>845</c:v>
                </c:pt>
                <c:pt idx="2697">
                  <c:v>846</c:v>
                </c:pt>
                <c:pt idx="2698">
                  <c:v>847</c:v>
                </c:pt>
                <c:pt idx="2699">
                  <c:v>847</c:v>
                </c:pt>
                <c:pt idx="2700">
                  <c:v>848</c:v>
                </c:pt>
                <c:pt idx="2701">
                  <c:v>848</c:v>
                </c:pt>
                <c:pt idx="2702">
                  <c:v>849</c:v>
                </c:pt>
                <c:pt idx="2703">
                  <c:v>849</c:v>
                </c:pt>
                <c:pt idx="2704">
                  <c:v>849</c:v>
                </c:pt>
                <c:pt idx="2705">
                  <c:v>849</c:v>
                </c:pt>
                <c:pt idx="2706">
                  <c:v>849</c:v>
                </c:pt>
                <c:pt idx="2707">
                  <c:v>850</c:v>
                </c:pt>
                <c:pt idx="2708">
                  <c:v>850</c:v>
                </c:pt>
                <c:pt idx="2709">
                  <c:v>850</c:v>
                </c:pt>
                <c:pt idx="2710">
                  <c:v>851</c:v>
                </c:pt>
                <c:pt idx="2711">
                  <c:v>852</c:v>
                </c:pt>
                <c:pt idx="2712">
                  <c:v>852</c:v>
                </c:pt>
                <c:pt idx="2713">
                  <c:v>853</c:v>
                </c:pt>
                <c:pt idx="2714">
                  <c:v>853</c:v>
                </c:pt>
                <c:pt idx="2715">
                  <c:v>853</c:v>
                </c:pt>
                <c:pt idx="2716">
                  <c:v>853</c:v>
                </c:pt>
                <c:pt idx="2717">
                  <c:v>853</c:v>
                </c:pt>
                <c:pt idx="2718">
                  <c:v>853</c:v>
                </c:pt>
                <c:pt idx="2719">
                  <c:v>854</c:v>
                </c:pt>
                <c:pt idx="2720">
                  <c:v>854</c:v>
                </c:pt>
                <c:pt idx="2721">
                  <c:v>854</c:v>
                </c:pt>
                <c:pt idx="2722">
                  <c:v>854</c:v>
                </c:pt>
                <c:pt idx="2723">
                  <c:v>854</c:v>
                </c:pt>
                <c:pt idx="2724">
                  <c:v>854</c:v>
                </c:pt>
                <c:pt idx="2725">
                  <c:v>854</c:v>
                </c:pt>
                <c:pt idx="2726">
                  <c:v>854</c:v>
                </c:pt>
                <c:pt idx="2727">
                  <c:v>855</c:v>
                </c:pt>
                <c:pt idx="2728">
                  <c:v>856</c:v>
                </c:pt>
                <c:pt idx="2729">
                  <c:v>856</c:v>
                </c:pt>
                <c:pt idx="2730">
                  <c:v>856</c:v>
                </c:pt>
                <c:pt idx="2731">
                  <c:v>857</c:v>
                </c:pt>
                <c:pt idx="2732">
                  <c:v>857</c:v>
                </c:pt>
                <c:pt idx="2733">
                  <c:v>858</c:v>
                </c:pt>
                <c:pt idx="2734">
                  <c:v>858</c:v>
                </c:pt>
                <c:pt idx="2735">
                  <c:v>858</c:v>
                </c:pt>
                <c:pt idx="2736">
                  <c:v>858</c:v>
                </c:pt>
                <c:pt idx="2737">
                  <c:v>858</c:v>
                </c:pt>
                <c:pt idx="2738">
                  <c:v>858</c:v>
                </c:pt>
                <c:pt idx="2739">
                  <c:v>858</c:v>
                </c:pt>
                <c:pt idx="2740">
                  <c:v>858</c:v>
                </c:pt>
                <c:pt idx="2741">
                  <c:v>858</c:v>
                </c:pt>
                <c:pt idx="2742">
                  <c:v>859</c:v>
                </c:pt>
                <c:pt idx="2743">
                  <c:v>859</c:v>
                </c:pt>
                <c:pt idx="2744">
                  <c:v>859</c:v>
                </c:pt>
                <c:pt idx="2745">
                  <c:v>859</c:v>
                </c:pt>
                <c:pt idx="2746">
                  <c:v>859</c:v>
                </c:pt>
                <c:pt idx="2747">
                  <c:v>859</c:v>
                </c:pt>
                <c:pt idx="2748">
                  <c:v>859</c:v>
                </c:pt>
                <c:pt idx="2749">
                  <c:v>859</c:v>
                </c:pt>
                <c:pt idx="2750">
                  <c:v>859</c:v>
                </c:pt>
                <c:pt idx="2751">
                  <c:v>859</c:v>
                </c:pt>
                <c:pt idx="2752">
                  <c:v>859</c:v>
                </c:pt>
                <c:pt idx="2753">
                  <c:v>859</c:v>
                </c:pt>
                <c:pt idx="2754">
                  <c:v>859</c:v>
                </c:pt>
                <c:pt idx="2755">
                  <c:v>859</c:v>
                </c:pt>
                <c:pt idx="2756">
                  <c:v>860</c:v>
                </c:pt>
                <c:pt idx="2757">
                  <c:v>860</c:v>
                </c:pt>
                <c:pt idx="2758">
                  <c:v>860</c:v>
                </c:pt>
                <c:pt idx="2759">
                  <c:v>860</c:v>
                </c:pt>
                <c:pt idx="2760">
                  <c:v>860</c:v>
                </c:pt>
                <c:pt idx="2761">
                  <c:v>860</c:v>
                </c:pt>
                <c:pt idx="2762">
                  <c:v>860</c:v>
                </c:pt>
                <c:pt idx="2763">
                  <c:v>860</c:v>
                </c:pt>
                <c:pt idx="2764">
                  <c:v>861</c:v>
                </c:pt>
                <c:pt idx="2765">
                  <c:v>862</c:v>
                </c:pt>
                <c:pt idx="2766">
                  <c:v>863</c:v>
                </c:pt>
                <c:pt idx="2767">
                  <c:v>863</c:v>
                </c:pt>
                <c:pt idx="2768">
                  <c:v>863</c:v>
                </c:pt>
                <c:pt idx="2769">
                  <c:v>863</c:v>
                </c:pt>
                <c:pt idx="2770">
                  <c:v>863</c:v>
                </c:pt>
                <c:pt idx="2771">
                  <c:v>863</c:v>
                </c:pt>
                <c:pt idx="2772">
                  <c:v>863</c:v>
                </c:pt>
                <c:pt idx="2773">
                  <c:v>864</c:v>
                </c:pt>
                <c:pt idx="2774">
                  <c:v>865</c:v>
                </c:pt>
                <c:pt idx="2775">
                  <c:v>865</c:v>
                </c:pt>
                <c:pt idx="2776">
                  <c:v>865</c:v>
                </c:pt>
                <c:pt idx="2777">
                  <c:v>865</c:v>
                </c:pt>
                <c:pt idx="2778">
                  <c:v>865</c:v>
                </c:pt>
                <c:pt idx="2779">
                  <c:v>865</c:v>
                </c:pt>
                <c:pt idx="2780">
                  <c:v>866</c:v>
                </c:pt>
                <c:pt idx="2781">
                  <c:v>866</c:v>
                </c:pt>
                <c:pt idx="2782">
                  <c:v>866</c:v>
                </c:pt>
                <c:pt idx="2783">
                  <c:v>866</c:v>
                </c:pt>
                <c:pt idx="2784">
                  <c:v>866</c:v>
                </c:pt>
                <c:pt idx="2785">
                  <c:v>866</c:v>
                </c:pt>
                <c:pt idx="2786">
                  <c:v>866</c:v>
                </c:pt>
                <c:pt idx="2787">
                  <c:v>866</c:v>
                </c:pt>
                <c:pt idx="2788">
                  <c:v>866</c:v>
                </c:pt>
                <c:pt idx="2789">
                  <c:v>866</c:v>
                </c:pt>
                <c:pt idx="2790">
                  <c:v>866</c:v>
                </c:pt>
                <c:pt idx="2791">
                  <c:v>866</c:v>
                </c:pt>
                <c:pt idx="2792">
                  <c:v>866</c:v>
                </c:pt>
                <c:pt idx="2793">
                  <c:v>866</c:v>
                </c:pt>
                <c:pt idx="2794">
                  <c:v>866</c:v>
                </c:pt>
                <c:pt idx="2795">
                  <c:v>866</c:v>
                </c:pt>
                <c:pt idx="2796">
                  <c:v>866</c:v>
                </c:pt>
                <c:pt idx="2797">
                  <c:v>866</c:v>
                </c:pt>
                <c:pt idx="2798">
                  <c:v>867</c:v>
                </c:pt>
                <c:pt idx="2799">
                  <c:v>867</c:v>
                </c:pt>
                <c:pt idx="2800">
                  <c:v>867</c:v>
                </c:pt>
                <c:pt idx="2801">
                  <c:v>868</c:v>
                </c:pt>
                <c:pt idx="2802">
                  <c:v>869</c:v>
                </c:pt>
                <c:pt idx="2803">
                  <c:v>869</c:v>
                </c:pt>
                <c:pt idx="2804">
                  <c:v>869</c:v>
                </c:pt>
                <c:pt idx="2805">
                  <c:v>869</c:v>
                </c:pt>
                <c:pt idx="2806">
                  <c:v>869</c:v>
                </c:pt>
                <c:pt idx="2807">
                  <c:v>869</c:v>
                </c:pt>
                <c:pt idx="2808">
                  <c:v>869</c:v>
                </c:pt>
                <c:pt idx="2809">
                  <c:v>869</c:v>
                </c:pt>
                <c:pt idx="2810">
                  <c:v>870</c:v>
                </c:pt>
                <c:pt idx="2811">
                  <c:v>870</c:v>
                </c:pt>
                <c:pt idx="2812">
                  <c:v>870</c:v>
                </c:pt>
                <c:pt idx="2813">
                  <c:v>870</c:v>
                </c:pt>
                <c:pt idx="2814">
                  <c:v>870</c:v>
                </c:pt>
                <c:pt idx="2815">
                  <c:v>870</c:v>
                </c:pt>
                <c:pt idx="2816">
                  <c:v>870</c:v>
                </c:pt>
                <c:pt idx="2817">
                  <c:v>870</c:v>
                </c:pt>
                <c:pt idx="2818">
                  <c:v>870</c:v>
                </c:pt>
                <c:pt idx="2819">
                  <c:v>871</c:v>
                </c:pt>
                <c:pt idx="2820">
                  <c:v>871</c:v>
                </c:pt>
                <c:pt idx="2821">
                  <c:v>871</c:v>
                </c:pt>
                <c:pt idx="2822">
                  <c:v>872</c:v>
                </c:pt>
                <c:pt idx="2823">
                  <c:v>872</c:v>
                </c:pt>
                <c:pt idx="2824">
                  <c:v>872</c:v>
                </c:pt>
                <c:pt idx="2825">
                  <c:v>872</c:v>
                </c:pt>
                <c:pt idx="2826">
                  <c:v>873</c:v>
                </c:pt>
                <c:pt idx="2827">
                  <c:v>874</c:v>
                </c:pt>
                <c:pt idx="2828">
                  <c:v>874</c:v>
                </c:pt>
                <c:pt idx="2829">
                  <c:v>875</c:v>
                </c:pt>
                <c:pt idx="2830">
                  <c:v>876</c:v>
                </c:pt>
                <c:pt idx="2831">
                  <c:v>876</c:v>
                </c:pt>
                <c:pt idx="2832">
                  <c:v>877</c:v>
                </c:pt>
                <c:pt idx="2833">
                  <c:v>878</c:v>
                </c:pt>
                <c:pt idx="2834">
                  <c:v>879</c:v>
                </c:pt>
                <c:pt idx="2835">
                  <c:v>880</c:v>
                </c:pt>
                <c:pt idx="2836">
                  <c:v>881</c:v>
                </c:pt>
                <c:pt idx="2837">
                  <c:v>882</c:v>
                </c:pt>
                <c:pt idx="2838">
                  <c:v>883</c:v>
                </c:pt>
                <c:pt idx="2839">
                  <c:v>883</c:v>
                </c:pt>
                <c:pt idx="2840">
                  <c:v>883</c:v>
                </c:pt>
                <c:pt idx="2841">
                  <c:v>883</c:v>
                </c:pt>
                <c:pt idx="2842">
                  <c:v>883</c:v>
                </c:pt>
                <c:pt idx="2843">
                  <c:v>884</c:v>
                </c:pt>
                <c:pt idx="2844">
                  <c:v>884</c:v>
                </c:pt>
                <c:pt idx="2845">
                  <c:v>884</c:v>
                </c:pt>
                <c:pt idx="2846">
                  <c:v>884</c:v>
                </c:pt>
                <c:pt idx="2847">
                  <c:v>884</c:v>
                </c:pt>
                <c:pt idx="2848">
                  <c:v>884</c:v>
                </c:pt>
                <c:pt idx="2849">
                  <c:v>884</c:v>
                </c:pt>
                <c:pt idx="2850">
                  <c:v>885</c:v>
                </c:pt>
                <c:pt idx="2851">
                  <c:v>885</c:v>
                </c:pt>
                <c:pt idx="2852">
                  <c:v>885</c:v>
                </c:pt>
                <c:pt idx="2853">
                  <c:v>885</c:v>
                </c:pt>
                <c:pt idx="2854">
                  <c:v>885</c:v>
                </c:pt>
                <c:pt idx="2855">
                  <c:v>885</c:v>
                </c:pt>
                <c:pt idx="2856">
                  <c:v>886</c:v>
                </c:pt>
                <c:pt idx="2857">
                  <c:v>886</c:v>
                </c:pt>
                <c:pt idx="2858">
                  <c:v>886</c:v>
                </c:pt>
                <c:pt idx="2859">
                  <c:v>886</c:v>
                </c:pt>
                <c:pt idx="2860">
                  <c:v>886</c:v>
                </c:pt>
                <c:pt idx="2861">
                  <c:v>886</c:v>
                </c:pt>
                <c:pt idx="2862">
                  <c:v>886</c:v>
                </c:pt>
                <c:pt idx="2863">
                  <c:v>886</c:v>
                </c:pt>
                <c:pt idx="2864">
                  <c:v>886</c:v>
                </c:pt>
                <c:pt idx="2865">
                  <c:v>886</c:v>
                </c:pt>
                <c:pt idx="2866">
                  <c:v>886</c:v>
                </c:pt>
                <c:pt idx="2867">
                  <c:v>887</c:v>
                </c:pt>
                <c:pt idx="2868">
                  <c:v>887</c:v>
                </c:pt>
                <c:pt idx="2869">
                  <c:v>887</c:v>
                </c:pt>
                <c:pt idx="2870">
                  <c:v>887</c:v>
                </c:pt>
                <c:pt idx="2871">
                  <c:v>887</c:v>
                </c:pt>
                <c:pt idx="2872">
                  <c:v>887</c:v>
                </c:pt>
                <c:pt idx="2873">
                  <c:v>887</c:v>
                </c:pt>
                <c:pt idx="2874">
                  <c:v>887</c:v>
                </c:pt>
                <c:pt idx="2875">
                  <c:v>887</c:v>
                </c:pt>
                <c:pt idx="2876">
                  <c:v>887</c:v>
                </c:pt>
                <c:pt idx="2877">
                  <c:v>887</c:v>
                </c:pt>
                <c:pt idx="2878">
                  <c:v>887</c:v>
                </c:pt>
                <c:pt idx="2879">
                  <c:v>887</c:v>
                </c:pt>
                <c:pt idx="2880">
                  <c:v>887</c:v>
                </c:pt>
                <c:pt idx="2881">
                  <c:v>887</c:v>
                </c:pt>
                <c:pt idx="2882">
                  <c:v>888</c:v>
                </c:pt>
                <c:pt idx="2883">
                  <c:v>889</c:v>
                </c:pt>
                <c:pt idx="2884">
                  <c:v>889</c:v>
                </c:pt>
                <c:pt idx="2885">
                  <c:v>890</c:v>
                </c:pt>
                <c:pt idx="2886">
                  <c:v>890</c:v>
                </c:pt>
                <c:pt idx="2887">
                  <c:v>891</c:v>
                </c:pt>
                <c:pt idx="2888">
                  <c:v>892</c:v>
                </c:pt>
                <c:pt idx="2889">
                  <c:v>892</c:v>
                </c:pt>
                <c:pt idx="2890">
                  <c:v>892</c:v>
                </c:pt>
                <c:pt idx="2891">
                  <c:v>892</c:v>
                </c:pt>
                <c:pt idx="2892">
                  <c:v>892</c:v>
                </c:pt>
                <c:pt idx="2893">
                  <c:v>892</c:v>
                </c:pt>
                <c:pt idx="2894">
                  <c:v>892</c:v>
                </c:pt>
                <c:pt idx="2895">
                  <c:v>893</c:v>
                </c:pt>
                <c:pt idx="2896">
                  <c:v>894</c:v>
                </c:pt>
                <c:pt idx="2897">
                  <c:v>894</c:v>
                </c:pt>
                <c:pt idx="2898">
                  <c:v>894</c:v>
                </c:pt>
                <c:pt idx="2899">
                  <c:v>894</c:v>
                </c:pt>
                <c:pt idx="2900">
                  <c:v>894</c:v>
                </c:pt>
                <c:pt idx="2901">
                  <c:v>895</c:v>
                </c:pt>
                <c:pt idx="2902">
                  <c:v>895</c:v>
                </c:pt>
                <c:pt idx="2903">
                  <c:v>895</c:v>
                </c:pt>
                <c:pt idx="2904">
                  <c:v>895</c:v>
                </c:pt>
                <c:pt idx="2905">
                  <c:v>895</c:v>
                </c:pt>
                <c:pt idx="2906">
                  <c:v>895</c:v>
                </c:pt>
                <c:pt idx="2907">
                  <c:v>895</c:v>
                </c:pt>
                <c:pt idx="2908">
                  <c:v>895</c:v>
                </c:pt>
                <c:pt idx="2909">
                  <c:v>895</c:v>
                </c:pt>
                <c:pt idx="2910">
                  <c:v>895</c:v>
                </c:pt>
                <c:pt idx="2911">
                  <c:v>895</c:v>
                </c:pt>
                <c:pt idx="2912">
                  <c:v>895</c:v>
                </c:pt>
                <c:pt idx="2913">
                  <c:v>895</c:v>
                </c:pt>
                <c:pt idx="2914">
                  <c:v>895</c:v>
                </c:pt>
                <c:pt idx="2915">
                  <c:v>895</c:v>
                </c:pt>
                <c:pt idx="2916">
                  <c:v>895</c:v>
                </c:pt>
                <c:pt idx="2917">
                  <c:v>895</c:v>
                </c:pt>
                <c:pt idx="2918">
                  <c:v>896</c:v>
                </c:pt>
                <c:pt idx="2919">
                  <c:v>896</c:v>
                </c:pt>
                <c:pt idx="2920">
                  <c:v>897</c:v>
                </c:pt>
                <c:pt idx="2921">
                  <c:v>897</c:v>
                </c:pt>
                <c:pt idx="2922">
                  <c:v>897</c:v>
                </c:pt>
                <c:pt idx="2923">
                  <c:v>898</c:v>
                </c:pt>
                <c:pt idx="2924">
                  <c:v>898</c:v>
                </c:pt>
                <c:pt idx="2925">
                  <c:v>898</c:v>
                </c:pt>
                <c:pt idx="2926">
                  <c:v>898</c:v>
                </c:pt>
                <c:pt idx="2927">
                  <c:v>898</c:v>
                </c:pt>
                <c:pt idx="2928">
                  <c:v>898</c:v>
                </c:pt>
                <c:pt idx="2929">
                  <c:v>898</c:v>
                </c:pt>
                <c:pt idx="2930">
                  <c:v>898</c:v>
                </c:pt>
                <c:pt idx="2931">
                  <c:v>898</c:v>
                </c:pt>
                <c:pt idx="2932">
                  <c:v>898</c:v>
                </c:pt>
                <c:pt idx="2933">
                  <c:v>898</c:v>
                </c:pt>
                <c:pt idx="2934">
                  <c:v>899</c:v>
                </c:pt>
                <c:pt idx="2935">
                  <c:v>899</c:v>
                </c:pt>
                <c:pt idx="2936">
                  <c:v>899</c:v>
                </c:pt>
                <c:pt idx="2937">
                  <c:v>900</c:v>
                </c:pt>
                <c:pt idx="2938">
                  <c:v>900</c:v>
                </c:pt>
                <c:pt idx="2939">
                  <c:v>900</c:v>
                </c:pt>
                <c:pt idx="2940">
                  <c:v>900</c:v>
                </c:pt>
                <c:pt idx="2941">
                  <c:v>901</c:v>
                </c:pt>
                <c:pt idx="2942">
                  <c:v>902</c:v>
                </c:pt>
                <c:pt idx="2943">
                  <c:v>902</c:v>
                </c:pt>
                <c:pt idx="2944">
                  <c:v>902</c:v>
                </c:pt>
                <c:pt idx="2945">
                  <c:v>902</c:v>
                </c:pt>
                <c:pt idx="2946">
                  <c:v>903</c:v>
                </c:pt>
                <c:pt idx="2947">
                  <c:v>903</c:v>
                </c:pt>
                <c:pt idx="2948">
                  <c:v>903</c:v>
                </c:pt>
                <c:pt idx="2949">
                  <c:v>903</c:v>
                </c:pt>
                <c:pt idx="2950">
                  <c:v>903</c:v>
                </c:pt>
                <c:pt idx="2951">
                  <c:v>903</c:v>
                </c:pt>
                <c:pt idx="2952">
                  <c:v>904</c:v>
                </c:pt>
                <c:pt idx="2953">
                  <c:v>905</c:v>
                </c:pt>
                <c:pt idx="2954">
                  <c:v>906</c:v>
                </c:pt>
                <c:pt idx="2955">
                  <c:v>906</c:v>
                </c:pt>
                <c:pt idx="2956">
                  <c:v>906</c:v>
                </c:pt>
                <c:pt idx="2957">
                  <c:v>907</c:v>
                </c:pt>
                <c:pt idx="2958">
                  <c:v>908</c:v>
                </c:pt>
                <c:pt idx="2959">
                  <c:v>909</c:v>
                </c:pt>
                <c:pt idx="2960">
                  <c:v>910</c:v>
                </c:pt>
                <c:pt idx="2961">
                  <c:v>911</c:v>
                </c:pt>
                <c:pt idx="2962">
                  <c:v>911</c:v>
                </c:pt>
                <c:pt idx="2963">
                  <c:v>911</c:v>
                </c:pt>
                <c:pt idx="2964">
                  <c:v>911</c:v>
                </c:pt>
                <c:pt idx="2965">
                  <c:v>911</c:v>
                </c:pt>
                <c:pt idx="2966">
                  <c:v>911</c:v>
                </c:pt>
                <c:pt idx="2967">
                  <c:v>911</c:v>
                </c:pt>
                <c:pt idx="2968">
                  <c:v>911</c:v>
                </c:pt>
                <c:pt idx="2969">
                  <c:v>911</c:v>
                </c:pt>
                <c:pt idx="2970">
                  <c:v>911</c:v>
                </c:pt>
                <c:pt idx="2971">
                  <c:v>911</c:v>
                </c:pt>
                <c:pt idx="2972">
                  <c:v>911</c:v>
                </c:pt>
                <c:pt idx="2973">
                  <c:v>911</c:v>
                </c:pt>
                <c:pt idx="2974">
                  <c:v>911</c:v>
                </c:pt>
                <c:pt idx="2975">
                  <c:v>911</c:v>
                </c:pt>
                <c:pt idx="2976">
                  <c:v>911</c:v>
                </c:pt>
                <c:pt idx="2977">
                  <c:v>911</c:v>
                </c:pt>
                <c:pt idx="2978">
                  <c:v>911</c:v>
                </c:pt>
                <c:pt idx="2979">
                  <c:v>911</c:v>
                </c:pt>
                <c:pt idx="2980">
                  <c:v>911</c:v>
                </c:pt>
                <c:pt idx="2981">
                  <c:v>911</c:v>
                </c:pt>
                <c:pt idx="2982">
                  <c:v>911</c:v>
                </c:pt>
                <c:pt idx="2983">
                  <c:v>911</c:v>
                </c:pt>
                <c:pt idx="2984">
                  <c:v>912</c:v>
                </c:pt>
                <c:pt idx="2985">
                  <c:v>913</c:v>
                </c:pt>
                <c:pt idx="2986">
                  <c:v>913</c:v>
                </c:pt>
                <c:pt idx="2987">
                  <c:v>914</c:v>
                </c:pt>
                <c:pt idx="2988">
                  <c:v>914</c:v>
                </c:pt>
                <c:pt idx="2989">
                  <c:v>914</c:v>
                </c:pt>
                <c:pt idx="2990">
                  <c:v>914</c:v>
                </c:pt>
                <c:pt idx="2991">
                  <c:v>915</c:v>
                </c:pt>
                <c:pt idx="2992">
                  <c:v>915</c:v>
                </c:pt>
                <c:pt idx="2993">
                  <c:v>916</c:v>
                </c:pt>
                <c:pt idx="2994">
                  <c:v>917</c:v>
                </c:pt>
                <c:pt idx="2995">
                  <c:v>917</c:v>
                </c:pt>
                <c:pt idx="2996">
                  <c:v>917</c:v>
                </c:pt>
                <c:pt idx="2997">
                  <c:v>917</c:v>
                </c:pt>
                <c:pt idx="2998">
                  <c:v>917</c:v>
                </c:pt>
                <c:pt idx="2999">
                  <c:v>917</c:v>
                </c:pt>
                <c:pt idx="3000">
                  <c:v>917</c:v>
                </c:pt>
                <c:pt idx="3001">
                  <c:v>917</c:v>
                </c:pt>
                <c:pt idx="3002">
                  <c:v>917</c:v>
                </c:pt>
                <c:pt idx="3003">
                  <c:v>917</c:v>
                </c:pt>
                <c:pt idx="3004">
                  <c:v>917</c:v>
                </c:pt>
                <c:pt idx="3005">
                  <c:v>917</c:v>
                </c:pt>
                <c:pt idx="3006">
                  <c:v>917</c:v>
                </c:pt>
                <c:pt idx="3007">
                  <c:v>917</c:v>
                </c:pt>
                <c:pt idx="3008">
                  <c:v>918</c:v>
                </c:pt>
                <c:pt idx="3009">
                  <c:v>918</c:v>
                </c:pt>
                <c:pt idx="3010">
                  <c:v>918</c:v>
                </c:pt>
                <c:pt idx="3011">
                  <c:v>918</c:v>
                </c:pt>
                <c:pt idx="3012">
                  <c:v>918</c:v>
                </c:pt>
                <c:pt idx="3013">
                  <c:v>918</c:v>
                </c:pt>
                <c:pt idx="3014">
                  <c:v>918</c:v>
                </c:pt>
                <c:pt idx="3015">
                  <c:v>918</c:v>
                </c:pt>
                <c:pt idx="3016">
                  <c:v>918</c:v>
                </c:pt>
                <c:pt idx="3017">
                  <c:v>918</c:v>
                </c:pt>
                <c:pt idx="3018">
                  <c:v>918</c:v>
                </c:pt>
                <c:pt idx="3019">
                  <c:v>918</c:v>
                </c:pt>
                <c:pt idx="3020">
                  <c:v>919</c:v>
                </c:pt>
                <c:pt idx="3021">
                  <c:v>920</c:v>
                </c:pt>
                <c:pt idx="3022">
                  <c:v>921</c:v>
                </c:pt>
                <c:pt idx="3023">
                  <c:v>921</c:v>
                </c:pt>
                <c:pt idx="3024">
                  <c:v>922</c:v>
                </c:pt>
                <c:pt idx="3025">
                  <c:v>922</c:v>
                </c:pt>
                <c:pt idx="3026">
                  <c:v>922</c:v>
                </c:pt>
                <c:pt idx="3027">
                  <c:v>922</c:v>
                </c:pt>
                <c:pt idx="3028">
                  <c:v>922</c:v>
                </c:pt>
                <c:pt idx="3029">
                  <c:v>922</c:v>
                </c:pt>
                <c:pt idx="3030">
                  <c:v>923</c:v>
                </c:pt>
                <c:pt idx="3031">
                  <c:v>924</c:v>
                </c:pt>
                <c:pt idx="3032">
                  <c:v>924</c:v>
                </c:pt>
                <c:pt idx="3033">
                  <c:v>925</c:v>
                </c:pt>
                <c:pt idx="3034">
                  <c:v>926</c:v>
                </c:pt>
                <c:pt idx="3035">
                  <c:v>926</c:v>
                </c:pt>
                <c:pt idx="3036">
                  <c:v>926</c:v>
                </c:pt>
                <c:pt idx="3037">
                  <c:v>926</c:v>
                </c:pt>
                <c:pt idx="3038">
                  <c:v>926</c:v>
                </c:pt>
                <c:pt idx="3039">
                  <c:v>927</c:v>
                </c:pt>
                <c:pt idx="3040">
                  <c:v>928</c:v>
                </c:pt>
                <c:pt idx="3041">
                  <c:v>928</c:v>
                </c:pt>
                <c:pt idx="3042">
                  <c:v>928</c:v>
                </c:pt>
                <c:pt idx="3043">
                  <c:v>928</c:v>
                </c:pt>
                <c:pt idx="3044">
                  <c:v>928</c:v>
                </c:pt>
                <c:pt idx="3045">
                  <c:v>929</c:v>
                </c:pt>
                <c:pt idx="3046">
                  <c:v>929</c:v>
                </c:pt>
                <c:pt idx="3047">
                  <c:v>929</c:v>
                </c:pt>
                <c:pt idx="3048">
                  <c:v>929</c:v>
                </c:pt>
                <c:pt idx="3049">
                  <c:v>929</c:v>
                </c:pt>
                <c:pt idx="3050">
                  <c:v>929</c:v>
                </c:pt>
                <c:pt idx="3051">
                  <c:v>929</c:v>
                </c:pt>
                <c:pt idx="3052">
                  <c:v>929</c:v>
                </c:pt>
                <c:pt idx="3053">
                  <c:v>930</c:v>
                </c:pt>
                <c:pt idx="3054">
                  <c:v>930</c:v>
                </c:pt>
                <c:pt idx="3055">
                  <c:v>930</c:v>
                </c:pt>
                <c:pt idx="3056">
                  <c:v>931</c:v>
                </c:pt>
                <c:pt idx="3057">
                  <c:v>931</c:v>
                </c:pt>
                <c:pt idx="3058">
                  <c:v>931</c:v>
                </c:pt>
                <c:pt idx="3059">
                  <c:v>932</c:v>
                </c:pt>
                <c:pt idx="3060">
                  <c:v>933</c:v>
                </c:pt>
                <c:pt idx="3061">
                  <c:v>933</c:v>
                </c:pt>
                <c:pt idx="3062">
                  <c:v>933</c:v>
                </c:pt>
                <c:pt idx="3063">
                  <c:v>933</c:v>
                </c:pt>
                <c:pt idx="3064">
                  <c:v>933</c:v>
                </c:pt>
                <c:pt idx="3065">
                  <c:v>934</c:v>
                </c:pt>
                <c:pt idx="3066">
                  <c:v>935</c:v>
                </c:pt>
                <c:pt idx="3067">
                  <c:v>935</c:v>
                </c:pt>
                <c:pt idx="3068">
                  <c:v>935</c:v>
                </c:pt>
                <c:pt idx="3069">
                  <c:v>935</c:v>
                </c:pt>
                <c:pt idx="3070">
                  <c:v>935</c:v>
                </c:pt>
                <c:pt idx="3071">
                  <c:v>935</c:v>
                </c:pt>
                <c:pt idx="3072">
                  <c:v>936</c:v>
                </c:pt>
                <c:pt idx="3073">
                  <c:v>937</c:v>
                </c:pt>
                <c:pt idx="3074">
                  <c:v>938</c:v>
                </c:pt>
                <c:pt idx="3075">
                  <c:v>939</c:v>
                </c:pt>
                <c:pt idx="3076">
                  <c:v>939</c:v>
                </c:pt>
                <c:pt idx="3077">
                  <c:v>940</c:v>
                </c:pt>
                <c:pt idx="3078">
                  <c:v>940</c:v>
                </c:pt>
                <c:pt idx="3079">
                  <c:v>940</c:v>
                </c:pt>
                <c:pt idx="3080">
                  <c:v>940</c:v>
                </c:pt>
                <c:pt idx="3081">
                  <c:v>941</c:v>
                </c:pt>
                <c:pt idx="3082">
                  <c:v>942</c:v>
                </c:pt>
                <c:pt idx="3083">
                  <c:v>942</c:v>
                </c:pt>
                <c:pt idx="3084">
                  <c:v>942</c:v>
                </c:pt>
                <c:pt idx="3085">
                  <c:v>942</c:v>
                </c:pt>
                <c:pt idx="3086">
                  <c:v>942</c:v>
                </c:pt>
                <c:pt idx="3087">
                  <c:v>943</c:v>
                </c:pt>
                <c:pt idx="3088">
                  <c:v>943</c:v>
                </c:pt>
                <c:pt idx="3089">
                  <c:v>943</c:v>
                </c:pt>
                <c:pt idx="3090">
                  <c:v>944</c:v>
                </c:pt>
                <c:pt idx="3091">
                  <c:v>945</c:v>
                </c:pt>
                <c:pt idx="3092">
                  <c:v>945</c:v>
                </c:pt>
                <c:pt idx="3093">
                  <c:v>945</c:v>
                </c:pt>
                <c:pt idx="3094">
                  <c:v>945</c:v>
                </c:pt>
                <c:pt idx="3095">
                  <c:v>945</c:v>
                </c:pt>
                <c:pt idx="3096">
                  <c:v>946</c:v>
                </c:pt>
                <c:pt idx="3097">
                  <c:v>947</c:v>
                </c:pt>
                <c:pt idx="3098">
                  <c:v>948</c:v>
                </c:pt>
                <c:pt idx="3099">
                  <c:v>948</c:v>
                </c:pt>
                <c:pt idx="3100">
                  <c:v>949</c:v>
                </c:pt>
                <c:pt idx="3101">
                  <c:v>949</c:v>
                </c:pt>
                <c:pt idx="3102">
                  <c:v>949</c:v>
                </c:pt>
                <c:pt idx="3103">
                  <c:v>949</c:v>
                </c:pt>
                <c:pt idx="3104">
                  <c:v>949</c:v>
                </c:pt>
                <c:pt idx="3105">
                  <c:v>949</c:v>
                </c:pt>
                <c:pt idx="3106">
                  <c:v>949</c:v>
                </c:pt>
                <c:pt idx="3107">
                  <c:v>949</c:v>
                </c:pt>
                <c:pt idx="3108">
                  <c:v>949</c:v>
                </c:pt>
                <c:pt idx="3109">
                  <c:v>949</c:v>
                </c:pt>
                <c:pt idx="3110">
                  <c:v>950</c:v>
                </c:pt>
                <c:pt idx="3111">
                  <c:v>951</c:v>
                </c:pt>
                <c:pt idx="3112">
                  <c:v>952</c:v>
                </c:pt>
                <c:pt idx="3113">
                  <c:v>953</c:v>
                </c:pt>
                <c:pt idx="3114">
                  <c:v>954</c:v>
                </c:pt>
                <c:pt idx="3115">
                  <c:v>955</c:v>
                </c:pt>
                <c:pt idx="3116">
                  <c:v>956</c:v>
                </c:pt>
                <c:pt idx="3117">
                  <c:v>956</c:v>
                </c:pt>
                <c:pt idx="3118">
                  <c:v>956</c:v>
                </c:pt>
                <c:pt idx="3119">
                  <c:v>956</c:v>
                </c:pt>
                <c:pt idx="3120">
                  <c:v>956</c:v>
                </c:pt>
                <c:pt idx="3121">
                  <c:v>956</c:v>
                </c:pt>
                <c:pt idx="3122">
                  <c:v>956</c:v>
                </c:pt>
                <c:pt idx="3123">
                  <c:v>956</c:v>
                </c:pt>
                <c:pt idx="3124">
                  <c:v>956</c:v>
                </c:pt>
                <c:pt idx="3125">
                  <c:v>956</c:v>
                </c:pt>
                <c:pt idx="3126">
                  <c:v>956</c:v>
                </c:pt>
                <c:pt idx="3127">
                  <c:v>956</c:v>
                </c:pt>
                <c:pt idx="3128">
                  <c:v>957</c:v>
                </c:pt>
                <c:pt idx="3129">
                  <c:v>958</c:v>
                </c:pt>
                <c:pt idx="3130">
                  <c:v>958</c:v>
                </c:pt>
                <c:pt idx="3131">
                  <c:v>958</c:v>
                </c:pt>
                <c:pt idx="3132">
                  <c:v>958</c:v>
                </c:pt>
                <c:pt idx="3133">
                  <c:v>959</c:v>
                </c:pt>
                <c:pt idx="3134">
                  <c:v>960</c:v>
                </c:pt>
                <c:pt idx="3135">
                  <c:v>961</c:v>
                </c:pt>
                <c:pt idx="3136">
                  <c:v>962</c:v>
                </c:pt>
                <c:pt idx="3137">
                  <c:v>963</c:v>
                </c:pt>
                <c:pt idx="3138">
                  <c:v>963</c:v>
                </c:pt>
                <c:pt idx="3139">
                  <c:v>963</c:v>
                </c:pt>
                <c:pt idx="3140">
                  <c:v>964</c:v>
                </c:pt>
                <c:pt idx="3141">
                  <c:v>964</c:v>
                </c:pt>
                <c:pt idx="3142">
                  <c:v>965</c:v>
                </c:pt>
                <c:pt idx="3143">
                  <c:v>966</c:v>
                </c:pt>
                <c:pt idx="3144">
                  <c:v>966</c:v>
                </c:pt>
                <c:pt idx="3145">
                  <c:v>966</c:v>
                </c:pt>
                <c:pt idx="3146">
                  <c:v>966</c:v>
                </c:pt>
                <c:pt idx="3147">
                  <c:v>966</c:v>
                </c:pt>
                <c:pt idx="3148">
                  <c:v>966</c:v>
                </c:pt>
                <c:pt idx="3149">
                  <c:v>966</c:v>
                </c:pt>
                <c:pt idx="3150">
                  <c:v>966</c:v>
                </c:pt>
                <c:pt idx="3151">
                  <c:v>966</c:v>
                </c:pt>
                <c:pt idx="3152">
                  <c:v>966</c:v>
                </c:pt>
                <c:pt idx="3153">
                  <c:v>966</c:v>
                </c:pt>
                <c:pt idx="3154">
                  <c:v>966</c:v>
                </c:pt>
                <c:pt idx="3155">
                  <c:v>967</c:v>
                </c:pt>
                <c:pt idx="3156">
                  <c:v>967</c:v>
                </c:pt>
                <c:pt idx="3157">
                  <c:v>967</c:v>
                </c:pt>
                <c:pt idx="3158">
                  <c:v>968</c:v>
                </c:pt>
                <c:pt idx="3159">
                  <c:v>969</c:v>
                </c:pt>
                <c:pt idx="3160">
                  <c:v>970</c:v>
                </c:pt>
                <c:pt idx="3161">
                  <c:v>971</c:v>
                </c:pt>
                <c:pt idx="3162">
                  <c:v>972</c:v>
                </c:pt>
                <c:pt idx="3163">
                  <c:v>972</c:v>
                </c:pt>
                <c:pt idx="3164">
                  <c:v>972</c:v>
                </c:pt>
                <c:pt idx="3165">
                  <c:v>972</c:v>
                </c:pt>
                <c:pt idx="3166">
                  <c:v>972</c:v>
                </c:pt>
                <c:pt idx="3167">
                  <c:v>972</c:v>
                </c:pt>
                <c:pt idx="3168">
                  <c:v>972</c:v>
                </c:pt>
                <c:pt idx="3169">
                  <c:v>972</c:v>
                </c:pt>
                <c:pt idx="3170">
                  <c:v>972</c:v>
                </c:pt>
                <c:pt idx="3171">
                  <c:v>972</c:v>
                </c:pt>
                <c:pt idx="3172">
                  <c:v>972</c:v>
                </c:pt>
                <c:pt idx="3173">
                  <c:v>972</c:v>
                </c:pt>
                <c:pt idx="3174">
                  <c:v>972</c:v>
                </c:pt>
                <c:pt idx="3175">
                  <c:v>972</c:v>
                </c:pt>
                <c:pt idx="3176">
                  <c:v>972</c:v>
                </c:pt>
                <c:pt idx="3177">
                  <c:v>972</c:v>
                </c:pt>
                <c:pt idx="3178">
                  <c:v>972</c:v>
                </c:pt>
                <c:pt idx="3179">
                  <c:v>972</c:v>
                </c:pt>
                <c:pt idx="3180">
                  <c:v>972</c:v>
                </c:pt>
                <c:pt idx="3181">
                  <c:v>972</c:v>
                </c:pt>
                <c:pt idx="3182">
                  <c:v>972</c:v>
                </c:pt>
                <c:pt idx="3183">
                  <c:v>972</c:v>
                </c:pt>
                <c:pt idx="3184">
                  <c:v>972</c:v>
                </c:pt>
                <c:pt idx="3185">
                  <c:v>972</c:v>
                </c:pt>
                <c:pt idx="3186">
                  <c:v>972</c:v>
                </c:pt>
                <c:pt idx="3187">
                  <c:v>973</c:v>
                </c:pt>
                <c:pt idx="3188">
                  <c:v>974</c:v>
                </c:pt>
                <c:pt idx="3189">
                  <c:v>974</c:v>
                </c:pt>
                <c:pt idx="3190">
                  <c:v>974</c:v>
                </c:pt>
                <c:pt idx="3191">
                  <c:v>974</c:v>
                </c:pt>
                <c:pt idx="3192">
                  <c:v>974</c:v>
                </c:pt>
                <c:pt idx="3193">
                  <c:v>974</c:v>
                </c:pt>
                <c:pt idx="3194">
                  <c:v>974</c:v>
                </c:pt>
                <c:pt idx="3195">
                  <c:v>974</c:v>
                </c:pt>
                <c:pt idx="3196">
                  <c:v>974</c:v>
                </c:pt>
                <c:pt idx="3197">
                  <c:v>975</c:v>
                </c:pt>
                <c:pt idx="3198">
                  <c:v>975</c:v>
                </c:pt>
                <c:pt idx="3199">
                  <c:v>975</c:v>
                </c:pt>
                <c:pt idx="3200">
                  <c:v>975</c:v>
                </c:pt>
                <c:pt idx="3201">
                  <c:v>975</c:v>
                </c:pt>
                <c:pt idx="3202">
                  <c:v>975</c:v>
                </c:pt>
                <c:pt idx="3203">
                  <c:v>975</c:v>
                </c:pt>
                <c:pt idx="3204">
                  <c:v>975</c:v>
                </c:pt>
                <c:pt idx="3205">
                  <c:v>976</c:v>
                </c:pt>
                <c:pt idx="3206">
                  <c:v>977</c:v>
                </c:pt>
                <c:pt idx="3207">
                  <c:v>977</c:v>
                </c:pt>
                <c:pt idx="3208">
                  <c:v>977</c:v>
                </c:pt>
                <c:pt idx="3209">
                  <c:v>978</c:v>
                </c:pt>
                <c:pt idx="3210">
                  <c:v>978</c:v>
                </c:pt>
                <c:pt idx="3211">
                  <c:v>979</c:v>
                </c:pt>
                <c:pt idx="3212">
                  <c:v>979</c:v>
                </c:pt>
                <c:pt idx="3213">
                  <c:v>980</c:v>
                </c:pt>
                <c:pt idx="3214">
                  <c:v>981</c:v>
                </c:pt>
                <c:pt idx="3215">
                  <c:v>982</c:v>
                </c:pt>
                <c:pt idx="3216">
                  <c:v>983</c:v>
                </c:pt>
                <c:pt idx="3217">
                  <c:v>983</c:v>
                </c:pt>
                <c:pt idx="3218">
                  <c:v>984</c:v>
                </c:pt>
                <c:pt idx="3219">
                  <c:v>985</c:v>
                </c:pt>
                <c:pt idx="3220">
                  <c:v>985</c:v>
                </c:pt>
                <c:pt idx="3221">
                  <c:v>985</c:v>
                </c:pt>
                <c:pt idx="3222">
                  <c:v>986</c:v>
                </c:pt>
                <c:pt idx="3223">
                  <c:v>987</c:v>
                </c:pt>
                <c:pt idx="3224">
                  <c:v>987</c:v>
                </c:pt>
                <c:pt idx="3225">
                  <c:v>987</c:v>
                </c:pt>
                <c:pt idx="3226">
                  <c:v>987</c:v>
                </c:pt>
                <c:pt idx="3227">
                  <c:v>987</c:v>
                </c:pt>
                <c:pt idx="3228">
                  <c:v>987</c:v>
                </c:pt>
                <c:pt idx="3229">
                  <c:v>987</c:v>
                </c:pt>
                <c:pt idx="3230">
                  <c:v>988</c:v>
                </c:pt>
                <c:pt idx="3231">
                  <c:v>988</c:v>
                </c:pt>
                <c:pt idx="3232">
                  <c:v>989</c:v>
                </c:pt>
                <c:pt idx="3233">
                  <c:v>989</c:v>
                </c:pt>
                <c:pt idx="3234">
                  <c:v>989</c:v>
                </c:pt>
                <c:pt idx="3235">
                  <c:v>989</c:v>
                </c:pt>
                <c:pt idx="3236">
                  <c:v>989</c:v>
                </c:pt>
                <c:pt idx="3237">
                  <c:v>989</c:v>
                </c:pt>
                <c:pt idx="3238">
                  <c:v>989</c:v>
                </c:pt>
                <c:pt idx="3239">
                  <c:v>989</c:v>
                </c:pt>
                <c:pt idx="3240">
                  <c:v>990</c:v>
                </c:pt>
                <c:pt idx="3241">
                  <c:v>991</c:v>
                </c:pt>
                <c:pt idx="3242">
                  <c:v>992</c:v>
                </c:pt>
                <c:pt idx="3243">
                  <c:v>993</c:v>
                </c:pt>
                <c:pt idx="3244">
                  <c:v>994</c:v>
                </c:pt>
                <c:pt idx="3245">
                  <c:v>994</c:v>
                </c:pt>
                <c:pt idx="3246">
                  <c:v>995</c:v>
                </c:pt>
                <c:pt idx="3247">
                  <c:v>995</c:v>
                </c:pt>
                <c:pt idx="3248">
                  <c:v>995</c:v>
                </c:pt>
                <c:pt idx="3249">
                  <c:v>996</c:v>
                </c:pt>
                <c:pt idx="3250">
                  <c:v>996</c:v>
                </c:pt>
                <c:pt idx="3251">
                  <c:v>996</c:v>
                </c:pt>
                <c:pt idx="3252">
                  <c:v>997</c:v>
                </c:pt>
                <c:pt idx="3253">
                  <c:v>998</c:v>
                </c:pt>
                <c:pt idx="3254">
                  <c:v>998</c:v>
                </c:pt>
                <c:pt idx="3255">
                  <c:v>998</c:v>
                </c:pt>
                <c:pt idx="3256">
                  <c:v>998</c:v>
                </c:pt>
                <c:pt idx="3257">
                  <c:v>999</c:v>
                </c:pt>
                <c:pt idx="3258">
                  <c:v>999</c:v>
                </c:pt>
                <c:pt idx="3259">
                  <c:v>999</c:v>
                </c:pt>
                <c:pt idx="3260">
                  <c:v>999</c:v>
                </c:pt>
                <c:pt idx="3261">
                  <c:v>999</c:v>
                </c:pt>
                <c:pt idx="3262">
                  <c:v>999</c:v>
                </c:pt>
                <c:pt idx="3263">
                  <c:v>999</c:v>
                </c:pt>
                <c:pt idx="3264">
                  <c:v>999</c:v>
                </c:pt>
                <c:pt idx="3265">
                  <c:v>999</c:v>
                </c:pt>
                <c:pt idx="3266">
                  <c:v>1000</c:v>
                </c:pt>
                <c:pt idx="3267">
                  <c:v>1001</c:v>
                </c:pt>
                <c:pt idx="3268">
                  <c:v>1002</c:v>
                </c:pt>
                <c:pt idx="3269">
                  <c:v>1002</c:v>
                </c:pt>
                <c:pt idx="3270">
                  <c:v>1002</c:v>
                </c:pt>
                <c:pt idx="3271">
                  <c:v>1002</c:v>
                </c:pt>
                <c:pt idx="3272">
                  <c:v>1002</c:v>
                </c:pt>
                <c:pt idx="3273">
                  <c:v>1002</c:v>
                </c:pt>
                <c:pt idx="3274">
                  <c:v>1002</c:v>
                </c:pt>
                <c:pt idx="3275">
                  <c:v>1002</c:v>
                </c:pt>
                <c:pt idx="3276">
                  <c:v>1002</c:v>
                </c:pt>
                <c:pt idx="3277">
                  <c:v>1003</c:v>
                </c:pt>
                <c:pt idx="3278">
                  <c:v>1003</c:v>
                </c:pt>
                <c:pt idx="3279">
                  <c:v>1003</c:v>
                </c:pt>
                <c:pt idx="3280">
                  <c:v>1003</c:v>
                </c:pt>
                <c:pt idx="3281">
                  <c:v>1003</c:v>
                </c:pt>
                <c:pt idx="3282">
                  <c:v>1004</c:v>
                </c:pt>
                <c:pt idx="3283">
                  <c:v>1004</c:v>
                </c:pt>
                <c:pt idx="3284">
                  <c:v>1004</c:v>
                </c:pt>
                <c:pt idx="3285">
                  <c:v>1004</c:v>
                </c:pt>
                <c:pt idx="3286">
                  <c:v>1005</c:v>
                </c:pt>
                <c:pt idx="3287">
                  <c:v>1005</c:v>
                </c:pt>
                <c:pt idx="3288">
                  <c:v>1005</c:v>
                </c:pt>
                <c:pt idx="3289">
                  <c:v>1005</c:v>
                </c:pt>
                <c:pt idx="3290">
                  <c:v>1005</c:v>
                </c:pt>
                <c:pt idx="3291">
                  <c:v>1005</c:v>
                </c:pt>
                <c:pt idx="3292">
                  <c:v>1005</c:v>
                </c:pt>
                <c:pt idx="3293">
                  <c:v>1005</c:v>
                </c:pt>
                <c:pt idx="3294">
                  <c:v>1005</c:v>
                </c:pt>
                <c:pt idx="3295">
                  <c:v>1005</c:v>
                </c:pt>
                <c:pt idx="3296">
                  <c:v>1005</c:v>
                </c:pt>
                <c:pt idx="3297">
                  <c:v>1005</c:v>
                </c:pt>
                <c:pt idx="3298">
                  <c:v>1005</c:v>
                </c:pt>
                <c:pt idx="3299">
                  <c:v>1005</c:v>
                </c:pt>
                <c:pt idx="3300">
                  <c:v>1005</c:v>
                </c:pt>
                <c:pt idx="3301">
                  <c:v>1005</c:v>
                </c:pt>
                <c:pt idx="3302">
                  <c:v>1005</c:v>
                </c:pt>
                <c:pt idx="3303">
                  <c:v>1005</c:v>
                </c:pt>
                <c:pt idx="3304">
                  <c:v>1005</c:v>
                </c:pt>
                <c:pt idx="3305">
                  <c:v>1005</c:v>
                </c:pt>
                <c:pt idx="3306">
                  <c:v>1005</c:v>
                </c:pt>
                <c:pt idx="3307">
                  <c:v>1005</c:v>
                </c:pt>
                <c:pt idx="3308">
                  <c:v>1005</c:v>
                </c:pt>
                <c:pt idx="3309">
                  <c:v>1005</c:v>
                </c:pt>
                <c:pt idx="3310">
                  <c:v>1005</c:v>
                </c:pt>
                <c:pt idx="3311">
                  <c:v>1005</c:v>
                </c:pt>
                <c:pt idx="3312">
                  <c:v>1005</c:v>
                </c:pt>
                <c:pt idx="3313">
                  <c:v>1006</c:v>
                </c:pt>
                <c:pt idx="3314">
                  <c:v>1006</c:v>
                </c:pt>
                <c:pt idx="3315">
                  <c:v>1007</c:v>
                </c:pt>
                <c:pt idx="3316">
                  <c:v>1008</c:v>
                </c:pt>
                <c:pt idx="3317">
                  <c:v>1008</c:v>
                </c:pt>
                <c:pt idx="3318">
                  <c:v>1009</c:v>
                </c:pt>
                <c:pt idx="3319">
                  <c:v>1010</c:v>
                </c:pt>
                <c:pt idx="3320">
                  <c:v>1011</c:v>
                </c:pt>
                <c:pt idx="3321">
                  <c:v>1011</c:v>
                </c:pt>
                <c:pt idx="3322">
                  <c:v>1011</c:v>
                </c:pt>
                <c:pt idx="3323">
                  <c:v>1012</c:v>
                </c:pt>
                <c:pt idx="3324">
                  <c:v>1013</c:v>
                </c:pt>
                <c:pt idx="3325">
                  <c:v>1013</c:v>
                </c:pt>
                <c:pt idx="3326">
                  <c:v>1014</c:v>
                </c:pt>
                <c:pt idx="3327">
                  <c:v>1015</c:v>
                </c:pt>
                <c:pt idx="3328">
                  <c:v>1016</c:v>
                </c:pt>
                <c:pt idx="3329">
                  <c:v>1017</c:v>
                </c:pt>
                <c:pt idx="3330">
                  <c:v>1018</c:v>
                </c:pt>
                <c:pt idx="3331">
                  <c:v>1018</c:v>
                </c:pt>
                <c:pt idx="3332">
                  <c:v>1018</c:v>
                </c:pt>
                <c:pt idx="3333">
                  <c:v>1018</c:v>
                </c:pt>
                <c:pt idx="3334">
                  <c:v>1018</c:v>
                </c:pt>
                <c:pt idx="3335">
                  <c:v>1019</c:v>
                </c:pt>
                <c:pt idx="3336">
                  <c:v>1019</c:v>
                </c:pt>
                <c:pt idx="3337">
                  <c:v>1019</c:v>
                </c:pt>
                <c:pt idx="3338">
                  <c:v>1019</c:v>
                </c:pt>
                <c:pt idx="3339">
                  <c:v>1019</c:v>
                </c:pt>
                <c:pt idx="3340">
                  <c:v>1019</c:v>
                </c:pt>
                <c:pt idx="3341">
                  <c:v>1019</c:v>
                </c:pt>
                <c:pt idx="3342">
                  <c:v>1019</c:v>
                </c:pt>
                <c:pt idx="3343">
                  <c:v>1019</c:v>
                </c:pt>
                <c:pt idx="3344">
                  <c:v>1020</c:v>
                </c:pt>
                <c:pt idx="3345">
                  <c:v>1021</c:v>
                </c:pt>
                <c:pt idx="3346">
                  <c:v>1021</c:v>
                </c:pt>
                <c:pt idx="3347">
                  <c:v>1022</c:v>
                </c:pt>
                <c:pt idx="3348">
                  <c:v>1023</c:v>
                </c:pt>
                <c:pt idx="3349">
                  <c:v>1024</c:v>
                </c:pt>
                <c:pt idx="3350">
                  <c:v>1025</c:v>
                </c:pt>
                <c:pt idx="3351">
                  <c:v>1026</c:v>
                </c:pt>
                <c:pt idx="3352">
                  <c:v>1026</c:v>
                </c:pt>
                <c:pt idx="3353">
                  <c:v>1027</c:v>
                </c:pt>
                <c:pt idx="3354">
                  <c:v>1027</c:v>
                </c:pt>
                <c:pt idx="3355">
                  <c:v>1027</c:v>
                </c:pt>
                <c:pt idx="3356">
                  <c:v>1028</c:v>
                </c:pt>
                <c:pt idx="3357">
                  <c:v>1029</c:v>
                </c:pt>
                <c:pt idx="3358">
                  <c:v>1029</c:v>
                </c:pt>
                <c:pt idx="3359">
                  <c:v>1029</c:v>
                </c:pt>
                <c:pt idx="3360">
                  <c:v>1029</c:v>
                </c:pt>
                <c:pt idx="3361">
                  <c:v>1029</c:v>
                </c:pt>
                <c:pt idx="3362">
                  <c:v>1029</c:v>
                </c:pt>
                <c:pt idx="3363">
                  <c:v>1030</c:v>
                </c:pt>
                <c:pt idx="3364">
                  <c:v>1030</c:v>
                </c:pt>
                <c:pt idx="3365">
                  <c:v>1031</c:v>
                </c:pt>
                <c:pt idx="3366">
                  <c:v>1031</c:v>
                </c:pt>
                <c:pt idx="3367">
                  <c:v>1031</c:v>
                </c:pt>
                <c:pt idx="3368">
                  <c:v>1031</c:v>
                </c:pt>
                <c:pt idx="3369">
                  <c:v>1031</c:v>
                </c:pt>
                <c:pt idx="3370">
                  <c:v>1031</c:v>
                </c:pt>
                <c:pt idx="3371">
                  <c:v>1031</c:v>
                </c:pt>
                <c:pt idx="3372">
                  <c:v>1031</c:v>
                </c:pt>
                <c:pt idx="3373">
                  <c:v>1031</c:v>
                </c:pt>
                <c:pt idx="3374">
                  <c:v>1031</c:v>
                </c:pt>
                <c:pt idx="3375">
                  <c:v>1031</c:v>
                </c:pt>
                <c:pt idx="3376">
                  <c:v>1031</c:v>
                </c:pt>
                <c:pt idx="3377">
                  <c:v>1031</c:v>
                </c:pt>
                <c:pt idx="3378">
                  <c:v>1031</c:v>
                </c:pt>
                <c:pt idx="3379">
                  <c:v>1031</c:v>
                </c:pt>
                <c:pt idx="3380">
                  <c:v>1031</c:v>
                </c:pt>
                <c:pt idx="3381">
                  <c:v>1032</c:v>
                </c:pt>
                <c:pt idx="3382">
                  <c:v>1032</c:v>
                </c:pt>
                <c:pt idx="3383">
                  <c:v>1032</c:v>
                </c:pt>
                <c:pt idx="3384">
                  <c:v>1033</c:v>
                </c:pt>
                <c:pt idx="3385">
                  <c:v>1033</c:v>
                </c:pt>
                <c:pt idx="3386">
                  <c:v>1034</c:v>
                </c:pt>
                <c:pt idx="3387">
                  <c:v>1035</c:v>
                </c:pt>
                <c:pt idx="3388">
                  <c:v>1035</c:v>
                </c:pt>
                <c:pt idx="3389">
                  <c:v>1036</c:v>
                </c:pt>
                <c:pt idx="3390">
                  <c:v>1037</c:v>
                </c:pt>
                <c:pt idx="3391">
                  <c:v>1038</c:v>
                </c:pt>
                <c:pt idx="3392">
                  <c:v>1038</c:v>
                </c:pt>
                <c:pt idx="3393">
                  <c:v>1038</c:v>
                </c:pt>
                <c:pt idx="3394">
                  <c:v>1038</c:v>
                </c:pt>
                <c:pt idx="3395">
                  <c:v>1039</c:v>
                </c:pt>
                <c:pt idx="3396">
                  <c:v>1039</c:v>
                </c:pt>
                <c:pt idx="3397">
                  <c:v>1039</c:v>
                </c:pt>
                <c:pt idx="3398">
                  <c:v>1039</c:v>
                </c:pt>
                <c:pt idx="3399">
                  <c:v>1039</c:v>
                </c:pt>
                <c:pt idx="3400">
                  <c:v>1039</c:v>
                </c:pt>
                <c:pt idx="3401">
                  <c:v>1039</c:v>
                </c:pt>
                <c:pt idx="3402">
                  <c:v>1039</c:v>
                </c:pt>
                <c:pt idx="3403">
                  <c:v>1039</c:v>
                </c:pt>
                <c:pt idx="3404">
                  <c:v>1039</c:v>
                </c:pt>
                <c:pt idx="3405">
                  <c:v>1039</c:v>
                </c:pt>
                <c:pt idx="3406">
                  <c:v>1039</c:v>
                </c:pt>
                <c:pt idx="3407">
                  <c:v>1039</c:v>
                </c:pt>
                <c:pt idx="3408">
                  <c:v>1039</c:v>
                </c:pt>
                <c:pt idx="3409">
                  <c:v>1039</c:v>
                </c:pt>
                <c:pt idx="3410">
                  <c:v>1039</c:v>
                </c:pt>
                <c:pt idx="3411">
                  <c:v>1039</c:v>
                </c:pt>
                <c:pt idx="3412">
                  <c:v>1039</c:v>
                </c:pt>
                <c:pt idx="3413">
                  <c:v>1039</c:v>
                </c:pt>
                <c:pt idx="3414">
                  <c:v>1039</c:v>
                </c:pt>
                <c:pt idx="3415">
                  <c:v>1040</c:v>
                </c:pt>
                <c:pt idx="3416">
                  <c:v>1041</c:v>
                </c:pt>
                <c:pt idx="3417">
                  <c:v>1042</c:v>
                </c:pt>
                <c:pt idx="3418">
                  <c:v>1043</c:v>
                </c:pt>
                <c:pt idx="3419">
                  <c:v>1043</c:v>
                </c:pt>
                <c:pt idx="3420">
                  <c:v>1044</c:v>
                </c:pt>
                <c:pt idx="3421">
                  <c:v>1044</c:v>
                </c:pt>
                <c:pt idx="3422">
                  <c:v>1044</c:v>
                </c:pt>
                <c:pt idx="3423">
                  <c:v>1044</c:v>
                </c:pt>
                <c:pt idx="3424">
                  <c:v>1045</c:v>
                </c:pt>
                <c:pt idx="3425">
                  <c:v>1045</c:v>
                </c:pt>
                <c:pt idx="3426">
                  <c:v>1045</c:v>
                </c:pt>
                <c:pt idx="3427">
                  <c:v>1045</c:v>
                </c:pt>
                <c:pt idx="3428">
                  <c:v>1045</c:v>
                </c:pt>
                <c:pt idx="3429">
                  <c:v>1045</c:v>
                </c:pt>
                <c:pt idx="3430">
                  <c:v>1046</c:v>
                </c:pt>
                <c:pt idx="3431">
                  <c:v>1046</c:v>
                </c:pt>
                <c:pt idx="3432">
                  <c:v>1046</c:v>
                </c:pt>
                <c:pt idx="3433">
                  <c:v>1046</c:v>
                </c:pt>
                <c:pt idx="3434">
                  <c:v>1046</c:v>
                </c:pt>
                <c:pt idx="3435">
                  <c:v>1046</c:v>
                </c:pt>
                <c:pt idx="3436">
                  <c:v>1046</c:v>
                </c:pt>
                <c:pt idx="3437">
                  <c:v>1046</c:v>
                </c:pt>
                <c:pt idx="3438">
                  <c:v>1046</c:v>
                </c:pt>
                <c:pt idx="3439">
                  <c:v>1047</c:v>
                </c:pt>
                <c:pt idx="3440">
                  <c:v>1047</c:v>
                </c:pt>
                <c:pt idx="3441">
                  <c:v>1047</c:v>
                </c:pt>
                <c:pt idx="3442">
                  <c:v>1047</c:v>
                </c:pt>
                <c:pt idx="3443">
                  <c:v>1047</c:v>
                </c:pt>
                <c:pt idx="3444">
                  <c:v>1047</c:v>
                </c:pt>
                <c:pt idx="3445">
                  <c:v>1048</c:v>
                </c:pt>
                <c:pt idx="3446">
                  <c:v>1049</c:v>
                </c:pt>
                <c:pt idx="3447">
                  <c:v>1049</c:v>
                </c:pt>
                <c:pt idx="3448">
                  <c:v>1049</c:v>
                </c:pt>
                <c:pt idx="3449">
                  <c:v>1049</c:v>
                </c:pt>
                <c:pt idx="3450">
                  <c:v>1050</c:v>
                </c:pt>
                <c:pt idx="3451">
                  <c:v>1050</c:v>
                </c:pt>
                <c:pt idx="3452">
                  <c:v>1051</c:v>
                </c:pt>
                <c:pt idx="3453">
                  <c:v>1051</c:v>
                </c:pt>
                <c:pt idx="3454">
                  <c:v>1052</c:v>
                </c:pt>
                <c:pt idx="3455">
                  <c:v>1052</c:v>
                </c:pt>
                <c:pt idx="3456">
                  <c:v>1052</c:v>
                </c:pt>
                <c:pt idx="3457">
                  <c:v>1053</c:v>
                </c:pt>
                <c:pt idx="3458">
                  <c:v>1053</c:v>
                </c:pt>
                <c:pt idx="3459">
                  <c:v>1053</c:v>
                </c:pt>
                <c:pt idx="3460">
                  <c:v>1053</c:v>
                </c:pt>
                <c:pt idx="3461">
                  <c:v>1053</c:v>
                </c:pt>
                <c:pt idx="3462">
                  <c:v>1054</c:v>
                </c:pt>
                <c:pt idx="3463">
                  <c:v>1054</c:v>
                </c:pt>
                <c:pt idx="3464">
                  <c:v>1054</c:v>
                </c:pt>
                <c:pt idx="3465">
                  <c:v>1054</c:v>
                </c:pt>
                <c:pt idx="3466">
                  <c:v>1054</c:v>
                </c:pt>
                <c:pt idx="3467">
                  <c:v>1054</c:v>
                </c:pt>
                <c:pt idx="3468">
                  <c:v>1054</c:v>
                </c:pt>
                <c:pt idx="3469">
                  <c:v>1055</c:v>
                </c:pt>
                <c:pt idx="3470">
                  <c:v>1055</c:v>
                </c:pt>
                <c:pt idx="3471">
                  <c:v>1055</c:v>
                </c:pt>
                <c:pt idx="3472">
                  <c:v>1056</c:v>
                </c:pt>
                <c:pt idx="3473">
                  <c:v>1056</c:v>
                </c:pt>
                <c:pt idx="3474">
                  <c:v>1056</c:v>
                </c:pt>
                <c:pt idx="3475">
                  <c:v>1056</c:v>
                </c:pt>
                <c:pt idx="3476">
                  <c:v>1056</c:v>
                </c:pt>
                <c:pt idx="3477">
                  <c:v>1057</c:v>
                </c:pt>
                <c:pt idx="3478">
                  <c:v>1057</c:v>
                </c:pt>
                <c:pt idx="3479">
                  <c:v>1058</c:v>
                </c:pt>
                <c:pt idx="3480">
                  <c:v>1058</c:v>
                </c:pt>
                <c:pt idx="3481">
                  <c:v>1058</c:v>
                </c:pt>
                <c:pt idx="3482">
                  <c:v>1058</c:v>
                </c:pt>
                <c:pt idx="3483">
                  <c:v>1058</c:v>
                </c:pt>
                <c:pt idx="3484">
                  <c:v>1058</c:v>
                </c:pt>
                <c:pt idx="3485">
                  <c:v>1058</c:v>
                </c:pt>
                <c:pt idx="3486">
                  <c:v>1058</c:v>
                </c:pt>
                <c:pt idx="3487">
                  <c:v>1058</c:v>
                </c:pt>
                <c:pt idx="3488">
                  <c:v>1058</c:v>
                </c:pt>
                <c:pt idx="3489">
                  <c:v>1058</c:v>
                </c:pt>
                <c:pt idx="3490">
                  <c:v>1058</c:v>
                </c:pt>
                <c:pt idx="3491">
                  <c:v>1058</c:v>
                </c:pt>
                <c:pt idx="3492">
                  <c:v>1058</c:v>
                </c:pt>
                <c:pt idx="3493">
                  <c:v>1058</c:v>
                </c:pt>
                <c:pt idx="3494">
                  <c:v>1058</c:v>
                </c:pt>
                <c:pt idx="3495">
                  <c:v>1058</c:v>
                </c:pt>
                <c:pt idx="3496">
                  <c:v>1058</c:v>
                </c:pt>
                <c:pt idx="3497">
                  <c:v>1058</c:v>
                </c:pt>
                <c:pt idx="3498">
                  <c:v>1059</c:v>
                </c:pt>
                <c:pt idx="3499">
                  <c:v>1060</c:v>
                </c:pt>
                <c:pt idx="3500">
                  <c:v>1060</c:v>
                </c:pt>
                <c:pt idx="3501">
                  <c:v>1060</c:v>
                </c:pt>
                <c:pt idx="3502">
                  <c:v>1060</c:v>
                </c:pt>
                <c:pt idx="3503">
                  <c:v>1060</c:v>
                </c:pt>
                <c:pt idx="3504">
                  <c:v>1060</c:v>
                </c:pt>
                <c:pt idx="3505">
                  <c:v>1060</c:v>
                </c:pt>
                <c:pt idx="3506">
                  <c:v>1060</c:v>
                </c:pt>
                <c:pt idx="3507">
                  <c:v>1060</c:v>
                </c:pt>
                <c:pt idx="3508">
                  <c:v>1060</c:v>
                </c:pt>
                <c:pt idx="3509">
                  <c:v>1060</c:v>
                </c:pt>
                <c:pt idx="3510">
                  <c:v>1060</c:v>
                </c:pt>
                <c:pt idx="3511">
                  <c:v>1060</c:v>
                </c:pt>
                <c:pt idx="3512">
                  <c:v>1060</c:v>
                </c:pt>
                <c:pt idx="3513">
                  <c:v>1060</c:v>
                </c:pt>
                <c:pt idx="3514">
                  <c:v>1060</c:v>
                </c:pt>
                <c:pt idx="3515">
                  <c:v>1060</c:v>
                </c:pt>
                <c:pt idx="3516">
                  <c:v>1060</c:v>
                </c:pt>
                <c:pt idx="3517">
                  <c:v>1060</c:v>
                </c:pt>
                <c:pt idx="3518">
                  <c:v>1060</c:v>
                </c:pt>
                <c:pt idx="3519">
                  <c:v>1060</c:v>
                </c:pt>
                <c:pt idx="3520">
                  <c:v>1060</c:v>
                </c:pt>
                <c:pt idx="3521">
                  <c:v>1060</c:v>
                </c:pt>
                <c:pt idx="3522">
                  <c:v>1060</c:v>
                </c:pt>
                <c:pt idx="3523">
                  <c:v>1060</c:v>
                </c:pt>
                <c:pt idx="3524">
                  <c:v>1060</c:v>
                </c:pt>
                <c:pt idx="3525">
                  <c:v>1060</c:v>
                </c:pt>
                <c:pt idx="3526">
                  <c:v>1060</c:v>
                </c:pt>
                <c:pt idx="3527">
                  <c:v>1060</c:v>
                </c:pt>
                <c:pt idx="3528">
                  <c:v>1060</c:v>
                </c:pt>
                <c:pt idx="3529">
                  <c:v>1061</c:v>
                </c:pt>
                <c:pt idx="3530">
                  <c:v>1061</c:v>
                </c:pt>
                <c:pt idx="3531">
                  <c:v>1062</c:v>
                </c:pt>
                <c:pt idx="3532">
                  <c:v>1062</c:v>
                </c:pt>
                <c:pt idx="3533">
                  <c:v>1063</c:v>
                </c:pt>
                <c:pt idx="3534">
                  <c:v>1063</c:v>
                </c:pt>
                <c:pt idx="3535">
                  <c:v>1063</c:v>
                </c:pt>
                <c:pt idx="3536">
                  <c:v>1063</c:v>
                </c:pt>
                <c:pt idx="3537">
                  <c:v>1064</c:v>
                </c:pt>
                <c:pt idx="3538">
                  <c:v>1065</c:v>
                </c:pt>
                <c:pt idx="3539">
                  <c:v>1066</c:v>
                </c:pt>
                <c:pt idx="3540">
                  <c:v>1066</c:v>
                </c:pt>
                <c:pt idx="3541">
                  <c:v>1066</c:v>
                </c:pt>
                <c:pt idx="3542">
                  <c:v>1066</c:v>
                </c:pt>
                <c:pt idx="3543">
                  <c:v>1067</c:v>
                </c:pt>
                <c:pt idx="3544">
                  <c:v>1067</c:v>
                </c:pt>
                <c:pt idx="3545">
                  <c:v>1067</c:v>
                </c:pt>
                <c:pt idx="3546">
                  <c:v>1067</c:v>
                </c:pt>
                <c:pt idx="3547">
                  <c:v>1068</c:v>
                </c:pt>
                <c:pt idx="3548">
                  <c:v>1068</c:v>
                </c:pt>
                <c:pt idx="3549">
                  <c:v>1068</c:v>
                </c:pt>
                <c:pt idx="3550">
                  <c:v>1068</c:v>
                </c:pt>
                <c:pt idx="3551">
                  <c:v>1068</c:v>
                </c:pt>
                <c:pt idx="3552">
                  <c:v>1068</c:v>
                </c:pt>
                <c:pt idx="3553">
                  <c:v>1069</c:v>
                </c:pt>
                <c:pt idx="3554">
                  <c:v>1069</c:v>
                </c:pt>
                <c:pt idx="3555">
                  <c:v>1069</c:v>
                </c:pt>
                <c:pt idx="3556">
                  <c:v>1069</c:v>
                </c:pt>
                <c:pt idx="3557">
                  <c:v>1070</c:v>
                </c:pt>
                <c:pt idx="3558">
                  <c:v>1070</c:v>
                </c:pt>
                <c:pt idx="3559">
                  <c:v>1071</c:v>
                </c:pt>
                <c:pt idx="3560">
                  <c:v>1072</c:v>
                </c:pt>
                <c:pt idx="3561">
                  <c:v>1072</c:v>
                </c:pt>
                <c:pt idx="3562">
                  <c:v>1073</c:v>
                </c:pt>
                <c:pt idx="3563">
                  <c:v>1073</c:v>
                </c:pt>
                <c:pt idx="3564">
                  <c:v>1074</c:v>
                </c:pt>
                <c:pt idx="3565">
                  <c:v>1074</c:v>
                </c:pt>
                <c:pt idx="3566">
                  <c:v>1074</c:v>
                </c:pt>
                <c:pt idx="3567">
                  <c:v>1075</c:v>
                </c:pt>
                <c:pt idx="3568">
                  <c:v>1076</c:v>
                </c:pt>
                <c:pt idx="3569">
                  <c:v>1077</c:v>
                </c:pt>
                <c:pt idx="3570">
                  <c:v>1077</c:v>
                </c:pt>
                <c:pt idx="3571">
                  <c:v>1077</c:v>
                </c:pt>
                <c:pt idx="3572">
                  <c:v>1077</c:v>
                </c:pt>
                <c:pt idx="3573">
                  <c:v>1077</c:v>
                </c:pt>
                <c:pt idx="3574">
                  <c:v>1078</c:v>
                </c:pt>
                <c:pt idx="3575">
                  <c:v>1079</c:v>
                </c:pt>
                <c:pt idx="3576">
                  <c:v>1080</c:v>
                </c:pt>
                <c:pt idx="3577">
                  <c:v>1081</c:v>
                </c:pt>
                <c:pt idx="3578">
                  <c:v>1081</c:v>
                </c:pt>
                <c:pt idx="3579">
                  <c:v>1082</c:v>
                </c:pt>
                <c:pt idx="3580">
                  <c:v>1083</c:v>
                </c:pt>
                <c:pt idx="3581">
                  <c:v>1084</c:v>
                </c:pt>
                <c:pt idx="3582">
                  <c:v>1085</c:v>
                </c:pt>
                <c:pt idx="3583">
                  <c:v>1086</c:v>
                </c:pt>
                <c:pt idx="3584">
                  <c:v>1087</c:v>
                </c:pt>
                <c:pt idx="3585">
                  <c:v>1087</c:v>
                </c:pt>
                <c:pt idx="3586">
                  <c:v>1087</c:v>
                </c:pt>
                <c:pt idx="3587">
                  <c:v>1088</c:v>
                </c:pt>
                <c:pt idx="3588">
                  <c:v>1089</c:v>
                </c:pt>
                <c:pt idx="3589">
                  <c:v>1090</c:v>
                </c:pt>
                <c:pt idx="3590">
                  <c:v>1091</c:v>
                </c:pt>
                <c:pt idx="3591">
                  <c:v>1092</c:v>
                </c:pt>
                <c:pt idx="3592">
                  <c:v>1093</c:v>
                </c:pt>
                <c:pt idx="3593">
                  <c:v>1094</c:v>
                </c:pt>
                <c:pt idx="3594">
                  <c:v>1094</c:v>
                </c:pt>
                <c:pt idx="3595">
                  <c:v>1095</c:v>
                </c:pt>
                <c:pt idx="3596">
                  <c:v>1096</c:v>
                </c:pt>
                <c:pt idx="3597">
                  <c:v>1097</c:v>
                </c:pt>
                <c:pt idx="3598">
                  <c:v>1098</c:v>
                </c:pt>
                <c:pt idx="3599">
                  <c:v>1099</c:v>
                </c:pt>
                <c:pt idx="3600">
                  <c:v>1100</c:v>
                </c:pt>
                <c:pt idx="3601">
                  <c:v>1101</c:v>
                </c:pt>
                <c:pt idx="3602">
                  <c:v>1102</c:v>
                </c:pt>
                <c:pt idx="3603">
                  <c:v>1102</c:v>
                </c:pt>
                <c:pt idx="3604">
                  <c:v>1102</c:v>
                </c:pt>
                <c:pt idx="3605">
                  <c:v>1102</c:v>
                </c:pt>
                <c:pt idx="3606">
                  <c:v>1102</c:v>
                </c:pt>
                <c:pt idx="3607">
                  <c:v>1102</c:v>
                </c:pt>
                <c:pt idx="3608">
                  <c:v>1102</c:v>
                </c:pt>
                <c:pt idx="3609">
                  <c:v>1102</c:v>
                </c:pt>
                <c:pt idx="3610">
                  <c:v>1102</c:v>
                </c:pt>
                <c:pt idx="3611">
                  <c:v>1102</c:v>
                </c:pt>
                <c:pt idx="3612">
                  <c:v>1102</c:v>
                </c:pt>
                <c:pt idx="3613">
                  <c:v>1102</c:v>
                </c:pt>
                <c:pt idx="3614">
                  <c:v>1102</c:v>
                </c:pt>
                <c:pt idx="3615">
                  <c:v>1102</c:v>
                </c:pt>
                <c:pt idx="3616">
                  <c:v>1102</c:v>
                </c:pt>
                <c:pt idx="3617">
                  <c:v>1102</c:v>
                </c:pt>
                <c:pt idx="3618">
                  <c:v>1102</c:v>
                </c:pt>
                <c:pt idx="3619">
                  <c:v>1102</c:v>
                </c:pt>
                <c:pt idx="3620">
                  <c:v>1102</c:v>
                </c:pt>
                <c:pt idx="3621">
                  <c:v>1102</c:v>
                </c:pt>
                <c:pt idx="3622">
                  <c:v>1102</c:v>
                </c:pt>
                <c:pt idx="3623">
                  <c:v>1102</c:v>
                </c:pt>
                <c:pt idx="3624">
                  <c:v>1102</c:v>
                </c:pt>
                <c:pt idx="3625">
                  <c:v>1102</c:v>
                </c:pt>
                <c:pt idx="3626">
                  <c:v>1102</c:v>
                </c:pt>
                <c:pt idx="3627">
                  <c:v>1102</c:v>
                </c:pt>
                <c:pt idx="3628">
                  <c:v>1102</c:v>
                </c:pt>
                <c:pt idx="3629">
                  <c:v>1103</c:v>
                </c:pt>
                <c:pt idx="3630">
                  <c:v>1103</c:v>
                </c:pt>
                <c:pt idx="3631">
                  <c:v>1104</c:v>
                </c:pt>
                <c:pt idx="3632">
                  <c:v>1104</c:v>
                </c:pt>
                <c:pt idx="3633">
                  <c:v>1104</c:v>
                </c:pt>
                <c:pt idx="3634">
                  <c:v>1104</c:v>
                </c:pt>
                <c:pt idx="3635">
                  <c:v>1104</c:v>
                </c:pt>
                <c:pt idx="3636">
                  <c:v>1104</c:v>
                </c:pt>
                <c:pt idx="3637">
                  <c:v>1105</c:v>
                </c:pt>
                <c:pt idx="3638">
                  <c:v>1106</c:v>
                </c:pt>
                <c:pt idx="3639">
                  <c:v>1106</c:v>
                </c:pt>
                <c:pt idx="3640">
                  <c:v>1106</c:v>
                </c:pt>
                <c:pt idx="3641">
                  <c:v>1106</c:v>
                </c:pt>
                <c:pt idx="3642">
                  <c:v>1107</c:v>
                </c:pt>
                <c:pt idx="3643">
                  <c:v>1107</c:v>
                </c:pt>
                <c:pt idx="3644">
                  <c:v>1107</c:v>
                </c:pt>
                <c:pt idx="3645">
                  <c:v>1107</c:v>
                </c:pt>
                <c:pt idx="3646">
                  <c:v>1107</c:v>
                </c:pt>
                <c:pt idx="3647">
                  <c:v>1107</c:v>
                </c:pt>
                <c:pt idx="3648">
                  <c:v>1107</c:v>
                </c:pt>
                <c:pt idx="3649">
                  <c:v>1107</c:v>
                </c:pt>
                <c:pt idx="3650">
                  <c:v>1107</c:v>
                </c:pt>
                <c:pt idx="3651">
                  <c:v>1107</c:v>
                </c:pt>
                <c:pt idx="3652">
                  <c:v>1107</c:v>
                </c:pt>
                <c:pt idx="3653">
                  <c:v>1107</c:v>
                </c:pt>
                <c:pt idx="3654">
                  <c:v>1107</c:v>
                </c:pt>
                <c:pt idx="3655">
                  <c:v>1107</c:v>
                </c:pt>
                <c:pt idx="3656">
                  <c:v>1107</c:v>
                </c:pt>
                <c:pt idx="3657">
                  <c:v>1107</c:v>
                </c:pt>
                <c:pt idx="3658">
                  <c:v>1107</c:v>
                </c:pt>
                <c:pt idx="3659">
                  <c:v>1107</c:v>
                </c:pt>
                <c:pt idx="3660">
                  <c:v>1107</c:v>
                </c:pt>
                <c:pt idx="3661">
                  <c:v>1107</c:v>
                </c:pt>
                <c:pt idx="3662">
                  <c:v>1107</c:v>
                </c:pt>
                <c:pt idx="3663">
                  <c:v>1107</c:v>
                </c:pt>
                <c:pt idx="3664">
                  <c:v>1108</c:v>
                </c:pt>
                <c:pt idx="3665">
                  <c:v>1108</c:v>
                </c:pt>
                <c:pt idx="3666">
                  <c:v>1108</c:v>
                </c:pt>
                <c:pt idx="3667">
                  <c:v>1109</c:v>
                </c:pt>
                <c:pt idx="3668">
                  <c:v>1110</c:v>
                </c:pt>
                <c:pt idx="3669">
                  <c:v>1111</c:v>
                </c:pt>
                <c:pt idx="3670">
                  <c:v>1111</c:v>
                </c:pt>
                <c:pt idx="3671">
                  <c:v>1111</c:v>
                </c:pt>
                <c:pt idx="3672">
                  <c:v>1111</c:v>
                </c:pt>
                <c:pt idx="3673">
                  <c:v>1112</c:v>
                </c:pt>
                <c:pt idx="3674">
                  <c:v>1113</c:v>
                </c:pt>
                <c:pt idx="3675">
                  <c:v>1113</c:v>
                </c:pt>
                <c:pt idx="3676">
                  <c:v>1113</c:v>
                </c:pt>
                <c:pt idx="3677">
                  <c:v>1113</c:v>
                </c:pt>
                <c:pt idx="3678">
                  <c:v>1113</c:v>
                </c:pt>
                <c:pt idx="3679">
                  <c:v>1113</c:v>
                </c:pt>
                <c:pt idx="3680">
                  <c:v>1113</c:v>
                </c:pt>
                <c:pt idx="3681">
                  <c:v>1113</c:v>
                </c:pt>
                <c:pt idx="3682">
                  <c:v>1113</c:v>
                </c:pt>
                <c:pt idx="3683">
                  <c:v>1113</c:v>
                </c:pt>
                <c:pt idx="3684">
                  <c:v>1113</c:v>
                </c:pt>
                <c:pt idx="3685">
                  <c:v>1114</c:v>
                </c:pt>
                <c:pt idx="3686">
                  <c:v>1114</c:v>
                </c:pt>
                <c:pt idx="3687">
                  <c:v>1114</c:v>
                </c:pt>
                <c:pt idx="3688">
                  <c:v>1114</c:v>
                </c:pt>
                <c:pt idx="3689">
                  <c:v>1114</c:v>
                </c:pt>
                <c:pt idx="3690">
                  <c:v>1114</c:v>
                </c:pt>
                <c:pt idx="3691">
                  <c:v>1115</c:v>
                </c:pt>
                <c:pt idx="3692">
                  <c:v>1115</c:v>
                </c:pt>
                <c:pt idx="3693">
                  <c:v>1115</c:v>
                </c:pt>
                <c:pt idx="3694">
                  <c:v>1115</c:v>
                </c:pt>
                <c:pt idx="3695">
                  <c:v>1116</c:v>
                </c:pt>
                <c:pt idx="3696">
                  <c:v>1116</c:v>
                </c:pt>
                <c:pt idx="3697">
                  <c:v>1116</c:v>
                </c:pt>
                <c:pt idx="3698">
                  <c:v>1116</c:v>
                </c:pt>
                <c:pt idx="3699">
                  <c:v>1116</c:v>
                </c:pt>
                <c:pt idx="3700">
                  <c:v>1116</c:v>
                </c:pt>
                <c:pt idx="3701">
                  <c:v>1116</c:v>
                </c:pt>
                <c:pt idx="3702">
                  <c:v>1116</c:v>
                </c:pt>
                <c:pt idx="3703">
                  <c:v>1116</c:v>
                </c:pt>
                <c:pt idx="3704">
                  <c:v>1116</c:v>
                </c:pt>
                <c:pt idx="3705">
                  <c:v>1116</c:v>
                </c:pt>
                <c:pt idx="3706">
                  <c:v>1117</c:v>
                </c:pt>
                <c:pt idx="3707">
                  <c:v>1117</c:v>
                </c:pt>
                <c:pt idx="3708">
                  <c:v>1117</c:v>
                </c:pt>
                <c:pt idx="3709">
                  <c:v>1118</c:v>
                </c:pt>
                <c:pt idx="3710">
                  <c:v>1119</c:v>
                </c:pt>
                <c:pt idx="3711">
                  <c:v>1120</c:v>
                </c:pt>
                <c:pt idx="3712">
                  <c:v>1120</c:v>
                </c:pt>
                <c:pt idx="3713">
                  <c:v>1120</c:v>
                </c:pt>
                <c:pt idx="3714">
                  <c:v>1120</c:v>
                </c:pt>
                <c:pt idx="3715">
                  <c:v>1120</c:v>
                </c:pt>
                <c:pt idx="3716">
                  <c:v>1120</c:v>
                </c:pt>
                <c:pt idx="3717">
                  <c:v>1120</c:v>
                </c:pt>
                <c:pt idx="3718">
                  <c:v>1120</c:v>
                </c:pt>
                <c:pt idx="3719">
                  <c:v>1120</c:v>
                </c:pt>
                <c:pt idx="3720">
                  <c:v>1120</c:v>
                </c:pt>
                <c:pt idx="3721">
                  <c:v>1120</c:v>
                </c:pt>
                <c:pt idx="3722">
                  <c:v>1121</c:v>
                </c:pt>
                <c:pt idx="3723">
                  <c:v>1121</c:v>
                </c:pt>
                <c:pt idx="3724">
                  <c:v>1121</c:v>
                </c:pt>
                <c:pt idx="3725">
                  <c:v>1121</c:v>
                </c:pt>
                <c:pt idx="3726">
                  <c:v>1121</c:v>
                </c:pt>
                <c:pt idx="3727">
                  <c:v>1121</c:v>
                </c:pt>
                <c:pt idx="3728">
                  <c:v>1121</c:v>
                </c:pt>
                <c:pt idx="3729">
                  <c:v>1122</c:v>
                </c:pt>
                <c:pt idx="3730">
                  <c:v>1122</c:v>
                </c:pt>
                <c:pt idx="3731">
                  <c:v>1122</c:v>
                </c:pt>
                <c:pt idx="3732">
                  <c:v>1122</c:v>
                </c:pt>
                <c:pt idx="3733">
                  <c:v>1122</c:v>
                </c:pt>
                <c:pt idx="3734">
                  <c:v>1122</c:v>
                </c:pt>
                <c:pt idx="3735">
                  <c:v>1122</c:v>
                </c:pt>
                <c:pt idx="3736">
                  <c:v>1122</c:v>
                </c:pt>
                <c:pt idx="3737">
                  <c:v>1122</c:v>
                </c:pt>
                <c:pt idx="3738">
                  <c:v>1122</c:v>
                </c:pt>
                <c:pt idx="3739">
                  <c:v>1123</c:v>
                </c:pt>
                <c:pt idx="3740">
                  <c:v>1123</c:v>
                </c:pt>
                <c:pt idx="3741">
                  <c:v>1123</c:v>
                </c:pt>
                <c:pt idx="3742">
                  <c:v>1123</c:v>
                </c:pt>
                <c:pt idx="3743">
                  <c:v>1123</c:v>
                </c:pt>
                <c:pt idx="3744">
                  <c:v>1123</c:v>
                </c:pt>
                <c:pt idx="3745">
                  <c:v>1123</c:v>
                </c:pt>
                <c:pt idx="3746">
                  <c:v>1123</c:v>
                </c:pt>
                <c:pt idx="3747">
                  <c:v>1123</c:v>
                </c:pt>
                <c:pt idx="3748">
                  <c:v>1123</c:v>
                </c:pt>
                <c:pt idx="3749">
                  <c:v>1124</c:v>
                </c:pt>
                <c:pt idx="3750">
                  <c:v>1124</c:v>
                </c:pt>
                <c:pt idx="3751">
                  <c:v>1125</c:v>
                </c:pt>
                <c:pt idx="3752">
                  <c:v>1126</c:v>
                </c:pt>
                <c:pt idx="3753">
                  <c:v>1127</c:v>
                </c:pt>
                <c:pt idx="3754">
                  <c:v>1127</c:v>
                </c:pt>
                <c:pt idx="3755">
                  <c:v>1127</c:v>
                </c:pt>
                <c:pt idx="3756">
                  <c:v>1127</c:v>
                </c:pt>
                <c:pt idx="3757">
                  <c:v>1127</c:v>
                </c:pt>
                <c:pt idx="3758">
                  <c:v>1127</c:v>
                </c:pt>
                <c:pt idx="3759">
                  <c:v>1128</c:v>
                </c:pt>
                <c:pt idx="3760">
                  <c:v>1128</c:v>
                </c:pt>
                <c:pt idx="3761">
                  <c:v>1128</c:v>
                </c:pt>
                <c:pt idx="3762">
                  <c:v>1128</c:v>
                </c:pt>
                <c:pt idx="3763">
                  <c:v>1128</c:v>
                </c:pt>
                <c:pt idx="3764">
                  <c:v>1128</c:v>
                </c:pt>
                <c:pt idx="3765">
                  <c:v>1128</c:v>
                </c:pt>
                <c:pt idx="3766">
                  <c:v>1128</c:v>
                </c:pt>
                <c:pt idx="3767">
                  <c:v>1128</c:v>
                </c:pt>
                <c:pt idx="3768">
                  <c:v>1128</c:v>
                </c:pt>
                <c:pt idx="3769">
                  <c:v>1128</c:v>
                </c:pt>
                <c:pt idx="3770">
                  <c:v>1128</c:v>
                </c:pt>
                <c:pt idx="3771">
                  <c:v>1128</c:v>
                </c:pt>
                <c:pt idx="3772">
                  <c:v>1128</c:v>
                </c:pt>
                <c:pt idx="3773">
                  <c:v>1128</c:v>
                </c:pt>
                <c:pt idx="3774">
                  <c:v>1129</c:v>
                </c:pt>
                <c:pt idx="3775">
                  <c:v>1129</c:v>
                </c:pt>
                <c:pt idx="3776">
                  <c:v>1130</c:v>
                </c:pt>
                <c:pt idx="3777">
                  <c:v>1130</c:v>
                </c:pt>
                <c:pt idx="3778">
                  <c:v>1130</c:v>
                </c:pt>
                <c:pt idx="3779">
                  <c:v>1130</c:v>
                </c:pt>
                <c:pt idx="3780">
                  <c:v>1130</c:v>
                </c:pt>
                <c:pt idx="3781">
                  <c:v>1130</c:v>
                </c:pt>
                <c:pt idx="3782">
                  <c:v>1130</c:v>
                </c:pt>
                <c:pt idx="3783">
                  <c:v>1130</c:v>
                </c:pt>
                <c:pt idx="3784">
                  <c:v>1130</c:v>
                </c:pt>
                <c:pt idx="3785">
                  <c:v>1130</c:v>
                </c:pt>
                <c:pt idx="3786">
                  <c:v>1130</c:v>
                </c:pt>
                <c:pt idx="3787">
                  <c:v>1130</c:v>
                </c:pt>
                <c:pt idx="3788">
                  <c:v>1131</c:v>
                </c:pt>
                <c:pt idx="3789">
                  <c:v>1132</c:v>
                </c:pt>
                <c:pt idx="3790">
                  <c:v>1132</c:v>
                </c:pt>
                <c:pt idx="3791">
                  <c:v>1132</c:v>
                </c:pt>
                <c:pt idx="3792">
                  <c:v>1133</c:v>
                </c:pt>
                <c:pt idx="3793">
                  <c:v>1133</c:v>
                </c:pt>
                <c:pt idx="3794">
                  <c:v>1133</c:v>
                </c:pt>
                <c:pt idx="3795">
                  <c:v>1133</c:v>
                </c:pt>
                <c:pt idx="3796">
                  <c:v>1133</c:v>
                </c:pt>
                <c:pt idx="3797">
                  <c:v>1133</c:v>
                </c:pt>
                <c:pt idx="3798">
                  <c:v>1133</c:v>
                </c:pt>
                <c:pt idx="3799">
                  <c:v>1134</c:v>
                </c:pt>
                <c:pt idx="3800">
                  <c:v>1135</c:v>
                </c:pt>
                <c:pt idx="3801">
                  <c:v>1135</c:v>
                </c:pt>
                <c:pt idx="3802">
                  <c:v>1135</c:v>
                </c:pt>
                <c:pt idx="3803">
                  <c:v>1135</c:v>
                </c:pt>
                <c:pt idx="3804">
                  <c:v>1135</c:v>
                </c:pt>
                <c:pt idx="3805">
                  <c:v>1135</c:v>
                </c:pt>
                <c:pt idx="3806">
                  <c:v>1135</c:v>
                </c:pt>
                <c:pt idx="3807">
                  <c:v>1135</c:v>
                </c:pt>
                <c:pt idx="3808">
                  <c:v>1136</c:v>
                </c:pt>
                <c:pt idx="3809">
                  <c:v>1137</c:v>
                </c:pt>
                <c:pt idx="3810">
                  <c:v>1137</c:v>
                </c:pt>
                <c:pt idx="3811">
                  <c:v>1137</c:v>
                </c:pt>
                <c:pt idx="3812">
                  <c:v>1137</c:v>
                </c:pt>
                <c:pt idx="3813">
                  <c:v>1137</c:v>
                </c:pt>
                <c:pt idx="3814">
                  <c:v>1137</c:v>
                </c:pt>
                <c:pt idx="3815">
                  <c:v>1137</c:v>
                </c:pt>
                <c:pt idx="3816">
                  <c:v>1137</c:v>
                </c:pt>
                <c:pt idx="3817">
                  <c:v>1137</c:v>
                </c:pt>
                <c:pt idx="3818">
                  <c:v>1137</c:v>
                </c:pt>
                <c:pt idx="3819">
                  <c:v>1137</c:v>
                </c:pt>
                <c:pt idx="3820">
                  <c:v>1137</c:v>
                </c:pt>
                <c:pt idx="3821">
                  <c:v>1137</c:v>
                </c:pt>
                <c:pt idx="3822">
                  <c:v>1138</c:v>
                </c:pt>
                <c:pt idx="3823">
                  <c:v>1138</c:v>
                </c:pt>
                <c:pt idx="3824">
                  <c:v>1138</c:v>
                </c:pt>
                <c:pt idx="3825">
                  <c:v>1138</c:v>
                </c:pt>
                <c:pt idx="3826">
                  <c:v>1138</c:v>
                </c:pt>
                <c:pt idx="3827">
                  <c:v>1138</c:v>
                </c:pt>
                <c:pt idx="3828">
                  <c:v>1138</c:v>
                </c:pt>
                <c:pt idx="3829">
                  <c:v>1138</c:v>
                </c:pt>
                <c:pt idx="3830">
                  <c:v>1138</c:v>
                </c:pt>
                <c:pt idx="3831">
                  <c:v>1138</c:v>
                </c:pt>
                <c:pt idx="3832">
                  <c:v>1138</c:v>
                </c:pt>
                <c:pt idx="3833">
                  <c:v>1138</c:v>
                </c:pt>
                <c:pt idx="3834">
                  <c:v>1138</c:v>
                </c:pt>
                <c:pt idx="3835">
                  <c:v>1138</c:v>
                </c:pt>
                <c:pt idx="3836">
                  <c:v>1138</c:v>
                </c:pt>
                <c:pt idx="3837">
                  <c:v>1138</c:v>
                </c:pt>
                <c:pt idx="3838">
                  <c:v>1138</c:v>
                </c:pt>
                <c:pt idx="3839">
                  <c:v>1138</c:v>
                </c:pt>
                <c:pt idx="3840">
                  <c:v>1138</c:v>
                </c:pt>
                <c:pt idx="3841">
                  <c:v>1138</c:v>
                </c:pt>
                <c:pt idx="3842">
                  <c:v>1138</c:v>
                </c:pt>
                <c:pt idx="3843">
                  <c:v>1138</c:v>
                </c:pt>
                <c:pt idx="3844">
                  <c:v>1138</c:v>
                </c:pt>
                <c:pt idx="3845">
                  <c:v>1139</c:v>
                </c:pt>
                <c:pt idx="3846">
                  <c:v>1139</c:v>
                </c:pt>
                <c:pt idx="3847">
                  <c:v>1139</c:v>
                </c:pt>
                <c:pt idx="3848">
                  <c:v>1139</c:v>
                </c:pt>
                <c:pt idx="3849">
                  <c:v>1140</c:v>
                </c:pt>
                <c:pt idx="3850">
                  <c:v>1141</c:v>
                </c:pt>
                <c:pt idx="3851">
                  <c:v>1141</c:v>
                </c:pt>
                <c:pt idx="3852">
                  <c:v>1141</c:v>
                </c:pt>
                <c:pt idx="3853">
                  <c:v>1142</c:v>
                </c:pt>
                <c:pt idx="3854">
                  <c:v>1142</c:v>
                </c:pt>
                <c:pt idx="3855">
                  <c:v>1142</c:v>
                </c:pt>
                <c:pt idx="3856">
                  <c:v>1142</c:v>
                </c:pt>
                <c:pt idx="3857">
                  <c:v>1142</c:v>
                </c:pt>
                <c:pt idx="3858">
                  <c:v>1142</c:v>
                </c:pt>
                <c:pt idx="3859">
                  <c:v>1142</c:v>
                </c:pt>
                <c:pt idx="3860">
                  <c:v>1142</c:v>
                </c:pt>
                <c:pt idx="3861">
                  <c:v>1142</c:v>
                </c:pt>
                <c:pt idx="3862">
                  <c:v>1142</c:v>
                </c:pt>
                <c:pt idx="3863">
                  <c:v>1142</c:v>
                </c:pt>
                <c:pt idx="3864">
                  <c:v>1142</c:v>
                </c:pt>
                <c:pt idx="3865">
                  <c:v>1142</c:v>
                </c:pt>
                <c:pt idx="3866">
                  <c:v>1142</c:v>
                </c:pt>
                <c:pt idx="3867">
                  <c:v>1142</c:v>
                </c:pt>
                <c:pt idx="3868">
                  <c:v>1142</c:v>
                </c:pt>
                <c:pt idx="3869">
                  <c:v>1142</c:v>
                </c:pt>
                <c:pt idx="3870">
                  <c:v>1142</c:v>
                </c:pt>
                <c:pt idx="3871">
                  <c:v>1142</c:v>
                </c:pt>
                <c:pt idx="3872">
                  <c:v>1143</c:v>
                </c:pt>
                <c:pt idx="3873">
                  <c:v>1144</c:v>
                </c:pt>
                <c:pt idx="3874">
                  <c:v>1145</c:v>
                </c:pt>
                <c:pt idx="3875">
                  <c:v>1145</c:v>
                </c:pt>
                <c:pt idx="3876">
                  <c:v>1145</c:v>
                </c:pt>
                <c:pt idx="3877">
                  <c:v>1145</c:v>
                </c:pt>
                <c:pt idx="3878">
                  <c:v>1145</c:v>
                </c:pt>
                <c:pt idx="3879">
                  <c:v>1145</c:v>
                </c:pt>
                <c:pt idx="3880">
                  <c:v>1145</c:v>
                </c:pt>
                <c:pt idx="3881">
                  <c:v>1145</c:v>
                </c:pt>
                <c:pt idx="3882">
                  <c:v>1145</c:v>
                </c:pt>
                <c:pt idx="3883">
                  <c:v>1146</c:v>
                </c:pt>
                <c:pt idx="3884">
                  <c:v>1146</c:v>
                </c:pt>
                <c:pt idx="3885">
                  <c:v>1147</c:v>
                </c:pt>
                <c:pt idx="3886">
                  <c:v>1147</c:v>
                </c:pt>
                <c:pt idx="3887">
                  <c:v>1147</c:v>
                </c:pt>
                <c:pt idx="3888">
                  <c:v>1147</c:v>
                </c:pt>
                <c:pt idx="3889">
                  <c:v>1147</c:v>
                </c:pt>
                <c:pt idx="3890">
                  <c:v>1147</c:v>
                </c:pt>
                <c:pt idx="3891">
                  <c:v>1148</c:v>
                </c:pt>
                <c:pt idx="3892">
                  <c:v>1149</c:v>
                </c:pt>
                <c:pt idx="3893">
                  <c:v>1149</c:v>
                </c:pt>
                <c:pt idx="3894">
                  <c:v>1149</c:v>
                </c:pt>
                <c:pt idx="3895">
                  <c:v>1149</c:v>
                </c:pt>
                <c:pt idx="3896">
                  <c:v>1150</c:v>
                </c:pt>
                <c:pt idx="3897">
                  <c:v>1151</c:v>
                </c:pt>
                <c:pt idx="3898">
                  <c:v>1151</c:v>
                </c:pt>
                <c:pt idx="3899">
                  <c:v>1151</c:v>
                </c:pt>
                <c:pt idx="3900">
                  <c:v>1151</c:v>
                </c:pt>
                <c:pt idx="3901">
                  <c:v>1152</c:v>
                </c:pt>
                <c:pt idx="3902">
                  <c:v>1153</c:v>
                </c:pt>
                <c:pt idx="3903">
                  <c:v>1153</c:v>
                </c:pt>
                <c:pt idx="3904">
                  <c:v>1154</c:v>
                </c:pt>
                <c:pt idx="3905">
                  <c:v>1154</c:v>
                </c:pt>
                <c:pt idx="3906">
                  <c:v>1155</c:v>
                </c:pt>
                <c:pt idx="3907">
                  <c:v>1155</c:v>
                </c:pt>
                <c:pt idx="3908">
                  <c:v>1156</c:v>
                </c:pt>
                <c:pt idx="3909">
                  <c:v>1156</c:v>
                </c:pt>
                <c:pt idx="3910">
                  <c:v>1156</c:v>
                </c:pt>
                <c:pt idx="3911">
                  <c:v>1156</c:v>
                </c:pt>
                <c:pt idx="3912">
                  <c:v>1157</c:v>
                </c:pt>
                <c:pt idx="3913">
                  <c:v>1158</c:v>
                </c:pt>
                <c:pt idx="3914">
                  <c:v>1158</c:v>
                </c:pt>
                <c:pt idx="3915">
                  <c:v>1158</c:v>
                </c:pt>
                <c:pt idx="3916">
                  <c:v>1158</c:v>
                </c:pt>
                <c:pt idx="3917">
                  <c:v>1158</c:v>
                </c:pt>
                <c:pt idx="3918">
                  <c:v>1158</c:v>
                </c:pt>
                <c:pt idx="3919">
                  <c:v>1158</c:v>
                </c:pt>
                <c:pt idx="3920">
                  <c:v>1158</c:v>
                </c:pt>
                <c:pt idx="3921">
                  <c:v>1159</c:v>
                </c:pt>
                <c:pt idx="3922">
                  <c:v>1160</c:v>
                </c:pt>
                <c:pt idx="3923">
                  <c:v>1160</c:v>
                </c:pt>
                <c:pt idx="3924">
                  <c:v>1161</c:v>
                </c:pt>
                <c:pt idx="3925">
                  <c:v>1161</c:v>
                </c:pt>
                <c:pt idx="3926">
                  <c:v>1162</c:v>
                </c:pt>
                <c:pt idx="3927">
                  <c:v>1162</c:v>
                </c:pt>
                <c:pt idx="3928">
                  <c:v>1162</c:v>
                </c:pt>
                <c:pt idx="3929">
                  <c:v>1162</c:v>
                </c:pt>
                <c:pt idx="3930">
                  <c:v>1162</c:v>
                </c:pt>
                <c:pt idx="3931">
                  <c:v>1162</c:v>
                </c:pt>
                <c:pt idx="3932">
                  <c:v>1163</c:v>
                </c:pt>
                <c:pt idx="3933">
                  <c:v>1163</c:v>
                </c:pt>
                <c:pt idx="3934">
                  <c:v>1163</c:v>
                </c:pt>
                <c:pt idx="3935">
                  <c:v>1163</c:v>
                </c:pt>
                <c:pt idx="3936">
                  <c:v>1163</c:v>
                </c:pt>
                <c:pt idx="3937">
                  <c:v>1163</c:v>
                </c:pt>
                <c:pt idx="3938">
                  <c:v>1163</c:v>
                </c:pt>
                <c:pt idx="3939">
                  <c:v>1163</c:v>
                </c:pt>
                <c:pt idx="3940">
                  <c:v>1163</c:v>
                </c:pt>
                <c:pt idx="3941">
                  <c:v>1163</c:v>
                </c:pt>
                <c:pt idx="3942">
                  <c:v>1163</c:v>
                </c:pt>
                <c:pt idx="3943">
                  <c:v>1163</c:v>
                </c:pt>
                <c:pt idx="3944">
                  <c:v>1164</c:v>
                </c:pt>
                <c:pt idx="3945">
                  <c:v>1164</c:v>
                </c:pt>
                <c:pt idx="3946">
                  <c:v>1164</c:v>
                </c:pt>
                <c:pt idx="3947">
                  <c:v>1164</c:v>
                </c:pt>
                <c:pt idx="3948">
                  <c:v>1165</c:v>
                </c:pt>
                <c:pt idx="3949">
                  <c:v>1165</c:v>
                </c:pt>
                <c:pt idx="3950">
                  <c:v>1165</c:v>
                </c:pt>
                <c:pt idx="3951">
                  <c:v>1165</c:v>
                </c:pt>
                <c:pt idx="3952">
                  <c:v>1165</c:v>
                </c:pt>
                <c:pt idx="3953">
                  <c:v>1166</c:v>
                </c:pt>
                <c:pt idx="3954">
                  <c:v>1166</c:v>
                </c:pt>
                <c:pt idx="3955">
                  <c:v>1166</c:v>
                </c:pt>
                <c:pt idx="3956">
                  <c:v>1166</c:v>
                </c:pt>
                <c:pt idx="3957">
                  <c:v>1166</c:v>
                </c:pt>
                <c:pt idx="3958">
                  <c:v>1166</c:v>
                </c:pt>
                <c:pt idx="3959">
                  <c:v>1166</c:v>
                </c:pt>
                <c:pt idx="3960">
                  <c:v>1166</c:v>
                </c:pt>
                <c:pt idx="3961">
                  <c:v>1167</c:v>
                </c:pt>
                <c:pt idx="3962">
                  <c:v>1167</c:v>
                </c:pt>
                <c:pt idx="3963">
                  <c:v>1167</c:v>
                </c:pt>
                <c:pt idx="3964">
                  <c:v>1167</c:v>
                </c:pt>
                <c:pt idx="3965">
                  <c:v>1167</c:v>
                </c:pt>
                <c:pt idx="3966">
                  <c:v>1168</c:v>
                </c:pt>
                <c:pt idx="3967">
                  <c:v>1168</c:v>
                </c:pt>
                <c:pt idx="3968">
                  <c:v>1168</c:v>
                </c:pt>
                <c:pt idx="3969">
                  <c:v>1168</c:v>
                </c:pt>
                <c:pt idx="3970">
                  <c:v>1168</c:v>
                </c:pt>
                <c:pt idx="3971">
                  <c:v>1168</c:v>
                </c:pt>
                <c:pt idx="3972">
                  <c:v>1168</c:v>
                </c:pt>
                <c:pt idx="3973">
                  <c:v>1169</c:v>
                </c:pt>
                <c:pt idx="3974">
                  <c:v>1170</c:v>
                </c:pt>
                <c:pt idx="3975">
                  <c:v>1171</c:v>
                </c:pt>
                <c:pt idx="3976">
                  <c:v>1171</c:v>
                </c:pt>
                <c:pt idx="3977">
                  <c:v>1171</c:v>
                </c:pt>
                <c:pt idx="3978">
                  <c:v>1172</c:v>
                </c:pt>
                <c:pt idx="3979">
                  <c:v>1173</c:v>
                </c:pt>
                <c:pt idx="3980">
                  <c:v>1173</c:v>
                </c:pt>
                <c:pt idx="3981">
                  <c:v>1173</c:v>
                </c:pt>
                <c:pt idx="3982">
                  <c:v>1173</c:v>
                </c:pt>
                <c:pt idx="3983">
                  <c:v>1174</c:v>
                </c:pt>
                <c:pt idx="3984">
                  <c:v>1175</c:v>
                </c:pt>
                <c:pt idx="3985">
                  <c:v>1176</c:v>
                </c:pt>
                <c:pt idx="3986">
                  <c:v>1176</c:v>
                </c:pt>
                <c:pt idx="3987">
                  <c:v>1176</c:v>
                </c:pt>
                <c:pt idx="3988">
                  <c:v>1176</c:v>
                </c:pt>
                <c:pt idx="3989">
                  <c:v>1176</c:v>
                </c:pt>
                <c:pt idx="3990">
                  <c:v>1176</c:v>
                </c:pt>
                <c:pt idx="3991">
                  <c:v>1176</c:v>
                </c:pt>
                <c:pt idx="3992">
                  <c:v>1176</c:v>
                </c:pt>
                <c:pt idx="3993">
                  <c:v>1177</c:v>
                </c:pt>
                <c:pt idx="3994">
                  <c:v>1178</c:v>
                </c:pt>
                <c:pt idx="3995">
                  <c:v>1179</c:v>
                </c:pt>
                <c:pt idx="3996">
                  <c:v>1179</c:v>
                </c:pt>
                <c:pt idx="3997">
                  <c:v>1179</c:v>
                </c:pt>
                <c:pt idx="3998">
                  <c:v>1179</c:v>
                </c:pt>
                <c:pt idx="3999">
                  <c:v>1179</c:v>
                </c:pt>
                <c:pt idx="4000">
                  <c:v>1179</c:v>
                </c:pt>
                <c:pt idx="4001">
                  <c:v>1179</c:v>
                </c:pt>
                <c:pt idx="4002">
                  <c:v>1179</c:v>
                </c:pt>
                <c:pt idx="4003">
                  <c:v>1179</c:v>
                </c:pt>
                <c:pt idx="4004">
                  <c:v>1179</c:v>
                </c:pt>
                <c:pt idx="4005">
                  <c:v>1180</c:v>
                </c:pt>
                <c:pt idx="4006">
                  <c:v>1181</c:v>
                </c:pt>
                <c:pt idx="4007">
                  <c:v>1181</c:v>
                </c:pt>
                <c:pt idx="4008">
                  <c:v>1182</c:v>
                </c:pt>
                <c:pt idx="4009">
                  <c:v>1182</c:v>
                </c:pt>
                <c:pt idx="4010">
                  <c:v>1182</c:v>
                </c:pt>
                <c:pt idx="4011">
                  <c:v>1182</c:v>
                </c:pt>
                <c:pt idx="4012">
                  <c:v>1182</c:v>
                </c:pt>
                <c:pt idx="4013">
                  <c:v>1182</c:v>
                </c:pt>
                <c:pt idx="4014">
                  <c:v>1182</c:v>
                </c:pt>
                <c:pt idx="4015">
                  <c:v>1182</c:v>
                </c:pt>
                <c:pt idx="4016">
                  <c:v>1182</c:v>
                </c:pt>
                <c:pt idx="4017">
                  <c:v>1182</c:v>
                </c:pt>
                <c:pt idx="4018">
                  <c:v>1183</c:v>
                </c:pt>
                <c:pt idx="4019">
                  <c:v>1184</c:v>
                </c:pt>
                <c:pt idx="4020">
                  <c:v>1184</c:v>
                </c:pt>
                <c:pt idx="4021">
                  <c:v>1184</c:v>
                </c:pt>
                <c:pt idx="4022">
                  <c:v>1184</c:v>
                </c:pt>
                <c:pt idx="4023">
                  <c:v>1184</c:v>
                </c:pt>
                <c:pt idx="4024">
                  <c:v>1184</c:v>
                </c:pt>
                <c:pt idx="4025">
                  <c:v>1185</c:v>
                </c:pt>
                <c:pt idx="4026">
                  <c:v>1186</c:v>
                </c:pt>
                <c:pt idx="4027">
                  <c:v>1187</c:v>
                </c:pt>
                <c:pt idx="4028">
                  <c:v>1188</c:v>
                </c:pt>
                <c:pt idx="4029">
                  <c:v>1189</c:v>
                </c:pt>
                <c:pt idx="4030">
                  <c:v>1190</c:v>
                </c:pt>
                <c:pt idx="4031">
                  <c:v>1190</c:v>
                </c:pt>
                <c:pt idx="4032">
                  <c:v>1190</c:v>
                </c:pt>
                <c:pt idx="4033">
                  <c:v>1190</c:v>
                </c:pt>
                <c:pt idx="4034">
                  <c:v>1191</c:v>
                </c:pt>
                <c:pt idx="4035">
                  <c:v>1191</c:v>
                </c:pt>
                <c:pt idx="4036">
                  <c:v>1192</c:v>
                </c:pt>
                <c:pt idx="4037">
                  <c:v>1193</c:v>
                </c:pt>
                <c:pt idx="4038">
                  <c:v>1193</c:v>
                </c:pt>
                <c:pt idx="4039">
                  <c:v>1193</c:v>
                </c:pt>
                <c:pt idx="4040">
                  <c:v>1193</c:v>
                </c:pt>
                <c:pt idx="4041">
                  <c:v>1193</c:v>
                </c:pt>
                <c:pt idx="4042">
                  <c:v>1193</c:v>
                </c:pt>
                <c:pt idx="4043">
                  <c:v>1193</c:v>
                </c:pt>
                <c:pt idx="4044">
                  <c:v>1194</c:v>
                </c:pt>
                <c:pt idx="4045">
                  <c:v>1194</c:v>
                </c:pt>
                <c:pt idx="4046">
                  <c:v>1194</c:v>
                </c:pt>
                <c:pt idx="4047">
                  <c:v>1194</c:v>
                </c:pt>
                <c:pt idx="4048">
                  <c:v>1194</c:v>
                </c:pt>
                <c:pt idx="4049">
                  <c:v>1195</c:v>
                </c:pt>
                <c:pt idx="4050">
                  <c:v>1195</c:v>
                </c:pt>
                <c:pt idx="4051">
                  <c:v>1196</c:v>
                </c:pt>
                <c:pt idx="4052">
                  <c:v>1196</c:v>
                </c:pt>
                <c:pt idx="4053">
                  <c:v>1196</c:v>
                </c:pt>
                <c:pt idx="4054">
                  <c:v>1196</c:v>
                </c:pt>
                <c:pt idx="4055">
                  <c:v>1196</c:v>
                </c:pt>
                <c:pt idx="4056">
                  <c:v>1196</c:v>
                </c:pt>
                <c:pt idx="4057">
                  <c:v>1196</c:v>
                </c:pt>
                <c:pt idx="4058">
                  <c:v>1197</c:v>
                </c:pt>
                <c:pt idx="4059">
                  <c:v>1198</c:v>
                </c:pt>
                <c:pt idx="4060">
                  <c:v>1198</c:v>
                </c:pt>
                <c:pt idx="4061">
                  <c:v>1198</c:v>
                </c:pt>
                <c:pt idx="4062">
                  <c:v>1198</c:v>
                </c:pt>
                <c:pt idx="4063">
                  <c:v>1199</c:v>
                </c:pt>
                <c:pt idx="4064">
                  <c:v>1199</c:v>
                </c:pt>
                <c:pt idx="4065">
                  <c:v>1199</c:v>
                </c:pt>
                <c:pt idx="4066">
                  <c:v>1199</c:v>
                </c:pt>
                <c:pt idx="4067">
                  <c:v>1199</c:v>
                </c:pt>
                <c:pt idx="4068">
                  <c:v>1200</c:v>
                </c:pt>
                <c:pt idx="4069">
                  <c:v>1200</c:v>
                </c:pt>
                <c:pt idx="4070">
                  <c:v>1200</c:v>
                </c:pt>
                <c:pt idx="4071">
                  <c:v>1201</c:v>
                </c:pt>
                <c:pt idx="4072">
                  <c:v>1202</c:v>
                </c:pt>
                <c:pt idx="4073">
                  <c:v>1203</c:v>
                </c:pt>
                <c:pt idx="4074">
                  <c:v>1204</c:v>
                </c:pt>
                <c:pt idx="4075">
                  <c:v>1204</c:v>
                </c:pt>
                <c:pt idx="4076">
                  <c:v>1205</c:v>
                </c:pt>
                <c:pt idx="4077">
                  <c:v>1206</c:v>
                </c:pt>
                <c:pt idx="4078">
                  <c:v>1207</c:v>
                </c:pt>
                <c:pt idx="4079">
                  <c:v>1207</c:v>
                </c:pt>
                <c:pt idx="4080">
                  <c:v>1207</c:v>
                </c:pt>
                <c:pt idx="4081">
                  <c:v>1207</c:v>
                </c:pt>
                <c:pt idx="4082">
                  <c:v>1208</c:v>
                </c:pt>
                <c:pt idx="4083">
                  <c:v>1209</c:v>
                </c:pt>
                <c:pt idx="4084">
                  <c:v>1210</c:v>
                </c:pt>
                <c:pt idx="4085">
                  <c:v>1210</c:v>
                </c:pt>
                <c:pt idx="4086">
                  <c:v>1210</c:v>
                </c:pt>
                <c:pt idx="4087">
                  <c:v>1211</c:v>
                </c:pt>
                <c:pt idx="4088">
                  <c:v>1212</c:v>
                </c:pt>
                <c:pt idx="4089">
                  <c:v>1212</c:v>
                </c:pt>
                <c:pt idx="4090">
                  <c:v>1212</c:v>
                </c:pt>
                <c:pt idx="4091">
                  <c:v>1212</c:v>
                </c:pt>
                <c:pt idx="4092">
                  <c:v>1212</c:v>
                </c:pt>
                <c:pt idx="4093">
                  <c:v>1212</c:v>
                </c:pt>
                <c:pt idx="4094">
                  <c:v>1212</c:v>
                </c:pt>
                <c:pt idx="4095">
                  <c:v>1212</c:v>
                </c:pt>
                <c:pt idx="4096">
                  <c:v>1212</c:v>
                </c:pt>
                <c:pt idx="4097">
                  <c:v>1212</c:v>
                </c:pt>
                <c:pt idx="4098">
                  <c:v>1212</c:v>
                </c:pt>
                <c:pt idx="4099">
                  <c:v>1212</c:v>
                </c:pt>
                <c:pt idx="4100">
                  <c:v>1213</c:v>
                </c:pt>
                <c:pt idx="4101">
                  <c:v>1214</c:v>
                </c:pt>
                <c:pt idx="4102">
                  <c:v>1214</c:v>
                </c:pt>
                <c:pt idx="4103">
                  <c:v>1215</c:v>
                </c:pt>
                <c:pt idx="4104">
                  <c:v>1215</c:v>
                </c:pt>
                <c:pt idx="4105">
                  <c:v>1215</c:v>
                </c:pt>
                <c:pt idx="4106">
                  <c:v>1215</c:v>
                </c:pt>
                <c:pt idx="4107">
                  <c:v>1215</c:v>
                </c:pt>
                <c:pt idx="4108">
                  <c:v>1215</c:v>
                </c:pt>
                <c:pt idx="4109">
                  <c:v>1216</c:v>
                </c:pt>
                <c:pt idx="4110">
                  <c:v>1216</c:v>
                </c:pt>
                <c:pt idx="4111">
                  <c:v>1217</c:v>
                </c:pt>
                <c:pt idx="4112">
                  <c:v>1218</c:v>
                </c:pt>
                <c:pt idx="4113">
                  <c:v>1219</c:v>
                </c:pt>
                <c:pt idx="4114">
                  <c:v>1219</c:v>
                </c:pt>
                <c:pt idx="4115">
                  <c:v>1219</c:v>
                </c:pt>
                <c:pt idx="4116">
                  <c:v>1219</c:v>
                </c:pt>
                <c:pt idx="4117">
                  <c:v>1219</c:v>
                </c:pt>
                <c:pt idx="4118">
                  <c:v>1219</c:v>
                </c:pt>
                <c:pt idx="4119">
                  <c:v>1219</c:v>
                </c:pt>
                <c:pt idx="4120">
                  <c:v>1219</c:v>
                </c:pt>
                <c:pt idx="4121">
                  <c:v>1220</c:v>
                </c:pt>
                <c:pt idx="4122">
                  <c:v>1220</c:v>
                </c:pt>
                <c:pt idx="4123">
                  <c:v>1220</c:v>
                </c:pt>
                <c:pt idx="4124">
                  <c:v>1220</c:v>
                </c:pt>
                <c:pt idx="4125">
                  <c:v>1220</c:v>
                </c:pt>
                <c:pt idx="4126">
                  <c:v>1220</c:v>
                </c:pt>
                <c:pt idx="4127">
                  <c:v>1220</c:v>
                </c:pt>
                <c:pt idx="4128">
                  <c:v>1221</c:v>
                </c:pt>
                <c:pt idx="4129">
                  <c:v>1221</c:v>
                </c:pt>
                <c:pt idx="4130">
                  <c:v>1221</c:v>
                </c:pt>
                <c:pt idx="4131">
                  <c:v>1222</c:v>
                </c:pt>
                <c:pt idx="4132">
                  <c:v>1223</c:v>
                </c:pt>
                <c:pt idx="4133">
                  <c:v>1223</c:v>
                </c:pt>
                <c:pt idx="4134">
                  <c:v>1223</c:v>
                </c:pt>
                <c:pt idx="4135">
                  <c:v>1223</c:v>
                </c:pt>
                <c:pt idx="4136">
                  <c:v>1223</c:v>
                </c:pt>
                <c:pt idx="4137">
                  <c:v>1224</c:v>
                </c:pt>
                <c:pt idx="4138">
                  <c:v>1224</c:v>
                </c:pt>
                <c:pt idx="4139">
                  <c:v>1224</c:v>
                </c:pt>
                <c:pt idx="4140">
                  <c:v>1224</c:v>
                </c:pt>
                <c:pt idx="4141">
                  <c:v>1225</c:v>
                </c:pt>
                <c:pt idx="4142">
                  <c:v>1225</c:v>
                </c:pt>
                <c:pt idx="4143">
                  <c:v>1225</c:v>
                </c:pt>
                <c:pt idx="4144">
                  <c:v>1225</c:v>
                </c:pt>
                <c:pt idx="4145">
                  <c:v>1226</c:v>
                </c:pt>
                <c:pt idx="4146">
                  <c:v>1226</c:v>
                </c:pt>
                <c:pt idx="4147">
                  <c:v>1226</c:v>
                </c:pt>
                <c:pt idx="4148">
                  <c:v>1226</c:v>
                </c:pt>
                <c:pt idx="4149">
                  <c:v>1226</c:v>
                </c:pt>
                <c:pt idx="4150">
                  <c:v>1226</c:v>
                </c:pt>
                <c:pt idx="4151">
                  <c:v>1226</c:v>
                </c:pt>
                <c:pt idx="4152">
                  <c:v>1226</c:v>
                </c:pt>
                <c:pt idx="4153">
                  <c:v>1226</c:v>
                </c:pt>
                <c:pt idx="4154">
                  <c:v>1226</c:v>
                </c:pt>
                <c:pt idx="4155">
                  <c:v>1226</c:v>
                </c:pt>
                <c:pt idx="4156">
                  <c:v>1226</c:v>
                </c:pt>
                <c:pt idx="4157">
                  <c:v>1226</c:v>
                </c:pt>
                <c:pt idx="4158">
                  <c:v>1226</c:v>
                </c:pt>
                <c:pt idx="4159">
                  <c:v>1226</c:v>
                </c:pt>
                <c:pt idx="4160">
                  <c:v>1226</c:v>
                </c:pt>
                <c:pt idx="4161">
                  <c:v>1226</c:v>
                </c:pt>
                <c:pt idx="4162">
                  <c:v>1226</c:v>
                </c:pt>
                <c:pt idx="4163">
                  <c:v>1226</c:v>
                </c:pt>
                <c:pt idx="4164">
                  <c:v>1227</c:v>
                </c:pt>
                <c:pt idx="4165">
                  <c:v>1228</c:v>
                </c:pt>
                <c:pt idx="4166">
                  <c:v>1228</c:v>
                </c:pt>
                <c:pt idx="4167">
                  <c:v>1228</c:v>
                </c:pt>
                <c:pt idx="4168">
                  <c:v>1228</c:v>
                </c:pt>
                <c:pt idx="4169">
                  <c:v>1228</c:v>
                </c:pt>
                <c:pt idx="4170">
                  <c:v>1229</c:v>
                </c:pt>
                <c:pt idx="4171">
                  <c:v>1230</c:v>
                </c:pt>
                <c:pt idx="4172">
                  <c:v>1231</c:v>
                </c:pt>
                <c:pt idx="4173">
                  <c:v>1232</c:v>
                </c:pt>
                <c:pt idx="4174">
                  <c:v>1233</c:v>
                </c:pt>
                <c:pt idx="4175">
                  <c:v>1233</c:v>
                </c:pt>
                <c:pt idx="4176">
                  <c:v>1234</c:v>
                </c:pt>
                <c:pt idx="4177">
                  <c:v>1234</c:v>
                </c:pt>
                <c:pt idx="4178">
                  <c:v>1234</c:v>
                </c:pt>
                <c:pt idx="4179">
                  <c:v>1234</c:v>
                </c:pt>
                <c:pt idx="4180">
                  <c:v>1235</c:v>
                </c:pt>
                <c:pt idx="4181">
                  <c:v>1235</c:v>
                </c:pt>
                <c:pt idx="4182">
                  <c:v>1236</c:v>
                </c:pt>
                <c:pt idx="4183">
                  <c:v>1237</c:v>
                </c:pt>
                <c:pt idx="4184">
                  <c:v>1238</c:v>
                </c:pt>
                <c:pt idx="4185">
                  <c:v>1239</c:v>
                </c:pt>
                <c:pt idx="4186">
                  <c:v>1240</c:v>
                </c:pt>
                <c:pt idx="4187">
                  <c:v>1241</c:v>
                </c:pt>
                <c:pt idx="4188">
                  <c:v>1242</c:v>
                </c:pt>
                <c:pt idx="4189">
                  <c:v>1242</c:v>
                </c:pt>
                <c:pt idx="4190">
                  <c:v>1242</c:v>
                </c:pt>
                <c:pt idx="4191">
                  <c:v>1242</c:v>
                </c:pt>
                <c:pt idx="4192">
                  <c:v>1242</c:v>
                </c:pt>
                <c:pt idx="4193">
                  <c:v>1243</c:v>
                </c:pt>
                <c:pt idx="4194">
                  <c:v>1244</c:v>
                </c:pt>
                <c:pt idx="4195">
                  <c:v>1244</c:v>
                </c:pt>
                <c:pt idx="4196">
                  <c:v>1245</c:v>
                </c:pt>
                <c:pt idx="4197">
                  <c:v>1245</c:v>
                </c:pt>
                <c:pt idx="4198">
                  <c:v>1245</c:v>
                </c:pt>
                <c:pt idx="4199">
                  <c:v>1245</c:v>
                </c:pt>
                <c:pt idx="4200">
                  <c:v>1245</c:v>
                </c:pt>
                <c:pt idx="4201">
                  <c:v>1245</c:v>
                </c:pt>
                <c:pt idx="4202">
                  <c:v>1245</c:v>
                </c:pt>
                <c:pt idx="4203">
                  <c:v>1245</c:v>
                </c:pt>
                <c:pt idx="4204">
                  <c:v>1245</c:v>
                </c:pt>
                <c:pt idx="4205">
                  <c:v>1245</c:v>
                </c:pt>
                <c:pt idx="4206">
                  <c:v>1245</c:v>
                </c:pt>
                <c:pt idx="4207">
                  <c:v>1245</c:v>
                </c:pt>
                <c:pt idx="4208">
                  <c:v>1245</c:v>
                </c:pt>
                <c:pt idx="4209">
                  <c:v>1245</c:v>
                </c:pt>
                <c:pt idx="4210">
                  <c:v>1245</c:v>
                </c:pt>
                <c:pt idx="4211">
                  <c:v>1245</c:v>
                </c:pt>
                <c:pt idx="4212">
                  <c:v>1245</c:v>
                </c:pt>
                <c:pt idx="4213">
                  <c:v>1245</c:v>
                </c:pt>
                <c:pt idx="4214">
                  <c:v>1245</c:v>
                </c:pt>
                <c:pt idx="4215">
                  <c:v>1245</c:v>
                </c:pt>
                <c:pt idx="4216">
                  <c:v>1245</c:v>
                </c:pt>
                <c:pt idx="4217">
                  <c:v>1245</c:v>
                </c:pt>
                <c:pt idx="4218">
                  <c:v>1245</c:v>
                </c:pt>
                <c:pt idx="4219">
                  <c:v>1245</c:v>
                </c:pt>
                <c:pt idx="4220">
                  <c:v>1245</c:v>
                </c:pt>
                <c:pt idx="4221">
                  <c:v>1245</c:v>
                </c:pt>
                <c:pt idx="4222">
                  <c:v>1246</c:v>
                </c:pt>
                <c:pt idx="4223">
                  <c:v>1247</c:v>
                </c:pt>
                <c:pt idx="4224">
                  <c:v>1248</c:v>
                </c:pt>
                <c:pt idx="4225">
                  <c:v>1249</c:v>
                </c:pt>
                <c:pt idx="4226">
                  <c:v>1250</c:v>
                </c:pt>
                <c:pt idx="4227">
                  <c:v>1251</c:v>
                </c:pt>
                <c:pt idx="4228">
                  <c:v>1252</c:v>
                </c:pt>
                <c:pt idx="4229">
                  <c:v>1253</c:v>
                </c:pt>
                <c:pt idx="4230">
                  <c:v>1253</c:v>
                </c:pt>
                <c:pt idx="4231">
                  <c:v>1253</c:v>
                </c:pt>
                <c:pt idx="4232">
                  <c:v>1254</c:v>
                </c:pt>
                <c:pt idx="4233">
                  <c:v>1255</c:v>
                </c:pt>
                <c:pt idx="4234">
                  <c:v>1256</c:v>
                </c:pt>
                <c:pt idx="4235">
                  <c:v>1256</c:v>
                </c:pt>
                <c:pt idx="4236">
                  <c:v>1257</c:v>
                </c:pt>
                <c:pt idx="4237">
                  <c:v>1258</c:v>
                </c:pt>
                <c:pt idx="4238">
                  <c:v>1259</c:v>
                </c:pt>
                <c:pt idx="4239">
                  <c:v>1259</c:v>
                </c:pt>
                <c:pt idx="4240">
                  <c:v>1259</c:v>
                </c:pt>
                <c:pt idx="4241">
                  <c:v>1259</c:v>
                </c:pt>
                <c:pt idx="4242">
                  <c:v>1259</c:v>
                </c:pt>
                <c:pt idx="4243">
                  <c:v>1259</c:v>
                </c:pt>
                <c:pt idx="4244">
                  <c:v>1259</c:v>
                </c:pt>
                <c:pt idx="4245">
                  <c:v>1259</c:v>
                </c:pt>
                <c:pt idx="4246">
                  <c:v>1259</c:v>
                </c:pt>
                <c:pt idx="4247">
                  <c:v>1259</c:v>
                </c:pt>
                <c:pt idx="4248">
                  <c:v>1259</c:v>
                </c:pt>
                <c:pt idx="4249">
                  <c:v>1260</c:v>
                </c:pt>
                <c:pt idx="4250">
                  <c:v>1260</c:v>
                </c:pt>
                <c:pt idx="4251">
                  <c:v>1260</c:v>
                </c:pt>
                <c:pt idx="4252">
                  <c:v>1260</c:v>
                </c:pt>
                <c:pt idx="4253">
                  <c:v>1260</c:v>
                </c:pt>
                <c:pt idx="4254">
                  <c:v>1260</c:v>
                </c:pt>
                <c:pt idx="4255">
                  <c:v>1260</c:v>
                </c:pt>
                <c:pt idx="4256">
                  <c:v>1260</c:v>
                </c:pt>
                <c:pt idx="4257">
                  <c:v>1260</c:v>
                </c:pt>
                <c:pt idx="4258">
                  <c:v>1260</c:v>
                </c:pt>
                <c:pt idx="4259">
                  <c:v>1260</c:v>
                </c:pt>
                <c:pt idx="4260">
                  <c:v>1260</c:v>
                </c:pt>
                <c:pt idx="4261">
                  <c:v>1261</c:v>
                </c:pt>
                <c:pt idx="4262">
                  <c:v>1261</c:v>
                </c:pt>
                <c:pt idx="4263">
                  <c:v>1261</c:v>
                </c:pt>
                <c:pt idx="4264">
                  <c:v>1261</c:v>
                </c:pt>
                <c:pt idx="4265">
                  <c:v>1261</c:v>
                </c:pt>
                <c:pt idx="4266">
                  <c:v>1261</c:v>
                </c:pt>
                <c:pt idx="4267">
                  <c:v>1261</c:v>
                </c:pt>
                <c:pt idx="4268">
                  <c:v>1261</c:v>
                </c:pt>
                <c:pt idx="4269">
                  <c:v>1261</c:v>
                </c:pt>
                <c:pt idx="4270">
                  <c:v>1261</c:v>
                </c:pt>
                <c:pt idx="4271">
                  <c:v>1262</c:v>
                </c:pt>
                <c:pt idx="4272">
                  <c:v>1263</c:v>
                </c:pt>
                <c:pt idx="4273">
                  <c:v>1264</c:v>
                </c:pt>
                <c:pt idx="4274">
                  <c:v>1264</c:v>
                </c:pt>
                <c:pt idx="4275">
                  <c:v>1265</c:v>
                </c:pt>
                <c:pt idx="4276">
                  <c:v>1266</c:v>
                </c:pt>
                <c:pt idx="4277">
                  <c:v>1267</c:v>
                </c:pt>
                <c:pt idx="4278">
                  <c:v>1267</c:v>
                </c:pt>
                <c:pt idx="4279">
                  <c:v>1268</c:v>
                </c:pt>
                <c:pt idx="4280">
                  <c:v>1268</c:v>
                </c:pt>
                <c:pt idx="4281">
                  <c:v>1269</c:v>
                </c:pt>
                <c:pt idx="4282">
                  <c:v>1270</c:v>
                </c:pt>
                <c:pt idx="4283">
                  <c:v>1271</c:v>
                </c:pt>
                <c:pt idx="4284">
                  <c:v>1272</c:v>
                </c:pt>
                <c:pt idx="4285">
                  <c:v>1273</c:v>
                </c:pt>
                <c:pt idx="4286">
                  <c:v>1274</c:v>
                </c:pt>
                <c:pt idx="4287">
                  <c:v>1274</c:v>
                </c:pt>
                <c:pt idx="4288">
                  <c:v>1275</c:v>
                </c:pt>
                <c:pt idx="4289">
                  <c:v>1275</c:v>
                </c:pt>
                <c:pt idx="4290">
                  <c:v>1275</c:v>
                </c:pt>
                <c:pt idx="4291">
                  <c:v>1275</c:v>
                </c:pt>
                <c:pt idx="4292">
                  <c:v>1275</c:v>
                </c:pt>
                <c:pt idx="4293">
                  <c:v>1275</c:v>
                </c:pt>
                <c:pt idx="4294">
                  <c:v>1276</c:v>
                </c:pt>
                <c:pt idx="4295">
                  <c:v>1276</c:v>
                </c:pt>
                <c:pt idx="4296">
                  <c:v>1276</c:v>
                </c:pt>
                <c:pt idx="4297">
                  <c:v>1277</c:v>
                </c:pt>
                <c:pt idx="4298">
                  <c:v>1277</c:v>
                </c:pt>
                <c:pt idx="4299">
                  <c:v>1277</c:v>
                </c:pt>
                <c:pt idx="4300">
                  <c:v>1277</c:v>
                </c:pt>
                <c:pt idx="4301">
                  <c:v>1277</c:v>
                </c:pt>
                <c:pt idx="4302">
                  <c:v>1277</c:v>
                </c:pt>
                <c:pt idx="4303">
                  <c:v>1277</c:v>
                </c:pt>
                <c:pt idx="4304">
                  <c:v>1277</c:v>
                </c:pt>
                <c:pt idx="4305">
                  <c:v>1277</c:v>
                </c:pt>
                <c:pt idx="4306">
                  <c:v>1277</c:v>
                </c:pt>
                <c:pt idx="4307">
                  <c:v>1277</c:v>
                </c:pt>
                <c:pt idx="4308">
                  <c:v>1277</c:v>
                </c:pt>
                <c:pt idx="4309">
                  <c:v>1277</c:v>
                </c:pt>
                <c:pt idx="4310">
                  <c:v>1277</c:v>
                </c:pt>
                <c:pt idx="4311">
                  <c:v>1277</c:v>
                </c:pt>
                <c:pt idx="4312">
                  <c:v>1277</c:v>
                </c:pt>
                <c:pt idx="4313">
                  <c:v>1277</c:v>
                </c:pt>
                <c:pt idx="4314">
                  <c:v>1277</c:v>
                </c:pt>
                <c:pt idx="4315">
                  <c:v>1277</c:v>
                </c:pt>
                <c:pt idx="4316">
                  <c:v>1277</c:v>
                </c:pt>
                <c:pt idx="4317">
                  <c:v>1277</c:v>
                </c:pt>
                <c:pt idx="4318">
                  <c:v>1277</c:v>
                </c:pt>
                <c:pt idx="4319">
                  <c:v>1277</c:v>
                </c:pt>
                <c:pt idx="4320">
                  <c:v>1277</c:v>
                </c:pt>
                <c:pt idx="4321">
                  <c:v>1277</c:v>
                </c:pt>
                <c:pt idx="4322">
                  <c:v>1278</c:v>
                </c:pt>
                <c:pt idx="4323">
                  <c:v>1279</c:v>
                </c:pt>
                <c:pt idx="4324">
                  <c:v>1279</c:v>
                </c:pt>
                <c:pt idx="4325">
                  <c:v>1279</c:v>
                </c:pt>
                <c:pt idx="4326">
                  <c:v>1279</c:v>
                </c:pt>
                <c:pt idx="4327">
                  <c:v>1279</c:v>
                </c:pt>
                <c:pt idx="4328">
                  <c:v>1279</c:v>
                </c:pt>
                <c:pt idx="4329">
                  <c:v>1279</c:v>
                </c:pt>
                <c:pt idx="4330">
                  <c:v>1279</c:v>
                </c:pt>
                <c:pt idx="4331">
                  <c:v>1279</c:v>
                </c:pt>
                <c:pt idx="4332">
                  <c:v>1279</c:v>
                </c:pt>
                <c:pt idx="4333">
                  <c:v>1279</c:v>
                </c:pt>
                <c:pt idx="4334">
                  <c:v>1279</c:v>
                </c:pt>
                <c:pt idx="4335">
                  <c:v>1280</c:v>
                </c:pt>
                <c:pt idx="4336">
                  <c:v>1280</c:v>
                </c:pt>
                <c:pt idx="4337">
                  <c:v>1281</c:v>
                </c:pt>
                <c:pt idx="4338">
                  <c:v>1281</c:v>
                </c:pt>
                <c:pt idx="4339">
                  <c:v>1281</c:v>
                </c:pt>
                <c:pt idx="4340">
                  <c:v>1281</c:v>
                </c:pt>
                <c:pt idx="4341">
                  <c:v>1282</c:v>
                </c:pt>
                <c:pt idx="4342">
                  <c:v>1282</c:v>
                </c:pt>
                <c:pt idx="4343">
                  <c:v>1282</c:v>
                </c:pt>
                <c:pt idx="4344">
                  <c:v>1282</c:v>
                </c:pt>
                <c:pt idx="4345">
                  <c:v>1282</c:v>
                </c:pt>
                <c:pt idx="4346">
                  <c:v>1282</c:v>
                </c:pt>
                <c:pt idx="4347">
                  <c:v>1282</c:v>
                </c:pt>
                <c:pt idx="4348">
                  <c:v>1282</c:v>
                </c:pt>
                <c:pt idx="4349">
                  <c:v>1282</c:v>
                </c:pt>
                <c:pt idx="4350">
                  <c:v>1282</c:v>
                </c:pt>
                <c:pt idx="4351">
                  <c:v>1282</c:v>
                </c:pt>
                <c:pt idx="4352">
                  <c:v>1282</c:v>
                </c:pt>
                <c:pt idx="4353">
                  <c:v>1282</c:v>
                </c:pt>
                <c:pt idx="4354">
                  <c:v>1282</c:v>
                </c:pt>
                <c:pt idx="4355">
                  <c:v>1283</c:v>
                </c:pt>
                <c:pt idx="4356">
                  <c:v>1284</c:v>
                </c:pt>
                <c:pt idx="4357">
                  <c:v>1285</c:v>
                </c:pt>
                <c:pt idx="4358">
                  <c:v>1286</c:v>
                </c:pt>
                <c:pt idx="4359">
                  <c:v>1286</c:v>
                </c:pt>
                <c:pt idx="4360">
                  <c:v>1286</c:v>
                </c:pt>
                <c:pt idx="4361">
                  <c:v>1286</c:v>
                </c:pt>
                <c:pt idx="4362">
                  <c:v>1286</c:v>
                </c:pt>
                <c:pt idx="4363">
                  <c:v>1286</c:v>
                </c:pt>
                <c:pt idx="4364">
                  <c:v>1286</c:v>
                </c:pt>
                <c:pt idx="4365">
                  <c:v>1286</c:v>
                </c:pt>
                <c:pt idx="4366">
                  <c:v>1286</c:v>
                </c:pt>
                <c:pt idx="4367">
                  <c:v>1286</c:v>
                </c:pt>
                <c:pt idx="4368">
                  <c:v>1286</c:v>
                </c:pt>
                <c:pt idx="4369">
                  <c:v>1286</c:v>
                </c:pt>
                <c:pt idx="4370">
                  <c:v>1286</c:v>
                </c:pt>
                <c:pt idx="4371">
                  <c:v>1287</c:v>
                </c:pt>
                <c:pt idx="4372">
                  <c:v>1287</c:v>
                </c:pt>
                <c:pt idx="4373">
                  <c:v>1287</c:v>
                </c:pt>
                <c:pt idx="4374">
                  <c:v>1287</c:v>
                </c:pt>
                <c:pt idx="4375">
                  <c:v>1287</c:v>
                </c:pt>
                <c:pt idx="4376">
                  <c:v>1287</c:v>
                </c:pt>
                <c:pt idx="4377">
                  <c:v>1287</c:v>
                </c:pt>
                <c:pt idx="4378">
                  <c:v>1288</c:v>
                </c:pt>
                <c:pt idx="4379">
                  <c:v>1289</c:v>
                </c:pt>
                <c:pt idx="4380">
                  <c:v>1289</c:v>
                </c:pt>
                <c:pt idx="4381">
                  <c:v>1289</c:v>
                </c:pt>
                <c:pt idx="4382">
                  <c:v>1289</c:v>
                </c:pt>
                <c:pt idx="4383">
                  <c:v>1289</c:v>
                </c:pt>
                <c:pt idx="4384">
                  <c:v>1290</c:v>
                </c:pt>
                <c:pt idx="4385">
                  <c:v>1291</c:v>
                </c:pt>
                <c:pt idx="4386">
                  <c:v>1291</c:v>
                </c:pt>
                <c:pt idx="4387">
                  <c:v>1291</c:v>
                </c:pt>
                <c:pt idx="4388">
                  <c:v>1291</c:v>
                </c:pt>
                <c:pt idx="4389">
                  <c:v>1292</c:v>
                </c:pt>
                <c:pt idx="4390">
                  <c:v>1292</c:v>
                </c:pt>
                <c:pt idx="4391">
                  <c:v>1292</c:v>
                </c:pt>
                <c:pt idx="4392">
                  <c:v>1293</c:v>
                </c:pt>
                <c:pt idx="4393">
                  <c:v>1294</c:v>
                </c:pt>
                <c:pt idx="4394">
                  <c:v>1294</c:v>
                </c:pt>
                <c:pt idx="4395">
                  <c:v>1294</c:v>
                </c:pt>
                <c:pt idx="4396">
                  <c:v>1294</c:v>
                </c:pt>
                <c:pt idx="4397">
                  <c:v>1294</c:v>
                </c:pt>
                <c:pt idx="4398">
                  <c:v>1294</c:v>
                </c:pt>
                <c:pt idx="4399">
                  <c:v>1294</c:v>
                </c:pt>
                <c:pt idx="4400">
                  <c:v>1294</c:v>
                </c:pt>
                <c:pt idx="4401">
                  <c:v>1294</c:v>
                </c:pt>
                <c:pt idx="4402">
                  <c:v>1294</c:v>
                </c:pt>
                <c:pt idx="4403">
                  <c:v>1294</c:v>
                </c:pt>
                <c:pt idx="4404">
                  <c:v>1294</c:v>
                </c:pt>
                <c:pt idx="4405">
                  <c:v>1294</c:v>
                </c:pt>
                <c:pt idx="4406">
                  <c:v>1294</c:v>
                </c:pt>
                <c:pt idx="4407">
                  <c:v>1294</c:v>
                </c:pt>
                <c:pt idx="4408">
                  <c:v>1294</c:v>
                </c:pt>
                <c:pt idx="4409">
                  <c:v>1294</c:v>
                </c:pt>
                <c:pt idx="4410">
                  <c:v>1294</c:v>
                </c:pt>
                <c:pt idx="4411">
                  <c:v>1294</c:v>
                </c:pt>
                <c:pt idx="4412">
                  <c:v>1294</c:v>
                </c:pt>
                <c:pt idx="4413">
                  <c:v>1294</c:v>
                </c:pt>
                <c:pt idx="4414">
                  <c:v>1294</c:v>
                </c:pt>
                <c:pt idx="4415">
                  <c:v>1294</c:v>
                </c:pt>
                <c:pt idx="4416">
                  <c:v>1294</c:v>
                </c:pt>
                <c:pt idx="4417">
                  <c:v>1294</c:v>
                </c:pt>
                <c:pt idx="4418">
                  <c:v>1294</c:v>
                </c:pt>
                <c:pt idx="4419">
                  <c:v>1294</c:v>
                </c:pt>
                <c:pt idx="4420">
                  <c:v>1294</c:v>
                </c:pt>
                <c:pt idx="4421">
                  <c:v>1294</c:v>
                </c:pt>
                <c:pt idx="4422">
                  <c:v>1294</c:v>
                </c:pt>
                <c:pt idx="4423">
                  <c:v>1294</c:v>
                </c:pt>
                <c:pt idx="4424">
                  <c:v>1294</c:v>
                </c:pt>
                <c:pt idx="4425">
                  <c:v>1295</c:v>
                </c:pt>
                <c:pt idx="4426">
                  <c:v>1295</c:v>
                </c:pt>
                <c:pt idx="4427">
                  <c:v>1295</c:v>
                </c:pt>
                <c:pt idx="4428">
                  <c:v>1295</c:v>
                </c:pt>
                <c:pt idx="4429">
                  <c:v>1295</c:v>
                </c:pt>
                <c:pt idx="4430">
                  <c:v>1295</c:v>
                </c:pt>
                <c:pt idx="4431">
                  <c:v>1295</c:v>
                </c:pt>
                <c:pt idx="4432">
                  <c:v>1295</c:v>
                </c:pt>
                <c:pt idx="4433">
                  <c:v>1295</c:v>
                </c:pt>
                <c:pt idx="4434">
                  <c:v>1295</c:v>
                </c:pt>
                <c:pt idx="4435">
                  <c:v>1295</c:v>
                </c:pt>
                <c:pt idx="4436">
                  <c:v>1295</c:v>
                </c:pt>
                <c:pt idx="4437">
                  <c:v>1295</c:v>
                </c:pt>
                <c:pt idx="4438">
                  <c:v>1295</c:v>
                </c:pt>
                <c:pt idx="4439">
                  <c:v>1295</c:v>
                </c:pt>
                <c:pt idx="4440">
                  <c:v>1296</c:v>
                </c:pt>
                <c:pt idx="4441">
                  <c:v>1297</c:v>
                </c:pt>
                <c:pt idx="4442">
                  <c:v>1297</c:v>
                </c:pt>
                <c:pt idx="4443">
                  <c:v>1297</c:v>
                </c:pt>
                <c:pt idx="4444">
                  <c:v>1297</c:v>
                </c:pt>
                <c:pt idx="4445">
                  <c:v>1297</c:v>
                </c:pt>
                <c:pt idx="4446">
                  <c:v>1297</c:v>
                </c:pt>
                <c:pt idx="4447">
                  <c:v>1297</c:v>
                </c:pt>
                <c:pt idx="4448">
                  <c:v>1297</c:v>
                </c:pt>
                <c:pt idx="4449">
                  <c:v>1297</c:v>
                </c:pt>
                <c:pt idx="4450">
                  <c:v>1297</c:v>
                </c:pt>
                <c:pt idx="4451">
                  <c:v>1298</c:v>
                </c:pt>
                <c:pt idx="4452">
                  <c:v>1298</c:v>
                </c:pt>
                <c:pt idx="4453">
                  <c:v>1298</c:v>
                </c:pt>
                <c:pt idx="4454">
                  <c:v>1298</c:v>
                </c:pt>
                <c:pt idx="4455">
                  <c:v>1298</c:v>
                </c:pt>
                <c:pt idx="4456">
                  <c:v>1299</c:v>
                </c:pt>
                <c:pt idx="4457">
                  <c:v>1299</c:v>
                </c:pt>
                <c:pt idx="4458">
                  <c:v>1299</c:v>
                </c:pt>
                <c:pt idx="4459">
                  <c:v>1299</c:v>
                </c:pt>
                <c:pt idx="4460">
                  <c:v>1299</c:v>
                </c:pt>
                <c:pt idx="4461">
                  <c:v>1299</c:v>
                </c:pt>
                <c:pt idx="4462">
                  <c:v>1299</c:v>
                </c:pt>
                <c:pt idx="4463">
                  <c:v>1299</c:v>
                </c:pt>
                <c:pt idx="4464">
                  <c:v>1299</c:v>
                </c:pt>
                <c:pt idx="4465">
                  <c:v>1299</c:v>
                </c:pt>
                <c:pt idx="4466">
                  <c:v>1299</c:v>
                </c:pt>
                <c:pt idx="4467">
                  <c:v>1300</c:v>
                </c:pt>
                <c:pt idx="4468">
                  <c:v>1301</c:v>
                </c:pt>
                <c:pt idx="4469">
                  <c:v>1301</c:v>
                </c:pt>
                <c:pt idx="4470">
                  <c:v>1301</c:v>
                </c:pt>
                <c:pt idx="4471">
                  <c:v>1301</c:v>
                </c:pt>
                <c:pt idx="4472">
                  <c:v>1301</c:v>
                </c:pt>
                <c:pt idx="4473">
                  <c:v>1302</c:v>
                </c:pt>
                <c:pt idx="4474">
                  <c:v>1303</c:v>
                </c:pt>
                <c:pt idx="4475">
                  <c:v>1303</c:v>
                </c:pt>
                <c:pt idx="4476">
                  <c:v>1303</c:v>
                </c:pt>
                <c:pt idx="4477">
                  <c:v>1303</c:v>
                </c:pt>
                <c:pt idx="4478">
                  <c:v>1303</c:v>
                </c:pt>
                <c:pt idx="4479">
                  <c:v>1303</c:v>
                </c:pt>
                <c:pt idx="4480">
                  <c:v>1303</c:v>
                </c:pt>
                <c:pt idx="4481">
                  <c:v>1303</c:v>
                </c:pt>
                <c:pt idx="4482">
                  <c:v>1303</c:v>
                </c:pt>
                <c:pt idx="4483">
                  <c:v>1303</c:v>
                </c:pt>
                <c:pt idx="4484">
                  <c:v>1303</c:v>
                </c:pt>
                <c:pt idx="4485">
                  <c:v>1303</c:v>
                </c:pt>
                <c:pt idx="4486">
                  <c:v>1303</c:v>
                </c:pt>
                <c:pt idx="4487">
                  <c:v>1303</c:v>
                </c:pt>
                <c:pt idx="4488">
                  <c:v>1303</c:v>
                </c:pt>
                <c:pt idx="4489">
                  <c:v>1303</c:v>
                </c:pt>
                <c:pt idx="4490">
                  <c:v>1304</c:v>
                </c:pt>
                <c:pt idx="4491">
                  <c:v>1305</c:v>
                </c:pt>
                <c:pt idx="4492">
                  <c:v>1305</c:v>
                </c:pt>
                <c:pt idx="4493">
                  <c:v>1305</c:v>
                </c:pt>
                <c:pt idx="4494">
                  <c:v>1306</c:v>
                </c:pt>
                <c:pt idx="4495">
                  <c:v>1306</c:v>
                </c:pt>
                <c:pt idx="4496">
                  <c:v>1306</c:v>
                </c:pt>
                <c:pt idx="4497">
                  <c:v>1306</c:v>
                </c:pt>
                <c:pt idx="4498">
                  <c:v>1306</c:v>
                </c:pt>
                <c:pt idx="4499">
                  <c:v>1306</c:v>
                </c:pt>
                <c:pt idx="4500">
                  <c:v>1306</c:v>
                </c:pt>
                <c:pt idx="4501">
                  <c:v>1307</c:v>
                </c:pt>
                <c:pt idx="4502">
                  <c:v>1308</c:v>
                </c:pt>
                <c:pt idx="4503">
                  <c:v>1308</c:v>
                </c:pt>
                <c:pt idx="4504">
                  <c:v>1308</c:v>
                </c:pt>
                <c:pt idx="4505">
                  <c:v>1308</c:v>
                </c:pt>
                <c:pt idx="4506">
                  <c:v>1308</c:v>
                </c:pt>
                <c:pt idx="4507">
                  <c:v>1308</c:v>
                </c:pt>
                <c:pt idx="4508">
                  <c:v>1308</c:v>
                </c:pt>
                <c:pt idx="4509">
                  <c:v>1308</c:v>
                </c:pt>
                <c:pt idx="4510">
                  <c:v>1308</c:v>
                </c:pt>
                <c:pt idx="4511">
                  <c:v>1308</c:v>
                </c:pt>
                <c:pt idx="4512">
                  <c:v>1308</c:v>
                </c:pt>
                <c:pt idx="4513">
                  <c:v>1308</c:v>
                </c:pt>
                <c:pt idx="4514">
                  <c:v>1308</c:v>
                </c:pt>
                <c:pt idx="4515">
                  <c:v>1308</c:v>
                </c:pt>
                <c:pt idx="4516">
                  <c:v>1308</c:v>
                </c:pt>
                <c:pt idx="4517">
                  <c:v>1308</c:v>
                </c:pt>
                <c:pt idx="4518">
                  <c:v>1308</c:v>
                </c:pt>
                <c:pt idx="4519">
                  <c:v>1308</c:v>
                </c:pt>
                <c:pt idx="4520">
                  <c:v>1308</c:v>
                </c:pt>
                <c:pt idx="4521">
                  <c:v>1308</c:v>
                </c:pt>
                <c:pt idx="4522">
                  <c:v>1309</c:v>
                </c:pt>
                <c:pt idx="4523">
                  <c:v>1310</c:v>
                </c:pt>
                <c:pt idx="4524">
                  <c:v>1311</c:v>
                </c:pt>
                <c:pt idx="4525">
                  <c:v>1311</c:v>
                </c:pt>
                <c:pt idx="4526">
                  <c:v>1311</c:v>
                </c:pt>
                <c:pt idx="4527">
                  <c:v>1311</c:v>
                </c:pt>
                <c:pt idx="4528">
                  <c:v>1311</c:v>
                </c:pt>
                <c:pt idx="4529">
                  <c:v>1311</c:v>
                </c:pt>
                <c:pt idx="4530">
                  <c:v>1311</c:v>
                </c:pt>
                <c:pt idx="4531">
                  <c:v>1311</c:v>
                </c:pt>
                <c:pt idx="4532">
                  <c:v>1311</c:v>
                </c:pt>
                <c:pt idx="4533">
                  <c:v>1312</c:v>
                </c:pt>
                <c:pt idx="4534">
                  <c:v>1312</c:v>
                </c:pt>
                <c:pt idx="4535">
                  <c:v>1312</c:v>
                </c:pt>
                <c:pt idx="4536">
                  <c:v>1312</c:v>
                </c:pt>
                <c:pt idx="4537">
                  <c:v>1312</c:v>
                </c:pt>
                <c:pt idx="4538">
                  <c:v>1312</c:v>
                </c:pt>
                <c:pt idx="4539">
                  <c:v>1312</c:v>
                </c:pt>
                <c:pt idx="4540">
                  <c:v>1312</c:v>
                </c:pt>
                <c:pt idx="4541">
                  <c:v>1312</c:v>
                </c:pt>
                <c:pt idx="4542">
                  <c:v>1312</c:v>
                </c:pt>
                <c:pt idx="4543">
                  <c:v>1312</c:v>
                </c:pt>
                <c:pt idx="4544">
                  <c:v>1312</c:v>
                </c:pt>
                <c:pt idx="4545">
                  <c:v>1312</c:v>
                </c:pt>
                <c:pt idx="4546">
                  <c:v>1312</c:v>
                </c:pt>
                <c:pt idx="4547">
                  <c:v>1312</c:v>
                </c:pt>
                <c:pt idx="4548">
                  <c:v>1312</c:v>
                </c:pt>
                <c:pt idx="4549">
                  <c:v>1312</c:v>
                </c:pt>
                <c:pt idx="4550">
                  <c:v>1312</c:v>
                </c:pt>
                <c:pt idx="4551">
                  <c:v>1312</c:v>
                </c:pt>
                <c:pt idx="4552">
                  <c:v>1312</c:v>
                </c:pt>
                <c:pt idx="4553">
                  <c:v>1312</c:v>
                </c:pt>
                <c:pt idx="4554">
                  <c:v>1312</c:v>
                </c:pt>
                <c:pt idx="4555">
                  <c:v>1312</c:v>
                </c:pt>
                <c:pt idx="4556">
                  <c:v>1312</c:v>
                </c:pt>
                <c:pt idx="4557">
                  <c:v>1312</c:v>
                </c:pt>
                <c:pt idx="4558">
                  <c:v>1312</c:v>
                </c:pt>
                <c:pt idx="4559">
                  <c:v>1313</c:v>
                </c:pt>
                <c:pt idx="4560">
                  <c:v>1313</c:v>
                </c:pt>
                <c:pt idx="4561">
                  <c:v>1313</c:v>
                </c:pt>
                <c:pt idx="4562">
                  <c:v>1313</c:v>
                </c:pt>
                <c:pt idx="4563">
                  <c:v>1314</c:v>
                </c:pt>
                <c:pt idx="4564">
                  <c:v>1314</c:v>
                </c:pt>
                <c:pt idx="4565">
                  <c:v>1314</c:v>
                </c:pt>
                <c:pt idx="4566">
                  <c:v>1314</c:v>
                </c:pt>
                <c:pt idx="4567">
                  <c:v>1315</c:v>
                </c:pt>
                <c:pt idx="4568">
                  <c:v>1315</c:v>
                </c:pt>
                <c:pt idx="4569">
                  <c:v>1315</c:v>
                </c:pt>
                <c:pt idx="4570">
                  <c:v>1316</c:v>
                </c:pt>
                <c:pt idx="4571">
                  <c:v>1317</c:v>
                </c:pt>
                <c:pt idx="4572">
                  <c:v>1318</c:v>
                </c:pt>
                <c:pt idx="4573">
                  <c:v>1319</c:v>
                </c:pt>
                <c:pt idx="4574">
                  <c:v>1320</c:v>
                </c:pt>
                <c:pt idx="4575">
                  <c:v>1320</c:v>
                </c:pt>
                <c:pt idx="4576">
                  <c:v>1320</c:v>
                </c:pt>
                <c:pt idx="4577">
                  <c:v>1320</c:v>
                </c:pt>
                <c:pt idx="4578">
                  <c:v>1320</c:v>
                </c:pt>
                <c:pt idx="4579">
                  <c:v>1321</c:v>
                </c:pt>
                <c:pt idx="4580">
                  <c:v>1322</c:v>
                </c:pt>
                <c:pt idx="4581">
                  <c:v>1323</c:v>
                </c:pt>
                <c:pt idx="4582">
                  <c:v>1324</c:v>
                </c:pt>
                <c:pt idx="4583">
                  <c:v>1325</c:v>
                </c:pt>
                <c:pt idx="4584">
                  <c:v>1325</c:v>
                </c:pt>
                <c:pt idx="4585">
                  <c:v>1325</c:v>
                </c:pt>
                <c:pt idx="4586">
                  <c:v>1325</c:v>
                </c:pt>
                <c:pt idx="4587">
                  <c:v>1326</c:v>
                </c:pt>
                <c:pt idx="4588">
                  <c:v>1327</c:v>
                </c:pt>
                <c:pt idx="4589">
                  <c:v>1327</c:v>
                </c:pt>
                <c:pt idx="4590">
                  <c:v>1328</c:v>
                </c:pt>
                <c:pt idx="4591">
                  <c:v>1328</c:v>
                </c:pt>
                <c:pt idx="4592">
                  <c:v>1328</c:v>
                </c:pt>
                <c:pt idx="4593">
                  <c:v>1328</c:v>
                </c:pt>
                <c:pt idx="4594">
                  <c:v>1328</c:v>
                </c:pt>
                <c:pt idx="4595">
                  <c:v>1328</c:v>
                </c:pt>
                <c:pt idx="4596">
                  <c:v>1328</c:v>
                </c:pt>
                <c:pt idx="4597">
                  <c:v>1328</c:v>
                </c:pt>
                <c:pt idx="4598">
                  <c:v>1328</c:v>
                </c:pt>
                <c:pt idx="4599">
                  <c:v>1328</c:v>
                </c:pt>
                <c:pt idx="4600">
                  <c:v>1328</c:v>
                </c:pt>
                <c:pt idx="4601">
                  <c:v>1328</c:v>
                </c:pt>
                <c:pt idx="4602">
                  <c:v>1328</c:v>
                </c:pt>
                <c:pt idx="4603">
                  <c:v>1328</c:v>
                </c:pt>
                <c:pt idx="4604">
                  <c:v>1328</c:v>
                </c:pt>
                <c:pt idx="4605">
                  <c:v>1328</c:v>
                </c:pt>
                <c:pt idx="4606">
                  <c:v>1328</c:v>
                </c:pt>
                <c:pt idx="4607">
                  <c:v>1328</c:v>
                </c:pt>
                <c:pt idx="4608">
                  <c:v>1328</c:v>
                </c:pt>
                <c:pt idx="4609">
                  <c:v>1328</c:v>
                </c:pt>
                <c:pt idx="4610">
                  <c:v>1328</c:v>
                </c:pt>
                <c:pt idx="4611">
                  <c:v>1328</c:v>
                </c:pt>
                <c:pt idx="4612">
                  <c:v>1329</c:v>
                </c:pt>
                <c:pt idx="4613">
                  <c:v>1329</c:v>
                </c:pt>
                <c:pt idx="4614">
                  <c:v>1329</c:v>
                </c:pt>
                <c:pt idx="4615">
                  <c:v>1329</c:v>
                </c:pt>
                <c:pt idx="4616">
                  <c:v>1329</c:v>
                </c:pt>
                <c:pt idx="4617">
                  <c:v>1330</c:v>
                </c:pt>
                <c:pt idx="4618">
                  <c:v>1330</c:v>
                </c:pt>
                <c:pt idx="4619">
                  <c:v>1330</c:v>
                </c:pt>
                <c:pt idx="4620">
                  <c:v>1330</c:v>
                </c:pt>
                <c:pt idx="4621">
                  <c:v>1330</c:v>
                </c:pt>
                <c:pt idx="4622">
                  <c:v>1330</c:v>
                </c:pt>
                <c:pt idx="4623">
                  <c:v>1330</c:v>
                </c:pt>
                <c:pt idx="4624">
                  <c:v>1330</c:v>
                </c:pt>
                <c:pt idx="4625">
                  <c:v>1330</c:v>
                </c:pt>
                <c:pt idx="4626">
                  <c:v>1331</c:v>
                </c:pt>
                <c:pt idx="4627">
                  <c:v>1331</c:v>
                </c:pt>
                <c:pt idx="4628">
                  <c:v>1331</c:v>
                </c:pt>
                <c:pt idx="4629">
                  <c:v>1331</c:v>
                </c:pt>
                <c:pt idx="4630">
                  <c:v>1331</c:v>
                </c:pt>
                <c:pt idx="4631">
                  <c:v>1331</c:v>
                </c:pt>
                <c:pt idx="4632">
                  <c:v>1331</c:v>
                </c:pt>
                <c:pt idx="4633">
                  <c:v>1331</c:v>
                </c:pt>
                <c:pt idx="4634">
                  <c:v>1332</c:v>
                </c:pt>
                <c:pt idx="4635">
                  <c:v>1333</c:v>
                </c:pt>
                <c:pt idx="4636">
                  <c:v>1333</c:v>
                </c:pt>
                <c:pt idx="4637">
                  <c:v>1334</c:v>
                </c:pt>
                <c:pt idx="4638">
                  <c:v>1334</c:v>
                </c:pt>
                <c:pt idx="4639">
                  <c:v>1334</c:v>
                </c:pt>
                <c:pt idx="4640">
                  <c:v>1334</c:v>
                </c:pt>
                <c:pt idx="4641">
                  <c:v>1334</c:v>
                </c:pt>
                <c:pt idx="4642">
                  <c:v>1334</c:v>
                </c:pt>
                <c:pt idx="4643">
                  <c:v>1334</c:v>
                </c:pt>
                <c:pt idx="4644">
                  <c:v>1335</c:v>
                </c:pt>
                <c:pt idx="4645">
                  <c:v>1335</c:v>
                </c:pt>
                <c:pt idx="4646">
                  <c:v>1335</c:v>
                </c:pt>
                <c:pt idx="4647">
                  <c:v>1335</c:v>
                </c:pt>
                <c:pt idx="4648">
                  <c:v>1335</c:v>
                </c:pt>
                <c:pt idx="4649">
                  <c:v>1335</c:v>
                </c:pt>
                <c:pt idx="4650">
                  <c:v>1335</c:v>
                </c:pt>
                <c:pt idx="4651">
                  <c:v>1335</c:v>
                </c:pt>
                <c:pt idx="4652">
                  <c:v>1335</c:v>
                </c:pt>
                <c:pt idx="4653">
                  <c:v>1335</c:v>
                </c:pt>
                <c:pt idx="4654">
                  <c:v>1335</c:v>
                </c:pt>
                <c:pt idx="4655">
                  <c:v>1335</c:v>
                </c:pt>
                <c:pt idx="4656">
                  <c:v>1335</c:v>
                </c:pt>
                <c:pt idx="4657">
                  <c:v>1335</c:v>
                </c:pt>
                <c:pt idx="4658">
                  <c:v>1335</c:v>
                </c:pt>
                <c:pt idx="4659">
                  <c:v>1335</c:v>
                </c:pt>
                <c:pt idx="4660">
                  <c:v>1335</c:v>
                </c:pt>
                <c:pt idx="4661">
                  <c:v>1335</c:v>
                </c:pt>
                <c:pt idx="4662">
                  <c:v>1335</c:v>
                </c:pt>
                <c:pt idx="4663">
                  <c:v>1336</c:v>
                </c:pt>
                <c:pt idx="4664">
                  <c:v>1336</c:v>
                </c:pt>
                <c:pt idx="4665">
                  <c:v>1336</c:v>
                </c:pt>
                <c:pt idx="4666">
                  <c:v>1336</c:v>
                </c:pt>
                <c:pt idx="4667">
                  <c:v>1336</c:v>
                </c:pt>
                <c:pt idx="4668">
                  <c:v>1336</c:v>
                </c:pt>
                <c:pt idx="4669">
                  <c:v>1336</c:v>
                </c:pt>
                <c:pt idx="4670">
                  <c:v>1336</c:v>
                </c:pt>
                <c:pt idx="4671">
                  <c:v>1336</c:v>
                </c:pt>
                <c:pt idx="4672">
                  <c:v>1336</c:v>
                </c:pt>
                <c:pt idx="4673">
                  <c:v>1336</c:v>
                </c:pt>
                <c:pt idx="4674">
                  <c:v>1336</c:v>
                </c:pt>
                <c:pt idx="4675">
                  <c:v>1337</c:v>
                </c:pt>
                <c:pt idx="4676">
                  <c:v>1338</c:v>
                </c:pt>
                <c:pt idx="4677">
                  <c:v>1338</c:v>
                </c:pt>
                <c:pt idx="4678">
                  <c:v>1339</c:v>
                </c:pt>
                <c:pt idx="4679">
                  <c:v>1339</c:v>
                </c:pt>
                <c:pt idx="4680">
                  <c:v>1340</c:v>
                </c:pt>
                <c:pt idx="4681">
                  <c:v>1341</c:v>
                </c:pt>
                <c:pt idx="4682">
                  <c:v>1342</c:v>
                </c:pt>
                <c:pt idx="4683">
                  <c:v>1343</c:v>
                </c:pt>
                <c:pt idx="4684">
                  <c:v>1344</c:v>
                </c:pt>
                <c:pt idx="4685">
                  <c:v>1345</c:v>
                </c:pt>
                <c:pt idx="4686">
                  <c:v>1346</c:v>
                </c:pt>
                <c:pt idx="4687">
                  <c:v>1347</c:v>
                </c:pt>
                <c:pt idx="4688">
                  <c:v>1348</c:v>
                </c:pt>
                <c:pt idx="4689">
                  <c:v>1349</c:v>
                </c:pt>
                <c:pt idx="4690">
                  <c:v>1350</c:v>
                </c:pt>
                <c:pt idx="4691">
                  <c:v>1350</c:v>
                </c:pt>
                <c:pt idx="4692">
                  <c:v>1351</c:v>
                </c:pt>
                <c:pt idx="4693">
                  <c:v>1351</c:v>
                </c:pt>
                <c:pt idx="4694">
                  <c:v>1351</c:v>
                </c:pt>
                <c:pt idx="4695">
                  <c:v>1351</c:v>
                </c:pt>
                <c:pt idx="4696">
                  <c:v>1351</c:v>
                </c:pt>
                <c:pt idx="4697">
                  <c:v>1351</c:v>
                </c:pt>
                <c:pt idx="4698">
                  <c:v>1351</c:v>
                </c:pt>
                <c:pt idx="4699">
                  <c:v>1351</c:v>
                </c:pt>
                <c:pt idx="4700">
                  <c:v>1352</c:v>
                </c:pt>
                <c:pt idx="4701">
                  <c:v>1352</c:v>
                </c:pt>
                <c:pt idx="4702">
                  <c:v>1352</c:v>
                </c:pt>
                <c:pt idx="4703">
                  <c:v>1353</c:v>
                </c:pt>
                <c:pt idx="4704">
                  <c:v>1353</c:v>
                </c:pt>
                <c:pt idx="4705">
                  <c:v>1353</c:v>
                </c:pt>
                <c:pt idx="4706">
                  <c:v>1353</c:v>
                </c:pt>
                <c:pt idx="4707">
                  <c:v>1353</c:v>
                </c:pt>
                <c:pt idx="4708">
                  <c:v>1353</c:v>
                </c:pt>
                <c:pt idx="4709">
                  <c:v>1353</c:v>
                </c:pt>
                <c:pt idx="4710">
                  <c:v>1353</c:v>
                </c:pt>
                <c:pt idx="4711">
                  <c:v>1353</c:v>
                </c:pt>
                <c:pt idx="4712">
                  <c:v>1353</c:v>
                </c:pt>
                <c:pt idx="4713">
                  <c:v>1353</c:v>
                </c:pt>
                <c:pt idx="4714">
                  <c:v>1353</c:v>
                </c:pt>
                <c:pt idx="4715">
                  <c:v>1353</c:v>
                </c:pt>
                <c:pt idx="4716">
                  <c:v>1353</c:v>
                </c:pt>
                <c:pt idx="4717">
                  <c:v>1353</c:v>
                </c:pt>
                <c:pt idx="4718">
                  <c:v>1353</c:v>
                </c:pt>
                <c:pt idx="4719">
                  <c:v>1353</c:v>
                </c:pt>
                <c:pt idx="4720">
                  <c:v>1353</c:v>
                </c:pt>
                <c:pt idx="4721">
                  <c:v>1353</c:v>
                </c:pt>
                <c:pt idx="4722">
                  <c:v>1353</c:v>
                </c:pt>
                <c:pt idx="4723">
                  <c:v>1353</c:v>
                </c:pt>
                <c:pt idx="4724">
                  <c:v>1353</c:v>
                </c:pt>
                <c:pt idx="4725">
                  <c:v>1353</c:v>
                </c:pt>
                <c:pt idx="4726">
                  <c:v>1353</c:v>
                </c:pt>
                <c:pt idx="4727">
                  <c:v>1353</c:v>
                </c:pt>
                <c:pt idx="4728">
                  <c:v>1353</c:v>
                </c:pt>
                <c:pt idx="4729">
                  <c:v>1353</c:v>
                </c:pt>
                <c:pt idx="4730">
                  <c:v>1354</c:v>
                </c:pt>
                <c:pt idx="4731">
                  <c:v>1354</c:v>
                </c:pt>
                <c:pt idx="4732">
                  <c:v>1354</c:v>
                </c:pt>
                <c:pt idx="4733">
                  <c:v>1355</c:v>
                </c:pt>
                <c:pt idx="4734">
                  <c:v>1356</c:v>
                </c:pt>
                <c:pt idx="4735">
                  <c:v>1356</c:v>
                </c:pt>
                <c:pt idx="4736">
                  <c:v>1356</c:v>
                </c:pt>
                <c:pt idx="4737">
                  <c:v>1356</c:v>
                </c:pt>
                <c:pt idx="4738">
                  <c:v>1357</c:v>
                </c:pt>
                <c:pt idx="4739">
                  <c:v>1357</c:v>
                </c:pt>
                <c:pt idx="4740">
                  <c:v>1358</c:v>
                </c:pt>
                <c:pt idx="4741">
                  <c:v>1359</c:v>
                </c:pt>
                <c:pt idx="4742">
                  <c:v>1359</c:v>
                </c:pt>
                <c:pt idx="4743">
                  <c:v>1359</c:v>
                </c:pt>
                <c:pt idx="4744">
                  <c:v>1359</c:v>
                </c:pt>
                <c:pt idx="4745">
                  <c:v>1359</c:v>
                </c:pt>
                <c:pt idx="4746">
                  <c:v>1359</c:v>
                </c:pt>
                <c:pt idx="4747">
                  <c:v>1359</c:v>
                </c:pt>
                <c:pt idx="4748">
                  <c:v>1359</c:v>
                </c:pt>
                <c:pt idx="4749">
                  <c:v>1359</c:v>
                </c:pt>
                <c:pt idx="4750">
                  <c:v>1359</c:v>
                </c:pt>
                <c:pt idx="4751">
                  <c:v>1359</c:v>
                </c:pt>
                <c:pt idx="4752">
                  <c:v>1359</c:v>
                </c:pt>
                <c:pt idx="4753">
                  <c:v>1359</c:v>
                </c:pt>
                <c:pt idx="4754">
                  <c:v>1359</c:v>
                </c:pt>
                <c:pt idx="4755">
                  <c:v>1359</c:v>
                </c:pt>
                <c:pt idx="4756">
                  <c:v>1359</c:v>
                </c:pt>
                <c:pt idx="4757">
                  <c:v>1359</c:v>
                </c:pt>
                <c:pt idx="4758">
                  <c:v>1359</c:v>
                </c:pt>
                <c:pt idx="4759">
                  <c:v>1359</c:v>
                </c:pt>
                <c:pt idx="4760">
                  <c:v>1359</c:v>
                </c:pt>
                <c:pt idx="4761">
                  <c:v>1359</c:v>
                </c:pt>
                <c:pt idx="4762">
                  <c:v>1359</c:v>
                </c:pt>
                <c:pt idx="4763">
                  <c:v>1359</c:v>
                </c:pt>
                <c:pt idx="4764">
                  <c:v>1359</c:v>
                </c:pt>
                <c:pt idx="4765">
                  <c:v>1359</c:v>
                </c:pt>
                <c:pt idx="4766">
                  <c:v>1359</c:v>
                </c:pt>
                <c:pt idx="4767">
                  <c:v>1359</c:v>
                </c:pt>
                <c:pt idx="4768">
                  <c:v>1359</c:v>
                </c:pt>
                <c:pt idx="4769">
                  <c:v>1359</c:v>
                </c:pt>
                <c:pt idx="4770">
                  <c:v>1359</c:v>
                </c:pt>
                <c:pt idx="4771">
                  <c:v>1359</c:v>
                </c:pt>
                <c:pt idx="4772">
                  <c:v>1359</c:v>
                </c:pt>
                <c:pt idx="4773">
                  <c:v>1360</c:v>
                </c:pt>
                <c:pt idx="4774">
                  <c:v>1361</c:v>
                </c:pt>
                <c:pt idx="4775">
                  <c:v>1361</c:v>
                </c:pt>
                <c:pt idx="4776">
                  <c:v>1362</c:v>
                </c:pt>
                <c:pt idx="4777">
                  <c:v>1362</c:v>
                </c:pt>
                <c:pt idx="4778">
                  <c:v>1363</c:v>
                </c:pt>
                <c:pt idx="4779">
                  <c:v>1363</c:v>
                </c:pt>
                <c:pt idx="4780">
                  <c:v>1364</c:v>
                </c:pt>
                <c:pt idx="4781">
                  <c:v>1364</c:v>
                </c:pt>
                <c:pt idx="4782">
                  <c:v>1365</c:v>
                </c:pt>
                <c:pt idx="4783">
                  <c:v>1366</c:v>
                </c:pt>
                <c:pt idx="4784">
                  <c:v>1367</c:v>
                </c:pt>
                <c:pt idx="4785">
                  <c:v>1367</c:v>
                </c:pt>
                <c:pt idx="4786">
                  <c:v>1368</c:v>
                </c:pt>
                <c:pt idx="4787">
                  <c:v>1369</c:v>
                </c:pt>
                <c:pt idx="4788">
                  <c:v>1370</c:v>
                </c:pt>
                <c:pt idx="4789">
                  <c:v>1370</c:v>
                </c:pt>
                <c:pt idx="4790">
                  <c:v>1371</c:v>
                </c:pt>
                <c:pt idx="4791">
                  <c:v>1372</c:v>
                </c:pt>
                <c:pt idx="4792">
                  <c:v>1373</c:v>
                </c:pt>
                <c:pt idx="4793">
                  <c:v>1374</c:v>
                </c:pt>
                <c:pt idx="4794">
                  <c:v>1375</c:v>
                </c:pt>
                <c:pt idx="4795">
                  <c:v>1375</c:v>
                </c:pt>
                <c:pt idx="4796">
                  <c:v>1376</c:v>
                </c:pt>
                <c:pt idx="4797">
                  <c:v>1376</c:v>
                </c:pt>
                <c:pt idx="4798">
                  <c:v>1376</c:v>
                </c:pt>
                <c:pt idx="4799">
                  <c:v>1376</c:v>
                </c:pt>
                <c:pt idx="4800">
                  <c:v>1376</c:v>
                </c:pt>
                <c:pt idx="4801">
                  <c:v>1376</c:v>
                </c:pt>
                <c:pt idx="4802">
                  <c:v>1376</c:v>
                </c:pt>
                <c:pt idx="4803">
                  <c:v>1376</c:v>
                </c:pt>
                <c:pt idx="4804">
                  <c:v>1376</c:v>
                </c:pt>
                <c:pt idx="4805">
                  <c:v>1376</c:v>
                </c:pt>
                <c:pt idx="4806">
                  <c:v>1376</c:v>
                </c:pt>
                <c:pt idx="4807">
                  <c:v>1376</c:v>
                </c:pt>
                <c:pt idx="4808">
                  <c:v>1376</c:v>
                </c:pt>
                <c:pt idx="4809">
                  <c:v>1376</c:v>
                </c:pt>
                <c:pt idx="4810">
                  <c:v>1376</c:v>
                </c:pt>
                <c:pt idx="4811">
                  <c:v>1376</c:v>
                </c:pt>
                <c:pt idx="4812">
                  <c:v>1376</c:v>
                </c:pt>
                <c:pt idx="4813">
                  <c:v>1376</c:v>
                </c:pt>
                <c:pt idx="4814">
                  <c:v>1377</c:v>
                </c:pt>
                <c:pt idx="4815">
                  <c:v>1377</c:v>
                </c:pt>
                <c:pt idx="4816">
                  <c:v>1377</c:v>
                </c:pt>
                <c:pt idx="4817">
                  <c:v>1377</c:v>
                </c:pt>
                <c:pt idx="4818">
                  <c:v>1378</c:v>
                </c:pt>
                <c:pt idx="4819">
                  <c:v>1379</c:v>
                </c:pt>
                <c:pt idx="4820">
                  <c:v>1379</c:v>
                </c:pt>
                <c:pt idx="4821">
                  <c:v>1380</c:v>
                </c:pt>
                <c:pt idx="4822">
                  <c:v>1381</c:v>
                </c:pt>
                <c:pt idx="4823">
                  <c:v>1381</c:v>
                </c:pt>
                <c:pt idx="4824">
                  <c:v>1381</c:v>
                </c:pt>
                <c:pt idx="4825">
                  <c:v>1382</c:v>
                </c:pt>
                <c:pt idx="4826">
                  <c:v>1382</c:v>
                </c:pt>
                <c:pt idx="4827">
                  <c:v>1382</c:v>
                </c:pt>
                <c:pt idx="4828">
                  <c:v>1382</c:v>
                </c:pt>
                <c:pt idx="4829">
                  <c:v>1382</c:v>
                </c:pt>
                <c:pt idx="4830">
                  <c:v>1382</c:v>
                </c:pt>
                <c:pt idx="4831">
                  <c:v>1382</c:v>
                </c:pt>
                <c:pt idx="4832">
                  <c:v>1382</c:v>
                </c:pt>
                <c:pt idx="4833">
                  <c:v>1382</c:v>
                </c:pt>
                <c:pt idx="4834">
                  <c:v>1382</c:v>
                </c:pt>
                <c:pt idx="4835">
                  <c:v>1382</c:v>
                </c:pt>
                <c:pt idx="4836">
                  <c:v>1382</c:v>
                </c:pt>
                <c:pt idx="4837">
                  <c:v>1382</c:v>
                </c:pt>
                <c:pt idx="4838">
                  <c:v>1382</c:v>
                </c:pt>
                <c:pt idx="4839">
                  <c:v>1383</c:v>
                </c:pt>
                <c:pt idx="4840">
                  <c:v>1383</c:v>
                </c:pt>
                <c:pt idx="4841">
                  <c:v>1383</c:v>
                </c:pt>
                <c:pt idx="4842">
                  <c:v>1383</c:v>
                </c:pt>
                <c:pt idx="4843">
                  <c:v>1383</c:v>
                </c:pt>
                <c:pt idx="4844">
                  <c:v>1383</c:v>
                </c:pt>
                <c:pt idx="4845">
                  <c:v>1384</c:v>
                </c:pt>
                <c:pt idx="4846">
                  <c:v>1384</c:v>
                </c:pt>
                <c:pt idx="4847">
                  <c:v>1384</c:v>
                </c:pt>
                <c:pt idx="4848">
                  <c:v>1384</c:v>
                </c:pt>
                <c:pt idx="4849">
                  <c:v>1384</c:v>
                </c:pt>
                <c:pt idx="4850">
                  <c:v>1384</c:v>
                </c:pt>
                <c:pt idx="4851">
                  <c:v>1384</c:v>
                </c:pt>
                <c:pt idx="4852">
                  <c:v>1384</c:v>
                </c:pt>
                <c:pt idx="4853">
                  <c:v>1384</c:v>
                </c:pt>
                <c:pt idx="4854">
                  <c:v>1384</c:v>
                </c:pt>
                <c:pt idx="4855">
                  <c:v>1385</c:v>
                </c:pt>
                <c:pt idx="4856">
                  <c:v>1385</c:v>
                </c:pt>
                <c:pt idx="4857">
                  <c:v>1385</c:v>
                </c:pt>
                <c:pt idx="4858">
                  <c:v>1386</c:v>
                </c:pt>
                <c:pt idx="4859">
                  <c:v>1387</c:v>
                </c:pt>
                <c:pt idx="4860">
                  <c:v>1388</c:v>
                </c:pt>
                <c:pt idx="4861">
                  <c:v>1388</c:v>
                </c:pt>
                <c:pt idx="4862">
                  <c:v>1388</c:v>
                </c:pt>
                <c:pt idx="4863">
                  <c:v>1388</c:v>
                </c:pt>
                <c:pt idx="4864">
                  <c:v>1388</c:v>
                </c:pt>
                <c:pt idx="4865">
                  <c:v>1389</c:v>
                </c:pt>
                <c:pt idx="4866">
                  <c:v>1389</c:v>
                </c:pt>
                <c:pt idx="4867">
                  <c:v>1389</c:v>
                </c:pt>
                <c:pt idx="4868">
                  <c:v>1390</c:v>
                </c:pt>
                <c:pt idx="4869">
                  <c:v>1391</c:v>
                </c:pt>
                <c:pt idx="4870">
                  <c:v>1391</c:v>
                </c:pt>
                <c:pt idx="4871">
                  <c:v>1391</c:v>
                </c:pt>
                <c:pt idx="4872">
                  <c:v>1391</c:v>
                </c:pt>
                <c:pt idx="4873">
                  <c:v>1392</c:v>
                </c:pt>
                <c:pt idx="4874">
                  <c:v>1392</c:v>
                </c:pt>
                <c:pt idx="4875">
                  <c:v>1392</c:v>
                </c:pt>
                <c:pt idx="4876">
                  <c:v>1392</c:v>
                </c:pt>
                <c:pt idx="4877">
                  <c:v>1392</c:v>
                </c:pt>
                <c:pt idx="4878">
                  <c:v>1392</c:v>
                </c:pt>
                <c:pt idx="4879">
                  <c:v>1392</c:v>
                </c:pt>
                <c:pt idx="4880">
                  <c:v>1392</c:v>
                </c:pt>
                <c:pt idx="4881">
                  <c:v>1392</c:v>
                </c:pt>
                <c:pt idx="4882">
                  <c:v>1392</c:v>
                </c:pt>
                <c:pt idx="4883">
                  <c:v>1392</c:v>
                </c:pt>
                <c:pt idx="4884">
                  <c:v>1392</c:v>
                </c:pt>
                <c:pt idx="4885">
                  <c:v>1392</c:v>
                </c:pt>
                <c:pt idx="4886">
                  <c:v>1392</c:v>
                </c:pt>
                <c:pt idx="4887">
                  <c:v>1392</c:v>
                </c:pt>
                <c:pt idx="4888">
                  <c:v>1392</c:v>
                </c:pt>
                <c:pt idx="4889">
                  <c:v>1392</c:v>
                </c:pt>
                <c:pt idx="4890">
                  <c:v>1392</c:v>
                </c:pt>
                <c:pt idx="4891">
                  <c:v>1392</c:v>
                </c:pt>
                <c:pt idx="4892">
                  <c:v>1393</c:v>
                </c:pt>
                <c:pt idx="4893">
                  <c:v>1393</c:v>
                </c:pt>
                <c:pt idx="4894">
                  <c:v>1393</c:v>
                </c:pt>
                <c:pt idx="4895">
                  <c:v>1393</c:v>
                </c:pt>
                <c:pt idx="4896">
                  <c:v>1394</c:v>
                </c:pt>
                <c:pt idx="4897">
                  <c:v>1395</c:v>
                </c:pt>
                <c:pt idx="4898">
                  <c:v>1396</c:v>
                </c:pt>
                <c:pt idx="4899">
                  <c:v>1396</c:v>
                </c:pt>
                <c:pt idx="4900">
                  <c:v>1396</c:v>
                </c:pt>
                <c:pt idx="4901">
                  <c:v>1397</c:v>
                </c:pt>
                <c:pt idx="4902">
                  <c:v>1397</c:v>
                </c:pt>
                <c:pt idx="4903">
                  <c:v>1397</c:v>
                </c:pt>
                <c:pt idx="4904">
                  <c:v>1397</c:v>
                </c:pt>
                <c:pt idx="4905">
                  <c:v>1397</c:v>
                </c:pt>
                <c:pt idx="4906">
                  <c:v>1397</c:v>
                </c:pt>
                <c:pt idx="4907">
                  <c:v>1397</c:v>
                </c:pt>
                <c:pt idx="4908">
                  <c:v>1398</c:v>
                </c:pt>
                <c:pt idx="4909">
                  <c:v>1399</c:v>
                </c:pt>
                <c:pt idx="4910">
                  <c:v>1399</c:v>
                </c:pt>
                <c:pt idx="4911">
                  <c:v>1399</c:v>
                </c:pt>
                <c:pt idx="4912">
                  <c:v>1399</c:v>
                </c:pt>
                <c:pt idx="4913">
                  <c:v>1399</c:v>
                </c:pt>
                <c:pt idx="4914">
                  <c:v>1399</c:v>
                </c:pt>
                <c:pt idx="4915">
                  <c:v>1400</c:v>
                </c:pt>
                <c:pt idx="4916">
                  <c:v>1400</c:v>
                </c:pt>
                <c:pt idx="4917">
                  <c:v>1400</c:v>
                </c:pt>
                <c:pt idx="4918">
                  <c:v>1401</c:v>
                </c:pt>
                <c:pt idx="4919">
                  <c:v>1402</c:v>
                </c:pt>
                <c:pt idx="4920">
                  <c:v>1402</c:v>
                </c:pt>
                <c:pt idx="4921">
                  <c:v>1402</c:v>
                </c:pt>
                <c:pt idx="4922">
                  <c:v>1403</c:v>
                </c:pt>
                <c:pt idx="4923">
                  <c:v>1404</c:v>
                </c:pt>
                <c:pt idx="4924">
                  <c:v>1405</c:v>
                </c:pt>
                <c:pt idx="4925">
                  <c:v>1405</c:v>
                </c:pt>
                <c:pt idx="4926">
                  <c:v>1405</c:v>
                </c:pt>
                <c:pt idx="4927">
                  <c:v>1405</c:v>
                </c:pt>
                <c:pt idx="4928">
                  <c:v>1405</c:v>
                </c:pt>
                <c:pt idx="4929">
                  <c:v>1405</c:v>
                </c:pt>
                <c:pt idx="4930">
                  <c:v>1405</c:v>
                </c:pt>
                <c:pt idx="4931">
                  <c:v>1405</c:v>
                </c:pt>
                <c:pt idx="4932">
                  <c:v>1406</c:v>
                </c:pt>
                <c:pt idx="4933">
                  <c:v>1406</c:v>
                </c:pt>
                <c:pt idx="4934">
                  <c:v>1407</c:v>
                </c:pt>
                <c:pt idx="4935">
                  <c:v>1407</c:v>
                </c:pt>
                <c:pt idx="4936">
                  <c:v>1407</c:v>
                </c:pt>
                <c:pt idx="4937">
                  <c:v>1407</c:v>
                </c:pt>
                <c:pt idx="4938">
                  <c:v>1407</c:v>
                </c:pt>
                <c:pt idx="4939">
                  <c:v>1408</c:v>
                </c:pt>
                <c:pt idx="4940">
                  <c:v>1408</c:v>
                </c:pt>
                <c:pt idx="4941">
                  <c:v>1408</c:v>
                </c:pt>
                <c:pt idx="4942">
                  <c:v>1409</c:v>
                </c:pt>
                <c:pt idx="4943">
                  <c:v>1410</c:v>
                </c:pt>
                <c:pt idx="4944">
                  <c:v>1411</c:v>
                </c:pt>
                <c:pt idx="4945">
                  <c:v>1411</c:v>
                </c:pt>
                <c:pt idx="4946">
                  <c:v>1411</c:v>
                </c:pt>
                <c:pt idx="4947">
                  <c:v>1412</c:v>
                </c:pt>
                <c:pt idx="4948">
                  <c:v>1412</c:v>
                </c:pt>
                <c:pt idx="4949">
                  <c:v>1412</c:v>
                </c:pt>
                <c:pt idx="4950">
                  <c:v>1412</c:v>
                </c:pt>
                <c:pt idx="4951">
                  <c:v>1412</c:v>
                </c:pt>
                <c:pt idx="4952">
                  <c:v>1412</c:v>
                </c:pt>
                <c:pt idx="4953">
                  <c:v>1412</c:v>
                </c:pt>
                <c:pt idx="4954">
                  <c:v>1412</c:v>
                </c:pt>
                <c:pt idx="4955">
                  <c:v>1412</c:v>
                </c:pt>
                <c:pt idx="4956">
                  <c:v>1412</c:v>
                </c:pt>
                <c:pt idx="4957">
                  <c:v>1412</c:v>
                </c:pt>
                <c:pt idx="4958">
                  <c:v>1412</c:v>
                </c:pt>
                <c:pt idx="4959">
                  <c:v>1412</c:v>
                </c:pt>
                <c:pt idx="4960">
                  <c:v>1412</c:v>
                </c:pt>
                <c:pt idx="4961">
                  <c:v>1412</c:v>
                </c:pt>
                <c:pt idx="4962">
                  <c:v>1412</c:v>
                </c:pt>
                <c:pt idx="4963">
                  <c:v>1412</c:v>
                </c:pt>
                <c:pt idx="4964">
                  <c:v>1412</c:v>
                </c:pt>
                <c:pt idx="4965">
                  <c:v>1412</c:v>
                </c:pt>
                <c:pt idx="4966">
                  <c:v>1412</c:v>
                </c:pt>
                <c:pt idx="4967">
                  <c:v>1412</c:v>
                </c:pt>
                <c:pt idx="4968">
                  <c:v>1413</c:v>
                </c:pt>
                <c:pt idx="4969">
                  <c:v>1413</c:v>
                </c:pt>
                <c:pt idx="4970">
                  <c:v>1414</c:v>
                </c:pt>
                <c:pt idx="4971">
                  <c:v>1414</c:v>
                </c:pt>
                <c:pt idx="4972">
                  <c:v>1414</c:v>
                </c:pt>
                <c:pt idx="4973">
                  <c:v>1414</c:v>
                </c:pt>
                <c:pt idx="4974">
                  <c:v>1414</c:v>
                </c:pt>
                <c:pt idx="4975">
                  <c:v>1414</c:v>
                </c:pt>
                <c:pt idx="4976">
                  <c:v>1414</c:v>
                </c:pt>
                <c:pt idx="4977">
                  <c:v>1415</c:v>
                </c:pt>
                <c:pt idx="4978">
                  <c:v>1415</c:v>
                </c:pt>
                <c:pt idx="4979">
                  <c:v>1415</c:v>
                </c:pt>
                <c:pt idx="4980">
                  <c:v>1416</c:v>
                </c:pt>
                <c:pt idx="4981">
                  <c:v>1416</c:v>
                </c:pt>
                <c:pt idx="4982">
                  <c:v>1416</c:v>
                </c:pt>
                <c:pt idx="4983">
                  <c:v>1416</c:v>
                </c:pt>
                <c:pt idx="4984">
                  <c:v>1416</c:v>
                </c:pt>
                <c:pt idx="4985">
                  <c:v>1416</c:v>
                </c:pt>
                <c:pt idx="4986">
                  <c:v>1416</c:v>
                </c:pt>
                <c:pt idx="4987">
                  <c:v>1416</c:v>
                </c:pt>
                <c:pt idx="4988">
                  <c:v>1416</c:v>
                </c:pt>
                <c:pt idx="4989">
                  <c:v>1416</c:v>
                </c:pt>
                <c:pt idx="4990">
                  <c:v>1416</c:v>
                </c:pt>
                <c:pt idx="4991">
                  <c:v>1417</c:v>
                </c:pt>
                <c:pt idx="4992">
                  <c:v>1417</c:v>
                </c:pt>
                <c:pt idx="4993">
                  <c:v>1417</c:v>
                </c:pt>
                <c:pt idx="4994">
                  <c:v>1417</c:v>
                </c:pt>
                <c:pt idx="4995">
                  <c:v>1417</c:v>
                </c:pt>
                <c:pt idx="4996">
                  <c:v>1417</c:v>
                </c:pt>
                <c:pt idx="4997">
                  <c:v>1417</c:v>
                </c:pt>
                <c:pt idx="4998">
                  <c:v>1417</c:v>
                </c:pt>
                <c:pt idx="4999">
                  <c:v>1417</c:v>
                </c:pt>
                <c:pt idx="5000">
                  <c:v>1417</c:v>
                </c:pt>
                <c:pt idx="5001">
                  <c:v>1417</c:v>
                </c:pt>
                <c:pt idx="5002">
                  <c:v>1417</c:v>
                </c:pt>
                <c:pt idx="5003">
                  <c:v>1417</c:v>
                </c:pt>
                <c:pt idx="5004">
                  <c:v>1417</c:v>
                </c:pt>
                <c:pt idx="5005">
                  <c:v>1418</c:v>
                </c:pt>
                <c:pt idx="5006">
                  <c:v>1418</c:v>
                </c:pt>
                <c:pt idx="5007">
                  <c:v>1418</c:v>
                </c:pt>
                <c:pt idx="5008">
                  <c:v>1418</c:v>
                </c:pt>
                <c:pt idx="5009">
                  <c:v>1419</c:v>
                </c:pt>
                <c:pt idx="5010">
                  <c:v>1419</c:v>
                </c:pt>
                <c:pt idx="5011">
                  <c:v>1419</c:v>
                </c:pt>
                <c:pt idx="5012">
                  <c:v>1419</c:v>
                </c:pt>
                <c:pt idx="5013">
                  <c:v>1419</c:v>
                </c:pt>
                <c:pt idx="5014">
                  <c:v>1419</c:v>
                </c:pt>
                <c:pt idx="5015">
                  <c:v>1419</c:v>
                </c:pt>
                <c:pt idx="5016">
                  <c:v>1419</c:v>
                </c:pt>
                <c:pt idx="5017">
                  <c:v>1419</c:v>
                </c:pt>
                <c:pt idx="5018">
                  <c:v>1419</c:v>
                </c:pt>
                <c:pt idx="5019">
                  <c:v>1419</c:v>
                </c:pt>
                <c:pt idx="5020">
                  <c:v>1419</c:v>
                </c:pt>
                <c:pt idx="5021">
                  <c:v>1419</c:v>
                </c:pt>
                <c:pt idx="5022">
                  <c:v>1419</c:v>
                </c:pt>
                <c:pt idx="5023">
                  <c:v>1420</c:v>
                </c:pt>
                <c:pt idx="5024">
                  <c:v>1420</c:v>
                </c:pt>
                <c:pt idx="5025">
                  <c:v>1420</c:v>
                </c:pt>
                <c:pt idx="5026">
                  <c:v>1421</c:v>
                </c:pt>
                <c:pt idx="5027">
                  <c:v>1422</c:v>
                </c:pt>
                <c:pt idx="5028">
                  <c:v>1423</c:v>
                </c:pt>
                <c:pt idx="5029">
                  <c:v>1423</c:v>
                </c:pt>
                <c:pt idx="5030">
                  <c:v>1423</c:v>
                </c:pt>
                <c:pt idx="5031">
                  <c:v>1424</c:v>
                </c:pt>
                <c:pt idx="5032">
                  <c:v>1425</c:v>
                </c:pt>
                <c:pt idx="5033">
                  <c:v>1426</c:v>
                </c:pt>
                <c:pt idx="5034">
                  <c:v>1427</c:v>
                </c:pt>
                <c:pt idx="5035">
                  <c:v>1428</c:v>
                </c:pt>
                <c:pt idx="5036">
                  <c:v>1429</c:v>
                </c:pt>
                <c:pt idx="5037">
                  <c:v>1429</c:v>
                </c:pt>
                <c:pt idx="5038">
                  <c:v>1430</c:v>
                </c:pt>
                <c:pt idx="5039">
                  <c:v>1430</c:v>
                </c:pt>
                <c:pt idx="5040">
                  <c:v>1430</c:v>
                </c:pt>
                <c:pt idx="5041">
                  <c:v>1431</c:v>
                </c:pt>
                <c:pt idx="5042">
                  <c:v>1432</c:v>
                </c:pt>
                <c:pt idx="5043">
                  <c:v>1433</c:v>
                </c:pt>
                <c:pt idx="5044">
                  <c:v>1433</c:v>
                </c:pt>
                <c:pt idx="5045">
                  <c:v>1434</c:v>
                </c:pt>
                <c:pt idx="5046">
                  <c:v>1435</c:v>
                </c:pt>
                <c:pt idx="5047">
                  <c:v>1435</c:v>
                </c:pt>
                <c:pt idx="5048">
                  <c:v>1435</c:v>
                </c:pt>
                <c:pt idx="5049">
                  <c:v>1436</c:v>
                </c:pt>
                <c:pt idx="5050">
                  <c:v>1437</c:v>
                </c:pt>
                <c:pt idx="5051">
                  <c:v>1437</c:v>
                </c:pt>
                <c:pt idx="5052">
                  <c:v>1437</c:v>
                </c:pt>
                <c:pt idx="5053">
                  <c:v>1438</c:v>
                </c:pt>
                <c:pt idx="5054">
                  <c:v>1439</c:v>
                </c:pt>
                <c:pt idx="5055">
                  <c:v>1440</c:v>
                </c:pt>
                <c:pt idx="5056">
                  <c:v>1441</c:v>
                </c:pt>
                <c:pt idx="5057">
                  <c:v>1442</c:v>
                </c:pt>
                <c:pt idx="5058">
                  <c:v>1442</c:v>
                </c:pt>
                <c:pt idx="5059">
                  <c:v>1443</c:v>
                </c:pt>
                <c:pt idx="5060">
                  <c:v>1444</c:v>
                </c:pt>
                <c:pt idx="5061">
                  <c:v>1445</c:v>
                </c:pt>
                <c:pt idx="5062">
                  <c:v>1445</c:v>
                </c:pt>
                <c:pt idx="5063">
                  <c:v>1446</c:v>
                </c:pt>
                <c:pt idx="5064">
                  <c:v>1447</c:v>
                </c:pt>
                <c:pt idx="5065">
                  <c:v>1448</c:v>
                </c:pt>
                <c:pt idx="5066">
                  <c:v>1449</c:v>
                </c:pt>
                <c:pt idx="5067">
                  <c:v>1449</c:v>
                </c:pt>
                <c:pt idx="5068">
                  <c:v>1450</c:v>
                </c:pt>
                <c:pt idx="5069">
                  <c:v>1450</c:v>
                </c:pt>
                <c:pt idx="5070">
                  <c:v>1450</c:v>
                </c:pt>
                <c:pt idx="5071">
                  <c:v>1450</c:v>
                </c:pt>
                <c:pt idx="5072">
                  <c:v>1451</c:v>
                </c:pt>
                <c:pt idx="5073">
                  <c:v>1451</c:v>
                </c:pt>
                <c:pt idx="5074">
                  <c:v>1451</c:v>
                </c:pt>
                <c:pt idx="5075">
                  <c:v>1451</c:v>
                </c:pt>
                <c:pt idx="5076">
                  <c:v>1452</c:v>
                </c:pt>
                <c:pt idx="5077">
                  <c:v>1452</c:v>
                </c:pt>
                <c:pt idx="5078">
                  <c:v>1452</c:v>
                </c:pt>
                <c:pt idx="5079">
                  <c:v>1453</c:v>
                </c:pt>
                <c:pt idx="5080">
                  <c:v>1454</c:v>
                </c:pt>
                <c:pt idx="5081">
                  <c:v>1455</c:v>
                </c:pt>
                <c:pt idx="5082">
                  <c:v>1455</c:v>
                </c:pt>
                <c:pt idx="5083">
                  <c:v>1455</c:v>
                </c:pt>
                <c:pt idx="5084">
                  <c:v>1455</c:v>
                </c:pt>
                <c:pt idx="5085">
                  <c:v>1455</c:v>
                </c:pt>
                <c:pt idx="5086">
                  <c:v>1455</c:v>
                </c:pt>
                <c:pt idx="5087">
                  <c:v>1456</c:v>
                </c:pt>
                <c:pt idx="5088">
                  <c:v>1456</c:v>
                </c:pt>
                <c:pt idx="5089">
                  <c:v>1456</c:v>
                </c:pt>
                <c:pt idx="5090">
                  <c:v>1456</c:v>
                </c:pt>
                <c:pt idx="5091">
                  <c:v>1456</c:v>
                </c:pt>
                <c:pt idx="5092">
                  <c:v>1456</c:v>
                </c:pt>
                <c:pt idx="5093">
                  <c:v>1456</c:v>
                </c:pt>
                <c:pt idx="5094">
                  <c:v>1456</c:v>
                </c:pt>
                <c:pt idx="5095">
                  <c:v>1456</c:v>
                </c:pt>
                <c:pt idx="5096">
                  <c:v>1456</c:v>
                </c:pt>
                <c:pt idx="5097">
                  <c:v>1456</c:v>
                </c:pt>
                <c:pt idx="5098">
                  <c:v>1456</c:v>
                </c:pt>
                <c:pt idx="5099">
                  <c:v>1456</c:v>
                </c:pt>
                <c:pt idx="5100">
                  <c:v>1456</c:v>
                </c:pt>
                <c:pt idx="5101">
                  <c:v>1456</c:v>
                </c:pt>
                <c:pt idx="5102">
                  <c:v>1457</c:v>
                </c:pt>
                <c:pt idx="5103">
                  <c:v>1457</c:v>
                </c:pt>
                <c:pt idx="5104">
                  <c:v>1457</c:v>
                </c:pt>
                <c:pt idx="5105">
                  <c:v>1457</c:v>
                </c:pt>
                <c:pt idx="5106">
                  <c:v>1457</c:v>
                </c:pt>
                <c:pt idx="5107">
                  <c:v>1457</c:v>
                </c:pt>
                <c:pt idx="5108">
                  <c:v>1457</c:v>
                </c:pt>
                <c:pt idx="5109">
                  <c:v>1457</c:v>
                </c:pt>
                <c:pt idx="5110">
                  <c:v>1457</c:v>
                </c:pt>
                <c:pt idx="5111">
                  <c:v>1457</c:v>
                </c:pt>
                <c:pt idx="5112">
                  <c:v>1457</c:v>
                </c:pt>
                <c:pt idx="5113">
                  <c:v>1457</c:v>
                </c:pt>
                <c:pt idx="5114">
                  <c:v>1457</c:v>
                </c:pt>
                <c:pt idx="5115">
                  <c:v>1458</c:v>
                </c:pt>
                <c:pt idx="5116">
                  <c:v>1458</c:v>
                </c:pt>
                <c:pt idx="5117">
                  <c:v>1458</c:v>
                </c:pt>
                <c:pt idx="5118">
                  <c:v>1459</c:v>
                </c:pt>
                <c:pt idx="5119">
                  <c:v>1460</c:v>
                </c:pt>
                <c:pt idx="5120">
                  <c:v>1460</c:v>
                </c:pt>
                <c:pt idx="5121">
                  <c:v>1461</c:v>
                </c:pt>
                <c:pt idx="5122">
                  <c:v>1461</c:v>
                </c:pt>
                <c:pt idx="5123">
                  <c:v>1461</c:v>
                </c:pt>
                <c:pt idx="5124">
                  <c:v>1461</c:v>
                </c:pt>
                <c:pt idx="5125">
                  <c:v>1461</c:v>
                </c:pt>
                <c:pt idx="5126">
                  <c:v>1461</c:v>
                </c:pt>
                <c:pt idx="5127">
                  <c:v>1462</c:v>
                </c:pt>
                <c:pt idx="5128">
                  <c:v>1462</c:v>
                </c:pt>
                <c:pt idx="5129">
                  <c:v>1463</c:v>
                </c:pt>
                <c:pt idx="5130">
                  <c:v>1463</c:v>
                </c:pt>
                <c:pt idx="5131">
                  <c:v>1464</c:v>
                </c:pt>
                <c:pt idx="5132">
                  <c:v>1464</c:v>
                </c:pt>
                <c:pt idx="5133">
                  <c:v>1464</c:v>
                </c:pt>
                <c:pt idx="5134">
                  <c:v>1465</c:v>
                </c:pt>
                <c:pt idx="5135">
                  <c:v>1465</c:v>
                </c:pt>
                <c:pt idx="5136">
                  <c:v>1465</c:v>
                </c:pt>
                <c:pt idx="5137">
                  <c:v>1465</c:v>
                </c:pt>
                <c:pt idx="5138">
                  <c:v>1465</c:v>
                </c:pt>
                <c:pt idx="5139">
                  <c:v>1465</c:v>
                </c:pt>
                <c:pt idx="5140">
                  <c:v>1465</c:v>
                </c:pt>
                <c:pt idx="5141">
                  <c:v>1465</c:v>
                </c:pt>
                <c:pt idx="5142">
                  <c:v>1466</c:v>
                </c:pt>
                <c:pt idx="5143">
                  <c:v>1466</c:v>
                </c:pt>
                <c:pt idx="5144">
                  <c:v>1467</c:v>
                </c:pt>
                <c:pt idx="5145">
                  <c:v>1467</c:v>
                </c:pt>
                <c:pt idx="5146">
                  <c:v>1467</c:v>
                </c:pt>
                <c:pt idx="5147">
                  <c:v>1467</c:v>
                </c:pt>
                <c:pt idx="5148">
                  <c:v>1467</c:v>
                </c:pt>
                <c:pt idx="5149">
                  <c:v>1467</c:v>
                </c:pt>
                <c:pt idx="5150">
                  <c:v>1467</c:v>
                </c:pt>
                <c:pt idx="5151">
                  <c:v>1467</c:v>
                </c:pt>
                <c:pt idx="5152">
                  <c:v>1467</c:v>
                </c:pt>
                <c:pt idx="5153">
                  <c:v>1467</c:v>
                </c:pt>
                <c:pt idx="5154">
                  <c:v>1467</c:v>
                </c:pt>
                <c:pt idx="5155">
                  <c:v>1467</c:v>
                </c:pt>
                <c:pt idx="5156">
                  <c:v>1467</c:v>
                </c:pt>
                <c:pt idx="5157">
                  <c:v>1468</c:v>
                </c:pt>
                <c:pt idx="5158">
                  <c:v>1468</c:v>
                </c:pt>
                <c:pt idx="5159">
                  <c:v>1468</c:v>
                </c:pt>
                <c:pt idx="5160">
                  <c:v>1468</c:v>
                </c:pt>
                <c:pt idx="5161">
                  <c:v>1468</c:v>
                </c:pt>
                <c:pt idx="5162">
                  <c:v>1468</c:v>
                </c:pt>
                <c:pt idx="5163">
                  <c:v>1468</c:v>
                </c:pt>
                <c:pt idx="5164">
                  <c:v>1469</c:v>
                </c:pt>
                <c:pt idx="5165">
                  <c:v>1469</c:v>
                </c:pt>
                <c:pt idx="5166">
                  <c:v>1469</c:v>
                </c:pt>
                <c:pt idx="5167">
                  <c:v>1469</c:v>
                </c:pt>
                <c:pt idx="5168">
                  <c:v>1469</c:v>
                </c:pt>
                <c:pt idx="5169">
                  <c:v>1470</c:v>
                </c:pt>
                <c:pt idx="5170">
                  <c:v>1470</c:v>
                </c:pt>
                <c:pt idx="5171">
                  <c:v>1470</c:v>
                </c:pt>
                <c:pt idx="5172">
                  <c:v>1470</c:v>
                </c:pt>
                <c:pt idx="5173">
                  <c:v>1470</c:v>
                </c:pt>
                <c:pt idx="5174">
                  <c:v>1471</c:v>
                </c:pt>
                <c:pt idx="5175">
                  <c:v>1472</c:v>
                </c:pt>
                <c:pt idx="5176">
                  <c:v>1472</c:v>
                </c:pt>
                <c:pt idx="5177">
                  <c:v>1473</c:v>
                </c:pt>
                <c:pt idx="5178">
                  <c:v>1473</c:v>
                </c:pt>
                <c:pt idx="5179">
                  <c:v>1473</c:v>
                </c:pt>
                <c:pt idx="5180">
                  <c:v>1473</c:v>
                </c:pt>
                <c:pt idx="5181">
                  <c:v>1473</c:v>
                </c:pt>
                <c:pt idx="5182">
                  <c:v>1473</c:v>
                </c:pt>
                <c:pt idx="5183">
                  <c:v>1474</c:v>
                </c:pt>
                <c:pt idx="5184">
                  <c:v>1474</c:v>
                </c:pt>
                <c:pt idx="5185">
                  <c:v>1475</c:v>
                </c:pt>
                <c:pt idx="5186">
                  <c:v>1475</c:v>
                </c:pt>
                <c:pt idx="5187">
                  <c:v>1475</c:v>
                </c:pt>
                <c:pt idx="5188">
                  <c:v>1476</c:v>
                </c:pt>
                <c:pt idx="5189">
                  <c:v>1477</c:v>
                </c:pt>
                <c:pt idx="5190">
                  <c:v>1478</c:v>
                </c:pt>
                <c:pt idx="5191">
                  <c:v>1478</c:v>
                </c:pt>
                <c:pt idx="5192">
                  <c:v>1478</c:v>
                </c:pt>
                <c:pt idx="5193">
                  <c:v>1478</c:v>
                </c:pt>
                <c:pt idx="5194">
                  <c:v>1479</c:v>
                </c:pt>
                <c:pt idx="5195">
                  <c:v>1479</c:v>
                </c:pt>
                <c:pt idx="5196">
                  <c:v>1479</c:v>
                </c:pt>
                <c:pt idx="5197">
                  <c:v>1479</c:v>
                </c:pt>
                <c:pt idx="5198">
                  <c:v>1479</c:v>
                </c:pt>
                <c:pt idx="5199">
                  <c:v>1479</c:v>
                </c:pt>
                <c:pt idx="5200">
                  <c:v>1480</c:v>
                </c:pt>
                <c:pt idx="5201">
                  <c:v>1481</c:v>
                </c:pt>
                <c:pt idx="5202">
                  <c:v>1482</c:v>
                </c:pt>
                <c:pt idx="5203">
                  <c:v>1483</c:v>
                </c:pt>
                <c:pt idx="5204">
                  <c:v>1484</c:v>
                </c:pt>
                <c:pt idx="5205">
                  <c:v>1484</c:v>
                </c:pt>
                <c:pt idx="5206">
                  <c:v>1484</c:v>
                </c:pt>
                <c:pt idx="5207">
                  <c:v>1484</c:v>
                </c:pt>
                <c:pt idx="5208">
                  <c:v>1485</c:v>
                </c:pt>
                <c:pt idx="5209">
                  <c:v>1486</c:v>
                </c:pt>
                <c:pt idx="5210">
                  <c:v>1487</c:v>
                </c:pt>
                <c:pt idx="5211">
                  <c:v>1488</c:v>
                </c:pt>
                <c:pt idx="5212">
                  <c:v>1489</c:v>
                </c:pt>
                <c:pt idx="5213">
                  <c:v>1490</c:v>
                </c:pt>
                <c:pt idx="5214">
                  <c:v>1490</c:v>
                </c:pt>
                <c:pt idx="5215">
                  <c:v>1490</c:v>
                </c:pt>
                <c:pt idx="5216">
                  <c:v>1490</c:v>
                </c:pt>
                <c:pt idx="5217">
                  <c:v>1490</c:v>
                </c:pt>
                <c:pt idx="5218">
                  <c:v>1490</c:v>
                </c:pt>
                <c:pt idx="5219">
                  <c:v>1490</c:v>
                </c:pt>
                <c:pt idx="5220">
                  <c:v>1490</c:v>
                </c:pt>
                <c:pt idx="5221">
                  <c:v>1490</c:v>
                </c:pt>
                <c:pt idx="5222">
                  <c:v>1490</c:v>
                </c:pt>
                <c:pt idx="5223">
                  <c:v>1490</c:v>
                </c:pt>
                <c:pt idx="5224">
                  <c:v>1490</c:v>
                </c:pt>
                <c:pt idx="5225">
                  <c:v>1490</c:v>
                </c:pt>
                <c:pt idx="5226">
                  <c:v>1490</c:v>
                </c:pt>
                <c:pt idx="5227">
                  <c:v>1490</c:v>
                </c:pt>
                <c:pt idx="5228">
                  <c:v>1491</c:v>
                </c:pt>
                <c:pt idx="5229">
                  <c:v>1491</c:v>
                </c:pt>
                <c:pt idx="5230">
                  <c:v>1491</c:v>
                </c:pt>
                <c:pt idx="5231">
                  <c:v>1491</c:v>
                </c:pt>
                <c:pt idx="5232">
                  <c:v>1491</c:v>
                </c:pt>
                <c:pt idx="5233">
                  <c:v>1491</c:v>
                </c:pt>
                <c:pt idx="5234">
                  <c:v>1491</c:v>
                </c:pt>
                <c:pt idx="5235">
                  <c:v>1491</c:v>
                </c:pt>
                <c:pt idx="5236">
                  <c:v>1491</c:v>
                </c:pt>
                <c:pt idx="5237">
                  <c:v>1491</c:v>
                </c:pt>
                <c:pt idx="5238">
                  <c:v>1491</c:v>
                </c:pt>
                <c:pt idx="5239">
                  <c:v>1491</c:v>
                </c:pt>
                <c:pt idx="5240">
                  <c:v>1492</c:v>
                </c:pt>
                <c:pt idx="5241">
                  <c:v>1492</c:v>
                </c:pt>
                <c:pt idx="5242">
                  <c:v>1492</c:v>
                </c:pt>
                <c:pt idx="5243">
                  <c:v>1492</c:v>
                </c:pt>
                <c:pt idx="5244">
                  <c:v>1492</c:v>
                </c:pt>
                <c:pt idx="5245">
                  <c:v>1492</c:v>
                </c:pt>
                <c:pt idx="5246">
                  <c:v>1492</c:v>
                </c:pt>
                <c:pt idx="5247">
                  <c:v>1493</c:v>
                </c:pt>
                <c:pt idx="5248">
                  <c:v>1493</c:v>
                </c:pt>
                <c:pt idx="5249">
                  <c:v>1493</c:v>
                </c:pt>
                <c:pt idx="5250">
                  <c:v>1493</c:v>
                </c:pt>
                <c:pt idx="5251">
                  <c:v>1493</c:v>
                </c:pt>
                <c:pt idx="5252">
                  <c:v>1493</c:v>
                </c:pt>
                <c:pt idx="5253">
                  <c:v>1493</c:v>
                </c:pt>
                <c:pt idx="5254">
                  <c:v>1493</c:v>
                </c:pt>
                <c:pt idx="5255">
                  <c:v>1493</c:v>
                </c:pt>
                <c:pt idx="5256">
                  <c:v>1493</c:v>
                </c:pt>
                <c:pt idx="5257">
                  <c:v>1493</c:v>
                </c:pt>
                <c:pt idx="5258">
                  <c:v>1493</c:v>
                </c:pt>
                <c:pt idx="5259">
                  <c:v>1493</c:v>
                </c:pt>
                <c:pt idx="5260">
                  <c:v>1493</c:v>
                </c:pt>
                <c:pt idx="5261">
                  <c:v>1494</c:v>
                </c:pt>
                <c:pt idx="5262">
                  <c:v>1494</c:v>
                </c:pt>
                <c:pt idx="5263">
                  <c:v>1494</c:v>
                </c:pt>
                <c:pt idx="5264">
                  <c:v>1495</c:v>
                </c:pt>
                <c:pt idx="5265">
                  <c:v>1495</c:v>
                </c:pt>
                <c:pt idx="5266">
                  <c:v>1495</c:v>
                </c:pt>
                <c:pt idx="5267">
                  <c:v>1495</c:v>
                </c:pt>
                <c:pt idx="5268">
                  <c:v>1496</c:v>
                </c:pt>
                <c:pt idx="5269">
                  <c:v>1496</c:v>
                </c:pt>
                <c:pt idx="5270">
                  <c:v>1496</c:v>
                </c:pt>
                <c:pt idx="5271">
                  <c:v>1496</c:v>
                </c:pt>
                <c:pt idx="5272">
                  <c:v>1496</c:v>
                </c:pt>
                <c:pt idx="5273">
                  <c:v>1496</c:v>
                </c:pt>
                <c:pt idx="5274">
                  <c:v>1496</c:v>
                </c:pt>
                <c:pt idx="5275">
                  <c:v>1496</c:v>
                </c:pt>
                <c:pt idx="5276">
                  <c:v>1496</c:v>
                </c:pt>
                <c:pt idx="5277">
                  <c:v>1496</c:v>
                </c:pt>
                <c:pt idx="5278">
                  <c:v>1496</c:v>
                </c:pt>
                <c:pt idx="5279">
                  <c:v>1496</c:v>
                </c:pt>
                <c:pt idx="5280">
                  <c:v>1496</c:v>
                </c:pt>
                <c:pt idx="5281">
                  <c:v>1496</c:v>
                </c:pt>
                <c:pt idx="5282">
                  <c:v>1496</c:v>
                </c:pt>
                <c:pt idx="5283">
                  <c:v>1496</c:v>
                </c:pt>
                <c:pt idx="5284">
                  <c:v>1496</c:v>
                </c:pt>
                <c:pt idx="5285">
                  <c:v>1496</c:v>
                </c:pt>
                <c:pt idx="5286">
                  <c:v>1496</c:v>
                </c:pt>
                <c:pt idx="5287">
                  <c:v>1496</c:v>
                </c:pt>
                <c:pt idx="5288">
                  <c:v>1496</c:v>
                </c:pt>
                <c:pt idx="5289">
                  <c:v>1497</c:v>
                </c:pt>
                <c:pt idx="5290">
                  <c:v>1497</c:v>
                </c:pt>
                <c:pt idx="5291">
                  <c:v>1497</c:v>
                </c:pt>
                <c:pt idx="5292">
                  <c:v>1497</c:v>
                </c:pt>
                <c:pt idx="5293">
                  <c:v>1497</c:v>
                </c:pt>
                <c:pt idx="5294">
                  <c:v>1498</c:v>
                </c:pt>
                <c:pt idx="5295">
                  <c:v>1498</c:v>
                </c:pt>
                <c:pt idx="5296">
                  <c:v>1498</c:v>
                </c:pt>
                <c:pt idx="5297">
                  <c:v>1499</c:v>
                </c:pt>
                <c:pt idx="5298">
                  <c:v>1499</c:v>
                </c:pt>
                <c:pt idx="5299">
                  <c:v>1500</c:v>
                </c:pt>
                <c:pt idx="5300">
                  <c:v>1500</c:v>
                </c:pt>
                <c:pt idx="5301">
                  <c:v>1500</c:v>
                </c:pt>
                <c:pt idx="5302">
                  <c:v>1500</c:v>
                </c:pt>
                <c:pt idx="5303">
                  <c:v>1500</c:v>
                </c:pt>
                <c:pt idx="5304">
                  <c:v>1501</c:v>
                </c:pt>
                <c:pt idx="5305">
                  <c:v>1502</c:v>
                </c:pt>
                <c:pt idx="5306">
                  <c:v>1503</c:v>
                </c:pt>
                <c:pt idx="5307">
                  <c:v>1504</c:v>
                </c:pt>
                <c:pt idx="5308">
                  <c:v>1505</c:v>
                </c:pt>
                <c:pt idx="5309">
                  <c:v>1505</c:v>
                </c:pt>
                <c:pt idx="5310">
                  <c:v>1505</c:v>
                </c:pt>
                <c:pt idx="5311">
                  <c:v>1506</c:v>
                </c:pt>
                <c:pt idx="5312">
                  <c:v>1506</c:v>
                </c:pt>
                <c:pt idx="5313">
                  <c:v>1506</c:v>
                </c:pt>
                <c:pt idx="5314">
                  <c:v>1507</c:v>
                </c:pt>
                <c:pt idx="5315">
                  <c:v>1508</c:v>
                </c:pt>
                <c:pt idx="5316">
                  <c:v>1508</c:v>
                </c:pt>
                <c:pt idx="5317">
                  <c:v>1508</c:v>
                </c:pt>
                <c:pt idx="5318">
                  <c:v>1509</c:v>
                </c:pt>
                <c:pt idx="5319">
                  <c:v>1509</c:v>
                </c:pt>
                <c:pt idx="5320">
                  <c:v>1509</c:v>
                </c:pt>
                <c:pt idx="5321">
                  <c:v>1509</c:v>
                </c:pt>
                <c:pt idx="5322">
                  <c:v>1509</c:v>
                </c:pt>
                <c:pt idx="5323">
                  <c:v>1509</c:v>
                </c:pt>
                <c:pt idx="5324">
                  <c:v>1509</c:v>
                </c:pt>
                <c:pt idx="5325">
                  <c:v>1509</c:v>
                </c:pt>
                <c:pt idx="5326">
                  <c:v>1509</c:v>
                </c:pt>
                <c:pt idx="5327">
                  <c:v>1510</c:v>
                </c:pt>
                <c:pt idx="5328">
                  <c:v>1511</c:v>
                </c:pt>
                <c:pt idx="5329">
                  <c:v>1512</c:v>
                </c:pt>
                <c:pt idx="5330">
                  <c:v>1512</c:v>
                </c:pt>
                <c:pt idx="5331">
                  <c:v>1512</c:v>
                </c:pt>
                <c:pt idx="5332">
                  <c:v>1512</c:v>
                </c:pt>
                <c:pt idx="5333">
                  <c:v>1513</c:v>
                </c:pt>
                <c:pt idx="5334">
                  <c:v>1513</c:v>
                </c:pt>
                <c:pt idx="5335">
                  <c:v>1513</c:v>
                </c:pt>
                <c:pt idx="5336">
                  <c:v>1513</c:v>
                </c:pt>
                <c:pt idx="5337">
                  <c:v>1513</c:v>
                </c:pt>
                <c:pt idx="5338">
                  <c:v>1513</c:v>
                </c:pt>
                <c:pt idx="5339">
                  <c:v>1513</c:v>
                </c:pt>
                <c:pt idx="5340">
                  <c:v>1513</c:v>
                </c:pt>
                <c:pt idx="5341">
                  <c:v>1513</c:v>
                </c:pt>
                <c:pt idx="5342">
                  <c:v>1513</c:v>
                </c:pt>
                <c:pt idx="5343">
                  <c:v>1513</c:v>
                </c:pt>
                <c:pt idx="5344">
                  <c:v>1513</c:v>
                </c:pt>
                <c:pt idx="5345">
                  <c:v>1513</c:v>
                </c:pt>
                <c:pt idx="5346">
                  <c:v>1513</c:v>
                </c:pt>
                <c:pt idx="5347">
                  <c:v>1513</c:v>
                </c:pt>
                <c:pt idx="5348">
                  <c:v>1513</c:v>
                </c:pt>
                <c:pt idx="5349">
                  <c:v>1513</c:v>
                </c:pt>
                <c:pt idx="5350">
                  <c:v>1513</c:v>
                </c:pt>
                <c:pt idx="5351">
                  <c:v>1513</c:v>
                </c:pt>
                <c:pt idx="5352">
                  <c:v>1514</c:v>
                </c:pt>
                <c:pt idx="5353">
                  <c:v>1515</c:v>
                </c:pt>
                <c:pt idx="5354">
                  <c:v>1516</c:v>
                </c:pt>
                <c:pt idx="5355">
                  <c:v>1517</c:v>
                </c:pt>
                <c:pt idx="5356">
                  <c:v>1518</c:v>
                </c:pt>
                <c:pt idx="5357">
                  <c:v>1518</c:v>
                </c:pt>
                <c:pt idx="5358">
                  <c:v>1518</c:v>
                </c:pt>
                <c:pt idx="5359">
                  <c:v>1518</c:v>
                </c:pt>
                <c:pt idx="5360">
                  <c:v>1518</c:v>
                </c:pt>
                <c:pt idx="5361">
                  <c:v>1518</c:v>
                </c:pt>
                <c:pt idx="5362">
                  <c:v>1518</c:v>
                </c:pt>
                <c:pt idx="5363">
                  <c:v>1518</c:v>
                </c:pt>
                <c:pt idx="5364">
                  <c:v>1519</c:v>
                </c:pt>
                <c:pt idx="5365">
                  <c:v>1519</c:v>
                </c:pt>
                <c:pt idx="5366">
                  <c:v>1520</c:v>
                </c:pt>
                <c:pt idx="5367">
                  <c:v>1521</c:v>
                </c:pt>
                <c:pt idx="5368">
                  <c:v>1521</c:v>
                </c:pt>
                <c:pt idx="5369">
                  <c:v>1521</c:v>
                </c:pt>
                <c:pt idx="5370">
                  <c:v>1521</c:v>
                </c:pt>
                <c:pt idx="5371">
                  <c:v>1522</c:v>
                </c:pt>
                <c:pt idx="5372">
                  <c:v>1522</c:v>
                </c:pt>
                <c:pt idx="5373">
                  <c:v>1522</c:v>
                </c:pt>
                <c:pt idx="5374">
                  <c:v>1522</c:v>
                </c:pt>
                <c:pt idx="5375">
                  <c:v>1522</c:v>
                </c:pt>
                <c:pt idx="5376">
                  <c:v>1522</c:v>
                </c:pt>
                <c:pt idx="5377">
                  <c:v>1522</c:v>
                </c:pt>
                <c:pt idx="5378">
                  <c:v>1522</c:v>
                </c:pt>
                <c:pt idx="5379">
                  <c:v>1522</c:v>
                </c:pt>
                <c:pt idx="5380">
                  <c:v>1523</c:v>
                </c:pt>
                <c:pt idx="5381">
                  <c:v>1523</c:v>
                </c:pt>
                <c:pt idx="5382">
                  <c:v>1524</c:v>
                </c:pt>
                <c:pt idx="5383">
                  <c:v>1525</c:v>
                </c:pt>
                <c:pt idx="5384">
                  <c:v>1525</c:v>
                </c:pt>
                <c:pt idx="5385">
                  <c:v>1526</c:v>
                </c:pt>
                <c:pt idx="5386">
                  <c:v>1526</c:v>
                </c:pt>
                <c:pt idx="5387">
                  <c:v>1526</c:v>
                </c:pt>
                <c:pt idx="5388">
                  <c:v>1527</c:v>
                </c:pt>
                <c:pt idx="5389">
                  <c:v>1527</c:v>
                </c:pt>
                <c:pt idx="5390">
                  <c:v>1528</c:v>
                </c:pt>
                <c:pt idx="5391">
                  <c:v>1529</c:v>
                </c:pt>
                <c:pt idx="5392">
                  <c:v>1529</c:v>
                </c:pt>
                <c:pt idx="5393">
                  <c:v>1529</c:v>
                </c:pt>
                <c:pt idx="5394">
                  <c:v>1529</c:v>
                </c:pt>
                <c:pt idx="5395">
                  <c:v>1529</c:v>
                </c:pt>
                <c:pt idx="5396">
                  <c:v>1529</c:v>
                </c:pt>
                <c:pt idx="5397">
                  <c:v>1529</c:v>
                </c:pt>
                <c:pt idx="5398">
                  <c:v>1529</c:v>
                </c:pt>
                <c:pt idx="5399">
                  <c:v>1530</c:v>
                </c:pt>
                <c:pt idx="5400">
                  <c:v>1530</c:v>
                </c:pt>
                <c:pt idx="5401">
                  <c:v>1530</c:v>
                </c:pt>
                <c:pt idx="5402">
                  <c:v>1530</c:v>
                </c:pt>
                <c:pt idx="5403">
                  <c:v>1531</c:v>
                </c:pt>
                <c:pt idx="5404">
                  <c:v>1531</c:v>
                </c:pt>
                <c:pt idx="5405">
                  <c:v>1531</c:v>
                </c:pt>
                <c:pt idx="5406">
                  <c:v>1532</c:v>
                </c:pt>
                <c:pt idx="5407">
                  <c:v>1532</c:v>
                </c:pt>
                <c:pt idx="5408">
                  <c:v>1533</c:v>
                </c:pt>
                <c:pt idx="5409">
                  <c:v>1533</c:v>
                </c:pt>
                <c:pt idx="5410">
                  <c:v>1533</c:v>
                </c:pt>
                <c:pt idx="5411">
                  <c:v>1533</c:v>
                </c:pt>
                <c:pt idx="5412">
                  <c:v>1534</c:v>
                </c:pt>
                <c:pt idx="5413">
                  <c:v>1535</c:v>
                </c:pt>
                <c:pt idx="5414">
                  <c:v>1535</c:v>
                </c:pt>
                <c:pt idx="5415">
                  <c:v>1535</c:v>
                </c:pt>
                <c:pt idx="5416">
                  <c:v>1535</c:v>
                </c:pt>
                <c:pt idx="5417">
                  <c:v>1535</c:v>
                </c:pt>
                <c:pt idx="5418">
                  <c:v>1536</c:v>
                </c:pt>
                <c:pt idx="5419">
                  <c:v>1537</c:v>
                </c:pt>
                <c:pt idx="5420">
                  <c:v>1537</c:v>
                </c:pt>
                <c:pt idx="5421">
                  <c:v>1537</c:v>
                </c:pt>
                <c:pt idx="5422">
                  <c:v>1537</c:v>
                </c:pt>
                <c:pt idx="5423">
                  <c:v>1538</c:v>
                </c:pt>
                <c:pt idx="5424">
                  <c:v>1539</c:v>
                </c:pt>
                <c:pt idx="5425">
                  <c:v>1540</c:v>
                </c:pt>
                <c:pt idx="5426">
                  <c:v>1541</c:v>
                </c:pt>
                <c:pt idx="5427">
                  <c:v>1541</c:v>
                </c:pt>
                <c:pt idx="5428">
                  <c:v>1541</c:v>
                </c:pt>
                <c:pt idx="5429">
                  <c:v>1541</c:v>
                </c:pt>
                <c:pt idx="5430">
                  <c:v>1541</c:v>
                </c:pt>
                <c:pt idx="5431">
                  <c:v>1541</c:v>
                </c:pt>
                <c:pt idx="5432">
                  <c:v>1541</c:v>
                </c:pt>
                <c:pt idx="5433">
                  <c:v>1541</c:v>
                </c:pt>
                <c:pt idx="5434">
                  <c:v>1541</c:v>
                </c:pt>
                <c:pt idx="5435">
                  <c:v>1541</c:v>
                </c:pt>
                <c:pt idx="5436">
                  <c:v>1541</c:v>
                </c:pt>
                <c:pt idx="5437">
                  <c:v>1541</c:v>
                </c:pt>
                <c:pt idx="5438">
                  <c:v>1541</c:v>
                </c:pt>
                <c:pt idx="5439">
                  <c:v>1542</c:v>
                </c:pt>
                <c:pt idx="5440">
                  <c:v>1542</c:v>
                </c:pt>
                <c:pt idx="5441">
                  <c:v>1542</c:v>
                </c:pt>
                <c:pt idx="5442">
                  <c:v>1542</c:v>
                </c:pt>
                <c:pt idx="5443">
                  <c:v>1542</c:v>
                </c:pt>
                <c:pt idx="5444">
                  <c:v>1542</c:v>
                </c:pt>
                <c:pt idx="5445">
                  <c:v>1542</c:v>
                </c:pt>
                <c:pt idx="5446">
                  <c:v>1542</c:v>
                </c:pt>
                <c:pt idx="5447">
                  <c:v>1542</c:v>
                </c:pt>
                <c:pt idx="5448">
                  <c:v>1542</c:v>
                </c:pt>
                <c:pt idx="5449">
                  <c:v>1542</c:v>
                </c:pt>
                <c:pt idx="5450">
                  <c:v>1542</c:v>
                </c:pt>
                <c:pt idx="5451">
                  <c:v>1542</c:v>
                </c:pt>
                <c:pt idx="5452">
                  <c:v>1542</c:v>
                </c:pt>
                <c:pt idx="5453">
                  <c:v>1542</c:v>
                </c:pt>
                <c:pt idx="5454">
                  <c:v>1542</c:v>
                </c:pt>
                <c:pt idx="5455">
                  <c:v>1542</c:v>
                </c:pt>
                <c:pt idx="5456">
                  <c:v>1542</c:v>
                </c:pt>
                <c:pt idx="5457">
                  <c:v>1542</c:v>
                </c:pt>
                <c:pt idx="5458">
                  <c:v>1542</c:v>
                </c:pt>
                <c:pt idx="5459">
                  <c:v>1542</c:v>
                </c:pt>
                <c:pt idx="5460">
                  <c:v>1542</c:v>
                </c:pt>
                <c:pt idx="5461">
                  <c:v>1543</c:v>
                </c:pt>
                <c:pt idx="5462">
                  <c:v>1543</c:v>
                </c:pt>
                <c:pt idx="5463">
                  <c:v>1543</c:v>
                </c:pt>
                <c:pt idx="5464">
                  <c:v>1543</c:v>
                </c:pt>
                <c:pt idx="5465">
                  <c:v>1543</c:v>
                </c:pt>
                <c:pt idx="5466">
                  <c:v>1543</c:v>
                </c:pt>
                <c:pt idx="5467">
                  <c:v>1543</c:v>
                </c:pt>
                <c:pt idx="5468">
                  <c:v>1543</c:v>
                </c:pt>
                <c:pt idx="5469">
                  <c:v>1544</c:v>
                </c:pt>
                <c:pt idx="5470">
                  <c:v>1544</c:v>
                </c:pt>
                <c:pt idx="5471">
                  <c:v>1544</c:v>
                </c:pt>
                <c:pt idx="5472">
                  <c:v>1544</c:v>
                </c:pt>
                <c:pt idx="5473">
                  <c:v>1544</c:v>
                </c:pt>
                <c:pt idx="5474">
                  <c:v>1544</c:v>
                </c:pt>
                <c:pt idx="5475">
                  <c:v>1544</c:v>
                </c:pt>
                <c:pt idx="5476">
                  <c:v>1544</c:v>
                </c:pt>
                <c:pt idx="5477">
                  <c:v>1544</c:v>
                </c:pt>
                <c:pt idx="5478">
                  <c:v>1544</c:v>
                </c:pt>
                <c:pt idx="5479">
                  <c:v>1545</c:v>
                </c:pt>
                <c:pt idx="5480">
                  <c:v>1546</c:v>
                </c:pt>
                <c:pt idx="5481">
                  <c:v>1546</c:v>
                </c:pt>
                <c:pt idx="5482">
                  <c:v>1546</c:v>
                </c:pt>
                <c:pt idx="5483">
                  <c:v>1546</c:v>
                </c:pt>
                <c:pt idx="5484">
                  <c:v>1546</c:v>
                </c:pt>
                <c:pt idx="5485">
                  <c:v>1546</c:v>
                </c:pt>
                <c:pt idx="5486">
                  <c:v>1546</c:v>
                </c:pt>
                <c:pt idx="5487">
                  <c:v>1547</c:v>
                </c:pt>
                <c:pt idx="5488">
                  <c:v>1547</c:v>
                </c:pt>
                <c:pt idx="5489">
                  <c:v>1547</c:v>
                </c:pt>
                <c:pt idx="5490">
                  <c:v>1547</c:v>
                </c:pt>
                <c:pt idx="5491">
                  <c:v>1547</c:v>
                </c:pt>
                <c:pt idx="5492">
                  <c:v>1547</c:v>
                </c:pt>
                <c:pt idx="5493">
                  <c:v>1547</c:v>
                </c:pt>
                <c:pt idx="5494">
                  <c:v>1547</c:v>
                </c:pt>
                <c:pt idx="5495">
                  <c:v>1547</c:v>
                </c:pt>
                <c:pt idx="5496">
                  <c:v>1547</c:v>
                </c:pt>
                <c:pt idx="5497">
                  <c:v>1547</c:v>
                </c:pt>
                <c:pt idx="5498">
                  <c:v>1547</c:v>
                </c:pt>
                <c:pt idx="5499">
                  <c:v>1547</c:v>
                </c:pt>
                <c:pt idx="5500">
                  <c:v>1547</c:v>
                </c:pt>
                <c:pt idx="5501">
                  <c:v>1547</c:v>
                </c:pt>
                <c:pt idx="5502">
                  <c:v>1547</c:v>
                </c:pt>
                <c:pt idx="5503">
                  <c:v>1547</c:v>
                </c:pt>
                <c:pt idx="5504">
                  <c:v>1548</c:v>
                </c:pt>
                <c:pt idx="5505">
                  <c:v>1548</c:v>
                </c:pt>
                <c:pt idx="5506">
                  <c:v>1549</c:v>
                </c:pt>
                <c:pt idx="5507">
                  <c:v>1549</c:v>
                </c:pt>
                <c:pt idx="5508">
                  <c:v>1549</c:v>
                </c:pt>
                <c:pt idx="5509">
                  <c:v>1549</c:v>
                </c:pt>
                <c:pt idx="5510">
                  <c:v>1549</c:v>
                </c:pt>
                <c:pt idx="5511">
                  <c:v>1549</c:v>
                </c:pt>
                <c:pt idx="5512">
                  <c:v>1550</c:v>
                </c:pt>
                <c:pt idx="5513">
                  <c:v>1550</c:v>
                </c:pt>
                <c:pt idx="5514">
                  <c:v>1550</c:v>
                </c:pt>
                <c:pt idx="5515">
                  <c:v>1550</c:v>
                </c:pt>
                <c:pt idx="5516">
                  <c:v>1551</c:v>
                </c:pt>
                <c:pt idx="5517">
                  <c:v>1551</c:v>
                </c:pt>
                <c:pt idx="5518">
                  <c:v>1552</c:v>
                </c:pt>
                <c:pt idx="5519">
                  <c:v>1552</c:v>
                </c:pt>
                <c:pt idx="5520">
                  <c:v>1552</c:v>
                </c:pt>
                <c:pt idx="5521">
                  <c:v>1552</c:v>
                </c:pt>
                <c:pt idx="5522">
                  <c:v>1552</c:v>
                </c:pt>
                <c:pt idx="5523">
                  <c:v>1553</c:v>
                </c:pt>
                <c:pt idx="5524">
                  <c:v>1554</c:v>
                </c:pt>
                <c:pt idx="5525">
                  <c:v>1555</c:v>
                </c:pt>
                <c:pt idx="5526">
                  <c:v>1556</c:v>
                </c:pt>
                <c:pt idx="5527">
                  <c:v>1557</c:v>
                </c:pt>
                <c:pt idx="5528">
                  <c:v>1557</c:v>
                </c:pt>
                <c:pt idx="5529">
                  <c:v>1557</c:v>
                </c:pt>
                <c:pt idx="5530">
                  <c:v>1558</c:v>
                </c:pt>
                <c:pt idx="5531">
                  <c:v>1559</c:v>
                </c:pt>
                <c:pt idx="5532">
                  <c:v>1559</c:v>
                </c:pt>
                <c:pt idx="5533">
                  <c:v>1560</c:v>
                </c:pt>
                <c:pt idx="5534">
                  <c:v>1560</c:v>
                </c:pt>
                <c:pt idx="5535">
                  <c:v>1561</c:v>
                </c:pt>
                <c:pt idx="5536">
                  <c:v>1561</c:v>
                </c:pt>
                <c:pt idx="5537">
                  <c:v>1561</c:v>
                </c:pt>
                <c:pt idx="5538">
                  <c:v>1561</c:v>
                </c:pt>
                <c:pt idx="5539">
                  <c:v>1561</c:v>
                </c:pt>
                <c:pt idx="5540">
                  <c:v>1561</c:v>
                </c:pt>
                <c:pt idx="5541">
                  <c:v>1561</c:v>
                </c:pt>
                <c:pt idx="5542">
                  <c:v>1561</c:v>
                </c:pt>
                <c:pt idx="5543">
                  <c:v>1561</c:v>
                </c:pt>
                <c:pt idx="5544">
                  <c:v>1561</c:v>
                </c:pt>
                <c:pt idx="5545">
                  <c:v>1561</c:v>
                </c:pt>
                <c:pt idx="5546">
                  <c:v>1561</c:v>
                </c:pt>
                <c:pt idx="5547">
                  <c:v>1562</c:v>
                </c:pt>
                <c:pt idx="5548">
                  <c:v>1562</c:v>
                </c:pt>
                <c:pt idx="5549">
                  <c:v>1562</c:v>
                </c:pt>
                <c:pt idx="5550">
                  <c:v>1562</c:v>
                </c:pt>
                <c:pt idx="5551">
                  <c:v>1562</c:v>
                </c:pt>
                <c:pt idx="5552">
                  <c:v>1563</c:v>
                </c:pt>
                <c:pt idx="5553">
                  <c:v>1564</c:v>
                </c:pt>
                <c:pt idx="5554">
                  <c:v>1564</c:v>
                </c:pt>
                <c:pt idx="5555">
                  <c:v>1564</c:v>
                </c:pt>
                <c:pt idx="5556">
                  <c:v>1564</c:v>
                </c:pt>
                <c:pt idx="5557">
                  <c:v>1565</c:v>
                </c:pt>
                <c:pt idx="5558">
                  <c:v>1565</c:v>
                </c:pt>
                <c:pt idx="5559">
                  <c:v>1565</c:v>
                </c:pt>
                <c:pt idx="5560">
                  <c:v>1565</c:v>
                </c:pt>
                <c:pt idx="5561">
                  <c:v>1565</c:v>
                </c:pt>
                <c:pt idx="5562">
                  <c:v>1566</c:v>
                </c:pt>
                <c:pt idx="5563">
                  <c:v>1566</c:v>
                </c:pt>
                <c:pt idx="5564">
                  <c:v>1567</c:v>
                </c:pt>
                <c:pt idx="5565">
                  <c:v>1568</c:v>
                </c:pt>
                <c:pt idx="5566">
                  <c:v>1568</c:v>
                </c:pt>
                <c:pt idx="5567">
                  <c:v>1568</c:v>
                </c:pt>
                <c:pt idx="5568">
                  <c:v>1568</c:v>
                </c:pt>
                <c:pt idx="5569">
                  <c:v>1569</c:v>
                </c:pt>
                <c:pt idx="5570">
                  <c:v>1570</c:v>
                </c:pt>
                <c:pt idx="5571">
                  <c:v>1571</c:v>
                </c:pt>
                <c:pt idx="5572">
                  <c:v>1571</c:v>
                </c:pt>
                <c:pt idx="5573">
                  <c:v>1571</c:v>
                </c:pt>
                <c:pt idx="5574">
                  <c:v>1571</c:v>
                </c:pt>
                <c:pt idx="5575">
                  <c:v>1571</c:v>
                </c:pt>
                <c:pt idx="5576">
                  <c:v>1571</c:v>
                </c:pt>
                <c:pt idx="5577">
                  <c:v>1571</c:v>
                </c:pt>
                <c:pt idx="5578">
                  <c:v>1571</c:v>
                </c:pt>
                <c:pt idx="5579">
                  <c:v>1571</c:v>
                </c:pt>
                <c:pt idx="5580">
                  <c:v>1572</c:v>
                </c:pt>
                <c:pt idx="5581">
                  <c:v>1572</c:v>
                </c:pt>
                <c:pt idx="5582">
                  <c:v>1573</c:v>
                </c:pt>
                <c:pt idx="5583">
                  <c:v>1574</c:v>
                </c:pt>
                <c:pt idx="5584">
                  <c:v>1574</c:v>
                </c:pt>
                <c:pt idx="5585">
                  <c:v>1574</c:v>
                </c:pt>
                <c:pt idx="5586">
                  <c:v>1575</c:v>
                </c:pt>
                <c:pt idx="5587">
                  <c:v>1576</c:v>
                </c:pt>
                <c:pt idx="5588">
                  <c:v>1576</c:v>
                </c:pt>
                <c:pt idx="5589">
                  <c:v>1576</c:v>
                </c:pt>
                <c:pt idx="5590">
                  <c:v>1576</c:v>
                </c:pt>
                <c:pt idx="5591">
                  <c:v>1576</c:v>
                </c:pt>
                <c:pt idx="5592">
                  <c:v>1576</c:v>
                </c:pt>
                <c:pt idx="5593">
                  <c:v>1577</c:v>
                </c:pt>
                <c:pt idx="5594">
                  <c:v>1577</c:v>
                </c:pt>
                <c:pt idx="5595">
                  <c:v>1578</c:v>
                </c:pt>
                <c:pt idx="5596">
                  <c:v>1578</c:v>
                </c:pt>
                <c:pt idx="5597">
                  <c:v>1578</c:v>
                </c:pt>
                <c:pt idx="5598">
                  <c:v>1578</c:v>
                </c:pt>
                <c:pt idx="5599">
                  <c:v>1578</c:v>
                </c:pt>
                <c:pt idx="5600">
                  <c:v>1578</c:v>
                </c:pt>
                <c:pt idx="5601">
                  <c:v>1578</c:v>
                </c:pt>
                <c:pt idx="5602">
                  <c:v>1578</c:v>
                </c:pt>
                <c:pt idx="5603">
                  <c:v>1578</c:v>
                </c:pt>
                <c:pt idx="5604">
                  <c:v>1578</c:v>
                </c:pt>
                <c:pt idx="5605">
                  <c:v>1578</c:v>
                </c:pt>
                <c:pt idx="5606">
                  <c:v>1579</c:v>
                </c:pt>
                <c:pt idx="5607">
                  <c:v>1580</c:v>
                </c:pt>
                <c:pt idx="5608">
                  <c:v>1580</c:v>
                </c:pt>
                <c:pt idx="5609">
                  <c:v>1580</c:v>
                </c:pt>
                <c:pt idx="5610">
                  <c:v>1581</c:v>
                </c:pt>
                <c:pt idx="5611">
                  <c:v>1582</c:v>
                </c:pt>
                <c:pt idx="5612">
                  <c:v>1583</c:v>
                </c:pt>
                <c:pt idx="5613">
                  <c:v>1584</c:v>
                </c:pt>
                <c:pt idx="5614">
                  <c:v>1585</c:v>
                </c:pt>
                <c:pt idx="5615">
                  <c:v>1585</c:v>
                </c:pt>
                <c:pt idx="5616">
                  <c:v>1585</c:v>
                </c:pt>
                <c:pt idx="5617">
                  <c:v>1585</c:v>
                </c:pt>
                <c:pt idx="5618">
                  <c:v>1585</c:v>
                </c:pt>
                <c:pt idx="5619">
                  <c:v>1585</c:v>
                </c:pt>
                <c:pt idx="5620">
                  <c:v>1585</c:v>
                </c:pt>
                <c:pt idx="5621">
                  <c:v>1585</c:v>
                </c:pt>
                <c:pt idx="5622">
                  <c:v>1585</c:v>
                </c:pt>
                <c:pt idx="5623">
                  <c:v>1585</c:v>
                </c:pt>
                <c:pt idx="5624">
                  <c:v>1585</c:v>
                </c:pt>
                <c:pt idx="5625">
                  <c:v>1585</c:v>
                </c:pt>
                <c:pt idx="5626">
                  <c:v>1586</c:v>
                </c:pt>
                <c:pt idx="5627">
                  <c:v>1587</c:v>
                </c:pt>
                <c:pt idx="5628">
                  <c:v>1587</c:v>
                </c:pt>
                <c:pt idx="5629">
                  <c:v>1588</c:v>
                </c:pt>
                <c:pt idx="5630">
                  <c:v>1589</c:v>
                </c:pt>
                <c:pt idx="5631">
                  <c:v>1589</c:v>
                </c:pt>
                <c:pt idx="5632">
                  <c:v>1590</c:v>
                </c:pt>
                <c:pt idx="5633">
                  <c:v>1591</c:v>
                </c:pt>
                <c:pt idx="5634">
                  <c:v>1591</c:v>
                </c:pt>
                <c:pt idx="5635">
                  <c:v>1591</c:v>
                </c:pt>
                <c:pt idx="5636">
                  <c:v>1591</c:v>
                </c:pt>
                <c:pt idx="5637">
                  <c:v>1591</c:v>
                </c:pt>
                <c:pt idx="5638">
                  <c:v>1591</c:v>
                </c:pt>
                <c:pt idx="5639">
                  <c:v>1591</c:v>
                </c:pt>
                <c:pt idx="5640">
                  <c:v>1591</c:v>
                </c:pt>
                <c:pt idx="5641">
                  <c:v>1591</c:v>
                </c:pt>
                <c:pt idx="5642">
                  <c:v>1591</c:v>
                </c:pt>
                <c:pt idx="5643">
                  <c:v>1592</c:v>
                </c:pt>
                <c:pt idx="5644">
                  <c:v>1592</c:v>
                </c:pt>
                <c:pt idx="5645">
                  <c:v>1592</c:v>
                </c:pt>
                <c:pt idx="5646">
                  <c:v>1592</c:v>
                </c:pt>
                <c:pt idx="5647">
                  <c:v>1592</c:v>
                </c:pt>
                <c:pt idx="5648">
                  <c:v>1593</c:v>
                </c:pt>
                <c:pt idx="5649">
                  <c:v>1593</c:v>
                </c:pt>
                <c:pt idx="5650">
                  <c:v>1593</c:v>
                </c:pt>
                <c:pt idx="5651">
                  <c:v>1593</c:v>
                </c:pt>
                <c:pt idx="5652">
                  <c:v>1593</c:v>
                </c:pt>
                <c:pt idx="5653">
                  <c:v>1593</c:v>
                </c:pt>
                <c:pt idx="5654">
                  <c:v>1593</c:v>
                </c:pt>
                <c:pt idx="5655">
                  <c:v>1593</c:v>
                </c:pt>
                <c:pt idx="5656">
                  <c:v>1594</c:v>
                </c:pt>
                <c:pt idx="5657">
                  <c:v>1594</c:v>
                </c:pt>
                <c:pt idx="5658">
                  <c:v>1594</c:v>
                </c:pt>
                <c:pt idx="5659">
                  <c:v>1594</c:v>
                </c:pt>
                <c:pt idx="5660">
                  <c:v>1594</c:v>
                </c:pt>
                <c:pt idx="5661">
                  <c:v>1594</c:v>
                </c:pt>
                <c:pt idx="5662">
                  <c:v>1595</c:v>
                </c:pt>
                <c:pt idx="5663">
                  <c:v>1595</c:v>
                </c:pt>
                <c:pt idx="5664">
                  <c:v>1595</c:v>
                </c:pt>
                <c:pt idx="5665">
                  <c:v>1596</c:v>
                </c:pt>
                <c:pt idx="5666">
                  <c:v>1597</c:v>
                </c:pt>
                <c:pt idx="5667">
                  <c:v>1597</c:v>
                </c:pt>
                <c:pt idx="5668">
                  <c:v>1597</c:v>
                </c:pt>
                <c:pt idx="5669">
                  <c:v>1598</c:v>
                </c:pt>
                <c:pt idx="5670">
                  <c:v>1598</c:v>
                </c:pt>
                <c:pt idx="5671">
                  <c:v>1598</c:v>
                </c:pt>
                <c:pt idx="5672">
                  <c:v>1598</c:v>
                </c:pt>
                <c:pt idx="5673">
                  <c:v>1598</c:v>
                </c:pt>
                <c:pt idx="5674">
                  <c:v>1599</c:v>
                </c:pt>
                <c:pt idx="5675">
                  <c:v>1600</c:v>
                </c:pt>
                <c:pt idx="5676">
                  <c:v>1601</c:v>
                </c:pt>
                <c:pt idx="5677">
                  <c:v>1602</c:v>
                </c:pt>
                <c:pt idx="5678">
                  <c:v>1602</c:v>
                </c:pt>
                <c:pt idx="5679">
                  <c:v>1603</c:v>
                </c:pt>
                <c:pt idx="5680">
                  <c:v>1603</c:v>
                </c:pt>
                <c:pt idx="5681">
                  <c:v>1604</c:v>
                </c:pt>
                <c:pt idx="5682">
                  <c:v>1604</c:v>
                </c:pt>
                <c:pt idx="5683">
                  <c:v>1605</c:v>
                </c:pt>
                <c:pt idx="5684">
                  <c:v>1606</c:v>
                </c:pt>
                <c:pt idx="5685">
                  <c:v>1606</c:v>
                </c:pt>
                <c:pt idx="5686">
                  <c:v>1606</c:v>
                </c:pt>
                <c:pt idx="5687">
                  <c:v>1606</c:v>
                </c:pt>
                <c:pt idx="5688">
                  <c:v>1606</c:v>
                </c:pt>
                <c:pt idx="5689">
                  <c:v>1606</c:v>
                </c:pt>
                <c:pt idx="5690">
                  <c:v>1606</c:v>
                </c:pt>
                <c:pt idx="5691">
                  <c:v>1606</c:v>
                </c:pt>
                <c:pt idx="5692">
                  <c:v>1607</c:v>
                </c:pt>
                <c:pt idx="5693">
                  <c:v>1608</c:v>
                </c:pt>
                <c:pt idx="5694">
                  <c:v>1608</c:v>
                </c:pt>
                <c:pt idx="5695">
                  <c:v>1609</c:v>
                </c:pt>
                <c:pt idx="5696">
                  <c:v>1609</c:v>
                </c:pt>
                <c:pt idx="5697">
                  <c:v>1609</c:v>
                </c:pt>
                <c:pt idx="5698">
                  <c:v>1610</c:v>
                </c:pt>
                <c:pt idx="5699">
                  <c:v>1611</c:v>
                </c:pt>
                <c:pt idx="5700">
                  <c:v>1612</c:v>
                </c:pt>
                <c:pt idx="5701">
                  <c:v>1612</c:v>
                </c:pt>
                <c:pt idx="5702">
                  <c:v>1612</c:v>
                </c:pt>
                <c:pt idx="5703">
                  <c:v>1612</c:v>
                </c:pt>
                <c:pt idx="5704">
                  <c:v>1612</c:v>
                </c:pt>
                <c:pt idx="5705">
                  <c:v>1612</c:v>
                </c:pt>
                <c:pt idx="5706">
                  <c:v>1612</c:v>
                </c:pt>
                <c:pt idx="5707">
                  <c:v>1612</c:v>
                </c:pt>
                <c:pt idx="5708">
                  <c:v>1612</c:v>
                </c:pt>
                <c:pt idx="5709">
                  <c:v>1612</c:v>
                </c:pt>
                <c:pt idx="5710">
                  <c:v>1612</c:v>
                </c:pt>
                <c:pt idx="5711">
                  <c:v>1612</c:v>
                </c:pt>
                <c:pt idx="5712">
                  <c:v>1612</c:v>
                </c:pt>
                <c:pt idx="5713">
                  <c:v>1612</c:v>
                </c:pt>
                <c:pt idx="5714">
                  <c:v>1612</c:v>
                </c:pt>
                <c:pt idx="5715">
                  <c:v>1612</c:v>
                </c:pt>
                <c:pt idx="5716">
                  <c:v>1612</c:v>
                </c:pt>
                <c:pt idx="5717">
                  <c:v>1612</c:v>
                </c:pt>
                <c:pt idx="5718">
                  <c:v>1612</c:v>
                </c:pt>
                <c:pt idx="5719">
                  <c:v>1612</c:v>
                </c:pt>
                <c:pt idx="5720">
                  <c:v>1612</c:v>
                </c:pt>
                <c:pt idx="5721">
                  <c:v>1612</c:v>
                </c:pt>
                <c:pt idx="5722">
                  <c:v>1612</c:v>
                </c:pt>
                <c:pt idx="5723">
                  <c:v>1612</c:v>
                </c:pt>
                <c:pt idx="5724">
                  <c:v>1612</c:v>
                </c:pt>
                <c:pt idx="5725">
                  <c:v>1612</c:v>
                </c:pt>
                <c:pt idx="5726">
                  <c:v>1612</c:v>
                </c:pt>
                <c:pt idx="5727">
                  <c:v>1613</c:v>
                </c:pt>
                <c:pt idx="5728">
                  <c:v>1614</c:v>
                </c:pt>
                <c:pt idx="5729">
                  <c:v>1614</c:v>
                </c:pt>
                <c:pt idx="5730">
                  <c:v>1615</c:v>
                </c:pt>
                <c:pt idx="5731">
                  <c:v>1616</c:v>
                </c:pt>
                <c:pt idx="5732">
                  <c:v>1617</c:v>
                </c:pt>
                <c:pt idx="5733">
                  <c:v>1618</c:v>
                </c:pt>
                <c:pt idx="5734">
                  <c:v>1619</c:v>
                </c:pt>
                <c:pt idx="5735">
                  <c:v>1619</c:v>
                </c:pt>
                <c:pt idx="5736">
                  <c:v>1620</c:v>
                </c:pt>
                <c:pt idx="5737">
                  <c:v>1620</c:v>
                </c:pt>
                <c:pt idx="5738">
                  <c:v>1620</c:v>
                </c:pt>
                <c:pt idx="5739">
                  <c:v>1620</c:v>
                </c:pt>
                <c:pt idx="5740">
                  <c:v>1620</c:v>
                </c:pt>
                <c:pt idx="5741">
                  <c:v>1620</c:v>
                </c:pt>
                <c:pt idx="5742">
                  <c:v>1621</c:v>
                </c:pt>
                <c:pt idx="5743">
                  <c:v>1621</c:v>
                </c:pt>
                <c:pt idx="5744">
                  <c:v>1621</c:v>
                </c:pt>
                <c:pt idx="5745">
                  <c:v>1621</c:v>
                </c:pt>
                <c:pt idx="5746">
                  <c:v>1622</c:v>
                </c:pt>
                <c:pt idx="5747">
                  <c:v>1623</c:v>
                </c:pt>
                <c:pt idx="5748">
                  <c:v>1623</c:v>
                </c:pt>
                <c:pt idx="5749">
                  <c:v>1623</c:v>
                </c:pt>
                <c:pt idx="5750">
                  <c:v>1624</c:v>
                </c:pt>
                <c:pt idx="5751">
                  <c:v>1624</c:v>
                </c:pt>
                <c:pt idx="5752">
                  <c:v>1624</c:v>
                </c:pt>
                <c:pt idx="5753">
                  <c:v>1624</c:v>
                </c:pt>
                <c:pt idx="5754">
                  <c:v>1624</c:v>
                </c:pt>
                <c:pt idx="5755">
                  <c:v>1624</c:v>
                </c:pt>
                <c:pt idx="5756">
                  <c:v>1624</c:v>
                </c:pt>
                <c:pt idx="5757">
                  <c:v>1624</c:v>
                </c:pt>
                <c:pt idx="5758">
                  <c:v>1624</c:v>
                </c:pt>
                <c:pt idx="5759">
                  <c:v>1624</c:v>
                </c:pt>
                <c:pt idx="5760">
                  <c:v>1624</c:v>
                </c:pt>
                <c:pt idx="5761">
                  <c:v>1624</c:v>
                </c:pt>
                <c:pt idx="5762">
                  <c:v>1624</c:v>
                </c:pt>
                <c:pt idx="5763">
                  <c:v>1624</c:v>
                </c:pt>
                <c:pt idx="5764">
                  <c:v>1624</c:v>
                </c:pt>
                <c:pt idx="5765">
                  <c:v>1624</c:v>
                </c:pt>
                <c:pt idx="5766">
                  <c:v>1625</c:v>
                </c:pt>
                <c:pt idx="5767">
                  <c:v>1625</c:v>
                </c:pt>
                <c:pt idx="5768">
                  <c:v>1625</c:v>
                </c:pt>
                <c:pt idx="5769">
                  <c:v>1625</c:v>
                </c:pt>
                <c:pt idx="5770">
                  <c:v>1625</c:v>
                </c:pt>
                <c:pt idx="5771">
                  <c:v>1625</c:v>
                </c:pt>
                <c:pt idx="5772">
                  <c:v>1625</c:v>
                </c:pt>
                <c:pt idx="5773">
                  <c:v>1625</c:v>
                </c:pt>
                <c:pt idx="5774">
                  <c:v>1625</c:v>
                </c:pt>
                <c:pt idx="5775">
                  <c:v>1625</c:v>
                </c:pt>
                <c:pt idx="5776">
                  <c:v>1625</c:v>
                </c:pt>
                <c:pt idx="5777">
                  <c:v>1625</c:v>
                </c:pt>
                <c:pt idx="5778">
                  <c:v>1625</c:v>
                </c:pt>
                <c:pt idx="5779">
                  <c:v>1625</c:v>
                </c:pt>
                <c:pt idx="5780">
                  <c:v>1625</c:v>
                </c:pt>
                <c:pt idx="5781">
                  <c:v>1625</c:v>
                </c:pt>
                <c:pt idx="5782">
                  <c:v>1625</c:v>
                </c:pt>
                <c:pt idx="5783">
                  <c:v>1625</c:v>
                </c:pt>
                <c:pt idx="5784">
                  <c:v>1625</c:v>
                </c:pt>
                <c:pt idx="5785">
                  <c:v>1625</c:v>
                </c:pt>
                <c:pt idx="5786">
                  <c:v>1625</c:v>
                </c:pt>
                <c:pt idx="5787">
                  <c:v>1625</c:v>
                </c:pt>
                <c:pt idx="5788">
                  <c:v>1625</c:v>
                </c:pt>
                <c:pt idx="5789">
                  <c:v>1625</c:v>
                </c:pt>
                <c:pt idx="5790">
                  <c:v>1625</c:v>
                </c:pt>
                <c:pt idx="5791">
                  <c:v>1625</c:v>
                </c:pt>
                <c:pt idx="5792">
                  <c:v>1625</c:v>
                </c:pt>
                <c:pt idx="5793">
                  <c:v>1625</c:v>
                </c:pt>
                <c:pt idx="5794">
                  <c:v>1625</c:v>
                </c:pt>
                <c:pt idx="5795">
                  <c:v>1625</c:v>
                </c:pt>
                <c:pt idx="5796">
                  <c:v>1625</c:v>
                </c:pt>
                <c:pt idx="5797">
                  <c:v>1625</c:v>
                </c:pt>
                <c:pt idx="5798">
                  <c:v>1625</c:v>
                </c:pt>
                <c:pt idx="5799">
                  <c:v>1625</c:v>
                </c:pt>
                <c:pt idx="5800">
                  <c:v>1625</c:v>
                </c:pt>
                <c:pt idx="5801">
                  <c:v>1625</c:v>
                </c:pt>
                <c:pt idx="5802">
                  <c:v>1625</c:v>
                </c:pt>
                <c:pt idx="5803">
                  <c:v>1625</c:v>
                </c:pt>
                <c:pt idx="5804">
                  <c:v>1625</c:v>
                </c:pt>
                <c:pt idx="5805">
                  <c:v>1625</c:v>
                </c:pt>
                <c:pt idx="5806">
                  <c:v>1626</c:v>
                </c:pt>
                <c:pt idx="5807">
                  <c:v>1626</c:v>
                </c:pt>
                <c:pt idx="5808">
                  <c:v>1626</c:v>
                </c:pt>
                <c:pt idx="5809">
                  <c:v>1626</c:v>
                </c:pt>
                <c:pt idx="5810">
                  <c:v>1626</c:v>
                </c:pt>
                <c:pt idx="5811">
                  <c:v>1626</c:v>
                </c:pt>
                <c:pt idx="5812">
                  <c:v>1626</c:v>
                </c:pt>
                <c:pt idx="5813">
                  <c:v>1627</c:v>
                </c:pt>
                <c:pt idx="5814">
                  <c:v>1627</c:v>
                </c:pt>
                <c:pt idx="5815">
                  <c:v>1627</c:v>
                </c:pt>
                <c:pt idx="5816">
                  <c:v>1627</c:v>
                </c:pt>
                <c:pt idx="5817">
                  <c:v>1627</c:v>
                </c:pt>
                <c:pt idx="5818">
                  <c:v>1627</c:v>
                </c:pt>
                <c:pt idx="5819">
                  <c:v>1628</c:v>
                </c:pt>
                <c:pt idx="5820">
                  <c:v>1628</c:v>
                </c:pt>
                <c:pt idx="5821">
                  <c:v>1628</c:v>
                </c:pt>
                <c:pt idx="5822">
                  <c:v>1628</c:v>
                </c:pt>
                <c:pt idx="5823">
                  <c:v>1628</c:v>
                </c:pt>
                <c:pt idx="5824">
                  <c:v>1628</c:v>
                </c:pt>
                <c:pt idx="5825">
                  <c:v>1628</c:v>
                </c:pt>
                <c:pt idx="5826">
                  <c:v>1628</c:v>
                </c:pt>
                <c:pt idx="5827">
                  <c:v>1628</c:v>
                </c:pt>
                <c:pt idx="5828">
                  <c:v>1628</c:v>
                </c:pt>
                <c:pt idx="5829">
                  <c:v>1628</c:v>
                </c:pt>
                <c:pt idx="5830">
                  <c:v>1628</c:v>
                </c:pt>
                <c:pt idx="5831">
                  <c:v>1628</c:v>
                </c:pt>
                <c:pt idx="5832">
                  <c:v>1628</c:v>
                </c:pt>
                <c:pt idx="5833">
                  <c:v>1628</c:v>
                </c:pt>
                <c:pt idx="5834">
                  <c:v>1628</c:v>
                </c:pt>
                <c:pt idx="5835">
                  <c:v>1628</c:v>
                </c:pt>
                <c:pt idx="5836">
                  <c:v>1628</c:v>
                </c:pt>
                <c:pt idx="5837">
                  <c:v>1629</c:v>
                </c:pt>
                <c:pt idx="5838">
                  <c:v>1629</c:v>
                </c:pt>
                <c:pt idx="5839">
                  <c:v>1629</c:v>
                </c:pt>
                <c:pt idx="5840">
                  <c:v>1629</c:v>
                </c:pt>
                <c:pt idx="5841">
                  <c:v>1629</c:v>
                </c:pt>
                <c:pt idx="5842">
                  <c:v>1629</c:v>
                </c:pt>
                <c:pt idx="5843">
                  <c:v>1629</c:v>
                </c:pt>
                <c:pt idx="5844">
                  <c:v>1630</c:v>
                </c:pt>
                <c:pt idx="5845">
                  <c:v>1630</c:v>
                </c:pt>
                <c:pt idx="5846">
                  <c:v>1631</c:v>
                </c:pt>
                <c:pt idx="5847">
                  <c:v>1631</c:v>
                </c:pt>
                <c:pt idx="5848">
                  <c:v>1632</c:v>
                </c:pt>
                <c:pt idx="5849">
                  <c:v>1633</c:v>
                </c:pt>
                <c:pt idx="5850">
                  <c:v>1634</c:v>
                </c:pt>
                <c:pt idx="5851">
                  <c:v>1634</c:v>
                </c:pt>
                <c:pt idx="5852">
                  <c:v>1634</c:v>
                </c:pt>
                <c:pt idx="5853">
                  <c:v>1634</c:v>
                </c:pt>
                <c:pt idx="5854">
                  <c:v>1634</c:v>
                </c:pt>
                <c:pt idx="5855">
                  <c:v>1634</c:v>
                </c:pt>
                <c:pt idx="5856">
                  <c:v>1634</c:v>
                </c:pt>
                <c:pt idx="5857">
                  <c:v>1634</c:v>
                </c:pt>
                <c:pt idx="5858">
                  <c:v>1634</c:v>
                </c:pt>
                <c:pt idx="5859">
                  <c:v>1635</c:v>
                </c:pt>
                <c:pt idx="5860">
                  <c:v>1636</c:v>
                </c:pt>
                <c:pt idx="5861">
                  <c:v>1636</c:v>
                </c:pt>
                <c:pt idx="5862">
                  <c:v>1637</c:v>
                </c:pt>
                <c:pt idx="5863">
                  <c:v>1638</c:v>
                </c:pt>
                <c:pt idx="5864">
                  <c:v>1639</c:v>
                </c:pt>
                <c:pt idx="5865">
                  <c:v>1640</c:v>
                </c:pt>
                <c:pt idx="5866">
                  <c:v>1640</c:v>
                </c:pt>
                <c:pt idx="5867">
                  <c:v>1640</c:v>
                </c:pt>
                <c:pt idx="5868">
                  <c:v>1640</c:v>
                </c:pt>
                <c:pt idx="5869">
                  <c:v>1640</c:v>
                </c:pt>
                <c:pt idx="5870">
                  <c:v>1640</c:v>
                </c:pt>
                <c:pt idx="5871">
                  <c:v>1640</c:v>
                </c:pt>
                <c:pt idx="5872">
                  <c:v>1641</c:v>
                </c:pt>
                <c:pt idx="5873">
                  <c:v>1641</c:v>
                </c:pt>
                <c:pt idx="5874">
                  <c:v>1642</c:v>
                </c:pt>
                <c:pt idx="5875">
                  <c:v>1642</c:v>
                </c:pt>
                <c:pt idx="5876">
                  <c:v>1642</c:v>
                </c:pt>
                <c:pt idx="5877">
                  <c:v>1642</c:v>
                </c:pt>
                <c:pt idx="5878">
                  <c:v>1642</c:v>
                </c:pt>
                <c:pt idx="5879">
                  <c:v>1642</c:v>
                </c:pt>
                <c:pt idx="5880">
                  <c:v>1642</c:v>
                </c:pt>
                <c:pt idx="5881">
                  <c:v>1643</c:v>
                </c:pt>
                <c:pt idx="5882">
                  <c:v>1643</c:v>
                </c:pt>
                <c:pt idx="5883">
                  <c:v>1644</c:v>
                </c:pt>
                <c:pt idx="5884">
                  <c:v>1644</c:v>
                </c:pt>
                <c:pt idx="5885">
                  <c:v>1644</c:v>
                </c:pt>
                <c:pt idx="5886">
                  <c:v>1644</c:v>
                </c:pt>
                <c:pt idx="5887">
                  <c:v>1644</c:v>
                </c:pt>
                <c:pt idx="5888">
                  <c:v>1644</c:v>
                </c:pt>
                <c:pt idx="5889">
                  <c:v>1645</c:v>
                </c:pt>
                <c:pt idx="5890">
                  <c:v>1646</c:v>
                </c:pt>
                <c:pt idx="5891">
                  <c:v>1647</c:v>
                </c:pt>
                <c:pt idx="5892">
                  <c:v>1648</c:v>
                </c:pt>
                <c:pt idx="5893">
                  <c:v>1649</c:v>
                </c:pt>
                <c:pt idx="5894">
                  <c:v>1649</c:v>
                </c:pt>
                <c:pt idx="5895">
                  <c:v>1650</c:v>
                </c:pt>
                <c:pt idx="5896">
                  <c:v>1651</c:v>
                </c:pt>
                <c:pt idx="5897">
                  <c:v>1652</c:v>
                </c:pt>
                <c:pt idx="5898">
                  <c:v>1653</c:v>
                </c:pt>
                <c:pt idx="5899">
                  <c:v>1654</c:v>
                </c:pt>
                <c:pt idx="5900">
                  <c:v>1654</c:v>
                </c:pt>
                <c:pt idx="5901">
                  <c:v>1654</c:v>
                </c:pt>
                <c:pt idx="5902">
                  <c:v>1654</c:v>
                </c:pt>
                <c:pt idx="5903">
                  <c:v>1654</c:v>
                </c:pt>
                <c:pt idx="5904">
                  <c:v>1654</c:v>
                </c:pt>
                <c:pt idx="5905">
                  <c:v>1654</c:v>
                </c:pt>
                <c:pt idx="5906">
                  <c:v>1654</c:v>
                </c:pt>
                <c:pt idx="5907">
                  <c:v>1654</c:v>
                </c:pt>
                <c:pt idx="5908">
                  <c:v>1654</c:v>
                </c:pt>
                <c:pt idx="5909">
                  <c:v>1654</c:v>
                </c:pt>
                <c:pt idx="5910">
                  <c:v>1654</c:v>
                </c:pt>
                <c:pt idx="5911">
                  <c:v>1654</c:v>
                </c:pt>
                <c:pt idx="5912">
                  <c:v>1654</c:v>
                </c:pt>
                <c:pt idx="5913">
                  <c:v>1654</c:v>
                </c:pt>
                <c:pt idx="5914">
                  <c:v>1654</c:v>
                </c:pt>
                <c:pt idx="5915">
                  <c:v>1655</c:v>
                </c:pt>
                <c:pt idx="5916">
                  <c:v>1655</c:v>
                </c:pt>
                <c:pt idx="5917">
                  <c:v>1656</c:v>
                </c:pt>
                <c:pt idx="5918">
                  <c:v>1656</c:v>
                </c:pt>
                <c:pt idx="5919">
                  <c:v>1656</c:v>
                </c:pt>
                <c:pt idx="5920">
                  <c:v>1656</c:v>
                </c:pt>
                <c:pt idx="5921">
                  <c:v>1657</c:v>
                </c:pt>
                <c:pt idx="5922">
                  <c:v>1657</c:v>
                </c:pt>
                <c:pt idx="5923">
                  <c:v>1657</c:v>
                </c:pt>
                <c:pt idx="5924">
                  <c:v>1657</c:v>
                </c:pt>
                <c:pt idx="5925">
                  <c:v>1657</c:v>
                </c:pt>
                <c:pt idx="5926">
                  <c:v>1657</c:v>
                </c:pt>
                <c:pt idx="5927">
                  <c:v>1657</c:v>
                </c:pt>
                <c:pt idx="5928">
                  <c:v>1657</c:v>
                </c:pt>
                <c:pt idx="5929">
                  <c:v>1657</c:v>
                </c:pt>
                <c:pt idx="5930">
                  <c:v>1657</c:v>
                </c:pt>
                <c:pt idx="5931">
                  <c:v>1658</c:v>
                </c:pt>
                <c:pt idx="5932">
                  <c:v>1659</c:v>
                </c:pt>
                <c:pt idx="5933">
                  <c:v>1659</c:v>
                </c:pt>
                <c:pt idx="5934">
                  <c:v>1660</c:v>
                </c:pt>
                <c:pt idx="5935">
                  <c:v>1661</c:v>
                </c:pt>
                <c:pt idx="5936">
                  <c:v>1662</c:v>
                </c:pt>
                <c:pt idx="5937">
                  <c:v>1662</c:v>
                </c:pt>
                <c:pt idx="5938">
                  <c:v>1663</c:v>
                </c:pt>
                <c:pt idx="5939">
                  <c:v>1663</c:v>
                </c:pt>
                <c:pt idx="5940">
                  <c:v>1663</c:v>
                </c:pt>
                <c:pt idx="5941">
                  <c:v>1663</c:v>
                </c:pt>
                <c:pt idx="5942">
                  <c:v>1663</c:v>
                </c:pt>
                <c:pt idx="5943">
                  <c:v>1663</c:v>
                </c:pt>
                <c:pt idx="5944">
                  <c:v>1663</c:v>
                </c:pt>
                <c:pt idx="5945">
                  <c:v>1664</c:v>
                </c:pt>
                <c:pt idx="5946">
                  <c:v>1664</c:v>
                </c:pt>
                <c:pt idx="5947">
                  <c:v>1664</c:v>
                </c:pt>
                <c:pt idx="5948">
                  <c:v>1665</c:v>
                </c:pt>
                <c:pt idx="5949">
                  <c:v>1665</c:v>
                </c:pt>
                <c:pt idx="5950">
                  <c:v>1665</c:v>
                </c:pt>
                <c:pt idx="5951">
                  <c:v>1665</c:v>
                </c:pt>
                <c:pt idx="5952">
                  <c:v>1665</c:v>
                </c:pt>
                <c:pt idx="5953">
                  <c:v>1666</c:v>
                </c:pt>
                <c:pt idx="5954">
                  <c:v>1666</c:v>
                </c:pt>
                <c:pt idx="5955">
                  <c:v>1666</c:v>
                </c:pt>
                <c:pt idx="5956">
                  <c:v>1666</c:v>
                </c:pt>
                <c:pt idx="5957">
                  <c:v>1666</c:v>
                </c:pt>
                <c:pt idx="5958">
                  <c:v>1666</c:v>
                </c:pt>
                <c:pt idx="5959">
                  <c:v>1666</c:v>
                </c:pt>
                <c:pt idx="5960">
                  <c:v>1666</c:v>
                </c:pt>
                <c:pt idx="5961">
                  <c:v>1666</c:v>
                </c:pt>
                <c:pt idx="5962">
                  <c:v>1667</c:v>
                </c:pt>
                <c:pt idx="5963">
                  <c:v>1668</c:v>
                </c:pt>
                <c:pt idx="5964">
                  <c:v>1668</c:v>
                </c:pt>
                <c:pt idx="5965">
                  <c:v>1669</c:v>
                </c:pt>
                <c:pt idx="5966">
                  <c:v>1670</c:v>
                </c:pt>
                <c:pt idx="5967">
                  <c:v>1670</c:v>
                </c:pt>
                <c:pt idx="5968">
                  <c:v>1671</c:v>
                </c:pt>
                <c:pt idx="5969">
                  <c:v>1671</c:v>
                </c:pt>
                <c:pt idx="5970">
                  <c:v>1671</c:v>
                </c:pt>
                <c:pt idx="5971">
                  <c:v>1672</c:v>
                </c:pt>
                <c:pt idx="5972">
                  <c:v>1673</c:v>
                </c:pt>
                <c:pt idx="5973">
                  <c:v>1673</c:v>
                </c:pt>
                <c:pt idx="5974">
                  <c:v>1673</c:v>
                </c:pt>
                <c:pt idx="5975">
                  <c:v>1673</c:v>
                </c:pt>
                <c:pt idx="5976">
                  <c:v>1673</c:v>
                </c:pt>
                <c:pt idx="5977">
                  <c:v>1674</c:v>
                </c:pt>
                <c:pt idx="5978">
                  <c:v>1675</c:v>
                </c:pt>
                <c:pt idx="5979">
                  <c:v>1676</c:v>
                </c:pt>
                <c:pt idx="5980">
                  <c:v>1676</c:v>
                </c:pt>
                <c:pt idx="5981">
                  <c:v>1676</c:v>
                </c:pt>
                <c:pt idx="5982">
                  <c:v>1677</c:v>
                </c:pt>
                <c:pt idx="5983">
                  <c:v>1677</c:v>
                </c:pt>
                <c:pt idx="5984">
                  <c:v>1677</c:v>
                </c:pt>
                <c:pt idx="5985">
                  <c:v>1677</c:v>
                </c:pt>
                <c:pt idx="5986">
                  <c:v>1678</c:v>
                </c:pt>
                <c:pt idx="5987">
                  <c:v>1678</c:v>
                </c:pt>
                <c:pt idx="5988">
                  <c:v>1678</c:v>
                </c:pt>
                <c:pt idx="5989">
                  <c:v>1679</c:v>
                </c:pt>
                <c:pt idx="5990">
                  <c:v>1680</c:v>
                </c:pt>
                <c:pt idx="5991">
                  <c:v>1681</c:v>
                </c:pt>
                <c:pt idx="5992">
                  <c:v>1681</c:v>
                </c:pt>
                <c:pt idx="5993">
                  <c:v>1681</c:v>
                </c:pt>
                <c:pt idx="5994">
                  <c:v>1682</c:v>
                </c:pt>
                <c:pt idx="5995">
                  <c:v>1682</c:v>
                </c:pt>
                <c:pt idx="5996">
                  <c:v>1682</c:v>
                </c:pt>
                <c:pt idx="5997">
                  <c:v>1682</c:v>
                </c:pt>
                <c:pt idx="5998">
                  <c:v>1683</c:v>
                </c:pt>
                <c:pt idx="5999">
                  <c:v>1683</c:v>
                </c:pt>
                <c:pt idx="6000">
                  <c:v>1683</c:v>
                </c:pt>
                <c:pt idx="6001">
                  <c:v>1683</c:v>
                </c:pt>
                <c:pt idx="6002">
                  <c:v>1683</c:v>
                </c:pt>
                <c:pt idx="6003">
                  <c:v>1684</c:v>
                </c:pt>
                <c:pt idx="6004">
                  <c:v>1684</c:v>
                </c:pt>
                <c:pt idx="6005">
                  <c:v>1684</c:v>
                </c:pt>
                <c:pt idx="6006">
                  <c:v>1684</c:v>
                </c:pt>
                <c:pt idx="6007">
                  <c:v>1684</c:v>
                </c:pt>
                <c:pt idx="6008">
                  <c:v>1685</c:v>
                </c:pt>
                <c:pt idx="6009">
                  <c:v>1686</c:v>
                </c:pt>
                <c:pt idx="6010">
                  <c:v>1686</c:v>
                </c:pt>
                <c:pt idx="6011">
                  <c:v>1686</c:v>
                </c:pt>
                <c:pt idx="6012">
                  <c:v>1687</c:v>
                </c:pt>
                <c:pt idx="6013">
                  <c:v>1688</c:v>
                </c:pt>
                <c:pt idx="6014">
                  <c:v>1689</c:v>
                </c:pt>
                <c:pt idx="6015">
                  <c:v>1690</c:v>
                </c:pt>
                <c:pt idx="6016">
                  <c:v>1691</c:v>
                </c:pt>
                <c:pt idx="6017">
                  <c:v>1692</c:v>
                </c:pt>
                <c:pt idx="6018">
                  <c:v>1692</c:v>
                </c:pt>
                <c:pt idx="6019">
                  <c:v>1692</c:v>
                </c:pt>
                <c:pt idx="6020">
                  <c:v>1693</c:v>
                </c:pt>
                <c:pt idx="6021">
                  <c:v>1693</c:v>
                </c:pt>
                <c:pt idx="6022">
                  <c:v>1694</c:v>
                </c:pt>
                <c:pt idx="6023">
                  <c:v>1695</c:v>
                </c:pt>
                <c:pt idx="6024">
                  <c:v>1695</c:v>
                </c:pt>
                <c:pt idx="6025">
                  <c:v>1695</c:v>
                </c:pt>
                <c:pt idx="6026">
                  <c:v>1696</c:v>
                </c:pt>
                <c:pt idx="6027">
                  <c:v>1696</c:v>
                </c:pt>
                <c:pt idx="6028">
                  <c:v>1697</c:v>
                </c:pt>
                <c:pt idx="6029">
                  <c:v>1698</c:v>
                </c:pt>
                <c:pt idx="6030">
                  <c:v>1699</c:v>
                </c:pt>
                <c:pt idx="6031">
                  <c:v>1700</c:v>
                </c:pt>
                <c:pt idx="6032">
                  <c:v>1700</c:v>
                </c:pt>
                <c:pt idx="6033">
                  <c:v>1701</c:v>
                </c:pt>
                <c:pt idx="6034">
                  <c:v>1702</c:v>
                </c:pt>
                <c:pt idx="6035">
                  <c:v>1702</c:v>
                </c:pt>
                <c:pt idx="6036">
                  <c:v>1702</c:v>
                </c:pt>
                <c:pt idx="6037">
                  <c:v>1702</c:v>
                </c:pt>
                <c:pt idx="6038">
                  <c:v>1702</c:v>
                </c:pt>
                <c:pt idx="6039">
                  <c:v>1703</c:v>
                </c:pt>
                <c:pt idx="6040">
                  <c:v>1703</c:v>
                </c:pt>
                <c:pt idx="6041">
                  <c:v>1703</c:v>
                </c:pt>
                <c:pt idx="6042">
                  <c:v>1703</c:v>
                </c:pt>
                <c:pt idx="6043">
                  <c:v>1703</c:v>
                </c:pt>
                <c:pt idx="6044">
                  <c:v>1703</c:v>
                </c:pt>
                <c:pt idx="6045">
                  <c:v>1703</c:v>
                </c:pt>
                <c:pt idx="6046">
                  <c:v>1703</c:v>
                </c:pt>
                <c:pt idx="6047">
                  <c:v>1703</c:v>
                </c:pt>
                <c:pt idx="6048">
                  <c:v>1703</c:v>
                </c:pt>
                <c:pt idx="6049">
                  <c:v>1704</c:v>
                </c:pt>
                <c:pt idx="6050">
                  <c:v>1705</c:v>
                </c:pt>
                <c:pt idx="6051">
                  <c:v>1705</c:v>
                </c:pt>
                <c:pt idx="6052">
                  <c:v>1705</c:v>
                </c:pt>
                <c:pt idx="6053">
                  <c:v>1705</c:v>
                </c:pt>
                <c:pt idx="6054">
                  <c:v>1705</c:v>
                </c:pt>
                <c:pt idx="6055">
                  <c:v>1705</c:v>
                </c:pt>
                <c:pt idx="6056">
                  <c:v>1705</c:v>
                </c:pt>
                <c:pt idx="6057">
                  <c:v>1705</c:v>
                </c:pt>
                <c:pt idx="6058">
                  <c:v>1705</c:v>
                </c:pt>
                <c:pt idx="6059">
                  <c:v>1705</c:v>
                </c:pt>
                <c:pt idx="6060">
                  <c:v>1705</c:v>
                </c:pt>
                <c:pt idx="6061">
                  <c:v>1705</c:v>
                </c:pt>
                <c:pt idx="6062">
                  <c:v>1705</c:v>
                </c:pt>
                <c:pt idx="6063">
                  <c:v>1705</c:v>
                </c:pt>
                <c:pt idx="6064">
                  <c:v>1705</c:v>
                </c:pt>
                <c:pt idx="6065">
                  <c:v>1705</c:v>
                </c:pt>
                <c:pt idx="6066">
                  <c:v>1706</c:v>
                </c:pt>
                <c:pt idx="6067">
                  <c:v>1707</c:v>
                </c:pt>
                <c:pt idx="6068">
                  <c:v>1707</c:v>
                </c:pt>
                <c:pt idx="6069">
                  <c:v>1707</c:v>
                </c:pt>
                <c:pt idx="6070">
                  <c:v>1708</c:v>
                </c:pt>
                <c:pt idx="6071">
                  <c:v>1708</c:v>
                </c:pt>
                <c:pt idx="6072">
                  <c:v>1708</c:v>
                </c:pt>
                <c:pt idx="6073">
                  <c:v>1708</c:v>
                </c:pt>
                <c:pt idx="6074">
                  <c:v>1709</c:v>
                </c:pt>
                <c:pt idx="6075">
                  <c:v>1710</c:v>
                </c:pt>
                <c:pt idx="6076">
                  <c:v>1711</c:v>
                </c:pt>
                <c:pt idx="6077">
                  <c:v>1711</c:v>
                </c:pt>
                <c:pt idx="6078">
                  <c:v>1711</c:v>
                </c:pt>
                <c:pt idx="6079">
                  <c:v>1712</c:v>
                </c:pt>
                <c:pt idx="6080">
                  <c:v>1713</c:v>
                </c:pt>
                <c:pt idx="6081">
                  <c:v>1714</c:v>
                </c:pt>
                <c:pt idx="6082">
                  <c:v>1714</c:v>
                </c:pt>
                <c:pt idx="6083">
                  <c:v>1714</c:v>
                </c:pt>
                <c:pt idx="6084">
                  <c:v>1714</c:v>
                </c:pt>
                <c:pt idx="6085">
                  <c:v>1715</c:v>
                </c:pt>
                <c:pt idx="6086">
                  <c:v>1716</c:v>
                </c:pt>
                <c:pt idx="6087">
                  <c:v>1716</c:v>
                </c:pt>
                <c:pt idx="6088">
                  <c:v>1717</c:v>
                </c:pt>
                <c:pt idx="6089">
                  <c:v>1717</c:v>
                </c:pt>
                <c:pt idx="6090">
                  <c:v>1717</c:v>
                </c:pt>
                <c:pt idx="6091">
                  <c:v>1717</c:v>
                </c:pt>
                <c:pt idx="6092">
                  <c:v>1717</c:v>
                </c:pt>
                <c:pt idx="6093">
                  <c:v>1717</c:v>
                </c:pt>
                <c:pt idx="6094">
                  <c:v>1717</c:v>
                </c:pt>
                <c:pt idx="6095">
                  <c:v>1717</c:v>
                </c:pt>
                <c:pt idx="6096">
                  <c:v>1717</c:v>
                </c:pt>
                <c:pt idx="6097">
                  <c:v>1717</c:v>
                </c:pt>
                <c:pt idx="6098">
                  <c:v>1717</c:v>
                </c:pt>
                <c:pt idx="6099">
                  <c:v>1717</c:v>
                </c:pt>
                <c:pt idx="6100">
                  <c:v>1717</c:v>
                </c:pt>
                <c:pt idx="6101">
                  <c:v>1717</c:v>
                </c:pt>
                <c:pt idx="6102">
                  <c:v>1717</c:v>
                </c:pt>
                <c:pt idx="6103">
                  <c:v>1718</c:v>
                </c:pt>
                <c:pt idx="6104">
                  <c:v>1719</c:v>
                </c:pt>
                <c:pt idx="6105">
                  <c:v>1720</c:v>
                </c:pt>
                <c:pt idx="6106">
                  <c:v>1720</c:v>
                </c:pt>
                <c:pt idx="6107">
                  <c:v>1720</c:v>
                </c:pt>
                <c:pt idx="6108">
                  <c:v>1720</c:v>
                </c:pt>
                <c:pt idx="6109">
                  <c:v>1721</c:v>
                </c:pt>
                <c:pt idx="6110">
                  <c:v>1721</c:v>
                </c:pt>
                <c:pt idx="6111">
                  <c:v>1721</c:v>
                </c:pt>
                <c:pt idx="6112">
                  <c:v>1722</c:v>
                </c:pt>
                <c:pt idx="6113">
                  <c:v>1723</c:v>
                </c:pt>
                <c:pt idx="6114">
                  <c:v>1723</c:v>
                </c:pt>
                <c:pt idx="6115">
                  <c:v>1723</c:v>
                </c:pt>
                <c:pt idx="6116">
                  <c:v>1723</c:v>
                </c:pt>
                <c:pt idx="6117">
                  <c:v>1723</c:v>
                </c:pt>
                <c:pt idx="6118">
                  <c:v>1723</c:v>
                </c:pt>
                <c:pt idx="6119">
                  <c:v>1723</c:v>
                </c:pt>
                <c:pt idx="6120">
                  <c:v>1724</c:v>
                </c:pt>
                <c:pt idx="6121">
                  <c:v>1725</c:v>
                </c:pt>
                <c:pt idx="6122">
                  <c:v>1726</c:v>
                </c:pt>
                <c:pt idx="6123">
                  <c:v>1727</c:v>
                </c:pt>
                <c:pt idx="6124">
                  <c:v>1727</c:v>
                </c:pt>
                <c:pt idx="6125">
                  <c:v>1727</c:v>
                </c:pt>
                <c:pt idx="6126">
                  <c:v>1727</c:v>
                </c:pt>
                <c:pt idx="6127">
                  <c:v>1728</c:v>
                </c:pt>
                <c:pt idx="6128">
                  <c:v>1728</c:v>
                </c:pt>
                <c:pt idx="6129">
                  <c:v>1729</c:v>
                </c:pt>
                <c:pt idx="6130">
                  <c:v>1730</c:v>
                </c:pt>
                <c:pt idx="6131">
                  <c:v>1731</c:v>
                </c:pt>
                <c:pt idx="6132">
                  <c:v>1731</c:v>
                </c:pt>
                <c:pt idx="6133">
                  <c:v>1731</c:v>
                </c:pt>
                <c:pt idx="6134">
                  <c:v>1732</c:v>
                </c:pt>
                <c:pt idx="6135">
                  <c:v>1733</c:v>
                </c:pt>
                <c:pt idx="6136">
                  <c:v>1734</c:v>
                </c:pt>
                <c:pt idx="6137">
                  <c:v>1735</c:v>
                </c:pt>
                <c:pt idx="6138">
                  <c:v>1736</c:v>
                </c:pt>
                <c:pt idx="6139">
                  <c:v>1737</c:v>
                </c:pt>
                <c:pt idx="6140">
                  <c:v>1738</c:v>
                </c:pt>
                <c:pt idx="6141">
                  <c:v>1739</c:v>
                </c:pt>
                <c:pt idx="6142">
                  <c:v>1740</c:v>
                </c:pt>
                <c:pt idx="6143">
                  <c:v>1740</c:v>
                </c:pt>
                <c:pt idx="6144">
                  <c:v>1741</c:v>
                </c:pt>
                <c:pt idx="6145">
                  <c:v>1741</c:v>
                </c:pt>
                <c:pt idx="6146">
                  <c:v>1741</c:v>
                </c:pt>
                <c:pt idx="6147">
                  <c:v>1741</c:v>
                </c:pt>
                <c:pt idx="6148">
                  <c:v>1741</c:v>
                </c:pt>
                <c:pt idx="6149">
                  <c:v>1741</c:v>
                </c:pt>
                <c:pt idx="6150">
                  <c:v>1741</c:v>
                </c:pt>
                <c:pt idx="6151">
                  <c:v>1741</c:v>
                </c:pt>
                <c:pt idx="6152">
                  <c:v>1742</c:v>
                </c:pt>
                <c:pt idx="6153">
                  <c:v>1743</c:v>
                </c:pt>
                <c:pt idx="6154">
                  <c:v>1743</c:v>
                </c:pt>
                <c:pt idx="6155">
                  <c:v>1744</c:v>
                </c:pt>
                <c:pt idx="6156">
                  <c:v>1745</c:v>
                </c:pt>
                <c:pt idx="6157">
                  <c:v>1745</c:v>
                </c:pt>
                <c:pt idx="6158">
                  <c:v>1745</c:v>
                </c:pt>
                <c:pt idx="6159">
                  <c:v>1745</c:v>
                </c:pt>
                <c:pt idx="6160">
                  <c:v>1745</c:v>
                </c:pt>
                <c:pt idx="6161">
                  <c:v>1745</c:v>
                </c:pt>
                <c:pt idx="6162">
                  <c:v>1745</c:v>
                </c:pt>
                <c:pt idx="6163">
                  <c:v>1745</c:v>
                </c:pt>
                <c:pt idx="6164">
                  <c:v>1745</c:v>
                </c:pt>
                <c:pt idx="6165">
                  <c:v>1745</c:v>
                </c:pt>
                <c:pt idx="6166">
                  <c:v>1745</c:v>
                </c:pt>
                <c:pt idx="6167">
                  <c:v>1745</c:v>
                </c:pt>
                <c:pt idx="6168">
                  <c:v>1745</c:v>
                </c:pt>
                <c:pt idx="6169">
                  <c:v>1745</c:v>
                </c:pt>
                <c:pt idx="6170">
                  <c:v>1745</c:v>
                </c:pt>
                <c:pt idx="6171">
                  <c:v>1745</c:v>
                </c:pt>
                <c:pt idx="6172">
                  <c:v>1745</c:v>
                </c:pt>
                <c:pt idx="6173">
                  <c:v>1745</c:v>
                </c:pt>
                <c:pt idx="6174">
                  <c:v>1745</c:v>
                </c:pt>
                <c:pt idx="6175">
                  <c:v>1746</c:v>
                </c:pt>
                <c:pt idx="6176">
                  <c:v>1746</c:v>
                </c:pt>
                <c:pt idx="6177">
                  <c:v>1746</c:v>
                </c:pt>
                <c:pt idx="6178">
                  <c:v>1746</c:v>
                </c:pt>
                <c:pt idx="6179">
                  <c:v>1746</c:v>
                </c:pt>
                <c:pt idx="6180">
                  <c:v>1746</c:v>
                </c:pt>
                <c:pt idx="6181">
                  <c:v>1746</c:v>
                </c:pt>
                <c:pt idx="6182">
                  <c:v>1746</c:v>
                </c:pt>
                <c:pt idx="6183">
                  <c:v>1746</c:v>
                </c:pt>
                <c:pt idx="6184">
                  <c:v>1746</c:v>
                </c:pt>
                <c:pt idx="6185">
                  <c:v>1746</c:v>
                </c:pt>
                <c:pt idx="6186">
                  <c:v>1746</c:v>
                </c:pt>
                <c:pt idx="6187">
                  <c:v>1746</c:v>
                </c:pt>
                <c:pt idx="6188">
                  <c:v>1746</c:v>
                </c:pt>
                <c:pt idx="6189">
                  <c:v>1746</c:v>
                </c:pt>
                <c:pt idx="6190">
                  <c:v>1746</c:v>
                </c:pt>
                <c:pt idx="6191">
                  <c:v>1746</c:v>
                </c:pt>
                <c:pt idx="6192">
                  <c:v>1746</c:v>
                </c:pt>
                <c:pt idx="6193">
                  <c:v>1746</c:v>
                </c:pt>
                <c:pt idx="6194">
                  <c:v>1747</c:v>
                </c:pt>
                <c:pt idx="6195">
                  <c:v>1747</c:v>
                </c:pt>
                <c:pt idx="6196">
                  <c:v>1747</c:v>
                </c:pt>
                <c:pt idx="6197">
                  <c:v>1748</c:v>
                </c:pt>
                <c:pt idx="6198">
                  <c:v>1749</c:v>
                </c:pt>
                <c:pt idx="6199">
                  <c:v>1749</c:v>
                </c:pt>
                <c:pt idx="6200">
                  <c:v>1749</c:v>
                </c:pt>
                <c:pt idx="6201">
                  <c:v>1749</c:v>
                </c:pt>
                <c:pt idx="6202">
                  <c:v>1749</c:v>
                </c:pt>
                <c:pt idx="6203">
                  <c:v>1749</c:v>
                </c:pt>
                <c:pt idx="6204">
                  <c:v>1749</c:v>
                </c:pt>
                <c:pt idx="6205">
                  <c:v>1749</c:v>
                </c:pt>
                <c:pt idx="6206">
                  <c:v>1750</c:v>
                </c:pt>
                <c:pt idx="6207">
                  <c:v>1750</c:v>
                </c:pt>
                <c:pt idx="6208">
                  <c:v>1751</c:v>
                </c:pt>
                <c:pt idx="6209">
                  <c:v>1751</c:v>
                </c:pt>
                <c:pt idx="6210">
                  <c:v>1752</c:v>
                </c:pt>
                <c:pt idx="6211">
                  <c:v>1753</c:v>
                </c:pt>
                <c:pt idx="6212">
                  <c:v>1753</c:v>
                </c:pt>
                <c:pt idx="6213">
                  <c:v>1753</c:v>
                </c:pt>
                <c:pt idx="6214">
                  <c:v>1753</c:v>
                </c:pt>
                <c:pt idx="6215">
                  <c:v>1753</c:v>
                </c:pt>
                <c:pt idx="6216">
                  <c:v>1753</c:v>
                </c:pt>
                <c:pt idx="6217">
                  <c:v>1753</c:v>
                </c:pt>
                <c:pt idx="6218">
                  <c:v>1753</c:v>
                </c:pt>
                <c:pt idx="6219">
                  <c:v>1753</c:v>
                </c:pt>
                <c:pt idx="6220">
                  <c:v>1753</c:v>
                </c:pt>
                <c:pt idx="6221">
                  <c:v>1753</c:v>
                </c:pt>
                <c:pt idx="6222">
                  <c:v>1753</c:v>
                </c:pt>
                <c:pt idx="6223">
                  <c:v>1753</c:v>
                </c:pt>
                <c:pt idx="6224">
                  <c:v>1753</c:v>
                </c:pt>
                <c:pt idx="6225">
                  <c:v>1753</c:v>
                </c:pt>
                <c:pt idx="6226">
                  <c:v>1753</c:v>
                </c:pt>
                <c:pt idx="6227">
                  <c:v>1753</c:v>
                </c:pt>
                <c:pt idx="6228">
                  <c:v>1754</c:v>
                </c:pt>
                <c:pt idx="6229">
                  <c:v>1754</c:v>
                </c:pt>
                <c:pt idx="6230">
                  <c:v>1754</c:v>
                </c:pt>
                <c:pt idx="6231">
                  <c:v>1755</c:v>
                </c:pt>
                <c:pt idx="6232">
                  <c:v>1755</c:v>
                </c:pt>
                <c:pt idx="6233">
                  <c:v>1755</c:v>
                </c:pt>
                <c:pt idx="6234">
                  <c:v>1756</c:v>
                </c:pt>
                <c:pt idx="6235">
                  <c:v>1756</c:v>
                </c:pt>
                <c:pt idx="6236">
                  <c:v>1756</c:v>
                </c:pt>
                <c:pt idx="6237">
                  <c:v>1757</c:v>
                </c:pt>
                <c:pt idx="6238">
                  <c:v>1757</c:v>
                </c:pt>
                <c:pt idx="6239">
                  <c:v>1757</c:v>
                </c:pt>
                <c:pt idx="6240">
                  <c:v>1758</c:v>
                </c:pt>
                <c:pt idx="6241">
                  <c:v>1759</c:v>
                </c:pt>
                <c:pt idx="6242">
                  <c:v>1760</c:v>
                </c:pt>
                <c:pt idx="6243">
                  <c:v>1761</c:v>
                </c:pt>
                <c:pt idx="6244">
                  <c:v>1762</c:v>
                </c:pt>
                <c:pt idx="6245">
                  <c:v>1763</c:v>
                </c:pt>
                <c:pt idx="6246">
                  <c:v>1764</c:v>
                </c:pt>
                <c:pt idx="6247">
                  <c:v>1765</c:v>
                </c:pt>
                <c:pt idx="6248">
                  <c:v>1765</c:v>
                </c:pt>
                <c:pt idx="6249">
                  <c:v>1765</c:v>
                </c:pt>
                <c:pt idx="6250">
                  <c:v>1766</c:v>
                </c:pt>
                <c:pt idx="6251">
                  <c:v>1766</c:v>
                </c:pt>
                <c:pt idx="6252">
                  <c:v>1766</c:v>
                </c:pt>
                <c:pt idx="6253">
                  <c:v>1766</c:v>
                </c:pt>
                <c:pt idx="6254">
                  <c:v>1767</c:v>
                </c:pt>
                <c:pt idx="6255">
                  <c:v>1767</c:v>
                </c:pt>
                <c:pt idx="6256">
                  <c:v>1767</c:v>
                </c:pt>
                <c:pt idx="6257">
                  <c:v>1767</c:v>
                </c:pt>
                <c:pt idx="6258">
                  <c:v>1767</c:v>
                </c:pt>
                <c:pt idx="6259">
                  <c:v>1767</c:v>
                </c:pt>
                <c:pt idx="6260">
                  <c:v>1767</c:v>
                </c:pt>
                <c:pt idx="6261">
                  <c:v>1767</c:v>
                </c:pt>
                <c:pt idx="6262">
                  <c:v>1768</c:v>
                </c:pt>
                <c:pt idx="6263">
                  <c:v>1769</c:v>
                </c:pt>
                <c:pt idx="6264">
                  <c:v>1770</c:v>
                </c:pt>
                <c:pt idx="6265">
                  <c:v>1771</c:v>
                </c:pt>
                <c:pt idx="6266">
                  <c:v>1771</c:v>
                </c:pt>
                <c:pt idx="6267">
                  <c:v>1771</c:v>
                </c:pt>
                <c:pt idx="6268">
                  <c:v>1771</c:v>
                </c:pt>
                <c:pt idx="6269">
                  <c:v>1771</c:v>
                </c:pt>
                <c:pt idx="6270">
                  <c:v>1772</c:v>
                </c:pt>
                <c:pt idx="6271">
                  <c:v>1772</c:v>
                </c:pt>
                <c:pt idx="6272">
                  <c:v>1772</c:v>
                </c:pt>
                <c:pt idx="6273">
                  <c:v>1772</c:v>
                </c:pt>
                <c:pt idx="6274">
                  <c:v>1772</c:v>
                </c:pt>
                <c:pt idx="6275">
                  <c:v>1772</c:v>
                </c:pt>
                <c:pt idx="6276">
                  <c:v>1772</c:v>
                </c:pt>
                <c:pt idx="6277">
                  <c:v>1772</c:v>
                </c:pt>
                <c:pt idx="6278">
                  <c:v>1773</c:v>
                </c:pt>
                <c:pt idx="6279">
                  <c:v>1774</c:v>
                </c:pt>
                <c:pt idx="6280">
                  <c:v>1774</c:v>
                </c:pt>
                <c:pt idx="6281">
                  <c:v>1774</c:v>
                </c:pt>
                <c:pt idx="6282">
                  <c:v>1775</c:v>
                </c:pt>
                <c:pt idx="6283">
                  <c:v>1775</c:v>
                </c:pt>
                <c:pt idx="6284">
                  <c:v>1776</c:v>
                </c:pt>
                <c:pt idx="6285">
                  <c:v>1777</c:v>
                </c:pt>
                <c:pt idx="6286">
                  <c:v>1778</c:v>
                </c:pt>
                <c:pt idx="6287">
                  <c:v>1779</c:v>
                </c:pt>
                <c:pt idx="6288">
                  <c:v>1780</c:v>
                </c:pt>
                <c:pt idx="6289">
                  <c:v>1780</c:v>
                </c:pt>
                <c:pt idx="6290">
                  <c:v>1781</c:v>
                </c:pt>
                <c:pt idx="6291">
                  <c:v>1781</c:v>
                </c:pt>
                <c:pt idx="6292">
                  <c:v>1782</c:v>
                </c:pt>
                <c:pt idx="6293">
                  <c:v>1782</c:v>
                </c:pt>
                <c:pt idx="6294">
                  <c:v>1782</c:v>
                </c:pt>
                <c:pt idx="6295">
                  <c:v>1782</c:v>
                </c:pt>
                <c:pt idx="6296">
                  <c:v>1782</c:v>
                </c:pt>
                <c:pt idx="6297">
                  <c:v>1782</c:v>
                </c:pt>
                <c:pt idx="6298">
                  <c:v>1783</c:v>
                </c:pt>
                <c:pt idx="6299">
                  <c:v>1783</c:v>
                </c:pt>
                <c:pt idx="6300">
                  <c:v>1784</c:v>
                </c:pt>
                <c:pt idx="6301">
                  <c:v>1785</c:v>
                </c:pt>
                <c:pt idx="6302">
                  <c:v>1786</c:v>
                </c:pt>
                <c:pt idx="6303">
                  <c:v>1787</c:v>
                </c:pt>
                <c:pt idx="6304">
                  <c:v>1788</c:v>
                </c:pt>
                <c:pt idx="6305">
                  <c:v>1788</c:v>
                </c:pt>
                <c:pt idx="6306">
                  <c:v>1788</c:v>
                </c:pt>
                <c:pt idx="6307">
                  <c:v>1788</c:v>
                </c:pt>
                <c:pt idx="6308">
                  <c:v>1788</c:v>
                </c:pt>
                <c:pt idx="6309">
                  <c:v>1788</c:v>
                </c:pt>
                <c:pt idx="6310">
                  <c:v>1788</c:v>
                </c:pt>
                <c:pt idx="6311">
                  <c:v>1789</c:v>
                </c:pt>
                <c:pt idx="6312">
                  <c:v>1789</c:v>
                </c:pt>
                <c:pt idx="6313">
                  <c:v>1789</c:v>
                </c:pt>
                <c:pt idx="6314">
                  <c:v>1790</c:v>
                </c:pt>
                <c:pt idx="6315">
                  <c:v>1790</c:v>
                </c:pt>
                <c:pt idx="6316">
                  <c:v>1790</c:v>
                </c:pt>
                <c:pt idx="6317">
                  <c:v>1790</c:v>
                </c:pt>
                <c:pt idx="6318">
                  <c:v>1790</c:v>
                </c:pt>
                <c:pt idx="6319">
                  <c:v>1790</c:v>
                </c:pt>
                <c:pt idx="6320">
                  <c:v>1790</c:v>
                </c:pt>
                <c:pt idx="6321">
                  <c:v>1791</c:v>
                </c:pt>
                <c:pt idx="6322">
                  <c:v>1791</c:v>
                </c:pt>
                <c:pt idx="6323">
                  <c:v>1792</c:v>
                </c:pt>
                <c:pt idx="6324">
                  <c:v>1792</c:v>
                </c:pt>
                <c:pt idx="6325">
                  <c:v>1792</c:v>
                </c:pt>
                <c:pt idx="6326">
                  <c:v>1792</c:v>
                </c:pt>
                <c:pt idx="6327">
                  <c:v>1793</c:v>
                </c:pt>
                <c:pt idx="6328">
                  <c:v>1793</c:v>
                </c:pt>
                <c:pt idx="6329">
                  <c:v>1794</c:v>
                </c:pt>
                <c:pt idx="6330">
                  <c:v>1794</c:v>
                </c:pt>
                <c:pt idx="6331">
                  <c:v>1794</c:v>
                </c:pt>
                <c:pt idx="6332">
                  <c:v>1794</c:v>
                </c:pt>
                <c:pt idx="6333">
                  <c:v>1794</c:v>
                </c:pt>
                <c:pt idx="6334">
                  <c:v>1794</c:v>
                </c:pt>
                <c:pt idx="6335">
                  <c:v>1794</c:v>
                </c:pt>
                <c:pt idx="6336">
                  <c:v>1794</c:v>
                </c:pt>
                <c:pt idx="6337">
                  <c:v>1795</c:v>
                </c:pt>
                <c:pt idx="6338">
                  <c:v>1795</c:v>
                </c:pt>
                <c:pt idx="6339">
                  <c:v>1795</c:v>
                </c:pt>
                <c:pt idx="6340">
                  <c:v>1795</c:v>
                </c:pt>
                <c:pt idx="6341">
                  <c:v>1795</c:v>
                </c:pt>
                <c:pt idx="6342">
                  <c:v>1795</c:v>
                </c:pt>
                <c:pt idx="6343">
                  <c:v>1795</c:v>
                </c:pt>
                <c:pt idx="6344">
                  <c:v>1796</c:v>
                </c:pt>
                <c:pt idx="6345">
                  <c:v>1796</c:v>
                </c:pt>
                <c:pt idx="6346">
                  <c:v>1796</c:v>
                </c:pt>
                <c:pt idx="6347">
                  <c:v>1796</c:v>
                </c:pt>
                <c:pt idx="6348">
                  <c:v>1796</c:v>
                </c:pt>
                <c:pt idx="6349">
                  <c:v>1796</c:v>
                </c:pt>
                <c:pt idx="6350">
                  <c:v>1796</c:v>
                </c:pt>
                <c:pt idx="6351">
                  <c:v>1796</c:v>
                </c:pt>
                <c:pt idx="6352">
                  <c:v>1796</c:v>
                </c:pt>
                <c:pt idx="6353">
                  <c:v>1797</c:v>
                </c:pt>
                <c:pt idx="6354">
                  <c:v>1798</c:v>
                </c:pt>
                <c:pt idx="6355">
                  <c:v>1798</c:v>
                </c:pt>
                <c:pt idx="6356">
                  <c:v>1798</c:v>
                </c:pt>
                <c:pt idx="6357">
                  <c:v>1798</c:v>
                </c:pt>
                <c:pt idx="6358">
                  <c:v>1799</c:v>
                </c:pt>
                <c:pt idx="6359">
                  <c:v>1799</c:v>
                </c:pt>
                <c:pt idx="6360">
                  <c:v>1800</c:v>
                </c:pt>
                <c:pt idx="6361">
                  <c:v>1800</c:v>
                </c:pt>
                <c:pt idx="6362">
                  <c:v>1800</c:v>
                </c:pt>
                <c:pt idx="6363">
                  <c:v>1800</c:v>
                </c:pt>
                <c:pt idx="6364">
                  <c:v>1801</c:v>
                </c:pt>
                <c:pt idx="6365">
                  <c:v>1802</c:v>
                </c:pt>
                <c:pt idx="6366">
                  <c:v>1803</c:v>
                </c:pt>
                <c:pt idx="6367">
                  <c:v>1804</c:v>
                </c:pt>
                <c:pt idx="6368">
                  <c:v>1804</c:v>
                </c:pt>
                <c:pt idx="6369">
                  <c:v>1804</c:v>
                </c:pt>
                <c:pt idx="6370">
                  <c:v>1804</c:v>
                </c:pt>
                <c:pt idx="6371">
                  <c:v>1804</c:v>
                </c:pt>
                <c:pt idx="6372">
                  <c:v>1805</c:v>
                </c:pt>
                <c:pt idx="6373">
                  <c:v>1806</c:v>
                </c:pt>
                <c:pt idx="6374">
                  <c:v>1807</c:v>
                </c:pt>
                <c:pt idx="6375">
                  <c:v>1807</c:v>
                </c:pt>
                <c:pt idx="6376">
                  <c:v>1808</c:v>
                </c:pt>
                <c:pt idx="6377">
                  <c:v>1808</c:v>
                </c:pt>
                <c:pt idx="6378">
                  <c:v>1808</c:v>
                </c:pt>
                <c:pt idx="6379">
                  <c:v>1808</c:v>
                </c:pt>
                <c:pt idx="6380">
                  <c:v>1808</c:v>
                </c:pt>
                <c:pt idx="6381">
                  <c:v>1808</c:v>
                </c:pt>
                <c:pt idx="6382">
                  <c:v>1808</c:v>
                </c:pt>
                <c:pt idx="6383">
                  <c:v>1808</c:v>
                </c:pt>
                <c:pt idx="6384">
                  <c:v>1808</c:v>
                </c:pt>
                <c:pt idx="6385">
                  <c:v>1808</c:v>
                </c:pt>
                <c:pt idx="6386">
                  <c:v>1808</c:v>
                </c:pt>
                <c:pt idx="6387">
                  <c:v>1808</c:v>
                </c:pt>
                <c:pt idx="6388">
                  <c:v>1808</c:v>
                </c:pt>
                <c:pt idx="6389">
                  <c:v>1808</c:v>
                </c:pt>
                <c:pt idx="6390">
                  <c:v>1808</c:v>
                </c:pt>
                <c:pt idx="6391">
                  <c:v>1808</c:v>
                </c:pt>
                <c:pt idx="6392">
                  <c:v>1808</c:v>
                </c:pt>
                <c:pt idx="6393">
                  <c:v>1808</c:v>
                </c:pt>
                <c:pt idx="6394">
                  <c:v>1808</c:v>
                </c:pt>
                <c:pt idx="6395">
                  <c:v>1808</c:v>
                </c:pt>
                <c:pt idx="6396">
                  <c:v>1809</c:v>
                </c:pt>
                <c:pt idx="6397">
                  <c:v>1809</c:v>
                </c:pt>
                <c:pt idx="6398">
                  <c:v>1810</c:v>
                </c:pt>
                <c:pt idx="6399">
                  <c:v>1811</c:v>
                </c:pt>
                <c:pt idx="6400">
                  <c:v>1811</c:v>
                </c:pt>
                <c:pt idx="6401">
                  <c:v>1811</c:v>
                </c:pt>
                <c:pt idx="6402">
                  <c:v>1811</c:v>
                </c:pt>
                <c:pt idx="6403">
                  <c:v>1811</c:v>
                </c:pt>
                <c:pt idx="6404">
                  <c:v>1812</c:v>
                </c:pt>
                <c:pt idx="6405">
                  <c:v>1812</c:v>
                </c:pt>
                <c:pt idx="6406">
                  <c:v>1812</c:v>
                </c:pt>
                <c:pt idx="6407">
                  <c:v>1813</c:v>
                </c:pt>
                <c:pt idx="6408">
                  <c:v>1814</c:v>
                </c:pt>
                <c:pt idx="6409">
                  <c:v>1814</c:v>
                </c:pt>
                <c:pt idx="6410">
                  <c:v>1814</c:v>
                </c:pt>
                <c:pt idx="6411">
                  <c:v>1815</c:v>
                </c:pt>
                <c:pt idx="6412">
                  <c:v>1815</c:v>
                </c:pt>
                <c:pt idx="6413">
                  <c:v>1816</c:v>
                </c:pt>
                <c:pt idx="6414">
                  <c:v>1817</c:v>
                </c:pt>
                <c:pt idx="6415">
                  <c:v>1817</c:v>
                </c:pt>
                <c:pt idx="6416">
                  <c:v>1817</c:v>
                </c:pt>
                <c:pt idx="6417">
                  <c:v>1817</c:v>
                </c:pt>
                <c:pt idx="6418">
                  <c:v>1818</c:v>
                </c:pt>
                <c:pt idx="6419">
                  <c:v>1818</c:v>
                </c:pt>
                <c:pt idx="6420">
                  <c:v>1818</c:v>
                </c:pt>
                <c:pt idx="6421">
                  <c:v>1819</c:v>
                </c:pt>
                <c:pt idx="6422">
                  <c:v>1820</c:v>
                </c:pt>
                <c:pt idx="6423">
                  <c:v>1820</c:v>
                </c:pt>
                <c:pt idx="6424">
                  <c:v>1820</c:v>
                </c:pt>
                <c:pt idx="6425">
                  <c:v>1820</c:v>
                </c:pt>
                <c:pt idx="6426">
                  <c:v>1821</c:v>
                </c:pt>
                <c:pt idx="6427">
                  <c:v>1821</c:v>
                </c:pt>
                <c:pt idx="6428">
                  <c:v>1821</c:v>
                </c:pt>
                <c:pt idx="6429">
                  <c:v>1822</c:v>
                </c:pt>
                <c:pt idx="6430">
                  <c:v>1823</c:v>
                </c:pt>
                <c:pt idx="6431">
                  <c:v>1824</c:v>
                </c:pt>
                <c:pt idx="6432">
                  <c:v>1825</c:v>
                </c:pt>
                <c:pt idx="6433">
                  <c:v>1825</c:v>
                </c:pt>
                <c:pt idx="6434">
                  <c:v>1826</c:v>
                </c:pt>
                <c:pt idx="6435">
                  <c:v>1826</c:v>
                </c:pt>
                <c:pt idx="6436">
                  <c:v>1826</c:v>
                </c:pt>
                <c:pt idx="6437">
                  <c:v>1826</c:v>
                </c:pt>
                <c:pt idx="6438">
                  <c:v>1826</c:v>
                </c:pt>
                <c:pt idx="6439">
                  <c:v>1826</c:v>
                </c:pt>
                <c:pt idx="6440">
                  <c:v>1826</c:v>
                </c:pt>
                <c:pt idx="6441">
                  <c:v>1827</c:v>
                </c:pt>
                <c:pt idx="6442">
                  <c:v>1827</c:v>
                </c:pt>
                <c:pt idx="6443">
                  <c:v>1827</c:v>
                </c:pt>
                <c:pt idx="6444">
                  <c:v>1827</c:v>
                </c:pt>
                <c:pt idx="6445">
                  <c:v>1828</c:v>
                </c:pt>
                <c:pt idx="6446">
                  <c:v>1828</c:v>
                </c:pt>
                <c:pt idx="6447">
                  <c:v>1828</c:v>
                </c:pt>
                <c:pt idx="6448">
                  <c:v>1828</c:v>
                </c:pt>
                <c:pt idx="6449">
                  <c:v>1828</c:v>
                </c:pt>
                <c:pt idx="6450">
                  <c:v>1828</c:v>
                </c:pt>
                <c:pt idx="6451">
                  <c:v>1828</c:v>
                </c:pt>
                <c:pt idx="6452">
                  <c:v>1829</c:v>
                </c:pt>
                <c:pt idx="6453">
                  <c:v>1829</c:v>
                </c:pt>
                <c:pt idx="6454">
                  <c:v>1830</c:v>
                </c:pt>
                <c:pt idx="6455">
                  <c:v>1831</c:v>
                </c:pt>
                <c:pt idx="6456">
                  <c:v>1831</c:v>
                </c:pt>
                <c:pt idx="6457">
                  <c:v>1831</c:v>
                </c:pt>
                <c:pt idx="6458">
                  <c:v>1832</c:v>
                </c:pt>
                <c:pt idx="6459">
                  <c:v>1833</c:v>
                </c:pt>
                <c:pt idx="6460">
                  <c:v>1833</c:v>
                </c:pt>
                <c:pt idx="6461">
                  <c:v>1833</c:v>
                </c:pt>
                <c:pt idx="6462">
                  <c:v>1833</c:v>
                </c:pt>
                <c:pt idx="6463">
                  <c:v>1833</c:v>
                </c:pt>
                <c:pt idx="6464">
                  <c:v>1833</c:v>
                </c:pt>
                <c:pt idx="6465">
                  <c:v>1833</c:v>
                </c:pt>
                <c:pt idx="6466">
                  <c:v>1834</c:v>
                </c:pt>
                <c:pt idx="6467">
                  <c:v>1834</c:v>
                </c:pt>
                <c:pt idx="6468">
                  <c:v>1835</c:v>
                </c:pt>
                <c:pt idx="6469">
                  <c:v>1836</c:v>
                </c:pt>
                <c:pt idx="6470">
                  <c:v>1836</c:v>
                </c:pt>
                <c:pt idx="6471">
                  <c:v>1836</c:v>
                </c:pt>
                <c:pt idx="6472">
                  <c:v>1836</c:v>
                </c:pt>
                <c:pt idx="6473">
                  <c:v>1836</c:v>
                </c:pt>
                <c:pt idx="6474">
                  <c:v>1836</c:v>
                </c:pt>
                <c:pt idx="6475">
                  <c:v>1837</c:v>
                </c:pt>
                <c:pt idx="6476">
                  <c:v>1837</c:v>
                </c:pt>
                <c:pt idx="6477">
                  <c:v>1837</c:v>
                </c:pt>
                <c:pt idx="6478">
                  <c:v>1837</c:v>
                </c:pt>
                <c:pt idx="6479">
                  <c:v>1837</c:v>
                </c:pt>
                <c:pt idx="6480">
                  <c:v>1837</c:v>
                </c:pt>
                <c:pt idx="6481">
                  <c:v>1837</c:v>
                </c:pt>
                <c:pt idx="6482">
                  <c:v>1838</c:v>
                </c:pt>
                <c:pt idx="6483">
                  <c:v>1839</c:v>
                </c:pt>
                <c:pt idx="6484">
                  <c:v>1840</c:v>
                </c:pt>
                <c:pt idx="6485">
                  <c:v>1840</c:v>
                </c:pt>
                <c:pt idx="6486">
                  <c:v>1840</c:v>
                </c:pt>
                <c:pt idx="6487">
                  <c:v>1840</c:v>
                </c:pt>
                <c:pt idx="6488">
                  <c:v>1840</c:v>
                </c:pt>
                <c:pt idx="6489">
                  <c:v>1840</c:v>
                </c:pt>
                <c:pt idx="6490">
                  <c:v>1840</c:v>
                </c:pt>
                <c:pt idx="6491">
                  <c:v>1840</c:v>
                </c:pt>
                <c:pt idx="6492">
                  <c:v>1840</c:v>
                </c:pt>
                <c:pt idx="6493">
                  <c:v>1840</c:v>
                </c:pt>
                <c:pt idx="6494">
                  <c:v>1840</c:v>
                </c:pt>
                <c:pt idx="6495">
                  <c:v>1840</c:v>
                </c:pt>
                <c:pt idx="6496">
                  <c:v>1840</c:v>
                </c:pt>
                <c:pt idx="6497">
                  <c:v>1840</c:v>
                </c:pt>
                <c:pt idx="6498">
                  <c:v>1840</c:v>
                </c:pt>
                <c:pt idx="6499">
                  <c:v>1840</c:v>
                </c:pt>
                <c:pt idx="6500">
                  <c:v>1841</c:v>
                </c:pt>
                <c:pt idx="6501">
                  <c:v>1841</c:v>
                </c:pt>
                <c:pt idx="6502">
                  <c:v>1841</c:v>
                </c:pt>
                <c:pt idx="6503">
                  <c:v>1841</c:v>
                </c:pt>
                <c:pt idx="6504">
                  <c:v>1841</c:v>
                </c:pt>
                <c:pt idx="6505">
                  <c:v>1841</c:v>
                </c:pt>
                <c:pt idx="6506">
                  <c:v>1841</c:v>
                </c:pt>
                <c:pt idx="6507">
                  <c:v>1841</c:v>
                </c:pt>
                <c:pt idx="6508">
                  <c:v>1841</c:v>
                </c:pt>
                <c:pt idx="6509">
                  <c:v>1841</c:v>
                </c:pt>
                <c:pt idx="6510">
                  <c:v>1842</c:v>
                </c:pt>
                <c:pt idx="6511">
                  <c:v>1842</c:v>
                </c:pt>
                <c:pt idx="6512">
                  <c:v>1842</c:v>
                </c:pt>
                <c:pt idx="6513">
                  <c:v>1842</c:v>
                </c:pt>
                <c:pt idx="6514">
                  <c:v>1842</c:v>
                </c:pt>
                <c:pt idx="6515">
                  <c:v>1842</c:v>
                </c:pt>
                <c:pt idx="6516">
                  <c:v>1842</c:v>
                </c:pt>
                <c:pt idx="6517">
                  <c:v>1842</c:v>
                </c:pt>
                <c:pt idx="6518">
                  <c:v>1842</c:v>
                </c:pt>
                <c:pt idx="6519">
                  <c:v>1843</c:v>
                </c:pt>
                <c:pt idx="6520">
                  <c:v>1843</c:v>
                </c:pt>
                <c:pt idx="6521">
                  <c:v>1843</c:v>
                </c:pt>
                <c:pt idx="6522">
                  <c:v>1844</c:v>
                </c:pt>
                <c:pt idx="6523">
                  <c:v>1844</c:v>
                </c:pt>
                <c:pt idx="6524">
                  <c:v>1844</c:v>
                </c:pt>
                <c:pt idx="6525">
                  <c:v>1844</c:v>
                </c:pt>
                <c:pt idx="6526">
                  <c:v>1844</c:v>
                </c:pt>
                <c:pt idx="6527">
                  <c:v>1844</c:v>
                </c:pt>
                <c:pt idx="6528">
                  <c:v>1845</c:v>
                </c:pt>
                <c:pt idx="6529">
                  <c:v>1845</c:v>
                </c:pt>
                <c:pt idx="6530">
                  <c:v>1846</c:v>
                </c:pt>
                <c:pt idx="6531">
                  <c:v>1846</c:v>
                </c:pt>
                <c:pt idx="6532">
                  <c:v>1846</c:v>
                </c:pt>
                <c:pt idx="6533">
                  <c:v>1847</c:v>
                </c:pt>
                <c:pt idx="6534">
                  <c:v>1847</c:v>
                </c:pt>
                <c:pt idx="6535">
                  <c:v>1848</c:v>
                </c:pt>
                <c:pt idx="6536">
                  <c:v>1849</c:v>
                </c:pt>
                <c:pt idx="6537">
                  <c:v>1850</c:v>
                </c:pt>
                <c:pt idx="6538">
                  <c:v>1851</c:v>
                </c:pt>
                <c:pt idx="6539">
                  <c:v>1851</c:v>
                </c:pt>
                <c:pt idx="6540">
                  <c:v>1851</c:v>
                </c:pt>
                <c:pt idx="6541">
                  <c:v>1851</c:v>
                </c:pt>
                <c:pt idx="6542">
                  <c:v>1851</c:v>
                </c:pt>
                <c:pt idx="6543">
                  <c:v>1852</c:v>
                </c:pt>
                <c:pt idx="6544">
                  <c:v>1853</c:v>
                </c:pt>
                <c:pt idx="6545">
                  <c:v>1853</c:v>
                </c:pt>
                <c:pt idx="6546">
                  <c:v>1854</c:v>
                </c:pt>
                <c:pt idx="6547">
                  <c:v>1854</c:v>
                </c:pt>
                <c:pt idx="6548">
                  <c:v>1854</c:v>
                </c:pt>
                <c:pt idx="6549">
                  <c:v>1854</c:v>
                </c:pt>
                <c:pt idx="6550">
                  <c:v>1855</c:v>
                </c:pt>
                <c:pt idx="6551">
                  <c:v>1855</c:v>
                </c:pt>
                <c:pt idx="6552">
                  <c:v>1855</c:v>
                </c:pt>
                <c:pt idx="6553">
                  <c:v>1855</c:v>
                </c:pt>
                <c:pt idx="6554">
                  <c:v>1855</c:v>
                </c:pt>
                <c:pt idx="6555">
                  <c:v>1855</c:v>
                </c:pt>
                <c:pt idx="6556">
                  <c:v>1855</c:v>
                </c:pt>
                <c:pt idx="6557">
                  <c:v>1855</c:v>
                </c:pt>
                <c:pt idx="6558">
                  <c:v>1856</c:v>
                </c:pt>
                <c:pt idx="6559">
                  <c:v>1857</c:v>
                </c:pt>
                <c:pt idx="6560">
                  <c:v>1858</c:v>
                </c:pt>
                <c:pt idx="6561">
                  <c:v>1858</c:v>
                </c:pt>
                <c:pt idx="6562">
                  <c:v>1858</c:v>
                </c:pt>
                <c:pt idx="6563">
                  <c:v>1858</c:v>
                </c:pt>
                <c:pt idx="6564">
                  <c:v>1858</c:v>
                </c:pt>
                <c:pt idx="6565">
                  <c:v>1858</c:v>
                </c:pt>
                <c:pt idx="6566">
                  <c:v>1858</c:v>
                </c:pt>
                <c:pt idx="6567">
                  <c:v>1858</c:v>
                </c:pt>
                <c:pt idx="6568">
                  <c:v>1858</c:v>
                </c:pt>
                <c:pt idx="6569">
                  <c:v>1858</c:v>
                </c:pt>
                <c:pt idx="6570">
                  <c:v>1858</c:v>
                </c:pt>
                <c:pt idx="6571">
                  <c:v>1858</c:v>
                </c:pt>
                <c:pt idx="6572">
                  <c:v>1858</c:v>
                </c:pt>
                <c:pt idx="6573">
                  <c:v>1858</c:v>
                </c:pt>
                <c:pt idx="6574">
                  <c:v>1858</c:v>
                </c:pt>
                <c:pt idx="6575">
                  <c:v>1858</c:v>
                </c:pt>
                <c:pt idx="6576">
                  <c:v>1858</c:v>
                </c:pt>
                <c:pt idx="6577">
                  <c:v>1858</c:v>
                </c:pt>
                <c:pt idx="6578">
                  <c:v>1858</c:v>
                </c:pt>
                <c:pt idx="6579">
                  <c:v>1858</c:v>
                </c:pt>
                <c:pt idx="6580">
                  <c:v>1858</c:v>
                </c:pt>
                <c:pt idx="6581">
                  <c:v>1858</c:v>
                </c:pt>
                <c:pt idx="6582">
                  <c:v>1858</c:v>
                </c:pt>
                <c:pt idx="6583">
                  <c:v>1858</c:v>
                </c:pt>
                <c:pt idx="6584">
                  <c:v>1858</c:v>
                </c:pt>
                <c:pt idx="6585">
                  <c:v>1858</c:v>
                </c:pt>
                <c:pt idx="6586">
                  <c:v>1858</c:v>
                </c:pt>
                <c:pt idx="6587">
                  <c:v>1858</c:v>
                </c:pt>
                <c:pt idx="6588">
                  <c:v>1858</c:v>
                </c:pt>
                <c:pt idx="6589">
                  <c:v>1858</c:v>
                </c:pt>
                <c:pt idx="6590">
                  <c:v>1858</c:v>
                </c:pt>
                <c:pt idx="6591">
                  <c:v>1858</c:v>
                </c:pt>
                <c:pt idx="6592">
                  <c:v>1858</c:v>
                </c:pt>
                <c:pt idx="6593">
                  <c:v>1858</c:v>
                </c:pt>
                <c:pt idx="6594">
                  <c:v>1858</c:v>
                </c:pt>
                <c:pt idx="6595">
                  <c:v>1858</c:v>
                </c:pt>
                <c:pt idx="6596">
                  <c:v>1858</c:v>
                </c:pt>
                <c:pt idx="6597">
                  <c:v>1858</c:v>
                </c:pt>
                <c:pt idx="6598">
                  <c:v>1858</c:v>
                </c:pt>
                <c:pt idx="6599">
                  <c:v>1858</c:v>
                </c:pt>
                <c:pt idx="6600">
                  <c:v>1858</c:v>
                </c:pt>
                <c:pt idx="6601">
                  <c:v>1858</c:v>
                </c:pt>
                <c:pt idx="6602">
                  <c:v>1858</c:v>
                </c:pt>
                <c:pt idx="6603">
                  <c:v>1859</c:v>
                </c:pt>
                <c:pt idx="6604">
                  <c:v>1859</c:v>
                </c:pt>
                <c:pt idx="6605">
                  <c:v>1859</c:v>
                </c:pt>
                <c:pt idx="6606">
                  <c:v>1860</c:v>
                </c:pt>
                <c:pt idx="6607">
                  <c:v>1860</c:v>
                </c:pt>
                <c:pt idx="6608">
                  <c:v>1861</c:v>
                </c:pt>
                <c:pt idx="6609">
                  <c:v>1861</c:v>
                </c:pt>
                <c:pt idx="6610">
                  <c:v>1861</c:v>
                </c:pt>
                <c:pt idx="6611">
                  <c:v>1861</c:v>
                </c:pt>
                <c:pt idx="6612">
                  <c:v>1861</c:v>
                </c:pt>
                <c:pt idx="6613">
                  <c:v>1861</c:v>
                </c:pt>
                <c:pt idx="6614">
                  <c:v>1861</c:v>
                </c:pt>
                <c:pt idx="6615">
                  <c:v>1861</c:v>
                </c:pt>
                <c:pt idx="6616">
                  <c:v>1861</c:v>
                </c:pt>
                <c:pt idx="6617">
                  <c:v>1861</c:v>
                </c:pt>
                <c:pt idx="6618">
                  <c:v>1862</c:v>
                </c:pt>
                <c:pt idx="6619">
                  <c:v>1863</c:v>
                </c:pt>
                <c:pt idx="6620">
                  <c:v>1864</c:v>
                </c:pt>
                <c:pt idx="6621">
                  <c:v>1864</c:v>
                </c:pt>
                <c:pt idx="6622">
                  <c:v>1864</c:v>
                </c:pt>
                <c:pt idx="6623">
                  <c:v>1864</c:v>
                </c:pt>
                <c:pt idx="6624">
                  <c:v>1865</c:v>
                </c:pt>
                <c:pt idx="6625">
                  <c:v>1865</c:v>
                </c:pt>
                <c:pt idx="6626">
                  <c:v>1865</c:v>
                </c:pt>
                <c:pt idx="6627">
                  <c:v>1865</c:v>
                </c:pt>
                <c:pt idx="6628">
                  <c:v>1865</c:v>
                </c:pt>
                <c:pt idx="6629">
                  <c:v>1865</c:v>
                </c:pt>
                <c:pt idx="6630">
                  <c:v>1865</c:v>
                </c:pt>
                <c:pt idx="6631">
                  <c:v>1866</c:v>
                </c:pt>
                <c:pt idx="6632">
                  <c:v>1866</c:v>
                </c:pt>
                <c:pt idx="6633">
                  <c:v>1866</c:v>
                </c:pt>
                <c:pt idx="6634">
                  <c:v>1867</c:v>
                </c:pt>
                <c:pt idx="6635">
                  <c:v>1868</c:v>
                </c:pt>
                <c:pt idx="6636">
                  <c:v>1868</c:v>
                </c:pt>
                <c:pt idx="6637">
                  <c:v>1868</c:v>
                </c:pt>
                <c:pt idx="6638">
                  <c:v>1868</c:v>
                </c:pt>
                <c:pt idx="6639">
                  <c:v>1868</c:v>
                </c:pt>
                <c:pt idx="6640">
                  <c:v>1869</c:v>
                </c:pt>
                <c:pt idx="6641">
                  <c:v>1869</c:v>
                </c:pt>
                <c:pt idx="6642">
                  <c:v>1869</c:v>
                </c:pt>
                <c:pt idx="6643">
                  <c:v>1870</c:v>
                </c:pt>
                <c:pt idx="6644">
                  <c:v>1870</c:v>
                </c:pt>
                <c:pt idx="6645">
                  <c:v>1870</c:v>
                </c:pt>
                <c:pt idx="6646">
                  <c:v>1871</c:v>
                </c:pt>
                <c:pt idx="6647">
                  <c:v>1871</c:v>
                </c:pt>
                <c:pt idx="6648">
                  <c:v>1872</c:v>
                </c:pt>
                <c:pt idx="6649">
                  <c:v>1872</c:v>
                </c:pt>
                <c:pt idx="6650">
                  <c:v>1872</c:v>
                </c:pt>
                <c:pt idx="6651">
                  <c:v>1872</c:v>
                </c:pt>
                <c:pt idx="6652">
                  <c:v>1872</c:v>
                </c:pt>
                <c:pt idx="6653">
                  <c:v>1873</c:v>
                </c:pt>
                <c:pt idx="6654">
                  <c:v>1874</c:v>
                </c:pt>
                <c:pt idx="6655">
                  <c:v>1875</c:v>
                </c:pt>
                <c:pt idx="6656">
                  <c:v>1875</c:v>
                </c:pt>
                <c:pt idx="6657">
                  <c:v>1876</c:v>
                </c:pt>
                <c:pt idx="6658">
                  <c:v>1877</c:v>
                </c:pt>
                <c:pt idx="6659">
                  <c:v>1878</c:v>
                </c:pt>
                <c:pt idx="6660">
                  <c:v>1879</c:v>
                </c:pt>
                <c:pt idx="6661">
                  <c:v>1880</c:v>
                </c:pt>
                <c:pt idx="6662">
                  <c:v>1880</c:v>
                </c:pt>
                <c:pt idx="6663">
                  <c:v>1880</c:v>
                </c:pt>
                <c:pt idx="6664">
                  <c:v>1881</c:v>
                </c:pt>
                <c:pt idx="6665">
                  <c:v>1881</c:v>
                </c:pt>
                <c:pt idx="6666">
                  <c:v>1882</c:v>
                </c:pt>
                <c:pt idx="6667">
                  <c:v>1883</c:v>
                </c:pt>
                <c:pt idx="6668">
                  <c:v>1883</c:v>
                </c:pt>
                <c:pt idx="6669">
                  <c:v>1883</c:v>
                </c:pt>
                <c:pt idx="6670">
                  <c:v>1883</c:v>
                </c:pt>
                <c:pt idx="6671">
                  <c:v>1883</c:v>
                </c:pt>
                <c:pt idx="6672">
                  <c:v>1883</c:v>
                </c:pt>
                <c:pt idx="6673">
                  <c:v>1883</c:v>
                </c:pt>
                <c:pt idx="6674">
                  <c:v>1883</c:v>
                </c:pt>
                <c:pt idx="6675">
                  <c:v>1883</c:v>
                </c:pt>
                <c:pt idx="6676">
                  <c:v>1883</c:v>
                </c:pt>
                <c:pt idx="6677">
                  <c:v>1883</c:v>
                </c:pt>
                <c:pt idx="6678">
                  <c:v>1883</c:v>
                </c:pt>
                <c:pt idx="6679">
                  <c:v>1883</c:v>
                </c:pt>
                <c:pt idx="6680">
                  <c:v>1883</c:v>
                </c:pt>
                <c:pt idx="6681">
                  <c:v>1883</c:v>
                </c:pt>
                <c:pt idx="6682">
                  <c:v>1883</c:v>
                </c:pt>
                <c:pt idx="6683">
                  <c:v>1883</c:v>
                </c:pt>
                <c:pt idx="6684">
                  <c:v>1883</c:v>
                </c:pt>
                <c:pt idx="6685">
                  <c:v>1883</c:v>
                </c:pt>
                <c:pt idx="6686">
                  <c:v>1883</c:v>
                </c:pt>
                <c:pt idx="6687">
                  <c:v>1883</c:v>
                </c:pt>
                <c:pt idx="6688">
                  <c:v>1883</c:v>
                </c:pt>
                <c:pt idx="6689">
                  <c:v>1883</c:v>
                </c:pt>
                <c:pt idx="6690">
                  <c:v>1883</c:v>
                </c:pt>
                <c:pt idx="6691">
                  <c:v>1884</c:v>
                </c:pt>
                <c:pt idx="6692">
                  <c:v>1884</c:v>
                </c:pt>
                <c:pt idx="6693">
                  <c:v>1884</c:v>
                </c:pt>
                <c:pt idx="6694">
                  <c:v>1885</c:v>
                </c:pt>
                <c:pt idx="6695">
                  <c:v>1885</c:v>
                </c:pt>
                <c:pt idx="6696">
                  <c:v>1885</c:v>
                </c:pt>
                <c:pt idx="6697">
                  <c:v>1886</c:v>
                </c:pt>
                <c:pt idx="6698">
                  <c:v>1887</c:v>
                </c:pt>
                <c:pt idx="6699">
                  <c:v>1887</c:v>
                </c:pt>
                <c:pt idx="6700">
                  <c:v>1888</c:v>
                </c:pt>
                <c:pt idx="6701">
                  <c:v>1888</c:v>
                </c:pt>
                <c:pt idx="6702">
                  <c:v>1889</c:v>
                </c:pt>
                <c:pt idx="6703">
                  <c:v>1889</c:v>
                </c:pt>
                <c:pt idx="6704">
                  <c:v>1889</c:v>
                </c:pt>
                <c:pt idx="6705">
                  <c:v>1890</c:v>
                </c:pt>
                <c:pt idx="6706">
                  <c:v>1890</c:v>
                </c:pt>
                <c:pt idx="6707">
                  <c:v>1890</c:v>
                </c:pt>
                <c:pt idx="6708">
                  <c:v>1890</c:v>
                </c:pt>
                <c:pt idx="6709">
                  <c:v>1890</c:v>
                </c:pt>
                <c:pt idx="6710">
                  <c:v>1891</c:v>
                </c:pt>
                <c:pt idx="6711">
                  <c:v>1891</c:v>
                </c:pt>
                <c:pt idx="6712">
                  <c:v>1892</c:v>
                </c:pt>
                <c:pt idx="6713">
                  <c:v>1892</c:v>
                </c:pt>
                <c:pt idx="6714">
                  <c:v>1892</c:v>
                </c:pt>
                <c:pt idx="6715">
                  <c:v>1893</c:v>
                </c:pt>
                <c:pt idx="6716">
                  <c:v>1893</c:v>
                </c:pt>
                <c:pt idx="6717">
                  <c:v>1893</c:v>
                </c:pt>
                <c:pt idx="6718">
                  <c:v>1893</c:v>
                </c:pt>
                <c:pt idx="6719">
                  <c:v>1894</c:v>
                </c:pt>
                <c:pt idx="6720">
                  <c:v>1895</c:v>
                </c:pt>
                <c:pt idx="6721">
                  <c:v>1895</c:v>
                </c:pt>
                <c:pt idx="6722">
                  <c:v>1896</c:v>
                </c:pt>
                <c:pt idx="6723">
                  <c:v>1896</c:v>
                </c:pt>
                <c:pt idx="6724">
                  <c:v>1897</c:v>
                </c:pt>
                <c:pt idx="6725">
                  <c:v>1898</c:v>
                </c:pt>
                <c:pt idx="6726">
                  <c:v>1899</c:v>
                </c:pt>
                <c:pt idx="6727">
                  <c:v>1900</c:v>
                </c:pt>
                <c:pt idx="6728">
                  <c:v>1901</c:v>
                </c:pt>
                <c:pt idx="6729">
                  <c:v>1901</c:v>
                </c:pt>
                <c:pt idx="6730">
                  <c:v>1901</c:v>
                </c:pt>
                <c:pt idx="6731">
                  <c:v>1902</c:v>
                </c:pt>
                <c:pt idx="6732">
                  <c:v>1903</c:v>
                </c:pt>
                <c:pt idx="6733">
                  <c:v>1904</c:v>
                </c:pt>
                <c:pt idx="6734">
                  <c:v>1905</c:v>
                </c:pt>
                <c:pt idx="6735">
                  <c:v>1906</c:v>
                </c:pt>
                <c:pt idx="6736">
                  <c:v>1907</c:v>
                </c:pt>
                <c:pt idx="6737">
                  <c:v>1908</c:v>
                </c:pt>
                <c:pt idx="6738">
                  <c:v>1908</c:v>
                </c:pt>
                <c:pt idx="6739">
                  <c:v>1909</c:v>
                </c:pt>
                <c:pt idx="6740">
                  <c:v>1909</c:v>
                </c:pt>
                <c:pt idx="6741">
                  <c:v>1909</c:v>
                </c:pt>
                <c:pt idx="6742">
                  <c:v>1909</c:v>
                </c:pt>
                <c:pt idx="6743">
                  <c:v>1910</c:v>
                </c:pt>
                <c:pt idx="6744">
                  <c:v>1910</c:v>
                </c:pt>
                <c:pt idx="6745">
                  <c:v>1910</c:v>
                </c:pt>
                <c:pt idx="6746">
                  <c:v>1911</c:v>
                </c:pt>
                <c:pt idx="6747">
                  <c:v>1912</c:v>
                </c:pt>
                <c:pt idx="6748">
                  <c:v>1913</c:v>
                </c:pt>
                <c:pt idx="6749">
                  <c:v>1913</c:v>
                </c:pt>
                <c:pt idx="6750">
                  <c:v>1914</c:v>
                </c:pt>
                <c:pt idx="6751">
                  <c:v>1914</c:v>
                </c:pt>
                <c:pt idx="6752">
                  <c:v>1914</c:v>
                </c:pt>
                <c:pt idx="6753">
                  <c:v>1914</c:v>
                </c:pt>
                <c:pt idx="6754">
                  <c:v>1914</c:v>
                </c:pt>
                <c:pt idx="6755">
                  <c:v>1914</c:v>
                </c:pt>
                <c:pt idx="6756">
                  <c:v>1915</c:v>
                </c:pt>
                <c:pt idx="6757">
                  <c:v>1915</c:v>
                </c:pt>
                <c:pt idx="6758">
                  <c:v>1916</c:v>
                </c:pt>
                <c:pt idx="6759">
                  <c:v>1917</c:v>
                </c:pt>
                <c:pt idx="6760">
                  <c:v>1918</c:v>
                </c:pt>
                <c:pt idx="6761">
                  <c:v>1919</c:v>
                </c:pt>
                <c:pt idx="6762">
                  <c:v>1920</c:v>
                </c:pt>
                <c:pt idx="6763">
                  <c:v>1921</c:v>
                </c:pt>
                <c:pt idx="6764">
                  <c:v>1921</c:v>
                </c:pt>
                <c:pt idx="6765">
                  <c:v>1921</c:v>
                </c:pt>
                <c:pt idx="6766">
                  <c:v>1921</c:v>
                </c:pt>
                <c:pt idx="6767">
                  <c:v>1921</c:v>
                </c:pt>
                <c:pt idx="6768">
                  <c:v>1922</c:v>
                </c:pt>
                <c:pt idx="6769">
                  <c:v>1922</c:v>
                </c:pt>
                <c:pt idx="6770">
                  <c:v>1923</c:v>
                </c:pt>
                <c:pt idx="6771">
                  <c:v>1924</c:v>
                </c:pt>
                <c:pt idx="6772">
                  <c:v>1925</c:v>
                </c:pt>
                <c:pt idx="6773">
                  <c:v>1926</c:v>
                </c:pt>
                <c:pt idx="6774">
                  <c:v>1927</c:v>
                </c:pt>
                <c:pt idx="6775">
                  <c:v>1928</c:v>
                </c:pt>
                <c:pt idx="6776">
                  <c:v>1928</c:v>
                </c:pt>
                <c:pt idx="6777">
                  <c:v>1928</c:v>
                </c:pt>
                <c:pt idx="6778">
                  <c:v>1928</c:v>
                </c:pt>
                <c:pt idx="6779">
                  <c:v>1928</c:v>
                </c:pt>
                <c:pt idx="6780">
                  <c:v>1928</c:v>
                </c:pt>
                <c:pt idx="6781">
                  <c:v>1928</c:v>
                </c:pt>
                <c:pt idx="6782">
                  <c:v>1928</c:v>
                </c:pt>
                <c:pt idx="6783">
                  <c:v>1929</c:v>
                </c:pt>
                <c:pt idx="6784">
                  <c:v>1930</c:v>
                </c:pt>
                <c:pt idx="6785">
                  <c:v>1930</c:v>
                </c:pt>
                <c:pt idx="6786">
                  <c:v>1931</c:v>
                </c:pt>
                <c:pt idx="6787">
                  <c:v>1931</c:v>
                </c:pt>
                <c:pt idx="6788">
                  <c:v>1931</c:v>
                </c:pt>
                <c:pt idx="6789">
                  <c:v>1931</c:v>
                </c:pt>
                <c:pt idx="6790">
                  <c:v>1931</c:v>
                </c:pt>
                <c:pt idx="6791">
                  <c:v>1932</c:v>
                </c:pt>
                <c:pt idx="6792">
                  <c:v>1932</c:v>
                </c:pt>
                <c:pt idx="6793">
                  <c:v>1932</c:v>
                </c:pt>
                <c:pt idx="6794">
                  <c:v>1932</c:v>
                </c:pt>
                <c:pt idx="6795">
                  <c:v>1933</c:v>
                </c:pt>
                <c:pt idx="6796">
                  <c:v>1933</c:v>
                </c:pt>
                <c:pt idx="6797">
                  <c:v>1933</c:v>
                </c:pt>
                <c:pt idx="6798">
                  <c:v>1934</c:v>
                </c:pt>
                <c:pt idx="6799">
                  <c:v>1935</c:v>
                </c:pt>
                <c:pt idx="6800">
                  <c:v>1936</c:v>
                </c:pt>
                <c:pt idx="6801">
                  <c:v>1937</c:v>
                </c:pt>
                <c:pt idx="6802">
                  <c:v>1938</c:v>
                </c:pt>
                <c:pt idx="6803">
                  <c:v>1938</c:v>
                </c:pt>
                <c:pt idx="6804">
                  <c:v>1938</c:v>
                </c:pt>
                <c:pt idx="6805">
                  <c:v>1938</c:v>
                </c:pt>
                <c:pt idx="6806">
                  <c:v>1938</c:v>
                </c:pt>
                <c:pt idx="6807">
                  <c:v>1938</c:v>
                </c:pt>
                <c:pt idx="6808">
                  <c:v>1939</c:v>
                </c:pt>
                <c:pt idx="6809">
                  <c:v>1939</c:v>
                </c:pt>
                <c:pt idx="6810">
                  <c:v>1940</c:v>
                </c:pt>
                <c:pt idx="6811">
                  <c:v>1940</c:v>
                </c:pt>
                <c:pt idx="6812">
                  <c:v>1940</c:v>
                </c:pt>
                <c:pt idx="6813">
                  <c:v>1940</c:v>
                </c:pt>
                <c:pt idx="6814">
                  <c:v>1940</c:v>
                </c:pt>
                <c:pt idx="6815">
                  <c:v>1940</c:v>
                </c:pt>
                <c:pt idx="6816">
                  <c:v>1940</c:v>
                </c:pt>
                <c:pt idx="6817">
                  <c:v>1940</c:v>
                </c:pt>
                <c:pt idx="6818">
                  <c:v>1940</c:v>
                </c:pt>
                <c:pt idx="6819">
                  <c:v>1940</c:v>
                </c:pt>
                <c:pt idx="6820">
                  <c:v>1941</c:v>
                </c:pt>
                <c:pt idx="6821">
                  <c:v>1941</c:v>
                </c:pt>
                <c:pt idx="6822">
                  <c:v>1942</c:v>
                </c:pt>
                <c:pt idx="6823">
                  <c:v>1942</c:v>
                </c:pt>
                <c:pt idx="6824">
                  <c:v>1942</c:v>
                </c:pt>
                <c:pt idx="6825">
                  <c:v>1943</c:v>
                </c:pt>
                <c:pt idx="6826">
                  <c:v>1943</c:v>
                </c:pt>
                <c:pt idx="6827">
                  <c:v>1943</c:v>
                </c:pt>
                <c:pt idx="6828">
                  <c:v>1944</c:v>
                </c:pt>
                <c:pt idx="6829">
                  <c:v>1945</c:v>
                </c:pt>
                <c:pt idx="6830">
                  <c:v>1945</c:v>
                </c:pt>
                <c:pt idx="6831">
                  <c:v>1945</c:v>
                </c:pt>
                <c:pt idx="6832">
                  <c:v>1945</c:v>
                </c:pt>
                <c:pt idx="6833">
                  <c:v>1945</c:v>
                </c:pt>
                <c:pt idx="6834">
                  <c:v>1945</c:v>
                </c:pt>
                <c:pt idx="6835">
                  <c:v>1946</c:v>
                </c:pt>
                <c:pt idx="6836">
                  <c:v>1947</c:v>
                </c:pt>
                <c:pt idx="6837">
                  <c:v>1948</c:v>
                </c:pt>
                <c:pt idx="6838">
                  <c:v>1948</c:v>
                </c:pt>
                <c:pt idx="6839">
                  <c:v>1948</c:v>
                </c:pt>
                <c:pt idx="6840">
                  <c:v>1948</c:v>
                </c:pt>
                <c:pt idx="6841">
                  <c:v>1948</c:v>
                </c:pt>
                <c:pt idx="6842">
                  <c:v>1948</c:v>
                </c:pt>
                <c:pt idx="6843">
                  <c:v>1948</c:v>
                </c:pt>
                <c:pt idx="6844">
                  <c:v>1948</c:v>
                </c:pt>
                <c:pt idx="6845">
                  <c:v>1949</c:v>
                </c:pt>
                <c:pt idx="6846">
                  <c:v>1950</c:v>
                </c:pt>
                <c:pt idx="6847">
                  <c:v>1950</c:v>
                </c:pt>
                <c:pt idx="6848">
                  <c:v>1950</c:v>
                </c:pt>
                <c:pt idx="6849">
                  <c:v>1950</c:v>
                </c:pt>
                <c:pt idx="6850">
                  <c:v>1950</c:v>
                </c:pt>
                <c:pt idx="6851">
                  <c:v>1950</c:v>
                </c:pt>
                <c:pt idx="6852">
                  <c:v>1951</c:v>
                </c:pt>
                <c:pt idx="6853">
                  <c:v>1952</c:v>
                </c:pt>
                <c:pt idx="6854">
                  <c:v>1953</c:v>
                </c:pt>
                <c:pt idx="6855">
                  <c:v>1954</c:v>
                </c:pt>
                <c:pt idx="6856">
                  <c:v>1954</c:v>
                </c:pt>
                <c:pt idx="6857">
                  <c:v>1955</c:v>
                </c:pt>
                <c:pt idx="6858">
                  <c:v>1955</c:v>
                </c:pt>
                <c:pt idx="6859">
                  <c:v>1955</c:v>
                </c:pt>
                <c:pt idx="6860">
                  <c:v>1956</c:v>
                </c:pt>
                <c:pt idx="6861">
                  <c:v>1957</c:v>
                </c:pt>
                <c:pt idx="6862">
                  <c:v>1958</c:v>
                </c:pt>
                <c:pt idx="6863">
                  <c:v>1958</c:v>
                </c:pt>
                <c:pt idx="6864">
                  <c:v>1958</c:v>
                </c:pt>
                <c:pt idx="6865">
                  <c:v>1958</c:v>
                </c:pt>
                <c:pt idx="6866">
                  <c:v>1958</c:v>
                </c:pt>
                <c:pt idx="6867">
                  <c:v>1958</c:v>
                </c:pt>
                <c:pt idx="6868">
                  <c:v>1958</c:v>
                </c:pt>
                <c:pt idx="6869">
                  <c:v>1959</c:v>
                </c:pt>
                <c:pt idx="6870">
                  <c:v>1959</c:v>
                </c:pt>
                <c:pt idx="6871">
                  <c:v>1959</c:v>
                </c:pt>
                <c:pt idx="6872">
                  <c:v>1959</c:v>
                </c:pt>
                <c:pt idx="6873">
                  <c:v>1959</c:v>
                </c:pt>
                <c:pt idx="6874">
                  <c:v>1959</c:v>
                </c:pt>
                <c:pt idx="6875">
                  <c:v>1960</c:v>
                </c:pt>
                <c:pt idx="6876">
                  <c:v>1961</c:v>
                </c:pt>
                <c:pt idx="6877">
                  <c:v>1961</c:v>
                </c:pt>
                <c:pt idx="6878">
                  <c:v>1961</c:v>
                </c:pt>
                <c:pt idx="6879">
                  <c:v>1961</c:v>
                </c:pt>
                <c:pt idx="6880">
                  <c:v>1962</c:v>
                </c:pt>
                <c:pt idx="6881">
                  <c:v>1963</c:v>
                </c:pt>
                <c:pt idx="6882">
                  <c:v>1964</c:v>
                </c:pt>
                <c:pt idx="6883">
                  <c:v>1964</c:v>
                </c:pt>
                <c:pt idx="6884">
                  <c:v>1964</c:v>
                </c:pt>
                <c:pt idx="6885">
                  <c:v>1964</c:v>
                </c:pt>
                <c:pt idx="6886">
                  <c:v>1964</c:v>
                </c:pt>
                <c:pt idx="6887">
                  <c:v>1964</c:v>
                </c:pt>
                <c:pt idx="6888">
                  <c:v>1964</c:v>
                </c:pt>
                <c:pt idx="6889">
                  <c:v>1964</c:v>
                </c:pt>
                <c:pt idx="6890">
                  <c:v>1964</c:v>
                </c:pt>
                <c:pt idx="6891">
                  <c:v>1964</c:v>
                </c:pt>
                <c:pt idx="6892">
                  <c:v>1964</c:v>
                </c:pt>
                <c:pt idx="6893">
                  <c:v>1964</c:v>
                </c:pt>
                <c:pt idx="6894">
                  <c:v>1964</c:v>
                </c:pt>
                <c:pt idx="6895">
                  <c:v>1965</c:v>
                </c:pt>
                <c:pt idx="6896">
                  <c:v>1965</c:v>
                </c:pt>
                <c:pt idx="6897">
                  <c:v>1965</c:v>
                </c:pt>
                <c:pt idx="6898">
                  <c:v>1965</c:v>
                </c:pt>
                <c:pt idx="6899">
                  <c:v>1965</c:v>
                </c:pt>
                <c:pt idx="6900">
                  <c:v>1965</c:v>
                </c:pt>
                <c:pt idx="6901">
                  <c:v>1965</c:v>
                </c:pt>
                <c:pt idx="6902">
                  <c:v>1965</c:v>
                </c:pt>
                <c:pt idx="6903">
                  <c:v>1965</c:v>
                </c:pt>
                <c:pt idx="6904">
                  <c:v>1966</c:v>
                </c:pt>
                <c:pt idx="6905">
                  <c:v>1967</c:v>
                </c:pt>
                <c:pt idx="6906">
                  <c:v>1968</c:v>
                </c:pt>
                <c:pt idx="6907">
                  <c:v>1969</c:v>
                </c:pt>
                <c:pt idx="6908">
                  <c:v>1970</c:v>
                </c:pt>
                <c:pt idx="6909">
                  <c:v>1970</c:v>
                </c:pt>
                <c:pt idx="6910">
                  <c:v>1970</c:v>
                </c:pt>
                <c:pt idx="6911">
                  <c:v>1970</c:v>
                </c:pt>
                <c:pt idx="6912">
                  <c:v>1970</c:v>
                </c:pt>
                <c:pt idx="6913">
                  <c:v>1971</c:v>
                </c:pt>
                <c:pt idx="6914">
                  <c:v>1972</c:v>
                </c:pt>
                <c:pt idx="6915">
                  <c:v>1972</c:v>
                </c:pt>
                <c:pt idx="6916">
                  <c:v>1973</c:v>
                </c:pt>
                <c:pt idx="6917">
                  <c:v>1973</c:v>
                </c:pt>
                <c:pt idx="6918">
                  <c:v>1973</c:v>
                </c:pt>
                <c:pt idx="6919">
                  <c:v>1973</c:v>
                </c:pt>
                <c:pt idx="6920">
                  <c:v>1973</c:v>
                </c:pt>
                <c:pt idx="6921">
                  <c:v>1973</c:v>
                </c:pt>
                <c:pt idx="6922">
                  <c:v>1973</c:v>
                </c:pt>
                <c:pt idx="6923">
                  <c:v>1973</c:v>
                </c:pt>
                <c:pt idx="6924">
                  <c:v>1973</c:v>
                </c:pt>
                <c:pt idx="6925">
                  <c:v>1973</c:v>
                </c:pt>
                <c:pt idx="6926">
                  <c:v>1973</c:v>
                </c:pt>
                <c:pt idx="6927">
                  <c:v>1973</c:v>
                </c:pt>
                <c:pt idx="6928">
                  <c:v>1973</c:v>
                </c:pt>
                <c:pt idx="6929">
                  <c:v>1973</c:v>
                </c:pt>
                <c:pt idx="6930">
                  <c:v>1973</c:v>
                </c:pt>
                <c:pt idx="6931">
                  <c:v>1973</c:v>
                </c:pt>
                <c:pt idx="6932">
                  <c:v>1973</c:v>
                </c:pt>
                <c:pt idx="6933">
                  <c:v>1973</c:v>
                </c:pt>
                <c:pt idx="6934">
                  <c:v>1974</c:v>
                </c:pt>
                <c:pt idx="6935">
                  <c:v>1975</c:v>
                </c:pt>
                <c:pt idx="6936">
                  <c:v>1975</c:v>
                </c:pt>
                <c:pt idx="6937">
                  <c:v>1975</c:v>
                </c:pt>
                <c:pt idx="6938">
                  <c:v>1976</c:v>
                </c:pt>
                <c:pt idx="6939">
                  <c:v>1977</c:v>
                </c:pt>
                <c:pt idx="6940">
                  <c:v>1977</c:v>
                </c:pt>
                <c:pt idx="6941">
                  <c:v>1977</c:v>
                </c:pt>
                <c:pt idx="6942">
                  <c:v>1977</c:v>
                </c:pt>
                <c:pt idx="6943">
                  <c:v>1977</c:v>
                </c:pt>
                <c:pt idx="6944">
                  <c:v>1977</c:v>
                </c:pt>
                <c:pt idx="6945">
                  <c:v>1977</c:v>
                </c:pt>
                <c:pt idx="6946">
                  <c:v>1977</c:v>
                </c:pt>
                <c:pt idx="6947">
                  <c:v>1977</c:v>
                </c:pt>
                <c:pt idx="6948">
                  <c:v>1977</c:v>
                </c:pt>
                <c:pt idx="6949">
                  <c:v>1977</c:v>
                </c:pt>
                <c:pt idx="6950">
                  <c:v>1977</c:v>
                </c:pt>
                <c:pt idx="6951">
                  <c:v>1978</c:v>
                </c:pt>
                <c:pt idx="6952">
                  <c:v>1978</c:v>
                </c:pt>
                <c:pt idx="6953">
                  <c:v>1979</c:v>
                </c:pt>
                <c:pt idx="6954">
                  <c:v>1980</c:v>
                </c:pt>
                <c:pt idx="6955">
                  <c:v>1980</c:v>
                </c:pt>
                <c:pt idx="6956">
                  <c:v>1980</c:v>
                </c:pt>
                <c:pt idx="6957">
                  <c:v>1980</c:v>
                </c:pt>
                <c:pt idx="6958">
                  <c:v>1980</c:v>
                </c:pt>
                <c:pt idx="6959">
                  <c:v>1980</c:v>
                </c:pt>
                <c:pt idx="6960">
                  <c:v>1980</c:v>
                </c:pt>
                <c:pt idx="6961">
                  <c:v>1981</c:v>
                </c:pt>
                <c:pt idx="6962">
                  <c:v>1981</c:v>
                </c:pt>
                <c:pt idx="6963">
                  <c:v>1981</c:v>
                </c:pt>
                <c:pt idx="6964">
                  <c:v>1981</c:v>
                </c:pt>
                <c:pt idx="6965">
                  <c:v>1981</c:v>
                </c:pt>
                <c:pt idx="6966">
                  <c:v>1981</c:v>
                </c:pt>
                <c:pt idx="6967">
                  <c:v>1981</c:v>
                </c:pt>
                <c:pt idx="6968">
                  <c:v>1981</c:v>
                </c:pt>
                <c:pt idx="6969">
                  <c:v>1981</c:v>
                </c:pt>
                <c:pt idx="6970">
                  <c:v>1981</c:v>
                </c:pt>
                <c:pt idx="6971">
                  <c:v>1981</c:v>
                </c:pt>
                <c:pt idx="6972">
                  <c:v>1981</c:v>
                </c:pt>
                <c:pt idx="6973">
                  <c:v>1981</c:v>
                </c:pt>
                <c:pt idx="6974">
                  <c:v>1981</c:v>
                </c:pt>
                <c:pt idx="6975">
                  <c:v>1981</c:v>
                </c:pt>
                <c:pt idx="6976">
                  <c:v>1981</c:v>
                </c:pt>
                <c:pt idx="6977">
                  <c:v>1981</c:v>
                </c:pt>
                <c:pt idx="6978">
                  <c:v>1981</c:v>
                </c:pt>
                <c:pt idx="6979">
                  <c:v>1981</c:v>
                </c:pt>
                <c:pt idx="6980">
                  <c:v>1981</c:v>
                </c:pt>
                <c:pt idx="6981">
                  <c:v>1981</c:v>
                </c:pt>
                <c:pt idx="6982">
                  <c:v>1981</c:v>
                </c:pt>
                <c:pt idx="6983">
                  <c:v>1982</c:v>
                </c:pt>
                <c:pt idx="6984">
                  <c:v>1983</c:v>
                </c:pt>
                <c:pt idx="6985">
                  <c:v>1983</c:v>
                </c:pt>
                <c:pt idx="6986">
                  <c:v>1983</c:v>
                </c:pt>
                <c:pt idx="6987">
                  <c:v>1983</c:v>
                </c:pt>
                <c:pt idx="6988">
                  <c:v>1983</c:v>
                </c:pt>
                <c:pt idx="6989">
                  <c:v>1984</c:v>
                </c:pt>
                <c:pt idx="6990">
                  <c:v>1985</c:v>
                </c:pt>
                <c:pt idx="6991">
                  <c:v>1985</c:v>
                </c:pt>
                <c:pt idx="6992">
                  <c:v>1986</c:v>
                </c:pt>
                <c:pt idx="6993">
                  <c:v>1987</c:v>
                </c:pt>
                <c:pt idx="6994">
                  <c:v>1987</c:v>
                </c:pt>
                <c:pt idx="6995">
                  <c:v>1987</c:v>
                </c:pt>
                <c:pt idx="6996">
                  <c:v>1987</c:v>
                </c:pt>
                <c:pt idx="6997">
                  <c:v>1988</c:v>
                </c:pt>
                <c:pt idx="6998">
                  <c:v>1988</c:v>
                </c:pt>
                <c:pt idx="6999">
                  <c:v>1988</c:v>
                </c:pt>
                <c:pt idx="7000">
                  <c:v>1988</c:v>
                </c:pt>
                <c:pt idx="7001">
                  <c:v>1988</c:v>
                </c:pt>
                <c:pt idx="7002">
                  <c:v>1988</c:v>
                </c:pt>
                <c:pt idx="7003">
                  <c:v>1988</c:v>
                </c:pt>
                <c:pt idx="7004">
                  <c:v>1988</c:v>
                </c:pt>
                <c:pt idx="7005">
                  <c:v>1988</c:v>
                </c:pt>
                <c:pt idx="7006">
                  <c:v>1988</c:v>
                </c:pt>
                <c:pt idx="7007">
                  <c:v>1988</c:v>
                </c:pt>
                <c:pt idx="7008">
                  <c:v>1988</c:v>
                </c:pt>
                <c:pt idx="7009">
                  <c:v>1988</c:v>
                </c:pt>
                <c:pt idx="7010">
                  <c:v>1988</c:v>
                </c:pt>
                <c:pt idx="7011">
                  <c:v>1988</c:v>
                </c:pt>
                <c:pt idx="7012">
                  <c:v>1989</c:v>
                </c:pt>
                <c:pt idx="7013">
                  <c:v>1989</c:v>
                </c:pt>
                <c:pt idx="7014">
                  <c:v>1990</c:v>
                </c:pt>
                <c:pt idx="7015">
                  <c:v>1990</c:v>
                </c:pt>
                <c:pt idx="7016">
                  <c:v>1991</c:v>
                </c:pt>
                <c:pt idx="7017">
                  <c:v>1992</c:v>
                </c:pt>
                <c:pt idx="7018">
                  <c:v>1993</c:v>
                </c:pt>
                <c:pt idx="7019">
                  <c:v>1993</c:v>
                </c:pt>
                <c:pt idx="7020">
                  <c:v>1993</c:v>
                </c:pt>
                <c:pt idx="7021">
                  <c:v>1993</c:v>
                </c:pt>
                <c:pt idx="7022">
                  <c:v>1993</c:v>
                </c:pt>
                <c:pt idx="7023">
                  <c:v>1993</c:v>
                </c:pt>
                <c:pt idx="7024">
                  <c:v>1993</c:v>
                </c:pt>
                <c:pt idx="7025">
                  <c:v>1994</c:v>
                </c:pt>
                <c:pt idx="7026">
                  <c:v>1994</c:v>
                </c:pt>
                <c:pt idx="7027">
                  <c:v>1994</c:v>
                </c:pt>
                <c:pt idx="7028">
                  <c:v>1994</c:v>
                </c:pt>
                <c:pt idx="7029">
                  <c:v>1994</c:v>
                </c:pt>
                <c:pt idx="7030">
                  <c:v>1994</c:v>
                </c:pt>
                <c:pt idx="7031">
                  <c:v>1994</c:v>
                </c:pt>
                <c:pt idx="7032">
                  <c:v>1994</c:v>
                </c:pt>
                <c:pt idx="7033">
                  <c:v>1994</c:v>
                </c:pt>
                <c:pt idx="7034">
                  <c:v>1994</c:v>
                </c:pt>
                <c:pt idx="7035">
                  <c:v>1994</c:v>
                </c:pt>
                <c:pt idx="7036">
                  <c:v>1994</c:v>
                </c:pt>
                <c:pt idx="7037">
                  <c:v>1994</c:v>
                </c:pt>
                <c:pt idx="7038">
                  <c:v>1994</c:v>
                </c:pt>
                <c:pt idx="7039">
                  <c:v>1994</c:v>
                </c:pt>
                <c:pt idx="7040">
                  <c:v>1994</c:v>
                </c:pt>
                <c:pt idx="7041">
                  <c:v>1994</c:v>
                </c:pt>
                <c:pt idx="7042">
                  <c:v>1994</c:v>
                </c:pt>
                <c:pt idx="7043">
                  <c:v>1995</c:v>
                </c:pt>
                <c:pt idx="7044">
                  <c:v>1995</c:v>
                </c:pt>
                <c:pt idx="7045">
                  <c:v>1995</c:v>
                </c:pt>
                <c:pt idx="7046">
                  <c:v>1995</c:v>
                </c:pt>
                <c:pt idx="7047">
                  <c:v>1995</c:v>
                </c:pt>
                <c:pt idx="7048">
                  <c:v>1995</c:v>
                </c:pt>
                <c:pt idx="7049">
                  <c:v>1995</c:v>
                </c:pt>
                <c:pt idx="7050">
                  <c:v>1996</c:v>
                </c:pt>
                <c:pt idx="7051">
                  <c:v>1996</c:v>
                </c:pt>
                <c:pt idx="7052">
                  <c:v>1997</c:v>
                </c:pt>
                <c:pt idx="7053">
                  <c:v>1997</c:v>
                </c:pt>
                <c:pt idx="7054">
                  <c:v>1997</c:v>
                </c:pt>
                <c:pt idx="7055">
                  <c:v>1997</c:v>
                </c:pt>
                <c:pt idx="7056">
                  <c:v>1997</c:v>
                </c:pt>
                <c:pt idx="7057">
                  <c:v>1998</c:v>
                </c:pt>
                <c:pt idx="7058">
                  <c:v>1998</c:v>
                </c:pt>
                <c:pt idx="7059">
                  <c:v>1998</c:v>
                </c:pt>
                <c:pt idx="7060">
                  <c:v>1998</c:v>
                </c:pt>
                <c:pt idx="7061">
                  <c:v>1999</c:v>
                </c:pt>
                <c:pt idx="7062">
                  <c:v>2000</c:v>
                </c:pt>
                <c:pt idx="7063">
                  <c:v>2001</c:v>
                </c:pt>
                <c:pt idx="7064">
                  <c:v>2002</c:v>
                </c:pt>
                <c:pt idx="7065">
                  <c:v>2002</c:v>
                </c:pt>
                <c:pt idx="7066">
                  <c:v>2003</c:v>
                </c:pt>
                <c:pt idx="7067">
                  <c:v>2004</c:v>
                </c:pt>
                <c:pt idx="7068">
                  <c:v>2004</c:v>
                </c:pt>
                <c:pt idx="7069">
                  <c:v>2004</c:v>
                </c:pt>
                <c:pt idx="7070">
                  <c:v>2005</c:v>
                </c:pt>
                <c:pt idx="7071">
                  <c:v>2006</c:v>
                </c:pt>
                <c:pt idx="7072">
                  <c:v>2007</c:v>
                </c:pt>
                <c:pt idx="7073">
                  <c:v>2007</c:v>
                </c:pt>
                <c:pt idx="7074">
                  <c:v>2007</c:v>
                </c:pt>
                <c:pt idx="7075">
                  <c:v>2007</c:v>
                </c:pt>
                <c:pt idx="7076">
                  <c:v>2007</c:v>
                </c:pt>
                <c:pt idx="7077">
                  <c:v>2007</c:v>
                </c:pt>
                <c:pt idx="7078">
                  <c:v>2008</c:v>
                </c:pt>
                <c:pt idx="7079">
                  <c:v>2009</c:v>
                </c:pt>
                <c:pt idx="7080">
                  <c:v>2009</c:v>
                </c:pt>
                <c:pt idx="7081">
                  <c:v>2009</c:v>
                </c:pt>
                <c:pt idx="7082">
                  <c:v>2010</c:v>
                </c:pt>
                <c:pt idx="7083">
                  <c:v>2011</c:v>
                </c:pt>
                <c:pt idx="7084">
                  <c:v>2012</c:v>
                </c:pt>
                <c:pt idx="7085">
                  <c:v>2013</c:v>
                </c:pt>
                <c:pt idx="7086">
                  <c:v>2014</c:v>
                </c:pt>
                <c:pt idx="7087">
                  <c:v>2015</c:v>
                </c:pt>
                <c:pt idx="7088">
                  <c:v>2016</c:v>
                </c:pt>
                <c:pt idx="7089">
                  <c:v>2017</c:v>
                </c:pt>
                <c:pt idx="7090">
                  <c:v>2018</c:v>
                </c:pt>
                <c:pt idx="7091">
                  <c:v>2019</c:v>
                </c:pt>
                <c:pt idx="7092">
                  <c:v>2020</c:v>
                </c:pt>
                <c:pt idx="7093">
                  <c:v>2021</c:v>
                </c:pt>
                <c:pt idx="7094">
                  <c:v>2021</c:v>
                </c:pt>
                <c:pt idx="7095">
                  <c:v>2021</c:v>
                </c:pt>
                <c:pt idx="7096">
                  <c:v>2022</c:v>
                </c:pt>
                <c:pt idx="7097">
                  <c:v>2022</c:v>
                </c:pt>
                <c:pt idx="7098">
                  <c:v>2022</c:v>
                </c:pt>
                <c:pt idx="7099">
                  <c:v>2023</c:v>
                </c:pt>
                <c:pt idx="7100">
                  <c:v>2024</c:v>
                </c:pt>
                <c:pt idx="7101">
                  <c:v>2024</c:v>
                </c:pt>
                <c:pt idx="7102">
                  <c:v>2024</c:v>
                </c:pt>
                <c:pt idx="7103">
                  <c:v>2024</c:v>
                </c:pt>
                <c:pt idx="7104">
                  <c:v>2024</c:v>
                </c:pt>
                <c:pt idx="7105">
                  <c:v>2024</c:v>
                </c:pt>
                <c:pt idx="7106">
                  <c:v>2024</c:v>
                </c:pt>
                <c:pt idx="7107">
                  <c:v>2024</c:v>
                </c:pt>
                <c:pt idx="7108">
                  <c:v>2024</c:v>
                </c:pt>
                <c:pt idx="7109">
                  <c:v>2024</c:v>
                </c:pt>
                <c:pt idx="7110">
                  <c:v>2025</c:v>
                </c:pt>
                <c:pt idx="7111">
                  <c:v>2025</c:v>
                </c:pt>
                <c:pt idx="7112">
                  <c:v>2025</c:v>
                </c:pt>
                <c:pt idx="7113">
                  <c:v>2026</c:v>
                </c:pt>
                <c:pt idx="7114">
                  <c:v>2027</c:v>
                </c:pt>
                <c:pt idx="7115">
                  <c:v>2027</c:v>
                </c:pt>
                <c:pt idx="7116">
                  <c:v>2027</c:v>
                </c:pt>
                <c:pt idx="7117">
                  <c:v>2027</c:v>
                </c:pt>
                <c:pt idx="7118">
                  <c:v>2028</c:v>
                </c:pt>
                <c:pt idx="7119">
                  <c:v>2029</c:v>
                </c:pt>
                <c:pt idx="7120">
                  <c:v>2030</c:v>
                </c:pt>
                <c:pt idx="7121">
                  <c:v>2030</c:v>
                </c:pt>
                <c:pt idx="7122">
                  <c:v>2030</c:v>
                </c:pt>
                <c:pt idx="7123">
                  <c:v>2031</c:v>
                </c:pt>
                <c:pt idx="7124">
                  <c:v>2031</c:v>
                </c:pt>
                <c:pt idx="7125">
                  <c:v>2032</c:v>
                </c:pt>
                <c:pt idx="7126">
                  <c:v>2032</c:v>
                </c:pt>
                <c:pt idx="7127">
                  <c:v>2032</c:v>
                </c:pt>
                <c:pt idx="7128">
                  <c:v>2032</c:v>
                </c:pt>
                <c:pt idx="7129">
                  <c:v>2032</c:v>
                </c:pt>
                <c:pt idx="7130">
                  <c:v>2032</c:v>
                </c:pt>
                <c:pt idx="7131">
                  <c:v>2032</c:v>
                </c:pt>
                <c:pt idx="7132">
                  <c:v>2033</c:v>
                </c:pt>
                <c:pt idx="7133">
                  <c:v>2034</c:v>
                </c:pt>
                <c:pt idx="7134">
                  <c:v>2035</c:v>
                </c:pt>
                <c:pt idx="7135">
                  <c:v>2036</c:v>
                </c:pt>
                <c:pt idx="7136">
                  <c:v>2037</c:v>
                </c:pt>
                <c:pt idx="7137">
                  <c:v>2037</c:v>
                </c:pt>
                <c:pt idx="7138">
                  <c:v>2038</c:v>
                </c:pt>
                <c:pt idx="7139">
                  <c:v>2039</c:v>
                </c:pt>
                <c:pt idx="7140">
                  <c:v>2039</c:v>
                </c:pt>
                <c:pt idx="7141">
                  <c:v>2039</c:v>
                </c:pt>
                <c:pt idx="7142">
                  <c:v>2039</c:v>
                </c:pt>
                <c:pt idx="7143">
                  <c:v>2039</c:v>
                </c:pt>
                <c:pt idx="7144">
                  <c:v>2039</c:v>
                </c:pt>
                <c:pt idx="7145">
                  <c:v>2039</c:v>
                </c:pt>
                <c:pt idx="7146">
                  <c:v>2039</c:v>
                </c:pt>
                <c:pt idx="7147">
                  <c:v>2039</c:v>
                </c:pt>
                <c:pt idx="7148">
                  <c:v>2039</c:v>
                </c:pt>
                <c:pt idx="7149">
                  <c:v>2039</c:v>
                </c:pt>
                <c:pt idx="7150">
                  <c:v>2040</c:v>
                </c:pt>
                <c:pt idx="7151">
                  <c:v>2041</c:v>
                </c:pt>
                <c:pt idx="7152">
                  <c:v>2041</c:v>
                </c:pt>
                <c:pt idx="7153">
                  <c:v>2041</c:v>
                </c:pt>
                <c:pt idx="7154">
                  <c:v>2041</c:v>
                </c:pt>
                <c:pt idx="7155">
                  <c:v>2041</c:v>
                </c:pt>
                <c:pt idx="7156">
                  <c:v>2042</c:v>
                </c:pt>
                <c:pt idx="7157">
                  <c:v>2043</c:v>
                </c:pt>
                <c:pt idx="7158">
                  <c:v>2043</c:v>
                </c:pt>
                <c:pt idx="7159">
                  <c:v>2043</c:v>
                </c:pt>
                <c:pt idx="7160">
                  <c:v>2043</c:v>
                </c:pt>
                <c:pt idx="7161">
                  <c:v>2044</c:v>
                </c:pt>
                <c:pt idx="7162">
                  <c:v>2044</c:v>
                </c:pt>
                <c:pt idx="7163">
                  <c:v>2044</c:v>
                </c:pt>
                <c:pt idx="7164">
                  <c:v>2045</c:v>
                </c:pt>
                <c:pt idx="7165">
                  <c:v>2046</c:v>
                </c:pt>
                <c:pt idx="7166">
                  <c:v>2047</c:v>
                </c:pt>
                <c:pt idx="7167">
                  <c:v>2047</c:v>
                </c:pt>
                <c:pt idx="7168">
                  <c:v>2048</c:v>
                </c:pt>
                <c:pt idx="7169">
                  <c:v>2049</c:v>
                </c:pt>
                <c:pt idx="7170">
                  <c:v>2049</c:v>
                </c:pt>
                <c:pt idx="7171">
                  <c:v>2049</c:v>
                </c:pt>
                <c:pt idx="7172">
                  <c:v>2049</c:v>
                </c:pt>
                <c:pt idx="7173">
                  <c:v>2050</c:v>
                </c:pt>
                <c:pt idx="7174">
                  <c:v>2050</c:v>
                </c:pt>
                <c:pt idx="7175">
                  <c:v>2050</c:v>
                </c:pt>
                <c:pt idx="7176">
                  <c:v>2051</c:v>
                </c:pt>
                <c:pt idx="7177">
                  <c:v>2052</c:v>
                </c:pt>
                <c:pt idx="7178">
                  <c:v>2053</c:v>
                </c:pt>
                <c:pt idx="7179">
                  <c:v>2053</c:v>
                </c:pt>
                <c:pt idx="7180">
                  <c:v>2053</c:v>
                </c:pt>
                <c:pt idx="7181">
                  <c:v>2053</c:v>
                </c:pt>
                <c:pt idx="7182">
                  <c:v>2053</c:v>
                </c:pt>
                <c:pt idx="7183">
                  <c:v>2053</c:v>
                </c:pt>
                <c:pt idx="7184">
                  <c:v>2054</c:v>
                </c:pt>
                <c:pt idx="7185">
                  <c:v>2055</c:v>
                </c:pt>
                <c:pt idx="7186">
                  <c:v>2055</c:v>
                </c:pt>
                <c:pt idx="7187">
                  <c:v>2055</c:v>
                </c:pt>
                <c:pt idx="7188">
                  <c:v>2056</c:v>
                </c:pt>
                <c:pt idx="7189">
                  <c:v>2056</c:v>
                </c:pt>
                <c:pt idx="7190">
                  <c:v>2056</c:v>
                </c:pt>
                <c:pt idx="7191">
                  <c:v>2056</c:v>
                </c:pt>
                <c:pt idx="7192">
                  <c:v>2056</c:v>
                </c:pt>
                <c:pt idx="7193">
                  <c:v>2056</c:v>
                </c:pt>
                <c:pt idx="7194">
                  <c:v>2057</c:v>
                </c:pt>
                <c:pt idx="7195">
                  <c:v>2057</c:v>
                </c:pt>
                <c:pt idx="7196">
                  <c:v>2057</c:v>
                </c:pt>
                <c:pt idx="7197">
                  <c:v>2057</c:v>
                </c:pt>
                <c:pt idx="7198">
                  <c:v>2057</c:v>
                </c:pt>
                <c:pt idx="7199">
                  <c:v>2058</c:v>
                </c:pt>
                <c:pt idx="7200">
                  <c:v>2058</c:v>
                </c:pt>
                <c:pt idx="7201">
                  <c:v>2059</c:v>
                </c:pt>
                <c:pt idx="7202">
                  <c:v>2060</c:v>
                </c:pt>
                <c:pt idx="7203">
                  <c:v>2061</c:v>
                </c:pt>
                <c:pt idx="7204">
                  <c:v>2062</c:v>
                </c:pt>
                <c:pt idx="7205">
                  <c:v>2062</c:v>
                </c:pt>
                <c:pt idx="7206">
                  <c:v>2062</c:v>
                </c:pt>
                <c:pt idx="7207">
                  <c:v>2062</c:v>
                </c:pt>
                <c:pt idx="7208">
                  <c:v>2062</c:v>
                </c:pt>
                <c:pt idx="7209">
                  <c:v>2062</c:v>
                </c:pt>
                <c:pt idx="7210">
                  <c:v>2062</c:v>
                </c:pt>
                <c:pt idx="7211">
                  <c:v>2062</c:v>
                </c:pt>
                <c:pt idx="7212">
                  <c:v>2063</c:v>
                </c:pt>
                <c:pt idx="7213">
                  <c:v>2063</c:v>
                </c:pt>
                <c:pt idx="7214">
                  <c:v>2064</c:v>
                </c:pt>
                <c:pt idx="7215">
                  <c:v>2065</c:v>
                </c:pt>
                <c:pt idx="7216">
                  <c:v>2066</c:v>
                </c:pt>
                <c:pt idx="7217">
                  <c:v>2067</c:v>
                </c:pt>
                <c:pt idx="7218">
                  <c:v>2068</c:v>
                </c:pt>
                <c:pt idx="7219">
                  <c:v>2069</c:v>
                </c:pt>
                <c:pt idx="7220">
                  <c:v>2069</c:v>
                </c:pt>
                <c:pt idx="7221">
                  <c:v>2069</c:v>
                </c:pt>
                <c:pt idx="7222">
                  <c:v>2069</c:v>
                </c:pt>
                <c:pt idx="7223">
                  <c:v>2069</c:v>
                </c:pt>
                <c:pt idx="7224">
                  <c:v>2069</c:v>
                </c:pt>
                <c:pt idx="7225">
                  <c:v>2069</c:v>
                </c:pt>
                <c:pt idx="7226">
                  <c:v>2069</c:v>
                </c:pt>
                <c:pt idx="7227">
                  <c:v>2070</c:v>
                </c:pt>
                <c:pt idx="7228">
                  <c:v>2070</c:v>
                </c:pt>
                <c:pt idx="7229">
                  <c:v>2070</c:v>
                </c:pt>
                <c:pt idx="7230">
                  <c:v>2070</c:v>
                </c:pt>
                <c:pt idx="7231">
                  <c:v>2070</c:v>
                </c:pt>
                <c:pt idx="7232">
                  <c:v>2070</c:v>
                </c:pt>
                <c:pt idx="7233">
                  <c:v>2070</c:v>
                </c:pt>
                <c:pt idx="7234">
                  <c:v>2070</c:v>
                </c:pt>
                <c:pt idx="7235">
                  <c:v>2070</c:v>
                </c:pt>
                <c:pt idx="7236">
                  <c:v>2070</c:v>
                </c:pt>
                <c:pt idx="7237">
                  <c:v>2070</c:v>
                </c:pt>
                <c:pt idx="7238">
                  <c:v>2071</c:v>
                </c:pt>
                <c:pt idx="7239">
                  <c:v>2071</c:v>
                </c:pt>
                <c:pt idx="7240">
                  <c:v>2071</c:v>
                </c:pt>
                <c:pt idx="7241">
                  <c:v>2071</c:v>
                </c:pt>
                <c:pt idx="7242">
                  <c:v>2072</c:v>
                </c:pt>
                <c:pt idx="7243">
                  <c:v>2072</c:v>
                </c:pt>
                <c:pt idx="7244">
                  <c:v>2072</c:v>
                </c:pt>
                <c:pt idx="7245">
                  <c:v>2073</c:v>
                </c:pt>
                <c:pt idx="7246">
                  <c:v>2073</c:v>
                </c:pt>
                <c:pt idx="7247">
                  <c:v>2073</c:v>
                </c:pt>
                <c:pt idx="7248">
                  <c:v>2073</c:v>
                </c:pt>
                <c:pt idx="7249">
                  <c:v>2073</c:v>
                </c:pt>
                <c:pt idx="7250">
                  <c:v>2073</c:v>
                </c:pt>
                <c:pt idx="7251">
                  <c:v>2073</c:v>
                </c:pt>
                <c:pt idx="7252">
                  <c:v>2074</c:v>
                </c:pt>
                <c:pt idx="7253">
                  <c:v>2075</c:v>
                </c:pt>
                <c:pt idx="7254">
                  <c:v>2076</c:v>
                </c:pt>
                <c:pt idx="7255">
                  <c:v>2077</c:v>
                </c:pt>
                <c:pt idx="7256">
                  <c:v>2077</c:v>
                </c:pt>
                <c:pt idx="7257">
                  <c:v>2077</c:v>
                </c:pt>
                <c:pt idx="7258">
                  <c:v>2078</c:v>
                </c:pt>
                <c:pt idx="7259">
                  <c:v>2079</c:v>
                </c:pt>
                <c:pt idx="7260">
                  <c:v>2079</c:v>
                </c:pt>
                <c:pt idx="7261">
                  <c:v>2079</c:v>
                </c:pt>
                <c:pt idx="7262">
                  <c:v>2079</c:v>
                </c:pt>
                <c:pt idx="7263">
                  <c:v>2079</c:v>
                </c:pt>
                <c:pt idx="7264">
                  <c:v>2080</c:v>
                </c:pt>
                <c:pt idx="7265">
                  <c:v>2081</c:v>
                </c:pt>
                <c:pt idx="7266">
                  <c:v>2082</c:v>
                </c:pt>
                <c:pt idx="7267">
                  <c:v>2082</c:v>
                </c:pt>
                <c:pt idx="7268">
                  <c:v>2083</c:v>
                </c:pt>
                <c:pt idx="7269">
                  <c:v>2083</c:v>
                </c:pt>
                <c:pt idx="7270">
                  <c:v>2084</c:v>
                </c:pt>
                <c:pt idx="7271">
                  <c:v>2085</c:v>
                </c:pt>
                <c:pt idx="7272">
                  <c:v>2085</c:v>
                </c:pt>
                <c:pt idx="7273">
                  <c:v>2085</c:v>
                </c:pt>
                <c:pt idx="7274">
                  <c:v>2086</c:v>
                </c:pt>
                <c:pt idx="7275">
                  <c:v>2086</c:v>
                </c:pt>
                <c:pt idx="7276">
                  <c:v>2086</c:v>
                </c:pt>
                <c:pt idx="7277">
                  <c:v>2087</c:v>
                </c:pt>
                <c:pt idx="7278">
                  <c:v>2087</c:v>
                </c:pt>
                <c:pt idx="7279">
                  <c:v>2087</c:v>
                </c:pt>
                <c:pt idx="7280">
                  <c:v>2087</c:v>
                </c:pt>
                <c:pt idx="7281">
                  <c:v>2088</c:v>
                </c:pt>
                <c:pt idx="7282">
                  <c:v>2089</c:v>
                </c:pt>
                <c:pt idx="7283">
                  <c:v>2089</c:v>
                </c:pt>
                <c:pt idx="7284">
                  <c:v>2089</c:v>
                </c:pt>
                <c:pt idx="7285">
                  <c:v>2089</c:v>
                </c:pt>
                <c:pt idx="7286">
                  <c:v>2089</c:v>
                </c:pt>
                <c:pt idx="7287">
                  <c:v>2089</c:v>
                </c:pt>
                <c:pt idx="7288">
                  <c:v>2089</c:v>
                </c:pt>
                <c:pt idx="7289">
                  <c:v>2090</c:v>
                </c:pt>
                <c:pt idx="7290">
                  <c:v>2091</c:v>
                </c:pt>
                <c:pt idx="7291">
                  <c:v>2092</c:v>
                </c:pt>
                <c:pt idx="7292">
                  <c:v>2092</c:v>
                </c:pt>
                <c:pt idx="7293">
                  <c:v>2093</c:v>
                </c:pt>
                <c:pt idx="7294">
                  <c:v>2094</c:v>
                </c:pt>
                <c:pt idx="7295">
                  <c:v>2094</c:v>
                </c:pt>
                <c:pt idx="7296">
                  <c:v>2094</c:v>
                </c:pt>
                <c:pt idx="7297">
                  <c:v>2094</c:v>
                </c:pt>
                <c:pt idx="7298">
                  <c:v>2095</c:v>
                </c:pt>
                <c:pt idx="7299">
                  <c:v>2095</c:v>
                </c:pt>
                <c:pt idx="7300">
                  <c:v>2095</c:v>
                </c:pt>
                <c:pt idx="7301">
                  <c:v>2096</c:v>
                </c:pt>
                <c:pt idx="7302">
                  <c:v>2096</c:v>
                </c:pt>
                <c:pt idx="7303">
                  <c:v>2097</c:v>
                </c:pt>
                <c:pt idx="7304">
                  <c:v>2098</c:v>
                </c:pt>
                <c:pt idx="7305">
                  <c:v>2099</c:v>
                </c:pt>
                <c:pt idx="7306">
                  <c:v>2099</c:v>
                </c:pt>
                <c:pt idx="7307">
                  <c:v>2100</c:v>
                </c:pt>
                <c:pt idx="7308">
                  <c:v>2100</c:v>
                </c:pt>
                <c:pt idx="7309">
                  <c:v>2101</c:v>
                </c:pt>
                <c:pt idx="7310">
                  <c:v>2102</c:v>
                </c:pt>
                <c:pt idx="7311">
                  <c:v>2102</c:v>
                </c:pt>
                <c:pt idx="7312">
                  <c:v>2103</c:v>
                </c:pt>
                <c:pt idx="7313">
                  <c:v>2103</c:v>
                </c:pt>
                <c:pt idx="7314">
                  <c:v>2103</c:v>
                </c:pt>
                <c:pt idx="7315">
                  <c:v>2104</c:v>
                </c:pt>
                <c:pt idx="7316">
                  <c:v>2105</c:v>
                </c:pt>
                <c:pt idx="7317">
                  <c:v>2105</c:v>
                </c:pt>
                <c:pt idx="7318">
                  <c:v>2106</c:v>
                </c:pt>
                <c:pt idx="7319">
                  <c:v>2107</c:v>
                </c:pt>
                <c:pt idx="7320">
                  <c:v>2107</c:v>
                </c:pt>
                <c:pt idx="7321">
                  <c:v>2108</c:v>
                </c:pt>
                <c:pt idx="7322">
                  <c:v>2108</c:v>
                </c:pt>
                <c:pt idx="7323">
                  <c:v>2108</c:v>
                </c:pt>
                <c:pt idx="7324">
                  <c:v>2108</c:v>
                </c:pt>
                <c:pt idx="7325">
                  <c:v>2108</c:v>
                </c:pt>
                <c:pt idx="7326">
                  <c:v>2108</c:v>
                </c:pt>
                <c:pt idx="7327">
                  <c:v>2108</c:v>
                </c:pt>
                <c:pt idx="7328">
                  <c:v>2108</c:v>
                </c:pt>
                <c:pt idx="7329">
                  <c:v>2108</c:v>
                </c:pt>
                <c:pt idx="7330">
                  <c:v>2108</c:v>
                </c:pt>
                <c:pt idx="7331">
                  <c:v>2108</c:v>
                </c:pt>
                <c:pt idx="7332">
                  <c:v>2109</c:v>
                </c:pt>
                <c:pt idx="7333">
                  <c:v>2110</c:v>
                </c:pt>
                <c:pt idx="7334">
                  <c:v>2110</c:v>
                </c:pt>
                <c:pt idx="7335">
                  <c:v>2111</c:v>
                </c:pt>
                <c:pt idx="7336">
                  <c:v>2112</c:v>
                </c:pt>
                <c:pt idx="7337">
                  <c:v>2113</c:v>
                </c:pt>
                <c:pt idx="7338">
                  <c:v>2113</c:v>
                </c:pt>
                <c:pt idx="7339">
                  <c:v>2113</c:v>
                </c:pt>
                <c:pt idx="7340">
                  <c:v>2114</c:v>
                </c:pt>
                <c:pt idx="7341">
                  <c:v>2115</c:v>
                </c:pt>
                <c:pt idx="7342">
                  <c:v>2115</c:v>
                </c:pt>
                <c:pt idx="7343">
                  <c:v>2115</c:v>
                </c:pt>
                <c:pt idx="7344">
                  <c:v>2115</c:v>
                </c:pt>
                <c:pt idx="7345">
                  <c:v>2115</c:v>
                </c:pt>
                <c:pt idx="7346">
                  <c:v>2115</c:v>
                </c:pt>
                <c:pt idx="7347">
                  <c:v>2115</c:v>
                </c:pt>
                <c:pt idx="7348">
                  <c:v>2115</c:v>
                </c:pt>
                <c:pt idx="7349">
                  <c:v>2115</c:v>
                </c:pt>
                <c:pt idx="7350">
                  <c:v>2115</c:v>
                </c:pt>
                <c:pt idx="7351">
                  <c:v>2115</c:v>
                </c:pt>
                <c:pt idx="7352">
                  <c:v>2115</c:v>
                </c:pt>
                <c:pt idx="7353">
                  <c:v>2115</c:v>
                </c:pt>
                <c:pt idx="7354">
                  <c:v>2115</c:v>
                </c:pt>
                <c:pt idx="7355">
                  <c:v>2115</c:v>
                </c:pt>
                <c:pt idx="7356">
                  <c:v>2115</c:v>
                </c:pt>
                <c:pt idx="7357">
                  <c:v>2115</c:v>
                </c:pt>
                <c:pt idx="7358">
                  <c:v>2116</c:v>
                </c:pt>
                <c:pt idx="7359">
                  <c:v>2117</c:v>
                </c:pt>
                <c:pt idx="7360">
                  <c:v>2118</c:v>
                </c:pt>
                <c:pt idx="7361">
                  <c:v>2119</c:v>
                </c:pt>
                <c:pt idx="7362">
                  <c:v>2120</c:v>
                </c:pt>
                <c:pt idx="7363">
                  <c:v>2121</c:v>
                </c:pt>
                <c:pt idx="7364">
                  <c:v>2122</c:v>
                </c:pt>
                <c:pt idx="7365">
                  <c:v>2123</c:v>
                </c:pt>
                <c:pt idx="7366">
                  <c:v>2123</c:v>
                </c:pt>
                <c:pt idx="7367">
                  <c:v>2123</c:v>
                </c:pt>
                <c:pt idx="7368">
                  <c:v>2124</c:v>
                </c:pt>
                <c:pt idx="7369">
                  <c:v>2124</c:v>
                </c:pt>
                <c:pt idx="7370">
                  <c:v>2124</c:v>
                </c:pt>
                <c:pt idx="7371">
                  <c:v>2124</c:v>
                </c:pt>
                <c:pt idx="7372">
                  <c:v>2124</c:v>
                </c:pt>
                <c:pt idx="7373">
                  <c:v>2125</c:v>
                </c:pt>
                <c:pt idx="7374">
                  <c:v>2125</c:v>
                </c:pt>
                <c:pt idx="7375">
                  <c:v>2125</c:v>
                </c:pt>
                <c:pt idx="7376">
                  <c:v>2125</c:v>
                </c:pt>
                <c:pt idx="7377">
                  <c:v>2125</c:v>
                </c:pt>
                <c:pt idx="7378">
                  <c:v>2125</c:v>
                </c:pt>
                <c:pt idx="7379">
                  <c:v>2125</c:v>
                </c:pt>
                <c:pt idx="7380">
                  <c:v>2126</c:v>
                </c:pt>
                <c:pt idx="7381">
                  <c:v>2126</c:v>
                </c:pt>
                <c:pt idx="7382">
                  <c:v>2126</c:v>
                </c:pt>
                <c:pt idx="7383">
                  <c:v>2126</c:v>
                </c:pt>
                <c:pt idx="7384">
                  <c:v>2126</c:v>
                </c:pt>
                <c:pt idx="7385">
                  <c:v>2126</c:v>
                </c:pt>
                <c:pt idx="7386">
                  <c:v>2127</c:v>
                </c:pt>
                <c:pt idx="7387">
                  <c:v>2128</c:v>
                </c:pt>
                <c:pt idx="7388">
                  <c:v>2128</c:v>
                </c:pt>
                <c:pt idx="7389">
                  <c:v>2128</c:v>
                </c:pt>
                <c:pt idx="7390">
                  <c:v>2128</c:v>
                </c:pt>
                <c:pt idx="7391">
                  <c:v>2128</c:v>
                </c:pt>
                <c:pt idx="7392">
                  <c:v>2128</c:v>
                </c:pt>
                <c:pt idx="7393">
                  <c:v>2128</c:v>
                </c:pt>
                <c:pt idx="7394">
                  <c:v>2128</c:v>
                </c:pt>
                <c:pt idx="7395">
                  <c:v>2129</c:v>
                </c:pt>
                <c:pt idx="7396">
                  <c:v>2130</c:v>
                </c:pt>
                <c:pt idx="7397">
                  <c:v>2131</c:v>
                </c:pt>
                <c:pt idx="7398">
                  <c:v>2131</c:v>
                </c:pt>
                <c:pt idx="7399">
                  <c:v>2131</c:v>
                </c:pt>
                <c:pt idx="7400">
                  <c:v>2132</c:v>
                </c:pt>
                <c:pt idx="7401">
                  <c:v>2133</c:v>
                </c:pt>
                <c:pt idx="7402">
                  <c:v>2134</c:v>
                </c:pt>
                <c:pt idx="7403">
                  <c:v>2135</c:v>
                </c:pt>
                <c:pt idx="7404">
                  <c:v>2136</c:v>
                </c:pt>
                <c:pt idx="7405">
                  <c:v>2136</c:v>
                </c:pt>
                <c:pt idx="7406">
                  <c:v>2137</c:v>
                </c:pt>
                <c:pt idx="7407">
                  <c:v>2138</c:v>
                </c:pt>
                <c:pt idx="7408">
                  <c:v>2139</c:v>
                </c:pt>
                <c:pt idx="7409">
                  <c:v>2139</c:v>
                </c:pt>
                <c:pt idx="7410">
                  <c:v>2139</c:v>
                </c:pt>
                <c:pt idx="7411">
                  <c:v>2140</c:v>
                </c:pt>
                <c:pt idx="7412">
                  <c:v>2141</c:v>
                </c:pt>
                <c:pt idx="7413">
                  <c:v>2141</c:v>
                </c:pt>
                <c:pt idx="7414">
                  <c:v>2142</c:v>
                </c:pt>
                <c:pt idx="7415">
                  <c:v>2143</c:v>
                </c:pt>
                <c:pt idx="7416">
                  <c:v>2144</c:v>
                </c:pt>
                <c:pt idx="7417">
                  <c:v>2145</c:v>
                </c:pt>
                <c:pt idx="7418">
                  <c:v>2145</c:v>
                </c:pt>
                <c:pt idx="7419">
                  <c:v>2145</c:v>
                </c:pt>
                <c:pt idx="7420">
                  <c:v>2146</c:v>
                </c:pt>
                <c:pt idx="7421">
                  <c:v>2147</c:v>
                </c:pt>
                <c:pt idx="7422">
                  <c:v>2148</c:v>
                </c:pt>
                <c:pt idx="7423">
                  <c:v>2148</c:v>
                </c:pt>
                <c:pt idx="7424">
                  <c:v>2149</c:v>
                </c:pt>
                <c:pt idx="7425">
                  <c:v>2149</c:v>
                </c:pt>
                <c:pt idx="7426">
                  <c:v>2150</c:v>
                </c:pt>
                <c:pt idx="7427">
                  <c:v>2151</c:v>
                </c:pt>
                <c:pt idx="7428">
                  <c:v>2151</c:v>
                </c:pt>
                <c:pt idx="7429">
                  <c:v>2151</c:v>
                </c:pt>
                <c:pt idx="7430">
                  <c:v>2152</c:v>
                </c:pt>
                <c:pt idx="7431">
                  <c:v>2153</c:v>
                </c:pt>
                <c:pt idx="7432">
                  <c:v>2153</c:v>
                </c:pt>
                <c:pt idx="7433">
                  <c:v>2153</c:v>
                </c:pt>
                <c:pt idx="7434">
                  <c:v>2153</c:v>
                </c:pt>
                <c:pt idx="7435">
                  <c:v>2154</c:v>
                </c:pt>
                <c:pt idx="7436">
                  <c:v>2155</c:v>
                </c:pt>
                <c:pt idx="7437">
                  <c:v>2156</c:v>
                </c:pt>
                <c:pt idx="7438">
                  <c:v>2156</c:v>
                </c:pt>
                <c:pt idx="7439">
                  <c:v>2156</c:v>
                </c:pt>
                <c:pt idx="7440">
                  <c:v>2156</c:v>
                </c:pt>
                <c:pt idx="7441">
                  <c:v>2156</c:v>
                </c:pt>
                <c:pt idx="7442">
                  <c:v>2156</c:v>
                </c:pt>
                <c:pt idx="7443">
                  <c:v>2156</c:v>
                </c:pt>
                <c:pt idx="7444">
                  <c:v>2156</c:v>
                </c:pt>
                <c:pt idx="7445">
                  <c:v>2156</c:v>
                </c:pt>
                <c:pt idx="7446">
                  <c:v>2156</c:v>
                </c:pt>
                <c:pt idx="7447">
                  <c:v>2156</c:v>
                </c:pt>
                <c:pt idx="7448">
                  <c:v>2156</c:v>
                </c:pt>
                <c:pt idx="7449">
                  <c:v>2157</c:v>
                </c:pt>
                <c:pt idx="7450">
                  <c:v>2158</c:v>
                </c:pt>
                <c:pt idx="7451">
                  <c:v>2159</c:v>
                </c:pt>
                <c:pt idx="7452">
                  <c:v>2160</c:v>
                </c:pt>
                <c:pt idx="7453">
                  <c:v>2161</c:v>
                </c:pt>
                <c:pt idx="7454">
                  <c:v>2162</c:v>
                </c:pt>
                <c:pt idx="7455">
                  <c:v>2163</c:v>
                </c:pt>
                <c:pt idx="7456">
                  <c:v>2164</c:v>
                </c:pt>
                <c:pt idx="7457">
                  <c:v>2165</c:v>
                </c:pt>
                <c:pt idx="7458">
                  <c:v>2166</c:v>
                </c:pt>
                <c:pt idx="7459">
                  <c:v>2167</c:v>
                </c:pt>
                <c:pt idx="7460">
                  <c:v>2167</c:v>
                </c:pt>
                <c:pt idx="7461">
                  <c:v>2168</c:v>
                </c:pt>
                <c:pt idx="7462">
                  <c:v>2168</c:v>
                </c:pt>
                <c:pt idx="7463">
                  <c:v>2169</c:v>
                </c:pt>
                <c:pt idx="7464">
                  <c:v>2169</c:v>
                </c:pt>
                <c:pt idx="7465">
                  <c:v>2169</c:v>
                </c:pt>
                <c:pt idx="7466">
                  <c:v>2169</c:v>
                </c:pt>
                <c:pt idx="7467">
                  <c:v>2170</c:v>
                </c:pt>
                <c:pt idx="7468">
                  <c:v>2170</c:v>
                </c:pt>
                <c:pt idx="7469">
                  <c:v>2171</c:v>
                </c:pt>
                <c:pt idx="7470">
                  <c:v>2171</c:v>
                </c:pt>
                <c:pt idx="7471">
                  <c:v>2171</c:v>
                </c:pt>
                <c:pt idx="7472">
                  <c:v>2171</c:v>
                </c:pt>
                <c:pt idx="7473">
                  <c:v>2171</c:v>
                </c:pt>
                <c:pt idx="7474">
                  <c:v>2171</c:v>
                </c:pt>
                <c:pt idx="7475">
                  <c:v>2172</c:v>
                </c:pt>
                <c:pt idx="7476">
                  <c:v>2173</c:v>
                </c:pt>
                <c:pt idx="7477">
                  <c:v>2174</c:v>
                </c:pt>
                <c:pt idx="7478">
                  <c:v>2175</c:v>
                </c:pt>
                <c:pt idx="7479">
                  <c:v>2176</c:v>
                </c:pt>
                <c:pt idx="7480">
                  <c:v>2176</c:v>
                </c:pt>
                <c:pt idx="7481">
                  <c:v>2177</c:v>
                </c:pt>
                <c:pt idx="7482">
                  <c:v>2177</c:v>
                </c:pt>
                <c:pt idx="7483">
                  <c:v>2177</c:v>
                </c:pt>
                <c:pt idx="7484">
                  <c:v>2177</c:v>
                </c:pt>
                <c:pt idx="7485">
                  <c:v>2177</c:v>
                </c:pt>
                <c:pt idx="7486">
                  <c:v>2177</c:v>
                </c:pt>
                <c:pt idx="7487">
                  <c:v>2177</c:v>
                </c:pt>
                <c:pt idx="7488">
                  <c:v>2177</c:v>
                </c:pt>
                <c:pt idx="7489">
                  <c:v>2177</c:v>
                </c:pt>
                <c:pt idx="7490">
                  <c:v>2177</c:v>
                </c:pt>
                <c:pt idx="7491">
                  <c:v>2178</c:v>
                </c:pt>
                <c:pt idx="7492">
                  <c:v>2179</c:v>
                </c:pt>
                <c:pt idx="7493">
                  <c:v>2179</c:v>
                </c:pt>
                <c:pt idx="7494">
                  <c:v>2179</c:v>
                </c:pt>
                <c:pt idx="7495">
                  <c:v>2179</c:v>
                </c:pt>
                <c:pt idx="7496">
                  <c:v>2180</c:v>
                </c:pt>
                <c:pt idx="7497">
                  <c:v>2181</c:v>
                </c:pt>
                <c:pt idx="7498">
                  <c:v>2182</c:v>
                </c:pt>
                <c:pt idx="7499">
                  <c:v>2182</c:v>
                </c:pt>
                <c:pt idx="7500">
                  <c:v>2183</c:v>
                </c:pt>
                <c:pt idx="7501">
                  <c:v>2184</c:v>
                </c:pt>
                <c:pt idx="7502">
                  <c:v>2184</c:v>
                </c:pt>
                <c:pt idx="7503">
                  <c:v>2184</c:v>
                </c:pt>
                <c:pt idx="7504">
                  <c:v>2185</c:v>
                </c:pt>
                <c:pt idx="7505">
                  <c:v>2186</c:v>
                </c:pt>
                <c:pt idx="7506">
                  <c:v>2187</c:v>
                </c:pt>
                <c:pt idx="7507">
                  <c:v>2187</c:v>
                </c:pt>
                <c:pt idx="7508">
                  <c:v>2188</c:v>
                </c:pt>
                <c:pt idx="7509">
                  <c:v>2188</c:v>
                </c:pt>
                <c:pt idx="7510">
                  <c:v>2188</c:v>
                </c:pt>
                <c:pt idx="7511">
                  <c:v>2188</c:v>
                </c:pt>
                <c:pt idx="7512">
                  <c:v>2188</c:v>
                </c:pt>
                <c:pt idx="7513">
                  <c:v>2188</c:v>
                </c:pt>
                <c:pt idx="7514">
                  <c:v>2188</c:v>
                </c:pt>
                <c:pt idx="7515">
                  <c:v>2188</c:v>
                </c:pt>
                <c:pt idx="7516">
                  <c:v>2188</c:v>
                </c:pt>
                <c:pt idx="7517">
                  <c:v>2188</c:v>
                </c:pt>
                <c:pt idx="7518">
                  <c:v>2188</c:v>
                </c:pt>
                <c:pt idx="7519">
                  <c:v>2188</c:v>
                </c:pt>
                <c:pt idx="7520">
                  <c:v>2188</c:v>
                </c:pt>
                <c:pt idx="7521">
                  <c:v>2188</c:v>
                </c:pt>
                <c:pt idx="7522">
                  <c:v>2188</c:v>
                </c:pt>
                <c:pt idx="7523">
                  <c:v>2188</c:v>
                </c:pt>
                <c:pt idx="7524">
                  <c:v>2189</c:v>
                </c:pt>
                <c:pt idx="7525">
                  <c:v>2189</c:v>
                </c:pt>
                <c:pt idx="7526">
                  <c:v>2189</c:v>
                </c:pt>
                <c:pt idx="7527">
                  <c:v>2189</c:v>
                </c:pt>
                <c:pt idx="7528">
                  <c:v>2189</c:v>
                </c:pt>
                <c:pt idx="7529">
                  <c:v>2189</c:v>
                </c:pt>
                <c:pt idx="7530">
                  <c:v>2189</c:v>
                </c:pt>
                <c:pt idx="7531">
                  <c:v>2189</c:v>
                </c:pt>
                <c:pt idx="7532">
                  <c:v>2189</c:v>
                </c:pt>
                <c:pt idx="7533">
                  <c:v>2189</c:v>
                </c:pt>
                <c:pt idx="7534">
                  <c:v>2189</c:v>
                </c:pt>
                <c:pt idx="7535">
                  <c:v>2189</c:v>
                </c:pt>
                <c:pt idx="7536">
                  <c:v>2189</c:v>
                </c:pt>
                <c:pt idx="7537">
                  <c:v>2189</c:v>
                </c:pt>
                <c:pt idx="7538">
                  <c:v>2189</c:v>
                </c:pt>
                <c:pt idx="7539">
                  <c:v>2189</c:v>
                </c:pt>
                <c:pt idx="7540">
                  <c:v>2190</c:v>
                </c:pt>
                <c:pt idx="7541">
                  <c:v>2190</c:v>
                </c:pt>
                <c:pt idx="7542">
                  <c:v>2190</c:v>
                </c:pt>
                <c:pt idx="7543">
                  <c:v>2190</c:v>
                </c:pt>
                <c:pt idx="7544">
                  <c:v>2190</c:v>
                </c:pt>
                <c:pt idx="7545">
                  <c:v>2190</c:v>
                </c:pt>
                <c:pt idx="7546">
                  <c:v>2190</c:v>
                </c:pt>
                <c:pt idx="7547">
                  <c:v>2190</c:v>
                </c:pt>
                <c:pt idx="7548">
                  <c:v>2191</c:v>
                </c:pt>
                <c:pt idx="7549">
                  <c:v>2192</c:v>
                </c:pt>
                <c:pt idx="7550">
                  <c:v>2193</c:v>
                </c:pt>
                <c:pt idx="7551">
                  <c:v>2193</c:v>
                </c:pt>
                <c:pt idx="7552">
                  <c:v>2194</c:v>
                </c:pt>
                <c:pt idx="7553">
                  <c:v>2194</c:v>
                </c:pt>
                <c:pt idx="7554">
                  <c:v>2194</c:v>
                </c:pt>
                <c:pt idx="7555">
                  <c:v>2195</c:v>
                </c:pt>
                <c:pt idx="7556">
                  <c:v>2196</c:v>
                </c:pt>
                <c:pt idx="7557">
                  <c:v>2197</c:v>
                </c:pt>
                <c:pt idx="7558">
                  <c:v>2197</c:v>
                </c:pt>
                <c:pt idx="7559">
                  <c:v>2197</c:v>
                </c:pt>
                <c:pt idx="7560">
                  <c:v>2197</c:v>
                </c:pt>
                <c:pt idx="7561">
                  <c:v>2197</c:v>
                </c:pt>
                <c:pt idx="7562">
                  <c:v>2198</c:v>
                </c:pt>
                <c:pt idx="7563">
                  <c:v>2198</c:v>
                </c:pt>
                <c:pt idx="7564">
                  <c:v>2199</c:v>
                </c:pt>
                <c:pt idx="7565">
                  <c:v>2199</c:v>
                </c:pt>
                <c:pt idx="7566">
                  <c:v>2200</c:v>
                </c:pt>
                <c:pt idx="7567">
                  <c:v>2200</c:v>
                </c:pt>
                <c:pt idx="7568">
                  <c:v>2201</c:v>
                </c:pt>
                <c:pt idx="7569">
                  <c:v>2202</c:v>
                </c:pt>
                <c:pt idx="7570">
                  <c:v>2202</c:v>
                </c:pt>
                <c:pt idx="7571">
                  <c:v>2202</c:v>
                </c:pt>
                <c:pt idx="7572">
                  <c:v>2202</c:v>
                </c:pt>
                <c:pt idx="7573">
                  <c:v>2202</c:v>
                </c:pt>
                <c:pt idx="7574">
                  <c:v>2202</c:v>
                </c:pt>
                <c:pt idx="7575">
                  <c:v>2202</c:v>
                </c:pt>
                <c:pt idx="7576">
                  <c:v>2202</c:v>
                </c:pt>
                <c:pt idx="7577">
                  <c:v>2202</c:v>
                </c:pt>
                <c:pt idx="7578">
                  <c:v>2203</c:v>
                </c:pt>
                <c:pt idx="7579">
                  <c:v>2203</c:v>
                </c:pt>
                <c:pt idx="7580">
                  <c:v>2204</c:v>
                </c:pt>
                <c:pt idx="7581">
                  <c:v>2205</c:v>
                </c:pt>
                <c:pt idx="7582">
                  <c:v>2206</c:v>
                </c:pt>
                <c:pt idx="7583">
                  <c:v>2206</c:v>
                </c:pt>
                <c:pt idx="7584">
                  <c:v>2206</c:v>
                </c:pt>
                <c:pt idx="7585">
                  <c:v>2206</c:v>
                </c:pt>
                <c:pt idx="7586">
                  <c:v>2207</c:v>
                </c:pt>
                <c:pt idx="7587">
                  <c:v>2207</c:v>
                </c:pt>
                <c:pt idx="7588">
                  <c:v>2207</c:v>
                </c:pt>
                <c:pt idx="7589">
                  <c:v>2207</c:v>
                </c:pt>
                <c:pt idx="7590">
                  <c:v>2207</c:v>
                </c:pt>
                <c:pt idx="7591">
                  <c:v>2207</c:v>
                </c:pt>
                <c:pt idx="7592">
                  <c:v>2207</c:v>
                </c:pt>
                <c:pt idx="7593">
                  <c:v>2207</c:v>
                </c:pt>
                <c:pt idx="7594">
                  <c:v>2207</c:v>
                </c:pt>
                <c:pt idx="7595">
                  <c:v>2207</c:v>
                </c:pt>
                <c:pt idx="7596">
                  <c:v>2207</c:v>
                </c:pt>
                <c:pt idx="7597">
                  <c:v>2207</c:v>
                </c:pt>
                <c:pt idx="7598">
                  <c:v>2207</c:v>
                </c:pt>
                <c:pt idx="7599">
                  <c:v>2207</c:v>
                </c:pt>
                <c:pt idx="7600">
                  <c:v>2207</c:v>
                </c:pt>
                <c:pt idx="7601">
                  <c:v>2207</c:v>
                </c:pt>
                <c:pt idx="7602">
                  <c:v>2208</c:v>
                </c:pt>
                <c:pt idx="7603">
                  <c:v>2209</c:v>
                </c:pt>
                <c:pt idx="7604">
                  <c:v>2209</c:v>
                </c:pt>
                <c:pt idx="7605">
                  <c:v>2210</c:v>
                </c:pt>
                <c:pt idx="7606">
                  <c:v>2210</c:v>
                </c:pt>
                <c:pt idx="7607">
                  <c:v>2210</c:v>
                </c:pt>
                <c:pt idx="7608">
                  <c:v>2210</c:v>
                </c:pt>
                <c:pt idx="7609">
                  <c:v>2210</c:v>
                </c:pt>
                <c:pt idx="7610">
                  <c:v>2210</c:v>
                </c:pt>
                <c:pt idx="7611">
                  <c:v>2210</c:v>
                </c:pt>
                <c:pt idx="7612">
                  <c:v>2210</c:v>
                </c:pt>
                <c:pt idx="7613">
                  <c:v>2211</c:v>
                </c:pt>
                <c:pt idx="7614">
                  <c:v>2211</c:v>
                </c:pt>
                <c:pt idx="7615">
                  <c:v>2212</c:v>
                </c:pt>
                <c:pt idx="7616">
                  <c:v>2213</c:v>
                </c:pt>
                <c:pt idx="7617">
                  <c:v>2213</c:v>
                </c:pt>
                <c:pt idx="7618">
                  <c:v>2213</c:v>
                </c:pt>
                <c:pt idx="7619">
                  <c:v>2213</c:v>
                </c:pt>
                <c:pt idx="7620">
                  <c:v>2213</c:v>
                </c:pt>
                <c:pt idx="7621">
                  <c:v>2213</c:v>
                </c:pt>
                <c:pt idx="7622">
                  <c:v>2214</c:v>
                </c:pt>
                <c:pt idx="7623">
                  <c:v>2214</c:v>
                </c:pt>
                <c:pt idx="7624">
                  <c:v>2215</c:v>
                </c:pt>
                <c:pt idx="7625">
                  <c:v>2215</c:v>
                </c:pt>
                <c:pt idx="7626">
                  <c:v>2216</c:v>
                </c:pt>
                <c:pt idx="7627">
                  <c:v>2216</c:v>
                </c:pt>
                <c:pt idx="7628">
                  <c:v>2217</c:v>
                </c:pt>
                <c:pt idx="7629">
                  <c:v>2217</c:v>
                </c:pt>
                <c:pt idx="7630">
                  <c:v>2217</c:v>
                </c:pt>
                <c:pt idx="7631">
                  <c:v>2217</c:v>
                </c:pt>
                <c:pt idx="7632">
                  <c:v>2218</c:v>
                </c:pt>
                <c:pt idx="7633">
                  <c:v>2218</c:v>
                </c:pt>
                <c:pt idx="7634">
                  <c:v>2218</c:v>
                </c:pt>
                <c:pt idx="7635">
                  <c:v>2218</c:v>
                </c:pt>
                <c:pt idx="7636">
                  <c:v>2218</c:v>
                </c:pt>
                <c:pt idx="7637">
                  <c:v>2219</c:v>
                </c:pt>
                <c:pt idx="7638">
                  <c:v>2219</c:v>
                </c:pt>
                <c:pt idx="7639">
                  <c:v>2219</c:v>
                </c:pt>
                <c:pt idx="7640">
                  <c:v>2220</c:v>
                </c:pt>
                <c:pt idx="7641">
                  <c:v>2221</c:v>
                </c:pt>
                <c:pt idx="7642">
                  <c:v>2222</c:v>
                </c:pt>
                <c:pt idx="7643">
                  <c:v>2223</c:v>
                </c:pt>
                <c:pt idx="7644">
                  <c:v>2224</c:v>
                </c:pt>
                <c:pt idx="7645">
                  <c:v>2224</c:v>
                </c:pt>
                <c:pt idx="7646">
                  <c:v>2224</c:v>
                </c:pt>
                <c:pt idx="7647">
                  <c:v>2224</c:v>
                </c:pt>
                <c:pt idx="7648">
                  <c:v>2225</c:v>
                </c:pt>
                <c:pt idx="7649">
                  <c:v>2226</c:v>
                </c:pt>
                <c:pt idx="7650">
                  <c:v>2226</c:v>
                </c:pt>
                <c:pt idx="7651">
                  <c:v>2227</c:v>
                </c:pt>
                <c:pt idx="7652">
                  <c:v>2228</c:v>
                </c:pt>
                <c:pt idx="7653">
                  <c:v>2229</c:v>
                </c:pt>
                <c:pt idx="7654">
                  <c:v>2229</c:v>
                </c:pt>
                <c:pt idx="7655">
                  <c:v>2229</c:v>
                </c:pt>
                <c:pt idx="7656">
                  <c:v>2229</c:v>
                </c:pt>
                <c:pt idx="7657">
                  <c:v>2229</c:v>
                </c:pt>
                <c:pt idx="7658">
                  <c:v>2229</c:v>
                </c:pt>
                <c:pt idx="7659">
                  <c:v>2229</c:v>
                </c:pt>
                <c:pt idx="7660">
                  <c:v>2229</c:v>
                </c:pt>
                <c:pt idx="7661">
                  <c:v>2230</c:v>
                </c:pt>
                <c:pt idx="7662">
                  <c:v>2230</c:v>
                </c:pt>
                <c:pt idx="7663">
                  <c:v>2230</c:v>
                </c:pt>
                <c:pt idx="7664">
                  <c:v>2231</c:v>
                </c:pt>
                <c:pt idx="7665">
                  <c:v>2231</c:v>
                </c:pt>
                <c:pt idx="7666">
                  <c:v>2231</c:v>
                </c:pt>
                <c:pt idx="7667">
                  <c:v>2231</c:v>
                </c:pt>
                <c:pt idx="7668">
                  <c:v>2231</c:v>
                </c:pt>
                <c:pt idx="7669">
                  <c:v>2231</c:v>
                </c:pt>
                <c:pt idx="7670">
                  <c:v>2232</c:v>
                </c:pt>
                <c:pt idx="7671">
                  <c:v>2233</c:v>
                </c:pt>
                <c:pt idx="7672">
                  <c:v>2234</c:v>
                </c:pt>
                <c:pt idx="7673">
                  <c:v>2234</c:v>
                </c:pt>
                <c:pt idx="7674">
                  <c:v>2235</c:v>
                </c:pt>
                <c:pt idx="7675">
                  <c:v>2235</c:v>
                </c:pt>
                <c:pt idx="7676">
                  <c:v>2235</c:v>
                </c:pt>
                <c:pt idx="7677">
                  <c:v>2235</c:v>
                </c:pt>
                <c:pt idx="7678">
                  <c:v>2236</c:v>
                </c:pt>
                <c:pt idx="7679">
                  <c:v>2237</c:v>
                </c:pt>
                <c:pt idx="7680">
                  <c:v>2237</c:v>
                </c:pt>
                <c:pt idx="7681">
                  <c:v>2238</c:v>
                </c:pt>
                <c:pt idx="7682">
                  <c:v>2238</c:v>
                </c:pt>
                <c:pt idx="7683">
                  <c:v>2238</c:v>
                </c:pt>
                <c:pt idx="7684">
                  <c:v>2239</c:v>
                </c:pt>
                <c:pt idx="7685">
                  <c:v>2239</c:v>
                </c:pt>
                <c:pt idx="7686">
                  <c:v>2240</c:v>
                </c:pt>
                <c:pt idx="7687">
                  <c:v>2241</c:v>
                </c:pt>
                <c:pt idx="7688">
                  <c:v>2242</c:v>
                </c:pt>
                <c:pt idx="7689">
                  <c:v>2243</c:v>
                </c:pt>
                <c:pt idx="7690">
                  <c:v>2243</c:v>
                </c:pt>
                <c:pt idx="7691">
                  <c:v>2243</c:v>
                </c:pt>
                <c:pt idx="7692">
                  <c:v>2243</c:v>
                </c:pt>
                <c:pt idx="7693">
                  <c:v>2243</c:v>
                </c:pt>
                <c:pt idx="7694">
                  <c:v>2243</c:v>
                </c:pt>
                <c:pt idx="7695">
                  <c:v>2243</c:v>
                </c:pt>
                <c:pt idx="7696">
                  <c:v>2243</c:v>
                </c:pt>
                <c:pt idx="7697">
                  <c:v>2243</c:v>
                </c:pt>
                <c:pt idx="7698">
                  <c:v>2243</c:v>
                </c:pt>
                <c:pt idx="7699">
                  <c:v>2243</c:v>
                </c:pt>
                <c:pt idx="7700">
                  <c:v>2243</c:v>
                </c:pt>
                <c:pt idx="7701">
                  <c:v>2243</c:v>
                </c:pt>
                <c:pt idx="7702">
                  <c:v>2243</c:v>
                </c:pt>
                <c:pt idx="7703">
                  <c:v>2244</c:v>
                </c:pt>
                <c:pt idx="7704">
                  <c:v>2244</c:v>
                </c:pt>
                <c:pt idx="7705">
                  <c:v>2245</c:v>
                </c:pt>
                <c:pt idx="7706">
                  <c:v>2245</c:v>
                </c:pt>
                <c:pt idx="7707">
                  <c:v>2245</c:v>
                </c:pt>
                <c:pt idx="7708">
                  <c:v>2245</c:v>
                </c:pt>
                <c:pt idx="7709">
                  <c:v>2246</c:v>
                </c:pt>
                <c:pt idx="7710">
                  <c:v>2246</c:v>
                </c:pt>
                <c:pt idx="7711">
                  <c:v>2246</c:v>
                </c:pt>
                <c:pt idx="7712">
                  <c:v>2246</c:v>
                </c:pt>
                <c:pt idx="7713">
                  <c:v>2246</c:v>
                </c:pt>
                <c:pt idx="7714">
                  <c:v>2246</c:v>
                </c:pt>
                <c:pt idx="7715">
                  <c:v>2246</c:v>
                </c:pt>
                <c:pt idx="7716">
                  <c:v>2246</c:v>
                </c:pt>
                <c:pt idx="7717">
                  <c:v>2246</c:v>
                </c:pt>
                <c:pt idx="7718">
                  <c:v>2246</c:v>
                </c:pt>
                <c:pt idx="7719">
                  <c:v>2246</c:v>
                </c:pt>
                <c:pt idx="7720">
                  <c:v>2246</c:v>
                </c:pt>
                <c:pt idx="7721">
                  <c:v>2246</c:v>
                </c:pt>
                <c:pt idx="7722">
                  <c:v>2246</c:v>
                </c:pt>
                <c:pt idx="7723">
                  <c:v>2246</c:v>
                </c:pt>
                <c:pt idx="7724">
                  <c:v>2246</c:v>
                </c:pt>
                <c:pt idx="7725">
                  <c:v>2246</c:v>
                </c:pt>
                <c:pt idx="7726">
                  <c:v>2246</c:v>
                </c:pt>
                <c:pt idx="7727">
                  <c:v>2246</c:v>
                </c:pt>
                <c:pt idx="7728">
                  <c:v>2246</c:v>
                </c:pt>
                <c:pt idx="7729">
                  <c:v>2247</c:v>
                </c:pt>
                <c:pt idx="7730">
                  <c:v>2248</c:v>
                </c:pt>
                <c:pt idx="7731">
                  <c:v>2248</c:v>
                </c:pt>
                <c:pt idx="7732">
                  <c:v>2248</c:v>
                </c:pt>
                <c:pt idx="7733">
                  <c:v>2248</c:v>
                </c:pt>
                <c:pt idx="7734">
                  <c:v>2248</c:v>
                </c:pt>
                <c:pt idx="7735">
                  <c:v>2248</c:v>
                </c:pt>
                <c:pt idx="7736">
                  <c:v>2248</c:v>
                </c:pt>
                <c:pt idx="7737">
                  <c:v>2248</c:v>
                </c:pt>
                <c:pt idx="7738">
                  <c:v>2248</c:v>
                </c:pt>
                <c:pt idx="7739">
                  <c:v>2248</c:v>
                </c:pt>
                <c:pt idx="7740">
                  <c:v>2248</c:v>
                </c:pt>
                <c:pt idx="7741">
                  <c:v>2249</c:v>
                </c:pt>
                <c:pt idx="7742">
                  <c:v>2249</c:v>
                </c:pt>
                <c:pt idx="7743">
                  <c:v>2249</c:v>
                </c:pt>
                <c:pt idx="7744">
                  <c:v>2249</c:v>
                </c:pt>
                <c:pt idx="7745">
                  <c:v>2249</c:v>
                </c:pt>
                <c:pt idx="7746">
                  <c:v>2249</c:v>
                </c:pt>
                <c:pt idx="7747">
                  <c:v>2250</c:v>
                </c:pt>
                <c:pt idx="7748">
                  <c:v>2250</c:v>
                </c:pt>
                <c:pt idx="7749">
                  <c:v>2250</c:v>
                </c:pt>
                <c:pt idx="7750">
                  <c:v>2250</c:v>
                </c:pt>
                <c:pt idx="7751">
                  <c:v>2251</c:v>
                </c:pt>
                <c:pt idx="7752">
                  <c:v>2252</c:v>
                </c:pt>
                <c:pt idx="7753">
                  <c:v>2252</c:v>
                </c:pt>
                <c:pt idx="7754">
                  <c:v>2252</c:v>
                </c:pt>
                <c:pt idx="7755">
                  <c:v>2252</c:v>
                </c:pt>
                <c:pt idx="7756">
                  <c:v>2252</c:v>
                </c:pt>
                <c:pt idx="7757">
                  <c:v>2252</c:v>
                </c:pt>
                <c:pt idx="7758">
                  <c:v>2253</c:v>
                </c:pt>
                <c:pt idx="7759">
                  <c:v>2254</c:v>
                </c:pt>
                <c:pt idx="7760">
                  <c:v>2255</c:v>
                </c:pt>
                <c:pt idx="7761">
                  <c:v>2255</c:v>
                </c:pt>
                <c:pt idx="7762">
                  <c:v>2256</c:v>
                </c:pt>
                <c:pt idx="7763">
                  <c:v>2256</c:v>
                </c:pt>
                <c:pt idx="7764">
                  <c:v>2256</c:v>
                </c:pt>
                <c:pt idx="7765">
                  <c:v>2256</c:v>
                </c:pt>
                <c:pt idx="7766">
                  <c:v>2256</c:v>
                </c:pt>
                <c:pt idx="7767">
                  <c:v>2256</c:v>
                </c:pt>
                <c:pt idx="7768">
                  <c:v>2257</c:v>
                </c:pt>
                <c:pt idx="7769">
                  <c:v>2257</c:v>
                </c:pt>
                <c:pt idx="7770">
                  <c:v>2257</c:v>
                </c:pt>
                <c:pt idx="7771">
                  <c:v>2258</c:v>
                </c:pt>
                <c:pt idx="7772">
                  <c:v>2258</c:v>
                </c:pt>
                <c:pt idx="7773">
                  <c:v>2258</c:v>
                </c:pt>
                <c:pt idx="7774">
                  <c:v>2259</c:v>
                </c:pt>
                <c:pt idx="7775">
                  <c:v>2259</c:v>
                </c:pt>
                <c:pt idx="7776">
                  <c:v>2260</c:v>
                </c:pt>
                <c:pt idx="7777">
                  <c:v>2260</c:v>
                </c:pt>
                <c:pt idx="7778">
                  <c:v>2260</c:v>
                </c:pt>
                <c:pt idx="7779">
                  <c:v>2260</c:v>
                </c:pt>
                <c:pt idx="7780">
                  <c:v>2261</c:v>
                </c:pt>
                <c:pt idx="7781">
                  <c:v>2262</c:v>
                </c:pt>
                <c:pt idx="7782">
                  <c:v>2263</c:v>
                </c:pt>
                <c:pt idx="7783">
                  <c:v>2264</c:v>
                </c:pt>
                <c:pt idx="7784">
                  <c:v>2265</c:v>
                </c:pt>
                <c:pt idx="7785">
                  <c:v>2266</c:v>
                </c:pt>
                <c:pt idx="7786">
                  <c:v>2267</c:v>
                </c:pt>
                <c:pt idx="7787">
                  <c:v>2267</c:v>
                </c:pt>
                <c:pt idx="7788">
                  <c:v>2268</c:v>
                </c:pt>
                <c:pt idx="7789">
                  <c:v>2269</c:v>
                </c:pt>
                <c:pt idx="7790">
                  <c:v>2270</c:v>
                </c:pt>
                <c:pt idx="7791">
                  <c:v>2271</c:v>
                </c:pt>
                <c:pt idx="7792">
                  <c:v>2271</c:v>
                </c:pt>
                <c:pt idx="7793">
                  <c:v>2272</c:v>
                </c:pt>
                <c:pt idx="7794">
                  <c:v>2272</c:v>
                </c:pt>
                <c:pt idx="7795">
                  <c:v>2273</c:v>
                </c:pt>
                <c:pt idx="7796">
                  <c:v>2273</c:v>
                </c:pt>
                <c:pt idx="7797">
                  <c:v>2273</c:v>
                </c:pt>
                <c:pt idx="7798">
                  <c:v>2273</c:v>
                </c:pt>
                <c:pt idx="7799">
                  <c:v>2273</c:v>
                </c:pt>
                <c:pt idx="7800">
                  <c:v>2273</c:v>
                </c:pt>
                <c:pt idx="7801">
                  <c:v>2274</c:v>
                </c:pt>
                <c:pt idx="7802">
                  <c:v>2275</c:v>
                </c:pt>
                <c:pt idx="7803">
                  <c:v>2276</c:v>
                </c:pt>
                <c:pt idx="7804">
                  <c:v>2276</c:v>
                </c:pt>
                <c:pt idx="7805">
                  <c:v>2276</c:v>
                </c:pt>
                <c:pt idx="7806">
                  <c:v>2276</c:v>
                </c:pt>
                <c:pt idx="7807">
                  <c:v>2276</c:v>
                </c:pt>
                <c:pt idx="7808">
                  <c:v>2276</c:v>
                </c:pt>
                <c:pt idx="7809">
                  <c:v>2276</c:v>
                </c:pt>
                <c:pt idx="7810">
                  <c:v>2276</c:v>
                </c:pt>
                <c:pt idx="7811">
                  <c:v>2276</c:v>
                </c:pt>
                <c:pt idx="7812">
                  <c:v>2276</c:v>
                </c:pt>
                <c:pt idx="7813">
                  <c:v>2277</c:v>
                </c:pt>
                <c:pt idx="7814">
                  <c:v>2277</c:v>
                </c:pt>
                <c:pt idx="7815">
                  <c:v>2277</c:v>
                </c:pt>
                <c:pt idx="7816">
                  <c:v>2278</c:v>
                </c:pt>
                <c:pt idx="7817">
                  <c:v>2278</c:v>
                </c:pt>
                <c:pt idx="7818">
                  <c:v>2278</c:v>
                </c:pt>
                <c:pt idx="7819">
                  <c:v>2278</c:v>
                </c:pt>
                <c:pt idx="7820">
                  <c:v>2278</c:v>
                </c:pt>
                <c:pt idx="7821">
                  <c:v>2278</c:v>
                </c:pt>
                <c:pt idx="7822">
                  <c:v>2278</c:v>
                </c:pt>
                <c:pt idx="7823">
                  <c:v>2279</c:v>
                </c:pt>
                <c:pt idx="7824">
                  <c:v>2279</c:v>
                </c:pt>
                <c:pt idx="7825">
                  <c:v>2280</c:v>
                </c:pt>
                <c:pt idx="7826">
                  <c:v>2280</c:v>
                </c:pt>
                <c:pt idx="7827">
                  <c:v>2280</c:v>
                </c:pt>
                <c:pt idx="7828">
                  <c:v>2280</c:v>
                </c:pt>
                <c:pt idx="7829">
                  <c:v>2281</c:v>
                </c:pt>
                <c:pt idx="7830">
                  <c:v>2282</c:v>
                </c:pt>
                <c:pt idx="7831">
                  <c:v>2283</c:v>
                </c:pt>
                <c:pt idx="7832">
                  <c:v>2284</c:v>
                </c:pt>
                <c:pt idx="7833">
                  <c:v>2285</c:v>
                </c:pt>
                <c:pt idx="7834">
                  <c:v>2286</c:v>
                </c:pt>
                <c:pt idx="7835">
                  <c:v>2286</c:v>
                </c:pt>
                <c:pt idx="7836">
                  <c:v>2286</c:v>
                </c:pt>
                <c:pt idx="7837">
                  <c:v>2286</c:v>
                </c:pt>
                <c:pt idx="7838">
                  <c:v>2287</c:v>
                </c:pt>
                <c:pt idx="7839">
                  <c:v>2288</c:v>
                </c:pt>
                <c:pt idx="7840">
                  <c:v>2289</c:v>
                </c:pt>
                <c:pt idx="7841">
                  <c:v>2290</c:v>
                </c:pt>
                <c:pt idx="7842">
                  <c:v>2290</c:v>
                </c:pt>
                <c:pt idx="7843">
                  <c:v>2291</c:v>
                </c:pt>
                <c:pt idx="7844">
                  <c:v>2291</c:v>
                </c:pt>
                <c:pt idx="7845">
                  <c:v>2292</c:v>
                </c:pt>
                <c:pt idx="7846">
                  <c:v>2292</c:v>
                </c:pt>
                <c:pt idx="7847">
                  <c:v>2292</c:v>
                </c:pt>
                <c:pt idx="7848">
                  <c:v>2292</c:v>
                </c:pt>
                <c:pt idx="7849">
                  <c:v>2292</c:v>
                </c:pt>
                <c:pt idx="7850">
                  <c:v>2292</c:v>
                </c:pt>
                <c:pt idx="7851">
                  <c:v>2292</c:v>
                </c:pt>
                <c:pt idx="7852">
                  <c:v>2293</c:v>
                </c:pt>
                <c:pt idx="7853">
                  <c:v>2294</c:v>
                </c:pt>
                <c:pt idx="7854">
                  <c:v>2294</c:v>
                </c:pt>
                <c:pt idx="7855">
                  <c:v>2294</c:v>
                </c:pt>
                <c:pt idx="7856">
                  <c:v>2295</c:v>
                </c:pt>
                <c:pt idx="7857">
                  <c:v>2296</c:v>
                </c:pt>
                <c:pt idx="7858">
                  <c:v>2297</c:v>
                </c:pt>
                <c:pt idx="7859">
                  <c:v>2297</c:v>
                </c:pt>
                <c:pt idx="7860">
                  <c:v>2298</c:v>
                </c:pt>
                <c:pt idx="7861">
                  <c:v>2298</c:v>
                </c:pt>
                <c:pt idx="7862">
                  <c:v>2299</c:v>
                </c:pt>
                <c:pt idx="7863">
                  <c:v>2300</c:v>
                </c:pt>
                <c:pt idx="7864">
                  <c:v>2300</c:v>
                </c:pt>
                <c:pt idx="7865">
                  <c:v>2301</c:v>
                </c:pt>
                <c:pt idx="7866">
                  <c:v>2302</c:v>
                </c:pt>
                <c:pt idx="7867">
                  <c:v>2302</c:v>
                </c:pt>
                <c:pt idx="7868">
                  <c:v>2302</c:v>
                </c:pt>
                <c:pt idx="7869">
                  <c:v>2303</c:v>
                </c:pt>
                <c:pt idx="7870">
                  <c:v>2303</c:v>
                </c:pt>
                <c:pt idx="7871">
                  <c:v>2304</c:v>
                </c:pt>
                <c:pt idx="7872">
                  <c:v>2304</c:v>
                </c:pt>
                <c:pt idx="7873">
                  <c:v>2304</c:v>
                </c:pt>
                <c:pt idx="7874">
                  <c:v>2305</c:v>
                </c:pt>
                <c:pt idx="7875">
                  <c:v>2305</c:v>
                </c:pt>
                <c:pt idx="7876">
                  <c:v>2305</c:v>
                </c:pt>
                <c:pt idx="7877">
                  <c:v>2305</c:v>
                </c:pt>
                <c:pt idx="7878">
                  <c:v>2306</c:v>
                </c:pt>
                <c:pt idx="7879">
                  <c:v>2307</c:v>
                </c:pt>
                <c:pt idx="7880">
                  <c:v>2308</c:v>
                </c:pt>
                <c:pt idx="7881">
                  <c:v>2308</c:v>
                </c:pt>
                <c:pt idx="7882">
                  <c:v>2309</c:v>
                </c:pt>
                <c:pt idx="7883">
                  <c:v>2309</c:v>
                </c:pt>
                <c:pt idx="7884">
                  <c:v>2310</c:v>
                </c:pt>
                <c:pt idx="7885">
                  <c:v>2311</c:v>
                </c:pt>
                <c:pt idx="7886">
                  <c:v>2312</c:v>
                </c:pt>
                <c:pt idx="7887">
                  <c:v>2313</c:v>
                </c:pt>
                <c:pt idx="7888">
                  <c:v>2313</c:v>
                </c:pt>
                <c:pt idx="7889">
                  <c:v>2313</c:v>
                </c:pt>
                <c:pt idx="7890">
                  <c:v>2313</c:v>
                </c:pt>
                <c:pt idx="7891">
                  <c:v>2313</c:v>
                </c:pt>
                <c:pt idx="7892">
                  <c:v>2313</c:v>
                </c:pt>
                <c:pt idx="7893">
                  <c:v>2313</c:v>
                </c:pt>
                <c:pt idx="7894">
                  <c:v>2313</c:v>
                </c:pt>
                <c:pt idx="7895">
                  <c:v>2314</c:v>
                </c:pt>
                <c:pt idx="7896">
                  <c:v>2314</c:v>
                </c:pt>
                <c:pt idx="7897">
                  <c:v>2315</c:v>
                </c:pt>
                <c:pt idx="7898">
                  <c:v>2316</c:v>
                </c:pt>
                <c:pt idx="7899">
                  <c:v>2316</c:v>
                </c:pt>
                <c:pt idx="7900">
                  <c:v>2316</c:v>
                </c:pt>
                <c:pt idx="7901">
                  <c:v>2317</c:v>
                </c:pt>
                <c:pt idx="7902">
                  <c:v>2318</c:v>
                </c:pt>
                <c:pt idx="7903">
                  <c:v>2319</c:v>
                </c:pt>
                <c:pt idx="7904">
                  <c:v>2319</c:v>
                </c:pt>
                <c:pt idx="7905">
                  <c:v>2319</c:v>
                </c:pt>
                <c:pt idx="7906">
                  <c:v>2319</c:v>
                </c:pt>
                <c:pt idx="7907">
                  <c:v>2319</c:v>
                </c:pt>
                <c:pt idx="7908">
                  <c:v>2320</c:v>
                </c:pt>
                <c:pt idx="7909">
                  <c:v>2321</c:v>
                </c:pt>
                <c:pt idx="7910">
                  <c:v>2321</c:v>
                </c:pt>
                <c:pt idx="7911">
                  <c:v>2321</c:v>
                </c:pt>
                <c:pt idx="7912">
                  <c:v>2321</c:v>
                </c:pt>
                <c:pt idx="7913">
                  <c:v>2321</c:v>
                </c:pt>
                <c:pt idx="7914">
                  <c:v>2321</c:v>
                </c:pt>
                <c:pt idx="7915">
                  <c:v>2322</c:v>
                </c:pt>
                <c:pt idx="7916">
                  <c:v>2322</c:v>
                </c:pt>
                <c:pt idx="7917">
                  <c:v>2323</c:v>
                </c:pt>
                <c:pt idx="7918">
                  <c:v>2323</c:v>
                </c:pt>
                <c:pt idx="7919">
                  <c:v>2324</c:v>
                </c:pt>
                <c:pt idx="7920">
                  <c:v>2324</c:v>
                </c:pt>
                <c:pt idx="7921">
                  <c:v>2325</c:v>
                </c:pt>
                <c:pt idx="7922">
                  <c:v>2326</c:v>
                </c:pt>
                <c:pt idx="7923">
                  <c:v>2326</c:v>
                </c:pt>
                <c:pt idx="7924">
                  <c:v>2326</c:v>
                </c:pt>
                <c:pt idx="7925">
                  <c:v>2326</c:v>
                </c:pt>
                <c:pt idx="7926">
                  <c:v>2326</c:v>
                </c:pt>
                <c:pt idx="7927">
                  <c:v>2327</c:v>
                </c:pt>
                <c:pt idx="7928">
                  <c:v>2327</c:v>
                </c:pt>
                <c:pt idx="7929">
                  <c:v>2327</c:v>
                </c:pt>
                <c:pt idx="7930">
                  <c:v>2327</c:v>
                </c:pt>
                <c:pt idx="7931">
                  <c:v>2328</c:v>
                </c:pt>
                <c:pt idx="7932">
                  <c:v>2329</c:v>
                </c:pt>
                <c:pt idx="7933">
                  <c:v>2329</c:v>
                </c:pt>
                <c:pt idx="7934">
                  <c:v>2329</c:v>
                </c:pt>
                <c:pt idx="7935">
                  <c:v>2329</c:v>
                </c:pt>
                <c:pt idx="7936">
                  <c:v>2329</c:v>
                </c:pt>
                <c:pt idx="7937">
                  <c:v>2329</c:v>
                </c:pt>
                <c:pt idx="7938">
                  <c:v>2329</c:v>
                </c:pt>
                <c:pt idx="7939">
                  <c:v>2329</c:v>
                </c:pt>
                <c:pt idx="7940">
                  <c:v>2329</c:v>
                </c:pt>
                <c:pt idx="7941">
                  <c:v>2329</c:v>
                </c:pt>
                <c:pt idx="7942">
                  <c:v>2329</c:v>
                </c:pt>
                <c:pt idx="7943">
                  <c:v>2329</c:v>
                </c:pt>
                <c:pt idx="7944">
                  <c:v>2329</c:v>
                </c:pt>
                <c:pt idx="7945">
                  <c:v>2329</c:v>
                </c:pt>
                <c:pt idx="7946">
                  <c:v>2330</c:v>
                </c:pt>
                <c:pt idx="7947">
                  <c:v>2331</c:v>
                </c:pt>
                <c:pt idx="7948">
                  <c:v>2331</c:v>
                </c:pt>
                <c:pt idx="7949">
                  <c:v>2332</c:v>
                </c:pt>
                <c:pt idx="7950">
                  <c:v>2332</c:v>
                </c:pt>
                <c:pt idx="7951">
                  <c:v>2332</c:v>
                </c:pt>
                <c:pt idx="7952">
                  <c:v>2332</c:v>
                </c:pt>
                <c:pt idx="7953">
                  <c:v>2332</c:v>
                </c:pt>
                <c:pt idx="7954">
                  <c:v>2332</c:v>
                </c:pt>
                <c:pt idx="7955">
                  <c:v>2332</c:v>
                </c:pt>
                <c:pt idx="7956">
                  <c:v>2332</c:v>
                </c:pt>
                <c:pt idx="7957">
                  <c:v>2332</c:v>
                </c:pt>
                <c:pt idx="7958">
                  <c:v>2332</c:v>
                </c:pt>
                <c:pt idx="7959">
                  <c:v>2332</c:v>
                </c:pt>
                <c:pt idx="7960">
                  <c:v>2332</c:v>
                </c:pt>
                <c:pt idx="7961">
                  <c:v>2332</c:v>
                </c:pt>
                <c:pt idx="7962">
                  <c:v>2332</c:v>
                </c:pt>
                <c:pt idx="7963">
                  <c:v>2332</c:v>
                </c:pt>
                <c:pt idx="7964">
                  <c:v>2332</c:v>
                </c:pt>
                <c:pt idx="7965">
                  <c:v>2332</c:v>
                </c:pt>
                <c:pt idx="7966">
                  <c:v>2332</c:v>
                </c:pt>
                <c:pt idx="7967">
                  <c:v>2332</c:v>
                </c:pt>
                <c:pt idx="7968">
                  <c:v>2332</c:v>
                </c:pt>
                <c:pt idx="7969">
                  <c:v>2333</c:v>
                </c:pt>
                <c:pt idx="7970">
                  <c:v>2333</c:v>
                </c:pt>
                <c:pt idx="7971">
                  <c:v>2333</c:v>
                </c:pt>
                <c:pt idx="7972">
                  <c:v>2334</c:v>
                </c:pt>
                <c:pt idx="7973">
                  <c:v>2335</c:v>
                </c:pt>
                <c:pt idx="7974">
                  <c:v>2335</c:v>
                </c:pt>
                <c:pt idx="7975">
                  <c:v>2335</c:v>
                </c:pt>
                <c:pt idx="7976">
                  <c:v>2335</c:v>
                </c:pt>
                <c:pt idx="7977">
                  <c:v>2335</c:v>
                </c:pt>
                <c:pt idx="7978">
                  <c:v>2335</c:v>
                </c:pt>
                <c:pt idx="7979">
                  <c:v>2335</c:v>
                </c:pt>
                <c:pt idx="7980">
                  <c:v>2335</c:v>
                </c:pt>
                <c:pt idx="7981">
                  <c:v>2335</c:v>
                </c:pt>
                <c:pt idx="7982">
                  <c:v>2335</c:v>
                </c:pt>
                <c:pt idx="7983">
                  <c:v>2335</c:v>
                </c:pt>
                <c:pt idx="7984">
                  <c:v>2335</c:v>
                </c:pt>
                <c:pt idx="7985">
                  <c:v>2336</c:v>
                </c:pt>
                <c:pt idx="7986">
                  <c:v>2336</c:v>
                </c:pt>
                <c:pt idx="7987">
                  <c:v>2336</c:v>
                </c:pt>
                <c:pt idx="7988">
                  <c:v>2336</c:v>
                </c:pt>
                <c:pt idx="7989">
                  <c:v>2337</c:v>
                </c:pt>
                <c:pt idx="7990">
                  <c:v>2338</c:v>
                </c:pt>
                <c:pt idx="7991">
                  <c:v>2338</c:v>
                </c:pt>
                <c:pt idx="7992">
                  <c:v>2339</c:v>
                </c:pt>
                <c:pt idx="7993">
                  <c:v>2339</c:v>
                </c:pt>
                <c:pt idx="7994">
                  <c:v>2339</c:v>
                </c:pt>
                <c:pt idx="7995">
                  <c:v>2340</c:v>
                </c:pt>
                <c:pt idx="7996">
                  <c:v>2340</c:v>
                </c:pt>
                <c:pt idx="7997">
                  <c:v>2340</c:v>
                </c:pt>
                <c:pt idx="7998">
                  <c:v>2340</c:v>
                </c:pt>
                <c:pt idx="7999">
                  <c:v>2341</c:v>
                </c:pt>
                <c:pt idx="8000">
                  <c:v>2342</c:v>
                </c:pt>
                <c:pt idx="8001">
                  <c:v>2342</c:v>
                </c:pt>
                <c:pt idx="8002">
                  <c:v>2342</c:v>
                </c:pt>
                <c:pt idx="8003">
                  <c:v>2342</c:v>
                </c:pt>
                <c:pt idx="8004">
                  <c:v>2342</c:v>
                </c:pt>
                <c:pt idx="8005">
                  <c:v>2342</c:v>
                </c:pt>
                <c:pt idx="8006">
                  <c:v>2343</c:v>
                </c:pt>
                <c:pt idx="8007">
                  <c:v>2344</c:v>
                </c:pt>
                <c:pt idx="8008">
                  <c:v>2344</c:v>
                </c:pt>
                <c:pt idx="8009">
                  <c:v>2345</c:v>
                </c:pt>
                <c:pt idx="8010">
                  <c:v>2346</c:v>
                </c:pt>
                <c:pt idx="8011">
                  <c:v>2346</c:v>
                </c:pt>
                <c:pt idx="8012">
                  <c:v>2347</c:v>
                </c:pt>
                <c:pt idx="8013">
                  <c:v>2347</c:v>
                </c:pt>
                <c:pt idx="8014">
                  <c:v>2347</c:v>
                </c:pt>
                <c:pt idx="8015">
                  <c:v>2347</c:v>
                </c:pt>
                <c:pt idx="8016">
                  <c:v>2347</c:v>
                </c:pt>
                <c:pt idx="8017">
                  <c:v>2347</c:v>
                </c:pt>
                <c:pt idx="8018">
                  <c:v>2347</c:v>
                </c:pt>
                <c:pt idx="8019">
                  <c:v>2347</c:v>
                </c:pt>
                <c:pt idx="8020">
                  <c:v>2347</c:v>
                </c:pt>
                <c:pt idx="8021">
                  <c:v>2348</c:v>
                </c:pt>
                <c:pt idx="8022">
                  <c:v>2349</c:v>
                </c:pt>
                <c:pt idx="8023">
                  <c:v>2350</c:v>
                </c:pt>
                <c:pt idx="8024">
                  <c:v>2350</c:v>
                </c:pt>
                <c:pt idx="8025">
                  <c:v>2351</c:v>
                </c:pt>
                <c:pt idx="8026">
                  <c:v>2351</c:v>
                </c:pt>
                <c:pt idx="8027">
                  <c:v>2352</c:v>
                </c:pt>
                <c:pt idx="8028">
                  <c:v>2352</c:v>
                </c:pt>
                <c:pt idx="8029">
                  <c:v>2353</c:v>
                </c:pt>
                <c:pt idx="8030">
                  <c:v>2353</c:v>
                </c:pt>
                <c:pt idx="8031">
                  <c:v>2353</c:v>
                </c:pt>
                <c:pt idx="8032">
                  <c:v>2354</c:v>
                </c:pt>
                <c:pt idx="8033">
                  <c:v>2354</c:v>
                </c:pt>
                <c:pt idx="8034">
                  <c:v>2354</c:v>
                </c:pt>
                <c:pt idx="8035">
                  <c:v>2355</c:v>
                </c:pt>
                <c:pt idx="8036">
                  <c:v>2356</c:v>
                </c:pt>
                <c:pt idx="8037">
                  <c:v>2356</c:v>
                </c:pt>
                <c:pt idx="8038">
                  <c:v>2357</c:v>
                </c:pt>
                <c:pt idx="8039">
                  <c:v>2357</c:v>
                </c:pt>
                <c:pt idx="8040">
                  <c:v>2357</c:v>
                </c:pt>
                <c:pt idx="8041">
                  <c:v>2357</c:v>
                </c:pt>
                <c:pt idx="8042">
                  <c:v>2357</c:v>
                </c:pt>
                <c:pt idx="8043">
                  <c:v>2358</c:v>
                </c:pt>
                <c:pt idx="8044">
                  <c:v>2358</c:v>
                </c:pt>
                <c:pt idx="8045">
                  <c:v>2359</c:v>
                </c:pt>
                <c:pt idx="8046">
                  <c:v>2360</c:v>
                </c:pt>
                <c:pt idx="8047">
                  <c:v>2361</c:v>
                </c:pt>
                <c:pt idx="8048">
                  <c:v>2362</c:v>
                </c:pt>
                <c:pt idx="8049">
                  <c:v>2363</c:v>
                </c:pt>
                <c:pt idx="8050">
                  <c:v>2364</c:v>
                </c:pt>
                <c:pt idx="8051">
                  <c:v>2365</c:v>
                </c:pt>
                <c:pt idx="8052">
                  <c:v>2366</c:v>
                </c:pt>
                <c:pt idx="8053">
                  <c:v>2367</c:v>
                </c:pt>
                <c:pt idx="8054">
                  <c:v>2367</c:v>
                </c:pt>
                <c:pt idx="8055">
                  <c:v>2368</c:v>
                </c:pt>
                <c:pt idx="8056">
                  <c:v>2368</c:v>
                </c:pt>
                <c:pt idx="8057">
                  <c:v>2369</c:v>
                </c:pt>
                <c:pt idx="8058">
                  <c:v>2370</c:v>
                </c:pt>
                <c:pt idx="8059">
                  <c:v>2371</c:v>
                </c:pt>
                <c:pt idx="8060">
                  <c:v>2372</c:v>
                </c:pt>
                <c:pt idx="8061">
                  <c:v>2373</c:v>
                </c:pt>
                <c:pt idx="8062">
                  <c:v>2374</c:v>
                </c:pt>
                <c:pt idx="8063">
                  <c:v>2375</c:v>
                </c:pt>
                <c:pt idx="8064">
                  <c:v>2376</c:v>
                </c:pt>
                <c:pt idx="8065">
                  <c:v>2377</c:v>
                </c:pt>
                <c:pt idx="8066">
                  <c:v>2377</c:v>
                </c:pt>
                <c:pt idx="8067">
                  <c:v>2378</c:v>
                </c:pt>
                <c:pt idx="8068">
                  <c:v>2379</c:v>
                </c:pt>
                <c:pt idx="8069">
                  <c:v>2379</c:v>
                </c:pt>
                <c:pt idx="8070">
                  <c:v>2380</c:v>
                </c:pt>
                <c:pt idx="8071">
                  <c:v>2381</c:v>
                </c:pt>
                <c:pt idx="8072">
                  <c:v>2381</c:v>
                </c:pt>
                <c:pt idx="8073">
                  <c:v>2381</c:v>
                </c:pt>
                <c:pt idx="8074">
                  <c:v>2381</c:v>
                </c:pt>
                <c:pt idx="8075">
                  <c:v>2381</c:v>
                </c:pt>
                <c:pt idx="8076">
                  <c:v>2382</c:v>
                </c:pt>
                <c:pt idx="8077">
                  <c:v>2382</c:v>
                </c:pt>
                <c:pt idx="8078">
                  <c:v>2383</c:v>
                </c:pt>
                <c:pt idx="8079">
                  <c:v>2384</c:v>
                </c:pt>
                <c:pt idx="8080">
                  <c:v>2385</c:v>
                </c:pt>
                <c:pt idx="8081">
                  <c:v>2386</c:v>
                </c:pt>
                <c:pt idx="8082">
                  <c:v>2386</c:v>
                </c:pt>
                <c:pt idx="8083">
                  <c:v>2387</c:v>
                </c:pt>
                <c:pt idx="8084">
                  <c:v>2388</c:v>
                </c:pt>
                <c:pt idx="8085">
                  <c:v>2389</c:v>
                </c:pt>
                <c:pt idx="8086">
                  <c:v>2390</c:v>
                </c:pt>
                <c:pt idx="8087">
                  <c:v>2390</c:v>
                </c:pt>
                <c:pt idx="8088">
                  <c:v>2391</c:v>
                </c:pt>
                <c:pt idx="8089">
                  <c:v>2391</c:v>
                </c:pt>
                <c:pt idx="8090">
                  <c:v>2392</c:v>
                </c:pt>
                <c:pt idx="8091">
                  <c:v>2392</c:v>
                </c:pt>
                <c:pt idx="8092">
                  <c:v>2392</c:v>
                </c:pt>
                <c:pt idx="8093">
                  <c:v>2392</c:v>
                </c:pt>
                <c:pt idx="8094">
                  <c:v>2392</c:v>
                </c:pt>
                <c:pt idx="8095">
                  <c:v>2392</c:v>
                </c:pt>
                <c:pt idx="8096">
                  <c:v>2392</c:v>
                </c:pt>
                <c:pt idx="8097">
                  <c:v>2392</c:v>
                </c:pt>
                <c:pt idx="8098">
                  <c:v>2392</c:v>
                </c:pt>
                <c:pt idx="8099">
                  <c:v>2392</c:v>
                </c:pt>
                <c:pt idx="8100">
                  <c:v>2393</c:v>
                </c:pt>
                <c:pt idx="8101">
                  <c:v>2393</c:v>
                </c:pt>
                <c:pt idx="8102">
                  <c:v>2393</c:v>
                </c:pt>
                <c:pt idx="8103">
                  <c:v>2393</c:v>
                </c:pt>
                <c:pt idx="8104">
                  <c:v>2394</c:v>
                </c:pt>
                <c:pt idx="8105">
                  <c:v>2394</c:v>
                </c:pt>
                <c:pt idx="8106">
                  <c:v>2394</c:v>
                </c:pt>
                <c:pt idx="8107">
                  <c:v>2395</c:v>
                </c:pt>
                <c:pt idx="8108">
                  <c:v>2396</c:v>
                </c:pt>
                <c:pt idx="8109">
                  <c:v>2396</c:v>
                </c:pt>
                <c:pt idx="8110">
                  <c:v>2397</c:v>
                </c:pt>
                <c:pt idx="8111">
                  <c:v>2397</c:v>
                </c:pt>
                <c:pt idx="8112">
                  <c:v>2398</c:v>
                </c:pt>
                <c:pt idx="8113">
                  <c:v>2399</c:v>
                </c:pt>
                <c:pt idx="8114">
                  <c:v>2399</c:v>
                </c:pt>
                <c:pt idx="8115">
                  <c:v>2399</c:v>
                </c:pt>
                <c:pt idx="8116">
                  <c:v>2399</c:v>
                </c:pt>
                <c:pt idx="8117">
                  <c:v>2400</c:v>
                </c:pt>
                <c:pt idx="8118">
                  <c:v>2400</c:v>
                </c:pt>
                <c:pt idx="8119">
                  <c:v>2401</c:v>
                </c:pt>
                <c:pt idx="8120">
                  <c:v>2402</c:v>
                </c:pt>
                <c:pt idx="8121">
                  <c:v>2402</c:v>
                </c:pt>
                <c:pt idx="8122">
                  <c:v>2402</c:v>
                </c:pt>
                <c:pt idx="8123">
                  <c:v>2403</c:v>
                </c:pt>
                <c:pt idx="8124">
                  <c:v>2403</c:v>
                </c:pt>
                <c:pt idx="8125">
                  <c:v>2403</c:v>
                </c:pt>
                <c:pt idx="8126">
                  <c:v>2403</c:v>
                </c:pt>
                <c:pt idx="8127">
                  <c:v>2403</c:v>
                </c:pt>
                <c:pt idx="8128">
                  <c:v>2403</c:v>
                </c:pt>
                <c:pt idx="8129">
                  <c:v>2403</c:v>
                </c:pt>
                <c:pt idx="8130">
                  <c:v>2403</c:v>
                </c:pt>
                <c:pt idx="8131">
                  <c:v>2403</c:v>
                </c:pt>
                <c:pt idx="8132">
                  <c:v>2403</c:v>
                </c:pt>
                <c:pt idx="8133">
                  <c:v>2403</c:v>
                </c:pt>
                <c:pt idx="8134">
                  <c:v>2403</c:v>
                </c:pt>
                <c:pt idx="8135">
                  <c:v>2404</c:v>
                </c:pt>
                <c:pt idx="8136">
                  <c:v>2404</c:v>
                </c:pt>
                <c:pt idx="8137">
                  <c:v>2404</c:v>
                </c:pt>
                <c:pt idx="8138">
                  <c:v>2405</c:v>
                </c:pt>
                <c:pt idx="8139">
                  <c:v>2405</c:v>
                </c:pt>
                <c:pt idx="8140">
                  <c:v>2405</c:v>
                </c:pt>
                <c:pt idx="8141">
                  <c:v>2405</c:v>
                </c:pt>
                <c:pt idx="8142">
                  <c:v>2405</c:v>
                </c:pt>
                <c:pt idx="8143">
                  <c:v>2405</c:v>
                </c:pt>
                <c:pt idx="8144">
                  <c:v>2405</c:v>
                </c:pt>
                <c:pt idx="8145">
                  <c:v>2405</c:v>
                </c:pt>
                <c:pt idx="8146">
                  <c:v>2406</c:v>
                </c:pt>
                <c:pt idx="8147">
                  <c:v>2406</c:v>
                </c:pt>
                <c:pt idx="8148">
                  <c:v>2407</c:v>
                </c:pt>
                <c:pt idx="8149">
                  <c:v>2407</c:v>
                </c:pt>
                <c:pt idx="8150">
                  <c:v>2407</c:v>
                </c:pt>
                <c:pt idx="8151">
                  <c:v>2407</c:v>
                </c:pt>
                <c:pt idx="8152">
                  <c:v>2407</c:v>
                </c:pt>
                <c:pt idx="8153">
                  <c:v>2407</c:v>
                </c:pt>
                <c:pt idx="8154">
                  <c:v>2408</c:v>
                </c:pt>
                <c:pt idx="8155">
                  <c:v>2408</c:v>
                </c:pt>
                <c:pt idx="8156">
                  <c:v>2408</c:v>
                </c:pt>
                <c:pt idx="8157">
                  <c:v>2409</c:v>
                </c:pt>
                <c:pt idx="8158">
                  <c:v>2409</c:v>
                </c:pt>
                <c:pt idx="8159">
                  <c:v>2409</c:v>
                </c:pt>
                <c:pt idx="8160">
                  <c:v>2409</c:v>
                </c:pt>
                <c:pt idx="8161">
                  <c:v>2409</c:v>
                </c:pt>
                <c:pt idx="8162">
                  <c:v>2409</c:v>
                </c:pt>
                <c:pt idx="8163">
                  <c:v>2410</c:v>
                </c:pt>
                <c:pt idx="8164">
                  <c:v>2411</c:v>
                </c:pt>
                <c:pt idx="8165">
                  <c:v>2411</c:v>
                </c:pt>
                <c:pt idx="8166">
                  <c:v>2411</c:v>
                </c:pt>
                <c:pt idx="8167">
                  <c:v>2411</c:v>
                </c:pt>
                <c:pt idx="8168">
                  <c:v>2411</c:v>
                </c:pt>
                <c:pt idx="8169">
                  <c:v>2411</c:v>
                </c:pt>
                <c:pt idx="8170">
                  <c:v>2411</c:v>
                </c:pt>
                <c:pt idx="8171">
                  <c:v>2411</c:v>
                </c:pt>
                <c:pt idx="8172">
                  <c:v>2411</c:v>
                </c:pt>
                <c:pt idx="8173">
                  <c:v>2411</c:v>
                </c:pt>
                <c:pt idx="8174">
                  <c:v>2411</c:v>
                </c:pt>
                <c:pt idx="8175">
                  <c:v>2412</c:v>
                </c:pt>
                <c:pt idx="8176">
                  <c:v>2413</c:v>
                </c:pt>
                <c:pt idx="8177">
                  <c:v>2414</c:v>
                </c:pt>
                <c:pt idx="8178">
                  <c:v>2414</c:v>
                </c:pt>
                <c:pt idx="8179">
                  <c:v>2414</c:v>
                </c:pt>
                <c:pt idx="8180">
                  <c:v>2414</c:v>
                </c:pt>
                <c:pt idx="8181">
                  <c:v>2415</c:v>
                </c:pt>
                <c:pt idx="8182">
                  <c:v>2416</c:v>
                </c:pt>
                <c:pt idx="8183">
                  <c:v>2416</c:v>
                </c:pt>
                <c:pt idx="8184">
                  <c:v>2417</c:v>
                </c:pt>
                <c:pt idx="8185">
                  <c:v>2418</c:v>
                </c:pt>
                <c:pt idx="8186">
                  <c:v>2419</c:v>
                </c:pt>
                <c:pt idx="8187">
                  <c:v>2420</c:v>
                </c:pt>
                <c:pt idx="8188">
                  <c:v>2420</c:v>
                </c:pt>
                <c:pt idx="8189">
                  <c:v>2421</c:v>
                </c:pt>
                <c:pt idx="8190">
                  <c:v>2421</c:v>
                </c:pt>
                <c:pt idx="8191">
                  <c:v>2421</c:v>
                </c:pt>
                <c:pt idx="8192">
                  <c:v>2421</c:v>
                </c:pt>
                <c:pt idx="8193">
                  <c:v>2421</c:v>
                </c:pt>
                <c:pt idx="8194">
                  <c:v>2422</c:v>
                </c:pt>
                <c:pt idx="8195">
                  <c:v>2423</c:v>
                </c:pt>
                <c:pt idx="8196">
                  <c:v>2424</c:v>
                </c:pt>
                <c:pt idx="8197">
                  <c:v>2425</c:v>
                </c:pt>
                <c:pt idx="8198">
                  <c:v>2425</c:v>
                </c:pt>
                <c:pt idx="8199">
                  <c:v>2426</c:v>
                </c:pt>
                <c:pt idx="8200">
                  <c:v>2427</c:v>
                </c:pt>
                <c:pt idx="8201">
                  <c:v>2428</c:v>
                </c:pt>
                <c:pt idx="8202">
                  <c:v>2429</c:v>
                </c:pt>
                <c:pt idx="8203">
                  <c:v>2430</c:v>
                </c:pt>
                <c:pt idx="8204">
                  <c:v>2431</c:v>
                </c:pt>
                <c:pt idx="8205">
                  <c:v>2431</c:v>
                </c:pt>
                <c:pt idx="8206">
                  <c:v>2431</c:v>
                </c:pt>
                <c:pt idx="8207">
                  <c:v>2431</c:v>
                </c:pt>
                <c:pt idx="8208">
                  <c:v>2431</c:v>
                </c:pt>
                <c:pt idx="8209">
                  <c:v>2431</c:v>
                </c:pt>
                <c:pt idx="8210">
                  <c:v>2432</c:v>
                </c:pt>
                <c:pt idx="8211">
                  <c:v>2433</c:v>
                </c:pt>
                <c:pt idx="8212">
                  <c:v>2433</c:v>
                </c:pt>
                <c:pt idx="8213">
                  <c:v>2433</c:v>
                </c:pt>
                <c:pt idx="8214">
                  <c:v>2433</c:v>
                </c:pt>
                <c:pt idx="8215">
                  <c:v>2433</c:v>
                </c:pt>
                <c:pt idx="8216">
                  <c:v>2433</c:v>
                </c:pt>
                <c:pt idx="8217">
                  <c:v>2433</c:v>
                </c:pt>
                <c:pt idx="8218">
                  <c:v>2433</c:v>
                </c:pt>
                <c:pt idx="8219">
                  <c:v>2433</c:v>
                </c:pt>
                <c:pt idx="8220">
                  <c:v>2434</c:v>
                </c:pt>
                <c:pt idx="8221">
                  <c:v>2435</c:v>
                </c:pt>
                <c:pt idx="8222">
                  <c:v>2436</c:v>
                </c:pt>
                <c:pt idx="8223">
                  <c:v>2437</c:v>
                </c:pt>
                <c:pt idx="8224">
                  <c:v>2437</c:v>
                </c:pt>
                <c:pt idx="8225">
                  <c:v>2438</c:v>
                </c:pt>
                <c:pt idx="8226">
                  <c:v>2439</c:v>
                </c:pt>
                <c:pt idx="8227">
                  <c:v>2439</c:v>
                </c:pt>
                <c:pt idx="8228">
                  <c:v>2440</c:v>
                </c:pt>
                <c:pt idx="8229">
                  <c:v>2440</c:v>
                </c:pt>
                <c:pt idx="8230">
                  <c:v>2441</c:v>
                </c:pt>
                <c:pt idx="8231">
                  <c:v>2441</c:v>
                </c:pt>
                <c:pt idx="8232">
                  <c:v>2441</c:v>
                </c:pt>
                <c:pt idx="8233">
                  <c:v>2441</c:v>
                </c:pt>
                <c:pt idx="8234">
                  <c:v>2442</c:v>
                </c:pt>
                <c:pt idx="8235">
                  <c:v>2443</c:v>
                </c:pt>
                <c:pt idx="8236">
                  <c:v>2443</c:v>
                </c:pt>
                <c:pt idx="8237">
                  <c:v>2443</c:v>
                </c:pt>
                <c:pt idx="8238">
                  <c:v>2443</c:v>
                </c:pt>
                <c:pt idx="8239">
                  <c:v>2443</c:v>
                </c:pt>
                <c:pt idx="8240">
                  <c:v>2443</c:v>
                </c:pt>
                <c:pt idx="8241">
                  <c:v>2443</c:v>
                </c:pt>
                <c:pt idx="8242">
                  <c:v>2444</c:v>
                </c:pt>
                <c:pt idx="8243">
                  <c:v>2444</c:v>
                </c:pt>
                <c:pt idx="8244">
                  <c:v>2445</c:v>
                </c:pt>
                <c:pt idx="8245">
                  <c:v>2445</c:v>
                </c:pt>
                <c:pt idx="8246">
                  <c:v>2445</c:v>
                </c:pt>
                <c:pt idx="8247">
                  <c:v>2445</c:v>
                </c:pt>
                <c:pt idx="8248">
                  <c:v>2445</c:v>
                </c:pt>
                <c:pt idx="8249">
                  <c:v>2445</c:v>
                </c:pt>
                <c:pt idx="8250">
                  <c:v>2446</c:v>
                </c:pt>
                <c:pt idx="8251">
                  <c:v>2446</c:v>
                </c:pt>
                <c:pt idx="8252">
                  <c:v>2446</c:v>
                </c:pt>
                <c:pt idx="8253">
                  <c:v>2447</c:v>
                </c:pt>
                <c:pt idx="8254">
                  <c:v>2447</c:v>
                </c:pt>
                <c:pt idx="8255">
                  <c:v>2448</c:v>
                </c:pt>
                <c:pt idx="8256">
                  <c:v>2448</c:v>
                </c:pt>
                <c:pt idx="8257">
                  <c:v>2449</c:v>
                </c:pt>
                <c:pt idx="8258">
                  <c:v>2450</c:v>
                </c:pt>
                <c:pt idx="8259">
                  <c:v>2450</c:v>
                </c:pt>
                <c:pt idx="8260">
                  <c:v>2450</c:v>
                </c:pt>
                <c:pt idx="8261">
                  <c:v>2450</c:v>
                </c:pt>
                <c:pt idx="8262">
                  <c:v>2450</c:v>
                </c:pt>
                <c:pt idx="8263">
                  <c:v>2450</c:v>
                </c:pt>
                <c:pt idx="8264">
                  <c:v>2450</c:v>
                </c:pt>
                <c:pt idx="8265">
                  <c:v>2450</c:v>
                </c:pt>
                <c:pt idx="8266">
                  <c:v>2450</c:v>
                </c:pt>
                <c:pt idx="8267">
                  <c:v>2450</c:v>
                </c:pt>
                <c:pt idx="8268">
                  <c:v>2450</c:v>
                </c:pt>
                <c:pt idx="8269">
                  <c:v>2450</c:v>
                </c:pt>
                <c:pt idx="8270">
                  <c:v>2450</c:v>
                </c:pt>
                <c:pt idx="8271">
                  <c:v>2450</c:v>
                </c:pt>
                <c:pt idx="8272">
                  <c:v>2450</c:v>
                </c:pt>
                <c:pt idx="8273">
                  <c:v>2451</c:v>
                </c:pt>
                <c:pt idx="8274">
                  <c:v>2451</c:v>
                </c:pt>
                <c:pt idx="8275">
                  <c:v>2451</c:v>
                </c:pt>
                <c:pt idx="8276">
                  <c:v>2451</c:v>
                </c:pt>
                <c:pt idx="8277">
                  <c:v>2452</c:v>
                </c:pt>
                <c:pt idx="8278">
                  <c:v>2452</c:v>
                </c:pt>
                <c:pt idx="8279">
                  <c:v>2452</c:v>
                </c:pt>
                <c:pt idx="8280">
                  <c:v>2452</c:v>
                </c:pt>
                <c:pt idx="8281">
                  <c:v>2452</c:v>
                </c:pt>
                <c:pt idx="8282">
                  <c:v>2452</c:v>
                </c:pt>
                <c:pt idx="8283">
                  <c:v>2453</c:v>
                </c:pt>
                <c:pt idx="8284">
                  <c:v>2454</c:v>
                </c:pt>
                <c:pt idx="8285">
                  <c:v>2454</c:v>
                </c:pt>
                <c:pt idx="8286">
                  <c:v>2454</c:v>
                </c:pt>
                <c:pt idx="8287">
                  <c:v>2454</c:v>
                </c:pt>
                <c:pt idx="8288">
                  <c:v>2454</c:v>
                </c:pt>
                <c:pt idx="8289">
                  <c:v>2454</c:v>
                </c:pt>
                <c:pt idx="8290">
                  <c:v>2454</c:v>
                </c:pt>
                <c:pt idx="8291">
                  <c:v>2454</c:v>
                </c:pt>
                <c:pt idx="8292">
                  <c:v>2454</c:v>
                </c:pt>
                <c:pt idx="8293">
                  <c:v>2454</c:v>
                </c:pt>
                <c:pt idx="8294">
                  <c:v>2454</c:v>
                </c:pt>
                <c:pt idx="8295">
                  <c:v>2454</c:v>
                </c:pt>
                <c:pt idx="8296">
                  <c:v>2454</c:v>
                </c:pt>
                <c:pt idx="8297">
                  <c:v>2455</c:v>
                </c:pt>
                <c:pt idx="8298">
                  <c:v>2455</c:v>
                </c:pt>
                <c:pt idx="8299">
                  <c:v>2455</c:v>
                </c:pt>
                <c:pt idx="8300">
                  <c:v>2455</c:v>
                </c:pt>
                <c:pt idx="8301">
                  <c:v>2455</c:v>
                </c:pt>
                <c:pt idx="8302">
                  <c:v>2455</c:v>
                </c:pt>
                <c:pt idx="8303">
                  <c:v>2455</c:v>
                </c:pt>
                <c:pt idx="8304">
                  <c:v>2455</c:v>
                </c:pt>
                <c:pt idx="8305">
                  <c:v>2455</c:v>
                </c:pt>
                <c:pt idx="8306">
                  <c:v>2455</c:v>
                </c:pt>
                <c:pt idx="8307">
                  <c:v>2456</c:v>
                </c:pt>
                <c:pt idx="8308">
                  <c:v>2456</c:v>
                </c:pt>
                <c:pt idx="8309">
                  <c:v>2457</c:v>
                </c:pt>
                <c:pt idx="8310">
                  <c:v>2457</c:v>
                </c:pt>
                <c:pt idx="8311">
                  <c:v>2457</c:v>
                </c:pt>
                <c:pt idx="8312">
                  <c:v>2457</c:v>
                </c:pt>
                <c:pt idx="8313">
                  <c:v>2458</c:v>
                </c:pt>
                <c:pt idx="8314">
                  <c:v>2459</c:v>
                </c:pt>
                <c:pt idx="8315">
                  <c:v>2459</c:v>
                </c:pt>
                <c:pt idx="8316">
                  <c:v>2460</c:v>
                </c:pt>
                <c:pt idx="8317">
                  <c:v>2461</c:v>
                </c:pt>
                <c:pt idx="8318">
                  <c:v>2461</c:v>
                </c:pt>
                <c:pt idx="8319">
                  <c:v>2461</c:v>
                </c:pt>
                <c:pt idx="8320">
                  <c:v>2461</c:v>
                </c:pt>
                <c:pt idx="8321">
                  <c:v>2461</c:v>
                </c:pt>
                <c:pt idx="8322">
                  <c:v>2461</c:v>
                </c:pt>
                <c:pt idx="8323">
                  <c:v>2461</c:v>
                </c:pt>
                <c:pt idx="8324">
                  <c:v>2461</c:v>
                </c:pt>
                <c:pt idx="8325">
                  <c:v>2461</c:v>
                </c:pt>
                <c:pt idx="8326">
                  <c:v>2461</c:v>
                </c:pt>
                <c:pt idx="8327">
                  <c:v>2461</c:v>
                </c:pt>
                <c:pt idx="8328">
                  <c:v>2461</c:v>
                </c:pt>
                <c:pt idx="8329">
                  <c:v>2461</c:v>
                </c:pt>
                <c:pt idx="8330">
                  <c:v>2461</c:v>
                </c:pt>
                <c:pt idx="8331">
                  <c:v>2462</c:v>
                </c:pt>
                <c:pt idx="8332">
                  <c:v>2463</c:v>
                </c:pt>
                <c:pt idx="8333">
                  <c:v>2463</c:v>
                </c:pt>
                <c:pt idx="8334">
                  <c:v>2463</c:v>
                </c:pt>
                <c:pt idx="8335">
                  <c:v>2463</c:v>
                </c:pt>
                <c:pt idx="8336">
                  <c:v>2463</c:v>
                </c:pt>
                <c:pt idx="8337">
                  <c:v>2463</c:v>
                </c:pt>
                <c:pt idx="8338">
                  <c:v>2463</c:v>
                </c:pt>
                <c:pt idx="8339">
                  <c:v>2463</c:v>
                </c:pt>
                <c:pt idx="8340">
                  <c:v>2463</c:v>
                </c:pt>
                <c:pt idx="8341">
                  <c:v>2463</c:v>
                </c:pt>
                <c:pt idx="8342">
                  <c:v>2464</c:v>
                </c:pt>
                <c:pt idx="8343">
                  <c:v>2464</c:v>
                </c:pt>
                <c:pt idx="8344">
                  <c:v>2465</c:v>
                </c:pt>
                <c:pt idx="8345">
                  <c:v>2465</c:v>
                </c:pt>
                <c:pt idx="8346">
                  <c:v>2465</c:v>
                </c:pt>
                <c:pt idx="8347">
                  <c:v>2465</c:v>
                </c:pt>
                <c:pt idx="8348">
                  <c:v>2465</c:v>
                </c:pt>
                <c:pt idx="8349">
                  <c:v>2465</c:v>
                </c:pt>
                <c:pt idx="8350">
                  <c:v>2465</c:v>
                </c:pt>
                <c:pt idx="8351">
                  <c:v>2465</c:v>
                </c:pt>
                <c:pt idx="8352">
                  <c:v>2465</c:v>
                </c:pt>
                <c:pt idx="8353">
                  <c:v>2465</c:v>
                </c:pt>
                <c:pt idx="8354">
                  <c:v>2465</c:v>
                </c:pt>
                <c:pt idx="8355">
                  <c:v>2465</c:v>
                </c:pt>
                <c:pt idx="8356">
                  <c:v>2465</c:v>
                </c:pt>
                <c:pt idx="8357">
                  <c:v>2465</c:v>
                </c:pt>
                <c:pt idx="8358">
                  <c:v>2465</c:v>
                </c:pt>
                <c:pt idx="8359">
                  <c:v>2465</c:v>
                </c:pt>
                <c:pt idx="8360">
                  <c:v>2465</c:v>
                </c:pt>
                <c:pt idx="8361">
                  <c:v>2465</c:v>
                </c:pt>
                <c:pt idx="8362">
                  <c:v>2465</c:v>
                </c:pt>
                <c:pt idx="8363">
                  <c:v>2465</c:v>
                </c:pt>
                <c:pt idx="8364">
                  <c:v>2465</c:v>
                </c:pt>
                <c:pt idx="8365">
                  <c:v>2465</c:v>
                </c:pt>
                <c:pt idx="8366">
                  <c:v>2465</c:v>
                </c:pt>
                <c:pt idx="8367">
                  <c:v>2465</c:v>
                </c:pt>
                <c:pt idx="8368">
                  <c:v>2465</c:v>
                </c:pt>
                <c:pt idx="8369">
                  <c:v>2465</c:v>
                </c:pt>
                <c:pt idx="8370">
                  <c:v>2465</c:v>
                </c:pt>
                <c:pt idx="8371">
                  <c:v>2465</c:v>
                </c:pt>
                <c:pt idx="8372">
                  <c:v>2465</c:v>
                </c:pt>
                <c:pt idx="8373">
                  <c:v>2465</c:v>
                </c:pt>
                <c:pt idx="8374">
                  <c:v>2465</c:v>
                </c:pt>
                <c:pt idx="8375">
                  <c:v>2465</c:v>
                </c:pt>
                <c:pt idx="8376">
                  <c:v>2465</c:v>
                </c:pt>
                <c:pt idx="8377">
                  <c:v>2465</c:v>
                </c:pt>
                <c:pt idx="8378">
                  <c:v>2465</c:v>
                </c:pt>
                <c:pt idx="8379">
                  <c:v>2465</c:v>
                </c:pt>
                <c:pt idx="8380">
                  <c:v>2465</c:v>
                </c:pt>
                <c:pt idx="8381">
                  <c:v>2465</c:v>
                </c:pt>
                <c:pt idx="8382">
                  <c:v>2465</c:v>
                </c:pt>
                <c:pt idx="8383">
                  <c:v>2465</c:v>
                </c:pt>
                <c:pt idx="8384">
                  <c:v>2465</c:v>
                </c:pt>
                <c:pt idx="8385">
                  <c:v>2466</c:v>
                </c:pt>
                <c:pt idx="8386">
                  <c:v>2466</c:v>
                </c:pt>
                <c:pt idx="8387">
                  <c:v>2466</c:v>
                </c:pt>
                <c:pt idx="8388">
                  <c:v>2466</c:v>
                </c:pt>
                <c:pt idx="8389">
                  <c:v>2466</c:v>
                </c:pt>
                <c:pt idx="8390">
                  <c:v>2466</c:v>
                </c:pt>
                <c:pt idx="8391">
                  <c:v>2466</c:v>
                </c:pt>
                <c:pt idx="8392">
                  <c:v>2466</c:v>
                </c:pt>
                <c:pt idx="8393">
                  <c:v>2467</c:v>
                </c:pt>
                <c:pt idx="8394">
                  <c:v>2467</c:v>
                </c:pt>
                <c:pt idx="8395">
                  <c:v>2467</c:v>
                </c:pt>
                <c:pt idx="8396">
                  <c:v>2467</c:v>
                </c:pt>
                <c:pt idx="8397">
                  <c:v>2467</c:v>
                </c:pt>
                <c:pt idx="8398">
                  <c:v>2467</c:v>
                </c:pt>
                <c:pt idx="8399">
                  <c:v>2467</c:v>
                </c:pt>
                <c:pt idx="8400">
                  <c:v>2467</c:v>
                </c:pt>
                <c:pt idx="8401">
                  <c:v>2467</c:v>
                </c:pt>
                <c:pt idx="8402">
                  <c:v>2467</c:v>
                </c:pt>
                <c:pt idx="8403">
                  <c:v>2467</c:v>
                </c:pt>
                <c:pt idx="8404">
                  <c:v>2467</c:v>
                </c:pt>
                <c:pt idx="8405">
                  <c:v>2467</c:v>
                </c:pt>
                <c:pt idx="8406">
                  <c:v>2467</c:v>
                </c:pt>
                <c:pt idx="8407">
                  <c:v>2467</c:v>
                </c:pt>
                <c:pt idx="8408">
                  <c:v>2467</c:v>
                </c:pt>
                <c:pt idx="8409">
                  <c:v>2467</c:v>
                </c:pt>
                <c:pt idx="8410">
                  <c:v>2467</c:v>
                </c:pt>
                <c:pt idx="8411">
                  <c:v>2467</c:v>
                </c:pt>
                <c:pt idx="8412">
                  <c:v>2467</c:v>
                </c:pt>
                <c:pt idx="8413">
                  <c:v>2467</c:v>
                </c:pt>
                <c:pt idx="8414">
                  <c:v>2467</c:v>
                </c:pt>
                <c:pt idx="8415">
                  <c:v>2467</c:v>
                </c:pt>
                <c:pt idx="8416">
                  <c:v>2467</c:v>
                </c:pt>
                <c:pt idx="8417">
                  <c:v>2467</c:v>
                </c:pt>
                <c:pt idx="8418">
                  <c:v>2467</c:v>
                </c:pt>
                <c:pt idx="8419">
                  <c:v>2467</c:v>
                </c:pt>
                <c:pt idx="8420">
                  <c:v>2467</c:v>
                </c:pt>
                <c:pt idx="8421">
                  <c:v>2467</c:v>
                </c:pt>
                <c:pt idx="8422">
                  <c:v>2467</c:v>
                </c:pt>
                <c:pt idx="8423">
                  <c:v>2467</c:v>
                </c:pt>
                <c:pt idx="8424">
                  <c:v>2467</c:v>
                </c:pt>
                <c:pt idx="8425">
                  <c:v>2468</c:v>
                </c:pt>
                <c:pt idx="8426">
                  <c:v>2469</c:v>
                </c:pt>
                <c:pt idx="8427">
                  <c:v>2469</c:v>
                </c:pt>
                <c:pt idx="8428">
                  <c:v>2469</c:v>
                </c:pt>
                <c:pt idx="8429">
                  <c:v>2469</c:v>
                </c:pt>
                <c:pt idx="8430">
                  <c:v>2469</c:v>
                </c:pt>
                <c:pt idx="8431">
                  <c:v>2469</c:v>
                </c:pt>
                <c:pt idx="8432">
                  <c:v>2469</c:v>
                </c:pt>
                <c:pt idx="8433">
                  <c:v>2469</c:v>
                </c:pt>
                <c:pt idx="8434">
                  <c:v>2469</c:v>
                </c:pt>
                <c:pt idx="8435">
                  <c:v>2469</c:v>
                </c:pt>
                <c:pt idx="8436">
                  <c:v>2470</c:v>
                </c:pt>
                <c:pt idx="8437">
                  <c:v>2470</c:v>
                </c:pt>
                <c:pt idx="8438">
                  <c:v>2470</c:v>
                </c:pt>
                <c:pt idx="8439">
                  <c:v>2470</c:v>
                </c:pt>
                <c:pt idx="8440">
                  <c:v>2470</c:v>
                </c:pt>
                <c:pt idx="8441">
                  <c:v>2470</c:v>
                </c:pt>
                <c:pt idx="8442">
                  <c:v>2470</c:v>
                </c:pt>
                <c:pt idx="8443">
                  <c:v>2470</c:v>
                </c:pt>
                <c:pt idx="8444">
                  <c:v>2470</c:v>
                </c:pt>
                <c:pt idx="8445">
                  <c:v>2470</c:v>
                </c:pt>
                <c:pt idx="8446">
                  <c:v>2470</c:v>
                </c:pt>
                <c:pt idx="8447">
                  <c:v>2470</c:v>
                </c:pt>
                <c:pt idx="8448">
                  <c:v>2470</c:v>
                </c:pt>
                <c:pt idx="8449">
                  <c:v>2471</c:v>
                </c:pt>
                <c:pt idx="8450">
                  <c:v>2471</c:v>
                </c:pt>
                <c:pt idx="8451">
                  <c:v>2471</c:v>
                </c:pt>
                <c:pt idx="8452">
                  <c:v>2471</c:v>
                </c:pt>
                <c:pt idx="8453">
                  <c:v>2472</c:v>
                </c:pt>
                <c:pt idx="8454">
                  <c:v>2472</c:v>
                </c:pt>
                <c:pt idx="8455">
                  <c:v>2472</c:v>
                </c:pt>
                <c:pt idx="8456">
                  <c:v>2473</c:v>
                </c:pt>
                <c:pt idx="8457">
                  <c:v>2473</c:v>
                </c:pt>
                <c:pt idx="8458">
                  <c:v>2473</c:v>
                </c:pt>
                <c:pt idx="8459">
                  <c:v>2474</c:v>
                </c:pt>
                <c:pt idx="8460">
                  <c:v>2474</c:v>
                </c:pt>
                <c:pt idx="8461">
                  <c:v>2475</c:v>
                </c:pt>
                <c:pt idx="8462">
                  <c:v>2475</c:v>
                </c:pt>
                <c:pt idx="8463">
                  <c:v>2476</c:v>
                </c:pt>
                <c:pt idx="8464">
                  <c:v>2476</c:v>
                </c:pt>
                <c:pt idx="8465">
                  <c:v>2477</c:v>
                </c:pt>
                <c:pt idx="8466">
                  <c:v>2478</c:v>
                </c:pt>
                <c:pt idx="8467">
                  <c:v>2478</c:v>
                </c:pt>
                <c:pt idx="8468">
                  <c:v>2478</c:v>
                </c:pt>
                <c:pt idx="8469">
                  <c:v>2478</c:v>
                </c:pt>
                <c:pt idx="8470">
                  <c:v>2478</c:v>
                </c:pt>
                <c:pt idx="8471">
                  <c:v>2479</c:v>
                </c:pt>
                <c:pt idx="8472">
                  <c:v>2479</c:v>
                </c:pt>
                <c:pt idx="8473">
                  <c:v>2479</c:v>
                </c:pt>
                <c:pt idx="8474">
                  <c:v>2480</c:v>
                </c:pt>
                <c:pt idx="8475">
                  <c:v>2481</c:v>
                </c:pt>
                <c:pt idx="8476">
                  <c:v>2481</c:v>
                </c:pt>
                <c:pt idx="8477">
                  <c:v>2481</c:v>
                </c:pt>
                <c:pt idx="8478">
                  <c:v>2481</c:v>
                </c:pt>
                <c:pt idx="8479">
                  <c:v>2481</c:v>
                </c:pt>
                <c:pt idx="8480">
                  <c:v>2481</c:v>
                </c:pt>
                <c:pt idx="8481">
                  <c:v>2482</c:v>
                </c:pt>
                <c:pt idx="8482">
                  <c:v>2483</c:v>
                </c:pt>
                <c:pt idx="8483">
                  <c:v>2483</c:v>
                </c:pt>
                <c:pt idx="8484">
                  <c:v>2483</c:v>
                </c:pt>
                <c:pt idx="8485">
                  <c:v>2483</c:v>
                </c:pt>
                <c:pt idx="8486">
                  <c:v>2483</c:v>
                </c:pt>
                <c:pt idx="8487">
                  <c:v>2483</c:v>
                </c:pt>
                <c:pt idx="8488">
                  <c:v>2483</c:v>
                </c:pt>
                <c:pt idx="8489">
                  <c:v>2483</c:v>
                </c:pt>
                <c:pt idx="8490">
                  <c:v>2483</c:v>
                </c:pt>
                <c:pt idx="8491">
                  <c:v>2484</c:v>
                </c:pt>
                <c:pt idx="8492">
                  <c:v>2484</c:v>
                </c:pt>
                <c:pt idx="8493">
                  <c:v>2485</c:v>
                </c:pt>
                <c:pt idx="8494">
                  <c:v>2485</c:v>
                </c:pt>
                <c:pt idx="8495">
                  <c:v>2486</c:v>
                </c:pt>
                <c:pt idx="8496">
                  <c:v>2486</c:v>
                </c:pt>
                <c:pt idx="8497">
                  <c:v>2486</c:v>
                </c:pt>
                <c:pt idx="8498">
                  <c:v>2486</c:v>
                </c:pt>
                <c:pt idx="8499">
                  <c:v>2486</c:v>
                </c:pt>
                <c:pt idx="8500">
                  <c:v>2486</c:v>
                </c:pt>
                <c:pt idx="8501">
                  <c:v>2487</c:v>
                </c:pt>
                <c:pt idx="8502">
                  <c:v>2487</c:v>
                </c:pt>
                <c:pt idx="8503">
                  <c:v>2488</c:v>
                </c:pt>
                <c:pt idx="8504">
                  <c:v>2488</c:v>
                </c:pt>
                <c:pt idx="8505">
                  <c:v>2489</c:v>
                </c:pt>
                <c:pt idx="8506">
                  <c:v>2490</c:v>
                </c:pt>
                <c:pt idx="8507">
                  <c:v>2490</c:v>
                </c:pt>
                <c:pt idx="8508">
                  <c:v>2490</c:v>
                </c:pt>
                <c:pt idx="8509">
                  <c:v>2491</c:v>
                </c:pt>
                <c:pt idx="8510">
                  <c:v>2491</c:v>
                </c:pt>
                <c:pt idx="8511">
                  <c:v>2491</c:v>
                </c:pt>
                <c:pt idx="8512">
                  <c:v>2491</c:v>
                </c:pt>
                <c:pt idx="8513">
                  <c:v>2492</c:v>
                </c:pt>
                <c:pt idx="8514">
                  <c:v>2492</c:v>
                </c:pt>
                <c:pt idx="8515">
                  <c:v>2493</c:v>
                </c:pt>
                <c:pt idx="8516">
                  <c:v>2493</c:v>
                </c:pt>
                <c:pt idx="8517">
                  <c:v>2494</c:v>
                </c:pt>
                <c:pt idx="8518">
                  <c:v>2494</c:v>
                </c:pt>
                <c:pt idx="8519">
                  <c:v>2495</c:v>
                </c:pt>
                <c:pt idx="8520">
                  <c:v>2496</c:v>
                </c:pt>
                <c:pt idx="8521">
                  <c:v>2497</c:v>
                </c:pt>
                <c:pt idx="8522">
                  <c:v>2498</c:v>
                </c:pt>
                <c:pt idx="8523">
                  <c:v>2498</c:v>
                </c:pt>
                <c:pt idx="8524">
                  <c:v>2499</c:v>
                </c:pt>
                <c:pt idx="8525">
                  <c:v>2499</c:v>
                </c:pt>
                <c:pt idx="8526">
                  <c:v>2499</c:v>
                </c:pt>
                <c:pt idx="8527">
                  <c:v>2500</c:v>
                </c:pt>
                <c:pt idx="8528">
                  <c:v>2500</c:v>
                </c:pt>
                <c:pt idx="8529">
                  <c:v>2501</c:v>
                </c:pt>
                <c:pt idx="8530">
                  <c:v>2501</c:v>
                </c:pt>
                <c:pt idx="8531">
                  <c:v>2501</c:v>
                </c:pt>
                <c:pt idx="8532">
                  <c:v>2501</c:v>
                </c:pt>
                <c:pt idx="8533">
                  <c:v>2502</c:v>
                </c:pt>
                <c:pt idx="8534">
                  <c:v>2502</c:v>
                </c:pt>
                <c:pt idx="8535">
                  <c:v>2502</c:v>
                </c:pt>
                <c:pt idx="8536">
                  <c:v>2502</c:v>
                </c:pt>
                <c:pt idx="8537">
                  <c:v>2502</c:v>
                </c:pt>
                <c:pt idx="8538">
                  <c:v>2502</c:v>
                </c:pt>
                <c:pt idx="8539">
                  <c:v>2502</c:v>
                </c:pt>
                <c:pt idx="8540">
                  <c:v>2502</c:v>
                </c:pt>
                <c:pt idx="8541">
                  <c:v>2502</c:v>
                </c:pt>
                <c:pt idx="8542">
                  <c:v>2502</c:v>
                </c:pt>
                <c:pt idx="8543">
                  <c:v>2502</c:v>
                </c:pt>
                <c:pt idx="8544">
                  <c:v>2503</c:v>
                </c:pt>
                <c:pt idx="8545">
                  <c:v>2503</c:v>
                </c:pt>
                <c:pt idx="8546">
                  <c:v>2504</c:v>
                </c:pt>
                <c:pt idx="8547">
                  <c:v>2504</c:v>
                </c:pt>
                <c:pt idx="8548">
                  <c:v>2504</c:v>
                </c:pt>
                <c:pt idx="8549">
                  <c:v>2504</c:v>
                </c:pt>
                <c:pt idx="8550">
                  <c:v>2505</c:v>
                </c:pt>
                <c:pt idx="8551">
                  <c:v>2506</c:v>
                </c:pt>
                <c:pt idx="8552">
                  <c:v>2507</c:v>
                </c:pt>
                <c:pt idx="8553">
                  <c:v>2508</c:v>
                </c:pt>
                <c:pt idx="8554">
                  <c:v>2508</c:v>
                </c:pt>
                <c:pt idx="8555">
                  <c:v>2508</c:v>
                </c:pt>
                <c:pt idx="8556">
                  <c:v>2509</c:v>
                </c:pt>
                <c:pt idx="8557">
                  <c:v>2510</c:v>
                </c:pt>
                <c:pt idx="8558">
                  <c:v>2511</c:v>
                </c:pt>
                <c:pt idx="8559">
                  <c:v>2511</c:v>
                </c:pt>
                <c:pt idx="8560">
                  <c:v>2512</c:v>
                </c:pt>
                <c:pt idx="8561">
                  <c:v>2513</c:v>
                </c:pt>
                <c:pt idx="8562">
                  <c:v>2513</c:v>
                </c:pt>
                <c:pt idx="8563">
                  <c:v>2514</c:v>
                </c:pt>
                <c:pt idx="8564">
                  <c:v>2515</c:v>
                </c:pt>
                <c:pt idx="8565">
                  <c:v>2515</c:v>
                </c:pt>
                <c:pt idx="8566">
                  <c:v>2516</c:v>
                </c:pt>
                <c:pt idx="8567">
                  <c:v>2517</c:v>
                </c:pt>
                <c:pt idx="8568">
                  <c:v>2518</c:v>
                </c:pt>
                <c:pt idx="8569">
                  <c:v>2518</c:v>
                </c:pt>
                <c:pt idx="8570">
                  <c:v>2519</c:v>
                </c:pt>
                <c:pt idx="8571">
                  <c:v>2519</c:v>
                </c:pt>
                <c:pt idx="8572">
                  <c:v>2519</c:v>
                </c:pt>
                <c:pt idx="8573">
                  <c:v>2519</c:v>
                </c:pt>
                <c:pt idx="8574">
                  <c:v>2519</c:v>
                </c:pt>
                <c:pt idx="8575">
                  <c:v>2519</c:v>
                </c:pt>
                <c:pt idx="8576">
                  <c:v>2519</c:v>
                </c:pt>
                <c:pt idx="8577">
                  <c:v>2519</c:v>
                </c:pt>
                <c:pt idx="8578">
                  <c:v>2519</c:v>
                </c:pt>
                <c:pt idx="8579">
                  <c:v>2519</c:v>
                </c:pt>
                <c:pt idx="8580">
                  <c:v>2520</c:v>
                </c:pt>
                <c:pt idx="8581">
                  <c:v>2521</c:v>
                </c:pt>
                <c:pt idx="8582">
                  <c:v>2521</c:v>
                </c:pt>
                <c:pt idx="8583">
                  <c:v>2521</c:v>
                </c:pt>
                <c:pt idx="8584">
                  <c:v>2521</c:v>
                </c:pt>
                <c:pt idx="8585">
                  <c:v>2521</c:v>
                </c:pt>
                <c:pt idx="8586">
                  <c:v>2522</c:v>
                </c:pt>
                <c:pt idx="8587">
                  <c:v>2522</c:v>
                </c:pt>
                <c:pt idx="8588">
                  <c:v>2523</c:v>
                </c:pt>
                <c:pt idx="8589">
                  <c:v>2524</c:v>
                </c:pt>
                <c:pt idx="8590">
                  <c:v>2525</c:v>
                </c:pt>
                <c:pt idx="8591">
                  <c:v>2525</c:v>
                </c:pt>
                <c:pt idx="8592">
                  <c:v>2526</c:v>
                </c:pt>
                <c:pt idx="8593">
                  <c:v>2526</c:v>
                </c:pt>
                <c:pt idx="8594">
                  <c:v>2526</c:v>
                </c:pt>
                <c:pt idx="8595">
                  <c:v>2526</c:v>
                </c:pt>
                <c:pt idx="8596">
                  <c:v>2526</c:v>
                </c:pt>
                <c:pt idx="8597">
                  <c:v>2526</c:v>
                </c:pt>
                <c:pt idx="8598">
                  <c:v>2526</c:v>
                </c:pt>
                <c:pt idx="8599">
                  <c:v>2526</c:v>
                </c:pt>
                <c:pt idx="8600">
                  <c:v>2526</c:v>
                </c:pt>
                <c:pt idx="8601">
                  <c:v>2526</c:v>
                </c:pt>
                <c:pt idx="8602">
                  <c:v>2526</c:v>
                </c:pt>
                <c:pt idx="8603">
                  <c:v>2526</c:v>
                </c:pt>
                <c:pt idx="8604">
                  <c:v>2526</c:v>
                </c:pt>
                <c:pt idx="8605">
                  <c:v>2527</c:v>
                </c:pt>
                <c:pt idx="8606">
                  <c:v>2528</c:v>
                </c:pt>
                <c:pt idx="8607">
                  <c:v>2528</c:v>
                </c:pt>
                <c:pt idx="8608">
                  <c:v>2528</c:v>
                </c:pt>
                <c:pt idx="8609">
                  <c:v>2529</c:v>
                </c:pt>
                <c:pt idx="8610">
                  <c:v>2529</c:v>
                </c:pt>
                <c:pt idx="8611">
                  <c:v>2530</c:v>
                </c:pt>
                <c:pt idx="8612">
                  <c:v>2530</c:v>
                </c:pt>
                <c:pt idx="8613">
                  <c:v>2530</c:v>
                </c:pt>
                <c:pt idx="8614">
                  <c:v>2531</c:v>
                </c:pt>
                <c:pt idx="8615">
                  <c:v>2531</c:v>
                </c:pt>
                <c:pt idx="8616">
                  <c:v>2532</c:v>
                </c:pt>
                <c:pt idx="8617">
                  <c:v>2532</c:v>
                </c:pt>
                <c:pt idx="8618">
                  <c:v>2532</c:v>
                </c:pt>
                <c:pt idx="8619">
                  <c:v>2533</c:v>
                </c:pt>
                <c:pt idx="8620">
                  <c:v>2534</c:v>
                </c:pt>
                <c:pt idx="8621">
                  <c:v>2535</c:v>
                </c:pt>
                <c:pt idx="8622">
                  <c:v>2535</c:v>
                </c:pt>
                <c:pt idx="8623">
                  <c:v>2535</c:v>
                </c:pt>
                <c:pt idx="8624">
                  <c:v>2535</c:v>
                </c:pt>
                <c:pt idx="8625">
                  <c:v>2535</c:v>
                </c:pt>
                <c:pt idx="8626">
                  <c:v>2535</c:v>
                </c:pt>
                <c:pt idx="8627">
                  <c:v>2535</c:v>
                </c:pt>
                <c:pt idx="8628">
                  <c:v>2535</c:v>
                </c:pt>
                <c:pt idx="8629">
                  <c:v>2536</c:v>
                </c:pt>
                <c:pt idx="8630">
                  <c:v>2536</c:v>
                </c:pt>
                <c:pt idx="8631">
                  <c:v>2537</c:v>
                </c:pt>
                <c:pt idx="8632">
                  <c:v>2537</c:v>
                </c:pt>
                <c:pt idx="8633">
                  <c:v>2537</c:v>
                </c:pt>
                <c:pt idx="8634">
                  <c:v>2537</c:v>
                </c:pt>
                <c:pt idx="8635">
                  <c:v>2538</c:v>
                </c:pt>
                <c:pt idx="8636">
                  <c:v>2539</c:v>
                </c:pt>
                <c:pt idx="8637">
                  <c:v>2540</c:v>
                </c:pt>
                <c:pt idx="8638">
                  <c:v>2541</c:v>
                </c:pt>
                <c:pt idx="8639">
                  <c:v>2541</c:v>
                </c:pt>
                <c:pt idx="8640">
                  <c:v>2542</c:v>
                </c:pt>
                <c:pt idx="8641">
                  <c:v>2542</c:v>
                </c:pt>
                <c:pt idx="8642">
                  <c:v>2542</c:v>
                </c:pt>
                <c:pt idx="8643">
                  <c:v>2543</c:v>
                </c:pt>
                <c:pt idx="8644">
                  <c:v>2543</c:v>
                </c:pt>
                <c:pt idx="8645">
                  <c:v>2543</c:v>
                </c:pt>
                <c:pt idx="8646">
                  <c:v>2544</c:v>
                </c:pt>
                <c:pt idx="8647">
                  <c:v>2544</c:v>
                </c:pt>
                <c:pt idx="8648">
                  <c:v>2544</c:v>
                </c:pt>
                <c:pt idx="8649">
                  <c:v>2544</c:v>
                </c:pt>
                <c:pt idx="8650">
                  <c:v>2544</c:v>
                </c:pt>
                <c:pt idx="8651">
                  <c:v>2544</c:v>
                </c:pt>
                <c:pt idx="8652">
                  <c:v>2544</c:v>
                </c:pt>
                <c:pt idx="8653">
                  <c:v>2544</c:v>
                </c:pt>
                <c:pt idx="8654">
                  <c:v>2545</c:v>
                </c:pt>
                <c:pt idx="8655">
                  <c:v>2546</c:v>
                </c:pt>
                <c:pt idx="8656">
                  <c:v>2546</c:v>
                </c:pt>
                <c:pt idx="8657">
                  <c:v>2546</c:v>
                </c:pt>
                <c:pt idx="8658">
                  <c:v>2546</c:v>
                </c:pt>
                <c:pt idx="8659">
                  <c:v>2546</c:v>
                </c:pt>
                <c:pt idx="8660">
                  <c:v>2546</c:v>
                </c:pt>
                <c:pt idx="8661">
                  <c:v>2546</c:v>
                </c:pt>
                <c:pt idx="8662">
                  <c:v>2547</c:v>
                </c:pt>
                <c:pt idx="8663">
                  <c:v>2547</c:v>
                </c:pt>
                <c:pt idx="8664">
                  <c:v>2547</c:v>
                </c:pt>
                <c:pt idx="8665">
                  <c:v>2547</c:v>
                </c:pt>
                <c:pt idx="8666">
                  <c:v>2547</c:v>
                </c:pt>
                <c:pt idx="8667">
                  <c:v>2547</c:v>
                </c:pt>
                <c:pt idx="8668">
                  <c:v>2547</c:v>
                </c:pt>
                <c:pt idx="8669">
                  <c:v>2547</c:v>
                </c:pt>
                <c:pt idx="8670">
                  <c:v>2547</c:v>
                </c:pt>
                <c:pt idx="8671">
                  <c:v>2547</c:v>
                </c:pt>
                <c:pt idx="8672">
                  <c:v>2547</c:v>
                </c:pt>
                <c:pt idx="8673">
                  <c:v>2547</c:v>
                </c:pt>
                <c:pt idx="8674">
                  <c:v>2547</c:v>
                </c:pt>
                <c:pt idx="8675">
                  <c:v>2547</c:v>
                </c:pt>
                <c:pt idx="8676">
                  <c:v>2547</c:v>
                </c:pt>
                <c:pt idx="8677">
                  <c:v>2547</c:v>
                </c:pt>
                <c:pt idx="8678">
                  <c:v>2548</c:v>
                </c:pt>
                <c:pt idx="8679">
                  <c:v>2548</c:v>
                </c:pt>
                <c:pt idx="8680">
                  <c:v>2548</c:v>
                </c:pt>
                <c:pt idx="8681">
                  <c:v>2548</c:v>
                </c:pt>
                <c:pt idx="8682">
                  <c:v>2549</c:v>
                </c:pt>
                <c:pt idx="8683">
                  <c:v>2550</c:v>
                </c:pt>
                <c:pt idx="8684">
                  <c:v>2551</c:v>
                </c:pt>
                <c:pt idx="8685">
                  <c:v>2551</c:v>
                </c:pt>
                <c:pt idx="8686">
                  <c:v>2551</c:v>
                </c:pt>
                <c:pt idx="8687">
                  <c:v>2551</c:v>
                </c:pt>
                <c:pt idx="8688">
                  <c:v>2551</c:v>
                </c:pt>
                <c:pt idx="8689">
                  <c:v>2551</c:v>
                </c:pt>
                <c:pt idx="8690">
                  <c:v>2551</c:v>
                </c:pt>
                <c:pt idx="8691">
                  <c:v>2551</c:v>
                </c:pt>
                <c:pt idx="8692">
                  <c:v>2551</c:v>
                </c:pt>
                <c:pt idx="8693">
                  <c:v>2551</c:v>
                </c:pt>
                <c:pt idx="8694">
                  <c:v>2551</c:v>
                </c:pt>
                <c:pt idx="8695">
                  <c:v>2551</c:v>
                </c:pt>
                <c:pt idx="8696">
                  <c:v>2551</c:v>
                </c:pt>
                <c:pt idx="8697">
                  <c:v>2551</c:v>
                </c:pt>
                <c:pt idx="8698">
                  <c:v>2551</c:v>
                </c:pt>
                <c:pt idx="8699">
                  <c:v>2551</c:v>
                </c:pt>
                <c:pt idx="8700">
                  <c:v>2551</c:v>
                </c:pt>
                <c:pt idx="8701">
                  <c:v>2551</c:v>
                </c:pt>
                <c:pt idx="8702">
                  <c:v>2551</c:v>
                </c:pt>
                <c:pt idx="8703">
                  <c:v>2551</c:v>
                </c:pt>
                <c:pt idx="8704">
                  <c:v>2551</c:v>
                </c:pt>
                <c:pt idx="8705">
                  <c:v>2551</c:v>
                </c:pt>
                <c:pt idx="8706">
                  <c:v>2551</c:v>
                </c:pt>
                <c:pt idx="8707">
                  <c:v>2551</c:v>
                </c:pt>
                <c:pt idx="8708">
                  <c:v>2551</c:v>
                </c:pt>
                <c:pt idx="8709">
                  <c:v>2551</c:v>
                </c:pt>
                <c:pt idx="8710">
                  <c:v>2551</c:v>
                </c:pt>
                <c:pt idx="8711">
                  <c:v>2551</c:v>
                </c:pt>
                <c:pt idx="8712">
                  <c:v>2551</c:v>
                </c:pt>
                <c:pt idx="8713">
                  <c:v>2551</c:v>
                </c:pt>
                <c:pt idx="8714">
                  <c:v>2551</c:v>
                </c:pt>
                <c:pt idx="8715">
                  <c:v>2552</c:v>
                </c:pt>
                <c:pt idx="8716">
                  <c:v>2553</c:v>
                </c:pt>
                <c:pt idx="8717">
                  <c:v>2553</c:v>
                </c:pt>
                <c:pt idx="8718">
                  <c:v>2553</c:v>
                </c:pt>
                <c:pt idx="8719">
                  <c:v>2553</c:v>
                </c:pt>
                <c:pt idx="8720">
                  <c:v>2553</c:v>
                </c:pt>
                <c:pt idx="8721">
                  <c:v>2554</c:v>
                </c:pt>
                <c:pt idx="8722">
                  <c:v>2555</c:v>
                </c:pt>
                <c:pt idx="8723">
                  <c:v>2555</c:v>
                </c:pt>
                <c:pt idx="8724">
                  <c:v>2556</c:v>
                </c:pt>
                <c:pt idx="8725">
                  <c:v>2556</c:v>
                </c:pt>
                <c:pt idx="8726">
                  <c:v>2557</c:v>
                </c:pt>
                <c:pt idx="8727">
                  <c:v>2558</c:v>
                </c:pt>
                <c:pt idx="8728">
                  <c:v>2558</c:v>
                </c:pt>
                <c:pt idx="8729">
                  <c:v>2559</c:v>
                </c:pt>
                <c:pt idx="8730">
                  <c:v>2560</c:v>
                </c:pt>
                <c:pt idx="8731">
                  <c:v>2560</c:v>
                </c:pt>
                <c:pt idx="8732">
                  <c:v>2560</c:v>
                </c:pt>
                <c:pt idx="8733">
                  <c:v>2560</c:v>
                </c:pt>
                <c:pt idx="8734">
                  <c:v>2561</c:v>
                </c:pt>
                <c:pt idx="8735">
                  <c:v>2561</c:v>
                </c:pt>
                <c:pt idx="8736">
                  <c:v>2561</c:v>
                </c:pt>
                <c:pt idx="8737">
                  <c:v>2561</c:v>
                </c:pt>
                <c:pt idx="8738">
                  <c:v>2562</c:v>
                </c:pt>
                <c:pt idx="8739">
                  <c:v>2562</c:v>
                </c:pt>
                <c:pt idx="8740">
                  <c:v>2562</c:v>
                </c:pt>
                <c:pt idx="8741">
                  <c:v>2562</c:v>
                </c:pt>
                <c:pt idx="8742">
                  <c:v>2562</c:v>
                </c:pt>
                <c:pt idx="8743">
                  <c:v>2563</c:v>
                </c:pt>
                <c:pt idx="8744">
                  <c:v>2564</c:v>
                </c:pt>
                <c:pt idx="8745">
                  <c:v>2564</c:v>
                </c:pt>
                <c:pt idx="8746">
                  <c:v>2564</c:v>
                </c:pt>
                <c:pt idx="8747">
                  <c:v>2564</c:v>
                </c:pt>
                <c:pt idx="8748">
                  <c:v>2564</c:v>
                </c:pt>
                <c:pt idx="8749">
                  <c:v>2564</c:v>
                </c:pt>
                <c:pt idx="8750">
                  <c:v>2564</c:v>
                </c:pt>
                <c:pt idx="8751">
                  <c:v>2564</c:v>
                </c:pt>
                <c:pt idx="8752">
                  <c:v>2564</c:v>
                </c:pt>
                <c:pt idx="8753">
                  <c:v>2564</c:v>
                </c:pt>
                <c:pt idx="8754">
                  <c:v>2564</c:v>
                </c:pt>
                <c:pt idx="8755">
                  <c:v>2564</c:v>
                </c:pt>
                <c:pt idx="8756">
                  <c:v>2564</c:v>
                </c:pt>
                <c:pt idx="8757">
                  <c:v>2564</c:v>
                </c:pt>
                <c:pt idx="8758">
                  <c:v>2564</c:v>
                </c:pt>
                <c:pt idx="8759">
                  <c:v>2564</c:v>
                </c:pt>
                <c:pt idx="8760">
                  <c:v>2564</c:v>
                </c:pt>
                <c:pt idx="8761">
                  <c:v>2564</c:v>
                </c:pt>
                <c:pt idx="8762">
                  <c:v>2564</c:v>
                </c:pt>
                <c:pt idx="8763">
                  <c:v>2564</c:v>
                </c:pt>
                <c:pt idx="8764">
                  <c:v>2564</c:v>
                </c:pt>
                <c:pt idx="8765">
                  <c:v>2564</c:v>
                </c:pt>
                <c:pt idx="8766">
                  <c:v>2564</c:v>
                </c:pt>
                <c:pt idx="8767">
                  <c:v>2564</c:v>
                </c:pt>
                <c:pt idx="8768">
                  <c:v>2564</c:v>
                </c:pt>
                <c:pt idx="8769">
                  <c:v>2564</c:v>
                </c:pt>
                <c:pt idx="8770">
                  <c:v>2564</c:v>
                </c:pt>
                <c:pt idx="8771">
                  <c:v>2564</c:v>
                </c:pt>
                <c:pt idx="8772">
                  <c:v>2564</c:v>
                </c:pt>
                <c:pt idx="8773">
                  <c:v>2564</c:v>
                </c:pt>
                <c:pt idx="8774">
                  <c:v>2564</c:v>
                </c:pt>
                <c:pt idx="8775">
                  <c:v>2564</c:v>
                </c:pt>
                <c:pt idx="8776">
                  <c:v>2564</c:v>
                </c:pt>
                <c:pt idx="8777">
                  <c:v>2564</c:v>
                </c:pt>
                <c:pt idx="8778">
                  <c:v>2564</c:v>
                </c:pt>
                <c:pt idx="8779">
                  <c:v>2564</c:v>
                </c:pt>
                <c:pt idx="8780">
                  <c:v>2564</c:v>
                </c:pt>
                <c:pt idx="8781">
                  <c:v>2564</c:v>
                </c:pt>
                <c:pt idx="8782">
                  <c:v>2564</c:v>
                </c:pt>
                <c:pt idx="8783">
                  <c:v>2564</c:v>
                </c:pt>
                <c:pt idx="8784">
                  <c:v>2564</c:v>
                </c:pt>
                <c:pt idx="8785">
                  <c:v>2564</c:v>
                </c:pt>
                <c:pt idx="8786">
                  <c:v>2564</c:v>
                </c:pt>
                <c:pt idx="8787">
                  <c:v>2564</c:v>
                </c:pt>
                <c:pt idx="8788">
                  <c:v>2564</c:v>
                </c:pt>
                <c:pt idx="8789">
                  <c:v>2564</c:v>
                </c:pt>
                <c:pt idx="8790">
                  <c:v>2564</c:v>
                </c:pt>
                <c:pt idx="8791">
                  <c:v>2564</c:v>
                </c:pt>
                <c:pt idx="8792">
                  <c:v>2564</c:v>
                </c:pt>
                <c:pt idx="8793">
                  <c:v>2564</c:v>
                </c:pt>
                <c:pt idx="8794">
                  <c:v>2564</c:v>
                </c:pt>
                <c:pt idx="8795">
                  <c:v>2564</c:v>
                </c:pt>
                <c:pt idx="8796">
                  <c:v>2564</c:v>
                </c:pt>
                <c:pt idx="8797">
                  <c:v>2565</c:v>
                </c:pt>
                <c:pt idx="8798">
                  <c:v>2565</c:v>
                </c:pt>
                <c:pt idx="8799">
                  <c:v>2565</c:v>
                </c:pt>
                <c:pt idx="8800">
                  <c:v>2565</c:v>
                </c:pt>
                <c:pt idx="8801">
                  <c:v>2565</c:v>
                </c:pt>
                <c:pt idx="8802">
                  <c:v>2565</c:v>
                </c:pt>
                <c:pt idx="8803">
                  <c:v>2565</c:v>
                </c:pt>
                <c:pt idx="8804">
                  <c:v>2565</c:v>
                </c:pt>
                <c:pt idx="8805">
                  <c:v>2566</c:v>
                </c:pt>
                <c:pt idx="8806">
                  <c:v>2567</c:v>
                </c:pt>
                <c:pt idx="8807">
                  <c:v>2567</c:v>
                </c:pt>
                <c:pt idx="8808">
                  <c:v>2567</c:v>
                </c:pt>
                <c:pt idx="8809">
                  <c:v>2567</c:v>
                </c:pt>
                <c:pt idx="8810">
                  <c:v>2567</c:v>
                </c:pt>
                <c:pt idx="8811">
                  <c:v>2567</c:v>
                </c:pt>
                <c:pt idx="8812">
                  <c:v>2567</c:v>
                </c:pt>
                <c:pt idx="8813">
                  <c:v>2567</c:v>
                </c:pt>
                <c:pt idx="8814">
                  <c:v>2567</c:v>
                </c:pt>
                <c:pt idx="8815">
                  <c:v>2567</c:v>
                </c:pt>
                <c:pt idx="8816">
                  <c:v>2567</c:v>
                </c:pt>
                <c:pt idx="8817">
                  <c:v>2567</c:v>
                </c:pt>
                <c:pt idx="8818">
                  <c:v>2567</c:v>
                </c:pt>
                <c:pt idx="8819">
                  <c:v>2567</c:v>
                </c:pt>
                <c:pt idx="8820">
                  <c:v>2567</c:v>
                </c:pt>
                <c:pt idx="8821">
                  <c:v>2567</c:v>
                </c:pt>
                <c:pt idx="8822">
                  <c:v>2567</c:v>
                </c:pt>
                <c:pt idx="8823">
                  <c:v>2567</c:v>
                </c:pt>
                <c:pt idx="8824">
                  <c:v>2567</c:v>
                </c:pt>
                <c:pt idx="8825">
                  <c:v>2567</c:v>
                </c:pt>
                <c:pt idx="8826">
                  <c:v>2567</c:v>
                </c:pt>
                <c:pt idx="8827">
                  <c:v>2567</c:v>
                </c:pt>
                <c:pt idx="8828">
                  <c:v>2567</c:v>
                </c:pt>
                <c:pt idx="8829">
                  <c:v>2567</c:v>
                </c:pt>
                <c:pt idx="8830">
                  <c:v>2567</c:v>
                </c:pt>
                <c:pt idx="8831">
                  <c:v>2567</c:v>
                </c:pt>
                <c:pt idx="8832">
                  <c:v>2567</c:v>
                </c:pt>
                <c:pt idx="8833">
                  <c:v>2567</c:v>
                </c:pt>
                <c:pt idx="8834">
                  <c:v>2568</c:v>
                </c:pt>
                <c:pt idx="8835">
                  <c:v>2569</c:v>
                </c:pt>
                <c:pt idx="8836">
                  <c:v>2569</c:v>
                </c:pt>
                <c:pt idx="8837">
                  <c:v>2569</c:v>
                </c:pt>
                <c:pt idx="8838">
                  <c:v>2569</c:v>
                </c:pt>
                <c:pt idx="8839">
                  <c:v>2570</c:v>
                </c:pt>
                <c:pt idx="8840">
                  <c:v>2571</c:v>
                </c:pt>
                <c:pt idx="8841">
                  <c:v>2572</c:v>
                </c:pt>
                <c:pt idx="8842">
                  <c:v>2572</c:v>
                </c:pt>
                <c:pt idx="8843">
                  <c:v>2573</c:v>
                </c:pt>
                <c:pt idx="8844">
                  <c:v>2574</c:v>
                </c:pt>
                <c:pt idx="8845">
                  <c:v>2574</c:v>
                </c:pt>
                <c:pt idx="8846">
                  <c:v>2575</c:v>
                </c:pt>
                <c:pt idx="8847">
                  <c:v>2575</c:v>
                </c:pt>
                <c:pt idx="8848">
                  <c:v>2575</c:v>
                </c:pt>
                <c:pt idx="8849">
                  <c:v>2575</c:v>
                </c:pt>
                <c:pt idx="8850">
                  <c:v>2575</c:v>
                </c:pt>
                <c:pt idx="8851">
                  <c:v>2575</c:v>
                </c:pt>
                <c:pt idx="8852">
                  <c:v>2575</c:v>
                </c:pt>
                <c:pt idx="8853">
                  <c:v>2575</c:v>
                </c:pt>
                <c:pt idx="8854">
                  <c:v>2575</c:v>
                </c:pt>
                <c:pt idx="8855">
                  <c:v>2575</c:v>
                </c:pt>
                <c:pt idx="8856">
                  <c:v>2576</c:v>
                </c:pt>
                <c:pt idx="8857">
                  <c:v>2577</c:v>
                </c:pt>
                <c:pt idx="8858">
                  <c:v>2577</c:v>
                </c:pt>
                <c:pt idx="8859">
                  <c:v>2577</c:v>
                </c:pt>
                <c:pt idx="8860">
                  <c:v>2577</c:v>
                </c:pt>
                <c:pt idx="8861">
                  <c:v>2577</c:v>
                </c:pt>
                <c:pt idx="8862">
                  <c:v>2577</c:v>
                </c:pt>
                <c:pt idx="8863">
                  <c:v>2577</c:v>
                </c:pt>
                <c:pt idx="8864">
                  <c:v>2577</c:v>
                </c:pt>
                <c:pt idx="8865">
                  <c:v>2577</c:v>
                </c:pt>
                <c:pt idx="8866">
                  <c:v>2577</c:v>
                </c:pt>
                <c:pt idx="8867">
                  <c:v>2577</c:v>
                </c:pt>
                <c:pt idx="8868">
                  <c:v>2577</c:v>
                </c:pt>
                <c:pt idx="8869">
                  <c:v>2577</c:v>
                </c:pt>
                <c:pt idx="8870">
                  <c:v>2577</c:v>
                </c:pt>
                <c:pt idx="8871">
                  <c:v>2577</c:v>
                </c:pt>
                <c:pt idx="8872">
                  <c:v>2578</c:v>
                </c:pt>
                <c:pt idx="8873">
                  <c:v>2578</c:v>
                </c:pt>
                <c:pt idx="8874">
                  <c:v>2579</c:v>
                </c:pt>
                <c:pt idx="8875">
                  <c:v>2580</c:v>
                </c:pt>
                <c:pt idx="8876">
                  <c:v>2580</c:v>
                </c:pt>
                <c:pt idx="8877">
                  <c:v>2580</c:v>
                </c:pt>
                <c:pt idx="8878">
                  <c:v>2580</c:v>
                </c:pt>
                <c:pt idx="8879">
                  <c:v>2581</c:v>
                </c:pt>
                <c:pt idx="8880">
                  <c:v>2582</c:v>
                </c:pt>
                <c:pt idx="8881">
                  <c:v>2582</c:v>
                </c:pt>
                <c:pt idx="8882">
                  <c:v>2583</c:v>
                </c:pt>
                <c:pt idx="8883">
                  <c:v>2584</c:v>
                </c:pt>
                <c:pt idx="8884">
                  <c:v>2584</c:v>
                </c:pt>
                <c:pt idx="8885">
                  <c:v>2584</c:v>
                </c:pt>
                <c:pt idx="8886">
                  <c:v>2584</c:v>
                </c:pt>
                <c:pt idx="8887">
                  <c:v>2585</c:v>
                </c:pt>
                <c:pt idx="8888">
                  <c:v>2585</c:v>
                </c:pt>
                <c:pt idx="8889">
                  <c:v>2585</c:v>
                </c:pt>
                <c:pt idx="8890">
                  <c:v>2586</c:v>
                </c:pt>
                <c:pt idx="8891">
                  <c:v>2587</c:v>
                </c:pt>
                <c:pt idx="8892">
                  <c:v>2588</c:v>
                </c:pt>
                <c:pt idx="8893">
                  <c:v>2588</c:v>
                </c:pt>
                <c:pt idx="8894">
                  <c:v>2589</c:v>
                </c:pt>
                <c:pt idx="8895">
                  <c:v>2589</c:v>
                </c:pt>
                <c:pt idx="8896">
                  <c:v>2589</c:v>
                </c:pt>
                <c:pt idx="8897">
                  <c:v>2590</c:v>
                </c:pt>
                <c:pt idx="8898">
                  <c:v>2591</c:v>
                </c:pt>
                <c:pt idx="8899">
                  <c:v>2592</c:v>
                </c:pt>
                <c:pt idx="8900">
                  <c:v>2593</c:v>
                </c:pt>
                <c:pt idx="8901">
                  <c:v>2594</c:v>
                </c:pt>
                <c:pt idx="8902">
                  <c:v>2595</c:v>
                </c:pt>
                <c:pt idx="8903">
                  <c:v>2595</c:v>
                </c:pt>
                <c:pt idx="8904">
                  <c:v>2595</c:v>
                </c:pt>
                <c:pt idx="8905">
                  <c:v>2595</c:v>
                </c:pt>
                <c:pt idx="8906">
                  <c:v>2595</c:v>
                </c:pt>
                <c:pt idx="8907">
                  <c:v>2596</c:v>
                </c:pt>
                <c:pt idx="8908">
                  <c:v>2596</c:v>
                </c:pt>
                <c:pt idx="8909">
                  <c:v>2596</c:v>
                </c:pt>
                <c:pt idx="8910">
                  <c:v>2596</c:v>
                </c:pt>
                <c:pt idx="8911">
                  <c:v>2596</c:v>
                </c:pt>
                <c:pt idx="8912">
                  <c:v>2597</c:v>
                </c:pt>
                <c:pt idx="8913">
                  <c:v>2597</c:v>
                </c:pt>
                <c:pt idx="8914">
                  <c:v>2598</c:v>
                </c:pt>
                <c:pt idx="8915">
                  <c:v>2599</c:v>
                </c:pt>
                <c:pt idx="8916">
                  <c:v>2599</c:v>
                </c:pt>
                <c:pt idx="8917">
                  <c:v>2599</c:v>
                </c:pt>
                <c:pt idx="8918">
                  <c:v>2599</c:v>
                </c:pt>
                <c:pt idx="8919">
                  <c:v>2599</c:v>
                </c:pt>
                <c:pt idx="8920">
                  <c:v>2599</c:v>
                </c:pt>
                <c:pt idx="8921">
                  <c:v>2600</c:v>
                </c:pt>
                <c:pt idx="8922">
                  <c:v>2600</c:v>
                </c:pt>
                <c:pt idx="8923">
                  <c:v>2601</c:v>
                </c:pt>
                <c:pt idx="8924">
                  <c:v>2602</c:v>
                </c:pt>
                <c:pt idx="8925">
                  <c:v>2602</c:v>
                </c:pt>
                <c:pt idx="8926">
                  <c:v>2602</c:v>
                </c:pt>
                <c:pt idx="8927">
                  <c:v>2602</c:v>
                </c:pt>
                <c:pt idx="8928">
                  <c:v>2602</c:v>
                </c:pt>
                <c:pt idx="8929">
                  <c:v>2602</c:v>
                </c:pt>
                <c:pt idx="8930">
                  <c:v>2602</c:v>
                </c:pt>
                <c:pt idx="8931">
                  <c:v>2602</c:v>
                </c:pt>
                <c:pt idx="8932">
                  <c:v>2602</c:v>
                </c:pt>
                <c:pt idx="8933">
                  <c:v>2602</c:v>
                </c:pt>
                <c:pt idx="8934">
                  <c:v>2602</c:v>
                </c:pt>
                <c:pt idx="8935">
                  <c:v>2602</c:v>
                </c:pt>
                <c:pt idx="8936">
                  <c:v>2602</c:v>
                </c:pt>
                <c:pt idx="8937">
                  <c:v>2602</c:v>
                </c:pt>
                <c:pt idx="8938">
                  <c:v>2602</c:v>
                </c:pt>
                <c:pt idx="8939">
                  <c:v>2602</c:v>
                </c:pt>
                <c:pt idx="8940">
                  <c:v>2602</c:v>
                </c:pt>
                <c:pt idx="8941">
                  <c:v>2602</c:v>
                </c:pt>
                <c:pt idx="8942">
                  <c:v>2602</c:v>
                </c:pt>
                <c:pt idx="8943">
                  <c:v>2602</c:v>
                </c:pt>
                <c:pt idx="8944">
                  <c:v>2602</c:v>
                </c:pt>
                <c:pt idx="8945">
                  <c:v>2602</c:v>
                </c:pt>
                <c:pt idx="8946">
                  <c:v>2603</c:v>
                </c:pt>
                <c:pt idx="8947">
                  <c:v>2603</c:v>
                </c:pt>
                <c:pt idx="8948">
                  <c:v>2604</c:v>
                </c:pt>
                <c:pt idx="8949">
                  <c:v>2605</c:v>
                </c:pt>
                <c:pt idx="8950">
                  <c:v>2605</c:v>
                </c:pt>
                <c:pt idx="8951">
                  <c:v>2605</c:v>
                </c:pt>
                <c:pt idx="8952">
                  <c:v>2606</c:v>
                </c:pt>
                <c:pt idx="8953">
                  <c:v>2606</c:v>
                </c:pt>
                <c:pt idx="8954">
                  <c:v>2606</c:v>
                </c:pt>
                <c:pt idx="8955">
                  <c:v>2607</c:v>
                </c:pt>
                <c:pt idx="8956">
                  <c:v>2608</c:v>
                </c:pt>
                <c:pt idx="8957">
                  <c:v>2608</c:v>
                </c:pt>
                <c:pt idx="8958">
                  <c:v>2608</c:v>
                </c:pt>
                <c:pt idx="8959">
                  <c:v>2608</c:v>
                </c:pt>
                <c:pt idx="8960">
                  <c:v>2608</c:v>
                </c:pt>
                <c:pt idx="8961">
                  <c:v>2609</c:v>
                </c:pt>
                <c:pt idx="8962">
                  <c:v>2610</c:v>
                </c:pt>
                <c:pt idx="8963">
                  <c:v>2611</c:v>
                </c:pt>
                <c:pt idx="8964">
                  <c:v>2612</c:v>
                </c:pt>
                <c:pt idx="8965">
                  <c:v>2613</c:v>
                </c:pt>
                <c:pt idx="8966">
                  <c:v>2613</c:v>
                </c:pt>
                <c:pt idx="8967">
                  <c:v>2613</c:v>
                </c:pt>
                <c:pt idx="8968">
                  <c:v>2613</c:v>
                </c:pt>
                <c:pt idx="8969">
                  <c:v>2613</c:v>
                </c:pt>
                <c:pt idx="8970">
                  <c:v>2613</c:v>
                </c:pt>
                <c:pt idx="8971">
                  <c:v>2613</c:v>
                </c:pt>
                <c:pt idx="8972">
                  <c:v>2613</c:v>
                </c:pt>
                <c:pt idx="8973">
                  <c:v>2613</c:v>
                </c:pt>
                <c:pt idx="8974">
                  <c:v>2613</c:v>
                </c:pt>
                <c:pt idx="8975">
                  <c:v>2613</c:v>
                </c:pt>
                <c:pt idx="8976">
                  <c:v>2613</c:v>
                </c:pt>
                <c:pt idx="8977">
                  <c:v>2613</c:v>
                </c:pt>
                <c:pt idx="8978">
                  <c:v>2613</c:v>
                </c:pt>
                <c:pt idx="8979">
                  <c:v>2613</c:v>
                </c:pt>
                <c:pt idx="8980">
                  <c:v>2613</c:v>
                </c:pt>
                <c:pt idx="8981">
                  <c:v>2613</c:v>
                </c:pt>
                <c:pt idx="8982">
                  <c:v>2613</c:v>
                </c:pt>
                <c:pt idx="8983">
                  <c:v>2613</c:v>
                </c:pt>
                <c:pt idx="8984">
                  <c:v>2613</c:v>
                </c:pt>
                <c:pt idx="8985">
                  <c:v>2613</c:v>
                </c:pt>
                <c:pt idx="8986">
                  <c:v>2613</c:v>
                </c:pt>
                <c:pt idx="8987">
                  <c:v>2613</c:v>
                </c:pt>
                <c:pt idx="8988">
                  <c:v>2613</c:v>
                </c:pt>
                <c:pt idx="8989">
                  <c:v>2613</c:v>
                </c:pt>
                <c:pt idx="8990">
                  <c:v>2613</c:v>
                </c:pt>
                <c:pt idx="8991">
                  <c:v>2613</c:v>
                </c:pt>
                <c:pt idx="8992">
                  <c:v>2613</c:v>
                </c:pt>
                <c:pt idx="8993">
                  <c:v>2613</c:v>
                </c:pt>
                <c:pt idx="8994">
                  <c:v>2613</c:v>
                </c:pt>
                <c:pt idx="8995">
                  <c:v>2613</c:v>
                </c:pt>
                <c:pt idx="8996">
                  <c:v>2613</c:v>
                </c:pt>
                <c:pt idx="8997">
                  <c:v>2613</c:v>
                </c:pt>
                <c:pt idx="8998">
                  <c:v>2613</c:v>
                </c:pt>
                <c:pt idx="8999">
                  <c:v>2613</c:v>
                </c:pt>
                <c:pt idx="9000">
                  <c:v>2613</c:v>
                </c:pt>
                <c:pt idx="9001">
                  <c:v>2613</c:v>
                </c:pt>
                <c:pt idx="9002">
                  <c:v>2613</c:v>
                </c:pt>
                <c:pt idx="9003">
                  <c:v>2613</c:v>
                </c:pt>
                <c:pt idx="9004">
                  <c:v>2613</c:v>
                </c:pt>
                <c:pt idx="9005">
                  <c:v>2613</c:v>
                </c:pt>
                <c:pt idx="9006">
                  <c:v>2613</c:v>
                </c:pt>
                <c:pt idx="9007">
                  <c:v>2613</c:v>
                </c:pt>
                <c:pt idx="9008">
                  <c:v>2613</c:v>
                </c:pt>
                <c:pt idx="9009">
                  <c:v>2613</c:v>
                </c:pt>
                <c:pt idx="9010">
                  <c:v>2613</c:v>
                </c:pt>
                <c:pt idx="9011">
                  <c:v>2614</c:v>
                </c:pt>
                <c:pt idx="9012">
                  <c:v>2614</c:v>
                </c:pt>
                <c:pt idx="9013">
                  <c:v>2614</c:v>
                </c:pt>
                <c:pt idx="9014">
                  <c:v>2614</c:v>
                </c:pt>
                <c:pt idx="9015">
                  <c:v>2614</c:v>
                </c:pt>
                <c:pt idx="9016">
                  <c:v>2614</c:v>
                </c:pt>
                <c:pt idx="9017">
                  <c:v>2614</c:v>
                </c:pt>
                <c:pt idx="9018">
                  <c:v>2614</c:v>
                </c:pt>
                <c:pt idx="9019">
                  <c:v>2614</c:v>
                </c:pt>
                <c:pt idx="9020">
                  <c:v>2614</c:v>
                </c:pt>
                <c:pt idx="9021">
                  <c:v>2614</c:v>
                </c:pt>
                <c:pt idx="9022">
                  <c:v>2614</c:v>
                </c:pt>
                <c:pt idx="9023">
                  <c:v>2614</c:v>
                </c:pt>
                <c:pt idx="9024">
                  <c:v>2614</c:v>
                </c:pt>
                <c:pt idx="9025">
                  <c:v>2614</c:v>
                </c:pt>
                <c:pt idx="9026">
                  <c:v>2614</c:v>
                </c:pt>
                <c:pt idx="9027">
                  <c:v>2614</c:v>
                </c:pt>
                <c:pt idx="9028">
                  <c:v>2614</c:v>
                </c:pt>
                <c:pt idx="9029">
                  <c:v>2614</c:v>
                </c:pt>
                <c:pt idx="9030">
                  <c:v>2614</c:v>
                </c:pt>
                <c:pt idx="9031">
                  <c:v>2614</c:v>
                </c:pt>
                <c:pt idx="9032">
                  <c:v>2614</c:v>
                </c:pt>
                <c:pt idx="9033">
                  <c:v>2615</c:v>
                </c:pt>
                <c:pt idx="9034">
                  <c:v>2615</c:v>
                </c:pt>
                <c:pt idx="9035">
                  <c:v>2616</c:v>
                </c:pt>
                <c:pt idx="9036">
                  <c:v>2616</c:v>
                </c:pt>
                <c:pt idx="9037">
                  <c:v>2616</c:v>
                </c:pt>
                <c:pt idx="9038">
                  <c:v>2616</c:v>
                </c:pt>
                <c:pt idx="9039">
                  <c:v>2616</c:v>
                </c:pt>
                <c:pt idx="9040">
                  <c:v>2617</c:v>
                </c:pt>
                <c:pt idx="9041">
                  <c:v>2617</c:v>
                </c:pt>
                <c:pt idx="9042">
                  <c:v>2618</c:v>
                </c:pt>
                <c:pt idx="9043">
                  <c:v>2619</c:v>
                </c:pt>
                <c:pt idx="9044">
                  <c:v>2619</c:v>
                </c:pt>
                <c:pt idx="9045">
                  <c:v>2619</c:v>
                </c:pt>
                <c:pt idx="9046">
                  <c:v>2620</c:v>
                </c:pt>
                <c:pt idx="9047">
                  <c:v>2620</c:v>
                </c:pt>
                <c:pt idx="9048">
                  <c:v>2621</c:v>
                </c:pt>
                <c:pt idx="9049">
                  <c:v>2622</c:v>
                </c:pt>
                <c:pt idx="9050">
                  <c:v>2623</c:v>
                </c:pt>
                <c:pt idx="9051">
                  <c:v>2624</c:v>
                </c:pt>
                <c:pt idx="9052">
                  <c:v>2624</c:v>
                </c:pt>
                <c:pt idx="9053">
                  <c:v>2624</c:v>
                </c:pt>
                <c:pt idx="9054">
                  <c:v>2624</c:v>
                </c:pt>
                <c:pt idx="9055">
                  <c:v>2625</c:v>
                </c:pt>
                <c:pt idx="9056">
                  <c:v>2626</c:v>
                </c:pt>
                <c:pt idx="9057">
                  <c:v>2627</c:v>
                </c:pt>
                <c:pt idx="9058">
                  <c:v>2628</c:v>
                </c:pt>
                <c:pt idx="9059">
                  <c:v>2628</c:v>
                </c:pt>
                <c:pt idx="9060">
                  <c:v>2628</c:v>
                </c:pt>
                <c:pt idx="9061">
                  <c:v>2628</c:v>
                </c:pt>
                <c:pt idx="9062">
                  <c:v>2628</c:v>
                </c:pt>
                <c:pt idx="9063">
                  <c:v>2628</c:v>
                </c:pt>
                <c:pt idx="9064">
                  <c:v>2628</c:v>
                </c:pt>
                <c:pt idx="9065">
                  <c:v>2629</c:v>
                </c:pt>
                <c:pt idx="9066">
                  <c:v>2630</c:v>
                </c:pt>
                <c:pt idx="9067">
                  <c:v>2630</c:v>
                </c:pt>
                <c:pt idx="9068">
                  <c:v>2630</c:v>
                </c:pt>
                <c:pt idx="9069">
                  <c:v>2631</c:v>
                </c:pt>
                <c:pt idx="9070">
                  <c:v>2631</c:v>
                </c:pt>
                <c:pt idx="9071">
                  <c:v>2631</c:v>
                </c:pt>
                <c:pt idx="9072">
                  <c:v>2632</c:v>
                </c:pt>
                <c:pt idx="9073">
                  <c:v>2632</c:v>
                </c:pt>
                <c:pt idx="9074">
                  <c:v>2632</c:v>
                </c:pt>
                <c:pt idx="9075">
                  <c:v>2632</c:v>
                </c:pt>
                <c:pt idx="9076">
                  <c:v>2633</c:v>
                </c:pt>
                <c:pt idx="9077">
                  <c:v>2634</c:v>
                </c:pt>
                <c:pt idx="9078">
                  <c:v>2635</c:v>
                </c:pt>
                <c:pt idx="9079">
                  <c:v>2635</c:v>
                </c:pt>
                <c:pt idx="9080">
                  <c:v>2636</c:v>
                </c:pt>
                <c:pt idx="9081">
                  <c:v>2636</c:v>
                </c:pt>
                <c:pt idx="9082">
                  <c:v>2636</c:v>
                </c:pt>
                <c:pt idx="9083">
                  <c:v>2637</c:v>
                </c:pt>
                <c:pt idx="9084">
                  <c:v>2637</c:v>
                </c:pt>
                <c:pt idx="9085">
                  <c:v>2637</c:v>
                </c:pt>
                <c:pt idx="9086">
                  <c:v>2637</c:v>
                </c:pt>
                <c:pt idx="9087">
                  <c:v>2637</c:v>
                </c:pt>
                <c:pt idx="9088">
                  <c:v>2638</c:v>
                </c:pt>
                <c:pt idx="9089">
                  <c:v>2639</c:v>
                </c:pt>
                <c:pt idx="9090">
                  <c:v>2639</c:v>
                </c:pt>
                <c:pt idx="9091">
                  <c:v>2639</c:v>
                </c:pt>
                <c:pt idx="9092">
                  <c:v>2640</c:v>
                </c:pt>
                <c:pt idx="9093">
                  <c:v>2640</c:v>
                </c:pt>
                <c:pt idx="9094">
                  <c:v>2640</c:v>
                </c:pt>
                <c:pt idx="9095">
                  <c:v>2641</c:v>
                </c:pt>
                <c:pt idx="9096">
                  <c:v>2641</c:v>
                </c:pt>
                <c:pt idx="9097">
                  <c:v>2642</c:v>
                </c:pt>
                <c:pt idx="9098">
                  <c:v>2642</c:v>
                </c:pt>
                <c:pt idx="9099">
                  <c:v>2642</c:v>
                </c:pt>
                <c:pt idx="9100">
                  <c:v>2642</c:v>
                </c:pt>
                <c:pt idx="9101">
                  <c:v>2642</c:v>
                </c:pt>
                <c:pt idx="9102">
                  <c:v>2643</c:v>
                </c:pt>
                <c:pt idx="9103">
                  <c:v>2644</c:v>
                </c:pt>
                <c:pt idx="9104">
                  <c:v>2645</c:v>
                </c:pt>
                <c:pt idx="9105">
                  <c:v>2646</c:v>
                </c:pt>
                <c:pt idx="9106">
                  <c:v>2646</c:v>
                </c:pt>
                <c:pt idx="9107">
                  <c:v>2647</c:v>
                </c:pt>
                <c:pt idx="9108">
                  <c:v>2648</c:v>
                </c:pt>
                <c:pt idx="9109">
                  <c:v>2648</c:v>
                </c:pt>
                <c:pt idx="9110">
                  <c:v>2648</c:v>
                </c:pt>
                <c:pt idx="9111">
                  <c:v>2648</c:v>
                </c:pt>
                <c:pt idx="9112">
                  <c:v>2648</c:v>
                </c:pt>
                <c:pt idx="9113">
                  <c:v>2648</c:v>
                </c:pt>
                <c:pt idx="9114">
                  <c:v>2648</c:v>
                </c:pt>
                <c:pt idx="9115">
                  <c:v>2648</c:v>
                </c:pt>
                <c:pt idx="9116">
                  <c:v>2649</c:v>
                </c:pt>
                <c:pt idx="9117">
                  <c:v>2649</c:v>
                </c:pt>
                <c:pt idx="9118">
                  <c:v>2649</c:v>
                </c:pt>
                <c:pt idx="9119">
                  <c:v>2649</c:v>
                </c:pt>
                <c:pt idx="9120">
                  <c:v>2649</c:v>
                </c:pt>
                <c:pt idx="9121">
                  <c:v>2649</c:v>
                </c:pt>
                <c:pt idx="9122">
                  <c:v>2649</c:v>
                </c:pt>
                <c:pt idx="9123">
                  <c:v>2650</c:v>
                </c:pt>
                <c:pt idx="9124">
                  <c:v>2650</c:v>
                </c:pt>
                <c:pt idx="9125">
                  <c:v>2650</c:v>
                </c:pt>
                <c:pt idx="9126">
                  <c:v>2651</c:v>
                </c:pt>
                <c:pt idx="9127">
                  <c:v>2651</c:v>
                </c:pt>
                <c:pt idx="9128">
                  <c:v>2651</c:v>
                </c:pt>
                <c:pt idx="9129">
                  <c:v>2652</c:v>
                </c:pt>
                <c:pt idx="9130">
                  <c:v>2652</c:v>
                </c:pt>
                <c:pt idx="9131">
                  <c:v>2652</c:v>
                </c:pt>
                <c:pt idx="9132">
                  <c:v>2653</c:v>
                </c:pt>
                <c:pt idx="9133">
                  <c:v>2653</c:v>
                </c:pt>
                <c:pt idx="9134">
                  <c:v>2653</c:v>
                </c:pt>
                <c:pt idx="9135">
                  <c:v>2653</c:v>
                </c:pt>
                <c:pt idx="9136">
                  <c:v>2653</c:v>
                </c:pt>
                <c:pt idx="9137">
                  <c:v>2653</c:v>
                </c:pt>
                <c:pt idx="9138">
                  <c:v>2654</c:v>
                </c:pt>
                <c:pt idx="9139">
                  <c:v>2654</c:v>
                </c:pt>
                <c:pt idx="9140">
                  <c:v>2655</c:v>
                </c:pt>
                <c:pt idx="9141">
                  <c:v>2656</c:v>
                </c:pt>
                <c:pt idx="9142">
                  <c:v>2656</c:v>
                </c:pt>
                <c:pt idx="9143">
                  <c:v>2657</c:v>
                </c:pt>
                <c:pt idx="9144">
                  <c:v>2658</c:v>
                </c:pt>
                <c:pt idx="9145">
                  <c:v>2659</c:v>
                </c:pt>
                <c:pt idx="9146">
                  <c:v>2660</c:v>
                </c:pt>
                <c:pt idx="9147">
                  <c:v>2660</c:v>
                </c:pt>
                <c:pt idx="9148">
                  <c:v>2660</c:v>
                </c:pt>
                <c:pt idx="9149">
                  <c:v>2660</c:v>
                </c:pt>
                <c:pt idx="9150">
                  <c:v>2661</c:v>
                </c:pt>
                <c:pt idx="9151">
                  <c:v>2662</c:v>
                </c:pt>
                <c:pt idx="9152">
                  <c:v>2663</c:v>
                </c:pt>
                <c:pt idx="9153">
                  <c:v>2663</c:v>
                </c:pt>
                <c:pt idx="9154">
                  <c:v>2663</c:v>
                </c:pt>
                <c:pt idx="9155">
                  <c:v>2664</c:v>
                </c:pt>
                <c:pt idx="9156">
                  <c:v>2665</c:v>
                </c:pt>
                <c:pt idx="9157">
                  <c:v>2665</c:v>
                </c:pt>
                <c:pt idx="9158">
                  <c:v>2666</c:v>
                </c:pt>
                <c:pt idx="9159">
                  <c:v>2667</c:v>
                </c:pt>
                <c:pt idx="9160">
                  <c:v>2668</c:v>
                </c:pt>
                <c:pt idx="9161">
                  <c:v>2669</c:v>
                </c:pt>
                <c:pt idx="9162">
                  <c:v>2670</c:v>
                </c:pt>
                <c:pt idx="9163">
                  <c:v>2670</c:v>
                </c:pt>
                <c:pt idx="9164">
                  <c:v>2671</c:v>
                </c:pt>
                <c:pt idx="9165">
                  <c:v>2672</c:v>
                </c:pt>
                <c:pt idx="9166">
                  <c:v>2672</c:v>
                </c:pt>
                <c:pt idx="9167">
                  <c:v>2672</c:v>
                </c:pt>
                <c:pt idx="9168">
                  <c:v>2672</c:v>
                </c:pt>
                <c:pt idx="9169">
                  <c:v>2672</c:v>
                </c:pt>
                <c:pt idx="9170">
                  <c:v>2672</c:v>
                </c:pt>
                <c:pt idx="9171">
                  <c:v>2673</c:v>
                </c:pt>
                <c:pt idx="9172">
                  <c:v>2674</c:v>
                </c:pt>
                <c:pt idx="9173">
                  <c:v>2675</c:v>
                </c:pt>
                <c:pt idx="9174">
                  <c:v>2675</c:v>
                </c:pt>
                <c:pt idx="9175">
                  <c:v>2676</c:v>
                </c:pt>
                <c:pt idx="9176">
                  <c:v>2676</c:v>
                </c:pt>
                <c:pt idx="9177">
                  <c:v>2676</c:v>
                </c:pt>
                <c:pt idx="9178">
                  <c:v>2676</c:v>
                </c:pt>
                <c:pt idx="9179">
                  <c:v>2676</c:v>
                </c:pt>
                <c:pt idx="9180">
                  <c:v>2676</c:v>
                </c:pt>
                <c:pt idx="9181">
                  <c:v>2676</c:v>
                </c:pt>
                <c:pt idx="9182">
                  <c:v>2676</c:v>
                </c:pt>
                <c:pt idx="9183">
                  <c:v>2676</c:v>
                </c:pt>
                <c:pt idx="9184">
                  <c:v>2676</c:v>
                </c:pt>
                <c:pt idx="9185">
                  <c:v>2677</c:v>
                </c:pt>
                <c:pt idx="9186">
                  <c:v>2677</c:v>
                </c:pt>
                <c:pt idx="9187">
                  <c:v>2678</c:v>
                </c:pt>
                <c:pt idx="9188">
                  <c:v>2679</c:v>
                </c:pt>
                <c:pt idx="9189">
                  <c:v>2680</c:v>
                </c:pt>
                <c:pt idx="9190">
                  <c:v>2681</c:v>
                </c:pt>
                <c:pt idx="9191">
                  <c:v>2682</c:v>
                </c:pt>
                <c:pt idx="9192">
                  <c:v>2682</c:v>
                </c:pt>
                <c:pt idx="9193">
                  <c:v>2683</c:v>
                </c:pt>
                <c:pt idx="9194">
                  <c:v>2683</c:v>
                </c:pt>
                <c:pt idx="9195">
                  <c:v>2683</c:v>
                </c:pt>
                <c:pt idx="9196">
                  <c:v>2683</c:v>
                </c:pt>
                <c:pt idx="9197">
                  <c:v>2683</c:v>
                </c:pt>
                <c:pt idx="9198">
                  <c:v>2683</c:v>
                </c:pt>
                <c:pt idx="9199">
                  <c:v>2684</c:v>
                </c:pt>
                <c:pt idx="9200">
                  <c:v>2685</c:v>
                </c:pt>
                <c:pt idx="9201">
                  <c:v>2686</c:v>
                </c:pt>
                <c:pt idx="9202">
                  <c:v>2687</c:v>
                </c:pt>
                <c:pt idx="9203">
                  <c:v>2687</c:v>
                </c:pt>
                <c:pt idx="9204">
                  <c:v>2687</c:v>
                </c:pt>
                <c:pt idx="9205">
                  <c:v>2687</c:v>
                </c:pt>
                <c:pt idx="9206">
                  <c:v>2687</c:v>
                </c:pt>
                <c:pt idx="9207">
                  <c:v>2688</c:v>
                </c:pt>
                <c:pt idx="9208">
                  <c:v>2689</c:v>
                </c:pt>
                <c:pt idx="9209">
                  <c:v>2690</c:v>
                </c:pt>
                <c:pt idx="9210">
                  <c:v>2690</c:v>
                </c:pt>
                <c:pt idx="9211">
                  <c:v>2690</c:v>
                </c:pt>
                <c:pt idx="9212">
                  <c:v>2690</c:v>
                </c:pt>
                <c:pt idx="9213">
                  <c:v>2690</c:v>
                </c:pt>
                <c:pt idx="9214">
                  <c:v>2690</c:v>
                </c:pt>
                <c:pt idx="9215">
                  <c:v>2690</c:v>
                </c:pt>
                <c:pt idx="9216">
                  <c:v>2691</c:v>
                </c:pt>
                <c:pt idx="9217">
                  <c:v>2691</c:v>
                </c:pt>
                <c:pt idx="9218">
                  <c:v>2691</c:v>
                </c:pt>
                <c:pt idx="9219">
                  <c:v>2692</c:v>
                </c:pt>
                <c:pt idx="9220">
                  <c:v>2692</c:v>
                </c:pt>
                <c:pt idx="9221">
                  <c:v>2692</c:v>
                </c:pt>
                <c:pt idx="9222">
                  <c:v>2693</c:v>
                </c:pt>
                <c:pt idx="9223">
                  <c:v>2694</c:v>
                </c:pt>
                <c:pt idx="9224">
                  <c:v>2695</c:v>
                </c:pt>
                <c:pt idx="9225">
                  <c:v>2696</c:v>
                </c:pt>
                <c:pt idx="9226">
                  <c:v>2696</c:v>
                </c:pt>
                <c:pt idx="9227">
                  <c:v>2697</c:v>
                </c:pt>
                <c:pt idx="9228">
                  <c:v>2697</c:v>
                </c:pt>
                <c:pt idx="9229">
                  <c:v>2697</c:v>
                </c:pt>
                <c:pt idx="9230">
                  <c:v>2698</c:v>
                </c:pt>
                <c:pt idx="9231">
                  <c:v>2699</c:v>
                </c:pt>
                <c:pt idx="9232">
                  <c:v>2700</c:v>
                </c:pt>
                <c:pt idx="9233">
                  <c:v>2701</c:v>
                </c:pt>
                <c:pt idx="9234">
                  <c:v>2701</c:v>
                </c:pt>
                <c:pt idx="9235">
                  <c:v>2702</c:v>
                </c:pt>
                <c:pt idx="9236">
                  <c:v>2702</c:v>
                </c:pt>
                <c:pt idx="9237">
                  <c:v>2702</c:v>
                </c:pt>
                <c:pt idx="9238">
                  <c:v>2702</c:v>
                </c:pt>
                <c:pt idx="9239">
                  <c:v>2703</c:v>
                </c:pt>
                <c:pt idx="9240">
                  <c:v>2703</c:v>
                </c:pt>
                <c:pt idx="9241">
                  <c:v>2703</c:v>
                </c:pt>
                <c:pt idx="9242">
                  <c:v>2703</c:v>
                </c:pt>
                <c:pt idx="9243">
                  <c:v>2703</c:v>
                </c:pt>
                <c:pt idx="9244">
                  <c:v>2703</c:v>
                </c:pt>
                <c:pt idx="9245">
                  <c:v>2703</c:v>
                </c:pt>
                <c:pt idx="9246">
                  <c:v>2703</c:v>
                </c:pt>
                <c:pt idx="9247">
                  <c:v>2703</c:v>
                </c:pt>
                <c:pt idx="9248">
                  <c:v>2703</c:v>
                </c:pt>
                <c:pt idx="9249">
                  <c:v>2703</c:v>
                </c:pt>
                <c:pt idx="9250">
                  <c:v>2704</c:v>
                </c:pt>
                <c:pt idx="9251">
                  <c:v>2705</c:v>
                </c:pt>
                <c:pt idx="9252">
                  <c:v>2705</c:v>
                </c:pt>
                <c:pt idx="9253">
                  <c:v>2705</c:v>
                </c:pt>
                <c:pt idx="9254">
                  <c:v>2705</c:v>
                </c:pt>
                <c:pt idx="9255">
                  <c:v>2705</c:v>
                </c:pt>
                <c:pt idx="9256">
                  <c:v>2705</c:v>
                </c:pt>
                <c:pt idx="9257">
                  <c:v>2705</c:v>
                </c:pt>
                <c:pt idx="9258">
                  <c:v>2705</c:v>
                </c:pt>
                <c:pt idx="9259">
                  <c:v>2706</c:v>
                </c:pt>
                <c:pt idx="9260">
                  <c:v>2706</c:v>
                </c:pt>
                <c:pt idx="9261">
                  <c:v>2706</c:v>
                </c:pt>
                <c:pt idx="9262">
                  <c:v>2706</c:v>
                </c:pt>
                <c:pt idx="9263">
                  <c:v>2706</c:v>
                </c:pt>
                <c:pt idx="9264">
                  <c:v>2707</c:v>
                </c:pt>
                <c:pt idx="9265">
                  <c:v>2708</c:v>
                </c:pt>
                <c:pt idx="9266">
                  <c:v>2708</c:v>
                </c:pt>
                <c:pt idx="9267">
                  <c:v>2708</c:v>
                </c:pt>
                <c:pt idx="9268">
                  <c:v>2709</c:v>
                </c:pt>
                <c:pt idx="9269">
                  <c:v>2710</c:v>
                </c:pt>
                <c:pt idx="9270">
                  <c:v>2710</c:v>
                </c:pt>
                <c:pt idx="9271">
                  <c:v>2710</c:v>
                </c:pt>
                <c:pt idx="9272">
                  <c:v>2710</c:v>
                </c:pt>
                <c:pt idx="9273">
                  <c:v>2710</c:v>
                </c:pt>
                <c:pt idx="9274">
                  <c:v>2710</c:v>
                </c:pt>
                <c:pt idx="9275">
                  <c:v>2710</c:v>
                </c:pt>
                <c:pt idx="9276">
                  <c:v>2710</c:v>
                </c:pt>
                <c:pt idx="9277">
                  <c:v>2710</c:v>
                </c:pt>
                <c:pt idx="9278">
                  <c:v>2710</c:v>
                </c:pt>
                <c:pt idx="9279">
                  <c:v>2711</c:v>
                </c:pt>
                <c:pt idx="9280">
                  <c:v>2712</c:v>
                </c:pt>
                <c:pt idx="9281">
                  <c:v>2712</c:v>
                </c:pt>
                <c:pt idx="9282">
                  <c:v>2712</c:v>
                </c:pt>
                <c:pt idx="9283">
                  <c:v>2713</c:v>
                </c:pt>
                <c:pt idx="9284">
                  <c:v>2714</c:v>
                </c:pt>
                <c:pt idx="9285">
                  <c:v>2715</c:v>
                </c:pt>
                <c:pt idx="9286">
                  <c:v>2715</c:v>
                </c:pt>
                <c:pt idx="9287">
                  <c:v>2715</c:v>
                </c:pt>
                <c:pt idx="9288">
                  <c:v>2715</c:v>
                </c:pt>
                <c:pt idx="9289">
                  <c:v>2716</c:v>
                </c:pt>
                <c:pt idx="9290">
                  <c:v>2716</c:v>
                </c:pt>
                <c:pt idx="9291">
                  <c:v>2716</c:v>
                </c:pt>
                <c:pt idx="9292">
                  <c:v>2716</c:v>
                </c:pt>
                <c:pt idx="9293">
                  <c:v>2716</c:v>
                </c:pt>
                <c:pt idx="9294">
                  <c:v>2717</c:v>
                </c:pt>
                <c:pt idx="9295">
                  <c:v>2718</c:v>
                </c:pt>
                <c:pt idx="9296">
                  <c:v>2718</c:v>
                </c:pt>
                <c:pt idx="9297">
                  <c:v>2718</c:v>
                </c:pt>
                <c:pt idx="9298">
                  <c:v>2718</c:v>
                </c:pt>
                <c:pt idx="9299">
                  <c:v>2719</c:v>
                </c:pt>
                <c:pt idx="9300">
                  <c:v>2719</c:v>
                </c:pt>
                <c:pt idx="9301">
                  <c:v>2720</c:v>
                </c:pt>
                <c:pt idx="9302">
                  <c:v>2721</c:v>
                </c:pt>
                <c:pt idx="9303">
                  <c:v>2721</c:v>
                </c:pt>
                <c:pt idx="9304">
                  <c:v>2721</c:v>
                </c:pt>
                <c:pt idx="9305">
                  <c:v>2721</c:v>
                </c:pt>
                <c:pt idx="9306">
                  <c:v>2721</c:v>
                </c:pt>
                <c:pt idx="9307">
                  <c:v>2722</c:v>
                </c:pt>
                <c:pt idx="9308">
                  <c:v>2722</c:v>
                </c:pt>
                <c:pt idx="9309">
                  <c:v>2722</c:v>
                </c:pt>
                <c:pt idx="9310">
                  <c:v>2722</c:v>
                </c:pt>
                <c:pt idx="9311">
                  <c:v>2723</c:v>
                </c:pt>
                <c:pt idx="9312">
                  <c:v>2723</c:v>
                </c:pt>
                <c:pt idx="9313">
                  <c:v>2724</c:v>
                </c:pt>
                <c:pt idx="9314">
                  <c:v>2724</c:v>
                </c:pt>
                <c:pt idx="9315">
                  <c:v>2724</c:v>
                </c:pt>
                <c:pt idx="9316">
                  <c:v>2724</c:v>
                </c:pt>
                <c:pt idx="9317">
                  <c:v>2725</c:v>
                </c:pt>
                <c:pt idx="9318">
                  <c:v>2725</c:v>
                </c:pt>
                <c:pt idx="9319">
                  <c:v>2725</c:v>
                </c:pt>
                <c:pt idx="9320">
                  <c:v>2725</c:v>
                </c:pt>
                <c:pt idx="9321">
                  <c:v>2725</c:v>
                </c:pt>
                <c:pt idx="9322">
                  <c:v>2725</c:v>
                </c:pt>
                <c:pt idx="9323">
                  <c:v>2725</c:v>
                </c:pt>
                <c:pt idx="9324">
                  <c:v>2725</c:v>
                </c:pt>
                <c:pt idx="9325">
                  <c:v>2726</c:v>
                </c:pt>
                <c:pt idx="9326">
                  <c:v>2727</c:v>
                </c:pt>
                <c:pt idx="9327">
                  <c:v>2727</c:v>
                </c:pt>
                <c:pt idx="9328">
                  <c:v>2728</c:v>
                </c:pt>
                <c:pt idx="9329">
                  <c:v>2728</c:v>
                </c:pt>
                <c:pt idx="9330">
                  <c:v>2729</c:v>
                </c:pt>
                <c:pt idx="9331">
                  <c:v>2729</c:v>
                </c:pt>
                <c:pt idx="9332">
                  <c:v>2729</c:v>
                </c:pt>
                <c:pt idx="9333">
                  <c:v>2729</c:v>
                </c:pt>
                <c:pt idx="9334">
                  <c:v>2730</c:v>
                </c:pt>
                <c:pt idx="9335">
                  <c:v>2731</c:v>
                </c:pt>
                <c:pt idx="9336">
                  <c:v>2731</c:v>
                </c:pt>
                <c:pt idx="9337">
                  <c:v>2731</c:v>
                </c:pt>
                <c:pt idx="9338">
                  <c:v>2731</c:v>
                </c:pt>
                <c:pt idx="9339">
                  <c:v>2731</c:v>
                </c:pt>
                <c:pt idx="9340">
                  <c:v>2731</c:v>
                </c:pt>
                <c:pt idx="9341">
                  <c:v>2732</c:v>
                </c:pt>
                <c:pt idx="9342">
                  <c:v>2732</c:v>
                </c:pt>
                <c:pt idx="9343">
                  <c:v>2732</c:v>
                </c:pt>
                <c:pt idx="9344">
                  <c:v>2732</c:v>
                </c:pt>
                <c:pt idx="9345">
                  <c:v>2733</c:v>
                </c:pt>
                <c:pt idx="9346">
                  <c:v>2734</c:v>
                </c:pt>
                <c:pt idx="9347">
                  <c:v>2735</c:v>
                </c:pt>
                <c:pt idx="9348">
                  <c:v>2735</c:v>
                </c:pt>
                <c:pt idx="9349">
                  <c:v>2735</c:v>
                </c:pt>
                <c:pt idx="9350">
                  <c:v>2735</c:v>
                </c:pt>
                <c:pt idx="9351">
                  <c:v>2736</c:v>
                </c:pt>
                <c:pt idx="9352">
                  <c:v>2736</c:v>
                </c:pt>
                <c:pt idx="9353">
                  <c:v>2736</c:v>
                </c:pt>
                <c:pt idx="9354">
                  <c:v>2736</c:v>
                </c:pt>
                <c:pt idx="9355">
                  <c:v>2736</c:v>
                </c:pt>
                <c:pt idx="9356">
                  <c:v>2736</c:v>
                </c:pt>
                <c:pt idx="9357">
                  <c:v>2736</c:v>
                </c:pt>
                <c:pt idx="9358">
                  <c:v>2736</c:v>
                </c:pt>
                <c:pt idx="9359">
                  <c:v>2737</c:v>
                </c:pt>
                <c:pt idx="9360">
                  <c:v>2738</c:v>
                </c:pt>
                <c:pt idx="9361">
                  <c:v>2738</c:v>
                </c:pt>
                <c:pt idx="9362">
                  <c:v>2739</c:v>
                </c:pt>
                <c:pt idx="9363">
                  <c:v>2739</c:v>
                </c:pt>
                <c:pt idx="9364">
                  <c:v>2740</c:v>
                </c:pt>
                <c:pt idx="9365">
                  <c:v>2740</c:v>
                </c:pt>
                <c:pt idx="9366">
                  <c:v>2740</c:v>
                </c:pt>
                <c:pt idx="9367">
                  <c:v>2740</c:v>
                </c:pt>
                <c:pt idx="9368">
                  <c:v>2740</c:v>
                </c:pt>
                <c:pt idx="9369">
                  <c:v>2741</c:v>
                </c:pt>
                <c:pt idx="9370">
                  <c:v>2741</c:v>
                </c:pt>
                <c:pt idx="9371">
                  <c:v>2742</c:v>
                </c:pt>
                <c:pt idx="9372">
                  <c:v>2743</c:v>
                </c:pt>
                <c:pt idx="9373">
                  <c:v>2743</c:v>
                </c:pt>
                <c:pt idx="9374">
                  <c:v>2743</c:v>
                </c:pt>
                <c:pt idx="9375">
                  <c:v>2743</c:v>
                </c:pt>
                <c:pt idx="9376">
                  <c:v>2744</c:v>
                </c:pt>
                <c:pt idx="9377">
                  <c:v>2745</c:v>
                </c:pt>
                <c:pt idx="9378">
                  <c:v>2746</c:v>
                </c:pt>
                <c:pt idx="9379">
                  <c:v>2746</c:v>
                </c:pt>
                <c:pt idx="9380">
                  <c:v>2746</c:v>
                </c:pt>
                <c:pt idx="9381">
                  <c:v>2746</c:v>
                </c:pt>
                <c:pt idx="9382">
                  <c:v>2747</c:v>
                </c:pt>
                <c:pt idx="9383">
                  <c:v>2748</c:v>
                </c:pt>
                <c:pt idx="9384">
                  <c:v>2749</c:v>
                </c:pt>
                <c:pt idx="9385">
                  <c:v>2750</c:v>
                </c:pt>
                <c:pt idx="9386">
                  <c:v>2750</c:v>
                </c:pt>
                <c:pt idx="9387">
                  <c:v>2751</c:v>
                </c:pt>
                <c:pt idx="9388">
                  <c:v>2751</c:v>
                </c:pt>
                <c:pt idx="9389">
                  <c:v>2751</c:v>
                </c:pt>
                <c:pt idx="9390">
                  <c:v>2751</c:v>
                </c:pt>
                <c:pt idx="9391">
                  <c:v>2751</c:v>
                </c:pt>
                <c:pt idx="9392">
                  <c:v>2751</c:v>
                </c:pt>
                <c:pt idx="9393">
                  <c:v>2752</c:v>
                </c:pt>
                <c:pt idx="9394">
                  <c:v>2752</c:v>
                </c:pt>
                <c:pt idx="9395">
                  <c:v>2753</c:v>
                </c:pt>
                <c:pt idx="9396">
                  <c:v>2753</c:v>
                </c:pt>
                <c:pt idx="9397">
                  <c:v>2754</c:v>
                </c:pt>
                <c:pt idx="9398">
                  <c:v>2755</c:v>
                </c:pt>
                <c:pt idx="9399">
                  <c:v>2756</c:v>
                </c:pt>
                <c:pt idx="9400">
                  <c:v>2756</c:v>
                </c:pt>
                <c:pt idx="9401">
                  <c:v>2757</c:v>
                </c:pt>
                <c:pt idx="9402">
                  <c:v>2758</c:v>
                </c:pt>
                <c:pt idx="9403">
                  <c:v>2758</c:v>
                </c:pt>
                <c:pt idx="9404">
                  <c:v>2758</c:v>
                </c:pt>
                <c:pt idx="9405">
                  <c:v>2759</c:v>
                </c:pt>
                <c:pt idx="9406">
                  <c:v>2760</c:v>
                </c:pt>
                <c:pt idx="9407">
                  <c:v>2761</c:v>
                </c:pt>
                <c:pt idx="9408">
                  <c:v>2762</c:v>
                </c:pt>
                <c:pt idx="9409">
                  <c:v>2762</c:v>
                </c:pt>
                <c:pt idx="9410">
                  <c:v>2763</c:v>
                </c:pt>
                <c:pt idx="9411">
                  <c:v>2763</c:v>
                </c:pt>
                <c:pt idx="9412">
                  <c:v>2763</c:v>
                </c:pt>
                <c:pt idx="9413">
                  <c:v>2763</c:v>
                </c:pt>
                <c:pt idx="9414">
                  <c:v>2764</c:v>
                </c:pt>
                <c:pt idx="9415">
                  <c:v>2765</c:v>
                </c:pt>
                <c:pt idx="9416">
                  <c:v>2765</c:v>
                </c:pt>
                <c:pt idx="9417">
                  <c:v>2765</c:v>
                </c:pt>
                <c:pt idx="9418">
                  <c:v>2765</c:v>
                </c:pt>
                <c:pt idx="9419">
                  <c:v>2765</c:v>
                </c:pt>
                <c:pt idx="9420">
                  <c:v>2765</c:v>
                </c:pt>
                <c:pt idx="9421">
                  <c:v>2766</c:v>
                </c:pt>
                <c:pt idx="9422">
                  <c:v>2766</c:v>
                </c:pt>
                <c:pt idx="9423">
                  <c:v>2766</c:v>
                </c:pt>
                <c:pt idx="9424">
                  <c:v>2766</c:v>
                </c:pt>
                <c:pt idx="9425">
                  <c:v>2766</c:v>
                </c:pt>
                <c:pt idx="9426">
                  <c:v>2766</c:v>
                </c:pt>
                <c:pt idx="9427">
                  <c:v>2766</c:v>
                </c:pt>
                <c:pt idx="9428">
                  <c:v>2766</c:v>
                </c:pt>
                <c:pt idx="9429">
                  <c:v>2767</c:v>
                </c:pt>
                <c:pt idx="9430">
                  <c:v>2767</c:v>
                </c:pt>
                <c:pt idx="9431">
                  <c:v>2767</c:v>
                </c:pt>
                <c:pt idx="9432">
                  <c:v>2767</c:v>
                </c:pt>
                <c:pt idx="9433">
                  <c:v>2767</c:v>
                </c:pt>
                <c:pt idx="9434">
                  <c:v>2767</c:v>
                </c:pt>
                <c:pt idx="9435">
                  <c:v>2768</c:v>
                </c:pt>
                <c:pt idx="9436">
                  <c:v>2768</c:v>
                </c:pt>
                <c:pt idx="9437">
                  <c:v>2768</c:v>
                </c:pt>
                <c:pt idx="9438">
                  <c:v>2768</c:v>
                </c:pt>
                <c:pt idx="9439">
                  <c:v>2768</c:v>
                </c:pt>
                <c:pt idx="9440">
                  <c:v>2768</c:v>
                </c:pt>
                <c:pt idx="9441">
                  <c:v>2768</c:v>
                </c:pt>
                <c:pt idx="9442">
                  <c:v>2768</c:v>
                </c:pt>
                <c:pt idx="9443">
                  <c:v>2768</c:v>
                </c:pt>
                <c:pt idx="9444">
                  <c:v>2768</c:v>
                </c:pt>
                <c:pt idx="9445">
                  <c:v>2769</c:v>
                </c:pt>
                <c:pt idx="9446">
                  <c:v>2770</c:v>
                </c:pt>
                <c:pt idx="9447">
                  <c:v>2770</c:v>
                </c:pt>
                <c:pt idx="9448">
                  <c:v>2771</c:v>
                </c:pt>
                <c:pt idx="9449">
                  <c:v>2772</c:v>
                </c:pt>
                <c:pt idx="9450">
                  <c:v>2773</c:v>
                </c:pt>
                <c:pt idx="9451">
                  <c:v>2773</c:v>
                </c:pt>
                <c:pt idx="9452">
                  <c:v>2773</c:v>
                </c:pt>
                <c:pt idx="9453">
                  <c:v>2773</c:v>
                </c:pt>
                <c:pt idx="9454">
                  <c:v>2773</c:v>
                </c:pt>
                <c:pt idx="9455">
                  <c:v>2774</c:v>
                </c:pt>
                <c:pt idx="9456">
                  <c:v>2774</c:v>
                </c:pt>
                <c:pt idx="9457">
                  <c:v>2774</c:v>
                </c:pt>
                <c:pt idx="9458">
                  <c:v>2774</c:v>
                </c:pt>
                <c:pt idx="9459">
                  <c:v>2774</c:v>
                </c:pt>
                <c:pt idx="9460">
                  <c:v>2774</c:v>
                </c:pt>
                <c:pt idx="9461">
                  <c:v>2774</c:v>
                </c:pt>
                <c:pt idx="9462">
                  <c:v>2774</c:v>
                </c:pt>
                <c:pt idx="9463">
                  <c:v>2775</c:v>
                </c:pt>
                <c:pt idx="9464">
                  <c:v>2776</c:v>
                </c:pt>
                <c:pt idx="9465">
                  <c:v>2776</c:v>
                </c:pt>
                <c:pt idx="9466">
                  <c:v>2777</c:v>
                </c:pt>
                <c:pt idx="9467">
                  <c:v>2778</c:v>
                </c:pt>
                <c:pt idx="9468">
                  <c:v>2779</c:v>
                </c:pt>
                <c:pt idx="9469">
                  <c:v>2780</c:v>
                </c:pt>
                <c:pt idx="9470">
                  <c:v>2781</c:v>
                </c:pt>
                <c:pt idx="9471">
                  <c:v>2782</c:v>
                </c:pt>
                <c:pt idx="9472">
                  <c:v>2782</c:v>
                </c:pt>
                <c:pt idx="9473">
                  <c:v>2783</c:v>
                </c:pt>
                <c:pt idx="9474">
                  <c:v>2784</c:v>
                </c:pt>
                <c:pt idx="9475">
                  <c:v>2784</c:v>
                </c:pt>
                <c:pt idx="9476">
                  <c:v>2785</c:v>
                </c:pt>
                <c:pt idx="9477">
                  <c:v>2785</c:v>
                </c:pt>
                <c:pt idx="9478">
                  <c:v>2785</c:v>
                </c:pt>
                <c:pt idx="9479">
                  <c:v>2786</c:v>
                </c:pt>
                <c:pt idx="9480">
                  <c:v>2787</c:v>
                </c:pt>
                <c:pt idx="9481">
                  <c:v>2787</c:v>
                </c:pt>
                <c:pt idx="9482">
                  <c:v>2787</c:v>
                </c:pt>
                <c:pt idx="9483">
                  <c:v>2787</c:v>
                </c:pt>
                <c:pt idx="9484">
                  <c:v>2787</c:v>
                </c:pt>
                <c:pt idx="9485">
                  <c:v>2788</c:v>
                </c:pt>
                <c:pt idx="9486">
                  <c:v>2789</c:v>
                </c:pt>
                <c:pt idx="9487">
                  <c:v>2790</c:v>
                </c:pt>
                <c:pt idx="9488">
                  <c:v>2791</c:v>
                </c:pt>
                <c:pt idx="9489">
                  <c:v>2792</c:v>
                </c:pt>
                <c:pt idx="9490">
                  <c:v>2793</c:v>
                </c:pt>
              </c:numCache>
            </c:numRef>
          </c:val>
          <c:smooth val="0"/>
        </c:ser>
        <c:ser>
          <c:idx val="2"/>
          <c:order val="2"/>
          <c:tx>
            <c:strRef>
              <c:f>Integrity!$H$1</c:f>
              <c:strCache>
                <c:ptCount val="1"/>
                <c:pt idx="0">
                  <c:v>None C</c:v>
                </c:pt>
              </c:strCache>
            </c:strRef>
          </c:tx>
          <c:marker>
            <c:symbol val="none"/>
          </c:marker>
          <c:val>
            <c:numRef>
              <c:f>Integrity!$H$2:$H$9604</c:f>
              <c:numCache>
                <c:formatCode>General</c:formatCode>
                <c:ptCount val="9603"/>
                <c:pt idx="0">
                  <c:v>0</c:v>
                </c:pt>
                <c:pt idx="1">
                  <c:v>0</c:v>
                </c:pt>
                <c:pt idx="2">
                  <c:v>1</c:v>
                </c:pt>
                <c:pt idx="3">
                  <c:v>2</c:v>
                </c:pt>
                <c:pt idx="4">
                  <c:v>2</c:v>
                </c:pt>
                <c:pt idx="5">
                  <c:v>2</c:v>
                </c:pt>
                <c:pt idx="6">
                  <c:v>3</c:v>
                </c:pt>
                <c:pt idx="7">
                  <c:v>3</c:v>
                </c:pt>
                <c:pt idx="8">
                  <c:v>3</c:v>
                </c:pt>
                <c:pt idx="9">
                  <c:v>3</c:v>
                </c:pt>
                <c:pt idx="10">
                  <c:v>3</c:v>
                </c:pt>
                <c:pt idx="11">
                  <c:v>4</c:v>
                </c:pt>
                <c:pt idx="12">
                  <c:v>4</c:v>
                </c:pt>
                <c:pt idx="13">
                  <c:v>4</c:v>
                </c:pt>
                <c:pt idx="14">
                  <c:v>4</c:v>
                </c:pt>
                <c:pt idx="15">
                  <c:v>4</c:v>
                </c:pt>
                <c:pt idx="16">
                  <c:v>4</c:v>
                </c:pt>
                <c:pt idx="17">
                  <c:v>4</c:v>
                </c:pt>
                <c:pt idx="18">
                  <c:v>5</c:v>
                </c:pt>
                <c:pt idx="19">
                  <c:v>5</c:v>
                </c:pt>
                <c:pt idx="20">
                  <c:v>5</c:v>
                </c:pt>
                <c:pt idx="21">
                  <c:v>5</c:v>
                </c:pt>
                <c:pt idx="22">
                  <c:v>5</c:v>
                </c:pt>
                <c:pt idx="23">
                  <c:v>5</c:v>
                </c:pt>
                <c:pt idx="24">
                  <c:v>5</c:v>
                </c:pt>
                <c:pt idx="25">
                  <c:v>6</c:v>
                </c:pt>
                <c:pt idx="26">
                  <c:v>7</c:v>
                </c:pt>
                <c:pt idx="27">
                  <c:v>7</c:v>
                </c:pt>
                <c:pt idx="28">
                  <c:v>8</c:v>
                </c:pt>
                <c:pt idx="29">
                  <c:v>8</c:v>
                </c:pt>
                <c:pt idx="30">
                  <c:v>8</c:v>
                </c:pt>
                <c:pt idx="31">
                  <c:v>8</c:v>
                </c:pt>
                <c:pt idx="32">
                  <c:v>9</c:v>
                </c:pt>
                <c:pt idx="33">
                  <c:v>10</c:v>
                </c:pt>
                <c:pt idx="34">
                  <c:v>10</c:v>
                </c:pt>
                <c:pt idx="35">
                  <c:v>10</c:v>
                </c:pt>
                <c:pt idx="36">
                  <c:v>10</c:v>
                </c:pt>
                <c:pt idx="37">
                  <c:v>11</c:v>
                </c:pt>
                <c:pt idx="38">
                  <c:v>12</c:v>
                </c:pt>
                <c:pt idx="39">
                  <c:v>13</c:v>
                </c:pt>
                <c:pt idx="40">
                  <c:v>14</c:v>
                </c:pt>
                <c:pt idx="41">
                  <c:v>15</c:v>
                </c:pt>
                <c:pt idx="42">
                  <c:v>16</c:v>
                </c:pt>
                <c:pt idx="43">
                  <c:v>16</c:v>
                </c:pt>
                <c:pt idx="44">
                  <c:v>16</c:v>
                </c:pt>
                <c:pt idx="45">
                  <c:v>17</c:v>
                </c:pt>
                <c:pt idx="46">
                  <c:v>17</c:v>
                </c:pt>
                <c:pt idx="47">
                  <c:v>18</c:v>
                </c:pt>
                <c:pt idx="48">
                  <c:v>19</c:v>
                </c:pt>
                <c:pt idx="49">
                  <c:v>19</c:v>
                </c:pt>
                <c:pt idx="50">
                  <c:v>19</c:v>
                </c:pt>
                <c:pt idx="51">
                  <c:v>20</c:v>
                </c:pt>
                <c:pt idx="52">
                  <c:v>20</c:v>
                </c:pt>
                <c:pt idx="53">
                  <c:v>20</c:v>
                </c:pt>
                <c:pt idx="54">
                  <c:v>21</c:v>
                </c:pt>
                <c:pt idx="55">
                  <c:v>21</c:v>
                </c:pt>
                <c:pt idx="56">
                  <c:v>22</c:v>
                </c:pt>
                <c:pt idx="57">
                  <c:v>22</c:v>
                </c:pt>
                <c:pt idx="58">
                  <c:v>22</c:v>
                </c:pt>
                <c:pt idx="59">
                  <c:v>22</c:v>
                </c:pt>
                <c:pt idx="60">
                  <c:v>23</c:v>
                </c:pt>
                <c:pt idx="61">
                  <c:v>23</c:v>
                </c:pt>
                <c:pt idx="62">
                  <c:v>24</c:v>
                </c:pt>
                <c:pt idx="63">
                  <c:v>24</c:v>
                </c:pt>
                <c:pt idx="64">
                  <c:v>24</c:v>
                </c:pt>
                <c:pt idx="65">
                  <c:v>24</c:v>
                </c:pt>
                <c:pt idx="66">
                  <c:v>24</c:v>
                </c:pt>
                <c:pt idx="67">
                  <c:v>24</c:v>
                </c:pt>
                <c:pt idx="68">
                  <c:v>25</c:v>
                </c:pt>
                <c:pt idx="69">
                  <c:v>25</c:v>
                </c:pt>
                <c:pt idx="70">
                  <c:v>25</c:v>
                </c:pt>
                <c:pt idx="71">
                  <c:v>26</c:v>
                </c:pt>
                <c:pt idx="72">
                  <c:v>26</c:v>
                </c:pt>
                <c:pt idx="73">
                  <c:v>26</c:v>
                </c:pt>
                <c:pt idx="74">
                  <c:v>26</c:v>
                </c:pt>
                <c:pt idx="75">
                  <c:v>27</c:v>
                </c:pt>
                <c:pt idx="76">
                  <c:v>28</c:v>
                </c:pt>
                <c:pt idx="77">
                  <c:v>28</c:v>
                </c:pt>
                <c:pt idx="78">
                  <c:v>29</c:v>
                </c:pt>
                <c:pt idx="79">
                  <c:v>30</c:v>
                </c:pt>
                <c:pt idx="80">
                  <c:v>31</c:v>
                </c:pt>
                <c:pt idx="81">
                  <c:v>31</c:v>
                </c:pt>
                <c:pt idx="82">
                  <c:v>31</c:v>
                </c:pt>
                <c:pt idx="83">
                  <c:v>32</c:v>
                </c:pt>
                <c:pt idx="84">
                  <c:v>32</c:v>
                </c:pt>
                <c:pt idx="85">
                  <c:v>32</c:v>
                </c:pt>
                <c:pt idx="86">
                  <c:v>33</c:v>
                </c:pt>
                <c:pt idx="87">
                  <c:v>33</c:v>
                </c:pt>
                <c:pt idx="88">
                  <c:v>34</c:v>
                </c:pt>
                <c:pt idx="89">
                  <c:v>35</c:v>
                </c:pt>
                <c:pt idx="90">
                  <c:v>35</c:v>
                </c:pt>
                <c:pt idx="91">
                  <c:v>35</c:v>
                </c:pt>
                <c:pt idx="92">
                  <c:v>36</c:v>
                </c:pt>
                <c:pt idx="93">
                  <c:v>37</c:v>
                </c:pt>
                <c:pt idx="94">
                  <c:v>38</c:v>
                </c:pt>
                <c:pt idx="95">
                  <c:v>38</c:v>
                </c:pt>
                <c:pt idx="96">
                  <c:v>38</c:v>
                </c:pt>
                <c:pt idx="97">
                  <c:v>39</c:v>
                </c:pt>
                <c:pt idx="98">
                  <c:v>40</c:v>
                </c:pt>
                <c:pt idx="99">
                  <c:v>40</c:v>
                </c:pt>
                <c:pt idx="100">
                  <c:v>40</c:v>
                </c:pt>
                <c:pt idx="101">
                  <c:v>40</c:v>
                </c:pt>
                <c:pt idx="102">
                  <c:v>41</c:v>
                </c:pt>
                <c:pt idx="103">
                  <c:v>42</c:v>
                </c:pt>
                <c:pt idx="104">
                  <c:v>43</c:v>
                </c:pt>
                <c:pt idx="105">
                  <c:v>43</c:v>
                </c:pt>
                <c:pt idx="106">
                  <c:v>43</c:v>
                </c:pt>
                <c:pt idx="107">
                  <c:v>44</c:v>
                </c:pt>
                <c:pt idx="108">
                  <c:v>45</c:v>
                </c:pt>
                <c:pt idx="109">
                  <c:v>45</c:v>
                </c:pt>
                <c:pt idx="110">
                  <c:v>45</c:v>
                </c:pt>
                <c:pt idx="111">
                  <c:v>45</c:v>
                </c:pt>
                <c:pt idx="112">
                  <c:v>46</c:v>
                </c:pt>
                <c:pt idx="113">
                  <c:v>46</c:v>
                </c:pt>
                <c:pt idx="114">
                  <c:v>46</c:v>
                </c:pt>
                <c:pt idx="115">
                  <c:v>46</c:v>
                </c:pt>
                <c:pt idx="116">
                  <c:v>47</c:v>
                </c:pt>
                <c:pt idx="117">
                  <c:v>47</c:v>
                </c:pt>
                <c:pt idx="118">
                  <c:v>47</c:v>
                </c:pt>
                <c:pt idx="119">
                  <c:v>48</c:v>
                </c:pt>
                <c:pt idx="120">
                  <c:v>49</c:v>
                </c:pt>
                <c:pt idx="121">
                  <c:v>50</c:v>
                </c:pt>
                <c:pt idx="122">
                  <c:v>51</c:v>
                </c:pt>
                <c:pt idx="123">
                  <c:v>52</c:v>
                </c:pt>
                <c:pt idx="124">
                  <c:v>52</c:v>
                </c:pt>
                <c:pt idx="125">
                  <c:v>52</c:v>
                </c:pt>
                <c:pt idx="126">
                  <c:v>52</c:v>
                </c:pt>
                <c:pt idx="127">
                  <c:v>52</c:v>
                </c:pt>
                <c:pt idx="128">
                  <c:v>53</c:v>
                </c:pt>
                <c:pt idx="129">
                  <c:v>54</c:v>
                </c:pt>
                <c:pt idx="130">
                  <c:v>55</c:v>
                </c:pt>
                <c:pt idx="131">
                  <c:v>55</c:v>
                </c:pt>
                <c:pt idx="132">
                  <c:v>55</c:v>
                </c:pt>
                <c:pt idx="133">
                  <c:v>55</c:v>
                </c:pt>
                <c:pt idx="134">
                  <c:v>55</c:v>
                </c:pt>
                <c:pt idx="135">
                  <c:v>56</c:v>
                </c:pt>
                <c:pt idx="136">
                  <c:v>57</c:v>
                </c:pt>
                <c:pt idx="137">
                  <c:v>57</c:v>
                </c:pt>
                <c:pt idx="138">
                  <c:v>57</c:v>
                </c:pt>
                <c:pt idx="139">
                  <c:v>57</c:v>
                </c:pt>
                <c:pt idx="140">
                  <c:v>57</c:v>
                </c:pt>
                <c:pt idx="141">
                  <c:v>57</c:v>
                </c:pt>
                <c:pt idx="142">
                  <c:v>57</c:v>
                </c:pt>
                <c:pt idx="143">
                  <c:v>57</c:v>
                </c:pt>
                <c:pt idx="144">
                  <c:v>57</c:v>
                </c:pt>
                <c:pt idx="145">
                  <c:v>57</c:v>
                </c:pt>
                <c:pt idx="146">
                  <c:v>57</c:v>
                </c:pt>
                <c:pt idx="147">
                  <c:v>58</c:v>
                </c:pt>
                <c:pt idx="148">
                  <c:v>59</c:v>
                </c:pt>
                <c:pt idx="149">
                  <c:v>59</c:v>
                </c:pt>
                <c:pt idx="150">
                  <c:v>59</c:v>
                </c:pt>
                <c:pt idx="151">
                  <c:v>59</c:v>
                </c:pt>
                <c:pt idx="152">
                  <c:v>59</c:v>
                </c:pt>
                <c:pt idx="153">
                  <c:v>59</c:v>
                </c:pt>
                <c:pt idx="154">
                  <c:v>59</c:v>
                </c:pt>
                <c:pt idx="155">
                  <c:v>59</c:v>
                </c:pt>
                <c:pt idx="156">
                  <c:v>59</c:v>
                </c:pt>
                <c:pt idx="157">
                  <c:v>59</c:v>
                </c:pt>
                <c:pt idx="158">
                  <c:v>59</c:v>
                </c:pt>
                <c:pt idx="159">
                  <c:v>60</c:v>
                </c:pt>
                <c:pt idx="160">
                  <c:v>60</c:v>
                </c:pt>
                <c:pt idx="161">
                  <c:v>60</c:v>
                </c:pt>
                <c:pt idx="162">
                  <c:v>60</c:v>
                </c:pt>
                <c:pt idx="163">
                  <c:v>60</c:v>
                </c:pt>
                <c:pt idx="164">
                  <c:v>61</c:v>
                </c:pt>
                <c:pt idx="165">
                  <c:v>61</c:v>
                </c:pt>
                <c:pt idx="166">
                  <c:v>61</c:v>
                </c:pt>
                <c:pt idx="167">
                  <c:v>61</c:v>
                </c:pt>
                <c:pt idx="168">
                  <c:v>62</c:v>
                </c:pt>
                <c:pt idx="169">
                  <c:v>62</c:v>
                </c:pt>
                <c:pt idx="170">
                  <c:v>62</c:v>
                </c:pt>
                <c:pt idx="171">
                  <c:v>63</c:v>
                </c:pt>
                <c:pt idx="172">
                  <c:v>63</c:v>
                </c:pt>
                <c:pt idx="173">
                  <c:v>63</c:v>
                </c:pt>
                <c:pt idx="174">
                  <c:v>63</c:v>
                </c:pt>
                <c:pt idx="175">
                  <c:v>63</c:v>
                </c:pt>
                <c:pt idx="176">
                  <c:v>63</c:v>
                </c:pt>
                <c:pt idx="177">
                  <c:v>63</c:v>
                </c:pt>
                <c:pt idx="178">
                  <c:v>63</c:v>
                </c:pt>
                <c:pt idx="179">
                  <c:v>63</c:v>
                </c:pt>
                <c:pt idx="180">
                  <c:v>64</c:v>
                </c:pt>
                <c:pt idx="181">
                  <c:v>64</c:v>
                </c:pt>
                <c:pt idx="182">
                  <c:v>65</c:v>
                </c:pt>
                <c:pt idx="183">
                  <c:v>66</c:v>
                </c:pt>
                <c:pt idx="184">
                  <c:v>66</c:v>
                </c:pt>
                <c:pt idx="185">
                  <c:v>67</c:v>
                </c:pt>
                <c:pt idx="186">
                  <c:v>67</c:v>
                </c:pt>
                <c:pt idx="187">
                  <c:v>67</c:v>
                </c:pt>
                <c:pt idx="188">
                  <c:v>67</c:v>
                </c:pt>
                <c:pt idx="189">
                  <c:v>67</c:v>
                </c:pt>
                <c:pt idx="190">
                  <c:v>67</c:v>
                </c:pt>
                <c:pt idx="191">
                  <c:v>67</c:v>
                </c:pt>
                <c:pt idx="192">
                  <c:v>68</c:v>
                </c:pt>
                <c:pt idx="193">
                  <c:v>69</c:v>
                </c:pt>
                <c:pt idx="194">
                  <c:v>69</c:v>
                </c:pt>
                <c:pt idx="195">
                  <c:v>69</c:v>
                </c:pt>
                <c:pt idx="196">
                  <c:v>69</c:v>
                </c:pt>
                <c:pt idx="197">
                  <c:v>69</c:v>
                </c:pt>
                <c:pt idx="198">
                  <c:v>69</c:v>
                </c:pt>
                <c:pt idx="199">
                  <c:v>69</c:v>
                </c:pt>
                <c:pt idx="200">
                  <c:v>69</c:v>
                </c:pt>
                <c:pt idx="201">
                  <c:v>69</c:v>
                </c:pt>
                <c:pt idx="202">
                  <c:v>69</c:v>
                </c:pt>
                <c:pt idx="203">
                  <c:v>69</c:v>
                </c:pt>
                <c:pt idx="204">
                  <c:v>69</c:v>
                </c:pt>
                <c:pt idx="205">
                  <c:v>69</c:v>
                </c:pt>
                <c:pt idx="206">
                  <c:v>69</c:v>
                </c:pt>
                <c:pt idx="207">
                  <c:v>69</c:v>
                </c:pt>
                <c:pt idx="208">
                  <c:v>69</c:v>
                </c:pt>
                <c:pt idx="209">
                  <c:v>69</c:v>
                </c:pt>
                <c:pt idx="210">
                  <c:v>69</c:v>
                </c:pt>
                <c:pt idx="211">
                  <c:v>69</c:v>
                </c:pt>
                <c:pt idx="212">
                  <c:v>69</c:v>
                </c:pt>
                <c:pt idx="213">
                  <c:v>69</c:v>
                </c:pt>
                <c:pt idx="214">
                  <c:v>69</c:v>
                </c:pt>
                <c:pt idx="215">
                  <c:v>69</c:v>
                </c:pt>
                <c:pt idx="216">
                  <c:v>69</c:v>
                </c:pt>
                <c:pt idx="217">
                  <c:v>69</c:v>
                </c:pt>
                <c:pt idx="218">
                  <c:v>70</c:v>
                </c:pt>
                <c:pt idx="219">
                  <c:v>71</c:v>
                </c:pt>
                <c:pt idx="220">
                  <c:v>72</c:v>
                </c:pt>
                <c:pt idx="221">
                  <c:v>72</c:v>
                </c:pt>
                <c:pt idx="222">
                  <c:v>72</c:v>
                </c:pt>
                <c:pt idx="223">
                  <c:v>73</c:v>
                </c:pt>
                <c:pt idx="224">
                  <c:v>74</c:v>
                </c:pt>
                <c:pt idx="225">
                  <c:v>75</c:v>
                </c:pt>
                <c:pt idx="226">
                  <c:v>75</c:v>
                </c:pt>
                <c:pt idx="227">
                  <c:v>75</c:v>
                </c:pt>
                <c:pt idx="228">
                  <c:v>75</c:v>
                </c:pt>
                <c:pt idx="229">
                  <c:v>75</c:v>
                </c:pt>
                <c:pt idx="230">
                  <c:v>76</c:v>
                </c:pt>
                <c:pt idx="231">
                  <c:v>76</c:v>
                </c:pt>
                <c:pt idx="232">
                  <c:v>76</c:v>
                </c:pt>
                <c:pt idx="233">
                  <c:v>76</c:v>
                </c:pt>
                <c:pt idx="234">
                  <c:v>76</c:v>
                </c:pt>
                <c:pt idx="235">
                  <c:v>76</c:v>
                </c:pt>
                <c:pt idx="236">
                  <c:v>76</c:v>
                </c:pt>
                <c:pt idx="237">
                  <c:v>76</c:v>
                </c:pt>
                <c:pt idx="238">
                  <c:v>77</c:v>
                </c:pt>
                <c:pt idx="239">
                  <c:v>77</c:v>
                </c:pt>
                <c:pt idx="240">
                  <c:v>78</c:v>
                </c:pt>
                <c:pt idx="241">
                  <c:v>78</c:v>
                </c:pt>
                <c:pt idx="242">
                  <c:v>79</c:v>
                </c:pt>
                <c:pt idx="243">
                  <c:v>80</c:v>
                </c:pt>
                <c:pt idx="244">
                  <c:v>81</c:v>
                </c:pt>
                <c:pt idx="245">
                  <c:v>82</c:v>
                </c:pt>
                <c:pt idx="246">
                  <c:v>82</c:v>
                </c:pt>
                <c:pt idx="247">
                  <c:v>82</c:v>
                </c:pt>
                <c:pt idx="248">
                  <c:v>82</c:v>
                </c:pt>
                <c:pt idx="249">
                  <c:v>83</c:v>
                </c:pt>
                <c:pt idx="250">
                  <c:v>84</c:v>
                </c:pt>
                <c:pt idx="251">
                  <c:v>85</c:v>
                </c:pt>
                <c:pt idx="252">
                  <c:v>86</c:v>
                </c:pt>
                <c:pt idx="253">
                  <c:v>87</c:v>
                </c:pt>
                <c:pt idx="254">
                  <c:v>88</c:v>
                </c:pt>
                <c:pt idx="255">
                  <c:v>88</c:v>
                </c:pt>
                <c:pt idx="256">
                  <c:v>88</c:v>
                </c:pt>
                <c:pt idx="257">
                  <c:v>88</c:v>
                </c:pt>
                <c:pt idx="258">
                  <c:v>89</c:v>
                </c:pt>
                <c:pt idx="259">
                  <c:v>90</c:v>
                </c:pt>
                <c:pt idx="260">
                  <c:v>91</c:v>
                </c:pt>
                <c:pt idx="261">
                  <c:v>92</c:v>
                </c:pt>
                <c:pt idx="262">
                  <c:v>93</c:v>
                </c:pt>
                <c:pt idx="263">
                  <c:v>94</c:v>
                </c:pt>
                <c:pt idx="264">
                  <c:v>95</c:v>
                </c:pt>
                <c:pt idx="265">
                  <c:v>95</c:v>
                </c:pt>
                <c:pt idx="266">
                  <c:v>95</c:v>
                </c:pt>
                <c:pt idx="267">
                  <c:v>95</c:v>
                </c:pt>
                <c:pt idx="268">
                  <c:v>95</c:v>
                </c:pt>
                <c:pt idx="269">
                  <c:v>95</c:v>
                </c:pt>
                <c:pt idx="270">
                  <c:v>95</c:v>
                </c:pt>
                <c:pt idx="271">
                  <c:v>96</c:v>
                </c:pt>
                <c:pt idx="272">
                  <c:v>96</c:v>
                </c:pt>
                <c:pt idx="273">
                  <c:v>96</c:v>
                </c:pt>
                <c:pt idx="274">
                  <c:v>96</c:v>
                </c:pt>
                <c:pt idx="275">
                  <c:v>96</c:v>
                </c:pt>
                <c:pt idx="276">
                  <c:v>97</c:v>
                </c:pt>
                <c:pt idx="277">
                  <c:v>98</c:v>
                </c:pt>
                <c:pt idx="278">
                  <c:v>99</c:v>
                </c:pt>
                <c:pt idx="279">
                  <c:v>99</c:v>
                </c:pt>
                <c:pt idx="280">
                  <c:v>99</c:v>
                </c:pt>
                <c:pt idx="281">
                  <c:v>99</c:v>
                </c:pt>
                <c:pt idx="282">
                  <c:v>99</c:v>
                </c:pt>
                <c:pt idx="283">
                  <c:v>99</c:v>
                </c:pt>
                <c:pt idx="284">
                  <c:v>100</c:v>
                </c:pt>
                <c:pt idx="285">
                  <c:v>100</c:v>
                </c:pt>
                <c:pt idx="286">
                  <c:v>100</c:v>
                </c:pt>
                <c:pt idx="287">
                  <c:v>101</c:v>
                </c:pt>
                <c:pt idx="288">
                  <c:v>102</c:v>
                </c:pt>
                <c:pt idx="289">
                  <c:v>102</c:v>
                </c:pt>
                <c:pt idx="290">
                  <c:v>102</c:v>
                </c:pt>
                <c:pt idx="291">
                  <c:v>102</c:v>
                </c:pt>
                <c:pt idx="292">
                  <c:v>102</c:v>
                </c:pt>
                <c:pt idx="293">
                  <c:v>102</c:v>
                </c:pt>
                <c:pt idx="294">
                  <c:v>103</c:v>
                </c:pt>
                <c:pt idx="295">
                  <c:v>104</c:v>
                </c:pt>
                <c:pt idx="296">
                  <c:v>104</c:v>
                </c:pt>
                <c:pt idx="297">
                  <c:v>104</c:v>
                </c:pt>
                <c:pt idx="298">
                  <c:v>104</c:v>
                </c:pt>
                <c:pt idx="299">
                  <c:v>104</c:v>
                </c:pt>
                <c:pt idx="300">
                  <c:v>105</c:v>
                </c:pt>
                <c:pt idx="301">
                  <c:v>105</c:v>
                </c:pt>
                <c:pt idx="302">
                  <c:v>105</c:v>
                </c:pt>
                <c:pt idx="303">
                  <c:v>105</c:v>
                </c:pt>
                <c:pt idx="304">
                  <c:v>106</c:v>
                </c:pt>
                <c:pt idx="305">
                  <c:v>107</c:v>
                </c:pt>
                <c:pt idx="306">
                  <c:v>108</c:v>
                </c:pt>
                <c:pt idx="307">
                  <c:v>109</c:v>
                </c:pt>
                <c:pt idx="308">
                  <c:v>109</c:v>
                </c:pt>
                <c:pt idx="309">
                  <c:v>109</c:v>
                </c:pt>
                <c:pt idx="310">
                  <c:v>109</c:v>
                </c:pt>
                <c:pt idx="311">
                  <c:v>109</c:v>
                </c:pt>
                <c:pt idx="312">
                  <c:v>109</c:v>
                </c:pt>
                <c:pt idx="313">
                  <c:v>109</c:v>
                </c:pt>
                <c:pt idx="314">
                  <c:v>109</c:v>
                </c:pt>
                <c:pt idx="315">
                  <c:v>109</c:v>
                </c:pt>
                <c:pt idx="316">
                  <c:v>109</c:v>
                </c:pt>
                <c:pt idx="317">
                  <c:v>109</c:v>
                </c:pt>
                <c:pt idx="318">
                  <c:v>109</c:v>
                </c:pt>
                <c:pt idx="319">
                  <c:v>110</c:v>
                </c:pt>
                <c:pt idx="320">
                  <c:v>111</c:v>
                </c:pt>
                <c:pt idx="321">
                  <c:v>111</c:v>
                </c:pt>
                <c:pt idx="322">
                  <c:v>111</c:v>
                </c:pt>
                <c:pt idx="323">
                  <c:v>111</c:v>
                </c:pt>
                <c:pt idx="324">
                  <c:v>111</c:v>
                </c:pt>
                <c:pt idx="325">
                  <c:v>111</c:v>
                </c:pt>
                <c:pt idx="326">
                  <c:v>112</c:v>
                </c:pt>
                <c:pt idx="327">
                  <c:v>112</c:v>
                </c:pt>
                <c:pt idx="328">
                  <c:v>112</c:v>
                </c:pt>
                <c:pt idx="329">
                  <c:v>112</c:v>
                </c:pt>
                <c:pt idx="330">
                  <c:v>112</c:v>
                </c:pt>
                <c:pt idx="331">
                  <c:v>112</c:v>
                </c:pt>
                <c:pt idx="332">
                  <c:v>112</c:v>
                </c:pt>
                <c:pt idx="333">
                  <c:v>112</c:v>
                </c:pt>
                <c:pt idx="334">
                  <c:v>112</c:v>
                </c:pt>
                <c:pt idx="335">
                  <c:v>112</c:v>
                </c:pt>
                <c:pt idx="336">
                  <c:v>112</c:v>
                </c:pt>
                <c:pt idx="337">
                  <c:v>112</c:v>
                </c:pt>
                <c:pt idx="338">
                  <c:v>112</c:v>
                </c:pt>
                <c:pt idx="339">
                  <c:v>112</c:v>
                </c:pt>
                <c:pt idx="340">
                  <c:v>112</c:v>
                </c:pt>
                <c:pt idx="341">
                  <c:v>112</c:v>
                </c:pt>
                <c:pt idx="342">
                  <c:v>112</c:v>
                </c:pt>
                <c:pt idx="343">
                  <c:v>112</c:v>
                </c:pt>
                <c:pt idx="344">
                  <c:v>112</c:v>
                </c:pt>
                <c:pt idx="345">
                  <c:v>112</c:v>
                </c:pt>
                <c:pt idx="346">
                  <c:v>113</c:v>
                </c:pt>
                <c:pt idx="347">
                  <c:v>113</c:v>
                </c:pt>
                <c:pt idx="348">
                  <c:v>113</c:v>
                </c:pt>
                <c:pt idx="349">
                  <c:v>113</c:v>
                </c:pt>
                <c:pt idx="350">
                  <c:v>113</c:v>
                </c:pt>
                <c:pt idx="351">
                  <c:v>113</c:v>
                </c:pt>
                <c:pt idx="352">
                  <c:v>114</c:v>
                </c:pt>
                <c:pt idx="353">
                  <c:v>114</c:v>
                </c:pt>
                <c:pt idx="354">
                  <c:v>114</c:v>
                </c:pt>
                <c:pt idx="355">
                  <c:v>114</c:v>
                </c:pt>
                <c:pt idx="356">
                  <c:v>114</c:v>
                </c:pt>
                <c:pt idx="357">
                  <c:v>115</c:v>
                </c:pt>
                <c:pt idx="358">
                  <c:v>115</c:v>
                </c:pt>
                <c:pt idx="359">
                  <c:v>115</c:v>
                </c:pt>
                <c:pt idx="360">
                  <c:v>115</c:v>
                </c:pt>
                <c:pt idx="361">
                  <c:v>115</c:v>
                </c:pt>
                <c:pt idx="362">
                  <c:v>116</c:v>
                </c:pt>
                <c:pt idx="363">
                  <c:v>116</c:v>
                </c:pt>
                <c:pt idx="364">
                  <c:v>116</c:v>
                </c:pt>
                <c:pt idx="365">
                  <c:v>116</c:v>
                </c:pt>
                <c:pt idx="366">
                  <c:v>116</c:v>
                </c:pt>
                <c:pt idx="367">
                  <c:v>116</c:v>
                </c:pt>
                <c:pt idx="368">
                  <c:v>116</c:v>
                </c:pt>
                <c:pt idx="369">
                  <c:v>116</c:v>
                </c:pt>
                <c:pt idx="370">
                  <c:v>116</c:v>
                </c:pt>
                <c:pt idx="371">
                  <c:v>116</c:v>
                </c:pt>
                <c:pt idx="372">
                  <c:v>116</c:v>
                </c:pt>
                <c:pt idx="373">
                  <c:v>116</c:v>
                </c:pt>
                <c:pt idx="374">
                  <c:v>116</c:v>
                </c:pt>
                <c:pt idx="375">
                  <c:v>116</c:v>
                </c:pt>
                <c:pt idx="376">
                  <c:v>116</c:v>
                </c:pt>
                <c:pt idx="377">
                  <c:v>116</c:v>
                </c:pt>
                <c:pt idx="378">
                  <c:v>116</c:v>
                </c:pt>
                <c:pt idx="379">
                  <c:v>116</c:v>
                </c:pt>
                <c:pt idx="380">
                  <c:v>116</c:v>
                </c:pt>
                <c:pt idx="381">
                  <c:v>116</c:v>
                </c:pt>
                <c:pt idx="382">
                  <c:v>116</c:v>
                </c:pt>
                <c:pt idx="383">
                  <c:v>116</c:v>
                </c:pt>
                <c:pt idx="384">
                  <c:v>116</c:v>
                </c:pt>
                <c:pt idx="385">
                  <c:v>117</c:v>
                </c:pt>
                <c:pt idx="386">
                  <c:v>117</c:v>
                </c:pt>
                <c:pt idx="387">
                  <c:v>118</c:v>
                </c:pt>
                <c:pt idx="388">
                  <c:v>119</c:v>
                </c:pt>
                <c:pt idx="389">
                  <c:v>119</c:v>
                </c:pt>
                <c:pt idx="390">
                  <c:v>119</c:v>
                </c:pt>
                <c:pt idx="391">
                  <c:v>120</c:v>
                </c:pt>
                <c:pt idx="392">
                  <c:v>121</c:v>
                </c:pt>
                <c:pt idx="393">
                  <c:v>121</c:v>
                </c:pt>
                <c:pt idx="394">
                  <c:v>122</c:v>
                </c:pt>
                <c:pt idx="395">
                  <c:v>122</c:v>
                </c:pt>
                <c:pt idx="396">
                  <c:v>122</c:v>
                </c:pt>
                <c:pt idx="397">
                  <c:v>122</c:v>
                </c:pt>
                <c:pt idx="398">
                  <c:v>122</c:v>
                </c:pt>
                <c:pt idx="399">
                  <c:v>122</c:v>
                </c:pt>
                <c:pt idx="400">
                  <c:v>122</c:v>
                </c:pt>
                <c:pt idx="401">
                  <c:v>122</c:v>
                </c:pt>
                <c:pt idx="402">
                  <c:v>122</c:v>
                </c:pt>
                <c:pt idx="403">
                  <c:v>123</c:v>
                </c:pt>
                <c:pt idx="404">
                  <c:v>123</c:v>
                </c:pt>
                <c:pt idx="405">
                  <c:v>124</c:v>
                </c:pt>
                <c:pt idx="406">
                  <c:v>125</c:v>
                </c:pt>
                <c:pt idx="407">
                  <c:v>125</c:v>
                </c:pt>
                <c:pt idx="408">
                  <c:v>125</c:v>
                </c:pt>
                <c:pt idx="409">
                  <c:v>125</c:v>
                </c:pt>
                <c:pt idx="410">
                  <c:v>125</c:v>
                </c:pt>
                <c:pt idx="411">
                  <c:v>125</c:v>
                </c:pt>
                <c:pt idx="412">
                  <c:v>125</c:v>
                </c:pt>
                <c:pt idx="413">
                  <c:v>125</c:v>
                </c:pt>
                <c:pt idx="414">
                  <c:v>125</c:v>
                </c:pt>
                <c:pt idx="415">
                  <c:v>125</c:v>
                </c:pt>
                <c:pt idx="416">
                  <c:v>125</c:v>
                </c:pt>
                <c:pt idx="417">
                  <c:v>126</c:v>
                </c:pt>
                <c:pt idx="418">
                  <c:v>127</c:v>
                </c:pt>
                <c:pt idx="419">
                  <c:v>127</c:v>
                </c:pt>
                <c:pt idx="420">
                  <c:v>128</c:v>
                </c:pt>
                <c:pt idx="421">
                  <c:v>129</c:v>
                </c:pt>
                <c:pt idx="422">
                  <c:v>129</c:v>
                </c:pt>
                <c:pt idx="423">
                  <c:v>129</c:v>
                </c:pt>
                <c:pt idx="424">
                  <c:v>130</c:v>
                </c:pt>
                <c:pt idx="425">
                  <c:v>130</c:v>
                </c:pt>
                <c:pt idx="426">
                  <c:v>131</c:v>
                </c:pt>
                <c:pt idx="427">
                  <c:v>131</c:v>
                </c:pt>
                <c:pt idx="428">
                  <c:v>132</c:v>
                </c:pt>
                <c:pt idx="429">
                  <c:v>132</c:v>
                </c:pt>
                <c:pt idx="430">
                  <c:v>132</c:v>
                </c:pt>
                <c:pt idx="431">
                  <c:v>132</c:v>
                </c:pt>
                <c:pt idx="432">
                  <c:v>132</c:v>
                </c:pt>
                <c:pt idx="433">
                  <c:v>133</c:v>
                </c:pt>
                <c:pt idx="434">
                  <c:v>134</c:v>
                </c:pt>
                <c:pt idx="435">
                  <c:v>134</c:v>
                </c:pt>
                <c:pt idx="436">
                  <c:v>134</c:v>
                </c:pt>
                <c:pt idx="437">
                  <c:v>135</c:v>
                </c:pt>
                <c:pt idx="438">
                  <c:v>136</c:v>
                </c:pt>
                <c:pt idx="439">
                  <c:v>136</c:v>
                </c:pt>
                <c:pt idx="440">
                  <c:v>136</c:v>
                </c:pt>
                <c:pt idx="441">
                  <c:v>137</c:v>
                </c:pt>
                <c:pt idx="442">
                  <c:v>137</c:v>
                </c:pt>
                <c:pt idx="443">
                  <c:v>137</c:v>
                </c:pt>
                <c:pt idx="444">
                  <c:v>137</c:v>
                </c:pt>
                <c:pt idx="445">
                  <c:v>137</c:v>
                </c:pt>
                <c:pt idx="446">
                  <c:v>137</c:v>
                </c:pt>
                <c:pt idx="447">
                  <c:v>137</c:v>
                </c:pt>
                <c:pt idx="448">
                  <c:v>137</c:v>
                </c:pt>
                <c:pt idx="449">
                  <c:v>137</c:v>
                </c:pt>
                <c:pt idx="450">
                  <c:v>137</c:v>
                </c:pt>
                <c:pt idx="451">
                  <c:v>137</c:v>
                </c:pt>
                <c:pt idx="452">
                  <c:v>137</c:v>
                </c:pt>
                <c:pt idx="453">
                  <c:v>137</c:v>
                </c:pt>
                <c:pt idx="454">
                  <c:v>137</c:v>
                </c:pt>
                <c:pt idx="455">
                  <c:v>138</c:v>
                </c:pt>
                <c:pt idx="456">
                  <c:v>138</c:v>
                </c:pt>
                <c:pt idx="457">
                  <c:v>138</c:v>
                </c:pt>
                <c:pt idx="458">
                  <c:v>138</c:v>
                </c:pt>
                <c:pt idx="459">
                  <c:v>139</c:v>
                </c:pt>
                <c:pt idx="460">
                  <c:v>139</c:v>
                </c:pt>
                <c:pt idx="461">
                  <c:v>139</c:v>
                </c:pt>
                <c:pt idx="462">
                  <c:v>139</c:v>
                </c:pt>
                <c:pt idx="463">
                  <c:v>139</c:v>
                </c:pt>
                <c:pt idx="464">
                  <c:v>139</c:v>
                </c:pt>
                <c:pt idx="465">
                  <c:v>139</c:v>
                </c:pt>
                <c:pt idx="466">
                  <c:v>139</c:v>
                </c:pt>
                <c:pt idx="467">
                  <c:v>140</c:v>
                </c:pt>
                <c:pt idx="468">
                  <c:v>140</c:v>
                </c:pt>
                <c:pt idx="469">
                  <c:v>140</c:v>
                </c:pt>
                <c:pt idx="470">
                  <c:v>140</c:v>
                </c:pt>
                <c:pt idx="471">
                  <c:v>140</c:v>
                </c:pt>
                <c:pt idx="472">
                  <c:v>140</c:v>
                </c:pt>
                <c:pt idx="473">
                  <c:v>140</c:v>
                </c:pt>
                <c:pt idx="474">
                  <c:v>140</c:v>
                </c:pt>
                <c:pt idx="475">
                  <c:v>140</c:v>
                </c:pt>
                <c:pt idx="476">
                  <c:v>140</c:v>
                </c:pt>
                <c:pt idx="477">
                  <c:v>141</c:v>
                </c:pt>
                <c:pt idx="478">
                  <c:v>141</c:v>
                </c:pt>
                <c:pt idx="479">
                  <c:v>141</c:v>
                </c:pt>
                <c:pt idx="480">
                  <c:v>141</c:v>
                </c:pt>
                <c:pt idx="481">
                  <c:v>142</c:v>
                </c:pt>
                <c:pt idx="482">
                  <c:v>142</c:v>
                </c:pt>
                <c:pt idx="483">
                  <c:v>143</c:v>
                </c:pt>
                <c:pt idx="484">
                  <c:v>143</c:v>
                </c:pt>
                <c:pt idx="485">
                  <c:v>143</c:v>
                </c:pt>
                <c:pt idx="486">
                  <c:v>143</c:v>
                </c:pt>
                <c:pt idx="487">
                  <c:v>144</c:v>
                </c:pt>
                <c:pt idx="488">
                  <c:v>144</c:v>
                </c:pt>
                <c:pt idx="489">
                  <c:v>144</c:v>
                </c:pt>
                <c:pt idx="490">
                  <c:v>144</c:v>
                </c:pt>
                <c:pt idx="491">
                  <c:v>144</c:v>
                </c:pt>
                <c:pt idx="492">
                  <c:v>144</c:v>
                </c:pt>
                <c:pt idx="493">
                  <c:v>144</c:v>
                </c:pt>
                <c:pt idx="494">
                  <c:v>145</c:v>
                </c:pt>
                <c:pt idx="495">
                  <c:v>145</c:v>
                </c:pt>
                <c:pt idx="496">
                  <c:v>145</c:v>
                </c:pt>
                <c:pt idx="497">
                  <c:v>145</c:v>
                </c:pt>
                <c:pt idx="498">
                  <c:v>146</c:v>
                </c:pt>
                <c:pt idx="499">
                  <c:v>146</c:v>
                </c:pt>
                <c:pt idx="500">
                  <c:v>146</c:v>
                </c:pt>
                <c:pt idx="501">
                  <c:v>146</c:v>
                </c:pt>
                <c:pt idx="502">
                  <c:v>146</c:v>
                </c:pt>
                <c:pt idx="503">
                  <c:v>146</c:v>
                </c:pt>
                <c:pt idx="504">
                  <c:v>147</c:v>
                </c:pt>
                <c:pt idx="505">
                  <c:v>147</c:v>
                </c:pt>
                <c:pt idx="506">
                  <c:v>147</c:v>
                </c:pt>
                <c:pt idx="507">
                  <c:v>148</c:v>
                </c:pt>
                <c:pt idx="508">
                  <c:v>148</c:v>
                </c:pt>
                <c:pt idx="509">
                  <c:v>149</c:v>
                </c:pt>
                <c:pt idx="510">
                  <c:v>149</c:v>
                </c:pt>
                <c:pt idx="511">
                  <c:v>149</c:v>
                </c:pt>
                <c:pt idx="512">
                  <c:v>150</c:v>
                </c:pt>
                <c:pt idx="513">
                  <c:v>150</c:v>
                </c:pt>
                <c:pt idx="514">
                  <c:v>151</c:v>
                </c:pt>
                <c:pt idx="515">
                  <c:v>152</c:v>
                </c:pt>
                <c:pt idx="516">
                  <c:v>153</c:v>
                </c:pt>
                <c:pt idx="517">
                  <c:v>153</c:v>
                </c:pt>
                <c:pt idx="518">
                  <c:v>154</c:v>
                </c:pt>
                <c:pt idx="519">
                  <c:v>154</c:v>
                </c:pt>
                <c:pt idx="520">
                  <c:v>154</c:v>
                </c:pt>
                <c:pt idx="521">
                  <c:v>154</c:v>
                </c:pt>
                <c:pt idx="522">
                  <c:v>154</c:v>
                </c:pt>
                <c:pt idx="523">
                  <c:v>154</c:v>
                </c:pt>
                <c:pt idx="524">
                  <c:v>155</c:v>
                </c:pt>
                <c:pt idx="525">
                  <c:v>155</c:v>
                </c:pt>
                <c:pt idx="526">
                  <c:v>156</c:v>
                </c:pt>
                <c:pt idx="527">
                  <c:v>157</c:v>
                </c:pt>
                <c:pt idx="528">
                  <c:v>157</c:v>
                </c:pt>
                <c:pt idx="529">
                  <c:v>157</c:v>
                </c:pt>
                <c:pt idx="530">
                  <c:v>157</c:v>
                </c:pt>
                <c:pt idx="531">
                  <c:v>157</c:v>
                </c:pt>
                <c:pt idx="532">
                  <c:v>158</c:v>
                </c:pt>
                <c:pt idx="533">
                  <c:v>159</c:v>
                </c:pt>
                <c:pt idx="534">
                  <c:v>160</c:v>
                </c:pt>
                <c:pt idx="535">
                  <c:v>160</c:v>
                </c:pt>
                <c:pt idx="536">
                  <c:v>160</c:v>
                </c:pt>
                <c:pt idx="537">
                  <c:v>160</c:v>
                </c:pt>
                <c:pt idx="538">
                  <c:v>160</c:v>
                </c:pt>
                <c:pt idx="539">
                  <c:v>161</c:v>
                </c:pt>
                <c:pt idx="540">
                  <c:v>161</c:v>
                </c:pt>
                <c:pt idx="541">
                  <c:v>161</c:v>
                </c:pt>
                <c:pt idx="542">
                  <c:v>161</c:v>
                </c:pt>
                <c:pt idx="543">
                  <c:v>162</c:v>
                </c:pt>
                <c:pt idx="544">
                  <c:v>162</c:v>
                </c:pt>
                <c:pt idx="545">
                  <c:v>163</c:v>
                </c:pt>
                <c:pt idx="546">
                  <c:v>163</c:v>
                </c:pt>
                <c:pt idx="547">
                  <c:v>163</c:v>
                </c:pt>
                <c:pt idx="548">
                  <c:v>163</c:v>
                </c:pt>
                <c:pt idx="549">
                  <c:v>163</c:v>
                </c:pt>
                <c:pt idx="550">
                  <c:v>163</c:v>
                </c:pt>
                <c:pt idx="551">
                  <c:v>163</c:v>
                </c:pt>
                <c:pt idx="552">
                  <c:v>164</c:v>
                </c:pt>
                <c:pt idx="553">
                  <c:v>164</c:v>
                </c:pt>
                <c:pt idx="554">
                  <c:v>165</c:v>
                </c:pt>
                <c:pt idx="555">
                  <c:v>165</c:v>
                </c:pt>
                <c:pt idx="556">
                  <c:v>165</c:v>
                </c:pt>
                <c:pt idx="557">
                  <c:v>165</c:v>
                </c:pt>
                <c:pt idx="558">
                  <c:v>165</c:v>
                </c:pt>
                <c:pt idx="559">
                  <c:v>165</c:v>
                </c:pt>
                <c:pt idx="560">
                  <c:v>165</c:v>
                </c:pt>
                <c:pt idx="561">
                  <c:v>165</c:v>
                </c:pt>
                <c:pt idx="562">
                  <c:v>165</c:v>
                </c:pt>
                <c:pt idx="563">
                  <c:v>165</c:v>
                </c:pt>
                <c:pt idx="564">
                  <c:v>165</c:v>
                </c:pt>
                <c:pt idx="565">
                  <c:v>165</c:v>
                </c:pt>
                <c:pt idx="566">
                  <c:v>165</c:v>
                </c:pt>
                <c:pt idx="567">
                  <c:v>165</c:v>
                </c:pt>
                <c:pt idx="568">
                  <c:v>165</c:v>
                </c:pt>
                <c:pt idx="569">
                  <c:v>166</c:v>
                </c:pt>
                <c:pt idx="570">
                  <c:v>166</c:v>
                </c:pt>
                <c:pt idx="571">
                  <c:v>167</c:v>
                </c:pt>
                <c:pt idx="572">
                  <c:v>167</c:v>
                </c:pt>
                <c:pt idx="573">
                  <c:v>168</c:v>
                </c:pt>
                <c:pt idx="574">
                  <c:v>169</c:v>
                </c:pt>
                <c:pt idx="575">
                  <c:v>170</c:v>
                </c:pt>
                <c:pt idx="576">
                  <c:v>170</c:v>
                </c:pt>
                <c:pt idx="577">
                  <c:v>170</c:v>
                </c:pt>
                <c:pt idx="578">
                  <c:v>171</c:v>
                </c:pt>
                <c:pt idx="579">
                  <c:v>171</c:v>
                </c:pt>
                <c:pt idx="580">
                  <c:v>171</c:v>
                </c:pt>
                <c:pt idx="581">
                  <c:v>171</c:v>
                </c:pt>
                <c:pt idx="582">
                  <c:v>171</c:v>
                </c:pt>
                <c:pt idx="583">
                  <c:v>171</c:v>
                </c:pt>
                <c:pt idx="584">
                  <c:v>171</c:v>
                </c:pt>
                <c:pt idx="585">
                  <c:v>171</c:v>
                </c:pt>
                <c:pt idx="586">
                  <c:v>171</c:v>
                </c:pt>
                <c:pt idx="587">
                  <c:v>171</c:v>
                </c:pt>
                <c:pt idx="588">
                  <c:v>171</c:v>
                </c:pt>
                <c:pt idx="589">
                  <c:v>171</c:v>
                </c:pt>
                <c:pt idx="590">
                  <c:v>171</c:v>
                </c:pt>
                <c:pt idx="591">
                  <c:v>172</c:v>
                </c:pt>
                <c:pt idx="592">
                  <c:v>172</c:v>
                </c:pt>
                <c:pt idx="593">
                  <c:v>173</c:v>
                </c:pt>
                <c:pt idx="594">
                  <c:v>173</c:v>
                </c:pt>
                <c:pt idx="595">
                  <c:v>174</c:v>
                </c:pt>
                <c:pt idx="596">
                  <c:v>174</c:v>
                </c:pt>
                <c:pt idx="597">
                  <c:v>175</c:v>
                </c:pt>
                <c:pt idx="598">
                  <c:v>176</c:v>
                </c:pt>
                <c:pt idx="599">
                  <c:v>176</c:v>
                </c:pt>
                <c:pt idx="600">
                  <c:v>176</c:v>
                </c:pt>
                <c:pt idx="601">
                  <c:v>176</c:v>
                </c:pt>
                <c:pt idx="602">
                  <c:v>176</c:v>
                </c:pt>
                <c:pt idx="603">
                  <c:v>176</c:v>
                </c:pt>
                <c:pt idx="604">
                  <c:v>176</c:v>
                </c:pt>
                <c:pt idx="605">
                  <c:v>177</c:v>
                </c:pt>
                <c:pt idx="606">
                  <c:v>178</c:v>
                </c:pt>
                <c:pt idx="607">
                  <c:v>179</c:v>
                </c:pt>
                <c:pt idx="608">
                  <c:v>180</c:v>
                </c:pt>
                <c:pt idx="609">
                  <c:v>180</c:v>
                </c:pt>
                <c:pt idx="610">
                  <c:v>180</c:v>
                </c:pt>
                <c:pt idx="611">
                  <c:v>180</c:v>
                </c:pt>
                <c:pt idx="612">
                  <c:v>180</c:v>
                </c:pt>
                <c:pt idx="613">
                  <c:v>180</c:v>
                </c:pt>
                <c:pt idx="614">
                  <c:v>180</c:v>
                </c:pt>
                <c:pt idx="615">
                  <c:v>180</c:v>
                </c:pt>
                <c:pt idx="616">
                  <c:v>180</c:v>
                </c:pt>
                <c:pt idx="617">
                  <c:v>180</c:v>
                </c:pt>
                <c:pt idx="618">
                  <c:v>180</c:v>
                </c:pt>
                <c:pt idx="619">
                  <c:v>180</c:v>
                </c:pt>
                <c:pt idx="620">
                  <c:v>180</c:v>
                </c:pt>
                <c:pt idx="621">
                  <c:v>180</c:v>
                </c:pt>
                <c:pt idx="622">
                  <c:v>181</c:v>
                </c:pt>
                <c:pt idx="623">
                  <c:v>181</c:v>
                </c:pt>
                <c:pt idx="624">
                  <c:v>182</c:v>
                </c:pt>
                <c:pt idx="625">
                  <c:v>183</c:v>
                </c:pt>
                <c:pt idx="626">
                  <c:v>183</c:v>
                </c:pt>
                <c:pt idx="627">
                  <c:v>184</c:v>
                </c:pt>
                <c:pt idx="628">
                  <c:v>185</c:v>
                </c:pt>
                <c:pt idx="629">
                  <c:v>185</c:v>
                </c:pt>
                <c:pt idx="630">
                  <c:v>185</c:v>
                </c:pt>
                <c:pt idx="631">
                  <c:v>185</c:v>
                </c:pt>
                <c:pt idx="632">
                  <c:v>185</c:v>
                </c:pt>
                <c:pt idx="633">
                  <c:v>185</c:v>
                </c:pt>
                <c:pt idx="634">
                  <c:v>185</c:v>
                </c:pt>
                <c:pt idx="635">
                  <c:v>185</c:v>
                </c:pt>
                <c:pt idx="636">
                  <c:v>185</c:v>
                </c:pt>
                <c:pt idx="637">
                  <c:v>186</c:v>
                </c:pt>
                <c:pt idx="638">
                  <c:v>186</c:v>
                </c:pt>
                <c:pt idx="639">
                  <c:v>187</c:v>
                </c:pt>
                <c:pt idx="640">
                  <c:v>188</c:v>
                </c:pt>
                <c:pt idx="641">
                  <c:v>189</c:v>
                </c:pt>
                <c:pt idx="642">
                  <c:v>190</c:v>
                </c:pt>
                <c:pt idx="643">
                  <c:v>191</c:v>
                </c:pt>
                <c:pt idx="644">
                  <c:v>191</c:v>
                </c:pt>
                <c:pt idx="645">
                  <c:v>191</c:v>
                </c:pt>
                <c:pt idx="646">
                  <c:v>191</c:v>
                </c:pt>
                <c:pt idx="647">
                  <c:v>191</c:v>
                </c:pt>
                <c:pt idx="648">
                  <c:v>191</c:v>
                </c:pt>
                <c:pt idx="649">
                  <c:v>191</c:v>
                </c:pt>
                <c:pt idx="650">
                  <c:v>191</c:v>
                </c:pt>
                <c:pt idx="651">
                  <c:v>191</c:v>
                </c:pt>
                <c:pt idx="652">
                  <c:v>191</c:v>
                </c:pt>
                <c:pt idx="653">
                  <c:v>191</c:v>
                </c:pt>
                <c:pt idx="654">
                  <c:v>191</c:v>
                </c:pt>
                <c:pt idx="655">
                  <c:v>191</c:v>
                </c:pt>
                <c:pt idx="656">
                  <c:v>191</c:v>
                </c:pt>
                <c:pt idx="657">
                  <c:v>192</c:v>
                </c:pt>
                <c:pt idx="658">
                  <c:v>192</c:v>
                </c:pt>
                <c:pt idx="659">
                  <c:v>193</c:v>
                </c:pt>
                <c:pt idx="660">
                  <c:v>194</c:v>
                </c:pt>
                <c:pt idx="661">
                  <c:v>195</c:v>
                </c:pt>
                <c:pt idx="662">
                  <c:v>196</c:v>
                </c:pt>
                <c:pt idx="663">
                  <c:v>196</c:v>
                </c:pt>
                <c:pt idx="664">
                  <c:v>197</c:v>
                </c:pt>
                <c:pt idx="665">
                  <c:v>198</c:v>
                </c:pt>
                <c:pt idx="666">
                  <c:v>199</c:v>
                </c:pt>
                <c:pt idx="667">
                  <c:v>199</c:v>
                </c:pt>
                <c:pt idx="668">
                  <c:v>199</c:v>
                </c:pt>
                <c:pt idx="669">
                  <c:v>200</c:v>
                </c:pt>
                <c:pt idx="670">
                  <c:v>200</c:v>
                </c:pt>
                <c:pt idx="671">
                  <c:v>200</c:v>
                </c:pt>
                <c:pt idx="672">
                  <c:v>200</c:v>
                </c:pt>
                <c:pt idx="673">
                  <c:v>201</c:v>
                </c:pt>
                <c:pt idx="674">
                  <c:v>202</c:v>
                </c:pt>
                <c:pt idx="675">
                  <c:v>203</c:v>
                </c:pt>
                <c:pt idx="676">
                  <c:v>203</c:v>
                </c:pt>
                <c:pt idx="677">
                  <c:v>204</c:v>
                </c:pt>
                <c:pt idx="678">
                  <c:v>205</c:v>
                </c:pt>
                <c:pt idx="679">
                  <c:v>205</c:v>
                </c:pt>
                <c:pt idx="680">
                  <c:v>206</c:v>
                </c:pt>
                <c:pt idx="681">
                  <c:v>207</c:v>
                </c:pt>
                <c:pt idx="682">
                  <c:v>207</c:v>
                </c:pt>
                <c:pt idx="683">
                  <c:v>207</c:v>
                </c:pt>
                <c:pt idx="684">
                  <c:v>207</c:v>
                </c:pt>
                <c:pt idx="685">
                  <c:v>207</c:v>
                </c:pt>
                <c:pt idx="686">
                  <c:v>207</c:v>
                </c:pt>
                <c:pt idx="687">
                  <c:v>207</c:v>
                </c:pt>
                <c:pt idx="688">
                  <c:v>208</c:v>
                </c:pt>
                <c:pt idx="689">
                  <c:v>209</c:v>
                </c:pt>
                <c:pt idx="690">
                  <c:v>210</c:v>
                </c:pt>
                <c:pt idx="691">
                  <c:v>210</c:v>
                </c:pt>
                <c:pt idx="692">
                  <c:v>210</c:v>
                </c:pt>
                <c:pt idx="693">
                  <c:v>210</c:v>
                </c:pt>
                <c:pt idx="694">
                  <c:v>211</c:v>
                </c:pt>
                <c:pt idx="695">
                  <c:v>211</c:v>
                </c:pt>
                <c:pt idx="696">
                  <c:v>211</c:v>
                </c:pt>
                <c:pt idx="697">
                  <c:v>211</c:v>
                </c:pt>
                <c:pt idx="698">
                  <c:v>211</c:v>
                </c:pt>
                <c:pt idx="699">
                  <c:v>211</c:v>
                </c:pt>
                <c:pt idx="700">
                  <c:v>211</c:v>
                </c:pt>
                <c:pt idx="701">
                  <c:v>211</c:v>
                </c:pt>
                <c:pt idx="702">
                  <c:v>211</c:v>
                </c:pt>
                <c:pt idx="703">
                  <c:v>211</c:v>
                </c:pt>
                <c:pt idx="704">
                  <c:v>211</c:v>
                </c:pt>
                <c:pt idx="705">
                  <c:v>211</c:v>
                </c:pt>
                <c:pt idx="706">
                  <c:v>211</c:v>
                </c:pt>
                <c:pt idx="707">
                  <c:v>212</c:v>
                </c:pt>
                <c:pt idx="708">
                  <c:v>212</c:v>
                </c:pt>
                <c:pt idx="709">
                  <c:v>212</c:v>
                </c:pt>
                <c:pt idx="710">
                  <c:v>212</c:v>
                </c:pt>
                <c:pt idx="711">
                  <c:v>213</c:v>
                </c:pt>
                <c:pt idx="712">
                  <c:v>213</c:v>
                </c:pt>
                <c:pt idx="713">
                  <c:v>214</c:v>
                </c:pt>
                <c:pt idx="714">
                  <c:v>214</c:v>
                </c:pt>
                <c:pt idx="715">
                  <c:v>214</c:v>
                </c:pt>
                <c:pt idx="716">
                  <c:v>214</c:v>
                </c:pt>
                <c:pt idx="717">
                  <c:v>214</c:v>
                </c:pt>
                <c:pt idx="718">
                  <c:v>214</c:v>
                </c:pt>
                <c:pt idx="719">
                  <c:v>214</c:v>
                </c:pt>
                <c:pt idx="720">
                  <c:v>214</c:v>
                </c:pt>
                <c:pt idx="721">
                  <c:v>214</c:v>
                </c:pt>
                <c:pt idx="722">
                  <c:v>214</c:v>
                </c:pt>
                <c:pt idx="723">
                  <c:v>214</c:v>
                </c:pt>
                <c:pt idx="724">
                  <c:v>214</c:v>
                </c:pt>
                <c:pt idx="725">
                  <c:v>214</c:v>
                </c:pt>
                <c:pt idx="726">
                  <c:v>214</c:v>
                </c:pt>
                <c:pt idx="727">
                  <c:v>214</c:v>
                </c:pt>
                <c:pt idx="728">
                  <c:v>214</c:v>
                </c:pt>
                <c:pt idx="729">
                  <c:v>214</c:v>
                </c:pt>
                <c:pt idx="730">
                  <c:v>215</c:v>
                </c:pt>
                <c:pt idx="731">
                  <c:v>216</c:v>
                </c:pt>
                <c:pt idx="732">
                  <c:v>217</c:v>
                </c:pt>
                <c:pt idx="733">
                  <c:v>217</c:v>
                </c:pt>
                <c:pt idx="734">
                  <c:v>217</c:v>
                </c:pt>
                <c:pt idx="735">
                  <c:v>217</c:v>
                </c:pt>
                <c:pt idx="736">
                  <c:v>217</c:v>
                </c:pt>
                <c:pt idx="737">
                  <c:v>217</c:v>
                </c:pt>
                <c:pt idx="738">
                  <c:v>217</c:v>
                </c:pt>
                <c:pt idx="739">
                  <c:v>217</c:v>
                </c:pt>
                <c:pt idx="740">
                  <c:v>217</c:v>
                </c:pt>
                <c:pt idx="741">
                  <c:v>217</c:v>
                </c:pt>
                <c:pt idx="742">
                  <c:v>217</c:v>
                </c:pt>
                <c:pt idx="743">
                  <c:v>217</c:v>
                </c:pt>
                <c:pt idx="744">
                  <c:v>217</c:v>
                </c:pt>
                <c:pt idx="745">
                  <c:v>217</c:v>
                </c:pt>
                <c:pt idx="746">
                  <c:v>217</c:v>
                </c:pt>
                <c:pt idx="747">
                  <c:v>217</c:v>
                </c:pt>
                <c:pt idx="748">
                  <c:v>217</c:v>
                </c:pt>
                <c:pt idx="749">
                  <c:v>217</c:v>
                </c:pt>
                <c:pt idx="750">
                  <c:v>217</c:v>
                </c:pt>
                <c:pt idx="751">
                  <c:v>217</c:v>
                </c:pt>
                <c:pt idx="752">
                  <c:v>217</c:v>
                </c:pt>
                <c:pt idx="753">
                  <c:v>217</c:v>
                </c:pt>
                <c:pt idx="754">
                  <c:v>217</c:v>
                </c:pt>
                <c:pt idx="755">
                  <c:v>217</c:v>
                </c:pt>
                <c:pt idx="756">
                  <c:v>217</c:v>
                </c:pt>
                <c:pt idx="757">
                  <c:v>218</c:v>
                </c:pt>
                <c:pt idx="758">
                  <c:v>218</c:v>
                </c:pt>
                <c:pt idx="759">
                  <c:v>218</c:v>
                </c:pt>
                <c:pt idx="760">
                  <c:v>218</c:v>
                </c:pt>
                <c:pt idx="761">
                  <c:v>218</c:v>
                </c:pt>
                <c:pt idx="762">
                  <c:v>218</c:v>
                </c:pt>
                <c:pt idx="763">
                  <c:v>218</c:v>
                </c:pt>
                <c:pt idx="764">
                  <c:v>218</c:v>
                </c:pt>
                <c:pt idx="765">
                  <c:v>218</c:v>
                </c:pt>
                <c:pt idx="766">
                  <c:v>218</c:v>
                </c:pt>
                <c:pt idx="767">
                  <c:v>218</c:v>
                </c:pt>
                <c:pt idx="768">
                  <c:v>218</c:v>
                </c:pt>
                <c:pt idx="769">
                  <c:v>218</c:v>
                </c:pt>
                <c:pt idx="770">
                  <c:v>218</c:v>
                </c:pt>
                <c:pt idx="771">
                  <c:v>218</c:v>
                </c:pt>
                <c:pt idx="772">
                  <c:v>218</c:v>
                </c:pt>
                <c:pt idx="773">
                  <c:v>218</c:v>
                </c:pt>
                <c:pt idx="774">
                  <c:v>218</c:v>
                </c:pt>
                <c:pt idx="775">
                  <c:v>219</c:v>
                </c:pt>
                <c:pt idx="776">
                  <c:v>220</c:v>
                </c:pt>
                <c:pt idx="777">
                  <c:v>220</c:v>
                </c:pt>
                <c:pt idx="778">
                  <c:v>220</c:v>
                </c:pt>
                <c:pt idx="779">
                  <c:v>220</c:v>
                </c:pt>
                <c:pt idx="780">
                  <c:v>220</c:v>
                </c:pt>
                <c:pt idx="781">
                  <c:v>221</c:v>
                </c:pt>
                <c:pt idx="782">
                  <c:v>221</c:v>
                </c:pt>
                <c:pt idx="783">
                  <c:v>221</c:v>
                </c:pt>
                <c:pt idx="784">
                  <c:v>222</c:v>
                </c:pt>
                <c:pt idx="785">
                  <c:v>222</c:v>
                </c:pt>
                <c:pt idx="786">
                  <c:v>222</c:v>
                </c:pt>
                <c:pt idx="787">
                  <c:v>222</c:v>
                </c:pt>
                <c:pt idx="788">
                  <c:v>223</c:v>
                </c:pt>
                <c:pt idx="789">
                  <c:v>223</c:v>
                </c:pt>
                <c:pt idx="790">
                  <c:v>223</c:v>
                </c:pt>
                <c:pt idx="791">
                  <c:v>223</c:v>
                </c:pt>
                <c:pt idx="792">
                  <c:v>223</c:v>
                </c:pt>
                <c:pt idx="793">
                  <c:v>224</c:v>
                </c:pt>
                <c:pt idx="794">
                  <c:v>224</c:v>
                </c:pt>
                <c:pt idx="795">
                  <c:v>224</c:v>
                </c:pt>
                <c:pt idx="796">
                  <c:v>224</c:v>
                </c:pt>
                <c:pt idx="797">
                  <c:v>225</c:v>
                </c:pt>
                <c:pt idx="798">
                  <c:v>226</c:v>
                </c:pt>
                <c:pt idx="799">
                  <c:v>226</c:v>
                </c:pt>
                <c:pt idx="800">
                  <c:v>226</c:v>
                </c:pt>
                <c:pt idx="801">
                  <c:v>226</c:v>
                </c:pt>
                <c:pt idx="802">
                  <c:v>226</c:v>
                </c:pt>
                <c:pt idx="803">
                  <c:v>226</c:v>
                </c:pt>
                <c:pt idx="804">
                  <c:v>226</c:v>
                </c:pt>
                <c:pt idx="805">
                  <c:v>226</c:v>
                </c:pt>
                <c:pt idx="806">
                  <c:v>226</c:v>
                </c:pt>
                <c:pt idx="807">
                  <c:v>227</c:v>
                </c:pt>
                <c:pt idx="808">
                  <c:v>228</c:v>
                </c:pt>
                <c:pt idx="809">
                  <c:v>228</c:v>
                </c:pt>
                <c:pt idx="810">
                  <c:v>228</c:v>
                </c:pt>
                <c:pt idx="811">
                  <c:v>228</c:v>
                </c:pt>
                <c:pt idx="812">
                  <c:v>228</c:v>
                </c:pt>
                <c:pt idx="813">
                  <c:v>228</c:v>
                </c:pt>
                <c:pt idx="814">
                  <c:v>228</c:v>
                </c:pt>
                <c:pt idx="815">
                  <c:v>228</c:v>
                </c:pt>
                <c:pt idx="816">
                  <c:v>229</c:v>
                </c:pt>
                <c:pt idx="817">
                  <c:v>229</c:v>
                </c:pt>
                <c:pt idx="818">
                  <c:v>229</c:v>
                </c:pt>
                <c:pt idx="819">
                  <c:v>229</c:v>
                </c:pt>
                <c:pt idx="820">
                  <c:v>230</c:v>
                </c:pt>
                <c:pt idx="821">
                  <c:v>231</c:v>
                </c:pt>
                <c:pt idx="822">
                  <c:v>231</c:v>
                </c:pt>
                <c:pt idx="823">
                  <c:v>231</c:v>
                </c:pt>
                <c:pt idx="824">
                  <c:v>232</c:v>
                </c:pt>
                <c:pt idx="825">
                  <c:v>232</c:v>
                </c:pt>
                <c:pt idx="826">
                  <c:v>232</c:v>
                </c:pt>
                <c:pt idx="827">
                  <c:v>232</c:v>
                </c:pt>
                <c:pt idx="828">
                  <c:v>232</c:v>
                </c:pt>
                <c:pt idx="829">
                  <c:v>233</c:v>
                </c:pt>
                <c:pt idx="830">
                  <c:v>233</c:v>
                </c:pt>
                <c:pt idx="831">
                  <c:v>234</c:v>
                </c:pt>
                <c:pt idx="832">
                  <c:v>234</c:v>
                </c:pt>
                <c:pt idx="833">
                  <c:v>234</c:v>
                </c:pt>
                <c:pt idx="834">
                  <c:v>235</c:v>
                </c:pt>
                <c:pt idx="835">
                  <c:v>236</c:v>
                </c:pt>
                <c:pt idx="836">
                  <c:v>237</c:v>
                </c:pt>
                <c:pt idx="837">
                  <c:v>238</c:v>
                </c:pt>
                <c:pt idx="838">
                  <c:v>239</c:v>
                </c:pt>
                <c:pt idx="839">
                  <c:v>240</c:v>
                </c:pt>
                <c:pt idx="840">
                  <c:v>241</c:v>
                </c:pt>
                <c:pt idx="841">
                  <c:v>242</c:v>
                </c:pt>
                <c:pt idx="842">
                  <c:v>242</c:v>
                </c:pt>
                <c:pt idx="843">
                  <c:v>242</c:v>
                </c:pt>
                <c:pt idx="844">
                  <c:v>242</c:v>
                </c:pt>
                <c:pt idx="845">
                  <c:v>242</c:v>
                </c:pt>
                <c:pt idx="846">
                  <c:v>242</c:v>
                </c:pt>
                <c:pt idx="847">
                  <c:v>242</c:v>
                </c:pt>
                <c:pt idx="848">
                  <c:v>242</c:v>
                </c:pt>
                <c:pt idx="849">
                  <c:v>242</c:v>
                </c:pt>
                <c:pt idx="850">
                  <c:v>242</c:v>
                </c:pt>
                <c:pt idx="851">
                  <c:v>243</c:v>
                </c:pt>
                <c:pt idx="852">
                  <c:v>243</c:v>
                </c:pt>
                <c:pt idx="853">
                  <c:v>243</c:v>
                </c:pt>
                <c:pt idx="854">
                  <c:v>243</c:v>
                </c:pt>
                <c:pt idx="855">
                  <c:v>244</c:v>
                </c:pt>
                <c:pt idx="856">
                  <c:v>244</c:v>
                </c:pt>
                <c:pt idx="857">
                  <c:v>244</c:v>
                </c:pt>
                <c:pt idx="858">
                  <c:v>245</c:v>
                </c:pt>
                <c:pt idx="859">
                  <c:v>246</c:v>
                </c:pt>
                <c:pt idx="860">
                  <c:v>247</c:v>
                </c:pt>
                <c:pt idx="861">
                  <c:v>247</c:v>
                </c:pt>
                <c:pt idx="862">
                  <c:v>248</c:v>
                </c:pt>
                <c:pt idx="863">
                  <c:v>249</c:v>
                </c:pt>
                <c:pt idx="864">
                  <c:v>250</c:v>
                </c:pt>
                <c:pt idx="865">
                  <c:v>251</c:v>
                </c:pt>
                <c:pt idx="866">
                  <c:v>252</c:v>
                </c:pt>
                <c:pt idx="867">
                  <c:v>252</c:v>
                </c:pt>
                <c:pt idx="868">
                  <c:v>252</c:v>
                </c:pt>
                <c:pt idx="869">
                  <c:v>252</c:v>
                </c:pt>
                <c:pt idx="870">
                  <c:v>252</c:v>
                </c:pt>
                <c:pt idx="871">
                  <c:v>252</c:v>
                </c:pt>
                <c:pt idx="872">
                  <c:v>252</c:v>
                </c:pt>
                <c:pt idx="873">
                  <c:v>252</c:v>
                </c:pt>
                <c:pt idx="874">
                  <c:v>253</c:v>
                </c:pt>
                <c:pt idx="875">
                  <c:v>253</c:v>
                </c:pt>
                <c:pt idx="876">
                  <c:v>254</c:v>
                </c:pt>
                <c:pt idx="877">
                  <c:v>254</c:v>
                </c:pt>
                <c:pt idx="878">
                  <c:v>254</c:v>
                </c:pt>
                <c:pt idx="879">
                  <c:v>254</c:v>
                </c:pt>
                <c:pt idx="880">
                  <c:v>254</c:v>
                </c:pt>
                <c:pt idx="881">
                  <c:v>255</c:v>
                </c:pt>
                <c:pt idx="882">
                  <c:v>256</c:v>
                </c:pt>
                <c:pt idx="883">
                  <c:v>256</c:v>
                </c:pt>
                <c:pt idx="884">
                  <c:v>256</c:v>
                </c:pt>
                <c:pt idx="885">
                  <c:v>256</c:v>
                </c:pt>
                <c:pt idx="886">
                  <c:v>256</c:v>
                </c:pt>
                <c:pt idx="887">
                  <c:v>257</c:v>
                </c:pt>
                <c:pt idx="888">
                  <c:v>257</c:v>
                </c:pt>
                <c:pt idx="889">
                  <c:v>257</c:v>
                </c:pt>
                <c:pt idx="890">
                  <c:v>257</c:v>
                </c:pt>
                <c:pt idx="891">
                  <c:v>257</c:v>
                </c:pt>
                <c:pt idx="892">
                  <c:v>257</c:v>
                </c:pt>
                <c:pt idx="893">
                  <c:v>257</c:v>
                </c:pt>
                <c:pt idx="894">
                  <c:v>257</c:v>
                </c:pt>
                <c:pt idx="895">
                  <c:v>258</c:v>
                </c:pt>
                <c:pt idx="896">
                  <c:v>258</c:v>
                </c:pt>
                <c:pt idx="897">
                  <c:v>258</c:v>
                </c:pt>
                <c:pt idx="898">
                  <c:v>258</c:v>
                </c:pt>
                <c:pt idx="899">
                  <c:v>258</c:v>
                </c:pt>
                <c:pt idx="900">
                  <c:v>259</c:v>
                </c:pt>
                <c:pt idx="901">
                  <c:v>259</c:v>
                </c:pt>
                <c:pt idx="902">
                  <c:v>259</c:v>
                </c:pt>
                <c:pt idx="903">
                  <c:v>259</c:v>
                </c:pt>
                <c:pt idx="904">
                  <c:v>260</c:v>
                </c:pt>
                <c:pt idx="905">
                  <c:v>261</c:v>
                </c:pt>
                <c:pt idx="906">
                  <c:v>261</c:v>
                </c:pt>
                <c:pt idx="907">
                  <c:v>261</c:v>
                </c:pt>
                <c:pt idx="908">
                  <c:v>261</c:v>
                </c:pt>
                <c:pt idx="909">
                  <c:v>261</c:v>
                </c:pt>
                <c:pt idx="910">
                  <c:v>261</c:v>
                </c:pt>
                <c:pt idx="911">
                  <c:v>261</c:v>
                </c:pt>
                <c:pt idx="912">
                  <c:v>261</c:v>
                </c:pt>
                <c:pt idx="913">
                  <c:v>261</c:v>
                </c:pt>
                <c:pt idx="914">
                  <c:v>262</c:v>
                </c:pt>
                <c:pt idx="915">
                  <c:v>263</c:v>
                </c:pt>
                <c:pt idx="916">
                  <c:v>263</c:v>
                </c:pt>
                <c:pt idx="917">
                  <c:v>263</c:v>
                </c:pt>
                <c:pt idx="918">
                  <c:v>264</c:v>
                </c:pt>
                <c:pt idx="919">
                  <c:v>264</c:v>
                </c:pt>
                <c:pt idx="920">
                  <c:v>264</c:v>
                </c:pt>
                <c:pt idx="921">
                  <c:v>264</c:v>
                </c:pt>
                <c:pt idx="922">
                  <c:v>265</c:v>
                </c:pt>
                <c:pt idx="923">
                  <c:v>265</c:v>
                </c:pt>
                <c:pt idx="924">
                  <c:v>266</c:v>
                </c:pt>
                <c:pt idx="925">
                  <c:v>266</c:v>
                </c:pt>
                <c:pt idx="926">
                  <c:v>266</c:v>
                </c:pt>
                <c:pt idx="927">
                  <c:v>266</c:v>
                </c:pt>
                <c:pt idx="928">
                  <c:v>267</c:v>
                </c:pt>
                <c:pt idx="929">
                  <c:v>267</c:v>
                </c:pt>
                <c:pt idx="930">
                  <c:v>268</c:v>
                </c:pt>
                <c:pt idx="931">
                  <c:v>269</c:v>
                </c:pt>
                <c:pt idx="932">
                  <c:v>270</c:v>
                </c:pt>
                <c:pt idx="933">
                  <c:v>271</c:v>
                </c:pt>
                <c:pt idx="934">
                  <c:v>271</c:v>
                </c:pt>
                <c:pt idx="935">
                  <c:v>271</c:v>
                </c:pt>
                <c:pt idx="936">
                  <c:v>272</c:v>
                </c:pt>
                <c:pt idx="937">
                  <c:v>272</c:v>
                </c:pt>
                <c:pt idx="938">
                  <c:v>272</c:v>
                </c:pt>
                <c:pt idx="939">
                  <c:v>273</c:v>
                </c:pt>
                <c:pt idx="940">
                  <c:v>274</c:v>
                </c:pt>
                <c:pt idx="941">
                  <c:v>275</c:v>
                </c:pt>
                <c:pt idx="942">
                  <c:v>276</c:v>
                </c:pt>
                <c:pt idx="943">
                  <c:v>277</c:v>
                </c:pt>
                <c:pt idx="944">
                  <c:v>277</c:v>
                </c:pt>
                <c:pt idx="945">
                  <c:v>277</c:v>
                </c:pt>
                <c:pt idx="946">
                  <c:v>277</c:v>
                </c:pt>
                <c:pt idx="947">
                  <c:v>278</c:v>
                </c:pt>
                <c:pt idx="948">
                  <c:v>278</c:v>
                </c:pt>
                <c:pt idx="949">
                  <c:v>278</c:v>
                </c:pt>
                <c:pt idx="950">
                  <c:v>278</c:v>
                </c:pt>
                <c:pt idx="951">
                  <c:v>278</c:v>
                </c:pt>
                <c:pt idx="952">
                  <c:v>278</c:v>
                </c:pt>
                <c:pt idx="953">
                  <c:v>278</c:v>
                </c:pt>
                <c:pt idx="954">
                  <c:v>279</c:v>
                </c:pt>
                <c:pt idx="955">
                  <c:v>279</c:v>
                </c:pt>
                <c:pt idx="956">
                  <c:v>279</c:v>
                </c:pt>
                <c:pt idx="957">
                  <c:v>279</c:v>
                </c:pt>
                <c:pt idx="958">
                  <c:v>280</c:v>
                </c:pt>
                <c:pt idx="959">
                  <c:v>281</c:v>
                </c:pt>
                <c:pt idx="960">
                  <c:v>281</c:v>
                </c:pt>
                <c:pt idx="961">
                  <c:v>281</c:v>
                </c:pt>
                <c:pt idx="962">
                  <c:v>281</c:v>
                </c:pt>
                <c:pt idx="963">
                  <c:v>281</c:v>
                </c:pt>
                <c:pt idx="964">
                  <c:v>281</c:v>
                </c:pt>
                <c:pt idx="965">
                  <c:v>281</c:v>
                </c:pt>
                <c:pt idx="966">
                  <c:v>282</c:v>
                </c:pt>
                <c:pt idx="967">
                  <c:v>282</c:v>
                </c:pt>
                <c:pt idx="968">
                  <c:v>283</c:v>
                </c:pt>
                <c:pt idx="969">
                  <c:v>283</c:v>
                </c:pt>
                <c:pt idx="970">
                  <c:v>284</c:v>
                </c:pt>
                <c:pt idx="971">
                  <c:v>285</c:v>
                </c:pt>
                <c:pt idx="972">
                  <c:v>285</c:v>
                </c:pt>
                <c:pt idx="973">
                  <c:v>285</c:v>
                </c:pt>
                <c:pt idx="974">
                  <c:v>285</c:v>
                </c:pt>
                <c:pt idx="975">
                  <c:v>285</c:v>
                </c:pt>
                <c:pt idx="976">
                  <c:v>286</c:v>
                </c:pt>
                <c:pt idx="977">
                  <c:v>287</c:v>
                </c:pt>
                <c:pt idx="978">
                  <c:v>287</c:v>
                </c:pt>
                <c:pt idx="979">
                  <c:v>287</c:v>
                </c:pt>
                <c:pt idx="980">
                  <c:v>287</c:v>
                </c:pt>
                <c:pt idx="981">
                  <c:v>287</c:v>
                </c:pt>
                <c:pt idx="982">
                  <c:v>287</c:v>
                </c:pt>
                <c:pt idx="983">
                  <c:v>287</c:v>
                </c:pt>
                <c:pt idx="984">
                  <c:v>287</c:v>
                </c:pt>
                <c:pt idx="985">
                  <c:v>287</c:v>
                </c:pt>
                <c:pt idx="986">
                  <c:v>288</c:v>
                </c:pt>
                <c:pt idx="987">
                  <c:v>289</c:v>
                </c:pt>
                <c:pt idx="988">
                  <c:v>289</c:v>
                </c:pt>
                <c:pt idx="989">
                  <c:v>289</c:v>
                </c:pt>
                <c:pt idx="990">
                  <c:v>289</c:v>
                </c:pt>
                <c:pt idx="991">
                  <c:v>289</c:v>
                </c:pt>
                <c:pt idx="992">
                  <c:v>289</c:v>
                </c:pt>
                <c:pt idx="993">
                  <c:v>289</c:v>
                </c:pt>
                <c:pt idx="994">
                  <c:v>289</c:v>
                </c:pt>
                <c:pt idx="995">
                  <c:v>289</c:v>
                </c:pt>
                <c:pt idx="996">
                  <c:v>289</c:v>
                </c:pt>
                <c:pt idx="997">
                  <c:v>289</c:v>
                </c:pt>
                <c:pt idx="998">
                  <c:v>290</c:v>
                </c:pt>
                <c:pt idx="999">
                  <c:v>290</c:v>
                </c:pt>
                <c:pt idx="1000">
                  <c:v>290</c:v>
                </c:pt>
                <c:pt idx="1001">
                  <c:v>290</c:v>
                </c:pt>
                <c:pt idx="1002">
                  <c:v>290</c:v>
                </c:pt>
                <c:pt idx="1003">
                  <c:v>290</c:v>
                </c:pt>
                <c:pt idx="1004">
                  <c:v>290</c:v>
                </c:pt>
                <c:pt idx="1005">
                  <c:v>290</c:v>
                </c:pt>
                <c:pt idx="1006">
                  <c:v>290</c:v>
                </c:pt>
                <c:pt idx="1007">
                  <c:v>290</c:v>
                </c:pt>
                <c:pt idx="1008">
                  <c:v>290</c:v>
                </c:pt>
                <c:pt idx="1009">
                  <c:v>291</c:v>
                </c:pt>
                <c:pt idx="1010">
                  <c:v>291</c:v>
                </c:pt>
                <c:pt idx="1011">
                  <c:v>291</c:v>
                </c:pt>
                <c:pt idx="1012">
                  <c:v>291</c:v>
                </c:pt>
                <c:pt idx="1013">
                  <c:v>292</c:v>
                </c:pt>
                <c:pt idx="1014">
                  <c:v>292</c:v>
                </c:pt>
                <c:pt idx="1015">
                  <c:v>292</c:v>
                </c:pt>
                <c:pt idx="1016">
                  <c:v>292</c:v>
                </c:pt>
                <c:pt idx="1017">
                  <c:v>292</c:v>
                </c:pt>
                <c:pt idx="1018">
                  <c:v>292</c:v>
                </c:pt>
                <c:pt idx="1019">
                  <c:v>292</c:v>
                </c:pt>
                <c:pt idx="1020">
                  <c:v>292</c:v>
                </c:pt>
                <c:pt idx="1021">
                  <c:v>292</c:v>
                </c:pt>
                <c:pt idx="1022">
                  <c:v>292</c:v>
                </c:pt>
                <c:pt idx="1023">
                  <c:v>292</c:v>
                </c:pt>
                <c:pt idx="1024">
                  <c:v>293</c:v>
                </c:pt>
                <c:pt idx="1025">
                  <c:v>293</c:v>
                </c:pt>
                <c:pt idx="1026">
                  <c:v>293</c:v>
                </c:pt>
                <c:pt idx="1027">
                  <c:v>294</c:v>
                </c:pt>
                <c:pt idx="1028">
                  <c:v>294</c:v>
                </c:pt>
                <c:pt idx="1029">
                  <c:v>294</c:v>
                </c:pt>
                <c:pt idx="1030">
                  <c:v>294</c:v>
                </c:pt>
                <c:pt idx="1031">
                  <c:v>294</c:v>
                </c:pt>
                <c:pt idx="1032">
                  <c:v>294</c:v>
                </c:pt>
                <c:pt idx="1033">
                  <c:v>294</c:v>
                </c:pt>
                <c:pt idx="1034">
                  <c:v>294</c:v>
                </c:pt>
                <c:pt idx="1035">
                  <c:v>294</c:v>
                </c:pt>
                <c:pt idx="1036">
                  <c:v>294</c:v>
                </c:pt>
                <c:pt idx="1037">
                  <c:v>294</c:v>
                </c:pt>
                <c:pt idx="1038">
                  <c:v>295</c:v>
                </c:pt>
                <c:pt idx="1039">
                  <c:v>296</c:v>
                </c:pt>
                <c:pt idx="1040">
                  <c:v>296</c:v>
                </c:pt>
                <c:pt idx="1041">
                  <c:v>297</c:v>
                </c:pt>
                <c:pt idx="1042">
                  <c:v>298</c:v>
                </c:pt>
                <c:pt idx="1043">
                  <c:v>298</c:v>
                </c:pt>
                <c:pt idx="1044">
                  <c:v>298</c:v>
                </c:pt>
                <c:pt idx="1045">
                  <c:v>298</c:v>
                </c:pt>
                <c:pt idx="1046">
                  <c:v>298</c:v>
                </c:pt>
                <c:pt idx="1047">
                  <c:v>298</c:v>
                </c:pt>
                <c:pt idx="1048">
                  <c:v>298</c:v>
                </c:pt>
                <c:pt idx="1049">
                  <c:v>298</c:v>
                </c:pt>
                <c:pt idx="1050">
                  <c:v>298</c:v>
                </c:pt>
                <c:pt idx="1051">
                  <c:v>298</c:v>
                </c:pt>
                <c:pt idx="1052">
                  <c:v>298</c:v>
                </c:pt>
                <c:pt idx="1053">
                  <c:v>298</c:v>
                </c:pt>
                <c:pt idx="1054">
                  <c:v>298</c:v>
                </c:pt>
                <c:pt idx="1055">
                  <c:v>298</c:v>
                </c:pt>
                <c:pt idx="1056">
                  <c:v>298</c:v>
                </c:pt>
                <c:pt idx="1057">
                  <c:v>298</c:v>
                </c:pt>
                <c:pt idx="1058">
                  <c:v>298</c:v>
                </c:pt>
                <c:pt idx="1059">
                  <c:v>298</c:v>
                </c:pt>
                <c:pt idx="1060">
                  <c:v>298</c:v>
                </c:pt>
                <c:pt idx="1061">
                  <c:v>298</c:v>
                </c:pt>
                <c:pt idx="1062">
                  <c:v>298</c:v>
                </c:pt>
                <c:pt idx="1063">
                  <c:v>298</c:v>
                </c:pt>
                <c:pt idx="1064">
                  <c:v>298</c:v>
                </c:pt>
                <c:pt idx="1065">
                  <c:v>298</c:v>
                </c:pt>
                <c:pt idx="1066">
                  <c:v>298</c:v>
                </c:pt>
                <c:pt idx="1067">
                  <c:v>298</c:v>
                </c:pt>
                <c:pt idx="1068">
                  <c:v>299</c:v>
                </c:pt>
                <c:pt idx="1069">
                  <c:v>299</c:v>
                </c:pt>
                <c:pt idx="1070">
                  <c:v>300</c:v>
                </c:pt>
                <c:pt idx="1071">
                  <c:v>300</c:v>
                </c:pt>
                <c:pt idx="1072">
                  <c:v>301</c:v>
                </c:pt>
                <c:pt idx="1073">
                  <c:v>302</c:v>
                </c:pt>
                <c:pt idx="1074">
                  <c:v>302</c:v>
                </c:pt>
                <c:pt idx="1075">
                  <c:v>302</c:v>
                </c:pt>
                <c:pt idx="1076">
                  <c:v>303</c:v>
                </c:pt>
                <c:pt idx="1077">
                  <c:v>304</c:v>
                </c:pt>
                <c:pt idx="1078">
                  <c:v>304</c:v>
                </c:pt>
                <c:pt idx="1079">
                  <c:v>304</c:v>
                </c:pt>
                <c:pt idx="1080">
                  <c:v>304</c:v>
                </c:pt>
                <c:pt idx="1081">
                  <c:v>304</c:v>
                </c:pt>
                <c:pt idx="1082">
                  <c:v>304</c:v>
                </c:pt>
                <c:pt idx="1083">
                  <c:v>304</c:v>
                </c:pt>
                <c:pt idx="1084">
                  <c:v>304</c:v>
                </c:pt>
                <c:pt idx="1085">
                  <c:v>304</c:v>
                </c:pt>
                <c:pt idx="1086">
                  <c:v>304</c:v>
                </c:pt>
                <c:pt idx="1087">
                  <c:v>304</c:v>
                </c:pt>
                <c:pt idx="1088">
                  <c:v>304</c:v>
                </c:pt>
                <c:pt idx="1089">
                  <c:v>304</c:v>
                </c:pt>
                <c:pt idx="1090">
                  <c:v>304</c:v>
                </c:pt>
                <c:pt idx="1091">
                  <c:v>304</c:v>
                </c:pt>
                <c:pt idx="1092">
                  <c:v>304</c:v>
                </c:pt>
                <c:pt idx="1093">
                  <c:v>304</c:v>
                </c:pt>
                <c:pt idx="1094">
                  <c:v>304</c:v>
                </c:pt>
                <c:pt idx="1095">
                  <c:v>304</c:v>
                </c:pt>
                <c:pt idx="1096">
                  <c:v>304</c:v>
                </c:pt>
                <c:pt idx="1097">
                  <c:v>305</c:v>
                </c:pt>
                <c:pt idx="1098">
                  <c:v>306</c:v>
                </c:pt>
                <c:pt idx="1099">
                  <c:v>306</c:v>
                </c:pt>
                <c:pt idx="1100">
                  <c:v>306</c:v>
                </c:pt>
                <c:pt idx="1101">
                  <c:v>306</c:v>
                </c:pt>
                <c:pt idx="1102">
                  <c:v>306</c:v>
                </c:pt>
                <c:pt idx="1103">
                  <c:v>306</c:v>
                </c:pt>
                <c:pt idx="1104">
                  <c:v>307</c:v>
                </c:pt>
                <c:pt idx="1105">
                  <c:v>307</c:v>
                </c:pt>
                <c:pt idx="1106">
                  <c:v>307</c:v>
                </c:pt>
                <c:pt idx="1107">
                  <c:v>307</c:v>
                </c:pt>
                <c:pt idx="1108">
                  <c:v>307</c:v>
                </c:pt>
                <c:pt idx="1109">
                  <c:v>307</c:v>
                </c:pt>
                <c:pt idx="1110">
                  <c:v>307</c:v>
                </c:pt>
                <c:pt idx="1111">
                  <c:v>307</c:v>
                </c:pt>
                <c:pt idx="1112">
                  <c:v>307</c:v>
                </c:pt>
                <c:pt idx="1113">
                  <c:v>308</c:v>
                </c:pt>
                <c:pt idx="1114">
                  <c:v>309</c:v>
                </c:pt>
                <c:pt idx="1115">
                  <c:v>309</c:v>
                </c:pt>
                <c:pt idx="1116">
                  <c:v>309</c:v>
                </c:pt>
                <c:pt idx="1117">
                  <c:v>309</c:v>
                </c:pt>
                <c:pt idx="1118">
                  <c:v>309</c:v>
                </c:pt>
                <c:pt idx="1119">
                  <c:v>309</c:v>
                </c:pt>
                <c:pt idx="1120">
                  <c:v>310</c:v>
                </c:pt>
                <c:pt idx="1121">
                  <c:v>310</c:v>
                </c:pt>
                <c:pt idx="1122">
                  <c:v>311</c:v>
                </c:pt>
                <c:pt idx="1123">
                  <c:v>312</c:v>
                </c:pt>
                <c:pt idx="1124">
                  <c:v>312</c:v>
                </c:pt>
                <c:pt idx="1125">
                  <c:v>313</c:v>
                </c:pt>
                <c:pt idx="1126">
                  <c:v>313</c:v>
                </c:pt>
                <c:pt idx="1127">
                  <c:v>313</c:v>
                </c:pt>
                <c:pt idx="1128">
                  <c:v>313</c:v>
                </c:pt>
                <c:pt idx="1129">
                  <c:v>313</c:v>
                </c:pt>
                <c:pt idx="1130">
                  <c:v>313</c:v>
                </c:pt>
                <c:pt idx="1131">
                  <c:v>313</c:v>
                </c:pt>
                <c:pt idx="1132">
                  <c:v>313</c:v>
                </c:pt>
                <c:pt idx="1133">
                  <c:v>313</c:v>
                </c:pt>
                <c:pt idx="1134">
                  <c:v>314</c:v>
                </c:pt>
                <c:pt idx="1135">
                  <c:v>314</c:v>
                </c:pt>
                <c:pt idx="1136">
                  <c:v>314</c:v>
                </c:pt>
                <c:pt idx="1137">
                  <c:v>314</c:v>
                </c:pt>
                <c:pt idx="1138">
                  <c:v>314</c:v>
                </c:pt>
                <c:pt idx="1139">
                  <c:v>314</c:v>
                </c:pt>
                <c:pt idx="1140">
                  <c:v>314</c:v>
                </c:pt>
                <c:pt idx="1141">
                  <c:v>314</c:v>
                </c:pt>
                <c:pt idx="1142">
                  <c:v>314</c:v>
                </c:pt>
                <c:pt idx="1143">
                  <c:v>315</c:v>
                </c:pt>
                <c:pt idx="1144">
                  <c:v>315</c:v>
                </c:pt>
                <c:pt idx="1145">
                  <c:v>315</c:v>
                </c:pt>
                <c:pt idx="1146">
                  <c:v>316</c:v>
                </c:pt>
                <c:pt idx="1147">
                  <c:v>316</c:v>
                </c:pt>
                <c:pt idx="1148">
                  <c:v>316</c:v>
                </c:pt>
                <c:pt idx="1149">
                  <c:v>316</c:v>
                </c:pt>
                <c:pt idx="1150">
                  <c:v>317</c:v>
                </c:pt>
                <c:pt idx="1151">
                  <c:v>318</c:v>
                </c:pt>
                <c:pt idx="1152">
                  <c:v>318</c:v>
                </c:pt>
                <c:pt idx="1153">
                  <c:v>319</c:v>
                </c:pt>
                <c:pt idx="1154">
                  <c:v>320</c:v>
                </c:pt>
                <c:pt idx="1155">
                  <c:v>320</c:v>
                </c:pt>
                <c:pt idx="1156">
                  <c:v>320</c:v>
                </c:pt>
                <c:pt idx="1157">
                  <c:v>320</c:v>
                </c:pt>
                <c:pt idx="1158">
                  <c:v>320</c:v>
                </c:pt>
                <c:pt idx="1159">
                  <c:v>320</c:v>
                </c:pt>
                <c:pt idx="1160">
                  <c:v>320</c:v>
                </c:pt>
                <c:pt idx="1161">
                  <c:v>321</c:v>
                </c:pt>
                <c:pt idx="1162">
                  <c:v>322</c:v>
                </c:pt>
                <c:pt idx="1163">
                  <c:v>323</c:v>
                </c:pt>
                <c:pt idx="1164">
                  <c:v>324</c:v>
                </c:pt>
                <c:pt idx="1165">
                  <c:v>324</c:v>
                </c:pt>
                <c:pt idx="1166">
                  <c:v>324</c:v>
                </c:pt>
                <c:pt idx="1167">
                  <c:v>324</c:v>
                </c:pt>
                <c:pt idx="1168">
                  <c:v>324</c:v>
                </c:pt>
                <c:pt idx="1169">
                  <c:v>324</c:v>
                </c:pt>
                <c:pt idx="1170">
                  <c:v>324</c:v>
                </c:pt>
                <c:pt idx="1171">
                  <c:v>324</c:v>
                </c:pt>
                <c:pt idx="1172">
                  <c:v>324</c:v>
                </c:pt>
                <c:pt idx="1173">
                  <c:v>324</c:v>
                </c:pt>
                <c:pt idx="1174">
                  <c:v>324</c:v>
                </c:pt>
                <c:pt idx="1175">
                  <c:v>324</c:v>
                </c:pt>
                <c:pt idx="1176">
                  <c:v>324</c:v>
                </c:pt>
                <c:pt idx="1177">
                  <c:v>324</c:v>
                </c:pt>
                <c:pt idx="1178">
                  <c:v>325</c:v>
                </c:pt>
                <c:pt idx="1179">
                  <c:v>325</c:v>
                </c:pt>
                <c:pt idx="1180">
                  <c:v>326</c:v>
                </c:pt>
                <c:pt idx="1181">
                  <c:v>327</c:v>
                </c:pt>
                <c:pt idx="1182">
                  <c:v>328</c:v>
                </c:pt>
                <c:pt idx="1183">
                  <c:v>328</c:v>
                </c:pt>
                <c:pt idx="1184">
                  <c:v>328</c:v>
                </c:pt>
                <c:pt idx="1185">
                  <c:v>329</c:v>
                </c:pt>
                <c:pt idx="1186">
                  <c:v>330</c:v>
                </c:pt>
                <c:pt idx="1187">
                  <c:v>331</c:v>
                </c:pt>
                <c:pt idx="1188">
                  <c:v>331</c:v>
                </c:pt>
                <c:pt idx="1189">
                  <c:v>331</c:v>
                </c:pt>
                <c:pt idx="1190">
                  <c:v>332</c:v>
                </c:pt>
                <c:pt idx="1191">
                  <c:v>332</c:v>
                </c:pt>
                <c:pt idx="1192">
                  <c:v>332</c:v>
                </c:pt>
                <c:pt idx="1193">
                  <c:v>332</c:v>
                </c:pt>
                <c:pt idx="1194">
                  <c:v>332</c:v>
                </c:pt>
                <c:pt idx="1195">
                  <c:v>332</c:v>
                </c:pt>
                <c:pt idx="1196">
                  <c:v>332</c:v>
                </c:pt>
                <c:pt idx="1197">
                  <c:v>332</c:v>
                </c:pt>
                <c:pt idx="1198">
                  <c:v>332</c:v>
                </c:pt>
                <c:pt idx="1199">
                  <c:v>332</c:v>
                </c:pt>
                <c:pt idx="1200">
                  <c:v>332</c:v>
                </c:pt>
                <c:pt idx="1201">
                  <c:v>332</c:v>
                </c:pt>
                <c:pt idx="1202">
                  <c:v>332</c:v>
                </c:pt>
                <c:pt idx="1203">
                  <c:v>333</c:v>
                </c:pt>
                <c:pt idx="1204">
                  <c:v>333</c:v>
                </c:pt>
                <c:pt idx="1205">
                  <c:v>333</c:v>
                </c:pt>
                <c:pt idx="1206">
                  <c:v>334</c:v>
                </c:pt>
                <c:pt idx="1207">
                  <c:v>334</c:v>
                </c:pt>
                <c:pt idx="1208">
                  <c:v>334</c:v>
                </c:pt>
                <c:pt idx="1209">
                  <c:v>334</c:v>
                </c:pt>
                <c:pt idx="1210">
                  <c:v>334</c:v>
                </c:pt>
                <c:pt idx="1211">
                  <c:v>334</c:v>
                </c:pt>
                <c:pt idx="1212">
                  <c:v>334</c:v>
                </c:pt>
                <c:pt idx="1213">
                  <c:v>335</c:v>
                </c:pt>
                <c:pt idx="1214">
                  <c:v>335</c:v>
                </c:pt>
                <c:pt idx="1215">
                  <c:v>336</c:v>
                </c:pt>
                <c:pt idx="1216">
                  <c:v>336</c:v>
                </c:pt>
                <c:pt idx="1217">
                  <c:v>336</c:v>
                </c:pt>
                <c:pt idx="1218">
                  <c:v>337</c:v>
                </c:pt>
                <c:pt idx="1219">
                  <c:v>337</c:v>
                </c:pt>
                <c:pt idx="1220">
                  <c:v>337</c:v>
                </c:pt>
                <c:pt idx="1221">
                  <c:v>337</c:v>
                </c:pt>
                <c:pt idx="1222">
                  <c:v>337</c:v>
                </c:pt>
                <c:pt idx="1223">
                  <c:v>337</c:v>
                </c:pt>
                <c:pt idx="1224">
                  <c:v>337</c:v>
                </c:pt>
                <c:pt idx="1225">
                  <c:v>337</c:v>
                </c:pt>
                <c:pt idx="1226">
                  <c:v>338</c:v>
                </c:pt>
                <c:pt idx="1227">
                  <c:v>339</c:v>
                </c:pt>
                <c:pt idx="1228">
                  <c:v>339</c:v>
                </c:pt>
                <c:pt idx="1229">
                  <c:v>339</c:v>
                </c:pt>
                <c:pt idx="1230">
                  <c:v>339</c:v>
                </c:pt>
                <c:pt idx="1231">
                  <c:v>340</c:v>
                </c:pt>
                <c:pt idx="1232">
                  <c:v>340</c:v>
                </c:pt>
                <c:pt idx="1233">
                  <c:v>340</c:v>
                </c:pt>
                <c:pt idx="1234">
                  <c:v>341</c:v>
                </c:pt>
                <c:pt idx="1235">
                  <c:v>342</c:v>
                </c:pt>
                <c:pt idx="1236">
                  <c:v>342</c:v>
                </c:pt>
                <c:pt idx="1237">
                  <c:v>342</c:v>
                </c:pt>
                <c:pt idx="1238">
                  <c:v>342</c:v>
                </c:pt>
                <c:pt idx="1239">
                  <c:v>343</c:v>
                </c:pt>
                <c:pt idx="1240">
                  <c:v>343</c:v>
                </c:pt>
                <c:pt idx="1241">
                  <c:v>343</c:v>
                </c:pt>
                <c:pt idx="1242">
                  <c:v>344</c:v>
                </c:pt>
                <c:pt idx="1243">
                  <c:v>344</c:v>
                </c:pt>
                <c:pt idx="1244">
                  <c:v>344</c:v>
                </c:pt>
                <c:pt idx="1245">
                  <c:v>344</c:v>
                </c:pt>
                <c:pt idx="1246">
                  <c:v>344</c:v>
                </c:pt>
                <c:pt idx="1247">
                  <c:v>344</c:v>
                </c:pt>
                <c:pt idx="1248">
                  <c:v>345</c:v>
                </c:pt>
                <c:pt idx="1249">
                  <c:v>346</c:v>
                </c:pt>
                <c:pt idx="1250">
                  <c:v>346</c:v>
                </c:pt>
                <c:pt idx="1251">
                  <c:v>346</c:v>
                </c:pt>
                <c:pt idx="1252">
                  <c:v>346</c:v>
                </c:pt>
                <c:pt idx="1253">
                  <c:v>346</c:v>
                </c:pt>
                <c:pt idx="1254">
                  <c:v>346</c:v>
                </c:pt>
                <c:pt idx="1255">
                  <c:v>346</c:v>
                </c:pt>
                <c:pt idx="1256">
                  <c:v>347</c:v>
                </c:pt>
                <c:pt idx="1257">
                  <c:v>347</c:v>
                </c:pt>
                <c:pt idx="1258">
                  <c:v>347</c:v>
                </c:pt>
                <c:pt idx="1259">
                  <c:v>347</c:v>
                </c:pt>
                <c:pt idx="1260">
                  <c:v>347</c:v>
                </c:pt>
                <c:pt idx="1261">
                  <c:v>347</c:v>
                </c:pt>
                <c:pt idx="1262">
                  <c:v>347</c:v>
                </c:pt>
                <c:pt idx="1263">
                  <c:v>347</c:v>
                </c:pt>
                <c:pt idx="1264">
                  <c:v>348</c:v>
                </c:pt>
                <c:pt idx="1265">
                  <c:v>348</c:v>
                </c:pt>
                <c:pt idx="1266">
                  <c:v>349</c:v>
                </c:pt>
                <c:pt idx="1267">
                  <c:v>350</c:v>
                </c:pt>
                <c:pt idx="1268">
                  <c:v>350</c:v>
                </c:pt>
                <c:pt idx="1269">
                  <c:v>350</c:v>
                </c:pt>
                <c:pt idx="1270">
                  <c:v>350</c:v>
                </c:pt>
                <c:pt idx="1271">
                  <c:v>350</c:v>
                </c:pt>
                <c:pt idx="1272">
                  <c:v>350</c:v>
                </c:pt>
                <c:pt idx="1273">
                  <c:v>350</c:v>
                </c:pt>
                <c:pt idx="1274">
                  <c:v>351</c:v>
                </c:pt>
                <c:pt idx="1275">
                  <c:v>352</c:v>
                </c:pt>
                <c:pt idx="1276">
                  <c:v>353</c:v>
                </c:pt>
                <c:pt idx="1277">
                  <c:v>353</c:v>
                </c:pt>
                <c:pt idx="1278">
                  <c:v>354</c:v>
                </c:pt>
                <c:pt idx="1279">
                  <c:v>355</c:v>
                </c:pt>
                <c:pt idx="1280">
                  <c:v>356</c:v>
                </c:pt>
                <c:pt idx="1281">
                  <c:v>356</c:v>
                </c:pt>
                <c:pt idx="1282">
                  <c:v>356</c:v>
                </c:pt>
                <c:pt idx="1283">
                  <c:v>356</c:v>
                </c:pt>
                <c:pt idx="1284">
                  <c:v>356</c:v>
                </c:pt>
                <c:pt idx="1285">
                  <c:v>356</c:v>
                </c:pt>
                <c:pt idx="1286">
                  <c:v>356</c:v>
                </c:pt>
                <c:pt idx="1287">
                  <c:v>356</c:v>
                </c:pt>
                <c:pt idx="1288">
                  <c:v>356</c:v>
                </c:pt>
                <c:pt idx="1289">
                  <c:v>356</c:v>
                </c:pt>
                <c:pt idx="1290">
                  <c:v>356</c:v>
                </c:pt>
                <c:pt idx="1291">
                  <c:v>356</c:v>
                </c:pt>
                <c:pt idx="1292">
                  <c:v>356</c:v>
                </c:pt>
                <c:pt idx="1293">
                  <c:v>356</c:v>
                </c:pt>
                <c:pt idx="1294">
                  <c:v>356</c:v>
                </c:pt>
                <c:pt idx="1295">
                  <c:v>356</c:v>
                </c:pt>
                <c:pt idx="1296">
                  <c:v>357</c:v>
                </c:pt>
                <c:pt idx="1297">
                  <c:v>358</c:v>
                </c:pt>
                <c:pt idx="1298">
                  <c:v>359</c:v>
                </c:pt>
                <c:pt idx="1299">
                  <c:v>360</c:v>
                </c:pt>
                <c:pt idx="1300">
                  <c:v>361</c:v>
                </c:pt>
                <c:pt idx="1301">
                  <c:v>362</c:v>
                </c:pt>
                <c:pt idx="1302">
                  <c:v>362</c:v>
                </c:pt>
                <c:pt idx="1303">
                  <c:v>362</c:v>
                </c:pt>
                <c:pt idx="1304">
                  <c:v>362</c:v>
                </c:pt>
                <c:pt idx="1305">
                  <c:v>362</c:v>
                </c:pt>
                <c:pt idx="1306">
                  <c:v>362</c:v>
                </c:pt>
                <c:pt idx="1307">
                  <c:v>362</c:v>
                </c:pt>
                <c:pt idx="1308">
                  <c:v>363</c:v>
                </c:pt>
                <c:pt idx="1309">
                  <c:v>363</c:v>
                </c:pt>
                <c:pt idx="1310">
                  <c:v>363</c:v>
                </c:pt>
                <c:pt idx="1311">
                  <c:v>363</c:v>
                </c:pt>
                <c:pt idx="1312">
                  <c:v>363</c:v>
                </c:pt>
                <c:pt idx="1313">
                  <c:v>363</c:v>
                </c:pt>
                <c:pt idx="1314">
                  <c:v>363</c:v>
                </c:pt>
                <c:pt idx="1315">
                  <c:v>363</c:v>
                </c:pt>
                <c:pt idx="1316">
                  <c:v>363</c:v>
                </c:pt>
                <c:pt idx="1317">
                  <c:v>363</c:v>
                </c:pt>
                <c:pt idx="1318">
                  <c:v>364</c:v>
                </c:pt>
                <c:pt idx="1319">
                  <c:v>364</c:v>
                </c:pt>
                <c:pt idx="1320">
                  <c:v>365</c:v>
                </c:pt>
                <c:pt idx="1321">
                  <c:v>365</c:v>
                </c:pt>
                <c:pt idx="1322">
                  <c:v>365</c:v>
                </c:pt>
                <c:pt idx="1323">
                  <c:v>365</c:v>
                </c:pt>
                <c:pt idx="1324">
                  <c:v>365</c:v>
                </c:pt>
                <c:pt idx="1325">
                  <c:v>365</c:v>
                </c:pt>
                <c:pt idx="1326">
                  <c:v>365</c:v>
                </c:pt>
                <c:pt idx="1327">
                  <c:v>365</c:v>
                </c:pt>
                <c:pt idx="1328">
                  <c:v>365</c:v>
                </c:pt>
                <c:pt idx="1329">
                  <c:v>365</c:v>
                </c:pt>
                <c:pt idx="1330">
                  <c:v>365</c:v>
                </c:pt>
                <c:pt idx="1331">
                  <c:v>365</c:v>
                </c:pt>
                <c:pt idx="1332">
                  <c:v>365</c:v>
                </c:pt>
                <c:pt idx="1333">
                  <c:v>365</c:v>
                </c:pt>
                <c:pt idx="1334">
                  <c:v>365</c:v>
                </c:pt>
                <c:pt idx="1335">
                  <c:v>365</c:v>
                </c:pt>
                <c:pt idx="1336">
                  <c:v>365</c:v>
                </c:pt>
                <c:pt idx="1337">
                  <c:v>366</c:v>
                </c:pt>
                <c:pt idx="1338">
                  <c:v>366</c:v>
                </c:pt>
                <c:pt idx="1339">
                  <c:v>366</c:v>
                </c:pt>
                <c:pt idx="1340">
                  <c:v>366</c:v>
                </c:pt>
                <c:pt idx="1341">
                  <c:v>366</c:v>
                </c:pt>
                <c:pt idx="1342">
                  <c:v>366</c:v>
                </c:pt>
                <c:pt idx="1343">
                  <c:v>366</c:v>
                </c:pt>
                <c:pt idx="1344">
                  <c:v>366</c:v>
                </c:pt>
                <c:pt idx="1345">
                  <c:v>367</c:v>
                </c:pt>
                <c:pt idx="1346">
                  <c:v>368</c:v>
                </c:pt>
                <c:pt idx="1347">
                  <c:v>369</c:v>
                </c:pt>
                <c:pt idx="1348">
                  <c:v>370</c:v>
                </c:pt>
                <c:pt idx="1349">
                  <c:v>371</c:v>
                </c:pt>
                <c:pt idx="1350">
                  <c:v>371</c:v>
                </c:pt>
                <c:pt idx="1351">
                  <c:v>371</c:v>
                </c:pt>
                <c:pt idx="1352">
                  <c:v>371</c:v>
                </c:pt>
                <c:pt idx="1353">
                  <c:v>371</c:v>
                </c:pt>
                <c:pt idx="1354">
                  <c:v>371</c:v>
                </c:pt>
                <c:pt idx="1355">
                  <c:v>371</c:v>
                </c:pt>
                <c:pt idx="1356">
                  <c:v>371</c:v>
                </c:pt>
                <c:pt idx="1357">
                  <c:v>371</c:v>
                </c:pt>
                <c:pt idx="1358">
                  <c:v>371</c:v>
                </c:pt>
                <c:pt idx="1359">
                  <c:v>371</c:v>
                </c:pt>
                <c:pt idx="1360">
                  <c:v>371</c:v>
                </c:pt>
                <c:pt idx="1361">
                  <c:v>371</c:v>
                </c:pt>
                <c:pt idx="1362">
                  <c:v>371</c:v>
                </c:pt>
                <c:pt idx="1363">
                  <c:v>371</c:v>
                </c:pt>
                <c:pt idx="1364">
                  <c:v>371</c:v>
                </c:pt>
                <c:pt idx="1365">
                  <c:v>371</c:v>
                </c:pt>
                <c:pt idx="1366">
                  <c:v>372</c:v>
                </c:pt>
                <c:pt idx="1367">
                  <c:v>372</c:v>
                </c:pt>
                <c:pt idx="1368">
                  <c:v>372</c:v>
                </c:pt>
                <c:pt idx="1369">
                  <c:v>372</c:v>
                </c:pt>
                <c:pt idx="1370">
                  <c:v>372</c:v>
                </c:pt>
                <c:pt idx="1371">
                  <c:v>372</c:v>
                </c:pt>
                <c:pt idx="1372">
                  <c:v>372</c:v>
                </c:pt>
                <c:pt idx="1373">
                  <c:v>372</c:v>
                </c:pt>
                <c:pt idx="1374">
                  <c:v>372</c:v>
                </c:pt>
                <c:pt idx="1375">
                  <c:v>373</c:v>
                </c:pt>
                <c:pt idx="1376">
                  <c:v>373</c:v>
                </c:pt>
                <c:pt idx="1377">
                  <c:v>373</c:v>
                </c:pt>
                <c:pt idx="1378">
                  <c:v>373</c:v>
                </c:pt>
                <c:pt idx="1379">
                  <c:v>374</c:v>
                </c:pt>
                <c:pt idx="1380">
                  <c:v>374</c:v>
                </c:pt>
                <c:pt idx="1381">
                  <c:v>374</c:v>
                </c:pt>
                <c:pt idx="1382">
                  <c:v>375</c:v>
                </c:pt>
                <c:pt idx="1383">
                  <c:v>376</c:v>
                </c:pt>
                <c:pt idx="1384">
                  <c:v>377</c:v>
                </c:pt>
                <c:pt idx="1385">
                  <c:v>377</c:v>
                </c:pt>
                <c:pt idx="1386">
                  <c:v>378</c:v>
                </c:pt>
                <c:pt idx="1387">
                  <c:v>379</c:v>
                </c:pt>
                <c:pt idx="1388">
                  <c:v>380</c:v>
                </c:pt>
                <c:pt idx="1389">
                  <c:v>381</c:v>
                </c:pt>
                <c:pt idx="1390">
                  <c:v>381</c:v>
                </c:pt>
                <c:pt idx="1391">
                  <c:v>381</c:v>
                </c:pt>
                <c:pt idx="1392">
                  <c:v>381</c:v>
                </c:pt>
                <c:pt idx="1393">
                  <c:v>381</c:v>
                </c:pt>
                <c:pt idx="1394">
                  <c:v>382</c:v>
                </c:pt>
                <c:pt idx="1395">
                  <c:v>383</c:v>
                </c:pt>
                <c:pt idx="1396">
                  <c:v>383</c:v>
                </c:pt>
                <c:pt idx="1397">
                  <c:v>383</c:v>
                </c:pt>
                <c:pt idx="1398">
                  <c:v>384</c:v>
                </c:pt>
                <c:pt idx="1399">
                  <c:v>384</c:v>
                </c:pt>
                <c:pt idx="1400">
                  <c:v>384</c:v>
                </c:pt>
                <c:pt idx="1401">
                  <c:v>384</c:v>
                </c:pt>
                <c:pt idx="1402">
                  <c:v>384</c:v>
                </c:pt>
                <c:pt idx="1403">
                  <c:v>384</c:v>
                </c:pt>
                <c:pt idx="1404">
                  <c:v>384</c:v>
                </c:pt>
                <c:pt idx="1405">
                  <c:v>384</c:v>
                </c:pt>
                <c:pt idx="1406">
                  <c:v>384</c:v>
                </c:pt>
                <c:pt idx="1407">
                  <c:v>384</c:v>
                </c:pt>
                <c:pt idx="1408">
                  <c:v>385</c:v>
                </c:pt>
                <c:pt idx="1409">
                  <c:v>385</c:v>
                </c:pt>
                <c:pt idx="1410">
                  <c:v>385</c:v>
                </c:pt>
                <c:pt idx="1411">
                  <c:v>386</c:v>
                </c:pt>
                <c:pt idx="1412">
                  <c:v>386</c:v>
                </c:pt>
                <c:pt idx="1413">
                  <c:v>386</c:v>
                </c:pt>
                <c:pt idx="1414">
                  <c:v>386</c:v>
                </c:pt>
                <c:pt idx="1415">
                  <c:v>387</c:v>
                </c:pt>
                <c:pt idx="1416">
                  <c:v>388</c:v>
                </c:pt>
                <c:pt idx="1417">
                  <c:v>388</c:v>
                </c:pt>
                <c:pt idx="1418">
                  <c:v>388</c:v>
                </c:pt>
                <c:pt idx="1419">
                  <c:v>388</c:v>
                </c:pt>
                <c:pt idx="1420">
                  <c:v>388</c:v>
                </c:pt>
                <c:pt idx="1421">
                  <c:v>388</c:v>
                </c:pt>
                <c:pt idx="1422">
                  <c:v>389</c:v>
                </c:pt>
                <c:pt idx="1423">
                  <c:v>389</c:v>
                </c:pt>
                <c:pt idx="1424">
                  <c:v>389</c:v>
                </c:pt>
                <c:pt idx="1425">
                  <c:v>389</c:v>
                </c:pt>
                <c:pt idx="1426">
                  <c:v>389</c:v>
                </c:pt>
                <c:pt idx="1427">
                  <c:v>389</c:v>
                </c:pt>
                <c:pt idx="1428">
                  <c:v>389</c:v>
                </c:pt>
                <c:pt idx="1429">
                  <c:v>390</c:v>
                </c:pt>
                <c:pt idx="1430">
                  <c:v>390</c:v>
                </c:pt>
                <c:pt idx="1431">
                  <c:v>390</c:v>
                </c:pt>
                <c:pt idx="1432">
                  <c:v>391</c:v>
                </c:pt>
                <c:pt idx="1433">
                  <c:v>391</c:v>
                </c:pt>
                <c:pt idx="1434">
                  <c:v>391</c:v>
                </c:pt>
                <c:pt idx="1435">
                  <c:v>391</c:v>
                </c:pt>
                <c:pt idx="1436">
                  <c:v>392</c:v>
                </c:pt>
                <c:pt idx="1437">
                  <c:v>392</c:v>
                </c:pt>
                <c:pt idx="1438">
                  <c:v>392</c:v>
                </c:pt>
                <c:pt idx="1439">
                  <c:v>393</c:v>
                </c:pt>
                <c:pt idx="1440">
                  <c:v>394</c:v>
                </c:pt>
                <c:pt idx="1441">
                  <c:v>395</c:v>
                </c:pt>
                <c:pt idx="1442">
                  <c:v>396</c:v>
                </c:pt>
                <c:pt idx="1443">
                  <c:v>396</c:v>
                </c:pt>
                <c:pt idx="1444">
                  <c:v>396</c:v>
                </c:pt>
                <c:pt idx="1445">
                  <c:v>397</c:v>
                </c:pt>
                <c:pt idx="1446">
                  <c:v>398</c:v>
                </c:pt>
                <c:pt idx="1447">
                  <c:v>398</c:v>
                </c:pt>
                <c:pt idx="1448">
                  <c:v>399</c:v>
                </c:pt>
                <c:pt idx="1449">
                  <c:v>399</c:v>
                </c:pt>
                <c:pt idx="1450">
                  <c:v>399</c:v>
                </c:pt>
                <c:pt idx="1451">
                  <c:v>399</c:v>
                </c:pt>
                <c:pt idx="1452">
                  <c:v>400</c:v>
                </c:pt>
                <c:pt idx="1453">
                  <c:v>401</c:v>
                </c:pt>
                <c:pt idx="1454">
                  <c:v>401</c:v>
                </c:pt>
                <c:pt idx="1455">
                  <c:v>401</c:v>
                </c:pt>
                <c:pt idx="1456">
                  <c:v>402</c:v>
                </c:pt>
                <c:pt idx="1457">
                  <c:v>403</c:v>
                </c:pt>
                <c:pt idx="1458">
                  <c:v>403</c:v>
                </c:pt>
                <c:pt idx="1459">
                  <c:v>403</c:v>
                </c:pt>
                <c:pt idx="1460">
                  <c:v>404</c:v>
                </c:pt>
                <c:pt idx="1461">
                  <c:v>404</c:v>
                </c:pt>
                <c:pt idx="1462">
                  <c:v>404</c:v>
                </c:pt>
                <c:pt idx="1463">
                  <c:v>405</c:v>
                </c:pt>
                <c:pt idx="1464">
                  <c:v>406</c:v>
                </c:pt>
                <c:pt idx="1465">
                  <c:v>406</c:v>
                </c:pt>
                <c:pt idx="1466">
                  <c:v>406</c:v>
                </c:pt>
                <c:pt idx="1467">
                  <c:v>407</c:v>
                </c:pt>
                <c:pt idx="1468">
                  <c:v>407</c:v>
                </c:pt>
                <c:pt idx="1469">
                  <c:v>408</c:v>
                </c:pt>
                <c:pt idx="1470">
                  <c:v>408</c:v>
                </c:pt>
                <c:pt idx="1471">
                  <c:v>408</c:v>
                </c:pt>
                <c:pt idx="1472">
                  <c:v>408</c:v>
                </c:pt>
                <c:pt idx="1473">
                  <c:v>408</c:v>
                </c:pt>
                <c:pt idx="1474">
                  <c:v>408</c:v>
                </c:pt>
                <c:pt idx="1475">
                  <c:v>409</c:v>
                </c:pt>
                <c:pt idx="1476">
                  <c:v>409</c:v>
                </c:pt>
                <c:pt idx="1477">
                  <c:v>410</c:v>
                </c:pt>
                <c:pt idx="1478">
                  <c:v>410</c:v>
                </c:pt>
                <c:pt idx="1479">
                  <c:v>411</c:v>
                </c:pt>
                <c:pt idx="1480">
                  <c:v>411</c:v>
                </c:pt>
                <c:pt idx="1481">
                  <c:v>411</c:v>
                </c:pt>
                <c:pt idx="1482">
                  <c:v>411</c:v>
                </c:pt>
                <c:pt idx="1483">
                  <c:v>411</c:v>
                </c:pt>
                <c:pt idx="1484">
                  <c:v>412</c:v>
                </c:pt>
                <c:pt idx="1485">
                  <c:v>412</c:v>
                </c:pt>
                <c:pt idx="1486">
                  <c:v>412</c:v>
                </c:pt>
                <c:pt idx="1487">
                  <c:v>413</c:v>
                </c:pt>
                <c:pt idx="1488">
                  <c:v>414</c:v>
                </c:pt>
                <c:pt idx="1489">
                  <c:v>415</c:v>
                </c:pt>
                <c:pt idx="1490">
                  <c:v>415</c:v>
                </c:pt>
                <c:pt idx="1491">
                  <c:v>415</c:v>
                </c:pt>
                <c:pt idx="1492">
                  <c:v>416</c:v>
                </c:pt>
                <c:pt idx="1493">
                  <c:v>416</c:v>
                </c:pt>
                <c:pt idx="1494">
                  <c:v>417</c:v>
                </c:pt>
                <c:pt idx="1495">
                  <c:v>417</c:v>
                </c:pt>
                <c:pt idx="1496">
                  <c:v>418</c:v>
                </c:pt>
                <c:pt idx="1497">
                  <c:v>419</c:v>
                </c:pt>
                <c:pt idx="1498">
                  <c:v>419</c:v>
                </c:pt>
                <c:pt idx="1499">
                  <c:v>419</c:v>
                </c:pt>
                <c:pt idx="1500">
                  <c:v>419</c:v>
                </c:pt>
                <c:pt idx="1501">
                  <c:v>419</c:v>
                </c:pt>
                <c:pt idx="1502">
                  <c:v>419</c:v>
                </c:pt>
                <c:pt idx="1503">
                  <c:v>420</c:v>
                </c:pt>
                <c:pt idx="1504">
                  <c:v>421</c:v>
                </c:pt>
                <c:pt idx="1505">
                  <c:v>422</c:v>
                </c:pt>
                <c:pt idx="1506">
                  <c:v>423</c:v>
                </c:pt>
                <c:pt idx="1507">
                  <c:v>423</c:v>
                </c:pt>
                <c:pt idx="1508">
                  <c:v>423</c:v>
                </c:pt>
                <c:pt idx="1509">
                  <c:v>424</c:v>
                </c:pt>
                <c:pt idx="1510">
                  <c:v>424</c:v>
                </c:pt>
                <c:pt idx="1511">
                  <c:v>424</c:v>
                </c:pt>
                <c:pt idx="1512">
                  <c:v>425</c:v>
                </c:pt>
                <c:pt idx="1513">
                  <c:v>425</c:v>
                </c:pt>
                <c:pt idx="1514">
                  <c:v>425</c:v>
                </c:pt>
                <c:pt idx="1515">
                  <c:v>425</c:v>
                </c:pt>
                <c:pt idx="1516">
                  <c:v>425</c:v>
                </c:pt>
                <c:pt idx="1517">
                  <c:v>425</c:v>
                </c:pt>
                <c:pt idx="1518">
                  <c:v>425</c:v>
                </c:pt>
                <c:pt idx="1519">
                  <c:v>425</c:v>
                </c:pt>
                <c:pt idx="1520">
                  <c:v>425</c:v>
                </c:pt>
                <c:pt idx="1521">
                  <c:v>425</c:v>
                </c:pt>
                <c:pt idx="1522">
                  <c:v>425</c:v>
                </c:pt>
                <c:pt idx="1523">
                  <c:v>425</c:v>
                </c:pt>
                <c:pt idx="1524">
                  <c:v>425</c:v>
                </c:pt>
                <c:pt idx="1525">
                  <c:v>426</c:v>
                </c:pt>
                <c:pt idx="1526">
                  <c:v>426</c:v>
                </c:pt>
                <c:pt idx="1527">
                  <c:v>426</c:v>
                </c:pt>
                <c:pt idx="1528">
                  <c:v>426</c:v>
                </c:pt>
                <c:pt idx="1529">
                  <c:v>426</c:v>
                </c:pt>
                <c:pt idx="1530">
                  <c:v>426</c:v>
                </c:pt>
                <c:pt idx="1531">
                  <c:v>426</c:v>
                </c:pt>
                <c:pt idx="1532">
                  <c:v>427</c:v>
                </c:pt>
                <c:pt idx="1533">
                  <c:v>427</c:v>
                </c:pt>
                <c:pt idx="1534">
                  <c:v>427</c:v>
                </c:pt>
                <c:pt idx="1535">
                  <c:v>427</c:v>
                </c:pt>
                <c:pt idx="1536">
                  <c:v>428</c:v>
                </c:pt>
                <c:pt idx="1537">
                  <c:v>428</c:v>
                </c:pt>
                <c:pt idx="1538">
                  <c:v>429</c:v>
                </c:pt>
                <c:pt idx="1539">
                  <c:v>429</c:v>
                </c:pt>
                <c:pt idx="1540">
                  <c:v>430</c:v>
                </c:pt>
                <c:pt idx="1541">
                  <c:v>431</c:v>
                </c:pt>
                <c:pt idx="1542">
                  <c:v>432</c:v>
                </c:pt>
                <c:pt idx="1543">
                  <c:v>433</c:v>
                </c:pt>
                <c:pt idx="1544">
                  <c:v>434</c:v>
                </c:pt>
                <c:pt idx="1545">
                  <c:v>434</c:v>
                </c:pt>
                <c:pt idx="1546">
                  <c:v>435</c:v>
                </c:pt>
                <c:pt idx="1547">
                  <c:v>435</c:v>
                </c:pt>
                <c:pt idx="1548">
                  <c:v>435</c:v>
                </c:pt>
                <c:pt idx="1549">
                  <c:v>435</c:v>
                </c:pt>
                <c:pt idx="1550">
                  <c:v>436</c:v>
                </c:pt>
                <c:pt idx="1551">
                  <c:v>436</c:v>
                </c:pt>
                <c:pt idx="1552">
                  <c:v>436</c:v>
                </c:pt>
                <c:pt idx="1553">
                  <c:v>436</c:v>
                </c:pt>
                <c:pt idx="1554">
                  <c:v>436</c:v>
                </c:pt>
                <c:pt idx="1555">
                  <c:v>436</c:v>
                </c:pt>
                <c:pt idx="1556">
                  <c:v>436</c:v>
                </c:pt>
                <c:pt idx="1557">
                  <c:v>436</c:v>
                </c:pt>
                <c:pt idx="1558">
                  <c:v>436</c:v>
                </c:pt>
                <c:pt idx="1559">
                  <c:v>437</c:v>
                </c:pt>
                <c:pt idx="1560">
                  <c:v>437</c:v>
                </c:pt>
                <c:pt idx="1561">
                  <c:v>438</c:v>
                </c:pt>
                <c:pt idx="1562">
                  <c:v>438</c:v>
                </c:pt>
                <c:pt idx="1563">
                  <c:v>438</c:v>
                </c:pt>
                <c:pt idx="1564">
                  <c:v>438</c:v>
                </c:pt>
                <c:pt idx="1565">
                  <c:v>438</c:v>
                </c:pt>
                <c:pt idx="1566">
                  <c:v>438</c:v>
                </c:pt>
                <c:pt idx="1567">
                  <c:v>439</c:v>
                </c:pt>
                <c:pt idx="1568">
                  <c:v>440</c:v>
                </c:pt>
                <c:pt idx="1569">
                  <c:v>440</c:v>
                </c:pt>
                <c:pt idx="1570">
                  <c:v>441</c:v>
                </c:pt>
                <c:pt idx="1571">
                  <c:v>442</c:v>
                </c:pt>
                <c:pt idx="1572">
                  <c:v>442</c:v>
                </c:pt>
                <c:pt idx="1573">
                  <c:v>442</c:v>
                </c:pt>
                <c:pt idx="1574">
                  <c:v>443</c:v>
                </c:pt>
                <c:pt idx="1575">
                  <c:v>443</c:v>
                </c:pt>
                <c:pt idx="1576">
                  <c:v>443</c:v>
                </c:pt>
                <c:pt idx="1577">
                  <c:v>443</c:v>
                </c:pt>
                <c:pt idx="1578">
                  <c:v>443</c:v>
                </c:pt>
                <c:pt idx="1579">
                  <c:v>443</c:v>
                </c:pt>
                <c:pt idx="1580">
                  <c:v>443</c:v>
                </c:pt>
                <c:pt idx="1581">
                  <c:v>443</c:v>
                </c:pt>
                <c:pt idx="1582">
                  <c:v>444</c:v>
                </c:pt>
                <c:pt idx="1583">
                  <c:v>444</c:v>
                </c:pt>
                <c:pt idx="1584">
                  <c:v>445</c:v>
                </c:pt>
                <c:pt idx="1585">
                  <c:v>445</c:v>
                </c:pt>
                <c:pt idx="1586">
                  <c:v>445</c:v>
                </c:pt>
                <c:pt idx="1587">
                  <c:v>445</c:v>
                </c:pt>
                <c:pt idx="1588">
                  <c:v>445</c:v>
                </c:pt>
                <c:pt idx="1589">
                  <c:v>446</c:v>
                </c:pt>
                <c:pt idx="1590">
                  <c:v>446</c:v>
                </c:pt>
                <c:pt idx="1591">
                  <c:v>446</c:v>
                </c:pt>
                <c:pt idx="1592">
                  <c:v>446</c:v>
                </c:pt>
                <c:pt idx="1593">
                  <c:v>447</c:v>
                </c:pt>
                <c:pt idx="1594">
                  <c:v>447</c:v>
                </c:pt>
                <c:pt idx="1595">
                  <c:v>448</c:v>
                </c:pt>
                <c:pt idx="1596">
                  <c:v>448</c:v>
                </c:pt>
                <c:pt idx="1597">
                  <c:v>449</c:v>
                </c:pt>
                <c:pt idx="1598">
                  <c:v>449</c:v>
                </c:pt>
                <c:pt idx="1599">
                  <c:v>450</c:v>
                </c:pt>
                <c:pt idx="1600">
                  <c:v>450</c:v>
                </c:pt>
                <c:pt idx="1601">
                  <c:v>450</c:v>
                </c:pt>
                <c:pt idx="1602">
                  <c:v>450</c:v>
                </c:pt>
                <c:pt idx="1603">
                  <c:v>450</c:v>
                </c:pt>
                <c:pt idx="1604">
                  <c:v>450</c:v>
                </c:pt>
                <c:pt idx="1605">
                  <c:v>450</c:v>
                </c:pt>
                <c:pt idx="1606">
                  <c:v>451</c:v>
                </c:pt>
                <c:pt idx="1607">
                  <c:v>452</c:v>
                </c:pt>
                <c:pt idx="1608">
                  <c:v>453</c:v>
                </c:pt>
                <c:pt idx="1609">
                  <c:v>453</c:v>
                </c:pt>
                <c:pt idx="1610">
                  <c:v>453</c:v>
                </c:pt>
                <c:pt idx="1611">
                  <c:v>454</c:v>
                </c:pt>
                <c:pt idx="1612">
                  <c:v>454</c:v>
                </c:pt>
                <c:pt idx="1613">
                  <c:v>454</c:v>
                </c:pt>
                <c:pt idx="1614">
                  <c:v>454</c:v>
                </c:pt>
                <c:pt idx="1615">
                  <c:v>455</c:v>
                </c:pt>
                <c:pt idx="1616">
                  <c:v>455</c:v>
                </c:pt>
                <c:pt idx="1617">
                  <c:v>455</c:v>
                </c:pt>
                <c:pt idx="1618">
                  <c:v>456</c:v>
                </c:pt>
                <c:pt idx="1619">
                  <c:v>456</c:v>
                </c:pt>
                <c:pt idx="1620">
                  <c:v>456</c:v>
                </c:pt>
                <c:pt idx="1621">
                  <c:v>457</c:v>
                </c:pt>
                <c:pt idx="1622">
                  <c:v>458</c:v>
                </c:pt>
                <c:pt idx="1623">
                  <c:v>459</c:v>
                </c:pt>
                <c:pt idx="1624">
                  <c:v>460</c:v>
                </c:pt>
                <c:pt idx="1625">
                  <c:v>461</c:v>
                </c:pt>
                <c:pt idx="1626">
                  <c:v>462</c:v>
                </c:pt>
                <c:pt idx="1627">
                  <c:v>463</c:v>
                </c:pt>
                <c:pt idx="1628">
                  <c:v>464</c:v>
                </c:pt>
                <c:pt idx="1629">
                  <c:v>465</c:v>
                </c:pt>
                <c:pt idx="1630">
                  <c:v>466</c:v>
                </c:pt>
                <c:pt idx="1631">
                  <c:v>467</c:v>
                </c:pt>
                <c:pt idx="1632">
                  <c:v>468</c:v>
                </c:pt>
                <c:pt idx="1633">
                  <c:v>468</c:v>
                </c:pt>
                <c:pt idx="1634">
                  <c:v>468</c:v>
                </c:pt>
                <c:pt idx="1635">
                  <c:v>468</c:v>
                </c:pt>
                <c:pt idx="1636">
                  <c:v>468</c:v>
                </c:pt>
                <c:pt idx="1637">
                  <c:v>468</c:v>
                </c:pt>
                <c:pt idx="1638">
                  <c:v>468</c:v>
                </c:pt>
                <c:pt idx="1639">
                  <c:v>469</c:v>
                </c:pt>
                <c:pt idx="1640">
                  <c:v>469</c:v>
                </c:pt>
                <c:pt idx="1641">
                  <c:v>470</c:v>
                </c:pt>
                <c:pt idx="1642">
                  <c:v>470</c:v>
                </c:pt>
                <c:pt idx="1643">
                  <c:v>470</c:v>
                </c:pt>
                <c:pt idx="1644">
                  <c:v>470</c:v>
                </c:pt>
                <c:pt idx="1645">
                  <c:v>470</c:v>
                </c:pt>
                <c:pt idx="1646">
                  <c:v>470</c:v>
                </c:pt>
                <c:pt idx="1647">
                  <c:v>470</c:v>
                </c:pt>
                <c:pt idx="1648">
                  <c:v>470</c:v>
                </c:pt>
                <c:pt idx="1649">
                  <c:v>470</c:v>
                </c:pt>
                <c:pt idx="1650">
                  <c:v>470</c:v>
                </c:pt>
                <c:pt idx="1651">
                  <c:v>470</c:v>
                </c:pt>
                <c:pt idx="1652">
                  <c:v>470</c:v>
                </c:pt>
                <c:pt idx="1653">
                  <c:v>470</c:v>
                </c:pt>
                <c:pt idx="1654">
                  <c:v>470</c:v>
                </c:pt>
                <c:pt idx="1655">
                  <c:v>470</c:v>
                </c:pt>
                <c:pt idx="1656">
                  <c:v>470</c:v>
                </c:pt>
                <c:pt idx="1657">
                  <c:v>470</c:v>
                </c:pt>
                <c:pt idx="1658">
                  <c:v>471</c:v>
                </c:pt>
                <c:pt idx="1659">
                  <c:v>472</c:v>
                </c:pt>
                <c:pt idx="1660">
                  <c:v>473</c:v>
                </c:pt>
                <c:pt idx="1661">
                  <c:v>473</c:v>
                </c:pt>
                <c:pt idx="1662">
                  <c:v>473</c:v>
                </c:pt>
                <c:pt idx="1663">
                  <c:v>474</c:v>
                </c:pt>
                <c:pt idx="1664">
                  <c:v>475</c:v>
                </c:pt>
                <c:pt idx="1665">
                  <c:v>476</c:v>
                </c:pt>
                <c:pt idx="1666">
                  <c:v>477</c:v>
                </c:pt>
                <c:pt idx="1667">
                  <c:v>478</c:v>
                </c:pt>
                <c:pt idx="1668">
                  <c:v>479</c:v>
                </c:pt>
                <c:pt idx="1669">
                  <c:v>479</c:v>
                </c:pt>
                <c:pt idx="1670">
                  <c:v>479</c:v>
                </c:pt>
                <c:pt idx="1671">
                  <c:v>480</c:v>
                </c:pt>
                <c:pt idx="1672">
                  <c:v>480</c:v>
                </c:pt>
                <c:pt idx="1673">
                  <c:v>481</c:v>
                </c:pt>
                <c:pt idx="1674">
                  <c:v>481</c:v>
                </c:pt>
                <c:pt idx="1675">
                  <c:v>481</c:v>
                </c:pt>
                <c:pt idx="1676">
                  <c:v>482</c:v>
                </c:pt>
                <c:pt idx="1677">
                  <c:v>482</c:v>
                </c:pt>
                <c:pt idx="1678">
                  <c:v>483</c:v>
                </c:pt>
                <c:pt idx="1679">
                  <c:v>483</c:v>
                </c:pt>
                <c:pt idx="1680">
                  <c:v>483</c:v>
                </c:pt>
                <c:pt idx="1681">
                  <c:v>483</c:v>
                </c:pt>
                <c:pt idx="1682">
                  <c:v>484</c:v>
                </c:pt>
                <c:pt idx="1683">
                  <c:v>484</c:v>
                </c:pt>
                <c:pt idx="1684">
                  <c:v>485</c:v>
                </c:pt>
                <c:pt idx="1685">
                  <c:v>485</c:v>
                </c:pt>
                <c:pt idx="1686">
                  <c:v>485</c:v>
                </c:pt>
                <c:pt idx="1687">
                  <c:v>485</c:v>
                </c:pt>
                <c:pt idx="1688">
                  <c:v>486</c:v>
                </c:pt>
                <c:pt idx="1689">
                  <c:v>486</c:v>
                </c:pt>
                <c:pt idx="1690">
                  <c:v>487</c:v>
                </c:pt>
                <c:pt idx="1691">
                  <c:v>487</c:v>
                </c:pt>
                <c:pt idx="1692">
                  <c:v>488</c:v>
                </c:pt>
                <c:pt idx="1693">
                  <c:v>488</c:v>
                </c:pt>
                <c:pt idx="1694">
                  <c:v>489</c:v>
                </c:pt>
                <c:pt idx="1695">
                  <c:v>490</c:v>
                </c:pt>
                <c:pt idx="1696">
                  <c:v>490</c:v>
                </c:pt>
                <c:pt idx="1697">
                  <c:v>490</c:v>
                </c:pt>
                <c:pt idx="1698">
                  <c:v>490</c:v>
                </c:pt>
                <c:pt idx="1699">
                  <c:v>490</c:v>
                </c:pt>
                <c:pt idx="1700">
                  <c:v>491</c:v>
                </c:pt>
                <c:pt idx="1701">
                  <c:v>492</c:v>
                </c:pt>
                <c:pt idx="1702">
                  <c:v>493</c:v>
                </c:pt>
                <c:pt idx="1703">
                  <c:v>494</c:v>
                </c:pt>
                <c:pt idx="1704">
                  <c:v>494</c:v>
                </c:pt>
                <c:pt idx="1705">
                  <c:v>494</c:v>
                </c:pt>
                <c:pt idx="1706">
                  <c:v>494</c:v>
                </c:pt>
                <c:pt idx="1707">
                  <c:v>494</c:v>
                </c:pt>
                <c:pt idx="1708">
                  <c:v>494</c:v>
                </c:pt>
                <c:pt idx="1709">
                  <c:v>494</c:v>
                </c:pt>
                <c:pt idx="1710">
                  <c:v>494</c:v>
                </c:pt>
                <c:pt idx="1711">
                  <c:v>494</c:v>
                </c:pt>
                <c:pt idx="1712">
                  <c:v>495</c:v>
                </c:pt>
                <c:pt idx="1713">
                  <c:v>495</c:v>
                </c:pt>
                <c:pt idx="1714">
                  <c:v>495</c:v>
                </c:pt>
                <c:pt idx="1715">
                  <c:v>495</c:v>
                </c:pt>
                <c:pt idx="1716">
                  <c:v>495</c:v>
                </c:pt>
                <c:pt idx="1717">
                  <c:v>496</c:v>
                </c:pt>
                <c:pt idx="1718">
                  <c:v>497</c:v>
                </c:pt>
                <c:pt idx="1719">
                  <c:v>498</c:v>
                </c:pt>
                <c:pt idx="1720">
                  <c:v>499</c:v>
                </c:pt>
                <c:pt idx="1721">
                  <c:v>500</c:v>
                </c:pt>
                <c:pt idx="1722">
                  <c:v>501</c:v>
                </c:pt>
                <c:pt idx="1723">
                  <c:v>502</c:v>
                </c:pt>
                <c:pt idx="1724">
                  <c:v>502</c:v>
                </c:pt>
                <c:pt idx="1725">
                  <c:v>502</c:v>
                </c:pt>
                <c:pt idx="1726">
                  <c:v>502</c:v>
                </c:pt>
                <c:pt idx="1727">
                  <c:v>502</c:v>
                </c:pt>
                <c:pt idx="1728">
                  <c:v>502</c:v>
                </c:pt>
                <c:pt idx="1729">
                  <c:v>502</c:v>
                </c:pt>
                <c:pt idx="1730">
                  <c:v>503</c:v>
                </c:pt>
                <c:pt idx="1731">
                  <c:v>504</c:v>
                </c:pt>
                <c:pt idx="1732">
                  <c:v>504</c:v>
                </c:pt>
                <c:pt idx="1733">
                  <c:v>504</c:v>
                </c:pt>
                <c:pt idx="1734">
                  <c:v>504</c:v>
                </c:pt>
                <c:pt idx="1735">
                  <c:v>504</c:v>
                </c:pt>
                <c:pt idx="1736">
                  <c:v>505</c:v>
                </c:pt>
                <c:pt idx="1737">
                  <c:v>505</c:v>
                </c:pt>
                <c:pt idx="1738">
                  <c:v>505</c:v>
                </c:pt>
                <c:pt idx="1739">
                  <c:v>505</c:v>
                </c:pt>
                <c:pt idx="1740">
                  <c:v>506</c:v>
                </c:pt>
                <c:pt idx="1741">
                  <c:v>507</c:v>
                </c:pt>
                <c:pt idx="1742">
                  <c:v>508</c:v>
                </c:pt>
                <c:pt idx="1743">
                  <c:v>509</c:v>
                </c:pt>
                <c:pt idx="1744">
                  <c:v>509</c:v>
                </c:pt>
                <c:pt idx="1745">
                  <c:v>510</c:v>
                </c:pt>
                <c:pt idx="1746">
                  <c:v>510</c:v>
                </c:pt>
                <c:pt idx="1747">
                  <c:v>511</c:v>
                </c:pt>
                <c:pt idx="1748">
                  <c:v>511</c:v>
                </c:pt>
                <c:pt idx="1749">
                  <c:v>511</c:v>
                </c:pt>
                <c:pt idx="1750">
                  <c:v>511</c:v>
                </c:pt>
                <c:pt idx="1751">
                  <c:v>511</c:v>
                </c:pt>
                <c:pt idx="1752">
                  <c:v>511</c:v>
                </c:pt>
                <c:pt idx="1753">
                  <c:v>511</c:v>
                </c:pt>
                <c:pt idx="1754">
                  <c:v>511</c:v>
                </c:pt>
                <c:pt idx="1755">
                  <c:v>511</c:v>
                </c:pt>
                <c:pt idx="1756">
                  <c:v>511</c:v>
                </c:pt>
                <c:pt idx="1757">
                  <c:v>511</c:v>
                </c:pt>
                <c:pt idx="1758">
                  <c:v>511</c:v>
                </c:pt>
                <c:pt idx="1759">
                  <c:v>511</c:v>
                </c:pt>
                <c:pt idx="1760">
                  <c:v>511</c:v>
                </c:pt>
                <c:pt idx="1761">
                  <c:v>511</c:v>
                </c:pt>
                <c:pt idx="1762">
                  <c:v>511</c:v>
                </c:pt>
                <c:pt idx="1763">
                  <c:v>511</c:v>
                </c:pt>
                <c:pt idx="1764">
                  <c:v>511</c:v>
                </c:pt>
                <c:pt idx="1765">
                  <c:v>511</c:v>
                </c:pt>
                <c:pt idx="1766">
                  <c:v>511</c:v>
                </c:pt>
                <c:pt idx="1767">
                  <c:v>511</c:v>
                </c:pt>
                <c:pt idx="1768">
                  <c:v>511</c:v>
                </c:pt>
                <c:pt idx="1769">
                  <c:v>511</c:v>
                </c:pt>
                <c:pt idx="1770">
                  <c:v>511</c:v>
                </c:pt>
                <c:pt idx="1771">
                  <c:v>511</c:v>
                </c:pt>
                <c:pt idx="1772">
                  <c:v>511</c:v>
                </c:pt>
                <c:pt idx="1773">
                  <c:v>511</c:v>
                </c:pt>
                <c:pt idx="1774">
                  <c:v>511</c:v>
                </c:pt>
                <c:pt idx="1775">
                  <c:v>511</c:v>
                </c:pt>
                <c:pt idx="1776">
                  <c:v>511</c:v>
                </c:pt>
                <c:pt idx="1777">
                  <c:v>511</c:v>
                </c:pt>
                <c:pt idx="1778">
                  <c:v>511</c:v>
                </c:pt>
                <c:pt idx="1779">
                  <c:v>511</c:v>
                </c:pt>
                <c:pt idx="1780">
                  <c:v>511</c:v>
                </c:pt>
                <c:pt idx="1781">
                  <c:v>511</c:v>
                </c:pt>
                <c:pt idx="1782">
                  <c:v>511</c:v>
                </c:pt>
                <c:pt idx="1783">
                  <c:v>511</c:v>
                </c:pt>
                <c:pt idx="1784">
                  <c:v>511</c:v>
                </c:pt>
                <c:pt idx="1785">
                  <c:v>511</c:v>
                </c:pt>
                <c:pt idx="1786">
                  <c:v>511</c:v>
                </c:pt>
                <c:pt idx="1787">
                  <c:v>511</c:v>
                </c:pt>
                <c:pt idx="1788">
                  <c:v>511</c:v>
                </c:pt>
                <c:pt idx="1789">
                  <c:v>511</c:v>
                </c:pt>
                <c:pt idx="1790">
                  <c:v>511</c:v>
                </c:pt>
                <c:pt idx="1791">
                  <c:v>511</c:v>
                </c:pt>
                <c:pt idx="1792">
                  <c:v>511</c:v>
                </c:pt>
                <c:pt idx="1793">
                  <c:v>511</c:v>
                </c:pt>
                <c:pt idx="1794">
                  <c:v>511</c:v>
                </c:pt>
                <c:pt idx="1795">
                  <c:v>511</c:v>
                </c:pt>
                <c:pt idx="1796">
                  <c:v>511</c:v>
                </c:pt>
                <c:pt idx="1797">
                  <c:v>511</c:v>
                </c:pt>
                <c:pt idx="1798">
                  <c:v>511</c:v>
                </c:pt>
                <c:pt idx="1799">
                  <c:v>511</c:v>
                </c:pt>
                <c:pt idx="1800">
                  <c:v>511</c:v>
                </c:pt>
                <c:pt idx="1801">
                  <c:v>511</c:v>
                </c:pt>
                <c:pt idx="1802">
                  <c:v>511</c:v>
                </c:pt>
                <c:pt idx="1803">
                  <c:v>511</c:v>
                </c:pt>
                <c:pt idx="1804">
                  <c:v>511</c:v>
                </c:pt>
                <c:pt idx="1805">
                  <c:v>511</c:v>
                </c:pt>
                <c:pt idx="1806">
                  <c:v>512</c:v>
                </c:pt>
                <c:pt idx="1807">
                  <c:v>512</c:v>
                </c:pt>
                <c:pt idx="1808">
                  <c:v>513</c:v>
                </c:pt>
                <c:pt idx="1809">
                  <c:v>514</c:v>
                </c:pt>
                <c:pt idx="1810">
                  <c:v>514</c:v>
                </c:pt>
                <c:pt idx="1811">
                  <c:v>514</c:v>
                </c:pt>
                <c:pt idx="1812">
                  <c:v>514</c:v>
                </c:pt>
                <c:pt idx="1813">
                  <c:v>514</c:v>
                </c:pt>
                <c:pt idx="1814">
                  <c:v>515</c:v>
                </c:pt>
                <c:pt idx="1815">
                  <c:v>515</c:v>
                </c:pt>
                <c:pt idx="1816">
                  <c:v>516</c:v>
                </c:pt>
                <c:pt idx="1817">
                  <c:v>517</c:v>
                </c:pt>
                <c:pt idx="1818">
                  <c:v>517</c:v>
                </c:pt>
                <c:pt idx="1819">
                  <c:v>518</c:v>
                </c:pt>
                <c:pt idx="1820">
                  <c:v>518</c:v>
                </c:pt>
                <c:pt idx="1821">
                  <c:v>519</c:v>
                </c:pt>
                <c:pt idx="1822">
                  <c:v>520</c:v>
                </c:pt>
                <c:pt idx="1823">
                  <c:v>520</c:v>
                </c:pt>
                <c:pt idx="1824">
                  <c:v>520</c:v>
                </c:pt>
                <c:pt idx="1825">
                  <c:v>520</c:v>
                </c:pt>
                <c:pt idx="1826">
                  <c:v>520</c:v>
                </c:pt>
                <c:pt idx="1827">
                  <c:v>521</c:v>
                </c:pt>
                <c:pt idx="1828">
                  <c:v>521</c:v>
                </c:pt>
                <c:pt idx="1829">
                  <c:v>521</c:v>
                </c:pt>
                <c:pt idx="1830">
                  <c:v>521</c:v>
                </c:pt>
                <c:pt idx="1831">
                  <c:v>521</c:v>
                </c:pt>
                <c:pt idx="1832">
                  <c:v>521</c:v>
                </c:pt>
                <c:pt idx="1833">
                  <c:v>522</c:v>
                </c:pt>
                <c:pt idx="1834">
                  <c:v>522</c:v>
                </c:pt>
                <c:pt idx="1835">
                  <c:v>522</c:v>
                </c:pt>
                <c:pt idx="1836">
                  <c:v>522</c:v>
                </c:pt>
                <c:pt idx="1837">
                  <c:v>522</c:v>
                </c:pt>
                <c:pt idx="1838">
                  <c:v>522</c:v>
                </c:pt>
                <c:pt idx="1839">
                  <c:v>522</c:v>
                </c:pt>
                <c:pt idx="1840">
                  <c:v>522</c:v>
                </c:pt>
                <c:pt idx="1841">
                  <c:v>522</c:v>
                </c:pt>
                <c:pt idx="1842">
                  <c:v>523</c:v>
                </c:pt>
                <c:pt idx="1843">
                  <c:v>524</c:v>
                </c:pt>
                <c:pt idx="1844">
                  <c:v>524</c:v>
                </c:pt>
                <c:pt idx="1845">
                  <c:v>524</c:v>
                </c:pt>
                <c:pt idx="1846">
                  <c:v>524</c:v>
                </c:pt>
                <c:pt idx="1847">
                  <c:v>524</c:v>
                </c:pt>
                <c:pt idx="1848">
                  <c:v>525</c:v>
                </c:pt>
                <c:pt idx="1849">
                  <c:v>525</c:v>
                </c:pt>
                <c:pt idx="1850">
                  <c:v>525</c:v>
                </c:pt>
                <c:pt idx="1851">
                  <c:v>525</c:v>
                </c:pt>
                <c:pt idx="1852">
                  <c:v>526</c:v>
                </c:pt>
                <c:pt idx="1853">
                  <c:v>526</c:v>
                </c:pt>
                <c:pt idx="1854">
                  <c:v>526</c:v>
                </c:pt>
                <c:pt idx="1855">
                  <c:v>527</c:v>
                </c:pt>
                <c:pt idx="1856">
                  <c:v>527</c:v>
                </c:pt>
                <c:pt idx="1857">
                  <c:v>527</c:v>
                </c:pt>
                <c:pt idx="1858">
                  <c:v>527</c:v>
                </c:pt>
                <c:pt idx="1859">
                  <c:v>527</c:v>
                </c:pt>
                <c:pt idx="1860">
                  <c:v>527</c:v>
                </c:pt>
                <c:pt idx="1861">
                  <c:v>528</c:v>
                </c:pt>
                <c:pt idx="1862">
                  <c:v>528</c:v>
                </c:pt>
                <c:pt idx="1863">
                  <c:v>528</c:v>
                </c:pt>
                <c:pt idx="1864">
                  <c:v>528</c:v>
                </c:pt>
                <c:pt idx="1865">
                  <c:v>528</c:v>
                </c:pt>
                <c:pt idx="1866">
                  <c:v>528</c:v>
                </c:pt>
                <c:pt idx="1867">
                  <c:v>528</c:v>
                </c:pt>
                <c:pt idx="1868">
                  <c:v>528</c:v>
                </c:pt>
                <c:pt idx="1869">
                  <c:v>528</c:v>
                </c:pt>
                <c:pt idx="1870">
                  <c:v>528</c:v>
                </c:pt>
                <c:pt idx="1871">
                  <c:v>528</c:v>
                </c:pt>
                <c:pt idx="1872">
                  <c:v>528</c:v>
                </c:pt>
                <c:pt idx="1873">
                  <c:v>529</c:v>
                </c:pt>
                <c:pt idx="1874">
                  <c:v>529</c:v>
                </c:pt>
                <c:pt idx="1875">
                  <c:v>530</c:v>
                </c:pt>
                <c:pt idx="1876">
                  <c:v>530</c:v>
                </c:pt>
                <c:pt idx="1877">
                  <c:v>530</c:v>
                </c:pt>
                <c:pt idx="1878">
                  <c:v>530</c:v>
                </c:pt>
                <c:pt idx="1879">
                  <c:v>530</c:v>
                </c:pt>
                <c:pt idx="1880">
                  <c:v>530</c:v>
                </c:pt>
                <c:pt idx="1881">
                  <c:v>531</c:v>
                </c:pt>
                <c:pt idx="1882">
                  <c:v>531</c:v>
                </c:pt>
                <c:pt idx="1883">
                  <c:v>532</c:v>
                </c:pt>
                <c:pt idx="1884">
                  <c:v>532</c:v>
                </c:pt>
                <c:pt idx="1885">
                  <c:v>533</c:v>
                </c:pt>
                <c:pt idx="1886">
                  <c:v>533</c:v>
                </c:pt>
                <c:pt idx="1887">
                  <c:v>533</c:v>
                </c:pt>
                <c:pt idx="1888">
                  <c:v>534</c:v>
                </c:pt>
                <c:pt idx="1889">
                  <c:v>535</c:v>
                </c:pt>
                <c:pt idx="1890">
                  <c:v>535</c:v>
                </c:pt>
                <c:pt idx="1891">
                  <c:v>535</c:v>
                </c:pt>
                <c:pt idx="1892">
                  <c:v>535</c:v>
                </c:pt>
                <c:pt idx="1893">
                  <c:v>535</c:v>
                </c:pt>
                <c:pt idx="1894">
                  <c:v>535</c:v>
                </c:pt>
                <c:pt idx="1895">
                  <c:v>535</c:v>
                </c:pt>
                <c:pt idx="1896">
                  <c:v>536</c:v>
                </c:pt>
                <c:pt idx="1897">
                  <c:v>537</c:v>
                </c:pt>
                <c:pt idx="1898">
                  <c:v>538</c:v>
                </c:pt>
                <c:pt idx="1899">
                  <c:v>538</c:v>
                </c:pt>
                <c:pt idx="1900">
                  <c:v>538</c:v>
                </c:pt>
                <c:pt idx="1901">
                  <c:v>538</c:v>
                </c:pt>
                <c:pt idx="1902">
                  <c:v>538</c:v>
                </c:pt>
                <c:pt idx="1903">
                  <c:v>538</c:v>
                </c:pt>
                <c:pt idx="1904">
                  <c:v>538</c:v>
                </c:pt>
                <c:pt idx="1905">
                  <c:v>539</c:v>
                </c:pt>
                <c:pt idx="1906">
                  <c:v>539</c:v>
                </c:pt>
                <c:pt idx="1907">
                  <c:v>540</c:v>
                </c:pt>
                <c:pt idx="1908">
                  <c:v>541</c:v>
                </c:pt>
                <c:pt idx="1909">
                  <c:v>542</c:v>
                </c:pt>
                <c:pt idx="1910">
                  <c:v>543</c:v>
                </c:pt>
                <c:pt idx="1911">
                  <c:v>543</c:v>
                </c:pt>
                <c:pt idx="1912">
                  <c:v>544</c:v>
                </c:pt>
                <c:pt idx="1913">
                  <c:v>544</c:v>
                </c:pt>
                <c:pt idx="1914">
                  <c:v>545</c:v>
                </c:pt>
                <c:pt idx="1915">
                  <c:v>545</c:v>
                </c:pt>
                <c:pt idx="1916">
                  <c:v>546</c:v>
                </c:pt>
                <c:pt idx="1917">
                  <c:v>547</c:v>
                </c:pt>
                <c:pt idx="1918">
                  <c:v>548</c:v>
                </c:pt>
                <c:pt idx="1919">
                  <c:v>549</c:v>
                </c:pt>
                <c:pt idx="1920">
                  <c:v>550</c:v>
                </c:pt>
                <c:pt idx="1921">
                  <c:v>551</c:v>
                </c:pt>
                <c:pt idx="1922">
                  <c:v>552</c:v>
                </c:pt>
                <c:pt idx="1923">
                  <c:v>553</c:v>
                </c:pt>
                <c:pt idx="1924">
                  <c:v>554</c:v>
                </c:pt>
                <c:pt idx="1925">
                  <c:v>555</c:v>
                </c:pt>
                <c:pt idx="1926">
                  <c:v>556</c:v>
                </c:pt>
                <c:pt idx="1927">
                  <c:v>556</c:v>
                </c:pt>
                <c:pt idx="1928">
                  <c:v>556</c:v>
                </c:pt>
                <c:pt idx="1929">
                  <c:v>556</c:v>
                </c:pt>
                <c:pt idx="1930">
                  <c:v>557</c:v>
                </c:pt>
                <c:pt idx="1931">
                  <c:v>558</c:v>
                </c:pt>
                <c:pt idx="1932">
                  <c:v>559</c:v>
                </c:pt>
                <c:pt idx="1933">
                  <c:v>559</c:v>
                </c:pt>
                <c:pt idx="1934">
                  <c:v>559</c:v>
                </c:pt>
                <c:pt idx="1935">
                  <c:v>559</c:v>
                </c:pt>
                <c:pt idx="1936">
                  <c:v>559</c:v>
                </c:pt>
                <c:pt idx="1937">
                  <c:v>559</c:v>
                </c:pt>
                <c:pt idx="1938">
                  <c:v>559</c:v>
                </c:pt>
                <c:pt idx="1939">
                  <c:v>559</c:v>
                </c:pt>
                <c:pt idx="1940">
                  <c:v>559</c:v>
                </c:pt>
                <c:pt idx="1941">
                  <c:v>559</c:v>
                </c:pt>
                <c:pt idx="1942">
                  <c:v>559</c:v>
                </c:pt>
                <c:pt idx="1943">
                  <c:v>559</c:v>
                </c:pt>
                <c:pt idx="1944">
                  <c:v>560</c:v>
                </c:pt>
                <c:pt idx="1945">
                  <c:v>560</c:v>
                </c:pt>
                <c:pt idx="1946">
                  <c:v>560</c:v>
                </c:pt>
                <c:pt idx="1947">
                  <c:v>560</c:v>
                </c:pt>
                <c:pt idx="1948">
                  <c:v>560</c:v>
                </c:pt>
                <c:pt idx="1949">
                  <c:v>560</c:v>
                </c:pt>
                <c:pt idx="1950">
                  <c:v>560</c:v>
                </c:pt>
                <c:pt idx="1951">
                  <c:v>560</c:v>
                </c:pt>
                <c:pt idx="1952">
                  <c:v>560</c:v>
                </c:pt>
                <c:pt idx="1953">
                  <c:v>561</c:v>
                </c:pt>
                <c:pt idx="1954">
                  <c:v>561</c:v>
                </c:pt>
                <c:pt idx="1955">
                  <c:v>561</c:v>
                </c:pt>
                <c:pt idx="1956">
                  <c:v>562</c:v>
                </c:pt>
                <c:pt idx="1957">
                  <c:v>562</c:v>
                </c:pt>
                <c:pt idx="1958">
                  <c:v>562</c:v>
                </c:pt>
                <c:pt idx="1959">
                  <c:v>562</c:v>
                </c:pt>
                <c:pt idx="1960">
                  <c:v>562</c:v>
                </c:pt>
                <c:pt idx="1961">
                  <c:v>562</c:v>
                </c:pt>
                <c:pt idx="1962">
                  <c:v>563</c:v>
                </c:pt>
                <c:pt idx="1963">
                  <c:v>563</c:v>
                </c:pt>
                <c:pt idx="1964">
                  <c:v>564</c:v>
                </c:pt>
                <c:pt idx="1965">
                  <c:v>564</c:v>
                </c:pt>
                <c:pt idx="1966">
                  <c:v>564</c:v>
                </c:pt>
                <c:pt idx="1967">
                  <c:v>564</c:v>
                </c:pt>
                <c:pt idx="1968">
                  <c:v>565</c:v>
                </c:pt>
                <c:pt idx="1969">
                  <c:v>566</c:v>
                </c:pt>
                <c:pt idx="1970">
                  <c:v>566</c:v>
                </c:pt>
                <c:pt idx="1971">
                  <c:v>567</c:v>
                </c:pt>
                <c:pt idx="1972">
                  <c:v>567</c:v>
                </c:pt>
                <c:pt idx="1973">
                  <c:v>568</c:v>
                </c:pt>
                <c:pt idx="1974">
                  <c:v>568</c:v>
                </c:pt>
                <c:pt idx="1975">
                  <c:v>568</c:v>
                </c:pt>
                <c:pt idx="1976">
                  <c:v>568</c:v>
                </c:pt>
                <c:pt idx="1977">
                  <c:v>569</c:v>
                </c:pt>
                <c:pt idx="1978">
                  <c:v>569</c:v>
                </c:pt>
                <c:pt idx="1979">
                  <c:v>569</c:v>
                </c:pt>
                <c:pt idx="1980">
                  <c:v>569</c:v>
                </c:pt>
                <c:pt idx="1981">
                  <c:v>569</c:v>
                </c:pt>
                <c:pt idx="1982">
                  <c:v>569</c:v>
                </c:pt>
                <c:pt idx="1983">
                  <c:v>569</c:v>
                </c:pt>
                <c:pt idx="1984">
                  <c:v>569</c:v>
                </c:pt>
                <c:pt idx="1985">
                  <c:v>569</c:v>
                </c:pt>
                <c:pt idx="1986">
                  <c:v>569</c:v>
                </c:pt>
                <c:pt idx="1987">
                  <c:v>569</c:v>
                </c:pt>
                <c:pt idx="1988">
                  <c:v>569</c:v>
                </c:pt>
                <c:pt idx="1989">
                  <c:v>569</c:v>
                </c:pt>
                <c:pt idx="1990">
                  <c:v>569</c:v>
                </c:pt>
                <c:pt idx="1991">
                  <c:v>569</c:v>
                </c:pt>
                <c:pt idx="1992">
                  <c:v>569</c:v>
                </c:pt>
                <c:pt idx="1993">
                  <c:v>569</c:v>
                </c:pt>
                <c:pt idx="1994">
                  <c:v>569</c:v>
                </c:pt>
                <c:pt idx="1995">
                  <c:v>569</c:v>
                </c:pt>
                <c:pt idx="1996">
                  <c:v>569</c:v>
                </c:pt>
                <c:pt idx="1997">
                  <c:v>569</c:v>
                </c:pt>
                <c:pt idx="1998">
                  <c:v>569</c:v>
                </c:pt>
                <c:pt idx="1999">
                  <c:v>569</c:v>
                </c:pt>
                <c:pt idx="2000">
                  <c:v>569</c:v>
                </c:pt>
                <c:pt idx="2001">
                  <c:v>570</c:v>
                </c:pt>
                <c:pt idx="2002">
                  <c:v>571</c:v>
                </c:pt>
                <c:pt idx="2003">
                  <c:v>571</c:v>
                </c:pt>
                <c:pt idx="2004">
                  <c:v>571</c:v>
                </c:pt>
                <c:pt idx="2005">
                  <c:v>571</c:v>
                </c:pt>
                <c:pt idx="2006">
                  <c:v>571</c:v>
                </c:pt>
                <c:pt idx="2007">
                  <c:v>571</c:v>
                </c:pt>
                <c:pt idx="2008">
                  <c:v>571</c:v>
                </c:pt>
                <c:pt idx="2009">
                  <c:v>572</c:v>
                </c:pt>
                <c:pt idx="2010">
                  <c:v>572</c:v>
                </c:pt>
                <c:pt idx="2011">
                  <c:v>572</c:v>
                </c:pt>
                <c:pt idx="2012">
                  <c:v>572</c:v>
                </c:pt>
                <c:pt idx="2013">
                  <c:v>573</c:v>
                </c:pt>
                <c:pt idx="2014">
                  <c:v>573</c:v>
                </c:pt>
                <c:pt idx="2015">
                  <c:v>573</c:v>
                </c:pt>
                <c:pt idx="2016">
                  <c:v>573</c:v>
                </c:pt>
                <c:pt idx="2017">
                  <c:v>574</c:v>
                </c:pt>
                <c:pt idx="2018">
                  <c:v>574</c:v>
                </c:pt>
                <c:pt idx="2019">
                  <c:v>575</c:v>
                </c:pt>
                <c:pt idx="2020">
                  <c:v>576</c:v>
                </c:pt>
                <c:pt idx="2021">
                  <c:v>577</c:v>
                </c:pt>
                <c:pt idx="2022">
                  <c:v>578</c:v>
                </c:pt>
                <c:pt idx="2023">
                  <c:v>579</c:v>
                </c:pt>
                <c:pt idx="2024">
                  <c:v>580</c:v>
                </c:pt>
                <c:pt idx="2025">
                  <c:v>580</c:v>
                </c:pt>
                <c:pt idx="2026">
                  <c:v>580</c:v>
                </c:pt>
                <c:pt idx="2027">
                  <c:v>581</c:v>
                </c:pt>
                <c:pt idx="2028">
                  <c:v>582</c:v>
                </c:pt>
                <c:pt idx="2029">
                  <c:v>582</c:v>
                </c:pt>
                <c:pt idx="2030">
                  <c:v>583</c:v>
                </c:pt>
                <c:pt idx="2031">
                  <c:v>584</c:v>
                </c:pt>
                <c:pt idx="2032">
                  <c:v>584</c:v>
                </c:pt>
                <c:pt idx="2033">
                  <c:v>584</c:v>
                </c:pt>
                <c:pt idx="2034">
                  <c:v>584</c:v>
                </c:pt>
                <c:pt idx="2035">
                  <c:v>584</c:v>
                </c:pt>
                <c:pt idx="2036">
                  <c:v>584</c:v>
                </c:pt>
                <c:pt idx="2037">
                  <c:v>584</c:v>
                </c:pt>
                <c:pt idx="2038">
                  <c:v>585</c:v>
                </c:pt>
                <c:pt idx="2039">
                  <c:v>585</c:v>
                </c:pt>
                <c:pt idx="2040">
                  <c:v>586</c:v>
                </c:pt>
                <c:pt idx="2041">
                  <c:v>586</c:v>
                </c:pt>
                <c:pt idx="2042">
                  <c:v>586</c:v>
                </c:pt>
                <c:pt idx="2043">
                  <c:v>586</c:v>
                </c:pt>
                <c:pt idx="2044">
                  <c:v>587</c:v>
                </c:pt>
                <c:pt idx="2045">
                  <c:v>587</c:v>
                </c:pt>
                <c:pt idx="2046">
                  <c:v>588</c:v>
                </c:pt>
                <c:pt idx="2047">
                  <c:v>589</c:v>
                </c:pt>
                <c:pt idx="2048">
                  <c:v>589</c:v>
                </c:pt>
                <c:pt idx="2049">
                  <c:v>589</c:v>
                </c:pt>
                <c:pt idx="2050">
                  <c:v>590</c:v>
                </c:pt>
                <c:pt idx="2051">
                  <c:v>590</c:v>
                </c:pt>
                <c:pt idx="2052">
                  <c:v>590</c:v>
                </c:pt>
                <c:pt idx="2053">
                  <c:v>591</c:v>
                </c:pt>
                <c:pt idx="2054">
                  <c:v>592</c:v>
                </c:pt>
                <c:pt idx="2055">
                  <c:v>593</c:v>
                </c:pt>
                <c:pt idx="2056">
                  <c:v>594</c:v>
                </c:pt>
                <c:pt idx="2057">
                  <c:v>595</c:v>
                </c:pt>
                <c:pt idx="2058">
                  <c:v>596</c:v>
                </c:pt>
                <c:pt idx="2059">
                  <c:v>597</c:v>
                </c:pt>
                <c:pt idx="2060">
                  <c:v>597</c:v>
                </c:pt>
                <c:pt idx="2061">
                  <c:v>598</c:v>
                </c:pt>
                <c:pt idx="2062">
                  <c:v>599</c:v>
                </c:pt>
                <c:pt idx="2063">
                  <c:v>600</c:v>
                </c:pt>
                <c:pt idx="2064">
                  <c:v>600</c:v>
                </c:pt>
                <c:pt idx="2065">
                  <c:v>600</c:v>
                </c:pt>
                <c:pt idx="2066">
                  <c:v>600</c:v>
                </c:pt>
                <c:pt idx="2067">
                  <c:v>600</c:v>
                </c:pt>
                <c:pt idx="2068">
                  <c:v>600</c:v>
                </c:pt>
                <c:pt idx="2069">
                  <c:v>600</c:v>
                </c:pt>
                <c:pt idx="2070">
                  <c:v>600</c:v>
                </c:pt>
                <c:pt idx="2071">
                  <c:v>600</c:v>
                </c:pt>
                <c:pt idx="2072">
                  <c:v>600</c:v>
                </c:pt>
                <c:pt idx="2073">
                  <c:v>600</c:v>
                </c:pt>
                <c:pt idx="2074">
                  <c:v>600</c:v>
                </c:pt>
                <c:pt idx="2075">
                  <c:v>601</c:v>
                </c:pt>
                <c:pt idx="2076">
                  <c:v>601</c:v>
                </c:pt>
                <c:pt idx="2077">
                  <c:v>601</c:v>
                </c:pt>
                <c:pt idx="2078">
                  <c:v>601</c:v>
                </c:pt>
                <c:pt idx="2079">
                  <c:v>601</c:v>
                </c:pt>
                <c:pt idx="2080">
                  <c:v>602</c:v>
                </c:pt>
                <c:pt idx="2081">
                  <c:v>602</c:v>
                </c:pt>
                <c:pt idx="2082">
                  <c:v>603</c:v>
                </c:pt>
                <c:pt idx="2083">
                  <c:v>604</c:v>
                </c:pt>
                <c:pt idx="2084">
                  <c:v>605</c:v>
                </c:pt>
                <c:pt idx="2085">
                  <c:v>605</c:v>
                </c:pt>
                <c:pt idx="2086">
                  <c:v>605</c:v>
                </c:pt>
                <c:pt idx="2087">
                  <c:v>605</c:v>
                </c:pt>
                <c:pt idx="2088">
                  <c:v>605</c:v>
                </c:pt>
                <c:pt idx="2089">
                  <c:v>605</c:v>
                </c:pt>
                <c:pt idx="2090">
                  <c:v>605</c:v>
                </c:pt>
                <c:pt idx="2091">
                  <c:v>605</c:v>
                </c:pt>
                <c:pt idx="2092">
                  <c:v>605</c:v>
                </c:pt>
                <c:pt idx="2093">
                  <c:v>605</c:v>
                </c:pt>
                <c:pt idx="2094">
                  <c:v>605</c:v>
                </c:pt>
                <c:pt idx="2095">
                  <c:v>606</c:v>
                </c:pt>
                <c:pt idx="2096">
                  <c:v>606</c:v>
                </c:pt>
                <c:pt idx="2097">
                  <c:v>606</c:v>
                </c:pt>
                <c:pt idx="2098">
                  <c:v>606</c:v>
                </c:pt>
                <c:pt idx="2099">
                  <c:v>606</c:v>
                </c:pt>
                <c:pt idx="2100">
                  <c:v>606</c:v>
                </c:pt>
                <c:pt idx="2101">
                  <c:v>606</c:v>
                </c:pt>
                <c:pt idx="2102">
                  <c:v>606</c:v>
                </c:pt>
                <c:pt idx="2103">
                  <c:v>606</c:v>
                </c:pt>
                <c:pt idx="2104">
                  <c:v>607</c:v>
                </c:pt>
                <c:pt idx="2105">
                  <c:v>607</c:v>
                </c:pt>
                <c:pt idx="2106">
                  <c:v>607</c:v>
                </c:pt>
                <c:pt idx="2107">
                  <c:v>608</c:v>
                </c:pt>
                <c:pt idx="2108">
                  <c:v>608</c:v>
                </c:pt>
                <c:pt idx="2109">
                  <c:v>608</c:v>
                </c:pt>
                <c:pt idx="2110">
                  <c:v>609</c:v>
                </c:pt>
                <c:pt idx="2111">
                  <c:v>610</c:v>
                </c:pt>
                <c:pt idx="2112">
                  <c:v>611</c:v>
                </c:pt>
                <c:pt idx="2113">
                  <c:v>612</c:v>
                </c:pt>
                <c:pt idx="2114">
                  <c:v>612</c:v>
                </c:pt>
                <c:pt idx="2115">
                  <c:v>613</c:v>
                </c:pt>
                <c:pt idx="2116">
                  <c:v>614</c:v>
                </c:pt>
                <c:pt idx="2117">
                  <c:v>615</c:v>
                </c:pt>
                <c:pt idx="2118">
                  <c:v>616</c:v>
                </c:pt>
                <c:pt idx="2119">
                  <c:v>617</c:v>
                </c:pt>
                <c:pt idx="2120">
                  <c:v>618</c:v>
                </c:pt>
                <c:pt idx="2121">
                  <c:v>619</c:v>
                </c:pt>
                <c:pt idx="2122">
                  <c:v>619</c:v>
                </c:pt>
                <c:pt idx="2123">
                  <c:v>620</c:v>
                </c:pt>
                <c:pt idx="2124">
                  <c:v>621</c:v>
                </c:pt>
                <c:pt idx="2125">
                  <c:v>621</c:v>
                </c:pt>
                <c:pt idx="2126">
                  <c:v>621</c:v>
                </c:pt>
                <c:pt idx="2127">
                  <c:v>621</c:v>
                </c:pt>
                <c:pt idx="2128">
                  <c:v>621</c:v>
                </c:pt>
                <c:pt idx="2129">
                  <c:v>621</c:v>
                </c:pt>
                <c:pt idx="2130">
                  <c:v>621</c:v>
                </c:pt>
                <c:pt idx="2131">
                  <c:v>622</c:v>
                </c:pt>
                <c:pt idx="2132">
                  <c:v>622</c:v>
                </c:pt>
                <c:pt idx="2133">
                  <c:v>622</c:v>
                </c:pt>
                <c:pt idx="2134">
                  <c:v>623</c:v>
                </c:pt>
                <c:pt idx="2135">
                  <c:v>623</c:v>
                </c:pt>
                <c:pt idx="2136">
                  <c:v>623</c:v>
                </c:pt>
                <c:pt idx="2137">
                  <c:v>623</c:v>
                </c:pt>
                <c:pt idx="2138">
                  <c:v>623</c:v>
                </c:pt>
                <c:pt idx="2139">
                  <c:v>623</c:v>
                </c:pt>
                <c:pt idx="2140">
                  <c:v>623</c:v>
                </c:pt>
                <c:pt idx="2141">
                  <c:v>623</c:v>
                </c:pt>
                <c:pt idx="2142">
                  <c:v>623</c:v>
                </c:pt>
                <c:pt idx="2143">
                  <c:v>624</c:v>
                </c:pt>
                <c:pt idx="2144">
                  <c:v>624</c:v>
                </c:pt>
                <c:pt idx="2145">
                  <c:v>624</c:v>
                </c:pt>
                <c:pt idx="2146">
                  <c:v>624</c:v>
                </c:pt>
                <c:pt idx="2147">
                  <c:v>624</c:v>
                </c:pt>
                <c:pt idx="2148">
                  <c:v>624</c:v>
                </c:pt>
                <c:pt idx="2149">
                  <c:v>624</c:v>
                </c:pt>
                <c:pt idx="2150">
                  <c:v>624</c:v>
                </c:pt>
                <c:pt idx="2151">
                  <c:v>624</c:v>
                </c:pt>
                <c:pt idx="2152">
                  <c:v>624</c:v>
                </c:pt>
                <c:pt idx="2153">
                  <c:v>625</c:v>
                </c:pt>
                <c:pt idx="2154">
                  <c:v>625</c:v>
                </c:pt>
                <c:pt idx="2155">
                  <c:v>625</c:v>
                </c:pt>
                <c:pt idx="2156">
                  <c:v>625</c:v>
                </c:pt>
                <c:pt idx="2157">
                  <c:v>625</c:v>
                </c:pt>
                <c:pt idx="2158">
                  <c:v>626</c:v>
                </c:pt>
                <c:pt idx="2159">
                  <c:v>627</c:v>
                </c:pt>
                <c:pt idx="2160">
                  <c:v>627</c:v>
                </c:pt>
                <c:pt idx="2161">
                  <c:v>628</c:v>
                </c:pt>
                <c:pt idx="2162">
                  <c:v>628</c:v>
                </c:pt>
                <c:pt idx="2163">
                  <c:v>628</c:v>
                </c:pt>
                <c:pt idx="2164">
                  <c:v>628</c:v>
                </c:pt>
                <c:pt idx="2165">
                  <c:v>629</c:v>
                </c:pt>
                <c:pt idx="2166">
                  <c:v>630</c:v>
                </c:pt>
                <c:pt idx="2167">
                  <c:v>631</c:v>
                </c:pt>
                <c:pt idx="2168">
                  <c:v>631</c:v>
                </c:pt>
                <c:pt idx="2169">
                  <c:v>631</c:v>
                </c:pt>
                <c:pt idx="2170">
                  <c:v>632</c:v>
                </c:pt>
                <c:pt idx="2171">
                  <c:v>632</c:v>
                </c:pt>
                <c:pt idx="2172">
                  <c:v>633</c:v>
                </c:pt>
                <c:pt idx="2173">
                  <c:v>633</c:v>
                </c:pt>
                <c:pt idx="2174">
                  <c:v>633</c:v>
                </c:pt>
                <c:pt idx="2175">
                  <c:v>633</c:v>
                </c:pt>
                <c:pt idx="2176">
                  <c:v>633</c:v>
                </c:pt>
                <c:pt idx="2177">
                  <c:v>633</c:v>
                </c:pt>
                <c:pt idx="2178">
                  <c:v>633</c:v>
                </c:pt>
                <c:pt idx="2179">
                  <c:v>634</c:v>
                </c:pt>
                <c:pt idx="2180">
                  <c:v>635</c:v>
                </c:pt>
                <c:pt idx="2181">
                  <c:v>635</c:v>
                </c:pt>
                <c:pt idx="2182">
                  <c:v>635</c:v>
                </c:pt>
                <c:pt idx="2183">
                  <c:v>636</c:v>
                </c:pt>
                <c:pt idx="2184">
                  <c:v>637</c:v>
                </c:pt>
                <c:pt idx="2185">
                  <c:v>637</c:v>
                </c:pt>
                <c:pt idx="2186">
                  <c:v>638</c:v>
                </c:pt>
                <c:pt idx="2187">
                  <c:v>638</c:v>
                </c:pt>
                <c:pt idx="2188">
                  <c:v>639</c:v>
                </c:pt>
                <c:pt idx="2189">
                  <c:v>640</c:v>
                </c:pt>
                <c:pt idx="2190">
                  <c:v>641</c:v>
                </c:pt>
                <c:pt idx="2191">
                  <c:v>642</c:v>
                </c:pt>
                <c:pt idx="2192">
                  <c:v>643</c:v>
                </c:pt>
                <c:pt idx="2193">
                  <c:v>644</c:v>
                </c:pt>
                <c:pt idx="2194">
                  <c:v>645</c:v>
                </c:pt>
                <c:pt idx="2195">
                  <c:v>645</c:v>
                </c:pt>
                <c:pt idx="2196">
                  <c:v>645</c:v>
                </c:pt>
                <c:pt idx="2197">
                  <c:v>645</c:v>
                </c:pt>
                <c:pt idx="2198">
                  <c:v>646</c:v>
                </c:pt>
                <c:pt idx="2199">
                  <c:v>647</c:v>
                </c:pt>
                <c:pt idx="2200">
                  <c:v>648</c:v>
                </c:pt>
                <c:pt idx="2201">
                  <c:v>649</c:v>
                </c:pt>
                <c:pt idx="2202">
                  <c:v>650</c:v>
                </c:pt>
                <c:pt idx="2203">
                  <c:v>651</c:v>
                </c:pt>
                <c:pt idx="2204">
                  <c:v>651</c:v>
                </c:pt>
                <c:pt idx="2205">
                  <c:v>652</c:v>
                </c:pt>
                <c:pt idx="2206">
                  <c:v>653</c:v>
                </c:pt>
                <c:pt idx="2207">
                  <c:v>654</c:v>
                </c:pt>
                <c:pt idx="2208">
                  <c:v>655</c:v>
                </c:pt>
                <c:pt idx="2209">
                  <c:v>656</c:v>
                </c:pt>
                <c:pt idx="2210">
                  <c:v>656</c:v>
                </c:pt>
                <c:pt idx="2211">
                  <c:v>656</c:v>
                </c:pt>
                <c:pt idx="2212">
                  <c:v>656</c:v>
                </c:pt>
                <c:pt idx="2213">
                  <c:v>656</c:v>
                </c:pt>
                <c:pt idx="2214">
                  <c:v>656</c:v>
                </c:pt>
                <c:pt idx="2215">
                  <c:v>656</c:v>
                </c:pt>
                <c:pt idx="2216">
                  <c:v>656</c:v>
                </c:pt>
                <c:pt idx="2217">
                  <c:v>657</c:v>
                </c:pt>
                <c:pt idx="2218">
                  <c:v>658</c:v>
                </c:pt>
                <c:pt idx="2219">
                  <c:v>659</c:v>
                </c:pt>
                <c:pt idx="2220">
                  <c:v>660</c:v>
                </c:pt>
                <c:pt idx="2221">
                  <c:v>660</c:v>
                </c:pt>
                <c:pt idx="2222">
                  <c:v>660</c:v>
                </c:pt>
                <c:pt idx="2223">
                  <c:v>660</c:v>
                </c:pt>
                <c:pt idx="2224">
                  <c:v>661</c:v>
                </c:pt>
                <c:pt idx="2225">
                  <c:v>661</c:v>
                </c:pt>
                <c:pt idx="2226">
                  <c:v>662</c:v>
                </c:pt>
                <c:pt idx="2227">
                  <c:v>662</c:v>
                </c:pt>
                <c:pt idx="2228">
                  <c:v>663</c:v>
                </c:pt>
                <c:pt idx="2229">
                  <c:v>663</c:v>
                </c:pt>
                <c:pt idx="2230">
                  <c:v>663</c:v>
                </c:pt>
                <c:pt idx="2231">
                  <c:v>663</c:v>
                </c:pt>
                <c:pt idx="2232">
                  <c:v>664</c:v>
                </c:pt>
                <c:pt idx="2233">
                  <c:v>664</c:v>
                </c:pt>
                <c:pt idx="2234">
                  <c:v>664</c:v>
                </c:pt>
                <c:pt idx="2235">
                  <c:v>664</c:v>
                </c:pt>
                <c:pt idx="2236">
                  <c:v>664</c:v>
                </c:pt>
                <c:pt idx="2237">
                  <c:v>664</c:v>
                </c:pt>
                <c:pt idx="2238">
                  <c:v>664</c:v>
                </c:pt>
                <c:pt idx="2239">
                  <c:v>665</c:v>
                </c:pt>
                <c:pt idx="2240">
                  <c:v>665</c:v>
                </c:pt>
                <c:pt idx="2241">
                  <c:v>666</c:v>
                </c:pt>
                <c:pt idx="2242">
                  <c:v>666</c:v>
                </c:pt>
                <c:pt idx="2243">
                  <c:v>666</c:v>
                </c:pt>
                <c:pt idx="2244">
                  <c:v>667</c:v>
                </c:pt>
                <c:pt idx="2245">
                  <c:v>668</c:v>
                </c:pt>
                <c:pt idx="2246">
                  <c:v>668</c:v>
                </c:pt>
                <c:pt idx="2247">
                  <c:v>668</c:v>
                </c:pt>
                <c:pt idx="2248">
                  <c:v>668</c:v>
                </c:pt>
                <c:pt idx="2249">
                  <c:v>669</c:v>
                </c:pt>
                <c:pt idx="2250">
                  <c:v>670</c:v>
                </c:pt>
                <c:pt idx="2251">
                  <c:v>671</c:v>
                </c:pt>
                <c:pt idx="2252">
                  <c:v>671</c:v>
                </c:pt>
                <c:pt idx="2253">
                  <c:v>671</c:v>
                </c:pt>
                <c:pt idx="2254">
                  <c:v>671</c:v>
                </c:pt>
                <c:pt idx="2255">
                  <c:v>672</c:v>
                </c:pt>
                <c:pt idx="2256">
                  <c:v>673</c:v>
                </c:pt>
                <c:pt idx="2257">
                  <c:v>673</c:v>
                </c:pt>
                <c:pt idx="2258">
                  <c:v>674</c:v>
                </c:pt>
                <c:pt idx="2259">
                  <c:v>675</c:v>
                </c:pt>
                <c:pt idx="2260">
                  <c:v>676</c:v>
                </c:pt>
                <c:pt idx="2261">
                  <c:v>676</c:v>
                </c:pt>
                <c:pt idx="2262">
                  <c:v>676</c:v>
                </c:pt>
                <c:pt idx="2263">
                  <c:v>676</c:v>
                </c:pt>
                <c:pt idx="2264">
                  <c:v>676</c:v>
                </c:pt>
                <c:pt idx="2265">
                  <c:v>676</c:v>
                </c:pt>
                <c:pt idx="2266">
                  <c:v>677</c:v>
                </c:pt>
                <c:pt idx="2267">
                  <c:v>677</c:v>
                </c:pt>
                <c:pt idx="2268">
                  <c:v>677</c:v>
                </c:pt>
                <c:pt idx="2269">
                  <c:v>677</c:v>
                </c:pt>
                <c:pt idx="2270">
                  <c:v>677</c:v>
                </c:pt>
                <c:pt idx="2271">
                  <c:v>677</c:v>
                </c:pt>
                <c:pt idx="2272">
                  <c:v>677</c:v>
                </c:pt>
                <c:pt idx="2273">
                  <c:v>677</c:v>
                </c:pt>
                <c:pt idx="2274">
                  <c:v>677</c:v>
                </c:pt>
                <c:pt idx="2275">
                  <c:v>677</c:v>
                </c:pt>
                <c:pt idx="2276">
                  <c:v>677</c:v>
                </c:pt>
                <c:pt idx="2277">
                  <c:v>677</c:v>
                </c:pt>
                <c:pt idx="2278">
                  <c:v>677</c:v>
                </c:pt>
                <c:pt idx="2279">
                  <c:v>677</c:v>
                </c:pt>
                <c:pt idx="2280">
                  <c:v>677</c:v>
                </c:pt>
                <c:pt idx="2281">
                  <c:v>677</c:v>
                </c:pt>
                <c:pt idx="2282">
                  <c:v>677</c:v>
                </c:pt>
                <c:pt idx="2283">
                  <c:v>677</c:v>
                </c:pt>
                <c:pt idx="2284">
                  <c:v>678</c:v>
                </c:pt>
                <c:pt idx="2285">
                  <c:v>678</c:v>
                </c:pt>
                <c:pt idx="2286">
                  <c:v>678</c:v>
                </c:pt>
                <c:pt idx="2287">
                  <c:v>678</c:v>
                </c:pt>
                <c:pt idx="2288">
                  <c:v>679</c:v>
                </c:pt>
                <c:pt idx="2289">
                  <c:v>679</c:v>
                </c:pt>
                <c:pt idx="2290">
                  <c:v>679</c:v>
                </c:pt>
                <c:pt idx="2291">
                  <c:v>679</c:v>
                </c:pt>
                <c:pt idx="2292">
                  <c:v>680</c:v>
                </c:pt>
                <c:pt idx="2293">
                  <c:v>680</c:v>
                </c:pt>
                <c:pt idx="2294">
                  <c:v>680</c:v>
                </c:pt>
                <c:pt idx="2295">
                  <c:v>680</c:v>
                </c:pt>
                <c:pt idx="2296">
                  <c:v>680</c:v>
                </c:pt>
                <c:pt idx="2297">
                  <c:v>680</c:v>
                </c:pt>
                <c:pt idx="2298">
                  <c:v>680</c:v>
                </c:pt>
                <c:pt idx="2299">
                  <c:v>680</c:v>
                </c:pt>
                <c:pt idx="2300">
                  <c:v>680</c:v>
                </c:pt>
                <c:pt idx="2301">
                  <c:v>680</c:v>
                </c:pt>
                <c:pt idx="2302">
                  <c:v>680</c:v>
                </c:pt>
                <c:pt idx="2303">
                  <c:v>680</c:v>
                </c:pt>
                <c:pt idx="2304">
                  <c:v>681</c:v>
                </c:pt>
                <c:pt idx="2305">
                  <c:v>682</c:v>
                </c:pt>
                <c:pt idx="2306">
                  <c:v>683</c:v>
                </c:pt>
                <c:pt idx="2307">
                  <c:v>683</c:v>
                </c:pt>
                <c:pt idx="2308">
                  <c:v>683</c:v>
                </c:pt>
                <c:pt idx="2309">
                  <c:v>683</c:v>
                </c:pt>
                <c:pt idx="2310">
                  <c:v>683</c:v>
                </c:pt>
                <c:pt idx="2311">
                  <c:v>683</c:v>
                </c:pt>
                <c:pt idx="2312">
                  <c:v>683</c:v>
                </c:pt>
                <c:pt idx="2313">
                  <c:v>684</c:v>
                </c:pt>
                <c:pt idx="2314">
                  <c:v>685</c:v>
                </c:pt>
                <c:pt idx="2315">
                  <c:v>685</c:v>
                </c:pt>
                <c:pt idx="2316">
                  <c:v>686</c:v>
                </c:pt>
                <c:pt idx="2317">
                  <c:v>686</c:v>
                </c:pt>
                <c:pt idx="2318">
                  <c:v>686</c:v>
                </c:pt>
                <c:pt idx="2319">
                  <c:v>686</c:v>
                </c:pt>
                <c:pt idx="2320">
                  <c:v>686</c:v>
                </c:pt>
                <c:pt idx="2321">
                  <c:v>686</c:v>
                </c:pt>
                <c:pt idx="2322">
                  <c:v>687</c:v>
                </c:pt>
                <c:pt idx="2323">
                  <c:v>688</c:v>
                </c:pt>
                <c:pt idx="2324">
                  <c:v>688</c:v>
                </c:pt>
                <c:pt idx="2325">
                  <c:v>688</c:v>
                </c:pt>
                <c:pt idx="2326">
                  <c:v>688</c:v>
                </c:pt>
                <c:pt idx="2327">
                  <c:v>688</c:v>
                </c:pt>
                <c:pt idx="2328">
                  <c:v>688</c:v>
                </c:pt>
                <c:pt idx="2329">
                  <c:v>688</c:v>
                </c:pt>
                <c:pt idx="2330">
                  <c:v>688</c:v>
                </c:pt>
                <c:pt idx="2331">
                  <c:v>689</c:v>
                </c:pt>
                <c:pt idx="2332">
                  <c:v>689</c:v>
                </c:pt>
                <c:pt idx="2333">
                  <c:v>689</c:v>
                </c:pt>
                <c:pt idx="2334">
                  <c:v>689</c:v>
                </c:pt>
                <c:pt idx="2335">
                  <c:v>689</c:v>
                </c:pt>
                <c:pt idx="2336">
                  <c:v>689</c:v>
                </c:pt>
                <c:pt idx="2337">
                  <c:v>690</c:v>
                </c:pt>
                <c:pt idx="2338">
                  <c:v>690</c:v>
                </c:pt>
                <c:pt idx="2339">
                  <c:v>690</c:v>
                </c:pt>
                <c:pt idx="2340">
                  <c:v>691</c:v>
                </c:pt>
                <c:pt idx="2341">
                  <c:v>691</c:v>
                </c:pt>
                <c:pt idx="2342">
                  <c:v>691</c:v>
                </c:pt>
                <c:pt idx="2343">
                  <c:v>692</c:v>
                </c:pt>
                <c:pt idx="2344">
                  <c:v>692</c:v>
                </c:pt>
                <c:pt idx="2345">
                  <c:v>693</c:v>
                </c:pt>
                <c:pt idx="2346">
                  <c:v>694</c:v>
                </c:pt>
                <c:pt idx="2347">
                  <c:v>694</c:v>
                </c:pt>
                <c:pt idx="2348">
                  <c:v>694</c:v>
                </c:pt>
                <c:pt idx="2349">
                  <c:v>695</c:v>
                </c:pt>
                <c:pt idx="2350">
                  <c:v>695</c:v>
                </c:pt>
                <c:pt idx="2351">
                  <c:v>695</c:v>
                </c:pt>
                <c:pt idx="2352">
                  <c:v>695</c:v>
                </c:pt>
                <c:pt idx="2353">
                  <c:v>695</c:v>
                </c:pt>
                <c:pt idx="2354">
                  <c:v>695</c:v>
                </c:pt>
                <c:pt idx="2355">
                  <c:v>695</c:v>
                </c:pt>
                <c:pt idx="2356">
                  <c:v>695</c:v>
                </c:pt>
                <c:pt idx="2357">
                  <c:v>695</c:v>
                </c:pt>
                <c:pt idx="2358">
                  <c:v>695</c:v>
                </c:pt>
                <c:pt idx="2359">
                  <c:v>695</c:v>
                </c:pt>
                <c:pt idx="2360">
                  <c:v>695</c:v>
                </c:pt>
                <c:pt idx="2361">
                  <c:v>695</c:v>
                </c:pt>
                <c:pt idx="2362">
                  <c:v>695</c:v>
                </c:pt>
                <c:pt idx="2363">
                  <c:v>695</c:v>
                </c:pt>
                <c:pt idx="2364">
                  <c:v>695</c:v>
                </c:pt>
                <c:pt idx="2365">
                  <c:v>695</c:v>
                </c:pt>
                <c:pt idx="2366">
                  <c:v>695</c:v>
                </c:pt>
                <c:pt idx="2367">
                  <c:v>695</c:v>
                </c:pt>
                <c:pt idx="2368">
                  <c:v>695</c:v>
                </c:pt>
                <c:pt idx="2369">
                  <c:v>695</c:v>
                </c:pt>
                <c:pt idx="2370">
                  <c:v>696</c:v>
                </c:pt>
                <c:pt idx="2371">
                  <c:v>696</c:v>
                </c:pt>
                <c:pt idx="2372">
                  <c:v>696</c:v>
                </c:pt>
                <c:pt idx="2373">
                  <c:v>697</c:v>
                </c:pt>
                <c:pt idx="2374">
                  <c:v>697</c:v>
                </c:pt>
                <c:pt idx="2375">
                  <c:v>698</c:v>
                </c:pt>
                <c:pt idx="2376">
                  <c:v>699</c:v>
                </c:pt>
                <c:pt idx="2377">
                  <c:v>700</c:v>
                </c:pt>
                <c:pt idx="2378">
                  <c:v>701</c:v>
                </c:pt>
                <c:pt idx="2379">
                  <c:v>701</c:v>
                </c:pt>
                <c:pt idx="2380">
                  <c:v>702</c:v>
                </c:pt>
                <c:pt idx="2381">
                  <c:v>702</c:v>
                </c:pt>
                <c:pt idx="2382">
                  <c:v>702</c:v>
                </c:pt>
                <c:pt idx="2383">
                  <c:v>702</c:v>
                </c:pt>
                <c:pt idx="2384">
                  <c:v>703</c:v>
                </c:pt>
                <c:pt idx="2385">
                  <c:v>703</c:v>
                </c:pt>
                <c:pt idx="2386">
                  <c:v>704</c:v>
                </c:pt>
                <c:pt idx="2387">
                  <c:v>704</c:v>
                </c:pt>
                <c:pt idx="2388">
                  <c:v>704</c:v>
                </c:pt>
                <c:pt idx="2389">
                  <c:v>704</c:v>
                </c:pt>
                <c:pt idx="2390">
                  <c:v>704</c:v>
                </c:pt>
                <c:pt idx="2391">
                  <c:v>704</c:v>
                </c:pt>
                <c:pt idx="2392">
                  <c:v>704</c:v>
                </c:pt>
                <c:pt idx="2393">
                  <c:v>704</c:v>
                </c:pt>
                <c:pt idx="2394">
                  <c:v>704</c:v>
                </c:pt>
                <c:pt idx="2395">
                  <c:v>705</c:v>
                </c:pt>
                <c:pt idx="2396">
                  <c:v>706</c:v>
                </c:pt>
                <c:pt idx="2397">
                  <c:v>706</c:v>
                </c:pt>
                <c:pt idx="2398">
                  <c:v>706</c:v>
                </c:pt>
                <c:pt idx="2399">
                  <c:v>707</c:v>
                </c:pt>
                <c:pt idx="2400">
                  <c:v>707</c:v>
                </c:pt>
                <c:pt idx="2401">
                  <c:v>708</c:v>
                </c:pt>
                <c:pt idx="2402">
                  <c:v>709</c:v>
                </c:pt>
                <c:pt idx="2403">
                  <c:v>709</c:v>
                </c:pt>
                <c:pt idx="2404">
                  <c:v>710</c:v>
                </c:pt>
                <c:pt idx="2405">
                  <c:v>710</c:v>
                </c:pt>
                <c:pt idx="2406">
                  <c:v>710</c:v>
                </c:pt>
                <c:pt idx="2407">
                  <c:v>710</c:v>
                </c:pt>
                <c:pt idx="2408">
                  <c:v>711</c:v>
                </c:pt>
                <c:pt idx="2409">
                  <c:v>712</c:v>
                </c:pt>
                <c:pt idx="2410">
                  <c:v>713</c:v>
                </c:pt>
                <c:pt idx="2411">
                  <c:v>713</c:v>
                </c:pt>
                <c:pt idx="2412">
                  <c:v>714</c:v>
                </c:pt>
                <c:pt idx="2413">
                  <c:v>715</c:v>
                </c:pt>
                <c:pt idx="2414">
                  <c:v>715</c:v>
                </c:pt>
                <c:pt idx="2415">
                  <c:v>715</c:v>
                </c:pt>
                <c:pt idx="2416">
                  <c:v>715</c:v>
                </c:pt>
                <c:pt idx="2417">
                  <c:v>715</c:v>
                </c:pt>
                <c:pt idx="2418">
                  <c:v>715</c:v>
                </c:pt>
                <c:pt idx="2419">
                  <c:v>715</c:v>
                </c:pt>
                <c:pt idx="2420">
                  <c:v>715</c:v>
                </c:pt>
                <c:pt idx="2421">
                  <c:v>715</c:v>
                </c:pt>
                <c:pt idx="2422">
                  <c:v>715</c:v>
                </c:pt>
                <c:pt idx="2423">
                  <c:v>715</c:v>
                </c:pt>
                <c:pt idx="2424">
                  <c:v>716</c:v>
                </c:pt>
                <c:pt idx="2425">
                  <c:v>716</c:v>
                </c:pt>
                <c:pt idx="2426">
                  <c:v>716</c:v>
                </c:pt>
                <c:pt idx="2427">
                  <c:v>717</c:v>
                </c:pt>
                <c:pt idx="2428">
                  <c:v>717</c:v>
                </c:pt>
                <c:pt idx="2429">
                  <c:v>718</c:v>
                </c:pt>
                <c:pt idx="2430">
                  <c:v>718</c:v>
                </c:pt>
                <c:pt idx="2431">
                  <c:v>719</c:v>
                </c:pt>
                <c:pt idx="2432">
                  <c:v>720</c:v>
                </c:pt>
                <c:pt idx="2433">
                  <c:v>720</c:v>
                </c:pt>
                <c:pt idx="2434">
                  <c:v>721</c:v>
                </c:pt>
                <c:pt idx="2435">
                  <c:v>721</c:v>
                </c:pt>
                <c:pt idx="2436">
                  <c:v>721</c:v>
                </c:pt>
                <c:pt idx="2437">
                  <c:v>721</c:v>
                </c:pt>
                <c:pt idx="2438">
                  <c:v>722</c:v>
                </c:pt>
                <c:pt idx="2439">
                  <c:v>722</c:v>
                </c:pt>
                <c:pt idx="2440">
                  <c:v>722</c:v>
                </c:pt>
                <c:pt idx="2441">
                  <c:v>722</c:v>
                </c:pt>
                <c:pt idx="2442">
                  <c:v>722</c:v>
                </c:pt>
                <c:pt idx="2443">
                  <c:v>723</c:v>
                </c:pt>
                <c:pt idx="2444">
                  <c:v>724</c:v>
                </c:pt>
                <c:pt idx="2445">
                  <c:v>724</c:v>
                </c:pt>
                <c:pt idx="2446">
                  <c:v>724</c:v>
                </c:pt>
                <c:pt idx="2447">
                  <c:v>724</c:v>
                </c:pt>
                <c:pt idx="2448">
                  <c:v>725</c:v>
                </c:pt>
                <c:pt idx="2449">
                  <c:v>725</c:v>
                </c:pt>
                <c:pt idx="2450">
                  <c:v>725</c:v>
                </c:pt>
                <c:pt idx="2451">
                  <c:v>726</c:v>
                </c:pt>
                <c:pt idx="2452">
                  <c:v>727</c:v>
                </c:pt>
                <c:pt idx="2453">
                  <c:v>727</c:v>
                </c:pt>
                <c:pt idx="2454">
                  <c:v>728</c:v>
                </c:pt>
                <c:pt idx="2455">
                  <c:v>728</c:v>
                </c:pt>
                <c:pt idx="2456">
                  <c:v>729</c:v>
                </c:pt>
                <c:pt idx="2457">
                  <c:v>730</c:v>
                </c:pt>
                <c:pt idx="2458">
                  <c:v>731</c:v>
                </c:pt>
                <c:pt idx="2459">
                  <c:v>732</c:v>
                </c:pt>
                <c:pt idx="2460">
                  <c:v>733</c:v>
                </c:pt>
                <c:pt idx="2461">
                  <c:v>734</c:v>
                </c:pt>
                <c:pt idx="2462">
                  <c:v>734</c:v>
                </c:pt>
                <c:pt idx="2463">
                  <c:v>734</c:v>
                </c:pt>
                <c:pt idx="2464">
                  <c:v>734</c:v>
                </c:pt>
                <c:pt idx="2465">
                  <c:v>734</c:v>
                </c:pt>
                <c:pt idx="2466">
                  <c:v>734</c:v>
                </c:pt>
                <c:pt idx="2467">
                  <c:v>734</c:v>
                </c:pt>
                <c:pt idx="2468">
                  <c:v>734</c:v>
                </c:pt>
                <c:pt idx="2469">
                  <c:v>734</c:v>
                </c:pt>
                <c:pt idx="2470">
                  <c:v>734</c:v>
                </c:pt>
                <c:pt idx="2471">
                  <c:v>734</c:v>
                </c:pt>
                <c:pt idx="2472">
                  <c:v>734</c:v>
                </c:pt>
                <c:pt idx="2473">
                  <c:v>735</c:v>
                </c:pt>
                <c:pt idx="2474">
                  <c:v>735</c:v>
                </c:pt>
                <c:pt idx="2475">
                  <c:v>735</c:v>
                </c:pt>
                <c:pt idx="2476">
                  <c:v>735</c:v>
                </c:pt>
                <c:pt idx="2477">
                  <c:v>735</c:v>
                </c:pt>
                <c:pt idx="2478">
                  <c:v>736</c:v>
                </c:pt>
                <c:pt idx="2479">
                  <c:v>736</c:v>
                </c:pt>
                <c:pt idx="2480">
                  <c:v>736</c:v>
                </c:pt>
                <c:pt idx="2481">
                  <c:v>736</c:v>
                </c:pt>
                <c:pt idx="2482">
                  <c:v>736</c:v>
                </c:pt>
                <c:pt idx="2483">
                  <c:v>736</c:v>
                </c:pt>
                <c:pt idx="2484">
                  <c:v>736</c:v>
                </c:pt>
                <c:pt idx="2485">
                  <c:v>736</c:v>
                </c:pt>
                <c:pt idx="2486">
                  <c:v>736</c:v>
                </c:pt>
                <c:pt idx="2487">
                  <c:v>736</c:v>
                </c:pt>
                <c:pt idx="2488">
                  <c:v>736</c:v>
                </c:pt>
                <c:pt idx="2489">
                  <c:v>736</c:v>
                </c:pt>
                <c:pt idx="2490">
                  <c:v>736</c:v>
                </c:pt>
                <c:pt idx="2491">
                  <c:v>736</c:v>
                </c:pt>
                <c:pt idx="2492">
                  <c:v>736</c:v>
                </c:pt>
                <c:pt idx="2493">
                  <c:v>737</c:v>
                </c:pt>
                <c:pt idx="2494">
                  <c:v>737</c:v>
                </c:pt>
                <c:pt idx="2495">
                  <c:v>737</c:v>
                </c:pt>
                <c:pt idx="2496">
                  <c:v>738</c:v>
                </c:pt>
                <c:pt idx="2497">
                  <c:v>738</c:v>
                </c:pt>
                <c:pt idx="2498">
                  <c:v>738</c:v>
                </c:pt>
                <c:pt idx="2499">
                  <c:v>738</c:v>
                </c:pt>
                <c:pt idx="2500">
                  <c:v>738</c:v>
                </c:pt>
                <c:pt idx="2501">
                  <c:v>738</c:v>
                </c:pt>
                <c:pt idx="2502">
                  <c:v>738</c:v>
                </c:pt>
                <c:pt idx="2503">
                  <c:v>739</c:v>
                </c:pt>
                <c:pt idx="2504">
                  <c:v>739</c:v>
                </c:pt>
                <c:pt idx="2505">
                  <c:v>739</c:v>
                </c:pt>
                <c:pt idx="2506">
                  <c:v>740</c:v>
                </c:pt>
                <c:pt idx="2507">
                  <c:v>741</c:v>
                </c:pt>
                <c:pt idx="2508">
                  <c:v>741</c:v>
                </c:pt>
                <c:pt idx="2509">
                  <c:v>742</c:v>
                </c:pt>
                <c:pt idx="2510">
                  <c:v>742</c:v>
                </c:pt>
                <c:pt idx="2511">
                  <c:v>742</c:v>
                </c:pt>
                <c:pt idx="2512">
                  <c:v>743</c:v>
                </c:pt>
                <c:pt idx="2513">
                  <c:v>743</c:v>
                </c:pt>
                <c:pt idx="2514">
                  <c:v>743</c:v>
                </c:pt>
                <c:pt idx="2515">
                  <c:v>743</c:v>
                </c:pt>
                <c:pt idx="2516">
                  <c:v>743</c:v>
                </c:pt>
                <c:pt idx="2517">
                  <c:v>743</c:v>
                </c:pt>
                <c:pt idx="2518">
                  <c:v>743</c:v>
                </c:pt>
                <c:pt idx="2519">
                  <c:v>743</c:v>
                </c:pt>
                <c:pt idx="2520">
                  <c:v>743</c:v>
                </c:pt>
                <c:pt idx="2521">
                  <c:v>743</c:v>
                </c:pt>
                <c:pt idx="2522">
                  <c:v>744</c:v>
                </c:pt>
                <c:pt idx="2523">
                  <c:v>744</c:v>
                </c:pt>
                <c:pt idx="2524">
                  <c:v>745</c:v>
                </c:pt>
                <c:pt idx="2525">
                  <c:v>745</c:v>
                </c:pt>
                <c:pt idx="2526">
                  <c:v>745</c:v>
                </c:pt>
                <c:pt idx="2527">
                  <c:v>746</c:v>
                </c:pt>
                <c:pt idx="2528">
                  <c:v>746</c:v>
                </c:pt>
                <c:pt idx="2529">
                  <c:v>746</c:v>
                </c:pt>
                <c:pt idx="2530">
                  <c:v>746</c:v>
                </c:pt>
                <c:pt idx="2531">
                  <c:v>746</c:v>
                </c:pt>
                <c:pt idx="2532">
                  <c:v>747</c:v>
                </c:pt>
                <c:pt idx="2533">
                  <c:v>747</c:v>
                </c:pt>
                <c:pt idx="2534">
                  <c:v>747</c:v>
                </c:pt>
                <c:pt idx="2535">
                  <c:v>747</c:v>
                </c:pt>
                <c:pt idx="2536">
                  <c:v>747</c:v>
                </c:pt>
                <c:pt idx="2537">
                  <c:v>747</c:v>
                </c:pt>
                <c:pt idx="2538">
                  <c:v>747</c:v>
                </c:pt>
                <c:pt idx="2539">
                  <c:v>748</c:v>
                </c:pt>
                <c:pt idx="2540">
                  <c:v>749</c:v>
                </c:pt>
                <c:pt idx="2541">
                  <c:v>749</c:v>
                </c:pt>
                <c:pt idx="2542">
                  <c:v>749</c:v>
                </c:pt>
                <c:pt idx="2543">
                  <c:v>750</c:v>
                </c:pt>
                <c:pt idx="2544">
                  <c:v>750</c:v>
                </c:pt>
                <c:pt idx="2545">
                  <c:v>750</c:v>
                </c:pt>
                <c:pt idx="2546">
                  <c:v>750</c:v>
                </c:pt>
                <c:pt idx="2547">
                  <c:v>750</c:v>
                </c:pt>
                <c:pt idx="2548">
                  <c:v>750</c:v>
                </c:pt>
                <c:pt idx="2549">
                  <c:v>750</c:v>
                </c:pt>
                <c:pt idx="2550">
                  <c:v>751</c:v>
                </c:pt>
                <c:pt idx="2551">
                  <c:v>752</c:v>
                </c:pt>
                <c:pt idx="2552">
                  <c:v>753</c:v>
                </c:pt>
                <c:pt idx="2553">
                  <c:v>753</c:v>
                </c:pt>
                <c:pt idx="2554">
                  <c:v>754</c:v>
                </c:pt>
                <c:pt idx="2555">
                  <c:v>754</c:v>
                </c:pt>
                <c:pt idx="2556">
                  <c:v>754</c:v>
                </c:pt>
                <c:pt idx="2557">
                  <c:v>754</c:v>
                </c:pt>
                <c:pt idx="2558">
                  <c:v>754</c:v>
                </c:pt>
                <c:pt idx="2559">
                  <c:v>754</c:v>
                </c:pt>
                <c:pt idx="2560">
                  <c:v>754</c:v>
                </c:pt>
                <c:pt idx="2561">
                  <c:v>755</c:v>
                </c:pt>
                <c:pt idx="2562">
                  <c:v>755</c:v>
                </c:pt>
                <c:pt idx="2563">
                  <c:v>755</c:v>
                </c:pt>
                <c:pt idx="2564">
                  <c:v>755</c:v>
                </c:pt>
                <c:pt idx="2565">
                  <c:v>755</c:v>
                </c:pt>
                <c:pt idx="2566">
                  <c:v>756</c:v>
                </c:pt>
                <c:pt idx="2567">
                  <c:v>756</c:v>
                </c:pt>
                <c:pt idx="2568">
                  <c:v>757</c:v>
                </c:pt>
                <c:pt idx="2569">
                  <c:v>757</c:v>
                </c:pt>
                <c:pt idx="2570">
                  <c:v>757</c:v>
                </c:pt>
                <c:pt idx="2571">
                  <c:v>757</c:v>
                </c:pt>
                <c:pt idx="2572">
                  <c:v>758</c:v>
                </c:pt>
                <c:pt idx="2573">
                  <c:v>758</c:v>
                </c:pt>
                <c:pt idx="2574">
                  <c:v>758</c:v>
                </c:pt>
                <c:pt idx="2575">
                  <c:v>758</c:v>
                </c:pt>
                <c:pt idx="2576">
                  <c:v>759</c:v>
                </c:pt>
                <c:pt idx="2577">
                  <c:v>759</c:v>
                </c:pt>
                <c:pt idx="2578">
                  <c:v>760</c:v>
                </c:pt>
                <c:pt idx="2579">
                  <c:v>761</c:v>
                </c:pt>
                <c:pt idx="2580">
                  <c:v>761</c:v>
                </c:pt>
                <c:pt idx="2581">
                  <c:v>761</c:v>
                </c:pt>
                <c:pt idx="2582">
                  <c:v>761</c:v>
                </c:pt>
                <c:pt idx="2583">
                  <c:v>762</c:v>
                </c:pt>
                <c:pt idx="2584">
                  <c:v>762</c:v>
                </c:pt>
                <c:pt idx="2585">
                  <c:v>763</c:v>
                </c:pt>
                <c:pt idx="2586">
                  <c:v>764</c:v>
                </c:pt>
                <c:pt idx="2587">
                  <c:v>765</c:v>
                </c:pt>
                <c:pt idx="2588">
                  <c:v>765</c:v>
                </c:pt>
                <c:pt idx="2589">
                  <c:v>765</c:v>
                </c:pt>
                <c:pt idx="2590">
                  <c:v>765</c:v>
                </c:pt>
                <c:pt idx="2591">
                  <c:v>765</c:v>
                </c:pt>
                <c:pt idx="2592">
                  <c:v>765</c:v>
                </c:pt>
                <c:pt idx="2593">
                  <c:v>765</c:v>
                </c:pt>
                <c:pt idx="2594">
                  <c:v>765</c:v>
                </c:pt>
                <c:pt idx="2595">
                  <c:v>765</c:v>
                </c:pt>
                <c:pt idx="2596">
                  <c:v>766</c:v>
                </c:pt>
                <c:pt idx="2597">
                  <c:v>767</c:v>
                </c:pt>
                <c:pt idx="2598">
                  <c:v>767</c:v>
                </c:pt>
                <c:pt idx="2599">
                  <c:v>767</c:v>
                </c:pt>
                <c:pt idx="2600">
                  <c:v>767</c:v>
                </c:pt>
                <c:pt idx="2601">
                  <c:v>767</c:v>
                </c:pt>
                <c:pt idx="2602">
                  <c:v>767</c:v>
                </c:pt>
                <c:pt idx="2603">
                  <c:v>767</c:v>
                </c:pt>
                <c:pt idx="2604">
                  <c:v>767</c:v>
                </c:pt>
                <c:pt idx="2605">
                  <c:v>768</c:v>
                </c:pt>
                <c:pt idx="2606">
                  <c:v>768</c:v>
                </c:pt>
                <c:pt idx="2607">
                  <c:v>768</c:v>
                </c:pt>
                <c:pt idx="2608">
                  <c:v>769</c:v>
                </c:pt>
                <c:pt idx="2609">
                  <c:v>770</c:v>
                </c:pt>
                <c:pt idx="2610">
                  <c:v>770</c:v>
                </c:pt>
                <c:pt idx="2611">
                  <c:v>770</c:v>
                </c:pt>
                <c:pt idx="2612">
                  <c:v>770</c:v>
                </c:pt>
                <c:pt idx="2613">
                  <c:v>771</c:v>
                </c:pt>
                <c:pt idx="2614">
                  <c:v>772</c:v>
                </c:pt>
                <c:pt idx="2615">
                  <c:v>772</c:v>
                </c:pt>
                <c:pt idx="2616">
                  <c:v>772</c:v>
                </c:pt>
                <c:pt idx="2617">
                  <c:v>772</c:v>
                </c:pt>
                <c:pt idx="2618">
                  <c:v>773</c:v>
                </c:pt>
                <c:pt idx="2619">
                  <c:v>774</c:v>
                </c:pt>
                <c:pt idx="2620">
                  <c:v>775</c:v>
                </c:pt>
                <c:pt idx="2621">
                  <c:v>775</c:v>
                </c:pt>
                <c:pt idx="2622">
                  <c:v>776</c:v>
                </c:pt>
                <c:pt idx="2623">
                  <c:v>777</c:v>
                </c:pt>
                <c:pt idx="2624">
                  <c:v>777</c:v>
                </c:pt>
                <c:pt idx="2625">
                  <c:v>777</c:v>
                </c:pt>
                <c:pt idx="2626">
                  <c:v>777</c:v>
                </c:pt>
                <c:pt idx="2627">
                  <c:v>777</c:v>
                </c:pt>
                <c:pt idx="2628">
                  <c:v>778</c:v>
                </c:pt>
                <c:pt idx="2629">
                  <c:v>779</c:v>
                </c:pt>
                <c:pt idx="2630">
                  <c:v>779</c:v>
                </c:pt>
                <c:pt idx="2631">
                  <c:v>779</c:v>
                </c:pt>
                <c:pt idx="2632">
                  <c:v>780</c:v>
                </c:pt>
                <c:pt idx="2633">
                  <c:v>780</c:v>
                </c:pt>
                <c:pt idx="2634">
                  <c:v>780</c:v>
                </c:pt>
                <c:pt idx="2635">
                  <c:v>781</c:v>
                </c:pt>
                <c:pt idx="2636">
                  <c:v>782</c:v>
                </c:pt>
                <c:pt idx="2637">
                  <c:v>783</c:v>
                </c:pt>
                <c:pt idx="2638">
                  <c:v>783</c:v>
                </c:pt>
                <c:pt idx="2639">
                  <c:v>784</c:v>
                </c:pt>
                <c:pt idx="2640">
                  <c:v>784</c:v>
                </c:pt>
                <c:pt idx="2641">
                  <c:v>784</c:v>
                </c:pt>
                <c:pt idx="2642">
                  <c:v>784</c:v>
                </c:pt>
                <c:pt idx="2643">
                  <c:v>784</c:v>
                </c:pt>
                <c:pt idx="2644">
                  <c:v>784</c:v>
                </c:pt>
                <c:pt idx="2645">
                  <c:v>785</c:v>
                </c:pt>
                <c:pt idx="2646">
                  <c:v>786</c:v>
                </c:pt>
                <c:pt idx="2647">
                  <c:v>786</c:v>
                </c:pt>
                <c:pt idx="2648">
                  <c:v>786</c:v>
                </c:pt>
                <c:pt idx="2649">
                  <c:v>787</c:v>
                </c:pt>
                <c:pt idx="2650">
                  <c:v>788</c:v>
                </c:pt>
                <c:pt idx="2651">
                  <c:v>788</c:v>
                </c:pt>
                <c:pt idx="2652">
                  <c:v>788</c:v>
                </c:pt>
                <c:pt idx="2653">
                  <c:v>789</c:v>
                </c:pt>
                <c:pt idx="2654">
                  <c:v>790</c:v>
                </c:pt>
                <c:pt idx="2655">
                  <c:v>790</c:v>
                </c:pt>
                <c:pt idx="2656">
                  <c:v>790</c:v>
                </c:pt>
                <c:pt idx="2657">
                  <c:v>790</c:v>
                </c:pt>
                <c:pt idx="2658">
                  <c:v>790</c:v>
                </c:pt>
                <c:pt idx="2659">
                  <c:v>791</c:v>
                </c:pt>
                <c:pt idx="2660">
                  <c:v>791</c:v>
                </c:pt>
                <c:pt idx="2661">
                  <c:v>791</c:v>
                </c:pt>
                <c:pt idx="2662">
                  <c:v>791</c:v>
                </c:pt>
                <c:pt idx="2663">
                  <c:v>791</c:v>
                </c:pt>
                <c:pt idx="2664">
                  <c:v>792</c:v>
                </c:pt>
                <c:pt idx="2665">
                  <c:v>792</c:v>
                </c:pt>
                <c:pt idx="2666">
                  <c:v>792</c:v>
                </c:pt>
                <c:pt idx="2667">
                  <c:v>792</c:v>
                </c:pt>
                <c:pt idx="2668">
                  <c:v>793</c:v>
                </c:pt>
                <c:pt idx="2669">
                  <c:v>794</c:v>
                </c:pt>
                <c:pt idx="2670">
                  <c:v>794</c:v>
                </c:pt>
                <c:pt idx="2671">
                  <c:v>794</c:v>
                </c:pt>
                <c:pt idx="2672">
                  <c:v>795</c:v>
                </c:pt>
                <c:pt idx="2673">
                  <c:v>796</c:v>
                </c:pt>
                <c:pt idx="2674">
                  <c:v>796</c:v>
                </c:pt>
                <c:pt idx="2675">
                  <c:v>796</c:v>
                </c:pt>
                <c:pt idx="2676">
                  <c:v>796</c:v>
                </c:pt>
                <c:pt idx="2677">
                  <c:v>797</c:v>
                </c:pt>
                <c:pt idx="2678">
                  <c:v>797</c:v>
                </c:pt>
                <c:pt idx="2679">
                  <c:v>797</c:v>
                </c:pt>
                <c:pt idx="2680">
                  <c:v>798</c:v>
                </c:pt>
                <c:pt idx="2681">
                  <c:v>798</c:v>
                </c:pt>
                <c:pt idx="2682">
                  <c:v>798</c:v>
                </c:pt>
                <c:pt idx="2683">
                  <c:v>798</c:v>
                </c:pt>
                <c:pt idx="2684">
                  <c:v>798</c:v>
                </c:pt>
                <c:pt idx="2685">
                  <c:v>798</c:v>
                </c:pt>
                <c:pt idx="2686">
                  <c:v>799</c:v>
                </c:pt>
                <c:pt idx="2687">
                  <c:v>800</c:v>
                </c:pt>
                <c:pt idx="2688">
                  <c:v>801</c:v>
                </c:pt>
                <c:pt idx="2689">
                  <c:v>801</c:v>
                </c:pt>
                <c:pt idx="2690">
                  <c:v>801</c:v>
                </c:pt>
                <c:pt idx="2691">
                  <c:v>801</c:v>
                </c:pt>
                <c:pt idx="2692">
                  <c:v>801</c:v>
                </c:pt>
                <c:pt idx="2693">
                  <c:v>801</c:v>
                </c:pt>
                <c:pt idx="2694">
                  <c:v>801</c:v>
                </c:pt>
                <c:pt idx="2695">
                  <c:v>802</c:v>
                </c:pt>
                <c:pt idx="2696">
                  <c:v>802</c:v>
                </c:pt>
                <c:pt idx="2697">
                  <c:v>802</c:v>
                </c:pt>
                <c:pt idx="2698">
                  <c:v>802</c:v>
                </c:pt>
                <c:pt idx="2699">
                  <c:v>802</c:v>
                </c:pt>
                <c:pt idx="2700">
                  <c:v>802</c:v>
                </c:pt>
                <c:pt idx="2701">
                  <c:v>803</c:v>
                </c:pt>
                <c:pt idx="2702">
                  <c:v>803</c:v>
                </c:pt>
                <c:pt idx="2703">
                  <c:v>804</c:v>
                </c:pt>
                <c:pt idx="2704">
                  <c:v>805</c:v>
                </c:pt>
                <c:pt idx="2705">
                  <c:v>806</c:v>
                </c:pt>
                <c:pt idx="2706">
                  <c:v>807</c:v>
                </c:pt>
                <c:pt idx="2707">
                  <c:v>807</c:v>
                </c:pt>
                <c:pt idx="2708">
                  <c:v>808</c:v>
                </c:pt>
                <c:pt idx="2709">
                  <c:v>809</c:v>
                </c:pt>
                <c:pt idx="2710">
                  <c:v>809</c:v>
                </c:pt>
                <c:pt idx="2711">
                  <c:v>809</c:v>
                </c:pt>
                <c:pt idx="2712">
                  <c:v>810</c:v>
                </c:pt>
                <c:pt idx="2713">
                  <c:v>810</c:v>
                </c:pt>
                <c:pt idx="2714">
                  <c:v>811</c:v>
                </c:pt>
                <c:pt idx="2715">
                  <c:v>811</c:v>
                </c:pt>
                <c:pt idx="2716">
                  <c:v>812</c:v>
                </c:pt>
                <c:pt idx="2717">
                  <c:v>812</c:v>
                </c:pt>
                <c:pt idx="2718">
                  <c:v>812</c:v>
                </c:pt>
                <c:pt idx="2719">
                  <c:v>812</c:v>
                </c:pt>
                <c:pt idx="2720">
                  <c:v>813</c:v>
                </c:pt>
                <c:pt idx="2721">
                  <c:v>813</c:v>
                </c:pt>
                <c:pt idx="2722">
                  <c:v>813</c:v>
                </c:pt>
                <c:pt idx="2723">
                  <c:v>814</c:v>
                </c:pt>
                <c:pt idx="2724">
                  <c:v>815</c:v>
                </c:pt>
                <c:pt idx="2725">
                  <c:v>816</c:v>
                </c:pt>
                <c:pt idx="2726">
                  <c:v>816</c:v>
                </c:pt>
                <c:pt idx="2727">
                  <c:v>816</c:v>
                </c:pt>
                <c:pt idx="2728">
                  <c:v>816</c:v>
                </c:pt>
                <c:pt idx="2729">
                  <c:v>816</c:v>
                </c:pt>
                <c:pt idx="2730">
                  <c:v>816</c:v>
                </c:pt>
                <c:pt idx="2731">
                  <c:v>816</c:v>
                </c:pt>
                <c:pt idx="2732">
                  <c:v>817</c:v>
                </c:pt>
                <c:pt idx="2733">
                  <c:v>817</c:v>
                </c:pt>
                <c:pt idx="2734">
                  <c:v>817</c:v>
                </c:pt>
                <c:pt idx="2735">
                  <c:v>817</c:v>
                </c:pt>
                <c:pt idx="2736">
                  <c:v>817</c:v>
                </c:pt>
                <c:pt idx="2737">
                  <c:v>817</c:v>
                </c:pt>
                <c:pt idx="2738">
                  <c:v>817</c:v>
                </c:pt>
                <c:pt idx="2739">
                  <c:v>817</c:v>
                </c:pt>
                <c:pt idx="2740">
                  <c:v>817</c:v>
                </c:pt>
                <c:pt idx="2741">
                  <c:v>817</c:v>
                </c:pt>
                <c:pt idx="2742">
                  <c:v>817</c:v>
                </c:pt>
                <c:pt idx="2743">
                  <c:v>817</c:v>
                </c:pt>
                <c:pt idx="2744">
                  <c:v>817</c:v>
                </c:pt>
                <c:pt idx="2745">
                  <c:v>817</c:v>
                </c:pt>
                <c:pt idx="2746">
                  <c:v>818</c:v>
                </c:pt>
                <c:pt idx="2747">
                  <c:v>819</c:v>
                </c:pt>
                <c:pt idx="2748">
                  <c:v>820</c:v>
                </c:pt>
                <c:pt idx="2749">
                  <c:v>820</c:v>
                </c:pt>
                <c:pt idx="2750">
                  <c:v>821</c:v>
                </c:pt>
                <c:pt idx="2751">
                  <c:v>822</c:v>
                </c:pt>
                <c:pt idx="2752">
                  <c:v>823</c:v>
                </c:pt>
                <c:pt idx="2753">
                  <c:v>824</c:v>
                </c:pt>
                <c:pt idx="2754">
                  <c:v>824</c:v>
                </c:pt>
                <c:pt idx="2755">
                  <c:v>825</c:v>
                </c:pt>
                <c:pt idx="2756">
                  <c:v>825</c:v>
                </c:pt>
                <c:pt idx="2757">
                  <c:v>826</c:v>
                </c:pt>
                <c:pt idx="2758">
                  <c:v>827</c:v>
                </c:pt>
                <c:pt idx="2759">
                  <c:v>827</c:v>
                </c:pt>
                <c:pt idx="2760">
                  <c:v>828</c:v>
                </c:pt>
                <c:pt idx="2761">
                  <c:v>828</c:v>
                </c:pt>
                <c:pt idx="2762">
                  <c:v>829</c:v>
                </c:pt>
                <c:pt idx="2763">
                  <c:v>829</c:v>
                </c:pt>
                <c:pt idx="2764">
                  <c:v>829</c:v>
                </c:pt>
                <c:pt idx="2765">
                  <c:v>829</c:v>
                </c:pt>
                <c:pt idx="2766">
                  <c:v>829</c:v>
                </c:pt>
                <c:pt idx="2767">
                  <c:v>830</c:v>
                </c:pt>
                <c:pt idx="2768">
                  <c:v>830</c:v>
                </c:pt>
                <c:pt idx="2769">
                  <c:v>830</c:v>
                </c:pt>
                <c:pt idx="2770">
                  <c:v>831</c:v>
                </c:pt>
                <c:pt idx="2771">
                  <c:v>832</c:v>
                </c:pt>
                <c:pt idx="2772">
                  <c:v>833</c:v>
                </c:pt>
                <c:pt idx="2773">
                  <c:v>833</c:v>
                </c:pt>
                <c:pt idx="2774">
                  <c:v>833</c:v>
                </c:pt>
                <c:pt idx="2775">
                  <c:v>834</c:v>
                </c:pt>
                <c:pt idx="2776">
                  <c:v>835</c:v>
                </c:pt>
                <c:pt idx="2777">
                  <c:v>836</c:v>
                </c:pt>
                <c:pt idx="2778">
                  <c:v>837</c:v>
                </c:pt>
                <c:pt idx="2779">
                  <c:v>837</c:v>
                </c:pt>
                <c:pt idx="2780">
                  <c:v>837</c:v>
                </c:pt>
                <c:pt idx="2781">
                  <c:v>837</c:v>
                </c:pt>
                <c:pt idx="2782">
                  <c:v>837</c:v>
                </c:pt>
                <c:pt idx="2783">
                  <c:v>838</c:v>
                </c:pt>
                <c:pt idx="2784">
                  <c:v>838</c:v>
                </c:pt>
                <c:pt idx="2785">
                  <c:v>838</c:v>
                </c:pt>
                <c:pt idx="2786">
                  <c:v>839</c:v>
                </c:pt>
                <c:pt idx="2787">
                  <c:v>839</c:v>
                </c:pt>
                <c:pt idx="2788">
                  <c:v>839</c:v>
                </c:pt>
                <c:pt idx="2789">
                  <c:v>839</c:v>
                </c:pt>
                <c:pt idx="2790">
                  <c:v>839</c:v>
                </c:pt>
                <c:pt idx="2791">
                  <c:v>839</c:v>
                </c:pt>
                <c:pt idx="2792">
                  <c:v>839</c:v>
                </c:pt>
                <c:pt idx="2793">
                  <c:v>839</c:v>
                </c:pt>
                <c:pt idx="2794">
                  <c:v>839</c:v>
                </c:pt>
                <c:pt idx="2795">
                  <c:v>839</c:v>
                </c:pt>
                <c:pt idx="2796">
                  <c:v>839</c:v>
                </c:pt>
                <c:pt idx="2797">
                  <c:v>839</c:v>
                </c:pt>
                <c:pt idx="2798">
                  <c:v>839</c:v>
                </c:pt>
                <c:pt idx="2799">
                  <c:v>839</c:v>
                </c:pt>
                <c:pt idx="2800">
                  <c:v>839</c:v>
                </c:pt>
                <c:pt idx="2801">
                  <c:v>839</c:v>
                </c:pt>
                <c:pt idx="2802">
                  <c:v>839</c:v>
                </c:pt>
                <c:pt idx="2803">
                  <c:v>839</c:v>
                </c:pt>
                <c:pt idx="2804">
                  <c:v>839</c:v>
                </c:pt>
                <c:pt idx="2805">
                  <c:v>839</c:v>
                </c:pt>
                <c:pt idx="2806">
                  <c:v>839</c:v>
                </c:pt>
                <c:pt idx="2807">
                  <c:v>840</c:v>
                </c:pt>
                <c:pt idx="2808">
                  <c:v>840</c:v>
                </c:pt>
                <c:pt idx="2809">
                  <c:v>840</c:v>
                </c:pt>
                <c:pt idx="2810">
                  <c:v>840</c:v>
                </c:pt>
                <c:pt idx="2811">
                  <c:v>841</c:v>
                </c:pt>
                <c:pt idx="2812">
                  <c:v>841</c:v>
                </c:pt>
                <c:pt idx="2813">
                  <c:v>842</c:v>
                </c:pt>
                <c:pt idx="2814">
                  <c:v>843</c:v>
                </c:pt>
                <c:pt idx="2815">
                  <c:v>843</c:v>
                </c:pt>
                <c:pt idx="2816">
                  <c:v>843</c:v>
                </c:pt>
                <c:pt idx="2817">
                  <c:v>843</c:v>
                </c:pt>
                <c:pt idx="2818">
                  <c:v>843</c:v>
                </c:pt>
                <c:pt idx="2819">
                  <c:v>843</c:v>
                </c:pt>
                <c:pt idx="2820">
                  <c:v>844</c:v>
                </c:pt>
                <c:pt idx="2821">
                  <c:v>845</c:v>
                </c:pt>
                <c:pt idx="2822">
                  <c:v>845</c:v>
                </c:pt>
                <c:pt idx="2823">
                  <c:v>846</c:v>
                </c:pt>
                <c:pt idx="2824">
                  <c:v>847</c:v>
                </c:pt>
                <c:pt idx="2825">
                  <c:v>847</c:v>
                </c:pt>
                <c:pt idx="2826">
                  <c:v>847</c:v>
                </c:pt>
                <c:pt idx="2827">
                  <c:v>847</c:v>
                </c:pt>
                <c:pt idx="2828">
                  <c:v>847</c:v>
                </c:pt>
                <c:pt idx="2829">
                  <c:v>847</c:v>
                </c:pt>
                <c:pt idx="2830">
                  <c:v>847</c:v>
                </c:pt>
                <c:pt idx="2831">
                  <c:v>848</c:v>
                </c:pt>
                <c:pt idx="2832">
                  <c:v>848</c:v>
                </c:pt>
                <c:pt idx="2833">
                  <c:v>848</c:v>
                </c:pt>
                <c:pt idx="2834">
                  <c:v>848</c:v>
                </c:pt>
                <c:pt idx="2835">
                  <c:v>848</c:v>
                </c:pt>
                <c:pt idx="2836">
                  <c:v>848</c:v>
                </c:pt>
                <c:pt idx="2837">
                  <c:v>848</c:v>
                </c:pt>
                <c:pt idx="2838">
                  <c:v>848</c:v>
                </c:pt>
                <c:pt idx="2839">
                  <c:v>848</c:v>
                </c:pt>
                <c:pt idx="2840">
                  <c:v>849</c:v>
                </c:pt>
                <c:pt idx="2841">
                  <c:v>850</c:v>
                </c:pt>
                <c:pt idx="2842">
                  <c:v>850</c:v>
                </c:pt>
                <c:pt idx="2843">
                  <c:v>850</c:v>
                </c:pt>
                <c:pt idx="2844">
                  <c:v>851</c:v>
                </c:pt>
                <c:pt idx="2845">
                  <c:v>852</c:v>
                </c:pt>
                <c:pt idx="2846">
                  <c:v>852</c:v>
                </c:pt>
                <c:pt idx="2847">
                  <c:v>853</c:v>
                </c:pt>
                <c:pt idx="2848">
                  <c:v>853</c:v>
                </c:pt>
                <c:pt idx="2849">
                  <c:v>853</c:v>
                </c:pt>
                <c:pt idx="2850">
                  <c:v>853</c:v>
                </c:pt>
                <c:pt idx="2851">
                  <c:v>853</c:v>
                </c:pt>
                <c:pt idx="2852">
                  <c:v>853</c:v>
                </c:pt>
                <c:pt idx="2853">
                  <c:v>853</c:v>
                </c:pt>
                <c:pt idx="2854">
                  <c:v>853</c:v>
                </c:pt>
                <c:pt idx="2855">
                  <c:v>853</c:v>
                </c:pt>
                <c:pt idx="2856">
                  <c:v>853</c:v>
                </c:pt>
                <c:pt idx="2857">
                  <c:v>854</c:v>
                </c:pt>
                <c:pt idx="2858">
                  <c:v>854</c:v>
                </c:pt>
                <c:pt idx="2859">
                  <c:v>854</c:v>
                </c:pt>
                <c:pt idx="2860">
                  <c:v>854</c:v>
                </c:pt>
                <c:pt idx="2861">
                  <c:v>855</c:v>
                </c:pt>
                <c:pt idx="2862">
                  <c:v>856</c:v>
                </c:pt>
                <c:pt idx="2863">
                  <c:v>857</c:v>
                </c:pt>
                <c:pt idx="2864">
                  <c:v>857</c:v>
                </c:pt>
                <c:pt idx="2865">
                  <c:v>857</c:v>
                </c:pt>
                <c:pt idx="2866">
                  <c:v>857</c:v>
                </c:pt>
                <c:pt idx="2867">
                  <c:v>857</c:v>
                </c:pt>
                <c:pt idx="2868">
                  <c:v>857</c:v>
                </c:pt>
                <c:pt idx="2869">
                  <c:v>857</c:v>
                </c:pt>
                <c:pt idx="2870">
                  <c:v>857</c:v>
                </c:pt>
                <c:pt idx="2871">
                  <c:v>857</c:v>
                </c:pt>
                <c:pt idx="2872">
                  <c:v>857</c:v>
                </c:pt>
                <c:pt idx="2873">
                  <c:v>857</c:v>
                </c:pt>
                <c:pt idx="2874">
                  <c:v>857</c:v>
                </c:pt>
                <c:pt idx="2875">
                  <c:v>857</c:v>
                </c:pt>
                <c:pt idx="2876">
                  <c:v>857</c:v>
                </c:pt>
                <c:pt idx="2877">
                  <c:v>857</c:v>
                </c:pt>
                <c:pt idx="2878">
                  <c:v>858</c:v>
                </c:pt>
                <c:pt idx="2879">
                  <c:v>858</c:v>
                </c:pt>
                <c:pt idx="2880">
                  <c:v>858</c:v>
                </c:pt>
                <c:pt idx="2881">
                  <c:v>858</c:v>
                </c:pt>
                <c:pt idx="2882">
                  <c:v>858</c:v>
                </c:pt>
                <c:pt idx="2883">
                  <c:v>858</c:v>
                </c:pt>
                <c:pt idx="2884">
                  <c:v>858</c:v>
                </c:pt>
                <c:pt idx="2885">
                  <c:v>858</c:v>
                </c:pt>
                <c:pt idx="2886">
                  <c:v>858</c:v>
                </c:pt>
                <c:pt idx="2887">
                  <c:v>858</c:v>
                </c:pt>
                <c:pt idx="2888">
                  <c:v>858</c:v>
                </c:pt>
                <c:pt idx="2889">
                  <c:v>859</c:v>
                </c:pt>
                <c:pt idx="2890">
                  <c:v>860</c:v>
                </c:pt>
                <c:pt idx="2891">
                  <c:v>861</c:v>
                </c:pt>
                <c:pt idx="2892">
                  <c:v>862</c:v>
                </c:pt>
                <c:pt idx="2893">
                  <c:v>862</c:v>
                </c:pt>
                <c:pt idx="2894">
                  <c:v>863</c:v>
                </c:pt>
                <c:pt idx="2895">
                  <c:v>863</c:v>
                </c:pt>
                <c:pt idx="2896">
                  <c:v>863</c:v>
                </c:pt>
                <c:pt idx="2897">
                  <c:v>864</c:v>
                </c:pt>
                <c:pt idx="2898">
                  <c:v>865</c:v>
                </c:pt>
                <c:pt idx="2899">
                  <c:v>866</c:v>
                </c:pt>
                <c:pt idx="2900">
                  <c:v>866</c:v>
                </c:pt>
                <c:pt idx="2901">
                  <c:v>866</c:v>
                </c:pt>
                <c:pt idx="2902">
                  <c:v>867</c:v>
                </c:pt>
                <c:pt idx="2903">
                  <c:v>867</c:v>
                </c:pt>
                <c:pt idx="2904">
                  <c:v>867</c:v>
                </c:pt>
                <c:pt idx="2905">
                  <c:v>867</c:v>
                </c:pt>
                <c:pt idx="2906">
                  <c:v>867</c:v>
                </c:pt>
                <c:pt idx="2907">
                  <c:v>868</c:v>
                </c:pt>
                <c:pt idx="2908">
                  <c:v>868</c:v>
                </c:pt>
                <c:pt idx="2909">
                  <c:v>869</c:v>
                </c:pt>
                <c:pt idx="2910">
                  <c:v>869</c:v>
                </c:pt>
                <c:pt idx="2911">
                  <c:v>869</c:v>
                </c:pt>
                <c:pt idx="2912">
                  <c:v>869</c:v>
                </c:pt>
                <c:pt idx="2913">
                  <c:v>869</c:v>
                </c:pt>
                <c:pt idx="2914">
                  <c:v>870</c:v>
                </c:pt>
                <c:pt idx="2915">
                  <c:v>871</c:v>
                </c:pt>
                <c:pt idx="2916">
                  <c:v>871</c:v>
                </c:pt>
                <c:pt idx="2917">
                  <c:v>871</c:v>
                </c:pt>
                <c:pt idx="2918">
                  <c:v>871</c:v>
                </c:pt>
                <c:pt idx="2919">
                  <c:v>872</c:v>
                </c:pt>
                <c:pt idx="2920">
                  <c:v>872</c:v>
                </c:pt>
                <c:pt idx="2921">
                  <c:v>873</c:v>
                </c:pt>
                <c:pt idx="2922">
                  <c:v>873</c:v>
                </c:pt>
                <c:pt idx="2923">
                  <c:v>873</c:v>
                </c:pt>
                <c:pt idx="2924">
                  <c:v>873</c:v>
                </c:pt>
                <c:pt idx="2925">
                  <c:v>873</c:v>
                </c:pt>
                <c:pt idx="2926">
                  <c:v>873</c:v>
                </c:pt>
                <c:pt idx="2927">
                  <c:v>873</c:v>
                </c:pt>
                <c:pt idx="2928">
                  <c:v>873</c:v>
                </c:pt>
                <c:pt idx="2929">
                  <c:v>874</c:v>
                </c:pt>
                <c:pt idx="2930">
                  <c:v>874</c:v>
                </c:pt>
                <c:pt idx="2931">
                  <c:v>875</c:v>
                </c:pt>
                <c:pt idx="2932">
                  <c:v>876</c:v>
                </c:pt>
                <c:pt idx="2933">
                  <c:v>876</c:v>
                </c:pt>
                <c:pt idx="2934">
                  <c:v>876</c:v>
                </c:pt>
                <c:pt idx="2935">
                  <c:v>876</c:v>
                </c:pt>
                <c:pt idx="2936">
                  <c:v>876</c:v>
                </c:pt>
                <c:pt idx="2937">
                  <c:v>876</c:v>
                </c:pt>
                <c:pt idx="2938">
                  <c:v>877</c:v>
                </c:pt>
                <c:pt idx="2939">
                  <c:v>878</c:v>
                </c:pt>
                <c:pt idx="2940">
                  <c:v>879</c:v>
                </c:pt>
                <c:pt idx="2941">
                  <c:v>879</c:v>
                </c:pt>
                <c:pt idx="2942">
                  <c:v>879</c:v>
                </c:pt>
                <c:pt idx="2943">
                  <c:v>880</c:v>
                </c:pt>
                <c:pt idx="2944">
                  <c:v>881</c:v>
                </c:pt>
                <c:pt idx="2945">
                  <c:v>882</c:v>
                </c:pt>
                <c:pt idx="2946">
                  <c:v>882</c:v>
                </c:pt>
                <c:pt idx="2947">
                  <c:v>882</c:v>
                </c:pt>
                <c:pt idx="2948">
                  <c:v>882</c:v>
                </c:pt>
                <c:pt idx="2949">
                  <c:v>882</c:v>
                </c:pt>
                <c:pt idx="2950">
                  <c:v>882</c:v>
                </c:pt>
                <c:pt idx="2951">
                  <c:v>882</c:v>
                </c:pt>
                <c:pt idx="2952">
                  <c:v>882</c:v>
                </c:pt>
                <c:pt idx="2953">
                  <c:v>882</c:v>
                </c:pt>
                <c:pt idx="2954">
                  <c:v>882</c:v>
                </c:pt>
                <c:pt idx="2955">
                  <c:v>883</c:v>
                </c:pt>
                <c:pt idx="2956">
                  <c:v>884</c:v>
                </c:pt>
                <c:pt idx="2957">
                  <c:v>884</c:v>
                </c:pt>
                <c:pt idx="2958">
                  <c:v>884</c:v>
                </c:pt>
                <c:pt idx="2959">
                  <c:v>884</c:v>
                </c:pt>
                <c:pt idx="2960">
                  <c:v>884</c:v>
                </c:pt>
                <c:pt idx="2961">
                  <c:v>884</c:v>
                </c:pt>
                <c:pt idx="2962">
                  <c:v>884</c:v>
                </c:pt>
                <c:pt idx="2963">
                  <c:v>884</c:v>
                </c:pt>
                <c:pt idx="2964">
                  <c:v>884</c:v>
                </c:pt>
                <c:pt idx="2965">
                  <c:v>884</c:v>
                </c:pt>
                <c:pt idx="2966">
                  <c:v>884</c:v>
                </c:pt>
                <c:pt idx="2967">
                  <c:v>884</c:v>
                </c:pt>
                <c:pt idx="2968">
                  <c:v>884</c:v>
                </c:pt>
                <c:pt idx="2969">
                  <c:v>884</c:v>
                </c:pt>
                <c:pt idx="2970">
                  <c:v>884</c:v>
                </c:pt>
                <c:pt idx="2971">
                  <c:v>884</c:v>
                </c:pt>
                <c:pt idx="2972">
                  <c:v>884</c:v>
                </c:pt>
                <c:pt idx="2973">
                  <c:v>884</c:v>
                </c:pt>
                <c:pt idx="2974">
                  <c:v>884</c:v>
                </c:pt>
                <c:pt idx="2975">
                  <c:v>884</c:v>
                </c:pt>
                <c:pt idx="2976">
                  <c:v>884</c:v>
                </c:pt>
                <c:pt idx="2977">
                  <c:v>884</c:v>
                </c:pt>
                <c:pt idx="2978">
                  <c:v>884</c:v>
                </c:pt>
                <c:pt idx="2979">
                  <c:v>885</c:v>
                </c:pt>
                <c:pt idx="2980">
                  <c:v>886</c:v>
                </c:pt>
                <c:pt idx="2981">
                  <c:v>887</c:v>
                </c:pt>
                <c:pt idx="2982">
                  <c:v>887</c:v>
                </c:pt>
                <c:pt idx="2983">
                  <c:v>887</c:v>
                </c:pt>
                <c:pt idx="2984">
                  <c:v>887</c:v>
                </c:pt>
                <c:pt idx="2985">
                  <c:v>887</c:v>
                </c:pt>
                <c:pt idx="2986">
                  <c:v>888</c:v>
                </c:pt>
                <c:pt idx="2987">
                  <c:v>888</c:v>
                </c:pt>
                <c:pt idx="2988">
                  <c:v>889</c:v>
                </c:pt>
                <c:pt idx="2989">
                  <c:v>890</c:v>
                </c:pt>
                <c:pt idx="2990">
                  <c:v>891</c:v>
                </c:pt>
                <c:pt idx="2991">
                  <c:v>891</c:v>
                </c:pt>
                <c:pt idx="2992">
                  <c:v>892</c:v>
                </c:pt>
                <c:pt idx="2993">
                  <c:v>892</c:v>
                </c:pt>
                <c:pt idx="2994">
                  <c:v>892</c:v>
                </c:pt>
                <c:pt idx="2995">
                  <c:v>892</c:v>
                </c:pt>
                <c:pt idx="2996">
                  <c:v>892</c:v>
                </c:pt>
                <c:pt idx="2997">
                  <c:v>892</c:v>
                </c:pt>
                <c:pt idx="2998">
                  <c:v>893</c:v>
                </c:pt>
                <c:pt idx="2999">
                  <c:v>894</c:v>
                </c:pt>
                <c:pt idx="3000">
                  <c:v>894</c:v>
                </c:pt>
                <c:pt idx="3001">
                  <c:v>894</c:v>
                </c:pt>
                <c:pt idx="3002">
                  <c:v>894</c:v>
                </c:pt>
                <c:pt idx="3003">
                  <c:v>895</c:v>
                </c:pt>
                <c:pt idx="3004">
                  <c:v>896</c:v>
                </c:pt>
                <c:pt idx="3005">
                  <c:v>897</c:v>
                </c:pt>
                <c:pt idx="3006">
                  <c:v>898</c:v>
                </c:pt>
                <c:pt idx="3007">
                  <c:v>899</c:v>
                </c:pt>
                <c:pt idx="3008">
                  <c:v>899</c:v>
                </c:pt>
                <c:pt idx="3009">
                  <c:v>900</c:v>
                </c:pt>
                <c:pt idx="3010">
                  <c:v>901</c:v>
                </c:pt>
                <c:pt idx="3011">
                  <c:v>902</c:v>
                </c:pt>
                <c:pt idx="3012">
                  <c:v>902</c:v>
                </c:pt>
                <c:pt idx="3013">
                  <c:v>903</c:v>
                </c:pt>
                <c:pt idx="3014">
                  <c:v>904</c:v>
                </c:pt>
                <c:pt idx="3015">
                  <c:v>905</c:v>
                </c:pt>
                <c:pt idx="3016">
                  <c:v>906</c:v>
                </c:pt>
                <c:pt idx="3017">
                  <c:v>906</c:v>
                </c:pt>
                <c:pt idx="3018">
                  <c:v>907</c:v>
                </c:pt>
                <c:pt idx="3019">
                  <c:v>907</c:v>
                </c:pt>
                <c:pt idx="3020">
                  <c:v>907</c:v>
                </c:pt>
                <c:pt idx="3021">
                  <c:v>907</c:v>
                </c:pt>
                <c:pt idx="3022">
                  <c:v>907</c:v>
                </c:pt>
                <c:pt idx="3023">
                  <c:v>907</c:v>
                </c:pt>
                <c:pt idx="3024">
                  <c:v>907</c:v>
                </c:pt>
                <c:pt idx="3025">
                  <c:v>908</c:v>
                </c:pt>
                <c:pt idx="3026">
                  <c:v>909</c:v>
                </c:pt>
                <c:pt idx="3027">
                  <c:v>909</c:v>
                </c:pt>
                <c:pt idx="3028">
                  <c:v>910</c:v>
                </c:pt>
                <c:pt idx="3029">
                  <c:v>910</c:v>
                </c:pt>
                <c:pt idx="3030">
                  <c:v>910</c:v>
                </c:pt>
                <c:pt idx="3031">
                  <c:v>910</c:v>
                </c:pt>
                <c:pt idx="3032">
                  <c:v>910</c:v>
                </c:pt>
                <c:pt idx="3033">
                  <c:v>910</c:v>
                </c:pt>
                <c:pt idx="3034">
                  <c:v>910</c:v>
                </c:pt>
                <c:pt idx="3035">
                  <c:v>911</c:v>
                </c:pt>
                <c:pt idx="3036">
                  <c:v>911</c:v>
                </c:pt>
                <c:pt idx="3037">
                  <c:v>912</c:v>
                </c:pt>
                <c:pt idx="3038">
                  <c:v>912</c:v>
                </c:pt>
                <c:pt idx="3039">
                  <c:v>912</c:v>
                </c:pt>
                <c:pt idx="3040">
                  <c:v>912</c:v>
                </c:pt>
                <c:pt idx="3041">
                  <c:v>913</c:v>
                </c:pt>
                <c:pt idx="3042">
                  <c:v>913</c:v>
                </c:pt>
                <c:pt idx="3043">
                  <c:v>913</c:v>
                </c:pt>
                <c:pt idx="3044">
                  <c:v>913</c:v>
                </c:pt>
                <c:pt idx="3045">
                  <c:v>913</c:v>
                </c:pt>
                <c:pt idx="3046">
                  <c:v>914</c:v>
                </c:pt>
                <c:pt idx="3047">
                  <c:v>914</c:v>
                </c:pt>
                <c:pt idx="3048">
                  <c:v>914</c:v>
                </c:pt>
                <c:pt idx="3049">
                  <c:v>914</c:v>
                </c:pt>
                <c:pt idx="3050">
                  <c:v>914</c:v>
                </c:pt>
                <c:pt idx="3051">
                  <c:v>914</c:v>
                </c:pt>
                <c:pt idx="3052">
                  <c:v>915</c:v>
                </c:pt>
                <c:pt idx="3053">
                  <c:v>915</c:v>
                </c:pt>
                <c:pt idx="3054">
                  <c:v>916</c:v>
                </c:pt>
                <c:pt idx="3055">
                  <c:v>916</c:v>
                </c:pt>
                <c:pt idx="3056">
                  <c:v>916</c:v>
                </c:pt>
                <c:pt idx="3057">
                  <c:v>917</c:v>
                </c:pt>
                <c:pt idx="3058">
                  <c:v>918</c:v>
                </c:pt>
                <c:pt idx="3059">
                  <c:v>918</c:v>
                </c:pt>
                <c:pt idx="3060">
                  <c:v>918</c:v>
                </c:pt>
                <c:pt idx="3061">
                  <c:v>919</c:v>
                </c:pt>
                <c:pt idx="3062">
                  <c:v>920</c:v>
                </c:pt>
                <c:pt idx="3063">
                  <c:v>921</c:v>
                </c:pt>
                <c:pt idx="3064">
                  <c:v>922</c:v>
                </c:pt>
                <c:pt idx="3065">
                  <c:v>922</c:v>
                </c:pt>
                <c:pt idx="3066">
                  <c:v>922</c:v>
                </c:pt>
                <c:pt idx="3067">
                  <c:v>923</c:v>
                </c:pt>
                <c:pt idx="3068">
                  <c:v>924</c:v>
                </c:pt>
                <c:pt idx="3069">
                  <c:v>925</c:v>
                </c:pt>
                <c:pt idx="3070">
                  <c:v>925</c:v>
                </c:pt>
                <c:pt idx="3071">
                  <c:v>926</c:v>
                </c:pt>
                <c:pt idx="3072">
                  <c:v>926</c:v>
                </c:pt>
                <c:pt idx="3073">
                  <c:v>926</c:v>
                </c:pt>
                <c:pt idx="3074">
                  <c:v>926</c:v>
                </c:pt>
                <c:pt idx="3075">
                  <c:v>926</c:v>
                </c:pt>
                <c:pt idx="3076">
                  <c:v>927</c:v>
                </c:pt>
                <c:pt idx="3077">
                  <c:v>927</c:v>
                </c:pt>
                <c:pt idx="3078">
                  <c:v>927</c:v>
                </c:pt>
                <c:pt idx="3079">
                  <c:v>928</c:v>
                </c:pt>
                <c:pt idx="3080">
                  <c:v>929</c:v>
                </c:pt>
                <c:pt idx="3081">
                  <c:v>929</c:v>
                </c:pt>
                <c:pt idx="3082">
                  <c:v>929</c:v>
                </c:pt>
                <c:pt idx="3083">
                  <c:v>930</c:v>
                </c:pt>
                <c:pt idx="3084">
                  <c:v>930</c:v>
                </c:pt>
                <c:pt idx="3085">
                  <c:v>930</c:v>
                </c:pt>
                <c:pt idx="3086">
                  <c:v>931</c:v>
                </c:pt>
                <c:pt idx="3087">
                  <c:v>931</c:v>
                </c:pt>
                <c:pt idx="3088">
                  <c:v>931</c:v>
                </c:pt>
                <c:pt idx="3089">
                  <c:v>931</c:v>
                </c:pt>
                <c:pt idx="3090">
                  <c:v>931</c:v>
                </c:pt>
                <c:pt idx="3091">
                  <c:v>931</c:v>
                </c:pt>
                <c:pt idx="3092">
                  <c:v>931</c:v>
                </c:pt>
                <c:pt idx="3093">
                  <c:v>931</c:v>
                </c:pt>
                <c:pt idx="3094">
                  <c:v>931</c:v>
                </c:pt>
                <c:pt idx="3095">
                  <c:v>931</c:v>
                </c:pt>
                <c:pt idx="3096">
                  <c:v>931</c:v>
                </c:pt>
                <c:pt idx="3097">
                  <c:v>931</c:v>
                </c:pt>
                <c:pt idx="3098">
                  <c:v>931</c:v>
                </c:pt>
                <c:pt idx="3099">
                  <c:v>931</c:v>
                </c:pt>
                <c:pt idx="3100">
                  <c:v>931</c:v>
                </c:pt>
                <c:pt idx="3101">
                  <c:v>931</c:v>
                </c:pt>
                <c:pt idx="3102">
                  <c:v>932</c:v>
                </c:pt>
                <c:pt idx="3103">
                  <c:v>932</c:v>
                </c:pt>
                <c:pt idx="3104">
                  <c:v>932</c:v>
                </c:pt>
                <c:pt idx="3105">
                  <c:v>933</c:v>
                </c:pt>
                <c:pt idx="3106">
                  <c:v>934</c:v>
                </c:pt>
                <c:pt idx="3107">
                  <c:v>935</c:v>
                </c:pt>
                <c:pt idx="3108">
                  <c:v>935</c:v>
                </c:pt>
                <c:pt idx="3109">
                  <c:v>935</c:v>
                </c:pt>
                <c:pt idx="3110">
                  <c:v>935</c:v>
                </c:pt>
                <c:pt idx="3111">
                  <c:v>935</c:v>
                </c:pt>
                <c:pt idx="3112">
                  <c:v>935</c:v>
                </c:pt>
                <c:pt idx="3113">
                  <c:v>935</c:v>
                </c:pt>
                <c:pt idx="3114">
                  <c:v>935</c:v>
                </c:pt>
                <c:pt idx="3115">
                  <c:v>935</c:v>
                </c:pt>
                <c:pt idx="3116">
                  <c:v>935</c:v>
                </c:pt>
                <c:pt idx="3117">
                  <c:v>935</c:v>
                </c:pt>
                <c:pt idx="3118">
                  <c:v>935</c:v>
                </c:pt>
                <c:pt idx="3119">
                  <c:v>936</c:v>
                </c:pt>
                <c:pt idx="3120">
                  <c:v>936</c:v>
                </c:pt>
                <c:pt idx="3121">
                  <c:v>936</c:v>
                </c:pt>
                <c:pt idx="3122">
                  <c:v>936</c:v>
                </c:pt>
                <c:pt idx="3123">
                  <c:v>936</c:v>
                </c:pt>
                <c:pt idx="3124">
                  <c:v>936</c:v>
                </c:pt>
                <c:pt idx="3125">
                  <c:v>936</c:v>
                </c:pt>
                <c:pt idx="3126">
                  <c:v>936</c:v>
                </c:pt>
                <c:pt idx="3127">
                  <c:v>937</c:v>
                </c:pt>
                <c:pt idx="3128">
                  <c:v>937</c:v>
                </c:pt>
                <c:pt idx="3129">
                  <c:v>937</c:v>
                </c:pt>
                <c:pt idx="3130">
                  <c:v>937</c:v>
                </c:pt>
                <c:pt idx="3131">
                  <c:v>938</c:v>
                </c:pt>
                <c:pt idx="3132">
                  <c:v>939</c:v>
                </c:pt>
                <c:pt idx="3133">
                  <c:v>939</c:v>
                </c:pt>
                <c:pt idx="3134">
                  <c:v>939</c:v>
                </c:pt>
                <c:pt idx="3135">
                  <c:v>939</c:v>
                </c:pt>
                <c:pt idx="3136">
                  <c:v>939</c:v>
                </c:pt>
                <c:pt idx="3137">
                  <c:v>939</c:v>
                </c:pt>
                <c:pt idx="3138">
                  <c:v>939</c:v>
                </c:pt>
                <c:pt idx="3139">
                  <c:v>939</c:v>
                </c:pt>
                <c:pt idx="3140">
                  <c:v>939</c:v>
                </c:pt>
                <c:pt idx="3141">
                  <c:v>939</c:v>
                </c:pt>
                <c:pt idx="3142">
                  <c:v>939</c:v>
                </c:pt>
                <c:pt idx="3143">
                  <c:v>939</c:v>
                </c:pt>
                <c:pt idx="3144">
                  <c:v>939</c:v>
                </c:pt>
                <c:pt idx="3145">
                  <c:v>939</c:v>
                </c:pt>
                <c:pt idx="3146">
                  <c:v>939</c:v>
                </c:pt>
                <c:pt idx="3147">
                  <c:v>940</c:v>
                </c:pt>
                <c:pt idx="3148">
                  <c:v>940</c:v>
                </c:pt>
                <c:pt idx="3149">
                  <c:v>941</c:v>
                </c:pt>
                <c:pt idx="3150">
                  <c:v>941</c:v>
                </c:pt>
                <c:pt idx="3151">
                  <c:v>941</c:v>
                </c:pt>
                <c:pt idx="3152">
                  <c:v>941</c:v>
                </c:pt>
                <c:pt idx="3153">
                  <c:v>941</c:v>
                </c:pt>
                <c:pt idx="3154">
                  <c:v>941</c:v>
                </c:pt>
                <c:pt idx="3155">
                  <c:v>941</c:v>
                </c:pt>
                <c:pt idx="3156">
                  <c:v>942</c:v>
                </c:pt>
                <c:pt idx="3157">
                  <c:v>943</c:v>
                </c:pt>
                <c:pt idx="3158">
                  <c:v>943</c:v>
                </c:pt>
                <c:pt idx="3159">
                  <c:v>943</c:v>
                </c:pt>
                <c:pt idx="3160">
                  <c:v>943</c:v>
                </c:pt>
                <c:pt idx="3161">
                  <c:v>943</c:v>
                </c:pt>
                <c:pt idx="3162">
                  <c:v>943</c:v>
                </c:pt>
                <c:pt idx="3163">
                  <c:v>943</c:v>
                </c:pt>
                <c:pt idx="3164">
                  <c:v>943</c:v>
                </c:pt>
                <c:pt idx="3165">
                  <c:v>943</c:v>
                </c:pt>
                <c:pt idx="3166">
                  <c:v>943</c:v>
                </c:pt>
                <c:pt idx="3167">
                  <c:v>943</c:v>
                </c:pt>
                <c:pt idx="3168">
                  <c:v>943</c:v>
                </c:pt>
                <c:pt idx="3169">
                  <c:v>943</c:v>
                </c:pt>
                <c:pt idx="3170">
                  <c:v>943</c:v>
                </c:pt>
                <c:pt idx="3171">
                  <c:v>943</c:v>
                </c:pt>
                <c:pt idx="3172">
                  <c:v>943</c:v>
                </c:pt>
                <c:pt idx="3173">
                  <c:v>943</c:v>
                </c:pt>
                <c:pt idx="3174">
                  <c:v>943</c:v>
                </c:pt>
                <c:pt idx="3175">
                  <c:v>943</c:v>
                </c:pt>
                <c:pt idx="3176">
                  <c:v>943</c:v>
                </c:pt>
                <c:pt idx="3177">
                  <c:v>943</c:v>
                </c:pt>
                <c:pt idx="3178">
                  <c:v>943</c:v>
                </c:pt>
                <c:pt idx="3179">
                  <c:v>943</c:v>
                </c:pt>
                <c:pt idx="3180">
                  <c:v>943</c:v>
                </c:pt>
                <c:pt idx="3181">
                  <c:v>944</c:v>
                </c:pt>
                <c:pt idx="3182">
                  <c:v>945</c:v>
                </c:pt>
                <c:pt idx="3183">
                  <c:v>945</c:v>
                </c:pt>
                <c:pt idx="3184">
                  <c:v>946</c:v>
                </c:pt>
                <c:pt idx="3185">
                  <c:v>946</c:v>
                </c:pt>
                <c:pt idx="3186">
                  <c:v>947</c:v>
                </c:pt>
                <c:pt idx="3187">
                  <c:v>947</c:v>
                </c:pt>
                <c:pt idx="3188">
                  <c:v>947</c:v>
                </c:pt>
                <c:pt idx="3189">
                  <c:v>948</c:v>
                </c:pt>
                <c:pt idx="3190">
                  <c:v>949</c:v>
                </c:pt>
                <c:pt idx="3191">
                  <c:v>950</c:v>
                </c:pt>
                <c:pt idx="3192">
                  <c:v>951</c:v>
                </c:pt>
                <c:pt idx="3193">
                  <c:v>952</c:v>
                </c:pt>
                <c:pt idx="3194">
                  <c:v>953</c:v>
                </c:pt>
                <c:pt idx="3195">
                  <c:v>954</c:v>
                </c:pt>
                <c:pt idx="3196">
                  <c:v>954</c:v>
                </c:pt>
                <c:pt idx="3197">
                  <c:v>954</c:v>
                </c:pt>
                <c:pt idx="3198">
                  <c:v>955</c:v>
                </c:pt>
                <c:pt idx="3199">
                  <c:v>956</c:v>
                </c:pt>
                <c:pt idx="3200">
                  <c:v>957</c:v>
                </c:pt>
                <c:pt idx="3201">
                  <c:v>958</c:v>
                </c:pt>
                <c:pt idx="3202">
                  <c:v>958</c:v>
                </c:pt>
                <c:pt idx="3203">
                  <c:v>959</c:v>
                </c:pt>
                <c:pt idx="3204">
                  <c:v>959</c:v>
                </c:pt>
                <c:pt idx="3205">
                  <c:v>959</c:v>
                </c:pt>
                <c:pt idx="3206">
                  <c:v>959</c:v>
                </c:pt>
                <c:pt idx="3207">
                  <c:v>959</c:v>
                </c:pt>
                <c:pt idx="3208">
                  <c:v>960</c:v>
                </c:pt>
                <c:pt idx="3209">
                  <c:v>960</c:v>
                </c:pt>
                <c:pt idx="3210">
                  <c:v>961</c:v>
                </c:pt>
                <c:pt idx="3211">
                  <c:v>961</c:v>
                </c:pt>
                <c:pt idx="3212">
                  <c:v>962</c:v>
                </c:pt>
                <c:pt idx="3213">
                  <c:v>962</c:v>
                </c:pt>
                <c:pt idx="3214">
                  <c:v>962</c:v>
                </c:pt>
                <c:pt idx="3215">
                  <c:v>962</c:v>
                </c:pt>
                <c:pt idx="3216">
                  <c:v>962</c:v>
                </c:pt>
                <c:pt idx="3217">
                  <c:v>962</c:v>
                </c:pt>
                <c:pt idx="3218">
                  <c:v>962</c:v>
                </c:pt>
                <c:pt idx="3219">
                  <c:v>962</c:v>
                </c:pt>
                <c:pt idx="3220">
                  <c:v>962</c:v>
                </c:pt>
                <c:pt idx="3221">
                  <c:v>963</c:v>
                </c:pt>
                <c:pt idx="3222">
                  <c:v>963</c:v>
                </c:pt>
                <c:pt idx="3223">
                  <c:v>963</c:v>
                </c:pt>
                <c:pt idx="3224">
                  <c:v>963</c:v>
                </c:pt>
                <c:pt idx="3225">
                  <c:v>963</c:v>
                </c:pt>
                <c:pt idx="3226">
                  <c:v>963</c:v>
                </c:pt>
                <c:pt idx="3227">
                  <c:v>964</c:v>
                </c:pt>
                <c:pt idx="3228">
                  <c:v>964</c:v>
                </c:pt>
                <c:pt idx="3229">
                  <c:v>964</c:v>
                </c:pt>
                <c:pt idx="3230">
                  <c:v>964</c:v>
                </c:pt>
                <c:pt idx="3231">
                  <c:v>964</c:v>
                </c:pt>
                <c:pt idx="3232">
                  <c:v>964</c:v>
                </c:pt>
                <c:pt idx="3233">
                  <c:v>964</c:v>
                </c:pt>
                <c:pt idx="3234">
                  <c:v>965</c:v>
                </c:pt>
                <c:pt idx="3235">
                  <c:v>966</c:v>
                </c:pt>
                <c:pt idx="3236">
                  <c:v>967</c:v>
                </c:pt>
                <c:pt idx="3237">
                  <c:v>968</c:v>
                </c:pt>
                <c:pt idx="3238">
                  <c:v>969</c:v>
                </c:pt>
                <c:pt idx="3239">
                  <c:v>970</c:v>
                </c:pt>
                <c:pt idx="3240">
                  <c:v>970</c:v>
                </c:pt>
                <c:pt idx="3241">
                  <c:v>970</c:v>
                </c:pt>
                <c:pt idx="3242">
                  <c:v>970</c:v>
                </c:pt>
                <c:pt idx="3243">
                  <c:v>970</c:v>
                </c:pt>
                <c:pt idx="3244">
                  <c:v>970</c:v>
                </c:pt>
                <c:pt idx="3245">
                  <c:v>971</c:v>
                </c:pt>
                <c:pt idx="3246">
                  <c:v>971</c:v>
                </c:pt>
                <c:pt idx="3247">
                  <c:v>971</c:v>
                </c:pt>
                <c:pt idx="3248">
                  <c:v>972</c:v>
                </c:pt>
                <c:pt idx="3249">
                  <c:v>972</c:v>
                </c:pt>
                <c:pt idx="3250">
                  <c:v>972</c:v>
                </c:pt>
                <c:pt idx="3251">
                  <c:v>972</c:v>
                </c:pt>
                <c:pt idx="3252">
                  <c:v>972</c:v>
                </c:pt>
                <c:pt idx="3253">
                  <c:v>972</c:v>
                </c:pt>
                <c:pt idx="3254">
                  <c:v>972</c:v>
                </c:pt>
                <c:pt idx="3255">
                  <c:v>973</c:v>
                </c:pt>
                <c:pt idx="3256">
                  <c:v>974</c:v>
                </c:pt>
                <c:pt idx="3257">
                  <c:v>974</c:v>
                </c:pt>
                <c:pt idx="3258">
                  <c:v>975</c:v>
                </c:pt>
                <c:pt idx="3259">
                  <c:v>976</c:v>
                </c:pt>
                <c:pt idx="3260">
                  <c:v>977</c:v>
                </c:pt>
                <c:pt idx="3261">
                  <c:v>978</c:v>
                </c:pt>
                <c:pt idx="3262">
                  <c:v>979</c:v>
                </c:pt>
                <c:pt idx="3263">
                  <c:v>979</c:v>
                </c:pt>
                <c:pt idx="3264">
                  <c:v>979</c:v>
                </c:pt>
                <c:pt idx="3265">
                  <c:v>980</c:v>
                </c:pt>
                <c:pt idx="3266">
                  <c:v>980</c:v>
                </c:pt>
                <c:pt idx="3267">
                  <c:v>980</c:v>
                </c:pt>
                <c:pt idx="3268">
                  <c:v>980</c:v>
                </c:pt>
                <c:pt idx="3269">
                  <c:v>980</c:v>
                </c:pt>
                <c:pt idx="3270">
                  <c:v>981</c:v>
                </c:pt>
                <c:pt idx="3271">
                  <c:v>981</c:v>
                </c:pt>
                <c:pt idx="3272">
                  <c:v>982</c:v>
                </c:pt>
                <c:pt idx="3273">
                  <c:v>983</c:v>
                </c:pt>
                <c:pt idx="3274">
                  <c:v>984</c:v>
                </c:pt>
                <c:pt idx="3275">
                  <c:v>985</c:v>
                </c:pt>
                <c:pt idx="3276">
                  <c:v>986</c:v>
                </c:pt>
                <c:pt idx="3277">
                  <c:v>986</c:v>
                </c:pt>
                <c:pt idx="3278">
                  <c:v>986</c:v>
                </c:pt>
                <c:pt idx="3279">
                  <c:v>986</c:v>
                </c:pt>
                <c:pt idx="3280">
                  <c:v>986</c:v>
                </c:pt>
                <c:pt idx="3281">
                  <c:v>987</c:v>
                </c:pt>
                <c:pt idx="3282">
                  <c:v>987</c:v>
                </c:pt>
                <c:pt idx="3283">
                  <c:v>988</c:v>
                </c:pt>
                <c:pt idx="3284">
                  <c:v>988</c:v>
                </c:pt>
                <c:pt idx="3285">
                  <c:v>988</c:v>
                </c:pt>
                <c:pt idx="3286">
                  <c:v>988</c:v>
                </c:pt>
                <c:pt idx="3287">
                  <c:v>989</c:v>
                </c:pt>
                <c:pt idx="3288">
                  <c:v>989</c:v>
                </c:pt>
                <c:pt idx="3289">
                  <c:v>989</c:v>
                </c:pt>
                <c:pt idx="3290">
                  <c:v>989</c:v>
                </c:pt>
                <c:pt idx="3291">
                  <c:v>989</c:v>
                </c:pt>
                <c:pt idx="3292">
                  <c:v>989</c:v>
                </c:pt>
                <c:pt idx="3293">
                  <c:v>989</c:v>
                </c:pt>
                <c:pt idx="3294">
                  <c:v>989</c:v>
                </c:pt>
                <c:pt idx="3295">
                  <c:v>989</c:v>
                </c:pt>
                <c:pt idx="3296">
                  <c:v>990</c:v>
                </c:pt>
                <c:pt idx="3297">
                  <c:v>990</c:v>
                </c:pt>
                <c:pt idx="3298">
                  <c:v>990</c:v>
                </c:pt>
                <c:pt idx="3299">
                  <c:v>990</c:v>
                </c:pt>
                <c:pt idx="3300">
                  <c:v>990</c:v>
                </c:pt>
                <c:pt idx="3301">
                  <c:v>990</c:v>
                </c:pt>
                <c:pt idx="3302">
                  <c:v>990</c:v>
                </c:pt>
                <c:pt idx="3303">
                  <c:v>990</c:v>
                </c:pt>
                <c:pt idx="3304">
                  <c:v>990</c:v>
                </c:pt>
                <c:pt idx="3305">
                  <c:v>990</c:v>
                </c:pt>
                <c:pt idx="3306">
                  <c:v>990</c:v>
                </c:pt>
                <c:pt idx="3307">
                  <c:v>990</c:v>
                </c:pt>
                <c:pt idx="3308">
                  <c:v>990</c:v>
                </c:pt>
                <c:pt idx="3309">
                  <c:v>990</c:v>
                </c:pt>
                <c:pt idx="3310">
                  <c:v>990</c:v>
                </c:pt>
                <c:pt idx="3311">
                  <c:v>991</c:v>
                </c:pt>
                <c:pt idx="3312">
                  <c:v>991</c:v>
                </c:pt>
                <c:pt idx="3313">
                  <c:v>991</c:v>
                </c:pt>
                <c:pt idx="3314">
                  <c:v>992</c:v>
                </c:pt>
                <c:pt idx="3315">
                  <c:v>992</c:v>
                </c:pt>
                <c:pt idx="3316">
                  <c:v>992</c:v>
                </c:pt>
                <c:pt idx="3317">
                  <c:v>992</c:v>
                </c:pt>
                <c:pt idx="3318">
                  <c:v>992</c:v>
                </c:pt>
                <c:pt idx="3319">
                  <c:v>992</c:v>
                </c:pt>
                <c:pt idx="3320">
                  <c:v>992</c:v>
                </c:pt>
                <c:pt idx="3321">
                  <c:v>992</c:v>
                </c:pt>
                <c:pt idx="3322">
                  <c:v>992</c:v>
                </c:pt>
                <c:pt idx="3323">
                  <c:v>992</c:v>
                </c:pt>
                <c:pt idx="3324">
                  <c:v>992</c:v>
                </c:pt>
                <c:pt idx="3325">
                  <c:v>992</c:v>
                </c:pt>
                <c:pt idx="3326">
                  <c:v>992</c:v>
                </c:pt>
                <c:pt idx="3327">
                  <c:v>992</c:v>
                </c:pt>
                <c:pt idx="3328">
                  <c:v>992</c:v>
                </c:pt>
                <c:pt idx="3329">
                  <c:v>992</c:v>
                </c:pt>
                <c:pt idx="3330">
                  <c:v>992</c:v>
                </c:pt>
                <c:pt idx="3331">
                  <c:v>992</c:v>
                </c:pt>
                <c:pt idx="3332">
                  <c:v>993</c:v>
                </c:pt>
                <c:pt idx="3333">
                  <c:v>994</c:v>
                </c:pt>
                <c:pt idx="3334">
                  <c:v>994</c:v>
                </c:pt>
                <c:pt idx="3335">
                  <c:v>994</c:v>
                </c:pt>
                <c:pt idx="3336">
                  <c:v>995</c:v>
                </c:pt>
                <c:pt idx="3337">
                  <c:v>995</c:v>
                </c:pt>
                <c:pt idx="3338">
                  <c:v>995</c:v>
                </c:pt>
                <c:pt idx="3339">
                  <c:v>995</c:v>
                </c:pt>
                <c:pt idx="3340">
                  <c:v>996</c:v>
                </c:pt>
                <c:pt idx="3341">
                  <c:v>996</c:v>
                </c:pt>
                <c:pt idx="3342">
                  <c:v>996</c:v>
                </c:pt>
                <c:pt idx="3343">
                  <c:v>997</c:v>
                </c:pt>
                <c:pt idx="3344">
                  <c:v>997</c:v>
                </c:pt>
                <c:pt idx="3345">
                  <c:v>997</c:v>
                </c:pt>
                <c:pt idx="3346">
                  <c:v>998</c:v>
                </c:pt>
                <c:pt idx="3347">
                  <c:v>998</c:v>
                </c:pt>
                <c:pt idx="3348">
                  <c:v>998</c:v>
                </c:pt>
                <c:pt idx="3349">
                  <c:v>998</c:v>
                </c:pt>
                <c:pt idx="3350">
                  <c:v>998</c:v>
                </c:pt>
                <c:pt idx="3351">
                  <c:v>998</c:v>
                </c:pt>
                <c:pt idx="3352">
                  <c:v>999</c:v>
                </c:pt>
                <c:pt idx="3353">
                  <c:v>999</c:v>
                </c:pt>
                <c:pt idx="3354">
                  <c:v>999</c:v>
                </c:pt>
                <c:pt idx="3355">
                  <c:v>999</c:v>
                </c:pt>
                <c:pt idx="3356">
                  <c:v>999</c:v>
                </c:pt>
                <c:pt idx="3357">
                  <c:v>999</c:v>
                </c:pt>
                <c:pt idx="3358">
                  <c:v>1000</c:v>
                </c:pt>
                <c:pt idx="3359">
                  <c:v>1001</c:v>
                </c:pt>
                <c:pt idx="3360">
                  <c:v>1002</c:v>
                </c:pt>
                <c:pt idx="3361">
                  <c:v>1002</c:v>
                </c:pt>
                <c:pt idx="3362">
                  <c:v>1002</c:v>
                </c:pt>
                <c:pt idx="3363">
                  <c:v>1002</c:v>
                </c:pt>
                <c:pt idx="3364">
                  <c:v>1003</c:v>
                </c:pt>
                <c:pt idx="3365">
                  <c:v>1003</c:v>
                </c:pt>
                <c:pt idx="3366">
                  <c:v>1003</c:v>
                </c:pt>
                <c:pt idx="3367">
                  <c:v>1003</c:v>
                </c:pt>
                <c:pt idx="3368">
                  <c:v>1004</c:v>
                </c:pt>
                <c:pt idx="3369">
                  <c:v>1004</c:v>
                </c:pt>
                <c:pt idx="3370">
                  <c:v>1004</c:v>
                </c:pt>
                <c:pt idx="3371">
                  <c:v>1004</c:v>
                </c:pt>
                <c:pt idx="3372">
                  <c:v>1004</c:v>
                </c:pt>
                <c:pt idx="3373">
                  <c:v>1004</c:v>
                </c:pt>
                <c:pt idx="3374">
                  <c:v>1004</c:v>
                </c:pt>
                <c:pt idx="3375">
                  <c:v>1004</c:v>
                </c:pt>
                <c:pt idx="3376">
                  <c:v>1004</c:v>
                </c:pt>
                <c:pt idx="3377">
                  <c:v>1004</c:v>
                </c:pt>
                <c:pt idx="3378">
                  <c:v>1004</c:v>
                </c:pt>
                <c:pt idx="3379">
                  <c:v>1004</c:v>
                </c:pt>
                <c:pt idx="3380">
                  <c:v>1004</c:v>
                </c:pt>
                <c:pt idx="3381">
                  <c:v>1004</c:v>
                </c:pt>
                <c:pt idx="3382">
                  <c:v>1004</c:v>
                </c:pt>
                <c:pt idx="3383">
                  <c:v>1004</c:v>
                </c:pt>
                <c:pt idx="3384">
                  <c:v>1004</c:v>
                </c:pt>
                <c:pt idx="3385">
                  <c:v>1005</c:v>
                </c:pt>
                <c:pt idx="3386">
                  <c:v>1005</c:v>
                </c:pt>
                <c:pt idx="3387">
                  <c:v>1005</c:v>
                </c:pt>
                <c:pt idx="3388">
                  <c:v>1006</c:v>
                </c:pt>
                <c:pt idx="3389">
                  <c:v>1006</c:v>
                </c:pt>
                <c:pt idx="3390">
                  <c:v>1006</c:v>
                </c:pt>
                <c:pt idx="3391">
                  <c:v>1006</c:v>
                </c:pt>
                <c:pt idx="3392">
                  <c:v>1006</c:v>
                </c:pt>
                <c:pt idx="3393">
                  <c:v>1006</c:v>
                </c:pt>
                <c:pt idx="3394">
                  <c:v>1007</c:v>
                </c:pt>
                <c:pt idx="3395">
                  <c:v>1007</c:v>
                </c:pt>
                <c:pt idx="3396">
                  <c:v>1008</c:v>
                </c:pt>
                <c:pt idx="3397">
                  <c:v>1009</c:v>
                </c:pt>
                <c:pt idx="3398">
                  <c:v>1009</c:v>
                </c:pt>
                <c:pt idx="3399">
                  <c:v>1009</c:v>
                </c:pt>
                <c:pt idx="3400">
                  <c:v>1009</c:v>
                </c:pt>
                <c:pt idx="3401">
                  <c:v>1009</c:v>
                </c:pt>
                <c:pt idx="3402">
                  <c:v>1009</c:v>
                </c:pt>
                <c:pt idx="3403">
                  <c:v>1009</c:v>
                </c:pt>
                <c:pt idx="3404">
                  <c:v>1009</c:v>
                </c:pt>
                <c:pt idx="3405">
                  <c:v>1009</c:v>
                </c:pt>
                <c:pt idx="3406">
                  <c:v>1009</c:v>
                </c:pt>
                <c:pt idx="3407">
                  <c:v>1009</c:v>
                </c:pt>
                <c:pt idx="3408">
                  <c:v>1010</c:v>
                </c:pt>
                <c:pt idx="3409">
                  <c:v>1011</c:v>
                </c:pt>
                <c:pt idx="3410">
                  <c:v>1011</c:v>
                </c:pt>
                <c:pt idx="3411">
                  <c:v>1011</c:v>
                </c:pt>
                <c:pt idx="3412">
                  <c:v>1012</c:v>
                </c:pt>
                <c:pt idx="3413">
                  <c:v>1012</c:v>
                </c:pt>
                <c:pt idx="3414">
                  <c:v>1013</c:v>
                </c:pt>
                <c:pt idx="3415">
                  <c:v>1013</c:v>
                </c:pt>
                <c:pt idx="3416">
                  <c:v>1013</c:v>
                </c:pt>
                <c:pt idx="3417">
                  <c:v>1013</c:v>
                </c:pt>
                <c:pt idx="3418">
                  <c:v>1013</c:v>
                </c:pt>
                <c:pt idx="3419">
                  <c:v>1014</c:v>
                </c:pt>
                <c:pt idx="3420">
                  <c:v>1014</c:v>
                </c:pt>
                <c:pt idx="3421">
                  <c:v>1014</c:v>
                </c:pt>
                <c:pt idx="3422">
                  <c:v>1014</c:v>
                </c:pt>
                <c:pt idx="3423">
                  <c:v>1014</c:v>
                </c:pt>
                <c:pt idx="3424">
                  <c:v>1014</c:v>
                </c:pt>
                <c:pt idx="3425">
                  <c:v>1014</c:v>
                </c:pt>
                <c:pt idx="3426">
                  <c:v>1015</c:v>
                </c:pt>
                <c:pt idx="3427">
                  <c:v>1016</c:v>
                </c:pt>
                <c:pt idx="3428">
                  <c:v>1017</c:v>
                </c:pt>
                <c:pt idx="3429">
                  <c:v>1017</c:v>
                </c:pt>
                <c:pt idx="3430">
                  <c:v>1017</c:v>
                </c:pt>
                <c:pt idx="3431">
                  <c:v>1018</c:v>
                </c:pt>
                <c:pt idx="3432">
                  <c:v>1019</c:v>
                </c:pt>
                <c:pt idx="3433">
                  <c:v>1020</c:v>
                </c:pt>
                <c:pt idx="3434">
                  <c:v>1021</c:v>
                </c:pt>
                <c:pt idx="3435">
                  <c:v>1022</c:v>
                </c:pt>
                <c:pt idx="3436">
                  <c:v>1023</c:v>
                </c:pt>
                <c:pt idx="3437">
                  <c:v>1024</c:v>
                </c:pt>
                <c:pt idx="3438">
                  <c:v>1025</c:v>
                </c:pt>
                <c:pt idx="3439">
                  <c:v>1025</c:v>
                </c:pt>
                <c:pt idx="3440">
                  <c:v>1026</c:v>
                </c:pt>
                <c:pt idx="3441">
                  <c:v>1026</c:v>
                </c:pt>
                <c:pt idx="3442">
                  <c:v>1027</c:v>
                </c:pt>
                <c:pt idx="3443">
                  <c:v>1027</c:v>
                </c:pt>
                <c:pt idx="3444">
                  <c:v>1027</c:v>
                </c:pt>
                <c:pt idx="3445">
                  <c:v>1027</c:v>
                </c:pt>
                <c:pt idx="3446">
                  <c:v>1027</c:v>
                </c:pt>
                <c:pt idx="3447">
                  <c:v>1028</c:v>
                </c:pt>
                <c:pt idx="3448">
                  <c:v>1028</c:v>
                </c:pt>
                <c:pt idx="3449">
                  <c:v>1028</c:v>
                </c:pt>
                <c:pt idx="3450">
                  <c:v>1028</c:v>
                </c:pt>
                <c:pt idx="3451">
                  <c:v>1028</c:v>
                </c:pt>
                <c:pt idx="3452">
                  <c:v>1028</c:v>
                </c:pt>
                <c:pt idx="3453">
                  <c:v>1028</c:v>
                </c:pt>
                <c:pt idx="3454">
                  <c:v>1028</c:v>
                </c:pt>
                <c:pt idx="3455">
                  <c:v>1029</c:v>
                </c:pt>
                <c:pt idx="3456">
                  <c:v>1030</c:v>
                </c:pt>
                <c:pt idx="3457">
                  <c:v>1030</c:v>
                </c:pt>
                <c:pt idx="3458">
                  <c:v>1030</c:v>
                </c:pt>
                <c:pt idx="3459">
                  <c:v>1031</c:v>
                </c:pt>
                <c:pt idx="3460">
                  <c:v>1031</c:v>
                </c:pt>
                <c:pt idx="3461">
                  <c:v>1031</c:v>
                </c:pt>
                <c:pt idx="3462">
                  <c:v>1031</c:v>
                </c:pt>
                <c:pt idx="3463">
                  <c:v>1031</c:v>
                </c:pt>
                <c:pt idx="3464">
                  <c:v>1031</c:v>
                </c:pt>
                <c:pt idx="3465">
                  <c:v>1031</c:v>
                </c:pt>
                <c:pt idx="3466">
                  <c:v>1031</c:v>
                </c:pt>
                <c:pt idx="3467">
                  <c:v>1032</c:v>
                </c:pt>
                <c:pt idx="3468">
                  <c:v>1033</c:v>
                </c:pt>
                <c:pt idx="3469">
                  <c:v>1033</c:v>
                </c:pt>
                <c:pt idx="3470">
                  <c:v>1034</c:v>
                </c:pt>
                <c:pt idx="3471">
                  <c:v>1034</c:v>
                </c:pt>
                <c:pt idx="3472">
                  <c:v>1034</c:v>
                </c:pt>
                <c:pt idx="3473">
                  <c:v>1034</c:v>
                </c:pt>
                <c:pt idx="3474">
                  <c:v>1034</c:v>
                </c:pt>
                <c:pt idx="3475">
                  <c:v>1034</c:v>
                </c:pt>
                <c:pt idx="3476">
                  <c:v>1034</c:v>
                </c:pt>
                <c:pt idx="3477">
                  <c:v>1034</c:v>
                </c:pt>
                <c:pt idx="3478">
                  <c:v>1035</c:v>
                </c:pt>
                <c:pt idx="3479">
                  <c:v>1035</c:v>
                </c:pt>
                <c:pt idx="3480">
                  <c:v>1035</c:v>
                </c:pt>
                <c:pt idx="3481">
                  <c:v>1035</c:v>
                </c:pt>
                <c:pt idx="3482">
                  <c:v>1035</c:v>
                </c:pt>
                <c:pt idx="3483">
                  <c:v>1036</c:v>
                </c:pt>
                <c:pt idx="3484">
                  <c:v>1036</c:v>
                </c:pt>
                <c:pt idx="3485">
                  <c:v>1036</c:v>
                </c:pt>
                <c:pt idx="3486">
                  <c:v>1036</c:v>
                </c:pt>
                <c:pt idx="3487">
                  <c:v>1036</c:v>
                </c:pt>
                <c:pt idx="3488">
                  <c:v>1036</c:v>
                </c:pt>
                <c:pt idx="3489">
                  <c:v>1036</c:v>
                </c:pt>
                <c:pt idx="3490">
                  <c:v>1036</c:v>
                </c:pt>
                <c:pt idx="3491">
                  <c:v>1036</c:v>
                </c:pt>
                <c:pt idx="3492">
                  <c:v>1036</c:v>
                </c:pt>
                <c:pt idx="3493">
                  <c:v>1036</c:v>
                </c:pt>
                <c:pt idx="3494">
                  <c:v>1036</c:v>
                </c:pt>
                <c:pt idx="3495">
                  <c:v>1036</c:v>
                </c:pt>
                <c:pt idx="3496">
                  <c:v>1036</c:v>
                </c:pt>
                <c:pt idx="3497">
                  <c:v>1036</c:v>
                </c:pt>
                <c:pt idx="3498">
                  <c:v>1036</c:v>
                </c:pt>
                <c:pt idx="3499">
                  <c:v>1036</c:v>
                </c:pt>
                <c:pt idx="3500">
                  <c:v>1036</c:v>
                </c:pt>
                <c:pt idx="3501">
                  <c:v>1036</c:v>
                </c:pt>
                <c:pt idx="3502">
                  <c:v>1036</c:v>
                </c:pt>
                <c:pt idx="3503">
                  <c:v>1036</c:v>
                </c:pt>
                <c:pt idx="3504">
                  <c:v>1036</c:v>
                </c:pt>
                <c:pt idx="3505">
                  <c:v>1037</c:v>
                </c:pt>
                <c:pt idx="3506">
                  <c:v>1037</c:v>
                </c:pt>
                <c:pt idx="3507">
                  <c:v>1037</c:v>
                </c:pt>
                <c:pt idx="3508">
                  <c:v>1038</c:v>
                </c:pt>
                <c:pt idx="3509">
                  <c:v>1038</c:v>
                </c:pt>
                <c:pt idx="3510">
                  <c:v>1039</c:v>
                </c:pt>
                <c:pt idx="3511">
                  <c:v>1039</c:v>
                </c:pt>
                <c:pt idx="3512">
                  <c:v>1040</c:v>
                </c:pt>
                <c:pt idx="3513">
                  <c:v>1040</c:v>
                </c:pt>
                <c:pt idx="3514">
                  <c:v>1040</c:v>
                </c:pt>
                <c:pt idx="3515">
                  <c:v>1040</c:v>
                </c:pt>
                <c:pt idx="3516">
                  <c:v>1040</c:v>
                </c:pt>
                <c:pt idx="3517">
                  <c:v>1040</c:v>
                </c:pt>
                <c:pt idx="3518">
                  <c:v>1040</c:v>
                </c:pt>
                <c:pt idx="3519">
                  <c:v>1041</c:v>
                </c:pt>
                <c:pt idx="3520">
                  <c:v>1042</c:v>
                </c:pt>
                <c:pt idx="3521">
                  <c:v>1043</c:v>
                </c:pt>
                <c:pt idx="3522">
                  <c:v>1043</c:v>
                </c:pt>
                <c:pt idx="3523">
                  <c:v>1044</c:v>
                </c:pt>
                <c:pt idx="3524">
                  <c:v>1045</c:v>
                </c:pt>
                <c:pt idx="3525">
                  <c:v>1046</c:v>
                </c:pt>
                <c:pt idx="3526">
                  <c:v>1047</c:v>
                </c:pt>
                <c:pt idx="3527">
                  <c:v>1048</c:v>
                </c:pt>
                <c:pt idx="3528">
                  <c:v>1048</c:v>
                </c:pt>
                <c:pt idx="3529">
                  <c:v>1048</c:v>
                </c:pt>
                <c:pt idx="3530">
                  <c:v>1048</c:v>
                </c:pt>
                <c:pt idx="3531">
                  <c:v>1048</c:v>
                </c:pt>
                <c:pt idx="3532">
                  <c:v>1049</c:v>
                </c:pt>
                <c:pt idx="3533">
                  <c:v>1049</c:v>
                </c:pt>
                <c:pt idx="3534">
                  <c:v>1049</c:v>
                </c:pt>
                <c:pt idx="3535">
                  <c:v>1050</c:v>
                </c:pt>
                <c:pt idx="3536">
                  <c:v>1051</c:v>
                </c:pt>
                <c:pt idx="3537">
                  <c:v>1051</c:v>
                </c:pt>
                <c:pt idx="3538">
                  <c:v>1051</c:v>
                </c:pt>
                <c:pt idx="3539">
                  <c:v>1051</c:v>
                </c:pt>
                <c:pt idx="3540">
                  <c:v>1051</c:v>
                </c:pt>
                <c:pt idx="3541">
                  <c:v>1052</c:v>
                </c:pt>
                <c:pt idx="3542">
                  <c:v>1053</c:v>
                </c:pt>
                <c:pt idx="3543">
                  <c:v>1053</c:v>
                </c:pt>
                <c:pt idx="3544">
                  <c:v>1053</c:v>
                </c:pt>
                <c:pt idx="3545">
                  <c:v>1053</c:v>
                </c:pt>
                <c:pt idx="3546">
                  <c:v>1053</c:v>
                </c:pt>
                <c:pt idx="3547">
                  <c:v>1053</c:v>
                </c:pt>
                <c:pt idx="3548">
                  <c:v>1053</c:v>
                </c:pt>
                <c:pt idx="3549">
                  <c:v>1053</c:v>
                </c:pt>
                <c:pt idx="3550">
                  <c:v>1054</c:v>
                </c:pt>
                <c:pt idx="3551">
                  <c:v>1055</c:v>
                </c:pt>
                <c:pt idx="3552">
                  <c:v>1055</c:v>
                </c:pt>
                <c:pt idx="3553">
                  <c:v>1055</c:v>
                </c:pt>
                <c:pt idx="3554">
                  <c:v>1055</c:v>
                </c:pt>
                <c:pt idx="3555">
                  <c:v>1055</c:v>
                </c:pt>
                <c:pt idx="3556">
                  <c:v>1055</c:v>
                </c:pt>
                <c:pt idx="3557">
                  <c:v>1055</c:v>
                </c:pt>
                <c:pt idx="3558">
                  <c:v>1056</c:v>
                </c:pt>
                <c:pt idx="3559">
                  <c:v>1056</c:v>
                </c:pt>
                <c:pt idx="3560">
                  <c:v>1056</c:v>
                </c:pt>
                <c:pt idx="3561">
                  <c:v>1057</c:v>
                </c:pt>
                <c:pt idx="3562">
                  <c:v>1057</c:v>
                </c:pt>
                <c:pt idx="3563">
                  <c:v>1058</c:v>
                </c:pt>
                <c:pt idx="3564">
                  <c:v>1058</c:v>
                </c:pt>
                <c:pt idx="3565">
                  <c:v>1059</c:v>
                </c:pt>
                <c:pt idx="3566">
                  <c:v>1060</c:v>
                </c:pt>
                <c:pt idx="3567">
                  <c:v>1060</c:v>
                </c:pt>
                <c:pt idx="3568">
                  <c:v>1060</c:v>
                </c:pt>
                <c:pt idx="3569">
                  <c:v>1060</c:v>
                </c:pt>
                <c:pt idx="3570">
                  <c:v>1060</c:v>
                </c:pt>
                <c:pt idx="3571">
                  <c:v>1060</c:v>
                </c:pt>
                <c:pt idx="3572">
                  <c:v>1060</c:v>
                </c:pt>
                <c:pt idx="3573">
                  <c:v>1060</c:v>
                </c:pt>
                <c:pt idx="3574">
                  <c:v>1060</c:v>
                </c:pt>
                <c:pt idx="3575">
                  <c:v>1060</c:v>
                </c:pt>
                <c:pt idx="3576">
                  <c:v>1060</c:v>
                </c:pt>
                <c:pt idx="3577">
                  <c:v>1060</c:v>
                </c:pt>
                <c:pt idx="3578">
                  <c:v>1060</c:v>
                </c:pt>
                <c:pt idx="3579">
                  <c:v>1060</c:v>
                </c:pt>
                <c:pt idx="3580">
                  <c:v>1060</c:v>
                </c:pt>
                <c:pt idx="3581">
                  <c:v>1060</c:v>
                </c:pt>
                <c:pt idx="3582">
                  <c:v>1060</c:v>
                </c:pt>
                <c:pt idx="3583">
                  <c:v>1060</c:v>
                </c:pt>
                <c:pt idx="3584">
                  <c:v>1060</c:v>
                </c:pt>
                <c:pt idx="3585">
                  <c:v>1060</c:v>
                </c:pt>
                <c:pt idx="3586">
                  <c:v>1060</c:v>
                </c:pt>
                <c:pt idx="3587">
                  <c:v>1060</c:v>
                </c:pt>
                <c:pt idx="3588">
                  <c:v>1060</c:v>
                </c:pt>
                <c:pt idx="3589">
                  <c:v>1060</c:v>
                </c:pt>
                <c:pt idx="3590">
                  <c:v>1060</c:v>
                </c:pt>
                <c:pt idx="3591">
                  <c:v>1060</c:v>
                </c:pt>
                <c:pt idx="3592">
                  <c:v>1060</c:v>
                </c:pt>
                <c:pt idx="3593">
                  <c:v>1060</c:v>
                </c:pt>
                <c:pt idx="3594">
                  <c:v>1061</c:v>
                </c:pt>
                <c:pt idx="3595">
                  <c:v>1061</c:v>
                </c:pt>
                <c:pt idx="3596">
                  <c:v>1061</c:v>
                </c:pt>
                <c:pt idx="3597">
                  <c:v>1061</c:v>
                </c:pt>
                <c:pt idx="3598">
                  <c:v>1061</c:v>
                </c:pt>
                <c:pt idx="3599">
                  <c:v>1061</c:v>
                </c:pt>
                <c:pt idx="3600">
                  <c:v>1061</c:v>
                </c:pt>
                <c:pt idx="3601">
                  <c:v>1061</c:v>
                </c:pt>
                <c:pt idx="3602">
                  <c:v>1061</c:v>
                </c:pt>
                <c:pt idx="3603">
                  <c:v>1061</c:v>
                </c:pt>
                <c:pt idx="3604">
                  <c:v>1062</c:v>
                </c:pt>
                <c:pt idx="3605">
                  <c:v>1063</c:v>
                </c:pt>
                <c:pt idx="3606">
                  <c:v>1064</c:v>
                </c:pt>
                <c:pt idx="3607">
                  <c:v>1065</c:v>
                </c:pt>
                <c:pt idx="3608">
                  <c:v>1066</c:v>
                </c:pt>
                <c:pt idx="3609">
                  <c:v>1066</c:v>
                </c:pt>
                <c:pt idx="3610">
                  <c:v>1067</c:v>
                </c:pt>
                <c:pt idx="3611">
                  <c:v>1068</c:v>
                </c:pt>
                <c:pt idx="3612">
                  <c:v>1069</c:v>
                </c:pt>
                <c:pt idx="3613">
                  <c:v>1069</c:v>
                </c:pt>
                <c:pt idx="3614">
                  <c:v>1070</c:v>
                </c:pt>
                <c:pt idx="3615">
                  <c:v>1071</c:v>
                </c:pt>
                <c:pt idx="3616">
                  <c:v>1072</c:v>
                </c:pt>
                <c:pt idx="3617">
                  <c:v>1073</c:v>
                </c:pt>
                <c:pt idx="3618">
                  <c:v>1074</c:v>
                </c:pt>
                <c:pt idx="3619">
                  <c:v>1075</c:v>
                </c:pt>
                <c:pt idx="3620">
                  <c:v>1076</c:v>
                </c:pt>
                <c:pt idx="3621">
                  <c:v>1077</c:v>
                </c:pt>
                <c:pt idx="3622">
                  <c:v>1078</c:v>
                </c:pt>
                <c:pt idx="3623">
                  <c:v>1078</c:v>
                </c:pt>
                <c:pt idx="3624">
                  <c:v>1078</c:v>
                </c:pt>
                <c:pt idx="3625">
                  <c:v>1078</c:v>
                </c:pt>
                <c:pt idx="3626">
                  <c:v>1078</c:v>
                </c:pt>
                <c:pt idx="3627">
                  <c:v>1078</c:v>
                </c:pt>
                <c:pt idx="3628">
                  <c:v>1078</c:v>
                </c:pt>
                <c:pt idx="3629">
                  <c:v>1078</c:v>
                </c:pt>
                <c:pt idx="3630">
                  <c:v>1079</c:v>
                </c:pt>
                <c:pt idx="3631">
                  <c:v>1079</c:v>
                </c:pt>
                <c:pt idx="3632">
                  <c:v>1080</c:v>
                </c:pt>
                <c:pt idx="3633">
                  <c:v>1081</c:v>
                </c:pt>
                <c:pt idx="3634">
                  <c:v>1082</c:v>
                </c:pt>
                <c:pt idx="3635">
                  <c:v>1083</c:v>
                </c:pt>
                <c:pt idx="3636">
                  <c:v>1083</c:v>
                </c:pt>
                <c:pt idx="3637">
                  <c:v>1083</c:v>
                </c:pt>
                <c:pt idx="3638">
                  <c:v>1083</c:v>
                </c:pt>
                <c:pt idx="3639">
                  <c:v>1084</c:v>
                </c:pt>
                <c:pt idx="3640">
                  <c:v>1084</c:v>
                </c:pt>
                <c:pt idx="3641">
                  <c:v>1084</c:v>
                </c:pt>
                <c:pt idx="3642">
                  <c:v>1084</c:v>
                </c:pt>
                <c:pt idx="3643">
                  <c:v>1085</c:v>
                </c:pt>
                <c:pt idx="3644">
                  <c:v>1086</c:v>
                </c:pt>
                <c:pt idx="3645">
                  <c:v>1086</c:v>
                </c:pt>
                <c:pt idx="3646">
                  <c:v>1086</c:v>
                </c:pt>
                <c:pt idx="3647">
                  <c:v>1086</c:v>
                </c:pt>
                <c:pt idx="3648">
                  <c:v>1086</c:v>
                </c:pt>
                <c:pt idx="3649">
                  <c:v>1086</c:v>
                </c:pt>
                <c:pt idx="3650">
                  <c:v>1086</c:v>
                </c:pt>
                <c:pt idx="3651">
                  <c:v>1087</c:v>
                </c:pt>
                <c:pt idx="3652">
                  <c:v>1088</c:v>
                </c:pt>
                <c:pt idx="3653">
                  <c:v>1088</c:v>
                </c:pt>
                <c:pt idx="3654">
                  <c:v>1088</c:v>
                </c:pt>
                <c:pt idx="3655">
                  <c:v>1088</c:v>
                </c:pt>
                <c:pt idx="3656">
                  <c:v>1089</c:v>
                </c:pt>
                <c:pt idx="3657">
                  <c:v>1089</c:v>
                </c:pt>
                <c:pt idx="3658">
                  <c:v>1090</c:v>
                </c:pt>
                <c:pt idx="3659">
                  <c:v>1090</c:v>
                </c:pt>
                <c:pt idx="3660">
                  <c:v>1090</c:v>
                </c:pt>
                <c:pt idx="3661">
                  <c:v>1090</c:v>
                </c:pt>
                <c:pt idx="3662">
                  <c:v>1091</c:v>
                </c:pt>
                <c:pt idx="3663">
                  <c:v>1092</c:v>
                </c:pt>
                <c:pt idx="3664">
                  <c:v>1092</c:v>
                </c:pt>
                <c:pt idx="3665">
                  <c:v>1092</c:v>
                </c:pt>
                <c:pt idx="3666">
                  <c:v>1092</c:v>
                </c:pt>
                <c:pt idx="3667">
                  <c:v>1092</c:v>
                </c:pt>
                <c:pt idx="3668">
                  <c:v>1092</c:v>
                </c:pt>
                <c:pt idx="3669">
                  <c:v>1092</c:v>
                </c:pt>
                <c:pt idx="3670">
                  <c:v>1092</c:v>
                </c:pt>
                <c:pt idx="3671">
                  <c:v>1092</c:v>
                </c:pt>
                <c:pt idx="3672">
                  <c:v>1092</c:v>
                </c:pt>
                <c:pt idx="3673">
                  <c:v>1092</c:v>
                </c:pt>
                <c:pt idx="3674">
                  <c:v>1092</c:v>
                </c:pt>
                <c:pt idx="3675">
                  <c:v>1092</c:v>
                </c:pt>
                <c:pt idx="3676">
                  <c:v>1092</c:v>
                </c:pt>
                <c:pt idx="3677">
                  <c:v>1092</c:v>
                </c:pt>
                <c:pt idx="3678">
                  <c:v>1092</c:v>
                </c:pt>
                <c:pt idx="3679">
                  <c:v>1092</c:v>
                </c:pt>
                <c:pt idx="3680">
                  <c:v>1092</c:v>
                </c:pt>
                <c:pt idx="3681">
                  <c:v>1092</c:v>
                </c:pt>
                <c:pt idx="3682">
                  <c:v>1092</c:v>
                </c:pt>
                <c:pt idx="3683">
                  <c:v>1092</c:v>
                </c:pt>
                <c:pt idx="3684">
                  <c:v>1092</c:v>
                </c:pt>
                <c:pt idx="3685">
                  <c:v>1092</c:v>
                </c:pt>
                <c:pt idx="3686">
                  <c:v>1092</c:v>
                </c:pt>
                <c:pt idx="3687">
                  <c:v>1092</c:v>
                </c:pt>
                <c:pt idx="3688">
                  <c:v>1093</c:v>
                </c:pt>
                <c:pt idx="3689">
                  <c:v>1094</c:v>
                </c:pt>
                <c:pt idx="3690">
                  <c:v>1095</c:v>
                </c:pt>
                <c:pt idx="3691">
                  <c:v>1095</c:v>
                </c:pt>
                <c:pt idx="3692">
                  <c:v>1095</c:v>
                </c:pt>
                <c:pt idx="3693">
                  <c:v>1095</c:v>
                </c:pt>
                <c:pt idx="3694">
                  <c:v>1096</c:v>
                </c:pt>
                <c:pt idx="3695">
                  <c:v>1096</c:v>
                </c:pt>
                <c:pt idx="3696">
                  <c:v>1096</c:v>
                </c:pt>
                <c:pt idx="3697">
                  <c:v>1096</c:v>
                </c:pt>
                <c:pt idx="3698">
                  <c:v>1096</c:v>
                </c:pt>
                <c:pt idx="3699">
                  <c:v>1096</c:v>
                </c:pt>
                <c:pt idx="3700">
                  <c:v>1096</c:v>
                </c:pt>
                <c:pt idx="3701">
                  <c:v>1096</c:v>
                </c:pt>
                <c:pt idx="3702">
                  <c:v>1096</c:v>
                </c:pt>
                <c:pt idx="3703">
                  <c:v>1096</c:v>
                </c:pt>
                <c:pt idx="3704">
                  <c:v>1096</c:v>
                </c:pt>
                <c:pt idx="3705">
                  <c:v>1096</c:v>
                </c:pt>
                <c:pt idx="3706">
                  <c:v>1096</c:v>
                </c:pt>
                <c:pt idx="3707">
                  <c:v>1097</c:v>
                </c:pt>
                <c:pt idx="3708">
                  <c:v>1098</c:v>
                </c:pt>
                <c:pt idx="3709">
                  <c:v>1098</c:v>
                </c:pt>
                <c:pt idx="3710">
                  <c:v>1098</c:v>
                </c:pt>
                <c:pt idx="3711">
                  <c:v>1098</c:v>
                </c:pt>
                <c:pt idx="3712">
                  <c:v>1098</c:v>
                </c:pt>
                <c:pt idx="3713">
                  <c:v>1098</c:v>
                </c:pt>
                <c:pt idx="3714">
                  <c:v>1099</c:v>
                </c:pt>
                <c:pt idx="3715">
                  <c:v>1099</c:v>
                </c:pt>
                <c:pt idx="3716">
                  <c:v>1100</c:v>
                </c:pt>
                <c:pt idx="3717">
                  <c:v>1100</c:v>
                </c:pt>
                <c:pt idx="3718">
                  <c:v>1100</c:v>
                </c:pt>
                <c:pt idx="3719">
                  <c:v>1100</c:v>
                </c:pt>
                <c:pt idx="3720">
                  <c:v>1100</c:v>
                </c:pt>
                <c:pt idx="3721">
                  <c:v>1100</c:v>
                </c:pt>
                <c:pt idx="3722">
                  <c:v>1100</c:v>
                </c:pt>
                <c:pt idx="3723">
                  <c:v>1101</c:v>
                </c:pt>
                <c:pt idx="3724">
                  <c:v>1101</c:v>
                </c:pt>
                <c:pt idx="3725">
                  <c:v>1101</c:v>
                </c:pt>
                <c:pt idx="3726">
                  <c:v>1102</c:v>
                </c:pt>
                <c:pt idx="3727">
                  <c:v>1102</c:v>
                </c:pt>
                <c:pt idx="3728">
                  <c:v>1102</c:v>
                </c:pt>
                <c:pt idx="3729">
                  <c:v>1102</c:v>
                </c:pt>
                <c:pt idx="3730">
                  <c:v>1102</c:v>
                </c:pt>
                <c:pt idx="3731">
                  <c:v>1102</c:v>
                </c:pt>
                <c:pt idx="3732">
                  <c:v>1102</c:v>
                </c:pt>
                <c:pt idx="3733">
                  <c:v>1102</c:v>
                </c:pt>
                <c:pt idx="3734">
                  <c:v>1102</c:v>
                </c:pt>
                <c:pt idx="3735">
                  <c:v>1102</c:v>
                </c:pt>
                <c:pt idx="3736">
                  <c:v>1102</c:v>
                </c:pt>
                <c:pt idx="3737">
                  <c:v>1102</c:v>
                </c:pt>
                <c:pt idx="3738">
                  <c:v>1102</c:v>
                </c:pt>
                <c:pt idx="3739">
                  <c:v>1102</c:v>
                </c:pt>
                <c:pt idx="3740">
                  <c:v>1102</c:v>
                </c:pt>
                <c:pt idx="3741">
                  <c:v>1102</c:v>
                </c:pt>
                <c:pt idx="3742">
                  <c:v>1102</c:v>
                </c:pt>
                <c:pt idx="3743">
                  <c:v>1102</c:v>
                </c:pt>
                <c:pt idx="3744">
                  <c:v>1102</c:v>
                </c:pt>
                <c:pt idx="3745">
                  <c:v>1103</c:v>
                </c:pt>
                <c:pt idx="3746">
                  <c:v>1104</c:v>
                </c:pt>
                <c:pt idx="3747">
                  <c:v>1105</c:v>
                </c:pt>
                <c:pt idx="3748">
                  <c:v>1106</c:v>
                </c:pt>
                <c:pt idx="3749">
                  <c:v>1106</c:v>
                </c:pt>
                <c:pt idx="3750">
                  <c:v>1107</c:v>
                </c:pt>
                <c:pt idx="3751">
                  <c:v>1107</c:v>
                </c:pt>
                <c:pt idx="3752">
                  <c:v>1107</c:v>
                </c:pt>
                <c:pt idx="3753">
                  <c:v>1107</c:v>
                </c:pt>
                <c:pt idx="3754">
                  <c:v>1108</c:v>
                </c:pt>
                <c:pt idx="3755">
                  <c:v>1108</c:v>
                </c:pt>
                <c:pt idx="3756">
                  <c:v>1108</c:v>
                </c:pt>
                <c:pt idx="3757">
                  <c:v>1108</c:v>
                </c:pt>
                <c:pt idx="3758">
                  <c:v>1108</c:v>
                </c:pt>
                <c:pt idx="3759">
                  <c:v>1108</c:v>
                </c:pt>
                <c:pt idx="3760">
                  <c:v>1108</c:v>
                </c:pt>
                <c:pt idx="3761">
                  <c:v>1109</c:v>
                </c:pt>
                <c:pt idx="3762">
                  <c:v>1109</c:v>
                </c:pt>
                <c:pt idx="3763">
                  <c:v>1109</c:v>
                </c:pt>
                <c:pt idx="3764">
                  <c:v>1109</c:v>
                </c:pt>
                <c:pt idx="3765">
                  <c:v>1109</c:v>
                </c:pt>
                <c:pt idx="3766">
                  <c:v>1109</c:v>
                </c:pt>
                <c:pt idx="3767">
                  <c:v>1110</c:v>
                </c:pt>
                <c:pt idx="3768">
                  <c:v>1111</c:v>
                </c:pt>
                <c:pt idx="3769">
                  <c:v>1112</c:v>
                </c:pt>
                <c:pt idx="3770">
                  <c:v>1113</c:v>
                </c:pt>
                <c:pt idx="3771">
                  <c:v>1114</c:v>
                </c:pt>
                <c:pt idx="3772">
                  <c:v>1115</c:v>
                </c:pt>
                <c:pt idx="3773">
                  <c:v>1116</c:v>
                </c:pt>
                <c:pt idx="3774">
                  <c:v>1116</c:v>
                </c:pt>
                <c:pt idx="3775">
                  <c:v>1117</c:v>
                </c:pt>
                <c:pt idx="3776">
                  <c:v>1117</c:v>
                </c:pt>
                <c:pt idx="3777">
                  <c:v>1118</c:v>
                </c:pt>
                <c:pt idx="3778">
                  <c:v>1119</c:v>
                </c:pt>
                <c:pt idx="3779">
                  <c:v>1119</c:v>
                </c:pt>
                <c:pt idx="3780">
                  <c:v>1119</c:v>
                </c:pt>
                <c:pt idx="3781">
                  <c:v>1119</c:v>
                </c:pt>
                <c:pt idx="3782">
                  <c:v>1119</c:v>
                </c:pt>
                <c:pt idx="3783">
                  <c:v>1120</c:v>
                </c:pt>
                <c:pt idx="3784">
                  <c:v>1121</c:v>
                </c:pt>
                <c:pt idx="3785">
                  <c:v>1121</c:v>
                </c:pt>
                <c:pt idx="3786">
                  <c:v>1121</c:v>
                </c:pt>
                <c:pt idx="3787">
                  <c:v>1121</c:v>
                </c:pt>
                <c:pt idx="3788">
                  <c:v>1121</c:v>
                </c:pt>
                <c:pt idx="3789">
                  <c:v>1121</c:v>
                </c:pt>
                <c:pt idx="3790">
                  <c:v>1121</c:v>
                </c:pt>
                <c:pt idx="3791">
                  <c:v>1122</c:v>
                </c:pt>
                <c:pt idx="3792">
                  <c:v>1122</c:v>
                </c:pt>
                <c:pt idx="3793">
                  <c:v>1123</c:v>
                </c:pt>
                <c:pt idx="3794">
                  <c:v>1124</c:v>
                </c:pt>
                <c:pt idx="3795">
                  <c:v>1125</c:v>
                </c:pt>
                <c:pt idx="3796">
                  <c:v>1125</c:v>
                </c:pt>
                <c:pt idx="3797">
                  <c:v>1126</c:v>
                </c:pt>
                <c:pt idx="3798">
                  <c:v>1127</c:v>
                </c:pt>
                <c:pt idx="3799">
                  <c:v>1127</c:v>
                </c:pt>
                <c:pt idx="3800">
                  <c:v>1127</c:v>
                </c:pt>
                <c:pt idx="3801">
                  <c:v>1127</c:v>
                </c:pt>
                <c:pt idx="3802">
                  <c:v>1128</c:v>
                </c:pt>
                <c:pt idx="3803">
                  <c:v>1129</c:v>
                </c:pt>
                <c:pt idx="3804">
                  <c:v>1129</c:v>
                </c:pt>
                <c:pt idx="3805">
                  <c:v>1129</c:v>
                </c:pt>
                <c:pt idx="3806">
                  <c:v>1129</c:v>
                </c:pt>
                <c:pt idx="3807">
                  <c:v>1129</c:v>
                </c:pt>
                <c:pt idx="3808">
                  <c:v>1129</c:v>
                </c:pt>
                <c:pt idx="3809">
                  <c:v>1129</c:v>
                </c:pt>
                <c:pt idx="3810">
                  <c:v>1130</c:v>
                </c:pt>
                <c:pt idx="3811">
                  <c:v>1130</c:v>
                </c:pt>
                <c:pt idx="3812">
                  <c:v>1130</c:v>
                </c:pt>
                <c:pt idx="3813">
                  <c:v>1130</c:v>
                </c:pt>
                <c:pt idx="3814">
                  <c:v>1130</c:v>
                </c:pt>
                <c:pt idx="3815">
                  <c:v>1130</c:v>
                </c:pt>
                <c:pt idx="3816">
                  <c:v>1130</c:v>
                </c:pt>
                <c:pt idx="3817">
                  <c:v>1130</c:v>
                </c:pt>
                <c:pt idx="3818">
                  <c:v>1131</c:v>
                </c:pt>
                <c:pt idx="3819">
                  <c:v>1131</c:v>
                </c:pt>
                <c:pt idx="3820">
                  <c:v>1132</c:v>
                </c:pt>
                <c:pt idx="3821">
                  <c:v>1132</c:v>
                </c:pt>
                <c:pt idx="3822">
                  <c:v>1132</c:v>
                </c:pt>
                <c:pt idx="3823">
                  <c:v>1133</c:v>
                </c:pt>
                <c:pt idx="3824">
                  <c:v>1133</c:v>
                </c:pt>
                <c:pt idx="3825">
                  <c:v>1133</c:v>
                </c:pt>
                <c:pt idx="3826">
                  <c:v>1133</c:v>
                </c:pt>
                <c:pt idx="3827">
                  <c:v>1133</c:v>
                </c:pt>
                <c:pt idx="3828">
                  <c:v>1133</c:v>
                </c:pt>
                <c:pt idx="3829">
                  <c:v>1133</c:v>
                </c:pt>
                <c:pt idx="3830">
                  <c:v>1133</c:v>
                </c:pt>
                <c:pt idx="3831">
                  <c:v>1133</c:v>
                </c:pt>
                <c:pt idx="3832">
                  <c:v>1133</c:v>
                </c:pt>
                <c:pt idx="3833">
                  <c:v>1133</c:v>
                </c:pt>
                <c:pt idx="3834">
                  <c:v>1133</c:v>
                </c:pt>
                <c:pt idx="3835">
                  <c:v>1133</c:v>
                </c:pt>
                <c:pt idx="3836">
                  <c:v>1133</c:v>
                </c:pt>
                <c:pt idx="3837">
                  <c:v>1134</c:v>
                </c:pt>
                <c:pt idx="3838">
                  <c:v>1135</c:v>
                </c:pt>
                <c:pt idx="3839">
                  <c:v>1135</c:v>
                </c:pt>
                <c:pt idx="3840">
                  <c:v>1135</c:v>
                </c:pt>
                <c:pt idx="3841">
                  <c:v>1135</c:v>
                </c:pt>
                <c:pt idx="3842">
                  <c:v>1135</c:v>
                </c:pt>
                <c:pt idx="3843">
                  <c:v>1135</c:v>
                </c:pt>
                <c:pt idx="3844">
                  <c:v>1135</c:v>
                </c:pt>
                <c:pt idx="3845">
                  <c:v>1135</c:v>
                </c:pt>
                <c:pt idx="3846">
                  <c:v>1136</c:v>
                </c:pt>
                <c:pt idx="3847">
                  <c:v>1137</c:v>
                </c:pt>
                <c:pt idx="3848">
                  <c:v>1137</c:v>
                </c:pt>
                <c:pt idx="3849">
                  <c:v>1137</c:v>
                </c:pt>
                <c:pt idx="3850">
                  <c:v>1137</c:v>
                </c:pt>
                <c:pt idx="3851">
                  <c:v>1138</c:v>
                </c:pt>
                <c:pt idx="3852">
                  <c:v>1138</c:v>
                </c:pt>
                <c:pt idx="3853">
                  <c:v>1138</c:v>
                </c:pt>
                <c:pt idx="3854">
                  <c:v>1138</c:v>
                </c:pt>
                <c:pt idx="3855">
                  <c:v>1139</c:v>
                </c:pt>
                <c:pt idx="3856">
                  <c:v>1140</c:v>
                </c:pt>
                <c:pt idx="3857">
                  <c:v>1140</c:v>
                </c:pt>
                <c:pt idx="3858">
                  <c:v>1140</c:v>
                </c:pt>
                <c:pt idx="3859">
                  <c:v>1140</c:v>
                </c:pt>
                <c:pt idx="3860">
                  <c:v>1140</c:v>
                </c:pt>
                <c:pt idx="3861">
                  <c:v>1140</c:v>
                </c:pt>
                <c:pt idx="3862">
                  <c:v>1141</c:v>
                </c:pt>
                <c:pt idx="3863">
                  <c:v>1141</c:v>
                </c:pt>
                <c:pt idx="3864">
                  <c:v>1141</c:v>
                </c:pt>
                <c:pt idx="3865">
                  <c:v>1142</c:v>
                </c:pt>
                <c:pt idx="3866">
                  <c:v>1142</c:v>
                </c:pt>
                <c:pt idx="3867">
                  <c:v>1143</c:v>
                </c:pt>
                <c:pt idx="3868">
                  <c:v>1143</c:v>
                </c:pt>
                <c:pt idx="3869">
                  <c:v>1143</c:v>
                </c:pt>
                <c:pt idx="3870">
                  <c:v>1143</c:v>
                </c:pt>
                <c:pt idx="3871">
                  <c:v>1143</c:v>
                </c:pt>
                <c:pt idx="3872">
                  <c:v>1143</c:v>
                </c:pt>
                <c:pt idx="3873">
                  <c:v>1143</c:v>
                </c:pt>
                <c:pt idx="3874">
                  <c:v>1143</c:v>
                </c:pt>
                <c:pt idx="3875">
                  <c:v>1144</c:v>
                </c:pt>
                <c:pt idx="3876">
                  <c:v>1145</c:v>
                </c:pt>
                <c:pt idx="3877">
                  <c:v>1145</c:v>
                </c:pt>
                <c:pt idx="3878">
                  <c:v>1145</c:v>
                </c:pt>
                <c:pt idx="3879">
                  <c:v>1145</c:v>
                </c:pt>
                <c:pt idx="3880">
                  <c:v>1145</c:v>
                </c:pt>
                <c:pt idx="3881">
                  <c:v>1145</c:v>
                </c:pt>
                <c:pt idx="3882">
                  <c:v>1145</c:v>
                </c:pt>
                <c:pt idx="3883">
                  <c:v>1145</c:v>
                </c:pt>
                <c:pt idx="3884">
                  <c:v>1146</c:v>
                </c:pt>
                <c:pt idx="3885">
                  <c:v>1146</c:v>
                </c:pt>
                <c:pt idx="3886">
                  <c:v>1147</c:v>
                </c:pt>
                <c:pt idx="3887">
                  <c:v>1148</c:v>
                </c:pt>
                <c:pt idx="3888">
                  <c:v>1149</c:v>
                </c:pt>
                <c:pt idx="3889">
                  <c:v>1150</c:v>
                </c:pt>
                <c:pt idx="3890">
                  <c:v>1151</c:v>
                </c:pt>
                <c:pt idx="3891">
                  <c:v>1151</c:v>
                </c:pt>
                <c:pt idx="3892">
                  <c:v>1151</c:v>
                </c:pt>
                <c:pt idx="3893">
                  <c:v>1152</c:v>
                </c:pt>
                <c:pt idx="3894">
                  <c:v>1152</c:v>
                </c:pt>
                <c:pt idx="3895">
                  <c:v>1153</c:v>
                </c:pt>
                <c:pt idx="3896">
                  <c:v>1153</c:v>
                </c:pt>
                <c:pt idx="3897">
                  <c:v>1153</c:v>
                </c:pt>
                <c:pt idx="3898">
                  <c:v>1154</c:v>
                </c:pt>
                <c:pt idx="3899">
                  <c:v>1155</c:v>
                </c:pt>
                <c:pt idx="3900">
                  <c:v>1155</c:v>
                </c:pt>
                <c:pt idx="3901">
                  <c:v>1155</c:v>
                </c:pt>
                <c:pt idx="3902">
                  <c:v>1155</c:v>
                </c:pt>
                <c:pt idx="3903">
                  <c:v>1155</c:v>
                </c:pt>
                <c:pt idx="3904">
                  <c:v>1155</c:v>
                </c:pt>
                <c:pt idx="3905">
                  <c:v>1156</c:v>
                </c:pt>
                <c:pt idx="3906">
                  <c:v>1156</c:v>
                </c:pt>
                <c:pt idx="3907">
                  <c:v>1157</c:v>
                </c:pt>
                <c:pt idx="3908">
                  <c:v>1157</c:v>
                </c:pt>
                <c:pt idx="3909">
                  <c:v>1157</c:v>
                </c:pt>
                <c:pt idx="3910">
                  <c:v>1157</c:v>
                </c:pt>
                <c:pt idx="3911">
                  <c:v>1157</c:v>
                </c:pt>
                <c:pt idx="3912">
                  <c:v>1157</c:v>
                </c:pt>
                <c:pt idx="3913">
                  <c:v>1157</c:v>
                </c:pt>
                <c:pt idx="3914">
                  <c:v>1158</c:v>
                </c:pt>
                <c:pt idx="3915">
                  <c:v>1158</c:v>
                </c:pt>
                <c:pt idx="3916">
                  <c:v>1158</c:v>
                </c:pt>
                <c:pt idx="3917">
                  <c:v>1158</c:v>
                </c:pt>
                <c:pt idx="3918">
                  <c:v>1158</c:v>
                </c:pt>
                <c:pt idx="3919">
                  <c:v>1158</c:v>
                </c:pt>
                <c:pt idx="3920">
                  <c:v>1158</c:v>
                </c:pt>
                <c:pt idx="3921">
                  <c:v>1158</c:v>
                </c:pt>
                <c:pt idx="3922">
                  <c:v>1158</c:v>
                </c:pt>
                <c:pt idx="3923">
                  <c:v>1158</c:v>
                </c:pt>
                <c:pt idx="3924">
                  <c:v>1158</c:v>
                </c:pt>
                <c:pt idx="3925">
                  <c:v>1158</c:v>
                </c:pt>
                <c:pt idx="3926">
                  <c:v>1158</c:v>
                </c:pt>
                <c:pt idx="3927">
                  <c:v>1158</c:v>
                </c:pt>
                <c:pt idx="3928">
                  <c:v>1158</c:v>
                </c:pt>
                <c:pt idx="3929">
                  <c:v>1158</c:v>
                </c:pt>
                <c:pt idx="3930">
                  <c:v>1158</c:v>
                </c:pt>
                <c:pt idx="3931">
                  <c:v>1158</c:v>
                </c:pt>
                <c:pt idx="3932">
                  <c:v>1158</c:v>
                </c:pt>
                <c:pt idx="3933">
                  <c:v>1158</c:v>
                </c:pt>
                <c:pt idx="3934">
                  <c:v>1158</c:v>
                </c:pt>
                <c:pt idx="3935">
                  <c:v>1158</c:v>
                </c:pt>
                <c:pt idx="3936">
                  <c:v>1158</c:v>
                </c:pt>
                <c:pt idx="3937">
                  <c:v>1158</c:v>
                </c:pt>
                <c:pt idx="3938">
                  <c:v>1158</c:v>
                </c:pt>
                <c:pt idx="3939">
                  <c:v>1158</c:v>
                </c:pt>
                <c:pt idx="3940">
                  <c:v>1158</c:v>
                </c:pt>
                <c:pt idx="3941">
                  <c:v>1158</c:v>
                </c:pt>
                <c:pt idx="3942">
                  <c:v>1159</c:v>
                </c:pt>
                <c:pt idx="3943">
                  <c:v>1159</c:v>
                </c:pt>
                <c:pt idx="3944">
                  <c:v>1159</c:v>
                </c:pt>
                <c:pt idx="3945">
                  <c:v>1159</c:v>
                </c:pt>
                <c:pt idx="3946">
                  <c:v>1159</c:v>
                </c:pt>
                <c:pt idx="3947">
                  <c:v>1159</c:v>
                </c:pt>
                <c:pt idx="3948">
                  <c:v>1159</c:v>
                </c:pt>
                <c:pt idx="3949">
                  <c:v>1160</c:v>
                </c:pt>
                <c:pt idx="3950">
                  <c:v>1161</c:v>
                </c:pt>
                <c:pt idx="3951">
                  <c:v>1162</c:v>
                </c:pt>
                <c:pt idx="3952">
                  <c:v>1163</c:v>
                </c:pt>
                <c:pt idx="3953">
                  <c:v>1163</c:v>
                </c:pt>
                <c:pt idx="3954">
                  <c:v>1164</c:v>
                </c:pt>
                <c:pt idx="3955">
                  <c:v>1164</c:v>
                </c:pt>
                <c:pt idx="3956">
                  <c:v>1164</c:v>
                </c:pt>
                <c:pt idx="3957">
                  <c:v>1164</c:v>
                </c:pt>
                <c:pt idx="3958">
                  <c:v>1165</c:v>
                </c:pt>
                <c:pt idx="3959">
                  <c:v>1166</c:v>
                </c:pt>
                <c:pt idx="3960">
                  <c:v>1167</c:v>
                </c:pt>
                <c:pt idx="3961">
                  <c:v>1167</c:v>
                </c:pt>
                <c:pt idx="3962">
                  <c:v>1168</c:v>
                </c:pt>
                <c:pt idx="3963">
                  <c:v>1169</c:v>
                </c:pt>
                <c:pt idx="3964">
                  <c:v>1169</c:v>
                </c:pt>
                <c:pt idx="3965">
                  <c:v>1169</c:v>
                </c:pt>
                <c:pt idx="3966">
                  <c:v>1169</c:v>
                </c:pt>
                <c:pt idx="3967">
                  <c:v>1170</c:v>
                </c:pt>
                <c:pt idx="3968">
                  <c:v>1171</c:v>
                </c:pt>
                <c:pt idx="3969">
                  <c:v>1172</c:v>
                </c:pt>
                <c:pt idx="3970">
                  <c:v>1173</c:v>
                </c:pt>
                <c:pt idx="3971">
                  <c:v>1174</c:v>
                </c:pt>
                <c:pt idx="3972">
                  <c:v>1174</c:v>
                </c:pt>
                <c:pt idx="3973">
                  <c:v>1174</c:v>
                </c:pt>
                <c:pt idx="3974">
                  <c:v>1174</c:v>
                </c:pt>
                <c:pt idx="3975">
                  <c:v>1174</c:v>
                </c:pt>
                <c:pt idx="3976">
                  <c:v>1174</c:v>
                </c:pt>
                <c:pt idx="3977">
                  <c:v>1174</c:v>
                </c:pt>
                <c:pt idx="3978">
                  <c:v>1174</c:v>
                </c:pt>
                <c:pt idx="3979">
                  <c:v>1174</c:v>
                </c:pt>
                <c:pt idx="3980">
                  <c:v>1174</c:v>
                </c:pt>
                <c:pt idx="3981">
                  <c:v>1175</c:v>
                </c:pt>
                <c:pt idx="3982">
                  <c:v>1176</c:v>
                </c:pt>
                <c:pt idx="3983">
                  <c:v>1176</c:v>
                </c:pt>
                <c:pt idx="3984">
                  <c:v>1176</c:v>
                </c:pt>
                <c:pt idx="3985">
                  <c:v>1176</c:v>
                </c:pt>
                <c:pt idx="3986">
                  <c:v>1176</c:v>
                </c:pt>
                <c:pt idx="3987">
                  <c:v>1177</c:v>
                </c:pt>
                <c:pt idx="3988">
                  <c:v>1177</c:v>
                </c:pt>
                <c:pt idx="3989">
                  <c:v>1178</c:v>
                </c:pt>
                <c:pt idx="3990">
                  <c:v>1178</c:v>
                </c:pt>
                <c:pt idx="3991">
                  <c:v>1178</c:v>
                </c:pt>
                <c:pt idx="3992">
                  <c:v>1178</c:v>
                </c:pt>
                <c:pt idx="3993">
                  <c:v>1178</c:v>
                </c:pt>
                <c:pt idx="3994">
                  <c:v>1178</c:v>
                </c:pt>
                <c:pt idx="3995">
                  <c:v>1178</c:v>
                </c:pt>
                <c:pt idx="3996">
                  <c:v>1178</c:v>
                </c:pt>
                <c:pt idx="3997">
                  <c:v>1178</c:v>
                </c:pt>
                <c:pt idx="3998">
                  <c:v>1178</c:v>
                </c:pt>
                <c:pt idx="3999">
                  <c:v>1178</c:v>
                </c:pt>
                <c:pt idx="4000">
                  <c:v>1178</c:v>
                </c:pt>
                <c:pt idx="4001">
                  <c:v>1178</c:v>
                </c:pt>
                <c:pt idx="4002">
                  <c:v>1178</c:v>
                </c:pt>
                <c:pt idx="4003">
                  <c:v>1178</c:v>
                </c:pt>
                <c:pt idx="4004">
                  <c:v>1178</c:v>
                </c:pt>
                <c:pt idx="4005">
                  <c:v>1178</c:v>
                </c:pt>
                <c:pt idx="4006">
                  <c:v>1178</c:v>
                </c:pt>
                <c:pt idx="4007">
                  <c:v>1179</c:v>
                </c:pt>
                <c:pt idx="4008">
                  <c:v>1179</c:v>
                </c:pt>
                <c:pt idx="4009">
                  <c:v>1180</c:v>
                </c:pt>
                <c:pt idx="4010">
                  <c:v>1180</c:v>
                </c:pt>
                <c:pt idx="4011">
                  <c:v>1180</c:v>
                </c:pt>
                <c:pt idx="4012">
                  <c:v>1181</c:v>
                </c:pt>
                <c:pt idx="4013">
                  <c:v>1182</c:v>
                </c:pt>
                <c:pt idx="4014">
                  <c:v>1182</c:v>
                </c:pt>
                <c:pt idx="4015">
                  <c:v>1182</c:v>
                </c:pt>
                <c:pt idx="4016">
                  <c:v>1182</c:v>
                </c:pt>
                <c:pt idx="4017">
                  <c:v>1182</c:v>
                </c:pt>
                <c:pt idx="4018">
                  <c:v>1182</c:v>
                </c:pt>
                <c:pt idx="4019">
                  <c:v>1182</c:v>
                </c:pt>
                <c:pt idx="4020">
                  <c:v>1182</c:v>
                </c:pt>
                <c:pt idx="4021">
                  <c:v>1182</c:v>
                </c:pt>
                <c:pt idx="4022">
                  <c:v>1182</c:v>
                </c:pt>
                <c:pt idx="4023">
                  <c:v>1183</c:v>
                </c:pt>
                <c:pt idx="4024">
                  <c:v>1184</c:v>
                </c:pt>
                <c:pt idx="4025">
                  <c:v>1184</c:v>
                </c:pt>
                <c:pt idx="4026">
                  <c:v>1184</c:v>
                </c:pt>
                <c:pt idx="4027">
                  <c:v>1184</c:v>
                </c:pt>
                <c:pt idx="4028">
                  <c:v>1184</c:v>
                </c:pt>
                <c:pt idx="4029">
                  <c:v>1184</c:v>
                </c:pt>
                <c:pt idx="4030">
                  <c:v>1184</c:v>
                </c:pt>
                <c:pt idx="4031">
                  <c:v>1185</c:v>
                </c:pt>
                <c:pt idx="4032">
                  <c:v>1186</c:v>
                </c:pt>
                <c:pt idx="4033">
                  <c:v>1187</c:v>
                </c:pt>
                <c:pt idx="4034">
                  <c:v>1187</c:v>
                </c:pt>
                <c:pt idx="4035">
                  <c:v>1188</c:v>
                </c:pt>
                <c:pt idx="4036">
                  <c:v>1188</c:v>
                </c:pt>
                <c:pt idx="4037">
                  <c:v>1188</c:v>
                </c:pt>
                <c:pt idx="4038">
                  <c:v>1189</c:v>
                </c:pt>
                <c:pt idx="4039">
                  <c:v>1189</c:v>
                </c:pt>
                <c:pt idx="4040">
                  <c:v>1189</c:v>
                </c:pt>
                <c:pt idx="4041">
                  <c:v>1189</c:v>
                </c:pt>
                <c:pt idx="4042">
                  <c:v>1189</c:v>
                </c:pt>
                <c:pt idx="4043">
                  <c:v>1189</c:v>
                </c:pt>
                <c:pt idx="4044">
                  <c:v>1189</c:v>
                </c:pt>
                <c:pt idx="4045">
                  <c:v>1189</c:v>
                </c:pt>
                <c:pt idx="4046">
                  <c:v>1190</c:v>
                </c:pt>
                <c:pt idx="4047">
                  <c:v>1191</c:v>
                </c:pt>
                <c:pt idx="4048">
                  <c:v>1192</c:v>
                </c:pt>
                <c:pt idx="4049">
                  <c:v>1192</c:v>
                </c:pt>
                <c:pt idx="4050">
                  <c:v>1192</c:v>
                </c:pt>
                <c:pt idx="4051">
                  <c:v>1192</c:v>
                </c:pt>
                <c:pt idx="4052">
                  <c:v>1193</c:v>
                </c:pt>
                <c:pt idx="4053">
                  <c:v>1194</c:v>
                </c:pt>
                <c:pt idx="4054">
                  <c:v>1194</c:v>
                </c:pt>
                <c:pt idx="4055">
                  <c:v>1194</c:v>
                </c:pt>
                <c:pt idx="4056">
                  <c:v>1194</c:v>
                </c:pt>
                <c:pt idx="4057">
                  <c:v>1195</c:v>
                </c:pt>
                <c:pt idx="4058">
                  <c:v>1195</c:v>
                </c:pt>
                <c:pt idx="4059">
                  <c:v>1195</c:v>
                </c:pt>
                <c:pt idx="4060">
                  <c:v>1196</c:v>
                </c:pt>
                <c:pt idx="4061">
                  <c:v>1196</c:v>
                </c:pt>
                <c:pt idx="4062">
                  <c:v>1196</c:v>
                </c:pt>
                <c:pt idx="4063">
                  <c:v>1196</c:v>
                </c:pt>
                <c:pt idx="4064">
                  <c:v>1196</c:v>
                </c:pt>
                <c:pt idx="4065">
                  <c:v>1196</c:v>
                </c:pt>
                <c:pt idx="4066">
                  <c:v>1197</c:v>
                </c:pt>
                <c:pt idx="4067">
                  <c:v>1197</c:v>
                </c:pt>
                <c:pt idx="4068">
                  <c:v>1197</c:v>
                </c:pt>
                <c:pt idx="4069">
                  <c:v>1198</c:v>
                </c:pt>
                <c:pt idx="4070">
                  <c:v>1198</c:v>
                </c:pt>
                <c:pt idx="4071">
                  <c:v>1198</c:v>
                </c:pt>
                <c:pt idx="4072">
                  <c:v>1198</c:v>
                </c:pt>
                <c:pt idx="4073">
                  <c:v>1198</c:v>
                </c:pt>
                <c:pt idx="4074">
                  <c:v>1198</c:v>
                </c:pt>
                <c:pt idx="4075">
                  <c:v>1198</c:v>
                </c:pt>
                <c:pt idx="4076">
                  <c:v>1198</c:v>
                </c:pt>
                <c:pt idx="4077">
                  <c:v>1198</c:v>
                </c:pt>
                <c:pt idx="4078">
                  <c:v>1198</c:v>
                </c:pt>
                <c:pt idx="4079">
                  <c:v>1198</c:v>
                </c:pt>
                <c:pt idx="4080">
                  <c:v>1198</c:v>
                </c:pt>
                <c:pt idx="4081">
                  <c:v>1199</c:v>
                </c:pt>
                <c:pt idx="4082">
                  <c:v>1199</c:v>
                </c:pt>
                <c:pt idx="4083">
                  <c:v>1199</c:v>
                </c:pt>
                <c:pt idx="4084">
                  <c:v>1199</c:v>
                </c:pt>
                <c:pt idx="4085">
                  <c:v>1199</c:v>
                </c:pt>
                <c:pt idx="4086">
                  <c:v>1200</c:v>
                </c:pt>
                <c:pt idx="4087">
                  <c:v>1200</c:v>
                </c:pt>
                <c:pt idx="4088">
                  <c:v>1200</c:v>
                </c:pt>
                <c:pt idx="4089">
                  <c:v>1200</c:v>
                </c:pt>
                <c:pt idx="4090">
                  <c:v>1200</c:v>
                </c:pt>
                <c:pt idx="4091">
                  <c:v>1200</c:v>
                </c:pt>
                <c:pt idx="4092">
                  <c:v>1200</c:v>
                </c:pt>
                <c:pt idx="4093">
                  <c:v>1200</c:v>
                </c:pt>
                <c:pt idx="4094">
                  <c:v>1200</c:v>
                </c:pt>
                <c:pt idx="4095">
                  <c:v>1200</c:v>
                </c:pt>
                <c:pt idx="4096">
                  <c:v>1200</c:v>
                </c:pt>
                <c:pt idx="4097">
                  <c:v>1200</c:v>
                </c:pt>
                <c:pt idx="4098">
                  <c:v>1200</c:v>
                </c:pt>
                <c:pt idx="4099">
                  <c:v>1201</c:v>
                </c:pt>
                <c:pt idx="4100">
                  <c:v>1201</c:v>
                </c:pt>
                <c:pt idx="4101">
                  <c:v>1201</c:v>
                </c:pt>
                <c:pt idx="4102">
                  <c:v>1201</c:v>
                </c:pt>
                <c:pt idx="4103">
                  <c:v>1201</c:v>
                </c:pt>
                <c:pt idx="4104">
                  <c:v>1201</c:v>
                </c:pt>
                <c:pt idx="4105">
                  <c:v>1201</c:v>
                </c:pt>
                <c:pt idx="4106">
                  <c:v>1201</c:v>
                </c:pt>
                <c:pt idx="4107">
                  <c:v>1202</c:v>
                </c:pt>
                <c:pt idx="4108">
                  <c:v>1202</c:v>
                </c:pt>
                <c:pt idx="4109">
                  <c:v>1202</c:v>
                </c:pt>
                <c:pt idx="4110">
                  <c:v>1202</c:v>
                </c:pt>
                <c:pt idx="4111">
                  <c:v>1202</c:v>
                </c:pt>
                <c:pt idx="4112">
                  <c:v>1202</c:v>
                </c:pt>
                <c:pt idx="4113">
                  <c:v>1202</c:v>
                </c:pt>
                <c:pt idx="4114">
                  <c:v>1203</c:v>
                </c:pt>
                <c:pt idx="4115">
                  <c:v>1204</c:v>
                </c:pt>
                <c:pt idx="4116">
                  <c:v>1204</c:v>
                </c:pt>
                <c:pt idx="4117">
                  <c:v>1204</c:v>
                </c:pt>
                <c:pt idx="4118">
                  <c:v>1204</c:v>
                </c:pt>
                <c:pt idx="4119">
                  <c:v>1204</c:v>
                </c:pt>
                <c:pt idx="4120">
                  <c:v>1204</c:v>
                </c:pt>
                <c:pt idx="4121">
                  <c:v>1204</c:v>
                </c:pt>
                <c:pt idx="4122">
                  <c:v>1205</c:v>
                </c:pt>
                <c:pt idx="4123">
                  <c:v>1206</c:v>
                </c:pt>
                <c:pt idx="4124">
                  <c:v>1207</c:v>
                </c:pt>
                <c:pt idx="4125">
                  <c:v>1208</c:v>
                </c:pt>
                <c:pt idx="4126">
                  <c:v>1209</c:v>
                </c:pt>
                <c:pt idx="4127">
                  <c:v>1209</c:v>
                </c:pt>
                <c:pt idx="4128">
                  <c:v>1209</c:v>
                </c:pt>
                <c:pt idx="4129">
                  <c:v>1210</c:v>
                </c:pt>
                <c:pt idx="4130">
                  <c:v>1210</c:v>
                </c:pt>
                <c:pt idx="4131">
                  <c:v>1210</c:v>
                </c:pt>
                <c:pt idx="4132">
                  <c:v>1210</c:v>
                </c:pt>
                <c:pt idx="4133">
                  <c:v>1210</c:v>
                </c:pt>
                <c:pt idx="4134">
                  <c:v>1211</c:v>
                </c:pt>
                <c:pt idx="4135">
                  <c:v>1211</c:v>
                </c:pt>
                <c:pt idx="4136">
                  <c:v>1211</c:v>
                </c:pt>
                <c:pt idx="4137">
                  <c:v>1211</c:v>
                </c:pt>
                <c:pt idx="4138">
                  <c:v>1211</c:v>
                </c:pt>
                <c:pt idx="4139">
                  <c:v>1211</c:v>
                </c:pt>
                <c:pt idx="4140">
                  <c:v>1211</c:v>
                </c:pt>
                <c:pt idx="4141">
                  <c:v>1211</c:v>
                </c:pt>
                <c:pt idx="4142">
                  <c:v>1211</c:v>
                </c:pt>
                <c:pt idx="4143">
                  <c:v>1211</c:v>
                </c:pt>
                <c:pt idx="4144">
                  <c:v>1211</c:v>
                </c:pt>
                <c:pt idx="4145">
                  <c:v>1211</c:v>
                </c:pt>
                <c:pt idx="4146">
                  <c:v>1211</c:v>
                </c:pt>
                <c:pt idx="4147">
                  <c:v>1211</c:v>
                </c:pt>
                <c:pt idx="4148">
                  <c:v>1211</c:v>
                </c:pt>
                <c:pt idx="4149">
                  <c:v>1211</c:v>
                </c:pt>
                <c:pt idx="4150">
                  <c:v>1211</c:v>
                </c:pt>
                <c:pt idx="4151">
                  <c:v>1211</c:v>
                </c:pt>
                <c:pt idx="4152">
                  <c:v>1211</c:v>
                </c:pt>
                <c:pt idx="4153">
                  <c:v>1211</c:v>
                </c:pt>
                <c:pt idx="4154">
                  <c:v>1211</c:v>
                </c:pt>
                <c:pt idx="4155">
                  <c:v>1211</c:v>
                </c:pt>
                <c:pt idx="4156">
                  <c:v>1211</c:v>
                </c:pt>
                <c:pt idx="4157">
                  <c:v>1211</c:v>
                </c:pt>
                <c:pt idx="4158">
                  <c:v>1211</c:v>
                </c:pt>
                <c:pt idx="4159">
                  <c:v>1212</c:v>
                </c:pt>
                <c:pt idx="4160">
                  <c:v>1213</c:v>
                </c:pt>
                <c:pt idx="4161">
                  <c:v>1213</c:v>
                </c:pt>
                <c:pt idx="4162">
                  <c:v>1213</c:v>
                </c:pt>
                <c:pt idx="4163">
                  <c:v>1214</c:v>
                </c:pt>
                <c:pt idx="4164">
                  <c:v>1214</c:v>
                </c:pt>
                <c:pt idx="4165">
                  <c:v>1214</c:v>
                </c:pt>
                <c:pt idx="4166">
                  <c:v>1215</c:v>
                </c:pt>
                <c:pt idx="4167">
                  <c:v>1215</c:v>
                </c:pt>
                <c:pt idx="4168">
                  <c:v>1215</c:v>
                </c:pt>
                <c:pt idx="4169">
                  <c:v>1215</c:v>
                </c:pt>
                <c:pt idx="4170">
                  <c:v>1215</c:v>
                </c:pt>
                <c:pt idx="4171">
                  <c:v>1215</c:v>
                </c:pt>
                <c:pt idx="4172">
                  <c:v>1215</c:v>
                </c:pt>
                <c:pt idx="4173">
                  <c:v>1215</c:v>
                </c:pt>
                <c:pt idx="4174">
                  <c:v>1215</c:v>
                </c:pt>
                <c:pt idx="4175">
                  <c:v>1215</c:v>
                </c:pt>
                <c:pt idx="4176">
                  <c:v>1215</c:v>
                </c:pt>
                <c:pt idx="4177">
                  <c:v>1215</c:v>
                </c:pt>
                <c:pt idx="4178">
                  <c:v>1215</c:v>
                </c:pt>
                <c:pt idx="4179">
                  <c:v>1216</c:v>
                </c:pt>
                <c:pt idx="4180">
                  <c:v>1216</c:v>
                </c:pt>
                <c:pt idx="4181">
                  <c:v>1217</c:v>
                </c:pt>
                <c:pt idx="4182">
                  <c:v>1217</c:v>
                </c:pt>
                <c:pt idx="4183">
                  <c:v>1217</c:v>
                </c:pt>
                <c:pt idx="4184">
                  <c:v>1217</c:v>
                </c:pt>
                <c:pt idx="4185">
                  <c:v>1217</c:v>
                </c:pt>
                <c:pt idx="4186">
                  <c:v>1217</c:v>
                </c:pt>
                <c:pt idx="4187">
                  <c:v>1217</c:v>
                </c:pt>
                <c:pt idx="4188">
                  <c:v>1217</c:v>
                </c:pt>
                <c:pt idx="4189">
                  <c:v>1217</c:v>
                </c:pt>
                <c:pt idx="4190">
                  <c:v>1217</c:v>
                </c:pt>
                <c:pt idx="4191">
                  <c:v>1218</c:v>
                </c:pt>
                <c:pt idx="4192">
                  <c:v>1219</c:v>
                </c:pt>
                <c:pt idx="4193">
                  <c:v>1219</c:v>
                </c:pt>
                <c:pt idx="4194">
                  <c:v>1219</c:v>
                </c:pt>
                <c:pt idx="4195">
                  <c:v>1220</c:v>
                </c:pt>
                <c:pt idx="4196">
                  <c:v>1220</c:v>
                </c:pt>
                <c:pt idx="4197">
                  <c:v>1220</c:v>
                </c:pt>
                <c:pt idx="4198">
                  <c:v>1220</c:v>
                </c:pt>
                <c:pt idx="4199">
                  <c:v>1220</c:v>
                </c:pt>
                <c:pt idx="4200">
                  <c:v>1220</c:v>
                </c:pt>
                <c:pt idx="4201">
                  <c:v>1221</c:v>
                </c:pt>
                <c:pt idx="4202">
                  <c:v>1221</c:v>
                </c:pt>
                <c:pt idx="4203">
                  <c:v>1221</c:v>
                </c:pt>
                <c:pt idx="4204">
                  <c:v>1222</c:v>
                </c:pt>
                <c:pt idx="4205">
                  <c:v>1222</c:v>
                </c:pt>
                <c:pt idx="4206">
                  <c:v>1223</c:v>
                </c:pt>
                <c:pt idx="4207">
                  <c:v>1223</c:v>
                </c:pt>
                <c:pt idx="4208">
                  <c:v>1223</c:v>
                </c:pt>
                <c:pt idx="4209">
                  <c:v>1223</c:v>
                </c:pt>
                <c:pt idx="4210">
                  <c:v>1223</c:v>
                </c:pt>
                <c:pt idx="4211">
                  <c:v>1223</c:v>
                </c:pt>
                <c:pt idx="4212">
                  <c:v>1223</c:v>
                </c:pt>
                <c:pt idx="4213">
                  <c:v>1224</c:v>
                </c:pt>
                <c:pt idx="4214">
                  <c:v>1224</c:v>
                </c:pt>
                <c:pt idx="4215">
                  <c:v>1224</c:v>
                </c:pt>
                <c:pt idx="4216">
                  <c:v>1224</c:v>
                </c:pt>
                <c:pt idx="4217">
                  <c:v>1224</c:v>
                </c:pt>
                <c:pt idx="4218">
                  <c:v>1224</c:v>
                </c:pt>
                <c:pt idx="4219">
                  <c:v>1225</c:v>
                </c:pt>
                <c:pt idx="4220">
                  <c:v>1225</c:v>
                </c:pt>
                <c:pt idx="4221">
                  <c:v>1225</c:v>
                </c:pt>
                <c:pt idx="4222">
                  <c:v>1225</c:v>
                </c:pt>
                <c:pt idx="4223">
                  <c:v>1225</c:v>
                </c:pt>
                <c:pt idx="4224">
                  <c:v>1225</c:v>
                </c:pt>
                <c:pt idx="4225">
                  <c:v>1225</c:v>
                </c:pt>
                <c:pt idx="4226">
                  <c:v>1225</c:v>
                </c:pt>
                <c:pt idx="4227">
                  <c:v>1225</c:v>
                </c:pt>
                <c:pt idx="4228">
                  <c:v>1225</c:v>
                </c:pt>
                <c:pt idx="4229">
                  <c:v>1225</c:v>
                </c:pt>
                <c:pt idx="4230">
                  <c:v>1225</c:v>
                </c:pt>
                <c:pt idx="4231">
                  <c:v>1226</c:v>
                </c:pt>
                <c:pt idx="4232">
                  <c:v>1226</c:v>
                </c:pt>
                <c:pt idx="4233">
                  <c:v>1226</c:v>
                </c:pt>
                <c:pt idx="4234">
                  <c:v>1226</c:v>
                </c:pt>
                <c:pt idx="4235">
                  <c:v>1227</c:v>
                </c:pt>
                <c:pt idx="4236">
                  <c:v>1227</c:v>
                </c:pt>
                <c:pt idx="4237">
                  <c:v>1227</c:v>
                </c:pt>
                <c:pt idx="4238">
                  <c:v>1227</c:v>
                </c:pt>
                <c:pt idx="4239">
                  <c:v>1228</c:v>
                </c:pt>
                <c:pt idx="4240">
                  <c:v>1228</c:v>
                </c:pt>
                <c:pt idx="4241">
                  <c:v>1228</c:v>
                </c:pt>
                <c:pt idx="4242">
                  <c:v>1228</c:v>
                </c:pt>
                <c:pt idx="4243">
                  <c:v>1228</c:v>
                </c:pt>
                <c:pt idx="4244">
                  <c:v>1228</c:v>
                </c:pt>
                <c:pt idx="4245">
                  <c:v>1228</c:v>
                </c:pt>
                <c:pt idx="4246">
                  <c:v>1228</c:v>
                </c:pt>
                <c:pt idx="4247">
                  <c:v>1228</c:v>
                </c:pt>
                <c:pt idx="4248">
                  <c:v>1228</c:v>
                </c:pt>
                <c:pt idx="4249">
                  <c:v>1228</c:v>
                </c:pt>
                <c:pt idx="4250">
                  <c:v>1228</c:v>
                </c:pt>
                <c:pt idx="4251">
                  <c:v>1228</c:v>
                </c:pt>
                <c:pt idx="4252">
                  <c:v>1228</c:v>
                </c:pt>
                <c:pt idx="4253">
                  <c:v>1228</c:v>
                </c:pt>
                <c:pt idx="4254">
                  <c:v>1228</c:v>
                </c:pt>
                <c:pt idx="4255">
                  <c:v>1228</c:v>
                </c:pt>
                <c:pt idx="4256">
                  <c:v>1228</c:v>
                </c:pt>
                <c:pt idx="4257">
                  <c:v>1228</c:v>
                </c:pt>
                <c:pt idx="4258">
                  <c:v>1228</c:v>
                </c:pt>
                <c:pt idx="4259">
                  <c:v>1228</c:v>
                </c:pt>
                <c:pt idx="4260">
                  <c:v>1229</c:v>
                </c:pt>
                <c:pt idx="4261">
                  <c:v>1229</c:v>
                </c:pt>
                <c:pt idx="4262">
                  <c:v>1229</c:v>
                </c:pt>
                <c:pt idx="4263">
                  <c:v>1230</c:v>
                </c:pt>
                <c:pt idx="4264">
                  <c:v>1231</c:v>
                </c:pt>
                <c:pt idx="4265">
                  <c:v>1231</c:v>
                </c:pt>
                <c:pt idx="4266">
                  <c:v>1232</c:v>
                </c:pt>
                <c:pt idx="4267">
                  <c:v>1232</c:v>
                </c:pt>
                <c:pt idx="4268">
                  <c:v>1233</c:v>
                </c:pt>
                <c:pt idx="4269">
                  <c:v>1234</c:v>
                </c:pt>
                <c:pt idx="4270">
                  <c:v>1234</c:v>
                </c:pt>
                <c:pt idx="4271">
                  <c:v>1234</c:v>
                </c:pt>
                <c:pt idx="4272">
                  <c:v>1234</c:v>
                </c:pt>
                <c:pt idx="4273">
                  <c:v>1234</c:v>
                </c:pt>
                <c:pt idx="4274">
                  <c:v>1234</c:v>
                </c:pt>
                <c:pt idx="4275">
                  <c:v>1234</c:v>
                </c:pt>
                <c:pt idx="4276">
                  <c:v>1234</c:v>
                </c:pt>
                <c:pt idx="4277">
                  <c:v>1234</c:v>
                </c:pt>
                <c:pt idx="4278">
                  <c:v>1235</c:v>
                </c:pt>
                <c:pt idx="4279">
                  <c:v>1235</c:v>
                </c:pt>
                <c:pt idx="4280">
                  <c:v>1236</c:v>
                </c:pt>
                <c:pt idx="4281">
                  <c:v>1236</c:v>
                </c:pt>
                <c:pt idx="4282">
                  <c:v>1236</c:v>
                </c:pt>
                <c:pt idx="4283">
                  <c:v>1236</c:v>
                </c:pt>
                <c:pt idx="4284">
                  <c:v>1236</c:v>
                </c:pt>
                <c:pt idx="4285">
                  <c:v>1236</c:v>
                </c:pt>
                <c:pt idx="4286">
                  <c:v>1236</c:v>
                </c:pt>
                <c:pt idx="4287">
                  <c:v>1237</c:v>
                </c:pt>
                <c:pt idx="4288">
                  <c:v>1237</c:v>
                </c:pt>
                <c:pt idx="4289">
                  <c:v>1238</c:v>
                </c:pt>
                <c:pt idx="4290">
                  <c:v>1239</c:v>
                </c:pt>
                <c:pt idx="4291">
                  <c:v>1239</c:v>
                </c:pt>
                <c:pt idx="4292">
                  <c:v>1239</c:v>
                </c:pt>
                <c:pt idx="4293">
                  <c:v>1239</c:v>
                </c:pt>
                <c:pt idx="4294">
                  <c:v>1239</c:v>
                </c:pt>
                <c:pt idx="4295">
                  <c:v>1240</c:v>
                </c:pt>
                <c:pt idx="4296">
                  <c:v>1241</c:v>
                </c:pt>
                <c:pt idx="4297">
                  <c:v>1241</c:v>
                </c:pt>
                <c:pt idx="4298">
                  <c:v>1241</c:v>
                </c:pt>
                <c:pt idx="4299">
                  <c:v>1241</c:v>
                </c:pt>
                <c:pt idx="4300">
                  <c:v>1242</c:v>
                </c:pt>
                <c:pt idx="4301">
                  <c:v>1243</c:v>
                </c:pt>
                <c:pt idx="4302">
                  <c:v>1243</c:v>
                </c:pt>
                <c:pt idx="4303">
                  <c:v>1243</c:v>
                </c:pt>
                <c:pt idx="4304">
                  <c:v>1243</c:v>
                </c:pt>
                <c:pt idx="4305">
                  <c:v>1243</c:v>
                </c:pt>
                <c:pt idx="4306">
                  <c:v>1243</c:v>
                </c:pt>
                <c:pt idx="4307">
                  <c:v>1243</c:v>
                </c:pt>
                <c:pt idx="4308">
                  <c:v>1243</c:v>
                </c:pt>
                <c:pt idx="4309">
                  <c:v>1243</c:v>
                </c:pt>
                <c:pt idx="4310">
                  <c:v>1243</c:v>
                </c:pt>
                <c:pt idx="4311">
                  <c:v>1243</c:v>
                </c:pt>
                <c:pt idx="4312">
                  <c:v>1243</c:v>
                </c:pt>
                <c:pt idx="4313">
                  <c:v>1243</c:v>
                </c:pt>
                <c:pt idx="4314">
                  <c:v>1243</c:v>
                </c:pt>
                <c:pt idx="4315">
                  <c:v>1243</c:v>
                </c:pt>
                <c:pt idx="4316">
                  <c:v>1243</c:v>
                </c:pt>
                <c:pt idx="4317">
                  <c:v>1243</c:v>
                </c:pt>
                <c:pt idx="4318">
                  <c:v>1243</c:v>
                </c:pt>
                <c:pt idx="4319">
                  <c:v>1243</c:v>
                </c:pt>
                <c:pt idx="4320">
                  <c:v>1243</c:v>
                </c:pt>
                <c:pt idx="4321">
                  <c:v>1243</c:v>
                </c:pt>
                <c:pt idx="4322">
                  <c:v>1243</c:v>
                </c:pt>
                <c:pt idx="4323">
                  <c:v>1243</c:v>
                </c:pt>
                <c:pt idx="4324">
                  <c:v>1243</c:v>
                </c:pt>
                <c:pt idx="4325">
                  <c:v>1244</c:v>
                </c:pt>
                <c:pt idx="4326">
                  <c:v>1245</c:v>
                </c:pt>
                <c:pt idx="4327">
                  <c:v>1245</c:v>
                </c:pt>
                <c:pt idx="4328">
                  <c:v>1245</c:v>
                </c:pt>
                <c:pt idx="4329">
                  <c:v>1245</c:v>
                </c:pt>
                <c:pt idx="4330">
                  <c:v>1246</c:v>
                </c:pt>
                <c:pt idx="4331">
                  <c:v>1247</c:v>
                </c:pt>
                <c:pt idx="4332">
                  <c:v>1248</c:v>
                </c:pt>
                <c:pt idx="4333">
                  <c:v>1248</c:v>
                </c:pt>
                <c:pt idx="4334">
                  <c:v>1248</c:v>
                </c:pt>
                <c:pt idx="4335">
                  <c:v>1248</c:v>
                </c:pt>
                <c:pt idx="4336">
                  <c:v>1248</c:v>
                </c:pt>
                <c:pt idx="4337">
                  <c:v>1248</c:v>
                </c:pt>
                <c:pt idx="4338">
                  <c:v>1249</c:v>
                </c:pt>
                <c:pt idx="4339">
                  <c:v>1250</c:v>
                </c:pt>
                <c:pt idx="4340">
                  <c:v>1251</c:v>
                </c:pt>
                <c:pt idx="4341">
                  <c:v>1251</c:v>
                </c:pt>
                <c:pt idx="4342">
                  <c:v>1251</c:v>
                </c:pt>
                <c:pt idx="4343">
                  <c:v>1251</c:v>
                </c:pt>
                <c:pt idx="4344">
                  <c:v>1251</c:v>
                </c:pt>
                <c:pt idx="4345">
                  <c:v>1252</c:v>
                </c:pt>
                <c:pt idx="4346">
                  <c:v>1253</c:v>
                </c:pt>
                <c:pt idx="4347">
                  <c:v>1253</c:v>
                </c:pt>
                <c:pt idx="4348">
                  <c:v>1254</c:v>
                </c:pt>
                <c:pt idx="4349">
                  <c:v>1254</c:v>
                </c:pt>
                <c:pt idx="4350">
                  <c:v>1254</c:v>
                </c:pt>
                <c:pt idx="4351">
                  <c:v>1254</c:v>
                </c:pt>
                <c:pt idx="4352">
                  <c:v>1254</c:v>
                </c:pt>
                <c:pt idx="4353">
                  <c:v>1254</c:v>
                </c:pt>
                <c:pt idx="4354">
                  <c:v>1254</c:v>
                </c:pt>
                <c:pt idx="4355">
                  <c:v>1254</c:v>
                </c:pt>
                <c:pt idx="4356">
                  <c:v>1254</c:v>
                </c:pt>
                <c:pt idx="4357">
                  <c:v>1254</c:v>
                </c:pt>
                <c:pt idx="4358">
                  <c:v>1254</c:v>
                </c:pt>
                <c:pt idx="4359">
                  <c:v>1254</c:v>
                </c:pt>
                <c:pt idx="4360">
                  <c:v>1254</c:v>
                </c:pt>
                <c:pt idx="4361">
                  <c:v>1254</c:v>
                </c:pt>
                <c:pt idx="4362">
                  <c:v>1254</c:v>
                </c:pt>
                <c:pt idx="4363">
                  <c:v>1255</c:v>
                </c:pt>
                <c:pt idx="4364">
                  <c:v>1255</c:v>
                </c:pt>
                <c:pt idx="4365">
                  <c:v>1255</c:v>
                </c:pt>
                <c:pt idx="4366">
                  <c:v>1255</c:v>
                </c:pt>
                <c:pt idx="4367">
                  <c:v>1255</c:v>
                </c:pt>
                <c:pt idx="4368">
                  <c:v>1255</c:v>
                </c:pt>
                <c:pt idx="4369">
                  <c:v>1255</c:v>
                </c:pt>
                <c:pt idx="4370">
                  <c:v>1255</c:v>
                </c:pt>
                <c:pt idx="4371">
                  <c:v>1255</c:v>
                </c:pt>
                <c:pt idx="4372">
                  <c:v>1255</c:v>
                </c:pt>
                <c:pt idx="4373">
                  <c:v>1255</c:v>
                </c:pt>
                <c:pt idx="4374">
                  <c:v>1256</c:v>
                </c:pt>
                <c:pt idx="4375">
                  <c:v>1257</c:v>
                </c:pt>
                <c:pt idx="4376">
                  <c:v>1258</c:v>
                </c:pt>
                <c:pt idx="4377">
                  <c:v>1258</c:v>
                </c:pt>
                <c:pt idx="4378">
                  <c:v>1258</c:v>
                </c:pt>
                <c:pt idx="4379">
                  <c:v>1258</c:v>
                </c:pt>
                <c:pt idx="4380">
                  <c:v>1259</c:v>
                </c:pt>
                <c:pt idx="4381">
                  <c:v>1259</c:v>
                </c:pt>
                <c:pt idx="4382">
                  <c:v>1259</c:v>
                </c:pt>
                <c:pt idx="4383">
                  <c:v>1259</c:v>
                </c:pt>
                <c:pt idx="4384">
                  <c:v>1259</c:v>
                </c:pt>
                <c:pt idx="4385">
                  <c:v>1259</c:v>
                </c:pt>
                <c:pt idx="4386">
                  <c:v>1259</c:v>
                </c:pt>
                <c:pt idx="4387">
                  <c:v>1259</c:v>
                </c:pt>
                <c:pt idx="4388">
                  <c:v>1259</c:v>
                </c:pt>
                <c:pt idx="4389">
                  <c:v>1259</c:v>
                </c:pt>
                <c:pt idx="4390">
                  <c:v>1259</c:v>
                </c:pt>
                <c:pt idx="4391">
                  <c:v>1260</c:v>
                </c:pt>
                <c:pt idx="4392">
                  <c:v>1260</c:v>
                </c:pt>
                <c:pt idx="4393">
                  <c:v>1260</c:v>
                </c:pt>
                <c:pt idx="4394">
                  <c:v>1261</c:v>
                </c:pt>
                <c:pt idx="4395">
                  <c:v>1262</c:v>
                </c:pt>
                <c:pt idx="4396">
                  <c:v>1263</c:v>
                </c:pt>
                <c:pt idx="4397">
                  <c:v>1264</c:v>
                </c:pt>
                <c:pt idx="4398">
                  <c:v>1265</c:v>
                </c:pt>
                <c:pt idx="4399">
                  <c:v>1266</c:v>
                </c:pt>
                <c:pt idx="4400">
                  <c:v>1267</c:v>
                </c:pt>
                <c:pt idx="4401">
                  <c:v>1268</c:v>
                </c:pt>
                <c:pt idx="4402">
                  <c:v>1269</c:v>
                </c:pt>
                <c:pt idx="4403">
                  <c:v>1270</c:v>
                </c:pt>
                <c:pt idx="4404">
                  <c:v>1271</c:v>
                </c:pt>
                <c:pt idx="4405">
                  <c:v>1272</c:v>
                </c:pt>
                <c:pt idx="4406">
                  <c:v>1273</c:v>
                </c:pt>
                <c:pt idx="4407">
                  <c:v>1273</c:v>
                </c:pt>
                <c:pt idx="4408">
                  <c:v>1274</c:v>
                </c:pt>
                <c:pt idx="4409">
                  <c:v>1275</c:v>
                </c:pt>
                <c:pt idx="4410">
                  <c:v>1276</c:v>
                </c:pt>
                <c:pt idx="4411">
                  <c:v>1277</c:v>
                </c:pt>
                <c:pt idx="4412">
                  <c:v>1278</c:v>
                </c:pt>
                <c:pt idx="4413">
                  <c:v>1279</c:v>
                </c:pt>
                <c:pt idx="4414">
                  <c:v>1280</c:v>
                </c:pt>
                <c:pt idx="4415">
                  <c:v>1281</c:v>
                </c:pt>
                <c:pt idx="4416">
                  <c:v>1282</c:v>
                </c:pt>
                <c:pt idx="4417">
                  <c:v>1283</c:v>
                </c:pt>
                <c:pt idx="4418">
                  <c:v>1284</c:v>
                </c:pt>
                <c:pt idx="4419">
                  <c:v>1285</c:v>
                </c:pt>
                <c:pt idx="4420">
                  <c:v>1286</c:v>
                </c:pt>
                <c:pt idx="4421">
                  <c:v>1287</c:v>
                </c:pt>
                <c:pt idx="4422">
                  <c:v>1288</c:v>
                </c:pt>
                <c:pt idx="4423">
                  <c:v>1288</c:v>
                </c:pt>
                <c:pt idx="4424">
                  <c:v>1288</c:v>
                </c:pt>
                <c:pt idx="4425">
                  <c:v>1288</c:v>
                </c:pt>
                <c:pt idx="4426">
                  <c:v>1288</c:v>
                </c:pt>
                <c:pt idx="4427">
                  <c:v>1288</c:v>
                </c:pt>
                <c:pt idx="4428">
                  <c:v>1288</c:v>
                </c:pt>
                <c:pt idx="4429">
                  <c:v>1288</c:v>
                </c:pt>
                <c:pt idx="4430">
                  <c:v>1288</c:v>
                </c:pt>
                <c:pt idx="4431">
                  <c:v>1288</c:v>
                </c:pt>
                <c:pt idx="4432">
                  <c:v>1288</c:v>
                </c:pt>
                <c:pt idx="4433">
                  <c:v>1288</c:v>
                </c:pt>
                <c:pt idx="4434">
                  <c:v>1288</c:v>
                </c:pt>
                <c:pt idx="4435">
                  <c:v>1288</c:v>
                </c:pt>
                <c:pt idx="4436">
                  <c:v>1288</c:v>
                </c:pt>
                <c:pt idx="4437">
                  <c:v>1288</c:v>
                </c:pt>
                <c:pt idx="4438">
                  <c:v>1288</c:v>
                </c:pt>
                <c:pt idx="4439">
                  <c:v>1288</c:v>
                </c:pt>
                <c:pt idx="4440">
                  <c:v>1288</c:v>
                </c:pt>
                <c:pt idx="4441">
                  <c:v>1288</c:v>
                </c:pt>
                <c:pt idx="4442">
                  <c:v>1288</c:v>
                </c:pt>
                <c:pt idx="4443">
                  <c:v>1288</c:v>
                </c:pt>
                <c:pt idx="4444">
                  <c:v>1288</c:v>
                </c:pt>
                <c:pt idx="4445">
                  <c:v>1288</c:v>
                </c:pt>
                <c:pt idx="4446">
                  <c:v>1289</c:v>
                </c:pt>
                <c:pt idx="4447">
                  <c:v>1290</c:v>
                </c:pt>
                <c:pt idx="4448">
                  <c:v>1290</c:v>
                </c:pt>
                <c:pt idx="4449">
                  <c:v>1291</c:v>
                </c:pt>
                <c:pt idx="4450">
                  <c:v>1291</c:v>
                </c:pt>
                <c:pt idx="4451">
                  <c:v>1291</c:v>
                </c:pt>
                <c:pt idx="4452">
                  <c:v>1292</c:v>
                </c:pt>
                <c:pt idx="4453">
                  <c:v>1293</c:v>
                </c:pt>
                <c:pt idx="4454">
                  <c:v>1294</c:v>
                </c:pt>
                <c:pt idx="4455">
                  <c:v>1294</c:v>
                </c:pt>
                <c:pt idx="4456">
                  <c:v>1294</c:v>
                </c:pt>
                <c:pt idx="4457">
                  <c:v>1294</c:v>
                </c:pt>
                <c:pt idx="4458">
                  <c:v>1294</c:v>
                </c:pt>
                <c:pt idx="4459">
                  <c:v>1294</c:v>
                </c:pt>
                <c:pt idx="4460">
                  <c:v>1294</c:v>
                </c:pt>
                <c:pt idx="4461">
                  <c:v>1294</c:v>
                </c:pt>
                <c:pt idx="4462">
                  <c:v>1294</c:v>
                </c:pt>
                <c:pt idx="4463">
                  <c:v>1294</c:v>
                </c:pt>
                <c:pt idx="4464">
                  <c:v>1294</c:v>
                </c:pt>
                <c:pt idx="4465">
                  <c:v>1294</c:v>
                </c:pt>
                <c:pt idx="4466">
                  <c:v>1294</c:v>
                </c:pt>
                <c:pt idx="4467">
                  <c:v>1294</c:v>
                </c:pt>
                <c:pt idx="4468">
                  <c:v>1294</c:v>
                </c:pt>
                <c:pt idx="4469">
                  <c:v>1294</c:v>
                </c:pt>
                <c:pt idx="4470">
                  <c:v>1295</c:v>
                </c:pt>
                <c:pt idx="4471">
                  <c:v>1295</c:v>
                </c:pt>
                <c:pt idx="4472">
                  <c:v>1295</c:v>
                </c:pt>
                <c:pt idx="4473">
                  <c:v>1295</c:v>
                </c:pt>
                <c:pt idx="4474">
                  <c:v>1295</c:v>
                </c:pt>
                <c:pt idx="4475">
                  <c:v>1296</c:v>
                </c:pt>
                <c:pt idx="4476">
                  <c:v>1297</c:v>
                </c:pt>
                <c:pt idx="4477">
                  <c:v>1298</c:v>
                </c:pt>
                <c:pt idx="4478">
                  <c:v>1298</c:v>
                </c:pt>
                <c:pt idx="4479">
                  <c:v>1299</c:v>
                </c:pt>
                <c:pt idx="4480">
                  <c:v>1300</c:v>
                </c:pt>
                <c:pt idx="4481">
                  <c:v>1300</c:v>
                </c:pt>
                <c:pt idx="4482">
                  <c:v>1300</c:v>
                </c:pt>
                <c:pt idx="4483">
                  <c:v>1300</c:v>
                </c:pt>
                <c:pt idx="4484">
                  <c:v>1300</c:v>
                </c:pt>
                <c:pt idx="4485">
                  <c:v>1300</c:v>
                </c:pt>
                <c:pt idx="4486">
                  <c:v>1300</c:v>
                </c:pt>
                <c:pt idx="4487">
                  <c:v>1300</c:v>
                </c:pt>
                <c:pt idx="4488">
                  <c:v>1300</c:v>
                </c:pt>
                <c:pt idx="4489">
                  <c:v>1301</c:v>
                </c:pt>
                <c:pt idx="4490">
                  <c:v>1301</c:v>
                </c:pt>
                <c:pt idx="4491">
                  <c:v>1301</c:v>
                </c:pt>
                <c:pt idx="4492">
                  <c:v>1302</c:v>
                </c:pt>
                <c:pt idx="4493">
                  <c:v>1303</c:v>
                </c:pt>
                <c:pt idx="4494">
                  <c:v>1303</c:v>
                </c:pt>
                <c:pt idx="4495">
                  <c:v>1304</c:v>
                </c:pt>
                <c:pt idx="4496">
                  <c:v>1305</c:v>
                </c:pt>
                <c:pt idx="4497">
                  <c:v>1306</c:v>
                </c:pt>
                <c:pt idx="4498">
                  <c:v>1307</c:v>
                </c:pt>
                <c:pt idx="4499">
                  <c:v>1307</c:v>
                </c:pt>
                <c:pt idx="4500">
                  <c:v>1308</c:v>
                </c:pt>
                <c:pt idx="4501">
                  <c:v>1308</c:v>
                </c:pt>
                <c:pt idx="4502">
                  <c:v>1308</c:v>
                </c:pt>
                <c:pt idx="4503">
                  <c:v>1308</c:v>
                </c:pt>
                <c:pt idx="4504">
                  <c:v>1308</c:v>
                </c:pt>
                <c:pt idx="4505">
                  <c:v>1308</c:v>
                </c:pt>
                <c:pt idx="4506">
                  <c:v>1308</c:v>
                </c:pt>
                <c:pt idx="4507">
                  <c:v>1308</c:v>
                </c:pt>
                <c:pt idx="4508">
                  <c:v>1308</c:v>
                </c:pt>
                <c:pt idx="4509">
                  <c:v>1308</c:v>
                </c:pt>
                <c:pt idx="4510">
                  <c:v>1308</c:v>
                </c:pt>
                <c:pt idx="4511">
                  <c:v>1308</c:v>
                </c:pt>
                <c:pt idx="4512">
                  <c:v>1308</c:v>
                </c:pt>
                <c:pt idx="4513">
                  <c:v>1308</c:v>
                </c:pt>
                <c:pt idx="4514">
                  <c:v>1308</c:v>
                </c:pt>
                <c:pt idx="4515">
                  <c:v>1308</c:v>
                </c:pt>
                <c:pt idx="4516">
                  <c:v>1308</c:v>
                </c:pt>
                <c:pt idx="4517">
                  <c:v>1308</c:v>
                </c:pt>
                <c:pt idx="4518">
                  <c:v>1308</c:v>
                </c:pt>
                <c:pt idx="4519">
                  <c:v>1308</c:v>
                </c:pt>
                <c:pt idx="4520">
                  <c:v>1308</c:v>
                </c:pt>
                <c:pt idx="4521">
                  <c:v>1308</c:v>
                </c:pt>
                <c:pt idx="4522">
                  <c:v>1308</c:v>
                </c:pt>
                <c:pt idx="4523">
                  <c:v>1308</c:v>
                </c:pt>
                <c:pt idx="4524">
                  <c:v>1308</c:v>
                </c:pt>
                <c:pt idx="4525">
                  <c:v>1308</c:v>
                </c:pt>
                <c:pt idx="4526">
                  <c:v>1308</c:v>
                </c:pt>
                <c:pt idx="4527">
                  <c:v>1308</c:v>
                </c:pt>
                <c:pt idx="4528">
                  <c:v>1308</c:v>
                </c:pt>
                <c:pt idx="4529">
                  <c:v>1308</c:v>
                </c:pt>
                <c:pt idx="4530">
                  <c:v>1308</c:v>
                </c:pt>
                <c:pt idx="4531">
                  <c:v>1308</c:v>
                </c:pt>
                <c:pt idx="4532">
                  <c:v>1309</c:v>
                </c:pt>
                <c:pt idx="4533">
                  <c:v>1309</c:v>
                </c:pt>
                <c:pt idx="4534">
                  <c:v>1309</c:v>
                </c:pt>
                <c:pt idx="4535">
                  <c:v>1309</c:v>
                </c:pt>
                <c:pt idx="4536">
                  <c:v>1309</c:v>
                </c:pt>
                <c:pt idx="4537">
                  <c:v>1309</c:v>
                </c:pt>
                <c:pt idx="4538">
                  <c:v>1309</c:v>
                </c:pt>
                <c:pt idx="4539">
                  <c:v>1309</c:v>
                </c:pt>
                <c:pt idx="4540">
                  <c:v>1309</c:v>
                </c:pt>
                <c:pt idx="4541">
                  <c:v>1309</c:v>
                </c:pt>
                <c:pt idx="4542">
                  <c:v>1309</c:v>
                </c:pt>
                <c:pt idx="4543">
                  <c:v>1309</c:v>
                </c:pt>
                <c:pt idx="4544">
                  <c:v>1309</c:v>
                </c:pt>
                <c:pt idx="4545">
                  <c:v>1309</c:v>
                </c:pt>
                <c:pt idx="4546">
                  <c:v>1310</c:v>
                </c:pt>
                <c:pt idx="4547">
                  <c:v>1310</c:v>
                </c:pt>
                <c:pt idx="4548">
                  <c:v>1310</c:v>
                </c:pt>
                <c:pt idx="4549">
                  <c:v>1310</c:v>
                </c:pt>
                <c:pt idx="4550">
                  <c:v>1310</c:v>
                </c:pt>
                <c:pt idx="4551">
                  <c:v>1310</c:v>
                </c:pt>
                <c:pt idx="4552">
                  <c:v>1310</c:v>
                </c:pt>
                <c:pt idx="4553">
                  <c:v>1310</c:v>
                </c:pt>
                <c:pt idx="4554">
                  <c:v>1310</c:v>
                </c:pt>
                <c:pt idx="4555">
                  <c:v>1310</c:v>
                </c:pt>
                <c:pt idx="4556">
                  <c:v>1310</c:v>
                </c:pt>
                <c:pt idx="4557">
                  <c:v>1310</c:v>
                </c:pt>
                <c:pt idx="4558">
                  <c:v>1310</c:v>
                </c:pt>
                <c:pt idx="4559">
                  <c:v>1310</c:v>
                </c:pt>
                <c:pt idx="4560">
                  <c:v>1310</c:v>
                </c:pt>
                <c:pt idx="4561">
                  <c:v>1311</c:v>
                </c:pt>
                <c:pt idx="4562">
                  <c:v>1312</c:v>
                </c:pt>
                <c:pt idx="4563">
                  <c:v>1312</c:v>
                </c:pt>
                <c:pt idx="4564">
                  <c:v>1313</c:v>
                </c:pt>
                <c:pt idx="4565">
                  <c:v>1313</c:v>
                </c:pt>
                <c:pt idx="4566">
                  <c:v>1313</c:v>
                </c:pt>
                <c:pt idx="4567">
                  <c:v>1313</c:v>
                </c:pt>
                <c:pt idx="4568">
                  <c:v>1313</c:v>
                </c:pt>
                <c:pt idx="4569">
                  <c:v>1313</c:v>
                </c:pt>
                <c:pt idx="4570">
                  <c:v>1313</c:v>
                </c:pt>
                <c:pt idx="4571">
                  <c:v>1313</c:v>
                </c:pt>
                <c:pt idx="4572">
                  <c:v>1313</c:v>
                </c:pt>
                <c:pt idx="4573">
                  <c:v>1313</c:v>
                </c:pt>
                <c:pt idx="4574">
                  <c:v>1313</c:v>
                </c:pt>
                <c:pt idx="4575">
                  <c:v>1314</c:v>
                </c:pt>
                <c:pt idx="4576">
                  <c:v>1315</c:v>
                </c:pt>
                <c:pt idx="4577">
                  <c:v>1316</c:v>
                </c:pt>
                <c:pt idx="4578">
                  <c:v>1316</c:v>
                </c:pt>
                <c:pt idx="4579">
                  <c:v>1316</c:v>
                </c:pt>
                <c:pt idx="4580">
                  <c:v>1316</c:v>
                </c:pt>
                <c:pt idx="4581">
                  <c:v>1316</c:v>
                </c:pt>
                <c:pt idx="4582">
                  <c:v>1316</c:v>
                </c:pt>
                <c:pt idx="4583">
                  <c:v>1316</c:v>
                </c:pt>
                <c:pt idx="4584">
                  <c:v>1316</c:v>
                </c:pt>
                <c:pt idx="4585">
                  <c:v>1317</c:v>
                </c:pt>
                <c:pt idx="4586">
                  <c:v>1317</c:v>
                </c:pt>
                <c:pt idx="4587">
                  <c:v>1317</c:v>
                </c:pt>
                <c:pt idx="4588">
                  <c:v>1317</c:v>
                </c:pt>
                <c:pt idx="4589">
                  <c:v>1318</c:v>
                </c:pt>
                <c:pt idx="4590">
                  <c:v>1318</c:v>
                </c:pt>
                <c:pt idx="4591">
                  <c:v>1319</c:v>
                </c:pt>
                <c:pt idx="4592">
                  <c:v>1319</c:v>
                </c:pt>
                <c:pt idx="4593">
                  <c:v>1319</c:v>
                </c:pt>
                <c:pt idx="4594">
                  <c:v>1319</c:v>
                </c:pt>
                <c:pt idx="4595">
                  <c:v>1320</c:v>
                </c:pt>
                <c:pt idx="4596">
                  <c:v>1320</c:v>
                </c:pt>
                <c:pt idx="4597">
                  <c:v>1321</c:v>
                </c:pt>
                <c:pt idx="4598">
                  <c:v>1321</c:v>
                </c:pt>
                <c:pt idx="4599">
                  <c:v>1321</c:v>
                </c:pt>
                <c:pt idx="4600">
                  <c:v>1321</c:v>
                </c:pt>
                <c:pt idx="4601">
                  <c:v>1321</c:v>
                </c:pt>
                <c:pt idx="4602">
                  <c:v>1321</c:v>
                </c:pt>
                <c:pt idx="4603">
                  <c:v>1321</c:v>
                </c:pt>
                <c:pt idx="4604">
                  <c:v>1322</c:v>
                </c:pt>
                <c:pt idx="4605">
                  <c:v>1322</c:v>
                </c:pt>
                <c:pt idx="4606">
                  <c:v>1322</c:v>
                </c:pt>
                <c:pt idx="4607">
                  <c:v>1322</c:v>
                </c:pt>
                <c:pt idx="4608">
                  <c:v>1323</c:v>
                </c:pt>
                <c:pt idx="4609">
                  <c:v>1323</c:v>
                </c:pt>
                <c:pt idx="4610">
                  <c:v>1323</c:v>
                </c:pt>
                <c:pt idx="4611">
                  <c:v>1324</c:v>
                </c:pt>
                <c:pt idx="4612">
                  <c:v>1324</c:v>
                </c:pt>
                <c:pt idx="4613">
                  <c:v>1325</c:v>
                </c:pt>
                <c:pt idx="4614">
                  <c:v>1326</c:v>
                </c:pt>
                <c:pt idx="4615">
                  <c:v>1327</c:v>
                </c:pt>
                <c:pt idx="4616">
                  <c:v>1328</c:v>
                </c:pt>
                <c:pt idx="4617">
                  <c:v>1328</c:v>
                </c:pt>
                <c:pt idx="4618">
                  <c:v>1328</c:v>
                </c:pt>
                <c:pt idx="4619">
                  <c:v>1328</c:v>
                </c:pt>
                <c:pt idx="4620">
                  <c:v>1328</c:v>
                </c:pt>
                <c:pt idx="4621">
                  <c:v>1328</c:v>
                </c:pt>
                <c:pt idx="4622">
                  <c:v>1328</c:v>
                </c:pt>
                <c:pt idx="4623">
                  <c:v>1329</c:v>
                </c:pt>
                <c:pt idx="4624">
                  <c:v>1330</c:v>
                </c:pt>
                <c:pt idx="4625">
                  <c:v>1330</c:v>
                </c:pt>
                <c:pt idx="4626">
                  <c:v>1330</c:v>
                </c:pt>
                <c:pt idx="4627">
                  <c:v>1330</c:v>
                </c:pt>
                <c:pt idx="4628">
                  <c:v>1330</c:v>
                </c:pt>
                <c:pt idx="4629">
                  <c:v>1330</c:v>
                </c:pt>
                <c:pt idx="4630">
                  <c:v>1330</c:v>
                </c:pt>
                <c:pt idx="4631">
                  <c:v>1330</c:v>
                </c:pt>
                <c:pt idx="4632">
                  <c:v>1330</c:v>
                </c:pt>
                <c:pt idx="4633">
                  <c:v>1330</c:v>
                </c:pt>
                <c:pt idx="4634">
                  <c:v>1330</c:v>
                </c:pt>
                <c:pt idx="4635">
                  <c:v>1330</c:v>
                </c:pt>
                <c:pt idx="4636">
                  <c:v>1330</c:v>
                </c:pt>
                <c:pt idx="4637">
                  <c:v>1330</c:v>
                </c:pt>
                <c:pt idx="4638">
                  <c:v>1331</c:v>
                </c:pt>
                <c:pt idx="4639">
                  <c:v>1331</c:v>
                </c:pt>
                <c:pt idx="4640">
                  <c:v>1332</c:v>
                </c:pt>
                <c:pt idx="4641">
                  <c:v>1333</c:v>
                </c:pt>
                <c:pt idx="4642">
                  <c:v>1334</c:v>
                </c:pt>
                <c:pt idx="4643">
                  <c:v>1335</c:v>
                </c:pt>
                <c:pt idx="4644">
                  <c:v>1335</c:v>
                </c:pt>
                <c:pt idx="4645">
                  <c:v>1335</c:v>
                </c:pt>
                <c:pt idx="4646">
                  <c:v>1335</c:v>
                </c:pt>
                <c:pt idx="4647">
                  <c:v>1335</c:v>
                </c:pt>
                <c:pt idx="4648">
                  <c:v>1335</c:v>
                </c:pt>
                <c:pt idx="4649">
                  <c:v>1335</c:v>
                </c:pt>
                <c:pt idx="4650">
                  <c:v>1335</c:v>
                </c:pt>
                <c:pt idx="4651">
                  <c:v>1335</c:v>
                </c:pt>
                <c:pt idx="4652">
                  <c:v>1335</c:v>
                </c:pt>
                <c:pt idx="4653">
                  <c:v>1336</c:v>
                </c:pt>
                <c:pt idx="4654">
                  <c:v>1337</c:v>
                </c:pt>
                <c:pt idx="4655">
                  <c:v>1338</c:v>
                </c:pt>
                <c:pt idx="4656">
                  <c:v>1339</c:v>
                </c:pt>
                <c:pt idx="4657">
                  <c:v>1340</c:v>
                </c:pt>
                <c:pt idx="4658">
                  <c:v>1341</c:v>
                </c:pt>
                <c:pt idx="4659">
                  <c:v>1341</c:v>
                </c:pt>
                <c:pt idx="4660">
                  <c:v>1342</c:v>
                </c:pt>
                <c:pt idx="4661">
                  <c:v>1343</c:v>
                </c:pt>
                <c:pt idx="4662">
                  <c:v>1343</c:v>
                </c:pt>
                <c:pt idx="4663">
                  <c:v>1343</c:v>
                </c:pt>
                <c:pt idx="4664">
                  <c:v>1344</c:v>
                </c:pt>
                <c:pt idx="4665">
                  <c:v>1344</c:v>
                </c:pt>
                <c:pt idx="4666">
                  <c:v>1344</c:v>
                </c:pt>
                <c:pt idx="4667">
                  <c:v>1344</c:v>
                </c:pt>
                <c:pt idx="4668">
                  <c:v>1344</c:v>
                </c:pt>
                <c:pt idx="4669">
                  <c:v>1344</c:v>
                </c:pt>
                <c:pt idx="4670">
                  <c:v>1345</c:v>
                </c:pt>
                <c:pt idx="4671">
                  <c:v>1345</c:v>
                </c:pt>
                <c:pt idx="4672">
                  <c:v>1345</c:v>
                </c:pt>
                <c:pt idx="4673">
                  <c:v>1345</c:v>
                </c:pt>
                <c:pt idx="4674">
                  <c:v>1345</c:v>
                </c:pt>
                <c:pt idx="4675">
                  <c:v>1345</c:v>
                </c:pt>
                <c:pt idx="4676">
                  <c:v>1345</c:v>
                </c:pt>
                <c:pt idx="4677">
                  <c:v>1345</c:v>
                </c:pt>
                <c:pt idx="4678">
                  <c:v>1345</c:v>
                </c:pt>
                <c:pt idx="4679">
                  <c:v>1345</c:v>
                </c:pt>
                <c:pt idx="4680">
                  <c:v>1345</c:v>
                </c:pt>
                <c:pt idx="4681">
                  <c:v>1345</c:v>
                </c:pt>
                <c:pt idx="4682">
                  <c:v>1345</c:v>
                </c:pt>
                <c:pt idx="4683">
                  <c:v>1345</c:v>
                </c:pt>
                <c:pt idx="4684">
                  <c:v>1345</c:v>
                </c:pt>
                <c:pt idx="4685">
                  <c:v>1345</c:v>
                </c:pt>
                <c:pt idx="4686">
                  <c:v>1345</c:v>
                </c:pt>
                <c:pt idx="4687">
                  <c:v>1345</c:v>
                </c:pt>
                <c:pt idx="4688">
                  <c:v>1345</c:v>
                </c:pt>
                <c:pt idx="4689">
                  <c:v>1345</c:v>
                </c:pt>
                <c:pt idx="4690">
                  <c:v>1345</c:v>
                </c:pt>
                <c:pt idx="4691">
                  <c:v>1346</c:v>
                </c:pt>
                <c:pt idx="4692">
                  <c:v>1346</c:v>
                </c:pt>
                <c:pt idx="4693">
                  <c:v>1346</c:v>
                </c:pt>
                <c:pt idx="4694">
                  <c:v>1346</c:v>
                </c:pt>
                <c:pt idx="4695">
                  <c:v>1346</c:v>
                </c:pt>
                <c:pt idx="4696">
                  <c:v>1346</c:v>
                </c:pt>
                <c:pt idx="4697">
                  <c:v>1346</c:v>
                </c:pt>
                <c:pt idx="4698">
                  <c:v>1346</c:v>
                </c:pt>
                <c:pt idx="4699">
                  <c:v>1346</c:v>
                </c:pt>
                <c:pt idx="4700">
                  <c:v>1346</c:v>
                </c:pt>
                <c:pt idx="4701">
                  <c:v>1346</c:v>
                </c:pt>
                <c:pt idx="4702">
                  <c:v>1346</c:v>
                </c:pt>
                <c:pt idx="4703">
                  <c:v>1346</c:v>
                </c:pt>
                <c:pt idx="4704">
                  <c:v>1346</c:v>
                </c:pt>
                <c:pt idx="4705">
                  <c:v>1346</c:v>
                </c:pt>
                <c:pt idx="4706">
                  <c:v>1346</c:v>
                </c:pt>
                <c:pt idx="4707">
                  <c:v>1346</c:v>
                </c:pt>
                <c:pt idx="4708">
                  <c:v>1346</c:v>
                </c:pt>
                <c:pt idx="4709">
                  <c:v>1346</c:v>
                </c:pt>
                <c:pt idx="4710">
                  <c:v>1346</c:v>
                </c:pt>
                <c:pt idx="4711">
                  <c:v>1346</c:v>
                </c:pt>
                <c:pt idx="4712">
                  <c:v>1346</c:v>
                </c:pt>
                <c:pt idx="4713">
                  <c:v>1346</c:v>
                </c:pt>
                <c:pt idx="4714">
                  <c:v>1347</c:v>
                </c:pt>
                <c:pt idx="4715">
                  <c:v>1348</c:v>
                </c:pt>
                <c:pt idx="4716">
                  <c:v>1349</c:v>
                </c:pt>
                <c:pt idx="4717">
                  <c:v>1350</c:v>
                </c:pt>
                <c:pt idx="4718">
                  <c:v>1351</c:v>
                </c:pt>
                <c:pt idx="4719">
                  <c:v>1352</c:v>
                </c:pt>
                <c:pt idx="4720">
                  <c:v>1353</c:v>
                </c:pt>
                <c:pt idx="4721">
                  <c:v>1353</c:v>
                </c:pt>
                <c:pt idx="4722">
                  <c:v>1353</c:v>
                </c:pt>
                <c:pt idx="4723">
                  <c:v>1354</c:v>
                </c:pt>
                <c:pt idx="4724">
                  <c:v>1354</c:v>
                </c:pt>
                <c:pt idx="4725">
                  <c:v>1355</c:v>
                </c:pt>
                <c:pt idx="4726">
                  <c:v>1356</c:v>
                </c:pt>
                <c:pt idx="4727">
                  <c:v>1357</c:v>
                </c:pt>
                <c:pt idx="4728">
                  <c:v>1357</c:v>
                </c:pt>
                <c:pt idx="4729">
                  <c:v>1357</c:v>
                </c:pt>
                <c:pt idx="4730">
                  <c:v>1357</c:v>
                </c:pt>
                <c:pt idx="4731">
                  <c:v>1357</c:v>
                </c:pt>
                <c:pt idx="4732">
                  <c:v>1358</c:v>
                </c:pt>
                <c:pt idx="4733">
                  <c:v>1358</c:v>
                </c:pt>
                <c:pt idx="4734">
                  <c:v>1358</c:v>
                </c:pt>
                <c:pt idx="4735">
                  <c:v>1359</c:v>
                </c:pt>
                <c:pt idx="4736">
                  <c:v>1360</c:v>
                </c:pt>
                <c:pt idx="4737">
                  <c:v>1360</c:v>
                </c:pt>
                <c:pt idx="4738">
                  <c:v>1360</c:v>
                </c:pt>
                <c:pt idx="4739">
                  <c:v>1360</c:v>
                </c:pt>
                <c:pt idx="4740">
                  <c:v>1360</c:v>
                </c:pt>
                <c:pt idx="4741">
                  <c:v>1360</c:v>
                </c:pt>
                <c:pt idx="4742">
                  <c:v>1361</c:v>
                </c:pt>
                <c:pt idx="4743">
                  <c:v>1361</c:v>
                </c:pt>
                <c:pt idx="4744">
                  <c:v>1361</c:v>
                </c:pt>
                <c:pt idx="4745">
                  <c:v>1361</c:v>
                </c:pt>
                <c:pt idx="4746">
                  <c:v>1361</c:v>
                </c:pt>
                <c:pt idx="4747">
                  <c:v>1361</c:v>
                </c:pt>
                <c:pt idx="4748">
                  <c:v>1361</c:v>
                </c:pt>
                <c:pt idx="4749">
                  <c:v>1361</c:v>
                </c:pt>
                <c:pt idx="4750">
                  <c:v>1361</c:v>
                </c:pt>
                <c:pt idx="4751">
                  <c:v>1361</c:v>
                </c:pt>
                <c:pt idx="4752">
                  <c:v>1361</c:v>
                </c:pt>
                <c:pt idx="4753">
                  <c:v>1361</c:v>
                </c:pt>
                <c:pt idx="4754">
                  <c:v>1361</c:v>
                </c:pt>
                <c:pt idx="4755">
                  <c:v>1361</c:v>
                </c:pt>
                <c:pt idx="4756">
                  <c:v>1361</c:v>
                </c:pt>
                <c:pt idx="4757">
                  <c:v>1361</c:v>
                </c:pt>
                <c:pt idx="4758">
                  <c:v>1361</c:v>
                </c:pt>
                <c:pt idx="4759">
                  <c:v>1361</c:v>
                </c:pt>
                <c:pt idx="4760">
                  <c:v>1361</c:v>
                </c:pt>
                <c:pt idx="4761">
                  <c:v>1361</c:v>
                </c:pt>
                <c:pt idx="4762">
                  <c:v>1362</c:v>
                </c:pt>
                <c:pt idx="4763">
                  <c:v>1362</c:v>
                </c:pt>
                <c:pt idx="4764">
                  <c:v>1362</c:v>
                </c:pt>
                <c:pt idx="4765">
                  <c:v>1362</c:v>
                </c:pt>
                <c:pt idx="4766">
                  <c:v>1362</c:v>
                </c:pt>
                <c:pt idx="4767">
                  <c:v>1362</c:v>
                </c:pt>
                <c:pt idx="4768">
                  <c:v>1362</c:v>
                </c:pt>
                <c:pt idx="4769">
                  <c:v>1362</c:v>
                </c:pt>
                <c:pt idx="4770">
                  <c:v>1362</c:v>
                </c:pt>
                <c:pt idx="4771">
                  <c:v>1362</c:v>
                </c:pt>
                <c:pt idx="4772">
                  <c:v>1362</c:v>
                </c:pt>
                <c:pt idx="4773">
                  <c:v>1362</c:v>
                </c:pt>
                <c:pt idx="4774">
                  <c:v>1362</c:v>
                </c:pt>
                <c:pt idx="4775">
                  <c:v>1363</c:v>
                </c:pt>
                <c:pt idx="4776">
                  <c:v>1363</c:v>
                </c:pt>
                <c:pt idx="4777">
                  <c:v>1364</c:v>
                </c:pt>
                <c:pt idx="4778">
                  <c:v>1364</c:v>
                </c:pt>
                <c:pt idx="4779">
                  <c:v>1365</c:v>
                </c:pt>
                <c:pt idx="4780">
                  <c:v>1365</c:v>
                </c:pt>
                <c:pt idx="4781">
                  <c:v>1365</c:v>
                </c:pt>
                <c:pt idx="4782">
                  <c:v>1365</c:v>
                </c:pt>
                <c:pt idx="4783">
                  <c:v>1365</c:v>
                </c:pt>
                <c:pt idx="4784">
                  <c:v>1365</c:v>
                </c:pt>
                <c:pt idx="4785">
                  <c:v>1365</c:v>
                </c:pt>
                <c:pt idx="4786">
                  <c:v>1365</c:v>
                </c:pt>
                <c:pt idx="4787">
                  <c:v>1365</c:v>
                </c:pt>
                <c:pt idx="4788">
                  <c:v>1365</c:v>
                </c:pt>
                <c:pt idx="4789">
                  <c:v>1366</c:v>
                </c:pt>
                <c:pt idx="4790">
                  <c:v>1366</c:v>
                </c:pt>
                <c:pt idx="4791">
                  <c:v>1366</c:v>
                </c:pt>
                <c:pt idx="4792">
                  <c:v>1366</c:v>
                </c:pt>
                <c:pt idx="4793">
                  <c:v>1366</c:v>
                </c:pt>
                <c:pt idx="4794">
                  <c:v>1366</c:v>
                </c:pt>
                <c:pt idx="4795">
                  <c:v>1366</c:v>
                </c:pt>
                <c:pt idx="4796">
                  <c:v>1366</c:v>
                </c:pt>
                <c:pt idx="4797">
                  <c:v>1367</c:v>
                </c:pt>
                <c:pt idx="4798">
                  <c:v>1368</c:v>
                </c:pt>
                <c:pt idx="4799">
                  <c:v>1369</c:v>
                </c:pt>
                <c:pt idx="4800">
                  <c:v>1370</c:v>
                </c:pt>
                <c:pt idx="4801">
                  <c:v>1371</c:v>
                </c:pt>
                <c:pt idx="4802">
                  <c:v>1372</c:v>
                </c:pt>
                <c:pt idx="4803">
                  <c:v>1373</c:v>
                </c:pt>
                <c:pt idx="4804">
                  <c:v>1374</c:v>
                </c:pt>
                <c:pt idx="4805">
                  <c:v>1375</c:v>
                </c:pt>
                <c:pt idx="4806">
                  <c:v>1376</c:v>
                </c:pt>
                <c:pt idx="4807">
                  <c:v>1377</c:v>
                </c:pt>
                <c:pt idx="4808">
                  <c:v>1378</c:v>
                </c:pt>
                <c:pt idx="4809">
                  <c:v>1379</c:v>
                </c:pt>
                <c:pt idx="4810">
                  <c:v>1379</c:v>
                </c:pt>
                <c:pt idx="4811">
                  <c:v>1379</c:v>
                </c:pt>
                <c:pt idx="4812">
                  <c:v>1379</c:v>
                </c:pt>
                <c:pt idx="4813">
                  <c:v>1380</c:v>
                </c:pt>
                <c:pt idx="4814">
                  <c:v>1380</c:v>
                </c:pt>
                <c:pt idx="4815">
                  <c:v>1381</c:v>
                </c:pt>
                <c:pt idx="4816">
                  <c:v>1382</c:v>
                </c:pt>
                <c:pt idx="4817">
                  <c:v>1383</c:v>
                </c:pt>
                <c:pt idx="4818">
                  <c:v>1383</c:v>
                </c:pt>
                <c:pt idx="4819">
                  <c:v>1383</c:v>
                </c:pt>
                <c:pt idx="4820">
                  <c:v>1384</c:v>
                </c:pt>
                <c:pt idx="4821">
                  <c:v>1384</c:v>
                </c:pt>
                <c:pt idx="4822">
                  <c:v>1384</c:v>
                </c:pt>
                <c:pt idx="4823">
                  <c:v>1385</c:v>
                </c:pt>
                <c:pt idx="4824">
                  <c:v>1385</c:v>
                </c:pt>
                <c:pt idx="4825">
                  <c:v>1385</c:v>
                </c:pt>
                <c:pt idx="4826">
                  <c:v>1385</c:v>
                </c:pt>
                <c:pt idx="4827">
                  <c:v>1385</c:v>
                </c:pt>
                <c:pt idx="4828">
                  <c:v>1385</c:v>
                </c:pt>
                <c:pt idx="4829">
                  <c:v>1385</c:v>
                </c:pt>
                <c:pt idx="4830">
                  <c:v>1386</c:v>
                </c:pt>
                <c:pt idx="4831">
                  <c:v>1386</c:v>
                </c:pt>
                <c:pt idx="4832">
                  <c:v>1387</c:v>
                </c:pt>
                <c:pt idx="4833">
                  <c:v>1388</c:v>
                </c:pt>
                <c:pt idx="4834">
                  <c:v>1389</c:v>
                </c:pt>
                <c:pt idx="4835">
                  <c:v>1389</c:v>
                </c:pt>
                <c:pt idx="4836">
                  <c:v>1390</c:v>
                </c:pt>
                <c:pt idx="4837">
                  <c:v>1390</c:v>
                </c:pt>
                <c:pt idx="4838">
                  <c:v>1391</c:v>
                </c:pt>
                <c:pt idx="4839">
                  <c:v>1391</c:v>
                </c:pt>
                <c:pt idx="4840">
                  <c:v>1391</c:v>
                </c:pt>
                <c:pt idx="4841">
                  <c:v>1391</c:v>
                </c:pt>
                <c:pt idx="4842">
                  <c:v>1391</c:v>
                </c:pt>
                <c:pt idx="4843">
                  <c:v>1391</c:v>
                </c:pt>
                <c:pt idx="4844">
                  <c:v>1391</c:v>
                </c:pt>
                <c:pt idx="4845">
                  <c:v>1391</c:v>
                </c:pt>
                <c:pt idx="4846">
                  <c:v>1391</c:v>
                </c:pt>
                <c:pt idx="4847">
                  <c:v>1391</c:v>
                </c:pt>
                <c:pt idx="4848">
                  <c:v>1391</c:v>
                </c:pt>
                <c:pt idx="4849">
                  <c:v>1391</c:v>
                </c:pt>
                <c:pt idx="4850">
                  <c:v>1392</c:v>
                </c:pt>
                <c:pt idx="4851">
                  <c:v>1393</c:v>
                </c:pt>
                <c:pt idx="4852">
                  <c:v>1394</c:v>
                </c:pt>
                <c:pt idx="4853">
                  <c:v>1395</c:v>
                </c:pt>
                <c:pt idx="4854">
                  <c:v>1395</c:v>
                </c:pt>
                <c:pt idx="4855">
                  <c:v>1395</c:v>
                </c:pt>
                <c:pt idx="4856">
                  <c:v>1395</c:v>
                </c:pt>
                <c:pt idx="4857">
                  <c:v>1396</c:v>
                </c:pt>
                <c:pt idx="4858">
                  <c:v>1396</c:v>
                </c:pt>
                <c:pt idx="4859">
                  <c:v>1396</c:v>
                </c:pt>
                <c:pt idx="4860">
                  <c:v>1396</c:v>
                </c:pt>
                <c:pt idx="4861">
                  <c:v>1396</c:v>
                </c:pt>
                <c:pt idx="4862">
                  <c:v>1396</c:v>
                </c:pt>
                <c:pt idx="4863">
                  <c:v>1396</c:v>
                </c:pt>
                <c:pt idx="4864">
                  <c:v>1396</c:v>
                </c:pt>
                <c:pt idx="4865">
                  <c:v>1396</c:v>
                </c:pt>
                <c:pt idx="4866">
                  <c:v>1397</c:v>
                </c:pt>
                <c:pt idx="4867">
                  <c:v>1397</c:v>
                </c:pt>
                <c:pt idx="4868">
                  <c:v>1397</c:v>
                </c:pt>
                <c:pt idx="4869">
                  <c:v>1397</c:v>
                </c:pt>
                <c:pt idx="4870">
                  <c:v>1397</c:v>
                </c:pt>
                <c:pt idx="4871">
                  <c:v>1397</c:v>
                </c:pt>
                <c:pt idx="4872">
                  <c:v>1398</c:v>
                </c:pt>
                <c:pt idx="4873">
                  <c:v>1398</c:v>
                </c:pt>
                <c:pt idx="4874">
                  <c:v>1399</c:v>
                </c:pt>
                <c:pt idx="4875">
                  <c:v>1399</c:v>
                </c:pt>
                <c:pt idx="4876">
                  <c:v>1400</c:v>
                </c:pt>
                <c:pt idx="4877">
                  <c:v>1400</c:v>
                </c:pt>
                <c:pt idx="4878">
                  <c:v>1400</c:v>
                </c:pt>
                <c:pt idx="4879">
                  <c:v>1400</c:v>
                </c:pt>
                <c:pt idx="4880">
                  <c:v>1400</c:v>
                </c:pt>
                <c:pt idx="4881">
                  <c:v>1400</c:v>
                </c:pt>
                <c:pt idx="4882">
                  <c:v>1400</c:v>
                </c:pt>
                <c:pt idx="4883">
                  <c:v>1400</c:v>
                </c:pt>
                <c:pt idx="4884">
                  <c:v>1400</c:v>
                </c:pt>
                <c:pt idx="4885">
                  <c:v>1400</c:v>
                </c:pt>
                <c:pt idx="4886">
                  <c:v>1400</c:v>
                </c:pt>
                <c:pt idx="4887">
                  <c:v>1400</c:v>
                </c:pt>
                <c:pt idx="4888">
                  <c:v>1400</c:v>
                </c:pt>
                <c:pt idx="4889">
                  <c:v>1400</c:v>
                </c:pt>
                <c:pt idx="4890">
                  <c:v>1400</c:v>
                </c:pt>
                <c:pt idx="4891">
                  <c:v>1400</c:v>
                </c:pt>
                <c:pt idx="4892">
                  <c:v>1400</c:v>
                </c:pt>
                <c:pt idx="4893">
                  <c:v>1400</c:v>
                </c:pt>
                <c:pt idx="4894">
                  <c:v>1400</c:v>
                </c:pt>
                <c:pt idx="4895">
                  <c:v>1401</c:v>
                </c:pt>
                <c:pt idx="4896">
                  <c:v>1401</c:v>
                </c:pt>
                <c:pt idx="4897">
                  <c:v>1401</c:v>
                </c:pt>
                <c:pt idx="4898">
                  <c:v>1401</c:v>
                </c:pt>
                <c:pt idx="4899">
                  <c:v>1401</c:v>
                </c:pt>
                <c:pt idx="4900">
                  <c:v>1401</c:v>
                </c:pt>
                <c:pt idx="4901">
                  <c:v>1401</c:v>
                </c:pt>
                <c:pt idx="4902">
                  <c:v>1401</c:v>
                </c:pt>
                <c:pt idx="4903">
                  <c:v>1401</c:v>
                </c:pt>
                <c:pt idx="4904">
                  <c:v>1401</c:v>
                </c:pt>
                <c:pt idx="4905">
                  <c:v>1401</c:v>
                </c:pt>
                <c:pt idx="4906">
                  <c:v>1401</c:v>
                </c:pt>
                <c:pt idx="4907">
                  <c:v>1402</c:v>
                </c:pt>
                <c:pt idx="4908">
                  <c:v>1402</c:v>
                </c:pt>
                <c:pt idx="4909">
                  <c:v>1402</c:v>
                </c:pt>
                <c:pt idx="4910">
                  <c:v>1403</c:v>
                </c:pt>
                <c:pt idx="4911">
                  <c:v>1404</c:v>
                </c:pt>
                <c:pt idx="4912">
                  <c:v>1404</c:v>
                </c:pt>
                <c:pt idx="4913">
                  <c:v>1405</c:v>
                </c:pt>
                <c:pt idx="4914">
                  <c:v>1406</c:v>
                </c:pt>
                <c:pt idx="4915">
                  <c:v>1406</c:v>
                </c:pt>
                <c:pt idx="4916">
                  <c:v>1406</c:v>
                </c:pt>
                <c:pt idx="4917">
                  <c:v>1407</c:v>
                </c:pt>
                <c:pt idx="4918">
                  <c:v>1407</c:v>
                </c:pt>
                <c:pt idx="4919">
                  <c:v>1407</c:v>
                </c:pt>
                <c:pt idx="4920">
                  <c:v>1408</c:v>
                </c:pt>
                <c:pt idx="4921">
                  <c:v>1408</c:v>
                </c:pt>
                <c:pt idx="4922">
                  <c:v>1408</c:v>
                </c:pt>
                <c:pt idx="4923">
                  <c:v>1408</c:v>
                </c:pt>
                <c:pt idx="4924">
                  <c:v>1408</c:v>
                </c:pt>
                <c:pt idx="4925">
                  <c:v>1409</c:v>
                </c:pt>
                <c:pt idx="4926">
                  <c:v>1410</c:v>
                </c:pt>
                <c:pt idx="4927">
                  <c:v>1411</c:v>
                </c:pt>
                <c:pt idx="4928">
                  <c:v>1411</c:v>
                </c:pt>
                <c:pt idx="4929">
                  <c:v>1411</c:v>
                </c:pt>
                <c:pt idx="4930">
                  <c:v>1411</c:v>
                </c:pt>
                <c:pt idx="4931">
                  <c:v>1412</c:v>
                </c:pt>
                <c:pt idx="4932">
                  <c:v>1412</c:v>
                </c:pt>
                <c:pt idx="4933">
                  <c:v>1412</c:v>
                </c:pt>
                <c:pt idx="4934">
                  <c:v>1412</c:v>
                </c:pt>
                <c:pt idx="4935">
                  <c:v>1413</c:v>
                </c:pt>
                <c:pt idx="4936">
                  <c:v>1413</c:v>
                </c:pt>
                <c:pt idx="4937">
                  <c:v>1414</c:v>
                </c:pt>
                <c:pt idx="4938">
                  <c:v>1414</c:v>
                </c:pt>
                <c:pt idx="4939">
                  <c:v>1414</c:v>
                </c:pt>
                <c:pt idx="4940">
                  <c:v>1414</c:v>
                </c:pt>
                <c:pt idx="4941">
                  <c:v>1415</c:v>
                </c:pt>
                <c:pt idx="4942">
                  <c:v>1415</c:v>
                </c:pt>
                <c:pt idx="4943">
                  <c:v>1415</c:v>
                </c:pt>
                <c:pt idx="4944">
                  <c:v>1415</c:v>
                </c:pt>
                <c:pt idx="4945">
                  <c:v>1416</c:v>
                </c:pt>
                <c:pt idx="4946">
                  <c:v>1416</c:v>
                </c:pt>
                <c:pt idx="4947">
                  <c:v>1416</c:v>
                </c:pt>
                <c:pt idx="4948">
                  <c:v>1416</c:v>
                </c:pt>
                <c:pt idx="4949">
                  <c:v>1416</c:v>
                </c:pt>
                <c:pt idx="4950">
                  <c:v>1416</c:v>
                </c:pt>
                <c:pt idx="4951">
                  <c:v>1416</c:v>
                </c:pt>
                <c:pt idx="4952">
                  <c:v>1416</c:v>
                </c:pt>
                <c:pt idx="4953">
                  <c:v>1417</c:v>
                </c:pt>
                <c:pt idx="4954">
                  <c:v>1418</c:v>
                </c:pt>
                <c:pt idx="4955">
                  <c:v>1418</c:v>
                </c:pt>
                <c:pt idx="4956">
                  <c:v>1418</c:v>
                </c:pt>
                <c:pt idx="4957">
                  <c:v>1418</c:v>
                </c:pt>
                <c:pt idx="4958">
                  <c:v>1418</c:v>
                </c:pt>
                <c:pt idx="4959">
                  <c:v>1418</c:v>
                </c:pt>
                <c:pt idx="4960">
                  <c:v>1418</c:v>
                </c:pt>
                <c:pt idx="4961">
                  <c:v>1418</c:v>
                </c:pt>
                <c:pt idx="4962">
                  <c:v>1418</c:v>
                </c:pt>
                <c:pt idx="4963">
                  <c:v>1419</c:v>
                </c:pt>
                <c:pt idx="4964">
                  <c:v>1419</c:v>
                </c:pt>
                <c:pt idx="4965">
                  <c:v>1419</c:v>
                </c:pt>
                <c:pt idx="4966">
                  <c:v>1419</c:v>
                </c:pt>
                <c:pt idx="4967">
                  <c:v>1419</c:v>
                </c:pt>
                <c:pt idx="4968">
                  <c:v>1419</c:v>
                </c:pt>
                <c:pt idx="4969">
                  <c:v>1420</c:v>
                </c:pt>
                <c:pt idx="4970">
                  <c:v>1420</c:v>
                </c:pt>
                <c:pt idx="4971">
                  <c:v>1420</c:v>
                </c:pt>
                <c:pt idx="4972">
                  <c:v>1420</c:v>
                </c:pt>
                <c:pt idx="4973">
                  <c:v>1420</c:v>
                </c:pt>
                <c:pt idx="4974">
                  <c:v>1420</c:v>
                </c:pt>
                <c:pt idx="4975">
                  <c:v>1420</c:v>
                </c:pt>
                <c:pt idx="4976">
                  <c:v>1420</c:v>
                </c:pt>
                <c:pt idx="4977">
                  <c:v>1420</c:v>
                </c:pt>
                <c:pt idx="4978">
                  <c:v>1420</c:v>
                </c:pt>
                <c:pt idx="4979">
                  <c:v>1420</c:v>
                </c:pt>
                <c:pt idx="4980">
                  <c:v>1420</c:v>
                </c:pt>
                <c:pt idx="4981">
                  <c:v>1420</c:v>
                </c:pt>
                <c:pt idx="4982">
                  <c:v>1420</c:v>
                </c:pt>
                <c:pt idx="4983">
                  <c:v>1421</c:v>
                </c:pt>
                <c:pt idx="4984">
                  <c:v>1421</c:v>
                </c:pt>
                <c:pt idx="4985">
                  <c:v>1421</c:v>
                </c:pt>
                <c:pt idx="4986">
                  <c:v>1422</c:v>
                </c:pt>
                <c:pt idx="4987">
                  <c:v>1422</c:v>
                </c:pt>
                <c:pt idx="4988">
                  <c:v>1422</c:v>
                </c:pt>
                <c:pt idx="4989">
                  <c:v>1422</c:v>
                </c:pt>
                <c:pt idx="4990">
                  <c:v>1422</c:v>
                </c:pt>
                <c:pt idx="4991">
                  <c:v>1422</c:v>
                </c:pt>
                <c:pt idx="4992">
                  <c:v>1422</c:v>
                </c:pt>
                <c:pt idx="4993">
                  <c:v>1422</c:v>
                </c:pt>
                <c:pt idx="4994">
                  <c:v>1422</c:v>
                </c:pt>
                <c:pt idx="4995">
                  <c:v>1422</c:v>
                </c:pt>
                <c:pt idx="4996">
                  <c:v>1422</c:v>
                </c:pt>
                <c:pt idx="4997">
                  <c:v>1422</c:v>
                </c:pt>
                <c:pt idx="4998">
                  <c:v>1422</c:v>
                </c:pt>
                <c:pt idx="4999">
                  <c:v>1422</c:v>
                </c:pt>
                <c:pt idx="5000">
                  <c:v>1422</c:v>
                </c:pt>
                <c:pt idx="5001">
                  <c:v>1422</c:v>
                </c:pt>
                <c:pt idx="5002">
                  <c:v>1422</c:v>
                </c:pt>
                <c:pt idx="5003">
                  <c:v>1422</c:v>
                </c:pt>
                <c:pt idx="5004">
                  <c:v>1422</c:v>
                </c:pt>
                <c:pt idx="5005">
                  <c:v>1422</c:v>
                </c:pt>
                <c:pt idx="5006">
                  <c:v>1422</c:v>
                </c:pt>
                <c:pt idx="5007">
                  <c:v>1422</c:v>
                </c:pt>
                <c:pt idx="5008">
                  <c:v>1422</c:v>
                </c:pt>
                <c:pt idx="5009">
                  <c:v>1422</c:v>
                </c:pt>
                <c:pt idx="5010">
                  <c:v>1422</c:v>
                </c:pt>
                <c:pt idx="5011">
                  <c:v>1422</c:v>
                </c:pt>
                <c:pt idx="5012">
                  <c:v>1422</c:v>
                </c:pt>
                <c:pt idx="5013">
                  <c:v>1422</c:v>
                </c:pt>
                <c:pt idx="5014">
                  <c:v>1422</c:v>
                </c:pt>
                <c:pt idx="5015">
                  <c:v>1422</c:v>
                </c:pt>
                <c:pt idx="5016">
                  <c:v>1422</c:v>
                </c:pt>
                <c:pt idx="5017">
                  <c:v>1422</c:v>
                </c:pt>
                <c:pt idx="5018">
                  <c:v>1422</c:v>
                </c:pt>
                <c:pt idx="5019">
                  <c:v>1422</c:v>
                </c:pt>
                <c:pt idx="5020">
                  <c:v>1422</c:v>
                </c:pt>
                <c:pt idx="5021">
                  <c:v>1422</c:v>
                </c:pt>
                <c:pt idx="5022">
                  <c:v>1423</c:v>
                </c:pt>
                <c:pt idx="5023">
                  <c:v>1423</c:v>
                </c:pt>
                <c:pt idx="5024">
                  <c:v>1424</c:v>
                </c:pt>
                <c:pt idx="5025">
                  <c:v>1425</c:v>
                </c:pt>
                <c:pt idx="5026">
                  <c:v>1425</c:v>
                </c:pt>
                <c:pt idx="5027">
                  <c:v>1425</c:v>
                </c:pt>
                <c:pt idx="5028">
                  <c:v>1425</c:v>
                </c:pt>
                <c:pt idx="5029">
                  <c:v>1425</c:v>
                </c:pt>
                <c:pt idx="5030">
                  <c:v>1426</c:v>
                </c:pt>
                <c:pt idx="5031">
                  <c:v>1426</c:v>
                </c:pt>
                <c:pt idx="5032">
                  <c:v>1426</c:v>
                </c:pt>
                <c:pt idx="5033">
                  <c:v>1426</c:v>
                </c:pt>
                <c:pt idx="5034">
                  <c:v>1426</c:v>
                </c:pt>
                <c:pt idx="5035">
                  <c:v>1426</c:v>
                </c:pt>
                <c:pt idx="5036">
                  <c:v>1426</c:v>
                </c:pt>
                <c:pt idx="5037">
                  <c:v>1427</c:v>
                </c:pt>
                <c:pt idx="5038">
                  <c:v>1427</c:v>
                </c:pt>
                <c:pt idx="5039">
                  <c:v>1427</c:v>
                </c:pt>
                <c:pt idx="5040">
                  <c:v>1428</c:v>
                </c:pt>
                <c:pt idx="5041">
                  <c:v>1428</c:v>
                </c:pt>
                <c:pt idx="5042">
                  <c:v>1428</c:v>
                </c:pt>
                <c:pt idx="5043">
                  <c:v>1428</c:v>
                </c:pt>
                <c:pt idx="5044">
                  <c:v>1429</c:v>
                </c:pt>
                <c:pt idx="5045">
                  <c:v>1429</c:v>
                </c:pt>
                <c:pt idx="5046">
                  <c:v>1429</c:v>
                </c:pt>
                <c:pt idx="5047">
                  <c:v>1429</c:v>
                </c:pt>
                <c:pt idx="5048">
                  <c:v>1429</c:v>
                </c:pt>
                <c:pt idx="5049">
                  <c:v>1429</c:v>
                </c:pt>
                <c:pt idx="5050">
                  <c:v>1429</c:v>
                </c:pt>
                <c:pt idx="5051">
                  <c:v>1430</c:v>
                </c:pt>
                <c:pt idx="5052">
                  <c:v>1431</c:v>
                </c:pt>
                <c:pt idx="5053">
                  <c:v>1431</c:v>
                </c:pt>
                <c:pt idx="5054">
                  <c:v>1431</c:v>
                </c:pt>
                <c:pt idx="5055">
                  <c:v>1431</c:v>
                </c:pt>
                <c:pt idx="5056">
                  <c:v>1431</c:v>
                </c:pt>
                <c:pt idx="5057">
                  <c:v>1431</c:v>
                </c:pt>
                <c:pt idx="5058">
                  <c:v>1432</c:v>
                </c:pt>
                <c:pt idx="5059">
                  <c:v>1432</c:v>
                </c:pt>
                <c:pt idx="5060">
                  <c:v>1432</c:v>
                </c:pt>
                <c:pt idx="5061">
                  <c:v>1432</c:v>
                </c:pt>
                <c:pt idx="5062">
                  <c:v>1433</c:v>
                </c:pt>
                <c:pt idx="5063">
                  <c:v>1433</c:v>
                </c:pt>
                <c:pt idx="5064">
                  <c:v>1433</c:v>
                </c:pt>
                <c:pt idx="5065">
                  <c:v>1433</c:v>
                </c:pt>
                <c:pt idx="5066">
                  <c:v>1433</c:v>
                </c:pt>
                <c:pt idx="5067">
                  <c:v>1434</c:v>
                </c:pt>
                <c:pt idx="5068">
                  <c:v>1434</c:v>
                </c:pt>
                <c:pt idx="5069">
                  <c:v>1434</c:v>
                </c:pt>
                <c:pt idx="5070">
                  <c:v>1434</c:v>
                </c:pt>
                <c:pt idx="5071">
                  <c:v>1435</c:v>
                </c:pt>
                <c:pt idx="5072">
                  <c:v>1435</c:v>
                </c:pt>
                <c:pt idx="5073">
                  <c:v>1435</c:v>
                </c:pt>
                <c:pt idx="5074">
                  <c:v>1435</c:v>
                </c:pt>
                <c:pt idx="5075">
                  <c:v>1435</c:v>
                </c:pt>
                <c:pt idx="5076">
                  <c:v>1435</c:v>
                </c:pt>
                <c:pt idx="5077">
                  <c:v>1435</c:v>
                </c:pt>
                <c:pt idx="5078">
                  <c:v>1435</c:v>
                </c:pt>
                <c:pt idx="5079">
                  <c:v>1435</c:v>
                </c:pt>
                <c:pt idx="5080">
                  <c:v>1435</c:v>
                </c:pt>
                <c:pt idx="5081">
                  <c:v>1435</c:v>
                </c:pt>
                <c:pt idx="5082">
                  <c:v>1435</c:v>
                </c:pt>
                <c:pt idx="5083">
                  <c:v>1435</c:v>
                </c:pt>
                <c:pt idx="5084">
                  <c:v>1435</c:v>
                </c:pt>
                <c:pt idx="5085">
                  <c:v>1435</c:v>
                </c:pt>
                <c:pt idx="5086">
                  <c:v>1435</c:v>
                </c:pt>
                <c:pt idx="5087">
                  <c:v>1435</c:v>
                </c:pt>
                <c:pt idx="5088">
                  <c:v>1436</c:v>
                </c:pt>
                <c:pt idx="5089">
                  <c:v>1436</c:v>
                </c:pt>
                <c:pt idx="5090">
                  <c:v>1436</c:v>
                </c:pt>
                <c:pt idx="5091">
                  <c:v>1436</c:v>
                </c:pt>
                <c:pt idx="5092">
                  <c:v>1436</c:v>
                </c:pt>
                <c:pt idx="5093">
                  <c:v>1436</c:v>
                </c:pt>
                <c:pt idx="5094">
                  <c:v>1436</c:v>
                </c:pt>
                <c:pt idx="5095">
                  <c:v>1436</c:v>
                </c:pt>
                <c:pt idx="5096">
                  <c:v>1436</c:v>
                </c:pt>
                <c:pt idx="5097">
                  <c:v>1436</c:v>
                </c:pt>
                <c:pt idx="5098">
                  <c:v>1436</c:v>
                </c:pt>
                <c:pt idx="5099">
                  <c:v>1436</c:v>
                </c:pt>
                <c:pt idx="5100">
                  <c:v>1436</c:v>
                </c:pt>
                <c:pt idx="5101">
                  <c:v>1436</c:v>
                </c:pt>
                <c:pt idx="5102">
                  <c:v>1436</c:v>
                </c:pt>
                <c:pt idx="5103">
                  <c:v>1436</c:v>
                </c:pt>
                <c:pt idx="5104">
                  <c:v>1436</c:v>
                </c:pt>
                <c:pt idx="5105">
                  <c:v>1436</c:v>
                </c:pt>
                <c:pt idx="5106">
                  <c:v>1436</c:v>
                </c:pt>
                <c:pt idx="5107">
                  <c:v>1436</c:v>
                </c:pt>
                <c:pt idx="5108">
                  <c:v>1436</c:v>
                </c:pt>
                <c:pt idx="5109">
                  <c:v>1436</c:v>
                </c:pt>
                <c:pt idx="5110">
                  <c:v>1436</c:v>
                </c:pt>
                <c:pt idx="5111">
                  <c:v>1436</c:v>
                </c:pt>
                <c:pt idx="5112">
                  <c:v>1436</c:v>
                </c:pt>
                <c:pt idx="5113">
                  <c:v>1436</c:v>
                </c:pt>
                <c:pt idx="5114">
                  <c:v>1436</c:v>
                </c:pt>
                <c:pt idx="5115">
                  <c:v>1436</c:v>
                </c:pt>
                <c:pt idx="5116">
                  <c:v>1437</c:v>
                </c:pt>
                <c:pt idx="5117">
                  <c:v>1437</c:v>
                </c:pt>
                <c:pt idx="5118">
                  <c:v>1437</c:v>
                </c:pt>
                <c:pt idx="5119">
                  <c:v>1437</c:v>
                </c:pt>
                <c:pt idx="5120">
                  <c:v>1438</c:v>
                </c:pt>
                <c:pt idx="5121">
                  <c:v>1438</c:v>
                </c:pt>
                <c:pt idx="5122">
                  <c:v>1439</c:v>
                </c:pt>
                <c:pt idx="5123">
                  <c:v>1440</c:v>
                </c:pt>
                <c:pt idx="5124">
                  <c:v>1441</c:v>
                </c:pt>
                <c:pt idx="5125">
                  <c:v>1441</c:v>
                </c:pt>
                <c:pt idx="5126">
                  <c:v>1441</c:v>
                </c:pt>
                <c:pt idx="5127">
                  <c:v>1441</c:v>
                </c:pt>
                <c:pt idx="5128">
                  <c:v>1442</c:v>
                </c:pt>
                <c:pt idx="5129">
                  <c:v>1442</c:v>
                </c:pt>
                <c:pt idx="5130">
                  <c:v>1442</c:v>
                </c:pt>
                <c:pt idx="5131">
                  <c:v>1442</c:v>
                </c:pt>
                <c:pt idx="5132">
                  <c:v>1443</c:v>
                </c:pt>
                <c:pt idx="5133">
                  <c:v>1444</c:v>
                </c:pt>
                <c:pt idx="5134">
                  <c:v>1444</c:v>
                </c:pt>
                <c:pt idx="5135">
                  <c:v>1444</c:v>
                </c:pt>
                <c:pt idx="5136">
                  <c:v>1444</c:v>
                </c:pt>
                <c:pt idx="5137">
                  <c:v>1444</c:v>
                </c:pt>
                <c:pt idx="5138">
                  <c:v>1444</c:v>
                </c:pt>
                <c:pt idx="5139">
                  <c:v>1444</c:v>
                </c:pt>
                <c:pt idx="5140">
                  <c:v>1444</c:v>
                </c:pt>
                <c:pt idx="5141">
                  <c:v>1444</c:v>
                </c:pt>
                <c:pt idx="5142">
                  <c:v>1444</c:v>
                </c:pt>
                <c:pt idx="5143">
                  <c:v>1444</c:v>
                </c:pt>
                <c:pt idx="5144">
                  <c:v>1444</c:v>
                </c:pt>
                <c:pt idx="5145">
                  <c:v>1445</c:v>
                </c:pt>
                <c:pt idx="5146">
                  <c:v>1446</c:v>
                </c:pt>
                <c:pt idx="5147">
                  <c:v>1447</c:v>
                </c:pt>
                <c:pt idx="5148">
                  <c:v>1447</c:v>
                </c:pt>
                <c:pt idx="5149">
                  <c:v>1447</c:v>
                </c:pt>
                <c:pt idx="5150">
                  <c:v>1447</c:v>
                </c:pt>
                <c:pt idx="5151">
                  <c:v>1447</c:v>
                </c:pt>
                <c:pt idx="5152">
                  <c:v>1447</c:v>
                </c:pt>
                <c:pt idx="5153">
                  <c:v>1447</c:v>
                </c:pt>
                <c:pt idx="5154">
                  <c:v>1448</c:v>
                </c:pt>
                <c:pt idx="5155">
                  <c:v>1448</c:v>
                </c:pt>
                <c:pt idx="5156">
                  <c:v>1448</c:v>
                </c:pt>
                <c:pt idx="5157">
                  <c:v>1448</c:v>
                </c:pt>
                <c:pt idx="5158">
                  <c:v>1448</c:v>
                </c:pt>
                <c:pt idx="5159">
                  <c:v>1448</c:v>
                </c:pt>
                <c:pt idx="5160">
                  <c:v>1448</c:v>
                </c:pt>
                <c:pt idx="5161">
                  <c:v>1448</c:v>
                </c:pt>
                <c:pt idx="5162">
                  <c:v>1448</c:v>
                </c:pt>
                <c:pt idx="5163">
                  <c:v>1448</c:v>
                </c:pt>
                <c:pt idx="5164">
                  <c:v>1448</c:v>
                </c:pt>
                <c:pt idx="5165">
                  <c:v>1449</c:v>
                </c:pt>
                <c:pt idx="5166">
                  <c:v>1450</c:v>
                </c:pt>
                <c:pt idx="5167">
                  <c:v>1451</c:v>
                </c:pt>
                <c:pt idx="5168">
                  <c:v>1452</c:v>
                </c:pt>
                <c:pt idx="5169">
                  <c:v>1452</c:v>
                </c:pt>
                <c:pt idx="5170">
                  <c:v>1453</c:v>
                </c:pt>
                <c:pt idx="5171">
                  <c:v>1454</c:v>
                </c:pt>
                <c:pt idx="5172">
                  <c:v>1455</c:v>
                </c:pt>
                <c:pt idx="5173">
                  <c:v>1456</c:v>
                </c:pt>
                <c:pt idx="5174">
                  <c:v>1456</c:v>
                </c:pt>
                <c:pt idx="5175">
                  <c:v>1456</c:v>
                </c:pt>
                <c:pt idx="5176">
                  <c:v>1457</c:v>
                </c:pt>
                <c:pt idx="5177">
                  <c:v>1457</c:v>
                </c:pt>
                <c:pt idx="5178">
                  <c:v>1458</c:v>
                </c:pt>
                <c:pt idx="5179">
                  <c:v>1459</c:v>
                </c:pt>
                <c:pt idx="5180">
                  <c:v>1460</c:v>
                </c:pt>
                <c:pt idx="5181">
                  <c:v>1461</c:v>
                </c:pt>
                <c:pt idx="5182">
                  <c:v>1462</c:v>
                </c:pt>
                <c:pt idx="5183">
                  <c:v>1462</c:v>
                </c:pt>
                <c:pt idx="5184">
                  <c:v>1463</c:v>
                </c:pt>
                <c:pt idx="5185">
                  <c:v>1463</c:v>
                </c:pt>
                <c:pt idx="5186">
                  <c:v>1463</c:v>
                </c:pt>
                <c:pt idx="5187">
                  <c:v>1464</c:v>
                </c:pt>
                <c:pt idx="5188">
                  <c:v>1464</c:v>
                </c:pt>
                <c:pt idx="5189">
                  <c:v>1464</c:v>
                </c:pt>
                <c:pt idx="5190">
                  <c:v>1464</c:v>
                </c:pt>
                <c:pt idx="5191">
                  <c:v>1465</c:v>
                </c:pt>
                <c:pt idx="5192">
                  <c:v>1465</c:v>
                </c:pt>
                <c:pt idx="5193">
                  <c:v>1466</c:v>
                </c:pt>
                <c:pt idx="5194">
                  <c:v>1466</c:v>
                </c:pt>
                <c:pt idx="5195">
                  <c:v>1466</c:v>
                </c:pt>
                <c:pt idx="5196">
                  <c:v>1466</c:v>
                </c:pt>
                <c:pt idx="5197">
                  <c:v>1466</c:v>
                </c:pt>
                <c:pt idx="5198">
                  <c:v>1467</c:v>
                </c:pt>
                <c:pt idx="5199">
                  <c:v>1467</c:v>
                </c:pt>
                <c:pt idx="5200">
                  <c:v>1467</c:v>
                </c:pt>
                <c:pt idx="5201">
                  <c:v>1467</c:v>
                </c:pt>
                <c:pt idx="5202">
                  <c:v>1467</c:v>
                </c:pt>
                <c:pt idx="5203">
                  <c:v>1467</c:v>
                </c:pt>
                <c:pt idx="5204">
                  <c:v>1467</c:v>
                </c:pt>
                <c:pt idx="5205">
                  <c:v>1467</c:v>
                </c:pt>
                <c:pt idx="5206">
                  <c:v>1467</c:v>
                </c:pt>
                <c:pt idx="5207">
                  <c:v>1467</c:v>
                </c:pt>
                <c:pt idx="5208">
                  <c:v>1467</c:v>
                </c:pt>
                <c:pt idx="5209">
                  <c:v>1467</c:v>
                </c:pt>
                <c:pt idx="5210">
                  <c:v>1467</c:v>
                </c:pt>
                <c:pt idx="5211">
                  <c:v>1467</c:v>
                </c:pt>
                <c:pt idx="5212">
                  <c:v>1467</c:v>
                </c:pt>
                <c:pt idx="5213">
                  <c:v>1467</c:v>
                </c:pt>
                <c:pt idx="5214">
                  <c:v>1467</c:v>
                </c:pt>
                <c:pt idx="5215">
                  <c:v>1467</c:v>
                </c:pt>
                <c:pt idx="5216">
                  <c:v>1467</c:v>
                </c:pt>
                <c:pt idx="5217">
                  <c:v>1467</c:v>
                </c:pt>
                <c:pt idx="5218">
                  <c:v>1467</c:v>
                </c:pt>
                <c:pt idx="5219">
                  <c:v>1467</c:v>
                </c:pt>
                <c:pt idx="5220">
                  <c:v>1467</c:v>
                </c:pt>
                <c:pt idx="5221">
                  <c:v>1467</c:v>
                </c:pt>
                <c:pt idx="5222">
                  <c:v>1467</c:v>
                </c:pt>
                <c:pt idx="5223">
                  <c:v>1467</c:v>
                </c:pt>
                <c:pt idx="5224">
                  <c:v>1467</c:v>
                </c:pt>
                <c:pt idx="5225">
                  <c:v>1467</c:v>
                </c:pt>
                <c:pt idx="5226">
                  <c:v>1467</c:v>
                </c:pt>
                <c:pt idx="5227">
                  <c:v>1467</c:v>
                </c:pt>
                <c:pt idx="5228">
                  <c:v>1467</c:v>
                </c:pt>
                <c:pt idx="5229">
                  <c:v>1467</c:v>
                </c:pt>
                <c:pt idx="5230">
                  <c:v>1467</c:v>
                </c:pt>
                <c:pt idx="5231">
                  <c:v>1467</c:v>
                </c:pt>
                <c:pt idx="5232">
                  <c:v>1467</c:v>
                </c:pt>
                <c:pt idx="5233">
                  <c:v>1467</c:v>
                </c:pt>
                <c:pt idx="5234">
                  <c:v>1467</c:v>
                </c:pt>
                <c:pt idx="5235">
                  <c:v>1467</c:v>
                </c:pt>
                <c:pt idx="5236">
                  <c:v>1467</c:v>
                </c:pt>
                <c:pt idx="5237">
                  <c:v>1467</c:v>
                </c:pt>
                <c:pt idx="5238">
                  <c:v>1467</c:v>
                </c:pt>
                <c:pt idx="5239">
                  <c:v>1467</c:v>
                </c:pt>
                <c:pt idx="5240">
                  <c:v>1467</c:v>
                </c:pt>
                <c:pt idx="5241">
                  <c:v>1467</c:v>
                </c:pt>
                <c:pt idx="5242">
                  <c:v>1467</c:v>
                </c:pt>
                <c:pt idx="5243">
                  <c:v>1467</c:v>
                </c:pt>
                <c:pt idx="5244">
                  <c:v>1467</c:v>
                </c:pt>
                <c:pt idx="5245">
                  <c:v>1467</c:v>
                </c:pt>
                <c:pt idx="5246">
                  <c:v>1468</c:v>
                </c:pt>
                <c:pt idx="5247">
                  <c:v>1468</c:v>
                </c:pt>
                <c:pt idx="5248">
                  <c:v>1468</c:v>
                </c:pt>
                <c:pt idx="5249">
                  <c:v>1468</c:v>
                </c:pt>
                <c:pt idx="5250">
                  <c:v>1468</c:v>
                </c:pt>
                <c:pt idx="5251">
                  <c:v>1468</c:v>
                </c:pt>
                <c:pt idx="5252">
                  <c:v>1468</c:v>
                </c:pt>
                <c:pt idx="5253">
                  <c:v>1468</c:v>
                </c:pt>
                <c:pt idx="5254">
                  <c:v>1468</c:v>
                </c:pt>
                <c:pt idx="5255">
                  <c:v>1468</c:v>
                </c:pt>
                <c:pt idx="5256">
                  <c:v>1468</c:v>
                </c:pt>
                <c:pt idx="5257">
                  <c:v>1468</c:v>
                </c:pt>
                <c:pt idx="5258">
                  <c:v>1468</c:v>
                </c:pt>
                <c:pt idx="5259">
                  <c:v>1468</c:v>
                </c:pt>
                <c:pt idx="5260">
                  <c:v>1468</c:v>
                </c:pt>
                <c:pt idx="5261">
                  <c:v>1468</c:v>
                </c:pt>
                <c:pt idx="5262">
                  <c:v>1468</c:v>
                </c:pt>
                <c:pt idx="5263">
                  <c:v>1468</c:v>
                </c:pt>
                <c:pt idx="5264">
                  <c:v>1468</c:v>
                </c:pt>
                <c:pt idx="5265">
                  <c:v>1468</c:v>
                </c:pt>
                <c:pt idx="5266">
                  <c:v>1468</c:v>
                </c:pt>
                <c:pt idx="5267">
                  <c:v>1468</c:v>
                </c:pt>
                <c:pt idx="5268">
                  <c:v>1468</c:v>
                </c:pt>
                <c:pt idx="5269">
                  <c:v>1468</c:v>
                </c:pt>
                <c:pt idx="5270">
                  <c:v>1468</c:v>
                </c:pt>
                <c:pt idx="5271">
                  <c:v>1468</c:v>
                </c:pt>
                <c:pt idx="5272">
                  <c:v>1468</c:v>
                </c:pt>
                <c:pt idx="5273">
                  <c:v>1468</c:v>
                </c:pt>
                <c:pt idx="5274">
                  <c:v>1468</c:v>
                </c:pt>
                <c:pt idx="5275">
                  <c:v>1468</c:v>
                </c:pt>
                <c:pt idx="5276">
                  <c:v>1468</c:v>
                </c:pt>
                <c:pt idx="5277">
                  <c:v>1468</c:v>
                </c:pt>
                <c:pt idx="5278">
                  <c:v>1468</c:v>
                </c:pt>
                <c:pt idx="5279">
                  <c:v>1468</c:v>
                </c:pt>
                <c:pt idx="5280">
                  <c:v>1468</c:v>
                </c:pt>
                <c:pt idx="5281">
                  <c:v>1468</c:v>
                </c:pt>
                <c:pt idx="5282">
                  <c:v>1468</c:v>
                </c:pt>
                <c:pt idx="5283">
                  <c:v>1468</c:v>
                </c:pt>
                <c:pt idx="5284">
                  <c:v>1468</c:v>
                </c:pt>
                <c:pt idx="5285">
                  <c:v>1468</c:v>
                </c:pt>
                <c:pt idx="5286">
                  <c:v>1468</c:v>
                </c:pt>
                <c:pt idx="5287">
                  <c:v>1468</c:v>
                </c:pt>
                <c:pt idx="5288">
                  <c:v>1469</c:v>
                </c:pt>
                <c:pt idx="5289">
                  <c:v>1469</c:v>
                </c:pt>
                <c:pt idx="5290">
                  <c:v>1470</c:v>
                </c:pt>
                <c:pt idx="5291">
                  <c:v>1471</c:v>
                </c:pt>
                <c:pt idx="5292">
                  <c:v>1472</c:v>
                </c:pt>
                <c:pt idx="5293">
                  <c:v>1472</c:v>
                </c:pt>
                <c:pt idx="5294">
                  <c:v>1472</c:v>
                </c:pt>
                <c:pt idx="5295">
                  <c:v>1473</c:v>
                </c:pt>
                <c:pt idx="5296">
                  <c:v>1474</c:v>
                </c:pt>
                <c:pt idx="5297">
                  <c:v>1474</c:v>
                </c:pt>
                <c:pt idx="5298">
                  <c:v>1475</c:v>
                </c:pt>
                <c:pt idx="5299">
                  <c:v>1475</c:v>
                </c:pt>
                <c:pt idx="5300">
                  <c:v>1475</c:v>
                </c:pt>
                <c:pt idx="5301">
                  <c:v>1475</c:v>
                </c:pt>
                <c:pt idx="5302">
                  <c:v>1475</c:v>
                </c:pt>
                <c:pt idx="5303">
                  <c:v>1476</c:v>
                </c:pt>
                <c:pt idx="5304">
                  <c:v>1476</c:v>
                </c:pt>
                <c:pt idx="5305">
                  <c:v>1476</c:v>
                </c:pt>
                <c:pt idx="5306">
                  <c:v>1476</c:v>
                </c:pt>
                <c:pt idx="5307">
                  <c:v>1476</c:v>
                </c:pt>
                <c:pt idx="5308">
                  <c:v>1476</c:v>
                </c:pt>
                <c:pt idx="5309">
                  <c:v>1476</c:v>
                </c:pt>
                <c:pt idx="5310">
                  <c:v>1476</c:v>
                </c:pt>
                <c:pt idx="5311">
                  <c:v>1476</c:v>
                </c:pt>
                <c:pt idx="5312">
                  <c:v>1476</c:v>
                </c:pt>
                <c:pt idx="5313">
                  <c:v>1476</c:v>
                </c:pt>
                <c:pt idx="5314">
                  <c:v>1476</c:v>
                </c:pt>
                <c:pt idx="5315">
                  <c:v>1476</c:v>
                </c:pt>
                <c:pt idx="5316">
                  <c:v>1476</c:v>
                </c:pt>
                <c:pt idx="5317">
                  <c:v>1476</c:v>
                </c:pt>
                <c:pt idx="5318">
                  <c:v>1476</c:v>
                </c:pt>
                <c:pt idx="5319">
                  <c:v>1477</c:v>
                </c:pt>
                <c:pt idx="5320">
                  <c:v>1478</c:v>
                </c:pt>
                <c:pt idx="5321">
                  <c:v>1479</c:v>
                </c:pt>
                <c:pt idx="5322">
                  <c:v>1479</c:v>
                </c:pt>
                <c:pt idx="5323">
                  <c:v>1479</c:v>
                </c:pt>
                <c:pt idx="5324">
                  <c:v>1479</c:v>
                </c:pt>
                <c:pt idx="5325">
                  <c:v>1480</c:v>
                </c:pt>
                <c:pt idx="5326">
                  <c:v>1481</c:v>
                </c:pt>
                <c:pt idx="5327">
                  <c:v>1481</c:v>
                </c:pt>
                <c:pt idx="5328">
                  <c:v>1481</c:v>
                </c:pt>
                <c:pt idx="5329">
                  <c:v>1481</c:v>
                </c:pt>
                <c:pt idx="5330">
                  <c:v>1482</c:v>
                </c:pt>
                <c:pt idx="5331">
                  <c:v>1483</c:v>
                </c:pt>
                <c:pt idx="5332">
                  <c:v>1484</c:v>
                </c:pt>
                <c:pt idx="5333">
                  <c:v>1484</c:v>
                </c:pt>
                <c:pt idx="5334">
                  <c:v>1485</c:v>
                </c:pt>
                <c:pt idx="5335">
                  <c:v>1486</c:v>
                </c:pt>
                <c:pt idx="5336">
                  <c:v>1486</c:v>
                </c:pt>
                <c:pt idx="5337">
                  <c:v>1486</c:v>
                </c:pt>
                <c:pt idx="5338">
                  <c:v>1486</c:v>
                </c:pt>
                <c:pt idx="5339">
                  <c:v>1486</c:v>
                </c:pt>
                <c:pt idx="5340">
                  <c:v>1486</c:v>
                </c:pt>
                <c:pt idx="5341">
                  <c:v>1486</c:v>
                </c:pt>
                <c:pt idx="5342">
                  <c:v>1486</c:v>
                </c:pt>
                <c:pt idx="5343">
                  <c:v>1486</c:v>
                </c:pt>
                <c:pt idx="5344">
                  <c:v>1486</c:v>
                </c:pt>
                <c:pt idx="5345">
                  <c:v>1487</c:v>
                </c:pt>
                <c:pt idx="5346">
                  <c:v>1488</c:v>
                </c:pt>
                <c:pt idx="5347">
                  <c:v>1489</c:v>
                </c:pt>
                <c:pt idx="5348">
                  <c:v>1490</c:v>
                </c:pt>
                <c:pt idx="5349">
                  <c:v>1491</c:v>
                </c:pt>
                <c:pt idx="5350">
                  <c:v>1492</c:v>
                </c:pt>
                <c:pt idx="5351">
                  <c:v>1493</c:v>
                </c:pt>
                <c:pt idx="5352">
                  <c:v>1493</c:v>
                </c:pt>
                <c:pt idx="5353">
                  <c:v>1493</c:v>
                </c:pt>
                <c:pt idx="5354">
                  <c:v>1493</c:v>
                </c:pt>
                <c:pt idx="5355">
                  <c:v>1493</c:v>
                </c:pt>
                <c:pt idx="5356">
                  <c:v>1493</c:v>
                </c:pt>
                <c:pt idx="5357">
                  <c:v>1494</c:v>
                </c:pt>
                <c:pt idx="5358">
                  <c:v>1494</c:v>
                </c:pt>
                <c:pt idx="5359">
                  <c:v>1494</c:v>
                </c:pt>
                <c:pt idx="5360">
                  <c:v>1494</c:v>
                </c:pt>
                <c:pt idx="5361">
                  <c:v>1494</c:v>
                </c:pt>
                <c:pt idx="5362">
                  <c:v>1494</c:v>
                </c:pt>
                <c:pt idx="5363">
                  <c:v>1495</c:v>
                </c:pt>
                <c:pt idx="5364">
                  <c:v>1495</c:v>
                </c:pt>
                <c:pt idx="5365">
                  <c:v>1495</c:v>
                </c:pt>
                <c:pt idx="5366">
                  <c:v>1495</c:v>
                </c:pt>
                <c:pt idx="5367">
                  <c:v>1495</c:v>
                </c:pt>
                <c:pt idx="5368">
                  <c:v>1496</c:v>
                </c:pt>
                <c:pt idx="5369">
                  <c:v>1497</c:v>
                </c:pt>
                <c:pt idx="5370">
                  <c:v>1497</c:v>
                </c:pt>
                <c:pt idx="5371">
                  <c:v>1497</c:v>
                </c:pt>
                <c:pt idx="5372">
                  <c:v>1497</c:v>
                </c:pt>
                <c:pt idx="5373">
                  <c:v>1498</c:v>
                </c:pt>
                <c:pt idx="5374">
                  <c:v>1499</c:v>
                </c:pt>
                <c:pt idx="5375">
                  <c:v>1499</c:v>
                </c:pt>
                <c:pt idx="5376">
                  <c:v>1500</c:v>
                </c:pt>
                <c:pt idx="5377">
                  <c:v>1500</c:v>
                </c:pt>
                <c:pt idx="5378">
                  <c:v>1500</c:v>
                </c:pt>
                <c:pt idx="5379">
                  <c:v>1500</c:v>
                </c:pt>
                <c:pt idx="5380">
                  <c:v>1500</c:v>
                </c:pt>
                <c:pt idx="5381">
                  <c:v>1501</c:v>
                </c:pt>
                <c:pt idx="5382">
                  <c:v>1501</c:v>
                </c:pt>
                <c:pt idx="5383">
                  <c:v>1501</c:v>
                </c:pt>
                <c:pt idx="5384">
                  <c:v>1502</c:v>
                </c:pt>
                <c:pt idx="5385">
                  <c:v>1502</c:v>
                </c:pt>
                <c:pt idx="5386">
                  <c:v>1502</c:v>
                </c:pt>
                <c:pt idx="5387">
                  <c:v>1502</c:v>
                </c:pt>
                <c:pt idx="5388">
                  <c:v>1502</c:v>
                </c:pt>
                <c:pt idx="5389">
                  <c:v>1503</c:v>
                </c:pt>
                <c:pt idx="5390">
                  <c:v>1503</c:v>
                </c:pt>
                <c:pt idx="5391">
                  <c:v>1503</c:v>
                </c:pt>
                <c:pt idx="5392">
                  <c:v>1504</c:v>
                </c:pt>
                <c:pt idx="5393">
                  <c:v>1505</c:v>
                </c:pt>
                <c:pt idx="5394">
                  <c:v>1506</c:v>
                </c:pt>
                <c:pt idx="5395">
                  <c:v>1507</c:v>
                </c:pt>
                <c:pt idx="5396">
                  <c:v>1508</c:v>
                </c:pt>
                <c:pt idx="5397">
                  <c:v>1509</c:v>
                </c:pt>
                <c:pt idx="5398">
                  <c:v>1510</c:v>
                </c:pt>
                <c:pt idx="5399">
                  <c:v>1510</c:v>
                </c:pt>
                <c:pt idx="5400">
                  <c:v>1511</c:v>
                </c:pt>
                <c:pt idx="5401">
                  <c:v>1512</c:v>
                </c:pt>
                <c:pt idx="5402">
                  <c:v>1513</c:v>
                </c:pt>
                <c:pt idx="5403">
                  <c:v>1513</c:v>
                </c:pt>
                <c:pt idx="5404">
                  <c:v>1513</c:v>
                </c:pt>
                <c:pt idx="5405">
                  <c:v>1514</c:v>
                </c:pt>
                <c:pt idx="5406">
                  <c:v>1514</c:v>
                </c:pt>
                <c:pt idx="5407">
                  <c:v>1515</c:v>
                </c:pt>
                <c:pt idx="5408">
                  <c:v>1515</c:v>
                </c:pt>
                <c:pt idx="5409">
                  <c:v>1515</c:v>
                </c:pt>
                <c:pt idx="5410">
                  <c:v>1516</c:v>
                </c:pt>
                <c:pt idx="5411">
                  <c:v>1517</c:v>
                </c:pt>
                <c:pt idx="5412">
                  <c:v>1517</c:v>
                </c:pt>
                <c:pt idx="5413">
                  <c:v>1517</c:v>
                </c:pt>
                <c:pt idx="5414">
                  <c:v>1517</c:v>
                </c:pt>
                <c:pt idx="5415">
                  <c:v>1518</c:v>
                </c:pt>
                <c:pt idx="5416">
                  <c:v>1519</c:v>
                </c:pt>
                <c:pt idx="5417">
                  <c:v>1520</c:v>
                </c:pt>
                <c:pt idx="5418">
                  <c:v>1520</c:v>
                </c:pt>
                <c:pt idx="5419">
                  <c:v>1520</c:v>
                </c:pt>
                <c:pt idx="5420">
                  <c:v>1521</c:v>
                </c:pt>
                <c:pt idx="5421">
                  <c:v>1522</c:v>
                </c:pt>
                <c:pt idx="5422">
                  <c:v>1523</c:v>
                </c:pt>
                <c:pt idx="5423">
                  <c:v>1523</c:v>
                </c:pt>
                <c:pt idx="5424">
                  <c:v>1523</c:v>
                </c:pt>
                <c:pt idx="5425">
                  <c:v>1523</c:v>
                </c:pt>
                <c:pt idx="5426">
                  <c:v>1523</c:v>
                </c:pt>
                <c:pt idx="5427">
                  <c:v>1524</c:v>
                </c:pt>
                <c:pt idx="5428">
                  <c:v>1525</c:v>
                </c:pt>
                <c:pt idx="5429">
                  <c:v>1526</c:v>
                </c:pt>
                <c:pt idx="5430">
                  <c:v>1526</c:v>
                </c:pt>
                <c:pt idx="5431">
                  <c:v>1526</c:v>
                </c:pt>
                <c:pt idx="5432">
                  <c:v>1526</c:v>
                </c:pt>
                <c:pt idx="5433">
                  <c:v>1527</c:v>
                </c:pt>
                <c:pt idx="5434">
                  <c:v>1527</c:v>
                </c:pt>
                <c:pt idx="5435">
                  <c:v>1527</c:v>
                </c:pt>
                <c:pt idx="5436">
                  <c:v>1527</c:v>
                </c:pt>
                <c:pt idx="5437">
                  <c:v>1527</c:v>
                </c:pt>
                <c:pt idx="5438">
                  <c:v>1527</c:v>
                </c:pt>
                <c:pt idx="5439">
                  <c:v>1527</c:v>
                </c:pt>
                <c:pt idx="5440">
                  <c:v>1527</c:v>
                </c:pt>
                <c:pt idx="5441">
                  <c:v>1527</c:v>
                </c:pt>
                <c:pt idx="5442">
                  <c:v>1527</c:v>
                </c:pt>
                <c:pt idx="5443">
                  <c:v>1527</c:v>
                </c:pt>
                <c:pt idx="5444">
                  <c:v>1527</c:v>
                </c:pt>
                <c:pt idx="5445">
                  <c:v>1527</c:v>
                </c:pt>
                <c:pt idx="5446">
                  <c:v>1527</c:v>
                </c:pt>
                <c:pt idx="5447">
                  <c:v>1527</c:v>
                </c:pt>
                <c:pt idx="5448">
                  <c:v>1527</c:v>
                </c:pt>
                <c:pt idx="5449">
                  <c:v>1527</c:v>
                </c:pt>
                <c:pt idx="5450">
                  <c:v>1527</c:v>
                </c:pt>
                <c:pt idx="5451">
                  <c:v>1527</c:v>
                </c:pt>
                <c:pt idx="5452">
                  <c:v>1527</c:v>
                </c:pt>
                <c:pt idx="5453">
                  <c:v>1527</c:v>
                </c:pt>
                <c:pt idx="5454">
                  <c:v>1527</c:v>
                </c:pt>
                <c:pt idx="5455">
                  <c:v>1527</c:v>
                </c:pt>
                <c:pt idx="5456">
                  <c:v>1527</c:v>
                </c:pt>
                <c:pt idx="5457">
                  <c:v>1527</c:v>
                </c:pt>
                <c:pt idx="5458">
                  <c:v>1527</c:v>
                </c:pt>
                <c:pt idx="5459">
                  <c:v>1527</c:v>
                </c:pt>
                <c:pt idx="5460">
                  <c:v>1527</c:v>
                </c:pt>
                <c:pt idx="5461">
                  <c:v>1527</c:v>
                </c:pt>
                <c:pt idx="5462">
                  <c:v>1528</c:v>
                </c:pt>
                <c:pt idx="5463">
                  <c:v>1529</c:v>
                </c:pt>
                <c:pt idx="5464">
                  <c:v>1529</c:v>
                </c:pt>
                <c:pt idx="5465">
                  <c:v>1529</c:v>
                </c:pt>
                <c:pt idx="5466">
                  <c:v>1529</c:v>
                </c:pt>
                <c:pt idx="5467">
                  <c:v>1529</c:v>
                </c:pt>
                <c:pt idx="5468">
                  <c:v>1529</c:v>
                </c:pt>
                <c:pt idx="5469">
                  <c:v>1529</c:v>
                </c:pt>
                <c:pt idx="5470">
                  <c:v>1529</c:v>
                </c:pt>
                <c:pt idx="5471">
                  <c:v>1529</c:v>
                </c:pt>
                <c:pt idx="5472">
                  <c:v>1529</c:v>
                </c:pt>
                <c:pt idx="5473">
                  <c:v>1529</c:v>
                </c:pt>
                <c:pt idx="5474">
                  <c:v>1529</c:v>
                </c:pt>
                <c:pt idx="5475">
                  <c:v>1530</c:v>
                </c:pt>
                <c:pt idx="5476">
                  <c:v>1530</c:v>
                </c:pt>
                <c:pt idx="5477">
                  <c:v>1530</c:v>
                </c:pt>
                <c:pt idx="5478">
                  <c:v>1530</c:v>
                </c:pt>
                <c:pt idx="5479">
                  <c:v>1530</c:v>
                </c:pt>
                <c:pt idx="5480">
                  <c:v>1530</c:v>
                </c:pt>
                <c:pt idx="5481">
                  <c:v>1530</c:v>
                </c:pt>
                <c:pt idx="5482">
                  <c:v>1530</c:v>
                </c:pt>
                <c:pt idx="5483">
                  <c:v>1531</c:v>
                </c:pt>
                <c:pt idx="5484">
                  <c:v>1531</c:v>
                </c:pt>
                <c:pt idx="5485">
                  <c:v>1531</c:v>
                </c:pt>
                <c:pt idx="5486">
                  <c:v>1531</c:v>
                </c:pt>
                <c:pt idx="5487">
                  <c:v>1531</c:v>
                </c:pt>
                <c:pt idx="5488">
                  <c:v>1531</c:v>
                </c:pt>
                <c:pt idx="5489">
                  <c:v>1531</c:v>
                </c:pt>
                <c:pt idx="5490">
                  <c:v>1531</c:v>
                </c:pt>
                <c:pt idx="5491">
                  <c:v>1531</c:v>
                </c:pt>
                <c:pt idx="5492">
                  <c:v>1531</c:v>
                </c:pt>
                <c:pt idx="5493">
                  <c:v>1531</c:v>
                </c:pt>
                <c:pt idx="5494">
                  <c:v>1531</c:v>
                </c:pt>
                <c:pt idx="5495">
                  <c:v>1531</c:v>
                </c:pt>
                <c:pt idx="5496">
                  <c:v>1532</c:v>
                </c:pt>
                <c:pt idx="5497">
                  <c:v>1532</c:v>
                </c:pt>
                <c:pt idx="5498">
                  <c:v>1532</c:v>
                </c:pt>
                <c:pt idx="5499">
                  <c:v>1532</c:v>
                </c:pt>
                <c:pt idx="5500">
                  <c:v>1532</c:v>
                </c:pt>
                <c:pt idx="5501">
                  <c:v>1532</c:v>
                </c:pt>
                <c:pt idx="5502">
                  <c:v>1533</c:v>
                </c:pt>
                <c:pt idx="5503">
                  <c:v>1534</c:v>
                </c:pt>
                <c:pt idx="5504">
                  <c:v>1534</c:v>
                </c:pt>
                <c:pt idx="5505">
                  <c:v>1534</c:v>
                </c:pt>
                <c:pt idx="5506">
                  <c:v>1534</c:v>
                </c:pt>
                <c:pt idx="5507">
                  <c:v>1535</c:v>
                </c:pt>
                <c:pt idx="5508">
                  <c:v>1536</c:v>
                </c:pt>
                <c:pt idx="5509">
                  <c:v>1536</c:v>
                </c:pt>
                <c:pt idx="5510">
                  <c:v>1536</c:v>
                </c:pt>
                <c:pt idx="5511">
                  <c:v>1537</c:v>
                </c:pt>
                <c:pt idx="5512">
                  <c:v>1537</c:v>
                </c:pt>
                <c:pt idx="5513">
                  <c:v>1538</c:v>
                </c:pt>
                <c:pt idx="5514">
                  <c:v>1538</c:v>
                </c:pt>
                <c:pt idx="5515">
                  <c:v>1539</c:v>
                </c:pt>
                <c:pt idx="5516">
                  <c:v>1539</c:v>
                </c:pt>
                <c:pt idx="5517">
                  <c:v>1539</c:v>
                </c:pt>
                <c:pt idx="5518">
                  <c:v>1539</c:v>
                </c:pt>
                <c:pt idx="5519">
                  <c:v>1539</c:v>
                </c:pt>
                <c:pt idx="5520">
                  <c:v>1539</c:v>
                </c:pt>
                <c:pt idx="5521">
                  <c:v>1540</c:v>
                </c:pt>
                <c:pt idx="5522">
                  <c:v>1541</c:v>
                </c:pt>
                <c:pt idx="5523">
                  <c:v>1541</c:v>
                </c:pt>
                <c:pt idx="5524">
                  <c:v>1541</c:v>
                </c:pt>
                <c:pt idx="5525">
                  <c:v>1541</c:v>
                </c:pt>
                <c:pt idx="5526">
                  <c:v>1541</c:v>
                </c:pt>
                <c:pt idx="5527">
                  <c:v>1541</c:v>
                </c:pt>
                <c:pt idx="5528">
                  <c:v>1541</c:v>
                </c:pt>
                <c:pt idx="5529">
                  <c:v>1541</c:v>
                </c:pt>
                <c:pt idx="5530">
                  <c:v>1541</c:v>
                </c:pt>
                <c:pt idx="5531">
                  <c:v>1541</c:v>
                </c:pt>
                <c:pt idx="5532">
                  <c:v>1542</c:v>
                </c:pt>
                <c:pt idx="5533">
                  <c:v>1542</c:v>
                </c:pt>
                <c:pt idx="5534">
                  <c:v>1542</c:v>
                </c:pt>
                <c:pt idx="5535">
                  <c:v>1542</c:v>
                </c:pt>
                <c:pt idx="5536">
                  <c:v>1542</c:v>
                </c:pt>
                <c:pt idx="5537">
                  <c:v>1543</c:v>
                </c:pt>
                <c:pt idx="5538">
                  <c:v>1544</c:v>
                </c:pt>
                <c:pt idx="5539">
                  <c:v>1545</c:v>
                </c:pt>
                <c:pt idx="5540">
                  <c:v>1546</c:v>
                </c:pt>
                <c:pt idx="5541">
                  <c:v>1547</c:v>
                </c:pt>
                <c:pt idx="5542">
                  <c:v>1548</c:v>
                </c:pt>
                <c:pt idx="5543">
                  <c:v>1549</c:v>
                </c:pt>
                <c:pt idx="5544">
                  <c:v>1550</c:v>
                </c:pt>
                <c:pt idx="5545">
                  <c:v>1550</c:v>
                </c:pt>
                <c:pt idx="5546">
                  <c:v>1551</c:v>
                </c:pt>
                <c:pt idx="5547">
                  <c:v>1551</c:v>
                </c:pt>
                <c:pt idx="5548">
                  <c:v>1551</c:v>
                </c:pt>
                <c:pt idx="5549">
                  <c:v>1551</c:v>
                </c:pt>
                <c:pt idx="5550">
                  <c:v>1552</c:v>
                </c:pt>
                <c:pt idx="5551">
                  <c:v>1552</c:v>
                </c:pt>
                <c:pt idx="5552">
                  <c:v>1552</c:v>
                </c:pt>
                <c:pt idx="5553">
                  <c:v>1552</c:v>
                </c:pt>
                <c:pt idx="5554">
                  <c:v>1552</c:v>
                </c:pt>
                <c:pt idx="5555">
                  <c:v>1552</c:v>
                </c:pt>
                <c:pt idx="5556">
                  <c:v>1553</c:v>
                </c:pt>
                <c:pt idx="5557">
                  <c:v>1553</c:v>
                </c:pt>
                <c:pt idx="5558">
                  <c:v>1554</c:v>
                </c:pt>
                <c:pt idx="5559">
                  <c:v>1555</c:v>
                </c:pt>
                <c:pt idx="5560">
                  <c:v>1556</c:v>
                </c:pt>
                <c:pt idx="5561">
                  <c:v>1557</c:v>
                </c:pt>
                <c:pt idx="5562">
                  <c:v>1557</c:v>
                </c:pt>
                <c:pt idx="5563">
                  <c:v>1558</c:v>
                </c:pt>
                <c:pt idx="5564">
                  <c:v>1558</c:v>
                </c:pt>
                <c:pt idx="5565">
                  <c:v>1558</c:v>
                </c:pt>
                <c:pt idx="5566">
                  <c:v>1559</c:v>
                </c:pt>
                <c:pt idx="5567">
                  <c:v>1559</c:v>
                </c:pt>
                <c:pt idx="5568">
                  <c:v>1559</c:v>
                </c:pt>
                <c:pt idx="5569">
                  <c:v>1559</c:v>
                </c:pt>
                <c:pt idx="5570">
                  <c:v>1559</c:v>
                </c:pt>
                <c:pt idx="5571">
                  <c:v>1559</c:v>
                </c:pt>
                <c:pt idx="5572">
                  <c:v>1560</c:v>
                </c:pt>
                <c:pt idx="5573">
                  <c:v>1561</c:v>
                </c:pt>
                <c:pt idx="5574">
                  <c:v>1562</c:v>
                </c:pt>
                <c:pt idx="5575">
                  <c:v>1562</c:v>
                </c:pt>
                <c:pt idx="5576">
                  <c:v>1563</c:v>
                </c:pt>
                <c:pt idx="5577">
                  <c:v>1564</c:v>
                </c:pt>
                <c:pt idx="5578">
                  <c:v>1565</c:v>
                </c:pt>
                <c:pt idx="5579">
                  <c:v>1566</c:v>
                </c:pt>
                <c:pt idx="5580">
                  <c:v>1566</c:v>
                </c:pt>
                <c:pt idx="5581">
                  <c:v>1566</c:v>
                </c:pt>
                <c:pt idx="5582">
                  <c:v>1566</c:v>
                </c:pt>
                <c:pt idx="5583">
                  <c:v>1566</c:v>
                </c:pt>
                <c:pt idx="5584">
                  <c:v>1566</c:v>
                </c:pt>
                <c:pt idx="5585">
                  <c:v>1567</c:v>
                </c:pt>
                <c:pt idx="5586">
                  <c:v>1567</c:v>
                </c:pt>
                <c:pt idx="5587">
                  <c:v>1567</c:v>
                </c:pt>
                <c:pt idx="5588">
                  <c:v>1567</c:v>
                </c:pt>
                <c:pt idx="5589">
                  <c:v>1567</c:v>
                </c:pt>
                <c:pt idx="5590">
                  <c:v>1568</c:v>
                </c:pt>
                <c:pt idx="5591">
                  <c:v>1569</c:v>
                </c:pt>
                <c:pt idx="5592">
                  <c:v>1570</c:v>
                </c:pt>
                <c:pt idx="5593">
                  <c:v>1570</c:v>
                </c:pt>
                <c:pt idx="5594">
                  <c:v>1570</c:v>
                </c:pt>
                <c:pt idx="5595">
                  <c:v>1570</c:v>
                </c:pt>
                <c:pt idx="5596">
                  <c:v>1570</c:v>
                </c:pt>
                <c:pt idx="5597">
                  <c:v>1571</c:v>
                </c:pt>
                <c:pt idx="5598">
                  <c:v>1572</c:v>
                </c:pt>
                <c:pt idx="5599">
                  <c:v>1572</c:v>
                </c:pt>
                <c:pt idx="5600">
                  <c:v>1572</c:v>
                </c:pt>
                <c:pt idx="5601">
                  <c:v>1572</c:v>
                </c:pt>
                <c:pt idx="5602">
                  <c:v>1573</c:v>
                </c:pt>
                <c:pt idx="5603">
                  <c:v>1574</c:v>
                </c:pt>
                <c:pt idx="5604">
                  <c:v>1575</c:v>
                </c:pt>
                <c:pt idx="5605">
                  <c:v>1575</c:v>
                </c:pt>
                <c:pt idx="5606">
                  <c:v>1575</c:v>
                </c:pt>
                <c:pt idx="5607">
                  <c:v>1575</c:v>
                </c:pt>
                <c:pt idx="5608">
                  <c:v>1576</c:v>
                </c:pt>
                <c:pt idx="5609">
                  <c:v>1577</c:v>
                </c:pt>
                <c:pt idx="5610">
                  <c:v>1577</c:v>
                </c:pt>
                <c:pt idx="5611">
                  <c:v>1577</c:v>
                </c:pt>
                <c:pt idx="5612">
                  <c:v>1577</c:v>
                </c:pt>
                <c:pt idx="5613">
                  <c:v>1577</c:v>
                </c:pt>
                <c:pt idx="5614">
                  <c:v>1577</c:v>
                </c:pt>
                <c:pt idx="5615">
                  <c:v>1577</c:v>
                </c:pt>
                <c:pt idx="5616">
                  <c:v>1577</c:v>
                </c:pt>
                <c:pt idx="5617">
                  <c:v>1577</c:v>
                </c:pt>
                <c:pt idx="5618">
                  <c:v>1577</c:v>
                </c:pt>
                <c:pt idx="5619">
                  <c:v>1577</c:v>
                </c:pt>
                <c:pt idx="5620">
                  <c:v>1577</c:v>
                </c:pt>
                <c:pt idx="5621">
                  <c:v>1577</c:v>
                </c:pt>
                <c:pt idx="5622">
                  <c:v>1577</c:v>
                </c:pt>
                <c:pt idx="5623">
                  <c:v>1577</c:v>
                </c:pt>
                <c:pt idx="5624">
                  <c:v>1577</c:v>
                </c:pt>
                <c:pt idx="5625">
                  <c:v>1577</c:v>
                </c:pt>
                <c:pt idx="5626">
                  <c:v>1577</c:v>
                </c:pt>
                <c:pt idx="5627">
                  <c:v>1577</c:v>
                </c:pt>
                <c:pt idx="5628">
                  <c:v>1577</c:v>
                </c:pt>
                <c:pt idx="5629">
                  <c:v>1577</c:v>
                </c:pt>
                <c:pt idx="5630">
                  <c:v>1577</c:v>
                </c:pt>
                <c:pt idx="5631">
                  <c:v>1578</c:v>
                </c:pt>
                <c:pt idx="5632">
                  <c:v>1578</c:v>
                </c:pt>
                <c:pt idx="5633">
                  <c:v>1578</c:v>
                </c:pt>
                <c:pt idx="5634">
                  <c:v>1578</c:v>
                </c:pt>
                <c:pt idx="5635">
                  <c:v>1578</c:v>
                </c:pt>
                <c:pt idx="5636">
                  <c:v>1578</c:v>
                </c:pt>
                <c:pt idx="5637">
                  <c:v>1578</c:v>
                </c:pt>
                <c:pt idx="5638">
                  <c:v>1578</c:v>
                </c:pt>
                <c:pt idx="5639">
                  <c:v>1578</c:v>
                </c:pt>
                <c:pt idx="5640">
                  <c:v>1578</c:v>
                </c:pt>
                <c:pt idx="5641">
                  <c:v>1578</c:v>
                </c:pt>
                <c:pt idx="5642">
                  <c:v>1579</c:v>
                </c:pt>
                <c:pt idx="5643">
                  <c:v>1579</c:v>
                </c:pt>
                <c:pt idx="5644">
                  <c:v>1579</c:v>
                </c:pt>
                <c:pt idx="5645">
                  <c:v>1579</c:v>
                </c:pt>
                <c:pt idx="5646">
                  <c:v>1579</c:v>
                </c:pt>
                <c:pt idx="5647">
                  <c:v>1580</c:v>
                </c:pt>
                <c:pt idx="5648">
                  <c:v>1580</c:v>
                </c:pt>
                <c:pt idx="5649">
                  <c:v>1581</c:v>
                </c:pt>
                <c:pt idx="5650">
                  <c:v>1581</c:v>
                </c:pt>
                <c:pt idx="5651">
                  <c:v>1581</c:v>
                </c:pt>
                <c:pt idx="5652">
                  <c:v>1581</c:v>
                </c:pt>
                <c:pt idx="5653">
                  <c:v>1581</c:v>
                </c:pt>
                <c:pt idx="5654">
                  <c:v>1582</c:v>
                </c:pt>
                <c:pt idx="5655">
                  <c:v>1583</c:v>
                </c:pt>
                <c:pt idx="5656">
                  <c:v>1583</c:v>
                </c:pt>
                <c:pt idx="5657">
                  <c:v>1584</c:v>
                </c:pt>
                <c:pt idx="5658">
                  <c:v>1585</c:v>
                </c:pt>
                <c:pt idx="5659">
                  <c:v>1586</c:v>
                </c:pt>
                <c:pt idx="5660">
                  <c:v>1587</c:v>
                </c:pt>
                <c:pt idx="5661">
                  <c:v>1588</c:v>
                </c:pt>
                <c:pt idx="5662">
                  <c:v>1588</c:v>
                </c:pt>
                <c:pt idx="5663">
                  <c:v>1588</c:v>
                </c:pt>
                <c:pt idx="5664">
                  <c:v>1589</c:v>
                </c:pt>
                <c:pt idx="5665">
                  <c:v>1589</c:v>
                </c:pt>
                <c:pt idx="5666">
                  <c:v>1589</c:v>
                </c:pt>
                <c:pt idx="5667">
                  <c:v>1590</c:v>
                </c:pt>
                <c:pt idx="5668">
                  <c:v>1591</c:v>
                </c:pt>
                <c:pt idx="5669">
                  <c:v>1591</c:v>
                </c:pt>
                <c:pt idx="5670">
                  <c:v>1592</c:v>
                </c:pt>
                <c:pt idx="5671">
                  <c:v>1593</c:v>
                </c:pt>
                <c:pt idx="5672">
                  <c:v>1593</c:v>
                </c:pt>
                <c:pt idx="5673">
                  <c:v>1594</c:v>
                </c:pt>
                <c:pt idx="5674">
                  <c:v>1594</c:v>
                </c:pt>
                <c:pt idx="5675">
                  <c:v>1594</c:v>
                </c:pt>
                <c:pt idx="5676">
                  <c:v>1594</c:v>
                </c:pt>
                <c:pt idx="5677">
                  <c:v>1594</c:v>
                </c:pt>
                <c:pt idx="5678">
                  <c:v>1594</c:v>
                </c:pt>
                <c:pt idx="5679">
                  <c:v>1594</c:v>
                </c:pt>
                <c:pt idx="5680">
                  <c:v>1595</c:v>
                </c:pt>
                <c:pt idx="5681">
                  <c:v>1595</c:v>
                </c:pt>
                <c:pt idx="5682">
                  <c:v>1596</c:v>
                </c:pt>
                <c:pt idx="5683">
                  <c:v>1596</c:v>
                </c:pt>
                <c:pt idx="5684">
                  <c:v>1596</c:v>
                </c:pt>
                <c:pt idx="5685">
                  <c:v>1596</c:v>
                </c:pt>
                <c:pt idx="5686">
                  <c:v>1596</c:v>
                </c:pt>
                <c:pt idx="5687">
                  <c:v>1596</c:v>
                </c:pt>
                <c:pt idx="5688">
                  <c:v>1596</c:v>
                </c:pt>
                <c:pt idx="5689">
                  <c:v>1596</c:v>
                </c:pt>
                <c:pt idx="5690">
                  <c:v>1596</c:v>
                </c:pt>
                <c:pt idx="5691">
                  <c:v>1596</c:v>
                </c:pt>
                <c:pt idx="5692">
                  <c:v>1596</c:v>
                </c:pt>
                <c:pt idx="5693">
                  <c:v>1596</c:v>
                </c:pt>
                <c:pt idx="5694">
                  <c:v>1596</c:v>
                </c:pt>
                <c:pt idx="5695">
                  <c:v>1596</c:v>
                </c:pt>
                <c:pt idx="5696">
                  <c:v>1597</c:v>
                </c:pt>
                <c:pt idx="5697">
                  <c:v>1598</c:v>
                </c:pt>
                <c:pt idx="5698">
                  <c:v>1598</c:v>
                </c:pt>
                <c:pt idx="5699">
                  <c:v>1598</c:v>
                </c:pt>
                <c:pt idx="5700">
                  <c:v>1598</c:v>
                </c:pt>
                <c:pt idx="5701">
                  <c:v>1598</c:v>
                </c:pt>
                <c:pt idx="5702">
                  <c:v>1598</c:v>
                </c:pt>
                <c:pt idx="5703">
                  <c:v>1598</c:v>
                </c:pt>
                <c:pt idx="5704">
                  <c:v>1598</c:v>
                </c:pt>
                <c:pt idx="5705">
                  <c:v>1598</c:v>
                </c:pt>
                <c:pt idx="5706">
                  <c:v>1599</c:v>
                </c:pt>
                <c:pt idx="5707">
                  <c:v>1599</c:v>
                </c:pt>
                <c:pt idx="5708">
                  <c:v>1600</c:v>
                </c:pt>
                <c:pt idx="5709">
                  <c:v>1601</c:v>
                </c:pt>
                <c:pt idx="5710">
                  <c:v>1601</c:v>
                </c:pt>
                <c:pt idx="5711">
                  <c:v>1601</c:v>
                </c:pt>
                <c:pt idx="5712">
                  <c:v>1601</c:v>
                </c:pt>
                <c:pt idx="5713">
                  <c:v>1601</c:v>
                </c:pt>
                <c:pt idx="5714">
                  <c:v>1601</c:v>
                </c:pt>
                <c:pt idx="5715">
                  <c:v>1601</c:v>
                </c:pt>
                <c:pt idx="5716">
                  <c:v>1601</c:v>
                </c:pt>
                <c:pt idx="5717">
                  <c:v>1601</c:v>
                </c:pt>
                <c:pt idx="5718">
                  <c:v>1601</c:v>
                </c:pt>
                <c:pt idx="5719">
                  <c:v>1601</c:v>
                </c:pt>
                <c:pt idx="5720">
                  <c:v>1601</c:v>
                </c:pt>
                <c:pt idx="5721">
                  <c:v>1601</c:v>
                </c:pt>
                <c:pt idx="5722">
                  <c:v>1601</c:v>
                </c:pt>
                <c:pt idx="5723">
                  <c:v>1602</c:v>
                </c:pt>
                <c:pt idx="5724">
                  <c:v>1602</c:v>
                </c:pt>
                <c:pt idx="5725">
                  <c:v>1602</c:v>
                </c:pt>
                <c:pt idx="5726">
                  <c:v>1602</c:v>
                </c:pt>
                <c:pt idx="5727">
                  <c:v>1602</c:v>
                </c:pt>
                <c:pt idx="5728">
                  <c:v>1602</c:v>
                </c:pt>
                <c:pt idx="5729">
                  <c:v>1603</c:v>
                </c:pt>
                <c:pt idx="5730">
                  <c:v>1603</c:v>
                </c:pt>
                <c:pt idx="5731">
                  <c:v>1603</c:v>
                </c:pt>
                <c:pt idx="5732">
                  <c:v>1603</c:v>
                </c:pt>
                <c:pt idx="5733">
                  <c:v>1603</c:v>
                </c:pt>
                <c:pt idx="5734">
                  <c:v>1603</c:v>
                </c:pt>
                <c:pt idx="5735">
                  <c:v>1603</c:v>
                </c:pt>
                <c:pt idx="5736">
                  <c:v>1603</c:v>
                </c:pt>
                <c:pt idx="5737">
                  <c:v>1604</c:v>
                </c:pt>
                <c:pt idx="5738">
                  <c:v>1605</c:v>
                </c:pt>
                <c:pt idx="5739">
                  <c:v>1605</c:v>
                </c:pt>
                <c:pt idx="5740">
                  <c:v>1605</c:v>
                </c:pt>
                <c:pt idx="5741">
                  <c:v>1606</c:v>
                </c:pt>
                <c:pt idx="5742">
                  <c:v>1606</c:v>
                </c:pt>
                <c:pt idx="5743">
                  <c:v>1607</c:v>
                </c:pt>
                <c:pt idx="5744">
                  <c:v>1608</c:v>
                </c:pt>
                <c:pt idx="5745">
                  <c:v>1609</c:v>
                </c:pt>
                <c:pt idx="5746">
                  <c:v>1609</c:v>
                </c:pt>
                <c:pt idx="5747">
                  <c:v>1609</c:v>
                </c:pt>
                <c:pt idx="5748">
                  <c:v>1609</c:v>
                </c:pt>
                <c:pt idx="5749">
                  <c:v>1610</c:v>
                </c:pt>
                <c:pt idx="5750">
                  <c:v>1610</c:v>
                </c:pt>
                <c:pt idx="5751">
                  <c:v>1611</c:v>
                </c:pt>
                <c:pt idx="5752">
                  <c:v>1611</c:v>
                </c:pt>
                <c:pt idx="5753">
                  <c:v>1612</c:v>
                </c:pt>
                <c:pt idx="5754">
                  <c:v>1612</c:v>
                </c:pt>
                <c:pt idx="5755">
                  <c:v>1612</c:v>
                </c:pt>
                <c:pt idx="5756">
                  <c:v>1613</c:v>
                </c:pt>
                <c:pt idx="5757">
                  <c:v>1613</c:v>
                </c:pt>
                <c:pt idx="5758">
                  <c:v>1613</c:v>
                </c:pt>
                <c:pt idx="5759">
                  <c:v>1614</c:v>
                </c:pt>
                <c:pt idx="5760">
                  <c:v>1614</c:v>
                </c:pt>
                <c:pt idx="5761">
                  <c:v>1615</c:v>
                </c:pt>
                <c:pt idx="5762">
                  <c:v>1616</c:v>
                </c:pt>
                <c:pt idx="5763">
                  <c:v>1616</c:v>
                </c:pt>
                <c:pt idx="5764">
                  <c:v>1616</c:v>
                </c:pt>
                <c:pt idx="5765">
                  <c:v>1616</c:v>
                </c:pt>
                <c:pt idx="5766">
                  <c:v>1616</c:v>
                </c:pt>
                <c:pt idx="5767">
                  <c:v>1617</c:v>
                </c:pt>
                <c:pt idx="5768">
                  <c:v>1618</c:v>
                </c:pt>
                <c:pt idx="5769">
                  <c:v>1618</c:v>
                </c:pt>
                <c:pt idx="5770">
                  <c:v>1618</c:v>
                </c:pt>
                <c:pt idx="5771">
                  <c:v>1618</c:v>
                </c:pt>
                <c:pt idx="5772">
                  <c:v>1618</c:v>
                </c:pt>
                <c:pt idx="5773">
                  <c:v>1618</c:v>
                </c:pt>
                <c:pt idx="5774">
                  <c:v>1618</c:v>
                </c:pt>
                <c:pt idx="5775">
                  <c:v>1618</c:v>
                </c:pt>
                <c:pt idx="5776">
                  <c:v>1618</c:v>
                </c:pt>
                <c:pt idx="5777">
                  <c:v>1618</c:v>
                </c:pt>
                <c:pt idx="5778">
                  <c:v>1618</c:v>
                </c:pt>
                <c:pt idx="5779">
                  <c:v>1618</c:v>
                </c:pt>
                <c:pt idx="5780">
                  <c:v>1618</c:v>
                </c:pt>
                <c:pt idx="5781">
                  <c:v>1619</c:v>
                </c:pt>
                <c:pt idx="5782">
                  <c:v>1619</c:v>
                </c:pt>
                <c:pt idx="5783">
                  <c:v>1619</c:v>
                </c:pt>
                <c:pt idx="5784">
                  <c:v>1619</c:v>
                </c:pt>
                <c:pt idx="5785">
                  <c:v>1619</c:v>
                </c:pt>
                <c:pt idx="5786">
                  <c:v>1619</c:v>
                </c:pt>
                <c:pt idx="5787">
                  <c:v>1619</c:v>
                </c:pt>
                <c:pt idx="5788">
                  <c:v>1619</c:v>
                </c:pt>
                <c:pt idx="5789">
                  <c:v>1619</c:v>
                </c:pt>
                <c:pt idx="5790">
                  <c:v>1620</c:v>
                </c:pt>
                <c:pt idx="5791">
                  <c:v>1620</c:v>
                </c:pt>
                <c:pt idx="5792">
                  <c:v>1621</c:v>
                </c:pt>
                <c:pt idx="5793">
                  <c:v>1621</c:v>
                </c:pt>
                <c:pt idx="5794">
                  <c:v>1622</c:v>
                </c:pt>
                <c:pt idx="5795">
                  <c:v>1623</c:v>
                </c:pt>
                <c:pt idx="5796">
                  <c:v>1623</c:v>
                </c:pt>
                <c:pt idx="5797">
                  <c:v>1623</c:v>
                </c:pt>
                <c:pt idx="5798">
                  <c:v>1623</c:v>
                </c:pt>
                <c:pt idx="5799">
                  <c:v>1624</c:v>
                </c:pt>
                <c:pt idx="5800">
                  <c:v>1624</c:v>
                </c:pt>
                <c:pt idx="5801">
                  <c:v>1624</c:v>
                </c:pt>
                <c:pt idx="5802">
                  <c:v>1624</c:v>
                </c:pt>
                <c:pt idx="5803">
                  <c:v>1624</c:v>
                </c:pt>
                <c:pt idx="5804">
                  <c:v>1624</c:v>
                </c:pt>
                <c:pt idx="5805">
                  <c:v>1624</c:v>
                </c:pt>
                <c:pt idx="5806">
                  <c:v>1624</c:v>
                </c:pt>
                <c:pt idx="5807">
                  <c:v>1624</c:v>
                </c:pt>
                <c:pt idx="5808">
                  <c:v>1624</c:v>
                </c:pt>
                <c:pt idx="5809">
                  <c:v>1624</c:v>
                </c:pt>
                <c:pt idx="5810">
                  <c:v>1624</c:v>
                </c:pt>
                <c:pt idx="5811">
                  <c:v>1625</c:v>
                </c:pt>
                <c:pt idx="5812">
                  <c:v>1626</c:v>
                </c:pt>
                <c:pt idx="5813">
                  <c:v>1626</c:v>
                </c:pt>
                <c:pt idx="5814">
                  <c:v>1626</c:v>
                </c:pt>
                <c:pt idx="5815">
                  <c:v>1627</c:v>
                </c:pt>
                <c:pt idx="5816">
                  <c:v>1628</c:v>
                </c:pt>
                <c:pt idx="5817">
                  <c:v>1628</c:v>
                </c:pt>
                <c:pt idx="5818">
                  <c:v>1628</c:v>
                </c:pt>
                <c:pt idx="5819">
                  <c:v>1628</c:v>
                </c:pt>
                <c:pt idx="5820">
                  <c:v>1628</c:v>
                </c:pt>
                <c:pt idx="5821">
                  <c:v>1628</c:v>
                </c:pt>
                <c:pt idx="5822">
                  <c:v>1628</c:v>
                </c:pt>
                <c:pt idx="5823">
                  <c:v>1628</c:v>
                </c:pt>
                <c:pt idx="5824">
                  <c:v>1628</c:v>
                </c:pt>
                <c:pt idx="5825">
                  <c:v>1628</c:v>
                </c:pt>
                <c:pt idx="5826">
                  <c:v>1628</c:v>
                </c:pt>
                <c:pt idx="5827">
                  <c:v>1628</c:v>
                </c:pt>
                <c:pt idx="5828">
                  <c:v>1628</c:v>
                </c:pt>
                <c:pt idx="5829">
                  <c:v>1628</c:v>
                </c:pt>
                <c:pt idx="5830">
                  <c:v>1628</c:v>
                </c:pt>
                <c:pt idx="5831">
                  <c:v>1628</c:v>
                </c:pt>
                <c:pt idx="5832">
                  <c:v>1628</c:v>
                </c:pt>
                <c:pt idx="5833">
                  <c:v>1628</c:v>
                </c:pt>
                <c:pt idx="5834">
                  <c:v>1628</c:v>
                </c:pt>
                <c:pt idx="5835">
                  <c:v>1628</c:v>
                </c:pt>
                <c:pt idx="5836">
                  <c:v>1629</c:v>
                </c:pt>
                <c:pt idx="5837">
                  <c:v>1629</c:v>
                </c:pt>
                <c:pt idx="5838">
                  <c:v>1629</c:v>
                </c:pt>
                <c:pt idx="5839">
                  <c:v>1629</c:v>
                </c:pt>
                <c:pt idx="5840">
                  <c:v>1629</c:v>
                </c:pt>
                <c:pt idx="5841">
                  <c:v>1629</c:v>
                </c:pt>
                <c:pt idx="5842">
                  <c:v>1629</c:v>
                </c:pt>
                <c:pt idx="5843">
                  <c:v>1630</c:v>
                </c:pt>
                <c:pt idx="5844">
                  <c:v>1630</c:v>
                </c:pt>
                <c:pt idx="5845">
                  <c:v>1631</c:v>
                </c:pt>
                <c:pt idx="5846">
                  <c:v>1631</c:v>
                </c:pt>
                <c:pt idx="5847">
                  <c:v>1632</c:v>
                </c:pt>
                <c:pt idx="5848">
                  <c:v>1632</c:v>
                </c:pt>
                <c:pt idx="5849">
                  <c:v>1632</c:v>
                </c:pt>
                <c:pt idx="5850">
                  <c:v>1632</c:v>
                </c:pt>
                <c:pt idx="5851">
                  <c:v>1633</c:v>
                </c:pt>
                <c:pt idx="5852">
                  <c:v>1634</c:v>
                </c:pt>
                <c:pt idx="5853">
                  <c:v>1634</c:v>
                </c:pt>
                <c:pt idx="5854">
                  <c:v>1635</c:v>
                </c:pt>
                <c:pt idx="5855">
                  <c:v>1636</c:v>
                </c:pt>
                <c:pt idx="5856">
                  <c:v>1636</c:v>
                </c:pt>
                <c:pt idx="5857">
                  <c:v>1636</c:v>
                </c:pt>
                <c:pt idx="5858">
                  <c:v>1637</c:v>
                </c:pt>
                <c:pt idx="5859">
                  <c:v>1637</c:v>
                </c:pt>
                <c:pt idx="5860">
                  <c:v>1637</c:v>
                </c:pt>
                <c:pt idx="5861">
                  <c:v>1637</c:v>
                </c:pt>
                <c:pt idx="5862">
                  <c:v>1637</c:v>
                </c:pt>
                <c:pt idx="5863">
                  <c:v>1637</c:v>
                </c:pt>
                <c:pt idx="5864">
                  <c:v>1637</c:v>
                </c:pt>
                <c:pt idx="5865">
                  <c:v>1637</c:v>
                </c:pt>
                <c:pt idx="5866">
                  <c:v>1637</c:v>
                </c:pt>
                <c:pt idx="5867">
                  <c:v>1637</c:v>
                </c:pt>
                <c:pt idx="5868">
                  <c:v>1637</c:v>
                </c:pt>
                <c:pt idx="5869">
                  <c:v>1638</c:v>
                </c:pt>
                <c:pt idx="5870">
                  <c:v>1639</c:v>
                </c:pt>
                <c:pt idx="5871">
                  <c:v>1639</c:v>
                </c:pt>
                <c:pt idx="5872">
                  <c:v>1639</c:v>
                </c:pt>
                <c:pt idx="5873">
                  <c:v>1639</c:v>
                </c:pt>
                <c:pt idx="5874">
                  <c:v>1639</c:v>
                </c:pt>
                <c:pt idx="5875">
                  <c:v>1639</c:v>
                </c:pt>
                <c:pt idx="5876">
                  <c:v>1639</c:v>
                </c:pt>
                <c:pt idx="5877">
                  <c:v>1639</c:v>
                </c:pt>
                <c:pt idx="5878">
                  <c:v>1639</c:v>
                </c:pt>
                <c:pt idx="5879">
                  <c:v>1640</c:v>
                </c:pt>
                <c:pt idx="5880">
                  <c:v>1640</c:v>
                </c:pt>
                <c:pt idx="5881">
                  <c:v>1640</c:v>
                </c:pt>
                <c:pt idx="5882">
                  <c:v>1641</c:v>
                </c:pt>
                <c:pt idx="5883">
                  <c:v>1641</c:v>
                </c:pt>
                <c:pt idx="5884">
                  <c:v>1642</c:v>
                </c:pt>
                <c:pt idx="5885">
                  <c:v>1643</c:v>
                </c:pt>
                <c:pt idx="5886">
                  <c:v>1643</c:v>
                </c:pt>
                <c:pt idx="5887">
                  <c:v>1643</c:v>
                </c:pt>
                <c:pt idx="5888">
                  <c:v>1644</c:v>
                </c:pt>
                <c:pt idx="5889">
                  <c:v>1644</c:v>
                </c:pt>
                <c:pt idx="5890">
                  <c:v>1644</c:v>
                </c:pt>
                <c:pt idx="5891">
                  <c:v>1644</c:v>
                </c:pt>
                <c:pt idx="5892">
                  <c:v>1644</c:v>
                </c:pt>
                <c:pt idx="5893">
                  <c:v>1644</c:v>
                </c:pt>
                <c:pt idx="5894">
                  <c:v>1645</c:v>
                </c:pt>
                <c:pt idx="5895">
                  <c:v>1645</c:v>
                </c:pt>
                <c:pt idx="5896">
                  <c:v>1645</c:v>
                </c:pt>
                <c:pt idx="5897">
                  <c:v>1645</c:v>
                </c:pt>
                <c:pt idx="5898">
                  <c:v>1645</c:v>
                </c:pt>
                <c:pt idx="5899">
                  <c:v>1645</c:v>
                </c:pt>
                <c:pt idx="5900">
                  <c:v>1645</c:v>
                </c:pt>
                <c:pt idx="5901">
                  <c:v>1645</c:v>
                </c:pt>
                <c:pt idx="5902">
                  <c:v>1645</c:v>
                </c:pt>
                <c:pt idx="5903">
                  <c:v>1645</c:v>
                </c:pt>
                <c:pt idx="5904">
                  <c:v>1645</c:v>
                </c:pt>
                <c:pt idx="5905">
                  <c:v>1645</c:v>
                </c:pt>
                <c:pt idx="5906">
                  <c:v>1645</c:v>
                </c:pt>
                <c:pt idx="5907">
                  <c:v>1645</c:v>
                </c:pt>
                <c:pt idx="5908">
                  <c:v>1645</c:v>
                </c:pt>
                <c:pt idx="5909">
                  <c:v>1645</c:v>
                </c:pt>
                <c:pt idx="5910">
                  <c:v>1645</c:v>
                </c:pt>
                <c:pt idx="5911">
                  <c:v>1645</c:v>
                </c:pt>
                <c:pt idx="5912">
                  <c:v>1645</c:v>
                </c:pt>
                <c:pt idx="5913">
                  <c:v>1645</c:v>
                </c:pt>
                <c:pt idx="5914">
                  <c:v>1645</c:v>
                </c:pt>
                <c:pt idx="5915">
                  <c:v>1645</c:v>
                </c:pt>
                <c:pt idx="5916">
                  <c:v>1645</c:v>
                </c:pt>
                <c:pt idx="5917">
                  <c:v>1645</c:v>
                </c:pt>
                <c:pt idx="5918">
                  <c:v>1646</c:v>
                </c:pt>
                <c:pt idx="5919">
                  <c:v>1647</c:v>
                </c:pt>
                <c:pt idx="5920">
                  <c:v>1648</c:v>
                </c:pt>
                <c:pt idx="5921">
                  <c:v>1648</c:v>
                </c:pt>
                <c:pt idx="5922">
                  <c:v>1649</c:v>
                </c:pt>
                <c:pt idx="5923">
                  <c:v>1650</c:v>
                </c:pt>
                <c:pt idx="5924">
                  <c:v>1651</c:v>
                </c:pt>
                <c:pt idx="5925">
                  <c:v>1652</c:v>
                </c:pt>
                <c:pt idx="5926">
                  <c:v>1653</c:v>
                </c:pt>
                <c:pt idx="5927">
                  <c:v>1654</c:v>
                </c:pt>
                <c:pt idx="5928">
                  <c:v>1655</c:v>
                </c:pt>
                <c:pt idx="5929">
                  <c:v>1655</c:v>
                </c:pt>
                <c:pt idx="5930">
                  <c:v>1656</c:v>
                </c:pt>
                <c:pt idx="5931">
                  <c:v>1656</c:v>
                </c:pt>
                <c:pt idx="5932">
                  <c:v>1656</c:v>
                </c:pt>
                <c:pt idx="5933">
                  <c:v>1656</c:v>
                </c:pt>
                <c:pt idx="5934">
                  <c:v>1656</c:v>
                </c:pt>
                <c:pt idx="5935">
                  <c:v>1656</c:v>
                </c:pt>
                <c:pt idx="5936">
                  <c:v>1656</c:v>
                </c:pt>
                <c:pt idx="5937">
                  <c:v>1657</c:v>
                </c:pt>
                <c:pt idx="5938">
                  <c:v>1657</c:v>
                </c:pt>
                <c:pt idx="5939">
                  <c:v>1658</c:v>
                </c:pt>
                <c:pt idx="5940">
                  <c:v>1658</c:v>
                </c:pt>
                <c:pt idx="5941">
                  <c:v>1659</c:v>
                </c:pt>
                <c:pt idx="5942">
                  <c:v>1660</c:v>
                </c:pt>
                <c:pt idx="5943">
                  <c:v>1660</c:v>
                </c:pt>
                <c:pt idx="5944">
                  <c:v>1661</c:v>
                </c:pt>
                <c:pt idx="5945">
                  <c:v>1661</c:v>
                </c:pt>
                <c:pt idx="5946">
                  <c:v>1662</c:v>
                </c:pt>
                <c:pt idx="5947">
                  <c:v>1662</c:v>
                </c:pt>
                <c:pt idx="5948">
                  <c:v>1662</c:v>
                </c:pt>
                <c:pt idx="5949">
                  <c:v>1663</c:v>
                </c:pt>
                <c:pt idx="5950">
                  <c:v>1663</c:v>
                </c:pt>
                <c:pt idx="5951">
                  <c:v>1664</c:v>
                </c:pt>
                <c:pt idx="5952">
                  <c:v>1665</c:v>
                </c:pt>
                <c:pt idx="5953">
                  <c:v>1665</c:v>
                </c:pt>
                <c:pt idx="5954">
                  <c:v>1666</c:v>
                </c:pt>
                <c:pt idx="5955">
                  <c:v>1667</c:v>
                </c:pt>
                <c:pt idx="5956">
                  <c:v>1668</c:v>
                </c:pt>
                <c:pt idx="5957">
                  <c:v>1669</c:v>
                </c:pt>
                <c:pt idx="5958">
                  <c:v>1670</c:v>
                </c:pt>
                <c:pt idx="5959">
                  <c:v>1670</c:v>
                </c:pt>
                <c:pt idx="5960">
                  <c:v>1671</c:v>
                </c:pt>
                <c:pt idx="5961">
                  <c:v>1672</c:v>
                </c:pt>
                <c:pt idx="5962">
                  <c:v>1672</c:v>
                </c:pt>
                <c:pt idx="5963">
                  <c:v>1672</c:v>
                </c:pt>
                <c:pt idx="5964">
                  <c:v>1673</c:v>
                </c:pt>
                <c:pt idx="5965">
                  <c:v>1673</c:v>
                </c:pt>
                <c:pt idx="5966">
                  <c:v>1673</c:v>
                </c:pt>
                <c:pt idx="5967">
                  <c:v>1674</c:v>
                </c:pt>
                <c:pt idx="5968">
                  <c:v>1674</c:v>
                </c:pt>
                <c:pt idx="5969">
                  <c:v>1675</c:v>
                </c:pt>
                <c:pt idx="5970">
                  <c:v>1675</c:v>
                </c:pt>
                <c:pt idx="5971">
                  <c:v>1675</c:v>
                </c:pt>
                <c:pt idx="5972">
                  <c:v>1675</c:v>
                </c:pt>
                <c:pt idx="5973">
                  <c:v>1675</c:v>
                </c:pt>
                <c:pt idx="5974">
                  <c:v>1675</c:v>
                </c:pt>
                <c:pt idx="5975">
                  <c:v>1675</c:v>
                </c:pt>
                <c:pt idx="5976">
                  <c:v>1675</c:v>
                </c:pt>
                <c:pt idx="5977">
                  <c:v>1675</c:v>
                </c:pt>
                <c:pt idx="5978">
                  <c:v>1675</c:v>
                </c:pt>
                <c:pt idx="5979">
                  <c:v>1675</c:v>
                </c:pt>
                <c:pt idx="5980">
                  <c:v>1675</c:v>
                </c:pt>
                <c:pt idx="5981">
                  <c:v>1675</c:v>
                </c:pt>
                <c:pt idx="5982">
                  <c:v>1675</c:v>
                </c:pt>
                <c:pt idx="5983">
                  <c:v>1675</c:v>
                </c:pt>
                <c:pt idx="5984">
                  <c:v>1676</c:v>
                </c:pt>
                <c:pt idx="5985">
                  <c:v>1677</c:v>
                </c:pt>
                <c:pt idx="5986">
                  <c:v>1677</c:v>
                </c:pt>
                <c:pt idx="5987">
                  <c:v>1678</c:v>
                </c:pt>
                <c:pt idx="5988">
                  <c:v>1679</c:v>
                </c:pt>
                <c:pt idx="5989">
                  <c:v>1679</c:v>
                </c:pt>
                <c:pt idx="5990">
                  <c:v>1679</c:v>
                </c:pt>
                <c:pt idx="5991">
                  <c:v>1679</c:v>
                </c:pt>
                <c:pt idx="5992">
                  <c:v>1680</c:v>
                </c:pt>
                <c:pt idx="5993">
                  <c:v>1681</c:v>
                </c:pt>
                <c:pt idx="5994">
                  <c:v>1681</c:v>
                </c:pt>
                <c:pt idx="5995">
                  <c:v>1682</c:v>
                </c:pt>
                <c:pt idx="5996">
                  <c:v>1683</c:v>
                </c:pt>
                <c:pt idx="5997">
                  <c:v>1683</c:v>
                </c:pt>
                <c:pt idx="5998">
                  <c:v>1683</c:v>
                </c:pt>
                <c:pt idx="5999">
                  <c:v>1684</c:v>
                </c:pt>
                <c:pt idx="6000">
                  <c:v>1685</c:v>
                </c:pt>
                <c:pt idx="6001">
                  <c:v>1686</c:v>
                </c:pt>
                <c:pt idx="6002">
                  <c:v>1687</c:v>
                </c:pt>
                <c:pt idx="6003">
                  <c:v>1687</c:v>
                </c:pt>
                <c:pt idx="6004">
                  <c:v>1687</c:v>
                </c:pt>
                <c:pt idx="6005">
                  <c:v>1688</c:v>
                </c:pt>
                <c:pt idx="6006">
                  <c:v>1688</c:v>
                </c:pt>
                <c:pt idx="6007">
                  <c:v>1688</c:v>
                </c:pt>
                <c:pt idx="6008">
                  <c:v>1688</c:v>
                </c:pt>
                <c:pt idx="6009">
                  <c:v>1688</c:v>
                </c:pt>
                <c:pt idx="6010">
                  <c:v>1689</c:v>
                </c:pt>
                <c:pt idx="6011">
                  <c:v>1690</c:v>
                </c:pt>
                <c:pt idx="6012">
                  <c:v>1690</c:v>
                </c:pt>
                <c:pt idx="6013">
                  <c:v>1690</c:v>
                </c:pt>
                <c:pt idx="6014">
                  <c:v>1690</c:v>
                </c:pt>
                <c:pt idx="6015">
                  <c:v>1690</c:v>
                </c:pt>
                <c:pt idx="6016">
                  <c:v>1690</c:v>
                </c:pt>
                <c:pt idx="6017">
                  <c:v>1690</c:v>
                </c:pt>
                <c:pt idx="6018">
                  <c:v>1690</c:v>
                </c:pt>
                <c:pt idx="6019">
                  <c:v>1690</c:v>
                </c:pt>
                <c:pt idx="6020">
                  <c:v>1690</c:v>
                </c:pt>
                <c:pt idx="6021">
                  <c:v>1690</c:v>
                </c:pt>
                <c:pt idx="6022">
                  <c:v>1690</c:v>
                </c:pt>
                <c:pt idx="6023">
                  <c:v>1690</c:v>
                </c:pt>
                <c:pt idx="6024">
                  <c:v>1691</c:v>
                </c:pt>
                <c:pt idx="6025">
                  <c:v>1691</c:v>
                </c:pt>
                <c:pt idx="6026">
                  <c:v>1691</c:v>
                </c:pt>
                <c:pt idx="6027">
                  <c:v>1692</c:v>
                </c:pt>
                <c:pt idx="6028">
                  <c:v>1692</c:v>
                </c:pt>
                <c:pt idx="6029">
                  <c:v>1692</c:v>
                </c:pt>
                <c:pt idx="6030">
                  <c:v>1692</c:v>
                </c:pt>
                <c:pt idx="6031">
                  <c:v>1692</c:v>
                </c:pt>
                <c:pt idx="6032">
                  <c:v>1693</c:v>
                </c:pt>
                <c:pt idx="6033">
                  <c:v>1693</c:v>
                </c:pt>
                <c:pt idx="6034">
                  <c:v>1693</c:v>
                </c:pt>
                <c:pt idx="6035">
                  <c:v>1693</c:v>
                </c:pt>
                <c:pt idx="6036">
                  <c:v>1694</c:v>
                </c:pt>
                <c:pt idx="6037">
                  <c:v>1694</c:v>
                </c:pt>
                <c:pt idx="6038">
                  <c:v>1694</c:v>
                </c:pt>
                <c:pt idx="6039">
                  <c:v>1694</c:v>
                </c:pt>
                <c:pt idx="6040">
                  <c:v>1694</c:v>
                </c:pt>
                <c:pt idx="6041">
                  <c:v>1694</c:v>
                </c:pt>
                <c:pt idx="6042">
                  <c:v>1694</c:v>
                </c:pt>
                <c:pt idx="6043">
                  <c:v>1694</c:v>
                </c:pt>
                <c:pt idx="6044">
                  <c:v>1694</c:v>
                </c:pt>
                <c:pt idx="6045">
                  <c:v>1694</c:v>
                </c:pt>
                <c:pt idx="6046">
                  <c:v>1694</c:v>
                </c:pt>
                <c:pt idx="6047">
                  <c:v>1694</c:v>
                </c:pt>
                <c:pt idx="6048">
                  <c:v>1694</c:v>
                </c:pt>
                <c:pt idx="6049">
                  <c:v>1694</c:v>
                </c:pt>
                <c:pt idx="6050">
                  <c:v>1694</c:v>
                </c:pt>
                <c:pt idx="6051">
                  <c:v>1695</c:v>
                </c:pt>
                <c:pt idx="6052">
                  <c:v>1696</c:v>
                </c:pt>
                <c:pt idx="6053">
                  <c:v>1696</c:v>
                </c:pt>
                <c:pt idx="6054">
                  <c:v>1696</c:v>
                </c:pt>
                <c:pt idx="6055">
                  <c:v>1697</c:v>
                </c:pt>
                <c:pt idx="6056">
                  <c:v>1697</c:v>
                </c:pt>
                <c:pt idx="6057">
                  <c:v>1698</c:v>
                </c:pt>
                <c:pt idx="6058">
                  <c:v>1698</c:v>
                </c:pt>
                <c:pt idx="6059">
                  <c:v>1698</c:v>
                </c:pt>
                <c:pt idx="6060">
                  <c:v>1699</c:v>
                </c:pt>
                <c:pt idx="6061">
                  <c:v>1699</c:v>
                </c:pt>
                <c:pt idx="6062">
                  <c:v>1699</c:v>
                </c:pt>
                <c:pt idx="6063">
                  <c:v>1699</c:v>
                </c:pt>
                <c:pt idx="6064">
                  <c:v>1699</c:v>
                </c:pt>
                <c:pt idx="6065">
                  <c:v>1699</c:v>
                </c:pt>
                <c:pt idx="6066">
                  <c:v>1699</c:v>
                </c:pt>
                <c:pt idx="6067">
                  <c:v>1699</c:v>
                </c:pt>
                <c:pt idx="6068">
                  <c:v>1699</c:v>
                </c:pt>
                <c:pt idx="6069">
                  <c:v>1699</c:v>
                </c:pt>
                <c:pt idx="6070">
                  <c:v>1699</c:v>
                </c:pt>
                <c:pt idx="6071">
                  <c:v>1699</c:v>
                </c:pt>
                <c:pt idx="6072">
                  <c:v>1700</c:v>
                </c:pt>
                <c:pt idx="6073">
                  <c:v>1701</c:v>
                </c:pt>
                <c:pt idx="6074">
                  <c:v>1701</c:v>
                </c:pt>
                <c:pt idx="6075">
                  <c:v>1701</c:v>
                </c:pt>
                <c:pt idx="6076">
                  <c:v>1701</c:v>
                </c:pt>
                <c:pt idx="6077">
                  <c:v>1701</c:v>
                </c:pt>
                <c:pt idx="6078">
                  <c:v>1701</c:v>
                </c:pt>
                <c:pt idx="6079">
                  <c:v>1701</c:v>
                </c:pt>
                <c:pt idx="6080">
                  <c:v>1701</c:v>
                </c:pt>
                <c:pt idx="6081">
                  <c:v>1701</c:v>
                </c:pt>
                <c:pt idx="6082">
                  <c:v>1702</c:v>
                </c:pt>
                <c:pt idx="6083">
                  <c:v>1702</c:v>
                </c:pt>
                <c:pt idx="6084">
                  <c:v>1702</c:v>
                </c:pt>
                <c:pt idx="6085">
                  <c:v>1702</c:v>
                </c:pt>
                <c:pt idx="6086">
                  <c:v>1702</c:v>
                </c:pt>
                <c:pt idx="6087">
                  <c:v>1703</c:v>
                </c:pt>
                <c:pt idx="6088">
                  <c:v>1703</c:v>
                </c:pt>
                <c:pt idx="6089">
                  <c:v>1703</c:v>
                </c:pt>
                <c:pt idx="6090">
                  <c:v>1703</c:v>
                </c:pt>
                <c:pt idx="6091">
                  <c:v>1703</c:v>
                </c:pt>
                <c:pt idx="6092">
                  <c:v>1703</c:v>
                </c:pt>
                <c:pt idx="6093">
                  <c:v>1703</c:v>
                </c:pt>
                <c:pt idx="6094">
                  <c:v>1703</c:v>
                </c:pt>
                <c:pt idx="6095">
                  <c:v>1703</c:v>
                </c:pt>
                <c:pt idx="6096">
                  <c:v>1704</c:v>
                </c:pt>
                <c:pt idx="6097">
                  <c:v>1704</c:v>
                </c:pt>
                <c:pt idx="6098">
                  <c:v>1704</c:v>
                </c:pt>
                <c:pt idx="6099">
                  <c:v>1704</c:v>
                </c:pt>
                <c:pt idx="6100">
                  <c:v>1704</c:v>
                </c:pt>
                <c:pt idx="6101">
                  <c:v>1705</c:v>
                </c:pt>
                <c:pt idx="6102">
                  <c:v>1706</c:v>
                </c:pt>
                <c:pt idx="6103">
                  <c:v>1706</c:v>
                </c:pt>
                <c:pt idx="6104">
                  <c:v>1706</c:v>
                </c:pt>
                <c:pt idx="6105">
                  <c:v>1706</c:v>
                </c:pt>
                <c:pt idx="6106">
                  <c:v>1706</c:v>
                </c:pt>
                <c:pt idx="6107">
                  <c:v>1706</c:v>
                </c:pt>
                <c:pt idx="6108">
                  <c:v>1707</c:v>
                </c:pt>
                <c:pt idx="6109">
                  <c:v>1707</c:v>
                </c:pt>
                <c:pt idx="6110">
                  <c:v>1708</c:v>
                </c:pt>
                <c:pt idx="6111">
                  <c:v>1708</c:v>
                </c:pt>
                <c:pt idx="6112">
                  <c:v>1708</c:v>
                </c:pt>
                <c:pt idx="6113">
                  <c:v>1708</c:v>
                </c:pt>
                <c:pt idx="6114">
                  <c:v>1708</c:v>
                </c:pt>
                <c:pt idx="6115">
                  <c:v>1709</c:v>
                </c:pt>
                <c:pt idx="6116">
                  <c:v>1709</c:v>
                </c:pt>
                <c:pt idx="6117">
                  <c:v>1709</c:v>
                </c:pt>
                <c:pt idx="6118">
                  <c:v>1710</c:v>
                </c:pt>
                <c:pt idx="6119">
                  <c:v>1711</c:v>
                </c:pt>
                <c:pt idx="6120">
                  <c:v>1711</c:v>
                </c:pt>
                <c:pt idx="6121">
                  <c:v>1711</c:v>
                </c:pt>
                <c:pt idx="6122">
                  <c:v>1711</c:v>
                </c:pt>
                <c:pt idx="6123">
                  <c:v>1711</c:v>
                </c:pt>
                <c:pt idx="6124">
                  <c:v>1712</c:v>
                </c:pt>
                <c:pt idx="6125">
                  <c:v>1713</c:v>
                </c:pt>
                <c:pt idx="6126">
                  <c:v>1713</c:v>
                </c:pt>
                <c:pt idx="6127">
                  <c:v>1713</c:v>
                </c:pt>
                <c:pt idx="6128">
                  <c:v>1714</c:v>
                </c:pt>
                <c:pt idx="6129">
                  <c:v>1714</c:v>
                </c:pt>
                <c:pt idx="6130">
                  <c:v>1714</c:v>
                </c:pt>
                <c:pt idx="6131">
                  <c:v>1714</c:v>
                </c:pt>
                <c:pt idx="6132">
                  <c:v>1714</c:v>
                </c:pt>
                <c:pt idx="6133">
                  <c:v>1715</c:v>
                </c:pt>
                <c:pt idx="6134">
                  <c:v>1715</c:v>
                </c:pt>
                <c:pt idx="6135">
                  <c:v>1715</c:v>
                </c:pt>
                <c:pt idx="6136">
                  <c:v>1715</c:v>
                </c:pt>
                <c:pt idx="6137">
                  <c:v>1715</c:v>
                </c:pt>
                <c:pt idx="6138">
                  <c:v>1715</c:v>
                </c:pt>
                <c:pt idx="6139">
                  <c:v>1715</c:v>
                </c:pt>
                <c:pt idx="6140">
                  <c:v>1715</c:v>
                </c:pt>
                <c:pt idx="6141">
                  <c:v>1715</c:v>
                </c:pt>
                <c:pt idx="6142">
                  <c:v>1715</c:v>
                </c:pt>
                <c:pt idx="6143">
                  <c:v>1715</c:v>
                </c:pt>
                <c:pt idx="6144">
                  <c:v>1715</c:v>
                </c:pt>
                <c:pt idx="6145">
                  <c:v>1716</c:v>
                </c:pt>
                <c:pt idx="6146">
                  <c:v>1716</c:v>
                </c:pt>
                <c:pt idx="6147">
                  <c:v>1716</c:v>
                </c:pt>
                <c:pt idx="6148">
                  <c:v>1716</c:v>
                </c:pt>
                <c:pt idx="6149">
                  <c:v>1716</c:v>
                </c:pt>
                <c:pt idx="6150">
                  <c:v>1716</c:v>
                </c:pt>
                <c:pt idx="6151">
                  <c:v>1717</c:v>
                </c:pt>
                <c:pt idx="6152">
                  <c:v>1717</c:v>
                </c:pt>
                <c:pt idx="6153">
                  <c:v>1717</c:v>
                </c:pt>
                <c:pt idx="6154">
                  <c:v>1718</c:v>
                </c:pt>
                <c:pt idx="6155">
                  <c:v>1718</c:v>
                </c:pt>
                <c:pt idx="6156">
                  <c:v>1718</c:v>
                </c:pt>
                <c:pt idx="6157">
                  <c:v>1719</c:v>
                </c:pt>
                <c:pt idx="6158">
                  <c:v>1719</c:v>
                </c:pt>
                <c:pt idx="6159">
                  <c:v>1720</c:v>
                </c:pt>
                <c:pt idx="6160">
                  <c:v>1720</c:v>
                </c:pt>
                <c:pt idx="6161">
                  <c:v>1721</c:v>
                </c:pt>
                <c:pt idx="6162">
                  <c:v>1722</c:v>
                </c:pt>
                <c:pt idx="6163">
                  <c:v>1723</c:v>
                </c:pt>
                <c:pt idx="6164">
                  <c:v>1724</c:v>
                </c:pt>
                <c:pt idx="6165">
                  <c:v>1725</c:v>
                </c:pt>
                <c:pt idx="6166">
                  <c:v>1726</c:v>
                </c:pt>
                <c:pt idx="6167">
                  <c:v>1727</c:v>
                </c:pt>
                <c:pt idx="6168">
                  <c:v>1728</c:v>
                </c:pt>
                <c:pt idx="6169">
                  <c:v>1729</c:v>
                </c:pt>
                <c:pt idx="6170">
                  <c:v>1730</c:v>
                </c:pt>
                <c:pt idx="6171">
                  <c:v>1731</c:v>
                </c:pt>
                <c:pt idx="6172">
                  <c:v>1732</c:v>
                </c:pt>
                <c:pt idx="6173">
                  <c:v>1733</c:v>
                </c:pt>
                <c:pt idx="6174">
                  <c:v>1733</c:v>
                </c:pt>
                <c:pt idx="6175">
                  <c:v>1733</c:v>
                </c:pt>
                <c:pt idx="6176">
                  <c:v>1734</c:v>
                </c:pt>
                <c:pt idx="6177">
                  <c:v>1735</c:v>
                </c:pt>
                <c:pt idx="6178">
                  <c:v>1736</c:v>
                </c:pt>
                <c:pt idx="6179">
                  <c:v>1737</c:v>
                </c:pt>
                <c:pt idx="6180">
                  <c:v>1738</c:v>
                </c:pt>
                <c:pt idx="6181">
                  <c:v>1739</c:v>
                </c:pt>
                <c:pt idx="6182">
                  <c:v>1740</c:v>
                </c:pt>
                <c:pt idx="6183">
                  <c:v>1741</c:v>
                </c:pt>
                <c:pt idx="6184">
                  <c:v>1741</c:v>
                </c:pt>
                <c:pt idx="6185">
                  <c:v>1742</c:v>
                </c:pt>
                <c:pt idx="6186">
                  <c:v>1743</c:v>
                </c:pt>
                <c:pt idx="6187">
                  <c:v>1743</c:v>
                </c:pt>
                <c:pt idx="6188">
                  <c:v>1743</c:v>
                </c:pt>
                <c:pt idx="6189">
                  <c:v>1743</c:v>
                </c:pt>
                <c:pt idx="6190">
                  <c:v>1744</c:v>
                </c:pt>
                <c:pt idx="6191">
                  <c:v>1745</c:v>
                </c:pt>
                <c:pt idx="6192">
                  <c:v>1746</c:v>
                </c:pt>
                <c:pt idx="6193">
                  <c:v>1747</c:v>
                </c:pt>
                <c:pt idx="6194">
                  <c:v>1747</c:v>
                </c:pt>
                <c:pt idx="6195">
                  <c:v>1748</c:v>
                </c:pt>
                <c:pt idx="6196">
                  <c:v>1748</c:v>
                </c:pt>
                <c:pt idx="6197">
                  <c:v>1748</c:v>
                </c:pt>
                <c:pt idx="6198">
                  <c:v>1748</c:v>
                </c:pt>
                <c:pt idx="6199">
                  <c:v>1749</c:v>
                </c:pt>
                <c:pt idx="6200">
                  <c:v>1750</c:v>
                </c:pt>
                <c:pt idx="6201">
                  <c:v>1751</c:v>
                </c:pt>
                <c:pt idx="6202">
                  <c:v>1752</c:v>
                </c:pt>
                <c:pt idx="6203">
                  <c:v>1752</c:v>
                </c:pt>
                <c:pt idx="6204">
                  <c:v>1753</c:v>
                </c:pt>
                <c:pt idx="6205">
                  <c:v>1753</c:v>
                </c:pt>
                <c:pt idx="6206">
                  <c:v>1753</c:v>
                </c:pt>
                <c:pt idx="6207">
                  <c:v>1754</c:v>
                </c:pt>
                <c:pt idx="6208">
                  <c:v>1754</c:v>
                </c:pt>
                <c:pt idx="6209">
                  <c:v>1755</c:v>
                </c:pt>
                <c:pt idx="6210">
                  <c:v>1755</c:v>
                </c:pt>
                <c:pt idx="6211">
                  <c:v>1755</c:v>
                </c:pt>
                <c:pt idx="6212">
                  <c:v>1755</c:v>
                </c:pt>
                <c:pt idx="6213">
                  <c:v>1756</c:v>
                </c:pt>
                <c:pt idx="6214">
                  <c:v>1756</c:v>
                </c:pt>
                <c:pt idx="6215">
                  <c:v>1756</c:v>
                </c:pt>
                <c:pt idx="6216">
                  <c:v>1756</c:v>
                </c:pt>
                <c:pt idx="6217">
                  <c:v>1756</c:v>
                </c:pt>
                <c:pt idx="6218">
                  <c:v>1756</c:v>
                </c:pt>
                <c:pt idx="6219">
                  <c:v>1756</c:v>
                </c:pt>
                <c:pt idx="6220">
                  <c:v>1757</c:v>
                </c:pt>
                <c:pt idx="6221">
                  <c:v>1757</c:v>
                </c:pt>
                <c:pt idx="6222">
                  <c:v>1757</c:v>
                </c:pt>
                <c:pt idx="6223">
                  <c:v>1757</c:v>
                </c:pt>
                <c:pt idx="6224">
                  <c:v>1757</c:v>
                </c:pt>
                <c:pt idx="6225">
                  <c:v>1757</c:v>
                </c:pt>
                <c:pt idx="6226">
                  <c:v>1757</c:v>
                </c:pt>
                <c:pt idx="6227">
                  <c:v>1758</c:v>
                </c:pt>
                <c:pt idx="6228">
                  <c:v>1758</c:v>
                </c:pt>
                <c:pt idx="6229">
                  <c:v>1758</c:v>
                </c:pt>
                <c:pt idx="6230">
                  <c:v>1758</c:v>
                </c:pt>
                <c:pt idx="6231">
                  <c:v>1758</c:v>
                </c:pt>
                <c:pt idx="6232">
                  <c:v>1759</c:v>
                </c:pt>
                <c:pt idx="6233">
                  <c:v>1760</c:v>
                </c:pt>
                <c:pt idx="6234">
                  <c:v>1760</c:v>
                </c:pt>
                <c:pt idx="6235">
                  <c:v>1760</c:v>
                </c:pt>
                <c:pt idx="6236">
                  <c:v>1761</c:v>
                </c:pt>
                <c:pt idx="6237">
                  <c:v>1761</c:v>
                </c:pt>
                <c:pt idx="6238">
                  <c:v>1762</c:v>
                </c:pt>
                <c:pt idx="6239">
                  <c:v>1763</c:v>
                </c:pt>
                <c:pt idx="6240">
                  <c:v>1763</c:v>
                </c:pt>
                <c:pt idx="6241">
                  <c:v>1763</c:v>
                </c:pt>
                <c:pt idx="6242">
                  <c:v>1763</c:v>
                </c:pt>
                <c:pt idx="6243">
                  <c:v>1763</c:v>
                </c:pt>
                <c:pt idx="6244">
                  <c:v>1763</c:v>
                </c:pt>
                <c:pt idx="6245">
                  <c:v>1763</c:v>
                </c:pt>
                <c:pt idx="6246">
                  <c:v>1763</c:v>
                </c:pt>
                <c:pt idx="6247">
                  <c:v>1763</c:v>
                </c:pt>
                <c:pt idx="6248">
                  <c:v>1764</c:v>
                </c:pt>
                <c:pt idx="6249">
                  <c:v>1764</c:v>
                </c:pt>
                <c:pt idx="6250">
                  <c:v>1764</c:v>
                </c:pt>
                <c:pt idx="6251">
                  <c:v>1764</c:v>
                </c:pt>
                <c:pt idx="6252">
                  <c:v>1764</c:v>
                </c:pt>
                <c:pt idx="6253">
                  <c:v>1765</c:v>
                </c:pt>
                <c:pt idx="6254">
                  <c:v>1765</c:v>
                </c:pt>
                <c:pt idx="6255">
                  <c:v>1765</c:v>
                </c:pt>
                <c:pt idx="6256">
                  <c:v>1766</c:v>
                </c:pt>
                <c:pt idx="6257">
                  <c:v>1766</c:v>
                </c:pt>
                <c:pt idx="6258">
                  <c:v>1766</c:v>
                </c:pt>
                <c:pt idx="6259">
                  <c:v>1767</c:v>
                </c:pt>
                <c:pt idx="6260">
                  <c:v>1768</c:v>
                </c:pt>
                <c:pt idx="6261">
                  <c:v>1769</c:v>
                </c:pt>
                <c:pt idx="6262">
                  <c:v>1769</c:v>
                </c:pt>
                <c:pt idx="6263">
                  <c:v>1769</c:v>
                </c:pt>
                <c:pt idx="6264">
                  <c:v>1769</c:v>
                </c:pt>
                <c:pt idx="6265">
                  <c:v>1769</c:v>
                </c:pt>
                <c:pt idx="6266">
                  <c:v>1770</c:v>
                </c:pt>
                <c:pt idx="6267">
                  <c:v>1771</c:v>
                </c:pt>
                <c:pt idx="6268">
                  <c:v>1772</c:v>
                </c:pt>
                <c:pt idx="6269">
                  <c:v>1772</c:v>
                </c:pt>
                <c:pt idx="6270">
                  <c:v>1772</c:v>
                </c:pt>
                <c:pt idx="6271">
                  <c:v>1773</c:v>
                </c:pt>
                <c:pt idx="6272">
                  <c:v>1773</c:v>
                </c:pt>
                <c:pt idx="6273">
                  <c:v>1773</c:v>
                </c:pt>
                <c:pt idx="6274">
                  <c:v>1773</c:v>
                </c:pt>
                <c:pt idx="6275">
                  <c:v>1774</c:v>
                </c:pt>
                <c:pt idx="6276">
                  <c:v>1774</c:v>
                </c:pt>
                <c:pt idx="6277">
                  <c:v>1774</c:v>
                </c:pt>
                <c:pt idx="6278">
                  <c:v>1774</c:v>
                </c:pt>
                <c:pt idx="6279">
                  <c:v>1774</c:v>
                </c:pt>
                <c:pt idx="6280">
                  <c:v>1774</c:v>
                </c:pt>
                <c:pt idx="6281">
                  <c:v>1774</c:v>
                </c:pt>
                <c:pt idx="6282">
                  <c:v>1774</c:v>
                </c:pt>
                <c:pt idx="6283">
                  <c:v>1775</c:v>
                </c:pt>
                <c:pt idx="6284">
                  <c:v>1775</c:v>
                </c:pt>
                <c:pt idx="6285">
                  <c:v>1775</c:v>
                </c:pt>
                <c:pt idx="6286">
                  <c:v>1775</c:v>
                </c:pt>
                <c:pt idx="6287">
                  <c:v>1775</c:v>
                </c:pt>
                <c:pt idx="6288">
                  <c:v>1775</c:v>
                </c:pt>
                <c:pt idx="6289">
                  <c:v>1776</c:v>
                </c:pt>
                <c:pt idx="6290">
                  <c:v>1776</c:v>
                </c:pt>
                <c:pt idx="6291">
                  <c:v>1777</c:v>
                </c:pt>
                <c:pt idx="6292">
                  <c:v>1777</c:v>
                </c:pt>
                <c:pt idx="6293">
                  <c:v>1777</c:v>
                </c:pt>
                <c:pt idx="6294">
                  <c:v>1778</c:v>
                </c:pt>
                <c:pt idx="6295">
                  <c:v>1778</c:v>
                </c:pt>
                <c:pt idx="6296">
                  <c:v>1778</c:v>
                </c:pt>
                <c:pt idx="6297">
                  <c:v>1778</c:v>
                </c:pt>
                <c:pt idx="6298">
                  <c:v>1778</c:v>
                </c:pt>
                <c:pt idx="6299">
                  <c:v>1779</c:v>
                </c:pt>
                <c:pt idx="6300">
                  <c:v>1779</c:v>
                </c:pt>
                <c:pt idx="6301">
                  <c:v>1779</c:v>
                </c:pt>
                <c:pt idx="6302">
                  <c:v>1779</c:v>
                </c:pt>
                <c:pt idx="6303">
                  <c:v>1779</c:v>
                </c:pt>
                <c:pt idx="6304">
                  <c:v>1779</c:v>
                </c:pt>
                <c:pt idx="6305">
                  <c:v>1779</c:v>
                </c:pt>
                <c:pt idx="6306">
                  <c:v>1779</c:v>
                </c:pt>
                <c:pt idx="6307">
                  <c:v>1780</c:v>
                </c:pt>
                <c:pt idx="6308">
                  <c:v>1781</c:v>
                </c:pt>
                <c:pt idx="6309">
                  <c:v>1782</c:v>
                </c:pt>
                <c:pt idx="6310">
                  <c:v>1782</c:v>
                </c:pt>
                <c:pt idx="6311">
                  <c:v>1782</c:v>
                </c:pt>
                <c:pt idx="6312">
                  <c:v>1783</c:v>
                </c:pt>
                <c:pt idx="6313">
                  <c:v>1783</c:v>
                </c:pt>
                <c:pt idx="6314">
                  <c:v>1783</c:v>
                </c:pt>
                <c:pt idx="6315">
                  <c:v>1783</c:v>
                </c:pt>
                <c:pt idx="6316">
                  <c:v>1783</c:v>
                </c:pt>
                <c:pt idx="6317">
                  <c:v>1784</c:v>
                </c:pt>
                <c:pt idx="6318">
                  <c:v>1784</c:v>
                </c:pt>
                <c:pt idx="6319">
                  <c:v>1784</c:v>
                </c:pt>
                <c:pt idx="6320">
                  <c:v>1784</c:v>
                </c:pt>
                <c:pt idx="6321">
                  <c:v>1784</c:v>
                </c:pt>
                <c:pt idx="6322">
                  <c:v>1784</c:v>
                </c:pt>
                <c:pt idx="6323">
                  <c:v>1784</c:v>
                </c:pt>
                <c:pt idx="6324">
                  <c:v>1784</c:v>
                </c:pt>
                <c:pt idx="6325">
                  <c:v>1784</c:v>
                </c:pt>
                <c:pt idx="6326">
                  <c:v>1785</c:v>
                </c:pt>
                <c:pt idx="6327">
                  <c:v>1785</c:v>
                </c:pt>
                <c:pt idx="6328">
                  <c:v>1786</c:v>
                </c:pt>
                <c:pt idx="6329">
                  <c:v>1786</c:v>
                </c:pt>
                <c:pt idx="6330">
                  <c:v>1786</c:v>
                </c:pt>
                <c:pt idx="6331">
                  <c:v>1787</c:v>
                </c:pt>
                <c:pt idx="6332">
                  <c:v>1788</c:v>
                </c:pt>
                <c:pt idx="6333">
                  <c:v>1789</c:v>
                </c:pt>
                <c:pt idx="6334">
                  <c:v>1790</c:v>
                </c:pt>
                <c:pt idx="6335">
                  <c:v>1791</c:v>
                </c:pt>
                <c:pt idx="6336">
                  <c:v>1792</c:v>
                </c:pt>
                <c:pt idx="6337">
                  <c:v>1792</c:v>
                </c:pt>
                <c:pt idx="6338">
                  <c:v>1793</c:v>
                </c:pt>
                <c:pt idx="6339">
                  <c:v>1794</c:v>
                </c:pt>
                <c:pt idx="6340">
                  <c:v>1795</c:v>
                </c:pt>
                <c:pt idx="6341">
                  <c:v>1795</c:v>
                </c:pt>
                <c:pt idx="6342">
                  <c:v>1796</c:v>
                </c:pt>
                <c:pt idx="6343">
                  <c:v>1796</c:v>
                </c:pt>
                <c:pt idx="6344">
                  <c:v>1796</c:v>
                </c:pt>
                <c:pt idx="6345">
                  <c:v>1796</c:v>
                </c:pt>
                <c:pt idx="6346">
                  <c:v>1797</c:v>
                </c:pt>
                <c:pt idx="6347">
                  <c:v>1798</c:v>
                </c:pt>
                <c:pt idx="6348">
                  <c:v>1799</c:v>
                </c:pt>
                <c:pt idx="6349">
                  <c:v>1800</c:v>
                </c:pt>
                <c:pt idx="6350">
                  <c:v>1800</c:v>
                </c:pt>
                <c:pt idx="6351">
                  <c:v>1801</c:v>
                </c:pt>
                <c:pt idx="6352">
                  <c:v>1802</c:v>
                </c:pt>
                <c:pt idx="6353">
                  <c:v>1802</c:v>
                </c:pt>
                <c:pt idx="6354">
                  <c:v>1802</c:v>
                </c:pt>
                <c:pt idx="6355">
                  <c:v>1802</c:v>
                </c:pt>
                <c:pt idx="6356">
                  <c:v>1803</c:v>
                </c:pt>
                <c:pt idx="6357">
                  <c:v>1803</c:v>
                </c:pt>
                <c:pt idx="6358">
                  <c:v>1803</c:v>
                </c:pt>
                <c:pt idx="6359">
                  <c:v>1803</c:v>
                </c:pt>
                <c:pt idx="6360">
                  <c:v>1803</c:v>
                </c:pt>
                <c:pt idx="6361">
                  <c:v>1803</c:v>
                </c:pt>
                <c:pt idx="6362">
                  <c:v>1803</c:v>
                </c:pt>
                <c:pt idx="6363">
                  <c:v>1803</c:v>
                </c:pt>
                <c:pt idx="6364">
                  <c:v>1803</c:v>
                </c:pt>
                <c:pt idx="6365">
                  <c:v>1803</c:v>
                </c:pt>
                <c:pt idx="6366">
                  <c:v>1803</c:v>
                </c:pt>
                <c:pt idx="6367">
                  <c:v>1803</c:v>
                </c:pt>
                <c:pt idx="6368">
                  <c:v>1803</c:v>
                </c:pt>
                <c:pt idx="6369">
                  <c:v>1803</c:v>
                </c:pt>
                <c:pt idx="6370">
                  <c:v>1803</c:v>
                </c:pt>
                <c:pt idx="6371">
                  <c:v>1804</c:v>
                </c:pt>
                <c:pt idx="6372">
                  <c:v>1804</c:v>
                </c:pt>
                <c:pt idx="6373">
                  <c:v>1804</c:v>
                </c:pt>
                <c:pt idx="6374">
                  <c:v>1804</c:v>
                </c:pt>
                <c:pt idx="6375">
                  <c:v>1805</c:v>
                </c:pt>
                <c:pt idx="6376">
                  <c:v>1805</c:v>
                </c:pt>
                <c:pt idx="6377">
                  <c:v>1805</c:v>
                </c:pt>
                <c:pt idx="6378">
                  <c:v>1805</c:v>
                </c:pt>
                <c:pt idx="6379">
                  <c:v>1805</c:v>
                </c:pt>
                <c:pt idx="6380">
                  <c:v>1805</c:v>
                </c:pt>
                <c:pt idx="6381">
                  <c:v>1805</c:v>
                </c:pt>
                <c:pt idx="6382">
                  <c:v>1805</c:v>
                </c:pt>
                <c:pt idx="6383">
                  <c:v>1805</c:v>
                </c:pt>
                <c:pt idx="6384">
                  <c:v>1805</c:v>
                </c:pt>
                <c:pt idx="6385">
                  <c:v>1805</c:v>
                </c:pt>
                <c:pt idx="6386">
                  <c:v>1805</c:v>
                </c:pt>
                <c:pt idx="6387">
                  <c:v>1805</c:v>
                </c:pt>
                <c:pt idx="6388">
                  <c:v>1805</c:v>
                </c:pt>
                <c:pt idx="6389">
                  <c:v>1805</c:v>
                </c:pt>
                <c:pt idx="6390">
                  <c:v>1805</c:v>
                </c:pt>
                <c:pt idx="6391">
                  <c:v>1805</c:v>
                </c:pt>
                <c:pt idx="6392">
                  <c:v>1805</c:v>
                </c:pt>
                <c:pt idx="6393">
                  <c:v>1805</c:v>
                </c:pt>
                <c:pt idx="6394">
                  <c:v>1805</c:v>
                </c:pt>
                <c:pt idx="6395">
                  <c:v>1805</c:v>
                </c:pt>
                <c:pt idx="6396">
                  <c:v>1805</c:v>
                </c:pt>
                <c:pt idx="6397">
                  <c:v>1806</c:v>
                </c:pt>
                <c:pt idx="6398">
                  <c:v>1806</c:v>
                </c:pt>
                <c:pt idx="6399">
                  <c:v>1806</c:v>
                </c:pt>
                <c:pt idx="6400">
                  <c:v>1807</c:v>
                </c:pt>
                <c:pt idx="6401">
                  <c:v>1808</c:v>
                </c:pt>
                <c:pt idx="6402">
                  <c:v>1809</c:v>
                </c:pt>
                <c:pt idx="6403">
                  <c:v>1809</c:v>
                </c:pt>
                <c:pt idx="6404">
                  <c:v>1809</c:v>
                </c:pt>
                <c:pt idx="6405">
                  <c:v>1810</c:v>
                </c:pt>
                <c:pt idx="6406">
                  <c:v>1811</c:v>
                </c:pt>
                <c:pt idx="6407">
                  <c:v>1811</c:v>
                </c:pt>
                <c:pt idx="6408">
                  <c:v>1811</c:v>
                </c:pt>
                <c:pt idx="6409">
                  <c:v>1812</c:v>
                </c:pt>
                <c:pt idx="6410">
                  <c:v>1812</c:v>
                </c:pt>
                <c:pt idx="6411">
                  <c:v>1812</c:v>
                </c:pt>
                <c:pt idx="6412">
                  <c:v>1813</c:v>
                </c:pt>
                <c:pt idx="6413">
                  <c:v>1813</c:v>
                </c:pt>
                <c:pt idx="6414">
                  <c:v>1813</c:v>
                </c:pt>
                <c:pt idx="6415">
                  <c:v>1813</c:v>
                </c:pt>
                <c:pt idx="6416">
                  <c:v>1814</c:v>
                </c:pt>
                <c:pt idx="6417">
                  <c:v>1815</c:v>
                </c:pt>
                <c:pt idx="6418">
                  <c:v>1815</c:v>
                </c:pt>
                <c:pt idx="6419">
                  <c:v>1815</c:v>
                </c:pt>
                <c:pt idx="6420">
                  <c:v>1815</c:v>
                </c:pt>
                <c:pt idx="6421">
                  <c:v>1815</c:v>
                </c:pt>
                <c:pt idx="6422">
                  <c:v>1815</c:v>
                </c:pt>
                <c:pt idx="6423">
                  <c:v>1816</c:v>
                </c:pt>
                <c:pt idx="6424">
                  <c:v>1817</c:v>
                </c:pt>
                <c:pt idx="6425">
                  <c:v>1818</c:v>
                </c:pt>
                <c:pt idx="6426">
                  <c:v>1818</c:v>
                </c:pt>
                <c:pt idx="6427">
                  <c:v>1819</c:v>
                </c:pt>
                <c:pt idx="6428">
                  <c:v>1820</c:v>
                </c:pt>
                <c:pt idx="6429">
                  <c:v>1820</c:v>
                </c:pt>
                <c:pt idx="6430">
                  <c:v>1820</c:v>
                </c:pt>
                <c:pt idx="6431">
                  <c:v>1820</c:v>
                </c:pt>
                <c:pt idx="6432">
                  <c:v>1820</c:v>
                </c:pt>
                <c:pt idx="6433">
                  <c:v>1820</c:v>
                </c:pt>
                <c:pt idx="6434">
                  <c:v>1820</c:v>
                </c:pt>
                <c:pt idx="6435">
                  <c:v>1821</c:v>
                </c:pt>
                <c:pt idx="6436">
                  <c:v>1822</c:v>
                </c:pt>
                <c:pt idx="6437">
                  <c:v>1823</c:v>
                </c:pt>
                <c:pt idx="6438">
                  <c:v>1824</c:v>
                </c:pt>
                <c:pt idx="6439">
                  <c:v>1825</c:v>
                </c:pt>
                <c:pt idx="6440">
                  <c:v>1826</c:v>
                </c:pt>
                <c:pt idx="6441">
                  <c:v>1826</c:v>
                </c:pt>
                <c:pt idx="6442">
                  <c:v>1827</c:v>
                </c:pt>
                <c:pt idx="6443">
                  <c:v>1828</c:v>
                </c:pt>
                <c:pt idx="6444">
                  <c:v>1829</c:v>
                </c:pt>
                <c:pt idx="6445">
                  <c:v>1829</c:v>
                </c:pt>
                <c:pt idx="6446">
                  <c:v>1830</c:v>
                </c:pt>
                <c:pt idx="6447">
                  <c:v>1831</c:v>
                </c:pt>
                <c:pt idx="6448">
                  <c:v>1832</c:v>
                </c:pt>
                <c:pt idx="6449">
                  <c:v>1833</c:v>
                </c:pt>
                <c:pt idx="6450">
                  <c:v>1834</c:v>
                </c:pt>
                <c:pt idx="6451">
                  <c:v>1835</c:v>
                </c:pt>
                <c:pt idx="6452">
                  <c:v>1835</c:v>
                </c:pt>
                <c:pt idx="6453">
                  <c:v>1835</c:v>
                </c:pt>
                <c:pt idx="6454">
                  <c:v>1835</c:v>
                </c:pt>
                <c:pt idx="6455">
                  <c:v>1835</c:v>
                </c:pt>
                <c:pt idx="6456">
                  <c:v>1835</c:v>
                </c:pt>
                <c:pt idx="6457">
                  <c:v>1835</c:v>
                </c:pt>
                <c:pt idx="6458">
                  <c:v>1835</c:v>
                </c:pt>
                <c:pt idx="6459">
                  <c:v>1835</c:v>
                </c:pt>
                <c:pt idx="6460">
                  <c:v>1835</c:v>
                </c:pt>
                <c:pt idx="6461">
                  <c:v>1835</c:v>
                </c:pt>
                <c:pt idx="6462">
                  <c:v>1836</c:v>
                </c:pt>
                <c:pt idx="6463">
                  <c:v>1836</c:v>
                </c:pt>
                <c:pt idx="6464">
                  <c:v>1836</c:v>
                </c:pt>
                <c:pt idx="6465">
                  <c:v>1836</c:v>
                </c:pt>
                <c:pt idx="6466">
                  <c:v>1836</c:v>
                </c:pt>
                <c:pt idx="6467">
                  <c:v>1837</c:v>
                </c:pt>
                <c:pt idx="6468">
                  <c:v>1837</c:v>
                </c:pt>
                <c:pt idx="6469">
                  <c:v>1837</c:v>
                </c:pt>
                <c:pt idx="6470">
                  <c:v>1838</c:v>
                </c:pt>
                <c:pt idx="6471">
                  <c:v>1839</c:v>
                </c:pt>
                <c:pt idx="6472">
                  <c:v>1839</c:v>
                </c:pt>
                <c:pt idx="6473">
                  <c:v>1839</c:v>
                </c:pt>
                <c:pt idx="6474">
                  <c:v>1840</c:v>
                </c:pt>
                <c:pt idx="6475">
                  <c:v>1840</c:v>
                </c:pt>
                <c:pt idx="6476">
                  <c:v>1841</c:v>
                </c:pt>
                <c:pt idx="6477">
                  <c:v>1841</c:v>
                </c:pt>
                <c:pt idx="6478">
                  <c:v>1842</c:v>
                </c:pt>
                <c:pt idx="6479">
                  <c:v>1843</c:v>
                </c:pt>
                <c:pt idx="6480">
                  <c:v>1844</c:v>
                </c:pt>
                <c:pt idx="6481">
                  <c:v>1845</c:v>
                </c:pt>
                <c:pt idx="6482">
                  <c:v>1845</c:v>
                </c:pt>
                <c:pt idx="6483">
                  <c:v>1845</c:v>
                </c:pt>
                <c:pt idx="6484">
                  <c:v>1845</c:v>
                </c:pt>
                <c:pt idx="6485">
                  <c:v>1846</c:v>
                </c:pt>
                <c:pt idx="6486">
                  <c:v>1847</c:v>
                </c:pt>
                <c:pt idx="6487">
                  <c:v>1847</c:v>
                </c:pt>
                <c:pt idx="6488">
                  <c:v>1848</c:v>
                </c:pt>
                <c:pt idx="6489">
                  <c:v>1849</c:v>
                </c:pt>
                <c:pt idx="6490">
                  <c:v>1849</c:v>
                </c:pt>
                <c:pt idx="6491">
                  <c:v>1850</c:v>
                </c:pt>
                <c:pt idx="6492">
                  <c:v>1851</c:v>
                </c:pt>
                <c:pt idx="6493">
                  <c:v>1851</c:v>
                </c:pt>
                <c:pt idx="6494">
                  <c:v>1851</c:v>
                </c:pt>
                <c:pt idx="6495">
                  <c:v>1851</c:v>
                </c:pt>
                <c:pt idx="6496">
                  <c:v>1851</c:v>
                </c:pt>
                <c:pt idx="6497">
                  <c:v>1851</c:v>
                </c:pt>
                <c:pt idx="6498">
                  <c:v>1851</c:v>
                </c:pt>
                <c:pt idx="6499">
                  <c:v>1852</c:v>
                </c:pt>
                <c:pt idx="6500">
                  <c:v>1852</c:v>
                </c:pt>
                <c:pt idx="6501">
                  <c:v>1852</c:v>
                </c:pt>
                <c:pt idx="6502">
                  <c:v>1852</c:v>
                </c:pt>
                <c:pt idx="6503">
                  <c:v>1853</c:v>
                </c:pt>
                <c:pt idx="6504">
                  <c:v>1853</c:v>
                </c:pt>
                <c:pt idx="6505">
                  <c:v>1854</c:v>
                </c:pt>
                <c:pt idx="6506">
                  <c:v>1854</c:v>
                </c:pt>
                <c:pt idx="6507">
                  <c:v>1854</c:v>
                </c:pt>
                <c:pt idx="6508">
                  <c:v>1854</c:v>
                </c:pt>
                <c:pt idx="6509">
                  <c:v>1854</c:v>
                </c:pt>
                <c:pt idx="6510">
                  <c:v>1854</c:v>
                </c:pt>
                <c:pt idx="6511">
                  <c:v>1854</c:v>
                </c:pt>
                <c:pt idx="6512">
                  <c:v>1854</c:v>
                </c:pt>
                <c:pt idx="6513">
                  <c:v>1854</c:v>
                </c:pt>
                <c:pt idx="6514">
                  <c:v>1855</c:v>
                </c:pt>
                <c:pt idx="6515">
                  <c:v>1856</c:v>
                </c:pt>
                <c:pt idx="6516">
                  <c:v>1857</c:v>
                </c:pt>
                <c:pt idx="6517">
                  <c:v>1857</c:v>
                </c:pt>
                <c:pt idx="6518">
                  <c:v>1857</c:v>
                </c:pt>
                <c:pt idx="6519">
                  <c:v>1857</c:v>
                </c:pt>
                <c:pt idx="6520">
                  <c:v>1858</c:v>
                </c:pt>
                <c:pt idx="6521">
                  <c:v>1858</c:v>
                </c:pt>
                <c:pt idx="6522">
                  <c:v>1858</c:v>
                </c:pt>
                <c:pt idx="6523">
                  <c:v>1859</c:v>
                </c:pt>
                <c:pt idx="6524">
                  <c:v>1860</c:v>
                </c:pt>
                <c:pt idx="6525">
                  <c:v>1861</c:v>
                </c:pt>
                <c:pt idx="6526">
                  <c:v>1861</c:v>
                </c:pt>
                <c:pt idx="6527">
                  <c:v>1862</c:v>
                </c:pt>
                <c:pt idx="6528">
                  <c:v>1862</c:v>
                </c:pt>
                <c:pt idx="6529">
                  <c:v>1863</c:v>
                </c:pt>
                <c:pt idx="6530">
                  <c:v>1863</c:v>
                </c:pt>
                <c:pt idx="6531">
                  <c:v>1864</c:v>
                </c:pt>
                <c:pt idx="6532">
                  <c:v>1864</c:v>
                </c:pt>
                <c:pt idx="6533">
                  <c:v>1864</c:v>
                </c:pt>
                <c:pt idx="6534">
                  <c:v>1865</c:v>
                </c:pt>
                <c:pt idx="6535">
                  <c:v>1865</c:v>
                </c:pt>
                <c:pt idx="6536">
                  <c:v>1865</c:v>
                </c:pt>
                <c:pt idx="6537">
                  <c:v>1865</c:v>
                </c:pt>
                <c:pt idx="6538">
                  <c:v>1865</c:v>
                </c:pt>
                <c:pt idx="6539">
                  <c:v>1865</c:v>
                </c:pt>
                <c:pt idx="6540">
                  <c:v>1865</c:v>
                </c:pt>
                <c:pt idx="6541">
                  <c:v>1865</c:v>
                </c:pt>
                <c:pt idx="6542">
                  <c:v>1865</c:v>
                </c:pt>
                <c:pt idx="6543">
                  <c:v>1865</c:v>
                </c:pt>
                <c:pt idx="6544">
                  <c:v>1865</c:v>
                </c:pt>
                <c:pt idx="6545">
                  <c:v>1865</c:v>
                </c:pt>
                <c:pt idx="6546">
                  <c:v>1865</c:v>
                </c:pt>
                <c:pt idx="6547">
                  <c:v>1865</c:v>
                </c:pt>
                <c:pt idx="6548">
                  <c:v>1866</c:v>
                </c:pt>
                <c:pt idx="6549">
                  <c:v>1866</c:v>
                </c:pt>
                <c:pt idx="6550">
                  <c:v>1866</c:v>
                </c:pt>
                <c:pt idx="6551">
                  <c:v>1867</c:v>
                </c:pt>
                <c:pt idx="6552">
                  <c:v>1867</c:v>
                </c:pt>
                <c:pt idx="6553">
                  <c:v>1867</c:v>
                </c:pt>
                <c:pt idx="6554">
                  <c:v>1867</c:v>
                </c:pt>
                <c:pt idx="6555">
                  <c:v>1867</c:v>
                </c:pt>
                <c:pt idx="6556">
                  <c:v>1867</c:v>
                </c:pt>
                <c:pt idx="6557">
                  <c:v>1867</c:v>
                </c:pt>
                <c:pt idx="6558">
                  <c:v>1867</c:v>
                </c:pt>
                <c:pt idx="6559">
                  <c:v>1867</c:v>
                </c:pt>
                <c:pt idx="6560">
                  <c:v>1867</c:v>
                </c:pt>
                <c:pt idx="6561">
                  <c:v>1868</c:v>
                </c:pt>
                <c:pt idx="6562">
                  <c:v>1868</c:v>
                </c:pt>
                <c:pt idx="6563">
                  <c:v>1868</c:v>
                </c:pt>
                <c:pt idx="6564">
                  <c:v>1868</c:v>
                </c:pt>
                <c:pt idx="6565">
                  <c:v>1868</c:v>
                </c:pt>
                <c:pt idx="6566">
                  <c:v>1869</c:v>
                </c:pt>
                <c:pt idx="6567">
                  <c:v>1869</c:v>
                </c:pt>
                <c:pt idx="6568">
                  <c:v>1869</c:v>
                </c:pt>
                <c:pt idx="6569">
                  <c:v>1870</c:v>
                </c:pt>
                <c:pt idx="6570">
                  <c:v>1870</c:v>
                </c:pt>
                <c:pt idx="6571">
                  <c:v>1870</c:v>
                </c:pt>
                <c:pt idx="6572">
                  <c:v>1870</c:v>
                </c:pt>
                <c:pt idx="6573">
                  <c:v>1870</c:v>
                </c:pt>
                <c:pt idx="6574">
                  <c:v>1870</c:v>
                </c:pt>
                <c:pt idx="6575">
                  <c:v>1870</c:v>
                </c:pt>
                <c:pt idx="6576">
                  <c:v>1870</c:v>
                </c:pt>
                <c:pt idx="6577">
                  <c:v>1871</c:v>
                </c:pt>
                <c:pt idx="6578">
                  <c:v>1871</c:v>
                </c:pt>
                <c:pt idx="6579">
                  <c:v>1871</c:v>
                </c:pt>
                <c:pt idx="6580">
                  <c:v>1871</c:v>
                </c:pt>
                <c:pt idx="6581">
                  <c:v>1871</c:v>
                </c:pt>
                <c:pt idx="6582">
                  <c:v>1871</c:v>
                </c:pt>
                <c:pt idx="6583">
                  <c:v>1871</c:v>
                </c:pt>
                <c:pt idx="6584">
                  <c:v>1871</c:v>
                </c:pt>
                <c:pt idx="6585">
                  <c:v>1871</c:v>
                </c:pt>
                <c:pt idx="6586">
                  <c:v>1872</c:v>
                </c:pt>
                <c:pt idx="6587">
                  <c:v>1872</c:v>
                </c:pt>
                <c:pt idx="6588">
                  <c:v>1872</c:v>
                </c:pt>
                <c:pt idx="6589">
                  <c:v>1872</c:v>
                </c:pt>
                <c:pt idx="6590">
                  <c:v>1872</c:v>
                </c:pt>
                <c:pt idx="6591">
                  <c:v>1872</c:v>
                </c:pt>
                <c:pt idx="6592">
                  <c:v>1872</c:v>
                </c:pt>
                <c:pt idx="6593">
                  <c:v>1872</c:v>
                </c:pt>
                <c:pt idx="6594">
                  <c:v>1872</c:v>
                </c:pt>
                <c:pt idx="6595">
                  <c:v>1872</c:v>
                </c:pt>
                <c:pt idx="6596">
                  <c:v>1872</c:v>
                </c:pt>
                <c:pt idx="6597">
                  <c:v>1872</c:v>
                </c:pt>
                <c:pt idx="6598">
                  <c:v>1873</c:v>
                </c:pt>
                <c:pt idx="6599">
                  <c:v>1873</c:v>
                </c:pt>
                <c:pt idx="6600">
                  <c:v>1873</c:v>
                </c:pt>
                <c:pt idx="6601">
                  <c:v>1873</c:v>
                </c:pt>
                <c:pt idx="6602">
                  <c:v>1873</c:v>
                </c:pt>
                <c:pt idx="6603">
                  <c:v>1873</c:v>
                </c:pt>
                <c:pt idx="6604">
                  <c:v>1873</c:v>
                </c:pt>
                <c:pt idx="6605">
                  <c:v>1874</c:v>
                </c:pt>
                <c:pt idx="6606">
                  <c:v>1874</c:v>
                </c:pt>
                <c:pt idx="6607">
                  <c:v>1874</c:v>
                </c:pt>
                <c:pt idx="6608">
                  <c:v>1874</c:v>
                </c:pt>
                <c:pt idx="6609">
                  <c:v>1874</c:v>
                </c:pt>
                <c:pt idx="6610">
                  <c:v>1874</c:v>
                </c:pt>
                <c:pt idx="6611">
                  <c:v>1875</c:v>
                </c:pt>
                <c:pt idx="6612">
                  <c:v>1875</c:v>
                </c:pt>
                <c:pt idx="6613">
                  <c:v>1876</c:v>
                </c:pt>
                <c:pt idx="6614">
                  <c:v>1877</c:v>
                </c:pt>
                <c:pt idx="6615">
                  <c:v>1878</c:v>
                </c:pt>
                <c:pt idx="6616">
                  <c:v>1878</c:v>
                </c:pt>
                <c:pt idx="6617">
                  <c:v>1878</c:v>
                </c:pt>
                <c:pt idx="6618">
                  <c:v>1878</c:v>
                </c:pt>
                <c:pt idx="6619">
                  <c:v>1878</c:v>
                </c:pt>
                <c:pt idx="6620">
                  <c:v>1878</c:v>
                </c:pt>
                <c:pt idx="6621">
                  <c:v>1878</c:v>
                </c:pt>
                <c:pt idx="6622">
                  <c:v>1878</c:v>
                </c:pt>
                <c:pt idx="6623">
                  <c:v>1878</c:v>
                </c:pt>
                <c:pt idx="6624">
                  <c:v>1878</c:v>
                </c:pt>
                <c:pt idx="6625">
                  <c:v>1878</c:v>
                </c:pt>
                <c:pt idx="6626">
                  <c:v>1878</c:v>
                </c:pt>
                <c:pt idx="6627">
                  <c:v>1878</c:v>
                </c:pt>
                <c:pt idx="6628">
                  <c:v>1879</c:v>
                </c:pt>
                <c:pt idx="6629">
                  <c:v>1880</c:v>
                </c:pt>
                <c:pt idx="6630">
                  <c:v>1881</c:v>
                </c:pt>
                <c:pt idx="6631">
                  <c:v>1881</c:v>
                </c:pt>
                <c:pt idx="6632">
                  <c:v>1882</c:v>
                </c:pt>
                <c:pt idx="6633">
                  <c:v>1883</c:v>
                </c:pt>
                <c:pt idx="6634">
                  <c:v>1883</c:v>
                </c:pt>
                <c:pt idx="6635">
                  <c:v>1883</c:v>
                </c:pt>
                <c:pt idx="6636">
                  <c:v>1884</c:v>
                </c:pt>
                <c:pt idx="6637">
                  <c:v>1885</c:v>
                </c:pt>
                <c:pt idx="6638">
                  <c:v>1885</c:v>
                </c:pt>
                <c:pt idx="6639">
                  <c:v>1885</c:v>
                </c:pt>
                <c:pt idx="6640">
                  <c:v>1885</c:v>
                </c:pt>
                <c:pt idx="6641">
                  <c:v>1885</c:v>
                </c:pt>
                <c:pt idx="6642">
                  <c:v>1885</c:v>
                </c:pt>
                <c:pt idx="6643">
                  <c:v>1885</c:v>
                </c:pt>
                <c:pt idx="6644">
                  <c:v>1885</c:v>
                </c:pt>
                <c:pt idx="6645">
                  <c:v>1886</c:v>
                </c:pt>
                <c:pt idx="6646">
                  <c:v>1886</c:v>
                </c:pt>
                <c:pt idx="6647">
                  <c:v>1886</c:v>
                </c:pt>
                <c:pt idx="6648">
                  <c:v>1886</c:v>
                </c:pt>
                <c:pt idx="6649">
                  <c:v>1886</c:v>
                </c:pt>
                <c:pt idx="6650">
                  <c:v>1887</c:v>
                </c:pt>
                <c:pt idx="6651">
                  <c:v>1887</c:v>
                </c:pt>
                <c:pt idx="6652">
                  <c:v>1888</c:v>
                </c:pt>
                <c:pt idx="6653">
                  <c:v>1888</c:v>
                </c:pt>
                <c:pt idx="6654">
                  <c:v>1888</c:v>
                </c:pt>
                <c:pt idx="6655">
                  <c:v>1888</c:v>
                </c:pt>
                <c:pt idx="6656">
                  <c:v>1888</c:v>
                </c:pt>
                <c:pt idx="6657">
                  <c:v>1888</c:v>
                </c:pt>
                <c:pt idx="6658">
                  <c:v>1888</c:v>
                </c:pt>
                <c:pt idx="6659">
                  <c:v>1888</c:v>
                </c:pt>
                <c:pt idx="6660">
                  <c:v>1888</c:v>
                </c:pt>
                <c:pt idx="6661">
                  <c:v>1888</c:v>
                </c:pt>
                <c:pt idx="6662">
                  <c:v>1888</c:v>
                </c:pt>
                <c:pt idx="6663">
                  <c:v>1889</c:v>
                </c:pt>
                <c:pt idx="6664">
                  <c:v>1889</c:v>
                </c:pt>
                <c:pt idx="6665">
                  <c:v>1890</c:v>
                </c:pt>
                <c:pt idx="6666">
                  <c:v>1890</c:v>
                </c:pt>
                <c:pt idx="6667">
                  <c:v>1890</c:v>
                </c:pt>
                <c:pt idx="6668">
                  <c:v>1891</c:v>
                </c:pt>
                <c:pt idx="6669">
                  <c:v>1892</c:v>
                </c:pt>
                <c:pt idx="6670">
                  <c:v>1893</c:v>
                </c:pt>
                <c:pt idx="6671">
                  <c:v>1894</c:v>
                </c:pt>
                <c:pt idx="6672">
                  <c:v>1895</c:v>
                </c:pt>
                <c:pt idx="6673">
                  <c:v>1895</c:v>
                </c:pt>
                <c:pt idx="6674">
                  <c:v>1896</c:v>
                </c:pt>
                <c:pt idx="6675">
                  <c:v>1896</c:v>
                </c:pt>
                <c:pt idx="6676">
                  <c:v>1896</c:v>
                </c:pt>
                <c:pt idx="6677">
                  <c:v>1896</c:v>
                </c:pt>
                <c:pt idx="6678">
                  <c:v>1896</c:v>
                </c:pt>
                <c:pt idx="6679">
                  <c:v>1897</c:v>
                </c:pt>
                <c:pt idx="6680">
                  <c:v>1898</c:v>
                </c:pt>
                <c:pt idx="6681">
                  <c:v>1899</c:v>
                </c:pt>
                <c:pt idx="6682">
                  <c:v>1900</c:v>
                </c:pt>
                <c:pt idx="6683">
                  <c:v>1900</c:v>
                </c:pt>
                <c:pt idx="6684">
                  <c:v>1901</c:v>
                </c:pt>
                <c:pt idx="6685">
                  <c:v>1902</c:v>
                </c:pt>
                <c:pt idx="6686">
                  <c:v>1903</c:v>
                </c:pt>
                <c:pt idx="6687">
                  <c:v>1903</c:v>
                </c:pt>
                <c:pt idx="6688">
                  <c:v>1904</c:v>
                </c:pt>
                <c:pt idx="6689">
                  <c:v>1905</c:v>
                </c:pt>
                <c:pt idx="6690">
                  <c:v>1906</c:v>
                </c:pt>
                <c:pt idx="6691">
                  <c:v>1906</c:v>
                </c:pt>
                <c:pt idx="6692">
                  <c:v>1907</c:v>
                </c:pt>
                <c:pt idx="6693">
                  <c:v>1907</c:v>
                </c:pt>
                <c:pt idx="6694">
                  <c:v>1907</c:v>
                </c:pt>
                <c:pt idx="6695">
                  <c:v>1908</c:v>
                </c:pt>
                <c:pt idx="6696">
                  <c:v>1908</c:v>
                </c:pt>
                <c:pt idx="6697">
                  <c:v>1908</c:v>
                </c:pt>
                <c:pt idx="6698">
                  <c:v>1908</c:v>
                </c:pt>
                <c:pt idx="6699">
                  <c:v>1908</c:v>
                </c:pt>
                <c:pt idx="6700">
                  <c:v>1908</c:v>
                </c:pt>
                <c:pt idx="6701">
                  <c:v>1909</c:v>
                </c:pt>
                <c:pt idx="6702">
                  <c:v>1909</c:v>
                </c:pt>
                <c:pt idx="6703">
                  <c:v>1910</c:v>
                </c:pt>
                <c:pt idx="6704">
                  <c:v>1911</c:v>
                </c:pt>
                <c:pt idx="6705">
                  <c:v>1911</c:v>
                </c:pt>
                <c:pt idx="6706">
                  <c:v>1912</c:v>
                </c:pt>
                <c:pt idx="6707">
                  <c:v>1912</c:v>
                </c:pt>
                <c:pt idx="6708">
                  <c:v>1912</c:v>
                </c:pt>
                <c:pt idx="6709">
                  <c:v>1913</c:v>
                </c:pt>
                <c:pt idx="6710">
                  <c:v>1913</c:v>
                </c:pt>
                <c:pt idx="6711">
                  <c:v>1914</c:v>
                </c:pt>
                <c:pt idx="6712">
                  <c:v>1914</c:v>
                </c:pt>
                <c:pt idx="6713">
                  <c:v>1914</c:v>
                </c:pt>
                <c:pt idx="6714">
                  <c:v>1914</c:v>
                </c:pt>
                <c:pt idx="6715">
                  <c:v>1914</c:v>
                </c:pt>
                <c:pt idx="6716">
                  <c:v>1914</c:v>
                </c:pt>
                <c:pt idx="6717">
                  <c:v>1914</c:v>
                </c:pt>
                <c:pt idx="6718">
                  <c:v>1914</c:v>
                </c:pt>
                <c:pt idx="6719">
                  <c:v>1914</c:v>
                </c:pt>
                <c:pt idx="6720">
                  <c:v>1914</c:v>
                </c:pt>
                <c:pt idx="6721">
                  <c:v>1915</c:v>
                </c:pt>
                <c:pt idx="6722">
                  <c:v>1915</c:v>
                </c:pt>
                <c:pt idx="6723">
                  <c:v>1915</c:v>
                </c:pt>
                <c:pt idx="6724">
                  <c:v>1915</c:v>
                </c:pt>
                <c:pt idx="6725">
                  <c:v>1915</c:v>
                </c:pt>
                <c:pt idx="6726">
                  <c:v>1915</c:v>
                </c:pt>
                <c:pt idx="6727">
                  <c:v>1915</c:v>
                </c:pt>
                <c:pt idx="6728">
                  <c:v>1915</c:v>
                </c:pt>
                <c:pt idx="6729">
                  <c:v>1916</c:v>
                </c:pt>
                <c:pt idx="6730">
                  <c:v>1916</c:v>
                </c:pt>
                <c:pt idx="6731">
                  <c:v>1916</c:v>
                </c:pt>
                <c:pt idx="6732">
                  <c:v>1916</c:v>
                </c:pt>
                <c:pt idx="6733">
                  <c:v>1916</c:v>
                </c:pt>
                <c:pt idx="6734">
                  <c:v>1916</c:v>
                </c:pt>
                <c:pt idx="6735">
                  <c:v>1916</c:v>
                </c:pt>
                <c:pt idx="6736">
                  <c:v>1916</c:v>
                </c:pt>
                <c:pt idx="6737">
                  <c:v>1916</c:v>
                </c:pt>
                <c:pt idx="6738">
                  <c:v>1917</c:v>
                </c:pt>
                <c:pt idx="6739">
                  <c:v>1917</c:v>
                </c:pt>
                <c:pt idx="6740">
                  <c:v>1917</c:v>
                </c:pt>
                <c:pt idx="6741">
                  <c:v>1917</c:v>
                </c:pt>
                <c:pt idx="6742">
                  <c:v>1917</c:v>
                </c:pt>
                <c:pt idx="6743">
                  <c:v>1917</c:v>
                </c:pt>
                <c:pt idx="6744">
                  <c:v>1917</c:v>
                </c:pt>
                <c:pt idx="6745">
                  <c:v>1918</c:v>
                </c:pt>
                <c:pt idx="6746">
                  <c:v>1918</c:v>
                </c:pt>
                <c:pt idx="6747">
                  <c:v>1918</c:v>
                </c:pt>
                <c:pt idx="6748">
                  <c:v>1918</c:v>
                </c:pt>
                <c:pt idx="6749">
                  <c:v>1918</c:v>
                </c:pt>
                <c:pt idx="6750">
                  <c:v>1918</c:v>
                </c:pt>
                <c:pt idx="6751">
                  <c:v>1918</c:v>
                </c:pt>
                <c:pt idx="6752">
                  <c:v>1918</c:v>
                </c:pt>
                <c:pt idx="6753">
                  <c:v>1918</c:v>
                </c:pt>
                <c:pt idx="6754">
                  <c:v>1919</c:v>
                </c:pt>
                <c:pt idx="6755">
                  <c:v>1919</c:v>
                </c:pt>
                <c:pt idx="6756">
                  <c:v>1919</c:v>
                </c:pt>
                <c:pt idx="6757">
                  <c:v>1919</c:v>
                </c:pt>
                <c:pt idx="6758">
                  <c:v>1919</c:v>
                </c:pt>
                <c:pt idx="6759">
                  <c:v>1919</c:v>
                </c:pt>
                <c:pt idx="6760">
                  <c:v>1919</c:v>
                </c:pt>
                <c:pt idx="6761">
                  <c:v>1919</c:v>
                </c:pt>
                <c:pt idx="6762">
                  <c:v>1919</c:v>
                </c:pt>
                <c:pt idx="6763">
                  <c:v>1919</c:v>
                </c:pt>
                <c:pt idx="6764">
                  <c:v>1919</c:v>
                </c:pt>
                <c:pt idx="6765">
                  <c:v>1919</c:v>
                </c:pt>
                <c:pt idx="6766">
                  <c:v>1919</c:v>
                </c:pt>
                <c:pt idx="6767">
                  <c:v>1919</c:v>
                </c:pt>
                <c:pt idx="6768">
                  <c:v>1919</c:v>
                </c:pt>
                <c:pt idx="6769">
                  <c:v>1920</c:v>
                </c:pt>
                <c:pt idx="6770">
                  <c:v>1920</c:v>
                </c:pt>
                <c:pt idx="6771">
                  <c:v>1920</c:v>
                </c:pt>
                <c:pt idx="6772">
                  <c:v>1920</c:v>
                </c:pt>
                <c:pt idx="6773">
                  <c:v>1920</c:v>
                </c:pt>
                <c:pt idx="6774">
                  <c:v>1920</c:v>
                </c:pt>
                <c:pt idx="6775">
                  <c:v>1920</c:v>
                </c:pt>
                <c:pt idx="6776">
                  <c:v>1920</c:v>
                </c:pt>
                <c:pt idx="6777">
                  <c:v>1920</c:v>
                </c:pt>
                <c:pt idx="6778">
                  <c:v>1920</c:v>
                </c:pt>
                <c:pt idx="6779">
                  <c:v>1920</c:v>
                </c:pt>
                <c:pt idx="6780">
                  <c:v>1920</c:v>
                </c:pt>
                <c:pt idx="6781">
                  <c:v>1920</c:v>
                </c:pt>
                <c:pt idx="6782">
                  <c:v>1920</c:v>
                </c:pt>
                <c:pt idx="6783">
                  <c:v>1920</c:v>
                </c:pt>
                <c:pt idx="6784">
                  <c:v>1920</c:v>
                </c:pt>
                <c:pt idx="6785">
                  <c:v>1921</c:v>
                </c:pt>
                <c:pt idx="6786">
                  <c:v>1921</c:v>
                </c:pt>
                <c:pt idx="6787">
                  <c:v>1921</c:v>
                </c:pt>
                <c:pt idx="6788">
                  <c:v>1922</c:v>
                </c:pt>
                <c:pt idx="6789">
                  <c:v>1922</c:v>
                </c:pt>
                <c:pt idx="6790">
                  <c:v>1922</c:v>
                </c:pt>
                <c:pt idx="6791">
                  <c:v>1922</c:v>
                </c:pt>
                <c:pt idx="6792">
                  <c:v>1922</c:v>
                </c:pt>
                <c:pt idx="6793">
                  <c:v>1923</c:v>
                </c:pt>
                <c:pt idx="6794">
                  <c:v>1924</c:v>
                </c:pt>
                <c:pt idx="6795">
                  <c:v>1924</c:v>
                </c:pt>
                <c:pt idx="6796">
                  <c:v>1925</c:v>
                </c:pt>
                <c:pt idx="6797">
                  <c:v>1926</c:v>
                </c:pt>
                <c:pt idx="6798">
                  <c:v>1926</c:v>
                </c:pt>
                <c:pt idx="6799">
                  <c:v>1926</c:v>
                </c:pt>
                <c:pt idx="6800">
                  <c:v>1926</c:v>
                </c:pt>
                <c:pt idx="6801">
                  <c:v>1926</c:v>
                </c:pt>
                <c:pt idx="6802">
                  <c:v>1926</c:v>
                </c:pt>
                <c:pt idx="6803">
                  <c:v>1927</c:v>
                </c:pt>
                <c:pt idx="6804">
                  <c:v>1927</c:v>
                </c:pt>
                <c:pt idx="6805">
                  <c:v>1927</c:v>
                </c:pt>
                <c:pt idx="6806">
                  <c:v>1928</c:v>
                </c:pt>
                <c:pt idx="6807">
                  <c:v>1928</c:v>
                </c:pt>
                <c:pt idx="6808">
                  <c:v>1928</c:v>
                </c:pt>
                <c:pt idx="6809">
                  <c:v>1928</c:v>
                </c:pt>
                <c:pt idx="6810">
                  <c:v>1928</c:v>
                </c:pt>
                <c:pt idx="6811">
                  <c:v>1928</c:v>
                </c:pt>
                <c:pt idx="6812">
                  <c:v>1929</c:v>
                </c:pt>
                <c:pt idx="6813">
                  <c:v>1930</c:v>
                </c:pt>
                <c:pt idx="6814">
                  <c:v>1930</c:v>
                </c:pt>
                <c:pt idx="6815">
                  <c:v>1930</c:v>
                </c:pt>
                <c:pt idx="6816">
                  <c:v>1930</c:v>
                </c:pt>
                <c:pt idx="6817">
                  <c:v>1930</c:v>
                </c:pt>
                <c:pt idx="6818">
                  <c:v>1931</c:v>
                </c:pt>
                <c:pt idx="6819">
                  <c:v>1932</c:v>
                </c:pt>
                <c:pt idx="6820">
                  <c:v>1932</c:v>
                </c:pt>
                <c:pt idx="6821">
                  <c:v>1932</c:v>
                </c:pt>
                <c:pt idx="6822">
                  <c:v>1932</c:v>
                </c:pt>
                <c:pt idx="6823">
                  <c:v>1932</c:v>
                </c:pt>
                <c:pt idx="6824">
                  <c:v>1933</c:v>
                </c:pt>
                <c:pt idx="6825">
                  <c:v>1933</c:v>
                </c:pt>
                <c:pt idx="6826">
                  <c:v>1934</c:v>
                </c:pt>
                <c:pt idx="6827">
                  <c:v>1935</c:v>
                </c:pt>
                <c:pt idx="6828">
                  <c:v>1935</c:v>
                </c:pt>
                <c:pt idx="6829">
                  <c:v>1935</c:v>
                </c:pt>
                <c:pt idx="6830">
                  <c:v>1936</c:v>
                </c:pt>
                <c:pt idx="6831">
                  <c:v>1937</c:v>
                </c:pt>
                <c:pt idx="6832">
                  <c:v>1937</c:v>
                </c:pt>
                <c:pt idx="6833">
                  <c:v>1937</c:v>
                </c:pt>
                <c:pt idx="6834">
                  <c:v>1938</c:v>
                </c:pt>
                <c:pt idx="6835">
                  <c:v>1938</c:v>
                </c:pt>
                <c:pt idx="6836">
                  <c:v>1938</c:v>
                </c:pt>
                <c:pt idx="6837">
                  <c:v>1938</c:v>
                </c:pt>
                <c:pt idx="6838">
                  <c:v>1938</c:v>
                </c:pt>
                <c:pt idx="6839">
                  <c:v>1939</c:v>
                </c:pt>
                <c:pt idx="6840">
                  <c:v>1940</c:v>
                </c:pt>
                <c:pt idx="6841">
                  <c:v>1941</c:v>
                </c:pt>
                <c:pt idx="6842">
                  <c:v>1941</c:v>
                </c:pt>
                <c:pt idx="6843">
                  <c:v>1942</c:v>
                </c:pt>
                <c:pt idx="6844">
                  <c:v>1943</c:v>
                </c:pt>
                <c:pt idx="6845">
                  <c:v>1943</c:v>
                </c:pt>
                <c:pt idx="6846">
                  <c:v>1943</c:v>
                </c:pt>
                <c:pt idx="6847">
                  <c:v>1943</c:v>
                </c:pt>
                <c:pt idx="6848">
                  <c:v>1943</c:v>
                </c:pt>
                <c:pt idx="6849">
                  <c:v>1943</c:v>
                </c:pt>
                <c:pt idx="6850">
                  <c:v>1943</c:v>
                </c:pt>
                <c:pt idx="6851">
                  <c:v>1943</c:v>
                </c:pt>
                <c:pt idx="6852">
                  <c:v>1943</c:v>
                </c:pt>
                <c:pt idx="6853">
                  <c:v>1943</c:v>
                </c:pt>
                <c:pt idx="6854">
                  <c:v>1943</c:v>
                </c:pt>
                <c:pt idx="6855">
                  <c:v>1943</c:v>
                </c:pt>
                <c:pt idx="6856">
                  <c:v>1944</c:v>
                </c:pt>
                <c:pt idx="6857">
                  <c:v>1944</c:v>
                </c:pt>
                <c:pt idx="6858">
                  <c:v>1944</c:v>
                </c:pt>
                <c:pt idx="6859">
                  <c:v>1945</c:v>
                </c:pt>
                <c:pt idx="6860">
                  <c:v>1945</c:v>
                </c:pt>
                <c:pt idx="6861">
                  <c:v>1945</c:v>
                </c:pt>
                <c:pt idx="6862">
                  <c:v>1945</c:v>
                </c:pt>
                <c:pt idx="6863">
                  <c:v>1946</c:v>
                </c:pt>
                <c:pt idx="6864">
                  <c:v>1947</c:v>
                </c:pt>
                <c:pt idx="6865">
                  <c:v>1947</c:v>
                </c:pt>
                <c:pt idx="6866">
                  <c:v>1948</c:v>
                </c:pt>
                <c:pt idx="6867">
                  <c:v>1948</c:v>
                </c:pt>
                <c:pt idx="6868">
                  <c:v>1949</c:v>
                </c:pt>
                <c:pt idx="6869">
                  <c:v>1949</c:v>
                </c:pt>
                <c:pt idx="6870">
                  <c:v>1950</c:v>
                </c:pt>
                <c:pt idx="6871">
                  <c:v>1951</c:v>
                </c:pt>
                <c:pt idx="6872">
                  <c:v>1952</c:v>
                </c:pt>
                <c:pt idx="6873">
                  <c:v>1953</c:v>
                </c:pt>
                <c:pt idx="6874">
                  <c:v>1954</c:v>
                </c:pt>
                <c:pt idx="6875">
                  <c:v>1954</c:v>
                </c:pt>
                <c:pt idx="6876">
                  <c:v>1954</c:v>
                </c:pt>
                <c:pt idx="6877">
                  <c:v>1955</c:v>
                </c:pt>
                <c:pt idx="6878">
                  <c:v>1956</c:v>
                </c:pt>
                <c:pt idx="6879">
                  <c:v>1956</c:v>
                </c:pt>
                <c:pt idx="6880">
                  <c:v>1956</c:v>
                </c:pt>
                <c:pt idx="6881">
                  <c:v>1956</c:v>
                </c:pt>
                <c:pt idx="6882">
                  <c:v>1956</c:v>
                </c:pt>
                <c:pt idx="6883">
                  <c:v>1957</c:v>
                </c:pt>
                <c:pt idx="6884">
                  <c:v>1958</c:v>
                </c:pt>
                <c:pt idx="6885">
                  <c:v>1959</c:v>
                </c:pt>
                <c:pt idx="6886">
                  <c:v>1959</c:v>
                </c:pt>
                <c:pt idx="6887">
                  <c:v>1960</c:v>
                </c:pt>
                <c:pt idx="6888">
                  <c:v>1961</c:v>
                </c:pt>
                <c:pt idx="6889">
                  <c:v>1961</c:v>
                </c:pt>
                <c:pt idx="6890">
                  <c:v>1961</c:v>
                </c:pt>
                <c:pt idx="6891">
                  <c:v>1961</c:v>
                </c:pt>
                <c:pt idx="6892">
                  <c:v>1962</c:v>
                </c:pt>
                <c:pt idx="6893">
                  <c:v>1963</c:v>
                </c:pt>
                <c:pt idx="6894">
                  <c:v>1964</c:v>
                </c:pt>
                <c:pt idx="6895">
                  <c:v>1964</c:v>
                </c:pt>
                <c:pt idx="6896">
                  <c:v>1965</c:v>
                </c:pt>
                <c:pt idx="6897">
                  <c:v>1966</c:v>
                </c:pt>
                <c:pt idx="6898">
                  <c:v>1967</c:v>
                </c:pt>
                <c:pt idx="6899">
                  <c:v>1968</c:v>
                </c:pt>
                <c:pt idx="6900">
                  <c:v>1969</c:v>
                </c:pt>
                <c:pt idx="6901">
                  <c:v>1970</c:v>
                </c:pt>
                <c:pt idx="6902">
                  <c:v>1971</c:v>
                </c:pt>
                <c:pt idx="6903">
                  <c:v>1972</c:v>
                </c:pt>
                <c:pt idx="6904">
                  <c:v>1972</c:v>
                </c:pt>
                <c:pt idx="6905">
                  <c:v>1972</c:v>
                </c:pt>
                <c:pt idx="6906">
                  <c:v>1972</c:v>
                </c:pt>
                <c:pt idx="6907">
                  <c:v>1972</c:v>
                </c:pt>
                <c:pt idx="6908">
                  <c:v>1972</c:v>
                </c:pt>
                <c:pt idx="6909">
                  <c:v>1973</c:v>
                </c:pt>
                <c:pt idx="6910">
                  <c:v>1973</c:v>
                </c:pt>
                <c:pt idx="6911">
                  <c:v>1973</c:v>
                </c:pt>
                <c:pt idx="6912">
                  <c:v>1973</c:v>
                </c:pt>
                <c:pt idx="6913">
                  <c:v>1973</c:v>
                </c:pt>
                <c:pt idx="6914">
                  <c:v>1973</c:v>
                </c:pt>
                <c:pt idx="6915">
                  <c:v>1974</c:v>
                </c:pt>
                <c:pt idx="6916">
                  <c:v>1974</c:v>
                </c:pt>
                <c:pt idx="6917">
                  <c:v>1974</c:v>
                </c:pt>
                <c:pt idx="6918">
                  <c:v>1974</c:v>
                </c:pt>
                <c:pt idx="6919">
                  <c:v>1974</c:v>
                </c:pt>
                <c:pt idx="6920">
                  <c:v>1974</c:v>
                </c:pt>
                <c:pt idx="6921">
                  <c:v>1974</c:v>
                </c:pt>
                <c:pt idx="6922">
                  <c:v>1974</c:v>
                </c:pt>
                <c:pt idx="6923">
                  <c:v>1974</c:v>
                </c:pt>
                <c:pt idx="6924">
                  <c:v>1974</c:v>
                </c:pt>
                <c:pt idx="6925">
                  <c:v>1974</c:v>
                </c:pt>
                <c:pt idx="6926">
                  <c:v>1974</c:v>
                </c:pt>
                <c:pt idx="6927">
                  <c:v>1974</c:v>
                </c:pt>
                <c:pt idx="6928">
                  <c:v>1974</c:v>
                </c:pt>
                <c:pt idx="6929">
                  <c:v>1974</c:v>
                </c:pt>
                <c:pt idx="6930">
                  <c:v>1974</c:v>
                </c:pt>
                <c:pt idx="6931">
                  <c:v>1974</c:v>
                </c:pt>
                <c:pt idx="6932">
                  <c:v>1974</c:v>
                </c:pt>
                <c:pt idx="6933">
                  <c:v>1974</c:v>
                </c:pt>
                <c:pt idx="6934">
                  <c:v>1974</c:v>
                </c:pt>
                <c:pt idx="6935">
                  <c:v>1974</c:v>
                </c:pt>
                <c:pt idx="6936">
                  <c:v>1975</c:v>
                </c:pt>
                <c:pt idx="6937">
                  <c:v>1976</c:v>
                </c:pt>
                <c:pt idx="6938">
                  <c:v>1976</c:v>
                </c:pt>
                <c:pt idx="6939">
                  <c:v>1976</c:v>
                </c:pt>
                <c:pt idx="6940">
                  <c:v>1977</c:v>
                </c:pt>
                <c:pt idx="6941">
                  <c:v>1978</c:v>
                </c:pt>
                <c:pt idx="6942">
                  <c:v>1979</c:v>
                </c:pt>
                <c:pt idx="6943">
                  <c:v>1980</c:v>
                </c:pt>
                <c:pt idx="6944">
                  <c:v>1981</c:v>
                </c:pt>
                <c:pt idx="6945">
                  <c:v>1982</c:v>
                </c:pt>
                <c:pt idx="6946">
                  <c:v>1983</c:v>
                </c:pt>
                <c:pt idx="6947">
                  <c:v>1984</c:v>
                </c:pt>
                <c:pt idx="6948">
                  <c:v>1985</c:v>
                </c:pt>
                <c:pt idx="6949">
                  <c:v>1985</c:v>
                </c:pt>
                <c:pt idx="6950">
                  <c:v>1986</c:v>
                </c:pt>
                <c:pt idx="6951">
                  <c:v>1986</c:v>
                </c:pt>
                <c:pt idx="6952">
                  <c:v>1987</c:v>
                </c:pt>
                <c:pt idx="6953">
                  <c:v>1987</c:v>
                </c:pt>
                <c:pt idx="6954">
                  <c:v>1987</c:v>
                </c:pt>
                <c:pt idx="6955">
                  <c:v>1987</c:v>
                </c:pt>
                <c:pt idx="6956">
                  <c:v>1987</c:v>
                </c:pt>
                <c:pt idx="6957">
                  <c:v>1987</c:v>
                </c:pt>
                <c:pt idx="6958">
                  <c:v>1987</c:v>
                </c:pt>
                <c:pt idx="6959">
                  <c:v>1988</c:v>
                </c:pt>
                <c:pt idx="6960">
                  <c:v>1989</c:v>
                </c:pt>
                <c:pt idx="6961">
                  <c:v>1989</c:v>
                </c:pt>
                <c:pt idx="6962">
                  <c:v>1989</c:v>
                </c:pt>
                <c:pt idx="6963">
                  <c:v>1990</c:v>
                </c:pt>
                <c:pt idx="6964">
                  <c:v>1990</c:v>
                </c:pt>
                <c:pt idx="6965">
                  <c:v>1991</c:v>
                </c:pt>
                <c:pt idx="6966">
                  <c:v>1992</c:v>
                </c:pt>
                <c:pt idx="6967">
                  <c:v>1993</c:v>
                </c:pt>
                <c:pt idx="6968">
                  <c:v>1994</c:v>
                </c:pt>
                <c:pt idx="6969">
                  <c:v>1995</c:v>
                </c:pt>
                <c:pt idx="6970">
                  <c:v>1996</c:v>
                </c:pt>
                <c:pt idx="6971">
                  <c:v>1997</c:v>
                </c:pt>
                <c:pt idx="6972">
                  <c:v>1997</c:v>
                </c:pt>
                <c:pt idx="6973">
                  <c:v>1997</c:v>
                </c:pt>
                <c:pt idx="6974">
                  <c:v>1997</c:v>
                </c:pt>
                <c:pt idx="6975">
                  <c:v>1997</c:v>
                </c:pt>
                <c:pt idx="6976">
                  <c:v>1998</c:v>
                </c:pt>
                <c:pt idx="6977">
                  <c:v>1998</c:v>
                </c:pt>
                <c:pt idx="6978">
                  <c:v>1999</c:v>
                </c:pt>
                <c:pt idx="6979">
                  <c:v>1999</c:v>
                </c:pt>
                <c:pt idx="6980">
                  <c:v>2000</c:v>
                </c:pt>
                <c:pt idx="6981">
                  <c:v>2001</c:v>
                </c:pt>
                <c:pt idx="6982">
                  <c:v>2001</c:v>
                </c:pt>
                <c:pt idx="6983">
                  <c:v>2001</c:v>
                </c:pt>
                <c:pt idx="6984">
                  <c:v>2001</c:v>
                </c:pt>
                <c:pt idx="6985">
                  <c:v>2002</c:v>
                </c:pt>
                <c:pt idx="6986">
                  <c:v>2003</c:v>
                </c:pt>
                <c:pt idx="6987">
                  <c:v>2004</c:v>
                </c:pt>
                <c:pt idx="6988">
                  <c:v>2005</c:v>
                </c:pt>
                <c:pt idx="6989">
                  <c:v>2005</c:v>
                </c:pt>
                <c:pt idx="6990">
                  <c:v>2005</c:v>
                </c:pt>
                <c:pt idx="6991">
                  <c:v>2006</c:v>
                </c:pt>
                <c:pt idx="6992">
                  <c:v>2006</c:v>
                </c:pt>
                <c:pt idx="6993">
                  <c:v>2006</c:v>
                </c:pt>
                <c:pt idx="6994">
                  <c:v>2006</c:v>
                </c:pt>
                <c:pt idx="6995">
                  <c:v>2007</c:v>
                </c:pt>
                <c:pt idx="6996">
                  <c:v>2008</c:v>
                </c:pt>
                <c:pt idx="6997">
                  <c:v>2008</c:v>
                </c:pt>
                <c:pt idx="6998">
                  <c:v>2008</c:v>
                </c:pt>
                <c:pt idx="6999">
                  <c:v>2008</c:v>
                </c:pt>
                <c:pt idx="7000">
                  <c:v>2008</c:v>
                </c:pt>
                <c:pt idx="7001">
                  <c:v>2008</c:v>
                </c:pt>
                <c:pt idx="7002">
                  <c:v>2008</c:v>
                </c:pt>
                <c:pt idx="7003">
                  <c:v>2008</c:v>
                </c:pt>
                <c:pt idx="7004">
                  <c:v>2008</c:v>
                </c:pt>
                <c:pt idx="7005">
                  <c:v>2009</c:v>
                </c:pt>
                <c:pt idx="7006">
                  <c:v>2009</c:v>
                </c:pt>
                <c:pt idx="7007">
                  <c:v>2009</c:v>
                </c:pt>
                <c:pt idx="7008">
                  <c:v>2009</c:v>
                </c:pt>
                <c:pt idx="7009">
                  <c:v>2009</c:v>
                </c:pt>
                <c:pt idx="7010">
                  <c:v>2009</c:v>
                </c:pt>
                <c:pt idx="7011">
                  <c:v>2009</c:v>
                </c:pt>
                <c:pt idx="7012">
                  <c:v>2009</c:v>
                </c:pt>
                <c:pt idx="7013">
                  <c:v>2010</c:v>
                </c:pt>
                <c:pt idx="7014">
                  <c:v>2010</c:v>
                </c:pt>
                <c:pt idx="7015">
                  <c:v>2011</c:v>
                </c:pt>
                <c:pt idx="7016">
                  <c:v>2011</c:v>
                </c:pt>
                <c:pt idx="7017">
                  <c:v>2011</c:v>
                </c:pt>
                <c:pt idx="7018">
                  <c:v>2011</c:v>
                </c:pt>
                <c:pt idx="7019">
                  <c:v>2011</c:v>
                </c:pt>
                <c:pt idx="7020">
                  <c:v>2011</c:v>
                </c:pt>
                <c:pt idx="7021">
                  <c:v>2011</c:v>
                </c:pt>
                <c:pt idx="7022">
                  <c:v>2011</c:v>
                </c:pt>
                <c:pt idx="7023">
                  <c:v>2011</c:v>
                </c:pt>
                <c:pt idx="7024">
                  <c:v>2012</c:v>
                </c:pt>
                <c:pt idx="7025">
                  <c:v>2012</c:v>
                </c:pt>
                <c:pt idx="7026">
                  <c:v>2013</c:v>
                </c:pt>
                <c:pt idx="7027">
                  <c:v>2013</c:v>
                </c:pt>
                <c:pt idx="7028">
                  <c:v>2013</c:v>
                </c:pt>
                <c:pt idx="7029">
                  <c:v>2013</c:v>
                </c:pt>
                <c:pt idx="7030">
                  <c:v>2013</c:v>
                </c:pt>
                <c:pt idx="7031">
                  <c:v>2013</c:v>
                </c:pt>
                <c:pt idx="7032">
                  <c:v>2013</c:v>
                </c:pt>
                <c:pt idx="7033">
                  <c:v>2013</c:v>
                </c:pt>
                <c:pt idx="7034">
                  <c:v>2013</c:v>
                </c:pt>
                <c:pt idx="7035">
                  <c:v>2014</c:v>
                </c:pt>
                <c:pt idx="7036">
                  <c:v>2014</c:v>
                </c:pt>
                <c:pt idx="7037">
                  <c:v>2014</c:v>
                </c:pt>
                <c:pt idx="7038">
                  <c:v>2014</c:v>
                </c:pt>
                <c:pt idx="7039">
                  <c:v>2014</c:v>
                </c:pt>
                <c:pt idx="7040">
                  <c:v>2014</c:v>
                </c:pt>
                <c:pt idx="7041">
                  <c:v>2014</c:v>
                </c:pt>
                <c:pt idx="7042">
                  <c:v>2014</c:v>
                </c:pt>
                <c:pt idx="7043">
                  <c:v>2014</c:v>
                </c:pt>
                <c:pt idx="7044">
                  <c:v>2014</c:v>
                </c:pt>
                <c:pt idx="7045">
                  <c:v>2014</c:v>
                </c:pt>
                <c:pt idx="7046">
                  <c:v>2014</c:v>
                </c:pt>
                <c:pt idx="7047">
                  <c:v>2015</c:v>
                </c:pt>
                <c:pt idx="7048">
                  <c:v>2016</c:v>
                </c:pt>
                <c:pt idx="7049">
                  <c:v>2017</c:v>
                </c:pt>
                <c:pt idx="7050">
                  <c:v>2017</c:v>
                </c:pt>
                <c:pt idx="7051">
                  <c:v>2018</c:v>
                </c:pt>
                <c:pt idx="7052">
                  <c:v>2018</c:v>
                </c:pt>
                <c:pt idx="7053">
                  <c:v>2018</c:v>
                </c:pt>
                <c:pt idx="7054">
                  <c:v>2018</c:v>
                </c:pt>
                <c:pt idx="7055">
                  <c:v>2018</c:v>
                </c:pt>
                <c:pt idx="7056">
                  <c:v>2018</c:v>
                </c:pt>
                <c:pt idx="7057">
                  <c:v>2018</c:v>
                </c:pt>
                <c:pt idx="7058">
                  <c:v>2019</c:v>
                </c:pt>
                <c:pt idx="7059">
                  <c:v>2019</c:v>
                </c:pt>
                <c:pt idx="7060">
                  <c:v>2019</c:v>
                </c:pt>
                <c:pt idx="7061">
                  <c:v>2019</c:v>
                </c:pt>
                <c:pt idx="7062">
                  <c:v>2019</c:v>
                </c:pt>
                <c:pt idx="7063">
                  <c:v>2019</c:v>
                </c:pt>
                <c:pt idx="7064">
                  <c:v>2019</c:v>
                </c:pt>
                <c:pt idx="7065">
                  <c:v>2019</c:v>
                </c:pt>
                <c:pt idx="7066">
                  <c:v>2019</c:v>
                </c:pt>
                <c:pt idx="7067">
                  <c:v>2019</c:v>
                </c:pt>
                <c:pt idx="7068">
                  <c:v>2019</c:v>
                </c:pt>
                <c:pt idx="7069">
                  <c:v>2020</c:v>
                </c:pt>
                <c:pt idx="7070">
                  <c:v>2020</c:v>
                </c:pt>
                <c:pt idx="7071">
                  <c:v>2020</c:v>
                </c:pt>
                <c:pt idx="7072">
                  <c:v>2020</c:v>
                </c:pt>
                <c:pt idx="7073">
                  <c:v>2020</c:v>
                </c:pt>
                <c:pt idx="7074">
                  <c:v>2021</c:v>
                </c:pt>
                <c:pt idx="7075">
                  <c:v>2022</c:v>
                </c:pt>
                <c:pt idx="7076">
                  <c:v>2022</c:v>
                </c:pt>
                <c:pt idx="7077">
                  <c:v>2022</c:v>
                </c:pt>
                <c:pt idx="7078">
                  <c:v>2022</c:v>
                </c:pt>
                <c:pt idx="7079">
                  <c:v>2022</c:v>
                </c:pt>
                <c:pt idx="7080">
                  <c:v>2023</c:v>
                </c:pt>
                <c:pt idx="7081">
                  <c:v>2024</c:v>
                </c:pt>
                <c:pt idx="7082">
                  <c:v>2024</c:v>
                </c:pt>
                <c:pt idx="7083">
                  <c:v>2024</c:v>
                </c:pt>
                <c:pt idx="7084">
                  <c:v>2024</c:v>
                </c:pt>
                <c:pt idx="7085">
                  <c:v>2024</c:v>
                </c:pt>
                <c:pt idx="7086">
                  <c:v>2024</c:v>
                </c:pt>
                <c:pt idx="7087">
                  <c:v>2024</c:v>
                </c:pt>
                <c:pt idx="7088">
                  <c:v>2024</c:v>
                </c:pt>
                <c:pt idx="7089">
                  <c:v>2024</c:v>
                </c:pt>
                <c:pt idx="7090">
                  <c:v>2024</c:v>
                </c:pt>
                <c:pt idx="7091">
                  <c:v>2024</c:v>
                </c:pt>
                <c:pt idx="7092">
                  <c:v>2024</c:v>
                </c:pt>
                <c:pt idx="7093">
                  <c:v>2024</c:v>
                </c:pt>
                <c:pt idx="7094">
                  <c:v>2024</c:v>
                </c:pt>
                <c:pt idx="7095">
                  <c:v>2024</c:v>
                </c:pt>
                <c:pt idx="7096">
                  <c:v>2024</c:v>
                </c:pt>
                <c:pt idx="7097">
                  <c:v>2024</c:v>
                </c:pt>
                <c:pt idx="7098">
                  <c:v>2024</c:v>
                </c:pt>
                <c:pt idx="7099">
                  <c:v>2024</c:v>
                </c:pt>
                <c:pt idx="7100">
                  <c:v>2024</c:v>
                </c:pt>
                <c:pt idx="7101">
                  <c:v>2024</c:v>
                </c:pt>
                <c:pt idx="7102">
                  <c:v>2024</c:v>
                </c:pt>
                <c:pt idx="7103">
                  <c:v>2024</c:v>
                </c:pt>
                <c:pt idx="7104">
                  <c:v>2024</c:v>
                </c:pt>
                <c:pt idx="7105">
                  <c:v>2024</c:v>
                </c:pt>
                <c:pt idx="7106">
                  <c:v>2024</c:v>
                </c:pt>
                <c:pt idx="7107">
                  <c:v>2025</c:v>
                </c:pt>
                <c:pt idx="7108">
                  <c:v>2025</c:v>
                </c:pt>
                <c:pt idx="7109">
                  <c:v>2025</c:v>
                </c:pt>
                <c:pt idx="7110">
                  <c:v>2025</c:v>
                </c:pt>
                <c:pt idx="7111">
                  <c:v>2026</c:v>
                </c:pt>
                <c:pt idx="7112">
                  <c:v>2026</c:v>
                </c:pt>
                <c:pt idx="7113">
                  <c:v>2026</c:v>
                </c:pt>
                <c:pt idx="7114">
                  <c:v>2026</c:v>
                </c:pt>
                <c:pt idx="7115">
                  <c:v>2027</c:v>
                </c:pt>
                <c:pt idx="7116">
                  <c:v>2028</c:v>
                </c:pt>
                <c:pt idx="7117">
                  <c:v>2029</c:v>
                </c:pt>
                <c:pt idx="7118">
                  <c:v>2029</c:v>
                </c:pt>
                <c:pt idx="7119">
                  <c:v>2029</c:v>
                </c:pt>
                <c:pt idx="7120">
                  <c:v>2029</c:v>
                </c:pt>
                <c:pt idx="7121">
                  <c:v>2030</c:v>
                </c:pt>
                <c:pt idx="7122">
                  <c:v>2031</c:v>
                </c:pt>
                <c:pt idx="7123">
                  <c:v>2031</c:v>
                </c:pt>
                <c:pt idx="7124">
                  <c:v>2031</c:v>
                </c:pt>
                <c:pt idx="7125">
                  <c:v>2031</c:v>
                </c:pt>
                <c:pt idx="7126">
                  <c:v>2032</c:v>
                </c:pt>
                <c:pt idx="7127">
                  <c:v>2032</c:v>
                </c:pt>
                <c:pt idx="7128">
                  <c:v>2032</c:v>
                </c:pt>
                <c:pt idx="7129">
                  <c:v>2033</c:v>
                </c:pt>
                <c:pt idx="7130">
                  <c:v>2034</c:v>
                </c:pt>
                <c:pt idx="7131">
                  <c:v>2035</c:v>
                </c:pt>
                <c:pt idx="7132">
                  <c:v>2035</c:v>
                </c:pt>
                <c:pt idx="7133">
                  <c:v>2035</c:v>
                </c:pt>
                <c:pt idx="7134">
                  <c:v>2035</c:v>
                </c:pt>
                <c:pt idx="7135">
                  <c:v>2035</c:v>
                </c:pt>
                <c:pt idx="7136">
                  <c:v>2035</c:v>
                </c:pt>
                <c:pt idx="7137">
                  <c:v>2036</c:v>
                </c:pt>
                <c:pt idx="7138">
                  <c:v>2036</c:v>
                </c:pt>
                <c:pt idx="7139">
                  <c:v>2036</c:v>
                </c:pt>
                <c:pt idx="7140">
                  <c:v>2036</c:v>
                </c:pt>
                <c:pt idx="7141">
                  <c:v>2036</c:v>
                </c:pt>
                <c:pt idx="7142">
                  <c:v>2036</c:v>
                </c:pt>
                <c:pt idx="7143">
                  <c:v>2036</c:v>
                </c:pt>
                <c:pt idx="7144">
                  <c:v>2037</c:v>
                </c:pt>
                <c:pt idx="7145">
                  <c:v>2037</c:v>
                </c:pt>
                <c:pt idx="7146">
                  <c:v>2037</c:v>
                </c:pt>
                <c:pt idx="7147">
                  <c:v>2038</c:v>
                </c:pt>
                <c:pt idx="7148">
                  <c:v>2039</c:v>
                </c:pt>
                <c:pt idx="7149">
                  <c:v>2040</c:v>
                </c:pt>
                <c:pt idx="7150">
                  <c:v>2040</c:v>
                </c:pt>
                <c:pt idx="7151">
                  <c:v>2040</c:v>
                </c:pt>
                <c:pt idx="7152">
                  <c:v>2041</c:v>
                </c:pt>
                <c:pt idx="7153">
                  <c:v>2041</c:v>
                </c:pt>
                <c:pt idx="7154">
                  <c:v>2041</c:v>
                </c:pt>
                <c:pt idx="7155">
                  <c:v>2042</c:v>
                </c:pt>
                <c:pt idx="7156">
                  <c:v>2042</c:v>
                </c:pt>
                <c:pt idx="7157">
                  <c:v>2042</c:v>
                </c:pt>
                <c:pt idx="7158">
                  <c:v>2043</c:v>
                </c:pt>
                <c:pt idx="7159">
                  <c:v>2044</c:v>
                </c:pt>
                <c:pt idx="7160">
                  <c:v>2045</c:v>
                </c:pt>
                <c:pt idx="7161">
                  <c:v>2045</c:v>
                </c:pt>
                <c:pt idx="7162">
                  <c:v>2046</c:v>
                </c:pt>
                <c:pt idx="7163">
                  <c:v>2047</c:v>
                </c:pt>
                <c:pt idx="7164">
                  <c:v>2047</c:v>
                </c:pt>
                <c:pt idx="7165">
                  <c:v>2047</c:v>
                </c:pt>
                <c:pt idx="7166">
                  <c:v>2047</c:v>
                </c:pt>
                <c:pt idx="7167">
                  <c:v>2047</c:v>
                </c:pt>
                <c:pt idx="7168">
                  <c:v>2047</c:v>
                </c:pt>
                <c:pt idx="7169">
                  <c:v>2047</c:v>
                </c:pt>
                <c:pt idx="7170">
                  <c:v>2048</c:v>
                </c:pt>
                <c:pt idx="7171">
                  <c:v>2048</c:v>
                </c:pt>
                <c:pt idx="7172">
                  <c:v>2048</c:v>
                </c:pt>
                <c:pt idx="7173">
                  <c:v>2048</c:v>
                </c:pt>
                <c:pt idx="7174">
                  <c:v>2048</c:v>
                </c:pt>
                <c:pt idx="7175">
                  <c:v>2048</c:v>
                </c:pt>
                <c:pt idx="7176">
                  <c:v>2048</c:v>
                </c:pt>
                <c:pt idx="7177">
                  <c:v>2048</c:v>
                </c:pt>
                <c:pt idx="7178">
                  <c:v>2048</c:v>
                </c:pt>
                <c:pt idx="7179">
                  <c:v>2049</c:v>
                </c:pt>
                <c:pt idx="7180">
                  <c:v>2050</c:v>
                </c:pt>
                <c:pt idx="7181">
                  <c:v>2050</c:v>
                </c:pt>
                <c:pt idx="7182">
                  <c:v>2051</c:v>
                </c:pt>
                <c:pt idx="7183">
                  <c:v>2052</c:v>
                </c:pt>
                <c:pt idx="7184">
                  <c:v>2052</c:v>
                </c:pt>
                <c:pt idx="7185">
                  <c:v>2052</c:v>
                </c:pt>
                <c:pt idx="7186">
                  <c:v>2053</c:v>
                </c:pt>
                <c:pt idx="7187">
                  <c:v>2053</c:v>
                </c:pt>
                <c:pt idx="7188">
                  <c:v>2053</c:v>
                </c:pt>
                <c:pt idx="7189">
                  <c:v>2054</c:v>
                </c:pt>
                <c:pt idx="7190">
                  <c:v>2055</c:v>
                </c:pt>
                <c:pt idx="7191">
                  <c:v>2055</c:v>
                </c:pt>
                <c:pt idx="7192">
                  <c:v>2056</c:v>
                </c:pt>
                <c:pt idx="7193">
                  <c:v>2057</c:v>
                </c:pt>
                <c:pt idx="7194">
                  <c:v>2057</c:v>
                </c:pt>
                <c:pt idx="7195">
                  <c:v>2058</c:v>
                </c:pt>
                <c:pt idx="7196">
                  <c:v>2059</c:v>
                </c:pt>
                <c:pt idx="7197">
                  <c:v>2060</c:v>
                </c:pt>
                <c:pt idx="7198">
                  <c:v>2061</c:v>
                </c:pt>
                <c:pt idx="7199">
                  <c:v>2061</c:v>
                </c:pt>
                <c:pt idx="7200">
                  <c:v>2061</c:v>
                </c:pt>
                <c:pt idx="7201">
                  <c:v>2061</c:v>
                </c:pt>
                <c:pt idx="7202">
                  <c:v>2061</c:v>
                </c:pt>
                <c:pt idx="7203">
                  <c:v>2061</c:v>
                </c:pt>
                <c:pt idx="7204">
                  <c:v>2061</c:v>
                </c:pt>
                <c:pt idx="7205">
                  <c:v>2061</c:v>
                </c:pt>
                <c:pt idx="7206">
                  <c:v>2061</c:v>
                </c:pt>
                <c:pt idx="7207">
                  <c:v>2062</c:v>
                </c:pt>
                <c:pt idx="7208">
                  <c:v>2063</c:v>
                </c:pt>
                <c:pt idx="7209">
                  <c:v>2064</c:v>
                </c:pt>
                <c:pt idx="7210">
                  <c:v>2064</c:v>
                </c:pt>
                <c:pt idx="7211">
                  <c:v>2065</c:v>
                </c:pt>
                <c:pt idx="7212">
                  <c:v>2065</c:v>
                </c:pt>
                <c:pt idx="7213">
                  <c:v>2065</c:v>
                </c:pt>
                <c:pt idx="7214">
                  <c:v>2065</c:v>
                </c:pt>
                <c:pt idx="7215">
                  <c:v>2065</c:v>
                </c:pt>
                <c:pt idx="7216">
                  <c:v>2065</c:v>
                </c:pt>
                <c:pt idx="7217">
                  <c:v>2065</c:v>
                </c:pt>
                <c:pt idx="7218">
                  <c:v>2065</c:v>
                </c:pt>
                <c:pt idx="7219">
                  <c:v>2065</c:v>
                </c:pt>
                <c:pt idx="7220">
                  <c:v>2066</c:v>
                </c:pt>
                <c:pt idx="7221">
                  <c:v>2067</c:v>
                </c:pt>
                <c:pt idx="7222">
                  <c:v>2068</c:v>
                </c:pt>
                <c:pt idx="7223">
                  <c:v>2069</c:v>
                </c:pt>
                <c:pt idx="7224">
                  <c:v>2069</c:v>
                </c:pt>
                <c:pt idx="7225">
                  <c:v>2069</c:v>
                </c:pt>
                <c:pt idx="7226">
                  <c:v>2069</c:v>
                </c:pt>
                <c:pt idx="7227">
                  <c:v>2069</c:v>
                </c:pt>
                <c:pt idx="7228">
                  <c:v>2069</c:v>
                </c:pt>
                <c:pt idx="7229">
                  <c:v>2069</c:v>
                </c:pt>
                <c:pt idx="7230">
                  <c:v>2069</c:v>
                </c:pt>
                <c:pt idx="7231">
                  <c:v>2069</c:v>
                </c:pt>
                <c:pt idx="7232">
                  <c:v>2069</c:v>
                </c:pt>
                <c:pt idx="7233">
                  <c:v>2069</c:v>
                </c:pt>
                <c:pt idx="7234">
                  <c:v>2069</c:v>
                </c:pt>
                <c:pt idx="7235">
                  <c:v>2069</c:v>
                </c:pt>
                <c:pt idx="7236">
                  <c:v>2070</c:v>
                </c:pt>
                <c:pt idx="7237">
                  <c:v>2071</c:v>
                </c:pt>
                <c:pt idx="7238">
                  <c:v>2071</c:v>
                </c:pt>
                <c:pt idx="7239">
                  <c:v>2071</c:v>
                </c:pt>
                <c:pt idx="7240">
                  <c:v>2071</c:v>
                </c:pt>
                <c:pt idx="7241">
                  <c:v>2071</c:v>
                </c:pt>
                <c:pt idx="7242">
                  <c:v>2071</c:v>
                </c:pt>
                <c:pt idx="7243">
                  <c:v>2071</c:v>
                </c:pt>
                <c:pt idx="7244">
                  <c:v>2072</c:v>
                </c:pt>
                <c:pt idx="7245">
                  <c:v>2072</c:v>
                </c:pt>
                <c:pt idx="7246">
                  <c:v>2072</c:v>
                </c:pt>
                <c:pt idx="7247">
                  <c:v>2072</c:v>
                </c:pt>
                <c:pt idx="7248">
                  <c:v>2072</c:v>
                </c:pt>
                <c:pt idx="7249">
                  <c:v>2072</c:v>
                </c:pt>
                <c:pt idx="7250">
                  <c:v>2073</c:v>
                </c:pt>
                <c:pt idx="7251">
                  <c:v>2073</c:v>
                </c:pt>
                <c:pt idx="7252">
                  <c:v>2073</c:v>
                </c:pt>
                <c:pt idx="7253">
                  <c:v>2073</c:v>
                </c:pt>
                <c:pt idx="7254">
                  <c:v>2073</c:v>
                </c:pt>
                <c:pt idx="7255">
                  <c:v>2073</c:v>
                </c:pt>
                <c:pt idx="7256">
                  <c:v>2074</c:v>
                </c:pt>
                <c:pt idx="7257">
                  <c:v>2075</c:v>
                </c:pt>
                <c:pt idx="7258">
                  <c:v>2075</c:v>
                </c:pt>
                <c:pt idx="7259">
                  <c:v>2075</c:v>
                </c:pt>
                <c:pt idx="7260">
                  <c:v>2075</c:v>
                </c:pt>
                <c:pt idx="7261">
                  <c:v>2076</c:v>
                </c:pt>
                <c:pt idx="7262">
                  <c:v>2077</c:v>
                </c:pt>
                <c:pt idx="7263">
                  <c:v>2078</c:v>
                </c:pt>
                <c:pt idx="7264">
                  <c:v>2078</c:v>
                </c:pt>
                <c:pt idx="7265">
                  <c:v>2078</c:v>
                </c:pt>
                <c:pt idx="7266">
                  <c:v>2078</c:v>
                </c:pt>
                <c:pt idx="7267">
                  <c:v>2079</c:v>
                </c:pt>
                <c:pt idx="7268">
                  <c:v>2079</c:v>
                </c:pt>
                <c:pt idx="7269">
                  <c:v>2080</c:v>
                </c:pt>
                <c:pt idx="7270">
                  <c:v>2080</c:v>
                </c:pt>
                <c:pt idx="7271">
                  <c:v>2080</c:v>
                </c:pt>
                <c:pt idx="7272">
                  <c:v>2081</c:v>
                </c:pt>
                <c:pt idx="7273">
                  <c:v>2082</c:v>
                </c:pt>
                <c:pt idx="7274">
                  <c:v>2082</c:v>
                </c:pt>
                <c:pt idx="7275">
                  <c:v>2082</c:v>
                </c:pt>
                <c:pt idx="7276">
                  <c:v>2083</c:v>
                </c:pt>
                <c:pt idx="7277">
                  <c:v>2083</c:v>
                </c:pt>
                <c:pt idx="7278">
                  <c:v>2084</c:v>
                </c:pt>
                <c:pt idx="7279">
                  <c:v>2085</c:v>
                </c:pt>
                <c:pt idx="7280">
                  <c:v>2086</c:v>
                </c:pt>
                <c:pt idx="7281">
                  <c:v>2086</c:v>
                </c:pt>
                <c:pt idx="7282">
                  <c:v>2086</c:v>
                </c:pt>
                <c:pt idx="7283">
                  <c:v>2087</c:v>
                </c:pt>
                <c:pt idx="7284">
                  <c:v>2088</c:v>
                </c:pt>
                <c:pt idx="7285">
                  <c:v>2089</c:v>
                </c:pt>
                <c:pt idx="7286">
                  <c:v>2090</c:v>
                </c:pt>
                <c:pt idx="7287">
                  <c:v>2090</c:v>
                </c:pt>
                <c:pt idx="7288">
                  <c:v>2090</c:v>
                </c:pt>
                <c:pt idx="7289">
                  <c:v>2090</c:v>
                </c:pt>
                <c:pt idx="7290">
                  <c:v>2090</c:v>
                </c:pt>
                <c:pt idx="7291">
                  <c:v>2090</c:v>
                </c:pt>
                <c:pt idx="7292">
                  <c:v>2091</c:v>
                </c:pt>
                <c:pt idx="7293">
                  <c:v>2091</c:v>
                </c:pt>
                <c:pt idx="7294">
                  <c:v>2091</c:v>
                </c:pt>
                <c:pt idx="7295">
                  <c:v>2091</c:v>
                </c:pt>
                <c:pt idx="7296">
                  <c:v>2092</c:v>
                </c:pt>
                <c:pt idx="7297">
                  <c:v>2093</c:v>
                </c:pt>
                <c:pt idx="7298">
                  <c:v>2093</c:v>
                </c:pt>
                <c:pt idx="7299">
                  <c:v>2094</c:v>
                </c:pt>
                <c:pt idx="7300">
                  <c:v>2095</c:v>
                </c:pt>
                <c:pt idx="7301">
                  <c:v>2095</c:v>
                </c:pt>
                <c:pt idx="7302">
                  <c:v>2095</c:v>
                </c:pt>
                <c:pt idx="7303">
                  <c:v>2095</c:v>
                </c:pt>
                <c:pt idx="7304">
                  <c:v>2095</c:v>
                </c:pt>
                <c:pt idx="7305">
                  <c:v>2095</c:v>
                </c:pt>
                <c:pt idx="7306">
                  <c:v>2096</c:v>
                </c:pt>
                <c:pt idx="7307">
                  <c:v>2096</c:v>
                </c:pt>
                <c:pt idx="7308">
                  <c:v>2097</c:v>
                </c:pt>
                <c:pt idx="7309">
                  <c:v>2097</c:v>
                </c:pt>
                <c:pt idx="7310">
                  <c:v>2097</c:v>
                </c:pt>
                <c:pt idx="7311">
                  <c:v>2098</c:v>
                </c:pt>
                <c:pt idx="7312">
                  <c:v>2098</c:v>
                </c:pt>
                <c:pt idx="7313">
                  <c:v>2098</c:v>
                </c:pt>
                <c:pt idx="7314">
                  <c:v>2098</c:v>
                </c:pt>
                <c:pt idx="7315">
                  <c:v>2098</c:v>
                </c:pt>
                <c:pt idx="7316">
                  <c:v>2098</c:v>
                </c:pt>
                <c:pt idx="7317">
                  <c:v>2099</c:v>
                </c:pt>
                <c:pt idx="7318">
                  <c:v>2099</c:v>
                </c:pt>
                <c:pt idx="7319">
                  <c:v>2099</c:v>
                </c:pt>
                <c:pt idx="7320">
                  <c:v>2099</c:v>
                </c:pt>
                <c:pt idx="7321">
                  <c:v>2099</c:v>
                </c:pt>
                <c:pt idx="7322">
                  <c:v>2099</c:v>
                </c:pt>
                <c:pt idx="7323">
                  <c:v>2099</c:v>
                </c:pt>
                <c:pt idx="7324">
                  <c:v>2099</c:v>
                </c:pt>
                <c:pt idx="7325">
                  <c:v>2100</c:v>
                </c:pt>
                <c:pt idx="7326">
                  <c:v>2100</c:v>
                </c:pt>
                <c:pt idx="7327">
                  <c:v>2100</c:v>
                </c:pt>
                <c:pt idx="7328">
                  <c:v>2101</c:v>
                </c:pt>
                <c:pt idx="7329">
                  <c:v>2102</c:v>
                </c:pt>
                <c:pt idx="7330">
                  <c:v>2102</c:v>
                </c:pt>
                <c:pt idx="7331">
                  <c:v>2103</c:v>
                </c:pt>
                <c:pt idx="7332">
                  <c:v>2103</c:v>
                </c:pt>
                <c:pt idx="7333">
                  <c:v>2103</c:v>
                </c:pt>
                <c:pt idx="7334">
                  <c:v>2103</c:v>
                </c:pt>
                <c:pt idx="7335">
                  <c:v>2103</c:v>
                </c:pt>
                <c:pt idx="7336">
                  <c:v>2103</c:v>
                </c:pt>
                <c:pt idx="7337">
                  <c:v>2103</c:v>
                </c:pt>
                <c:pt idx="7338">
                  <c:v>2104</c:v>
                </c:pt>
                <c:pt idx="7339">
                  <c:v>2105</c:v>
                </c:pt>
                <c:pt idx="7340">
                  <c:v>2105</c:v>
                </c:pt>
                <c:pt idx="7341">
                  <c:v>2105</c:v>
                </c:pt>
                <c:pt idx="7342">
                  <c:v>2106</c:v>
                </c:pt>
                <c:pt idx="7343">
                  <c:v>2106</c:v>
                </c:pt>
                <c:pt idx="7344">
                  <c:v>2106</c:v>
                </c:pt>
                <c:pt idx="7345">
                  <c:v>2106</c:v>
                </c:pt>
                <c:pt idx="7346">
                  <c:v>2106</c:v>
                </c:pt>
                <c:pt idx="7347">
                  <c:v>2106</c:v>
                </c:pt>
                <c:pt idx="7348">
                  <c:v>2107</c:v>
                </c:pt>
                <c:pt idx="7349">
                  <c:v>2107</c:v>
                </c:pt>
                <c:pt idx="7350">
                  <c:v>2108</c:v>
                </c:pt>
                <c:pt idx="7351">
                  <c:v>2108</c:v>
                </c:pt>
                <c:pt idx="7352">
                  <c:v>2108</c:v>
                </c:pt>
                <c:pt idx="7353">
                  <c:v>2109</c:v>
                </c:pt>
                <c:pt idx="7354">
                  <c:v>2110</c:v>
                </c:pt>
                <c:pt idx="7355">
                  <c:v>2111</c:v>
                </c:pt>
                <c:pt idx="7356">
                  <c:v>2112</c:v>
                </c:pt>
                <c:pt idx="7357">
                  <c:v>2113</c:v>
                </c:pt>
                <c:pt idx="7358">
                  <c:v>2113</c:v>
                </c:pt>
                <c:pt idx="7359">
                  <c:v>2113</c:v>
                </c:pt>
                <c:pt idx="7360">
                  <c:v>2113</c:v>
                </c:pt>
                <c:pt idx="7361">
                  <c:v>2113</c:v>
                </c:pt>
                <c:pt idx="7362">
                  <c:v>2113</c:v>
                </c:pt>
                <c:pt idx="7363">
                  <c:v>2113</c:v>
                </c:pt>
                <c:pt idx="7364">
                  <c:v>2113</c:v>
                </c:pt>
                <c:pt idx="7365">
                  <c:v>2113</c:v>
                </c:pt>
                <c:pt idx="7366">
                  <c:v>2113</c:v>
                </c:pt>
                <c:pt idx="7367">
                  <c:v>2114</c:v>
                </c:pt>
                <c:pt idx="7368">
                  <c:v>2114</c:v>
                </c:pt>
                <c:pt idx="7369">
                  <c:v>2115</c:v>
                </c:pt>
                <c:pt idx="7370">
                  <c:v>2116</c:v>
                </c:pt>
                <c:pt idx="7371">
                  <c:v>2117</c:v>
                </c:pt>
                <c:pt idx="7372">
                  <c:v>2118</c:v>
                </c:pt>
                <c:pt idx="7373">
                  <c:v>2118</c:v>
                </c:pt>
                <c:pt idx="7374">
                  <c:v>2119</c:v>
                </c:pt>
                <c:pt idx="7375">
                  <c:v>2119</c:v>
                </c:pt>
                <c:pt idx="7376">
                  <c:v>2119</c:v>
                </c:pt>
                <c:pt idx="7377">
                  <c:v>2120</c:v>
                </c:pt>
                <c:pt idx="7378">
                  <c:v>2121</c:v>
                </c:pt>
                <c:pt idx="7379">
                  <c:v>2121</c:v>
                </c:pt>
                <c:pt idx="7380">
                  <c:v>2121</c:v>
                </c:pt>
                <c:pt idx="7381">
                  <c:v>2122</c:v>
                </c:pt>
                <c:pt idx="7382">
                  <c:v>2122</c:v>
                </c:pt>
                <c:pt idx="7383">
                  <c:v>2123</c:v>
                </c:pt>
                <c:pt idx="7384">
                  <c:v>2124</c:v>
                </c:pt>
                <c:pt idx="7385">
                  <c:v>2124</c:v>
                </c:pt>
                <c:pt idx="7386">
                  <c:v>2124</c:v>
                </c:pt>
                <c:pt idx="7387">
                  <c:v>2124</c:v>
                </c:pt>
                <c:pt idx="7388">
                  <c:v>2125</c:v>
                </c:pt>
                <c:pt idx="7389">
                  <c:v>2125</c:v>
                </c:pt>
                <c:pt idx="7390">
                  <c:v>2125</c:v>
                </c:pt>
                <c:pt idx="7391">
                  <c:v>2125</c:v>
                </c:pt>
                <c:pt idx="7392">
                  <c:v>2125</c:v>
                </c:pt>
                <c:pt idx="7393">
                  <c:v>2125</c:v>
                </c:pt>
                <c:pt idx="7394">
                  <c:v>2126</c:v>
                </c:pt>
                <c:pt idx="7395">
                  <c:v>2126</c:v>
                </c:pt>
                <c:pt idx="7396">
                  <c:v>2126</c:v>
                </c:pt>
                <c:pt idx="7397">
                  <c:v>2126</c:v>
                </c:pt>
                <c:pt idx="7398">
                  <c:v>2126</c:v>
                </c:pt>
                <c:pt idx="7399">
                  <c:v>2127</c:v>
                </c:pt>
                <c:pt idx="7400">
                  <c:v>2127</c:v>
                </c:pt>
                <c:pt idx="7401">
                  <c:v>2127</c:v>
                </c:pt>
                <c:pt idx="7402">
                  <c:v>2127</c:v>
                </c:pt>
                <c:pt idx="7403">
                  <c:v>2127</c:v>
                </c:pt>
                <c:pt idx="7404">
                  <c:v>2127</c:v>
                </c:pt>
                <c:pt idx="7405">
                  <c:v>2128</c:v>
                </c:pt>
                <c:pt idx="7406">
                  <c:v>2128</c:v>
                </c:pt>
                <c:pt idx="7407">
                  <c:v>2128</c:v>
                </c:pt>
                <c:pt idx="7408">
                  <c:v>2128</c:v>
                </c:pt>
                <c:pt idx="7409">
                  <c:v>2128</c:v>
                </c:pt>
                <c:pt idx="7410">
                  <c:v>2129</c:v>
                </c:pt>
                <c:pt idx="7411">
                  <c:v>2129</c:v>
                </c:pt>
                <c:pt idx="7412">
                  <c:v>2129</c:v>
                </c:pt>
                <c:pt idx="7413">
                  <c:v>2129</c:v>
                </c:pt>
                <c:pt idx="7414">
                  <c:v>2129</c:v>
                </c:pt>
                <c:pt idx="7415">
                  <c:v>2129</c:v>
                </c:pt>
                <c:pt idx="7416">
                  <c:v>2129</c:v>
                </c:pt>
                <c:pt idx="7417">
                  <c:v>2129</c:v>
                </c:pt>
                <c:pt idx="7418">
                  <c:v>2129</c:v>
                </c:pt>
                <c:pt idx="7419">
                  <c:v>2129</c:v>
                </c:pt>
                <c:pt idx="7420">
                  <c:v>2129</c:v>
                </c:pt>
                <c:pt idx="7421">
                  <c:v>2129</c:v>
                </c:pt>
                <c:pt idx="7422">
                  <c:v>2129</c:v>
                </c:pt>
                <c:pt idx="7423">
                  <c:v>2130</c:v>
                </c:pt>
                <c:pt idx="7424">
                  <c:v>2130</c:v>
                </c:pt>
                <c:pt idx="7425">
                  <c:v>2130</c:v>
                </c:pt>
                <c:pt idx="7426">
                  <c:v>2130</c:v>
                </c:pt>
                <c:pt idx="7427">
                  <c:v>2130</c:v>
                </c:pt>
                <c:pt idx="7428">
                  <c:v>2131</c:v>
                </c:pt>
                <c:pt idx="7429">
                  <c:v>2132</c:v>
                </c:pt>
                <c:pt idx="7430">
                  <c:v>2132</c:v>
                </c:pt>
                <c:pt idx="7431">
                  <c:v>2132</c:v>
                </c:pt>
                <c:pt idx="7432">
                  <c:v>2133</c:v>
                </c:pt>
                <c:pt idx="7433">
                  <c:v>2134</c:v>
                </c:pt>
                <c:pt idx="7434">
                  <c:v>2134</c:v>
                </c:pt>
                <c:pt idx="7435">
                  <c:v>2134</c:v>
                </c:pt>
                <c:pt idx="7436">
                  <c:v>2134</c:v>
                </c:pt>
                <c:pt idx="7437">
                  <c:v>2134</c:v>
                </c:pt>
                <c:pt idx="7438">
                  <c:v>2135</c:v>
                </c:pt>
                <c:pt idx="7439">
                  <c:v>2136</c:v>
                </c:pt>
                <c:pt idx="7440">
                  <c:v>2137</c:v>
                </c:pt>
                <c:pt idx="7441">
                  <c:v>2138</c:v>
                </c:pt>
                <c:pt idx="7442">
                  <c:v>2139</c:v>
                </c:pt>
                <c:pt idx="7443">
                  <c:v>2140</c:v>
                </c:pt>
                <c:pt idx="7444">
                  <c:v>2141</c:v>
                </c:pt>
                <c:pt idx="7445">
                  <c:v>2142</c:v>
                </c:pt>
                <c:pt idx="7446">
                  <c:v>2143</c:v>
                </c:pt>
                <c:pt idx="7447">
                  <c:v>2143</c:v>
                </c:pt>
                <c:pt idx="7448">
                  <c:v>2144</c:v>
                </c:pt>
                <c:pt idx="7449">
                  <c:v>2144</c:v>
                </c:pt>
                <c:pt idx="7450">
                  <c:v>2144</c:v>
                </c:pt>
                <c:pt idx="7451">
                  <c:v>2144</c:v>
                </c:pt>
                <c:pt idx="7452">
                  <c:v>2144</c:v>
                </c:pt>
                <c:pt idx="7453">
                  <c:v>2144</c:v>
                </c:pt>
                <c:pt idx="7454">
                  <c:v>2144</c:v>
                </c:pt>
                <c:pt idx="7455">
                  <c:v>2144</c:v>
                </c:pt>
                <c:pt idx="7456">
                  <c:v>2144</c:v>
                </c:pt>
                <c:pt idx="7457">
                  <c:v>2144</c:v>
                </c:pt>
                <c:pt idx="7458">
                  <c:v>2144</c:v>
                </c:pt>
                <c:pt idx="7459">
                  <c:v>2144</c:v>
                </c:pt>
                <c:pt idx="7460">
                  <c:v>2145</c:v>
                </c:pt>
                <c:pt idx="7461">
                  <c:v>2145</c:v>
                </c:pt>
                <c:pt idx="7462">
                  <c:v>2146</c:v>
                </c:pt>
                <c:pt idx="7463">
                  <c:v>2146</c:v>
                </c:pt>
                <c:pt idx="7464">
                  <c:v>2147</c:v>
                </c:pt>
                <c:pt idx="7465">
                  <c:v>2147</c:v>
                </c:pt>
                <c:pt idx="7466">
                  <c:v>2148</c:v>
                </c:pt>
                <c:pt idx="7467">
                  <c:v>2148</c:v>
                </c:pt>
                <c:pt idx="7468">
                  <c:v>2149</c:v>
                </c:pt>
                <c:pt idx="7469">
                  <c:v>2149</c:v>
                </c:pt>
                <c:pt idx="7470">
                  <c:v>2150</c:v>
                </c:pt>
                <c:pt idx="7471">
                  <c:v>2151</c:v>
                </c:pt>
                <c:pt idx="7472">
                  <c:v>2151</c:v>
                </c:pt>
                <c:pt idx="7473">
                  <c:v>2151</c:v>
                </c:pt>
                <c:pt idx="7474">
                  <c:v>2151</c:v>
                </c:pt>
                <c:pt idx="7475">
                  <c:v>2151</c:v>
                </c:pt>
                <c:pt idx="7476">
                  <c:v>2151</c:v>
                </c:pt>
                <c:pt idx="7477">
                  <c:v>2151</c:v>
                </c:pt>
                <c:pt idx="7478">
                  <c:v>2151</c:v>
                </c:pt>
                <c:pt idx="7479">
                  <c:v>2151</c:v>
                </c:pt>
                <c:pt idx="7480">
                  <c:v>2152</c:v>
                </c:pt>
                <c:pt idx="7481">
                  <c:v>2152</c:v>
                </c:pt>
                <c:pt idx="7482">
                  <c:v>2153</c:v>
                </c:pt>
                <c:pt idx="7483">
                  <c:v>2154</c:v>
                </c:pt>
                <c:pt idx="7484">
                  <c:v>2155</c:v>
                </c:pt>
                <c:pt idx="7485">
                  <c:v>2156</c:v>
                </c:pt>
                <c:pt idx="7486">
                  <c:v>2156</c:v>
                </c:pt>
                <c:pt idx="7487">
                  <c:v>2157</c:v>
                </c:pt>
                <c:pt idx="7488">
                  <c:v>2158</c:v>
                </c:pt>
                <c:pt idx="7489">
                  <c:v>2159</c:v>
                </c:pt>
                <c:pt idx="7490">
                  <c:v>2159</c:v>
                </c:pt>
                <c:pt idx="7491">
                  <c:v>2159</c:v>
                </c:pt>
                <c:pt idx="7492">
                  <c:v>2159</c:v>
                </c:pt>
                <c:pt idx="7493">
                  <c:v>2160</c:v>
                </c:pt>
                <c:pt idx="7494">
                  <c:v>2161</c:v>
                </c:pt>
                <c:pt idx="7495">
                  <c:v>2162</c:v>
                </c:pt>
                <c:pt idx="7496">
                  <c:v>2162</c:v>
                </c:pt>
                <c:pt idx="7497">
                  <c:v>2162</c:v>
                </c:pt>
                <c:pt idx="7498">
                  <c:v>2162</c:v>
                </c:pt>
                <c:pt idx="7499">
                  <c:v>2163</c:v>
                </c:pt>
                <c:pt idx="7500">
                  <c:v>2163</c:v>
                </c:pt>
                <c:pt idx="7501">
                  <c:v>2163</c:v>
                </c:pt>
                <c:pt idx="7502">
                  <c:v>2163</c:v>
                </c:pt>
                <c:pt idx="7503">
                  <c:v>2164</c:v>
                </c:pt>
                <c:pt idx="7504">
                  <c:v>2164</c:v>
                </c:pt>
                <c:pt idx="7505">
                  <c:v>2164</c:v>
                </c:pt>
                <c:pt idx="7506">
                  <c:v>2164</c:v>
                </c:pt>
                <c:pt idx="7507">
                  <c:v>2165</c:v>
                </c:pt>
                <c:pt idx="7508">
                  <c:v>2165</c:v>
                </c:pt>
                <c:pt idx="7509">
                  <c:v>2166</c:v>
                </c:pt>
                <c:pt idx="7510">
                  <c:v>2166</c:v>
                </c:pt>
                <c:pt idx="7511">
                  <c:v>2167</c:v>
                </c:pt>
                <c:pt idx="7512">
                  <c:v>2168</c:v>
                </c:pt>
                <c:pt idx="7513">
                  <c:v>2169</c:v>
                </c:pt>
                <c:pt idx="7514">
                  <c:v>2170</c:v>
                </c:pt>
                <c:pt idx="7515">
                  <c:v>2171</c:v>
                </c:pt>
                <c:pt idx="7516">
                  <c:v>2171</c:v>
                </c:pt>
                <c:pt idx="7517">
                  <c:v>2171</c:v>
                </c:pt>
                <c:pt idx="7518">
                  <c:v>2172</c:v>
                </c:pt>
                <c:pt idx="7519">
                  <c:v>2172</c:v>
                </c:pt>
                <c:pt idx="7520">
                  <c:v>2173</c:v>
                </c:pt>
                <c:pt idx="7521">
                  <c:v>2174</c:v>
                </c:pt>
                <c:pt idx="7522">
                  <c:v>2175</c:v>
                </c:pt>
                <c:pt idx="7523">
                  <c:v>2176</c:v>
                </c:pt>
                <c:pt idx="7524">
                  <c:v>2176</c:v>
                </c:pt>
                <c:pt idx="7525">
                  <c:v>2177</c:v>
                </c:pt>
                <c:pt idx="7526">
                  <c:v>2178</c:v>
                </c:pt>
                <c:pt idx="7527">
                  <c:v>2179</c:v>
                </c:pt>
                <c:pt idx="7528">
                  <c:v>2179</c:v>
                </c:pt>
                <c:pt idx="7529">
                  <c:v>2179</c:v>
                </c:pt>
                <c:pt idx="7530">
                  <c:v>2179</c:v>
                </c:pt>
                <c:pt idx="7531">
                  <c:v>2179</c:v>
                </c:pt>
                <c:pt idx="7532">
                  <c:v>2179</c:v>
                </c:pt>
                <c:pt idx="7533">
                  <c:v>2179</c:v>
                </c:pt>
                <c:pt idx="7534">
                  <c:v>2180</c:v>
                </c:pt>
                <c:pt idx="7535">
                  <c:v>2181</c:v>
                </c:pt>
                <c:pt idx="7536">
                  <c:v>2182</c:v>
                </c:pt>
                <c:pt idx="7537">
                  <c:v>2183</c:v>
                </c:pt>
                <c:pt idx="7538">
                  <c:v>2183</c:v>
                </c:pt>
                <c:pt idx="7539">
                  <c:v>2183</c:v>
                </c:pt>
                <c:pt idx="7540">
                  <c:v>2183</c:v>
                </c:pt>
                <c:pt idx="7541">
                  <c:v>2183</c:v>
                </c:pt>
                <c:pt idx="7542">
                  <c:v>2183</c:v>
                </c:pt>
                <c:pt idx="7543">
                  <c:v>2183</c:v>
                </c:pt>
                <c:pt idx="7544">
                  <c:v>2183</c:v>
                </c:pt>
                <c:pt idx="7545">
                  <c:v>2184</c:v>
                </c:pt>
                <c:pt idx="7546">
                  <c:v>2184</c:v>
                </c:pt>
                <c:pt idx="7547">
                  <c:v>2185</c:v>
                </c:pt>
                <c:pt idx="7548">
                  <c:v>2185</c:v>
                </c:pt>
                <c:pt idx="7549">
                  <c:v>2185</c:v>
                </c:pt>
                <c:pt idx="7550">
                  <c:v>2185</c:v>
                </c:pt>
                <c:pt idx="7551">
                  <c:v>2185</c:v>
                </c:pt>
                <c:pt idx="7552">
                  <c:v>2185</c:v>
                </c:pt>
                <c:pt idx="7553">
                  <c:v>2185</c:v>
                </c:pt>
                <c:pt idx="7554">
                  <c:v>2185</c:v>
                </c:pt>
                <c:pt idx="7555">
                  <c:v>2185</c:v>
                </c:pt>
                <c:pt idx="7556">
                  <c:v>2185</c:v>
                </c:pt>
                <c:pt idx="7557">
                  <c:v>2185</c:v>
                </c:pt>
                <c:pt idx="7558">
                  <c:v>2185</c:v>
                </c:pt>
                <c:pt idx="7559">
                  <c:v>2185</c:v>
                </c:pt>
                <c:pt idx="7560">
                  <c:v>2185</c:v>
                </c:pt>
                <c:pt idx="7561">
                  <c:v>2185</c:v>
                </c:pt>
                <c:pt idx="7562">
                  <c:v>2185</c:v>
                </c:pt>
                <c:pt idx="7563">
                  <c:v>2185</c:v>
                </c:pt>
                <c:pt idx="7564">
                  <c:v>2185</c:v>
                </c:pt>
                <c:pt idx="7565">
                  <c:v>2186</c:v>
                </c:pt>
                <c:pt idx="7566">
                  <c:v>2186</c:v>
                </c:pt>
                <c:pt idx="7567">
                  <c:v>2187</c:v>
                </c:pt>
                <c:pt idx="7568">
                  <c:v>2187</c:v>
                </c:pt>
                <c:pt idx="7569">
                  <c:v>2187</c:v>
                </c:pt>
                <c:pt idx="7570">
                  <c:v>2187</c:v>
                </c:pt>
                <c:pt idx="7571">
                  <c:v>2187</c:v>
                </c:pt>
                <c:pt idx="7572">
                  <c:v>2187</c:v>
                </c:pt>
                <c:pt idx="7573">
                  <c:v>2187</c:v>
                </c:pt>
                <c:pt idx="7574">
                  <c:v>2188</c:v>
                </c:pt>
                <c:pt idx="7575">
                  <c:v>2189</c:v>
                </c:pt>
                <c:pt idx="7576">
                  <c:v>2189</c:v>
                </c:pt>
                <c:pt idx="7577">
                  <c:v>2190</c:v>
                </c:pt>
                <c:pt idx="7578">
                  <c:v>2190</c:v>
                </c:pt>
                <c:pt idx="7579">
                  <c:v>2191</c:v>
                </c:pt>
                <c:pt idx="7580">
                  <c:v>2191</c:v>
                </c:pt>
                <c:pt idx="7581">
                  <c:v>2191</c:v>
                </c:pt>
                <c:pt idx="7582">
                  <c:v>2191</c:v>
                </c:pt>
                <c:pt idx="7583">
                  <c:v>2191</c:v>
                </c:pt>
                <c:pt idx="7584">
                  <c:v>2192</c:v>
                </c:pt>
                <c:pt idx="7585">
                  <c:v>2193</c:v>
                </c:pt>
                <c:pt idx="7586">
                  <c:v>2193</c:v>
                </c:pt>
                <c:pt idx="7587">
                  <c:v>2194</c:v>
                </c:pt>
                <c:pt idx="7588">
                  <c:v>2195</c:v>
                </c:pt>
                <c:pt idx="7589">
                  <c:v>2195</c:v>
                </c:pt>
                <c:pt idx="7590">
                  <c:v>2195</c:v>
                </c:pt>
                <c:pt idx="7591">
                  <c:v>2195</c:v>
                </c:pt>
                <c:pt idx="7592">
                  <c:v>2195</c:v>
                </c:pt>
                <c:pt idx="7593">
                  <c:v>2196</c:v>
                </c:pt>
                <c:pt idx="7594">
                  <c:v>2196</c:v>
                </c:pt>
                <c:pt idx="7595">
                  <c:v>2196</c:v>
                </c:pt>
                <c:pt idx="7596">
                  <c:v>2196</c:v>
                </c:pt>
                <c:pt idx="7597">
                  <c:v>2196</c:v>
                </c:pt>
                <c:pt idx="7598">
                  <c:v>2196</c:v>
                </c:pt>
                <c:pt idx="7599">
                  <c:v>2196</c:v>
                </c:pt>
                <c:pt idx="7600">
                  <c:v>2196</c:v>
                </c:pt>
                <c:pt idx="7601">
                  <c:v>2197</c:v>
                </c:pt>
                <c:pt idx="7602">
                  <c:v>2197</c:v>
                </c:pt>
                <c:pt idx="7603">
                  <c:v>2197</c:v>
                </c:pt>
                <c:pt idx="7604">
                  <c:v>2198</c:v>
                </c:pt>
                <c:pt idx="7605">
                  <c:v>2198</c:v>
                </c:pt>
                <c:pt idx="7606">
                  <c:v>2198</c:v>
                </c:pt>
                <c:pt idx="7607">
                  <c:v>2198</c:v>
                </c:pt>
                <c:pt idx="7608">
                  <c:v>2199</c:v>
                </c:pt>
                <c:pt idx="7609">
                  <c:v>2199</c:v>
                </c:pt>
                <c:pt idx="7610">
                  <c:v>2199</c:v>
                </c:pt>
                <c:pt idx="7611">
                  <c:v>2199</c:v>
                </c:pt>
                <c:pt idx="7612">
                  <c:v>2199</c:v>
                </c:pt>
                <c:pt idx="7613">
                  <c:v>2199</c:v>
                </c:pt>
                <c:pt idx="7614">
                  <c:v>2199</c:v>
                </c:pt>
                <c:pt idx="7615">
                  <c:v>2199</c:v>
                </c:pt>
                <c:pt idx="7616">
                  <c:v>2199</c:v>
                </c:pt>
                <c:pt idx="7617">
                  <c:v>2200</c:v>
                </c:pt>
                <c:pt idx="7618">
                  <c:v>2201</c:v>
                </c:pt>
                <c:pt idx="7619">
                  <c:v>2202</c:v>
                </c:pt>
                <c:pt idx="7620">
                  <c:v>2203</c:v>
                </c:pt>
                <c:pt idx="7621">
                  <c:v>2203</c:v>
                </c:pt>
                <c:pt idx="7622">
                  <c:v>2203</c:v>
                </c:pt>
                <c:pt idx="7623">
                  <c:v>2203</c:v>
                </c:pt>
                <c:pt idx="7624">
                  <c:v>2203</c:v>
                </c:pt>
                <c:pt idx="7625">
                  <c:v>2203</c:v>
                </c:pt>
                <c:pt idx="7626">
                  <c:v>2203</c:v>
                </c:pt>
                <c:pt idx="7627">
                  <c:v>2204</c:v>
                </c:pt>
                <c:pt idx="7628">
                  <c:v>2204</c:v>
                </c:pt>
                <c:pt idx="7629">
                  <c:v>2204</c:v>
                </c:pt>
                <c:pt idx="7630">
                  <c:v>2205</c:v>
                </c:pt>
                <c:pt idx="7631">
                  <c:v>2206</c:v>
                </c:pt>
                <c:pt idx="7632">
                  <c:v>2206</c:v>
                </c:pt>
                <c:pt idx="7633">
                  <c:v>2207</c:v>
                </c:pt>
                <c:pt idx="7634">
                  <c:v>2207</c:v>
                </c:pt>
                <c:pt idx="7635">
                  <c:v>2207</c:v>
                </c:pt>
                <c:pt idx="7636">
                  <c:v>2207</c:v>
                </c:pt>
                <c:pt idx="7637">
                  <c:v>2207</c:v>
                </c:pt>
                <c:pt idx="7638">
                  <c:v>2208</c:v>
                </c:pt>
                <c:pt idx="7639">
                  <c:v>2209</c:v>
                </c:pt>
                <c:pt idx="7640">
                  <c:v>2209</c:v>
                </c:pt>
                <c:pt idx="7641">
                  <c:v>2209</c:v>
                </c:pt>
                <c:pt idx="7642">
                  <c:v>2209</c:v>
                </c:pt>
                <c:pt idx="7643">
                  <c:v>2209</c:v>
                </c:pt>
                <c:pt idx="7644">
                  <c:v>2209</c:v>
                </c:pt>
                <c:pt idx="7645">
                  <c:v>2210</c:v>
                </c:pt>
                <c:pt idx="7646">
                  <c:v>2210</c:v>
                </c:pt>
                <c:pt idx="7647">
                  <c:v>2211</c:v>
                </c:pt>
                <c:pt idx="7648">
                  <c:v>2211</c:v>
                </c:pt>
                <c:pt idx="7649">
                  <c:v>2211</c:v>
                </c:pt>
                <c:pt idx="7650">
                  <c:v>2212</c:v>
                </c:pt>
                <c:pt idx="7651">
                  <c:v>2212</c:v>
                </c:pt>
                <c:pt idx="7652">
                  <c:v>2212</c:v>
                </c:pt>
                <c:pt idx="7653">
                  <c:v>2212</c:v>
                </c:pt>
                <c:pt idx="7654">
                  <c:v>2213</c:v>
                </c:pt>
                <c:pt idx="7655">
                  <c:v>2214</c:v>
                </c:pt>
                <c:pt idx="7656">
                  <c:v>2215</c:v>
                </c:pt>
                <c:pt idx="7657">
                  <c:v>2216</c:v>
                </c:pt>
                <c:pt idx="7658">
                  <c:v>2217</c:v>
                </c:pt>
                <c:pt idx="7659">
                  <c:v>2217</c:v>
                </c:pt>
                <c:pt idx="7660">
                  <c:v>2218</c:v>
                </c:pt>
                <c:pt idx="7661">
                  <c:v>2218</c:v>
                </c:pt>
                <c:pt idx="7662">
                  <c:v>2219</c:v>
                </c:pt>
                <c:pt idx="7663">
                  <c:v>2220</c:v>
                </c:pt>
                <c:pt idx="7664">
                  <c:v>2220</c:v>
                </c:pt>
                <c:pt idx="7665">
                  <c:v>2221</c:v>
                </c:pt>
                <c:pt idx="7666">
                  <c:v>2222</c:v>
                </c:pt>
                <c:pt idx="7667">
                  <c:v>2223</c:v>
                </c:pt>
                <c:pt idx="7668">
                  <c:v>2224</c:v>
                </c:pt>
                <c:pt idx="7669">
                  <c:v>2225</c:v>
                </c:pt>
                <c:pt idx="7670">
                  <c:v>2225</c:v>
                </c:pt>
                <c:pt idx="7671">
                  <c:v>2225</c:v>
                </c:pt>
                <c:pt idx="7672">
                  <c:v>2225</c:v>
                </c:pt>
                <c:pt idx="7673">
                  <c:v>2226</c:v>
                </c:pt>
                <c:pt idx="7674">
                  <c:v>2226</c:v>
                </c:pt>
                <c:pt idx="7675">
                  <c:v>2227</c:v>
                </c:pt>
                <c:pt idx="7676">
                  <c:v>2228</c:v>
                </c:pt>
                <c:pt idx="7677">
                  <c:v>2229</c:v>
                </c:pt>
                <c:pt idx="7678">
                  <c:v>2229</c:v>
                </c:pt>
                <c:pt idx="7679">
                  <c:v>2229</c:v>
                </c:pt>
                <c:pt idx="7680">
                  <c:v>2230</c:v>
                </c:pt>
                <c:pt idx="7681">
                  <c:v>2230</c:v>
                </c:pt>
                <c:pt idx="7682">
                  <c:v>2231</c:v>
                </c:pt>
                <c:pt idx="7683">
                  <c:v>2232</c:v>
                </c:pt>
                <c:pt idx="7684">
                  <c:v>2232</c:v>
                </c:pt>
                <c:pt idx="7685">
                  <c:v>2232</c:v>
                </c:pt>
                <c:pt idx="7686">
                  <c:v>2232</c:v>
                </c:pt>
                <c:pt idx="7687">
                  <c:v>2232</c:v>
                </c:pt>
                <c:pt idx="7688">
                  <c:v>2232</c:v>
                </c:pt>
                <c:pt idx="7689">
                  <c:v>2232</c:v>
                </c:pt>
                <c:pt idx="7690">
                  <c:v>2232</c:v>
                </c:pt>
                <c:pt idx="7691">
                  <c:v>2233</c:v>
                </c:pt>
                <c:pt idx="7692">
                  <c:v>2234</c:v>
                </c:pt>
                <c:pt idx="7693">
                  <c:v>2235</c:v>
                </c:pt>
                <c:pt idx="7694">
                  <c:v>2236</c:v>
                </c:pt>
                <c:pt idx="7695">
                  <c:v>2237</c:v>
                </c:pt>
                <c:pt idx="7696">
                  <c:v>2238</c:v>
                </c:pt>
                <c:pt idx="7697">
                  <c:v>2239</c:v>
                </c:pt>
                <c:pt idx="7698">
                  <c:v>2240</c:v>
                </c:pt>
                <c:pt idx="7699">
                  <c:v>2241</c:v>
                </c:pt>
                <c:pt idx="7700">
                  <c:v>2241</c:v>
                </c:pt>
                <c:pt idx="7701">
                  <c:v>2242</c:v>
                </c:pt>
                <c:pt idx="7702">
                  <c:v>2243</c:v>
                </c:pt>
                <c:pt idx="7703">
                  <c:v>2243</c:v>
                </c:pt>
                <c:pt idx="7704">
                  <c:v>2244</c:v>
                </c:pt>
                <c:pt idx="7705">
                  <c:v>2244</c:v>
                </c:pt>
                <c:pt idx="7706">
                  <c:v>2245</c:v>
                </c:pt>
                <c:pt idx="7707">
                  <c:v>2245</c:v>
                </c:pt>
                <c:pt idx="7708">
                  <c:v>2245</c:v>
                </c:pt>
                <c:pt idx="7709">
                  <c:v>2245</c:v>
                </c:pt>
                <c:pt idx="7710">
                  <c:v>2246</c:v>
                </c:pt>
                <c:pt idx="7711">
                  <c:v>2247</c:v>
                </c:pt>
                <c:pt idx="7712">
                  <c:v>2247</c:v>
                </c:pt>
                <c:pt idx="7713">
                  <c:v>2248</c:v>
                </c:pt>
                <c:pt idx="7714">
                  <c:v>2248</c:v>
                </c:pt>
                <c:pt idx="7715">
                  <c:v>2248</c:v>
                </c:pt>
                <c:pt idx="7716">
                  <c:v>2248</c:v>
                </c:pt>
                <c:pt idx="7717">
                  <c:v>2249</c:v>
                </c:pt>
                <c:pt idx="7718">
                  <c:v>2249</c:v>
                </c:pt>
                <c:pt idx="7719">
                  <c:v>2249</c:v>
                </c:pt>
                <c:pt idx="7720">
                  <c:v>2250</c:v>
                </c:pt>
                <c:pt idx="7721">
                  <c:v>2250</c:v>
                </c:pt>
                <c:pt idx="7722">
                  <c:v>2250</c:v>
                </c:pt>
                <c:pt idx="7723">
                  <c:v>2250</c:v>
                </c:pt>
                <c:pt idx="7724">
                  <c:v>2250</c:v>
                </c:pt>
                <c:pt idx="7725">
                  <c:v>2250</c:v>
                </c:pt>
                <c:pt idx="7726">
                  <c:v>2251</c:v>
                </c:pt>
                <c:pt idx="7727">
                  <c:v>2252</c:v>
                </c:pt>
                <c:pt idx="7728">
                  <c:v>2252</c:v>
                </c:pt>
                <c:pt idx="7729">
                  <c:v>2252</c:v>
                </c:pt>
                <c:pt idx="7730">
                  <c:v>2252</c:v>
                </c:pt>
                <c:pt idx="7731">
                  <c:v>2252</c:v>
                </c:pt>
                <c:pt idx="7732">
                  <c:v>2252</c:v>
                </c:pt>
                <c:pt idx="7733">
                  <c:v>2252</c:v>
                </c:pt>
                <c:pt idx="7734">
                  <c:v>2252</c:v>
                </c:pt>
                <c:pt idx="7735">
                  <c:v>2252</c:v>
                </c:pt>
                <c:pt idx="7736">
                  <c:v>2252</c:v>
                </c:pt>
                <c:pt idx="7737">
                  <c:v>2252</c:v>
                </c:pt>
                <c:pt idx="7738">
                  <c:v>2252</c:v>
                </c:pt>
                <c:pt idx="7739">
                  <c:v>2253</c:v>
                </c:pt>
                <c:pt idx="7740">
                  <c:v>2253</c:v>
                </c:pt>
                <c:pt idx="7741">
                  <c:v>2253</c:v>
                </c:pt>
                <c:pt idx="7742">
                  <c:v>2254</c:v>
                </c:pt>
                <c:pt idx="7743">
                  <c:v>2254</c:v>
                </c:pt>
                <c:pt idx="7744">
                  <c:v>2255</c:v>
                </c:pt>
                <c:pt idx="7745">
                  <c:v>2256</c:v>
                </c:pt>
                <c:pt idx="7746">
                  <c:v>2257</c:v>
                </c:pt>
                <c:pt idx="7747">
                  <c:v>2257</c:v>
                </c:pt>
                <c:pt idx="7748">
                  <c:v>2258</c:v>
                </c:pt>
                <c:pt idx="7749">
                  <c:v>2259</c:v>
                </c:pt>
                <c:pt idx="7750">
                  <c:v>2260</c:v>
                </c:pt>
                <c:pt idx="7751">
                  <c:v>2260</c:v>
                </c:pt>
                <c:pt idx="7752">
                  <c:v>2260</c:v>
                </c:pt>
                <c:pt idx="7753">
                  <c:v>2261</c:v>
                </c:pt>
                <c:pt idx="7754">
                  <c:v>2261</c:v>
                </c:pt>
                <c:pt idx="7755">
                  <c:v>2261</c:v>
                </c:pt>
                <c:pt idx="7756">
                  <c:v>2261</c:v>
                </c:pt>
                <c:pt idx="7757">
                  <c:v>2262</c:v>
                </c:pt>
                <c:pt idx="7758">
                  <c:v>2262</c:v>
                </c:pt>
                <c:pt idx="7759">
                  <c:v>2262</c:v>
                </c:pt>
                <c:pt idx="7760">
                  <c:v>2262</c:v>
                </c:pt>
                <c:pt idx="7761">
                  <c:v>2262</c:v>
                </c:pt>
                <c:pt idx="7762">
                  <c:v>2262</c:v>
                </c:pt>
                <c:pt idx="7763">
                  <c:v>2262</c:v>
                </c:pt>
                <c:pt idx="7764">
                  <c:v>2263</c:v>
                </c:pt>
                <c:pt idx="7765">
                  <c:v>2264</c:v>
                </c:pt>
                <c:pt idx="7766">
                  <c:v>2264</c:v>
                </c:pt>
                <c:pt idx="7767">
                  <c:v>2264</c:v>
                </c:pt>
                <c:pt idx="7768">
                  <c:v>2264</c:v>
                </c:pt>
                <c:pt idx="7769">
                  <c:v>2265</c:v>
                </c:pt>
                <c:pt idx="7770">
                  <c:v>2266</c:v>
                </c:pt>
                <c:pt idx="7771">
                  <c:v>2266</c:v>
                </c:pt>
                <c:pt idx="7772">
                  <c:v>2267</c:v>
                </c:pt>
                <c:pt idx="7773">
                  <c:v>2267</c:v>
                </c:pt>
                <c:pt idx="7774">
                  <c:v>2267</c:v>
                </c:pt>
                <c:pt idx="7775">
                  <c:v>2268</c:v>
                </c:pt>
                <c:pt idx="7776">
                  <c:v>2268</c:v>
                </c:pt>
                <c:pt idx="7777">
                  <c:v>2268</c:v>
                </c:pt>
                <c:pt idx="7778">
                  <c:v>2269</c:v>
                </c:pt>
                <c:pt idx="7779">
                  <c:v>2270</c:v>
                </c:pt>
                <c:pt idx="7780">
                  <c:v>2270</c:v>
                </c:pt>
                <c:pt idx="7781">
                  <c:v>2270</c:v>
                </c:pt>
                <c:pt idx="7782">
                  <c:v>2270</c:v>
                </c:pt>
                <c:pt idx="7783">
                  <c:v>2270</c:v>
                </c:pt>
                <c:pt idx="7784">
                  <c:v>2270</c:v>
                </c:pt>
                <c:pt idx="7785">
                  <c:v>2270</c:v>
                </c:pt>
                <c:pt idx="7786">
                  <c:v>2270</c:v>
                </c:pt>
                <c:pt idx="7787">
                  <c:v>2270</c:v>
                </c:pt>
                <c:pt idx="7788">
                  <c:v>2270</c:v>
                </c:pt>
                <c:pt idx="7789">
                  <c:v>2270</c:v>
                </c:pt>
                <c:pt idx="7790">
                  <c:v>2270</c:v>
                </c:pt>
                <c:pt idx="7791">
                  <c:v>2270</c:v>
                </c:pt>
                <c:pt idx="7792">
                  <c:v>2270</c:v>
                </c:pt>
                <c:pt idx="7793">
                  <c:v>2270</c:v>
                </c:pt>
                <c:pt idx="7794">
                  <c:v>2270</c:v>
                </c:pt>
                <c:pt idx="7795">
                  <c:v>2270</c:v>
                </c:pt>
                <c:pt idx="7796">
                  <c:v>2270</c:v>
                </c:pt>
                <c:pt idx="7797">
                  <c:v>2271</c:v>
                </c:pt>
                <c:pt idx="7798">
                  <c:v>2272</c:v>
                </c:pt>
                <c:pt idx="7799">
                  <c:v>2273</c:v>
                </c:pt>
                <c:pt idx="7800">
                  <c:v>2274</c:v>
                </c:pt>
                <c:pt idx="7801">
                  <c:v>2274</c:v>
                </c:pt>
                <c:pt idx="7802">
                  <c:v>2274</c:v>
                </c:pt>
                <c:pt idx="7803">
                  <c:v>2274</c:v>
                </c:pt>
                <c:pt idx="7804">
                  <c:v>2275</c:v>
                </c:pt>
                <c:pt idx="7805">
                  <c:v>2276</c:v>
                </c:pt>
                <c:pt idx="7806">
                  <c:v>2277</c:v>
                </c:pt>
                <c:pt idx="7807">
                  <c:v>2277</c:v>
                </c:pt>
                <c:pt idx="7808">
                  <c:v>2278</c:v>
                </c:pt>
                <c:pt idx="7809">
                  <c:v>2278</c:v>
                </c:pt>
                <c:pt idx="7810">
                  <c:v>2279</c:v>
                </c:pt>
                <c:pt idx="7811">
                  <c:v>2280</c:v>
                </c:pt>
                <c:pt idx="7812">
                  <c:v>2281</c:v>
                </c:pt>
                <c:pt idx="7813">
                  <c:v>2281</c:v>
                </c:pt>
                <c:pt idx="7814">
                  <c:v>2281</c:v>
                </c:pt>
                <c:pt idx="7815">
                  <c:v>2281</c:v>
                </c:pt>
                <c:pt idx="7816">
                  <c:v>2281</c:v>
                </c:pt>
                <c:pt idx="7817">
                  <c:v>2282</c:v>
                </c:pt>
                <c:pt idx="7818">
                  <c:v>2282</c:v>
                </c:pt>
                <c:pt idx="7819">
                  <c:v>2283</c:v>
                </c:pt>
                <c:pt idx="7820">
                  <c:v>2283</c:v>
                </c:pt>
                <c:pt idx="7821">
                  <c:v>2284</c:v>
                </c:pt>
                <c:pt idx="7822">
                  <c:v>2284</c:v>
                </c:pt>
                <c:pt idx="7823">
                  <c:v>2284</c:v>
                </c:pt>
                <c:pt idx="7824">
                  <c:v>2285</c:v>
                </c:pt>
                <c:pt idx="7825">
                  <c:v>2285</c:v>
                </c:pt>
                <c:pt idx="7826">
                  <c:v>2286</c:v>
                </c:pt>
                <c:pt idx="7827">
                  <c:v>2287</c:v>
                </c:pt>
                <c:pt idx="7828">
                  <c:v>2287</c:v>
                </c:pt>
                <c:pt idx="7829">
                  <c:v>2287</c:v>
                </c:pt>
                <c:pt idx="7830">
                  <c:v>2287</c:v>
                </c:pt>
                <c:pt idx="7831">
                  <c:v>2287</c:v>
                </c:pt>
                <c:pt idx="7832">
                  <c:v>2287</c:v>
                </c:pt>
                <c:pt idx="7833">
                  <c:v>2287</c:v>
                </c:pt>
                <c:pt idx="7834">
                  <c:v>2287</c:v>
                </c:pt>
                <c:pt idx="7835">
                  <c:v>2288</c:v>
                </c:pt>
                <c:pt idx="7836">
                  <c:v>2289</c:v>
                </c:pt>
                <c:pt idx="7837">
                  <c:v>2290</c:v>
                </c:pt>
                <c:pt idx="7838">
                  <c:v>2290</c:v>
                </c:pt>
                <c:pt idx="7839">
                  <c:v>2290</c:v>
                </c:pt>
                <c:pt idx="7840">
                  <c:v>2290</c:v>
                </c:pt>
                <c:pt idx="7841">
                  <c:v>2290</c:v>
                </c:pt>
                <c:pt idx="7842">
                  <c:v>2291</c:v>
                </c:pt>
                <c:pt idx="7843">
                  <c:v>2291</c:v>
                </c:pt>
                <c:pt idx="7844">
                  <c:v>2291</c:v>
                </c:pt>
                <c:pt idx="7845">
                  <c:v>2291</c:v>
                </c:pt>
                <c:pt idx="7846">
                  <c:v>2292</c:v>
                </c:pt>
                <c:pt idx="7847">
                  <c:v>2292</c:v>
                </c:pt>
                <c:pt idx="7848">
                  <c:v>2293</c:v>
                </c:pt>
                <c:pt idx="7849">
                  <c:v>2294</c:v>
                </c:pt>
                <c:pt idx="7850">
                  <c:v>2294</c:v>
                </c:pt>
                <c:pt idx="7851">
                  <c:v>2295</c:v>
                </c:pt>
                <c:pt idx="7852">
                  <c:v>2295</c:v>
                </c:pt>
                <c:pt idx="7853">
                  <c:v>2295</c:v>
                </c:pt>
                <c:pt idx="7854">
                  <c:v>2296</c:v>
                </c:pt>
                <c:pt idx="7855">
                  <c:v>2296</c:v>
                </c:pt>
                <c:pt idx="7856">
                  <c:v>2296</c:v>
                </c:pt>
                <c:pt idx="7857">
                  <c:v>2296</c:v>
                </c:pt>
                <c:pt idx="7858">
                  <c:v>2296</c:v>
                </c:pt>
                <c:pt idx="7859">
                  <c:v>2297</c:v>
                </c:pt>
                <c:pt idx="7860">
                  <c:v>2297</c:v>
                </c:pt>
                <c:pt idx="7861">
                  <c:v>2298</c:v>
                </c:pt>
                <c:pt idx="7862">
                  <c:v>2298</c:v>
                </c:pt>
                <c:pt idx="7863">
                  <c:v>2298</c:v>
                </c:pt>
                <c:pt idx="7864">
                  <c:v>2298</c:v>
                </c:pt>
                <c:pt idx="7865">
                  <c:v>2298</c:v>
                </c:pt>
                <c:pt idx="7866">
                  <c:v>2298</c:v>
                </c:pt>
                <c:pt idx="7867">
                  <c:v>2298</c:v>
                </c:pt>
                <c:pt idx="7868">
                  <c:v>2298</c:v>
                </c:pt>
                <c:pt idx="7869">
                  <c:v>2298</c:v>
                </c:pt>
                <c:pt idx="7870">
                  <c:v>2298</c:v>
                </c:pt>
                <c:pt idx="7871">
                  <c:v>2298</c:v>
                </c:pt>
                <c:pt idx="7872">
                  <c:v>2298</c:v>
                </c:pt>
                <c:pt idx="7873">
                  <c:v>2298</c:v>
                </c:pt>
                <c:pt idx="7874">
                  <c:v>2298</c:v>
                </c:pt>
                <c:pt idx="7875">
                  <c:v>2298</c:v>
                </c:pt>
                <c:pt idx="7876">
                  <c:v>2298</c:v>
                </c:pt>
                <c:pt idx="7877">
                  <c:v>2298</c:v>
                </c:pt>
                <c:pt idx="7878">
                  <c:v>2298</c:v>
                </c:pt>
                <c:pt idx="7879">
                  <c:v>2298</c:v>
                </c:pt>
                <c:pt idx="7880">
                  <c:v>2298</c:v>
                </c:pt>
                <c:pt idx="7881">
                  <c:v>2298</c:v>
                </c:pt>
                <c:pt idx="7882">
                  <c:v>2298</c:v>
                </c:pt>
                <c:pt idx="7883">
                  <c:v>2298</c:v>
                </c:pt>
                <c:pt idx="7884">
                  <c:v>2298</c:v>
                </c:pt>
                <c:pt idx="7885">
                  <c:v>2298</c:v>
                </c:pt>
                <c:pt idx="7886">
                  <c:v>2298</c:v>
                </c:pt>
                <c:pt idx="7887">
                  <c:v>2298</c:v>
                </c:pt>
                <c:pt idx="7888">
                  <c:v>2299</c:v>
                </c:pt>
                <c:pt idx="7889">
                  <c:v>2300</c:v>
                </c:pt>
                <c:pt idx="7890">
                  <c:v>2300</c:v>
                </c:pt>
                <c:pt idx="7891">
                  <c:v>2300</c:v>
                </c:pt>
                <c:pt idx="7892">
                  <c:v>2301</c:v>
                </c:pt>
                <c:pt idx="7893">
                  <c:v>2302</c:v>
                </c:pt>
                <c:pt idx="7894">
                  <c:v>2303</c:v>
                </c:pt>
                <c:pt idx="7895">
                  <c:v>2303</c:v>
                </c:pt>
                <c:pt idx="7896">
                  <c:v>2304</c:v>
                </c:pt>
                <c:pt idx="7897">
                  <c:v>2304</c:v>
                </c:pt>
                <c:pt idx="7898">
                  <c:v>2304</c:v>
                </c:pt>
                <c:pt idx="7899">
                  <c:v>2304</c:v>
                </c:pt>
                <c:pt idx="7900">
                  <c:v>2304</c:v>
                </c:pt>
                <c:pt idx="7901">
                  <c:v>2304</c:v>
                </c:pt>
                <c:pt idx="7902">
                  <c:v>2304</c:v>
                </c:pt>
                <c:pt idx="7903">
                  <c:v>2304</c:v>
                </c:pt>
                <c:pt idx="7904">
                  <c:v>2305</c:v>
                </c:pt>
                <c:pt idx="7905">
                  <c:v>2306</c:v>
                </c:pt>
                <c:pt idx="7906">
                  <c:v>2306</c:v>
                </c:pt>
                <c:pt idx="7907">
                  <c:v>2306</c:v>
                </c:pt>
                <c:pt idx="7908">
                  <c:v>2306</c:v>
                </c:pt>
                <c:pt idx="7909">
                  <c:v>2306</c:v>
                </c:pt>
                <c:pt idx="7910">
                  <c:v>2306</c:v>
                </c:pt>
                <c:pt idx="7911">
                  <c:v>2306</c:v>
                </c:pt>
                <c:pt idx="7912">
                  <c:v>2307</c:v>
                </c:pt>
                <c:pt idx="7913">
                  <c:v>2308</c:v>
                </c:pt>
                <c:pt idx="7914">
                  <c:v>2309</c:v>
                </c:pt>
                <c:pt idx="7915">
                  <c:v>2309</c:v>
                </c:pt>
                <c:pt idx="7916">
                  <c:v>2309</c:v>
                </c:pt>
                <c:pt idx="7917">
                  <c:v>2309</c:v>
                </c:pt>
                <c:pt idx="7918">
                  <c:v>2310</c:v>
                </c:pt>
                <c:pt idx="7919">
                  <c:v>2310</c:v>
                </c:pt>
                <c:pt idx="7920">
                  <c:v>2310</c:v>
                </c:pt>
                <c:pt idx="7921">
                  <c:v>2310</c:v>
                </c:pt>
                <c:pt idx="7922">
                  <c:v>2310</c:v>
                </c:pt>
                <c:pt idx="7923">
                  <c:v>2311</c:v>
                </c:pt>
                <c:pt idx="7924">
                  <c:v>2312</c:v>
                </c:pt>
                <c:pt idx="7925">
                  <c:v>2312</c:v>
                </c:pt>
                <c:pt idx="7926">
                  <c:v>2313</c:v>
                </c:pt>
                <c:pt idx="7927">
                  <c:v>2313</c:v>
                </c:pt>
                <c:pt idx="7928">
                  <c:v>2313</c:v>
                </c:pt>
                <c:pt idx="7929">
                  <c:v>2314</c:v>
                </c:pt>
                <c:pt idx="7930">
                  <c:v>2315</c:v>
                </c:pt>
                <c:pt idx="7931">
                  <c:v>2315</c:v>
                </c:pt>
                <c:pt idx="7932">
                  <c:v>2315</c:v>
                </c:pt>
                <c:pt idx="7933">
                  <c:v>2316</c:v>
                </c:pt>
                <c:pt idx="7934">
                  <c:v>2317</c:v>
                </c:pt>
                <c:pt idx="7935">
                  <c:v>2318</c:v>
                </c:pt>
                <c:pt idx="7936">
                  <c:v>2319</c:v>
                </c:pt>
                <c:pt idx="7937">
                  <c:v>2320</c:v>
                </c:pt>
                <c:pt idx="7938">
                  <c:v>2321</c:v>
                </c:pt>
                <c:pt idx="7939">
                  <c:v>2321</c:v>
                </c:pt>
                <c:pt idx="7940">
                  <c:v>2321</c:v>
                </c:pt>
                <c:pt idx="7941">
                  <c:v>2321</c:v>
                </c:pt>
                <c:pt idx="7942">
                  <c:v>2322</c:v>
                </c:pt>
                <c:pt idx="7943">
                  <c:v>2322</c:v>
                </c:pt>
                <c:pt idx="7944">
                  <c:v>2322</c:v>
                </c:pt>
                <c:pt idx="7945">
                  <c:v>2322</c:v>
                </c:pt>
                <c:pt idx="7946">
                  <c:v>2322</c:v>
                </c:pt>
                <c:pt idx="7947">
                  <c:v>2322</c:v>
                </c:pt>
                <c:pt idx="7948">
                  <c:v>2322</c:v>
                </c:pt>
                <c:pt idx="7949">
                  <c:v>2322</c:v>
                </c:pt>
                <c:pt idx="7950">
                  <c:v>2323</c:v>
                </c:pt>
                <c:pt idx="7951">
                  <c:v>2323</c:v>
                </c:pt>
                <c:pt idx="7952">
                  <c:v>2323</c:v>
                </c:pt>
                <c:pt idx="7953">
                  <c:v>2323</c:v>
                </c:pt>
                <c:pt idx="7954">
                  <c:v>2323</c:v>
                </c:pt>
                <c:pt idx="7955">
                  <c:v>2323</c:v>
                </c:pt>
                <c:pt idx="7956">
                  <c:v>2323</c:v>
                </c:pt>
                <c:pt idx="7957">
                  <c:v>2323</c:v>
                </c:pt>
                <c:pt idx="7958">
                  <c:v>2323</c:v>
                </c:pt>
                <c:pt idx="7959">
                  <c:v>2323</c:v>
                </c:pt>
                <c:pt idx="7960">
                  <c:v>2323</c:v>
                </c:pt>
                <c:pt idx="7961">
                  <c:v>2323</c:v>
                </c:pt>
                <c:pt idx="7962">
                  <c:v>2323</c:v>
                </c:pt>
                <c:pt idx="7963">
                  <c:v>2323</c:v>
                </c:pt>
                <c:pt idx="7964">
                  <c:v>2324</c:v>
                </c:pt>
                <c:pt idx="7965">
                  <c:v>2324</c:v>
                </c:pt>
                <c:pt idx="7966">
                  <c:v>2324</c:v>
                </c:pt>
                <c:pt idx="7967">
                  <c:v>2324</c:v>
                </c:pt>
                <c:pt idx="7968">
                  <c:v>2324</c:v>
                </c:pt>
                <c:pt idx="7969">
                  <c:v>2324</c:v>
                </c:pt>
                <c:pt idx="7970">
                  <c:v>2325</c:v>
                </c:pt>
                <c:pt idx="7971">
                  <c:v>2325</c:v>
                </c:pt>
                <c:pt idx="7972">
                  <c:v>2325</c:v>
                </c:pt>
                <c:pt idx="7973">
                  <c:v>2325</c:v>
                </c:pt>
                <c:pt idx="7974">
                  <c:v>2326</c:v>
                </c:pt>
                <c:pt idx="7975">
                  <c:v>2327</c:v>
                </c:pt>
                <c:pt idx="7976">
                  <c:v>2327</c:v>
                </c:pt>
                <c:pt idx="7977">
                  <c:v>2327</c:v>
                </c:pt>
                <c:pt idx="7978">
                  <c:v>2327</c:v>
                </c:pt>
                <c:pt idx="7979">
                  <c:v>2327</c:v>
                </c:pt>
                <c:pt idx="7980">
                  <c:v>2327</c:v>
                </c:pt>
                <c:pt idx="7981">
                  <c:v>2327</c:v>
                </c:pt>
                <c:pt idx="7982">
                  <c:v>2327</c:v>
                </c:pt>
                <c:pt idx="7983">
                  <c:v>2327</c:v>
                </c:pt>
                <c:pt idx="7984">
                  <c:v>2328</c:v>
                </c:pt>
                <c:pt idx="7985">
                  <c:v>2328</c:v>
                </c:pt>
                <c:pt idx="7986">
                  <c:v>2328</c:v>
                </c:pt>
                <c:pt idx="7987">
                  <c:v>2328</c:v>
                </c:pt>
                <c:pt idx="7988">
                  <c:v>2328</c:v>
                </c:pt>
                <c:pt idx="7989">
                  <c:v>2328</c:v>
                </c:pt>
                <c:pt idx="7990">
                  <c:v>2328</c:v>
                </c:pt>
                <c:pt idx="7991">
                  <c:v>2328</c:v>
                </c:pt>
                <c:pt idx="7992">
                  <c:v>2328</c:v>
                </c:pt>
                <c:pt idx="7993">
                  <c:v>2328</c:v>
                </c:pt>
                <c:pt idx="7994">
                  <c:v>2328</c:v>
                </c:pt>
                <c:pt idx="7995">
                  <c:v>2328</c:v>
                </c:pt>
                <c:pt idx="7996">
                  <c:v>2328</c:v>
                </c:pt>
                <c:pt idx="7997">
                  <c:v>2329</c:v>
                </c:pt>
                <c:pt idx="7998">
                  <c:v>2330</c:v>
                </c:pt>
                <c:pt idx="7999">
                  <c:v>2330</c:v>
                </c:pt>
                <c:pt idx="8000">
                  <c:v>2330</c:v>
                </c:pt>
                <c:pt idx="8001">
                  <c:v>2331</c:v>
                </c:pt>
                <c:pt idx="8002">
                  <c:v>2332</c:v>
                </c:pt>
                <c:pt idx="8003">
                  <c:v>2333</c:v>
                </c:pt>
                <c:pt idx="8004">
                  <c:v>2334</c:v>
                </c:pt>
                <c:pt idx="8005">
                  <c:v>2334</c:v>
                </c:pt>
                <c:pt idx="8006">
                  <c:v>2334</c:v>
                </c:pt>
                <c:pt idx="8007">
                  <c:v>2334</c:v>
                </c:pt>
                <c:pt idx="8008">
                  <c:v>2335</c:v>
                </c:pt>
                <c:pt idx="8009">
                  <c:v>2335</c:v>
                </c:pt>
                <c:pt idx="8010">
                  <c:v>2335</c:v>
                </c:pt>
                <c:pt idx="8011">
                  <c:v>2336</c:v>
                </c:pt>
                <c:pt idx="8012">
                  <c:v>2336</c:v>
                </c:pt>
                <c:pt idx="8013">
                  <c:v>2337</c:v>
                </c:pt>
                <c:pt idx="8014">
                  <c:v>2338</c:v>
                </c:pt>
                <c:pt idx="8015">
                  <c:v>2339</c:v>
                </c:pt>
                <c:pt idx="8016">
                  <c:v>2340</c:v>
                </c:pt>
                <c:pt idx="8017">
                  <c:v>2340</c:v>
                </c:pt>
                <c:pt idx="8018">
                  <c:v>2341</c:v>
                </c:pt>
                <c:pt idx="8019">
                  <c:v>2342</c:v>
                </c:pt>
                <c:pt idx="8020">
                  <c:v>2343</c:v>
                </c:pt>
                <c:pt idx="8021">
                  <c:v>2343</c:v>
                </c:pt>
                <c:pt idx="8022">
                  <c:v>2343</c:v>
                </c:pt>
                <c:pt idx="8023">
                  <c:v>2343</c:v>
                </c:pt>
                <c:pt idx="8024">
                  <c:v>2344</c:v>
                </c:pt>
                <c:pt idx="8025">
                  <c:v>2344</c:v>
                </c:pt>
                <c:pt idx="8026">
                  <c:v>2344</c:v>
                </c:pt>
                <c:pt idx="8027">
                  <c:v>2344</c:v>
                </c:pt>
                <c:pt idx="8028">
                  <c:v>2345</c:v>
                </c:pt>
                <c:pt idx="8029">
                  <c:v>2345</c:v>
                </c:pt>
                <c:pt idx="8030">
                  <c:v>2346</c:v>
                </c:pt>
                <c:pt idx="8031">
                  <c:v>2347</c:v>
                </c:pt>
                <c:pt idx="8032">
                  <c:v>2347</c:v>
                </c:pt>
                <c:pt idx="8033">
                  <c:v>2347</c:v>
                </c:pt>
                <c:pt idx="8034">
                  <c:v>2348</c:v>
                </c:pt>
                <c:pt idx="8035">
                  <c:v>2348</c:v>
                </c:pt>
                <c:pt idx="8036">
                  <c:v>2348</c:v>
                </c:pt>
                <c:pt idx="8037">
                  <c:v>2348</c:v>
                </c:pt>
                <c:pt idx="8038">
                  <c:v>2348</c:v>
                </c:pt>
                <c:pt idx="8039">
                  <c:v>2348</c:v>
                </c:pt>
                <c:pt idx="8040">
                  <c:v>2348</c:v>
                </c:pt>
                <c:pt idx="8041">
                  <c:v>2349</c:v>
                </c:pt>
                <c:pt idx="8042">
                  <c:v>2349</c:v>
                </c:pt>
                <c:pt idx="8043">
                  <c:v>2349</c:v>
                </c:pt>
                <c:pt idx="8044">
                  <c:v>2350</c:v>
                </c:pt>
                <c:pt idx="8045">
                  <c:v>2350</c:v>
                </c:pt>
                <c:pt idx="8046">
                  <c:v>2350</c:v>
                </c:pt>
                <c:pt idx="8047">
                  <c:v>2350</c:v>
                </c:pt>
                <c:pt idx="8048">
                  <c:v>2350</c:v>
                </c:pt>
                <c:pt idx="8049">
                  <c:v>2350</c:v>
                </c:pt>
                <c:pt idx="8050">
                  <c:v>2350</c:v>
                </c:pt>
                <c:pt idx="8051">
                  <c:v>2350</c:v>
                </c:pt>
                <c:pt idx="8052">
                  <c:v>2350</c:v>
                </c:pt>
                <c:pt idx="8053">
                  <c:v>2350</c:v>
                </c:pt>
                <c:pt idx="8054">
                  <c:v>2350</c:v>
                </c:pt>
                <c:pt idx="8055">
                  <c:v>2350</c:v>
                </c:pt>
                <c:pt idx="8056">
                  <c:v>2350</c:v>
                </c:pt>
                <c:pt idx="8057">
                  <c:v>2350</c:v>
                </c:pt>
                <c:pt idx="8058">
                  <c:v>2350</c:v>
                </c:pt>
                <c:pt idx="8059">
                  <c:v>2350</c:v>
                </c:pt>
                <c:pt idx="8060">
                  <c:v>2350</c:v>
                </c:pt>
                <c:pt idx="8061">
                  <c:v>2350</c:v>
                </c:pt>
                <c:pt idx="8062">
                  <c:v>2350</c:v>
                </c:pt>
                <c:pt idx="8063">
                  <c:v>2350</c:v>
                </c:pt>
                <c:pt idx="8064">
                  <c:v>2350</c:v>
                </c:pt>
                <c:pt idx="8065">
                  <c:v>2350</c:v>
                </c:pt>
                <c:pt idx="8066">
                  <c:v>2351</c:v>
                </c:pt>
                <c:pt idx="8067">
                  <c:v>2351</c:v>
                </c:pt>
                <c:pt idx="8068">
                  <c:v>2351</c:v>
                </c:pt>
                <c:pt idx="8069">
                  <c:v>2351</c:v>
                </c:pt>
                <c:pt idx="8070">
                  <c:v>2351</c:v>
                </c:pt>
                <c:pt idx="8071">
                  <c:v>2351</c:v>
                </c:pt>
                <c:pt idx="8072">
                  <c:v>2351</c:v>
                </c:pt>
                <c:pt idx="8073">
                  <c:v>2351</c:v>
                </c:pt>
                <c:pt idx="8074">
                  <c:v>2351</c:v>
                </c:pt>
                <c:pt idx="8075">
                  <c:v>2352</c:v>
                </c:pt>
                <c:pt idx="8076">
                  <c:v>2352</c:v>
                </c:pt>
                <c:pt idx="8077">
                  <c:v>2352</c:v>
                </c:pt>
                <c:pt idx="8078">
                  <c:v>2352</c:v>
                </c:pt>
                <c:pt idx="8079">
                  <c:v>2352</c:v>
                </c:pt>
                <c:pt idx="8080">
                  <c:v>2352</c:v>
                </c:pt>
                <c:pt idx="8081">
                  <c:v>2352</c:v>
                </c:pt>
                <c:pt idx="8082">
                  <c:v>2353</c:v>
                </c:pt>
                <c:pt idx="8083">
                  <c:v>2353</c:v>
                </c:pt>
                <c:pt idx="8084">
                  <c:v>2353</c:v>
                </c:pt>
                <c:pt idx="8085">
                  <c:v>2353</c:v>
                </c:pt>
                <c:pt idx="8086">
                  <c:v>2353</c:v>
                </c:pt>
                <c:pt idx="8087">
                  <c:v>2354</c:v>
                </c:pt>
                <c:pt idx="8088">
                  <c:v>2354</c:v>
                </c:pt>
                <c:pt idx="8089">
                  <c:v>2355</c:v>
                </c:pt>
                <c:pt idx="8090">
                  <c:v>2355</c:v>
                </c:pt>
                <c:pt idx="8091">
                  <c:v>2356</c:v>
                </c:pt>
                <c:pt idx="8092">
                  <c:v>2356</c:v>
                </c:pt>
                <c:pt idx="8093">
                  <c:v>2356</c:v>
                </c:pt>
                <c:pt idx="8094">
                  <c:v>2356</c:v>
                </c:pt>
                <c:pt idx="8095">
                  <c:v>2356</c:v>
                </c:pt>
                <c:pt idx="8096">
                  <c:v>2357</c:v>
                </c:pt>
                <c:pt idx="8097">
                  <c:v>2358</c:v>
                </c:pt>
                <c:pt idx="8098">
                  <c:v>2358</c:v>
                </c:pt>
                <c:pt idx="8099">
                  <c:v>2358</c:v>
                </c:pt>
                <c:pt idx="8100">
                  <c:v>2358</c:v>
                </c:pt>
                <c:pt idx="8101">
                  <c:v>2358</c:v>
                </c:pt>
                <c:pt idx="8102">
                  <c:v>2358</c:v>
                </c:pt>
                <c:pt idx="8103">
                  <c:v>2358</c:v>
                </c:pt>
                <c:pt idx="8104">
                  <c:v>2358</c:v>
                </c:pt>
                <c:pt idx="8105">
                  <c:v>2358</c:v>
                </c:pt>
                <c:pt idx="8106">
                  <c:v>2359</c:v>
                </c:pt>
                <c:pt idx="8107">
                  <c:v>2359</c:v>
                </c:pt>
                <c:pt idx="8108">
                  <c:v>2359</c:v>
                </c:pt>
                <c:pt idx="8109">
                  <c:v>2360</c:v>
                </c:pt>
                <c:pt idx="8110">
                  <c:v>2360</c:v>
                </c:pt>
                <c:pt idx="8111">
                  <c:v>2361</c:v>
                </c:pt>
                <c:pt idx="8112">
                  <c:v>2361</c:v>
                </c:pt>
                <c:pt idx="8113">
                  <c:v>2361</c:v>
                </c:pt>
                <c:pt idx="8114">
                  <c:v>2362</c:v>
                </c:pt>
                <c:pt idx="8115">
                  <c:v>2363</c:v>
                </c:pt>
                <c:pt idx="8116">
                  <c:v>2364</c:v>
                </c:pt>
                <c:pt idx="8117">
                  <c:v>2364</c:v>
                </c:pt>
                <c:pt idx="8118">
                  <c:v>2365</c:v>
                </c:pt>
                <c:pt idx="8119">
                  <c:v>2365</c:v>
                </c:pt>
                <c:pt idx="8120">
                  <c:v>2365</c:v>
                </c:pt>
                <c:pt idx="8121">
                  <c:v>2365</c:v>
                </c:pt>
                <c:pt idx="8122">
                  <c:v>2365</c:v>
                </c:pt>
                <c:pt idx="8123">
                  <c:v>2365</c:v>
                </c:pt>
                <c:pt idx="8124">
                  <c:v>2365</c:v>
                </c:pt>
                <c:pt idx="8125">
                  <c:v>2366</c:v>
                </c:pt>
                <c:pt idx="8126">
                  <c:v>2367</c:v>
                </c:pt>
                <c:pt idx="8127">
                  <c:v>2368</c:v>
                </c:pt>
                <c:pt idx="8128">
                  <c:v>2369</c:v>
                </c:pt>
                <c:pt idx="8129">
                  <c:v>2369</c:v>
                </c:pt>
                <c:pt idx="8130">
                  <c:v>2370</c:v>
                </c:pt>
                <c:pt idx="8131">
                  <c:v>2371</c:v>
                </c:pt>
                <c:pt idx="8132">
                  <c:v>2371</c:v>
                </c:pt>
                <c:pt idx="8133">
                  <c:v>2371</c:v>
                </c:pt>
                <c:pt idx="8134">
                  <c:v>2371</c:v>
                </c:pt>
                <c:pt idx="8135">
                  <c:v>2371</c:v>
                </c:pt>
                <c:pt idx="8136">
                  <c:v>2372</c:v>
                </c:pt>
                <c:pt idx="8137">
                  <c:v>2372</c:v>
                </c:pt>
                <c:pt idx="8138">
                  <c:v>2372</c:v>
                </c:pt>
                <c:pt idx="8139">
                  <c:v>2372</c:v>
                </c:pt>
                <c:pt idx="8140">
                  <c:v>2372</c:v>
                </c:pt>
                <c:pt idx="8141">
                  <c:v>2372</c:v>
                </c:pt>
                <c:pt idx="8142">
                  <c:v>2372</c:v>
                </c:pt>
                <c:pt idx="8143">
                  <c:v>2372</c:v>
                </c:pt>
                <c:pt idx="8144">
                  <c:v>2372</c:v>
                </c:pt>
                <c:pt idx="8145">
                  <c:v>2372</c:v>
                </c:pt>
                <c:pt idx="8146">
                  <c:v>2372</c:v>
                </c:pt>
                <c:pt idx="8147">
                  <c:v>2372</c:v>
                </c:pt>
                <c:pt idx="8148">
                  <c:v>2372</c:v>
                </c:pt>
                <c:pt idx="8149">
                  <c:v>2372</c:v>
                </c:pt>
                <c:pt idx="8150">
                  <c:v>2373</c:v>
                </c:pt>
                <c:pt idx="8151">
                  <c:v>2373</c:v>
                </c:pt>
                <c:pt idx="8152">
                  <c:v>2374</c:v>
                </c:pt>
                <c:pt idx="8153">
                  <c:v>2374</c:v>
                </c:pt>
                <c:pt idx="8154">
                  <c:v>2374</c:v>
                </c:pt>
                <c:pt idx="8155">
                  <c:v>2374</c:v>
                </c:pt>
                <c:pt idx="8156">
                  <c:v>2374</c:v>
                </c:pt>
                <c:pt idx="8157">
                  <c:v>2374</c:v>
                </c:pt>
                <c:pt idx="8158">
                  <c:v>2375</c:v>
                </c:pt>
                <c:pt idx="8159">
                  <c:v>2375</c:v>
                </c:pt>
                <c:pt idx="8160">
                  <c:v>2375</c:v>
                </c:pt>
                <c:pt idx="8161">
                  <c:v>2376</c:v>
                </c:pt>
                <c:pt idx="8162">
                  <c:v>2377</c:v>
                </c:pt>
                <c:pt idx="8163">
                  <c:v>2377</c:v>
                </c:pt>
                <c:pt idx="8164">
                  <c:v>2377</c:v>
                </c:pt>
                <c:pt idx="8165">
                  <c:v>2377</c:v>
                </c:pt>
                <c:pt idx="8166">
                  <c:v>2377</c:v>
                </c:pt>
                <c:pt idx="8167">
                  <c:v>2377</c:v>
                </c:pt>
                <c:pt idx="8168">
                  <c:v>2377</c:v>
                </c:pt>
                <c:pt idx="8169">
                  <c:v>2377</c:v>
                </c:pt>
                <c:pt idx="8170">
                  <c:v>2377</c:v>
                </c:pt>
                <c:pt idx="8171">
                  <c:v>2377</c:v>
                </c:pt>
                <c:pt idx="8172">
                  <c:v>2377</c:v>
                </c:pt>
                <c:pt idx="8173">
                  <c:v>2377</c:v>
                </c:pt>
                <c:pt idx="8174">
                  <c:v>2377</c:v>
                </c:pt>
                <c:pt idx="8175">
                  <c:v>2377</c:v>
                </c:pt>
                <c:pt idx="8176">
                  <c:v>2377</c:v>
                </c:pt>
                <c:pt idx="8177">
                  <c:v>2377</c:v>
                </c:pt>
                <c:pt idx="8178">
                  <c:v>2377</c:v>
                </c:pt>
                <c:pt idx="8179">
                  <c:v>2377</c:v>
                </c:pt>
                <c:pt idx="8180">
                  <c:v>2377</c:v>
                </c:pt>
                <c:pt idx="8181">
                  <c:v>2377</c:v>
                </c:pt>
                <c:pt idx="8182">
                  <c:v>2377</c:v>
                </c:pt>
                <c:pt idx="8183">
                  <c:v>2377</c:v>
                </c:pt>
                <c:pt idx="8184">
                  <c:v>2377</c:v>
                </c:pt>
                <c:pt idx="8185">
                  <c:v>2377</c:v>
                </c:pt>
                <c:pt idx="8186">
                  <c:v>2377</c:v>
                </c:pt>
                <c:pt idx="8187">
                  <c:v>2377</c:v>
                </c:pt>
                <c:pt idx="8188">
                  <c:v>2378</c:v>
                </c:pt>
                <c:pt idx="8189">
                  <c:v>2378</c:v>
                </c:pt>
                <c:pt idx="8190">
                  <c:v>2379</c:v>
                </c:pt>
                <c:pt idx="8191">
                  <c:v>2380</c:v>
                </c:pt>
                <c:pt idx="8192">
                  <c:v>2380</c:v>
                </c:pt>
                <c:pt idx="8193">
                  <c:v>2380</c:v>
                </c:pt>
                <c:pt idx="8194">
                  <c:v>2380</c:v>
                </c:pt>
                <c:pt idx="8195">
                  <c:v>2380</c:v>
                </c:pt>
                <c:pt idx="8196">
                  <c:v>2380</c:v>
                </c:pt>
                <c:pt idx="8197">
                  <c:v>2380</c:v>
                </c:pt>
                <c:pt idx="8198">
                  <c:v>2380</c:v>
                </c:pt>
                <c:pt idx="8199">
                  <c:v>2380</c:v>
                </c:pt>
                <c:pt idx="8200">
                  <c:v>2380</c:v>
                </c:pt>
                <c:pt idx="8201">
                  <c:v>2380</c:v>
                </c:pt>
                <c:pt idx="8202">
                  <c:v>2380</c:v>
                </c:pt>
                <c:pt idx="8203">
                  <c:v>2380</c:v>
                </c:pt>
                <c:pt idx="8204">
                  <c:v>2380</c:v>
                </c:pt>
                <c:pt idx="8205">
                  <c:v>2380</c:v>
                </c:pt>
                <c:pt idx="8206">
                  <c:v>2380</c:v>
                </c:pt>
                <c:pt idx="8207">
                  <c:v>2380</c:v>
                </c:pt>
                <c:pt idx="8208">
                  <c:v>2380</c:v>
                </c:pt>
                <c:pt idx="8209">
                  <c:v>2380</c:v>
                </c:pt>
                <c:pt idx="8210">
                  <c:v>2380</c:v>
                </c:pt>
                <c:pt idx="8211">
                  <c:v>2380</c:v>
                </c:pt>
                <c:pt idx="8212">
                  <c:v>2380</c:v>
                </c:pt>
                <c:pt idx="8213">
                  <c:v>2380</c:v>
                </c:pt>
                <c:pt idx="8214">
                  <c:v>2380</c:v>
                </c:pt>
                <c:pt idx="8215">
                  <c:v>2380</c:v>
                </c:pt>
                <c:pt idx="8216">
                  <c:v>2380</c:v>
                </c:pt>
                <c:pt idx="8217">
                  <c:v>2380</c:v>
                </c:pt>
                <c:pt idx="8218">
                  <c:v>2380</c:v>
                </c:pt>
                <c:pt idx="8219">
                  <c:v>2380</c:v>
                </c:pt>
                <c:pt idx="8220">
                  <c:v>2380</c:v>
                </c:pt>
                <c:pt idx="8221">
                  <c:v>2380</c:v>
                </c:pt>
                <c:pt idx="8222">
                  <c:v>2380</c:v>
                </c:pt>
                <c:pt idx="8223">
                  <c:v>2380</c:v>
                </c:pt>
                <c:pt idx="8224">
                  <c:v>2381</c:v>
                </c:pt>
                <c:pt idx="8225">
                  <c:v>2381</c:v>
                </c:pt>
                <c:pt idx="8226">
                  <c:v>2381</c:v>
                </c:pt>
                <c:pt idx="8227">
                  <c:v>2381</c:v>
                </c:pt>
                <c:pt idx="8228">
                  <c:v>2381</c:v>
                </c:pt>
                <c:pt idx="8229">
                  <c:v>2382</c:v>
                </c:pt>
                <c:pt idx="8230">
                  <c:v>2382</c:v>
                </c:pt>
                <c:pt idx="8231">
                  <c:v>2382</c:v>
                </c:pt>
                <c:pt idx="8232">
                  <c:v>2383</c:v>
                </c:pt>
                <c:pt idx="8233">
                  <c:v>2383</c:v>
                </c:pt>
                <c:pt idx="8234">
                  <c:v>2383</c:v>
                </c:pt>
                <c:pt idx="8235">
                  <c:v>2383</c:v>
                </c:pt>
                <c:pt idx="8236">
                  <c:v>2383</c:v>
                </c:pt>
                <c:pt idx="8237">
                  <c:v>2383</c:v>
                </c:pt>
                <c:pt idx="8238">
                  <c:v>2384</c:v>
                </c:pt>
                <c:pt idx="8239">
                  <c:v>2385</c:v>
                </c:pt>
                <c:pt idx="8240">
                  <c:v>2385</c:v>
                </c:pt>
                <c:pt idx="8241">
                  <c:v>2385</c:v>
                </c:pt>
                <c:pt idx="8242">
                  <c:v>2385</c:v>
                </c:pt>
                <c:pt idx="8243">
                  <c:v>2386</c:v>
                </c:pt>
                <c:pt idx="8244">
                  <c:v>2386</c:v>
                </c:pt>
                <c:pt idx="8245">
                  <c:v>2386</c:v>
                </c:pt>
                <c:pt idx="8246">
                  <c:v>2386</c:v>
                </c:pt>
                <c:pt idx="8247">
                  <c:v>2386</c:v>
                </c:pt>
                <c:pt idx="8248">
                  <c:v>2386</c:v>
                </c:pt>
                <c:pt idx="8249">
                  <c:v>2386</c:v>
                </c:pt>
                <c:pt idx="8250">
                  <c:v>2386</c:v>
                </c:pt>
                <c:pt idx="8251">
                  <c:v>2387</c:v>
                </c:pt>
                <c:pt idx="8252">
                  <c:v>2388</c:v>
                </c:pt>
                <c:pt idx="8253">
                  <c:v>2388</c:v>
                </c:pt>
                <c:pt idx="8254">
                  <c:v>2388</c:v>
                </c:pt>
                <c:pt idx="8255">
                  <c:v>2388</c:v>
                </c:pt>
                <c:pt idx="8256">
                  <c:v>2389</c:v>
                </c:pt>
                <c:pt idx="8257">
                  <c:v>2389</c:v>
                </c:pt>
                <c:pt idx="8258">
                  <c:v>2389</c:v>
                </c:pt>
                <c:pt idx="8259">
                  <c:v>2390</c:v>
                </c:pt>
                <c:pt idx="8260">
                  <c:v>2391</c:v>
                </c:pt>
                <c:pt idx="8261">
                  <c:v>2392</c:v>
                </c:pt>
                <c:pt idx="8262">
                  <c:v>2393</c:v>
                </c:pt>
                <c:pt idx="8263">
                  <c:v>2394</c:v>
                </c:pt>
                <c:pt idx="8264">
                  <c:v>2395</c:v>
                </c:pt>
                <c:pt idx="8265">
                  <c:v>2396</c:v>
                </c:pt>
                <c:pt idx="8266">
                  <c:v>2397</c:v>
                </c:pt>
                <c:pt idx="8267">
                  <c:v>2398</c:v>
                </c:pt>
                <c:pt idx="8268">
                  <c:v>2399</c:v>
                </c:pt>
                <c:pt idx="8269">
                  <c:v>2400</c:v>
                </c:pt>
                <c:pt idx="8270">
                  <c:v>2401</c:v>
                </c:pt>
                <c:pt idx="8271">
                  <c:v>2402</c:v>
                </c:pt>
                <c:pt idx="8272">
                  <c:v>2403</c:v>
                </c:pt>
                <c:pt idx="8273">
                  <c:v>2403</c:v>
                </c:pt>
                <c:pt idx="8274">
                  <c:v>2404</c:v>
                </c:pt>
                <c:pt idx="8275">
                  <c:v>2405</c:v>
                </c:pt>
                <c:pt idx="8276">
                  <c:v>2406</c:v>
                </c:pt>
                <c:pt idx="8277">
                  <c:v>2406</c:v>
                </c:pt>
                <c:pt idx="8278">
                  <c:v>2407</c:v>
                </c:pt>
                <c:pt idx="8279">
                  <c:v>2408</c:v>
                </c:pt>
                <c:pt idx="8280">
                  <c:v>2409</c:v>
                </c:pt>
                <c:pt idx="8281">
                  <c:v>2409</c:v>
                </c:pt>
                <c:pt idx="8282">
                  <c:v>2409</c:v>
                </c:pt>
                <c:pt idx="8283">
                  <c:v>2409</c:v>
                </c:pt>
                <c:pt idx="8284">
                  <c:v>2409</c:v>
                </c:pt>
                <c:pt idx="8285">
                  <c:v>2409</c:v>
                </c:pt>
                <c:pt idx="8286">
                  <c:v>2409</c:v>
                </c:pt>
                <c:pt idx="8287">
                  <c:v>2410</c:v>
                </c:pt>
                <c:pt idx="8288">
                  <c:v>2411</c:v>
                </c:pt>
                <c:pt idx="8289">
                  <c:v>2411</c:v>
                </c:pt>
                <c:pt idx="8290">
                  <c:v>2411</c:v>
                </c:pt>
                <c:pt idx="8291">
                  <c:v>2411</c:v>
                </c:pt>
                <c:pt idx="8292">
                  <c:v>2412</c:v>
                </c:pt>
                <c:pt idx="8293">
                  <c:v>2412</c:v>
                </c:pt>
                <c:pt idx="8294">
                  <c:v>2412</c:v>
                </c:pt>
                <c:pt idx="8295">
                  <c:v>2413</c:v>
                </c:pt>
                <c:pt idx="8296">
                  <c:v>2413</c:v>
                </c:pt>
                <c:pt idx="8297">
                  <c:v>2413</c:v>
                </c:pt>
                <c:pt idx="8298">
                  <c:v>2414</c:v>
                </c:pt>
                <c:pt idx="8299">
                  <c:v>2415</c:v>
                </c:pt>
                <c:pt idx="8300">
                  <c:v>2416</c:v>
                </c:pt>
                <c:pt idx="8301">
                  <c:v>2417</c:v>
                </c:pt>
                <c:pt idx="8302">
                  <c:v>2417</c:v>
                </c:pt>
                <c:pt idx="8303">
                  <c:v>2418</c:v>
                </c:pt>
                <c:pt idx="8304">
                  <c:v>2419</c:v>
                </c:pt>
                <c:pt idx="8305">
                  <c:v>2420</c:v>
                </c:pt>
                <c:pt idx="8306">
                  <c:v>2421</c:v>
                </c:pt>
                <c:pt idx="8307">
                  <c:v>2421</c:v>
                </c:pt>
                <c:pt idx="8308">
                  <c:v>2422</c:v>
                </c:pt>
                <c:pt idx="8309">
                  <c:v>2422</c:v>
                </c:pt>
                <c:pt idx="8310">
                  <c:v>2423</c:v>
                </c:pt>
                <c:pt idx="8311">
                  <c:v>2424</c:v>
                </c:pt>
                <c:pt idx="8312">
                  <c:v>2425</c:v>
                </c:pt>
                <c:pt idx="8313">
                  <c:v>2425</c:v>
                </c:pt>
                <c:pt idx="8314">
                  <c:v>2425</c:v>
                </c:pt>
                <c:pt idx="8315">
                  <c:v>2426</c:v>
                </c:pt>
                <c:pt idx="8316">
                  <c:v>2426</c:v>
                </c:pt>
                <c:pt idx="8317">
                  <c:v>2426</c:v>
                </c:pt>
                <c:pt idx="8318">
                  <c:v>2427</c:v>
                </c:pt>
                <c:pt idx="8319">
                  <c:v>2428</c:v>
                </c:pt>
                <c:pt idx="8320">
                  <c:v>2428</c:v>
                </c:pt>
                <c:pt idx="8321">
                  <c:v>2429</c:v>
                </c:pt>
                <c:pt idx="8322">
                  <c:v>2430</c:v>
                </c:pt>
                <c:pt idx="8323">
                  <c:v>2431</c:v>
                </c:pt>
                <c:pt idx="8324">
                  <c:v>2432</c:v>
                </c:pt>
                <c:pt idx="8325">
                  <c:v>2432</c:v>
                </c:pt>
                <c:pt idx="8326">
                  <c:v>2432</c:v>
                </c:pt>
                <c:pt idx="8327">
                  <c:v>2433</c:v>
                </c:pt>
                <c:pt idx="8328">
                  <c:v>2433</c:v>
                </c:pt>
                <c:pt idx="8329">
                  <c:v>2434</c:v>
                </c:pt>
                <c:pt idx="8330">
                  <c:v>2435</c:v>
                </c:pt>
                <c:pt idx="8331">
                  <c:v>2435</c:v>
                </c:pt>
                <c:pt idx="8332">
                  <c:v>2435</c:v>
                </c:pt>
                <c:pt idx="8333">
                  <c:v>2436</c:v>
                </c:pt>
                <c:pt idx="8334">
                  <c:v>2437</c:v>
                </c:pt>
                <c:pt idx="8335">
                  <c:v>2438</c:v>
                </c:pt>
                <c:pt idx="8336">
                  <c:v>2439</c:v>
                </c:pt>
                <c:pt idx="8337">
                  <c:v>2440</c:v>
                </c:pt>
                <c:pt idx="8338">
                  <c:v>2441</c:v>
                </c:pt>
                <c:pt idx="8339">
                  <c:v>2442</c:v>
                </c:pt>
                <c:pt idx="8340">
                  <c:v>2443</c:v>
                </c:pt>
                <c:pt idx="8341">
                  <c:v>2444</c:v>
                </c:pt>
                <c:pt idx="8342">
                  <c:v>2444</c:v>
                </c:pt>
                <c:pt idx="8343">
                  <c:v>2445</c:v>
                </c:pt>
                <c:pt idx="8344">
                  <c:v>2445</c:v>
                </c:pt>
                <c:pt idx="8345">
                  <c:v>2446</c:v>
                </c:pt>
                <c:pt idx="8346">
                  <c:v>2447</c:v>
                </c:pt>
                <c:pt idx="8347">
                  <c:v>2448</c:v>
                </c:pt>
                <c:pt idx="8348">
                  <c:v>2449</c:v>
                </c:pt>
                <c:pt idx="8349">
                  <c:v>2450</c:v>
                </c:pt>
                <c:pt idx="8350">
                  <c:v>2451</c:v>
                </c:pt>
                <c:pt idx="8351">
                  <c:v>2452</c:v>
                </c:pt>
                <c:pt idx="8352">
                  <c:v>2453</c:v>
                </c:pt>
                <c:pt idx="8353">
                  <c:v>2454</c:v>
                </c:pt>
                <c:pt idx="8354">
                  <c:v>2455</c:v>
                </c:pt>
                <c:pt idx="8355">
                  <c:v>2456</c:v>
                </c:pt>
                <c:pt idx="8356">
                  <c:v>2457</c:v>
                </c:pt>
                <c:pt idx="8357">
                  <c:v>2458</c:v>
                </c:pt>
                <c:pt idx="8358">
                  <c:v>2459</c:v>
                </c:pt>
                <c:pt idx="8359">
                  <c:v>2460</c:v>
                </c:pt>
                <c:pt idx="8360">
                  <c:v>2461</c:v>
                </c:pt>
                <c:pt idx="8361">
                  <c:v>2462</c:v>
                </c:pt>
                <c:pt idx="8362">
                  <c:v>2463</c:v>
                </c:pt>
                <c:pt idx="8363">
                  <c:v>2464</c:v>
                </c:pt>
                <c:pt idx="8364">
                  <c:v>2465</c:v>
                </c:pt>
                <c:pt idx="8365">
                  <c:v>2466</c:v>
                </c:pt>
                <c:pt idx="8366">
                  <c:v>2467</c:v>
                </c:pt>
                <c:pt idx="8367">
                  <c:v>2468</c:v>
                </c:pt>
                <c:pt idx="8368">
                  <c:v>2469</c:v>
                </c:pt>
                <c:pt idx="8369">
                  <c:v>2470</c:v>
                </c:pt>
                <c:pt idx="8370">
                  <c:v>2471</c:v>
                </c:pt>
                <c:pt idx="8371">
                  <c:v>2472</c:v>
                </c:pt>
                <c:pt idx="8372">
                  <c:v>2473</c:v>
                </c:pt>
                <c:pt idx="8373">
                  <c:v>2474</c:v>
                </c:pt>
                <c:pt idx="8374">
                  <c:v>2474</c:v>
                </c:pt>
                <c:pt idx="8375">
                  <c:v>2474</c:v>
                </c:pt>
                <c:pt idx="8376">
                  <c:v>2474</c:v>
                </c:pt>
                <c:pt idx="8377">
                  <c:v>2475</c:v>
                </c:pt>
                <c:pt idx="8378">
                  <c:v>2476</c:v>
                </c:pt>
                <c:pt idx="8379">
                  <c:v>2476</c:v>
                </c:pt>
                <c:pt idx="8380">
                  <c:v>2477</c:v>
                </c:pt>
                <c:pt idx="8381">
                  <c:v>2477</c:v>
                </c:pt>
                <c:pt idx="8382">
                  <c:v>2477</c:v>
                </c:pt>
                <c:pt idx="8383">
                  <c:v>2477</c:v>
                </c:pt>
                <c:pt idx="8384">
                  <c:v>2477</c:v>
                </c:pt>
                <c:pt idx="8385">
                  <c:v>2477</c:v>
                </c:pt>
                <c:pt idx="8386">
                  <c:v>2478</c:v>
                </c:pt>
                <c:pt idx="8387">
                  <c:v>2479</c:v>
                </c:pt>
                <c:pt idx="8388">
                  <c:v>2479</c:v>
                </c:pt>
                <c:pt idx="8389">
                  <c:v>2479</c:v>
                </c:pt>
                <c:pt idx="8390">
                  <c:v>2480</c:v>
                </c:pt>
                <c:pt idx="8391">
                  <c:v>2480</c:v>
                </c:pt>
                <c:pt idx="8392">
                  <c:v>2480</c:v>
                </c:pt>
                <c:pt idx="8393">
                  <c:v>2480</c:v>
                </c:pt>
                <c:pt idx="8394">
                  <c:v>2480</c:v>
                </c:pt>
                <c:pt idx="8395">
                  <c:v>2480</c:v>
                </c:pt>
                <c:pt idx="8396">
                  <c:v>2480</c:v>
                </c:pt>
                <c:pt idx="8397">
                  <c:v>2480</c:v>
                </c:pt>
                <c:pt idx="8398">
                  <c:v>2481</c:v>
                </c:pt>
                <c:pt idx="8399">
                  <c:v>2481</c:v>
                </c:pt>
                <c:pt idx="8400">
                  <c:v>2481</c:v>
                </c:pt>
                <c:pt idx="8401">
                  <c:v>2481</c:v>
                </c:pt>
                <c:pt idx="8402">
                  <c:v>2481</c:v>
                </c:pt>
                <c:pt idx="8403">
                  <c:v>2481</c:v>
                </c:pt>
                <c:pt idx="8404">
                  <c:v>2481</c:v>
                </c:pt>
                <c:pt idx="8405">
                  <c:v>2481</c:v>
                </c:pt>
                <c:pt idx="8406">
                  <c:v>2481</c:v>
                </c:pt>
                <c:pt idx="8407">
                  <c:v>2481</c:v>
                </c:pt>
                <c:pt idx="8408">
                  <c:v>2481</c:v>
                </c:pt>
                <c:pt idx="8409">
                  <c:v>2481</c:v>
                </c:pt>
                <c:pt idx="8410">
                  <c:v>2481</c:v>
                </c:pt>
                <c:pt idx="8411">
                  <c:v>2481</c:v>
                </c:pt>
                <c:pt idx="8412">
                  <c:v>2481</c:v>
                </c:pt>
                <c:pt idx="8413">
                  <c:v>2481</c:v>
                </c:pt>
                <c:pt idx="8414">
                  <c:v>2481</c:v>
                </c:pt>
                <c:pt idx="8415">
                  <c:v>2481</c:v>
                </c:pt>
                <c:pt idx="8416">
                  <c:v>2481</c:v>
                </c:pt>
                <c:pt idx="8417">
                  <c:v>2481</c:v>
                </c:pt>
                <c:pt idx="8418">
                  <c:v>2481</c:v>
                </c:pt>
                <c:pt idx="8419">
                  <c:v>2481</c:v>
                </c:pt>
                <c:pt idx="8420">
                  <c:v>2481</c:v>
                </c:pt>
                <c:pt idx="8421">
                  <c:v>2481</c:v>
                </c:pt>
                <c:pt idx="8422">
                  <c:v>2481</c:v>
                </c:pt>
                <c:pt idx="8423">
                  <c:v>2481</c:v>
                </c:pt>
                <c:pt idx="8424">
                  <c:v>2481</c:v>
                </c:pt>
                <c:pt idx="8425">
                  <c:v>2481</c:v>
                </c:pt>
                <c:pt idx="8426">
                  <c:v>2481</c:v>
                </c:pt>
                <c:pt idx="8427">
                  <c:v>2481</c:v>
                </c:pt>
                <c:pt idx="8428">
                  <c:v>2481</c:v>
                </c:pt>
                <c:pt idx="8429">
                  <c:v>2481</c:v>
                </c:pt>
                <c:pt idx="8430">
                  <c:v>2481</c:v>
                </c:pt>
                <c:pt idx="8431">
                  <c:v>2481</c:v>
                </c:pt>
                <c:pt idx="8432">
                  <c:v>2481</c:v>
                </c:pt>
                <c:pt idx="8433">
                  <c:v>2481</c:v>
                </c:pt>
                <c:pt idx="8434">
                  <c:v>2481</c:v>
                </c:pt>
                <c:pt idx="8435">
                  <c:v>2481</c:v>
                </c:pt>
                <c:pt idx="8436">
                  <c:v>2481</c:v>
                </c:pt>
                <c:pt idx="8437">
                  <c:v>2481</c:v>
                </c:pt>
                <c:pt idx="8438">
                  <c:v>2481</c:v>
                </c:pt>
                <c:pt idx="8439">
                  <c:v>2481</c:v>
                </c:pt>
                <c:pt idx="8440">
                  <c:v>2482</c:v>
                </c:pt>
                <c:pt idx="8441">
                  <c:v>2483</c:v>
                </c:pt>
                <c:pt idx="8442">
                  <c:v>2484</c:v>
                </c:pt>
                <c:pt idx="8443">
                  <c:v>2485</c:v>
                </c:pt>
                <c:pt idx="8444">
                  <c:v>2486</c:v>
                </c:pt>
                <c:pt idx="8445">
                  <c:v>2487</c:v>
                </c:pt>
                <c:pt idx="8446">
                  <c:v>2487</c:v>
                </c:pt>
                <c:pt idx="8447">
                  <c:v>2487</c:v>
                </c:pt>
                <c:pt idx="8448">
                  <c:v>2487</c:v>
                </c:pt>
                <c:pt idx="8449">
                  <c:v>2487</c:v>
                </c:pt>
                <c:pt idx="8450">
                  <c:v>2487</c:v>
                </c:pt>
                <c:pt idx="8451">
                  <c:v>2487</c:v>
                </c:pt>
                <c:pt idx="8452">
                  <c:v>2487</c:v>
                </c:pt>
                <c:pt idx="8453">
                  <c:v>2487</c:v>
                </c:pt>
                <c:pt idx="8454">
                  <c:v>2487</c:v>
                </c:pt>
                <c:pt idx="8455">
                  <c:v>2487</c:v>
                </c:pt>
                <c:pt idx="8456">
                  <c:v>2487</c:v>
                </c:pt>
                <c:pt idx="8457">
                  <c:v>2488</c:v>
                </c:pt>
                <c:pt idx="8458">
                  <c:v>2488</c:v>
                </c:pt>
                <c:pt idx="8459">
                  <c:v>2488</c:v>
                </c:pt>
                <c:pt idx="8460">
                  <c:v>2488</c:v>
                </c:pt>
                <c:pt idx="8461">
                  <c:v>2488</c:v>
                </c:pt>
                <c:pt idx="8462">
                  <c:v>2488</c:v>
                </c:pt>
                <c:pt idx="8463">
                  <c:v>2488</c:v>
                </c:pt>
                <c:pt idx="8464">
                  <c:v>2488</c:v>
                </c:pt>
                <c:pt idx="8465">
                  <c:v>2488</c:v>
                </c:pt>
                <c:pt idx="8466">
                  <c:v>2488</c:v>
                </c:pt>
                <c:pt idx="8467">
                  <c:v>2489</c:v>
                </c:pt>
                <c:pt idx="8468">
                  <c:v>2489</c:v>
                </c:pt>
                <c:pt idx="8469">
                  <c:v>2489</c:v>
                </c:pt>
                <c:pt idx="8470">
                  <c:v>2490</c:v>
                </c:pt>
                <c:pt idx="8471">
                  <c:v>2490</c:v>
                </c:pt>
                <c:pt idx="8472">
                  <c:v>2490</c:v>
                </c:pt>
                <c:pt idx="8473">
                  <c:v>2491</c:v>
                </c:pt>
                <c:pt idx="8474">
                  <c:v>2491</c:v>
                </c:pt>
                <c:pt idx="8475">
                  <c:v>2491</c:v>
                </c:pt>
                <c:pt idx="8476">
                  <c:v>2491</c:v>
                </c:pt>
                <c:pt idx="8477">
                  <c:v>2492</c:v>
                </c:pt>
                <c:pt idx="8478">
                  <c:v>2492</c:v>
                </c:pt>
                <c:pt idx="8479">
                  <c:v>2493</c:v>
                </c:pt>
                <c:pt idx="8480">
                  <c:v>2494</c:v>
                </c:pt>
                <c:pt idx="8481">
                  <c:v>2494</c:v>
                </c:pt>
                <c:pt idx="8482">
                  <c:v>2494</c:v>
                </c:pt>
                <c:pt idx="8483">
                  <c:v>2495</c:v>
                </c:pt>
                <c:pt idx="8484">
                  <c:v>2495</c:v>
                </c:pt>
                <c:pt idx="8485">
                  <c:v>2495</c:v>
                </c:pt>
                <c:pt idx="8486">
                  <c:v>2495</c:v>
                </c:pt>
                <c:pt idx="8487">
                  <c:v>2496</c:v>
                </c:pt>
                <c:pt idx="8488">
                  <c:v>2496</c:v>
                </c:pt>
                <c:pt idx="8489">
                  <c:v>2496</c:v>
                </c:pt>
                <c:pt idx="8490">
                  <c:v>2496</c:v>
                </c:pt>
                <c:pt idx="8491">
                  <c:v>2496</c:v>
                </c:pt>
                <c:pt idx="8492">
                  <c:v>2497</c:v>
                </c:pt>
                <c:pt idx="8493">
                  <c:v>2497</c:v>
                </c:pt>
                <c:pt idx="8494">
                  <c:v>2498</c:v>
                </c:pt>
                <c:pt idx="8495">
                  <c:v>2498</c:v>
                </c:pt>
                <c:pt idx="8496">
                  <c:v>2498</c:v>
                </c:pt>
                <c:pt idx="8497">
                  <c:v>2498</c:v>
                </c:pt>
                <c:pt idx="8498">
                  <c:v>2498</c:v>
                </c:pt>
                <c:pt idx="8499">
                  <c:v>2498</c:v>
                </c:pt>
                <c:pt idx="8500">
                  <c:v>2499</c:v>
                </c:pt>
                <c:pt idx="8501">
                  <c:v>2499</c:v>
                </c:pt>
                <c:pt idx="8502">
                  <c:v>2499</c:v>
                </c:pt>
                <c:pt idx="8503">
                  <c:v>2499</c:v>
                </c:pt>
                <c:pt idx="8504">
                  <c:v>2499</c:v>
                </c:pt>
                <c:pt idx="8505">
                  <c:v>2499</c:v>
                </c:pt>
                <c:pt idx="8506">
                  <c:v>2499</c:v>
                </c:pt>
                <c:pt idx="8507">
                  <c:v>2499</c:v>
                </c:pt>
                <c:pt idx="8508">
                  <c:v>2500</c:v>
                </c:pt>
                <c:pt idx="8509">
                  <c:v>2500</c:v>
                </c:pt>
                <c:pt idx="8510">
                  <c:v>2500</c:v>
                </c:pt>
                <c:pt idx="8511">
                  <c:v>2500</c:v>
                </c:pt>
                <c:pt idx="8512">
                  <c:v>2500</c:v>
                </c:pt>
                <c:pt idx="8513">
                  <c:v>2500</c:v>
                </c:pt>
                <c:pt idx="8514">
                  <c:v>2500</c:v>
                </c:pt>
                <c:pt idx="8515">
                  <c:v>2500</c:v>
                </c:pt>
                <c:pt idx="8516">
                  <c:v>2501</c:v>
                </c:pt>
                <c:pt idx="8517">
                  <c:v>2501</c:v>
                </c:pt>
                <c:pt idx="8518">
                  <c:v>2501</c:v>
                </c:pt>
                <c:pt idx="8519">
                  <c:v>2501</c:v>
                </c:pt>
                <c:pt idx="8520">
                  <c:v>2501</c:v>
                </c:pt>
                <c:pt idx="8521">
                  <c:v>2501</c:v>
                </c:pt>
                <c:pt idx="8522">
                  <c:v>2501</c:v>
                </c:pt>
                <c:pt idx="8523">
                  <c:v>2501</c:v>
                </c:pt>
                <c:pt idx="8524">
                  <c:v>2501</c:v>
                </c:pt>
                <c:pt idx="8525">
                  <c:v>2501</c:v>
                </c:pt>
                <c:pt idx="8526">
                  <c:v>2501</c:v>
                </c:pt>
                <c:pt idx="8527">
                  <c:v>2501</c:v>
                </c:pt>
                <c:pt idx="8528">
                  <c:v>2501</c:v>
                </c:pt>
                <c:pt idx="8529">
                  <c:v>2501</c:v>
                </c:pt>
                <c:pt idx="8530">
                  <c:v>2501</c:v>
                </c:pt>
                <c:pt idx="8531">
                  <c:v>2501</c:v>
                </c:pt>
                <c:pt idx="8532">
                  <c:v>2502</c:v>
                </c:pt>
                <c:pt idx="8533">
                  <c:v>2502</c:v>
                </c:pt>
                <c:pt idx="8534">
                  <c:v>2503</c:v>
                </c:pt>
                <c:pt idx="8535">
                  <c:v>2503</c:v>
                </c:pt>
                <c:pt idx="8536">
                  <c:v>2504</c:v>
                </c:pt>
                <c:pt idx="8537">
                  <c:v>2505</c:v>
                </c:pt>
                <c:pt idx="8538">
                  <c:v>2506</c:v>
                </c:pt>
                <c:pt idx="8539">
                  <c:v>2507</c:v>
                </c:pt>
                <c:pt idx="8540">
                  <c:v>2508</c:v>
                </c:pt>
                <c:pt idx="8541">
                  <c:v>2508</c:v>
                </c:pt>
                <c:pt idx="8542">
                  <c:v>2509</c:v>
                </c:pt>
                <c:pt idx="8543">
                  <c:v>2510</c:v>
                </c:pt>
                <c:pt idx="8544">
                  <c:v>2510</c:v>
                </c:pt>
                <c:pt idx="8545">
                  <c:v>2511</c:v>
                </c:pt>
                <c:pt idx="8546">
                  <c:v>2511</c:v>
                </c:pt>
                <c:pt idx="8547">
                  <c:v>2511</c:v>
                </c:pt>
                <c:pt idx="8548">
                  <c:v>2511</c:v>
                </c:pt>
                <c:pt idx="8549">
                  <c:v>2512</c:v>
                </c:pt>
                <c:pt idx="8550">
                  <c:v>2512</c:v>
                </c:pt>
                <c:pt idx="8551">
                  <c:v>2512</c:v>
                </c:pt>
                <c:pt idx="8552">
                  <c:v>2512</c:v>
                </c:pt>
                <c:pt idx="8553">
                  <c:v>2512</c:v>
                </c:pt>
                <c:pt idx="8554">
                  <c:v>2513</c:v>
                </c:pt>
                <c:pt idx="8555">
                  <c:v>2514</c:v>
                </c:pt>
                <c:pt idx="8556">
                  <c:v>2514</c:v>
                </c:pt>
                <c:pt idx="8557">
                  <c:v>2514</c:v>
                </c:pt>
                <c:pt idx="8558">
                  <c:v>2514</c:v>
                </c:pt>
                <c:pt idx="8559">
                  <c:v>2515</c:v>
                </c:pt>
                <c:pt idx="8560">
                  <c:v>2515</c:v>
                </c:pt>
                <c:pt idx="8561">
                  <c:v>2515</c:v>
                </c:pt>
                <c:pt idx="8562">
                  <c:v>2515</c:v>
                </c:pt>
                <c:pt idx="8563">
                  <c:v>2515</c:v>
                </c:pt>
                <c:pt idx="8564">
                  <c:v>2515</c:v>
                </c:pt>
                <c:pt idx="8565">
                  <c:v>2516</c:v>
                </c:pt>
                <c:pt idx="8566">
                  <c:v>2516</c:v>
                </c:pt>
                <c:pt idx="8567">
                  <c:v>2516</c:v>
                </c:pt>
                <c:pt idx="8568">
                  <c:v>2516</c:v>
                </c:pt>
                <c:pt idx="8569">
                  <c:v>2517</c:v>
                </c:pt>
                <c:pt idx="8570">
                  <c:v>2517</c:v>
                </c:pt>
                <c:pt idx="8571">
                  <c:v>2518</c:v>
                </c:pt>
                <c:pt idx="8572">
                  <c:v>2518</c:v>
                </c:pt>
                <c:pt idx="8573">
                  <c:v>2519</c:v>
                </c:pt>
                <c:pt idx="8574">
                  <c:v>2520</c:v>
                </c:pt>
                <c:pt idx="8575">
                  <c:v>2521</c:v>
                </c:pt>
                <c:pt idx="8576">
                  <c:v>2521</c:v>
                </c:pt>
                <c:pt idx="8577">
                  <c:v>2521</c:v>
                </c:pt>
                <c:pt idx="8578">
                  <c:v>2522</c:v>
                </c:pt>
                <c:pt idx="8579">
                  <c:v>2522</c:v>
                </c:pt>
                <c:pt idx="8580">
                  <c:v>2522</c:v>
                </c:pt>
                <c:pt idx="8581">
                  <c:v>2522</c:v>
                </c:pt>
                <c:pt idx="8582">
                  <c:v>2522</c:v>
                </c:pt>
                <c:pt idx="8583">
                  <c:v>2523</c:v>
                </c:pt>
                <c:pt idx="8584">
                  <c:v>2524</c:v>
                </c:pt>
                <c:pt idx="8585">
                  <c:v>2525</c:v>
                </c:pt>
                <c:pt idx="8586">
                  <c:v>2525</c:v>
                </c:pt>
                <c:pt idx="8587">
                  <c:v>2525</c:v>
                </c:pt>
                <c:pt idx="8588">
                  <c:v>2525</c:v>
                </c:pt>
                <c:pt idx="8589">
                  <c:v>2525</c:v>
                </c:pt>
                <c:pt idx="8590">
                  <c:v>2525</c:v>
                </c:pt>
                <c:pt idx="8591">
                  <c:v>2526</c:v>
                </c:pt>
                <c:pt idx="8592">
                  <c:v>2526</c:v>
                </c:pt>
                <c:pt idx="8593">
                  <c:v>2526</c:v>
                </c:pt>
                <c:pt idx="8594">
                  <c:v>2527</c:v>
                </c:pt>
                <c:pt idx="8595">
                  <c:v>2528</c:v>
                </c:pt>
                <c:pt idx="8596">
                  <c:v>2529</c:v>
                </c:pt>
                <c:pt idx="8597">
                  <c:v>2529</c:v>
                </c:pt>
                <c:pt idx="8598">
                  <c:v>2529</c:v>
                </c:pt>
                <c:pt idx="8599">
                  <c:v>2530</c:v>
                </c:pt>
                <c:pt idx="8600">
                  <c:v>2531</c:v>
                </c:pt>
                <c:pt idx="8601">
                  <c:v>2531</c:v>
                </c:pt>
                <c:pt idx="8602">
                  <c:v>2532</c:v>
                </c:pt>
                <c:pt idx="8603">
                  <c:v>2533</c:v>
                </c:pt>
                <c:pt idx="8604">
                  <c:v>2534</c:v>
                </c:pt>
                <c:pt idx="8605">
                  <c:v>2534</c:v>
                </c:pt>
                <c:pt idx="8606">
                  <c:v>2534</c:v>
                </c:pt>
                <c:pt idx="8607">
                  <c:v>2535</c:v>
                </c:pt>
                <c:pt idx="8608">
                  <c:v>2536</c:v>
                </c:pt>
                <c:pt idx="8609">
                  <c:v>2536</c:v>
                </c:pt>
                <c:pt idx="8610">
                  <c:v>2537</c:v>
                </c:pt>
                <c:pt idx="8611">
                  <c:v>2537</c:v>
                </c:pt>
                <c:pt idx="8612">
                  <c:v>2538</c:v>
                </c:pt>
                <c:pt idx="8613">
                  <c:v>2538</c:v>
                </c:pt>
                <c:pt idx="8614">
                  <c:v>2538</c:v>
                </c:pt>
                <c:pt idx="8615">
                  <c:v>2539</c:v>
                </c:pt>
                <c:pt idx="8616">
                  <c:v>2539</c:v>
                </c:pt>
                <c:pt idx="8617">
                  <c:v>2540</c:v>
                </c:pt>
                <c:pt idx="8618">
                  <c:v>2540</c:v>
                </c:pt>
                <c:pt idx="8619">
                  <c:v>2540</c:v>
                </c:pt>
                <c:pt idx="8620">
                  <c:v>2540</c:v>
                </c:pt>
                <c:pt idx="8621">
                  <c:v>2540</c:v>
                </c:pt>
                <c:pt idx="8622">
                  <c:v>2541</c:v>
                </c:pt>
                <c:pt idx="8623">
                  <c:v>2542</c:v>
                </c:pt>
                <c:pt idx="8624">
                  <c:v>2543</c:v>
                </c:pt>
                <c:pt idx="8625">
                  <c:v>2543</c:v>
                </c:pt>
                <c:pt idx="8626">
                  <c:v>2544</c:v>
                </c:pt>
                <c:pt idx="8627">
                  <c:v>2545</c:v>
                </c:pt>
                <c:pt idx="8628">
                  <c:v>2546</c:v>
                </c:pt>
                <c:pt idx="8629">
                  <c:v>2546</c:v>
                </c:pt>
                <c:pt idx="8630">
                  <c:v>2546</c:v>
                </c:pt>
                <c:pt idx="8631">
                  <c:v>2546</c:v>
                </c:pt>
                <c:pt idx="8632">
                  <c:v>2547</c:v>
                </c:pt>
                <c:pt idx="8633">
                  <c:v>2548</c:v>
                </c:pt>
                <c:pt idx="8634">
                  <c:v>2548</c:v>
                </c:pt>
                <c:pt idx="8635">
                  <c:v>2548</c:v>
                </c:pt>
                <c:pt idx="8636">
                  <c:v>2548</c:v>
                </c:pt>
                <c:pt idx="8637">
                  <c:v>2548</c:v>
                </c:pt>
                <c:pt idx="8638">
                  <c:v>2548</c:v>
                </c:pt>
                <c:pt idx="8639">
                  <c:v>2549</c:v>
                </c:pt>
                <c:pt idx="8640">
                  <c:v>2549</c:v>
                </c:pt>
                <c:pt idx="8641">
                  <c:v>2549</c:v>
                </c:pt>
                <c:pt idx="8642">
                  <c:v>2549</c:v>
                </c:pt>
                <c:pt idx="8643">
                  <c:v>2549</c:v>
                </c:pt>
                <c:pt idx="8644">
                  <c:v>2549</c:v>
                </c:pt>
                <c:pt idx="8645">
                  <c:v>2549</c:v>
                </c:pt>
                <c:pt idx="8646">
                  <c:v>2549</c:v>
                </c:pt>
                <c:pt idx="8647">
                  <c:v>2549</c:v>
                </c:pt>
                <c:pt idx="8648">
                  <c:v>2550</c:v>
                </c:pt>
                <c:pt idx="8649">
                  <c:v>2551</c:v>
                </c:pt>
                <c:pt idx="8650">
                  <c:v>2551</c:v>
                </c:pt>
                <c:pt idx="8651">
                  <c:v>2551</c:v>
                </c:pt>
                <c:pt idx="8652">
                  <c:v>2551</c:v>
                </c:pt>
                <c:pt idx="8653">
                  <c:v>2552</c:v>
                </c:pt>
                <c:pt idx="8654">
                  <c:v>2552</c:v>
                </c:pt>
                <c:pt idx="8655">
                  <c:v>2552</c:v>
                </c:pt>
                <c:pt idx="8656">
                  <c:v>2552</c:v>
                </c:pt>
                <c:pt idx="8657">
                  <c:v>2552</c:v>
                </c:pt>
                <c:pt idx="8658">
                  <c:v>2553</c:v>
                </c:pt>
                <c:pt idx="8659">
                  <c:v>2553</c:v>
                </c:pt>
                <c:pt idx="8660">
                  <c:v>2554</c:v>
                </c:pt>
                <c:pt idx="8661">
                  <c:v>2554</c:v>
                </c:pt>
                <c:pt idx="8662">
                  <c:v>2554</c:v>
                </c:pt>
                <c:pt idx="8663">
                  <c:v>2554</c:v>
                </c:pt>
                <c:pt idx="8664">
                  <c:v>2554</c:v>
                </c:pt>
                <c:pt idx="8665">
                  <c:v>2554</c:v>
                </c:pt>
                <c:pt idx="8666">
                  <c:v>2554</c:v>
                </c:pt>
                <c:pt idx="8667">
                  <c:v>2554</c:v>
                </c:pt>
                <c:pt idx="8668">
                  <c:v>2555</c:v>
                </c:pt>
                <c:pt idx="8669">
                  <c:v>2555</c:v>
                </c:pt>
                <c:pt idx="8670">
                  <c:v>2555</c:v>
                </c:pt>
                <c:pt idx="8671">
                  <c:v>2555</c:v>
                </c:pt>
                <c:pt idx="8672">
                  <c:v>2555</c:v>
                </c:pt>
                <c:pt idx="8673">
                  <c:v>2555</c:v>
                </c:pt>
                <c:pt idx="8674">
                  <c:v>2555</c:v>
                </c:pt>
                <c:pt idx="8675">
                  <c:v>2555</c:v>
                </c:pt>
                <c:pt idx="8676">
                  <c:v>2555</c:v>
                </c:pt>
                <c:pt idx="8677">
                  <c:v>2555</c:v>
                </c:pt>
                <c:pt idx="8678">
                  <c:v>2555</c:v>
                </c:pt>
                <c:pt idx="8679">
                  <c:v>2555</c:v>
                </c:pt>
                <c:pt idx="8680">
                  <c:v>2555</c:v>
                </c:pt>
                <c:pt idx="8681">
                  <c:v>2555</c:v>
                </c:pt>
                <c:pt idx="8682">
                  <c:v>2555</c:v>
                </c:pt>
                <c:pt idx="8683">
                  <c:v>2555</c:v>
                </c:pt>
                <c:pt idx="8684">
                  <c:v>2555</c:v>
                </c:pt>
                <c:pt idx="8685">
                  <c:v>2556</c:v>
                </c:pt>
                <c:pt idx="8686">
                  <c:v>2557</c:v>
                </c:pt>
                <c:pt idx="8687">
                  <c:v>2558</c:v>
                </c:pt>
                <c:pt idx="8688">
                  <c:v>2558</c:v>
                </c:pt>
                <c:pt idx="8689">
                  <c:v>2558</c:v>
                </c:pt>
                <c:pt idx="8690">
                  <c:v>2558</c:v>
                </c:pt>
                <c:pt idx="8691">
                  <c:v>2559</c:v>
                </c:pt>
                <c:pt idx="8692">
                  <c:v>2559</c:v>
                </c:pt>
                <c:pt idx="8693">
                  <c:v>2559</c:v>
                </c:pt>
                <c:pt idx="8694">
                  <c:v>2560</c:v>
                </c:pt>
                <c:pt idx="8695">
                  <c:v>2561</c:v>
                </c:pt>
                <c:pt idx="8696">
                  <c:v>2561</c:v>
                </c:pt>
                <c:pt idx="8697">
                  <c:v>2561</c:v>
                </c:pt>
                <c:pt idx="8698">
                  <c:v>2562</c:v>
                </c:pt>
                <c:pt idx="8699">
                  <c:v>2563</c:v>
                </c:pt>
                <c:pt idx="8700">
                  <c:v>2564</c:v>
                </c:pt>
                <c:pt idx="8701">
                  <c:v>2565</c:v>
                </c:pt>
                <c:pt idx="8702">
                  <c:v>2566</c:v>
                </c:pt>
                <c:pt idx="8703">
                  <c:v>2567</c:v>
                </c:pt>
                <c:pt idx="8704">
                  <c:v>2567</c:v>
                </c:pt>
                <c:pt idx="8705">
                  <c:v>2568</c:v>
                </c:pt>
                <c:pt idx="8706">
                  <c:v>2569</c:v>
                </c:pt>
                <c:pt idx="8707">
                  <c:v>2570</c:v>
                </c:pt>
                <c:pt idx="8708">
                  <c:v>2571</c:v>
                </c:pt>
                <c:pt idx="8709">
                  <c:v>2572</c:v>
                </c:pt>
                <c:pt idx="8710">
                  <c:v>2573</c:v>
                </c:pt>
                <c:pt idx="8711">
                  <c:v>2574</c:v>
                </c:pt>
                <c:pt idx="8712">
                  <c:v>2575</c:v>
                </c:pt>
                <c:pt idx="8713">
                  <c:v>2576</c:v>
                </c:pt>
                <c:pt idx="8714">
                  <c:v>2577</c:v>
                </c:pt>
                <c:pt idx="8715">
                  <c:v>2577</c:v>
                </c:pt>
                <c:pt idx="8716">
                  <c:v>2577</c:v>
                </c:pt>
                <c:pt idx="8717">
                  <c:v>2578</c:v>
                </c:pt>
                <c:pt idx="8718">
                  <c:v>2579</c:v>
                </c:pt>
                <c:pt idx="8719">
                  <c:v>2579</c:v>
                </c:pt>
                <c:pt idx="8720">
                  <c:v>2579</c:v>
                </c:pt>
                <c:pt idx="8721">
                  <c:v>2579</c:v>
                </c:pt>
                <c:pt idx="8722">
                  <c:v>2579</c:v>
                </c:pt>
                <c:pt idx="8723">
                  <c:v>2580</c:v>
                </c:pt>
                <c:pt idx="8724">
                  <c:v>2580</c:v>
                </c:pt>
                <c:pt idx="8725">
                  <c:v>2581</c:v>
                </c:pt>
                <c:pt idx="8726">
                  <c:v>2581</c:v>
                </c:pt>
                <c:pt idx="8727">
                  <c:v>2581</c:v>
                </c:pt>
                <c:pt idx="8728">
                  <c:v>2582</c:v>
                </c:pt>
                <c:pt idx="8729">
                  <c:v>2582</c:v>
                </c:pt>
                <c:pt idx="8730">
                  <c:v>2582</c:v>
                </c:pt>
                <c:pt idx="8731">
                  <c:v>2582</c:v>
                </c:pt>
                <c:pt idx="8732">
                  <c:v>2582</c:v>
                </c:pt>
                <c:pt idx="8733">
                  <c:v>2582</c:v>
                </c:pt>
                <c:pt idx="8734">
                  <c:v>2582</c:v>
                </c:pt>
                <c:pt idx="8735">
                  <c:v>2583</c:v>
                </c:pt>
                <c:pt idx="8736">
                  <c:v>2584</c:v>
                </c:pt>
                <c:pt idx="8737">
                  <c:v>2585</c:v>
                </c:pt>
                <c:pt idx="8738">
                  <c:v>2585</c:v>
                </c:pt>
                <c:pt idx="8739">
                  <c:v>2585</c:v>
                </c:pt>
                <c:pt idx="8740">
                  <c:v>2585</c:v>
                </c:pt>
                <c:pt idx="8741">
                  <c:v>2585</c:v>
                </c:pt>
                <c:pt idx="8742">
                  <c:v>2585</c:v>
                </c:pt>
                <c:pt idx="8743">
                  <c:v>2585</c:v>
                </c:pt>
                <c:pt idx="8744">
                  <c:v>2585</c:v>
                </c:pt>
                <c:pt idx="8745">
                  <c:v>2585</c:v>
                </c:pt>
                <c:pt idx="8746">
                  <c:v>2585</c:v>
                </c:pt>
                <c:pt idx="8747">
                  <c:v>2585</c:v>
                </c:pt>
                <c:pt idx="8748">
                  <c:v>2585</c:v>
                </c:pt>
                <c:pt idx="8749">
                  <c:v>2585</c:v>
                </c:pt>
                <c:pt idx="8750">
                  <c:v>2585</c:v>
                </c:pt>
                <c:pt idx="8751">
                  <c:v>2585</c:v>
                </c:pt>
                <c:pt idx="8752">
                  <c:v>2585</c:v>
                </c:pt>
                <c:pt idx="8753">
                  <c:v>2585</c:v>
                </c:pt>
                <c:pt idx="8754">
                  <c:v>2585</c:v>
                </c:pt>
                <c:pt idx="8755">
                  <c:v>2585</c:v>
                </c:pt>
                <c:pt idx="8756">
                  <c:v>2585</c:v>
                </c:pt>
                <c:pt idx="8757">
                  <c:v>2585</c:v>
                </c:pt>
                <c:pt idx="8758">
                  <c:v>2585</c:v>
                </c:pt>
                <c:pt idx="8759">
                  <c:v>2585</c:v>
                </c:pt>
                <c:pt idx="8760">
                  <c:v>2585</c:v>
                </c:pt>
                <c:pt idx="8761">
                  <c:v>2585</c:v>
                </c:pt>
                <c:pt idx="8762">
                  <c:v>2585</c:v>
                </c:pt>
                <c:pt idx="8763">
                  <c:v>2585</c:v>
                </c:pt>
                <c:pt idx="8764">
                  <c:v>2585</c:v>
                </c:pt>
                <c:pt idx="8765">
                  <c:v>2585</c:v>
                </c:pt>
                <c:pt idx="8766">
                  <c:v>2585</c:v>
                </c:pt>
                <c:pt idx="8767">
                  <c:v>2585</c:v>
                </c:pt>
                <c:pt idx="8768">
                  <c:v>2585</c:v>
                </c:pt>
                <c:pt idx="8769">
                  <c:v>2586</c:v>
                </c:pt>
                <c:pt idx="8770">
                  <c:v>2587</c:v>
                </c:pt>
                <c:pt idx="8771">
                  <c:v>2588</c:v>
                </c:pt>
                <c:pt idx="8772">
                  <c:v>2588</c:v>
                </c:pt>
                <c:pt idx="8773">
                  <c:v>2588</c:v>
                </c:pt>
                <c:pt idx="8774">
                  <c:v>2588</c:v>
                </c:pt>
                <c:pt idx="8775">
                  <c:v>2588</c:v>
                </c:pt>
                <c:pt idx="8776">
                  <c:v>2588</c:v>
                </c:pt>
                <c:pt idx="8777">
                  <c:v>2588</c:v>
                </c:pt>
                <c:pt idx="8778">
                  <c:v>2588</c:v>
                </c:pt>
                <c:pt idx="8779">
                  <c:v>2588</c:v>
                </c:pt>
                <c:pt idx="8780">
                  <c:v>2588</c:v>
                </c:pt>
                <c:pt idx="8781">
                  <c:v>2588</c:v>
                </c:pt>
                <c:pt idx="8782">
                  <c:v>2588</c:v>
                </c:pt>
                <c:pt idx="8783">
                  <c:v>2588</c:v>
                </c:pt>
                <c:pt idx="8784">
                  <c:v>2588</c:v>
                </c:pt>
                <c:pt idx="8785">
                  <c:v>2588</c:v>
                </c:pt>
                <c:pt idx="8786">
                  <c:v>2588</c:v>
                </c:pt>
                <c:pt idx="8787">
                  <c:v>2588</c:v>
                </c:pt>
                <c:pt idx="8788">
                  <c:v>2588</c:v>
                </c:pt>
                <c:pt idx="8789">
                  <c:v>2588</c:v>
                </c:pt>
                <c:pt idx="8790">
                  <c:v>2588</c:v>
                </c:pt>
                <c:pt idx="8791">
                  <c:v>2589</c:v>
                </c:pt>
                <c:pt idx="8792">
                  <c:v>2590</c:v>
                </c:pt>
                <c:pt idx="8793">
                  <c:v>2590</c:v>
                </c:pt>
                <c:pt idx="8794">
                  <c:v>2590</c:v>
                </c:pt>
                <c:pt idx="8795">
                  <c:v>2590</c:v>
                </c:pt>
                <c:pt idx="8796">
                  <c:v>2590</c:v>
                </c:pt>
                <c:pt idx="8797">
                  <c:v>2590</c:v>
                </c:pt>
                <c:pt idx="8798">
                  <c:v>2590</c:v>
                </c:pt>
                <c:pt idx="8799">
                  <c:v>2590</c:v>
                </c:pt>
                <c:pt idx="8800">
                  <c:v>2591</c:v>
                </c:pt>
                <c:pt idx="8801">
                  <c:v>2591</c:v>
                </c:pt>
                <c:pt idx="8802">
                  <c:v>2591</c:v>
                </c:pt>
                <c:pt idx="8803">
                  <c:v>2591</c:v>
                </c:pt>
                <c:pt idx="8804">
                  <c:v>2591</c:v>
                </c:pt>
                <c:pt idx="8805">
                  <c:v>2591</c:v>
                </c:pt>
                <c:pt idx="8806">
                  <c:v>2591</c:v>
                </c:pt>
                <c:pt idx="8807">
                  <c:v>2591</c:v>
                </c:pt>
                <c:pt idx="8808">
                  <c:v>2592</c:v>
                </c:pt>
                <c:pt idx="8809">
                  <c:v>2593</c:v>
                </c:pt>
                <c:pt idx="8810">
                  <c:v>2594</c:v>
                </c:pt>
                <c:pt idx="8811">
                  <c:v>2594</c:v>
                </c:pt>
                <c:pt idx="8812">
                  <c:v>2594</c:v>
                </c:pt>
                <c:pt idx="8813">
                  <c:v>2594</c:v>
                </c:pt>
                <c:pt idx="8814">
                  <c:v>2594</c:v>
                </c:pt>
                <c:pt idx="8815">
                  <c:v>2595</c:v>
                </c:pt>
                <c:pt idx="8816">
                  <c:v>2595</c:v>
                </c:pt>
                <c:pt idx="8817">
                  <c:v>2595</c:v>
                </c:pt>
                <c:pt idx="8818">
                  <c:v>2595</c:v>
                </c:pt>
                <c:pt idx="8819">
                  <c:v>2595</c:v>
                </c:pt>
                <c:pt idx="8820">
                  <c:v>2595</c:v>
                </c:pt>
                <c:pt idx="8821">
                  <c:v>2595</c:v>
                </c:pt>
                <c:pt idx="8822">
                  <c:v>2595</c:v>
                </c:pt>
                <c:pt idx="8823">
                  <c:v>2595</c:v>
                </c:pt>
                <c:pt idx="8824">
                  <c:v>2595</c:v>
                </c:pt>
                <c:pt idx="8825">
                  <c:v>2595</c:v>
                </c:pt>
                <c:pt idx="8826">
                  <c:v>2595</c:v>
                </c:pt>
                <c:pt idx="8827">
                  <c:v>2595</c:v>
                </c:pt>
                <c:pt idx="8828">
                  <c:v>2595</c:v>
                </c:pt>
                <c:pt idx="8829">
                  <c:v>2595</c:v>
                </c:pt>
                <c:pt idx="8830">
                  <c:v>2595</c:v>
                </c:pt>
                <c:pt idx="8831">
                  <c:v>2595</c:v>
                </c:pt>
                <c:pt idx="8832">
                  <c:v>2595</c:v>
                </c:pt>
                <c:pt idx="8833">
                  <c:v>2596</c:v>
                </c:pt>
                <c:pt idx="8834">
                  <c:v>2596</c:v>
                </c:pt>
                <c:pt idx="8835">
                  <c:v>2596</c:v>
                </c:pt>
                <c:pt idx="8836">
                  <c:v>2596</c:v>
                </c:pt>
                <c:pt idx="8837">
                  <c:v>2597</c:v>
                </c:pt>
                <c:pt idx="8838">
                  <c:v>2597</c:v>
                </c:pt>
                <c:pt idx="8839">
                  <c:v>2597</c:v>
                </c:pt>
                <c:pt idx="8840">
                  <c:v>2597</c:v>
                </c:pt>
                <c:pt idx="8841">
                  <c:v>2597</c:v>
                </c:pt>
                <c:pt idx="8842">
                  <c:v>2598</c:v>
                </c:pt>
                <c:pt idx="8843">
                  <c:v>2598</c:v>
                </c:pt>
                <c:pt idx="8844">
                  <c:v>2598</c:v>
                </c:pt>
                <c:pt idx="8845">
                  <c:v>2598</c:v>
                </c:pt>
                <c:pt idx="8846">
                  <c:v>2598</c:v>
                </c:pt>
                <c:pt idx="8847">
                  <c:v>2599</c:v>
                </c:pt>
                <c:pt idx="8848">
                  <c:v>2599</c:v>
                </c:pt>
                <c:pt idx="8849">
                  <c:v>2599</c:v>
                </c:pt>
                <c:pt idx="8850">
                  <c:v>2599</c:v>
                </c:pt>
                <c:pt idx="8851">
                  <c:v>2599</c:v>
                </c:pt>
                <c:pt idx="8852">
                  <c:v>2599</c:v>
                </c:pt>
                <c:pt idx="8853">
                  <c:v>2599</c:v>
                </c:pt>
                <c:pt idx="8854">
                  <c:v>2599</c:v>
                </c:pt>
                <c:pt idx="8855">
                  <c:v>2599</c:v>
                </c:pt>
                <c:pt idx="8856">
                  <c:v>2599</c:v>
                </c:pt>
                <c:pt idx="8857">
                  <c:v>2599</c:v>
                </c:pt>
                <c:pt idx="8858">
                  <c:v>2600</c:v>
                </c:pt>
                <c:pt idx="8859">
                  <c:v>2601</c:v>
                </c:pt>
                <c:pt idx="8860">
                  <c:v>2601</c:v>
                </c:pt>
                <c:pt idx="8861">
                  <c:v>2602</c:v>
                </c:pt>
                <c:pt idx="8862">
                  <c:v>2603</c:v>
                </c:pt>
                <c:pt idx="8863">
                  <c:v>2604</c:v>
                </c:pt>
                <c:pt idx="8864">
                  <c:v>2604</c:v>
                </c:pt>
                <c:pt idx="8865">
                  <c:v>2604</c:v>
                </c:pt>
                <c:pt idx="8866">
                  <c:v>2605</c:v>
                </c:pt>
                <c:pt idx="8867">
                  <c:v>2606</c:v>
                </c:pt>
                <c:pt idx="8868">
                  <c:v>2607</c:v>
                </c:pt>
                <c:pt idx="8869">
                  <c:v>2608</c:v>
                </c:pt>
                <c:pt idx="8870">
                  <c:v>2609</c:v>
                </c:pt>
                <c:pt idx="8871">
                  <c:v>2610</c:v>
                </c:pt>
                <c:pt idx="8872">
                  <c:v>2610</c:v>
                </c:pt>
                <c:pt idx="8873">
                  <c:v>2611</c:v>
                </c:pt>
                <c:pt idx="8874">
                  <c:v>2611</c:v>
                </c:pt>
                <c:pt idx="8875">
                  <c:v>2611</c:v>
                </c:pt>
                <c:pt idx="8876">
                  <c:v>2612</c:v>
                </c:pt>
                <c:pt idx="8877">
                  <c:v>2612</c:v>
                </c:pt>
                <c:pt idx="8878">
                  <c:v>2612</c:v>
                </c:pt>
                <c:pt idx="8879">
                  <c:v>2612</c:v>
                </c:pt>
                <c:pt idx="8880">
                  <c:v>2612</c:v>
                </c:pt>
                <c:pt idx="8881">
                  <c:v>2612</c:v>
                </c:pt>
                <c:pt idx="8882">
                  <c:v>2612</c:v>
                </c:pt>
                <c:pt idx="8883">
                  <c:v>2612</c:v>
                </c:pt>
                <c:pt idx="8884">
                  <c:v>2613</c:v>
                </c:pt>
                <c:pt idx="8885">
                  <c:v>2614</c:v>
                </c:pt>
                <c:pt idx="8886">
                  <c:v>2614</c:v>
                </c:pt>
                <c:pt idx="8887">
                  <c:v>2614</c:v>
                </c:pt>
                <c:pt idx="8888">
                  <c:v>2615</c:v>
                </c:pt>
                <c:pt idx="8889">
                  <c:v>2616</c:v>
                </c:pt>
                <c:pt idx="8890">
                  <c:v>2616</c:v>
                </c:pt>
                <c:pt idx="8891">
                  <c:v>2616</c:v>
                </c:pt>
                <c:pt idx="8892">
                  <c:v>2616</c:v>
                </c:pt>
                <c:pt idx="8893">
                  <c:v>2617</c:v>
                </c:pt>
                <c:pt idx="8894">
                  <c:v>2617</c:v>
                </c:pt>
                <c:pt idx="8895">
                  <c:v>2618</c:v>
                </c:pt>
                <c:pt idx="8896">
                  <c:v>2619</c:v>
                </c:pt>
                <c:pt idx="8897">
                  <c:v>2619</c:v>
                </c:pt>
                <c:pt idx="8898">
                  <c:v>2619</c:v>
                </c:pt>
                <c:pt idx="8899">
                  <c:v>2619</c:v>
                </c:pt>
                <c:pt idx="8900">
                  <c:v>2619</c:v>
                </c:pt>
                <c:pt idx="8901">
                  <c:v>2619</c:v>
                </c:pt>
                <c:pt idx="8902">
                  <c:v>2619</c:v>
                </c:pt>
                <c:pt idx="8903">
                  <c:v>2620</c:v>
                </c:pt>
                <c:pt idx="8904">
                  <c:v>2621</c:v>
                </c:pt>
                <c:pt idx="8905">
                  <c:v>2622</c:v>
                </c:pt>
                <c:pt idx="8906">
                  <c:v>2623</c:v>
                </c:pt>
                <c:pt idx="8907">
                  <c:v>2623</c:v>
                </c:pt>
                <c:pt idx="8908">
                  <c:v>2623</c:v>
                </c:pt>
                <c:pt idx="8909">
                  <c:v>2623</c:v>
                </c:pt>
                <c:pt idx="8910">
                  <c:v>2624</c:v>
                </c:pt>
                <c:pt idx="8911">
                  <c:v>2625</c:v>
                </c:pt>
                <c:pt idx="8912">
                  <c:v>2625</c:v>
                </c:pt>
                <c:pt idx="8913">
                  <c:v>2626</c:v>
                </c:pt>
                <c:pt idx="8914">
                  <c:v>2626</c:v>
                </c:pt>
                <c:pt idx="8915">
                  <c:v>2626</c:v>
                </c:pt>
                <c:pt idx="8916">
                  <c:v>2627</c:v>
                </c:pt>
                <c:pt idx="8917">
                  <c:v>2628</c:v>
                </c:pt>
                <c:pt idx="8918">
                  <c:v>2628</c:v>
                </c:pt>
                <c:pt idx="8919">
                  <c:v>2628</c:v>
                </c:pt>
                <c:pt idx="8920">
                  <c:v>2629</c:v>
                </c:pt>
                <c:pt idx="8921">
                  <c:v>2629</c:v>
                </c:pt>
                <c:pt idx="8922">
                  <c:v>2630</c:v>
                </c:pt>
                <c:pt idx="8923">
                  <c:v>2630</c:v>
                </c:pt>
                <c:pt idx="8924">
                  <c:v>2630</c:v>
                </c:pt>
                <c:pt idx="8925">
                  <c:v>2631</c:v>
                </c:pt>
                <c:pt idx="8926">
                  <c:v>2631</c:v>
                </c:pt>
                <c:pt idx="8927">
                  <c:v>2632</c:v>
                </c:pt>
                <c:pt idx="8928">
                  <c:v>2633</c:v>
                </c:pt>
                <c:pt idx="8929">
                  <c:v>2634</c:v>
                </c:pt>
                <c:pt idx="8930">
                  <c:v>2635</c:v>
                </c:pt>
                <c:pt idx="8931">
                  <c:v>2636</c:v>
                </c:pt>
                <c:pt idx="8932">
                  <c:v>2637</c:v>
                </c:pt>
                <c:pt idx="8933">
                  <c:v>2637</c:v>
                </c:pt>
                <c:pt idx="8934">
                  <c:v>2638</c:v>
                </c:pt>
                <c:pt idx="8935">
                  <c:v>2639</c:v>
                </c:pt>
                <c:pt idx="8936">
                  <c:v>2639</c:v>
                </c:pt>
                <c:pt idx="8937">
                  <c:v>2640</c:v>
                </c:pt>
                <c:pt idx="8938">
                  <c:v>2641</c:v>
                </c:pt>
                <c:pt idx="8939">
                  <c:v>2642</c:v>
                </c:pt>
                <c:pt idx="8940">
                  <c:v>2643</c:v>
                </c:pt>
                <c:pt idx="8941">
                  <c:v>2644</c:v>
                </c:pt>
                <c:pt idx="8942">
                  <c:v>2645</c:v>
                </c:pt>
                <c:pt idx="8943">
                  <c:v>2646</c:v>
                </c:pt>
                <c:pt idx="8944">
                  <c:v>2646</c:v>
                </c:pt>
                <c:pt idx="8945">
                  <c:v>2647</c:v>
                </c:pt>
                <c:pt idx="8946">
                  <c:v>2647</c:v>
                </c:pt>
                <c:pt idx="8947">
                  <c:v>2647</c:v>
                </c:pt>
                <c:pt idx="8948">
                  <c:v>2647</c:v>
                </c:pt>
                <c:pt idx="8949">
                  <c:v>2647</c:v>
                </c:pt>
                <c:pt idx="8950">
                  <c:v>2647</c:v>
                </c:pt>
                <c:pt idx="8951">
                  <c:v>2647</c:v>
                </c:pt>
                <c:pt idx="8952">
                  <c:v>2647</c:v>
                </c:pt>
                <c:pt idx="8953">
                  <c:v>2648</c:v>
                </c:pt>
                <c:pt idx="8954">
                  <c:v>2649</c:v>
                </c:pt>
                <c:pt idx="8955">
                  <c:v>2649</c:v>
                </c:pt>
                <c:pt idx="8956">
                  <c:v>2649</c:v>
                </c:pt>
                <c:pt idx="8957">
                  <c:v>2649</c:v>
                </c:pt>
                <c:pt idx="8958">
                  <c:v>2650</c:v>
                </c:pt>
                <c:pt idx="8959">
                  <c:v>2651</c:v>
                </c:pt>
                <c:pt idx="8960">
                  <c:v>2651</c:v>
                </c:pt>
                <c:pt idx="8961">
                  <c:v>2651</c:v>
                </c:pt>
                <c:pt idx="8962">
                  <c:v>2651</c:v>
                </c:pt>
                <c:pt idx="8963">
                  <c:v>2651</c:v>
                </c:pt>
                <c:pt idx="8964">
                  <c:v>2651</c:v>
                </c:pt>
                <c:pt idx="8965">
                  <c:v>2651</c:v>
                </c:pt>
                <c:pt idx="8966">
                  <c:v>2652</c:v>
                </c:pt>
                <c:pt idx="8967">
                  <c:v>2653</c:v>
                </c:pt>
                <c:pt idx="8968">
                  <c:v>2653</c:v>
                </c:pt>
                <c:pt idx="8969">
                  <c:v>2653</c:v>
                </c:pt>
                <c:pt idx="8970">
                  <c:v>2653</c:v>
                </c:pt>
                <c:pt idx="8971">
                  <c:v>2653</c:v>
                </c:pt>
                <c:pt idx="8972">
                  <c:v>2653</c:v>
                </c:pt>
                <c:pt idx="8973">
                  <c:v>2653</c:v>
                </c:pt>
                <c:pt idx="8974">
                  <c:v>2653</c:v>
                </c:pt>
                <c:pt idx="8975">
                  <c:v>2653</c:v>
                </c:pt>
                <c:pt idx="8976">
                  <c:v>2653</c:v>
                </c:pt>
                <c:pt idx="8977">
                  <c:v>2653</c:v>
                </c:pt>
                <c:pt idx="8978">
                  <c:v>2653</c:v>
                </c:pt>
                <c:pt idx="8979">
                  <c:v>2653</c:v>
                </c:pt>
                <c:pt idx="8980">
                  <c:v>2653</c:v>
                </c:pt>
                <c:pt idx="8981">
                  <c:v>2653</c:v>
                </c:pt>
                <c:pt idx="8982">
                  <c:v>2654</c:v>
                </c:pt>
                <c:pt idx="8983">
                  <c:v>2655</c:v>
                </c:pt>
                <c:pt idx="8984">
                  <c:v>2655</c:v>
                </c:pt>
                <c:pt idx="8985">
                  <c:v>2655</c:v>
                </c:pt>
                <c:pt idx="8986">
                  <c:v>2655</c:v>
                </c:pt>
                <c:pt idx="8987">
                  <c:v>2655</c:v>
                </c:pt>
                <c:pt idx="8988">
                  <c:v>2655</c:v>
                </c:pt>
                <c:pt idx="8989">
                  <c:v>2656</c:v>
                </c:pt>
                <c:pt idx="8990">
                  <c:v>2657</c:v>
                </c:pt>
                <c:pt idx="8991">
                  <c:v>2657</c:v>
                </c:pt>
                <c:pt idx="8992">
                  <c:v>2657</c:v>
                </c:pt>
                <c:pt idx="8993">
                  <c:v>2657</c:v>
                </c:pt>
                <c:pt idx="8994">
                  <c:v>2657</c:v>
                </c:pt>
                <c:pt idx="8995">
                  <c:v>2657</c:v>
                </c:pt>
                <c:pt idx="8996">
                  <c:v>2657</c:v>
                </c:pt>
                <c:pt idx="8997">
                  <c:v>2657</c:v>
                </c:pt>
                <c:pt idx="8998">
                  <c:v>2657</c:v>
                </c:pt>
                <c:pt idx="8999">
                  <c:v>2658</c:v>
                </c:pt>
                <c:pt idx="9000">
                  <c:v>2658</c:v>
                </c:pt>
                <c:pt idx="9001">
                  <c:v>2658</c:v>
                </c:pt>
                <c:pt idx="9002">
                  <c:v>2658</c:v>
                </c:pt>
                <c:pt idx="9003">
                  <c:v>2658</c:v>
                </c:pt>
                <c:pt idx="9004">
                  <c:v>2659</c:v>
                </c:pt>
                <c:pt idx="9005">
                  <c:v>2659</c:v>
                </c:pt>
                <c:pt idx="9006">
                  <c:v>2659</c:v>
                </c:pt>
                <c:pt idx="9007">
                  <c:v>2659</c:v>
                </c:pt>
                <c:pt idx="9008">
                  <c:v>2659</c:v>
                </c:pt>
                <c:pt idx="9009">
                  <c:v>2659</c:v>
                </c:pt>
                <c:pt idx="9010">
                  <c:v>2659</c:v>
                </c:pt>
                <c:pt idx="9011">
                  <c:v>2659</c:v>
                </c:pt>
                <c:pt idx="9012">
                  <c:v>2660</c:v>
                </c:pt>
                <c:pt idx="9013">
                  <c:v>2660</c:v>
                </c:pt>
                <c:pt idx="9014">
                  <c:v>2660</c:v>
                </c:pt>
                <c:pt idx="9015">
                  <c:v>2660</c:v>
                </c:pt>
                <c:pt idx="9016">
                  <c:v>2660</c:v>
                </c:pt>
                <c:pt idx="9017">
                  <c:v>2660</c:v>
                </c:pt>
                <c:pt idx="9018">
                  <c:v>2661</c:v>
                </c:pt>
                <c:pt idx="9019">
                  <c:v>2662</c:v>
                </c:pt>
                <c:pt idx="9020">
                  <c:v>2662</c:v>
                </c:pt>
                <c:pt idx="9021">
                  <c:v>2662</c:v>
                </c:pt>
                <c:pt idx="9022">
                  <c:v>2663</c:v>
                </c:pt>
                <c:pt idx="9023">
                  <c:v>2664</c:v>
                </c:pt>
                <c:pt idx="9024">
                  <c:v>2664</c:v>
                </c:pt>
                <c:pt idx="9025">
                  <c:v>2664</c:v>
                </c:pt>
                <c:pt idx="9026">
                  <c:v>2664</c:v>
                </c:pt>
                <c:pt idx="9027">
                  <c:v>2664</c:v>
                </c:pt>
                <c:pt idx="9028">
                  <c:v>2664</c:v>
                </c:pt>
                <c:pt idx="9029">
                  <c:v>2664</c:v>
                </c:pt>
                <c:pt idx="9030">
                  <c:v>2664</c:v>
                </c:pt>
                <c:pt idx="9031">
                  <c:v>2664</c:v>
                </c:pt>
                <c:pt idx="9032">
                  <c:v>2665</c:v>
                </c:pt>
                <c:pt idx="9033">
                  <c:v>2665</c:v>
                </c:pt>
                <c:pt idx="9034">
                  <c:v>2665</c:v>
                </c:pt>
                <c:pt idx="9035">
                  <c:v>2665</c:v>
                </c:pt>
                <c:pt idx="9036">
                  <c:v>2666</c:v>
                </c:pt>
                <c:pt idx="9037">
                  <c:v>2666</c:v>
                </c:pt>
                <c:pt idx="9038">
                  <c:v>2666</c:v>
                </c:pt>
                <c:pt idx="9039">
                  <c:v>2666</c:v>
                </c:pt>
                <c:pt idx="9040">
                  <c:v>2666</c:v>
                </c:pt>
                <c:pt idx="9041">
                  <c:v>2667</c:v>
                </c:pt>
                <c:pt idx="9042">
                  <c:v>2667</c:v>
                </c:pt>
                <c:pt idx="9043">
                  <c:v>2667</c:v>
                </c:pt>
                <c:pt idx="9044">
                  <c:v>2667</c:v>
                </c:pt>
                <c:pt idx="9045">
                  <c:v>2668</c:v>
                </c:pt>
                <c:pt idx="9046">
                  <c:v>2668</c:v>
                </c:pt>
                <c:pt idx="9047">
                  <c:v>2669</c:v>
                </c:pt>
                <c:pt idx="9048">
                  <c:v>2669</c:v>
                </c:pt>
                <c:pt idx="9049">
                  <c:v>2669</c:v>
                </c:pt>
                <c:pt idx="9050">
                  <c:v>2669</c:v>
                </c:pt>
                <c:pt idx="9051">
                  <c:v>2669</c:v>
                </c:pt>
                <c:pt idx="9052">
                  <c:v>2669</c:v>
                </c:pt>
                <c:pt idx="9053">
                  <c:v>2670</c:v>
                </c:pt>
                <c:pt idx="9054">
                  <c:v>2671</c:v>
                </c:pt>
                <c:pt idx="9055">
                  <c:v>2671</c:v>
                </c:pt>
                <c:pt idx="9056">
                  <c:v>2671</c:v>
                </c:pt>
                <c:pt idx="9057">
                  <c:v>2671</c:v>
                </c:pt>
                <c:pt idx="9058">
                  <c:v>2671</c:v>
                </c:pt>
                <c:pt idx="9059">
                  <c:v>2672</c:v>
                </c:pt>
                <c:pt idx="9060">
                  <c:v>2673</c:v>
                </c:pt>
                <c:pt idx="9061">
                  <c:v>2674</c:v>
                </c:pt>
                <c:pt idx="9062">
                  <c:v>2675</c:v>
                </c:pt>
                <c:pt idx="9063">
                  <c:v>2676</c:v>
                </c:pt>
                <c:pt idx="9064">
                  <c:v>2677</c:v>
                </c:pt>
                <c:pt idx="9065">
                  <c:v>2677</c:v>
                </c:pt>
                <c:pt idx="9066">
                  <c:v>2677</c:v>
                </c:pt>
                <c:pt idx="9067">
                  <c:v>2678</c:v>
                </c:pt>
                <c:pt idx="9068">
                  <c:v>2679</c:v>
                </c:pt>
                <c:pt idx="9069">
                  <c:v>2679</c:v>
                </c:pt>
                <c:pt idx="9070">
                  <c:v>2679</c:v>
                </c:pt>
                <c:pt idx="9071">
                  <c:v>2679</c:v>
                </c:pt>
                <c:pt idx="9072">
                  <c:v>2679</c:v>
                </c:pt>
                <c:pt idx="9073">
                  <c:v>2680</c:v>
                </c:pt>
                <c:pt idx="9074">
                  <c:v>2680</c:v>
                </c:pt>
                <c:pt idx="9075">
                  <c:v>2681</c:v>
                </c:pt>
                <c:pt idx="9076">
                  <c:v>2681</c:v>
                </c:pt>
                <c:pt idx="9077">
                  <c:v>2681</c:v>
                </c:pt>
                <c:pt idx="9078">
                  <c:v>2681</c:v>
                </c:pt>
                <c:pt idx="9079">
                  <c:v>2682</c:v>
                </c:pt>
                <c:pt idx="9080">
                  <c:v>2682</c:v>
                </c:pt>
                <c:pt idx="9081">
                  <c:v>2682</c:v>
                </c:pt>
                <c:pt idx="9082">
                  <c:v>2683</c:v>
                </c:pt>
                <c:pt idx="9083">
                  <c:v>2683</c:v>
                </c:pt>
                <c:pt idx="9084">
                  <c:v>2684</c:v>
                </c:pt>
                <c:pt idx="9085">
                  <c:v>2685</c:v>
                </c:pt>
                <c:pt idx="9086">
                  <c:v>2686</c:v>
                </c:pt>
                <c:pt idx="9087">
                  <c:v>2687</c:v>
                </c:pt>
                <c:pt idx="9088">
                  <c:v>2687</c:v>
                </c:pt>
                <c:pt idx="9089">
                  <c:v>2687</c:v>
                </c:pt>
                <c:pt idx="9090">
                  <c:v>2688</c:v>
                </c:pt>
                <c:pt idx="9091">
                  <c:v>2688</c:v>
                </c:pt>
                <c:pt idx="9092">
                  <c:v>2688</c:v>
                </c:pt>
                <c:pt idx="9093">
                  <c:v>2688</c:v>
                </c:pt>
                <c:pt idx="9094">
                  <c:v>2688</c:v>
                </c:pt>
                <c:pt idx="9095">
                  <c:v>2688</c:v>
                </c:pt>
                <c:pt idx="9096">
                  <c:v>2689</c:v>
                </c:pt>
                <c:pt idx="9097">
                  <c:v>2689</c:v>
                </c:pt>
                <c:pt idx="9098">
                  <c:v>2689</c:v>
                </c:pt>
                <c:pt idx="9099">
                  <c:v>2690</c:v>
                </c:pt>
                <c:pt idx="9100">
                  <c:v>2691</c:v>
                </c:pt>
                <c:pt idx="9101">
                  <c:v>2692</c:v>
                </c:pt>
                <c:pt idx="9102">
                  <c:v>2692</c:v>
                </c:pt>
                <c:pt idx="9103">
                  <c:v>2692</c:v>
                </c:pt>
                <c:pt idx="9104">
                  <c:v>2692</c:v>
                </c:pt>
                <c:pt idx="9105">
                  <c:v>2692</c:v>
                </c:pt>
                <c:pt idx="9106">
                  <c:v>2693</c:v>
                </c:pt>
                <c:pt idx="9107">
                  <c:v>2693</c:v>
                </c:pt>
                <c:pt idx="9108">
                  <c:v>2693</c:v>
                </c:pt>
                <c:pt idx="9109">
                  <c:v>2693</c:v>
                </c:pt>
                <c:pt idx="9110">
                  <c:v>2693</c:v>
                </c:pt>
                <c:pt idx="9111">
                  <c:v>2694</c:v>
                </c:pt>
                <c:pt idx="9112">
                  <c:v>2694</c:v>
                </c:pt>
                <c:pt idx="9113">
                  <c:v>2695</c:v>
                </c:pt>
                <c:pt idx="9114">
                  <c:v>2695</c:v>
                </c:pt>
                <c:pt idx="9115">
                  <c:v>2696</c:v>
                </c:pt>
                <c:pt idx="9116">
                  <c:v>2696</c:v>
                </c:pt>
                <c:pt idx="9117">
                  <c:v>2697</c:v>
                </c:pt>
                <c:pt idx="9118">
                  <c:v>2698</c:v>
                </c:pt>
                <c:pt idx="9119">
                  <c:v>2699</c:v>
                </c:pt>
                <c:pt idx="9120">
                  <c:v>2700</c:v>
                </c:pt>
                <c:pt idx="9121">
                  <c:v>2701</c:v>
                </c:pt>
                <c:pt idx="9122">
                  <c:v>2701</c:v>
                </c:pt>
                <c:pt idx="9123">
                  <c:v>2701</c:v>
                </c:pt>
                <c:pt idx="9124">
                  <c:v>2702</c:v>
                </c:pt>
                <c:pt idx="9125">
                  <c:v>2703</c:v>
                </c:pt>
                <c:pt idx="9126">
                  <c:v>2703</c:v>
                </c:pt>
                <c:pt idx="9127">
                  <c:v>2704</c:v>
                </c:pt>
                <c:pt idx="9128">
                  <c:v>2705</c:v>
                </c:pt>
                <c:pt idx="9129">
                  <c:v>2705</c:v>
                </c:pt>
                <c:pt idx="9130">
                  <c:v>2706</c:v>
                </c:pt>
                <c:pt idx="9131">
                  <c:v>2707</c:v>
                </c:pt>
                <c:pt idx="9132">
                  <c:v>2707</c:v>
                </c:pt>
                <c:pt idx="9133">
                  <c:v>2708</c:v>
                </c:pt>
                <c:pt idx="9134">
                  <c:v>2709</c:v>
                </c:pt>
                <c:pt idx="9135">
                  <c:v>2710</c:v>
                </c:pt>
                <c:pt idx="9136">
                  <c:v>2710</c:v>
                </c:pt>
                <c:pt idx="9137">
                  <c:v>2711</c:v>
                </c:pt>
                <c:pt idx="9138">
                  <c:v>2711</c:v>
                </c:pt>
                <c:pt idx="9139">
                  <c:v>2711</c:v>
                </c:pt>
                <c:pt idx="9140">
                  <c:v>2711</c:v>
                </c:pt>
                <c:pt idx="9141">
                  <c:v>2711</c:v>
                </c:pt>
                <c:pt idx="9142">
                  <c:v>2711</c:v>
                </c:pt>
                <c:pt idx="9143">
                  <c:v>2711</c:v>
                </c:pt>
                <c:pt idx="9144">
                  <c:v>2711</c:v>
                </c:pt>
                <c:pt idx="9145">
                  <c:v>2711</c:v>
                </c:pt>
                <c:pt idx="9146">
                  <c:v>2711</c:v>
                </c:pt>
                <c:pt idx="9147">
                  <c:v>2711</c:v>
                </c:pt>
                <c:pt idx="9148">
                  <c:v>2711</c:v>
                </c:pt>
                <c:pt idx="9149">
                  <c:v>2711</c:v>
                </c:pt>
                <c:pt idx="9150">
                  <c:v>2711</c:v>
                </c:pt>
                <c:pt idx="9151">
                  <c:v>2711</c:v>
                </c:pt>
                <c:pt idx="9152">
                  <c:v>2711</c:v>
                </c:pt>
                <c:pt idx="9153">
                  <c:v>2711</c:v>
                </c:pt>
                <c:pt idx="9154">
                  <c:v>2711</c:v>
                </c:pt>
                <c:pt idx="9155">
                  <c:v>2711</c:v>
                </c:pt>
                <c:pt idx="9156">
                  <c:v>2711</c:v>
                </c:pt>
                <c:pt idx="9157">
                  <c:v>2712</c:v>
                </c:pt>
                <c:pt idx="9158">
                  <c:v>2712</c:v>
                </c:pt>
                <c:pt idx="9159">
                  <c:v>2712</c:v>
                </c:pt>
                <c:pt idx="9160">
                  <c:v>2712</c:v>
                </c:pt>
                <c:pt idx="9161">
                  <c:v>2712</c:v>
                </c:pt>
                <c:pt idx="9162">
                  <c:v>2712</c:v>
                </c:pt>
                <c:pt idx="9163">
                  <c:v>2713</c:v>
                </c:pt>
                <c:pt idx="9164">
                  <c:v>2713</c:v>
                </c:pt>
                <c:pt idx="9165">
                  <c:v>2713</c:v>
                </c:pt>
                <c:pt idx="9166">
                  <c:v>2713</c:v>
                </c:pt>
                <c:pt idx="9167">
                  <c:v>2713</c:v>
                </c:pt>
                <c:pt idx="9168">
                  <c:v>2713</c:v>
                </c:pt>
                <c:pt idx="9169">
                  <c:v>2713</c:v>
                </c:pt>
                <c:pt idx="9170">
                  <c:v>2713</c:v>
                </c:pt>
                <c:pt idx="9171">
                  <c:v>2713</c:v>
                </c:pt>
                <c:pt idx="9172">
                  <c:v>2713</c:v>
                </c:pt>
                <c:pt idx="9173">
                  <c:v>2713</c:v>
                </c:pt>
                <c:pt idx="9174">
                  <c:v>2713</c:v>
                </c:pt>
                <c:pt idx="9175">
                  <c:v>2713</c:v>
                </c:pt>
                <c:pt idx="9176">
                  <c:v>2713</c:v>
                </c:pt>
                <c:pt idx="9177">
                  <c:v>2713</c:v>
                </c:pt>
                <c:pt idx="9178">
                  <c:v>2713</c:v>
                </c:pt>
                <c:pt idx="9179">
                  <c:v>2713</c:v>
                </c:pt>
                <c:pt idx="9180">
                  <c:v>2713</c:v>
                </c:pt>
                <c:pt idx="9181">
                  <c:v>2713</c:v>
                </c:pt>
                <c:pt idx="9182">
                  <c:v>2713</c:v>
                </c:pt>
                <c:pt idx="9183">
                  <c:v>2714</c:v>
                </c:pt>
                <c:pt idx="9184">
                  <c:v>2714</c:v>
                </c:pt>
                <c:pt idx="9185">
                  <c:v>2714</c:v>
                </c:pt>
                <c:pt idx="9186">
                  <c:v>2714</c:v>
                </c:pt>
                <c:pt idx="9187">
                  <c:v>2714</c:v>
                </c:pt>
                <c:pt idx="9188">
                  <c:v>2714</c:v>
                </c:pt>
                <c:pt idx="9189">
                  <c:v>2714</c:v>
                </c:pt>
                <c:pt idx="9190">
                  <c:v>2714</c:v>
                </c:pt>
                <c:pt idx="9191">
                  <c:v>2714</c:v>
                </c:pt>
                <c:pt idx="9192">
                  <c:v>2715</c:v>
                </c:pt>
                <c:pt idx="9193">
                  <c:v>2715</c:v>
                </c:pt>
                <c:pt idx="9194">
                  <c:v>2716</c:v>
                </c:pt>
                <c:pt idx="9195">
                  <c:v>2716</c:v>
                </c:pt>
                <c:pt idx="9196">
                  <c:v>2717</c:v>
                </c:pt>
                <c:pt idx="9197">
                  <c:v>2718</c:v>
                </c:pt>
                <c:pt idx="9198">
                  <c:v>2719</c:v>
                </c:pt>
                <c:pt idx="9199">
                  <c:v>2719</c:v>
                </c:pt>
                <c:pt idx="9200">
                  <c:v>2719</c:v>
                </c:pt>
                <c:pt idx="9201">
                  <c:v>2719</c:v>
                </c:pt>
                <c:pt idx="9202">
                  <c:v>2719</c:v>
                </c:pt>
                <c:pt idx="9203">
                  <c:v>2720</c:v>
                </c:pt>
                <c:pt idx="9204">
                  <c:v>2721</c:v>
                </c:pt>
                <c:pt idx="9205">
                  <c:v>2722</c:v>
                </c:pt>
                <c:pt idx="9206">
                  <c:v>2723</c:v>
                </c:pt>
                <c:pt idx="9207">
                  <c:v>2723</c:v>
                </c:pt>
                <c:pt idx="9208">
                  <c:v>2723</c:v>
                </c:pt>
                <c:pt idx="9209">
                  <c:v>2723</c:v>
                </c:pt>
                <c:pt idx="9210">
                  <c:v>2724</c:v>
                </c:pt>
                <c:pt idx="9211">
                  <c:v>2725</c:v>
                </c:pt>
                <c:pt idx="9212">
                  <c:v>2726</c:v>
                </c:pt>
                <c:pt idx="9213">
                  <c:v>2727</c:v>
                </c:pt>
                <c:pt idx="9214">
                  <c:v>2728</c:v>
                </c:pt>
                <c:pt idx="9215">
                  <c:v>2729</c:v>
                </c:pt>
                <c:pt idx="9216">
                  <c:v>2729</c:v>
                </c:pt>
                <c:pt idx="9217">
                  <c:v>2730</c:v>
                </c:pt>
                <c:pt idx="9218">
                  <c:v>2731</c:v>
                </c:pt>
                <c:pt idx="9219">
                  <c:v>2731</c:v>
                </c:pt>
                <c:pt idx="9220">
                  <c:v>2731</c:v>
                </c:pt>
                <c:pt idx="9221">
                  <c:v>2731</c:v>
                </c:pt>
                <c:pt idx="9222">
                  <c:v>2731</c:v>
                </c:pt>
                <c:pt idx="9223">
                  <c:v>2731</c:v>
                </c:pt>
                <c:pt idx="9224">
                  <c:v>2731</c:v>
                </c:pt>
                <c:pt idx="9225">
                  <c:v>2731</c:v>
                </c:pt>
                <c:pt idx="9226">
                  <c:v>2732</c:v>
                </c:pt>
                <c:pt idx="9227">
                  <c:v>2732</c:v>
                </c:pt>
                <c:pt idx="9228">
                  <c:v>2732</c:v>
                </c:pt>
                <c:pt idx="9229">
                  <c:v>2732</c:v>
                </c:pt>
                <c:pt idx="9230">
                  <c:v>2732</c:v>
                </c:pt>
                <c:pt idx="9231">
                  <c:v>2732</c:v>
                </c:pt>
                <c:pt idx="9232">
                  <c:v>2732</c:v>
                </c:pt>
                <c:pt idx="9233">
                  <c:v>2732</c:v>
                </c:pt>
                <c:pt idx="9234">
                  <c:v>2733</c:v>
                </c:pt>
                <c:pt idx="9235">
                  <c:v>2733</c:v>
                </c:pt>
                <c:pt idx="9236">
                  <c:v>2734</c:v>
                </c:pt>
                <c:pt idx="9237">
                  <c:v>2735</c:v>
                </c:pt>
                <c:pt idx="9238">
                  <c:v>2736</c:v>
                </c:pt>
                <c:pt idx="9239">
                  <c:v>2736</c:v>
                </c:pt>
                <c:pt idx="9240">
                  <c:v>2737</c:v>
                </c:pt>
                <c:pt idx="9241">
                  <c:v>2738</c:v>
                </c:pt>
                <c:pt idx="9242">
                  <c:v>2739</c:v>
                </c:pt>
                <c:pt idx="9243">
                  <c:v>2740</c:v>
                </c:pt>
                <c:pt idx="9244">
                  <c:v>2741</c:v>
                </c:pt>
                <c:pt idx="9245">
                  <c:v>2742</c:v>
                </c:pt>
                <c:pt idx="9246">
                  <c:v>2743</c:v>
                </c:pt>
                <c:pt idx="9247">
                  <c:v>2744</c:v>
                </c:pt>
                <c:pt idx="9248">
                  <c:v>2745</c:v>
                </c:pt>
                <c:pt idx="9249">
                  <c:v>2746</c:v>
                </c:pt>
                <c:pt idx="9250">
                  <c:v>2746</c:v>
                </c:pt>
                <c:pt idx="9251">
                  <c:v>2746</c:v>
                </c:pt>
                <c:pt idx="9252">
                  <c:v>2746</c:v>
                </c:pt>
                <c:pt idx="9253">
                  <c:v>2747</c:v>
                </c:pt>
                <c:pt idx="9254">
                  <c:v>2748</c:v>
                </c:pt>
                <c:pt idx="9255">
                  <c:v>2749</c:v>
                </c:pt>
                <c:pt idx="9256">
                  <c:v>2750</c:v>
                </c:pt>
                <c:pt idx="9257">
                  <c:v>2751</c:v>
                </c:pt>
                <c:pt idx="9258">
                  <c:v>2751</c:v>
                </c:pt>
                <c:pt idx="9259">
                  <c:v>2751</c:v>
                </c:pt>
                <c:pt idx="9260">
                  <c:v>2752</c:v>
                </c:pt>
                <c:pt idx="9261">
                  <c:v>2753</c:v>
                </c:pt>
                <c:pt idx="9262">
                  <c:v>2754</c:v>
                </c:pt>
                <c:pt idx="9263">
                  <c:v>2755</c:v>
                </c:pt>
                <c:pt idx="9264">
                  <c:v>2755</c:v>
                </c:pt>
                <c:pt idx="9265">
                  <c:v>2755</c:v>
                </c:pt>
                <c:pt idx="9266">
                  <c:v>2756</c:v>
                </c:pt>
                <c:pt idx="9267">
                  <c:v>2757</c:v>
                </c:pt>
                <c:pt idx="9268">
                  <c:v>2757</c:v>
                </c:pt>
                <c:pt idx="9269">
                  <c:v>2757</c:v>
                </c:pt>
                <c:pt idx="9270">
                  <c:v>2757</c:v>
                </c:pt>
                <c:pt idx="9271">
                  <c:v>2758</c:v>
                </c:pt>
                <c:pt idx="9272">
                  <c:v>2759</c:v>
                </c:pt>
                <c:pt idx="9273">
                  <c:v>2759</c:v>
                </c:pt>
                <c:pt idx="9274">
                  <c:v>2760</c:v>
                </c:pt>
                <c:pt idx="9275">
                  <c:v>2760</c:v>
                </c:pt>
                <c:pt idx="9276">
                  <c:v>2761</c:v>
                </c:pt>
                <c:pt idx="9277">
                  <c:v>2762</c:v>
                </c:pt>
                <c:pt idx="9278">
                  <c:v>2763</c:v>
                </c:pt>
                <c:pt idx="9279">
                  <c:v>2763</c:v>
                </c:pt>
                <c:pt idx="9280">
                  <c:v>2763</c:v>
                </c:pt>
                <c:pt idx="9281">
                  <c:v>2764</c:v>
                </c:pt>
                <c:pt idx="9282">
                  <c:v>2764</c:v>
                </c:pt>
                <c:pt idx="9283">
                  <c:v>2764</c:v>
                </c:pt>
                <c:pt idx="9284">
                  <c:v>2764</c:v>
                </c:pt>
                <c:pt idx="9285">
                  <c:v>2764</c:v>
                </c:pt>
                <c:pt idx="9286">
                  <c:v>2765</c:v>
                </c:pt>
                <c:pt idx="9287">
                  <c:v>2766</c:v>
                </c:pt>
                <c:pt idx="9288">
                  <c:v>2767</c:v>
                </c:pt>
                <c:pt idx="9289">
                  <c:v>2767</c:v>
                </c:pt>
                <c:pt idx="9290">
                  <c:v>2767</c:v>
                </c:pt>
                <c:pt idx="9291">
                  <c:v>2768</c:v>
                </c:pt>
                <c:pt idx="9292">
                  <c:v>2769</c:v>
                </c:pt>
                <c:pt idx="9293">
                  <c:v>2769</c:v>
                </c:pt>
                <c:pt idx="9294">
                  <c:v>2769</c:v>
                </c:pt>
                <c:pt idx="9295">
                  <c:v>2769</c:v>
                </c:pt>
                <c:pt idx="9296">
                  <c:v>2770</c:v>
                </c:pt>
                <c:pt idx="9297">
                  <c:v>2771</c:v>
                </c:pt>
                <c:pt idx="9298">
                  <c:v>2772</c:v>
                </c:pt>
                <c:pt idx="9299">
                  <c:v>2772</c:v>
                </c:pt>
                <c:pt idx="9300">
                  <c:v>2773</c:v>
                </c:pt>
                <c:pt idx="9301">
                  <c:v>2773</c:v>
                </c:pt>
                <c:pt idx="9302">
                  <c:v>2773</c:v>
                </c:pt>
                <c:pt idx="9303">
                  <c:v>2774</c:v>
                </c:pt>
                <c:pt idx="9304">
                  <c:v>2775</c:v>
                </c:pt>
                <c:pt idx="9305">
                  <c:v>2776</c:v>
                </c:pt>
                <c:pt idx="9306">
                  <c:v>2777</c:v>
                </c:pt>
                <c:pt idx="9307">
                  <c:v>2777</c:v>
                </c:pt>
                <c:pt idx="9308">
                  <c:v>2778</c:v>
                </c:pt>
                <c:pt idx="9309">
                  <c:v>2779</c:v>
                </c:pt>
                <c:pt idx="9310">
                  <c:v>2780</c:v>
                </c:pt>
                <c:pt idx="9311">
                  <c:v>2780</c:v>
                </c:pt>
                <c:pt idx="9312">
                  <c:v>2781</c:v>
                </c:pt>
                <c:pt idx="9313">
                  <c:v>2781</c:v>
                </c:pt>
                <c:pt idx="9314">
                  <c:v>2782</c:v>
                </c:pt>
                <c:pt idx="9315">
                  <c:v>2782</c:v>
                </c:pt>
                <c:pt idx="9316">
                  <c:v>2782</c:v>
                </c:pt>
                <c:pt idx="9317">
                  <c:v>2782</c:v>
                </c:pt>
                <c:pt idx="9318">
                  <c:v>2783</c:v>
                </c:pt>
                <c:pt idx="9319">
                  <c:v>2784</c:v>
                </c:pt>
                <c:pt idx="9320">
                  <c:v>2785</c:v>
                </c:pt>
                <c:pt idx="9321">
                  <c:v>2786</c:v>
                </c:pt>
                <c:pt idx="9322">
                  <c:v>2787</c:v>
                </c:pt>
                <c:pt idx="9323">
                  <c:v>2788</c:v>
                </c:pt>
                <c:pt idx="9324">
                  <c:v>2789</c:v>
                </c:pt>
                <c:pt idx="9325">
                  <c:v>2789</c:v>
                </c:pt>
                <c:pt idx="9326">
                  <c:v>2789</c:v>
                </c:pt>
                <c:pt idx="9327">
                  <c:v>2790</c:v>
                </c:pt>
                <c:pt idx="9328">
                  <c:v>2790</c:v>
                </c:pt>
                <c:pt idx="9329">
                  <c:v>2790</c:v>
                </c:pt>
                <c:pt idx="9330">
                  <c:v>2790</c:v>
                </c:pt>
                <c:pt idx="9331">
                  <c:v>2790</c:v>
                </c:pt>
                <c:pt idx="9332">
                  <c:v>2790</c:v>
                </c:pt>
                <c:pt idx="9333">
                  <c:v>2790</c:v>
                </c:pt>
                <c:pt idx="9334">
                  <c:v>2790</c:v>
                </c:pt>
                <c:pt idx="9335">
                  <c:v>2790</c:v>
                </c:pt>
                <c:pt idx="9336">
                  <c:v>2790</c:v>
                </c:pt>
                <c:pt idx="9337">
                  <c:v>2790</c:v>
                </c:pt>
                <c:pt idx="9338">
                  <c:v>2791</c:v>
                </c:pt>
                <c:pt idx="9339">
                  <c:v>2792</c:v>
                </c:pt>
                <c:pt idx="9340">
                  <c:v>2793</c:v>
                </c:pt>
                <c:pt idx="9341">
                  <c:v>2793</c:v>
                </c:pt>
                <c:pt idx="9342">
                  <c:v>2794</c:v>
                </c:pt>
                <c:pt idx="9343">
                  <c:v>2795</c:v>
                </c:pt>
                <c:pt idx="9344">
                  <c:v>2795</c:v>
                </c:pt>
                <c:pt idx="9345">
                  <c:v>2795</c:v>
                </c:pt>
                <c:pt idx="9346">
                  <c:v>2795</c:v>
                </c:pt>
                <c:pt idx="9347">
                  <c:v>2795</c:v>
                </c:pt>
                <c:pt idx="9348">
                  <c:v>2796</c:v>
                </c:pt>
                <c:pt idx="9349">
                  <c:v>2797</c:v>
                </c:pt>
                <c:pt idx="9350">
                  <c:v>2798</c:v>
                </c:pt>
                <c:pt idx="9351">
                  <c:v>2798</c:v>
                </c:pt>
                <c:pt idx="9352">
                  <c:v>2799</c:v>
                </c:pt>
                <c:pt idx="9353">
                  <c:v>2799</c:v>
                </c:pt>
                <c:pt idx="9354">
                  <c:v>2799</c:v>
                </c:pt>
                <c:pt idx="9355">
                  <c:v>2799</c:v>
                </c:pt>
                <c:pt idx="9356">
                  <c:v>2799</c:v>
                </c:pt>
                <c:pt idx="9357">
                  <c:v>2799</c:v>
                </c:pt>
                <c:pt idx="9358">
                  <c:v>2799</c:v>
                </c:pt>
                <c:pt idx="9359">
                  <c:v>2799</c:v>
                </c:pt>
                <c:pt idx="9360">
                  <c:v>2799</c:v>
                </c:pt>
                <c:pt idx="9361">
                  <c:v>2799</c:v>
                </c:pt>
                <c:pt idx="9362">
                  <c:v>2799</c:v>
                </c:pt>
                <c:pt idx="9363">
                  <c:v>2800</c:v>
                </c:pt>
                <c:pt idx="9364">
                  <c:v>2800</c:v>
                </c:pt>
                <c:pt idx="9365">
                  <c:v>2801</c:v>
                </c:pt>
                <c:pt idx="9366">
                  <c:v>2801</c:v>
                </c:pt>
                <c:pt idx="9367">
                  <c:v>2802</c:v>
                </c:pt>
                <c:pt idx="9368">
                  <c:v>2803</c:v>
                </c:pt>
                <c:pt idx="9369">
                  <c:v>2803</c:v>
                </c:pt>
                <c:pt idx="9370">
                  <c:v>2803</c:v>
                </c:pt>
                <c:pt idx="9371">
                  <c:v>2803</c:v>
                </c:pt>
                <c:pt idx="9372">
                  <c:v>2803</c:v>
                </c:pt>
                <c:pt idx="9373">
                  <c:v>2804</c:v>
                </c:pt>
                <c:pt idx="9374">
                  <c:v>2805</c:v>
                </c:pt>
                <c:pt idx="9375">
                  <c:v>2806</c:v>
                </c:pt>
                <c:pt idx="9376">
                  <c:v>2806</c:v>
                </c:pt>
                <c:pt idx="9377">
                  <c:v>2806</c:v>
                </c:pt>
                <c:pt idx="9378">
                  <c:v>2806</c:v>
                </c:pt>
                <c:pt idx="9379">
                  <c:v>2806</c:v>
                </c:pt>
                <c:pt idx="9380">
                  <c:v>2807</c:v>
                </c:pt>
                <c:pt idx="9381">
                  <c:v>2807</c:v>
                </c:pt>
                <c:pt idx="9382">
                  <c:v>2807</c:v>
                </c:pt>
                <c:pt idx="9383">
                  <c:v>2807</c:v>
                </c:pt>
                <c:pt idx="9384">
                  <c:v>2807</c:v>
                </c:pt>
                <c:pt idx="9385">
                  <c:v>2807</c:v>
                </c:pt>
                <c:pt idx="9386">
                  <c:v>2808</c:v>
                </c:pt>
                <c:pt idx="9387">
                  <c:v>2808</c:v>
                </c:pt>
                <c:pt idx="9388">
                  <c:v>2809</c:v>
                </c:pt>
                <c:pt idx="9389">
                  <c:v>2809</c:v>
                </c:pt>
                <c:pt idx="9390">
                  <c:v>2810</c:v>
                </c:pt>
                <c:pt idx="9391">
                  <c:v>2810</c:v>
                </c:pt>
                <c:pt idx="9392">
                  <c:v>2810</c:v>
                </c:pt>
                <c:pt idx="9393">
                  <c:v>2810</c:v>
                </c:pt>
                <c:pt idx="9394">
                  <c:v>2810</c:v>
                </c:pt>
                <c:pt idx="9395">
                  <c:v>2810</c:v>
                </c:pt>
                <c:pt idx="9396">
                  <c:v>2811</c:v>
                </c:pt>
                <c:pt idx="9397">
                  <c:v>2811</c:v>
                </c:pt>
                <c:pt idx="9398">
                  <c:v>2811</c:v>
                </c:pt>
                <c:pt idx="9399">
                  <c:v>2811</c:v>
                </c:pt>
                <c:pt idx="9400">
                  <c:v>2812</c:v>
                </c:pt>
                <c:pt idx="9401">
                  <c:v>2812</c:v>
                </c:pt>
                <c:pt idx="9402">
                  <c:v>2812</c:v>
                </c:pt>
                <c:pt idx="9403">
                  <c:v>2813</c:v>
                </c:pt>
                <c:pt idx="9404">
                  <c:v>2814</c:v>
                </c:pt>
                <c:pt idx="9405">
                  <c:v>2814</c:v>
                </c:pt>
                <c:pt idx="9406">
                  <c:v>2814</c:v>
                </c:pt>
                <c:pt idx="9407">
                  <c:v>2814</c:v>
                </c:pt>
                <c:pt idx="9408">
                  <c:v>2814</c:v>
                </c:pt>
                <c:pt idx="9409">
                  <c:v>2815</c:v>
                </c:pt>
                <c:pt idx="9410">
                  <c:v>2815</c:v>
                </c:pt>
                <c:pt idx="9411">
                  <c:v>2816</c:v>
                </c:pt>
                <c:pt idx="9412">
                  <c:v>2817</c:v>
                </c:pt>
                <c:pt idx="9413">
                  <c:v>2818</c:v>
                </c:pt>
                <c:pt idx="9414">
                  <c:v>2818</c:v>
                </c:pt>
                <c:pt idx="9415">
                  <c:v>2818</c:v>
                </c:pt>
                <c:pt idx="9416">
                  <c:v>2819</c:v>
                </c:pt>
                <c:pt idx="9417">
                  <c:v>2819</c:v>
                </c:pt>
                <c:pt idx="9418">
                  <c:v>2820</c:v>
                </c:pt>
                <c:pt idx="9419">
                  <c:v>2821</c:v>
                </c:pt>
                <c:pt idx="9420">
                  <c:v>2821</c:v>
                </c:pt>
                <c:pt idx="9421">
                  <c:v>2821</c:v>
                </c:pt>
                <c:pt idx="9422">
                  <c:v>2822</c:v>
                </c:pt>
                <c:pt idx="9423">
                  <c:v>2823</c:v>
                </c:pt>
                <c:pt idx="9424">
                  <c:v>2823</c:v>
                </c:pt>
                <c:pt idx="9425">
                  <c:v>2824</c:v>
                </c:pt>
                <c:pt idx="9426">
                  <c:v>2825</c:v>
                </c:pt>
                <c:pt idx="9427">
                  <c:v>2825</c:v>
                </c:pt>
                <c:pt idx="9428">
                  <c:v>2825</c:v>
                </c:pt>
                <c:pt idx="9429">
                  <c:v>2825</c:v>
                </c:pt>
                <c:pt idx="9430">
                  <c:v>2826</c:v>
                </c:pt>
                <c:pt idx="9431">
                  <c:v>2827</c:v>
                </c:pt>
                <c:pt idx="9432">
                  <c:v>2828</c:v>
                </c:pt>
                <c:pt idx="9433">
                  <c:v>2829</c:v>
                </c:pt>
                <c:pt idx="9434">
                  <c:v>2830</c:v>
                </c:pt>
                <c:pt idx="9435">
                  <c:v>2830</c:v>
                </c:pt>
                <c:pt idx="9436">
                  <c:v>2831</c:v>
                </c:pt>
                <c:pt idx="9437">
                  <c:v>2832</c:v>
                </c:pt>
                <c:pt idx="9438">
                  <c:v>2833</c:v>
                </c:pt>
                <c:pt idx="9439">
                  <c:v>2834</c:v>
                </c:pt>
                <c:pt idx="9440">
                  <c:v>2835</c:v>
                </c:pt>
                <c:pt idx="9441">
                  <c:v>2836</c:v>
                </c:pt>
                <c:pt idx="9442">
                  <c:v>2837</c:v>
                </c:pt>
                <c:pt idx="9443">
                  <c:v>2838</c:v>
                </c:pt>
                <c:pt idx="9444">
                  <c:v>2839</c:v>
                </c:pt>
                <c:pt idx="9445">
                  <c:v>2839</c:v>
                </c:pt>
                <c:pt idx="9446">
                  <c:v>2839</c:v>
                </c:pt>
                <c:pt idx="9447">
                  <c:v>2840</c:v>
                </c:pt>
                <c:pt idx="9448">
                  <c:v>2840</c:v>
                </c:pt>
                <c:pt idx="9449">
                  <c:v>2840</c:v>
                </c:pt>
                <c:pt idx="9450">
                  <c:v>2840</c:v>
                </c:pt>
                <c:pt idx="9451">
                  <c:v>2841</c:v>
                </c:pt>
                <c:pt idx="9452">
                  <c:v>2842</c:v>
                </c:pt>
                <c:pt idx="9453">
                  <c:v>2843</c:v>
                </c:pt>
                <c:pt idx="9454">
                  <c:v>2843</c:v>
                </c:pt>
                <c:pt idx="9455">
                  <c:v>2843</c:v>
                </c:pt>
                <c:pt idx="9456">
                  <c:v>2843</c:v>
                </c:pt>
                <c:pt idx="9457">
                  <c:v>2843</c:v>
                </c:pt>
                <c:pt idx="9458">
                  <c:v>2844</c:v>
                </c:pt>
                <c:pt idx="9459">
                  <c:v>2844</c:v>
                </c:pt>
                <c:pt idx="9460">
                  <c:v>2844</c:v>
                </c:pt>
                <c:pt idx="9461">
                  <c:v>2845</c:v>
                </c:pt>
                <c:pt idx="9462">
                  <c:v>2845</c:v>
                </c:pt>
                <c:pt idx="9463">
                  <c:v>2845</c:v>
                </c:pt>
                <c:pt idx="9464">
                  <c:v>2845</c:v>
                </c:pt>
                <c:pt idx="9465">
                  <c:v>2846</c:v>
                </c:pt>
                <c:pt idx="9466">
                  <c:v>2846</c:v>
                </c:pt>
                <c:pt idx="9467">
                  <c:v>2846</c:v>
                </c:pt>
                <c:pt idx="9468">
                  <c:v>2846</c:v>
                </c:pt>
                <c:pt idx="9469">
                  <c:v>2846</c:v>
                </c:pt>
                <c:pt idx="9470">
                  <c:v>2846</c:v>
                </c:pt>
                <c:pt idx="9471">
                  <c:v>2846</c:v>
                </c:pt>
                <c:pt idx="9472">
                  <c:v>2847</c:v>
                </c:pt>
                <c:pt idx="9473">
                  <c:v>2847</c:v>
                </c:pt>
                <c:pt idx="9474">
                  <c:v>2847</c:v>
                </c:pt>
                <c:pt idx="9475">
                  <c:v>2848</c:v>
                </c:pt>
                <c:pt idx="9476">
                  <c:v>2848</c:v>
                </c:pt>
                <c:pt idx="9477">
                  <c:v>2849</c:v>
                </c:pt>
                <c:pt idx="9478">
                  <c:v>2850</c:v>
                </c:pt>
                <c:pt idx="9479">
                  <c:v>2850</c:v>
                </c:pt>
                <c:pt idx="9480">
                  <c:v>2850</c:v>
                </c:pt>
                <c:pt idx="9481">
                  <c:v>2851</c:v>
                </c:pt>
                <c:pt idx="9482">
                  <c:v>2852</c:v>
                </c:pt>
                <c:pt idx="9483">
                  <c:v>2853</c:v>
                </c:pt>
                <c:pt idx="9484">
                  <c:v>2854</c:v>
                </c:pt>
                <c:pt idx="9485">
                  <c:v>2854</c:v>
                </c:pt>
                <c:pt idx="9486">
                  <c:v>2854</c:v>
                </c:pt>
                <c:pt idx="9487">
                  <c:v>2854</c:v>
                </c:pt>
                <c:pt idx="9488">
                  <c:v>2854</c:v>
                </c:pt>
                <c:pt idx="9489">
                  <c:v>2854</c:v>
                </c:pt>
                <c:pt idx="9490">
                  <c:v>2854</c:v>
                </c:pt>
              </c:numCache>
            </c:numRef>
          </c:val>
          <c:smooth val="0"/>
        </c:ser>
        <c:dLbls>
          <c:showLegendKey val="0"/>
          <c:showVal val="0"/>
          <c:showCatName val="0"/>
          <c:showSerName val="0"/>
          <c:showPercent val="0"/>
          <c:showBubbleSize val="0"/>
        </c:dLbls>
        <c:smooth val="0"/>
        <c:axId val="219231152"/>
        <c:axId val="219231544"/>
      </c:lineChart>
      <c:catAx>
        <c:axId val="219231152"/>
        <c:scaling>
          <c:orientation val="minMax"/>
        </c:scaling>
        <c:delete val="0"/>
        <c:axPos val="b"/>
        <c:title>
          <c:tx>
            <c:rich>
              <a:bodyPr/>
              <a:lstStyle/>
              <a:p>
                <a:pPr>
                  <a:defRPr/>
                </a:pPr>
                <a:r>
                  <a:rPr lang="en-GB"/>
                  <a:t>Series</a:t>
                </a:r>
                <a:r>
                  <a:rPr lang="en-GB" baseline="0"/>
                  <a:t> Order</a:t>
                </a:r>
                <a:endParaRPr lang="en-GB"/>
              </a:p>
            </c:rich>
          </c:tx>
          <c:overlay val="0"/>
        </c:title>
        <c:majorTickMark val="out"/>
        <c:minorTickMark val="none"/>
        <c:tickLblPos val="nextTo"/>
        <c:crossAx val="219231544"/>
        <c:crosses val="autoZero"/>
        <c:auto val="1"/>
        <c:lblAlgn val="ctr"/>
        <c:lblOffset val="100"/>
        <c:noMultiLvlLbl val="0"/>
      </c:catAx>
      <c:valAx>
        <c:axId val="219231544"/>
        <c:scaling>
          <c:orientation val="minMax"/>
        </c:scaling>
        <c:delete val="0"/>
        <c:axPos val="l"/>
        <c:majorGridlines/>
        <c:title>
          <c:tx>
            <c:rich>
              <a:bodyPr rot="-5400000" vert="horz"/>
              <a:lstStyle/>
              <a:p>
                <a:pPr>
                  <a:defRPr/>
                </a:pPr>
                <a:r>
                  <a:rPr lang="en-GB"/>
                  <a:t>Cumulative Incidence</a:t>
                </a:r>
              </a:p>
            </c:rich>
          </c:tx>
          <c:overlay val="0"/>
        </c:title>
        <c:numFmt formatCode="General" sourceLinked="1"/>
        <c:majorTickMark val="out"/>
        <c:minorTickMark val="none"/>
        <c:tickLblPos val="nextTo"/>
        <c:crossAx val="219231152"/>
        <c:crosses val="autoZero"/>
        <c:crossBetween val="between"/>
      </c:valAx>
    </c:plotArea>
    <c:legend>
      <c:legendPos val="r"/>
      <c:overlay val="0"/>
    </c:legend>
    <c:plotVisOnly val="1"/>
    <c:dispBlanksAs val="gap"/>
    <c:showDLblsOverMax val="0"/>
  </c:chart>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Integrity!$F$1</c:f>
              <c:strCache>
                <c:ptCount val="1"/>
                <c:pt idx="0">
                  <c:v>Complete B</c:v>
                </c:pt>
              </c:strCache>
            </c:strRef>
          </c:tx>
          <c:marker>
            <c:symbol val="none"/>
          </c:marker>
          <c:val>
            <c:numRef>
              <c:f>Integrity!$F$2:$F$9606</c:f>
              <c:numCache>
                <c:formatCode>General</c:formatCode>
                <c:ptCount val="9605"/>
                <c:pt idx="0">
                  <c:v>0</c:v>
                </c:pt>
                <c:pt idx="1">
                  <c:v>1</c:v>
                </c:pt>
                <c:pt idx="2">
                  <c:v>2</c:v>
                </c:pt>
                <c:pt idx="3">
                  <c:v>3</c:v>
                </c:pt>
                <c:pt idx="4">
                  <c:v>4</c:v>
                </c:pt>
                <c:pt idx="5">
                  <c:v>5</c:v>
                </c:pt>
                <c:pt idx="6">
                  <c:v>5</c:v>
                </c:pt>
                <c:pt idx="7">
                  <c:v>6</c:v>
                </c:pt>
                <c:pt idx="8">
                  <c:v>7</c:v>
                </c:pt>
                <c:pt idx="9">
                  <c:v>8</c:v>
                </c:pt>
                <c:pt idx="10">
                  <c:v>9</c:v>
                </c:pt>
                <c:pt idx="11">
                  <c:v>10</c:v>
                </c:pt>
                <c:pt idx="12">
                  <c:v>11</c:v>
                </c:pt>
                <c:pt idx="13">
                  <c:v>12</c:v>
                </c:pt>
                <c:pt idx="14">
                  <c:v>13</c:v>
                </c:pt>
                <c:pt idx="15">
                  <c:v>13</c:v>
                </c:pt>
                <c:pt idx="16">
                  <c:v>14</c:v>
                </c:pt>
                <c:pt idx="17">
                  <c:v>14</c:v>
                </c:pt>
                <c:pt idx="18">
                  <c:v>14</c:v>
                </c:pt>
                <c:pt idx="19">
                  <c:v>14</c:v>
                </c:pt>
                <c:pt idx="20">
                  <c:v>14</c:v>
                </c:pt>
                <c:pt idx="21">
                  <c:v>15</c:v>
                </c:pt>
                <c:pt idx="22">
                  <c:v>15</c:v>
                </c:pt>
                <c:pt idx="23">
                  <c:v>16</c:v>
                </c:pt>
                <c:pt idx="24">
                  <c:v>17</c:v>
                </c:pt>
                <c:pt idx="25">
                  <c:v>18</c:v>
                </c:pt>
                <c:pt idx="26">
                  <c:v>18</c:v>
                </c:pt>
                <c:pt idx="27">
                  <c:v>18</c:v>
                </c:pt>
                <c:pt idx="28">
                  <c:v>19</c:v>
                </c:pt>
                <c:pt idx="29">
                  <c:v>20</c:v>
                </c:pt>
                <c:pt idx="30">
                  <c:v>20</c:v>
                </c:pt>
                <c:pt idx="31">
                  <c:v>21</c:v>
                </c:pt>
                <c:pt idx="32">
                  <c:v>21</c:v>
                </c:pt>
                <c:pt idx="33">
                  <c:v>22</c:v>
                </c:pt>
                <c:pt idx="34">
                  <c:v>22</c:v>
                </c:pt>
                <c:pt idx="35">
                  <c:v>23</c:v>
                </c:pt>
                <c:pt idx="36">
                  <c:v>24</c:v>
                </c:pt>
                <c:pt idx="37">
                  <c:v>25</c:v>
                </c:pt>
                <c:pt idx="38">
                  <c:v>26</c:v>
                </c:pt>
                <c:pt idx="39">
                  <c:v>26</c:v>
                </c:pt>
                <c:pt idx="40">
                  <c:v>27</c:v>
                </c:pt>
                <c:pt idx="41">
                  <c:v>28</c:v>
                </c:pt>
                <c:pt idx="42">
                  <c:v>28</c:v>
                </c:pt>
                <c:pt idx="43">
                  <c:v>28</c:v>
                </c:pt>
                <c:pt idx="44">
                  <c:v>28</c:v>
                </c:pt>
                <c:pt idx="45">
                  <c:v>28</c:v>
                </c:pt>
                <c:pt idx="46">
                  <c:v>28</c:v>
                </c:pt>
                <c:pt idx="47">
                  <c:v>29</c:v>
                </c:pt>
                <c:pt idx="48">
                  <c:v>30</c:v>
                </c:pt>
                <c:pt idx="49">
                  <c:v>31</c:v>
                </c:pt>
                <c:pt idx="50">
                  <c:v>32</c:v>
                </c:pt>
                <c:pt idx="51">
                  <c:v>32</c:v>
                </c:pt>
                <c:pt idx="52">
                  <c:v>32</c:v>
                </c:pt>
                <c:pt idx="53">
                  <c:v>32</c:v>
                </c:pt>
                <c:pt idx="54">
                  <c:v>33</c:v>
                </c:pt>
                <c:pt idx="55">
                  <c:v>33</c:v>
                </c:pt>
                <c:pt idx="56">
                  <c:v>34</c:v>
                </c:pt>
                <c:pt idx="57">
                  <c:v>35</c:v>
                </c:pt>
                <c:pt idx="58">
                  <c:v>35</c:v>
                </c:pt>
                <c:pt idx="59">
                  <c:v>36</c:v>
                </c:pt>
                <c:pt idx="60">
                  <c:v>36</c:v>
                </c:pt>
                <c:pt idx="61">
                  <c:v>37</c:v>
                </c:pt>
                <c:pt idx="62">
                  <c:v>38</c:v>
                </c:pt>
                <c:pt idx="63">
                  <c:v>39</c:v>
                </c:pt>
                <c:pt idx="64">
                  <c:v>39</c:v>
                </c:pt>
                <c:pt idx="65">
                  <c:v>40</c:v>
                </c:pt>
                <c:pt idx="66">
                  <c:v>41</c:v>
                </c:pt>
                <c:pt idx="67">
                  <c:v>42</c:v>
                </c:pt>
                <c:pt idx="68">
                  <c:v>43</c:v>
                </c:pt>
                <c:pt idx="69">
                  <c:v>43</c:v>
                </c:pt>
                <c:pt idx="70">
                  <c:v>44</c:v>
                </c:pt>
                <c:pt idx="71">
                  <c:v>44</c:v>
                </c:pt>
                <c:pt idx="72">
                  <c:v>44</c:v>
                </c:pt>
                <c:pt idx="73">
                  <c:v>45</c:v>
                </c:pt>
                <c:pt idx="74">
                  <c:v>46</c:v>
                </c:pt>
                <c:pt idx="75">
                  <c:v>46</c:v>
                </c:pt>
                <c:pt idx="76">
                  <c:v>46</c:v>
                </c:pt>
                <c:pt idx="77">
                  <c:v>47</c:v>
                </c:pt>
                <c:pt idx="78">
                  <c:v>47</c:v>
                </c:pt>
                <c:pt idx="79">
                  <c:v>47</c:v>
                </c:pt>
                <c:pt idx="80">
                  <c:v>48</c:v>
                </c:pt>
                <c:pt idx="81">
                  <c:v>48</c:v>
                </c:pt>
                <c:pt idx="82">
                  <c:v>49</c:v>
                </c:pt>
                <c:pt idx="83">
                  <c:v>50</c:v>
                </c:pt>
                <c:pt idx="84">
                  <c:v>51</c:v>
                </c:pt>
                <c:pt idx="85">
                  <c:v>52</c:v>
                </c:pt>
                <c:pt idx="86">
                  <c:v>53</c:v>
                </c:pt>
                <c:pt idx="87">
                  <c:v>54</c:v>
                </c:pt>
                <c:pt idx="88">
                  <c:v>54</c:v>
                </c:pt>
                <c:pt idx="89">
                  <c:v>55</c:v>
                </c:pt>
                <c:pt idx="90">
                  <c:v>56</c:v>
                </c:pt>
                <c:pt idx="91">
                  <c:v>57</c:v>
                </c:pt>
                <c:pt idx="92">
                  <c:v>58</c:v>
                </c:pt>
                <c:pt idx="93">
                  <c:v>59</c:v>
                </c:pt>
                <c:pt idx="94">
                  <c:v>60</c:v>
                </c:pt>
                <c:pt idx="95">
                  <c:v>60</c:v>
                </c:pt>
                <c:pt idx="96">
                  <c:v>60</c:v>
                </c:pt>
                <c:pt idx="97">
                  <c:v>60</c:v>
                </c:pt>
                <c:pt idx="98">
                  <c:v>60</c:v>
                </c:pt>
                <c:pt idx="99">
                  <c:v>60</c:v>
                </c:pt>
                <c:pt idx="100">
                  <c:v>60</c:v>
                </c:pt>
                <c:pt idx="101">
                  <c:v>60</c:v>
                </c:pt>
                <c:pt idx="102">
                  <c:v>60</c:v>
                </c:pt>
                <c:pt idx="103">
                  <c:v>60</c:v>
                </c:pt>
                <c:pt idx="104">
                  <c:v>60</c:v>
                </c:pt>
                <c:pt idx="105">
                  <c:v>60</c:v>
                </c:pt>
                <c:pt idx="106">
                  <c:v>60</c:v>
                </c:pt>
                <c:pt idx="107">
                  <c:v>61</c:v>
                </c:pt>
                <c:pt idx="108">
                  <c:v>62</c:v>
                </c:pt>
                <c:pt idx="109">
                  <c:v>63</c:v>
                </c:pt>
                <c:pt idx="110">
                  <c:v>64</c:v>
                </c:pt>
                <c:pt idx="111">
                  <c:v>64</c:v>
                </c:pt>
                <c:pt idx="112">
                  <c:v>65</c:v>
                </c:pt>
                <c:pt idx="113">
                  <c:v>66</c:v>
                </c:pt>
                <c:pt idx="114">
                  <c:v>66</c:v>
                </c:pt>
                <c:pt idx="115">
                  <c:v>67</c:v>
                </c:pt>
                <c:pt idx="116">
                  <c:v>67</c:v>
                </c:pt>
                <c:pt idx="117">
                  <c:v>67</c:v>
                </c:pt>
                <c:pt idx="118">
                  <c:v>68</c:v>
                </c:pt>
                <c:pt idx="119">
                  <c:v>68</c:v>
                </c:pt>
                <c:pt idx="120">
                  <c:v>68</c:v>
                </c:pt>
                <c:pt idx="121">
                  <c:v>68</c:v>
                </c:pt>
                <c:pt idx="122">
                  <c:v>69</c:v>
                </c:pt>
                <c:pt idx="123">
                  <c:v>69</c:v>
                </c:pt>
                <c:pt idx="124">
                  <c:v>70</c:v>
                </c:pt>
                <c:pt idx="125">
                  <c:v>70</c:v>
                </c:pt>
                <c:pt idx="126">
                  <c:v>70</c:v>
                </c:pt>
                <c:pt idx="127">
                  <c:v>70</c:v>
                </c:pt>
                <c:pt idx="128">
                  <c:v>70</c:v>
                </c:pt>
                <c:pt idx="129">
                  <c:v>71</c:v>
                </c:pt>
                <c:pt idx="130">
                  <c:v>72</c:v>
                </c:pt>
                <c:pt idx="131">
                  <c:v>72</c:v>
                </c:pt>
                <c:pt idx="132">
                  <c:v>72</c:v>
                </c:pt>
                <c:pt idx="133">
                  <c:v>72</c:v>
                </c:pt>
                <c:pt idx="134">
                  <c:v>73</c:v>
                </c:pt>
                <c:pt idx="135">
                  <c:v>73</c:v>
                </c:pt>
                <c:pt idx="136">
                  <c:v>73</c:v>
                </c:pt>
                <c:pt idx="137">
                  <c:v>73</c:v>
                </c:pt>
                <c:pt idx="138">
                  <c:v>73</c:v>
                </c:pt>
                <c:pt idx="139">
                  <c:v>73</c:v>
                </c:pt>
                <c:pt idx="140">
                  <c:v>73</c:v>
                </c:pt>
                <c:pt idx="141">
                  <c:v>73</c:v>
                </c:pt>
                <c:pt idx="142">
                  <c:v>73</c:v>
                </c:pt>
                <c:pt idx="143">
                  <c:v>73</c:v>
                </c:pt>
                <c:pt idx="144">
                  <c:v>74</c:v>
                </c:pt>
                <c:pt idx="145">
                  <c:v>75</c:v>
                </c:pt>
                <c:pt idx="146">
                  <c:v>76</c:v>
                </c:pt>
                <c:pt idx="147">
                  <c:v>77</c:v>
                </c:pt>
                <c:pt idx="148">
                  <c:v>78</c:v>
                </c:pt>
                <c:pt idx="149">
                  <c:v>79</c:v>
                </c:pt>
                <c:pt idx="150">
                  <c:v>79</c:v>
                </c:pt>
                <c:pt idx="151">
                  <c:v>79</c:v>
                </c:pt>
                <c:pt idx="152">
                  <c:v>80</c:v>
                </c:pt>
                <c:pt idx="153">
                  <c:v>80</c:v>
                </c:pt>
                <c:pt idx="154">
                  <c:v>80</c:v>
                </c:pt>
                <c:pt idx="155">
                  <c:v>80</c:v>
                </c:pt>
                <c:pt idx="156">
                  <c:v>80</c:v>
                </c:pt>
                <c:pt idx="157">
                  <c:v>80</c:v>
                </c:pt>
                <c:pt idx="158">
                  <c:v>80</c:v>
                </c:pt>
                <c:pt idx="159">
                  <c:v>81</c:v>
                </c:pt>
                <c:pt idx="160">
                  <c:v>81</c:v>
                </c:pt>
                <c:pt idx="161">
                  <c:v>82</c:v>
                </c:pt>
                <c:pt idx="162">
                  <c:v>83</c:v>
                </c:pt>
                <c:pt idx="163">
                  <c:v>84</c:v>
                </c:pt>
                <c:pt idx="164">
                  <c:v>85</c:v>
                </c:pt>
                <c:pt idx="165">
                  <c:v>85</c:v>
                </c:pt>
                <c:pt idx="166">
                  <c:v>85</c:v>
                </c:pt>
                <c:pt idx="167">
                  <c:v>85</c:v>
                </c:pt>
                <c:pt idx="168">
                  <c:v>85</c:v>
                </c:pt>
                <c:pt idx="169">
                  <c:v>85</c:v>
                </c:pt>
                <c:pt idx="170">
                  <c:v>85</c:v>
                </c:pt>
                <c:pt idx="171">
                  <c:v>86</c:v>
                </c:pt>
                <c:pt idx="172">
                  <c:v>87</c:v>
                </c:pt>
                <c:pt idx="173">
                  <c:v>88</c:v>
                </c:pt>
                <c:pt idx="174">
                  <c:v>88</c:v>
                </c:pt>
                <c:pt idx="175">
                  <c:v>88</c:v>
                </c:pt>
                <c:pt idx="176">
                  <c:v>89</c:v>
                </c:pt>
                <c:pt idx="177">
                  <c:v>90</c:v>
                </c:pt>
                <c:pt idx="178">
                  <c:v>90</c:v>
                </c:pt>
                <c:pt idx="179">
                  <c:v>90</c:v>
                </c:pt>
                <c:pt idx="180">
                  <c:v>90</c:v>
                </c:pt>
                <c:pt idx="181">
                  <c:v>90</c:v>
                </c:pt>
                <c:pt idx="182">
                  <c:v>91</c:v>
                </c:pt>
                <c:pt idx="183">
                  <c:v>91</c:v>
                </c:pt>
                <c:pt idx="184">
                  <c:v>91</c:v>
                </c:pt>
                <c:pt idx="185">
                  <c:v>91</c:v>
                </c:pt>
                <c:pt idx="186">
                  <c:v>92</c:v>
                </c:pt>
                <c:pt idx="187">
                  <c:v>93</c:v>
                </c:pt>
                <c:pt idx="188">
                  <c:v>94</c:v>
                </c:pt>
                <c:pt idx="189">
                  <c:v>94</c:v>
                </c:pt>
                <c:pt idx="190">
                  <c:v>95</c:v>
                </c:pt>
                <c:pt idx="191">
                  <c:v>95</c:v>
                </c:pt>
                <c:pt idx="192">
                  <c:v>95</c:v>
                </c:pt>
                <c:pt idx="193">
                  <c:v>96</c:v>
                </c:pt>
                <c:pt idx="194">
                  <c:v>96</c:v>
                </c:pt>
                <c:pt idx="195">
                  <c:v>97</c:v>
                </c:pt>
                <c:pt idx="196">
                  <c:v>97</c:v>
                </c:pt>
                <c:pt idx="197">
                  <c:v>98</c:v>
                </c:pt>
                <c:pt idx="198">
                  <c:v>98</c:v>
                </c:pt>
                <c:pt idx="199">
                  <c:v>98</c:v>
                </c:pt>
                <c:pt idx="200">
                  <c:v>99</c:v>
                </c:pt>
                <c:pt idx="201">
                  <c:v>99</c:v>
                </c:pt>
                <c:pt idx="202">
                  <c:v>99</c:v>
                </c:pt>
                <c:pt idx="203">
                  <c:v>99</c:v>
                </c:pt>
                <c:pt idx="204">
                  <c:v>99</c:v>
                </c:pt>
                <c:pt idx="205">
                  <c:v>99</c:v>
                </c:pt>
                <c:pt idx="206">
                  <c:v>99</c:v>
                </c:pt>
                <c:pt idx="207">
                  <c:v>99</c:v>
                </c:pt>
                <c:pt idx="208">
                  <c:v>99</c:v>
                </c:pt>
                <c:pt idx="209">
                  <c:v>99</c:v>
                </c:pt>
                <c:pt idx="210">
                  <c:v>99</c:v>
                </c:pt>
                <c:pt idx="211">
                  <c:v>99</c:v>
                </c:pt>
                <c:pt idx="212">
                  <c:v>99</c:v>
                </c:pt>
                <c:pt idx="213">
                  <c:v>99</c:v>
                </c:pt>
                <c:pt idx="214">
                  <c:v>100</c:v>
                </c:pt>
                <c:pt idx="215">
                  <c:v>100</c:v>
                </c:pt>
                <c:pt idx="216">
                  <c:v>101</c:v>
                </c:pt>
                <c:pt idx="217">
                  <c:v>101</c:v>
                </c:pt>
                <c:pt idx="218">
                  <c:v>102</c:v>
                </c:pt>
                <c:pt idx="219">
                  <c:v>102</c:v>
                </c:pt>
                <c:pt idx="220">
                  <c:v>103</c:v>
                </c:pt>
                <c:pt idx="221">
                  <c:v>103</c:v>
                </c:pt>
                <c:pt idx="222">
                  <c:v>103</c:v>
                </c:pt>
                <c:pt idx="223">
                  <c:v>103</c:v>
                </c:pt>
                <c:pt idx="224">
                  <c:v>103</c:v>
                </c:pt>
                <c:pt idx="225">
                  <c:v>103</c:v>
                </c:pt>
                <c:pt idx="226">
                  <c:v>103</c:v>
                </c:pt>
                <c:pt idx="227">
                  <c:v>103</c:v>
                </c:pt>
                <c:pt idx="228">
                  <c:v>104</c:v>
                </c:pt>
                <c:pt idx="229">
                  <c:v>104</c:v>
                </c:pt>
                <c:pt idx="230">
                  <c:v>104</c:v>
                </c:pt>
                <c:pt idx="231">
                  <c:v>104</c:v>
                </c:pt>
                <c:pt idx="232">
                  <c:v>105</c:v>
                </c:pt>
                <c:pt idx="233">
                  <c:v>106</c:v>
                </c:pt>
                <c:pt idx="234">
                  <c:v>107</c:v>
                </c:pt>
                <c:pt idx="235">
                  <c:v>107</c:v>
                </c:pt>
                <c:pt idx="236">
                  <c:v>107</c:v>
                </c:pt>
                <c:pt idx="237">
                  <c:v>108</c:v>
                </c:pt>
                <c:pt idx="238">
                  <c:v>108</c:v>
                </c:pt>
                <c:pt idx="239">
                  <c:v>108</c:v>
                </c:pt>
                <c:pt idx="240">
                  <c:v>108</c:v>
                </c:pt>
                <c:pt idx="241">
                  <c:v>108</c:v>
                </c:pt>
                <c:pt idx="242">
                  <c:v>108</c:v>
                </c:pt>
                <c:pt idx="243">
                  <c:v>109</c:v>
                </c:pt>
                <c:pt idx="244">
                  <c:v>109</c:v>
                </c:pt>
                <c:pt idx="245">
                  <c:v>109</c:v>
                </c:pt>
                <c:pt idx="246">
                  <c:v>109</c:v>
                </c:pt>
                <c:pt idx="247">
                  <c:v>109</c:v>
                </c:pt>
                <c:pt idx="248">
                  <c:v>110</c:v>
                </c:pt>
                <c:pt idx="249">
                  <c:v>110</c:v>
                </c:pt>
                <c:pt idx="250">
                  <c:v>110</c:v>
                </c:pt>
                <c:pt idx="251">
                  <c:v>110</c:v>
                </c:pt>
                <c:pt idx="252">
                  <c:v>110</c:v>
                </c:pt>
                <c:pt idx="253">
                  <c:v>111</c:v>
                </c:pt>
                <c:pt idx="254">
                  <c:v>112</c:v>
                </c:pt>
                <c:pt idx="255">
                  <c:v>112</c:v>
                </c:pt>
                <c:pt idx="256">
                  <c:v>113</c:v>
                </c:pt>
                <c:pt idx="257">
                  <c:v>114</c:v>
                </c:pt>
                <c:pt idx="258">
                  <c:v>114</c:v>
                </c:pt>
                <c:pt idx="259">
                  <c:v>114</c:v>
                </c:pt>
                <c:pt idx="260">
                  <c:v>115</c:v>
                </c:pt>
                <c:pt idx="261">
                  <c:v>116</c:v>
                </c:pt>
                <c:pt idx="262">
                  <c:v>117</c:v>
                </c:pt>
                <c:pt idx="263">
                  <c:v>118</c:v>
                </c:pt>
                <c:pt idx="264">
                  <c:v>118</c:v>
                </c:pt>
                <c:pt idx="265">
                  <c:v>118</c:v>
                </c:pt>
                <c:pt idx="266">
                  <c:v>118</c:v>
                </c:pt>
                <c:pt idx="267">
                  <c:v>118</c:v>
                </c:pt>
                <c:pt idx="268">
                  <c:v>118</c:v>
                </c:pt>
                <c:pt idx="269">
                  <c:v>118</c:v>
                </c:pt>
                <c:pt idx="270">
                  <c:v>118</c:v>
                </c:pt>
                <c:pt idx="271">
                  <c:v>118</c:v>
                </c:pt>
                <c:pt idx="272">
                  <c:v>118</c:v>
                </c:pt>
                <c:pt idx="273">
                  <c:v>118</c:v>
                </c:pt>
                <c:pt idx="274">
                  <c:v>118</c:v>
                </c:pt>
                <c:pt idx="275">
                  <c:v>118</c:v>
                </c:pt>
                <c:pt idx="276">
                  <c:v>118</c:v>
                </c:pt>
                <c:pt idx="277">
                  <c:v>119</c:v>
                </c:pt>
                <c:pt idx="278">
                  <c:v>119</c:v>
                </c:pt>
                <c:pt idx="279">
                  <c:v>119</c:v>
                </c:pt>
                <c:pt idx="280">
                  <c:v>119</c:v>
                </c:pt>
                <c:pt idx="281">
                  <c:v>119</c:v>
                </c:pt>
                <c:pt idx="282">
                  <c:v>119</c:v>
                </c:pt>
                <c:pt idx="283">
                  <c:v>120</c:v>
                </c:pt>
                <c:pt idx="284">
                  <c:v>120</c:v>
                </c:pt>
                <c:pt idx="285">
                  <c:v>120</c:v>
                </c:pt>
                <c:pt idx="286">
                  <c:v>120</c:v>
                </c:pt>
                <c:pt idx="287">
                  <c:v>120</c:v>
                </c:pt>
                <c:pt idx="288">
                  <c:v>120</c:v>
                </c:pt>
                <c:pt idx="289">
                  <c:v>120</c:v>
                </c:pt>
                <c:pt idx="290">
                  <c:v>120</c:v>
                </c:pt>
                <c:pt idx="291">
                  <c:v>120</c:v>
                </c:pt>
                <c:pt idx="292">
                  <c:v>120</c:v>
                </c:pt>
                <c:pt idx="293">
                  <c:v>120</c:v>
                </c:pt>
                <c:pt idx="294">
                  <c:v>120</c:v>
                </c:pt>
                <c:pt idx="295">
                  <c:v>120</c:v>
                </c:pt>
                <c:pt idx="296">
                  <c:v>120</c:v>
                </c:pt>
                <c:pt idx="297">
                  <c:v>120</c:v>
                </c:pt>
                <c:pt idx="298">
                  <c:v>120</c:v>
                </c:pt>
                <c:pt idx="299">
                  <c:v>121</c:v>
                </c:pt>
                <c:pt idx="300">
                  <c:v>121</c:v>
                </c:pt>
                <c:pt idx="301">
                  <c:v>121</c:v>
                </c:pt>
                <c:pt idx="302">
                  <c:v>121</c:v>
                </c:pt>
                <c:pt idx="303">
                  <c:v>121</c:v>
                </c:pt>
                <c:pt idx="304">
                  <c:v>121</c:v>
                </c:pt>
                <c:pt idx="305">
                  <c:v>121</c:v>
                </c:pt>
                <c:pt idx="306">
                  <c:v>122</c:v>
                </c:pt>
                <c:pt idx="307">
                  <c:v>123</c:v>
                </c:pt>
                <c:pt idx="308">
                  <c:v>124</c:v>
                </c:pt>
                <c:pt idx="309">
                  <c:v>125</c:v>
                </c:pt>
                <c:pt idx="310">
                  <c:v>126</c:v>
                </c:pt>
                <c:pt idx="311">
                  <c:v>127</c:v>
                </c:pt>
                <c:pt idx="312">
                  <c:v>128</c:v>
                </c:pt>
                <c:pt idx="313">
                  <c:v>129</c:v>
                </c:pt>
                <c:pt idx="314">
                  <c:v>130</c:v>
                </c:pt>
                <c:pt idx="315">
                  <c:v>131</c:v>
                </c:pt>
                <c:pt idx="316">
                  <c:v>131</c:v>
                </c:pt>
                <c:pt idx="317">
                  <c:v>131</c:v>
                </c:pt>
                <c:pt idx="318">
                  <c:v>131</c:v>
                </c:pt>
                <c:pt idx="319">
                  <c:v>131</c:v>
                </c:pt>
                <c:pt idx="320">
                  <c:v>132</c:v>
                </c:pt>
                <c:pt idx="321">
                  <c:v>133</c:v>
                </c:pt>
                <c:pt idx="322">
                  <c:v>134</c:v>
                </c:pt>
                <c:pt idx="323">
                  <c:v>135</c:v>
                </c:pt>
                <c:pt idx="324">
                  <c:v>136</c:v>
                </c:pt>
                <c:pt idx="325">
                  <c:v>137</c:v>
                </c:pt>
                <c:pt idx="326">
                  <c:v>138</c:v>
                </c:pt>
                <c:pt idx="327">
                  <c:v>139</c:v>
                </c:pt>
                <c:pt idx="328">
                  <c:v>140</c:v>
                </c:pt>
                <c:pt idx="329">
                  <c:v>140</c:v>
                </c:pt>
                <c:pt idx="330">
                  <c:v>141</c:v>
                </c:pt>
                <c:pt idx="331">
                  <c:v>141</c:v>
                </c:pt>
                <c:pt idx="332">
                  <c:v>141</c:v>
                </c:pt>
                <c:pt idx="333">
                  <c:v>141</c:v>
                </c:pt>
                <c:pt idx="334">
                  <c:v>141</c:v>
                </c:pt>
                <c:pt idx="335">
                  <c:v>141</c:v>
                </c:pt>
                <c:pt idx="336">
                  <c:v>141</c:v>
                </c:pt>
                <c:pt idx="337">
                  <c:v>141</c:v>
                </c:pt>
                <c:pt idx="338">
                  <c:v>141</c:v>
                </c:pt>
                <c:pt idx="339">
                  <c:v>142</c:v>
                </c:pt>
                <c:pt idx="340">
                  <c:v>142</c:v>
                </c:pt>
                <c:pt idx="341">
                  <c:v>143</c:v>
                </c:pt>
                <c:pt idx="342">
                  <c:v>143</c:v>
                </c:pt>
                <c:pt idx="343">
                  <c:v>143</c:v>
                </c:pt>
                <c:pt idx="344">
                  <c:v>144</c:v>
                </c:pt>
                <c:pt idx="345">
                  <c:v>144</c:v>
                </c:pt>
                <c:pt idx="346">
                  <c:v>144</c:v>
                </c:pt>
                <c:pt idx="347">
                  <c:v>145</c:v>
                </c:pt>
                <c:pt idx="348">
                  <c:v>146</c:v>
                </c:pt>
                <c:pt idx="349">
                  <c:v>147</c:v>
                </c:pt>
                <c:pt idx="350">
                  <c:v>147</c:v>
                </c:pt>
                <c:pt idx="351">
                  <c:v>147</c:v>
                </c:pt>
                <c:pt idx="352">
                  <c:v>147</c:v>
                </c:pt>
                <c:pt idx="353">
                  <c:v>147</c:v>
                </c:pt>
                <c:pt idx="354">
                  <c:v>147</c:v>
                </c:pt>
                <c:pt idx="355">
                  <c:v>147</c:v>
                </c:pt>
                <c:pt idx="356">
                  <c:v>147</c:v>
                </c:pt>
                <c:pt idx="357">
                  <c:v>147</c:v>
                </c:pt>
                <c:pt idx="358">
                  <c:v>147</c:v>
                </c:pt>
                <c:pt idx="359">
                  <c:v>147</c:v>
                </c:pt>
                <c:pt idx="360">
                  <c:v>147</c:v>
                </c:pt>
                <c:pt idx="361">
                  <c:v>147</c:v>
                </c:pt>
                <c:pt idx="362">
                  <c:v>147</c:v>
                </c:pt>
                <c:pt idx="363">
                  <c:v>147</c:v>
                </c:pt>
                <c:pt idx="364">
                  <c:v>147</c:v>
                </c:pt>
                <c:pt idx="365">
                  <c:v>147</c:v>
                </c:pt>
                <c:pt idx="366">
                  <c:v>147</c:v>
                </c:pt>
                <c:pt idx="367">
                  <c:v>147</c:v>
                </c:pt>
                <c:pt idx="368">
                  <c:v>147</c:v>
                </c:pt>
                <c:pt idx="369">
                  <c:v>147</c:v>
                </c:pt>
                <c:pt idx="370">
                  <c:v>147</c:v>
                </c:pt>
                <c:pt idx="371">
                  <c:v>147</c:v>
                </c:pt>
                <c:pt idx="372">
                  <c:v>147</c:v>
                </c:pt>
                <c:pt idx="373">
                  <c:v>147</c:v>
                </c:pt>
                <c:pt idx="374">
                  <c:v>147</c:v>
                </c:pt>
                <c:pt idx="375">
                  <c:v>147</c:v>
                </c:pt>
                <c:pt idx="376">
                  <c:v>148</c:v>
                </c:pt>
                <c:pt idx="377">
                  <c:v>149</c:v>
                </c:pt>
                <c:pt idx="378">
                  <c:v>149</c:v>
                </c:pt>
                <c:pt idx="379">
                  <c:v>149</c:v>
                </c:pt>
                <c:pt idx="380">
                  <c:v>149</c:v>
                </c:pt>
                <c:pt idx="381">
                  <c:v>149</c:v>
                </c:pt>
                <c:pt idx="382">
                  <c:v>149</c:v>
                </c:pt>
                <c:pt idx="383">
                  <c:v>149</c:v>
                </c:pt>
                <c:pt idx="384">
                  <c:v>150</c:v>
                </c:pt>
                <c:pt idx="385">
                  <c:v>150</c:v>
                </c:pt>
                <c:pt idx="386">
                  <c:v>150</c:v>
                </c:pt>
                <c:pt idx="387">
                  <c:v>150</c:v>
                </c:pt>
                <c:pt idx="388">
                  <c:v>151</c:v>
                </c:pt>
                <c:pt idx="389">
                  <c:v>151</c:v>
                </c:pt>
                <c:pt idx="390">
                  <c:v>151</c:v>
                </c:pt>
                <c:pt idx="391">
                  <c:v>152</c:v>
                </c:pt>
                <c:pt idx="392">
                  <c:v>153</c:v>
                </c:pt>
                <c:pt idx="393">
                  <c:v>154</c:v>
                </c:pt>
                <c:pt idx="394">
                  <c:v>155</c:v>
                </c:pt>
                <c:pt idx="395">
                  <c:v>156</c:v>
                </c:pt>
                <c:pt idx="396">
                  <c:v>157</c:v>
                </c:pt>
                <c:pt idx="397">
                  <c:v>158</c:v>
                </c:pt>
                <c:pt idx="398">
                  <c:v>158</c:v>
                </c:pt>
                <c:pt idx="399">
                  <c:v>158</c:v>
                </c:pt>
                <c:pt idx="400">
                  <c:v>158</c:v>
                </c:pt>
                <c:pt idx="401">
                  <c:v>158</c:v>
                </c:pt>
                <c:pt idx="402">
                  <c:v>159</c:v>
                </c:pt>
                <c:pt idx="403">
                  <c:v>159</c:v>
                </c:pt>
                <c:pt idx="404">
                  <c:v>159</c:v>
                </c:pt>
                <c:pt idx="405">
                  <c:v>159</c:v>
                </c:pt>
                <c:pt idx="406">
                  <c:v>159</c:v>
                </c:pt>
                <c:pt idx="407">
                  <c:v>160</c:v>
                </c:pt>
                <c:pt idx="408">
                  <c:v>161</c:v>
                </c:pt>
                <c:pt idx="409">
                  <c:v>162</c:v>
                </c:pt>
                <c:pt idx="410">
                  <c:v>163</c:v>
                </c:pt>
                <c:pt idx="411">
                  <c:v>164</c:v>
                </c:pt>
                <c:pt idx="412">
                  <c:v>165</c:v>
                </c:pt>
                <c:pt idx="413">
                  <c:v>166</c:v>
                </c:pt>
                <c:pt idx="414">
                  <c:v>167</c:v>
                </c:pt>
                <c:pt idx="415">
                  <c:v>167</c:v>
                </c:pt>
                <c:pt idx="416">
                  <c:v>168</c:v>
                </c:pt>
                <c:pt idx="417">
                  <c:v>169</c:v>
                </c:pt>
                <c:pt idx="418">
                  <c:v>170</c:v>
                </c:pt>
                <c:pt idx="419">
                  <c:v>171</c:v>
                </c:pt>
                <c:pt idx="420">
                  <c:v>172</c:v>
                </c:pt>
                <c:pt idx="421">
                  <c:v>172</c:v>
                </c:pt>
                <c:pt idx="422">
                  <c:v>172</c:v>
                </c:pt>
                <c:pt idx="423">
                  <c:v>172</c:v>
                </c:pt>
                <c:pt idx="424">
                  <c:v>172</c:v>
                </c:pt>
                <c:pt idx="425">
                  <c:v>172</c:v>
                </c:pt>
                <c:pt idx="426">
                  <c:v>172</c:v>
                </c:pt>
                <c:pt idx="427">
                  <c:v>172</c:v>
                </c:pt>
                <c:pt idx="428">
                  <c:v>172</c:v>
                </c:pt>
                <c:pt idx="429">
                  <c:v>173</c:v>
                </c:pt>
                <c:pt idx="430">
                  <c:v>174</c:v>
                </c:pt>
                <c:pt idx="431">
                  <c:v>175</c:v>
                </c:pt>
                <c:pt idx="432">
                  <c:v>176</c:v>
                </c:pt>
                <c:pt idx="433">
                  <c:v>177</c:v>
                </c:pt>
                <c:pt idx="434">
                  <c:v>178</c:v>
                </c:pt>
                <c:pt idx="435">
                  <c:v>179</c:v>
                </c:pt>
                <c:pt idx="436">
                  <c:v>180</c:v>
                </c:pt>
                <c:pt idx="437">
                  <c:v>180</c:v>
                </c:pt>
                <c:pt idx="438">
                  <c:v>180</c:v>
                </c:pt>
                <c:pt idx="439">
                  <c:v>180</c:v>
                </c:pt>
                <c:pt idx="440">
                  <c:v>181</c:v>
                </c:pt>
                <c:pt idx="441">
                  <c:v>181</c:v>
                </c:pt>
                <c:pt idx="442">
                  <c:v>181</c:v>
                </c:pt>
                <c:pt idx="443">
                  <c:v>182</c:v>
                </c:pt>
                <c:pt idx="444">
                  <c:v>183</c:v>
                </c:pt>
                <c:pt idx="445">
                  <c:v>184</c:v>
                </c:pt>
                <c:pt idx="446">
                  <c:v>184</c:v>
                </c:pt>
                <c:pt idx="447">
                  <c:v>185</c:v>
                </c:pt>
                <c:pt idx="448">
                  <c:v>185</c:v>
                </c:pt>
                <c:pt idx="449">
                  <c:v>186</c:v>
                </c:pt>
                <c:pt idx="450">
                  <c:v>186</c:v>
                </c:pt>
                <c:pt idx="451">
                  <c:v>187</c:v>
                </c:pt>
                <c:pt idx="452">
                  <c:v>187</c:v>
                </c:pt>
                <c:pt idx="453">
                  <c:v>188</c:v>
                </c:pt>
                <c:pt idx="454">
                  <c:v>188</c:v>
                </c:pt>
                <c:pt idx="455">
                  <c:v>188</c:v>
                </c:pt>
                <c:pt idx="456">
                  <c:v>189</c:v>
                </c:pt>
                <c:pt idx="457">
                  <c:v>190</c:v>
                </c:pt>
                <c:pt idx="458">
                  <c:v>191</c:v>
                </c:pt>
                <c:pt idx="459">
                  <c:v>191</c:v>
                </c:pt>
                <c:pt idx="460">
                  <c:v>191</c:v>
                </c:pt>
                <c:pt idx="461">
                  <c:v>191</c:v>
                </c:pt>
                <c:pt idx="462">
                  <c:v>191</c:v>
                </c:pt>
                <c:pt idx="463">
                  <c:v>191</c:v>
                </c:pt>
                <c:pt idx="464">
                  <c:v>191</c:v>
                </c:pt>
                <c:pt idx="465">
                  <c:v>191</c:v>
                </c:pt>
                <c:pt idx="466">
                  <c:v>191</c:v>
                </c:pt>
                <c:pt idx="467">
                  <c:v>191</c:v>
                </c:pt>
                <c:pt idx="468">
                  <c:v>191</c:v>
                </c:pt>
                <c:pt idx="469">
                  <c:v>191</c:v>
                </c:pt>
                <c:pt idx="470">
                  <c:v>191</c:v>
                </c:pt>
                <c:pt idx="471">
                  <c:v>191</c:v>
                </c:pt>
                <c:pt idx="472">
                  <c:v>191</c:v>
                </c:pt>
                <c:pt idx="473">
                  <c:v>191</c:v>
                </c:pt>
                <c:pt idx="474">
                  <c:v>191</c:v>
                </c:pt>
                <c:pt idx="475">
                  <c:v>191</c:v>
                </c:pt>
                <c:pt idx="476">
                  <c:v>191</c:v>
                </c:pt>
                <c:pt idx="477">
                  <c:v>191</c:v>
                </c:pt>
                <c:pt idx="478">
                  <c:v>191</c:v>
                </c:pt>
                <c:pt idx="479">
                  <c:v>191</c:v>
                </c:pt>
                <c:pt idx="480">
                  <c:v>191</c:v>
                </c:pt>
                <c:pt idx="481">
                  <c:v>191</c:v>
                </c:pt>
                <c:pt idx="482">
                  <c:v>191</c:v>
                </c:pt>
                <c:pt idx="483">
                  <c:v>191</c:v>
                </c:pt>
                <c:pt idx="484">
                  <c:v>192</c:v>
                </c:pt>
                <c:pt idx="485">
                  <c:v>192</c:v>
                </c:pt>
                <c:pt idx="486">
                  <c:v>192</c:v>
                </c:pt>
                <c:pt idx="487">
                  <c:v>192</c:v>
                </c:pt>
                <c:pt idx="488">
                  <c:v>192</c:v>
                </c:pt>
                <c:pt idx="489">
                  <c:v>193</c:v>
                </c:pt>
                <c:pt idx="490">
                  <c:v>193</c:v>
                </c:pt>
                <c:pt idx="491">
                  <c:v>193</c:v>
                </c:pt>
                <c:pt idx="492">
                  <c:v>193</c:v>
                </c:pt>
                <c:pt idx="493">
                  <c:v>193</c:v>
                </c:pt>
                <c:pt idx="494">
                  <c:v>193</c:v>
                </c:pt>
                <c:pt idx="495">
                  <c:v>193</c:v>
                </c:pt>
                <c:pt idx="496">
                  <c:v>193</c:v>
                </c:pt>
                <c:pt idx="497">
                  <c:v>193</c:v>
                </c:pt>
                <c:pt idx="498">
                  <c:v>193</c:v>
                </c:pt>
                <c:pt idx="499">
                  <c:v>193</c:v>
                </c:pt>
                <c:pt idx="500">
                  <c:v>194</c:v>
                </c:pt>
                <c:pt idx="501">
                  <c:v>195</c:v>
                </c:pt>
                <c:pt idx="502">
                  <c:v>195</c:v>
                </c:pt>
                <c:pt idx="503">
                  <c:v>195</c:v>
                </c:pt>
                <c:pt idx="504">
                  <c:v>196</c:v>
                </c:pt>
                <c:pt idx="505">
                  <c:v>197</c:v>
                </c:pt>
                <c:pt idx="506">
                  <c:v>197</c:v>
                </c:pt>
                <c:pt idx="507">
                  <c:v>198</c:v>
                </c:pt>
                <c:pt idx="508">
                  <c:v>199</c:v>
                </c:pt>
                <c:pt idx="509">
                  <c:v>199</c:v>
                </c:pt>
                <c:pt idx="510">
                  <c:v>199</c:v>
                </c:pt>
                <c:pt idx="511">
                  <c:v>199</c:v>
                </c:pt>
                <c:pt idx="512">
                  <c:v>199</c:v>
                </c:pt>
                <c:pt idx="513">
                  <c:v>199</c:v>
                </c:pt>
                <c:pt idx="514">
                  <c:v>199</c:v>
                </c:pt>
                <c:pt idx="515">
                  <c:v>199</c:v>
                </c:pt>
                <c:pt idx="516">
                  <c:v>199</c:v>
                </c:pt>
                <c:pt idx="517">
                  <c:v>199</c:v>
                </c:pt>
                <c:pt idx="518">
                  <c:v>199</c:v>
                </c:pt>
                <c:pt idx="519">
                  <c:v>199</c:v>
                </c:pt>
                <c:pt idx="520">
                  <c:v>199</c:v>
                </c:pt>
                <c:pt idx="521">
                  <c:v>199</c:v>
                </c:pt>
                <c:pt idx="522">
                  <c:v>199</c:v>
                </c:pt>
                <c:pt idx="523">
                  <c:v>199</c:v>
                </c:pt>
                <c:pt idx="524">
                  <c:v>199</c:v>
                </c:pt>
                <c:pt idx="525">
                  <c:v>199</c:v>
                </c:pt>
                <c:pt idx="526">
                  <c:v>199</c:v>
                </c:pt>
                <c:pt idx="527">
                  <c:v>199</c:v>
                </c:pt>
                <c:pt idx="528">
                  <c:v>199</c:v>
                </c:pt>
                <c:pt idx="529">
                  <c:v>199</c:v>
                </c:pt>
                <c:pt idx="530">
                  <c:v>199</c:v>
                </c:pt>
                <c:pt idx="531">
                  <c:v>200</c:v>
                </c:pt>
                <c:pt idx="532">
                  <c:v>201</c:v>
                </c:pt>
                <c:pt idx="533">
                  <c:v>201</c:v>
                </c:pt>
                <c:pt idx="534">
                  <c:v>202</c:v>
                </c:pt>
                <c:pt idx="535">
                  <c:v>203</c:v>
                </c:pt>
                <c:pt idx="536">
                  <c:v>203</c:v>
                </c:pt>
                <c:pt idx="537">
                  <c:v>203</c:v>
                </c:pt>
                <c:pt idx="538">
                  <c:v>203</c:v>
                </c:pt>
                <c:pt idx="539">
                  <c:v>203</c:v>
                </c:pt>
                <c:pt idx="540">
                  <c:v>203</c:v>
                </c:pt>
                <c:pt idx="541">
                  <c:v>204</c:v>
                </c:pt>
                <c:pt idx="542">
                  <c:v>204</c:v>
                </c:pt>
                <c:pt idx="543">
                  <c:v>204</c:v>
                </c:pt>
                <c:pt idx="544">
                  <c:v>204</c:v>
                </c:pt>
                <c:pt idx="545">
                  <c:v>204</c:v>
                </c:pt>
                <c:pt idx="546">
                  <c:v>205</c:v>
                </c:pt>
                <c:pt idx="547">
                  <c:v>205</c:v>
                </c:pt>
                <c:pt idx="548">
                  <c:v>206</c:v>
                </c:pt>
                <c:pt idx="549">
                  <c:v>206</c:v>
                </c:pt>
                <c:pt idx="550">
                  <c:v>206</c:v>
                </c:pt>
                <c:pt idx="551">
                  <c:v>206</c:v>
                </c:pt>
                <c:pt idx="552">
                  <c:v>206</c:v>
                </c:pt>
                <c:pt idx="553">
                  <c:v>206</c:v>
                </c:pt>
                <c:pt idx="554">
                  <c:v>206</c:v>
                </c:pt>
                <c:pt idx="555">
                  <c:v>206</c:v>
                </c:pt>
                <c:pt idx="556">
                  <c:v>206</c:v>
                </c:pt>
                <c:pt idx="557">
                  <c:v>206</c:v>
                </c:pt>
                <c:pt idx="558">
                  <c:v>206</c:v>
                </c:pt>
                <c:pt idx="559">
                  <c:v>206</c:v>
                </c:pt>
                <c:pt idx="560">
                  <c:v>206</c:v>
                </c:pt>
                <c:pt idx="561">
                  <c:v>207</c:v>
                </c:pt>
                <c:pt idx="562">
                  <c:v>208</c:v>
                </c:pt>
                <c:pt idx="563">
                  <c:v>208</c:v>
                </c:pt>
                <c:pt idx="564">
                  <c:v>208</c:v>
                </c:pt>
                <c:pt idx="565">
                  <c:v>208</c:v>
                </c:pt>
                <c:pt idx="566">
                  <c:v>209</c:v>
                </c:pt>
                <c:pt idx="567">
                  <c:v>209</c:v>
                </c:pt>
                <c:pt idx="568">
                  <c:v>210</c:v>
                </c:pt>
                <c:pt idx="569">
                  <c:v>210</c:v>
                </c:pt>
                <c:pt idx="570">
                  <c:v>210</c:v>
                </c:pt>
                <c:pt idx="571">
                  <c:v>210</c:v>
                </c:pt>
                <c:pt idx="572">
                  <c:v>210</c:v>
                </c:pt>
                <c:pt idx="573">
                  <c:v>210</c:v>
                </c:pt>
                <c:pt idx="574">
                  <c:v>210</c:v>
                </c:pt>
                <c:pt idx="575">
                  <c:v>210</c:v>
                </c:pt>
                <c:pt idx="576">
                  <c:v>210</c:v>
                </c:pt>
                <c:pt idx="577">
                  <c:v>210</c:v>
                </c:pt>
                <c:pt idx="578">
                  <c:v>210</c:v>
                </c:pt>
                <c:pt idx="579">
                  <c:v>210</c:v>
                </c:pt>
                <c:pt idx="580">
                  <c:v>211</c:v>
                </c:pt>
                <c:pt idx="581">
                  <c:v>212</c:v>
                </c:pt>
                <c:pt idx="582">
                  <c:v>212</c:v>
                </c:pt>
                <c:pt idx="583">
                  <c:v>212</c:v>
                </c:pt>
                <c:pt idx="584">
                  <c:v>212</c:v>
                </c:pt>
                <c:pt idx="585">
                  <c:v>212</c:v>
                </c:pt>
                <c:pt idx="586">
                  <c:v>212</c:v>
                </c:pt>
                <c:pt idx="587">
                  <c:v>212</c:v>
                </c:pt>
                <c:pt idx="588">
                  <c:v>213</c:v>
                </c:pt>
                <c:pt idx="589">
                  <c:v>213</c:v>
                </c:pt>
                <c:pt idx="590">
                  <c:v>213</c:v>
                </c:pt>
                <c:pt idx="591">
                  <c:v>213</c:v>
                </c:pt>
                <c:pt idx="592">
                  <c:v>213</c:v>
                </c:pt>
                <c:pt idx="593">
                  <c:v>213</c:v>
                </c:pt>
                <c:pt idx="594">
                  <c:v>213</c:v>
                </c:pt>
                <c:pt idx="595">
                  <c:v>213</c:v>
                </c:pt>
                <c:pt idx="596">
                  <c:v>214</c:v>
                </c:pt>
                <c:pt idx="597">
                  <c:v>215</c:v>
                </c:pt>
                <c:pt idx="598">
                  <c:v>215</c:v>
                </c:pt>
                <c:pt idx="599">
                  <c:v>215</c:v>
                </c:pt>
                <c:pt idx="600">
                  <c:v>215</c:v>
                </c:pt>
                <c:pt idx="601">
                  <c:v>216</c:v>
                </c:pt>
                <c:pt idx="602">
                  <c:v>216</c:v>
                </c:pt>
                <c:pt idx="603">
                  <c:v>216</c:v>
                </c:pt>
                <c:pt idx="604">
                  <c:v>216</c:v>
                </c:pt>
                <c:pt idx="605">
                  <c:v>216</c:v>
                </c:pt>
                <c:pt idx="606">
                  <c:v>216</c:v>
                </c:pt>
                <c:pt idx="607">
                  <c:v>216</c:v>
                </c:pt>
                <c:pt idx="608">
                  <c:v>216</c:v>
                </c:pt>
                <c:pt idx="609">
                  <c:v>217</c:v>
                </c:pt>
                <c:pt idx="610">
                  <c:v>218</c:v>
                </c:pt>
                <c:pt idx="611">
                  <c:v>218</c:v>
                </c:pt>
                <c:pt idx="612">
                  <c:v>219</c:v>
                </c:pt>
                <c:pt idx="613">
                  <c:v>219</c:v>
                </c:pt>
                <c:pt idx="614">
                  <c:v>220</c:v>
                </c:pt>
                <c:pt idx="615">
                  <c:v>221</c:v>
                </c:pt>
                <c:pt idx="616">
                  <c:v>221</c:v>
                </c:pt>
                <c:pt idx="617">
                  <c:v>221</c:v>
                </c:pt>
                <c:pt idx="618">
                  <c:v>222</c:v>
                </c:pt>
                <c:pt idx="619">
                  <c:v>222</c:v>
                </c:pt>
                <c:pt idx="620">
                  <c:v>222</c:v>
                </c:pt>
                <c:pt idx="621">
                  <c:v>222</c:v>
                </c:pt>
                <c:pt idx="622">
                  <c:v>222</c:v>
                </c:pt>
                <c:pt idx="623">
                  <c:v>222</c:v>
                </c:pt>
                <c:pt idx="624">
                  <c:v>222</c:v>
                </c:pt>
                <c:pt idx="625">
                  <c:v>222</c:v>
                </c:pt>
                <c:pt idx="626">
                  <c:v>222</c:v>
                </c:pt>
                <c:pt idx="627">
                  <c:v>223</c:v>
                </c:pt>
                <c:pt idx="628">
                  <c:v>223</c:v>
                </c:pt>
                <c:pt idx="629">
                  <c:v>223</c:v>
                </c:pt>
                <c:pt idx="630">
                  <c:v>223</c:v>
                </c:pt>
                <c:pt idx="631">
                  <c:v>223</c:v>
                </c:pt>
                <c:pt idx="632">
                  <c:v>223</c:v>
                </c:pt>
                <c:pt idx="633">
                  <c:v>223</c:v>
                </c:pt>
                <c:pt idx="634">
                  <c:v>223</c:v>
                </c:pt>
                <c:pt idx="635">
                  <c:v>223</c:v>
                </c:pt>
                <c:pt idx="636">
                  <c:v>223</c:v>
                </c:pt>
                <c:pt idx="637">
                  <c:v>224</c:v>
                </c:pt>
                <c:pt idx="638">
                  <c:v>224</c:v>
                </c:pt>
                <c:pt idx="639">
                  <c:v>224</c:v>
                </c:pt>
                <c:pt idx="640">
                  <c:v>224</c:v>
                </c:pt>
                <c:pt idx="641">
                  <c:v>224</c:v>
                </c:pt>
                <c:pt idx="642">
                  <c:v>224</c:v>
                </c:pt>
                <c:pt idx="643">
                  <c:v>224</c:v>
                </c:pt>
                <c:pt idx="644">
                  <c:v>224</c:v>
                </c:pt>
                <c:pt idx="645">
                  <c:v>224</c:v>
                </c:pt>
                <c:pt idx="646">
                  <c:v>224</c:v>
                </c:pt>
                <c:pt idx="647">
                  <c:v>224</c:v>
                </c:pt>
                <c:pt idx="648">
                  <c:v>224</c:v>
                </c:pt>
                <c:pt idx="649">
                  <c:v>224</c:v>
                </c:pt>
                <c:pt idx="650">
                  <c:v>224</c:v>
                </c:pt>
                <c:pt idx="651">
                  <c:v>224</c:v>
                </c:pt>
                <c:pt idx="652">
                  <c:v>224</c:v>
                </c:pt>
                <c:pt idx="653">
                  <c:v>224</c:v>
                </c:pt>
                <c:pt idx="654">
                  <c:v>224</c:v>
                </c:pt>
                <c:pt idx="655">
                  <c:v>224</c:v>
                </c:pt>
                <c:pt idx="656">
                  <c:v>224</c:v>
                </c:pt>
                <c:pt idx="657">
                  <c:v>225</c:v>
                </c:pt>
                <c:pt idx="658">
                  <c:v>225</c:v>
                </c:pt>
                <c:pt idx="659">
                  <c:v>225</c:v>
                </c:pt>
                <c:pt idx="660">
                  <c:v>225</c:v>
                </c:pt>
                <c:pt idx="661">
                  <c:v>225</c:v>
                </c:pt>
                <c:pt idx="662">
                  <c:v>225</c:v>
                </c:pt>
                <c:pt idx="663">
                  <c:v>225</c:v>
                </c:pt>
                <c:pt idx="664">
                  <c:v>225</c:v>
                </c:pt>
                <c:pt idx="665">
                  <c:v>225</c:v>
                </c:pt>
                <c:pt idx="666">
                  <c:v>226</c:v>
                </c:pt>
                <c:pt idx="667">
                  <c:v>226</c:v>
                </c:pt>
                <c:pt idx="668">
                  <c:v>226</c:v>
                </c:pt>
                <c:pt idx="669">
                  <c:v>226</c:v>
                </c:pt>
                <c:pt idx="670">
                  <c:v>227</c:v>
                </c:pt>
                <c:pt idx="671">
                  <c:v>227</c:v>
                </c:pt>
                <c:pt idx="672">
                  <c:v>227</c:v>
                </c:pt>
                <c:pt idx="673">
                  <c:v>227</c:v>
                </c:pt>
                <c:pt idx="674">
                  <c:v>227</c:v>
                </c:pt>
                <c:pt idx="675">
                  <c:v>227</c:v>
                </c:pt>
                <c:pt idx="676">
                  <c:v>228</c:v>
                </c:pt>
                <c:pt idx="677">
                  <c:v>229</c:v>
                </c:pt>
                <c:pt idx="678">
                  <c:v>230</c:v>
                </c:pt>
                <c:pt idx="679">
                  <c:v>231</c:v>
                </c:pt>
                <c:pt idx="680">
                  <c:v>232</c:v>
                </c:pt>
                <c:pt idx="681">
                  <c:v>233</c:v>
                </c:pt>
                <c:pt idx="682">
                  <c:v>234</c:v>
                </c:pt>
                <c:pt idx="683">
                  <c:v>235</c:v>
                </c:pt>
                <c:pt idx="684">
                  <c:v>236</c:v>
                </c:pt>
                <c:pt idx="685">
                  <c:v>236</c:v>
                </c:pt>
                <c:pt idx="686">
                  <c:v>237</c:v>
                </c:pt>
                <c:pt idx="687">
                  <c:v>237</c:v>
                </c:pt>
                <c:pt idx="688">
                  <c:v>238</c:v>
                </c:pt>
                <c:pt idx="689">
                  <c:v>239</c:v>
                </c:pt>
                <c:pt idx="690">
                  <c:v>240</c:v>
                </c:pt>
                <c:pt idx="691">
                  <c:v>241</c:v>
                </c:pt>
                <c:pt idx="692">
                  <c:v>242</c:v>
                </c:pt>
                <c:pt idx="693">
                  <c:v>243</c:v>
                </c:pt>
                <c:pt idx="694">
                  <c:v>243</c:v>
                </c:pt>
                <c:pt idx="695">
                  <c:v>244</c:v>
                </c:pt>
                <c:pt idx="696">
                  <c:v>244</c:v>
                </c:pt>
                <c:pt idx="697">
                  <c:v>244</c:v>
                </c:pt>
                <c:pt idx="698">
                  <c:v>244</c:v>
                </c:pt>
                <c:pt idx="699">
                  <c:v>244</c:v>
                </c:pt>
                <c:pt idx="700">
                  <c:v>244</c:v>
                </c:pt>
                <c:pt idx="701">
                  <c:v>245</c:v>
                </c:pt>
                <c:pt idx="702">
                  <c:v>245</c:v>
                </c:pt>
                <c:pt idx="703">
                  <c:v>246</c:v>
                </c:pt>
                <c:pt idx="704">
                  <c:v>246</c:v>
                </c:pt>
                <c:pt idx="705">
                  <c:v>246</c:v>
                </c:pt>
                <c:pt idx="706">
                  <c:v>247</c:v>
                </c:pt>
                <c:pt idx="707">
                  <c:v>247</c:v>
                </c:pt>
                <c:pt idx="708">
                  <c:v>247</c:v>
                </c:pt>
                <c:pt idx="709">
                  <c:v>247</c:v>
                </c:pt>
                <c:pt idx="710">
                  <c:v>247</c:v>
                </c:pt>
                <c:pt idx="711">
                  <c:v>247</c:v>
                </c:pt>
                <c:pt idx="712">
                  <c:v>248</c:v>
                </c:pt>
                <c:pt idx="713">
                  <c:v>248</c:v>
                </c:pt>
                <c:pt idx="714">
                  <c:v>248</c:v>
                </c:pt>
                <c:pt idx="715">
                  <c:v>249</c:v>
                </c:pt>
                <c:pt idx="716">
                  <c:v>249</c:v>
                </c:pt>
                <c:pt idx="717">
                  <c:v>250</c:v>
                </c:pt>
                <c:pt idx="718">
                  <c:v>251</c:v>
                </c:pt>
                <c:pt idx="719">
                  <c:v>251</c:v>
                </c:pt>
                <c:pt idx="720">
                  <c:v>252</c:v>
                </c:pt>
                <c:pt idx="721">
                  <c:v>253</c:v>
                </c:pt>
                <c:pt idx="722">
                  <c:v>254</c:v>
                </c:pt>
                <c:pt idx="723">
                  <c:v>255</c:v>
                </c:pt>
                <c:pt idx="724">
                  <c:v>256</c:v>
                </c:pt>
                <c:pt idx="725">
                  <c:v>256</c:v>
                </c:pt>
                <c:pt idx="726">
                  <c:v>257</c:v>
                </c:pt>
                <c:pt idx="727">
                  <c:v>257</c:v>
                </c:pt>
                <c:pt idx="728">
                  <c:v>257</c:v>
                </c:pt>
                <c:pt idx="729">
                  <c:v>257</c:v>
                </c:pt>
                <c:pt idx="730">
                  <c:v>257</c:v>
                </c:pt>
                <c:pt idx="731">
                  <c:v>257</c:v>
                </c:pt>
                <c:pt idx="732">
                  <c:v>257</c:v>
                </c:pt>
                <c:pt idx="733">
                  <c:v>257</c:v>
                </c:pt>
                <c:pt idx="734">
                  <c:v>257</c:v>
                </c:pt>
                <c:pt idx="735">
                  <c:v>258</c:v>
                </c:pt>
                <c:pt idx="736">
                  <c:v>259</c:v>
                </c:pt>
                <c:pt idx="737">
                  <c:v>260</c:v>
                </c:pt>
                <c:pt idx="738">
                  <c:v>261</c:v>
                </c:pt>
                <c:pt idx="739">
                  <c:v>261</c:v>
                </c:pt>
                <c:pt idx="740">
                  <c:v>261</c:v>
                </c:pt>
                <c:pt idx="741">
                  <c:v>262</c:v>
                </c:pt>
                <c:pt idx="742">
                  <c:v>263</c:v>
                </c:pt>
                <c:pt idx="743">
                  <c:v>263</c:v>
                </c:pt>
                <c:pt idx="744">
                  <c:v>264</c:v>
                </c:pt>
                <c:pt idx="745">
                  <c:v>265</c:v>
                </c:pt>
                <c:pt idx="746">
                  <c:v>266</c:v>
                </c:pt>
                <c:pt idx="747">
                  <c:v>267</c:v>
                </c:pt>
                <c:pt idx="748">
                  <c:v>268</c:v>
                </c:pt>
                <c:pt idx="749">
                  <c:v>269</c:v>
                </c:pt>
                <c:pt idx="750">
                  <c:v>270</c:v>
                </c:pt>
                <c:pt idx="751">
                  <c:v>271</c:v>
                </c:pt>
                <c:pt idx="752">
                  <c:v>272</c:v>
                </c:pt>
                <c:pt idx="753">
                  <c:v>273</c:v>
                </c:pt>
                <c:pt idx="754">
                  <c:v>274</c:v>
                </c:pt>
                <c:pt idx="755">
                  <c:v>274</c:v>
                </c:pt>
                <c:pt idx="756">
                  <c:v>275</c:v>
                </c:pt>
                <c:pt idx="757">
                  <c:v>275</c:v>
                </c:pt>
                <c:pt idx="758">
                  <c:v>275</c:v>
                </c:pt>
                <c:pt idx="759">
                  <c:v>275</c:v>
                </c:pt>
                <c:pt idx="760">
                  <c:v>275</c:v>
                </c:pt>
                <c:pt idx="761">
                  <c:v>275</c:v>
                </c:pt>
                <c:pt idx="762">
                  <c:v>275</c:v>
                </c:pt>
                <c:pt idx="763">
                  <c:v>275</c:v>
                </c:pt>
                <c:pt idx="764">
                  <c:v>275</c:v>
                </c:pt>
                <c:pt idx="765">
                  <c:v>275</c:v>
                </c:pt>
                <c:pt idx="766">
                  <c:v>275</c:v>
                </c:pt>
                <c:pt idx="767">
                  <c:v>276</c:v>
                </c:pt>
                <c:pt idx="768">
                  <c:v>276</c:v>
                </c:pt>
                <c:pt idx="769">
                  <c:v>276</c:v>
                </c:pt>
                <c:pt idx="770">
                  <c:v>276</c:v>
                </c:pt>
                <c:pt idx="771">
                  <c:v>276</c:v>
                </c:pt>
                <c:pt idx="772">
                  <c:v>276</c:v>
                </c:pt>
                <c:pt idx="773">
                  <c:v>277</c:v>
                </c:pt>
                <c:pt idx="774">
                  <c:v>278</c:v>
                </c:pt>
                <c:pt idx="775">
                  <c:v>278</c:v>
                </c:pt>
                <c:pt idx="776">
                  <c:v>278</c:v>
                </c:pt>
                <c:pt idx="777">
                  <c:v>279</c:v>
                </c:pt>
                <c:pt idx="778">
                  <c:v>279</c:v>
                </c:pt>
                <c:pt idx="779">
                  <c:v>279</c:v>
                </c:pt>
                <c:pt idx="780">
                  <c:v>279</c:v>
                </c:pt>
                <c:pt idx="781">
                  <c:v>279</c:v>
                </c:pt>
                <c:pt idx="782">
                  <c:v>280</c:v>
                </c:pt>
                <c:pt idx="783">
                  <c:v>281</c:v>
                </c:pt>
                <c:pt idx="784">
                  <c:v>282</c:v>
                </c:pt>
                <c:pt idx="785">
                  <c:v>282</c:v>
                </c:pt>
                <c:pt idx="786">
                  <c:v>282</c:v>
                </c:pt>
                <c:pt idx="787">
                  <c:v>282</c:v>
                </c:pt>
                <c:pt idx="788">
                  <c:v>283</c:v>
                </c:pt>
                <c:pt idx="789">
                  <c:v>283</c:v>
                </c:pt>
                <c:pt idx="790">
                  <c:v>284</c:v>
                </c:pt>
                <c:pt idx="791">
                  <c:v>285</c:v>
                </c:pt>
                <c:pt idx="792">
                  <c:v>285</c:v>
                </c:pt>
                <c:pt idx="793">
                  <c:v>285</c:v>
                </c:pt>
                <c:pt idx="794">
                  <c:v>285</c:v>
                </c:pt>
                <c:pt idx="795">
                  <c:v>286</c:v>
                </c:pt>
                <c:pt idx="796">
                  <c:v>287</c:v>
                </c:pt>
                <c:pt idx="797">
                  <c:v>288</c:v>
                </c:pt>
                <c:pt idx="798">
                  <c:v>288</c:v>
                </c:pt>
                <c:pt idx="799">
                  <c:v>288</c:v>
                </c:pt>
                <c:pt idx="800">
                  <c:v>288</c:v>
                </c:pt>
                <c:pt idx="801">
                  <c:v>288</c:v>
                </c:pt>
                <c:pt idx="802">
                  <c:v>288</c:v>
                </c:pt>
                <c:pt idx="803">
                  <c:v>288</c:v>
                </c:pt>
                <c:pt idx="804">
                  <c:v>288</c:v>
                </c:pt>
                <c:pt idx="805">
                  <c:v>289</c:v>
                </c:pt>
                <c:pt idx="806">
                  <c:v>289</c:v>
                </c:pt>
                <c:pt idx="807">
                  <c:v>289</c:v>
                </c:pt>
                <c:pt idx="808">
                  <c:v>289</c:v>
                </c:pt>
                <c:pt idx="809">
                  <c:v>289</c:v>
                </c:pt>
                <c:pt idx="810">
                  <c:v>290</c:v>
                </c:pt>
                <c:pt idx="811">
                  <c:v>290</c:v>
                </c:pt>
                <c:pt idx="812">
                  <c:v>290</c:v>
                </c:pt>
                <c:pt idx="813">
                  <c:v>291</c:v>
                </c:pt>
                <c:pt idx="814">
                  <c:v>291</c:v>
                </c:pt>
                <c:pt idx="815">
                  <c:v>292</c:v>
                </c:pt>
                <c:pt idx="816">
                  <c:v>293</c:v>
                </c:pt>
                <c:pt idx="817">
                  <c:v>293</c:v>
                </c:pt>
                <c:pt idx="818">
                  <c:v>294</c:v>
                </c:pt>
                <c:pt idx="819">
                  <c:v>295</c:v>
                </c:pt>
                <c:pt idx="820">
                  <c:v>295</c:v>
                </c:pt>
                <c:pt idx="821">
                  <c:v>295</c:v>
                </c:pt>
                <c:pt idx="822">
                  <c:v>295</c:v>
                </c:pt>
                <c:pt idx="823">
                  <c:v>295</c:v>
                </c:pt>
                <c:pt idx="824">
                  <c:v>295</c:v>
                </c:pt>
                <c:pt idx="825">
                  <c:v>295</c:v>
                </c:pt>
                <c:pt idx="826">
                  <c:v>295</c:v>
                </c:pt>
                <c:pt idx="827">
                  <c:v>296</c:v>
                </c:pt>
                <c:pt idx="828">
                  <c:v>297</c:v>
                </c:pt>
                <c:pt idx="829">
                  <c:v>297</c:v>
                </c:pt>
                <c:pt idx="830">
                  <c:v>297</c:v>
                </c:pt>
                <c:pt idx="831">
                  <c:v>298</c:v>
                </c:pt>
                <c:pt idx="832">
                  <c:v>298</c:v>
                </c:pt>
                <c:pt idx="833">
                  <c:v>298</c:v>
                </c:pt>
                <c:pt idx="834">
                  <c:v>298</c:v>
                </c:pt>
                <c:pt idx="835">
                  <c:v>298</c:v>
                </c:pt>
                <c:pt idx="836">
                  <c:v>298</c:v>
                </c:pt>
                <c:pt idx="837">
                  <c:v>299</c:v>
                </c:pt>
                <c:pt idx="838">
                  <c:v>300</c:v>
                </c:pt>
                <c:pt idx="839">
                  <c:v>300</c:v>
                </c:pt>
                <c:pt idx="840">
                  <c:v>300</c:v>
                </c:pt>
                <c:pt idx="841">
                  <c:v>300</c:v>
                </c:pt>
                <c:pt idx="842">
                  <c:v>300</c:v>
                </c:pt>
                <c:pt idx="843">
                  <c:v>300</c:v>
                </c:pt>
                <c:pt idx="844">
                  <c:v>300</c:v>
                </c:pt>
                <c:pt idx="845">
                  <c:v>300</c:v>
                </c:pt>
                <c:pt idx="846">
                  <c:v>300</c:v>
                </c:pt>
                <c:pt idx="847">
                  <c:v>300</c:v>
                </c:pt>
                <c:pt idx="848">
                  <c:v>300</c:v>
                </c:pt>
                <c:pt idx="849">
                  <c:v>300</c:v>
                </c:pt>
                <c:pt idx="850">
                  <c:v>300</c:v>
                </c:pt>
                <c:pt idx="851">
                  <c:v>300</c:v>
                </c:pt>
                <c:pt idx="852">
                  <c:v>300</c:v>
                </c:pt>
                <c:pt idx="853">
                  <c:v>300</c:v>
                </c:pt>
                <c:pt idx="854">
                  <c:v>300</c:v>
                </c:pt>
                <c:pt idx="855">
                  <c:v>301</c:v>
                </c:pt>
                <c:pt idx="856">
                  <c:v>301</c:v>
                </c:pt>
                <c:pt idx="857">
                  <c:v>301</c:v>
                </c:pt>
                <c:pt idx="858">
                  <c:v>301</c:v>
                </c:pt>
                <c:pt idx="859">
                  <c:v>301</c:v>
                </c:pt>
                <c:pt idx="860">
                  <c:v>302</c:v>
                </c:pt>
                <c:pt idx="861">
                  <c:v>302</c:v>
                </c:pt>
                <c:pt idx="862">
                  <c:v>303</c:v>
                </c:pt>
                <c:pt idx="863">
                  <c:v>303</c:v>
                </c:pt>
                <c:pt idx="864">
                  <c:v>304</c:v>
                </c:pt>
                <c:pt idx="865">
                  <c:v>305</c:v>
                </c:pt>
                <c:pt idx="866">
                  <c:v>306</c:v>
                </c:pt>
                <c:pt idx="867">
                  <c:v>306</c:v>
                </c:pt>
                <c:pt idx="868">
                  <c:v>307</c:v>
                </c:pt>
                <c:pt idx="869">
                  <c:v>307</c:v>
                </c:pt>
                <c:pt idx="870">
                  <c:v>307</c:v>
                </c:pt>
                <c:pt idx="871">
                  <c:v>307</c:v>
                </c:pt>
                <c:pt idx="872">
                  <c:v>307</c:v>
                </c:pt>
                <c:pt idx="873">
                  <c:v>307</c:v>
                </c:pt>
                <c:pt idx="874">
                  <c:v>307</c:v>
                </c:pt>
                <c:pt idx="875">
                  <c:v>307</c:v>
                </c:pt>
                <c:pt idx="876">
                  <c:v>307</c:v>
                </c:pt>
                <c:pt idx="877">
                  <c:v>307</c:v>
                </c:pt>
                <c:pt idx="878">
                  <c:v>308</c:v>
                </c:pt>
                <c:pt idx="879">
                  <c:v>308</c:v>
                </c:pt>
                <c:pt idx="880">
                  <c:v>308</c:v>
                </c:pt>
                <c:pt idx="881">
                  <c:v>308</c:v>
                </c:pt>
                <c:pt idx="882">
                  <c:v>309</c:v>
                </c:pt>
                <c:pt idx="883">
                  <c:v>309</c:v>
                </c:pt>
                <c:pt idx="884">
                  <c:v>310</c:v>
                </c:pt>
                <c:pt idx="885">
                  <c:v>311</c:v>
                </c:pt>
                <c:pt idx="886">
                  <c:v>312</c:v>
                </c:pt>
                <c:pt idx="887">
                  <c:v>312</c:v>
                </c:pt>
                <c:pt idx="888">
                  <c:v>312</c:v>
                </c:pt>
                <c:pt idx="889">
                  <c:v>312</c:v>
                </c:pt>
                <c:pt idx="890">
                  <c:v>312</c:v>
                </c:pt>
                <c:pt idx="891">
                  <c:v>312</c:v>
                </c:pt>
                <c:pt idx="892">
                  <c:v>312</c:v>
                </c:pt>
                <c:pt idx="893">
                  <c:v>313</c:v>
                </c:pt>
                <c:pt idx="894">
                  <c:v>314</c:v>
                </c:pt>
                <c:pt idx="895">
                  <c:v>314</c:v>
                </c:pt>
                <c:pt idx="896">
                  <c:v>314</c:v>
                </c:pt>
                <c:pt idx="897">
                  <c:v>314</c:v>
                </c:pt>
                <c:pt idx="898">
                  <c:v>314</c:v>
                </c:pt>
                <c:pt idx="899">
                  <c:v>314</c:v>
                </c:pt>
                <c:pt idx="900">
                  <c:v>314</c:v>
                </c:pt>
                <c:pt idx="901">
                  <c:v>314</c:v>
                </c:pt>
                <c:pt idx="902">
                  <c:v>314</c:v>
                </c:pt>
                <c:pt idx="903">
                  <c:v>315</c:v>
                </c:pt>
                <c:pt idx="904">
                  <c:v>315</c:v>
                </c:pt>
                <c:pt idx="905">
                  <c:v>315</c:v>
                </c:pt>
                <c:pt idx="906">
                  <c:v>315</c:v>
                </c:pt>
                <c:pt idx="907">
                  <c:v>315</c:v>
                </c:pt>
                <c:pt idx="908">
                  <c:v>315</c:v>
                </c:pt>
                <c:pt idx="909">
                  <c:v>316</c:v>
                </c:pt>
                <c:pt idx="910">
                  <c:v>316</c:v>
                </c:pt>
                <c:pt idx="911">
                  <c:v>316</c:v>
                </c:pt>
                <c:pt idx="912">
                  <c:v>316</c:v>
                </c:pt>
                <c:pt idx="913">
                  <c:v>317</c:v>
                </c:pt>
                <c:pt idx="914">
                  <c:v>317</c:v>
                </c:pt>
                <c:pt idx="915">
                  <c:v>317</c:v>
                </c:pt>
                <c:pt idx="916">
                  <c:v>317</c:v>
                </c:pt>
                <c:pt idx="917">
                  <c:v>317</c:v>
                </c:pt>
                <c:pt idx="918">
                  <c:v>318</c:v>
                </c:pt>
                <c:pt idx="919">
                  <c:v>318</c:v>
                </c:pt>
                <c:pt idx="920">
                  <c:v>318</c:v>
                </c:pt>
                <c:pt idx="921">
                  <c:v>319</c:v>
                </c:pt>
                <c:pt idx="922">
                  <c:v>320</c:v>
                </c:pt>
                <c:pt idx="923">
                  <c:v>320</c:v>
                </c:pt>
                <c:pt idx="924">
                  <c:v>320</c:v>
                </c:pt>
                <c:pt idx="925">
                  <c:v>320</c:v>
                </c:pt>
                <c:pt idx="926">
                  <c:v>320</c:v>
                </c:pt>
                <c:pt idx="927">
                  <c:v>320</c:v>
                </c:pt>
                <c:pt idx="928">
                  <c:v>320</c:v>
                </c:pt>
                <c:pt idx="929">
                  <c:v>320</c:v>
                </c:pt>
                <c:pt idx="930">
                  <c:v>320</c:v>
                </c:pt>
                <c:pt idx="931">
                  <c:v>320</c:v>
                </c:pt>
                <c:pt idx="932">
                  <c:v>320</c:v>
                </c:pt>
                <c:pt idx="933">
                  <c:v>320</c:v>
                </c:pt>
                <c:pt idx="934">
                  <c:v>320</c:v>
                </c:pt>
                <c:pt idx="935">
                  <c:v>320</c:v>
                </c:pt>
                <c:pt idx="936">
                  <c:v>320</c:v>
                </c:pt>
                <c:pt idx="937">
                  <c:v>320</c:v>
                </c:pt>
                <c:pt idx="938">
                  <c:v>320</c:v>
                </c:pt>
                <c:pt idx="939">
                  <c:v>320</c:v>
                </c:pt>
                <c:pt idx="940">
                  <c:v>320</c:v>
                </c:pt>
                <c:pt idx="941">
                  <c:v>320</c:v>
                </c:pt>
                <c:pt idx="942">
                  <c:v>320</c:v>
                </c:pt>
                <c:pt idx="943">
                  <c:v>320</c:v>
                </c:pt>
                <c:pt idx="944">
                  <c:v>320</c:v>
                </c:pt>
                <c:pt idx="945">
                  <c:v>320</c:v>
                </c:pt>
                <c:pt idx="946">
                  <c:v>321</c:v>
                </c:pt>
                <c:pt idx="947">
                  <c:v>321</c:v>
                </c:pt>
                <c:pt idx="948">
                  <c:v>321</c:v>
                </c:pt>
                <c:pt idx="949">
                  <c:v>321</c:v>
                </c:pt>
                <c:pt idx="950">
                  <c:v>321</c:v>
                </c:pt>
                <c:pt idx="951">
                  <c:v>321</c:v>
                </c:pt>
                <c:pt idx="952">
                  <c:v>321</c:v>
                </c:pt>
                <c:pt idx="953">
                  <c:v>321</c:v>
                </c:pt>
                <c:pt idx="954">
                  <c:v>321</c:v>
                </c:pt>
                <c:pt idx="955">
                  <c:v>321</c:v>
                </c:pt>
                <c:pt idx="956">
                  <c:v>321</c:v>
                </c:pt>
                <c:pt idx="957">
                  <c:v>322</c:v>
                </c:pt>
                <c:pt idx="958">
                  <c:v>323</c:v>
                </c:pt>
                <c:pt idx="959">
                  <c:v>323</c:v>
                </c:pt>
                <c:pt idx="960">
                  <c:v>323</c:v>
                </c:pt>
                <c:pt idx="961">
                  <c:v>323</c:v>
                </c:pt>
                <c:pt idx="962">
                  <c:v>323</c:v>
                </c:pt>
                <c:pt idx="963">
                  <c:v>323</c:v>
                </c:pt>
                <c:pt idx="964">
                  <c:v>323</c:v>
                </c:pt>
                <c:pt idx="965">
                  <c:v>324</c:v>
                </c:pt>
                <c:pt idx="966">
                  <c:v>324</c:v>
                </c:pt>
                <c:pt idx="967">
                  <c:v>324</c:v>
                </c:pt>
                <c:pt idx="968">
                  <c:v>324</c:v>
                </c:pt>
                <c:pt idx="969">
                  <c:v>325</c:v>
                </c:pt>
                <c:pt idx="970">
                  <c:v>326</c:v>
                </c:pt>
                <c:pt idx="971">
                  <c:v>327</c:v>
                </c:pt>
                <c:pt idx="972">
                  <c:v>328</c:v>
                </c:pt>
                <c:pt idx="973">
                  <c:v>329</c:v>
                </c:pt>
                <c:pt idx="974">
                  <c:v>330</c:v>
                </c:pt>
                <c:pt idx="975">
                  <c:v>330</c:v>
                </c:pt>
                <c:pt idx="976">
                  <c:v>331</c:v>
                </c:pt>
                <c:pt idx="977">
                  <c:v>331</c:v>
                </c:pt>
                <c:pt idx="978">
                  <c:v>331</c:v>
                </c:pt>
                <c:pt idx="979">
                  <c:v>331</c:v>
                </c:pt>
                <c:pt idx="980">
                  <c:v>331</c:v>
                </c:pt>
                <c:pt idx="981">
                  <c:v>331</c:v>
                </c:pt>
                <c:pt idx="982">
                  <c:v>331</c:v>
                </c:pt>
                <c:pt idx="983">
                  <c:v>331</c:v>
                </c:pt>
                <c:pt idx="984">
                  <c:v>331</c:v>
                </c:pt>
                <c:pt idx="985">
                  <c:v>331</c:v>
                </c:pt>
                <c:pt idx="986">
                  <c:v>331</c:v>
                </c:pt>
                <c:pt idx="987">
                  <c:v>331</c:v>
                </c:pt>
                <c:pt idx="988">
                  <c:v>331</c:v>
                </c:pt>
                <c:pt idx="989">
                  <c:v>331</c:v>
                </c:pt>
                <c:pt idx="990">
                  <c:v>331</c:v>
                </c:pt>
                <c:pt idx="991">
                  <c:v>332</c:v>
                </c:pt>
                <c:pt idx="992">
                  <c:v>332</c:v>
                </c:pt>
                <c:pt idx="993">
                  <c:v>332</c:v>
                </c:pt>
                <c:pt idx="994">
                  <c:v>332</c:v>
                </c:pt>
                <c:pt idx="995">
                  <c:v>333</c:v>
                </c:pt>
                <c:pt idx="996">
                  <c:v>333</c:v>
                </c:pt>
                <c:pt idx="997">
                  <c:v>333</c:v>
                </c:pt>
                <c:pt idx="998">
                  <c:v>333</c:v>
                </c:pt>
                <c:pt idx="999">
                  <c:v>333</c:v>
                </c:pt>
                <c:pt idx="1000">
                  <c:v>333</c:v>
                </c:pt>
                <c:pt idx="1001">
                  <c:v>333</c:v>
                </c:pt>
                <c:pt idx="1002">
                  <c:v>333</c:v>
                </c:pt>
                <c:pt idx="1003">
                  <c:v>333</c:v>
                </c:pt>
                <c:pt idx="1004">
                  <c:v>333</c:v>
                </c:pt>
                <c:pt idx="1005">
                  <c:v>333</c:v>
                </c:pt>
                <c:pt idx="1006">
                  <c:v>333</c:v>
                </c:pt>
                <c:pt idx="1007">
                  <c:v>333</c:v>
                </c:pt>
                <c:pt idx="1008">
                  <c:v>333</c:v>
                </c:pt>
                <c:pt idx="1009">
                  <c:v>333</c:v>
                </c:pt>
                <c:pt idx="1010">
                  <c:v>333</c:v>
                </c:pt>
                <c:pt idx="1011">
                  <c:v>333</c:v>
                </c:pt>
                <c:pt idx="1012">
                  <c:v>333</c:v>
                </c:pt>
                <c:pt idx="1013">
                  <c:v>333</c:v>
                </c:pt>
                <c:pt idx="1014">
                  <c:v>333</c:v>
                </c:pt>
                <c:pt idx="1015">
                  <c:v>333</c:v>
                </c:pt>
                <c:pt idx="1016">
                  <c:v>333</c:v>
                </c:pt>
                <c:pt idx="1017">
                  <c:v>333</c:v>
                </c:pt>
                <c:pt idx="1018">
                  <c:v>333</c:v>
                </c:pt>
                <c:pt idx="1019">
                  <c:v>333</c:v>
                </c:pt>
                <c:pt idx="1020">
                  <c:v>333</c:v>
                </c:pt>
                <c:pt idx="1021">
                  <c:v>333</c:v>
                </c:pt>
                <c:pt idx="1022">
                  <c:v>333</c:v>
                </c:pt>
                <c:pt idx="1023">
                  <c:v>333</c:v>
                </c:pt>
                <c:pt idx="1024">
                  <c:v>333</c:v>
                </c:pt>
                <c:pt idx="1025">
                  <c:v>333</c:v>
                </c:pt>
                <c:pt idx="1026">
                  <c:v>333</c:v>
                </c:pt>
                <c:pt idx="1027">
                  <c:v>333</c:v>
                </c:pt>
                <c:pt idx="1028">
                  <c:v>333</c:v>
                </c:pt>
                <c:pt idx="1029">
                  <c:v>334</c:v>
                </c:pt>
                <c:pt idx="1030">
                  <c:v>335</c:v>
                </c:pt>
                <c:pt idx="1031">
                  <c:v>335</c:v>
                </c:pt>
                <c:pt idx="1032">
                  <c:v>336</c:v>
                </c:pt>
                <c:pt idx="1033">
                  <c:v>336</c:v>
                </c:pt>
                <c:pt idx="1034">
                  <c:v>336</c:v>
                </c:pt>
                <c:pt idx="1035">
                  <c:v>336</c:v>
                </c:pt>
                <c:pt idx="1036">
                  <c:v>336</c:v>
                </c:pt>
                <c:pt idx="1037">
                  <c:v>336</c:v>
                </c:pt>
                <c:pt idx="1038">
                  <c:v>336</c:v>
                </c:pt>
                <c:pt idx="1039">
                  <c:v>336</c:v>
                </c:pt>
                <c:pt idx="1040">
                  <c:v>336</c:v>
                </c:pt>
                <c:pt idx="1041">
                  <c:v>336</c:v>
                </c:pt>
                <c:pt idx="1042">
                  <c:v>336</c:v>
                </c:pt>
                <c:pt idx="1043">
                  <c:v>337</c:v>
                </c:pt>
                <c:pt idx="1044">
                  <c:v>338</c:v>
                </c:pt>
                <c:pt idx="1045">
                  <c:v>339</c:v>
                </c:pt>
                <c:pt idx="1046">
                  <c:v>340</c:v>
                </c:pt>
                <c:pt idx="1047">
                  <c:v>341</c:v>
                </c:pt>
                <c:pt idx="1048">
                  <c:v>342</c:v>
                </c:pt>
                <c:pt idx="1049">
                  <c:v>343</c:v>
                </c:pt>
                <c:pt idx="1050">
                  <c:v>344</c:v>
                </c:pt>
                <c:pt idx="1051">
                  <c:v>345</c:v>
                </c:pt>
                <c:pt idx="1052">
                  <c:v>346</c:v>
                </c:pt>
                <c:pt idx="1053">
                  <c:v>347</c:v>
                </c:pt>
                <c:pt idx="1054">
                  <c:v>347</c:v>
                </c:pt>
                <c:pt idx="1055">
                  <c:v>347</c:v>
                </c:pt>
                <c:pt idx="1056">
                  <c:v>347</c:v>
                </c:pt>
                <c:pt idx="1057">
                  <c:v>347</c:v>
                </c:pt>
                <c:pt idx="1058">
                  <c:v>348</c:v>
                </c:pt>
                <c:pt idx="1059">
                  <c:v>348</c:v>
                </c:pt>
                <c:pt idx="1060">
                  <c:v>348</c:v>
                </c:pt>
                <c:pt idx="1061">
                  <c:v>348</c:v>
                </c:pt>
                <c:pt idx="1062">
                  <c:v>348</c:v>
                </c:pt>
                <c:pt idx="1063">
                  <c:v>348</c:v>
                </c:pt>
                <c:pt idx="1064">
                  <c:v>348</c:v>
                </c:pt>
                <c:pt idx="1065">
                  <c:v>348</c:v>
                </c:pt>
                <c:pt idx="1066">
                  <c:v>348</c:v>
                </c:pt>
                <c:pt idx="1067">
                  <c:v>348</c:v>
                </c:pt>
                <c:pt idx="1068">
                  <c:v>349</c:v>
                </c:pt>
                <c:pt idx="1069">
                  <c:v>350</c:v>
                </c:pt>
                <c:pt idx="1070">
                  <c:v>350</c:v>
                </c:pt>
                <c:pt idx="1071">
                  <c:v>350</c:v>
                </c:pt>
                <c:pt idx="1072">
                  <c:v>350</c:v>
                </c:pt>
                <c:pt idx="1073">
                  <c:v>350</c:v>
                </c:pt>
                <c:pt idx="1074">
                  <c:v>350</c:v>
                </c:pt>
                <c:pt idx="1075">
                  <c:v>350</c:v>
                </c:pt>
                <c:pt idx="1076">
                  <c:v>350</c:v>
                </c:pt>
                <c:pt idx="1077">
                  <c:v>350</c:v>
                </c:pt>
                <c:pt idx="1078">
                  <c:v>351</c:v>
                </c:pt>
                <c:pt idx="1079">
                  <c:v>352</c:v>
                </c:pt>
                <c:pt idx="1080">
                  <c:v>352</c:v>
                </c:pt>
                <c:pt idx="1081">
                  <c:v>353</c:v>
                </c:pt>
                <c:pt idx="1082">
                  <c:v>353</c:v>
                </c:pt>
                <c:pt idx="1083">
                  <c:v>353</c:v>
                </c:pt>
                <c:pt idx="1084">
                  <c:v>353</c:v>
                </c:pt>
                <c:pt idx="1085">
                  <c:v>353</c:v>
                </c:pt>
                <c:pt idx="1086">
                  <c:v>353</c:v>
                </c:pt>
                <c:pt idx="1087">
                  <c:v>353</c:v>
                </c:pt>
                <c:pt idx="1088">
                  <c:v>353</c:v>
                </c:pt>
                <c:pt idx="1089">
                  <c:v>353</c:v>
                </c:pt>
                <c:pt idx="1090">
                  <c:v>353</c:v>
                </c:pt>
                <c:pt idx="1091">
                  <c:v>353</c:v>
                </c:pt>
                <c:pt idx="1092">
                  <c:v>353</c:v>
                </c:pt>
                <c:pt idx="1093">
                  <c:v>353</c:v>
                </c:pt>
                <c:pt idx="1094">
                  <c:v>353</c:v>
                </c:pt>
                <c:pt idx="1095">
                  <c:v>353</c:v>
                </c:pt>
                <c:pt idx="1096">
                  <c:v>353</c:v>
                </c:pt>
                <c:pt idx="1097">
                  <c:v>353</c:v>
                </c:pt>
                <c:pt idx="1098">
                  <c:v>353</c:v>
                </c:pt>
                <c:pt idx="1099">
                  <c:v>353</c:v>
                </c:pt>
                <c:pt idx="1100">
                  <c:v>353</c:v>
                </c:pt>
                <c:pt idx="1101">
                  <c:v>353</c:v>
                </c:pt>
                <c:pt idx="1102">
                  <c:v>353</c:v>
                </c:pt>
                <c:pt idx="1103">
                  <c:v>353</c:v>
                </c:pt>
                <c:pt idx="1104">
                  <c:v>353</c:v>
                </c:pt>
                <c:pt idx="1105">
                  <c:v>353</c:v>
                </c:pt>
                <c:pt idx="1106">
                  <c:v>354</c:v>
                </c:pt>
                <c:pt idx="1107">
                  <c:v>354</c:v>
                </c:pt>
                <c:pt idx="1108">
                  <c:v>354</c:v>
                </c:pt>
                <c:pt idx="1109">
                  <c:v>354</c:v>
                </c:pt>
                <c:pt idx="1110">
                  <c:v>354</c:v>
                </c:pt>
                <c:pt idx="1111">
                  <c:v>354</c:v>
                </c:pt>
                <c:pt idx="1112">
                  <c:v>355</c:v>
                </c:pt>
                <c:pt idx="1113">
                  <c:v>355</c:v>
                </c:pt>
                <c:pt idx="1114">
                  <c:v>356</c:v>
                </c:pt>
                <c:pt idx="1115">
                  <c:v>357</c:v>
                </c:pt>
                <c:pt idx="1116">
                  <c:v>358</c:v>
                </c:pt>
                <c:pt idx="1117">
                  <c:v>358</c:v>
                </c:pt>
                <c:pt idx="1118">
                  <c:v>358</c:v>
                </c:pt>
                <c:pt idx="1119">
                  <c:v>358</c:v>
                </c:pt>
                <c:pt idx="1120">
                  <c:v>358</c:v>
                </c:pt>
                <c:pt idx="1121">
                  <c:v>358</c:v>
                </c:pt>
                <c:pt idx="1122">
                  <c:v>358</c:v>
                </c:pt>
                <c:pt idx="1123">
                  <c:v>358</c:v>
                </c:pt>
                <c:pt idx="1124">
                  <c:v>358</c:v>
                </c:pt>
                <c:pt idx="1125">
                  <c:v>358</c:v>
                </c:pt>
                <c:pt idx="1126">
                  <c:v>358</c:v>
                </c:pt>
                <c:pt idx="1127">
                  <c:v>358</c:v>
                </c:pt>
                <c:pt idx="1128">
                  <c:v>358</c:v>
                </c:pt>
                <c:pt idx="1129">
                  <c:v>358</c:v>
                </c:pt>
                <c:pt idx="1130">
                  <c:v>358</c:v>
                </c:pt>
                <c:pt idx="1131">
                  <c:v>358</c:v>
                </c:pt>
                <c:pt idx="1132">
                  <c:v>358</c:v>
                </c:pt>
                <c:pt idx="1133">
                  <c:v>358</c:v>
                </c:pt>
                <c:pt idx="1134">
                  <c:v>358</c:v>
                </c:pt>
                <c:pt idx="1135">
                  <c:v>358</c:v>
                </c:pt>
                <c:pt idx="1136">
                  <c:v>358</c:v>
                </c:pt>
                <c:pt idx="1137">
                  <c:v>358</c:v>
                </c:pt>
                <c:pt idx="1138">
                  <c:v>359</c:v>
                </c:pt>
                <c:pt idx="1139">
                  <c:v>359</c:v>
                </c:pt>
                <c:pt idx="1140">
                  <c:v>359</c:v>
                </c:pt>
                <c:pt idx="1141">
                  <c:v>359</c:v>
                </c:pt>
                <c:pt idx="1142">
                  <c:v>359</c:v>
                </c:pt>
                <c:pt idx="1143">
                  <c:v>359</c:v>
                </c:pt>
                <c:pt idx="1144">
                  <c:v>359</c:v>
                </c:pt>
                <c:pt idx="1145">
                  <c:v>360</c:v>
                </c:pt>
                <c:pt idx="1146">
                  <c:v>361</c:v>
                </c:pt>
                <c:pt idx="1147">
                  <c:v>361</c:v>
                </c:pt>
                <c:pt idx="1148">
                  <c:v>361</c:v>
                </c:pt>
                <c:pt idx="1149">
                  <c:v>361</c:v>
                </c:pt>
                <c:pt idx="1150">
                  <c:v>361</c:v>
                </c:pt>
                <c:pt idx="1151">
                  <c:v>361</c:v>
                </c:pt>
                <c:pt idx="1152">
                  <c:v>361</c:v>
                </c:pt>
                <c:pt idx="1153">
                  <c:v>362</c:v>
                </c:pt>
                <c:pt idx="1154">
                  <c:v>362</c:v>
                </c:pt>
                <c:pt idx="1155">
                  <c:v>362</c:v>
                </c:pt>
                <c:pt idx="1156">
                  <c:v>362</c:v>
                </c:pt>
                <c:pt idx="1157">
                  <c:v>363</c:v>
                </c:pt>
                <c:pt idx="1158">
                  <c:v>363</c:v>
                </c:pt>
                <c:pt idx="1159">
                  <c:v>363</c:v>
                </c:pt>
                <c:pt idx="1160">
                  <c:v>363</c:v>
                </c:pt>
                <c:pt idx="1161">
                  <c:v>363</c:v>
                </c:pt>
                <c:pt idx="1162">
                  <c:v>363</c:v>
                </c:pt>
                <c:pt idx="1163">
                  <c:v>363</c:v>
                </c:pt>
                <c:pt idx="1164">
                  <c:v>363</c:v>
                </c:pt>
                <c:pt idx="1165">
                  <c:v>363</c:v>
                </c:pt>
                <c:pt idx="1166">
                  <c:v>363</c:v>
                </c:pt>
                <c:pt idx="1167">
                  <c:v>363</c:v>
                </c:pt>
                <c:pt idx="1168">
                  <c:v>363</c:v>
                </c:pt>
                <c:pt idx="1169">
                  <c:v>364</c:v>
                </c:pt>
                <c:pt idx="1170">
                  <c:v>365</c:v>
                </c:pt>
                <c:pt idx="1171">
                  <c:v>365</c:v>
                </c:pt>
                <c:pt idx="1172">
                  <c:v>366</c:v>
                </c:pt>
                <c:pt idx="1173">
                  <c:v>366</c:v>
                </c:pt>
                <c:pt idx="1174">
                  <c:v>366</c:v>
                </c:pt>
                <c:pt idx="1175">
                  <c:v>366</c:v>
                </c:pt>
                <c:pt idx="1176">
                  <c:v>366</c:v>
                </c:pt>
                <c:pt idx="1177">
                  <c:v>366</c:v>
                </c:pt>
                <c:pt idx="1178">
                  <c:v>366</c:v>
                </c:pt>
                <c:pt idx="1179">
                  <c:v>366</c:v>
                </c:pt>
                <c:pt idx="1180">
                  <c:v>366</c:v>
                </c:pt>
                <c:pt idx="1181">
                  <c:v>366</c:v>
                </c:pt>
                <c:pt idx="1182">
                  <c:v>367</c:v>
                </c:pt>
                <c:pt idx="1183">
                  <c:v>367</c:v>
                </c:pt>
                <c:pt idx="1184">
                  <c:v>367</c:v>
                </c:pt>
                <c:pt idx="1185">
                  <c:v>367</c:v>
                </c:pt>
                <c:pt idx="1186">
                  <c:v>367</c:v>
                </c:pt>
                <c:pt idx="1187">
                  <c:v>368</c:v>
                </c:pt>
                <c:pt idx="1188">
                  <c:v>369</c:v>
                </c:pt>
                <c:pt idx="1189">
                  <c:v>370</c:v>
                </c:pt>
                <c:pt idx="1190">
                  <c:v>370</c:v>
                </c:pt>
                <c:pt idx="1191">
                  <c:v>370</c:v>
                </c:pt>
                <c:pt idx="1192">
                  <c:v>370</c:v>
                </c:pt>
                <c:pt idx="1193">
                  <c:v>370</c:v>
                </c:pt>
                <c:pt idx="1194">
                  <c:v>371</c:v>
                </c:pt>
                <c:pt idx="1195">
                  <c:v>372</c:v>
                </c:pt>
                <c:pt idx="1196">
                  <c:v>372</c:v>
                </c:pt>
                <c:pt idx="1197">
                  <c:v>373</c:v>
                </c:pt>
                <c:pt idx="1198">
                  <c:v>373</c:v>
                </c:pt>
                <c:pt idx="1199">
                  <c:v>373</c:v>
                </c:pt>
                <c:pt idx="1200">
                  <c:v>374</c:v>
                </c:pt>
                <c:pt idx="1201">
                  <c:v>375</c:v>
                </c:pt>
                <c:pt idx="1202">
                  <c:v>375</c:v>
                </c:pt>
                <c:pt idx="1203">
                  <c:v>376</c:v>
                </c:pt>
                <c:pt idx="1204">
                  <c:v>377</c:v>
                </c:pt>
                <c:pt idx="1205">
                  <c:v>378</c:v>
                </c:pt>
                <c:pt idx="1206">
                  <c:v>378</c:v>
                </c:pt>
                <c:pt idx="1207">
                  <c:v>378</c:v>
                </c:pt>
                <c:pt idx="1208">
                  <c:v>378</c:v>
                </c:pt>
                <c:pt idx="1209">
                  <c:v>378</c:v>
                </c:pt>
                <c:pt idx="1210">
                  <c:v>379</c:v>
                </c:pt>
                <c:pt idx="1211">
                  <c:v>379</c:v>
                </c:pt>
                <c:pt idx="1212">
                  <c:v>379</c:v>
                </c:pt>
                <c:pt idx="1213">
                  <c:v>380</c:v>
                </c:pt>
                <c:pt idx="1214">
                  <c:v>380</c:v>
                </c:pt>
                <c:pt idx="1215">
                  <c:v>380</c:v>
                </c:pt>
                <c:pt idx="1216">
                  <c:v>381</c:v>
                </c:pt>
                <c:pt idx="1217">
                  <c:v>381</c:v>
                </c:pt>
                <c:pt idx="1218">
                  <c:v>381</c:v>
                </c:pt>
                <c:pt idx="1219">
                  <c:v>381</c:v>
                </c:pt>
                <c:pt idx="1220">
                  <c:v>382</c:v>
                </c:pt>
                <c:pt idx="1221">
                  <c:v>383</c:v>
                </c:pt>
                <c:pt idx="1222">
                  <c:v>383</c:v>
                </c:pt>
                <c:pt idx="1223">
                  <c:v>383</c:v>
                </c:pt>
                <c:pt idx="1224">
                  <c:v>383</c:v>
                </c:pt>
                <c:pt idx="1225">
                  <c:v>383</c:v>
                </c:pt>
                <c:pt idx="1226">
                  <c:v>383</c:v>
                </c:pt>
                <c:pt idx="1227">
                  <c:v>383</c:v>
                </c:pt>
                <c:pt idx="1228">
                  <c:v>383</c:v>
                </c:pt>
                <c:pt idx="1229">
                  <c:v>383</c:v>
                </c:pt>
                <c:pt idx="1230">
                  <c:v>383</c:v>
                </c:pt>
                <c:pt idx="1231">
                  <c:v>383</c:v>
                </c:pt>
                <c:pt idx="1232">
                  <c:v>383</c:v>
                </c:pt>
                <c:pt idx="1233">
                  <c:v>383</c:v>
                </c:pt>
                <c:pt idx="1234">
                  <c:v>383</c:v>
                </c:pt>
                <c:pt idx="1235">
                  <c:v>383</c:v>
                </c:pt>
                <c:pt idx="1236">
                  <c:v>383</c:v>
                </c:pt>
                <c:pt idx="1237">
                  <c:v>383</c:v>
                </c:pt>
                <c:pt idx="1238">
                  <c:v>383</c:v>
                </c:pt>
                <c:pt idx="1239">
                  <c:v>383</c:v>
                </c:pt>
                <c:pt idx="1240">
                  <c:v>383</c:v>
                </c:pt>
                <c:pt idx="1241">
                  <c:v>383</c:v>
                </c:pt>
                <c:pt idx="1242">
                  <c:v>383</c:v>
                </c:pt>
                <c:pt idx="1243">
                  <c:v>383</c:v>
                </c:pt>
                <c:pt idx="1244">
                  <c:v>383</c:v>
                </c:pt>
                <c:pt idx="1245">
                  <c:v>383</c:v>
                </c:pt>
                <c:pt idx="1246">
                  <c:v>383</c:v>
                </c:pt>
                <c:pt idx="1247">
                  <c:v>383</c:v>
                </c:pt>
                <c:pt idx="1248">
                  <c:v>383</c:v>
                </c:pt>
                <c:pt idx="1249">
                  <c:v>384</c:v>
                </c:pt>
                <c:pt idx="1250">
                  <c:v>385</c:v>
                </c:pt>
                <c:pt idx="1251">
                  <c:v>386</c:v>
                </c:pt>
                <c:pt idx="1252">
                  <c:v>387</c:v>
                </c:pt>
                <c:pt idx="1253">
                  <c:v>388</c:v>
                </c:pt>
                <c:pt idx="1254">
                  <c:v>388</c:v>
                </c:pt>
                <c:pt idx="1255">
                  <c:v>388</c:v>
                </c:pt>
                <c:pt idx="1256">
                  <c:v>389</c:v>
                </c:pt>
                <c:pt idx="1257">
                  <c:v>389</c:v>
                </c:pt>
                <c:pt idx="1258">
                  <c:v>389</c:v>
                </c:pt>
                <c:pt idx="1259">
                  <c:v>390</c:v>
                </c:pt>
                <c:pt idx="1260">
                  <c:v>390</c:v>
                </c:pt>
                <c:pt idx="1261">
                  <c:v>390</c:v>
                </c:pt>
                <c:pt idx="1262">
                  <c:v>390</c:v>
                </c:pt>
                <c:pt idx="1263">
                  <c:v>390</c:v>
                </c:pt>
                <c:pt idx="1264">
                  <c:v>390</c:v>
                </c:pt>
                <c:pt idx="1265">
                  <c:v>390</c:v>
                </c:pt>
                <c:pt idx="1266">
                  <c:v>390</c:v>
                </c:pt>
                <c:pt idx="1267">
                  <c:v>391</c:v>
                </c:pt>
                <c:pt idx="1268">
                  <c:v>391</c:v>
                </c:pt>
                <c:pt idx="1269">
                  <c:v>391</c:v>
                </c:pt>
                <c:pt idx="1270">
                  <c:v>392</c:v>
                </c:pt>
                <c:pt idx="1271">
                  <c:v>392</c:v>
                </c:pt>
                <c:pt idx="1272">
                  <c:v>392</c:v>
                </c:pt>
                <c:pt idx="1273">
                  <c:v>392</c:v>
                </c:pt>
                <c:pt idx="1274">
                  <c:v>392</c:v>
                </c:pt>
                <c:pt idx="1275">
                  <c:v>392</c:v>
                </c:pt>
                <c:pt idx="1276">
                  <c:v>392</c:v>
                </c:pt>
                <c:pt idx="1277">
                  <c:v>392</c:v>
                </c:pt>
                <c:pt idx="1278">
                  <c:v>392</c:v>
                </c:pt>
                <c:pt idx="1279">
                  <c:v>392</c:v>
                </c:pt>
                <c:pt idx="1280">
                  <c:v>392</c:v>
                </c:pt>
                <c:pt idx="1281">
                  <c:v>392</c:v>
                </c:pt>
                <c:pt idx="1282">
                  <c:v>392</c:v>
                </c:pt>
                <c:pt idx="1283">
                  <c:v>392</c:v>
                </c:pt>
                <c:pt idx="1284">
                  <c:v>392</c:v>
                </c:pt>
                <c:pt idx="1285">
                  <c:v>392</c:v>
                </c:pt>
                <c:pt idx="1286">
                  <c:v>392</c:v>
                </c:pt>
                <c:pt idx="1287">
                  <c:v>392</c:v>
                </c:pt>
                <c:pt idx="1288">
                  <c:v>392</c:v>
                </c:pt>
                <c:pt idx="1289">
                  <c:v>393</c:v>
                </c:pt>
                <c:pt idx="1290">
                  <c:v>393</c:v>
                </c:pt>
                <c:pt idx="1291">
                  <c:v>393</c:v>
                </c:pt>
                <c:pt idx="1292">
                  <c:v>393</c:v>
                </c:pt>
                <c:pt idx="1293">
                  <c:v>393</c:v>
                </c:pt>
                <c:pt idx="1294">
                  <c:v>393</c:v>
                </c:pt>
                <c:pt idx="1295">
                  <c:v>393</c:v>
                </c:pt>
                <c:pt idx="1296">
                  <c:v>393</c:v>
                </c:pt>
                <c:pt idx="1297">
                  <c:v>393</c:v>
                </c:pt>
                <c:pt idx="1298">
                  <c:v>393</c:v>
                </c:pt>
                <c:pt idx="1299">
                  <c:v>394</c:v>
                </c:pt>
                <c:pt idx="1300">
                  <c:v>394</c:v>
                </c:pt>
                <c:pt idx="1301">
                  <c:v>394</c:v>
                </c:pt>
                <c:pt idx="1302">
                  <c:v>394</c:v>
                </c:pt>
                <c:pt idx="1303">
                  <c:v>395</c:v>
                </c:pt>
                <c:pt idx="1304">
                  <c:v>396</c:v>
                </c:pt>
                <c:pt idx="1305">
                  <c:v>396</c:v>
                </c:pt>
                <c:pt idx="1306">
                  <c:v>396</c:v>
                </c:pt>
                <c:pt idx="1307">
                  <c:v>396</c:v>
                </c:pt>
                <c:pt idx="1308">
                  <c:v>396</c:v>
                </c:pt>
                <c:pt idx="1309">
                  <c:v>396</c:v>
                </c:pt>
                <c:pt idx="1310">
                  <c:v>396</c:v>
                </c:pt>
                <c:pt idx="1311">
                  <c:v>396</c:v>
                </c:pt>
                <c:pt idx="1312">
                  <c:v>396</c:v>
                </c:pt>
                <c:pt idx="1313">
                  <c:v>396</c:v>
                </c:pt>
                <c:pt idx="1314">
                  <c:v>396</c:v>
                </c:pt>
                <c:pt idx="1315">
                  <c:v>396</c:v>
                </c:pt>
                <c:pt idx="1316">
                  <c:v>396</c:v>
                </c:pt>
                <c:pt idx="1317">
                  <c:v>396</c:v>
                </c:pt>
                <c:pt idx="1318">
                  <c:v>396</c:v>
                </c:pt>
                <c:pt idx="1319">
                  <c:v>396</c:v>
                </c:pt>
                <c:pt idx="1320">
                  <c:v>396</c:v>
                </c:pt>
                <c:pt idx="1321">
                  <c:v>396</c:v>
                </c:pt>
                <c:pt idx="1322">
                  <c:v>397</c:v>
                </c:pt>
                <c:pt idx="1323">
                  <c:v>397</c:v>
                </c:pt>
                <c:pt idx="1324">
                  <c:v>398</c:v>
                </c:pt>
                <c:pt idx="1325">
                  <c:v>398</c:v>
                </c:pt>
                <c:pt idx="1326">
                  <c:v>398</c:v>
                </c:pt>
                <c:pt idx="1327">
                  <c:v>398</c:v>
                </c:pt>
                <c:pt idx="1328">
                  <c:v>398</c:v>
                </c:pt>
                <c:pt idx="1329">
                  <c:v>398</c:v>
                </c:pt>
                <c:pt idx="1330">
                  <c:v>399</c:v>
                </c:pt>
                <c:pt idx="1331">
                  <c:v>399</c:v>
                </c:pt>
                <c:pt idx="1332">
                  <c:v>399</c:v>
                </c:pt>
                <c:pt idx="1333">
                  <c:v>399</c:v>
                </c:pt>
                <c:pt idx="1334">
                  <c:v>399</c:v>
                </c:pt>
                <c:pt idx="1335">
                  <c:v>399</c:v>
                </c:pt>
                <c:pt idx="1336">
                  <c:v>399</c:v>
                </c:pt>
                <c:pt idx="1337">
                  <c:v>399</c:v>
                </c:pt>
                <c:pt idx="1338">
                  <c:v>400</c:v>
                </c:pt>
                <c:pt idx="1339">
                  <c:v>401</c:v>
                </c:pt>
                <c:pt idx="1340">
                  <c:v>401</c:v>
                </c:pt>
                <c:pt idx="1341">
                  <c:v>401</c:v>
                </c:pt>
                <c:pt idx="1342">
                  <c:v>401</c:v>
                </c:pt>
                <c:pt idx="1343">
                  <c:v>401</c:v>
                </c:pt>
                <c:pt idx="1344">
                  <c:v>401</c:v>
                </c:pt>
                <c:pt idx="1345">
                  <c:v>401</c:v>
                </c:pt>
                <c:pt idx="1346">
                  <c:v>401</c:v>
                </c:pt>
                <c:pt idx="1347">
                  <c:v>401</c:v>
                </c:pt>
                <c:pt idx="1348">
                  <c:v>401</c:v>
                </c:pt>
                <c:pt idx="1349">
                  <c:v>401</c:v>
                </c:pt>
                <c:pt idx="1350">
                  <c:v>401</c:v>
                </c:pt>
                <c:pt idx="1351">
                  <c:v>401</c:v>
                </c:pt>
                <c:pt idx="1352">
                  <c:v>401</c:v>
                </c:pt>
                <c:pt idx="1353">
                  <c:v>401</c:v>
                </c:pt>
                <c:pt idx="1354">
                  <c:v>401</c:v>
                </c:pt>
                <c:pt idx="1355">
                  <c:v>401</c:v>
                </c:pt>
                <c:pt idx="1356">
                  <c:v>401</c:v>
                </c:pt>
                <c:pt idx="1357">
                  <c:v>401</c:v>
                </c:pt>
                <c:pt idx="1358">
                  <c:v>401</c:v>
                </c:pt>
                <c:pt idx="1359">
                  <c:v>401</c:v>
                </c:pt>
                <c:pt idx="1360">
                  <c:v>401</c:v>
                </c:pt>
                <c:pt idx="1361">
                  <c:v>402</c:v>
                </c:pt>
                <c:pt idx="1362">
                  <c:v>402</c:v>
                </c:pt>
                <c:pt idx="1363">
                  <c:v>402</c:v>
                </c:pt>
                <c:pt idx="1364">
                  <c:v>402</c:v>
                </c:pt>
                <c:pt idx="1365">
                  <c:v>402</c:v>
                </c:pt>
                <c:pt idx="1366">
                  <c:v>402</c:v>
                </c:pt>
                <c:pt idx="1367">
                  <c:v>403</c:v>
                </c:pt>
                <c:pt idx="1368">
                  <c:v>403</c:v>
                </c:pt>
                <c:pt idx="1369">
                  <c:v>403</c:v>
                </c:pt>
                <c:pt idx="1370">
                  <c:v>403</c:v>
                </c:pt>
                <c:pt idx="1371">
                  <c:v>403</c:v>
                </c:pt>
                <c:pt idx="1372">
                  <c:v>403</c:v>
                </c:pt>
                <c:pt idx="1373">
                  <c:v>403</c:v>
                </c:pt>
                <c:pt idx="1374">
                  <c:v>403</c:v>
                </c:pt>
                <c:pt idx="1375">
                  <c:v>403</c:v>
                </c:pt>
                <c:pt idx="1376">
                  <c:v>404</c:v>
                </c:pt>
                <c:pt idx="1377">
                  <c:v>404</c:v>
                </c:pt>
                <c:pt idx="1378">
                  <c:v>405</c:v>
                </c:pt>
                <c:pt idx="1379">
                  <c:v>405</c:v>
                </c:pt>
                <c:pt idx="1380">
                  <c:v>405</c:v>
                </c:pt>
                <c:pt idx="1381">
                  <c:v>405</c:v>
                </c:pt>
                <c:pt idx="1382">
                  <c:v>405</c:v>
                </c:pt>
                <c:pt idx="1383">
                  <c:v>406</c:v>
                </c:pt>
                <c:pt idx="1384">
                  <c:v>406</c:v>
                </c:pt>
                <c:pt idx="1385">
                  <c:v>406</c:v>
                </c:pt>
                <c:pt idx="1386">
                  <c:v>406</c:v>
                </c:pt>
                <c:pt idx="1387">
                  <c:v>406</c:v>
                </c:pt>
                <c:pt idx="1388">
                  <c:v>406</c:v>
                </c:pt>
                <c:pt idx="1389">
                  <c:v>406</c:v>
                </c:pt>
                <c:pt idx="1390">
                  <c:v>406</c:v>
                </c:pt>
                <c:pt idx="1391">
                  <c:v>406</c:v>
                </c:pt>
                <c:pt idx="1392">
                  <c:v>406</c:v>
                </c:pt>
                <c:pt idx="1393">
                  <c:v>407</c:v>
                </c:pt>
                <c:pt idx="1394">
                  <c:v>407</c:v>
                </c:pt>
                <c:pt idx="1395">
                  <c:v>407</c:v>
                </c:pt>
                <c:pt idx="1396">
                  <c:v>407</c:v>
                </c:pt>
                <c:pt idx="1397">
                  <c:v>407</c:v>
                </c:pt>
                <c:pt idx="1398">
                  <c:v>408</c:v>
                </c:pt>
                <c:pt idx="1399">
                  <c:v>408</c:v>
                </c:pt>
                <c:pt idx="1400">
                  <c:v>408</c:v>
                </c:pt>
                <c:pt idx="1401">
                  <c:v>408</c:v>
                </c:pt>
                <c:pt idx="1402">
                  <c:v>408</c:v>
                </c:pt>
                <c:pt idx="1403">
                  <c:v>409</c:v>
                </c:pt>
                <c:pt idx="1404">
                  <c:v>410</c:v>
                </c:pt>
                <c:pt idx="1405">
                  <c:v>410</c:v>
                </c:pt>
                <c:pt idx="1406">
                  <c:v>410</c:v>
                </c:pt>
                <c:pt idx="1407">
                  <c:v>410</c:v>
                </c:pt>
                <c:pt idx="1408">
                  <c:v>410</c:v>
                </c:pt>
                <c:pt idx="1409">
                  <c:v>410</c:v>
                </c:pt>
                <c:pt idx="1410">
                  <c:v>410</c:v>
                </c:pt>
                <c:pt idx="1411">
                  <c:v>410</c:v>
                </c:pt>
                <c:pt idx="1412">
                  <c:v>410</c:v>
                </c:pt>
                <c:pt idx="1413">
                  <c:v>410</c:v>
                </c:pt>
                <c:pt idx="1414">
                  <c:v>410</c:v>
                </c:pt>
                <c:pt idx="1415">
                  <c:v>410</c:v>
                </c:pt>
                <c:pt idx="1416">
                  <c:v>410</c:v>
                </c:pt>
                <c:pt idx="1417">
                  <c:v>411</c:v>
                </c:pt>
                <c:pt idx="1418">
                  <c:v>411</c:v>
                </c:pt>
                <c:pt idx="1419">
                  <c:v>411</c:v>
                </c:pt>
                <c:pt idx="1420">
                  <c:v>412</c:v>
                </c:pt>
                <c:pt idx="1421">
                  <c:v>412</c:v>
                </c:pt>
                <c:pt idx="1422">
                  <c:v>412</c:v>
                </c:pt>
                <c:pt idx="1423">
                  <c:v>412</c:v>
                </c:pt>
                <c:pt idx="1424">
                  <c:v>412</c:v>
                </c:pt>
                <c:pt idx="1425">
                  <c:v>412</c:v>
                </c:pt>
                <c:pt idx="1426">
                  <c:v>413</c:v>
                </c:pt>
                <c:pt idx="1427">
                  <c:v>414</c:v>
                </c:pt>
                <c:pt idx="1428">
                  <c:v>414</c:v>
                </c:pt>
                <c:pt idx="1429">
                  <c:v>414</c:v>
                </c:pt>
                <c:pt idx="1430">
                  <c:v>414</c:v>
                </c:pt>
                <c:pt idx="1431">
                  <c:v>414</c:v>
                </c:pt>
                <c:pt idx="1432">
                  <c:v>414</c:v>
                </c:pt>
                <c:pt idx="1433">
                  <c:v>414</c:v>
                </c:pt>
                <c:pt idx="1434">
                  <c:v>414</c:v>
                </c:pt>
                <c:pt idx="1435">
                  <c:v>414</c:v>
                </c:pt>
                <c:pt idx="1436">
                  <c:v>414</c:v>
                </c:pt>
                <c:pt idx="1437">
                  <c:v>415</c:v>
                </c:pt>
                <c:pt idx="1438">
                  <c:v>415</c:v>
                </c:pt>
                <c:pt idx="1439">
                  <c:v>415</c:v>
                </c:pt>
                <c:pt idx="1440">
                  <c:v>415</c:v>
                </c:pt>
                <c:pt idx="1441">
                  <c:v>416</c:v>
                </c:pt>
                <c:pt idx="1442">
                  <c:v>416</c:v>
                </c:pt>
                <c:pt idx="1443">
                  <c:v>417</c:v>
                </c:pt>
                <c:pt idx="1444">
                  <c:v>417</c:v>
                </c:pt>
                <c:pt idx="1445">
                  <c:v>417</c:v>
                </c:pt>
                <c:pt idx="1446">
                  <c:v>417</c:v>
                </c:pt>
                <c:pt idx="1447">
                  <c:v>417</c:v>
                </c:pt>
                <c:pt idx="1448">
                  <c:v>417</c:v>
                </c:pt>
                <c:pt idx="1449">
                  <c:v>417</c:v>
                </c:pt>
                <c:pt idx="1450">
                  <c:v>417</c:v>
                </c:pt>
                <c:pt idx="1451">
                  <c:v>417</c:v>
                </c:pt>
                <c:pt idx="1452">
                  <c:v>417</c:v>
                </c:pt>
                <c:pt idx="1453">
                  <c:v>418</c:v>
                </c:pt>
                <c:pt idx="1454">
                  <c:v>419</c:v>
                </c:pt>
                <c:pt idx="1455">
                  <c:v>420</c:v>
                </c:pt>
                <c:pt idx="1456">
                  <c:v>421</c:v>
                </c:pt>
                <c:pt idx="1457">
                  <c:v>422</c:v>
                </c:pt>
                <c:pt idx="1458">
                  <c:v>422</c:v>
                </c:pt>
                <c:pt idx="1459">
                  <c:v>422</c:v>
                </c:pt>
                <c:pt idx="1460">
                  <c:v>423</c:v>
                </c:pt>
                <c:pt idx="1461">
                  <c:v>424</c:v>
                </c:pt>
                <c:pt idx="1462">
                  <c:v>425</c:v>
                </c:pt>
                <c:pt idx="1463">
                  <c:v>426</c:v>
                </c:pt>
                <c:pt idx="1464">
                  <c:v>427</c:v>
                </c:pt>
                <c:pt idx="1465">
                  <c:v>428</c:v>
                </c:pt>
                <c:pt idx="1466">
                  <c:v>429</c:v>
                </c:pt>
                <c:pt idx="1467">
                  <c:v>430</c:v>
                </c:pt>
                <c:pt idx="1468">
                  <c:v>431</c:v>
                </c:pt>
                <c:pt idx="1469">
                  <c:v>432</c:v>
                </c:pt>
                <c:pt idx="1470">
                  <c:v>433</c:v>
                </c:pt>
                <c:pt idx="1471">
                  <c:v>433</c:v>
                </c:pt>
                <c:pt idx="1472">
                  <c:v>433</c:v>
                </c:pt>
                <c:pt idx="1473">
                  <c:v>433</c:v>
                </c:pt>
                <c:pt idx="1474">
                  <c:v>434</c:v>
                </c:pt>
                <c:pt idx="1475">
                  <c:v>434</c:v>
                </c:pt>
                <c:pt idx="1476">
                  <c:v>434</c:v>
                </c:pt>
                <c:pt idx="1477">
                  <c:v>434</c:v>
                </c:pt>
                <c:pt idx="1478">
                  <c:v>434</c:v>
                </c:pt>
                <c:pt idx="1479">
                  <c:v>434</c:v>
                </c:pt>
                <c:pt idx="1480">
                  <c:v>434</c:v>
                </c:pt>
                <c:pt idx="1481">
                  <c:v>434</c:v>
                </c:pt>
                <c:pt idx="1482">
                  <c:v>434</c:v>
                </c:pt>
                <c:pt idx="1483">
                  <c:v>434</c:v>
                </c:pt>
                <c:pt idx="1484">
                  <c:v>435</c:v>
                </c:pt>
                <c:pt idx="1485">
                  <c:v>435</c:v>
                </c:pt>
                <c:pt idx="1486">
                  <c:v>435</c:v>
                </c:pt>
                <c:pt idx="1487">
                  <c:v>436</c:v>
                </c:pt>
                <c:pt idx="1488">
                  <c:v>436</c:v>
                </c:pt>
                <c:pt idx="1489">
                  <c:v>436</c:v>
                </c:pt>
                <c:pt idx="1490">
                  <c:v>436</c:v>
                </c:pt>
                <c:pt idx="1491">
                  <c:v>436</c:v>
                </c:pt>
                <c:pt idx="1492">
                  <c:v>436</c:v>
                </c:pt>
                <c:pt idx="1493">
                  <c:v>436</c:v>
                </c:pt>
                <c:pt idx="1494">
                  <c:v>436</c:v>
                </c:pt>
                <c:pt idx="1495">
                  <c:v>436</c:v>
                </c:pt>
                <c:pt idx="1496">
                  <c:v>436</c:v>
                </c:pt>
                <c:pt idx="1497">
                  <c:v>436</c:v>
                </c:pt>
                <c:pt idx="1498">
                  <c:v>436</c:v>
                </c:pt>
                <c:pt idx="1499">
                  <c:v>436</c:v>
                </c:pt>
                <c:pt idx="1500">
                  <c:v>436</c:v>
                </c:pt>
                <c:pt idx="1501">
                  <c:v>437</c:v>
                </c:pt>
                <c:pt idx="1502">
                  <c:v>437</c:v>
                </c:pt>
                <c:pt idx="1503">
                  <c:v>438</c:v>
                </c:pt>
                <c:pt idx="1504">
                  <c:v>438</c:v>
                </c:pt>
                <c:pt idx="1505">
                  <c:v>438</c:v>
                </c:pt>
                <c:pt idx="1506">
                  <c:v>438</c:v>
                </c:pt>
                <c:pt idx="1507">
                  <c:v>438</c:v>
                </c:pt>
                <c:pt idx="1508">
                  <c:v>438</c:v>
                </c:pt>
                <c:pt idx="1509">
                  <c:v>438</c:v>
                </c:pt>
                <c:pt idx="1510">
                  <c:v>438</c:v>
                </c:pt>
                <c:pt idx="1511">
                  <c:v>438</c:v>
                </c:pt>
                <c:pt idx="1512">
                  <c:v>438</c:v>
                </c:pt>
                <c:pt idx="1513">
                  <c:v>438</c:v>
                </c:pt>
                <c:pt idx="1514">
                  <c:v>438</c:v>
                </c:pt>
                <c:pt idx="1515">
                  <c:v>438</c:v>
                </c:pt>
                <c:pt idx="1516">
                  <c:v>438</c:v>
                </c:pt>
                <c:pt idx="1517">
                  <c:v>438</c:v>
                </c:pt>
                <c:pt idx="1518">
                  <c:v>439</c:v>
                </c:pt>
                <c:pt idx="1519">
                  <c:v>439</c:v>
                </c:pt>
                <c:pt idx="1520">
                  <c:v>440</c:v>
                </c:pt>
                <c:pt idx="1521">
                  <c:v>440</c:v>
                </c:pt>
                <c:pt idx="1522">
                  <c:v>440</c:v>
                </c:pt>
                <c:pt idx="1523">
                  <c:v>441</c:v>
                </c:pt>
                <c:pt idx="1524">
                  <c:v>442</c:v>
                </c:pt>
                <c:pt idx="1525">
                  <c:v>442</c:v>
                </c:pt>
                <c:pt idx="1526">
                  <c:v>442</c:v>
                </c:pt>
                <c:pt idx="1527">
                  <c:v>442</c:v>
                </c:pt>
                <c:pt idx="1528">
                  <c:v>442</c:v>
                </c:pt>
                <c:pt idx="1529">
                  <c:v>442</c:v>
                </c:pt>
                <c:pt idx="1530">
                  <c:v>442</c:v>
                </c:pt>
                <c:pt idx="1531">
                  <c:v>442</c:v>
                </c:pt>
                <c:pt idx="1532">
                  <c:v>442</c:v>
                </c:pt>
                <c:pt idx="1533">
                  <c:v>442</c:v>
                </c:pt>
                <c:pt idx="1534">
                  <c:v>442</c:v>
                </c:pt>
                <c:pt idx="1535">
                  <c:v>443</c:v>
                </c:pt>
                <c:pt idx="1536">
                  <c:v>443</c:v>
                </c:pt>
                <c:pt idx="1537">
                  <c:v>444</c:v>
                </c:pt>
                <c:pt idx="1538">
                  <c:v>444</c:v>
                </c:pt>
                <c:pt idx="1539">
                  <c:v>444</c:v>
                </c:pt>
                <c:pt idx="1540">
                  <c:v>444</c:v>
                </c:pt>
                <c:pt idx="1541">
                  <c:v>444</c:v>
                </c:pt>
                <c:pt idx="1542">
                  <c:v>445</c:v>
                </c:pt>
                <c:pt idx="1543">
                  <c:v>445</c:v>
                </c:pt>
                <c:pt idx="1544">
                  <c:v>445</c:v>
                </c:pt>
                <c:pt idx="1545">
                  <c:v>445</c:v>
                </c:pt>
                <c:pt idx="1546">
                  <c:v>445</c:v>
                </c:pt>
                <c:pt idx="1547">
                  <c:v>445</c:v>
                </c:pt>
                <c:pt idx="1548">
                  <c:v>446</c:v>
                </c:pt>
                <c:pt idx="1549">
                  <c:v>446</c:v>
                </c:pt>
                <c:pt idx="1550">
                  <c:v>447</c:v>
                </c:pt>
                <c:pt idx="1551">
                  <c:v>448</c:v>
                </c:pt>
                <c:pt idx="1552">
                  <c:v>449</c:v>
                </c:pt>
                <c:pt idx="1553">
                  <c:v>449</c:v>
                </c:pt>
                <c:pt idx="1554">
                  <c:v>449</c:v>
                </c:pt>
                <c:pt idx="1555">
                  <c:v>449</c:v>
                </c:pt>
                <c:pt idx="1556">
                  <c:v>449</c:v>
                </c:pt>
                <c:pt idx="1557">
                  <c:v>449</c:v>
                </c:pt>
                <c:pt idx="1558">
                  <c:v>450</c:v>
                </c:pt>
                <c:pt idx="1559">
                  <c:v>451</c:v>
                </c:pt>
                <c:pt idx="1560">
                  <c:v>451</c:v>
                </c:pt>
                <c:pt idx="1561">
                  <c:v>451</c:v>
                </c:pt>
                <c:pt idx="1562">
                  <c:v>452</c:v>
                </c:pt>
                <c:pt idx="1563">
                  <c:v>452</c:v>
                </c:pt>
                <c:pt idx="1564">
                  <c:v>452</c:v>
                </c:pt>
                <c:pt idx="1565">
                  <c:v>452</c:v>
                </c:pt>
                <c:pt idx="1566">
                  <c:v>452</c:v>
                </c:pt>
                <c:pt idx="1567">
                  <c:v>452</c:v>
                </c:pt>
                <c:pt idx="1568">
                  <c:v>452</c:v>
                </c:pt>
                <c:pt idx="1569">
                  <c:v>452</c:v>
                </c:pt>
                <c:pt idx="1570">
                  <c:v>452</c:v>
                </c:pt>
                <c:pt idx="1571">
                  <c:v>452</c:v>
                </c:pt>
                <c:pt idx="1572">
                  <c:v>452</c:v>
                </c:pt>
                <c:pt idx="1573">
                  <c:v>452</c:v>
                </c:pt>
                <c:pt idx="1574">
                  <c:v>452</c:v>
                </c:pt>
                <c:pt idx="1575">
                  <c:v>453</c:v>
                </c:pt>
                <c:pt idx="1576">
                  <c:v>453</c:v>
                </c:pt>
                <c:pt idx="1577">
                  <c:v>453</c:v>
                </c:pt>
                <c:pt idx="1578">
                  <c:v>453</c:v>
                </c:pt>
                <c:pt idx="1579">
                  <c:v>454</c:v>
                </c:pt>
                <c:pt idx="1580">
                  <c:v>454</c:v>
                </c:pt>
                <c:pt idx="1581">
                  <c:v>455</c:v>
                </c:pt>
                <c:pt idx="1582">
                  <c:v>455</c:v>
                </c:pt>
                <c:pt idx="1583">
                  <c:v>455</c:v>
                </c:pt>
                <c:pt idx="1584">
                  <c:v>455</c:v>
                </c:pt>
                <c:pt idx="1585">
                  <c:v>455</c:v>
                </c:pt>
                <c:pt idx="1586">
                  <c:v>455</c:v>
                </c:pt>
                <c:pt idx="1587">
                  <c:v>455</c:v>
                </c:pt>
                <c:pt idx="1588">
                  <c:v>455</c:v>
                </c:pt>
                <c:pt idx="1589">
                  <c:v>456</c:v>
                </c:pt>
                <c:pt idx="1590">
                  <c:v>457</c:v>
                </c:pt>
                <c:pt idx="1591">
                  <c:v>458</c:v>
                </c:pt>
                <c:pt idx="1592">
                  <c:v>458</c:v>
                </c:pt>
                <c:pt idx="1593">
                  <c:v>458</c:v>
                </c:pt>
                <c:pt idx="1594">
                  <c:v>458</c:v>
                </c:pt>
                <c:pt idx="1595">
                  <c:v>458</c:v>
                </c:pt>
                <c:pt idx="1596">
                  <c:v>458</c:v>
                </c:pt>
                <c:pt idx="1597">
                  <c:v>458</c:v>
                </c:pt>
                <c:pt idx="1598">
                  <c:v>458</c:v>
                </c:pt>
                <c:pt idx="1599">
                  <c:v>459</c:v>
                </c:pt>
                <c:pt idx="1600">
                  <c:v>459</c:v>
                </c:pt>
                <c:pt idx="1601">
                  <c:v>459</c:v>
                </c:pt>
                <c:pt idx="1602">
                  <c:v>459</c:v>
                </c:pt>
                <c:pt idx="1603">
                  <c:v>459</c:v>
                </c:pt>
                <c:pt idx="1604">
                  <c:v>459</c:v>
                </c:pt>
                <c:pt idx="1605">
                  <c:v>459</c:v>
                </c:pt>
                <c:pt idx="1606">
                  <c:v>459</c:v>
                </c:pt>
                <c:pt idx="1607">
                  <c:v>459</c:v>
                </c:pt>
                <c:pt idx="1608">
                  <c:v>459</c:v>
                </c:pt>
                <c:pt idx="1609">
                  <c:v>459</c:v>
                </c:pt>
                <c:pt idx="1610">
                  <c:v>459</c:v>
                </c:pt>
                <c:pt idx="1611">
                  <c:v>459</c:v>
                </c:pt>
                <c:pt idx="1612">
                  <c:v>459</c:v>
                </c:pt>
                <c:pt idx="1613">
                  <c:v>459</c:v>
                </c:pt>
                <c:pt idx="1614">
                  <c:v>459</c:v>
                </c:pt>
                <c:pt idx="1615">
                  <c:v>459</c:v>
                </c:pt>
                <c:pt idx="1616">
                  <c:v>459</c:v>
                </c:pt>
                <c:pt idx="1617">
                  <c:v>460</c:v>
                </c:pt>
                <c:pt idx="1618">
                  <c:v>460</c:v>
                </c:pt>
                <c:pt idx="1619">
                  <c:v>460</c:v>
                </c:pt>
                <c:pt idx="1620">
                  <c:v>461</c:v>
                </c:pt>
                <c:pt idx="1621">
                  <c:v>462</c:v>
                </c:pt>
                <c:pt idx="1622">
                  <c:v>463</c:v>
                </c:pt>
                <c:pt idx="1623">
                  <c:v>463</c:v>
                </c:pt>
                <c:pt idx="1624">
                  <c:v>464</c:v>
                </c:pt>
                <c:pt idx="1625">
                  <c:v>465</c:v>
                </c:pt>
                <c:pt idx="1626">
                  <c:v>465</c:v>
                </c:pt>
                <c:pt idx="1627">
                  <c:v>465</c:v>
                </c:pt>
                <c:pt idx="1628">
                  <c:v>466</c:v>
                </c:pt>
                <c:pt idx="1629">
                  <c:v>467</c:v>
                </c:pt>
                <c:pt idx="1630">
                  <c:v>467</c:v>
                </c:pt>
                <c:pt idx="1631">
                  <c:v>467</c:v>
                </c:pt>
                <c:pt idx="1632">
                  <c:v>467</c:v>
                </c:pt>
                <c:pt idx="1633">
                  <c:v>467</c:v>
                </c:pt>
                <c:pt idx="1634">
                  <c:v>467</c:v>
                </c:pt>
                <c:pt idx="1635">
                  <c:v>467</c:v>
                </c:pt>
                <c:pt idx="1636">
                  <c:v>468</c:v>
                </c:pt>
                <c:pt idx="1637">
                  <c:v>468</c:v>
                </c:pt>
                <c:pt idx="1638">
                  <c:v>468</c:v>
                </c:pt>
                <c:pt idx="1639">
                  <c:v>468</c:v>
                </c:pt>
                <c:pt idx="1640">
                  <c:v>468</c:v>
                </c:pt>
                <c:pt idx="1641">
                  <c:v>468</c:v>
                </c:pt>
                <c:pt idx="1642">
                  <c:v>469</c:v>
                </c:pt>
                <c:pt idx="1643">
                  <c:v>469</c:v>
                </c:pt>
                <c:pt idx="1644">
                  <c:v>469</c:v>
                </c:pt>
                <c:pt idx="1645">
                  <c:v>470</c:v>
                </c:pt>
                <c:pt idx="1646">
                  <c:v>471</c:v>
                </c:pt>
                <c:pt idx="1647">
                  <c:v>472</c:v>
                </c:pt>
                <c:pt idx="1648">
                  <c:v>473</c:v>
                </c:pt>
                <c:pt idx="1649">
                  <c:v>473</c:v>
                </c:pt>
                <c:pt idx="1650">
                  <c:v>473</c:v>
                </c:pt>
                <c:pt idx="1651">
                  <c:v>473</c:v>
                </c:pt>
                <c:pt idx="1652">
                  <c:v>473</c:v>
                </c:pt>
                <c:pt idx="1653">
                  <c:v>474</c:v>
                </c:pt>
                <c:pt idx="1654">
                  <c:v>474</c:v>
                </c:pt>
                <c:pt idx="1655">
                  <c:v>475</c:v>
                </c:pt>
                <c:pt idx="1656">
                  <c:v>475</c:v>
                </c:pt>
                <c:pt idx="1657">
                  <c:v>475</c:v>
                </c:pt>
                <c:pt idx="1658">
                  <c:v>475</c:v>
                </c:pt>
                <c:pt idx="1659">
                  <c:v>475</c:v>
                </c:pt>
                <c:pt idx="1660">
                  <c:v>475</c:v>
                </c:pt>
                <c:pt idx="1661">
                  <c:v>475</c:v>
                </c:pt>
                <c:pt idx="1662">
                  <c:v>475</c:v>
                </c:pt>
                <c:pt idx="1663">
                  <c:v>475</c:v>
                </c:pt>
                <c:pt idx="1664">
                  <c:v>475</c:v>
                </c:pt>
                <c:pt idx="1665">
                  <c:v>476</c:v>
                </c:pt>
                <c:pt idx="1666">
                  <c:v>476</c:v>
                </c:pt>
                <c:pt idx="1667">
                  <c:v>477</c:v>
                </c:pt>
                <c:pt idx="1668">
                  <c:v>477</c:v>
                </c:pt>
                <c:pt idx="1669">
                  <c:v>478</c:v>
                </c:pt>
                <c:pt idx="1670">
                  <c:v>479</c:v>
                </c:pt>
                <c:pt idx="1671">
                  <c:v>480</c:v>
                </c:pt>
                <c:pt idx="1672">
                  <c:v>481</c:v>
                </c:pt>
                <c:pt idx="1673">
                  <c:v>482</c:v>
                </c:pt>
                <c:pt idx="1674">
                  <c:v>483</c:v>
                </c:pt>
                <c:pt idx="1675">
                  <c:v>483</c:v>
                </c:pt>
                <c:pt idx="1676">
                  <c:v>484</c:v>
                </c:pt>
                <c:pt idx="1677">
                  <c:v>485</c:v>
                </c:pt>
                <c:pt idx="1678">
                  <c:v>486</c:v>
                </c:pt>
                <c:pt idx="1679">
                  <c:v>487</c:v>
                </c:pt>
                <c:pt idx="1680">
                  <c:v>488</c:v>
                </c:pt>
                <c:pt idx="1681">
                  <c:v>489</c:v>
                </c:pt>
                <c:pt idx="1682">
                  <c:v>490</c:v>
                </c:pt>
                <c:pt idx="1683">
                  <c:v>491</c:v>
                </c:pt>
                <c:pt idx="1684">
                  <c:v>491</c:v>
                </c:pt>
                <c:pt idx="1685">
                  <c:v>492</c:v>
                </c:pt>
                <c:pt idx="1686">
                  <c:v>492</c:v>
                </c:pt>
                <c:pt idx="1687">
                  <c:v>493</c:v>
                </c:pt>
                <c:pt idx="1688">
                  <c:v>493</c:v>
                </c:pt>
                <c:pt idx="1689">
                  <c:v>493</c:v>
                </c:pt>
                <c:pt idx="1690">
                  <c:v>493</c:v>
                </c:pt>
                <c:pt idx="1691">
                  <c:v>494</c:v>
                </c:pt>
                <c:pt idx="1692">
                  <c:v>494</c:v>
                </c:pt>
                <c:pt idx="1693">
                  <c:v>494</c:v>
                </c:pt>
                <c:pt idx="1694">
                  <c:v>494</c:v>
                </c:pt>
                <c:pt idx="1695">
                  <c:v>494</c:v>
                </c:pt>
                <c:pt idx="1696">
                  <c:v>494</c:v>
                </c:pt>
                <c:pt idx="1697">
                  <c:v>494</c:v>
                </c:pt>
                <c:pt idx="1698">
                  <c:v>494</c:v>
                </c:pt>
                <c:pt idx="1699">
                  <c:v>494</c:v>
                </c:pt>
                <c:pt idx="1700">
                  <c:v>494</c:v>
                </c:pt>
                <c:pt idx="1701">
                  <c:v>494</c:v>
                </c:pt>
                <c:pt idx="1702">
                  <c:v>494</c:v>
                </c:pt>
                <c:pt idx="1703">
                  <c:v>494</c:v>
                </c:pt>
                <c:pt idx="1704">
                  <c:v>494</c:v>
                </c:pt>
                <c:pt idx="1705">
                  <c:v>494</c:v>
                </c:pt>
                <c:pt idx="1706">
                  <c:v>494</c:v>
                </c:pt>
                <c:pt idx="1707">
                  <c:v>494</c:v>
                </c:pt>
                <c:pt idx="1708">
                  <c:v>494</c:v>
                </c:pt>
                <c:pt idx="1709">
                  <c:v>494</c:v>
                </c:pt>
                <c:pt idx="1710">
                  <c:v>494</c:v>
                </c:pt>
                <c:pt idx="1711">
                  <c:v>494</c:v>
                </c:pt>
                <c:pt idx="1712">
                  <c:v>494</c:v>
                </c:pt>
                <c:pt idx="1713">
                  <c:v>494</c:v>
                </c:pt>
                <c:pt idx="1714">
                  <c:v>494</c:v>
                </c:pt>
                <c:pt idx="1715">
                  <c:v>494</c:v>
                </c:pt>
                <c:pt idx="1716">
                  <c:v>494</c:v>
                </c:pt>
                <c:pt idx="1717">
                  <c:v>494</c:v>
                </c:pt>
                <c:pt idx="1718">
                  <c:v>494</c:v>
                </c:pt>
                <c:pt idx="1719">
                  <c:v>494</c:v>
                </c:pt>
                <c:pt idx="1720">
                  <c:v>494</c:v>
                </c:pt>
                <c:pt idx="1721">
                  <c:v>494</c:v>
                </c:pt>
                <c:pt idx="1722">
                  <c:v>494</c:v>
                </c:pt>
                <c:pt idx="1723">
                  <c:v>494</c:v>
                </c:pt>
                <c:pt idx="1724">
                  <c:v>494</c:v>
                </c:pt>
                <c:pt idx="1725">
                  <c:v>494</c:v>
                </c:pt>
                <c:pt idx="1726">
                  <c:v>494</c:v>
                </c:pt>
                <c:pt idx="1727">
                  <c:v>494</c:v>
                </c:pt>
                <c:pt idx="1728">
                  <c:v>494</c:v>
                </c:pt>
                <c:pt idx="1729">
                  <c:v>494</c:v>
                </c:pt>
                <c:pt idx="1730">
                  <c:v>494</c:v>
                </c:pt>
                <c:pt idx="1731">
                  <c:v>494</c:v>
                </c:pt>
                <c:pt idx="1732">
                  <c:v>494</c:v>
                </c:pt>
                <c:pt idx="1733">
                  <c:v>494</c:v>
                </c:pt>
                <c:pt idx="1734">
                  <c:v>494</c:v>
                </c:pt>
                <c:pt idx="1735">
                  <c:v>495</c:v>
                </c:pt>
                <c:pt idx="1736">
                  <c:v>495</c:v>
                </c:pt>
                <c:pt idx="1737">
                  <c:v>495</c:v>
                </c:pt>
                <c:pt idx="1738">
                  <c:v>495</c:v>
                </c:pt>
                <c:pt idx="1739">
                  <c:v>496</c:v>
                </c:pt>
                <c:pt idx="1740">
                  <c:v>496</c:v>
                </c:pt>
                <c:pt idx="1741">
                  <c:v>496</c:v>
                </c:pt>
                <c:pt idx="1742">
                  <c:v>496</c:v>
                </c:pt>
                <c:pt idx="1743">
                  <c:v>496</c:v>
                </c:pt>
                <c:pt idx="1744">
                  <c:v>496</c:v>
                </c:pt>
                <c:pt idx="1745">
                  <c:v>496</c:v>
                </c:pt>
                <c:pt idx="1746">
                  <c:v>496</c:v>
                </c:pt>
                <c:pt idx="1747">
                  <c:v>496</c:v>
                </c:pt>
                <c:pt idx="1748">
                  <c:v>496</c:v>
                </c:pt>
                <c:pt idx="1749">
                  <c:v>496</c:v>
                </c:pt>
                <c:pt idx="1750">
                  <c:v>496</c:v>
                </c:pt>
                <c:pt idx="1751">
                  <c:v>496</c:v>
                </c:pt>
                <c:pt idx="1752">
                  <c:v>496</c:v>
                </c:pt>
                <c:pt idx="1753">
                  <c:v>496</c:v>
                </c:pt>
                <c:pt idx="1754">
                  <c:v>496</c:v>
                </c:pt>
                <c:pt idx="1755">
                  <c:v>496</c:v>
                </c:pt>
                <c:pt idx="1756">
                  <c:v>496</c:v>
                </c:pt>
                <c:pt idx="1757">
                  <c:v>497</c:v>
                </c:pt>
                <c:pt idx="1758">
                  <c:v>497</c:v>
                </c:pt>
                <c:pt idx="1759">
                  <c:v>498</c:v>
                </c:pt>
                <c:pt idx="1760">
                  <c:v>499</c:v>
                </c:pt>
                <c:pt idx="1761">
                  <c:v>499</c:v>
                </c:pt>
                <c:pt idx="1762">
                  <c:v>499</c:v>
                </c:pt>
                <c:pt idx="1763">
                  <c:v>499</c:v>
                </c:pt>
                <c:pt idx="1764">
                  <c:v>499</c:v>
                </c:pt>
                <c:pt idx="1765">
                  <c:v>499</c:v>
                </c:pt>
                <c:pt idx="1766">
                  <c:v>499</c:v>
                </c:pt>
                <c:pt idx="1767">
                  <c:v>499</c:v>
                </c:pt>
                <c:pt idx="1768">
                  <c:v>500</c:v>
                </c:pt>
                <c:pt idx="1769">
                  <c:v>500</c:v>
                </c:pt>
                <c:pt idx="1770">
                  <c:v>500</c:v>
                </c:pt>
                <c:pt idx="1771">
                  <c:v>500</c:v>
                </c:pt>
                <c:pt idx="1772">
                  <c:v>501</c:v>
                </c:pt>
                <c:pt idx="1773">
                  <c:v>501</c:v>
                </c:pt>
                <c:pt idx="1774">
                  <c:v>501</c:v>
                </c:pt>
                <c:pt idx="1775">
                  <c:v>502</c:v>
                </c:pt>
                <c:pt idx="1776">
                  <c:v>503</c:v>
                </c:pt>
                <c:pt idx="1777">
                  <c:v>504</c:v>
                </c:pt>
                <c:pt idx="1778">
                  <c:v>505</c:v>
                </c:pt>
                <c:pt idx="1779">
                  <c:v>506</c:v>
                </c:pt>
                <c:pt idx="1780">
                  <c:v>506</c:v>
                </c:pt>
                <c:pt idx="1781">
                  <c:v>506</c:v>
                </c:pt>
                <c:pt idx="1782">
                  <c:v>506</c:v>
                </c:pt>
                <c:pt idx="1783">
                  <c:v>507</c:v>
                </c:pt>
                <c:pt idx="1784">
                  <c:v>508</c:v>
                </c:pt>
                <c:pt idx="1785">
                  <c:v>509</c:v>
                </c:pt>
                <c:pt idx="1786">
                  <c:v>510</c:v>
                </c:pt>
                <c:pt idx="1787">
                  <c:v>510</c:v>
                </c:pt>
                <c:pt idx="1788">
                  <c:v>510</c:v>
                </c:pt>
                <c:pt idx="1789">
                  <c:v>510</c:v>
                </c:pt>
                <c:pt idx="1790">
                  <c:v>510</c:v>
                </c:pt>
                <c:pt idx="1791">
                  <c:v>510</c:v>
                </c:pt>
                <c:pt idx="1792">
                  <c:v>510</c:v>
                </c:pt>
                <c:pt idx="1793">
                  <c:v>510</c:v>
                </c:pt>
                <c:pt idx="1794">
                  <c:v>510</c:v>
                </c:pt>
                <c:pt idx="1795">
                  <c:v>511</c:v>
                </c:pt>
                <c:pt idx="1796">
                  <c:v>511</c:v>
                </c:pt>
                <c:pt idx="1797">
                  <c:v>511</c:v>
                </c:pt>
                <c:pt idx="1798">
                  <c:v>511</c:v>
                </c:pt>
                <c:pt idx="1799">
                  <c:v>511</c:v>
                </c:pt>
                <c:pt idx="1800">
                  <c:v>511</c:v>
                </c:pt>
                <c:pt idx="1801">
                  <c:v>511</c:v>
                </c:pt>
                <c:pt idx="1802">
                  <c:v>511</c:v>
                </c:pt>
                <c:pt idx="1803">
                  <c:v>511</c:v>
                </c:pt>
                <c:pt idx="1804">
                  <c:v>511</c:v>
                </c:pt>
                <c:pt idx="1805">
                  <c:v>511</c:v>
                </c:pt>
                <c:pt idx="1806">
                  <c:v>511</c:v>
                </c:pt>
                <c:pt idx="1807">
                  <c:v>511</c:v>
                </c:pt>
                <c:pt idx="1808">
                  <c:v>511</c:v>
                </c:pt>
                <c:pt idx="1809">
                  <c:v>511</c:v>
                </c:pt>
                <c:pt idx="1810">
                  <c:v>512</c:v>
                </c:pt>
                <c:pt idx="1811">
                  <c:v>512</c:v>
                </c:pt>
                <c:pt idx="1812">
                  <c:v>512</c:v>
                </c:pt>
                <c:pt idx="1813">
                  <c:v>512</c:v>
                </c:pt>
                <c:pt idx="1814">
                  <c:v>512</c:v>
                </c:pt>
                <c:pt idx="1815">
                  <c:v>512</c:v>
                </c:pt>
                <c:pt idx="1816">
                  <c:v>512</c:v>
                </c:pt>
                <c:pt idx="1817">
                  <c:v>512</c:v>
                </c:pt>
                <c:pt idx="1818">
                  <c:v>512</c:v>
                </c:pt>
                <c:pt idx="1819">
                  <c:v>512</c:v>
                </c:pt>
                <c:pt idx="1820">
                  <c:v>512</c:v>
                </c:pt>
                <c:pt idx="1821">
                  <c:v>512</c:v>
                </c:pt>
                <c:pt idx="1822">
                  <c:v>512</c:v>
                </c:pt>
                <c:pt idx="1823">
                  <c:v>512</c:v>
                </c:pt>
                <c:pt idx="1824">
                  <c:v>512</c:v>
                </c:pt>
                <c:pt idx="1825">
                  <c:v>512</c:v>
                </c:pt>
                <c:pt idx="1826">
                  <c:v>512</c:v>
                </c:pt>
                <c:pt idx="1827">
                  <c:v>512</c:v>
                </c:pt>
                <c:pt idx="1828">
                  <c:v>512</c:v>
                </c:pt>
                <c:pt idx="1829">
                  <c:v>512</c:v>
                </c:pt>
                <c:pt idx="1830">
                  <c:v>512</c:v>
                </c:pt>
                <c:pt idx="1831">
                  <c:v>512</c:v>
                </c:pt>
                <c:pt idx="1832">
                  <c:v>512</c:v>
                </c:pt>
                <c:pt idx="1833">
                  <c:v>512</c:v>
                </c:pt>
                <c:pt idx="1834">
                  <c:v>513</c:v>
                </c:pt>
                <c:pt idx="1835">
                  <c:v>513</c:v>
                </c:pt>
                <c:pt idx="1836">
                  <c:v>513</c:v>
                </c:pt>
                <c:pt idx="1837">
                  <c:v>513</c:v>
                </c:pt>
                <c:pt idx="1838">
                  <c:v>513</c:v>
                </c:pt>
                <c:pt idx="1839">
                  <c:v>513</c:v>
                </c:pt>
                <c:pt idx="1840">
                  <c:v>513</c:v>
                </c:pt>
                <c:pt idx="1841">
                  <c:v>513</c:v>
                </c:pt>
                <c:pt idx="1842">
                  <c:v>513</c:v>
                </c:pt>
                <c:pt idx="1843">
                  <c:v>513</c:v>
                </c:pt>
                <c:pt idx="1844">
                  <c:v>513</c:v>
                </c:pt>
                <c:pt idx="1845">
                  <c:v>513</c:v>
                </c:pt>
                <c:pt idx="1846">
                  <c:v>513</c:v>
                </c:pt>
                <c:pt idx="1847">
                  <c:v>513</c:v>
                </c:pt>
                <c:pt idx="1848">
                  <c:v>513</c:v>
                </c:pt>
                <c:pt idx="1849">
                  <c:v>513</c:v>
                </c:pt>
                <c:pt idx="1850">
                  <c:v>513</c:v>
                </c:pt>
                <c:pt idx="1851">
                  <c:v>513</c:v>
                </c:pt>
                <c:pt idx="1852">
                  <c:v>513</c:v>
                </c:pt>
                <c:pt idx="1853">
                  <c:v>513</c:v>
                </c:pt>
                <c:pt idx="1854">
                  <c:v>513</c:v>
                </c:pt>
                <c:pt idx="1855">
                  <c:v>513</c:v>
                </c:pt>
                <c:pt idx="1856">
                  <c:v>514</c:v>
                </c:pt>
                <c:pt idx="1857">
                  <c:v>515</c:v>
                </c:pt>
                <c:pt idx="1858">
                  <c:v>515</c:v>
                </c:pt>
                <c:pt idx="1859">
                  <c:v>515</c:v>
                </c:pt>
                <c:pt idx="1860">
                  <c:v>515</c:v>
                </c:pt>
                <c:pt idx="1861">
                  <c:v>515</c:v>
                </c:pt>
                <c:pt idx="1862">
                  <c:v>515</c:v>
                </c:pt>
                <c:pt idx="1863">
                  <c:v>516</c:v>
                </c:pt>
                <c:pt idx="1864">
                  <c:v>517</c:v>
                </c:pt>
                <c:pt idx="1865">
                  <c:v>517</c:v>
                </c:pt>
                <c:pt idx="1866">
                  <c:v>517</c:v>
                </c:pt>
                <c:pt idx="1867">
                  <c:v>517</c:v>
                </c:pt>
                <c:pt idx="1868">
                  <c:v>517</c:v>
                </c:pt>
                <c:pt idx="1869">
                  <c:v>517</c:v>
                </c:pt>
                <c:pt idx="1870">
                  <c:v>517</c:v>
                </c:pt>
                <c:pt idx="1871">
                  <c:v>517</c:v>
                </c:pt>
                <c:pt idx="1872">
                  <c:v>517</c:v>
                </c:pt>
                <c:pt idx="1873">
                  <c:v>517</c:v>
                </c:pt>
                <c:pt idx="1874">
                  <c:v>517</c:v>
                </c:pt>
                <c:pt idx="1875">
                  <c:v>517</c:v>
                </c:pt>
                <c:pt idx="1876">
                  <c:v>517</c:v>
                </c:pt>
                <c:pt idx="1877">
                  <c:v>517</c:v>
                </c:pt>
                <c:pt idx="1878">
                  <c:v>517</c:v>
                </c:pt>
                <c:pt idx="1879">
                  <c:v>517</c:v>
                </c:pt>
                <c:pt idx="1880">
                  <c:v>517</c:v>
                </c:pt>
                <c:pt idx="1881">
                  <c:v>517</c:v>
                </c:pt>
                <c:pt idx="1882">
                  <c:v>517</c:v>
                </c:pt>
                <c:pt idx="1883">
                  <c:v>517</c:v>
                </c:pt>
                <c:pt idx="1884">
                  <c:v>517</c:v>
                </c:pt>
                <c:pt idx="1885">
                  <c:v>518</c:v>
                </c:pt>
                <c:pt idx="1886">
                  <c:v>518</c:v>
                </c:pt>
                <c:pt idx="1887">
                  <c:v>518</c:v>
                </c:pt>
                <c:pt idx="1888">
                  <c:v>518</c:v>
                </c:pt>
                <c:pt idx="1889">
                  <c:v>518</c:v>
                </c:pt>
                <c:pt idx="1890">
                  <c:v>518</c:v>
                </c:pt>
                <c:pt idx="1891">
                  <c:v>518</c:v>
                </c:pt>
                <c:pt idx="1892">
                  <c:v>518</c:v>
                </c:pt>
                <c:pt idx="1893">
                  <c:v>518</c:v>
                </c:pt>
                <c:pt idx="1894">
                  <c:v>518</c:v>
                </c:pt>
                <c:pt idx="1895">
                  <c:v>518</c:v>
                </c:pt>
                <c:pt idx="1896">
                  <c:v>518</c:v>
                </c:pt>
                <c:pt idx="1897">
                  <c:v>518</c:v>
                </c:pt>
                <c:pt idx="1898">
                  <c:v>519</c:v>
                </c:pt>
                <c:pt idx="1899">
                  <c:v>519</c:v>
                </c:pt>
                <c:pt idx="1900">
                  <c:v>519</c:v>
                </c:pt>
                <c:pt idx="1901">
                  <c:v>519</c:v>
                </c:pt>
                <c:pt idx="1902">
                  <c:v>519</c:v>
                </c:pt>
                <c:pt idx="1903">
                  <c:v>519</c:v>
                </c:pt>
                <c:pt idx="1904">
                  <c:v>519</c:v>
                </c:pt>
                <c:pt idx="1905">
                  <c:v>519</c:v>
                </c:pt>
                <c:pt idx="1906">
                  <c:v>519</c:v>
                </c:pt>
                <c:pt idx="1907">
                  <c:v>519</c:v>
                </c:pt>
                <c:pt idx="1908">
                  <c:v>519</c:v>
                </c:pt>
                <c:pt idx="1909">
                  <c:v>519</c:v>
                </c:pt>
                <c:pt idx="1910">
                  <c:v>520</c:v>
                </c:pt>
                <c:pt idx="1911">
                  <c:v>520</c:v>
                </c:pt>
                <c:pt idx="1912">
                  <c:v>520</c:v>
                </c:pt>
                <c:pt idx="1913">
                  <c:v>520</c:v>
                </c:pt>
                <c:pt idx="1914">
                  <c:v>520</c:v>
                </c:pt>
                <c:pt idx="1915">
                  <c:v>521</c:v>
                </c:pt>
                <c:pt idx="1916">
                  <c:v>521</c:v>
                </c:pt>
                <c:pt idx="1917">
                  <c:v>521</c:v>
                </c:pt>
                <c:pt idx="1918">
                  <c:v>521</c:v>
                </c:pt>
                <c:pt idx="1919">
                  <c:v>521</c:v>
                </c:pt>
                <c:pt idx="1920">
                  <c:v>521</c:v>
                </c:pt>
                <c:pt idx="1921">
                  <c:v>522</c:v>
                </c:pt>
                <c:pt idx="1922">
                  <c:v>522</c:v>
                </c:pt>
                <c:pt idx="1923">
                  <c:v>522</c:v>
                </c:pt>
                <c:pt idx="1924">
                  <c:v>522</c:v>
                </c:pt>
                <c:pt idx="1925">
                  <c:v>522</c:v>
                </c:pt>
                <c:pt idx="1926">
                  <c:v>522</c:v>
                </c:pt>
                <c:pt idx="1927">
                  <c:v>522</c:v>
                </c:pt>
                <c:pt idx="1928">
                  <c:v>523</c:v>
                </c:pt>
                <c:pt idx="1929">
                  <c:v>523</c:v>
                </c:pt>
                <c:pt idx="1930">
                  <c:v>523</c:v>
                </c:pt>
                <c:pt idx="1931">
                  <c:v>523</c:v>
                </c:pt>
                <c:pt idx="1932">
                  <c:v>523</c:v>
                </c:pt>
                <c:pt idx="1933">
                  <c:v>523</c:v>
                </c:pt>
                <c:pt idx="1934">
                  <c:v>523</c:v>
                </c:pt>
                <c:pt idx="1935">
                  <c:v>523</c:v>
                </c:pt>
                <c:pt idx="1936">
                  <c:v>523</c:v>
                </c:pt>
                <c:pt idx="1937">
                  <c:v>523</c:v>
                </c:pt>
                <c:pt idx="1938">
                  <c:v>523</c:v>
                </c:pt>
                <c:pt idx="1939">
                  <c:v>523</c:v>
                </c:pt>
                <c:pt idx="1940">
                  <c:v>523</c:v>
                </c:pt>
                <c:pt idx="1941">
                  <c:v>523</c:v>
                </c:pt>
                <c:pt idx="1942">
                  <c:v>524</c:v>
                </c:pt>
                <c:pt idx="1943">
                  <c:v>524</c:v>
                </c:pt>
                <c:pt idx="1944">
                  <c:v>524</c:v>
                </c:pt>
                <c:pt idx="1945">
                  <c:v>524</c:v>
                </c:pt>
                <c:pt idx="1946">
                  <c:v>524</c:v>
                </c:pt>
                <c:pt idx="1947">
                  <c:v>524</c:v>
                </c:pt>
                <c:pt idx="1948">
                  <c:v>524</c:v>
                </c:pt>
                <c:pt idx="1949">
                  <c:v>524</c:v>
                </c:pt>
                <c:pt idx="1950">
                  <c:v>524</c:v>
                </c:pt>
                <c:pt idx="1951">
                  <c:v>524</c:v>
                </c:pt>
                <c:pt idx="1952">
                  <c:v>524</c:v>
                </c:pt>
                <c:pt idx="1953">
                  <c:v>524</c:v>
                </c:pt>
                <c:pt idx="1954">
                  <c:v>524</c:v>
                </c:pt>
                <c:pt idx="1955">
                  <c:v>525</c:v>
                </c:pt>
                <c:pt idx="1956">
                  <c:v>526</c:v>
                </c:pt>
                <c:pt idx="1957">
                  <c:v>526</c:v>
                </c:pt>
                <c:pt idx="1958">
                  <c:v>526</c:v>
                </c:pt>
                <c:pt idx="1959">
                  <c:v>526</c:v>
                </c:pt>
                <c:pt idx="1960">
                  <c:v>526</c:v>
                </c:pt>
                <c:pt idx="1961">
                  <c:v>526</c:v>
                </c:pt>
                <c:pt idx="1962">
                  <c:v>526</c:v>
                </c:pt>
                <c:pt idx="1963">
                  <c:v>527</c:v>
                </c:pt>
                <c:pt idx="1964">
                  <c:v>528</c:v>
                </c:pt>
                <c:pt idx="1965">
                  <c:v>528</c:v>
                </c:pt>
                <c:pt idx="1966">
                  <c:v>529</c:v>
                </c:pt>
                <c:pt idx="1967">
                  <c:v>530</c:v>
                </c:pt>
                <c:pt idx="1968">
                  <c:v>531</c:v>
                </c:pt>
                <c:pt idx="1969">
                  <c:v>532</c:v>
                </c:pt>
                <c:pt idx="1970">
                  <c:v>533</c:v>
                </c:pt>
                <c:pt idx="1971">
                  <c:v>534</c:v>
                </c:pt>
                <c:pt idx="1972">
                  <c:v>534</c:v>
                </c:pt>
                <c:pt idx="1973">
                  <c:v>535</c:v>
                </c:pt>
                <c:pt idx="1974">
                  <c:v>536</c:v>
                </c:pt>
                <c:pt idx="1975">
                  <c:v>536</c:v>
                </c:pt>
                <c:pt idx="1976">
                  <c:v>536</c:v>
                </c:pt>
                <c:pt idx="1977">
                  <c:v>537</c:v>
                </c:pt>
                <c:pt idx="1978">
                  <c:v>538</c:v>
                </c:pt>
                <c:pt idx="1979">
                  <c:v>539</c:v>
                </c:pt>
                <c:pt idx="1980">
                  <c:v>539</c:v>
                </c:pt>
                <c:pt idx="1981">
                  <c:v>539</c:v>
                </c:pt>
                <c:pt idx="1982">
                  <c:v>539</c:v>
                </c:pt>
                <c:pt idx="1983">
                  <c:v>540</c:v>
                </c:pt>
                <c:pt idx="1984">
                  <c:v>541</c:v>
                </c:pt>
                <c:pt idx="1985">
                  <c:v>542</c:v>
                </c:pt>
                <c:pt idx="1986">
                  <c:v>543</c:v>
                </c:pt>
                <c:pt idx="1987">
                  <c:v>544</c:v>
                </c:pt>
                <c:pt idx="1988">
                  <c:v>545</c:v>
                </c:pt>
                <c:pt idx="1989">
                  <c:v>546</c:v>
                </c:pt>
                <c:pt idx="1990">
                  <c:v>546</c:v>
                </c:pt>
                <c:pt idx="1991">
                  <c:v>546</c:v>
                </c:pt>
                <c:pt idx="1992">
                  <c:v>546</c:v>
                </c:pt>
                <c:pt idx="1993">
                  <c:v>546</c:v>
                </c:pt>
                <c:pt idx="1994">
                  <c:v>546</c:v>
                </c:pt>
                <c:pt idx="1995">
                  <c:v>547</c:v>
                </c:pt>
                <c:pt idx="1996">
                  <c:v>547</c:v>
                </c:pt>
                <c:pt idx="1997">
                  <c:v>547</c:v>
                </c:pt>
                <c:pt idx="1998">
                  <c:v>547</c:v>
                </c:pt>
                <c:pt idx="1999">
                  <c:v>547</c:v>
                </c:pt>
                <c:pt idx="2000">
                  <c:v>547</c:v>
                </c:pt>
                <c:pt idx="2001">
                  <c:v>547</c:v>
                </c:pt>
                <c:pt idx="2002">
                  <c:v>547</c:v>
                </c:pt>
                <c:pt idx="2003">
                  <c:v>547</c:v>
                </c:pt>
                <c:pt idx="2004">
                  <c:v>547</c:v>
                </c:pt>
                <c:pt idx="2005">
                  <c:v>547</c:v>
                </c:pt>
                <c:pt idx="2006">
                  <c:v>547</c:v>
                </c:pt>
                <c:pt idx="2007">
                  <c:v>547</c:v>
                </c:pt>
                <c:pt idx="2008">
                  <c:v>548</c:v>
                </c:pt>
                <c:pt idx="2009">
                  <c:v>548</c:v>
                </c:pt>
                <c:pt idx="2010">
                  <c:v>548</c:v>
                </c:pt>
                <c:pt idx="2011">
                  <c:v>548</c:v>
                </c:pt>
                <c:pt idx="2012">
                  <c:v>548</c:v>
                </c:pt>
                <c:pt idx="2013">
                  <c:v>548</c:v>
                </c:pt>
                <c:pt idx="2014">
                  <c:v>548</c:v>
                </c:pt>
                <c:pt idx="2015">
                  <c:v>549</c:v>
                </c:pt>
                <c:pt idx="2016">
                  <c:v>549</c:v>
                </c:pt>
                <c:pt idx="2017">
                  <c:v>549</c:v>
                </c:pt>
                <c:pt idx="2018">
                  <c:v>549</c:v>
                </c:pt>
                <c:pt idx="2019">
                  <c:v>549</c:v>
                </c:pt>
                <c:pt idx="2020">
                  <c:v>549</c:v>
                </c:pt>
                <c:pt idx="2021">
                  <c:v>549</c:v>
                </c:pt>
                <c:pt idx="2022">
                  <c:v>549</c:v>
                </c:pt>
                <c:pt idx="2023">
                  <c:v>549</c:v>
                </c:pt>
                <c:pt idx="2024">
                  <c:v>549</c:v>
                </c:pt>
                <c:pt idx="2025">
                  <c:v>549</c:v>
                </c:pt>
                <c:pt idx="2026">
                  <c:v>549</c:v>
                </c:pt>
                <c:pt idx="2027">
                  <c:v>549</c:v>
                </c:pt>
                <c:pt idx="2028">
                  <c:v>550</c:v>
                </c:pt>
                <c:pt idx="2029">
                  <c:v>550</c:v>
                </c:pt>
                <c:pt idx="2030">
                  <c:v>550</c:v>
                </c:pt>
                <c:pt idx="2031">
                  <c:v>550</c:v>
                </c:pt>
                <c:pt idx="2032">
                  <c:v>550</c:v>
                </c:pt>
                <c:pt idx="2033">
                  <c:v>550</c:v>
                </c:pt>
                <c:pt idx="2034">
                  <c:v>550</c:v>
                </c:pt>
                <c:pt idx="2035">
                  <c:v>550</c:v>
                </c:pt>
                <c:pt idx="2036">
                  <c:v>550</c:v>
                </c:pt>
                <c:pt idx="2037">
                  <c:v>550</c:v>
                </c:pt>
                <c:pt idx="2038">
                  <c:v>550</c:v>
                </c:pt>
                <c:pt idx="2039">
                  <c:v>550</c:v>
                </c:pt>
                <c:pt idx="2040">
                  <c:v>550</c:v>
                </c:pt>
                <c:pt idx="2041">
                  <c:v>551</c:v>
                </c:pt>
                <c:pt idx="2042">
                  <c:v>552</c:v>
                </c:pt>
                <c:pt idx="2043">
                  <c:v>553</c:v>
                </c:pt>
                <c:pt idx="2044">
                  <c:v>554</c:v>
                </c:pt>
                <c:pt idx="2045">
                  <c:v>555</c:v>
                </c:pt>
                <c:pt idx="2046">
                  <c:v>556</c:v>
                </c:pt>
                <c:pt idx="2047">
                  <c:v>557</c:v>
                </c:pt>
                <c:pt idx="2048">
                  <c:v>558</c:v>
                </c:pt>
                <c:pt idx="2049">
                  <c:v>559</c:v>
                </c:pt>
                <c:pt idx="2050">
                  <c:v>560</c:v>
                </c:pt>
                <c:pt idx="2051">
                  <c:v>561</c:v>
                </c:pt>
                <c:pt idx="2052">
                  <c:v>562</c:v>
                </c:pt>
                <c:pt idx="2053">
                  <c:v>563</c:v>
                </c:pt>
                <c:pt idx="2054">
                  <c:v>564</c:v>
                </c:pt>
                <c:pt idx="2055">
                  <c:v>565</c:v>
                </c:pt>
                <c:pt idx="2056">
                  <c:v>566</c:v>
                </c:pt>
                <c:pt idx="2057">
                  <c:v>566</c:v>
                </c:pt>
                <c:pt idx="2058">
                  <c:v>566</c:v>
                </c:pt>
                <c:pt idx="2059">
                  <c:v>566</c:v>
                </c:pt>
                <c:pt idx="2060">
                  <c:v>566</c:v>
                </c:pt>
                <c:pt idx="2061">
                  <c:v>566</c:v>
                </c:pt>
                <c:pt idx="2062">
                  <c:v>567</c:v>
                </c:pt>
                <c:pt idx="2063">
                  <c:v>567</c:v>
                </c:pt>
                <c:pt idx="2064">
                  <c:v>567</c:v>
                </c:pt>
                <c:pt idx="2065">
                  <c:v>567</c:v>
                </c:pt>
                <c:pt idx="2066">
                  <c:v>567</c:v>
                </c:pt>
                <c:pt idx="2067">
                  <c:v>567</c:v>
                </c:pt>
                <c:pt idx="2068">
                  <c:v>567</c:v>
                </c:pt>
                <c:pt idx="2069">
                  <c:v>567</c:v>
                </c:pt>
                <c:pt idx="2070">
                  <c:v>567</c:v>
                </c:pt>
                <c:pt idx="2071">
                  <c:v>567</c:v>
                </c:pt>
                <c:pt idx="2072">
                  <c:v>567</c:v>
                </c:pt>
                <c:pt idx="2073">
                  <c:v>567</c:v>
                </c:pt>
                <c:pt idx="2074">
                  <c:v>568</c:v>
                </c:pt>
                <c:pt idx="2075">
                  <c:v>568</c:v>
                </c:pt>
                <c:pt idx="2076">
                  <c:v>569</c:v>
                </c:pt>
                <c:pt idx="2077">
                  <c:v>569</c:v>
                </c:pt>
                <c:pt idx="2078">
                  <c:v>570</c:v>
                </c:pt>
                <c:pt idx="2079">
                  <c:v>571</c:v>
                </c:pt>
                <c:pt idx="2080">
                  <c:v>571</c:v>
                </c:pt>
                <c:pt idx="2081">
                  <c:v>571</c:v>
                </c:pt>
                <c:pt idx="2082">
                  <c:v>572</c:v>
                </c:pt>
                <c:pt idx="2083">
                  <c:v>573</c:v>
                </c:pt>
                <c:pt idx="2084">
                  <c:v>573</c:v>
                </c:pt>
                <c:pt idx="2085">
                  <c:v>573</c:v>
                </c:pt>
                <c:pt idx="2086">
                  <c:v>573</c:v>
                </c:pt>
                <c:pt idx="2087">
                  <c:v>573</c:v>
                </c:pt>
                <c:pt idx="2088">
                  <c:v>573</c:v>
                </c:pt>
                <c:pt idx="2089">
                  <c:v>573</c:v>
                </c:pt>
                <c:pt idx="2090">
                  <c:v>573</c:v>
                </c:pt>
                <c:pt idx="2091">
                  <c:v>573</c:v>
                </c:pt>
                <c:pt idx="2092">
                  <c:v>573</c:v>
                </c:pt>
                <c:pt idx="2093">
                  <c:v>573</c:v>
                </c:pt>
                <c:pt idx="2094">
                  <c:v>573</c:v>
                </c:pt>
                <c:pt idx="2095">
                  <c:v>573</c:v>
                </c:pt>
                <c:pt idx="2096">
                  <c:v>573</c:v>
                </c:pt>
                <c:pt idx="2097">
                  <c:v>573</c:v>
                </c:pt>
                <c:pt idx="2098">
                  <c:v>573</c:v>
                </c:pt>
                <c:pt idx="2099">
                  <c:v>573</c:v>
                </c:pt>
                <c:pt idx="2100">
                  <c:v>573</c:v>
                </c:pt>
                <c:pt idx="2101">
                  <c:v>573</c:v>
                </c:pt>
                <c:pt idx="2102">
                  <c:v>573</c:v>
                </c:pt>
                <c:pt idx="2103">
                  <c:v>574</c:v>
                </c:pt>
                <c:pt idx="2104">
                  <c:v>575</c:v>
                </c:pt>
                <c:pt idx="2105">
                  <c:v>576</c:v>
                </c:pt>
                <c:pt idx="2106">
                  <c:v>576</c:v>
                </c:pt>
                <c:pt idx="2107">
                  <c:v>576</c:v>
                </c:pt>
                <c:pt idx="2108">
                  <c:v>576</c:v>
                </c:pt>
                <c:pt idx="2109">
                  <c:v>576</c:v>
                </c:pt>
                <c:pt idx="2110">
                  <c:v>576</c:v>
                </c:pt>
                <c:pt idx="2111">
                  <c:v>576</c:v>
                </c:pt>
                <c:pt idx="2112">
                  <c:v>576</c:v>
                </c:pt>
                <c:pt idx="2113">
                  <c:v>576</c:v>
                </c:pt>
                <c:pt idx="2114">
                  <c:v>576</c:v>
                </c:pt>
                <c:pt idx="2115">
                  <c:v>576</c:v>
                </c:pt>
                <c:pt idx="2116">
                  <c:v>576</c:v>
                </c:pt>
                <c:pt idx="2117">
                  <c:v>576</c:v>
                </c:pt>
                <c:pt idx="2118">
                  <c:v>576</c:v>
                </c:pt>
                <c:pt idx="2119">
                  <c:v>576</c:v>
                </c:pt>
                <c:pt idx="2120">
                  <c:v>577</c:v>
                </c:pt>
                <c:pt idx="2121">
                  <c:v>577</c:v>
                </c:pt>
                <c:pt idx="2122">
                  <c:v>577</c:v>
                </c:pt>
                <c:pt idx="2123">
                  <c:v>578</c:v>
                </c:pt>
                <c:pt idx="2124">
                  <c:v>578</c:v>
                </c:pt>
                <c:pt idx="2125">
                  <c:v>578</c:v>
                </c:pt>
                <c:pt idx="2126">
                  <c:v>578</c:v>
                </c:pt>
                <c:pt idx="2127">
                  <c:v>579</c:v>
                </c:pt>
                <c:pt idx="2128">
                  <c:v>580</c:v>
                </c:pt>
                <c:pt idx="2129">
                  <c:v>580</c:v>
                </c:pt>
                <c:pt idx="2130">
                  <c:v>580</c:v>
                </c:pt>
                <c:pt idx="2131">
                  <c:v>580</c:v>
                </c:pt>
                <c:pt idx="2132">
                  <c:v>581</c:v>
                </c:pt>
                <c:pt idx="2133">
                  <c:v>582</c:v>
                </c:pt>
                <c:pt idx="2134">
                  <c:v>582</c:v>
                </c:pt>
                <c:pt idx="2135">
                  <c:v>582</c:v>
                </c:pt>
                <c:pt idx="2136">
                  <c:v>582</c:v>
                </c:pt>
                <c:pt idx="2137">
                  <c:v>582</c:v>
                </c:pt>
                <c:pt idx="2138">
                  <c:v>582</c:v>
                </c:pt>
                <c:pt idx="2139">
                  <c:v>582</c:v>
                </c:pt>
                <c:pt idx="2140">
                  <c:v>582</c:v>
                </c:pt>
                <c:pt idx="2141">
                  <c:v>582</c:v>
                </c:pt>
                <c:pt idx="2142">
                  <c:v>582</c:v>
                </c:pt>
                <c:pt idx="2143">
                  <c:v>582</c:v>
                </c:pt>
                <c:pt idx="2144">
                  <c:v>582</c:v>
                </c:pt>
                <c:pt idx="2145">
                  <c:v>582</c:v>
                </c:pt>
                <c:pt idx="2146">
                  <c:v>582</c:v>
                </c:pt>
                <c:pt idx="2147">
                  <c:v>582</c:v>
                </c:pt>
                <c:pt idx="2148">
                  <c:v>582</c:v>
                </c:pt>
                <c:pt idx="2149">
                  <c:v>582</c:v>
                </c:pt>
                <c:pt idx="2150">
                  <c:v>582</c:v>
                </c:pt>
                <c:pt idx="2151">
                  <c:v>582</c:v>
                </c:pt>
                <c:pt idx="2152">
                  <c:v>582</c:v>
                </c:pt>
                <c:pt idx="2153">
                  <c:v>582</c:v>
                </c:pt>
                <c:pt idx="2154">
                  <c:v>582</c:v>
                </c:pt>
                <c:pt idx="2155">
                  <c:v>582</c:v>
                </c:pt>
                <c:pt idx="2156">
                  <c:v>582</c:v>
                </c:pt>
                <c:pt idx="2157">
                  <c:v>583</c:v>
                </c:pt>
                <c:pt idx="2158">
                  <c:v>584</c:v>
                </c:pt>
                <c:pt idx="2159">
                  <c:v>584</c:v>
                </c:pt>
                <c:pt idx="2160">
                  <c:v>584</c:v>
                </c:pt>
                <c:pt idx="2161">
                  <c:v>584</c:v>
                </c:pt>
                <c:pt idx="2162">
                  <c:v>584</c:v>
                </c:pt>
                <c:pt idx="2163">
                  <c:v>584</c:v>
                </c:pt>
                <c:pt idx="2164">
                  <c:v>584</c:v>
                </c:pt>
                <c:pt idx="2165">
                  <c:v>585</c:v>
                </c:pt>
                <c:pt idx="2166">
                  <c:v>586</c:v>
                </c:pt>
                <c:pt idx="2167">
                  <c:v>587</c:v>
                </c:pt>
                <c:pt idx="2168">
                  <c:v>588</c:v>
                </c:pt>
                <c:pt idx="2169">
                  <c:v>589</c:v>
                </c:pt>
                <c:pt idx="2170">
                  <c:v>590</c:v>
                </c:pt>
                <c:pt idx="2171">
                  <c:v>591</c:v>
                </c:pt>
                <c:pt idx="2172">
                  <c:v>591</c:v>
                </c:pt>
                <c:pt idx="2173">
                  <c:v>592</c:v>
                </c:pt>
                <c:pt idx="2174">
                  <c:v>593</c:v>
                </c:pt>
                <c:pt idx="2175">
                  <c:v>594</c:v>
                </c:pt>
                <c:pt idx="2176">
                  <c:v>595</c:v>
                </c:pt>
                <c:pt idx="2177">
                  <c:v>596</c:v>
                </c:pt>
                <c:pt idx="2178">
                  <c:v>596</c:v>
                </c:pt>
                <c:pt idx="2179">
                  <c:v>596</c:v>
                </c:pt>
                <c:pt idx="2180">
                  <c:v>596</c:v>
                </c:pt>
                <c:pt idx="2181">
                  <c:v>596</c:v>
                </c:pt>
                <c:pt idx="2182">
                  <c:v>596</c:v>
                </c:pt>
                <c:pt idx="2183">
                  <c:v>596</c:v>
                </c:pt>
                <c:pt idx="2184">
                  <c:v>596</c:v>
                </c:pt>
                <c:pt idx="2185">
                  <c:v>597</c:v>
                </c:pt>
                <c:pt idx="2186">
                  <c:v>597</c:v>
                </c:pt>
                <c:pt idx="2187">
                  <c:v>597</c:v>
                </c:pt>
                <c:pt idx="2188">
                  <c:v>597</c:v>
                </c:pt>
                <c:pt idx="2189">
                  <c:v>597</c:v>
                </c:pt>
                <c:pt idx="2190">
                  <c:v>597</c:v>
                </c:pt>
                <c:pt idx="2191">
                  <c:v>597</c:v>
                </c:pt>
                <c:pt idx="2192">
                  <c:v>597</c:v>
                </c:pt>
                <c:pt idx="2193">
                  <c:v>597</c:v>
                </c:pt>
                <c:pt idx="2194">
                  <c:v>598</c:v>
                </c:pt>
                <c:pt idx="2195">
                  <c:v>598</c:v>
                </c:pt>
                <c:pt idx="2196">
                  <c:v>599</c:v>
                </c:pt>
                <c:pt idx="2197">
                  <c:v>599</c:v>
                </c:pt>
                <c:pt idx="2198">
                  <c:v>600</c:v>
                </c:pt>
                <c:pt idx="2199">
                  <c:v>601</c:v>
                </c:pt>
                <c:pt idx="2200">
                  <c:v>602</c:v>
                </c:pt>
                <c:pt idx="2201">
                  <c:v>602</c:v>
                </c:pt>
                <c:pt idx="2202">
                  <c:v>603</c:v>
                </c:pt>
                <c:pt idx="2203">
                  <c:v>603</c:v>
                </c:pt>
                <c:pt idx="2204">
                  <c:v>604</c:v>
                </c:pt>
                <c:pt idx="2205">
                  <c:v>604</c:v>
                </c:pt>
                <c:pt idx="2206">
                  <c:v>604</c:v>
                </c:pt>
                <c:pt idx="2207">
                  <c:v>604</c:v>
                </c:pt>
                <c:pt idx="2208">
                  <c:v>604</c:v>
                </c:pt>
                <c:pt idx="2209">
                  <c:v>604</c:v>
                </c:pt>
                <c:pt idx="2210">
                  <c:v>604</c:v>
                </c:pt>
                <c:pt idx="2211">
                  <c:v>604</c:v>
                </c:pt>
                <c:pt idx="2212">
                  <c:v>604</c:v>
                </c:pt>
                <c:pt idx="2213">
                  <c:v>604</c:v>
                </c:pt>
                <c:pt idx="2214">
                  <c:v>604</c:v>
                </c:pt>
                <c:pt idx="2215">
                  <c:v>605</c:v>
                </c:pt>
                <c:pt idx="2216">
                  <c:v>605</c:v>
                </c:pt>
                <c:pt idx="2217">
                  <c:v>605</c:v>
                </c:pt>
                <c:pt idx="2218">
                  <c:v>605</c:v>
                </c:pt>
                <c:pt idx="2219">
                  <c:v>605</c:v>
                </c:pt>
                <c:pt idx="2220">
                  <c:v>606</c:v>
                </c:pt>
                <c:pt idx="2221">
                  <c:v>606</c:v>
                </c:pt>
                <c:pt idx="2222">
                  <c:v>606</c:v>
                </c:pt>
                <c:pt idx="2223">
                  <c:v>606</c:v>
                </c:pt>
                <c:pt idx="2224">
                  <c:v>606</c:v>
                </c:pt>
                <c:pt idx="2225">
                  <c:v>606</c:v>
                </c:pt>
                <c:pt idx="2226">
                  <c:v>606</c:v>
                </c:pt>
                <c:pt idx="2227">
                  <c:v>606</c:v>
                </c:pt>
                <c:pt idx="2228">
                  <c:v>606</c:v>
                </c:pt>
                <c:pt idx="2229">
                  <c:v>606</c:v>
                </c:pt>
                <c:pt idx="2230">
                  <c:v>606</c:v>
                </c:pt>
                <c:pt idx="2231">
                  <c:v>606</c:v>
                </c:pt>
                <c:pt idx="2232">
                  <c:v>606</c:v>
                </c:pt>
                <c:pt idx="2233">
                  <c:v>607</c:v>
                </c:pt>
                <c:pt idx="2234">
                  <c:v>607</c:v>
                </c:pt>
                <c:pt idx="2235">
                  <c:v>607</c:v>
                </c:pt>
                <c:pt idx="2236">
                  <c:v>607</c:v>
                </c:pt>
                <c:pt idx="2237">
                  <c:v>607</c:v>
                </c:pt>
                <c:pt idx="2238">
                  <c:v>607</c:v>
                </c:pt>
                <c:pt idx="2239">
                  <c:v>607</c:v>
                </c:pt>
                <c:pt idx="2240">
                  <c:v>607</c:v>
                </c:pt>
                <c:pt idx="2241">
                  <c:v>607</c:v>
                </c:pt>
                <c:pt idx="2242">
                  <c:v>607</c:v>
                </c:pt>
                <c:pt idx="2243">
                  <c:v>607</c:v>
                </c:pt>
                <c:pt idx="2244">
                  <c:v>607</c:v>
                </c:pt>
                <c:pt idx="2245">
                  <c:v>607</c:v>
                </c:pt>
                <c:pt idx="2246">
                  <c:v>607</c:v>
                </c:pt>
                <c:pt idx="2247">
                  <c:v>607</c:v>
                </c:pt>
                <c:pt idx="2248">
                  <c:v>608</c:v>
                </c:pt>
                <c:pt idx="2249">
                  <c:v>608</c:v>
                </c:pt>
                <c:pt idx="2250">
                  <c:v>608</c:v>
                </c:pt>
                <c:pt idx="2251">
                  <c:v>608</c:v>
                </c:pt>
                <c:pt idx="2252">
                  <c:v>608</c:v>
                </c:pt>
                <c:pt idx="2253">
                  <c:v>608</c:v>
                </c:pt>
                <c:pt idx="2254">
                  <c:v>608</c:v>
                </c:pt>
                <c:pt idx="2255">
                  <c:v>608</c:v>
                </c:pt>
                <c:pt idx="2256">
                  <c:v>608</c:v>
                </c:pt>
                <c:pt idx="2257">
                  <c:v>608</c:v>
                </c:pt>
                <c:pt idx="2258">
                  <c:v>608</c:v>
                </c:pt>
                <c:pt idx="2259">
                  <c:v>608</c:v>
                </c:pt>
                <c:pt idx="2260">
                  <c:v>608</c:v>
                </c:pt>
                <c:pt idx="2261">
                  <c:v>608</c:v>
                </c:pt>
                <c:pt idx="2262">
                  <c:v>608</c:v>
                </c:pt>
                <c:pt idx="2263">
                  <c:v>609</c:v>
                </c:pt>
                <c:pt idx="2264">
                  <c:v>609</c:v>
                </c:pt>
                <c:pt idx="2265">
                  <c:v>609</c:v>
                </c:pt>
                <c:pt idx="2266">
                  <c:v>609</c:v>
                </c:pt>
                <c:pt idx="2267">
                  <c:v>609</c:v>
                </c:pt>
                <c:pt idx="2268">
                  <c:v>609</c:v>
                </c:pt>
                <c:pt idx="2269">
                  <c:v>609</c:v>
                </c:pt>
                <c:pt idx="2270">
                  <c:v>609</c:v>
                </c:pt>
                <c:pt idx="2271">
                  <c:v>609</c:v>
                </c:pt>
                <c:pt idx="2272">
                  <c:v>609</c:v>
                </c:pt>
                <c:pt idx="2273">
                  <c:v>609</c:v>
                </c:pt>
                <c:pt idx="2274">
                  <c:v>610</c:v>
                </c:pt>
                <c:pt idx="2275">
                  <c:v>610</c:v>
                </c:pt>
                <c:pt idx="2276">
                  <c:v>611</c:v>
                </c:pt>
                <c:pt idx="2277">
                  <c:v>612</c:v>
                </c:pt>
                <c:pt idx="2278">
                  <c:v>613</c:v>
                </c:pt>
                <c:pt idx="2279">
                  <c:v>614</c:v>
                </c:pt>
                <c:pt idx="2280">
                  <c:v>615</c:v>
                </c:pt>
                <c:pt idx="2281">
                  <c:v>615</c:v>
                </c:pt>
                <c:pt idx="2282">
                  <c:v>615</c:v>
                </c:pt>
                <c:pt idx="2283">
                  <c:v>615</c:v>
                </c:pt>
                <c:pt idx="2284">
                  <c:v>616</c:v>
                </c:pt>
                <c:pt idx="2285">
                  <c:v>616</c:v>
                </c:pt>
                <c:pt idx="2286">
                  <c:v>616</c:v>
                </c:pt>
                <c:pt idx="2287">
                  <c:v>616</c:v>
                </c:pt>
                <c:pt idx="2288">
                  <c:v>617</c:v>
                </c:pt>
                <c:pt idx="2289">
                  <c:v>617</c:v>
                </c:pt>
                <c:pt idx="2290">
                  <c:v>617</c:v>
                </c:pt>
                <c:pt idx="2291">
                  <c:v>617</c:v>
                </c:pt>
                <c:pt idx="2292">
                  <c:v>617</c:v>
                </c:pt>
                <c:pt idx="2293">
                  <c:v>617</c:v>
                </c:pt>
                <c:pt idx="2294">
                  <c:v>617</c:v>
                </c:pt>
                <c:pt idx="2295">
                  <c:v>617</c:v>
                </c:pt>
                <c:pt idx="2296">
                  <c:v>617</c:v>
                </c:pt>
                <c:pt idx="2297">
                  <c:v>617</c:v>
                </c:pt>
                <c:pt idx="2298">
                  <c:v>618</c:v>
                </c:pt>
                <c:pt idx="2299">
                  <c:v>618</c:v>
                </c:pt>
                <c:pt idx="2300">
                  <c:v>618</c:v>
                </c:pt>
                <c:pt idx="2301">
                  <c:v>618</c:v>
                </c:pt>
                <c:pt idx="2302">
                  <c:v>618</c:v>
                </c:pt>
                <c:pt idx="2303">
                  <c:v>618</c:v>
                </c:pt>
                <c:pt idx="2304">
                  <c:v>618</c:v>
                </c:pt>
                <c:pt idx="2305">
                  <c:v>618</c:v>
                </c:pt>
                <c:pt idx="2306">
                  <c:v>618</c:v>
                </c:pt>
                <c:pt idx="2307">
                  <c:v>619</c:v>
                </c:pt>
                <c:pt idx="2308">
                  <c:v>619</c:v>
                </c:pt>
                <c:pt idx="2309">
                  <c:v>619</c:v>
                </c:pt>
                <c:pt idx="2310">
                  <c:v>619</c:v>
                </c:pt>
                <c:pt idx="2311">
                  <c:v>620</c:v>
                </c:pt>
                <c:pt idx="2312">
                  <c:v>621</c:v>
                </c:pt>
                <c:pt idx="2313">
                  <c:v>622</c:v>
                </c:pt>
                <c:pt idx="2314">
                  <c:v>622</c:v>
                </c:pt>
                <c:pt idx="2315">
                  <c:v>622</c:v>
                </c:pt>
                <c:pt idx="2316">
                  <c:v>622</c:v>
                </c:pt>
                <c:pt idx="2317">
                  <c:v>622</c:v>
                </c:pt>
                <c:pt idx="2318">
                  <c:v>622</c:v>
                </c:pt>
                <c:pt idx="2319">
                  <c:v>623</c:v>
                </c:pt>
                <c:pt idx="2320">
                  <c:v>624</c:v>
                </c:pt>
                <c:pt idx="2321">
                  <c:v>625</c:v>
                </c:pt>
                <c:pt idx="2322">
                  <c:v>626</c:v>
                </c:pt>
                <c:pt idx="2323">
                  <c:v>626</c:v>
                </c:pt>
                <c:pt idx="2324">
                  <c:v>626</c:v>
                </c:pt>
                <c:pt idx="2325">
                  <c:v>626</c:v>
                </c:pt>
                <c:pt idx="2326">
                  <c:v>626</c:v>
                </c:pt>
                <c:pt idx="2327">
                  <c:v>626</c:v>
                </c:pt>
                <c:pt idx="2328">
                  <c:v>626</c:v>
                </c:pt>
                <c:pt idx="2329">
                  <c:v>626</c:v>
                </c:pt>
                <c:pt idx="2330">
                  <c:v>626</c:v>
                </c:pt>
                <c:pt idx="2331">
                  <c:v>626</c:v>
                </c:pt>
                <c:pt idx="2332">
                  <c:v>626</c:v>
                </c:pt>
                <c:pt idx="2333">
                  <c:v>626</c:v>
                </c:pt>
                <c:pt idx="2334">
                  <c:v>626</c:v>
                </c:pt>
                <c:pt idx="2335">
                  <c:v>626</c:v>
                </c:pt>
                <c:pt idx="2336">
                  <c:v>626</c:v>
                </c:pt>
                <c:pt idx="2337">
                  <c:v>626</c:v>
                </c:pt>
                <c:pt idx="2338">
                  <c:v>626</c:v>
                </c:pt>
                <c:pt idx="2339">
                  <c:v>626</c:v>
                </c:pt>
                <c:pt idx="2340">
                  <c:v>626</c:v>
                </c:pt>
                <c:pt idx="2341">
                  <c:v>626</c:v>
                </c:pt>
                <c:pt idx="2342">
                  <c:v>626</c:v>
                </c:pt>
                <c:pt idx="2343">
                  <c:v>626</c:v>
                </c:pt>
                <c:pt idx="2344">
                  <c:v>626</c:v>
                </c:pt>
                <c:pt idx="2345">
                  <c:v>626</c:v>
                </c:pt>
                <c:pt idx="2346">
                  <c:v>626</c:v>
                </c:pt>
                <c:pt idx="2347">
                  <c:v>626</c:v>
                </c:pt>
                <c:pt idx="2348">
                  <c:v>627</c:v>
                </c:pt>
                <c:pt idx="2349">
                  <c:v>628</c:v>
                </c:pt>
                <c:pt idx="2350">
                  <c:v>628</c:v>
                </c:pt>
                <c:pt idx="2351">
                  <c:v>628</c:v>
                </c:pt>
                <c:pt idx="2352">
                  <c:v>628</c:v>
                </c:pt>
                <c:pt idx="2353">
                  <c:v>628</c:v>
                </c:pt>
                <c:pt idx="2354">
                  <c:v>629</c:v>
                </c:pt>
                <c:pt idx="2355">
                  <c:v>629</c:v>
                </c:pt>
                <c:pt idx="2356">
                  <c:v>629</c:v>
                </c:pt>
                <c:pt idx="2357">
                  <c:v>629</c:v>
                </c:pt>
                <c:pt idx="2358">
                  <c:v>629</c:v>
                </c:pt>
                <c:pt idx="2359">
                  <c:v>629</c:v>
                </c:pt>
                <c:pt idx="2360">
                  <c:v>629</c:v>
                </c:pt>
                <c:pt idx="2361">
                  <c:v>629</c:v>
                </c:pt>
                <c:pt idx="2362">
                  <c:v>629</c:v>
                </c:pt>
                <c:pt idx="2363">
                  <c:v>630</c:v>
                </c:pt>
                <c:pt idx="2364">
                  <c:v>630</c:v>
                </c:pt>
                <c:pt idx="2365">
                  <c:v>630</c:v>
                </c:pt>
                <c:pt idx="2366">
                  <c:v>631</c:v>
                </c:pt>
                <c:pt idx="2367">
                  <c:v>631</c:v>
                </c:pt>
                <c:pt idx="2368">
                  <c:v>632</c:v>
                </c:pt>
                <c:pt idx="2369">
                  <c:v>632</c:v>
                </c:pt>
                <c:pt idx="2370">
                  <c:v>632</c:v>
                </c:pt>
                <c:pt idx="2371">
                  <c:v>632</c:v>
                </c:pt>
                <c:pt idx="2372">
                  <c:v>632</c:v>
                </c:pt>
                <c:pt idx="2373">
                  <c:v>632</c:v>
                </c:pt>
                <c:pt idx="2374">
                  <c:v>632</c:v>
                </c:pt>
                <c:pt idx="2375">
                  <c:v>632</c:v>
                </c:pt>
                <c:pt idx="2376">
                  <c:v>632</c:v>
                </c:pt>
                <c:pt idx="2377">
                  <c:v>632</c:v>
                </c:pt>
                <c:pt idx="2378">
                  <c:v>632</c:v>
                </c:pt>
                <c:pt idx="2379">
                  <c:v>632</c:v>
                </c:pt>
                <c:pt idx="2380">
                  <c:v>632</c:v>
                </c:pt>
                <c:pt idx="2381">
                  <c:v>632</c:v>
                </c:pt>
                <c:pt idx="2382">
                  <c:v>632</c:v>
                </c:pt>
                <c:pt idx="2383">
                  <c:v>632</c:v>
                </c:pt>
                <c:pt idx="2384">
                  <c:v>632</c:v>
                </c:pt>
                <c:pt idx="2385">
                  <c:v>632</c:v>
                </c:pt>
                <c:pt idx="2386">
                  <c:v>632</c:v>
                </c:pt>
                <c:pt idx="2387">
                  <c:v>632</c:v>
                </c:pt>
                <c:pt idx="2388">
                  <c:v>632</c:v>
                </c:pt>
                <c:pt idx="2389">
                  <c:v>632</c:v>
                </c:pt>
                <c:pt idx="2390">
                  <c:v>632</c:v>
                </c:pt>
                <c:pt idx="2391">
                  <c:v>632</c:v>
                </c:pt>
                <c:pt idx="2392">
                  <c:v>632</c:v>
                </c:pt>
                <c:pt idx="2393">
                  <c:v>632</c:v>
                </c:pt>
                <c:pt idx="2394">
                  <c:v>632</c:v>
                </c:pt>
                <c:pt idx="2395">
                  <c:v>632</c:v>
                </c:pt>
                <c:pt idx="2396">
                  <c:v>632</c:v>
                </c:pt>
                <c:pt idx="2397">
                  <c:v>632</c:v>
                </c:pt>
                <c:pt idx="2398">
                  <c:v>632</c:v>
                </c:pt>
                <c:pt idx="2399">
                  <c:v>632</c:v>
                </c:pt>
                <c:pt idx="2400">
                  <c:v>632</c:v>
                </c:pt>
                <c:pt idx="2401">
                  <c:v>632</c:v>
                </c:pt>
                <c:pt idx="2402">
                  <c:v>632</c:v>
                </c:pt>
                <c:pt idx="2403">
                  <c:v>632</c:v>
                </c:pt>
                <c:pt idx="2404">
                  <c:v>633</c:v>
                </c:pt>
                <c:pt idx="2405">
                  <c:v>633</c:v>
                </c:pt>
                <c:pt idx="2406">
                  <c:v>633</c:v>
                </c:pt>
                <c:pt idx="2407">
                  <c:v>634</c:v>
                </c:pt>
                <c:pt idx="2408">
                  <c:v>634</c:v>
                </c:pt>
                <c:pt idx="2409">
                  <c:v>634</c:v>
                </c:pt>
                <c:pt idx="2410">
                  <c:v>634</c:v>
                </c:pt>
                <c:pt idx="2411">
                  <c:v>634</c:v>
                </c:pt>
                <c:pt idx="2412">
                  <c:v>635</c:v>
                </c:pt>
                <c:pt idx="2413">
                  <c:v>635</c:v>
                </c:pt>
                <c:pt idx="2414">
                  <c:v>635</c:v>
                </c:pt>
                <c:pt idx="2415">
                  <c:v>635</c:v>
                </c:pt>
                <c:pt idx="2416">
                  <c:v>635</c:v>
                </c:pt>
                <c:pt idx="2417">
                  <c:v>635</c:v>
                </c:pt>
                <c:pt idx="2418">
                  <c:v>635</c:v>
                </c:pt>
                <c:pt idx="2419">
                  <c:v>635</c:v>
                </c:pt>
                <c:pt idx="2420">
                  <c:v>635</c:v>
                </c:pt>
                <c:pt idx="2421">
                  <c:v>635</c:v>
                </c:pt>
                <c:pt idx="2422">
                  <c:v>635</c:v>
                </c:pt>
                <c:pt idx="2423">
                  <c:v>635</c:v>
                </c:pt>
                <c:pt idx="2424">
                  <c:v>635</c:v>
                </c:pt>
                <c:pt idx="2425">
                  <c:v>635</c:v>
                </c:pt>
                <c:pt idx="2426">
                  <c:v>635</c:v>
                </c:pt>
                <c:pt idx="2427">
                  <c:v>635</c:v>
                </c:pt>
                <c:pt idx="2428">
                  <c:v>635</c:v>
                </c:pt>
                <c:pt idx="2429">
                  <c:v>635</c:v>
                </c:pt>
                <c:pt idx="2430">
                  <c:v>635</c:v>
                </c:pt>
                <c:pt idx="2431">
                  <c:v>635</c:v>
                </c:pt>
                <c:pt idx="2432">
                  <c:v>635</c:v>
                </c:pt>
                <c:pt idx="2433">
                  <c:v>635</c:v>
                </c:pt>
                <c:pt idx="2434">
                  <c:v>635</c:v>
                </c:pt>
                <c:pt idx="2435">
                  <c:v>635</c:v>
                </c:pt>
                <c:pt idx="2436">
                  <c:v>635</c:v>
                </c:pt>
                <c:pt idx="2437">
                  <c:v>635</c:v>
                </c:pt>
                <c:pt idx="2438">
                  <c:v>635</c:v>
                </c:pt>
                <c:pt idx="2439">
                  <c:v>635</c:v>
                </c:pt>
                <c:pt idx="2440">
                  <c:v>636</c:v>
                </c:pt>
                <c:pt idx="2441">
                  <c:v>636</c:v>
                </c:pt>
                <c:pt idx="2442">
                  <c:v>636</c:v>
                </c:pt>
                <c:pt idx="2443">
                  <c:v>636</c:v>
                </c:pt>
                <c:pt idx="2444">
                  <c:v>636</c:v>
                </c:pt>
                <c:pt idx="2445">
                  <c:v>636</c:v>
                </c:pt>
                <c:pt idx="2446">
                  <c:v>636</c:v>
                </c:pt>
                <c:pt idx="2447">
                  <c:v>636</c:v>
                </c:pt>
                <c:pt idx="2448">
                  <c:v>636</c:v>
                </c:pt>
                <c:pt idx="2449">
                  <c:v>637</c:v>
                </c:pt>
                <c:pt idx="2450">
                  <c:v>638</c:v>
                </c:pt>
                <c:pt idx="2451">
                  <c:v>638</c:v>
                </c:pt>
                <c:pt idx="2452">
                  <c:v>638</c:v>
                </c:pt>
                <c:pt idx="2453">
                  <c:v>638</c:v>
                </c:pt>
                <c:pt idx="2454">
                  <c:v>638</c:v>
                </c:pt>
                <c:pt idx="2455">
                  <c:v>638</c:v>
                </c:pt>
                <c:pt idx="2456">
                  <c:v>638</c:v>
                </c:pt>
                <c:pt idx="2457">
                  <c:v>638</c:v>
                </c:pt>
                <c:pt idx="2458">
                  <c:v>638</c:v>
                </c:pt>
                <c:pt idx="2459">
                  <c:v>638</c:v>
                </c:pt>
                <c:pt idx="2460">
                  <c:v>638</c:v>
                </c:pt>
                <c:pt idx="2461">
                  <c:v>638</c:v>
                </c:pt>
                <c:pt idx="2462">
                  <c:v>638</c:v>
                </c:pt>
                <c:pt idx="2463">
                  <c:v>638</c:v>
                </c:pt>
                <c:pt idx="2464">
                  <c:v>638</c:v>
                </c:pt>
                <c:pt idx="2465">
                  <c:v>639</c:v>
                </c:pt>
                <c:pt idx="2466">
                  <c:v>639</c:v>
                </c:pt>
                <c:pt idx="2467">
                  <c:v>639</c:v>
                </c:pt>
                <c:pt idx="2468">
                  <c:v>640</c:v>
                </c:pt>
                <c:pt idx="2469">
                  <c:v>640</c:v>
                </c:pt>
                <c:pt idx="2470">
                  <c:v>641</c:v>
                </c:pt>
                <c:pt idx="2471">
                  <c:v>642</c:v>
                </c:pt>
                <c:pt idx="2472">
                  <c:v>642</c:v>
                </c:pt>
                <c:pt idx="2473">
                  <c:v>643</c:v>
                </c:pt>
                <c:pt idx="2474">
                  <c:v>644</c:v>
                </c:pt>
                <c:pt idx="2475">
                  <c:v>645</c:v>
                </c:pt>
                <c:pt idx="2476">
                  <c:v>646</c:v>
                </c:pt>
                <c:pt idx="2477">
                  <c:v>647</c:v>
                </c:pt>
                <c:pt idx="2478">
                  <c:v>648</c:v>
                </c:pt>
                <c:pt idx="2479">
                  <c:v>649</c:v>
                </c:pt>
                <c:pt idx="2480">
                  <c:v>649</c:v>
                </c:pt>
                <c:pt idx="2481">
                  <c:v>649</c:v>
                </c:pt>
                <c:pt idx="2482">
                  <c:v>650</c:v>
                </c:pt>
                <c:pt idx="2483">
                  <c:v>651</c:v>
                </c:pt>
                <c:pt idx="2484">
                  <c:v>651</c:v>
                </c:pt>
                <c:pt idx="2485">
                  <c:v>652</c:v>
                </c:pt>
                <c:pt idx="2486">
                  <c:v>653</c:v>
                </c:pt>
                <c:pt idx="2487">
                  <c:v>653</c:v>
                </c:pt>
                <c:pt idx="2488">
                  <c:v>653</c:v>
                </c:pt>
                <c:pt idx="2489">
                  <c:v>654</c:v>
                </c:pt>
                <c:pt idx="2490">
                  <c:v>655</c:v>
                </c:pt>
                <c:pt idx="2491">
                  <c:v>656</c:v>
                </c:pt>
                <c:pt idx="2492">
                  <c:v>657</c:v>
                </c:pt>
                <c:pt idx="2493">
                  <c:v>657</c:v>
                </c:pt>
                <c:pt idx="2494">
                  <c:v>658</c:v>
                </c:pt>
                <c:pt idx="2495">
                  <c:v>659</c:v>
                </c:pt>
                <c:pt idx="2496">
                  <c:v>659</c:v>
                </c:pt>
                <c:pt idx="2497">
                  <c:v>659</c:v>
                </c:pt>
                <c:pt idx="2498">
                  <c:v>660</c:v>
                </c:pt>
                <c:pt idx="2499">
                  <c:v>660</c:v>
                </c:pt>
                <c:pt idx="2500">
                  <c:v>660</c:v>
                </c:pt>
                <c:pt idx="2501">
                  <c:v>660</c:v>
                </c:pt>
                <c:pt idx="2502">
                  <c:v>660</c:v>
                </c:pt>
                <c:pt idx="2503">
                  <c:v>660</c:v>
                </c:pt>
                <c:pt idx="2504">
                  <c:v>660</c:v>
                </c:pt>
                <c:pt idx="2505">
                  <c:v>660</c:v>
                </c:pt>
                <c:pt idx="2506">
                  <c:v>660</c:v>
                </c:pt>
                <c:pt idx="2507">
                  <c:v>660</c:v>
                </c:pt>
                <c:pt idx="2508">
                  <c:v>660</c:v>
                </c:pt>
                <c:pt idx="2509">
                  <c:v>660</c:v>
                </c:pt>
                <c:pt idx="2510">
                  <c:v>660</c:v>
                </c:pt>
                <c:pt idx="2511">
                  <c:v>660</c:v>
                </c:pt>
                <c:pt idx="2512">
                  <c:v>660</c:v>
                </c:pt>
                <c:pt idx="2513">
                  <c:v>660</c:v>
                </c:pt>
                <c:pt idx="2514">
                  <c:v>660</c:v>
                </c:pt>
                <c:pt idx="2515">
                  <c:v>660</c:v>
                </c:pt>
                <c:pt idx="2516">
                  <c:v>660</c:v>
                </c:pt>
                <c:pt idx="2517">
                  <c:v>660</c:v>
                </c:pt>
                <c:pt idx="2518">
                  <c:v>660</c:v>
                </c:pt>
                <c:pt idx="2519">
                  <c:v>660</c:v>
                </c:pt>
                <c:pt idx="2520">
                  <c:v>660</c:v>
                </c:pt>
                <c:pt idx="2521">
                  <c:v>660</c:v>
                </c:pt>
                <c:pt idx="2522">
                  <c:v>660</c:v>
                </c:pt>
                <c:pt idx="2523">
                  <c:v>660</c:v>
                </c:pt>
                <c:pt idx="2524">
                  <c:v>660</c:v>
                </c:pt>
                <c:pt idx="2525">
                  <c:v>660</c:v>
                </c:pt>
                <c:pt idx="2526">
                  <c:v>660</c:v>
                </c:pt>
                <c:pt idx="2527">
                  <c:v>660</c:v>
                </c:pt>
                <c:pt idx="2528">
                  <c:v>661</c:v>
                </c:pt>
                <c:pt idx="2529">
                  <c:v>661</c:v>
                </c:pt>
                <c:pt idx="2530">
                  <c:v>661</c:v>
                </c:pt>
                <c:pt idx="2531">
                  <c:v>661</c:v>
                </c:pt>
                <c:pt idx="2532">
                  <c:v>662</c:v>
                </c:pt>
                <c:pt idx="2533">
                  <c:v>662</c:v>
                </c:pt>
                <c:pt idx="2534">
                  <c:v>662</c:v>
                </c:pt>
                <c:pt idx="2535">
                  <c:v>662</c:v>
                </c:pt>
                <c:pt idx="2536">
                  <c:v>662</c:v>
                </c:pt>
                <c:pt idx="2537">
                  <c:v>662</c:v>
                </c:pt>
                <c:pt idx="2538">
                  <c:v>663</c:v>
                </c:pt>
                <c:pt idx="2539">
                  <c:v>663</c:v>
                </c:pt>
                <c:pt idx="2540">
                  <c:v>663</c:v>
                </c:pt>
                <c:pt idx="2541">
                  <c:v>663</c:v>
                </c:pt>
                <c:pt idx="2542">
                  <c:v>663</c:v>
                </c:pt>
                <c:pt idx="2543">
                  <c:v>663</c:v>
                </c:pt>
                <c:pt idx="2544">
                  <c:v>663</c:v>
                </c:pt>
                <c:pt idx="2545">
                  <c:v>663</c:v>
                </c:pt>
                <c:pt idx="2546">
                  <c:v>664</c:v>
                </c:pt>
                <c:pt idx="2547">
                  <c:v>665</c:v>
                </c:pt>
                <c:pt idx="2548">
                  <c:v>665</c:v>
                </c:pt>
                <c:pt idx="2549">
                  <c:v>665</c:v>
                </c:pt>
                <c:pt idx="2550">
                  <c:v>665</c:v>
                </c:pt>
                <c:pt idx="2551">
                  <c:v>665</c:v>
                </c:pt>
                <c:pt idx="2552">
                  <c:v>665</c:v>
                </c:pt>
                <c:pt idx="2553">
                  <c:v>666</c:v>
                </c:pt>
                <c:pt idx="2554">
                  <c:v>666</c:v>
                </c:pt>
                <c:pt idx="2555">
                  <c:v>666</c:v>
                </c:pt>
                <c:pt idx="2556">
                  <c:v>667</c:v>
                </c:pt>
                <c:pt idx="2557">
                  <c:v>668</c:v>
                </c:pt>
                <c:pt idx="2558">
                  <c:v>669</c:v>
                </c:pt>
                <c:pt idx="2559">
                  <c:v>670</c:v>
                </c:pt>
                <c:pt idx="2560">
                  <c:v>671</c:v>
                </c:pt>
                <c:pt idx="2561">
                  <c:v>672</c:v>
                </c:pt>
                <c:pt idx="2562">
                  <c:v>673</c:v>
                </c:pt>
                <c:pt idx="2563">
                  <c:v>674</c:v>
                </c:pt>
                <c:pt idx="2564">
                  <c:v>675</c:v>
                </c:pt>
                <c:pt idx="2565">
                  <c:v>676</c:v>
                </c:pt>
                <c:pt idx="2566">
                  <c:v>676</c:v>
                </c:pt>
                <c:pt idx="2567">
                  <c:v>677</c:v>
                </c:pt>
                <c:pt idx="2568">
                  <c:v>678</c:v>
                </c:pt>
                <c:pt idx="2569">
                  <c:v>679</c:v>
                </c:pt>
                <c:pt idx="2570">
                  <c:v>679</c:v>
                </c:pt>
                <c:pt idx="2571">
                  <c:v>679</c:v>
                </c:pt>
                <c:pt idx="2572">
                  <c:v>680</c:v>
                </c:pt>
                <c:pt idx="2573">
                  <c:v>680</c:v>
                </c:pt>
                <c:pt idx="2574">
                  <c:v>681</c:v>
                </c:pt>
                <c:pt idx="2575">
                  <c:v>681</c:v>
                </c:pt>
                <c:pt idx="2576">
                  <c:v>681</c:v>
                </c:pt>
                <c:pt idx="2577">
                  <c:v>681</c:v>
                </c:pt>
                <c:pt idx="2578">
                  <c:v>681</c:v>
                </c:pt>
                <c:pt idx="2579">
                  <c:v>681</c:v>
                </c:pt>
                <c:pt idx="2580">
                  <c:v>681</c:v>
                </c:pt>
                <c:pt idx="2581">
                  <c:v>681</c:v>
                </c:pt>
                <c:pt idx="2582">
                  <c:v>681</c:v>
                </c:pt>
                <c:pt idx="2583">
                  <c:v>681</c:v>
                </c:pt>
                <c:pt idx="2584">
                  <c:v>681</c:v>
                </c:pt>
                <c:pt idx="2585">
                  <c:v>681</c:v>
                </c:pt>
                <c:pt idx="2586">
                  <c:v>681</c:v>
                </c:pt>
                <c:pt idx="2587">
                  <c:v>681</c:v>
                </c:pt>
                <c:pt idx="2588">
                  <c:v>682</c:v>
                </c:pt>
                <c:pt idx="2589">
                  <c:v>683</c:v>
                </c:pt>
                <c:pt idx="2590">
                  <c:v>683</c:v>
                </c:pt>
                <c:pt idx="2591">
                  <c:v>684</c:v>
                </c:pt>
                <c:pt idx="2592">
                  <c:v>685</c:v>
                </c:pt>
                <c:pt idx="2593">
                  <c:v>686</c:v>
                </c:pt>
                <c:pt idx="2594">
                  <c:v>687</c:v>
                </c:pt>
                <c:pt idx="2595">
                  <c:v>687</c:v>
                </c:pt>
                <c:pt idx="2596">
                  <c:v>688</c:v>
                </c:pt>
                <c:pt idx="2597">
                  <c:v>688</c:v>
                </c:pt>
                <c:pt idx="2598">
                  <c:v>688</c:v>
                </c:pt>
                <c:pt idx="2599">
                  <c:v>688</c:v>
                </c:pt>
                <c:pt idx="2600">
                  <c:v>688</c:v>
                </c:pt>
                <c:pt idx="2601">
                  <c:v>688</c:v>
                </c:pt>
                <c:pt idx="2602">
                  <c:v>688</c:v>
                </c:pt>
                <c:pt idx="2603">
                  <c:v>688</c:v>
                </c:pt>
                <c:pt idx="2604">
                  <c:v>689</c:v>
                </c:pt>
                <c:pt idx="2605">
                  <c:v>690</c:v>
                </c:pt>
                <c:pt idx="2606">
                  <c:v>690</c:v>
                </c:pt>
                <c:pt idx="2607">
                  <c:v>690</c:v>
                </c:pt>
                <c:pt idx="2608">
                  <c:v>690</c:v>
                </c:pt>
                <c:pt idx="2609">
                  <c:v>690</c:v>
                </c:pt>
                <c:pt idx="2610">
                  <c:v>691</c:v>
                </c:pt>
                <c:pt idx="2611">
                  <c:v>691</c:v>
                </c:pt>
                <c:pt idx="2612">
                  <c:v>691</c:v>
                </c:pt>
                <c:pt idx="2613">
                  <c:v>692</c:v>
                </c:pt>
                <c:pt idx="2614">
                  <c:v>692</c:v>
                </c:pt>
                <c:pt idx="2615">
                  <c:v>692</c:v>
                </c:pt>
                <c:pt idx="2616">
                  <c:v>692</c:v>
                </c:pt>
                <c:pt idx="2617">
                  <c:v>692</c:v>
                </c:pt>
                <c:pt idx="2618">
                  <c:v>692</c:v>
                </c:pt>
                <c:pt idx="2619">
                  <c:v>692</c:v>
                </c:pt>
                <c:pt idx="2620">
                  <c:v>692</c:v>
                </c:pt>
                <c:pt idx="2621">
                  <c:v>692</c:v>
                </c:pt>
                <c:pt idx="2622">
                  <c:v>692</c:v>
                </c:pt>
                <c:pt idx="2623">
                  <c:v>693</c:v>
                </c:pt>
                <c:pt idx="2624">
                  <c:v>694</c:v>
                </c:pt>
                <c:pt idx="2625">
                  <c:v>694</c:v>
                </c:pt>
                <c:pt idx="2626">
                  <c:v>694</c:v>
                </c:pt>
                <c:pt idx="2627">
                  <c:v>694</c:v>
                </c:pt>
                <c:pt idx="2628">
                  <c:v>694</c:v>
                </c:pt>
                <c:pt idx="2629">
                  <c:v>694</c:v>
                </c:pt>
                <c:pt idx="2630">
                  <c:v>694</c:v>
                </c:pt>
                <c:pt idx="2631">
                  <c:v>694</c:v>
                </c:pt>
                <c:pt idx="2632">
                  <c:v>694</c:v>
                </c:pt>
                <c:pt idx="2633">
                  <c:v>694</c:v>
                </c:pt>
                <c:pt idx="2634">
                  <c:v>694</c:v>
                </c:pt>
                <c:pt idx="2635">
                  <c:v>695</c:v>
                </c:pt>
                <c:pt idx="2636">
                  <c:v>696</c:v>
                </c:pt>
                <c:pt idx="2637">
                  <c:v>697</c:v>
                </c:pt>
                <c:pt idx="2638">
                  <c:v>697</c:v>
                </c:pt>
                <c:pt idx="2639">
                  <c:v>698</c:v>
                </c:pt>
                <c:pt idx="2640">
                  <c:v>698</c:v>
                </c:pt>
                <c:pt idx="2641">
                  <c:v>698</c:v>
                </c:pt>
                <c:pt idx="2642">
                  <c:v>698</c:v>
                </c:pt>
                <c:pt idx="2643">
                  <c:v>698</c:v>
                </c:pt>
                <c:pt idx="2644">
                  <c:v>698</c:v>
                </c:pt>
                <c:pt idx="2645">
                  <c:v>698</c:v>
                </c:pt>
                <c:pt idx="2646">
                  <c:v>698</c:v>
                </c:pt>
                <c:pt idx="2647">
                  <c:v>698</c:v>
                </c:pt>
                <c:pt idx="2648">
                  <c:v>698</c:v>
                </c:pt>
                <c:pt idx="2649">
                  <c:v>698</c:v>
                </c:pt>
                <c:pt idx="2650">
                  <c:v>699</c:v>
                </c:pt>
                <c:pt idx="2651">
                  <c:v>700</c:v>
                </c:pt>
                <c:pt idx="2652">
                  <c:v>701</c:v>
                </c:pt>
                <c:pt idx="2653">
                  <c:v>702</c:v>
                </c:pt>
                <c:pt idx="2654">
                  <c:v>703</c:v>
                </c:pt>
                <c:pt idx="2655">
                  <c:v>704</c:v>
                </c:pt>
                <c:pt idx="2656">
                  <c:v>705</c:v>
                </c:pt>
                <c:pt idx="2657">
                  <c:v>706</c:v>
                </c:pt>
                <c:pt idx="2658">
                  <c:v>707</c:v>
                </c:pt>
                <c:pt idx="2659">
                  <c:v>708</c:v>
                </c:pt>
                <c:pt idx="2660">
                  <c:v>709</c:v>
                </c:pt>
                <c:pt idx="2661">
                  <c:v>710</c:v>
                </c:pt>
                <c:pt idx="2662">
                  <c:v>711</c:v>
                </c:pt>
                <c:pt idx="2663">
                  <c:v>712</c:v>
                </c:pt>
                <c:pt idx="2664">
                  <c:v>713</c:v>
                </c:pt>
                <c:pt idx="2665">
                  <c:v>714</c:v>
                </c:pt>
                <c:pt idx="2666">
                  <c:v>715</c:v>
                </c:pt>
                <c:pt idx="2667">
                  <c:v>715</c:v>
                </c:pt>
                <c:pt idx="2668">
                  <c:v>715</c:v>
                </c:pt>
                <c:pt idx="2669">
                  <c:v>715</c:v>
                </c:pt>
                <c:pt idx="2670">
                  <c:v>715</c:v>
                </c:pt>
                <c:pt idx="2671">
                  <c:v>715</c:v>
                </c:pt>
                <c:pt idx="2672">
                  <c:v>715</c:v>
                </c:pt>
                <c:pt idx="2673">
                  <c:v>715</c:v>
                </c:pt>
                <c:pt idx="2674">
                  <c:v>715</c:v>
                </c:pt>
                <c:pt idx="2675">
                  <c:v>715</c:v>
                </c:pt>
                <c:pt idx="2676">
                  <c:v>715</c:v>
                </c:pt>
                <c:pt idx="2677">
                  <c:v>715</c:v>
                </c:pt>
                <c:pt idx="2678">
                  <c:v>715</c:v>
                </c:pt>
                <c:pt idx="2679">
                  <c:v>715</c:v>
                </c:pt>
                <c:pt idx="2680">
                  <c:v>715</c:v>
                </c:pt>
                <c:pt idx="2681">
                  <c:v>715</c:v>
                </c:pt>
                <c:pt idx="2682">
                  <c:v>715</c:v>
                </c:pt>
                <c:pt idx="2683">
                  <c:v>716</c:v>
                </c:pt>
                <c:pt idx="2684">
                  <c:v>717</c:v>
                </c:pt>
                <c:pt idx="2685">
                  <c:v>718</c:v>
                </c:pt>
                <c:pt idx="2686">
                  <c:v>718</c:v>
                </c:pt>
                <c:pt idx="2687">
                  <c:v>718</c:v>
                </c:pt>
                <c:pt idx="2688">
                  <c:v>719</c:v>
                </c:pt>
                <c:pt idx="2689">
                  <c:v>720</c:v>
                </c:pt>
                <c:pt idx="2690">
                  <c:v>721</c:v>
                </c:pt>
                <c:pt idx="2691">
                  <c:v>721</c:v>
                </c:pt>
                <c:pt idx="2692">
                  <c:v>721</c:v>
                </c:pt>
                <c:pt idx="2693">
                  <c:v>721</c:v>
                </c:pt>
                <c:pt idx="2694">
                  <c:v>721</c:v>
                </c:pt>
                <c:pt idx="2695">
                  <c:v>721</c:v>
                </c:pt>
                <c:pt idx="2696">
                  <c:v>721</c:v>
                </c:pt>
                <c:pt idx="2697">
                  <c:v>721</c:v>
                </c:pt>
                <c:pt idx="2698">
                  <c:v>721</c:v>
                </c:pt>
                <c:pt idx="2699">
                  <c:v>721</c:v>
                </c:pt>
                <c:pt idx="2700">
                  <c:v>722</c:v>
                </c:pt>
                <c:pt idx="2701">
                  <c:v>722</c:v>
                </c:pt>
                <c:pt idx="2702">
                  <c:v>722</c:v>
                </c:pt>
                <c:pt idx="2703">
                  <c:v>722</c:v>
                </c:pt>
                <c:pt idx="2704">
                  <c:v>722</c:v>
                </c:pt>
                <c:pt idx="2705">
                  <c:v>723</c:v>
                </c:pt>
                <c:pt idx="2706">
                  <c:v>723</c:v>
                </c:pt>
                <c:pt idx="2707">
                  <c:v>724</c:v>
                </c:pt>
                <c:pt idx="2708">
                  <c:v>724</c:v>
                </c:pt>
                <c:pt idx="2709">
                  <c:v>725</c:v>
                </c:pt>
                <c:pt idx="2710">
                  <c:v>725</c:v>
                </c:pt>
                <c:pt idx="2711">
                  <c:v>726</c:v>
                </c:pt>
                <c:pt idx="2712">
                  <c:v>726</c:v>
                </c:pt>
                <c:pt idx="2713">
                  <c:v>726</c:v>
                </c:pt>
                <c:pt idx="2714">
                  <c:v>726</c:v>
                </c:pt>
                <c:pt idx="2715">
                  <c:v>726</c:v>
                </c:pt>
                <c:pt idx="2716">
                  <c:v>726</c:v>
                </c:pt>
                <c:pt idx="2717">
                  <c:v>727</c:v>
                </c:pt>
                <c:pt idx="2718">
                  <c:v>727</c:v>
                </c:pt>
                <c:pt idx="2719">
                  <c:v>727</c:v>
                </c:pt>
                <c:pt idx="2720">
                  <c:v>728</c:v>
                </c:pt>
                <c:pt idx="2721">
                  <c:v>728</c:v>
                </c:pt>
                <c:pt idx="2722">
                  <c:v>728</c:v>
                </c:pt>
                <c:pt idx="2723">
                  <c:v>728</c:v>
                </c:pt>
                <c:pt idx="2724">
                  <c:v>728</c:v>
                </c:pt>
                <c:pt idx="2725">
                  <c:v>728</c:v>
                </c:pt>
                <c:pt idx="2726">
                  <c:v>729</c:v>
                </c:pt>
                <c:pt idx="2727">
                  <c:v>729</c:v>
                </c:pt>
                <c:pt idx="2728">
                  <c:v>729</c:v>
                </c:pt>
                <c:pt idx="2729">
                  <c:v>729</c:v>
                </c:pt>
                <c:pt idx="2730">
                  <c:v>729</c:v>
                </c:pt>
                <c:pt idx="2731">
                  <c:v>729</c:v>
                </c:pt>
                <c:pt idx="2732">
                  <c:v>729</c:v>
                </c:pt>
                <c:pt idx="2733">
                  <c:v>729</c:v>
                </c:pt>
                <c:pt idx="2734">
                  <c:v>729</c:v>
                </c:pt>
                <c:pt idx="2735">
                  <c:v>730</c:v>
                </c:pt>
                <c:pt idx="2736">
                  <c:v>731</c:v>
                </c:pt>
                <c:pt idx="2737">
                  <c:v>732</c:v>
                </c:pt>
                <c:pt idx="2738">
                  <c:v>733</c:v>
                </c:pt>
                <c:pt idx="2739">
                  <c:v>734</c:v>
                </c:pt>
                <c:pt idx="2740">
                  <c:v>734</c:v>
                </c:pt>
                <c:pt idx="2741">
                  <c:v>734</c:v>
                </c:pt>
                <c:pt idx="2742">
                  <c:v>734</c:v>
                </c:pt>
                <c:pt idx="2743">
                  <c:v>734</c:v>
                </c:pt>
                <c:pt idx="2744">
                  <c:v>734</c:v>
                </c:pt>
                <c:pt idx="2745">
                  <c:v>734</c:v>
                </c:pt>
                <c:pt idx="2746">
                  <c:v>734</c:v>
                </c:pt>
                <c:pt idx="2747">
                  <c:v>734</c:v>
                </c:pt>
                <c:pt idx="2748">
                  <c:v>734</c:v>
                </c:pt>
                <c:pt idx="2749">
                  <c:v>734</c:v>
                </c:pt>
                <c:pt idx="2750">
                  <c:v>734</c:v>
                </c:pt>
                <c:pt idx="2751">
                  <c:v>734</c:v>
                </c:pt>
                <c:pt idx="2752">
                  <c:v>734</c:v>
                </c:pt>
                <c:pt idx="2753">
                  <c:v>734</c:v>
                </c:pt>
                <c:pt idx="2754">
                  <c:v>734</c:v>
                </c:pt>
                <c:pt idx="2755">
                  <c:v>734</c:v>
                </c:pt>
                <c:pt idx="2756">
                  <c:v>734</c:v>
                </c:pt>
                <c:pt idx="2757">
                  <c:v>734</c:v>
                </c:pt>
                <c:pt idx="2758">
                  <c:v>735</c:v>
                </c:pt>
                <c:pt idx="2759">
                  <c:v>735</c:v>
                </c:pt>
                <c:pt idx="2760">
                  <c:v>735</c:v>
                </c:pt>
                <c:pt idx="2761">
                  <c:v>735</c:v>
                </c:pt>
                <c:pt idx="2762">
                  <c:v>735</c:v>
                </c:pt>
                <c:pt idx="2763">
                  <c:v>735</c:v>
                </c:pt>
                <c:pt idx="2764">
                  <c:v>735</c:v>
                </c:pt>
                <c:pt idx="2765">
                  <c:v>735</c:v>
                </c:pt>
                <c:pt idx="2766">
                  <c:v>736</c:v>
                </c:pt>
                <c:pt idx="2767">
                  <c:v>736</c:v>
                </c:pt>
                <c:pt idx="2768">
                  <c:v>736</c:v>
                </c:pt>
                <c:pt idx="2769">
                  <c:v>736</c:v>
                </c:pt>
                <c:pt idx="2770">
                  <c:v>736</c:v>
                </c:pt>
                <c:pt idx="2771">
                  <c:v>736</c:v>
                </c:pt>
                <c:pt idx="2772">
                  <c:v>737</c:v>
                </c:pt>
                <c:pt idx="2773">
                  <c:v>738</c:v>
                </c:pt>
                <c:pt idx="2774">
                  <c:v>738</c:v>
                </c:pt>
                <c:pt idx="2775">
                  <c:v>738</c:v>
                </c:pt>
                <c:pt idx="2776">
                  <c:v>739</c:v>
                </c:pt>
                <c:pt idx="2777">
                  <c:v>740</c:v>
                </c:pt>
                <c:pt idx="2778">
                  <c:v>740</c:v>
                </c:pt>
                <c:pt idx="2779">
                  <c:v>740</c:v>
                </c:pt>
                <c:pt idx="2780">
                  <c:v>741</c:v>
                </c:pt>
                <c:pt idx="2781">
                  <c:v>741</c:v>
                </c:pt>
                <c:pt idx="2782">
                  <c:v>742</c:v>
                </c:pt>
                <c:pt idx="2783">
                  <c:v>743</c:v>
                </c:pt>
                <c:pt idx="2784">
                  <c:v>743</c:v>
                </c:pt>
                <c:pt idx="2785">
                  <c:v>743</c:v>
                </c:pt>
                <c:pt idx="2786">
                  <c:v>743</c:v>
                </c:pt>
                <c:pt idx="2787">
                  <c:v>744</c:v>
                </c:pt>
                <c:pt idx="2788">
                  <c:v>745</c:v>
                </c:pt>
                <c:pt idx="2789">
                  <c:v>745</c:v>
                </c:pt>
                <c:pt idx="2790">
                  <c:v>745</c:v>
                </c:pt>
                <c:pt idx="2791">
                  <c:v>745</c:v>
                </c:pt>
                <c:pt idx="2792">
                  <c:v>745</c:v>
                </c:pt>
                <c:pt idx="2793">
                  <c:v>745</c:v>
                </c:pt>
                <c:pt idx="2794">
                  <c:v>745</c:v>
                </c:pt>
                <c:pt idx="2795">
                  <c:v>745</c:v>
                </c:pt>
                <c:pt idx="2796">
                  <c:v>746</c:v>
                </c:pt>
                <c:pt idx="2797">
                  <c:v>747</c:v>
                </c:pt>
                <c:pt idx="2798">
                  <c:v>747</c:v>
                </c:pt>
                <c:pt idx="2799">
                  <c:v>747</c:v>
                </c:pt>
                <c:pt idx="2800">
                  <c:v>747</c:v>
                </c:pt>
                <c:pt idx="2801">
                  <c:v>747</c:v>
                </c:pt>
                <c:pt idx="2802">
                  <c:v>747</c:v>
                </c:pt>
                <c:pt idx="2803">
                  <c:v>747</c:v>
                </c:pt>
                <c:pt idx="2804">
                  <c:v>747</c:v>
                </c:pt>
                <c:pt idx="2805">
                  <c:v>747</c:v>
                </c:pt>
                <c:pt idx="2806">
                  <c:v>747</c:v>
                </c:pt>
                <c:pt idx="2807">
                  <c:v>747</c:v>
                </c:pt>
                <c:pt idx="2808">
                  <c:v>747</c:v>
                </c:pt>
                <c:pt idx="2809">
                  <c:v>747</c:v>
                </c:pt>
                <c:pt idx="2810">
                  <c:v>747</c:v>
                </c:pt>
                <c:pt idx="2811">
                  <c:v>747</c:v>
                </c:pt>
                <c:pt idx="2812">
                  <c:v>747</c:v>
                </c:pt>
                <c:pt idx="2813">
                  <c:v>747</c:v>
                </c:pt>
                <c:pt idx="2814">
                  <c:v>747</c:v>
                </c:pt>
                <c:pt idx="2815">
                  <c:v>747</c:v>
                </c:pt>
                <c:pt idx="2816">
                  <c:v>747</c:v>
                </c:pt>
                <c:pt idx="2817">
                  <c:v>747</c:v>
                </c:pt>
                <c:pt idx="2818">
                  <c:v>748</c:v>
                </c:pt>
                <c:pt idx="2819">
                  <c:v>748</c:v>
                </c:pt>
                <c:pt idx="2820">
                  <c:v>748</c:v>
                </c:pt>
                <c:pt idx="2821">
                  <c:v>748</c:v>
                </c:pt>
                <c:pt idx="2822">
                  <c:v>748</c:v>
                </c:pt>
                <c:pt idx="2823">
                  <c:v>749</c:v>
                </c:pt>
                <c:pt idx="2824">
                  <c:v>750</c:v>
                </c:pt>
                <c:pt idx="2825">
                  <c:v>751</c:v>
                </c:pt>
                <c:pt idx="2826">
                  <c:v>752</c:v>
                </c:pt>
                <c:pt idx="2827">
                  <c:v>752</c:v>
                </c:pt>
                <c:pt idx="2828">
                  <c:v>752</c:v>
                </c:pt>
                <c:pt idx="2829">
                  <c:v>753</c:v>
                </c:pt>
                <c:pt idx="2830">
                  <c:v>753</c:v>
                </c:pt>
                <c:pt idx="2831">
                  <c:v>753</c:v>
                </c:pt>
                <c:pt idx="2832">
                  <c:v>753</c:v>
                </c:pt>
                <c:pt idx="2833">
                  <c:v>753</c:v>
                </c:pt>
                <c:pt idx="2834">
                  <c:v>754</c:v>
                </c:pt>
                <c:pt idx="2835">
                  <c:v>754</c:v>
                </c:pt>
                <c:pt idx="2836">
                  <c:v>754</c:v>
                </c:pt>
                <c:pt idx="2837">
                  <c:v>754</c:v>
                </c:pt>
                <c:pt idx="2838">
                  <c:v>754</c:v>
                </c:pt>
                <c:pt idx="2839">
                  <c:v>754</c:v>
                </c:pt>
                <c:pt idx="2840">
                  <c:v>754</c:v>
                </c:pt>
                <c:pt idx="2841">
                  <c:v>754</c:v>
                </c:pt>
                <c:pt idx="2842">
                  <c:v>754</c:v>
                </c:pt>
                <c:pt idx="2843">
                  <c:v>754</c:v>
                </c:pt>
                <c:pt idx="2844">
                  <c:v>754</c:v>
                </c:pt>
                <c:pt idx="2845">
                  <c:v>754</c:v>
                </c:pt>
                <c:pt idx="2846">
                  <c:v>754</c:v>
                </c:pt>
                <c:pt idx="2847">
                  <c:v>754</c:v>
                </c:pt>
                <c:pt idx="2848">
                  <c:v>754</c:v>
                </c:pt>
                <c:pt idx="2849">
                  <c:v>754</c:v>
                </c:pt>
                <c:pt idx="2850">
                  <c:v>754</c:v>
                </c:pt>
                <c:pt idx="2851">
                  <c:v>754</c:v>
                </c:pt>
                <c:pt idx="2852">
                  <c:v>754</c:v>
                </c:pt>
                <c:pt idx="2853">
                  <c:v>755</c:v>
                </c:pt>
                <c:pt idx="2854">
                  <c:v>756</c:v>
                </c:pt>
                <c:pt idx="2855">
                  <c:v>757</c:v>
                </c:pt>
                <c:pt idx="2856">
                  <c:v>758</c:v>
                </c:pt>
                <c:pt idx="2857">
                  <c:v>759</c:v>
                </c:pt>
                <c:pt idx="2858">
                  <c:v>760</c:v>
                </c:pt>
                <c:pt idx="2859">
                  <c:v>761</c:v>
                </c:pt>
                <c:pt idx="2860">
                  <c:v>762</c:v>
                </c:pt>
                <c:pt idx="2861">
                  <c:v>763</c:v>
                </c:pt>
                <c:pt idx="2862">
                  <c:v>764</c:v>
                </c:pt>
                <c:pt idx="2863">
                  <c:v>764</c:v>
                </c:pt>
                <c:pt idx="2864">
                  <c:v>765</c:v>
                </c:pt>
                <c:pt idx="2865">
                  <c:v>766</c:v>
                </c:pt>
                <c:pt idx="2866">
                  <c:v>767</c:v>
                </c:pt>
                <c:pt idx="2867">
                  <c:v>768</c:v>
                </c:pt>
                <c:pt idx="2868">
                  <c:v>769</c:v>
                </c:pt>
                <c:pt idx="2869">
                  <c:v>769</c:v>
                </c:pt>
                <c:pt idx="2870">
                  <c:v>769</c:v>
                </c:pt>
                <c:pt idx="2871">
                  <c:v>770</c:v>
                </c:pt>
                <c:pt idx="2872">
                  <c:v>770</c:v>
                </c:pt>
                <c:pt idx="2873">
                  <c:v>771</c:v>
                </c:pt>
                <c:pt idx="2874">
                  <c:v>771</c:v>
                </c:pt>
                <c:pt idx="2875">
                  <c:v>771</c:v>
                </c:pt>
                <c:pt idx="2876">
                  <c:v>771</c:v>
                </c:pt>
                <c:pt idx="2877">
                  <c:v>771</c:v>
                </c:pt>
                <c:pt idx="2878">
                  <c:v>771</c:v>
                </c:pt>
                <c:pt idx="2879">
                  <c:v>771</c:v>
                </c:pt>
                <c:pt idx="2880">
                  <c:v>771</c:v>
                </c:pt>
                <c:pt idx="2881">
                  <c:v>771</c:v>
                </c:pt>
                <c:pt idx="2882">
                  <c:v>771</c:v>
                </c:pt>
                <c:pt idx="2883">
                  <c:v>771</c:v>
                </c:pt>
                <c:pt idx="2884">
                  <c:v>772</c:v>
                </c:pt>
                <c:pt idx="2885">
                  <c:v>772</c:v>
                </c:pt>
                <c:pt idx="2886">
                  <c:v>772</c:v>
                </c:pt>
                <c:pt idx="2887">
                  <c:v>772</c:v>
                </c:pt>
                <c:pt idx="2888">
                  <c:v>772</c:v>
                </c:pt>
                <c:pt idx="2889">
                  <c:v>772</c:v>
                </c:pt>
                <c:pt idx="2890">
                  <c:v>772</c:v>
                </c:pt>
                <c:pt idx="2891">
                  <c:v>772</c:v>
                </c:pt>
                <c:pt idx="2892">
                  <c:v>773</c:v>
                </c:pt>
                <c:pt idx="2893">
                  <c:v>773</c:v>
                </c:pt>
                <c:pt idx="2894">
                  <c:v>773</c:v>
                </c:pt>
                <c:pt idx="2895">
                  <c:v>774</c:v>
                </c:pt>
                <c:pt idx="2896">
                  <c:v>774</c:v>
                </c:pt>
                <c:pt idx="2897">
                  <c:v>774</c:v>
                </c:pt>
                <c:pt idx="2898">
                  <c:v>774</c:v>
                </c:pt>
                <c:pt idx="2899">
                  <c:v>774</c:v>
                </c:pt>
                <c:pt idx="2900">
                  <c:v>774</c:v>
                </c:pt>
                <c:pt idx="2901">
                  <c:v>774</c:v>
                </c:pt>
                <c:pt idx="2902">
                  <c:v>774</c:v>
                </c:pt>
                <c:pt idx="2903">
                  <c:v>774</c:v>
                </c:pt>
                <c:pt idx="2904">
                  <c:v>774</c:v>
                </c:pt>
                <c:pt idx="2905">
                  <c:v>774</c:v>
                </c:pt>
                <c:pt idx="2906">
                  <c:v>774</c:v>
                </c:pt>
                <c:pt idx="2907">
                  <c:v>774</c:v>
                </c:pt>
                <c:pt idx="2908">
                  <c:v>774</c:v>
                </c:pt>
                <c:pt idx="2909">
                  <c:v>774</c:v>
                </c:pt>
                <c:pt idx="2910">
                  <c:v>774</c:v>
                </c:pt>
                <c:pt idx="2911">
                  <c:v>774</c:v>
                </c:pt>
                <c:pt idx="2912">
                  <c:v>775</c:v>
                </c:pt>
                <c:pt idx="2913">
                  <c:v>776</c:v>
                </c:pt>
                <c:pt idx="2914">
                  <c:v>776</c:v>
                </c:pt>
                <c:pt idx="2915">
                  <c:v>776</c:v>
                </c:pt>
                <c:pt idx="2916">
                  <c:v>776</c:v>
                </c:pt>
                <c:pt idx="2917">
                  <c:v>776</c:v>
                </c:pt>
                <c:pt idx="2918">
                  <c:v>776</c:v>
                </c:pt>
                <c:pt idx="2919">
                  <c:v>777</c:v>
                </c:pt>
                <c:pt idx="2920">
                  <c:v>777</c:v>
                </c:pt>
                <c:pt idx="2921">
                  <c:v>777</c:v>
                </c:pt>
                <c:pt idx="2922">
                  <c:v>778</c:v>
                </c:pt>
                <c:pt idx="2923">
                  <c:v>779</c:v>
                </c:pt>
                <c:pt idx="2924">
                  <c:v>780</c:v>
                </c:pt>
                <c:pt idx="2925">
                  <c:v>781</c:v>
                </c:pt>
                <c:pt idx="2926">
                  <c:v>781</c:v>
                </c:pt>
                <c:pt idx="2927">
                  <c:v>781</c:v>
                </c:pt>
                <c:pt idx="2928">
                  <c:v>781</c:v>
                </c:pt>
                <c:pt idx="2929">
                  <c:v>782</c:v>
                </c:pt>
                <c:pt idx="2930">
                  <c:v>783</c:v>
                </c:pt>
                <c:pt idx="2931">
                  <c:v>783</c:v>
                </c:pt>
                <c:pt idx="2932">
                  <c:v>783</c:v>
                </c:pt>
                <c:pt idx="2933">
                  <c:v>784</c:v>
                </c:pt>
                <c:pt idx="2934">
                  <c:v>784</c:v>
                </c:pt>
                <c:pt idx="2935">
                  <c:v>785</c:v>
                </c:pt>
                <c:pt idx="2936">
                  <c:v>785</c:v>
                </c:pt>
                <c:pt idx="2937">
                  <c:v>785</c:v>
                </c:pt>
                <c:pt idx="2938">
                  <c:v>786</c:v>
                </c:pt>
                <c:pt idx="2939">
                  <c:v>786</c:v>
                </c:pt>
                <c:pt idx="2940">
                  <c:v>786</c:v>
                </c:pt>
                <c:pt idx="2941">
                  <c:v>786</c:v>
                </c:pt>
                <c:pt idx="2942">
                  <c:v>786</c:v>
                </c:pt>
                <c:pt idx="2943">
                  <c:v>786</c:v>
                </c:pt>
                <c:pt idx="2944">
                  <c:v>786</c:v>
                </c:pt>
                <c:pt idx="2945">
                  <c:v>786</c:v>
                </c:pt>
                <c:pt idx="2946">
                  <c:v>786</c:v>
                </c:pt>
                <c:pt idx="2947">
                  <c:v>786</c:v>
                </c:pt>
                <c:pt idx="2948">
                  <c:v>786</c:v>
                </c:pt>
                <c:pt idx="2949">
                  <c:v>786</c:v>
                </c:pt>
                <c:pt idx="2950">
                  <c:v>786</c:v>
                </c:pt>
                <c:pt idx="2951">
                  <c:v>787</c:v>
                </c:pt>
                <c:pt idx="2952">
                  <c:v>787</c:v>
                </c:pt>
                <c:pt idx="2953">
                  <c:v>787</c:v>
                </c:pt>
                <c:pt idx="2954">
                  <c:v>787</c:v>
                </c:pt>
                <c:pt idx="2955">
                  <c:v>787</c:v>
                </c:pt>
                <c:pt idx="2956">
                  <c:v>787</c:v>
                </c:pt>
                <c:pt idx="2957">
                  <c:v>787</c:v>
                </c:pt>
                <c:pt idx="2958">
                  <c:v>787</c:v>
                </c:pt>
                <c:pt idx="2959">
                  <c:v>787</c:v>
                </c:pt>
                <c:pt idx="2960">
                  <c:v>787</c:v>
                </c:pt>
                <c:pt idx="2961">
                  <c:v>787</c:v>
                </c:pt>
                <c:pt idx="2962">
                  <c:v>787</c:v>
                </c:pt>
                <c:pt idx="2963">
                  <c:v>787</c:v>
                </c:pt>
                <c:pt idx="2964">
                  <c:v>787</c:v>
                </c:pt>
                <c:pt idx="2965">
                  <c:v>788</c:v>
                </c:pt>
                <c:pt idx="2966">
                  <c:v>789</c:v>
                </c:pt>
                <c:pt idx="2967">
                  <c:v>790</c:v>
                </c:pt>
                <c:pt idx="2968">
                  <c:v>790</c:v>
                </c:pt>
                <c:pt idx="2969">
                  <c:v>790</c:v>
                </c:pt>
                <c:pt idx="2970">
                  <c:v>790</c:v>
                </c:pt>
                <c:pt idx="2971">
                  <c:v>790</c:v>
                </c:pt>
                <c:pt idx="2972">
                  <c:v>791</c:v>
                </c:pt>
                <c:pt idx="2973">
                  <c:v>792</c:v>
                </c:pt>
                <c:pt idx="2974">
                  <c:v>792</c:v>
                </c:pt>
                <c:pt idx="2975">
                  <c:v>793</c:v>
                </c:pt>
                <c:pt idx="2976">
                  <c:v>794</c:v>
                </c:pt>
                <c:pt idx="2977">
                  <c:v>795</c:v>
                </c:pt>
                <c:pt idx="2978">
                  <c:v>796</c:v>
                </c:pt>
                <c:pt idx="2979">
                  <c:v>797</c:v>
                </c:pt>
                <c:pt idx="2980">
                  <c:v>798</c:v>
                </c:pt>
                <c:pt idx="2981">
                  <c:v>799</c:v>
                </c:pt>
                <c:pt idx="2982">
                  <c:v>799</c:v>
                </c:pt>
                <c:pt idx="2983">
                  <c:v>799</c:v>
                </c:pt>
                <c:pt idx="2984">
                  <c:v>800</c:v>
                </c:pt>
                <c:pt idx="2985">
                  <c:v>801</c:v>
                </c:pt>
                <c:pt idx="2986">
                  <c:v>802</c:v>
                </c:pt>
                <c:pt idx="2987">
                  <c:v>803</c:v>
                </c:pt>
                <c:pt idx="2988">
                  <c:v>804</c:v>
                </c:pt>
                <c:pt idx="2989">
                  <c:v>805</c:v>
                </c:pt>
                <c:pt idx="2990">
                  <c:v>806</c:v>
                </c:pt>
                <c:pt idx="2991">
                  <c:v>807</c:v>
                </c:pt>
                <c:pt idx="2992">
                  <c:v>808</c:v>
                </c:pt>
                <c:pt idx="2993">
                  <c:v>808</c:v>
                </c:pt>
                <c:pt idx="2994">
                  <c:v>808</c:v>
                </c:pt>
                <c:pt idx="2995">
                  <c:v>809</c:v>
                </c:pt>
                <c:pt idx="2996">
                  <c:v>810</c:v>
                </c:pt>
                <c:pt idx="2997">
                  <c:v>810</c:v>
                </c:pt>
                <c:pt idx="2998">
                  <c:v>811</c:v>
                </c:pt>
                <c:pt idx="2999">
                  <c:v>811</c:v>
                </c:pt>
                <c:pt idx="3000">
                  <c:v>811</c:v>
                </c:pt>
                <c:pt idx="3001">
                  <c:v>811</c:v>
                </c:pt>
                <c:pt idx="3002">
                  <c:v>811</c:v>
                </c:pt>
                <c:pt idx="3003">
                  <c:v>811</c:v>
                </c:pt>
                <c:pt idx="3004">
                  <c:v>812</c:v>
                </c:pt>
                <c:pt idx="3005">
                  <c:v>812</c:v>
                </c:pt>
                <c:pt idx="3006">
                  <c:v>812</c:v>
                </c:pt>
                <c:pt idx="3007">
                  <c:v>812</c:v>
                </c:pt>
                <c:pt idx="3008">
                  <c:v>812</c:v>
                </c:pt>
                <c:pt idx="3009">
                  <c:v>812</c:v>
                </c:pt>
                <c:pt idx="3010">
                  <c:v>812</c:v>
                </c:pt>
                <c:pt idx="3011">
                  <c:v>812</c:v>
                </c:pt>
                <c:pt idx="3012">
                  <c:v>812</c:v>
                </c:pt>
                <c:pt idx="3013">
                  <c:v>812</c:v>
                </c:pt>
                <c:pt idx="3014">
                  <c:v>812</c:v>
                </c:pt>
                <c:pt idx="3015">
                  <c:v>812</c:v>
                </c:pt>
                <c:pt idx="3016">
                  <c:v>812</c:v>
                </c:pt>
                <c:pt idx="3017">
                  <c:v>812</c:v>
                </c:pt>
                <c:pt idx="3018">
                  <c:v>812</c:v>
                </c:pt>
                <c:pt idx="3019">
                  <c:v>812</c:v>
                </c:pt>
                <c:pt idx="3020">
                  <c:v>812</c:v>
                </c:pt>
                <c:pt idx="3021">
                  <c:v>812</c:v>
                </c:pt>
                <c:pt idx="3022">
                  <c:v>812</c:v>
                </c:pt>
                <c:pt idx="3023">
                  <c:v>812</c:v>
                </c:pt>
                <c:pt idx="3024">
                  <c:v>812</c:v>
                </c:pt>
                <c:pt idx="3025">
                  <c:v>812</c:v>
                </c:pt>
                <c:pt idx="3026">
                  <c:v>812</c:v>
                </c:pt>
                <c:pt idx="3027">
                  <c:v>812</c:v>
                </c:pt>
                <c:pt idx="3028">
                  <c:v>812</c:v>
                </c:pt>
                <c:pt idx="3029">
                  <c:v>812</c:v>
                </c:pt>
                <c:pt idx="3030">
                  <c:v>812</c:v>
                </c:pt>
                <c:pt idx="3031">
                  <c:v>812</c:v>
                </c:pt>
                <c:pt idx="3032">
                  <c:v>812</c:v>
                </c:pt>
                <c:pt idx="3033">
                  <c:v>812</c:v>
                </c:pt>
                <c:pt idx="3034">
                  <c:v>813</c:v>
                </c:pt>
                <c:pt idx="3035">
                  <c:v>813</c:v>
                </c:pt>
                <c:pt idx="3036">
                  <c:v>813</c:v>
                </c:pt>
                <c:pt idx="3037">
                  <c:v>813</c:v>
                </c:pt>
                <c:pt idx="3038">
                  <c:v>813</c:v>
                </c:pt>
                <c:pt idx="3039">
                  <c:v>813</c:v>
                </c:pt>
                <c:pt idx="3040">
                  <c:v>813</c:v>
                </c:pt>
                <c:pt idx="3041">
                  <c:v>813</c:v>
                </c:pt>
                <c:pt idx="3042">
                  <c:v>813</c:v>
                </c:pt>
                <c:pt idx="3043">
                  <c:v>813</c:v>
                </c:pt>
                <c:pt idx="3044">
                  <c:v>813</c:v>
                </c:pt>
                <c:pt idx="3045">
                  <c:v>813</c:v>
                </c:pt>
                <c:pt idx="3046">
                  <c:v>813</c:v>
                </c:pt>
                <c:pt idx="3047">
                  <c:v>813</c:v>
                </c:pt>
                <c:pt idx="3048">
                  <c:v>813</c:v>
                </c:pt>
                <c:pt idx="3049">
                  <c:v>813</c:v>
                </c:pt>
                <c:pt idx="3050">
                  <c:v>813</c:v>
                </c:pt>
                <c:pt idx="3051">
                  <c:v>813</c:v>
                </c:pt>
                <c:pt idx="3052">
                  <c:v>813</c:v>
                </c:pt>
                <c:pt idx="3053">
                  <c:v>813</c:v>
                </c:pt>
                <c:pt idx="3054">
                  <c:v>813</c:v>
                </c:pt>
                <c:pt idx="3055">
                  <c:v>813</c:v>
                </c:pt>
                <c:pt idx="3056">
                  <c:v>813</c:v>
                </c:pt>
                <c:pt idx="3057">
                  <c:v>814</c:v>
                </c:pt>
                <c:pt idx="3058">
                  <c:v>815</c:v>
                </c:pt>
                <c:pt idx="3059">
                  <c:v>816</c:v>
                </c:pt>
                <c:pt idx="3060">
                  <c:v>817</c:v>
                </c:pt>
                <c:pt idx="3061">
                  <c:v>818</c:v>
                </c:pt>
                <c:pt idx="3062">
                  <c:v>819</c:v>
                </c:pt>
                <c:pt idx="3063">
                  <c:v>820</c:v>
                </c:pt>
                <c:pt idx="3064">
                  <c:v>821</c:v>
                </c:pt>
                <c:pt idx="3065">
                  <c:v>822</c:v>
                </c:pt>
                <c:pt idx="3066">
                  <c:v>823</c:v>
                </c:pt>
                <c:pt idx="3067">
                  <c:v>824</c:v>
                </c:pt>
                <c:pt idx="3068">
                  <c:v>824</c:v>
                </c:pt>
                <c:pt idx="3069">
                  <c:v>825</c:v>
                </c:pt>
                <c:pt idx="3070">
                  <c:v>826</c:v>
                </c:pt>
                <c:pt idx="3071">
                  <c:v>826</c:v>
                </c:pt>
                <c:pt idx="3072">
                  <c:v>826</c:v>
                </c:pt>
                <c:pt idx="3073">
                  <c:v>826</c:v>
                </c:pt>
                <c:pt idx="3074">
                  <c:v>826</c:v>
                </c:pt>
                <c:pt idx="3075">
                  <c:v>826</c:v>
                </c:pt>
                <c:pt idx="3076">
                  <c:v>826</c:v>
                </c:pt>
                <c:pt idx="3077">
                  <c:v>826</c:v>
                </c:pt>
                <c:pt idx="3078">
                  <c:v>826</c:v>
                </c:pt>
                <c:pt idx="3079">
                  <c:v>826</c:v>
                </c:pt>
                <c:pt idx="3080">
                  <c:v>826</c:v>
                </c:pt>
                <c:pt idx="3081">
                  <c:v>826</c:v>
                </c:pt>
                <c:pt idx="3082">
                  <c:v>826</c:v>
                </c:pt>
                <c:pt idx="3083">
                  <c:v>826</c:v>
                </c:pt>
                <c:pt idx="3084">
                  <c:v>826</c:v>
                </c:pt>
                <c:pt idx="3085">
                  <c:v>826</c:v>
                </c:pt>
                <c:pt idx="3086">
                  <c:v>826</c:v>
                </c:pt>
                <c:pt idx="3087">
                  <c:v>827</c:v>
                </c:pt>
                <c:pt idx="3088">
                  <c:v>828</c:v>
                </c:pt>
                <c:pt idx="3089">
                  <c:v>829</c:v>
                </c:pt>
                <c:pt idx="3090">
                  <c:v>830</c:v>
                </c:pt>
                <c:pt idx="3091">
                  <c:v>831</c:v>
                </c:pt>
                <c:pt idx="3092">
                  <c:v>832</c:v>
                </c:pt>
                <c:pt idx="3093">
                  <c:v>833</c:v>
                </c:pt>
                <c:pt idx="3094">
                  <c:v>834</c:v>
                </c:pt>
                <c:pt idx="3095">
                  <c:v>834</c:v>
                </c:pt>
                <c:pt idx="3096">
                  <c:v>834</c:v>
                </c:pt>
                <c:pt idx="3097">
                  <c:v>835</c:v>
                </c:pt>
                <c:pt idx="3098">
                  <c:v>836</c:v>
                </c:pt>
                <c:pt idx="3099">
                  <c:v>836</c:v>
                </c:pt>
                <c:pt idx="3100">
                  <c:v>837</c:v>
                </c:pt>
                <c:pt idx="3101">
                  <c:v>837</c:v>
                </c:pt>
                <c:pt idx="3102">
                  <c:v>837</c:v>
                </c:pt>
                <c:pt idx="3103">
                  <c:v>837</c:v>
                </c:pt>
                <c:pt idx="3104">
                  <c:v>837</c:v>
                </c:pt>
                <c:pt idx="3105">
                  <c:v>837</c:v>
                </c:pt>
                <c:pt idx="3106">
                  <c:v>837</c:v>
                </c:pt>
                <c:pt idx="3107">
                  <c:v>837</c:v>
                </c:pt>
                <c:pt idx="3108">
                  <c:v>838</c:v>
                </c:pt>
                <c:pt idx="3109">
                  <c:v>839</c:v>
                </c:pt>
                <c:pt idx="3110">
                  <c:v>840</c:v>
                </c:pt>
                <c:pt idx="3111">
                  <c:v>840</c:v>
                </c:pt>
                <c:pt idx="3112">
                  <c:v>841</c:v>
                </c:pt>
                <c:pt idx="3113">
                  <c:v>841</c:v>
                </c:pt>
                <c:pt idx="3114">
                  <c:v>841</c:v>
                </c:pt>
                <c:pt idx="3115">
                  <c:v>841</c:v>
                </c:pt>
                <c:pt idx="3116">
                  <c:v>842</c:v>
                </c:pt>
                <c:pt idx="3117">
                  <c:v>842</c:v>
                </c:pt>
                <c:pt idx="3118">
                  <c:v>842</c:v>
                </c:pt>
                <c:pt idx="3119">
                  <c:v>842</c:v>
                </c:pt>
                <c:pt idx="3120">
                  <c:v>842</c:v>
                </c:pt>
                <c:pt idx="3121">
                  <c:v>842</c:v>
                </c:pt>
                <c:pt idx="3122">
                  <c:v>842</c:v>
                </c:pt>
                <c:pt idx="3123">
                  <c:v>842</c:v>
                </c:pt>
                <c:pt idx="3124">
                  <c:v>842</c:v>
                </c:pt>
                <c:pt idx="3125">
                  <c:v>842</c:v>
                </c:pt>
                <c:pt idx="3126">
                  <c:v>842</c:v>
                </c:pt>
                <c:pt idx="3127">
                  <c:v>842</c:v>
                </c:pt>
                <c:pt idx="3128">
                  <c:v>842</c:v>
                </c:pt>
                <c:pt idx="3129">
                  <c:v>842</c:v>
                </c:pt>
                <c:pt idx="3130">
                  <c:v>843</c:v>
                </c:pt>
                <c:pt idx="3131">
                  <c:v>843</c:v>
                </c:pt>
                <c:pt idx="3132">
                  <c:v>843</c:v>
                </c:pt>
                <c:pt idx="3133">
                  <c:v>843</c:v>
                </c:pt>
                <c:pt idx="3134">
                  <c:v>843</c:v>
                </c:pt>
                <c:pt idx="3135">
                  <c:v>843</c:v>
                </c:pt>
                <c:pt idx="3136">
                  <c:v>843</c:v>
                </c:pt>
                <c:pt idx="3137">
                  <c:v>843</c:v>
                </c:pt>
                <c:pt idx="3138">
                  <c:v>843</c:v>
                </c:pt>
                <c:pt idx="3139">
                  <c:v>843</c:v>
                </c:pt>
                <c:pt idx="3140">
                  <c:v>843</c:v>
                </c:pt>
                <c:pt idx="3141">
                  <c:v>843</c:v>
                </c:pt>
                <c:pt idx="3142">
                  <c:v>843</c:v>
                </c:pt>
                <c:pt idx="3143">
                  <c:v>843</c:v>
                </c:pt>
                <c:pt idx="3144">
                  <c:v>843</c:v>
                </c:pt>
                <c:pt idx="3145">
                  <c:v>843</c:v>
                </c:pt>
                <c:pt idx="3146">
                  <c:v>843</c:v>
                </c:pt>
                <c:pt idx="3147">
                  <c:v>843</c:v>
                </c:pt>
                <c:pt idx="3148">
                  <c:v>844</c:v>
                </c:pt>
                <c:pt idx="3149">
                  <c:v>844</c:v>
                </c:pt>
                <c:pt idx="3150">
                  <c:v>844</c:v>
                </c:pt>
                <c:pt idx="3151">
                  <c:v>844</c:v>
                </c:pt>
                <c:pt idx="3152">
                  <c:v>844</c:v>
                </c:pt>
                <c:pt idx="3153">
                  <c:v>844</c:v>
                </c:pt>
                <c:pt idx="3154">
                  <c:v>844</c:v>
                </c:pt>
                <c:pt idx="3155">
                  <c:v>844</c:v>
                </c:pt>
                <c:pt idx="3156">
                  <c:v>844</c:v>
                </c:pt>
                <c:pt idx="3157">
                  <c:v>844</c:v>
                </c:pt>
                <c:pt idx="3158">
                  <c:v>844</c:v>
                </c:pt>
                <c:pt idx="3159">
                  <c:v>844</c:v>
                </c:pt>
                <c:pt idx="3160">
                  <c:v>845</c:v>
                </c:pt>
                <c:pt idx="3161">
                  <c:v>846</c:v>
                </c:pt>
                <c:pt idx="3162">
                  <c:v>847</c:v>
                </c:pt>
                <c:pt idx="3163">
                  <c:v>848</c:v>
                </c:pt>
                <c:pt idx="3164">
                  <c:v>848</c:v>
                </c:pt>
                <c:pt idx="3165">
                  <c:v>848</c:v>
                </c:pt>
                <c:pt idx="3166">
                  <c:v>848</c:v>
                </c:pt>
                <c:pt idx="3167">
                  <c:v>849</c:v>
                </c:pt>
                <c:pt idx="3168">
                  <c:v>850</c:v>
                </c:pt>
                <c:pt idx="3169">
                  <c:v>851</c:v>
                </c:pt>
                <c:pt idx="3170">
                  <c:v>851</c:v>
                </c:pt>
                <c:pt idx="3171">
                  <c:v>852</c:v>
                </c:pt>
                <c:pt idx="3172">
                  <c:v>853</c:v>
                </c:pt>
                <c:pt idx="3173">
                  <c:v>854</c:v>
                </c:pt>
                <c:pt idx="3174">
                  <c:v>855</c:v>
                </c:pt>
                <c:pt idx="3175">
                  <c:v>856</c:v>
                </c:pt>
                <c:pt idx="3176">
                  <c:v>857</c:v>
                </c:pt>
                <c:pt idx="3177">
                  <c:v>858</c:v>
                </c:pt>
                <c:pt idx="3178">
                  <c:v>859</c:v>
                </c:pt>
                <c:pt idx="3179">
                  <c:v>860</c:v>
                </c:pt>
                <c:pt idx="3180">
                  <c:v>861</c:v>
                </c:pt>
                <c:pt idx="3181">
                  <c:v>862</c:v>
                </c:pt>
                <c:pt idx="3182">
                  <c:v>863</c:v>
                </c:pt>
                <c:pt idx="3183">
                  <c:v>863</c:v>
                </c:pt>
                <c:pt idx="3184">
                  <c:v>864</c:v>
                </c:pt>
                <c:pt idx="3185">
                  <c:v>864</c:v>
                </c:pt>
                <c:pt idx="3186">
                  <c:v>864</c:v>
                </c:pt>
                <c:pt idx="3187">
                  <c:v>865</c:v>
                </c:pt>
                <c:pt idx="3188">
                  <c:v>866</c:v>
                </c:pt>
                <c:pt idx="3189">
                  <c:v>867</c:v>
                </c:pt>
                <c:pt idx="3190">
                  <c:v>868</c:v>
                </c:pt>
                <c:pt idx="3191">
                  <c:v>869</c:v>
                </c:pt>
                <c:pt idx="3192">
                  <c:v>869</c:v>
                </c:pt>
                <c:pt idx="3193">
                  <c:v>870</c:v>
                </c:pt>
                <c:pt idx="3194">
                  <c:v>871</c:v>
                </c:pt>
                <c:pt idx="3195">
                  <c:v>871</c:v>
                </c:pt>
                <c:pt idx="3196">
                  <c:v>872</c:v>
                </c:pt>
                <c:pt idx="3197">
                  <c:v>872</c:v>
                </c:pt>
                <c:pt idx="3198">
                  <c:v>873</c:v>
                </c:pt>
                <c:pt idx="3199">
                  <c:v>873</c:v>
                </c:pt>
                <c:pt idx="3200">
                  <c:v>874</c:v>
                </c:pt>
                <c:pt idx="3201">
                  <c:v>875</c:v>
                </c:pt>
                <c:pt idx="3202">
                  <c:v>876</c:v>
                </c:pt>
                <c:pt idx="3203">
                  <c:v>877</c:v>
                </c:pt>
                <c:pt idx="3204">
                  <c:v>878</c:v>
                </c:pt>
                <c:pt idx="3205">
                  <c:v>879</c:v>
                </c:pt>
                <c:pt idx="3206">
                  <c:v>879</c:v>
                </c:pt>
                <c:pt idx="3207">
                  <c:v>879</c:v>
                </c:pt>
                <c:pt idx="3208">
                  <c:v>879</c:v>
                </c:pt>
                <c:pt idx="3209">
                  <c:v>880</c:v>
                </c:pt>
                <c:pt idx="3210">
                  <c:v>880</c:v>
                </c:pt>
                <c:pt idx="3211">
                  <c:v>880</c:v>
                </c:pt>
                <c:pt idx="3212">
                  <c:v>880</c:v>
                </c:pt>
                <c:pt idx="3213">
                  <c:v>880</c:v>
                </c:pt>
                <c:pt idx="3214">
                  <c:v>880</c:v>
                </c:pt>
                <c:pt idx="3215">
                  <c:v>880</c:v>
                </c:pt>
                <c:pt idx="3216">
                  <c:v>880</c:v>
                </c:pt>
                <c:pt idx="3217">
                  <c:v>880</c:v>
                </c:pt>
                <c:pt idx="3218">
                  <c:v>880</c:v>
                </c:pt>
                <c:pt idx="3219">
                  <c:v>880</c:v>
                </c:pt>
                <c:pt idx="3220">
                  <c:v>880</c:v>
                </c:pt>
                <c:pt idx="3221">
                  <c:v>881</c:v>
                </c:pt>
                <c:pt idx="3222">
                  <c:v>881</c:v>
                </c:pt>
                <c:pt idx="3223">
                  <c:v>881</c:v>
                </c:pt>
                <c:pt idx="3224">
                  <c:v>881</c:v>
                </c:pt>
                <c:pt idx="3225">
                  <c:v>881</c:v>
                </c:pt>
                <c:pt idx="3226">
                  <c:v>881</c:v>
                </c:pt>
                <c:pt idx="3227">
                  <c:v>881</c:v>
                </c:pt>
                <c:pt idx="3228">
                  <c:v>881</c:v>
                </c:pt>
                <c:pt idx="3229">
                  <c:v>881</c:v>
                </c:pt>
                <c:pt idx="3230">
                  <c:v>881</c:v>
                </c:pt>
                <c:pt idx="3231">
                  <c:v>881</c:v>
                </c:pt>
                <c:pt idx="3232">
                  <c:v>881</c:v>
                </c:pt>
                <c:pt idx="3233">
                  <c:v>881</c:v>
                </c:pt>
                <c:pt idx="3234">
                  <c:v>881</c:v>
                </c:pt>
                <c:pt idx="3235">
                  <c:v>882</c:v>
                </c:pt>
                <c:pt idx="3236">
                  <c:v>882</c:v>
                </c:pt>
                <c:pt idx="3237">
                  <c:v>882</c:v>
                </c:pt>
                <c:pt idx="3238">
                  <c:v>882</c:v>
                </c:pt>
                <c:pt idx="3239">
                  <c:v>883</c:v>
                </c:pt>
                <c:pt idx="3240">
                  <c:v>883</c:v>
                </c:pt>
                <c:pt idx="3241">
                  <c:v>883</c:v>
                </c:pt>
                <c:pt idx="3242">
                  <c:v>883</c:v>
                </c:pt>
                <c:pt idx="3243">
                  <c:v>883</c:v>
                </c:pt>
                <c:pt idx="3244">
                  <c:v>883</c:v>
                </c:pt>
                <c:pt idx="3245">
                  <c:v>883</c:v>
                </c:pt>
                <c:pt idx="3246">
                  <c:v>883</c:v>
                </c:pt>
                <c:pt idx="3247">
                  <c:v>883</c:v>
                </c:pt>
                <c:pt idx="3248">
                  <c:v>883</c:v>
                </c:pt>
                <c:pt idx="3249">
                  <c:v>883</c:v>
                </c:pt>
                <c:pt idx="3250">
                  <c:v>883</c:v>
                </c:pt>
                <c:pt idx="3251">
                  <c:v>883</c:v>
                </c:pt>
                <c:pt idx="3252">
                  <c:v>883</c:v>
                </c:pt>
                <c:pt idx="3253">
                  <c:v>883</c:v>
                </c:pt>
                <c:pt idx="3254">
                  <c:v>883</c:v>
                </c:pt>
                <c:pt idx="3255">
                  <c:v>883</c:v>
                </c:pt>
                <c:pt idx="3256">
                  <c:v>883</c:v>
                </c:pt>
                <c:pt idx="3257">
                  <c:v>884</c:v>
                </c:pt>
                <c:pt idx="3258">
                  <c:v>885</c:v>
                </c:pt>
                <c:pt idx="3259">
                  <c:v>885</c:v>
                </c:pt>
                <c:pt idx="3260">
                  <c:v>885</c:v>
                </c:pt>
                <c:pt idx="3261">
                  <c:v>885</c:v>
                </c:pt>
                <c:pt idx="3262">
                  <c:v>885</c:v>
                </c:pt>
                <c:pt idx="3263">
                  <c:v>885</c:v>
                </c:pt>
                <c:pt idx="3264">
                  <c:v>885</c:v>
                </c:pt>
                <c:pt idx="3265">
                  <c:v>886</c:v>
                </c:pt>
                <c:pt idx="3266">
                  <c:v>886</c:v>
                </c:pt>
                <c:pt idx="3267">
                  <c:v>886</c:v>
                </c:pt>
                <c:pt idx="3268">
                  <c:v>886</c:v>
                </c:pt>
                <c:pt idx="3269">
                  <c:v>886</c:v>
                </c:pt>
                <c:pt idx="3270">
                  <c:v>886</c:v>
                </c:pt>
                <c:pt idx="3271">
                  <c:v>886</c:v>
                </c:pt>
                <c:pt idx="3272">
                  <c:v>886</c:v>
                </c:pt>
                <c:pt idx="3273">
                  <c:v>887</c:v>
                </c:pt>
                <c:pt idx="3274">
                  <c:v>887</c:v>
                </c:pt>
                <c:pt idx="3275">
                  <c:v>887</c:v>
                </c:pt>
                <c:pt idx="3276">
                  <c:v>887</c:v>
                </c:pt>
                <c:pt idx="3277">
                  <c:v>887</c:v>
                </c:pt>
                <c:pt idx="3278">
                  <c:v>887</c:v>
                </c:pt>
                <c:pt idx="3279">
                  <c:v>887</c:v>
                </c:pt>
                <c:pt idx="3280">
                  <c:v>887</c:v>
                </c:pt>
                <c:pt idx="3281">
                  <c:v>887</c:v>
                </c:pt>
                <c:pt idx="3282">
                  <c:v>887</c:v>
                </c:pt>
                <c:pt idx="3283">
                  <c:v>887</c:v>
                </c:pt>
                <c:pt idx="3284">
                  <c:v>887</c:v>
                </c:pt>
                <c:pt idx="3285">
                  <c:v>887</c:v>
                </c:pt>
                <c:pt idx="3286">
                  <c:v>887</c:v>
                </c:pt>
                <c:pt idx="3287">
                  <c:v>887</c:v>
                </c:pt>
                <c:pt idx="3288">
                  <c:v>887</c:v>
                </c:pt>
                <c:pt idx="3289">
                  <c:v>887</c:v>
                </c:pt>
                <c:pt idx="3290">
                  <c:v>887</c:v>
                </c:pt>
                <c:pt idx="3291">
                  <c:v>887</c:v>
                </c:pt>
                <c:pt idx="3292">
                  <c:v>887</c:v>
                </c:pt>
                <c:pt idx="3293">
                  <c:v>887</c:v>
                </c:pt>
                <c:pt idx="3294">
                  <c:v>887</c:v>
                </c:pt>
                <c:pt idx="3295">
                  <c:v>887</c:v>
                </c:pt>
                <c:pt idx="3296">
                  <c:v>887</c:v>
                </c:pt>
                <c:pt idx="3297">
                  <c:v>887</c:v>
                </c:pt>
                <c:pt idx="3298">
                  <c:v>887</c:v>
                </c:pt>
                <c:pt idx="3299">
                  <c:v>887</c:v>
                </c:pt>
                <c:pt idx="3300">
                  <c:v>888</c:v>
                </c:pt>
                <c:pt idx="3301">
                  <c:v>888</c:v>
                </c:pt>
                <c:pt idx="3302">
                  <c:v>888</c:v>
                </c:pt>
                <c:pt idx="3303">
                  <c:v>888</c:v>
                </c:pt>
                <c:pt idx="3304">
                  <c:v>888</c:v>
                </c:pt>
                <c:pt idx="3305">
                  <c:v>888</c:v>
                </c:pt>
                <c:pt idx="3306">
                  <c:v>888</c:v>
                </c:pt>
                <c:pt idx="3307">
                  <c:v>888</c:v>
                </c:pt>
                <c:pt idx="3308">
                  <c:v>888</c:v>
                </c:pt>
                <c:pt idx="3309">
                  <c:v>888</c:v>
                </c:pt>
                <c:pt idx="3310">
                  <c:v>889</c:v>
                </c:pt>
                <c:pt idx="3311">
                  <c:v>890</c:v>
                </c:pt>
                <c:pt idx="3312">
                  <c:v>891</c:v>
                </c:pt>
                <c:pt idx="3313">
                  <c:v>892</c:v>
                </c:pt>
                <c:pt idx="3314">
                  <c:v>893</c:v>
                </c:pt>
                <c:pt idx="3315">
                  <c:v>894</c:v>
                </c:pt>
                <c:pt idx="3316">
                  <c:v>894</c:v>
                </c:pt>
                <c:pt idx="3317">
                  <c:v>894</c:v>
                </c:pt>
                <c:pt idx="3318">
                  <c:v>894</c:v>
                </c:pt>
                <c:pt idx="3319">
                  <c:v>894</c:v>
                </c:pt>
                <c:pt idx="3320">
                  <c:v>894</c:v>
                </c:pt>
                <c:pt idx="3321">
                  <c:v>894</c:v>
                </c:pt>
                <c:pt idx="3322">
                  <c:v>894</c:v>
                </c:pt>
                <c:pt idx="3323">
                  <c:v>894</c:v>
                </c:pt>
                <c:pt idx="3324">
                  <c:v>894</c:v>
                </c:pt>
                <c:pt idx="3325">
                  <c:v>894</c:v>
                </c:pt>
                <c:pt idx="3326">
                  <c:v>894</c:v>
                </c:pt>
                <c:pt idx="3327">
                  <c:v>894</c:v>
                </c:pt>
                <c:pt idx="3328">
                  <c:v>894</c:v>
                </c:pt>
                <c:pt idx="3329">
                  <c:v>894</c:v>
                </c:pt>
                <c:pt idx="3330">
                  <c:v>894</c:v>
                </c:pt>
                <c:pt idx="3331">
                  <c:v>894</c:v>
                </c:pt>
                <c:pt idx="3332">
                  <c:v>895</c:v>
                </c:pt>
                <c:pt idx="3333">
                  <c:v>895</c:v>
                </c:pt>
                <c:pt idx="3334">
                  <c:v>896</c:v>
                </c:pt>
                <c:pt idx="3335">
                  <c:v>897</c:v>
                </c:pt>
                <c:pt idx="3336">
                  <c:v>898</c:v>
                </c:pt>
                <c:pt idx="3337">
                  <c:v>899</c:v>
                </c:pt>
                <c:pt idx="3338">
                  <c:v>899</c:v>
                </c:pt>
                <c:pt idx="3339">
                  <c:v>899</c:v>
                </c:pt>
                <c:pt idx="3340">
                  <c:v>900</c:v>
                </c:pt>
                <c:pt idx="3341">
                  <c:v>901</c:v>
                </c:pt>
                <c:pt idx="3342">
                  <c:v>902</c:v>
                </c:pt>
                <c:pt idx="3343">
                  <c:v>902</c:v>
                </c:pt>
                <c:pt idx="3344">
                  <c:v>903</c:v>
                </c:pt>
                <c:pt idx="3345">
                  <c:v>903</c:v>
                </c:pt>
                <c:pt idx="3346">
                  <c:v>904</c:v>
                </c:pt>
                <c:pt idx="3347">
                  <c:v>905</c:v>
                </c:pt>
                <c:pt idx="3348">
                  <c:v>906</c:v>
                </c:pt>
                <c:pt idx="3349">
                  <c:v>906</c:v>
                </c:pt>
                <c:pt idx="3350">
                  <c:v>906</c:v>
                </c:pt>
                <c:pt idx="3351">
                  <c:v>906</c:v>
                </c:pt>
                <c:pt idx="3352">
                  <c:v>907</c:v>
                </c:pt>
                <c:pt idx="3353">
                  <c:v>908</c:v>
                </c:pt>
                <c:pt idx="3354">
                  <c:v>909</c:v>
                </c:pt>
                <c:pt idx="3355">
                  <c:v>909</c:v>
                </c:pt>
                <c:pt idx="3356">
                  <c:v>909</c:v>
                </c:pt>
                <c:pt idx="3357">
                  <c:v>910</c:v>
                </c:pt>
                <c:pt idx="3358">
                  <c:v>911</c:v>
                </c:pt>
                <c:pt idx="3359">
                  <c:v>912</c:v>
                </c:pt>
                <c:pt idx="3360">
                  <c:v>912</c:v>
                </c:pt>
                <c:pt idx="3361">
                  <c:v>912</c:v>
                </c:pt>
                <c:pt idx="3362">
                  <c:v>913</c:v>
                </c:pt>
                <c:pt idx="3363">
                  <c:v>913</c:v>
                </c:pt>
                <c:pt idx="3364">
                  <c:v>914</c:v>
                </c:pt>
                <c:pt idx="3365">
                  <c:v>915</c:v>
                </c:pt>
                <c:pt idx="3366">
                  <c:v>916</c:v>
                </c:pt>
                <c:pt idx="3367">
                  <c:v>917</c:v>
                </c:pt>
                <c:pt idx="3368">
                  <c:v>918</c:v>
                </c:pt>
                <c:pt idx="3369">
                  <c:v>919</c:v>
                </c:pt>
                <c:pt idx="3370">
                  <c:v>920</c:v>
                </c:pt>
                <c:pt idx="3371">
                  <c:v>921</c:v>
                </c:pt>
                <c:pt idx="3372">
                  <c:v>921</c:v>
                </c:pt>
                <c:pt idx="3373">
                  <c:v>921</c:v>
                </c:pt>
                <c:pt idx="3374">
                  <c:v>922</c:v>
                </c:pt>
                <c:pt idx="3375">
                  <c:v>922</c:v>
                </c:pt>
                <c:pt idx="3376">
                  <c:v>922</c:v>
                </c:pt>
                <c:pt idx="3377">
                  <c:v>922</c:v>
                </c:pt>
                <c:pt idx="3378">
                  <c:v>922</c:v>
                </c:pt>
                <c:pt idx="3379">
                  <c:v>923</c:v>
                </c:pt>
                <c:pt idx="3380">
                  <c:v>924</c:v>
                </c:pt>
                <c:pt idx="3381">
                  <c:v>924</c:v>
                </c:pt>
                <c:pt idx="3382">
                  <c:v>924</c:v>
                </c:pt>
                <c:pt idx="3383">
                  <c:v>925</c:v>
                </c:pt>
                <c:pt idx="3384">
                  <c:v>926</c:v>
                </c:pt>
                <c:pt idx="3385">
                  <c:v>927</c:v>
                </c:pt>
                <c:pt idx="3386">
                  <c:v>928</c:v>
                </c:pt>
                <c:pt idx="3387">
                  <c:v>929</c:v>
                </c:pt>
                <c:pt idx="3388">
                  <c:v>930</c:v>
                </c:pt>
                <c:pt idx="3389">
                  <c:v>931</c:v>
                </c:pt>
                <c:pt idx="3390">
                  <c:v>932</c:v>
                </c:pt>
                <c:pt idx="3391">
                  <c:v>933</c:v>
                </c:pt>
                <c:pt idx="3392">
                  <c:v>934</c:v>
                </c:pt>
                <c:pt idx="3393">
                  <c:v>934</c:v>
                </c:pt>
                <c:pt idx="3394">
                  <c:v>934</c:v>
                </c:pt>
                <c:pt idx="3395">
                  <c:v>934</c:v>
                </c:pt>
                <c:pt idx="3396">
                  <c:v>934</c:v>
                </c:pt>
                <c:pt idx="3397">
                  <c:v>934</c:v>
                </c:pt>
                <c:pt idx="3398">
                  <c:v>934</c:v>
                </c:pt>
                <c:pt idx="3399">
                  <c:v>935</c:v>
                </c:pt>
                <c:pt idx="3400">
                  <c:v>936</c:v>
                </c:pt>
                <c:pt idx="3401">
                  <c:v>936</c:v>
                </c:pt>
                <c:pt idx="3402">
                  <c:v>936</c:v>
                </c:pt>
                <c:pt idx="3403">
                  <c:v>936</c:v>
                </c:pt>
                <c:pt idx="3404">
                  <c:v>936</c:v>
                </c:pt>
                <c:pt idx="3405">
                  <c:v>936</c:v>
                </c:pt>
                <c:pt idx="3406">
                  <c:v>937</c:v>
                </c:pt>
                <c:pt idx="3407">
                  <c:v>938</c:v>
                </c:pt>
                <c:pt idx="3408">
                  <c:v>939</c:v>
                </c:pt>
                <c:pt idx="3409">
                  <c:v>939</c:v>
                </c:pt>
                <c:pt idx="3410">
                  <c:v>939</c:v>
                </c:pt>
                <c:pt idx="3411">
                  <c:v>939</c:v>
                </c:pt>
                <c:pt idx="3412">
                  <c:v>939</c:v>
                </c:pt>
                <c:pt idx="3413">
                  <c:v>939</c:v>
                </c:pt>
                <c:pt idx="3414">
                  <c:v>940</c:v>
                </c:pt>
                <c:pt idx="3415">
                  <c:v>941</c:v>
                </c:pt>
                <c:pt idx="3416">
                  <c:v>941</c:v>
                </c:pt>
                <c:pt idx="3417">
                  <c:v>942</c:v>
                </c:pt>
                <c:pt idx="3418">
                  <c:v>943</c:v>
                </c:pt>
                <c:pt idx="3419">
                  <c:v>944</c:v>
                </c:pt>
                <c:pt idx="3420">
                  <c:v>944</c:v>
                </c:pt>
                <c:pt idx="3421">
                  <c:v>945</c:v>
                </c:pt>
                <c:pt idx="3422">
                  <c:v>946</c:v>
                </c:pt>
                <c:pt idx="3423">
                  <c:v>947</c:v>
                </c:pt>
                <c:pt idx="3424">
                  <c:v>948</c:v>
                </c:pt>
                <c:pt idx="3425">
                  <c:v>949</c:v>
                </c:pt>
                <c:pt idx="3426">
                  <c:v>949</c:v>
                </c:pt>
                <c:pt idx="3427">
                  <c:v>949</c:v>
                </c:pt>
                <c:pt idx="3428">
                  <c:v>949</c:v>
                </c:pt>
                <c:pt idx="3429">
                  <c:v>950</c:v>
                </c:pt>
                <c:pt idx="3430">
                  <c:v>950</c:v>
                </c:pt>
                <c:pt idx="3431">
                  <c:v>950</c:v>
                </c:pt>
                <c:pt idx="3432">
                  <c:v>950</c:v>
                </c:pt>
                <c:pt idx="3433">
                  <c:v>950</c:v>
                </c:pt>
                <c:pt idx="3434">
                  <c:v>950</c:v>
                </c:pt>
                <c:pt idx="3435">
                  <c:v>950</c:v>
                </c:pt>
                <c:pt idx="3436">
                  <c:v>950</c:v>
                </c:pt>
                <c:pt idx="3437">
                  <c:v>950</c:v>
                </c:pt>
                <c:pt idx="3438">
                  <c:v>950</c:v>
                </c:pt>
                <c:pt idx="3439">
                  <c:v>950</c:v>
                </c:pt>
                <c:pt idx="3440">
                  <c:v>950</c:v>
                </c:pt>
                <c:pt idx="3441">
                  <c:v>950</c:v>
                </c:pt>
                <c:pt idx="3442">
                  <c:v>951</c:v>
                </c:pt>
                <c:pt idx="3443">
                  <c:v>951</c:v>
                </c:pt>
                <c:pt idx="3444">
                  <c:v>951</c:v>
                </c:pt>
                <c:pt idx="3445">
                  <c:v>951</c:v>
                </c:pt>
                <c:pt idx="3446">
                  <c:v>951</c:v>
                </c:pt>
                <c:pt idx="3447">
                  <c:v>952</c:v>
                </c:pt>
                <c:pt idx="3448">
                  <c:v>952</c:v>
                </c:pt>
                <c:pt idx="3449">
                  <c:v>952</c:v>
                </c:pt>
                <c:pt idx="3450">
                  <c:v>952</c:v>
                </c:pt>
                <c:pt idx="3451">
                  <c:v>952</c:v>
                </c:pt>
                <c:pt idx="3452">
                  <c:v>952</c:v>
                </c:pt>
                <c:pt idx="3453">
                  <c:v>952</c:v>
                </c:pt>
                <c:pt idx="3454">
                  <c:v>952</c:v>
                </c:pt>
                <c:pt idx="3455">
                  <c:v>952</c:v>
                </c:pt>
                <c:pt idx="3456">
                  <c:v>952</c:v>
                </c:pt>
                <c:pt idx="3457">
                  <c:v>952</c:v>
                </c:pt>
                <c:pt idx="3458">
                  <c:v>952</c:v>
                </c:pt>
                <c:pt idx="3459">
                  <c:v>952</c:v>
                </c:pt>
                <c:pt idx="3460">
                  <c:v>952</c:v>
                </c:pt>
                <c:pt idx="3461">
                  <c:v>952</c:v>
                </c:pt>
                <c:pt idx="3462">
                  <c:v>952</c:v>
                </c:pt>
                <c:pt idx="3463">
                  <c:v>952</c:v>
                </c:pt>
                <c:pt idx="3464">
                  <c:v>952</c:v>
                </c:pt>
                <c:pt idx="3465">
                  <c:v>952</c:v>
                </c:pt>
                <c:pt idx="3466">
                  <c:v>953</c:v>
                </c:pt>
                <c:pt idx="3467">
                  <c:v>954</c:v>
                </c:pt>
                <c:pt idx="3468">
                  <c:v>955</c:v>
                </c:pt>
                <c:pt idx="3469">
                  <c:v>956</c:v>
                </c:pt>
                <c:pt idx="3470">
                  <c:v>956</c:v>
                </c:pt>
                <c:pt idx="3471">
                  <c:v>956</c:v>
                </c:pt>
                <c:pt idx="3472">
                  <c:v>957</c:v>
                </c:pt>
                <c:pt idx="3473">
                  <c:v>958</c:v>
                </c:pt>
                <c:pt idx="3474">
                  <c:v>959</c:v>
                </c:pt>
                <c:pt idx="3475">
                  <c:v>959</c:v>
                </c:pt>
                <c:pt idx="3476">
                  <c:v>959</c:v>
                </c:pt>
                <c:pt idx="3477">
                  <c:v>960</c:v>
                </c:pt>
                <c:pt idx="3478">
                  <c:v>960</c:v>
                </c:pt>
                <c:pt idx="3479">
                  <c:v>960</c:v>
                </c:pt>
                <c:pt idx="3480">
                  <c:v>960</c:v>
                </c:pt>
                <c:pt idx="3481">
                  <c:v>960</c:v>
                </c:pt>
                <c:pt idx="3482">
                  <c:v>960</c:v>
                </c:pt>
                <c:pt idx="3483">
                  <c:v>960</c:v>
                </c:pt>
                <c:pt idx="3484">
                  <c:v>960</c:v>
                </c:pt>
                <c:pt idx="3485">
                  <c:v>960</c:v>
                </c:pt>
                <c:pt idx="3486">
                  <c:v>960</c:v>
                </c:pt>
                <c:pt idx="3487">
                  <c:v>960</c:v>
                </c:pt>
                <c:pt idx="3488">
                  <c:v>960</c:v>
                </c:pt>
                <c:pt idx="3489">
                  <c:v>960</c:v>
                </c:pt>
                <c:pt idx="3490">
                  <c:v>960</c:v>
                </c:pt>
                <c:pt idx="3491">
                  <c:v>960</c:v>
                </c:pt>
                <c:pt idx="3492">
                  <c:v>961</c:v>
                </c:pt>
                <c:pt idx="3493">
                  <c:v>961</c:v>
                </c:pt>
                <c:pt idx="3494">
                  <c:v>961</c:v>
                </c:pt>
                <c:pt idx="3495">
                  <c:v>961</c:v>
                </c:pt>
                <c:pt idx="3496">
                  <c:v>961</c:v>
                </c:pt>
                <c:pt idx="3497">
                  <c:v>961</c:v>
                </c:pt>
                <c:pt idx="3498">
                  <c:v>962</c:v>
                </c:pt>
                <c:pt idx="3499">
                  <c:v>963</c:v>
                </c:pt>
                <c:pt idx="3500">
                  <c:v>964</c:v>
                </c:pt>
                <c:pt idx="3501">
                  <c:v>965</c:v>
                </c:pt>
                <c:pt idx="3502">
                  <c:v>966</c:v>
                </c:pt>
                <c:pt idx="3503">
                  <c:v>967</c:v>
                </c:pt>
                <c:pt idx="3504">
                  <c:v>968</c:v>
                </c:pt>
                <c:pt idx="3505">
                  <c:v>968</c:v>
                </c:pt>
                <c:pt idx="3506">
                  <c:v>968</c:v>
                </c:pt>
                <c:pt idx="3507">
                  <c:v>968</c:v>
                </c:pt>
                <c:pt idx="3508">
                  <c:v>968</c:v>
                </c:pt>
                <c:pt idx="3509">
                  <c:v>968</c:v>
                </c:pt>
                <c:pt idx="3510">
                  <c:v>968</c:v>
                </c:pt>
                <c:pt idx="3511">
                  <c:v>968</c:v>
                </c:pt>
                <c:pt idx="3512">
                  <c:v>968</c:v>
                </c:pt>
                <c:pt idx="3513">
                  <c:v>969</c:v>
                </c:pt>
                <c:pt idx="3514">
                  <c:v>970</c:v>
                </c:pt>
                <c:pt idx="3515">
                  <c:v>971</c:v>
                </c:pt>
                <c:pt idx="3516">
                  <c:v>972</c:v>
                </c:pt>
                <c:pt idx="3517">
                  <c:v>973</c:v>
                </c:pt>
                <c:pt idx="3518">
                  <c:v>974</c:v>
                </c:pt>
                <c:pt idx="3519">
                  <c:v>974</c:v>
                </c:pt>
                <c:pt idx="3520">
                  <c:v>974</c:v>
                </c:pt>
                <c:pt idx="3521">
                  <c:v>974</c:v>
                </c:pt>
                <c:pt idx="3522">
                  <c:v>974</c:v>
                </c:pt>
                <c:pt idx="3523">
                  <c:v>974</c:v>
                </c:pt>
                <c:pt idx="3524">
                  <c:v>974</c:v>
                </c:pt>
                <c:pt idx="3525">
                  <c:v>974</c:v>
                </c:pt>
                <c:pt idx="3526">
                  <c:v>974</c:v>
                </c:pt>
                <c:pt idx="3527">
                  <c:v>974</c:v>
                </c:pt>
                <c:pt idx="3528">
                  <c:v>974</c:v>
                </c:pt>
                <c:pt idx="3529">
                  <c:v>974</c:v>
                </c:pt>
                <c:pt idx="3530">
                  <c:v>974</c:v>
                </c:pt>
                <c:pt idx="3531">
                  <c:v>974</c:v>
                </c:pt>
                <c:pt idx="3532">
                  <c:v>974</c:v>
                </c:pt>
                <c:pt idx="3533">
                  <c:v>974</c:v>
                </c:pt>
                <c:pt idx="3534">
                  <c:v>974</c:v>
                </c:pt>
                <c:pt idx="3535">
                  <c:v>974</c:v>
                </c:pt>
                <c:pt idx="3536">
                  <c:v>975</c:v>
                </c:pt>
                <c:pt idx="3537">
                  <c:v>975</c:v>
                </c:pt>
                <c:pt idx="3538">
                  <c:v>975</c:v>
                </c:pt>
                <c:pt idx="3539">
                  <c:v>975</c:v>
                </c:pt>
                <c:pt idx="3540">
                  <c:v>975</c:v>
                </c:pt>
                <c:pt idx="3541">
                  <c:v>975</c:v>
                </c:pt>
                <c:pt idx="3542">
                  <c:v>975</c:v>
                </c:pt>
                <c:pt idx="3543">
                  <c:v>975</c:v>
                </c:pt>
                <c:pt idx="3544">
                  <c:v>976</c:v>
                </c:pt>
                <c:pt idx="3545">
                  <c:v>977</c:v>
                </c:pt>
                <c:pt idx="3546">
                  <c:v>978</c:v>
                </c:pt>
                <c:pt idx="3547">
                  <c:v>979</c:v>
                </c:pt>
                <c:pt idx="3548">
                  <c:v>979</c:v>
                </c:pt>
                <c:pt idx="3549">
                  <c:v>979</c:v>
                </c:pt>
                <c:pt idx="3550">
                  <c:v>980</c:v>
                </c:pt>
                <c:pt idx="3551">
                  <c:v>981</c:v>
                </c:pt>
                <c:pt idx="3552">
                  <c:v>981</c:v>
                </c:pt>
                <c:pt idx="3553">
                  <c:v>981</c:v>
                </c:pt>
                <c:pt idx="3554">
                  <c:v>981</c:v>
                </c:pt>
                <c:pt idx="3555">
                  <c:v>982</c:v>
                </c:pt>
                <c:pt idx="3556">
                  <c:v>983</c:v>
                </c:pt>
                <c:pt idx="3557">
                  <c:v>984</c:v>
                </c:pt>
                <c:pt idx="3558">
                  <c:v>985</c:v>
                </c:pt>
                <c:pt idx="3559">
                  <c:v>985</c:v>
                </c:pt>
                <c:pt idx="3560">
                  <c:v>985</c:v>
                </c:pt>
                <c:pt idx="3561">
                  <c:v>985</c:v>
                </c:pt>
                <c:pt idx="3562">
                  <c:v>985</c:v>
                </c:pt>
                <c:pt idx="3563">
                  <c:v>985</c:v>
                </c:pt>
                <c:pt idx="3564">
                  <c:v>985</c:v>
                </c:pt>
                <c:pt idx="3565">
                  <c:v>985</c:v>
                </c:pt>
                <c:pt idx="3566">
                  <c:v>986</c:v>
                </c:pt>
                <c:pt idx="3567">
                  <c:v>987</c:v>
                </c:pt>
                <c:pt idx="3568">
                  <c:v>988</c:v>
                </c:pt>
                <c:pt idx="3569">
                  <c:v>988</c:v>
                </c:pt>
                <c:pt idx="3570">
                  <c:v>988</c:v>
                </c:pt>
                <c:pt idx="3571">
                  <c:v>988</c:v>
                </c:pt>
                <c:pt idx="3572">
                  <c:v>988</c:v>
                </c:pt>
                <c:pt idx="3573">
                  <c:v>988</c:v>
                </c:pt>
                <c:pt idx="3574">
                  <c:v>988</c:v>
                </c:pt>
                <c:pt idx="3575">
                  <c:v>988</c:v>
                </c:pt>
                <c:pt idx="3576">
                  <c:v>988</c:v>
                </c:pt>
                <c:pt idx="3577">
                  <c:v>988</c:v>
                </c:pt>
                <c:pt idx="3578">
                  <c:v>988</c:v>
                </c:pt>
                <c:pt idx="3579">
                  <c:v>988</c:v>
                </c:pt>
                <c:pt idx="3580">
                  <c:v>988</c:v>
                </c:pt>
                <c:pt idx="3581">
                  <c:v>988</c:v>
                </c:pt>
                <c:pt idx="3582">
                  <c:v>988</c:v>
                </c:pt>
                <c:pt idx="3583">
                  <c:v>988</c:v>
                </c:pt>
                <c:pt idx="3584">
                  <c:v>988</c:v>
                </c:pt>
                <c:pt idx="3585">
                  <c:v>988</c:v>
                </c:pt>
                <c:pt idx="3586">
                  <c:v>988</c:v>
                </c:pt>
                <c:pt idx="3587">
                  <c:v>988</c:v>
                </c:pt>
                <c:pt idx="3588">
                  <c:v>988</c:v>
                </c:pt>
                <c:pt idx="3589">
                  <c:v>988</c:v>
                </c:pt>
                <c:pt idx="3590">
                  <c:v>988</c:v>
                </c:pt>
                <c:pt idx="3591">
                  <c:v>988</c:v>
                </c:pt>
                <c:pt idx="3592">
                  <c:v>988</c:v>
                </c:pt>
                <c:pt idx="3593">
                  <c:v>988</c:v>
                </c:pt>
                <c:pt idx="3594">
                  <c:v>988</c:v>
                </c:pt>
                <c:pt idx="3595">
                  <c:v>988</c:v>
                </c:pt>
                <c:pt idx="3596">
                  <c:v>989</c:v>
                </c:pt>
                <c:pt idx="3597">
                  <c:v>990</c:v>
                </c:pt>
                <c:pt idx="3598">
                  <c:v>991</c:v>
                </c:pt>
                <c:pt idx="3599">
                  <c:v>991</c:v>
                </c:pt>
                <c:pt idx="3600">
                  <c:v>991</c:v>
                </c:pt>
                <c:pt idx="3601">
                  <c:v>991</c:v>
                </c:pt>
                <c:pt idx="3602">
                  <c:v>992</c:v>
                </c:pt>
                <c:pt idx="3603">
                  <c:v>993</c:v>
                </c:pt>
                <c:pt idx="3604">
                  <c:v>994</c:v>
                </c:pt>
                <c:pt idx="3605">
                  <c:v>995</c:v>
                </c:pt>
                <c:pt idx="3606">
                  <c:v>996</c:v>
                </c:pt>
                <c:pt idx="3607">
                  <c:v>997</c:v>
                </c:pt>
                <c:pt idx="3608">
                  <c:v>997</c:v>
                </c:pt>
                <c:pt idx="3609">
                  <c:v>997</c:v>
                </c:pt>
                <c:pt idx="3610">
                  <c:v>997</c:v>
                </c:pt>
                <c:pt idx="3611">
                  <c:v>997</c:v>
                </c:pt>
                <c:pt idx="3612">
                  <c:v>997</c:v>
                </c:pt>
                <c:pt idx="3613">
                  <c:v>997</c:v>
                </c:pt>
                <c:pt idx="3614">
                  <c:v>997</c:v>
                </c:pt>
                <c:pt idx="3615">
                  <c:v>998</c:v>
                </c:pt>
                <c:pt idx="3616">
                  <c:v>999</c:v>
                </c:pt>
                <c:pt idx="3617">
                  <c:v>1000</c:v>
                </c:pt>
                <c:pt idx="3618">
                  <c:v>1001</c:v>
                </c:pt>
                <c:pt idx="3619">
                  <c:v>1001</c:v>
                </c:pt>
                <c:pt idx="3620">
                  <c:v>1002</c:v>
                </c:pt>
                <c:pt idx="3621">
                  <c:v>1002</c:v>
                </c:pt>
                <c:pt idx="3622">
                  <c:v>1002</c:v>
                </c:pt>
                <c:pt idx="3623">
                  <c:v>1002</c:v>
                </c:pt>
                <c:pt idx="3624">
                  <c:v>1002</c:v>
                </c:pt>
                <c:pt idx="3625">
                  <c:v>1002</c:v>
                </c:pt>
                <c:pt idx="3626">
                  <c:v>1002</c:v>
                </c:pt>
                <c:pt idx="3627">
                  <c:v>1002</c:v>
                </c:pt>
                <c:pt idx="3628">
                  <c:v>1002</c:v>
                </c:pt>
                <c:pt idx="3629">
                  <c:v>1002</c:v>
                </c:pt>
                <c:pt idx="3630">
                  <c:v>1002</c:v>
                </c:pt>
                <c:pt idx="3631">
                  <c:v>1002</c:v>
                </c:pt>
                <c:pt idx="3632">
                  <c:v>1003</c:v>
                </c:pt>
                <c:pt idx="3633">
                  <c:v>1004</c:v>
                </c:pt>
                <c:pt idx="3634">
                  <c:v>1005</c:v>
                </c:pt>
                <c:pt idx="3635">
                  <c:v>1005</c:v>
                </c:pt>
                <c:pt idx="3636">
                  <c:v>1005</c:v>
                </c:pt>
                <c:pt idx="3637">
                  <c:v>1005</c:v>
                </c:pt>
                <c:pt idx="3638">
                  <c:v>1005</c:v>
                </c:pt>
                <c:pt idx="3639">
                  <c:v>1005</c:v>
                </c:pt>
                <c:pt idx="3640">
                  <c:v>1005</c:v>
                </c:pt>
                <c:pt idx="3641">
                  <c:v>1005</c:v>
                </c:pt>
                <c:pt idx="3642">
                  <c:v>1005</c:v>
                </c:pt>
                <c:pt idx="3643">
                  <c:v>1005</c:v>
                </c:pt>
                <c:pt idx="3644">
                  <c:v>1005</c:v>
                </c:pt>
                <c:pt idx="3645">
                  <c:v>1005</c:v>
                </c:pt>
                <c:pt idx="3646">
                  <c:v>1005</c:v>
                </c:pt>
                <c:pt idx="3647">
                  <c:v>1005</c:v>
                </c:pt>
                <c:pt idx="3648">
                  <c:v>1005</c:v>
                </c:pt>
                <c:pt idx="3649">
                  <c:v>1005</c:v>
                </c:pt>
                <c:pt idx="3650">
                  <c:v>1005</c:v>
                </c:pt>
                <c:pt idx="3651">
                  <c:v>1006</c:v>
                </c:pt>
                <c:pt idx="3652">
                  <c:v>1006</c:v>
                </c:pt>
                <c:pt idx="3653">
                  <c:v>1006</c:v>
                </c:pt>
                <c:pt idx="3654">
                  <c:v>1006</c:v>
                </c:pt>
                <c:pt idx="3655">
                  <c:v>1006</c:v>
                </c:pt>
                <c:pt idx="3656">
                  <c:v>1006</c:v>
                </c:pt>
                <c:pt idx="3657">
                  <c:v>1006</c:v>
                </c:pt>
                <c:pt idx="3658">
                  <c:v>1006</c:v>
                </c:pt>
                <c:pt idx="3659">
                  <c:v>1006</c:v>
                </c:pt>
                <c:pt idx="3660">
                  <c:v>1006</c:v>
                </c:pt>
                <c:pt idx="3661">
                  <c:v>1006</c:v>
                </c:pt>
                <c:pt idx="3662">
                  <c:v>1006</c:v>
                </c:pt>
                <c:pt idx="3663">
                  <c:v>1007</c:v>
                </c:pt>
                <c:pt idx="3664">
                  <c:v>1007</c:v>
                </c:pt>
                <c:pt idx="3665">
                  <c:v>1007</c:v>
                </c:pt>
                <c:pt idx="3666">
                  <c:v>1007</c:v>
                </c:pt>
                <c:pt idx="3667">
                  <c:v>1007</c:v>
                </c:pt>
                <c:pt idx="3668">
                  <c:v>1007</c:v>
                </c:pt>
                <c:pt idx="3669">
                  <c:v>1007</c:v>
                </c:pt>
                <c:pt idx="3670">
                  <c:v>1007</c:v>
                </c:pt>
                <c:pt idx="3671">
                  <c:v>1007</c:v>
                </c:pt>
                <c:pt idx="3672">
                  <c:v>1007</c:v>
                </c:pt>
                <c:pt idx="3673">
                  <c:v>1007</c:v>
                </c:pt>
                <c:pt idx="3674">
                  <c:v>1008</c:v>
                </c:pt>
                <c:pt idx="3675">
                  <c:v>1008</c:v>
                </c:pt>
                <c:pt idx="3676">
                  <c:v>1009</c:v>
                </c:pt>
                <c:pt idx="3677">
                  <c:v>1010</c:v>
                </c:pt>
                <c:pt idx="3678">
                  <c:v>1010</c:v>
                </c:pt>
                <c:pt idx="3679">
                  <c:v>1010</c:v>
                </c:pt>
                <c:pt idx="3680">
                  <c:v>1010</c:v>
                </c:pt>
                <c:pt idx="3681">
                  <c:v>1010</c:v>
                </c:pt>
                <c:pt idx="3682">
                  <c:v>1010</c:v>
                </c:pt>
                <c:pt idx="3683">
                  <c:v>1010</c:v>
                </c:pt>
                <c:pt idx="3684">
                  <c:v>1010</c:v>
                </c:pt>
                <c:pt idx="3685">
                  <c:v>1010</c:v>
                </c:pt>
                <c:pt idx="3686">
                  <c:v>1010</c:v>
                </c:pt>
                <c:pt idx="3687">
                  <c:v>1011</c:v>
                </c:pt>
                <c:pt idx="3688">
                  <c:v>1012</c:v>
                </c:pt>
                <c:pt idx="3689">
                  <c:v>1013</c:v>
                </c:pt>
                <c:pt idx="3690">
                  <c:v>1014</c:v>
                </c:pt>
                <c:pt idx="3691">
                  <c:v>1014</c:v>
                </c:pt>
                <c:pt idx="3692">
                  <c:v>1014</c:v>
                </c:pt>
                <c:pt idx="3693">
                  <c:v>1014</c:v>
                </c:pt>
                <c:pt idx="3694">
                  <c:v>1014</c:v>
                </c:pt>
                <c:pt idx="3695">
                  <c:v>1014</c:v>
                </c:pt>
                <c:pt idx="3696">
                  <c:v>1015</c:v>
                </c:pt>
                <c:pt idx="3697">
                  <c:v>1016</c:v>
                </c:pt>
                <c:pt idx="3698">
                  <c:v>1016</c:v>
                </c:pt>
                <c:pt idx="3699">
                  <c:v>1016</c:v>
                </c:pt>
                <c:pt idx="3700">
                  <c:v>1017</c:v>
                </c:pt>
                <c:pt idx="3701">
                  <c:v>1018</c:v>
                </c:pt>
                <c:pt idx="3702">
                  <c:v>1018</c:v>
                </c:pt>
                <c:pt idx="3703">
                  <c:v>1018</c:v>
                </c:pt>
                <c:pt idx="3704">
                  <c:v>1018</c:v>
                </c:pt>
                <c:pt idx="3705">
                  <c:v>1018</c:v>
                </c:pt>
                <c:pt idx="3706">
                  <c:v>1019</c:v>
                </c:pt>
                <c:pt idx="3707">
                  <c:v>1020</c:v>
                </c:pt>
                <c:pt idx="3708">
                  <c:v>1021</c:v>
                </c:pt>
                <c:pt idx="3709">
                  <c:v>1021</c:v>
                </c:pt>
                <c:pt idx="3710">
                  <c:v>1021</c:v>
                </c:pt>
                <c:pt idx="3711">
                  <c:v>1021</c:v>
                </c:pt>
                <c:pt idx="3712">
                  <c:v>1021</c:v>
                </c:pt>
                <c:pt idx="3713">
                  <c:v>1021</c:v>
                </c:pt>
                <c:pt idx="3714">
                  <c:v>1021</c:v>
                </c:pt>
                <c:pt idx="3715">
                  <c:v>1021</c:v>
                </c:pt>
                <c:pt idx="3716">
                  <c:v>1021</c:v>
                </c:pt>
                <c:pt idx="3717">
                  <c:v>1021</c:v>
                </c:pt>
                <c:pt idx="3718">
                  <c:v>1021</c:v>
                </c:pt>
                <c:pt idx="3719">
                  <c:v>1021</c:v>
                </c:pt>
                <c:pt idx="3720">
                  <c:v>1021</c:v>
                </c:pt>
                <c:pt idx="3721">
                  <c:v>1021</c:v>
                </c:pt>
                <c:pt idx="3722">
                  <c:v>1021</c:v>
                </c:pt>
                <c:pt idx="3723">
                  <c:v>1021</c:v>
                </c:pt>
                <c:pt idx="3724">
                  <c:v>1021</c:v>
                </c:pt>
                <c:pt idx="3725">
                  <c:v>1022</c:v>
                </c:pt>
                <c:pt idx="3726">
                  <c:v>1023</c:v>
                </c:pt>
                <c:pt idx="3727">
                  <c:v>1024</c:v>
                </c:pt>
                <c:pt idx="3728">
                  <c:v>1025</c:v>
                </c:pt>
                <c:pt idx="3729">
                  <c:v>1026</c:v>
                </c:pt>
                <c:pt idx="3730">
                  <c:v>1026</c:v>
                </c:pt>
                <c:pt idx="3731">
                  <c:v>1027</c:v>
                </c:pt>
                <c:pt idx="3732">
                  <c:v>1028</c:v>
                </c:pt>
                <c:pt idx="3733">
                  <c:v>1028</c:v>
                </c:pt>
                <c:pt idx="3734">
                  <c:v>1028</c:v>
                </c:pt>
                <c:pt idx="3735">
                  <c:v>1028</c:v>
                </c:pt>
                <c:pt idx="3736">
                  <c:v>1028</c:v>
                </c:pt>
                <c:pt idx="3737">
                  <c:v>1028</c:v>
                </c:pt>
                <c:pt idx="3738">
                  <c:v>1028</c:v>
                </c:pt>
                <c:pt idx="3739">
                  <c:v>1028</c:v>
                </c:pt>
                <c:pt idx="3740">
                  <c:v>1029</c:v>
                </c:pt>
                <c:pt idx="3741">
                  <c:v>1030</c:v>
                </c:pt>
                <c:pt idx="3742">
                  <c:v>1031</c:v>
                </c:pt>
                <c:pt idx="3743">
                  <c:v>1031</c:v>
                </c:pt>
                <c:pt idx="3744">
                  <c:v>1031</c:v>
                </c:pt>
                <c:pt idx="3745">
                  <c:v>1031</c:v>
                </c:pt>
                <c:pt idx="3746">
                  <c:v>1031</c:v>
                </c:pt>
                <c:pt idx="3747">
                  <c:v>1032</c:v>
                </c:pt>
                <c:pt idx="3748">
                  <c:v>1033</c:v>
                </c:pt>
                <c:pt idx="3749">
                  <c:v>1033</c:v>
                </c:pt>
                <c:pt idx="3750">
                  <c:v>1034</c:v>
                </c:pt>
                <c:pt idx="3751">
                  <c:v>1035</c:v>
                </c:pt>
                <c:pt idx="3752">
                  <c:v>1035</c:v>
                </c:pt>
                <c:pt idx="3753">
                  <c:v>1036</c:v>
                </c:pt>
                <c:pt idx="3754">
                  <c:v>1037</c:v>
                </c:pt>
                <c:pt idx="3755">
                  <c:v>1037</c:v>
                </c:pt>
                <c:pt idx="3756">
                  <c:v>1038</c:v>
                </c:pt>
                <c:pt idx="3757">
                  <c:v>1038</c:v>
                </c:pt>
                <c:pt idx="3758">
                  <c:v>1038</c:v>
                </c:pt>
                <c:pt idx="3759">
                  <c:v>1038</c:v>
                </c:pt>
                <c:pt idx="3760">
                  <c:v>1038</c:v>
                </c:pt>
                <c:pt idx="3761">
                  <c:v>1038</c:v>
                </c:pt>
                <c:pt idx="3762">
                  <c:v>1038</c:v>
                </c:pt>
                <c:pt idx="3763">
                  <c:v>1038</c:v>
                </c:pt>
                <c:pt idx="3764">
                  <c:v>1038</c:v>
                </c:pt>
                <c:pt idx="3765">
                  <c:v>1038</c:v>
                </c:pt>
                <c:pt idx="3766">
                  <c:v>1038</c:v>
                </c:pt>
                <c:pt idx="3767">
                  <c:v>1038</c:v>
                </c:pt>
                <c:pt idx="3768">
                  <c:v>1038</c:v>
                </c:pt>
                <c:pt idx="3769">
                  <c:v>1038</c:v>
                </c:pt>
                <c:pt idx="3770">
                  <c:v>1038</c:v>
                </c:pt>
                <c:pt idx="3771">
                  <c:v>1039</c:v>
                </c:pt>
                <c:pt idx="3772">
                  <c:v>1039</c:v>
                </c:pt>
                <c:pt idx="3773">
                  <c:v>1039</c:v>
                </c:pt>
                <c:pt idx="3774">
                  <c:v>1039</c:v>
                </c:pt>
                <c:pt idx="3775">
                  <c:v>1039</c:v>
                </c:pt>
                <c:pt idx="3776">
                  <c:v>1039</c:v>
                </c:pt>
                <c:pt idx="3777">
                  <c:v>1039</c:v>
                </c:pt>
                <c:pt idx="3778">
                  <c:v>1039</c:v>
                </c:pt>
                <c:pt idx="3779">
                  <c:v>1039</c:v>
                </c:pt>
                <c:pt idx="3780">
                  <c:v>1039</c:v>
                </c:pt>
                <c:pt idx="3781">
                  <c:v>1039</c:v>
                </c:pt>
                <c:pt idx="3782">
                  <c:v>1039</c:v>
                </c:pt>
                <c:pt idx="3783">
                  <c:v>1039</c:v>
                </c:pt>
                <c:pt idx="3784">
                  <c:v>1039</c:v>
                </c:pt>
                <c:pt idx="3785">
                  <c:v>1039</c:v>
                </c:pt>
                <c:pt idx="3786">
                  <c:v>1039</c:v>
                </c:pt>
                <c:pt idx="3787">
                  <c:v>1039</c:v>
                </c:pt>
                <c:pt idx="3788">
                  <c:v>1039</c:v>
                </c:pt>
                <c:pt idx="3789">
                  <c:v>1039</c:v>
                </c:pt>
                <c:pt idx="3790">
                  <c:v>1039</c:v>
                </c:pt>
                <c:pt idx="3791">
                  <c:v>1039</c:v>
                </c:pt>
                <c:pt idx="3792">
                  <c:v>1039</c:v>
                </c:pt>
                <c:pt idx="3793">
                  <c:v>1039</c:v>
                </c:pt>
                <c:pt idx="3794">
                  <c:v>1039</c:v>
                </c:pt>
                <c:pt idx="3795">
                  <c:v>1039</c:v>
                </c:pt>
                <c:pt idx="3796">
                  <c:v>1039</c:v>
                </c:pt>
                <c:pt idx="3797">
                  <c:v>1039</c:v>
                </c:pt>
                <c:pt idx="3798">
                  <c:v>1039</c:v>
                </c:pt>
                <c:pt idx="3799">
                  <c:v>1039</c:v>
                </c:pt>
                <c:pt idx="3800">
                  <c:v>1039</c:v>
                </c:pt>
                <c:pt idx="3801">
                  <c:v>1039</c:v>
                </c:pt>
                <c:pt idx="3802">
                  <c:v>1039</c:v>
                </c:pt>
                <c:pt idx="3803">
                  <c:v>1040</c:v>
                </c:pt>
                <c:pt idx="3804">
                  <c:v>1040</c:v>
                </c:pt>
                <c:pt idx="3805">
                  <c:v>1041</c:v>
                </c:pt>
                <c:pt idx="3806">
                  <c:v>1042</c:v>
                </c:pt>
                <c:pt idx="3807">
                  <c:v>1042</c:v>
                </c:pt>
                <c:pt idx="3808">
                  <c:v>1042</c:v>
                </c:pt>
                <c:pt idx="3809">
                  <c:v>1042</c:v>
                </c:pt>
                <c:pt idx="3810">
                  <c:v>1042</c:v>
                </c:pt>
                <c:pt idx="3811">
                  <c:v>1042</c:v>
                </c:pt>
                <c:pt idx="3812">
                  <c:v>1042</c:v>
                </c:pt>
                <c:pt idx="3813">
                  <c:v>1042</c:v>
                </c:pt>
                <c:pt idx="3814">
                  <c:v>1042</c:v>
                </c:pt>
                <c:pt idx="3815">
                  <c:v>1042</c:v>
                </c:pt>
                <c:pt idx="3816">
                  <c:v>1042</c:v>
                </c:pt>
                <c:pt idx="3817">
                  <c:v>1042</c:v>
                </c:pt>
                <c:pt idx="3818">
                  <c:v>1042</c:v>
                </c:pt>
                <c:pt idx="3819">
                  <c:v>1042</c:v>
                </c:pt>
                <c:pt idx="3820">
                  <c:v>1042</c:v>
                </c:pt>
                <c:pt idx="3821">
                  <c:v>1042</c:v>
                </c:pt>
                <c:pt idx="3822">
                  <c:v>1042</c:v>
                </c:pt>
                <c:pt idx="3823">
                  <c:v>1042</c:v>
                </c:pt>
                <c:pt idx="3824">
                  <c:v>1042</c:v>
                </c:pt>
                <c:pt idx="3825">
                  <c:v>1042</c:v>
                </c:pt>
                <c:pt idx="3826">
                  <c:v>1042</c:v>
                </c:pt>
                <c:pt idx="3827">
                  <c:v>1042</c:v>
                </c:pt>
                <c:pt idx="3828">
                  <c:v>1042</c:v>
                </c:pt>
                <c:pt idx="3829">
                  <c:v>1042</c:v>
                </c:pt>
                <c:pt idx="3830">
                  <c:v>1042</c:v>
                </c:pt>
                <c:pt idx="3831">
                  <c:v>1042</c:v>
                </c:pt>
                <c:pt idx="3832">
                  <c:v>1042</c:v>
                </c:pt>
                <c:pt idx="3833">
                  <c:v>1042</c:v>
                </c:pt>
                <c:pt idx="3834">
                  <c:v>1042</c:v>
                </c:pt>
                <c:pt idx="3835">
                  <c:v>1042</c:v>
                </c:pt>
                <c:pt idx="3836">
                  <c:v>1042</c:v>
                </c:pt>
                <c:pt idx="3837">
                  <c:v>1043</c:v>
                </c:pt>
                <c:pt idx="3838">
                  <c:v>1043</c:v>
                </c:pt>
                <c:pt idx="3839">
                  <c:v>1043</c:v>
                </c:pt>
                <c:pt idx="3840">
                  <c:v>1043</c:v>
                </c:pt>
                <c:pt idx="3841">
                  <c:v>1043</c:v>
                </c:pt>
                <c:pt idx="3842">
                  <c:v>1043</c:v>
                </c:pt>
                <c:pt idx="3843">
                  <c:v>1043</c:v>
                </c:pt>
                <c:pt idx="3844">
                  <c:v>1043</c:v>
                </c:pt>
                <c:pt idx="3845">
                  <c:v>1043</c:v>
                </c:pt>
                <c:pt idx="3846">
                  <c:v>1043</c:v>
                </c:pt>
                <c:pt idx="3847">
                  <c:v>1043</c:v>
                </c:pt>
                <c:pt idx="3848">
                  <c:v>1043</c:v>
                </c:pt>
                <c:pt idx="3849">
                  <c:v>1043</c:v>
                </c:pt>
                <c:pt idx="3850">
                  <c:v>1044</c:v>
                </c:pt>
                <c:pt idx="3851">
                  <c:v>1044</c:v>
                </c:pt>
                <c:pt idx="3852">
                  <c:v>1044</c:v>
                </c:pt>
                <c:pt idx="3853">
                  <c:v>1044</c:v>
                </c:pt>
                <c:pt idx="3854">
                  <c:v>1044</c:v>
                </c:pt>
                <c:pt idx="3855">
                  <c:v>1044</c:v>
                </c:pt>
                <c:pt idx="3856">
                  <c:v>1045</c:v>
                </c:pt>
                <c:pt idx="3857">
                  <c:v>1045</c:v>
                </c:pt>
                <c:pt idx="3858">
                  <c:v>1045</c:v>
                </c:pt>
                <c:pt idx="3859">
                  <c:v>1045</c:v>
                </c:pt>
                <c:pt idx="3860">
                  <c:v>1045</c:v>
                </c:pt>
                <c:pt idx="3861">
                  <c:v>1046</c:v>
                </c:pt>
                <c:pt idx="3862">
                  <c:v>1046</c:v>
                </c:pt>
                <c:pt idx="3863">
                  <c:v>1046</c:v>
                </c:pt>
                <c:pt idx="3864">
                  <c:v>1046</c:v>
                </c:pt>
                <c:pt idx="3865">
                  <c:v>1046</c:v>
                </c:pt>
                <c:pt idx="3866">
                  <c:v>1046</c:v>
                </c:pt>
                <c:pt idx="3867">
                  <c:v>1046</c:v>
                </c:pt>
                <c:pt idx="3868">
                  <c:v>1046</c:v>
                </c:pt>
                <c:pt idx="3869">
                  <c:v>1046</c:v>
                </c:pt>
                <c:pt idx="3870">
                  <c:v>1046</c:v>
                </c:pt>
                <c:pt idx="3871">
                  <c:v>1046</c:v>
                </c:pt>
                <c:pt idx="3872">
                  <c:v>1046</c:v>
                </c:pt>
                <c:pt idx="3873">
                  <c:v>1046</c:v>
                </c:pt>
                <c:pt idx="3874">
                  <c:v>1046</c:v>
                </c:pt>
                <c:pt idx="3875">
                  <c:v>1046</c:v>
                </c:pt>
                <c:pt idx="3876">
                  <c:v>1046</c:v>
                </c:pt>
                <c:pt idx="3877">
                  <c:v>1046</c:v>
                </c:pt>
                <c:pt idx="3878">
                  <c:v>1046</c:v>
                </c:pt>
                <c:pt idx="3879">
                  <c:v>1046</c:v>
                </c:pt>
                <c:pt idx="3880">
                  <c:v>1046</c:v>
                </c:pt>
                <c:pt idx="3881">
                  <c:v>1046</c:v>
                </c:pt>
                <c:pt idx="3882">
                  <c:v>1046</c:v>
                </c:pt>
                <c:pt idx="3883">
                  <c:v>1046</c:v>
                </c:pt>
                <c:pt idx="3884">
                  <c:v>1046</c:v>
                </c:pt>
                <c:pt idx="3885">
                  <c:v>1047</c:v>
                </c:pt>
                <c:pt idx="3886">
                  <c:v>1048</c:v>
                </c:pt>
                <c:pt idx="3887">
                  <c:v>1049</c:v>
                </c:pt>
                <c:pt idx="3888">
                  <c:v>1050</c:v>
                </c:pt>
                <c:pt idx="3889">
                  <c:v>1050</c:v>
                </c:pt>
                <c:pt idx="3890">
                  <c:v>1051</c:v>
                </c:pt>
                <c:pt idx="3891">
                  <c:v>1052</c:v>
                </c:pt>
                <c:pt idx="3892">
                  <c:v>1052</c:v>
                </c:pt>
                <c:pt idx="3893">
                  <c:v>1053</c:v>
                </c:pt>
                <c:pt idx="3894">
                  <c:v>1053</c:v>
                </c:pt>
                <c:pt idx="3895">
                  <c:v>1054</c:v>
                </c:pt>
                <c:pt idx="3896">
                  <c:v>1055</c:v>
                </c:pt>
                <c:pt idx="3897">
                  <c:v>1056</c:v>
                </c:pt>
                <c:pt idx="3898">
                  <c:v>1057</c:v>
                </c:pt>
                <c:pt idx="3899">
                  <c:v>1058</c:v>
                </c:pt>
                <c:pt idx="3900">
                  <c:v>1059</c:v>
                </c:pt>
                <c:pt idx="3901">
                  <c:v>1059</c:v>
                </c:pt>
                <c:pt idx="3902">
                  <c:v>1060</c:v>
                </c:pt>
                <c:pt idx="3903">
                  <c:v>1061</c:v>
                </c:pt>
                <c:pt idx="3904">
                  <c:v>1062</c:v>
                </c:pt>
                <c:pt idx="3905">
                  <c:v>1063</c:v>
                </c:pt>
                <c:pt idx="3906">
                  <c:v>1064</c:v>
                </c:pt>
                <c:pt idx="3907">
                  <c:v>1064</c:v>
                </c:pt>
                <c:pt idx="3908">
                  <c:v>1065</c:v>
                </c:pt>
                <c:pt idx="3909">
                  <c:v>1066</c:v>
                </c:pt>
                <c:pt idx="3910">
                  <c:v>1067</c:v>
                </c:pt>
                <c:pt idx="3911">
                  <c:v>1067</c:v>
                </c:pt>
                <c:pt idx="3912">
                  <c:v>1067</c:v>
                </c:pt>
                <c:pt idx="3913">
                  <c:v>1067</c:v>
                </c:pt>
                <c:pt idx="3914">
                  <c:v>1067</c:v>
                </c:pt>
                <c:pt idx="3915">
                  <c:v>1067</c:v>
                </c:pt>
                <c:pt idx="3916">
                  <c:v>1067</c:v>
                </c:pt>
                <c:pt idx="3917">
                  <c:v>1067</c:v>
                </c:pt>
                <c:pt idx="3918">
                  <c:v>1067</c:v>
                </c:pt>
                <c:pt idx="3919">
                  <c:v>1067</c:v>
                </c:pt>
                <c:pt idx="3920">
                  <c:v>1067</c:v>
                </c:pt>
                <c:pt idx="3921">
                  <c:v>1067</c:v>
                </c:pt>
                <c:pt idx="3922">
                  <c:v>1067</c:v>
                </c:pt>
                <c:pt idx="3923">
                  <c:v>1067</c:v>
                </c:pt>
                <c:pt idx="3924">
                  <c:v>1067</c:v>
                </c:pt>
                <c:pt idx="3925">
                  <c:v>1067</c:v>
                </c:pt>
                <c:pt idx="3926">
                  <c:v>1067</c:v>
                </c:pt>
                <c:pt idx="3927">
                  <c:v>1067</c:v>
                </c:pt>
                <c:pt idx="3928">
                  <c:v>1068</c:v>
                </c:pt>
                <c:pt idx="3929">
                  <c:v>1069</c:v>
                </c:pt>
                <c:pt idx="3930">
                  <c:v>1070</c:v>
                </c:pt>
                <c:pt idx="3931">
                  <c:v>1071</c:v>
                </c:pt>
                <c:pt idx="3932">
                  <c:v>1072</c:v>
                </c:pt>
                <c:pt idx="3933">
                  <c:v>1073</c:v>
                </c:pt>
                <c:pt idx="3934">
                  <c:v>1074</c:v>
                </c:pt>
                <c:pt idx="3935">
                  <c:v>1075</c:v>
                </c:pt>
                <c:pt idx="3936">
                  <c:v>1076</c:v>
                </c:pt>
                <c:pt idx="3937">
                  <c:v>1077</c:v>
                </c:pt>
                <c:pt idx="3938">
                  <c:v>1078</c:v>
                </c:pt>
                <c:pt idx="3939">
                  <c:v>1079</c:v>
                </c:pt>
                <c:pt idx="3940">
                  <c:v>1080</c:v>
                </c:pt>
                <c:pt idx="3941">
                  <c:v>1081</c:v>
                </c:pt>
                <c:pt idx="3942">
                  <c:v>1082</c:v>
                </c:pt>
                <c:pt idx="3943">
                  <c:v>1083</c:v>
                </c:pt>
                <c:pt idx="3944">
                  <c:v>1084</c:v>
                </c:pt>
                <c:pt idx="3945">
                  <c:v>1085</c:v>
                </c:pt>
                <c:pt idx="3946">
                  <c:v>1086</c:v>
                </c:pt>
                <c:pt idx="3947">
                  <c:v>1087</c:v>
                </c:pt>
                <c:pt idx="3948">
                  <c:v>1087</c:v>
                </c:pt>
                <c:pt idx="3949">
                  <c:v>1087</c:v>
                </c:pt>
                <c:pt idx="3950">
                  <c:v>1087</c:v>
                </c:pt>
                <c:pt idx="3951">
                  <c:v>1087</c:v>
                </c:pt>
                <c:pt idx="3952">
                  <c:v>1087</c:v>
                </c:pt>
                <c:pt idx="3953">
                  <c:v>1088</c:v>
                </c:pt>
                <c:pt idx="3954">
                  <c:v>1088</c:v>
                </c:pt>
                <c:pt idx="3955">
                  <c:v>1088</c:v>
                </c:pt>
                <c:pt idx="3956">
                  <c:v>1088</c:v>
                </c:pt>
                <c:pt idx="3957">
                  <c:v>1088</c:v>
                </c:pt>
                <c:pt idx="3958">
                  <c:v>1088</c:v>
                </c:pt>
                <c:pt idx="3959">
                  <c:v>1088</c:v>
                </c:pt>
                <c:pt idx="3960">
                  <c:v>1088</c:v>
                </c:pt>
                <c:pt idx="3961">
                  <c:v>1088</c:v>
                </c:pt>
                <c:pt idx="3962">
                  <c:v>1089</c:v>
                </c:pt>
                <c:pt idx="3963">
                  <c:v>1089</c:v>
                </c:pt>
                <c:pt idx="3964">
                  <c:v>1089</c:v>
                </c:pt>
                <c:pt idx="3965">
                  <c:v>1089</c:v>
                </c:pt>
                <c:pt idx="3966">
                  <c:v>1089</c:v>
                </c:pt>
                <c:pt idx="3967">
                  <c:v>1089</c:v>
                </c:pt>
                <c:pt idx="3968">
                  <c:v>1089</c:v>
                </c:pt>
                <c:pt idx="3969">
                  <c:v>1089</c:v>
                </c:pt>
                <c:pt idx="3970">
                  <c:v>1089</c:v>
                </c:pt>
                <c:pt idx="3971">
                  <c:v>1089</c:v>
                </c:pt>
                <c:pt idx="3972">
                  <c:v>1089</c:v>
                </c:pt>
                <c:pt idx="3973">
                  <c:v>1089</c:v>
                </c:pt>
                <c:pt idx="3974">
                  <c:v>1089</c:v>
                </c:pt>
                <c:pt idx="3975">
                  <c:v>1089</c:v>
                </c:pt>
                <c:pt idx="3976">
                  <c:v>1089</c:v>
                </c:pt>
                <c:pt idx="3977">
                  <c:v>1089</c:v>
                </c:pt>
                <c:pt idx="3978">
                  <c:v>1089</c:v>
                </c:pt>
                <c:pt idx="3979">
                  <c:v>1089</c:v>
                </c:pt>
                <c:pt idx="3980">
                  <c:v>1089</c:v>
                </c:pt>
                <c:pt idx="3981">
                  <c:v>1089</c:v>
                </c:pt>
                <c:pt idx="3982">
                  <c:v>1089</c:v>
                </c:pt>
                <c:pt idx="3983">
                  <c:v>1089</c:v>
                </c:pt>
                <c:pt idx="3984">
                  <c:v>1089</c:v>
                </c:pt>
                <c:pt idx="3985">
                  <c:v>1089</c:v>
                </c:pt>
                <c:pt idx="3986">
                  <c:v>1090</c:v>
                </c:pt>
                <c:pt idx="3987">
                  <c:v>1091</c:v>
                </c:pt>
                <c:pt idx="3988">
                  <c:v>1091</c:v>
                </c:pt>
                <c:pt idx="3989">
                  <c:v>1091</c:v>
                </c:pt>
                <c:pt idx="3990">
                  <c:v>1092</c:v>
                </c:pt>
                <c:pt idx="3991">
                  <c:v>1093</c:v>
                </c:pt>
                <c:pt idx="3992">
                  <c:v>1094</c:v>
                </c:pt>
                <c:pt idx="3993">
                  <c:v>1095</c:v>
                </c:pt>
                <c:pt idx="3994">
                  <c:v>1096</c:v>
                </c:pt>
                <c:pt idx="3995">
                  <c:v>1097</c:v>
                </c:pt>
                <c:pt idx="3996">
                  <c:v>1098</c:v>
                </c:pt>
                <c:pt idx="3997">
                  <c:v>1099</c:v>
                </c:pt>
                <c:pt idx="3998">
                  <c:v>1100</c:v>
                </c:pt>
                <c:pt idx="3999">
                  <c:v>1101</c:v>
                </c:pt>
                <c:pt idx="4000">
                  <c:v>1102</c:v>
                </c:pt>
                <c:pt idx="4001">
                  <c:v>1103</c:v>
                </c:pt>
                <c:pt idx="4002">
                  <c:v>1104</c:v>
                </c:pt>
                <c:pt idx="4003">
                  <c:v>1105</c:v>
                </c:pt>
                <c:pt idx="4004">
                  <c:v>1106</c:v>
                </c:pt>
                <c:pt idx="4005">
                  <c:v>1107</c:v>
                </c:pt>
                <c:pt idx="4006">
                  <c:v>1108</c:v>
                </c:pt>
                <c:pt idx="4007">
                  <c:v>1109</c:v>
                </c:pt>
                <c:pt idx="4008">
                  <c:v>1110</c:v>
                </c:pt>
                <c:pt idx="4009">
                  <c:v>1111</c:v>
                </c:pt>
                <c:pt idx="4010">
                  <c:v>1111</c:v>
                </c:pt>
                <c:pt idx="4011">
                  <c:v>1111</c:v>
                </c:pt>
                <c:pt idx="4012">
                  <c:v>1111</c:v>
                </c:pt>
                <c:pt idx="4013">
                  <c:v>1111</c:v>
                </c:pt>
                <c:pt idx="4014">
                  <c:v>1111</c:v>
                </c:pt>
                <c:pt idx="4015">
                  <c:v>1112</c:v>
                </c:pt>
                <c:pt idx="4016">
                  <c:v>1113</c:v>
                </c:pt>
                <c:pt idx="4017">
                  <c:v>1114</c:v>
                </c:pt>
                <c:pt idx="4018">
                  <c:v>1114</c:v>
                </c:pt>
                <c:pt idx="4019">
                  <c:v>1114</c:v>
                </c:pt>
                <c:pt idx="4020">
                  <c:v>1114</c:v>
                </c:pt>
                <c:pt idx="4021">
                  <c:v>1115</c:v>
                </c:pt>
                <c:pt idx="4022">
                  <c:v>1115</c:v>
                </c:pt>
                <c:pt idx="4023">
                  <c:v>1115</c:v>
                </c:pt>
                <c:pt idx="4024">
                  <c:v>1116</c:v>
                </c:pt>
                <c:pt idx="4025">
                  <c:v>1116</c:v>
                </c:pt>
                <c:pt idx="4026">
                  <c:v>1116</c:v>
                </c:pt>
                <c:pt idx="4027">
                  <c:v>1116</c:v>
                </c:pt>
                <c:pt idx="4028">
                  <c:v>1116</c:v>
                </c:pt>
                <c:pt idx="4029">
                  <c:v>1116</c:v>
                </c:pt>
                <c:pt idx="4030">
                  <c:v>1116</c:v>
                </c:pt>
                <c:pt idx="4031">
                  <c:v>1117</c:v>
                </c:pt>
                <c:pt idx="4032">
                  <c:v>1118</c:v>
                </c:pt>
                <c:pt idx="4033">
                  <c:v>1118</c:v>
                </c:pt>
                <c:pt idx="4034">
                  <c:v>1118</c:v>
                </c:pt>
                <c:pt idx="4035">
                  <c:v>1118</c:v>
                </c:pt>
                <c:pt idx="4036">
                  <c:v>1118</c:v>
                </c:pt>
                <c:pt idx="4037">
                  <c:v>1119</c:v>
                </c:pt>
                <c:pt idx="4038">
                  <c:v>1119</c:v>
                </c:pt>
                <c:pt idx="4039">
                  <c:v>1120</c:v>
                </c:pt>
                <c:pt idx="4040">
                  <c:v>1121</c:v>
                </c:pt>
                <c:pt idx="4041">
                  <c:v>1122</c:v>
                </c:pt>
                <c:pt idx="4042">
                  <c:v>1123</c:v>
                </c:pt>
                <c:pt idx="4043">
                  <c:v>1123</c:v>
                </c:pt>
                <c:pt idx="4044">
                  <c:v>1123</c:v>
                </c:pt>
                <c:pt idx="4045">
                  <c:v>1123</c:v>
                </c:pt>
                <c:pt idx="4046">
                  <c:v>1123</c:v>
                </c:pt>
                <c:pt idx="4047">
                  <c:v>1124</c:v>
                </c:pt>
                <c:pt idx="4048">
                  <c:v>1125</c:v>
                </c:pt>
                <c:pt idx="4049">
                  <c:v>1126</c:v>
                </c:pt>
                <c:pt idx="4050">
                  <c:v>1127</c:v>
                </c:pt>
                <c:pt idx="4051">
                  <c:v>1127</c:v>
                </c:pt>
                <c:pt idx="4052">
                  <c:v>1128</c:v>
                </c:pt>
                <c:pt idx="4053">
                  <c:v>1129</c:v>
                </c:pt>
                <c:pt idx="4054">
                  <c:v>1130</c:v>
                </c:pt>
                <c:pt idx="4055">
                  <c:v>1131</c:v>
                </c:pt>
                <c:pt idx="4056">
                  <c:v>1132</c:v>
                </c:pt>
                <c:pt idx="4057">
                  <c:v>1133</c:v>
                </c:pt>
                <c:pt idx="4058">
                  <c:v>1134</c:v>
                </c:pt>
                <c:pt idx="4059">
                  <c:v>1134</c:v>
                </c:pt>
                <c:pt idx="4060">
                  <c:v>1135</c:v>
                </c:pt>
                <c:pt idx="4061">
                  <c:v>1136</c:v>
                </c:pt>
                <c:pt idx="4062">
                  <c:v>1136</c:v>
                </c:pt>
                <c:pt idx="4063">
                  <c:v>1136</c:v>
                </c:pt>
                <c:pt idx="4064">
                  <c:v>1136</c:v>
                </c:pt>
                <c:pt idx="4065">
                  <c:v>1136</c:v>
                </c:pt>
                <c:pt idx="4066">
                  <c:v>1137</c:v>
                </c:pt>
                <c:pt idx="4067">
                  <c:v>1137</c:v>
                </c:pt>
                <c:pt idx="4068">
                  <c:v>1137</c:v>
                </c:pt>
                <c:pt idx="4069">
                  <c:v>1137</c:v>
                </c:pt>
                <c:pt idx="4070">
                  <c:v>1138</c:v>
                </c:pt>
                <c:pt idx="4071">
                  <c:v>1138</c:v>
                </c:pt>
                <c:pt idx="4072">
                  <c:v>1138</c:v>
                </c:pt>
                <c:pt idx="4073">
                  <c:v>1138</c:v>
                </c:pt>
                <c:pt idx="4074">
                  <c:v>1138</c:v>
                </c:pt>
                <c:pt idx="4075">
                  <c:v>1138</c:v>
                </c:pt>
                <c:pt idx="4076">
                  <c:v>1138</c:v>
                </c:pt>
                <c:pt idx="4077">
                  <c:v>1139</c:v>
                </c:pt>
                <c:pt idx="4078">
                  <c:v>1139</c:v>
                </c:pt>
                <c:pt idx="4079">
                  <c:v>1139</c:v>
                </c:pt>
                <c:pt idx="4080">
                  <c:v>1139</c:v>
                </c:pt>
                <c:pt idx="4081">
                  <c:v>1139</c:v>
                </c:pt>
                <c:pt idx="4082">
                  <c:v>1139</c:v>
                </c:pt>
                <c:pt idx="4083">
                  <c:v>1139</c:v>
                </c:pt>
                <c:pt idx="4084">
                  <c:v>1139</c:v>
                </c:pt>
                <c:pt idx="4085">
                  <c:v>1139</c:v>
                </c:pt>
                <c:pt idx="4086">
                  <c:v>1139</c:v>
                </c:pt>
                <c:pt idx="4087">
                  <c:v>1139</c:v>
                </c:pt>
                <c:pt idx="4088">
                  <c:v>1139</c:v>
                </c:pt>
                <c:pt idx="4089">
                  <c:v>1139</c:v>
                </c:pt>
                <c:pt idx="4090">
                  <c:v>1139</c:v>
                </c:pt>
                <c:pt idx="4091">
                  <c:v>1139</c:v>
                </c:pt>
                <c:pt idx="4092">
                  <c:v>1139</c:v>
                </c:pt>
                <c:pt idx="4093">
                  <c:v>1139</c:v>
                </c:pt>
                <c:pt idx="4094">
                  <c:v>1139</c:v>
                </c:pt>
                <c:pt idx="4095">
                  <c:v>1139</c:v>
                </c:pt>
                <c:pt idx="4096">
                  <c:v>1140</c:v>
                </c:pt>
                <c:pt idx="4097">
                  <c:v>1140</c:v>
                </c:pt>
                <c:pt idx="4098">
                  <c:v>1140</c:v>
                </c:pt>
                <c:pt idx="4099">
                  <c:v>1140</c:v>
                </c:pt>
                <c:pt idx="4100">
                  <c:v>1140</c:v>
                </c:pt>
                <c:pt idx="4101">
                  <c:v>1140</c:v>
                </c:pt>
                <c:pt idx="4102">
                  <c:v>1140</c:v>
                </c:pt>
                <c:pt idx="4103">
                  <c:v>1140</c:v>
                </c:pt>
                <c:pt idx="4104">
                  <c:v>1140</c:v>
                </c:pt>
                <c:pt idx="4105">
                  <c:v>1140</c:v>
                </c:pt>
                <c:pt idx="4106">
                  <c:v>1140</c:v>
                </c:pt>
                <c:pt idx="4107">
                  <c:v>1140</c:v>
                </c:pt>
                <c:pt idx="4108">
                  <c:v>1140</c:v>
                </c:pt>
                <c:pt idx="4109">
                  <c:v>1140</c:v>
                </c:pt>
                <c:pt idx="4110">
                  <c:v>1140</c:v>
                </c:pt>
                <c:pt idx="4111">
                  <c:v>1140</c:v>
                </c:pt>
                <c:pt idx="4112">
                  <c:v>1141</c:v>
                </c:pt>
                <c:pt idx="4113">
                  <c:v>1142</c:v>
                </c:pt>
                <c:pt idx="4114">
                  <c:v>1142</c:v>
                </c:pt>
                <c:pt idx="4115">
                  <c:v>1143</c:v>
                </c:pt>
                <c:pt idx="4116">
                  <c:v>1144</c:v>
                </c:pt>
                <c:pt idx="4117">
                  <c:v>1145</c:v>
                </c:pt>
                <c:pt idx="4118">
                  <c:v>1146</c:v>
                </c:pt>
                <c:pt idx="4119">
                  <c:v>1147</c:v>
                </c:pt>
                <c:pt idx="4120">
                  <c:v>1148</c:v>
                </c:pt>
                <c:pt idx="4121">
                  <c:v>1149</c:v>
                </c:pt>
                <c:pt idx="4122">
                  <c:v>1150</c:v>
                </c:pt>
                <c:pt idx="4123">
                  <c:v>1151</c:v>
                </c:pt>
                <c:pt idx="4124">
                  <c:v>1152</c:v>
                </c:pt>
                <c:pt idx="4125">
                  <c:v>1153</c:v>
                </c:pt>
                <c:pt idx="4126">
                  <c:v>1154</c:v>
                </c:pt>
                <c:pt idx="4127">
                  <c:v>1155</c:v>
                </c:pt>
                <c:pt idx="4128">
                  <c:v>1156</c:v>
                </c:pt>
                <c:pt idx="4129">
                  <c:v>1156</c:v>
                </c:pt>
                <c:pt idx="4130">
                  <c:v>1156</c:v>
                </c:pt>
                <c:pt idx="4131">
                  <c:v>1156</c:v>
                </c:pt>
                <c:pt idx="4132">
                  <c:v>1156</c:v>
                </c:pt>
                <c:pt idx="4133">
                  <c:v>1157</c:v>
                </c:pt>
                <c:pt idx="4134">
                  <c:v>1158</c:v>
                </c:pt>
                <c:pt idx="4135">
                  <c:v>1158</c:v>
                </c:pt>
                <c:pt idx="4136">
                  <c:v>1158</c:v>
                </c:pt>
                <c:pt idx="4137">
                  <c:v>1158</c:v>
                </c:pt>
                <c:pt idx="4138">
                  <c:v>1158</c:v>
                </c:pt>
                <c:pt idx="4139">
                  <c:v>1158</c:v>
                </c:pt>
                <c:pt idx="4140">
                  <c:v>1158</c:v>
                </c:pt>
                <c:pt idx="4141">
                  <c:v>1158</c:v>
                </c:pt>
                <c:pt idx="4142">
                  <c:v>1158</c:v>
                </c:pt>
                <c:pt idx="4143">
                  <c:v>1158</c:v>
                </c:pt>
                <c:pt idx="4144">
                  <c:v>1158</c:v>
                </c:pt>
                <c:pt idx="4145">
                  <c:v>1158</c:v>
                </c:pt>
                <c:pt idx="4146">
                  <c:v>1158</c:v>
                </c:pt>
                <c:pt idx="4147">
                  <c:v>1158</c:v>
                </c:pt>
                <c:pt idx="4148">
                  <c:v>1159</c:v>
                </c:pt>
                <c:pt idx="4149">
                  <c:v>1159</c:v>
                </c:pt>
                <c:pt idx="4150">
                  <c:v>1159</c:v>
                </c:pt>
                <c:pt idx="4151">
                  <c:v>1159</c:v>
                </c:pt>
                <c:pt idx="4152">
                  <c:v>1159</c:v>
                </c:pt>
                <c:pt idx="4153">
                  <c:v>1159</c:v>
                </c:pt>
                <c:pt idx="4154">
                  <c:v>1159</c:v>
                </c:pt>
                <c:pt idx="4155">
                  <c:v>1159</c:v>
                </c:pt>
                <c:pt idx="4156">
                  <c:v>1159</c:v>
                </c:pt>
                <c:pt idx="4157">
                  <c:v>1159</c:v>
                </c:pt>
                <c:pt idx="4158">
                  <c:v>1160</c:v>
                </c:pt>
                <c:pt idx="4159">
                  <c:v>1160</c:v>
                </c:pt>
                <c:pt idx="4160">
                  <c:v>1160</c:v>
                </c:pt>
                <c:pt idx="4161">
                  <c:v>1160</c:v>
                </c:pt>
                <c:pt idx="4162">
                  <c:v>1160</c:v>
                </c:pt>
                <c:pt idx="4163">
                  <c:v>1160</c:v>
                </c:pt>
                <c:pt idx="4164">
                  <c:v>1160</c:v>
                </c:pt>
                <c:pt idx="4165">
                  <c:v>1160</c:v>
                </c:pt>
                <c:pt idx="4166">
                  <c:v>1160</c:v>
                </c:pt>
                <c:pt idx="4167">
                  <c:v>1161</c:v>
                </c:pt>
                <c:pt idx="4168">
                  <c:v>1161</c:v>
                </c:pt>
                <c:pt idx="4169">
                  <c:v>1161</c:v>
                </c:pt>
                <c:pt idx="4170">
                  <c:v>1162</c:v>
                </c:pt>
                <c:pt idx="4171">
                  <c:v>1163</c:v>
                </c:pt>
                <c:pt idx="4172">
                  <c:v>1164</c:v>
                </c:pt>
                <c:pt idx="4173">
                  <c:v>1165</c:v>
                </c:pt>
                <c:pt idx="4174">
                  <c:v>1166</c:v>
                </c:pt>
                <c:pt idx="4175">
                  <c:v>1167</c:v>
                </c:pt>
                <c:pt idx="4176">
                  <c:v>1168</c:v>
                </c:pt>
                <c:pt idx="4177">
                  <c:v>1169</c:v>
                </c:pt>
                <c:pt idx="4178">
                  <c:v>1169</c:v>
                </c:pt>
                <c:pt idx="4179">
                  <c:v>1169</c:v>
                </c:pt>
                <c:pt idx="4180">
                  <c:v>1169</c:v>
                </c:pt>
                <c:pt idx="4181">
                  <c:v>1169</c:v>
                </c:pt>
                <c:pt idx="4182">
                  <c:v>1169</c:v>
                </c:pt>
                <c:pt idx="4183">
                  <c:v>1169</c:v>
                </c:pt>
                <c:pt idx="4184">
                  <c:v>1169</c:v>
                </c:pt>
                <c:pt idx="4185">
                  <c:v>1170</c:v>
                </c:pt>
                <c:pt idx="4186">
                  <c:v>1170</c:v>
                </c:pt>
                <c:pt idx="4187">
                  <c:v>1170</c:v>
                </c:pt>
                <c:pt idx="4188">
                  <c:v>1170</c:v>
                </c:pt>
                <c:pt idx="4189">
                  <c:v>1170</c:v>
                </c:pt>
                <c:pt idx="4190">
                  <c:v>1170</c:v>
                </c:pt>
                <c:pt idx="4191">
                  <c:v>1171</c:v>
                </c:pt>
                <c:pt idx="4192">
                  <c:v>1171</c:v>
                </c:pt>
                <c:pt idx="4193">
                  <c:v>1172</c:v>
                </c:pt>
                <c:pt idx="4194">
                  <c:v>1173</c:v>
                </c:pt>
                <c:pt idx="4195">
                  <c:v>1174</c:v>
                </c:pt>
                <c:pt idx="4196">
                  <c:v>1175</c:v>
                </c:pt>
                <c:pt idx="4197">
                  <c:v>1176</c:v>
                </c:pt>
                <c:pt idx="4198">
                  <c:v>1177</c:v>
                </c:pt>
                <c:pt idx="4199">
                  <c:v>1178</c:v>
                </c:pt>
                <c:pt idx="4200">
                  <c:v>1179</c:v>
                </c:pt>
                <c:pt idx="4201">
                  <c:v>1180</c:v>
                </c:pt>
                <c:pt idx="4202">
                  <c:v>1181</c:v>
                </c:pt>
                <c:pt idx="4203">
                  <c:v>1182</c:v>
                </c:pt>
                <c:pt idx="4204">
                  <c:v>1183</c:v>
                </c:pt>
                <c:pt idx="4205">
                  <c:v>1184</c:v>
                </c:pt>
                <c:pt idx="4206">
                  <c:v>1184</c:v>
                </c:pt>
                <c:pt idx="4207">
                  <c:v>1184</c:v>
                </c:pt>
                <c:pt idx="4208">
                  <c:v>1185</c:v>
                </c:pt>
                <c:pt idx="4209">
                  <c:v>1185</c:v>
                </c:pt>
                <c:pt idx="4210">
                  <c:v>1185</c:v>
                </c:pt>
                <c:pt idx="4211">
                  <c:v>1185</c:v>
                </c:pt>
                <c:pt idx="4212">
                  <c:v>1185</c:v>
                </c:pt>
                <c:pt idx="4213">
                  <c:v>1186</c:v>
                </c:pt>
                <c:pt idx="4214">
                  <c:v>1187</c:v>
                </c:pt>
                <c:pt idx="4215">
                  <c:v>1188</c:v>
                </c:pt>
                <c:pt idx="4216">
                  <c:v>1188</c:v>
                </c:pt>
                <c:pt idx="4217">
                  <c:v>1189</c:v>
                </c:pt>
                <c:pt idx="4218">
                  <c:v>1190</c:v>
                </c:pt>
                <c:pt idx="4219">
                  <c:v>1191</c:v>
                </c:pt>
                <c:pt idx="4220">
                  <c:v>1191</c:v>
                </c:pt>
                <c:pt idx="4221">
                  <c:v>1191</c:v>
                </c:pt>
                <c:pt idx="4222">
                  <c:v>1192</c:v>
                </c:pt>
                <c:pt idx="4223">
                  <c:v>1193</c:v>
                </c:pt>
                <c:pt idx="4224">
                  <c:v>1194</c:v>
                </c:pt>
                <c:pt idx="4225">
                  <c:v>1195</c:v>
                </c:pt>
                <c:pt idx="4226">
                  <c:v>1196</c:v>
                </c:pt>
                <c:pt idx="4227">
                  <c:v>1197</c:v>
                </c:pt>
                <c:pt idx="4228">
                  <c:v>1198</c:v>
                </c:pt>
                <c:pt idx="4229">
                  <c:v>1199</c:v>
                </c:pt>
                <c:pt idx="4230">
                  <c:v>1200</c:v>
                </c:pt>
                <c:pt idx="4231">
                  <c:v>1201</c:v>
                </c:pt>
                <c:pt idx="4232">
                  <c:v>1202</c:v>
                </c:pt>
                <c:pt idx="4233">
                  <c:v>1203</c:v>
                </c:pt>
                <c:pt idx="4234">
                  <c:v>1203</c:v>
                </c:pt>
                <c:pt idx="4235">
                  <c:v>1204</c:v>
                </c:pt>
                <c:pt idx="4236">
                  <c:v>1205</c:v>
                </c:pt>
                <c:pt idx="4237">
                  <c:v>1206</c:v>
                </c:pt>
                <c:pt idx="4238">
                  <c:v>1207</c:v>
                </c:pt>
                <c:pt idx="4239">
                  <c:v>1208</c:v>
                </c:pt>
                <c:pt idx="4240">
                  <c:v>1209</c:v>
                </c:pt>
                <c:pt idx="4241">
                  <c:v>1210</c:v>
                </c:pt>
                <c:pt idx="4242">
                  <c:v>1211</c:v>
                </c:pt>
                <c:pt idx="4243">
                  <c:v>1212</c:v>
                </c:pt>
                <c:pt idx="4244">
                  <c:v>1213</c:v>
                </c:pt>
                <c:pt idx="4245">
                  <c:v>1214</c:v>
                </c:pt>
                <c:pt idx="4246">
                  <c:v>1215</c:v>
                </c:pt>
                <c:pt idx="4247">
                  <c:v>1215</c:v>
                </c:pt>
                <c:pt idx="4248">
                  <c:v>1215</c:v>
                </c:pt>
                <c:pt idx="4249">
                  <c:v>1215</c:v>
                </c:pt>
                <c:pt idx="4250">
                  <c:v>1215</c:v>
                </c:pt>
                <c:pt idx="4251">
                  <c:v>1215</c:v>
                </c:pt>
                <c:pt idx="4252">
                  <c:v>1215</c:v>
                </c:pt>
                <c:pt idx="4253">
                  <c:v>1216</c:v>
                </c:pt>
                <c:pt idx="4254">
                  <c:v>1217</c:v>
                </c:pt>
                <c:pt idx="4255">
                  <c:v>1217</c:v>
                </c:pt>
                <c:pt idx="4256">
                  <c:v>1217</c:v>
                </c:pt>
                <c:pt idx="4257">
                  <c:v>1217</c:v>
                </c:pt>
                <c:pt idx="4258">
                  <c:v>1217</c:v>
                </c:pt>
                <c:pt idx="4259">
                  <c:v>1217</c:v>
                </c:pt>
                <c:pt idx="4260">
                  <c:v>1217</c:v>
                </c:pt>
                <c:pt idx="4261">
                  <c:v>1217</c:v>
                </c:pt>
                <c:pt idx="4262">
                  <c:v>1217</c:v>
                </c:pt>
                <c:pt idx="4263">
                  <c:v>1217</c:v>
                </c:pt>
                <c:pt idx="4264">
                  <c:v>1217</c:v>
                </c:pt>
                <c:pt idx="4265">
                  <c:v>1217</c:v>
                </c:pt>
                <c:pt idx="4266">
                  <c:v>1217</c:v>
                </c:pt>
                <c:pt idx="4267">
                  <c:v>1218</c:v>
                </c:pt>
                <c:pt idx="4268">
                  <c:v>1218</c:v>
                </c:pt>
                <c:pt idx="4269">
                  <c:v>1218</c:v>
                </c:pt>
                <c:pt idx="4270">
                  <c:v>1218</c:v>
                </c:pt>
                <c:pt idx="4271">
                  <c:v>1218</c:v>
                </c:pt>
                <c:pt idx="4272">
                  <c:v>1218</c:v>
                </c:pt>
                <c:pt idx="4273">
                  <c:v>1219</c:v>
                </c:pt>
                <c:pt idx="4274">
                  <c:v>1219</c:v>
                </c:pt>
                <c:pt idx="4275">
                  <c:v>1219</c:v>
                </c:pt>
                <c:pt idx="4276">
                  <c:v>1219</c:v>
                </c:pt>
                <c:pt idx="4277">
                  <c:v>1219</c:v>
                </c:pt>
                <c:pt idx="4278">
                  <c:v>1219</c:v>
                </c:pt>
                <c:pt idx="4279">
                  <c:v>1219</c:v>
                </c:pt>
                <c:pt idx="4280">
                  <c:v>1219</c:v>
                </c:pt>
                <c:pt idx="4281">
                  <c:v>1220</c:v>
                </c:pt>
                <c:pt idx="4282">
                  <c:v>1221</c:v>
                </c:pt>
                <c:pt idx="4283">
                  <c:v>1222</c:v>
                </c:pt>
                <c:pt idx="4284">
                  <c:v>1222</c:v>
                </c:pt>
                <c:pt idx="4285">
                  <c:v>1223</c:v>
                </c:pt>
                <c:pt idx="4286">
                  <c:v>1224</c:v>
                </c:pt>
                <c:pt idx="4287">
                  <c:v>1225</c:v>
                </c:pt>
                <c:pt idx="4288">
                  <c:v>1226</c:v>
                </c:pt>
                <c:pt idx="4289">
                  <c:v>1227</c:v>
                </c:pt>
                <c:pt idx="4290">
                  <c:v>1228</c:v>
                </c:pt>
                <c:pt idx="4291">
                  <c:v>1229</c:v>
                </c:pt>
                <c:pt idx="4292">
                  <c:v>1230</c:v>
                </c:pt>
                <c:pt idx="4293">
                  <c:v>1230</c:v>
                </c:pt>
                <c:pt idx="4294">
                  <c:v>1231</c:v>
                </c:pt>
                <c:pt idx="4295">
                  <c:v>1232</c:v>
                </c:pt>
                <c:pt idx="4296">
                  <c:v>1233</c:v>
                </c:pt>
                <c:pt idx="4297">
                  <c:v>1233</c:v>
                </c:pt>
                <c:pt idx="4298">
                  <c:v>1233</c:v>
                </c:pt>
                <c:pt idx="4299">
                  <c:v>1233</c:v>
                </c:pt>
                <c:pt idx="4300">
                  <c:v>1233</c:v>
                </c:pt>
                <c:pt idx="4301">
                  <c:v>1233</c:v>
                </c:pt>
                <c:pt idx="4302">
                  <c:v>1233</c:v>
                </c:pt>
                <c:pt idx="4303">
                  <c:v>1233</c:v>
                </c:pt>
                <c:pt idx="4304">
                  <c:v>1233</c:v>
                </c:pt>
                <c:pt idx="4305">
                  <c:v>1233</c:v>
                </c:pt>
                <c:pt idx="4306">
                  <c:v>1233</c:v>
                </c:pt>
                <c:pt idx="4307">
                  <c:v>1233</c:v>
                </c:pt>
                <c:pt idx="4308">
                  <c:v>1233</c:v>
                </c:pt>
                <c:pt idx="4309">
                  <c:v>1233</c:v>
                </c:pt>
                <c:pt idx="4310">
                  <c:v>1233</c:v>
                </c:pt>
                <c:pt idx="4311">
                  <c:v>1233</c:v>
                </c:pt>
                <c:pt idx="4312">
                  <c:v>1233</c:v>
                </c:pt>
                <c:pt idx="4313">
                  <c:v>1233</c:v>
                </c:pt>
                <c:pt idx="4314">
                  <c:v>1233</c:v>
                </c:pt>
                <c:pt idx="4315">
                  <c:v>1233</c:v>
                </c:pt>
                <c:pt idx="4316">
                  <c:v>1234</c:v>
                </c:pt>
                <c:pt idx="4317">
                  <c:v>1235</c:v>
                </c:pt>
                <c:pt idx="4318">
                  <c:v>1236</c:v>
                </c:pt>
                <c:pt idx="4319">
                  <c:v>1237</c:v>
                </c:pt>
                <c:pt idx="4320">
                  <c:v>1238</c:v>
                </c:pt>
                <c:pt idx="4321">
                  <c:v>1239</c:v>
                </c:pt>
                <c:pt idx="4322">
                  <c:v>1240</c:v>
                </c:pt>
                <c:pt idx="4323">
                  <c:v>1240</c:v>
                </c:pt>
                <c:pt idx="4324">
                  <c:v>1240</c:v>
                </c:pt>
                <c:pt idx="4325">
                  <c:v>1241</c:v>
                </c:pt>
                <c:pt idx="4326">
                  <c:v>1241</c:v>
                </c:pt>
                <c:pt idx="4327">
                  <c:v>1241</c:v>
                </c:pt>
                <c:pt idx="4328">
                  <c:v>1242</c:v>
                </c:pt>
                <c:pt idx="4329">
                  <c:v>1242</c:v>
                </c:pt>
                <c:pt idx="4330">
                  <c:v>1242</c:v>
                </c:pt>
                <c:pt idx="4331">
                  <c:v>1242</c:v>
                </c:pt>
                <c:pt idx="4332">
                  <c:v>1242</c:v>
                </c:pt>
                <c:pt idx="4333">
                  <c:v>1242</c:v>
                </c:pt>
                <c:pt idx="4334">
                  <c:v>1243</c:v>
                </c:pt>
                <c:pt idx="4335">
                  <c:v>1244</c:v>
                </c:pt>
                <c:pt idx="4336">
                  <c:v>1245</c:v>
                </c:pt>
                <c:pt idx="4337">
                  <c:v>1246</c:v>
                </c:pt>
                <c:pt idx="4338">
                  <c:v>1247</c:v>
                </c:pt>
                <c:pt idx="4339">
                  <c:v>1247</c:v>
                </c:pt>
                <c:pt idx="4340">
                  <c:v>1248</c:v>
                </c:pt>
                <c:pt idx="4341">
                  <c:v>1249</c:v>
                </c:pt>
                <c:pt idx="4342">
                  <c:v>1249</c:v>
                </c:pt>
                <c:pt idx="4343">
                  <c:v>1249</c:v>
                </c:pt>
                <c:pt idx="4344">
                  <c:v>1249</c:v>
                </c:pt>
                <c:pt idx="4345">
                  <c:v>1249</c:v>
                </c:pt>
                <c:pt idx="4346">
                  <c:v>1249</c:v>
                </c:pt>
                <c:pt idx="4347">
                  <c:v>1249</c:v>
                </c:pt>
                <c:pt idx="4348">
                  <c:v>1249</c:v>
                </c:pt>
                <c:pt idx="4349">
                  <c:v>1249</c:v>
                </c:pt>
                <c:pt idx="4350">
                  <c:v>1249</c:v>
                </c:pt>
                <c:pt idx="4351">
                  <c:v>1249</c:v>
                </c:pt>
                <c:pt idx="4352">
                  <c:v>1249</c:v>
                </c:pt>
                <c:pt idx="4353">
                  <c:v>1249</c:v>
                </c:pt>
                <c:pt idx="4354">
                  <c:v>1250</c:v>
                </c:pt>
                <c:pt idx="4355">
                  <c:v>1250</c:v>
                </c:pt>
                <c:pt idx="4356">
                  <c:v>1250</c:v>
                </c:pt>
                <c:pt idx="4357">
                  <c:v>1250</c:v>
                </c:pt>
                <c:pt idx="4358">
                  <c:v>1250</c:v>
                </c:pt>
                <c:pt idx="4359">
                  <c:v>1250</c:v>
                </c:pt>
                <c:pt idx="4360">
                  <c:v>1250</c:v>
                </c:pt>
                <c:pt idx="4361">
                  <c:v>1251</c:v>
                </c:pt>
                <c:pt idx="4362">
                  <c:v>1252</c:v>
                </c:pt>
                <c:pt idx="4363">
                  <c:v>1253</c:v>
                </c:pt>
                <c:pt idx="4364">
                  <c:v>1253</c:v>
                </c:pt>
                <c:pt idx="4365">
                  <c:v>1254</c:v>
                </c:pt>
                <c:pt idx="4366">
                  <c:v>1255</c:v>
                </c:pt>
                <c:pt idx="4367">
                  <c:v>1255</c:v>
                </c:pt>
                <c:pt idx="4368">
                  <c:v>1255</c:v>
                </c:pt>
                <c:pt idx="4369">
                  <c:v>1255</c:v>
                </c:pt>
                <c:pt idx="4370">
                  <c:v>1255</c:v>
                </c:pt>
                <c:pt idx="4371">
                  <c:v>1255</c:v>
                </c:pt>
                <c:pt idx="4372">
                  <c:v>1255</c:v>
                </c:pt>
                <c:pt idx="4373">
                  <c:v>1255</c:v>
                </c:pt>
                <c:pt idx="4374">
                  <c:v>1255</c:v>
                </c:pt>
                <c:pt idx="4375">
                  <c:v>1255</c:v>
                </c:pt>
                <c:pt idx="4376">
                  <c:v>1255</c:v>
                </c:pt>
                <c:pt idx="4377">
                  <c:v>1255</c:v>
                </c:pt>
                <c:pt idx="4378">
                  <c:v>1255</c:v>
                </c:pt>
                <c:pt idx="4379">
                  <c:v>1255</c:v>
                </c:pt>
                <c:pt idx="4380">
                  <c:v>1255</c:v>
                </c:pt>
                <c:pt idx="4381">
                  <c:v>1255</c:v>
                </c:pt>
                <c:pt idx="4382">
                  <c:v>1255</c:v>
                </c:pt>
                <c:pt idx="4383">
                  <c:v>1255</c:v>
                </c:pt>
                <c:pt idx="4384">
                  <c:v>1255</c:v>
                </c:pt>
                <c:pt idx="4385">
                  <c:v>1255</c:v>
                </c:pt>
                <c:pt idx="4386">
                  <c:v>1255</c:v>
                </c:pt>
                <c:pt idx="4387">
                  <c:v>1255</c:v>
                </c:pt>
                <c:pt idx="4388">
                  <c:v>1255</c:v>
                </c:pt>
                <c:pt idx="4389">
                  <c:v>1255</c:v>
                </c:pt>
                <c:pt idx="4390">
                  <c:v>1255</c:v>
                </c:pt>
                <c:pt idx="4391">
                  <c:v>1255</c:v>
                </c:pt>
                <c:pt idx="4392">
                  <c:v>1255</c:v>
                </c:pt>
                <c:pt idx="4393">
                  <c:v>1255</c:v>
                </c:pt>
                <c:pt idx="4394">
                  <c:v>1255</c:v>
                </c:pt>
                <c:pt idx="4395">
                  <c:v>1255</c:v>
                </c:pt>
                <c:pt idx="4396">
                  <c:v>1255</c:v>
                </c:pt>
                <c:pt idx="4397">
                  <c:v>1255</c:v>
                </c:pt>
                <c:pt idx="4398">
                  <c:v>1255</c:v>
                </c:pt>
                <c:pt idx="4399">
                  <c:v>1255</c:v>
                </c:pt>
                <c:pt idx="4400">
                  <c:v>1255</c:v>
                </c:pt>
                <c:pt idx="4401">
                  <c:v>1255</c:v>
                </c:pt>
                <c:pt idx="4402">
                  <c:v>1255</c:v>
                </c:pt>
                <c:pt idx="4403">
                  <c:v>1255</c:v>
                </c:pt>
                <c:pt idx="4404">
                  <c:v>1255</c:v>
                </c:pt>
                <c:pt idx="4405">
                  <c:v>1255</c:v>
                </c:pt>
                <c:pt idx="4406">
                  <c:v>1255</c:v>
                </c:pt>
                <c:pt idx="4407">
                  <c:v>1255</c:v>
                </c:pt>
                <c:pt idx="4408">
                  <c:v>1255</c:v>
                </c:pt>
                <c:pt idx="4409">
                  <c:v>1255</c:v>
                </c:pt>
                <c:pt idx="4410">
                  <c:v>1255</c:v>
                </c:pt>
                <c:pt idx="4411">
                  <c:v>1255</c:v>
                </c:pt>
                <c:pt idx="4412">
                  <c:v>1255</c:v>
                </c:pt>
                <c:pt idx="4413">
                  <c:v>1255</c:v>
                </c:pt>
                <c:pt idx="4414">
                  <c:v>1255</c:v>
                </c:pt>
                <c:pt idx="4415">
                  <c:v>1255</c:v>
                </c:pt>
                <c:pt idx="4416">
                  <c:v>1255</c:v>
                </c:pt>
                <c:pt idx="4417">
                  <c:v>1255</c:v>
                </c:pt>
                <c:pt idx="4418">
                  <c:v>1255</c:v>
                </c:pt>
                <c:pt idx="4419">
                  <c:v>1255</c:v>
                </c:pt>
                <c:pt idx="4420">
                  <c:v>1255</c:v>
                </c:pt>
                <c:pt idx="4421">
                  <c:v>1255</c:v>
                </c:pt>
                <c:pt idx="4422">
                  <c:v>1255</c:v>
                </c:pt>
                <c:pt idx="4423">
                  <c:v>1255</c:v>
                </c:pt>
                <c:pt idx="4424">
                  <c:v>1255</c:v>
                </c:pt>
                <c:pt idx="4425">
                  <c:v>1255</c:v>
                </c:pt>
                <c:pt idx="4426">
                  <c:v>1256</c:v>
                </c:pt>
                <c:pt idx="4427">
                  <c:v>1256</c:v>
                </c:pt>
                <c:pt idx="4428">
                  <c:v>1256</c:v>
                </c:pt>
                <c:pt idx="4429">
                  <c:v>1256</c:v>
                </c:pt>
                <c:pt idx="4430">
                  <c:v>1256</c:v>
                </c:pt>
                <c:pt idx="4431">
                  <c:v>1256</c:v>
                </c:pt>
                <c:pt idx="4432">
                  <c:v>1257</c:v>
                </c:pt>
                <c:pt idx="4433">
                  <c:v>1258</c:v>
                </c:pt>
                <c:pt idx="4434">
                  <c:v>1259</c:v>
                </c:pt>
                <c:pt idx="4435">
                  <c:v>1260</c:v>
                </c:pt>
                <c:pt idx="4436">
                  <c:v>1261</c:v>
                </c:pt>
                <c:pt idx="4437">
                  <c:v>1262</c:v>
                </c:pt>
                <c:pt idx="4438">
                  <c:v>1263</c:v>
                </c:pt>
                <c:pt idx="4439">
                  <c:v>1264</c:v>
                </c:pt>
                <c:pt idx="4440">
                  <c:v>1265</c:v>
                </c:pt>
                <c:pt idx="4441">
                  <c:v>1266</c:v>
                </c:pt>
                <c:pt idx="4442">
                  <c:v>1267</c:v>
                </c:pt>
                <c:pt idx="4443">
                  <c:v>1268</c:v>
                </c:pt>
                <c:pt idx="4444">
                  <c:v>1269</c:v>
                </c:pt>
                <c:pt idx="4445">
                  <c:v>1270</c:v>
                </c:pt>
                <c:pt idx="4446">
                  <c:v>1271</c:v>
                </c:pt>
                <c:pt idx="4447">
                  <c:v>1272</c:v>
                </c:pt>
                <c:pt idx="4448">
                  <c:v>1273</c:v>
                </c:pt>
                <c:pt idx="4449">
                  <c:v>1274</c:v>
                </c:pt>
                <c:pt idx="4450">
                  <c:v>1275</c:v>
                </c:pt>
                <c:pt idx="4451">
                  <c:v>1275</c:v>
                </c:pt>
                <c:pt idx="4452">
                  <c:v>1276</c:v>
                </c:pt>
                <c:pt idx="4453">
                  <c:v>1277</c:v>
                </c:pt>
                <c:pt idx="4454">
                  <c:v>1278</c:v>
                </c:pt>
                <c:pt idx="4455">
                  <c:v>1279</c:v>
                </c:pt>
                <c:pt idx="4456">
                  <c:v>1280</c:v>
                </c:pt>
                <c:pt idx="4457">
                  <c:v>1281</c:v>
                </c:pt>
                <c:pt idx="4458">
                  <c:v>1282</c:v>
                </c:pt>
                <c:pt idx="4459">
                  <c:v>1283</c:v>
                </c:pt>
                <c:pt idx="4460">
                  <c:v>1284</c:v>
                </c:pt>
                <c:pt idx="4461">
                  <c:v>1285</c:v>
                </c:pt>
                <c:pt idx="4462">
                  <c:v>1285</c:v>
                </c:pt>
                <c:pt idx="4463">
                  <c:v>1285</c:v>
                </c:pt>
                <c:pt idx="4464">
                  <c:v>1285</c:v>
                </c:pt>
                <c:pt idx="4465">
                  <c:v>1285</c:v>
                </c:pt>
                <c:pt idx="4466">
                  <c:v>1285</c:v>
                </c:pt>
                <c:pt idx="4467">
                  <c:v>1285</c:v>
                </c:pt>
                <c:pt idx="4468">
                  <c:v>1285</c:v>
                </c:pt>
                <c:pt idx="4469">
                  <c:v>1285</c:v>
                </c:pt>
                <c:pt idx="4470">
                  <c:v>1286</c:v>
                </c:pt>
                <c:pt idx="4471">
                  <c:v>1286</c:v>
                </c:pt>
                <c:pt idx="4472">
                  <c:v>1286</c:v>
                </c:pt>
                <c:pt idx="4473">
                  <c:v>1287</c:v>
                </c:pt>
                <c:pt idx="4474">
                  <c:v>1287</c:v>
                </c:pt>
                <c:pt idx="4475">
                  <c:v>1287</c:v>
                </c:pt>
                <c:pt idx="4476">
                  <c:v>1287</c:v>
                </c:pt>
                <c:pt idx="4477">
                  <c:v>1287</c:v>
                </c:pt>
                <c:pt idx="4478">
                  <c:v>1287</c:v>
                </c:pt>
                <c:pt idx="4479">
                  <c:v>1287</c:v>
                </c:pt>
                <c:pt idx="4480">
                  <c:v>1287</c:v>
                </c:pt>
                <c:pt idx="4481">
                  <c:v>1287</c:v>
                </c:pt>
                <c:pt idx="4482">
                  <c:v>1287</c:v>
                </c:pt>
                <c:pt idx="4483">
                  <c:v>1287</c:v>
                </c:pt>
                <c:pt idx="4484">
                  <c:v>1288</c:v>
                </c:pt>
                <c:pt idx="4485">
                  <c:v>1288</c:v>
                </c:pt>
                <c:pt idx="4486">
                  <c:v>1288</c:v>
                </c:pt>
                <c:pt idx="4487">
                  <c:v>1288</c:v>
                </c:pt>
                <c:pt idx="4488">
                  <c:v>1288</c:v>
                </c:pt>
                <c:pt idx="4489">
                  <c:v>1288</c:v>
                </c:pt>
                <c:pt idx="4490">
                  <c:v>1288</c:v>
                </c:pt>
                <c:pt idx="4491">
                  <c:v>1288</c:v>
                </c:pt>
                <c:pt idx="4492">
                  <c:v>1288</c:v>
                </c:pt>
                <c:pt idx="4493">
                  <c:v>1288</c:v>
                </c:pt>
                <c:pt idx="4494">
                  <c:v>1288</c:v>
                </c:pt>
                <c:pt idx="4495">
                  <c:v>1288</c:v>
                </c:pt>
                <c:pt idx="4496">
                  <c:v>1288</c:v>
                </c:pt>
                <c:pt idx="4497">
                  <c:v>1288</c:v>
                </c:pt>
                <c:pt idx="4498">
                  <c:v>1288</c:v>
                </c:pt>
                <c:pt idx="4499">
                  <c:v>1289</c:v>
                </c:pt>
                <c:pt idx="4500">
                  <c:v>1290</c:v>
                </c:pt>
                <c:pt idx="4501">
                  <c:v>1291</c:v>
                </c:pt>
                <c:pt idx="4502">
                  <c:v>1291</c:v>
                </c:pt>
                <c:pt idx="4503">
                  <c:v>1291</c:v>
                </c:pt>
                <c:pt idx="4504">
                  <c:v>1291</c:v>
                </c:pt>
                <c:pt idx="4505">
                  <c:v>1291</c:v>
                </c:pt>
                <c:pt idx="4506">
                  <c:v>1291</c:v>
                </c:pt>
                <c:pt idx="4507">
                  <c:v>1291</c:v>
                </c:pt>
                <c:pt idx="4508">
                  <c:v>1291</c:v>
                </c:pt>
                <c:pt idx="4509">
                  <c:v>1291</c:v>
                </c:pt>
                <c:pt idx="4510">
                  <c:v>1291</c:v>
                </c:pt>
                <c:pt idx="4511">
                  <c:v>1291</c:v>
                </c:pt>
                <c:pt idx="4512">
                  <c:v>1291</c:v>
                </c:pt>
                <c:pt idx="4513">
                  <c:v>1292</c:v>
                </c:pt>
                <c:pt idx="4514">
                  <c:v>1292</c:v>
                </c:pt>
                <c:pt idx="4515">
                  <c:v>1292</c:v>
                </c:pt>
                <c:pt idx="4516">
                  <c:v>1293</c:v>
                </c:pt>
                <c:pt idx="4517">
                  <c:v>1293</c:v>
                </c:pt>
                <c:pt idx="4518">
                  <c:v>1293</c:v>
                </c:pt>
                <c:pt idx="4519">
                  <c:v>1293</c:v>
                </c:pt>
                <c:pt idx="4520">
                  <c:v>1293</c:v>
                </c:pt>
                <c:pt idx="4521">
                  <c:v>1293</c:v>
                </c:pt>
                <c:pt idx="4522">
                  <c:v>1293</c:v>
                </c:pt>
                <c:pt idx="4523">
                  <c:v>1293</c:v>
                </c:pt>
                <c:pt idx="4524">
                  <c:v>1294</c:v>
                </c:pt>
                <c:pt idx="4525">
                  <c:v>1294</c:v>
                </c:pt>
                <c:pt idx="4526">
                  <c:v>1294</c:v>
                </c:pt>
                <c:pt idx="4527">
                  <c:v>1294</c:v>
                </c:pt>
                <c:pt idx="4528">
                  <c:v>1294</c:v>
                </c:pt>
                <c:pt idx="4529">
                  <c:v>1295</c:v>
                </c:pt>
                <c:pt idx="4530">
                  <c:v>1296</c:v>
                </c:pt>
                <c:pt idx="4531">
                  <c:v>1297</c:v>
                </c:pt>
                <c:pt idx="4532">
                  <c:v>1298</c:v>
                </c:pt>
                <c:pt idx="4533">
                  <c:v>1298</c:v>
                </c:pt>
                <c:pt idx="4534">
                  <c:v>1298</c:v>
                </c:pt>
                <c:pt idx="4535">
                  <c:v>1299</c:v>
                </c:pt>
                <c:pt idx="4536">
                  <c:v>1299</c:v>
                </c:pt>
                <c:pt idx="4537">
                  <c:v>1299</c:v>
                </c:pt>
                <c:pt idx="4538">
                  <c:v>1299</c:v>
                </c:pt>
                <c:pt idx="4539">
                  <c:v>1299</c:v>
                </c:pt>
                <c:pt idx="4540">
                  <c:v>1299</c:v>
                </c:pt>
                <c:pt idx="4541">
                  <c:v>1299</c:v>
                </c:pt>
                <c:pt idx="4542">
                  <c:v>1299</c:v>
                </c:pt>
                <c:pt idx="4543">
                  <c:v>1299</c:v>
                </c:pt>
                <c:pt idx="4544">
                  <c:v>1299</c:v>
                </c:pt>
                <c:pt idx="4545">
                  <c:v>1300</c:v>
                </c:pt>
                <c:pt idx="4546">
                  <c:v>1300</c:v>
                </c:pt>
                <c:pt idx="4547">
                  <c:v>1300</c:v>
                </c:pt>
                <c:pt idx="4548">
                  <c:v>1300</c:v>
                </c:pt>
                <c:pt idx="4549">
                  <c:v>1300</c:v>
                </c:pt>
                <c:pt idx="4550">
                  <c:v>1300</c:v>
                </c:pt>
                <c:pt idx="4551">
                  <c:v>1301</c:v>
                </c:pt>
                <c:pt idx="4552">
                  <c:v>1302</c:v>
                </c:pt>
                <c:pt idx="4553">
                  <c:v>1302</c:v>
                </c:pt>
                <c:pt idx="4554">
                  <c:v>1302</c:v>
                </c:pt>
                <c:pt idx="4555">
                  <c:v>1303</c:v>
                </c:pt>
                <c:pt idx="4556">
                  <c:v>1303</c:v>
                </c:pt>
                <c:pt idx="4557">
                  <c:v>1303</c:v>
                </c:pt>
                <c:pt idx="4558">
                  <c:v>1304</c:v>
                </c:pt>
                <c:pt idx="4559">
                  <c:v>1305</c:v>
                </c:pt>
                <c:pt idx="4560">
                  <c:v>1305</c:v>
                </c:pt>
                <c:pt idx="4561">
                  <c:v>1305</c:v>
                </c:pt>
                <c:pt idx="4562">
                  <c:v>1305</c:v>
                </c:pt>
                <c:pt idx="4563">
                  <c:v>1306</c:v>
                </c:pt>
                <c:pt idx="4564">
                  <c:v>1306</c:v>
                </c:pt>
                <c:pt idx="4565">
                  <c:v>1306</c:v>
                </c:pt>
                <c:pt idx="4566">
                  <c:v>1306</c:v>
                </c:pt>
                <c:pt idx="4567">
                  <c:v>1306</c:v>
                </c:pt>
                <c:pt idx="4568">
                  <c:v>1306</c:v>
                </c:pt>
                <c:pt idx="4569">
                  <c:v>1306</c:v>
                </c:pt>
                <c:pt idx="4570">
                  <c:v>1306</c:v>
                </c:pt>
                <c:pt idx="4571">
                  <c:v>1306</c:v>
                </c:pt>
                <c:pt idx="4572">
                  <c:v>1306</c:v>
                </c:pt>
                <c:pt idx="4573">
                  <c:v>1306</c:v>
                </c:pt>
                <c:pt idx="4574">
                  <c:v>1306</c:v>
                </c:pt>
                <c:pt idx="4575">
                  <c:v>1306</c:v>
                </c:pt>
                <c:pt idx="4576">
                  <c:v>1306</c:v>
                </c:pt>
                <c:pt idx="4577">
                  <c:v>1306</c:v>
                </c:pt>
                <c:pt idx="4578">
                  <c:v>1306</c:v>
                </c:pt>
                <c:pt idx="4579">
                  <c:v>1306</c:v>
                </c:pt>
                <c:pt idx="4580">
                  <c:v>1306</c:v>
                </c:pt>
                <c:pt idx="4581">
                  <c:v>1307</c:v>
                </c:pt>
                <c:pt idx="4582">
                  <c:v>1307</c:v>
                </c:pt>
                <c:pt idx="4583">
                  <c:v>1307</c:v>
                </c:pt>
                <c:pt idx="4584">
                  <c:v>1307</c:v>
                </c:pt>
                <c:pt idx="4585">
                  <c:v>1307</c:v>
                </c:pt>
                <c:pt idx="4586">
                  <c:v>1308</c:v>
                </c:pt>
                <c:pt idx="4587">
                  <c:v>1309</c:v>
                </c:pt>
                <c:pt idx="4588">
                  <c:v>1309</c:v>
                </c:pt>
                <c:pt idx="4589">
                  <c:v>1310</c:v>
                </c:pt>
                <c:pt idx="4590">
                  <c:v>1311</c:v>
                </c:pt>
                <c:pt idx="4591">
                  <c:v>1312</c:v>
                </c:pt>
                <c:pt idx="4592">
                  <c:v>1313</c:v>
                </c:pt>
                <c:pt idx="4593">
                  <c:v>1314</c:v>
                </c:pt>
                <c:pt idx="4594">
                  <c:v>1314</c:v>
                </c:pt>
                <c:pt idx="4595">
                  <c:v>1314</c:v>
                </c:pt>
                <c:pt idx="4596">
                  <c:v>1314</c:v>
                </c:pt>
                <c:pt idx="4597">
                  <c:v>1314</c:v>
                </c:pt>
                <c:pt idx="4598">
                  <c:v>1314</c:v>
                </c:pt>
                <c:pt idx="4599">
                  <c:v>1314</c:v>
                </c:pt>
                <c:pt idx="4600">
                  <c:v>1314</c:v>
                </c:pt>
                <c:pt idx="4601">
                  <c:v>1314</c:v>
                </c:pt>
                <c:pt idx="4602">
                  <c:v>1314</c:v>
                </c:pt>
                <c:pt idx="4603">
                  <c:v>1314</c:v>
                </c:pt>
                <c:pt idx="4604">
                  <c:v>1314</c:v>
                </c:pt>
                <c:pt idx="4605">
                  <c:v>1314</c:v>
                </c:pt>
                <c:pt idx="4606">
                  <c:v>1314</c:v>
                </c:pt>
                <c:pt idx="4607">
                  <c:v>1314</c:v>
                </c:pt>
                <c:pt idx="4608">
                  <c:v>1315</c:v>
                </c:pt>
                <c:pt idx="4609">
                  <c:v>1315</c:v>
                </c:pt>
                <c:pt idx="4610">
                  <c:v>1315</c:v>
                </c:pt>
                <c:pt idx="4611">
                  <c:v>1315</c:v>
                </c:pt>
                <c:pt idx="4612">
                  <c:v>1315</c:v>
                </c:pt>
                <c:pt idx="4613">
                  <c:v>1315</c:v>
                </c:pt>
                <c:pt idx="4614">
                  <c:v>1315</c:v>
                </c:pt>
                <c:pt idx="4615">
                  <c:v>1315</c:v>
                </c:pt>
                <c:pt idx="4616">
                  <c:v>1316</c:v>
                </c:pt>
                <c:pt idx="4617">
                  <c:v>1316</c:v>
                </c:pt>
                <c:pt idx="4618">
                  <c:v>1316</c:v>
                </c:pt>
                <c:pt idx="4619">
                  <c:v>1316</c:v>
                </c:pt>
                <c:pt idx="4620">
                  <c:v>1317</c:v>
                </c:pt>
                <c:pt idx="4621">
                  <c:v>1317</c:v>
                </c:pt>
                <c:pt idx="4622">
                  <c:v>1317</c:v>
                </c:pt>
                <c:pt idx="4623">
                  <c:v>1317</c:v>
                </c:pt>
                <c:pt idx="4624">
                  <c:v>1317</c:v>
                </c:pt>
                <c:pt idx="4625">
                  <c:v>1318</c:v>
                </c:pt>
                <c:pt idx="4626">
                  <c:v>1318</c:v>
                </c:pt>
                <c:pt idx="4627">
                  <c:v>1318</c:v>
                </c:pt>
                <c:pt idx="4628">
                  <c:v>1319</c:v>
                </c:pt>
                <c:pt idx="4629">
                  <c:v>1319</c:v>
                </c:pt>
                <c:pt idx="4630">
                  <c:v>1319</c:v>
                </c:pt>
                <c:pt idx="4631">
                  <c:v>1319</c:v>
                </c:pt>
                <c:pt idx="4632">
                  <c:v>1319</c:v>
                </c:pt>
                <c:pt idx="4633">
                  <c:v>1319</c:v>
                </c:pt>
                <c:pt idx="4634">
                  <c:v>1320</c:v>
                </c:pt>
                <c:pt idx="4635">
                  <c:v>1320</c:v>
                </c:pt>
                <c:pt idx="4636">
                  <c:v>1320</c:v>
                </c:pt>
                <c:pt idx="4637">
                  <c:v>1321</c:v>
                </c:pt>
                <c:pt idx="4638">
                  <c:v>1322</c:v>
                </c:pt>
                <c:pt idx="4639">
                  <c:v>1323</c:v>
                </c:pt>
                <c:pt idx="4640">
                  <c:v>1324</c:v>
                </c:pt>
                <c:pt idx="4641">
                  <c:v>1325</c:v>
                </c:pt>
                <c:pt idx="4642">
                  <c:v>1325</c:v>
                </c:pt>
                <c:pt idx="4643">
                  <c:v>1326</c:v>
                </c:pt>
                <c:pt idx="4644">
                  <c:v>1327</c:v>
                </c:pt>
                <c:pt idx="4645">
                  <c:v>1328</c:v>
                </c:pt>
                <c:pt idx="4646">
                  <c:v>1329</c:v>
                </c:pt>
                <c:pt idx="4647">
                  <c:v>1330</c:v>
                </c:pt>
                <c:pt idx="4648">
                  <c:v>1331</c:v>
                </c:pt>
                <c:pt idx="4649">
                  <c:v>1332</c:v>
                </c:pt>
                <c:pt idx="4650">
                  <c:v>1333</c:v>
                </c:pt>
                <c:pt idx="4651">
                  <c:v>1333</c:v>
                </c:pt>
                <c:pt idx="4652">
                  <c:v>1334</c:v>
                </c:pt>
                <c:pt idx="4653">
                  <c:v>1335</c:v>
                </c:pt>
                <c:pt idx="4654">
                  <c:v>1336</c:v>
                </c:pt>
                <c:pt idx="4655">
                  <c:v>1337</c:v>
                </c:pt>
                <c:pt idx="4656">
                  <c:v>1337</c:v>
                </c:pt>
                <c:pt idx="4657">
                  <c:v>1337</c:v>
                </c:pt>
                <c:pt idx="4658">
                  <c:v>1338</c:v>
                </c:pt>
                <c:pt idx="4659">
                  <c:v>1339</c:v>
                </c:pt>
                <c:pt idx="4660">
                  <c:v>1340</c:v>
                </c:pt>
                <c:pt idx="4661">
                  <c:v>1341</c:v>
                </c:pt>
                <c:pt idx="4662">
                  <c:v>1342</c:v>
                </c:pt>
                <c:pt idx="4663">
                  <c:v>1343</c:v>
                </c:pt>
                <c:pt idx="4664">
                  <c:v>1344</c:v>
                </c:pt>
                <c:pt idx="4665">
                  <c:v>1344</c:v>
                </c:pt>
                <c:pt idx="4666">
                  <c:v>1345</c:v>
                </c:pt>
                <c:pt idx="4667">
                  <c:v>1346</c:v>
                </c:pt>
                <c:pt idx="4668">
                  <c:v>1346</c:v>
                </c:pt>
                <c:pt idx="4669">
                  <c:v>1347</c:v>
                </c:pt>
                <c:pt idx="4670">
                  <c:v>1348</c:v>
                </c:pt>
                <c:pt idx="4671">
                  <c:v>1348</c:v>
                </c:pt>
                <c:pt idx="4672">
                  <c:v>1349</c:v>
                </c:pt>
                <c:pt idx="4673">
                  <c:v>1350</c:v>
                </c:pt>
                <c:pt idx="4674">
                  <c:v>1351</c:v>
                </c:pt>
                <c:pt idx="4675">
                  <c:v>1351</c:v>
                </c:pt>
                <c:pt idx="4676">
                  <c:v>1352</c:v>
                </c:pt>
                <c:pt idx="4677">
                  <c:v>1353</c:v>
                </c:pt>
                <c:pt idx="4678">
                  <c:v>1354</c:v>
                </c:pt>
                <c:pt idx="4679">
                  <c:v>1355</c:v>
                </c:pt>
                <c:pt idx="4680">
                  <c:v>1356</c:v>
                </c:pt>
                <c:pt idx="4681">
                  <c:v>1357</c:v>
                </c:pt>
                <c:pt idx="4682">
                  <c:v>1358</c:v>
                </c:pt>
                <c:pt idx="4683">
                  <c:v>1359</c:v>
                </c:pt>
                <c:pt idx="4684">
                  <c:v>1360</c:v>
                </c:pt>
                <c:pt idx="4685">
                  <c:v>1361</c:v>
                </c:pt>
                <c:pt idx="4686">
                  <c:v>1362</c:v>
                </c:pt>
                <c:pt idx="4687">
                  <c:v>1363</c:v>
                </c:pt>
                <c:pt idx="4688">
                  <c:v>1364</c:v>
                </c:pt>
                <c:pt idx="4689">
                  <c:v>1365</c:v>
                </c:pt>
                <c:pt idx="4690">
                  <c:v>1366</c:v>
                </c:pt>
                <c:pt idx="4691">
                  <c:v>1367</c:v>
                </c:pt>
                <c:pt idx="4692">
                  <c:v>1368</c:v>
                </c:pt>
                <c:pt idx="4693">
                  <c:v>1369</c:v>
                </c:pt>
                <c:pt idx="4694">
                  <c:v>1369</c:v>
                </c:pt>
                <c:pt idx="4695">
                  <c:v>1370</c:v>
                </c:pt>
                <c:pt idx="4696">
                  <c:v>1371</c:v>
                </c:pt>
                <c:pt idx="4697">
                  <c:v>1372</c:v>
                </c:pt>
                <c:pt idx="4698">
                  <c:v>1372</c:v>
                </c:pt>
                <c:pt idx="4699">
                  <c:v>1373</c:v>
                </c:pt>
                <c:pt idx="4700">
                  <c:v>1374</c:v>
                </c:pt>
                <c:pt idx="4701">
                  <c:v>1375</c:v>
                </c:pt>
                <c:pt idx="4702">
                  <c:v>1376</c:v>
                </c:pt>
                <c:pt idx="4703">
                  <c:v>1377</c:v>
                </c:pt>
                <c:pt idx="4704">
                  <c:v>1378</c:v>
                </c:pt>
                <c:pt idx="4705">
                  <c:v>1378</c:v>
                </c:pt>
                <c:pt idx="4706">
                  <c:v>1378</c:v>
                </c:pt>
                <c:pt idx="4707">
                  <c:v>1378</c:v>
                </c:pt>
                <c:pt idx="4708">
                  <c:v>1378</c:v>
                </c:pt>
                <c:pt idx="4709">
                  <c:v>1378</c:v>
                </c:pt>
                <c:pt idx="4710">
                  <c:v>1378</c:v>
                </c:pt>
                <c:pt idx="4711">
                  <c:v>1378</c:v>
                </c:pt>
                <c:pt idx="4712">
                  <c:v>1378</c:v>
                </c:pt>
                <c:pt idx="4713">
                  <c:v>1378</c:v>
                </c:pt>
                <c:pt idx="4714">
                  <c:v>1378</c:v>
                </c:pt>
                <c:pt idx="4715">
                  <c:v>1378</c:v>
                </c:pt>
                <c:pt idx="4716">
                  <c:v>1378</c:v>
                </c:pt>
                <c:pt idx="4717">
                  <c:v>1378</c:v>
                </c:pt>
                <c:pt idx="4718">
                  <c:v>1378</c:v>
                </c:pt>
                <c:pt idx="4719">
                  <c:v>1378</c:v>
                </c:pt>
                <c:pt idx="4720">
                  <c:v>1378</c:v>
                </c:pt>
                <c:pt idx="4721">
                  <c:v>1378</c:v>
                </c:pt>
                <c:pt idx="4722">
                  <c:v>1378</c:v>
                </c:pt>
                <c:pt idx="4723">
                  <c:v>1378</c:v>
                </c:pt>
                <c:pt idx="4724">
                  <c:v>1378</c:v>
                </c:pt>
                <c:pt idx="4725">
                  <c:v>1378</c:v>
                </c:pt>
                <c:pt idx="4726">
                  <c:v>1378</c:v>
                </c:pt>
                <c:pt idx="4727">
                  <c:v>1378</c:v>
                </c:pt>
                <c:pt idx="4728">
                  <c:v>1379</c:v>
                </c:pt>
                <c:pt idx="4729">
                  <c:v>1379</c:v>
                </c:pt>
                <c:pt idx="4730">
                  <c:v>1379</c:v>
                </c:pt>
                <c:pt idx="4731">
                  <c:v>1379</c:v>
                </c:pt>
                <c:pt idx="4732">
                  <c:v>1379</c:v>
                </c:pt>
                <c:pt idx="4733">
                  <c:v>1379</c:v>
                </c:pt>
                <c:pt idx="4734">
                  <c:v>1379</c:v>
                </c:pt>
                <c:pt idx="4735">
                  <c:v>1379</c:v>
                </c:pt>
                <c:pt idx="4736">
                  <c:v>1379</c:v>
                </c:pt>
                <c:pt idx="4737">
                  <c:v>1379</c:v>
                </c:pt>
                <c:pt idx="4738">
                  <c:v>1379</c:v>
                </c:pt>
                <c:pt idx="4739">
                  <c:v>1379</c:v>
                </c:pt>
                <c:pt idx="4740">
                  <c:v>1379</c:v>
                </c:pt>
                <c:pt idx="4741">
                  <c:v>1379</c:v>
                </c:pt>
                <c:pt idx="4742">
                  <c:v>1379</c:v>
                </c:pt>
                <c:pt idx="4743">
                  <c:v>1379</c:v>
                </c:pt>
                <c:pt idx="4744">
                  <c:v>1379</c:v>
                </c:pt>
                <c:pt idx="4745">
                  <c:v>1379</c:v>
                </c:pt>
                <c:pt idx="4746">
                  <c:v>1379</c:v>
                </c:pt>
                <c:pt idx="4747">
                  <c:v>1379</c:v>
                </c:pt>
                <c:pt idx="4748">
                  <c:v>1379</c:v>
                </c:pt>
                <c:pt idx="4749">
                  <c:v>1379</c:v>
                </c:pt>
                <c:pt idx="4750">
                  <c:v>1379</c:v>
                </c:pt>
                <c:pt idx="4751">
                  <c:v>1379</c:v>
                </c:pt>
                <c:pt idx="4752">
                  <c:v>1379</c:v>
                </c:pt>
                <c:pt idx="4753">
                  <c:v>1379</c:v>
                </c:pt>
                <c:pt idx="4754">
                  <c:v>1379</c:v>
                </c:pt>
                <c:pt idx="4755">
                  <c:v>1379</c:v>
                </c:pt>
                <c:pt idx="4756">
                  <c:v>1379</c:v>
                </c:pt>
                <c:pt idx="4757">
                  <c:v>1379</c:v>
                </c:pt>
                <c:pt idx="4758">
                  <c:v>1379</c:v>
                </c:pt>
                <c:pt idx="4759">
                  <c:v>1379</c:v>
                </c:pt>
                <c:pt idx="4760">
                  <c:v>1379</c:v>
                </c:pt>
                <c:pt idx="4761">
                  <c:v>1379</c:v>
                </c:pt>
                <c:pt idx="4762">
                  <c:v>1379</c:v>
                </c:pt>
                <c:pt idx="4763">
                  <c:v>1380</c:v>
                </c:pt>
                <c:pt idx="4764">
                  <c:v>1380</c:v>
                </c:pt>
                <c:pt idx="4765">
                  <c:v>1380</c:v>
                </c:pt>
                <c:pt idx="4766">
                  <c:v>1381</c:v>
                </c:pt>
                <c:pt idx="4767">
                  <c:v>1381</c:v>
                </c:pt>
                <c:pt idx="4768">
                  <c:v>1381</c:v>
                </c:pt>
                <c:pt idx="4769">
                  <c:v>1381</c:v>
                </c:pt>
                <c:pt idx="4770">
                  <c:v>1381</c:v>
                </c:pt>
                <c:pt idx="4771">
                  <c:v>1381</c:v>
                </c:pt>
                <c:pt idx="4772">
                  <c:v>1381</c:v>
                </c:pt>
                <c:pt idx="4773">
                  <c:v>1381</c:v>
                </c:pt>
                <c:pt idx="4774">
                  <c:v>1381</c:v>
                </c:pt>
                <c:pt idx="4775">
                  <c:v>1381</c:v>
                </c:pt>
                <c:pt idx="4776">
                  <c:v>1381</c:v>
                </c:pt>
                <c:pt idx="4777">
                  <c:v>1381</c:v>
                </c:pt>
                <c:pt idx="4778">
                  <c:v>1381</c:v>
                </c:pt>
                <c:pt idx="4779">
                  <c:v>1381</c:v>
                </c:pt>
                <c:pt idx="4780">
                  <c:v>1381</c:v>
                </c:pt>
                <c:pt idx="4781">
                  <c:v>1381</c:v>
                </c:pt>
                <c:pt idx="4782">
                  <c:v>1381</c:v>
                </c:pt>
                <c:pt idx="4783">
                  <c:v>1381</c:v>
                </c:pt>
                <c:pt idx="4784">
                  <c:v>1381</c:v>
                </c:pt>
                <c:pt idx="4785">
                  <c:v>1381</c:v>
                </c:pt>
                <c:pt idx="4786">
                  <c:v>1381</c:v>
                </c:pt>
                <c:pt idx="4787">
                  <c:v>1381</c:v>
                </c:pt>
                <c:pt idx="4788">
                  <c:v>1381</c:v>
                </c:pt>
                <c:pt idx="4789">
                  <c:v>1381</c:v>
                </c:pt>
                <c:pt idx="4790">
                  <c:v>1381</c:v>
                </c:pt>
                <c:pt idx="4791">
                  <c:v>1381</c:v>
                </c:pt>
                <c:pt idx="4792">
                  <c:v>1382</c:v>
                </c:pt>
                <c:pt idx="4793">
                  <c:v>1383</c:v>
                </c:pt>
                <c:pt idx="4794">
                  <c:v>1384</c:v>
                </c:pt>
                <c:pt idx="4795">
                  <c:v>1385</c:v>
                </c:pt>
                <c:pt idx="4796">
                  <c:v>1386</c:v>
                </c:pt>
                <c:pt idx="4797">
                  <c:v>1387</c:v>
                </c:pt>
                <c:pt idx="4798">
                  <c:v>1388</c:v>
                </c:pt>
                <c:pt idx="4799">
                  <c:v>1389</c:v>
                </c:pt>
                <c:pt idx="4800">
                  <c:v>1390</c:v>
                </c:pt>
                <c:pt idx="4801">
                  <c:v>1391</c:v>
                </c:pt>
                <c:pt idx="4802">
                  <c:v>1392</c:v>
                </c:pt>
                <c:pt idx="4803">
                  <c:v>1393</c:v>
                </c:pt>
                <c:pt idx="4804">
                  <c:v>1393</c:v>
                </c:pt>
                <c:pt idx="4805">
                  <c:v>1393</c:v>
                </c:pt>
                <c:pt idx="4806">
                  <c:v>1393</c:v>
                </c:pt>
                <c:pt idx="4807">
                  <c:v>1393</c:v>
                </c:pt>
                <c:pt idx="4808">
                  <c:v>1393</c:v>
                </c:pt>
                <c:pt idx="4809">
                  <c:v>1393</c:v>
                </c:pt>
                <c:pt idx="4810">
                  <c:v>1393</c:v>
                </c:pt>
                <c:pt idx="4811">
                  <c:v>1393</c:v>
                </c:pt>
                <c:pt idx="4812">
                  <c:v>1393</c:v>
                </c:pt>
                <c:pt idx="4813">
                  <c:v>1393</c:v>
                </c:pt>
                <c:pt idx="4814">
                  <c:v>1394</c:v>
                </c:pt>
                <c:pt idx="4815">
                  <c:v>1394</c:v>
                </c:pt>
                <c:pt idx="4816">
                  <c:v>1394</c:v>
                </c:pt>
                <c:pt idx="4817">
                  <c:v>1394</c:v>
                </c:pt>
                <c:pt idx="4818">
                  <c:v>1394</c:v>
                </c:pt>
                <c:pt idx="4819">
                  <c:v>1395</c:v>
                </c:pt>
                <c:pt idx="4820">
                  <c:v>1395</c:v>
                </c:pt>
                <c:pt idx="4821">
                  <c:v>1395</c:v>
                </c:pt>
                <c:pt idx="4822">
                  <c:v>1395</c:v>
                </c:pt>
                <c:pt idx="4823">
                  <c:v>1395</c:v>
                </c:pt>
                <c:pt idx="4824">
                  <c:v>1396</c:v>
                </c:pt>
                <c:pt idx="4825">
                  <c:v>1397</c:v>
                </c:pt>
                <c:pt idx="4826">
                  <c:v>1398</c:v>
                </c:pt>
                <c:pt idx="4827">
                  <c:v>1399</c:v>
                </c:pt>
                <c:pt idx="4828">
                  <c:v>1400</c:v>
                </c:pt>
                <c:pt idx="4829">
                  <c:v>1401</c:v>
                </c:pt>
                <c:pt idx="4830">
                  <c:v>1402</c:v>
                </c:pt>
                <c:pt idx="4831">
                  <c:v>1403</c:v>
                </c:pt>
                <c:pt idx="4832">
                  <c:v>1404</c:v>
                </c:pt>
                <c:pt idx="4833">
                  <c:v>1404</c:v>
                </c:pt>
                <c:pt idx="4834">
                  <c:v>1404</c:v>
                </c:pt>
                <c:pt idx="4835">
                  <c:v>1405</c:v>
                </c:pt>
                <c:pt idx="4836">
                  <c:v>1405</c:v>
                </c:pt>
                <c:pt idx="4837">
                  <c:v>1405</c:v>
                </c:pt>
                <c:pt idx="4838">
                  <c:v>1405</c:v>
                </c:pt>
                <c:pt idx="4839">
                  <c:v>1405</c:v>
                </c:pt>
                <c:pt idx="4840">
                  <c:v>1405</c:v>
                </c:pt>
                <c:pt idx="4841">
                  <c:v>1406</c:v>
                </c:pt>
                <c:pt idx="4842">
                  <c:v>1407</c:v>
                </c:pt>
                <c:pt idx="4843">
                  <c:v>1408</c:v>
                </c:pt>
                <c:pt idx="4844">
                  <c:v>1409</c:v>
                </c:pt>
                <c:pt idx="4845">
                  <c:v>1410</c:v>
                </c:pt>
                <c:pt idx="4846">
                  <c:v>1410</c:v>
                </c:pt>
                <c:pt idx="4847">
                  <c:v>1411</c:v>
                </c:pt>
                <c:pt idx="4848">
                  <c:v>1412</c:v>
                </c:pt>
                <c:pt idx="4849">
                  <c:v>1412</c:v>
                </c:pt>
                <c:pt idx="4850">
                  <c:v>1413</c:v>
                </c:pt>
                <c:pt idx="4851">
                  <c:v>1414</c:v>
                </c:pt>
                <c:pt idx="4852">
                  <c:v>1415</c:v>
                </c:pt>
                <c:pt idx="4853">
                  <c:v>1416</c:v>
                </c:pt>
                <c:pt idx="4854">
                  <c:v>1417</c:v>
                </c:pt>
                <c:pt idx="4855">
                  <c:v>1418</c:v>
                </c:pt>
                <c:pt idx="4856">
                  <c:v>1418</c:v>
                </c:pt>
                <c:pt idx="4857">
                  <c:v>1418</c:v>
                </c:pt>
                <c:pt idx="4858">
                  <c:v>1418</c:v>
                </c:pt>
                <c:pt idx="4859">
                  <c:v>1418</c:v>
                </c:pt>
                <c:pt idx="4860">
                  <c:v>1418</c:v>
                </c:pt>
                <c:pt idx="4861">
                  <c:v>1418</c:v>
                </c:pt>
                <c:pt idx="4862">
                  <c:v>1418</c:v>
                </c:pt>
                <c:pt idx="4863">
                  <c:v>1418</c:v>
                </c:pt>
                <c:pt idx="4864">
                  <c:v>1418</c:v>
                </c:pt>
                <c:pt idx="4865">
                  <c:v>1418</c:v>
                </c:pt>
                <c:pt idx="4866">
                  <c:v>1418</c:v>
                </c:pt>
                <c:pt idx="4867">
                  <c:v>1418</c:v>
                </c:pt>
                <c:pt idx="4868">
                  <c:v>1418</c:v>
                </c:pt>
                <c:pt idx="4869">
                  <c:v>1418</c:v>
                </c:pt>
                <c:pt idx="4870">
                  <c:v>1418</c:v>
                </c:pt>
                <c:pt idx="4871">
                  <c:v>1418</c:v>
                </c:pt>
                <c:pt idx="4872">
                  <c:v>1418</c:v>
                </c:pt>
                <c:pt idx="4873">
                  <c:v>1418</c:v>
                </c:pt>
                <c:pt idx="4874">
                  <c:v>1418</c:v>
                </c:pt>
                <c:pt idx="4875">
                  <c:v>1418</c:v>
                </c:pt>
                <c:pt idx="4876">
                  <c:v>1418</c:v>
                </c:pt>
                <c:pt idx="4877">
                  <c:v>1418</c:v>
                </c:pt>
                <c:pt idx="4878">
                  <c:v>1418</c:v>
                </c:pt>
                <c:pt idx="4879">
                  <c:v>1418</c:v>
                </c:pt>
                <c:pt idx="4880">
                  <c:v>1418</c:v>
                </c:pt>
                <c:pt idx="4881">
                  <c:v>1418</c:v>
                </c:pt>
                <c:pt idx="4882">
                  <c:v>1418</c:v>
                </c:pt>
                <c:pt idx="4883">
                  <c:v>1418</c:v>
                </c:pt>
                <c:pt idx="4884">
                  <c:v>1419</c:v>
                </c:pt>
                <c:pt idx="4885">
                  <c:v>1419</c:v>
                </c:pt>
                <c:pt idx="4886">
                  <c:v>1419</c:v>
                </c:pt>
                <c:pt idx="4887">
                  <c:v>1419</c:v>
                </c:pt>
                <c:pt idx="4888">
                  <c:v>1420</c:v>
                </c:pt>
                <c:pt idx="4889">
                  <c:v>1421</c:v>
                </c:pt>
                <c:pt idx="4890">
                  <c:v>1421</c:v>
                </c:pt>
                <c:pt idx="4891">
                  <c:v>1422</c:v>
                </c:pt>
                <c:pt idx="4892">
                  <c:v>1422</c:v>
                </c:pt>
                <c:pt idx="4893">
                  <c:v>1422</c:v>
                </c:pt>
                <c:pt idx="4894">
                  <c:v>1422</c:v>
                </c:pt>
                <c:pt idx="4895">
                  <c:v>1422</c:v>
                </c:pt>
                <c:pt idx="4896">
                  <c:v>1422</c:v>
                </c:pt>
                <c:pt idx="4897">
                  <c:v>1423</c:v>
                </c:pt>
                <c:pt idx="4898">
                  <c:v>1424</c:v>
                </c:pt>
                <c:pt idx="4899">
                  <c:v>1425</c:v>
                </c:pt>
                <c:pt idx="4900">
                  <c:v>1425</c:v>
                </c:pt>
                <c:pt idx="4901">
                  <c:v>1425</c:v>
                </c:pt>
                <c:pt idx="4902">
                  <c:v>1425</c:v>
                </c:pt>
                <c:pt idx="4903">
                  <c:v>1425</c:v>
                </c:pt>
                <c:pt idx="4904">
                  <c:v>1425</c:v>
                </c:pt>
                <c:pt idx="4905">
                  <c:v>1426</c:v>
                </c:pt>
                <c:pt idx="4906">
                  <c:v>1427</c:v>
                </c:pt>
                <c:pt idx="4907">
                  <c:v>1428</c:v>
                </c:pt>
                <c:pt idx="4908">
                  <c:v>1429</c:v>
                </c:pt>
                <c:pt idx="4909">
                  <c:v>1430</c:v>
                </c:pt>
                <c:pt idx="4910">
                  <c:v>1431</c:v>
                </c:pt>
                <c:pt idx="4911">
                  <c:v>1432</c:v>
                </c:pt>
                <c:pt idx="4912">
                  <c:v>1433</c:v>
                </c:pt>
                <c:pt idx="4913">
                  <c:v>1434</c:v>
                </c:pt>
                <c:pt idx="4914">
                  <c:v>1435</c:v>
                </c:pt>
                <c:pt idx="4915">
                  <c:v>1436</c:v>
                </c:pt>
                <c:pt idx="4916">
                  <c:v>1437</c:v>
                </c:pt>
                <c:pt idx="4917">
                  <c:v>1438</c:v>
                </c:pt>
                <c:pt idx="4918">
                  <c:v>1438</c:v>
                </c:pt>
                <c:pt idx="4919">
                  <c:v>1439</c:v>
                </c:pt>
                <c:pt idx="4920">
                  <c:v>1440</c:v>
                </c:pt>
                <c:pt idx="4921">
                  <c:v>1441</c:v>
                </c:pt>
                <c:pt idx="4922">
                  <c:v>1442</c:v>
                </c:pt>
                <c:pt idx="4923">
                  <c:v>1443</c:v>
                </c:pt>
                <c:pt idx="4924">
                  <c:v>1444</c:v>
                </c:pt>
                <c:pt idx="4925">
                  <c:v>1445</c:v>
                </c:pt>
                <c:pt idx="4926">
                  <c:v>1446</c:v>
                </c:pt>
                <c:pt idx="4927">
                  <c:v>1447</c:v>
                </c:pt>
                <c:pt idx="4928">
                  <c:v>1448</c:v>
                </c:pt>
                <c:pt idx="4929">
                  <c:v>1449</c:v>
                </c:pt>
                <c:pt idx="4930">
                  <c:v>1449</c:v>
                </c:pt>
                <c:pt idx="4931">
                  <c:v>1450</c:v>
                </c:pt>
                <c:pt idx="4932">
                  <c:v>1451</c:v>
                </c:pt>
                <c:pt idx="4933">
                  <c:v>1452</c:v>
                </c:pt>
                <c:pt idx="4934">
                  <c:v>1453</c:v>
                </c:pt>
                <c:pt idx="4935">
                  <c:v>1454</c:v>
                </c:pt>
                <c:pt idx="4936">
                  <c:v>1454</c:v>
                </c:pt>
                <c:pt idx="4937">
                  <c:v>1454</c:v>
                </c:pt>
                <c:pt idx="4938">
                  <c:v>1455</c:v>
                </c:pt>
                <c:pt idx="4939">
                  <c:v>1456</c:v>
                </c:pt>
                <c:pt idx="4940">
                  <c:v>1457</c:v>
                </c:pt>
                <c:pt idx="4941">
                  <c:v>1458</c:v>
                </c:pt>
                <c:pt idx="4942">
                  <c:v>1459</c:v>
                </c:pt>
                <c:pt idx="4943">
                  <c:v>1460</c:v>
                </c:pt>
                <c:pt idx="4944">
                  <c:v>1461</c:v>
                </c:pt>
                <c:pt idx="4945">
                  <c:v>1462</c:v>
                </c:pt>
                <c:pt idx="4946">
                  <c:v>1463</c:v>
                </c:pt>
                <c:pt idx="4947">
                  <c:v>1464</c:v>
                </c:pt>
                <c:pt idx="4948">
                  <c:v>1465</c:v>
                </c:pt>
                <c:pt idx="4949">
                  <c:v>1466</c:v>
                </c:pt>
                <c:pt idx="4950">
                  <c:v>1467</c:v>
                </c:pt>
                <c:pt idx="4951">
                  <c:v>1467</c:v>
                </c:pt>
                <c:pt idx="4952">
                  <c:v>1467</c:v>
                </c:pt>
                <c:pt idx="4953">
                  <c:v>1468</c:v>
                </c:pt>
                <c:pt idx="4954">
                  <c:v>1468</c:v>
                </c:pt>
                <c:pt idx="4955">
                  <c:v>1468</c:v>
                </c:pt>
                <c:pt idx="4956">
                  <c:v>1469</c:v>
                </c:pt>
                <c:pt idx="4957">
                  <c:v>1470</c:v>
                </c:pt>
                <c:pt idx="4958">
                  <c:v>1471</c:v>
                </c:pt>
                <c:pt idx="4959">
                  <c:v>1472</c:v>
                </c:pt>
                <c:pt idx="4960">
                  <c:v>1473</c:v>
                </c:pt>
                <c:pt idx="4961">
                  <c:v>1474</c:v>
                </c:pt>
                <c:pt idx="4962">
                  <c:v>1475</c:v>
                </c:pt>
                <c:pt idx="4963">
                  <c:v>1476</c:v>
                </c:pt>
                <c:pt idx="4964">
                  <c:v>1477</c:v>
                </c:pt>
                <c:pt idx="4965">
                  <c:v>1478</c:v>
                </c:pt>
                <c:pt idx="4966">
                  <c:v>1479</c:v>
                </c:pt>
                <c:pt idx="4967">
                  <c:v>1480</c:v>
                </c:pt>
                <c:pt idx="4968">
                  <c:v>1481</c:v>
                </c:pt>
                <c:pt idx="4969">
                  <c:v>1482</c:v>
                </c:pt>
                <c:pt idx="4970">
                  <c:v>1483</c:v>
                </c:pt>
                <c:pt idx="4971">
                  <c:v>1484</c:v>
                </c:pt>
                <c:pt idx="4972">
                  <c:v>1485</c:v>
                </c:pt>
                <c:pt idx="4973">
                  <c:v>1486</c:v>
                </c:pt>
                <c:pt idx="4974">
                  <c:v>1487</c:v>
                </c:pt>
                <c:pt idx="4975">
                  <c:v>1488</c:v>
                </c:pt>
                <c:pt idx="4976">
                  <c:v>1489</c:v>
                </c:pt>
                <c:pt idx="4977">
                  <c:v>1489</c:v>
                </c:pt>
                <c:pt idx="4978">
                  <c:v>1489</c:v>
                </c:pt>
                <c:pt idx="4979">
                  <c:v>1489</c:v>
                </c:pt>
                <c:pt idx="4980">
                  <c:v>1489</c:v>
                </c:pt>
                <c:pt idx="4981">
                  <c:v>1489</c:v>
                </c:pt>
                <c:pt idx="4982">
                  <c:v>1489</c:v>
                </c:pt>
                <c:pt idx="4983">
                  <c:v>1489</c:v>
                </c:pt>
                <c:pt idx="4984">
                  <c:v>1489</c:v>
                </c:pt>
                <c:pt idx="4985">
                  <c:v>1489</c:v>
                </c:pt>
                <c:pt idx="4986">
                  <c:v>1489</c:v>
                </c:pt>
                <c:pt idx="4987">
                  <c:v>1489</c:v>
                </c:pt>
                <c:pt idx="4988">
                  <c:v>1489</c:v>
                </c:pt>
                <c:pt idx="4989">
                  <c:v>1489</c:v>
                </c:pt>
                <c:pt idx="4990">
                  <c:v>1489</c:v>
                </c:pt>
                <c:pt idx="4991">
                  <c:v>1490</c:v>
                </c:pt>
                <c:pt idx="4992">
                  <c:v>1491</c:v>
                </c:pt>
                <c:pt idx="4993">
                  <c:v>1492</c:v>
                </c:pt>
                <c:pt idx="4994">
                  <c:v>1492</c:v>
                </c:pt>
                <c:pt idx="4995">
                  <c:v>1492</c:v>
                </c:pt>
                <c:pt idx="4996">
                  <c:v>1492</c:v>
                </c:pt>
                <c:pt idx="4997">
                  <c:v>1492</c:v>
                </c:pt>
                <c:pt idx="4998">
                  <c:v>1493</c:v>
                </c:pt>
                <c:pt idx="4999">
                  <c:v>1493</c:v>
                </c:pt>
                <c:pt idx="5000">
                  <c:v>1494</c:v>
                </c:pt>
                <c:pt idx="5001">
                  <c:v>1495</c:v>
                </c:pt>
                <c:pt idx="5002">
                  <c:v>1496</c:v>
                </c:pt>
                <c:pt idx="5003">
                  <c:v>1497</c:v>
                </c:pt>
                <c:pt idx="5004">
                  <c:v>1498</c:v>
                </c:pt>
                <c:pt idx="5005">
                  <c:v>1498</c:v>
                </c:pt>
                <c:pt idx="5006">
                  <c:v>1498</c:v>
                </c:pt>
                <c:pt idx="5007">
                  <c:v>1499</c:v>
                </c:pt>
                <c:pt idx="5008">
                  <c:v>1500</c:v>
                </c:pt>
                <c:pt idx="5009">
                  <c:v>1500</c:v>
                </c:pt>
                <c:pt idx="5010">
                  <c:v>1500</c:v>
                </c:pt>
                <c:pt idx="5011">
                  <c:v>1500</c:v>
                </c:pt>
                <c:pt idx="5012">
                  <c:v>1500</c:v>
                </c:pt>
                <c:pt idx="5013">
                  <c:v>1501</c:v>
                </c:pt>
                <c:pt idx="5014">
                  <c:v>1502</c:v>
                </c:pt>
                <c:pt idx="5015">
                  <c:v>1503</c:v>
                </c:pt>
                <c:pt idx="5016">
                  <c:v>1503</c:v>
                </c:pt>
                <c:pt idx="5017">
                  <c:v>1503</c:v>
                </c:pt>
                <c:pt idx="5018">
                  <c:v>1503</c:v>
                </c:pt>
                <c:pt idx="5019">
                  <c:v>1503</c:v>
                </c:pt>
                <c:pt idx="5020">
                  <c:v>1503</c:v>
                </c:pt>
                <c:pt idx="5021">
                  <c:v>1503</c:v>
                </c:pt>
                <c:pt idx="5022">
                  <c:v>1503</c:v>
                </c:pt>
                <c:pt idx="5023">
                  <c:v>1503</c:v>
                </c:pt>
                <c:pt idx="5024">
                  <c:v>1503</c:v>
                </c:pt>
                <c:pt idx="5025">
                  <c:v>1503</c:v>
                </c:pt>
                <c:pt idx="5026">
                  <c:v>1503</c:v>
                </c:pt>
                <c:pt idx="5027">
                  <c:v>1504</c:v>
                </c:pt>
                <c:pt idx="5028">
                  <c:v>1505</c:v>
                </c:pt>
                <c:pt idx="5029">
                  <c:v>1506</c:v>
                </c:pt>
                <c:pt idx="5030">
                  <c:v>1507</c:v>
                </c:pt>
                <c:pt idx="5031">
                  <c:v>1508</c:v>
                </c:pt>
                <c:pt idx="5032">
                  <c:v>1509</c:v>
                </c:pt>
                <c:pt idx="5033">
                  <c:v>1510</c:v>
                </c:pt>
                <c:pt idx="5034">
                  <c:v>1511</c:v>
                </c:pt>
                <c:pt idx="5035">
                  <c:v>1512</c:v>
                </c:pt>
                <c:pt idx="5036">
                  <c:v>1513</c:v>
                </c:pt>
                <c:pt idx="5037">
                  <c:v>1514</c:v>
                </c:pt>
                <c:pt idx="5038">
                  <c:v>1514</c:v>
                </c:pt>
                <c:pt idx="5039">
                  <c:v>1514</c:v>
                </c:pt>
                <c:pt idx="5040">
                  <c:v>1514</c:v>
                </c:pt>
                <c:pt idx="5041">
                  <c:v>1514</c:v>
                </c:pt>
                <c:pt idx="5042">
                  <c:v>1514</c:v>
                </c:pt>
                <c:pt idx="5043">
                  <c:v>1514</c:v>
                </c:pt>
                <c:pt idx="5044">
                  <c:v>1514</c:v>
                </c:pt>
                <c:pt idx="5045">
                  <c:v>1514</c:v>
                </c:pt>
                <c:pt idx="5046">
                  <c:v>1514</c:v>
                </c:pt>
                <c:pt idx="5047">
                  <c:v>1514</c:v>
                </c:pt>
                <c:pt idx="5048">
                  <c:v>1514</c:v>
                </c:pt>
                <c:pt idx="5049">
                  <c:v>1515</c:v>
                </c:pt>
                <c:pt idx="5050">
                  <c:v>1516</c:v>
                </c:pt>
                <c:pt idx="5051">
                  <c:v>1517</c:v>
                </c:pt>
                <c:pt idx="5052">
                  <c:v>1518</c:v>
                </c:pt>
                <c:pt idx="5053">
                  <c:v>1519</c:v>
                </c:pt>
                <c:pt idx="5054">
                  <c:v>1519</c:v>
                </c:pt>
                <c:pt idx="5055">
                  <c:v>1519</c:v>
                </c:pt>
                <c:pt idx="5056">
                  <c:v>1520</c:v>
                </c:pt>
                <c:pt idx="5057">
                  <c:v>1520</c:v>
                </c:pt>
                <c:pt idx="5058">
                  <c:v>1520</c:v>
                </c:pt>
                <c:pt idx="5059">
                  <c:v>1520</c:v>
                </c:pt>
                <c:pt idx="5060">
                  <c:v>1520</c:v>
                </c:pt>
                <c:pt idx="5061">
                  <c:v>1520</c:v>
                </c:pt>
                <c:pt idx="5062">
                  <c:v>1520</c:v>
                </c:pt>
                <c:pt idx="5063">
                  <c:v>1520</c:v>
                </c:pt>
                <c:pt idx="5064">
                  <c:v>1520</c:v>
                </c:pt>
                <c:pt idx="5065">
                  <c:v>1520</c:v>
                </c:pt>
                <c:pt idx="5066">
                  <c:v>1521</c:v>
                </c:pt>
                <c:pt idx="5067">
                  <c:v>1521</c:v>
                </c:pt>
                <c:pt idx="5068">
                  <c:v>1521</c:v>
                </c:pt>
                <c:pt idx="5069">
                  <c:v>1521</c:v>
                </c:pt>
                <c:pt idx="5070">
                  <c:v>1521</c:v>
                </c:pt>
                <c:pt idx="5071">
                  <c:v>1521</c:v>
                </c:pt>
                <c:pt idx="5072">
                  <c:v>1521</c:v>
                </c:pt>
                <c:pt idx="5073">
                  <c:v>1521</c:v>
                </c:pt>
                <c:pt idx="5074">
                  <c:v>1521</c:v>
                </c:pt>
                <c:pt idx="5075">
                  <c:v>1521</c:v>
                </c:pt>
                <c:pt idx="5076">
                  <c:v>1521</c:v>
                </c:pt>
                <c:pt idx="5077">
                  <c:v>1522</c:v>
                </c:pt>
                <c:pt idx="5078">
                  <c:v>1523</c:v>
                </c:pt>
                <c:pt idx="5079">
                  <c:v>1523</c:v>
                </c:pt>
                <c:pt idx="5080">
                  <c:v>1523</c:v>
                </c:pt>
                <c:pt idx="5081">
                  <c:v>1523</c:v>
                </c:pt>
                <c:pt idx="5082">
                  <c:v>1523</c:v>
                </c:pt>
                <c:pt idx="5083">
                  <c:v>1523</c:v>
                </c:pt>
                <c:pt idx="5084">
                  <c:v>1523</c:v>
                </c:pt>
                <c:pt idx="5085">
                  <c:v>1523</c:v>
                </c:pt>
                <c:pt idx="5086">
                  <c:v>1523</c:v>
                </c:pt>
                <c:pt idx="5087">
                  <c:v>1523</c:v>
                </c:pt>
                <c:pt idx="5088">
                  <c:v>1523</c:v>
                </c:pt>
                <c:pt idx="5089">
                  <c:v>1523</c:v>
                </c:pt>
                <c:pt idx="5090">
                  <c:v>1523</c:v>
                </c:pt>
                <c:pt idx="5091">
                  <c:v>1523</c:v>
                </c:pt>
                <c:pt idx="5092">
                  <c:v>1523</c:v>
                </c:pt>
                <c:pt idx="5093">
                  <c:v>1523</c:v>
                </c:pt>
                <c:pt idx="5094">
                  <c:v>1523</c:v>
                </c:pt>
                <c:pt idx="5095">
                  <c:v>1523</c:v>
                </c:pt>
                <c:pt idx="5096">
                  <c:v>1523</c:v>
                </c:pt>
                <c:pt idx="5097">
                  <c:v>1523</c:v>
                </c:pt>
                <c:pt idx="5098">
                  <c:v>1523</c:v>
                </c:pt>
                <c:pt idx="5099">
                  <c:v>1523</c:v>
                </c:pt>
                <c:pt idx="5100">
                  <c:v>1524</c:v>
                </c:pt>
                <c:pt idx="5101">
                  <c:v>1524</c:v>
                </c:pt>
                <c:pt idx="5102">
                  <c:v>1524</c:v>
                </c:pt>
                <c:pt idx="5103">
                  <c:v>1524</c:v>
                </c:pt>
                <c:pt idx="5104">
                  <c:v>1524</c:v>
                </c:pt>
                <c:pt idx="5105">
                  <c:v>1525</c:v>
                </c:pt>
                <c:pt idx="5106">
                  <c:v>1525</c:v>
                </c:pt>
                <c:pt idx="5107">
                  <c:v>1525</c:v>
                </c:pt>
                <c:pt idx="5108">
                  <c:v>1525</c:v>
                </c:pt>
                <c:pt idx="5109">
                  <c:v>1525</c:v>
                </c:pt>
                <c:pt idx="5110">
                  <c:v>1525</c:v>
                </c:pt>
                <c:pt idx="5111">
                  <c:v>1525</c:v>
                </c:pt>
                <c:pt idx="5112">
                  <c:v>1525</c:v>
                </c:pt>
                <c:pt idx="5113">
                  <c:v>1525</c:v>
                </c:pt>
                <c:pt idx="5114">
                  <c:v>1525</c:v>
                </c:pt>
                <c:pt idx="5115">
                  <c:v>1525</c:v>
                </c:pt>
                <c:pt idx="5116">
                  <c:v>1525</c:v>
                </c:pt>
                <c:pt idx="5117">
                  <c:v>1525</c:v>
                </c:pt>
                <c:pt idx="5118">
                  <c:v>1525</c:v>
                </c:pt>
                <c:pt idx="5119">
                  <c:v>1525</c:v>
                </c:pt>
                <c:pt idx="5120">
                  <c:v>1525</c:v>
                </c:pt>
                <c:pt idx="5121">
                  <c:v>1526</c:v>
                </c:pt>
                <c:pt idx="5122">
                  <c:v>1527</c:v>
                </c:pt>
                <c:pt idx="5123">
                  <c:v>1528</c:v>
                </c:pt>
                <c:pt idx="5124">
                  <c:v>1528</c:v>
                </c:pt>
                <c:pt idx="5125">
                  <c:v>1528</c:v>
                </c:pt>
                <c:pt idx="5126">
                  <c:v>1529</c:v>
                </c:pt>
                <c:pt idx="5127">
                  <c:v>1530</c:v>
                </c:pt>
                <c:pt idx="5128">
                  <c:v>1531</c:v>
                </c:pt>
                <c:pt idx="5129">
                  <c:v>1532</c:v>
                </c:pt>
                <c:pt idx="5130">
                  <c:v>1533</c:v>
                </c:pt>
                <c:pt idx="5131">
                  <c:v>1534</c:v>
                </c:pt>
                <c:pt idx="5132">
                  <c:v>1535</c:v>
                </c:pt>
                <c:pt idx="5133">
                  <c:v>1536</c:v>
                </c:pt>
                <c:pt idx="5134">
                  <c:v>1537</c:v>
                </c:pt>
                <c:pt idx="5135">
                  <c:v>1538</c:v>
                </c:pt>
                <c:pt idx="5136">
                  <c:v>1539</c:v>
                </c:pt>
                <c:pt idx="5137">
                  <c:v>1540</c:v>
                </c:pt>
                <c:pt idx="5138">
                  <c:v>1541</c:v>
                </c:pt>
                <c:pt idx="5139">
                  <c:v>1542</c:v>
                </c:pt>
                <c:pt idx="5140">
                  <c:v>1543</c:v>
                </c:pt>
                <c:pt idx="5141">
                  <c:v>1544</c:v>
                </c:pt>
                <c:pt idx="5142">
                  <c:v>1545</c:v>
                </c:pt>
                <c:pt idx="5143">
                  <c:v>1546</c:v>
                </c:pt>
                <c:pt idx="5144">
                  <c:v>1547</c:v>
                </c:pt>
                <c:pt idx="5145">
                  <c:v>1548</c:v>
                </c:pt>
                <c:pt idx="5146">
                  <c:v>1549</c:v>
                </c:pt>
                <c:pt idx="5147">
                  <c:v>1550</c:v>
                </c:pt>
                <c:pt idx="5148">
                  <c:v>1551</c:v>
                </c:pt>
                <c:pt idx="5149">
                  <c:v>1552</c:v>
                </c:pt>
                <c:pt idx="5150">
                  <c:v>1553</c:v>
                </c:pt>
                <c:pt idx="5151">
                  <c:v>1554</c:v>
                </c:pt>
                <c:pt idx="5152">
                  <c:v>1555</c:v>
                </c:pt>
                <c:pt idx="5153">
                  <c:v>1555</c:v>
                </c:pt>
                <c:pt idx="5154">
                  <c:v>1555</c:v>
                </c:pt>
                <c:pt idx="5155">
                  <c:v>1555</c:v>
                </c:pt>
                <c:pt idx="5156">
                  <c:v>1556</c:v>
                </c:pt>
                <c:pt idx="5157">
                  <c:v>1557</c:v>
                </c:pt>
                <c:pt idx="5158">
                  <c:v>1558</c:v>
                </c:pt>
                <c:pt idx="5159">
                  <c:v>1559</c:v>
                </c:pt>
                <c:pt idx="5160">
                  <c:v>1560</c:v>
                </c:pt>
                <c:pt idx="5161">
                  <c:v>1560</c:v>
                </c:pt>
                <c:pt idx="5162">
                  <c:v>1561</c:v>
                </c:pt>
                <c:pt idx="5163">
                  <c:v>1562</c:v>
                </c:pt>
                <c:pt idx="5164">
                  <c:v>1563</c:v>
                </c:pt>
                <c:pt idx="5165">
                  <c:v>1564</c:v>
                </c:pt>
                <c:pt idx="5166">
                  <c:v>1565</c:v>
                </c:pt>
                <c:pt idx="5167">
                  <c:v>1565</c:v>
                </c:pt>
                <c:pt idx="5168">
                  <c:v>1566</c:v>
                </c:pt>
                <c:pt idx="5169">
                  <c:v>1567</c:v>
                </c:pt>
                <c:pt idx="5170">
                  <c:v>1568</c:v>
                </c:pt>
                <c:pt idx="5171">
                  <c:v>1569</c:v>
                </c:pt>
                <c:pt idx="5172">
                  <c:v>1569</c:v>
                </c:pt>
                <c:pt idx="5173">
                  <c:v>1570</c:v>
                </c:pt>
                <c:pt idx="5174">
                  <c:v>1571</c:v>
                </c:pt>
                <c:pt idx="5175">
                  <c:v>1571</c:v>
                </c:pt>
                <c:pt idx="5176">
                  <c:v>1572</c:v>
                </c:pt>
                <c:pt idx="5177">
                  <c:v>1573</c:v>
                </c:pt>
                <c:pt idx="5178">
                  <c:v>1574</c:v>
                </c:pt>
                <c:pt idx="5179">
                  <c:v>1575</c:v>
                </c:pt>
                <c:pt idx="5180">
                  <c:v>1576</c:v>
                </c:pt>
                <c:pt idx="5181">
                  <c:v>1577</c:v>
                </c:pt>
                <c:pt idx="5182">
                  <c:v>1578</c:v>
                </c:pt>
                <c:pt idx="5183">
                  <c:v>1579</c:v>
                </c:pt>
                <c:pt idx="5184">
                  <c:v>1580</c:v>
                </c:pt>
                <c:pt idx="5185">
                  <c:v>1581</c:v>
                </c:pt>
                <c:pt idx="5186">
                  <c:v>1582</c:v>
                </c:pt>
                <c:pt idx="5187">
                  <c:v>1583</c:v>
                </c:pt>
                <c:pt idx="5188">
                  <c:v>1583</c:v>
                </c:pt>
                <c:pt idx="5189">
                  <c:v>1584</c:v>
                </c:pt>
                <c:pt idx="5190">
                  <c:v>1585</c:v>
                </c:pt>
                <c:pt idx="5191">
                  <c:v>1586</c:v>
                </c:pt>
                <c:pt idx="5192">
                  <c:v>1587</c:v>
                </c:pt>
                <c:pt idx="5193">
                  <c:v>1587</c:v>
                </c:pt>
                <c:pt idx="5194">
                  <c:v>1587</c:v>
                </c:pt>
                <c:pt idx="5195">
                  <c:v>1587</c:v>
                </c:pt>
                <c:pt idx="5196">
                  <c:v>1587</c:v>
                </c:pt>
                <c:pt idx="5197">
                  <c:v>1588</c:v>
                </c:pt>
                <c:pt idx="5198">
                  <c:v>1588</c:v>
                </c:pt>
                <c:pt idx="5199">
                  <c:v>1588</c:v>
                </c:pt>
                <c:pt idx="5200">
                  <c:v>1588</c:v>
                </c:pt>
                <c:pt idx="5201">
                  <c:v>1589</c:v>
                </c:pt>
                <c:pt idx="5202">
                  <c:v>1590</c:v>
                </c:pt>
                <c:pt idx="5203">
                  <c:v>1590</c:v>
                </c:pt>
                <c:pt idx="5204">
                  <c:v>1590</c:v>
                </c:pt>
                <c:pt idx="5205">
                  <c:v>1590</c:v>
                </c:pt>
                <c:pt idx="5206">
                  <c:v>1591</c:v>
                </c:pt>
                <c:pt idx="5207">
                  <c:v>1591</c:v>
                </c:pt>
                <c:pt idx="5208">
                  <c:v>1591</c:v>
                </c:pt>
                <c:pt idx="5209">
                  <c:v>1592</c:v>
                </c:pt>
                <c:pt idx="5210">
                  <c:v>1592</c:v>
                </c:pt>
                <c:pt idx="5211">
                  <c:v>1593</c:v>
                </c:pt>
                <c:pt idx="5212">
                  <c:v>1594</c:v>
                </c:pt>
                <c:pt idx="5213">
                  <c:v>1594</c:v>
                </c:pt>
                <c:pt idx="5214">
                  <c:v>1594</c:v>
                </c:pt>
                <c:pt idx="5215">
                  <c:v>1594</c:v>
                </c:pt>
                <c:pt idx="5216">
                  <c:v>1594</c:v>
                </c:pt>
                <c:pt idx="5217">
                  <c:v>1594</c:v>
                </c:pt>
                <c:pt idx="5218">
                  <c:v>1594</c:v>
                </c:pt>
                <c:pt idx="5219">
                  <c:v>1594</c:v>
                </c:pt>
                <c:pt idx="5220">
                  <c:v>1594</c:v>
                </c:pt>
                <c:pt idx="5221">
                  <c:v>1594</c:v>
                </c:pt>
                <c:pt idx="5222">
                  <c:v>1594</c:v>
                </c:pt>
                <c:pt idx="5223">
                  <c:v>1594</c:v>
                </c:pt>
                <c:pt idx="5224">
                  <c:v>1594</c:v>
                </c:pt>
                <c:pt idx="5225">
                  <c:v>1594</c:v>
                </c:pt>
                <c:pt idx="5226">
                  <c:v>1594</c:v>
                </c:pt>
                <c:pt idx="5227">
                  <c:v>1594</c:v>
                </c:pt>
                <c:pt idx="5228">
                  <c:v>1594</c:v>
                </c:pt>
                <c:pt idx="5229">
                  <c:v>1594</c:v>
                </c:pt>
                <c:pt idx="5230">
                  <c:v>1594</c:v>
                </c:pt>
                <c:pt idx="5231">
                  <c:v>1594</c:v>
                </c:pt>
                <c:pt idx="5232">
                  <c:v>1594</c:v>
                </c:pt>
                <c:pt idx="5233">
                  <c:v>1594</c:v>
                </c:pt>
                <c:pt idx="5234">
                  <c:v>1594</c:v>
                </c:pt>
                <c:pt idx="5235">
                  <c:v>1594</c:v>
                </c:pt>
                <c:pt idx="5236">
                  <c:v>1594</c:v>
                </c:pt>
                <c:pt idx="5237">
                  <c:v>1594</c:v>
                </c:pt>
                <c:pt idx="5238">
                  <c:v>1594</c:v>
                </c:pt>
                <c:pt idx="5239">
                  <c:v>1594</c:v>
                </c:pt>
                <c:pt idx="5240">
                  <c:v>1594</c:v>
                </c:pt>
                <c:pt idx="5241">
                  <c:v>1594</c:v>
                </c:pt>
                <c:pt idx="5242">
                  <c:v>1594</c:v>
                </c:pt>
                <c:pt idx="5243">
                  <c:v>1595</c:v>
                </c:pt>
                <c:pt idx="5244">
                  <c:v>1595</c:v>
                </c:pt>
                <c:pt idx="5245">
                  <c:v>1595</c:v>
                </c:pt>
                <c:pt idx="5246">
                  <c:v>1596</c:v>
                </c:pt>
                <c:pt idx="5247">
                  <c:v>1597</c:v>
                </c:pt>
                <c:pt idx="5248">
                  <c:v>1597</c:v>
                </c:pt>
                <c:pt idx="5249">
                  <c:v>1597</c:v>
                </c:pt>
                <c:pt idx="5250">
                  <c:v>1597</c:v>
                </c:pt>
                <c:pt idx="5251">
                  <c:v>1597</c:v>
                </c:pt>
                <c:pt idx="5252">
                  <c:v>1597</c:v>
                </c:pt>
                <c:pt idx="5253">
                  <c:v>1597</c:v>
                </c:pt>
                <c:pt idx="5254">
                  <c:v>1597</c:v>
                </c:pt>
                <c:pt idx="5255">
                  <c:v>1597</c:v>
                </c:pt>
                <c:pt idx="5256">
                  <c:v>1597</c:v>
                </c:pt>
                <c:pt idx="5257">
                  <c:v>1597</c:v>
                </c:pt>
                <c:pt idx="5258">
                  <c:v>1597</c:v>
                </c:pt>
                <c:pt idx="5259">
                  <c:v>1598</c:v>
                </c:pt>
                <c:pt idx="5260">
                  <c:v>1599</c:v>
                </c:pt>
                <c:pt idx="5261">
                  <c:v>1599</c:v>
                </c:pt>
                <c:pt idx="5262">
                  <c:v>1599</c:v>
                </c:pt>
                <c:pt idx="5263">
                  <c:v>1600</c:v>
                </c:pt>
                <c:pt idx="5264">
                  <c:v>1600</c:v>
                </c:pt>
                <c:pt idx="5265">
                  <c:v>1600</c:v>
                </c:pt>
                <c:pt idx="5266">
                  <c:v>1600</c:v>
                </c:pt>
                <c:pt idx="5267">
                  <c:v>1601</c:v>
                </c:pt>
                <c:pt idx="5268">
                  <c:v>1601</c:v>
                </c:pt>
                <c:pt idx="5269">
                  <c:v>1601</c:v>
                </c:pt>
                <c:pt idx="5270">
                  <c:v>1601</c:v>
                </c:pt>
                <c:pt idx="5271">
                  <c:v>1601</c:v>
                </c:pt>
                <c:pt idx="5272">
                  <c:v>1601</c:v>
                </c:pt>
                <c:pt idx="5273">
                  <c:v>1601</c:v>
                </c:pt>
                <c:pt idx="5274">
                  <c:v>1601</c:v>
                </c:pt>
                <c:pt idx="5275">
                  <c:v>1601</c:v>
                </c:pt>
                <c:pt idx="5276">
                  <c:v>1601</c:v>
                </c:pt>
                <c:pt idx="5277">
                  <c:v>1601</c:v>
                </c:pt>
                <c:pt idx="5278">
                  <c:v>1601</c:v>
                </c:pt>
                <c:pt idx="5279">
                  <c:v>1601</c:v>
                </c:pt>
                <c:pt idx="5280">
                  <c:v>1602</c:v>
                </c:pt>
                <c:pt idx="5281">
                  <c:v>1603</c:v>
                </c:pt>
                <c:pt idx="5282">
                  <c:v>1603</c:v>
                </c:pt>
                <c:pt idx="5283">
                  <c:v>1603</c:v>
                </c:pt>
                <c:pt idx="5284">
                  <c:v>1603</c:v>
                </c:pt>
                <c:pt idx="5285">
                  <c:v>1603</c:v>
                </c:pt>
                <c:pt idx="5286">
                  <c:v>1604</c:v>
                </c:pt>
                <c:pt idx="5287">
                  <c:v>1604</c:v>
                </c:pt>
                <c:pt idx="5288">
                  <c:v>1605</c:v>
                </c:pt>
                <c:pt idx="5289">
                  <c:v>1605</c:v>
                </c:pt>
                <c:pt idx="5290">
                  <c:v>1605</c:v>
                </c:pt>
                <c:pt idx="5291">
                  <c:v>1605</c:v>
                </c:pt>
                <c:pt idx="5292">
                  <c:v>1606</c:v>
                </c:pt>
                <c:pt idx="5293">
                  <c:v>1607</c:v>
                </c:pt>
                <c:pt idx="5294">
                  <c:v>1607</c:v>
                </c:pt>
                <c:pt idx="5295">
                  <c:v>1607</c:v>
                </c:pt>
                <c:pt idx="5296">
                  <c:v>1607</c:v>
                </c:pt>
                <c:pt idx="5297">
                  <c:v>1607</c:v>
                </c:pt>
                <c:pt idx="5298">
                  <c:v>1607</c:v>
                </c:pt>
                <c:pt idx="5299">
                  <c:v>1607</c:v>
                </c:pt>
                <c:pt idx="5300">
                  <c:v>1607</c:v>
                </c:pt>
                <c:pt idx="5301">
                  <c:v>1607</c:v>
                </c:pt>
                <c:pt idx="5302">
                  <c:v>1607</c:v>
                </c:pt>
                <c:pt idx="5303">
                  <c:v>1607</c:v>
                </c:pt>
                <c:pt idx="5304">
                  <c:v>1607</c:v>
                </c:pt>
                <c:pt idx="5305">
                  <c:v>1607</c:v>
                </c:pt>
                <c:pt idx="5306">
                  <c:v>1607</c:v>
                </c:pt>
                <c:pt idx="5307">
                  <c:v>1607</c:v>
                </c:pt>
                <c:pt idx="5308">
                  <c:v>1607</c:v>
                </c:pt>
                <c:pt idx="5309">
                  <c:v>1607</c:v>
                </c:pt>
                <c:pt idx="5310">
                  <c:v>1607</c:v>
                </c:pt>
                <c:pt idx="5311">
                  <c:v>1607</c:v>
                </c:pt>
                <c:pt idx="5312">
                  <c:v>1607</c:v>
                </c:pt>
                <c:pt idx="5313">
                  <c:v>1607</c:v>
                </c:pt>
                <c:pt idx="5314">
                  <c:v>1607</c:v>
                </c:pt>
                <c:pt idx="5315">
                  <c:v>1607</c:v>
                </c:pt>
                <c:pt idx="5316">
                  <c:v>1607</c:v>
                </c:pt>
                <c:pt idx="5317">
                  <c:v>1607</c:v>
                </c:pt>
                <c:pt idx="5318">
                  <c:v>1607</c:v>
                </c:pt>
                <c:pt idx="5319">
                  <c:v>1607</c:v>
                </c:pt>
                <c:pt idx="5320">
                  <c:v>1607</c:v>
                </c:pt>
                <c:pt idx="5321">
                  <c:v>1608</c:v>
                </c:pt>
                <c:pt idx="5322">
                  <c:v>1608</c:v>
                </c:pt>
                <c:pt idx="5323">
                  <c:v>1608</c:v>
                </c:pt>
                <c:pt idx="5324">
                  <c:v>1608</c:v>
                </c:pt>
                <c:pt idx="5325">
                  <c:v>1608</c:v>
                </c:pt>
                <c:pt idx="5326">
                  <c:v>1608</c:v>
                </c:pt>
                <c:pt idx="5327">
                  <c:v>1609</c:v>
                </c:pt>
                <c:pt idx="5328">
                  <c:v>1610</c:v>
                </c:pt>
                <c:pt idx="5329">
                  <c:v>1611</c:v>
                </c:pt>
                <c:pt idx="5330">
                  <c:v>1612</c:v>
                </c:pt>
                <c:pt idx="5331">
                  <c:v>1613</c:v>
                </c:pt>
                <c:pt idx="5332">
                  <c:v>1614</c:v>
                </c:pt>
                <c:pt idx="5333">
                  <c:v>1615</c:v>
                </c:pt>
                <c:pt idx="5334">
                  <c:v>1616</c:v>
                </c:pt>
                <c:pt idx="5335">
                  <c:v>1616</c:v>
                </c:pt>
                <c:pt idx="5336">
                  <c:v>1616</c:v>
                </c:pt>
                <c:pt idx="5337">
                  <c:v>1617</c:v>
                </c:pt>
                <c:pt idx="5338">
                  <c:v>1618</c:v>
                </c:pt>
                <c:pt idx="5339">
                  <c:v>1619</c:v>
                </c:pt>
                <c:pt idx="5340">
                  <c:v>1620</c:v>
                </c:pt>
                <c:pt idx="5341">
                  <c:v>1620</c:v>
                </c:pt>
                <c:pt idx="5342">
                  <c:v>1620</c:v>
                </c:pt>
                <c:pt idx="5343">
                  <c:v>1620</c:v>
                </c:pt>
                <c:pt idx="5344">
                  <c:v>1620</c:v>
                </c:pt>
                <c:pt idx="5345">
                  <c:v>1620</c:v>
                </c:pt>
                <c:pt idx="5346">
                  <c:v>1620</c:v>
                </c:pt>
                <c:pt idx="5347">
                  <c:v>1620</c:v>
                </c:pt>
                <c:pt idx="5348">
                  <c:v>1620</c:v>
                </c:pt>
                <c:pt idx="5349">
                  <c:v>1620</c:v>
                </c:pt>
                <c:pt idx="5350">
                  <c:v>1620</c:v>
                </c:pt>
                <c:pt idx="5351">
                  <c:v>1620</c:v>
                </c:pt>
                <c:pt idx="5352">
                  <c:v>1620</c:v>
                </c:pt>
                <c:pt idx="5353">
                  <c:v>1620</c:v>
                </c:pt>
                <c:pt idx="5354">
                  <c:v>1620</c:v>
                </c:pt>
                <c:pt idx="5355">
                  <c:v>1620</c:v>
                </c:pt>
                <c:pt idx="5356">
                  <c:v>1620</c:v>
                </c:pt>
                <c:pt idx="5357">
                  <c:v>1620</c:v>
                </c:pt>
                <c:pt idx="5358">
                  <c:v>1620</c:v>
                </c:pt>
                <c:pt idx="5359">
                  <c:v>1620</c:v>
                </c:pt>
                <c:pt idx="5360">
                  <c:v>1620</c:v>
                </c:pt>
                <c:pt idx="5361">
                  <c:v>1620</c:v>
                </c:pt>
                <c:pt idx="5362">
                  <c:v>1620</c:v>
                </c:pt>
                <c:pt idx="5363">
                  <c:v>1620</c:v>
                </c:pt>
                <c:pt idx="5364">
                  <c:v>1620</c:v>
                </c:pt>
                <c:pt idx="5365">
                  <c:v>1620</c:v>
                </c:pt>
                <c:pt idx="5366">
                  <c:v>1620</c:v>
                </c:pt>
                <c:pt idx="5367">
                  <c:v>1620</c:v>
                </c:pt>
                <c:pt idx="5368">
                  <c:v>1620</c:v>
                </c:pt>
                <c:pt idx="5369">
                  <c:v>1620</c:v>
                </c:pt>
                <c:pt idx="5370">
                  <c:v>1620</c:v>
                </c:pt>
                <c:pt idx="5371">
                  <c:v>1620</c:v>
                </c:pt>
                <c:pt idx="5372">
                  <c:v>1620</c:v>
                </c:pt>
                <c:pt idx="5373">
                  <c:v>1620</c:v>
                </c:pt>
                <c:pt idx="5374">
                  <c:v>1620</c:v>
                </c:pt>
                <c:pt idx="5375">
                  <c:v>1620</c:v>
                </c:pt>
                <c:pt idx="5376">
                  <c:v>1620</c:v>
                </c:pt>
                <c:pt idx="5377">
                  <c:v>1620</c:v>
                </c:pt>
                <c:pt idx="5378">
                  <c:v>1621</c:v>
                </c:pt>
                <c:pt idx="5379">
                  <c:v>1622</c:v>
                </c:pt>
                <c:pt idx="5380">
                  <c:v>1623</c:v>
                </c:pt>
                <c:pt idx="5381">
                  <c:v>1624</c:v>
                </c:pt>
                <c:pt idx="5382">
                  <c:v>1625</c:v>
                </c:pt>
                <c:pt idx="5383">
                  <c:v>1626</c:v>
                </c:pt>
                <c:pt idx="5384">
                  <c:v>1627</c:v>
                </c:pt>
                <c:pt idx="5385">
                  <c:v>1627</c:v>
                </c:pt>
                <c:pt idx="5386">
                  <c:v>1627</c:v>
                </c:pt>
                <c:pt idx="5387">
                  <c:v>1628</c:v>
                </c:pt>
                <c:pt idx="5388">
                  <c:v>1628</c:v>
                </c:pt>
                <c:pt idx="5389">
                  <c:v>1628</c:v>
                </c:pt>
                <c:pt idx="5390">
                  <c:v>1628</c:v>
                </c:pt>
                <c:pt idx="5391">
                  <c:v>1628</c:v>
                </c:pt>
                <c:pt idx="5392">
                  <c:v>1628</c:v>
                </c:pt>
                <c:pt idx="5393">
                  <c:v>1628</c:v>
                </c:pt>
                <c:pt idx="5394">
                  <c:v>1629</c:v>
                </c:pt>
                <c:pt idx="5395">
                  <c:v>1630</c:v>
                </c:pt>
                <c:pt idx="5396">
                  <c:v>1631</c:v>
                </c:pt>
                <c:pt idx="5397">
                  <c:v>1632</c:v>
                </c:pt>
                <c:pt idx="5398">
                  <c:v>1633</c:v>
                </c:pt>
                <c:pt idx="5399">
                  <c:v>1633</c:v>
                </c:pt>
                <c:pt idx="5400">
                  <c:v>1634</c:v>
                </c:pt>
                <c:pt idx="5401">
                  <c:v>1634</c:v>
                </c:pt>
                <c:pt idx="5402">
                  <c:v>1634</c:v>
                </c:pt>
                <c:pt idx="5403">
                  <c:v>1635</c:v>
                </c:pt>
                <c:pt idx="5404">
                  <c:v>1636</c:v>
                </c:pt>
                <c:pt idx="5405">
                  <c:v>1637</c:v>
                </c:pt>
                <c:pt idx="5406">
                  <c:v>1638</c:v>
                </c:pt>
                <c:pt idx="5407">
                  <c:v>1639</c:v>
                </c:pt>
                <c:pt idx="5408">
                  <c:v>1640</c:v>
                </c:pt>
                <c:pt idx="5409">
                  <c:v>1641</c:v>
                </c:pt>
                <c:pt idx="5410">
                  <c:v>1642</c:v>
                </c:pt>
                <c:pt idx="5411">
                  <c:v>1643</c:v>
                </c:pt>
                <c:pt idx="5412">
                  <c:v>1644</c:v>
                </c:pt>
                <c:pt idx="5413">
                  <c:v>1645</c:v>
                </c:pt>
                <c:pt idx="5414">
                  <c:v>1646</c:v>
                </c:pt>
                <c:pt idx="5415">
                  <c:v>1647</c:v>
                </c:pt>
                <c:pt idx="5416">
                  <c:v>1647</c:v>
                </c:pt>
                <c:pt idx="5417">
                  <c:v>1648</c:v>
                </c:pt>
                <c:pt idx="5418">
                  <c:v>1649</c:v>
                </c:pt>
                <c:pt idx="5419">
                  <c:v>1650</c:v>
                </c:pt>
                <c:pt idx="5420">
                  <c:v>1650</c:v>
                </c:pt>
                <c:pt idx="5421">
                  <c:v>1650</c:v>
                </c:pt>
                <c:pt idx="5422">
                  <c:v>1650</c:v>
                </c:pt>
                <c:pt idx="5423">
                  <c:v>1650</c:v>
                </c:pt>
                <c:pt idx="5424">
                  <c:v>1650</c:v>
                </c:pt>
                <c:pt idx="5425">
                  <c:v>1650</c:v>
                </c:pt>
                <c:pt idx="5426">
                  <c:v>1650</c:v>
                </c:pt>
                <c:pt idx="5427">
                  <c:v>1650</c:v>
                </c:pt>
                <c:pt idx="5428">
                  <c:v>1650</c:v>
                </c:pt>
                <c:pt idx="5429">
                  <c:v>1650</c:v>
                </c:pt>
                <c:pt idx="5430">
                  <c:v>1650</c:v>
                </c:pt>
                <c:pt idx="5431">
                  <c:v>1650</c:v>
                </c:pt>
                <c:pt idx="5432">
                  <c:v>1650</c:v>
                </c:pt>
                <c:pt idx="5433">
                  <c:v>1650</c:v>
                </c:pt>
                <c:pt idx="5434">
                  <c:v>1650</c:v>
                </c:pt>
                <c:pt idx="5435">
                  <c:v>1650</c:v>
                </c:pt>
                <c:pt idx="5436">
                  <c:v>1650</c:v>
                </c:pt>
                <c:pt idx="5437">
                  <c:v>1650</c:v>
                </c:pt>
                <c:pt idx="5438">
                  <c:v>1650</c:v>
                </c:pt>
                <c:pt idx="5439">
                  <c:v>1650</c:v>
                </c:pt>
                <c:pt idx="5440">
                  <c:v>1650</c:v>
                </c:pt>
                <c:pt idx="5441">
                  <c:v>1650</c:v>
                </c:pt>
                <c:pt idx="5442">
                  <c:v>1650</c:v>
                </c:pt>
                <c:pt idx="5443">
                  <c:v>1650</c:v>
                </c:pt>
                <c:pt idx="5444">
                  <c:v>1651</c:v>
                </c:pt>
                <c:pt idx="5445">
                  <c:v>1651</c:v>
                </c:pt>
                <c:pt idx="5446">
                  <c:v>1652</c:v>
                </c:pt>
                <c:pt idx="5447">
                  <c:v>1653</c:v>
                </c:pt>
                <c:pt idx="5448">
                  <c:v>1653</c:v>
                </c:pt>
                <c:pt idx="5449">
                  <c:v>1654</c:v>
                </c:pt>
                <c:pt idx="5450">
                  <c:v>1655</c:v>
                </c:pt>
                <c:pt idx="5451">
                  <c:v>1655</c:v>
                </c:pt>
                <c:pt idx="5452">
                  <c:v>1656</c:v>
                </c:pt>
                <c:pt idx="5453">
                  <c:v>1656</c:v>
                </c:pt>
                <c:pt idx="5454">
                  <c:v>1656</c:v>
                </c:pt>
                <c:pt idx="5455">
                  <c:v>1657</c:v>
                </c:pt>
                <c:pt idx="5456">
                  <c:v>1658</c:v>
                </c:pt>
                <c:pt idx="5457">
                  <c:v>1659</c:v>
                </c:pt>
                <c:pt idx="5458">
                  <c:v>1659</c:v>
                </c:pt>
                <c:pt idx="5459">
                  <c:v>1659</c:v>
                </c:pt>
                <c:pt idx="5460">
                  <c:v>1659</c:v>
                </c:pt>
                <c:pt idx="5461">
                  <c:v>1660</c:v>
                </c:pt>
                <c:pt idx="5462">
                  <c:v>1661</c:v>
                </c:pt>
                <c:pt idx="5463">
                  <c:v>1662</c:v>
                </c:pt>
                <c:pt idx="5464">
                  <c:v>1663</c:v>
                </c:pt>
                <c:pt idx="5465">
                  <c:v>1664</c:v>
                </c:pt>
                <c:pt idx="5466">
                  <c:v>1665</c:v>
                </c:pt>
                <c:pt idx="5467">
                  <c:v>1666</c:v>
                </c:pt>
                <c:pt idx="5468">
                  <c:v>1667</c:v>
                </c:pt>
                <c:pt idx="5469">
                  <c:v>1668</c:v>
                </c:pt>
                <c:pt idx="5470">
                  <c:v>1669</c:v>
                </c:pt>
                <c:pt idx="5471">
                  <c:v>1670</c:v>
                </c:pt>
                <c:pt idx="5472">
                  <c:v>1671</c:v>
                </c:pt>
                <c:pt idx="5473">
                  <c:v>1671</c:v>
                </c:pt>
                <c:pt idx="5474">
                  <c:v>1672</c:v>
                </c:pt>
                <c:pt idx="5475">
                  <c:v>1673</c:v>
                </c:pt>
                <c:pt idx="5476">
                  <c:v>1674</c:v>
                </c:pt>
                <c:pt idx="5477">
                  <c:v>1675</c:v>
                </c:pt>
                <c:pt idx="5478">
                  <c:v>1676</c:v>
                </c:pt>
                <c:pt idx="5479">
                  <c:v>1677</c:v>
                </c:pt>
                <c:pt idx="5480">
                  <c:v>1678</c:v>
                </c:pt>
                <c:pt idx="5481">
                  <c:v>1679</c:v>
                </c:pt>
                <c:pt idx="5482">
                  <c:v>1680</c:v>
                </c:pt>
                <c:pt idx="5483">
                  <c:v>1681</c:v>
                </c:pt>
                <c:pt idx="5484">
                  <c:v>1682</c:v>
                </c:pt>
                <c:pt idx="5485">
                  <c:v>1683</c:v>
                </c:pt>
                <c:pt idx="5486">
                  <c:v>1683</c:v>
                </c:pt>
                <c:pt idx="5487">
                  <c:v>1683</c:v>
                </c:pt>
                <c:pt idx="5488">
                  <c:v>1684</c:v>
                </c:pt>
                <c:pt idx="5489">
                  <c:v>1685</c:v>
                </c:pt>
                <c:pt idx="5490">
                  <c:v>1686</c:v>
                </c:pt>
                <c:pt idx="5491">
                  <c:v>1686</c:v>
                </c:pt>
                <c:pt idx="5492">
                  <c:v>1687</c:v>
                </c:pt>
                <c:pt idx="5493">
                  <c:v>1688</c:v>
                </c:pt>
                <c:pt idx="5494">
                  <c:v>1689</c:v>
                </c:pt>
                <c:pt idx="5495">
                  <c:v>1690</c:v>
                </c:pt>
                <c:pt idx="5496">
                  <c:v>1691</c:v>
                </c:pt>
                <c:pt idx="5497">
                  <c:v>1691</c:v>
                </c:pt>
                <c:pt idx="5498">
                  <c:v>1691</c:v>
                </c:pt>
                <c:pt idx="5499">
                  <c:v>1692</c:v>
                </c:pt>
                <c:pt idx="5500">
                  <c:v>1693</c:v>
                </c:pt>
                <c:pt idx="5501">
                  <c:v>1694</c:v>
                </c:pt>
                <c:pt idx="5502">
                  <c:v>1694</c:v>
                </c:pt>
                <c:pt idx="5503">
                  <c:v>1695</c:v>
                </c:pt>
                <c:pt idx="5504">
                  <c:v>1695</c:v>
                </c:pt>
                <c:pt idx="5505">
                  <c:v>1696</c:v>
                </c:pt>
                <c:pt idx="5506">
                  <c:v>1696</c:v>
                </c:pt>
                <c:pt idx="5507">
                  <c:v>1696</c:v>
                </c:pt>
                <c:pt idx="5508">
                  <c:v>1697</c:v>
                </c:pt>
                <c:pt idx="5509">
                  <c:v>1698</c:v>
                </c:pt>
                <c:pt idx="5510">
                  <c:v>1698</c:v>
                </c:pt>
                <c:pt idx="5511">
                  <c:v>1699</c:v>
                </c:pt>
                <c:pt idx="5512">
                  <c:v>1700</c:v>
                </c:pt>
                <c:pt idx="5513">
                  <c:v>1701</c:v>
                </c:pt>
                <c:pt idx="5514">
                  <c:v>1702</c:v>
                </c:pt>
                <c:pt idx="5515">
                  <c:v>1703</c:v>
                </c:pt>
                <c:pt idx="5516">
                  <c:v>1704</c:v>
                </c:pt>
                <c:pt idx="5517">
                  <c:v>1705</c:v>
                </c:pt>
                <c:pt idx="5518">
                  <c:v>1706</c:v>
                </c:pt>
                <c:pt idx="5519">
                  <c:v>1707</c:v>
                </c:pt>
                <c:pt idx="5520">
                  <c:v>1708</c:v>
                </c:pt>
                <c:pt idx="5521">
                  <c:v>1709</c:v>
                </c:pt>
                <c:pt idx="5522">
                  <c:v>1710</c:v>
                </c:pt>
                <c:pt idx="5523">
                  <c:v>1711</c:v>
                </c:pt>
                <c:pt idx="5524">
                  <c:v>1712</c:v>
                </c:pt>
                <c:pt idx="5525">
                  <c:v>1713</c:v>
                </c:pt>
                <c:pt idx="5526">
                  <c:v>1714</c:v>
                </c:pt>
                <c:pt idx="5527">
                  <c:v>1714</c:v>
                </c:pt>
                <c:pt idx="5528">
                  <c:v>1714</c:v>
                </c:pt>
                <c:pt idx="5529">
                  <c:v>1715</c:v>
                </c:pt>
                <c:pt idx="5530">
                  <c:v>1716</c:v>
                </c:pt>
                <c:pt idx="5531">
                  <c:v>1717</c:v>
                </c:pt>
                <c:pt idx="5532">
                  <c:v>1718</c:v>
                </c:pt>
                <c:pt idx="5533">
                  <c:v>1718</c:v>
                </c:pt>
                <c:pt idx="5534">
                  <c:v>1718</c:v>
                </c:pt>
                <c:pt idx="5535">
                  <c:v>1718</c:v>
                </c:pt>
                <c:pt idx="5536">
                  <c:v>1718</c:v>
                </c:pt>
                <c:pt idx="5537">
                  <c:v>1718</c:v>
                </c:pt>
                <c:pt idx="5538">
                  <c:v>1718</c:v>
                </c:pt>
                <c:pt idx="5539">
                  <c:v>1718</c:v>
                </c:pt>
                <c:pt idx="5540">
                  <c:v>1718</c:v>
                </c:pt>
                <c:pt idx="5541">
                  <c:v>1718</c:v>
                </c:pt>
                <c:pt idx="5542">
                  <c:v>1718</c:v>
                </c:pt>
                <c:pt idx="5543">
                  <c:v>1718</c:v>
                </c:pt>
                <c:pt idx="5544">
                  <c:v>1718</c:v>
                </c:pt>
                <c:pt idx="5545">
                  <c:v>1718</c:v>
                </c:pt>
                <c:pt idx="5546">
                  <c:v>1718</c:v>
                </c:pt>
                <c:pt idx="5547">
                  <c:v>1719</c:v>
                </c:pt>
                <c:pt idx="5548">
                  <c:v>1719</c:v>
                </c:pt>
                <c:pt idx="5549">
                  <c:v>1719</c:v>
                </c:pt>
                <c:pt idx="5550">
                  <c:v>1719</c:v>
                </c:pt>
                <c:pt idx="5551">
                  <c:v>1719</c:v>
                </c:pt>
                <c:pt idx="5552">
                  <c:v>1720</c:v>
                </c:pt>
                <c:pt idx="5553">
                  <c:v>1721</c:v>
                </c:pt>
                <c:pt idx="5554">
                  <c:v>1722</c:v>
                </c:pt>
                <c:pt idx="5555">
                  <c:v>1722</c:v>
                </c:pt>
                <c:pt idx="5556">
                  <c:v>1722</c:v>
                </c:pt>
                <c:pt idx="5557">
                  <c:v>1723</c:v>
                </c:pt>
                <c:pt idx="5558">
                  <c:v>1724</c:v>
                </c:pt>
                <c:pt idx="5559">
                  <c:v>1725</c:v>
                </c:pt>
                <c:pt idx="5560">
                  <c:v>1725</c:v>
                </c:pt>
                <c:pt idx="5561">
                  <c:v>1725</c:v>
                </c:pt>
                <c:pt idx="5562">
                  <c:v>1726</c:v>
                </c:pt>
                <c:pt idx="5563">
                  <c:v>1726</c:v>
                </c:pt>
                <c:pt idx="5564">
                  <c:v>1727</c:v>
                </c:pt>
                <c:pt idx="5565">
                  <c:v>1727</c:v>
                </c:pt>
                <c:pt idx="5566">
                  <c:v>1728</c:v>
                </c:pt>
                <c:pt idx="5567">
                  <c:v>1729</c:v>
                </c:pt>
                <c:pt idx="5568">
                  <c:v>1730</c:v>
                </c:pt>
                <c:pt idx="5569">
                  <c:v>1731</c:v>
                </c:pt>
                <c:pt idx="5570">
                  <c:v>1731</c:v>
                </c:pt>
                <c:pt idx="5571">
                  <c:v>1732</c:v>
                </c:pt>
                <c:pt idx="5572">
                  <c:v>1732</c:v>
                </c:pt>
                <c:pt idx="5573">
                  <c:v>1732</c:v>
                </c:pt>
                <c:pt idx="5574">
                  <c:v>1732</c:v>
                </c:pt>
                <c:pt idx="5575">
                  <c:v>1732</c:v>
                </c:pt>
                <c:pt idx="5576">
                  <c:v>1732</c:v>
                </c:pt>
                <c:pt idx="5577">
                  <c:v>1733</c:v>
                </c:pt>
                <c:pt idx="5578">
                  <c:v>1734</c:v>
                </c:pt>
                <c:pt idx="5579">
                  <c:v>1734</c:v>
                </c:pt>
                <c:pt idx="5580">
                  <c:v>1734</c:v>
                </c:pt>
                <c:pt idx="5581">
                  <c:v>1734</c:v>
                </c:pt>
                <c:pt idx="5582">
                  <c:v>1734</c:v>
                </c:pt>
                <c:pt idx="5583">
                  <c:v>1734</c:v>
                </c:pt>
                <c:pt idx="5584">
                  <c:v>1734</c:v>
                </c:pt>
                <c:pt idx="5585">
                  <c:v>1734</c:v>
                </c:pt>
                <c:pt idx="5586">
                  <c:v>1735</c:v>
                </c:pt>
                <c:pt idx="5587">
                  <c:v>1735</c:v>
                </c:pt>
                <c:pt idx="5588">
                  <c:v>1735</c:v>
                </c:pt>
                <c:pt idx="5589">
                  <c:v>1735</c:v>
                </c:pt>
                <c:pt idx="5590">
                  <c:v>1735</c:v>
                </c:pt>
                <c:pt idx="5591">
                  <c:v>1736</c:v>
                </c:pt>
                <c:pt idx="5592">
                  <c:v>1737</c:v>
                </c:pt>
                <c:pt idx="5593">
                  <c:v>1738</c:v>
                </c:pt>
                <c:pt idx="5594">
                  <c:v>1739</c:v>
                </c:pt>
                <c:pt idx="5595">
                  <c:v>1740</c:v>
                </c:pt>
                <c:pt idx="5596">
                  <c:v>1741</c:v>
                </c:pt>
                <c:pt idx="5597">
                  <c:v>1742</c:v>
                </c:pt>
                <c:pt idx="5598">
                  <c:v>1743</c:v>
                </c:pt>
                <c:pt idx="5599">
                  <c:v>1744</c:v>
                </c:pt>
                <c:pt idx="5600">
                  <c:v>1745</c:v>
                </c:pt>
                <c:pt idx="5601">
                  <c:v>1746</c:v>
                </c:pt>
                <c:pt idx="5602">
                  <c:v>1747</c:v>
                </c:pt>
                <c:pt idx="5603">
                  <c:v>1748</c:v>
                </c:pt>
                <c:pt idx="5604">
                  <c:v>1749</c:v>
                </c:pt>
                <c:pt idx="5605">
                  <c:v>1750</c:v>
                </c:pt>
                <c:pt idx="5606">
                  <c:v>1750</c:v>
                </c:pt>
                <c:pt idx="5607">
                  <c:v>1751</c:v>
                </c:pt>
                <c:pt idx="5608">
                  <c:v>1751</c:v>
                </c:pt>
                <c:pt idx="5609">
                  <c:v>1751</c:v>
                </c:pt>
                <c:pt idx="5610">
                  <c:v>1751</c:v>
                </c:pt>
                <c:pt idx="5611">
                  <c:v>1751</c:v>
                </c:pt>
                <c:pt idx="5612">
                  <c:v>1751</c:v>
                </c:pt>
                <c:pt idx="5613">
                  <c:v>1751</c:v>
                </c:pt>
                <c:pt idx="5614">
                  <c:v>1751</c:v>
                </c:pt>
                <c:pt idx="5615">
                  <c:v>1751</c:v>
                </c:pt>
                <c:pt idx="5616">
                  <c:v>1751</c:v>
                </c:pt>
                <c:pt idx="5617">
                  <c:v>1751</c:v>
                </c:pt>
                <c:pt idx="5618">
                  <c:v>1751</c:v>
                </c:pt>
                <c:pt idx="5619">
                  <c:v>1751</c:v>
                </c:pt>
                <c:pt idx="5620">
                  <c:v>1751</c:v>
                </c:pt>
                <c:pt idx="5621">
                  <c:v>1751</c:v>
                </c:pt>
                <c:pt idx="5622">
                  <c:v>1751</c:v>
                </c:pt>
                <c:pt idx="5623">
                  <c:v>1751</c:v>
                </c:pt>
                <c:pt idx="5624">
                  <c:v>1751</c:v>
                </c:pt>
                <c:pt idx="5625">
                  <c:v>1751</c:v>
                </c:pt>
                <c:pt idx="5626">
                  <c:v>1751</c:v>
                </c:pt>
                <c:pt idx="5627">
                  <c:v>1751</c:v>
                </c:pt>
                <c:pt idx="5628">
                  <c:v>1751</c:v>
                </c:pt>
                <c:pt idx="5629">
                  <c:v>1751</c:v>
                </c:pt>
                <c:pt idx="5630">
                  <c:v>1751</c:v>
                </c:pt>
                <c:pt idx="5631">
                  <c:v>1751</c:v>
                </c:pt>
                <c:pt idx="5632">
                  <c:v>1751</c:v>
                </c:pt>
                <c:pt idx="5633">
                  <c:v>1751</c:v>
                </c:pt>
                <c:pt idx="5634">
                  <c:v>1751</c:v>
                </c:pt>
                <c:pt idx="5635">
                  <c:v>1751</c:v>
                </c:pt>
                <c:pt idx="5636">
                  <c:v>1751</c:v>
                </c:pt>
                <c:pt idx="5637">
                  <c:v>1752</c:v>
                </c:pt>
                <c:pt idx="5638">
                  <c:v>1752</c:v>
                </c:pt>
                <c:pt idx="5639">
                  <c:v>1752</c:v>
                </c:pt>
                <c:pt idx="5640">
                  <c:v>1752</c:v>
                </c:pt>
                <c:pt idx="5641">
                  <c:v>1752</c:v>
                </c:pt>
                <c:pt idx="5642">
                  <c:v>1752</c:v>
                </c:pt>
                <c:pt idx="5643">
                  <c:v>1752</c:v>
                </c:pt>
                <c:pt idx="5644">
                  <c:v>1752</c:v>
                </c:pt>
                <c:pt idx="5645">
                  <c:v>1752</c:v>
                </c:pt>
                <c:pt idx="5646">
                  <c:v>1752</c:v>
                </c:pt>
                <c:pt idx="5647">
                  <c:v>1752</c:v>
                </c:pt>
                <c:pt idx="5648">
                  <c:v>1752</c:v>
                </c:pt>
                <c:pt idx="5649">
                  <c:v>1752</c:v>
                </c:pt>
                <c:pt idx="5650">
                  <c:v>1752</c:v>
                </c:pt>
                <c:pt idx="5651">
                  <c:v>1752</c:v>
                </c:pt>
                <c:pt idx="5652">
                  <c:v>1752</c:v>
                </c:pt>
                <c:pt idx="5653">
                  <c:v>1753</c:v>
                </c:pt>
                <c:pt idx="5654">
                  <c:v>1753</c:v>
                </c:pt>
                <c:pt idx="5655">
                  <c:v>1753</c:v>
                </c:pt>
                <c:pt idx="5656">
                  <c:v>1753</c:v>
                </c:pt>
                <c:pt idx="5657">
                  <c:v>1753</c:v>
                </c:pt>
                <c:pt idx="5658">
                  <c:v>1753</c:v>
                </c:pt>
                <c:pt idx="5659">
                  <c:v>1753</c:v>
                </c:pt>
                <c:pt idx="5660">
                  <c:v>1753</c:v>
                </c:pt>
                <c:pt idx="5661">
                  <c:v>1754</c:v>
                </c:pt>
                <c:pt idx="5662">
                  <c:v>1755</c:v>
                </c:pt>
                <c:pt idx="5663">
                  <c:v>1755</c:v>
                </c:pt>
                <c:pt idx="5664">
                  <c:v>1755</c:v>
                </c:pt>
                <c:pt idx="5665">
                  <c:v>1755</c:v>
                </c:pt>
                <c:pt idx="5666">
                  <c:v>1755</c:v>
                </c:pt>
                <c:pt idx="5667">
                  <c:v>1755</c:v>
                </c:pt>
                <c:pt idx="5668">
                  <c:v>1755</c:v>
                </c:pt>
                <c:pt idx="5669">
                  <c:v>1756</c:v>
                </c:pt>
                <c:pt idx="5670">
                  <c:v>1756</c:v>
                </c:pt>
                <c:pt idx="5671">
                  <c:v>1757</c:v>
                </c:pt>
                <c:pt idx="5672">
                  <c:v>1758</c:v>
                </c:pt>
                <c:pt idx="5673">
                  <c:v>1759</c:v>
                </c:pt>
                <c:pt idx="5674">
                  <c:v>1760</c:v>
                </c:pt>
                <c:pt idx="5675">
                  <c:v>1760</c:v>
                </c:pt>
                <c:pt idx="5676">
                  <c:v>1761</c:v>
                </c:pt>
                <c:pt idx="5677">
                  <c:v>1762</c:v>
                </c:pt>
                <c:pt idx="5678">
                  <c:v>1762</c:v>
                </c:pt>
                <c:pt idx="5679">
                  <c:v>1763</c:v>
                </c:pt>
                <c:pt idx="5680">
                  <c:v>1763</c:v>
                </c:pt>
                <c:pt idx="5681">
                  <c:v>1763</c:v>
                </c:pt>
                <c:pt idx="5682">
                  <c:v>1763</c:v>
                </c:pt>
                <c:pt idx="5683">
                  <c:v>1763</c:v>
                </c:pt>
                <c:pt idx="5684">
                  <c:v>1763</c:v>
                </c:pt>
                <c:pt idx="5685">
                  <c:v>1763</c:v>
                </c:pt>
                <c:pt idx="5686">
                  <c:v>1763</c:v>
                </c:pt>
                <c:pt idx="5687">
                  <c:v>1763</c:v>
                </c:pt>
                <c:pt idx="5688">
                  <c:v>1763</c:v>
                </c:pt>
                <c:pt idx="5689">
                  <c:v>1763</c:v>
                </c:pt>
                <c:pt idx="5690">
                  <c:v>1763</c:v>
                </c:pt>
                <c:pt idx="5691">
                  <c:v>1763</c:v>
                </c:pt>
                <c:pt idx="5692">
                  <c:v>1763</c:v>
                </c:pt>
                <c:pt idx="5693">
                  <c:v>1763</c:v>
                </c:pt>
                <c:pt idx="5694">
                  <c:v>1763</c:v>
                </c:pt>
                <c:pt idx="5695">
                  <c:v>1763</c:v>
                </c:pt>
                <c:pt idx="5696">
                  <c:v>1763</c:v>
                </c:pt>
                <c:pt idx="5697">
                  <c:v>1763</c:v>
                </c:pt>
                <c:pt idx="5698">
                  <c:v>1763</c:v>
                </c:pt>
                <c:pt idx="5699">
                  <c:v>1763</c:v>
                </c:pt>
                <c:pt idx="5700">
                  <c:v>1764</c:v>
                </c:pt>
                <c:pt idx="5701">
                  <c:v>1764</c:v>
                </c:pt>
                <c:pt idx="5702">
                  <c:v>1765</c:v>
                </c:pt>
                <c:pt idx="5703">
                  <c:v>1765</c:v>
                </c:pt>
                <c:pt idx="5704">
                  <c:v>1765</c:v>
                </c:pt>
                <c:pt idx="5705">
                  <c:v>1765</c:v>
                </c:pt>
                <c:pt idx="5706">
                  <c:v>1765</c:v>
                </c:pt>
                <c:pt idx="5707">
                  <c:v>1765</c:v>
                </c:pt>
                <c:pt idx="5708">
                  <c:v>1765</c:v>
                </c:pt>
                <c:pt idx="5709">
                  <c:v>1765</c:v>
                </c:pt>
                <c:pt idx="5710">
                  <c:v>1765</c:v>
                </c:pt>
                <c:pt idx="5711">
                  <c:v>1765</c:v>
                </c:pt>
                <c:pt idx="5712">
                  <c:v>1765</c:v>
                </c:pt>
                <c:pt idx="5713">
                  <c:v>1765</c:v>
                </c:pt>
                <c:pt idx="5714">
                  <c:v>1766</c:v>
                </c:pt>
                <c:pt idx="5715">
                  <c:v>1767</c:v>
                </c:pt>
                <c:pt idx="5716">
                  <c:v>1767</c:v>
                </c:pt>
                <c:pt idx="5717">
                  <c:v>1767</c:v>
                </c:pt>
                <c:pt idx="5718">
                  <c:v>1767</c:v>
                </c:pt>
                <c:pt idx="5719">
                  <c:v>1767</c:v>
                </c:pt>
                <c:pt idx="5720">
                  <c:v>1767</c:v>
                </c:pt>
                <c:pt idx="5721">
                  <c:v>1767</c:v>
                </c:pt>
                <c:pt idx="5722">
                  <c:v>1767</c:v>
                </c:pt>
                <c:pt idx="5723">
                  <c:v>1767</c:v>
                </c:pt>
                <c:pt idx="5724">
                  <c:v>1767</c:v>
                </c:pt>
                <c:pt idx="5725">
                  <c:v>1767</c:v>
                </c:pt>
                <c:pt idx="5726">
                  <c:v>1767</c:v>
                </c:pt>
                <c:pt idx="5727">
                  <c:v>1767</c:v>
                </c:pt>
                <c:pt idx="5728">
                  <c:v>1767</c:v>
                </c:pt>
                <c:pt idx="5729">
                  <c:v>1767</c:v>
                </c:pt>
                <c:pt idx="5730">
                  <c:v>1767</c:v>
                </c:pt>
                <c:pt idx="5731">
                  <c:v>1767</c:v>
                </c:pt>
                <c:pt idx="5732">
                  <c:v>1767</c:v>
                </c:pt>
                <c:pt idx="5733">
                  <c:v>1767</c:v>
                </c:pt>
                <c:pt idx="5734">
                  <c:v>1767</c:v>
                </c:pt>
                <c:pt idx="5735">
                  <c:v>1767</c:v>
                </c:pt>
                <c:pt idx="5736">
                  <c:v>1767</c:v>
                </c:pt>
                <c:pt idx="5737">
                  <c:v>1767</c:v>
                </c:pt>
                <c:pt idx="5738">
                  <c:v>1767</c:v>
                </c:pt>
                <c:pt idx="5739">
                  <c:v>1767</c:v>
                </c:pt>
                <c:pt idx="5740">
                  <c:v>1767</c:v>
                </c:pt>
                <c:pt idx="5741">
                  <c:v>1767</c:v>
                </c:pt>
                <c:pt idx="5742">
                  <c:v>1767</c:v>
                </c:pt>
                <c:pt idx="5743">
                  <c:v>1767</c:v>
                </c:pt>
                <c:pt idx="5744">
                  <c:v>1767</c:v>
                </c:pt>
                <c:pt idx="5745">
                  <c:v>1767</c:v>
                </c:pt>
                <c:pt idx="5746">
                  <c:v>1767</c:v>
                </c:pt>
                <c:pt idx="5747">
                  <c:v>1767</c:v>
                </c:pt>
                <c:pt idx="5748">
                  <c:v>1767</c:v>
                </c:pt>
                <c:pt idx="5749">
                  <c:v>1768</c:v>
                </c:pt>
                <c:pt idx="5750">
                  <c:v>1769</c:v>
                </c:pt>
                <c:pt idx="5751">
                  <c:v>1769</c:v>
                </c:pt>
                <c:pt idx="5752">
                  <c:v>1770</c:v>
                </c:pt>
                <c:pt idx="5753">
                  <c:v>1770</c:v>
                </c:pt>
                <c:pt idx="5754">
                  <c:v>1771</c:v>
                </c:pt>
                <c:pt idx="5755">
                  <c:v>1772</c:v>
                </c:pt>
                <c:pt idx="5756">
                  <c:v>1772</c:v>
                </c:pt>
                <c:pt idx="5757">
                  <c:v>1773</c:v>
                </c:pt>
                <c:pt idx="5758">
                  <c:v>1773</c:v>
                </c:pt>
                <c:pt idx="5759">
                  <c:v>1773</c:v>
                </c:pt>
                <c:pt idx="5760">
                  <c:v>1773</c:v>
                </c:pt>
                <c:pt idx="5761">
                  <c:v>1773</c:v>
                </c:pt>
                <c:pt idx="5762">
                  <c:v>1773</c:v>
                </c:pt>
                <c:pt idx="5763">
                  <c:v>1773</c:v>
                </c:pt>
                <c:pt idx="5764">
                  <c:v>1773</c:v>
                </c:pt>
                <c:pt idx="5765">
                  <c:v>1773</c:v>
                </c:pt>
                <c:pt idx="5766">
                  <c:v>1773</c:v>
                </c:pt>
                <c:pt idx="5767">
                  <c:v>1773</c:v>
                </c:pt>
                <c:pt idx="5768">
                  <c:v>1773</c:v>
                </c:pt>
                <c:pt idx="5769">
                  <c:v>1773</c:v>
                </c:pt>
                <c:pt idx="5770">
                  <c:v>1773</c:v>
                </c:pt>
                <c:pt idx="5771">
                  <c:v>1773</c:v>
                </c:pt>
                <c:pt idx="5772">
                  <c:v>1773</c:v>
                </c:pt>
                <c:pt idx="5773">
                  <c:v>1773</c:v>
                </c:pt>
                <c:pt idx="5774">
                  <c:v>1773</c:v>
                </c:pt>
                <c:pt idx="5775">
                  <c:v>1773</c:v>
                </c:pt>
                <c:pt idx="5776">
                  <c:v>1773</c:v>
                </c:pt>
                <c:pt idx="5777">
                  <c:v>1773</c:v>
                </c:pt>
                <c:pt idx="5778">
                  <c:v>1773</c:v>
                </c:pt>
                <c:pt idx="5779">
                  <c:v>1774</c:v>
                </c:pt>
                <c:pt idx="5780">
                  <c:v>1775</c:v>
                </c:pt>
                <c:pt idx="5781">
                  <c:v>1775</c:v>
                </c:pt>
                <c:pt idx="5782">
                  <c:v>1775</c:v>
                </c:pt>
                <c:pt idx="5783">
                  <c:v>1775</c:v>
                </c:pt>
                <c:pt idx="5784">
                  <c:v>1775</c:v>
                </c:pt>
                <c:pt idx="5785">
                  <c:v>1775</c:v>
                </c:pt>
                <c:pt idx="5786">
                  <c:v>1776</c:v>
                </c:pt>
                <c:pt idx="5787">
                  <c:v>1777</c:v>
                </c:pt>
                <c:pt idx="5788">
                  <c:v>1778</c:v>
                </c:pt>
                <c:pt idx="5789">
                  <c:v>1779</c:v>
                </c:pt>
                <c:pt idx="5790">
                  <c:v>1780</c:v>
                </c:pt>
                <c:pt idx="5791">
                  <c:v>1781</c:v>
                </c:pt>
                <c:pt idx="5792">
                  <c:v>1782</c:v>
                </c:pt>
                <c:pt idx="5793">
                  <c:v>1782</c:v>
                </c:pt>
                <c:pt idx="5794">
                  <c:v>1783</c:v>
                </c:pt>
                <c:pt idx="5795">
                  <c:v>1783</c:v>
                </c:pt>
                <c:pt idx="5796">
                  <c:v>1783</c:v>
                </c:pt>
                <c:pt idx="5797">
                  <c:v>1783</c:v>
                </c:pt>
                <c:pt idx="5798">
                  <c:v>1783</c:v>
                </c:pt>
                <c:pt idx="5799">
                  <c:v>1783</c:v>
                </c:pt>
                <c:pt idx="5800">
                  <c:v>1783</c:v>
                </c:pt>
                <c:pt idx="5801">
                  <c:v>1783</c:v>
                </c:pt>
                <c:pt idx="5802">
                  <c:v>1784</c:v>
                </c:pt>
                <c:pt idx="5803">
                  <c:v>1784</c:v>
                </c:pt>
                <c:pt idx="5804">
                  <c:v>1784</c:v>
                </c:pt>
                <c:pt idx="5805">
                  <c:v>1784</c:v>
                </c:pt>
                <c:pt idx="5806">
                  <c:v>1784</c:v>
                </c:pt>
                <c:pt idx="5807">
                  <c:v>1784</c:v>
                </c:pt>
                <c:pt idx="5808">
                  <c:v>1784</c:v>
                </c:pt>
                <c:pt idx="5809">
                  <c:v>1784</c:v>
                </c:pt>
                <c:pt idx="5810">
                  <c:v>1784</c:v>
                </c:pt>
                <c:pt idx="5811">
                  <c:v>1784</c:v>
                </c:pt>
                <c:pt idx="5812">
                  <c:v>1784</c:v>
                </c:pt>
                <c:pt idx="5813">
                  <c:v>1784</c:v>
                </c:pt>
                <c:pt idx="5814">
                  <c:v>1784</c:v>
                </c:pt>
                <c:pt idx="5815">
                  <c:v>1784</c:v>
                </c:pt>
                <c:pt idx="5816">
                  <c:v>1784</c:v>
                </c:pt>
                <c:pt idx="5817">
                  <c:v>1784</c:v>
                </c:pt>
                <c:pt idx="5818">
                  <c:v>1784</c:v>
                </c:pt>
                <c:pt idx="5819">
                  <c:v>1784</c:v>
                </c:pt>
                <c:pt idx="5820">
                  <c:v>1784</c:v>
                </c:pt>
                <c:pt idx="5821">
                  <c:v>1784</c:v>
                </c:pt>
                <c:pt idx="5822">
                  <c:v>1784</c:v>
                </c:pt>
                <c:pt idx="5823">
                  <c:v>1784</c:v>
                </c:pt>
                <c:pt idx="5824">
                  <c:v>1784</c:v>
                </c:pt>
                <c:pt idx="5825">
                  <c:v>1784</c:v>
                </c:pt>
                <c:pt idx="5826">
                  <c:v>1784</c:v>
                </c:pt>
                <c:pt idx="5827">
                  <c:v>1784</c:v>
                </c:pt>
                <c:pt idx="5828">
                  <c:v>1784</c:v>
                </c:pt>
                <c:pt idx="5829">
                  <c:v>1784</c:v>
                </c:pt>
                <c:pt idx="5830">
                  <c:v>1784</c:v>
                </c:pt>
                <c:pt idx="5831">
                  <c:v>1784</c:v>
                </c:pt>
                <c:pt idx="5832">
                  <c:v>1784</c:v>
                </c:pt>
                <c:pt idx="5833">
                  <c:v>1784</c:v>
                </c:pt>
                <c:pt idx="5834">
                  <c:v>1784</c:v>
                </c:pt>
                <c:pt idx="5835">
                  <c:v>1784</c:v>
                </c:pt>
                <c:pt idx="5836">
                  <c:v>1784</c:v>
                </c:pt>
                <c:pt idx="5837">
                  <c:v>1784</c:v>
                </c:pt>
                <c:pt idx="5838">
                  <c:v>1784</c:v>
                </c:pt>
                <c:pt idx="5839">
                  <c:v>1784</c:v>
                </c:pt>
                <c:pt idx="5840">
                  <c:v>1784</c:v>
                </c:pt>
                <c:pt idx="5841">
                  <c:v>1784</c:v>
                </c:pt>
                <c:pt idx="5842">
                  <c:v>1784</c:v>
                </c:pt>
                <c:pt idx="5843">
                  <c:v>1784</c:v>
                </c:pt>
                <c:pt idx="5844">
                  <c:v>1784</c:v>
                </c:pt>
                <c:pt idx="5845">
                  <c:v>1784</c:v>
                </c:pt>
                <c:pt idx="5846">
                  <c:v>1784</c:v>
                </c:pt>
                <c:pt idx="5847">
                  <c:v>1784</c:v>
                </c:pt>
                <c:pt idx="5848">
                  <c:v>1784</c:v>
                </c:pt>
                <c:pt idx="5849">
                  <c:v>1784</c:v>
                </c:pt>
                <c:pt idx="5850">
                  <c:v>1784</c:v>
                </c:pt>
                <c:pt idx="5851">
                  <c:v>1784</c:v>
                </c:pt>
                <c:pt idx="5852">
                  <c:v>1784</c:v>
                </c:pt>
                <c:pt idx="5853">
                  <c:v>1784</c:v>
                </c:pt>
                <c:pt idx="5854">
                  <c:v>1784</c:v>
                </c:pt>
                <c:pt idx="5855">
                  <c:v>1784</c:v>
                </c:pt>
                <c:pt idx="5856">
                  <c:v>1784</c:v>
                </c:pt>
                <c:pt idx="5857">
                  <c:v>1785</c:v>
                </c:pt>
                <c:pt idx="5858">
                  <c:v>1785</c:v>
                </c:pt>
                <c:pt idx="5859">
                  <c:v>1785</c:v>
                </c:pt>
                <c:pt idx="5860">
                  <c:v>1785</c:v>
                </c:pt>
                <c:pt idx="5861">
                  <c:v>1785</c:v>
                </c:pt>
                <c:pt idx="5862">
                  <c:v>1785</c:v>
                </c:pt>
                <c:pt idx="5863">
                  <c:v>1785</c:v>
                </c:pt>
                <c:pt idx="5864">
                  <c:v>1785</c:v>
                </c:pt>
                <c:pt idx="5865">
                  <c:v>1785</c:v>
                </c:pt>
                <c:pt idx="5866">
                  <c:v>1785</c:v>
                </c:pt>
                <c:pt idx="5867">
                  <c:v>1785</c:v>
                </c:pt>
                <c:pt idx="5868">
                  <c:v>1785</c:v>
                </c:pt>
                <c:pt idx="5869">
                  <c:v>1785</c:v>
                </c:pt>
                <c:pt idx="5870">
                  <c:v>1785</c:v>
                </c:pt>
                <c:pt idx="5871">
                  <c:v>1786</c:v>
                </c:pt>
                <c:pt idx="5872">
                  <c:v>1786</c:v>
                </c:pt>
                <c:pt idx="5873">
                  <c:v>1786</c:v>
                </c:pt>
                <c:pt idx="5874">
                  <c:v>1786</c:v>
                </c:pt>
                <c:pt idx="5875">
                  <c:v>1786</c:v>
                </c:pt>
                <c:pt idx="5876">
                  <c:v>1786</c:v>
                </c:pt>
                <c:pt idx="5877">
                  <c:v>1786</c:v>
                </c:pt>
                <c:pt idx="5878">
                  <c:v>1786</c:v>
                </c:pt>
                <c:pt idx="5879">
                  <c:v>1786</c:v>
                </c:pt>
                <c:pt idx="5880">
                  <c:v>1786</c:v>
                </c:pt>
                <c:pt idx="5881">
                  <c:v>1787</c:v>
                </c:pt>
                <c:pt idx="5882">
                  <c:v>1787</c:v>
                </c:pt>
                <c:pt idx="5883">
                  <c:v>1787</c:v>
                </c:pt>
                <c:pt idx="5884">
                  <c:v>1788</c:v>
                </c:pt>
                <c:pt idx="5885">
                  <c:v>1788</c:v>
                </c:pt>
                <c:pt idx="5886">
                  <c:v>1788</c:v>
                </c:pt>
                <c:pt idx="5887">
                  <c:v>1788</c:v>
                </c:pt>
                <c:pt idx="5888">
                  <c:v>1788</c:v>
                </c:pt>
                <c:pt idx="5889">
                  <c:v>1788</c:v>
                </c:pt>
                <c:pt idx="5890">
                  <c:v>1788</c:v>
                </c:pt>
                <c:pt idx="5891">
                  <c:v>1788</c:v>
                </c:pt>
                <c:pt idx="5892">
                  <c:v>1788</c:v>
                </c:pt>
                <c:pt idx="5893">
                  <c:v>1788</c:v>
                </c:pt>
                <c:pt idx="5894">
                  <c:v>1788</c:v>
                </c:pt>
                <c:pt idx="5895">
                  <c:v>1788</c:v>
                </c:pt>
                <c:pt idx="5896">
                  <c:v>1788</c:v>
                </c:pt>
                <c:pt idx="5897">
                  <c:v>1788</c:v>
                </c:pt>
                <c:pt idx="5898">
                  <c:v>1788</c:v>
                </c:pt>
                <c:pt idx="5899">
                  <c:v>1788</c:v>
                </c:pt>
                <c:pt idx="5900">
                  <c:v>1788</c:v>
                </c:pt>
                <c:pt idx="5901">
                  <c:v>1788</c:v>
                </c:pt>
                <c:pt idx="5902">
                  <c:v>1788</c:v>
                </c:pt>
                <c:pt idx="5903">
                  <c:v>1788</c:v>
                </c:pt>
                <c:pt idx="5904">
                  <c:v>1789</c:v>
                </c:pt>
                <c:pt idx="5905">
                  <c:v>1789</c:v>
                </c:pt>
                <c:pt idx="5906">
                  <c:v>1789</c:v>
                </c:pt>
                <c:pt idx="5907">
                  <c:v>1789</c:v>
                </c:pt>
                <c:pt idx="5908">
                  <c:v>1789</c:v>
                </c:pt>
                <c:pt idx="5909">
                  <c:v>1789</c:v>
                </c:pt>
                <c:pt idx="5910">
                  <c:v>1789</c:v>
                </c:pt>
                <c:pt idx="5911">
                  <c:v>1789</c:v>
                </c:pt>
                <c:pt idx="5912">
                  <c:v>1789</c:v>
                </c:pt>
                <c:pt idx="5913">
                  <c:v>1790</c:v>
                </c:pt>
                <c:pt idx="5914">
                  <c:v>1791</c:v>
                </c:pt>
                <c:pt idx="5915">
                  <c:v>1792</c:v>
                </c:pt>
                <c:pt idx="5916">
                  <c:v>1793</c:v>
                </c:pt>
                <c:pt idx="5917">
                  <c:v>1794</c:v>
                </c:pt>
                <c:pt idx="5918">
                  <c:v>1795</c:v>
                </c:pt>
                <c:pt idx="5919">
                  <c:v>1795</c:v>
                </c:pt>
                <c:pt idx="5920">
                  <c:v>1796</c:v>
                </c:pt>
                <c:pt idx="5921">
                  <c:v>1797</c:v>
                </c:pt>
                <c:pt idx="5922">
                  <c:v>1798</c:v>
                </c:pt>
                <c:pt idx="5923">
                  <c:v>1799</c:v>
                </c:pt>
                <c:pt idx="5924">
                  <c:v>1800</c:v>
                </c:pt>
                <c:pt idx="5925">
                  <c:v>1801</c:v>
                </c:pt>
                <c:pt idx="5926">
                  <c:v>1801</c:v>
                </c:pt>
                <c:pt idx="5927">
                  <c:v>1801</c:v>
                </c:pt>
                <c:pt idx="5928">
                  <c:v>1802</c:v>
                </c:pt>
                <c:pt idx="5929">
                  <c:v>1803</c:v>
                </c:pt>
                <c:pt idx="5930">
                  <c:v>1803</c:v>
                </c:pt>
                <c:pt idx="5931">
                  <c:v>1803</c:v>
                </c:pt>
                <c:pt idx="5932">
                  <c:v>1803</c:v>
                </c:pt>
                <c:pt idx="5933">
                  <c:v>1803</c:v>
                </c:pt>
                <c:pt idx="5934">
                  <c:v>1803</c:v>
                </c:pt>
                <c:pt idx="5935">
                  <c:v>1803</c:v>
                </c:pt>
                <c:pt idx="5936">
                  <c:v>1803</c:v>
                </c:pt>
                <c:pt idx="5937">
                  <c:v>1803</c:v>
                </c:pt>
                <c:pt idx="5938">
                  <c:v>1803</c:v>
                </c:pt>
                <c:pt idx="5939">
                  <c:v>1803</c:v>
                </c:pt>
                <c:pt idx="5940">
                  <c:v>1803</c:v>
                </c:pt>
                <c:pt idx="5941">
                  <c:v>1803</c:v>
                </c:pt>
                <c:pt idx="5942">
                  <c:v>1803</c:v>
                </c:pt>
                <c:pt idx="5943">
                  <c:v>1803</c:v>
                </c:pt>
                <c:pt idx="5944">
                  <c:v>1803</c:v>
                </c:pt>
                <c:pt idx="5945">
                  <c:v>1803</c:v>
                </c:pt>
                <c:pt idx="5946">
                  <c:v>1803</c:v>
                </c:pt>
                <c:pt idx="5947">
                  <c:v>1804</c:v>
                </c:pt>
                <c:pt idx="5948">
                  <c:v>1804</c:v>
                </c:pt>
                <c:pt idx="5949">
                  <c:v>1805</c:v>
                </c:pt>
                <c:pt idx="5950">
                  <c:v>1806</c:v>
                </c:pt>
                <c:pt idx="5951">
                  <c:v>1806</c:v>
                </c:pt>
                <c:pt idx="5952">
                  <c:v>1806</c:v>
                </c:pt>
                <c:pt idx="5953">
                  <c:v>1807</c:v>
                </c:pt>
                <c:pt idx="5954">
                  <c:v>1807</c:v>
                </c:pt>
                <c:pt idx="5955">
                  <c:v>1808</c:v>
                </c:pt>
                <c:pt idx="5956">
                  <c:v>1809</c:v>
                </c:pt>
                <c:pt idx="5957">
                  <c:v>1809</c:v>
                </c:pt>
                <c:pt idx="5958">
                  <c:v>1809</c:v>
                </c:pt>
                <c:pt idx="5959">
                  <c:v>1809</c:v>
                </c:pt>
                <c:pt idx="5960">
                  <c:v>1809</c:v>
                </c:pt>
                <c:pt idx="5961">
                  <c:v>1809</c:v>
                </c:pt>
                <c:pt idx="5962">
                  <c:v>1809</c:v>
                </c:pt>
                <c:pt idx="5963">
                  <c:v>1809</c:v>
                </c:pt>
                <c:pt idx="5964">
                  <c:v>1809</c:v>
                </c:pt>
                <c:pt idx="5965">
                  <c:v>1809</c:v>
                </c:pt>
                <c:pt idx="5966">
                  <c:v>1809</c:v>
                </c:pt>
                <c:pt idx="5967">
                  <c:v>1809</c:v>
                </c:pt>
                <c:pt idx="5968">
                  <c:v>1809</c:v>
                </c:pt>
                <c:pt idx="5969">
                  <c:v>1810</c:v>
                </c:pt>
                <c:pt idx="5970">
                  <c:v>1810</c:v>
                </c:pt>
                <c:pt idx="5971">
                  <c:v>1810</c:v>
                </c:pt>
                <c:pt idx="5972">
                  <c:v>1811</c:v>
                </c:pt>
                <c:pt idx="5973">
                  <c:v>1812</c:v>
                </c:pt>
                <c:pt idx="5974">
                  <c:v>1813</c:v>
                </c:pt>
                <c:pt idx="5975">
                  <c:v>1813</c:v>
                </c:pt>
                <c:pt idx="5976">
                  <c:v>1814</c:v>
                </c:pt>
                <c:pt idx="5977">
                  <c:v>1815</c:v>
                </c:pt>
                <c:pt idx="5978">
                  <c:v>1815</c:v>
                </c:pt>
                <c:pt idx="5979">
                  <c:v>1816</c:v>
                </c:pt>
                <c:pt idx="5980">
                  <c:v>1816</c:v>
                </c:pt>
                <c:pt idx="5981">
                  <c:v>1817</c:v>
                </c:pt>
                <c:pt idx="5982">
                  <c:v>1817</c:v>
                </c:pt>
                <c:pt idx="5983">
                  <c:v>1817</c:v>
                </c:pt>
                <c:pt idx="5984">
                  <c:v>1817</c:v>
                </c:pt>
                <c:pt idx="5985">
                  <c:v>1817</c:v>
                </c:pt>
                <c:pt idx="5986">
                  <c:v>1817</c:v>
                </c:pt>
                <c:pt idx="5987">
                  <c:v>1817</c:v>
                </c:pt>
                <c:pt idx="5988">
                  <c:v>1817</c:v>
                </c:pt>
                <c:pt idx="5989">
                  <c:v>1817</c:v>
                </c:pt>
                <c:pt idx="5990">
                  <c:v>1818</c:v>
                </c:pt>
                <c:pt idx="5991">
                  <c:v>1818</c:v>
                </c:pt>
                <c:pt idx="5992">
                  <c:v>1818</c:v>
                </c:pt>
                <c:pt idx="5993">
                  <c:v>1818</c:v>
                </c:pt>
                <c:pt idx="5994">
                  <c:v>1818</c:v>
                </c:pt>
                <c:pt idx="5995">
                  <c:v>1818</c:v>
                </c:pt>
                <c:pt idx="5996">
                  <c:v>1818</c:v>
                </c:pt>
                <c:pt idx="5997">
                  <c:v>1819</c:v>
                </c:pt>
                <c:pt idx="5998">
                  <c:v>1819</c:v>
                </c:pt>
                <c:pt idx="5999">
                  <c:v>1819</c:v>
                </c:pt>
                <c:pt idx="6000">
                  <c:v>1819</c:v>
                </c:pt>
                <c:pt idx="6001">
                  <c:v>1819</c:v>
                </c:pt>
                <c:pt idx="6002">
                  <c:v>1819</c:v>
                </c:pt>
                <c:pt idx="6003">
                  <c:v>1819</c:v>
                </c:pt>
                <c:pt idx="6004">
                  <c:v>1819</c:v>
                </c:pt>
                <c:pt idx="6005">
                  <c:v>1819</c:v>
                </c:pt>
                <c:pt idx="6006">
                  <c:v>1819</c:v>
                </c:pt>
                <c:pt idx="6007">
                  <c:v>1820</c:v>
                </c:pt>
                <c:pt idx="6008">
                  <c:v>1821</c:v>
                </c:pt>
                <c:pt idx="6009">
                  <c:v>1821</c:v>
                </c:pt>
                <c:pt idx="6010">
                  <c:v>1821</c:v>
                </c:pt>
                <c:pt idx="6011">
                  <c:v>1821</c:v>
                </c:pt>
                <c:pt idx="6012">
                  <c:v>1821</c:v>
                </c:pt>
                <c:pt idx="6013">
                  <c:v>1821</c:v>
                </c:pt>
                <c:pt idx="6014">
                  <c:v>1821</c:v>
                </c:pt>
                <c:pt idx="6015">
                  <c:v>1821</c:v>
                </c:pt>
                <c:pt idx="6016">
                  <c:v>1821</c:v>
                </c:pt>
                <c:pt idx="6017">
                  <c:v>1821</c:v>
                </c:pt>
                <c:pt idx="6018">
                  <c:v>1821</c:v>
                </c:pt>
                <c:pt idx="6019">
                  <c:v>1821</c:v>
                </c:pt>
                <c:pt idx="6020">
                  <c:v>1821</c:v>
                </c:pt>
                <c:pt idx="6021">
                  <c:v>1821</c:v>
                </c:pt>
                <c:pt idx="6022">
                  <c:v>1822</c:v>
                </c:pt>
                <c:pt idx="6023">
                  <c:v>1822</c:v>
                </c:pt>
                <c:pt idx="6024">
                  <c:v>1823</c:v>
                </c:pt>
                <c:pt idx="6025">
                  <c:v>1824</c:v>
                </c:pt>
                <c:pt idx="6026">
                  <c:v>1825</c:v>
                </c:pt>
                <c:pt idx="6027">
                  <c:v>1826</c:v>
                </c:pt>
                <c:pt idx="6028">
                  <c:v>1826</c:v>
                </c:pt>
                <c:pt idx="6029">
                  <c:v>1826</c:v>
                </c:pt>
                <c:pt idx="6030">
                  <c:v>1826</c:v>
                </c:pt>
                <c:pt idx="6031">
                  <c:v>1826</c:v>
                </c:pt>
                <c:pt idx="6032">
                  <c:v>1826</c:v>
                </c:pt>
                <c:pt idx="6033">
                  <c:v>1826</c:v>
                </c:pt>
                <c:pt idx="6034">
                  <c:v>1826</c:v>
                </c:pt>
                <c:pt idx="6035">
                  <c:v>1826</c:v>
                </c:pt>
                <c:pt idx="6036">
                  <c:v>1826</c:v>
                </c:pt>
                <c:pt idx="6037">
                  <c:v>1827</c:v>
                </c:pt>
                <c:pt idx="6038">
                  <c:v>1827</c:v>
                </c:pt>
                <c:pt idx="6039">
                  <c:v>1828</c:v>
                </c:pt>
                <c:pt idx="6040">
                  <c:v>1828</c:v>
                </c:pt>
                <c:pt idx="6041">
                  <c:v>1828</c:v>
                </c:pt>
                <c:pt idx="6042">
                  <c:v>1828</c:v>
                </c:pt>
                <c:pt idx="6043">
                  <c:v>1828</c:v>
                </c:pt>
                <c:pt idx="6044">
                  <c:v>1828</c:v>
                </c:pt>
                <c:pt idx="6045">
                  <c:v>1828</c:v>
                </c:pt>
                <c:pt idx="6046">
                  <c:v>1828</c:v>
                </c:pt>
                <c:pt idx="6047">
                  <c:v>1829</c:v>
                </c:pt>
                <c:pt idx="6048">
                  <c:v>1829</c:v>
                </c:pt>
                <c:pt idx="6049">
                  <c:v>1829</c:v>
                </c:pt>
                <c:pt idx="6050">
                  <c:v>1829</c:v>
                </c:pt>
                <c:pt idx="6051">
                  <c:v>1829</c:v>
                </c:pt>
                <c:pt idx="6052">
                  <c:v>1829</c:v>
                </c:pt>
                <c:pt idx="6053">
                  <c:v>1829</c:v>
                </c:pt>
                <c:pt idx="6054">
                  <c:v>1830</c:v>
                </c:pt>
                <c:pt idx="6055">
                  <c:v>1830</c:v>
                </c:pt>
                <c:pt idx="6056">
                  <c:v>1830</c:v>
                </c:pt>
                <c:pt idx="6057">
                  <c:v>1830</c:v>
                </c:pt>
                <c:pt idx="6058">
                  <c:v>1830</c:v>
                </c:pt>
                <c:pt idx="6059">
                  <c:v>1831</c:v>
                </c:pt>
                <c:pt idx="6060">
                  <c:v>1831</c:v>
                </c:pt>
                <c:pt idx="6061">
                  <c:v>1832</c:v>
                </c:pt>
                <c:pt idx="6062">
                  <c:v>1832</c:v>
                </c:pt>
                <c:pt idx="6063">
                  <c:v>1833</c:v>
                </c:pt>
                <c:pt idx="6064">
                  <c:v>1833</c:v>
                </c:pt>
                <c:pt idx="6065">
                  <c:v>1834</c:v>
                </c:pt>
                <c:pt idx="6066">
                  <c:v>1835</c:v>
                </c:pt>
                <c:pt idx="6067">
                  <c:v>1835</c:v>
                </c:pt>
                <c:pt idx="6068">
                  <c:v>1835</c:v>
                </c:pt>
                <c:pt idx="6069">
                  <c:v>1835</c:v>
                </c:pt>
                <c:pt idx="6070">
                  <c:v>1835</c:v>
                </c:pt>
                <c:pt idx="6071">
                  <c:v>1835</c:v>
                </c:pt>
                <c:pt idx="6072">
                  <c:v>1835</c:v>
                </c:pt>
                <c:pt idx="6073">
                  <c:v>1836</c:v>
                </c:pt>
                <c:pt idx="6074">
                  <c:v>1836</c:v>
                </c:pt>
                <c:pt idx="6075">
                  <c:v>1836</c:v>
                </c:pt>
                <c:pt idx="6076">
                  <c:v>1836</c:v>
                </c:pt>
                <c:pt idx="6077">
                  <c:v>1836</c:v>
                </c:pt>
                <c:pt idx="6078">
                  <c:v>1836</c:v>
                </c:pt>
                <c:pt idx="6079">
                  <c:v>1836</c:v>
                </c:pt>
                <c:pt idx="6080">
                  <c:v>1836</c:v>
                </c:pt>
                <c:pt idx="6081">
                  <c:v>1836</c:v>
                </c:pt>
                <c:pt idx="6082">
                  <c:v>1836</c:v>
                </c:pt>
                <c:pt idx="6083">
                  <c:v>1836</c:v>
                </c:pt>
                <c:pt idx="6084">
                  <c:v>1836</c:v>
                </c:pt>
                <c:pt idx="6085">
                  <c:v>1836</c:v>
                </c:pt>
                <c:pt idx="6086">
                  <c:v>1836</c:v>
                </c:pt>
                <c:pt idx="6087">
                  <c:v>1836</c:v>
                </c:pt>
                <c:pt idx="6088">
                  <c:v>1836</c:v>
                </c:pt>
                <c:pt idx="6089">
                  <c:v>1836</c:v>
                </c:pt>
                <c:pt idx="6090">
                  <c:v>1836</c:v>
                </c:pt>
                <c:pt idx="6091">
                  <c:v>1836</c:v>
                </c:pt>
                <c:pt idx="6092">
                  <c:v>1836</c:v>
                </c:pt>
                <c:pt idx="6093">
                  <c:v>1836</c:v>
                </c:pt>
                <c:pt idx="6094">
                  <c:v>1836</c:v>
                </c:pt>
                <c:pt idx="6095">
                  <c:v>1836</c:v>
                </c:pt>
                <c:pt idx="6096">
                  <c:v>1836</c:v>
                </c:pt>
                <c:pt idx="6097">
                  <c:v>1836</c:v>
                </c:pt>
                <c:pt idx="6098">
                  <c:v>1836</c:v>
                </c:pt>
                <c:pt idx="6099">
                  <c:v>1836</c:v>
                </c:pt>
                <c:pt idx="6100">
                  <c:v>1836</c:v>
                </c:pt>
                <c:pt idx="6101">
                  <c:v>1836</c:v>
                </c:pt>
                <c:pt idx="6102">
                  <c:v>1836</c:v>
                </c:pt>
                <c:pt idx="6103">
                  <c:v>1836</c:v>
                </c:pt>
                <c:pt idx="6104">
                  <c:v>1836</c:v>
                </c:pt>
                <c:pt idx="6105">
                  <c:v>1836</c:v>
                </c:pt>
                <c:pt idx="6106">
                  <c:v>1836</c:v>
                </c:pt>
                <c:pt idx="6107">
                  <c:v>1837</c:v>
                </c:pt>
                <c:pt idx="6108">
                  <c:v>1837</c:v>
                </c:pt>
                <c:pt idx="6109">
                  <c:v>1837</c:v>
                </c:pt>
                <c:pt idx="6110">
                  <c:v>1837</c:v>
                </c:pt>
                <c:pt idx="6111">
                  <c:v>1837</c:v>
                </c:pt>
                <c:pt idx="6112">
                  <c:v>1837</c:v>
                </c:pt>
                <c:pt idx="6113">
                  <c:v>1837</c:v>
                </c:pt>
                <c:pt idx="6114">
                  <c:v>1837</c:v>
                </c:pt>
                <c:pt idx="6115">
                  <c:v>1837</c:v>
                </c:pt>
                <c:pt idx="6116">
                  <c:v>1837</c:v>
                </c:pt>
                <c:pt idx="6117">
                  <c:v>1837</c:v>
                </c:pt>
                <c:pt idx="6118">
                  <c:v>1837</c:v>
                </c:pt>
                <c:pt idx="6119">
                  <c:v>1838</c:v>
                </c:pt>
                <c:pt idx="6120">
                  <c:v>1838</c:v>
                </c:pt>
                <c:pt idx="6121">
                  <c:v>1838</c:v>
                </c:pt>
                <c:pt idx="6122">
                  <c:v>1838</c:v>
                </c:pt>
                <c:pt idx="6123">
                  <c:v>1838</c:v>
                </c:pt>
                <c:pt idx="6124">
                  <c:v>1838</c:v>
                </c:pt>
                <c:pt idx="6125">
                  <c:v>1838</c:v>
                </c:pt>
                <c:pt idx="6126">
                  <c:v>1838</c:v>
                </c:pt>
                <c:pt idx="6127">
                  <c:v>1838</c:v>
                </c:pt>
                <c:pt idx="6128">
                  <c:v>1838</c:v>
                </c:pt>
                <c:pt idx="6129">
                  <c:v>1838</c:v>
                </c:pt>
                <c:pt idx="6130">
                  <c:v>1838</c:v>
                </c:pt>
                <c:pt idx="6131">
                  <c:v>1838</c:v>
                </c:pt>
                <c:pt idx="6132">
                  <c:v>1838</c:v>
                </c:pt>
                <c:pt idx="6133">
                  <c:v>1839</c:v>
                </c:pt>
                <c:pt idx="6134">
                  <c:v>1839</c:v>
                </c:pt>
                <c:pt idx="6135">
                  <c:v>1839</c:v>
                </c:pt>
                <c:pt idx="6136">
                  <c:v>1839</c:v>
                </c:pt>
                <c:pt idx="6137">
                  <c:v>1839</c:v>
                </c:pt>
                <c:pt idx="6138">
                  <c:v>1839</c:v>
                </c:pt>
                <c:pt idx="6139">
                  <c:v>1839</c:v>
                </c:pt>
                <c:pt idx="6140">
                  <c:v>1839</c:v>
                </c:pt>
                <c:pt idx="6141">
                  <c:v>1839</c:v>
                </c:pt>
                <c:pt idx="6142">
                  <c:v>1839</c:v>
                </c:pt>
                <c:pt idx="6143">
                  <c:v>1839</c:v>
                </c:pt>
                <c:pt idx="6144">
                  <c:v>1839</c:v>
                </c:pt>
                <c:pt idx="6145">
                  <c:v>1839</c:v>
                </c:pt>
                <c:pt idx="6146">
                  <c:v>1839</c:v>
                </c:pt>
                <c:pt idx="6147">
                  <c:v>1839</c:v>
                </c:pt>
                <c:pt idx="6148">
                  <c:v>1839</c:v>
                </c:pt>
                <c:pt idx="6149">
                  <c:v>1839</c:v>
                </c:pt>
                <c:pt idx="6150">
                  <c:v>1839</c:v>
                </c:pt>
                <c:pt idx="6151">
                  <c:v>1839</c:v>
                </c:pt>
                <c:pt idx="6152">
                  <c:v>1839</c:v>
                </c:pt>
                <c:pt idx="6153">
                  <c:v>1839</c:v>
                </c:pt>
                <c:pt idx="6154">
                  <c:v>1839</c:v>
                </c:pt>
                <c:pt idx="6155">
                  <c:v>1839</c:v>
                </c:pt>
                <c:pt idx="6156">
                  <c:v>1839</c:v>
                </c:pt>
                <c:pt idx="6157">
                  <c:v>1839</c:v>
                </c:pt>
                <c:pt idx="6158">
                  <c:v>1840</c:v>
                </c:pt>
                <c:pt idx="6159">
                  <c:v>1840</c:v>
                </c:pt>
                <c:pt idx="6160">
                  <c:v>1840</c:v>
                </c:pt>
                <c:pt idx="6161">
                  <c:v>1841</c:v>
                </c:pt>
                <c:pt idx="6162">
                  <c:v>1842</c:v>
                </c:pt>
                <c:pt idx="6163">
                  <c:v>1842</c:v>
                </c:pt>
                <c:pt idx="6164">
                  <c:v>1842</c:v>
                </c:pt>
                <c:pt idx="6165">
                  <c:v>1842</c:v>
                </c:pt>
                <c:pt idx="6166">
                  <c:v>1842</c:v>
                </c:pt>
                <c:pt idx="6167">
                  <c:v>1842</c:v>
                </c:pt>
                <c:pt idx="6168">
                  <c:v>1843</c:v>
                </c:pt>
                <c:pt idx="6169">
                  <c:v>1844</c:v>
                </c:pt>
                <c:pt idx="6170">
                  <c:v>1845</c:v>
                </c:pt>
                <c:pt idx="6171">
                  <c:v>1845</c:v>
                </c:pt>
                <c:pt idx="6172">
                  <c:v>1845</c:v>
                </c:pt>
                <c:pt idx="6173">
                  <c:v>1845</c:v>
                </c:pt>
                <c:pt idx="6174">
                  <c:v>1845</c:v>
                </c:pt>
                <c:pt idx="6175">
                  <c:v>1845</c:v>
                </c:pt>
                <c:pt idx="6176">
                  <c:v>1845</c:v>
                </c:pt>
                <c:pt idx="6177">
                  <c:v>1845</c:v>
                </c:pt>
                <c:pt idx="6178">
                  <c:v>1845</c:v>
                </c:pt>
                <c:pt idx="6179">
                  <c:v>1846</c:v>
                </c:pt>
                <c:pt idx="6180">
                  <c:v>1846</c:v>
                </c:pt>
                <c:pt idx="6181">
                  <c:v>1847</c:v>
                </c:pt>
                <c:pt idx="6182">
                  <c:v>1847</c:v>
                </c:pt>
                <c:pt idx="6183">
                  <c:v>1847</c:v>
                </c:pt>
                <c:pt idx="6184">
                  <c:v>1847</c:v>
                </c:pt>
                <c:pt idx="6185">
                  <c:v>1847</c:v>
                </c:pt>
                <c:pt idx="6186">
                  <c:v>1847</c:v>
                </c:pt>
                <c:pt idx="6187">
                  <c:v>1847</c:v>
                </c:pt>
                <c:pt idx="6188">
                  <c:v>1847</c:v>
                </c:pt>
                <c:pt idx="6189">
                  <c:v>1847</c:v>
                </c:pt>
                <c:pt idx="6190">
                  <c:v>1847</c:v>
                </c:pt>
                <c:pt idx="6191">
                  <c:v>1847</c:v>
                </c:pt>
                <c:pt idx="6192">
                  <c:v>1847</c:v>
                </c:pt>
                <c:pt idx="6193">
                  <c:v>1848</c:v>
                </c:pt>
                <c:pt idx="6194">
                  <c:v>1848</c:v>
                </c:pt>
                <c:pt idx="6195">
                  <c:v>1848</c:v>
                </c:pt>
                <c:pt idx="6196">
                  <c:v>1849</c:v>
                </c:pt>
                <c:pt idx="6197">
                  <c:v>1849</c:v>
                </c:pt>
                <c:pt idx="6198">
                  <c:v>1849</c:v>
                </c:pt>
                <c:pt idx="6199">
                  <c:v>1850</c:v>
                </c:pt>
                <c:pt idx="6200">
                  <c:v>1851</c:v>
                </c:pt>
                <c:pt idx="6201">
                  <c:v>1852</c:v>
                </c:pt>
                <c:pt idx="6202">
                  <c:v>1853</c:v>
                </c:pt>
                <c:pt idx="6203">
                  <c:v>1854</c:v>
                </c:pt>
                <c:pt idx="6204">
                  <c:v>1855</c:v>
                </c:pt>
                <c:pt idx="6205">
                  <c:v>1855</c:v>
                </c:pt>
                <c:pt idx="6206">
                  <c:v>1855</c:v>
                </c:pt>
                <c:pt idx="6207">
                  <c:v>1856</c:v>
                </c:pt>
                <c:pt idx="6208">
                  <c:v>1857</c:v>
                </c:pt>
                <c:pt idx="6209">
                  <c:v>1857</c:v>
                </c:pt>
                <c:pt idx="6210">
                  <c:v>1858</c:v>
                </c:pt>
                <c:pt idx="6211">
                  <c:v>1858</c:v>
                </c:pt>
                <c:pt idx="6212">
                  <c:v>1859</c:v>
                </c:pt>
                <c:pt idx="6213">
                  <c:v>1860</c:v>
                </c:pt>
                <c:pt idx="6214">
                  <c:v>1861</c:v>
                </c:pt>
                <c:pt idx="6215">
                  <c:v>1862</c:v>
                </c:pt>
                <c:pt idx="6216">
                  <c:v>1862</c:v>
                </c:pt>
                <c:pt idx="6217">
                  <c:v>1863</c:v>
                </c:pt>
                <c:pt idx="6218">
                  <c:v>1864</c:v>
                </c:pt>
                <c:pt idx="6219">
                  <c:v>1865</c:v>
                </c:pt>
                <c:pt idx="6220">
                  <c:v>1865</c:v>
                </c:pt>
                <c:pt idx="6221">
                  <c:v>1865</c:v>
                </c:pt>
                <c:pt idx="6222">
                  <c:v>1865</c:v>
                </c:pt>
                <c:pt idx="6223">
                  <c:v>1865</c:v>
                </c:pt>
                <c:pt idx="6224">
                  <c:v>1865</c:v>
                </c:pt>
                <c:pt idx="6225">
                  <c:v>1865</c:v>
                </c:pt>
                <c:pt idx="6226">
                  <c:v>1865</c:v>
                </c:pt>
                <c:pt idx="6227">
                  <c:v>1865</c:v>
                </c:pt>
                <c:pt idx="6228">
                  <c:v>1865</c:v>
                </c:pt>
                <c:pt idx="6229">
                  <c:v>1865</c:v>
                </c:pt>
                <c:pt idx="6230">
                  <c:v>1865</c:v>
                </c:pt>
                <c:pt idx="6231">
                  <c:v>1865</c:v>
                </c:pt>
                <c:pt idx="6232">
                  <c:v>1866</c:v>
                </c:pt>
                <c:pt idx="6233">
                  <c:v>1866</c:v>
                </c:pt>
                <c:pt idx="6234">
                  <c:v>1866</c:v>
                </c:pt>
                <c:pt idx="6235">
                  <c:v>1866</c:v>
                </c:pt>
                <c:pt idx="6236">
                  <c:v>1866</c:v>
                </c:pt>
                <c:pt idx="6237">
                  <c:v>1866</c:v>
                </c:pt>
                <c:pt idx="6238">
                  <c:v>1867</c:v>
                </c:pt>
                <c:pt idx="6239">
                  <c:v>1867</c:v>
                </c:pt>
                <c:pt idx="6240">
                  <c:v>1867</c:v>
                </c:pt>
                <c:pt idx="6241">
                  <c:v>1868</c:v>
                </c:pt>
                <c:pt idx="6242">
                  <c:v>1869</c:v>
                </c:pt>
                <c:pt idx="6243">
                  <c:v>1869</c:v>
                </c:pt>
                <c:pt idx="6244">
                  <c:v>1869</c:v>
                </c:pt>
                <c:pt idx="6245">
                  <c:v>1870</c:v>
                </c:pt>
                <c:pt idx="6246">
                  <c:v>1871</c:v>
                </c:pt>
                <c:pt idx="6247">
                  <c:v>1872</c:v>
                </c:pt>
                <c:pt idx="6248">
                  <c:v>1873</c:v>
                </c:pt>
                <c:pt idx="6249">
                  <c:v>1873</c:v>
                </c:pt>
                <c:pt idx="6250">
                  <c:v>1873</c:v>
                </c:pt>
                <c:pt idx="6251">
                  <c:v>1874</c:v>
                </c:pt>
                <c:pt idx="6252">
                  <c:v>1874</c:v>
                </c:pt>
                <c:pt idx="6253">
                  <c:v>1875</c:v>
                </c:pt>
                <c:pt idx="6254">
                  <c:v>1875</c:v>
                </c:pt>
                <c:pt idx="6255">
                  <c:v>1876</c:v>
                </c:pt>
                <c:pt idx="6256">
                  <c:v>1876</c:v>
                </c:pt>
                <c:pt idx="6257">
                  <c:v>1876</c:v>
                </c:pt>
                <c:pt idx="6258">
                  <c:v>1877</c:v>
                </c:pt>
                <c:pt idx="6259">
                  <c:v>1878</c:v>
                </c:pt>
                <c:pt idx="6260">
                  <c:v>1879</c:v>
                </c:pt>
                <c:pt idx="6261">
                  <c:v>1880</c:v>
                </c:pt>
                <c:pt idx="6262">
                  <c:v>1881</c:v>
                </c:pt>
                <c:pt idx="6263">
                  <c:v>1882</c:v>
                </c:pt>
                <c:pt idx="6264">
                  <c:v>1882</c:v>
                </c:pt>
                <c:pt idx="6265">
                  <c:v>1882</c:v>
                </c:pt>
                <c:pt idx="6266">
                  <c:v>1882</c:v>
                </c:pt>
                <c:pt idx="6267">
                  <c:v>1882</c:v>
                </c:pt>
                <c:pt idx="6268">
                  <c:v>1883</c:v>
                </c:pt>
                <c:pt idx="6269">
                  <c:v>1884</c:v>
                </c:pt>
                <c:pt idx="6270">
                  <c:v>1885</c:v>
                </c:pt>
                <c:pt idx="6271">
                  <c:v>1886</c:v>
                </c:pt>
                <c:pt idx="6272">
                  <c:v>1886</c:v>
                </c:pt>
                <c:pt idx="6273">
                  <c:v>1887</c:v>
                </c:pt>
                <c:pt idx="6274">
                  <c:v>1888</c:v>
                </c:pt>
                <c:pt idx="6275">
                  <c:v>1888</c:v>
                </c:pt>
                <c:pt idx="6276">
                  <c:v>1889</c:v>
                </c:pt>
                <c:pt idx="6277">
                  <c:v>1890</c:v>
                </c:pt>
                <c:pt idx="6278">
                  <c:v>1891</c:v>
                </c:pt>
                <c:pt idx="6279">
                  <c:v>1892</c:v>
                </c:pt>
                <c:pt idx="6280">
                  <c:v>1893</c:v>
                </c:pt>
                <c:pt idx="6281">
                  <c:v>1894</c:v>
                </c:pt>
                <c:pt idx="6282">
                  <c:v>1895</c:v>
                </c:pt>
                <c:pt idx="6283">
                  <c:v>1895</c:v>
                </c:pt>
                <c:pt idx="6284">
                  <c:v>1896</c:v>
                </c:pt>
                <c:pt idx="6285">
                  <c:v>1897</c:v>
                </c:pt>
                <c:pt idx="6286">
                  <c:v>1898</c:v>
                </c:pt>
                <c:pt idx="6287">
                  <c:v>1899</c:v>
                </c:pt>
                <c:pt idx="6288">
                  <c:v>1900</c:v>
                </c:pt>
                <c:pt idx="6289">
                  <c:v>1901</c:v>
                </c:pt>
                <c:pt idx="6290">
                  <c:v>1902</c:v>
                </c:pt>
                <c:pt idx="6291">
                  <c:v>1903</c:v>
                </c:pt>
                <c:pt idx="6292">
                  <c:v>1903</c:v>
                </c:pt>
                <c:pt idx="6293">
                  <c:v>1904</c:v>
                </c:pt>
                <c:pt idx="6294">
                  <c:v>1905</c:v>
                </c:pt>
                <c:pt idx="6295">
                  <c:v>1906</c:v>
                </c:pt>
                <c:pt idx="6296">
                  <c:v>1907</c:v>
                </c:pt>
                <c:pt idx="6297">
                  <c:v>1908</c:v>
                </c:pt>
                <c:pt idx="6298">
                  <c:v>1909</c:v>
                </c:pt>
                <c:pt idx="6299">
                  <c:v>1910</c:v>
                </c:pt>
                <c:pt idx="6300">
                  <c:v>1911</c:v>
                </c:pt>
                <c:pt idx="6301">
                  <c:v>1912</c:v>
                </c:pt>
                <c:pt idx="6302">
                  <c:v>1913</c:v>
                </c:pt>
                <c:pt idx="6303">
                  <c:v>1914</c:v>
                </c:pt>
                <c:pt idx="6304">
                  <c:v>1914</c:v>
                </c:pt>
                <c:pt idx="6305">
                  <c:v>1915</c:v>
                </c:pt>
                <c:pt idx="6306">
                  <c:v>1916</c:v>
                </c:pt>
                <c:pt idx="6307">
                  <c:v>1917</c:v>
                </c:pt>
                <c:pt idx="6308">
                  <c:v>1918</c:v>
                </c:pt>
                <c:pt idx="6309">
                  <c:v>1918</c:v>
                </c:pt>
                <c:pt idx="6310">
                  <c:v>1919</c:v>
                </c:pt>
                <c:pt idx="6311">
                  <c:v>1919</c:v>
                </c:pt>
                <c:pt idx="6312">
                  <c:v>1919</c:v>
                </c:pt>
                <c:pt idx="6313">
                  <c:v>1920</c:v>
                </c:pt>
                <c:pt idx="6314">
                  <c:v>1920</c:v>
                </c:pt>
                <c:pt idx="6315">
                  <c:v>1921</c:v>
                </c:pt>
                <c:pt idx="6316">
                  <c:v>1922</c:v>
                </c:pt>
                <c:pt idx="6317">
                  <c:v>1922</c:v>
                </c:pt>
                <c:pt idx="6318">
                  <c:v>1923</c:v>
                </c:pt>
                <c:pt idx="6319">
                  <c:v>1923</c:v>
                </c:pt>
                <c:pt idx="6320">
                  <c:v>1923</c:v>
                </c:pt>
                <c:pt idx="6321">
                  <c:v>1923</c:v>
                </c:pt>
                <c:pt idx="6322">
                  <c:v>1924</c:v>
                </c:pt>
                <c:pt idx="6323">
                  <c:v>1925</c:v>
                </c:pt>
                <c:pt idx="6324">
                  <c:v>1925</c:v>
                </c:pt>
                <c:pt idx="6325">
                  <c:v>1925</c:v>
                </c:pt>
                <c:pt idx="6326">
                  <c:v>1925</c:v>
                </c:pt>
                <c:pt idx="6327">
                  <c:v>1925</c:v>
                </c:pt>
                <c:pt idx="6328">
                  <c:v>1925</c:v>
                </c:pt>
                <c:pt idx="6329">
                  <c:v>1925</c:v>
                </c:pt>
                <c:pt idx="6330">
                  <c:v>1925</c:v>
                </c:pt>
                <c:pt idx="6331">
                  <c:v>1926</c:v>
                </c:pt>
                <c:pt idx="6332">
                  <c:v>1926</c:v>
                </c:pt>
                <c:pt idx="6333">
                  <c:v>1926</c:v>
                </c:pt>
                <c:pt idx="6334">
                  <c:v>1926</c:v>
                </c:pt>
                <c:pt idx="6335">
                  <c:v>1926</c:v>
                </c:pt>
                <c:pt idx="6336">
                  <c:v>1926</c:v>
                </c:pt>
                <c:pt idx="6337">
                  <c:v>1927</c:v>
                </c:pt>
                <c:pt idx="6338">
                  <c:v>1927</c:v>
                </c:pt>
                <c:pt idx="6339">
                  <c:v>1927</c:v>
                </c:pt>
                <c:pt idx="6340">
                  <c:v>1928</c:v>
                </c:pt>
                <c:pt idx="6341">
                  <c:v>1929</c:v>
                </c:pt>
                <c:pt idx="6342">
                  <c:v>1929</c:v>
                </c:pt>
                <c:pt idx="6343">
                  <c:v>1929</c:v>
                </c:pt>
                <c:pt idx="6344">
                  <c:v>1929</c:v>
                </c:pt>
                <c:pt idx="6345">
                  <c:v>1930</c:v>
                </c:pt>
                <c:pt idx="6346">
                  <c:v>1930</c:v>
                </c:pt>
                <c:pt idx="6347">
                  <c:v>1931</c:v>
                </c:pt>
                <c:pt idx="6348">
                  <c:v>1932</c:v>
                </c:pt>
                <c:pt idx="6349">
                  <c:v>1932</c:v>
                </c:pt>
                <c:pt idx="6350">
                  <c:v>1933</c:v>
                </c:pt>
                <c:pt idx="6351">
                  <c:v>1933</c:v>
                </c:pt>
                <c:pt idx="6352">
                  <c:v>1933</c:v>
                </c:pt>
                <c:pt idx="6353">
                  <c:v>1933</c:v>
                </c:pt>
                <c:pt idx="6354">
                  <c:v>1933</c:v>
                </c:pt>
                <c:pt idx="6355">
                  <c:v>1933</c:v>
                </c:pt>
                <c:pt idx="6356">
                  <c:v>1933</c:v>
                </c:pt>
                <c:pt idx="6357">
                  <c:v>1934</c:v>
                </c:pt>
                <c:pt idx="6358">
                  <c:v>1934</c:v>
                </c:pt>
                <c:pt idx="6359">
                  <c:v>1934</c:v>
                </c:pt>
                <c:pt idx="6360">
                  <c:v>1934</c:v>
                </c:pt>
                <c:pt idx="6361">
                  <c:v>1934</c:v>
                </c:pt>
                <c:pt idx="6362">
                  <c:v>1935</c:v>
                </c:pt>
                <c:pt idx="6363">
                  <c:v>1936</c:v>
                </c:pt>
                <c:pt idx="6364">
                  <c:v>1936</c:v>
                </c:pt>
                <c:pt idx="6365">
                  <c:v>1936</c:v>
                </c:pt>
                <c:pt idx="6366">
                  <c:v>1936</c:v>
                </c:pt>
                <c:pt idx="6367">
                  <c:v>1936</c:v>
                </c:pt>
                <c:pt idx="6368">
                  <c:v>1937</c:v>
                </c:pt>
                <c:pt idx="6369">
                  <c:v>1937</c:v>
                </c:pt>
                <c:pt idx="6370">
                  <c:v>1937</c:v>
                </c:pt>
                <c:pt idx="6371">
                  <c:v>1937</c:v>
                </c:pt>
                <c:pt idx="6372">
                  <c:v>1937</c:v>
                </c:pt>
                <c:pt idx="6373">
                  <c:v>1937</c:v>
                </c:pt>
                <c:pt idx="6374">
                  <c:v>1937</c:v>
                </c:pt>
                <c:pt idx="6375">
                  <c:v>1937</c:v>
                </c:pt>
                <c:pt idx="6376">
                  <c:v>1937</c:v>
                </c:pt>
                <c:pt idx="6377">
                  <c:v>1937</c:v>
                </c:pt>
                <c:pt idx="6378">
                  <c:v>1937</c:v>
                </c:pt>
                <c:pt idx="6379">
                  <c:v>1938</c:v>
                </c:pt>
                <c:pt idx="6380">
                  <c:v>1938</c:v>
                </c:pt>
                <c:pt idx="6381">
                  <c:v>1939</c:v>
                </c:pt>
                <c:pt idx="6382">
                  <c:v>1940</c:v>
                </c:pt>
                <c:pt idx="6383">
                  <c:v>1941</c:v>
                </c:pt>
                <c:pt idx="6384">
                  <c:v>1942</c:v>
                </c:pt>
                <c:pt idx="6385">
                  <c:v>1942</c:v>
                </c:pt>
                <c:pt idx="6386">
                  <c:v>1942</c:v>
                </c:pt>
                <c:pt idx="6387">
                  <c:v>1942</c:v>
                </c:pt>
                <c:pt idx="6388">
                  <c:v>1942</c:v>
                </c:pt>
                <c:pt idx="6389">
                  <c:v>1943</c:v>
                </c:pt>
                <c:pt idx="6390">
                  <c:v>1943</c:v>
                </c:pt>
                <c:pt idx="6391">
                  <c:v>1943</c:v>
                </c:pt>
                <c:pt idx="6392">
                  <c:v>1943</c:v>
                </c:pt>
                <c:pt idx="6393">
                  <c:v>1944</c:v>
                </c:pt>
                <c:pt idx="6394">
                  <c:v>1944</c:v>
                </c:pt>
                <c:pt idx="6395">
                  <c:v>1944</c:v>
                </c:pt>
                <c:pt idx="6396">
                  <c:v>1944</c:v>
                </c:pt>
                <c:pt idx="6397">
                  <c:v>1944</c:v>
                </c:pt>
                <c:pt idx="6398">
                  <c:v>1944</c:v>
                </c:pt>
                <c:pt idx="6399">
                  <c:v>1944</c:v>
                </c:pt>
                <c:pt idx="6400">
                  <c:v>1944</c:v>
                </c:pt>
                <c:pt idx="6401">
                  <c:v>1944</c:v>
                </c:pt>
                <c:pt idx="6402">
                  <c:v>1945</c:v>
                </c:pt>
                <c:pt idx="6403">
                  <c:v>1945</c:v>
                </c:pt>
                <c:pt idx="6404">
                  <c:v>1945</c:v>
                </c:pt>
                <c:pt idx="6405">
                  <c:v>1945</c:v>
                </c:pt>
                <c:pt idx="6406">
                  <c:v>1945</c:v>
                </c:pt>
                <c:pt idx="6407">
                  <c:v>1945</c:v>
                </c:pt>
                <c:pt idx="6408">
                  <c:v>1945</c:v>
                </c:pt>
                <c:pt idx="6409">
                  <c:v>1945</c:v>
                </c:pt>
                <c:pt idx="6410">
                  <c:v>1945</c:v>
                </c:pt>
                <c:pt idx="6411">
                  <c:v>1946</c:v>
                </c:pt>
                <c:pt idx="6412">
                  <c:v>1946</c:v>
                </c:pt>
                <c:pt idx="6413">
                  <c:v>1946</c:v>
                </c:pt>
                <c:pt idx="6414">
                  <c:v>1946</c:v>
                </c:pt>
                <c:pt idx="6415">
                  <c:v>1946</c:v>
                </c:pt>
                <c:pt idx="6416">
                  <c:v>1946</c:v>
                </c:pt>
                <c:pt idx="6417">
                  <c:v>1946</c:v>
                </c:pt>
                <c:pt idx="6418">
                  <c:v>1946</c:v>
                </c:pt>
                <c:pt idx="6419">
                  <c:v>1946</c:v>
                </c:pt>
                <c:pt idx="6420">
                  <c:v>1947</c:v>
                </c:pt>
                <c:pt idx="6421">
                  <c:v>1947</c:v>
                </c:pt>
                <c:pt idx="6422">
                  <c:v>1947</c:v>
                </c:pt>
                <c:pt idx="6423">
                  <c:v>1947</c:v>
                </c:pt>
                <c:pt idx="6424">
                  <c:v>1947</c:v>
                </c:pt>
                <c:pt idx="6425">
                  <c:v>1947</c:v>
                </c:pt>
                <c:pt idx="6426">
                  <c:v>1947</c:v>
                </c:pt>
                <c:pt idx="6427">
                  <c:v>1947</c:v>
                </c:pt>
                <c:pt idx="6428">
                  <c:v>1947</c:v>
                </c:pt>
                <c:pt idx="6429">
                  <c:v>1947</c:v>
                </c:pt>
                <c:pt idx="6430">
                  <c:v>1947</c:v>
                </c:pt>
                <c:pt idx="6431">
                  <c:v>1947</c:v>
                </c:pt>
                <c:pt idx="6432">
                  <c:v>1947</c:v>
                </c:pt>
                <c:pt idx="6433">
                  <c:v>1948</c:v>
                </c:pt>
                <c:pt idx="6434">
                  <c:v>1948</c:v>
                </c:pt>
                <c:pt idx="6435">
                  <c:v>1948</c:v>
                </c:pt>
                <c:pt idx="6436">
                  <c:v>1949</c:v>
                </c:pt>
                <c:pt idx="6437">
                  <c:v>1949</c:v>
                </c:pt>
                <c:pt idx="6438">
                  <c:v>1949</c:v>
                </c:pt>
                <c:pt idx="6439">
                  <c:v>1949</c:v>
                </c:pt>
                <c:pt idx="6440">
                  <c:v>1950</c:v>
                </c:pt>
                <c:pt idx="6441">
                  <c:v>1951</c:v>
                </c:pt>
                <c:pt idx="6442">
                  <c:v>1952</c:v>
                </c:pt>
                <c:pt idx="6443">
                  <c:v>1953</c:v>
                </c:pt>
                <c:pt idx="6444">
                  <c:v>1953</c:v>
                </c:pt>
                <c:pt idx="6445">
                  <c:v>1953</c:v>
                </c:pt>
                <c:pt idx="6446">
                  <c:v>1954</c:v>
                </c:pt>
                <c:pt idx="6447">
                  <c:v>1955</c:v>
                </c:pt>
                <c:pt idx="6448">
                  <c:v>1956</c:v>
                </c:pt>
                <c:pt idx="6449">
                  <c:v>1956</c:v>
                </c:pt>
                <c:pt idx="6450">
                  <c:v>1957</c:v>
                </c:pt>
                <c:pt idx="6451">
                  <c:v>1957</c:v>
                </c:pt>
                <c:pt idx="6452">
                  <c:v>1957</c:v>
                </c:pt>
                <c:pt idx="6453">
                  <c:v>1957</c:v>
                </c:pt>
                <c:pt idx="6454">
                  <c:v>1957</c:v>
                </c:pt>
                <c:pt idx="6455">
                  <c:v>1957</c:v>
                </c:pt>
                <c:pt idx="6456">
                  <c:v>1957</c:v>
                </c:pt>
                <c:pt idx="6457">
                  <c:v>1958</c:v>
                </c:pt>
                <c:pt idx="6458">
                  <c:v>1959</c:v>
                </c:pt>
                <c:pt idx="6459">
                  <c:v>1960</c:v>
                </c:pt>
                <c:pt idx="6460">
                  <c:v>1960</c:v>
                </c:pt>
                <c:pt idx="6461">
                  <c:v>1961</c:v>
                </c:pt>
                <c:pt idx="6462">
                  <c:v>1961</c:v>
                </c:pt>
                <c:pt idx="6463">
                  <c:v>1962</c:v>
                </c:pt>
                <c:pt idx="6464">
                  <c:v>1962</c:v>
                </c:pt>
                <c:pt idx="6465">
                  <c:v>1963</c:v>
                </c:pt>
                <c:pt idx="6466">
                  <c:v>1963</c:v>
                </c:pt>
                <c:pt idx="6467">
                  <c:v>1963</c:v>
                </c:pt>
                <c:pt idx="6468">
                  <c:v>1963</c:v>
                </c:pt>
                <c:pt idx="6469">
                  <c:v>1963</c:v>
                </c:pt>
                <c:pt idx="6470">
                  <c:v>1963</c:v>
                </c:pt>
                <c:pt idx="6471">
                  <c:v>1963</c:v>
                </c:pt>
                <c:pt idx="6472">
                  <c:v>1963</c:v>
                </c:pt>
                <c:pt idx="6473">
                  <c:v>1964</c:v>
                </c:pt>
                <c:pt idx="6474">
                  <c:v>1964</c:v>
                </c:pt>
                <c:pt idx="6475">
                  <c:v>1964</c:v>
                </c:pt>
                <c:pt idx="6476">
                  <c:v>1964</c:v>
                </c:pt>
                <c:pt idx="6477">
                  <c:v>1964</c:v>
                </c:pt>
                <c:pt idx="6478">
                  <c:v>1964</c:v>
                </c:pt>
                <c:pt idx="6479">
                  <c:v>1964</c:v>
                </c:pt>
                <c:pt idx="6480">
                  <c:v>1964</c:v>
                </c:pt>
                <c:pt idx="6481">
                  <c:v>1964</c:v>
                </c:pt>
                <c:pt idx="6482">
                  <c:v>1964</c:v>
                </c:pt>
                <c:pt idx="6483">
                  <c:v>1964</c:v>
                </c:pt>
                <c:pt idx="6484">
                  <c:v>1964</c:v>
                </c:pt>
                <c:pt idx="6485">
                  <c:v>1964</c:v>
                </c:pt>
                <c:pt idx="6486">
                  <c:v>1964</c:v>
                </c:pt>
                <c:pt idx="6487">
                  <c:v>1964</c:v>
                </c:pt>
                <c:pt idx="6488">
                  <c:v>1964</c:v>
                </c:pt>
                <c:pt idx="6489">
                  <c:v>1964</c:v>
                </c:pt>
                <c:pt idx="6490">
                  <c:v>1964</c:v>
                </c:pt>
                <c:pt idx="6491">
                  <c:v>1964</c:v>
                </c:pt>
                <c:pt idx="6492">
                  <c:v>1964</c:v>
                </c:pt>
                <c:pt idx="6493">
                  <c:v>1965</c:v>
                </c:pt>
                <c:pt idx="6494">
                  <c:v>1965</c:v>
                </c:pt>
                <c:pt idx="6495">
                  <c:v>1966</c:v>
                </c:pt>
                <c:pt idx="6496">
                  <c:v>1967</c:v>
                </c:pt>
                <c:pt idx="6497">
                  <c:v>1967</c:v>
                </c:pt>
                <c:pt idx="6498">
                  <c:v>1968</c:v>
                </c:pt>
                <c:pt idx="6499">
                  <c:v>1968</c:v>
                </c:pt>
                <c:pt idx="6500">
                  <c:v>1968</c:v>
                </c:pt>
                <c:pt idx="6501">
                  <c:v>1968</c:v>
                </c:pt>
                <c:pt idx="6502">
                  <c:v>1968</c:v>
                </c:pt>
                <c:pt idx="6503">
                  <c:v>1968</c:v>
                </c:pt>
                <c:pt idx="6504">
                  <c:v>1968</c:v>
                </c:pt>
                <c:pt idx="6505">
                  <c:v>1968</c:v>
                </c:pt>
                <c:pt idx="6506">
                  <c:v>1968</c:v>
                </c:pt>
                <c:pt idx="6507">
                  <c:v>1968</c:v>
                </c:pt>
                <c:pt idx="6508">
                  <c:v>1968</c:v>
                </c:pt>
                <c:pt idx="6509">
                  <c:v>1968</c:v>
                </c:pt>
                <c:pt idx="6510">
                  <c:v>1969</c:v>
                </c:pt>
                <c:pt idx="6511">
                  <c:v>1970</c:v>
                </c:pt>
                <c:pt idx="6512">
                  <c:v>1970</c:v>
                </c:pt>
                <c:pt idx="6513">
                  <c:v>1971</c:v>
                </c:pt>
                <c:pt idx="6514">
                  <c:v>1971</c:v>
                </c:pt>
                <c:pt idx="6515">
                  <c:v>1972</c:v>
                </c:pt>
                <c:pt idx="6516">
                  <c:v>1972</c:v>
                </c:pt>
                <c:pt idx="6517">
                  <c:v>1973</c:v>
                </c:pt>
                <c:pt idx="6518">
                  <c:v>1973</c:v>
                </c:pt>
                <c:pt idx="6519">
                  <c:v>1973</c:v>
                </c:pt>
                <c:pt idx="6520">
                  <c:v>1974</c:v>
                </c:pt>
                <c:pt idx="6521">
                  <c:v>1975</c:v>
                </c:pt>
                <c:pt idx="6522">
                  <c:v>1976</c:v>
                </c:pt>
                <c:pt idx="6523">
                  <c:v>1977</c:v>
                </c:pt>
                <c:pt idx="6524">
                  <c:v>1977</c:v>
                </c:pt>
                <c:pt idx="6525">
                  <c:v>1977</c:v>
                </c:pt>
                <c:pt idx="6526">
                  <c:v>1977</c:v>
                </c:pt>
                <c:pt idx="6527">
                  <c:v>1977</c:v>
                </c:pt>
                <c:pt idx="6528">
                  <c:v>1977</c:v>
                </c:pt>
                <c:pt idx="6529">
                  <c:v>1977</c:v>
                </c:pt>
                <c:pt idx="6530">
                  <c:v>1978</c:v>
                </c:pt>
                <c:pt idx="6531">
                  <c:v>1978</c:v>
                </c:pt>
                <c:pt idx="6532">
                  <c:v>1978</c:v>
                </c:pt>
                <c:pt idx="6533">
                  <c:v>1979</c:v>
                </c:pt>
                <c:pt idx="6534">
                  <c:v>1979</c:v>
                </c:pt>
                <c:pt idx="6535">
                  <c:v>1979</c:v>
                </c:pt>
                <c:pt idx="6536">
                  <c:v>1979</c:v>
                </c:pt>
                <c:pt idx="6537">
                  <c:v>1979</c:v>
                </c:pt>
                <c:pt idx="6538">
                  <c:v>1980</c:v>
                </c:pt>
                <c:pt idx="6539">
                  <c:v>1980</c:v>
                </c:pt>
                <c:pt idx="6540">
                  <c:v>1980</c:v>
                </c:pt>
                <c:pt idx="6541">
                  <c:v>1981</c:v>
                </c:pt>
                <c:pt idx="6542">
                  <c:v>1981</c:v>
                </c:pt>
                <c:pt idx="6543">
                  <c:v>1981</c:v>
                </c:pt>
                <c:pt idx="6544">
                  <c:v>1981</c:v>
                </c:pt>
                <c:pt idx="6545">
                  <c:v>1981</c:v>
                </c:pt>
                <c:pt idx="6546">
                  <c:v>1982</c:v>
                </c:pt>
                <c:pt idx="6547">
                  <c:v>1982</c:v>
                </c:pt>
                <c:pt idx="6548">
                  <c:v>1982</c:v>
                </c:pt>
                <c:pt idx="6549">
                  <c:v>1983</c:v>
                </c:pt>
                <c:pt idx="6550">
                  <c:v>1983</c:v>
                </c:pt>
                <c:pt idx="6551">
                  <c:v>1983</c:v>
                </c:pt>
                <c:pt idx="6552">
                  <c:v>1983</c:v>
                </c:pt>
                <c:pt idx="6553">
                  <c:v>1983</c:v>
                </c:pt>
                <c:pt idx="6554">
                  <c:v>1983</c:v>
                </c:pt>
                <c:pt idx="6555">
                  <c:v>1983</c:v>
                </c:pt>
                <c:pt idx="6556">
                  <c:v>1983</c:v>
                </c:pt>
                <c:pt idx="6557">
                  <c:v>1983</c:v>
                </c:pt>
                <c:pt idx="6558">
                  <c:v>1983</c:v>
                </c:pt>
                <c:pt idx="6559">
                  <c:v>1983</c:v>
                </c:pt>
                <c:pt idx="6560">
                  <c:v>1983</c:v>
                </c:pt>
                <c:pt idx="6561">
                  <c:v>1983</c:v>
                </c:pt>
                <c:pt idx="6562">
                  <c:v>1983</c:v>
                </c:pt>
                <c:pt idx="6563">
                  <c:v>1983</c:v>
                </c:pt>
                <c:pt idx="6564">
                  <c:v>1983</c:v>
                </c:pt>
                <c:pt idx="6565">
                  <c:v>1984</c:v>
                </c:pt>
                <c:pt idx="6566">
                  <c:v>1984</c:v>
                </c:pt>
                <c:pt idx="6567">
                  <c:v>1984</c:v>
                </c:pt>
                <c:pt idx="6568">
                  <c:v>1984</c:v>
                </c:pt>
                <c:pt idx="6569">
                  <c:v>1984</c:v>
                </c:pt>
                <c:pt idx="6570">
                  <c:v>1984</c:v>
                </c:pt>
                <c:pt idx="6571">
                  <c:v>1984</c:v>
                </c:pt>
                <c:pt idx="6572">
                  <c:v>1984</c:v>
                </c:pt>
                <c:pt idx="6573">
                  <c:v>1984</c:v>
                </c:pt>
                <c:pt idx="6574">
                  <c:v>1984</c:v>
                </c:pt>
                <c:pt idx="6575">
                  <c:v>1984</c:v>
                </c:pt>
                <c:pt idx="6576">
                  <c:v>1984</c:v>
                </c:pt>
                <c:pt idx="6577">
                  <c:v>1984</c:v>
                </c:pt>
                <c:pt idx="6578">
                  <c:v>1984</c:v>
                </c:pt>
                <c:pt idx="6579">
                  <c:v>1984</c:v>
                </c:pt>
                <c:pt idx="6580">
                  <c:v>1984</c:v>
                </c:pt>
                <c:pt idx="6581">
                  <c:v>1984</c:v>
                </c:pt>
                <c:pt idx="6582">
                  <c:v>1984</c:v>
                </c:pt>
                <c:pt idx="6583">
                  <c:v>1984</c:v>
                </c:pt>
                <c:pt idx="6584">
                  <c:v>1984</c:v>
                </c:pt>
                <c:pt idx="6585">
                  <c:v>1984</c:v>
                </c:pt>
                <c:pt idx="6586">
                  <c:v>1985</c:v>
                </c:pt>
                <c:pt idx="6587">
                  <c:v>1985</c:v>
                </c:pt>
                <c:pt idx="6588">
                  <c:v>1985</c:v>
                </c:pt>
                <c:pt idx="6589">
                  <c:v>1985</c:v>
                </c:pt>
                <c:pt idx="6590">
                  <c:v>1985</c:v>
                </c:pt>
                <c:pt idx="6591">
                  <c:v>1985</c:v>
                </c:pt>
                <c:pt idx="6592">
                  <c:v>1985</c:v>
                </c:pt>
                <c:pt idx="6593">
                  <c:v>1985</c:v>
                </c:pt>
                <c:pt idx="6594">
                  <c:v>1986</c:v>
                </c:pt>
                <c:pt idx="6595">
                  <c:v>1986</c:v>
                </c:pt>
                <c:pt idx="6596">
                  <c:v>1986</c:v>
                </c:pt>
                <c:pt idx="6597">
                  <c:v>1987</c:v>
                </c:pt>
                <c:pt idx="6598">
                  <c:v>1988</c:v>
                </c:pt>
                <c:pt idx="6599">
                  <c:v>1989</c:v>
                </c:pt>
                <c:pt idx="6600">
                  <c:v>1989</c:v>
                </c:pt>
                <c:pt idx="6601">
                  <c:v>1989</c:v>
                </c:pt>
                <c:pt idx="6602">
                  <c:v>1989</c:v>
                </c:pt>
                <c:pt idx="6603">
                  <c:v>1989</c:v>
                </c:pt>
                <c:pt idx="6604">
                  <c:v>1989</c:v>
                </c:pt>
                <c:pt idx="6605">
                  <c:v>1989</c:v>
                </c:pt>
                <c:pt idx="6606">
                  <c:v>1989</c:v>
                </c:pt>
                <c:pt idx="6607">
                  <c:v>1989</c:v>
                </c:pt>
                <c:pt idx="6608">
                  <c:v>1989</c:v>
                </c:pt>
                <c:pt idx="6609">
                  <c:v>1989</c:v>
                </c:pt>
                <c:pt idx="6610">
                  <c:v>1989</c:v>
                </c:pt>
                <c:pt idx="6611">
                  <c:v>1989</c:v>
                </c:pt>
                <c:pt idx="6612">
                  <c:v>1989</c:v>
                </c:pt>
                <c:pt idx="6613">
                  <c:v>1989</c:v>
                </c:pt>
                <c:pt idx="6614">
                  <c:v>1989</c:v>
                </c:pt>
                <c:pt idx="6615">
                  <c:v>1989</c:v>
                </c:pt>
                <c:pt idx="6616">
                  <c:v>1989</c:v>
                </c:pt>
                <c:pt idx="6617">
                  <c:v>1989</c:v>
                </c:pt>
                <c:pt idx="6618">
                  <c:v>1989</c:v>
                </c:pt>
                <c:pt idx="6619">
                  <c:v>1989</c:v>
                </c:pt>
                <c:pt idx="6620">
                  <c:v>1989</c:v>
                </c:pt>
                <c:pt idx="6621">
                  <c:v>1989</c:v>
                </c:pt>
                <c:pt idx="6622">
                  <c:v>1989</c:v>
                </c:pt>
                <c:pt idx="6623">
                  <c:v>1989</c:v>
                </c:pt>
                <c:pt idx="6624">
                  <c:v>1989</c:v>
                </c:pt>
                <c:pt idx="6625">
                  <c:v>1989</c:v>
                </c:pt>
                <c:pt idx="6626">
                  <c:v>1989</c:v>
                </c:pt>
                <c:pt idx="6627">
                  <c:v>1989</c:v>
                </c:pt>
                <c:pt idx="6628">
                  <c:v>1989</c:v>
                </c:pt>
                <c:pt idx="6629">
                  <c:v>1990</c:v>
                </c:pt>
                <c:pt idx="6630">
                  <c:v>1991</c:v>
                </c:pt>
                <c:pt idx="6631">
                  <c:v>1992</c:v>
                </c:pt>
                <c:pt idx="6632">
                  <c:v>1993</c:v>
                </c:pt>
                <c:pt idx="6633">
                  <c:v>1994</c:v>
                </c:pt>
                <c:pt idx="6634">
                  <c:v>1995</c:v>
                </c:pt>
                <c:pt idx="6635">
                  <c:v>1996</c:v>
                </c:pt>
                <c:pt idx="6636">
                  <c:v>1997</c:v>
                </c:pt>
                <c:pt idx="6637">
                  <c:v>1998</c:v>
                </c:pt>
                <c:pt idx="6638">
                  <c:v>1999</c:v>
                </c:pt>
                <c:pt idx="6639">
                  <c:v>2000</c:v>
                </c:pt>
                <c:pt idx="6640">
                  <c:v>2001</c:v>
                </c:pt>
                <c:pt idx="6641">
                  <c:v>2002</c:v>
                </c:pt>
                <c:pt idx="6642">
                  <c:v>2002</c:v>
                </c:pt>
                <c:pt idx="6643">
                  <c:v>2002</c:v>
                </c:pt>
                <c:pt idx="6644">
                  <c:v>2002</c:v>
                </c:pt>
                <c:pt idx="6645">
                  <c:v>2002</c:v>
                </c:pt>
                <c:pt idx="6646">
                  <c:v>2002</c:v>
                </c:pt>
                <c:pt idx="6647">
                  <c:v>2002</c:v>
                </c:pt>
                <c:pt idx="6648">
                  <c:v>2002</c:v>
                </c:pt>
                <c:pt idx="6649">
                  <c:v>2002</c:v>
                </c:pt>
                <c:pt idx="6650">
                  <c:v>2002</c:v>
                </c:pt>
                <c:pt idx="6651">
                  <c:v>2002</c:v>
                </c:pt>
                <c:pt idx="6652">
                  <c:v>2002</c:v>
                </c:pt>
                <c:pt idx="6653">
                  <c:v>2002</c:v>
                </c:pt>
                <c:pt idx="6654">
                  <c:v>2002</c:v>
                </c:pt>
                <c:pt idx="6655">
                  <c:v>2002</c:v>
                </c:pt>
                <c:pt idx="6656">
                  <c:v>2002</c:v>
                </c:pt>
                <c:pt idx="6657">
                  <c:v>2002</c:v>
                </c:pt>
                <c:pt idx="6658">
                  <c:v>2002</c:v>
                </c:pt>
                <c:pt idx="6659">
                  <c:v>2003</c:v>
                </c:pt>
                <c:pt idx="6660">
                  <c:v>2003</c:v>
                </c:pt>
                <c:pt idx="6661">
                  <c:v>2003</c:v>
                </c:pt>
                <c:pt idx="6662">
                  <c:v>2003</c:v>
                </c:pt>
                <c:pt idx="6663">
                  <c:v>2003</c:v>
                </c:pt>
                <c:pt idx="6664">
                  <c:v>2003</c:v>
                </c:pt>
                <c:pt idx="6665">
                  <c:v>2003</c:v>
                </c:pt>
                <c:pt idx="6666">
                  <c:v>2004</c:v>
                </c:pt>
                <c:pt idx="6667">
                  <c:v>2005</c:v>
                </c:pt>
                <c:pt idx="6668">
                  <c:v>2006</c:v>
                </c:pt>
                <c:pt idx="6669">
                  <c:v>2006</c:v>
                </c:pt>
                <c:pt idx="6670">
                  <c:v>2006</c:v>
                </c:pt>
                <c:pt idx="6671">
                  <c:v>2006</c:v>
                </c:pt>
                <c:pt idx="6672">
                  <c:v>2007</c:v>
                </c:pt>
                <c:pt idx="6673">
                  <c:v>2007</c:v>
                </c:pt>
                <c:pt idx="6674">
                  <c:v>2008</c:v>
                </c:pt>
                <c:pt idx="6675">
                  <c:v>2008</c:v>
                </c:pt>
                <c:pt idx="6676">
                  <c:v>2008</c:v>
                </c:pt>
                <c:pt idx="6677">
                  <c:v>2008</c:v>
                </c:pt>
                <c:pt idx="6678">
                  <c:v>2008</c:v>
                </c:pt>
                <c:pt idx="6679">
                  <c:v>2008</c:v>
                </c:pt>
                <c:pt idx="6680">
                  <c:v>2008</c:v>
                </c:pt>
                <c:pt idx="6681">
                  <c:v>2008</c:v>
                </c:pt>
                <c:pt idx="6682">
                  <c:v>2008</c:v>
                </c:pt>
                <c:pt idx="6683">
                  <c:v>2008</c:v>
                </c:pt>
                <c:pt idx="6684">
                  <c:v>2009</c:v>
                </c:pt>
                <c:pt idx="6685">
                  <c:v>2009</c:v>
                </c:pt>
                <c:pt idx="6686">
                  <c:v>2009</c:v>
                </c:pt>
                <c:pt idx="6687">
                  <c:v>2009</c:v>
                </c:pt>
                <c:pt idx="6688">
                  <c:v>2009</c:v>
                </c:pt>
                <c:pt idx="6689">
                  <c:v>2009</c:v>
                </c:pt>
                <c:pt idx="6690">
                  <c:v>2009</c:v>
                </c:pt>
                <c:pt idx="6691">
                  <c:v>2009</c:v>
                </c:pt>
                <c:pt idx="6692">
                  <c:v>2009</c:v>
                </c:pt>
                <c:pt idx="6693">
                  <c:v>2009</c:v>
                </c:pt>
                <c:pt idx="6694">
                  <c:v>2009</c:v>
                </c:pt>
                <c:pt idx="6695">
                  <c:v>2009</c:v>
                </c:pt>
                <c:pt idx="6696">
                  <c:v>2009</c:v>
                </c:pt>
                <c:pt idx="6697">
                  <c:v>2009</c:v>
                </c:pt>
                <c:pt idx="6698">
                  <c:v>2009</c:v>
                </c:pt>
                <c:pt idx="6699">
                  <c:v>2009</c:v>
                </c:pt>
                <c:pt idx="6700">
                  <c:v>2009</c:v>
                </c:pt>
                <c:pt idx="6701">
                  <c:v>2009</c:v>
                </c:pt>
                <c:pt idx="6702">
                  <c:v>2009</c:v>
                </c:pt>
                <c:pt idx="6703">
                  <c:v>2010</c:v>
                </c:pt>
                <c:pt idx="6704">
                  <c:v>2011</c:v>
                </c:pt>
                <c:pt idx="6705">
                  <c:v>2011</c:v>
                </c:pt>
                <c:pt idx="6706">
                  <c:v>2011</c:v>
                </c:pt>
                <c:pt idx="6707">
                  <c:v>2011</c:v>
                </c:pt>
                <c:pt idx="6708">
                  <c:v>2012</c:v>
                </c:pt>
                <c:pt idx="6709">
                  <c:v>2012</c:v>
                </c:pt>
                <c:pt idx="6710">
                  <c:v>2012</c:v>
                </c:pt>
                <c:pt idx="6711">
                  <c:v>2012</c:v>
                </c:pt>
                <c:pt idx="6712">
                  <c:v>2013</c:v>
                </c:pt>
                <c:pt idx="6713">
                  <c:v>2014</c:v>
                </c:pt>
                <c:pt idx="6714">
                  <c:v>2015</c:v>
                </c:pt>
                <c:pt idx="6715">
                  <c:v>2015</c:v>
                </c:pt>
                <c:pt idx="6716">
                  <c:v>2016</c:v>
                </c:pt>
                <c:pt idx="6717">
                  <c:v>2017</c:v>
                </c:pt>
                <c:pt idx="6718">
                  <c:v>2018</c:v>
                </c:pt>
                <c:pt idx="6719">
                  <c:v>2019</c:v>
                </c:pt>
                <c:pt idx="6720">
                  <c:v>2020</c:v>
                </c:pt>
                <c:pt idx="6721">
                  <c:v>2021</c:v>
                </c:pt>
                <c:pt idx="6722">
                  <c:v>2021</c:v>
                </c:pt>
                <c:pt idx="6723">
                  <c:v>2021</c:v>
                </c:pt>
                <c:pt idx="6724">
                  <c:v>2021</c:v>
                </c:pt>
                <c:pt idx="6725">
                  <c:v>2021</c:v>
                </c:pt>
                <c:pt idx="6726">
                  <c:v>2021</c:v>
                </c:pt>
                <c:pt idx="6727">
                  <c:v>2021</c:v>
                </c:pt>
                <c:pt idx="6728">
                  <c:v>2021</c:v>
                </c:pt>
                <c:pt idx="6729">
                  <c:v>2022</c:v>
                </c:pt>
                <c:pt idx="6730">
                  <c:v>2023</c:v>
                </c:pt>
                <c:pt idx="6731">
                  <c:v>2024</c:v>
                </c:pt>
                <c:pt idx="6732">
                  <c:v>2025</c:v>
                </c:pt>
                <c:pt idx="6733">
                  <c:v>2026</c:v>
                </c:pt>
                <c:pt idx="6734">
                  <c:v>2026</c:v>
                </c:pt>
                <c:pt idx="6735">
                  <c:v>2026</c:v>
                </c:pt>
                <c:pt idx="6736">
                  <c:v>2026</c:v>
                </c:pt>
                <c:pt idx="6737">
                  <c:v>2027</c:v>
                </c:pt>
                <c:pt idx="6738">
                  <c:v>2028</c:v>
                </c:pt>
                <c:pt idx="6739">
                  <c:v>2029</c:v>
                </c:pt>
                <c:pt idx="6740">
                  <c:v>2030</c:v>
                </c:pt>
                <c:pt idx="6741">
                  <c:v>2031</c:v>
                </c:pt>
                <c:pt idx="6742">
                  <c:v>2032</c:v>
                </c:pt>
                <c:pt idx="6743">
                  <c:v>2033</c:v>
                </c:pt>
                <c:pt idx="6744">
                  <c:v>2034</c:v>
                </c:pt>
                <c:pt idx="6745">
                  <c:v>2034</c:v>
                </c:pt>
                <c:pt idx="6746">
                  <c:v>2035</c:v>
                </c:pt>
                <c:pt idx="6747">
                  <c:v>2036</c:v>
                </c:pt>
                <c:pt idx="6748">
                  <c:v>2037</c:v>
                </c:pt>
                <c:pt idx="6749">
                  <c:v>2038</c:v>
                </c:pt>
                <c:pt idx="6750">
                  <c:v>2039</c:v>
                </c:pt>
                <c:pt idx="6751">
                  <c:v>2040</c:v>
                </c:pt>
                <c:pt idx="6752">
                  <c:v>2041</c:v>
                </c:pt>
                <c:pt idx="6753">
                  <c:v>2041</c:v>
                </c:pt>
                <c:pt idx="6754">
                  <c:v>2042</c:v>
                </c:pt>
                <c:pt idx="6755">
                  <c:v>2043</c:v>
                </c:pt>
                <c:pt idx="6756">
                  <c:v>2044</c:v>
                </c:pt>
                <c:pt idx="6757">
                  <c:v>2044</c:v>
                </c:pt>
                <c:pt idx="6758">
                  <c:v>2044</c:v>
                </c:pt>
                <c:pt idx="6759">
                  <c:v>2044</c:v>
                </c:pt>
                <c:pt idx="6760">
                  <c:v>2044</c:v>
                </c:pt>
                <c:pt idx="6761">
                  <c:v>2044</c:v>
                </c:pt>
                <c:pt idx="6762">
                  <c:v>2045</c:v>
                </c:pt>
                <c:pt idx="6763">
                  <c:v>2046</c:v>
                </c:pt>
                <c:pt idx="6764">
                  <c:v>2047</c:v>
                </c:pt>
                <c:pt idx="6765">
                  <c:v>2048</c:v>
                </c:pt>
                <c:pt idx="6766">
                  <c:v>2048</c:v>
                </c:pt>
                <c:pt idx="6767">
                  <c:v>2048</c:v>
                </c:pt>
                <c:pt idx="6768">
                  <c:v>2049</c:v>
                </c:pt>
                <c:pt idx="6769">
                  <c:v>2050</c:v>
                </c:pt>
                <c:pt idx="6770">
                  <c:v>2050</c:v>
                </c:pt>
                <c:pt idx="6771">
                  <c:v>2050</c:v>
                </c:pt>
                <c:pt idx="6772">
                  <c:v>2050</c:v>
                </c:pt>
                <c:pt idx="6773">
                  <c:v>2050</c:v>
                </c:pt>
                <c:pt idx="6774">
                  <c:v>2051</c:v>
                </c:pt>
                <c:pt idx="6775">
                  <c:v>2051</c:v>
                </c:pt>
                <c:pt idx="6776">
                  <c:v>2051</c:v>
                </c:pt>
                <c:pt idx="6777">
                  <c:v>2052</c:v>
                </c:pt>
                <c:pt idx="6778">
                  <c:v>2052</c:v>
                </c:pt>
                <c:pt idx="6779">
                  <c:v>2052</c:v>
                </c:pt>
                <c:pt idx="6780">
                  <c:v>2052</c:v>
                </c:pt>
                <c:pt idx="6781">
                  <c:v>2052</c:v>
                </c:pt>
                <c:pt idx="6782">
                  <c:v>2053</c:v>
                </c:pt>
                <c:pt idx="6783">
                  <c:v>2053</c:v>
                </c:pt>
                <c:pt idx="6784">
                  <c:v>2053</c:v>
                </c:pt>
                <c:pt idx="6785">
                  <c:v>2054</c:v>
                </c:pt>
                <c:pt idx="6786">
                  <c:v>2055</c:v>
                </c:pt>
                <c:pt idx="6787">
                  <c:v>2055</c:v>
                </c:pt>
                <c:pt idx="6788">
                  <c:v>2055</c:v>
                </c:pt>
                <c:pt idx="6789">
                  <c:v>2055</c:v>
                </c:pt>
                <c:pt idx="6790">
                  <c:v>2055</c:v>
                </c:pt>
                <c:pt idx="6791">
                  <c:v>2055</c:v>
                </c:pt>
                <c:pt idx="6792">
                  <c:v>2055</c:v>
                </c:pt>
                <c:pt idx="6793">
                  <c:v>2055</c:v>
                </c:pt>
                <c:pt idx="6794">
                  <c:v>2055</c:v>
                </c:pt>
                <c:pt idx="6795">
                  <c:v>2055</c:v>
                </c:pt>
                <c:pt idx="6796">
                  <c:v>2055</c:v>
                </c:pt>
                <c:pt idx="6797">
                  <c:v>2055</c:v>
                </c:pt>
                <c:pt idx="6798">
                  <c:v>2055</c:v>
                </c:pt>
                <c:pt idx="6799">
                  <c:v>2055</c:v>
                </c:pt>
                <c:pt idx="6800">
                  <c:v>2055</c:v>
                </c:pt>
                <c:pt idx="6801">
                  <c:v>2055</c:v>
                </c:pt>
                <c:pt idx="6802">
                  <c:v>2055</c:v>
                </c:pt>
                <c:pt idx="6803">
                  <c:v>2055</c:v>
                </c:pt>
                <c:pt idx="6804">
                  <c:v>2056</c:v>
                </c:pt>
                <c:pt idx="6805">
                  <c:v>2056</c:v>
                </c:pt>
                <c:pt idx="6806">
                  <c:v>2057</c:v>
                </c:pt>
                <c:pt idx="6807">
                  <c:v>2058</c:v>
                </c:pt>
                <c:pt idx="6808">
                  <c:v>2058</c:v>
                </c:pt>
                <c:pt idx="6809">
                  <c:v>2058</c:v>
                </c:pt>
                <c:pt idx="6810">
                  <c:v>2059</c:v>
                </c:pt>
                <c:pt idx="6811">
                  <c:v>2060</c:v>
                </c:pt>
                <c:pt idx="6812">
                  <c:v>2061</c:v>
                </c:pt>
                <c:pt idx="6813">
                  <c:v>2062</c:v>
                </c:pt>
                <c:pt idx="6814">
                  <c:v>2063</c:v>
                </c:pt>
                <c:pt idx="6815">
                  <c:v>2064</c:v>
                </c:pt>
                <c:pt idx="6816">
                  <c:v>2064</c:v>
                </c:pt>
                <c:pt idx="6817">
                  <c:v>2065</c:v>
                </c:pt>
                <c:pt idx="6818">
                  <c:v>2066</c:v>
                </c:pt>
                <c:pt idx="6819">
                  <c:v>2066</c:v>
                </c:pt>
                <c:pt idx="6820">
                  <c:v>2066</c:v>
                </c:pt>
                <c:pt idx="6821">
                  <c:v>2067</c:v>
                </c:pt>
                <c:pt idx="6822">
                  <c:v>2067</c:v>
                </c:pt>
                <c:pt idx="6823">
                  <c:v>2067</c:v>
                </c:pt>
                <c:pt idx="6824">
                  <c:v>2067</c:v>
                </c:pt>
                <c:pt idx="6825">
                  <c:v>2067</c:v>
                </c:pt>
                <c:pt idx="6826">
                  <c:v>2067</c:v>
                </c:pt>
                <c:pt idx="6827">
                  <c:v>2067</c:v>
                </c:pt>
                <c:pt idx="6828">
                  <c:v>2067</c:v>
                </c:pt>
                <c:pt idx="6829">
                  <c:v>2067</c:v>
                </c:pt>
                <c:pt idx="6830">
                  <c:v>2067</c:v>
                </c:pt>
                <c:pt idx="6831">
                  <c:v>2067</c:v>
                </c:pt>
                <c:pt idx="6832">
                  <c:v>2067</c:v>
                </c:pt>
                <c:pt idx="6833">
                  <c:v>2067</c:v>
                </c:pt>
                <c:pt idx="6834">
                  <c:v>2067</c:v>
                </c:pt>
                <c:pt idx="6835">
                  <c:v>2067</c:v>
                </c:pt>
                <c:pt idx="6836">
                  <c:v>2067</c:v>
                </c:pt>
                <c:pt idx="6837">
                  <c:v>2068</c:v>
                </c:pt>
                <c:pt idx="6838">
                  <c:v>2069</c:v>
                </c:pt>
                <c:pt idx="6839">
                  <c:v>2069</c:v>
                </c:pt>
                <c:pt idx="6840">
                  <c:v>2069</c:v>
                </c:pt>
                <c:pt idx="6841">
                  <c:v>2069</c:v>
                </c:pt>
                <c:pt idx="6842">
                  <c:v>2069</c:v>
                </c:pt>
                <c:pt idx="6843">
                  <c:v>2069</c:v>
                </c:pt>
                <c:pt idx="6844">
                  <c:v>2069</c:v>
                </c:pt>
                <c:pt idx="6845">
                  <c:v>2069</c:v>
                </c:pt>
                <c:pt idx="6846">
                  <c:v>2069</c:v>
                </c:pt>
                <c:pt idx="6847">
                  <c:v>2069</c:v>
                </c:pt>
                <c:pt idx="6848">
                  <c:v>2069</c:v>
                </c:pt>
                <c:pt idx="6849">
                  <c:v>2069</c:v>
                </c:pt>
                <c:pt idx="6850">
                  <c:v>2070</c:v>
                </c:pt>
                <c:pt idx="6851">
                  <c:v>2071</c:v>
                </c:pt>
                <c:pt idx="6852">
                  <c:v>2072</c:v>
                </c:pt>
                <c:pt idx="6853">
                  <c:v>2073</c:v>
                </c:pt>
                <c:pt idx="6854">
                  <c:v>2073</c:v>
                </c:pt>
                <c:pt idx="6855">
                  <c:v>2073</c:v>
                </c:pt>
                <c:pt idx="6856">
                  <c:v>2074</c:v>
                </c:pt>
                <c:pt idx="6857">
                  <c:v>2074</c:v>
                </c:pt>
                <c:pt idx="6858">
                  <c:v>2074</c:v>
                </c:pt>
                <c:pt idx="6859">
                  <c:v>2074</c:v>
                </c:pt>
                <c:pt idx="6860">
                  <c:v>2074</c:v>
                </c:pt>
                <c:pt idx="6861">
                  <c:v>2075</c:v>
                </c:pt>
                <c:pt idx="6862">
                  <c:v>2075</c:v>
                </c:pt>
                <c:pt idx="6863">
                  <c:v>2076</c:v>
                </c:pt>
                <c:pt idx="6864">
                  <c:v>2077</c:v>
                </c:pt>
                <c:pt idx="6865">
                  <c:v>2077</c:v>
                </c:pt>
                <c:pt idx="6866">
                  <c:v>2077</c:v>
                </c:pt>
                <c:pt idx="6867">
                  <c:v>2077</c:v>
                </c:pt>
                <c:pt idx="6868">
                  <c:v>2077</c:v>
                </c:pt>
                <c:pt idx="6869">
                  <c:v>2077</c:v>
                </c:pt>
                <c:pt idx="6870">
                  <c:v>2077</c:v>
                </c:pt>
                <c:pt idx="6871">
                  <c:v>2077</c:v>
                </c:pt>
                <c:pt idx="6872">
                  <c:v>2077</c:v>
                </c:pt>
                <c:pt idx="6873">
                  <c:v>2077</c:v>
                </c:pt>
                <c:pt idx="6874">
                  <c:v>2077</c:v>
                </c:pt>
                <c:pt idx="6875">
                  <c:v>2077</c:v>
                </c:pt>
                <c:pt idx="6876">
                  <c:v>2077</c:v>
                </c:pt>
                <c:pt idx="6877">
                  <c:v>2077</c:v>
                </c:pt>
                <c:pt idx="6878">
                  <c:v>2077</c:v>
                </c:pt>
                <c:pt idx="6879">
                  <c:v>2077</c:v>
                </c:pt>
                <c:pt idx="6880">
                  <c:v>2078</c:v>
                </c:pt>
                <c:pt idx="6881">
                  <c:v>2078</c:v>
                </c:pt>
                <c:pt idx="6882">
                  <c:v>2078</c:v>
                </c:pt>
                <c:pt idx="6883">
                  <c:v>2078</c:v>
                </c:pt>
                <c:pt idx="6884">
                  <c:v>2078</c:v>
                </c:pt>
                <c:pt idx="6885">
                  <c:v>2079</c:v>
                </c:pt>
                <c:pt idx="6886">
                  <c:v>2080</c:v>
                </c:pt>
                <c:pt idx="6887">
                  <c:v>2080</c:v>
                </c:pt>
                <c:pt idx="6888">
                  <c:v>2080</c:v>
                </c:pt>
                <c:pt idx="6889">
                  <c:v>2080</c:v>
                </c:pt>
                <c:pt idx="6890">
                  <c:v>2080</c:v>
                </c:pt>
                <c:pt idx="6891">
                  <c:v>2080</c:v>
                </c:pt>
                <c:pt idx="6892">
                  <c:v>2080</c:v>
                </c:pt>
                <c:pt idx="6893">
                  <c:v>2080</c:v>
                </c:pt>
                <c:pt idx="6894">
                  <c:v>2080</c:v>
                </c:pt>
                <c:pt idx="6895">
                  <c:v>2080</c:v>
                </c:pt>
                <c:pt idx="6896">
                  <c:v>2080</c:v>
                </c:pt>
                <c:pt idx="6897">
                  <c:v>2080</c:v>
                </c:pt>
                <c:pt idx="6898">
                  <c:v>2080</c:v>
                </c:pt>
                <c:pt idx="6899">
                  <c:v>2080</c:v>
                </c:pt>
                <c:pt idx="6900">
                  <c:v>2080</c:v>
                </c:pt>
                <c:pt idx="6901">
                  <c:v>2080</c:v>
                </c:pt>
                <c:pt idx="6902">
                  <c:v>2080</c:v>
                </c:pt>
                <c:pt idx="6903">
                  <c:v>2080</c:v>
                </c:pt>
                <c:pt idx="6904">
                  <c:v>2080</c:v>
                </c:pt>
                <c:pt idx="6905">
                  <c:v>2080</c:v>
                </c:pt>
                <c:pt idx="6906">
                  <c:v>2080</c:v>
                </c:pt>
                <c:pt idx="6907">
                  <c:v>2080</c:v>
                </c:pt>
                <c:pt idx="6908">
                  <c:v>2080</c:v>
                </c:pt>
                <c:pt idx="6909">
                  <c:v>2080</c:v>
                </c:pt>
                <c:pt idx="6910">
                  <c:v>2080</c:v>
                </c:pt>
                <c:pt idx="6911">
                  <c:v>2080</c:v>
                </c:pt>
                <c:pt idx="6912">
                  <c:v>2080</c:v>
                </c:pt>
                <c:pt idx="6913">
                  <c:v>2080</c:v>
                </c:pt>
                <c:pt idx="6914">
                  <c:v>2080</c:v>
                </c:pt>
                <c:pt idx="6915">
                  <c:v>2080</c:v>
                </c:pt>
                <c:pt idx="6916">
                  <c:v>2080</c:v>
                </c:pt>
                <c:pt idx="6917">
                  <c:v>2080</c:v>
                </c:pt>
                <c:pt idx="6918">
                  <c:v>2080</c:v>
                </c:pt>
                <c:pt idx="6919">
                  <c:v>2080</c:v>
                </c:pt>
                <c:pt idx="6920">
                  <c:v>2080</c:v>
                </c:pt>
                <c:pt idx="6921">
                  <c:v>2081</c:v>
                </c:pt>
                <c:pt idx="6922">
                  <c:v>2081</c:v>
                </c:pt>
                <c:pt idx="6923">
                  <c:v>2081</c:v>
                </c:pt>
                <c:pt idx="6924">
                  <c:v>2082</c:v>
                </c:pt>
                <c:pt idx="6925">
                  <c:v>2082</c:v>
                </c:pt>
                <c:pt idx="6926">
                  <c:v>2082</c:v>
                </c:pt>
                <c:pt idx="6927">
                  <c:v>2082</c:v>
                </c:pt>
                <c:pt idx="6928">
                  <c:v>2082</c:v>
                </c:pt>
                <c:pt idx="6929">
                  <c:v>2082</c:v>
                </c:pt>
                <c:pt idx="6930">
                  <c:v>2082</c:v>
                </c:pt>
                <c:pt idx="6931">
                  <c:v>2082</c:v>
                </c:pt>
                <c:pt idx="6932">
                  <c:v>2082</c:v>
                </c:pt>
                <c:pt idx="6933">
                  <c:v>2082</c:v>
                </c:pt>
                <c:pt idx="6934">
                  <c:v>2082</c:v>
                </c:pt>
                <c:pt idx="6935">
                  <c:v>2083</c:v>
                </c:pt>
                <c:pt idx="6936">
                  <c:v>2084</c:v>
                </c:pt>
                <c:pt idx="6937">
                  <c:v>2085</c:v>
                </c:pt>
                <c:pt idx="6938">
                  <c:v>2086</c:v>
                </c:pt>
                <c:pt idx="6939">
                  <c:v>2087</c:v>
                </c:pt>
                <c:pt idx="6940">
                  <c:v>2088</c:v>
                </c:pt>
                <c:pt idx="6941">
                  <c:v>2089</c:v>
                </c:pt>
                <c:pt idx="6942">
                  <c:v>2090</c:v>
                </c:pt>
                <c:pt idx="6943">
                  <c:v>2091</c:v>
                </c:pt>
                <c:pt idx="6944">
                  <c:v>2092</c:v>
                </c:pt>
                <c:pt idx="6945">
                  <c:v>2093</c:v>
                </c:pt>
                <c:pt idx="6946">
                  <c:v>2094</c:v>
                </c:pt>
                <c:pt idx="6947">
                  <c:v>2094</c:v>
                </c:pt>
                <c:pt idx="6948">
                  <c:v>2094</c:v>
                </c:pt>
                <c:pt idx="6949">
                  <c:v>2094</c:v>
                </c:pt>
                <c:pt idx="6950">
                  <c:v>2095</c:v>
                </c:pt>
                <c:pt idx="6951">
                  <c:v>2096</c:v>
                </c:pt>
                <c:pt idx="6952">
                  <c:v>2097</c:v>
                </c:pt>
                <c:pt idx="6953">
                  <c:v>2097</c:v>
                </c:pt>
                <c:pt idx="6954">
                  <c:v>2098</c:v>
                </c:pt>
                <c:pt idx="6955">
                  <c:v>2098</c:v>
                </c:pt>
                <c:pt idx="6956">
                  <c:v>2098</c:v>
                </c:pt>
                <c:pt idx="6957">
                  <c:v>2099</c:v>
                </c:pt>
                <c:pt idx="6958">
                  <c:v>2100</c:v>
                </c:pt>
                <c:pt idx="6959">
                  <c:v>2101</c:v>
                </c:pt>
                <c:pt idx="6960">
                  <c:v>2101</c:v>
                </c:pt>
                <c:pt idx="6961">
                  <c:v>2101</c:v>
                </c:pt>
                <c:pt idx="6962">
                  <c:v>2102</c:v>
                </c:pt>
                <c:pt idx="6963">
                  <c:v>2102</c:v>
                </c:pt>
                <c:pt idx="6964">
                  <c:v>2102</c:v>
                </c:pt>
                <c:pt idx="6965">
                  <c:v>2102</c:v>
                </c:pt>
                <c:pt idx="6966">
                  <c:v>2102</c:v>
                </c:pt>
                <c:pt idx="6967">
                  <c:v>2102</c:v>
                </c:pt>
                <c:pt idx="6968">
                  <c:v>2102</c:v>
                </c:pt>
                <c:pt idx="6969">
                  <c:v>2102</c:v>
                </c:pt>
                <c:pt idx="6970">
                  <c:v>2102</c:v>
                </c:pt>
                <c:pt idx="6971">
                  <c:v>2102</c:v>
                </c:pt>
                <c:pt idx="6972">
                  <c:v>2102</c:v>
                </c:pt>
                <c:pt idx="6973">
                  <c:v>2102</c:v>
                </c:pt>
                <c:pt idx="6974">
                  <c:v>2102</c:v>
                </c:pt>
                <c:pt idx="6975">
                  <c:v>2102</c:v>
                </c:pt>
                <c:pt idx="6976">
                  <c:v>2102</c:v>
                </c:pt>
                <c:pt idx="6977">
                  <c:v>2102</c:v>
                </c:pt>
                <c:pt idx="6978">
                  <c:v>2102</c:v>
                </c:pt>
                <c:pt idx="6979">
                  <c:v>2102</c:v>
                </c:pt>
                <c:pt idx="6980">
                  <c:v>2102</c:v>
                </c:pt>
                <c:pt idx="6981">
                  <c:v>2102</c:v>
                </c:pt>
                <c:pt idx="6982">
                  <c:v>2102</c:v>
                </c:pt>
                <c:pt idx="6983">
                  <c:v>2102</c:v>
                </c:pt>
                <c:pt idx="6984">
                  <c:v>2102</c:v>
                </c:pt>
                <c:pt idx="6985">
                  <c:v>2102</c:v>
                </c:pt>
                <c:pt idx="6986">
                  <c:v>2102</c:v>
                </c:pt>
                <c:pt idx="6987">
                  <c:v>2102</c:v>
                </c:pt>
                <c:pt idx="6988">
                  <c:v>2102</c:v>
                </c:pt>
                <c:pt idx="6989">
                  <c:v>2102</c:v>
                </c:pt>
                <c:pt idx="6990">
                  <c:v>2102</c:v>
                </c:pt>
                <c:pt idx="6991">
                  <c:v>2102</c:v>
                </c:pt>
                <c:pt idx="6992">
                  <c:v>2102</c:v>
                </c:pt>
                <c:pt idx="6993">
                  <c:v>2102</c:v>
                </c:pt>
                <c:pt idx="6994">
                  <c:v>2102</c:v>
                </c:pt>
                <c:pt idx="6995">
                  <c:v>2102</c:v>
                </c:pt>
                <c:pt idx="6996">
                  <c:v>2102</c:v>
                </c:pt>
                <c:pt idx="6997">
                  <c:v>2102</c:v>
                </c:pt>
                <c:pt idx="6998">
                  <c:v>2102</c:v>
                </c:pt>
                <c:pt idx="6999">
                  <c:v>2102</c:v>
                </c:pt>
                <c:pt idx="7000">
                  <c:v>2103</c:v>
                </c:pt>
                <c:pt idx="7001">
                  <c:v>2103</c:v>
                </c:pt>
                <c:pt idx="7002">
                  <c:v>2103</c:v>
                </c:pt>
                <c:pt idx="7003">
                  <c:v>2103</c:v>
                </c:pt>
                <c:pt idx="7004">
                  <c:v>2103</c:v>
                </c:pt>
                <c:pt idx="7005">
                  <c:v>2103</c:v>
                </c:pt>
                <c:pt idx="7006">
                  <c:v>2103</c:v>
                </c:pt>
                <c:pt idx="7007">
                  <c:v>2104</c:v>
                </c:pt>
                <c:pt idx="7008">
                  <c:v>2104</c:v>
                </c:pt>
                <c:pt idx="7009">
                  <c:v>2104</c:v>
                </c:pt>
                <c:pt idx="7010">
                  <c:v>2104</c:v>
                </c:pt>
                <c:pt idx="7011">
                  <c:v>2104</c:v>
                </c:pt>
                <c:pt idx="7012">
                  <c:v>2104</c:v>
                </c:pt>
                <c:pt idx="7013">
                  <c:v>2104</c:v>
                </c:pt>
                <c:pt idx="7014">
                  <c:v>2104</c:v>
                </c:pt>
                <c:pt idx="7015">
                  <c:v>2104</c:v>
                </c:pt>
                <c:pt idx="7016">
                  <c:v>2104</c:v>
                </c:pt>
                <c:pt idx="7017">
                  <c:v>2104</c:v>
                </c:pt>
                <c:pt idx="7018">
                  <c:v>2104</c:v>
                </c:pt>
                <c:pt idx="7019">
                  <c:v>2104</c:v>
                </c:pt>
                <c:pt idx="7020">
                  <c:v>2104</c:v>
                </c:pt>
                <c:pt idx="7021">
                  <c:v>2104</c:v>
                </c:pt>
                <c:pt idx="7022">
                  <c:v>2104</c:v>
                </c:pt>
                <c:pt idx="7023">
                  <c:v>2104</c:v>
                </c:pt>
                <c:pt idx="7024">
                  <c:v>2104</c:v>
                </c:pt>
                <c:pt idx="7025">
                  <c:v>2105</c:v>
                </c:pt>
                <c:pt idx="7026">
                  <c:v>2106</c:v>
                </c:pt>
                <c:pt idx="7027">
                  <c:v>2106</c:v>
                </c:pt>
                <c:pt idx="7028">
                  <c:v>2106</c:v>
                </c:pt>
                <c:pt idx="7029">
                  <c:v>2106</c:v>
                </c:pt>
                <c:pt idx="7030">
                  <c:v>2106</c:v>
                </c:pt>
                <c:pt idx="7031">
                  <c:v>2106</c:v>
                </c:pt>
                <c:pt idx="7032">
                  <c:v>2106</c:v>
                </c:pt>
                <c:pt idx="7033">
                  <c:v>2106</c:v>
                </c:pt>
                <c:pt idx="7034">
                  <c:v>2107</c:v>
                </c:pt>
                <c:pt idx="7035">
                  <c:v>2108</c:v>
                </c:pt>
                <c:pt idx="7036">
                  <c:v>2108</c:v>
                </c:pt>
                <c:pt idx="7037">
                  <c:v>2108</c:v>
                </c:pt>
                <c:pt idx="7038">
                  <c:v>2108</c:v>
                </c:pt>
                <c:pt idx="7039">
                  <c:v>2108</c:v>
                </c:pt>
                <c:pt idx="7040">
                  <c:v>2108</c:v>
                </c:pt>
                <c:pt idx="7041">
                  <c:v>2108</c:v>
                </c:pt>
                <c:pt idx="7042">
                  <c:v>2109</c:v>
                </c:pt>
                <c:pt idx="7043">
                  <c:v>2109</c:v>
                </c:pt>
                <c:pt idx="7044">
                  <c:v>2110</c:v>
                </c:pt>
                <c:pt idx="7045">
                  <c:v>2110</c:v>
                </c:pt>
                <c:pt idx="7046">
                  <c:v>2111</c:v>
                </c:pt>
                <c:pt idx="7047">
                  <c:v>2111</c:v>
                </c:pt>
                <c:pt idx="7048">
                  <c:v>2111</c:v>
                </c:pt>
                <c:pt idx="7049">
                  <c:v>2111</c:v>
                </c:pt>
                <c:pt idx="7050">
                  <c:v>2111</c:v>
                </c:pt>
                <c:pt idx="7051">
                  <c:v>2111</c:v>
                </c:pt>
                <c:pt idx="7052">
                  <c:v>2111</c:v>
                </c:pt>
                <c:pt idx="7053">
                  <c:v>2111</c:v>
                </c:pt>
                <c:pt idx="7054">
                  <c:v>2111</c:v>
                </c:pt>
                <c:pt idx="7055">
                  <c:v>2112</c:v>
                </c:pt>
                <c:pt idx="7056">
                  <c:v>2113</c:v>
                </c:pt>
                <c:pt idx="7057">
                  <c:v>2114</c:v>
                </c:pt>
                <c:pt idx="7058">
                  <c:v>2115</c:v>
                </c:pt>
                <c:pt idx="7059">
                  <c:v>2116</c:v>
                </c:pt>
                <c:pt idx="7060">
                  <c:v>2116</c:v>
                </c:pt>
                <c:pt idx="7061">
                  <c:v>2117</c:v>
                </c:pt>
                <c:pt idx="7062">
                  <c:v>2117</c:v>
                </c:pt>
                <c:pt idx="7063">
                  <c:v>2118</c:v>
                </c:pt>
                <c:pt idx="7064">
                  <c:v>2119</c:v>
                </c:pt>
                <c:pt idx="7065">
                  <c:v>2119</c:v>
                </c:pt>
                <c:pt idx="7066">
                  <c:v>2119</c:v>
                </c:pt>
                <c:pt idx="7067">
                  <c:v>2119</c:v>
                </c:pt>
                <c:pt idx="7068">
                  <c:v>2119</c:v>
                </c:pt>
                <c:pt idx="7069">
                  <c:v>2119</c:v>
                </c:pt>
                <c:pt idx="7070">
                  <c:v>2119</c:v>
                </c:pt>
                <c:pt idx="7071">
                  <c:v>2119</c:v>
                </c:pt>
                <c:pt idx="7072">
                  <c:v>2119</c:v>
                </c:pt>
                <c:pt idx="7073">
                  <c:v>2119</c:v>
                </c:pt>
                <c:pt idx="7074">
                  <c:v>2119</c:v>
                </c:pt>
                <c:pt idx="7075">
                  <c:v>2119</c:v>
                </c:pt>
                <c:pt idx="7076">
                  <c:v>2119</c:v>
                </c:pt>
                <c:pt idx="7077">
                  <c:v>2119</c:v>
                </c:pt>
                <c:pt idx="7078">
                  <c:v>2120</c:v>
                </c:pt>
                <c:pt idx="7079">
                  <c:v>2120</c:v>
                </c:pt>
                <c:pt idx="7080">
                  <c:v>2120</c:v>
                </c:pt>
                <c:pt idx="7081">
                  <c:v>2121</c:v>
                </c:pt>
                <c:pt idx="7082">
                  <c:v>2121</c:v>
                </c:pt>
                <c:pt idx="7083">
                  <c:v>2121</c:v>
                </c:pt>
                <c:pt idx="7084">
                  <c:v>2121</c:v>
                </c:pt>
                <c:pt idx="7085">
                  <c:v>2121</c:v>
                </c:pt>
                <c:pt idx="7086">
                  <c:v>2121</c:v>
                </c:pt>
                <c:pt idx="7087">
                  <c:v>2122</c:v>
                </c:pt>
                <c:pt idx="7088">
                  <c:v>2123</c:v>
                </c:pt>
                <c:pt idx="7089">
                  <c:v>2123</c:v>
                </c:pt>
                <c:pt idx="7090">
                  <c:v>2123</c:v>
                </c:pt>
                <c:pt idx="7091">
                  <c:v>2124</c:v>
                </c:pt>
                <c:pt idx="7092">
                  <c:v>2124</c:v>
                </c:pt>
                <c:pt idx="7093">
                  <c:v>2124</c:v>
                </c:pt>
                <c:pt idx="7094">
                  <c:v>2125</c:v>
                </c:pt>
                <c:pt idx="7095">
                  <c:v>2125</c:v>
                </c:pt>
                <c:pt idx="7096">
                  <c:v>2125</c:v>
                </c:pt>
                <c:pt idx="7097">
                  <c:v>2126</c:v>
                </c:pt>
                <c:pt idx="7098">
                  <c:v>2126</c:v>
                </c:pt>
                <c:pt idx="7099">
                  <c:v>2126</c:v>
                </c:pt>
                <c:pt idx="7100">
                  <c:v>2126</c:v>
                </c:pt>
                <c:pt idx="7101">
                  <c:v>2127</c:v>
                </c:pt>
                <c:pt idx="7102">
                  <c:v>2128</c:v>
                </c:pt>
                <c:pt idx="7103">
                  <c:v>2129</c:v>
                </c:pt>
                <c:pt idx="7104">
                  <c:v>2130</c:v>
                </c:pt>
                <c:pt idx="7105">
                  <c:v>2130</c:v>
                </c:pt>
                <c:pt idx="7106">
                  <c:v>2130</c:v>
                </c:pt>
                <c:pt idx="7107">
                  <c:v>2130</c:v>
                </c:pt>
                <c:pt idx="7108">
                  <c:v>2130</c:v>
                </c:pt>
                <c:pt idx="7109">
                  <c:v>2130</c:v>
                </c:pt>
                <c:pt idx="7110">
                  <c:v>2130</c:v>
                </c:pt>
                <c:pt idx="7111">
                  <c:v>2130</c:v>
                </c:pt>
                <c:pt idx="7112">
                  <c:v>2130</c:v>
                </c:pt>
                <c:pt idx="7113">
                  <c:v>2130</c:v>
                </c:pt>
                <c:pt idx="7114">
                  <c:v>2130</c:v>
                </c:pt>
                <c:pt idx="7115">
                  <c:v>2130</c:v>
                </c:pt>
                <c:pt idx="7116">
                  <c:v>2130</c:v>
                </c:pt>
                <c:pt idx="7117">
                  <c:v>2130</c:v>
                </c:pt>
                <c:pt idx="7118">
                  <c:v>2130</c:v>
                </c:pt>
                <c:pt idx="7119">
                  <c:v>2130</c:v>
                </c:pt>
                <c:pt idx="7120">
                  <c:v>2130</c:v>
                </c:pt>
                <c:pt idx="7121">
                  <c:v>2131</c:v>
                </c:pt>
                <c:pt idx="7122">
                  <c:v>2131</c:v>
                </c:pt>
                <c:pt idx="7123">
                  <c:v>2131</c:v>
                </c:pt>
                <c:pt idx="7124">
                  <c:v>2131</c:v>
                </c:pt>
                <c:pt idx="7125">
                  <c:v>2132</c:v>
                </c:pt>
                <c:pt idx="7126">
                  <c:v>2132</c:v>
                </c:pt>
                <c:pt idx="7127">
                  <c:v>2132</c:v>
                </c:pt>
                <c:pt idx="7128">
                  <c:v>2132</c:v>
                </c:pt>
                <c:pt idx="7129">
                  <c:v>2132</c:v>
                </c:pt>
                <c:pt idx="7130">
                  <c:v>2133</c:v>
                </c:pt>
                <c:pt idx="7131">
                  <c:v>2133</c:v>
                </c:pt>
                <c:pt idx="7132">
                  <c:v>2133</c:v>
                </c:pt>
                <c:pt idx="7133">
                  <c:v>2133</c:v>
                </c:pt>
                <c:pt idx="7134">
                  <c:v>2133</c:v>
                </c:pt>
                <c:pt idx="7135">
                  <c:v>2133</c:v>
                </c:pt>
                <c:pt idx="7136">
                  <c:v>2133</c:v>
                </c:pt>
                <c:pt idx="7137">
                  <c:v>2133</c:v>
                </c:pt>
                <c:pt idx="7138">
                  <c:v>2133</c:v>
                </c:pt>
                <c:pt idx="7139">
                  <c:v>2133</c:v>
                </c:pt>
                <c:pt idx="7140">
                  <c:v>2133</c:v>
                </c:pt>
                <c:pt idx="7141">
                  <c:v>2133</c:v>
                </c:pt>
                <c:pt idx="7142">
                  <c:v>2133</c:v>
                </c:pt>
                <c:pt idx="7143">
                  <c:v>2133</c:v>
                </c:pt>
                <c:pt idx="7144">
                  <c:v>2133</c:v>
                </c:pt>
                <c:pt idx="7145">
                  <c:v>2133</c:v>
                </c:pt>
                <c:pt idx="7146">
                  <c:v>2133</c:v>
                </c:pt>
                <c:pt idx="7147">
                  <c:v>2133</c:v>
                </c:pt>
                <c:pt idx="7148">
                  <c:v>2133</c:v>
                </c:pt>
                <c:pt idx="7149">
                  <c:v>2133</c:v>
                </c:pt>
                <c:pt idx="7150">
                  <c:v>2133</c:v>
                </c:pt>
                <c:pt idx="7151">
                  <c:v>2133</c:v>
                </c:pt>
                <c:pt idx="7152">
                  <c:v>2133</c:v>
                </c:pt>
                <c:pt idx="7153">
                  <c:v>2133</c:v>
                </c:pt>
                <c:pt idx="7154">
                  <c:v>2133</c:v>
                </c:pt>
                <c:pt idx="7155">
                  <c:v>2133</c:v>
                </c:pt>
                <c:pt idx="7156">
                  <c:v>2133</c:v>
                </c:pt>
                <c:pt idx="7157">
                  <c:v>2133</c:v>
                </c:pt>
                <c:pt idx="7158">
                  <c:v>2133</c:v>
                </c:pt>
                <c:pt idx="7159">
                  <c:v>2133</c:v>
                </c:pt>
                <c:pt idx="7160">
                  <c:v>2133</c:v>
                </c:pt>
                <c:pt idx="7161">
                  <c:v>2133</c:v>
                </c:pt>
                <c:pt idx="7162">
                  <c:v>2133</c:v>
                </c:pt>
                <c:pt idx="7163">
                  <c:v>2133</c:v>
                </c:pt>
                <c:pt idx="7164">
                  <c:v>2133</c:v>
                </c:pt>
                <c:pt idx="7165">
                  <c:v>2133</c:v>
                </c:pt>
                <c:pt idx="7166">
                  <c:v>2133</c:v>
                </c:pt>
                <c:pt idx="7167">
                  <c:v>2133</c:v>
                </c:pt>
                <c:pt idx="7168">
                  <c:v>2133</c:v>
                </c:pt>
                <c:pt idx="7169">
                  <c:v>2133</c:v>
                </c:pt>
                <c:pt idx="7170">
                  <c:v>2133</c:v>
                </c:pt>
                <c:pt idx="7171">
                  <c:v>2133</c:v>
                </c:pt>
                <c:pt idx="7172">
                  <c:v>2133</c:v>
                </c:pt>
                <c:pt idx="7173">
                  <c:v>2133</c:v>
                </c:pt>
                <c:pt idx="7174">
                  <c:v>2133</c:v>
                </c:pt>
                <c:pt idx="7175">
                  <c:v>2133</c:v>
                </c:pt>
                <c:pt idx="7176">
                  <c:v>2133</c:v>
                </c:pt>
                <c:pt idx="7177">
                  <c:v>2133</c:v>
                </c:pt>
                <c:pt idx="7178">
                  <c:v>2133</c:v>
                </c:pt>
                <c:pt idx="7179">
                  <c:v>2133</c:v>
                </c:pt>
                <c:pt idx="7180">
                  <c:v>2133</c:v>
                </c:pt>
                <c:pt idx="7181">
                  <c:v>2133</c:v>
                </c:pt>
                <c:pt idx="7182">
                  <c:v>2133</c:v>
                </c:pt>
                <c:pt idx="7183">
                  <c:v>2133</c:v>
                </c:pt>
                <c:pt idx="7184">
                  <c:v>2133</c:v>
                </c:pt>
                <c:pt idx="7185">
                  <c:v>2133</c:v>
                </c:pt>
                <c:pt idx="7186">
                  <c:v>2133</c:v>
                </c:pt>
                <c:pt idx="7187">
                  <c:v>2133</c:v>
                </c:pt>
                <c:pt idx="7188">
                  <c:v>2133</c:v>
                </c:pt>
                <c:pt idx="7189">
                  <c:v>2133</c:v>
                </c:pt>
                <c:pt idx="7190">
                  <c:v>2133</c:v>
                </c:pt>
                <c:pt idx="7191">
                  <c:v>2133</c:v>
                </c:pt>
                <c:pt idx="7192">
                  <c:v>2133</c:v>
                </c:pt>
                <c:pt idx="7193">
                  <c:v>2133</c:v>
                </c:pt>
                <c:pt idx="7194">
                  <c:v>2133</c:v>
                </c:pt>
                <c:pt idx="7195">
                  <c:v>2133</c:v>
                </c:pt>
                <c:pt idx="7196">
                  <c:v>2133</c:v>
                </c:pt>
                <c:pt idx="7197">
                  <c:v>2133</c:v>
                </c:pt>
                <c:pt idx="7198">
                  <c:v>2133</c:v>
                </c:pt>
                <c:pt idx="7199">
                  <c:v>2133</c:v>
                </c:pt>
                <c:pt idx="7200">
                  <c:v>2133</c:v>
                </c:pt>
                <c:pt idx="7201">
                  <c:v>2133</c:v>
                </c:pt>
                <c:pt idx="7202">
                  <c:v>2134</c:v>
                </c:pt>
                <c:pt idx="7203">
                  <c:v>2134</c:v>
                </c:pt>
                <c:pt idx="7204">
                  <c:v>2134</c:v>
                </c:pt>
                <c:pt idx="7205">
                  <c:v>2134</c:v>
                </c:pt>
                <c:pt idx="7206">
                  <c:v>2134</c:v>
                </c:pt>
                <c:pt idx="7207">
                  <c:v>2134</c:v>
                </c:pt>
                <c:pt idx="7208">
                  <c:v>2134</c:v>
                </c:pt>
                <c:pt idx="7209">
                  <c:v>2134</c:v>
                </c:pt>
                <c:pt idx="7210">
                  <c:v>2134</c:v>
                </c:pt>
                <c:pt idx="7211">
                  <c:v>2134</c:v>
                </c:pt>
                <c:pt idx="7212">
                  <c:v>2134</c:v>
                </c:pt>
                <c:pt idx="7213">
                  <c:v>2134</c:v>
                </c:pt>
                <c:pt idx="7214">
                  <c:v>2135</c:v>
                </c:pt>
                <c:pt idx="7215">
                  <c:v>2135</c:v>
                </c:pt>
                <c:pt idx="7216">
                  <c:v>2135</c:v>
                </c:pt>
                <c:pt idx="7217">
                  <c:v>2135</c:v>
                </c:pt>
                <c:pt idx="7218">
                  <c:v>2135</c:v>
                </c:pt>
                <c:pt idx="7219">
                  <c:v>2135</c:v>
                </c:pt>
                <c:pt idx="7220">
                  <c:v>2135</c:v>
                </c:pt>
                <c:pt idx="7221">
                  <c:v>2135</c:v>
                </c:pt>
                <c:pt idx="7222">
                  <c:v>2136</c:v>
                </c:pt>
                <c:pt idx="7223">
                  <c:v>2136</c:v>
                </c:pt>
                <c:pt idx="7224">
                  <c:v>2136</c:v>
                </c:pt>
                <c:pt idx="7225">
                  <c:v>2136</c:v>
                </c:pt>
                <c:pt idx="7226">
                  <c:v>2136</c:v>
                </c:pt>
                <c:pt idx="7227">
                  <c:v>2136</c:v>
                </c:pt>
                <c:pt idx="7228">
                  <c:v>2136</c:v>
                </c:pt>
                <c:pt idx="7229">
                  <c:v>2136</c:v>
                </c:pt>
                <c:pt idx="7230">
                  <c:v>2136</c:v>
                </c:pt>
                <c:pt idx="7231">
                  <c:v>2136</c:v>
                </c:pt>
                <c:pt idx="7232">
                  <c:v>2136</c:v>
                </c:pt>
                <c:pt idx="7233">
                  <c:v>2136</c:v>
                </c:pt>
                <c:pt idx="7234">
                  <c:v>2136</c:v>
                </c:pt>
                <c:pt idx="7235">
                  <c:v>2136</c:v>
                </c:pt>
                <c:pt idx="7236">
                  <c:v>2136</c:v>
                </c:pt>
                <c:pt idx="7237">
                  <c:v>2136</c:v>
                </c:pt>
                <c:pt idx="7238">
                  <c:v>2136</c:v>
                </c:pt>
                <c:pt idx="7239">
                  <c:v>2136</c:v>
                </c:pt>
                <c:pt idx="7240">
                  <c:v>2137</c:v>
                </c:pt>
                <c:pt idx="7241">
                  <c:v>2138</c:v>
                </c:pt>
                <c:pt idx="7242">
                  <c:v>2139</c:v>
                </c:pt>
                <c:pt idx="7243">
                  <c:v>2140</c:v>
                </c:pt>
                <c:pt idx="7244">
                  <c:v>2141</c:v>
                </c:pt>
                <c:pt idx="7245">
                  <c:v>2142</c:v>
                </c:pt>
                <c:pt idx="7246">
                  <c:v>2142</c:v>
                </c:pt>
                <c:pt idx="7247">
                  <c:v>2142</c:v>
                </c:pt>
                <c:pt idx="7248">
                  <c:v>2142</c:v>
                </c:pt>
                <c:pt idx="7249">
                  <c:v>2142</c:v>
                </c:pt>
                <c:pt idx="7250">
                  <c:v>2143</c:v>
                </c:pt>
                <c:pt idx="7251">
                  <c:v>2143</c:v>
                </c:pt>
                <c:pt idx="7252">
                  <c:v>2144</c:v>
                </c:pt>
                <c:pt idx="7253">
                  <c:v>2145</c:v>
                </c:pt>
                <c:pt idx="7254">
                  <c:v>2146</c:v>
                </c:pt>
                <c:pt idx="7255">
                  <c:v>2147</c:v>
                </c:pt>
                <c:pt idx="7256">
                  <c:v>2147</c:v>
                </c:pt>
                <c:pt idx="7257">
                  <c:v>2148</c:v>
                </c:pt>
                <c:pt idx="7258">
                  <c:v>2148</c:v>
                </c:pt>
                <c:pt idx="7259">
                  <c:v>2148</c:v>
                </c:pt>
                <c:pt idx="7260">
                  <c:v>2148</c:v>
                </c:pt>
                <c:pt idx="7261">
                  <c:v>2148</c:v>
                </c:pt>
                <c:pt idx="7262">
                  <c:v>2149</c:v>
                </c:pt>
                <c:pt idx="7263">
                  <c:v>2150</c:v>
                </c:pt>
                <c:pt idx="7264">
                  <c:v>2150</c:v>
                </c:pt>
                <c:pt idx="7265">
                  <c:v>2151</c:v>
                </c:pt>
                <c:pt idx="7266">
                  <c:v>2152</c:v>
                </c:pt>
                <c:pt idx="7267">
                  <c:v>2152</c:v>
                </c:pt>
                <c:pt idx="7268">
                  <c:v>2152</c:v>
                </c:pt>
                <c:pt idx="7269">
                  <c:v>2152</c:v>
                </c:pt>
                <c:pt idx="7270">
                  <c:v>2153</c:v>
                </c:pt>
                <c:pt idx="7271">
                  <c:v>2153</c:v>
                </c:pt>
                <c:pt idx="7272">
                  <c:v>2154</c:v>
                </c:pt>
                <c:pt idx="7273">
                  <c:v>2155</c:v>
                </c:pt>
                <c:pt idx="7274">
                  <c:v>2155</c:v>
                </c:pt>
                <c:pt idx="7275">
                  <c:v>2156</c:v>
                </c:pt>
                <c:pt idx="7276">
                  <c:v>2156</c:v>
                </c:pt>
                <c:pt idx="7277">
                  <c:v>2156</c:v>
                </c:pt>
                <c:pt idx="7278">
                  <c:v>2156</c:v>
                </c:pt>
                <c:pt idx="7279">
                  <c:v>2156</c:v>
                </c:pt>
                <c:pt idx="7280">
                  <c:v>2156</c:v>
                </c:pt>
                <c:pt idx="7281">
                  <c:v>2156</c:v>
                </c:pt>
                <c:pt idx="7282">
                  <c:v>2157</c:v>
                </c:pt>
                <c:pt idx="7283">
                  <c:v>2158</c:v>
                </c:pt>
                <c:pt idx="7284">
                  <c:v>2159</c:v>
                </c:pt>
                <c:pt idx="7285">
                  <c:v>2159</c:v>
                </c:pt>
                <c:pt idx="7286">
                  <c:v>2159</c:v>
                </c:pt>
                <c:pt idx="7287">
                  <c:v>2159</c:v>
                </c:pt>
                <c:pt idx="7288">
                  <c:v>2160</c:v>
                </c:pt>
                <c:pt idx="7289">
                  <c:v>2160</c:v>
                </c:pt>
                <c:pt idx="7290">
                  <c:v>2160</c:v>
                </c:pt>
                <c:pt idx="7291">
                  <c:v>2160</c:v>
                </c:pt>
                <c:pt idx="7292">
                  <c:v>2160</c:v>
                </c:pt>
                <c:pt idx="7293">
                  <c:v>2160</c:v>
                </c:pt>
                <c:pt idx="7294">
                  <c:v>2160</c:v>
                </c:pt>
                <c:pt idx="7295">
                  <c:v>2161</c:v>
                </c:pt>
                <c:pt idx="7296">
                  <c:v>2161</c:v>
                </c:pt>
                <c:pt idx="7297">
                  <c:v>2161</c:v>
                </c:pt>
                <c:pt idx="7298">
                  <c:v>2161</c:v>
                </c:pt>
                <c:pt idx="7299">
                  <c:v>2161</c:v>
                </c:pt>
                <c:pt idx="7300">
                  <c:v>2161</c:v>
                </c:pt>
                <c:pt idx="7301">
                  <c:v>2162</c:v>
                </c:pt>
                <c:pt idx="7302">
                  <c:v>2163</c:v>
                </c:pt>
                <c:pt idx="7303">
                  <c:v>2164</c:v>
                </c:pt>
                <c:pt idx="7304">
                  <c:v>2165</c:v>
                </c:pt>
                <c:pt idx="7305">
                  <c:v>2165</c:v>
                </c:pt>
                <c:pt idx="7306">
                  <c:v>2166</c:v>
                </c:pt>
                <c:pt idx="7307">
                  <c:v>2167</c:v>
                </c:pt>
                <c:pt idx="7308">
                  <c:v>2168</c:v>
                </c:pt>
                <c:pt idx="7309">
                  <c:v>2169</c:v>
                </c:pt>
                <c:pt idx="7310">
                  <c:v>2170</c:v>
                </c:pt>
                <c:pt idx="7311">
                  <c:v>2171</c:v>
                </c:pt>
                <c:pt idx="7312">
                  <c:v>2172</c:v>
                </c:pt>
                <c:pt idx="7313">
                  <c:v>2172</c:v>
                </c:pt>
                <c:pt idx="7314">
                  <c:v>2172</c:v>
                </c:pt>
                <c:pt idx="7315">
                  <c:v>2172</c:v>
                </c:pt>
                <c:pt idx="7316">
                  <c:v>2172</c:v>
                </c:pt>
                <c:pt idx="7317">
                  <c:v>2172</c:v>
                </c:pt>
                <c:pt idx="7318">
                  <c:v>2173</c:v>
                </c:pt>
                <c:pt idx="7319">
                  <c:v>2174</c:v>
                </c:pt>
                <c:pt idx="7320">
                  <c:v>2174</c:v>
                </c:pt>
                <c:pt idx="7321">
                  <c:v>2175</c:v>
                </c:pt>
                <c:pt idx="7322">
                  <c:v>2176</c:v>
                </c:pt>
                <c:pt idx="7323">
                  <c:v>2177</c:v>
                </c:pt>
                <c:pt idx="7324">
                  <c:v>2177</c:v>
                </c:pt>
                <c:pt idx="7325">
                  <c:v>2177</c:v>
                </c:pt>
                <c:pt idx="7326">
                  <c:v>2177</c:v>
                </c:pt>
                <c:pt idx="7327">
                  <c:v>2177</c:v>
                </c:pt>
                <c:pt idx="7328">
                  <c:v>2177</c:v>
                </c:pt>
                <c:pt idx="7329">
                  <c:v>2177</c:v>
                </c:pt>
                <c:pt idx="7330">
                  <c:v>2177</c:v>
                </c:pt>
                <c:pt idx="7331">
                  <c:v>2177</c:v>
                </c:pt>
                <c:pt idx="7332">
                  <c:v>2177</c:v>
                </c:pt>
                <c:pt idx="7333">
                  <c:v>2178</c:v>
                </c:pt>
                <c:pt idx="7334">
                  <c:v>2179</c:v>
                </c:pt>
                <c:pt idx="7335">
                  <c:v>2180</c:v>
                </c:pt>
                <c:pt idx="7336">
                  <c:v>2180</c:v>
                </c:pt>
                <c:pt idx="7337">
                  <c:v>2181</c:v>
                </c:pt>
                <c:pt idx="7338">
                  <c:v>2181</c:v>
                </c:pt>
                <c:pt idx="7339">
                  <c:v>2181</c:v>
                </c:pt>
                <c:pt idx="7340">
                  <c:v>2181</c:v>
                </c:pt>
                <c:pt idx="7341">
                  <c:v>2182</c:v>
                </c:pt>
                <c:pt idx="7342">
                  <c:v>2182</c:v>
                </c:pt>
                <c:pt idx="7343">
                  <c:v>2182</c:v>
                </c:pt>
                <c:pt idx="7344">
                  <c:v>2182</c:v>
                </c:pt>
                <c:pt idx="7345">
                  <c:v>2182</c:v>
                </c:pt>
                <c:pt idx="7346">
                  <c:v>2183</c:v>
                </c:pt>
                <c:pt idx="7347">
                  <c:v>2183</c:v>
                </c:pt>
                <c:pt idx="7348">
                  <c:v>2184</c:v>
                </c:pt>
                <c:pt idx="7349">
                  <c:v>2184</c:v>
                </c:pt>
                <c:pt idx="7350">
                  <c:v>2184</c:v>
                </c:pt>
                <c:pt idx="7351">
                  <c:v>2184</c:v>
                </c:pt>
                <c:pt idx="7352">
                  <c:v>2184</c:v>
                </c:pt>
                <c:pt idx="7353">
                  <c:v>2184</c:v>
                </c:pt>
                <c:pt idx="7354">
                  <c:v>2184</c:v>
                </c:pt>
                <c:pt idx="7355">
                  <c:v>2184</c:v>
                </c:pt>
                <c:pt idx="7356">
                  <c:v>2184</c:v>
                </c:pt>
                <c:pt idx="7357">
                  <c:v>2184</c:v>
                </c:pt>
                <c:pt idx="7358">
                  <c:v>2184</c:v>
                </c:pt>
                <c:pt idx="7359">
                  <c:v>2184</c:v>
                </c:pt>
                <c:pt idx="7360">
                  <c:v>2184</c:v>
                </c:pt>
                <c:pt idx="7361">
                  <c:v>2184</c:v>
                </c:pt>
                <c:pt idx="7362">
                  <c:v>2184</c:v>
                </c:pt>
                <c:pt idx="7363">
                  <c:v>2184</c:v>
                </c:pt>
                <c:pt idx="7364">
                  <c:v>2184</c:v>
                </c:pt>
                <c:pt idx="7365">
                  <c:v>2184</c:v>
                </c:pt>
                <c:pt idx="7366">
                  <c:v>2184</c:v>
                </c:pt>
                <c:pt idx="7367">
                  <c:v>2184</c:v>
                </c:pt>
                <c:pt idx="7368">
                  <c:v>2184</c:v>
                </c:pt>
                <c:pt idx="7369">
                  <c:v>2184</c:v>
                </c:pt>
                <c:pt idx="7370">
                  <c:v>2184</c:v>
                </c:pt>
                <c:pt idx="7371">
                  <c:v>2184</c:v>
                </c:pt>
                <c:pt idx="7372">
                  <c:v>2184</c:v>
                </c:pt>
                <c:pt idx="7373">
                  <c:v>2185</c:v>
                </c:pt>
                <c:pt idx="7374">
                  <c:v>2185</c:v>
                </c:pt>
                <c:pt idx="7375">
                  <c:v>2185</c:v>
                </c:pt>
                <c:pt idx="7376">
                  <c:v>2185</c:v>
                </c:pt>
                <c:pt idx="7377">
                  <c:v>2185</c:v>
                </c:pt>
                <c:pt idx="7378">
                  <c:v>2185</c:v>
                </c:pt>
                <c:pt idx="7379">
                  <c:v>2185</c:v>
                </c:pt>
                <c:pt idx="7380">
                  <c:v>2185</c:v>
                </c:pt>
                <c:pt idx="7381">
                  <c:v>2185</c:v>
                </c:pt>
                <c:pt idx="7382">
                  <c:v>2185</c:v>
                </c:pt>
                <c:pt idx="7383">
                  <c:v>2185</c:v>
                </c:pt>
                <c:pt idx="7384">
                  <c:v>2185</c:v>
                </c:pt>
                <c:pt idx="7385">
                  <c:v>2185</c:v>
                </c:pt>
                <c:pt idx="7386">
                  <c:v>2185</c:v>
                </c:pt>
                <c:pt idx="7387">
                  <c:v>2185</c:v>
                </c:pt>
                <c:pt idx="7388">
                  <c:v>2185</c:v>
                </c:pt>
                <c:pt idx="7389">
                  <c:v>2185</c:v>
                </c:pt>
                <c:pt idx="7390">
                  <c:v>2185</c:v>
                </c:pt>
                <c:pt idx="7391">
                  <c:v>2185</c:v>
                </c:pt>
                <c:pt idx="7392">
                  <c:v>2185</c:v>
                </c:pt>
                <c:pt idx="7393">
                  <c:v>2185</c:v>
                </c:pt>
                <c:pt idx="7394">
                  <c:v>2186</c:v>
                </c:pt>
                <c:pt idx="7395">
                  <c:v>2186</c:v>
                </c:pt>
                <c:pt idx="7396">
                  <c:v>2186</c:v>
                </c:pt>
                <c:pt idx="7397">
                  <c:v>2186</c:v>
                </c:pt>
                <c:pt idx="7398">
                  <c:v>2187</c:v>
                </c:pt>
                <c:pt idx="7399">
                  <c:v>2187</c:v>
                </c:pt>
                <c:pt idx="7400">
                  <c:v>2188</c:v>
                </c:pt>
                <c:pt idx="7401">
                  <c:v>2188</c:v>
                </c:pt>
                <c:pt idx="7402">
                  <c:v>2188</c:v>
                </c:pt>
                <c:pt idx="7403">
                  <c:v>2188</c:v>
                </c:pt>
                <c:pt idx="7404">
                  <c:v>2188</c:v>
                </c:pt>
                <c:pt idx="7405">
                  <c:v>2189</c:v>
                </c:pt>
                <c:pt idx="7406">
                  <c:v>2190</c:v>
                </c:pt>
                <c:pt idx="7407">
                  <c:v>2190</c:v>
                </c:pt>
                <c:pt idx="7408">
                  <c:v>2190</c:v>
                </c:pt>
                <c:pt idx="7409">
                  <c:v>2190</c:v>
                </c:pt>
                <c:pt idx="7410">
                  <c:v>2190</c:v>
                </c:pt>
                <c:pt idx="7411">
                  <c:v>2190</c:v>
                </c:pt>
                <c:pt idx="7412">
                  <c:v>2190</c:v>
                </c:pt>
                <c:pt idx="7413">
                  <c:v>2190</c:v>
                </c:pt>
                <c:pt idx="7414">
                  <c:v>2190</c:v>
                </c:pt>
                <c:pt idx="7415">
                  <c:v>2191</c:v>
                </c:pt>
                <c:pt idx="7416">
                  <c:v>2191</c:v>
                </c:pt>
                <c:pt idx="7417">
                  <c:v>2191</c:v>
                </c:pt>
                <c:pt idx="7418">
                  <c:v>2191</c:v>
                </c:pt>
                <c:pt idx="7419">
                  <c:v>2191</c:v>
                </c:pt>
                <c:pt idx="7420">
                  <c:v>2191</c:v>
                </c:pt>
                <c:pt idx="7421">
                  <c:v>2191</c:v>
                </c:pt>
                <c:pt idx="7422">
                  <c:v>2192</c:v>
                </c:pt>
                <c:pt idx="7423">
                  <c:v>2192</c:v>
                </c:pt>
                <c:pt idx="7424">
                  <c:v>2192</c:v>
                </c:pt>
                <c:pt idx="7425">
                  <c:v>2192</c:v>
                </c:pt>
                <c:pt idx="7426">
                  <c:v>2192</c:v>
                </c:pt>
                <c:pt idx="7427">
                  <c:v>2192</c:v>
                </c:pt>
                <c:pt idx="7428">
                  <c:v>2192</c:v>
                </c:pt>
                <c:pt idx="7429">
                  <c:v>2193</c:v>
                </c:pt>
                <c:pt idx="7430">
                  <c:v>2194</c:v>
                </c:pt>
                <c:pt idx="7431">
                  <c:v>2194</c:v>
                </c:pt>
                <c:pt idx="7432">
                  <c:v>2194</c:v>
                </c:pt>
                <c:pt idx="7433">
                  <c:v>2194</c:v>
                </c:pt>
                <c:pt idx="7434">
                  <c:v>2194</c:v>
                </c:pt>
                <c:pt idx="7435">
                  <c:v>2194</c:v>
                </c:pt>
                <c:pt idx="7436">
                  <c:v>2194</c:v>
                </c:pt>
                <c:pt idx="7437">
                  <c:v>2194</c:v>
                </c:pt>
                <c:pt idx="7438">
                  <c:v>2194</c:v>
                </c:pt>
                <c:pt idx="7439">
                  <c:v>2194</c:v>
                </c:pt>
                <c:pt idx="7440">
                  <c:v>2194</c:v>
                </c:pt>
                <c:pt idx="7441">
                  <c:v>2194</c:v>
                </c:pt>
                <c:pt idx="7442">
                  <c:v>2194</c:v>
                </c:pt>
                <c:pt idx="7443">
                  <c:v>2194</c:v>
                </c:pt>
                <c:pt idx="7444">
                  <c:v>2194</c:v>
                </c:pt>
                <c:pt idx="7445">
                  <c:v>2194</c:v>
                </c:pt>
                <c:pt idx="7446">
                  <c:v>2195</c:v>
                </c:pt>
                <c:pt idx="7447">
                  <c:v>2196</c:v>
                </c:pt>
                <c:pt idx="7448">
                  <c:v>2197</c:v>
                </c:pt>
                <c:pt idx="7449">
                  <c:v>2198</c:v>
                </c:pt>
                <c:pt idx="7450">
                  <c:v>2199</c:v>
                </c:pt>
                <c:pt idx="7451">
                  <c:v>2200</c:v>
                </c:pt>
                <c:pt idx="7452">
                  <c:v>2201</c:v>
                </c:pt>
                <c:pt idx="7453">
                  <c:v>2202</c:v>
                </c:pt>
                <c:pt idx="7454">
                  <c:v>2202</c:v>
                </c:pt>
                <c:pt idx="7455">
                  <c:v>2203</c:v>
                </c:pt>
                <c:pt idx="7456">
                  <c:v>2203</c:v>
                </c:pt>
                <c:pt idx="7457">
                  <c:v>2203</c:v>
                </c:pt>
                <c:pt idx="7458">
                  <c:v>2203</c:v>
                </c:pt>
                <c:pt idx="7459">
                  <c:v>2204</c:v>
                </c:pt>
                <c:pt idx="7460">
                  <c:v>2204</c:v>
                </c:pt>
                <c:pt idx="7461">
                  <c:v>2204</c:v>
                </c:pt>
                <c:pt idx="7462">
                  <c:v>2204</c:v>
                </c:pt>
                <c:pt idx="7463">
                  <c:v>2204</c:v>
                </c:pt>
                <c:pt idx="7464">
                  <c:v>2204</c:v>
                </c:pt>
                <c:pt idx="7465">
                  <c:v>2204</c:v>
                </c:pt>
                <c:pt idx="7466">
                  <c:v>2204</c:v>
                </c:pt>
                <c:pt idx="7467">
                  <c:v>2204</c:v>
                </c:pt>
                <c:pt idx="7468">
                  <c:v>2204</c:v>
                </c:pt>
                <c:pt idx="7469">
                  <c:v>2204</c:v>
                </c:pt>
                <c:pt idx="7470">
                  <c:v>2205</c:v>
                </c:pt>
                <c:pt idx="7471">
                  <c:v>2206</c:v>
                </c:pt>
                <c:pt idx="7472">
                  <c:v>2207</c:v>
                </c:pt>
                <c:pt idx="7473">
                  <c:v>2207</c:v>
                </c:pt>
                <c:pt idx="7474">
                  <c:v>2207</c:v>
                </c:pt>
                <c:pt idx="7475">
                  <c:v>2207</c:v>
                </c:pt>
                <c:pt idx="7476">
                  <c:v>2207</c:v>
                </c:pt>
                <c:pt idx="7477">
                  <c:v>2208</c:v>
                </c:pt>
                <c:pt idx="7478">
                  <c:v>2208</c:v>
                </c:pt>
                <c:pt idx="7479">
                  <c:v>2209</c:v>
                </c:pt>
                <c:pt idx="7480">
                  <c:v>2209</c:v>
                </c:pt>
                <c:pt idx="7481">
                  <c:v>2209</c:v>
                </c:pt>
                <c:pt idx="7482">
                  <c:v>2210</c:v>
                </c:pt>
                <c:pt idx="7483">
                  <c:v>2211</c:v>
                </c:pt>
                <c:pt idx="7484">
                  <c:v>2211</c:v>
                </c:pt>
                <c:pt idx="7485">
                  <c:v>2211</c:v>
                </c:pt>
                <c:pt idx="7486">
                  <c:v>2211</c:v>
                </c:pt>
                <c:pt idx="7487">
                  <c:v>2211</c:v>
                </c:pt>
                <c:pt idx="7488">
                  <c:v>2211</c:v>
                </c:pt>
                <c:pt idx="7489">
                  <c:v>2212</c:v>
                </c:pt>
                <c:pt idx="7490">
                  <c:v>2212</c:v>
                </c:pt>
                <c:pt idx="7491">
                  <c:v>2212</c:v>
                </c:pt>
                <c:pt idx="7492">
                  <c:v>2212</c:v>
                </c:pt>
                <c:pt idx="7493">
                  <c:v>2213</c:v>
                </c:pt>
                <c:pt idx="7494">
                  <c:v>2213</c:v>
                </c:pt>
                <c:pt idx="7495">
                  <c:v>2213</c:v>
                </c:pt>
                <c:pt idx="7496">
                  <c:v>2213</c:v>
                </c:pt>
                <c:pt idx="7497">
                  <c:v>2213</c:v>
                </c:pt>
                <c:pt idx="7498">
                  <c:v>2213</c:v>
                </c:pt>
                <c:pt idx="7499">
                  <c:v>2213</c:v>
                </c:pt>
                <c:pt idx="7500">
                  <c:v>2213</c:v>
                </c:pt>
                <c:pt idx="7501">
                  <c:v>2213</c:v>
                </c:pt>
                <c:pt idx="7502">
                  <c:v>2213</c:v>
                </c:pt>
                <c:pt idx="7503">
                  <c:v>2214</c:v>
                </c:pt>
                <c:pt idx="7504">
                  <c:v>2214</c:v>
                </c:pt>
                <c:pt idx="7505">
                  <c:v>2214</c:v>
                </c:pt>
                <c:pt idx="7506">
                  <c:v>2214</c:v>
                </c:pt>
                <c:pt idx="7507">
                  <c:v>2214</c:v>
                </c:pt>
                <c:pt idx="7508">
                  <c:v>2215</c:v>
                </c:pt>
                <c:pt idx="7509">
                  <c:v>2215</c:v>
                </c:pt>
                <c:pt idx="7510">
                  <c:v>2216</c:v>
                </c:pt>
                <c:pt idx="7511">
                  <c:v>2216</c:v>
                </c:pt>
                <c:pt idx="7512">
                  <c:v>2217</c:v>
                </c:pt>
                <c:pt idx="7513">
                  <c:v>2217</c:v>
                </c:pt>
                <c:pt idx="7514">
                  <c:v>2217</c:v>
                </c:pt>
                <c:pt idx="7515">
                  <c:v>2217</c:v>
                </c:pt>
                <c:pt idx="7516">
                  <c:v>2217</c:v>
                </c:pt>
                <c:pt idx="7517">
                  <c:v>2217</c:v>
                </c:pt>
                <c:pt idx="7518">
                  <c:v>2217</c:v>
                </c:pt>
                <c:pt idx="7519">
                  <c:v>2217</c:v>
                </c:pt>
                <c:pt idx="7520">
                  <c:v>2217</c:v>
                </c:pt>
                <c:pt idx="7521">
                  <c:v>2217</c:v>
                </c:pt>
                <c:pt idx="7522">
                  <c:v>2217</c:v>
                </c:pt>
                <c:pt idx="7523">
                  <c:v>2217</c:v>
                </c:pt>
                <c:pt idx="7524">
                  <c:v>2217</c:v>
                </c:pt>
                <c:pt idx="7525">
                  <c:v>2218</c:v>
                </c:pt>
                <c:pt idx="7526">
                  <c:v>2218</c:v>
                </c:pt>
                <c:pt idx="7527">
                  <c:v>2218</c:v>
                </c:pt>
                <c:pt idx="7528">
                  <c:v>2218</c:v>
                </c:pt>
                <c:pt idx="7529">
                  <c:v>2218</c:v>
                </c:pt>
                <c:pt idx="7530">
                  <c:v>2218</c:v>
                </c:pt>
                <c:pt idx="7531">
                  <c:v>2219</c:v>
                </c:pt>
                <c:pt idx="7532">
                  <c:v>2219</c:v>
                </c:pt>
                <c:pt idx="7533">
                  <c:v>2219</c:v>
                </c:pt>
                <c:pt idx="7534">
                  <c:v>2219</c:v>
                </c:pt>
                <c:pt idx="7535">
                  <c:v>2219</c:v>
                </c:pt>
                <c:pt idx="7536">
                  <c:v>2219</c:v>
                </c:pt>
                <c:pt idx="7537">
                  <c:v>2219</c:v>
                </c:pt>
                <c:pt idx="7538">
                  <c:v>2219</c:v>
                </c:pt>
                <c:pt idx="7539">
                  <c:v>2220</c:v>
                </c:pt>
                <c:pt idx="7540">
                  <c:v>2220</c:v>
                </c:pt>
                <c:pt idx="7541">
                  <c:v>2220</c:v>
                </c:pt>
                <c:pt idx="7542">
                  <c:v>2220</c:v>
                </c:pt>
                <c:pt idx="7543">
                  <c:v>2220</c:v>
                </c:pt>
                <c:pt idx="7544">
                  <c:v>2220</c:v>
                </c:pt>
                <c:pt idx="7545">
                  <c:v>2220</c:v>
                </c:pt>
                <c:pt idx="7546">
                  <c:v>2220</c:v>
                </c:pt>
                <c:pt idx="7547">
                  <c:v>2220</c:v>
                </c:pt>
                <c:pt idx="7548">
                  <c:v>2220</c:v>
                </c:pt>
                <c:pt idx="7549">
                  <c:v>2220</c:v>
                </c:pt>
                <c:pt idx="7550">
                  <c:v>2220</c:v>
                </c:pt>
                <c:pt idx="7551">
                  <c:v>2220</c:v>
                </c:pt>
                <c:pt idx="7552">
                  <c:v>2220</c:v>
                </c:pt>
                <c:pt idx="7553">
                  <c:v>2220</c:v>
                </c:pt>
                <c:pt idx="7554">
                  <c:v>2220</c:v>
                </c:pt>
                <c:pt idx="7555">
                  <c:v>2220</c:v>
                </c:pt>
                <c:pt idx="7556">
                  <c:v>2220</c:v>
                </c:pt>
                <c:pt idx="7557">
                  <c:v>2220</c:v>
                </c:pt>
                <c:pt idx="7558">
                  <c:v>2220</c:v>
                </c:pt>
                <c:pt idx="7559">
                  <c:v>2220</c:v>
                </c:pt>
                <c:pt idx="7560">
                  <c:v>2221</c:v>
                </c:pt>
                <c:pt idx="7561">
                  <c:v>2222</c:v>
                </c:pt>
                <c:pt idx="7562">
                  <c:v>2222</c:v>
                </c:pt>
                <c:pt idx="7563">
                  <c:v>2222</c:v>
                </c:pt>
                <c:pt idx="7564">
                  <c:v>2223</c:v>
                </c:pt>
                <c:pt idx="7565">
                  <c:v>2223</c:v>
                </c:pt>
                <c:pt idx="7566">
                  <c:v>2223</c:v>
                </c:pt>
                <c:pt idx="7567">
                  <c:v>2223</c:v>
                </c:pt>
                <c:pt idx="7568">
                  <c:v>2223</c:v>
                </c:pt>
                <c:pt idx="7569">
                  <c:v>2223</c:v>
                </c:pt>
                <c:pt idx="7570">
                  <c:v>2223</c:v>
                </c:pt>
                <c:pt idx="7571">
                  <c:v>2224</c:v>
                </c:pt>
                <c:pt idx="7572">
                  <c:v>2224</c:v>
                </c:pt>
                <c:pt idx="7573">
                  <c:v>2224</c:v>
                </c:pt>
                <c:pt idx="7574">
                  <c:v>2224</c:v>
                </c:pt>
                <c:pt idx="7575">
                  <c:v>2224</c:v>
                </c:pt>
                <c:pt idx="7576">
                  <c:v>2224</c:v>
                </c:pt>
                <c:pt idx="7577">
                  <c:v>2224</c:v>
                </c:pt>
                <c:pt idx="7578">
                  <c:v>2224</c:v>
                </c:pt>
                <c:pt idx="7579">
                  <c:v>2224</c:v>
                </c:pt>
                <c:pt idx="7580">
                  <c:v>2224</c:v>
                </c:pt>
                <c:pt idx="7581">
                  <c:v>2224</c:v>
                </c:pt>
                <c:pt idx="7582">
                  <c:v>2224</c:v>
                </c:pt>
                <c:pt idx="7583">
                  <c:v>2224</c:v>
                </c:pt>
                <c:pt idx="7584">
                  <c:v>2225</c:v>
                </c:pt>
                <c:pt idx="7585">
                  <c:v>2226</c:v>
                </c:pt>
                <c:pt idx="7586">
                  <c:v>2226</c:v>
                </c:pt>
                <c:pt idx="7587">
                  <c:v>2227</c:v>
                </c:pt>
                <c:pt idx="7588">
                  <c:v>2227</c:v>
                </c:pt>
                <c:pt idx="7589">
                  <c:v>2228</c:v>
                </c:pt>
                <c:pt idx="7590">
                  <c:v>2229</c:v>
                </c:pt>
                <c:pt idx="7591">
                  <c:v>2229</c:v>
                </c:pt>
                <c:pt idx="7592">
                  <c:v>2230</c:v>
                </c:pt>
                <c:pt idx="7593">
                  <c:v>2231</c:v>
                </c:pt>
                <c:pt idx="7594">
                  <c:v>2232</c:v>
                </c:pt>
                <c:pt idx="7595">
                  <c:v>2232</c:v>
                </c:pt>
                <c:pt idx="7596">
                  <c:v>2232</c:v>
                </c:pt>
                <c:pt idx="7597">
                  <c:v>2232</c:v>
                </c:pt>
                <c:pt idx="7598">
                  <c:v>2233</c:v>
                </c:pt>
                <c:pt idx="7599">
                  <c:v>2233</c:v>
                </c:pt>
                <c:pt idx="7600">
                  <c:v>2234</c:v>
                </c:pt>
                <c:pt idx="7601">
                  <c:v>2234</c:v>
                </c:pt>
                <c:pt idx="7602">
                  <c:v>2234</c:v>
                </c:pt>
                <c:pt idx="7603">
                  <c:v>2234</c:v>
                </c:pt>
                <c:pt idx="7604">
                  <c:v>2235</c:v>
                </c:pt>
                <c:pt idx="7605">
                  <c:v>2235</c:v>
                </c:pt>
                <c:pt idx="7606">
                  <c:v>2235</c:v>
                </c:pt>
                <c:pt idx="7607">
                  <c:v>2236</c:v>
                </c:pt>
                <c:pt idx="7608">
                  <c:v>2236</c:v>
                </c:pt>
                <c:pt idx="7609">
                  <c:v>2236</c:v>
                </c:pt>
                <c:pt idx="7610">
                  <c:v>2236</c:v>
                </c:pt>
                <c:pt idx="7611">
                  <c:v>2236</c:v>
                </c:pt>
                <c:pt idx="7612">
                  <c:v>2236</c:v>
                </c:pt>
                <c:pt idx="7613">
                  <c:v>2236</c:v>
                </c:pt>
                <c:pt idx="7614">
                  <c:v>2236</c:v>
                </c:pt>
                <c:pt idx="7615">
                  <c:v>2236</c:v>
                </c:pt>
                <c:pt idx="7616">
                  <c:v>2236</c:v>
                </c:pt>
                <c:pt idx="7617">
                  <c:v>2236</c:v>
                </c:pt>
                <c:pt idx="7618">
                  <c:v>2236</c:v>
                </c:pt>
                <c:pt idx="7619">
                  <c:v>2236</c:v>
                </c:pt>
                <c:pt idx="7620">
                  <c:v>2236</c:v>
                </c:pt>
                <c:pt idx="7621">
                  <c:v>2236</c:v>
                </c:pt>
                <c:pt idx="7622">
                  <c:v>2236</c:v>
                </c:pt>
                <c:pt idx="7623">
                  <c:v>2237</c:v>
                </c:pt>
                <c:pt idx="7624">
                  <c:v>2238</c:v>
                </c:pt>
                <c:pt idx="7625">
                  <c:v>2238</c:v>
                </c:pt>
                <c:pt idx="7626">
                  <c:v>2238</c:v>
                </c:pt>
                <c:pt idx="7627">
                  <c:v>2239</c:v>
                </c:pt>
                <c:pt idx="7628">
                  <c:v>2240</c:v>
                </c:pt>
                <c:pt idx="7629">
                  <c:v>2241</c:v>
                </c:pt>
                <c:pt idx="7630">
                  <c:v>2241</c:v>
                </c:pt>
                <c:pt idx="7631">
                  <c:v>2241</c:v>
                </c:pt>
                <c:pt idx="7632">
                  <c:v>2241</c:v>
                </c:pt>
                <c:pt idx="7633">
                  <c:v>2241</c:v>
                </c:pt>
                <c:pt idx="7634">
                  <c:v>2242</c:v>
                </c:pt>
                <c:pt idx="7635">
                  <c:v>2242</c:v>
                </c:pt>
                <c:pt idx="7636">
                  <c:v>2242</c:v>
                </c:pt>
                <c:pt idx="7637">
                  <c:v>2242</c:v>
                </c:pt>
                <c:pt idx="7638">
                  <c:v>2242</c:v>
                </c:pt>
                <c:pt idx="7639">
                  <c:v>2242</c:v>
                </c:pt>
                <c:pt idx="7640">
                  <c:v>2243</c:v>
                </c:pt>
                <c:pt idx="7641">
                  <c:v>2243</c:v>
                </c:pt>
                <c:pt idx="7642">
                  <c:v>2243</c:v>
                </c:pt>
                <c:pt idx="7643">
                  <c:v>2243</c:v>
                </c:pt>
                <c:pt idx="7644">
                  <c:v>2244</c:v>
                </c:pt>
                <c:pt idx="7645">
                  <c:v>2244</c:v>
                </c:pt>
                <c:pt idx="7646">
                  <c:v>2244</c:v>
                </c:pt>
                <c:pt idx="7647">
                  <c:v>2245</c:v>
                </c:pt>
                <c:pt idx="7648">
                  <c:v>2245</c:v>
                </c:pt>
                <c:pt idx="7649">
                  <c:v>2245</c:v>
                </c:pt>
                <c:pt idx="7650">
                  <c:v>2245</c:v>
                </c:pt>
                <c:pt idx="7651">
                  <c:v>2245</c:v>
                </c:pt>
                <c:pt idx="7652">
                  <c:v>2245</c:v>
                </c:pt>
                <c:pt idx="7653">
                  <c:v>2245</c:v>
                </c:pt>
                <c:pt idx="7654">
                  <c:v>2245</c:v>
                </c:pt>
                <c:pt idx="7655">
                  <c:v>2245</c:v>
                </c:pt>
                <c:pt idx="7656">
                  <c:v>2245</c:v>
                </c:pt>
                <c:pt idx="7657">
                  <c:v>2245</c:v>
                </c:pt>
                <c:pt idx="7658">
                  <c:v>2246</c:v>
                </c:pt>
                <c:pt idx="7659">
                  <c:v>2247</c:v>
                </c:pt>
                <c:pt idx="7660">
                  <c:v>2248</c:v>
                </c:pt>
                <c:pt idx="7661">
                  <c:v>2248</c:v>
                </c:pt>
                <c:pt idx="7662">
                  <c:v>2249</c:v>
                </c:pt>
                <c:pt idx="7663">
                  <c:v>2250</c:v>
                </c:pt>
                <c:pt idx="7664">
                  <c:v>2251</c:v>
                </c:pt>
                <c:pt idx="7665">
                  <c:v>2251</c:v>
                </c:pt>
                <c:pt idx="7666">
                  <c:v>2251</c:v>
                </c:pt>
                <c:pt idx="7667">
                  <c:v>2252</c:v>
                </c:pt>
                <c:pt idx="7668">
                  <c:v>2252</c:v>
                </c:pt>
                <c:pt idx="7669">
                  <c:v>2252</c:v>
                </c:pt>
                <c:pt idx="7670">
                  <c:v>2253</c:v>
                </c:pt>
                <c:pt idx="7671">
                  <c:v>2254</c:v>
                </c:pt>
                <c:pt idx="7672">
                  <c:v>2255</c:v>
                </c:pt>
                <c:pt idx="7673">
                  <c:v>2256</c:v>
                </c:pt>
                <c:pt idx="7674">
                  <c:v>2257</c:v>
                </c:pt>
                <c:pt idx="7675">
                  <c:v>2258</c:v>
                </c:pt>
                <c:pt idx="7676">
                  <c:v>2259</c:v>
                </c:pt>
                <c:pt idx="7677">
                  <c:v>2260</c:v>
                </c:pt>
                <c:pt idx="7678">
                  <c:v>2261</c:v>
                </c:pt>
                <c:pt idx="7679">
                  <c:v>2262</c:v>
                </c:pt>
                <c:pt idx="7680">
                  <c:v>2263</c:v>
                </c:pt>
                <c:pt idx="7681">
                  <c:v>2264</c:v>
                </c:pt>
                <c:pt idx="7682">
                  <c:v>2265</c:v>
                </c:pt>
                <c:pt idx="7683">
                  <c:v>2265</c:v>
                </c:pt>
                <c:pt idx="7684">
                  <c:v>2266</c:v>
                </c:pt>
                <c:pt idx="7685">
                  <c:v>2267</c:v>
                </c:pt>
                <c:pt idx="7686">
                  <c:v>2268</c:v>
                </c:pt>
                <c:pt idx="7687">
                  <c:v>2269</c:v>
                </c:pt>
                <c:pt idx="7688">
                  <c:v>2270</c:v>
                </c:pt>
                <c:pt idx="7689">
                  <c:v>2270</c:v>
                </c:pt>
                <c:pt idx="7690">
                  <c:v>2271</c:v>
                </c:pt>
                <c:pt idx="7691">
                  <c:v>2272</c:v>
                </c:pt>
                <c:pt idx="7692">
                  <c:v>2273</c:v>
                </c:pt>
                <c:pt idx="7693">
                  <c:v>2273</c:v>
                </c:pt>
                <c:pt idx="7694">
                  <c:v>2273</c:v>
                </c:pt>
                <c:pt idx="7695">
                  <c:v>2274</c:v>
                </c:pt>
                <c:pt idx="7696">
                  <c:v>2275</c:v>
                </c:pt>
                <c:pt idx="7697">
                  <c:v>2276</c:v>
                </c:pt>
                <c:pt idx="7698">
                  <c:v>2277</c:v>
                </c:pt>
                <c:pt idx="7699">
                  <c:v>2278</c:v>
                </c:pt>
                <c:pt idx="7700">
                  <c:v>2279</c:v>
                </c:pt>
                <c:pt idx="7701">
                  <c:v>2280</c:v>
                </c:pt>
                <c:pt idx="7702">
                  <c:v>2281</c:v>
                </c:pt>
                <c:pt idx="7703">
                  <c:v>2281</c:v>
                </c:pt>
                <c:pt idx="7704">
                  <c:v>2282</c:v>
                </c:pt>
                <c:pt idx="7705">
                  <c:v>2282</c:v>
                </c:pt>
                <c:pt idx="7706">
                  <c:v>2282</c:v>
                </c:pt>
                <c:pt idx="7707">
                  <c:v>2282</c:v>
                </c:pt>
                <c:pt idx="7708">
                  <c:v>2282</c:v>
                </c:pt>
                <c:pt idx="7709">
                  <c:v>2282</c:v>
                </c:pt>
                <c:pt idx="7710">
                  <c:v>2282</c:v>
                </c:pt>
                <c:pt idx="7711">
                  <c:v>2282</c:v>
                </c:pt>
                <c:pt idx="7712">
                  <c:v>2283</c:v>
                </c:pt>
                <c:pt idx="7713">
                  <c:v>2284</c:v>
                </c:pt>
                <c:pt idx="7714">
                  <c:v>2284</c:v>
                </c:pt>
                <c:pt idx="7715">
                  <c:v>2284</c:v>
                </c:pt>
                <c:pt idx="7716">
                  <c:v>2284</c:v>
                </c:pt>
                <c:pt idx="7717">
                  <c:v>2284</c:v>
                </c:pt>
                <c:pt idx="7718">
                  <c:v>2284</c:v>
                </c:pt>
                <c:pt idx="7719">
                  <c:v>2285</c:v>
                </c:pt>
                <c:pt idx="7720">
                  <c:v>2285</c:v>
                </c:pt>
                <c:pt idx="7721">
                  <c:v>2285</c:v>
                </c:pt>
                <c:pt idx="7722">
                  <c:v>2285</c:v>
                </c:pt>
                <c:pt idx="7723">
                  <c:v>2285</c:v>
                </c:pt>
                <c:pt idx="7724">
                  <c:v>2286</c:v>
                </c:pt>
                <c:pt idx="7725">
                  <c:v>2286</c:v>
                </c:pt>
                <c:pt idx="7726">
                  <c:v>2286</c:v>
                </c:pt>
                <c:pt idx="7727">
                  <c:v>2286</c:v>
                </c:pt>
                <c:pt idx="7728">
                  <c:v>2286</c:v>
                </c:pt>
                <c:pt idx="7729">
                  <c:v>2286</c:v>
                </c:pt>
                <c:pt idx="7730">
                  <c:v>2286</c:v>
                </c:pt>
                <c:pt idx="7731">
                  <c:v>2286</c:v>
                </c:pt>
                <c:pt idx="7732">
                  <c:v>2286</c:v>
                </c:pt>
                <c:pt idx="7733">
                  <c:v>2286</c:v>
                </c:pt>
                <c:pt idx="7734">
                  <c:v>2286</c:v>
                </c:pt>
                <c:pt idx="7735">
                  <c:v>2286</c:v>
                </c:pt>
                <c:pt idx="7736">
                  <c:v>2286</c:v>
                </c:pt>
                <c:pt idx="7737">
                  <c:v>2286</c:v>
                </c:pt>
                <c:pt idx="7738">
                  <c:v>2286</c:v>
                </c:pt>
                <c:pt idx="7739">
                  <c:v>2286</c:v>
                </c:pt>
                <c:pt idx="7740">
                  <c:v>2286</c:v>
                </c:pt>
                <c:pt idx="7741">
                  <c:v>2286</c:v>
                </c:pt>
                <c:pt idx="7742">
                  <c:v>2286</c:v>
                </c:pt>
                <c:pt idx="7743">
                  <c:v>2286</c:v>
                </c:pt>
                <c:pt idx="7744">
                  <c:v>2286</c:v>
                </c:pt>
                <c:pt idx="7745">
                  <c:v>2286</c:v>
                </c:pt>
                <c:pt idx="7746">
                  <c:v>2286</c:v>
                </c:pt>
                <c:pt idx="7747">
                  <c:v>2286</c:v>
                </c:pt>
                <c:pt idx="7748">
                  <c:v>2286</c:v>
                </c:pt>
                <c:pt idx="7749">
                  <c:v>2286</c:v>
                </c:pt>
                <c:pt idx="7750">
                  <c:v>2286</c:v>
                </c:pt>
                <c:pt idx="7751">
                  <c:v>2286</c:v>
                </c:pt>
                <c:pt idx="7752">
                  <c:v>2286</c:v>
                </c:pt>
                <c:pt idx="7753">
                  <c:v>2286</c:v>
                </c:pt>
                <c:pt idx="7754">
                  <c:v>2286</c:v>
                </c:pt>
                <c:pt idx="7755">
                  <c:v>2286</c:v>
                </c:pt>
                <c:pt idx="7756">
                  <c:v>2286</c:v>
                </c:pt>
                <c:pt idx="7757">
                  <c:v>2286</c:v>
                </c:pt>
                <c:pt idx="7758">
                  <c:v>2286</c:v>
                </c:pt>
                <c:pt idx="7759">
                  <c:v>2286</c:v>
                </c:pt>
                <c:pt idx="7760">
                  <c:v>2286</c:v>
                </c:pt>
                <c:pt idx="7761">
                  <c:v>2286</c:v>
                </c:pt>
                <c:pt idx="7762">
                  <c:v>2286</c:v>
                </c:pt>
                <c:pt idx="7763">
                  <c:v>2286</c:v>
                </c:pt>
                <c:pt idx="7764">
                  <c:v>2286</c:v>
                </c:pt>
                <c:pt idx="7765">
                  <c:v>2286</c:v>
                </c:pt>
                <c:pt idx="7766">
                  <c:v>2286</c:v>
                </c:pt>
                <c:pt idx="7767">
                  <c:v>2286</c:v>
                </c:pt>
                <c:pt idx="7768">
                  <c:v>2286</c:v>
                </c:pt>
                <c:pt idx="7769">
                  <c:v>2286</c:v>
                </c:pt>
                <c:pt idx="7770">
                  <c:v>2286</c:v>
                </c:pt>
                <c:pt idx="7771">
                  <c:v>2286</c:v>
                </c:pt>
                <c:pt idx="7772">
                  <c:v>2286</c:v>
                </c:pt>
                <c:pt idx="7773">
                  <c:v>2286</c:v>
                </c:pt>
                <c:pt idx="7774">
                  <c:v>2287</c:v>
                </c:pt>
                <c:pt idx="7775">
                  <c:v>2288</c:v>
                </c:pt>
                <c:pt idx="7776">
                  <c:v>2289</c:v>
                </c:pt>
                <c:pt idx="7777">
                  <c:v>2289</c:v>
                </c:pt>
                <c:pt idx="7778">
                  <c:v>2289</c:v>
                </c:pt>
                <c:pt idx="7779">
                  <c:v>2289</c:v>
                </c:pt>
                <c:pt idx="7780">
                  <c:v>2289</c:v>
                </c:pt>
                <c:pt idx="7781">
                  <c:v>2289</c:v>
                </c:pt>
                <c:pt idx="7782">
                  <c:v>2289</c:v>
                </c:pt>
                <c:pt idx="7783">
                  <c:v>2289</c:v>
                </c:pt>
                <c:pt idx="7784">
                  <c:v>2289</c:v>
                </c:pt>
                <c:pt idx="7785">
                  <c:v>2289</c:v>
                </c:pt>
                <c:pt idx="7786">
                  <c:v>2289</c:v>
                </c:pt>
                <c:pt idx="7787">
                  <c:v>2289</c:v>
                </c:pt>
                <c:pt idx="7788">
                  <c:v>2289</c:v>
                </c:pt>
                <c:pt idx="7789">
                  <c:v>2289</c:v>
                </c:pt>
                <c:pt idx="7790">
                  <c:v>2290</c:v>
                </c:pt>
                <c:pt idx="7791">
                  <c:v>2290</c:v>
                </c:pt>
                <c:pt idx="7792">
                  <c:v>2290</c:v>
                </c:pt>
                <c:pt idx="7793">
                  <c:v>2291</c:v>
                </c:pt>
                <c:pt idx="7794">
                  <c:v>2291</c:v>
                </c:pt>
                <c:pt idx="7795">
                  <c:v>2291</c:v>
                </c:pt>
                <c:pt idx="7796">
                  <c:v>2292</c:v>
                </c:pt>
                <c:pt idx="7797">
                  <c:v>2292</c:v>
                </c:pt>
                <c:pt idx="7798">
                  <c:v>2292</c:v>
                </c:pt>
                <c:pt idx="7799">
                  <c:v>2293</c:v>
                </c:pt>
                <c:pt idx="7800">
                  <c:v>2293</c:v>
                </c:pt>
                <c:pt idx="7801">
                  <c:v>2293</c:v>
                </c:pt>
                <c:pt idx="7802">
                  <c:v>2293</c:v>
                </c:pt>
                <c:pt idx="7803">
                  <c:v>2293</c:v>
                </c:pt>
                <c:pt idx="7804">
                  <c:v>2293</c:v>
                </c:pt>
                <c:pt idx="7805">
                  <c:v>2293</c:v>
                </c:pt>
                <c:pt idx="7806">
                  <c:v>2293</c:v>
                </c:pt>
                <c:pt idx="7807">
                  <c:v>2293</c:v>
                </c:pt>
                <c:pt idx="7808">
                  <c:v>2293</c:v>
                </c:pt>
                <c:pt idx="7809">
                  <c:v>2293</c:v>
                </c:pt>
                <c:pt idx="7810">
                  <c:v>2293</c:v>
                </c:pt>
                <c:pt idx="7811">
                  <c:v>2293</c:v>
                </c:pt>
                <c:pt idx="7812">
                  <c:v>2293</c:v>
                </c:pt>
                <c:pt idx="7813">
                  <c:v>2293</c:v>
                </c:pt>
                <c:pt idx="7814">
                  <c:v>2294</c:v>
                </c:pt>
                <c:pt idx="7815">
                  <c:v>2295</c:v>
                </c:pt>
                <c:pt idx="7816">
                  <c:v>2296</c:v>
                </c:pt>
                <c:pt idx="7817">
                  <c:v>2297</c:v>
                </c:pt>
                <c:pt idx="7818">
                  <c:v>2297</c:v>
                </c:pt>
                <c:pt idx="7819">
                  <c:v>2297</c:v>
                </c:pt>
                <c:pt idx="7820">
                  <c:v>2298</c:v>
                </c:pt>
                <c:pt idx="7821">
                  <c:v>2298</c:v>
                </c:pt>
                <c:pt idx="7822">
                  <c:v>2299</c:v>
                </c:pt>
                <c:pt idx="7823">
                  <c:v>2299</c:v>
                </c:pt>
                <c:pt idx="7824">
                  <c:v>2299</c:v>
                </c:pt>
                <c:pt idx="7825">
                  <c:v>2300</c:v>
                </c:pt>
                <c:pt idx="7826">
                  <c:v>2300</c:v>
                </c:pt>
                <c:pt idx="7827">
                  <c:v>2301</c:v>
                </c:pt>
                <c:pt idx="7828">
                  <c:v>2301</c:v>
                </c:pt>
                <c:pt idx="7829">
                  <c:v>2301</c:v>
                </c:pt>
                <c:pt idx="7830">
                  <c:v>2301</c:v>
                </c:pt>
                <c:pt idx="7831">
                  <c:v>2301</c:v>
                </c:pt>
                <c:pt idx="7832">
                  <c:v>2301</c:v>
                </c:pt>
                <c:pt idx="7833">
                  <c:v>2301</c:v>
                </c:pt>
                <c:pt idx="7834">
                  <c:v>2301</c:v>
                </c:pt>
                <c:pt idx="7835">
                  <c:v>2301</c:v>
                </c:pt>
                <c:pt idx="7836">
                  <c:v>2301</c:v>
                </c:pt>
                <c:pt idx="7837">
                  <c:v>2301</c:v>
                </c:pt>
                <c:pt idx="7838">
                  <c:v>2301</c:v>
                </c:pt>
                <c:pt idx="7839">
                  <c:v>2301</c:v>
                </c:pt>
                <c:pt idx="7840">
                  <c:v>2301</c:v>
                </c:pt>
                <c:pt idx="7841">
                  <c:v>2301</c:v>
                </c:pt>
                <c:pt idx="7842">
                  <c:v>2301</c:v>
                </c:pt>
                <c:pt idx="7843">
                  <c:v>2301</c:v>
                </c:pt>
                <c:pt idx="7844">
                  <c:v>2301</c:v>
                </c:pt>
                <c:pt idx="7845">
                  <c:v>2301</c:v>
                </c:pt>
                <c:pt idx="7846">
                  <c:v>2301</c:v>
                </c:pt>
                <c:pt idx="7847">
                  <c:v>2301</c:v>
                </c:pt>
                <c:pt idx="7848">
                  <c:v>2301</c:v>
                </c:pt>
                <c:pt idx="7849">
                  <c:v>2301</c:v>
                </c:pt>
                <c:pt idx="7850">
                  <c:v>2301</c:v>
                </c:pt>
                <c:pt idx="7851">
                  <c:v>2301</c:v>
                </c:pt>
                <c:pt idx="7852">
                  <c:v>2301</c:v>
                </c:pt>
                <c:pt idx="7853">
                  <c:v>2301</c:v>
                </c:pt>
                <c:pt idx="7854">
                  <c:v>2302</c:v>
                </c:pt>
                <c:pt idx="7855">
                  <c:v>2303</c:v>
                </c:pt>
                <c:pt idx="7856">
                  <c:v>2304</c:v>
                </c:pt>
                <c:pt idx="7857">
                  <c:v>2304</c:v>
                </c:pt>
                <c:pt idx="7858">
                  <c:v>2304</c:v>
                </c:pt>
                <c:pt idx="7859">
                  <c:v>2304</c:v>
                </c:pt>
                <c:pt idx="7860">
                  <c:v>2304</c:v>
                </c:pt>
                <c:pt idx="7861">
                  <c:v>2305</c:v>
                </c:pt>
                <c:pt idx="7862">
                  <c:v>2306</c:v>
                </c:pt>
                <c:pt idx="7863">
                  <c:v>2307</c:v>
                </c:pt>
                <c:pt idx="7864">
                  <c:v>2308</c:v>
                </c:pt>
                <c:pt idx="7865">
                  <c:v>2309</c:v>
                </c:pt>
                <c:pt idx="7866">
                  <c:v>2309</c:v>
                </c:pt>
                <c:pt idx="7867">
                  <c:v>2310</c:v>
                </c:pt>
                <c:pt idx="7868">
                  <c:v>2310</c:v>
                </c:pt>
                <c:pt idx="7869">
                  <c:v>2310</c:v>
                </c:pt>
                <c:pt idx="7870">
                  <c:v>2311</c:v>
                </c:pt>
                <c:pt idx="7871">
                  <c:v>2312</c:v>
                </c:pt>
                <c:pt idx="7872">
                  <c:v>2312</c:v>
                </c:pt>
                <c:pt idx="7873">
                  <c:v>2313</c:v>
                </c:pt>
                <c:pt idx="7874">
                  <c:v>2313</c:v>
                </c:pt>
                <c:pt idx="7875">
                  <c:v>2314</c:v>
                </c:pt>
                <c:pt idx="7876">
                  <c:v>2314</c:v>
                </c:pt>
                <c:pt idx="7877">
                  <c:v>2315</c:v>
                </c:pt>
                <c:pt idx="7878">
                  <c:v>2316</c:v>
                </c:pt>
                <c:pt idx="7879">
                  <c:v>2316</c:v>
                </c:pt>
                <c:pt idx="7880">
                  <c:v>2316</c:v>
                </c:pt>
                <c:pt idx="7881">
                  <c:v>2317</c:v>
                </c:pt>
                <c:pt idx="7882">
                  <c:v>2318</c:v>
                </c:pt>
                <c:pt idx="7883">
                  <c:v>2318</c:v>
                </c:pt>
                <c:pt idx="7884">
                  <c:v>2319</c:v>
                </c:pt>
                <c:pt idx="7885">
                  <c:v>2319</c:v>
                </c:pt>
                <c:pt idx="7886">
                  <c:v>2319</c:v>
                </c:pt>
                <c:pt idx="7887">
                  <c:v>2320</c:v>
                </c:pt>
                <c:pt idx="7888">
                  <c:v>2321</c:v>
                </c:pt>
                <c:pt idx="7889">
                  <c:v>2322</c:v>
                </c:pt>
                <c:pt idx="7890">
                  <c:v>2323</c:v>
                </c:pt>
                <c:pt idx="7891">
                  <c:v>2324</c:v>
                </c:pt>
                <c:pt idx="7892">
                  <c:v>2325</c:v>
                </c:pt>
                <c:pt idx="7893">
                  <c:v>2326</c:v>
                </c:pt>
                <c:pt idx="7894">
                  <c:v>2327</c:v>
                </c:pt>
                <c:pt idx="7895">
                  <c:v>2328</c:v>
                </c:pt>
                <c:pt idx="7896">
                  <c:v>2329</c:v>
                </c:pt>
                <c:pt idx="7897">
                  <c:v>2329</c:v>
                </c:pt>
                <c:pt idx="7898">
                  <c:v>2329</c:v>
                </c:pt>
                <c:pt idx="7899">
                  <c:v>2329</c:v>
                </c:pt>
                <c:pt idx="7900">
                  <c:v>2330</c:v>
                </c:pt>
                <c:pt idx="7901">
                  <c:v>2331</c:v>
                </c:pt>
                <c:pt idx="7902">
                  <c:v>2331</c:v>
                </c:pt>
                <c:pt idx="7903">
                  <c:v>2331</c:v>
                </c:pt>
                <c:pt idx="7904">
                  <c:v>2331</c:v>
                </c:pt>
                <c:pt idx="7905">
                  <c:v>2332</c:v>
                </c:pt>
                <c:pt idx="7906">
                  <c:v>2332</c:v>
                </c:pt>
                <c:pt idx="7907">
                  <c:v>2332</c:v>
                </c:pt>
                <c:pt idx="7908">
                  <c:v>2332</c:v>
                </c:pt>
                <c:pt idx="7909">
                  <c:v>2332</c:v>
                </c:pt>
                <c:pt idx="7910">
                  <c:v>2332</c:v>
                </c:pt>
                <c:pt idx="7911">
                  <c:v>2332</c:v>
                </c:pt>
                <c:pt idx="7912">
                  <c:v>2333</c:v>
                </c:pt>
                <c:pt idx="7913">
                  <c:v>2333</c:v>
                </c:pt>
                <c:pt idx="7914">
                  <c:v>2334</c:v>
                </c:pt>
                <c:pt idx="7915">
                  <c:v>2335</c:v>
                </c:pt>
                <c:pt idx="7916">
                  <c:v>2335</c:v>
                </c:pt>
                <c:pt idx="7917">
                  <c:v>2335</c:v>
                </c:pt>
                <c:pt idx="7918">
                  <c:v>2335</c:v>
                </c:pt>
                <c:pt idx="7919">
                  <c:v>2335</c:v>
                </c:pt>
                <c:pt idx="7920">
                  <c:v>2335</c:v>
                </c:pt>
                <c:pt idx="7921">
                  <c:v>2335</c:v>
                </c:pt>
                <c:pt idx="7922">
                  <c:v>2335</c:v>
                </c:pt>
                <c:pt idx="7923">
                  <c:v>2335</c:v>
                </c:pt>
                <c:pt idx="7924">
                  <c:v>2335</c:v>
                </c:pt>
                <c:pt idx="7925">
                  <c:v>2335</c:v>
                </c:pt>
                <c:pt idx="7926">
                  <c:v>2335</c:v>
                </c:pt>
                <c:pt idx="7927">
                  <c:v>2335</c:v>
                </c:pt>
                <c:pt idx="7928">
                  <c:v>2336</c:v>
                </c:pt>
                <c:pt idx="7929">
                  <c:v>2337</c:v>
                </c:pt>
                <c:pt idx="7930">
                  <c:v>2338</c:v>
                </c:pt>
                <c:pt idx="7931">
                  <c:v>2339</c:v>
                </c:pt>
                <c:pt idx="7932">
                  <c:v>2339</c:v>
                </c:pt>
                <c:pt idx="7933">
                  <c:v>2339</c:v>
                </c:pt>
                <c:pt idx="7934">
                  <c:v>2340</c:v>
                </c:pt>
                <c:pt idx="7935">
                  <c:v>2341</c:v>
                </c:pt>
                <c:pt idx="7936">
                  <c:v>2342</c:v>
                </c:pt>
                <c:pt idx="7937">
                  <c:v>2343</c:v>
                </c:pt>
                <c:pt idx="7938">
                  <c:v>2344</c:v>
                </c:pt>
                <c:pt idx="7939">
                  <c:v>2345</c:v>
                </c:pt>
                <c:pt idx="7940">
                  <c:v>2346</c:v>
                </c:pt>
                <c:pt idx="7941">
                  <c:v>2347</c:v>
                </c:pt>
                <c:pt idx="7942">
                  <c:v>2347</c:v>
                </c:pt>
                <c:pt idx="7943">
                  <c:v>2347</c:v>
                </c:pt>
                <c:pt idx="7944">
                  <c:v>2347</c:v>
                </c:pt>
                <c:pt idx="7945">
                  <c:v>2347</c:v>
                </c:pt>
                <c:pt idx="7946">
                  <c:v>2347</c:v>
                </c:pt>
                <c:pt idx="7947">
                  <c:v>2347</c:v>
                </c:pt>
                <c:pt idx="7948">
                  <c:v>2347</c:v>
                </c:pt>
                <c:pt idx="7949">
                  <c:v>2348</c:v>
                </c:pt>
                <c:pt idx="7950">
                  <c:v>2348</c:v>
                </c:pt>
                <c:pt idx="7951">
                  <c:v>2348</c:v>
                </c:pt>
                <c:pt idx="7952">
                  <c:v>2349</c:v>
                </c:pt>
                <c:pt idx="7953">
                  <c:v>2349</c:v>
                </c:pt>
                <c:pt idx="7954">
                  <c:v>2349</c:v>
                </c:pt>
                <c:pt idx="7955">
                  <c:v>2349</c:v>
                </c:pt>
                <c:pt idx="7956">
                  <c:v>2349</c:v>
                </c:pt>
                <c:pt idx="7957">
                  <c:v>2349</c:v>
                </c:pt>
                <c:pt idx="7958">
                  <c:v>2349</c:v>
                </c:pt>
                <c:pt idx="7959">
                  <c:v>2350</c:v>
                </c:pt>
                <c:pt idx="7960">
                  <c:v>2350</c:v>
                </c:pt>
                <c:pt idx="7961">
                  <c:v>2350</c:v>
                </c:pt>
                <c:pt idx="7962">
                  <c:v>2351</c:v>
                </c:pt>
                <c:pt idx="7963">
                  <c:v>2352</c:v>
                </c:pt>
                <c:pt idx="7964">
                  <c:v>2352</c:v>
                </c:pt>
                <c:pt idx="7965">
                  <c:v>2352</c:v>
                </c:pt>
                <c:pt idx="7966">
                  <c:v>2352</c:v>
                </c:pt>
                <c:pt idx="7967">
                  <c:v>2353</c:v>
                </c:pt>
                <c:pt idx="7968">
                  <c:v>2354</c:v>
                </c:pt>
                <c:pt idx="7969">
                  <c:v>2355</c:v>
                </c:pt>
                <c:pt idx="7970">
                  <c:v>2356</c:v>
                </c:pt>
                <c:pt idx="7971">
                  <c:v>2357</c:v>
                </c:pt>
                <c:pt idx="7972">
                  <c:v>2357</c:v>
                </c:pt>
                <c:pt idx="7973">
                  <c:v>2357</c:v>
                </c:pt>
                <c:pt idx="7974">
                  <c:v>2357</c:v>
                </c:pt>
                <c:pt idx="7975">
                  <c:v>2357</c:v>
                </c:pt>
                <c:pt idx="7976">
                  <c:v>2358</c:v>
                </c:pt>
                <c:pt idx="7977">
                  <c:v>2358</c:v>
                </c:pt>
                <c:pt idx="7978">
                  <c:v>2358</c:v>
                </c:pt>
                <c:pt idx="7979">
                  <c:v>2358</c:v>
                </c:pt>
                <c:pt idx="7980">
                  <c:v>2358</c:v>
                </c:pt>
                <c:pt idx="7981">
                  <c:v>2358</c:v>
                </c:pt>
                <c:pt idx="7982">
                  <c:v>2358</c:v>
                </c:pt>
                <c:pt idx="7983">
                  <c:v>2358</c:v>
                </c:pt>
                <c:pt idx="7984">
                  <c:v>2358</c:v>
                </c:pt>
                <c:pt idx="7985">
                  <c:v>2358</c:v>
                </c:pt>
                <c:pt idx="7986">
                  <c:v>2358</c:v>
                </c:pt>
                <c:pt idx="7987">
                  <c:v>2358</c:v>
                </c:pt>
                <c:pt idx="7988">
                  <c:v>2358</c:v>
                </c:pt>
                <c:pt idx="7989">
                  <c:v>2358</c:v>
                </c:pt>
                <c:pt idx="7990">
                  <c:v>2358</c:v>
                </c:pt>
                <c:pt idx="7991">
                  <c:v>2358</c:v>
                </c:pt>
                <c:pt idx="7992">
                  <c:v>2358</c:v>
                </c:pt>
                <c:pt idx="7993">
                  <c:v>2358</c:v>
                </c:pt>
                <c:pt idx="7994">
                  <c:v>2358</c:v>
                </c:pt>
                <c:pt idx="7995">
                  <c:v>2358</c:v>
                </c:pt>
                <c:pt idx="7996">
                  <c:v>2358</c:v>
                </c:pt>
                <c:pt idx="7997">
                  <c:v>2358</c:v>
                </c:pt>
                <c:pt idx="7998">
                  <c:v>2358</c:v>
                </c:pt>
                <c:pt idx="7999">
                  <c:v>2358</c:v>
                </c:pt>
                <c:pt idx="8000">
                  <c:v>2358</c:v>
                </c:pt>
                <c:pt idx="8001">
                  <c:v>2358</c:v>
                </c:pt>
                <c:pt idx="8002">
                  <c:v>2358</c:v>
                </c:pt>
                <c:pt idx="8003">
                  <c:v>2359</c:v>
                </c:pt>
                <c:pt idx="8004">
                  <c:v>2360</c:v>
                </c:pt>
                <c:pt idx="8005">
                  <c:v>2360</c:v>
                </c:pt>
                <c:pt idx="8006">
                  <c:v>2360</c:v>
                </c:pt>
                <c:pt idx="8007">
                  <c:v>2361</c:v>
                </c:pt>
                <c:pt idx="8008">
                  <c:v>2362</c:v>
                </c:pt>
                <c:pt idx="8009">
                  <c:v>2362</c:v>
                </c:pt>
                <c:pt idx="8010">
                  <c:v>2362</c:v>
                </c:pt>
                <c:pt idx="8011">
                  <c:v>2363</c:v>
                </c:pt>
                <c:pt idx="8012">
                  <c:v>2364</c:v>
                </c:pt>
                <c:pt idx="8013">
                  <c:v>2365</c:v>
                </c:pt>
                <c:pt idx="8014">
                  <c:v>2365</c:v>
                </c:pt>
                <c:pt idx="8015">
                  <c:v>2366</c:v>
                </c:pt>
                <c:pt idx="8016">
                  <c:v>2367</c:v>
                </c:pt>
                <c:pt idx="8017">
                  <c:v>2367</c:v>
                </c:pt>
                <c:pt idx="8018">
                  <c:v>2368</c:v>
                </c:pt>
                <c:pt idx="8019">
                  <c:v>2368</c:v>
                </c:pt>
                <c:pt idx="8020">
                  <c:v>2368</c:v>
                </c:pt>
                <c:pt idx="8021">
                  <c:v>2368</c:v>
                </c:pt>
                <c:pt idx="8022">
                  <c:v>2368</c:v>
                </c:pt>
                <c:pt idx="8023">
                  <c:v>2368</c:v>
                </c:pt>
                <c:pt idx="8024">
                  <c:v>2369</c:v>
                </c:pt>
                <c:pt idx="8025">
                  <c:v>2369</c:v>
                </c:pt>
                <c:pt idx="8026">
                  <c:v>2369</c:v>
                </c:pt>
                <c:pt idx="8027">
                  <c:v>2369</c:v>
                </c:pt>
                <c:pt idx="8028">
                  <c:v>2369</c:v>
                </c:pt>
                <c:pt idx="8029">
                  <c:v>2369</c:v>
                </c:pt>
                <c:pt idx="8030">
                  <c:v>2369</c:v>
                </c:pt>
                <c:pt idx="8031">
                  <c:v>2369</c:v>
                </c:pt>
                <c:pt idx="8032">
                  <c:v>2369</c:v>
                </c:pt>
                <c:pt idx="8033">
                  <c:v>2369</c:v>
                </c:pt>
                <c:pt idx="8034">
                  <c:v>2369</c:v>
                </c:pt>
                <c:pt idx="8035">
                  <c:v>2369</c:v>
                </c:pt>
                <c:pt idx="8036">
                  <c:v>2369</c:v>
                </c:pt>
                <c:pt idx="8037">
                  <c:v>2369</c:v>
                </c:pt>
                <c:pt idx="8038">
                  <c:v>2369</c:v>
                </c:pt>
                <c:pt idx="8039">
                  <c:v>2369</c:v>
                </c:pt>
                <c:pt idx="8040">
                  <c:v>2369</c:v>
                </c:pt>
                <c:pt idx="8041">
                  <c:v>2369</c:v>
                </c:pt>
                <c:pt idx="8042">
                  <c:v>2370</c:v>
                </c:pt>
                <c:pt idx="8043">
                  <c:v>2370</c:v>
                </c:pt>
                <c:pt idx="8044">
                  <c:v>2370</c:v>
                </c:pt>
                <c:pt idx="8045">
                  <c:v>2370</c:v>
                </c:pt>
                <c:pt idx="8046">
                  <c:v>2370</c:v>
                </c:pt>
                <c:pt idx="8047">
                  <c:v>2371</c:v>
                </c:pt>
                <c:pt idx="8048">
                  <c:v>2372</c:v>
                </c:pt>
                <c:pt idx="8049">
                  <c:v>2372</c:v>
                </c:pt>
                <c:pt idx="8050">
                  <c:v>2373</c:v>
                </c:pt>
                <c:pt idx="8051">
                  <c:v>2373</c:v>
                </c:pt>
                <c:pt idx="8052">
                  <c:v>2373</c:v>
                </c:pt>
                <c:pt idx="8053">
                  <c:v>2373</c:v>
                </c:pt>
                <c:pt idx="8054">
                  <c:v>2373</c:v>
                </c:pt>
                <c:pt idx="8055">
                  <c:v>2373</c:v>
                </c:pt>
                <c:pt idx="8056">
                  <c:v>2373</c:v>
                </c:pt>
                <c:pt idx="8057">
                  <c:v>2373</c:v>
                </c:pt>
                <c:pt idx="8058">
                  <c:v>2373</c:v>
                </c:pt>
                <c:pt idx="8059">
                  <c:v>2373</c:v>
                </c:pt>
                <c:pt idx="8060">
                  <c:v>2373</c:v>
                </c:pt>
                <c:pt idx="8061">
                  <c:v>2373</c:v>
                </c:pt>
                <c:pt idx="8062">
                  <c:v>2373</c:v>
                </c:pt>
                <c:pt idx="8063">
                  <c:v>2373</c:v>
                </c:pt>
                <c:pt idx="8064">
                  <c:v>2373</c:v>
                </c:pt>
                <c:pt idx="8065">
                  <c:v>2373</c:v>
                </c:pt>
                <c:pt idx="8066">
                  <c:v>2373</c:v>
                </c:pt>
                <c:pt idx="8067">
                  <c:v>2374</c:v>
                </c:pt>
                <c:pt idx="8068">
                  <c:v>2375</c:v>
                </c:pt>
                <c:pt idx="8069">
                  <c:v>2376</c:v>
                </c:pt>
                <c:pt idx="8070">
                  <c:v>2377</c:v>
                </c:pt>
                <c:pt idx="8071">
                  <c:v>2378</c:v>
                </c:pt>
                <c:pt idx="8072">
                  <c:v>2379</c:v>
                </c:pt>
                <c:pt idx="8073">
                  <c:v>2380</c:v>
                </c:pt>
                <c:pt idx="8074">
                  <c:v>2381</c:v>
                </c:pt>
                <c:pt idx="8075">
                  <c:v>2382</c:v>
                </c:pt>
                <c:pt idx="8076">
                  <c:v>2383</c:v>
                </c:pt>
                <c:pt idx="8077">
                  <c:v>2384</c:v>
                </c:pt>
                <c:pt idx="8078">
                  <c:v>2385</c:v>
                </c:pt>
                <c:pt idx="8079">
                  <c:v>2386</c:v>
                </c:pt>
                <c:pt idx="8080">
                  <c:v>2387</c:v>
                </c:pt>
                <c:pt idx="8081">
                  <c:v>2388</c:v>
                </c:pt>
                <c:pt idx="8082">
                  <c:v>2389</c:v>
                </c:pt>
                <c:pt idx="8083">
                  <c:v>2390</c:v>
                </c:pt>
                <c:pt idx="8084">
                  <c:v>2391</c:v>
                </c:pt>
                <c:pt idx="8085">
                  <c:v>2392</c:v>
                </c:pt>
                <c:pt idx="8086">
                  <c:v>2393</c:v>
                </c:pt>
                <c:pt idx="8087">
                  <c:v>2394</c:v>
                </c:pt>
                <c:pt idx="8088">
                  <c:v>2395</c:v>
                </c:pt>
                <c:pt idx="8089">
                  <c:v>2396</c:v>
                </c:pt>
                <c:pt idx="8090">
                  <c:v>2397</c:v>
                </c:pt>
                <c:pt idx="8091">
                  <c:v>2398</c:v>
                </c:pt>
                <c:pt idx="8092">
                  <c:v>2399</c:v>
                </c:pt>
                <c:pt idx="8093">
                  <c:v>2400</c:v>
                </c:pt>
                <c:pt idx="8094">
                  <c:v>2401</c:v>
                </c:pt>
                <c:pt idx="8095">
                  <c:v>2402</c:v>
                </c:pt>
                <c:pt idx="8096">
                  <c:v>2403</c:v>
                </c:pt>
                <c:pt idx="8097">
                  <c:v>2404</c:v>
                </c:pt>
                <c:pt idx="8098">
                  <c:v>2405</c:v>
                </c:pt>
                <c:pt idx="8099">
                  <c:v>2405</c:v>
                </c:pt>
                <c:pt idx="8100">
                  <c:v>2405</c:v>
                </c:pt>
                <c:pt idx="8101">
                  <c:v>2406</c:v>
                </c:pt>
                <c:pt idx="8102">
                  <c:v>2407</c:v>
                </c:pt>
                <c:pt idx="8103">
                  <c:v>2408</c:v>
                </c:pt>
                <c:pt idx="8104">
                  <c:v>2409</c:v>
                </c:pt>
                <c:pt idx="8105">
                  <c:v>2410</c:v>
                </c:pt>
                <c:pt idx="8106">
                  <c:v>2411</c:v>
                </c:pt>
                <c:pt idx="8107">
                  <c:v>2412</c:v>
                </c:pt>
                <c:pt idx="8108">
                  <c:v>2412</c:v>
                </c:pt>
                <c:pt idx="8109">
                  <c:v>2412</c:v>
                </c:pt>
                <c:pt idx="8110">
                  <c:v>2413</c:v>
                </c:pt>
                <c:pt idx="8111">
                  <c:v>2414</c:v>
                </c:pt>
                <c:pt idx="8112">
                  <c:v>2415</c:v>
                </c:pt>
                <c:pt idx="8113">
                  <c:v>2416</c:v>
                </c:pt>
                <c:pt idx="8114">
                  <c:v>2417</c:v>
                </c:pt>
                <c:pt idx="8115">
                  <c:v>2417</c:v>
                </c:pt>
                <c:pt idx="8116">
                  <c:v>2418</c:v>
                </c:pt>
                <c:pt idx="8117">
                  <c:v>2419</c:v>
                </c:pt>
                <c:pt idx="8118">
                  <c:v>2420</c:v>
                </c:pt>
                <c:pt idx="8119">
                  <c:v>2421</c:v>
                </c:pt>
                <c:pt idx="8120">
                  <c:v>2421</c:v>
                </c:pt>
                <c:pt idx="8121">
                  <c:v>2422</c:v>
                </c:pt>
                <c:pt idx="8122">
                  <c:v>2423</c:v>
                </c:pt>
                <c:pt idx="8123">
                  <c:v>2424</c:v>
                </c:pt>
                <c:pt idx="8124">
                  <c:v>2425</c:v>
                </c:pt>
                <c:pt idx="8125">
                  <c:v>2426</c:v>
                </c:pt>
                <c:pt idx="8126">
                  <c:v>2427</c:v>
                </c:pt>
                <c:pt idx="8127">
                  <c:v>2428</c:v>
                </c:pt>
                <c:pt idx="8128">
                  <c:v>2429</c:v>
                </c:pt>
                <c:pt idx="8129">
                  <c:v>2430</c:v>
                </c:pt>
                <c:pt idx="8130">
                  <c:v>2431</c:v>
                </c:pt>
                <c:pt idx="8131">
                  <c:v>2432</c:v>
                </c:pt>
                <c:pt idx="8132">
                  <c:v>2433</c:v>
                </c:pt>
                <c:pt idx="8133">
                  <c:v>2434</c:v>
                </c:pt>
                <c:pt idx="8134">
                  <c:v>2435</c:v>
                </c:pt>
                <c:pt idx="8135">
                  <c:v>2436</c:v>
                </c:pt>
                <c:pt idx="8136">
                  <c:v>2437</c:v>
                </c:pt>
                <c:pt idx="8137">
                  <c:v>2438</c:v>
                </c:pt>
                <c:pt idx="8138">
                  <c:v>2439</c:v>
                </c:pt>
                <c:pt idx="8139">
                  <c:v>2440</c:v>
                </c:pt>
                <c:pt idx="8140">
                  <c:v>2441</c:v>
                </c:pt>
                <c:pt idx="8141">
                  <c:v>2442</c:v>
                </c:pt>
                <c:pt idx="8142">
                  <c:v>2443</c:v>
                </c:pt>
                <c:pt idx="8143">
                  <c:v>2444</c:v>
                </c:pt>
                <c:pt idx="8144">
                  <c:v>2445</c:v>
                </c:pt>
                <c:pt idx="8145">
                  <c:v>2446</c:v>
                </c:pt>
                <c:pt idx="8146">
                  <c:v>2447</c:v>
                </c:pt>
                <c:pt idx="8147">
                  <c:v>2447</c:v>
                </c:pt>
                <c:pt idx="8148">
                  <c:v>2447</c:v>
                </c:pt>
                <c:pt idx="8149">
                  <c:v>2448</c:v>
                </c:pt>
                <c:pt idx="8150">
                  <c:v>2449</c:v>
                </c:pt>
                <c:pt idx="8151">
                  <c:v>2450</c:v>
                </c:pt>
                <c:pt idx="8152">
                  <c:v>2451</c:v>
                </c:pt>
                <c:pt idx="8153">
                  <c:v>2452</c:v>
                </c:pt>
                <c:pt idx="8154">
                  <c:v>2453</c:v>
                </c:pt>
                <c:pt idx="8155">
                  <c:v>2454</c:v>
                </c:pt>
                <c:pt idx="8156">
                  <c:v>2455</c:v>
                </c:pt>
                <c:pt idx="8157">
                  <c:v>2456</c:v>
                </c:pt>
                <c:pt idx="8158">
                  <c:v>2457</c:v>
                </c:pt>
                <c:pt idx="8159">
                  <c:v>2457</c:v>
                </c:pt>
                <c:pt idx="8160">
                  <c:v>2457</c:v>
                </c:pt>
                <c:pt idx="8161">
                  <c:v>2458</c:v>
                </c:pt>
                <c:pt idx="8162">
                  <c:v>2458</c:v>
                </c:pt>
                <c:pt idx="8163">
                  <c:v>2458</c:v>
                </c:pt>
                <c:pt idx="8164">
                  <c:v>2458</c:v>
                </c:pt>
                <c:pt idx="8165">
                  <c:v>2458</c:v>
                </c:pt>
                <c:pt idx="8166">
                  <c:v>2458</c:v>
                </c:pt>
                <c:pt idx="8167">
                  <c:v>2458</c:v>
                </c:pt>
                <c:pt idx="8168">
                  <c:v>2458</c:v>
                </c:pt>
                <c:pt idx="8169">
                  <c:v>2458</c:v>
                </c:pt>
                <c:pt idx="8170">
                  <c:v>2459</c:v>
                </c:pt>
                <c:pt idx="8171">
                  <c:v>2460</c:v>
                </c:pt>
                <c:pt idx="8172">
                  <c:v>2461</c:v>
                </c:pt>
                <c:pt idx="8173">
                  <c:v>2461</c:v>
                </c:pt>
                <c:pt idx="8174">
                  <c:v>2462</c:v>
                </c:pt>
                <c:pt idx="8175">
                  <c:v>2463</c:v>
                </c:pt>
                <c:pt idx="8176">
                  <c:v>2464</c:v>
                </c:pt>
                <c:pt idx="8177">
                  <c:v>2464</c:v>
                </c:pt>
                <c:pt idx="8178">
                  <c:v>2465</c:v>
                </c:pt>
                <c:pt idx="8179">
                  <c:v>2466</c:v>
                </c:pt>
                <c:pt idx="8180">
                  <c:v>2466</c:v>
                </c:pt>
                <c:pt idx="8181">
                  <c:v>2466</c:v>
                </c:pt>
                <c:pt idx="8182">
                  <c:v>2467</c:v>
                </c:pt>
                <c:pt idx="8183">
                  <c:v>2467</c:v>
                </c:pt>
                <c:pt idx="8184">
                  <c:v>2467</c:v>
                </c:pt>
                <c:pt idx="8185">
                  <c:v>2467</c:v>
                </c:pt>
                <c:pt idx="8186">
                  <c:v>2467</c:v>
                </c:pt>
                <c:pt idx="8187">
                  <c:v>2467</c:v>
                </c:pt>
                <c:pt idx="8188">
                  <c:v>2468</c:v>
                </c:pt>
                <c:pt idx="8189">
                  <c:v>2468</c:v>
                </c:pt>
                <c:pt idx="8190">
                  <c:v>2469</c:v>
                </c:pt>
                <c:pt idx="8191">
                  <c:v>2469</c:v>
                </c:pt>
                <c:pt idx="8192">
                  <c:v>2469</c:v>
                </c:pt>
                <c:pt idx="8193">
                  <c:v>2469</c:v>
                </c:pt>
                <c:pt idx="8194">
                  <c:v>2470</c:v>
                </c:pt>
                <c:pt idx="8195">
                  <c:v>2471</c:v>
                </c:pt>
                <c:pt idx="8196">
                  <c:v>2471</c:v>
                </c:pt>
                <c:pt idx="8197">
                  <c:v>2471</c:v>
                </c:pt>
                <c:pt idx="8198">
                  <c:v>2471</c:v>
                </c:pt>
                <c:pt idx="8199">
                  <c:v>2471</c:v>
                </c:pt>
                <c:pt idx="8200">
                  <c:v>2471</c:v>
                </c:pt>
                <c:pt idx="8201">
                  <c:v>2471</c:v>
                </c:pt>
                <c:pt idx="8202">
                  <c:v>2471</c:v>
                </c:pt>
                <c:pt idx="8203">
                  <c:v>2471</c:v>
                </c:pt>
                <c:pt idx="8204">
                  <c:v>2472</c:v>
                </c:pt>
                <c:pt idx="8205">
                  <c:v>2472</c:v>
                </c:pt>
                <c:pt idx="8206">
                  <c:v>2472</c:v>
                </c:pt>
                <c:pt idx="8207">
                  <c:v>2472</c:v>
                </c:pt>
                <c:pt idx="8208">
                  <c:v>2472</c:v>
                </c:pt>
                <c:pt idx="8209">
                  <c:v>2472</c:v>
                </c:pt>
                <c:pt idx="8210">
                  <c:v>2473</c:v>
                </c:pt>
                <c:pt idx="8211">
                  <c:v>2474</c:v>
                </c:pt>
                <c:pt idx="8212">
                  <c:v>2475</c:v>
                </c:pt>
                <c:pt idx="8213">
                  <c:v>2475</c:v>
                </c:pt>
                <c:pt idx="8214">
                  <c:v>2476</c:v>
                </c:pt>
                <c:pt idx="8215">
                  <c:v>2477</c:v>
                </c:pt>
                <c:pt idx="8216">
                  <c:v>2477</c:v>
                </c:pt>
                <c:pt idx="8217">
                  <c:v>2477</c:v>
                </c:pt>
                <c:pt idx="8218">
                  <c:v>2477</c:v>
                </c:pt>
                <c:pt idx="8219">
                  <c:v>2478</c:v>
                </c:pt>
                <c:pt idx="8220">
                  <c:v>2478</c:v>
                </c:pt>
                <c:pt idx="8221">
                  <c:v>2478</c:v>
                </c:pt>
                <c:pt idx="8222">
                  <c:v>2479</c:v>
                </c:pt>
                <c:pt idx="8223">
                  <c:v>2480</c:v>
                </c:pt>
                <c:pt idx="8224">
                  <c:v>2481</c:v>
                </c:pt>
                <c:pt idx="8225">
                  <c:v>2482</c:v>
                </c:pt>
                <c:pt idx="8226">
                  <c:v>2482</c:v>
                </c:pt>
                <c:pt idx="8227">
                  <c:v>2482</c:v>
                </c:pt>
                <c:pt idx="8228">
                  <c:v>2483</c:v>
                </c:pt>
                <c:pt idx="8229">
                  <c:v>2483</c:v>
                </c:pt>
                <c:pt idx="8230">
                  <c:v>2484</c:v>
                </c:pt>
                <c:pt idx="8231">
                  <c:v>2484</c:v>
                </c:pt>
                <c:pt idx="8232">
                  <c:v>2484</c:v>
                </c:pt>
                <c:pt idx="8233">
                  <c:v>2485</c:v>
                </c:pt>
                <c:pt idx="8234">
                  <c:v>2485</c:v>
                </c:pt>
                <c:pt idx="8235">
                  <c:v>2486</c:v>
                </c:pt>
                <c:pt idx="8236">
                  <c:v>2487</c:v>
                </c:pt>
                <c:pt idx="8237">
                  <c:v>2488</c:v>
                </c:pt>
                <c:pt idx="8238">
                  <c:v>2489</c:v>
                </c:pt>
                <c:pt idx="8239">
                  <c:v>2490</c:v>
                </c:pt>
                <c:pt idx="8240">
                  <c:v>2491</c:v>
                </c:pt>
                <c:pt idx="8241">
                  <c:v>2491</c:v>
                </c:pt>
                <c:pt idx="8242">
                  <c:v>2491</c:v>
                </c:pt>
                <c:pt idx="8243">
                  <c:v>2492</c:v>
                </c:pt>
                <c:pt idx="8244">
                  <c:v>2493</c:v>
                </c:pt>
                <c:pt idx="8245">
                  <c:v>2493</c:v>
                </c:pt>
                <c:pt idx="8246">
                  <c:v>2493</c:v>
                </c:pt>
                <c:pt idx="8247">
                  <c:v>2493</c:v>
                </c:pt>
                <c:pt idx="8248">
                  <c:v>2493</c:v>
                </c:pt>
                <c:pt idx="8249">
                  <c:v>2493</c:v>
                </c:pt>
                <c:pt idx="8250">
                  <c:v>2493</c:v>
                </c:pt>
                <c:pt idx="8251">
                  <c:v>2493</c:v>
                </c:pt>
                <c:pt idx="8252">
                  <c:v>2494</c:v>
                </c:pt>
                <c:pt idx="8253">
                  <c:v>2495</c:v>
                </c:pt>
                <c:pt idx="8254">
                  <c:v>2496</c:v>
                </c:pt>
                <c:pt idx="8255">
                  <c:v>2496</c:v>
                </c:pt>
                <c:pt idx="8256">
                  <c:v>2496</c:v>
                </c:pt>
                <c:pt idx="8257">
                  <c:v>2497</c:v>
                </c:pt>
                <c:pt idx="8258">
                  <c:v>2498</c:v>
                </c:pt>
                <c:pt idx="8259">
                  <c:v>2498</c:v>
                </c:pt>
                <c:pt idx="8260">
                  <c:v>2498</c:v>
                </c:pt>
                <c:pt idx="8261">
                  <c:v>2498</c:v>
                </c:pt>
                <c:pt idx="8262">
                  <c:v>2498</c:v>
                </c:pt>
                <c:pt idx="8263">
                  <c:v>2498</c:v>
                </c:pt>
                <c:pt idx="8264">
                  <c:v>2498</c:v>
                </c:pt>
                <c:pt idx="8265">
                  <c:v>2498</c:v>
                </c:pt>
                <c:pt idx="8266">
                  <c:v>2498</c:v>
                </c:pt>
                <c:pt idx="8267">
                  <c:v>2498</c:v>
                </c:pt>
                <c:pt idx="8268">
                  <c:v>2498</c:v>
                </c:pt>
                <c:pt idx="8269">
                  <c:v>2498</c:v>
                </c:pt>
                <c:pt idx="8270">
                  <c:v>2498</c:v>
                </c:pt>
                <c:pt idx="8271">
                  <c:v>2498</c:v>
                </c:pt>
                <c:pt idx="8272">
                  <c:v>2498</c:v>
                </c:pt>
                <c:pt idx="8273">
                  <c:v>2498</c:v>
                </c:pt>
                <c:pt idx="8274">
                  <c:v>2499</c:v>
                </c:pt>
                <c:pt idx="8275">
                  <c:v>2499</c:v>
                </c:pt>
                <c:pt idx="8276">
                  <c:v>2499</c:v>
                </c:pt>
                <c:pt idx="8277">
                  <c:v>2499</c:v>
                </c:pt>
                <c:pt idx="8278">
                  <c:v>2499</c:v>
                </c:pt>
                <c:pt idx="8279">
                  <c:v>2499</c:v>
                </c:pt>
                <c:pt idx="8280">
                  <c:v>2499</c:v>
                </c:pt>
                <c:pt idx="8281">
                  <c:v>2499</c:v>
                </c:pt>
                <c:pt idx="8282">
                  <c:v>2499</c:v>
                </c:pt>
                <c:pt idx="8283">
                  <c:v>2499</c:v>
                </c:pt>
                <c:pt idx="8284">
                  <c:v>2499</c:v>
                </c:pt>
                <c:pt idx="8285">
                  <c:v>2499</c:v>
                </c:pt>
                <c:pt idx="8286">
                  <c:v>2499</c:v>
                </c:pt>
                <c:pt idx="8287">
                  <c:v>2499</c:v>
                </c:pt>
                <c:pt idx="8288">
                  <c:v>2499</c:v>
                </c:pt>
                <c:pt idx="8289">
                  <c:v>2499</c:v>
                </c:pt>
                <c:pt idx="8290">
                  <c:v>2499</c:v>
                </c:pt>
                <c:pt idx="8291">
                  <c:v>2499</c:v>
                </c:pt>
                <c:pt idx="8292">
                  <c:v>2499</c:v>
                </c:pt>
                <c:pt idx="8293">
                  <c:v>2499</c:v>
                </c:pt>
                <c:pt idx="8294">
                  <c:v>2499</c:v>
                </c:pt>
                <c:pt idx="8295">
                  <c:v>2499</c:v>
                </c:pt>
                <c:pt idx="8296">
                  <c:v>2499</c:v>
                </c:pt>
                <c:pt idx="8297">
                  <c:v>2499</c:v>
                </c:pt>
                <c:pt idx="8298">
                  <c:v>2499</c:v>
                </c:pt>
                <c:pt idx="8299">
                  <c:v>2499</c:v>
                </c:pt>
                <c:pt idx="8300">
                  <c:v>2499</c:v>
                </c:pt>
                <c:pt idx="8301">
                  <c:v>2499</c:v>
                </c:pt>
                <c:pt idx="8302">
                  <c:v>2499</c:v>
                </c:pt>
                <c:pt idx="8303">
                  <c:v>2499</c:v>
                </c:pt>
                <c:pt idx="8304">
                  <c:v>2499</c:v>
                </c:pt>
                <c:pt idx="8305">
                  <c:v>2499</c:v>
                </c:pt>
                <c:pt idx="8306">
                  <c:v>2499</c:v>
                </c:pt>
                <c:pt idx="8307">
                  <c:v>2499</c:v>
                </c:pt>
                <c:pt idx="8308">
                  <c:v>2499</c:v>
                </c:pt>
                <c:pt idx="8309">
                  <c:v>2499</c:v>
                </c:pt>
                <c:pt idx="8310">
                  <c:v>2499</c:v>
                </c:pt>
                <c:pt idx="8311">
                  <c:v>2499</c:v>
                </c:pt>
                <c:pt idx="8312">
                  <c:v>2499</c:v>
                </c:pt>
                <c:pt idx="8313">
                  <c:v>2499</c:v>
                </c:pt>
                <c:pt idx="8314">
                  <c:v>2499</c:v>
                </c:pt>
                <c:pt idx="8315">
                  <c:v>2499</c:v>
                </c:pt>
                <c:pt idx="8316">
                  <c:v>2499</c:v>
                </c:pt>
                <c:pt idx="8317">
                  <c:v>2499</c:v>
                </c:pt>
                <c:pt idx="8318">
                  <c:v>2499</c:v>
                </c:pt>
                <c:pt idx="8319">
                  <c:v>2499</c:v>
                </c:pt>
                <c:pt idx="8320">
                  <c:v>2499</c:v>
                </c:pt>
                <c:pt idx="8321">
                  <c:v>2499</c:v>
                </c:pt>
                <c:pt idx="8322">
                  <c:v>2499</c:v>
                </c:pt>
                <c:pt idx="8323">
                  <c:v>2499</c:v>
                </c:pt>
                <c:pt idx="8324">
                  <c:v>2500</c:v>
                </c:pt>
                <c:pt idx="8325">
                  <c:v>2501</c:v>
                </c:pt>
                <c:pt idx="8326">
                  <c:v>2501</c:v>
                </c:pt>
                <c:pt idx="8327">
                  <c:v>2501</c:v>
                </c:pt>
                <c:pt idx="8328">
                  <c:v>2501</c:v>
                </c:pt>
                <c:pt idx="8329">
                  <c:v>2501</c:v>
                </c:pt>
                <c:pt idx="8330">
                  <c:v>2501</c:v>
                </c:pt>
                <c:pt idx="8331">
                  <c:v>2501</c:v>
                </c:pt>
                <c:pt idx="8332">
                  <c:v>2501</c:v>
                </c:pt>
                <c:pt idx="8333">
                  <c:v>2501</c:v>
                </c:pt>
                <c:pt idx="8334">
                  <c:v>2501</c:v>
                </c:pt>
                <c:pt idx="8335">
                  <c:v>2501</c:v>
                </c:pt>
                <c:pt idx="8336">
                  <c:v>2501</c:v>
                </c:pt>
                <c:pt idx="8337">
                  <c:v>2501</c:v>
                </c:pt>
                <c:pt idx="8338">
                  <c:v>2501</c:v>
                </c:pt>
                <c:pt idx="8339">
                  <c:v>2501</c:v>
                </c:pt>
                <c:pt idx="8340">
                  <c:v>2501</c:v>
                </c:pt>
                <c:pt idx="8341">
                  <c:v>2501</c:v>
                </c:pt>
                <c:pt idx="8342">
                  <c:v>2501</c:v>
                </c:pt>
                <c:pt idx="8343">
                  <c:v>2501</c:v>
                </c:pt>
                <c:pt idx="8344">
                  <c:v>2501</c:v>
                </c:pt>
                <c:pt idx="8345">
                  <c:v>2501</c:v>
                </c:pt>
                <c:pt idx="8346">
                  <c:v>2502</c:v>
                </c:pt>
                <c:pt idx="8347">
                  <c:v>2502</c:v>
                </c:pt>
                <c:pt idx="8348">
                  <c:v>2502</c:v>
                </c:pt>
                <c:pt idx="8349">
                  <c:v>2502</c:v>
                </c:pt>
                <c:pt idx="8350">
                  <c:v>2502</c:v>
                </c:pt>
                <c:pt idx="8351">
                  <c:v>2502</c:v>
                </c:pt>
                <c:pt idx="8352">
                  <c:v>2502</c:v>
                </c:pt>
                <c:pt idx="8353">
                  <c:v>2503</c:v>
                </c:pt>
                <c:pt idx="8354">
                  <c:v>2503</c:v>
                </c:pt>
                <c:pt idx="8355">
                  <c:v>2503</c:v>
                </c:pt>
                <c:pt idx="8356">
                  <c:v>2503</c:v>
                </c:pt>
                <c:pt idx="8357">
                  <c:v>2503</c:v>
                </c:pt>
                <c:pt idx="8358">
                  <c:v>2503</c:v>
                </c:pt>
                <c:pt idx="8359">
                  <c:v>2503</c:v>
                </c:pt>
                <c:pt idx="8360">
                  <c:v>2503</c:v>
                </c:pt>
                <c:pt idx="8361">
                  <c:v>2503</c:v>
                </c:pt>
                <c:pt idx="8362">
                  <c:v>2503</c:v>
                </c:pt>
                <c:pt idx="8363">
                  <c:v>2503</c:v>
                </c:pt>
                <c:pt idx="8364">
                  <c:v>2503</c:v>
                </c:pt>
                <c:pt idx="8365">
                  <c:v>2503</c:v>
                </c:pt>
                <c:pt idx="8366">
                  <c:v>2503</c:v>
                </c:pt>
                <c:pt idx="8367">
                  <c:v>2503</c:v>
                </c:pt>
                <c:pt idx="8368">
                  <c:v>2503</c:v>
                </c:pt>
                <c:pt idx="8369">
                  <c:v>2504</c:v>
                </c:pt>
                <c:pt idx="8370">
                  <c:v>2505</c:v>
                </c:pt>
                <c:pt idx="8371">
                  <c:v>2505</c:v>
                </c:pt>
                <c:pt idx="8372">
                  <c:v>2506</c:v>
                </c:pt>
                <c:pt idx="8373">
                  <c:v>2507</c:v>
                </c:pt>
                <c:pt idx="8374">
                  <c:v>2507</c:v>
                </c:pt>
                <c:pt idx="8375">
                  <c:v>2508</c:v>
                </c:pt>
                <c:pt idx="8376">
                  <c:v>2508</c:v>
                </c:pt>
                <c:pt idx="8377">
                  <c:v>2509</c:v>
                </c:pt>
                <c:pt idx="8378">
                  <c:v>2510</c:v>
                </c:pt>
                <c:pt idx="8379">
                  <c:v>2511</c:v>
                </c:pt>
                <c:pt idx="8380">
                  <c:v>2512</c:v>
                </c:pt>
                <c:pt idx="8381">
                  <c:v>2512</c:v>
                </c:pt>
                <c:pt idx="8382">
                  <c:v>2512</c:v>
                </c:pt>
                <c:pt idx="8383">
                  <c:v>2513</c:v>
                </c:pt>
                <c:pt idx="8384">
                  <c:v>2514</c:v>
                </c:pt>
                <c:pt idx="8385">
                  <c:v>2515</c:v>
                </c:pt>
                <c:pt idx="8386">
                  <c:v>2516</c:v>
                </c:pt>
                <c:pt idx="8387">
                  <c:v>2517</c:v>
                </c:pt>
                <c:pt idx="8388">
                  <c:v>2518</c:v>
                </c:pt>
                <c:pt idx="8389">
                  <c:v>2519</c:v>
                </c:pt>
                <c:pt idx="8390">
                  <c:v>2520</c:v>
                </c:pt>
                <c:pt idx="8391">
                  <c:v>2521</c:v>
                </c:pt>
                <c:pt idx="8392">
                  <c:v>2522</c:v>
                </c:pt>
                <c:pt idx="8393">
                  <c:v>2523</c:v>
                </c:pt>
                <c:pt idx="8394">
                  <c:v>2524</c:v>
                </c:pt>
                <c:pt idx="8395">
                  <c:v>2525</c:v>
                </c:pt>
                <c:pt idx="8396">
                  <c:v>2525</c:v>
                </c:pt>
                <c:pt idx="8397">
                  <c:v>2526</c:v>
                </c:pt>
                <c:pt idx="8398">
                  <c:v>2527</c:v>
                </c:pt>
                <c:pt idx="8399">
                  <c:v>2528</c:v>
                </c:pt>
                <c:pt idx="8400">
                  <c:v>2529</c:v>
                </c:pt>
                <c:pt idx="8401">
                  <c:v>2530</c:v>
                </c:pt>
                <c:pt idx="8402">
                  <c:v>2531</c:v>
                </c:pt>
                <c:pt idx="8403">
                  <c:v>2532</c:v>
                </c:pt>
                <c:pt idx="8404">
                  <c:v>2533</c:v>
                </c:pt>
                <c:pt idx="8405">
                  <c:v>2534</c:v>
                </c:pt>
                <c:pt idx="8406">
                  <c:v>2534</c:v>
                </c:pt>
                <c:pt idx="8407">
                  <c:v>2534</c:v>
                </c:pt>
                <c:pt idx="8408">
                  <c:v>2534</c:v>
                </c:pt>
                <c:pt idx="8409">
                  <c:v>2534</c:v>
                </c:pt>
                <c:pt idx="8410">
                  <c:v>2534</c:v>
                </c:pt>
                <c:pt idx="8411">
                  <c:v>2534</c:v>
                </c:pt>
                <c:pt idx="8412">
                  <c:v>2534</c:v>
                </c:pt>
                <c:pt idx="8413">
                  <c:v>2534</c:v>
                </c:pt>
                <c:pt idx="8414">
                  <c:v>2534</c:v>
                </c:pt>
                <c:pt idx="8415">
                  <c:v>2534</c:v>
                </c:pt>
                <c:pt idx="8416">
                  <c:v>2534</c:v>
                </c:pt>
                <c:pt idx="8417">
                  <c:v>2534</c:v>
                </c:pt>
                <c:pt idx="8418">
                  <c:v>2534</c:v>
                </c:pt>
                <c:pt idx="8419">
                  <c:v>2534</c:v>
                </c:pt>
                <c:pt idx="8420">
                  <c:v>2535</c:v>
                </c:pt>
                <c:pt idx="8421">
                  <c:v>2536</c:v>
                </c:pt>
                <c:pt idx="8422">
                  <c:v>2537</c:v>
                </c:pt>
                <c:pt idx="8423">
                  <c:v>2537</c:v>
                </c:pt>
                <c:pt idx="8424">
                  <c:v>2538</c:v>
                </c:pt>
                <c:pt idx="8425">
                  <c:v>2539</c:v>
                </c:pt>
                <c:pt idx="8426">
                  <c:v>2539</c:v>
                </c:pt>
                <c:pt idx="8427">
                  <c:v>2539</c:v>
                </c:pt>
                <c:pt idx="8428">
                  <c:v>2539</c:v>
                </c:pt>
                <c:pt idx="8429">
                  <c:v>2540</c:v>
                </c:pt>
                <c:pt idx="8430">
                  <c:v>2540</c:v>
                </c:pt>
                <c:pt idx="8431">
                  <c:v>2540</c:v>
                </c:pt>
                <c:pt idx="8432">
                  <c:v>2540</c:v>
                </c:pt>
                <c:pt idx="8433">
                  <c:v>2540</c:v>
                </c:pt>
                <c:pt idx="8434">
                  <c:v>2540</c:v>
                </c:pt>
                <c:pt idx="8435">
                  <c:v>2540</c:v>
                </c:pt>
                <c:pt idx="8436">
                  <c:v>2540</c:v>
                </c:pt>
                <c:pt idx="8437">
                  <c:v>2540</c:v>
                </c:pt>
                <c:pt idx="8438">
                  <c:v>2540</c:v>
                </c:pt>
                <c:pt idx="8439">
                  <c:v>2540</c:v>
                </c:pt>
                <c:pt idx="8440">
                  <c:v>2540</c:v>
                </c:pt>
                <c:pt idx="8441">
                  <c:v>2540</c:v>
                </c:pt>
                <c:pt idx="8442">
                  <c:v>2540</c:v>
                </c:pt>
                <c:pt idx="8443">
                  <c:v>2540</c:v>
                </c:pt>
                <c:pt idx="8444">
                  <c:v>2540</c:v>
                </c:pt>
                <c:pt idx="8445">
                  <c:v>2540</c:v>
                </c:pt>
                <c:pt idx="8446">
                  <c:v>2540</c:v>
                </c:pt>
                <c:pt idx="8447">
                  <c:v>2540</c:v>
                </c:pt>
                <c:pt idx="8448">
                  <c:v>2540</c:v>
                </c:pt>
                <c:pt idx="8449">
                  <c:v>2540</c:v>
                </c:pt>
                <c:pt idx="8450">
                  <c:v>2540</c:v>
                </c:pt>
                <c:pt idx="8451">
                  <c:v>2540</c:v>
                </c:pt>
                <c:pt idx="8452">
                  <c:v>2540</c:v>
                </c:pt>
                <c:pt idx="8453">
                  <c:v>2540</c:v>
                </c:pt>
                <c:pt idx="8454">
                  <c:v>2541</c:v>
                </c:pt>
                <c:pt idx="8455">
                  <c:v>2541</c:v>
                </c:pt>
                <c:pt idx="8456">
                  <c:v>2541</c:v>
                </c:pt>
                <c:pt idx="8457">
                  <c:v>2541</c:v>
                </c:pt>
                <c:pt idx="8458">
                  <c:v>2541</c:v>
                </c:pt>
                <c:pt idx="8459">
                  <c:v>2541</c:v>
                </c:pt>
                <c:pt idx="8460">
                  <c:v>2541</c:v>
                </c:pt>
                <c:pt idx="8461">
                  <c:v>2541</c:v>
                </c:pt>
                <c:pt idx="8462">
                  <c:v>2541</c:v>
                </c:pt>
                <c:pt idx="8463">
                  <c:v>2541</c:v>
                </c:pt>
                <c:pt idx="8464">
                  <c:v>2541</c:v>
                </c:pt>
                <c:pt idx="8465">
                  <c:v>2542</c:v>
                </c:pt>
                <c:pt idx="8466">
                  <c:v>2543</c:v>
                </c:pt>
                <c:pt idx="8467">
                  <c:v>2544</c:v>
                </c:pt>
                <c:pt idx="8468">
                  <c:v>2544</c:v>
                </c:pt>
                <c:pt idx="8469">
                  <c:v>2544</c:v>
                </c:pt>
                <c:pt idx="8470">
                  <c:v>2544</c:v>
                </c:pt>
                <c:pt idx="8471">
                  <c:v>2544</c:v>
                </c:pt>
                <c:pt idx="8472">
                  <c:v>2544</c:v>
                </c:pt>
                <c:pt idx="8473">
                  <c:v>2545</c:v>
                </c:pt>
                <c:pt idx="8474">
                  <c:v>2545</c:v>
                </c:pt>
                <c:pt idx="8475">
                  <c:v>2546</c:v>
                </c:pt>
                <c:pt idx="8476">
                  <c:v>2546</c:v>
                </c:pt>
                <c:pt idx="8477">
                  <c:v>2546</c:v>
                </c:pt>
                <c:pt idx="8478">
                  <c:v>2546</c:v>
                </c:pt>
                <c:pt idx="8479">
                  <c:v>2547</c:v>
                </c:pt>
                <c:pt idx="8480">
                  <c:v>2548</c:v>
                </c:pt>
                <c:pt idx="8481">
                  <c:v>2549</c:v>
                </c:pt>
                <c:pt idx="8482">
                  <c:v>2550</c:v>
                </c:pt>
                <c:pt idx="8483">
                  <c:v>2551</c:v>
                </c:pt>
                <c:pt idx="8484">
                  <c:v>2552</c:v>
                </c:pt>
                <c:pt idx="8485">
                  <c:v>2553</c:v>
                </c:pt>
                <c:pt idx="8486">
                  <c:v>2554</c:v>
                </c:pt>
                <c:pt idx="8487">
                  <c:v>2555</c:v>
                </c:pt>
                <c:pt idx="8488">
                  <c:v>2556</c:v>
                </c:pt>
                <c:pt idx="8489">
                  <c:v>2557</c:v>
                </c:pt>
                <c:pt idx="8490">
                  <c:v>2558</c:v>
                </c:pt>
                <c:pt idx="8491">
                  <c:v>2559</c:v>
                </c:pt>
                <c:pt idx="8492">
                  <c:v>2560</c:v>
                </c:pt>
                <c:pt idx="8493">
                  <c:v>2561</c:v>
                </c:pt>
                <c:pt idx="8494">
                  <c:v>2562</c:v>
                </c:pt>
                <c:pt idx="8495">
                  <c:v>2563</c:v>
                </c:pt>
                <c:pt idx="8496">
                  <c:v>2564</c:v>
                </c:pt>
                <c:pt idx="8497">
                  <c:v>2565</c:v>
                </c:pt>
                <c:pt idx="8498">
                  <c:v>2566</c:v>
                </c:pt>
                <c:pt idx="8499">
                  <c:v>2567</c:v>
                </c:pt>
                <c:pt idx="8500">
                  <c:v>2568</c:v>
                </c:pt>
                <c:pt idx="8501">
                  <c:v>2569</c:v>
                </c:pt>
                <c:pt idx="8502">
                  <c:v>2570</c:v>
                </c:pt>
                <c:pt idx="8503">
                  <c:v>2570</c:v>
                </c:pt>
                <c:pt idx="8504">
                  <c:v>2570</c:v>
                </c:pt>
                <c:pt idx="8505">
                  <c:v>2570</c:v>
                </c:pt>
                <c:pt idx="8506">
                  <c:v>2571</c:v>
                </c:pt>
                <c:pt idx="8507">
                  <c:v>2572</c:v>
                </c:pt>
                <c:pt idx="8508">
                  <c:v>2573</c:v>
                </c:pt>
                <c:pt idx="8509">
                  <c:v>2574</c:v>
                </c:pt>
                <c:pt idx="8510">
                  <c:v>2575</c:v>
                </c:pt>
                <c:pt idx="8511">
                  <c:v>2576</c:v>
                </c:pt>
                <c:pt idx="8512">
                  <c:v>2577</c:v>
                </c:pt>
                <c:pt idx="8513">
                  <c:v>2578</c:v>
                </c:pt>
                <c:pt idx="8514">
                  <c:v>2579</c:v>
                </c:pt>
                <c:pt idx="8515">
                  <c:v>2580</c:v>
                </c:pt>
                <c:pt idx="8516">
                  <c:v>2581</c:v>
                </c:pt>
                <c:pt idx="8517">
                  <c:v>2582</c:v>
                </c:pt>
                <c:pt idx="8518">
                  <c:v>2583</c:v>
                </c:pt>
                <c:pt idx="8519">
                  <c:v>2584</c:v>
                </c:pt>
                <c:pt idx="8520">
                  <c:v>2585</c:v>
                </c:pt>
                <c:pt idx="8521">
                  <c:v>2586</c:v>
                </c:pt>
                <c:pt idx="8522">
                  <c:v>2587</c:v>
                </c:pt>
                <c:pt idx="8523">
                  <c:v>2588</c:v>
                </c:pt>
                <c:pt idx="8524">
                  <c:v>2589</c:v>
                </c:pt>
                <c:pt idx="8525">
                  <c:v>2589</c:v>
                </c:pt>
                <c:pt idx="8526">
                  <c:v>2589</c:v>
                </c:pt>
                <c:pt idx="8527">
                  <c:v>2590</c:v>
                </c:pt>
                <c:pt idx="8528">
                  <c:v>2591</c:v>
                </c:pt>
                <c:pt idx="8529">
                  <c:v>2592</c:v>
                </c:pt>
                <c:pt idx="8530">
                  <c:v>2593</c:v>
                </c:pt>
                <c:pt idx="8531">
                  <c:v>2593</c:v>
                </c:pt>
                <c:pt idx="8532">
                  <c:v>2594</c:v>
                </c:pt>
                <c:pt idx="8533">
                  <c:v>2595</c:v>
                </c:pt>
                <c:pt idx="8534">
                  <c:v>2595</c:v>
                </c:pt>
                <c:pt idx="8535">
                  <c:v>2596</c:v>
                </c:pt>
                <c:pt idx="8536">
                  <c:v>2597</c:v>
                </c:pt>
                <c:pt idx="8537">
                  <c:v>2598</c:v>
                </c:pt>
                <c:pt idx="8538">
                  <c:v>2599</c:v>
                </c:pt>
                <c:pt idx="8539">
                  <c:v>2599</c:v>
                </c:pt>
                <c:pt idx="8540">
                  <c:v>2599</c:v>
                </c:pt>
                <c:pt idx="8541">
                  <c:v>2600</c:v>
                </c:pt>
                <c:pt idx="8542">
                  <c:v>2600</c:v>
                </c:pt>
                <c:pt idx="8543">
                  <c:v>2600</c:v>
                </c:pt>
                <c:pt idx="8544">
                  <c:v>2600</c:v>
                </c:pt>
                <c:pt idx="8545">
                  <c:v>2601</c:v>
                </c:pt>
                <c:pt idx="8546">
                  <c:v>2602</c:v>
                </c:pt>
                <c:pt idx="8547">
                  <c:v>2603</c:v>
                </c:pt>
                <c:pt idx="8548">
                  <c:v>2604</c:v>
                </c:pt>
                <c:pt idx="8549">
                  <c:v>2604</c:v>
                </c:pt>
                <c:pt idx="8550">
                  <c:v>2605</c:v>
                </c:pt>
                <c:pt idx="8551">
                  <c:v>2606</c:v>
                </c:pt>
                <c:pt idx="8552">
                  <c:v>2607</c:v>
                </c:pt>
                <c:pt idx="8553">
                  <c:v>2608</c:v>
                </c:pt>
                <c:pt idx="8554">
                  <c:v>2609</c:v>
                </c:pt>
                <c:pt idx="8555">
                  <c:v>2610</c:v>
                </c:pt>
                <c:pt idx="8556">
                  <c:v>2611</c:v>
                </c:pt>
                <c:pt idx="8557">
                  <c:v>2612</c:v>
                </c:pt>
                <c:pt idx="8558">
                  <c:v>2613</c:v>
                </c:pt>
                <c:pt idx="8559">
                  <c:v>2614</c:v>
                </c:pt>
                <c:pt idx="8560">
                  <c:v>2615</c:v>
                </c:pt>
                <c:pt idx="8561">
                  <c:v>2616</c:v>
                </c:pt>
                <c:pt idx="8562">
                  <c:v>2617</c:v>
                </c:pt>
                <c:pt idx="8563">
                  <c:v>2618</c:v>
                </c:pt>
                <c:pt idx="8564">
                  <c:v>2619</c:v>
                </c:pt>
                <c:pt idx="8565">
                  <c:v>2620</c:v>
                </c:pt>
                <c:pt idx="8566">
                  <c:v>2621</c:v>
                </c:pt>
                <c:pt idx="8567">
                  <c:v>2621</c:v>
                </c:pt>
                <c:pt idx="8568">
                  <c:v>2621</c:v>
                </c:pt>
                <c:pt idx="8569">
                  <c:v>2621</c:v>
                </c:pt>
                <c:pt idx="8570">
                  <c:v>2622</c:v>
                </c:pt>
                <c:pt idx="8571">
                  <c:v>2623</c:v>
                </c:pt>
                <c:pt idx="8572">
                  <c:v>2624</c:v>
                </c:pt>
                <c:pt idx="8573">
                  <c:v>2624</c:v>
                </c:pt>
                <c:pt idx="8574">
                  <c:v>2624</c:v>
                </c:pt>
                <c:pt idx="8575">
                  <c:v>2624</c:v>
                </c:pt>
                <c:pt idx="8576">
                  <c:v>2625</c:v>
                </c:pt>
                <c:pt idx="8577">
                  <c:v>2625</c:v>
                </c:pt>
                <c:pt idx="8578">
                  <c:v>2625</c:v>
                </c:pt>
                <c:pt idx="8579">
                  <c:v>2625</c:v>
                </c:pt>
                <c:pt idx="8580">
                  <c:v>2625</c:v>
                </c:pt>
                <c:pt idx="8581">
                  <c:v>2625</c:v>
                </c:pt>
                <c:pt idx="8582">
                  <c:v>2625</c:v>
                </c:pt>
                <c:pt idx="8583">
                  <c:v>2626</c:v>
                </c:pt>
                <c:pt idx="8584">
                  <c:v>2627</c:v>
                </c:pt>
                <c:pt idx="8585">
                  <c:v>2628</c:v>
                </c:pt>
                <c:pt idx="8586">
                  <c:v>2629</c:v>
                </c:pt>
                <c:pt idx="8587">
                  <c:v>2630</c:v>
                </c:pt>
                <c:pt idx="8588">
                  <c:v>2631</c:v>
                </c:pt>
                <c:pt idx="8589">
                  <c:v>2632</c:v>
                </c:pt>
                <c:pt idx="8590">
                  <c:v>2633</c:v>
                </c:pt>
                <c:pt idx="8591">
                  <c:v>2633</c:v>
                </c:pt>
                <c:pt idx="8592">
                  <c:v>2633</c:v>
                </c:pt>
                <c:pt idx="8593">
                  <c:v>2633</c:v>
                </c:pt>
                <c:pt idx="8594">
                  <c:v>2633</c:v>
                </c:pt>
                <c:pt idx="8595">
                  <c:v>2634</c:v>
                </c:pt>
                <c:pt idx="8596">
                  <c:v>2634</c:v>
                </c:pt>
                <c:pt idx="8597">
                  <c:v>2634</c:v>
                </c:pt>
                <c:pt idx="8598">
                  <c:v>2634</c:v>
                </c:pt>
                <c:pt idx="8599">
                  <c:v>2635</c:v>
                </c:pt>
                <c:pt idx="8600">
                  <c:v>2636</c:v>
                </c:pt>
                <c:pt idx="8601">
                  <c:v>2636</c:v>
                </c:pt>
                <c:pt idx="8602">
                  <c:v>2636</c:v>
                </c:pt>
                <c:pt idx="8603">
                  <c:v>2636</c:v>
                </c:pt>
                <c:pt idx="8604">
                  <c:v>2636</c:v>
                </c:pt>
                <c:pt idx="8605">
                  <c:v>2636</c:v>
                </c:pt>
                <c:pt idx="8606">
                  <c:v>2636</c:v>
                </c:pt>
                <c:pt idx="8607">
                  <c:v>2636</c:v>
                </c:pt>
                <c:pt idx="8608">
                  <c:v>2636</c:v>
                </c:pt>
                <c:pt idx="8609">
                  <c:v>2636</c:v>
                </c:pt>
                <c:pt idx="8610">
                  <c:v>2636</c:v>
                </c:pt>
                <c:pt idx="8611">
                  <c:v>2636</c:v>
                </c:pt>
                <c:pt idx="8612">
                  <c:v>2637</c:v>
                </c:pt>
                <c:pt idx="8613">
                  <c:v>2638</c:v>
                </c:pt>
                <c:pt idx="8614">
                  <c:v>2638</c:v>
                </c:pt>
                <c:pt idx="8615">
                  <c:v>2638</c:v>
                </c:pt>
                <c:pt idx="8616">
                  <c:v>2639</c:v>
                </c:pt>
                <c:pt idx="8617">
                  <c:v>2639</c:v>
                </c:pt>
                <c:pt idx="8618">
                  <c:v>2639</c:v>
                </c:pt>
                <c:pt idx="8619">
                  <c:v>2639</c:v>
                </c:pt>
                <c:pt idx="8620">
                  <c:v>2639</c:v>
                </c:pt>
                <c:pt idx="8621">
                  <c:v>2640</c:v>
                </c:pt>
                <c:pt idx="8622">
                  <c:v>2640</c:v>
                </c:pt>
                <c:pt idx="8623">
                  <c:v>2640</c:v>
                </c:pt>
                <c:pt idx="8624">
                  <c:v>2640</c:v>
                </c:pt>
                <c:pt idx="8625">
                  <c:v>2640</c:v>
                </c:pt>
                <c:pt idx="8626">
                  <c:v>2640</c:v>
                </c:pt>
                <c:pt idx="8627">
                  <c:v>2640</c:v>
                </c:pt>
                <c:pt idx="8628">
                  <c:v>2640</c:v>
                </c:pt>
                <c:pt idx="8629">
                  <c:v>2640</c:v>
                </c:pt>
                <c:pt idx="8630">
                  <c:v>2640</c:v>
                </c:pt>
                <c:pt idx="8631">
                  <c:v>2640</c:v>
                </c:pt>
                <c:pt idx="8632">
                  <c:v>2640</c:v>
                </c:pt>
                <c:pt idx="8633">
                  <c:v>2640</c:v>
                </c:pt>
                <c:pt idx="8634">
                  <c:v>2640</c:v>
                </c:pt>
                <c:pt idx="8635">
                  <c:v>2640</c:v>
                </c:pt>
                <c:pt idx="8636">
                  <c:v>2640</c:v>
                </c:pt>
                <c:pt idx="8637">
                  <c:v>2640</c:v>
                </c:pt>
                <c:pt idx="8638">
                  <c:v>2640</c:v>
                </c:pt>
                <c:pt idx="8639">
                  <c:v>2640</c:v>
                </c:pt>
                <c:pt idx="8640">
                  <c:v>2640</c:v>
                </c:pt>
                <c:pt idx="8641">
                  <c:v>2640</c:v>
                </c:pt>
                <c:pt idx="8642">
                  <c:v>2640</c:v>
                </c:pt>
                <c:pt idx="8643">
                  <c:v>2641</c:v>
                </c:pt>
                <c:pt idx="8644">
                  <c:v>2642</c:v>
                </c:pt>
                <c:pt idx="8645">
                  <c:v>2642</c:v>
                </c:pt>
                <c:pt idx="8646">
                  <c:v>2642</c:v>
                </c:pt>
                <c:pt idx="8647">
                  <c:v>2642</c:v>
                </c:pt>
                <c:pt idx="8648">
                  <c:v>2642</c:v>
                </c:pt>
                <c:pt idx="8649">
                  <c:v>2642</c:v>
                </c:pt>
                <c:pt idx="8650">
                  <c:v>2642</c:v>
                </c:pt>
                <c:pt idx="8651">
                  <c:v>2642</c:v>
                </c:pt>
                <c:pt idx="8652">
                  <c:v>2642</c:v>
                </c:pt>
                <c:pt idx="8653">
                  <c:v>2643</c:v>
                </c:pt>
                <c:pt idx="8654">
                  <c:v>2644</c:v>
                </c:pt>
                <c:pt idx="8655">
                  <c:v>2644</c:v>
                </c:pt>
                <c:pt idx="8656">
                  <c:v>2644</c:v>
                </c:pt>
                <c:pt idx="8657">
                  <c:v>2644</c:v>
                </c:pt>
                <c:pt idx="8658">
                  <c:v>2644</c:v>
                </c:pt>
                <c:pt idx="8659">
                  <c:v>2644</c:v>
                </c:pt>
                <c:pt idx="8660">
                  <c:v>2644</c:v>
                </c:pt>
                <c:pt idx="8661">
                  <c:v>2645</c:v>
                </c:pt>
                <c:pt idx="8662">
                  <c:v>2645</c:v>
                </c:pt>
                <c:pt idx="8663">
                  <c:v>2645</c:v>
                </c:pt>
                <c:pt idx="8664">
                  <c:v>2645</c:v>
                </c:pt>
                <c:pt idx="8665">
                  <c:v>2645</c:v>
                </c:pt>
                <c:pt idx="8666">
                  <c:v>2645</c:v>
                </c:pt>
                <c:pt idx="8667">
                  <c:v>2645</c:v>
                </c:pt>
                <c:pt idx="8668">
                  <c:v>2646</c:v>
                </c:pt>
                <c:pt idx="8669">
                  <c:v>2646</c:v>
                </c:pt>
                <c:pt idx="8670">
                  <c:v>2646</c:v>
                </c:pt>
                <c:pt idx="8671">
                  <c:v>2647</c:v>
                </c:pt>
                <c:pt idx="8672">
                  <c:v>2647</c:v>
                </c:pt>
                <c:pt idx="8673">
                  <c:v>2647</c:v>
                </c:pt>
                <c:pt idx="8674">
                  <c:v>2647</c:v>
                </c:pt>
                <c:pt idx="8675">
                  <c:v>2647</c:v>
                </c:pt>
                <c:pt idx="8676">
                  <c:v>2647</c:v>
                </c:pt>
                <c:pt idx="8677">
                  <c:v>2647</c:v>
                </c:pt>
                <c:pt idx="8678">
                  <c:v>2647</c:v>
                </c:pt>
                <c:pt idx="8679">
                  <c:v>2648</c:v>
                </c:pt>
                <c:pt idx="8680">
                  <c:v>2648</c:v>
                </c:pt>
                <c:pt idx="8681">
                  <c:v>2648</c:v>
                </c:pt>
                <c:pt idx="8682">
                  <c:v>2649</c:v>
                </c:pt>
                <c:pt idx="8683">
                  <c:v>2650</c:v>
                </c:pt>
                <c:pt idx="8684">
                  <c:v>2650</c:v>
                </c:pt>
                <c:pt idx="8685">
                  <c:v>2650</c:v>
                </c:pt>
                <c:pt idx="8686">
                  <c:v>2651</c:v>
                </c:pt>
                <c:pt idx="8687">
                  <c:v>2652</c:v>
                </c:pt>
                <c:pt idx="8688">
                  <c:v>2652</c:v>
                </c:pt>
                <c:pt idx="8689">
                  <c:v>2652</c:v>
                </c:pt>
                <c:pt idx="8690">
                  <c:v>2652</c:v>
                </c:pt>
                <c:pt idx="8691">
                  <c:v>2652</c:v>
                </c:pt>
                <c:pt idx="8692">
                  <c:v>2652</c:v>
                </c:pt>
                <c:pt idx="8693">
                  <c:v>2653</c:v>
                </c:pt>
                <c:pt idx="8694">
                  <c:v>2653</c:v>
                </c:pt>
                <c:pt idx="8695">
                  <c:v>2653</c:v>
                </c:pt>
                <c:pt idx="8696">
                  <c:v>2654</c:v>
                </c:pt>
                <c:pt idx="8697">
                  <c:v>2654</c:v>
                </c:pt>
                <c:pt idx="8698">
                  <c:v>2654</c:v>
                </c:pt>
                <c:pt idx="8699">
                  <c:v>2654</c:v>
                </c:pt>
                <c:pt idx="8700">
                  <c:v>2655</c:v>
                </c:pt>
                <c:pt idx="8701">
                  <c:v>2656</c:v>
                </c:pt>
                <c:pt idx="8702">
                  <c:v>2656</c:v>
                </c:pt>
                <c:pt idx="8703">
                  <c:v>2656</c:v>
                </c:pt>
                <c:pt idx="8704">
                  <c:v>2657</c:v>
                </c:pt>
                <c:pt idx="8705">
                  <c:v>2658</c:v>
                </c:pt>
                <c:pt idx="8706">
                  <c:v>2659</c:v>
                </c:pt>
                <c:pt idx="8707">
                  <c:v>2660</c:v>
                </c:pt>
                <c:pt idx="8708">
                  <c:v>2661</c:v>
                </c:pt>
                <c:pt idx="8709">
                  <c:v>2662</c:v>
                </c:pt>
                <c:pt idx="8710">
                  <c:v>2663</c:v>
                </c:pt>
                <c:pt idx="8711">
                  <c:v>2664</c:v>
                </c:pt>
                <c:pt idx="8712">
                  <c:v>2665</c:v>
                </c:pt>
                <c:pt idx="8713">
                  <c:v>2666</c:v>
                </c:pt>
                <c:pt idx="8714">
                  <c:v>2667</c:v>
                </c:pt>
                <c:pt idx="8715">
                  <c:v>2668</c:v>
                </c:pt>
                <c:pt idx="8716">
                  <c:v>2669</c:v>
                </c:pt>
                <c:pt idx="8717">
                  <c:v>2670</c:v>
                </c:pt>
                <c:pt idx="8718">
                  <c:v>2670</c:v>
                </c:pt>
                <c:pt idx="8719">
                  <c:v>2670</c:v>
                </c:pt>
                <c:pt idx="8720">
                  <c:v>2671</c:v>
                </c:pt>
                <c:pt idx="8721">
                  <c:v>2672</c:v>
                </c:pt>
                <c:pt idx="8722">
                  <c:v>2673</c:v>
                </c:pt>
                <c:pt idx="8723">
                  <c:v>2674</c:v>
                </c:pt>
                <c:pt idx="8724">
                  <c:v>2675</c:v>
                </c:pt>
                <c:pt idx="8725">
                  <c:v>2675</c:v>
                </c:pt>
                <c:pt idx="8726">
                  <c:v>2675</c:v>
                </c:pt>
                <c:pt idx="8727">
                  <c:v>2676</c:v>
                </c:pt>
                <c:pt idx="8728">
                  <c:v>2677</c:v>
                </c:pt>
                <c:pt idx="8729">
                  <c:v>2678</c:v>
                </c:pt>
                <c:pt idx="8730">
                  <c:v>2679</c:v>
                </c:pt>
                <c:pt idx="8731">
                  <c:v>2680</c:v>
                </c:pt>
                <c:pt idx="8732">
                  <c:v>2681</c:v>
                </c:pt>
                <c:pt idx="8733">
                  <c:v>2682</c:v>
                </c:pt>
                <c:pt idx="8734">
                  <c:v>2683</c:v>
                </c:pt>
                <c:pt idx="8735">
                  <c:v>2683</c:v>
                </c:pt>
                <c:pt idx="8736">
                  <c:v>2684</c:v>
                </c:pt>
                <c:pt idx="8737">
                  <c:v>2685</c:v>
                </c:pt>
                <c:pt idx="8738">
                  <c:v>2686</c:v>
                </c:pt>
                <c:pt idx="8739">
                  <c:v>2687</c:v>
                </c:pt>
                <c:pt idx="8740">
                  <c:v>2687</c:v>
                </c:pt>
                <c:pt idx="8741">
                  <c:v>2688</c:v>
                </c:pt>
                <c:pt idx="8742">
                  <c:v>2689</c:v>
                </c:pt>
                <c:pt idx="8743">
                  <c:v>2690</c:v>
                </c:pt>
                <c:pt idx="8744">
                  <c:v>2691</c:v>
                </c:pt>
                <c:pt idx="8745">
                  <c:v>2692</c:v>
                </c:pt>
                <c:pt idx="8746">
                  <c:v>2693</c:v>
                </c:pt>
                <c:pt idx="8747">
                  <c:v>2694</c:v>
                </c:pt>
                <c:pt idx="8748">
                  <c:v>2694</c:v>
                </c:pt>
                <c:pt idx="8749">
                  <c:v>2695</c:v>
                </c:pt>
                <c:pt idx="8750">
                  <c:v>2696</c:v>
                </c:pt>
                <c:pt idx="8751">
                  <c:v>2697</c:v>
                </c:pt>
                <c:pt idx="8752">
                  <c:v>2698</c:v>
                </c:pt>
                <c:pt idx="8753">
                  <c:v>2699</c:v>
                </c:pt>
                <c:pt idx="8754">
                  <c:v>2699</c:v>
                </c:pt>
                <c:pt idx="8755">
                  <c:v>2699</c:v>
                </c:pt>
                <c:pt idx="8756">
                  <c:v>2700</c:v>
                </c:pt>
                <c:pt idx="8757">
                  <c:v>2700</c:v>
                </c:pt>
                <c:pt idx="8758">
                  <c:v>2700</c:v>
                </c:pt>
                <c:pt idx="8759">
                  <c:v>2700</c:v>
                </c:pt>
                <c:pt idx="8760">
                  <c:v>2701</c:v>
                </c:pt>
                <c:pt idx="8761">
                  <c:v>2702</c:v>
                </c:pt>
                <c:pt idx="8762">
                  <c:v>2703</c:v>
                </c:pt>
                <c:pt idx="8763">
                  <c:v>2704</c:v>
                </c:pt>
                <c:pt idx="8764">
                  <c:v>2705</c:v>
                </c:pt>
                <c:pt idx="8765">
                  <c:v>2706</c:v>
                </c:pt>
                <c:pt idx="8766">
                  <c:v>2707</c:v>
                </c:pt>
                <c:pt idx="8767">
                  <c:v>2708</c:v>
                </c:pt>
                <c:pt idx="8768">
                  <c:v>2708</c:v>
                </c:pt>
                <c:pt idx="8769">
                  <c:v>2708</c:v>
                </c:pt>
                <c:pt idx="8770">
                  <c:v>2709</c:v>
                </c:pt>
                <c:pt idx="8771">
                  <c:v>2709</c:v>
                </c:pt>
                <c:pt idx="8772">
                  <c:v>2709</c:v>
                </c:pt>
                <c:pt idx="8773">
                  <c:v>2709</c:v>
                </c:pt>
                <c:pt idx="8774">
                  <c:v>2709</c:v>
                </c:pt>
                <c:pt idx="8775">
                  <c:v>2710</c:v>
                </c:pt>
                <c:pt idx="8776">
                  <c:v>2710</c:v>
                </c:pt>
                <c:pt idx="8777">
                  <c:v>2710</c:v>
                </c:pt>
                <c:pt idx="8778">
                  <c:v>2710</c:v>
                </c:pt>
                <c:pt idx="8779">
                  <c:v>2710</c:v>
                </c:pt>
                <c:pt idx="8780">
                  <c:v>2711</c:v>
                </c:pt>
                <c:pt idx="8781">
                  <c:v>2711</c:v>
                </c:pt>
                <c:pt idx="8782">
                  <c:v>2711</c:v>
                </c:pt>
                <c:pt idx="8783">
                  <c:v>2711</c:v>
                </c:pt>
                <c:pt idx="8784">
                  <c:v>2711</c:v>
                </c:pt>
                <c:pt idx="8785">
                  <c:v>2711</c:v>
                </c:pt>
                <c:pt idx="8786">
                  <c:v>2711</c:v>
                </c:pt>
                <c:pt idx="8787">
                  <c:v>2711</c:v>
                </c:pt>
                <c:pt idx="8788">
                  <c:v>2712</c:v>
                </c:pt>
                <c:pt idx="8789">
                  <c:v>2712</c:v>
                </c:pt>
                <c:pt idx="8790">
                  <c:v>2712</c:v>
                </c:pt>
                <c:pt idx="8791">
                  <c:v>2712</c:v>
                </c:pt>
                <c:pt idx="8792">
                  <c:v>2712</c:v>
                </c:pt>
                <c:pt idx="8793">
                  <c:v>2712</c:v>
                </c:pt>
                <c:pt idx="8794">
                  <c:v>2712</c:v>
                </c:pt>
                <c:pt idx="8795">
                  <c:v>2712</c:v>
                </c:pt>
                <c:pt idx="8796">
                  <c:v>2712</c:v>
                </c:pt>
                <c:pt idx="8797">
                  <c:v>2712</c:v>
                </c:pt>
                <c:pt idx="8798">
                  <c:v>2712</c:v>
                </c:pt>
                <c:pt idx="8799">
                  <c:v>2712</c:v>
                </c:pt>
                <c:pt idx="8800">
                  <c:v>2712</c:v>
                </c:pt>
                <c:pt idx="8801">
                  <c:v>2712</c:v>
                </c:pt>
                <c:pt idx="8802">
                  <c:v>2712</c:v>
                </c:pt>
                <c:pt idx="8803">
                  <c:v>2712</c:v>
                </c:pt>
                <c:pt idx="8804">
                  <c:v>2712</c:v>
                </c:pt>
                <c:pt idx="8805">
                  <c:v>2712</c:v>
                </c:pt>
                <c:pt idx="8806">
                  <c:v>2712</c:v>
                </c:pt>
                <c:pt idx="8807">
                  <c:v>2712</c:v>
                </c:pt>
                <c:pt idx="8808">
                  <c:v>2712</c:v>
                </c:pt>
                <c:pt idx="8809">
                  <c:v>2712</c:v>
                </c:pt>
                <c:pt idx="8810">
                  <c:v>2712</c:v>
                </c:pt>
                <c:pt idx="8811">
                  <c:v>2712</c:v>
                </c:pt>
                <c:pt idx="8812">
                  <c:v>2713</c:v>
                </c:pt>
                <c:pt idx="8813">
                  <c:v>2713</c:v>
                </c:pt>
                <c:pt idx="8814">
                  <c:v>2713</c:v>
                </c:pt>
                <c:pt idx="8815">
                  <c:v>2713</c:v>
                </c:pt>
                <c:pt idx="8816">
                  <c:v>2713</c:v>
                </c:pt>
                <c:pt idx="8817">
                  <c:v>2714</c:v>
                </c:pt>
                <c:pt idx="8818">
                  <c:v>2714</c:v>
                </c:pt>
                <c:pt idx="8819">
                  <c:v>2714</c:v>
                </c:pt>
                <c:pt idx="8820">
                  <c:v>2714</c:v>
                </c:pt>
                <c:pt idx="8821">
                  <c:v>2714</c:v>
                </c:pt>
                <c:pt idx="8822">
                  <c:v>2714</c:v>
                </c:pt>
                <c:pt idx="8823">
                  <c:v>2714</c:v>
                </c:pt>
                <c:pt idx="8824">
                  <c:v>2714</c:v>
                </c:pt>
                <c:pt idx="8825">
                  <c:v>2714</c:v>
                </c:pt>
                <c:pt idx="8826">
                  <c:v>2714</c:v>
                </c:pt>
                <c:pt idx="8827">
                  <c:v>2715</c:v>
                </c:pt>
                <c:pt idx="8828">
                  <c:v>2715</c:v>
                </c:pt>
                <c:pt idx="8829">
                  <c:v>2716</c:v>
                </c:pt>
                <c:pt idx="8830">
                  <c:v>2716</c:v>
                </c:pt>
                <c:pt idx="8831">
                  <c:v>2716</c:v>
                </c:pt>
                <c:pt idx="8832">
                  <c:v>2716</c:v>
                </c:pt>
                <c:pt idx="8833">
                  <c:v>2716</c:v>
                </c:pt>
                <c:pt idx="8834">
                  <c:v>2716</c:v>
                </c:pt>
                <c:pt idx="8835">
                  <c:v>2716</c:v>
                </c:pt>
                <c:pt idx="8836">
                  <c:v>2716</c:v>
                </c:pt>
                <c:pt idx="8837">
                  <c:v>2716</c:v>
                </c:pt>
                <c:pt idx="8838">
                  <c:v>2716</c:v>
                </c:pt>
                <c:pt idx="8839">
                  <c:v>2716</c:v>
                </c:pt>
                <c:pt idx="8840">
                  <c:v>2716</c:v>
                </c:pt>
                <c:pt idx="8841">
                  <c:v>2716</c:v>
                </c:pt>
                <c:pt idx="8842">
                  <c:v>2716</c:v>
                </c:pt>
                <c:pt idx="8843">
                  <c:v>2716</c:v>
                </c:pt>
                <c:pt idx="8844">
                  <c:v>2716</c:v>
                </c:pt>
                <c:pt idx="8845">
                  <c:v>2716</c:v>
                </c:pt>
                <c:pt idx="8846">
                  <c:v>2716</c:v>
                </c:pt>
                <c:pt idx="8847">
                  <c:v>2716</c:v>
                </c:pt>
                <c:pt idx="8848">
                  <c:v>2716</c:v>
                </c:pt>
                <c:pt idx="8849">
                  <c:v>2716</c:v>
                </c:pt>
                <c:pt idx="8850">
                  <c:v>2716</c:v>
                </c:pt>
                <c:pt idx="8851">
                  <c:v>2716</c:v>
                </c:pt>
                <c:pt idx="8852">
                  <c:v>2716</c:v>
                </c:pt>
                <c:pt idx="8853">
                  <c:v>2716</c:v>
                </c:pt>
                <c:pt idx="8854">
                  <c:v>2716</c:v>
                </c:pt>
                <c:pt idx="8855">
                  <c:v>2716</c:v>
                </c:pt>
                <c:pt idx="8856">
                  <c:v>2716</c:v>
                </c:pt>
                <c:pt idx="8857">
                  <c:v>2716</c:v>
                </c:pt>
                <c:pt idx="8858">
                  <c:v>2717</c:v>
                </c:pt>
                <c:pt idx="8859">
                  <c:v>2717</c:v>
                </c:pt>
                <c:pt idx="8860">
                  <c:v>2717</c:v>
                </c:pt>
                <c:pt idx="8861">
                  <c:v>2717</c:v>
                </c:pt>
                <c:pt idx="8862">
                  <c:v>2717</c:v>
                </c:pt>
                <c:pt idx="8863">
                  <c:v>2717</c:v>
                </c:pt>
                <c:pt idx="8864">
                  <c:v>2717</c:v>
                </c:pt>
                <c:pt idx="8865">
                  <c:v>2717</c:v>
                </c:pt>
                <c:pt idx="8866">
                  <c:v>2717</c:v>
                </c:pt>
                <c:pt idx="8867">
                  <c:v>2717</c:v>
                </c:pt>
                <c:pt idx="8868">
                  <c:v>2717</c:v>
                </c:pt>
                <c:pt idx="8869">
                  <c:v>2717</c:v>
                </c:pt>
                <c:pt idx="8870">
                  <c:v>2717</c:v>
                </c:pt>
                <c:pt idx="8871">
                  <c:v>2717</c:v>
                </c:pt>
                <c:pt idx="8872">
                  <c:v>2717</c:v>
                </c:pt>
                <c:pt idx="8873">
                  <c:v>2717</c:v>
                </c:pt>
                <c:pt idx="8874">
                  <c:v>2717</c:v>
                </c:pt>
                <c:pt idx="8875">
                  <c:v>2718</c:v>
                </c:pt>
                <c:pt idx="8876">
                  <c:v>2718</c:v>
                </c:pt>
                <c:pt idx="8877">
                  <c:v>2718</c:v>
                </c:pt>
                <c:pt idx="8878">
                  <c:v>2719</c:v>
                </c:pt>
                <c:pt idx="8879">
                  <c:v>2719</c:v>
                </c:pt>
                <c:pt idx="8880">
                  <c:v>2719</c:v>
                </c:pt>
                <c:pt idx="8881">
                  <c:v>2719</c:v>
                </c:pt>
                <c:pt idx="8882">
                  <c:v>2719</c:v>
                </c:pt>
                <c:pt idx="8883">
                  <c:v>2720</c:v>
                </c:pt>
                <c:pt idx="8884">
                  <c:v>2721</c:v>
                </c:pt>
                <c:pt idx="8885">
                  <c:v>2722</c:v>
                </c:pt>
                <c:pt idx="8886">
                  <c:v>2722</c:v>
                </c:pt>
                <c:pt idx="8887">
                  <c:v>2722</c:v>
                </c:pt>
                <c:pt idx="8888">
                  <c:v>2722</c:v>
                </c:pt>
                <c:pt idx="8889">
                  <c:v>2722</c:v>
                </c:pt>
                <c:pt idx="8890">
                  <c:v>2722</c:v>
                </c:pt>
                <c:pt idx="8891">
                  <c:v>2722</c:v>
                </c:pt>
                <c:pt idx="8892">
                  <c:v>2722</c:v>
                </c:pt>
                <c:pt idx="8893">
                  <c:v>2722</c:v>
                </c:pt>
                <c:pt idx="8894">
                  <c:v>2722</c:v>
                </c:pt>
                <c:pt idx="8895">
                  <c:v>2723</c:v>
                </c:pt>
                <c:pt idx="8896">
                  <c:v>2723</c:v>
                </c:pt>
                <c:pt idx="8897">
                  <c:v>2723</c:v>
                </c:pt>
                <c:pt idx="8898">
                  <c:v>2723</c:v>
                </c:pt>
                <c:pt idx="8899">
                  <c:v>2723</c:v>
                </c:pt>
                <c:pt idx="8900">
                  <c:v>2723</c:v>
                </c:pt>
                <c:pt idx="8901">
                  <c:v>2723</c:v>
                </c:pt>
                <c:pt idx="8902">
                  <c:v>2724</c:v>
                </c:pt>
                <c:pt idx="8903">
                  <c:v>2724</c:v>
                </c:pt>
                <c:pt idx="8904">
                  <c:v>2724</c:v>
                </c:pt>
                <c:pt idx="8905">
                  <c:v>2725</c:v>
                </c:pt>
                <c:pt idx="8906">
                  <c:v>2726</c:v>
                </c:pt>
                <c:pt idx="8907">
                  <c:v>2726</c:v>
                </c:pt>
                <c:pt idx="8908">
                  <c:v>2726</c:v>
                </c:pt>
                <c:pt idx="8909">
                  <c:v>2726</c:v>
                </c:pt>
                <c:pt idx="8910">
                  <c:v>2727</c:v>
                </c:pt>
                <c:pt idx="8911">
                  <c:v>2727</c:v>
                </c:pt>
                <c:pt idx="8912">
                  <c:v>2728</c:v>
                </c:pt>
                <c:pt idx="8913">
                  <c:v>2729</c:v>
                </c:pt>
                <c:pt idx="8914">
                  <c:v>2730</c:v>
                </c:pt>
                <c:pt idx="8915">
                  <c:v>2731</c:v>
                </c:pt>
                <c:pt idx="8916">
                  <c:v>2732</c:v>
                </c:pt>
                <c:pt idx="8917">
                  <c:v>2733</c:v>
                </c:pt>
                <c:pt idx="8918">
                  <c:v>2734</c:v>
                </c:pt>
                <c:pt idx="8919">
                  <c:v>2735</c:v>
                </c:pt>
                <c:pt idx="8920">
                  <c:v>2735</c:v>
                </c:pt>
                <c:pt idx="8921">
                  <c:v>2736</c:v>
                </c:pt>
                <c:pt idx="8922">
                  <c:v>2737</c:v>
                </c:pt>
                <c:pt idx="8923">
                  <c:v>2738</c:v>
                </c:pt>
                <c:pt idx="8924">
                  <c:v>2739</c:v>
                </c:pt>
                <c:pt idx="8925">
                  <c:v>2739</c:v>
                </c:pt>
                <c:pt idx="8926">
                  <c:v>2739</c:v>
                </c:pt>
                <c:pt idx="8927">
                  <c:v>2740</c:v>
                </c:pt>
                <c:pt idx="8928">
                  <c:v>2740</c:v>
                </c:pt>
                <c:pt idx="8929">
                  <c:v>2740</c:v>
                </c:pt>
                <c:pt idx="8930">
                  <c:v>2740</c:v>
                </c:pt>
                <c:pt idx="8931">
                  <c:v>2740</c:v>
                </c:pt>
                <c:pt idx="8932">
                  <c:v>2740</c:v>
                </c:pt>
                <c:pt idx="8933">
                  <c:v>2740</c:v>
                </c:pt>
                <c:pt idx="8934">
                  <c:v>2740</c:v>
                </c:pt>
                <c:pt idx="8935">
                  <c:v>2740</c:v>
                </c:pt>
                <c:pt idx="8936">
                  <c:v>2740</c:v>
                </c:pt>
                <c:pt idx="8937">
                  <c:v>2740</c:v>
                </c:pt>
                <c:pt idx="8938">
                  <c:v>2741</c:v>
                </c:pt>
                <c:pt idx="8939">
                  <c:v>2741</c:v>
                </c:pt>
                <c:pt idx="8940">
                  <c:v>2741</c:v>
                </c:pt>
                <c:pt idx="8941">
                  <c:v>2741</c:v>
                </c:pt>
                <c:pt idx="8942">
                  <c:v>2741</c:v>
                </c:pt>
                <c:pt idx="8943">
                  <c:v>2741</c:v>
                </c:pt>
                <c:pt idx="8944">
                  <c:v>2741</c:v>
                </c:pt>
                <c:pt idx="8945">
                  <c:v>2741</c:v>
                </c:pt>
                <c:pt idx="8946">
                  <c:v>2741</c:v>
                </c:pt>
                <c:pt idx="8947">
                  <c:v>2741</c:v>
                </c:pt>
                <c:pt idx="8948">
                  <c:v>2741</c:v>
                </c:pt>
                <c:pt idx="8949">
                  <c:v>2741</c:v>
                </c:pt>
                <c:pt idx="8950">
                  <c:v>2741</c:v>
                </c:pt>
                <c:pt idx="8951">
                  <c:v>2741</c:v>
                </c:pt>
                <c:pt idx="8952">
                  <c:v>2741</c:v>
                </c:pt>
                <c:pt idx="8953">
                  <c:v>2741</c:v>
                </c:pt>
                <c:pt idx="8954">
                  <c:v>2741</c:v>
                </c:pt>
                <c:pt idx="8955">
                  <c:v>2741</c:v>
                </c:pt>
                <c:pt idx="8956">
                  <c:v>2741</c:v>
                </c:pt>
                <c:pt idx="8957">
                  <c:v>2741</c:v>
                </c:pt>
                <c:pt idx="8958">
                  <c:v>2741</c:v>
                </c:pt>
                <c:pt idx="8959">
                  <c:v>2742</c:v>
                </c:pt>
                <c:pt idx="8960">
                  <c:v>2743</c:v>
                </c:pt>
                <c:pt idx="8961">
                  <c:v>2743</c:v>
                </c:pt>
                <c:pt idx="8962">
                  <c:v>2743</c:v>
                </c:pt>
                <c:pt idx="8963">
                  <c:v>2743</c:v>
                </c:pt>
                <c:pt idx="8964">
                  <c:v>2743</c:v>
                </c:pt>
                <c:pt idx="8965">
                  <c:v>2743</c:v>
                </c:pt>
                <c:pt idx="8966">
                  <c:v>2743</c:v>
                </c:pt>
                <c:pt idx="8967">
                  <c:v>2744</c:v>
                </c:pt>
                <c:pt idx="8968">
                  <c:v>2745</c:v>
                </c:pt>
                <c:pt idx="8969">
                  <c:v>2745</c:v>
                </c:pt>
                <c:pt idx="8970">
                  <c:v>2745</c:v>
                </c:pt>
                <c:pt idx="8971">
                  <c:v>2745</c:v>
                </c:pt>
                <c:pt idx="8972">
                  <c:v>2745</c:v>
                </c:pt>
                <c:pt idx="8973">
                  <c:v>2745</c:v>
                </c:pt>
                <c:pt idx="8974">
                  <c:v>2745</c:v>
                </c:pt>
                <c:pt idx="8975">
                  <c:v>2745</c:v>
                </c:pt>
                <c:pt idx="8976">
                  <c:v>2745</c:v>
                </c:pt>
                <c:pt idx="8977">
                  <c:v>2745</c:v>
                </c:pt>
                <c:pt idx="8978">
                  <c:v>2745</c:v>
                </c:pt>
                <c:pt idx="8979">
                  <c:v>2745</c:v>
                </c:pt>
                <c:pt idx="8980">
                  <c:v>2745</c:v>
                </c:pt>
                <c:pt idx="8981">
                  <c:v>2745</c:v>
                </c:pt>
                <c:pt idx="8982">
                  <c:v>2745</c:v>
                </c:pt>
                <c:pt idx="8983">
                  <c:v>2745</c:v>
                </c:pt>
                <c:pt idx="8984">
                  <c:v>2745</c:v>
                </c:pt>
                <c:pt idx="8985">
                  <c:v>2745</c:v>
                </c:pt>
                <c:pt idx="8986">
                  <c:v>2745</c:v>
                </c:pt>
                <c:pt idx="8987">
                  <c:v>2745</c:v>
                </c:pt>
                <c:pt idx="8988">
                  <c:v>2745</c:v>
                </c:pt>
                <c:pt idx="8989">
                  <c:v>2745</c:v>
                </c:pt>
                <c:pt idx="8990">
                  <c:v>2745</c:v>
                </c:pt>
                <c:pt idx="8991">
                  <c:v>2746</c:v>
                </c:pt>
                <c:pt idx="8992">
                  <c:v>2746</c:v>
                </c:pt>
                <c:pt idx="8993">
                  <c:v>2746</c:v>
                </c:pt>
                <c:pt idx="8994">
                  <c:v>2746</c:v>
                </c:pt>
                <c:pt idx="8995">
                  <c:v>2746</c:v>
                </c:pt>
                <c:pt idx="8996">
                  <c:v>2746</c:v>
                </c:pt>
                <c:pt idx="8997">
                  <c:v>2747</c:v>
                </c:pt>
                <c:pt idx="8998">
                  <c:v>2747</c:v>
                </c:pt>
                <c:pt idx="8999">
                  <c:v>2747</c:v>
                </c:pt>
                <c:pt idx="9000">
                  <c:v>2747</c:v>
                </c:pt>
                <c:pt idx="9001">
                  <c:v>2747</c:v>
                </c:pt>
                <c:pt idx="9002">
                  <c:v>2747</c:v>
                </c:pt>
                <c:pt idx="9003">
                  <c:v>2747</c:v>
                </c:pt>
                <c:pt idx="9004">
                  <c:v>2747</c:v>
                </c:pt>
                <c:pt idx="9005">
                  <c:v>2747</c:v>
                </c:pt>
                <c:pt idx="9006">
                  <c:v>2747</c:v>
                </c:pt>
                <c:pt idx="9007">
                  <c:v>2747</c:v>
                </c:pt>
                <c:pt idx="9008">
                  <c:v>2747</c:v>
                </c:pt>
                <c:pt idx="9009">
                  <c:v>2748</c:v>
                </c:pt>
                <c:pt idx="9010">
                  <c:v>2748</c:v>
                </c:pt>
                <c:pt idx="9011">
                  <c:v>2748</c:v>
                </c:pt>
                <c:pt idx="9012">
                  <c:v>2749</c:v>
                </c:pt>
                <c:pt idx="9013">
                  <c:v>2749</c:v>
                </c:pt>
                <c:pt idx="9014">
                  <c:v>2750</c:v>
                </c:pt>
                <c:pt idx="9015">
                  <c:v>2750</c:v>
                </c:pt>
                <c:pt idx="9016">
                  <c:v>2751</c:v>
                </c:pt>
                <c:pt idx="9017">
                  <c:v>2751</c:v>
                </c:pt>
                <c:pt idx="9018">
                  <c:v>2751</c:v>
                </c:pt>
                <c:pt idx="9019">
                  <c:v>2751</c:v>
                </c:pt>
                <c:pt idx="9020">
                  <c:v>2751</c:v>
                </c:pt>
                <c:pt idx="9021">
                  <c:v>2752</c:v>
                </c:pt>
                <c:pt idx="9022">
                  <c:v>2752</c:v>
                </c:pt>
                <c:pt idx="9023">
                  <c:v>2752</c:v>
                </c:pt>
                <c:pt idx="9024">
                  <c:v>2752</c:v>
                </c:pt>
                <c:pt idx="9025">
                  <c:v>2752</c:v>
                </c:pt>
                <c:pt idx="9026">
                  <c:v>2752</c:v>
                </c:pt>
                <c:pt idx="9027">
                  <c:v>2752</c:v>
                </c:pt>
                <c:pt idx="9028">
                  <c:v>2752</c:v>
                </c:pt>
                <c:pt idx="9029">
                  <c:v>2753</c:v>
                </c:pt>
                <c:pt idx="9030">
                  <c:v>2753</c:v>
                </c:pt>
                <c:pt idx="9031">
                  <c:v>2753</c:v>
                </c:pt>
                <c:pt idx="9032">
                  <c:v>2754</c:v>
                </c:pt>
                <c:pt idx="9033">
                  <c:v>2754</c:v>
                </c:pt>
                <c:pt idx="9034">
                  <c:v>2754</c:v>
                </c:pt>
                <c:pt idx="9035">
                  <c:v>2754</c:v>
                </c:pt>
                <c:pt idx="9036">
                  <c:v>2754</c:v>
                </c:pt>
                <c:pt idx="9037">
                  <c:v>2754</c:v>
                </c:pt>
                <c:pt idx="9038">
                  <c:v>2754</c:v>
                </c:pt>
                <c:pt idx="9039">
                  <c:v>2754</c:v>
                </c:pt>
                <c:pt idx="9040">
                  <c:v>2754</c:v>
                </c:pt>
                <c:pt idx="9041">
                  <c:v>2754</c:v>
                </c:pt>
                <c:pt idx="9042">
                  <c:v>2754</c:v>
                </c:pt>
                <c:pt idx="9043">
                  <c:v>2754</c:v>
                </c:pt>
                <c:pt idx="9044">
                  <c:v>2754</c:v>
                </c:pt>
                <c:pt idx="9045">
                  <c:v>2754</c:v>
                </c:pt>
                <c:pt idx="9046">
                  <c:v>2754</c:v>
                </c:pt>
                <c:pt idx="9047">
                  <c:v>2754</c:v>
                </c:pt>
                <c:pt idx="9048">
                  <c:v>2754</c:v>
                </c:pt>
                <c:pt idx="9049">
                  <c:v>2754</c:v>
                </c:pt>
                <c:pt idx="9050">
                  <c:v>2754</c:v>
                </c:pt>
                <c:pt idx="9051">
                  <c:v>2754</c:v>
                </c:pt>
                <c:pt idx="9052">
                  <c:v>2754</c:v>
                </c:pt>
                <c:pt idx="9053">
                  <c:v>2754</c:v>
                </c:pt>
                <c:pt idx="9054">
                  <c:v>2755</c:v>
                </c:pt>
                <c:pt idx="9055">
                  <c:v>2756</c:v>
                </c:pt>
                <c:pt idx="9056">
                  <c:v>2756</c:v>
                </c:pt>
                <c:pt idx="9057">
                  <c:v>2756</c:v>
                </c:pt>
                <c:pt idx="9058">
                  <c:v>2756</c:v>
                </c:pt>
                <c:pt idx="9059">
                  <c:v>2756</c:v>
                </c:pt>
                <c:pt idx="9060">
                  <c:v>2756</c:v>
                </c:pt>
                <c:pt idx="9061">
                  <c:v>2756</c:v>
                </c:pt>
                <c:pt idx="9062">
                  <c:v>2756</c:v>
                </c:pt>
                <c:pt idx="9063">
                  <c:v>2756</c:v>
                </c:pt>
                <c:pt idx="9064">
                  <c:v>2756</c:v>
                </c:pt>
                <c:pt idx="9065">
                  <c:v>2756</c:v>
                </c:pt>
                <c:pt idx="9066">
                  <c:v>2757</c:v>
                </c:pt>
                <c:pt idx="9067">
                  <c:v>2758</c:v>
                </c:pt>
                <c:pt idx="9068">
                  <c:v>2759</c:v>
                </c:pt>
                <c:pt idx="9069">
                  <c:v>2759</c:v>
                </c:pt>
                <c:pt idx="9070">
                  <c:v>2760</c:v>
                </c:pt>
                <c:pt idx="9071">
                  <c:v>2761</c:v>
                </c:pt>
                <c:pt idx="9072">
                  <c:v>2761</c:v>
                </c:pt>
                <c:pt idx="9073">
                  <c:v>2761</c:v>
                </c:pt>
                <c:pt idx="9074">
                  <c:v>2761</c:v>
                </c:pt>
                <c:pt idx="9075">
                  <c:v>2762</c:v>
                </c:pt>
                <c:pt idx="9076">
                  <c:v>2763</c:v>
                </c:pt>
                <c:pt idx="9077">
                  <c:v>2763</c:v>
                </c:pt>
                <c:pt idx="9078">
                  <c:v>2763</c:v>
                </c:pt>
                <c:pt idx="9079">
                  <c:v>2763</c:v>
                </c:pt>
                <c:pt idx="9080">
                  <c:v>2763</c:v>
                </c:pt>
                <c:pt idx="9081">
                  <c:v>2763</c:v>
                </c:pt>
                <c:pt idx="9082">
                  <c:v>2763</c:v>
                </c:pt>
                <c:pt idx="9083">
                  <c:v>2763</c:v>
                </c:pt>
                <c:pt idx="9084">
                  <c:v>2763</c:v>
                </c:pt>
                <c:pt idx="9085">
                  <c:v>2763</c:v>
                </c:pt>
                <c:pt idx="9086">
                  <c:v>2763</c:v>
                </c:pt>
                <c:pt idx="9087">
                  <c:v>2763</c:v>
                </c:pt>
                <c:pt idx="9088">
                  <c:v>2763</c:v>
                </c:pt>
                <c:pt idx="9089">
                  <c:v>2763</c:v>
                </c:pt>
                <c:pt idx="9090">
                  <c:v>2763</c:v>
                </c:pt>
                <c:pt idx="9091">
                  <c:v>2764</c:v>
                </c:pt>
                <c:pt idx="9092">
                  <c:v>2765</c:v>
                </c:pt>
                <c:pt idx="9093">
                  <c:v>2766</c:v>
                </c:pt>
                <c:pt idx="9094">
                  <c:v>2767</c:v>
                </c:pt>
                <c:pt idx="9095">
                  <c:v>2768</c:v>
                </c:pt>
                <c:pt idx="9096">
                  <c:v>2769</c:v>
                </c:pt>
                <c:pt idx="9097">
                  <c:v>2769</c:v>
                </c:pt>
                <c:pt idx="9098">
                  <c:v>2769</c:v>
                </c:pt>
                <c:pt idx="9099">
                  <c:v>2770</c:v>
                </c:pt>
                <c:pt idx="9100">
                  <c:v>2770</c:v>
                </c:pt>
                <c:pt idx="9101">
                  <c:v>2770</c:v>
                </c:pt>
                <c:pt idx="9102">
                  <c:v>2771</c:v>
                </c:pt>
                <c:pt idx="9103">
                  <c:v>2771</c:v>
                </c:pt>
                <c:pt idx="9104">
                  <c:v>2771</c:v>
                </c:pt>
                <c:pt idx="9105">
                  <c:v>2771</c:v>
                </c:pt>
                <c:pt idx="9106">
                  <c:v>2771</c:v>
                </c:pt>
                <c:pt idx="9107">
                  <c:v>2772</c:v>
                </c:pt>
                <c:pt idx="9108">
                  <c:v>2772</c:v>
                </c:pt>
                <c:pt idx="9109">
                  <c:v>2772</c:v>
                </c:pt>
                <c:pt idx="9110">
                  <c:v>2772</c:v>
                </c:pt>
                <c:pt idx="9111">
                  <c:v>2772</c:v>
                </c:pt>
                <c:pt idx="9112">
                  <c:v>2772</c:v>
                </c:pt>
                <c:pt idx="9113">
                  <c:v>2773</c:v>
                </c:pt>
                <c:pt idx="9114">
                  <c:v>2774</c:v>
                </c:pt>
                <c:pt idx="9115">
                  <c:v>2774</c:v>
                </c:pt>
                <c:pt idx="9116">
                  <c:v>2775</c:v>
                </c:pt>
                <c:pt idx="9117">
                  <c:v>2775</c:v>
                </c:pt>
                <c:pt idx="9118">
                  <c:v>2776</c:v>
                </c:pt>
                <c:pt idx="9119">
                  <c:v>2776</c:v>
                </c:pt>
                <c:pt idx="9120">
                  <c:v>2776</c:v>
                </c:pt>
                <c:pt idx="9121">
                  <c:v>2776</c:v>
                </c:pt>
                <c:pt idx="9122">
                  <c:v>2776</c:v>
                </c:pt>
                <c:pt idx="9123">
                  <c:v>2776</c:v>
                </c:pt>
                <c:pt idx="9124">
                  <c:v>2776</c:v>
                </c:pt>
                <c:pt idx="9125">
                  <c:v>2776</c:v>
                </c:pt>
                <c:pt idx="9126">
                  <c:v>2776</c:v>
                </c:pt>
                <c:pt idx="9127">
                  <c:v>2777</c:v>
                </c:pt>
                <c:pt idx="9128">
                  <c:v>2777</c:v>
                </c:pt>
                <c:pt idx="9129">
                  <c:v>2777</c:v>
                </c:pt>
                <c:pt idx="9130">
                  <c:v>2777</c:v>
                </c:pt>
                <c:pt idx="9131">
                  <c:v>2777</c:v>
                </c:pt>
                <c:pt idx="9132">
                  <c:v>2778</c:v>
                </c:pt>
                <c:pt idx="9133">
                  <c:v>2778</c:v>
                </c:pt>
                <c:pt idx="9134">
                  <c:v>2778</c:v>
                </c:pt>
                <c:pt idx="9135">
                  <c:v>2778</c:v>
                </c:pt>
                <c:pt idx="9136">
                  <c:v>2778</c:v>
                </c:pt>
                <c:pt idx="9137">
                  <c:v>2778</c:v>
                </c:pt>
                <c:pt idx="9138">
                  <c:v>2778</c:v>
                </c:pt>
                <c:pt idx="9139">
                  <c:v>2778</c:v>
                </c:pt>
                <c:pt idx="9140">
                  <c:v>2779</c:v>
                </c:pt>
                <c:pt idx="9141">
                  <c:v>2779</c:v>
                </c:pt>
                <c:pt idx="9142">
                  <c:v>2779</c:v>
                </c:pt>
                <c:pt idx="9143">
                  <c:v>2779</c:v>
                </c:pt>
                <c:pt idx="9144">
                  <c:v>2779</c:v>
                </c:pt>
                <c:pt idx="9145">
                  <c:v>2779</c:v>
                </c:pt>
                <c:pt idx="9146">
                  <c:v>2779</c:v>
                </c:pt>
                <c:pt idx="9147">
                  <c:v>2779</c:v>
                </c:pt>
                <c:pt idx="9148">
                  <c:v>2779</c:v>
                </c:pt>
                <c:pt idx="9149">
                  <c:v>2779</c:v>
                </c:pt>
                <c:pt idx="9150">
                  <c:v>2779</c:v>
                </c:pt>
                <c:pt idx="9151">
                  <c:v>2779</c:v>
                </c:pt>
                <c:pt idx="9152">
                  <c:v>2779</c:v>
                </c:pt>
                <c:pt idx="9153">
                  <c:v>2779</c:v>
                </c:pt>
                <c:pt idx="9154">
                  <c:v>2779</c:v>
                </c:pt>
                <c:pt idx="9155">
                  <c:v>2779</c:v>
                </c:pt>
                <c:pt idx="9156">
                  <c:v>2779</c:v>
                </c:pt>
                <c:pt idx="9157">
                  <c:v>2779</c:v>
                </c:pt>
                <c:pt idx="9158">
                  <c:v>2779</c:v>
                </c:pt>
                <c:pt idx="9159">
                  <c:v>2780</c:v>
                </c:pt>
                <c:pt idx="9160">
                  <c:v>2780</c:v>
                </c:pt>
                <c:pt idx="9161">
                  <c:v>2780</c:v>
                </c:pt>
                <c:pt idx="9162">
                  <c:v>2780</c:v>
                </c:pt>
                <c:pt idx="9163">
                  <c:v>2781</c:v>
                </c:pt>
                <c:pt idx="9164">
                  <c:v>2781</c:v>
                </c:pt>
                <c:pt idx="9165">
                  <c:v>2781</c:v>
                </c:pt>
                <c:pt idx="9166">
                  <c:v>2782</c:v>
                </c:pt>
                <c:pt idx="9167">
                  <c:v>2783</c:v>
                </c:pt>
                <c:pt idx="9168">
                  <c:v>2783</c:v>
                </c:pt>
                <c:pt idx="9169">
                  <c:v>2783</c:v>
                </c:pt>
                <c:pt idx="9170">
                  <c:v>2783</c:v>
                </c:pt>
                <c:pt idx="9171">
                  <c:v>2783</c:v>
                </c:pt>
                <c:pt idx="9172">
                  <c:v>2783</c:v>
                </c:pt>
                <c:pt idx="9173">
                  <c:v>2783</c:v>
                </c:pt>
                <c:pt idx="9174">
                  <c:v>2783</c:v>
                </c:pt>
                <c:pt idx="9175">
                  <c:v>2783</c:v>
                </c:pt>
                <c:pt idx="9176">
                  <c:v>2783</c:v>
                </c:pt>
                <c:pt idx="9177">
                  <c:v>2783</c:v>
                </c:pt>
                <c:pt idx="9178">
                  <c:v>2783</c:v>
                </c:pt>
                <c:pt idx="9179">
                  <c:v>2783</c:v>
                </c:pt>
                <c:pt idx="9180">
                  <c:v>2783</c:v>
                </c:pt>
                <c:pt idx="9181">
                  <c:v>2783</c:v>
                </c:pt>
                <c:pt idx="9182">
                  <c:v>2783</c:v>
                </c:pt>
                <c:pt idx="9183">
                  <c:v>2783</c:v>
                </c:pt>
                <c:pt idx="9184">
                  <c:v>2783</c:v>
                </c:pt>
                <c:pt idx="9185">
                  <c:v>2783</c:v>
                </c:pt>
                <c:pt idx="9186">
                  <c:v>2783</c:v>
                </c:pt>
                <c:pt idx="9187">
                  <c:v>2783</c:v>
                </c:pt>
                <c:pt idx="9188">
                  <c:v>2783</c:v>
                </c:pt>
                <c:pt idx="9189">
                  <c:v>2783</c:v>
                </c:pt>
                <c:pt idx="9190">
                  <c:v>2783</c:v>
                </c:pt>
                <c:pt idx="9191">
                  <c:v>2783</c:v>
                </c:pt>
                <c:pt idx="9192">
                  <c:v>2783</c:v>
                </c:pt>
                <c:pt idx="9193">
                  <c:v>2784</c:v>
                </c:pt>
                <c:pt idx="9194">
                  <c:v>2784</c:v>
                </c:pt>
                <c:pt idx="9195">
                  <c:v>2785</c:v>
                </c:pt>
                <c:pt idx="9196">
                  <c:v>2785</c:v>
                </c:pt>
                <c:pt idx="9197">
                  <c:v>2785</c:v>
                </c:pt>
                <c:pt idx="9198">
                  <c:v>2786</c:v>
                </c:pt>
                <c:pt idx="9199">
                  <c:v>2787</c:v>
                </c:pt>
                <c:pt idx="9200">
                  <c:v>2787</c:v>
                </c:pt>
                <c:pt idx="9201">
                  <c:v>2787</c:v>
                </c:pt>
                <c:pt idx="9202">
                  <c:v>2787</c:v>
                </c:pt>
                <c:pt idx="9203">
                  <c:v>2787</c:v>
                </c:pt>
                <c:pt idx="9204">
                  <c:v>2787</c:v>
                </c:pt>
                <c:pt idx="9205">
                  <c:v>2787</c:v>
                </c:pt>
                <c:pt idx="9206">
                  <c:v>2787</c:v>
                </c:pt>
                <c:pt idx="9207">
                  <c:v>2787</c:v>
                </c:pt>
                <c:pt idx="9208">
                  <c:v>2787</c:v>
                </c:pt>
                <c:pt idx="9209">
                  <c:v>2787</c:v>
                </c:pt>
                <c:pt idx="9210">
                  <c:v>2787</c:v>
                </c:pt>
                <c:pt idx="9211">
                  <c:v>2787</c:v>
                </c:pt>
                <c:pt idx="9212">
                  <c:v>2787</c:v>
                </c:pt>
                <c:pt idx="9213">
                  <c:v>2787</c:v>
                </c:pt>
                <c:pt idx="9214">
                  <c:v>2787</c:v>
                </c:pt>
                <c:pt idx="9215">
                  <c:v>2787</c:v>
                </c:pt>
                <c:pt idx="9216">
                  <c:v>2787</c:v>
                </c:pt>
                <c:pt idx="9217">
                  <c:v>2787</c:v>
                </c:pt>
                <c:pt idx="9218">
                  <c:v>2787</c:v>
                </c:pt>
                <c:pt idx="9219">
                  <c:v>2787</c:v>
                </c:pt>
                <c:pt idx="9220">
                  <c:v>2787</c:v>
                </c:pt>
                <c:pt idx="9221">
                  <c:v>2787</c:v>
                </c:pt>
                <c:pt idx="9222">
                  <c:v>2787</c:v>
                </c:pt>
                <c:pt idx="9223">
                  <c:v>2787</c:v>
                </c:pt>
                <c:pt idx="9224">
                  <c:v>2787</c:v>
                </c:pt>
                <c:pt idx="9225">
                  <c:v>2787</c:v>
                </c:pt>
                <c:pt idx="9226">
                  <c:v>2787</c:v>
                </c:pt>
                <c:pt idx="9227">
                  <c:v>2787</c:v>
                </c:pt>
                <c:pt idx="9228">
                  <c:v>2787</c:v>
                </c:pt>
                <c:pt idx="9229">
                  <c:v>2787</c:v>
                </c:pt>
              </c:numCache>
            </c:numRef>
          </c:val>
          <c:smooth val="0"/>
        </c:ser>
        <c:ser>
          <c:idx val="1"/>
          <c:order val="1"/>
          <c:tx>
            <c:strRef>
              <c:f>Integrity!$G$1</c:f>
              <c:strCache>
                <c:ptCount val="1"/>
                <c:pt idx="0">
                  <c:v>Partial B</c:v>
                </c:pt>
              </c:strCache>
            </c:strRef>
          </c:tx>
          <c:marker>
            <c:symbol val="none"/>
          </c:marker>
          <c:val>
            <c:numRef>
              <c:f>Integrity!$G$2:$G$9606</c:f>
              <c:numCache>
                <c:formatCode>General</c:formatCode>
                <c:ptCount val="960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1</c:v>
                </c:pt>
                <c:pt idx="18">
                  <c:v>1</c:v>
                </c:pt>
                <c:pt idx="19">
                  <c:v>1</c:v>
                </c:pt>
                <c:pt idx="20">
                  <c:v>1</c:v>
                </c:pt>
                <c:pt idx="21">
                  <c:v>1</c:v>
                </c:pt>
                <c:pt idx="22">
                  <c:v>1</c:v>
                </c:pt>
                <c:pt idx="23">
                  <c:v>1</c:v>
                </c:pt>
                <c:pt idx="24">
                  <c:v>1</c:v>
                </c:pt>
                <c:pt idx="25">
                  <c:v>1</c:v>
                </c:pt>
                <c:pt idx="26">
                  <c:v>2</c:v>
                </c:pt>
                <c:pt idx="27">
                  <c:v>3</c:v>
                </c:pt>
                <c:pt idx="28">
                  <c:v>3</c:v>
                </c:pt>
                <c:pt idx="29">
                  <c:v>3</c:v>
                </c:pt>
                <c:pt idx="30">
                  <c:v>3</c:v>
                </c:pt>
                <c:pt idx="31">
                  <c:v>3</c:v>
                </c:pt>
                <c:pt idx="32">
                  <c:v>4</c:v>
                </c:pt>
                <c:pt idx="33">
                  <c:v>4</c:v>
                </c:pt>
                <c:pt idx="34">
                  <c:v>5</c:v>
                </c:pt>
                <c:pt idx="35">
                  <c:v>5</c:v>
                </c:pt>
                <c:pt idx="36">
                  <c:v>5</c:v>
                </c:pt>
                <c:pt idx="37">
                  <c:v>5</c:v>
                </c:pt>
                <c:pt idx="38">
                  <c:v>5</c:v>
                </c:pt>
                <c:pt idx="39">
                  <c:v>6</c:v>
                </c:pt>
                <c:pt idx="40">
                  <c:v>6</c:v>
                </c:pt>
                <c:pt idx="41">
                  <c:v>6</c:v>
                </c:pt>
                <c:pt idx="42">
                  <c:v>7</c:v>
                </c:pt>
                <c:pt idx="43">
                  <c:v>7</c:v>
                </c:pt>
                <c:pt idx="44">
                  <c:v>8</c:v>
                </c:pt>
                <c:pt idx="45">
                  <c:v>8</c:v>
                </c:pt>
                <c:pt idx="46">
                  <c:v>8</c:v>
                </c:pt>
                <c:pt idx="47">
                  <c:v>8</c:v>
                </c:pt>
                <c:pt idx="48">
                  <c:v>8</c:v>
                </c:pt>
                <c:pt idx="49">
                  <c:v>8</c:v>
                </c:pt>
                <c:pt idx="50">
                  <c:v>8</c:v>
                </c:pt>
                <c:pt idx="51">
                  <c:v>8</c:v>
                </c:pt>
                <c:pt idx="52">
                  <c:v>9</c:v>
                </c:pt>
                <c:pt idx="53">
                  <c:v>10</c:v>
                </c:pt>
                <c:pt idx="54">
                  <c:v>10</c:v>
                </c:pt>
                <c:pt idx="55">
                  <c:v>10</c:v>
                </c:pt>
                <c:pt idx="56">
                  <c:v>10</c:v>
                </c:pt>
                <c:pt idx="57">
                  <c:v>10</c:v>
                </c:pt>
                <c:pt idx="58">
                  <c:v>10</c:v>
                </c:pt>
                <c:pt idx="59">
                  <c:v>10</c:v>
                </c:pt>
                <c:pt idx="60">
                  <c:v>11</c:v>
                </c:pt>
                <c:pt idx="61">
                  <c:v>11</c:v>
                </c:pt>
                <c:pt idx="62">
                  <c:v>11</c:v>
                </c:pt>
                <c:pt idx="63">
                  <c:v>11</c:v>
                </c:pt>
                <c:pt idx="64">
                  <c:v>12</c:v>
                </c:pt>
                <c:pt idx="65">
                  <c:v>12</c:v>
                </c:pt>
                <c:pt idx="66">
                  <c:v>12</c:v>
                </c:pt>
                <c:pt idx="67">
                  <c:v>12</c:v>
                </c:pt>
                <c:pt idx="68">
                  <c:v>12</c:v>
                </c:pt>
                <c:pt idx="69">
                  <c:v>13</c:v>
                </c:pt>
                <c:pt idx="70">
                  <c:v>13</c:v>
                </c:pt>
                <c:pt idx="71">
                  <c:v>14</c:v>
                </c:pt>
                <c:pt idx="72">
                  <c:v>14</c:v>
                </c:pt>
                <c:pt idx="73">
                  <c:v>14</c:v>
                </c:pt>
                <c:pt idx="74">
                  <c:v>14</c:v>
                </c:pt>
                <c:pt idx="75">
                  <c:v>15</c:v>
                </c:pt>
                <c:pt idx="76">
                  <c:v>15</c:v>
                </c:pt>
                <c:pt idx="77">
                  <c:v>15</c:v>
                </c:pt>
                <c:pt idx="78">
                  <c:v>15</c:v>
                </c:pt>
                <c:pt idx="79">
                  <c:v>16</c:v>
                </c:pt>
                <c:pt idx="80">
                  <c:v>16</c:v>
                </c:pt>
                <c:pt idx="81">
                  <c:v>16</c:v>
                </c:pt>
                <c:pt idx="82">
                  <c:v>16</c:v>
                </c:pt>
                <c:pt idx="83">
                  <c:v>16</c:v>
                </c:pt>
                <c:pt idx="84">
                  <c:v>16</c:v>
                </c:pt>
                <c:pt idx="85">
                  <c:v>16</c:v>
                </c:pt>
                <c:pt idx="86">
                  <c:v>16</c:v>
                </c:pt>
                <c:pt idx="87">
                  <c:v>16</c:v>
                </c:pt>
                <c:pt idx="88">
                  <c:v>17</c:v>
                </c:pt>
                <c:pt idx="89">
                  <c:v>17</c:v>
                </c:pt>
                <c:pt idx="90">
                  <c:v>17</c:v>
                </c:pt>
                <c:pt idx="91">
                  <c:v>17</c:v>
                </c:pt>
                <c:pt idx="92">
                  <c:v>17</c:v>
                </c:pt>
                <c:pt idx="93">
                  <c:v>17</c:v>
                </c:pt>
                <c:pt idx="94">
                  <c:v>17</c:v>
                </c:pt>
                <c:pt idx="95">
                  <c:v>18</c:v>
                </c:pt>
                <c:pt idx="96">
                  <c:v>19</c:v>
                </c:pt>
                <c:pt idx="97">
                  <c:v>19</c:v>
                </c:pt>
                <c:pt idx="98">
                  <c:v>19</c:v>
                </c:pt>
                <c:pt idx="99">
                  <c:v>20</c:v>
                </c:pt>
                <c:pt idx="100">
                  <c:v>20</c:v>
                </c:pt>
                <c:pt idx="101">
                  <c:v>21</c:v>
                </c:pt>
                <c:pt idx="102">
                  <c:v>22</c:v>
                </c:pt>
                <c:pt idx="103">
                  <c:v>23</c:v>
                </c:pt>
                <c:pt idx="104">
                  <c:v>23</c:v>
                </c:pt>
                <c:pt idx="105">
                  <c:v>23</c:v>
                </c:pt>
                <c:pt idx="106">
                  <c:v>24</c:v>
                </c:pt>
                <c:pt idx="107">
                  <c:v>24</c:v>
                </c:pt>
                <c:pt idx="108">
                  <c:v>24</c:v>
                </c:pt>
                <c:pt idx="109">
                  <c:v>24</c:v>
                </c:pt>
                <c:pt idx="110">
                  <c:v>24</c:v>
                </c:pt>
                <c:pt idx="111">
                  <c:v>25</c:v>
                </c:pt>
                <c:pt idx="112">
                  <c:v>25</c:v>
                </c:pt>
                <c:pt idx="113">
                  <c:v>25</c:v>
                </c:pt>
                <c:pt idx="114">
                  <c:v>26</c:v>
                </c:pt>
                <c:pt idx="115">
                  <c:v>26</c:v>
                </c:pt>
                <c:pt idx="116">
                  <c:v>26</c:v>
                </c:pt>
                <c:pt idx="117">
                  <c:v>26</c:v>
                </c:pt>
                <c:pt idx="118">
                  <c:v>26</c:v>
                </c:pt>
                <c:pt idx="119">
                  <c:v>26</c:v>
                </c:pt>
                <c:pt idx="120">
                  <c:v>26</c:v>
                </c:pt>
                <c:pt idx="121">
                  <c:v>27</c:v>
                </c:pt>
                <c:pt idx="122">
                  <c:v>27</c:v>
                </c:pt>
                <c:pt idx="123">
                  <c:v>28</c:v>
                </c:pt>
                <c:pt idx="124">
                  <c:v>28</c:v>
                </c:pt>
                <c:pt idx="125">
                  <c:v>28</c:v>
                </c:pt>
                <c:pt idx="126">
                  <c:v>29</c:v>
                </c:pt>
                <c:pt idx="127">
                  <c:v>29</c:v>
                </c:pt>
                <c:pt idx="128">
                  <c:v>30</c:v>
                </c:pt>
                <c:pt idx="129">
                  <c:v>30</c:v>
                </c:pt>
                <c:pt idx="130">
                  <c:v>30</c:v>
                </c:pt>
                <c:pt idx="131">
                  <c:v>30</c:v>
                </c:pt>
                <c:pt idx="132">
                  <c:v>30</c:v>
                </c:pt>
                <c:pt idx="133">
                  <c:v>31</c:v>
                </c:pt>
                <c:pt idx="134">
                  <c:v>31</c:v>
                </c:pt>
                <c:pt idx="135">
                  <c:v>31</c:v>
                </c:pt>
                <c:pt idx="136">
                  <c:v>31</c:v>
                </c:pt>
                <c:pt idx="137">
                  <c:v>32</c:v>
                </c:pt>
                <c:pt idx="138">
                  <c:v>33</c:v>
                </c:pt>
                <c:pt idx="139">
                  <c:v>33</c:v>
                </c:pt>
                <c:pt idx="140">
                  <c:v>34</c:v>
                </c:pt>
                <c:pt idx="141">
                  <c:v>35</c:v>
                </c:pt>
                <c:pt idx="142">
                  <c:v>36</c:v>
                </c:pt>
                <c:pt idx="143">
                  <c:v>37</c:v>
                </c:pt>
                <c:pt idx="144">
                  <c:v>37</c:v>
                </c:pt>
                <c:pt idx="145">
                  <c:v>37</c:v>
                </c:pt>
                <c:pt idx="146">
                  <c:v>37</c:v>
                </c:pt>
                <c:pt idx="147">
                  <c:v>37</c:v>
                </c:pt>
                <c:pt idx="148">
                  <c:v>37</c:v>
                </c:pt>
                <c:pt idx="149">
                  <c:v>37</c:v>
                </c:pt>
                <c:pt idx="150">
                  <c:v>38</c:v>
                </c:pt>
                <c:pt idx="151">
                  <c:v>39</c:v>
                </c:pt>
                <c:pt idx="152">
                  <c:v>39</c:v>
                </c:pt>
                <c:pt idx="153">
                  <c:v>39</c:v>
                </c:pt>
                <c:pt idx="154">
                  <c:v>40</c:v>
                </c:pt>
                <c:pt idx="155">
                  <c:v>41</c:v>
                </c:pt>
                <c:pt idx="156">
                  <c:v>42</c:v>
                </c:pt>
                <c:pt idx="157">
                  <c:v>42</c:v>
                </c:pt>
                <c:pt idx="158">
                  <c:v>43</c:v>
                </c:pt>
                <c:pt idx="159">
                  <c:v>43</c:v>
                </c:pt>
                <c:pt idx="160">
                  <c:v>44</c:v>
                </c:pt>
                <c:pt idx="161">
                  <c:v>44</c:v>
                </c:pt>
                <c:pt idx="162">
                  <c:v>44</c:v>
                </c:pt>
                <c:pt idx="163">
                  <c:v>44</c:v>
                </c:pt>
                <c:pt idx="164">
                  <c:v>44</c:v>
                </c:pt>
                <c:pt idx="165">
                  <c:v>44</c:v>
                </c:pt>
                <c:pt idx="166">
                  <c:v>45</c:v>
                </c:pt>
                <c:pt idx="167">
                  <c:v>46</c:v>
                </c:pt>
                <c:pt idx="168">
                  <c:v>47</c:v>
                </c:pt>
                <c:pt idx="169">
                  <c:v>48</c:v>
                </c:pt>
                <c:pt idx="170">
                  <c:v>49</c:v>
                </c:pt>
                <c:pt idx="171">
                  <c:v>49</c:v>
                </c:pt>
                <c:pt idx="172">
                  <c:v>49</c:v>
                </c:pt>
                <c:pt idx="173">
                  <c:v>49</c:v>
                </c:pt>
                <c:pt idx="174">
                  <c:v>49</c:v>
                </c:pt>
                <c:pt idx="175">
                  <c:v>49</c:v>
                </c:pt>
                <c:pt idx="176">
                  <c:v>49</c:v>
                </c:pt>
                <c:pt idx="177">
                  <c:v>49</c:v>
                </c:pt>
                <c:pt idx="178">
                  <c:v>50</c:v>
                </c:pt>
                <c:pt idx="179">
                  <c:v>50</c:v>
                </c:pt>
                <c:pt idx="180">
                  <c:v>51</c:v>
                </c:pt>
                <c:pt idx="181">
                  <c:v>51</c:v>
                </c:pt>
                <c:pt idx="182">
                  <c:v>51</c:v>
                </c:pt>
                <c:pt idx="183">
                  <c:v>52</c:v>
                </c:pt>
                <c:pt idx="184">
                  <c:v>53</c:v>
                </c:pt>
                <c:pt idx="185">
                  <c:v>53</c:v>
                </c:pt>
                <c:pt idx="186">
                  <c:v>53</c:v>
                </c:pt>
                <c:pt idx="187">
                  <c:v>53</c:v>
                </c:pt>
                <c:pt idx="188">
                  <c:v>53</c:v>
                </c:pt>
                <c:pt idx="189">
                  <c:v>54</c:v>
                </c:pt>
                <c:pt idx="190">
                  <c:v>54</c:v>
                </c:pt>
                <c:pt idx="191">
                  <c:v>55</c:v>
                </c:pt>
                <c:pt idx="192">
                  <c:v>55</c:v>
                </c:pt>
                <c:pt idx="193">
                  <c:v>55</c:v>
                </c:pt>
                <c:pt idx="194">
                  <c:v>56</c:v>
                </c:pt>
                <c:pt idx="195">
                  <c:v>56</c:v>
                </c:pt>
                <c:pt idx="196">
                  <c:v>56</c:v>
                </c:pt>
                <c:pt idx="197">
                  <c:v>56</c:v>
                </c:pt>
                <c:pt idx="198">
                  <c:v>57</c:v>
                </c:pt>
                <c:pt idx="199">
                  <c:v>58</c:v>
                </c:pt>
                <c:pt idx="200">
                  <c:v>58</c:v>
                </c:pt>
                <c:pt idx="201">
                  <c:v>58</c:v>
                </c:pt>
                <c:pt idx="202">
                  <c:v>59</c:v>
                </c:pt>
                <c:pt idx="203">
                  <c:v>60</c:v>
                </c:pt>
                <c:pt idx="204">
                  <c:v>61</c:v>
                </c:pt>
                <c:pt idx="205">
                  <c:v>62</c:v>
                </c:pt>
                <c:pt idx="206">
                  <c:v>62</c:v>
                </c:pt>
                <c:pt idx="207">
                  <c:v>63</c:v>
                </c:pt>
                <c:pt idx="208">
                  <c:v>64</c:v>
                </c:pt>
                <c:pt idx="209">
                  <c:v>64</c:v>
                </c:pt>
                <c:pt idx="210">
                  <c:v>65</c:v>
                </c:pt>
                <c:pt idx="211">
                  <c:v>65</c:v>
                </c:pt>
                <c:pt idx="212">
                  <c:v>65</c:v>
                </c:pt>
                <c:pt idx="213">
                  <c:v>65</c:v>
                </c:pt>
                <c:pt idx="214">
                  <c:v>65</c:v>
                </c:pt>
                <c:pt idx="215">
                  <c:v>65</c:v>
                </c:pt>
                <c:pt idx="216">
                  <c:v>65</c:v>
                </c:pt>
                <c:pt idx="217">
                  <c:v>66</c:v>
                </c:pt>
                <c:pt idx="218">
                  <c:v>66</c:v>
                </c:pt>
                <c:pt idx="219">
                  <c:v>67</c:v>
                </c:pt>
                <c:pt idx="220">
                  <c:v>67</c:v>
                </c:pt>
                <c:pt idx="221">
                  <c:v>67</c:v>
                </c:pt>
                <c:pt idx="222">
                  <c:v>68</c:v>
                </c:pt>
                <c:pt idx="223">
                  <c:v>68</c:v>
                </c:pt>
                <c:pt idx="224">
                  <c:v>68</c:v>
                </c:pt>
                <c:pt idx="225">
                  <c:v>69</c:v>
                </c:pt>
                <c:pt idx="226">
                  <c:v>70</c:v>
                </c:pt>
                <c:pt idx="227">
                  <c:v>71</c:v>
                </c:pt>
                <c:pt idx="228">
                  <c:v>71</c:v>
                </c:pt>
                <c:pt idx="229">
                  <c:v>71</c:v>
                </c:pt>
                <c:pt idx="230">
                  <c:v>72</c:v>
                </c:pt>
                <c:pt idx="231">
                  <c:v>72</c:v>
                </c:pt>
                <c:pt idx="232">
                  <c:v>72</c:v>
                </c:pt>
                <c:pt idx="233">
                  <c:v>72</c:v>
                </c:pt>
                <c:pt idx="234">
                  <c:v>72</c:v>
                </c:pt>
                <c:pt idx="235">
                  <c:v>73</c:v>
                </c:pt>
                <c:pt idx="236">
                  <c:v>73</c:v>
                </c:pt>
                <c:pt idx="237">
                  <c:v>73</c:v>
                </c:pt>
                <c:pt idx="238">
                  <c:v>74</c:v>
                </c:pt>
                <c:pt idx="239">
                  <c:v>75</c:v>
                </c:pt>
                <c:pt idx="240">
                  <c:v>75</c:v>
                </c:pt>
                <c:pt idx="241">
                  <c:v>76</c:v>
                </c:pt>
                <c:pt idx="242">
                  <c:v>76</c:v>
                </c:pt>
                <c:pt idx="243">
                  <c:v>76</c:v>
                </c:pt>
                <c:pt idx="244">
                  <c:v>77</c:v>
                </c:pt>
                <c:pt idx="245">
                  <c:v>78</c:v>
                </c:pt>
                <c:pt idx="246">
                  <c:v>79</c:v>
                </c:pt>
                <c:pt idx="247">
                  <c:v>80</c:v>
                </c:pt>
                <c:pt idx="248">
                  <c:v>80</c:v>
                </c:pt>
                <c:pt idx="249">
                  <c:v>80</c:v>
                </c:pt>
                <c:pt idx="250">
                  <c:v>81</c:v>
                </c:pt>
                <c:pt idx="251">
                  <c:v>81</c:v>
                </c:pt>
                <c:pt idx="252">
                  <c:v>82</c:v>
                </c:pt>
                <c:pt idx="253">
                  <c:v>82</c:v>
                </c:pt>
                <c:pt idx="254">
                  <c:v>82</c:v>
                </c:pt>
                <c:pt idx="255">
                  <c:v>83</c:v>
                </c:pt>
                <c:pt idx="256">
                  <c:v>83</c:v>
                </c:pt>
                <c:pt idx="257">
                  <c:v>83</c:v>
                </c:pt>
                <c:pt idx="258">
                  <c:v>84</c:v>
                </c:pt>
                <c:pt idx="259">
                  <c:v>85</c:v>
                </c:pt>
                <c:pt idx="260">
                  <c:v>85</c:v>
                </c:pt>
                <c:pt idx="261">
                  <c:v>85</c:v>
                </c:pt>
                <c:pt idx="262">
                  <c:v>85</c:v>
                </c:pt>
                <c:pt idx="263">
                  <c:v>85</c:v>
                </c:pt>
                <c:pt idx="264">
                  <c:v>86</c:v>
                </c:pt>
                <c:pt idx="265">
                  <c:v>87</c:v>
                </c:pt>
                <c:pt idx="266">
                  <c:v>87</c:v>
                </c:pt>
                <c:pt idx="267">
                  <c:v>88</c:v>
                </c:pt>
                <c:pt idx="268">
                  <c:v>88</c:v>
                </c:pt>
                <c:pt idx="269">
                  <c:v>88</c:v>
                </c:pt>
                <c:pt idx="270">
                  <c:v>89</c:v>
                </c:pt>
                <c:pt idx="271">
                  <c:v>90</c:v>
                </c:pt>
                <c:pt idx="272">
                  <c:v>91</c:v>
                </c:pt>
                <c:pt idx="273">
                  <c:v>92</c:v>
                </c:pt>
                <c:pt idx="274">
                  <c:v>93</c:v>
                </c:pt>
                <c:pt idx="275">
                  <c:v>94</c:v>
                </c:pt>
                <c:pt idx="276">
                  <c:v>94</c:v>
                </c:pt>
                <c:pt idx="277">
                  <c:v>94</c:v>
                </c:pt>
                <c:pt idx="278">
                  <c:v>95</c:v>
                </c:pt>
                <c:pt idx="279">
                  <c:v>95</c:v>
                </c:pt>
                <c:pt idx="280">
                  <c:v>95</c:v>
                </c:pt>
                <c:pt idx="281">
                  <c:v>96</c:v>
                </c:pt>
                <c:pt idx="282">
                  <c:v>97</c:v>
                </c:pt>
                <c:pt idx="283">
                  <c:v>97</c:v>
                </c:pt>
                <c:pt idx="284">
                  <c:v>98</c:v>
                </c:pt>
                <c:pt idx="285">
                  <c:v>99</c:v>
                </c:pt>
                <c:pt idx="286">
                  <c:v>99</c:v>
                </c:pt>
                <c:pt idx="287">
                  <c:v>100</c:v>
                </c:pt>
                <c:pt idx="288">
                  <c:v>100</c:v>
                </c:pt>
                <c:pt idx="289">
                  <c:v>101</c:v>
                </c:pt>
                <c:pt idx="290">
                  <c:v>101</c:v>
                </c:pt>
                <c:pt idx="291">
                  <c:v>102</c:v>
                </c:pt>
                <c:pt idx="292">
                  <c:v>102</c:v>
                </c:pt>
                <c:pt idx="293">
                  <c:v>102</c:v>
                </c:pt>
                <c:pt idx="294">
                  <c:v>103</c:v>
                </c:pt>
                <c:pt idx="295">
                  <c:v>104</c:v>
                </c:pt>
                <c:pt idx="296">
                  <c:v>105</c:v>
                </c:pt>
                <c:pt idx="297">
                  <c:v>106</c:v>
                </c:pt>
                <c:pt idx="298">
                  <c:v>106</c:v>
                </c:pt>
                <c:pt idx="299">
                  <c:v>106</c:v>
                </c:pt>
                <c:pt idx="300">
                  <c:v>106</c:v>
                </c:pt>
                <c:pt idx="301">
                  <c:v>106</c:v>
                </c:pt>
                <c:pt idx="302">
                  <c:v>106</c:v>
                </c:pt>
                <c:pt idx="303">
                  <c:v>106</c:v>
                </c:pt>
                <c:pt idx="304">
                  <c:v>107</c:v>
                </c:pt>
                <c:pt idx="305">
                  <c:v>108</c:v>
                </c:pt>
                <c:pt idx="306">
                  <c:v>108</c:v>
                </c:pt>
                <c:pt idx="307">
                  <c:v>108</c:v>
                </c:pt>
                <c:pt idx="308">
                  <c:v>108</c:v>
                </c:pt>
                <c:pt idx="309">
                  <c:v>108</c:v>
                </c:pt>
                <c:pt idx="310">
                  <c:v>108</c:v>
                </c:pt>
                <c:pt idx="311">
                  <c:v>108</c:v>
                </c:pt>
                <c:pt idx="312">
                  <c:v>108</c:v>
                </c:pt>
                <c:pt idx="313">
                  <c:v>108</c:v>
                </c:pt>
                <c:pt idx="314">
                  <c:v>108</c:v>
                </c:pt>
                <c:pt idx="315">
                  <c:v>108</c:v>
                </c:pt>
                <c:pt idx="316">
                  <c:v>108</c:v>
                </c:pt>
                <c:pt idx="317">
                  <c:v>109</c:v>
                </c:pt>
                <c:pt idx="318">
                  <c:v>109</c:v>
                </c:pt>
                <c:pt idx="319">
                  <c:v>109</c:v>
                </c:pt>
                <c:pt idx="320">
                  <c:v>109</c:v>
                </c:pt>
                <c:pt idx="321">
                  <c:v>109</c:v>
                </c:pt>
                <c:pt idx="322">
                  <c:v>109</c:v>
                </c:pt>
                <c:pt idx="323">
                  <c:v>109</c:v>
                </c:pt>
                <c:pt idx="324">
                  <c:v>109</c:v>
                </c:pt>
                <c:pt idx="325">
                  <c:v>109</c:v>
                </c:pt>
                <c:pt idx="326">
                  <c:v>109</c:v>
                </c:pt>
                <c:pt idx="327">
                  <c:v>109</c:v>
                </c:pt>
                <c:pt idx="328">
                  <c:v>109</c:v>
                </c:pt>
                <c:pt idx="329">
                  <c:v>109</c:v>
                </c:pt>
                <c:pt idx="330">
                  <c:v>109</c:v>
                </c:pt>
                <c:pt idx="331">
                  <c:v>109</c:v>
                </c:pt>
                <c:pt idx="332">
                  <c:v>110</c:v>
                </c:pt>
                <c:pt idx="333">
                  <c:v>110</c:v>
                </c:pt>
                <c:pt idx="334">
                  <c:v>110</c:v>
                </c:pt>
                <c:pt idx="335">
                  <c:v>110</c:v>
                </c:pt>
                <c:pt idx="336">
                  <c:v>110</c:v>
                </c:pt>
                <c:pt idx="337">
                  <c:v>110</c:v>
                </c:pt>
                <c:pt idx="338">
                  <c:v>111</c:v>
                </c:pt>
                <c:pt idx="339">
                  <c:v>111</c:v>
                </c:pt>
                <c:pt idx="340">
                  <c:v>112</c:v>
                </c:pt>
                <c:pt idx="341">
                  <c:v>112</c:v>
                </c:pt>
                <c:pt idx="342">
                  <c:v>113</c:v>
                </c:pt>
                <c:pt idx="343">
                  <c:v>114</c:v>
                </c:pt>
                <c:pt idx="344">
                  <c:v>114</c:v>
                </c:pt>
                <c:pt idx="345">
                  <c:v>115</c:v>
                </c:pt>
                <c:pt idx="346">
                  <c:v>116</c:v>
                </c:pt>
                <c:pt idx="347">
                  <c:v>116</c:v>
                </c:pt>
                <c:pt idx="348">
                  <c:v>116</c:v>
                </c:pt>
                <c:pt idx="349">
                  <c:v>116</c:v>
                </c:pt>
                <c:pt idx="350">
                  <c:v>116</c:v>
                </c:pt>
                <c:pt idx="351">
                  <c:v>116</c:v>
                </c:pt>
                <c:pt idx="352">
                  <c:v>117</c:v>
                </c:pt>
                <c:pt idx="353">
                  <c:v>117</c:v>
                </c:pt>
                <c:pt idx="354">
                  <c:v>117</c:v>
                </c:pt>
                <c:pt idx="355">
                  <c:v>117</c:v>
                </c:pt>
                <c:pt idx="356">
                  <c:v>117</c:v>
                </c:pt>
                <c:pt idx="357">
                  <c:v>118</c:v>
                </c:pt>
                <c:pt idx="358">
                  <c:v>118</c:v>
                </c:pt>
                <c:pt idx="359">
                  <c:v>118</c:v>
                </c:pt>
                <c:pt idx="360">
                  <c:v>119</c:v>
                </c:pt>
                <c:pt idx="361">
                  <c:v>120</c:v>
                </c:pt>
                <c:pt idx="362">
                  <c:v>121</c:v>
                </c:pt>
                <c:pt idx="363">
                  <c:v>121</c:v>
                </c:pt>
                <c:pt idx="364">
                  <c:v>122</c:v>
                </c:pt>
                <c:pt idx="365">
                  <c:v>123</c:v>
                </c:pt>
                <c:pt idx="366">
                  <c:v>124</c:v>
                </c:pt>
                <c:pt idx="367">
                  <c:v>124</c:v>
                </c:pt>
                <c:pt idx="368">
                  <c:v>124</c:v>
                </c:pt>
                <c:pt idx="369">
                  <c:v>124</c:v>
                </c:pt>
                <c:pt idx="370">
                  <c:v>125</c:v>
                </c:pt>
                <c:pt idx="371">
                  <c:v>125</c:v>
                </c:pt>
                <c:pt idx="372">
                  <c:v>125</c:v>
                </c:pt>
                <c:pt idx="373">
                  <c:v>126</c:v>
                </c:pt>
                <c:pt idx="374">
                  <c:v>126</c:v>
                </c:pt>
                <c:pt idx="375">
                  <c:v>126</c:v>
                </c:pt>
                <c:pt idx="376">
                  <c:v>126</c:v>
                </c:pt>
                <c:pt idx="377">
                  <c:v>126</c:v>
                </c:pt>
                <c:pt idx="378">
                  <c:v>127</c:v>
                </c:pt>
                <c:pt idx="379">
                  <c:v>128</c:v>
                </c:pt>
                <c:pt idx="380">
                  <c:v>128</c:v>
                </c:pt>
                <c:pt idx="381">
                  <c:v>128</c:v>
                </c:pt>
                <c:pt idx="382">
                  <c:v>128</c:v>
                </c:pt>
                <c:pt idx="383">
                  <c:v>128</c:v>
                </c:pt>
                <c:pt idx="384">
                  <c:v>128</c:v>
                </c:pt>
                <c:pt idx="385">
                  <c:v>129</c:v>
                </c:pt>
                <c:pt idx="386">
                  <c:v>130</c:v>
                </c:pt>
                <c:pt idx="387">
                  <c:v>130</c:v>
                </c:pt>
                <c:pt idx="388">
                  <c:v>130</c:v>
                </c:pt>
                <c:pt idx="389">
                  <c:v>131</c:v>
                </c:pt>
                <c:pt idx="390">
                  <c:v>132</c:v>
                </c:pt>
                <c:pt idx="391">
                  <c:v>132</c:v>
                </c:pt>
                <c:pt idx="392">
                  <c:v>132</c:v>
                </c:pt>
                <c:pt idx="393">
                  <c:v>132</c:v>
                </c:pt>
                <c:pt idx="394">
                  <c:v>132</c:v>
                </c:pt>
                <c:pt idx="395">
                  <c:v>132</c:v>
                </c:pt>
                <c:pt idx="396">
                  <c:v>132</c:v>
                </c:pt>
                <c:pt idx="397">
                  <c:v>132</c:v>
                </c:pt>
                <c:pt idx="398">
                  <c:v>132</c:v>
                </c:pt>
                <c:pt idx="399">
                  <c:v>133</c:v>
                </c:pt>
                <c:pt idx="400">
                  <c:v>133</c:v>
                </c:pt>
                <c:pt idx="401">
                  <c:v>134</c:v>
                </c:pt>
                <c:pt idx="402">
                  <c:v>134</c:v>
                </c:pt>
                <c:pt idx="403">
                  <c:v>135</c:v>
                </c:pt>
                <c:pt idx="404">
                  <c:v>136</c:v>
                </c:pt>
                <c:pt idx="405">
                  <c:v>137</c:v>
                </c:pt>
                <c:pt idx="406">
                  <c:v>137</c:v>
                </c:pt>
                <c:pt idx="407">
                  <c:v>137</c:v>
                </c:pt>
                <c:pt idx="408">
                  <c:v>137</c:v>
                </c:pt>
                <c:pt idx="409">
                  <c:v>137</c:v>
                </c:pt>
                <c:pt idx="410">
                  <c:v>137</c:v>
                </c:pt>
                <c:pt idx="411">
                  <c:v>137</c:v>
                </c:pt>
                <c:pt idx="412">
                  <c:v>137</c:v>
                </c:pt>
                <c:pt idx="413">
                  <c:v>137</c:v>
                </c:pt>
                <c:pt idx="414">
                  <c:v>137</c:v>
                </c:pt>
                <c:pt idx="415">
                  <c:v>138</c:v>
                </c:pt>
                <c:pt idx="416">
                  <c:v>138</c:v>
                </c:pt>
                <c:pt idx="417">
                  <c:v>138</c:v>
                </c:pt>
                <c:pt idx="418">
                  <c:v>138</c:v>
                </c:pt>
                <c:pt idx="419">
                  <c:v>138</c:v>
                </c:pt>
                <c:pt idx="420">
                  <c:v>138</c:v>
                </c:pt>
                <c:pt idx="421">
                  <c:v>139</c:v>
                </c:pt>
                <c:pt idx="422">
                  <c:v>139</c:v>
                </c:pt>
                <c:pt idx="423">
                  <c:v>139</c:v>
                </c:pt>
                <c:pt idx="424">
                  <c:v>139</c:v>
                </c:pt>
                <c:pt idx="425">
                  <c:v>140</c:v>
                </c:pt>
                <c:pt idx="426">
                  <c:v>141</c:v>
                </c:pt>
                <c:pt idx="427">
                  <c:v>142</c:v>
                </c:pt>
                <c:pt idx="428">
                  <c:v>143</c:v>
                </c:pt>
                <c:pt idx="429">
                  <c:v>143</c:v>
                </c:pt>
                <c:pt idx="430">
                  <c:v>143</c:v>
                </c:pt>
                <c:pt idx="431">
                  <c:v>143</c:v>
                </c:pt>
                <c:pt idx="432">
                  <c:v>143</c:v>
                </c:pt>
                <c:pt idx="433">
                  <c:v>143</c:v>
                </c:pt>
                <c:pt idx="434">
                  <c:v>143</c:v>
                </c:pt>
                <c:pt idx="435">
                  <c:v>143</c:v>
                </c:pt>
                <c:pt idx="436">
                  <c:v>143</c:v>
                </c:pt>
                <c:pt idx="437">
                  <c:v>144</c:v>
                </c:pt>
                <c:pt idx="438">
                  <c:v>145</c:v>
                </c:pt>
                <c:pt idx="439">
                  <c:v>145</c:v>
                </c:pt>
                <c:pt idx="440">
                  <c:v>145</c:v>
                </c:pt>
                <c:pt idx="441">
                  <c:v>146</c:v>
                </c:pt>
                <c:pt idx="442">
                  <c:v>147</c:v>
                </c:pt>
                <c:pt idx="443">
                  <c:v>147</c:v>
                </c:pt>
                <c:pt idx="444">
                  <c:v>147</c:v>
                </c:pt>
                <c:pt idx="445">
                  <c:v>147</c:v>
                </c:pt>
                <c:pt idx="446">
                  <c:v>148</c:v>
                </c:pt>
                <c:pt idx="447">
                  <c:v>148</c:v>
                </c:pt>
                <c:pt idx="448">
                  <c:v>148</c:v>
                </c:pt>
                <c:pt idx="449">
                  <c:v>148</c:v>
                </c:pt>
                <c:pt idx="450">
                  <c:v>149</c:v>
                </c:pt>
                <c:pt idx="451">
                  <c:v>149</c:v>
                </c:pt>
                <c:pt idx="452">
                  <c:v>149</c:v>
                </c:pt>
                <c:pt idx="453">
                  <c:v>149</c:v>
                </c:pt>
                <c:pt idx="454">
                  <c:v>150</c:v>
                </c:pt>
                <c:pt idx="455">
                  <c:v>151</c:v>
                </c:pt>
                <c:pt idx="456">
                  <c:v>151</c:v>
                </c:pt>
                <c:pt idx="457">
                  <c:v>151</c:v>
                </c:pt>
                <c:pt idx="458">
                  <c:v>151</c:v>
                </c:pt>
                <c:pt idx="459">
                  <c:v>152</c:v>
                </c:pt>
                <c:pt idx="460">
                  <c:v>153</c:v>
                </c:pt>
                <c:pt idx="461">
                  <c:v>154</c:v>
                </c:pt>
                <c:pt idx="462">
                  <c:v>155</c:v>
                </c:pt>
                <c:pt idx="463">
                  <c:v>156</c:v>
                </c:pt>
                <c:pt idx="464">
                  <c:v>156</c:v>
                </c:pt>
                <c:pt idx="465">
                  <c:v>157</c:v>
                </c:pt>
                <c:pt idx="466">
                  <c:v>157</c:v>
                </c:pt>
                <c:pt idx="467">
                  <c:v>157</c:v>
                </c:pt>
                <c:pt idx="468">
                  <c:v>158</c:v>
                </c:pt>
                <c:pt idx="469">
                  <c:v>159</c:v>
                </c:pt>
                <c:pt idx="470">
                  <c:v>160</c:v>
                </c:pt>
                <c:pt idx="471">
                  <c:v>161</c:v>
                </c:pt>
                <c:pt idx="472">
                  <c:v>161</c:v>
                </c:pt>
                <c:pt idx="473">
                  <c:v>162</c:v>
                </c:pt>
                <c:pt idx="474">
                  <c:v>163</c:v>
                </c:pt>
                <c:pt idx="475">
                  <c:v>164</c:v>
                </c:pt>
                <c:pt idx="476">
                  <c:v>164</c:v>
                </c:pt>
                <c:pt idx="477">
                  <c:v>165</c:v>
                </c:pt>
                <c:pt idx="478">
                  <c:v>165</c:v>
                </c:pt>
                <c:pt idx="479">
                  <c:v>166</c:v>
                </c:pt>
                <c:pt idx="480">
                  <c:v>167</c:v>
                </c:pt>
                <c:pt idx="481">
                  <c:v>168</c:v>
                </c:pt>
                <c:pt idx="482">
                  <c:v>169</c:v>
                </c:pt>
                <c:pt idx="483">
                  <c:v>169</c:v>
                </c:pt>
                <c:pt idx="484">
                  <c:v>169</c:v>
                </c:pt>
                <c:pt idx="485">
                  <c:v>170</c:v>
                </c:pt>
                <c:pt idx="486">
                  <c:v>171</c:v>
                </c:pt>
                <c:pt idx="487">
                  <c:v>171</c:v>
                </c:pt>
                <c:pt idx="488">
                  <c:v>171</c:v>
                </c:pt>
                <c:pt idx="489">
                  <c:v>171</c:v>
                </c:pt>
                <c:pt idx="490">
                  <c:v>172</c:v>
                </c:pt>
                <c:pt idx="491">
                  <c:v>173</c:v>
                </c:pt>
                <c:pt idx="492">
                  <c:v>174</c:v>
                </c:pt>
                <c:pt idx="493">
                  <c:v>175</c:v>
                </c:pt>
                <c:pt idx="494">
                  <c:v>175</c:v>
                </c:pt>
                <c:pt idx="495">
                  <c:v>176</c:v>
                </c:pt>
                <c:pt idx="496">
                  <c:v>177</c:v>
                </c:pt>
                <c:pt idx="497">
                  <c:v>177</c:v>
                </c:pt>
                <c:pt idx="498">
                  <c:v>177</c:v>
                </c:pt>
                <c:pt idx="499">
                  <c:v>178</c:v>
                </c:pt>
                <c:pt idx="500">
                  <c:v>178</c:v>
                </c:pt>
                <c:pt idx="501">
                  <c:v>178</c:v>
                </c:pt>
                <c:pt idx="502">
                  <c:v>179</c:v>
                </c:pt>
                <c:pt idx="503">
                  <c:v>180</c:v>
                </c:pt>
                <c:pt idx="504">
                  <c:v>180</c:v>
                </c:pt>
                <c:pt idx="505">
                  <c:v>180</c:v>
                </c:pt>
                <c:pt idx="506">
                  <c:v>180</c:v>
                </c:pt>
                <c:pt idx="507">
                  <c:v>180</c:v>
                </c:pt>
                <c:pt idx="508">
                  <c:v>180</c:v>
                </c:pt>
                <c:pt idx="509">
                  <c:v>181</c:v>
                </c:pt>
                <c:pt idx="510">
                  <c:v>181</c:v>
                </c:pt>
                <c:pt idx="511">
                  <c:v>181</c:v>
                </c:pt>
                <c:pt idx="512">
                  <c:v>182</c:v>
                </c:pt>
                <c:pt idx="513">
                  <c:v>182</c:v>
                </c:pt>
                <c:pt idx="514">
                  <c:v>183</c:v>
                </c:pt>
                <c:pt idx="515">
                  <c:v>184</c:v>
                </c:pt>
                <c:pt idx="516">
                  <c:v>185</c:v>
                </c:pt>
                <c:pt idx="517">
                  <c:v>186</c:v>
                </c:pt>
                <c:pt idx="518">
                  <c:v>186</c:v>
                </c:pt>
                <c:pt idx="519">
                  <c:v>187</c:v>
                </c:pt>
                <c:pt idx="520">
                  <c:v>187</c:v>
                </c:pt>
                <c:pt idx="521">
                  <c:v>188</c:v>
                </c:pt>
                <c:pt idx="522">
                  <c:v>189</c:v>
                </c:pt>
                <c:pt idx="523">
                  <c:v>189</c:v>
                </c:pt>
                <c:pt idx="524">
                  <c:v>189</c:v>
                </c:pt>
                <c:pt idx="525">
                  <c:v>189</c:v>
                </c:pt>
                <c:pt idx="526">
                  <c:v>189</c:v>
                </c:pt>
                <c:pt idx="527">
                  <c:v>189</c:v>
                </c:pt>
                <c:pt idx="528">
                  <c:v>189</c:v>
                </c:pt>
                <c:pt idx="529">
                  <c:v>189</c:v>
                </c:pt>
                <c:pt idx="530">
                  <c:v>189</c:v>
                </c:pt>
                <c:pt idx="531">
                  <c:v>189</c:v>
                </c:pt>
                <c:pt idx="532">
                  <c:v>189</c:v>
                </c:pt>
                <c:pt idx="533">
                  <c:v>189</c:v>
                </c:pt>
                <c:pt idx="534">
                  <c:v>189</c:v>
                </c:pt>
                <c:pt idx="535">
                  <c:v>189</c:v>
                </c:pt>
                <c:pt idx="536">
                  <c:v>190</c:v>
                </c:pt>
                <c:pt idx="537">
                  <c:v>191</c:v>
                </c:pt>
                <c:pt idx="538">
                  <c:v>192</c:v>
                </c:pt>
                <c:pt idx="539">
                  <c:v>192</c:v>
                </c:pt>
                <c:pt idx="540">
                  <c:v>192</c:v>
                </c:pt>
                <c:pt idx="541">
                  <c:v>192</c:v>
                </c:pt>
                <c:pt idx="542">
                  <c:v>193</c:v>
                </c:pt>
                <c:pt idx="543">
                  <c:v>194</c:v>
                </c:pt>
                <c:pt idx="544">
                  <c:v>194</c:v>
                </c:pt>
                <c:pt idx="545">
                  <c:v>195</c:v>
                </c:pt>
                <c:pt idx="546">
                  <c:v>195</c:v>
                </c:pt>
                <c:pt idx="547">
                  <c:v>195</c:v>
                </c:pt>
                <c:pt idx="548">
                  <c:v>195</c:v>
                </c:pt>
                <c:pt idx="549">
                  <c:v>195</c:v>
                </c:pt>
                <c:pt idx="550">
                  <c:v>196</c:v>
                </c:pt>
                <c:pt idx="551">
                  <c:v>196</c:v>
                </c:pt>
                <c:pt idx="552">
                  <c:v>196</c:v>
                </c:pt>
                <c:pt idx="553">
                  <c:v>197</c:v>
                </c:pt>
                <c:pt idx="554">
                  <c:v>197</c:v>
                </c:pt>
                <c:pt idx="555">
                  <c:v>197</c:v>
                </c:pt>
                <c:pt idx="556">
                  <c:v>198</c:v>
                </c:pt>
                <c:pt idx="557">
                  <c:v>199</c:v>
                </c:pt>
                <c:pt idx="558">
                  <c:v>200</c:v>
                </c:pt>
                <c:pt idx="559">
                  <c:v>201</c:v>
                </c:pt>
                <c:pt idx="560">
                  <c:v>202</c:v>
                </c:pt>
                <c:pt idx="561">
                  <c:v>202</c:v>
                </c:pt>
                <c:pt idx="562">
                  <c:v>202</c:v>
                </c:pt>
                <c:pt idx="563">
                  <c:v>202</c:v>
                </c:pt>
                <c:pt idx="564">
                  <c:v>203</c:v>
                </c:pt>
                <c:pt idx="565">
                  <c:v>203</c:v>
                </c:pt>
                <c:pt idx="566">
                  <c:v>203</c:v>
                </c:pt>
                <c:pt idx="567">
                  <c:v>204</c:v>
                </c:pt>
                <c:pt idx="568">
                  <c:v>204</c:v>
                </c:pt>
                <c:pt idx="569">
                  <c:v>205</c:v>
                </c:pt>
                <c:pt idx="570">
                  <c:v>205</c:v>
                </c:pt>
                <c:pt idx="571">
                  <c:v>205</c:v>
                </c:pt>
                <c:pt idx="572">
                  <c:v>206</c:v>
                </c:pt>
                <c:pt idx="573">
                  <c:v>207</c:v>
                </c:pt>
                <c:pt idx="574">
                  <c:v>208</c:v>
                </c:pt>
                <c:pt idx="575">
                  <c:v>209</c:v>
                </c:pt>
                <c:pt idx="576">
                  <c:v>209</c:v>
                </c:pt>
                <c:pt idx="577">
                  <c:v>210</c:v>
                </c:pt>
                <c:pt idx="578">
                  <c:v>211</c:v>
                </c:pt>
                <c:pt idx="579">
                  <c:v>212</c:v>
                </c:pt>
                <c:pt idx="580">
                  <c:v>212</c:v>
                </c:pt>
                <c:pt idx="581">
                  <c:v>212</c:v>
                </c:pt>
                <c:pt idx="582">
                  <c:v>212</c:v>
                </c:pt>
                <c:pt idx="583">
                  <c:v>212</c:v>
                </c:pt>
                <c:pt idx="584">
                  <c:v>213</c:v>
                </c:pt>
                <c:pt idx="585">
                  <c:v>214</c:v>
                </c:pt>
                <c:pt idx="586">
                  <c:v>215</c:v>
                </c:pt>
                <c:pt idx="587">
                  <c:v>216</c:v>
                </c:pt>
                <c:pt idx="588">
                  <c:v>216</c:v>
                </c:pt>
                <c:pt idx="589">
                  <c:v>216</c:v>
                </c:pt>
                <c:pt idx="590">
                  <c:v>217</c:v>
                </c:pt>
                <c:pt idx="591">
                  <c:v>218</c:v>
                </c:pt>
                <c:pt idx="592">
                  <c:v>219</c:v>
                </c:pt>
                <c:pt idx="593">
                  <c:v>219</c:v>
                </c:pt>
                <c:pt idx="594">
                  <c:v>219</c:v>
                </c:pt>
                <c:pt idx="595">
                  <c:v>219</c:v>
                </c:pt>
                <c:pt idx="596">
                  <c:v>219</c:v>
                </c:pt>
                <c:pt idx="597">
                  <c:v>219</c:v>
                </c:pt>
                <c:pt idx="598">
                  <c:v>220</c:v>
                </c:pt>
                <c:pt idx="599">
                  <c:v>221</c:v>
                </c:pt>
                <c:pt idx="600">
                  <c:v>222</c:v>
                </c:pt>
                <c:pt idx="601">
                  <c:v>222</c:v>
                </c:pt>
                <c:pt idx="602">
                  <c:v>222</c:v>
                </c:pt>
                <c:pt idx="603">
                  <c:v>222</c:v>
                </c:pt>
                <c:pt idx="604">
                  <c:v>222</c:v>
                </c:pt>
                <c:pt idx="605">
                  <c:v>223</c:v>
                </c:pt>
                <c:pt idx="606">
                  <c:v>224</c:v>
                </c:pt>
                <c:pt idx="607">
                  <c:v>224</c:v>
                </c:pt>
                <c:pt idx="608">
                  <c:v>224</c:v>
                </c:pt>
                <c:pt idx="609">
                  <c:v>224</c:v>
                </c:pt>
                <c:pt idx="610">
                  <c:v>224</c:v>
                </c:pt>
                <c:pt idx="611">
                  <c:v>224</c:v>
                </c:pt>
                <c:pt idx="612">
                  <c:v>224</c:v>
                </c:pt>
                <c:pt idx="613">
                  <c:v>225</c:v>
                </c:pt>
                <c:pt idx="614">
                  <c:v>225</c:v>
                </c:pt>
                <c:pt idx="615">
                  <c:v>225</c:v>
                </c:pt>
                <c:pt idx="616">
                  <c:v>226</c:v>
                </c:pt>
                <c:pt idx="617">
                  <c:v>227</c:v>
                </c:pt>
                <c:pt idx="618">
                  <c:v>227</c:v>
                </c:pt>
                <c:pt idx="619">
                  <c:v>227</c:v>
                </c:pt>
                <c:pt idx="620">
                  <c:v>227</c:v>
                </c:pt>
                <c:pt idx="621">
                  <c:v>227</c:v>
                </c:pt>
                <c:pt idx="622">
                  <c:v>227</c:v>
                </c:pt>
                <c:pt idx="623">
                  <c:v>228</c:v>
                </c:pt>
                <c:pt idx="624">
                  <c:v>229</c:v>
                </c:pt>
                <c:pt idx="625">
                  <c:v>229</c:v>
                </c:pt>
                <c:pt idx="626">
                  <c:v>229</c:v>
                </c:pt>
                <c:pt idx="627">
                  <c:v>229</c:v>
                </c:pt>
                <c:pt idx="628">
                  <c:v>229</c:v>
                </c:pt>
                <c:pt idx="629">
                  <c:v>230</c:v>
                </c:pt>
                <c:pt idx="630">
                  <c:v>230</c:v>
                </c:pt>
                <c:pt idx="631">
                  <c:v>230</c:v>
                </c:pt>
                <c:pt idx="632">
                  <c:v>230</c:v>
                </c:pt>
                <c:pt idx="633">
                  <c:v>231</c:v>
                </c:pt>
                <c:pt idx="634">
                  <c:v>232</c:v>
                </c:pt>
                <c:pt idx="635">
                  <c:v>233</c:v>
                </c:pt>
                <c:pt idx="636">
                  <c:v>233</c:v>
                </c:pt>
                <c:pt idx="637">
                  <c:v>233</c:v>
                </c:pt>
                <c:pt idx="638">
                  <c:v>234</c:v>
                </c:pt>
                <c:pt idx="639">
                  <c:v>235</c:v>
                </c:pt>
                <c:pt idx="640">
                  <c:v>236</c:v>
                </c:pt>
                <c:pt idx="641">
                  <c:v>237</c:v>
                </c:pt>
                <c:pt idx="642">
                  <c:v>238</c:v>
                </c:pt>
                <c:pt idx="643">
                  <c:v>239</c:v>
                </c:pt>
                <c:pt idx="644">
                  <c:v>240</c:v>
                </c:pt>
                <c:pt idx="645">
                  <c:v>241</c:v>
                </c:pt>
                <c:pt idx="646">
                  <c:v>242</c:v>
                </c:pt>
                <c:pt idx="647">
                  <c:v>243</c:v>
                </c:pt>
                <c:pt idx="648">
                  <c:v>244</c:v>
                </c:pt>
                <c:pt idx="649">
                  <c:v>244</c:v>
                </c:pt>
                <c:pt idx="650">
                  <c:v>245</c:v>
                </c:pt>
                <c:pt idx="651">
                  <c:v>246</c:v>
                </c:pt>
                <c:pt idx="652">
                  <c:v>246</c:v>
                </c:pt>
                <c:pt idx="653">
                  <c:v>247</c:v>
                </c:pt>
                <c:pt idx="654">
                  <c:v>248</c:v>
                </c:pt>
                <c:pt idx="655">
                  <c:v>249</c:v>
                </c:pt>
                <c:pt idx="656">
                  <c:v>249</c:v>
                </c:pt>
                <c:pt idx="657">
                  <c:v>249</c:v>
                </c:pt>
                <c:pt idx="658">
                  <c:v>249</c:v>
                </c:pt>
                <c:pt idx="659">
                  <c:v>250</c:v>
                </c:pt>
                <c:pt idx="660">
                  <c:v>250</c:v>
                </c:pt>
                <c:pt idx="661">
                  <c:v>251</c:v>
                </c:pt>
                <c:pt idx="662">
                  <c:v>252</c:v>
                </c:pt>
                <c:pt idx="663">
                  <c:v>253</c:v>
                </c:pt>
                <c:pt idx="664">
                  <c:v>253</c:v>
                </c:pt>
                <c:pt idx="665">
                  <c:v>253</c:v>
                </c:pt>
                <c:pt idx="666">
                  <c:v>253</c:v>
                </c:pt>
                <c:pt idx="667">
                  <c:v>253</c:v>
                </c:pt>
                <c:pt idx="668">
                  <c:v>254</c:v>
                </c:pt>
                <c:pt idx="669">
                  <c:v>254</c:v>
                </c:pt>
                <c:pt idx="670">
                  <c:v>254</c:v>
                </c:pt>
                <c:pt idx="671">
                  <c:v>255</c:v>
                </c:pt>
                <c:pt idx="672">
                  <c:v>256</c:v>
                </c:pt>
                <c:pt idx="673">
                  <c:v>256</c:v>
                </c:pt>
                <c:pt idx="674">
                  <c:v>256</c:v>
                </c:pt>
                <c:pt idx="675">
                  <c:v>256</c:v>
                </c:pt>
                <c:pt idx="676">
                  <c:v>256</c:v>
                </c:pt>
                <c:pt idx="677">
                  <c:v>256</c:v>
                </c:pt>
                <c:pt idx="678">
                  <c:v>256</c:v>
                </c:pt>
                <c:pt idx="679">
                  <c:v>256</c:v>
                </c:pt>
                <c:pt idx="680">
                  <c:v>256</c:v>
                </c:pt>
                <c:pt idx="681">
                  <c:v>256</c:v>
                </c:pt>
                <c:pt idx="682">
                  <c:v>256</c:v>
                </c:pt>
                <c:pt idx="683">
                  <c:v>256</c:v>
                </c:pt>
                <c:pt idx="684">
                  <c:v>256</c:v>
                </c:pt>
                <c:pt idx="685">
                  <c:v>256</c:v>
                </c:pt>
                <c:pt idx="686">
                  <c:v>256</c:v>
                </c:pt>
                <c:pt idx="687">
                  <c:v>256</c:v>
                </c:pt>
                <c:pt idx="688">
                  <c:v>256</c:v>
                </c:pt>
                <c:pt idx="689">
                  <c:v>256</c:v>
                </c:pt>
                <c:pt idx="690">
                  <c:v>256</c:v>
                </c:pt>
                <c:pt idx="691">
                  <c:v>256</c:v>
                </c:pt>
                <c:pt idx="692">
                  <c:v>256</c:v>
                </c:pt>
                <c:pt idx="693">
                  <c:v>256</c:v>
                </c:pt>
                <c:pt idx="694">
                  <c:v>257</c:v>
                </c:pt>
                <c:pt idx="695">
                  <c:v>257</c:v>
                </c:pt>
                <c:pt idx="696">
                  <c:v>258</c:v>
                </c:pt>
                <c:pt idx="697">
                  <c:v>259</c:v>
                </c:pt>
                <c:pt idx="698">
                  <c:v>260</c:v>
                </c:pt>
                <c:pt idx="699">
                  <c:v>261</c:v>
                </c:pt>
                <c:pt idx="700">
                  <c:v>262</c:v>
                </c:pt>
                <c:pt idx="701">
                  <c:v>262</c:v>
                </c:pt>
                <c:pt idx="702">
                  <c:v>263</c:v>
                </c:pt>
                <c:pt idx="703">
                  <c:v>263</c:v>
                </c:pt>
                <c:pt idx="704">
                  <c:v>264</c:v>
                </c:pt>
                <c:pt idx="705">
                  <c:v>265</c:v>
                </c:pt>
                <c:pt idx="706">
                  <c:v>265</c:v>
                </c:pt>
                <c:pt idx="707">
                  <c:v>266</c:v>
                </c:pt>
                <c:pt idx="708">
                  <c:v>267</c:v>
                </c:pt>
                <c:pt idx="709">
                  <c:v>268</c:v>
                </c:pt>
                <c:pt idx="710">
                  <c:v>269</c:v>
                </c:pt>
                <c:pt idx="711">
                  <c:v>270</c:v>
                </c:pt>
                <c:pt idx="712">
                  <c:v>270</c:v>
                </c:pt>
                <c:pt idx="713">
                  <c:v>270</c:v>
                </c:pt>
                <c:pt idx="714">
                  <c:v>271</c:v>
                </c:pt>
                <c:pt idx="715">
                  <c:v>271</c:v>
                </c:pt>
                <c:pt idx="716">
                  <c:v>271</c:v>
                </c:pt>
                <c:pt idx="717">
                  <c:v>271</c:v>
                </c:pt>
                <c:pt idx="718">
                  <c:v>271</c:v>
                </c:pt>
                <c:pt idx="719">
                  <c:v>272</c:v>
                </c:pt>
                <c:pt idx="720">
                  <c:v>272</c:v>
                </c:pt>
                <c:pt idx="721">
                  <c:v>272</c:v>
                </c:pt>
                <c:pt idx="722">
                  <c:v>272</c:v>
                </c:pt>
                <c:pt idx="723">
                  <c:v>272</c:v>
                </c:pt>
                <c:pt idx="724">
                  <c:v>272</c:v>
                </c:pt>
                <c:pt idx="725">
                  <c:v>273</c:v>
                </c:pt>
                <c:pt idx="726">
                  <c:v>273</c:v>
                </c:pt>
                <c:pt idx="727">
                  <c:v>273</c:v>
                </c:pt>
                <c:pt idx="728">
                  <c:v>273</c:v>
                </c:pt>
                <c:pt idx="729">
                  <c:v>274</c:v>
                </c:pt>
                <c:pt idx="730">
                  <c:v>274</c:v>
                </c:pt>
                <c:pt idx="731">
                  <c:v>274</c:v>
                </c:pt>
                <c:pt idx="732">
                  <c:v>275</c:v>
                </c:pt>
                <c:pt idx="733">
                  <c:v>276</c:v>
                </c:pt>
                <c:pt idx="734">
                  <c:v>277</c:v>
                </c:pt>
                <c:pt idx="735">
                  <c:v>277</c:v>
                </c:pt>
                <c:pt idx="736">
                  <c:v>277</c:v>
                </c:pt>
                <c:pt idx="737">
                  <c:v>277</c:v>
                </c:pt>
                <c:pt idx="738">
                  <c:v>277</c:v>
                </c:pt>
                <c:pt idx="739">
                  <c:v>278</c:v>
                </c:pt>
                <c:pt idx="740">
                  <c:v>279</c:v>
                </c:pt>
                <c:pt idx="741">
                  <c:v>279</c:v>
                </c:pt>
                <c:pt idx="742">
                  <c:v>279</c:v>
                </c:pt>
                <c:pt idx="743">
                  <c:v>280</c:v>
                </c:pt>
                <c:pt idx="744">
                  <c:v>280</c:v>
                </c:pt>
                <c:pt idx="745">
                  <c:v>280</c:v>
                </c:pt>
                <c:pt idx="746">
                  <c:v>280</c:v>
                </c:pt>
                <c:pt idx="747">
                  <c:v>280</c:v>
                </c:pt>
                <c:pt idx="748">
                  <c:v>280</c:v>
                </c:pt>
                <c:pt idx="749">
                  <c:v>280</c:v>
                </c:pt>
                <c:pt idx="750">
                  <c:v>280</c:v>
                </c:pt>
                <c:pt idx="751">
                  <c:v>280</c:v>
                </c:pt>
                <c:pt idx="752">
                  <c:v>280</c:v>
                </c:pt>
                <c:pt idx="753">
                  <c:v>280</c:v>
                </c:pt>
                <c:pt idx="754">
                  <c:v>280</c:v>
                </c:pt>
                <c:pt idx="755">
                  <c:v>281</c:v>
                </c:pt>
                <c:pt idx="756">
                  <c:v>281</c:v>
                </c:pt>
                <c:pt idx="757">
                  <c:v>281</c:v>
                </c:pt>
                <c:pt idx="758">
                  <c:v>281</c:v>
                </c:pt>
                <c:pt idx="759">
                  <c:v>281</c:v>
                </c:pt>
                <c:pt idx="760">
                  <c:v>281</c:v>
                </c:pt>
                <c:pt idx="761">
                  <c:v>281</c:v>
                </c:pt>
                <c:pt idx="762">
                  <c:v>281</c:v>
                </c:pt>
                <c:pt idx="763">
                  <c:v>282</c:v>
                </c:pt>
                <c:pt idx="764">
                  <c:v>283</c:v>
                </c:pt>
                <c:pt idx="765">
                  <c:v>283</c:v>
                </c:pt>
                <c:pt idx="766">
                  <c:v>283</c:v>
                </c:pt>
                <c:pt idx="767">
                  <c:v>283</c:v>
                </c:pt>
                <c:pt idx="768">
                  <c:v>283</c:v>
                </c:pt>
                <c:pt idx="769">
                  <c:v>284</c:v>
                </c:pt>
                <c:pt idx="770">
                  <c:v>285</c:v>
                </c:pt>
                <c:pt idx="771">
                  <c:v>285</c:v>
                </c:pt>
                <c:pt idx="772">
                  <c:v>286</c:v>
                </c:pt>
                <c:pt idx="773">
                  <c:v>286</c:v>
                </c:pt>
                <c:pt idx="774">
                  <c:v>286</c:v>
                </c:pt>
                <c:pt idx="775">
                  <c:v>287</c:v>
                </c:pt>
                <c:pt idx="776">
                  <c:v>287</c:v>
                </c:pt>
                <c:pt idx="777">
                  <c:v>287</c:v>
                </c:pt>
                <c:pt idx="778">
                  <c:v>288</c:v>
                </c:pt>
                <c:pt idx="779">
                  <c:v>289</c:v>
                </c:pt>
                <c:pt idx="780">
                  <c:v>290</c:v>
                </c:pt>
                <c:pt idx="781">
                  <c:v>291</c:v>
                </c:pt>
                <c:pt idx="782">
                  <c:v>291</c:v>
                </c:pt>
                <c:pt idx="783">
                  <c:v>291</c:v>
                </c:pt>
                <c:pt idx="784">
                  <c:v>291</c:v>
                </c:pt>
                <c:pt idx="785">
                  <c:v>292</c:v>
                </c:pt>
                <c:pt idx="786">
                  <c:v>292</c:v>
                </c:pt>
                <c:pt idx="787">
                  <c:v>292</c:v>
                </c:pt>
                <c:pt idx="788">
                  <c:v>292</c:v>
                </c:pt>
                <c:pt idx="789">
                  <c:v>293</c:v>
                </c:pt>
                <c:pt idx="790">
                  <c:v>293</c:v>
                </c:pt>
                <c:pt idx="791">
                  <c:v>293</c:v>
                </c:pt>
                <c:pt idx="792">
                  <c:v>294</c:v>
                </c:pt>
                <c:pt idx="793">
                  <c:v>294</c:v>
                </c:pt>
                <c:pt idx="794">
                  <c:v>295</c:v>
                </c:pt>
                <c:pt idx="795">
                  <c:v>295</c:v>
                </c:pt>
                <c:pt idx="796">
                  <c:v>295</c:v>
                </c:pt>
                <c:pt idx="797">
                  <c:v>295</c:v>
                </c:pt>
                <c:pt idx="798">
                  <c:v>296</c:v>
                </c:pt>
                <c:pt idx="799">
                  <c:v>297</c:v>
                </c:pt>
                <c:pt idx="800">
                  <c:v>298</c:v>
                </c:pt>
                <c:pt idx="801">
                  <c:v>299</c:v>
                </c:pt>
                <c:pt idx="802">
                  <c:v>299</c:v>
                </c:pt>
                <c:pt idx="803">
                  <c:v>299</c:v>
                </c:pt>
                <c:pt idx="804">
                  <c:v>300</c:v>
                </c:pt>
                <c:pt idx="805">
                  <c:v>300</c:v>
                </c:pt>
                <c:pt idx="806">
                  <c:v>301</c:v>
                </c:pt>
                <c:pt idx="807">
                  <c:v>302</c:v>
                </c:pt>
                <c:pt idx="808">
                  <c:v>303</c:v>
                </c:pt>
                <c:pt idx="809">
                  <c:v>303</c:v>
                </c:pt>
                <c:pt idx="810">
                  <c:v>303</c:v>
                </c:pt>
                <c:pt idx="811">
                  <c:v>303</c:v>
                </c:pt>
                <c:pt idx="812">
                  <c:v>304</c:v>
                </c:pt>
                <c:pt idx="813">
                  <c:v>304</c:v>
                </c:pt>
                <c:pt idx="814">
                  <c:v>304</c:v>
                </c:pt>
                <c:pt idx="815">
                  <c:v>304</c:v>
                </c:pt>
                <c:pt idx="816">
                  <c:v>304</c:v>
                </c:pt>
                <c:pt idx="817">
                  <c:v>305</c:v>
                </c:pt>
                <c:pt idx="818">
                  <c:v>305</c:v>
                </c:pt>
                <c:pt idx="819">
                  <c:v>305</c:v>
                </c:pt>
                <c:pt idx="820">
                  <c:v>305</c:v>
                </c:pt>
                <c:pt idx="821">
                  <c:v>306</c:v>
                </c:pt>
                <c:pt idx="822">
                  <c:v>307</c:v>
                </c:pt>
                <c:pt idx="823">
                  <c:v>307</c:v>
                </c:pt>
                <c:pt idx="824">
                  <c:v>308</c:v>
                </c:pt>
                <c:pt idx="825">
                  <c:v>308</c:v>
                </c:pt>
                <c:pt idx="826">
                  <c:v>309</c:v>
                </c:pt>
                <c:pt idx="827">
                  <c:v>309</c:v>
                </c:pt>
                <c:pt idx="828">
                  <c:v>309</c:v>
                </c:pt>
                <c:pt idx="829">
                  <c:v>310</c:v>
                </c:pt>
                <c:pt idx="830">
                  <c:v>311</c:v>
                </c:pt>
                <c:pt idx="831">
                  <c:v>311</c:v>
                </c:pt>
                <c:pt idx="832">
                  <c:v>311</c:v>
                </c:pt>
                <c:pt idx="833">
                  <c:v>312</c:v>
                </c:pt>
                <c:pt idx="834">
                  <c:v>313</c:v>
                </c:pt>
                <c:pt idx="835">
                  <c:v>313</c:v>
                </c:pt>
                <c:pt idx="836">
                  <c:v>314</c:v>
                </c:pt>
                <c:pt idx="837">
                  <c:v>314</c:v>
                </c:pt>
                <c:pt idx="838">
                  <c:v>314</c:v>
                </c:pt>
                <c:pt idx="839">
                  <c:v>314</c:v>
                </c:pt>
                <c:pt idx="840">
                  <c:v>315</c:v>
                </c:pt>
                <c:pt idx="841">
                  <c:v>316</c:v>
                </c:pt>
                <c:pt idx="842">
                  <c:v>316</c:v>
                </c:pt>
                <c:pt idx="843">
                  <c:v>316</c:v>
                </c:pt>
                <c:pt idx="844">
                  <c:v>317</c:v>
                </c:pt>
                <c:pt idx="845">
                  <c:v>318</c:v>
                </c:pt>
                <c:pt idx="846">
                  <c:v>319</c:v>
                </c:pt>
                <c:pt idx="847">
                  <c:v>320</c:v>
                </c:pt>
                <c:pt idx="848">
                  <c:v>321</c:v>
                </c:pt>
                <c:pt idx="849">
                  <c:v>322</c:v>
                </c:pt>
                <c:pt idx="850">
                  <c:v>322</c:v>
                </c:pt>
                <c:pt idx="851">
                  <c:v>322</c:v>
                </c:pt>
                <c:pt idx="852">
                  <c:v>322</c:v>
                </c:pt>
                <c:pt idx="853">
                  <c:v>322</c:v>
                </c:pt>
                <c:pt idx="854">
                  <c:v>323</c:v>
                </c:pt>
                <c:pt idx="855">
                  <c:v>323</c:v>
                </c:pt>
                <c:pt idx="856">
                  <c:v>324</c:v>
                </c:pt>
                <c:pt idx="857">
                  <c:v>325</c:v>
                </c:pt>
                <c:pt idx="858">
                  <c:v>326</c:v>
                </c:pt>
                <c:pt idx="859">
                  <c:v>327</c:v>
                </c:pt>
                <c:pt idx="860">
                  <c:v>327</c:v>
                </c:pt>
                <c:pt idx="861">
                  <c:v>328</c:v>
                </c:pt>
                <c:pt idx="862">
                  <c:v>328</c:v>
                </c:pt>
                <c:pt idx="863">
                  <c:v>329</c:v>
                </c:pt>
                <c:pt idx="864">
                  <c:v>329</c:v>
                </c:pt>
                <c:pt idx="865">
                  <c:v>329</c:v>
                </c:pt>
                <c:pt idx="866">
                  <c:v>329</c:v>
                </c:pt>
                <c:pt idx="867">
                  <c:v>329</c:v>
                </c:pt>
                <c:pt idx="868">
                  <c:v>329</c:v>
                </c:pt>
                <c:pt idx="869">
                  <c:v>330</c:v>
                </c:pt>
                <c:pt idx="870">
                  <c:v>330</c:v>
                </c:pt>
                <c:pt idx="871">
                  <c:v>330</c:v>
                </c:pt>
                <c:pt idx="872">
                  <c:v>331</c:v>
                </c:pt>
                <c:pt idx="873">
                  <c:v>332</c:v>
                </c:pt>
                <c:pt idx="874">
                  <c:v>332</c:v>
                </c:pt>
                <c:pt idx="875">
                  <c:v>332</c:v>
                </c:pt>
                <c:pt idx="876">
                  <c:v>332</c:v>
                </c:pt>
                <c:pt idx="877">
                  <c:v>333</c:v>
                </c:pt>
                <c:pt idx="878">
                  <c:v>333</c:v>
                </c:pt>
                <c:pt idx="879">
                  <c:v>333</c:v>
                </c:pt>
                <c:pt idx="880">
                  <c:v>333</c:v>
                </c:pt>
                <c:pt idx="881">
                  <c:v>334</c:v>
                </c:pt>
                <c:pt idx="882">
                  <c:v>334</c:v>
                </c:pt>
                <c:pt idx="883">
                  <c:v>334</c:v>
                </c:pt>
                <c:pt idx="884">
                  <c:v>334</c:v>
                </c:pt>
                <c:pt idx="885">
                  <c:v>334</c:v>
                </c:pt>
                <c:pt idx="886">
                  <c:v>334</c:v>
                </c:pt>
                <c:pt idx="887">
                  <c:v>335</c:v>
                </c:pt>
                <c:pt idx="888">
                  <c:v>336</c:v>
                </c:pt>
                <c:pt idx="889">
                  <c:v>337</c:v>
                </c:pt>
                <c:pt idx="890">
                  <c:v>338</c:v>
                </c:pt>
                <c:pt idx="891">
                  <c:v>339</c:v>
                </c:pt>
                <c:pt idx="892">
                  <c:v>339</c:v>
                </c:pt>
                <c:pt idx="893">
                  <c:v>339</c:v>
                </c:pt>
                <c:pt idx="894">
                  <c:v>339</c:v>
                </c:pt>
                <c:pt idx="895">
                  <c:v>340</c:v>
                </c:pt>
                <c:pt idx="896">
                  <c:v>341</c:v>
                </c:pt>
                <c:pt idx="897">
                  <c:v>342</c:v>
                </c:pt>
                <c:pt idx="898">
                  <c:v>343</c:v>
                </c:pt>
                <c:pt idx="899">
                  <c:v>344</c:v>
                </c:pt>
                <c:pt idx="900">
                  <c:v>345</c:v>
                </c:pt>
                <c:pt idx="901">
                  <c:v>346</c:v>
                </c:pt>
                <c:pt idx="902">
                  <c:v>346</c:v>
                </c:pt>
                <c:pt idx="903">
                  <c:v>346</c:v>
                </c:pt>
                <c:pt idx="904">
                  <c:v>346</c:v>
                </c:pt>
                <c:pt idx="905">
                  <c:v>347</c:v>
                </c:pt>
                <c:pt idx="906">
                  <c:v>348</c:v>
                </c:pt>
                <c:pt idx="907">
                  <c:v>348</c:v>
                </c:pt>
                <c:pt idx="908">
                  <c:v>349</c:v>
                </c:pt>
                <c:pt idx="909">
                  <c:v>349</c:v>
                </c:pt>
                <c:pt idx="910">
                  <c:v>350</c:v>
                </c:pt>
                <c:pt idx="911">
                  <c:v>351</c:v>
                </c:pt>
                <c:pt idx="912">
                  <c:v>352</c:v>
                </c:pt>
                <c:pt idx="913">
                  <c:v>352</c:v>
                </c:pt>
                <c:pt idx="914">
                  <c:v>353</c:v>
                </c:pt>
                <c:pt idx="915">
                  <c:v>353</c:v>
                </c:pt>
                <c:pt idx="916">
                  <c:v>353</c:v>
                </c:pt>
                <c:pt idx="917">
                  <c:v>354</c:v>
                </c:pt>
                <c:pt idx="918">
                  <c:v>354</c:v>
                </c:pt>
                <c:pt idx="919">
                  <c:v>355</c:v>
                </c:pt>
                <c:pt idx="920">
                  <c:v>355</c:v>
                </c:pt>
                <c:pt idx="921">
                  <c:v>355</c:v>
                </c:pt>
                <c:pt idx="922">
                  <c:v>355</c:v>
                </c:pt>
                <c:pt idx="923">
                  <c:v>355</c:v>
                </c:pt>
                <c:pt idx="924">
                  <c:v>355</c:v>
                </c:pt>
                <c:pt idx="925">
                  <c:v>356</c:v>
                </c:pt>
                <c:pt idx="926">
                  <c:v>357</c:v>
                </c:pt>
                <c:pt idx="927">
                  <c:v>358</c:v>
                </c:pt>
                <c:pt idx="928">
                  <c:v>358</c:v>
                </c:pt>
                <c:pt idx="929">
                  <c:v>359</c:v>
                </c:pt>
                <c:pt idx="930">
                  <c:v>360</c:v>
                </c:pt>
                <c:pt idx="931">
                  <c:v>360</c:v>
                </c:pt>
                <c:pt idx="932">
                  <c:v>361</c:v>
                </c:pt>
                <c:pt idx="933">
                  <c:v>362</c:v>
                </c:pt>
                <c:pt idx="934">
                  <c:v>363</c:v>
                </c:pt>
                <c:pt idx="935">
                  <c:v>364</c:v>
                </c:pt>
                <c:pt idx="936">
                  <c:v>364</c:v>
                </c:pt>
                <c:pt idx="937">
                  <c:v>364</c:v>
                </c:pt>
                <c:pt idx="938">
                  <c:v>364</c:v>
                </c:pt>
                <c:pt idx="939">
                  <c:v>365</c:v>
                </c:pt>
                <c:pt idx="940">
                  <c:v>366</c:v>
                </c:pt>
                <c:pt idx="941">
                  <c:v>367</c:v>
                </c:pt>
                <c:pt idx="942">
                  <c:v>368</c:v>
                </c:pt>
                <c:pt idx="943">
                  <c:v>369</c:v>
                </c:pt>
                <c:pt idx="944">
                  <c:v>370</c:v>
                </c:pt>
                <c:pt idx="945">
                  <c:v>370</c:v>
                </c:pt>
                <c:pt idx="946">
                  <c:v>370</c:v>
                </c:pt>
                <c:pt idx="947">
                  <c:v>371</c:v>
                </c:pt>
                <c:pt idx="948">
                  <c:v>371</c:v>
                </c:pt>
                <c:pt idx="949">
                  <c:v>372</c:v>
                </c:pt>
                <c:pt idx="950">
                  <c:v>373</c:v>
                </c:pt>
                <c:pt idx="951">
                  <c:v>374</c:v>
                </c:pt>
                <c:pt idx="952">
                  <c:v>375</c:v>
                </c:pt>
                <c:pt idx="953">
                  <c:v>375</c:v>
                </c:pt>
                <c:pt idx="954">
                  <c:v>375</c:v>
                </c:pt>
                <c:pt idx="955">
                  <c:v>375</c:v>
                </c:pt>
                <c:pt idx="956">
                  <c:v>376</c:v>
                </c:pt>
                <c:pt idx="957">
                  <c:v>376</c:v>
                </c:pt>
                <c:pt idx="958">
                  <c:v>376</c:v>
                </c:pt>
                <c:pt idx="959">
                  <c:v>377</c:v>
                </c:pt>
                <c:pt idx="960">
                  <c:v>378</c:v>
                </c:pt>
                <c:pt idx="961">
                  <c:v>378</c:v>
                </c:pt>
                <c:pt idx="962">
                  <c:v>378</c:v>
                </c:pt>
                <c:pt idx="963">
                  <c:v>378</c:v>
                </c:pt>
                <c:pt idx="964">
                  <c:v>378</c:v>
                </c:pt>
                <c:pt idx="965">
                  <c:v>378</c:v>
                </c:pt>
                <c:pt idx="966">
                  <c:v>378</c:v>
                </c:pt>
                <c:pt idx="967">
                  <c:v>378</c:v>
                </c:pt>
                <c:pt idx="968">
                  <c:v>379</c:v>
                </c:pt>
                <c:pt idx="969">
                  <c:v>379</c:v>
                </c:pt>
                <c:pt idx="970">
                  <c:v>379</c:v>
                </c:pt>
                <c:pt idx="971">
                  <c:v>379</c:v>
                </c:pt>
                <c:pt idx="972">
                  <c:v>379</c:v>
                </c:pt>
                <c:pt idx="973">
                  <c:v>379</c:v>
                </c:pt>
                <c:pt idx="974">
                  <c:v>379</c:v>
                </c:pt>
                <c:pt idx="975">
                  <c:v>380</c:v>
                </c:pt>
                <c:pt idx="976">
                  <c:v>380</c:v>
                </c:pt>
                <c:pt idx="977">
                  <c:v>381</c:v>
                </c:pt>
                <c:pt idx="978">
                  <c:v>382</c:v>
                </c:pt>
                <c:pt idx="979">
                  <c:v>383</c:v>
                </c:pt>
                <c:pt idx="980">
                  <c:v>384</c:v>
                </c:pt>
                <c:pt idx="981">
                  <c:v>385</c:v>
                </c:pt>
                <c:pt idx="982">
                  <c:v>386</c:v>
                </c:pt>
                <c:pt idx="983">
                  <c:v>387</c:v>
                </c:pt>
                <c:pt idx="984">
                  <c:v>387</c:v>
                </c:pt>
                <c:pt idx="985">
                  <c:v>387</c:v>
                </c:pt>
                <c:pt idx="986">
                  <c:v>387</c:v>
                </c:pt>
                <c:pt idx="987">
                  <c:v>387</c:v>
                </c:pt>
                <c:pt idx="988">
                  <c:v>387</c:v>
                </c:pt>
                <c:pt idx="989">
                  <c:v>387</c:v>
                </c:pt>
                <c:pt idx="990">
                  <c:v>388</c:v>
                </c:pt>
                <c:pt idx="991">
                  <c:v>388</c:v>
                </c:pt>
                <c:pt idx="992">
                  <c:v>388</c:v>
                </c:pt>
                <c:pt idx="993">
                  <c:v>389</c:v>
                </c:pt>
                <c:pt idx="994">
                  <c:v>390</c:v>
                </c:pt>
                <c:pt idx="995">
                  <c:v>390</c:v>
                </c:pt>
                <c:pt idx="996">
                  <c:v>390</c:v>
                </c:pt>
                <c:pt idx="997">
                  <c:v>391</c:v>
                </c:pt>
                <c:pt idx="998">
                  <c:v>392</c:v>
                </c:pt>
                <c:pt idx="999">
                  <c:v>393</c:v>
                </c:pt>
                <c:pt idx="1000">
                  <c:v>394</c:v>
                </c:pt>
                <c:pt idx="1001">
                  <c:v>395</c:v>
                </c:pt>
                <c:pt idx="1002">
                  <c:v>396</c:v>
                </c:pt>
                <c:pt idx="1003">
                  <c:v>397</c:v>
                </c:pt>
                <c:pt idx="1004">
                  <c:v>398</c:v>
                </c:pt>
                <c:pt idx="1005">
                  <c:v>399</c:v>
                </c:pt>
                <c:pt idx="1006">
                  <c:v>399</c:v>
                </c:pt>
                <c:pt idx="1007">
                  <c:v>400</c:v>
                </c:pt>
                <c:pt idx="1008">
                  <c:v>400</c:v>
                </c:pt>
                <c:pt idx="1009">
                  <c:v>401</c:v>
                </c:pt>
                <c:pt idx="1010">
                  <c:v>402</c:v>
                </c:pt>
                <c:pt idx="1011">
                  <c:v>403</c:v>
                </c:pt>
                <c:pt idx="1012">
                  <c:v>404</c:v>
                </c:pt>
                <c:pt idx="1013">
                  <c:v>405</c:v>
                </c:pt>
                <c:pt idx="1014">
                  <c:v>406</c:v>
                </c:pt>
                <c:pt idx="1015">
                  <c:v>407</c:v>
                </c:pt>
                <c:pt idx="1016">
                  <c:v>408</c:v>
                </c:pt>
                <c:pt idx="1017">
                  <c:v>409</c:v>
                </c:pt>
                <c:pt idx="1018">
                  <c:v>410</c:v>
                </c:pt>
                <c:pt idx="1019">
                  <c:v>411</c:v>
                </c:pt>
                <c:pt idx="1020">
                  <c:v>412</c:v>
                </c:pt>
                <c:pt idx="1021">
                  <c:v>413</c:v>
                </c:pt>
                <c:pt idx="1022">
                  <c:v>414</c:v>
                </c:pt>
                <c:pt idx="1023">
                  <c:v>415</c:v>
                </c:pt>
                <c:pt idx="1024">
                  <c:v>416</c:v>
                </c:pt>
                <c:pt idx="1025">
                  <c:v>416</c:v>
                </c:pt>
                <c:pt idx="1026">
                  <c:v>417</c:v>
                </c:pt>
                <c:pt idx="1027">
                  <c:v>418</c:v>
                </c:pt>
                <c:pt idx="1028">
                  <c:v>419</c:v>
                </c:pt>
                <c:pt idx="1029">
                  <c:v>419</c:v>
                </c:pt>
                <c:pt idx="1030">
                  <c:v>419</c:v>
                </c:pt>
                <c:pt idx="1031">
                  <c:v>420</c:v>
                </c:pt>
                <c:pt idx="1032">
                  <c:v>420</c:v>
                </c:pt>
                <c:pt idx="1033">
                  <c:v>420</c:v>
                </c:pt>
                <c:pt idx="1034">
                  <c:v>420</c:v>
                </c:pt>
                <c:pt idx="1035">
                  <c:v>420</c:v>
                </c:pt>
                <c:pt idx="1036">
                  <c:v>420</c:v>
                </c:pt>
                <c:pt idx="1037">
                  <c:v>420</c:v>
                </c:pt>
                <c:pt idx="1038">
                  <c:v>421</c:v>
                </c:pt>
                <c:pt idx="1039">
                  <c:v>421</c:v>
                </c:pt>
                <c:pt idx="1040">
                  <c:v>421</c:v>
                </c:pt>
                <c:pt idx="1041">
                  <c:v>422</c:v>
                </c:pt>
                <c:pt idx="1042">
                  <c:v>423</c:v>
                </c:pt>
                <c:pt idx="1043">
                  <c:v>423</c:v>
                </c:pt>
                <c:pt idx="1044">
                  <c:v>423</c:v>
                </c:pt>
                <c:pt idx="1045">
                  <c:v>423</c:v>
                </c:pt>
                <c:pt idx="1046">
                  <c:v>423</c:v>
                </c:pt>
                <c:pt idx="1047">
                  <c:v>423</c:v>
                </c:pt>
                <c:pt idx="1048">
                  <c:v>423</c:v>
                </c:pt>
                <c:pt idx="1049">
                  <c:v>423</c:v>
                </c:pt>
                <c:pt idx="1050">
                  <c:v>423</c:v>
                </c:pt>
                <c:pt idx="1051">
                  <c:v>423</c:v>
                </c:pt>
                <c:pt idx="1052">
                  <c:v>423</c:v>
                </c:pt>
                <c:pt idx="1053">
                  <c:v>423</c:v>
                </c:pt>
                <c:pt idx="1054">
                  <c:v>423</c:v>
                </c:pt>
                <c:pt idx="1055">
                  <c:v>424</c:v>
                </c:pt>
                <c:pt idx="1056">
                  <c:v>425</c:v>
                </c:pt>
                <c:pt idx="1057">
                  <c:v>426</c:v>
                </c:pt>
                <c:pt idx="1058">
                  <c:v>426</c:v>
                </c:pt>
                <c:pt idx="1059">
                  <c:v>427</c:v>
                </c:pt>
                <c:pt idx="1060">
                  <c:v>428</c:v>
                </c:pt>
                <c:pt idx="1061">
                  <c:v>429</c:v>
                </c:pt>
                <c:pt idx="1062">
                  <c:v>430</c:v>
                </c:pt>
                <c:pt idx="1063">
                  <c:v>430</c:v>
                </c:pt>
                <c:pt idx="1064">
                  <c:v>430</c:v>
                </c:pt>
                <c:pt idx="1065">
                  <c:v>431</c:v>
                </c:pt>
                <c:pt idx="1066">
                  <c:v>432</c:v>
                </c:pt>
                <c:pt idx="1067">
                  <c:v>432</c:v>
                </c:pt>
                <c:pt idx="1068">
                  <c:v>432</c:v>
                </c:pt>
                <c:pt idx="1069">
                  <c:v>432</c:v>
                </c:pt>
                <c:pt idx="1070">
                  <c:v>432</c:v>
                </c:pt>
                <c:pt idx="1071">
                  <c:v>432</c:v>
                </c:pt>
                <c:pt idx="1072">
                  <c:v>432</c:v>
                </c:pt>
                <c:pt idx="1073">
                  <c:v>433</c:v>
                </c:pt>
                <c:pt idx="1074">
                  <c:v>433</c:v>
                </c:pt>
                <c:pt idx="1075">
                  <c:v>433</c:v>
                </c:pt>
                <c:pt idx="1076">
                  <c:v>433</c:v>
                </c:pt>
                <c:pt idx="1077">
                  <c:v>433</c:v>
                </c:pt>
                <c:pt idx="1078">
                  <c:v>433</c:v>
                </c:pt>
                <c:pt idx="1079">
                  <c:v>433</c:v>
                </c:pt>
                <c:pt idx="1080">
                  <c:v>433</c:v>
                </c:pt>
                <c:pt idx="1081">
                  <c:v>433</c:v>
                </c:pt>
                <c:pt idx="1082">
                  <c:v>433</c:v>
                </c:pt>
                <c:pt idx="1083">
                  <c:v>433</c:v>
                </c:pt>
                <c:pt idx="1084">
                  <c:v>434</c:v>
                </c:pt>
                <c:pt idx="1085">
                  <c:v>435</c:v>
                </c:pt>
                <c:pt idx="1086">
                  <c:v>435</c:v>
                </c:pt>
                <c:pt idx="1087">
                  <c:v>436</c:v>
                </c:pt>
                <c:pt idx="1088">
                  <c:v>437</c:v>
                </c:pt>
                <c:pt idx="1089">
                  <c:v>438</c:v>
                </c:pt>
                <c:pt idx="1090">
                  <c:v>439</c:v>
                </c:pt>
                <c:pt idx="1091">
                  <c:v>440</c:v>
                </c:pt>
                <c:pt idx="1092">
                  <c:v>441</c:v>
                </c:pt>
                <c:pt idx="1093">
                  <c:v>442</c:v>
                </c:pt>
                <c:pt idx="1094">
                  <c:v>443</c:v>
                </c:pt>
                <c:pt idx="1095">
                  <c:v>444</c:v>
                </c:pt>
                <c:pt idx="1096">
                  <c:v>444</c:v>
                </c:pt>
                <c:pt idx="1097">
                  <c:v>445</c:v>
                </c:pt>
                <c:pt idx="1098">
                  <c:v>446</c:v>
                </c:pt>
                <c:pt idx="1099">
                  <c:v>446</c:v>
                </c:pt>
                <c:pt idx="1100">
                  <c:v>447</c:v>
                </c:pt>
                <c:pt idx="1101">
                  <c:v>448</c:v>
                </c:pt>
                <c:pt idx="1102">
                  <c:v>449</c:v>
                </c:pt>
                <c:pt idx="1103">
                  <c:v>449</c:v>
                </c:pt>
                <c:pt idx="1104">
                  <c:v>449</c:v>
                </c:pt>
                <c:pt idx="1105">
                  <c:v>450</c:v>
                </c:pt>
                <c:pt idx="1106">
                  <c:v>450</c:v>
                </c:pt>
                <c:pt idx="1107">
                  <c:v>451</c:v>
                </c:pt>
                <c:pt idx="1108">
                  <c:v>451</c:v>
                </c:pt>
                <c:pt idx="1109">
                  <c:v>452</c:v>
                </c:pt>
                <c:pt idx="1110">
                  <c:v>452</c:v>
                </c:pt>
                <c:pt idx="1111">
                  <c:v>453</c:v>
                </c:pt>
                <c:pt idx="1112">
                  <c:v>453</c:v>
                </c:pt>
                <c:pt idx="1113">
                  <c:v>454</c:v>
                </c:pt>
                <c:pt idx="1114">
                  <c:v>454</c:v>
                </c:pt>
                <c:pt idx="1115">
                  <c:v>454</c:v>
                </c:pt>
                <c:pt idx="1116">
                  <c:v>454</c:v>
                </c:pt>
                <c:pt idx="1117">
                  <c:v>454</c:v>
                </c:pt>
                <c:pt idx="1118">
                  <c:v>455</c:v>
                </c:pt>
                <c:pt idx="1119">
                  <c:v>456</c:v>
                </c:pt>
                <c:pt idx="1120">
                  <c:v>456</c:v>
                </c:pt>
                <c:pt idx="1121">
                  <c:v>457</c:v>
                </c:pt>
                <c:pt idx="1122">
                  <c:v>458</c:v>
                </c:pt>
                <c:pt idx="1123">
                  <c:v>459</c:v>
                </c:pt>
                <c:pt idx="1124">
                  <c:v>459</c:v>
                </c:pt>
                <c:pt idx="1125">
                  <c:v>460</c:v>
                </c:pt>
                <c:pt idx="1126">
                  <c:v>460</c:v>
                </c:pt>
                <c:pt idx="1127">
                  <c:v>460</c:v>
                </c:pt>
                <c:pt idx="1128">
                  <c:v>460</c:v>
                </c:pt>
                <c:pt idx="1129">
                  <c:v>460</c:v>
                </c:pt>
                <c:pt idx="1130">
                  <c:v>460</c:v>
                </c:pt>
                <c:pt idx="1131">
                  <c:v>461</c:v>
                </c:pt>
                <c:pt idx="1132">
                  <c:v>462</c:v>
                </c:pt>
                <c:pt idx="1133">
                  <c:v>462</c:v>
                </c:pt>
                <c:pt idx="1134">
                  <c:v>462</c:v>
                </c:pt>
                <c:pt idx="1135">
                  <c:v>463</c:v>
                </c:pt>
                <c:pt idx="1136">
                  <c:v>464</c:v>
                </c:pt>
                <c:pt idx="1137">
                  <c:v>465</c:v>
                </c:pt>
                <c:pt idx="1138">
                  <c:v>465</c:v>
                </c:pt>
                <c:pt idx="1139">
                  <c:v>465</c:v>
                </c:pt>
                <c:pt idx="1140">
                  <c:v>465</c:v>
                </c:pt>
                <c:pt idx="1141">
                  <c:v>466</c:v>
                </c:pt>
                <c:pt idx="1142">
                  <c:v>467</c:v>
                </c:pt>
                <c:pt idx="1143">
                  <c:v>467</c:v>
                </c:pt>
                <c:pt idx="1144">
                  <c:v>467</c:v>
                </c:pt>
                <c:pt idx="1145">
                  <c:v>467</c:v>
                </c:pt>
                <c:pt idx="1146">
                  <c:v>467</c:v>
                </c:pt>
                <c:pt idx="1147">
                  <c:v>467</c:v>
                </c:pt>
                <c:pt idx="1148">
                  <c:v>468</c:v>
                </c:pt>
                <c:pt idx="1149">
                  <c:v>469</c:v>
                </c:pt>
                <c:pt idx="1150">
                  <c:v>469</c:v>
                </c:pt>
                <c:pt idx="1151">
                  <c:v>469</c:v>
                </c:pt>
                <c:pt idx="1152">
                  <c:v>470</c:v>
                </c:pt>
                <c:pt idx="1153">
                  <c:v>470</c:v>
                </c:pt>
                <c:pt idx="1154">
                  <c:v>470</c:v>
                </c:pt>
                <c:pt idx="1155">
                  <c:v>471</c:v>
                </c:pt>
                <c:pt idx="1156">
                  <c:v>472</c:v>
                </c:pt>
                <c:pt idx="1157">
                  <c:v>472</c:v>
                </c:pt>
                <c:pt idx="1158">
                  <c:v>473</c:v>
                </c:pt>
                <c:pt idx="1159">
                  <c:v>474</c:v>
                </c:pt>
                <c:pt idx="1160">
                  <c:v>475</c:v>
                </c:pt>
                <c:pt idx="1161">
                  <c:v>476</c:v>
                </c:pt>
                <c:pt idx="1162">
                  <c:v>476</c:v>
                </c:pt>
                <c:pt idx="1163">
                  <c:v>477</c:v>
                </c:pt>
                <c:pt idx="1164">
                  <c:v>477</c:v>
                </c:pt>
                <c:pt idx="1165">
                  <c:v>477</c:v>
                </c:pt>
                <c:pt idx="1166">
                  <c:v>478</c:v>
                </c:pt>
                <c:pt idx="1167">
                  <c:v>479</c:v>
                </c:pt>
                <c:pt idx="1168">
                  <c:v>480</c:v>
                </c:pt>
                <c:pt idx="1169">
                  <c:v>480</c:v>
                </c:pt>
                <c:pt idx="1170">
                  <c:v>480</c:v>
                </c:pt>
                <c:pt idx="1171">
                  <c:v>480</c:v>
                </c:pt>
                <c:pt idx="1172">
                  <c:v>480</c:v>
                </c:pt>
                <c:pt idx="1173">
                  <c:v>481</c:v>
                </c:pt>
                <c:pt idx="1174">
                  <c:v>482</c:v>
                </c:pt>
                <c:pt idx="1175">
                  <c:v>482</c:v>
                </c:pt>
                <c:pt idx="1176">
                  <c:v>482</c:v>
                </c:pt>
                <c:pt idx="1177">
                  <c:v>483</c:v>
                </c:pt>
                <c:pt idx="1178">
                  <c:v>483</c:v>
                </c:pt>
                <c:pt idx="1179">
                  <c:v>483</c:v>
                </c:pt>
                <c:pt idx="1180">
                  <c:v>484</c:v>
                </c:pt>
                <c:pt idx="1181">
                  <c:v>484</c:v>
                </c:pt>
                <c:pt idx="1182">
                  <c:v>484</c:v>
                </c:pt>
                <c:pt idx="1183">
                  <c:v>484</c:v>
                </c:pt>
                <c:pt idx="1184">
                  <c:v>484</c:v>
                </c:pt>
                <c:pt idx="1185">
                  <c:v>485</c:v>
                </c:pt>
                <c:pt idx="1186">
                  <c:v>486</c:v>
                </c:pt>
                <c:pt idx="1187">
                  <c:v>486</c:v>
                </c:pt>
                <c:pt idx="1188">
                  <c:v>486</c:v>
                </c:pt>
                <c:pt idx="1189">
                  <c:v>486</c:v>
                </c:pt>
                <c:pt idx="1190">
                  <c:v>486</c:v>
                </c:pt>
                <c:pt idx="1191">
                  <c:v>486</c:v>
                </c:pt>
                <c:pt idx="1192">
                  <c:v>486</c:v>
                </c:pt>
                <c:pt idx="1193">
                  <c:v>486</c:v>
                </c:pt>
                <c:pt idx="1194">
                  <c:v>486</c:v>
                </c:pt>
                <c:pt idx="1195">
                  <c:v>486</c:v>
                </c:pt>
                <c:pt idx="1196">
                  <c:v>486</c:v>
                </c:pt>
                <c:pt idx="1197">
                  <c:v>486</c:v>
                </c:pt>
                <c:pt idx="1198">
                  <c:v>487</c:v>
                </c:pt>
                <c:pt idx="1199">
                  <c:v>487</c:v>
                </c:pt>
                <c:pt idx="1200">
                  <c:v>487</c:v>
                </c:pt>
                <c:pt idx="1201">
                  <c:v>487</c:v>
                </c:pt>
                <c:pt idx="1202">
                  <c:v>488</c:v>
                </c:pt>
                <c:pt idx="1203">
                  <c:v>488</c:v>
                </c:pt>
                <c:pt idx="1204">
                  <c:v>488</c:v>
                </c:pt>
                <c:pt idx="1205">
                  <c:v>488</c:v>
                </c:pt>
                <c:pt idx="1206">
                  <c:v>489</c:v>
                </c:pt>
                <c:pt idx="1207">
                  <c:v>490</c:v>
                </c:pt>
                <c:pt idx="1208">
                  <c:v>491</c:v>
                </c:pt>
                <c:pt idx="1209">
                  <c:v>492</c:v>
                </c:pt>
                <c:pt idx="1210">
                  <c:v>492</c:v>
                </c:pt>
                <c:pt idx="1211">
                  <c:v>493</c:v>
                </c:pt>
                <c:pt idx="1212">
                  <c:v>493</c:v>
                </c:pt>
                <c:pt idx="1213">
                  <c:v>493</c:v>
                </c:pt>
                <c:pt idx="1214">
                  <c:v>494</c:v>
                </c:pt>
                <c:pt idx="1215">
                  <c:v>495</c:v>
                </c:pt>
                <c:pt idx="1216">
                  <c:v>495</c:v>
                </c:pt>
                <c:pt idx="1217">
                  <c:v>496</c:v>
                </c:pt>
                <c:pt idx="1218">
                  <c:v>497</c:v>
                </c:pt>
                <c:pt idx="1219">
                  <c:v>497</c:v>
                </c:pt>
                <c:pt idx="1220">
                  <c:v>497</c:v>
                </c:pt>
                <c:pt idx="1221">
                  <c:v>497</c:v>
                </c:pt>
                <c:pt idx="1222">
                  <c:v>498</c:v>
                </c:pt>
                <c:pt idx="1223">
                  <c:v>499</c:v>
                </c:pt>
                <c:pt idx="1224">
                  <c:v>500</c:v>
                </c:pt>
                <c:pt idx="1225">
                  <c:v>500</c:v>
                </c:pt>
                <c:pt idx="1226">
                  <c:v>501</c:v>
                </c:pt>
                <c:pt idx="1227">
                  <c:v>501</c:v>
                </c:pt>
                <c:pt idx="1228">
                  <c:v>501</c:v>
                </c:pt>
                <c:pt idx="1229">
                  <c:v>501</c:v>
                </c:pt>
                <c:pt idx="1230">
                  <c:v>501</c:v>
                </c:pt>
                <c:pt idx="1231">
                  <c:v>501</c:v>
                </c:pt>
                <c:pt idx="1232">
                  <c:v>502</c:v>
                </c:pt>
                <c:pt idx="1233">
                  <c:v>502</c:v>
                </c:pt>
                <c:pt idx="1234">
                  <c:v>503</c:v>
                </c:pt>
                <c:pt idx="1235">
                  <c:v>504</c:v>
                </c:pt>
                <c:pt idx="1236">
                  <c:v>505</c:v>
                </c:pt>
                <c:pt idx="1237">
                  <c:v>505</c:v>
                </c:pt>
                <c:pt idx="1238">
                  <c:v>506</c:v>
                </c:pt>
                <c:pt idx="1239">
                  <c:v>507</c:v>
                </c:pt>
                <c:pt idx="1240">
                  <c:v>508</c:v>
                </c:pt>
                <c:pt idx="1241">
                  <c:v>509</c:v>
                </c:pt>
                <c:pt idx="1242">
                  <c:v>510</c:v>
                </c:pt>
                <c:pt idx="1243">
                  <c:v>511</c:v>
                </c:pt>
                <c:pt idx="1244">
                  <c:v>512</c:v>
                </c:pt>
                <c:pt idx="1245">
                  <c:v>513</c:v>
                </c:pt>
                <c:pt idx="1246">
                  <c:v>513</c:v>
                </c:pt>
                <c:pt idx="1247">
                  <c:v>514</c:v>
                </c:pt>
                <c:pt idx="1248">
                  <c:v>514</c:v>
                </c:pt>
                <c:pt idx="1249">
                  <c:v>514</c:v>
                </c:pt>
                <c:pt idx="1250">
                  <c:v>514</c:v>
                </c:pt>
                <c:pt idx="1251">
                  <c:v>514</c:v>
                </c:pt>
                <c:pt idx="1252">
                  <c:v>514</c:v>
                </c:pt>
                <c:pt idx="1253">
                  <c:v>514</c:v>
                </c:pt>
                <c:pt idx="1254">
                  <c:v>514</c:v>
                </c:pt>
                <c:pt idx="1255">
                  <c:v>514</c:v>
                </c:pt>
                <c:pt idx="1256">
                  <c:v>514</c:v>
                </c:pt>
                <c:pt idx="1257">
                  <c:v>514</c:v>
                </c:pt>
                <c:pt idx="1258">
                  <c:v>514</c:v>
                </c:pt>
                <c:pt idx="1259">
                  <c:v>514</c:v>
                </c:pt>
                <c:pt idx="1260">
                  <c:v>515</c:v>
                </c:pt>
                <c:pt idx="1261">
                  <c:v>515</c:v>
                </c:pt>
                <c:pt idx="1262">
                  <c:v>516</c:v>
                </c:pt>
                <c:pt idx="1263">
                  <c:v>517</c:v>
                </c:pt>
                <c:pt idx="1264">
                  <c:v>518</c:v>
                </c:pt>
                <c:pt idx="1265">
                  <c:v>519</c:v>
                </c:pt>
                <c:pt idx="1266">
                  <c:v>520</c:v>
                </c:pt>
                <c:pt idx="1267">
                  <c:v>520</c:v>
                </c:pt>
                <c:pt idx="1268">
                  <c:v>521</c:v>
                </c:pt>
                <c:pt idx="1269">
                  <c:v>521</c:v>
                </c:pt>
                <c:pt idx="1270">
                  <c:v>521</c:v>
                </c:pt>
                <c:pt idx="1271">
                  <c:v>521</c:v>
                </c:pt>
                <c:pt idx="1272">
                  <c:v>522</c:v>
                </c:pt>
                <c:pt idx="1273">
                  <c:v>522</c:v>
                </c:pt>
                <c:pt idx="1274">
                  <c:v>523</c:v>
                </c:pt>
                <c:pt idx="1275">
                  <c:v>524</c:v>
                </c:pt>
                <c:pt idx="1276">
                  <c:v>524</c:v>
                </c:pt>
                <c:pt idx="1277">
                  <c:v>525</c:v>
                </c:pt>
                <c:pt idx="1278">
                  <c:v>526</c:v>
                </c:pt>
                <c:pt idx="1279">
                  <c:v>527</c:v>
                </c:pt>
                <c:pt idx="1280">
                  <c:v>527</c:v>
                </c:pt>
                <c:pt idx="1281">
                  <c:v>528</c:v>
                </c:pt>
                <c:pt idx="1282">
                  <c:v>528</c:v>
                </c:pt>
                <c:pt idx="1283">
                  <c:v>529</c:v>
                </c:pt>
                <c:pt idx="1284">
                  <c:v>530</c:v>
                </c:pt>
                <c:pt idx="1285">
                  <c:v>531</c:v>
                </c:pt>
                <c:pt idx="1286">
                  <c:v>531</c:v>
                </c:pt>
                <c:pt idx="1287">
                  <c:v>532</c:v>
                </c:pt>
                <c:pt idx="1288">
                  <c:v>533</c:v>
                </c:pt>
                <c:pt idx="1289">
                  <c:v>533</c:v>
                </c:pt>
                <c:pt idx="1290">
                  <c:v>534</c:v>
                </c:pt>
                <c:pt idx="1291">
                  <c:v>535</c:v>
                </c:pt>
                <c:pt idx="1292">
                  <c:v>536</c:v>
                </c:pt>
                <c:pt idx="1293">
                  <c:v>536</c:v>
                </c:pt>
                <c:pt idx="1294">
                  <c:v>536</c:v>
                </c:pt>
                <c:pt idx="1295">
                  <c:v>536</c:v>
                </c:pt>
                <c:pt idx="1296">
                  <c:v>537</c:v>
                </c:pt>
                <c:pt idx="1297">
                  <c:v>538</c:v>
                </c:pt>
                <c:pt idx="1298">
                  <c:v>538</c:v>
                </c:pt>
                <c:pt idx="1299">
                  <c:v>538</c:v>
                </c:pt>
                <c:pt idx="1300">
                  <c:v>539</c:v>
                </c:pt>
                <c:pt idx="1301">
                  <c:v>540</c:v>
                </c:pt>
                <c:pt idx="1302">
                  <c:v>541</c:v>
                </c:pt>
                <c:pt idx="1303">
                  <c:v>541</c:v>
                </c:pt>
                <c:pt idx="1304">
                  <c:v>541</c:v>
                </c:pt>
                <c:pt idx="1305">
                  <c:v>541</c:v>
                </c:pt>
                <c:pt idx="1306">
                  <c:v>541</c:v>
                </c:pt>
                <c:pt idx="1307">
                  <c:v>542</c:v>
                </c:pt>
                <c:pt idx="1308">
                  <c:v>542</c:v>
                </c:pt>
                <c:pt idx="1309">
                  <c:v>542</c:v>
                </c:pt>
                <c:pt idx="1310">
                  <c:v>542</c:v>
                </c:pt>
                <c:pt idx="1311">
                  <c:v>542</c:v>
                </c:pt>
                <c:pt idx="1312">
                  <c:v>542</c:v>
                </c:pt>
                <c:pt idx="1313">
                  <c:v>542</c:v>
                </c:pt>
                <c:pt idx="1314">
                  <c:v>542</c:v>
                </c:pt>
                <c:pt idx="1315">
                  <c:v>542</c:v>
                </c:pt>
                <c:pt idx="1316">
                  <c:v>542</c:v>
                </c:pt>
                <c:pt idx="1317">
                  <c:v>542</c:v>
                </c:pt>
                <c:pt idx="1318">
                  <c:v>542</c:v>
                </c:pt>
                <c:pt idx="1319">
                  <c:v>542</c:v>
                </c:pt>
                <c:pt idx="1320">
                  <c:v>543</c:v>
                </c:pt>
                <c:pt idx="1321">
                  <c:v>544</c:v>
                </c:pt>
                <c:pt idx="1322">
                  <c:v>544</c:v>
                </c:pt>
                <c:pt idx="1323">
                  <c:v>545</c:v>
                </c:pt>
                <c:pt idx="1324">
                  <c:v>545</c:v>
                </c:pt>
                <c:pt idx="1325">
                  <c:v>546</c:v>
                </c:pt>
                <c:pt idx="1326">
                  <c:v>546</c:v>
                </c:pt>
                <c:pt idx="1327">
                  <c:v>546</c:v>
                </c:pt>
                <c:pt idx="1328">
                  <c:v>546</c:v>
                </c:pt>
                <c:pt idx="1329">
                  <c:v>547</c:v>
                </c:pt>
                <c:pt idx="1330">
                  <c:v>547</c:v>
                </c:pt>
                <c:pt idx="1331">
                  <c:v>548</c:v>
                </c:pt>
                <c:pt idx="1332">
                  <c:v>549</c:v>
                </c:pt>
                <c:pt idx="1333">
                  <c:v>550</c:v>
                </c:pt>
                <c:pt idx="1334">
                  <c:v>551</c:v>
                </c:pt>
                <c:pt idx="1335">
                  <c:v>552</c:v>
                </c:pt>
                <c:pt idx="1336">
                  <c:v>553</c:v>
                </c:pt>
                <c:pt idx="1337">
                  <c:v>554</c:v>
                </c:pt>
                <c:pt idx="1338">
                  <c:v>554</c:v>
                </c:pt>
                <c:pt idx="1339">
                  <c:v>554</c:v>
                </c:pt>
                <c:pt idx="1340">
                  <c:v>555</c:v>
                </c:pt>
                <c:pt idx="1341">
                  <c:v>556</c:v>
                </c:pt>
                <c:pt idx="1342">
                  <c:v>557</c:v>
                </c:pt>
                <c:pt idx="1343">
                  <c:v>557</c:v>
                </c:pt>
                <c:pt idx="1344">
                  <c:v>558</c:v>
                </c:pt>
                <c:pt idx="1345">
                  <c:v>559</c:v>
                </c:pt>
                <c:pt idx="1346">
                  <c:v>559</c:v>
                </c:pt>
                <c:pt idx="1347">
                  <c:v>559</c:v>
                </c:pt>
                <c:pt idx="1348">
                  <c:v>560</c:v>
                </c:pt>
                <c:pt idx="1349">
                  <c:v>561</c:v>
                </c:pt>
                <c:pt idx="1350">
                  <c:v>561</c:v>
                </c:pt>
                <c:pt idx="1351">
                  <c:v>561</c:v>
                </c:pt>
                <c:pt idx="1352">
                  <c:v>561</c:v>
                </c:pt>
                <c:pt idx="1353">
                  <c:v>561</c:v>
                </c:pt>
                <c:pt idx="1354">
                  <c:v>561</c:v>
                </c:pt>
                <c:pt idx="1355">
                  <c:v>561</c:v>
                </c:pt>
                <c:pt idx="1356">
                  <c:v>562</c:v>
                </c:pt>
                <c:pt idx="1357">
                  <c:v>563</c:v>
                </c:pt>
                <c:pt idx="1358">
                  <c:v>563</c:v>
                </c:pt>
                <c:pt idx="1359">
                  <c:v>564</c:v>
                </c:pt>
                <c:pt idx="1360">
                  <c:v>564</c:v>
                </c:pt>
                <c:pt idx="1361">
                  <c:v>564</c:v>
                </c:pt>
                <c:pt idx="1362">
                  <c:v>565</c:v>
                </c:pt>
                <c:pt idx="1363">
                  <c:v>565</c:v>
                </c:pt>
                <c:pt idx="1364">
                  <c:v>566</c:v>
                </c:pt>
                <c:pt idx="1365">
                  <c:v>567</c:v>
                </c:pt>
                <c:pt idx="1366">
                  <c:v>568</c:v>
                </c:pt>
                <c:pt idx="1367">
                  <c:v>568</c:v>
                </c:pt>
                <c:pt idx="1368">
                  <c:v>569</c:v>
                </c:pt>
                <c:pt idx="1369">
                  <c:v>570</c:v>
                </c:pt>
                <c:pt idx="1370">
                  <c:v>571</c:v>
                </c:pt>
                <c:pt idx="1371">
                  <c:v>571</c:v>
                </c:pt>
                <c:pt idx="1372">
                  <c:v>572</c:v>
                </c:pt>
                <c:pt idx="1373">
                  <c:v>573</c:v>
                </c:pt>
                <c:pt idx="1374">
                  <c:v>573</c:v>
                </c:pt>
                <c:pt idx="1375">
                  <c:v>574</c:v>
                </c:pt>
                <c:pt idx="1376">
                  <c:v>574</c:v>
                </c:pt>
                <c:pt idx="1377">
                  <c:v>574</c:v>
                </c:pt>
                <c:pt idx="1378">
                  <c:v>574</c:v>
                </c:pt>
                <c:pt idx="1379">
                  <c:v>574</c:v>
                </c:pt>
                <c:pt idx="1380">
                  <c:v>575</c:v>
                </c:pt>
                <c:pt idx="1381">
                  <c:v>575</c:v>
                </c:pt>
                <c:pt idx="1382">
                  <c:v>575</c:v>
                </c:pt>
                <c:pt idx="1383">
                  <c:v>575</c:v>
                </c:pt>
                <c:pt idx="1384">
                  <c:v>576</c:v>
                </c:pt>
                <c:pt idx="1385">
                  <c:v>577</c:v>
                </c:pt>
                <c:pt idx="1386">
                  <c:v>578</c:v>
                </c:pt>
                <c:pt idx="1387">
                  <c:v>578</c:v>
                </c:pt>
                <c:pt idx="1388">
                  <c:v>578</c:v>
                </c:pt>
                <c:pt idx="1389">
                  <c:v>578</c:v>
                </c:pt>
                <c:pt idx="1390">
                  <c:v>578</c:v>
                </c:pt>
                <c:pt idx="1391">
                  <c:v>579</c:v>
                </c:pt>
                <c:pt idx="1392">
                  <c:v>580</c:v>
                </c:pt>
                <c:pt idx="1393">
                  <c:v>580</c:v>
                </c:pt>
                <c:pt idx="1394">
                  <c:v>581</c:v>
                </c:pt>
                <c:pt idx="1395">
                  <c:v>582</c:v>
                </c:pt>
                <c:pt idx="1396">
                  <c:v>583</c:v>
                </c:pt>
                <c:pt idx="1397">
                  <c:v>584</c:v>
                </c:pt>
                <c:pt idx="1398">
                  <c:v>584</c:v>
                </c:pt>
                <c:pt idx="1399">
                  <c:v>585</c:v>
                </c:pt>
                <c:pt idx="1400">
                  <c:v>585</c:v>
                </c:pt>
                <c:pt idx="1401">
                  <c:v>586</c:v>
                </c:pt>
                <c:pt idx="1402">
                  <c:v>587</c:v>
                </c:pt>
                <c:pt idx="1403">
                  <c:v>587</c:v>
                </c:pt>
                <c:pt idx="1404">
                  <c:v>587</c:v>
                </c:pt>
                <c:pt idx="1405">
                  <c:v>587</c:v>
                </c:pt>
                <c:pt idx="1406">
                  <c:v>587</c:v>
                </c:pt>
                <c:pt idx="1407">
                  <c:v>587</c:v>
                </c:pt>
                <c:pt idx="1408">
                  <c:v>588</c:v>
                </c:pt>
                <c:pt idx="1409">
                  <c:v>588</c:v>
                </c:pt>
                <c:pt idx="1410">
                  <c:v>588</c:v>
                </c:pt>
                <c:pt idx="1411">
                  <c:v>588</c:v>
                </c:pt>
                <c:pt idx="1412">
                  <c:v>589</c:v>
                </c:pt>
                <c:pt idx="1413">
                  <c:v>590</c:v>
                </c:pt>
                <c:pt idx="1414">
                  <c:v>591</c:v>
                </c:pt>
                <c:pt idx="1415">
                  <c:v>592</c:v>
                </c:pt>
                <c:pt idx="1416">
                  <c:v>593</c:v>
                </c:pt>
                <c:pt idx="1417">
                  <c:v>593</c:v>
                </c:pt>
                <c:pt idx="1418">
                  <c:v>593</c:v>
                </c:pt>
                <c:pt idx="1419">
                  <c:v>593</c:v>
                </c:pt>
                <c:pt idx="1420">
                  <c:v>593</c:v>
                </c:pt>
                <c:pt idx="1421">
                  <c:v>594</c:v>
                </c:pt>
                <c:pt idx="1422">
                  <c:v>595</c:v>
                </c:pt>
                <c:pt idx="1423">
                  <c:v>596</c:v>
                </c:pt>
                <c:pt idx="1424">
                  <c:v>596</c:v>
                </c:pt>
                <c:pt idx="1425">
                  <c:v>597</c:v>
                </c:pt>
                <c:pt idx="1426">
                  <c:v>597</c:v>
                </c:pt>
                <c:pt idx="1427">
                  <c:v>597</c:v>
                </c:pt>
                <c:pt idx="1428">
                  <c:v>597</c:v>
                </c:pt>
                <c:pt idx="1429">
                  <c:v>597</c:v>
                </c:pt>
                <c:pt idx="1430">
                  <c:v>597</c:v>
                </c:pt>
                <c:pt idx="1431">
                  <c:v>597</c:v>
                </c:pt>
                <c:pt idx="1432">
                  <c:v>598</c:v>
                </c:pt>
                <c:pt idx="1433">
                  <c:v>598</c:v>
                </c:pt>
                <c:pt idx="1434">
                  <c:v>598</c:v>
                </c:pt>
                <c:pt idx="1435">
                  <c:v>598</c:v>
                </c:pt>
                <c:pt idx="1436">
                  <c:v>599</c:v>
                </c:pt>
                <c:pt idx="1437">
                  <c:v>599</c:v>
                </c:pt>
                <c:pt idx="1438">
                  <c:v>600</c:v>
                </c:pt>
                <c:pt idx="1439">
                  <c:v>601</c:v>
                </c:pt>
                <c:pt idx="1440">
                  <c:v>602</c:v>
                </c:pt>
                <c:pt idx="1441">
                  <c:v>602</c:v>
                </c:pt>
                <c:pt idx="1442">
                  <c:v>603</c:v>
                </c:pt>
                <c:pt idx="1443">
                  <c:v>603</c:v>
                </c:pt>
                <c:pt idx="1444">
                  <c:v>604</c:v>
                </c:pt>
                <c:pt idx="1445">
                  <c:v>605</c:v>
                </c:pt>
                <c:pt idx="1446">
                  <c:v>606</c:v>
                </c:pt>
                <c:pt idx="1447">
                  <c:v>607</c:v>
                </c:pt>
                <c:pt idx="1448">
                  <c:v>608</c:v>
                </c:pt>
                <c:pt idx="1449">
                  <c:v>609</c:v>
                </c:pt>
                <c:pt idx="1450">
                  <c:v>610</c:v>
                </c:pt>
                <c:pt idx="1451">
                  <c:v>611</c:v>
                </c:pt>
                <c:pt idx="1452">
                  <c:v>612</c:v>
                </c:pt>
                <c:pt idx="1453">
                  <c:v>612</c:v>
                </c:pt>
                <c:pt idx="1454">
                  <c:v>612</c:v>
                </c:pt>
                <c:pt idx="1455">
                  <c:v>612</c:v>
                </c:pt>
                <c:pt idx="1456">
                  <c:v>612</c:v>
                </c:pt>
                <c:pt idx="1457">
                  <c:v>612</c:v>
                </c:pt>
                <c:pt idx="1458">
                  <c:v>613</c:v>
                </c:pt>
                <c:pt idx="1459">
                  <c:v>614</c:v>
                </c:pt>
                <c:pt idx="1460">
                  <c:v>614</c:v>
                </c:pt>
                <c:pt idx="1461">
                  <c:v>614</c:v>
                </c:pt>
                <c:pt idx="1462">
                  <c:v>614</c:v>
                </c:pt>
                <c:pt idx="1463">
                  <c:v>614</c:v>
                </c:pt>
                <c:pt idx="1464">
                  <c:v>614</c:v>
                </c:pt>
                <c:pt idx="1465">
                  <c:v>614</c:v>
                </c:pt>
                <c:pt idx="1466">
                  <c:v>614</c:v>
                </c:pt>
                <c:pt idx="1467">
                  <c:v>614</c:v>
                </c:pt>
                <c:pt idx="1468">
                  <c:v>614</c:v>
                </c:pt>
                <c:pt idx="1469">
                  <c:v>614</c:v>
                </c:pt>
                <c:pt idx="1470">
                  <c:v>614</c:v>
                </c:pt>
                <c:pt idx="1471">
                  <c:v>615</c:v>
                </c:pt>
                <c:pt idx="1472">
                  <c:v>616</c:v>
                </c:pt>
                <c:pt idx="1473">
                  <c:v>617</c:v>
                </c:pt>
                <c:pt idx="1474">
                  <c:v>617</c:v>
                </c:pt>
                <c:pt idx="1475">
                  <c:v>618</c:v>
                </c:pt>
                <c:pt idx="1476">
                  <c:v>619</c:v>
                </c:pt>
                <c:pt idx="1477">
                  <c:v>620</c:v>
                </c:pt>
                <c:pt idx="1478">
                  <c:v>621</c:v>
                </c:pt>
                <c:pt idx="1479">
                  <c:v>622</c:v>
                </c:pt>
                <c:pt idx="1480">
                  <c:v>622</c:v>
                </c:pt>
                <c:pt idx="1481">
                  <c:v>623</c:v>
                </c:pt>
                <c:pt idx="1482">
                  <c:v>624</c:v>
                </c:pt>
                <c:pt idx="1483">
                  <c:v>625</c:v>
                </c:pt>
                <c:pt idx="1484">
                  <c:v>625</c:v>
                </c:pt>
                <c:pt idx="1485">
                  <c:v>626</c:v>
                </c:pt>
                <c:pt idx="1486">
                  <c:v>627</c:v>
                </c:pt>
                <c:pt idx="1487">
                  <c:v>627</c:v>
                </c:pt>
                <c:pt idx="1488">
                  <c:v>628</c:v>
                </c:pt>
                <c:pt idx="1489">
                  <c:v>629</c:v>
                </c:pt>
                <c:pt idx="1490">
                  <c:v>630</c:v>
                </c:pt>
                <c:pt idx="1491">
                  <c:v>631</c:v>
                </c:pt>
                <c:pt idx="1492">
                  <c:v>632</c:v>
                </c:pt>
                <c:pt idx="1493">
                  <c:v>633</c:v>
                </c:pt>
                <c:pt idx="1494">
                  <c:v>633</c:v>
                </c:pt>
                <c:pt idx="1495">
                  <c:v>634</c:v>
                </c:pt>
                <c:pt idx="1496">
                  <c:v>634</c:v>
                </c:pt>
                <c:pt idx="1497">
                  <c:v>634</c:v>
                </c:pt>
                <c:pt idx="1498">
                  <c:v>635</c:v>
                </c:pt>
                <c:pt idx="1499">
                  <c:v>636</c:v>
                </c:pt>
                <c:pt idx="1500">
                  <c:v>637</c:v>
                </c:pt>
                <c:pt idx="1501">
                  <c:v>637</c:v>
                </c:pt>
                <c:pt idx="1502">
                  <c:v>637</c:v>
                </c:pt>
                <c:pt idx="1503">
                  <c:v>637</c:v>
                </c:pt>
                <c:pt idx="1504">
                  <c:v>637</c:v>
                </c:pt>
                <c:pt idx="1505">
                  <c:v>637</c:v>
                </c:pt>
                <c:pt idx="1506">
                  <c:v>638</c:v>
                </c:pt>
                <c:pt idx="1507">
                  <c:v>638</c:v>
                </c:pt>
                <c:pt idx="1508">
                  <c:v>639</c:v>
                </c:pt>
                <c:pt idx="1509">
                  <c:v>639</c:v>
                </c:pt>
                <c:pt idx="1510">
                  <c:v>639</c:v>
                </c:pt>
                <c:pt idx="1511">
                  <c:v>640</c:v>
                </c:pt>
                <c:pt idx="1512">
                  <c:v>641</c:v>
                </c:pt>
                <c:pt idx="1513">
                  <c:v>642</c:v>
                </c:pt>
                <c:pt idx="1514">
                  <c:v>643</c:v>
                </c:pt>
                <c:pt idx="1515">
                  <c:v>643</c:v>
                </c:pt>
                <c:pt idx="1516">
                  <c:v>644</c:v>
                </c:pt>
                <c:pt idx="1517">
                  <c:v>645</c:v>
                </c:pt>
                <c:pt idx="1518">
                  <c:v>645</c:v>
                </c:pt>
                <c:pt idx="1519">
                  <c:v>646</c:v>
                </c:pt>
                <c:pt idx="1520">
                  <c:v>646</c:v>
                </c:pt>
                <c:pt idx="1521">
                  <c:v>646</c:v>
                </c:pt>
                <c:pt idx="1522">
                  <c:v>646</c:v>
                </c:pt>
                <c:pt idx="1523">
                  <c:v>646</c:v>
                </c:pt>
                <c:pt idx="1524">
                  <c:v>646</c:v>
                </c:pt>
                <c:pt idx="1525">
                  <c:v>647</c:v>
                </c:pt>
                <c:pt idx="1526">
                  <c:v>648</c:v>
                </c:pt>
                <c:pt idx="1527">
                  <c:v>649</c:v>
                </c:pt>
                <c:pt idx="1528">
                  <c:v>650</c:v>
                </c:pt>
                <c:pt idx="1529">
                  <c:v>651</c:v>
                </c:pt>
                <c:pt idx="1530">
                  <c:v>651</c:v>
                </c:pt>
                <c:pt idx="1531">
                  <c:v>652</c:v>
                </c:pt>
                <c:pt idx="1532">
                  <c:v>653</c:v>
                </c:pt>
                <c:pt idx="1533">
                  <c:v>653</c:v>
                </c:pt>
                <c:pt idx="1534">
                  <c:v>654</c:v>
                </c:pt>
                <c:pt idx="1535">
                  <c:v>654</c:v>
                </c:pt>
                <c:pt idx="1536">
                  <c:v>654</c:v>
                </c:pt>
                <c:pt idx="1537">
                  <c:v>654</c:v>
                </c:pt>
                <c:pt idx="1538">
                  <c:v>655</c:v>
                </c:pt>
                <c:pt idx="1539">
                  <c:v>656</c:v>
                </c:pt>
                <c:pt idx="1540">
                  <c:v>656</c:v>
                </c:pt>
                <c:pt idx="1541">
                  <c:v>656</c:v>
                </c:pt>
                <c:pt idx="1542">
                  <c:v>656</c:v>
                </c:pt>
                <c:pt idx="1543">
                  <c:v>656</c:v>
                </c:pt>
                <c:pt idx="1544">
                  <c:v>657</c:v>
                </c:pt>
                <c:pt idx="1545">
                  <c:v>658</c:v>
                </c:pt>
                <c:pt idx="1546">
                  <c:v>659</c:v>
                </c:pt>
                <c:pt idx="1547">
                  <c:v>660</c:v>
                </c:pt>
                <c:pt idx="1548">
                  <c:v>660</c:v>
                </c:pt>
                <c:pt idx="1549">
                  <c:v>660</c:v>
                </c:pt>
                <c:pt idx="1550">
                  <c:v>660</c:v>
                </c:pt>
                <c:pt idx="1551">
                  <c:v>660</c:v>
                </c:pt>
                <c:pt idx="1552">
                  <c:v>660</c:v>
                </c:pt>
                <c:pt idx="1553">
                  <c:v>661</c:v>
                </c:pt>
                <c:pt idx="1554">
                  <c:v>662</c:v>
                </c:pt>
                <c:pt idx="1555">
                  <c:v>663</c:v>
                </c:pt>
                <c:pt idx="1556">
                  <c:v>664</c:v>
                </c:pt>
                <c:pt idx="1557">
                  <c:v>665</c:v>
                </c:pt>
                <c:pt idx="1558">
                  <c:v>665</c:v>
                </c:pt>
                <c:pt idx="1559">
                  <c:v>665</c:v>
                </c:pt>
                <c:pt idx="1560">
                  <c:v>666</c:v>
                </c:pt>
                <c:pt idx="1561">
                  <c:v>666</c:v>
                </c:pt>
                <c:pt idx="1562">
                  <c:v>666</c:v>
                </c:pt>
                <c:pt idx="1563">
                  <c:v>666</c:v>
                </c:pt>
                <c:pt idx="1564">
                  <c:v>667</c:v>
                </c:pt>
                <c:pt idx="1565">
                  <c:v>668</c:v>
                </c:pt>
                <c:pt idx="1566">
                  <c:v>669</c:v>
                </c:pt>
                <c:pt idx="1567">
                  <c:v>670</c:v>
                </c:pt>
                <c:pt idx="1568">
                  <c:v>671</c:v>
                </c:pt>
                <c:pt idx="1569">
                  <c:v>671</c:v>
                </c:pt>
                <c:pt idx="1570">
                  <c:v>672</c:v>
                </c:pt>
                <c:pt idx="1571">
                  <c:v>672</c:v>
                </c:pt>
                <c:pt idx="1572">
                  <c:v>673</c:v>
                </c:pt>
                <c:pt idx="1573">
                  <c:v>673</c:v>
                </c:pt>
                <c:pt idx="1574">
                  <c:v>674</c:v>
                </c:pt>
                <c:pt idx="1575">
                  <c:v>674</c:v>
                </c:pt>
                <c:pt idx="1576">
                  <c:v>674</c:v>
                </c:pt>
                <c:pt idx="1577">
                  <c:v>674</c:v>
                </c:pt>
                <c:pt idx="1578">
                  <c:v>675</c:v>
                </c:pt>
                <c:pt idx="1579">
                  <c:v>675</c:v>
                </c:pt>
                <c:pt idx="1580">
                  <c:v>676</c:v>
                </c:pt>
                <c:pt idx="1581">
                  <c:v>676</c:v>
                </c:pt>
                <c:pt idx="1582">
                  <c:v>677</c:v>
                </c:pt>
                <c:pt idx="1583">
                  <c:v>678</c:v>
                </c:pt>
                <c:pt idx="1584">
                  <c:v>679</c:v>
                </c:pt>
                <c:pt idx="1585">
                  <c:v>680</c:v>
                </c:pt>
                <c:pt idx="1586">
                  <c:v>681</c:v>
                </c:pt>
                <c:pt idx="1587">
                  <c:v>682</c:v>
                </c:pt>
                <c:pt idx="1588">
                  <c:v>683</c:v>
                </c:pt>
                <c:pt idx="1589">
                  <c:v>683</c:v>
                </c:pt>
                <c:pt idx="1590">
                  <c:v>683</c:v>
                </c:pt>
                <c:pt idx="1591">
                  <c:v>683</c:v>
                </c:pt>
                <c:pt idx="1592">
                  <c:v>684</c:v>
                </c:pt>
                <c:pt idx="1593">
                  <c:v>684</c:v>
                </c:pt>
                <c:pt idx="1594">
                  <c:v>685</c:v>
                </c:pt>
                <c:pt idx="1595">
                  <c:v>685</c:v>
                </c:pt>
                <c:pt idx="1596">
                  <c:v>685</c:v>
                </c:pt>
                <c:pt idx="1597">
                  <c:v>685</c:v>
                </c:pt>
                <c:pt idx="1598">
                  <c:v>686</c:v>
                </c:pt>
                <c:pt idx="1599">
                  <c:v>686</c:v>
                </c:pt>
                <c:pt idx="1600">
                  <c:v>686</c:v>
                </c:pt>
                <c:pt idx="1601">
                  <c:v>687</c:v>
                </c:pt>
                <c:pt idx="1602">
                  <c:v>687</c:v>
                </c:pt>
                <c:pt idx="1603">
                  <c:v>688</c:v>
                </c:pt>
                <c:pt idx="1604">
                  <c:v>688</c:v>
                </c:pt>
                <c:pt idx="1605">
                  <c:v>689</c:v>
                </c:pt>
                <c:pt idx="1606">
                  <c:v>690</c:v>
                </c:pt>
                <c:pt idx="1607">
                  <c:v>690</c:v>
                </c:pt>
                <c:pt idx="1608">
                  <c:v>690</c:v>
                </c:pt>
                <c:pt idx="1609">
                  <c:v>690</c:v>
                </c:pt>
                <c:pt idx="1610">
                  <c:v>690</c:v>
                </c:pt>
                <c:pt idx="1611">
                  <c:v>690</c:v>
                </c:pt>
                <c:pt idx="1612">
                  <c:v>690</c:v>
                </c:pt>
                <c:pt idx="1613">
                  <c:v>690</c:v>
                </c:pt>
                <c:pt idx="1614">
                  <c:v>690</c:v>
                </c:pt>
                <c:pt idx="1615">
                  <c:v>691</c:v>
                </c:pt>
                <c:pt idx="1616">
                  <c:v>692</c:v>
                </c:pt>
                <c:pt idx="1617">
                  <c:v>692</c:v>
                </c:pt>
                <c:pt idx="1618">
                  <c:v>692</c:v>
                </c:pt>
                <c:pt idx="1619">
                  <c:v>692</c:v>
                </c:pt>
                <c:pt idx="1620">
                  <c:v>692</c:v>
                </c:pt>
                <c:pt idx="1621">
                  <c:v>692</c:v>
                </c:pt>
                <c:pt idx="1622">
                  <c:v>692</c:v>
                </c:pt>
                <c:pt idx="1623">
                  <c:v>692</c:v>
                </c:pt>
                <c:pt idx="1624">
                  <c:v>692</c:v>
                </c:pt>
                <c:pt idx="1625">
                  <c:v>692</c:v>
                </c:pt>
                <c:pt idx="1626">
                  <c:v>693</c:v>
                </c:pt>
                <c:pt idx="1627">
                  <c:v>694</c:v>
                </c:pt>
                <c:pt idx="1628">
                  <c:v>694</c:v>
                </c:pt>
                <c:pt idx="1629">
                  <c:v>694</c:v>
                </c:pt>
                <c:pt idx="1630">
                  <c:v>694</c:v>
                </c:pt>
                <c:pt idx="1631">
                  <c:v>695</c:v>
                </c:pt>
                <c:pt idx="1632">
                  <c:v>695</c:v>
                </c:pt>
                <c:pt idx="1633">
                  <c:v>696</c:v>
                </c:pt>
                <c:pt idx="1634">
                  <c:v>697</c:v>
                </c:pt>
                <c:pt idx="1635">
                  <c:v>698</c:v>
                </c:pt>
                <c:pt idx="1636">
                  <c:v>698</c:v>
                </c:pt>
                <c:pt idx="1637">
                  <c:v>698</c:v>
                </c:pt>
                <c:pt idx="1638">
                  <c:v>699</c:v>
                </c:pt>
                <c:pt idx="1639">
                  <c:v>700</c:v>
                </c:pt>
                <c:pt idx="1640">
                  <c:v>701</c:v>
                </c:pt>
                <c:pt idx="1641">
                  <c:v>701</c:v>
                </c:pt>
                <c:pt idx="1642">
                  <c:v>701</c:v>
                </c:pt>
                <c:pt idx="1643">
                  <c:v>702</c:v>
                </c:pt>
                <c:pt idx="1644">
                  <c:v>702</c:v>
                </c:pt>
                <c:pt idx="1645">
                  <c:v>702</c:v>
                </c:pt>
                <c:pt idx="1646">
                  <c:v>702</c:v>
                </c:pt>
                <c:pt idx="1647">
                  <c:v>702</c:v>
                </c:pt>
                <c:pt idx="1648">
                  <c:v>702</c:v>
                </c:pt>
                <c:pt idx="1649">
                  <c:v>703</c:v>
                </c:pt>
                <c:pt idx="1650">
                  <c:v>703</c:v>
                </c:pt>
                <c:pt idx="1651">
                  <c:v>704</c:v>
                </c:pt>
                <c:pt idx="1652">
                  <c:v>705</c:v>
                </c:pt>
                <c:pt idx="1653">
                  <c:v>705</c:v>
                </c:pt>
                <c:pt idx="1654">
                  <c:v>706</c:v>
                </c:pt>
                <c:pt idx="1655">
                  <c:v>706</c:v>
                </c:pt>
                <c:pt idx="1656">
                  <c:v>706</c:v>
                </c:pt>
                <c:pt idx="1657">
                  <c:v>706</c:v>
                </c:pt>
                <c:pt idx="1658">
                  <c:v>707</c:v>
                </c:pt>
                <c:pt idx="1659">
                  <c:v>707</c:v>
                </c:pt>
                <c:pt idx="1660">
                  <c:v>708</c:v>
                </c:pt>
                <c:pt idx="1661">
                  <c:v>709</c:v>
                </c:pt>
                <c:pt idx="1662">
                  <c:v>710</c:v>
                </c:pt>
                <c:pt idx="1663">
                  <c:v>711</c:v>
                </c:pt>
                <c:pt idx="1664">
                  <c:v>711</c:v>
                </c:pt>
                <c:pt idx="1665">
                  <c:v>711</c:v>
                </c:pt>
                <c:pt idx="1666">
                  <c:v>712</c:v>
                </c:pt>
                <c:pt idx="1667">
                  <c:v>712</c:v>
                </c:pt>
                <c:pt idx="1668">
                  <c:v>713</c:v>
                </c:pt>
                <c:pt idx="1669">
                  <c:v>713</c:v>
                </c:pt>
                <c:pt idx="1670">
                  <c:v>713</c:v>
                </c:pt>
                <c:pt idx="1671">
                  <c:v>713</c:v>
                </c:pt>
                <c:pt idx="1672">
                  <c:v>713</c:v>
                </c:pt>
                <c:pt idx="1673">
                  <c:v>713</c:v>
                </c:pt>
                <c:pt idx="1674">
                  <c:v>713</c:v>
                </c:pt>
                <c:pt idx="1675">
                  <c:v>713</c:v>
                </c:pt>
                <c:pt idx="1676">
                  <c:v>713</c:v>
                </c:pt>
                <c:pt idx="1677">
                  <c:v>713</c:v>
                </c:pt>
                <c:pt idx="1678">
                  <c:v>713</c:v>
                </c:pt>
                <c:pt idx="1679">
                  <c:v>713</c:v>
                </c:pt>
                <c:pt idx="1680">
                  <c:v>713</c:v>
                </c:pt>
                <c:pt idx="1681">
                  <c:v>713</c:v>
                </c:pt>
                <c:pt idx="1682">
                  <c:v>713</c:v>
                </c:pt>
                <c:pt idx="1683">
                  <c:v>713</c:v>
                </c:pt>
                <c:pt idx="1684">
                  <c:v>714</c:v>
                </c:pt>
                <c:pt idx="1685">
                  <c:v>714</c:v>
                </c:pt>
                <c:pt idx="1686">
                  <c:v>715</c:v>
                </c:pt>
                <c:pt idx="1687">
                  <c:v>715</c:v>
                </c:pt>
                <c:pt idx="1688">
                  <c:v>715</c:v>
                </c:pt>
                <c:pt idx="1689">
                  <c:v>715</c:v>
                </c:pt>
                <c:pt idx="1690">
                  <c:v>716</c:v>
                </c:pt>
                <c:pt idx="1691">
                  <c:v>716</c:v>
                </c:pt>
                <c:pt idx="1692">
                  <c:v>717</c:v>
                </c:pt>
                <c:pt idx="1693">
                  <c:v>718</c:v>
                </c:pt>
                <c:pt idx="1694">
                  <c:v>719</c:v>
                </c:pt>
                <c:pt idx="1695">
                  <c:v>719</c:v>
                </c:pt>
                <c:pt idx="1696">
                  <c:v>719</c:v>
                </c:pt>
                <c:pt idx="1697">
                  <c:v>720</c:v>
                </c:pt>
                <c:pt idx="1698">
                  <c:v>721</c:v>
                </c:pt>
                <c:pt idx="1699">
                  <c:v>722</c:v>
                </c:pt>
                <c:pt idx="1700">
                  <c:v>722</c:v>
                </c:pt>
                <c:pt idx="1701">
                  <c:v>723</c:v>
                </c:pt>
                <c:pt idx="1702">
                  <c:v>724</c:v>
                </c:pt>
                <c:pt idx="1703">
                  <c:v>725</c:v>
                </c:pt>
                <c:pt idx="1704">
                  <c:v>725</c:v>
                </c:pt>
                <c:pt idx="1705">
                  <c:v>726</c:v>
                </c:pt>
                <c:pt idx="1706">
                  <c:v>726</c:v>
                </c:pt>
                <c:pt idx="1707">
                  <c:v>726</c:v>
                </c:pt>
                <c:pt idx="1708">
                  <c:v>726</c:v>
                </c:pt>
                <c:pt idx="1709">
                  <c:v>726</c:v>
                </c:pt>
                <c:pt idx="1710">
                  <c:v>726</c:v>
                </c:pt>
                <c:pt idx="1711">
                  <c:v>726</c:v>
                </c:pt>
                <c:pt idx="1712">
                  <c:v>727</c:v>
                </c:pt>
                <c:pt idx="1713">
                  <c:v>728</c:v>
                </c:pt>
                <c:pt idx="1714">
                  <c:v>729</c:v>
                </c:pt>
                <c:pt idx="1715">
                  <c:v>729</c:v>
                </c:pt>
                <c:pt idx="1716">
                  <c:v>730</c:v>
                </c:pt>
                <c:pt idx="1717">
                  <c:v>730</c:v>
                </c:pt>
                <c:pt idx="1718">
                  <c:v>730</c:v>
                </c:pt>
                <c:pt idx="1719">
                  <c:v>731</c:v>
                </c:pt>
                <c:pt idx="1720">
                  <c:v>732</c:v>
                </c:pt>
                <c:pt idx="1721">
                  <c:v>733</c:v>
                </c:pt>
                <c:pt idx="1722">
                  <c:v>734</c:v>
                </c:pt>
                <c:pt idx="1723">
                  <c:v>735</c:v>
                </c:pt>
                <c:pt idx="1724">
                  <c:v>736</c:v>
                </c:pt>
                <c:pt idx="1725">
                  <c:v>736</c:v>
                </c:pt>
                <c:pt idx="1726">
                  <c:v>737</c:v>
                </c:pt>
                <c:pt idx="1727">
                  <c:v>737</c:v>
                </c:pt>
                <c:pt idx="1728">
                  <c:v>738</c:v>
                </c:pt>
                <c:pt idx="1729">
                  <c:v>739</c:v>
                </c:pt>
                <c:pt idx="1730">
                  <c:v>740</c:v>
                </c:pt>
                <c:pt idx="1731">
                  <c:v>740</c:v>
                </c:pt>
                <c:pt idx="1732">
                  <c:v>741</c:v>
                </c:pt>
                <c:pt idx="1733">
                  <c:v>741</c:v>
                </c:pt>
                <c:pt idx="1734">
                  <c:v>741</c:v>
                </c:pt>
                <c:pt idx="1735">
                  <c:v>741</c:v>
                </c:pt>
                <c:pt idx="1736">
                  <c:v>741</c:v>
                </c:pt>
                <c:pt idx="1737">
                  <c:v>741</c:v>
                </c:pt>
                <c:pt idx="1738">
                  <c:v>742</c:v>
                </c:pt>
                <c:pt idx="1739">
                  <c:v>742</c:v>
                </c:pt>
                <c:pt idx="1740">
                  <c:v>742</c:v>
                </c:pt>
                <c:pt idx="1741">
                  <c:v>742</c:v>
                </c:pt>
                <c:pt idx="1742">
                  <c:v>742</c:v>
                </c:pt>
                <c:pt idx="1743">
                  <c:v>742</c:v>
                </c:pt>
                <c:pt idx="1744">
                  <c:v>742</c:v>
                </c:pt>
                <c:pt idx="1745">
                  <c:v>742</c:v>
                </c:pt>
                <c:pt idx="1746">
                  <c:v>742</c:v>
                </c:pt>
                <c:pt idx="1747">
                  <c:v>743</c:v>
                </c:pt>
                <c:pt idx="1748">
                  <c:v>743</c:v>
                </c:pt>
                <c:pt idx="1749">
                  <c:v>743</c:v>
                </c:pt>
                <c:pt idx="1750">
                  <c:v>743</c:v>
                </c:pt>
                <c:pt idx="1751">
                  <c:v>744</c:v>
                </c:pt>
                <c:pt idx="1752">
                  <c:v>745</c:v>
                </c:pt>
                <c:pt idx="1753">
                  <c:v>746</c:v>
                </c:pt>
                <c:pt idx="1754">
                  <c:v>747</c:v>
                </c:pt>
                <c:pt idx="1755">
                  <c:v>748</c:v>
                </c:pt>
                <c:pt idx="1756">
                  <c:v>749</c:v>
                </c:pt>
                <c:pt idx="1757">
                  <c:v>749</c:v>
                </c:pt>
                <c:pt idx="1758">
                  <c:v>750</c:v>
                </c:pt>
                <c:pt idx="1759">
                  <c:v>750</c:v>
                </c:pt>
                <c:pt idx="1760">
                  <c:v>750</c:v>
                </c:pt>
                <c:pt idx="1761">
                  <c:v>751</c:v>
                </c:pt>
                <c:pt idx="1762">
                  <c:v>751</c:v>
                </c:pt>
                <c:pt idx="1763">
                  <c:v>752</c:v>
                </c:pt>
                <c:pt idx="1764">
                  <c:v>753</c:v>
                </c:pt>
                <c:pt idx="1765">
                  <c:v>754</c:v>
                </c:pt>
                <c:pt idx="1766">
                  <c:v>755</c:v>
                </c:pt>
                <c:pt idx="1767">
                  <c:v>755</c:v>
                </c:pt>
                <c:pt idx="1768">
                  <c:v>755</c:v>
                </c:pt>
                <c:pt idx="1769">
                  <c:v>755</c:v>
                </c:pt>
                <c:pt idx="1770">
                  <c:v>755</c:v>
                </c:pt>
                <c:pt idx="1771">
                  <c:v>755</c:v>
                </c:pt>
                <c:pt idx="1772">
                  <c:v>755</c:v>
                </c:pt>
                <c:pt idx="1773">
                  <c:v>756</c:v>
                </c:pt>
                <c:pt idx="1774">
                  <c:v>757</c:v>
                </c:pt>
                <c:pt idx="1775">
                  <c:v>757</c:v>
                </c:pt>
                <c:pt idx="1776">
                  <c:v>757</c:v>
                </c:pt>
                <c:pt idx="1777">
                  <c:v>757</c:v>
                </c:pt>
                <c:pt idx="1778">
                  <c:v>757</c:v>
                </c:pt>
                <c:pt idx="1779">
                  <c:v>757</c:v>
                </c:pt>
                <c:pt idx="1780">
                  <c:v>758</c:v>
                </c:pt>
                <c:pt idx="1781">
                  <c:v>759</c:v>
                </c:pt>
                <c:pt idx="1782">
                  <c:v>759</c:v>
                </c:pt>
                <c:pt idx="1783">
                  <c:v>759</c:v>
                </c:pt>
                <c:pt idx="1784">
                  <c:v>759</c:v>
                </c:pt>
                <c:pt idx="1785">
                  <c:v>759</c:v>
                </c:pt>
                <c:pt idx="1786">
                  <c:v>759</c:v>
                </c:pt>
                <c:pt idx="1787">
                  <c:v>760</c:v>
                </c:pt>
                <c:pt idx="1788">
                  <c:v>761</c:v>
                </c:pt>
                <c:pt idx="1789">
                  <c:v>762</c:v>
                </c:pt>
                <c:pt idx="1790">
                  <c:v>763</c:v>
                </c:pt>
                <c:pt idx="1791">
                  <c:v>763</c:v>
                </c:pt>
                <c:pt idx="1792">
                  <c:v>764</c:v>
                </c:pt>
                <c:pt idx="1793">
                  <c:v>765</c:v>
                </c:pt>
                <c:pt idx="1794">
                  <c:v>765</c:v>
                </c:pt>
                <c:pt idx="1795">
                  <c:v>765</c:v>
                </c:pt>
                <c:pt idx="1796">
                  <c:v>766</c:v>
                </c:pt>
                <c:pt idx="1797">
                  <c:v>766</c:v>
                </c:pt>
                <c:pt idx="1798">
                  <c:v>766</c:v>
                </c:pt>
                <c:pt idx="1799">
                  <c:v>766</c:v>
                </c:pt>
                <c:pt idx="1800">
                  <c:v>766</c:v>
                </c:pt>
                <c:pt idx="1801">
                  <c:v>767</c:v>
                </c:pt>
                <c:pt idx="1802">
                  <c:v>767</c:v>
                </c:pt>
                <c:pt idx="1803">
                  <c:v>768</c:v>
                </c:pt>
                <c:pt idx="1804">
                  <c:v>768</c:v>
                </c:pt>
                <c:pt idx="1805">
                  <c:v>768</c:v>
                </c:pt>
                <c:pt idx="1806">
                  <c:v>768</c:v>
                </c:pt>
                <c:pt idx="1807">
                  <c:v>768</c:v>
                </c:pt>
                <c:pt idx="1808">
                  <c:v>768</c:v>
                </c:pt>
                <c:pt idx="1809">
                  <c:v>768</c:v>
                </c:pt>
                <c:pt idx="1810">
                  <c:v>768</c:v>
                </c:pt>
                <c:pt idx="1811">
                  <c:v>768</c:v>
                </c:pt>
                <c:pt idx="1812">
                  <c:v>769</c:v>
                </c:pt>
                <c:pt idx="1813">
                  <c:v>769</c:v>
                </c:pt>
                <c:pt idx="1814">
                  <c:v>770</c:v>
                </c:pt>
                <c:pt idx="1815">
                  <c:v>771</c:v>
                </c:pt>
                <c:pt idx="1816">
                  <c:v>772</c:v>
                </c:pt>
                <c:pt idx="1817">
                  <c:v>773</c:v>
                </c:pt>
                <c:pt idx="1818">
                  <c:v>774</c:v>
                </c:pt>
                <c:pt idx="1819">
                  <c:v>774</c:v>
                </c:pt>
                <c:pt idx="1820">
                  <c:v>775</c:v>
                </c:pt>
                <c:pt idx="1821">
                  <c:v>776</c:v>
                </c:pt>
                <c:pt idx="1822">
                  <c:v>776</c:v>
                </c:pt>
                <c:pt idx="1823">
                  <c:v>777</c:v>
                </c:pt>
                <c:pt idx="1824">
                  <c:v>778</c:v>
                </c:pt>
                <c:pt idx="1825">
                  <c:v>779</c:v>
                </c:pt>
                <c:pt idx="1826">
                  <c:v>780</c:v>
                </c:pt>
                <c:pt idx="1827">
                  <c:v>781</c:v>
                </c:pt>
                <c:pt idx="1828">
                  <c:v>782</c:v>
                </c:pt>
                <c:pt idx="1829">
                  <c:v>783</c:v>
                </c:pt>
                <c:pt idx="1830">
                  <c:v>784</c:v>
                </c:pt>
                <c:pt idx="1831">
                  <c:v>785</c:v>
                </c:pt>
                <c:pt idx="1832">
                  <c:v>786</c:v>
                </c:pt>
                <c:pt idx="1833">
                  <c:v>787</c:v>
                </c:pt>
                <c:pt idx="1834">
                  <c:v>787</c:v>
                </c:pt>
                <c:pt idx="1835">
                  <c:v>788</c:v>
                </c:pt>
                <c:pt idx="1836">
                  <c:v>789</c:v>
                </c:pt>
                <c:pt idx="1837">
                  <c:v>790</c:v>
                </c:pt>
                <c:pt idx="1838">
                  <c:v>791</c:v>
                </c:pt>
                <c:pt idx="1839">
                  <c:v>792</c:v>
                </c:pt>
                <c:pt idx="1840">
                  <c:v>793</c:v>
                </c:pt>
                <c:pt idx="1841">
                  <c:v>793</c:v>
                </c:pt>
                <c:pt idx="1842">
                  <c:v>794</c:v>
                </c:pt>
                <c:pt idx="1843">
                  <c:v>795</c:v>
                </c:pt>
                <c:pt idx="1844">
                  <c:v>796</c:v>
                </c:pt>
                <c:pt idx="1845">
                  <c:v>797</c:v>
                </c:pt>
                <c:pt idx="1846">
                  <c:v>797</c:v>
                </c:pt>
                <c:pt idx="1847">
                  <c:v>797</c:v>
                </c:pt>
                <c:pt idx="1848">
                  <c:v>798</c:v>
                </c:pt>
                <c:pt idx="1849">
                  <c:v>798</c:v>
                </c:pt>
                <c:pt idx="1850">
                  <c:v>799</c:v>
                </c:pt>
                <c:pt idx="1851">
                  <c:v>800</c:v>
                </c:pt>
                <c:pt idx="1852">
                  <c:v>801</c:v>
                </c:pt>
                <c:pt idx="1853">
                  <c:v>801</c:v>
                </c:pt>
                <c:pt idx="1854">
                  <c:v>801</c:v>
                </c:pt>
                <c:pt idx="1855">
                  <c:v>801</c:v>
                </c:pt>
                <c:pt idx="1856">
                  <c:v>801</c:v>
                </c:pt>
                <c:pt idx="1857">
                  <c:v>801</c:v>
                </c:pt>
                <c:pt idx="1858">
                  <c:v>801</c:v>
                </c:pt>
                <c:pt idx="1859">
                  <c:v>802</c:v>
                </c:pt>
                <c:pt idx="1860">
                  <c:v>802</c:v>
                </c:pt>
                <c:pt idx="1861">
                  <c:v>803</c:v>
                </c:pt>
                <c:pt idx="1862">
                  <c:v>804</c:v>
                </c:pt>
                <c:pt idx="1863">
                  <c:v>804</c:v>
                </c:pt>
                <c:pt idx="1864">
                  <c:v>804</c:v>
                </c:pt>
                <c:pt idx="1865">
                  <c:v>805</c:v>
                </c:pt>
                <c:pt idx="1866">
                  <c:v>806</c:v>
                </c:pt>
                <c:pt idx="1867">
                  <c:v>806</c:v>
                </c:pt>
                <c:pt idx="1868">
                  <c:v>806</c:v>
                </c:pt>
                <c:pt idx="1869">
                  <c:v>807</c:v>
                </c:pt>
                <c:pt idx="1870">
                  <c:v>808</c:v>
                </c:pt>
                <c:pt idx="1871">
                  <c:v>808</c:v>
                </c:pt>
                <c:pt idx="1872">
                  <c:v>808</c:v>
                </c:pt>
                <c:pt idx="1873">
                  <c:v>809</c:v>
                </c:pt>
                <c:pt idx="1874">
                  <c:v>809</c:v>
                </c:pt>
                <c:pt idx="1875">
                  <c:v>810</c:v>
                </c:pt>
                <c:pt idx="1876">
                  <c:v>810</c:v>
                </c:pt>
                <c:pt idx="1877">
                  <c:v>810</c:v>
                </c:pt>
                <c:pt idx="1878">
                  <c:v>810</c:v>
                </c:pt>
                <c:pt idx="1879">
                  <c:v>810</c:v>
                </c:pt>
                <c:pt idx="1880">
                  <c:v>810</c:v>
                </c:pt>
                <c:pt idx="1881">
                  <c:v>810</c:v>
                </c:pt>
                <c:pt idx="1882">
                  <c:v>811</c:v>
                </c:pt>
                <c:pt idx="1883">
                  <c:v>811</c:v>
                </c:pt>
                <c:pt idx="1884">
                  <c:v>811</c:v>
                </c:pt>
                <c:pt idx="1885">
                  <c:v>811</c:v>
                </c:pt>
                <c:pt idx="1886">
                  <c:v>811</c:v>
                </c:pt>
                <c:pt idx="1887">
                  <c:v>811</c:v>
                </c:pt>
                <c:pt idx="1888">
                  <c:v>811</c:v>
                </c:pt>
                <c:pt idx="1889">
                  <c:v>811</c:v>
                </c:pt>
                <c:pt idx="1890">
                  <c:v>811</c:v>
                </c:pt>
                <c:pt idx="1891">
                  <c:v>811</c:v>
                </c:pt>
                <c:pt idx="1892">
                  <c:v>812</c:v>
                </c:pt>
                <c:pt idx="1893">
                  <c:v>812</c:v>
                </c:pt>
                <c:pt idx="1894">
                  <c:v>812</c:v>
                </c:pt>
                <c:pt idx="1895">
                  <c:v>812</c:v>
                </c:pt>
                <c:pt idx="1896">
                  <c:v>812</c:v>
                </c:pt>
                <c:pt idx="1897">
                  <c:v>812</c:v>
                </c:pt>
                <c:pt idx="1898">
                  <c:v>812</c:v>
                </c:pt>
                <c:pt idx="1899">
                  <c:v>813</c:v>
                </c:pt>
                <c:pt idx="1900">
                  <c:v>814</c:v>
                </c:pt>
                <c:pt idx="1901">
                  <c:v>815</c:v>
                </c:pt>
                <c:pt idx="1902">
                  <c:v>816</c:v>
                </c:pt>
                <c:pt idx="1903">
                  <c:v>817</c:v>
                </c:pt>
                <c:pt idx="1904">
                  <c:v>818</c:v>
                </c:pt>
                <c:pt idx="1905">
                  <c:v>818</c:v>
                </c:pt>
                <c:pt idx="1906">
                  <c:v>819</c:v>
                </c:pt>
                <c:pt idx="1907">
                  <c:v>820</c:v>
                </c:pt>
                <c:pt idx="1908">
                  <c:v>820</c:v>
                </c:pt>
                <c:pt idx="1909">
                  <c:v>821</c:v>
                </c:pt>
                <c:pt idx="1910">
                  <c:v>821</c:v>
                </c:pt>
                <c:pt idx="1911">
                  <c:v>822</c:v>
                </c:pt>
                <c:pt idx="1912">
                  <c:v>822</c:v>
                </c:pt>
                <c:pt idx="1913">
                  <c:v>823</c:v>
                </c:pt>
                <c:pt idx="1914">
                  <c:v>824</c:v>
                </c:pt>
                <c:pt idx="1915">
                  <c:v>824</c:v>
                </c:pt>
                <c:pt idx="1916">
                  <c:v>824</c:v>
                </c:pt>
                <c:pt idx="1917">
                  <c:v>825</c:v>
                </c:pt>
                <c:pt idx="1918">
                  <c:v>826</c:v>
                </c:pt>
                <c:pt idx="1919">
                  <c:v>827</c:v>
                </c:pt>
                <c:pt idx="1920">
                  <c:v>827</c:v>
                </c:pt>
                <c:pt idx="1921">
                  <c:v>827</c:v>
                </c:pt>
                <c:pt idx="1922">
                  <c:v>828</c:v>
                </c:pt>
                <c:pt idx="1923">
                  <c:v>829</c:v>
                </c:pt>
                <c:pt idx="1924">
                  <c:v>830</c:v>
                </c:pt>
                <c:pt idx="1925">
                  <c:v>831</c:v>
                </c:pt>
                <c:pt idx="1926">
                  <c:v>832</c:v>
                </c:pt>
                <c:pt idx="1927">
                  <c:v>832</c:v>
                </c:pt>
                <c:pt idx="1928">
                  <c:v>832</c:v>
                </c:pt>
                <c:pt idx="1929">
                  <c:v>832</c:v>
                </c:pt>
                <c:pt idx="1930">
                  <c:v>833</c:v>
                </c:pt>
                <c:pt idx="1931">
                  <c:v>834</c:v>
                </c:pt>
                <c:pt idx="1932">
                  <c:v>834</c:v>
                </c:pt>
                <c:pt idx="1933">
                  <c:v>834</c:v>
                </c:pt>
                <c:pt idx="1934">
                  <c:v>835</c:v>
                </c:pt>
                <c:pt idx="1935">
                  <c:v>836</c:v>
                </c:pt>
                <c:pt idx="1936">
                  <c:v>837</c:v>
                </c:pt>
                <c:pt idx="1937">
                  <c:v>837</c:v>
                </c:pt>
                <c:pt idx="1938">
                  <c:v>837</c:v>
                </c:pt>
                <c:pt idx="1939">
                  <c:v>837</c:v>
                </c:pt>
                <c:pt idx="1940">
                  <c:v>838</c:v>
                </c:pt>
                <c:pt idx="1941">
                  <c:v>839</c:v>
                </c:pt>
                <c:pt idx="1942">
                  <c:v>839</c:v>
                </c:pt>
                <c:pt idx="1943">
                  <c:v>839</c:v>
                </c:pt>
                <c:pt idx="1944">
                  <c:v>839</c:v>
                </c:pt>
                <c:pt idx="1945">
                  <c:v>840</c:v>
                </c:pt>
                <c:pt idx="1946">
                  <c:v>840</c:v>
                </c:pt>
                <c:pt idx="1947">
                  <c:v>840</c:v>
                </c:pt>
                <c:pt idx="1948">
                  <c:v>840</c:v>
                </c:pt>
                <c:pt idx="1949">
                  <c:v>841</c:v>
                </c:pt>
                <c:pt idx="1950">
                  <c:v>842</c:v>
                </c:pt>
                <c:pt idx="1951">
                  <c:v>843</c:v>
                </c:pt>
                <c:pt idx="1952">
                  <c:v>844</c:v>
                </c:pt>
                <c:pt idx="1953">
                  <c:v>845</c:v>
                </c:pt>
                <c:pt idx="1954">
                  <c:v>846</c:v>
                </c:pt>
                <c:pt idx="1955">
                  <c:v>846</c:v>
                </c:pt>
                <c:pt idx="1956">
                  <c:v>846</c:v>
                </c:pt>
                <c:pt idx="1957">
                  <c:v>847</c:v>
                </c:pt>
                <c:pt idx="1958">
                  <c:v>848</c:v>
                </c:pt>
                <c:pt idx="1959">
                  <c:v>849</c:v>
                </c:pt>
                <c:pt idx="1960">
                  <c:v>850</c:v>
                </c:pt>
                <c:pt idx="1961">
                  <c:v>851</c:v>
                </c:pt>
                <c:pt idx="1962">
                  <c:v>852</c:v>
                </c:pt>
                <c:pt idx="1963">
                  <c:v>852</c:v>
                </c:pt>
                <c:pt idx="1964">
                  <c:v>852</c:v>
                </c:pt>
                <c:pt idx="1965">
                  <c:v>853</c:v>
                </c:pt>
                <c:pt idx="1966">
                  <c:v>853</c:v>
                </c:pt>
                <c:pt idx="1967">
                  <c:v>853</c:v>
                </c:pt>
                <c:pt idx="1968">
                  <c:v>853</c:v>
                </c:pt>
                <c:pt idx="1969">
                  <c:v>853</c:v>
                </c:pt>
                <c:pt idx="1970">
                  <c:v>853</c:v>
                </c:pt>
                <c:pt idx="1971">
                  <c:v>853</c:v>
                </c:pt>
                <c:pt idx="1972">
                  <c:v>853</c:v>
                </c:pt>
                <c:pt idx="1973">
                  <c:v>853</c:v>
                </c:pt>
                <c:pt idx="1974">
                  <c:v>853</c:v>
                </c:pt>
                <c:pt idx="1975">
                  <c:v>854</c:v>
                </c:pt>
                <c:pt idx="1976">
                  <c:v>854</c:v>
                </c:pt>
                <c:pt idx="1977">
                  <c:v>854</c:v>
                </c:pt>
                <c:pt idx="1978">
                  <c:v>854</c:v>
                </c:pt>
                <c:pt idx="1979">
                  <c:v>854</c:v>
                </c:pt>
                <c:pt idx="1980">
                  <c:v>854</c:v>
                </c:pt>
                <c:pt idx="1981">
                  <c:v>855</c:v>
                </c:pt>
                <c:pt idx="1982">
                  <c:v>856</c:v>
                </c:pt>
                <c:pt idx="1983">
                  <c:v>856</c:v>
                </c:pt>
                <c:pt idx="1984">
                  <c:v>856</c:v>
                </c:pt>
                <c:pt idx="1985">
                  <c:v>856</c:v>
                </c:pt>
                <c:pt idx="1986">
                  <c:v>856</c:v>
                </c:pt>
                <c:pt idx="1987">
                  <c:v>856</c:v>
                </c:pt>
                <c:pt idx="1988">
                  <c:v>856</c:v>
                </c:pt>
                <c:pt idx="1989">
                  <c:v>856</c:v>
                </c:pt>
                <c:pt idx="1990">
                  <c:v>857</c:v>
                </c:pt>
                <c:pt idx="1991">
                  <c:v>858</c:v>
                </c:pt>
                <c:pt idx="1992">
                  <c:v>858</c:v>
                </c:pt>
                <c:pt idx="1993">
                  <c:v>858</c:v>
                </c:pt>
                <c:pt idx="1994">
                  <c:v>858</c:v>
                </c:pt>
                <c:pt idx="1995">
                  <c:v>858</c:v>
                </c:pt>
                <c:pt idx="1996">
                  <c:v>859</c:v>
                </c:pt>
                <c:pt idx="1997">
                  <c:v>860</c:v>
                </c:pt>
                <c:pt idx="1998">
                  <c:v>861</c:v>
                </c:pt>
                <c:pt idx="1999">
                  <c:v>862</c:v>
                </c:pt>
                <c:pt idx="2000">
                  <c:v>863</c:v>
                </c:pt>
                <c:pt idx="2001">
                  <c:v>863</c:v>
                </c:pt>
                <c:pt idx="2002">
                  <c:v>863</c:v>
                </c:pt>
                <c:pt idx="2003">
                  <c:v>864</c:v>
                </c:pt>
                <c:pt idx="2004">
                  <c:v>864</c:v>
                </c:pt>
                <c:pt idx="2005">
                  <c:v>865</c:v>
                </c:pt>
                <c:pt idx="2006">
                  <c:v>866</c:v>
                </c:pt>
                <c:pt idx="2007">
                  <c:v>867</c:v>
                </c:pt>
                <c:pt idx="2008">
                  <c:v>867</c:v>
                </c:pt>
                <c:pt idx="2009">
                  <c:v>868</c:v>
                </c:pt>
                <c:pt idx="2010">
                  <c:v>868</c:v>
                </c:pt>
                <c:pt idx="2011">
                  <c:v>868</c:v>
                </c:pt>
                <c:pt idx="2012">
                  <c:v>869</c:v>
                </c:pt>
                <c:pt idx="2013">
                  <c:v>870</c:v>
                </c:pt>
                <c:pt idx="2014">
                  <c:v>871</c:v>
                </c:pt>
                <c:pt idx="2015">
                  <c:v>871</c:v>
                </c:pt>
                <c:pt idx="2016">
                  <c:v>872</c:v>
                </c:pt>
                <c:pt idx="2017">
                  <c:v>873</c:v>
                </c:pt>
                <c:pt idx="2018">
                  <c:v>874</c:v>
                </c:pt>
                <c:pt idx="2019">
                  <c:v>875</c:v>
                </c:pt>
                <c:pt idx="2020">
                  <c:v>875</c:v>
                </c:pt>
                <c:pt idx="2021">
                  <c:v>876</c:v>
                </c:pt>
                <c:pt idx="2022">
                  <c:v>877</c:v>
                </c:pt>
                <c:pt idx="2023">
                  <c:v>878</c:v>
                </c:pt>
                <c:pt idx="2024">
                  <c:v>879</c:v>
                </c:pt>
                <c:pt idx="2025">
                  <c:v>880</c:v>
                </c:pt>
                <c:pt idx="2026">
                  <c:v>880</c:v>
                </c:pt>
                <c:pt idx="2027">
                  <c:v>881</c:v>
                </c:pt>
                <c:pt idx="2028">
                  <c:v>881</c:v>
                </c:pt>
                <c:pt idx="2029">
                  <c:v>881</c:v>
                </c:pt>
                <c:pt idx="2030">
                  <c:v>882</c:v>
                </c:pt>
                <c:pt idx="2031">
                  <c:v>883</c:v>
                </c:pt>
                <c:pt idx="2032">
                  <c:v>883</c:v>
                </c:pt>
                <c:pt idx="2033">
                  <c:v>884</c:v>
                </c:pt>
                <c:pt idx="2034">
                  <c:v>884</c:v>
                </c:pt>
                <c:pt idx="2035">
                  <c:v>884</c:v>
                </c:pt>
                <c:pt idx="2036">
                  <c:v>885</c:v>
                </c:pt>
                <c:pt idx="2037">
                  <c:v>886</c:v>
                </c:pt>
                <c:pt idx="2038">
                  <c:v>886</c:v>
                </c:pt>
                <c:pt idx="2039">
                  <c:v>887</c:v>
                </c:pt>
                <c:pt idx="2040">
                  <c:v>888</c:v>
                </c:pt>
                <c:pt idx="2041">
                  <c:v>888</c:v>
                </c:pt>
                <c:pt idx="2042">
                  <c:v>888</c:v>
                </c:pt>
                <c:pt idx="2043">
                  <c:v>888</c:v>
                </c:pt>
                <c:pt idx="2044">
                  <c:v>888</c:v>
                </c:pt>
                <c:pt idx="2045">
                  <c:v>888</c:v>
                </c:pt>
                <c:pt idx="2046">
                  <c:v>888</c:v>
                </c:pt>
                <c:pt idx="2047">
                  <c:v>888</c:v>
                </c:pt>
                <c:pt idx="2048">
                  <c:v>888</c:v>
                </c:pt>
                <c:pt idx="2049">
                  <c:v>888</c:v>
                </c:pt>
                <c:pt idx="2050">
                  <c:v>888</c:v>
                </c:pt>
                <c:pt idx="2051">
                  <c:v>888</c:v>
                </c:pt>
                <c:pt idx="2052">
                  <c:v>888</c:v>
                </c:pt>
                <c:pt idx="2053">
                  <c:v>888</c:v>
                </c:pt>
                <c:pt idx="2054">
                  <c:v>888</c:v>
                </c:pt>
                <c:pt idx="2055">
                  <c:v>888</c:v>
                </c:pt>
                <c:pt idx="2056">
                  <c:v>888</c:v>
                </c:pt>
                <c:pt idx="2057">
                  <c:v>889</c:v>
                </c:pt>
                <c:pt idx="2058">
                  <c:v>890</c:v>
                </c:pt>
                <c:pt idx="2059">
                  <c:v>891</c:v>
                </c:pt>
                <c:pt idx="2060">
                  <c:v>892</c:v>
                </c:pt>
                <c:pt idx="2061">
                  <c:v>893</c:v>
                </c:pt>
                <c:pt idx="2062">
                  <c:v>893</c:v>
                </c:pt>
                <c:pt idx="2063">
                  <c:v>894</c:v>
                </c:pt>
                <c:pt idx="2064">
                  <c:v>894</c:v>
                </c:pt>
                <c:pt idx="2065">
                  <c:v>894</c:v>
                </c:pt>
                <c:pt idx="2066">
                  <c:v>894</c:v>
                </c:pt>
                <c:pt idx="2067">
                  <c:v>894</c:v>
                </c:pt>
                <c:pt idx="2068">
                  <c:v>895</c:v>
                </c:pt>
                <c:pt idx="2069">
                  <c:v>895</c:v>
                </c:pt>
                <c:pt idx="2070">
                  <c:v>896</c:v>
                </c:pt>
                <c:pt idx="2071">
                  <c:v>897</c:v>
                </c:pt>
                <c:pt idx="2072">
                  <c:v>898</c:v>
                </c:pt>
                <c:pt idx="2073">
                  <c:v>898</c:v>
                </c:pt>
                <c:pt idx="2074">
                  <c:v>898</c:v>
                </c:pt>
                <c:pt idx="2075">
                  <c:v>898</c:v>
                </c:pt>
                <c:pt idx="2076">
                  <c:v>898</c:v>
                </c:pt>
                <c:pt idx="2077">
                  <c:v>899</c:v>
                </c:pt>
                <c:pt idx="2078">
                  <c:v>899</c:v>
                </c:pt>
                <c:pt idx="2079">
                  <c:v>899</c:v>
                </c:pt>
                <c:pt idx="2080">
                  <c:v>900</c:v>
                </c:pt>
                <c:pt idx="2081">
                  <c:v>901</c:v>
                </c:pt>
                <c:pt idx="2082">
                  <c:v>901</c:v>
                </c:pt>
                <c:pt idx="2083">
                  <c:v>901</c:v>
                </c:pt>
                <c:pt idx="2084">
                  <c:v>901</c:v>
                </c:pt>
                <c:pt idx="2085">
                  <c:v>901</c:v>
                </c:pt>
                <c:pt idx="2086">
                  <c:v>902</c:v>
                </c:pt>
                <c:pt idx="2087">
                  <c:v>903</c:v>
                </c:pt>
                <c:pt idx="2088">
                  <c:v>903</c:v>
                </c:pt>
                <c:pt idx="2089">
                  <c:v>904</c:v>
                </c:pt>
                <c:pt idx="2090">
                  <c:v>904</c:v>
                </c:pt>
                <c:pt idx="2091">
                  <c:v>904</c:v>
                </c:pt>
                <c:pt idx="2092">
                  <c:v>905</c:v>
                </c:pt>
                <c:pt idx="2093">
                  <c:v>906</c:v>
                </c:pt>
                <c:pt idx="2094">
                  <c:v>907</c:v>
                </c:pt>
                <c:pt idx="2095">
                  <c:v>908</c:v>
                </c:pt>
                <c:pt idx="2096">
                  <c:v>909</c:v>
                </c:pt>
                <c:pt idx="2097">
                  <c:v>909</c:v>
                </c:pt>
                <c:pt idx="2098">
                  <c:v>909</c:v>
                </c:pt>
                <c:pt idx="2099">
                  <c:v>909</c:v>
                </c:pt>
                <c:pt idx="2100">
                  <c:v>909</c:v>
                </c:pt>
                <c:pt idx="2101">
                  <c:v>909</c:v>
                </c:pt>
                <c:pt idx="2102">
                  <c:v>910</c:v>
                </c:pt>
                <c:pt idx="2103">
                  <c:v>910</c:v>
                </c:pt>
                <c:pt idx="2104">
                  <c:v>910</c:v>
                </c:pt>
                <c:pt idx="2105">
                  <c:v>910</c:v>
                </c:pt>
                <c:pt idx="2106">
                  <c:v>911</c:v>
                </c:pt>
                <c:pt idx="2107">
                  <c:v>912</c:v>
                </c:pt>
                <c:pt idx="2108">
                  <c:v>913</c:v>
                </c:pt>
                <c:pt idx="2109">
                  <c:v>914</c:v>
                </c:pt>
                <c:pt idx="2110">
                  <c:v>915</c:v>
                </c:pt>
                <c:pt idx="2111">
                  <c:v>915</c:v>
                </c:pt>
                <c:pt idx="2112">
                  <c:v>916</c:v>
                </c:pt>
                <c:pt idx="2113">
                  <c:v>917</c:v>
                </c:pt>
                <c:pt idx="2114">
                  <c:v>917</c:v>
                </c:pt>
                <c:pt idx="2115">
                  <c:v>918</c:v>
                </c:pt>
                <c:pt idx="2116">
                  <c:v>918</c:v>
                </c:pt>
                <c:pt idx="2117">
                  <c:v>919</c:v>
                </c:pt>
                <c:pt idx="2118">
                  <c:v>919</c:v>
                </c:pt>
                <c:pt idx="2119">
                  <c:v>919</c:v>
                </c:pt>
                <c:pt idx="2120">
                  <c:v>919</c:v>
                </c:pt>
                <c:pt idx="2121">
                  <c:v>919</c:v>
                </c:pt>
                <c:pt idx="2122">
                  <c:v>920</c:v>
                </c:pt>
                <c:pt idx="2123">
                  <c:v>920</c:v>
                </c:pt>
                <c:pt idx="2124">
                  <c:v>921</c:v>
                </c:pt>
                <c:pt idx="2125">
                  <c:v>921</c:v>
                </c:pt>
                <c:pt idx="2126">
                  <c:v>922</c:v>
                </c:pt>
                <c:pt idx="2127">
                  <c:v>922</c:v>
                </c:pt>
                <c:pt idx="2128">
                  <c:v>922</c:v>
                </c:pt>
                <c:pt idx="2129">
                  <c:v>923</c:v>
                </c:pt>
                <c:pt idx="2130">
                  <c:v>924</c:v>
                </c:pt>
                <c:pt idx="2131">
                  <c:v>924</c:v>
                </c:pt>
                <c:pt idx="2132">
                  <c:v>924</c:v>
                </c:pt>
                <c:pt idx="2133">
                  <c:v>924</c:v>
                </c:pt>
                <c:pt idx="2134">
                  <c:v>925</c:v>
                </c:pt>
                <c:pt idx="2135">
                  <c:v>925</c:v>
                </c:pt>
                <c:pt idx="2136">
                  <c:v>926</c:v>
                </c:pt>
                <c:pt idx="2137">
                  <c:v>926</c:v>
                </c:pt>
                <c:pt idx="2138">
                  <c:v>926</c:v>
                </c:pt>
                <c:pt idx="2139">
                  <c:v>927</c:v>
                </c:pt>
                <c:pt idx="2140">
                  <c:v>927</c:v>
                </c:pt>
                <c:pt idx="2141">
                  <c:v>928</c:v>
                </c:pt>
                <c:pt idx="2142">
                  <c:v>928</c:v>
                </c:pt>
                <c:pt idx="2143">
                  <c:v>928</c:v>
                </c:pt>
                <c:pt idx="2144">
                  <c:v>928</c:v>
                </c:pt>
                <c:pt idx="2145">
                  <c:v>928</c:v>
                </c:pt>
                <c:pt idx="2146">
                  <c:v>928</c:v>
                </c:pt>
                <c:pt idx="2147">
                  <c:v>928</c:v>
                </c:pt>
                <c:pt idx="2148">
                  <c:v>929</c:v>
                </c:pt>
                <c:pt idx="2149">
                  <c:v>929</c:v>
                </c:pt>
                <c:pt idx="2150">
                  <c:v>930</c:v>
                </c:pt>
                <c:pt idx="2151">
                  <c:v>931</c:v>
                </c:pt>
                <c:pt idx="2152">
                  <c:v>932</c:v>
                </c:pt>
                <c:pt idx="2153">
                  <c:v>933</c:v>
                </c:pt>
                <c:pt idx="2154">
                  <c:v>934</c:v>
                </c:pt>
                <c:pt idx="2155">
                  <c:v>935</c:v>
                </c:pt>
                <c:pt idx="2156">
                  <c:v>936</c:v>
                </c:pt>
                <c:pt idx="2157">
                  <c:v>936</c:v>
                </c:pt>
                <c:pt idx="2158">
                  <c:v>936</c:v>
                </c:pt>
                <c:pt idx="2159">
                  <c:v>936</c:v>
                </c:pt>
                <c:pt idx="2160">
                  <c:v>937</c:v>
                </c:pt>
                <c:pt idx="2161">
                  <c:v>938</c:v>
                </c:pt>
                <c:pt idx="2162">
                  <c:v>939</c:v>
                </c:pt>
                <c:pt idx="2163">
                  <c:v>940</c:v>
                </c:pt>
                <c:pt idx="2164">
                  <c:v>940</c:v>
                </c:pt>
                <c:pt idx="2165">
                  <c:v>940</c:v>
                </c:pt>
                <c:pt idx="2166">
                  <c:v>940</c:v>
                </c:pt>
                <c:pt idx="2167">
                  <c:v>940</c:v>
                </c:pt>
                <c:pt idx="2168">
                  <c:v>940</c:v>
                </c:pt>
                <c:pt idx="2169">
                  <c:v>940</c:v>
                </c:pt>
                <c:pt idx="2170">
                  <c:v>940</c:v>
                </c:pt>
                <c:pt idx="2171">
                  <c:v>940</c:v>
                </c:pt>
                <c:pt idx="2172">
                  <c:v>941</c:v>
                </c:pt>
                <c:pt idx="2173">
                  <c:v>941</c:v>
                </c:pt>
                <c:pt idx="2174">
                  <c:v>941</c:v>
                </c:pt>
                <c:pt idx="2175">
                  <c:v>941</c:v>
                </c:pt>
                <c:pt idx="2176">
                  <c:v>941</c:v>
                </c:pt>
                <c:pt idx="2177">
                  <c:v>941</c:v>
                </c:pt>
                <c:pt idx="2178">
                  <c:v>942</c:v>
                </c:pt>
                <c:pt idx="2179">
                  <c:v>942</c:v>
                </c:pt>
                <c:pt idx="2180">
                  <c:v>943</c:v>
                </c:pt>
                <c:pt idx="2181">
                  <c:v>944</c:v>
                </c:pt>
                <c:pt idx="2182">
                  <c:v>944</c:v>
                </c:pt>
                <c:pt idx="2183">
                  <c:v>945</c:v>
                </c:pt>
                <c:pt idx="2184">
                  <c:v>946</c:v>
                </c:pt>
                <c:pt idx="2185">
                  <c:v>946</c:v>
                </c:pt>
                <c:pt idx="2186">
                  <c:v>947</c:v>
                </c:pt>
                <c:pt idx="2187">
                  <c:v>948</c:v>
                </c:pt>
                <c:pt idx="2188">
                  <c:v>949</c:v>
                </c:pt>
                <c:pt idx="2189">
                  <c:v>949</c:v>
                </c:pt>
                <c:pt idx="2190">
                  <c:v>950</c:v>
                </c:pt>
                <c:pt idx="2191">
                  <c:v>951</c:v>
                </c:pt>
                <c:pt idx="2192">
                  <c:v>951</c:v>
                </c:pt>
                <c:pt idx="2193">
                  <c:v>951</c:v>
                </c:pt>
                <c:pt idx="2194">
                  <c:v>951</c:v>
                </c:pt>
                <c:pt idx="2195">
                  <c:v>951</c:v>
                </c:pt>
                <c:pt idx="2196">
                  <c:v>951</c:v>
                </c:pt>
                <c:pt idx="2197">
                  <c:v>951</c:v>
                </c:pt>
                <c:pt idx="2198">
                  <c:v>951</c:v>
                </c:pt>
                <c:pt idx="2199">
                  <c:v>951</c:v>
                </c:pt>
                <c:pt idx="2200">
                  <c:v>951</c:v>
                </c:pt>
                <c:pt idx="2201">
                  <c:v>952</c:v>
                </c:pt>
                <c:pt idx="2202">
                  <c:v>952</c:v>
                </c:pt>
                <c:pt idx="2203">
                  <c:v>953</c:v>
                </c:pt>
                <c:pt idx="2204">
                  <c:v>953</c:v>
                </c:pt>
                <c:pt idx="2205">
                  <c:v>954</c:v>
                </c:pt>
                <c:pt idx="2206">
                  <c:v>955</c:v>
                </c:pt>
                <c:pt idx="2207">
                  <c:v>956</c:v>
                </c:pt>
                <c:pt idx="2208">
                  <c:v>956</c:v>
                </c:pt>
                <c:pt idx="2209">
                  <c:v>957</c:v>
                </c:pt>
                <c:pt idx="2210">
                  <c:v>957</c:v>
                </c:pt>
                <c:pt idx="2211">
                  <c:v>958</c:v>
                </c:pt>
                <c:pt idx="2212">
                  <c:v>959</c:v>
                </c:pt>
                <c:pt idx="2213">
                  <c:v>959</c:v>
                </c:pt>
                <c:pt idx="2214">
                  <c:v>960</c:v>
                </c:pt>
                <c:pt idx="2215">
                  <c:v>960</c:v>
                </c:pt>
                <c:pt idx="2216">
                  <c:v>961</c:v>
                </c:pt>
                <c:pt idx="2217">
                  <c:v>962</c:v>
                </c:pt>
                <c:pt idx="2218">
                  <c:v>962</c:v>
                </c:pt>
                <c:pt idx="2219">
                  <c:v>963</c:v>
                </c:pt>
                <c:pt idx="2220">
                  <c:v>963</c:v>
                </c:pt>
                <c:pt idx="2221">
                  <c:v>964</c:v>
                </c:pt>
                <c:pt idx="2222">
                  <c:v>965</c:v>
                </c:pt>
                <c:pt idx="2223">
                  <c:v>965</c:v>
                </c:pt>
                <c:pt idx="2224">
                  <c:v>966</c:v>
                </c:pt>
                <c:pt idx="2225">
                  <c:v>966</c:v>
                </c:pt>
                <c:pt idx="2226">
                  <c:v>966</c:v>
                </c:pt>
                <c:pt idx="2227">
                  <c:v>967</c:v>
                </c:pt>
                <c:pt idx="2228">
                  <c:v>968</c:v>
                </c:pt>
                <c:pt idx="2229">
                  <c:v>968</c:v>
                </c:pt>
                <c:pt idx="2230">
                  <c:v>969</c:v>
                </c:pt>
                <c:pt idx="2231">
                  <c:v>970</c:v>
                </c:pt>
                <c:pt idx="2232">
                  <c:v>971</c:v>
                </c:pt>
                <c:pt idx="2233">
                  <c:v>971</c:v>
                </c:pt>
                <c:pt idx="2234">
                  <c:v>972</c:v>
                </c:pt>
                <c:pt idx="2235">
                  <c:v>973</c:v>
                </c:pt>
                <c:pt idx="2236">
                  <c:v>973</c:v>
                </c:pt>
                <c:pt idx="2237">
                  <c:v>973</c:v>
                </c:pt>
                <c:pt idx="2238">
                  <c:v>973</c:v>
                </c:pt>
                <c:pt idx="2239">
                  <c:v>974</c:v>
                </c:pt>
                <c:pt idx="2240">
                  <c:v>974</c:v>
                </c:pt>
                <c:pt idx="2241">
                  <c:v>975</c:v>
                </c:pt>
                <c:pt idx="2242">
                  <c:v>976</c:v>
                </c:pt>
                <c:pt idx="2243">
                  <c:v>977</c:v>
                </c:pt>
                <c:pt idx="2244">
                  <c:v>978</c:v>
                </c:pt>
                <c:pt idx="2245">
                  <c:v>979</c:v>
                </c:pt>
                <c:pt idx="2246">
                  <c:v>980</c:v>
                </c:pt>
                <c:pt idx="2247">
                  <c:v>980</c:v>
                </c:pt>
                <c:pt idx="2248">
                  <c:v>980</c:v>
                </c:pt>
                <c:pt idx="2249">
                  <c:v>981</c:v>
                </c:pt>
                <c:pt idx="2250">
                  <c:v>982</c:v>
                </c:pt>
                <c:pt idx="2251">
                  <c:v>983</c:v>
                </c:pt>
                <c:pt idx="2252">
                  <c:v>983</c:v>
                </c:pt>
                <c:pt idx="2253">
                  <c:v>984</c:v>
                </c:pt>
                <c:pt idx="2254">
                  <c:v>984</c:v>
                </c:pt>
                <c:pt idx="2255">
                  <c:v>984</c:v>
                </c:pt>
                <c:pt idx="2256">
                  <c:v>985</c:v>
                </c:pt>
                <c:pt idx="2257">
                  <c:v>986</c:v>
                </c:pt>
                <c:pt idx="2258">
                  <c:v>986</c:v>
                </c:pt>
                <c:pt idx="2259">
                  <c:v>987</c:v>
                </c:pt>
                <c:pt idx="2260">
                  <c:v>987</c:v>
                </c:pt>
                <c:pt idx="2261">
                  <c:v>988</c:v>
                </c:pt>
                <c:pt idx="2262">
                  <c:v>989</c:v>
                </c:pt>
                <c:pt idx="2263">
                  <c:v>989</c:v>
                </c:pt>
                <c:pt idx="2264">
                  <c:v>989</c:v>
                </c:pt>
                <c:pt idx="2265">
                  <c:v>990</c:v>
                </c:pt>
                <c:pt idx="2266">
                  <c:v>991</c:v>
                </c:pt>
                <c:pt idx="2267">
                  <c:v>992</c:v>
                </c:pt>
                <c:pt idx="2268">
                  <c:v>993</c:v>
                </c:pt>
                <c:pt idx="2269">
                  <c:v>993</c:v>
                </c:pt>
                <c:pt idx="2270">
                  <c:v>994</c:v>
                </c:pt>
                <c:pt idx="2271">
                  <c:v>994</c:v>
                </c:pt>
                <c:pt idx="2272">
                  <c:v>994</c:v>
                </c:pt>
                <c:pt idx="2273">
                  <c:v>994</c:v>
                </c:pt>
                <c:pt idx="2274">
                  <c:v>994</c:v>
                </c:pt>
                <c:pt idx="2275">
                  <c:v>995</c:v>
                </c:pt>
                <c:pt idx="2276">
                  <c:v>995</c:v>
                </c:pt>
                <c:pt idx="2277">
                  <c:v>995</c:v>
                </c:pt>
                <c:pt idx="2278">
                  <c:v>995</c:v>
                </c:pt>
                <c:pt idx="2279">
                  <c:v>995</c:v>
                </c:pt>
                <c:pt idx="2280">
                  <c:v>995</c:v>
                </c:pt>
                <c:pt idx="2281">
                  <c:v>996</c:v>
                </c:pt>
                <c:pt idx="2282">
                  <c:v>996</c:v>
                </c:pt>
                <c:pt idx="2283">
                  <c:v>996</c:v>
                </c:pt>
                <c:pt idx="2284">
                  <c:v>996</c:v>
                </c:pt>
                <c:pt idx="2285">
                  <c:v>997</c:v>
                </c:pt>
                <c:pt idx="2286">
                  <c:v>998</c:v>
                </c:pt>
                <c:pt idx="2287">
                  <c:v>999</c:v>
                </c:pt>
                <c:pt idx="2288">
                  <c:v>999</c:v>
                </c:pt>
                <c:pt idx="2289">
                  <c:v>1000</c:v>
                </c:pt>
                <c:pt idx="2290">
                  <c:v>1001</c:v>
                </c:pt>
                <c:pt idx="2291">
                  <c:v>1001</c:v>
                </c:pt>
                <c:pt idx="2292">
                  <c:v>1002</c:v>
                </c:pt>
                <c:pt idx="2293">
                  <c:v>1002</c:v>
                </c:pt>
                <c:pt idx="2294">
                  <c:v>1002</c:v>
                </c:pt>
                <c:pt idx="2295">
                  <c:v>1002</c:v>
                </c:pt>
                <c:pt idx="2296">
                  <c:v>1003</c:v>
                </c:pt>
                <c:pt idx="2297">
                  <c:v>1004</c:v>
                </c:pt>
                <c:pt idx="2298">
                  <c:v>1004</c:v>
                </c:pt>
                <c:pt idx="2299">
                  <c:v>1004</c:v>
                </c:pt>
                <c:pt idx="2300">
                  <c:v>1004</c:v>
                </c:pt>
                <c:pt idx="2301">
                  <c:v>1005</c:v>
                </c:pt>
                <c:pt idx="2302">
                  <c:v>1006</c:v>
                </c:pt>
                <c:pt idx="2303">
                  <c:v>1007</c:v>
                </c:pt>
                <c:pt idx="2304">
                  <c:v>1007</c:v>
                </c:pt>
                <c:pt idx="2305">
                  <c:v>1007</c:v>
                </c:pt>
                <c:pt idx="2306">
                  <c:v>1007</c:v>
                </c:pt>
                <c:pt idx="2307">
                  <c:v>1007</c:v>
                </c:pt>
                <c:pt idx="2308">
                  <c:v>1007</c:v>
                </c:pt>
                <c:pt idx="2309">
                  <c:v>1007</c:v>
                </c:pt>
                <c:pt idx="2310">
                  <c:v>1008</c:v>
                </c:pt>
                <c:pt idx="2311">
                  <c:v>1008</c:v>
                </c:pt>
                <c:pt idx="2312">
                  <c:v>1008</c:v>
                </c:pt>
                <c:pt idx="2313">
                  <c:v>1008</c:v>
                </c:pt>
                <c:pt idx="2314">
                  <c:v>1008</c:v>
                </c:pt>
                <c:pt idx="2315">
                  <c:v>1008</c:v>
                </c:pt>
                <c:pt idx="2316">
                  <c:v>1009</c:v>
                </c:pt>
                <c:pt idx="2317">
                  <c:v>1010</c:v>
                </c:pt>
                <c:pt idx="2318">
                  <c:v>1010</c:v>
                </c:pt>
                <c:pt idx="2319">
                  <c:v>1010</c:v>
                </c:pt>
                <c:pt idx="2320">
                  <c:v>1010</c:v>
                </c:pt>
                <c:pt idx="2321">
                  <c:v>1010</c:v>
                </c:pt>
                <c:pt idx="2322">
                  <c:v>1010</c:v>
                </c:pt>
                <c:pt idx="2323">
                  <c:v>1010</c:v>
                </c:pt>
                <c:pt idx="2324">
                  <c:v>1011</c:v>
                </c:pt>
                <c:pt idx="2325">
                  <c:v>1012</c:v>
                </c:pt>
                <c:pt idx="2326">
                  <c:v>1012</c:v>
                </c:pt>
                <c:pt idx="2327">
                  <c:v>1012</c:v>
                </c:pt>
                <c:pt idx="2328">
                  <c:v>1013</c:v>
                </c:pt>
                <c:pt idx="2329">
                  <c:v>1014</c:v>
                </c:pt>
                <c:pt idx="2330">
                  <c:v>1015</c:v>
                </c:pt>
                <c:pt idx="2331">
                  <c:v>1015</c:v>
                </c:pt>
                <c:pt idx="2332">
                  <c:v>1016</c:v>
                </c:pt>
                <c:pt idx="2333">
                  <c:v>1017</c:v>
                </c:pt>
                <c:pt idx="2334">
                  <c:v>1018</c:v>
                </c:pt>
                <c:pt idx="2335">
                  <c:v>1018</c:v>
                </c:pt>
                <c:pt idx="2336">
                  <c:v>1018</c:v>
                </c:pt>
                <c:pt idx="2337">
                  <c:v>1019</c:v>
                </c:pt>
                <c:pt idx="2338">
                  <c:v>1020</c:v>
                </c:pt>
                <c:pt idx="2339">
                  <c:v>1020</c:v>
                </c:pt>
                <c:pt idx="2340">
                  <c:v>1020</c:v>
                </c:pt>
                <c:pt idx="2341">
                  <c:v>1021</c:v>
                </c:pt>
                <c:pt idx="2342">
                  <c:v>1022</c:v>
                </c:pt>
                <c:pt idx="2343">
                  <c:v>1023</c:v>
                </c:pt>
                <c:pt idx="2344">
                  <c:v>1024</c:v>
                </c:pt>
                <c:pt idx="2345">
                  <c:v>1025</c:v>
                </c:pt>
                <c:pt idx="2346">
                  <c:v>1025</c:v>
                </c:pt>
                <c:pt idx="2347">
                  <c:v>1026</c:v>
                </c:pt>
                <c:pt idx="2348">
                  <c:v>1026</c:v>
                </c:pt>
                <c:pt idx="2349">
                  <c:v>1026</c:v>
                </c:pt>
                <c:pt idx="2350">
                  <c:v>1027</c:v>
                </c:pt>
                <c:pt idx="2351">
                  <c:v>1027</c:v>
                </c:pt>
                <c:pt idx="2352">
                  <c:v>1028</c:v>
                </c:pt>
                <c:pt idx="2353">
                  <c:v>1029</c:v>
                </c:pt>
                <c:pt idx="2354">
                  <c:v>1029</c:v>
                </c:pt>
                <c:pt idx="2355">
                  <c:v>1029</c:v>
                </c:pt>
                <c:pt idx="2356">
                  <c:v>1029</c:v>
                </c:pt>
                <c:pt idx="2357">
                  <c:v>1030</c:v>
                </c:pt>
                <c:pt idx="2358">
                  <c:v>1031</c:v>
                </c:pt>
                <c:pt idx="2359">
                  <c:v>1031</c:v>
                </c:pt>
                <c:pt idx="2360">
                  <c:v>1031</c:v>
                </c:pt>
                <c:pt idx="2361">
                  <c:v>1032</c:v>
                </c:pt>
                <c:pt idx="2362">
                  <c:v>1033</c:v>
                </c:pt>
                <c:pt idx="2363">
                  <c:v>1033</c:v>
                </c:pt>
                <c:pt idx="2364">
                  <c:v>1033</c:v>
                </c:pt>
                <c:pt idx="2365">
                  <c:v>1034</c:v>
                </c:pt>
                <c:pt idx="2366">
                  <c:v>1034</c:v>
                </c:pt>
                <c:pt idx="2367">
                  <c:v>1034</c:v>
                </c:pt>
                <c:pt idx="2368">
                  <c:v>1034</c:v>
                </c:pt>
                <c:pt idx="2369">
                  <c:v>1035</c:v>
                </c:pt>
                <c:pt idx="2370">
                  <c:v>1036</c:v>
                </c:pt>
                <c:pt idx="2371">
                  <c:v>1037</c:v>
                </c:pt>
                <c:pt idx="2372">
                  <c:v>1038</c:v>
                </c:pt>
                <c:pt idx="2373">
                  <c:v>1038</c:v>
                </c:pt>
                <c:pt idx="2374">
                  <c:v>1038</c:v>
                </c:pt>
                <c:pt idx="2375">
                  <c:v>1038</c:v>
                </c:pt>
                <c:pt idx="2376">
                  <c:v>1039</c:v>
                </c:pt>
                <c:pt idx="2377">
                  <c:v>1040</c:v>
                </c:pt>
                <c:pt idx="2378">
                  <c:v>1041</c:v>
                </c:pt>
                <c:pt idx="2379">
                  <c:v>1042</c:v>
                </c:pt>
                <c:pt idx="2380">
                  <c:v>1043</c:v>
                </c:pt>
                <c:pt idx="2381">
                  <c:v>1043</c:v>
                </c:pt>
                <c:pt idx="2382">
                  <c:v>1044</c:v>
                </c:pt>
                <c:pt idx="2383">
                  <c:v>1045</c:v>
                </c:pt>
                <c:pt idx="2384">
                  <c:v>1046</c:v>
                </c:pt>
                <c:pt idx="2385">
                  <c:v>1047</c:v>
                </c:pt>
                <c:pt idx="2386">
                  <c:v>1048</c:v>
                </c:pt>
                <c:pt idx="2387">
                  <c:v>1049</c:v>
                </c:pt>
                <c:pt idx="2388">
                  <c:v>1050</c:v>
                </c:pt>
                <c:pt idx="2389">
                  <c:v>1050</c:v>
                </c:pt>
                <c:pt idx="2390">
                  <c:v>1050</c:v>
                </c:pt>
                <c:pt idx="2391">
                  <c:v>1050</c:v>
                </c:pt>
                <c:pt idx="2392">
                  <c:v>1050</c:v>
                </c:pt>
                <c:pt idx="2393">
                  <c:v>1051</c:v>
                </c:pt>
                <c:pt idx="2394">
                  <c:v>1051</c:v>
                </c:pt>
                <c:pt idx="2395">
                  <c:v>1051</c:v>
                </c:pt>
                <c:pt idx="2396">
                  <c:v>1052</c:v>
                </c:pt>
                <c:pt idx="2397">
                  <c:v>1053</c:v>
                </c:pt>
                <c:pt idx="2398">
                  <c:v>1053</c:v>
                </c:pt>
                <c:pt idx="2399">
                  <c:v>1054</c:v>
                </c:pt>
                <c:pt idx="2400">
                  <c:v>1054</c:v>
                </c:pt>
                <c:pt idx="2401">
                  <c:v>1055</c:v>
                </c:pt>
                <c:pt idx="2402">
                  <c:v>1055</c:v>
                </c:pt>
                <c:pt idx="2403">
                  <c:v>1056</c:v>
                </c:pt>
                <c:pt idx="2404">
                  <c:v>1056</c:v>
                </c:pt>
                <c:pt idx="2405">
                  <c:v>1057</c:v>
                </c:pt>
                <c:pt idx="2406">
                  <c:v>1057</c:v>
                </c:pt>
                <c:pt idx="2407">
                  <c:v>1057</c:v>
                </c:pt>
                <c:pt idx="2408">
                  <c:v>1058</c:v>
                </c:pt>
                <c:pt idx="2409">
                  <c:v>1058</c:v>
                </c:pt>
                <c:pt idx="2410">
                  <c:v>1058</c:v>
                </c:pt>
                <c:pt idx="2411">
                  <c:v>1059</c:v>
                </c:pt>
                <c:pt idx="2412">
                  <c:v>1059</c:v>
                </c:pt>
                <c:pt idx="2413">
                  <c:v>1060</c:v>
                </c:pt>
                <c:pt idx="2414">
                  <c:v>1061</c:v>
                </c:pt>
                <c:pt idx="2415">
                  <c:v>1062</c:v>
                </c:pt>
                <c:pt idx="2416">
                  <c:v>1063</c:v>
                </c:pt>
                <c:pt idx="2417">
                  <c:v>1064</c:v>
                </c:pt>
                <c:pt idx="2418">
                  <c:v>1064</c:v>
                </c:pt>
                <c:pt idx="2419">
                  <c:v>1065</c:v>
                </c:pt>
                <c:pt idx="2420">
                  <c:v>1066</c:v>
                </c:pt>
                <c:pt idx="2421">
                  <c:v>1067</c:v>
                </c:pt>
                <c:pt idx="2422">
                  <c:v>1068</c:v>
                </c:pt>
                <c:pt idx="2423">
                  <c:v>1069</c:v>
                </c:pt>
                <c:pt idx="2424">
                  <c:v>1070</c:v>
                </c:pt>
                <c:pt idx="2425">
                  <c:v>1071</c:v>
                </c:pt>
                <c:pt idx="2426">
                  <c:v>1072</c:v>
                </c:pt>
                <c:pt idx="2427">
                  <c:v>1073</c:v>
                </c:pt>
                <c:pt idx="2428">
                  <c:v>1074</c:v>
                </c:pt>
                <c:pt idx="2429">
                  <c:v>1075</c:v>
                </c:pt>
                <c:pt idx="2430">
                  <c:v>1076</c:v>
                </c:pt>
                <c:pt idx="2431">
                  <c:v>1077</c:v>
                </c:pt>
                <c:pt idx="2432">
                  <c:v>1077</c:v>
                </c:pt>
                <c:pt idx="2433">
                  <c:v>1077</c:v>
                </c:pt>
                <c:pt idx="2434">
                  <c:v>1077</c:v>
                </c:pt>
                <c:pt idx="2435">
                  <c:v>1078</c:v>
                </c:pt>
                <c:pt idx="2436">
                  <c:v>1078</c:v>
                </c:pt>
                <c:pt idx="2437">
                  <c:v>1079</c:v>
                </c:pt>
                <c:pt idx="2438">
                  <c:v>1080</c:v>
                </c:pt>
                <c:pt idx="2439">
                  <c:v>1081</c:v>
                </c:pt>
                <c:pt idx="2440">
                  <c:v>1081</c:v>
                </c:pt>
                <c:pt idx="2441">
                  <c:v>1082</c:v>
                </c:pt>
                <c:pt idx="2442">
                  <c:v>1083</c:v>
                </c:pt>
                <c:pt idx="2443">
                  <c:v>1083</c:v>
                </c:pt>
                <c:pt idx="2444">
                  <c:v>1083</c:v>
                </c:pt>
                <c:pt idx="2445">
                  <c:v>1083</c:v>
                </c:pt>
                <c:pt idx="2446">
                  <c:v>1083</c:v>
                </c:pt>
                <c:pt idx="2447">
                  <c:v>1084</c:v>
                </c:pt>
                <c:pt idx="2448">
                  <c:v>1084</c:v>
                </c:pt>
                <c:pt idx="2449">
                  <c:v>1084</c:v>
                </c:pt>
                <c:pt idx="2450">
                  <c:v>1084</c:v>
                </c:pt>
                <c:pt idx="2451">
                  <c:v>1085</c:v>
                </c:pt>
                <c:pt idx="2452">
                  <c:v>1086</c:v>
                </c:pt>
                <c:pt idx="2453">
                  <c:v>1086</c:v>
                </c:pt>
                <c:pt idx="2454">
                  <c:v>1087</c:v>
                </c:pt>
                <c:pt idx="2455">
                  <c:v>1088</c:v>
                </c:pt>
                <c:pt idx="2456">
                  <c:v>1089</c:v>
                </c:pt>
                <c:pt idx="2457">
                  <c:v>1089</c:v>
                </c:pt>
                <c:pt idx="2458">
                  <c:v>1090</c:v>
                </c:pt>
                <c:pt idx="2459">
                  <c:v>1091</c:v>
                </c:pt>
                <c:pt idx="2460">
                  <c:v>1092</c:v>
                </c:pt>
                <c:pt idx="2461">
                  <c:v>1092</c:v>
                </c:pt>
                <c:pt idx="2462">
                  <c:v>1092</c:v>
                </c:pt>
                <c:pt idx="2463">
                  <c:v>1092</c:v>
                </c:pt>
                <c:pt idx="2464">
                  <c:v>1092</c:v>
                </c:pt>
                <c:pt idx="2465">
                  <c:v>1092</c:v>
                </c:pt>
                <c:pt idx="2466">
                  <c:v>1093</c:v>
                </c:pt>
                <c:pt idx="2467">
                  <c:v>1094</c:v>
                </c:pt>
                <c:pt idx="2468">
                  <c:v>1094</c:v>
                </c:pt>
                <c:pt idx="2469">
                  <c:v>1094</c:v>
                </c:pt>
                <c:pt idx="2470">
                  <c:v>1094</c:v>
                </c:pt>
                <c:pt idx="2471">
                  <c:v>1094</c:v>
                </c:pt>
                <c:pt idx="2472">
                  <c:v>1094</c:v>
                </c:pt>
                <c:pt idx="2473">
                  <c:v>1094</c:v>
                </c:pt>
                <c:pt idx="2474">
                  <c:v>1094</c:v>
                </c:pt>
                <c:pt idx="2475">
                  <c:v>1094</c:v>
                </c:pt>
                <c:pt idx="2476">
                  <c:v>1094</c:v>
                </c:pt>
                <c:pt idx="2477">
                  <c:v>1094</c:v>
                </c:pt>
                <c:pt idx="2478">
                  <c:v>1094</c:v>
                </c:pt>
                <c:pt idx="2479">
                  <c:v>1094</c:v>
                </c:pt>
                <c:pt idx="2480">
                  <c:v>1095</c:v>
                </c:pt>
                <c:pt idx="2481">
                  <c:v>1096</c:v>
                </c:pt>
                <c:pt idx="2482">
                  <c:v>1096</c:v>
                </c:pt>
                <c:pt idx="2483">
                  <c:v>1096</c:v>
                </c:pt>
                <c:pt idx="2484">
                  <c:v>1097</c:v>
                </c:pt>
                <c:pt idx="2485">
                  <c:v>1097</c:v>
                </c:pt>
                <c:pt idx="2486">
                  <c:v>1097</c:v>
                </c:pt>
                <c:pt idx="2487">
                  <c:v>1098</c:v>
                </c:pt>
                <c:pt idx="2488">
                  <c:v>1099</c:v>
                </c:pt>
                <c:pt idx="2489">
                  <c:v>1099</c:v>
                </c:pt>
                <c:pt idx="2490">
                  <c:v>1099</c:v>
                </c:pt>
                <c:pt idx="2491">
                  <c:v>1099</c:v>
                </c:pt>
                <c:pt idx="2492">
                  <c:v>1099</c:v>
                </c:pt>
                <c:pt idx="2493">
                  <c:v>1099</c:v>
                </c:pt>
                <c:pt idx="2494">
                  <c:v>1099</c:v>
                </c:pt>
                <c:pt idx="2495">
                  <c:v>1099</c:v>
                </c:pt>
                <c:pt idx="2496">
                  <c:v>1100</c:v>
                </c:pt>
                <c:pt idx="2497">
                  <c:v>1100</c:v>
                </c:pt>
                <c:pt idx="2498">
                  <c:v>1100</c:v>
                </c:pt>
                <c:pt idx="2499">
                  <c:v>1101</c:v>
                </c:pt>
                <c:pt idx="2500">
                  <c:v>1101</c:v>
                </c:pt>
                <c:pt idx="2501">
                  <c:v>1102</c:v>
                </c:pt>
                <c:pt idx="2502">
                  <c:v>1103</c:v>
                </c:pt>
                <c:pt idx="2503">
                  <c:v>1104</c:v>
                </c:pt>
                <c:pt idx="2504">
                  <c:v>1104</c:v>
                </c:pt>
                <c:pt idx="2505">
                  <c:v>1104</c:v>
                </c:pt>
                <c:pt idx="2506">
                  <c:v>1104</c:v>
                </c:pt>
                <c:pt idx="2507">
                  <c:v>1104</c:v>
                </c:pt>
                <c:pt idx="2508">
                  <c:v>1105</c:v>
                </c:pt>
                <c:pt idx="2509">
                  <c:v>1106</c:v>
                </c:pt>
                <c:pt idx="2510">
                  <c:v>1107</c:v>
                </c:pt>
                <c:pt idx="2511">
                  <c:v>1108</c:v>
                </c:pt>
                <c:pt idx="2512">
                  <c:v>1109</c:v>
                </c:pt>
                <c:pt idx="2513">
                  <c:v>1110</c:v>
                </c:pt>
                <c:pt idx="2514">
                  <c:v>1111</c:v>
                </c:pt>
                <c:pt idx="2515">
                  <c:v>1112</c:v>
                </c:pt>
                <c:pt idx="2516">
                  <c:v>1113</c:v>
                </c:pt>
                <c:pt idx="2517">
                  <c:v>1113</c:v>
                </c:pt>
                <c:pt idx="2518">
                  <c:v>1114</c:v>
                </c:pt>
                <c:pt idx="2519">
                  <c:v>1115</c:v>
                </c:pt>
                <c:pt idx="2520">
                  <c:v>1116</c:v>
                </c:pt>
                <c:pt idx="2521">
                  <c:v>1117</c:v>
                </c:pt>
                <c:pt idx="2522">
                  <c:v>1118</c:v>
                </c:pt>
                <c:pt idx="2523">
                  <c:v>1119</c:v>
                </c:pt>
                <c:pt idx="2524">
                  <c:v>1120</c:v>
                </c:pt>
                <c:pt idx="2525">
                  <c:v>1121</c:v>
                </c:pt>
                <c:pt idx="2526">
                  <c:v>1121</c:v>
                </c:pt>
                <c:pt idx="2527">
                  <c:v>1121</c:v>
                </c:pt>
                <c:pt idx="2528">
                  <c:v>1121</c:v>
                </c:pt>
                <c:pt idx="2529">
                  <c:v>1121</c:v>
                </c:pt>
                <c:pt idx="2530">
                  <c:v>1121</c:v>
                </c:pt>
                <c:pt idx="2531">
                  <c:v>1121</c:v>
                </c:pt>
                <c:pt idx="2532">
                  <c:v>1121</c:v>
                </c:pt>
                <c:pt idx="2533">
                  <c:v>1121</c:v>
                </c:pt>
                <c:pt idx="2534">
                  <c:v>1122</c:v>
                </c:pt>
                <c:pt idx="2535">
                  <c:v>1123</c:v>
                </c:pt>
                <c:pt idx="2536">
                  <c:v>1124</c:v>
                </c:pt>
                <c:pt idx="2537">
                  <c:v>1125</c:v>
                </c:pt>
                <c:pt idx="2538">
                  <c:v>1125</c:v>
                </c:pt>
                <c:pt idx="2539">
                  <c:v>1126</c:v>
                </c:pt>
                <c:pt idx="2540">
                  <c:v>1127</c:v>
                </c:pt>
                <c:pt idx="2541">
                  <c:v>1128</c:v>
                </c:pt>
                <c:pt idx="2542">
                  <c:v>1129</c:v>
                </c:pt>
                <c:pt idx="2543">
                  <c:v>1130</c:v>
                </c:pt>
                <c:pt idx="2544">
                  <c:v>1131</c:v>
                </c:pt>
                <c:pt idx="2545">
                  <c:v>1131</c:v>
                </c:pt>
                <c:pt idx="2546">
                  <c:v>1131</c:v>
                </c:pt>
                <c:pt idx="2547">
                  <c:v>1131</c:v>
                </c:pt>
                <c:pt idx="2548">
                  <c:v>1132</c:v>
                </c:pt>
                <c:pt idx="2549">
                  <c:v>1132</c:v>
                </c:pt>
                <c:pt idx="2550">
                  <c:v>1132</c:v>
                </c:pt>
                <c:pt idx="2551">
                  <c:v>1132</c:v>
                </c:pt>
                <c:pt idx="2552">
                  <c:v>1133</c:v>
                </c:pt>
                <c:pt idx="2553">
                  <c:v>1133</c:v>
                </c:pt>
                <c:pt idx="2554">
                  <c:v>1133</c:v>
                </c:pt>
                <c:pt idx="2555">
                  <c:v>1134</c:v>
                </c:pt>
                <c:pt idx="2556">
                  <c:v>1134</c:v>
                </c:pt>
                <c:pt idx="2557">
                  <c:v>1134</c:v>
                </c:pt>
                <c:pt idx="2558">
                  <c:v>1134</c:v>
                </c:pt>
                <c:pt idx="2559">
                  <c:v>1134</c:v>
                </c:pt>
                <c:pt idx="2560">
                  <c:v>1134</c:v>
                </c:pt>
                <c:pt idx="2561">
                  <c:v>1134</c:v>
                </c:pt>
                <c:pt idx="2562">
                  <c:v>1134</c:v>
                </c:pt>
                <c:pt idx="2563">
                  <c:v>1134</c:v>
                </c:pt>
                <c:pt idx="2564">
                  <c:v>1134</c:v>
                </c:pt>
                <c:pt idx="2565">
                  <c:v>1134</c:v>
                </c:pt>
                <c:pt idx="2566">
                  <c:v>1134</c:v>
                </c:pt>
                <c:pt idx="2567">
                  <c:v>1134</c:v>
                </c:pt>
                <c:pt idx="2568">
                  <c:v>1134</c:v>
                </c:pt>
                <c:pt idx="2569">
                  <c:v>1134</c:v>
                </c:pt>
                <c:pt idx="2570">
                  <c:v>1135</c:v>
                </c:pt>
                <c:pt idx="2571">
                  <c:v>1136</c:v>
                </c:pt>
                <c:pt idx="2572">
                  <c:v>1136</c:v>
                </c:pt>
                <c:pt idx="2573">
                  <c:v>1137</c:v>
                </c:pt>
                <c:pt idx="2574">
                  <c:v>1137</c:v>
                </c:pt>
                <c:pt idx="2575">
                  <c:v>1137</c:v>
                </c:pt>
                <c:pt idx="2576">
                  <c:v>1138</c:v>
                </c:pt>
                <c:pt idx="2577">
                  <c:v>1139</c:v>
                </c:pt>
                <c:pt idx="2578">
                  <c:v>1139</c:v>
                </c:pt>
                <c:pt idx="2579">
                  <c:v>1139</c:v>
                </c:pt>
                <c:pt idx="2580">
                  <c:v>1139</c:v>
                </c:pt>
                <c:pt idx="2581">
                  <c:v>1140</c:v>
                </c:pt>
                <c:pt idx="2582">
                  <c:v>1140</c:v>
                </c:pt>
                <c:pt idx="2583">
                  <c:v>1141</c:v>
                </c:pt>
                <c:pt idx="2584">
                  <c:v>1142</c:v>
                </c:pt>
                <c:pt idx="2585">
                  <c:v>1142</c:v>
                </c:pt>
                <c:pt idx="2586">
                  <c:v>1142</c:v>
                </c:pt>
                <c:pt idx="2587">
                  <c:v>1142</c:v>
                </c:pt>
                <c:pt idx="2588">
                  <c:v>1142</c:v>
                </c:pt>
                <c:pt idx="2589">
                  <c:v>1142</c:v>
                </c:pt>
                <c:pt idx="2590">
                  <c:v>1142</c:v>
                </c:pt>
                <c:pt idx="2591">
                  <c:v>1142</c:v>
                </c:pt>
                <c:pt idx="2592">
                  <c:v>1142</c:v>
                </c:pt>
                <c:pt idx="2593">
                  <c:v>1142</c:v>
                </c:pt>
                <c:pt idx="2594">
                  <c:v>1142</c:v>
                </c:pt>
                <c:pt idx="2595">
                  <c:v>1142</c:v>
                </c:pt>
                <c:pt idx="2596">
                  <c:v>1142</c:v>
                </c:pt>
                <c:pt idx="2597">
                  <c:v>1142</c:v>
                </c:pt>
                <c:pt idx="2598">
                  <c:v>1142</c:v>
                </c:pt>
                <c:pt idx="2599">
                  <c:v>1143</c:v>
                </c:pt>
                <c:pt idx="2600">
                  <c:v>1144</c:v>
                </c:pt>
                <c:pt idx="2601">
                  <c:v>1145</c:v>
                </c:pt>
                <c:pt idx="2602">
                  <c:v>1145</c:v>
                </c:pt>
                <c:pt idx="2603">
                  <c:v>1145</c:v>
                </c:pt>
                <c:pt idx="2604">
                  <c:v>1145</c:v>
                </c:pt>
                <c:pt idx="2605">
                  <c:v>1145</c:v>
                </c:pt>
                <c:pt idx="2606">
                  <c:v>1146</c:v>
                </c:pt>
                <c:pt idx="2607">
                  <c:v>1146</c:v>
                </c:pt>
                <c:pt idx="2608">
                  <c:v>1147</c:v>
                </c:pt>
                <c:pt idx="2609">
                  <c:v>1147</c:v>
                </c:pt>
                <c:pt idx="2610">
                  <c:v>1147</c:v>
                </c:pt>
                <c:pt idx="2611">
                  <c:v>1148</c:v>
                </c:pt>
                <c:pt idx="2612">
                  <c:v>1149</c:v>
                </c:pt>
                <c:pt idx="2613">
                  <c:v>1149</c:v>
                </c:pt>
                <c:pt idx="2614">
                  <c:v>1150</c:v>
                </c:pt>
                <c:pt idx="2615">
                  <c:v>1151</c:v>
                </c:pt>
                <c:pt idx="2616">
                  <c:v>1152</c:v>
                </c:pt>
                <c:pt idx="2617">
                  <c:v>1152</c:v>
                </c:pt>
                <c:pt idx="2618">
                  <c:v>1153</c:v>
                </c:pt>
                <c:pt idx="2619">
                  <c:v>1153</c:v>
                </c:pt>
                <c:pt idx="2620">
                  <c:v>1153</c:v>
                </c:pt>
                <c:pt idx="2621">
                  <c:v>1154</c:v>
                </c:pt>
                <c:pt idx="2622">
                  <c:v>1155</c:v>
                </c:pt>
                <c:pt idx="2623">
                  <c:v>1155</c:v>
                </c:pt>
                <c:pt idx="2624">
                  <c:v>1155</c:v>
                </c:pt>
                <c:pt idx="2625">
                  <c:v>1156</c:v>
                </c:pt>
                <c:pt idx="2626">
                  <c:v>1156</c:v>
                </c:pt>
                <c:pt idx="2627">
                  <c:v>1156</c:v>
                </c:pt>
                <c:pt idx="2628">
                  <c:v>1156</c:v>
                </c:pt>
                <c:pt idx="2629">
                  <c:v>1157</c:v>
                </c:pt>
                <c:pt idx="2630">
                  <c:v>1158</c:v>
                </c:pt>
                <c:pt idx="2631">
                  <c:v>1158</c:v>
                </c:pt>
                <c:pt idx="2632">
                  <c:v>1158</c:v>
                </c:pt>
                <c:pt idx="2633">
                  <c:v>1158</c:v>
                </c:pt>
                <c:pt idx="2634">
                  <c:v>1159</c:v>
                </c:pt>
                <c:pt idx="2635">
                  <c:v>1159</c:v>
                </c:pt>
                <c:pt idx="2636">
                  <c:v>1159</c:v>
                </c:pt>
                <c:pt idx="2637">
                  <c:v>1159</c:v>
                </c:pt>
                <c:pt idx="2638">
                  <c:v>1159</c:v>
                </c:pt>
                <c:pt idx="2639">
                  <c:v>1159</c:v>
                </c:pt>
                <c:pt idx="2640">
                  <c:v>1159</c:v>
                </c:pt>
                <c:pt idx="2641">
                  <c:v>1160</c:v>
                </c:pt>
                <c:pt idx="2642">
                  <c:v>1161</c:v>
                </c:pt>
                <c:pt idx="2643">
                  <c:v>1161</c:v>
                </c:pt>
                <c:pt idx="2644">
                  <c:v>1161</c:v>
                </c:pt>
                <c:pt idx="2645">
                  <c:v>1161</c:v>
                </c:pt>
                <c:pt idx="2646">
                  <c:v>1162</c:v>
                </c:pt>
                <c:pt idx="2647">
                  <c:v>1163</c:v>
                </c:pt>
                <c:pt idx="2648">
                  <c:v>1164</c:v>
                </c:pt>
                <c:pt idx="2649">
                  <c:v>1165</c:v>
                </c:pt>
                <c:pt idx="2650">
                  <c:v>1165</c:v>
                </c:pt>
                <c:pt idx="2651">
                  <c:v>1165</c:v>
                </c:pt>
                <c:pt idx="2652">
                  <c:v>1165</c:v>
                </c:pt>
                <c:pt idx="2653">
                  <c:v>1165</c:v>
                </c:pt>
                <c:pt idx="2654">
                  <c:v>1165</c:v>
                </c:pt>
                <c:pt idx="2655">
                  <c:v>1165</c:v>
                </c:pt>
                <c:pt idx="2656">
                  <c:v>1165</c:v>
                </c:pt>
                <c:pt idx="2657">
                  <c:v>1165</c:v>
                </c:pt>
                <c:pt idx="2658">
                  <c:v>1165</c:v>
                </c:pt>
                <c:pt idx="2659">
                  <c:v>1165</c:v>
                </c:pt>
                <c:pt idx="2660">
                  <c:v>1165</c:v>
                </c:pt>
                <c:pt idx="2661">
                  <c:v>1165</c:v>
                </c:pt>
                <c:pt idx="2662">
                  <c:v>1165</c:v>
                </c:pt>
                <c:pt idx="2663">
                  <c:v>1165</c:v>
                </c:pt>
                <c:pt idx="2664">
                  <c:v>1165</c:v>
                </c:pt>
                <c:pt idx="2665">
                  <c:v>1165</c:v>
                </c:pt>
                <c:pt idx="2666">
                  <c:v>1165</c:v>
                </c:pt>
                <c:pt idx="2667">
                  <c:v>1165</c:v>
                </c:pt>
                <c:pt idx="2668">
                  <c:v>1165</c:v>
                </c:pt>
                <c:pt idx="2669">
                  <c:v>1165</c:v>
                </c:pt>
                <c:pt idx="2670">
                  <c:v>1166</c:v>
                </c:pt>
                <c:pt idx="2671">
                  <c:v>1167</c:v>
                </c:pt>
                <c:pt idx="2672">
                  <c:v>1168</c:v>
                </c:pt>
                <c:pt idx="2673">
                  <c:v>1169</c:v>
                </c:pt>
                <c:pt idx="2674">
                  <c:v>1169</c:v>
                </c:pt>
                <c:pt idx="2675">
                  <c:v>1170</c:v>
                </c:pt>
                <c:pt idx="2676">
                  <c:v>1170</c:v>
                </c:pt>
                <c:pt idx="2677">
                  <c:v>1170</c:v>
                </c:pt>
                <c:pt idx="2678">
                  <c:v>1170</c:v>
                </c:pt>
                <c:pt idx="2679">
                  <c:v>1171</c:v>
                </c:pt>
                <c:pt idx="2680">
                  <c:v>1171</c:v>
                </c:pt>
                <c:pt idx="2681">
                  <c:v>1172</c:v>
                </c:pt>
                <c:pt idx="2682">
                  <c:v>1173</c:v>
                </c:pt>
                <c:pt idx="2683">
                  <c:v>1173</c:v>
                </c:pt>
                <c:pt idx="2684">
                  <c:v>1173</c:v>
                </c:pt>
                <c:pt idx="2685">
                  <c:v>1173</c:v>
                </c:pt>
                <c:pt idx="2686">
                  <c:v>1173</c:v>
                </c:pt>
                <c:pt idx="2687">
                  <c:v>1173</c:v>
                </c:pt>
                <c:pt idx="2688">
                  <c:v>1173</c:v>
                </c:pt>
                <c:pt idx="2689">
                  <c:v>1173</c:v>
                </c:pt>
                <c:pt idx="2690">
                  <c:v>1173</c:v>
                </c:pt>
                <c:pt idx="2691">
                  <c:v>1173</c:v>
                </c:pt>
                <c:pt idx="2692">
                  <c:v>1173</c:v>
                </c:pt>
                <c:pt idx="2693">
                  <c:v>1173</c:v>
                </c:pt>
                <c:pt idx="2694">
                  <c:v>1173</c:v>
                </c:pt>
                <c:pt idx="2695">
                  <c:v>1173</c:v>
                </c:pt>
                <c:pt idx="2696">
                  <c:v>1173</c:v>
                </c:pt>
                <c:pt idx="2697">
                  <c:v>1173</c:v>
                </c:pt>
                <c:pt idx="2698">
                  <c:v>1173</c:v>
                </c:pt>
                <c:pt idx="2699">
                  <c:v>1173</c:v>
                </c:pt>
                <c:pt idx="2700">
                  <c:v>1173</c:v>
                </c:pt>
                <c:pt idx="2701">
                  <c:v>1173</c:v>
                </c:pt>
                <c:pt idx="2702">
                  <c:v>1173</c:v>
                </c:pt>
                <c:pt idx="2703">
                  <c:v>1173</c:v>
                </c:pt>
                <c:pt idx="2704">
                  <c:v>1173</c:v>
                </c:pt>
                <c:pt idx="2705">
                  <c:v>1173</c:v>
                </c:pt>
                <c:pt idx="2706">
                  <c:v>1173</c:v>
                </c:pt>
                <c:pt idx="2707">
                  <c:v>1173</c:v>
                </c:pt>
                <c:pt idx="2708">
                  <c:v>1174</c:v>
                </c:pt>
                <c:pt idx="2709">
                  <c:v>1174</c:v>
                </c:pt>
                <c:pt idx="2710">
                  <c:v>1175</c:v>
                </c:pt>
                <c:pt idx="2711">
                  <c:v>1175</c:v>
                </c:pt>
                <c:pt idx="2712">
                  <c:v>1176</c:v>
                </c:pt>
                <c:pt idx="2713">
                  <c:v>1176</c:v>
                </c:pt>
                <c:pt idx="2714">
                  <c:v>1176</c:v>
                </c:pt>
                <c:pt idx="2715">
                  <c:v>1176</c:v>
                </c:pt>
                <c:pt idx="2716">
                  <c:v>1176</c:v>
                </c:pt>
                <c:pt idx="2717">
                  <c:v>1176</c:v>
                </c:pt>
                <c:pt idx="2718">
                  <c:v>1177</c:v>
                </c:pt>
                <c:pt idx="2719">
                  <c:v>1178</c:v>
                </c:pt>
                <c:pt idx="2720">
                  <c:v>1178</c:v>
                </c:pt>
                <c:pt idx="2721">
                  <c:v>1179</c:v>
                </c:pt>
                <c:pt idx="2722">
                  <c:v>1180</c:v>
                </c:pt>
                <c:pt idx="2723">
                  <c:v>1180</c:v>
                </c:pt>
                <c:pt idx="2724">
                  <c:v>1180</c:v>
                </c:pt>
                <c:pt idx="2725">
                  <c:v>1180</c:v>
                </c:pt>
                <c:pt idx="2726">
                  <c:v>1180</c:v>
                </c:pt>
                <c:pt idx="2727">
                  <c:v>1181</c:v>
                </c:pt>
                <c:pt idx="2728">
                  <c:v>1181</c:v>
                </c:pt>
                <c:pt idx="2729">
                  <c:v>1181</c:v>
                </c:pt>
                <c:pt idx="2730">
                  <c:v>1182</c:v>
                </c:pt>
                <c:pt idx="2731">
                  <c:v>1183</c:v>
                </c:pt>
                <c:pt idx="2732">
                  <c:v>1184</c:v>
                </c:pt>
                <c:pt idx="2733">
                  <c:v>1184</c:v>
                </c:pt>
                <c:pt idx="2734">
                  <c:v>1184</c:v>
                </c:pt>
                <c:pt idx="2735">
                  <c:v>1184</c:v>
                </c:pt>
                <c:pt idx="2736">
                  <c:v>1184</c:v>
                </c:pt>
                <c:pt idx="2737">
                  <c:v>1184</c:v>
                </c:pt>
                <c:pt idx="2738">
                  <c:v>1184</c:v>
                </c:pt>
                <c:pt idx="2739">
                  <c:v>1184</c:v>
                </c:pt>
                <c:pt idx="2740">
                  <c:v>1184</c:v>
                </c:pt>
                <c:pt idx="2741">
                  <c:v>1185</c:v>
                </c:pt>
                <c:pt idx="2742">
                  <c:v>1185</c:v>
                </c:pt>
                <c:pt idx="2743">
                  <c:v>1186</c:v>
                </c:pt>
                <c:pt idx="2744">
                  <c:v>1186</c:v>
                </c:pt>
                <c:pt idx="2745">
                  <c:v>1186</c:v>
                </c:pt>
                <c:pt idx="2746">
                  <c:v>1186</c:v>
                </c:pt>
                <c:pt idx="2747">
                  <c:v>1187</c:v>
                </c:pt>
                <c:pt idx="2748">
                  <c:v>1188</c:v>
                </c:pt>
                <c:pt idx="2749">
                  <c:v>1189</c:v>
                </c:pt>
                <c:pt idx="2750">
                  <c:v>1190</c:v>
                </c:pt>
                <c:pt idx="2751">
                  <c:v>1191</c:v>
                </c:pt>
                <c:pt idx="2752">
                  <c:v>1191</c:v>
                </c:pt>
                <c:pt idx="2753">
                  <c:v>1192</c:v>
                </c:pt>
                <c:pt idx="2754">
                  <c:v>1193</c:v>
                </c:pt>
                <c:pt idx="2755">
                  <c:v>1193</c:v>
                </c:pt>
                <c:pt idx="2756">
                  <c:v>1193</c:v>
                </c:pt>
                <c:pt idx="2757">
                  <c:v>1193</c:v>
                </c:pt>
                <c:pt idx="2758">
                  <c:v>1193</c:v>
                </c:pt>
                <c:pt idx="2759">
                  <c:v>1193</c:v>
                </c:pt>
                <c:pt idx="2760">
                  <c:v>1194</c:v>
                </c:pt>
                <c:pt idx="2761">
                  <c:v>1195</c:v>
                </c:pt>
                <c:pt idx="2762">
                  <c:v>1196</c:v>
                </c:pt>
                <c:pt idx="2763">
                  <c:v>1197</c:v>
                </c:pt>
                <c:pt idx="2764">
                  <c:v>1197</c:v>
                </c:pt>
                <c:pt idx="2765">
                  <c:v>1198</c:v>
                </c:pt>
                <c:pt idx="2766">
                  <c:v>1198</c:v>
                </c:pt>
                <c:pt idx="2767">
                  <c:v>1198</c:v>
                </c:pt>
                <c:pt idx="2768">
                  <c:v>1198</c:v>
                </c:pt>
                <c:pt idx="2769">
                  <c:v>1198</c:v>
                </c:pt>
                <c:pt idx="2770">
                  <c:v>1198</c:v>
                </c:pt>
                <c:pt idx="2771">
                  <c:v>1198</c:v>
                </c:pt>
                <c:pt idx="2772">
                  <c:v>1198</c:v>
                </c:pt>
                <c:pt idx="2773">
                  <c:v>1198</c:v>
                </c:pt>
                <c:pt idx="2774">
                  <c:v>1198</c:v>
                </c:pt>
                <c:pt idx="2775">
                  <c:v>1199</c:v>
                </c:pt>
                <c:pt idx="2776">
                  <c:v>1199</c:v>
                </c:pt>
                <c:pt idx="2777">
                  <c:v>1199</c:v>
                </c:pt>
                <c:pt idx="2778">
                  <c:v>1200</c:v>
                </c:pt>
                <c:pt idx="2779">
                  <c:v>1201</c:v>
                </c:pt>
                <c:pt idx="2780">
                  <c:v>1201</c:v>
                </c:pt>
                <c:pt idx="2781">
                  <c:v>1202</c:v>
                </c:pt>
                <c:pt idx="2782">
                  <c:v>1202</c:v>
                </c:pt>
                <c:pt idx="2783">
                  <c:v>1202</c:v>
                </c:pt>
                <c:pt idx="2784">
                  <c:v>1203</c:v>
                </c:pt>
                <c:pt idx="2785">
                  <c:v>1204</c:v>
                </c:pt>
                <c:pt idx="2786">
                  <c:v>1205</c:v>
                </c:pt>
                <c:pt idx="2787">
                  <c:v>1205</c:v>
                </c:pt>
                <c:pt idx="2788">
                  <c:v>1205</c:v>
                </c:pt>
                <c:pt idx="2789">
                  <c:v>1206</c:v>
                </c:pt>
                <c:pt idx="2790">
                  <c:v>1206</c:v>
                </c:pt>
                <c:pt idx="2791">
                  <c:v>1207</c:v>
                </c:pt>
                <c:pt idx="2792">
                  <c:v>1208</c:v>
                </c:pt>
                <c:pt idx="2793">
                  <c:v>1208</c:v>
                </c:pt>
                <c:pt idx="2794">
                  <c:v>1208</c:v>
                </c:pt>
                <c:pt idx="2795">
                  <c:v>1208</c:v>
                </c:pt>
                <c:pt idx="2796">
                  <c:v>1208</c:v>
                </c:pt>
                <c:pt idx="2797">
                  <c:v>1208</c:v>
                </c:pt>
                <c:pt idx="2798">
                  <c:v>1209</c:v>
                </c:pt>
                <c:pt idx="2799">
                  <c:v>1210</c:v>
                </c:pt>
                <c:pt idx="2800">
                  <c:v>1211</c:v>
                </c:pt>
                <c:pt idx="2801">
                  <c:v>1212</c:v>
                </c:pt>
                <c:pt idx="2802">
                  <c:v>1213</c:v>
                </c:pt>
                <c:pt idx="2803">
                  <c:v>1214</c:v>
                </c:pt>
                <c:pt idx="2804">
                  <c:v>1215</c:v>
                </c:pt>
                <c:pt idx="2805">
                  <c:v>1216</c:v>
                </c:pt>
                <c:pt idx="2806">
                  <c:v>1217</c:v>
                </c:pt>
                <c:pt idx="2807">
                  <c:v>1217</c:v>
                </c:pt>
                <c:pt idx="2808">
                  <c:v>1218</c:v>
                </c:pt>
                <c:pt idx="2809">
                  <c:v>1219</c:v>
                </c:pt>
                <c:pt idx="2810">
                  <c:v>1220</c:v>
                </c:pt>
                <c:pt idx="2811">
                  <c:v>1221</c:v>
                </c:pt>
                <c:pt idx="2812">
                  <c:v>1222</c:v>
                </c:pt>
                <c:pt idx="2813">
                  <c:v>1223</c:v>
                </c:pt>
                <c:pt idx="2814">
                  <c:v>1224</c:v>
                </c:pt>
                <c:pt idx="2815">
                  <c:v>1224</c:v>
                </c:pt>
                <c:pt idx="2816">
                  <c:v>1225</c:v>
                </c:pt>
                <c:pt idx="2817">
                  <c:v>1226</c:v>
                </c:pt>
                <c:pt idx="2818">
                  <c:v>1226</c:v>
                </c:pt>
                <c:pt idx="2819">
                  <c:v>1226</c:v>
                </c:pt>
                <c:pt idx="2820">
                  <c:v>1226</c:v>
                </c:pt>
                <c:pt idx="2821">
                  <c:v>1227</c:v>
                </c:pt>
                <c:pt idx="2822">
                  <c:v>1228</c:v>
                </c:pt>
                <c:pt idx="2823">
                  <c:v>1228</c:v>
                </c:pt>
                <c:pt idx="2824">
                  <c:v>1228</c:v>
                </c:pt>
                <c:pt idx="2825">
                  <c:v>1228</c:v>
                </c:pt>
                <c:pt idx="2826">
                  <c:v>1228</c:v>
                </c:pt>
                <c:pt idx="2827">
                  <c:v>1229</c:v>
                </c:pt>
                <c:pt idx="2828">
                  <c:v>1230</c:v>
                </c:pt>
                <c:pt idx="2829">
                  <c:v>1230</c:v>
                </c:pt>
                <c:pt idx="2830">
                  <c:v>1231</c:v>
                </c:pt>
                <c:pt idx="2831">
                  <c:v>1232</c:v>
                </c:pt>
                <c:pt idx="2832">
                  <c:v>1233</c:v>
                </c:pt>
                <c:pt idx="2833">
                  <c:v>1234</c:v>
                </c:pt>
                <c:pt idx="2834">
                  <c:v>1234</c:v>
                </c:pt>
                <c:pt idx="2835">
                  <c:v>1234</c:v>
                </c:pt>
                <c:pt idx="2836">
                  <c:v>1235</c:v>
                </c:pt>
                <c:pt idx="2837">
                  <c:v>1235</c:v>
                </c:pt>
                <c:pt idx="2838">
                  <c:v>1236</c:v>
                </c:pt>
                <c:pt idx="2839">
                  <c:v>1237</c:v>
                </c:pt>
                <c:pt idx="2840">
                  <c:v>1238</c:v>
                </c:pt>
                <c:pt idx="2841">
                  <c:v>1239</c:v>
                </c:pt>
                <c:pt idx="2842">
                  <c:v>1240</c:v>
                </c:pt>
                <c:pt idx="2843">
                  <c:v>1241</c:v>
                </c:pt>
                <c:pt idx="2844">
                  <c:v>1241</c:v>
                </c:pt>
                <c:pt idx="2845">
                  <c:v>1241</c:v>
                </c:pt>
                <c:pt idx="2846">
                  <c:v>1242</c:v>
                </c:pt>
                <c:pt idx="2847">
                  <c:v>1243</c:v>
                </c:pt>
                <c:pt idx="2848">
                  <c:v>1243</c:v>
                </c:pt>
                <c:pt idx="2849">
                  <c:v>1243</c:v>
                </c:pt>
                <c:pt idx="2850">
                  <c:v>1244</c:v>
                </c:pt>
                <c:pt idx="2851">
                  <c:v>1245</c:v>
                </c:pt>
                <c:pt idx="2852">
                  <c:v>1246</c:v>
                </c:pt>
                <c:pt idx="2853">
                  <c:v>1246</c:v>
                </c:pt>
                <c:pt idx="2854">
                  <c:v>1246</c:v>
                </c:pt>
                <c:pt idx="2855">
                  <c:v>1246</c:v>
                </c:pt>
                <c:pt idx="2856">
                  <c:v>1246</c:v>
                </c:pt>
                <c:pt idx="2857">
                  <c:v>1246</c:v>
                </c:pt>
                <c:pt idx="2858">
                  <c:v>1246</c:v>
                </c:pt>
                <c:pt idx="2859">
                  <c:v>1246</c:v>
                </c:pt>
                <c:pt idx="2860">
                  <c:v>1246</c:v>
                </c:pt>
                <c:pt idx="2861">
                  <c:v>1246</c:v>
                </c:pt>
                <c:pt idx="2862">
                  <c:v>1246</c:v>
                </c:pt>
                <c:pt idx="2863">
                  <c:v>1247</c:v>
                </c:pt>
                <c:pt idx="2864">
                  <c:v>1247</c:v>
                </c:pt>
                <c:pt idx="2865">
                  <c:v>1247</c:v>
                </c:pt>
                <c:pt idx="2866">
                  <c:v>1247</c:v>
                </c:pt>
                <c:pt idx="2867">
                  <c:v>1247</c:v>
                </c:pt>
                <c:pt idx="2868">
                  <c:v>1247</c:v>
                </c:pt>
                <c:pt idx="2869">
                  <c:v>1247</c:v>
                </c:pt>
                <c:pt idx="2870">
                  <c:v>1247</c:v>
                </c:pt>
                <c:pt idx="2871">
                  <c:v>1247</c:v>
                </c:pt>
                <c:pt idx="2872">
                  <c:v>1247</c:v>
                </c:pt>
                <c:pt idx="2873">
                  <c:v>1247</c:v>
                </c:pt>
                <c:pt idx="2874">
                  <c:v>1248</c:v>
                </c:pt>
                <c:pt idx="2875">
                  <c:v>1249</c:v>
                </c:pt>
                <c:pt idx="2876">
                  <c:v>1250</c:v>
                </c:pt>
                <c:pt idx="2877">
                  <c:v>1250</c:v>
                </c:pt>
                <c:pt idx="2878">
                  <c:v>1250</c:v>
                </c:pt>
                <c:pt idx="2879">
                  <c:v>1250</c:v>
                </c:pt>
                <c:pt idx="2880">
                  <c:v>1250</c:v>
                </c:pt>
                <c:pt idx="2881">
                  <c:v>1250</c:v>
                </c:pt>
                <c:pt idx="2882">
                  <c:v>1250</c:v>
                </c:pt>
                <c:pt idx="2883">
                  <c:v>1250</c:v>
                </c:pt>
                <c:pt idx="2884">
                  <c:v>1250</c:v>
                </c:pt>
                <c:pt idx="2885">
                  <c:v>1251</c:v>
                </c:pt>
                <c:pt idx="2886">
                  <c:v>1251</c:v>
                </c:pt>
                <c:pt idx="2887">
                  <c:v>1251</c:v>
                </c:pt>
                <c:pt idx="2888">
                  <c:v>1251</c:v>
                </c:pt>
                <c:pt idx="2889">
                  <c:v>1251</c:v>
                </c:pt>
                <c:pt idx="2890">
                  <c:v>1251</c:v>
                </c:pt>
                <c:pt idx="2891">
                  <c:v>1251</c:v>
                </c:pt>
                <c:pt idx="2892">
                  <c:v>1251</c:v>
                </c:pt>
                <c:pt idx="2893">
                  <c:v>1252</c:v>
                </c:pt>
                <c:pt idx="2894">
                  <c:v>1253</c:v>
                </c:pt>
                <c:pt idx="2895">
                  <c:v>1253</c:v>
                </c:pt>
                <c:pt idx="2896">
                  <c:v>1254</c:v>
                </c:pt>
                <c:pt idx="2897">
                  <c:v>1255</c:v>
                </c:pt>
                <c:pt idx="2898">
                  <c:v>1255</c:v>
                </c:pt>
                <c:pt idx="2899">
                  <c:v>1256</c:v>
                </c:pt>
                <c:pt idx="2900">
                  <c:v>1257</c:v>
                </c:pt>
                <c:pt idx="2901">
                  <c:v>1258</c:v>
                </c:pt>
                <c:pt idx="2902">
                  <c:v>1259</c:v>
                </c:pt>
                <c:pt idx="2903">
                  <c:v>1260</c:v>
                </c:pt>
                <c:pt idx="2904">
                  <c:v>1261</c:v>
                </c:pt>
                <c:pt idx="2905">
                  <c:v>1262</c:v>
                </c:pt>
                <c:pt idx="2906">
                  <c:v>1263</c:v>
                </c:pt>
                <c:pt idx="2907">
                  <c:v>1264</c:v>
                </c:pt>
                <c:pt idx="2908">
                  <c:v>1265</c:v>
                </c:pt>
                <c:pt idx="2909">
                  <c:v>1265</c:v>
                </c:pt>
                <c:pt idx="2910">
                  <c:v>1266</c:v>
                </c:pt>
                <c:pt idx="2911">
                  <c:v>1267</c:v>
                </c:pt>
                <c:pt idx="2912">
                  <c:v>1267</c:v>
                </c:pt>
                <c:pt idx="2913">
                  <c:v>1267</c:v>
                </c:pt>
                <c:pt idx="2914">
                  <c:v>1267</c:v>
                </c:pt>
                <c:pt idx="2915">
                  <c:v>1267</c:v>
                </c:pt>
                <c:pt idx="2916">
                  <c:v>1268</c:v>
                </c:pt>
                <c:pt idx="2917">
                  <c:v>1269</c:v>
                </c:pt>
                <c:pt idx="2918">
                  <c:v>1270</c:v>
                </c:pt>
                <c:pt idx="2919">
                  <c:v>1270</c:v>
                </c:pt>
                <c:pt idx="2920">
                  <c:v>1270</c:v>
                </c:pt>
                <c:pt idx="2921">
                  <c:v>1270</c:v>
                </c:pt>
                <c:pt idx="2922">
                  <c:v>1270</c:v>
                </c:pt>
                <c:pt idx="2923">
                  <c:v>1270</c:v>
                </c:pt>
                <c:pt idx="2924">
                  <c:v>1270</c:v>
                </c:pt>
                <c:pt idx="2925">
                  <c:v>1270</c:v>
                </c:pt>
                <c:pt idx="2926">
                  <c:v>1271</c:v>
                </c:pt>
                <c:pt idx="2927">
                  <c:v>1272</c:v>
                </c:pt>
                <c:pt idx="2928">
                  <c:v>1273</c:v>
                </c:pt>
                <c:pt idx="2929">
                  <c:v>1273</c:v>
                </c:pt>
                <c:pt idx="2930">
                  <c:v>1273</c:v>
                </c:pt>
                <c:pt idx="2931">
                  <c:v>1273</c:v>
                </c:pt>
                <c:pt idx="2932">
                  <c:v>1274</c:v>
                </c:pt>
                <c:pt idx="2933">
                  <c:v>1274</c:v>
                </c:pt>
                <c:pt idx="2934">
                  <c:v>1274</c:v>
                </c:pt>
                <c:pt idx="2935">
                  <c:v>1274</c:v>
                </c:pt>
                <c:pt idx="2936">
                  <c:v>1275</c:v>
                </c:pt>
                <c:pt idx="2937">
                  <c:v>1276</c:v>
                </c:pt>
                <c:pt idx="2938">
                  <c:v>1276</c:v>
                </c:pt>
                <c:pt idx="2939">
                  <c:v>1277</c:v>
                </c:pt>
                <c:pt idx="2940">
                  <c:v>1278</c:v>
                </c:pt>
                <c:pt idx="2941">
                  <c:v>1279</c:v>
                </c:pt>
                <c:pt idx="2942">
                  <c:v>1279</c:v>
                </c:pt>
                <c:pt idx="2943">
                  <c:v>1279</c:v>
                </c:pt>
                <c:pt idx="2944">
                  <c:v>1280</c:v>
                </c:pt>
                <c:pt idx="2945">
                  <c:v>1280</c:v>
                </c:pt>
                <c:pt idx="2946">
                  <c:v>1281</c:v>
                </c:pt>
                <c:pt idx="2947">
                  <c:v>1281</c:v>
                </c:pt>
                <c:pt idx="2948">
                  <c:v>1281</c:v>
                </c:pt>
                <c:pt idx="2949">
                  <c:v>1281</c:v>
                </c:pt>
                <c:pt idx="2950">
                  <c:v>1281</c:v>
                </c:pt>
                <c:pt idx="2951">
                  <c:v>1281</c:v>
                </c:pt>
                <c:pt idx="2952">
                  <c:v>1282</c:v>
                </c:pt>
                <c:pt idx="2953">
                  <c:v>1283</c:v>
                </c:pt>
                <c:pt idx="2954">
                  <c:v>1284</c:v>
                </c:pt>
                <c:pt idx="2955">
                  <c:v>1285</c:v>
                </c:pt>
                <c:pt idx="2956">
                  <c:v>1286</c:v>
                </c:pt>
                <c:pt idx="2957">
                  <c:v>1286</c:v>
                </c:pt>
                <c:pt idx="2958">
                  <c:v>1287</c:v>
                </c:pt>
                <c:pt idx="2959">
                  <c:v>1287</c:v>
                </c:pt>
                <c:pt idx="2960">
                  <c:v>1287</c:v>
                </c:pt>
                <c:pt idx="2961">
                  <c:v>1287</c:v>
                </c:pt>
                <c:pt idx="2962">
                  <c:v>1287</c:v>
                </c:pt>
                <c:pt idx="2963">
                  <c:v>1287</c:v>
                </c:pt>
                <c:pt idx="2964">
                  <c:v>1288</c:v>
                </c:pt>
                <c:pt idx="2965">
                  <c:v>1288</c:v>
                </c:pt>
                <c:pt idx="2966">
                  <c:v>1288</c:v>
                </c:pt>
                <c:pt idx="2967">
                  <c:v>1288</c:v>
                </c:pt>
                <c:pt idx="2968">
                  <c:v>1288</c:v>
                </c:pt>
                <c:pt idx="2969">
                  <c:v>1289</c:v>
                </c:pt>
                <c:pt idx="2970">
                  <c:v>1289</c:v>
                </c:pt>
                <c:pt idx="2971">
                  <c:v>1290</c:v>
                </c:pt>
                <c:pt idx="2972">
                  <c:v>1290</c:v>
                </c:pt>
                <c:pt idx="2973">
                  <c:v>1290</c:v>
                </c:pt>
                <c:pt idx="2974">
                  <c:v>1290</c:v>
                </c:pt>
                <c:pt idx="2975">
                  <c:v>1290</c:v>
                </c:pt>
                <c:pt idx="2976">
                  <c:v>1290</c:v>
                </c:pt>
                <c:pt idx="2977">
                  <c:v>1290</c:v>
                </c:pt>
                <c:pt idx="2978">
                  <c:v>1290</c:v>
                </c:pt>
                <c:pt idx="2979">
                  <c:v>1290</c:v>
                </c:pt>
                <c:pt idx="2980">
                  <c:v>1290</c:v>
                </c:pt>
                <c:pt idx="2981">
                  <c:v>1290</c:v>
                </c:pt>
                <c:pt idx="2982">
                  <c:v>1291</c:v>
                </c:pt>
                <c:pt idx="2983">
                  <c:v>1291</c:v>
                </c:pt>
                <c:pt idx="2984">
                  <c:v>1291</c:v>
                </c:pt>
                <c:pt idx="2985">
                  <c:v>1291</c:v>
                </c:pt>
                <c:pt idx="2986">
                  <c:v>1291</c:v>
                </c:pt>
                <c:pt idx="2987">
                  <c:v>1291</c:v>
                </c:pt>
                <c:pt idx="2988">
                  <c:v>1291</c:v>
                </c:pt>
                <c:pt idx="2989">
                  <c:v>1291</c:v>
                </c:pt>
                <c:pt idx="2990">
                  <c:v>1291</c:v>
                </c:pt>
                <c:pt idx="2991">
                  <c:v>1291</c:v>
                </c:pt>
                <c:pt idx="2992">
                  <c:v>1291</c:v>
                </c:pt>
                <c:pt idx="2993">
                  <c:v>1292</c:v>
                </c:pt>
                <c:pt idx="2994">
                  <c:v>1293</c:v>
                </c:pt>
                <c:pt idx="2995">
                  <c:v>1293</c:v>
                </c:pt>
                <c:pt idx="2996">
                  <c:v>1293</c:v>
                </c:pt>
                <c:pt idx="2997">
                  <c:v>1294</c:v>
                </c:pt>
                <c:pt idx="2998">
                  <c:v>1294</c:v>
                </c:pt>
                <c:pt idx="2999">
                  <c:v>1294</c:v>
                </c:pt>
                <c:pt idx="3000">
                  <c:v>1295</c:v>
                </c:pt>
                <c:pt idx="3001">
                  <c:v>1296</c:v>
                </c:pt>
                <c:pt idx="3002">
                  <c:v>1296</c:v>
                </c:pt>
                <c:pt idx="3003">
                  <c:v>1297</c:v>
                </c:pt>
                <c:pt idx="3004">
                  <c:v>1297</c:v>
                </c:pt>
                <c:pt idx="3005">
                  <c:v>1298</c:v>
                </c:pt>
                <c:pt idx="3006">
                  <c:v>1299</c:v>
                </c:pt>
                <c:pt idx="3007">
                  <c:v>1300</c:v>
                </c:pt>
                <c:pt idx="3008">
                  <c:v>1301</c:v>
                </c:pt>
                <c:pt idx="3009">
                  <c:v>1302</c:v>
                </c:pt>
                <c:pt idx="3010">
                  <c:v>1303</c:v>
                </c:pt>
                <c:pt idx="3011">
                  <c:v>1304</c:v>
                </c:pt>
                <c:pt idx="3012">
                  <c:v>1305</c:v>
                </c:pt>
                <c:pt idx="3013">
                  <c:v>1306</c:v>
                </c:pt>
                <c:pt idx="3014">
                  <c:v>1306</c:v>
                </c:pt>
                <c:pt idx="3015">
                  <c:v>1306</c:v>
                </c:pt>
                <c:pt idx="3016">
                  <c:v>1307</c:v>
                </c:pt>
                <c:pt idx="3017">
                  <c:v>1308</c:v>
                </c:pt>
                <c:pt idx="3018">
                  <c:v>1309</c:v>
                </c:pt>
                <c:pt idx="3019">
                  <c:v>1309</c:v>
                </c:pt>
                <c:pt idx="3020">
                  <c:v>1309</c:v>
                </c:pt>
                <c:pt idx="3021">
                  <c:v>1310</c:v>
                </c:pt>
                <c:pt idx="3022">
                  <c:v>1311</c:v>
                </c:pt>
                <c:pt idx="3023">
                  <c:v>1311</c:v>
                </c:pt>
                <c:pt idx="3024">
                  <c:v>1312</c:v>
                </c:pt>
                <c:pt idx="3025">
                  <c:v>1313</c:v>
                </c:pt>
                <c:pt idx="3026">
                  <c:v>1314</c:v>
                </c:pt>
                <c:pt idx="3027">
                  <c:v>1315</c:v>
                </c:pt>
                <c:pt idx="3028">
                  <c:v>1316</c:v>
                </c:pt>
                <c:pt idx="3029">
                  <c:v>1317</c:v>
                </c:pt>
                <c:pt idx="3030">
                  <c:v>1317</c:v>
                </c:pt>
                <c:pt idx="3031">
                  <c:v>1318</c:v>
                </c:pt>
                <c:pt idx="3032">
                  <c:v>1319</c:v>
                </c:pt>
                <c:pt idx="3033">
                  <c:v>1319</c:v>
                </c:pt>
                <c:pt idx="3034">
                  <c:v>1319</c:v>
                </c:pt>
                <c:pt idx="3035">
                  <c:v>1320</c:v>
                </c:pt>
                <c:pt idx="3036">
                  <c:v>1321</c:v>
                </c:pt>
                <c:pt idx="3037">
                  <c:v>1322</c:v>
                </c:pt>
                <c:pt idx="3038">
                  <c:v>1323</c:v>
                </c:pt>
                <c:pt idx="3039">
                  <c:v>1324</c:v>
                </c:pt>
                <c:pt idx="3040">
                  <c:v>1325</c:v>
                </c:pt>
                <c:pt idx="3041">
                  <c:v>1326</c:v>
                </c:pt>
                <c:pt idx="3042">
                  <c:v>1327</c:v>
                </c:pt>
                <c:pt idx="3043">
                  <c:v>1328</c:v>
                </c:pt>
                <c:pt idx="3044">
                  <c:v>1329</c:v>
                </c:pt>
                <c:pt idx="3045">
                  <c:v>1329</c:v>
                </c:pt>
                <c:pt idx="3046">
                  <c:v>1329</c:v>
                </c:pt>
                <c:pt idx="3047">
                  <c:v>1329</c:v>
                </c:pt>
                <c:pt idx="3048">
                  <c:v>1330</c:v>
                </c:pt>
                <c:pt idx="3049">
                  <c:v>1330</c:v>
                </c:pt>
                <c:pt idx="3050">
                  <c:v>1331</c:v>
                </c:pt>
                <c:pt idx="3051">
                  <c:v>1331</c:v>
                </c:pt>
                <c:pt idx="3052">
                  <c:v>1332</c:v>
                </c:pt>
                <c:pt idx="3053">
                  <c:v>1333</c:v>
                </c:pt>
                <c:pt idx="3054">
                  <c:v>1334</c:v>
                </c:pt>
                <c:pt idx="3055">
                  <c:v>1335</c:v>
                </c:pt>
                <c:pt idx="3056">
                  <c:v>1336</c:v>
                </c:pt>
                <c:pt idx="3057">
                  <c:v>1336</c:v>
                </c:pt>
                <c:pt idx="3058">
                  <c:v>1336</c:v>
                </c:pt>
                <c:pt idx="3059">
                  <c:v>1336</c:v>
                </c:pt>
                <c:pt idx="3060">
                  <c:v>1336</c:v>
                </c:pt>
                <c:pt idx="3061">
                  <c:v>1336</c:v>
                </c:pt>
                <c:pt idx="3062">
                  <c:v>1336</c:v>
                </c:pt>
                <c:pt idx="3063">
                  <c:v>1336</c:v>
                </c:pt>
                <c:pt idx="3064">
                  <c:v>1336</c:v>
                </c:pt>
                <c:pt idx="3065">
                  <c:v>1336</c:v>
                </c:pt>
                <c:pt idx="3066">
                  <c:v>1336</c:v>
                </c:pt>
                <c:pt idx="3067">
                  <c:v>1336</c:v>
                </c:pt>
                <c:pt idx="3068">
                  <c:v>1337</c:v>
                </c:pt>
                <c:pt idx="3069">
                  <c:v>1337</c:v>
                </c:pt>
                <c:pt idx="3070">
                  <c:v>1337</c:v>
                </c:pt>
                <c:pt idx="3071">
                  <c:v>1338</c:v>
                </c:pt>
                <c:pt idx="3072">
                  <c:v>1338</c:v>
                </c:pt>
                <c:pt idx="3073">
                  <c:v>1339</c:v>
                </c:pt>
                <c:pt idx="3074">
                  <c:v>1340</c:v>
                </c:pt>
                <c:pt idx="3075">
                  <c:v>1340</c:v>
                </c:pt>
                <c:pt idx="3076">
                  <c:v>1341</c:v>
                </c:pt>
                <c:pt idx="3077">
                  <c:v>1342</c:v>
                </c:pt>
                <c:pt idx="3078">
                  <c:v>1343</c:v>
                </c:pt>
                <c:pt idx="3079">
                  <c:v>1344</c:v>
                </c:pt>
                <c:pt idx="3080">
                  <c:v>1345</c:v>
                </c:pt>
                <c:pt idx="3081">
                  <c:v>1345</c:v>
                </c:pt>
                <c:pt idx="3082">
                  <c:v>1346</c:v>
                </c:pt>
                <c:pt idx="3083">
                  <c:v>1346</c:v>
                </c:pt>
                <c:pt idx="3084">
                  <c:v>1346</c:v>
                </c:pt>
                <c:pt idx="3085">
                  <c:v>1347</c:v>
                </c:pt>
                <c:pt idx="3086">
                  <c:v>1348</c:v>
                </c:pt>
                <c:pt idx="3087">
                  <c:v>1348</c:v>
                </c:pt>
                <c:pt idx="3088">
                  <c:v>1348</c:v>
                </c:pt>
                <c:pt idx="3089">
                  <c:v>1348</c:v>
                </c:pt>
                <c:pt idx="3090">
                  <c:v>1348</c:v>
                </c:pt>
                <c:pt idx="3091">
                  <c:v>1348</c:v>
                </c:pt>
                <c:pt idx="3092">
                  <c:v>1348</c:v>
                </c:pt>
                <c:pt idx="3093">
                  <c:v>1348</c:v>
                </c:pt>
                <c:pt idx="3094">
                  <c:v>1348</c:v>
                </c:pt>
                <c:pt idx="3095">
                  <c:v>1348</c:v>
                </c:pt>
                <c:pt idx="3096">
                  <c:v>1348</c:v>
                </c:pt>
                <c:pt idx="3097">
                  <c:v>1348</c:v>
                </c:pt>
                <c:pt idx="3098">
                  <c:v>1348</c:v>
                </c:pt>
                <c:pt idx="3099">
                  <c:v>1349</c:v>
                </c:pt>
                <c:pt idx="3100">
                  <c:v>1349</c:v>
                </c:pt>
                <c:pt idx="3101">
                  <c:v>1349</c:v>
                </c:pt>
                <c:pt idx="3102">
                  <c:v>1350</c:v>
                </c:pt>
                <c:pt idx="3103">
                  <c:v>1351</c:v>
                </c:pt>
                <c:pt idx="3104">
                  <c:v>1352</c:v>
                </c:pt>
                <c:pt idx="3105">
                  <c:v>1353</c:v>
                </c:pt>
                <c:pt idx="3106">
                  <c:v>1353</c:v>
                </c:pt>
                <c:pt idx="3107">
                  <c:v>1354</c:v>
                </c:pt>
                <c:pt idx="3108">
                  <c:v>1354</c:v>
                </c:pt>
                <c:pt idx="3109">
                  <c:v>1354</c:v>
                </c:pt>
                <c:pt idx="3110">
                  <c:v>1354</c:v>
                </c:pt>
                <c:pt idx="3111">
                  <c:v>1355</c:v>
                </c:pt>
                <c:pt idx="3112">
                  <c:v>1355</c:v>
                </c:pt>
                <c:pt idx="3113">
                  <c:v>1355</c:v>
                </c:pt>
                <c:pt idx="3114">
                  <c:v>1355</c:v>
                </c:pt>
                <c:pt idx="3115">
                  <c:v>1355</c:v>
                </c:pt>
                <c:pt idx="3116">
                  <c:v>1355</c:v>
                </c:pt>
                <c:pt idx="3117">
                  <c:v>1356</c:v>
                </c:pt>
                <c:pt idx="3118">
                  <c:v>1356</c:v>
                </c:pt>
                <c:pt idx="3119">
                  <c:v>1356</c:v>
                </c:pt>
                <c:pt idx="3120">
                  <c:v>1356</c:v>
                </c:pt>
                <c:pt idx="3121">
                  <c:v>1356</c:v>
                </c:pt>
                <c:pt idx="3122">
                  <c:v>1356</c:v>
                </c:pt>
                <c:pt idx="3123">
                  <c:v>1356</c:v>
                </c:pt>
                <c:pt idx="3124">
                  <c:v>1356</c:v>
                </c:pt>
                <c:pt idx="3125">
                  <c:v>1357</c:v>
                </c:pt>
                <c:pt idx="3126">
                  <c:v>1358</c:v>
                </c:pt>
                <c:pt idx="3127">
                  <c:v>1358</c:v>
                </c:pt>
                <c:pt idx="3128">
                  <c:v>1359</c:v>
                </c:pt>
                <c:pt idx="3129">
                  <c:v>1359</c:v>
                </c:pt>
                <c:pt idx="3130">
                  <c:v>1359</c:v>
                </c:pt>
                <c:pt idx="3131">
                  <c:v>1360</c:v>
                </c:pt>
                <c:pt idx="3132">
                  <c:v>1361</c:v>
                </c:pt>
                <c:pt idx="3133">
                  <c:v>1362</c:v>
                </c:pt>
                <c:pt idx="3134">
                  <c:v>1362</c:v>
                </c:pt>
                <c:pt idx="3135">
                  <c:v>1363</c:v>
                </c:pt>
                <c:pt idx="3136">
                  <c:v>1364</c:v>
                </c:pt>
                <c:pt idx="3137">
                  <c:v>1365</c:v>
                </c:pt>
                <c:pt idx="3138">
                  <c:v>1366</c:v>
                </c:pt>
                <c:pt idx="3139">
                  <c:v>1367</c:v>
                </c:pt>
                <c:pt idx="3140">
                  <c:v>1368</c:v>
                </c:pt>
                <c:pt idx="3141">
                  <c:v>1369</c:v>
                </c:pt>
                <c:pt idx="3142">
                  <c:v>1370</c:v>
                </c:pt>
                <c:pt idx="3143">
                  <c:v>1370</c:v>
                </c:pt>
                <c:pt idx="3144">
                  <c:v>1371</c:v>
                </c:pt>
                <c:pt idx="3145">
                  <c:v>1372</c:v>
                </c:pt>
                <c:pt idx="3146">
                  <c:v>1372</c:v>
                </c:pt>
                <c:pt idx="3147">
                  <c:v>1373</c:v>
                </c:pt>
                <c:pt idx="3148">
                  <c:v>1373</c:v>
                </c:pt>
                <c:pt idx="3149">
                  <c:v>1374</c:v>
                </c:pt>
                <c:pt idx="3150">
                  <c:v>1375</c:v>
                </c:pt>
                <c:pt idx="3151">
                  <c:v>1376</c:v>
                </c:pt>
                <c:pt idx="3152">
                  <c:v>1377</c:v>
                </c:pt>
                <c:pt idx="3153">
                  <c:v>1378</c:v>
                </c:pt>
                <c:pt idx="3154">
                  <c:v>1378</c:v>
                </c:pt>
                <c:pt idx="3155">
                  <c:v>1378</c:v>
                </c:pt>
                <c:pt idx="3156">
                  <c:v>1379</c:v>
                </c:pt>
                <c:pt idx="3157">
                  <c:v>1379</c:v>
                </c:pt>
                <c:pt idx="3158">
                  <c:v>1379</c:v>
                </c:pt>
                <c:pt idx="3159">
                  <c:v>1380</c:v>
                </c:pt>
                <c:pt idx="3160">
                  <c:v>1380</c:v>
                </c:pt>
                <c:pt idx="3161">
                  <c:v>1380</c:v>
                </c:pt>
                <c:pt idx="3162">
                  <c:v>1380</c:v>
                </c:pt>
                <c:pt idx="3163">
                  <c:v>1380</c:v>
                </c:pt>
                <c:pt idx="3164">
                  <c:v>1381</c:v>
                </c:pt>
                <c:pt idx="3165">
                  <c:v>1381</c:v>
                </c:pt>
                <c:pt idx="3166">
                  <c:v>1382</c:v>
                </c:pt>
                <c:pt idx="3167">
                  <c:v>1382</c:v>
                </c:pt>
                <c:pt idx="3168">
                  <c:v>1382</c:v>
                </c:pt>
                <c:pt idx="3169">
                  <c:v>1382</c:v>
                </c:pt>
                <c:pt idx="3170">
                  <c:v>1382</c:v>
                </c:pt>
                <c:pt idx="3171">
                  <c:v>1382</c:v>
                </c:pt>
                <c:pt idx="3172">
                  <c:v>1382</c:v>
                </c:pt>
                <c:pt idx="3173">
                  <c:v>1382</c:v>
                </c:pt>
                <c:pt idx="3174">
                  <c:v>1382</c:v>
                </c:pt>
                <c:pt idx="3175">
                  <c:v>1382</c:v>
                </c:pt>
                <c:pt idx="3176">
                  <c:v>1382</c:v>
                </c:pt>
                <c:pt idx="3177">
                  <c:v>1382</c:v>
                </c:pt>
                <c:pt idx="3178">
                  <c:v>1382</c:v>
                </c:pt>
                <c:pt idx="3179">
                  <c:v>1382</c:v>
                </c:pt>
                <c:pt idx="3180">
                  <c:v>1382</c:v>
                </c:pt>
                <c:pt idx="3181">
                  <c:v>1382</c:v>
                </c:pt>
                <c:pt idx="3182">
                  <c:v>1382</c:v>
                </c:pt>
                <c:pt idx="3183">
                  <c:v>1383</c:v>
                </c:pt>
                <c:pt idx="3184">
                  <c:v>1383</c:v>
                </c:pt>
                <c:pt idx="3185">
                  <c:v>1384</c:v>
                </c:pt>
                <c:pt idx="3186">
                  <c:v>1385</c:v>
                </c:pt>
                <c:pt idx="3187">
                  <c:v>1385</c:v>
                </c:pt>
                <c:pt idx="3188">
                  <c:v>1385</c:v>
                </c:pt>
                <c:pt idx="3189">
                  <c:v>1385</c:v>
                </c:pt>
                <c:pt idx="3190">
                  <c:v>1385</c:v>
                </c:pt>
                <c:pt idx="3191">
                  <c:v>1385</c:v>
                </c:pt>
                <c:pt idx="3192">
                  <c:v>1385</c:v>
                </c:pt>
                <c:pt idx="3193">
                  <c:v>1385</c:v>
                </c:pt>
                <c:pt idx="3194">
                  <c:v>1385</c:v>
                </c:pt>
                <c:pt idx="3195">
                  <c:v>1385</c:v>
                </c:pt>
                <c:pt idx="3196">
                  <c:v>1385</c:v>
                </c:pt>
                <c:pt idx="3197">
                  <c:v>1385</c:v>
                </c:pt>
                <c:pt idx="3198">
                  <c:v>1385</c:v>
                </c:pt>
                <c:pt idx="3199">
                  <c:v>1385</c:v>
                </c:pt>
                <c:pt idx="3200">
                  <c:v>1385</c:v>
                </c:pt>
                <c:pt idx="3201">
                  <c:v>1385</c:v>
                </c:pt>
                <c:pt idx="3202">
                  <c:v>1385</c:v>
                </c:pt>
                <c:pt idx="3203">
                  <c:v>1385</c:v>
                </c:pt>
                <c:pt idx="3204">
                  <c:v>1385</c:v>
                </c:pt>
                <c:pt idx="3205">
                  <c:v>1385</c:v>
                </c:pt>
                <c:pt idx="3206">
                  <c:v>1385</c:v>
                </c:pt>
                <c:pt idx="3207">
                  <c:v>1385</c:v>
                </c:pt>
                <c:pt idx="3208">
                  <c:v>1385</c:v>
                </c:pt>
                <c:pt idx="3209">
                  <c:v>1385</c:v>
                </c:pt>
                <c:pt idx="3210">
                  <c:v>1385</c:v>
                </c:pt>
                <c:pt idx="3211">
                  <c:v>1385</c:v>
                </c:pt>
                <c:pt idx="3212">
                  <c:v>1385</c:v>
                </c:pt>
                <c:pt idx="3213">
                  <c:v>1385</c:v>
                </c:pt>
                <c:pt idx="3214">
                  <c:v>1385</c:v>
                </c:pt>
                <c:pt idx="3215">
                  <c:v>1386</c:v>
                </c:pt>
                <c:pt idx="3216">
                  <c:v>1387</c:v>
                </c:pt>
                <c:pt idx="3217">
                  <c:v>1388</c:v>
                </c:pt>
                <c:pt idx="3218">
                  <c:v>1389</c:v>
                </c:pt>
                <c:pt idx="3219">
                  <c:v>1389</c:v>
                </c:pt>
                <c:pt idx="3220">
                  <c:v>1390</c:v>
                </c:pt>
                <c:pt idx="3221">
                  <c:v>1390</c:v>
                </c:pt>
                <c:pt idx="3222">
                  <c:v>1391</c:v>
                </c:pt>
                <c:pt idx="3223">
                  <c:v>1391</c:v>
                </c:pt>
                <c:pt idx="3224">
                  <c:v>1392</c:v>
                </c:pt>
                <c:pt idx="3225">
                  <c:v>1393</c:v>
                </c:pt>
                <c:pt idx="3226">
                  <c:v>1394</c:v>
                </c:pt>
                <c:pt idx="3227">
                  <c:v>1395</c:v>
                </c:pt>
                <c:pt idx="3228">
                  <c:v>1396</c:v>
                </c:pt>
                <c:pt idx="3229">
                  <c:v>1396</c:v>
                </c:pt>
                <c:pt idx="3230">
                  <c:v>1396</c:v>
                </c:pt>
                <c:pt idx="3231">
                  <c:v>1397</c:v>
                </c:pt>
                <c:pt idx="3232">
                  <c:v>1398</c:v>
                </c:pt>
                <c:pt idx="3233">
                  <c:v>1399</c:v>
                </c:pt>
                <c:pt idx="3234">
                  <c:v>1400</c:v>
                </c:pt>
                <c:pt idx="3235">
                  <c:v>1400</c:v>
                </c:pt>
                <c:pt idx="3236">
                  <c:v>1401</c:v>
                </c:pt>
                <c:pt idx="3237">
                  <c:v>1401</c:v>
                </c:pt>
                <c:pt idx="3238">
                  <c:v>1401</c:v>
                </c:pt>
                <c:pt idx="3239">
                  <c:v>1401</c:v>
                </c:pt>
                <c:pt idx="3240">
                  <c:v>1402</c:v>
                </c:pt>
                <c:pt idx="3241">
                  <c:v>1403</c:v>
                </c:pt>
                <c:pt idx="3242">
                  <c:v>1404</c:v>
                </c:pt>
                <c:pt idx="3243">
                  <c:v>1405</c:v>
                </c:pt>
                <c:pt idx="3244">
                  <c:v>1406</c:v>
                </c:pt>
                <c:pt idx="3245">
                  <c:v>1406</c:v>
                </c:pt>
                <c:pt idx="3246">
                  <c:v>1407</c:v>
                </c:pt>
                <c:pt idx="3247">
                  <c:v>1408</c:v>
                </c:pt>
                <c:pt idx="3248">
                  <c:v>1408</c:v>
                </c:pt>
                <c:pt idx="3249">
                  <c:v>1409</c:v>
                </c:pt>
                <c:pt idx="3250">
                  <c:v>1409</c:v>
                </c:pt>
                <c:pt idx="3251">
                  <c:v>1410</c:v>
                </c:pt>
                <c:pt idx="3252">
                  <c:v>1410</c:v>
                </c:pt>
                <c:pt idx="3253">
                  <c:v>1410</c:v>
                </c:pt>
                <c:pt idx="3254">
                  <c:v>1411</c:v>
                </c:pt>
                <c:pt idx="3255">
                  <c:v>1412</c:v>
                </c:pt>
                <c:pt idx="3256">
                  <c:v>1413</c:v>
                </c:pt>
                <c:pt idx="3257">
                  <c:v>1413</c:v>
                </c:pt>
                <c:pt idx="3258">
                  <c:v>1413</c:v>
                </c:pt>
                <c:pt idx="3259">
                  <c:v>1414</c:v>
                </c:pt>
                <c:pt idx="3260">
                  <c:v>1415</c:v>
                </c:pt>
                <c:pt idx="3261">
                  <c:v>1416</c:v>
                </c:pt>
                <c:pt idx="3262">
                  <c:v>1417</c:v>
                </c:pt>
                <c:pt idx="3263">
                  <c:v>1418</c:v>
                </c:pt>
                <c:pt idx="3264">
                  <c:v>1419</c:v>
                </c:pt>
                <c:pt idx="3265">
                  <c:v>1419</c:v>
                </c:pt>
                <c:pt idx="3266">
                  <c:v>1420</c:v>
                </c:pt>
                <c:pt idx="3267">
                  <c:v>1421</c:v>
                </c:pt>
                <c:pt idx="3268">
                  <c:v>1422</c:v>
                </c:pt>
                <c:pt idx="3269">
                  <c:v>1423</c:v>
                </c:pt>
                <c:pt idx="3270">
                  <c:v>1424</c:v>
                </c:pt>
                <c:pt idx="3271">
                  <c:v>1425</c:v>
                </c:pt>
                <c:pt idx="3272">
                  <c:v>1426</c:v>
                </c:pt>
                <c:pt idx="3273">
                  <c:v>1426</c:v>
                </c:pt>
                <c:pt idx="3274">
                  <c:v>1427</c:v>
                </c:pt>
                <c:pt idx="3275">
                  <c:v>1428</c:v>
                </c:pt>
                <c:pt idx="3276">
                  <c:v>1429</c:v>
                </c:pt>
                <c:pt idx="3277">
                  <c:v>1430</c:v>
                </c:pt>
                <c:pt idx="3278">
                  <c:v>1431</c:v>
                </c:pt>
                <c:pt idx="3279">
                  <c:v>1432</c:v>
                </c:pt>
                <c:pt idx="3280">
                  <c:v>1433</c:v>
                </c:pt>
                <c:pt idx="3281">
                  <c:v>1433</c:v>
                </c:pt>
                <c:pt idx="3282">
                  <c:v>1434</c:v>
                </c:pt>
                <c:pt idx="3283">
                  <c:v>1435</c:v>
                </c:pt>
                <c:pt idx="3284">
                  <c:v>1436</c:v>
                </c:pt>
                <c:pt idx="3285">
                  <c:v>1437</c:v>
                </c:pt>
                <c:pt idx="3286">
                  <c:v>1438</c:v>
                </c:pt>
                <c:pt idx="3287">
                  <c:v>1439</c:v>
                </c:pt>
                <c:pt idx="3288">
                  <c:v>1440</c:v>
                </c:pt>
                <c:pt idx="3289">
                  <c:v>1441</c:v>
                </c:pt>
                <c:pt idx="3290">
                  <c:v>1442</c:v>
                </c:pt>
                <c:pt idx="3291">
                  <c:v>1442</c:v>
                </c:pt>
                <c:pt idx="3292">
                  <c:v>1442</c:v>
                </c:pt>
                <c:pt idx="3293">
                  <c:v>1442</c:v>
                </c:pt>
                <c:pt idx="3294">
                  <c:v>1442</c:v>
                </c:pt>
                <c:pt idx="3295">
                  <c:v>1442</c:v>
                </c:pt>
                <c:pt idx="3296">
                  <c:v>1442</c:v>
                </c:pt>
                <c:pt idx="3297">
                  <c:v>1442</c:v>
                </c:pt>
                <c:pt idx="3298">
                  <c:v>1442</c:v>
                </c:pt>
                <c:pt idx="3299">
                  <c:v>1442</c:v>
                </c:pt>
                <c:pt idx="3300">
                  <c:v>1442</c:v>
                </c:pt>
                <c:pt idx="3301">
                  <c:v>1442</c:v>
                </c:pt>
                <c:pt idx="3302">
                  <c:v>1442</c:v>
                </c:pt>
                <c:pt idx="3303">
                  <c:v>1442</c:v>
                </c:pt>
                <c:pt idx="3304">
                  <c:v>1442</c:v>
                </c:pt>
                <c:pt idx="3305">
                  <c:v>1442</c:v>
                </c:pt>
                <c:pt idx="3306">
                  <c:v>1442</c:v>
                </c:pt>
                <c:pt idx="3307">
                  <c:v>1442</c:v>
                </c:pt>
                <c:pt idx="3308">
                  <c:v>1442</c:v>
                </c:pt>
                <c:pt idx="3309">
                  <c:v>1442</c:v>
                </c:pt>
                <c:pt idx="3310">
                  <c:v>1442</c:v>
                </c:pt>
                <c:pt idx="3311">
                  <c:v>1442</c:v>
                </c:pt>
                <c:pt idx="3312">
                  <c:v>1442</c:v>
                </c:pt>
                <c:pt idx="3313">
                  <c:v>1442</c:v>
                </c:pt>
                <c:pt idx="3314">
                  <c:v>1442</c:v>
                </c:pt>
                <c:pt idx="3315">
                  <c:v>1442</c:v>
                </c:pt>
                <c:pt idx="3316">
                  <c:v>1443</c:v>
                </c:pt>
                <c:pt idx="3317">
                  <c:v>1443</c:v>
                </c:pt>
                <c:pt idx="3318">
                  <c:v>1444</c:v>
                </c:pt>
                <c:pt idx="3319">
                  <c:v>1444</c:v>
                </c:pt>
                <c:pt idx="3320">
                  <c:v>1444</c:v>
                </c:pt>
                <c:pt idx="3321">
                  <c:v>1444</c:v>
                </c:pt>
                <c:pt idx="3322">
                  <c:v>1444</c:v>
                </c:pt>
                <c:pt idx="3323">
                  <c:v>1445</c:v>
                </c:pt>
                <c:pt idx="3324">
                  <c:v>1446</c:v>
                </c:pt>
                <c:pt idx="3325">
                  <c:v>1447</c:v>
                </c:pt>
                <c:pt idx="3326">
                  <c:v>1447</c:v>
                </c:pt>
                <c:pt idx="3327">
                  <c:v>1448</c:v>
                </c:pt>
                <c:pt idx="3328">
                  <c:v>1449</c:v>
                </c:pt>
                <c:pt idx="3329">
                  <c:v>1450</c:v>
                </c:pt>
                <c:pt idx="3330">
                  <c:v>1450</c:v>
                </c:pt>
                <c:pt idx="3331">
                  <c:v>1450</c:v>
                </c:pt>
                <c:pt idx="3332">
                  <c:v>1450</c:v>
                </c:pt>
                <c:pt idx="3333">
                  <c:v>1451</c:v>
                </c:pt>
                <c:pt idx="3334">
                  <c:v>1451</c:v>
                </c:pt>
                <c:pt idx="3335">
                  <c:v>1451</c:v>
                </c:pt>
                <c:pt idx="3336">
                  <c:v>1451</c:v>
                </c:pt>
                <c:pt idx="3337">
                  <c:v>1451</c:v>
                </c:pt>
                <c:pt idx="3338">
                  <c:v>1451</c:v>
                </c:pt>
                <c:pt idx="3339">
                  <c:v>1451</c:v>
                </c:pt>
                <c:pt idx="3340">
                  <c:v>1451</c:v>
                </c:pt>
                <c:pt idx="3341">
                  <c:v>1451</c:v>
                </c:pt>
                <c:pt idx="3342">
                  <c:v>1451</c:v>
                </c:pt>
                <c:pt idx="3343">
                  <c:v>1451</c:v>
                </c:pt>
                <c:pt idx="3344">
                  <c:v>1451</c:v>
                </c:pt>
                <c:pt idx="3345">
                  <c:v>1451</c:v>
                </c:pt>
                <c:pt idx="3346">
                  <c:v>1451</c:v>
                </c:pt>
                <c:pt idx="3347">
                  <c:v>1451</c:v>
                </c:pt>
                <c:pt idx="3348">
                  <c:v>1451</c:v>
                </c:pt>
                <c:pt idx="3349">
                  <c:v>1451</c:v>
                </c:pt>
                <c:pt idx="3350">
                  <c:v>1451</c:v>
                </c:pt>
                <c:pt idx="3351">
                  <c:v>1452</c:v>
                </c:pt>
                <c:pt idx="3352">
                  <c:v>1452</c:v>
                </c:pt>
                <c:pt idx="3353">
                  <c:v>1452</c:v>
                </c:pt>
                <c:pt idx="3354">
                  <c:v>1452</c:v>
                </c:pt>
                <c:pt idx="3355">
                  <c:v>1453</c:v>
                </c:pt>
                <c:pt idx="3356">
                  <c:v>1454</c:v>
                </c:pt>
                <c:pt idx="3357">
                  <c:v>1454</c:v>
                </c:pt>
                <c:pt idx="3358">
                  <c:v>1454</c:v>
                </c:pt>
                <c:pt idx="3359">
                  <c:v>1454</c:v>
                </c:pt>
                <c:pt idx="3360">
                  <c:v>1455</c:v>
                </c:pt>
                <c:pt idx="3361">
                  <c:v>1456</c:v>
                </c:pt>
                <c:pt idx="3362">
                  <c:v>1456</c:v>
                </c:pt>
                <c:pt idx="3363">
                  <c:v>1457</c:v>
                </c:pt>
                <c:pt idx="3364">
                  <c:v>1457</c:v>
                </c:pt>
                <c:pt idx="3365">
                  <c:v>1457</c:v>
                </c:pt>
                <c:pt idx="3366">
                  <c:v>1457</c:v>
                </c:pt>
                <c:pt idx="3367">
                  <c:v>1457</c:v>
                </c:pt>
                <c:pt idx="3368">
                  <c:v>1457</c:v>
                </c:pt>
                <c:pt idx="3369">
                  <c:v>1457</c:v>
                </c:pt>
                <c:pt idx="3370">
                  <c:v>1457</c:v>
                </c:pt>
                <c:pt idx="3371">
                  <c:v>1457</c:v>
                </c:pt>
                <c:pt idx="3372">
                  <c:v>1458</c:v>
                </c:pt>
                <c:pt idx="3373">
                  <c:v>1459</c:v>
                </c:pt>
                <c:pt idx="3374">
                  <c:v>1459</c:v>
                </c:pt>
                <c:pt idx="3375">
                  <c:v>1459</c:v>
                </c:pt>
                <c:pt idx="3376">
                  <c:v>1459</c:v>
                </c:pt>
                <c:pt idx="3377">
                  <c:v>1459</c:v>
                </c:pt>
                <c:pt idx="3378">
                  <c:v>1460</c:v>
                </c:pt>
                <c:pt idx="3379">
                  <c:v>1460</c:v>
                </c:pt>
                <c:pt idx="3380">
                  <c:v>1460</c:v>
                </c:pt>
                <c:pt idx="3381">
                  <c:v>1460</c:v>
                </c:pt>
                <c:pt idx="3382">
                  <c:v>1461</c:v>
                </c:pt>
                <c:pt idx="3383">
                  <c:v>1461</c:v>
                </c:pt>
                <c:pt idx="3384">
                  <c:v>1461</c:v>
                </c:pt>
                <c:pt idx="3385">
                  <c:v>1461</c:v>
                </c:pt>
                <c:pt idx="3386">
                  <c:v>1461</c:v>
                </c:pt>
                <c:pt idx="3387">
                  <c:v>1461</c:v>
                </c:pt>
                <c:pt idx="3388">
                  <c:v>1461</c:v>
                </c:pt>
                <c:pt idx="3389">
                  <c:v>1461</c:v>
                </c:pt>
                <c:pt idx="3390">
                  <c:v>1461</c:v>
                </c:pt>
                <c:pt idx="3391">
                  <c:v>1461</c:v>
                </c:pt>
                <c:pt idx="3392">
                  <c:v>1461</c:v>
                </c:pt>
                <c:pt idx="3393">
                  <c:v>1462</c:v>
                </c:pt>
                <c:pt idx="3394">
                  <c:v>1462</c:v>
                </c:pt>
                <c:pt idx="3395">
                  <c:v>1462</c:v>
                </c:pt>
                <c:pt idx="3396">
                  <c:v>1463</c:v>
                </c:pt>
                <c:pt idx="3397">
                  <c:v>1464</c:v>
                </c:pt>
                <c:pt idx="3398">
                  <c:v>1465</c:v>
                </c:pt>
                <c:pt idx="3399">
                  <c:v>1465</c:v>
                </c:pt>
                <c:pt idx="3400">
                  <c:v>1465</c:v>
                </c:pt>
                <c:pt idx="3401">
                  <c:v>1465</c:v>
                </c:pt>
                <c:pt idx="3402">
                  <c:v>1465</c:v>
                </c:pt>
                <c:pt idx="3403">
                  <c:v>1465</c:v>
                </c:pt>
                <c:pt idx="3404">
                  <c:v>1466</c:v>
                </c:pt>
                <c:pt idx="3405">
                  <c:v>1467</c:v>
                </c:pt>
                <c:pt idx="3406">
                  <c:v>1467</c:v>
                </c:pt>
                <c:pt idx="3407">
                  <c:v>1467</c:v>
                </c:pt>
                <c:pt idx="3408">
                  <c:v>1467</c:v>
                </c:pt>
                <c:pt idx="3409">
                  <c:v>1468</c:v>
                </c:pt>
                <c:pt idx="3410">
                  <c:v>1469</c:v>
                </c:pt>
                <c:pt idx="3411">
                  <c:v>1470</c:v>
                </c:pt>
                <c:pt idx="3412">
                  <c:v>1471</c:v>
                </c:pt>
                <c:pt idx="3413">
                  <c:v>1472</c:v>
                </c:pt>
                <c:pt idx="3414">
                  <c:v>1472</c:v>
                </c:pt>
                <c:pt idx="3415">
                  <c:v>1472</c:v>
                </c:pt>
                <c:pt idx="3416">
                  <c:v>1473</c:v>
                </c:pt>
                <c:pt idx="3417">
                  <c:v>1473</c:v>
                </c:pt>
                <c:pt idx="3418">
                  <c:v>1473</c:v>
                </c:pt>
                <c:pt idx="3419">
                  <c:v>1473</c:v>
                </c:pt>
                <c:pt idx="3420">
                  <c:v>1474</c:v>
                </c:pt>
                <c:pt idx="3421">
                  <c:v>1474</c:v>
                </c:pt>
                <c:pt idx="3422">
                  <c:v>1474</c:v>
                </c:pt>
                <c:pt idx="3423">
                  <c:v>1474</c:v>
                </c:pt>
                <c:pt idx="3424">
                  <c:v>1474</c:v>
                </c:pt>
                <c:pt idx="3425">
                  <c:v>1474</c:v>
                </c:pt>
                <c:pt idx="3426">
                  <c:v>1475</c:v>
                </c:pt>
                <c:pt idx="3427">
                  <c:v>1476</c:v>
                </c:pt>
                <c:pt idx="3428">
                  <c:v>1477</c:v>
                </c:pt>
                <c:pt idx="3429">
                  <c:v>1477</c:v>
                </c:pt>
                <c:pt idx="3430">
                  <c:v>1478</c:v>
                </c:pt>
                <c:pt idx="3431">
                  <c:v>1479</c:v>
                </c:pt>
                <c:pt idx="3432">
                  <c:v>1479</c:v>
                </c:pt>
                <c:pt idx="3433">
                  <c:v>1479</c:v>
                </c:pt>
                <c:pt idx="3434">
                  <c:v>1479</c:v>
                </c:pt>
                <c:pt idx="3435">
                  <c:v>1479</c:v>
                </c:pt>
                <c:pt idx="3436">
                  <c:v>1480</c:v>
                </c:pt>
                <c:pt idx="3437">
                  <c:v>1480</c:v>
                </c:pt>
                <c:pt idx="3438">
                  <c:v>1480</c:v>
                </c:pt>
                <c:pt idx="3439">
                  <c:v>1481</c:v>
                </c:pt>
                <c:pt idx="3440">
                  <c:v>1482</c:v>
                </c:pt>
                <c:pt idx="3441">
                  <c:v>1482</c:v>
                </c:pt>
                <c:pt idx="3442">
                  <c:v>1482</c:v>
                </c:pt>
                <c:pt idx="3443">
                  <c:v>1483</c:v>
                </c:pt>
                <c:pt idx="3444">
                  <c:v>1484</c:v>
                </c:pt>
                <c:pt idx="3445">
                  <c:v>1485</c:v>
                </c:pt>
                <c:pt idx="3446">
                  <c:v>1486</c:v>
                </c:pt>
                <c:pt idx="3447">
                  <c:v>1486</c:v>
                </c:pt>
                <c:pt idx="3448">
                  <c:v>1486</c:v>
                </c:pt>
                <c:pt idx="3449">
                  <c:v>1487</c:v>
                </c:pt>
                <c:pt idx="3450">
                  <c:v>1488</c:v>
                </c:pt>
                <c:pt idx="3451">
                  <c:v>1489</c:v>
                </c:pt>
                <c:pt idx="3452">
                  <c:v>1490</c:v>
                </c:pt>
                <c:pt idx="3453">
                  <c:v>1491</c:v>
                </c:pt>
                <c:pt idx="3454">
                  <c:v>1491</c:v>
                </c:pt>
                <c:pt idx="3455">
                  <c:v>1491</c:v>
                </c:pt>
                <c:pt idx="3456">
                  <c:v>1491</c:v>
                </c:pt>
                <c:pt idx="3457">
                  <c:v>1491</c:v>
                </c:pt>
                <c:pt idx="3458">
                  <c:v>1491</c:v>
                </c:pt>
                <c:pt idx="3459">
                  <c:v>1491</c:v>
                </c:pt>
                <c:pt idx="3460">
                  <c:v>1491</c:v>
                </c:pt>
                <c:pt idx="3461">
                  <c:v>1492</c:v>
                </c:pt>
                <c:pt idx="3462">
                  <c:v>1492</c:v>
                </c:pt>
                <c:pt idx="3463">
                  <c:v>1493</c:v>
                </c:pt>
                <c:pt idx="3464">
                  <c:v>1493</c:v>
                </c:pt>
                <c:pt idx="3465">
                  <c:v>1493</c:v>
                </c:pt>
                <c:pt idx="3466">
                  <c:v>1493</c:v>
                </c:pt>
                <c:pt idx="3467">
                  <c:v>1493</c:v>
                </c:pt>
                <c:pt idx="3468">
                  <c:v>1493</c:v>
                </c:pt>
                <c:pt idx="3469">
                  <c:v>1493</c:v>
                </c:pt>
                <c:pt idx="3470">
                  <c:v>1493</c:v>
                </c:pt>
                <c:pt idx="3471">
                  <c:v>1493</c:v>
                </c:pt>
                <c:pt idx="3472">
                  <c:v>1493</c:v>
                </c:pt>
                <c:pt idx="3473">
                  <c:v>1493</c:v>
                </c:pt>
                <c:pt idx="3474">
                  <c:v>1493</c:v>
                </c:pt>
                <c:pt idx="3475">
                  <c:v>1494</c:v>
                </c:pt>
                <c:pt idx="3476">
                  <c:v>1495</c:v>
                </c:pt>
                <c:pt idx="3477">
                  <c:v>1495</c:v>
                </c:pt>
                <c:pt idx="3478">
                  <c:v>1496</c:v>
                </c:pt>
                <c:pt idx="3479">
                  <c:v>1497</c:v>
                </c:pt>
                <c:pt idx="3480">
                  <c:v>1497</c:v>
                </c:pt>
                <c:pt idx="3481">
                  <c:v>1497</c:v>
                </c:pt>
                <c:pt idx="3482">
                  <c:v>1497</c:v>
                </c:pt>
                <c:pt idx="3483">
                  <c:v>1498</c:v>
                </c:pt>
                <c:pt idx="3484">
                  <c:v>1498</c:v>
                </c:pt>
                <c:pt idx="3485">
                  <c:v>1498</c:v>
                </c:pt>
                <c:pt idx="3486">
                  <c:v>1499</c:v>
                </c:pt>
                <c:pt idx="3487">
                  <c:v>1500</c:v>
                </c:pt>
                <c:pt idx="3488">
                  <c:v>1501</c:v>
                </c:pt>
                <c:pt idx="3489">
                  <c:v>1501</c:v>
                </c:pt>
                <c:pt idx="3490">
                  <c:v>1501</c:v>
                </c:pt>
                <c:pt idx="3491">
                  <c:v>1502</c:v>
                </c:pt>
                <c:pt idx="3492">
                  <c:v>1502</c:v>
                </c:pt>
                <c:pt idx="3493">
                  <c:v>1503</c:v>
                </c:pt>
                <c:pt idx="3494">
                  <c:v>1504</c:v>
                </c:pt>
                <c:pt idx="3495">
                  <c:v>1505</c:v>
                </c:pt>
                <c:pt idx="3496">
                  <c:v>1506</c:v>
                </c:pt>
                <c:pt idx="3497">
                  <c:v>1506</c:v>
                </c:pt>
                <c:pt idx="3498">
                  <c:v>1506</c:v>
                </c:pt>
                <c:pt idx="3499">
                  <c:v>1506</c:v>
                </c:pt>
                <c:pt idx="3500">
                  <c:v>1506</c:v>
                </c:pt>
                <c:pt idx="3501">
                  <c:v>1506</c:v>
                </c:pt>
                <c:pt idx="3502">
                  <c:v>1506</c:v>
                </c:pt>
                <c:pt idx="3503">
                  <c:v>1506</c:v>
                </c:pt>
                <c:pt idx="3504">
                  <c:v>1506</c:v>
                </c:pt>
                <c:pt idx="3505">
                  <c:v>1507</c:v>
                </c:pt>
                <c:pt idx="3506">
                  <c:v>1508</c:v>
                </c:pt>
                <c:pt idx="3507">
                  <c:v>1508</c:v>
                </c:pt>
                <c:pt idx="3508">
                  <c:v>1509</c:v>
                </c:pt>
                <c:pt idx="3509">
                  <c:v>1510</c:v>
                </c:pt>
                <c:pt idx="3510">
                  <c:v>1510</c:v>
                </c:pt>
                <c:pt idx="3511">
                  <c:v>1511</c:v>
                </c:pt>
                <c:pt idx="3512">
                  <c:v>1512</c:v>
                </c:pt>
                <c:pt idx="3513">
                  <c:v>1512</c:v>
                </c:pt>
                <c:pt idx="3514">
                  <c:v>1512</c:v>
                </c:pt>
                <c:pt idx="3515">
                  <c:v>1512</c:v>
                </c:pt>
                <c:pt idx="3516">
                  <c:v>1512</c:v>
                </c:pt>
                <c:pt idx="3517">
                  <c:v>1512</c:v>
                </c:pt>
                <c:pt idx="3518">
                  <c:v>1512</c:v>
                </c:pt>
                <c:pt idx="3519">
                  <c:v>1513</c:v>
                </c:pt>
                <c:pt idx="3520">
                  <c:v>1514</c:v>
                </c:pt>
                <c:pt idx="3521">
                  <c:v>1515</c:v>
                </c:pt>
                <c:pt idx="3522">
                  <c:v>1516</c:v>
                </c:pt>
                <c:pt idx="3523">
                  <c:v>1517</c:v>
                </c:pt>
                <c:pt idx="3524">
                  <c:v>1517</c:v>
                </c:pt>
                <c:pt idx="3525">
                  <c:v>1517</c:v>
                </c:pt>
                <c:pt idx="3526">
                  <c:v>1518</c:v>
                </c:pt>
                <c:pt idx="3527">
                  <c:v>1519</c:v>
                </c:pt>
                <c:pt idx="3528">
                  <c:v>1520</c:v>
                </c:pt>
                <c:pt idx="3529">
                  <c:v>1521</c:v>
                </c:pt>
                <c:pt idx="3530">
                  <c:v>1522</c:v>
                </c:pt>
                <c:pt idx="3531">
                  <c:v>1523</c:v>
                </c:pt>
                <c:pt idx="3532">
                  <c:v>1524</c:v>
                </c:pt>
                <c:pt idx="3533">
                  <c:v>1524</c:v>
                </c:pt>
                <c:pt idx="3534">
                  <c:v>1524</c:v>
                </c:pt>
                <c:pt idx="3535">
                  <c:v>1525</c:v>
                </c:pt>
                <c:pt idx="3536">
                  <c:v>1525</c:v>
                </c:pt>
                <c:pt idx="3537">
                  <c:v>1526</c:v>
                </c:pt>
                <c:pt idx="3538">
                  <c:v>1526</c:v>
                </c:pt>
                <c:pt idx="3539">
                  <c:v>1527</c:v>
                </c:pt>
                <c:pt idx="3540">
                  <c:v>1528</c:v>
                </c:pt>
                <c:pt idx="3541">
                  <c:v>1529</c:v>
                </c:pt>
                <c:pt idx="3542">
                  <c:v>1529</c:v>
                </c:pt>
                <c:pt idx="3543">
                  <c:v>1529</c:v>
                </c:pt>
                <c:pt idx="3544">
                  <c:v>1529</c:v>
                </c:pt>
                <c:pt idx="3545">
                  <c:v>1529</c:v>
                </c:pt>
                <c:pt idx="3546">
                  <c:v>1529</c:v>
                </c:pt>
                <c:pt idx="3547">
                  <c:v>1529</c:v>
                </c:pt>
                <c:pt idx="3548">
                  <c:v>1530</c:v>
                </c:pt>
                <c:pt idx="3549">
                  <c:v>1530</c:v>
                </c:pt>
                <c:pt idx="3550">
                  <c:v>1530</c:v>
                </c:pt>
                <c:pt idx="3551">
                  <c:v>1530</c:v>
                </c:pt>
                <c:pt idx="3552">
                  <c:v>1530</c:v>
                </c:pt>
                <c:pt idx="3553">
                  <c:v>1531</c:v>
                </c:pt>
                <c:pt idx="3554">
                  <c:v>1532</c:v>
                </c:pt>
                <c:pt idx="3555">
                  <c:v>1532</c:v>
                </c:pt>
                <c:pt idx="3556">
                  <c:v>1532</c:v>
                </c:pt>
                <c:pt idx="3557">
                  <c:v>1532</c:v>
                </c:pt>
                <c:pt idx="3558">
                  <c:v>1532</c:v>
                </c:pt>
                <c:pt idx="3559">
                  <c:v>1533</c:v>
                </c:pt>
                <c:pt idx="3560">
                  <c:v>1534</c:v>
                </c:pt>
                <c:pt idx="3561">
                  <c:v>1535</c:v>
                </c:pt>
                <c:pt idx="3562">
                  <c:v>1535</c:v>
                </c:pt>
                <c:pt idx="3563">
                  <c:v>1536</c:v>
                </c:pt>
                <c:pt idx="3564">
                  <c:v>1537</c:v>
                </c:pt>
                <c:pt idx="3565">
                  <c:v>1538</c:v>
                </c:pt>
                <c:pt idx="3566">
                  <c:v>1538</c:v>
                </c:pt>
                <c:pt idx="3567">
                  <c:v>1538</c:v>
                </c:pt>
                <c:pt idx="3568">
                  <c:v>1538</c:v>
                </c:pt>
                <c:pt idx="3569">
                  <c:v>1539</c:v>
                </c:pt>
                <c:pt idx="3570">
                  <c:v>1540</c:v>
                </c:pt>
                <c:pt idx="3571">
                  <c:v>1540</c:v>
                </c:pt>
                <c:pt idx="3572">
                  <c:v>1541</c:v>
                </c:pt>
                <c:pt idx="3573">
                  <c:v>1541</c:v>
                </c:pt>
                <c:pt idx="3574">
                  <c:v>1542</c:v>
                </c:pt>
                <c:pt idx="3575">
                  <c:v>1542</c:v>
                </c:pt>
                <c:pt idx="3576">
                  <c:v>1542</c:v>
                </c:pt>
                <c:pt idx="3577">
                  <c:v>1542</c:v>
                </c:pt>
                <c:pt idx="3578">
                  <c:v>1543</c:v>
                </c:pt>
                <c:pt idx="3579">
                  <c:v>1544</c:v>
                </c:pt>
                <c:pt idx="3580">
                  <c:v>1544</c:v>
                </c:pt>
                <c:pt idx="3581">
                  <c:v>1545</c:v>
                </c:pt>
                <c:pt idx="3582">
                  <c:v>1545</c:v>
                </c:pt>
                <c:pt idx="3583">
                  <c:v>1546</c:v>
                </c:pt>
                <c:pt idx="3584">
                  <c:v>1546</c:v>
                </c:pt>
                <c:pt idx="3585">
                  <c:v>1546</c:v>
                </c:pt>
                <c:pt idx="3586">
                  <c:v>1547</c:v>
                </c:pt>
                <c:pt idx="3587">
                  <c:v>1548</c:v>
                </c:pt>
                <c:pt idx="3588">
                  <c:v>1549</c:v>
                </c:pt>
                <c:pt idx="3589">
                  <c:v>1550</c:v>
                </c:pt>
                <c:pt idx="3590">
                  <c:v>1551</c:v>
                </c:pt>
                <c:pt idx="3591">
                  <c:v>1552</c:v>
                </c:pt>
                <c:pt idx="3592">
                  <c:v>1553</c:v>
                </c:pt>
                <c:pt idx="3593">
                  <c:v>1554</c:v>
                </c:pt>
                <c:pt idx="3594">
                  <c:v>1554</c:v>
                </c:pt>
                <c:pt idx="3595">
                  <c:v>1555</c:v>
                </c:pt>
                <c:pt idx="3596">
                  <c:v>1555</c:v>
                </c:pt>
                <c:pt idx="3597">
                  <c:v>1555</c:v>
                </c:pt>
                <c:pt idx="3598">
                  <c:v>1555</c:v>
                </c:pt>
                <c:pt idx="3599">
                  <c:v>1556</c:v>
                </c:pt>
                <c:pt idx="3600">
                  <c:v>1557</c:v>
                </c:pt>
                <c:pt idx="3601">
                  <c:v>1557</c:v>
                </c:pt>
                <c:pt idx="3602">
                  <c:v>1557</c:v>
                </c:pt>
                <c:pt idx="3603">
                  <c:v>1557</c:v>
                </c:pt>
                <c:pt idx="3604">
                  <c:v>1557</c:v>
                </c:pt>
                <c:pt idx="3605">
                  <c:v>1557</c:v>
                </c:pt>
                <c:pt idx="3606">
                  <c:v>1557</c:v>
                </c:pt>
                <c:pt idx="3607">
                  <c:v>1557</c:v>
                </c:pt>
                <c:pt idx="3608">
                  <c:v>1558</c:v>
                </c:pt>
                <c:pt idx="3609">
                  <c:v>1559</c:v>
                </c:pt>
                <c:pt idx="3610">
                  <c:v>1560</c:v>
                </c:pt>
                <c:pt idx="3611">
                  <c:v>1561</c:v>
                </c:pt>
                <c:pt idx="3612">
                  <c:v>1562</c:v>
                </c:pt>
                <c:pt idx="3613">
                  <c:v>1563</c:v>
                </c:pt>
                <c:pt idx="3614">
                  <c:v>1564</c:v>
                </c:pt>
                <c:pt idx="3615">
                  <c:v>1564</c:v>
                </c:pt>
                <c:pt idx="3616">
                  <c:v>1564</c:v>
                </c:pt>
                <c:pt idx="3617">
                  <c:v>1564</c:v>
                </c:pt>
                <c:pt idx="3618">
                  <c:v>1564</c:v>
                </c:pt>
                <c:pt idx="3619">
                  <c:v>1565</c:v>
                </c:pt>
                <c:pt idx="3620">
                  <c:v>1565</c:v>
                </c:pt>
                <c:pt idx="3621">
                  <c:v>1566</c:v>
                </c:pt>
                <c:pt idx="3622">
                  <c:v>1567</c:v>
                </c:pt>
                <c:pt idx="3623">
                  <c:v>1568</c:v>
                </c:pt>
                <c:pt idx="3624">
                  <c:v>1569</c:v>
                </c:pt>
                <c:pt idx="3625">
                  <c:v>1570</c:v>
                </c:pt>
                <c:pt idx="3626">
                  <c:v>1571</c:v>
                </c:pt>
                <c:pt idx="3627">
                  <c:v>1572</c:v>
                </c:pt>
                <c:pt idx="3628">
                  <c:v>1573</c:v>
                </c:pt>
                <c:pt idx="3629">
                  <c:v>1573</c:v>
                </c:pt>
                <c:pt idx="3630">
                  <c:v>1574</c:v>
                </c:pt>
                <c:pt idx="3631">
                  <c:v>1575</c:v>
                </c:pt>
                <c:pt idx="3632">
                  <c:v>1575</c:v>
                </c:pt>
                <c:pt idx="3633">
                  <c:v>1575</c:v>
                </c:pt>
                <c:pt idx="3634">
                  <c:v>1575</c:v>
                </c:pt>
                <c:pt idx="3635">
                  <c:v>1576</c:v>
                </c:pt>
                <c:pt idx="3636">
                  <c:v>1576</c:v>
                </c:pt>
                <c:pt idx="3637">
                  <c:v>1576</c:v>
                </c:pt>
                <c:pt idx="3638">
                  <c:v>1576</c:v>
                </c:pt>
                <c:pt idx="3639">
                  <c:v>1576</c:v>
                </c:pt>
                <c:pt idx="3640">
                  <c:v>1576</c:v>
                </c:pt>
                <c:pt idx="3641">
                  <c:v>1576</c:v>
                </c:pt>
                <c:pt idx="3642">
                  <c:v>1577</c:v>
                </c:pt>
                <c:pt idx="3643">
                  <c:v>1578</c:v>
                </c:pt>
                <c:pt idx="3644">
                  <c:v>1579</c:v>
                </c:pt>
                <c:pt idx="3645">
                  <c:v>1579</c:v>
                </c:pt>
                <c:pt idx="3646">
                  <c:v>1579</c:v>
                </c:pt>
                <c:pt idx="3647">
                  <c:v>1579</c:v>
                </c:pt>
                <c:pt idx="3648">
                  <c:v>1580</c:v>
                </c:pt>
                <c:pt idx="3649">
                  <c:v>1580</c:v>
                </c:pt>
                <c:pt idx="3650">
                  <c:v>1580</c:v>
                </c:pt>
                <c:pt idx="3651">
                  <c:v>1580</c:v>
                </c:pt>
                <c:pt idx="3652">
                  <c:v>1581</c:v>
                </c:pt>
                <c:pt idx="3653">
                  <c:v>1582</c:v>
                </c:pt>
                <c:pt idx="3654">
                  <c:v>1583</c:v>
                </c:pt>
                <c:pt idx="3655">
                  <c:v>1584</c:v>
                </c:pt>
                <c:pt idx="3656">
                  <c:v>1585</c:v>
                </c:pt>
                <c:pt idx="3657">
                  <c:v>1586</c:v>
                </c:pt>
                <c:pt idx="3658">
                  <c:v>1586</c:v>
                </c:pt>
                <c:pt idx="3659">
                  <c:v>1587</c:v>
                </c:pt>
                <c:pt idx="3660">
                  <c:v>1588</c:v>
                </c:pt>
                <c:pt idx="3661">
                  <c:v>1589</c:v>
                </c:pt>
                <c:pt idx="3662">
                  <c:v>1590</c:v>
                </c:pt>
                <c:pt idx="3663">
                  <c:v>1590</c:v>
                </c:pt>
                <c:pt idx="3664">
                  <c:v>1591</c:v>
                </c:pt>
                <c:pt idx="3665">
                  <c:v>1592</c:v>
                </c:pt>
                <c:pt idx="3666">
                  <c:v>1593</c:v>
                </c:pt>
                <c:pt idx="3667">
                  <c:v>1594</c:v>
                </c:pt>
                <c:pt idx="3668">
                  <c:v>1594</c:v>
                </c:pt>
                <c:pt idx="3669">
                  <c:v>1594</c:v>
                </c:pt>
                <c:pt idx="3670">
                  <c:v>1595</c:v>
                </c:pt>
                <c:pt idx="3671">
                  <c:v>1596</c:v>
                </c:pt>
                <c:pt idx="3672">
                  <c:v>1597</c:v>
                </c:pt>
                <c:pt idx="3673">
                  <c:v>1597</c:v>
                </c:pt>
                <c:pt idx="3674">
                  <c:v>1597</c:v>
                </c:pt>
                <c:pt idx="3675">
                  <c:v>1598</c:v>
                </c:pt>
                <c:pt idx="3676">
                  <c:v>1598</c:v>
                </c:pt>
                <c:pt idx="3677">
                  <c:v>1598</c:v>
                </c:pt>
                <c:pt idx="3678">
                  <c:v>1599</c:v>
                </c:pt>
                <c:pt idx="3679">
                  <c:v>1600</c:v>
                </c:pt>
                <c:pt idx="3680">
                  <c:v>1601</c:v>
                </c:pt>
                <c:pt idx="3681">
                  <c:v>1602</c:v>
                </c:pt>
                <c:pt idx="3682">
                  <c:v>1603</c:v>
                </c:pt>
                <c:pt idx="3683">
                  <c:v>1604</c:v>
                </c:pt>
                <c:pt idx="3684">
                  <c:v>1605</c:v>
                </c:pt>
                <c:pt idx="3685">
                  <c:v>1606</c:v>
                </c:pt>
                <c:pt idx="3686">
                  <c:v>1607</c:v>
                </c:pt>
                <c:pt idx="3687">
                  <c:v>1607</c:v>
                </c:pt>
                <c:pt idx="3688">
                  <c:v>1607</c:v>
                </c:pt>
                <c:pt idx="3689">
                  <c:v>1607</c:v>
                </c:pt>
                <c:pt idx="3690">
                  <c:v>1607</c:v>
                </c:pt>
                <c:pt idx="3691">
                  <c:v>1608</c:v>
                </c:pt>
                <c:pt idx="3692">
                  <c:v>1609</c:v>
                </c:pt>
                <c:pt idx="3693">
                  <c:v>1609</c:v>
                </c:pt>
                <c:pt idx="3694">
                  <c:v>1610</c:v>
                </c:pt>
                <c:pt idx="3695">
                  <c:v>1610</c:v>
                </c:pt>
                <c:pt idx="3696">
                  <c:v>1610</c:v>
                </c:pt>
                <c:pt idx="3697">
                  <c:v>1610</c:v>
                </c:pt>
                <c:pt idx="3698">
                  <c:v>1611</c:v>
                </c:pt>
                <c:pt idx="3699">
                  <c:v>1611</c:v>
                </c:pt>
                <c:pt idx="3700">
                  <c:v>1611</c:v>
                </c:pt>
                <c:pt idx="3701">
                  <c:v>1611</c:v>
                </c:pt>
                <c:pt idx="3702">
                  <c:v>1612</c:v>
                </c:pt>
                <c:pt idx="3703">
                  <c:v>1612</c:v>
                </c:pt>
                <c:pt idx="3704">
                  <c:v>1613</c:v>
                </c:pt>
                <c:pt idx="3705">
                  <c:v>1614</c:v>
                </c:pt>
                <c:pt idx="3706">
                  <c:v>1614</c:v>
                </c:pt>
                <c:pt idx="3707">
                  <c:v>1614</c:v>
                </c:pt>
                <c:pt idx="3708">
                  <c:v>1614</c:v>
                </c:pt>
                <c:pt idx="3709">
                  <c:v>1614</c:v>
                </c:pt>
                <c:pt idx="3710">
                  <c:v>1614</c:v>
                </c:pt>
                <c:pt idx="3711">
                  <c:v>1615</c:v>
                </c:pt>
                <c:pt idx="3712">
                  <c:v>1616</c:v>
                </c:pt>
                <c:pt idx="3713">
                  <c:v>1617</c:v>
                </c:pt>
                <c:pt idx="3714">
                  <c:v>1618</c:v>
                </c:pt>
                <c:pt idx="3715">
                  <c:v>1619</c:v>
                </c:pt>
                <c:pt idx="3716">
                  <c:v>1620</c:v>
                </c:pt>
                <c:pt idx="3717">
                  <c:v>1620</c:v>
                </c:pt>
                <c:pt idx="3718">
                  <c:v>1620</c:v>
                </c:pt>
                <c:pt idx="3719">
                  <c:v>1620</c:v>
                </c:pt>
                <c:pt idx="3720">
                  <c:v>1621</c:v>
                </c:pt>
                <c:pt idx="3721">
                  <c:v>1621</c:v>
                </c:pt>
                <c:pt idx="3722">
                  <c:v>1622</c:v>
                </c:pt>
                <c:pt idx="3723">
                  <c:v>1623</c:v>
                </c:pt>
                <c:pt idx="3724">
                  <c:v>1623</c:v>
                </c:pt>
                <c:pt idx="3725">
                  <c:v>1623</c:v>
                </c:pt>
                <c:pt idx="3726">
                  <c:v>1623</c:v>
                </c:pt>
                <c:pt idx="3727">
                  <c:v>1623</c:v>
                </c:pt>
                <c:pt idx="3728">
                  <c:v>1623</c:v>
                </c:pt>
                <c:pt idx="3729">
                  <c:v>1623</c:v>
                </c:pt>
                <c:pt idx="3730">
                  <c:v>1624</c:v>
                </c:pt>
                <c:pt idx="3731">
                  <c:v>1624</c:v>
                </c:pt>
                <c:pt idx="3732">
                  <c:v>1624</c:v>
                </c:pt>
                <c:pt idx="3733">
                  <c:v>1624</c:v>
                </c:pt>
                <c:pt idx="3734">
                  <c:v>1625</c:v>
                </c:pt>
                <c:pt idx="3735">
                  <c:v>1626</c:v>
                </c:pt>
                <c:pt idx="3736">
                  <c:v>1626</c:v>
                </c:pt>
                <c:pt idx="3737">
                  <c:v>1626</c:v>
                </c:pt>
                <c:pt idx="3738">
                  <c:v>1626</c:v>
                </c:pt>
                <c:pt idx="3739">
                  <c:v>1626</c:v>
                </c:pt>
                <c:pt idx="3740">
                  <c:v>1626</c:v>
                </c:pt>
                <c:pt idx="3741">
                  <c:v>1626</c:v>
                </c:pt>
                <c:pt idx="3742">
                  <c:v>1626</c:v>
                </c:pt>
                <c:pt idx="3743">
                  <c:v>1626</c:v>
                </c:pt>
                <c:pt idx="3744">
                  <c:v>1627</c:v>
                </c:pt>
                <c:pt idx="3745">
                  <c:v>1628</c:v>
                </c:pt>
                <c:pt idx="3746">
                  <c:v>1628</c:v>
                </c:pt>
                <c:pt idx="3747">
                  <c:v>1628</c:v>
                </c:pt>
                <c:pt idx="3748">
                  <c:v>1628</c:v>
                </c:pt>
                <c:pt idx="3749">
                  <c:v>1629</c:v>
                </c:pt>
                <c:pt idx="3750">
                  <c:v>1629</c:v>
                </c:pt>
                <c:pt idx="3751">
                  <c:v>1629</c:v>
                </c:pt>
                <c:pt idx="3752">
                  <c:v>1629</c:v>
                </c:pt>
                <c:pt idx="3753">
                  <c:v>1629</c:v>
                </c:pt>
                <c:pt idx="3754">
                  <c:v>1629</c:v>
                </c:pt>
                <c:pt idx="3755">
                  <c:v>1629</c:v>
                </c:pt>
                <c:pt idx="3756">
                  <c:v>1629</c:v>
                </c:pt>
                <c:pt idx="3757">
                  <c:v>1630</c:v>
                </c:pt>
                <c:pt idx="3758">
                  <c:v>1631</c:v>
                </c:pt>
                <c:pt idx="3759">
                  <c:v>1632</c:v>
                </c:pt>
                <c:pt idx="3760">
                  <c:v>1633</c:v>
                </c:pt>
                <c:pt idx="3761">
                  <c:v>1634</c:v>
                </c:pt>
                <c:pt idx="3762">
                  <c:v>1635</c:v>
                </c:pt>
                <c:pt idx="3763">
                  <c:v>1636</c:v>
                </c:pt>
                <c:pt idx="3764">
                  <c:v>1637</c:v>
                </c:pt>
                <c:pt idx="3765">
                  <c:v>1638</c:v>
                </c:pt>
                <c:pt idx="3766">
                  <c:v>1639</c:v>
                </c:pt>
                <c:pt idx="3767">
                  <c:v>1639</c:v>
                </c:pt>
                <c:pt idx="3768">
                  <c:v>1640</c:v>
                </c:pt>
                <c:pt idx="3769">
                  <c:v>1641</c:v>
                </c:pt>
                <c:pt idx="3770">
                  <c:v>1642</c:v>
                </c:pt>
                <c:pt idx="3771">
                  <c:v>1642</c:v>
                </c:pt>
                <c:pt idx="3772">
                  <c:v>1642</c:v>
                </c:pt>
                <c:pt idx="3773">
                  <c:v>1643</c:v>
                </c:pt>
                <c:pt idx="3774">
                  <c:v>1644</c:v>
                </c:pt>
                <c:pt idx="3775">
                  <c:v>1645</c:v>
                </c:pt>
                <c:pt idx="3776">
                  <c:v>1646</c:v>
                </c:pt>
                <c:pt idx="3777">
                  <c:v>1647</c:v>
                </c:pt>
                <c:pt idx="3778">
                  <c:v>1648</c:v>
                </c:pt>
                <c:pt idx="3779">
                  <c:v>1649</c:v>
                </c:pt>
                <c:pt idx="3780">
                  <c:v>1650</c:v>
                </c:pt>
                <c:pt idx="3781">
                  <c:v>1651</c:v>
                </c:pt>
                <c:pt idx="3782">
                  <c:v>1652</c:v>
                </c:pt>
                <c:pt idx="3783">
                  <c:v>1653</c:v>
                </c:pt>
                <c:pt idx="3784">
                  <c:v>1654</c:v>
                </c:pt>
                <c:pt idx="3785">
                  <c:v>1654</c:v>
                </c:pt>
                <c:pt idx="3786">
                  <c:v>1655</c:v>
                </c:pt>
                <c:pt idx="3787">
                  <c:v>1656</c:v>
                </c:pt>
                <c:pt idx="3788">
                  <c:v>1657</c:v>
                </c:pt>
                <c:pt idx="3789">
                  <c:v>1658</c:v>
                </c:pt>
                <c:pt idx="3790">
                  <c:v>1659</c:v>
                </c:pt>
                <c:pt idx="3791">
                  <c:v>1660</c:v>
                </c:pt>
                <c:pt idx="3792">
                  <c:v>1661</c:v>
                </c:pt>
                <c:pt idx="3793">
                  <c:v>1661</c:v>
                </c:pt>
                <c:pt idx="3794">
                  <c:v>1662</c:v>
                </c:pt>
                <c:pt idx="3795">
                  <c:v>1663</c:v>
                </c:pt>
                <c:pt idx="3796">
                  <c:v>1664</c:v>
                </c:pt>
                <c:pt idx="3797">
                  <c:v>1665</c:v>
                </c:pt>
                <c:pt idx="3798">
                  <c:v>1666</c:v>
                </c:pt>
                <c:pt idx="3799">
                  <c:v>1667</c:v>
                </c:pt>
                <c:pt idx="3800">
                  <c:v>1667</c:v>
                </c:pt>
                <c:pt idx="3801">
                  <c:v>1667</c:v>
                </c:pt>
                <c:pt idx="3802">
                  <c:v>1668</c:v>
                </c:pt>
                <c:pt idx="3803">
                  <c:v>1668</c:v>
                </c:pt>
                <c:pt idx="3804">
                  <c:v>1669</c:v>
                </c:pt>
                <c:pt idx="3805">
                  <c:v>1669</c:v>
                </c:pt>
                <c:pt idx="3806">
                  <c:v>1669</c:v>
                </c:pt>
                <c:pt idx="3807">
                  <c:v>1670</c:v>
                </c:pt>
                <c:pt idx="3808">
                  <c:v>1670</c:v>
                </c:pt>
                <c:pt idx="3809">
                  <c:v>1670</c:v>
                </c:pt>
                <c:pt idx="3810">
                  <c:v>1670</c:v>
                </c:pt>
                <c:pt idx="3811">
                  <c:v>1670</c:v>
                </c:pt>
                <c:pt idx="3812">
                  <c:v>1670</c:v>
                </c:pt>
                <c:pt idx="3813">
                  <c:v>1671</c:v>
                </c:pt>
                <c:pt idx="3814">
                  <c:v>1672</c:v>
                </c:pt>
                <c:pt idx="3815">
                  <c:v>1672</c:v>
                </c:pt>
                <c:pt idx="3816">
                  <c:v>1673</c:v>
                </c:pt>
                <c:pt idx="3817">
                  <c:v>1673</c:v>
                </c:pt>
                <c:pt idx="3818">
                  <c:v>1674</c:v>
                </c:pt>
                <c:pt idx="3819">
                  <c:v>1675</c:v>
                </c:pt>
                <c:pt idx="3820">
                  <c:v>1675</c:v>
                </c:pt>
                <c:pt idx="3821">
                  <c:v>1676</c:v>
                </c:pt>
                <c:pt idx="3822">
                  <c:v>1677</c:v>
                </c:pt>
                <c:pt idx="3823">
                  <c:v>1678</c:v>
                </c:pt>
                <c:pt idx="3824">
                  <c:v>1679</c:v>
                </c:pt>
                <c:pt idx="3825">
                  <c:v>1680</c:v>
                </c:pt>
                <c:pt idx="3826">
                  <c:v>1681</c:v>
                </c:pt>
                <c:pt idx="3827">
                  <c:v>1682</c:v>
                </c:pt>
                <c:pt idx="3828">
                  <c:v>1683</c:v>
                </c:pt>
                <c:pt idx="3829">
                  <c:v>1684</c:v>
                </c:pt>
                <c:pt idx="3830">
                  <c:v>1685</c:v>
                </c:pt>
                <c:pt idx="3831">
                  <c:v>1686</c:v>
                </c:pt>
                <c:pt idx="3832">
                  <c:v>1687</c:v>
                </c:pt>
                <c:pt idx="3833">
                  <c:v>1688</c:v>
                </c:pt>
                <c:pt idx="3834">
                  <c:v>1689</c:v>
                </c:pt>
                <c:pt idx="3835">
                  <c:v>1690</c:v>
                </c:pt>
                <c:pt idx="3836">
                  <c:v>1691</c:v>
                </c:pt>
                <c:pt idx="3837">
                  <c:v>1691</c:v>
                </c:pt>
                <c:pt idx="3838">
                  <c:v>1692</c:v>
                </c:pt>
                <c:pt idx="3839">
                  <c:v>1693</c:v>
                </c:pt>
                <c:pt idx="3840">
                  <c:v>1694</c:v>
                </c:pt>
                <c:pt idx="3841">
                  <c:v>1695</c:v>
                </c:pt>
                <c:pt idx="3842">
                  <c:v>1696</c:v>
                </c:pt>
                <c:pt idx="3843">
                  <c:v>1697</c:v>
                </c:pt>
                <c:pt idx="3844">
                  <c:v>1698</c:v>
                </c:pt>
                <c:pt idx="3845">
                  <c:v>1698</c:v>
                </c:pt>
                <c:pt idx="3846">
                  <c:v>1698</c:v>
                </c:pt>
                <c:pt idx="3847">
                  <c:v>1699</c:v>
                </c:pt>
                <c:pt idx="3848">
                  <c:v>1700</c:v>
                </c:pt>
                <c:pt idx="3849">
                  <c:v>1701</c:v>
                </c:pt>
                <c:pt idx="3850">
                  <c:v>1701</c:v>
                </c:pt>
                <c:pt idx="3851">
                  <c:v>1702</c:v>
                </c:pt>
                <c:pt idx="3852">
                  <c:v>1702</c:v>
                </c:pt>
                <c:pt idx="3853">
                  <c:v>1703</c:v>
                </c:pt>
                <c:pt idx="3854">
                  <c:v>1704</c:v>
                </c:pt>
                <c:pt idx="3855">
                  <c:v>1705</c:v>
                </c:pt>
                <c:pt idx="3856">
                  <c:v>1705</c:v>
                </c:pt>
                <c:pt idx="3857">
                  <c:v>1706</c:v>
                </c:pt>
                <c:pt idx="3858">
                  <c:v>1707</c:v>
                </c:pt>
                <c:pt idx="3859">
                  <c:v>1708</c:v>
                </c:pt>
                <c:pt idx="3860">
                  <c:v>1709</c:v>
                </c:pt>
                <c:pt idx="3861">
                  <c:v>1709</c:v>
                </c:pt>
                <c:pt idx="3862">
                  <c:v>1710</c:v>
                </c:pt>
                <c:pt idx="3863">
                  <c:v>1711</c:v>
                </c:pt>
                <c:pt idx="3864">
                  <c:v>1711</c:v>
                </c:pt>
                <c:pt idx="3865">
                  <c:v>1712</c:v>
                </c:pt>
                <c:pt idx="3866">
                  <c:v>1713</c:v>
                </c:pt>
                <c:pt idx="3867">
                  <c:v>1713</c:v>
                </c:pt>
                <c:pt idx="3868">
                  <c:v>1714</c:v>
                </c:pt>
                <c:pt idx="3869">
                  <c:v>1714</c:v>
                </c:pt>
                <c:pt idx="3870">
                  <c:v>1715</c:v>
                </c:pt>
                <c:pt idx="3871">
                  <c:v>1716</c:v>
                </c:pt>
                <c:pt idx="3872">
                  <c:v>1717</c:v>
                </c:pt>
                <c:pt idx="3873">
                  <c:v>1718</c:v>
                </c:pt>
                <c:pt idx="3874">
                  <c:v>1719</c:v>
                </c:pt>
                <c:pt idx="3875">
                  <c:v>1720</c:v>
                </c:pt>
                <c:pt idx="3876">
                  <c:v>1721</c:v>
                </c:pt>
                <c:pt idx="3877">
                  <c:v>1722</c:v>
                </c:pt>
                <c:pt idx="3878">
                  <c:v>1723</c:v>
                </c:pt>
                <c:pt idx="3879">
                  <c:v>1723</c:v>
                </c:pt>
                <c:pt idx="3880">
                  <c:v>1723</c:v>
                </c:pt>
                <c:pt idx="3881">
                  <c:v>1724</c:v>
                </c:pt>
                <c:pt idx="3882">
                  <c:v>1725</c:v>
                </c:pt>
                <c:pt idx="3883">
                  <c:v>1725</c:v>
                </c:pt>
                <c:pt idx="3884">
                  <c:v>1726</c:v>
                </c:pt>
                <c:pt idx="3885">
                  <c:v>1726</c:v>
                </c:pt>
                <c:pt idx="3886">
                  <c:v>1726</c:v>
                </c:pt>
                <c:pt idx="3887">
                  <c:v>1726</c:v>
                </c:pt>
                <c:pt idx="3888">
                  <c:v>1726</c:v>
                </c:pt>
                <c:pt idx="3889">
                  <c:v>1726</c:v>
                </c:pt>
                <c:pt idx="3890">
                  <c:v>1726</c:v>
                </c:pt>
                <c:pt idx="3891">
                  <c:v>1726</c:v>
                </c:pt>
                <c:pt idx="3892">
                  <c:v>1726</c:v>
                </c:pt>
                <c:pt idx="3893">
                  <c:v>1726</c:v>
                </c:pt>
                <c:pt idx="3894">
                  <c:v>1726</c:v>
                </c:pt>
                <c:pt idx="3895">
                  <c:v>1726</c:v>
                </c:pt>
                <c:pt idx="3896">
                  <c:v>1726</c:v>
                </c:pt>
                <c:pt idx="3897">
                  <c:v>1726</c:v>
                </c:pt>
                <c:pt idx="3898">
                  <c:v>1726</c:v>
                </c:pt>
                <c:pt idx="3899">
                  <c:v>1726</c:v>
                </c:pt>
                <c:pt idx="3900">
                  <c:v>1726</c:v>
                </c:pt>
                <c:pt idx="3901">
                  <c:v>1726</c:v>
                </c:pt>
                <c:pt idx="3902">
                  <c:v>1726</c:v>
                </c:pt>
                <c:pt idx="3903">
                  <c:v>1726</c:v>
                </c:pt>
                <c:pt idx="3904">
                  <c:v>1726</c:v>
                </c:pt>
                <c:pt idx="3905">
                  <c:v>1726</c:v>
                </c:pt>
                <c:pt idx="3906">
                  <c:v>1726</c:v>
                </c:pt>
                <c:pt idx="3907">
                  <c:v>1726</c:v>
                </c:pt>
                <c:pt idx="3908">
                  <c:v>1726</c:v>
                </c:pt>
                <c:pt idx="3909">
                  <c:v>1726</c:v>
                </c:pt>
                <c:pt idx="3910">
                  <c:v>1726</c:v>
                </c:pt>
                <c:pt idx="3911">
                  <c:v>1727</c:v>
                </c:pt>
                <c:pt idx="3912">
                  <c:v>1727</c:v>
                </c:pt>
                <c:pt idx="3913">
                  <c:v>1728</c:v>
                </c:pt>
                <c:pt idx="3914">
                  <c:v>1729</c:v>
                </c:pt>
                <c:pt idx="3915">
                  <c:v>1730</c:v>
                </c:pt>
                <c:pt idx="3916">
                  <c:v>1731</c:v>
                </c:pt>
                <c:pt idx="3917">
                  <c:v>1732</c:v>
                </c:pt>
                <c:pt idx="3918">
                  <c:v>1733</c:v>
                </c:pt>
                <c:pt idx="3919">
                  <c:v>1733</c:v>
                </c:pt>
                <c:pt idx="3920">
                  <c:v>1733</c:v>
                </c:pt>
                <c:pt idx="3921">
                  <c:v>1734</c:v>
                </c:pt>
                <c:pt idx="3922">
                  <c:v>1735</c:v>
                </c:pt>
                <c:pt idx="3923">
                  <c:v>1735</c:v>
                </c:pt>
                <c:pt idx="3924">
                  <c:v>1736</c:v>
                </c:pt>
                <c:pt idx="3925">
                  <c:v>1736</c:v>
                </c:pt>
                <c:pt idx="3926">
                  <c:v>1737</c:v>
                </c:pt>
                <c:pt idx="3927">
                  <c:v>1737</c:v>
                </c:pt>
                <c:pt idx="3928">
                  <c:v>1737</c:v>
                </c:pt>
                <c:pt idx="3929">
                  <c:v>1737</c:v>
                </c:pt>
                <c:pt idx="3930">
                  <c:v>1737</c:v>
                </c:pt>
                <c:pt idx="3931">
                  <c:v>1737</c:v>
                </c:pt>
                <c:pt idx="3932">
                  <c:v>1737</c:v>
                </c:pt>
                <c:pt idx="3933">
                  <c:v>1737</c:v>
                </c:pt>
                <c:pt idx="3934">
                  <c:v>1737</c:v>
                </c:pt>
                <c:pt idx="3935">
                  <c:v>1737</c:v>
                </c:pt>
                <c:pt idx="3936">
                  <c:v>1737</c:v>
                </c:pt>
                <c:pt idx="3937">
                  <c:v>1737</c:v>
                </c:pt>
                <c:pt idx="3938">
                  <c:v>1737</c:v>
                </c:pt>
                <c:pt idx="3939">
                  <c:v>1737</c:v>
                </c:pt>
                <c:pt idx="3940">
                  <c:v>1737</c:v>
                </c:pt>
                <c:pt idx="3941">
                  <c:v>1737</c:v>
                </c:pt>
                <c:pt idx="3942">
                  <c:v>1737</c:v>
                </c:pt>
                <c:pt idx="3943">
                  <c:v>1737</c:v>
                </c:pt>
                <c:pt idx="3944">
                  <c:v>1737</c:v>
                </c:pt>
                <c:pt idx="3945">
                  <c:v>1737</c:v>
                </c:pt>
                <c:pt idx="3946">
                  <c:v>1737</c:v>
                </c:pt>
                <c:pt idx="3947">
                  <c:v>1737</c:v>
                </c:pt>
                <c:pt idx="3948">
                  <c:v>1738</c:v>
                </c:pt>
                <c:pt idx="3949">
                  <c:v>1739</c:v>
                </c:pt>
                <c:pt idx="3950">
                  <c:v>1740</c:v>
                </c:pt>
                <c:pt idx="3951">
                  <c:v>1740</c:v>
                </c:pt>
                <c:pt idx="3952">
                  <c:v>1740</c:v>
                </c:pt>
                <c:pt idx="3953">
                  <c:v>1740</c:v>
                </c:pt>
                <c:pt idx="3954">
                  <c:v>1740</c:v>
                </c:pt>
                <c:pt idx="3955">
                  <c:v>1741</c:v>
                </c:pt>
                <c:pt idx="3956">
                  <c:v>1741</c:v>
                </c:pt>
                <c:pt idx="3957">
                  <c:v>1741</c:v>
                </c:pt>
                <c:pt idx="3958">
                  <c:v>1742</c:v>
                </c:pt>
                <c:pt idx="3959">
                  <c:v>1743</c:v>
                </c:pt>
                <c:pt idx="3960">
                  <c:v>1744</c:v>
                </c:pt>
                <c:pt idx="3961">
                  <c:v>1745</c:v>
                </c:pt>
                <c:pt idx="3962">
                  <c:v>1745</c:v>
                </c:pt>
                <c:pt idx="3963">
                  <c:v>1746</c:v>
                </c:pt>
                <c:pt idx="3964">
                  <c:v>1747</c:v>
                </c:pt>
                <c:pt idx="3965">
                  <c:v>1748</c:v>
                </c:pt>
                <c:pt idx="3966">
                  <c:v>1748</c:v>
                </c:pt>
                <c:pt idx="3967">
                  <c:v>1749</c:v>
                </c:pt>
                <c:pt idx="3968">
                  <c:v>1750</c:v>
                </c:pt>
                <c:pt idx="3969">
                  <c:v>1751</c:v>
                </c:pt>
                <c:pt idx="3970">
                  <c:v>1752</c:v>
                </c:pt>
                <c:pt idx="3971">
                  <c:v>1753</c:v>
                </c:pt>
                <c:pt idx="3972">
                  <c:v>1754</c:v>
                </c:pt>
                <c:pt idx="3973">
                  <c:v>1755</c:v>
                </c:pt>
                <c:pt idx="3974">
                  <c:v>1756</c:v>
                </c:pt>
                <c:pt idx="3975">
                  <c:v>1756</c:v>
                </c:pt>
                <c:pt idx="3976">
                  <c:v>1757</c:v>
                </c:pt>
                <c:pt idx="3977">
                  <c:v>1757</c:v>
                </c:pt>
                <c:pt idx="3978">
                  <c:v>1757</c:v>
                </c:pt>
                <c:pt idx="3979">
                  <c:v>1758</c:v>
                </c:pt>
                <c:pt idx="3980">
                  <c:v>1759</c:v>
                </c:pt>
                <c:pt idx="3981">
                  <c:v>1760</c:v>
                </c:pt>
                <c:pt idx="3982">
                  <c:v>1761</c:v>
                </c:pt>
                <c:pt idx="3983">
                  <c:v>1761</c:v>
                </c:pt>
                <c:pt idx="3984">
                  <c:v>1761</c:v>
                </c:pt>
                <c:pt idx="3985">
                  <c:v>1762</c:v>
                </c:pt>
                <c:pt idx="3986">
                  <c:v>1762</c:v>
                </c:pt>
                <c:pt idx="3987">
                  <c:v>1762</c:v>
                </c:pt>
                <c:pt idx="3988">
                  <c:v>1762</c:v>
                </c:pt>
                <c:pt idx="3989">
                  <c:v>1762</c:v>
                </c:pt>
                <c:pt idx="3990">
                  <c:v>1762</c:v>
                </c:pt>
                <c:pt idx="3991">
                  <c:v>1762</c:v>
                </c:pt>
                <c:pt idx="3992">
                  <c:v>1762</c:v>
                </c:pt>
                <c:pt idx="3993">
                  <c:v>1762</c:v>
                </c:pt>
                <c:pt idx="3994">
                  <c:v>1762</c:v>
                </c:pt>
                <c:pt idx="3995">
                  <c:v>1762</c:v>
                </c:pt>
                <c:pt idx="3996">
                  <c:v>1762</c:v>
                </c:pt>
                <c:pt idx="3997">
                  <c:v>1762</c:v>
                </c:pt>
                <c:pt idx="3998">
                  <c:v>1762</c:v>
                </c:pt>
                <c:pt idx="3999">
                  <c:v>1762</c:v>
                </c:pt>
                <c:pt idx="4000">
                  <c:v>1762</c:v>
                </c:pt>
                <c:pt idx="4001">
                  <c:v>1762</c:v>
                </c:pt>
                <c:pt idx="4002">
                  <c:v>1762</c:v>
                </c:pt>
                <c:pt idx="4003">
                  <c:v>1762</c:v>
                </c:pt>
                <c:pt idx="4004">
                  <c:v>1762</c:v>
                </c:pt>
                <c:pt idx="4005">
                  <c:v>1762</c:v>
                </c:pt>
                <c:pt idx="4006">
                  <c:v>1762</c:v>
                </c:pt>
                <c:pt idx="4007">
                  <c:v>1762</c:v>
                </c:pt>
                <c:pt idx="4008">
                  <c:v>1762</c:v>
                </c:pt>
                <c:pt idx="4009">
                  <c:v>1762</c:v>
                </c:pt>
                <c:pt idx="4010">
                  <c:v>1763</c:v>
                </c:pt>
                <c:pt idx="4011">
                  <c:v>1764</c:v>
                </c:pt>
                <c:pt idx="4012">
                  <c:v>1765</c:v>
                </c:pt>
                <c:pt idx="4013">
                  <c:v>1766</c:v>
                </c:pt>
                <c:pt idx="4014">
                  <c:v>1766</c:v>
                </c:pt>
                <c:pt idx="4015">
                  <c:v>1766</c:v>
                </c:pt>
                <c:pt idx="4016">
                  <c:v>1766</c:v>
                </c:pt>
                <c:pt idx="4017">
                  <c:v>1766</c:v>
                </c:pt>
                <c:pt idx="4018">
                  <c:v>1766</c:v>
                </c:pt>
                <c:pt idx="4019">
                  <c:v>1766</c:v>
                </c:pt>
                <c:pt idx="4020">
                  <c:v>1766</c:v>
                </c:pt>
                <c:pt idx="4021">
                  <c:v>1766</c:v>
                </c:pt>
                <c:pt idx="4022">
                  <c:v>1767</c:v>
                </c:pt>
                <c:pt idx="4023">
                  <c:v>1768</c:v>
                </c:pt>
                <c:pt idx="4024">
                  <c:v>1768</c:v>
                </c:pt>
                <c:pt idx="4025">
                  <c:v>1769</c:v>
                </c:pt>
                <c:pt idx="4026">
                  <c:v>1769</c:v>
                </c:pt>
                <c:pt idx="4027">
                  <c:v>1769</c:v>
                </c:pt>
                <c:pt idx="4028">
                  <c:v>1769</c:v>
                </c:pt>
                <c:pt idx="4029">
                  <c:v>1770</c:v>
                </c:pt>
                <c:pt idx="4030">
                  <c:v>1771</c:v>
                </c:pt>
                <c:pt idx="4031">
                  <c:v>1771</c:v>
                </c:pt>
                <c:pt idx="4032">
                  <c:v>1771</c:v>
                </c:pt>
                <c:pt idx="4033">
                  <c:v>1771</c:v>
                </c:pt>
                <c:pt idx="4034">
                  <c:v>1771</c:v>
                </c:pt>
                <c:pt idx="4035">
                  <c:v>1772</c:v>
                </c:pt>
                <c:pt idx="4036">
                  <c:v>1772</c:v>
                </c:pt>
                <c:pt idx="4037">
                  <c:v>1772</c:v>
                </c:pt>
                <c:pt idx="4038">
                  <c:v>1773</c:v>
                </c:pt>
                <c:pt idx="4039">
                  <c:v>1773</c:v>
                </c:pt>
                <c:pt idx="4040">
                  <c:v>1773</c:v>
                </c:pt>
                <c:pt idx="4041">
                  <c:v>1773</c:v>
                </c:pt>
                <c:pt idx="4042">
                  <c:v>1773</c:v>
                </c:pt>
                <c:pt idx="4043">
                  <c:v>1774</c:v>
                </c:pt>
                <c:pt idx="4044">
                  <c:v>1775</c:v>
                </c:pt>
                <c:pt idx="4045">
                  <c:v>1776</c:v>
                </c:pt>
                <c:pt idx="4046">
                  <c:v>1777</c:v>
                </c:pt>
                <c:pt idx="4047">
                  <c:v>1777</c:v>
                </c:pt>
                <c:pt idx="4048">
                  <c:v>1777</c:v>
                </c:pt>
                <c:pt idx="4049">
                  <c:v>1777</c:v>
                </c:pt>
                <c:pt idx="4050">
                  <c:v>1777</c:v>
                </c:pt>
                <c:pt idx="4051">
                  <c:v>1777</c:v>
                </c:pt>
                <c:pt idx="4052">
                  <c:v>1777</c:v>
                </c:pt>
                <c:pt idx="4053">
                  <c:v>1777</c:v>
                </c:pt>
                <c:pt idx="4054">
                  <c:v>1777</c:v>
                </c:pt>
                <c:pt idx="4055">
                  <c:v>1777</c:v>
                </c:pt>
                <c:pt idx="4056">
                  <c:v>1777</c:v>
                </c:pt>
                <c:pt idx="4057">
                  <c:v>1777</c:v>
                </c:pt>
                <c:pt idx="4058">
                  <c:v>1777</c:v>
                </c:pt>
                <c:pt idx="4059">
                  <c:v>1778</c:v>
                </c:pt>
                <c:pt idx="4060">
                  <c:v>1778</c:v>
                </c:pt>
                <c:pt idx="4061">
                  <c:v>1778</c:v>
                </c:pt>
                <c:pt idx="4062">
                  <c:v>1778</c:v>
                </c:pt>
                <c:pt idx="4063">
                  <c:v>1778</c:v>
                </c:pt>
                <c:pt idx="4064">
                  <c:v>1778</c:v>
                </c:pt>
                <c:pt idx="4065">
                  <c:v>1779</c:v>
                </c:pt>
                <c:pt idx="4066">
                  <c:v>1779</c:v>
                </c:pt>
                <c:pt idx="4067">
                  <c:v>1780</c:v>
                </c:pt>
                <c:pt idx="4068">
                  <c:v>1780</c:v>
                </c:pt>
                <c:pt idx="4069">
                  <c:v>1781</c:v>
                </c:pt>
                <c:pt idx="4070">
                  <c:v>1781</c:v>
                </c:pt>
                <c:pt idx="4071">
                  <c:v>1782</c:v>
                </c:pt>
                <c:pt idx="4072">
                  <c:v>1783</c:v>
                </c:pt>
                <c:pt idx="4073">
                  <c:v>1784</c:v>
                </c:pt>
                <c:pt idx="4074">
                  <c:v>1785</c:v>
                </c:pt>
                <c:pt idx="4075">
                  <c:v>1786</c:v>
                </c:pt>
                <c:pt idx="4076">
                  <c:v>1787</c:v>
                </c:pt>
                <c:pt idx="4077">
                  <c:v>1787</c:v>
                </c:pt>
                <c:pt idx="4078">
                  <c:v>1788</c:v>
                </c:pt>
                <c:pt idx="4079">
                  <c:v>1788</c:v>
                </c:pt>
                <c:pt idx="4080">
                  <c:v>1788</c:v>
                </c:pt>
                <c:pt idx="4081">
                  <c:v>1789</c:v>
                </c:pt>
                <c:pt idx="4082">
                  <c:v>1790</c:v>
                </c:pt>
                <c:pt idx="4083">
                  <c:v>1790</c:v>
                </c:pt>
                <c:pt idx="4084">
                  <c:v>1790</c:v>
                </c:pt>
                <c:pt idx="4085">
                  <c:v>1790</c:v>
                </c:pt>
                <c:pt idx="4086">
                  <c:v>1790</c:v>
                </c:pt>
                <c:pt idx="4087">
                  <c:v>1790</c:v>
                </c:pt>
                <c:pt idx="4088">
                  <c:v>1790</c:v>
                </c:pt>
                <c:pt idx="4089">
                  <c:v>1790</c:v>
                </c:pt>
                <c:pt idx="4090">
                  <c:v>1790</c:v>
                </c:pt>
                <c:pt idx="4091">
                  <c:v>1790</c:v>
                </c:pt>
                <c:pt idx="4092">
                  <c:v>1790</c:v>
                </c:pt>
                <c:pt idx="4093">
                  <c:v>1790</c:v>
                </c:pt>
                <c:pt idx="4094">
                  <c:v>1790</c:v>
                </c:pt>
                <c:pt idx="4095">
                  <c:v>1790</c:v>
                </c:pt>
                <c:pt idx="4096">
                  <c:v>1790</c:v>
                </c:pt>
                <c:pt idx="4097">
                  <c:v>1790</c:v>
                </c:pt>
                <c:pt idx="4098">
                  <c:v>1790</c:v>
                </c:pt>
                <c:pt idx="4099">
                  <c:v>1790</c:v>
                </c:pt>
                <c:pt idx="4100">
                  <c:v>1790</c:v>
                </c:pt>
                <c:pt idx="4101">
                  <c:v>1790</c:v>
                </c:pt>
                <c:pt idx="4102">
                  <c:v>1790</c:v>
                </c:pt>
                <c:pt idx="4103">
                  <c:v>1790</c:v>
                </c:pt>
                <c:pt idx="4104">
                  <c:v>1790</c:v>
                </c:pt>
                <c:pt idx="4105">
                  <c:v>1790</c:v>
                </c:pt>
                <c:pt idx="4106">
                  <c:v>1790</c:v>
                </c:pt>
                <c:pt idx="4107">
                  <c:v>1790</c:v>
                </c:pt>
                <c:pt idx="4108">
                  <c:v>1790</c:v>
                </c:pt>
                <c:pt idx="4109">
                  <c:v>1790</c:v>
                </c:pt>
                <c:pt idx="4110">
                  <c:v>1790</c:v>
                </c:pt>
                <c:pt idx="4111">
                  <c:v>1790</c:v>
                </c:pt>
                <c:pt idx="4112">
                  <c:v>1790</c:v>
                </c:pt>
                <c:pt idx="4113">
                  <c:v>1790</c:v>
                </c:pt>
                <c:pt idx="4114">
                  <c:v>1790</c:v>
                </c:pt>
                <c:pt idx="4115">
                  <c:v>1790</c:v>
                </c:pt>
                <c:pt idx="4116">
                  <c:v>1790</c:v>
                </c:pt>
                <c:pt idx="4117">
                  <c:v>1790</c:v>
                </c:pt>
                <c:pt idx="4118">
                  <c:v>1790</c:v>
                </c:pt>
                <c:pt idx="4119">
                  <c:v>1790</c:v>
                </c:pt>
                <c:pt idx="4120">
                  <c:v>1790</c:v>
                </c:pt>
                <c:pt idx="4121">
                  <c:v>1790</c:v>
                </c:pt>
                <c:pt idx="4122">
                  <c:v>1790</c:v>
                </c:pt>
                <c:pt idx="4123">
                  <c:v>1790</c:v>
                </c:pt>
                <c:pt idx="4124">
                  <c:v>1790</c:v>
                </c:pt>
                <c:pt idx="4125">
                  <c:v>1790</c:v>
                </c:pt>
                <c:pt idx="4126">
                  <c:v>1790</c:v>
                </c:pt>
                <c:pt idx="4127">
                  <c:v>1790</c:v>
                </c:pt>
                <c:pt idx="4128">
                  <c:v>1790</c:v>
                </c:pt>
                <c:pt idx="4129">
                  <c:v>1791</c:v>
                </c:pt>
                <c:pt idx="4130">
                  <c:v>1792</c:v>
                </c:pt>
                <c:pt idx="4131">
                  <c:v>1793</c:v>
                </c:pt>
                <c:pt idx="4132">
                  <c:v>1794</c:v>
                </c:pt>
                <c:pt idx="4133">
                  <c:v>1794</c:v>
                </c:pt>
                <c:pt idx="4134">
                  <c:v>1794</c:v>
                </c:pt>
                <c:pt idx="4135">
                  <c:v>1794</c:v>
                </c:pt>
                <c:pt idx="4136">
                  <c:v>1795</c:v>
                </c:pt>
                <c:pt idx="4137">
                  <c:v>1796</c:v>
                </c:pt>
                <c:pt idx="4138">
                  <c:v>1796</c:v>
                </c:pt>
                <c:pt idx="4139">
                  <c:v>1797</c:v>
                </c:pt>
                <c:pt idx="4140">
                  <c:v>1798</c:v>
                </c:pt>
                <c:pt idx="4141">
                  <c:v>1798</c:v>
                </c:pt>
                <c:pt idx="4142">
                  <c:v>1798</c:v>
                </c:pt>
                <c:pt idx="4143">
                  <c:v>1798</c:v>
                </c:pt>
                <c:pt idx="4144">
                  <c:v>1799</c:v>
                </c:pt>
                <c:pt idx="4145">
                  <c:v>1800</c:v>
                </c:pt>
                <c:pt idx="4146">
                  <c:v>1800</c:v>
                </c:pt>
                <c:pt idx="4147">
                  <c:v>1801</c:v>
                </c:pt>
                <c:pt idx="4148">
                  <c:v>1801</c:v>
                </c:pt>
                <c:pt idx="4149">
                  <c:v>1801</c:v>
                </c:pt>
                <c:pt idx="4150">
                  <c:v>1802</c:v>
                </c:pt>
                <c:pt idx="4151">
                  <c:v>1803</c:v>
                </c:pt>
                <c:pt idx="4152">
                  <c:v>1804</c:v>
                </c:pt>
                <c:pt idx="4153">
                  <c:v>1805</c:v>
                </c:pt>
                <c:pt idx="4154">
                  <c:v>1806</c:v>
                </c:pt>
                <c:pt idx="4155">
                  <c:v>1807</c:v>
                </c:pt>
                <c:pt idx="4156">
                  <c:v>1808</c:v>
                </c:pt>
                <c:pt idx="4157">
                  <c:v>1809</c:v>
                </c:pt>
                <c:pt idx="4158">
                  <c:v>1809</c:v>
                </c:pt>
                <c:pt idx="4159">
                  <c:v>1809</c:v>
                </c:pt>
                <c:pt idx="4160">
                  <c:v>1809</c:v>
                </c:pt>
                <c:pt idx="4161">
                  <c:v>1809</c:v>
                </c:pt>
                <c:pt idx="4162">
                  <c:v>1810</c:v>
                </c:pt>
                <c:pt idx="4163">
                  <c:v>1811</c:v>
                </c:pt>
                <c:pt idx="4164">
                  <c:v>1811</c:v>
                </c:pt>
                <c:pt idx="4165">
                  <c:v>1811</c:v>
                </c:pt>
                <c:pt idx="4166">
                  <c:v>1811</c:v>
                </c:pt>
                <c:pt idx="4167">
                  <c:v>1811</c:v>
                </c:pt>
                <c:pt idx="4168">
                  <c:v>1811</c:v>
                </c:pt>
                <c:pt idx="4169">
                  <c:v>1811</c:v>
                </c:pt>
                <c:pt idx="4170">
                  <c:v>1811</c:v>
                </c:pt>
                <c:pt idx="4171">
                  <c:v>1811</c:v>
                </c:pt>
                <c:pt idx="4172">
                  <c:v>1811</c:v>
                </c:pt>
                <c:pt idx="4173">
                  <c:v>1811</c:v>
                </c:pt>
                <c:pt idx="4174">
                  <c:v>1811</c:v>
                </c:pt>
                <c:pt idx="4175">
                  <c:v>1811</c:v>
                </c:pt>
                <c:pt idx="4176">
                  <c:v>1811</c:v>
                </c:pt>
                <c:pt idx="4177">
                  <c:v>1811</c:v>
                </c:pt>
                <c:pt idx="4178">
                  <c:v>1811</c:v>
                </c:pt>
                <c:pt idx="4179">
                  <c:v>1812</c:v>
                </c:pt>
                <c:pt idx="4180">
                  <c:v>1813</c:v>
                </c:pt>
                <c:pt idx="4181">
                  <c:v>1813</c:v>
                </c:pt>
                <c:pt idx="4182">
                  <c:v>1814</c:v>
                </c:pt>
                <c:pt idx="4183">
                  <c:v>1814</c:v>
                </c:pt>
                <c:pt idx="4184">
                  <c:v>1814</c:v>
                </c:pt>
                <c:pt idx="4185">
                  <c:v>1814</c:v>
                </c:pt>
                <c:pt idx="4186">
                  <c:v>1814</c:v>
                </c:pt>
                <c:pt idx="4187">
                  <c:v>1814</c:v>
                </c:pt>
                <c:pt idx="4188">
                  <c:v>1814</c:v>
                </c:pt>
                <c:pt idx="4189">
                  <c:v>1815</c:v>
                </c:pt>
                <c:pt idx="4190">
                  <c:v>1816</c:v>
                </c:pt>
                <c:pt idx="4191">
                  <c:v>1816</c:v>
                </c:pt>
                <c:pt idx="4192">
                  <c:v>1817</c:v>
                </c:pt>
                <c:pt idx="4193">
                  <c:v>1817</c:v>
                </c:pt>
                <c:pt idx="4194">
                  <c:v>1817</c:v>
                </c:pt>
                <c:pt idx="4195">
                  <c:v>1817</c:v>
                </c:pt>
                <c:pt idx="4196">
                  <c:v>1817</c:v>
                </c:pt>
                <c:pt idx="4197">
                  <c:v>1817</c:v>
                </c:pt>
                <c:pt idx="4198">
                  <c:v>1817</c:v>
                </c:pt>
                <c:pt idx="4199">
                  <c:v>1817</c:v>
                </c:pt>
                <c:pt idx="4200">
                  <c:v>1817</c:v>
                </c:pt>
                <c:pt idx="4201">
                  <c:v>1817</c:v>
                </c:pt>
                <c:pt idx="4202">
                  <c:v>1817</c:v>
                </c:pt>
                <c:pt idx="4203">
                  <c:v>1817</c:v>
                </c:pt>
                <c:pt idx="4204">
                  <c:v>1817</c:v>
                </c:pt>
                <c:pt idx="4205">
                  <c:v>1817</c:v>
                </c:pt>
                <c:pt idx="4206">
                  <c:v>1818</c:v>
                </c:pt>
                <c:pt idx="4207">
                  <c:v>1819</c:v>
                </c:pt>
                <c:pt idx="4208">
                  <c:v>1819</c:v>
                </c:pt>
                <c:pt idx="4209">
                  <c:v>1820</c:v>
                </c:pt>
                <c:pt idx="4210">
                  <c:v>1821</c:v>
                </c:pt>
                <c:pt idx="4211">
                  <c:v>1822</c:v>
                </c:pt>
                <c:pt idx="4212">
                  <c:v>1822</c:v>
                </c:pt>
                <c:pt idx="4213">
                  <c:v>1822</c:v>
                </c:pt>
                <c:pt idx="4214">
                  <c:v>1822</c:v>
                </c:pt>
                <c:pt idx="4215">
                  <c:v>1822</c:v>
                </c:pt>
                <c:pt idx="4216">
                  <c:v>1823</c:v>
                </c:pt>
                <c:pt idx="4217">
                  <c:v>1823</c:v>
                </c:pt>
                <c:pt idx="4218">
                  <c:v>1823</c:v>
                </c:pt>
                <c:pt idx="4219">
                  <c:v>1823</c:v>
                </c:pt>
                <c:pt idx="4220">
                  <c:v>1823</c:v>
                </c:pt>
                <c:pt idx="4221">
                  <c:v>1824</c:v>
                </c:pt>
                <c:pt idx="4222">
                  <c:v>1824</c:v>
                </c:pt>
                <c:pt idx="4223">
                  <c:v>1824</c:v>
                </c:pt>
                <c:pt idx="4224">
                  <c:v>1824</c:v>
                </c:pt>
                <c:pt idx="4225">
                  <c:v>1824</c:v>
                </c:pt>
                <c:pt idx="4226">
                  <c:v>1824</c:v>
                </c:pt>
                <c:pt idx="4227">
                  <c:v>1824</c:v>
                </c:pt>
                <c:pt idx="4228">
                  <c:v>1824</c:v>
                </c:pt>
                <c:pt idx="4229">
                  <c:v>1824</c:v>
                </c:pt>
                <c:pt idx="4230">
                  <c:v>1824</c:v>
                </c:pt>
                <c:pt idx="4231">
                  <c:v>1824</c:v>
                </c:pt>
                <c:pt idx="4232">
                  <c:v>1824</c:v>
                </c:pt>
                <c:pt idx="4233">
                  <c:v>1824</c:v>
                </c:pt>
                <c:pt idx="4234">
                  <c:v>1824</c:v>
                </c:pt>
                <c:pt idx="4235">
                  <c:v>1824</c:v>
                </c:pt>
                <c:pt idx="4236">
                  <c:v>1824</c:v>
                </c:pt>
                <c:pt idx="4237">
                  <c:v>1824</c:v>
                </c:pt>
                <c:pt idx="4238">
                  <c:v>1824</c:v>
                </c:pt>
                <c:pt idx="4239">
                  <c:v>1824</c:v>
                </c:pt>
                <c:pt idx="4240">
                  <c:v>1824</c:v>
                </c:pt>
                <c:pt idx="4241">
                  <c:v>1824</c:v>
                </c:pt>
                <c:pt idx="4242">
                  <c:v>1824</c:v>
                </c:pt>
                <c:pt idx="4243">
                  <c:v>1824</c:v>
                </c:pt>
                <c:pt idx="4244">
                  <c:v>1824</c:v>
                </c:pt>
                <c:pt idx="4245">
                  <c:v>1824</c:v>
                </c:pt>
                <c:pt idx="4246">
                  <c:v>1824</c:v>
                </c:pt>
                <c:pt idx="4247">
                  <c:v>1824</c:v>
                </c:pt>
                <c:pt idx="4248">
                  <c:v>1824</c:v>
                </c:pt>
                <c:pt idx="4249">
                  <c:v>1825</c:v>
                </c:pt>
                <c:pt idx="4250">
                  <c:v>1825</c:v>
                </c:pt>
                <c:pt idx="4251">
                  <c:v>1826</c:v>
                </c:pt>
                <c:pt idx="4252">
                  <c:v>1826</c:v>
                </c:pt>
                <c:pt idx="4253">
                  <c:v>1826</c:v>
                </c:pt>
                <c:pt idx="4254">
                  <c:v>1826</c:v>
                </c:pt>
                <c:pt idx="4255">
                  <c:v>1827</c:v>
                </c:pt>
                <c:pt idx="4256">
                  <c:v>1828</c:v>
                </c:pt>
                <c:pt idx="4257">
                  <c:v>1829</c:v>
                </c:pt>
                <c:pt idx="4258">
                  <c:v>1829</c:v>
                </c:pt>
                <c:pt idx="4259">
                  <c:v>1830</c:v>
                </c:pt>
                <c:pt idx="4260">
                  <c:v>1831</c:v>
                </c:pt>
                <c:pt idx="4261">
                  <c:v>1832</c:v>
                </c:pt>
                <c:pt idx="4262">
                  <c:v>1832</c:v>
                </c:pt>
                <c:pt idx="4263">
                  <c:v>1833</c:v>
                </c:pt>
                <c:pt idx="4264">
                  <c:v>1833</c:v>
                </c:pt>
                <c:pt idx="4265">
                  <c:v>1833</c:v>
                </c:pt>
                <c:pt idx="4266">
                  <c:v>1833</c:v>
                </c:pt>
                <c:pt idx="4267">
                  <c:v>1833</c:v>
                </c:pt>
                <c:pt idx="4268">
                  <c:v>1834</c:v>
                </c:pt>
                <c:pt idx="4269">
                  <c:v>1835</c:v>
                </c:pt>
                <c:pt idx="4270">
                  <c:v>1836</c:v>
                </c:pt>
                <c:pt idx="4271">
                  <c:v>1837</c:v>
                </c:pt>
                <c:pt idx="4272">
                  <c:v>1838</c:v>
                </c:pt>
                <c:pt idx="4273">
                  <c:v>1838</c:v>
                </c:pt>
                <c:pt idx="4274">
                  <c:v>1838</c:v>
                </c:pt>
                <c:pt idx="4275">
                  <c:v>1839</c:v>
                </c:pt>
                <c:pt idx="4276">
                  <c:v>1840</c:v>
                </c:pt>
                <c:pt idx="4277">
                  <c:v>1841</c:v>
                </c:pt>
                <c:pt idx="4278">
                  <c:v>1841</c:v>
                </c:pt>
                <c:pt idx="4279">
                  <c:v>1842</c:v>
                </c:pt>
                <c:pt idx="4280">
                  <c:v>1842</c:v>
                </c:pt>
                <c:pt idx="4281">
                  <c:v>1842</c:v>
                </c:pt>
                <c:pt idx="4282">
                  <c:v>1842</c:v>
                </c:pt>
                <c:pt idx="4283">
                  <c:v>1842</c:v>
                </c:pt>
                <c:pt idx="4284">
                  <c:v>1842</c:v>
                </c:pt>
                <c:pt idx="4285">
                  <c:v>1842</c:v>
                </c:pt>
                <c:pt idx="4286">
                  <c:v>1842</c:v>
                </c:pt>
                <c:pt idx="4287">
                  <c:v>1842</c:v>
                </c:pt>
                <c:pt idx="4288">
                  <c:v>1842</c:v>
                </c:pt>
                <c:pt idx="4289">
                  <c:v>1842</c:v>
                </c:pt>
                <c:pt idx="4290">
                  <c:v>1842</c:v>
                </c:pt>
                <c:pt idx="4291">
                  <c:v>1842</c:v>
                </c:pt>
                <c:pt idx="4292">
                  <c:v>1842</c:v>
                </c:pt>
                <c:pt idx="4293">
                  <c:v>1842</c:v>
                </c:pt>
                <c:pt idx="4294">
                  <c:v>1842</c:v>
                </c:pt>
                <c:pt idx="4295">
                  <c:v>1842</c:v>
                </c:pt>
                <c:pt idx="4296">
                  <c:v>1842</c:v>
                </c:pt>
                <c:pt idx="4297">
                  <c:v>1842</c:v>
                </c:pt>
                <c:pt idx="4298">
                  <c:v>1843</c:v>
                </c:pt>
                <c:pt idx="4299">
                  <c:v>1844</c:v>
                </c:pt>
                <c:pt idx="4300">
                  <c:v>1844</c:v>
                </c:pt>
                <c:pt idx="4301">
                  <c:v>1845</c:v>
                </c:pt>
                <c:pt idx="4302">
                  <c:v>1845</c:v>
                </c:pt>
                <c:pt idx="4303">
                  <c:v>1845</c:v>
                </c:pt>
                <c:pt idx="4304">
                  <c:v>1845</c:v>
                </c:pt>
                <c:pt idx="4305">
                  <c:v>1845</c:v>
                </c:pt>
                <c:pt idx="4306">
                  <c:v>1846</c:v>
                </c:pt>
                <c:pt idx="4307">
                  <c:v>1847</c:v>
                </c:pt>
                <c:pt idx="4308">
                  <c:v>1848</c:v>
                </c:pt>
                <c:pt idx="4309">
                  <c:v>1849</c:v>
                </c:pt>
                <c:pt idx="4310">
                  <c:v>1850</c:v>
                </c:pt>
                <c:pt idx="4311">
                  <c:v>1851</c:v>
                </c:pt>
                <c:pt idx="4312">
                  <c:v>1851</c:v>
                </c:pt>
                <c:pt idx="4313">
                  <c:v>1851</c:v>
                </c:pt>
                <c:pt idx="4314">
                  <c:v>1851</c:v>
                </c:pt>
                <c:pt idx="4315">
                  <c:v>1852</c:v>
                </c:pt>
                <c:pt idx="4316">
                  <c:v>1852</c:v>
                </c:pt>
                <c:pt idx="4317">
                  <c:v>1852</c:v>
                </c:pt>
                <c:pt idx="4318">
                  <c:v>1852</c:v>
                </c:pt>
                <c:pt idx="4319">
                  <c:v>1852</c:v>
                </c:pt>
                <c:pt idx="4320">
                  <c:v>1852</c:v>
                </c:pt>
                <c:pt idx="4321">
                  <c:v>1852</c:v>
                </c:pt>
                <c:pt idx="4322">
                  <c:v>1852</c:v>
                </c:pt>
                <c:pt idx="4323">
                  <c:v>1853</c:v>
                </c:pt>
                <c:pt idx="4324">
                  <c:v>1854</c:v>
                </c:pt>
                <c:pt idx="4325">
                  <c:v>1854</c:v>
                </c:pt>
                <c:pt idx="4326">
                  <c:v>1855</c:v>
                </c:pt>
                <c:pt idx="4327">
                  <c:v>1855</c:v>
                </c:pt>
                <c:pt idx="4328">
                  <c:v>1855</c:v>
                </c:pt>
                <c:pt idx="4329">
                  <c:v>1855</c:v>
                </c:pt>
                <c:pt idx="4330">
                  <c:v>1855</c:v>
                </c:pt>
                <c:pt idx="4331">
                  <c:v>1855</c:v>
                </c:pt>
                <c:pt idx="4332">
                  <c:v>1855</c:v>
                </c:pt>
                <c:pt idx="4333">
                  <c:v>1856</c:v>
                </c:pt>
                <c:pt idx="4334">
                  <c:v>1856</c:v>
                </c:pt>
                <c:pt idx="4335">
                  <c:v>1856</c:v>
                </c:pt>
                <c:pt idx="4336">
                  <c:v>1856</c:v>
                </c:pt>
                <c:pt idx="4337">
                  <c:v>1856</c:v>
                </c:pt>
                <c:pt idx="4338">
                  <c:v>1856</c:v>
                </c:pt>
                <c:pt idx="4339">
                  <c:v>1857</c:v>
                </c:pt>
                <c:pt idx="4340">
                  <c:v>1857</c:v>
                </c:pt>
                <c:pt idx="4341">
                  <c:v>1857</c:v>
                </c:pt>
                <c:pt idx="4342">
                  <c:v>1857</c:v>
                </c:pt>
                <c:pt idx="4343">
                  <c:v>1857</c:v>
                </c:pt>
                <c:pt idx="4344">
                  <c:v>1857</c:v>
                </c:pt>
                <c:pt idx="4345">
                  <c:v>1857</c:v>
                </c:pt>
                <c:pt idx="4346">
                  <c:v>1857</c:v>
                </c:pt>
                <c:pt idx="4347">
                  <c:v>1857</c:v>
                </c:pt>
                <c:pt idx="4348">
                  <c:v>1858</c:v>
                </c:pt>
                <c:pt idx="4349">
                  <c:v>1858</c:v>
                </c:pt>
                <c:pt idx="4350">
                  <c:v>1858</c:v>
                </c:pt>
                <c:pt idx="4351">
                  <c:v>1858</c:v>
                </c:pt>
                <c:pt idx="4352">
                  <c:v>1859</c:v>
                </c:pt>
                <c:pt idx="4353">
                  <c:v>1859</c:v>
                </c:pt>
                <c:pt idx="4354">
                  <c:v>1859</c:v>
                </c:pt>
                <c:pt idx="4355">
                  <c:v>1860</c:v>
                </c:pt>
                <c:pt idx="4356">
                  <c:v>1861</c:v>
                </c:pt>
                <c:pt idx="4357">
                  <c:v>1862</c:v>
                </c:pt>
                <c:pt idx="4358">
                  <c:v>1863</c:v>
                </c:pt>
                <c:pt idx="4359">
                  <c:v>1863</c:v>
                </c:pt>
                <c:pt idx="4360">
                  <c:v>1864</c:v>
                </c:pt>
                <c:pt idx="4361">
                  <c:v>1864</c:v>
                </c:pt>
                <c:pt idx="4362">
                  <c:v>1864</c:v>
                </c:pt>
                <c:pt idx="4363">
                  <c:v>1864</c:v>
                </c:pt>
                <c:pt idx="4364">
                  <c:v>1865</c:v>
                </c:pt>
                <c:pt idx="4365">
                  <c:v>1865</c:v>
                </c:pt>
                <c:pt idx="4366">
                  <c:v>1865</c:v>
                </c:pt>
                <c:pt idx="4367">
                  <c:v>1866</c:v>
                </c:pt>
                <c:pt idx="4368">
                  <c:v>1867</c:v>
                </c:pt>
                <c:pt idx="4369">
                  <c:v>1868</c:v>
                </c:pt>
                <c:pt idx="4370">
                  <c:v>1869</c:v>
                </c:pt>
                <c:pt idx="4371">
                  <c:v>1870</c:v>
                </c:pt>
                <c:pt idx="4372">
                  <c:v>1871</c:v>
                </c:pt>
                <c:pt idx="4373">
                  <c:v>1872</c:v>
                </c:pt>
                <c:pt idx="4374">
                  <c:v>1873</c:v>
                </c:pt>
                <c:pt idx="4375">
                  <c:v>1874</c:v>
                </c:pt>
                <c:pt idx="4376">
                  <c:v>1875</c:v>
                </c:pt>
                <c:pt idx="4377">
                  <c:v>1876</c:v>
                </c:pt>
                <c:pt idx="4378">
                  <c:v>1877</c:v>
                </c:pt>
                <c:pt idx="4379">
                  <c:v>1878</c:v>
                </c:pt>
                <c:pt idx="4380">
                  <c:v>1878</c:v>
                </c:pt>
                <c:pt idx="4381">
                  <c:v>1879</c:v>
                </c:pt>
                <c:pt idx="4382">
                  <c:v>1880</c:v>
                </c:pt>
                <c:pt idx="4383">
                  <c:v>1881</c:v>
                </c:pt>
                <c:pt idx="4384">
                  <c:v>1882</c:v>
                </c:pt>
                <c:pt idx="4385">
                  <c:v>1883</c:v>
                </c:pt>
                <c:pt idx="4386">
                  <c:v>1884</c:v>
                </c:pt>
                <c:pt idx="4387">
                  <c:v>1885</c:v>
                </c:pt>
                <c:pt idx="4388">
                  <c:v>1886</c:v>
                </c:pt>
                <c:pt idx="4389">
                  <c:v>1887</c:v>
                </c:pt>
                <c:pt idx="4390">
                  <c:v>1888</c:v>
                </c:pt>
                <c:pt idx="4391">
                  <c:v>1889</c:v>
                </c:pt>
                <c:pt idx="4392">
                  <c:v>1890</c:v>
                </c:pt>
                <c:pt idx="4393">
                  <c:v>1891</c:v>
                </c:pt>
                <c:pt idx="4394">
                  <c:v>1892</c:v>
                </c:pt>
                <c:pt idx="4395">
                  <c:v>1893</c:v>
                </c:pt>
                <c:pt idx="4396">
                  <c:v>1894</c:v>
                </c:pt>
                <c:pt idx="4397">
                  <c:v>1895</c:v>
                </c:pt>
                <c:pt idx="4398">
                  <c:v>1896</c:v>
                </c:pt>
                <c:pt idx="4399">
                  <c:v>1897</c:v>
                </c:pt>
                <c:pt idx="4400">
                  <c:v>1898</c:v>
                </c:pt>
                <c:pt idx="4401">
                  <c:v>1899</c:v>
                </c:pt>
                <c:pt idx="4402">
                  <c:v>1900</c:v>
                </c:pt>
                <c:pt idx="4403">
                  <c:v>1900</c:v>
                </c:pt>
                <c:pt idx="4404">
                  <c:v>1900</c:v>
                </c:pt>
                <c:pt idx="4405">
                  <c:v>1900</c:v>
                </c:pt>
                <c:pt idx="4406">
                  <c:v>1900</c:v>
                </c:pt>
                <c:pt idx="4407">
                  <c:v>1900</c:v>
                </c:pt>
                <c:pt idx="4408">
                  <c:v>1900</c:v>
                </c:pt>
                <c:pt idx="4409">
                  <c:v>1900</c:v>
                </c:pt>
                <c:pt idx="4410">
                  <c:v>1901</c:v>
                </c:pt>
                <c:pt idx="4411">
                  <c:v>1902</c:v>
                </c:pt>
                <c:pt idx="4412">
                  <c:v>1902</c:v>
                </c:pt>
                <c:pt idx="4413">
                  <c:v>1903</c:v>
                </c:pt>
                <c:pt idx="4414">
                  <c:v>1903</c:v>
                </c:pt>
                <c:pt idx="4415">
                  <c:v>1903</c:v>
                </c:pt>
                <c:pt idx="4416">
                  <c:v>1903</c:v>
                </c:pt>
                <c:pt idx="4417">
                  <c:v>1904</c:v>
                </c:pt>
                <c:pt idx="4418">
                  <c:v>1904</c:v>
                </c:pt>
                <c:pt idx="4419">
                  <c:v>1905</c:v>
                </c:pt>
                <c:pt idx="4420">
                  <c:v>1906</c:v>
                </c:pt>
                <c:pt idx="4421">
                  <c:v>1907</c:v>
                </c:pt>
                <c:pt idx="4422">
                  <c:v>1908</c:v>
                </c:pt>
                <c:pt idx="4423">
                  <c:v>1908</c:v>
                </c:pt>
                <c:pt idx="4424">
                  <c:v>1909</c:v>
                </c:pt>
                <c:pt idx="4425">
                  <c:v>1909</c:v>
                </c:pt>
                <c:pt idx="4426">
                  <c:v>1909</c:v>
                </c:pt>
                <c:pt idx="4427">
                  <c:v>1910</c:v>
                </c:pt>
                <c:pt idx="4428">
                  <c:v>1911</c:v>
                </c:pt>
                <c:pt idx="4429">
                  <c:v>1912</c:v>
                </c:pt>
                <c:pt idx="4430">
                  <c:v>1913</c:v>
                </c:pt>
                <c:pt idx="4431">
                  <c:v>1913</c:v>
                </c:pt>
                <c:pt idx="4432">
                  <c:v>1913</c:v>
                </c:pt>
                <c:pt idx="4433">
                  <c:v>1913</c:v>
                </c:pt>
                <c:pt idx="4434">
                  <c:v>1913</c:v>
                </c:pt>
                <c:pt idx="4435">
                  <c:v>1913</c:v>
                </c:pt>
                <c:pt idx="4436">
                  <c:v>1913</c:v>
                </c:pt>
                <c:pt idx="4437">
                  <c:v>1913</c:v>
                </c:pt>
                <c:pt idx="4438">
                  <c:v>1913</c:v>
                </c:pt>
                <c:pt idx="4439">
                  <c:v>1913</c:v>
                </c:pt>
                <c:pt idx="4440">
                  <c:v>1913</c:v>
                </c:pt>
                <c:pt idx="4441">
                  <c:v>1913</c:v>
                </c:pt>
                <c:pt idx="4442">
                  <c:v>1913</c:v>
                </c:pt>
                <c:pt idx="4443">
                  <c:v>1913</c:v>
                </c:pt>
                <c:pt idx="4444">
                  <c:v>1913</c:v>
                </c:pt>
                <c:pt idx="4445">
                  <c:v>1913</c:v>
                </c:pt>
                <c:pt idx="4446">
                  <c:v>1913</c:v>
                </c:pt>
                <c:pt idx="4447">
                  <c:v>1913</c:v>
                </c:pt>
                <c:pt idx="4448">
                  <c:v>1913</c:v>
                </c:pt>
                <c:pt idx="4449">
                  <c:v>1913</c:v>
                </c:pt>
                <c:pt idx="4450">
                  <c:v>1913</c:v>
                </c:pt>
                <c:pt idx="4451">
                  <c:v>1913</c:v>
                </c:pt>
                <c:pt idx="4452">
                  <c:v>1913</c:v>
                </c:pt>
                <c:pt idx="4453">
                  <c:v>1913</c:v>
                </c:pt>
                <c:pt idx="4454">
                  <c:v>1913</c:v>
                </c:pt>
                <c:pt idx="4455">
                  <c:v>1913</c:v>
                </c:pt>
                <c:pt idx="4456">
                  <c:v>1913</c:v>
                </c:pt>
                <c:pt idx="4457">
                  <c:v>1913</c:v>
                </c:pt>
                <c:pt idx="4458">
                  <c:v>1913</c:v>
                </c:pt>
                <c:pt idx="4459">
                  <c:v>1913</c:v>
                </c:pt>
                <c:pt idx="4460">
                  <c:v>1913</c:v>
                </c:pt>
                <c:pt idx="4461">
                  <c:v>1913</c:v>
                </c:pt>
                <c:pt idx="4462">
                  <c:v>1914</c:v>
                </c:pt>
                <c:pt idx="4463">
                  <c:v>1915</c:v>
                </c:pt>
                <c:pt idx="4464">
                  <c:v>1915</c:v>
                </c:pt>
                <c:pt idx="4465">
                  <c:v>1916</c:v>
                </c:pt>
                <c:pt idx="4466">
                  <c:v>1916</c:v>
                </c:pt>
                <c:pt idx="4467">
                  <c:v>1917</c:v>
                </c:pt>
                <c:pt idx="4468">
                  <c:v>1917</c:v>
                </c:pt>
                <c:pt idx="4469">
                  <c:v>1918</c:v>
                </c:pt>
                <c:pt idx="4470">
                  <c:v>1918</c:v>
                </c:pt>
                <c:pt idx="4471">
                  <c:v>1919</c:v>
                </c:pt>
                <c:pt idx="4472">
                  <c:v>1920</c:v>
                </c:pt>
                <c:pt idx="4473">
                  <c:v>1920</c:v>
                </c:pt>
                <c:pt idx="4474">
                  <c:v>1921</c:v>
                </c:pt>
                <c:pt idx="4475">
                  <c:v>1922</c:v>
                </c:pt>
                <c:pt idx="4476">
                  <c:v>1923</c:v>
                </c:pt>
                <c:pt idx="4477">
                  <c:v>1924</c:v>
                </c:pt>
                <c:pt idx="4478">
                  <c:v>1924</c:v>
                </c:pt>
                <c:pt idx="4479">
                  <c:v>1925</c:v>
                </c:pt>
                <c:pt idx="4480">
                  <c:v>1926</c:v>
                </c:pt>
                <c:pt idx="4481">
                  <c:v>1927</c:v>
                </c:pt>
                <c:pt idx="4482">
                  <c:v>1928</c:v>
                </c:pt>
                <c:pt idx="4483">
                  <c:v>1929</c:v>
                </c:pt>
                <c:pt idx="4484">
                  <c:v>1929</c:v>
                </c:pt>
                <c:pt idx="4485">
                  <c:v>1930</c:v>
                </c:pt>
                <c:pt idx="4486">
                  <c:v>1930</c:v>
                </c:pt>
                <c:pt idx="4487">
                  <c:v>1930</c:v>
                </c:pt>
                <c:pt idx="4488">
                  <c:v>1930</c:v>
                </c:pt>
                <c:pt idx="4489">
                  <c:v>1930</c:v>
                </c:pt>
                <c:pt idx="4490">
                  <c:v>1930</c:v>
                </c:pt>
                <c:pt idx="4491">
                  <c:v>1930</c:v>
                </c:pt>
                <c:pt idx="4492">
                  <c:v>1930</c:v>
                </c:pt>
                <c:pt idx="4493">
                  <c:v>1930</c:v>
                </c:pt>
                <c:pt idx="4494">
                  <c:v>1930</c:v>
                </c:pt>
                <c:pt idx="4495">
                  <c:v>1930</c:v>
                </c:pt>
                <c:pt idx="4496">
                  <c:v>1930</c:v>
                </c:pt>
                <c:pt idx="4497">
                  <c:v>1930</c:v>
                </c:pt>
                <c:pt idx="4498">
                  <c:v>1930</c:v>
                </c:pt>
                <c:pt idx="4499">
                  <c:v>1930</c:v>
                </c:pt>
                <c:pt idx="4500">
                  <c:v>1930</c:v>
                </c:pt>
                <c:pt idx="4501">
                  <c:v>1930</c:v>
                </c:pt>
                <c:pt idx="4502">
                  <c:v>1930</c:v>
                </c:pt>
                <c:pt idx="4503">
                  <c:v>1931</c:v>
                </c:pt>
                <c:pt idx="4504">
                  <c:v>1931</c:v>
                </c:pt>
                <c:pt idx="4505">
                  <c:v>1931</c:v>
                </c:pt>
                <c:pt idx="4506">
                  <c:v>1931</c:v>
                </c:pt>
                <c:pt idx="4507">
                  <c:v>1932</c:v>
                </c:pt>
                <c:pt idx="4508">
                  <c:v>1933</c:v>
                </c:pt>
                <c:pt idx="4509">
                  <c:v>1933</c:v>
                </c:pt>
                <c:pt idx="4510">
                  <c:v>1934</c:v>
                </c:pt>
                <c:pt idx="4511">
                  <c:v>1935</c:v>
                </c:pt>
                <c:pt idx="4512">
                  <c:v>1935</c:v>
                </c:pt>
                <c:pt idx="4513">
                  <c:v>1935</c:v>
                </c:pt>
                <c:pt idx="4514">
                  <c:v>1936</c:v>
                </c:pt>
                <c:pt idx="4515">
                  <c:v>1937</c:v>
                </c:pt>
                <c:pt idx="4516">
                  <c:v>1937</c:v>
                </c:pt>
                <c:pt idx="4517">
                  <c:v>1938</c:v>
                </c:pt>
                <c:pt idx="4518">
                  <c:v>1939</c:v>
                </c:pt>
                <c:pt idx="4519">
                  <c:v>1939</c:v>
                </c:pt>
                <c:pt idx="4520">
                  <c:v>1939</c:v>
                </c:pt>
                <c:pt idx="4521">
                  <c:v>1939</c:v>
                </c:pt>
                <c:pt idx="4522">
                  <c:v>1939</c:v>
                </c:pt>
                <c:pt idx="4523">
                  <c:v>1939</c:v>
                </c:pt>
                <c:pt idx="4524">
                  <c:v>1939</c:v>
                </c:pt>
                <c:pt idx="4525">
                  <c:v>1939</c:v>
                </c:pt>
                <c:pt idx="4526">
                  <c:v>1940</c:v>
                </c:pt>
                <c:pt idx="4527">
                  <c:v>1940</c:v>
                </c:pt>
                <c:pt idx="4528">
                  <c:v>1941</c:v>
                </c:pt>
                <c:pt idx="4529">
                  <c:v>1941</c:v>
                </c:pt>
                <c:pt idx="4530">
                  <c:v>1941</c:v>
                </c:pt>
                <c:pt idx="4531">
                  <c:v>1941</c:v>
                </c:pt>
                <c:pt idx="4532">
                  <c:v>1941</c:v>
                </c:pt>
                <c:pt idx="4533">
                  <c:v>1941</c:v>
                </c:pt>
                <c:pt idx="4534">
                  <c:v>1942</c:v>
                </c:pt>
                <c:pt idx="4535">
                  <c:v>1942</c:v>
                </c:pt>
                <c:pt idx="4536">
                  <c:v>1943</c:v>
                </c:pt>
                <c:pt idx="4537">
                  <c:v>1944</c:v>
                </c:pt>
                <c:pt idx="4538">
                  <c:v>1945</c:v>
                </c:pt>
                <c:pt idx="4539">
                  <c:v>1945</c:v>
                </c:pt>
                <c:pt idx="4540">
                  <c:v>1945</c:v>
                </c:pt>
                <c:pt idx="4541">
                  <c:v>1945</c:v>
                </c:pt>
                <c:pt idx="4542">
                  <c:v>1945</c:v>
                </c:pt>
                <c:pt idx="4543">
                  <c:v>1946</c:v>
                </c:pt>
                <c:pt idx="4544">
                  <c:v>1947</c:v>
                </c:pt>
                <c:pt idx="4545">
                  <c:v>1947</c:v>
                </c:pt>
                <c:pt idx="4546">
                  <c:v>1947</c:v>
                </c:pt>
                <c:pt idx="4547">
                  <c:v>1948</c:v>
                </c:pt>
                <c:pt idx="4548">
                  <c:v>1949</c:v>
                </c:pt>
                <c:pt idx="4549">
                  <c:v>1950</c:v>
                </c:pt>
                <c:pt idx="4550">
                  <c:v>1951</c:v>
                </c:pt>
                <c:pt idx="4551">
                  <c:v>1951</c:v>
                </c:pt>
                <c:pt idx="4552">
                  <c:v>1951</c:v>
                </c:pt>
                <c:pt idx="4553">
                  <c:v>1952</c:v>
                </c:pt>
                <c:pt idx="4554">
                  <c:v>1952</c:v>
                </c:pt>
                <c:pt idx="4555">
                  <c:v>1952</c:v>
                </c:pt>
                <c:pt idx="4556">
                  <c:v>1953</c:v>
                </c:pt>
                <c:pt idx="4557">
                  <c:v>1954</c:v>
                </c:pt>
                <c:pt idx="4558">
                  <c:v>1954</c:v>
                </c:pt>
                <c:pt idx="4559">
                  <c:v>1954</c:v>
                </c:pt>
                <c:pt idx="4560">
                  <c:v>1954</c:v>
                </c:pt>
                <c:pt idx="4561">
                  <c:v>1955</c:v>
                </c:pt>
                <c:pt idx="4562">
                  <c:v>1955</c:v>
                </c:pt>
                <c:pt idx="4563">
                  <c:v>1955</c:v>
                </c:pt>
                <c:pt idx="4564">
                  <c:v>1956</c:v>
                </c:pt>
                <c:pt idx="4565">
                  <c:v>1957</c:v>
                </c:pt>
                <c:pt idx="4566">
                  <c:v>1958</c:v>
                </c:pt>
                <c:pt idx="4567">
                  <c:v>1959</c:v>
                </c:pt>
                <c:pt idx="4568">
                  <c:v>1960</c:v>
                </c:pt>
                <c:pt idx="4569">
                  <c:v>1961</c:v>
                </c:pt>
                <c:pt idx="4570">
                  <c:v>1962</c:v>
                </c:pt>
                <c:pt idx="4571">
                  <c:v>1963</c:v>
                </c:pt>
                <c:pt idx="4572">
                  <c:v>1964</c:v>
                </c:pt>
                <c:pt idx="4573">
                  <c:v>1965</c:v>
                </c:pt>
                <c:pt idx="4574">
                  <c:v>1966</c:v>
                </c:pt>
                <c:pt idx="4575">
                  <c:v>1967</c:v>
                </c:pt>
                <c:pt idx="4576">
                  <c:v>1968</c:v>
                </c:pt>
                <c:pt idx="4577">
                  <c:v>1969</c:v>
                </c:pt>
                <c:pt idx="4578">
                  <c:v>1970</c:v>
                </c:pt>
                <c:pt idx="4579">
                  <c:v>1971</c:v>
                </c:pt>
                <c:pt idx="4580">
                  <c:v>1972</c:v>
                </c:pt>
                <c:pt idx="4581">
                  <c:v>1972</c:v>
                </c:pt>
                <c:pt idx="4582">
                  <c:v>1972</c:v>
                </c:pt>
                <c:pt idx="4583">
                  <c:v>1973</c:v>
                </c:pt>
                <c:pt idx="4584">
                  <c:v>1974</c:v>
                </c:pt>
                <c:pt idx="4585">
                  <c:v>1975</c:v>
                </c:pt>
                <c:pt idx="4586">
                  <c:v>1975</c:v>
                </c:pt>
                <c:pt idx="4587">
                  <c:v>1975</c:v>
                </c:pt>
                <c:pt idx="4588">
                  <c:v>1976</c:v>
                </c:pt>
                <c:pt idx="4589">
                  <c:v>1976</c:v>
                </c:pt>
                <c:pt idx="4590">
                  <c:v>1976</c:v>
                </c:pt>
                <c:pt idx="4591">
                  <c:v>1976</c:v>
                </c:pt>
                <c:pt idx="4592">
                  <c:v>1976</c:v>
                </c:pt>
                <c:pt idx="4593">
                  <c:v>1976</c:v>
                </c:pt>
                <c:pt idx="4594">
                  <c:v>1976</c:v>
                </c:pt>
                <c:pt idx="4595">
                  <c:v>1977</c:v>
                </c:pt>
                <c:pt idx="4596">
                  <c:v>1978</c:v>
                </c:pt>
                <c:pt idx="4597">
                  <c:v>1978</c:v>
                </c:pt>
                <c:pt idx="4598">
                  <c:v>1978</c:v>
                </c:pt>
                <c:pt idx="4599">
                  <c:v>1979</c:v>
                </c:pt>
                <c:pt idx="4600">
                  <c:v>1979</c:v>
                </c:pt>
                <c:pt idx="4601">
                  <c:v>1979</c:v>
                </c:pt>
                <c:pt idx="4602">
                  <c:v>1980</c:v>
                </c:pt>
                <c:pt idx="4603">
                  <c:v>1981</c:v>
                </c:pt>
                <c:pt idx="4604">
                  <c:v>1981</c:v>
                </c:pt>
                <c:pt idx="4605">
                  <c:v>1982</c:v>
                </c:pt>
                <c:pt idx="4606">
                  <c:v>1983</c:v>
                </c:pt>
                <c:pt idx="4607">
                  <c:v>1983</c:v>
                </c:pt>
                <c:pt idx="4608">
                  <c:v>1983</c:v>
                </c:pt>
                <c:pt idx="4609">
                  <c:v>1984</c:v>
                </c:pt>
                <c:pt idx="4610">
                  <c:v>1985</c:v>
                </c:pt>
                <c:pt idx="4611">
                  <c:v>1986</c:v>
                </c:pt>
                <c:pt idx="4612">
                  <c:v>1986</c:v>
                </c:pt>
                <c:pt idx="4613">
                  <c:v>1986</c:v>
                </c:pt>
                <c:pt idx="4614">
                  <c:v>1986</c:v>
                </c:pt>
                <c:pt idx="4615">
                  <c:v>1987</c:v>
                </c:pt>
                <c:pt idx="4616">
                  <c:v>1987</c:v>
                </c:pt>
                <c:pt idx="4617">
                  <c:v>1988</c:v>
                </c:pt>
                <c:pt idx="4618">
                  <c:v>1988</c:v>
                </c:pt>
                <c:pt idx="4619">
                  <c:v>1989</c:v>
                </c:pt>
                <c:pt idx="4620">
                  <c:v>1989</c:v>
                </c:pt>
                <c:pt idx="4621">
                  <c:v>1989</c:v>
                </c:pt>
                <c:pt idx="4622">
                  <c:v>1989</c:v>
                </c:pt>
                <c:pt idx="4623">
                  <c:v>1990</c:v>
                </c:pt>
                <c:pt idx="4624">
                  <c:v>1991</c:v>
                </c:pt>
                <c:pt idx="4625">
                  <c:v>1991</c:v>
                </c:pt>
                <c:pt idx="4626">
                  <c:v>1992</c:v>
                </c:pt>
                <c:pt idx="4627">
                  <c:v>1993</c:v>
                </c:pt>
                <c:pt idx="4628">
                  <c:v>1993</c:v>
                </c:pt>
                <c:pt idx="4629">
                  <c:v>1993</c:v>
                </c:pt>
                <c:pt idx="4630">
                  <c:v>1994</c:v>
                </c:pt>
                <c:pt idx="4631">
                  <c:v>1995</c:v>
                </c:pt>
                <c:pt idx="4632">
                  <c:v>1996</c:v>
                </c:pt>
                <c:pt idx="4633">
                  <c:v>1997</c:v>
                </c:pt>
                <c:pt idx="4634">
                  <c:v>1997</c:v>
                </c:pt>
                <c:pt idx="4635">
                  <c:v>1997</c:v>
                </c:pt>
                <c:pt idx="4636">
                  <c:v>1998</c:v>
                </c:pt>
                <c:pt idx="4637">
                  <c:v>1998</c:v>
                </c:pt>
                <c:pt idx="4638">
                  <c:v>1998</c:v>
                </c:pt>
                <c:pt idx="4639">
                  <c:v>1998</c:v>
                </c:pt>
                <c:pt idx="4640">
                  <c:v>1998</c:v>
                </c:pt>
                <c:pt idx="4641">
                  <c:v>1998</c:v>
                </c:pt>
                <c:pt idx="4642">
                  <c:v>1998</c:v>
                </c:pt>
                <c:pt idx="4643">
                  <c:v>1998</c:v>
                </c:pt>
                <c:pt idx="4644">
                  <c:v>1998</c:v>
                </c:pt>
                <c:pt idx="4645">
                  <c:v>1998</c:v>
                </c:pt>
                <c:pt idx="4646">
                  <c:v>1998</c:v>
                </c:pt>
                <c:pt idx="4647">
                  <c:v>1998</c:v>
                </c:pt>
                <c:pt idx="4648">
                  <c:v>1998</c:v>
                </c:pt>
                <c:pt idx="4649">
                  <c:v>1998</c:v>
                </c:pt>
                <c:pt idx="4650">
                  <c:v>1998</c:v>
                </c:pt>
                <c:pt idx="4651">
                  <c:v>1998</c:v>
                </c:pt>
                <c:pt idx="4652">
                  <c:v>1998</c:v>
                </c:pt>
                <c:pt idx="4653">
                  <c:v>1998</c:v>
                </c:pt>
                <c:pt idx="4654">
                  <c:v>1998</c:v>
                </c:pt>
                <c:pt idx="4655">
                  <c:v>1998</c:v>
                </c:pt>
                <c:pt idx="4656">
                  <c:v>1999</c:v>
                </c:pt>
                <c:pt idx="4657">
                  <c:v>1999</c:v>
                </c:pt>
                <c:pt idx="4658">
                  <c:v>1999</c:v>
                </c:pt>
                <c:pt idx="4659">
                  <c:v>1999</c:v>
                </c:pt>
                <c:pt idx="4660">
                  <c:v>1999</c:v>
                </c:pt>
                <c:pt idx="4661">
                  <c:v>1999</c:v>
                </c:pt>
                <c:pt idx="4662">
                  <c:v>1999</c:v>
                </c:pt>
                <c:pt idx="4663">
                  <c:v>1999</c:v>
                </c:pt>
                <c:pt idx="4664">
                  <c:v>1999</c:v>
                </c:pt>
                <c:pt idx="4665">
                  <c:v>2000</c:v>
                </c:pt>
                <c:pt idx="4666">
                  <c:v>2000</c:v>
                </c:pt>
                <c:pt idx="4667">
                  <c:v>2000</c:v>
                </c:pt>
                <c:pt idx="4668">
                  <c:v>2001</c:v>
                </c:pt>
                <c:pt idx="4669">
                  <c:v>2001</c:v>
                </c:pt>
                <c:pt idx="4670">
                  <c:v>2001</c:v>
                </c:pt>
                <c:pt idx="4671">
                  <c:v>2001</c:v>
                </c:pt>
                <c:pt idx="4672">
                  <c:v>2001</c:v>
                </c:pt>
                <c:pt idx="4673">
                  <c:v>2001</c:v>
                </c:pt>
                <c:pt idx="4674">
                  <c:v>2001</c:v>
                </c:pt>
                <c:pt idx="4675">
                  <c:v>2001</c:v>
                </c:pt>
                <c:pt idx="4676">
                  <c:v>2001</c:v>
                </c:pt>
                <c:pt idx="4677">
                  <c:v>2001</c:v>
                </c:pt>
                <c:pt idx="4678">
                  <c:v>2001</c:v>
                </c:pt>
                <c:pt idx="4679">
                  <c:v>2001</c:v>
                </c:pt>
                <c:pt idx="4680">
                  <c:v>2001</c:v>
                </c:pt>
                <c:pt idx="4681">
                  <c:v>2001</c:v>
                </c:pt>
                <c:pt idx="4682">
                  <c:v>2001</c:v>
                </c:pt>
                <c:pt idx="4683">
                  <c:v>2001</c:v>
                </c:pt>
                <c:pt idx="4684">
                  <c:v>2001</c:v>
                </c:pt>
                <c:pt idx="4685">
                  <c:v>2001</c:v>
                </c:pt>
                <c:pt idx="4686">
                  <c:v>2001</c:v>
                </c:pt>
                <c:pt idx="4687">
                  <c:v>2001</c:v>
                </c:pt>
                <c:pt idx="4688">
                  <c:v>2001</c:v>
                </c:pt>
                <c:pt idx="4689">
                  <c:v>2001</c:v>
                </c:pt>
                <c:pt idx="4690">
                  <c:v>2001</c:v>
                </c:pt>
                <c:pt idx="4691">
                  <c:v>2001</c:v>
                </c:pt>
                <c:pt idx="4692">
                  <c:v>2001</c:v>
                </c:pt>
                <c:pt idx="4693">
                  <c:v>2001</c:v>
                </c:pt>
                <c:pt idx="4694">
                  <c:v>2002</c:v>
                </c:pt>
                <c:pt idx="4695">
                  <c:v>2002</c:v>
                </c:pt>
                <c:pt idx="4696">
                  <c:v>2002</c:v>
                </c:pt>
                <c:pt idx="4697">
                  <c:v>2002</c:v>
                </c:pt>
                <c:pt idx="4698">
                  <c:v>2002</c:v>
                </c:pt>
                <c:pt idx="4699">
                  <c:v>2002</c:v>
                </c:pt>
                <c:pt idx="4700">
                  <c:v>2002</c:v>
                </c:pt>
                <c:pt idx="4701">
                  <c:v>2002</c:v>
                </c:pt>
                <c:pt idx="4702">
                  <c:v>2002</c:v>
                </c:pt>
                <c:pt idx="4703">
                  <c:v>2002</c:v>
                </c:pt>
                <c:pt idx="4704">
                  <c:v>2002</c:v>
                </c:pt>
                <c:pt idx="4705">
                  <c:v>2003</c:v>
                </c:pt>
                <c:pt idx="4706">
                  <c:v>2004</c:v>
                </c:pt>
                <c:pt idx="4707">
                  <c:v>2005</c:v>
                </c:pt>
                <c:pt idx="4708">
                  <c:v>2006</c:v>
                </c:pt>
                <c:pt idx="4709">
                  <c:v>2007</c:v>
                </c:pt>
                <c:pt idx="4710">
                  <c:v>2008</c:v>
                </c:pt>
                <c:pt idx="4711">
                  <c:v>2008</c:v>
                </c:pt>
                <c:pt idx="4712">
                  <c:v>2009</c:v>
                </c:pt>
                <c:pt idx="4713">
                  <c:v>2009</c:v>
                </c:pt>
                <c:pt idx="4714">
                  <c:v>2009</c:v>
                </c:pt>
                <c:pt idx="4715">
                  <c:v>2009</c:v>
                </c:pt>
                <c:pt idx="4716">
                  <c:v>2009</c:v>
                </c:pt>
                <c:pt idx="4717">
                  <c:v>2010</c:v>
                </c:pt>
                <c:pt idx="4718">
                  <c:v>2011</c:v>
                </c:pt>
                <c:pt idx="4719">
                  <c:v>2011</c:v>
                </c:pt>
                <c:pt idx="4720">
                  <c:v>2012</c:v>
                </c:pt>
                <c:pt idx="4721">
                  <c:v>2013</c:v>
                </c:pt>
                <c:pt idx="4722">
                  <c:v>2014</c:v>
                </c:pt>
                <c:pt idx="4723">
                  <c:v>2015</c:v>
                </c:pt>
                <c:pt idx="4724">
                  <c:v>2016</c:v>
                </c:pt>
                <c:pt idx="4725">
                  <c:v>2017</c:v>
                </c:pt>
                <c:pt idx="4726">
                  <c:v>2017</c:v>
                </c:pt>
                <c:pt idx="4727">
                  <c:v>2018</c:v>
                </c:pt>
                <c:pt idx="4728">
                  <c:v>2018</c:v>
                </c:pt>
                <c:pt idx="4729">
                  <c:v>2018</c:v>
                </c:pt>
                <c:pt idx="4730">
                  <c:v>2019</c:v>
                </c:pt>
                <c:pt idx="4731">
                  <c:v>2020</c:v>
                </c:pt>
                <c:pt idx="4732">
                  <c:v>2021</c:v>
                </c:pt>
                <c:pt idx="4733">
                  <c:v>2021</c:v>
                </c:pt>
                <c:pt idx="4734">
                  <c:v>2022</c:v>
                </c:pt>
                <c:pt idx="4735">
                  <c:v>2023</c:v>
                </c:pt>
                <c:pt idx="4736">
                  <c:v>2024</c:v>
                </c:pt>
                <c:pt idx="4737">
                  <c:v>2025</c:v>
                </c:pt>
                <c:pt idx="4738">
                  <c:v>2026</c:v>
                </c:pt>
                <c:pt idx="4739">
                  <c:v>2027</c:v>
                </c:pt>
                <c:pt idx="4740">
                  <c:v>2027</c:v>
                </c:pt>
                <c:pt idx="4741">
                  <c:v>2027</c:v>
                </c:pt>
                <c:pt idx="4742">
                  <c:v>2028</c:v>
                </c:pt>
                <c:pt idx="4743">
                  <c:v>2029</c:v>
                </c:pt>
                <c:pt idx="4744">
                  <c:v>2030</c:v>
                </c:pt>
                <c:pt idx="4745">
                  <c:v>2031</c:v>
                </c:pt>
                <c:pt idx="4746">
                  <c:v>2032</c:v>
                </c:pt>
                <c:pt idx="4747">
                  <c:v>2032</c:v>
                </c:pt>
                <c:pt idx="4748">
                  <c:v>2033</c:v>
                </c:pt>
                <c:pt idx="4749">
                  <c:v>2034</c:v>
                </c:pt>
                <c:pt idx="4750">
                  <c:v>2035</c:v>
                </c:pt>
                <c:pt idx="4751">
                  <c:v>2035</c:v>
                </c:pt>
                <c:pt idx="4752">
                  <c:v>2036</c:v>
                </c:pt>
                <c:pt idx="4753">
                  <c:v>2037</c:v>
                </c:pt>
                <c:pt idx="4754">
                  <c:v>2038</c:v>
                </c:pt>
                <c:pt idx="4755">
                  <c:v>2039</c:v>
                </c:pt>
                <c:pt idx="4756">
                  <c:v>2039</c:v>
                </c:pt>
                <c:pt idx="4757">
                  <c:v>2040</c:v>
                </c:pt>
                <c:pt idx="4758">
                  <c:v>2041</c:v>
                </c:pt>
                <c:pt idx="4759">
                  <c:v>2042</c:v>
                </c:pt>
                <c:pt idx="4760">
                  <c:v>2042</c:v>
                </c:pt>
                <c:pt idx="4761">
                  <c:v>2042</c:v>
                </c:pt>
                <c:pt idx="4762">
                  <c:v>2043</c:v>
                </c:pt>
                <c:pt idx="4763">
                  <c:v>2043</c:v>
                </c:pt>
                <c:pt idx="4764">
                  <c:v>2044</c:v>
                </c:pt>
                <c:pt idx="4765">
                  <c:v>2045</c:v>
                </c:pt>
                <c:pt idx="4766">
                  <c:v>2045</c:v>
                </c:pt>
                <c:pt idx="4767">
                  <c:v>2046</c:v>
                </c:pt>
                <c:pt idx="4768">
                  <c:v>2047</c:v>
                </c:pt>
                <c:pt idx="4769">
                  <c:v>2048</c:v>
                </c:pt>
                <c:pt idx="4770">
                  <c:v>2049</c:v>
                </c:pt>
                <c:pt idx="4771">
                  <c:v>2050</c:v>
                </c:pt>
                <c:pt idx="4772">
                  <c:v>2051</c:v>
                </c:pt>
                <c:pt idx="4773">
                  <c:v>2052</c:v>
                </c:pt>
                <c:pt idx="4774">
                  <c:v>2053</c:v>
                </c:pt>
                <c:pt idx="4775">
                  <c:v>2054</c:v>
                </c:pt>
                <c:pt idx="4776">
                  <c:v>2055</c:v>
                </c:pt>
                <c:pt idx="4777">
                  <c:v>2055</c:v>
                </c:pt>
                <c:pt idx="4778">
                  <c:v>2056</c:v>
                </c:pt>
                <c:pt idx="4779">
                  <c:v>2057</c:v>
                </c:pt>
                <c:pt idx="4780">
                  <c:v>2058</c:v>
                </c:pt>
                <c:pt idx="4781">
                  <c:v>2059</c:v>
                </c:pt>
                <c:pt idx="4782">
                  <c:v>2060</c:v>
                </c:pt>
                <c:pt idx="4783">
                  <c:v>2061</c:v>
                </c:pt>
                <c:pt idx="4784">
                  <c:v>2062</c:v>
                </c:pt>
                <c:pt idx="4785">
                  <c:v>2063</c:v>
                </c:pt>
                <c:pt idx="4786">
                  <c:v>2064</c:v>
                </c:pt>
                <c:pt idx="4787">
                  <c:v>2065</c:v>
                </c:pt>
                <c:pt idx="4788">
                  <c:v>2066</c:v>
                </c:pt>
                <c:pt idx="4789">
                  <c:v>2067</c:v>
                </c:pt>
                <c:pt idx="4790">
                  <c:v>2068</c:v>
                </c:pt>
                <c:pt idx="4791">
                  <c:v>2069</c:v>
                </c:pt>
                <c:pt idx="4792">
                  <c:v>2069</c:v>
                </c:pt>
                <c:pt idx="4793">
                  <c:v>2069</c:v>
                </c:pt>
                <c:pt idx="4794">
                  <c:v>2069</c:v>
                </c:pt>
                <c:pt idx="4795">
                  <c:v>2069</c:v>
                </c:pt>
                <c:pt idx="4796">
                  <c:v>2069</c:v>
                </c:pt>
                <c:pt idx="4797">
                  <c:v>2069</c:v>
                </c:pt>
                <c:pt idx="4798">
                  <c:v>2069</c:v>
                </c:pt>
                <c:pt idx="4799">
                  <c:v>2069</c:v>
                </c:pt>
                <c:pt idx="4800">
                  <c:v>2069</c:v>
                </c:pt>
                <c:pt idx="4801">
                  <c:v>2069</c:v>
                </c:pt>
                <c:pt idx="4802">
                  <c:v>2069</c:v>
                </c:pt>
                <c:pt idx="4803">
                  <c:v>2069</c:v>
                </c:pt>
                <c:pt idx="4804">
                  <c:v>2070</c:v>
                </c:pt>
                <c:pt idx="4805">
                  <c:v>2070</c:v>
                </c:pt>
                <c:pt idx="4806">
                  <c:v>2071</c:v>
                </c:pt>
                <c:pt idx="4807">
                  <c:v>2072</c:v>
                </c:pt>
                <c:pt idx="4808">
                  <c:v>2073</c:v>
                </c:pt>
                <c:pt idx="4809">
                  <c:v>2074</c:v>
                </c:pt>
                <c:pt idx="4810">
                  <c:v>2075</c:v>
                </c:pt>
                <c:pt idx="4811">
                  <c:v>2075</c:v>
                </c:pt>
                <c:pt idx="4812">
                  <c:v>2075</c:v>
                </c:pt>
                <c:pt idx="4813">
                  <c:v>2075</c:v>
                </c:pt>
                <c:pt idx="4814">
                  <c:v>2075</c:v>
                </c:pt>
                <c:pt idx="4815">
                  <c:v>2075</c:v>
                </c:pt>
                <c:pt idx="4816">
                  <c:v>2076</c:v>
                </c:pt>
                <c:pt idx="4817">
                  <c:v>2076</c:v>
                </c:pt>
                <c:pt idx="4818">
                  <c:v>2077</c:v>
                </c:pt>
                <c:pt idx="4819">
                  <c:v>2077</c:v>
                </c:pt>
                <c:pt idx="4820">
                  <c:v>2078</c:v>
                </c:pt>
                <c:pt idx="4821">
                  <c:v>2078</c:v>
                </c:pt>
                <c:pt idx="4822">
                  <c:v>2078</c:v>
                </c:pt>
                <c:pt idx="4823">
                  <c:v>2079</c:v>
                </c:pt>
                <c:pt idx="4824">
                  <c:v>2079</c:v>
                </c:pt>
                <c:pt idx="4825">
                  <c:v>2079</c:v>
                </c:pt>
                <c:pt idx="4826">
                  <c:v>2079</c:v>
                </c:pt>
                <c:pt idx="4827">
                  <c:v>2079</c:v>
                </c:pt>
                <c:pt idx="4828">
                  <c:v>2079</c:v>
                </c:pt>
                <c:pt idx="4829">
                  <c:v>2079</c:v>
                </c:pt>
                <c:pt idx="4830">
                  <c:v>2079</c:v>
                </c:pt>
                <c:pt idx="4831">
                  <c:v>2079</c:v>
                </c:pt>
                <c:pt idx="4832">
                  <c:v>2079</c:v>
                </c:pt>
                <c:pt idx="4833">
                  <c:v>2080</c:v>
                </c:pt>
                <c:pt idx="4834">
                  <c:v>2081</c:v>
                </c:pt>
                <c:pt idx="4835">
                  <c:v>2081</c:v>
                </c:pt>
                <c:pt idx="4836">
                  <c:v>2082</c:v>
                </c:pt>
                <c:pt idx="4837">
                  <c:v>2082</c:v>
                </c:pt>
                <c:pt idx="4838">
                  <c:v>2082</c:v>
                </c:pt>
                <c:pt idx="4839">
                  <c:v>2083</c:v>
                </c:pt>
                <c:pt idx="4840">
                  <c:v>2084</c:v>
                </c:pt>
                <c:pt idx="4841">
                  <c:v>2084</c:v>
                </c:pt>
                <c:pt idx="4842">
                  <c:v>2084</c:v>
                </c:pt>
                <c:pt idx="4843">
                  <c:v>2084</c:v>
                </c:pt>
                <c:pt idx="4844">
                  <c:v>2084</c:v>
                </c:pt>
                <c:pt idx="4845">
                  <c:v>2084</c:v>
                </c:pt>
                <c:pt idx="4846">
                  <c:v>2084</c:v>
                </c:pt>
                <c:pt idx="4847">
                  <c:v>2084</c:v>
                </c:pt>
                <c:pt idx="4848">
                  <c:v>2084</c:v>
                </c:pt>
                <c:pt idx="4849">
                  <c:v>2085</c:v>
                </c:pt>
                <c:pt idx="4850">
                  <c:v>2085</c:v>
                </c:pt>
                <c:pt idx="4851">
                  <c:v>2085</c:v>
                </c:pt>
                <c:pt idx="4852">
                  <c:v>2085</c:v>
                </c:pt>
                <c:pt idx="4853">
                  <c:v>2085</c:v>
                </c:pt>
                <c:pt idx="4854">
                  <c:v>2085</c:v>
                </c:pt>
                <c:pt idx="4855">
                  <c:v>2085</c:v>
                </c:pt>
                <c:pt idx="4856">
                  <c:v>2086</c:v>
                </c:pt>
                <c:pt idx="4857">
                  <c:v>2086</c:v>
                </c:pt>
                <c:pt idx="4858">
                  <c:v>2086</c:v>
                </c:pt>
                <c:pt idx="4859">
                  <c:v>2086</c:v>
                </c:pt>
                <c:pt idx="4860">
                  <c:v>2086</c:v>
                </c:pt>
                <c:pt idx="4861">
                  <c:v>2087</c:v>
                </c:pt>
                <c:pt idx="4862">
                  <c:v>2087</c:v>
                </c:pt>
                <c:pt idx="4863">
                  <c:v>2087</c:v>
                </c:pt>
                <c:pt idx="4864">
                  <c:v>2087</c:v>
                </c:pt>
                <c:pt idx="4865">
                  <c:v>2087</c:v>
                </c:pt>
                <c:pt idx="4866">
                  <c:v>2088</c:v>
                </c:pt>
                <c:pt idx="4867">
                  <c:v>2089</c:v>
                </c:pt>
                <c:pt idx="4868">
                  <c:v>2089</c:v>
                </c:pt>
                <c:pt idx="4869">
                  <c:v>2090</c:v>
                </c:pt>
                <c:pt idx="4870">
                  <c:v>2090</c:v>
                </c:pt>
                <c:pt idx="4871">
                  <c:v>2090</c:v>
                </c:pt>
                <c:pt idx="4872">
                  <c:v>2090</c:v>
                </c:pt>
                <c:pt idx="4873">
                  <c:v>2090</c:v>
                </c:pt>
                <c:pt idx="4874">
                  <c:v>2090</c:v>
                </c:pt>
                <c:pt idx="4875">
                  <c:v>2091</c:v>
                </c:pt>
                <c:pt idx="4876">
                  <c:v>2091</c:v>
                </c:pt>
                <c:pt idx="4877">
                  <c:v>2092</c:v>
                </c:pt>
                <c:pt idx="4878">
                  <c:v>2093</c:v>
                </c:pt>
                <c:pt idx="4879">
                  <c:v>2093</c:v>
                </c:pt>
                <c:pt idx="4880">
                  <c:v>2094</c:v>
                </c:pt>
                <c:pt idx="4881">
                  <c:v>2095</c:v>
                </c:pt>
                <c:pt idx="4882">
                  <c:v>2096</c:v>
                </c:pt>
                <c:pt idx="4883">
                  <c:v>2096</c:v>
                </c:pt>
                <c:pt idx="4884">
                  <c:v>2096</c:v>
                </c:pt>
                <c:pt idx="4885">
                  <c:v>2096</c:v>
                </c:pt>
                <c:pt idx="4886">
                  <c:v>2097</c:v>
                </c:pt>
                <c:pt idx="4887">
                  <c:v>2098</c:v>
                </c:pt>
                <c:pt idx="4888">
                  <c:v>2098</c:v>
                </c:pt>
                <c:pt idx="4889">
                  <c:v>2098</c:v>
                </c:pt>
                <c:pt idx="4890">
                  <c:v>2098</c:v>
                </c:pt>
                <c:pt idx="4891">
                  <c:v>2098</c:v>
                </c:pt>
                <c:pt idx="4892">
                  <c:v>2099</c:v>
                </c:pt>
                <c:pt idx="4893">
                  <c:v>2100</c:v>
                </c:pt>
                <c:pt idx="4894">
                  <c:v>2101</c:v>
                </c:pt>
                <c:pt idx="4895">
                  <c:v>2102</c:v>
                </c:pt>
                <c:pt idx="4896">
                  <c:v>2103</c:v>
                </c:pt>
                <c:pt idx="4897">
                  <c:v>2103</c:v>
                </c:pt>
                <c:pt idx="4898">
                  <c:v>2103</c:v>
                </c:pt>
                <c:pt idx="4899">
                  <c:v>2103</c:v>
                </c:pt>
                <c:pt idx="4900">
                  <c:v>2104</c:v>
                </c:pt>
                <c:pt idx="4901">
                  <c:v>2105</c:v>
                </c:pt>
                <c:pt idx="4902">
                  <c:v>2106</c:v>
                </c:pt>
                <c:pt idx="4903">
                  <c:v>2107</c:v>
                </c:pt>
                <c:pt idx="4904">
                  <c:v>2108</c:v>
                </c:pt>
                <c:pt idx="4905">
                  <c:v>2108</c:v>
                </c:pt>
                <c:pt idx="4906">
                  <c:v>2108</c:v>
                </c:pt>
                <c:pt idx="4907">
                  <c:v>2108</c:v>
                </c:pt>
                <c:pt idx="4908">
                  <c:v>2108</c:v>
                </c:pt>
                <c:pt idx="4909">
                  <c:v>2108</c:v>
                </c:pt>
                <c:pt idx="4910">
                  <c:v>2108</c:v>
                </c:pt>
                <c:pt idx="4911">
                  <c:v>2108</c:v>
                </c:pt>
                <c:pt idx="4912">
                  <c:v>2108</c:v>
                </c:pt>
                <c:pt idx="4913">
                  <c:v>2108</c:v>
                </c:pt>
                <c:pt idx="4914">
                  <c:v>2108</c:v>
                </c:pt>
                <c:pt idx="4915">
                  <c:v>2108</c:v>
                </c:pt>
                <c:pt idx="4916">
                  <c:v>2108</c:v>
                </c:pt>
                <c:pt idx="4917">
                  <c:v>2108</c:v>
                </c:pt>
                <c:pt idx="4918">
                  <c:v>2109</c:v>
                </c:pt>
                <c:pt idx="4919">
                  <c:v>2109</c:v>
                </c:pt>
                <c:pt idx="4920">
                  <c:v>2109</c:v>
                </c:pt>
                <c:pt idx="4921">
                  <c:v>2109</c:v>
                </c:pt>
                <c:pt idx="4922">
                  <c:v>2109</c:v>
                </c:pt>
                <c:pt idx="4923">
                  <c:v>2109</c:v>
                </c:pt>
                <c:pt idx="4924">
                  <c:v>2109</c:v>
                </c:pt>
                <c:pt idx="4925">
                  <c:v>2109</c:v>
                </c:pt>
                <c:pt idx="4926">
                  <c:v>2109</c:v>
                </c:pt>
                <c:pt idx="4927">
                  <c:v>2109</c:v>
                </c:pt>
                <c:pt idx="4928">
                  <c:v>2109</c:v>
                </c:pt>
                <c:pt idx="4929">
                  <c:v>2109</c:v>
                </c:pt>
                <c:pt idx="4930">
                  <c:v>2110</c:v>
                </c:pt>
                <c:pt idx="4931">
                  <c:v>2110</c:v>
                </c:pt>
                <c:pt idx="4932">
                  <c:v>2110</c:v>
                </c:pt>
                <c:pt idx="4933">
                  <c:v>2110</c:v>
                </c:pt>
                <c:pt idx="4934">
                  <c:v>2110</c:v>
                </c:pt>
                <c:pt idx="4935">
                  <c:v>2110</c:v>
                </c:pt>
                <c:pt idx="4936">
                  <c:v>2110</c:v>
                </c:pt>
                <c:pt idx="4937">
                  <c:v>2111</c:v>
                </c:pt>
                <c:pt idx="4938">
                  <c:v>2111</c:v>
                </c:pt>
                <c:pt idx="4939">
                  <c:v>2111</c:v>
                </c:pt>
                <c:pt idx="4940">
                  <c:v>2111</c:v>
                </c:pt>
                <c:pt idx="4941">
                  <c:v>2111</c:v>
                </c:pt>
                <c:pt idx="4942">
                  <c:v>2111</c:v>
                </c:pt>
                <c:pt idx="4943">
                  <c:v>2111</c:v>
                </c:pt>
                <c:pt idx="4944">
                  <c:v>2111</c:v>
                </c:pt>
                <c:pt idx="4945">
                  <c:v>2111</c:v>
                </c:pt>
                <c:pt idx="4946">
                  <c:v>2111</c:v>
                </c:pt>
                <c:pt idx="4947">
                  <c:v>2111</c:v>
                </c:pt>
                <c:pt idx="4948">
                  <c:v>2111</c:v>
                </c:pt>
                <c:pt idx="4949">
                  <c:v>2111</c:v>
                </c:pt>
                <c:pt idx="4950">
                  <c:v>2111</c:v>
                </c:pt>
                <c:pt idx="4951">
                  <c:v>2112</c:v>
                </c:pt>
                <c:pt idx="4952">
                  <c:v>2112</c:v>
                </c:pt>
                <c:pt idx="4953">
                  <c:v>2112</c:v>
                </c:pt>
                <c:pt idx="4954">
                  <c:v>2113</c:v>
                </c:pt>
                <c:pt idx="4955">
                  <c:v>2114</c:v>
                </c:pt>
                <c:pt idx="4956">
                  <c:v>2114</c:v>
                </c:pt>
                <c:pt idx="4957">
                  <c:v>2114</c:v>
                </c:pt>
                <c:pt idx="4958">
                  <c:v>2114</c:v>
                </c:pt>
                <c:pt idx="4959">
                  <c:v>2114</c:v>
                </c:pt>
                <c:pt idx="4960">
                  <c:v>2114</c:v>
                </c:pt>
                <c:pt idx="4961">
                  <c:v>2114</c:v>
                </c:pt>
                <c:pt idx="4962">
                  <c:v>2114</c:v>
                </c:pt>
                <c:pt idx="4963">
                  <c:v>2114</c:v>
                </c:pt>
                <c:pt idx="4964">
                  <c:v>2114</c:v>
                </c:pt>
                <c:pt idx="4965">
                  <c:v>2114</c:v>
                </c:pt>
                <c:pt idx="4966">
                  <c:v>2114</c:v>
                </c:pt>
                <c:pt idx="4967">
                  <c:v>2114</c:v>
                </c:pt>
                <c:pt idx="4968">
                  <c:v>2114</c:v>
                </c:pt>
                <c:pt idx="4969">
                  <c:v>2114</c:v>
                </c:pt>
                <c:pt idx="4970">
                  <c:v>2114</c:v>
                </c:pt>
                <c:pt idx="4971">
                  <c:v>2114</c:v>
                </c:pt>
                <c:pt idx="4972">
                  <c:v>2114</c:v>
                </c:pt>
                <c:pt idx="4973">
                  <c:v>2114</c:v>
                </c:pt>
                <c:pt idx="4974">
                  <c:v>2114</c:v>
                </c:pt>
                <c:pt idx="4975">
                  <c:v>2114</c:v>
                </c:pt>
                <c:pt idx="4976">
                  <c:v>2114</c:v>
                </c:pt>
                <c:pt idx="4977">
                  <c:v>2115</c:v>
                </c:pt>
                <c:pt idx="4978">
                  <c:v>2116</c:v>
                </c:pt>
                <c:pt idx="4979">
                  <c:v>2116</c:v>
                </c:pt>
                <c:pt idx="4980">
                  <c:v>2117</c:v>
                </c:pt>
                <c:pt idx="4981">
                  <c:v>2117</c:v>
                </c:pt>
                <c:pt idx="4982">
                  <c:v>2117</c:v>
                </c:pt>
                <c:pt idx="4983">
                  <c:v>2117</c:v>
                </c:pt>
                <c:pt idx="4984">
                  <c:v>2118</c:v>
                </c:pt>
                <c:pt idx="4985">
                  <c:v>2119</c:v>
                </c:pt>
                <c:pt idx="4986">
                  <c:v>2119</c:v>
                </c:pt>
                <c:pt idx="4987">
                  <c:v>2119</c:v>
                </c:pt>
                <c:pt idx="4988">
                  <c:v>2120</c:v>
                </c:pt>
                <c:pt idx="4989">
                  <c:v>2120</c:v>
                </c:pt>
                <c:pt idx="4990">
                  <c:v>2121</c:v>
                </c:pt>
                <c:pt idx="4991">
                  <c:v>2121</c:v>
                </c:pt>
                <c:pt idx="4992">
                  <c:v>2121</c:v>
                </c:pt>
                <c:pt idx="4993">
                  <c:v>2121</c:v>
                </c:pt>
                <c:pt idx="4994">
                  <c:v>2121</c:v>
                </c:pt>
                <c:pt idx="4995">
                  <c:v>2122</c:v>
                </c:pt>
                <c:pt idx="4996">
                  <c:v>2123</c:v>
                </c:pt>
                <c:pt idx="4997">
                  <c:v>2124</c:v>
                </c:pt>
                <c:pt idx="4998">
                  <c:v>2124</c:v>
                </c:pt>
                <c:pt idx="4999">
                  <c:v>2125</c:v>
                </c:pt>
                <c:pt idx="5000">
                  <c:v>2125</c:v>
                </c:pt>
                <c:pt idx="5001">
                  <c:v>2125</c:v>
                </c:pt>
                <c:pt idx="5002">
                  <c:v>2125</c:v>
                </c:pt>
                <c:pt idx="5003">
                  <c:v>2125</c:v>
                </c:pt>
                <c:pt idx="5004">
                  <c:v>2125</c:v>
                </c:pt>
                <c:pt idx="5005">
                  <c:v>2126</c:v>
                </c:pt>
                <c:pt idx="5006">
                  <c:v>2127</c:v>
                </c:pt>
                <c:pt idx="5007">
                  <c:v>2127</c:v>
                </c:pt>
                <c:pt idx="5008">
                  <c:v>2127</c:v>
                </c:pt>
                <c:pt idx="5009">
                  <c:v>2128</c:v>
                </c:pt>
                <c:pt idx="5010">
                  <c:v>2128</c:v>
                </c:pt>
                <c:pt idx="5011">
                  <c:v>2128</c:v>
                </c:pt>
                <c:pt idx="5012">
                  <c:v>2128</c:v>
                </c:pt>
                <c:pt idx="5013">
                  <c:v>2128</c:v>
                </c:pt>
                <c:pt idx="5014">
                  <c:v>2128</c:v>
                </c:pt>
                <c:pt idx="5015">
                  <c:v>2128</c:v>
                </c:pt>
                <c:pt idx="5016">
                  <c:v>2128</c:v>
                </c:pt>
                <c:pt idx="5017">
                  <c:v>2128</c:v>
                </c:pt>
                <c:pt idx="5018">
                  <c:v>2129</c:v>
                </c:pt>
                <c:pt idx="5019">
                  <c:v>2130</c:v>
                </c:pt>
                <c:pt idx="5020">
                  <c:v>2131</c:v>
                </c:pt>
                <c:pt idx="5021">
                  <c:v>2131</c:v>
                </c:pt>
                <c:pt idx="5022">
                  <c:v>2131</c:v>
                </c:pt>
                <c:pt idx="5023">
                  <c:v>2131</c:v>
                </c:pt>
                <c:pt idx="5024">
                  <c:v>2132</c:v>
                </c:pt>
                <c:pt idx="5025">
                  <c:v>2132</c:v>
                </c:pt>
                <c:pt idx="5026">
                  <c:v>2132</c:v>
                </c:pt>
                <c:pt idx="5027">
                  <c:v>2132</c:v>
                </c:pt>
                <c:pt idx="5028">
                  <c:v>2132</c:v>
                </c:pt>
                <c:pt idx="5029">
                  <c:v>2132</c:v>
                </c:pt>
                <c:pt idx="5030">
                  <c:v>2132</c:v>
                </c:pt>
                <c:pt idx="5031">
                  <c:v>2132</c:v>
                </c:pt>
                <c:pt idx="5032">
                  <c:v>2132</c:v>
                </c:pt>
                <c:pt idx="5033">
                  <c:v>2132</c:v>
                </c:pt>
                <c:pt idx="5034">
                  <c:v>2132</c:v>
                </c:pt>
                <c:pt idx="5035">
                  <c:v>2132</c:v>
                </c:pt>
                <c:pt idx="5036">
                  <c:v>2132</c:v>
                </c:pt>
                <c:pt idx="5037">
                  <c:v>2132</c:v>
                </c:pt>
                <c:pt idx="5038">
                  <c:v>2132</c:v>
                </c:pt>
                <c:pt idx="5039">
                  <c:v>2132</c:v>
                </c:pt>
                <c:pt idx="5040">
                  <c:v>2132</c:v>
                </c:pt>
                <c:pt idx="5041">
                  <c:v>2132</c:v>
                </c:pt>
                <c:pt idx="5042">
                  <c:v>2132</c:v>
                </c:pt>
                <c:pt idx="5043">
                  <c:v>2133</c:v>
                </c:pt>
                <c:pt idx="5044">
                  <c:v>2134</c:v>
                </c:pt>
                <c:pt idx="5045">
                  <c:v>2135</c:v>
                </c:pt>
                <c:pt idx="5046">
                  <c:v>2136</c:v>
                </c:pt>
                <c:pt idx="5047">
                  <c:v>2137</c:v>
                </c:pt>
                <c:pt idx="5048">
                  <c:v>2137</c:v>
                </c:pt>
                <c:pt idx="5049">
                  <c:v>2137</c:v>
                </c:pt>
                <c:pt idx="5050">
                  <c:v>2137</c:v>
                </c:pt>
                <c:pt idx="5051">
                  <c:v>2137</c:v>
                </c:pt>
                <c:pt idx="5052">
                  <c:v>2137</c:v>
                </c:pt>
                <c:pt idx="5053">
                  <c:v>2137</c:v>
                </c:pt>
                <c:pt idx="5054">
                  <c:v>2137</c:v>
                </c:pt>
                <c:pt idx="5055">
                  <c:v>2138</c:v>
                </c:pt>
                <c:pt idx="5056">
                  <c:v>2138</c:v>
                </c:pt>
                <c:pt idx="5057">
                  <c:v>2139</c:v>
                </c:pt>
                <c:pt idx="5058">
                  <c:v>2140</c:v>
                </c:pt>
                <c:pt idx="5059">
                  <c:v>2140</c:v>
                </c:pt>
                <c:pt idx="5060">
                  <c:v>2140</c:v>
                </c:pt>
                <c:pt idx="5061">
                  <c:v>2141</c:v>
                </c:pt>
                <c:pt idx="5062">
                  <c:v>2142</c:v>
                </c:pt>
                <c:pt idx="5063">
                  <c:v>2143</c:v>
                </c:pt>
                <c:pt idx="5064">
                  <c:v>2143</c:v>
                </c:pt>
                <c:pt idx="5065">
                  <c:v>2143</c:v>
                </c:pt>
                <c:pt idx="5066">
                  <c:v>2143</c:v>
                </c:pt>
                <c:pt idx="5067">
                  <c:v>2143</c:v>
                </c:pt>
                <c:pt idx="5068">
                  <c:v>2144</c:v>
                </c:pt>
                <c:pt idx="5069">
                  <c:v>2145</c:v>
                </c:pt>
                <c:pt idx="5070">
                  <c:v>2146</c:v>
                </c:pt>
                <c:pt idx="5071">
                  <c:v>2147</c:v>
                </c:pt>
                <c:pt idx="5072">
                  <c:v>2148</c:v>
                </c:pt>
                <c:pt idx="5073">
                  <c:v>2149</c:v>
                </c:pt>
                <c:pt idx="5074">
                  <c:v>2150</c:v>
                </c:pt>
                <c:pt idx="5075">
                  <c:v>2150</c:v>
                </c:pt>
                <c:pt idx="5076">
                  <c:v>2151</c:v>
                </c:pt>
                <c:pt idx="5077">
                  <c:v>2151</c:v>
                </c:pt>
                <c:pt idx="5078">
                  <c:v>2151</c:v>
                </c:pt>
                <c:pt idx="5079">
                  <c:v>2152</c:v>
                </c:pt>
                <c:pt idx="5080">
                  <c:v>2152</c:v>
                </c:pt>
                <c:pt idx="5081">
                  <c:v>2153</c:v>
                </c:pt>
                <c:pt idx="5082">
                  <c:v>2154</c:v>
                </c:pt>
                <c:pt idx="5083">
                  <c:v>2154</c:v>
                </c:pt>
                <c:pt idx="5084">
                  <c:v>2154</c:v>
                </c:pt>
                <c:pt idx="5085">
                  <c:v>2154</c:v>
                </c:pt>
                <c:pt idx="5086">
                  <c:v>2154</c:v>
                </c:pt>
                <c:pt idx="5087">
                  <c:v>2154</c:v>
                </c:pt>
                <c:pt idx="5088">
                  <c:v>2154</c:v>
                </c:pt>
                <c:pt idx="5089">
                  <c:v>2154</c:v>
                </c:pt>
                <c:pt idx="5090">
                  <c:v>2154</c:v>
                </c:pt>
                <c:pt idx="5091">
                  <c:v>2154</c:v>
                </c:pt>
                <c:pt idx="5092">
                  <c:v>2154</c:v>
                </c:pt>
                <c:pt idx="5093">
                  <c:v>2154</c:v>
                </c:pt>
                <c:pt idx="5094">
                  <c:v>2155</c:v>
                </c:pt>
                <c:pt idx="5095">
                  <c:v>2156</c:v>
                </c:pt>
                <c:pt idx="5096">
                  <c:v>2156</c:v>
                </c:pt>
                <c:pt idx="5097">
                  <c:v>2157</c:v>
                </c:pt>
                <c:pt idx="5098">
                  <c:v>2157</c:v>
                </c:pt>
                <c:pt idx="5099">
                  <c:v>2158</c:v>
                </c:pt>
                <c:pt idx="5100">
                  <c:v>2158</c:v>
                </c:pt>
                <c:pt idx="5101">
                  <c:v>2158</c:v>
                </c:pt>
                <c:pt idx="5102">
                  <c:v>2158</c:v>
                </c:pt>
                <c:pt idx="5103">
                  <c:v>2159</c:v>
                </c:pt>
                <c:pt idx="5104">
                  <c:v>2160</c:v>
                </c:pt>
                <c:pt idx="5105">
                  <c:v>2160</c:v>
                </c:pt>
                <c:pt idx="5106">
                  <c:v>2160</c:v>
                </c:pt>
                <c:pt idx="5107">
                  <c:v>2160</c:v>
                </c:pt>
                <c:pt idx="5108">
                  <c:v>2160</c:v>
                </c:pt>
                <c:pt idx="5109">
                  <c:v>2161</c:v>
                </c:pt>
                <c:pt idx="5110">
                  <c:v>2162</c:v>
                </c:pt>
                <c:pt idx="5111">
                  <c:v>2162</c:v>
                </c:pt>
                <c:pt idx="5112">
                  <c:v>2162</c:v>
                </c:pt>
                <c:pt idx="5113">
                  <c:v>2162</c:v>
                </c:pt>
                <c:pt idx="5114">
                  <c:v>2163</c:v>
                </c:pt>
                <c:pt idx="5115">
                  <c:v>2164</c:v>
                </c:pt>
                <c:pt idx="5116">
                  <c:v>2164</c:v>
                </c:pt>
                <c:pt idx="5117">
                  <c:v>2165</c:v>
                </c:pt>
                <c:pt idx="5118">
                  <c:v>2165</c:v>
                </c:pt>
                <c:pt idx="5119">
                  <c:v>2165</c:v>
                </c:pt>
                <c:pt idx="5120">
                  <c:v>2165</c:v>
                </c:pt>
                <c:pt idx="5121">
                  <c:v>2165</c:v>
                </c:pt>
                <c:pt idx="5122">
                  <c:v>2165</c:v>
                </c:pt>
                <c:pt idx="5123">
                  <c:v>2165</c:v>
                </c:pt>
                <c:pt idx="5124">
                  <c:v>2165</c:v>
                </c:pt>
                <c:pt idx="5125">
                  <c:v>2166</c:v>
                </c:pt>
                <c:pt idx="5126">
                  <c:v>2166</c:v>
                </c:pt>
                <c:pt idx="5127">
                  <c:v>2166</c:v>
                </c:pt>
                <c:pt idx="5128">
                  <c:v>2166</c:v>
                </c:pt>
                <c:pt idx="5129">
                  <c:v>2166</c:v>
                </c:pt>
                <c:pt idx="5130">
                  <c:v>2166</c:v>
                </c:pt>
                <c:pt idx="5131">
                  <c:v>2166</c:v>
                </c:pt>
                <c:pt idx="5132">
                  <c:v>2166</c:v>
                </c:pt>
                <c:pt idx="5133">
                  <c:v>2166</c:v>
                </c:pt>
                <c:pt idx="5134">
                  <c:v>2166</c:v>
                </c:pt>
                <c:pt idx="5135">
                  <c:v>2166</c:v>
                </c:pt>
                <c:pt idx="5136">
                  <c:v>2166</c:v>
                </c:pt>
                <c:pt idx="5137">
                  <c:v>2166</c:v>
                </c:pt>
                <c:pt idx="5138">
                  <c:v>2166</c:v>
                </c:pt>
                <c:pt idx="5139">
                  <c:v>2166</c:v>
                </c:pt>
                <c:pt idx="5140">
                  <c:v>2166</c:v>
                </c:pt>
                <c:pt idx="5141">
                  <c:v>2166</c:v>
                </c:pt>
                <c:pt idx="5142">
                  <c:v>2166</c:v>
                </c:pt>
                <c:pt idx="5143">
                  <c:v>2166</c:v>
                </c:pt>
                <c:pt idx="5144">
                  <c:v>2166</c:v>
                </c:pt>
                <c:pt idx="5145">
                  <c:v>2166</c:v>
                </c:pt>
                <c:pt idx="5146">
                  <c:v>2166</c:v>
                </c:pt>
                <c:pt idx="5147">
                  <c:v>2166</c:v>
                </c:pt>
                <c:pt idx="5148">
                  <c:v>2166</c:v>
                </c:pt>
                <c:pt idx="5149">
                  <c:v>2166</c:v>
                </c:pt>
                <c:pt idx="5150">
                  <c:v>2166</c:v>
                </c:pt>
                <c:pt idx="5151">
                  <c:v>2166</c:v>
                </c:pt>
                <c:pt idx="5152">
                  <c:v>2166</c:v>
                </c:pt>
                <c:pt idx="5153">
                  <c:v>2166</c:v>
                </c:pt>
                <c:pt idx="5154">
                  <c:v>2166</c:v>
                </c:pt>
                <c:pt idx="5155">
                  <c:v>2166</c:v>
                </c:pt>
                <c:pt idx="5156">
                  <c:v>2166</c:v>
                </c:pt>
                <c:pt idx="5157">
                  <c:v>2166</c:v>
                </c:pt>
                <c:pt idx="5158">
                  <c:v>2166</c:v>
                </c:pt>
                <c:pt idx="5159">
                  <c:v>2166</c:v>
                </c:pt>
                <c:pt idx="5160">
                  <c:v>2166</c:v>
                </c:pt>
                <c:pt idx="5161">
                  <c:v>2166</c:v>
                </c:pt>
                <c:pt idx="5162">
                  <c:v>2166</c:v>
                </c:pt>
                <c:pt idx="5163">
                  <c:v>2166</c:v>
                </c:pt>
                <c:pt idx="5164">
                  <c:v>2166</c:v>
                </c:pt>
                <c:pt idx="5165">
                  <c:v>2166</c:v>
                </c:pt>
                <c:pt idx="5166">
                  <c:v>2166</c:v>
                </c:pt>
                <c:pt idx="5167">
                  <c:v>2166</c:v>
                </c:pt>
                <c:pt idx="5168">
                  <c:v>2166</c:v>
                </c:pt>
                <c:pt idx="5169">
                  <c:v>2166</c:v>
                </c:pt>
                <c:pt idx="5170">
                  <c:v>2166</c:v>
                </c:pt>
                <c:pt idx="5171">
                  <c:v>2166</c:v>
                </c:pt>
                <c:pt idx="5172">
                  <c:v>2167</c:v>
                </c:pt>
                <c:pt idx="5173">
                  <c:v>2167</c:v>
                </c:pt>
                <c:pt idx="5174">
                  <c:v>2167</c:v>
                </c:pt>
                <c:pt idx="5175">
                  <c:v>2167</c:v>
                </c:pt>
                <c:pt idx="5176">
                  <c:v>2167</c:v>
                </c:pt>
                <c:pt idx="5177">
                  <c:v>2167</c:v>
                </c:pt>
                <c:pt idx="5178">
                  <c:v>2167</c:v>
                </c:pt>
                <c:pt idx="5179">
                  <c:v>2167</c:v>
                </c:pt>
                <c:pt idx="5180">
                  <c:v>2167</c:v>
                </c:pt>
                <c:pt idx="5181">
                  <c:v>2167</c:v>
                </c:pt>
                <c:pt idx="5182">
                  <c:v>2167</c:v>
                </c:pt>
                <c:pt idx="5183">
                  <c:v>2167</c:v>
                </c:pt>
                <c:pt idx="5184">
                  <c:v>2167</c:v>
                </c:pt>
                <c:pt idx="5185">
                  <c:v>2167</c:v>
                </c:pt>
                <c:pt idx="5186">
                  <c:v>2167</c:v>
                </c:pt>
                <c:pt idx="5187">
                  <c:v>2167</c:v>
                </c:pt>
                <c:pt idx="5188">
                  <c:v>2167</c:v>
                </c:pt>
                <c:pt idx="5189">
                  <c:v>2167</c:v>
                </c:pt>
                <c:pt idx="5190">
                  <c:v>2167</c:v>
                </c:pt>
                <c:pt idx="5191">
                  <c:v>2167</c:v>
                </c:pt>
                <c:pt idx="5192">
                  <c:v>2167</c:v>
                </c:pt>
                <c:pt idx="5193">
                  <c:v>2168</c:v>
                </c:pt>
                <c:pt idx="5194">
                  <c:v>2168</c:v>
                </c:pt>
                <c:pt idx="5195">
                  <c:v>2168</c:v>
                </c:pt>
                <c:pt idx="5196">
                  <c:v>2169</c:v>
                </c:pt>
                <c:pt idx="5197">
                  <c:v>2169</c:v>
                </c:pt>
                <c:pt idx="5198">
                  <c:v>2170</c:v>
                </c:pt>
                <c:pt idx="5199">
                  <c:v>2170</c:v>
                </c:pt>
                <c:pt idx="5200">
                  <c:v>2170</c:v>
                </c:pt>
                <c:pt idx="5201">
                  <c:v>2170</c:v>
                </c:pt>
                <c:pt idx="5202">
                  <c:v>2170</c:v>
                </c:pt>
                <c:pt idx="5203">
                  <c:v>2170</c:v>
                </c:pt>
                <c:pt idx="5204">
                  <c:v>2171</c:v>
                </c:pt>
                <c:pt idx="5205">
                  <c:v>2171</c:v>
                </c:pt>
                <c:pt idx="5206">
                  <c:v>2171</c:v>
                </c:pt>
                <c:pt idx="5207">
                  <c:v>2171</c:v>
                </c:pt>
                <c:pt idx="5208">
                  <c:v>2172</c:v>
                </c:pt>
                <c:pt idx="5209">
                  <c:v>2172</c:v>
                </c:pt>
                <c:pt idx="5210">
                  <c:v>2173</c:v>
                </c:pt>
                <c:pt idx="5211">
                  <c:v>2173</c:v>
                </c:pt>
                <c:pt idx="5212">
                  <c:v>2173</c:v>
                </c:pt>
                <c:pt idx="5213">
                  <c:v>2173</c:v>
                </c:pt>
                <c:pt idx="5214">
                  <c:v>2173</c:v>
                </c:pt>
                <c:pt idx="5215">
                  <c:v>2174</c:v>
                </c:pt>
                <c:pt idx="5216">
                  <c:v>2175</c:v>
                </c:pt>
                <c:pt idx="5217">
                  <c:v>2176</c:v>
                </c:pt>
                <c:pt idx="5218">
                  <c:v>2177</c:v>
                </c:pt>
                <c:pt idx="5219">
                  <c:v>2178</c:v>
                </c:pt>
                <c:pt idx="5220">
                  <c:v>2179</c:v>
                </c:pt>
                <c:pt idx="5221">
                  <c:v>2180</c:v>
                </c:pt>
                <c:pt idx="5222">
                  <c:v>2181</c:v>
                </c:pt>
                <c:pt idx="5223">
                  <c:v>2182</c:v>
                </c:pt>
                <c:pt idx="5224">
                  <c:v>2182</c:v>
                </c:pt>
                <c:pt idx="5225">
                  <c:v>2183</c:v>
                </c:pt>
                <c:pt idx="5226">
                  <c:v>2184</c:v>
                </c:pt>
                <c:pt idx="5227">
                  <c:v>2185</c:v>
                </c:pt>
                <c:pt idx="5228">
                  <c:v>2186</c:v>
                </c:pt>
                <c:pt idx="5229">
                  <c:v>2186</c:v>
                </c:pt>
                <c:pt idx="5230">
                  <c:v>2186</c:v>
                </c:pt>
                <c:pt idx="5231">
                  <c:v>2186</c:v>
                </c:pt>
                <c:pt idx="5232">
                  <c:v>2186</c:v>
                </c:pt>
                <c:pt idx="5233">
                  <c:v>2186</c:v>
                </c:pt>
                <c:pt idx="5234">
                  <c:v>2186</c:v>
                </c:pt>
                <c:pt idx="5235">
                  <c:v>2186</c:v>
                </c:pt>
                <c:pt idx="5236">
                  <c:v>2186</c:v>
                </c:pt>
                <c:pt idx="5237">
                  <c:v>2187</c:v>
                </c:pt>
                <c:pt idx="5238">
                  <c:v>2187</c:v>
                </c:pt>
                <c:pt idx="5239">
                  <c:v>2188</c:v>
                </c:pt>
                <c:pt idx="5240">
                  <c:v>2189</c:v>
                </c:pt>
                <c:pt idx="5241">
                  <c:v>2190</c:v>
                </c:pt>
                <c:pt idx="5242">
                  <c:v>2190</c:v>
                </c:pt>
                <c:pt idx="5243">
                  <c:v>2190</c:v>
                </c:pt>
                <c:pt idx="5244">
                  <c:v>2191</c:v>
                </c:pt>
                <c:pt idx="5245">
                  <c:v>2192</c:v>
                </c:pt>
                <c:pt idx="5246">
                  <c:v>2192</c:v>
                </c:pt>
                <c:pt idx="5247">
                  <c:v>2192</c:v>
                </c:pt>
                <c:pt idx="5248">
                  <c:v>2192</c:v>
                </c:pt>
                <c:pt idx="5249">
                  <c:v>2193</c:v>
                </c:pt>
                <c:pt idx="5250">
                  <c:v>2193</c:v>
                </c:pt>
                <c:pt idx="5251">
                  <c:v>2193</c:v>
                </c:pt>
                <c:pt idx="5252">
                  <c:v>2193</c:v>
                </c:pt>
                <c:pt idx="5253">
                  <c:v>2193</c:v>
                </c:pt>
                <c:pt idx="5254">
                  <c:v>2194</c:v>
                </c:pt>
                <c:pt idx="5255">
                  <c:v>2194</c:v>
                </c:pt>
                <c:pt idx="5256">
                  <c:v>2195</c:v>
                </c:pt>
                <c:pt idx="5257">
                  <c:v>2196</c:v>
                </c:pt>
                <c:pt idx="5258">
                  <c:v>2196</c:v>
                </c:pt>
                <c:pt idx="5259">
                  <c:v>2196</c:v>
                </c:pt>
                <c:pt idx="5260">
                  <c:v>2196</c:v>
                </c:pt>
                <c:pt idx="5261">
                  <c:v>2197</c:v>
                </c:pt>
                <c:pt idx="5262">
                  <c:v>2198</c:v>
                </c:pt>
                <c:pt idx="5263">
                  <c:v>2198</c:v>
                </c:pt>
                <c:pt idx="5264">
                  <c:v>2198</c:v>
                </c:pt>
                <c:pt idx="5265">
                  <c:v>2198</c:v>
                </c:pt>
                <c:pt idx="5266">
                  <c:v>2198</c:v>
                </c:pt>
                <c:pt idx="5267">
                  <c:v>2198</c:v>
                </c:pt>
                <c:pt idx="5268">
                  <c:v>2198</c:v>
                </c:pt>
                <c:pt idx="5269">
                  <c:v>2198</c:v>
                </c:pt>
                <c:pt idx="5270">
                  <c:v>2198</c:v>
                </c:pt>
                <c:pt idx="5271">
                  <c:v>2198</c:v>
                </c:pt>
                <c:pt idx="5272">
                  <c:v>2199</c:v>
                </c:pt>
                <c:pt idx="5273">
                  <c:v>2200</c:v>
                </c:pt>
                <c:pt idx="5274">
                  <c:v>2201</c:v>
                </c:pt>
                <c:pt idx="5275">
                  <c:v>2201</c:v>
                </c:pt>
                <c:pt idx="5276">
                  <c:v>2202</c:v>
                </c:pt>
                <c:pt idx="5277">
                  <c:v>2202</c:v>
                </c:pt>
                <c:pt idx="5278">
                  <c:v>2203</c:v>
                </c:pt>
                <c:pt idx="5279">
                  <c:v>2203</c:v>
                </c:pt>
                <c:pt idx="5280">
                  <c:v>2203</c:v>
                </c:pt>
                <c:pt idx="5281">
                  <c:v>2203</c:v>
                </c:pt>
                <c:pt idx="5282">
                  <c:v>2203</c:v>
                </c:pt>
                <c:pt idx="5283">
                  <c:v>2203</c:v>
                </c:pt>
                <c:pt idx="5284">
                  <c:v>2203</c:v>
                </c:pt>
                <c:pt idx="5285">
                  <c:v>2204</c:v>
                </c:pt>
                <c:pt idx="5286">
                  <c:v>2204</c:v>
                </c:pt>
                <c:pt idx="5287">
                  <c:v>2205</c:v>
                </c:pt>
                <c:pt idx="5288">
                  <c:v>2205</c:v>
                </c:pt>
                <c:pt idx="5289">
                  <c:v>2205</c:v>
                </c:pt>
                <c:pt idx="5290">
                  <c:v>2205</c:v>
                </c:pt>
                <c:pt idx="5291">
                  <c:v>2205</c:v>
                </c:pt>
                <c:pt idx="5292">
                  <c:v>2205</c:v>
                </c:pt>
                <c:pt idx="5293">
                  <c:v>2205</c:v>
                </c:pt>
                <c:pt idx="5294">
                  <c:v>2205</c:v>
                </c:pt>
                <c:pt idx="5295">
                  <c:v>2205</c:v>
                </c:pt>
                <c:pt idx="5296">
                  <c:v>2205</c:v>
                </c:pt>
                <c:pt idx="5297">
                  <c:v>2206</c:v>
                </c:pt>
                <c:pt idx="5298">
                  <c:v>2207</c:v>
                </c:pt>
                <c:pt idx="5299">
                  <c:v>2208</c:v>
                </c:pt>
                <c:pt idx="5300">
                  <c:v>2209</c:v>
                </c:pt>
                <c:pt idx="5301">
                  <c:v>2209</c:v>
                </c:pt>
                <c:pt idx="5302">
                  <c:v>2209</c:v>
                </c:pt>
                <c:pt idx="5303">
                  <c:v>2210</c:v>
                </c:pt>
                <c:pt idx="5304">
                  <c:v>2211</c:v>
                </c:pt>
                <c:pt idx="5305">
                  <c:v>2212</c:v>
                </c:pt>
                <c:pt idx="5306">
                  <c:v>2213</c:v>
                </c:pt>
                <c:pt idx="5307">
                  <c:v>2214</c:v>
                </c:pt>
                <c:pt idx="5308">
                  <c:v>2215</c:v>
                </c:pt>
                <c:pt idx="5309">
                  <c:v>2216</c:v>
                </c:pt>
                <c:pt idx="5310">
                  <c:v>2217</c:v>
                </c:pt>
                <c:pt idx="5311">
                  <c:v>2218</c:v>
                </c:pt>
                <c:pt idx="5312">
                  <c:v>2219</c:v>
                </c:pt>
                <c:pt idx="5313">
                  <c:v>2220</c:v>
                </c:pt>
                <c:pt idx="5314">
                  <c:v>2221</c:v>
                </c:pt>
                <c:pt idx="5315">
                  <c:v>2222</c:v>
                </c:pt>
                <c:pt idx="5316">
                  <c:v>2223</c:v>
                </c:pt>
                <c:pt idx="5317">
                  <c:v>2224</c:v>
                </c:pt>
                <c:pt idx="5318">
                  <c:v>2225</c:v>
                </c:pt>
                <c:pt idx="5319">
                  <c:v>2226</c:v>
                </c:pt>
                <c:pt idx="5320">
                  <c:v>2227</c:v>
                </c:pt>
                <c:pt idx="5321">
                  <c:v>2227</c:v>
                </c:pt>
                <c:pt idx="5322">
                  <c:v>2228</c:v>
                </c:pt>
                <c:pt idx="5323">
                  <c:v>2229</c:v>
                </c:pt>
                <c:pt idx="5324">
                  <c:v>2229</c:v>
                </c:pt>
                <c:pt idx="5325">
                  <c:v>2230</c:v>
                </c:pt>
                <c:pt idx="5326">
                  <c:v>2231</c:v>
                </c:pt>
                <c:pt idx="5327">
                  <c:v>2231</c:v>
                </c:pt>
                <c:pt idx="5328">
                  <c:v>2231</c:v>
                </c:pt>
                <c:pt idx="5329">
                  <c:v>2231</c:v>
                </c:pt>
                <c:pt idx="5330">
                  <c:v>2231</c:v>
                </c:pt>
                <c:pt idx="5331">
                  <c:v>2231</c:v>
                </c:pt>
                <c:pt idx="5332">
                  <c:v>2231</c:v>
                </c:pt>
                <c:pt idx="5333">
                  <c:v>2231</c:v>
                </c:pt>
                <c:pt idx="5334">
                  <c:v>2231</c:v>
                </c:pt>
                <c:pt idx="5335">
                  <c:v>2231</c:v>
                </c:pt>
                <c:pt idx="5336">
                  <c:v>2232</c:v>
                </c:pt>
                <c:pt idx="5337">
                  <c:v>2232</c:v>
                </c:pt>
                <c:pt idx="5338">
                  <c:v>2232</c:v>
                </c:pt>
                <c:pt idx="5339">
                  <c:v>2232</c:v>
                </c:pt>
                <c:pt idx="5340">
                  <c:v>2232</c:v>
                </c:pt>
                <c:pt idx="5341">
                  <c:v>2233</c:v>
                </c:pt>
                <c:pt idx="5342">
                  <c:v>2234</c:v>
                </c:pt>
                <c:pt idx="5343">
                  <c:v>2235</c:v>
                </c:pt>
                <c:pt idx="5344">
                  <c:v>2236</c:v>
                </c:pt>
                <c:pt idx="5345">
                  <c:v>2237</c:v>
                </c:pt>
                <c:pt idx="5346">
                  <c:v>2237</c:v>
                </c:pt>
                <c:pt idx="5347">
                  <c:v>2237</c:v>
                </c:pt>
                <c:pt idx="5348">
                  <c:v>2237</c:v>
                </c:pt>
                <c:pt idx="5349">
                  <c:v>2238</c:v>
                </c:pt>
                <c:pt idx="5350">
                  <c:v>2238</c:v>
                </c:pt>
                <c:pt idx="5351">
                  <c:v>2238</c:v>
                </c:pt>
                <c:pt idx="5352">
                  <c:v>2238</c:v>
                </c:pt>
                <c:pt idx="5353">
                  <c:v>2238</c:v>
                </c:pt>
                <c:pt idx="5354">
                  <c:v>2238</c:v>
                </c:pt>
                <c:pt idx="5355">
                  <c:v>2239</c:v>
                </c:pt>
                <c:pt idx="5356">
                  <c:v>2240</c:v>
                </c:pt>
                <c:pt idx="5357">
                  <c:v>2240</c:v>
                </c:pt>
                <c:pt idx="5358">
                  <c:v>2241</c:v>
                </c:pt>
                <c:pt idx="5359">
                  <c:v>2241</c:v>
                </c:pt>
                <c:pt idx="5360">
                  <c:v>2241</c:v>
                </c:pt>
                <c:pt idx="5361">
                  <c:v>2241</c:v>
                </c:pt>
                <c:pt idx="5362">
                  <c:v>2242</c:v>
                </c:pt>
                <c:pt idx="5363">
                  <c:v>2242</c:v>
                </c:pt>
                <c:pt idx="5364">
                  <c:v>2242</c:v>
                </c:pt>
                <c:pt idx="5365">
                  <c:v>2243</c:v>
                </c:pt>
                <c:pt idx="5366">
                  <c:v>2243</c:v>
                </c:pt>
                <c:pt idx="5367">
                  <c:v>2244</c:v>
                </c:pt>
                <c:pt idx="5368">
                  <c:v>2245</c:v>
                </c:pt>
                <c:pt idx="5369">
                  <c:v>2246</c:v>
                </c:pt>
                <c:pt idx="5370">
                  <c:v>2247</c:v>
                </c:pt>
                <c:pt idx="5371">
                  <c:v>2248</c:v>
                </c:pt>
                <c:pt idx="5372">
                  <c:v>2249</c:v>
                </c:pt>
                <c:pt idx="5373">
                  <c:v>2250</c:v>
                </c:pt>
                <c:pt idx="5374">
                  <c:v>2251</c:v>
                </c:pt>
                <c:pt idx="5375">
                  <c:v>2252</c:v>
                </c:pt>
                <c:pt idx="5376">
                  <c:v>2253</c:v>
                </c:pt>
                <c:pt idx="5377">
                  <c:v>2254</c:v>
                </c:pt>
                <c:pt idx="5378">
                  <c:v>2254</c:v>
                </c:pt>
                <c:pt idx="5379">
                  <c:v>2254</c:v>
                </c:pt>
                <c:pt idx="5380">
                  <c:v>2254</c:v>
                </c:pt>
                <c:pt idx="5381">
                  <c:v>2254</c:v>
                </c:pt>
                <c:pt idx="5382">
                  <c:v>2254</c:v>
                </c:pt>
                <c:pt idx="5383">
                  <c:v>2254</c:v>
                </c:pt>
                <c:pt idx="5384">
                  <c:v>2254</c:v>
                </c:pt>
                <c:pt idx="5385">
                  <c:v>2255</c:v>
                </c:pt>
                <c:pt idx="5386">
                  <c:v>2256</c:v>
                </c:pt>
                <c:pt idx="5387">
                  <c:v>2256</c:v>
                </c:pt>
                <c:pt idx="5388">
                  <c:v>2257</c:v>
                </c:pt>
                <c:pt idx="5389">
                  <c:v>2257</c:v>
                </c:pt>
                <c:pt idx="5390">
                  <c:v>2257</c:v>
                </c:pt>
                <c:pt idx="5391">
                  <c:v>2258</c:v>
                </c:pt>
                <c:pt idx="5392">
                  <c:v>2259</c:v>
                </c:pt>
                <c:pt idx="5393">
                  <c:v>2260</c:v>
                </c:pt>
                <c:pt idx="5394">
                  <c:v>2260</c:v>
                </c:pt>
                <c:pt idx="5395">
                  <c:v>2260</c:v>
                </c:pt>
                <c:pt idx="5396">
                  <c:v>2260</c:v>
                </c:pt>
                <c:pt idx="5397">
                  <c:v>2260</c:v>
                </c:pt>
                <c:pt idx="5398">
                  <c:v>2260</c:v>
                </c:pt>
                <c:pt idx="5399">
                  <c:v>2260</c:v>
                </c:pt>
                <c:pt idx="5400">
                  <c:v>2260</c:v>
                </c:pt>
                <c:pt idx="5401">
                  <c:v>2260</c:v>
                </c:pt>
                <c:pt idx="5402">
                  <c:v>2260</c:v>
                </c:pt>
                <c:pt idx="5403">
                  <c:v>2260</c:v>
                </c:pt>
                <c:pt idx="5404">
                  <c:v>2260</c:v>
                </c:pt>
                <c:pt idx="5405">
                  <c:v>2260</c:v>
                </c:pt>
                <c:pt idx="5406">
                  <c:v>2260</c:v>
                </c:pt>
                <c:pt idx="5407">
                  <c:v>2260</c:v>
                </c:pt>
                <c:pt idx="5408">
                  <c:v>2260</c:v>
                </c:pt>
                <c:pt idx="5409">
                  <c:v>2260</c:v>
                </c:pt>
                <c:pt idx="5410">
                  <c:v>2260</c:v>
                </c:pt>
                <c:pt idx="5411">
                  <c:v>2260</c:v>
                </c:pt>
                <c:pt idx="5412">
                  <c:v>2260</c:v>
                </c:pt>
                <c:pt idx="5413">
                  <c:v>2260</c:v>
                </c:pt>
                <c:pt idx="5414">
                  <c:v>2260</c:v>
                </c:pt>
                <c:pt idx="5415">
                  <c:v>2260</c:v>
                </c:pt>
                <c:pt idx="5416">
                  <c:v>2260</c:v>
                </c:pt>
                <c:pt idx="5417">
                  <c:v>2260</c:v>
                </c:pt>
                <c:pt idx="5418">
                  <c:v>2260</c:v>
                </c:pt>
                <c:pt idx="5419">
                  <c:v>2260</c:v>
                </c:pt>
                <c:pt idx="5420">
                  <c:v>2261</c:v>
                </c:pt>
                <c:pt idx="5421">
                  <c:v>2262</c:v>
                </c:pt>
                <c:pt idx="5422">
                  <c:v>2262</c:v>
                </c:pt>
                <c:pt idx="5423">
                  <c:v>2263</c:v>
                </c:pt>
                <c:pt idx="5424">
                  <c:v>2263</c:v>
                </c:pt>
                <c:pt idx="5425">
                  <c:v>2264</c:v>
                </c:pt>
                <c:pt idx="5426">
                  <c:v>2265</c:v>
                </c:pt>
                <c:pt idx="5427">
                  <c:v>2266</c:v>
                </c:pt>
                <c:pt idx="5428">
                  <c:v>2267</c:v>
                </c:pt>
                <c:pt idx="5429">
                  <c:v>2267</c:v>
                </c:pt>
                <c:pt idx="5430">
                  <c:v>2267</c:v>
                </c:pt>
                <c:pt idx="5431">
                  <c:v>2268</c:v>
                </c:pt>
                <c:pt idx="5432">
                  <c:v>2269</c:v>
                </c:pt>
                <c:pt idx="5433">
                  <c:v>2269</c:v>
                </c:pt>
                <c:pt idx="5434">
                  <c:v>2270</c:v>
                </c:pt>
                <c:pt idx="5435">
                  <c:v>2270</c:v>
                </c:pt>
                <c:pt idx="5436">
                  <c:v>2270</c:v>
                </c:pt>
                <c:pt idx="5437">
                  <c:v>2270</c:v>
                </c:pt>
                <c:pt idx="5438">
                  <c:v>2271</c:v>
                </c:pt>
                <c:pt idx="5439">
                  <c:v>2272</c:v>
                </c:pt>
                <c:pt idx="5440">
                  <c:v>2273</c:v>
                </c:pt>
                <c:pt idx="5441">
                  <c:v>2273</c:v>
                </c:pt>
                <c:pt idx="5442">
                  <c:v>2274</c:v>
                </c:pt>
                <c:pt idx="5443">
                  <c:v>2274</c:v>
                </c:pt>
                <c:pt idx="5444">
                  <c:v>2274</c:v>
                </c:pt>
                <c:pt idx="5445">
                  <c:v>2274</c:v>
                </c:pt>
                <c:pt idx="5446">
                  <c:v>2274</c:v>
                </c:pt>
                <c:pt idx="5447">
                  <c:v>2274</c:v>
                </c:pt>
                <c:pt idx="5448">
                  <c:v>2274</c:v>
                </c:pt>
                <c:pt idx="5449">
                  <c:v>2274</c:v>
                </c:pt>
                <c:pt idx="5450">
                  <c:v>2274</c:v>
                </c:pt>
                <c:pt idx="5451">
                  <c:v>2274</c:v>
                </c:pt>
                <c:pt idx="5452">
                  <c:v>2274</c:v>
                </c:pt>
                <c:pt idx="5453">
                  <c:v>2274</c:v>
                </c:pt>
                <c:pt idx="5454">
                  <c:v>2274</c:v>
                </c:pt>
                <c:pt idx="5455">
                  <c:v>2274</c:v>
                </c:pt>
                <c:pt idx="5456">
                  <c:v>2274</c:v>
                </c:pt>
                <c:pt idx="5457">
                  <c:v>2274</c:v>
                </c:pt>
                <c:pt idx="5458">
                  <c:v>2274</c:v>
                </c:pt>
                <c:pt idx="5459">
                  <c:v>2274</c:v>
                </c:pt>
                <c:pt idx="5460">
                  <c:v>2274</c:v>
                </c:pt>
                <c:pt idx="5461">
                  <c:v>2274</c:v>
                </c:pt>
                <c:pt idx="5462">
                  <c:v>2274</c:v>
                </c:pt>
                <c:pt idx="5463">
                  <c:v>2274</c:v>
                </c:pt>
                <c:pt idx="5464">
                  <c:v>2274</c:v>
                </c:pt>
                <c:pt idx="5465">
                  <c:v>2274</c:v>
                </c:pt>
                <c:pt idx="5466">
                  <c:v>2274</c:v>
                </c:pt>
                <c:pt idx="5467">
                  <c:v>2274</c:v>
                </c:pt>
                <c:pt idx="5468">
                  <c:v>2274</c:v>
                </c:pt>
                <c:pt idx="5469">
                  <c:v>2274</c:v>
                </c:pt>
                <c:pt idx="5470">
                  <c:v>2274</c:v>
                </c:pt>
                <c:pt idx="5471">
                  <c:v>2274</c:v>
                </c:pt>
                <c:pt idx="5472">
                  <c:v>2274</c:v>
                </c:pt>
                <c:pt idx="5473">
                  <c:v>2274</c:v>
                </c:pt>
                <c:pt idx="5474">
                  <c:v>2274</c:v>
                </c:pt>
                <c:pt idx="5475">
                  <c:v>2274</c:v>
                </c:pt>
                <c:pt idx="5476">
                  <c:v>2274</c:v>
                </c:pt>
                <c:pt idx="5477">
                  <c:v>2274</c:v>
                </c:pt>
                <c:pt idx="5478">
                  <c:v>2274</c:v>
                </c:pt>
                <c:pt idx="5479">
                  <c:v>2274</c:v>
                </c:pt>
                <c:pt idx="5480">
                  <c:v>2274</c:v>
                </c:pt>
                <c:pt idx="5481">
                  <c:v>2274</c:v>
                </c:pt>
                <c:pt idx="5482">
                  <c:v>2274</c:v>
                </c:pt>
                <c:pt idx="5483">
                  <c:v>2274</c:v>
                </c:pt>
                <c:pt idx="5484">
                  <c:v>2274</c:v>
                </c:pt>
                <c:pt idx="5485">
                  <c:v>2274</c:v>
                </c:pt>
                <c:pt idx="5486">
                  <c:v>2274</c:v>
                </c:pt>
                <c:pt idx="5487">
                  <c:v>2274</c:v>
                </c:pt>
                <c:pt idx="5488">
                  <c:v>2274</c:v>
                </c:pt>
                <c:pt idx="5489">
                  <c:v>2274</c:v>
                </c:pt>
                <c:pt idx="5490">
                  <c:v>2274</c:v>
                </c:pt>
                <c:pt idx="5491">
                  <c:v>2274</c:v>
                </c:pt>
                <c:pt idx="5492">
                  <c:v>2274</c:v>
                </c:pt>
                <c:pt idx="5493">
                  <c:v>2274</c:v>
                </c:pt>
                <c:pt idx="5494">
                  <c:v>2274</c:v>
                </c:pt>
                <c:pt idx="5495">
                  <c:v>2274</c:v>
                </c:pt>
                <c:pt idx="5496">
                  <c:v>2274</c:v>
                </c:pt>
                <c:pt idx="5497">
                  <c:v>2275</c:v>
                </c:pt>
                <c:pt idx="5498">
                  <c:v>2276</c:v>
                </c:pt>
                <c:pt idx="5499">
                  <c:v>2276</c:v>
                </c:pt>
                <c:pt idx="5500">
                  <c:v>2276</c:v>
                </c:pt>
                <c:pt idx="5501">
                  <c:v>2276</c:v>
                </c:pt>
                <c:pt idx="5502">
                  <c:v>2276</c:v>
                </c:pt>
                <c:pt idx="5503">
                  <c:v>2276</c:v>
                </c:pt>
                <c:pt idx="5504">
                  <c:v>2277</c:v>
                </c:pt>
                <c:pt idx="5505">
                  <c:v>2277</c:v>
                </c:pt>
                <c:pt idx="5506">
                  <c:v>2277</c:v>
                </c:pt>
                <c:pt idx="5507">
                  <c:v>2277</c:v>
                </c:pt>
                <c:pt idx="5508">
                  <c:v>2277</c:v>
                </c:pt>
                <c:pt idx="5509">
                  <c:v>2277</c:v>
                </c:pt>
                <c:pt idx="5510">
                  <c:v>2278</c:v>
                </c:pt>
                <c:pt idx="5511">
                  <c:v>2278</c:v>
                </c:pt>
                <c:pt idx="5512">
                  <c:v>2278</c:v>
                </c:pt>
                <c:pt idx="5513">
                  <c:v>2278</c:v>
                </c:pt>
                <c:pt idx="5514">
                  <c:v>2278</c:v>
                </c:pt>
                <c:pt idx="5515">
                  <c:v>2278</c:v>
                </c:pt>
                <c:pt idx="5516">
                  <c:v>2278</c:v>
                </c:pt>
                <c:pt idx="5517">
                  <c:v>2278</c:v>
                </c:pt>
                <c:pt idx="5518">
                  <c:v>2278</c:v>
                </c:pt>
                <c:pt idx="5519">
                  <c:v>2278</c:v>
                </c:pt>
                <c:pt idx="5520">
                  <c:v>2278</c:v>
                </c:pt>
                <c:pt idx="5521">
                  <c:v>2278</c:v>
                </c:pt>
                <c:pt idx="5522">
                  <c:v>2278</c:v>
                </c:pt>
                <c:pt idx="5523">
                  <c:v>2278</c:v>
                </c:pt>
                <c:pt idx="5524">
                  <c:v>2278</c:v>
                </c:pt>
                <c:pt idx="5525">
                  <c:v>2278</c:v>
                </c:pt>
                <c:pt idx="5526">
                  <c:v>2278</c:v>
                </c:pt>
                <c:pt idx="5527">
                  <c:v>2278</c:v>
                </c:pt>
                <c:pt idx="5528">
                  <c:v>2279</c:v>
                </c:pt>
                <c:pt idx="5529">
                  <c:v>2279</c:v>
                </c:pt>
                <c:pt idx="5530">
                  <c:v>2279</c:v>
                </c:pt>
                <c:pt idx="5531">
                  <c:v>2279</c:v>
                </c:pt>
                <c:pt idx="5532">
                  <c:v>2279</c:v>
                </c:pt>
                <c:pt idx="5533">
                  <c:v>2280</c:v>
                </c:pt>
                <c:pt idx="5534">
                  <c:v>2280</c:v>
                </c:pt>
                <c:pt idx="5535">
                  <c:v>2281</c:v>
                </c:pt>
                <c:pt idx="5536">
                  <c:v>2281</c:v>
                </c:pt>
                <c:pt idx="5537">
                  <c:v>2282</c:v>
                </c:pt>
                <c:pt idx="5538">
                  <c:v>2283</c:v>
                </c:pt>
                <c:pt idx="5539">
                  <c:v>2284</c:v>
                </c:pt>
                <c:pt idx="5540">
                  <c:v>2284</c:v>
                </c:pt>
                <c:pt idx="5541">
                  <c:v>2285</c:v>
                </c:pt>
                <c:pt idx="5542">
                  <c:v>2285</c:v>
                </c:pt>
                <c:pt idx="5543">
                  <c:v>2285</c:v>
                </c:pt>
                <c:pt idx="5544">
                  <c:v>2286</c:v>
                </c:pt>
                <c:pt idx="5545">
                  <c:v>2286</c:v>
                </c:pt>
                <c:pt idx="5546">
                  <c:v>2286</c:v>
                </c:pt>
                <c:pt idx="5547">
                  <c:v>2286</c:v>
                </c:pt>
                <c:pt idx="5548">
                  <c:v>2287</c:v>
                </c:pt>
                <c:pt idx="5549">
                  <c:v>2287</c:v>
                </c:pt>
                <c:pt idx="5550">
                  <c:v>2288</c:v>
                </c:pt>
                <c:pt idx="5551">
                  <c:v>2289</c:v>
                </c:pt>
                <c:pt idx="5552">
                  <c:v>2289</c:v>
                </c:pt>
                <c:pt idx="5553">
                  <c:v>2289</c:v>
                </c:pt>
                <c:pt idx="5554">
                  <c:v>2289</c:v>
                </c:pt>
                <c:pt idx="5555">
                  <c:v>2290</c:v>
                </c:pt>
                <c:pt idx="5556">
                  <c:v>2291</c:v>
                </c:pt>
                <c:pt idx="5557">
                  <c:v>2291</c:v>
                </c:pt>
                <c:pt idx="5558">
                  <c:v>2291</c:v>
                </c:pt>
                <c:pt idx="5559">
                  <c:v>2291</c:v>
                </c:pt>
                <c:pt idx="5560">
                  <c:v>2292</c:v>
                </c:pt>
                <c:pt idx="5561">
                  <c:v>2292</c:v>
                </c:pt>
                <c:pt idx="5562">
                  <c:v>2292</c:v>
                </c:pt>
                <c:pt idx="5563">
                  <c:v>2293</c:v>
                </c:pt>
                <c:pt idx="5564">
                  <c:v>2293</c:v>
                </c:pt>
                <c:pt idx="5565">
                  <c:v>2294</c:v>
                </c:pt>
                <c:pt idx="5566">
                  <c:v>2294</c:v>
                </c:pt>
                <c:pt idx="5567">
                  <c:v>2294</c:v>
                </c:pt>
                <c:pt idx="5568">
                  <c:v>2294</c:v>
                </c:pt>
                <c:pt idx="5569">
                  <c:v>2294</c:v>
                </c:pt>
                <c:pt idx="5570">
                  <c:v>2295</c:v>
                </c:pt>
                <c:pt idx="5571">
                  <c:v>2295</c:v>
                </c:pt>
                <c:pt idx="5572">
                  <c:v>2296</c:v>
                </c:pt>
                <c:pt idx="5573">
                  <c:v>2296</c:v>
                </c:pt>
                <c:pt idx="5574">
                  <c:v>2297</c:v>
                </c:pt>
                <c:pt idx="5575">
                  <c:v>2297</c:v>
                </c:pt>
                <c:pt idx="5576">
                  <c:v>2297</c:v>
                </c:pt>
                <c:pt idx="5577">
                  <c:v>2297</c:v>
                </c:pt>
                <c:pt idx="5578">
                  <c:v>2297</c:v>
                </c:pt>
                <c:pt idx="5579">
                  <c:v>2297</c:v>
                </c:pt>
                <c:pt idx="5580">
                  <c:v>2298</c:v>
                </c:pt>
                <c:pt idx="5581">
                  <c:v>2299</c:v>
                </c:pt>
                <c:pt idx="5582">
                  <c:v>2300</c:v>
                </c:pt>
                <c:pt idx="5583">
                  <c:v>2301</c:v>
                </c:pt>
                <c:pt idx="5584">
                  <c:v>2302</c:v>
                </c:pt>
                <c:pt idx="5585">
                  <c:v>2302</c:v>
                </c:pt>
                <c:pt idx="5586">
                  <c:v>2302</c:v>
                </c:pt>
                <c:pt idx="5587">
                  <c:v>2303</c:v>
                </c:pt>
                <c:pt idx="5588">
                  <c:v>2304</c:v>
                </c:pt>
                <c:pt idx="5589">
                  <c:v>2305</c:v>
                </c:pt>
                <c:pt idx="5590">
                  <c:v>2306</c:v>
                </c:pt>
                <c:pt idx="5591">
                  <c:v>2306</c:v>
                </c:pt>
                <c:pt idx="5592">
                  <c:v>2306</c:v>
                </c:pt>
                <c:pt idx="5593">
                  <c:v>2306</c:v>
                </c:pt>
                <c:pt idx="5594">
                  <c:v>2306</c:v>
                </c:pt>
                <c:pt idx="5595">
                  <c:v>2306</c:v>
                </c:pt>
                <c:pt idx="5596">
                  <c:v>2306</c:v>
                </c:pt>
                <c:pt idx="5597">
                  <c:v>2306</c:v>
                </c:pt>
                <c:pt idx="5598">
                  <c:v>2306</c:v>
                </c:pt>
                <c:pt idx="5599">
                  <c:v>2306</c:v>
                </c:pt>
                <c:pt idx="5600">
                  <c:v>2306</c:v>
                </c:pt>
                <c:pt idx="5601">
                  <c:v>2306</c:v>
                </c:pt>
                <c:pt idx="5602">
                  <c:v>2306</c:v>
                </c:pt>
                <c:pt idx="5603">
                  <c:v>2306</c:v>
                </c:pt>
                <c:pt idx="5604">
                  <c:v>2306</c:v>
                </c:pt>
                <c:pt idx="5605">
                  <c:v>2306</c:v>
                </c:pt>
                <c:pt idx="5606">
                  <c:v>2307</c:v>
                </c:pt>
                <c:pt idx="5607">
                  <c:v>2307</c:v>
                </c:pt>
                <c:pt idx="5608">
                  <c:v>2308</c:v>
                </c:pt>
                <c:pt idx="5609">
                  <c:v>2308</c:v>
                </c:pt>
                <c:pt idx="5610">
                  <c:v>2308</c:v>
                </c:pt>
                <c:pt idx="5611">
                  <c:v>2308</c:v>
                </c:pt>
                <c:pt idx="5612">
                  <c:v>2308</c:v>
                </c:pt>
                <c:pt idx="5613">
                  <c:v>2308</c:v>
                </c:pt>
                <c:pt idx="5614">
                  <c:v>2308</c:v>
                </c:pt>
                <c:pt idx="5615">
                  <c:v>2308</c:v>
                </c:pt>
                <c:pt idx="5616">
                  <c:v>2308</c:v>
                </c:pt>
                <c:pt idx="5617">
                  <c:v>2308</c:v>
                </c:pt>
                <c:pt idx="5618">
                  <c:v>2308</c:v>
                </c:pt>
                <c:pt idx="5619">
                  <c:v>2308</c:v>
                </c:pt>
                <c:pt idx="5620">
                  <c:v>2308</c:v>
                </c:pt>
                <c:pt idx="5621">
                  <c:v>2309</c:v>
                </c:pt>
                <c:pt idx="5622">
                  <c:v>2309</c:v>
                </c:pt>
                <c:pt idx="5623">
                  <c:v>2310</c:v>
                </c:pt>
                <c:pt idx="5624">
                  <c:v>2311</c:v>
                </c:pt>
                <c:pt idx="5625">
                  <c:v>2312</c:v>
                </c:pt>
                <c:pt idx="5626">
                  <c:v>2313</c:v>
                </c:pt>
                <c:pt idx="5627">
                  <c:v>2314</c:v>
                </c:pt>
                <c:pt idx="5628">
                  <c:v>2315</c:v>
                </c:pt>
                <c:pt idx="5629">
                  <c:v>2316</c:v>
                </c:pt>
                <c:pt idx="5630">
                  <c:v>2317</c:v>
                </c:pt>
                <c:pt idx="5631">
                  <c:v>2317</c:v>
                </c:pt>
                <c:pt idx="5632">
                  <c:v>2318</c:v>
                </c:pt>
                <c:pt idx="5633">
                  <c:v>2318</c:v>
                </c:pt>
                <c:pt idx="5634">
                  <c:v>2319</c:v>
                </c:pt>
                <c:pt idx="5635">
                  <c:v>2319</c:v>
                </c:pt>
                <c:pt idx="5636">
                  <c:v>2319</c:v>
                </c:pt>
                <c:pt idx="5637">
                  <c:v>2319</c:v>
                </c:pt>
                <c:pt idx="5638">
                  <c:v>2319</c:v>
                </c:pt>
                <c:pt idx="5639">
                  <c:v>2320</c:v>
                </c:pt>
                <c:pt idx="5640">
                  <c:v>2321</c:v>
                </c:pt>
                <c:pt idx="5641">
                  <c:v>2321</c:v>
                </c:pt>
                <c:pt idx="5642">
                  <c:v>2321</c:v>
                </c:pt>
                <c:pt idx="5643">
                  <c:v>2321</c:v>
                </c:pt>
                <c:pt idx="5644">
                  <c:v>2322</c:v>
                </c:pt>
                <c:pt idx="5645">
                  <c:v>2322</c:v>
                </c:pt>
                <c:pt idx="5646">
                  <c:v>2322</c:v>
                </c:pt>
                <c:pt idx="5647">
                  <c:v>2323</c:v>
                </c:pt>
                <c:pt idx="5648">
                  <c:v>2323</c:v>
                </c:pt>
                <c:pt idx="5649">
                  <c:v>2323</c:v>
                </c:pt>
                <c:pt idx="5650">
                  <c:v>2323</c:v>
                </c:pt>
                <c:pt idx="5651">
                  <c:v>2323</c:v>
                </c:pt>
                <c:pt idx="5652">
                  <c:v>2323</c:v>
                </c:pt>
                <c:pt idx="5653">
                  <c:v>2323</c:v>
                </c:pt>
                <c:pt idx="5654">
                  <c:v>2323</c:v>
                </c:pt>
                <c:pt idx="5655">
                  <c:v>2323</c:v>
                </c:pt>
                <c:pt idx="5656">
                  <c:v>2324</c:v>
                </c:pt>
                <c:pt idx="5657">
                  <c:v>2325</c:v>
                </c:pt>
                <c:pt idx="5658">
                  <c:v>2325</c:v>
                </c:pt>
                <c:pt idx="5659">
                  <c:v>2326</c:v>
                </c:pt>
                <c:pt idx="5660">
                  <c:v>2327</c:v>
                </c:pt>
                <c:pt idx="5661">
                  <c:v>2327</c:v>
                </c:pt>
                <c:pt idx="5662">
                  <c:v>2327</c:v>
                </c:pt>
                <c:pt idx="5663">
                  <c:v>2327</c:v>
                </c:pt>
                <c:pt idx="5664">
                  <c:v>2328</c:v>
                </c:pt>
                <c:pt idx="5665">
                  <c:v>2328</c:v>
                </c:pt>
                <c:pt idx="5666">
                  <c:v>2329</c:v>
                </c:pt>
                <c:pt idx="5667">
                  <c:v>2330</c:v>
                </c:pt>
                <c:pt idx="5668">
                  <c:v>2331</c:v>
                </c:pt>
                <c:pt idx="5669">
                  <c:v>2331</c:v>
                </c:pt>
                <c:pt idx="5670">
                  <c:v>2332</c:v>
                </c:pt>
                <c:pt idx="5671">
                  <c:v>2332</c:v>
                </c:pt>
                <c:pt idx="5672">
                  <c:v>2332</c:v>
                </c:pt>
                <c:pt idx="5673">
                  <c:v>2332</c:v>
                </c:pt>
                <c:pt idx="5674">
                  <c:v>2332</c:v>
                </c:pt>
                <c:pt idx="5675">
                  <c:v>2333</c:v>
                </c:pt>
                <c:pt idx="5676">
                  <c:v>2333</c:v>
                </c:pt>
                <c:pt idx="5677">
                  <c:v>2333</c:v>
                </c:pt>
                <c:pt idx="5678">
                  <c:v>2334</c:v>
                </c:pt>
                <c:pt idx="5679">
                  <c:v>2334</c:v>
                </c:pt>
                <c:pt idx="5680">
                  <c:v>2334</c:v>
                </c:pt>
                <c:pt idx="5681">
                  <c:v>2334</c:v>
                </c:pt>
                <c:pt idx="5682">
                  <c:v>2335</c:v>
                </c:pt>
                <c:pt idx="5683">
                  <c:v>2335</c:v>
                </c:pt>
                <c:pt idx="5684">
                  <c:v>2335</c:v>
                </c:pt>
                <c:pt idx="5685">
                  <c:v>2336</c:v>
                </c:pt>
                <c:pt idx="5686">
                  <c:v>2337</c:v>
                </c:pt>
                <c:pt idx="5687">
                  <c:v>2338</c:v>
                </c:pt>
                <c:pt idx="5688">
                  <c:v>2338</c:v>
                </c:pt>
                <c:pt idx="5689">
                  <c:v>2338</c:v>
                </c:pt>
                <c:pt idx="5690">
                  <c:v>2339</c:v>
                </c:pt>
                <c:pt idx="5691">
                  <c:v>2339</c:v>
                </c:pt>
                <c:pt idx="5692">
                  <c:v>2339</c:v>
                </c:pt>
                <c:pt idx="5693">
                  <c:v>2340</c:v>
                </c:pt>
                <c:pt idx="5694">
                  <c:v>2341</c:v>
                </c:pt>
                <c:pt idx="5695">
                  <c:v>2341</c:v>
                </c:pt>
                <c:pt idx="5696">
                  <c:v>2341</c:v>
                </c:pt>
                <c:pt idx="5697">
                  <c:v>2341</c:v>
                </c:pt>
                <c:pt idx="5698">
                  <c:v>2342</c:v>
                </c:pt>
                <c:pt idx="5699">
                  <c:v>2342</c:v>
                </c:pt>
                <c:pt idx="5700">
                  <c:v>2342</c:v>
                </c:pt>
                <c:pt idx="5701">
                  <c:v>2342</c:v>
                </c:pt>
                <c:pt idx="5702">
                  <c:v>2342</c:v>
                </c:pt>
                <c:pt idx="5703">
                  <c:v>2343</c:v>
                </c:pt>
                <c:pt idx="5704">
                  <c:v>2344</c:v>
                </c:pt>
                <c:pt idx="5705">
                  <c:v>2345</c:v>
                </c:pt>
                <c:pt idx="5706">
                  <c:v>2345</c:v>
                </c:pt>
                <c:pt idx="5707">
                  <c:v>2345</c:v>
                </c:pt>
                <c:pt idx="5708">
                  <c:v>2346</c:v>
                </c:pt>
                <c:pt idx="5709">
                  <c:v>2347</c:v>
                </c:pt>
                <c:pt idx="5710">
                  <c:v>2348</c:v>
                </c:pt>
                <c:pt idx="5711">
                  <c:v>2349</c:v>
                </c:pt>
                <c:pt idx="5712">
                  <c:v>2350</c:v>
                </c:pt>
                <c:pt idx="5713">
                  <c:v>2351</c:v>
                </c:pt>
                <c:pt idx="5714">
                  <c:v>2351</c:v>
                </c:pt>
                <c:pt idx="5715">
                  <c:v>2351</c:v>
                </c:pt>
                <c:pt idx="5716">
                  <c:v>2352</c:v>
                </c:pt>
                <c:pt idx="5717">
                  <c:v>2353</c:v>
                </c:pt>
                <c:pt idx="5718">
                  <c:v>2354</c:v>
                </c:pt>
                <c:pt idx="5719">
                  <c:v>2355</c:v>
                </c:pt>
                <c:pt idx="5720">
                  <c:v>2355</c:v>
                </c:pt>
                <c:pt idx="5721">
                  <c:v>2356</c:v>
                </c:pt>
                <c:pt idx="5722">
                  <c:v>2357</c:v>
                </c:pt>
                <c:pt idx="5723">
                  <c:v>2357</c:v>
                </c:pt>
                <c:pt idx="5724">
                  <c:v>2358</c:v>
                </c:pt>
                <c:pt idx="5725">
                  <c:v>2359</c:v>
                </c:pt>
                <c:pt idx="5726">
                  <c:v>2360</c:v>
                </c:pt>
                <c:pt idx="5727">
                  <c:v>2360</c:v>
                </c:pt>
                <c:pt idx="5728">
                  <c:v>2361</c:v>
                </c:pt>
                <c:pt idx="5729">
                  <c:v>2362</c:v>
                </c:pt>
                <c:pt idx="5730">
                  <c:v>2363</c:v>
                </c:pt>
                <c:pt idx="5731">
                  <c:v>2364</c:v>
                </c:pt>
                <c:pt idx="5732">
                  <c:v>2364</c:v>
                </c:pt>
                <c:pt idx="5733">
                  <c:v>2365</c:v>
                </c:pt>
                <c:pt idx="5734">
                  <c:v>2366</c:v>
                </c:pt>
                <c:pt idx="5735">
                  <c:v>2367</c:v>
                </c:pt>
                <c:pt idx="5736">
                  <c:v>2368</c:v>
                </c:pt>
                <c:pt idx="5737">
                  <c:v>2369</c:v>
                </c:pt>
                <c:pt idx="5738">
                  <c:v>2370</c:v>
                </c:pt>
                <c:pt idx="5739">
                  <c:v>2371</c:v>
                </c:pt>
                <c:pt idx="5740">
                  <c:v>2372</c:v>
                </c:pt>
                <c:pt idx="5741">
                  <c:v>2373</c:v>
                </c:pt>
                <c:pt idx="5742">
                  <c:v>2374</c:v>
                </c:pt>
                <c:pt idx="5743">
                  <c:v>2375</c:v>
                </c:pt>
                <c:pt idx="5744">
                  <c:v>2376</c:v>
                </c:pt>
                <c:pt idx="5745">
                  <c:v>2377</c:v>
                </c:pt>
                <c:pt idx="5746">
                  <c:v>2378</c:v>
                </c:pt>
                <c:pt idx="5747">
                  <c:v>2378</c:v>
                </c:pt>
                <c:pt idx="5748">
                  <c:v>2378</c:v>
                </c:pt>
                <c:pt idx="5749">
                  <c:v>2378</c:v>
                </c:pt>
                <c:pt idx="5750">
                  <c:v>2378</c:v>
                </c:pt>
                <c:pt idx="5751">
                  <c:v>2378</c:v>
                </c:pt>
                <c:pt idx="5752">
                  <c:v>2378</c:v>
                </c:pt>
                <c:pt idx="5753">
                  <c:v>2379</c:v>
                </c:pt>
                <c:pt idx="5754">
                  <c:v>2379</c:v>
                </c:pt>
                <c:pt idx="5755">
                  <c:v>2379</c:v>
                </c:pt>
                <c:pt idx="5756">
                  <c:v>2379</c:v>
                </c:pt>
                <c:pt idx="5757">
                  <c:v>2379</c:v>
                </c:pt>
                <c:pt idx="5758">
                  <c:v>2380</c:v>
                </c:pt>
                <c:pt idx="5759">
                  <c:v>2381</c:v>
                </c:pt>
                <c:pt idx="5760">
                  <c:v>2382</c:v>
                </c:pt>
                <c:pt idx="5761">
                  <c:v>2382</c:v>
                </c:pt>
                <c:pt idx="5762">
                  <c:v>2383</c:v>
                </c:pt>
                <c:pt idx="5763">
                  <c:v>2384</c:v>
                </c:pt>
                <c:pt idx="5764">
                  <c:v>2385</c:v>
                </c:pt>
                <c:pt idx="5765">
                  <c:v>2386</c:v>
                </c:pt>
                <c:pt idx="5766">
                  <c:v>2387</c:v>
                </c:pt>
                <c:pt idx="5767">
                  <c:v>2388</c:v>
                </c:pt>
                <c:pt idx="5768">
                  <c:v>2389</c:v>
                </c:pt>
                <c:pt idx="5769">
                  <c:v>2390</c:v>
                </c:pt>
                <c:pt idx="5770">
                  <c:v>2391</c:v>
                </c:pt>
                <c:pt idx="5771">
                  <c:v>2392</c:v>
                </c:pt>
                <c:pt idx="5772">
                  <c:v>2393</c:v>
                </c:pt>
                <c:pt idx="5773">
                  <c:v>2394</c:v>
                </c:pt>
                <c:pt idx="5774">
                  <c:v>2395</c:v>
                </c:pt>
                <c:pt idx="5775">
                  <c:v>2396</c:v>
                </c:pt>
                <c:pt idx="5776">
                  <c:v>2397</c:v>
                </c:pt>
                <c:pt idx="5777">
                  <c:v>2398</c:v>
                </c:pt>
                <c:pt idx="5778">
                  <c:v>2398</c:v>
                </c:pt>
                <c:pt idx="5779">
                  <c:v>2398</c:v>
                </c:pt>
                <c:pt idx="5780">
                  <c:v>2398</c:v>
                </c:pt>
                <c:pt idx="5781">
                  <c:v>2399</c:v>
                </c:pt>
                <c:pt idx="5782">
                  <c:v>2399</c:v>
                </c:pt>
                <c:pt idx="5783">
                  <c:v>2400</c:v>
                </c:pt>
                <c:pt idx="5784">
                  <c:v>2400</c:v>
                </c:pt>
                <c:pt idx="5785">
                  <c:v>2401</c:v>
                </c:pt>
                <c:pt idx="5786">
                  <c:v>2401</c:v>
                </c:pt>
                <c:pt idx="5787">
                  <c:v>2401</c:v>
                </c:pt>
                <c:pt idx="5788">
                  <c:v>2401</c:v>
                </c:pt>
                <c:pt idx="5789">
                  <c:v>2401</c:v>
                </c:pt>
                <c:pt idx="5790">
                  <c:v>2401</c:v>
                </c:pt>
                <c:pt idx="5791">
                  <c:v>2401</c:v>
                </c:pt>
                <c:pt idx="5792">
                  <c:v>2401</c:v>
                </c:pt>
                <c:pt idx="5793">
                  <c:v>2401</c:v>
                </c:pt>
                <c:pt idx="5794">
                  <c:v>2401</c:v>
                </c:pt>
                <c:pt idx="5795">
                  <c:v>2402</c:v>
                </c:pt>
                <c:pt idx="5796">
                  <c:v>2403</c:v>
                </c:pt>
                <c:pt idx="5797">
                  <c:v>2404</c:v>
                </c:pt>
                <c:pt idx="5798">
                  <c:v>2404</c:v>
                </c:pt>
                <c:pt idx="5799">
                  <c:v>2404</c:v>
                </c:pt>
                <c:pt idx="5800">
                  <c:v>2405</c:v>
                </c:pt>
                <c:pt idx="5801">
                  <c:v>2406</c:v>
                </c:pt>
                <c:pt idx="5802">
                  <c:v>2406</c:v>
                </c:pt>
                <c:pt idx="5803">
                  <c:v>2407</c:v>
                </c:pt>
                <c:pt idx="5804">
                  <c:v>2408</c:v>
                </c:pt>
                <c:pt idx="5805">
                  <c:v>2408</c:v>
                </c:pt>
                <c:pt idx="5806">
                  <c:v>2409</c:v>
                </c:pt>
                <c:pt idx="5807">
                  <c:v>2409</c:v>
                </c:pt>
                <c:pt idx="5808">
                  <c:v>2410</c:v>
                </c:pt>
                <c:pt idx="5809">
                  <c:v>2411</c:v>
                </c:pt>
                <c:pt idx="5810">
                  <c:v>2412</c:v>
                </c:pt>
                <c:pt idx="5811">
                  <c:v>2412</c:v>
                </c:pt>
                <c:pt idx="5812">
                  <c:v>2412</c:v>
                </c:pt>
                <c:pt idx="5813">
                  <c:v>2413</c:v>
                </c:pt>
                <c:pt idx="5814">
                  <c:v>2414</c:v>
                </c:pt>
                <c:pt idx="5815">
                  <c:v>2415</c:v>
                </c:pt>
                <c:pt idx="5816">
                  <c:v>2415</c:v>
                </c:pt>
                <c:pt idx="5817">
                  <c:v>2416</c:v>
                </c:pt>
                <c:pt idx="5818">
                  <c:v>2417</c:v>
                </c:pt>
                <c:pt idx="5819">
                  <c:v>2418</c:v>
                </c:pt>
                <c:pt idx="5820">
                  <c:v>2419</c:v>
                </c:pt>
                <c:pt idx="5821">
                  <c:v>2419</c:v>
                </c:pt>
                <c:pt idx="5822">
                  <c:v>2419</c:v>
                </c:pt>
                <c:pt idx="5823">
                  <c:v>2419</c:v>
                </c:pt>
                <c:pt idx="5824">
                  <c:v>2420</c:v>
                </c:pt>
                <c:pt idx="5825">
                  <c:v>2420</c:v>
                </c:pt>
                <c:pt idx="5826">
                  <c:v>2421</c:v>
                </c:pt>
                <c:pt idx="5827">
                  <c:v>2422</c:v>
                </c:pt>
                <c:pt idx="5828">
                  <c:v>2423</c:v>
                </c:pt>
                <c:pt idx="5829">
                  <c:v>2424</c:v>
                </c:pt>
                <c:pt idx="5830">
                  <c:v>2424</c:v>
                </c:pt>
                <c:pt idx="5831">
                  <c:v>2425</c:v>
                </c:pt>
                <c:pt idx="5832">
                  <c:v>2426</c:v>
                </c:pt>
                <c:pt idx="5833">
                  <c:v>2427</c:v>
                </c:pt>
                <c:pt idx="5834">
                  <c:v>2428</c:v>
                </c:pt>
                <c:pt idx="5835">
                  <c:v>2429</c:v>
                </c:pt>
                <c:pt idx="5836">
                  <c:v>2430</c:v>
                </c:pt>
                <c:pt idx="5837">
                  <c:v>2431</c:v>
                </c:pt>
                <c:pt idx="5838">
                  <c:v>2432</c:v>
                </c:pt>
                <c:pt idx="5839">
                  <c:v>2433</c:v>
                </c:pt>
                <c:pt idx="5840">
                  <c:v>2433</c:v>
                </c:pt>
                <c:pt idx="5841">
                  <c:v>2434</c:v>
                </c:pt>
                <c:pt idx="5842">
                  <c:v>2435</c:v>
                </c:pt>
                <c:pt idx="5843">
                  <c:v>2436</c:v>
                </c:pt>
                <c:pt idx="5844">
                  <c:v>2437</c:v>
                </c:pt>
                <c:pt idx="5845">
                  <c:v>2438</c:v>
                </c:pt>
                <c:pt idx="5846">
                  <c:v>2439</c:v>
                </c:pt>
                <c:pt idx="5847">
                  <c:v>2440</c:v>
                </c:pt>
                <c:pt idx="5848">
                  <c:v>2441</c:v>
                </c:pt>
                <c:pt idx="5849">
                  <c:v>2442</c:v>
                </c:pt>
                <c:pt idx="5850">
                  <c:v>2443</c:v>
                </c:pt>
                <c:pt idx="5851">
                  <c:v>2443</c:v>
                </c:pt>
                <c:pt idx="5852">
                  <c:v>2444</c:v>
                </c:pt>
                <c:pt idx="5853">
                  <c:v>2445</c:v>
                </c:pt>
                <c:pt idx="5854">
                  <c:v>2445</c:v>
                </c:pt>
                <c:pt idx="5855">
                  <c:v>2446</c:v>
                </c:pt>
                <c:pt idx="5856">
                  <c:v>2446</c:v>
                </c:pt>
                <c:pt idx="5857">
                  <c:v>2446</c:v>
                </c:pt>
                <c:pt idx="5858">
                  <c:v>2446</c:v>
                </c:pt>
                <c:pt idx="5859">
                  <c:v>2446</c:v>
                </c:pt>
                <c:pt idx="5860">
                  <c:v>2446</c:v>
                </c:pt>
                <c:pt idx="5861">
                  <c:v>2446</c:v>
                </c:pt>
                <c:pt idx="5862">
                  <c:v>2446</c:v>
                </c:pt>
                <c:pt idx="5863">
                  <c:v>2446</c:v>
                </c:pt>
                <c:pt idx="5864">
                  <c:v>2446</c:v>
                </c:pt>
                <c:pt idx="5865">
                  <c:v>2446</c:v>
                </c:pt>
                <c:pt idx="5866">
                  <c:v>2446</c:v>
                </c:pt>
                <c:pt idx="5867">
                  <c:v>2446</c:v>
                </c:pt>
                <c:pt idx="5868">
                  <c:v>2446</c:v>
                </c:pt>
                <c:pt idx="5869">
                  <c:v>2446</c:v>
                </c:pt>
                <c:pt idx="5870">
                  <c:v>2446</c:v>
                </c:pt>
                <c:pt idx="5871">
                  <c:v>2446</c:v>
                </c:pt>
                <c:pt idx="5872">
                  <c:v>2447</c:v>
                </c:pt>
                <c:pt idx="5873">
                  <c:v>2447</c:v>
                </c:pt>
                <c:pt idx="5874">
                  <c:v>2447</c:v>
                </c:pt>
                <c:pt idx="5875">
                  <c:v>2447</c:v>
                </c:pt>
                <c:pt idx="5876">
                  <c:v>2447</c:v>
                </c:pt>
                <c:pt idx="5877">
                  <c:v>2447</c:v>
                </c:pt>
                <c:pt idx="5878">
                  <c:v>2447</c:v>
                </c:pt>
                <c:pt idx="5879">
                  <c:v>2447</c:v>
                </c:pt>
                <c:pt idx="5880">
                  <c:v>2447</c:v>
                </c:pt>
                <c:pt idx="5881">
                  <c:v>2447</c:v>
                </c:pt>
                <c:pt idx="5882">
                  <c:v>2447</c:v>
                </c:pt>
                <c:pt idx="5883">
                  <c:v>2447</c:v>
                </c:pt>
                <c:pt idx="5884">
                  <c:v>2447</c:v>
                </c:pt>
                <c:pt idx="5885">
                  <c:v>2448</c:v>
                </c:pt>
                <c:pt idx="5886">
                  <c:v>2449</c:v>
                </c:pt>
                <c:pt idx="5887">
                  <c:v>2449</c:v>
                </c:pt>
                <c:pt idx="5888">
                  <c:v>2449</c:v>
                </c:pt>
                <c:pt idx="5889">
                  <c:v>2449</c:v>
                </c:pt>
                <c:pt idx="5890">
                  <c:v>2449</c:v>
                </c:pt>
                <c:pt idx="5891">
                  <c:v>2450</c:v>
                </c:pt>
                <c:pt idx="5892">
                  <c:v>2450</c:v>
                </c:pt>
                <c:pt idx="5893">
                  <c:v>2451</c:v>
                </c:pt>
                <c:pt idx="5894">
                  <c:v>2451</c:v>
                </c:pt>
                <c:pt idx="5895">
                  <c:v>2452</c:v>
                </c:pt>
                <c:pt idx="5896">
                  <c:v>2453</c:v>
                </c:pt>
                <c:pt idx="5897">
                  <c:v>2453</c:v>
                </c:pt>
                <c:pt idx="5898">
                  <c:v>2453</c:v>
                </c:pt>
                <c:pt idx="5899">
                  <c:v>2453</c:v>
                </c:pt>
                <c:pt idx="5900">
                  <c:v>2453</c:v>
                </c:pt>
                <c:pt idx="5901">
                  <c:v>2453</c:v>
                </c:pt>
                <c:pt idx="5902">
                  <c:v>2454</c:v>
                </c:pt>
                <c:pt idx="5903">
                  <c:v>2454</c:v>
                </c:pt>
                <c:pt idx="5904">
                  <c:v>2454</c:v>
                </c:pt>
                <c:pt idx="5905">
                  <c:v>2455</c:v>
                </c:pt>
                <c:pt idx="5906">
                  <c:v>2455</c:v>
                </c:pt>
                <c:pt idx="5907">
                  <c:v>2456</c:v>
                </c:pt>
                <c:pt idx="5908">
                  <c:v>2456</c:v>
                </c:pt>
                <c:pt idx="5909">
                  <c:v>2457</c:v>
                </c:pt>
                <c:pt idx="5910">
                  <c:v>2458</c:v>
                </c:pt>
                <c:pt idx="5911">
                  <c:v>2459</c:v>
                </c:pt>
                <c:pt idx="5912">
                  <c:v>2459</c:v>
                </c:pt>
                <c:pt idx="5913">
                  <c:v>2459</c:v>
                </c:pt>
                <c:pt idx="5914">
                  <c:v>2459</c:v>
                </c:pt>
                <c:pt idx="5915">
                  <c:v>2459</c:v>
                </c:pt>
                <c:pt idx="5916">
                  <c:v>2459</c:v>
                </c:pt>
                <c:pt idx="5917">
                  <c:v>2459</c:v>
                </c:pt>
                <c:pt idx="5918">
                  <c:v>2459</c:v>
                </c:pt>
                <c:pt idx="5919">
                  <c:v>2459</c:v>
                </c:pt>
                <c:pt idx="5920">
                  <c:v>2459</c:v>
                </c:pt>
                <c:pt idx="5921">
                  <c:v>2459</c:v>
                </c:pt>
                <c:pt idx="5922">
                  <c:v>2459</c:v>
                </c:pt>
                <c:pt idx="5923">
                  <c:v>2459</c:v>
                </c:pt>
                <c:pt idx="5924">
                  <c:v>2459</c:v>
                </c:pt>
                <c:pt idx="5925">
                  <c:v>2459</c:v>
                </c:pt>
                <c:pt idx="5926">
                  <c:v>2459</c:v>
                </c:pt>
                <c:pt idx="5927">
                  <c:v>2460</c:v>
                </c:pt>
                <c:pt idx="5928">
                  <c:v>2460</c:v>
                </c:pt>
                <c:pt idx="5929">
                  <c:v>2460</c:v>
                </c:pt>
                <c:pt idx="5930">
                  <c:v>2461</c:v>
                </c:pt>
                <c:pt idx="5931">
                  <c:v>2462</c:v>
                </c:pt>
                <c:pt idx="5932">
                  <c:v>2462</c:v>
                </c:pt>
                <c:pt idx="5933">
                  <c:v>2463</c:v>
                </c:pt>
                <c:pt idx="5934">
                  <c:v>2464</c:v>
                </c:pt>
                <c:pt idx="5935">
                  <c:v>2464</c:v>
                </c:pt>
                <c:pt idx="5936">
                  <c:v>2465</c:v>
                </c:pt>
                <c:pt idx="5937">
                  <c:v>2466</c:v>
                </c:pt>
                <c:pt idx="5938">
                  <c:v>2467</c:v>
                </c:pt>
                <c:pt idx="5939">
                  <c:v>2468</c:v>
                </c:pt>
                <c:pt idx="5940">
                  <c:v>2469</c:v>
                </c:pt>
                <c:pt idx="5941">
                  <c:v>2470</c:v>
                </c:pt>
                <c:pt idx="5942">
                  <c:v>2471</c:v>
                </c:pt>
                <c:pt idx="5943">
                  <c:v>2472</c:v>
                </c:pt>
                <c:pt idx="5944">
                  <c:v>2473</c:v>
                </c:pt>
                <c:pt idx="5945">
                  <c:v>2474</c:v>
                </c:pt>
                <c:pt idx="5946">
                  <c:v>2474</c:v>
                </c:pt>
                <c:pt idx="5947">
                  <c:v>2474</c:v>
                </c:pt>
                <c:pt idx="5948">
                  <c:v>2475</c:v>
                </c:pt>
                <c:pt idx="5949">
                  <c:v>2475</c:v>
                </c:pt>
                <c:pt idx="5950">
                  <c:v>2475</c:v>
                </c:pt>
                <c:pt idx="5951">
                  <c:v>2475</c:v>
                </c:pt>
                <c:pt idx="5952">
                  <c:v>2476</c:v>
                </c:pt>
                <c:pt idx="5953">
                  <c:v>2476</c:v>
                </c:pt>
                <c:pt idx="5954">
                  <c:v>2476</c:v>
                </c:pt>
                <c:pt idx="5955">
                  <c:v>2476</c:v>
                </c:pt>
                <c:pt idx="5956">
                  <c:v>2476</c:v>
                </c:pt>
                <c:pt idx="5957">
                  <c:v>2476</c:v>
                </c:pt>
                <c:pt idx="5958">
                  <c:v>2476</c:v>
                </c:pt>
                <c:pt idx="5959">
                  <c:v>2476</c:v>
                </c:pt>
                <c:pt idx="5960">
                  <c:v>2477</c:v>
                </c:pt>
                <c:pt idx="5961">
                  <c:v>2478</c:v>
                </c:pt>
                <c:pt idx="5962">
                  <c:v>2479</c:v>
                </c:pt>
                <c:pt idx="5963">
                  <c:v>2480</c:v>
                </c:pt>
                <c:pt idx="5964">
                  <c:v>2480</c:v>
                </c:pt>
                <c:pt idx="5965">
                  <c:v>2481</c:v>
                </c:pt>
                <c:pt idx="5966">
                  <c:v>2481</c:v>
                </c:pt>
                <c:pt idx="5967">
                  <c:v>2481</c:v>
                </c:pt>
                <c:pt idx="5968">
                  <c:v>2481</c:v>
                </c:pt>
                <c:pt idx="5969">
                  <c:v>2481</c:v>
                </c:pt>
                <c:pt idx="5970">
                  <c:v>2482</c:v>
                </c:pt>
                <c:pt idx="5971">
                  <c:v>2483</c:v>
                </c:pt>
                <c:pt idx="5972">
                  <c:v>2483</c:v>
                </c:pt>
                <c:pt idx="5973">
                  <c:v>2483</c:v>
                </c:pt>
                <c:pt idx="5974">
                  <c:v>2483</c:v>
                </c:pt>
                <c:pt idx="5975">
                  <c:v>2483</c:v>
                </c:pt>
                <c:pt idx="5976">
                  <c:v>2483</c:v>
                </c:pt>
                <c:pt idx="5977">
                  <c:v>2483</c:v>
                </c:pt>
                <c:pt idx="5978">
                  <c:v>2484</c:v>
                </c:pt>
                <c:pt idx="5979">
                  <c:v>2484</c:v>
                </c:pt>
                <c:pt idx="5980">
                  <c:v>2485</c:v>
                </c:pt>
                <c:pt idx="5981">
                  <c:v>2485</c:v>
                </c:pt>
                <c:pt idx="5982">
                  <c:v>2485</c:v>
                </c:pt>
                <c:pt idx="5983">
                  <c:v>2485</c:v>
                </c:pt>
                <c:pt idx="5984">
                  <c:v>2485</c:v>
                </c:pt>
                <c:pt idx="5985">
                  <c:v>2485</c:v>
                </c:pt>
                <c:pt idx="5986">
                  <c:v>2486</c:v>
                </c:pt>
                <c:pt idx="5987">
                  <c:v>2487</c:v>
                </c:pt>
                <c:pt idx="5988">
                  <c:v>2488</c:v>
                </c:pt>
                <c:pt idx="5989">
                  <c:v>2488</c:v>
                </c:pt>
                <c:pt idx="5990">
                  <c:v>2488</c:v>
                </c:pt>
                <c:pt idx="5991">
                  <c:v>2488</c:v>
                </c:pt>
                <c:pt idx="5992">
                  <c:v>2489</c:v>
                </c:pt>
                <c:pt idx="5993">
                  <c:v>2490</c:v>
                </c:pt>
                <c:pt idx="5994">
                  <c:v>2490</c:v>
                </c:pt>
                <c:pt idx="5995">
                  <c:v>2491</c:v>
                </c:pt>
                <c:pt idx="5996">
                  <c:v>2492</c:v>
                </c:pt>
                <c:pt idx="5997">
                  <c:v>2492</c:v>
                </c:pt>
                <c:pt idx="5998">
                  <c:v>2493</c:v>
                </c:pt>
                <c:pt idx="5999">
                  <c:v>2494</c:v>
                </c:pt>
                <c:pt idx="6000">
                  <c:v>2495</c:v>
                </c:pt>
                <c:pt idx="6001">
                  <c:v>2495</c:v>
                </c:pt>
                <c:pt idx="6002">
                  <c:v>2496</c:v>
                </c:pt>
                <c:pt idx="6003">
                  <c:v>2497</c:v>
                </c:pt>
                <c:pt idx="6004">
                  <c:v>2498</c:v>
                </c:pt>
                <c:pt idx="6005">
                  <c:v>2499</c:v>
                </c:pt>
                <c:pt idx="6006">
                  <c:v>2500</c:v>
                </c:pt>
                <c:pt idx="6007">
                  <c:v>2500</c:v>
                </c:pt>
                <c:pt idx="6008">
                  <c:v>2500</c:v>
                </c:pt>
                <c:pt idx="6009">
                  <c:v>2500</c:v>
                </c:pt>
                <c:pt idx="6010">
                  <c:v>2500</c:v>
                </c:pt>
                <c:pt idx="6011">
                  <c:v>2500</c:v>
                </c:pt>
                <c:pt idx="6012">
                  <c:v>2501</c:v>
                </c:pt>
                <c:pt idx="6013">
                  <c:v>2502</c:v>
                </c:pt>
                <c:pt idx="6014">
                  <c:v>2502</c:v>
                </c:pt>
                <c:pt idx="6015">
                  <c:v>2503</c:v>
                </c:pt>
                <c:pt idx="6016">
                  <c:v>2504</c:v>
                </c:pt>
                <c:pt idx="6017">
                  <c:v>2505</c:v>
                </c:pt>
                <c:pt idx="6018">
                  <c:v>2506</c:v>
                </c:pt>
                <c:pt idx="6019">
                  <c:v>2506</c:v>
                </c:pt>
                <c:pt idx="6020">
                  <c:v>2507</c:v>
                </c:pt>
                <c:pt idx="6021">
                  <c:v>2508</c:v>
                </c:pt>
                <c:pt idx="6022">
                  <c:v>2508</c:v>
                </c:pt>
                <c:pt idx="6023">
                  <c:v>2509</c:v>
                </c:pt>
                <c:pt idx="6024">
                  <c:v>2509</c:v>
                </c:pt>
                <c:pt idx="6025">
                  <c:v>2509</c:v>
                </c:pt>
                <c:pt idx="6026">
                  <c:v>2509</c:v>
                </c:pt>
                <c:pt idx="6027">
                  <c:v>2509</c:v>
                </c:pt>
                <c:pt idx="6028">
                  <c:v>2509</c:v>
                </c:pt>
                <c:pt idx="6029">
                  <c:v>2510</c:v>
                </c:pt>
                <c:pt idx="6030">
                  <c:v>2510</c:v>
                </c:pt>
                <c:pt idx="6031">
                  <c:v>2511</c:v>
                </c:pt>
                <c:pt idx="6032">
                  <c:v>2512</c:v>
                </c:pt>
                <c:pt idx="6033">
                  <c:v>2513</c:v>
                </c:pt>
                <c:pt idx="6034">
                  <c:v>2513</c:v>
                </c:pt>
                <c:pt idx="6035">
                  <c:v>2513</c:v>
                </c:pt>
                <c:pt idx="6036">
                  <c:v>2513</c:v>
                </c:pt>
                <c:pt idx="6037">
                  <c:v>2513</c:v>
                </c:pt>
                <c:pt idx="6038">
                  <c:v>2513</c:v>
                </c:pt>
                <c:pt idx="6039">
                  <c:v>2513</c:v>
                </c:pt>
                <c:pt idx="6040">
                  <c:v>2514</c:v>
                </c:pt>
                <c:pt idx="6041">
                  <c:v>2514</c:v>
                </c:pt>
                <c:pt idx="6042">
                  <c:v>2515</c:v>
                </c:pt>
                <c:pt idx="6043">
                  <c:v>2515</c:v>
                </c:pt>
                <c:pt idx="6044">
                  <c:v>2515</c:v>
                </c:pt>
                <c:pt idx="6045">
                  <c:v>2515</c:v>
                </c:pt>
                <c:pt idx="6046">
                  <c:v>2516</c:v>
                </c:pt>
                <c:pt idx="6047">
                  <c:v>2516</c:v>
                </c:pt>
                <c:pt idx="6048">
                  <c:v>2517</c:v>
                </c:pt>
                <c:pt idx="6049">
                  <c:v>2518</c:v>
                </c:pt>
                <c:pt idx="6050">
                  <c:v>2518</c:v>
                </c:pt>
                <c:pt idx="6051">
                  <c:v>2518</c:v>
                </c:pt>
                <c:pt idx="6052">
                  <c:v>2518</c:v>
                </c:pt>
                <c:pt idx="6053">
                  <c:v>2518</c:v>
                </c:pt>
                <c:pt idx="6054">
                  <c:v>2518</c:v>
                </c:pt>
                <c:pt idx="6055">
                  <c:v>2518</c:v>
                </c:pt>
                <c:pt idx="6056">
                  <c:v>2518</c:v>
                </c:pt>
                <c:pt idx="6057">
                  <c:v>2519</c:v>
                </c:pt>
                <c:pt idx="6058">
                  <c:v>2520</c:v>
                </c:pt>
                <c:pt idx="6059">
                  <c:v>2520</c:v>
                </c:pt>
                <c:pt idx="6060">
                  <c:v>2520</c:v>
                </c:pt>
                <c:pt idx="6061">
                  <c:v>2520</c:v>
                </c:pt>
                <c:pt idx="6062">
                  <c:v>2521</c:v>
                </c:pt>
                <c:pt idx="6063">
                  <c:v>2521</c:v>
                </c:pt>
                <c:pt idx="6064">
                  <c:v>2522</c:v>
                </c:pt>
                <c:pt idx="6065">
                  <c:v>2522</c:v>
                </c:pt>
                <c:pt idx="6066">
                  <c:v>2522</c:v>
                </c:pt>
                <c:pt idx="6067">
                  <c:v>2523</c:v>
                </c:pt>
                <c:pt idx="6068">
                  <c:v>2524</c:v>
                </c:pt>
                <c:pt idx="6069">
                  <c:v>2525</c:v>
                </c:pt>
                <c:pt idx="6070">
                  <c:v>2526</c:v>
                </c:pt>
                <c:pt idx="6071">
                  <c:v>2527</c:v>
                </c:pt>
                <c:pt idx="6072">
                  <c:v>2528</c:v>
                </c:pt>
                <c:pt idx="6073">
                  <c:v>2528</c:v>
                </c:pt>
                <c:pt idx="6074">
                  <c:v>2529</c:v>
                </c:pt>
                <c:pt idx="6075">
                  <c:v>2529</c:v>
                </c:pt>
                <c:pt idx="6076">
                  <c:v>2530</c:v>
                </c:pt>
                <c:pt idx="6077">
                  <c:v>2531</c:v>
                </c:pt>
                <c:pt idx="6078">
                  <c:v>2532</c:v>
                </c:pt>
                <c:pt idx="6079">
                  <c:v>2532</c:v>
                </c:pt>
                <c:pt idx="6080">
                  <c:v>2533</c:v>
                </c:pt>
                <c:pt idx="6081">
                  <c:v>2534</c:v>
                </c:pt>
                <c:pt idx="6082">
                  <c:v>2535</c:v>
                </c:pt>
                <c:pt idx="6083">
                  <c:v>2536</c:v>
                </c:pt>
                <c:pt idx="6084">
                  <c:v>2537</c:v>
                </c:pt>
                <c:pt idx="6085">
                  <c:v>2538</c:v>
                </c:pt>
                <c:pt idx="6086">
                  <c:v>2539</c:v>
                </c:pt>
                <c:pt idx="6087">
                  <c:v>2540</c:v>
                </c:pt>
                <c:pt idx="6088">
                  <c:v>2541</c:v>
                </c:pt>
                <c:pt idx="6089">
                  <c:v>2542</c:v>
                </c:pt>
                <c:pt idx="6090">
                  <c:v>2543</c:v>
                </c:pt>
                <c:pt idx="6091">
                  <c:v>2544</c:v>
                </c:pt>
                <c:pt idx="6092">
                  <c:v>2545</c:v>
                </c:pt>
                <c:pt idx="6093">
                  <c:v>2546</c:v>
                </c:pt>
                <c:pt idx="6094">
                  <c:v>2547</c:v>
                </c:pt>
                <c:pt idx="6095">
                  <c:v>2548</c:v>
                </c:pt>
                <c:pt idx="6096">
                  <c:v>2549</c:v>
                </c:pt>
                <c:pt idx="6097">
                  <c:v>2550</c:v>
                </c:pt>
                <c:pt idx="6098">
                  <c:v>2551</c:v>
                </c:pt>
                <c:pt idx="6099">
                  <c:v>2552</c:v>
                </c:pt>
                <c:pt idx="6100">
                  <c:v>2553</c:v>
                </c:pt>
                <c:pt idx="6101">
                  <c:v>2553</c:v>
                </c:pt>
                <c:pt idx="6102">
                  <c:v>2554</c:v>
                </c:pt>
                <c:pt idx="6103">
                  <c:v>2555</c:v>
                </c:pt>
                <c:pt idx="6104">
                  <c:v>2555</c:v>
                </c:pt>
                <c:pt idx="6105">
                  <c:v>2555</c:v>
                </c:pt>
                <c:pt idx="6106">
                  <c:v>2555</c:v>
                </c:pt>
                <c:pt idx="6107">
                  <c:v>2555</c:v>
                </c:pt>
                <c:pt idx="6108">
                  <c:v>2556</c:v>
                </c:pt>
                <c:pt idx="6109">
                  <c:v>2556</c:v>
                </c:pt>
                <c:pt idx="6110">
                  <c:v>2556</c:v>
                </c:pt>
                <c:pt idx="6111">
                  <c:v>2557</c:v>
                </c:pt>
                <c:pt idx="6112">
                  <c:v>2558</c:v>
                </c:pt>
                <c:pt idx="6113">
                  <c:v>2559</c:v>
                </c:pt>
                <c:pt idx="6114">
                  <c:v>2560</c:v>
                </c:pt>
                <c:pt idx="6115">
                  <c:v>2561</c:v>
                </c:pt>
                <c:pt idx="6116">
                  <c:v>2561</c:v>
                </c:pt>
                <c:pt idx="6117">
                  <c:v>2562</c:v>
                </c:pt>
                <c:pt idx="6118">
                  <c:v>2563</c:v>
                </c:pt>
                <c:pt idx="6119">
                  <c:v>2563</c:v>
                </c:pt>
                <c:pt idx="6120">
                  <c:v>2563</c:v>
                </c:pt>
                <c:pt idx="6121">
                  <c:v>2563</c:v>
                </c:pt>
                <c:pt idx="6122">
                  <c:v>2564</c:v>
                </c:pt>
                <c:pt idx="6123">
                  <c:v>2565</c:v>
                </c:pt>
                <c:pt idx="6124">
                  <c:v>2566</c:v>
                </c:pt>
                <c:pt idx="6125">
                  <c:v>2567</c:v>
                </c:pt>
                <c:pt idx="6126">
                  <c:v>2568</c:v>
                </c:pt>
                <c:pt idx="6127">
                  <c:v>2568</c:v>
                </c:pt>
                <c:pt idx="6128">
                  <c:v>2568</c:v>
                </c:pt>
                <c:pt idx="6129">
                  <c:v>2568</c:v>
                </c:pt>
                <c:pt idx="6130">
                  <c:v>2569</c:v>
                </c:pt>
                <c:pt idx="6131">
                  <c:v>2569</c:v>
                </c:pt>
                <c:pt idx="6132">
                  <c:v>2569</c:v>
                </c:pt>
                <c:pt idx="6133">
                  <c:v>2569</c:v>
                </c:pt>
                <c:pt idx="6134">
                  <c:v>2569</c:v>
                </c:pt>
                <c:pt idx="6135">
                  <c:v>2569</c:v>
                </c:pt>
                <c:pt idx="6136">
                  <c:v>2570</c:v>
                </c:pt>
                <c:pt idx="6137">
                  <c:v>2571</c:v>
                </c:pt>
                <c:pt idx="6138">
                  <c:v>2572</c:v>
                </c:pt>
                <c:pt idx="6139">
                  <c:v>2572</c:v>
                </c:pt>
                <c:pt idx="6140">
                  <c:v>2572</c:v>
                </c:pt>
                <c:pt idx="6141">
                  <c:v>2573</c:v>
                </c:pt>
                <c:pt idx="6142">
                  <c:v>2573</c:v>
                </c:pt>
                <c:pt idx="6143">
                  <c:v>2573</c:v>
                </c:pt>
                <c:pt idx="6144">
                  <c:v>2574</c:v>
                </c:pt>
                <c:pt idx="6145">
                  <c:v>2575</c:v>
                </c:pt>
                <c:pt idx="6146">
                  <c:v>2576</c:v>
                </c:pt>
                <c:pt idx="6147">
                  <c:v>2576</c:v>
                </c:pt>
                <c:pt idx="6148">
                  <c:v>2576</c:v>
                </c:pt>
                <c:pt idx="6149">
                  <c:v>2576</c:v>
                </c:pt>
                <c:pt idx="6150">
                  <c:v>2577</c:v>
                </c:pt>
                <c:pt idx="6151">
                  <c:v>2577</c:v>
                </c:pt>
                <c:pt idx="6152">
                  <c:v>2577</c:v>
                </c:pt>
                <c:pt idx="6153">
                  <c:v>2577</c:v>
                </c:pt>
                <c:pt idx="6154">
                  <c:v>2577</c:v>
                </c:pt>
                <c:pt idx="6155">
                  <c:v>2577</c:v>
                </c:pt>
                <c:pt idx="6156">
                  <c:v>2578</c:v>
                </c:pt>
                <c:pt idx="6157">
                  <c:v>2579</c:v>
                </c:pt>
                <c:pt idx="6158">
                  <c:v>2579</c:v>
                </c:pt>
                <c:pt idx="6159">
                  <c:v>2580</c:v>
                </c:pt>
                <c:pt idx="6160">
                  <c:v>2580</c:v>
                </c:pt>
                <c:pt idx="6161">
                  <c:v>2580</c:v>
                </c:pt>
                <c:pt idx="6162">
                  <c:v>2580</c:v>
                </c:pt>
                <c:pt idx="6163">
                  <c:v>2581</c:v>
                </c:pt>
                <c:pt idx="6164">
                  <c:v>2582</c:v>
                </c:pt>
                <c:pt idx="6165">
                  <c:v>2583</c:v>
                </c:pt>
                <c:pt idx="6166">
                  <c:v>2584</c:v>
                </c:pt>
                <c:pt idx="6167">
                  <c:v>2584</c:v>
                </c:pt>
                <c:pt idx="6168">
                  <c:v>2584</c:v>
                </c:pt>
                <c:pt idx="6169">
                  <c:v>2584</c:v>
                </c:pt>
                <c:pt idx="6170">
                  <c:v>2584</c:v>
                </c:pt>
                <c:pt idx="6171">
                  <c:v>2585</c:v>
                </c:pt>
                <c:pt idx="6172">
                  <c:v>2585</c:v>
                </c:pt>
                <c:pt idx="6173">
                  <c:v>2586</c:v>
                </c:pt>
                <c:pt idx="6174">
                  <c:v>2587</c:v>
                </c:pt>
                <c:pt idx="6175">
                  <c:v>2587</c:v>
                </c:pt>
                <c:pt idx="6176">
                  <c:v>2587</c:v>
                </c:pt>
                <c:pt idx="6177">
                  <c:v>2587</c:v>
                </c:pt>
                <c:pt idx="6178">
                  <c:v>2588</c:v>
                </c:pt>
                <c:pt idx="6179">
                  <c:v>2588</c:v>
                </c:pt>
                <c:pt idx="6180">
                  <c:v>2588</c:v>
                </c:pt>
                <c:pt idx="6181">
                  <c:v>2588</c:v>
                </c:pt>
                <c:pt idx="6182">
                  <c:v>2588</c:v>
                </c:pt>
                <c:pt idx="6183">
                  <c:v>2589</c:v>
                </c:pt>
                <c:pt idx="6184">
                  <c:v>2589</c:v>
                </c:pt>
                <c:pt idx="6185">
                  <c:v>2589</c:v>
                </c:pt>
                <c:pt idx="6186">
                  <c:v>2589</c:v>
                </c:pt>
                <c:pt idx="6187">
                  <c:v>2589</c:v>
                </c:pt>
                <c:pt idx="6188">
                  <c:v>2590</c:v>
                </c:pt>
                <c:pt idx="6189">
                  <c:v>2591</c:v>
                </c:pt>
                <c:pt idx="6190">
                  <c:v>2592</c:v>
                </c:pt>
                <c:pt idx="6191">
                  <c:v>2592</c:v>
                </c:pt>
                <c:pt idx="6192">
                  <c:v>2592</c:v>
                </c:pt>
                <c:pt idx="6193">
                  <c:v>2592</c:v>
                </c:pt>
                <c:pt idx="6194">
                  <c:v>2593</c:v>
                </c:pt>
                <c:pt idx="6195">
                  <c:v>2593</c:v>
                </c:pt>
                <c:pt idx="6196">
                  <c:v>2593</c:v>
                </c:pt>
                <c:pt idx="6197">
                  <c:v>2593</c:v>
                </c:pt>
                <c:pt idx="6198">
                  <c:v>2593</c:v>
                </c:pt>
                <c:pt idx="6199">
                  <c:v>2593</c:v>
                </c:pt>
                <c:pt idx="6200">
                  <c:v>2593</c:v>
                </c:pt>
                <c:pt idx="6201">
                  <c:v>2593</c:v>
                </c:pt>
                <c:pt idx="6202">
                  <c:v>2593</c:v>
                </c:pt>
                <c:pt idx="6203">
                  <c:v>2593</c:v>
                </c:pt>
                <c:pt idx="6204">
                  <c:v>2593</c:v>
                </c:pt>
                <c:pt idx="6205">
                  <c:v>2593</c:v>
                </c:pt>
                <c:pt idx="6206">
                  <c:v>2594</c:v>
                </c:pt>
                <c:pt idx="6207">
                  <c:v>2594</c:v>
                </c:pt>
                <c:pt idx="6208">
                  <c:v>2594</c:v>
                </c:pt>
                <c:pt idx="6209">
                  <c:v>2594</c:v>
                </c:pt>
                <c:pt idx="6210">
                  <c:v>2594</c:v>
                </c:pt>
                <c:pt idx="6211">
                  <c:v>2594</c:v>
                </c:pt>
                <c:pt idx="6212">
                  <c:v>2594</c:v>
                </c:pt>
                <c:pt idx="6213">
                  <c:v>2594</c:v>
                </c:pt>
                <c:pt idx="6214">
                  <c:v>2594</c:v>
                </c:pt>
                <c:pt idx="6215">
                  <c:v>2594</c:v>
                </c:pt>
                <c:pt idx="6216">
                  <c:v>2595</c:v>
                </c:pt>
                <c:pt idx="6217">
                  <c:v>2595</c:v>
                </c:pt>
                <c:pt idx="6218">
                  <c:v>2595</c:v>
                </c:pt>
                <c:pt idx="6219">
                  <c:v>2595</c:v>
                </c:pt>
                <c:pt idx="6220">
                  <c:v>2595</c:v>
                </c:pt>
                <c:pt idx="6221">
                  <c:v>2595</c:v>
                </c:pt>
                <c:pt idx="6222">
                  <c:v>2595</c:v>
                </c:pt>
                <c:pt idx="6223">
                  <c:v>2595</c:v>
                </c:pt>
                <c:pt idx="6224">
                  <c:v>2596</c:v>
                </c:pt>
                <c:pt idx="6225">
                  <c:v>2597</c:v>
                </c:pt>
                <c:pt idx="6226">
                  <c:v>2597</c:v>
                </c:pt>
                <c:pt idx="6227">
                  <c:v>2598</c:v>
                </c:pt>
                <c:pt idx="6228">
                  <c:v>2599</c:v>
                </c:pt>
                <c:pt idx="6229">
                  <c:v>2599</c:v>
                </c:pt>
                <c:pt idx="6230">
                  <c:v>2600</c:v>
                </c:pt>
                <c:pt idx="6231">
                  <c:v>2600</c:v>
                </c:pt>
                <c:pt idx="6232">
                  <c:v>2600</c:v>
                </c:pt>
                <c:pt idx="6233">
                  <c:v>2600</c:v>
                </c:pt>
                <c:pt idx="6234">
                  <c:v>2601</c:v>
                </c:pt>
                <c:pt idx="6235">
                  <c:v>2601</c:v>
                </c:pt>
                <c:pt idx="6236">
                  <c:v>2602</c:v>
                </c:pt>
                <c:pt idx="6237">
                  <c:v>2602</c:v>
                </c:pt>
                <c:pt idx="6238">
                  <c:v>2602</c:v>
                </c:pt>
                <c:pt idx="6239">
                  <c:v>2603</c:v>
                </c:pt>
                <c:pt idx="6240">
                  <c:v>2603</c:v>
                </c:pt>
                <c:pt idx="6241">
                  <c:v>2603</c:v>
                </c:pt>
                <c:pt idx="6242">
                  <c:v>2603</c:v>
                </c:pt>
                <c:pt idx="6243">
                  <c:v>2604</c:v>
                </c:pt>
                <c:pt idx="6244">
                  <c:v>2605</c:v>
                </c:pt>
                <c:pt idx="6245">
                  <c:v>2605</c:v>
                </c:pt>
                <c:pt idx="6246">
                  <c:v>2605</c:v>
                </c:pt>
                <c:pt idx="6247">
                  <c:v>2605</c:v>
                </c:pt>
                <c:pt idx="6248">
                  <c:v>2605</c:v>
                </c:pt>
                <c:pt idx="6249">
                  <c:v>2606</c:v>
                </c:pt>
                <c:pt idx="6250">
                  <c:v>2607</c:v>
                </c:pt>
                <c:pt idx="6251">
                  <c:v>2607</c:v>
                </c:pt>
                <c:pt idx="6252">
                  <c:v>2608</c:v>
                </c:pt>
                <c:pt idx="6253">
                  <c:v>2608</c:v>
                </c:pt>
                <c:pt idx="6254">
                  <c:v>2608</c:v>
                </c:pt>
                <c:pt idx="6255">
                  <c:v>2608</c:v>
                </c:pt>
                <c:pt idx="6256">
                  <c:v>2609</c:v>
                </c:pt>
                <c:pt idx="6257">
                  <c:v>2609</c:v>
                </c:pt>
                <c:pt idx="6258">
                  <c:v>2609</c:v>
                </c:pt>
                <c:pt idx="6259">
                  <c:v>2609</c:v>
                </c:pt>
                <c:pt idx="6260">
                  <c:v>2609</c:v>
                </c:pt>
                <c:pt idx="6261">
                  <c:v>2609</c:v>
                </c:pt>
                <c:pt idx="6262">
                  <c:v>2609</c:v>
                </c:pt>
                <c:pt idx="6263">
                  <c:v>2609</c:v>
                </c:pt>
                <c:pt idx="6264">
                  <c:v>2610</c:v>
                </c:pt>
                <c:pt idx="6265">
                  <c:v>2611</c:v>
                </c:pt>
                <c:pt idx="6266">
                  <c:v>2612</c:v>
                </c:pt>
                <c:pt idx="6267">
                  <c:v>2612</c:v>
                </c:pt>
                <c:pt idx="6268">
                  <c:v>2612</c:v>
                </c:pt>
                <c:pt idx="6269">
                  <c:v>2612</c:v>
                </c:pt>
                <c:pt idx="6270">
                  <c:v>2612</c:v>
                </c:pt>
                <c:pt idx="6271">
                  <c:v>2612</c:v>
                </c:pt>
                <c:pt idx="6272">
                  <c:v>2612</c:v>
                </c:pt>
                <c:pt idx="6273">
                  <c:v>2612</c:v>
                </c:pt>
                <c:pt idx="6274">
                  <c:v>2612</c:v>
                </c:pt>
                <c:pt idx="6275">
                  <c:v>2612</c:v>
                </c:pt>
                <c:pt idx="6276">
                  <c:v>2612</c:v>
                </c:pt>
                <c:pt idx="6277">
                  <c:v>2612</c:v>
                </c:pt>
                <c:pt idx="6278">
                  <c:v>2612</c:v>
                </c:pt>
                <c:pt idx="6279">
                  <c:v>2612</c:v>
                </c:pt>
                <c:pt idx="6280">
                  <c:v>2612</c:v>
                </c:pt>
                <c:pt idx="6281">
                  <c:v>2612</c:v>
                </c:pt>
                <c:pt idx="6282">
                  <c:v>2612</c:v>
                </c:pt>
                <c:pt idx="6283">
                  <c:v>2612</c:v>
                </c:pt>
                <c:pt idx="6284">
                  <c:v>2612</c:v>
                </c:pt>
                <c:pt idx="6285">
                  <c:v>2612</c:v>
                </c:pt>
                <c:pt idx="6286">
                  <c:v>2612</c:v>
                </c:pt>
                <c:pt idx="6287">
                  <c:v>2612</c:v>
                </c:pt>
                <c:pt idx="6288">
                  <c:v>2612</c:v>
                </c:pt>
                <c:pt idx="6289">
                  <c:v>2612</c:v>
                </c:pt>
                <c:pt idx="6290">
                  <c:v>2612</c:v>
                </c:pt>
                <c:pt idx="6291">
                  <c:v>2612</c:v>
                </c:pt>
                <c:pt idx="6292">
                  <c:v>2613</c:v>
                </c:pt>
                <c:pt idx="6293">
                  <c:v>2613</c:v>
                </c:pt>
                <c:pt idx="6294">
                  <c:v>2613</c:v>
                </c:pt>
                <c:pt idx="6295">
                  <c:v>2613</c:v>
                </c:pt>
                <c:pt idx="6296">
                  <c:v>2613</c:v>
                </c:pt>
                <c:pt idx="6297">
                  <c:v>2613</c:v>
                </c:pt>
                <c:pt idx="6298">
                  <c:v>2613</c:v>
                </c:pt>
                <c:pt idx="6299">
                  <c:v>2613</c:v>
                </c:pt>
                <c:pt idx="6300">
                  <c:v>2613</c:v>
                </c:pt>
                <c:pt idx="6301">
                  <c:v>2613</c:v>
                </c:pt>
                <c:pt idx="6302">
                  <c:v>2613</c:v>
                </c:pt>
                <c:pt idx="6303">
                  <c:v>2613</c:v>
                </c:pt>
                <c:pt idx="6304">
                  <c:v>2613</c:v>
                </c:pt>
                <c:pt idx="6305">
                  <c:v>2613</c:v>
                </c:pt>
                <c:pt idx="6306">
                  <c:v>2613</c:v>
                </c:pt>
                <c:pt idx="6307">
                  <c:v>2613</c:v>
                </c:pt>
                <c:pt idx="6308">
                  <c:v>2613</c:v>
                </c:pt>
                <c:pt idx="6309">
                  <c:v>2614</c:v>
                </c:pt>
                <c:pt idx="6310">
                  <c:v>2614</c:v>
                </c:pt>
                <c:pt idx="6311">
                  <c:v>2614</c:v>
                </c:pt>
                <c:pt idx="6312">
                  <c:v>2615</c:v>
                </c:pt>
                <c:pt idx="6313">
                  <c:v>2615</c:v>
                </c:pt>
                <c:pt idx="6314">
                  <c:v>2616</c:v>
                </c:pt>
                <c:pt idx="6315">
                  <c:v>2616</c:v>
                </c:pt>
                <c:pt idx="6316">
                  <c:v>2616</c:v>
                </c:pt>
                <c:pt idx="6317">
                  <c:v>2616</c:v>
                </c:pt>
                <c:pt idx="6318">
                  <c:v>2616</c:v>
                </c:pt>
                <c:pt idx="6319">
                  <c:v>2616</c:v>
                </c:pt>
                <c:pt idx="6320">
                  <c:v>2616</c:v>
                </c:pt>
                <c:pt idx="6321">
                  <c:v>2616</c:v>
                </c:pt>
                <c:pt idx="6322">
                  <c:v>2616</c:v>
                </c:pt>
                <c:pt idx="6323">
                  <c:v>2616</c:v>
                </c:pt>
                <c:pt idx="6324">
                  <c:v>2617</c:v>
                </c:pt>
                <c:pt idx="6325">
                  <c:v>2618</c:v>
                </c:pt>
                <c:pt idx="6326">
                  <c:v>2618</c:v>
                </c:pt>
                <c:pt idx="6327">
                  <c:v>2619</c:v>
                </c:pt>
                <c:pt idx="6328">
                  <c:v>2620</c:v>
                </c:pt>
                <c:pt idx="6329">
                  <c:v>2621</c:v>
                </c:pt>
                <c:pt idx="6330">
                  <c:v>2622</c:v>
                </c:pt>
                <c:pt idx="6331">
                  <c:v>2622</c:v>
                </c:pt>
                <c:pt idx="6332">
                  <c:v>2622</c:v>
                </c:pt>
                <c:pt idx="6333">
                  <c:v>2623</c:v>
                </c:pt>
                <c:pt idx="6334">
                  <c:v>2623</c:v>
                </c:pt>
                <c:pt idx="6335">
                  <c:v>2623</c:v>
                </c:pt>
                <c:pt idx="6336">
                  <c:v>2624</c:v>
                </c:pt>
                <c:pt idx="6337">
                  <c:v>2624</c:v>
                </c:pt>
                <c:pt idx="6338">
                  <c:v>2624</c:v>
                </c:pt>
                <c:pt idx="6339">
                  <c:v>2625</c:v>
                </c:pt>
                <c:pt idx="6340">
                  <c:v>2625</c:v>
                </c:pt>
                <c:pt idx="6341">
                  <c:v>2625</c:v>
                </c:pt>
                <c:pt idx="6342">
                  <c:v>2625</c:v>
                </c:pt>
                <c:pt idx="6343">
                  <c:v>2625</c:v>
                </c:pt>
                <c:pt idx="6344">
                  <c:v>2626</c:v>
                </c:pt>
                <c:pt idx="6345">
                  <c:v>2626</c:v>
                </c:pt>
                <c:pt idx="6346">
                  <c:v>2627</c:v>
                </c:pt>
                <c:pt idx="6347">
                  <c:v>2627</c:v>
                </c:pt>
                <c:pt idx="6348">
                  <c:v>2627</c:v>
                </c:pt>
                <c:pt idx="6349">
                  <c:v>2628</c:v>
                </c:pt>
                <c:pt idx="6350">
                  <c:v>2628</c:v>
                </c:pt>
                <c:pt idx="6351">
                  <c:v>2628</c:v>
                </c:pt>
                <c:pt idx="6352">
                  <c:v>2628</c:v>
                </c:pt>
                <c:pt idx="6353">
                  <c:v>2629</c:v>
                </c:pt>
                <c:pt idx="6354">
                  <c:v>2630</c:v>
                </c:pt>
                <c:pt idx="6355">
                  <c:v>2631</c:v>
                </c:pt>
                <c:pt idx="6356">
                  <c:v>2631</c:v>
                </c:pt>
                <c:pt idx="6357">
                  <c:v>2631</c:v>
                </c:pt>
                <c:pt idx="6358">
                  <c:v>2631</c:v>
                </c:pt>
                <c:pt idx="6359">
                  <c:v>2632</c:v>
                </c:pt>
                <c:pt idx="6360">
                  <c:v>2633</c:v>
                </c:pt>
                <c:pt idx="6361">
                  <c:v>2634</c:v>
                </c:pt>
                <c:pt idx="6362">
                  <c:v>2634</c:v>
                </c:pt>
                <c:pt idx="6363">
                  <c:v>2634</c:v>
                </c:pt>
                <c:pt idx="6364">
                  <c:v>2635</c:v>
                </c:pt>
                <c:pt idx="6365">
                  <c:v>2636</c:v>
                </c:pt>
                <c:pt idx="6366">
                  <c:v>2637</c:v>
                </c:pt>
                <c:pt idx="6367">
                  <c:v>2638</c:v>
                </c:pt>
                <c:pt idx="6368">
                  <c:v>2638</c:v>
                </c:pt>
                <c:pt idx="6369">
                  <c:v>2638</c:v>
                </c:pt>
                <c:pt idx="6370">
                  <c:v>2638</c:v>
                </c:pt>
                <c:pt idx="6371">
                  <c:v>2638</c:v>
                </c:pt>
                <c:pt idx="6372">
                  <c:v>2639</c:v>
                </c:pt>
                <c:pt idx="6373">
                  <c:v>2640</c:v>
                </c:pt>
                <c:pt idx="6374">
                  <c:v>2640</c:v>
                </c:pt>
                <c:pt idx="6375">
                  <c:v>2640</c:v>
                </c:pt>
                <c:pt idx="6376">
                  <c:v>2640</c:v>
                </c:pt>
                <c:pt idx="6377">
                  <c:v>2640</c:v>
                </c:pt>
                <c:pt idx="6378">
                  <c:v>2640</c:v>
                </c:pt>
                <c:pt idx="6379">
                  <c:v>2640</c:v>
                </c:pt>
                <c:pt idx="6380">
                  <c:v>2640</c:v>
                </c:pt>
                <c:pt idx="6381">
                  <c:v>2640</c:v>
                </c:pt>
                <c:pt idx="6382">
                  <c:v>2640</c:v>
                </c:pt>
                <c:pt idx="6383">
                  <c:v>2640</c:v>
                </c:pt>
                <c:pt idx="6384">
                  <c:v>2640</c:v>
                </c:pt>
                <c:pt idx="6385">
                  <c:v>2640</c:v>
                </c:pt>
                <c:pt idx="6386">
                  <c:v>2640</c:v>
                </c:pt>
                <c:pt idx="6387">
                  <c:v>2640</c:v>
                </c:pt>
                <c:pt idx="6388">
                  <c:v>2640</c:v>
                </c:pt>
                <c:pt idx="6389">
                  <c:v>2640</c:v>
                </c:pt>
                <c:pt idx="6390">
                  <c:v>2640</c:v>
                </c:pt>
                <c:pt idx="6391">
                  <c:v>2640</c:v>
                </c:pt>
                <c:pt idx="6392">
                  <c:v>2640</c:v>
                </c:pt>
                <c:pt idx="6393">
                  <c:v>2640</c:v>
                </c:pt>
                <c:pt idx="6394">
                  <c:v>2640</c:v>
                </c:pt>
                <c:pt idx="6395">
                  <c:v>2640</c:v>
                </c:pt>
                <c:pt idx="6396">
                  <c:v>2640</c:v>
                </c:pt>
                <c:pt idx="6397">
                  <c:v>2641</c:v>
                </c:pt>
                <c:pt idx="6398">
                  <c:v>2641</c:v>
                </c:pt>
                <c:pt idx="6399">
                  <c:v>2642</c:v>
                </c:pt>
                <c:pt idx="6400">
                  <c:v>2643</c:v>
                </c:pt>
                <c:pt idx="6401">
                  <c:v>2643</c:v>
                </c:pt>
                <c:pt idx="6402">
                  <c:v>2643</c:v>
                </c:pt>
                <c:pt idx="6403">
                  <c:v>2644</c:v>
                </c:pt>
                <c:pt idx="6404">
                  <c:v>2645</c:v>
                </c:pt>
                <c:pt idx="6405">
                  <c:v>2646</c:v>
                </c:pt>
                <c:pt idx="6406">
                  <c:v>2647</c:v>
                </c:pt>
                <c:pt idx="6407">
                  <c:v>2647</c:v>
                </c:pt>
                <c:pt idx="6408">
                  <c:v>2648</c:v>
                </c:pt>
                <c:pt idx="6409">
                  <c:v>2648</c:v>
                </c:pt>
                <c:pt idx="6410">
                  <c:v>2648</c:v>
                </c:pt>
                <c:pt idx="6411">
                  <c:v>2648</c:v>
                </c:pt>
                <c:pt idx="6412">
                  <c:v>2648</c:v>
                </c:pt>
                <c:pt idx="6413">
                  <c:v>2649</c:v>
                </c:pt>
                <c:pt idx="6414">
                  <c:v>2650</c:v>
                </c:pt>
                <c:pt idx="6415">
                  <c:v>2650</c:v>
                </c:pt>
                <c:pt idx="6416">
                  <c:v>2651</c:v>
                </c:pt>
                <c:pt idx="6417">
                  <c:v>2651</c:v>
                </c:pt>
                <c:pt idx="6418">
                  <c:v>2651</c:v>
                </c:pt>
                <c:pt idx="6419">
                  <c:v>2652</c:v>
                </c:pt>
                <c:pt idx="6420">
                  <c:v>2652</c:v>
                </c:pt>
                <c:pt idx="6421">
                  <c:v>2653</c:v>
                </c:pt>
                <c:pt idx="6422">
                  <c:v>2654</c:v>
                </c:pt>
                <c:pt idx="6423">
                  <c:v>2655</c:v>
                </c:pt>
                <c:pt idx="6424">
                  <c:v>2656</c:v>
                </c:pt>
                <c:pt idx="6425">
                  <c:v>2657</c:v>
                </c:pt>
                <c:pt idx="6426">
                  <c:v>2658</c:v>
                </c:pt>
                <c:pt idx="6427">
                  <c:v>2658</c:v>
                </c:pt>
                <c:pt idx="6428">
                  <c:v>2659</c:v>
                </c:pt>
                <c:pt idx="6429">
                  <c:v>2660</c:v>
                </c:pt>
                <c:pt idx="6430">
                  <c:v>2661</c:v>
                </c:pt>
                <c:pt idx="6431">
                  <c:v>2662</c:v>
                </c:pt>
                <c:pt idx="6432">
                  <c:v>2663</c:v>
                </c:pt>
                <c:pt idx="6433">
                  <c:v>2663</c:v>
                </c:pt>
                <c:pt idx="6434">
                  <c:v>2664</c:v>
                </c:pt>
                <c:pt idx="6435">
                  <c:v>2664</c:v>
                </c:pt>
                <c:pt idx="6436">
                  <c:v>2664</c:v>
                </c:pt>
                <c:pt idx="6437">
                  <c:v>2665</c:v>
                </c:pt>
                <c:pt idx="6438">
                  <c:v>2665</c:v>
                </c:pt>
                <c:pt idx="6439">
                  <c:v>2666</c:v>
                </c:pt>
                <c:pt idx="6440">
                  <c:v>2666</c:v>
                </c:pt>
                <c:pt idx="6441">
                  <c:v>2666</c:v>
                </c:pt>
                <c:pt idx="6442">
                  <c:v>2666</c:v>
                </c:pt>
                <c:pt idx="6443">
                  <c:v>2666</c:v>
                </c:pt>
                <c:pt idx="6444">
                  <c:v>2667</c:v>
                </c:pt>
                <c:pt idx="6445">
                  <c:v>2668</c:v>
                </c:pt>
                <c:pt idx="6446">
                  <c:v>2668</c:v>
                </c:pt>
                <c:pt idx="6447">
                  <c:v>2668</c:v>
                </c:pt>
                <c:pt idx="6448">
                  <c:v>2668</c:v>
                </c:pt>
                <c:pt idx="6449">
                  <c:v>2669</c:v>
                </c:pt>
                <c:pt idx="6450">
                  <c:v>2669</c:v>
                </c:pt>
                <c:pt idx="6451">
                  <c:v>2669</c:v>
                </c:pt>
                <c:pt idx="6452">
                  <c:v>2670</c:v>
                </c:pt>
                <c:pt idx="6453">
                  <c:v>2671</c:v>
                </c:pt>
                <c:pt idx="6454">
                  <c:v>2672</c:v>
                </c:pt>
                <c:pt idx="6455">
                  <c:v>2672</c:v>
                </c:pt>
                <c:pt idx="6456">
                  <c:v>2673</c:v>
                </c:pt>
                <c:pt idx="6457">
                  <c:v>2673</c:v>
                </c:pt>
                <c:pt idx="6458">
                  <c:v>2673</c:v>
                </c:pt>
                <c:pt idx="6459">
                  <c:v>2673</c:v>
                </c:pt>
                <c:pt idx="6460">
                  <c:v>2673</c:v>
                </c:pt>
                <c:pt idx="6461">
                  <c:v>2673</c:v>
                </c:pt>
                <c:pt idx="6462">
                  <c:v>2674</c:v>
                </c:pt>
                <c:pt idx="6463">
                  <c:v>2674</c:v>
                </c:pt>
                <c:pt idx="6464">
                  <c:v>2675</c:v>
                </c:pt>
                <c:pt idx="6465">
                  <c:v>2675</c:v>
                </c:pt>
                <c:pt idx="6466">
                  <c:v>2676</c:v>
                </c:pt>
                <c:pt idx="6467">
                  <c:v>2677</c:v>
                </c:pt>
                <c:pt idx="6468">
                  <c:v>2678</c:v>
                </c:pt>
                <c:pt idx="6469">
                  <c:v>2679</c:v>
                </c:pt>
                <c:pt idx="6470">
                  <c:v>2680</c:v>
                </c:pt>
                <c:pt idx="6471">
                  <c:v>2680</c:v>
                </c:pt>
                <c:pt idx="6472">
                  <c:v>2681</c:v>
                </c:pt>
                <c:pt idx="6473">
                  <c:v>2681</c:v>
                </c:pt>
                <c:pt idx="6474">
                  <c:v>2682</c:v>
                </c:pt>
                <c:pt idx="6475">
                  <c:v>2682</c:v>
                </c:pt>
                <c:pt idx="6476">
                  <c:v>2683</c:v>
                </c:pt>
                <c:pt idx="6477">
                  <c:v>2684</c:v>
                </c:pt>
                <c:pt idx="6478">
                  <c:v>2685</c:v>
                </c:pt>
                <c:pt idx="6479">
                  <c:v>2686</c:v>
                </c:pt>
                <c:pt idx="6480">
                  <c:v>2687</c:v>
                </c:pt>
                <c:pt idx="6481">
                  <c:v>2688</c:v>
                </c:pt>
                <c:pt idx="6482">
                  <c:v>2689</c:v>
                </c:pt>
                <c:pt idx="6483">
                  <c:v>2690</c:v>
                </c:pt>
                <c:pt idx="6484">
                  <c:v>2691</c:v>
                </c:pt>
                <c:pt idx="6485">
                  <c:v>2692</c:v>
                </c:pt>
                <c:pt idx="6486">
                  <c:v>2693</c:v>
                </c:pt>
                <c:pt idx="6487">
                  <c:v>2694</c:v>
                </c:pt>
                <c:pt idx="6488">
                  <c:v>2695</c:v>
                </c:pt>
                <c:pt idx="6489">
                  <c:v>2696</c:v>
                </c:pt>
                <c:pt idx="6490">
                  <c:v>2697</c:v>
                </c:pt>
                <c:pt idx="6491">
                  <c:v>2697</c:v>
                </c:pt>
                <c:pt idx="6492">
                  <c:v>2698</c:v>
                </c:pt>
                <c:pt idx="6493">
                  <c:v>2698</c:v>
                </c:pt>
                <c:pt idx="6494">
                  <c:v>2698</c:v>
                </c:pt>
                <c:pt idx="6495">
                  <c:v>2698</c:v>
                </c:pt>
                <c:pt idx="6496">
                  <c:v>2698</c:v>
                </c:pt>
                <c:pt idx="6497">
                  <c:v>2699</c:v>
                </c:pt>
                <c:pt idx="6498">
                  <c:v>2699</c:v>
                </c:pt>
                <c:pt idx="6499">
                  <c:v>2699</c:v>
                </c:pt>
                <c:pt idx="6500">
                  <c:v>2699</c:v>
                </c:pt>
                <c:pt idx="6501">
                  <c:v>2700</c:v>
                </c:pt>
                <c:pt idx="6502">
                  <c:v>2700</c:v>
                </c:pt>
                <c:pt idx="6503">
                  <c:v>2700</c:v>
                </c:pt>
                <c:pt idx="6504">
                  <c:v>2701</c:v>
                </c:pt>
                <c:pt idx="6505">
                  <c:v>2702</c:v>
                </c:pt>
                <c:pt idx="6506">
                  <c:v>2703</c:v>
                </c:pt>
                <c:pt idx="6507">
                  <c:v>2704</c:v>
                </c:pt>
                <c:pt idx="6508">
                  <c:v>2705</c:v>
                </c:pt>
                <c:pt idx="6509">
                  <c:v>2705</c:v>
                </c:pt>
                <c:pt idx="6510">
                  <c:v>2705</c:v>
                </c:pt>
                <c:pt idx="6511">
                  <c:v>2705</c:v>
                </c:pt>
                <c:pt idx="6512">
                  <c:v>2705</c:v>
                </c:pt>
                <c:pt idx="6513">
                  <c:v>2705</c:v>
                </c:pt>
                <c:pt idx="6514">
                  <c:v>2706</c:v>
                </c:pt>
                <c:pt idx="6515">
                  <c:v>2706</c:v>
                </c:pt>
                <c:pt idx="6516">
                  <c:v>2707</c:v>
                </c:pt>
                <c:pt idx="6517">
                  <c:v>2707</c:v>
                </c:pt>
                <c:pt idx="6518">
                  <c:v>2707</c:v>
                </c:pt>
                <c:pt idx="6519">
                  <c:v>2707</c:v>
                </c:pt>
                <c:pt idx="6520">
                  <c:v>2707</c:v>
                </c:pt>
                <c:pt idx="6521">
                  <c:v>2707</c:v>
                </c:pt>
                <c:pt idx="6522">
                  <c:v>2707</c:v>
                </c:pt>
                <c:pt idx="6523">
                  <c:v>2707</c:v>
                </c:pt>
                <c:pt idx="6524">
                  <c:v>2707</c:v>
                </c:pt>
                <c:pt idx="6525">
                  <c:v>2707</c:v>
                </c:pt>
                <c:pt idx="6526">
                  <c:v>2708</c:v>
                </c:pt>
                <c:pt idx="6527">
                  <c:v>2709</c:v>
                </c:pt>
                <c:pt idx="6528">
                  <c:v>2710</c:v>
                </c:pt>
                <c:pt idx="6529">
                  <c:v>2711</c:v>
                </c:pt>
                <c:pt idx="6530">
                  <c:v>2711</c:v>
                </c:pt>
                <c:pt idx="6531">
                  <c:v>2711</c:v>
                </c:pt>
                <c:pt idx="6532">
                  <c:v>2711</c:v>
                </c:pt>
                <c:pt idx="6533">
                  <c:v>2711</c:v>
                </c:pt>
                <c:pt idx="6534">
                  <c:v>2711</c:v>
                </c:pt>
                <c:pt idx="6535">
                  <c:v>2711</c:v>
                </c:pt>
                <c:pt idx="6536">
                  <c:v>2712</c:v>
                </c:pt>
                <c:pt idx="6537">
                  <c:v>2713</c:v>
                </c:pt>
                <c:pt idx="6538">
                  <c:v>2713</c:v>
                </c:pt>
                <c:pt idx="6539">
                  <c:v>2713</c:v>
                </c:pt>
                <c:pt idx="6540">
                  <c:v>2714</c:v>
                </c:pt>
                <c:pt idx="6541">
                  <c:v>2714</c:v>
                </c:pt>
                <c:pt idx="6542">
                  <c:v>2715</c:v>
                </c:pt>
                <c:pt idx="6543">
                  <c:v>2716</c:v>
                </c:pt>
                <c:pt idx="6544">
                  <c:v>2717</c:v>
                </c:pt>
                <c:pt idx="6545">
                  <c:v>2718</c:v>
                </c:pt>
                <c:pt idx="6546">
                  <c:v>2718</c:v>
                </c:pt>
                <c:pt idx="6547">
                  <c:v>2718</c:v>
                </c:pt>
                <c:pt idx="6548">
                  <c:v>2718</c:v>
                </c:pt>
                <c:pt idx="6549">
                  <c:v>2718</c:v>
                </c:pt>
                <c:pt idx="6550">
                  <c:v>2718</c:v>
                </c:pt>
                <c:pt idx="6551">
                  <c:v>2718</c:v>
                </c:pt>
                <c:pt idx="6552">
                  <c:v>2719</c:v>
                </c:pt>
                <c:pt idx="6553">
                  <c:v>2720</c:v>
                </c:pt>
                <c:pt idx="6554">
                  <c:v>2721</c:v>
                </c:pt>
                <c:pt idx="6555">
                  <c:v>2722</c:v>
                </c:pt>
                <c:pt idx="6556">
                  <c:v>2723</c:v>
                </c:pt>
                <c:pt idx="6557">
                  <c:v>2724</c:v>
                </c:pt>
                <c:pt idx="6558">
                  <c:v>2725</c:v>
                </c:pt>
                <c:pt idx="6559">
                  <c:v>2726</c:v>
                </c:pt>
                <c:pt idx="6560">
                  <c:v>2727</c:v>
                </c:pt>
                <c:pt idx="6561">
                  <c:v>2728</c:v>
                </c:pt>
                <c:pt idx="6562">
                  <c:v>2729</c:v>
                </c:pt>
                <c:pt idx="6563">
                  <c:v>2729</c:v>
                </c:pt>
                <c:pt idx="6564">
                  <c:v>2730</c:v>
                </c:pt>
                <c:pt idx="6565">
                  <c:v>2730</c:v>
                </c:pt>
                <c:pt idx="6566">
                  <c:v>2730</c:v>
                </c:pt>
                <c:pt idx="6567">
                  <c:v>2731</c:v>
                </c:pt>
                <c:pt idx="6568">
                  <c:v>2732</c:v>
                </c:pt>
                <c:pt idx="6569">
                  <c:v>2733</c:v>
                </c:pt>
                <c:pt idx="6570">
                  <c:v>2733</c:v>
                </c:pt>
                <c:pt idx="6571">
                  <c:v>2733</c:v>
                </c:pt>
                <c:pt idx="6572">
                  <c:v>2733</c:v>
                </c:pt>
                <c:pt idx="6573">
                  <c:v>2733</c:v>
                </c:pt>
                <c:pt idx="6574">
                  <c:v>2733</c:v>
                </c:pt>
                <c:pt idx="6575">
                  <c:v>2733</c:v>
                </c:pt>
                <c:pt idx="6576">
                  <c:v>2734</c:v>
                </c:pt>
                <c:pt idx="6577">
                  <c:v>2734</c:v>
                </c:pt>
                <c:pt idx="6578">
                  <c:v>2735</c:v>
                </c:pt>
                <c:pt idx="6579">
                  <c:v>2735</c:v>
                </c:pt>
                <c:pt idx="6580">
                  <c:v>2735</c:v>
                </c:pt>
                <c:pt idx="6581">
                  <c:v>2735</c:v>
                </c:pt>
                <c:pt idx="6582">
                  <c:v>2735</c:v>
                </c:pt>
                <c:pt idx="6583">
                  <c:v>2736</c:v>
                </c:pt>
                <c:pt idx="6584">
                  <c:v>2736</c:v>
                </c:pt>
                <c:pt idx="6585">
                  <c:v>2736</c:v>
                </c:pt>
                <c:pt idx="6586">
                  <c:v>2736</c:v>
                </c:pt>
                <c:pt idx="6587">
                  <c:v>2737</c:v>
                </c:pt>
                <c:pt idx="6588">
                  <c:v>2738</c:v>
                </c:pt>
                <c:pt idx="6589">
                  <c:v>2738</c:v>
                </c:pt>
                <c:pt idx="6590">
                  <c:v>2739</c:v>
                </c:pt>
                <c:pt idx="6591">
                  <c:v>2739</c:v>
                </c:pt>
                <c:pt idx="6592">
                  <c:v>2739</c:v>
                </c:pt>
                <c:pt idx="6593">
                  <c:v>2739</c:v>
                </c:pt>
                <c:pt idx="6594">
                  <c:v>2739</c:v>
                </c:pt>
                <c:pt idx="6595">
                  <c:v>2739</c:v>
                </c:pt>
                <c:pt idx="6596">
                  <c:v>2739</c:v>
                </c:pt>
                <c:pt idx="6597">
                  <c:v>2739</c:v>
                </c:pt>
                <c:pt idx="6598">
                  <c:v>2739</c:v>
                </c:pt>
                <c:pt idx="6599">
                  <c:v>2739</c:v>
                </c:pt>
                <c:pt idx="6600">
                  <c:v>2739</c:v>
                </c:pt>
                <c:pt idx="6601">
                  <c:v>2739</c:v>
                </c:pt>
                <c:pt idx="6602">
                  <c:v>2739</c:v>
                </c:pt>
                <c:pt idx="6603">
                  <c:v>2740</c:v>
                </c:pt>
                <c:pt idx="6604">
                  <c:v>2740</c:v>
                </c:pt>
                <c:pt idx="6605">
                  <c:v>2740</c:v>
                </c:pt>
                <c:pt idx="6606">
                  <c:v>2740</c:v>
                </c:pt>
                <c:pt idx="6607">
                  <c:v>2740</c:v>
                </c:pt>
                <c:pt idx="6608">
                  <c:v>2740</c:v>
                </c:pt>
                <c:pt idx="6609">
                  <c:v>2740</c:v>
                </c:pt>
                <c:pt idx="6610">
                  <c:v>2740</c:v>
                </c:pt>
                <c:pt idx="6611">
                  <c:v>2740</c:v>
                </c:pt>
                <c:pt idx="6612">
                  <c:v>2741</c:v>
                </c:pt>
                <c:pt idx="6613">
                  <c:v>2742</c:v>
                </c:pt>
                <c:pt idx="6614">
                  <c:v>2743</c:v>
                </c:pt>
                <c:pt idx="6615">
                  <c:v>2744</c:v>
                </c:pt>
                <c:pt idx="6616">
                  <c:v>2745</c:v>
                </c:pt>
                <c:pt idx="6617">
                  <c:v>2745</c:v>
                </c:pt>
                <c:pt idx="6618">
                  <c:v>2746</c:v>
                </c:pt>
                <c:pt idx="6619">
                  <c:v>2747</c:v>
                </c:pt>
                <c:pt idx="6620">
                  <c:v>2748</c:v>
                </c:pt>
                <c:pt idx="6621">
                  <c:v>2749</c:v>
                </c:pt>
                <c:pt idx="6622">
                  <c:v>2750</c:v>
                </c:pt>
                <c:pt idx="6623">
                  <c:v>2750</c:v>
                </c:pt>
                <c:pt idx="6624">
                  <c:v>2751</c:v>
                </c:pt>
                <c:pt idx="6625">
                  <c:v>2752</c:v>
                </c:pt>
                <c:pt idx="6626">
                  <c:v>2753</c:v>
                </c:pt>
                <c:pt idx="6627">
                  <c:v>2754</c:v>
                </c:pt>
                <c:pt idx="6628">
                  <c:v>2755</c:v>
                </c:pt>
                <c:pt idx="6629">
                  <c:v>2755</c:v>
                </c:pt>
                <c:pt idx="6630">
                  <c:v>2755</c:v>
                </c:pt>
                <c:pt idx="6631">
                  <c:v>2755</c:v>
                </c:pt>
                <c:pt idx="6632">
                  <c:v>2755</c:v>
                </c:pt>
                <c:pt idx="6633">
                  <c:v>2755</c:v>
                </c:pt>
                <c:pt idx="6634">
                  <c:v>2755</c:v>
                </c:pt>
                <c:pt idx="6635">
                  <c:v>2755</c:v>
                </c:pt>
                <c:pt idx="6636">
                  <c:v>2755</c:v>
                </c:pt>
                <c:pt idx="6637">
                  <c:v>2755</c:v>
                </c:pt>
                <c:pt idx="6638">
                  <c:v>2755</c:v>
                </c:pt>
                <c:pt idx="6639">
                  <c:v>2755</c:v>
                </c:pt>
                <c:pt idx="6640">
                  <c:v>2755</c:v>
                </c:pt>
                <c:pt idx="6641">
                  <c:v>2755</c:v>
                </c:pt>
                <c:pt idx="6642">
                  <c:v>2755</c:v>
                </c:pt>
                <c:pt idx="6643">
                  <c:v>2756</c:v>
                </c:pt>
                <c:pt idx="6644">
                  <c:v>2757</c:v>
                </c:pt>
                <c:pt idx="6645">
                  <c:v>2757</c:v>
                </c:pt>
                <c:pt idx="6646">
                  <c:v>2757</c:v>
                </c:pt>
                <c:pt idx="6647">
                  <c:v>2758</c:v>
                </c:pt>
                <c:pt idx="6648">
                  <c:v>2758</c:v>
                </c:pt>
                <c:pt idx="6649">
                  <c:v>2758</c:v>
                </c:pt>
                <c:pt idx="6650">
                  <c:v>2758</c:v>
                </c:pt>
                <c:pt idx="6651">
                  <c:v>2758</c:v>
                </c:pt>
                <c:pt idx="6652">
                  <c:v>2758</c:v>
                </c:pt>
                <c:pt idx="6653">
                  <c:v>2758</c:v>
                </c:pt>
                <c:pt idx="6654">
                  <c:v>2758</c:v>
                </c:pt>
                <c:pt idx="6655">
                  <c:v>2758</c:v>
                </c:pt>
                <c:pt idx="6656">
                  <c:v>2759</c:v>
                </c:pt>
                <c:pt idx="6657">
                  <c:v>2760</c:v>
                </c:pt>
                <c:pt idx="6658">
                  <c:v>2760</c:v>
                </c:pt>
                <c:pt idx="6659">
                  <c:v>2760</c:v>
                </c:pt>
                <c:pt idx="6660">
                  <c:v>2760</c:v>
                </c:pt>
                <c:pt idx="6661">
                  <c:v>2761</c:v>
                </c:pt>
                <c:pt idx="6662">
                  <c:v>2761</c:v>
                </c:pt>
                <c:pt idx="6663">
                  <c:v>2762</c:v>
                </c:pt>
                <c:pt idx="6664">
                  <c:v>2763</c:v>
                </c:pt>
                <c:pt idx="6665">
                  <c:v>2763</c:v>
                </c:pt>
                <c:pt idx="6666">
                  <c:v>2763</c:v>
                </c:pt>
                <c:pt idx="6667">
                  <c:v>2763</c:v>
                </c:pt>
                <c:pt idx="6668">
                  <c:v>2763</c:v>
                </c:pt>
                <c:pt idx="6669">
                  <c:v>2763</c:v>
                </c:pt>
                <c:pt idx="6670">
                  <c:v>2763</c:v>
                </c:pt>
                <c:pt idx="6671">
                  <c:v>2764</c:v>
                </c:pt>
                <c:pt idx="6672">
                  <c:v>2764</c:v>
                </c:pt>
                <c:pt idx="6673">
                  <c:v>2764</c:v>
                </c:pt>
                <c:pt idx="6674">
                  <c:v>2764</c:v>
                </c:pt>
                <c:pt idx="6675">
                  <c:v>2764</c:v>
                </c:pt>
                <c:pt idx="6676">
                  <c:v>2764</c:v>
                </c:pt>
                <c:pt idx="6677">
                  <c:v>2764</c:v>
                </c:pt>
                <c:pt idx="6678">
                  <c:v>2764</c:v>
                </c:pt>
                <c:pt idx="6679">
                  <c:v>2764</c:v>
                </c:pt>
                <c:pt idx="6680">
                  <c:v>2764</c:v>
                </c:pt>
                <c:pt idx="6681">
                  <c:v>2764</c:v>
                </c:pt>
                <c:pt idx="6682">
                  <c:v>2765</c:v>
                </c:pt>
                <c:pt idx="6683">
                  <c:v>2766</c:v>
                </c:pt>
                <c:pt idx="6684">
                  <c:v>2766</c:v>
                </c:pt>
                <c:pt idx="6685">
                  <c:v>2767</c:v>
                </c:pt>
                <c:pt idx="6686">
                  <c:v>2767</c:v>
                </c:pt>
                <c:pt idx="6687">
                  <c:v>2768</c:v>
                </c:pt>
                <c:pt idx="6688">
                  <c:v>2768</c:v>
                </c:pt>
                <c:pt idx="6689">
                  <c:v>2769</c:v>
                </c:pt>
                <c:pt idx="6690">
                  <c:v>2769</c:v>
                </c:pt>
                <c:pt idx="6691">
                  <c:v>2769</c:v>
                </c:pt>
                <c:pt idx="6692">
                  <c:v>2770</c:v>
                </c:pt>
                <c:pt idx="6693">
                  <c:v>2771</c:v>
                </c:pt>
                <c:pt idx="6694">
                  <c:v>2772</c:v>
                </c:pt>
                <c:pt idx="6695">
                  <c:v>2772</c:v>
                </c:pt>
                <c:pt idx="6696">
                  <c:v>2772</c:v>
                </c:pt>
                <c:pt idx="6697">
                  <c:v>2772</c:v>
                </c:pt>
                <c:pt idx="6698">
                  <c:v>2772</c:v>
                </c:pt>
                <c:pt idx="6699">
                  <c:v>2773</c:v>
                </c:pt>
                <c:pt idx="6700">
                  <c:v>2774</c:v>
                </c:pt>
                <c:pt idx="6701">
                  <c:v>2774</c:v>
                </c:pt>
                <c:pt idx="6702">
                  <c:v>2775</c:v>
                </c:pt>
                <c:pt idx="6703">
                  <c:v>2775</c:v>
                </c:pt>
                <c:pt idx="6704">
                  <c:v>2775</c:v>
                </c:pt>
                <c:pt idx="6705">
                  <c:v>2775</c:v>
                </c:pt>
                <c:pt idx="6706">
                  <c:v>2775</c:v>
                </c:pt>
                <c:pt idx="6707">
                  <c:v>2776</c:v>
                </c:pt>
                <c:pt idx="6708">
                  <c:v>2776</c:v>
                </c:pt>
                <c:pt idx="6709">
                  <c:v>2777</c:v>
                </c:pt>
                <c:pt idx="6710">
                  <c:v>2778</c:v>
                </c:pt>
                <c:pt idx="6711">
                  <c:v>2779</c:v>
                </c:pt>
                <c:pt idx="6712">
                  <c:v>2779</c:v>
                </c:pt>
                <c:pt idx="6713">
                  <c:v>2779</c:v>
                </c:pt>
                <c:pt idx="6714">
                  <c:v>2779</c:v>
                </c:pt>
                <c:pt idx="6715">
                  <c:v>2779</c:v>
                </c:pt>
                <c:pt idx="6716">
                  <c:v>2779</c:v>
                </c:pt>
                <c:pt idx="6717">
                  <c:v>2779</c:v>
                </c:pt>
                <c:pt idx="6718">
                  <c:v>2779</c:v>
                </c:pt>
                <c:pt idx="6719">
                  <c:v>2779</c:v>
                </c:pt>
                <c:pt idx="6720">
                  <c:v>2779</c:v>
                </c:pt>
                <c:pt idx="6721">
                  <c:v>2779</c:v>
                </c:pt>
                <c:pt idx="6722">
                  <c:v>2780</c:v>
                </c:pt>
                <c:pt idx="6723">
                  <c:v>2780</c:v>
                </c:pt>
                <c:pt idx="6724">
                  <c:v>2781</c:v>
                </c:pt>
                <c:pt idx="6725">
                  <c:v>2781</c:v>
                </c:pt>
                <c:pt idx="6726">
                  <c:v>2782</c:v>
                </c:pt>
                <c:pt idx="6727">
                  <c:v>2783</c:v>
                </c:pt>
                <c:pt idx="6728">
                  <c:v>2784</c:v>
                </c:pt>
                <c:pt idx="6729">
                  <c:v>2784</c:v>
                </c:pt>
                <c:pt idx="6730">
                  <c:v>2784</c:v>
                </c:pt>
                <c:pt idx="6731">
                  <c:v>2784</c:v>
                </c:pt>
                <c:pt idx="6732">
                  <c:v>2784</c:v>
                </c:pt>
                <c:pt idx="6733">
                  <c:v>2784</c:v>
                </c:pt>
                <c:pt idx="6734">
                  <c:v>2784</c:v>
                </c:pt>
                <c:pt idx="6735">
                  <c:v>2784</c:v>
                </c:pt>
                <c:pt idx="6736">
                  <c:v>2784</c:v>
                </c:pt>
                <c:pt idx="6737">
                  <c:v>2784</c:v>
                </c:pt>
                <c:pt idx="6738">
                  <c:v>2784</c:v>
                </c:pt>
                <c:pt idx="6739">
                  <c:v>2784</c:v>
                </c:pt>
                <c:pt idx="6740">
                  <c:v>2784</c:v>
                </c:pt>
                <c:pt idx="6741">
                  <c:v>2784</c:v>
                </c:pt>
                <c:pt idx="6742">
                  <c:v>2784</c:v>
                </c:pt>
                <c:pt idx="6743">
                  <c:v>2784</c:v>
                </c:pt>
                <c:pt idx="6744">
                  <c:v>2784</c:v>
                </c:pt>
                <c:pt idx="6745">
                  <c:v>2784</c:v>
                </c:pt>
                <c:pt idx="6746">
                  <c:v>2784</c:v>
                </c:pt>
                <c:pt idx="6747">
                  <c:v>2784</c:v>
                </c:pt>
                <c:pt idx="6748">
                  <c:v>2784</c:v>
                </c:pt>
                <c:pt idx="6749">
                  <c:v>2784</c:v>
                </c:pt>
                <c:pt idx="6750">
                  <c:v>2784</c:v>
                </c:pt>
                <c:pt idx="6751">
                  <c:v>2784</c:v>
                </c:pt>
                <c:pt idx="6752">
                  <c:v>2784</c:v>
                </c:pt>
                <c:pt idx="6753">
                  <c:v>2785</c:v>
                </c:pt>
                <c:pt idx="6754">
                  <c:v>2785</c:v>
                </c:pt>
                <c:pt idx="6755">
                  <c:v>2785</c:v>
                </c:pt>
                <c:pt idx="6756">
                  <c:v>2785</c:v>
                </c:pt>
                <c:pt idx="6757">
                  <c:v>2785</c:v>
                </c:pt>
                <c:pt idx="6758">
                  <c:v>2785</c:v>
                </c:pt>
                <c:pt idx="6759">
                  <c:v>2786</c:v>
                </c:pt>
                <c:pt idx="6760">
                  <c:v>2787</c:v>
                </c:pt>
                <c:pt idx="6761">
                  <c:v>2787</c:v>
                </c:pt>
                <c:pt idx="6762">
                  <c:v>2787</c:v>
                </c:pt>
                <c:pt idx="6763">
                  <c:v>2787</c:v>
                </c:pt>
                <c:pt idx="6764">
                  <c:v>2787</c:v>
                </c:pt>
                <c:pt idx="6765">
                  <c:v>2787</c:v>
                </c:pt>
                <c:pt idx="6766">
                  <c:v>2788</c:v>
                </c:pt>
                <c:pt idx="6767">
                  <c:v>2788</c:v>
                </c:pt>
                <c:pt idx="6768">
                  <c:v>2788</c:v>
                </c:pt>
                <c:pt idx="6769">
                  <c:v>2788</c:v>
                </c:pt>
                <c:pt idx="6770">
                  <c:v>2789</c:v>
                </c:pt>
                <c:pt idx="6771">
                  <c:v>2790</c:v>
                </c:pt>
                <c:pt idx="6772">
                  <c:v>2791</c:v>
                </c:pt>
                <c:pt idx="6773">
                  <c:v>2792</c:v>
                </c:pt>
                <c:pt idx="6774">
                  <c:v>2792</c:v>
                </c:pt>
                <c:pt idx="6775">
                  <c:v>2793</c:v>
                </c:pt>
                <c:pt idx="6776">
                  <c:v>2794</c:v>
                </c:pt>
                <c:pt idx="6777">
                  <c:v>2794</c:v>
                </c:pt>
                <c:pt idx="6778">
                  <c:v>2794</c:v>
                </c:pt>
                <c:pt idx="6779">
                  <c:v>2795</c:v>
                </c:pt>
                <c:pt idx="6780">
                  <c:v>2796</c:v>
                </c:pt>
                <c:pt idx="6781">
                  <c:v>2797</c:v>
                </c:pt>
                <c:pt idx="6782">
                  <c:v>2797</c:v>
                </c:pt>
                <c:pt idx="6783">
                  <c:v>2797</c:v>
                </c:pt>
                <c:pt idx="6784">
                  <c:v>2797</c:v>
                </c:pt>
                <c:pt idx="6785">
                  <c:v>2797</c:v>
                </c:pt>
                <c:pt idx="6786">
                  <c:v>2797</c:v>
                </c:pt>
                <c:pt idx="6787">
                  <c:v>2798</c:v>
                </c:pt>
                <c:pt idx="6788">
                  <c:v>2798</c:v>
                </c:pt>
                <c:pt idx="6789">
                  <c:v>2799</c:v>
                </c:pt>
                <c:pt idx="6790">
                  <c:v>2799</c:v>
                </c:pt>
                <c:pt idx="6791">
                  <c:v>2800</c:v>
                </c:pt>
                <c:pt idx="6792">
                  <c:v>2801</c:v>
                </c:pt>
                <c:pt idx="6793">
                  <c:v>2802</c:v>
                </c:pt>
                <c:pt idx="6794">
                  <c:v>2803</c:v>
                </c:pt>
                <c:pt idx="6795">
                  <c:v>2804</c:v>
                </c:pt>
                <c:pt idx="6796">
                  <c:v>2805</c:v>
                </c:pt>
                <c:pt idx="6797">
                  <c:v>2806</c:v>
                </c:pt>
                <c:pt idx="6798">
                  <c:v>2807</c:v>
                </c:pt>
                <c:pt idx="6799">
                  <c:v>2808</c:v>
                </c:pt>
                <c:pt idx="6800">
                  <c:v>2809</c:v>
                </c:pt>
                <c:pt idx="6801">
                  <c:v>2810</c:v>
                </c:pt>
                <c:pt idx="6802">
                  <c:v>2811</c:v>
                </c:pt>
                <c:pt idx="6803">
                  <c:v>2812</c:v>
                </c:pt>
                <c:pt idx="6804">
                  <c:v>2812</c:v>
                </c:pt>
                <c:pt idx="6805">
                  <c:v>2813</c:v>
                </c:pt>
                <c:pt idx="6806">
                  <c:v>2813</c:v>
                </c:pt>
                <c:pt idx="6807">
                  <c:v>2813</c:v>
                </c:pt>
                <c:pt idx="6808">
                  <c:v>2814</c:v>
                </c:pt>
                <c:pt idx="6809">
                  <c:v>2815</c:v>
                </c:pt>
                <c:pt idx="6810">
                  <c:v>2815</c:v>
                </c:pt>
                <c:pt idx="6811">
                  <c:v>2815</c:v>
                </c:pt>
                <c:pt idx="6812">
                  <c:v>2815</c:v>
                </c:pt>
                <c:pt idx="6813">
                  <c:v>2815</c:v>
                </c:pt>
                <c:pt idx="6814">
                  <c:v>2815</c:v>
                </c:pt>
                <c:pt idx="6815">
                  <c:v>2815</c:v>
                </c:pt>
                <c:pt idx="6816">
                  <c:v>2816</c:v>
                </c:pt>
                <c:pt idx="6817">
                  <c:v>2816</c:v>
                </c:pt>
                <c:pt idx="6818">
                  <c:v>2816</c:v>
                </c:pt>
                <c:pt idx="6819">
                  <c:v>2817</c:v>
                </c:pt>
                <c:pt idx="6820">
                  <c:v>2817</c:v>
                </c:pt>
                <c:pt idx="6821">
                  <c:v>2817</c:v>
                </c:pt>
                <c:pt idx="6822">
                  <c:v>2818</c:v>
                </c:pt>
                <c:pt idx="6823">
                  <c:v>2819</c:v>
                </c:pt>
                <c:pt idx="6824">
                  <c:v>2819</c:v>
                </c:pt>
                <c:pt idx="6825">
                  <c:v>2819</c:v>
                </c:pt>
                <c:pt idx="6826">
                  <c:v>2819</c:v>
                </c:pt>
                <c:pt idx="6827">
                  <c:v>2820</c:v>
                </c:pt>
                <c:pt idx="6828">
                  <c:v>2821</c:v>
                </c:pt>
                <c:pt idx="6829">
                  <c:v>2822</c:v>
                </c:pt>
                <c:pt idx="6830">
                  <c:v>2823</c:v>
                </c:pt>
                <c:pt idx="6831">
                  <c:v>2823</c:v>
                </c:pt>
                <c:pt idx="6832">
                  <c:v>2824</c:v>
                </c:pt>
                <c:pt idx="6833">
                  <c:v>2825</c:v>
                </c:pt>
                <c:pt idx="6834">
                  <c:v>2826</c:v>
                </c:pt>
                <c:pt idx="6835">
                  <c:v>2826</c:v>
                </c:pt>
                <c:pt idx="6836">
                  <c:v>2826</c:v>
                </c:pt>
                <c:pt idx="6837">
                  <c:v>2826</c:v>
                </c:pt>
                <c:pt idx="6838">
                  <c:v>2826</c:v>
                </c:pt>
                <c:pt idx="6839">
                  <c:v>2826</c:v>
                </c:pt>
                <c:pt idx="6840">
                  <c:v>2826</c:v>
                </c:pt>
                <c:pt idx="6841">
                  <c:v>2826</c:v>
                </c:pt>
                <c:pt idx="6842">
                  <c:v>2827</c:v>
                </c:pt>
                <c:pt idx="6843">
                  <c:v>2828</c:v>
                </c:pt>
                <c:pt idx="6844">
                  <c:v>2829</c:v>
                </c:pt>
                <c:pt idx="6845">
                  <c:v>2830</c:v>
                </c:pt>
                <c:pt idx="6846">
                  <c:v>2831</c:v>
                </c:pt>
                <c:pt idx="6847">
                  <c:v>2831</c:v>
                </c:pt>
                <c:pt idx="6848">
                  <c:v>2832</c:v>
                </c:pt>
                <c:pt idx="6849">
                  <c:v>2833</c:v>
                </c:pt>
                <c:pt idx="6850">
                  <c:v>2833</c:v>
                </c:pt>
                <c:pt idx="6851">
                  <c:v>2833</c:v>
                </c:pt>
                <c:pt idx="6852">
                  <c:v>2833</c:v>
                </c:pt>
                <c:pt idx="6853">
                  <c:v>2833</c:v>
                </c:pt>
                <c:pt idx="6854">
                  <c:v>2833</c:v>
                </c:pt>
                <c:pt idx="6855">
                  <c:v>2834</c:v>
                </c:pt>
                <c:pt idx="6856">
                  <c:v>2834</c:v>
                </c:pt>
                <c:pt idx="6857">
                  <c:v>2834</c:v>
                </c:pt>
                <c:pt idx="6858">
                  <c:v>2834</c:v>
                </c:pt>
                <c:pt idx="6859">
                  <c:v>2834</c:v>
                </c:pt>
                <c:pt idx="6860">
                  <c:v>2835</c:v>
                </c:pt>
                <c:pt idx="6861">
                  <c:v>2835</c:v>
                </c:pt>
                <c:pt idx="6862">
                  <c:v>2835</c:v>
                </c:pt>
                <c:pt idx="6863">
                  <c:v>2835</c:v>
                </c:pt>
                <c:pt idx="6864">
                  <c:v>2835</c:v>
                </c:pt>
                <c:pt idx="6865">
                  <c:v>2835</c:v>
                </c:pt>
                <c:pt idx="6866">
                  <c:v>2836</c:v>
                </c:pt>
                <c:pt idx="6867">
                  <c:v>2837</c:v>
                </c:pt>
                <c:pt idx="6868">
                  <c:v>2837</c:v>
                </c:pt>
                <c:pt idx="6869">
                  <c:v>2837</c:v>
                </c:pt>
                <c:pt idx="6870">
                  <c:v>2838</c:v>
                </c:pt>
                <c:pt idx="6871">
                  <c:v>2838</c:v>
                </c:pt>
                <c:pt idx="6872">
                  <c:v>2839</c:v>
                </c:pt>
                <c:pt idx="6873">
                  <c:v>2839</c:v>
                </c:pt>
                <c:pt idx="6874">
                  <c:v>2839</c:v>
                </c:pt>
                <c:pt idx="6875">
                  <c:v>2840</c:v>
                </c:pt>
                <c:pt idx="6876">
                  <c:v>2841</c:v>
                </c:pt>
                <c:pt idx="6877">
                  <c:v>2842</c:v>
                </c:pt>
                <c:pt idx="6878">
                  <c:v>2843</c:v>
                </c:pt>
                <c:pt idx="6879">
                  <c:v>2844</c:v>
                </c:pt>
                <c:pt idx="6880">
                  <c:v>2844</c:v>
                </c:pt>
                <c:pt idx="6881">
                  <c:v>2844</c:v>
                </c:pt>
                <c:pt idx="6882">
                  <c:v>2845</c:v>
                </c:pt>
                <c:pt idx="6883">
                  <c:v>2846</c:v>
                </c:pt>
                <c:pt idx="6884">
                  <c:v>2847</c:v>
                </c:pt>
                <c:pt idx="6885">
                  <c:v>2847</c:v>
                </c:pt>
                <c:pt idx="6886">
                  <c:v>2847</c:v>
                </c:pt>
                <c:pt idx="6887">
                  <c:v>2848</c:v>
                </c:pt>
                <c:pt idx="6888">
                  <c:v>2849</c:v>
                </c:pt>
                <c:pt idx="6889">
                  <c:v>2850</c:v>
                </c:pt>
                <c:pt idx="6890">
                  <c:v>2851</c:v>
                </c:pt>
                <c:pt idx="6891">
                  <c:v>2851</c:v>
                </c:pt>
                <c:pt idx="6892">
                  <c:v>2852</c:v>
                </c:pt>
                <c:pt idx="6893">
                  <c:v>2852</c:v>
                </c:pt>
                <c:pt idx="6894">
                  <c:v>2852</c:v>
                </c:pt>
                <c:pt idx="6895">
                  <c:v>2852</c:v>
                </c:pt>
                <c:pt idx="6896">
                  <c:v>2852</c:v>
                </c:pt>
                <c:pt idx="6897">
                  <c:v>2852</c:v>
                </c:pt>
                <c:pt idx="6898">
                  <c:v>2853</c:v>
                </c:pt>
                <c:pt idx="6899">
                  <c:v>2854</c:v>
                </c:pt>
                <c:pt idx="6900">
                  <c:v>2854</c:v>
                </c:pt>
                <c:pt idx="6901">
                  <c:v>2854</c:v>
                </c:pt>
                <c:pt idx="6902">
                  <c:v>2854</c:v>
                </c:pt>
                <c:pt idx="6903">
                  <c:v>2854</c:v>
                </c:pt>
                <c:pt idx="6904">
                  <c:v>2854</c:v>
                </c:pt>
                <c:pt idx="6905">
                  <c:v>2855</c:v>
                </c:pt>
                <c:pt idx="6906">
                  <c:v>2855</c:v>
                </c:pt>
                <c:pt idx="6907">
                  <c:v>2855</c:v>
                </c:pt>
                <c:pt idx="6908">
                  <c:v>2855</c:v>
                </c:pt>
                <c:pt idx="6909">
                  <c:v>2855</c:v>
                </c:pt>
                <c:pt idx="6910">
                  <c:v>2856</c:v>
                </c:pt>
                <c:pt idx="6911">
                  <c:v>2857</c:v>
                </c:pt>
                <c:pt idx="6912">
                  <c:v>2858</c:v>
                </c:pt>
                <c:pt idx="6913">
                  <c:v>2859</c:v>
                </c:pt>
                <c:pt idx="6914">
                  <c:v>2859</c:v>
                </c:pt>
                <c:pt idx="6915">
                  <c:v>2860</c:v>
                </c:pt>
                <c:pt idx="6916">
                  <c:v>2861</c:v>
                </c:pt>
                <c:pt idx="6917">
                  <c:v>2862</c:v>
                </c:pt>
                <c:pt idx="6918">
                  <c:v>2862</c:v>
                </c:pt>
                <c:pt idx="6919">
                  <c:v>2862</c:v>
                </c:pt>
                <c:pt idx="6920">
                  <c:v>2862</c:v>
                </c:pt>
                <c:pt idx="6921">
                  <c:v>2862</c:v>
                </c:pt>
                <c:pt idx="6922">
                  <c:v>2862</c:v>
                </c:pt>
                <c:pt idx="6923">
                  <c:v>2863</c:v>
                </c:pt>
                <c:pt idx="6924">
                  <c:v>2863</c:v>
                </c:pt>
                <c:pt idx="6925">
                  <c:v>2864</c:v>
                </c:pt>
                <c:pt idx="6926">
                  <c:v>2865</c:v>
                </c:pt>
                <c:pt idx="6927">
                  <c:v>2866</c:v>
                </c:pt>
                <c:pt idx="6928">
                  <c:v>2867</c:v>
                </c:pt>
                <c:pt idx="6929">
                  <c:v>2868</c:v>
                </c:pt>
                <c:pt idx="6930">
                  <c:v>2869</c:v>
                </c:pt>
                <c:pt idx="6931">
                  <c:v>2869</c:v>
                </c:pt>
                <c:pt idx="6932">
                  <c:v>2869</c:v>
                </c:pt>
                <c:pt idx="6933">
                  <c:v>2869</c:v>
                </c:pt>
                <c:pt idx="6934">
                  <c:v>2869</c:v>
                </c:pt>
                <c:pt idx="6935">
                  <c:v>2869</c:v>
                </c:pt>
                <c:pt idx="6936">
                  <c:v>2869</c:v>
                </c:pt>
                <c:pt idx="6937">
                  <c:v>2869</c:v>
                </c:pt>
                <c:pt idx="6938">
                  <c:v>2869</c:v>
                </c:pt>
                <c:pt idx="6939">
                  <c:v>2869</c:v>
                </c:pt>
                <c:pt idx="6940">
                  <c:v>2869</c:v>
                </c:pt>
                <c:pt idx="6941">
                  <c:v>2869</c:v>
                </c:pt>
                <c:pt idx="6942">
                  <c:v>2869</c:v>
                </c:pt>
                <c:pt idx="6943">
                  <c:v>2869</c:v>
                </c:pt>
                <c:pt idx="6944">
                  <c:v>2869</c:v>
                </c:pt>
                <c:pt idx="6945">
                  <c:v>2869</c:v>
                </c:pt>
                <c:pt idx="6946">
                  <c:v>2869</c:v>
                </c:pt>
                <c:pt idx="6947">
                  <c:v>2869</c:v>
                </c:pt>
                <c:pt idx="6948">
                  <c:v>2869</c:v>
                </c:pt>
                <c:pt idx="6949">
                  <c:v>2870</c:v>
                </c:pt>
                <c:pt idx="6950">
                  <c:v>2870</c:v>
                </c:pt>
                <c:pt idx="6951">
                  <c:v>2870</c:v>
                </c:pt>
                <c:pt idx="6952">
                  <c:v>2870</c:v>
                </c:pt>
                <c:pt idx="6953">
                  <c:v>2871</c:v>
                </c:pt>
                <c:pt idx="6954">
                  <c:v>2871</c:v>
                </c:pt>
                <c:pt idx="6955">
                  <c:v>2871</c:v>
                </c:pt>
                <c:pt idx="6956">
                  <c:v>2872</c:v>
                </c:pt>
                <c:pt idx="6957">
                  <c:v>2872</c:v>
                </c:pt>
                <c:pt idx="6958">
                  <c:v>2872</c:v>
                </c:pt>
                <c:pt idx="6959">
                  <c:v>2872</c:v>
                </c:pt>
                <c:pt idx="6960">
                  <c:v>2873</c:v>
                </c:pt>
                <c:pt idx="6961">
                  <c:v>2873</c:v>
                </c:pt>
                <c:pt idx="6962">
                  <c:v>2873</c:v>
                </c:pt>
                <c:pt idx="6963">
                  <c:v>2874</c:v>
                </c:pt>
                <c:pt idx="6964">
                  <c:v>2875</c:v>
                </c:pt>
                <c:pt idx="6965">
                  <c:v>2876</c:v>
                </c:pt>
                <c:pt idx="6966">
                  <c:v>2877</c:v>
                </c:pt>
                <c:pt idx="6967">
                  <c:v>2878</c:v>
                </c:pt>
                <c:pt idx="6968">
                  <c:v>2879</c:v>
                </c:pt>
                <c:pt idx="6969">
                  <c:v>2879</c:v>
                </c:pt>
                <c:pt idx="6970">
                  <c:v>2879</c:v>
                </c:pt>
                <c:pt idx="6971">
                  <c:v>2880</c:v>
                </c:pt>
                <c:pt idx="6972">
                  <c:v>2881</c:v>
                </c:pt>
                <c:pt idx="6973">
                  <c:v>2882</c:v>
                </c:pt>
                <c:pt idx="6974">
                  <c:v>2882</c:v>
                </c:pt>
                <c:pt idx="6975">
                  <c:v>2882</c:v>
                </c:pt>
                <c:pt idx="6976">
                  <c:v>2882</c:v>
                </c:pt>
                <c:pt idx="6977">
                  <c:v>2883</c:v>
                </c:pt>
                <c:pt idx="6978">
                  <c:v>2884</c:v>
                </c:pt>
                <c:pt idx="6979">
                  <c:v>2885</c:v>
                </c:pt>
                <c:pt idx="6980">
                  <c:v>2885</c:v>
                </c:pt>
                <c:pt idx="6981">
                  <c:v>2886</c:v>
                </c:pt>
                <c:pt idx="6982">
                  <c:v>2886</c:v>
                </c:pt>
                <c:pt idx="6983">
                  <c:v>2887</c:v>
                </c:pt>
                <c:pt idx="6984">
                  <c:v>2887</c:v>
                </c:pt>
                <c:pt idx="6985">
                  <c:v>2887</c:v>
                </c:pt>
                <c:pt idx="6986">
                  <c:v>2888</c:v>
                </c:pt>
                <c:pt idx="6987">
                  <c:v>2889</c:v>
                </c:pt>
                <c:pt idx="6988">
                  <c:v>2890</c:v>
                </c:pt>
                <c:pt idx="6989">
                  <c:v>2891</c:v>
                </c:pt>
                <c:pt idx="6990">
                  <c:v>2892</c:v>
                </c:pt>
                <c:pt idx="6991">
                  <c:v>2892</c:v>
                </c:pt>
                <c:pt idx="6992">
                  <c:v>2892</c:v>
                </c:pt>
                <c:pt idx="6993">
                  <c:v>2893</c:v>
                </c:pt>
                <c:pt idx="6994">
                  <c:v>2894</c:v>
                </c:pt>
                <c:pt idx="6995">
                  <c:v>2894</c:v>
                </c:pt>
                <c:pt idx="6996">
                  <c:v>2894</c:v>
                </c:pt>
                <c:pt idx="6997">
                  <c:v>2894</c:v>
                </c:pt>
                <c:pt idx="6998">
                  <c:v>2894</c:v>
                </c:pt>
                <c:pt idx="6999">
                  <c:v>2895</c:v>
                </c:pt>
                <c:pt idx="7000">
                  <c:v>2895</c:v>
                </c:pt>
                <c:pt idx="7001">
                  <c:v>2896</c:v>
                </c:pt>
                <c:pt idx="7002">
                  <c:v>2897</c:v>
                </c:pt>
                <c:pt idx="7003">
                  <c:v>2897</c:v>
                </c:pt>
                <c:pt idx="7004">
                  <c:v>2897</c:v>
                </c:pt>
                <c:pt idx="7005">
                  <c:v>2898</c:v>
                </c:pt>
                <c:pt idx="7006">
                  <c:v>2899</c:v>
                </c:pt>
                <c:pt idx="7007">
                  <c:v>2899</c:v>
                </c:pt>
                <c:pt idx="7008">
                  <c:v>2899</c:v>
                </c:pt>
                <c:pt idx="7009">
                  <c:v>2899</c:v>
                </c:pt>
                <c:pt idx="7010">
                  <c:v>2900</c:v>
                </c:pt>
                <c:pt idx="7011">
                  <c:v>2900</c:v>
                </c:pt>
                <c:pt idx="7012">
                  <c:v>2900</c:v>
                </c:pt>
                <c:pt idx="7013">
                  <c:v>2901</c:v>
                </c:pt>
                <c:pt idx="7014">
                  <c:v>2902</c:v>
                </c:pt>
                <c:pt idx="7015">
                  <c:v>2903</c:v>
                </c:pt>
                <c:pt idx="7016">
                  <c:v>2904</c:v>
                </c:pt>
                <c:pt idx="7017">
                  <c:v>2905</c:v>
                </c:pt>
                <c:pt idx="7018">
                  <c:v>2905</c:v>
                </c:pt>
                <c:pt idx="7019">
                  <c:v>2906</c:v>
                </c:pt>
                <c:pt idx="7020">
                  <c:v>2906</c:v>
                </c:pt>
                <c:pt idx="7021">
                  <c:v>2907</c:v>
                </c:pt>
                <c:pt idx="7022">
                  <c:v>2908</c:v>
                </c:pt>
                <c:pt idx="7023">
                  <c:v>2909</c:v>
                </c:pt>
                <c:pt idx="7024">
                  <c:v>2910</c:v>
                </c:pt>
                <c:pt idx="7025">
                  <c:v>2910</c:v>
                </c:pt>
                <c:pt idx="7026">
                  <c:v>2910</c:v>
                </c:pt>
                <c:pt idx="7027">
                  <c:v>2911</c:v>
                </c:pt>
                <c:pt idx="7028">
                  <c:v>2912</c:v>
                </c:pt>
                <c:pt idx="7029">
                  <c:v>2913</c:v>
                </c:pt>
                <c:pt idx="7030">
                  <c:v>2914</c:v>
                </c:pt>
                <c:pt idx="7031">
                  <c:v>2915</c:v>
                </c:pt>
                <c:pt idx="7032">
                  <c:v>2916</c:v>
                </c:pt>
                <c:pt idx="7033">
                  <c:v>2917</c:v>
                </c:pt>
                <c:pt idx="7034">
                  <c:v>2917</c:v>
                </c:pt>
                <c:pt idx="7035">
                  <c:v>2917</c:v>
                </c:pt>
                <c:pt idx="7036">
                  <c:v>2917</c:v>
                </c:pt>
                <c:pt idx="7037">
                  <c:v>2917</c:v>
                </c:pt>
                <c:pt idx="7038">
                  <c:v>2918</c:v>
                </c:pt>
                <c:pt idx="7039">
                  <c:v>2919</c:v>
                </c:pt>
                <c:pt idx="7040">
                  <c:v>2919</c:v>
                </c:pt>
                <c:pt idx="7041">
                  <c:v>2919</c:v>
                </c:pt>
                <c:pt idx="7042">
                  <c:v>2919</c:v>
                </c:pt>
                <c:pt idx="7043">
                  <c:v>2919</c:v>
                </c:pt>
                <c:pt idx="7044">
                  <c:v>2919</c:v>
                </c:pt>
                <c:pt idx="7045">
                  <c:v>2920</c:v>
                </c:pt>
                <c:pt idx="7046">
                  <c:v>2920</c:v>
                </c:pt>
                <c:pt idx="7047">
                  <c:v>2921</c:v>
                </c:pt>
                <c:pt idx="7048">
                  <c:v>2922</c:v>
                </c:pt>
                <c:pt idx="7049">
                  <c:v>2923</c:v>
                </c:pt>
                <c:pt idx="7050">
                  <c:v>2923</c:v>
                </c:pt>
                <c:pt idx="7051">
                  <c:v>2923</c:v>
                </c:pt>
                <c:pt idx="7052">
                  <c:v>2924</c:v>
                </c:pt>
                <c:pt idx="7053">
                  <c:v>2925</c:v>
                </c:pt>
                <c:pt idx="7054">
                  <c:v>2925</c:v>
                </c:pt>
                <c:pt idx="7055">
                  <c:v>2925</c:v>
                </c:pt>
                <c:pt idx="7056">
                  <c:v>2925</c:v>
                </c:pt>
                <c:pt idx="7057">
                  <c:v>2925</c:v>
                </c:pt>
                <c:pt idx="7058">
                  <c:v>2925</c:v>
                </c:pt>
                <c:pt idx="7059">
                  <c:v>2925</c:v>
                </c:pt>
                <c:pt idx="7060">
                  <c:v>2925</c:v>
                </c:pt>
                <c:pt idx="7061">
                  <c:v>2925</c:v>
                </c:pt>
                <c:pt idx="7062">
                  <c:v>2925</c:v>
                </c:pt>
                <c:pt idx="7063">
                  <c:v>2925</c:v>
                </c:pt>
                <c:pt idx="7064">
                  <c:v>2925</c:v>
                </c:pt>
                <c:pt idx="7065">
                  <c:v>2925</c:v>
                </c:pt>
                <c:pt idx="7066">
                  <c:v>2925</c:v>
                </c:pt>
                <c:pt idx="7067">
                  <c:v>2925</c:v>
                </c:pt>
                <c:pt idx="7068">
                  <c:v>2925</c:v>
                </c:pt>
                <c:pt idx="7069">
                  <c:v>2925</c:v>
                </c:pt>
                <c:pt idx="7070">
                  <c:v>2926</c:v>
                </c:pt>
                <c:pt idx="7071">
                  <c:v>2927</c:v>
                </c:pt>
                <c:pt idx="7072">
                  <c:v>2928</c:v>
                </c:pt>
                <c:pt idx="7073">
                  <c:v>2929</c:v>
                </c:pt>
                <c:pt idx="7074">
                  <c:v>2930</c:v>
                </c:pt>
                <c:pt idx="7075">
                  <c:v>2931</c:v>
                </c:pt>
                <c:pt idx="7076">
                  <c:v>2932</c:v>
                </c:pt>
                <c:pt idx="7077">
                  <c:v>2933</c:v>
                </c:pt>
                <c:pt idx="7078">
                  <c:v>2933</c:v>
                </c:pt>
                <c:pt idx="7079">
                  <c:v>2933</c:v>
                </c:pt>
                <c:pt idx="7080">
                  <c:v>2934</c:v>
                </c:pt>
                <c:pt idx="7081">
                  <c:v>2934</c:v>
                </c:pt>
                <c:pt idx="7082">
                  <c:v>2934</c:v>
                </c:pt>
                <c:pt idx="7083">
                  <c:v>2934</c:v>
                </c:pt>
                <c:pt idx="7084">
                  <c:v>2934</c:v>
                </c:pt>
                <c:pt idx="7085">
                  <c:v>2935</c:v>
                </c:pt>
                <c:pt idx="7086">
                  <c:v>2935</c:v>
                </c:pt>
                <c:pt idx="7087">
                  <c:v>2935</c:v>
                </c:pt>
                <c:pt idx="7088">
                  <c:v>2935</c:v>
                </c:pt>
                <c:pt idx="7089">
                  <c:v>2935</c:v>
                </c:pt>
                <c:pt idx="7090">
                  <c:v>2935</c:v>
                </c:pt>
                <c:pt idx="7091">
                  <c:v>2935</c:v>
                </c:pt>
                <c:pt idx="7092">
                  <c:v>2936</c:v>
                </c:pt>
                <c:pt idx="7093">
                  <c:v>2936</c:v>
                </c:pt>
                <c:pt idx="7094">
                  <c:v>2936</c:v>
                </c:pt>
                <c:pt idx="7095">
                  <c:v>2936</c:v>
                </c:pt>
                <c:pt idx="7096">
                  <c:v>2936</c:v>
                </c:pt>
                <c:pt idx="7097">
                  <c:v>2936</c:v>
                </c:pt>
                <c:pt idx="7098">
                  <c:v>2937</c:v>
                </c:pt>
                <c:pt idx="7099">
                  <c:v>2938</c:v>
                </c:pt>
                <c:pt idx="7100">
                  <c:v>2938</c:v>
                </c:pt>
                <c:pt idx="7101">
                  <c:v>2938</c:v>
                </c:pt>
                <c:pt idx="7102">
                  <c:v>2938</c:v>
                </c:pt>
                <c:pt idx="7103">
                  <c:v>2938</c:v>
                </c:pt>
                <c:pt idx="7104">
                  <c:v>2938</c:v>
                </c:pt>
                <c:pt idx="7105">
                  <c:v>2939</c:v>
                </c:pt>
                <c:pt idx="7106">
                  <c:v>2939</c:v>
                </c:pt>
                <c:pt idx="7107">
                  <c:v>2940</c:v>
                </c:pt>
                <c:pt idx="7108">
                  <c:v>2941</c:v>
                </c:pt>
                <c:pt idx="7109">
                  <c:v>2942</c:v>
                </c:pt>
                <c:pt idx="7110">
                  <c:v>2943</c:v>
                </c:pt>
                <c:pt idx="7111">
                  <c:v>2943</c:v>
                </c:pt>
                <c:pt idx="7112">
                  <c:v>2944</c:v>
                </c:pt>
                <c:pt idx="7113">
                  <c:v>2945</c:v>
                </c:pt>
                <c:pt idx="7114">
                  <c:v>2946</c:v>
                </c:pt>
                <c:pt idx="7115">
                  <c:v>2947</c:v>
                </c:pt>
                <c:pt idx="7116">
                  <c:v>2948</c:v>
                </c:pt>
                <c:pt idx="7117">
                  <c:v>2948</c:v>
                </c:pt>
                <c:pt idx="7118">
                  <c:v>2949</c:v>
                </c:pt>
                <c:pt idx="7119">
                  <c:v>2950</c:v>
                </c:pt>
                <c:pt idx="7120">
                  <c:v>2951</c:v>
                </c:pt>
                <c:pt idx="7121">
                  <c:v>2951</c:v>
                </c:pt>
                <c:pt idx="7122">
                  <c:v>2951</c:v>
                </c:pt>
                <c:pt idx="7123">
                  <c:v>2952</c:v>
                </c:pt>
                <c:pt idx="7124">
                  <c:v>2953</c:v>
                </c:pt>
                <c:pt idx="7125">
                  <c:v>2953</c:v>
                </c:pt>
                <c:pt idx="7126">
                  <c:v>2954</c:v>
                </c:pt>
                <c:pt idx="7127">
                  <c:v>2955</c:v>
                </c:pt>
                <c:pt idx="7128">
                  <c:v>2956</c:v>
                </c:pt>
                <c:pt idx="7129">
                  <c:v>2957</c:v>
                </c:pt>
                <c:pt idx="7130">
                  <c:v>2957</c:v>
                </c:pt>
                <c:pt idx="7131">
                  <c:v>2958</c:v>
                </c:pt>
                <c:pt idx="7132">
                  <c:v>2959</c:v>
                </c:pt>
                <c:pt idx="7133">
                  <c:v>2960</c:v>
                </c:pt>
                <c:pt idx="7134">
                  <c:v>2961</c:v>
                </c:pt>
                <c:pt idx="7135">
                  <c:v>2961</c:v>
                </c:pt>
                <c:pt idx="7136">
                  <c:v>2962</c:v>
                </c:pt>
                <c:pt idx="7137">
                  <c:v>2962</c:v>
                </c:pt>
                <c:pt idx="7138">
                  <c:v>2963</c:v>
                </c:pt>
                <c:pt idx="7139">
                  <c:v>2964</c:v>
                </c:pt>
                <c:pt idx="7140">
                  <c:v>2965</c:v>
                </c:pt>
                <c:pt idx="7141">
                  <c:v>2966</c:v>
                </c:pt>
                <c:pt idx="7142">
                  <c:v>2967</c:v>
                </c:pt>
                <c:pt idx="7143">
                  <c:v>2968</c:v>
                </c:pt>
                <c:pt idx="7144">
                  <c:v>2968</c:v>
                </c:pt>
                <c:pt idx="7145">
                  <c:v>2968</c:v>
                </c:pt>
                <c:pt idx="7146">
                  <c:v>2969</c:v>
                </c:pt>
                <c:pt idx="7147">
                  <c:v>2970</c:v>
                </c:pt>
                <c:pt idx="7148">
                  <c:v>2971</c:v>
                </c:pt>
                <c:pt idx="7149">
                  <c:v>2972</c:v>
                </c:pt>
                <c:pt idx="7150">
                  <c:v>2972</c:v>
                </c:pt>
                <c:pt idx="7151">
                  <c:v>2972</c:v>
                </c:pt>
                <c:pt idx="7152">
                  <c:v>2972</c:v>
                </c:pt>
                <c:pt idx="7153">
                  <c:v>2972</c:v>
                </c:pt>
                <c:pt idx="7154">
                  <c:v>2972</c:v>
                </c:pt>
                <c:pt idx="7155">
                  <c:v>2972</c:v>
                </c:pt>
                <c:pt idx="7156">
                  <c:v>2972</c:v>
                </c:pt>
                <c:pt idx="7157">
                  <c:v>2972</c:v>
                </c:pt>
                <c:pt idx="7158">
                  <c:v>2972</c:v>
                </c:pt>
                <c:pt idx="7159">
                  <c:v>2973</c:v>
                </c:pt>
                <c:pt idx="7160">
                  <c:v>2973</c:v>
                </c:pt>
                <c:pt idx="7161">
                  <c:v>2974</c:v>
                </c:pt>
                <c:pt idx="7162">
                  <c:v>2975</c:v>
                </c:pt>
                <c:pt idx="7163">
                  <c:v>2976</c:v>
                </c:pt>
                <c:pt idx="7164">
                  <c:v>2977</c:v>
                </c:pt>
                <c:pt idx="7165">
                  <c:v>2978</c:v>
                </c:pt>
                <c:pt idx="7166">
                  <c:v>2979</c:v>
                </c:pt>
                <c:pt idx="7167">
                  <c:v>2980</c:v>
                </c:pt>
                <c:pt idx="7168">
                  <c:v>2981</c:v>
                </c:pt>
                <c:pt idx="7169">
                  <c:v>2982</c:v>
                </c:pt>
                <c:pt idx="7170">
                  <c:v>2983</c:v>
                </c:pt>
                <c:pt idx="7171">
                  <c:v>2984</c:v>
                </c:pt>
                <c:pt idx="7172">
                  <c:v>2984</c:v>
                </c:pt>
                <c:pt idx="7173">
                  <c:v>2985</c:v>
                </c:pt>
                <c:pt idx="7174">
                  <c:v>2985</c:v>
                </c:pt>
                <c:pt idx="7175">
                  <c:v>2985</c:v>
                </c:pt>
                <c:pt idx="7176">
                  <c:v>2985</c:v>
                </c:pt>
                <c:pt idx="7177">
                  <c:v>2986</c:v>
                </c:pt>
                <c:pt idx="7178">
                  <c:v>2986</c:v>
                </c:pt>
                <c:pt idx="7179">
                  <c:v>2987</c:v>
                </c:pt>
                <c:pt idx="7180">
                  <c:v>2987</c:v>
                </c:pt>
                <c:pt idx="7181">
                  <c:v>2988</c:v>
                </c:pt>
                <c:pt idx="7182">
                  <c:v>2989</c:v>
                </c:pt>
                <c:pt idx="7183">
                  <c:v>2989</c:v>
                </c:pt>
                <c:pt idx="7184">
                  <c:v>2989</c:v>
                </c:pt>
                <c:pt idx="7185">
                  <c:v>2990</c:v>
                </c:pt>
                <c:pt idx="7186">
                  <c:v>2990</c:v>
                </c:pt>
                <c:pt idx="7187">
                  <c:v>2991</c:v>
                </c:pt>
                <c:pt idx="7188">
                  <c:v>2992</c:v>
                </c:pt>
                <c:pt idx="7189">
                  <c:v>2993</c:v>
                </c:pt>
                <c:pt idx="7190">
                  <c:v>2994</c:v>
                </c:pt>
                <c:pt idx="7191">
                  <c:v>2995</c:v>
                </c:pt>
                <c:pt idx="7192">
                  <c:v>2995</c:v>
                </c:pt>
                <c:pt idx="7193">
                  <c:v>2996</c:v>
                </c:pt>
                <c:pt idx="7194">
                  <c:v>2996</c:v>
                </c:pt>
                <c:pt idx="7195">
                  <c:v>2996</c:v>
                </c:pt>
                <c:pt idx="7196">
                  <c:v>2996</c:v>
                </c:pt>
                <c:pt idx="7197">
                  <c:v>2996</c:v>
                </c:pt>
                <c:pt idx="7198">
                  <c:v>2997</c:v>
                </c:pt>
                <c:pt idx="7199">
                  <c:v>2997</c:v>
                </c:pt>
                <c:pt idx="7200">
                  <c:v>2997</c:v>
                </c:pt>
                <c:pt idx="7201">
                  <c:v>2998</c:v>
                </c:pt>
                <c:pt idx="7202">
                  <c:v>2998</c:v>
                </c:pt>
                <c:pt idx="7203">
                  <c:v>2999</c:v>
                </c:pt>
                <c:pt idx="7204">
                  <c:v>3000</c:v>
                </c:pt>
                <c:pt idx="7205">
                  <c:v>3000</c:v>
                </c:pt>
                <c:pt idx="7206">
                  <c:v>3000</c:v>
                </c:pt>
                <c:pt idx="7207">
                  <c:v>3000</c:v>
                </c:pt>
                <c:pt idx="7208">
                  <c:v>3001</c:v>
                </c:pt>
                <c:pt idx="7209">
                  <c:v>3002</c:v>
                </c:pt>
                <c:pt idx="7210">
                  <c:v>3003</c:v>
                </c:pt>
                <c:pt idx="7211">
                  <c:v>3003</c:v>
                </c:pt>
                <c:pt idx="7212">
                  <c:v>3004</c:v>
                </c:pt>
                <c:pt idx="7213">
                  <c:v>3005</c:v>
                </c:pt>
                <c:pt idx="7214">
                  <c:v>3005</c:v>
                </c:pt>
                <c:pt idx="7215">
                  <c:v>3005</c:v>
                </c:pt>
                <c:pt idx="7216">
                  <c:v>3005</c:v>
                </c:pt>
                <c:pt idx="7217">
                  <c:v>3006</c:v>
                </c:pt>
                <c:pt idx="7218">
                  <c:v>3007</c:v>
                </c:pt>
                <c:pt idx="7219">
                  <c:v>3007</c:v>
                </c:pt>
                <c:pt idx="7220">
                  <c:v>3008</c:v>
                </c:pt>
                <c:pt idx="7221">
                  <c:v>3008</c:v>
                </c:pt>
                <c:pt idx="7222">
                  <c:v>3008</c:v>
                </c:pt>
                <c:pt idx="7223">
                  <c:v>3008</c:v>
                </c:pt>
                <c:pt idx="7224">
                  <c:v>3008</c:v>
                </c:pt>
                <c:pt idx="7225">
                  <c:v>3008</c:v>
                </c:pt>
                <c:pt idx="7226">
                  <c:v>3008</c:v>
                </c:pt>
                <c:pt idx="7227">
                  <c:v>3008</c:v>
                </c:pt>
                <c:pt idx="7228">
                  <c:v>3008</c:v>
                </c:pt>
                <c:pt idx="7229">
                  <c:v>3009</c:v>
                </c:pt>
                <c:pt idx="7230">
                  <c:v>3009</c:v>
                </c:pt>
                <c:pt idx="7231">
                  <c:v>3010</c:v>
                </c:pt>
                <c:pt idx="7232">
                  <c:v>3010</c:v>
                </c:pt>
                <c:pt idx="7233">
                  <c:v>3010</c:v>
                </c:pt>
                <c:pt idx="7234">
                  <c:v>3010</c:v>
                </c:pt>
                <c:pt idx="7235">
                  <c:v>3010</c:v>
                </c:pt>
                <c:pt idx="7236">
                  <c:v>3011</c:v>
                </c:pt>
                <c:pt idx="7237">
                  <c:v>3011</c:v>
                </c:pt>
                <c:pt idx="7238">
                  <c:v>3011</c:v>
                </c:pt>
                <c:pt idx="7239">
                  <c:v>3011</c:v>
                </c:pt>
                <c:pt idx="7240">
                  <c:v>3011</c:v>
                </c:pt>
                <c:pt idx="7241">
                  <c:v>3011</c:v>
                </c:pt>
                <c:pt idx="7242">
                  <c:v>3011</c:v>
                </c:pt>
                <c:pt idx="7243">
                  <c:v>3011</c:v>
                </c:pt>
                <c:pt idx="7244">
                  <c:v>3011</c:v>
                </c:pt>
                <c:pt idx="7245">
                  <c:v>3011</c:v>
                </c:pt>
                <c:pt idx="7246">
                  <c:v>3011</c:v>
                </c:pt>
                <c:pt idx="7247">
                  <c:v>3011</c:v>
                </c:pt>
                <c:pt idx="7248">
                  <c:v>3011</c:v>
                </c:pt>
                <c:pt idx="7249">
                  <c:v>3011</c:v>
                </c:pt>
                <c:pt idx="7250">
                  <c:v>3011</c:v>
                </c:pt>
                <c:pt idx="7251">
                  <c:v>3011</c:v>
                </c:pt>
                <c:pt idx="7252">
                  <c:v>3011</c:v>
                </c:pt>
                <c:pt idx="7253">
                  <c:v>3011</c:v>
                </c:pt>
                <c:pt idx="7254">
                  <c:v>3011</c:v>
                </c:pt>
                <c:pt idx="7255">
                  <c:v>3011</c:v>
                </c:pt>
                <c:pt idx="7256">
                  <c:v>3012</c:v>
                </c:pt>
                <c:pt idx="7257">
                  <c:v>3012</c:v>
                </c:pt>
                <c:pt idx="7258">
                  <c:v>3013</c:v>
                </c:pt>
                <c:pt idx="7259">
                  <c:v>3013</c:v>
                </c:pt>
                <c:pt idx="7260">
                  <c:v>3013</c:v>
                </c:pt>
                <c:pt idx="7261">
                  <c:v>3014</c:v>
                </c:pt>
                <c:pt idx="7262">
                  <c:v>3014</c:v>
                </c:pt>
                <c:pt idx="7263">
                  <c:v>3014</c:v>
                </c:pt>
                <c:pt idx="7264">
                  <c:v>3015</c:v>
                </c:pt>
                <c:pt idx="7265">
                  <c:v>3015</c:v>
                </c:pt>
                <c:pt idx="7266">
                  <c:v>3015</c:v>
                </c:pt>
                <c:pt idx="7267">
                  <c:v>3016</c:v>
                </c:pt>
                <c:pt idx="7268">
                  <c:v>3017</c:v>
                </c:pt>
                <c:pt idx="7269">
                  <c:v>3018</c:v>
                </c:pt>
                <c:pt idx="7270">
                  <c:v>3018</c:v>
                </c:pt>
                <c:pt idx="7271">
                  <c:v>3018</c:v>
                </c:pt>
                <c:pt idx="7272">
                  <c:v>3018</c:v>
                </c:pt>
                <c:pt idx="7273">
                  <c:v>3018</c:v>
                </c:pt>
                <c:pt idx="7274">
                  <c:v>3019</c:v>
                </c:pt>
                <c:pt idx="7275">
                  <c:v>3019</c:v>
                </c:pt>
                <c:pt idx="7276">
                  <c:v>3020</c:v>
                </c:pt>
                <c:pt idx="7277">
                  <c:v>3020</c:v>
                </c:pt>
                <c:pt idx="7278">
                  <c:v>3021</c:v>
                </c:pt>
                <c:pt idx="7279">
                  <c:v>3022</c:v>
                </c:pt>
                <c:pt idx="7280">
                  <c:v>3023</c:v>
                </c:pt>
                <c:pt idx="7281">
                  <c:v>3024</c:v>
                </c:pt>
                <c:pt idx="7282">
                  <c:v>3024</c:v>
                </c:pt>
                <c:pt idx="7283">
                  <c:v>3024</c:v>
                </c:pt>
                <c:pt idx="7284">
                  <c:v>3024</c:v>
                </c:pt>
                <c:pt idx="7285">
                  <c:v>3024</c:v>
                </c:pt>
                <c:pt idx="7286">
                  <c:v>3024</c:v>
                </c:pt>
                <c:pt idx="7287">
                  <c:v>3024</c:v>
                </c:pt>
                <c:pt idx="7288">
                  <c:v>3024</c:v>
                </c:pt>
                <c:pt idx="7289">
                  <c:v>3025</c:v>
                </c:pt>
                <c:pt idx="7290">
                  <c:v>3026</c:v>
                </c:pt>
                <c:pt idx="7291">
                  <c:v>3026</c:v>
                </c:pt>
                <c:pt idx="7292">
                  <c:v>3027</c:v>
                </c:pt>
                <c:pt idx="7293">
                  <c:v>3028</c:v>
                </c:pt>
                <c:pt idx="7294">
                  <c:v>3029</c:v>
                </c:pt>
                <c:pt idx="7295">
                  <c:v>3029</c:v>
                </c:pt>
                <c:pt idx="7296">
                  <c:v>3029</c:v>
                </c:pt>
                <c:pt idx="7297">
                  <c:v>3029</c:v>
                </c:pt>
                <c:pt idx="7298">
                  <c:v>3030</c:v>
                </c:pt>
                <c:pt idx="7299">
                  <c:v>3030</c:v>
                </c:pt>
                <c:pt idx="7300">
                  <c:v>3030</c:v>
                </c:pt>
                <c:pt idx="7301">
                  <c:v>3030</c:v>
                </c:pt>
                <c:pt idx="7302">
                  <c:v>3030</c:v>
                </c:pt>
                <c:pt idx="7303">
                  <c:v>3030</c:v>
                </c:pt>
                <c:pt idx="7304">
                  <c:v>3030</c:v>
                </c:pt>
                <c:pt idx="7305">
                  <c:v>3030</c:v>
                </c:pt>
                <c:pt idx="7306">
                  <c:v>3030</c:v>
                </c:pt>
                <c:pt idx="7307">
                  <c:v>3030</c:v>
                </c:pt>
                <c:pt idx="7308">
                  <c:v>3030</c:v>
                </c:pt>
                <c:pt idx="7309">
                  <c:v>3030</c:v>
                </c:pt>
                <c:pt idx="7310">
                  <c:v>3030</c:v>
                </c:pt>
                <c:pt idx="7311">
                  <c:v>3030</c:v>
                </c:pt>
                <c:pt idx="7312">
                  <c:v>3030</c:v>
                </c:pt>
                <c:pt idx="7313">
                  <c:v>3030</c:v>
                </c:pt>
                <c:pt idx="7314">
                  <c:v>3030</c:v>
                </c:pt>
                <c:pt idx="7315">
                  <c:v>3030</c:v>
                </c:pt>
                <c:pt idx="7316">
                  <c:v>3030</c:v>
                </c:pt>
                <c:pt idx="7317">
                  <c:v>3030</c:v>
                </c:pt>
                <c:pt idx="7318">
                  <c:v>3030</c:v>
                </c:pt>
                <c:pt idx="7319">
                  <c:v>3030</c:v>
                </c:pt>
                <c:pt idx="7320">
                  <c:v>3031</c:v>
                </c:pt>
                <c:pt idx="7321">
                  <c:v>3031</c:v>
                </c:pt>
                <c:pt idx="7322">
                  <c:v>3031</c:v>
                </c:pt>
                <c:pt idx="7323">
                  <c:v>3031</c:v>
                </c:pt>
                <c:pt idx="7324">
                  <c:v>3032</c:v>
                </c:pt>
                <c:pt idx="7325">
                  <c:v>3033</c:v>
                </c:pt>
                <c:pt idx="7326">
                  <c:v>3033</c:v>
                </c:pt>
                <c:pt idx="7327">
                  <c:v>3034</c:v>
                </c:pt>
                <c:pt idx="7328">
                  <c:v>3035</c:v>
                </c:pt>
                <c:pt idx="7329">
                  <c:v>3036</c:v>
                </c:pt>
                <c:pt idx="7330">
                  <c:v>3036</c:v>
                </c:pt>
                <c:pt idx="7331">
                  <c:v>3036</c:v>
                </c:pt>
                <c:pt idx="7332">
                  <c:v>3036</c:v>
                </c:pt>
                <c:pt idx="7333">
                  <c:v>3036</c:v>
                </c:pt>
                <c:pt idx="7334">
                  <c:v>3036</c:v>
                </c:pt>
                <c:pt idx="7335">
                  <c:v>3036</c:v>
                </c:pt>
                <c:pt idx="7336">
                  <c:v>3037</c:v>
                </c:pt>
                <c:pt idx="7337">
                  <c:v>3037</c:v>
                </c:pt>
                <c:pt idx="7338">
                  <c:v>3038</c:v>
                </c:pt>
                <c:pt idx="7339">
                  <c:v>3038</c:v>
                </c:pt>
                <c:pt idx="7340">
                  <c:v>3039</c:v>
                </c:pt>
                <c:pt idx="7341">
                  <c:v>3039</c:v>
                </c:pt>
                <c:pt idx="7342">
                  <c:v>3039</c:v>
                </c:pt>
                <c:pt idx="7343">
                  <c:v>3039</c:v>
                </c:pt>
                <c:pt idx="7344">
                  <c:v>3040</c:v>
                </c:pt>
                <c:pt idx="7345">
                  <c:v>3040</c:v>
                </c:pt>
                <c:pt idx="7346">
                  <c:v>3040</c:v>
                </c:pt>
                <c:pt idx="7347">
                  <c:v>3041</c:v>
                </c:pt>
                <c:pt idx="7348">
                  <c:v>3041</c:v>
                </c:pt>
                <c:pt idx="7349">
                  <c:v>3042</c:v>
                </c:pt>
                <c:pt idx="7350">
                  <c:v>3042</c:v>
                </c:pt>
                <c:pt idx="7351">
                  <c:v>3042</c:v>
                </c:pt>
                <c:pt idx="7352">
                  <c:v>3043</c:v>
                </c:pt>
                <c:pt idx="7353">
                  <c:v>3044</c:v>
                </c:pt>
                <c:pt idx="7354">
                  <c:v>3045</c:v>
                </c:pt>
                <c:pt idx="7355">
                  <c:v>3045</c:v>
                </c:pt>
                <c:pt idx="7356">
                  <c:v>3046</c:v>
                </c:pt>
                <c:pt idx="7357">
                  <c:v>3046</c:v>
                </c:pt>
                <c:pt idx="7358">
                  <c:v>3047</c:v>
                </c:pt>
                <c:pt idx="7359">
                  <c:v>3047</c:v>
                </c:pt>
                <c:pt idx="7360">
                  <c:v>3048</c:v>
                </c:pt>
                <c:pt idx="7361">
                  <c:v>3049</c:v>
                </c:pt>
                <c:pt idx="7362">
                  <c:v>3049</c:v>
                </c:pt>
                <c:pt idx="7363">
                  <c:v>3050</c:v>
                </c:pt>
                <c:pt idx="7364">
                  <c:v>3051</c:v>
                </c:pt>
                <c:pt idx="7365">
                  <c:v>3052</c:v>
                </c:pt>
                <c:pt idx="7366">
                  <c:v>3052</c:v>
                </c:pt>
                <c:pt idx="7367">
                  <c:v>3052</c:v>
                </c:pt>
                <c:pt idx="7368">
                  <c:v>3052</c:v>
                </c:pt>
                <c:pt idx="7369">
                  <c:v>3052</c:v>
                </c:pt>
                <c:pt idx="7370">
                  <c:v>3052</c:v>
                </c:pt>
                <c:pt idx="7371">
                  <c:v>3053</c:v>
                </c:pt>
                <c:pt idx="7372">
                  <c:v>3053</c:v>
                </c:pt>
                <c:pt idx="7373">
                  <c:v>3053</c:v>
                </c:pt>
                <c:pt idx="7374">
                  <c:v>3054</c:v>
                </c:pt>
                <c:pt idx="7375">
                  <c:v>3054</c:v>
                </c:pt>
                <c:pt idx="7376">
                  <c:v>3055</c:v>
                </c:pt>
                <c:pt idx="7377">
                  <c:v>3055</c:v>
                </c:pt>
                <c:pt idx="7378">
                  <c:v>3055</c:v>
                </c:pt>
                <c:pt idx="7379">
                  <c:v>3055</c:v>
                </c:pt>
                <c:pt idx="7380">
                  <c:v>3055</c:v>
                </c:pt>
                <c:pt idx="7381">
                  <c:v>3055</c:v>
                </c:pt>
                <c:pt idx="7382">
                  <c:v>3056</c:v>
                </c:pt>
                <c:pt idx="7383">
                  <c:v>3057</c:v>
                </c:pt>
                <c:pt idx="7384">
                  <c:v>3058</c:v>
                </c:pt>
                <c:pt idx="7385">
                  <c:v>3058</c:v>
                </c:pt>
                <c:pt idx="7386">
                  <c:v>3059</c:v>
                </c:pt>
                <c:pt idx="7387">
                  <c:v>3059</c:v>
                </c:pt>
                <c:pt idx="7388">
                  <c:v>3059</c:v>
                </c:pt>
                <c:pt idx="7389">
                  <c:v>3059</c:v>
                </c:pt>
                <c:pt idx="7390">
                  <c:v>3060</c:v>
                </c:pt>
                <c:pt idx="7391">
                  <c:v>3061</c:v>
                </c:pt>
                <c:pt idx="7392">
                  <c:v>3061</c:v>
                </c:pt>
                <c:pt idx="7393">
                  <c:v>3062</c:v>
                </c:pt>
                <c:pt idx="7394">
                  <c:v>3062</c:v>
                </c:pt>
                <c:pt idx="7395">
                  <c:v>3062</c:v>
                </c:pt>
                <c:pt idx="7396">
                  <c:v>3062</c:v>
                </c:pt>
                <c:pt idx="7397">
                  <c:v>3062</c:v>
                </c:pt>
                <c:pt idx="7398">
                  <c:v>3062</c:v>
                </c:pt>
                <c:pt idx="7399">
                  <c:v>3063</c:v>
                </c:pt>
                <c:pt idx="7400">
                  <c:v>3063</c:v>
                </c:pt>
                <c:pt idx="7401">
                  <c:v>3064</c:v>
                </c:pt>
                <c:pt idx="7402">
                  <c:v>3065</c:v>
                </c:pt>
                <c:pt idx="7403">
                  <c:v>3066</c:v>
                </c:pt>
                <c:pt idx="7404">
                  <c:v>3067</c:v>
                </c:pt>
                <c:pt idx="7405">
                  <c:v>3067</c:v>
                </c:pt>
                <c:pt idx="7406">
                  <c:v>3067</c:v>
                </c:pt>
                <c:pt idx="7407">
                  <c:v>3067</c:v>
                </c:pt>
                <c:pt idx="7408">
                  <c:v>3067</c:v>
                </c:pt>
                <c:pt idx="7409">
                  <c:v>3067</c:v>
                </c:pt>
                <c:pt idx="7410">
                  <c:v>3067</c:v>
                </c:pt>
                <c:pt idx="7411">
                  <c:v>3067</c:v>
                </c:pt>
                <c:pt idx="7412">
                  <c:v>3067</c:v>
                </c:pt>
                <c:pt idx="7413">
                  <c:v>3067</c:v>
                </c:pt>
                <c:pt idx="7414">
                  <c:v>3067</c:v>
                </c:pt>
                <c:pt idx="7415">
                  <c:v>3067</c:v>
                </c:pt>
                <c:pt idx="7416">
                  <c:v>3067</c:v>
                </c:pt>
                <c:pt idx="7417">
                  <c:v>3067</c:v>
                </c:pt>
                <c:pt idx="7418">
                  <c:v>3068</c:v>
                </c:pt>
                <c:pt idx="7419">
                  <c:v>3068</c:v>
                </c:pt>
                <c:pt idx="7420">
                  <c:v>3069</c:v>
                </c:pt>
                <c:pt idx="7421">
                  <c:v>3069</c:v>
                </c:pt>
                <c:pt idx="7422">
                  <c:v>3069</c:v>
                </c:pt>
                <c:pt idx="7423">
                  <c:v>3069</c:v>
                </c:pt>
                <c:pt idx="7424">
                  <c:v>3070</c:v>
                </c:pt>
                <c:pt idx="7425">
                  <c:v>3070</c:v>
                </c:pt>
                <c:pt idx="7426">
                  <c:v>3070</c:v>
                </c:pt>
                <c:pt idx="7427">
                  <c:v>3070</c:v>
                </c:pt>
                <c:pt idx="7428">
                  <c:v>3070</c:v>
                </c:pt>
                <c:pt idx="7429">
                  <c:v>3070</c:v>
                </c:pt>
                <c:pt idx="7430">
                  <c:v>3070</c:v>
                </c:pt>
                <c:pt idx="7431">
                  <c:v>3070</c:v>
                </c:pt>
                <c:pt idx="7432">
                  <c:v>3070</c:v>
                </c:pt>
                <c:pt idx="7433">
                  <c:v>3071</c:v>
                </c:pt>
                <c:pt idx="7434">
                  <c:v>3071</c:v>
                </c:pt>
                <c:pt idx="7435">
                  <c:v>3072</c:v>
                </c:pt>
                <c:pt idx="7436">
                  <c:v>3072</c:v>
                </c:pt>
                <c:pt idx="7437">
                  <c:v>3073</c:v>
                </c:pt>
                <c:pt idx="7438">
                  <c:v>3073</c:v>
                </c:pt>
                <c:pt idx="7439">
                  <c:v>3073</c:v>
                </c:pt>
                <c:pt idx="7440">
                  <c:v>3074</c:v>
                </c:pt>
                <c:pt idx="7441">
                  <c:v>3074</c:v>
                </c:pt>
                <c:pt idx="7442">
                  <c:v>3074</c:v>
                </c:pt>
                <c:pt idx="7443">
                  <c:v>3074</c:v>
                </c:pt>
                <c:pt idx="7444">
                  <c:v>3075</c:v>
                </c:pt>
                <c:pt idx="7445">
                  <c:v>3076</c:v>
                </c:pt>
                <c:pt idx="7446">
                  <c:v>3076</c:v>
                </c:pt>
                <c:pt idx="7447">
                  <c:v>3076</c:v>
                </c:pt>
                <c:pt idx="7448">
                  <c:v>3076</c:v>
                </c:pt>
                <c:pt idx="7449">
                  <c:v>3076</c:v>
                </c:pt>
                <c:pt idx="7450">
                  <c:v>3076</c:v>
                </c:pt>
                <c:pt idx="7451">
                  <c:v>3076</c:v>
                </c:pt>
                <c:pt idx="7452">
                  <c:v>3076</c:v>
                </c:pt>
                <c:pt idx="7453">
                  <c:v>3076</c:v>
                </c:pt>
                <c:pt idx="7454">
                  <c:v>3076</c:v>
                </c:pt>
                <c:pt idx="7455">
                  <c:v>3076</c:v>
                </c:pt>
                <c:pt idx="7456">
                  <c:v>3077</c:v>
                </c:pt>
                <c:pt idx="7457">
                  <c:v>3077</c:v>
                </c:pt>
                <c:pt idx="7458">
                  <c:v>3077</c:v>
                </c:pt>
                <c:pt idx="7459">
                  <c:v>3077</c:v>
                </c:pt>
                <c:pt idx="7460">
                  <c:v>3077</c:v>
                </c:pt>
                <c:pt idx="7461">
                  <c:v>3077</c:v>
                </c:pt>
                <c:pt idx="7462">
                  <c:v>3077</c:v>
                </c:pt>
                <c:pt idx="7463">
                  <c:v>3078</c:v>
                </c:pt>
                <c:pt idx="7464">
                  <c:v>3078</c:v>
                </c:pt>
                <c:pt idx="7465">
                  <c:v>3078</c:v>
                </c:pt>
                <c:pt idx="7466">
                  <c:v>3078</c:v>
                </c:pt>
                <c:pt idx="7467">
                  <c:v>3079</c:v>
                </c:pt>
                <c:pt idx="7468">
                  <c:v>3080</c:v>
                </c:pt>
                <c:pt idx="7469">
                  <c:v>3080</c:v>
                </c:pt>
                <c:pt idx="7470">
                  <c:v>3080</c:v>
                </c:pt>
                <c:pt idx="7471">
                  <c:v>3080</c:v>
                </c:pt>
                <c:pt idx="7472">
                  <c:v>3080</c:v>
                </c:pt>
                <c:pt idx="7473">
                  <c:v>3080</c:v>
                </c:pt>
                <c:pt idx="7474">
                  <c:v>3081</c:v>
                </c:pt>
                <c:pt idx="7475">
                  <c:v>3082</c:v>
                </c:pt>
                <c:pt idx="7476">
                  <c:v>3083</c:v>
                </c:pt>
                <c:pt idx="7477">
                  <c:v>3083</c:v>
                </c:pt>
                <c:pt idx="7478">
                  <c:v>3084</c:v>
                </c:pt>
                <c:pt idx="7479">
                  <c:v>3084</c:v>
                </c:pt>
                <c:pt idx="7480">
                  <c:v>3084</c:v>
                </c:pt>
                <c:pt idx="7481">
                  <c:v>3084</c:v>
                </c:pt>
                <c:pt idx="7482">
                  <c:v>3084</c:v>
                </c:pt>
                <c:pt idx="7483">
                  <c:v>3084</c:v>
                </c:pt>
                <c:pt idx="7484">
                  <c:v>3085</c:v>
                </c:pt>
                <c:pt idx="7485">
                  <c:v>3085</c:v>
                </c:pt>
                <c:pt idx="7486">
                  <c:v>3085</c:v>
                </c:pt>
                <c:pt idx="7487">
                  <c:v>3086</c:v>
                </c:pt>
                <c:pt idx="7488">
                  <c:v>3086</c:v>
                </c:pt>
                <c:pt idx="7489">
                  <c:v>3086</c:v>
                </c:pt>
                <c:pt idx="7490">
                  <c:v>3087</c:v>
                </c:pt>
                <c:pt idx="7491">
                  <c:v>3087</c:v>
                </c:pt>
                <c:pt idx="7492">
                  <c:v>3088</c:v>
                </c:pt>
                <c:pt idx="7493">
                  <c:v>3088</c:v>
                </c:pt>
                <c:pt idx="7494">
                  <c:v>3088</c:v>
                </c:pt>
                <c:pt idx="7495">
                  <c:v>3088</c:v>
                </c:pt>
                <c:pt idx="7496">
                  <c:v>3089</c:v>
                </c:pt>
                <c:pt idx="7497">
                  <c:v>3090</c:v>
                </c:pt>
                <c:pt idx="7498">
                  <c:v>3091</c:v>
                </c:pt>
                <c:pt idx="7499">
                  <c:v>3092</c:v>
                </c:pt>
                <c:pt idx="7500">
                  <c:v>3093</c:v>
                </c:pt>
                <c:pt idx="7501">
                  <c:v>3094</c:v>
                </c:pt>
                <c:pt idx="7502">
                  <c:v>3095</c:v>
                </c:pt>
                <c:pt idx="7503">
                  <c:v>3095</c:v>
                </c:pt>
                <c:pt idx="7504">
                  <c:v>3096</c:v>
                </c:pt>
                <c:pt idx="7505">
                  <c:v>3097</c:v>
                </c:pt>
                <c:pt idx="7506">
                  <c:v>3098</c:v>
                </c:pt>
                <c:pt idx="7507">
                  <c:v>3099</c:v>
                </c:pt>
                <c:pt idx="7508">
                  <c:v>3099</c:v>
                </c:pt>
                <c:pt idx="7509">
                  <c:v>3100</c:v>
                </c:pt>
                <c:pt idx="7510">
                  <c:v>3100</c:v>
                </c:pt>
                <c:pt idx="7511">
                  <c:v>3101</c:v>
                </c:pt>
                <c:pt idx="7512">
                  <c:v>3101</c:v>
                </c:pt>
                <c:pt idx="7513">
                  <c:v>3101</c:v>
                </c:pt>
                <c:pt idx="7514">
                  <c:v>3102</c:v>
                </c:pt>
                <c:pt idx="7515">
                  <c:v>3102</c:v>
                </c:pt>
                <c:pt idx="7516">
                  <c:v>3102</c:v>
                </c:pt>
                <c:pt idx="7517">
                  <c:v>3103</c:v>
                </c:pt>
                <c:pt idx="7518">
                  <c:v>3104</c:v>
                </c:pt>
                <c:pt idx="7519">
                  <c:v>3105</c:v>
                </c:pt>
                <c:pt idx="7520">
                  <c:v>3105</c:v>
                </c:pt>
                <c:pt idx="7521">
                  <c:v>3105</c:v>
                </c:pt>
                <c:pt idx="7522">
                  <c:v>3106</c:v>
                </c:pt>
                <c:pt idx="7523">
                  <c:v>3107</c:v>
                </c:pt>
                <c:pt idx="7524">
                  <c:v>3107</c:v>
                </c:pt>
                <c:pt idx="7525">
                  <c:v>3107</c:v>
                </c:pt>
                <c:pt idx="7526">
                  <c:v>3107</c:v>
                </c:pt>
                <c:pt idx="7527">
                  <c:v>3107</c:v>
                </c:pt>
                <c:pt idx="7528">
                  <c:v>3107</c:v>
                </c:pt>
                <c:pt idx="7529">
                  <c:v>3108</c:v>
                </c:pt>
                <c:pt idx="7530">
                  <c:v>3109</c:v>
                </c:pt>
                <c:pt idx="7531">
                  <c:v>3109</c:v>
                </c:pt>
                <c:pt idx="7532">
                  <c:v>3110</c:v>
                </c:pt>
                <c:pt idx="7533">
                  <c:v>3111</c:v>
                </c:pt>
                <c:pt idx="7534">
                  <c:v>3112</c:v>
                </c:pt>
                <c:pt idx="7535">
                  <c:v>3113</c:v>
                </c:pt>
                <c:pt idx="7536">
                  <c:v>3113</c:v>
                </c:pt>
                <c:pt idx="7537">
                  <c:v>3114</c:v>
                </c:pt>
                <c:pt idx="7538">
                  <c:v>3114</c:v>
                </c:pt>
                <c:pt idx="7539">
                  <c:v>3114</c:v>
                </c:pt>
                <c:pt idx="7540">
                  <c:v>3115</c:v>
                </c:pt>
                <c:pt idx="7541">
                  <c:v>3115</c:v>
                </c:pt>
                <c:pt idx="7542">
                  <c:v>3116</c:v>
                </c:pt>
                <c:pt idx="7543">
                  <c:v>3116</c:v>
                </c:pt>
                <c:pt idx="7544">
                  <c:v>3116</c:v>
                </c:pt>
                <c:pt idx="7545">
                  <c:v>3117</c:v>
                </c:pt>
                <c:pt idx="7546">
                  <c:v>3117</c:v>
                </c:pt>
                <c:pt idx="7547">
                  <c:v>3118</c:v>
                </c:pt>
                <c:pt idx="7548">
                  <c:v>3119</c:v>
                </c:pt>
                <c:pt idx="7549">
                  <c:v>3120</c:v>
                </c:pt>
                <c:pt idx="7550">
                  <c:v>3121</c:v>
                </c:pt>
                <c:pt idx="7551">
                  <c:v>3122</c:v>
                </c:pt>
                <c:pt idx="7552">
                  <c:v>3122</c:v>
                </c:pt>
                <c:pt idx="7553">
                  <c:v>3122</c:v>
                </c:pt>
                <c:pt idx="7554">
                  <c:v>3123</c:v>
                </c:pt>
                <c:pt idx="7555">
                  <c:v>3124</c:v>
                </c:pt>
                <c:pt idx="7556">
                  <c:v>3125</c:v>
                </c:pt>
                <c:pt idx="7557">
                  <c:v>3126</c:v>
                </c:pt>
                <c:pt idx="7558">
                  <c:v>3127</c:v>
                </c:pt>
                <c:pt idx="7559">
                  <c:v>3127</c:v>
                </c:pt>
                <c:pt idx="7560">
                  <c:v>3127</c:v>
                </c:pt>
                <c:pt idx="7561">
                  <c:v>3127</c:v>
                </c:pt>
                <c:pt idx="7562">
                  <c:v>3128</c:v>
                </c:pt>
                <c:pt idx="7563">
                  <c:v>3128</c:v>
                </c:pt>
                <c:pt idx="7564">
                  <c:v>3128</c:v>
                </c:pt>
                <c:pt idx="7565">
                  <c:v>3128</c:v>
                </c:pt>
                <c:pt idx="7566">
                  <c:v>3128</c:v>
                </c:pt>
                <c:pt idx="7567">
                  <c:v>3129</c:v>
                </c:pt>
                <c:pt idx="7568">
                  <c:v>3129</c:v>
                </c:pt>
                <c:pt idx="7569">
                  <c:v>3130</c:v>
                </c:pt>
                <c:pt idx="7570">
                  <c:v>3131</c:v>
                </c:pt>
                <c:pt idx="7571">
                  <c:v>3131</c:v>
                </c:pt>
                <c:pt idx="7572">
                  <c:v>3131</c:v>
                </c:pt>
                <c:pt idx="7573">
                  <c:v>3132</c:v>
                </c:pt>
                <c:pt idx="7574">
                  <c:v>3133</c:v>
                </c:pt>
                <c:pt idx="7575">
                  <c:v>3134</c:v>
                </c:pt>
                <c:pt idx="7576">
                  <c:v>3134</c:v>
                </c:pt>
                <c:pt idx="7577">
                  <c:v>3135</c:v>
                </c:pt>
                <c:pt idx="7578">
                  <c:v>3135</c:v>
                </c:pt>
                <c:pt idx="7579">
                  <c:v>3136</c:v>
                </c:pt>
                <c:pt idx="7580">
                  <c:v>3137</c:v>
                </c:pt>
                <c:pt idx="7581">
                  <c:v>3137</c:v>
                </c:pt>
                <c:pt idx="7582">
                  <c:v>3138</c:v>
                </c:pt>
                <c:pt idx="7583">
                  <c:v>3139</c:v>
                </c:pt>
                <c:pt idx="7584">
                  <c:v>3139</c:v>
                </c:pt>
                <c:pt idx="7585">
                  <c:v>3139</c:v>
                </c:pt>
                <c:pt idx="7586">
                  <c:v>3140</c:v>
                </c:pt>
                <c:pt idx="7587">
                  <c:v>3140</c:v>
                </c:pt>
                <c:pt idx="7588">
                  <c:v>3141</c:v>
                </c:pt>
                <c:pt idx="7589">
                  <c:v>3141</c:v>
                </c:pt>
                <c:pt idx="7590">
                  <c:v>3141</c:v>
                </c:pt>
                <c:pt idx="7591">
                  <c:v>3142</c:v>
                </c:pt>
                <c:pt idx="7592">
                  <c:v>3142</c:v>
                </c:pt>
                <c:pt idx="7593">
                  <c:v>3142</c:v>
                </c:pt>
                <c:pt idx="7594">
                  <c:v>3142</c:v>
                </c:pt>
                <c:pt idx="7595">
                  <c:v>3143</c:v>
                </c:pt>
                <c:pt idx="7596">
                  <c:v>3144</c:v>
                </c:pt>
                <c:pt idx="7597">
                  <c:v>3145</c:v>
                </c:pt>
                <c:pt idx="7598">
                  <c:v>3145</c:v>
                </c:pt>
                <c:pt idx="7599">
                  <c:v>3146</c:v>
                </c:pt>
                <c:pt idx="7600">
                  <c:v>3146</c:v>
                </c:pt>
                <c:pt idx="7601">
                  <c:v>3147</c:v>
                </c:pt>
                <c:pt idx="7602">
                  <c:v>3148</c:v>
                </c:pt>
                <c:pt idx="7603">
                  <c:v>3149</c:v>
                </c:pt>
                <c:pt idx="7604">
                  <c:v>3149</c:v>
                </c:pt>
                <c:pt idx="7605">
                  <c:v>3149</c:v>
                </c:pt>
                <c:pt idx="7606">
                  <c:v>3149</c:v>
                </c:pt>
                <c:pt idx="7607">
                  <c:v>3149</c:v>
                </c:pt>
                <c:pt idx="7608">
                  <c:v>3150</c:v>
                </c:pt>
                <c:pt idx="7609">
                  <c:v>3150</c:v>
                </c:pt>
                <c:pt idx="7610">
                  <c:v>3150</c:v>
                </c:pt>
                <c:pt idx="7611">
                  <c:v>3150</c:v>
                </c:pt>
                <c:pt idx="7612">
                  <c:v>3151</c:v>
                </c:pt>
                <c:pt idx="7613">
                  <c:v>3151</c:v>
                </c:pt>
                <c:pt idx="7614">
                  <c:v>3152</c:v>
                </c:pt>
                <c:pt idx="7615">
                  <c:v>3153</c:v>
                </c:pt>
                <c:pt idx="7616">
                  <c:v>3153</c:v>
                </c:pt>
                <c:pt idx="7617">
                  <c:v>3154</c:v>
                </c:pt>
                <c:pt idx="7618">
                  <c:v>3155</c:v>
                </c:pt>
                <c:pt idx="7619">
                  <c:v>3156</c:v>
                </c:pt>
                <c:pt idx="7620">
                  <c:v>3157</c:v>
                </c:pt>
                <c:pt idx="7621">
                  <c:v>3157</c:v>
                </c:pt>
                <c:pt idx="7622">
                  <c:v>3157</c:v>
                </c:pt>
                <c:pt idx="7623">
                  <c:v>3157</c:v>
                </c:pt>
                <c:pt idx="7624">
                  <c:v>3157</c:v>
                </c:pt>
                <c:pt idx="7625">
                  <c:v>3158</c:v>
                </c:pt>
                <c:pt idx="7626">
                  <c:v>3159</c:v>
                </c:pt>
                <c:pt idx="7627">
                  <c:v>3159</c:v>
                </c:pt>
                <c:pt idx="7628">
                  <c:v>3159</c:v>
                </c:pt>
                <c:pt idx="7629">
                  <c:v>3159</c:v>
                </c:pt>
                <c:pt idx="7630">
                  <c:v>3159</c:v>
                </c:pt>
                <c:pt idx="7631">
                  <c:v>3159</c:v>
                </c:pt>
                <c:pt idx="7632">
                  <c:v>3159</c:v>
                </c:pt>
                <c:pt idx="7633">
                  <c:v>3160</c:v>
                </c:pt>
                <c:pt idx="7634">
                  <c:v>3160</c:v>
                </c:pt>
                <c:pt idx="7635">
                  <c:v>3161</c:v>
                </c:pt>
                <c:pt idx="7636">
                  <c:v>3161</c:v>
                </c:pt>
                <c:pt idx="7637">
                  <c:v>3162</c:v>
                </c:pt>
                <c:pt idx="7638">
                  <c:v>3163</c:v>
                </c:pt>
                <c:pt idx="7639">
                  <c:v>3164</c:v>
                </c:pt>
                <c:pt idx="7640">
                  <c:v>3164</c:v>
                </c:pt>
                <c:pt idx="7641">
                  <c:v>3165</c:v>
                </c:pt>
                <c:pt idx="7642">
                  <c:v>3165</c:v>
                </c:pt>
                <c:pt idx="7643">
                  <c:v>3165</c:v>
                </c:pt>
                <c:pt idx="7644">
                  <c:v>3165</c:v>
                </c:pt>
                <c:pt idx="7645">
                  <c:v>3165</c:v>
                </c:pt>
                <c:pt idx="7646">
                  <c:v>3165</c:v>
                </c:pt>
                <c:pt idx="7647">
                  <c:v>3165</c:v>
                </c:pt>
                <c:pt idx="7648">
                  <c:v>3165</c:v>
                </c:pt>
                <c:pt idx="7649">
                  <c:v>3165</c:v>
                </c:pt>
                <c:pt idx="7650">
                  <c:v>3166</c:v>
                </c:pt>
                <c:pt idx="7651">
                  <c:v>3167</c:v>
                </c:pt>
                <c:pt idx="7652">
                  <c:v>3167</c:v>
                </c:pt>
                <c:pt idx="7653">
                  <c:v>3167</c:v>
                </c:pt>
                <c:pt idx="7654">
                  <c:v>3167</c:v>
                </c:pt>
                <c:pt idx="7655">
                  <c:v>3167</c:v>
                </c:pt>
                <c:pt idx="7656">
                  <c:v>3167</c:v>
                </c:pt>
                <c:pt idx="7657">
                  <c:v>3167</c:v>
                </c:pt>
                <c:pt idx="7658">
                  <c:v>3167</c:v>
                </c:pt>
                <c:pt idx="7659">
                  <c:v>3167</c:v>
                </c:pt>
                <c:pt idx="7660">
                  <c:v>3167</c:v>
                </c:pt>
                <c:pt idx="7661">
                  <c:v>3167</c:v>
                </c:pt>
                <c:pt idx="7662">
                  <c:v>3167</c:v>
                </c:pt>
                <c:pt idx="7663">
                  <c:v>3167</c:v>
                </c:pt>
                <c:pt idx="7664">
                  <c:v>3167</c:v>
                </c:pt>
                <c:pt idx="7665">
                  <c:v>3168</c:v>
                </c:pt>
                <c:pt idx="7666">
                  <c:v>3169</c:v>
                </c:pt>
                <c:pt idx="7667">
                  <c:v>3169</c:v>
                </c:pt>
                <c:pt idx="7668">
                  <c:v>3170</c:v>
                </c:pt>
                <c:pt idx="7669">
                  <c:v>3170</c:v>
                </c:pt>
                <c:pt idx="7670">
                  <c:v>3170</c:v>
                </c:pt>
                <c:pt idx="7671">
                  <c:v>3170</c:v>
                </c:pt>
                <c:pt idx="7672">
                  <c:v>3170</c:v>
                </c:pt>
                <c:pt idx="7673">
                  <c:v>3170</c:v>
                </c:pt>
                <c:pt idx="7674">
                  <c:v>3170</c:v>
                </c:pt>
                <c:pt idx="7675">
                  <c:v>3170</c:v>
                </c:pt>
                <c:pt idx="7676">
                  <c:v>3170</c:v>
                </c:pt>
                <c:pt idx="7677">
                  <c:v>3170</c:v>
                </c:pt>
                <c:pt idx="7678">
                  <c:v>3170</c:v>
                </c:pt>
                <c:pt idx="7679">
                  <c:v>3170</c:v>
                </c:pt>
                <c:pt idx="7680">
                  <c:v>3170</c:v>
                </c:pt>
                <c:pt idx="7681">
                  <c:v>3170</c:v>
                </c:pt>
                <c:pt idx="7682">
                  <c:v>3170</c:v>
                </c:pt>
                <c:pt idx="7683">
                  <c:v>3170</c:v>
                </c:pt>
                <c:pt idx="7684">
                  <c:v>3170</c:v>
                </c:pt>
                <c:pt idx="7685">
                  <c:v>3170</c:v>
                </c:pt>
                <c:pt idx="7686">
                  <c:v>3170</c:v>
                </c:pt>
                <c:pt idx="7687">
                  <c:v>3170</c:v>
                </c:pt>
                <c:pt idx="7688">
                  <c:v>3170</c:v>
                </c:pt>
                <c:pt idx="7689">
                  <c:v>3170</c:v>
                </c:pt>
                <c:pt idx="7690">
                  <c:v>3170</c:v>
                </c:pt>
                <c:pt idx="7691">
                  <c:v>3170</c:v>
                </c:pt>
                <c:pt idx="7692">
                  <c:v>3170</c:v>
                </c:pt>
                <c:pt idx="7693">
                  <c:v>3170</c:v>
                </c:pt>
                <c:pt idx="7694">
                  <c:v>3170</c:v>
                </c:pt>
                <c:pt idx="7695">
                  <c:v>3170</c:v>
                </c:pt>
                <c:pt idx="7696">
                  <c:v>3170</c:v>
                </c:pt>
                <c:pt idx="7697">
                  <c:v>3170</c:v>
                </c:pt>
                <c:pt idx="7698">
                  <c:v>3170</c:v>
                </c:pt>
                <c:pt idx="7699">
                  <c:v>3170</c:v>
                </c:pt>
                <c:pt idx="7700">
                  <c:v>3170</c:v>
                </c:pt>
                <c:pt idx="7701">
                  <c:v>3170</c:v>
                </c:pt>
                <c:pt idx="7702">
                  <c:v>3170</c:v>
                </c:pt>
                <c:pt idx="7703">
                  <c:v>3170</c:v>
                </c:pt>
                <c:pt idx="7704">
                  <c:v>3170</c:v>
                </c:pt>
                <c:pt idx="7705">
                  <c:v>3171</c:v>
                </c:pt>
                <c:pt idx="7706">
                  <c:v>3172</c:v>
                </c:pt>
                <c:pt idx="7707">
                  <c:v>3173</c:v>
                </c:pt>
                <c:pt idx="7708">
                  <c:v>3174</c:v>
                </c:pt>
                <c:pt idx="7709">
                  <c:v>3175</c:v>
                </c:pt>
                <c:pt idx="7710">
                  <c:v>3176</c:v>
                </c:pt>
                <c:pt idx="7711">
                  <c:v>3177</c:v>
                </c:pt>
                <c:pt idx="7712">
                  <c:v>3177</c:v>
                </c:pt>
                <c:pt idx="7713">
                  <c:v>3177</c:v>
                </c:pt>
                <c:pt idx="7714">
                  <c:v>3178</c:v>
                </c:pt>
                <c:pt idx="7715">
                  <c:v>3179</c:v>
                </c:pt>
                <c:pt idx="7716">
                  <c:v>3179</c:v>
                </c:pt>
                <c:pt idx="7717">
                  <c:v>3179</c:v>
                </c:pt>
                <c:pt idx="7718">
                  <c:v>3180</c:v>
                </c:pt>
                <c:pt idx="7719">
                  <c:v>3180</c:v>
                </c:pt>
                <c:pt idx="7720">
                  <c:v>3180</c:v>
                </c:pt>
                <c:pt idx="7721">
                  <c:v>3180</c:v>
                </c:pt>
                <c:pt idx="7722">
                  <c:v>3180</c:v>
                </c:pt>
                <c:pt idx="7723">
                  <c:v>3180</c:v>
                </c:pt>
                <c:pt idx="7724">
                  <c:v>3180</c:v>
                </c:pt>
                <c:pt idx="7725">
                  <c:v>3181</c:v>
                </c:pt>
                <c:pt idx="7726">
                  <c:v>3182</c:v>
                </c:pt>
                <c:pt idx="7727">
                  <c:v>3182</c:v>
                </c:pt>
                <c:pt idx="7728">
                  <c:v>3183</c:v>
                </c:pt>
                <c:pt idx="7729">
                  <c:v>3184</c:v>
                </c:pt>
                <c:pt idx="7730">
                  <c:v>3185</c:v>
                </c:pt>
                <c:pt idx="7731">
                  <c:v>3185</c:v>
                </c:pt>
                <c:pt idx="7732">
                  <c:v>3186</c:v>
                </c:pt>
                <c:pt idx="7733">
                  <c:v>3186</c:v>
                </c:pt>
                <c:pt idx="7734">
                  <c:v>3187</c:v>
                </c:pt>
                <c:pt idx="7735">
                  <c:v>3188</c:v>
                </c:pt>
                <c:pt idx="7736">
                  <c:v>3189</c:v>
                </c:pt>
                <c:pt idx="7737">
                  <c:v>3189</c:v>
                </c:pt>
                <c:pt idx="7738">
                  <c:v>3189</c:v>
                </c:pt>
                <c:pt idx="7739">
                  <c:v>3189</c:v>
                </c:pt>
                <c:pt idx="7740">
                  <c:v>3189</c:v>
                </c:pt>
                <c:pt idx="7741">
                  <c:v>3190</c:v>
                </c:pt>
                <c:pt idx="7742">
                  <c:v>3191</c:v>
                </c:pt>
                <c:pt idx="7743">
                  <c:v>3192</c:v>
                </c:pt>
                <c:pt idx="7744">
                  <c:v>3192</c:v>
                </c:pt>
                <c:pt idx="7745">
                  <c:v>3193</c:v>
                </c:pt>
                <c:pt idx="7746">
                  <c:v>3194</c:v>
                </c:pt>
                <c:pt idx="7747">
                  <c:v>3195</c:v>
                </c:pt>
                <c:pt idx="7748">
                  <c:v>3195</c:v>
                </c:pt>
                <c:pt idx="7749">
                  <c:v>3196</c:v>
                </c:pt>
                <c:pt idx="7750">
                  <c:v>3196</c:v>
                </c:pt>
                <c:pt idx="7751">
                  <c:v>3196</c:v>
                </c:pt>
                <c:pt idx="7752">
                  <c:v>3197</c:v>
                </c:pt>
                <c:pt idx="7753">
                  <c:v>3198</c:v>
                </c:pt>
                <c:pt idx="7754">
                  <c:v>3198</c:v>
                </c:pt>
                <c:pt idx="7755">
                  <c:v>3199</c:v>
                </c:pt>
                <c:pt idx="7756">
                  <c:v>3200</c:v>
                </c:pt>
                <c:pt idx="7757">
                  <c:v>3201</c:v>
                </c:pt>
                <c:pt idx="7758">
                  <c:v>3202</c:v>
                </c:pt>
                <c:pt idx="7759">
                  <c:v>3202</c:v>
                </c:pt>
                <c:pt idx="7760">
                  <c:v>3202</c:v>
                </c:pt>
                <c:pt idx="7761">
                  <c:v>3202</c:v>
                </c:pt>
                <c:pt idx="7762">
                  <c:v>3202</c:v>
                </c:pt>
                <c:pt idx="7763">
                  <c:v>3203</c:v>
                </c:pt>
                <c:pt idx="7764">
                  <c:v>3203</c:v>
                </c:pt>
                <c:pt idx="7765">
                  <c:v>3204</c:v>
                </c:pt>
                <c:pt idx="7766">
                  <c:v>3205</c:v>
                </c:pt>
                <c:pt idx="7767">
                  <c:v>3206</c:v>
                </c:pt>
                <c:pt idx="7768">
                  <c:v>3207</c:v>
                </c:pt>
                <c:pt idx="7769">
                  <c:v>3208</c:v>
                </c:pt>
                <c:pt idx="7770">
                  <c:v>3209</c:v>
                </c:pt>
                <c:pt idx="7771">
                  <c:v>3210</c:v>
                </c:pt>
                <c:pt idx="7772">
                  <c:v>3211</c:v>
                </c:pt>
                <c:pt idx="7773">
                  <c:v>3212</c:v>
                </c:pt>
                <c:pt idx="7774">
                  <c:v>3212</c:v>
                </c:pt>
                <c:pt idx="7775">
                  <c:v>3212</c:v>
                </c:pt>
                <c:pt idx="7776">
                  <c:v>3212</c:v>
                </c:pt>
                <c:pt idx="7777">
                  <c:v>3212</c:v>
                </c:pt>
                <c:pt idx="7778">
                  <c:v>3213</c:v>
                </c:pt>
                <c:pt idx="7779">
                  <c:v>3214</c:v>
                </c:pt>
                <c:pt idx="7780">
                  <c:v>3215</c:v>
                </c:pt>
                <c:pt idx="7781">
                  <c:v>3216</c:v>
                </c:pt>
                <c:pt idx="7782">
                  <c:v>3217</c:v>
                </c:pt>
                <c:pt idx="7783">
                  <c:v>3218</c:v>
                </c:pt>
                <c:pt idx="7784">
                  <c:v>3219</c:v>
                </c:pt>
                <c:pt idx="7785">
                  <c:v>3220</c:v>
                </c:pt>
                <c:pt idx="7786">
                  <c:v>3220</c:v>
                </c:pt>
                <c:pt idx="7787">
                  <c:v>3221</c:v>
                </c:pt>
                <c:pt idx="7788">
                  <c:v>3222</c:v>
                </c:pt>
                <c:pt idx="7789">
                  <c:v>3223</c:v>
                </c:pt>
                <c:pt idx="7790">
                  <c:v>3223</c:v>
                </c:pt>
                <c:pt idx="7791">
                  <c:v>3224</c:v>
                </c:pt>
                <c:pt idx="7792">
                  <c:v>3225</c:v>
                </c:pt>
                <c:pt idx="7793">
                  <c:v>3225</c:v>
                </c:pt>
                <c:pt idx="7794">
                  <c:v>3226</c:v>
                </c:pt>
                <c:pt idx="7795">
                  <c:v>3227</c:v>
                </c:pt>
                <c:pt idx="7796">
                  <c:v>3227</c:v>
                </c:pt>
                <c:pt idx="7797">
                  <c:v>3227</c:v>
                </c:pt>
                <c:pt idx="7798">
                  <c:v>3228</c:v>
                </c:pt>
                <c:pt idx="7799">
                  <c:v>3228</c:v>
                </c:pt>
                <c:pt idx="7800">
                  <c:v>3229</c:v>
                </c:pt>
                <c:pt idx="7801">
                  <c:v>3230</c:v>
                </c:pt>
                <c:pt idx="7802">
                  <c:v>3231</c:v>
                </c:pt>
                <c:pt idx="7803">
                  <c:v>3232</c:v>
                </c:pt>
                <c:pt idx="7804">
                  <c:v>3232</c:v>
                </c:pt>
                <c:pt idx="7805">
                  <c:v>3233</c:v>
                </c:pt>
                <c:pt idx="7806">
                  <c:v>3234</c:v>
                </c:pt>
                <c:pt idx="7807">
                  <c:v>3235</c:v>
                </c:pt>
                <c:pt idx="7808">
                  <c:v>3236</c:v>
                </c:pt>
                <c:pt idx="7809">
                  <c:v>3236</c:v>
                </c:pt>
                <c:pt idx="7810">
                  <c:v>3237</c:v>
                </c:pt>
                <c:pt idx="7811">
                  <c:v>3237</c:v>
                </c:pt>
                <c:pt idx="7812">
                  <c:v>3238</c:v>
                </c:pt>
                <c:pt idx="7813">
                  <c:v>3238</c:v>
                </c:pt>
                <c:pt idx="7814">
                  <c:v>3238</c:v>
                </c:pt>
                <c:pt idx="7815">
                  <c:v>3238</c:v>
                </c:pt>
                <c:pt idx="7816">
                  <c:v>3238</c:v>
                </c:pt>
                <c:pt idx="7817">
                  <c:v>3238</c:v>
                </c:pt>
                <c:pt idx="7818">
                  <c:v>3238</c:v>
                </c:pt>
                <c:pt idx="7819">
                  <c:v>3238</c:v>
                </c:pt>
                <c:pt idx="7820">
                  <c:v>3238</c:v>
                </c:pt>
                <c:pt idx="7821">
                  <c:v>3239</c:v>
                </c:pt>
                <c:pt idx="7822">
                  <c:v>3239</c:v>
                </c:pt>
                <c:pt idx="7823">
                  <c:v>3240</c:v>
                </c:pt>
                <c:pt idx="7824">
                  <c:v>3241</c:v>
                </c:pt>
                <c:pt idx="7825">
                  <c:v>3241</c:v>
                </c:pt>
                <c:pt idx="7826">
                  <c:v>3242</c:v>
                </c:pt>
                <c:pt idx="7827">
                  <c:v>3242</c:v>
                </c:pt>
                <c:pt idx="7828">
                  <c:v>3242</c:v>
                </c:pt>
                <c:pt idx="7829">
                  <c:v>3243</c:v>
                </c:pt>
                <c:pt idx="7830">
                  <c:v>3244</c:v>
                </c:pt>
                <c:pt idx="7831">
                  <c:v>3244</c:v>
                </c:pt>
                <c:pt idx="7832">
                  <c:v>3245</c:v>
                </c:pt>
                <c:pt idx="7833">
                  <c:v>3245</c:v>
                </c:pt>
                <c:pt idx="7834">
                  <c:v>3246</c:v>
                </c:pt>
                <c:pt idx="7835">
                  <c:v>3247</c:v>
                </c:pt>
                <c:pt idx="7836">
                  <c:v>3247</c:v>
                </c:pt>
                <c:pt idx="7837">
                  <c:v>3247</c:v>
                </c:pt>
                <c:pt idx="7838">
                  <c:v>3247</c:v>
                </c:pt>
                <c:pt idx="7839">
                  <c:v>3248</c:v>
                </c:pt>
                <c:pt idx="7840">
                  <c:v>3248</c:v>
                </c:pt>
                <c:pt idx="7841">
                  <c:v>3249</c:v>
                </c:pt>
                <c:pt idx="7842">
                  <c:v>3250</c:v>
                </c:pt>
                <c:pt idx="7843">
                  <c:v>3251</c:v>
                </c:pt>
                <c:pt idx="7844">
                  <c:v>3251</c:v>
                </c:pt>
                <c:pt idx="7845">
                  <c:v>3252</c:v>
                </c:pt>
                <c:pt idx="7846">
                  <c:v>3253</c:v>
                </c:pt>
                <c:pt idx="7847">
                  <c:v>3253</c:v>
                </c:pt>
                <c:pt idx="7848">
                  <c:v>3253</c:v>
                </c:pt>
                <c:pt idx="7849">
                  <c:v>3253</c:v>
                </c:pt>
                <c:pt idx="7850">
                  <c:v>3253</c:v>
                </c:pt>
                <c:pt idx="7851">
                  <c:v>3254</c:v>
                </c:pt>
                <c:pt idx="7852">
                  <c:v>3254</c:v>
                </c:pt>
                <c:pt idx="7853">
                  <c:v>3254</c:v>
                </c:pt>
                <c:pt idx="7854">
                  <c:v>3254</c:v>
                </c:pt>
                <c:pt idx="7855">
                  <c:v>3254</c:v>
                </c:pt>
                <c:pt idx="7856">
                  <c:v>3254</c:v>
                </c:pt>
                <c:pt idx="7857">
                  <c:v>3255</c:v>
                </c:pt>
                <c:pt idx="7858">
                  <c:v>3255</c:v>
                </c:pt>
                <c:pt idx="7859">
                  <c:v>3256</c:v>
                </c:pt>
                <c:pt idx="7860">
                  <c:v>3257</c:v>
                </c:pt>
                <c:pt idx="7861">
                  <c:v>3257</c:v>
                </c:pt>
                <c:pt idx="7862">
                  <c:v>3257</c:v>
                </c:pt>
                <c:pt idx="7863">
                  <c:v>3257</c:v>
                </c:pt>
                <c:pt idx="7864">
                  <c:v>3257</c:v>
                </c:pt>
                <c:pt idx="7865">
                  <c:v>3257</c:v>
                </c:pt>
                <c:pt idx="7866">
                  <c:v>3258</c:v>
                </c:pt>
                <c:pt idx="7867">
                  <c:v>3258</c:v>
                </c:pt>
                <c:pt idx="7868">
                  <c:v>3259</c:v>
                </c:pt>
                <c:pt idx="7869">
                  <c:v>3259</c:v>
                </c:pt>
                <c:pt idx="7870">
                  <c:v>3259</c:v>
                </c:pt>
                <c:pt idx="7871">
                  <c:v>3259</c:v>
                </c:pt>
                <c:pt idx="7872">
                  <c:v>3260</c:v>
                </c:pt>
                <c:pt idx="7873">
                  <c:v>3260</c:v>
                </c:pt>
                <c:pt idx="7874">
                  <c:v>3260</c:v>
                </c:pt>
                <c:pt idx="7875">
                  <c:v>3260</c:v>
                </c:pt>
                <c:pt idx="7876">
                  <c:v>3261</c:v>
                </c:pt>
                <c:pt idx="7877">
                  <c:v>3261</c:v>
                </c:pt>
                <c:pt idx="7878">
                  <c:v>3261</c:v>
                </c:pt>
                <c:pt idx="7879">
                  <c:v>3262</c:v>
                </c:pt>
                <c:pt idx="7880">
                  <c:v>3262</c:v>
                </c:pt>
                <c:pt idx="7881">
                  <c:v>3262</c:v>
                </c:pt>
                <c:pt idx="7882">
                  <c:v>3262</c:v>
                </c:pt>
                <c:pt idx="7883">
                  <c:v>3262</c:v>
                </c:pt>
                <c:pt idx="7884">
                  <c:v>3262</c:v>
                </c:pt>
                <c:pt idx="7885">
                  <c:v>3263</c:v>
                </c:pt>
                <c:pt idx="7886">
                  <c:v>3264</c:v>
                </c:pt>
                <c:pt idx="7887">
                  <c:v>3264</c:v>
                </c:pt>
                <c:pt idx="7888">
                  <c:v>3264</c:v>
                </c:pt>
                <c:pt idx="7889">
                  <c:v>3264</c:v>
                </c:pt>
                <c:pt idx="7890">
                  <c:v>3264</c:v>
                </c:pt>
                <c:pt idx="7891">
                  <c:v>3264</c:v>
                </c:pt>
                <c:pt idx="7892">
                  <c:v>3264</c:v>
                </c:pt>
                <c:pt idx="7893">
                  <c:v>3264</c:v>
                </c:pt>
                <c:pt idx="7894">
                  <c:v>3264</c:v>
                </c:pt>
                <c:pt idx="7895">
                  <c:v>3264</c:v>
                </c:pt>
                <c:pt idx="7896">
                  <c:v>3264</c:v>
                </c:pt>
                <c:pt idx="7897">
                  <c:v>3265</c:v>
                </c:pt>
                <c:pt idx="7898">
                  <c:v>3265</c:v>
                </c:pt>
                <c:pt idx="7899">
                  <c:v>3266</c:v>
                </c:pt>
                <c:pt idx="7900">
                  <c:v>3266</c:v>
                </c:pt>
                <c:pt idx="7901">
                  <c:v>3266</c:v>
                </c:pt>
                <c:pt idx="7902">
                  <c:v>3267</c:v>
                </c:pt>
                <c:pt idx="7903">
                  <c:v>3268</c:v>
                </c:pt>
                <c:pt idx="7904">
                  <c:v>3269</c:v>
                </c:pt>
                <c:pt idx="7905">
                  <c:v>3269</c:v>
                </c:pt>
                <c:pt idx="7906">
                  <c:v>3270</c:v>
                </c:pt>
                <c:pt idx="7907">
                  <c:v>3271</c:v>
                </c:pt>
                <c:pt idx="7908">
                  <c:v>3272</c:v>
                </c:pt>
                <c:pt idx="7909">
                  <c:v>3273</c:v>
                </c:pt>
                <c:pt idx="7910">
                  <c:v>3274</c:v>
                </c:pt>
                <c:pt idx="7911">
                  <c:v>3275</c:v>
                </c:pt>
                <c:pt idx="7912">
                  <c:v>3275</c:v>
                </c:pt>
                <c:pt idx="7913">
                  <c:v>3276</c:v>
                </c:pt>
                <c:pt idx="7914">
                  <c:v>3276</c:v>
                </c:pt>
                <c:pt idx="7915">
                  <c:v>3276</c:v>
                </c:pt>
                <c:pt idx="7916">
                  <c:v>3277</c:v>
                </c:pt>
                <c:pt idx="7917">
                  <c:v>3278</c:v>
                </c:pt>
                <c:pt idx="7918">
                  <c:v>3279</c:v>
                </c:pt>
                <c:pt idx="7919">
                  <c:v>3280</c:v>
                </c:pt>
                <c:pt idx="7920">
                  <c:v>3281</c:v>
                </c:pt>
                <c:pt idx="7921">
                  <c:v>3282</c:v>
                </c:pt>
                <c:pt idx="7922">
                  <c:v>3283</c:v>
                </c:pt>
                <c:pt idx="7923">
                  <c:v>3284</c:v>
                </c:pt>
                <c:pt idx="7924">
                  <c:v>3285</c:v>
                </c:pt>
                <c:pt idx="7925">
                  <c:v>3286</c:v>
                </c:pt>
                <c:pt idx="7926">
                  <c:v>3287</c:v>
                </c:pt>
                <c:pt idx="7927">
                  <c:v>3288</c:v>
                </c:pt>
                <c:pt idx="7928">
                  <c:v>3288</c:v>
                </c:pt>
                <c:pt idx="7929">
                  <c:v>3288</c:v>
                </c:pt>
                <c:pt idx="7930">
                  <c:v>3288</c:v>
                </c:pt>
                <c:pt idx="7931">
                  <c:v>3288</c:v>
                </c:pt>
                <c:pt idx="7932">
                  <c:v>3289</c:v>
                </c:pt>
                <c:pt idx="7933">
                  <c:v>3290</c:v>
                </c:pt>
                <c:pt idx="7934">
                  <c:v>3290</c:v>
                </c:pt>
                <c:pt idx="7935">
                  <c:v>3290</c:v>
                </c:pt>
                <c:pt idx="7936">
                  <c:v>3290</c:v>
                </c:pt>
                <c:pt idx="7937">
                  <c:v>3290</c:v>
                </c:pt>
                <c:pt idx="7938">
                  <c:v>3290</c:v>
                </c:pt>
                <c:pt idx="7939">
                  <c:v>3290</c:v>
                </c:pt>
                <c:pt idx="7940">
                  <c:v>3290</c:v>
                </c:pt>
                <c:pt idx="7941">
                  <c:v>3290</c:v>
                </c:pt>
                <c:pt idx="7942">
                  <c:v>3291</c:v>
                </c:pt>
                <c:pt idx="7943">
                  <c:v>3292</c:v>
                </c:pt>
                <c:pt idx="7944">
                  <c:v>3293</c:v>
                </c:pt>
                <c:pt idx="7945">
                  <c:v>3294</c:v>
                </c:pt>
                <c:pt idx="7946">
                  <c:v>3294</c:v>
                </c:pt>
                <c:pt idx="7947">
                  <c:v>3295</c:v>
                </c:pt>
                <c:pt idx="7948">
                  <c:v>3296</c:v>
                </c:pt>
                <c:pt idx="7949">
                  <c:v>3296</c:v>
                </c:pt>
                <c:pt idx="7950">
                  <c:v>3297</c:v>
                </c:pt>
                <c:pt idx="7951">
                  <c:v>3297</c:v>
                </c:pt>
                <c:pt idx="7952">
                  <c:v>3297</c:v>
                </c:pt>
                <c:pt idx="7953">
                  <c:v>3298</c:v>
                </c:pt>
                <c:pt idx="7954">
                  <c:v>3298</c:v>
                </c:pt>
                <c:pt idx="7955">
                  <c:v>3299</c:v>
                </c:pt>
                <c:pt idx="7956">
                  <c:v>3300</c:v>
                </c:pt>
                <c:pt idx="7957">
                  <c:v>3301</c:v>
                </c:pt>
                <c:pt idx="7958">
                  <c:v>3302</c:v>
                </c:pt>
                <c:pt idx="7959">
                  <c:v>3302</c:v>
                </c:pt>
                <c:pt idx="7960">
                  <c:v>3302</c:v>
                </c:pt>
                <c:pt idx="7961">
                  <c:v>3302</c:v>
                </c:pt>
                <c:pt idx="7962">
                  <c:v>3302</c:v>
                </c:pt>
                <c:pt idx="7963">
                  <c:v>3302</c:v>
                </c:pt>
                <c:pt idx="7964">
                  <c:v>3303</c:v>
                </c:pt>
                <c:pt idx="7965">
                  <c:v>3303</c:v>
                </c:pt>
                <c:pt idx="7966">
                  <c:v>3304</c:v>
                </c:pt>
                <c:pt idx="7967">
                  <c:v>3304</c:v>
                </c:pt>
                <c:pt idx="7968">
                  <c:v>3304</c:v>
                </c:pt>
                <c:pt idx="7969">
                  <c:v>3304</c:v>
                </c:pt>
                <c:pt idx="7970">
                  <c:v>3304</c:v>
                </c:pt>
                <c:pt idx="7971">
                  <c:v>3304</c:v>
                </c:pt>
                <c:pt idx="7972">
                  <c:v>3305</c:v>
                </c:pt>
                <c:pt idx="7973">
                  <c:v>3305</c:v>
                </c:pt>
                <c:pt idx="7974">
                  <c:v>3305</c:v>
                </c:pt>
                <c:pt idx="7975">
                  <c:v>3306</c:v>
                </c:pt>
                <c:pt idx="7976">
                  <c:v>3306</c:v>
                </c:pt>
                <c:pt idx="7977">
                  <c:v>3307</c:v>
                </c:pt>
                <c:pt idx="7978">
                  <c:v>3307</c:v>
                </c:pt>
                <c:pt idx="7979">
                  <c:v>3308</c:v>
                </c:pt>
                <c:pt idx="7980">
                  <c:v>3309</c:v>
                </c:pt>
                <c:pt idx="7981">
                  <c:v>3309</c:v>
                </c:pt>
                <c:pt idx="7982">
                  <c:v>3309</c:v>
                </c:pt>
                <c:pt idx="7983">
                  <c:v>3309</c:v>
                </c:pt>
                <c:pt idx="7984">
                  <c:v>3309</c:v>
                </c:pt>
                <c:pt idx="7985">
                  <c:v>3309</c:v>
                </c:pt>
                <c:pt idx="7986">
                  <c:v>3309</c:v>
                </c:pt>
                <c:pt idx="7987">
                  <c:v>3309</c:v>
                </c:pt>
                <c:pt idx="7988">
                  <c:v>3309</c:v>
                </c:pt>
                <c:pt idx="7989">
                  <c:v>3309</c:v>
                </c:pt>
                <c:pt idx="7990">
                  <c:v>3309</c:v>
                </c:pt>
                <c:pt idx="7991">
                  <c:v>3309</c:v>
                </c:pt>
                <c:pt idx="7992">
                  <c:v>3309</c:v>
                </c:pt>
                <c:pt idx="7993">
                  <c:v>3309</c:v>
                </c:pt>
                <c:pt idx="7994">
                  <c:v>3309</c:v>
                </c:pt>
                <c:pt idx="7995">
                  <c:v>3310</c:v>
                </c:pt>
                <c:pt idx="7996">
                  <c:v>3310</c:v>
                </c:pt>
                <c:pt idx="7997">
                  <c:v>3310</c:v>
                </c:pt>
                <c:pt idx="7998">
                  <c:v>3310</c:v>
                </c:pt>
                <c:pt idx="7999">
                  <c:v>3311</c:v>
                </c:pt>
                <c:pt idx="8000">
                  <c:v>3311</c:v>
                </c:pt>
                <c:pt idx="8001">
                  <c:v>3311</c:v>
                </c:pt>
                <c:pt idx="8002">
                  <c:v>3311</c:v>
                </c:pt>
                <c:pt idx="8003">
                  <c:v>3311</c:v>
                </c:pt>
                <c:pt idx="8004">
                  <c:v>3311</c:v>
                </c:pt>
                <c:pt idx="8005">
                  <c:v>3312</c:v>
                </c:pt>
                <c:pt idx="8006">
                  <c:v>3313</c:v>
                </c:pt>
                <c:pt idx="8007">
                  <c:v>3313</c:v>
                </c:pt>
                <c:pt idx="8008">
                  <c:v>3313</c:v>
                </c:pt>
                <c:pt idx="8009">
                  <c:v>3313</c:v>
                </c:pt>
                <c:pt idx="8010">
                  <c:v>3313</c:v>
                </c:pt>
                <c:pt idx="8011">
                  <c:v>3313</c:v>
                </c:pt>
                <c:pt idx="8012">
                  <c:v>3313</c:v>
                </c:pt>
                <c:pt idx="8013">
                  <c:v>3313</c:v>
                </c:pt>
                <c:pt idx="8014">
                  <c:v>3313</c:v>
                </c:pt>
                <c:pt idx="8015">
                  <c:v>3313</c:v>
                </c:pt>
                <c:pt idx="8016">
                  <c:v>3313</c:v>
                </c:pt>
                <c:pt idx="8017">
                  <c:v>3313</c:v>
                </c:pt>
                <c:pt idx="8018">
                  <c:v>3313</c:v>
                </c:pt>
                <c:pt idx="8019">
                  <c:v>3314</c:v>
                </c:pt>
                <c:pt idx="8020">
                  <c:v>3314</c:v>
                </c:pt>
                <c:pt idx="8021">
                  <c:v>3314</c:v>
                </c:pt>
                <c:pt idx="8022">
                  <c:v>3314</c:v>
                </c:pt>
                <c:pt idx="8023">
                  <c:v>3314</c:v>
                </c:pt>
                <c:pt idx="8024">
                  <c:v>3314</c:v>
                </c:pt>
                <c:pt idx="8025">
                  <c:v>3314</c:v>
                </c:pt>
                <c:pt idx="8026">
                  <c:v>3314</c:v>
                </c:pt>
                <c:pt idx="8027">
                  <c:v>3314</c:v>
                </c:pt>
                <c:pt idx="8028">
                  <c:v>3314</c:v>
                </c:pt>
                <c:pt idx="8029">
                  <c:v>3315</c:v>
                </c:pt>
                <c:pt idx="8030">
                  <c:v>3315</c:v>
                </c:pt>
                <c:pt idx="8031">
                  <c:v>3316</c:v>
                </c:pt>
                <c:pt idx="8032">
                  <c:v>3316</c:v>
                </c:pt>
                <c:pt idx="8033">
                  <c:v>3316</c:v>
                </c:pt>
                <c:pt idx="8034">
                  <c:v>3316</c:v>
                </c:pt>
                <c:pt idx="8035">
                  <c:v>3317</c:v>
                </c:pt>
                <c:pt idx="8036">
                  <c:v>3318</c:v>
                </c:pt>
                <c:pt idx="8037">
                  <c:v>3318</c:v>
                </c:pt>
                <c:pt idx="8038">
                  <c:v>3319</c:v>
                </c:pt>
                <c:pt idx="8039">
                  <c:v>3320</c:v>
                </c:pt>
                <c:pt idx="8040">
                  <c:v>3320</c:v>
                </c:pt>
                <c:pt idx="8041">
                  <c:v>3320</c:v>
                </c:pt>
                <c:pt idx="8042">
                  <c:v>3320</c:v>
                </c:pt>
                <c:pt idx="8043">
                  <c:v>3320</c:v>
                </c:pt>
                <c:pt idx="8044">
                  <c:v>3320</c:v>
                </c:pt>
                <c:pt idx="8045">
                  <c:v>3320</c:v>
                </c:pt>
                <c:pt idx="8046">
                  <c:v>3320</c:v>
                </c:pt>
                <c:pt idx="8047">
                  <c:v>3320</c:v>
                </c:pt>
                <c:pt idx="8048">
                  <c:v>3320</c:v>
                </c:pt>
                <c:pt idx="8049">
                  <c:v>3320</c:v>
                </c:pt>
                <c:pt idx="8050">
                  <c:v>3320</c:v>
                </c:pt>
                <c:pt idx="8051">
                  <c:v>3320</c:v>
                </c:pt>
                <c:pt idx="8052">
                  <c:v>3320</c:v>
                </c:pt>
                <c:pt idx="8053">
                  <c:v>3321</c:v>
                </c:pt>
                <c:pt idx="8054">
                  <c:v>3322</c:v>
                </c:pt>
                <c:pt idx="8055">
                  <c:v>3322</c:v>
                </c:pt>
                <c:pt idx="8056">
                  <c:v>3322</c:v>
                </c:pt>
                <c:pt idx="8057">
                  <c:v>3322</c:v>
                </c:pt>
                <c:pt idx="8058">
                  <c:v>3322</c:v>
                </c:pt>
                <c:pt idx="8059">
                  <c:v>3322</c:v>
                </c:pt>
                <c:pt idx="8060">
                  <c:v>3322</c:v>
                </c:pt>
                <c:pt idx="8061">
                  <c:v>3322</c:v>
                </c:pt>
                <c:pt idx="8062">
                  <c:v>3322</c:v>
                </c:pt>
                <c:pt idx="8063">
                  <c:v>3322</c:v>
                </c:pt>
                <c:pt idx="8064">
                  <c:v>3323</c:v>
                </c:pt>
                <c:pt idx="8065">
                  <c:v>3323</c:v>
                </c:pt>
                <c:pt idx="8066">
                  <c:v>3324</c:v>
                </c:pt>
                <c:pt idx="8067">
                  <c:v>3324</c:v>
                </c:pt>
                <c:pt idx="8068">
                  <c:v>3324</c:v>
                </c:pt>
                <c:pt idx="8069">
                  <c:v>3324</c:v>
                </c:pt>
                <c:pt idx="8070">
                  <c:v>3324</c:v>
                </c:pt>
                <c:pt idx="8071">
                  <c:v>3324</c:v>
                </c:pt>
                <c:pt idx="8072">
                  <c:v>3324</c:v>
                </c:pt>
                <c:pt idx="8073">
                  <c:v>3324</c:v>
                </c:pt>
                <c:pt idx="8074">
                  <c:v>3324</c:v>
                </c:pt>
                <c:pt idx="8075">
                  <c:v>3324</c:v>
                </c:pt>
                <c:pt idx="8076">
                  <c:v>3324</c:v>
                </c:pt>
                <c:pt idx="8077">
                  <c:v>3324</c:v>
                </c:pt>
                <c:pt idx="8078">
                  <c:v>3324</c:v>
                </c:pt>
                <c:pt idx="8079">
                  <c:v>3324</c:v>
                </c:pt>
                <c:pt idx="8080">
                  <c:v>3324</c:v>
                </c:pt>
                <c:pt idx="8081">
                  <c:v>3324</c:v>
                </c:pt>
                <c:pt idx="8082">
                  <c:v>3324</c:v>
                </c:pt>
                <c:pt idx="8083">
                  <c:v>3324</c:v>
                </c:pt>
                <c:pt idx="8084">
                  <c:v>3324</c:v>
                </c:pt>
                <c:pt idx="8085">
                  <c:v>3324</c:v>
                </c:pt>
                <c:pt idx="8086">
                  <c:v>3324</c:v>
                </c:pt>
                <c:pt idx="8087">
                  <c:v>3324</c:v>
                </c:pt>
                <c:pt idx="8088">
                  <c:v>3324</c:v>
                </c:pt>
                <c:pt idx="8089">
                  <c:v>3324</c:v>
                </c:pt>
                <c:pt idx="8090">
                  <c:v>3324</c:v>
                </c:pt>
                <c:pt idx="8091">
                  <c:v>3324</c:v>
                </c:pt>
                <c:pt idx="8092">
                  <c:v>3324</c:v>
                </c:pt>
                <c:pt idx="8093">
                  <c:v>3324</c:v>
                </c:pt>
                <c:pt idx="8094">
                  <c:v>3324</c:v>
                </c:pt>
                <c:pt idx="8095">
                  <c:v>3324</c:v>
                </c:pt>
                <c:pt idx="8096">
                  <c:v>3324</c:v>
                </c:pt>
                <c:pt idx="8097">
                  <c:v>3324</c:v>
                </c:pt>
                <c:pt idx="8098">
                  <c:v>3324</c:v>
                </c:pt>
                <c:pt idx="8099">
                  <c:v>3324</c:v>
                </c:pt>
                <c:pt idx="8100">
                  <c:v>3324</c:v>
                </c:pt>
                <c:pt idx="8101">
                  <c:v>3324</c:v>
                </c:pt>
                <c:pt idx="8102">
                  <c:v>3324</c:v>
                </c:pt>
                <c:pt idx="8103">
                  <c:v>3324</c:v>
                </c:pt>
                <c:pt idx="8104">
                  <c:v>3324</c:v>
                </c:pt>
                <c:pt idx="8105">
                  <c:v>3324</c:v>
                </c:pt>
                <c:pt idx="8106">
                  <c:v>3324</c:v>
                </c:pt>
                <c:pt idx="8107">
                  <c:v>3324</c:v>
                </c:pt>
                <c:pt idx="8108">
                  <c:v>3324</c:v>
                </c:pt>
                <c:pt idx="8109">
                  <c:v>3324</c:v>
                </c:pt>
                <c:pt idx="8110">
                  <c:v>3324</c:v>
                </c:pt>
                <c:pt idx="8111">
                  <c:v>3324</c:v>
                </c:pt>
                <c:pt idx="8112">
                  <c:v>3324</c:v>
                </c:pt>
                <c:pt idx="8113">
                  <c:v>3324</c:v>
                </c:pt>
                <c:pt idx="8114">
                  <c:v>3324</c:v>
                </c:pt>
                <c:pt idx="8115">
                  <c:v>3325</c:v>
                </c:pt>
                <c:pt idx="8116">
                  <c:v>3325</c:v>
                </c:pt>
                <c:pt idx="8117">
                  <c:v>3325</c:v>
                </c:pt>
                <c:pt idx="8118">
                  <c:v>3325</c:v>
                </c:pt>
                <c:pt idx="8119">
                  <c:v>3325</c:v>
                </c:pt>
                <c:pt idx="8120">
                  <c:v>3325</c:v>
                </c:pt>
                <c:pt idx="8121">
                  <c:v>3325</c:v>
                </c:pt>
                <c:pt idx="8122">
                  <c:v>3325</c:v>
                </c:pt>
                <c:pt idx="8123">
                  <c:v>3325</c:v>
                </c:pt>
                <c:pt idx="8124">
                  <c:v>3325</c:v>
                </c:pt>
                <c:pt idx="8125">
                  <c:v>3325</c:v>
                </c:pt>
                <c:pt idx="8126">
                  <c:v>3325</c:v>
                </c:pt>
                <c:pt idx="8127">
                  <c:v>3325</c:v>
                </c:pt>
                <c:pt idx="8128">
                  <c:v>3325</c:v>
                </c:pt>
                <c:pt idx="8129">
                  <c:v>3325</c:v>
                </c:pt>
                <c:pt idx="8130">
                  <c:v>3325</c:v>
                </c:pt>
                <c:pt idx="8131">
                  <c:v>3325</c:v>
                </c:pt>
                <c:pt idx="8132">
                  <c:v>3325</c:v>
                </c:pt>
                <c:pt idx="8133">
                  <c:v>3325</c:v>
                </c:pt>
                <c:pt idx="8134">
                  <c:v>3325</c:v>
                </c:pt>
                <c:pt idx="8135">
                  <c:v>3325</c:v>
                </c:pt>
                <c:pt idx="8136">
                  <c:v>3325</c:v>
                </c:pt>
                <c:pt idx="8137">
                  <c:v>3325</c:v>
                </c:pt>
                <c:pt idx="8138">
                  <c:v>3325</c:v>
                </c:pt>
                <c:pt idx="8139">
                  <c:v>3325</c:v>
                </c:pt>
                <c:pt idx="8140">
                  <c:v>3325</c:v>
                </c:pt>
                <c:pt idx="8141">
                  <c:v>3325</c:v>
                </c:pt>
                <c:pt idx="8142">
                  <c:v>3325</c:v>
                </c:pt>
                <c:pt idx="8143">
                  <c:v>3325</c:v>
                </c:pt>
                <c:pt idx="8144">
                  <c:v>3325</c:v>
                </c:pt>
                <c:pt idx="8145">
                  <c:v>3325</c:v>
                </c:pt>
                <c:pt idx="8146">
                  <c:v>3325</c:v>
                </c:pt>
                <c:pt idx="8147">
                  <c:v>3326</c:v>
                </c:pt>
                <c:pt idx="8148">
                  <c:v>3327</c:v>
                </c:pt>
                <c:pt idx="8149">
                  <c:v>3327</c:v>
                </c:pt>
                <c:pt idx="8150">
                  <c:v>3327</c:v>
                </c:pt>
                <c:pt idx="8151">
                  <c:v>3327</c:v>
                </c:pt>
                <c:pt idx="8152">
                  <c:v>3327</c:v>
                </c:pt>
                <c:pt idx="8153">
                  <c:v>3327</c:v>
                </c:pt>
                <c:pt idx="8154">
                  <c:v>3327</c:v>
                </c:pt>
                <c:pt idx="8155">
                  <c:v>3327</c:v>
                </c:pt>
                <c:pt idx="8156">
                  <c:v>3327</c:v>
                </c:pt>
                <c:pt idx="8157">
                  <c:v>3327</c:v>
                </c:pt>
                <c:pt idx="8158">
                  <c:v>3327</c:v>
                </c:pt>
                <c:pt idx="8159">
                  <c:v>3328</c:v>
                </c:pt>
                <c:pt idx="8160">
                  <c:v>3329</c:v>
                </c:pt>
                <c:pt idx="8161">
                  <c:v>3329</c:v>
                </c:pt>
                <c:pt idx="8162">
                  <c:v>3330</c:v>
                </c:pt>
                <c:pt idx="8163">
                  <c:v>3331</c:v>
                </c:pt>
                <c:pt idx="8164">
                  <c:v>3331</c:v>
                </c:pt>
                <c:pt idx="8165">
                  <c:v>3331</c:v>
                </c:pt>
                <c:pt idx="8166">
                  <c:v>3331</c:v>
                </c:pt>
                <c:pt idx="8167">
                  <c:v>3331</c:v>
                </c:pt>
                <c:pt idx="8168">
                  <c:v>3331</c:v>
                </c:pt>
                <c:pt idx="8169">
                  <c:v>3331</c:v>
                </c:pt>
                <c:pt idx="8170">
                  <c:v>3331</c:v>
                </c:pt>
                <c:pt idx="8171">
                  <c:v>3331</c:v>
                </c:pt>
                <c:pt idx="8172">
                  <c:v>3331</c:v>
                </c:pt>
                <c:pt idx="8173">
                  <c:v>3332</c:v>
                </c:pt>
                <c:pt idx="8174">
                  <c:v>3332</c:v>
                </c:pt>
                <c:pt idx="8175">
                  <c:v>3332</c:v>
                </c:pt>
                <c:pt idx="8176">
                  <c:v>3332</c:v>
                </c:pt>
                <c:pt idx="8177">
                  <c:v>3333</c:v>
                </c:pt>
                <c:pt idx="8178">
                  <c:v>3333</c:v>
                </c:pt>
                <c:pt idx="8179">
                  <c:v>3333</c:v>
                </c:pt>
                <c:pt idx="8180">
                  <c:v>3334</c:v>
                </c:pt>
                <c:pt idx="8181">
                  <c:v>3334</c:v>
                </c:pt>
                <c:pt idx="8182">
                  <c:v>3334</c:v>
                </c:pt>
                <c:pt idx="8183">
                  <c:v>3335</c:v>
                </c:pt>
                <c:pt idx="8184">
                  <c:v>3336</c:v>
                </c:pt>
                <c:pt idx="8185">
                  <c:v>3337</c:v>
                </c:pt>
                <c:pt idx="8186">
                  <c:v>3337</c:v>
                </c:pt>
                <c:pt idx="8187">
                  <c:v>3338</c:v>
                </c:pt>
                <c:pt idx="8188">
                  <c:v>3338</c:v>
                </c:pt>
                <c:pt idx="8189">
                  <c:v>3339</c:v>
                </c:pt>
                <c:pt idx="8190">
                  <c:v>3339</c:v>
                </c:pt>
                <c:pt idx="8191">
                  <c:v>3340</c:v>
                </c:pt>
                <c:pt idx="8192">
                  <c:v>3341</c:v>
                </c:pt>
                <c:pt idx="8193">
                  <c:v>3341</c:v>
                </c:pt>
                <c:pt idx="8194">
                  <c:v>3341</c:v>
                </c:pt>
                <c:pt idx="8195">
                  <c:v>3341</c:v>
                </c:pt>
                <c:pt idx="8196">
                  <c:v>3341</c:v>
                </c:pt>
                <c:pt idx="8197">
                  <c:v>3342</c:v>
                </c:pt>
                <c:pt idx="8198">
                  <c:v>3343</c:v>
                </c:pt>
                <c:pt idx="8199">
                  <c:v>3343</c:v>
                </c:pt>
                <c:pt idx="8200">
                  <c:v>3344</c:v>
                </c:pt>
                <c:pt idx="8201">
                  <c:v>3345</c:v>
                </c:pt>
                <c:pt idx="8202">
                  <c:v>3346</c:v>
                </c:pt>
                <c:pt idx="8203">
                  <c:v>3347</c:v>
                </c:pt>
                <c:pt idx="8204">
                  <c:v>3347</c:v>
                </c:pt>
                <c:pt idx="8205">
                  <c:v>3347</c:v>
                </c:pt>
                <c:pt idx="8206">
                  <c:v>3347</c:v>
                </c:pt>
                <c:pt idx="8207">
                  <c:v>3347</c:v>
                </c:pt>
                <c:pt idx="8208">
                  <c:v>3348</c:v>
                </c:pt>
                <c:pt idx="8209">
                  <c:v>3348</c:v>
                </c:pt>
                <c:pt idx="8210">
                  <c:v>3348</c:v>
                </c:pt>
                <c:pt idx="8211">
                  <c:v>3348</c:v>
                </c:pt>
                <c:pt idx="8212">
                  <c:v>3348</c:v>
                </c:pt>
                <c:pt idx="8213">
                  <c:v>3348</c:v>
                </c:pt>
                <c:pt idx="8214">
                  <c:v>3348</c:v>
                </c:pt>
                <c:pt idx="8215">
                  <c:v>3348</c:v>
                </c:pt>
                <c:pt idx="8216">
                  <c:v>3348</c:v>
                </c:pt>
                <c:pt idx="8217">
                  <c:v>3349</c:v>
                </c:pt>
                <c:pt idx="8218">
                  <c:v>3349</c:v>
                </c:pt>
                <c:pt idx="8219">
                  <c:v>3349</c:v>
                </c:pt>
                <c:pt idx="8220">
                  <c:v>3350</c:v>
                </c:pt>
                <c:pt idx="8221">
                  <c:v>3351</c:v>
                </c:pt>
                <c:pt idx="8222">
                  <c:v>3351</c:v>
                </c:pt>
                <c:pt idx="8223">
                  <c:v>3351</c:v>
                </c:pt>
                <c:pt idx="8224">
                  <c:v>3351</c:v>
                </c:pt>
                <c:pt idx="8225">
                  <c:v>3351</c:v>
                </c:pt>
                <c:pt idx="8226">
                  <c:v>3351</c:v>
                </c:pt>
                <c:pt idx="8227">
                  <c:v>3352</c:v>
                </c:pt>
                <c:pt idx="8228">
                  <c:v>3352</c:v>
                </c:pt>
                <c:pt idx="8229">
                  <c:v>3353</c:v>
                </c:pt>
                <c:pt idx="8230">
                  <c:v>3353</c:v>
                </c:pt>
                <c:pt idx="8231">
                  <c:v>3354</c:v>
                </c:pt>
                <c:pt idx="8232">
                  <c:v>3355</c:v>
                </c:pt>
                <c:pt idx="8233">
                  <c:v>3355</c:v>
                </c:pt>
                <c:pt idx="8234">
                  <c:v>3355</c:v>
                </c:pt>
                <c:pt idx="8235">
                  <c:v>3355</c:v>
                </c:pt>
                <c:pt idx="8236">
                  <c:v>3355</c:v>
                </c:pt>
                <c:pt idx="8237">
                  <c:v>3355</c:v>
                </c:pt>
                <c:pt idx="8238">
                  <c:v>3355</c:v>
                </c:pt>
                <c:pt idx="8239">
                  <c:v>3355</c:v>
                </c:pt>
                <c:pt idx="8240">
                  <c:v>3355</c:v>
                </c:pt>
                <c:pt idx="8241">
                  <c:v>3356</c:v>
                </c:pt>
                <c:pt idx="8242">
                  <c:v>3356</c:v>
                </c:pt>
                <c:pt idx="8243">
                  <c:v>3356</c:v>
                </c:pt>
                <c:pt idx="8244">
                  <c:v>3356</c:v>
                </c:pt>
                <c:pt idx="8245">
                  <c:v>3357</c:v>
                </c:pt>
                <c:pt idx="8246">
                  <c:v>3358</c:v>
                </c:pt>
                <c:pt idx="8247">
                  <c:v>3359</c:v>
                </c:pt>
                <c:pt idx="8248">
                  <c:v>3360</c:v>
                </c:pt>
                <c:pt idx="8249">
                  <c:v>3361</c:v>
                </c:pt>
                <c:pt idx="8250">
                  <c:v>3362</c:v>
                </c:pt>
                <c:pt idx="8251">
                  <c:v>3363</c:v>
                </c:pt>
                <c:pt idx="8252">
                  <c:v>3363</c:v>
                </c:pt>
                <c:pt idx="8253">
                  <c:v>3363</c:v>
                </c:pt>
                <c:pt idx="8254">
                  <c:v>3363</c:v>
                </c:pt>
                <c:pt idx="8255">
                  <c:v>3364</c:v>
                </c:pt>
                <c:pt idx="8256">
                  <c:v>3365</c:v>
                </c:pt>
                <c:pt idx="8257">
                  <c:v>3365</c:v>
                </c:pt>
                <c:pt idx="8258">
                  <c:v>3365</c:v>
                </c:pt>
                <c:pt idx="8259">
                  <c:v>3365</c:v>
                </c:pt>
                <c:pt idx="8260">
                  <c:v>3365</c:v>
                </c:pt>
                <c:pt idx="8261">
                  <c:v>3365</c:v>
                </c:pt>
                <c:pt idx="8262">
                  <c:v>3365</c:v>
                </c:pt>
                <c:pt idx="8263">
                  <c:v>3365</c:v>
                </c:pt>
                <c:pt idx="8264">
                  <c:v>3365</c:v>
                </c:pt>
                <c:pt idx="8265">
                  <c:v>3365</c:v>
                </c:pt>
                <c:pt idx="8266">
                  <c:v>3365</c:v>
                </c:pt>
                <c:pt idx="8267">
                  <c:v>3365</c:v>
                </c:pt>
                <c:pt idx="8268">
                  <c:v>3366</c:v>
                </c:pt>
                <c:pt idx="8269">
                  <c:v>3366</c:v>
                </c:pt>
                <c:pt idx="8270">
                  <c:v>3366</c:v>
                </c:pt>
                <c:pt idx="8271">
                  <c:v>3367</c:v>
                </c:pt>
                <c:pt idx="8272">
                  <c:v>3367</c:v>
                </c:pt>
                <c:pt idx="8273">
                  <c:v>3368</c:v>
                </c:pt>
                <c:pt idx="8274">
                  <c:v>3368</c:v>
                </c:pt>
                <c:pt idx="8275">
                  <c:v>3369</c:v>
                </c:pt>
                <c:pt idx="8276">
                  <c:v>3369</c:v>
                </c:pt>
                <c:pt idx="8277">
                  <c:v>3370</c:v>
                </c:pt>
                <c:pt idx="8278">
                  <c:v>3371</c:v>
                </c:pt>
                <c:pt idx="8279">
                  <c:v>3372</c:v>
                </c:pt>
                <c:pt idx="8280">
                  <c:v>3373</c:v>
                </c:pt>
                <c:pt idx="8281">
                  <c:v>3373</c:v>
                </c:pt>
                <c:pt idx="8282">
                  <c:v>3373</c:v>
                </c:pt>
                <c:pt idx="8283">
                  <c:v>3374</c:v>
                </c:pt>
                <c:pt idx="8284">
                  <c:v>3374</c:v>
                </c:pt>
                <c:pt idx="8285">
                  <c:v>3375</c:v>
                </c:pt>
                <c:pt idx="8286">
                  <c:v>3375</c:v>
                </c:pt>
                <c:pt idx="8287">
                  <c:v>3375</c:v>
                </c:pt>
                <c:pt idx="8288">
                  <c:v>3376</c:v>
                </c:pt>
                <c:pt idx="8289">
                  <c:v>3377</c:v>
                </c:pt>
                <c:pt idx="8290">
                  <c:v>3378</c:v>
                </c:pt>
                <c:pt idx="8291">
                  <c:v>3378</c:v>
                </c:pt>
                <c:pt idx="8292">
                  <c:v>3379</c:v>
                </c:pt>
                <c:pt idx="8293">
                  <c:v>3379</c:v>
                </c:pt>
                <c:pt idx="8294">
                  <c:v>3380</c:v>
                </c:pt>
                <c:pt idx="8295">
                  <c:v>3381</c:v>
                </c:pt>
                <c:pt idx="8296">
                  <c:v>3381</c:v>
                </c:pt>
                <c:pt idx="8297">
                  <c:v>3382</c:v>
                </c:pt>
                <c:pt idx="8298">
                  <c:v>3382</c:v>
                </c:pt>
                <c:pt idx="8299">
                  <c:v>3383</c:v>
                </c:pt>
                <c:pt idx="8300">
                  <c:v>3383</c:v>
                </c:pt>
                <c:pt idx="8301">
                  <c:v>3383</c:v>
                </c:pt>
                <c:pt idx="8302">
                  <c:v>3383</c:v>
                </c:pt>
                <c:pt idx="8303">
                  <c:v>3384</c:v>
                </c:pt>
                <c:pt idx="8304">
                  <c:v>3385</c:v>
                </c:pt>
                <c:pt idx="8305">
                  <c:v>3385</c:v>
                </c:pt>
                <c:pt idx="8306">
                  <c:v>3386</c:v>
                </c:pt>
                <c:pt idx="8307">
                  <c:v>3387</c:v>
                </c:pt>
                <c:pt idx="8308">
                  <c:v>3388</c:v>
                </c:pt>
                <c:pt idx="8309">
                  <c:v>3389</c:v>
                </c:pt>
                <c:pt idx="8310">
                  <c:v>3389</c:v>
                </c:pt>
                <c:pt idx="8311">
                  <c:v>3389</c:v>
                </c:pt>
                <c:pt idx="8312">
                  <c:v>3389</c:v>
                </c:pt>
                <c:pt idx="8313">
                  <c:v>3390</c:v>
                </c:pt>
                <c:pt idx="8314">
                  <c:v>3391</c:v>
                </c:pt>
                <c:pt idx="8315">
                  <c:v>3392</c:v>
                </c:pt>
                <c:pt idx="8316">
                  <c:v>3393</c:v>
                </c:pt>
                <c:pt idx="8317">
                  <c:v>3394</c:v>
                </c:pt>
                <c:pt idx="8318">
                  <c:v>3395</c:v>
                </c:pt>
                <c:pt idx="8319">
                  <c:v>3396</c:v>
                </c:pt>
                <c:pt idx="8320">
                  <c:v>3396</c:v>
                </c:pt>
                <c:pt idx="8321">
                  <c:v>3396</c:v>
                </c:pt>
                <c:pt idx="8322">
                  <c:v>3396</c:v>
                </c:pt>
                <c:pt idx="8323">
                  <c:v>3396</c:v>
                </c:pt>
                <c:pt idx="8324">
                  <c:v>3396</c:v>
                </c:pt>
                <c:pt idx="8325">
                  <c:v>3396</c:v>
                </c:pt>
                <c:pt idx="8326">
                  <c:v>3397</c:v>
                </c:pt>
                <c:pt idx="8327">
                  <c:v>3398</c:v>
                </c:pt>
                <c:pt idx="8328">
                  <c:v>3398</c:v>
                </c:pt>
                <c:pt idx="8329">
                  <c:v>3399</c:v>
                </c:pt>
                <c:pt idx="8330">
                  <c:v>3399</c:v>
                </c:pt>
                <c:pt idx="8331">
                  <c:v>3399</c:v>
                </c:pt>
                <c:pt idx="8332">
                  <c:v>3399</c:v>
                </c:pt>
                <c:pt idx="8333">
                  <c:v>3400</c:v>
                </c:pt>
                <c:pt idx="8334">
                  <c:v>3401</c:v>
                </c:pt>
                <c:pt idx="8335">
                  <c:v>3401</c:v>
                </c:pt>
                <c:pt idx="8336">
                  <c:v>3401</c:v>
                </c:pt>
                <c:pt idx="8337">
                  <c:v>3402</c:v>
                </c:pt>
                <c:pt idx="8338">
                  <c:v>3402</c:v>
                </c:pt>
                <c:pt idx="8339">
                  <c:v>3403</c:v>
                </c:pt>
                <c:pt idx="8340">
                  <c:v>3403</c:v>
                </c:pt>
                <c:pt idx="8341">
                  <c:v>3404</c:v>
                </c:pt>
                <c:pt idx="8342">
                  <c:v>3405</c:v>
                </c:pt>
                <c:pt idx="8343">
                  <c:v>3405</c:v>
                </c:pt>
                <c:pt idx="8344">
                  <c:v>3406</c:v>
                </c:pt>
                <c:pt idx="8345">
                  <c:v>3406</c:v>
                </c:pt>
                <c:pt idx="8346">
                  <c:v>3406</c:v>
                </c:pt>
                <c:pt idx="8347">
                  <c:v>3407</c:v>
                </c:pt>
                <c:pt idx="8348">
                  <c:v>3408</c:v>
                </c:pt>
                <c:pt idx="8349">
                  <c:v>3409</c:v>
                </c:pt>
                <c:pt idx="8350">
                  <c:v>3409</c:v>
                </c:pt>
                <c:pt idx="8351">
                  <c:v>3409</c:v>
                </c:pt>
                <c:pt idx="8352">
                  <c:v>3409</c:v>
                </c:pt>
                <c:pt idx="8353">
                  <c:v>3409</c:v>
                </c:pt>
                <c:pt idx="8354">
                  <c:v>3409</c:v>
                </c:pt>
                <c:pt idx="8355">
                  <c:v>3409</c:v>
                </c:pt>
                <c:pt idx="8356">
                  <c:v>3409</c:v>
                </c:pt>
                <c:pt idx="8357">
                  <c:v>3410</c:v>
                </c:pt>
                <c:pt idx="8358">
                  <c:v>3411</c:v>
                </c:pt>
                <c:pt idx="8359">
                  <c:v>3412</c:v>
                </c:pt>
                <c:pt idx="8360">
                  <c:v>3412</c:v>
                </c:pt>
                <c:pt idx="8361">
                  <c:v>3412</c:v>
                </c:pt>
                <c:pt idx="8362">
                  <c:v>3413</c:v>
                </c:pt>
                <c:pt idx="8363">
                  <c:v>3414</c:v>
                </c:pt>
                <c:pt idx="8364">
                  <c:v>3415</c:v>
                </c:pt>
                <c:pt idx="8365">
                  <c:v>3416</c:v>
                </c:pt>
                <c:pt idx="8366">
                  <c:v>3417</c:v>
                </c:pt>
                <c:pt idx="8367">
                  <c:v>3417</c:v>
                </c:pt>
                <c:pt idx="8368">
                  <c:v>3418</c:v>
                </c:pt>
                <c:pt idx="8369">
                  <c:v>3418</c:v>
                </c:pt>
                <c:pt idx="8370">
                  <c:v>3418</c:v>
                </c:pt>
                <c:pt idx="8371">
                  <c:v>3419</c:v>
                </c:pt>
                <c:pt idx="8372">
                  <c:v>3419</c:v>
                </c:pt>
                <c:pt idx="8373">
                  <c:v>3419</c:v>
                </c:pt>
                <c:pt idx="8374">
                  <c:v>3420</c:v>
                </c:pt>
                <c:pt idx="8375">
                  <c:v>3420</c:v>
                </c:pt>
                <c:pt idx="8376">
                  <c:v>3420</c:v>
                </c:pt>
                <c:pt idx="8377">
                  <c:v>3420</c:v>
                </c:pt>
                <c:pt idx="8378">
                  <c:v>3420</c:v>
                </c:pt>
                <c:pt idx="8379">
                  <c:v>3420</c:v>
                </c:pt>
                <c:pt idx="8380">
                  <c:v>3420</c:v>
                </c:pt>
                <c:pt idx="8381">
                  <c:v>3421</c:v>
                </c:pt>
                <c:pt idx="8382">
                  <c:v>3422</c:v>
                </c:pt>
                <c:pt idx="8383">
                  <c:v>3422</c:v>
                </c:pt>
                <c:pt idx="8384">
                  <c:v>3422</c:v>
                </c:pt>
                <c:pt idx="8385">
                  <c:v>3422</c:v>
                </c:pt>
                <c:pt idx="8386">
                  <c:v>3422</c:v>
                </c:pt>
                <c:pt idx="8387">
                  <c:v>3422</c:v>
                </c:pt>
                <c:pt idx="8388">
                  <c:v>3422</c:v>
                </c:pt>
                <c:pt idx="8389">
                  <c:v>3422</c:v>
                </c:pt>
                <c:pt idx="8390">
                  <c:v>3422</c:v>
                </c:pt>
                <c:pt idx="8391">
                  <c:v>3422</c:v>
                </c:pt>
                <c:pt idx="8392">
                  <c:v>3422</c:v>
                </c:pt>
                <c:pt idx="8393">
                  <c:v>3422</c:v>
                </c:pt>
                <c:pt idx="8394">
                  <c:v>3422</c:v>
                </c:pt>
                <c:pt idx="8395">
                  <c:v>3422</c:v>
                </c:pt>
                <c:pt idx="8396">
                  <c:v>3422</c:v>
                </c:pt>
                <c:pt idx="8397">
                  <c:v>3422</c:v>
                </c:pt>
                <c:pt idx="8398">
                  <c:v>3422</c:v>
                </c:pt>
                <c:pt idx="8399">
                  <c:v>3422</c:v>
                </c:pt>
                <c:pt idx="8400">
                  <c:v>3422</c:v>
                </c:pt>
                <c:pt idx="8401">
                  <c:v>3422</c:v>
                </c:pt>
                <c:pt idx="8402">
                  <c:v>3422</c:v>
                </c:pt>
                <c:pt idx="8403">
                  <c:v>3422</c:v>
                </c:pt>
                <c:pt idx="8404">
                  <c:v>3422</c:v>
                </c:pt>
                <c:pt idx="8405">
                  <c:v>3422</c:v>
                </c:pt>
                <c:pt idx="8406">
                  <c:v>3423</c:v>
                </c:pt>
                <c:pt idx="8407">
                  <c:v>3424</c:v>
                </c:pt>
                <c:pt idx="8408">
                  <c:v>3425</c:v>
                </c:pt>
                <c:pt idx="8409">
                  <c:v>3426</c:v>
                </c:pt>
                <c:pt idx="8410">
                  <c:v>3427</c:v>
                </c:pt>
                <c:pt idx="8411">
                  <c:v>3428</c:v>
                </c:pt>
                <c:pt idx="8412">
                  <c:v>3429</c:v>
                </c:pt>
                <c:pt idx="8413">
                  <c:v>3429</c:v>
                </c:pt>
                <c:pt idx="8414">
                  <c:v>3430</c:v>
                </c:pt>
                <c:pt idx="8415">
                  <c:v>3431</c:v>
                </c:pt>
                <c:pt idx="8416">
                  <c:v>3432</c:v>
                </c:pt>
                <c:pt idx="8417">
                  <c:v>3432</c:v>
                </c:pt>
                <c:pt idx="8418">
                  <c:v>3433</c:v>
                </c:pt>
                <c:pt idx="8419">
                  <c:v>3434</c:v>
                </c:pt>
                <c:pt idx="8420">
                  <c:v>3434</c:v>
                </c:pt>
                <c:pt idx="8421">
                  <c:v>3434</c:v>
                </c:pt>
                <c:pt idx="8422">
                  <c:v>3434</c:v>
                </c:pt>
                <c:pt idx="8423">
                  <c:v>3435</c:v>
                </c:pt>
                <c:pt idx="8424">
                  <c:v>3435</c:v>
                </c:pt>
                <c:pt idx="8425">
                  <c:v>3435</c:v>
                </c:pt>
                <c:pt idx="8426">
                  <c:v>3435</c:v>
                </c:pt>
                <c:pt idx="8427">
                  <c:v>3435</c:v>
                </c:pt>
                <c:pt idx="8428">
                  <c:v>3436</c:v>
                </c:pt>
                <c:pt idx="8429">
                  <c:v>3436</c:v>
                </c:pt>
                <c:pt idx="8430">
                  <c:v>3436</c:v>
                </c:pt>
                <c:pt idx="8431">
                  <c:v>3436</c:v>
                </c:pt>
                <c:pt idx="8432">
                  <c:v>3436</c:v>
                </c:pt>
                <c:pt idx="8433">
                  <c:v>3436</c:v>
                </c:pt>
                <c:pt idx="8434">
                  <c:v>3436</c:v>
                </c:pt>
                <c:pt idx="8435">
                  <c:v>3436</c:v>
                </c:pt>
                <c:pt idx="8436">
                  <c:v>3436</c:v>
                </c:pt>
                <c:pt idx="8437">
                  <c:v>3436</c:v>
                </c:pt>
                <c:pt idx="8438">
                  <c:v>3436</c:v>
                </c:pt>
                <c:pt idx="8439">
                  <c:v>3436</c:v>
                </c:pt>
                <c:pt idx="8440">
                  <c:v>3436</c:v>
                </c:pt>
                <c:pt idx="8441">
                  <c:v>3436</c:v>
                </c:pt>
                <c:pt idx="8442">
                  <c:v>3436</c:v>
                </c:pt>
                <c:pt idx="8443">
                  <c:v>3436</c:v>
                </c:pt>
                <c:pt idx="8444">
                  <c:v>3436</c:v>
                </c:pt>
                <c:pt idx="8445">
                  <c:v>3436</c:v>
                </c:pt>
                <c:pt idx="8446">
                  <c:v>3436</c:v>
                </c:pt>
                <c:pt idx="8447">
                  <c:v>3436</c:v>
                </c:pt>
                <c:pt idx="8448">
                  <c:v>3436</c:v>
                </c:pt>
                <c:pt idx="8449">
                  <c:v>3437</c:v>
                </c:pt>
                <c:pt idx="8450">
                  <c:v>3438</c:v>
                </c:pt>
                <c:pt idx="8451">
                  <c:v>3438</c:v>
                </c:pt>
                <c:pt idx="8452">
                  <c:v>3439</c:v>
                </c:pt>
                <c:pt idx="8453">
                  <c:v>3440</c:v>
                </c:pt>
                <c:pt idx="8454">
                  <c:v>3440</c:v>
                </c:pt>
                <c:pt idx="8455">
                  <c:v>3441</c:v>
                </c:pt>
                <c:pt idx="8456">
                  <c:v>3442</c:v>
                </c:pt>
                <c:pt idx="8457">
                  <c:v>3442</c:v>
                </c:pt>
                <c:pt idx="8458">
                  <c:v>3443</c:v>
                </c:pt>
                <c:pt idx="8459">
                  <c:v>3443</c:v>
                </c:pt>
                <c:pt idx="8460">
                  <c:v>3444</c:v>
                </c:pt>
                <c:pt idx="8461">
                  <c:v>3445</c:v>
                </c:pt>
                <c:pt idx="8462">
                  <c:v>3445</c:v>
                </c:pt>
                <c:pt idx="8463">
                  <c:v>3446</c:v>
                </c:pt>
                <c:pt idx="8464">
                  <c:v>3446</c:v>
                </c:pt>
                <c:pt idx="8465">
                  <c:v>3446</c:v>
                </c:pt>
                <c:pt idx="8466">
                  <c:v>3446</c:v>
                </c:pt>
                <c:pt idx="8467">
                  <c:v>3446</c:v>
                </c:pt>
                <c:pt idx="8468">
                  <c:v>3447</c:v>
                </c:pt>
                <c:pt idx="8469">
                  <c:v>3447</c:v>
                </c:pt>
                <c:pt idx="8470">
                  <c:v>3447</c:v>
                </c:pt>
                <c:pt idx="8471">
                  <c:v>3448</c:v>
                </c:pt>
                <c:pt idx="8472">
                  <c:v>3449</c:v>
                </c:pt>
                <c:pt idx="8473">
                  <c:v>3449</c:v>
                </c:pt>
                <c:pt idx="8474">
                  <c:v>3450</c:v>
                </c:pt>
                <c:pt idx="8475">
                  <c:v>3450</c:v>
                </c:pt>
                <c:pt idx="8476">
                  <c:v>3451</c:v>
                </c:pt>
                <c:pt idx="8477">
                  <c:v>3452</c:v>
                </c:pt>
                <c:pt idx="8478">
                  <c:v>3453</c:v>
                </c:pt>
                <c:pt idx="8479">
                  <c:v>3453</c:v>
                </c:pt>
                <c:pt idx="8480">
                  <c:v>3453</c:v>
                </c:pt>
                <c:pt idx="8481">
                  <c:v>3453</c:v>
                </c:pt>
                <c:pt idx="8482">
                  <c:v>3453</c:v>
                </c:pt>
                <c:pt idx="8483">
                  <c:v>3453</c:v>
                </c:pt>
                <c:pt idx="8484">
                  <c:v>3453</c:v>
                </c:pt>
                <c:pt idx="8485">
                  <c:v>3453</c:v>
                </c:pt>
                <c:pt idx="8486">
                  <c:v>3453</c:v>
                </c:pt>
                <c:pt idx="8487">
                  <c:v>3453</c:v>
                </c:pt>
                <c:pt idx="8488">
                  <c:v>3453</c:v>
                </c:pt>
                <c:pt idx="8489">
                  <c:v>3453</c:v>
                </c:pt>
                <c:pt idx="8490">
                  <c:v>3453</c:v>
                </c:pt>
                <c:pt idx="8491">
                  <c:v>3453</c:v>
                </c:pt>
                <c:pt idx="8492">
                  <c:v>3453</c:v>
                </c:pt>
                <c:pt idx="8493">
                  <c:v>3453</c:v>
                </c:pt>
                <c:pt idx="8494">
                  <c:v>3453</c:v>
                </c:pt>
                <c:pt idx="8495">
                  <c:v>3453</c:v>
                </c:pt>
                <c:pt idx="8496">
                  <c:v>3453</c:v>
                </c:pt>
                <c:pt idx="8497">
                  <c:v>3453</c:v>
                </c:pt>
                <c:pt idx="8498">
                  <c:v>3453</c:v>
                </c:pt>
                <c:pt idx="8499">
                  <c:v>3453</c:v>
                </c:pt>
                <c:pt idx="8500">
                  <c:v>3453</c:v>
                </c:pt>
                <c:pt idx="8501">
                  <c:v>3453</c:v>
                </c:pt>
                <c:pt idx="8502">
                  <c:v>3453</c:v>
                </c:pt>
                <c:pt idx="8503">
                  <c:v>3453</c:v>
                </c:pt>
                <c:pt idx="8504">
                  <c:v>3453</c:v>
                </c:pt>
                <c:pt idx="8505">
                  <c:v>3453</c:v>
                </c:pt>
                <c:pt idx="8506">
                  <c:v>3453</c:v>
                </c:pt>
                <c:pt idx="8507">
                  <c:v>3453</c:v>
                </c:pt>
                <c:pt idx="8508">
                  <c:v>3453</c:v>
                </c:pt>
                <c:pt idx="8509">
                  <c:v>3453</c:v>
                </c:pt>
                <c:pt idx="8510">
                  <c:v>3453</c:v>
                </c:pt>
                <c:pt idx="8511">
                  <c:v>3453</c:v>
                </c:pt>
                <c:pt idx="8512">
                  <c:v>3453</c:v>
                </c:pt>
                <c:pt idx="8513">
                  <c:v>3453</c:v>
                </c:pt>
                <c:pt idx="8514">
                  <c:v>3453</c:v>
                </c:pt>
                <c:pt idx="8515">
                  <c:v>3453</c:v>
                </c:pt>
                <c:pt idx="8516">
                  <c:v>3453</c:v>
                </c:pt>
                <c:pt idx="8517">
                  <c:v>3453</c:v>
                </c:pt>
                <c:pt idx="8518">
                  <c:v>3453</c:v>
                </c:pt>
                <c:pt idx="8519">
                  <c:v>3453</c:v>
                </c:pt>
                <c:pt idx="8520">
                  <c:v>3453</c:v>
                </c:pt>
                <c:pt idx="8521">
                  <c:v>3453</c:v>
                </c:pt>
                <c:pt idx="8522">
                  <c:v>3453</c:v>
                </c:pt>
                <c:pt idx="8523">
                  <c:v>3453</c:v>
                </c:pt>
                <c:pt idx="8524">
                  <c:v>3453</c:v>
                </c:pt>
                <c:pt idx="8525">
                  <c:v>3453</c:v>
                </c:pt>
                <c:pt idx="8526">
                  <c:v>3453</c:v>
                </c:pt>
                <c:pt idx="8527">
                  <c:v>3453</c:v>
                </c:pt>
                <c:pt idx="8528">
                  <c:v>3453</c:v>
                </c:pt>
                <c:pt idx="8529">
                  <c:v>3453</c:v>
                </c:pt>
                <c:pt idx="8530">
                  <c:v>3453</c:v>
                </c:pt>
                <c:pt idx="8531">
                  <c:v>3453</c:v>
                </c:pt>
                <c:pt idx="8532">
                  <c:v>3453</c:v>
                </c:pt>
                <c:pt idx="8533">
                  <c:v>3453</c:v>
                </c:pt>
                <c:pt idx="8534">
                  <c:v>3453</c:v>
                </c:pt>
                <c:pt idx="8535">
                  <c:v>3453</c:v>
                </c:pt>
                <c:pt idx="8536">
                  <c:v>3453</c:v>
                </c:pt>
                <c:pt idx="8537">
                  <c:v>3453</c:v>
                </c:pt>
                <c:pt idx="8538">
                  <c:v>3453</c:v>
                </c:pt>
                <c:pt idx="8539">
                  <c:v>3454</c:v>
                </c:pt>
                <c:pt idx="8540">
                  <c:v>3455</c:v>
                </c:pt>
                <c:pt idx="8541">
                  <c:v>3455</c:v>
                </c:pt>
                <c:pt idx="8542">
                  <c:v>3455</c:v>
                </c:pt>
                <c:pt idx="8543">
                  <c:v>3455</c:v>
                </c:pt>
                <c:pt idx="8544">
                  <c:v>3455</c:v>
                </c:pt>
                <c:pt idx="8545">
                  <c:v>3455</c:v>
                </c:pt>
                <c:pt idx="8546">
                  <c:v>3455</c:v>
                </c:pt>
                <c:pt idx="8547">
                  <c:v>3455</c:v>
                </c:pt>
                <c:pt idx="8548">
                  <c:v>3455</c:v>
                </c:pt>
                <c:pt idx="8549">
                  <c:v>3455</c:v>
                </c:pt>
                <c:pt idx="8550">
                  <c:v>3455</c:v>
                </c:pt>
                <c:pt idx="8551">
                  <c:v>3455</c:v>
                </c:pt>
                <c:pt idx="8552">
                  <c:v>3455</c:v>
                </c:pt>
                <c:pt idx="8553">
                  <c:v>3455</c:v>
                </c:pt>
                <c:pt idx="8554">
                  <c:v>3455</c:v>
                </c:pt>
                <c:pt idx="8555">
                  <c:v>3455</c:v>
                </c:pt>
                <c:pt idx="8556">
                  <c:v>3455</c:v>
                </c:pt>
                <c:pt idx="8557">
                  <c:v>3455</c:v>
                </c:pt>
                <c:pt idx="8558">
                  <c:v>3455</c:v>
                </c:pt>
                <c:pt idx="8559">
                  <c:v>3455</c:v>
                </c:pt>
                <c:pt idx="8560">
                  <c:v>3455</c:v>
                </c:pt>
                <c:pt idx="8561">
                  <c:v>3455</c:v>
                </c:pt>
                <c:pt idx="8562">
                  <c:v>3455</c:v>
                </c:pt>
                <c:pt idx="8563">
                  <c:v>3455</c:v>
                </c:pt>
                <c:pt idx="8564">
                  <c:v>3455</c:v>
                </c:pt>
                <c:pt idx="8565">
                  <c:v>3455</c:v>
                </c:pt>
                <c:pt idx="8566">
                  <c:v>3455</c:v>
                </c:pt>
                <c:pt idx="8567">
                  <c:v>3455</c:v>
                </c:pt>
                <c:pt idx="8568">
                  <c:v>3456</c:v>
                </c:pt>
                <c:pt idx="8569">
                  <c:v>3457</c:v>
                </c:pt>
                <c:pt idx="8570">
                  <c:v>3457</c:v>
                </c:pt>
                <c:pt idx="8571">
                  <c:v>3457</c:v>
                </c:pt>
                <c:pt idx="8572">
                  <c:v>3457</c:v>
                </c:pt>
                <c:pt idx="8573">
                  <c:v>3458</c:v>
                </c:pt>
                <c:pt idx="8574">
                  <c:v>3459</c:v>
                </c:pt>
                <c:pt idx="8575">
                  <c:v>3460</c:v>
                </c:pt>
                <c:pt idx="8576">
                  <c:v>3460</c:v>
                </c:pt>
                <c:pt idx="8577">
                  <c:v>3461</c:v>
                </c:pt>
                <c:pt idx="8578">
                  <c:v>3462</c:v>
                </c:pt>
                <c:pt idx="8579">
                  <c:v>3462</c:v>
                </c:pt>
                <c:pt idx="8580">
                  <c:v>3462</c:v>
                </c:pt>
                <c:pt idx="8581">
                  <c:v>3463</c:v>
                </c:pt>
                <c:pt idx="8582">
                  <c:v>3463</c:v>
                </c:pt>
                <c:pt idx="8583">
                  <c:v>3463</c:v>
                </c:pt>
                <c:pt idx="8584">
                  <c:v>3463</c:v>
                </c:pt>
                <c:pt idx="8585">
                  <c:v>3463</c:v>
                </c:pt>
                <c:pt idx="8586">
                  <c:v>3463</c:v>
                </c:pt>
                <c:pt idx="8587">
                  <c:v>3463</c:v>
                </c:pt>
                <c:pt idx="8588">
                  <c:v>3463</c:v>
                </c:pt>
                <c:pt idx="8589">
                  <c:v>3463</c:v>
                </c:pt>
                <c:pt idx="8590">
                  <c:v>3463</c:v>
                </c:pt>
                <c:pt idx="8591">
                  <c:v>3464</c:v>
                </c:pt>
                <c:pt idx="8592">
                  <c:v>3465</c:v>
                </c:pt>
                <c:pt idx="8593">
                  <c:v>3465</c:v>
                </c:pt>
                <c:pt idx="8594">
                  <c:v>3465</c:v>
                </c:pt>
                <c:pt idx="8595">
                  <c:v>3465</c:v>
                </c:pt>
                <c:pt idx="8596">
                  <c:v>3465</c:v>
                </c:pt>
                <c:pt idx="8597">
                  <c:v>3465</c:v>
                </c:pt>
                <c:pt idx="8598">
                  <c:v>3465</c:v>
                </c:pt>
                <c:pt idx="8599">
                  <c:v>3465</c:v>
                </c:pt>
                <c:pt idx="8600">
                  <c:v>3465</c:v>
                </c:pt>
                <c:pt idx="8601">
                  <c:v>3465</c:v>
                </c:pt>
                <c:pt idx="8602">
                  <c:v>3465</c:v>
                </c:pt>
                <c:pt idx="8603">
                  <c:v>3465</c:v>
                </c:pt>
                <c:pt idx="8604">
                  <c:v>3465</c:v>
                </c:pt>
                <c:pt idx="8605">
                  <c:v>3465</c:v>
                </c:pt>
                <c:pt idx="8606">
                  <c:v>3465</c:v>
                </c:pt>
                <c:pt idx="8607">
                  <c:v>3466</c:v>
                </c:pt>
                <c:pt idx="8608">
                  <c:v>3466</c:v>
                </c:pt>
                <c:pt idx="8609">
                  <c:v>3467</c:v>
                </c:pt>
                <c:pt idx="8610">
                  <c:v>3468</c:v>
                </c:pt>
                <c:pt idx="8611">
                  <c:v>3468</c:v>
                </c:pt>
                <c:pt idx="8612">
                  <c:v>3468</c:v>
                </c:pt>
                <c:pt idx="8613">
                  <c:v>3468</c:v>
                </c:pt>
                <c:pt idx="8614">
                  <c:v>3469</c:v>
                </c:pt>
                <c:pt idx="8615">
                  <c:v>3470</c:v>
                </c:pt>
                <c:pt idx="8616">
                  <c:v>3470</c:v>
                </c:pt>
                <c:pt idx="8617">
                  <c:v>3471</c:v>
                </c:pt>
                <c:pt idx="8618">
                  <c:v>3472</c:v>
                </c:pt>
                <c:pt idx="8619">
                  <c:v>3472</c:v>
                </c:pt>
                <c:pt idx="8620">
                  <c:v>3472</c:v>
                </c:pt>
                <c:pt idx="8621">
                  <c:v>3472</c:v>
                </c:pt>
                <c:pt idx="8622">
                  <c:v>3473</c:v>
                </c:pt>
                <c:pt idx="8623">
                  <c:v>3473</c:v>
                </c:pt>
                <c:pt idx="8624">
                  <c:v>3473</c:v>
                </c:pt>
                <c:pt idx="8625">
                  <c:v>3474</c:v>
                </c:pt>
                <c:pt idx="8626">
                  <c:v>3475</c:v>
                </c:pt>
                <c:pt idx="8627">
                  <c:v>3476</c:v>
                </c:pt>
                <c:pt idx="8628">
                  <c:v>3476</c:v>
                </c:pt>
                <c:pt idx="8629">
                  <c:v>3477</c:v>
                </c:pt>
                <c:pt idx="8630">
                  <c:v>3477</c:v>
                </c:pt>
                <c:pt idx="8631">
                  <c:v>3477</c:v>
                </c:pt>
                <c:pt idx="8632">
                  <c:v>3478</c:v>
                </c:pt>
                <c:pt idx="8633">
                  <c:v>3479</c:v>
                </c:pt>
                <c:pt idx="8634">
                  <c:v>3480</c:v>
                </c:pt>
                <c:pt idx="8635">
                  <c:v>3481</c:v>
                </c:pt>
                <c:pt idx="8636">
                  <c:v>3482</c:v>
                </c:pt>
                <c:pt idx="8637">
                  <c:v>3483</c:v>
                </c:pt>
                <c:pt idx="8638">
                  <c:v>3483</c:v>
                </c:pt>
                <c:pt idx="8639">
                  <c:v>3483</c:v>
                </c:pt>
                <c:pt idx="8640">
                  <c:v>3483</c:v>
                </c:pt>
                <c:pt idx="8641">
                  <c:v>3483</c:v>
                </c:pt>
                <c:pt idx="8642">
                  <c:v>3484</c:v>
                </c:pt>
                <c:pt idx="8643">
                  <c:v>3484</c:v>
                </c:pt>
                <c:pt idx="8644">
                  <c:v>3484</c:v>
                </c:pt>
                <c:pt idx="8645">
                  <c:v>3484</c:v>
                </c:pt>
                <c:pt idx="8646">
                  <c:v>3484</c:v>
                </c:pt>
                <c:pt idx="8647">
                  <c:v>3485</c:v>
                </c:pt>
                <c:pt idx="8648">
                  <c:v>3485</c:v>
                </c:pt>
                <c:pt idx="8649">
                  <c:v>3486</c:v>
                </c:pt>
                <c:pt idx="8650">
                  <c:v>3487</c:v>
                </c:pt>
                <c:pt idx="8651">
                  <c:v>3487</c:v>
                </c:pt>
                <c:pt idx="8652">
                  <c:v>3487</c:v>
                </c:pt>
                <c:pt idx="8653">
                  <c:v>3487</c:v>
                </c:pt>
                <c:pt idx="8654">
                  <c:v>3487</c:v>
                </c:pt>
                <c:pt idx="8655">
                  <c:v>3487</c:v>
                </c:pt>
                <c:pt idx="8656">
                  <c:v>3488</c:v>
                </c:pt>
                <c:pt idx="8657">
                  <c:v>3489</c:v>
                </c:pt>
                <c:pt idx="8658">
                  <c:v>3490</c:v>
                </c:pt>
                <c:pt idx="8659">
                  <c:v>3491</c:v>
                </c:pt>
                <c:pt idx="8660">
                  <c:v>3491</c:v>
                </c:pt>
                <c:pt idx="8661">
                  <c:v>3491</c:v>
                </c:pt>
                <c:pt idx="8662">
                  <c:v>3491</c:v>
                </c:pt>
                <c:pt idx="8663">
                  <c:v>3491</c:v>
                </c:pt>
                <c:pt idx="8664">
                  <c:v>3491</c:v>
                </c:pt>
                <c:pt idx="8665">
                  <c:v>3491</c:v>
                </c:pt>
                <c:pt idx="8666">
                  <c:v>3491</c:v>
                </c:pt>
                <c:pt idx="8667">
                  <c:v>3491</c:v>
                </c:pt>
                <c:pt idx="8668">
                  <c:v>3491</c:v>
                </c:pt>
                <c:pt idx="8669">
                  <c:v>3491</c:v>
                </c:pt>
                <c:pt idx="8670">
                  <c:v>3491</c:v>
                </c:pt>
                <c:pt idx="8671">
                  <c:v>3491</c:v>
                </c:pt>
                <c:pt idx="8672">
                  <c:v>3491</c:v>
                </c:pt>
                <c:pt idx="8673">
                  <c:v>3491</c:v>
                </c:pt>
                <c:pt idx="8674">
                  <c:v>3491</c:v>
                </c:pt>
                <c:pt idx="8675">
                  <c:v>3491</c:v>
                </c:pt>
                <c:pt idx="8676">
                  <c:v>3491</c:v>
                </c:pt>
                <c:pt idx="8677">
                  <c:v>3491</c:v>
                </c:pt>
                <c:pt idx="8678">
                  <c:v>3491</c:v>
                </c:pt>
                <c:pt idx="8679">
                  <c:v>3491</c:v>
                </c:pt>
                <c:pt idx="8680">
                  <c:v>3491</c:v>
                </c:pt>
                <c:pt idx="8681">
                  <c:v>3492</c:v>
                </c:pt>
                <c:pt idx="8682">
                  <c:v>3492</c:v>
                </c:pt>
                <c:pt idx="8683">
                  <c:v>3492</c:v>
                </c:pt>
                <c:pt idx="8684">
                  <c:v>3493</c:v>
                </c:pt>
                <c:pt idx="8685">
                  <c:v>3494</c:v>
                </c:pt>
                <c:pt idx="8686">
                  <c:v>3494</c:v>
                </c:pt>
                <c:pt idx="8687">
                  <c:v>3494</c:v>
                </c:pt>
                <c:pt idx="8688">
                  <c:v>3495</c:v>
                </c:pt>
                <c:pt idx="8689">
                  <c:v>3495</c:v>
                </c:pt>
                <c:pt idx="8690">
                  <c:v>3495</c:v>
                </c:pt>
                <c:pt idx="8691">
                  <c:v>3496</c:v>
                </c:pt>
                <c:pt idx="8692">
                  <c:v>3497</c:v>
                </c:pt>
                <c:pt idx="8693">
                  <c:v>3497</c:v>
                </c:pt>
                <c:pt idx="8694">
                  <c:v>3497</c:v>
                </c:pt>
                <c:pt idx="8695">
                  <c:v>3498</c:v>
                </c:pt>
                <c:pt idx="8696">
                  <c:v>3498</c:v>
                </c:pt>
                <c:pt idx="8697">
                  <c:v>3499</c:v>
                </c:pt>
                <c:pt idx="8698">
                  <c:v>3500</c:v>
                </c:pt>
                <c:pt idx="8699">
                  <c:v>3501</c:v>
                </c:pt>
                <c:pt idx="8700">
                  <c:v>3501</c:v>
                </c:pt>
                <c:pt idx="8701">
                  <c:v>3501</c:v>
                </c:pt>
                <c:pt idx="8702">
                  <c:v>3501</c:v>
                </c:pt>
                <c:pt idx="8703">
                  <c:v>3501</c:v>
                </c:pt>
                <c:pt idx="8704">
                  <c:v>3501</c:v>
                </c:pt>
                <c:pt idx="8705">
                  <c:v>3501</c:v>
                </c:pt>
                <c:pt idx="8706">
                  <c:v>3501</c:v>
                </c:pt>
                <c:pt idx="8707">
                  <c:v>3501</c:v>
                </c:pt>
                <c:pt idx="8708">
                  <c:v>3501</c:v>
                </c:pt>
                <c:pt idx="8709">
                  <c:v>3501</c:v>
                </c:pt>
                <c:pt idx="8710">
                  <c:v>3501</c:v>
                </c:pt>
                <c:pt idx="8711">
                  <c:v>3501</c:v>
                </c:pt>
                <c:pt idx="8712">
                  <c:v>3501</c:v>
                </c:pt>
                <c:pt idx="8713">
                  <c:v>3501</c:v>
                </c:pt>
                <c:pt idx="8714">
                  <c:v>3501</c:v>
                </c:pt>
                <c:pt idx="8715">
                  <c:v>3501</c:v>
                </c:pt>
                <c:pt idx="8716">
                  <c:v>3501</c:v>
                </c:pt>
                <c:pt idx="8717">
                  <c:v>3501</c:v>
                </c:pt>
                <c:pt idx="8718">
                  <c:v>3501</c:v>
                </c:pt>
                <c:pt idx="8719">
                  <c:v>3501</c:v>
                </c:pt>
                <c:pt idx="8720">
                  <c:v>3501</c:v>
                </c:pt>
                <c:pt idx="8721">
                  <c:v>3501</c:v>
                </c:pt>
                <c:pt idx="8722">
                  <c:v>3501</c:v>
                </c:pt>
                <c:pt idx="8723">
                  <c:v>3501</c:v>
                </c:pt>
                <c:pt idx="8724">
                  <c:v>3501</c:v>
                </c:pt>
                <c:pt idx="8725">
                  <c:v>3501</c:v>
                </c:pt>
                <c:pt idx="8726">
                  <c:v>3501</c:v>
                </c:pt>
                <c:pt idx="8727">
                  <c:v>3501</c:v>
                </c:pt>
                <c:pt idx="8728">
                  <c:v>3501</c:v>
                </c:pt>
                <c:pt idx="8729">
                  <c:v>3501</c:v>
                </c:pt>
                <c:pt idx="8730">
                  <c:v>3501</c:v>
                </c:pt>
                <c:pt idx="8731">
                  <c:v>3501</c:v>
                </c:pt>
                <c:pt idx="8732">
                  <c:v>3501</c:v>
                </c:pt>
                <c:pt idx="8733">
                  <c:v>3501</c:v>
                </c:pt>
                <c:pt idx="8734">
                  <c:v>3501</c:v>
                </c:pt>
                <c:pt idx="8735">
                  <c:v>3501</c:v>
                </c:pt>
                <c:pt idx="8736">
                  <c:v>3501</c:v>
                </c:pt>
                <c:pt idx="8737">
                  <c:v>3501</c:v>
                </c:pt>
                <c:pt idx="8738">
                  <c:v>3501</c:v>
                </c:pt>
                <c:pt idx="8739">
                  <c:v>3501</c:v>
                </c:pt>
                <c:pt idx="8740">
                  <c:v>3501</c:v>
                </c:pt>
                <c:pt idx="8741">
                  <c:v>3501</c:v>
                </c:pt>
                <c:pt idx="8742">
                  <c:v>3501</c:v>
                </c:pt>
                <c:pt idx="8743">
                  <c:v>3501</c:v>
                </c:pt>
                <c:pt idx="8744">
                  <c:v>3501</c:v>
                </c:pt>
                <c:pt idx="8745">
                  <c:v>3501</c:v>
                </c:pt>
                <c:pt idx="8746">
                  <c:v>3501</c:v>
                </c:pt>
                <c:pt idx="8747">
                  <c:v>3501</c:v>
                </c:pt>
                <c:pt idx="8748">
                  <c:v>3501</c:v>
                </c:pt>
                <c:pt idx="8749">
                  <c:v>3501</c:v>
                </c:pt>
                <c:pt idx="8750">
                  <c:v>3501</c:v>
                </c:pt>
                <c:pt idx="8751">
                  <c:v>3501</c:v>
                </c:pt>
                <c:pt idx="8752">
                  <c:v>3501</c:v>
                </c:pt>
                <c:pt idx="8753">
                  <c:v>3501</c:v>
                </c:pt>
                <c:pt idx="8754">
                  <c:v>3501</c:v>
                </c:pt>
                <c:pt idx="8755">
                  <c:v>3501</c:v>
                </c:pt>
                <c:pt idx="8756">
                  <c:v>3501</c:v>
                </c:pt>
                <c:pt idx="8757">
                  <c:v>3501</c:v>
                </c:pt>
                <c:pt idx="8758">
                  <c:v>3501</c:v>
                </c:pt>
                <c:pt idx="8759">
                  <c:v>3501</c:v>
                </c:pt>
                <c:pt idx="8760">
                  <c:v>3501</c:v>
                </c:pt>
                <c:pt idx="8761">
                  <c:v>3501</c:v>
                </c:pt>
                <c:pt idx="8762">
                  <c:v>3501</c:v>
                </c:pt>
                <c:pt idx="8763">
                  <c:v>3501</c:v>
                </c:pt>
                <c:pt idx="8764">
                  <c:v>3501</c:v>
                </c:pt>
                <c:pt idx="8765">
                  <c:v>3501</c:v>
                </c:pt>
                <c:pt idx="8766">
                  <c:v>3501</c:v>
                </c:pt>
                <c:pt idx="8767">
                  <c:v>3501</c:v>
                </c:pt>
                <c:pt idx="8768">
                  <c:v>3501</c:v>
                </c:pt>
                <c:pt idx="8769">
                  <c:v>3502</c:v>
                </c:pt>
                <c:pt idx="8770">
                  <c:v>3502</c:v>
                </c:pt>
                <c:pt idx="8771">
                  <c:v>3503</c:v>
                </c:pt>
                <c:pt idx="8772">
                  <c:v>3503</c:v>
                </c:pt>
                <c:pt idx="8773">
                  <c:v>3503</c:v>
                </c:pt>
                <c:pt idx="8774">
                  <c:v>3503</c:v>
                </c:pt>
                <c:pt idx="8775">
                  <c:v>3503</c:v>
                </c:pt>
                <c:pt idx="8776">
                  <c:v>3504</c:v>
                </c:pt>
                <c:pt idx="8777">
                  <c:v>3504</c:v>
                </c:pt>
                <c:pt idx="8778">
                  <c:v>3505</c:v>
                </c:pt>
                <c:pt idx="8779">
                  <c:v>3506</c:v>
                </c:pt>
                <c:pt idx="8780">
                  <c:v>3506</c:v>
                </c:pt>
                <c:pt idx="8781">
                  <c:v>3506</c:v>
                </c:pt>
                <c:pt idx="8782">
                  <c:v>3507</c:v>
                </c:pt>
                <c:pt idx="8783">
                  <c:v>3507</c:v>
                </c:pt>
                <c:pt idx="8784">
                  <c:v>3508</c:v>
                </c:pt>
                <c:pt idx="8785">
                  <c:v>3509</c:v>
                </c:pt>
                <c:pt idx="8786">
                  <c:v>3510</c:v>
                </c:pt>
                <c:pt idx="8787">
                  <c:v>3511</c:v>
                </c:pt>
                <c:pt idx="8788">
                  <c:v>3511</c:v>
                </c:pt>
                <c:pt idx="8789">
                  <c:v>3511</c:v>
                </c:pt>
                <c:pt idx="8790">
                  <c:v>3511</c:v>
                </c:pt>
                <c:pt idx="8791">
                  <c:v>3512</c:v>
                </c:pt>
                <c:pt idx="8792">
                  <c:v>3513</c:v>
                </c:pt>
                <c:pt idx="8793">
                  <c:v>3514</c:v>
                </c:pt>
                <c:pt idx="8794">
                  <c:v>3515</c:v>
                </c:pt>
                <c:pt idx="8795">
                  <c:v>3515</c:v>
                </c:pt>
                <c:pt idx="8796">
                  <c:v>3515</c:v>
                </c:pt>
                <c:pt idx="8797">
                  <c:v>3515</c:v>
                </c:pt>
                <c:pt idx="8798">
                  <c:v>3515</c:v>
                </c:pt>
                <c:pt idx="8799">
                  <c:v>3515</c:v>
                </c:pt>
                <c:pt idx="8800">
                  <c:v>3515</c:v>
                </c:pt>
                <c:pt idx="8801">
                  <c:v>3516</c:v>
                </c:pt>
                <c:pt idx="8802">
                  <c:v>3517</c:v>
                </c:pt>
                <c:pt idx="8803">
                  <c:v>3517</c:v>
                </c:pt>
                <c:pt idx="8804">
                  <c:v>3517</c:v>
                </c:pt>
                <c:pt idx="8805">
                  <c:v>3518</c:v>
                </c:pt>
                <c:pt idx="8806">
                  <c:v>3519</c:v>
                </c:pt>
                <c:pt idx="8807">
                  <c:v>3520</c:v>
                </c:pt>
                <c:pt idx="8808">
                  <c:v>3521</c:v>
                </c:pt>
                <c:pt idx="8809">
                  <c:v>3521</c:v>
                </c:pt>
                <c:pt idx="8810">
                  <c:v>3522</c:v>
                </c:pt>
                <c:pt idx="8811">
                  <c:v>3522</c:v>
                </c:pt>
                <c:pt idx="8812">
                  <c:v>3522</c:v>
                </c:pt>
                <c:pt idx="8813">
                  <c:v>3523</c:v>
                </c:pt>
                <c:pt idx="8814">
                  <c:v>3524</c:v>
                </c:pt>
                <c:pt idx="8815">
                  <c:v>3525</c:v>
                </c:pt>
                <c:pt idx="8816">
                  <c:v>3526</c:v>
                </c:pt>
                <c:pt idx="8817">
                  <c:v>3526</c:v>
                </c:pt>
                <c:pt idx="8818">
                  <c:v>3526</c:v>
                </c:pt>
                <c:pt idx="8819">
                  <c:v>3527</c:v>
                </c:pt>
                <c:pt idx="8820">
                  <c:v>3527</c:v>
                </c:pt>
                <c:pt idx="8821">
                  <c:v>3527</c:v>
                </c:pt>
                <c:pt idx="8822">
                  <c:v>3528</c:v>
                </c:pt>
                <c:pt idx="8823">
                  <c:v>3528</c:v>
                </c:pt>
                <c:pt idx="8824">
                  <c:v>3528</c:v>
                </c:pt>
                <c:pt idx="8825">
                  <c:v>3529</c:v>
                </c:pt>
                <c:pt idx="8826">
                  <c:v>3529</c:v>
                </c:pt>
                <c:pt idx="8827">
                  <c:v>3529</c:v>
                </c:pt>
                <c:pt idx="8828">
                  <c:v>3530</c:v>
                </c:pt>
                <c:pt idx="8829">
                  <c:v>3530</c:v>
                </c:pt>
                <c:pt idx="8830">
                  <c:v>3531</c:v>
                </c:pt>
                <c:pt idx="8831">
                  <c:v>3532</c:v>
                </c:pt>
                <c:pt idx="8832">
                  <c:v>3533</c:v>
                </c:pt>
                <c:pt idx="8833">
                  <c:v>3534</c:v>
                </c:pt>
                <c:pt idx="8834">
                  <c:v>3535</c:v>
                </c:pt>
                <c:pt idx="8835">
                  <c:v>3535</c:v>
                </c:pt>
                <c:pt idx="8836">
                  <c:v>3535</c:v>
                </c:pt>
                <c:pt idx="8837">
                  <c:v>3535</c:v>
                </c:pt>
                <c:pt idx="8838">
                  <c:v>3536</c:v>
                </c:pt>
                <c:pt idx="8839">
                  <c:v>3536</c:v>
                </c:pt>
                <c:pt idx="8840">
                  <c:v>3537</c:v>
                </c:pt>
                <c:pt idx="8841">
                  <c:v>3538</c:v>
                </c:pt>
                <c:pt idx="8842">
                  <c:v>3538</c:v>
                </c:pt>
                <c:pt idx="8843">
                  <c:v>3539</c:v>
                </c:pt>
                <c:pt idx="8844">
                  <c:v>3540</c:v>
                </c:pt>
                <c:pt idx="8845">
                  <c:v>3541</c:v>
                </c:pt>
                <c:pt idx="8846">
                  <c:v>3542</c:v>
                </c:pt>
                <c:pt idx="8847">
                  <c:v>3542</c:v>
                </c:pt>
                <c:pt idx="8848">
                  <c:v>3543</c:v>
                </c:pt>
                <c:pt idx="8849">
                  <c:v>3543</c:v>
                </c:pt>
                <c:pt idx="8850">
                  <c:v>3544</c:v>
                </c:pt>
                <c:pt idx="8851">
                  <c:v>3544</c:v>
                </c:pt>
                <c:pt idx="8852">
                  <c:v>3545</c:v>
                </c:pt>
                <c:pt idx="8853">
                  <c:v>3545</c:v>
                </c:pt>
                <c:pt idx="8854">
                  <c:v>3545</c:v>
                </c:pt>
                <c:pt idx="8855">
                  <c:v>3545</c:v>
                </c:pt>
                <c:pt idx="8856">
                  <c:v>3545</c:v>
                </c:pt>
                <c:pt idx="8857">
                  <c:v>3545</c:v>
                </c:pt>
                <c:pt idx="8858">
                  <c:v>3545</c:v>
                </c:pt>
                <c:pt idx="8859">
                  <c:v>3546</c:v>
                </c:pt>
                <c:pt idx="8860">
                  <c:v>3546</c:v>
                </c:pt>
                <c:pt idx="8861">
                  <c:v>3546</c:v>
                </c:pt>
                <c:pt idx="8862">
                  <c:v>3547</c:v>
                </c:pt>
                <c:pt idx="8863">
                  <c:v>3547</c:v>
                </c:pt>
                <c:pt idx="8864">
                  <c:v>3547</c:v>
                </c:pt>
                <c:pt idx="8865">
                  <c:v>3548</c:v>
                </c:pt>
                <c:pt idx="8866">
                  <c:v>3548</c:v>
                </c:pt>
                <c:pt idx="8867">
                  <c:v>3548</c:v>
                </c:pt>
                <c:pt idx="8868">
                  <c:v>3549</c:v>
                </c:pt>
                <c:pt idx="8869">
                  <c:v>3549</c:v>
                </c:pt>
                <c:pt idx="8870">
                  <c:v>3549</c:v>
                </c:pt>
                <c:pt idx="8871">
                  <c:v>3549</c:v>
                </c:pt>
                <c:pt idx="8872">
                  <c:v>3550</c:v>
                </c:pt>
                <c:pt idx="8873">
                  <c:v>3551</c:v>
                </c:pt>
                <c:pt idx="8874">
                  <c:v>3552</c:v>
                </c:pt>
                <c:pt idx="8875">
                  <c:v>3552</c:v>
                </c:pt>
                <c:pt idx="8876">
                  <c:v>3553</c:v>
                </c:pt>
                <c:pt idx="8877">
                  <c:v>3554</c:v>
                </c:pt>
                <c:pt idx="8878">
                  <c:v>3554</c:v>
                </c:pt>
                <c:pt idx="8879">
                  <c:v>3555</c:v>
                </c:pt>
                <c:pt idx="8880">
                  <c:v>3556</c:v>
                </c:pt>
                <c:pt idx="8881">
                  <c:v>3557</c:v>
                </c:pt>
                <c:pt idx="8882">
                  <c:v>3558</c:v>
                </c:pt>
                <c:pt idx="8883">
                  <c:v>3558</c:v>
                </c:pt>
                <c:pt idx="8884">
                  <c:v>3558</c:v>
                </c:pt>
                <c:pt idx="8885">
                  <c:v>3558</c:v>
                </c:pt>
                <c:pt idx="8886">
                  <c:v>3559</c:v>
                </c:pt>
                <c:pt idx="8887">
                  <c:v>3559</c:v>
                </c:pt>
                <c:pt idx="8888">
                  <c:v>3560</c:v>
                </c:pt>
                <c:pt idx="8889">
                  <c:v>3561</c:v>
                </c:pt>
                <c:pt idx="8890">
                  <c:v>3562</c:v>
                </c:pt>
                <c:pt idx="8891">
                  <c:v>3563</c:v>
                </c:pt>
                <c:pt idx="8892">
                  <c:v>3564</c:v>
                </c:pt>
                <c:pt idx="8893">
                  <c:v>3564</c:v>
                </c:pt>
                <c:pt idx="8894">
                  <c:v>3565</c:v>
                </c:pt>
                <c:pt idx="8895">
                  <c:v>3565</c:v>
                </c:pt>
                <c:pt idx="8896">
                  <c:v>3566</c:v>
                </c:pt>
                <c:pt idx="8897">
                  <c:v>3567</c:v>
                </c:pt>
                <c:pt idx="8898">
                  <c:v>3568</c:v>
                </c:pt>
                <c:pt idx="8899">
                  <c:v>3568</c:v>
                </c:pt>
                <c:pt idx="8900">
                  <c:v>3569</c:v>
                </c:pt>
                <c:pt idx="8901">
                  <c:v>3570</c:v>
                </c:pt>
                <c:pt idx="8902">
                  <c:v>3570</c:v>
                </c:pt>
                <c:pt idx="8903">
                  <c:v>3571</c:v>
                </c:pt>
                <c:pt idx="8904">
                  <c:v>3572</c:v>
                </c:pt>
                <c:pt idx="8905">
                  <c:v>3572</c:v>
                </c:pt>
                <c:pt idx="8906">
                  <c:v>3572</c:v>
                </c:pt>
                <c:pt idx="8907">
                  <c:v>3573</c:v>
                </c:pt>
                <c:pt idx="8908">
                  <c:v>3574</c:v>
                </c:pt>
                <c:pt idx="8909">
                  <c:v>3575</c:v>
                </c:pt>
                <c:pt idx="8910">
                  <c:v>3575</c:v>
                </c:pt>
                <c:pt idx="8911">
                  <c:v>3576</c:v>
                </c:pt>
                <c:pt idx="8912">
                  <c:v>3576</c:v>
                </c:pt>
                <c:pt idx="8913">
                  <c:v>3576</c:v>
                </c:pt>
                <c:pt idx="8914">
                  <c:v>3576</c:v>
                </c:pt>
                <c:pt idx="8915">
                  <c:v>3576</c:v>
                </c:pt>
                <c:pt idx="8916">
                  <c:v>3576</c:v>
                </c:pt>
                <c:pt idx="8917">
                  <c:v>3576</c:v>
                </c:pt>
                <c:pt idx="8918">
                  <c:v>3576</c:v>
                </c:pt>
                <c:pt idx="8919">
                  <c:v>3576</c:v>
                </c:pt>
                <c:pt idx="8920">
                  <c:v>3576</c:v>
                </c:pt>
                <c:pt idx="8921">
                  <c:v>3576</c:v>
                </c:pt>
                <c:pt idx="8922">
                  <c:v>3576</c:v>
                </c:pt>
                <c:pt idx="8923">
                  <c:v>3576</c:v>
                </c:pt>
                <c:pt idx="8924">
                  <c:v>3576</c:v>
                </c:pt>
                <c:pt idx="8925">
                  <c:v>3577</c:v>
                </c:pt>
                <c:pt idx="8926">
                  <c:v>3578</c:v>
                </c:pt>
                <c:pt idx="8927">
                  <c:v>3578</c:v>
                </c:pt>
                <c:pt idx="8928">
                  <c:v>3579</c:v>
                </c:pt>
                <c:pt idx="8929">
                  <c:v>3580</c:v>
                </c:pt>
                <c:pt idx="8930">
                  <c:v>3580</c:v>
                </c:pt>
                <c:pt idx="8931">
                  <c:v>3581</c:v>
                </c:pt>
                <c:pt idx="8932">
                  <c:v>3582</c:v>
                </c:pt>
                <c:pt idx="8933">
                  <c:v>3582</c:v>
                </c:pt>
                <c:pt idx="8934">
                  <c:v>3583</c:v>
                </c:pt>
                <c:pt idx="8935">
                  <c:v>3583</c:v>
                </c:pt>
                <c:pt idx="8936">
                  <c:v>3583</c:v>
                </c:pt>
                <c:pt idx="8937">
                  <c:v>3583</c:v>
                </c:pt>
                <c:pt idx="8938">
                  <c:v>3583</c:v>
                </c:pt>
                <c:pt idx="8939">
                  <c:v>3584</c:v>
                </c:pt>
                <c:pt idx="8940">
                  <c:v>3585</c:v>
                </c:pt>
                <c:pt idx="8941">
                  <c:v>3586</c:v>
                </c:pt>
                <c:pt idx="8942">
                  <c:v>3586</c:v>
                </c:pt>
                <c:pt idx="8943">
                  <c:v>3587</c:v>
                </c:pt>
                <c:pt idx="8944">
                  <c:v>3587</c:v>
                </c:pt>
                <c:pt idx="8945">
                  <c:v>3587</c:v>
                </c:pt>
                <c:pt idx="8946">
                  <c:v>3588</c:v>
                </c:pt>
                <c:pt idx="8947">
                  <c:v>3589</c:v>
                </c:pt>
                <c:pt idx="8948">
                  <c:v>3590</c:v>
                </c:pt>
                <c:pt idx="8949">
                  <c:v>3590</c:v>
                </c:pt>
                <c:pt idx="8950">
                  <c:v>3590</c:v>
                </c:pt>
                <c:pt idx="8951">
                  <c:v>3590</c:v>
                </c:pt>
                <c:pt idx="8952">
                  <c:v>3590</c:v>
                </c:pt>
                <c:pt idx="8953">
                  <c:v>3590</c:v>
                </c:pt>
                <c:pt idx="8954">
                  <c:v>3590</c:v>
                </c:pt>
                <c:pt idx="8955">
                  <c:v>3591</c:v>
                </c:pt>
                <c:pt idx="8956">
                  <c:v>3591</c:v>
                </c:pt>
                <c:pt idx="8957">
                  <c:v>3591</c:v>
                </c:pt>
                <c:pt idx="8958">
                  <c:v>3591</c:v>
                </c:pt>
                <c:pt idx="8959">
                  <c:v>3591</c:v>
                </c:pt>
                <c:pt idx="8960">
                  <c:v>3591</c:v>
                </c:pt>
                <c:pt idx="8961">
                  <c:v>3592</c:v>
                </c:pt>
                <c:pt idx="8962">
                  <c:v>3593</c:v>
                </c:pt>
                <c:pt idx="8963">
                  <c:v>3593</c:v>
                </c:pt>
                <c:pt idx="8964">
                  <c:v>3594</c:v>
                </c:pt>
                <c:pt idx="8965">
                  <c:v>3594</c:v>
                </c:pt>
                <c:pt idx="8966">
                  <c:v>3595</c:v>
                </c:pt>
                <c:pt idx="8967">
                  <c:v>3595</c:v>
                </c:pt>
                <c:pt idx="8968">
                  <c:v>3595</c:v>
                </c:pt>
                <c:pt idx="8969">
                  <c:v>3595</c:v>
                </c:pt>
                <c:pt idx="8970">
                  <c:v>3596</c:v>
                </c:pt>
                <c:pt idx="8971">
                  <c:v>3597</c:v>
                </c:pt>
                <c:pt idx="8972">
                  <c:v>3598</c:v>
                </c:pt>
                <c:pt idx="8973">
                  <c:v>3598</c:v>
                </c:pt>
                <c:pt idx="8974">
                  <c:v>3599</c:v>
                </c:pt>
                <c:pt idx="8975">
                  <c:v>3599</c:v>
                </c:pt>
                <c:pt idx="8976">
                  <c:v>3599</c:v>
                </c:pt>
                <c:pt idx="8977">
                  <c:v>3600</c:v>
                </c:pt>
                <c:pt idx="8978">
                  <c:v>3601</c:v>
                </c:pt>
                <c:pt idx="8979">
                  <c:v>3601</c:v>
                </c:pt>
                <c:pt idx="8980">
                  <c:v>3601</c:v>
                </c:pt>
                <c:pt idx="8981">
                  <c:v>3601</c:v>
                </c:pt>
                <c:pt idx="8982">
                  <c:v>3601</c:v>
                </c:pt>
                <c:pt idx="8983">
                  <c:v>3601</c:v>
                </c:pt>
                <c:pt idx="8984">
                  <c:v>3601</c:v>
                </c:pt>
                <c:pt idx="8985">
                  <c:v>3601</c:v>
                </c:pt>
                <c:pt idx="8986">
                  <c:v>3601</c:v>
                </c:pt>
                <c:pt idx="8987">
                  <c:v>3601</c:v>
                </c:pt>
                <c:pt idx="8988">
                  <c:v>3601</c:v>
                </c:pt>
                <c:pt idx="8989">
                  <c:v>3602</c:v>
                </c:pt>
                <c:pt idx="8990">
                  <c:v>3603</c:v>
                </c:pt>
                <c:pt idx="8991">
                  <c:v>3603</c:v>
                </c:pt>
                <c:pt idx="8992">
                  <c:v>3603</c:v>
                </c:pt>
                <c:pt idx="8993">
                  <c:v>3603</c:v>
                </c:pt>
                <c:pt idx="8994">
                  <c:v>3603</c:v>
                </c:pt>
                <c:pt idx="8995">
                  <c:v>3603</c:v>
                </c:pt>
                <c:pt idx="8996">
                  <c:v>3603</c:v>
                </c:pt>
                <c:pt idx="8997">
                  <c:v>3603</c:v>
                </c:pt>
                <c:pt idx="8998">
                  <c:v>3604</c:v>
                </c:pt>
                <c:pt idx="8999">
                  <c:v>3604</c:v>
                </c:pt>
                <c:pt idx="9000">
                  <c:v>3604</c:v>
                </c:pt>
                <c:pt idx="9001">
                  <c:v>3604</c:v>
                </c:pt>
                <c:pt idx="9002">
                  <c:v>3604</c:v>
                </c:pt>
                <c:pt idx="9003">
                  <c:v>3605</c:v>
                </c:pt>
                <c:pt idx="9004">
                  <c:v>3606</c:v>
                </c:pt>
                <c:pt idx="9005">
                  <c:v>3606</c:v>
                </c:pt>
                <c:pt idx="9006">
                  <c:v>3606</c:v>
                </c:pt>
                <c:pt idx="9007">
                  <c:v>3607</c:v>
                </c:pt>
                <c:pt idx="9008">
                  <c:v>3608</c:v>
                </c:pt>
                <c:pt idx="9009">
                  <c:v>3608</c:v>
                </c:pt>
                <c:pt idx="9010">
                  <c:v>3608</c:v>
                </c:pt>
                <c:pt idx="9011">
                  <c:v>3608</c:v>
                </c:pt>
                <c:pt idx="9012">
                  <c:v>3608</c:v>
                </c:pt>
                <c:pt idx="9013">
                  <c:v>3608</c:v>
                </c:pt>
                <c:pt idx="9014">
                  <c:v>3608</c:v>
                </c:pt>
                <c:pt idx="9015">
                  <c:v>3608</c:v>
                </c:pt>
                <c:pt idx="9016">
                  <c:v>3608</c:v>
                </c:pt>
                <c:pt idx="9017">
                  <c:v>3608</c:v>
                </c:pt>
                <c:pt idx="9018">
                  <c:v>3609</c:v>
                </c:pt>
                <c:pt idx="9019">
                  <c:v>3610</c:v>
                </c:pt>
                <c:pt idx="9020">
                  <c:v>3610</c:v>
                </c:pt>
                <c:pt idx="9021">
                  <c:v>3610</c:v>
                </c:pt>
                <c:pt idx="9022">
                  <c:v>3611</c:v>
                </c:pt>
                <c:pt idx="9023">
                  <c:v>3612</c:v>
                </c:pt>
                <c:pt idx="9024">
                  <c:v>3613</c:v>
                </c:pt>
                <c:pt idx="9025">
                  <c:v>3613</c:v>
                </c:pt>
                <c:pt idx="9026">
                  <c:v>3613</c:v>
                </c:pt>
                <c:pt idx="9027">
                  <c:v>3613</c:v>
                </c:pt>
                <c:pt idx="9028">
                  <c:v>3613</c:v>
                </c:pt>
                <c:pt idx="9029">
                  <c:v>3613</c:v>
                </c:pt>
                <c:pt idx="9030">
                  <c:v>3613</c:v>
                </c:pt>
                <c:pt idx="9031">
                  <c:v>3613</c:v>
                </c:pt>
                <c:pt idx="9032">
                  <c:v>3613</c:v>
                </c:pt>
                <c:pt idx="9033">
                  <c:v>3614</c:v>
                </c:pt>
                <c:pt idx="9034">
                  <c:v>3615</c:v>
                </c:pt>
                <c:pt idx="9035">
                  <c:v>3615</c:v>
                </c:pt>
                <c:pt idx="9036">
                  <c:v>3615</c:v>
                </c:pt>
                <c:pt idx="9037">
                  <c:v>3615</c:v>
                </c:pt>
                <c:pt idx="9038">
                  <c:v>3615</c:v>
                </c:pt>
                <c:pt idx="9039">
                  <c:v>3615</c:v>
                </c:pt>
                <c:pt idx="9040">
                  <c:v>3616</c:v>
                </c:pt>
                <c:pt idx="9041">
                  <c:v>3617</c:v>
                </c:pt>
                <c:pt idx="9042">
                  <c:v>3617</c:v>
                </c:pt>
                <c:pt idx="9043">
                  <c:v>3617</c:v>
                </c:pt>
                <c:pt idx="9044">
                  <c:v>3617</c:v>
                </c:pt>
                <c:pt idx="9045">
                  <c:v>3617</c:v>
                </c:pt>
                <c:pt idx="9046">
                  <c:v>3618</c:v>
                </c:pt>
                <c:pt idx="9047">
                  <c:v>3618</c:v>
                </c:pt>
                <c:pt idx="9048">
                  <c:v>3618</c:v>
                </c:pt>
                <c:pt idx="9049">
                  <c:v>3618</c:v>
                </c:pt>
                <c:pt idx="9050">
                  <c:v>3618</c:v>
                </c:pt>
                <c:pt idx="9051">
                  <c:v>3618</c:v>
                </c:pt>
                <c:pt idx="9052">
                  <c:v>3619</c:v>
                </c:pt>
                <c:pt idx="9053">
                  <c:v>3619</c:v>
                </c:pt>
                <c:pt idx="9054">
                  <c:v>3619</c:v>
                </c:pt>
                <c:pt idx="9055">
                  <c:v>3619</c:v>
                </c:pt>
                <c:pt idx="9056">
                  <c:v>3620</c:v>
                </c:pt>
                <c:pt idx="9057">
                  <c:v>3620</c:v>
                </c:pt>
                <c:pt idx="9058">
                  <c:v>3620</c:v>
                </c:pt>
                <c:pt idx="9059">
                  <c:v>3620</c:v>
                </c:pt>
                <c:pt idx="9060">
                  <c:v>3620</c:v>
                </c:pt>
                <c:pt idx="9061">
                  <c:v>3621</c:v>
                </c:pt>
                <c:pt idx="9062">
                  <c:v>3621</c:v>
                </c:pt>
                <c:pt idx="9063">
                  <c:v>3621</c:v>
                </c:pt>
                <c:pt idx="9064">
                  <c:v>3622</c:v>
                </c:pt>
                <c:pt idx="9065">
                  <c:v>3623</c:v>
                </c:pt>
                <c:pt idx="9066">
                  <c:v>3623</c:v>
                </c:pt>
                <c:pt idx="9067">
                  <c:v>3623</c:v>
                </c:pt>
                <c:pt idx="9068">
                  <c:v>3623</c:v>
                </c:pt>
                <c:pt idx="9069">
                  <c:v>3624</c:v>
                </c:pt>
                <c:pt idx="9070">
                  <c:v>3624</c:v>
                </c:pt>
                <c:pt idx="9071">
                  <c:v>3624</c:v>
                </c:pt>
                <c:pt idx="9072">
                  <c:v>3624</c:v>
                </c:pt>
                <c:pt idx="9073">
                  <c:v>3625</c:v>
                </c:pt>
                <c:pt idx="9074">
                  <c:v>3626</c:v>
                </c:pt>
                <c:pt idx="9075">
                  <c:v>3626</c:v>
                </c:pt>
                <c:pt idx="9076">
                  <c:v>3626</c:v>
                </c:pt>
                <c:pt idx="9077">
                  <c:v>3626</c:v>
                </c:pt>
                <c:pt idx="9078">
                  <c:v>3626</c:v>
                </c:pt>
                <c:pt idx="9079">
                  <c:v>3626</c:v>
                </c:pt>
                <c:pt idx="9080">
                  <c:v>3627</c:v>
                </c:pt>
                <c:pt idx="9081">
                  <c:v>3627</c:v>
                </c:pt>
                <c:pt idx="9082">
                  <c:v>3627</c:v>
                </c:pt>
                <c:pt idx="9083">
                  <c:v>3628</c:v>
                </c:pt>
                <c:pt idx="9084">
                  <c:v>3629</c:v>
                </c:pt>
                <c:pt idx="9085">
                  <c:v>3630</c:v>
                </c:pt>
                <c:pt idx="9086">
                  <c:v>3631</c:v>
                </c:pt>
                <c:pt idx="9087">
                  <c:v>3631</c:v>
                </c:pt>
                <c:pt idx="9088">
                  <c:v>3631</c:v>
                </c:pt>
                <c:pt idx="9089">
                  <c:v>3632</c:v>
                </c:pt>
                <c:pt idx="9090">
                  <c:v>3633</c:v>
                </c:pt>
                <c:pt idx="9091">
                  <c:v>3633</c:v>
                </c:pt>
                <c:pt idx="9092">
                  <c:v>3633</c:v>
                </c:pt>
                <c:pt idx="9093">
                  <c:v>3633</c:v>
                </c:pt>
                <c:pt idx="9094">
                  <c:v>3633</c:v>
                </c:pt>
                <c:pt idx="9095">
                  <c:v>3633</c:v>
                </c:pt>
                <c:pt idx="9096">
                  <c:v>3633</c:v>
                </c:pt>
                <c:pt idx="9097">
                  <c:v>3634</c:v>
                </c:pt>
                <c:pt idx="9098">
                  <c:v>3635</c:v>
                </c:pt>
                <c:pt idx="9099">
                  <c:v>3635</c:v>
                </c:pt>
                <c:pt idx="9100">
                  <c:v>3636</c:v>
                </c:pt>
                <c:pt idx="9101">
                  <c:v>3636</c:v>
                </c:pt>
                <c:pt idx="9102">
                  <c:v>3636</c:v>
                </c:pt>
                <c:pt idx="9103">
                  <c:v>3636</c:v>
                </c:pt>
                <c:pt idx="9104">
                  <c:v>3637</c:v>
                </c:pt>
                <c:pt idx="9105">
                  <c:v>3637</c:v>
                </c:pt>
                <c:pt idx="9106">
                  <c:v>3638</c:v>
                </c:pt>
                <c:pt idx="9107">
                  <c:v>3638</c:v>
                </c:pt>
                <c:pt idx="9108">
                  <c:v>3639</c:v>
                </c:pt>
                <c:pt idx="9109">
                  <c:v>3640</c:v>
                </c:pt>
                <c:pt idx="9110">
                  <c:v>3641</c:v>
                </c:pt>
                <c:pt idx="9111">
                  <c:v>3641</c:v>
                </c:pt>
                <c:pt idx="9112">
                  <c:v>3641</c:v>
                </c:pt>
                <c:pt idx="9113">
                  <c:v>3641</c:v>
                </c:pt>
                <c:pt idx="9114">
                  <c:v>3641</c:v>
                </c:pt>
                <c:pt idx="9115">
                  <c:v>3642</c:v>
                </c:pt>
                <c:pt idx="9116">
                  <c:v>3642</c:v>
                </c:pt>
                <c:pt idx="9117">
                  <c:v>3642</c:v>
                </c:pt>
                <c:pt idx="9118">
                  <c:v>3642</c:v>
                </c:pt>
                <c:pt idx="9119">
                  <c:v>3643</c:v>
                </c:pt>
                <c:pt idx="9120">
                  <c:v>3644</c:v>
                </c:pt>
                <c:pt idx="9121">
                  <c:v>3645</c:v>
                </c:pt>
                <c:pt idx="9122">
                  <c:v>3646</c:v>
                </c:pt>
                <c:pt idx="9123">
                  <c:v>3647</c:v>
                </c:pt>
                <c:pt idx="9124">
                  <c:v>3647</c:v>
                </c:pt>
                <c:pt idx="9125">
                  <c:v>3648</c:v>
                </c:pt>
                <c:pt idx="9126">
                  <c:v>3648</c:v>
                </c:pt>
                <c:pt idx="9127">
                  <c:v>3648</c:v>
                </c:pt>
                <c:pt idx="9128">
                  <c:v>3648</c:v>
                </c:pt>
                <c:pt idx="9129">
                  <c:v>3648</c:v>
                </c:pt>
                <c:pt idx="9130">
                  <c:v>3649</c:v>
                </c:pt>
                <c:pt idx="9131">
                  <c:v>3650</c:v>
                </c:pt>
                <c:pt idx="9132">
                  <c:v>3650</c:v>
                </c:pt>
                <c:pt idx="9133">
                  <c:v>3651</c:v>
                </c:pt>
                <c:pt idx="9134">
                  <c:v>3651</c:v>
                </c:pt>
                <c:pt idx="9135">
                  <c:v>3651</c:v>
                </c:pt>
                <c:pt idx="9136">
                  <c:v>3652</c:v>
                </c:pt>
                <c:pt idx="9137">
                  <c:v>3653</c:v>
                </c:pt>
                <c:pt idx="9138">
                  <c:v>3654</c:v>
                </c:pt>
                <c:pt idx="9139">
                  <c:v>3654</c:v>
                </c:pt>
                <c:pt idx="9140">
                  <c:v>3654</c:v>
                </c:pt>
                <c:pt idx="9141">
                  <c:v>3655</c:v>
                </c:pt>
                <c:pt idx="9142">
                  <c:v>3655</c:v>
                </c:pt>
                <c:pt idx="9143">
                  <c:v>3656</c:v>
                </c:pt>
                <c:pt idx="9144">
                  <c:v>3657</c:v>
                </c:pt>
                <c:pt idx="9145">
                  <c:v>3658</c:v>
                </c:pt>
                <c:pt idx="9146">
                  <c:v>3659</c:v>
                </c:pt>
                <c:pt idx="9147">
                  <c:v>3659</c:v>
                </c:pt>
                <c:pt idx="9148">
                  <c:v>3659</c:v>
                </c:pt>
                <c:pt idx="9149">
                  <c:v>3660</c:v>
                </c:pt>
                <c:pt idx="9150">
                  <c:v>3660</c:v>
                </c:pt>
                <c:pt idx="9151">
                  <c:v>3660</c:v>
                </c:pt>
                <c:pt idx="9152">
                  <c:v>3660</c:v>
                </c:pt>
                <c:pt idx="9153">
                  <c:v>3660</c:v>
                </c:pt>
                <c:pt idx="9154">
                  <c:v>3660</c:v>
                </c:pt>
                <c:pt idx="9155">
                  <c:v>3660</c:v>
                </c:pt>
                <c:pt idx="9156">
                  <c:v>3661</c:v>
                </c:pt>
                <c:pt idx="9157">
                  <c:v>3661</c:v>
                </c:pt>
                <c:pt idx="9158">
                  <c:v>3661</c:v>
                </c:pt>
                <c:pt idx="9159">
                  <c:v>3661</c:v>
                </c:pt>
                <c:pt idx="9160">
                  <c:v>3662</c:v>
                </c:pt>
                <c:pt idx="9161">
                  <c:v>3662</c:v>
                </c:pt>
                <c:pt idx="9162">
                  <c:v>3662</c:v>
                </c:pt>
                <c:pt idx="9163">
                  <c:v>3662</c:v>
                </c:pt>
                <c:pt idx="9164">
                  <c:v>3662</c:v>
                </c:pt>
                <c:pt idx="9165">
                  <c:v>3662</c:v>
                </c:pt>
                <c:pt idx="9166">
                  <c:v>3662</c:v>
                </c:pt>
                <c:pt idx="9167">
                  <c:v>3662</c:v>
                </c:pt>
                <c:pt idx="9168">
                  <c:v>3663</c:v>
                </c:pt>
                <c:pt idx="9169">
                  <c:v>3663</c:v>
                </c:pt>
                <c:pt idx="9170">
                  <c:v>3663</c:v>
                </c:pt>
                <c:pt idx="9171">
                  <c:v>3663</c:v>
                </c:pt>
                <c:pt idx="9172">
                  <c:v>3663</c:v>
                </c:pt>
                <c:pt idx="9173">
                  <c:v>3663</c:v>
                </c:pt>
                <c:pt idx="9174">
                  <c:v>3664</c:v>
                </c:pt>
                <c:pt idx="9175">
                  <c:v>3664</c:v>
                </c:pt>
                <c:pt idx="9176">
                  <c:v>3664</c:v>
                </c:pt>
                <c:pt idx="9177">
                  <c:v>3664</c:v>
                </c:pt>
                <c:pt idx="9178">
                  <c:v>3664</c:v>
                </c:pt>
                <c:pt idx="9179">
                  <c:v>3664</c:v>
                </c:pt>
                <c:pt idx="9180">
                  <c:v>3664</c:v>
                </c:pt>
                <c:pt idx="9181">
                  <c:v>3664</c:v>
                </c:pt>
                <c:pt idx="9182">
                  <c:v>3664</c:v>
                </c:pt>
                <c:pt idx="9183">
                  <c:v>3664</c:v>
                </c:pt>
                <c:pt idx="9184">
                  <c:v>3665</c:v>
                </c:pt>
                <c:pt idx="9185">
                  <c:v>3666</c:v>
                </c:pt>
                <c:pt idx="9186">
                  <c:v>3666</c:v>
                </c:pt>
                <c:pt idx="9187">
                  <c:v>3666</c:v>
                </c:pt>
                <c:pt idx="9188">
                  <c:v>3667</c:v>
                </c:pt>
                <c:pt idx="9189">
                  <c:v>3668</c:v>
                </c:pt>
                <c:pt idx="9190">
                  <c:v>3669</c:v>
                </c:pt>
                <c:pt idx="9191">
                  <c:v>3669</c:v>
                </c:pt>
                <c:pt idx="9192">
                  <c:v>3669</c:v>
                </c:pt>
                <c:pt idx="9193">
                  <c:v>3669</c:v>
                </c:pt>
                <c:pt idx="9194">
                  <c:v>3670</c:v>
                </c:pt>
                <c:pt idx="9195">
                  <c:v>3670</c:v>
                </c:pt>
                <c:pt idx="9196">
                  <c:v>3671</c:v>
                </c:pt>
                <c:pt idx="9197">
                  <c:v>3671</c:v>
                </c:pt>
                <c:pt idx="9198">
                  <c:v>3671</c:v>
                </c:pt>
                <c:pt idx="9199">
                  <c:v>3671</c:v>
                </c:pt>
                <c:pt idx="9200">
                  <c:v>3671</c:v>
                </c:pt>
                <c:pt idx="9201">
                  <c:v>3672</c:v>
                </c:pt>
                <c:pt idx="9202">
                  <c:v>3673</c:v>
                </c:pt>
                <c:pt idx="9203">
                  <c:v>3674</c:v>
                </c:pt>
                <c:pt idx="9204">
                  <c:v>3674</c:v>
                </c:pt>
                <c:pt idx="9205">
                  <c:v>3675</c:v>
                </c:pt>
                <c:pt idx="9206">
                  <c:v>3676</c:v>
                </c:pt>
                <c:pt idx="9207">
                  <c:v>3677</c:v>
                </c:pt>
                <c:pt idx="9208">
                  <c:v>3678</c:v>
                </c:pt>
                <c:pt idx="9209">
                  <c:v>3679</c:v>
                </c:pt>
                <c:pt idx="9210">
                  <c:v>3680</c:v>
                </c:pt>
                <c:pt idx="9211">
                  <c:v>3680</c:v>
                </c:pt>
                <c:pt idx="9212">
                  <c:v>3681</c:v>
                </c:pt>
                <c:pt idx="9213">
                  <c:v>3682</c:v>
                </c:pt>
                <c:pt idx="9214">
                  <c:v>3682</c:v>
                </c:pt>
                <c:pt idx="9215">
                  <c:v>3683</c:v>
                </c:pt>
                <c:pt idx="9216">
                  <c:v>3683</c:v>
                </c:pt>
                <c:pt idx="9217">
                  <c:v>3683</c:v>
                </c:pt>
                <c:pt idx="9218">
                  <c:v>3684</c:v>
                </c:pt>
                <c:pt idx="9219">
                  <c:v>3685</c:v>
                </c:pt>
                <c:pt idx="9220">
                  <c:v>3685</c:v>
                </c:pt>
                <c:pt idx="9221">
                  <c:v>3685</c:v>
                </c:pt>
                <c:pt idx="9222">
                  <c:v>3685</c:v>
                </c:pt>
                <c:pt idx="9223">
                  <c:v>3685</c:v>
                </c:pt>
                <c:pt idx="9224">
                  <c:v>3686</c:v>
                </c:pt>
                <c:pt idx="9225">
                  <c:v>3687</c:v>
                </c:pt>
                <c:pt idx="9226">
                  <c:v>3688</c:v>
                </c:pt>
                <c:pt idx="9227">
                  <c:v>3689</c:v>
                </c:pt>
                <c:pt idx="9228">
                  <c:v>3690</c:v>
                </c:pt>
                <c:pt idx="9229">
                  <c:v>3691</c:v>
                </c:pt>
              </c:numCache>
            </c:numRef>
          </c:val>
          <c:smooth val="0"/>
        </c:ser>
        <c:ser>
          <c:idx val="2"/>
          <c:order val="2"/>
          <c:tx>
            <c:strRef>
              <c:f>Integrity!$H$1</c:f>
              <c:strCache>
                <c:ptCount val="1"/>
                <c:pt idx="0">
                  <c:v>None B</c:v>
                </c:pt>
              </c:strCache>
            </c:strRef>
          </c:tx>
          <c:marker>
            <c:symbol val="none"/>
          </c:marker>
          <c:val>
            <c:numRef>
              <c:f>Integrity!$H$2:$H$9606</c:f>
              <c:numCache>
                <c:formatCode>General</c:formatCode>
                <c:ptCount val="9605"/>
                <c:pt idx="0">
                  <c:v>1</c:v>
                </c:pt>
                <c:pt idx="1">
                  <c:v>1</c:v>
                </c:pt>
                <c:pt idx="2">
                  <c:v>1</c:v>
                </c:pt>
                <c:pt idx="3">
                  <c:v>1</c:v>
                </c:pt>
                <c:pt idx="4">
                  <c:v>1</c:v>
                </c:pt>
                <c:pt idx="5">
                  <c:v>1</c:v>
                </c:pt>
                <c:pt idx="6">
                  <c:v>2</c:v>
                </c:pt>
                <c:pt idx="7">
                  <c:v>2</c:v>
                </c:pt>
                <c:pt idx="8">
                  <c:v>2</c:v>
                </c:pt>
                <c:pt idx="9">
                  <c:v>2</c:v>
                </c:pt>
                <c:pt idx="10">
                  <c:v>2</c:v>
                </c:pt>
                <c:pt idx="11">
                  <c:v>2</c:v>
                </c:pt>
                <c:pt idx="12">
                  <c:v>2</c:v>
                </c:pt>
                <c:pt idx="13">
                  <c:v>2</c:v>
                </c:pt>
                <c:pt idx="14">
                  <c:v>2</c:v>
                </c:pt>
                <c:pt idx="15">
                  <c:v>3</c:v>
                </c:pt>
                <c:pt idx="16">
                  <c:v>3</c:v>
                </c:pt>
                <c:pt idx="17">
                  <c:v>3</c:v>
                </c:pt>
                <c:pt idx="18">
                  <c:v>4</c:v>
                </c:pt>
                <c:pt idx="19">
                  <c:v>5</c:v>
                </c:pt>
                <c:pt idx="20">
                  <c:v>6</c:v>
                </c:pt>
                <c:pt idx="21">
                  <c:v>6</c:v>
                </c:pt>
                <c:pt idx="22">
                  <c:v>7</c:v>
                </c:pt>
                <c:pt idx="23">
                  <c:v>7</c:v>
                </c:pt>
                <c:pt idx="24">
                  <c:v>7</c:v>
                </c:pt>
                <c:pt idx="25">
                  <c:v>7</c:v>
                </c:pt>
                <c:pt idx="26">
                  <c:v>7</c:v>
                </c:pt>
                <c:pt idx="27">
                  <c:v>7</c:v>
                </c:pt>
                <c:pt idx="28">
                  <c:v>7</c:v>
                </c:pt>
                <c:pt idx="29">
                  <c:v>7</c:v>
                </c:pt>
                <c:pt idx="30">
                  <c:v>8</c:v>
                </c:pt>
                <c:pt idx="31">
                  <c:v>8</c:v>
                </c:pt>
                <c:pt idx="32">
                  <c:v>8</c:v>
                </c:pt>
                <c:pt idx="33">
                  <c:v>8</c:v>
                </c:pt>
                <c:pt idx="34">
                  <c:v>8</c:v>
                </c:pt>
                <c:pt idx="35">
                  <c:v>8</c:v>
                </c:pt>
                <c:pt idx="36">
                  <c:v>8</c:v>
                </c:pt>
                <c:pt idx="37">
                  <c:v>8</c:v>
                </c:pt>
                <c:pt idx="38">
                  <c:v>8</c:v>
                </c:pt>
                <c:pt idx="39">
                  <c:v>8</c:v>
                </c:pt>
                <c:pt idx="40">
                  <c:v>8</c:v>
                </c:pt>
                <c:pt idx="41">
                  <c:v>8</c:v>
                </c:pt>
                <c:pt idx="42">
                  <c:v>8</c:v>
                </c:pt>
                <c:pt idx="43">
                  <c:v>9</c:v>
                </c:pt>
                <c:pt idx="44">
                  <c:v>9</c:v>
                </c:pt>
                <c:pt idx="45">
                  <c:v>10</c:v>
                </c:pt>
                <c:pt idx="46">
                  <c:v>11</c:v>
                </c:pt>
                <c:pt idx="47">
                  <c:v>11</c:v>
                </c:pt>
                <c:pt idx="48">
                  <c:v>11</c:v>
                </c:pt>
                <c:pt idx="49">
                  <c:v>11</c:v>
                </c:pt>
                <c:pt idx="50">
                  <c:v>11</c:v>
                </c:pt>
                <c:pt idx="51">
                  <c:v>12</c:v>
                </c:pt>
                <c:pt idx="52">
                  <c:v>12</c:v>
                </c:pt>
                <c:pt idx="53">
                  <c:v>12</c:v>
                </c:pt>
                <c:pt idx="54">
                  <c:v>12</c:v>
                </c:pt>
                <c:pt idx="55">
                  <c:v>13</c:v>
                </c:pt>
                <c:pt idx="56">
                  <c:v>13</c:v>
                </c:pt>
                <c:pt idx="57">
                  <c:v>13</c:v>
                </c:pt>
                <c:pt idx="58">
                  <c:v>14</c:v>
                </c:pt>
                <c:pt idx="59">
                  <c:v>14</c:v>
                </c:pt>
                <c:pt idx="60">
                  <c:v>14</c:v>
                </c:pt>
                <c:pt idx="61">
                  <c:v>14</c:v>
                </c:pt>
                <c:pt idx="62">
                  <c:v>14</c:v>
                </c:pt>
                <c:pt idx="63">
                  <c:v>14</c:v>
                </c:pt>
                <c:pt idx="64">
                  <c:v>14</c:v>
                </c:pt>
                <c:pt idx="65">
                  <c:v>14</c:v>
                </c:pt>
                <c:pt idx="66">
                  <c:v>14</c:v>
                </c:pt>
                <c:pt idx="67">
                  <c:v>14</c:v>
                </c:pt>
                <c:pt idx="68">
                  <c:v>14</c:v>
                </c:pt>
                <c:pt idx="69">
                  <c:v>14</c:v>
                </c:pt>
                <c:pt idx="70">
                  <c:v>14</c:v>
                </c:pt>
                <c:pt idx="71">
                  <c:v>14</c:v>
                </c:pt>
                <c:pt idx="72">
                  <c:v>15</c:v>
                </c:pt>
                <c:pt idx="73">
                  <c:v>15</c:v>
                </c:pt>
                <c:pt idx="74">
                  <c:v>15</c:v>
                </c:pt>
                <c:pt idx="75">
                  <c:v>15</c:v>
                </c:pt>
                <c:pt idx="76">
                  <c:v>16</c:v>
                </c:pt>
                <c:pt idx="77">
                  <c:v>16</c:v>
                </c:pt>
                <c:pt idx="78">
                  <c:v>17</c:v>
                </c:pt>
                <c:pt idx="79">
                  <c:v>17</c:v>
                </c:pt>
                <c:pt idx="80">
                  <c:v>17</c:v>
                </c:pt>
                <c:pt idx="81">
                  <c:v>18</c:v>
                </c:pt>
                <c:pt idx="82">
                  <c:v>18</c:v>
                </c:pt>
                <c:pt idx="83">
                  <c:v>18</c:v>
                </c:pt>
                <c:pt idx="84">
                  <c:v>18</c:v>
                </c:pt>
                <c:pt idx="85">
                  <c:v>18</c:v>
                </c:pt>
                <c:pt idx="86">
                  <c:v>18</c:v>
                </c:pt>
                <c:pt idx="87">
                  <c:v>18</c:v>
                </c:pt>
                <c:pt idx="88">
                  <c:v>18</c:v>
                </c:pt>
                <c:pt idx="89">
                  <c:v>18</c:v>
                </c:pt>
                <c:pt idx="90">
                  <c:v>18</c:v>
                </c:pt>
                <c:pt idx="91">
                  <c:v>18</c:v>
                </c:pt>
                <c:pt idx="92">
                  <c:v>18</c:v>
                </c:pt>
                <c:pt idx="93">
                  <c:v>18</c:v>
                </c:pt>
                <c:pt idx="94">
                  <c:v>18</c:v>
                </c:pt>
                <c:pt idx="95">
                  <c:v>18</c:v>
                </c:pt>
                <c:pt idx="96">
                  <c:v>18</c:v>
                </c:pt>
                <c:pt idx="97">
                  <c:v>19</c:v>
                </c:pt>
                <c:pt idx="98">
                  <c:v>20</c:v>
                </c:pt>
                <c:pt idx="99">
                  <c:v>20</c:v>
                </c:pt>
                <c:pt idx="100">
                  <c:v>21</c:v>
                </c:pt>
                <c:pt idx="101">
                  <c:v>21</c:v>
                </c:pt>
                <c:pt idx="102">
                  <c:v>21</c:v>
                </c:pt>
                <c:pt idx="103">
                  <c:v>21</c:v>
                </c:pt>
                <c:pt idx="104">
                  <c:v>22</c:v>
                </c:pt>
                <c:pt idx="105">
                  <c:v>23</c:v>
                </c:pt>
                <c:pt idx="106">
                  <c:v>23</c:v>
                </c:pt>
                <c:pt idx="107">
                  <c:v>23</c:v>
                </c:pt>
                <c:pt idx="108">
                  <c:v>23</c:v>
                </c:pt>
                <c:pt idx="109">
                  <c:v>23</c:v>
                </c:pt>
                <c:pt idx="110">
                  <c:v>23</c:v>
                </c:pt>
                <c:pt idx="111">
                  <c:v>23</c:v>
                </c:pt>
                <c:pt idx="112">
                  <c:v>23</c:v>
                </c:pt>
                <c:pt idx="113">
                  <c:v>23</c:v>
                </c:pt>
                <c:pt idx="114">
                  <c:v>23</c:v>
                </c:pt>
                <c:pt idx="115">
                  <c:v>23</c:v>
                </c:pt>
                <c:pt idx="116">
                  <c:v>24</c:v>
                </c:pt>
                <c:pt idx="117">
                  <c:v>25</c:v>
                </c:pt>
                <c:pt idx="118">
                  <c:v>25</c:v>
                </c:pt>
                <c:pt idx="119">
                  <c:v>26</c:v>
                </c:pt>
                <c:pt idx="120">
                  <c:v>27</c:v>
                </c:pt>
                <c:pt idx="121">
                  <c:v>27</c:v>
                </c:pt>
                <c:pt idx="122">
                  <c:v>27</c:v>
                </c:pt>
                <c:pt idx="123">
                  <c:v>27</c:v>
                </c:pt>
                <c:pt idx="124">
                  <c:v>27</c:v>
                </c:pt>
                <c:pt idx="125">
                  <c:v>28</c:v>
                </c:pt>
                <c:pt idx="126">
                  <c:v>28</c:v>
                </c:pt>
                <c:pt idx="127">
                  <c:v>29</c:v>
                </c:pt>
                <c:pt idx="128">
                  <c:v>29</c:v>
                </c:pt>
                <c:pt idx="129">
                  <c:v>29</c:v>
                </c:pt>
                <c:pt idx="130">
                  <c:v>29</c:v>
                </c:pt>
                <c:pt idx="131">
                  <c:v>30</c:v>
                </c:pt>
                <c:pt idx="132">
                  <c:v>31</c:v>
                </c:pt>
                <c:pt idx="133">
                  <c:v>31</c:v>
                </c:pt>
                <c:pt idx="134">
                  <c:v>31</c:v>
                </c:pt>
                <c:pt idx="135">
                  <c:v>32</c:v>
                </c:pt>
                <c:pt idx="136">
                  <c:v>33</c:v>
                </c:pt>
                <c:pt idx="137">
                  <c:v>33</c:v>
                </c:pt>
                <c:pt idx="138">
                  <c:v>33</c:v>
                </c:pt>
                <c:pt idx="139">
                  <c:v>34</c:v>
                </c:pt>
                <c:pt idx="140">
                  <c:v>34</c:v>
                </c:pt>
                <c:pt idx="141">
                  <c:v>34</c:v>
                </c:pt>
                <c:pt idx="142">
                  <c:v>34</c:v>
                </c:pt>
                <c:pt idx="143">
                  <c:v>34</c:v>
                </c:pt>
                <c:pt idx="144">
                  <c:v>34</c:v>
                </c:pt>
                <c:pt idx="145">
                  <c:v>34</c:v>
                </c:pt>
                <c:pt idx="146">
                  <c:v>34</c:v>
                </c:pt>
                <c:pt idx="147">
                  <c:v>34</c:v>
                </c:pt>
                <c:pt idx="148">
                  <c:v>34</c:v>
                </c:pt>
                <c:pt idx="149">
                  <c:v>34</c:v>
                </c:pt>
                <c:pt idx="150">
                  <c:v>34</c:v>
                </c:pt>
                <c:pt idx="151">
                  <c:v>34</c:v>
                </c:pt>
                <c:pt idx="152">
                  <c:v>34</c:v>
                </c:pt>
                <c:pt idx="153">
                  <c:v>35</c:v>
                </c:pt>
                <c:pt idx="154">
                  <c:v>35</c:v>
                </c:pt>
                <c:pt idx="155">
                  <c:v>35</c:v>
                </c:pt>
                <c:pt idx="156">
                  <c:v>35</c:v>
                </c:pt>
                <c:pt idx="157">
                  <c:v>36</c:v>
                </c:pt>
                <c:pt idx="158">
                  <c:v>36</c:v>
                </c:pt>
                <c:pt idx="159">
                  <c:v>36</c:v>
                </c:pt>
                <c:pt idx="160">
                  <c:v>36</c:v>
                </c:pt>
                <c:pt idx="161">
                  <c:v>36</c:v>
                </c:pt>
                <c:pt idx="162">
                  <c:v>36</c:v>
                </c:pt>
                <c:pt idx="163">
                  <c:v>36</c:v>
                </c:pt>
                <c:pt idx="164">
                  <c:v>36</c:v>
                </c:pt>
                <c:pt idx="165">
                  <c:v>37</c:v>
                </c:pt>
                <c:pt idx="166">
                  <c:v>37</c:v>
                </c:pt>
                <c:pt idx="167">
                  <c:v>37</c:v>
                </c:pt>
                <c:pt idx="168">
                  <c:v>37</c:v>
                </c:pt>
                <c:pt idx="169">
                  <c:v>37</c:v>
                </c:pt>
                <c:pt idx="170">
                  <c:v>37</c:v>
                </c:pt>
                <c:pt idx="171">
                  <c:v>37</c:v>
                </c:pt>
                <c:pt idx="172">
                  <c:v>37</c:v>
                </c:pt>
                <c:pt idx="173">
                  <c:v>37</c:v>
                </c:pt>
                <c:pt idx="174">
                  <c:v>38</c:v>
                </c:pt>
                <c:pt idx="175">
                  <c:v>39</c:v>
                </c:pt>
                <c:pt idx="176">
                  <c:v>39</c:v>
                </c:pt>
                <c:pt idx="177">
                  <c:v>39</c:v>
                </c:pt>
                <c:pt idx="178">
                  <c:v>39</c:v>
                </c:pt>
                <c:pt idx="179">
                  <c:v>40</c:v>
                </c:pt>
                <c:pt idx="180">
                  <c:v>40</c:v>
                </c:pt>
                <c:pt idx="181">
                  <c:v>41</c:v>
                </c:pt>
                <c:pt idx="182">
                  <c:v>41</c:v>
                </c:pt>
                <c:pt idx="183">
                  <c:v>41</c:v>
                </c:pt>
                <c:pt idx="184">
                  <c:v>41</c:v>
                </c:pt>
                <c:pt idx="185">
                  <c:v>42</c:v>
                </c:pt>
                <c:pt idx="186">
                  <c:v>42</c:v>
                </c:pt>
                <c:pt idx="187">
                  <c:v>42</c:v>
                </c:pt>
                <c:pt idx="188">
                  <c:v>42</c:v>
                </c:pt>
                <c:pt idx="189">
                  <c:v>42</c:v>
                </c:pt>
                <c:pt idx="190">
                  <c:v>42</c:v>
                </c:pt>
                <c:pt idx="191">
                  <c:v>42</c:v>
                </c:pt>
                <c:pt idx="192">
                  <c:v>43</c:v>
                </c:pt>
                <c:pt idx="193">
                  <c:v>43</c:v>
                </c:pt>
                <c:pt idx="194">
                  <c:v>43</c:v>
                </c:pt>
                <c:pt idx="195">
                  <c:v>43</c:v>
                </c:pt>
                <c:pt idx="196">
                  <c:v>44</c:v>
                </c:pt>
                <c:pt idx="197">
                  <c:v>44</c:v>
                </c:pt>
                <c:pt idx="198">
                  <c:v>44</c:v>
                </c:pt>
                <c:pt idx="199">
                  <c:v>44</c:v>
                </c:pt>
                <c:pt idx="200">
                  <c:v>44</c:v>
                </c:pt>
                <c:pt idx="201">
                  <c:v>45</c:v>
                </c:pt>
                <c:pt idx="202">
                  <c:v>45</c:v>
                </c:pt>
                <c:pt idx="203">
                  <c:v>45</c:v>
                </c:pt>
                <c:pt idx="204">
                  <c:v>45</c:v>
                </c:pt>
                <c:pt idx="205">
                  <c:v>45</c:v>
                </c:pt>
                <c:pt idx="206">
                  <c:v>46</c:v>
                </c:pt>
                <c:pt idx="207">
                  <c:v>46</c:v>
                </c:pt>
                <c:pt idx="208">
                  <c:v>46</c:v>
                </c:pt>
                <c:pt idx="209">
                  <c:v>47</c:v>
                </c:pt>
                <c:pt idx="210">
                  <c:v>47</c:v>
                </c:pt>
                <c:pt idx="211">
                  <c:v>48</c:v>
                </c:pt>
                <c:pt idx="212">
                  <c:v>49</c:v>
                </c:pt>
                <c:pt idx="213">
                  <c:v>50</c:v>
                </c:pt>
                <c:pt idx="214">
                  <c:v>50</c:v>
                </c:pt>
                <c:pt idx="215">
                  <c:v>51</c:v>
                </c:pt>
                <c:pt idx="216">
                  <c:v>51</c:v>
                </c:pt>
                <c:pt idx="217">
                  <c:v>51</c:v>
                </c:pt>
                <c:pt idx="218">
                  <c:v>51</c:v>
                </c:pt>
                <c:pt idx="219">
                  <c:v>51</c:v>
                </c:pt>
                <c:pt idx="220">
                  <c:v>51</c:v>
                </c:pt>
                <c:pt idx="221">
                  <c:v>52</c:v>
                </c:pt>
                <c:pt idx="222">
                  <c:v>52</c:v>
                </c:pt>
                <c:pt idx="223">
                  <c:v>53</c:v>
                </c:pt>
                <c:pt idx="224">
                  <c:v>54</c:v>
                </c:pt>
                <c:pt idx="225">
                  <c:v>54</c:v>
                </c:pt>
                <c:pt idx="226">
                  <c:v>54</c:v>
                </c:pt>
                <c:pt idx="227">
                  <c:v>54</c:v>
                </c:pt>
                <c:pt idx="228">
                  <c:v>54</c:v>
                </c:pt>
                <c:pt idx="229">
                  <c:v>55</c:v>
                </c:pt>
                <c:pt idx="230">
                  <c:v>55</c:v>
                </c:pt>
                <c:pt idx="231">
                  <c:v>56</c:v>
                </c:pt>
                <c:pt idx="232">
                  <c:v>56</c:v>
                </c:pt>
                <c:pt idx="233">
                  <c:v>56</c:v>
                </c:pt>
                <c:pt idx="234">
                  <c:v>56</c:v>
                </c:pt>
                <c:pt idx="235">
                  <c:v>56</c:v>
                </c:pt>
                <c:pt idx="236">
                  <c:v>57</c:v>
                </c:pt>
                <c:pt idx="237">
                  <c:v>57</c:v>
                </c:pt>
                <c:pt idx="238">
                  <c:v>57</c:v>
                </c:pt>
                <c:pt idx="239">
                  <c:v>57</c:v>
                </c:pt>
                <c:pt idx="240">
                  <c:v>58</c:v>
                </c:pt>
                <c:pt idx="241">
                  <c:v>58</c:v>
                </c:pt>
                <c:pt idx="242">
                  <c:v>59</c:v>
                </c:pt>
                <c:pt idx="243">
                  <c:v>59</c:v>
                </c:pt>
                <c:pt idx="244">
                  <c:v>59</c:v>
                </c:pt>
                <c:pt idx="245">
                  <c:v>59</c:v>
                </c:pt>
                <c:pt idx="246">
                  <c:v>59</c:v>
                </c:pt>
                <c:pt idx="247">
                  <c:v>59</c:v>
                </c:pt>
                <c:pt idx="248">
                  <c:v>59</c:v>
                </c:pt>
                <c:pt idx="249">
                  <c:v>60</c:v>
                </c:pt>
                <c:pt idx="250">
                  <c:v>60</c:v>
                </c:pt>
                <c:pt idx="251">
                  <c:v>61</c:v>
                </c:pt>
                <c:pt idx="252">
                  <c:v>61</c:v>
                </c:pt>
                <c:pt idx="253">
                  <c:v>61</c:v>
                </c:pt>
                <c:pt idx="254">
                  <c:v>61</c:v>
                </c:pt>
                <c:pt idx="255">
                  <c:v>61</c:v>
                </c:pt>
                <c:pt idx="256">
                  <c:v>61</c:v>
                </c:pt>
                <c:pt idx="257">
                  <c:v>61</c:v>
                </c:pt>
                <c:pt idx="258">
                  <c:v>61</c:v>
                </c:pt>
                <c:pt idx="259">
                  <c:v>61</c:v>
                </c:pt>
                <c:pt idx="260">
                  <c:v>61</c:v>
                </c:pt>
                <c:pt idx="261">
                  <c:v>61</c:v>
                </c:pt>
                <c:pt idx="262">
                  <c:v>61</c:v>
                </c:pt>
                <c:pt idx="263">
                  <c:v>61</c:v>
                </c:pt>
                <c:pt idx="264">
                  <c:v>61</c:v>
                </c:pt>
                <c:pt idx="265">
                  <c:v>61</c:v>
                </c:pt>
                <c:pt idx="266">
                  <c:v>62</c:v>
                </c:pt>
                <c:pt idx="267">
                  <c:v>62</c:v>
                </c:pt>
                <c:pt idx="268">
                  <c:v>63</c:v>
                </c:pt>
                <c:pt idx="269">
                  <c:v>64</c:v>
                </c:pt>
                <c:pt idx="270">
                  <c:v>64</c:v>
                </c:pt>
                <c:pt idx="271">
                  <c:v>64</c:v>
                </c:pt>
                <c:pt idx="272">
                  <c:v>64</c:v>
                </c:pt>
                <c:pt idx="273">
                  <c:v>64</c:v>
                </c:pt>
                <c:pt idx="274">
                  <c:v>64</c:v>
                </c:pt>
                <c:pt idx="275">
                  <c:v>64</c:v>
                </c:pt>
                <c:pt idx="276">
                  <c:v>65</c:v>
                </c:pt>
                <c:pt idx="277">
                  <c:v>65</c:v>
                </c:pt>
                <c:pt idx="278">
                  <c:v>65</c:v>
                </c:pt>
                <c:pt idx="279">
                  <c:v>66</c:v>
                </c:pt>
                <c:pt idx="280">
                  <c:v>67</c:v>
                </c:pt>
                <c:pt idx="281">
                  <c:v>67</c:v>
                </c:pt>
                <c:pt idx="282">
                  <c:v>67</c:v>
                </c:pt>
                <c:pt idx="283">
                  <c:v>67</c:v>
                </c:pt>
                <c:pt idx="284">
                  <c:v>67</c:v>
                </c:pt>
                <c:pt idx="285">
                  <c:v>67</c:v>
                </c:pt>
                <c:pt idx="286">
                  <c:v>68</c:v>
                </c:pt>
                <c:pt idx="287">
                  <c:v>68</c:v>
                </c:pt>
                <c:pt idx="288">
                  <c:v>69</c:v>
                </c:pt>
                <c:pt idx="289">
                  <c:v>69</c:v>
                </c:pt>
                <c:pt idx="290">
                  <c:v>70</c:v>
                </c:pt>
                <c:pt idx="291">
                  <c:v>70</c:v>
                </c:pt>
                <c:pt idx="292">
                  <c:v>71</c:v>
                </c:pt>
                <c:pt idx="293">
                  <c:v>72</c:v>
                </c:pt>
                <c:pt idx="294">
                  <c:v>72</c:v>
                </c:pt>
                <c:pt idx="295">
                  <c:v>72</c:v>
                </c:pt>
                <c:pt idx="296">
                  <c:v>72</c:v>
                </c:pt>
                <c:pt idx="297">
                  <c:v>72</c:v>
                </c:pt>
                <c:pt idx="298">
                  <c:v>73</c:v>
                </c:pt>
                <c:pt idx="299">
                  <c:v>73</c:v>
                </c:pt>
                <c:pt idx="300">
                  <c:v>74</c:v>
                </c:pt>
                <c:pt idx="301">
                  <c:v>75</c:v>
                </c:pt>
                <c:pt idx="302">
                  <c:v>76</c:v>
                </c:pt>
                <c:pt idx="303">
                  <c:v>77</c:v>
                </c:pt>
                <c:pt idx="304">
                  <c:v>77</c:v>
                </c:pt>
                <c:pt idx="305">
                  <c:v>77</c:v>
                </c:pt>
                <c:pt idx="306">
                  <c:v>77</c:v>
                </c:pt>
                <c:pt idx="307">
                  <c:v>77</c:v>
                </c:pt>
                <c:pt idx="308">
                  <c:v>77</c:v>
                </c:pt>
                <c:pt idx="309">
                  <c:v>77</c:v>
                </c:pt>
                <c:pt idx="310">
                  <c:v>77</c:v>
                </c:pt>
                <c:pt idx="311">
                  <c:v>77</c:v>
                </c:pt>
                <c:pt idx="312">
                  <c:v>77</c:v>
                </c:pt>
                <c:pt idx="313">
                  <c:v>77</c:v>
                </c:pt>
                <c:pt idx="314">
                  <c:v>77</c:v>
                </c:pt>
                <c:pt idx="315">
                  <c:v>77</c:v>
                </c:pt>
                <c:pt idx="316">
                  <c:v>78</c:v>
                </c:pt>
                <c:pt idx="317">
                  <c:v>78</c:v>
                </c:pt>
                <c:pt idx="318">
                  <c:v>79</c:v>
                </c:pt>
                <c:pt idx="319">
                  <c:v>80</c:v>
                </c:pt>
                <c:pt idx="320">
                  <c:v>80</c:v>
                </c:pt>
                <c:pt idx="321">
                  <c:v>80</c:v>
                </c:pt>
                <c:pt idx="322">
                  <c:v>80</c:v>
                </c:pt>
                <c:pt idx="323">
                  <c:v>80</c:v>
                </c:pt>
                <c:pt idx="324">
                  <c:v>80</c:v>
                </c:pt>
                <c:pt idx="325">
                  <c:v>80</c:v>
                </c:pt>
                <c:pt idx="326">
                  <c:v>80</c:v>
                </c:pt>
                <c:pt idx="327">
                  <c:v>80</c:v>
                </c:pt>
                <c:pt idx="328">
                  <c:v>80</c:v>
                </c:pt>
                <c:pt idx="329">
                  <c:v>81</c:v>
                </c:pt>
                <c:pt idx="330">
                  <c:v>81</c:v>
                </c:pt>
                <c:pt idx="331">
                  <c:v>82</c:v>
                </c:pt>
                <c:pt idx="332">
                  <c:v>82</c:v>
                </c:pt>
                <c:pt idx="333">
                  <c:v>83</c:v>
                </c:pt>
                <c:pt idx="334">
                  <c:v>84</c:v>
                </c:pt>
                <c:pt idx="335">
                  <c:v>85</c:v>
                </c:pt>
                <c:pt idx="336">
                  <c:v>86</c:v>
                </c:pt>
                <c:pt idx="337">
                  <c:v>87</c:v>
                </c:pt>
                <c:pt idx="338">
                  <c:v>87</c:v>
                </c:pt>
                <c:pt idx="339">
                  <c:v>87</c:v>
                </c:pt>
                <c:pt idx="340">
                  <c:v>87</c:v>
                </c:pt>
                <c:pt idx="341">
                  <c:v>87</c:v>
                </c:pt>
                <c:pt idx="342">
                  <c:v>87</c:v>
                </c:pt>
                <c:pt idx="343">
                  <c:v>87</c:v>
                </c:pt>
                <c:pt idx="344">
                  <c:v>87</c:v>
                </c:pt>
                <c:pt idx="345">
                  <c:v>87</c:v>
                </c:pt>
                <c:pt idx="346">
                  <c:v>87</c:v>
                </c:pt>
                <c:pt idx="347">
                  <c:v>87</c:v>
                </c:pt>
                <c:pt idx="348">
                  <c:v>87</c:v>
                </c:pt>
                <c:pt idx="349">
                  <c:v>87</c:v>
                </c:pt>
                <c:pt idx="350">
                  <c:v>88</c:v>
                </c:pt>
                <c:pt idx="351">
                  <c:v>89</c:v>
                </c:pt>
                <c:pt idx="352">
                  <c:v>89</c:v>
                </c:pt>
                <c:pt idx="353">
                  <c:v>90</c:v>
                </c:pt>
                <c:pt idx="354">
                  <c:v>91</c:v>
                </c:pt>
                <c:pt idx="355">
                  <c:v>92</c:v>
                </c:pt>
                <c:pt idx="356">
                  <c:v>93</c:v>
                </c:pt>
                <c:pt idx="357">
                  <c:v>93</c:v>
                </c:pt>
                <c:pt idx="358">
                  <c:v>94</c:v>
                </c:pt>
                <c:pt idx="359">
                  <c:v>95</c:v>
                </c:pt>
                <c:pt idx="360">
                  <c:v>95</c:v>
                </c:pt>
                <c:pt idx="361">
                  <c:v>95</c:v>
                </c:pt>
                <c:pt idx="362">
                  <c:v>95</c:v>
                </c:pt>
                <c:pt idx="363">
                  <c:v>96</c:v>
                </c:pt>
                <c:pt idx="364">
                  <c:v>96</c:v>
                </c:pt>
                <c:pt idx="365">
                  <c:v>96</c:v>
                </c:pt>
                <c:pt idx="366">
                  <c:v>96</c:v>
                </c:pt>
                <c:pt idx="367">
                  <c:v>97</c:v>
                </c:pt>
                <c:pt idx="368">
                  <c:v>98</c:v>
                </c:pt>
                <c:pt idx="369">
                  <c:v>99</c:v>
                </c:pt>
                <c:pt idx="370">
                  <c:v>99</c:v>
                </c:pt>
                <c:pt idx="371">
                  <c:v>100</c:v>
                </c:pt>
                <c:pt idx="372">
                  <c:v>101</c:v>
                </c:pt>
                <c:pt idx="373">
                  <c:v>101</c:v>
                </c:pt>
                <c:pt idx="374">
                  <c:v>102</c:v>
                </c:pt>
                <c:pt idx="375">
                  <c:v>103</c:v>
                </c:pt>
                <c:pt idx="376">
                  <c:v>103</c:v>
                </c:pt>
                <c:pt idx="377">
                  <c:v>103</c:v>
                </c:pt>
                <c:pt idx="378">
                  <c:v>103</c:v>
                </c:pt>
                <c:pt idx="379">
                  <c:v>103</c:v>
                </c:pt>
                <c:pt idx="380">
                  <c:v>104</c:v>
                </c:pt>
                <c:pt idx="381">
                  <c:v>105</c:v>
                </c:pt>
                <c:pt idx="382">
                  <c:v>106</c:v>
                </c:pt>
                <c:pt idx="383">
                  <c:v>107</c:v>
                </c:pt>
                <c:pt idx="384">
                  <c:v>107</c:v>
                </c:pt>
                <c:pt idx="385">
                  <c:v>107</c:v>
                </c:pt>
                <c:pt idx="386">
                  <c:v>107</c:v>
                </c:pt>
                <c:pt idx="387">
                  <c:v>108</c:v>
                </c:pt>
                <c:pt idx="388">
                  <c:v>108</c:v>
                </c:pt>
                <c:pt idx="389">
                  <c:v>108</c:v>
                </c:pt>
                <c:pt idx="390">
                  <c:v>108</c:v>
                </c:pt>
                <c:pt idx="391">
                  <c:v>108</c:v>
                </c:pt>
                <c:pt idx="392">
                  <c:v>108</c:v>
                </c:pt>
                <c:pt idx="393">
                  <c:v>108</c:v>
                </c:pt>
                <c:pt idx="394">
                  <c:v>108</c:v>
                </c:pt>
                <c:pt idx="395">
                  <c:v>108</c:v>
                </c:pt>
                <c:pt idx="396">
                  <c:v>108</c:v>
                </c:pt>
                <c:pt idx="397">
                  <c:v>108</c:v>
                </c:pt>
                <c:pt idx="398">
                  <c:v>109</c:v>
                </c:pt>
                <c:pt idx="399">
                  <c:v>109</c:v>
                </c:pt>
                <c:pt idx="400">
                  <c:v>110</c:v>
                </c:pt>
                <c:pt idx="401">
                  <c:v>110</c:v>
                </c:pt>
                <c:pt idx="402">
                  <c:v>110</c:v>
                </c:pt>
                <c:pt idx="403">
                  <c:v>110</c:v>
                </c:pt>
                <c:pt idx="404">
                  <c:v>110</c:v>
                </c:pt>
                <c:pt idx="405">
                  <c:v>110</c:v>
                </c:pt>
                <c:pt idx="406">
                  <c:v>111</c:v>
                </c:pt>
                <c:pt idx="407">
                  <c:v>111</c:v>
                </c:pt>
                <c:pt idx="408">
                  <c:v>111</c:v>
                </c:pt>
                <c:pt idx="409">
                  <c:v>111</c:v>
                </c:pt>
                <c:pt idx="410">
                  <c:v>111</c:v>
                </c:pt>
                <c:pt idx="411">
                  <c:v>111</c:v>
                </c:pt>
                <c:pt idx="412">
                  <c:v>111</c:v>
                </c:pt>
                <c:pt idx="413">
                  <c:v>111</c:v>
                </c:pt>
                <c:pt idx="414">
                  <c:v>111</c:v>
                </c:pt>
                <c:pt idx="415">
                  <c:v>111</c:v>
                </c:pt>
                <c:pt idx="416">
                  <c:v>111</c:v>
                </c:pt>
                <c:pt idx="417">
                  <c:v>111</c:v>
                </c:pt>
                <c:pt idx="418">
                  <c:v>111</c:v>
                </c:pt>
                <c:pt idx="419">
                  <c:v>111</c:v>
                </c:pt>
                <c:pt idx="420">
                  <c:v>111</c:v>
                </c:pt>
                <c:pt idx="421">
                  <c:v>111</c:v>
                </c:pt>
                <c:pt idx="422">
                  <c:v>112</c:v>
                </c:pt>
                <c:pt idx="423">
                  <c:v>113</c:v>
                </c:pt>
                <c:pt idx="424">
                  <c:v>114</c:v>
                </c:pt>
                <c:pt idx="425">
                  <c:v>114</c:v>
                </c:pt>
                <c:pt idx="426">
                  <c:v>114</c:v>
                </c:pt>
                <c:pt idx="427">
                  <c:v>114</c:v>
                </c:pt>
                <c:pt idx="428">
                  <c:v>114</c:v>
                </c:pt>
                <c:pt idx="429">
                  <c:v>114</c:v>
                </c:pt>
                <c:pt idx="430">
                  <c:v>114</c:v>
                </c:pt>
                <c:pt idx="431">
                  <c:v>114</c:v>
                </c:pt>
                <c:pt idx="432">
                  <c:v>114</c:v>
                </c:pt>
                <c:pt idx="433">
                  <c:v>114</c:v>
                </c:pt>
                <c:pt idx="434">
                  <c:v>114</c:v>
                </c:pt>
                <c:pt idx="435">
                  <c:v>114</c:v>
                </c:pt>
                <c:pt idx="436">
                  <c:v>114</c:v>
                </c:pt>
                <c:pt idx="437">
                  <c:v>114</c:v>
                </c:pt>
                <c:pt idx="438">
                  <c:v>114</c:v>
                </c:pt>
                <c:pt idx="439">
                  <c:v>115</c:v>
                </c:pt>
                <c:pt idx="440">
                  <c:v>115</c:v>
                </c:pt>
                <c:pt idx="441">
                  <c:v>115</c:v>
                </c:pt>
                <c:pt idx="442">
                  <c:v>115</c:v>
                </c:pt>
                <c:pt idx="443">
                  <c:v>115</c:v>
                </c:pt>
                <c:pt idx="444">
                  <c:v>115</c:v>
                </c:pt>
                <c:pt idx="445">
                  <c:v>115</c:v>
                </c:pt>
                <c:pt idx="446">
                  <c:v>115</c:v>
                </c:pt>
                <c:pt idx="447">
                  <c:v>115</c:v>
                </c:pt>
                <c:pt idx="448">
                  <c:v>116</c:v>
                </c:pt>
                <c:pt idx="449">
                  <c:v>116</c:v>
                </c:pt>
                <c:pt idx="450">
                  <c:v>116</c:v>
                </c:pt>
                <c:pt idx="451">
                  <c:v>116</c:v>
                </c:pt>
                <c:pt idx="452">
                  <c:v>117</c:v>
                </c:pt>
                <c:pt idx="453">
                  <c:v>117</c:v>
                </c:pt>
                <c:pt idx="454">
                  <c:v>117</c:v>
                </c:pt>
                <c:pt idx="455">
                  <c:v>117</c:v>
                </c:pt>
                <c:pt idx="456">
                  <c:v>117</c:v>
                </c:pt>
                <c:pt idx="457">
                  <c:v>117</c:v>
                </c:pt>
                <c:pt idx="458">
                  <c:v>117</c:v>
                </c:pt>
                <c:pt idx="459">
                  <c:v>117</c:v>
                </c:pt>
                <c:pt idx="460">
                  <c:v>117</c:v>
                </c:pt>
                <c:pt idx="461">
                  <c:v>117</c:v>
                </c:pt>
                <c:pt idx="462">
                  <c:v>117</c:v>
                </c:pt>
                <c:pt idx="463">
                  <c:v>117</c:v>
                </c:pt>
                <c:pt idx="464">
                  <c:v>118</c:v>
                </c:pt>
                <c:pt idx="465">
                  <c:v>118</c:v>
                </c:pt>
                <c:pt idx="466">
                  <c:v>119</c:v>
                </c:pt>
                <c:pt idx="467">
                  <c:v>120</c:v>
                </c:pt>
                <c:pt idx="468">
                  <c:v>120</c:v>
                </c:pt>
                <c:pt idx="469">
                  <c:v>120</c:v>
                </c:pt>
                <c:pt idx="470">
                  <c:v>120</c:v>
                </c:pt>
                <c:pt idx="471">
                  <c:v>120</c:v>
                </c:pt>
                <c:pt idx="472">
                  <c:v>121</c:v>
                </c:pt>
                <c:pt idx="473">
                  <c:v>121</c:v>
                </c:pt>
                <c:pt idx="474">
                  <c:v>121</c:v>
                </c:pt>
                <c:pt idx="475">
                  <c:v>121</c:v>
                </c:pt>
                <c:pt idx="476">
                  <c:v>122</c:v>
                </c:pt>
                <c:pt idx="477">
                  <c:v>122</c:v>
                </c:pt>
                <c:pt idx="478">
                  <c:v>123</c:v>
                </c:pt>
                <c:pt idx="479">
                  <c:v>123</c:v>
                </c:pt>
                <c:pt idx="480">
                  <c:v>123</c:v>
                </c:pt>
                <c:pt idx="481">
                  <c:v>123</c:v>
                </c:pt>
                <c:pt idx="482">
                  <c:v>123</c:v>
                </c:pt>
                <c:pt idx="483">
                  <c:v>124</c:v>
                </c:pt>
                <c:pt idx="484">
                  <c:v>124</c:v>
                </c:pt>
                <c:pt idx="485">
                  <c:v>124</c:v>
                </c:pt>
                <c:pt idx="486">
                  <c:v>124</c:v>
                </c:pt>
                <c:pt idx="487">
                  <c:v>125</c:v>
                </c:pt>
                <c:pt idx="488">
                  <c:v>126</c:v>
                </c:pt>
                <c:pt idx="489">
                  <c:v>126</c:v>
                </c:pt>
                <c:pt idx="490">
                  <c:v>126</c:v>
                </c:pt>
                <c:pt idx="491">
                  <c:v>126</c:v>
                </c:pt>
                <c:pt idx="492">
                  <c:v>126</c:v>
                </c:pt>
                <c:pt idx="493">
                  <c:v>126</c:v>
                </c:pt>
                <c:pt idx="494">
                  <c:v>127</c:v>
                </c:pt>
                <c:pt idx="495">
                  <c:v>127</c:v>
                </c:pt>
                <c:pt idx="496">
                  <c:v>127</c:v>
                </c:pt>
                <c:pt idx="497">
                  <c:v>128</c:v>
                </c:pt>
                <c:pt idx="498">
                  <c:v>129</c:v>
                </c:pt>
                <c:pt idx="499">
                  <c:v>129</c:v>
                </c:pt>
                <c:pt idx="500">
                  <c:v>129</c:v>
                </c:pt>
                <c:pt idx="501">
                  <c:v>129</c:v>
                </c:pt>
                <c:pt idx="502">
                  <c:v>129</c:v>
                </c:pt>
                <c:pt idx="503">
                  <c:v>129</c:v>
                </c:pt>
                <c:pt idx="504">
                  <c:v>129</c:v>
                </c:pt>
                <c:pt idx="505">
                  <c:v>129</c:v>
                </c:pt>
                <c:pt idx="506">
                  <c:v>130</c:v>
                </c:pt>
                <c:pt idx="507">
                  <c:v>130</c:v>
                </c:pt>
                <c:pt idx="508">
                  <c:v>130</c:v>
                </c:pt>
                <c:pt idx="509">
                  <c:v>130</c:v>
                </c:pt>
                <c:pt idx="510">
                  <c:v>131</c:v>
                </c:pt>
                <c:pt idx="511">
                  <c:v>132</c:v>
                </c:pt>
                <c:pt idx="512">
                  <c:v>132</c:v>
                </c:pt>
                <c:pt idx="513">
                  <c:v>133</c:v>
                </c:pt>
                <c:pt idx="514">
                  <c:v>133</c:v>
                </c:pt>
                <c:pt idx="515">
                  <c:v>133</c:v>
                </c:pt>
                <c:pt idx="516">
                  <c:v>133</c:v>
                </c:pt>
                <c:pt idx="517">
                  <c:v>133</c:v>
                </c:pt>
                <c:pt idx="518">
                  <c:v>134</c:v>
                </c:pt>
                <c:pt idx="519">
                  <c:v>134</c:v>
                </c:pt>
                <c:pt idx="520">
                  <c:v>135</c:v>
                </c:pt>
                <c:pt idx="521">
                  <c:v>135</c:v>
                </c:pt>
                <c:pt idx="522">
                  <c:v>135</c:v>
                </c:pt>
                <c:pt idx="523">
                  <c:v>136</c:v>
                </c:pt>
                <c:pt idx="524">
                  <c:v>137</c:v>
                </c:pt>
                <c:pt idx="525">
                  <c:v>138</c:v>
                </c:pt>
                <c:pt idx="526">
                  <c:v>139</c:v>
                </c:pt>
                <c:pt idx="527">
                  <c:v>140</c:v>
                </c:pt>
                <c:pt idx="528">
                  <c:v>141</c:v>
                </c:pt>
                <c:pt idx="529">
                  <c:v>142</c:v>
                </c:pt>
                <c:pt idx="530">
                  <c:v>143</c:v>
                </c:pt>
                <c:pt idx="531">
                  <c:v>143</c:v>
                </c:pt>
                <c:pt idx="532">
                  <c:v>143</c:v>
                </c:pt>
                <c:pt idx="533">
                  <c:v>144</c:v>
                </c:pt>
                <c:pt idx="534">
                  <c:v>144</c:v>
                </c:pt>
                <c:pt idx="535">
                  <c:v>144</c:v>
                </c:pt>
                <c:pt idx="536">
                  <c:v>144</c:v>
                </c:pt>
                <c:pt idx="537">
                  <c:v>144</c:v>
                </c:pt>
                <c:pt idx="538">
                  <c:v>144</c:v>
                </c:pt>
                <c:pt idx="539">
                  <c:v>145</c:v>
                </c:pt>
                <c:pt idx="540">
                  <c:v>146</c:v>
                </c:pt>
                <c:pt idx="541">
                  <c:v>146</c:v>
                </c:pt>
                <c:pt idx="542">
                  <c:v>146</c:v>
                </c:pt>
                <c:pt idx="543">
                  <c:v>146</c:v>
                </c:pt>
                <c:pt idx="544">
                  <c:v>147</c:v>
                </c:pt>
                <c:pt idx="545">
                  <c:v>147</c:v>
                </c:pt>
                <c:pt idx="546">
                  <c:v>147</c:v>
                </c:pt>
                <c:pt idx="547">
                  <c:v>148</c:v>
                </c:pt>
                <c:pt idx="548">
                  <c:v>148</c:v>
                </c:pt>
                <c:pt idx="549">
                  <c:v>149</c:v>
                </c:pt>
                <c:pt idx="550">
                  <c:v>149</c:v>
                </c:pt>
                <c:pt idx="551">
                  <c:v>150</c:v>
                </c:pt>
                <c:pt idx="552">
                  <c:v>151</c:v>
                </c:pt>
                <c:pt idx="553">
                  <c:v>151</c:v>
                </c:pt>
                <c:pt idx="554">
                  <c:v>152</c:v>
                </c:pt>
                <c:pt idx="555">
                  <c:v>153</c:v>
                </c:pt>
                <c:pt idx="556">
                  <c:v>153</c:v>
                </c:pt>
                <c:pt idx="557">
                  <c:v>153</c:v>
                </c:pt>
                <c:pt idx="558">
                  <c:v>153</c:v>
                </c:pt>
                <c:pt idx="559">
                  <c:v>153</c:v>
                </c:pt>
                <c:pt idx="560">
                  <c:v>153</c:v>
                </c:pt>
                <c:pt idx="561">
                  <c:v>153</c:v>
                </c:pt>
                <c:pt idx="562">
                  <c:v>153</c:v>
                </c:pt>
                <c:pt idx="563">
                  <c:v>154</c:v>
                </c:pt>
                <c:pt idx="564">
                  <c:v>154</c:v>
                </c:pt>
                <c:pt idx="565">
                  <c:v>155</c:v>
                </c:pt>
                <c:pt idx="566">
                  <c:v>155</c:v>
                </c:pt>
                <c:pt idx="567">
                  <c:v>155</c:v>
                </c:pt>
                <c:pt idx="568">
                  <c:v>155</c:v>
                </c:pt>
                <c:pt idx="569">
                  <c:v>155</c:v>
                </c:pt>
                <c:pt idx="570">
                  <c:v>156</c:v>
                </c:pt>
                <c:pt idx="571">
                  <c:v>157</c:v>
                </c:pt>
                <c:pt idx="572">
                  <c:v>157</c:v>
                </c:pt>
                <c:pt idx="573">
                  <c:v>157</c:v>
                </c:pt>
                <c:pt idx="574">
                  <c:v>157</c:v>
                </c:pt>
                <c:pt idx="575">
                  <c:v>157</c:v>
                </c:pt>
                <c:pt idx="576">
                  <c:v>158</c:v>
                </c:pt>
                <c:pt idx="577">
                  <c:v>158</c:v>
                </c:pt>
                <c:pt idx="578">
                  <c:v>158</c:v>
                </c:pt>
                <c:pt idx="579">
                  <c:v>158</c:v>
                </c:pt>
                <c:pt idx="580">
                  <c:v>158</c:v>
                </c:pt>
                <c:pt idx="581">
                  <c:v>158</c:v>
                </c:pt>
                <c:pt idx="582">
                  <c:v>159</c:v>
                </c:pt>
                <c:pt idx="583">
                  <c:v>160</c:v>
                </c:pt>
                <c:pt idx="584">
                  <c:v>160</c:v>
                </c:pt>
                <c:pt idx="585">
                  <c:v>160</c:v>
                </c:pt>
                <c:pt idx="586">
                  <c:v>160</c:v>
                </c:pt>
                <c:pt idx="587">
                  <c:v>160</c:v>
                </c:pt>
                <c:pt idx="588">
                  <c:v>160</c:v>
                </c:pt>
                <c:pt idx="589">
                  <c:v>161</c:v>
                </c:pt>
                <c:pt idx="590">
                  <c:v>161</c:v>
                </c:pt>
                <c:pt idx="591">
                  <c:v>161</c:v>
                </c:pt>
                <c:pt idx="592">
                  <c:v>161</c:v>
                </c:pt>
                <c:pt idx="593">
                  <c:v>162</c:v>
                </c:pt>
                <c:pt idx="594">
                  <c:v>163</c:v>
                </c:pt>
                <c:pt idx="595">
                  <c:v>164</c:v>
                </c:pt>
                <c:pt idx="596">
                  <c:v>164</c:v>
                </c:pt>
                <c:pt idx="597">
                  <c:v>164</c:v>
                </c:pt>
                <c:pt idx="598">
                  <c:v>164</c:v>
                </c:pt>
                <c:pt idx="599">
                  <c:v>164</c:v>
                </c:pt>
                <c:pt idx="600">
                  <c:v>164</c:v>
                </c:pt>
                <c:pt idx="601">
                  <c:v>164</c:v>
                </c:pt>
                <c:pt idx="602">
                  <c:v>165</c:v>
                </c:pt>
                <c:pt idx="603">
                  <c:v>166</c:v>
                </c:pt>
                <c:pt idx="604">
                  <c:v>167</c:v>
                </c:pt>
                <c:pt idx="605">
                  <c:v>167</c:v>
                </c:pt>
                <c:pt idx="606">
                  <c:v>167</c:v>
                </c:pt>
                <c:pt idx="607">
                  <c:v>168</c:v>
                </c:pt>
                <c:pt idx="608">
                  <c:v>169</c:v>
                </c:pt>
                <c:pt idx="609">
                  <c:v>169</c:v>
                </c:pt>
                <c:pt idx="610">
                  <c:v>169</c:v>
                </c:pt>
                <c:pt idx="611">
                  <c:v>170</c:v>
                </c:pt>
                <c:pt idx="612">
                  <c:v>170</c:v>
                </c:pt>
                <c:pt idx="613">
                  <c:v>170</c:v>
                </c:pt>
                <c:pt idx="614">
                  <c:v>170</c:v>
                </c:pt>
                <c:pt idx="615">
                  <c:v>170</c:v>
                </c:pt>
                <c:pt idx="616">
                  <c:v>170</c:v>
                </c:pt>
                <c:pt idx="617">
                  <c:v>170</c:v>
                </c:pt>
                <c:pt idx="618">
                  <c:v>170</c:v>
                </c:pt>
                <c:pt idx="619">
                  <c:v>171</c:v>
                </c:pt>
                <c:pt idx="620">
                  <c:v>172</c:v>
                </c:pt>
                <c:pt idx="621">
                  <c:v>173</c:v>
                </c:pt>
                <c:pt idx="622">
                  <c:v>174</c:v>
                </c:pt>
                <c:pt idx="623">
                  <c:v>174</c:v>
                </c:pt>
                <c:pt idx="624">
                  <c:v>174</c:v>
                </c:pt>
                <c:pt idx="625">
                  <c:v>175</c:v>
                </c:pt>
                <c:pt idx="626">
                  <c:v>176</c:v>
                </c:pt>
                <c:pt idx="627">
                  <c:v>176</c:v>
                </c:pt>
                <c:pt idx="628">
                  <c:v>177</c:v>
                </c:pt>
                <c:pt idx="629">
                  <c:v>177</c:v>
                </c:pt>
                <c:pt idx="630">
                  <c:v>178</c:v>
                </c:pt>
                <c:pt idx="631">
                  <c:v>179</c:v>
                </c:pt>
                <c:pt idx="632">
                  <c:v>180</c:v>
                </c:pt>
                <c:pt idx="633">
                  <c:v>180</c:v>
                </c:pt>
                <c:pt idx="634">
                  <c:v>180</c:v>
                </c:pt>
                <c:pt idx="635">
                  <c:v>180</c:v>
                </c:pt>
                <c:pt idx="636">
                  <c:v>181</c:v>
                </c:pt>
                <c:pt idx="637">
                  <c:v>181</c:v>
                </c:pt>
                <c:pt idx="638">
                  <c:v>181</c:v>
                </c:pt>
                <c:pt idx="639">
                  <c:v>181</c:v>
                </c:pt>
                <c:pt idx="640">
                  <c:v>181</c:v>
                </c:pt>
                <c:pt idx="641">
                  <c:v>181</c:v>
                </c:pt>
                <c:pt idx="642">
                  <c:v>181</c:v>
                </c:pt>
                <c:pt idx="643">
                  <c:v>181</c:v>
                </c:pt>
                <c:pt idx="644">
                  <c:v>181</c:v>
                </c:pt>
                <c:pt idx="645">
                  <c:v>181</c:v>
                </c:pt>
                <c:pt idx="646">
                  <c:v>181</c:v>
                </c:pt>
                <c:pt idx="647">
                  <c:v>181</c:v>
                </c:pt>
                <c:pt idx="648">
                  <c:v>181</c:v>
                </c:pt>
                <c:pt idx="649">
                  <c:v>182</c:v>
                </c:pt>
                <c:pt idx="650">
                  <c:v>182</c:v>
                </c:pt>
                <c:pt idx="651">
                  <c:v>182</c:v>
                </c:pt>
                <c:pt idx="652">
                  <c:v>183</c:v>
                </c:pt>
                <c:pt idx="653">
                  <c:v>183</c:v>
                </c:pt>
                <c:pt idx="654">
                  <c:v>183</c:v>
                </c:pt>
                <c:pt idx="655">
                  <c:v>183</c:v>
                </c:pt>
                <c:pt idx="656">
                  <c:v>184</c:v>
                </c:pt>
                <c:pt idx="657">
                  <c:v>184</c:v>
                </c:pt>
                <c:pt idx="658">
                  <c:v>185</c:v>
                </c:pt>
                <c:pt idx="659">
                  <c:v>185</c:v>
                </c:pt>
                <c:pt idx="660">
                  <c:v>186</c:v>
                </c:pt>
                <c:pt idx="661">
                  <c:v>186</c:v>
                </c:pt>
                <c:pt idx="662">
                  <c:v>186</c:v>
                </c:pt>
                <c:pt idx="663">
                  <c:v>186</c:v>
                </c:pt>
                <c:pt idx="664">
                  <c:v>187</c:v>
                </c:pt>
                <c:pt idx="665">
                  <c:v>188</c:v>
                </c:pt>
                <c:pt idx="666">
                  <c:v>188</c:v>
                </c:pt>
                <c:pt idx="667">
                  <c:v>189</c:v>
                </c:pt>
                <c:pt idx="668">
                  <c:v>189</c:v>
                </c:pt>
                <c:pt idx="669">
                  <c:v>190</c:v>
                </c:pt>
                <c:pt idx="670">
                  <c:v>190</c:v>
                </c:pt>
                <c:pt idx="671">
                  <c:v>190</c:v>
                </c:pt>
                <c:pt idx="672">
                  <c:v>190</c:v>
                </c:pt>
                <c:pt idx="673">
                  <c:v>191</c:v>
                </c:pt>
                <c:pt idx="674">
                  <c:v>192</c:v>
                </c:pt>
                <c:pt idx="675">
                  <c:v>193</c:v>
                </c:pt>
                <c:pt idx="676">
                  <c:v>193</c:v>
                </c:pt>
                <c:pt idx="677">
                  <c:v>193</c:v>
                </c:pt>
                <c:pt idx="678">
                  <c:v>193</c:v>
                </c:pt>
                <c:pt idx="679">
                  <c:v>193</c:v>
                </c:pt>
                <c:pt idx="680">
                  <c:v>193</c:v>
                </c:pt>
                <c:pt idx="681">
                  <c:v>193</c:v>
                </c:pt>
                <c:pt idx="682">
                  <c:v>193</c:v>
                </c:pt>
                <c:pt idx="683">
                  <c:v>193</c:v>
                </c:pt>
                <c:pt idx="684">
                  <c:v>193</c:v>
                </c:pt>
                <c:pt idx="685">
                  <c:v>194</c:v>
                </c:pt>
                <c:pt idx="686">
                  <c:v>194</c:v>
                </c:pt>
                <c:pt idx="687">
                  <c:v>195</c:v>
                </c:pt>
                <c:pt idx="688">
                  <c:v>195</c:v>
                </c:pt>
                <c:pt idx="689">
                  <c:v>195</c:v>
                </c:pt>
                <c:pt idx="690">
                  <c:v>195</c:v>
                </c:pt>
                <c:pt idx="691">
                  <c:v>195</c:v>
                </c:pt>
                <c:pt idx="692">
                  <c:v>195</c:v>
                </c:pt>
                <c:pt idx="693">
                  <c:v>195</c:v>
                </c:pt>
                <c:pt idx="694">
                  <c:v>195</c:v>
                </c:pt>
                <c:pt idx="695">
                  <c:v>195</c:v>
                </c:pt>
                <c:pt idx="696">
                  <c:v>195</c:v>
                </c:pt>
                <c:pt idx="697">
                  <c:v>195</c:v>
                </c:pt>
                <c:pt idx="698">
                  <c:v>195</c:v>
                </c:pt>
                <c:pt idx="699">
                  <c:v>195</c:v>
                </c:pt>
                <c:pt idx="700">
                  <c:v>195</c:v>
                </c:pt>
                <c:pt idx="701">
                  <c:v>195</c:v>
                </c:pt>
                <c:pt idx="702">
                  <c:v>195</c:v>
                </c:pt>
                <c:pt idx="703">
                  <c:v>195</c:v>
                </c:pt>
                <c:pt idx="704">
                  <c:v>195</c:v>
                </c:pt>
                <c:pt idx="705">
                  <c:v>195</c:v>
                </c:pt>
                <c:pt idx="706">
                  <c:v>195</c:v>
                </c:pt>
                <c:pt idx="707">
                  <c:v>195</c:v>
                </c:pt>
                <c:pt idx="708">
                  <c:v>195</c:v>
                </c:pt>
                <c:pt idx="709">
                  <c:v>195</c:v>
                </c:pt>
                <c:pt idx="710">
                  <c:v>195</c:v>
                </c:pt>
                <c:pt idx="711">
                  <c:v>195</c:v>
                </c:pt>
                <c:pt idx="712">
                  <c:v>195</c:v>
                </c:pt>
                <c:pt idx="713">
                  <c:v>196</c:v>
                </c:pt>
                <c:pt idx="714">
                  <c:v>196</c:v>
                </c:pt>
                <c:pt idx="715">
                  <c:v>196</c:v>
                </c:pt>
                <c:pt idx="716">
                  <c:v>197</c:v>
                </c:pt>
                <c:pt idx="717">
                  <c:v>197</c:v>
                </c:pt>
                <c:pt idx="718">
                  <c:v>197</c:v>
                </c:pt>
                <c:pt idx="719">
                  <c:v>197</c:v>
                </c:pt>
                <c:pt idx="720">
                  <c:v>197</c:v>
                </c:pt>
                <c:pt idx="721">
                  <c:v>197</c:v>
                </c:pt>
                <c:pt idx="722">
                  <c:v>197</c:v>
                </c:pt>
                <c:pt idx="723">
                  <c:v>197</c:v>
                </c:pt>
                <c:pt idx="724">
                  <c:v>197</c:v>
                </c:pt>
                <c:pt idx="725">
                  <c:v>197</c:v>
                </c:pt>
                <c:pt idx="726">
                  <c:v>197</c:v>
                </c:pt>
                <c:pt idx="727">
                  <c:v>198</c:v>
                </c:pt>
                <c:pt idx="728">
                  <c:v>199</c:v>
                </c:pt>
                <c:pt idx="729">
                  <c:v>199</c:v>
                </c:pt>
                <c:pt idx="730">
                  <c:v>200</c:v>
                </c:pt>
                <c:pt idx="731">
                  <c:v>201</c:v>
                </c:pt>
                <c:pt idx="732">
                  <c:v>201</c:v>
                </c:pt>
                <c:pt idx="733">
                  <c:v>201</c:v>
                </c:pt>
                <c:pt idx="734">
                  <c:v>201</c:v>
                </c:pt>
                <c:pt idx="735">
                  <c:v>201</c:v>
                </c:pt>
                <c:pt idx="736">
                  <c:v>201</c:v>
                </c:pt>
                <c:pt idx="737">
                  <c:v>201</c:v>
                </c:pt>
                <c:pt idx="738">
                  <c:v>201</c:v>
                </c:pt>
                <c:pt idx="739">
                  <c:v>201</c:v>
                </c:pt>
                <c:pt idx="740">
                  <c:v>201</c:v>
                </c:pt>
                <c:pt idx="741">
                  <c:v>201</c:v>
                </c:pt>
                <c:pt idx="742">
                  <c:v>201</c:v>
                </c:pt>
                <c:pt idx="743">
                  <c:v>201</c:v>
                </c:pt>
                <c:pt idx="744">
                  <c:v>201</c:v>
                </c:pt>
                <c:pt idx="745">
                  <c:v>201</c:v>
                </c:pt>
                <c:pt idx="746">
                  <c:v>201</c:v>
                </c:pt>
                <c:pt idx="747">
                  <c:v>201</c:v>
                </c:pt>
                <c:pt idx="748">
                  <c:v>201</c:v>
                </c:pt>
                <c:pt idx="749">
                  <c:v>201</c:v>
                </c:pt>
                <c:pt idx="750">
                  <c:v>201</c:v>
                </c:pt>
                <c:pt idx="751">
                  <c:v>201</c:v>
                </c:pt>
                <c:pt idx="752">
                  <c:v>201</c:v>
                </c:pt>
                <c:pt idx="753">
                  <c:v>201</c:v>
                </c:pt>
                <c:pt idx="754">
                  <c:v>201</c:v>
                </c:pt>
                <c:pt idx="755">
                  <c:v>201</c:v>
                </c:pt>
                <c:pt idx="756">
                  <c:v>201</c:v>
                </c:pt>
                <c:pt idx="757">
                  <c:v>202</c:v>
                </c:pt>
                <c:pt idx="758">
                  <c:v>203</c:v>
                </c:pt>
                <c:pt idx="759">
                  <c:v>204</c:v>
                </c:pt>
                <c:pt idx="760">
                  <c:v>205</c:v>
                </c:pt>
                <c:pt idx="761">
                  <c:v>206</c:v>
                </c:pt>
                <c:pt idx="762">
                  <c:v>207</c:v>
                </c:pt>
                <c:pt idx="763">
                  <c:v>207</c:v>
                </c:pt>
                <c:pt idx="764">
                  <c:v>207</c:v>
                </c:pt>
                <c:pt idx="765">
                  <c:v>208</c:v>
                </c:pt>
                <c:pt idx="766">
                  <c:v>209</c:v>
                </c:pt>
                <c:pt idx="767">
                  <c:v>209</c:v>
                </c:pt>
                <c:pt idx="768">
                  <c:v>210</c:v>
                </c:pt>
                <c:pt idx="769">
                  <c:v>210</c:v>
                </c:pt>
                <c:pt idx="770">
                  <c:v>210</c:v>
                </c:pt>
                <c:pt idx="771">
                  <c:v>211</c:v>
                </c:pt>
                <c:pt idx="772">
                  <c:v>211</c:v>
                </c:pt>
                <c:pt idx="773">
                  <c:v>211</c:v>
                </c:pt>
                <c:pt idx="774">
                  <c:v>211</c:v>
                </c:pt>
                <c:pt idx="775">
                  <c:v>211</c:v>
                </c:pt>
                <c:pt idx="776">
                  <c:v>212</c:v>
                </c:pt>
                <c:pt idx="777">
                  <c:v>212</c:v>
                </c:pt>
                <c:pt idx="778">
                  <c:v>212</c:v>
                </c:pt>
                <c:pt idx="779">
                  <c:v>212</c:v>
                </c:pt>
                <c:pt idx="780">
                  <c:v>212</c:v>
                </c:pt>
                <c:pt idx="781">
                  <c:v>212</c:v>
                </c:pt>
                <c:pt idx="782">
                  <c:v>212</c:v>
                </c:pt>
                <c:pt idx="783">
                  <c:v>212</c:v>
                </c:pt>
                <c:pt idx="784">
                  <c:v>212</c:v>
                </c:pt>
                <c:pt idx="785">
                  <c:v>212</c:v>
                </c:pt>
                <c:pt idx="786">
                  <c:v>213</c:v>
                </c:pt>
                <c:pt idx="787">
                  <c:v>214</c:v>
                </c:pt>
                <c:pt idx="788">
                  <c:v>214</c:v>
                </c:pt>
                <c:pt idx="789">
                  <c:v>214</c:v>
                </c:pt>
                <c:pt idx="790">
                  <c:v>214</c:v>
                </c:pt>
                <c:pt idx="791">
                  <c:v>214</c:v>
                </c:pt>
                <c:pt idx="792">
                  <c:v>214</c:v>
                </c:pt>
                <c:pt idx="793">
                  <c:v>215</c:v>
                </c:pt>
                <c:pt idx="794">
                  <c:v>215</c:v>
                </c:pt>
                <c:pt idx="795">
                  <c:v>215</c:v>
                </c:pt>
                <c:pt idx="796">
                  <c:v>215</c:v>
                </c:pt>
                <c:pt idx="797">
                  <c:v>215</c:v>
                </c:pt>
                <c:pt idx="798">
                  <c:v>215</c:v>
                </c:pt>
                <c:pt idx="799">
                  <c:v>215</c:v>
                </c:pt>
                <c:pt idx="800">
                  <c:v>215</c:v>
                </c:pt>
                <c:pt idx="801">
                  <c:v>215</c:v>
                </c:pt>
                <c:pt idx="802">
                  <c:v>216</c:v>
                </c:pt>
                <c:pt idx="803">
                  <c:v>217</c:v>
                </c:pt>
                <c:pt idx="804">
                  <c:v>217</c:v>
                </c:pt>
                <c:pt idx="805">
                  <c:v>217</c:v>
                </c:pt>
                <c:pt idx="806">
                  <c:v>217</c:v>
                </c:pt>
                <c:pt idx="807">
                  <c:v>217</c:v>
                </c:pt>
                <c:pt idx="808">
                  <c:v>217</c:v>
                </c:pt>
                <c:pt idx="809">
                  <c:v>218</c:v>
                </c:pt>
                <c:pt idx="810">
                  <c:v>218</c:v>
                </c:pt>
                <c:pt idx="811">
                  <c:v>219</c:v>
                </c:pt>
                <c:pt idx="812">
                  <c:v>219</c:v>
                </c:pt>
                <c:pt idx="813">
                  <c:v>219</c:v>
                </c:pt>
                <c:pt idx="814">
                  <c:v>220</c:v>
                </c:pt>
                <c:pt idx="815">
                  <c:v>220</c:v>
                </c:pt>
                <c:pt idx="816">
                  <c:v>220</c:v>
                </c:pt>
                <c:pt idx="817">
                  <c:v>220</c:v>
                </c:pt>
                <c:pt idx="818">
                  <c:v>220</c:v>
                </c:pt>
                <c:pt idx="819">
                  <c:v>220</c:v>
                </c:pt>
                <c:pt idx="820">
                  <c:v>221</c:v>
                </c:pt>
                <c:pt idx="821">
                  <c:v>221</c:v>
                </c:pt>
                <c:pt idx="822">
                  <c:v>221</c:v>
                </c:pt>
                <c:pt idx="823">
                  <c:v>222</c:v>
                </c:pt>
                <c:pt idx="824">
                  <c:v>222</c:v>
                </c:pt>
                <c:pt idx="825">
                  <c:v>223</c:v>
                </c:pt>
                <c:pt idx="826">
                  <c:v>223</c:v>
                </c:pt>
                <c:pt idx="827">
                  <c:v>223</c:v>
                </c:pt>
                <c:pt idx="828">
                  <c:v>223</c:v>
                </c:pt>
                <c:pt idx="829">
                  <c:v>223</c:v>
                </c:pt>
                <c:pt idx="830">
                  <c:v>223</c:v>
                </c:pt>
                <c:pt idx="831">
                  <c:v>223</c:v>
                </c:pt>
                <c:pt idx="832">
                  <c:v>224</c:v>
                </c:pt>
                <c:pt idx="833">
                  <c:v>224</c:v>
                </c:pt>
                <c:pt idx="834">
                  <c:v>224</c:v>
                </c:pt>
                <c:pt idx="835">
                  <c:v>225</c:v>
                </c:pt>
                <c:pt idx="836">
                  <c:v>225</c:v>
                </c:pt>
                <c:pt idx="837">
                  <c:v>225</c:v>
                </c:pt>
                <c:pt idx="838">
                  <c:v>225</c:v>
                </c:pt>
                <c:pt idx="839">
                  <c:v>226</c:v>
                </c:pt>
                <c:pt idx="840">
                  <c:v>226</c:v>
                </c:pt>
                <c:pt idx="841">
                  <c:v>226</c:v>
                </c:pt>
                <c:pt idx="842">
                  <c:v>227</c:v>
                </c:pt>
                <c:pt idx="843">
                  <c:v>228</c:v>
                </c:pt>
                <c:pt idx="844">
                  <c:v>228</c:v>
                </c:pt>
                <c:pt idx="845">
                  <c:v>228</c:v>
                </c:pt>
                <c:pt idx="846">
                  <c:v>228</c:v>
                </c:pt>
                <c:pt idx="847">
                  <c:v>228</c:v>
                </c:pt>
                <c:pt idx="848">
                  <c:v>228</c:v>
                </c:pt>
                <c:pt idx="849">
                  <c:v>228</c:v>
                </c:pt>
                <c:pt idx="850">
                  <c:v>229</c:v>
                </c:pt>
                <c:pt idx="851">
                  <c:v>230</c:v>
                </c:pt>
                <c:pt idx="852">
                  <c:v>231</c:v>
                </c:pt>
                <c:pt idx="853">
                  <c:v>232</c:v>
                </c:pt>
                <c:pt idx="854">
                  <c:v>232</c:v>
                </c:pt>
                <c:pt idx="855">
                  <c:v>232</c:v>
                </c:pt>
                <c:pt idx="856">
                  <c:v>232</c:v>
                </c:pt>
                <c:pt idx="857">
                  <c:v>232</c:v>
                </c:pt>
                <c:pt idx="858">
                  <c:v>232</c:v>
                </c:pt>
                <c:pt idx="859">
                  <c:v>232</c:v>
                </c:pt>
                <c:pt idx="860">
                  <c:v>232</c:v>
                </c:pt>
                <c:pt idx="861">
                  <c:v>232</c:v>
                </c:pt>
                <c:pt idx="862">
                  <c:v>232</c:v>
                </c:pt>
                <c:pt idx="863">
                  <c:v>232</c:v>
                </c:pt>
                <c:pt idx="864">
                  <c:v>232</c:v>
                </c:pt>
                <c:pt idx="865">
                  <c:v>232</c:v>
                </c:pt>
                <c:pt idx="866">
                  <c:v>232</c:v>
                </c:pt>
                <c:pt idx="867">
                  <c:v>233</c:v>
                </c:pt>
                <c:pt idx="868">
                  <c:v>233</c:v>
                </c:pt>
                <c:pt idx="869">
                  <c:v>233</c:v>
                </c:pt>
                <c:pt idx="870">
                  <c:v>234</c:v>
                </c:pt>
                <c:pt idx="871">
                  <c:v>235</c:v>
                </c:pt>
                <c:pt idx="872">
                  <c:v>235</c:v>
                </c:pt>
                <c:pt idx="873">
                  <c:v>235</c:v>
                </c:pt>
                <c:pt idx="874">
                  <c:v>236</c:v>
                </c:pt>
                <c:pt idx="875">
                  <c:v>237</c:v>
                </c:pt>
                <c:pt idx="876">
                  <c:v>238</c:v>
                </c:pt>
                <c:pt idx="877">
                  <c:v>238</c:v>
                </c:pt>
                <c:pt idx="878">
                  <c:v>238</c:v>
                </c:pt>
                <c:pt idx="879">
                  <c:v>239</c:v>
                </c:pt>
                <c:pt idx="880">
                  <c:v>240</c:v>
                </c:pt>
                <c:pt idx="881">
                  <c:v>240</c:v>
                </c:pt>
                <c:pt idx="882">
                  <c:v>240</c:v>
                </c:pt>
                <c:pt idx="883">
                  <c:v>241</c:v>
                </c:pt>
                <c:pt idx="884">
                  <c:v>241</c:v>
                </c:pt>
                <c:pt idx="885">
                  <c:v>241</c:v>
                </c:pt>
                <c:pt idx="886">
                  <c:v>241</c:v>
                </c:pt>
                <c:pt idx="887">
                  <c:v>241</c:v>
                </c:pt>
                <c:pt idx="888">
                  <c:v>241</c:v>
                </c:pt>
                <c:pt idx="889">
                  <c:v>241</c:v>
                </c:pt>
                <c:pt idx="890">
                  <c:v>241</c:v>
                </c:pt>
                <c:pt idx="891">
                  <c:v>241</c:v>
                </c:pt>
                <c:pt idx="892">
                  <c:v>242</c:v>
                </c:pt>
                <c:pt idx="893">
                  <c:v>242</c:v>
                </c:pt>
                <c:pt idx="894">
                  <c:v>242</c:v>
                </c:pt>
                <c:pt idx="895">
                  <c:v>242</c:v>
                </c:pt>
                <c:pt idx="896">
                  <c:v>242</c:v>
                </c:pt>
                <c:pt idx="897">
                  <c:v>242</c:v>
                </c:pt>
                <c:pt idx="898">
                  <c:v>242</c:v>
                </c:pt>
                <c:pt idx="899">
                  <c:v>242</c:v>
                </c:pt>
                <c:pt idx="900">
                  <c:v>242</c:v>
                </c:pt>
                <c:pt idx="901">
                  <c:v>242</c:v>
                </c:pt>
                <c:pt idx="902">
                  <c:v>243</c:v>
                </c:pt>
                <c:pt idx="903">
                  <c:v>243</c:v>
                </c:pt>
                <c:pt idx="904">
                  <c:v>244</c:v>
                </c:pt>
                <c:pt idx="905">
                  <c:v>244</c:v>
                </c:pt>
                <c:pt idx="906">
                  <c:v>244</c:v>
                </c:pt>
                <c:pt idx="907">
                  <c:v>245</c:v>
                </c:pt>
                <c:pt idx="908">
                  <c:v>245</c:v>
                </c:pt>
                <c:pt idx="909">
                  <c:v>245</c:v>
                </c:pt>
                <c:pt idx="910">
                  <c:v>245</c:v>
                </c:pt>
                <c:pt idx="911">
                  <c:v>245</c:v>
                </c:pt>
                <c:pt idx="912">
                  <c:v>245</c:v>
                </c:pt>
                <c:pt idx="913">
                  <c:v>245</c:v>
                </c:pt>
                <c:pt idx="914">
                  <c:v>245</c:v>
                </c:pt>
                <c:pt idx="915">
                  <c:v>246</c:v>
                </c:pt>
                <c:pt idx="916">
                  <c:v>247</c:v>
                </c:pt>
                <c:pt idx="917">
                  <c:v>247</c:v>
                </c:pt>
                <c:pt idx="918">
                  <c:v>247</c:v>
                </c:pt>
                <c:pt idx="919">
                  <c:v>247</c:v>
                </c:pt>
                <c:pt idx="920">
                  <c:v>248</c:v>
                </c:pt>
                <c:pt idx="921">
                  <c:v>248</c:v>
                </c:pt>
                <c:pt idx="922">
                  <c:v>248</c:v>
                </c:pt>
                <c:pt idx="923">
                  <c:v>249</c:v>
                </c:pt>
                <c:pt idx="924">
                  <c:v>250</c:v>
                </c:pt>
                <c:pt idx="925">
                  <c:v>250</c:v>
                </c:pt>
                <c:pt idx="926">
                  <c:v>250</c:v>
                </c:pt>
                <c:pt idx="927">
                  <c:v>250</c:v>
                </c:pt>
                <c:pt idx="928">
                  <c:v>251</c:v>
                </c:pt>
                <c:pt idx="929">
                  <c:v>251</c:v>
                </c:pt>
                <c:pt idx="930">
                  <c:v>251</c:v>
                </c:pt>
                <c:pt idx="931">
                  <c:v>252</c:v>
                </c:pt>
                <c:pt idx="932">
                  <c:v>252</c:v>
                </c:pt>
                <c:pt idx="933">
                  <c:v>252</c:v>
                </c:pt>
                <c:pt idx="934">
                  <c:v>252</c:v>
                </c:pt>
                <c:pt idx="935">
                  <c:v>252</c:v>
                </c:pt>
                <c:pt idx="936">
                  <c:v>253</c:v>
                </c:pt>
                <c:pt idx="937">
                  <c:v>254</c:v>
                </c:pt>
                <c:pt idx="938">
                  <c:v>255</c:v>
                </c:pt>
                <c:pt idx="939">
                  <c:v>255</c:v>
                </c:pt>
                <c:pt idx="940">
                  <c:v>255</c:v>
                </c:pt>
                <c:pt idx="941">
                  <c:v>255</c:v>
                </c:pt>
                <c:pt idx="942">
                  <c:v>255</c:v>
                </c:pt>
                <c:pt idx="943">
                  <c:v>255</c:v>
                </c:pt>
                <c:pt idx="944">
                  <c:v>255</c:v>
                </c:pt>
                <c:pt idx="945">
                  <c:v>256</c:v>
                </c:pt>
                <c:pt idx="946">
                  <c:v>256</c:v>
                </c:pt>
                <c:pt idx="947">
                  <c:v>256</c:v>
                </c:pt>
                <c:pt idx="948">
                  <c:v>257</c:v>
                </c:pt>
                <c:pt idx="949">
                  <c:v>257</c:v>
                </c:pt>
                <c:pt idx="950">
                  <c:v>257</c:v>
                </c:pt>
                <c:pt idx="951">
                  <c:v>257</c:v>
                </c:pt>
                <c:pt idx="952">
                  <c:v>257</c:v>
                </c:pt>
                <c:pt idx="953">
                  <c:v>258</c:v>
                </c:pt>
                <c:pt idx="954">
                  <c:v>259</c:v>
                </c:pt>
                <c:pt idx="955">
                  <c:v>260</c:v>
                </c:pt>
                <c:pt idx="956">
                  <c:v>260</c:v>
                </c:pt>
                <c:pt idx="957">
                  <c:v>260</c:v>
                </c:pt>
                <c:pt idx="958">
                  <c:v>260</c:v>
                </c:pt>
                <c:pt idx="959">
                  <c:v>260</c:v>
                </c:pt>
                <c:pt idx="960">
                  <c:v>260</c:v>
                </c:pt>
                <c:pt idx="961">
                  <c:v>261</c:v>
                </c:pt>
                <c:pt idx="962">
                  <c:v>262</c:v>
                </c:pt>
                <c:pt idx="963">
                  <c:v>263</c:v>
                </c:pt>
                <c:pt idx="964">
                  <c:v>264</c:v>
                </c:pt>
                <c:pt idx="965">
                  <c:v>264</c:v>
                </c:pt>
                <c:pt idx="966">
                  <c:v>265</c:v>
                </c:pt>
                <c:pt idx="967">
                  <c:v>266</c:v>
                </c:pt>
                <c:pt idx="968">
                  <c:v>266</c:v>
                </c:pt>
                <c:pt idx="969">
                  <c:v>266</c:v>
                </c:pt>
                <c:pt idx="970">
                  <c:v>266</c:v>
                </c:pt>
                <c:pt idx="971">
                  <c:v>266</c:v>
                </c:pt>
                <c:pt idx="972">
                  <c:v>266</c:v>
                </c:pt>
                <c:pt idx="973">
                  <c:v>266</c:v>
                </c:pt>
                <c:pt idx="974">
                  <c:v>266</c:v>
                </c:pt>
                <c:pt idx="975">
                  <c:v>266</c:v>
                </c:pt>
                <c:pt idx="976">
                  <c:v>266</c:v>
                </c:pt>
                <c:pt idx="977">
                  <c:v>266</c:v>
                </c:pt>
                <c:pt idx="978">
                  <c:v>266</c:v>
                </c:pt>
                <c:pt idx="979">
                  <c:v>266</c:v>
                </c:pt>
                <c:pt idx="980">
                  <c:v>266</c:v>
                </c:pt>
                <c:pt idx="981">
                  <c:v>266</c:v>
                </c:pt>
                <c:pt idx="982">
                  <c:v>266</c:v>
                </c:pt>
                <c:pt idx="983">
                  <c:v>266</c:v>
                </c:pt>
                <c:pt idx="984">
                  <c:v>267</c:v>
                </c:pt>
                <c:pt idx="985">
                  <c:v>268</c:v>
                </c:pt>
                <c:pt idx="986">
                  <c:v>269</c:v>
                </c:pt>
                <c:pt idx="987">
                  <c:v>270</c:v>
                </c:pt>
                <c:pt idx="988">
                  <c:v>271</c:v>
                </c:pt>
                <c:pt idx="989">
                  <c:v>272</c:v>
                </c:pt>
                <c:pt idx="990">
                  <c:v>272</c:v>
                </c:pt>
                <c:pt idx="991">
                  <c:v>272</c:v>
                </c:pt>
                <c:pt idx="992">
                  <c:v>273</c:v>
                </c:pt>
                <c:pt idx="993">
                  <c:v>273</c:v>
                </c:pt>
                <c:pt idx="994">
                  <c:v>273</c:v>
                </c:pt>
                <c:pt idx="995">
                  <c:v>273</c:v>
                </c:pt>
                <c:pt idx="996">
                  <c:v>274</c:v>
                </c:pt>
                <c:pt idx="997">
                  <c:v>274</c:v>
                </c:pt>
                <c:pt idx="998">
                  <c:v>274</c:v>
                </c:pt>
                <c:pt idx="999">
                  <c:v>274</c:v>
                </c:pt>
                <c:pt idx="1000">
                  <c:v>274</c:v>
                </c:pt>
                <c:pt idx="1001">
                  <c:v>274</c:v>
                </c:pt>
                <c:pt idx="1002">
                  <c:v>274</c:v>
                </c:pt>
                <c:pt idx="1003">
                  <c:v>274</c:v>
                </c:pt>
                <c:pt idx="1004">
                  <c:v>274</c:v>
                </c:pt>
                <c:pt idx="1005">
                  <c:v>274</c:v>
                </c:pt>
                <c:pt idx="1006">
                  <c:v>275</c:v>
                </c:pt>
                <c:pt idx="1007">
                  <c:v>275</c:v>
                </c:pt>
                <c:pt idx="1008">
                  <c:v>276</c:v>
                </c:pt>
                <c:pt idx="1009">
                  <c:v>276</c:v>
                </c:pt>
                <c:pt idx="1010">
                  <c:v>276</c:v>
                </c:pt>
                <c:pt idx="1011">
                  <c:v>276</c:v>
                </c:pt>
                <c:pt idx="1012">
                  <c:v>276</c:v>
                </c:pt>
                <c:pt idx="1013">
                  <c:v>276</c:v>
                </c:pt>
                <c:pt idx="1014">
                  <c:v>276</c:v>
                </c:pt>
                <c:pt idx="1015">
                  <c:v>276</c:v>
                </c:pt>
                <c:pt idx="1016">
                  <c:v>276</c:v>
                </c:pt>
                <c:pt idx="1017">
                  <c:v>276</c:v>
                </c:pt>
                <c:pt idx="1018">
                  <c:v>276</c:v>
                </c:pt>
                <c:pt idx="1019">
                  <c:v>276</c:v>
                </c:pt>
                <c:pt idx="1020">
                  <c:v>276</c:v>
                </c:pt>
                <c:pt idx="1021">
                  <c:v>276</c:v>
                </c:pt>
                <c:pt idx="1022">
                  <c:v>276</c:v>
                </c:pt>
                <c:pt idx="1023">
                  <c:v>276</c:v>
                </c:pt>
                <c:pt idx="1024">
                  <c:v>276</c:v>
                </c:pt>
                <c:pt idx="1025">
                  <c:v>277</c:v>
                </c:pt>
                <c:pt idx="1026">
                  <c:v>277</c:v>
                </c:pt>
                <c:pt idx="1027">
                  <c:v>277</c:v>
                </c:pt>
                <c:pt idx="1028">
                  <c:v>277</c:v>
                </c:pt>
                <c:pt idx="1029">
                  <c:v>277</c:v>
                </c:pt>
                <c:pt idx="1030">
                  <c:v>277</c:v>
                </c:pt>
                <c:pt idx="1031">
                  <c:v>277</c:v>
                </c:pt>
                <c:pt idx="1032">
                  <c:v>277</c:v>
                </c:pt>
                <c:pt idx="1033">
                  <c:v>278</c:v>
                </c:pt>
                <c:pt idx="1034">
                  <c:v>279</c:v>
                </c:pt>
                <c:pt idx="1035">
                  <c:v>280</c:v>
                </c:pt>
                <c:pt idx="1036">
                  <c:v>281</c:v>
                </c:pt>
                <c:pt idx="1037">
                  <c:v>282</c:v>
                </c:pt>
                <c:pt idx="1038">
                  <c:v>282</c:v>
                </c:pt>
                <c:pt idx="1039">
                  <c:v>283</c:v>
                </c:pt>
                <c:pt idx="1040">
                  <c:v>284</c:v>
                </c:pt>
                <c:pt idx="1041">
                  <c:v>284</c:v>
                </c:pt>
                <c:pt idx="1042">
                  <c:v>284</c:v>
                </c:pt>
                <c:pt idx="1043">
                  <c:v>284</c:v>
                </c:pt>
                <c:pt idx="1044">
                  <c:v>284</c:v>
                </c:pt>
                <c:pt idx="1045">
                  <c:v>284</c:v>
                </c:pt>
                <c:pt idx="1046">
                  <c:v>284</c:v>
                </c:pt>
                <c:pt idx="1047">
                  <c:v>284</c:v>
                </c:pt>
                <c:pt idx="1048">
                  <c:v>284</c:v>
                </c:pt>
                <c:pt idx="1049">
                  <c:v>284</c:v>
                </c:pt>
                <c:pt idx="1050">
                  <c:v>284</c:v>
                </c:pt>
                <c:pt idx="1051">
                  <c:v>284</c:v>
                </c:pt>
                <c:pt idx="1052">
                  <c:v>284</c:v>
                </c:pt>
                <c:pt idx="1053">
                  <c:v>284</c:v>
                </c:pt>
                <c:pt idx="1054">
                  <c:v>285</c:v>
                </c:pt>
                <c:pt idx="1055">
                  <c:v>285</c:v>
                </c:pt>
                <c:pt idx="1056">
                  <c:v>285</c:v>
                </c:pt>
                <c:pt idx="1057">
                  <c:v>285</c:v>
                </c:pt>
                <c:pt idx="1058">
                  <c:v>285</c:v>
                </c:pt>
                <c:pt idx="1059">
                  <c:v>285</c:v>
                </c:pt>
                <c:pt idx="1060">
                  <c:v>285</c:v>
                </c:pt>
                <c:pt idx="1061">
                  <c:v>285</c:v>
                </c:pt>
                <c:pt idx="1062">
                  <c:v>285</c:v>
                </c:pt>
                <c:pt idx="1063">
                  <c:v>286</c:v>
                </c:pt>
                <c:pt idx="1064">
                  <c:v>287</c:v>
                </c:pt>
                <c:pt idx="1065">
                  <c:v>287</c:v>
                </c:pt>
                <c:pt idx="1066">
                  <c:v>287</c:v>
                </c:pt>
                <c:pt idx="1067">
                  <c:v>288</c:v>
                </c:pt>
                <c:pt idx="1068">
                  <c:v>288</c:v>
                </c:pt>
                <c:pt idx="1069">
                  <c:v>288</c:v>
                </c:pt>
                <c:pt idx="1070">
                  <c:v>289</c:v>
                </c:pt>
                <c:pt idx="1071">
                  <c:v>290</c:v>
                </c:pt>
                <c:pt idx="1072">
                  <c:v>291</c:v>
                </c:pt>
                <c:pt idx="1073">
                  <c:v>291</c:v>
                </c:pt>
                <c:pt idx="1074">
                  <c:v>292</c:v>
                </c:pt>
                <c:pt idx="1075">
                  <c:v>293</c:v>
                </c:pt>
                <c:pt idx="1076">
                  <c:v>294</c:v>
                </c:pt>
                <c:pt idx="1077">
                  <c:v>295</c:v>
                </c:pt>
                <c:pt idx="1078">
                  <c:v>295</c:v>
                </c:pt>
                <c:pt idx="1079">
                  <c:v>295</c:v>
                </c:pt>
                <c:pt idx="1080">
                  <c:v>296</c:v>
                </c:pt>
                <c:pt idx="1081">
                  <c:v>296</c:v>
                </c:pt>
                <c:pt idx="1082">
                  <c:v>297</c:v>
                </c:pt>
                <c:pt idx="1083">
                  <c:v>298</c:v>
                </c:pt>
                <c:pt idx="1084">
                  <c:v>298</c:v>
                </c:pt>
                <c:pt idx="1085">
                  <c:v>298</c:v>
                </c:pt>
                <c:pt idx="1086">
                  <c:v>299</c:v>
                </c:pt>
                <c:pt idx="1087">
                  <c:v>299</c:v>
                </c:pt>
                <c:pt idx="1088">
                  <c:v>299</c:v>
                </c:pt>
                <c:pt idx="1089">
                  <c:v>299</c:v>
                </c:pt>
                <c:pt idx="1090">
                  <c:v>299</c:v>
                </c:pt>
                <c:pt idx="1091">
                  <c:v>299</c:v>
                </c:pt>
                <c:pt idx="1092">
                  <c:v>299</c:v>
                </c:pt>
                <c:pt idx="1093">
                  <c:v>299</c:v>
                </c:pt>
                <c:pt idx="1094">
                  <c:v>299</c:v>
                </c:pt>
                <c:pt idx="1095">
                  <c:v>299</c:v>
                </c:pt>
                <c:pt idx="1096">
                  <c:v>300</c:v>
                </c:pt>
                <c:pt idx="1097">
                  <c:v>300</c:v>
                </c:pt>
                <c:pt idx="1098">
                  <c:v>300</c:v>
                </c:pt>
                <c:pt idx="1099">
                  <c:v>301</c:v>
                </c:pt>
                <c:pt idx="1100">
                  <c:v>301</c:v>
                </c:pt>
                <c:pt idx="1101">
                  <c:v>301</c:v>
                </c:pt>
                <c:pt idx="1102">
                  <c:v>301</c:v>
                </c:pt>
                <c:pt idx="1103">
                  <c:v>302</c:v>
                </c:pt>
                <c:pt idx="1104">
                  <c:v>303</c:v>
                </c:pt>
                <c:pt idx="1105">
                  <c:v>303</c:v>
                </c:pt>
                <c:pt idx="1106">
                  <c:v>303</c:v>
                </c:pt>
                <c:pt idx="1107">
                  <c:v>303</c:v>
                </c:pt>
                <c:pt idx="1108">
                  <c:v>304</c:v>
                </c:pt>
                <c:pt idx="1109">
                  <c:v>304</c:v>
                </c:pt>
                <c:pt idx="1110">
                  <c:v>305</c:v>
                </c:pt>
                <c:pt idx="1111">
                  <c:v>305</c:v>
                </c:pt>
                <c:pt idx="1112">
                  <c:v>305</c:v>
                </c:pt>
                <c:pt idx="1113">
                  <c:v>305</c:v>
                </c:pt>
                <c:pt idx="1114">
                  <c:v>305</c:v>
                </c:pt>
                <c:pt idx="1115">
                  <c:v>305</c:v>
                </c:pt>
                <c:pt idx="1116">
                  <c:v>305</c:v>
                </c:pt>
                <c:pt idx="1117">
                  <c:v>306</c:v>
                </c:pt>
                <c:pt idx="1118">
                  <c:v>306</c:v>
                </c:pt>
                <c:pt idx="1119">
                  <c:v>306</c:v>
                </c:pt>
                <c:pt idx="1120">
                  <c:v>307</c:v>
                </c:pt>
                <c:pt idx="1121">
                  <c:v>307</c:v>
                </c:pt>
                <c:pt idx="1122">
                  <c:v>307</c:v>
                </c:pt>
                <c:pt idx="1123">
                  <c:v>307</c:v>
                </c:pt>
                <c:pt idx="1124">
                  <c:v>308</c:v>
                </c:pt>
                <c:pt idx="1125">
                  <c:v>308</c:v>
                </c:pt>
                <c:pt idx="1126">
                  <c:v>309</c:v>
                </c:pt>
                <c:pt idx="1127">
                  <c:v>310</c:v>
                </c:pt>
                <c:pt idx="1128">
                  <c:v>311</c:v>
                </c:pt>
                <c:pt idx="1129">
                  <c:v>312</c:v>
                </c:pt>
                <c:pt idx="1130">
                  <c:v>313</c:v>
                </c:pt>
                <c:pt idx="1131">
                  <c:v>313</c:v>
                </c:pt>
                <c:pt idx="1132">
                  <c:v>313</c:v>
                </c:pt>
                <c:pt idx="1133">
                  <c:v>314</c:v>
                </c:pt>
                <c:pt idx="1134">
                  <c:v>315</c:v>
                </c:pt>
                <c:pt idx="1135">
                  <c:v>315</c:v>
                </c:pt>
                <c:pt idx="1136">
                  <c:v>315</c:v>
                </c:pt>
                <c:pt idx="1137">
                  <c:v>315</c:v>
                </c:pt>
                <c:pt idx="1138">
                  <c:v>315</c:v>
                </c:pt>
                <c:pt idx="1139">
                  <c:v>316</c:v>
                </c:pt>
                <c:pt idx="1140">
                  <c:v>317</c:v>
                </c:pt>
                <c:pt idx="1141">
                  <c:v>317</c:v>
                </c:pt>
                <c:pt idx="1142">
                  <c:v>317</c:v>
                </c:pt>
                <c:pt idx="1143">
                  <c:v>318</c:v>
                </c:pt>
                <c:pt idx="1144">
                  <c:v>319</c:v>
                </c:pt>
                <c:pt idx="1145">
                  <c:v>319</c:v>
                </c:pt>
                <c:pt idx="1146">
                  <c:v>319</c:v>
                </c:pt>
                <c:pt idx="1147">
                  <c:v>320</c:v>
                </c:pt>
                <c:pt idx="1148">
                  <c:v>320</c:v>
                </c:pt>
                <c:pt idx="1149">
                  <c:v>320</c:v>
                </c:pt>
                <c:pt idx="1150">
                  <c:v>321</c:v>
                </c:pt>
                <c:pt idx="1151">
                  <c:v>322</c:v>
                </c:pt>
                <c:pt idx="1152">
                  <c:v>322</c:v>
                </c:pt>
                <c:pt idx="1153">
                  <c:v>322</c:v>
                </c:pt>
                <c:pt idx="1154">
                  <c:v>323</c:v>
                </c:pt>
                <c:pt idx="1155">
                  <c:v>323</c:v>
                </c:pt>
                <c:pt idx="1156">
                  <c:v>323</c:v>
                </c:pt>
                <c:pt idx="1157">
                  <c:v>323</c:v>
                </c:pt>
                <c:pt idx="1158">
                  <c:v>323</c:v>
                </c:pt>
                <c:pt idx="1159">
                  <c:v>323</c:v>
                </c:pt>
                <c:pt idx="1160">
                  <c:v>323</c:v>
                </c:pt>
                <c:pt idx="1161">
                  <c:v>323</c:v>
                </c:pt>
                <c:pt idx="1162">
                  <c:v>324</c:v>
                </c:pt>
                <c:pt idx="1163">
                  <c:v>324</c:v>
                </c:pt>
                <c:pt idx="1164">
                  <c:v>325</c:v>
                </c:pt>
                <c:pt idx="1165">
                  <c:v>326</c:v>
                </c:pt>
                <c:pt idx="1166">
                  <c:v>326</c:v>
                </c:pt>
                <c:pt idx="1167">
                  <c:v>326</c:v>
                </c:pt>
                <c:pt idx="1168">
                  <c:v>326</c:v>
                </c:pt>
                <c:pt idx="1169">
                  <c:v>326</c:v>
                </c:pt>
                <c:pt idx="1170">
                  <c:v>326</c:v>
                </c:pt>
                <c:pt idx="1171">
                  <c:v>327</c:v>
                </c:pt>
                <c:pt idx="1172">
                  <c:v>327</c:v>
                </c:pt>
                <c:pt idx="1173">
                  <c:v>327</c:v>
                </c:pt>
                <c:pt idx="1174">
                  <c:v>327</c:v>
                </c:pt>
                <c:pt idx="1175">
                  <c:v>328</c:v>
                </c:pt>
                <c:pt idx="1176">
                  <c:v>329</c:v>
                </c:pt>
                <c:pt idx="1177">
                  <c:v>329</c:v>
                </c:pt>
                <c:pt idx="1178">
                  <c:v>330</c:v>
                </c:pt>
                <c:pt idx="1179">
                  <c:v>331</c:v>
                </c:pt>
                <c:pt idx="1180">
                  <c:v>331</c:v>
                </c:pt>
                <c:pt idx="1181">
                  <c:v>332</c:v>
                </c:pt>
                <c:pt idx="1182">
                  <c:v>332</c:v>
                </c:pt>
                <c:pt idx="1183">
                  <c:v>333</c:v>
                </c:pt>
                <c:pt idx="1184">
                  <c:v>334</c:v>
                </c:pt>
                <c:pt idx="1185">
                  <c:v>334</c:v>
                </c:pt>
                <c:pt idx="1186">
                  <c:v>334</c:v>
                </c:pt>
                <c:pt idx="1187">
                  <c:v>334</c:v>
                </c:pt>
                <c:pt idx="1188">
                  <c:v>334</c:v>
                </c:pt>
                <c:pt idx="1189">
                  <c:v>334</c:v>
                </c:pt>
                <c:pt idx="1190">
                  <c:v>335</c:v>
                </c:pt>
                <c:pt idx="1191">
                  <c:v>336</c:v>
                </c:pt>
                <c:pt idx="1192">
                  <c:v>337</c:v>
                </c:pt>
                <c:pt idx="1193">
                  <c:v>338</c:v>
                </c:pt>
                <c:pt idx="1194">
                  <c:v>338</c:v>
                </c:pt>
                <c:pt idx="1195">
                  <c:v>338</c:v>
                </c:pt>
                <c:pt idx="1196">
                  <c:v>339</c:v>
                </c:pt>
                <c:pt idx="1197">
                  <c:v>339</c:v>
                </c:pt>
                <c:pt idx="1198">
                  <c:v>339</c:v>
                </c:pt>
                <c:pt idx="1199">
                  <c:v>340</c:v>
                </c:pt>
                <c:pt idx="1200">
                  <c:v>340</c:v>
                </c:pt>
                <c:pt idx="1201">
                  <c:v>340</c:v>
                </c:pt>
                <c:pt idx="1202">
                  <c:v>340</c:v>
                </c:pt>
                <c:pt idx="1203">
                  <c:v>340</c:v>
                </c:pt>
                <c:pt idx="1204">
                  <c:v>340</c:v>
                </c:pt>
                <c:pt idx="1205">
                  <c:v>340</c:v>
                </c:pt>
                <c:pt idx="1206">
                  <c:v>340</c:v>
                </c:pt>
                <c:pt idx="1207">
                  <c:v>340</c:v>
                </c:pt>
                <c:pt idx="1208">
                  <c:v>340</c:v>
                </c:pt>
                <c:pt idx="1209">
                  <c:v>340</c:v>
                </c:pt>
                <c:pt idx="1210">
                  <c:v>340</c:v>
                </c:pt>
                <c:pt idx="1211">
                  <c:v>340</c:v>
                </c:pt>
                <c:pt idx="1212">
                  <c:v>341</c:v>
                </c:pt>
                <c:pt idx="1213">
                  <c:v>341</c:v>
                </c:pt>
                <c:pt idx="1214">
                  <c:v>341</c:v>
                </c:pt>
                <c:pt idx="1215">
                  <c:v>341</c:v>
                </c:pt>
                <c:pt idx="1216">
                  <c:v>341</c:v>
                </c:pt>
                <c:pt idx="1217">
                  <c:v>341</c:v>
                </c:pt>
                <c:pt idx="1218">
                  <c:v>341</c:v>
                </c:pt>
                <c:pt idx="1219">
                  <c:v>342</c:v>
                </c:pt>
                <c:pt idx="1220">
                  <c:v>342</c:v>
                </c:pt>
                <c:pt idx="1221">
                  <c:v>342</c:v>
                </c:pt>
                <c:pt idx="1222">
                  <c:v>342</c:v>
                </c:pt>
                <c:pt idx="1223">
                  <c:v>342</c:v>
                </c:pt>
                <c:pt idx="1224">
                  <c:v>342</c:v>
                </c:pt>
                <c:pt idx="1225">
                  <c:v>343</c:v>
                </c:pt>
                <c:pt idx="1226">
                  <c:v>343</c:v>
                </c:pt>
                <c:pt idx="1227">
                  <c:v>344</c:v>
                </c:pt>
                <c:pt idx="1228">
                  <c:v>345</c:v>
                </c:pt>
                <c:pt idx="1229">
                  <c:v>346</c:v>
                </c:pt>
                <c:pt idx="1230">
                  <c:v>347</c:v>
                </c:pt>
                <c:pt idx="1231">
                  <c:v>348</c:v>
                </c:pt>
                <c:pt idx="1232">
                  <c:v>348</c:v>
                </c:pt>
                <c:pt idx="1233">
                  <c:v>349</c:v>
                </c:pt>
                <c:pt idx="1234">
                  <c:v>349</c:v>
                </c:pt>
                <c:pt idx="1235">
                  <c:v>349</c:v>
                </c:pt>
                <c:pt idx="1236">
                  <c:v>349</c:v>
                </c:pt>
                <c:pt idx="1237">
                  <c:v>350</c:v>
                </c:pt>
                <c:pt idx="1238">
                  <c:v>350</c:v>
                </c:pt>
                <c:pt idx="1239">
                  <c:v>350</c:v>
                </c:pt>
                <c:pt idx="1240">
                  <c:v>350</c:v>
                </c:pt>
                <c:pt idx="1241">
                  <c:v>350</c:v>
                </c:pt>
                <c:pt idx="1242">
                  <c:v>350</c:v>
                </c:pt>
                <c:pt idx="1243">
                  <c:v>350</c:v>
                </c:pt>
                <c:pt idx="1244">
                  <c:v>350</c:v>
                </c:pt>
                <c:pt idx="1245">
                  <c:v>350</c:v>
                </c:pt>
                <c:pt idx="1246">
                  <c:v>351</c:v>
                </c:pt>
                <c:pt idx="1247">
                  <c:v>351</c:v>
                </c:pt>
                <c:pt idx="1248">
                  <c:v>352</c:v>
                </c:pt>
                <c:pt idx="1249">
                  <c:v>352</c:v>
                </c:pt>
                <c:pt idx="1250">
                  <c:v>352</c:v>
                </c:pt>
                <c:pt idx="1251">
                  <c:v>352</c:v>
                </c:pt>
                <c:pt idx="1252">
                  <c:v>352</c:v>
                </c:pt>
                <c:pt idx="1253">
                  <c:v>352</c:v>
                </c:pt>
                <c:pt idx="1254">
                  <c:v>353</c:v>
                </c:pt>
                <c:pt idx="1255">
                  <c:v>354</c:v>
                </c:pt>
                <c:pt idx="1256">
                  <c:v>354</c:v>
                </c:pt>
                <c:pt idx="1257">
                  <c:v>355</c:v>
                </c:pt>
                <c:pt idx="1258">
                  <c:v>356</c:v>
                </c:pt>
                <c:pt idx="1259">
                  <c:v>356</c:v>
                </c:pt>
                <c:pt idx="1260">
                  <c:v>356</c:v>
                </c:pt>
                <c:pt idx="1261">
                  <c:v>357</c:v>
                </c:pt>
                <c:pt idx="1262">
                  <c:v>357</c:v>
                </c:pt>
                <c:pt idx="1263">
                  <c:v>357</c:v>
                </c:pt>
                <c:pt idx="1264">
                  <c:v>357</c:v>
                </c:pt>
                <c:pt idx="1265">
                  <c:v>357</c:v>
                </c:pt>
                <c:pt idx="1266">
                  <c:v>357</c:v>
                </c:pt>
                <c:pt idx="1267">
                  <c:v>357</c:v>
                </c:pt>
                <c:pt idx="1268">
                  <c:v>357</c:v>
                </c:pt>
                <c:pt idx="1269">
                  <c:v>358</c:v>
                </c:pt>
                <c:pt idx="1270">
                  <c:v>358</c:v>
                </c:pt>
                <c:pt idx="1271">
                  <c:v>359</c:v>
                </c:pt>
                <c:pt idx="1272">
                  <c:v>359</c:v>
                </c:pt>
                <c:pt idx="1273">
                  <c:v>360</c:v>
                </c:pt>
                <c:pt idx="1274">
                  <c:v>360</c:v>
                </c:pt>
                <c:pt idx="1275">
                  <c:v>360</c:v>
                </c:pt>
                <c:pt idx="1276">
                  <c:v>361</c:v>
                </c:pt>
                <c:pt idx="1277">
                  <c:v>361</c:v>
                </c:pt>
                <c:pt idx="1278">
                  <c:v>361</c:v>
                </c:pt>
                <c:pt idx="1279">
                  <c:v>361</c:v>
                </c:pt>
                <c:pt idx="1280">
                  <c:v>362</c:v>
                </c:pt>
                <c:pt idx="1281">
                  <c:v>362</c:v>
                </c:pt>
                <c:pt idx="1282">
                  <c:v>363</c:v>
                </c:pt>
                <c:pt idx="1283">
                  <c:v>363</c:v>
                </c:pt>
                <c:pt idx="1284">
                  <c:v>363</c:v>
                </c:pt>
                <c:pt idx="1285">
                  <c:v>363</c:v>
                </c:pt>
                <c:pt idx="1286">
                  <c:v>364</c:v>
                </c:pt>
                <c:pt idx="1287">
                  <c:v>364</c:v>
                </c:pt>
                <c:pt idx="1288">
                  <c:v>364</c:v>
                </c:pt>
                <c:pt idx="1289">
                  <c:v>364</c:v>
                </c:pt>
                <c:pt idx="1290">
                  <c:v>364</c:v>
                </c:pt>
                <c:pt idx="1291">
                  <c:v>364</c:v>
                </c:pt>
                <c:pt idx="1292">
                  <c:v>364</c:v>
                </c:pt>
                <c:pt idx="1293">
                  <c:v>365</c:v>
                </c:pt>
                <c:pt idx="1294">
                  <c:v>366</c:v>
                </c:pt>
                <c:pt idx="1295">
                  <c:v>367</c:v>
                </c:pt>
                <c:pt idx="1296">
                  <c:v>367</c:v>
                </c:pt>
                <c:pt idx="1297">
                  <c:v>367</c:v>
                </c:pt>
                <c:pt idx="1298">
                  <c:v>368</c:v>
                </c:pt>
                <c:pt idx="1299">
                  <c:v>368</c:v>
                </c:pt>
                <c:pt idx="1300">
                  <c:v>368</c:v>
                </c:pt>
                <c:pt idx="1301">
                  <c:v>368</c:v>
                </c:pt>
                <c:pt idx="1302">
                  <c:v>368</c:v>
                </c:pt>
                <c:pt idx="1303">
                  <c:v>368</c:v>
                </c:pt>
                <c:pt idx="1304">
                  <c:v>368</c:v>
                </c:pt>
                <c:pt idx="1305">
                  <c:v>369</c:v>
                </c:pt>
                <c:pt idx="1306">
                  <c:v>370</c:v>
                </c:pt>
                <c:pt idx="1307">
                  <c:v>370</c:v>
                </c:pt>
                <c:pt idx="1308">
                  <c:v>371</c:v>
                </c:pt>
                <c:pt idx="1309">
                  <c:v>372</c:v>
                </c:pt>
                <c:pt idx="1310">
                  <c:v>373</c:v>
                </c:pt>
                <c:pt idx="1311">
                  <c:v>374</c:v>
                </c:pt>
                <c:pt idx="1312">
                  <c:v>375</c:v>
                </c:pt>
                <c:pt idx="1313">
                  <c:v>376</c:v>
                </c:pt>
                <c:pt idx="1314">
                  <c:v>377</c:v>
                </c:pt>
                <c:pt idx="1315">
                  <c:v>378</c:v>
                </c:pt>
                <c:pt idx="1316">
                  <c:v>379</c:v>
                </c:pt>
                <c:pt idx="1317">
                  <c:v>380</c:v>
                </c:pt>
                <c:pt idx="1318">
                  <c:v>381</c:v>
                </c:pt>
                <c:pt idx="1319">
                  <c:v>382</c:v>
                </c:pt>
                <c:pt idx="1320">
                  <c:v>382</c:v>
                </c:pt>
                <c:pt idx="1321">
                  <c:v>382</c:v>
                </c:pt>
                <c:pt idx="1322">
                  <c:v>382</c:v>
                </c:pt>
                <c:pt idx="1323">
                  <c:v>382</c:v>
                </c:pt>
                <c:pt idx="1324">
                  <c:v>382</c:v>
                </c:pt>
                <c:pt idx="1325">
                  <c:v>382</c:v>
                </c:pt>
                <c:pt idx="1326">
                  <c:v>383</c:v>
                </c:pt>
                <c:pt idx="1327">
                  <c:v>384</c:v>
                </c:pt>
                <c:pt idx="1328">
                  <c:v>385</c:v>
                </c:pt>
                <c:pt idx="1329">
                  <c:v>385</c:v>
                </c:pt>
                <c:pt idx="1330">
                  <c:v>385</c:v>
                </c:pt>
                <c:pt idx="1331">
                  <c:v>385</c:v>
                </c:pt>
                <c:pt idx="1332">
                  <c:v>385</c:v>
                </c:pt>
                <c:pt idx="1333">
                  <c:v>385</c:v>
                </c:pt>
                <c:pt idx="1334">
                  <c:v>385</c:v>
                </c:pt>
                <c:pt idx="1335">
                  <c:v>385</c:v>
                </c:pt>
                <c:pt idx="1336">
                  <c:v>385</c:v>
                </c:pt>
                <c:pt idx="1337">
                  <c:v>385</c:v>
                </c:pt>
                <c:pt idx="1338">
                  <c:v>385</c:v>
                </c:pt>
                <c:pt idx="1339">
                  <c:v>385</c:v>
                </c:pt>
                <c:pt idx="1340">
                  <c:v>385</c:v>
                </c:pt>
                <c:pt idx="1341">
                  <c:v>385</c:v>
                </c:pt>
                <c:pt idx="1342">
                  <c:v>385</c:v>
                </c:pt>
                <c:pt idx="1343">
                  <c:v>386</c:v>
                </c:pt>
                <c:pt idx="1344">
                  <c:v>386</c:v>
                </c:pt>
                <c:pt idx="1345">
                  <c:v>386</c:v>
                </c:pt>
                <c:pt idx="1346">
                  <c:v>387</c:v>
                </c:pt>
                <c:pt idx="1347">
                  <c:v>388</c:v>
                </c:pt>
                <c:pt idx="1348">
                  <c:v>388</c:v>
                </c:pt>
                <c:pt idx="1349">
                  <c:v>388</c:v>
                </c:pt>
                <c:pt idx="1350">
                  <c:v>389</c:v>
                </c:pt>
                <c:pt idx="1351">
                  <c:v>390</c:v>
                </c:pt>
                <c:pt idx="1352">
                  <c:v>391</c:v>
                </c:pt>
                <c:pt idx="1353">
                  <c:v>392</c:v>
                </c:pt>
                <c:pt idx="1354">
                  <c:v>393</c:v>
                </c:pt>
                <c:pt idx="1355">
                  <c:v>394</c:v>
                </c:pt>
                <c:pt idx="1356">
                  <c:v>394</c:v>
                </c:pt>
                <c:pt idx="1357">
                  <c:v>394</c:v>
                </c:pt>
                <c:pt idx="1358">
                  <c:v>395</c:v>
                </c:pt>
                <c:pt idx="1359">
                  <c:v>395</c:v>
                </c:pt>
                <c:pt idx="1360">
                  <c:v>396</c:v>
                </c:pt>
                <c:pt idx="1361">
                  <c:v>396</c:v>
                </c:pt>
                <c:pt idx="1362">
                  <c:v>396</c:v>
                </c:pt>
                <c:pt idx="1363">
                  <c:v>397</c:v>
                </c:pt>
                <c:pt idx="1364">
                  <c:v>397</c:v>
                </c:pt>
                <c:pt idx="1365">
                  <c:v>397</c:v>
                </c:pt>
                <c:pt idx="1366">
                  <c:v>397</c:v>
                </c:pt>
                <c:pt idx="1367">
                  <c:v>397</c:v>
                </c:pt>
                <c:pt idx="1368">
                  <c:v>397</c:v>
                </c:pt>
                <c:pt idx="1369">
                  <c:v>397</c:v>
                </c:pt>
                <c:pt idx="1370">
                  <c:v>397</c:v>
                </c:pt>
                <c:pt idx="1371">
                  <c:v>398</c:v>
                </c:pt>
                <c:pt idx="1372">
                  <c:v>398</c:v>
                </c:pt>
                <c:pt idx="1373">
                  <c:v>398</c:v>
                </c:pt>
                <c:pt idx="1374">
                  <c:v>399</c:v>
                </c:pt>
                <c:pt idx="1375">
                  <c:v>399</c:v>
                </c:pt>
                <c:pt idx="1376">
                  <c:v>399</c:v>
                </c:pt>
                <c:pt idx="1377">
                  <c:v>400</c:v>
                </c:pt>
                <c:pt idx="1378">
                  <c:v>400</c:v>
                </c:pt>
                <c:pt idx="1379">
                  <c:v>401</c:v>
                </c:pt>
                <c:pt idx="1380">
                  <c:v>401</c:v>
                </c:pt>
                <c:pt idx="1381">
                  <c:v>402</c:v>
                </c:pt>
                <c:pt idx="1382">
                  <c:v>403</c:v>
                </c:pt>
                <c:pt idx="1383">
                  <c:v>403</c:v>
                </c:pt>
                <c:pt idx="1384">
                  <c:v>403</c:v>
                </c:pt>
                <c:pt idx="1385">
                  <c:v>403</c:v>
                </c:pt>
                <c:pt idx="1386">
                  <c:v>403</c:v>
                </c:pt>
                <c:pt idx="1387">
                  <c:v>404</c:v>
                </c:pt>
                <c:pt idx="1388">
                  <c:v>405</c:v>
                </c:pt>
                <c:pt idx="1389">
                  <c:v>406</c:v>
                </c:pt>
                <c:pt idx="1390">
                  <c:v>407</c:v>
                </c:pt>
                <c:pt idx="1391">
                  <c:v>407</c:v>
                </c:pt>
                <c:pt idx="1392">
                  <c:v>407</c:v>
                </c:pt>
                <c:pt idx="1393">
                  <c:v>407</c:v>
                </c:pt>
                <c:pt idx="1394">
                  <c:v>407</c:v>
                </c:pt>
                <c:pt idx="1395">
                  <c:v>407</c:v>
                </c:pt>
                <c:pt idx="1396">
                  <c:v>407</c:v>
                </c:pt>
                <c:pt idx="1397">
                  <c:v>407</c:v>
                </c:pt>
                <c:pt idx="1398">
                  <c:v>407</c:v>
                </c:pt>
                <c:pt idx="1399">
                  <c:v>407</c:v>
                </c:pt>
                <c:pt idx="1400">
                  <c:v>408</c:v>
                </c:pt>
                <c:pt idx="1401">
                  <c:v>408</c:v>
                </c:pt>
                <c:pt idx="1402">
                  <c:v>408</c:v>
                </c:pt>
                <c:pt idx="1403">
                  <c:v>408</c:v>
                </c:pt>
                <c:pt idx="1404">
                  <c:v>408</c:v>
                </c:pt>
                <c:pt idx="1405">
                  <c:v>409</c:v>
                </c:pt>
                <c:pt idx="1406">
                  <c:v>410</c:v>
                </c:pt>
                <c:pt idx="1407">
                  <c:v>411</c:v>
                </c:pt>
                <c:pt idx="1408">
                  <c:v>411</c:v>
                </c:pt>
                <c:pt idx="1409">
                  <c:v>412</c:v>
                </c:pt>
                <c:pt idx="1410">
                  <c:v>413</c:v>
                </c:pt>
                <c:pt idx="1411">
                  <c:v>414</c:v>
                </c:pt>
                <c:pt idx="1412">
                  <c:v>414</c:v>
                </c:pt>
                <c:pt idx="1413">
                  <c:v>414</c:v>
                </c:pt>
                <c:pt idx="1414">
                  <c:v>414</c:v>
                </c:pt>
                <c:pt idx="1415">
                  <c:v>414</c:v>
                </c:pt>
                <c:pt idx="1416">
                  <c:v>414</c:v>
                </c:pt>
                <c:pt idx="1417">
                  <c:v>414</c:v>
                </c:pt>
                <c:pt idx="1418">
                  <c:v>415</c:v>
                </c:pt>
                <c:pt idx="1419">
                  <c:v>416</c:v>
                </c:pt>
                <c:pt idx="1420">
                  <c:v>416</c:v>
                </c:pt>
                <c:pt idx="1421">
                  <c:v>416</c:v>
                </c:pt>
                <c:pt idx="1422">
                  <c:v>416</c:v>
                </c:pt>
                <c:pt idx="1423">
                  <c:v>416</c:v>
                </c:pt>
                <c:pt idx="1424">
                  <c:v>417</c:v>
                </c:pt>
                <c:pt idx="1425">
                  <c:v>417</c:v>
                </c:pt>
                <c:pt idx="1426">
                  <c:v>417</c:v>
                </c:pt>
                <c:pt idx="1427">
                  <c:v>417</c:v>
                </c:pt>
                <c:pt idx="1428">
                  <c:v>418</c:v>
                </c:pt>
                <c:pt idx="1429">
                  <c:v>419</c:v>
                </c:pt>
                <c:pt idx="1430">
                  <c:v>420</c:v>
                </c:pt>
                <c:pt idx="1431">
                  <c:v>421</c:v>
                </c:pt>
                <c:pt idx="1432">
                  <c:v>421</c:v>
                </c:pt>
                <c:pt idx="1433">
                  <c:v>422</c:v>
                </c:pt>
                <c:pt idx="1434">
                  <c:v>423</c:v>
                </c:pt>
                <c:pt idx="1435">
                  <c:v>424</c:v>
                </c:pt>
                <c:pt idx="1436">
                  <c:v>424</c:v>
                </c:pt>
                <c:pt idx="1437">
                  <c:v>424</c:v>
                </c:pt>
                <c:pt idx="1438">
                  <c:v>424</c:v>
                </c:pt>
                <c:pt idx="1439">
                  <c:v>424</c:v>
                </c:pt>
                <c:pt idx="1440">
                  <c:v>424</c:v>
                </c:pt>
                <c:pt idx="1441">
                  <c:v>424</c:v>
                </c:pt>
                <c:pt idx="1442">
                  <c:v>424</c:v>
                </c:pt>
                <c:pt idx="1443">
                  <c:v>424</c:v>
                </c:pt>
                <c:pt idx="1444">
                  <c:v>424</c:v>
                </c:pt>
                <c:pt idx="1445">
                  <c:v>424</c:v>
                </c:pt>
                <c:pt idx="1446">
                  <c:v>424</c:v>
                </c:pt>
                <c:pt idx="1447">
                  <c:v>424</c:v>
                </c:pt>
                <c:pt idx="1448">
                  <c:v>424</c:v>
                </c:pt>
                <c:pt idx="1449">
                  <c:v>424</c:v>
                </c:pt>
                <c:pt idx="1450">
                  <c:v>424</c:v>
                </c:pt>
                <c:pt idx="1451">
                  <c:v>424</c:v>
                </c:pt>
                <c:pt idx="1452">
                  <c:v>424</c:v>
                </c:pt>
                <c:pt idx="1453">
                  <c:v>424</c:v>
                </c:pt>
                <c:pt idx="1454">
                  <c:v>424</c:v>
                </c:pt>
                <c:pt idx="1455">
                  <c:v>424</c:v>
                </c:pt>
                <c:pt idx="1456">
                  <c:v>424</c:v>
                </c:pt>
                <c:pt idx="1457">
                  <c:v>424</c:v>
                </c:pt>
                <c:pt idx="1458">
                  <c:v>424</c:v>
                </c:pt>
                <c:pt idx="1459">
                  <c:v>424</c:v>
                </c:pt>
                <c:pt idx="1460">
                  <c:v>424</c:v>
                </c:pt>
                <c:pt idx="1461">
                  <c:v>424</c:v>
                </c:pt>
                <c:pt idx="1462">
                  <c:v>424</c:v>
                </c:pt>
                <c:pt idx="1463">
                  <c:v>424</c:v>
                </c:pt>
                <c:pt idx="1464">
                  <c:v>424</c:v>
                </c:pt>
                <c:pt idx="1465">
                  <c:v>424</c:v>
                </c:pt>
                <c:pt idx="1466">
                  <c:v>424</c:v>
                </c:pt>
                <c:pt idx="1467">
                  <c:v>424</c:v>
                </c:pt>
                <c:pt idx="1468">
                  <c:v>424</c:v>
                </c:pt>
                <c:pt idx="1469">
                  <c:v>424</c:v>
                </c:pt>
                <c:pt idx="1470">
                  <c:v>424</c:v>
                </c:pt>
                <c:pt idx="1471">
                  <c:v>424</c:v>
                </c:pt>
                <c:pt idx="1472">
                  <c:v>424</c:v>
                </c:pt>
                <c:pt idx="1473">
                  <c:v>424</c:v>
                </c:pt>
                <c:pt idx="1474">
                  <c:v>424</c:v>
                </c:pt>
                <c:pt idx="1475">
                  <c:v>424</c:v>
                </c:pt>
                <c:pt idx="1476">
                  <c:v>424</c:v>
                </c:pt>
                <c:pt idx="1477">
                  <c:v>424</c:v>
                </c:pt>
                <c:pt idx="1478">
                  <c:v>424</c:v>
                </c:pt>
                <c:pt idx="1479">
                  <c:v>424</c:v>
                </c:pt>
                <c:pt idx="1480">
                  <c:v>425</c:v>
                </c:pt>
                <c:pt idx="1481">
                  <c:v>425</c:v>
                </c:pt>
                <c:pt idx="1482">
                  <c:v>425</c:v>
                </c:pt>
                <c:pt idx="1483">
                  <c:v>425</c:v>
                </c:pt>
                <c:pt idx="1484">
                  <c:v>425</c:v>
                </c:pt>
                <c:pt idx="1485">
                  <c:v>425</c:v>
                </c:pt>
                <c:pt idx="1486">
                  <c:v>425</c:v>
                </c:pt>
                <c:pt idx="1487">
                  <c:v>425</c:v>
                </c:pt>
                <c:pt idx="1488">
                  <c:v>425</c:v>
                </c:pt>
                <c:pt idx="1489">
                  <c:v>425</c:v>
                </c:pt>
                <c:pt idx="1490">
                  <c:v>425</c:v>
                </c:pt>
                <c:pt idx="1491">
                  <c:v>425</c:v>
                </c:pt>
                <c:pt idx="1492">
                  <c:v>425</c:v>
                </c:pt>
                <c:pt idx="1493">
                  <c:v>425</c:v>
                </c:pt>
                <c:pt idx="1494">
                  <c:v>426</c:v>
                </c:pt>
                <c:pt idx="1495">
                  <c:v>426</c:v>
                </c:pt>
                <c:pt idx="1496">
                  <c:v>427</c:v>
                </c:pt>
                <c:pt idx="1497">
                  <c:v>428</c:v>
                </c:pt>
                <c:pt idx="1498">
                  <c:v>428</c:v>
                </c:pt>
                <c:pt idx="1499">
                  <c:v>428</c:v>
                </c:pt>
                <c:pt idx="1500">
                  <c:v>428</c:v>
                </c:pt>
                <c:pt idx="1501">
                  <c:v>428</c:v>
                </c:pt>
                <c:pt idx="1502">
                  <c:v>429</c:v>
                </c:pt>
                <c:pt idx="1503">
                  <c:v>429</c:v>
                </c:pt>
                <c:pt idx="1504">
                  <c:v>430</c:v>
                </c:pt>
                <c:pt idx="1505">
                  <c:v>431</c:v>
                </c:pt>
                <c:pt idx="1506">
                  <c:v>431</c:v>
                </c:pt>
                <c:pt idx="1507">
                  <c:v>432</c:v>
                </c:pt>
                <c:pt idx="1508">
                  <c:v>432</c:v>
                </c:pt>
                <c:pt idx="1509">
                  <c:v>433</c:v>
                </c:pt>
                <c:pt idx="1510">
                  <c:v>434</c:v>
                </c:pt>
                <c:pt idx="1511">
                  <c:v>434</c:v>
                </c:pt>
                <c:pt idx="1512">
                  <c:v>434</c:v>
                </c:pt>
                <c:pt idx="1513">
                  <c:v>434</c:v>
                </c:pt>
                <c:pt idx="1514">
                  <c:v>434</c:v>
                </c:pt>
                <c:pt idx="1515">
                  <c:v>435</c:v>
                </c:pt>
                <c:pt idx="1516">
                  <c:v>435</c:v>
                </c:pt>
                <c:pt idx="1517">
                  <c:v>435</c:v>
                </c:pt>
                <c:pt idx="1518">
                  <c:v>435</c:v>
                </c:pt>
                <c:pt idx="1519">
                  <c:v>435</c:v>
                </c:pt>
                <c:pt idx="1520">
                  <c:v>435</c:v>
                </c:pt>
                <c:pt idx="1521">
                  <c:v>436</c:v>
                </c:pt>
                <c:pt idx="1522">
                  <c:v>437</c:v>
                </c:pt>
                <c:pt idx="1523">
                  <c:v>437</c:v>
                </c:pt>
                <c:pt idx="1524">
                  <c:v>437</c:v>
                </c:pt>
                <c:pt idx="1525">
                  <c:v>437</c:v>
                </c:pt>
                <c:pt idx="1526">
                  <c:v>437</c:v>
                </c:pt>
                <c:pt idx="1527">
                  <c:v>437</c:v>
                </c:pt>
                <c:pt idx="1528">
                  <c:v>437</c:v>
                </c:pt>
                <c:pt idx="1529">
                  <c:v>437</c:v>
                </c:pt>
                <c:pt idx="1530">
                  <c:v>438</c:v>
                </c:pt>
                <c:pt idx="1531">
                  <c:v>438</c:v>
                </c:pt>
                <c:pt idx="1532">
                  <c:v>438</c:v>
                </c:pt>
                <c:pt idx="1533">
                  <c:v>439</c:v>
                </c:pt>
                <c:pt idx="1534">
                  <c:v>439</c:v>
                </c:pt>
                <c:pt idx="1535">
                  <c:v>439</c:v>
                </c:pt>
                <c:pt idx="1536">
                  <c:v>440</c:v>
                </c:pt>
                <c:pt idx="1537">
                  <c:v>440</c:v>
                </c:pt>
                <c:pt idx="1538">
                  <c:v>440</c:v>
                </c:pt>
                <c:pt idx="1539">
                  <c:v>440</c:v>
                </c:pt>
                <c:pt idx="1540">
                  <c:v>441</c:v>
                </c:pt>
                <c:pt idx="1541">
                  <c:v>442</c:v>
                </c:pt>
                <c:pt idx="1542">
                  <c:v>442</c:v>
                </c:pt>
                <c:pt idx="1543">
                  <c:v>443</c:v>
                </c:pt>
                <c:pt idx="1544">
                  <c:v>443</c:v>
                </c:pt>
                <c:pt idx="1545">
                  <c:v>443</c:v>
                </c:pt>
                <c:pt idx="1546">
                  <c:v>443</c:v>
                </c:pt>
                <c:pt idx="1547">
                  <c:v>443</c:v>
                </c:pt>
                <c:pt idx="1548">
                  <c:v>443</c:v>
                </c:pt>
                <c:pt idx="1549">
                  <c:v>444</c:v>
                </c:pt>
                <c:pt idx="1550">
                  <c:v>444</c:v>
                </c:pt>
                <c:pt idx="1551">
                  <c:v>444</c:v>
                </c:pt>
                <c:pt idx="1552">
                  <c:v>444</c:v>
                </c:pt>
                <c:pt idx="1553">
                  <c:v>444</c:v>
                </c:pt>
                <c:pt idx="1554">
                  <c:v>444</c:v>
                </c:pt>
                <c:pt idx="1555">
                  <c:v>444</c:v>
                </c:pt>
                <c:pt idx="1556">
                  <c:v>444</c:v>
                </c:pt>
                <c:pt idx="1557">
                  <c:v>444</c:v>
                </c:pt>
                <c:pt idx="1558">
                  <c:v>444</c:v>
                </c:pt>
                <c:pt idx="1559">
                  <c:v>444</c:v>
                </c:pt>
                <c:pt idx="1560">
                  <c:v>444</c:v>
                </c:pt>
                <c:pt idx="1561">
                  <c:v>445</c:v>
                </c:pt>
                <c:pt idx="1562">
                  <c:v>445</c:v>
                </c:pt>
                <c:pt idx="1563">
                  <c:v>446</c:v>
                </c:pt>
                <c:pt idx="1564">
                  <c:v>446</c:v>
                </c:pt>
                <c:pt idx="1565">
                  <c:v>446</c:v>
                </c:pt>
                <c:pt idx="1566">
                  <c:v>446</c:v>
                </c:pt>
                <c:pt idx="1567">
                  <c:v>446</c:v>
                </c:pt>
                <c:pt idx="1568">
                  <c:v>446</c:v>
                </c:pt>
                <c:pt idx="1569">
                  <c:v>447</c:v>
                </c:pt>
                <c:pt idx="1570">
                  <c:v>447</c:v>
                </c:pt>
                <c:pt idx="1571">
                  <c:v>448</c:v>
                </c:pt>
                <c:pt idx="1572">
                  <c:v>448</c:v>
                </c:pt>
                <c:pt idx="1573">
                  <c:v>449</c:v>
                </c:pt>
                <c:pt idx="1574">
                  <c:v>449</c:v>
                </c:pt>
                <c:pt idx="1575">
                  <c:v>449</c:v>
                </c:pt>
                <c:pt idx="1576">
                  <c:v>450</c:v>
                </c:pt>
                <c:pt idx="1577">
                  <c:v>451</c:v>
                </c:pt>
                <c:pt idx="1578">
                  <c:v>451</c:v>
                </c:pt>
                <c:pt idx="1579">
                  <c:v>451</c:v>
                </c:pt>
                <c:pt idx="1580">
                  <c:v>451</c:v>
                </c:pt>
                <c:pt idx="1581">
                  <c:v>451</c:v>
                </c:pt>
                <c:pt idx="1582">
                  <c:v>451</c:v>
                </c:pt>
                <c:pt idx="1583">
                  <c:v>451</c:v>
                </c:pt>
                <c:pt idx="1584">
                  <c:v>451</c:v>
                </c:pt>
                <c:pt idx="1585">
                  <c:v>451</c:v>
                </c:pt>
                <c:pt idx="1586">
                  <c:v>451</c:v>
                </c:pt>
                <c:pt idx="1587">
                  <c:v>451</c:v>
                </c:pt>
                <c:pt idx="1588">
                  <c:v>451</c:v>
                </c:pt>
                <c:pt idx="1589">
                  <c:v>451</c:v>
                </c:pt>
                <c:pt idx="1590">
                  <c:v>451</c:v>
                </c:pt>
                <c:pt idx="1591">
                  <c:v>451</c:v>
                </c:pt>
                <c:pt idx="1592">
                  <c:v>451</c:v>
                </c:pt>
                <c:pt idx="1593">
                  <c:v>452</c:v>
                </c:pt>
                <c:pt idx="1594">
                  <c:v>452</c:v>
                </c:pt>
                <c:pt idx="1595">
                  <c:v>453</c:v>
                </c:pt>
                <c:pt idx="1596">
                  <c:v>454</c:v>
                </c:pt>
                <c:pt idx="1597">
                  <c:v>455</c:v>
                </c:pt>
                <c:pt idx="1598">
                  <c:v>455</c:v>
                </c:pt>
                <c:pt idx="1599">
                  <c:v>455</c:v>
                </c:pt>
                <c:pt idx="1600">
                  <c:v>456</c:v>
                </c:pt>
                <c:pt idx="1601">
                  <c:v>456</c:v>
                </c:pt>
                <c:pt idx="1602">
                  <c:v>457</c:v>
                </c:pt>
                <c:pt idx="1603">
                  <c:v>457</c:v>
                </c:pt>
                <c:pt idx="1604">
                  <c:v>458</c:v>
                </c:pt>
                <c:pt idx="1605">
                  <c:v>458</c:v>
                </c:pt>
                <c:pt idx="1606">
                  <c:v>458</c:v>
                </c:pt>
                <c:pt idx="1607">
                  <c:v>459</c:v>
                </c:pt>
                <c:pt idx="1608">
                  <c:v>460</c:v>
                </c:pt>
                <c:pt idx="1609">
                  <c:v>461</c:v>
                </c:pt>
                <c:pt idx="1610">
                  <c:v>462</c:v>
                </c:pt>
                <c:pt idx="1611">
                  <c:v>463</c:v>
                </c:pt>
                <c:pt idx="1612">
                  <c:v>464</c:v>
                </c:pt>
                <c:pt idx="1613">
                  <c:v>465</c:v>
                </c:pt>
                <c:pt idx="1614">
                  <c:v>466</c:v>
                </c:pt>
                <c:pt idx="1615">
                  <c:v>466</c:v>
                </c:pt>
                <c:pt idx="1616">
                  <c:v>466</c:v>
                </c:pt>
                <c:pt idx="1617">
                  <c:v>466</c:v>
                </c:pt>
                <c:pt idx="1618">
                  <c:v>467</c:v>
                </c:pt>
                <c:pt idx="1619">
                  <c:v>468</c:v>
                </c:pt>
                <c:pt idx="1620">
                  <c:v>468</c:v>
                </c:pt>
                <c:pt idx="1621">
                  <c:v>468</c:v>
                </c:pt>
                <c:pt idx="1622">
                  <c:v>468</c:v>
                </c:pt>
                <c:pt idx="1623">
                  <c:v>469</c:v>
                </c:pt>
                <c:pt idx="1624">
                  <c:v>469</c:v>
                </c:pt>
                <c:pt idx="1625">
                  <c:v>469</c:v>
                </c:pt>
                <c:pt idx="1626">
                  <c:v>469</c:v>
                </c:pt>
                <c:pt idx="1627">
                  <c:v>469</c:v>
                </c:pt>
                <c:pt idx="1628">
                  <c:v>469</c:v>
                </c:pt>
                <c:pt idx="1629">
                  <c:v>469</c:v>
                </c:pt>
                <c:pt idx="1630">
                  <c:v>470</c:v>
                </c:pt>
                <c:pt idx="1631">
                  <c:v>470</c:v>
                </c:pt>
                <c:pt idx="1632">
                  <c:v>471</c:v>
                </c:pt>
                <c:pt idx="1633">
                  <c:v>471</c:v>
                </c:pt>
                <c:pt idx="1634">
                  <c:v>471</c:v>
                </c:pt>
                <c:pt idx="1635">
                  <c:v>471</c:v>
                </c:pt>
                <c:pt idx="1636">
                  <c:v>471</c:v>
                </c:pt>
                <c:pt idx="1637">
                  <c:v>472</c:v>
                </c:pt>
                <c:pt idx="1638">
                  <c:v>472</c:v>
                </c:pt>
                <c:pt idx="1639">
                  <c:v>472</c:v>
                </c:pt>
                <c:pt idx="1640">
                  <c:v>472</c:v>
                </c:pt>
                <c:pt idx="1641">
                  <c:v>473</c:v>
                </c:pt>
                <c:pt idx="1642">
                  <c:v>473</c:v>
                </c:pt>
                <c:pt idx="1643">
                  <c:v>473</c:v>
                </c:pt>
                <c:pt idx="1644">
                  <c:v>474</c:v>
                </c:pt>
                <c:pt idx="1645">
                  <c:v>474</c:v>
                </c:pt>
                <c:pt idx="1646">
                  <c:v>474</c:v>
                </c:pt>
                <c:pt idx="1647">
                  <c:v>474</c:v>
                </c:pt>
                <c:pt idx="1648">
                  <c:v>474</c:v>
                </c:pt>
                <c:pt idx="1649">
                  <c:v>474</c:v>
                </c:pt>
                <c:pt idx="1650">
                  <c:v>475</c:v>
                </c:pt>
                <c:pt idx="1651">
                  <c:v>475</c:v>
                </c:pt>
                <c:pt idx="1652">
                  <c:v>475</c:v>
                </c:pt>
                <c:pt idx="1653">
                  <c:v>475</c:v>
                </c:pt>
                <c:pt idx="1654">
                  <c:v>475</c:v>
                </c:pt>
                <c:pt idx="1655">
                  <c:v>475</c:v>
                </c:pt>
                <c:pt idx="1656">
                  <c:v>476</c:v>
                </c:pt>
                <c:pt idx="1657">
                  <c:v>477</c:v>
                </c:pt>
                <c:pt idx="1658">
                  <c:v>477</c:v>
                </c:pt>
                <c:pt idx="1659">
                  <c:v>478</c:v>
                </c:pt>
                <c:pt idx="1660">
                  <c:v>478</c:v>
                </c:pt>
                <c:pt idx="1661">
                  <c:v>478</c:v>
                </c:pt>
                <c:pt idx="1662">
                  <c:v>478</c:v>
                </c:pt>
                <c:pt idx="1663">
                  <c:v>478</c:v>
                </c:pt>
                <c:pt idx="1664">
                  <c:v>479</c:v>
                </c:pt>
                <c:pt idx="1665">
                  <c:v>479</c:v>
                </c:pt>
                <c:pt idx="1666">
                  <c:v>479</c:v>
                </c:pt>
                <c:pt idx="1667">
                  <c:v>479</c:v>
                </c:pt>
                <c:pt idx="1668">
                  <c:v>479</c:v>
                </c:pt>
                <c:pt idx="1669">
                  <c:v>479</c:v>
                </c:pt>
                <c:pt idx="1670">
                  <c:v>479</c:v>
                </c:pt>
                <c:pt idx="1671">
                  <c:v>479</c:v>
                </c:pt>
                <c:pt idx="1672">
                  <c:v>479</c:v>
                </c:pt>
                <c:pt idx="1673">
                  <c:v>479</c:v>
                </c:pt>
                <c:pt idx="1674">
                  <c:v>479</c:v>
                </c:pt>
                <c:pt idx="1675">
                  <c:v>480</c:v>
                </c:pt>
                <c:pt idx="1676">
                  <c:v>480</c:v>
                </c:pt>
                <c:pt idx="1677">
                  <c:v>480</c:v>
                </c:pt>
                <c:pt idx="1678">
                  <c:v>480</c:v>
                </c:pt>
                <c:pt idx="1679">
                  <c:v>480</c:v>
                </c:pt>
                <c:pt idx="1680">
                  <c:v>480</c:v>
                </c:pt>
                <c:pt idx="1681">
                  <c:v>480</c:v>
                </c:pt>
                <c:pt idx="1682">
                  <c:v>480</c:v>
                </c:pt>
                <c:pt idx="1683">
                  <c:v>480</c:v>
                </c:pt>
                <c:pt idx="1684">
                  <c:v>480</c:v>
                </c:pt>
                <c:pt idx="1685">
                  <c:v>480</c:v>
                </c:pt>
                <c:pt idx="1686">
                  <c:v>480</c:v>
                </c:pt>
                <c:pt idx="1687">
                  <c:v>480</c:v>
                </c:pt>
                <c:pt idx="1688">
                  <c:v>481</c:v>
                </c:pt>
                <c:pt idx="1689">
                  <c:v>482</c:v>
                </c:pt>
                <c:pt idx="1690">
                  <c:v>482</c:v>
                </c:pt>
                <c:pt idx="1691">
                  <c:v>482</c:v>
                </c:pt>
                <c:pt idx="1692">
                  <c:v>482</c:v>
                </c:pt>
                <c:pt idx="1693">
                  <c:v>482</c:v>
                </c:pt>
                <c:pt idx="1694">
                  <c:v>482</c:v>
                </c:pt>
                <c:pt idx="1695">
                  <c:v>483</c:v>
                </c:pt>
                <c:pt idx="1696">
                  <c:v>484</c:v>
                </c:pt>
                <c:pt idx="1697">
                  <c:v>484</c:v>
                </c:pt>
                <c:pt idx="1698">
                  <c:v>484</c:v>
                </c:pt>
                <c:pt idx="1699">
                  <c:v>484</c:v>
                </c:pt>
                <c:pt idx="1700">
                  <c:v>485</c:v>
                </c:pt>
                <c:pt idx="1701">
                  <c:v>485</c:v>
                </c:pt>
                <c:pt idx="1702">
                  <c:v>485</c:v>
                </c:pt>
                <c:pt idx="1703">
                  <c:v>485</c:v>
                </c:pt>
                <c:pt idx="1704">
                  <c:v>486</c:v>
                </c:pt>
                <c:pt idx="1705">
                  <c:v>486</c:v>
                </c:pt>
                <c:pt idx="1706">
                  <c:v>487</c:v>
                </c:pt>
                <c:pt idx="1707">
                  <c:v>488</c:v>
                </c:pt>
                <c:pt idx="1708">
                  <c:v>489</c:v>
                </c:pt>
                <c:pt idx="1709">
                  <c:v>490</c:v>
                </c:pt>
                <c:pt idx="1710">
                  <c:v>491</c:v>
                </c:pt>
                <c:pt idx="1711">
                  <c:v>492</c:v>
                </c:pt>
                <c:pt idx="1712">
                  <c:v>492</c:v>
                </c:pt>
                <c:pt idx="1713">
                  <c:v>492</c:v>
                </c:pt>
                <c:pt idx="1714">
                  <c:v>492</c:v>
                </c:pt>
                <c:pt idx="1715">
                  <c:v>493</c:v>
                </c:pt>
                <c:pt idx="1716">
                  <c:v>493</c:v>
                </c:pt>
                <c:pt idx="1717">
                  <c:v>494</c:v>
                </c:pt>
                <c:pt idx="1718">
                  <c:v>495</c:v>
                </c:pt>
                <c:pt idx="1719">
                  <c:v>495</c:v>
                </c:pt>
                <c:pt idx="1720">
                  <c:v>495</c:v>
                </c:pt>
                <c:pt idx="1721">
                  <c:v>495</c:v>
                </c:pt>
                <c:pt idx="1722">
                  <c:v>495</c:v>
                </c:pt>
                <c:pt idx="1723">
                  <c:v>495</c:v>
                </c:pt>
                <c:pt idx="1724">
                  <c:v>495</c:v>
                </c:pt>
                <c:pt idx="1725">
                  <c:v>496</c:v>
                </c:pt>
                <c:pt idx="1726">
                  <c:v>496</c:v>
                </c:pt>
                <c:pt idx="1727">
                  <c:v>497</c:v>
                </c:pt>
                <c:pt idx="1728">
                  <c:v>497</c:v>
                </c:pt>
                <c:pt idx="1729">
                  <c:v>497</c:v>
                </c:pt>
                <c:pt idx="1730">
                  <c:v>497</c:v>
                </c:pt>
                <c:pt idx="1731">
                  <c:v>498</c:v>
                </c:pt>
                <c:pt idx="1732">
                  <c:v>498</c:v>
                </c:pt>
                <c:pt idx="1733">
                  <c:v>499</c:v>
                </c:pt>
                <c:pt idx="1734">
                  <c:v>500</c:v>
                </c:pt>
                <c:pt idx="1735">
                  <c:v>500</c:v>
                </c:pt>
                <c:pt idx="1736">
                  <c:v>501</c:v>
                </c:pt>
                <c:pt idx="1737">
                  <c:v>502</c:v>
                </c:pt>
                <c:pt idx="1738">
                  <c:v>502</c:v>
                </c:pt>
                <c:pt idx="1739">
                  <c:v>502</c:v>
                </c:pt>
                <c:pt idx="1740">
                  <c:v>503</c:v>
                </c:pt>
                <c:pt idx="1741">
                  <c:v>504</c:v>
                </c:pt>
                <c:pt idx="1742">
                  <c:v>505</c:v>
                </c:pt>
                <c:pt idx="1743">
                  <c:v>506</c:v>
                </c:pt>
                <c:pt idx="1744">
                  <c:v>507</c:v>
                </c:pt>
                <c:pt idx="1745">
                  <c:v>508</c:v>
                </c:pt>
                <c:pt idx="1746">
                  <c:v>509</c:v>
                </c:pt>
                <c:pt idx="1747">
                  <c:v>509</c:v>
                </c:pt>
                <c:pt idx="1748">
                  <c:v>510</c:v>
                </c:pt>
                <c:pt idx="1749">
                  <c:v>511</c:v>
                </c:pt>
                <c:pt idx="1750">
                  <c:v>512</c:v>
                </c:pt>
                <c:pt idx="1751">
                  <c:v>512</c:v>
                </c:pt>
                <c:pt idx="1752">
                  <c:v>512</c:v>
                </c:pt>
                <c:pt idx="1753">
                  <c:v>512</c:v>
                </c:pt>
                <c:pt idx="1754">
                  <c:v>512</c:v>
                </c:pt>
                <c:pt idx="1755">
                  <c:v>512</c:v>
                </c:pt>
                <c:pt idx="1756">
                  <c:v>512</c:v>
                </c:pt>
                <c:pt idx="1757">
                  <c:v>512</c:v>
                </c:pt>
                <c:pt idx="1758">
                  <c:v>512</c:v>
                </c:pt>
                <c:pt idx="1759">
                  <c:v>512</c:v>
                </c:pt>
                <c:pt idx="1760">
                  <c:v>512</c:v>
                </c:pt>
                <c:pt idx="1761">
                  <c:v>512</c:v>
                </c:pt>
                <c:pt idx="1762">
                  <c:v>513</c:v>
                </c:pt>
                <c:pt idx="1763">
                  <c:v>513</c:v>
                </c:pt>
                <c:pt idx="1764">
                  <c:v>513</c:v>
                </c:pt>
                <c:pt idx="1765">
                  <c:v>513</c:v>
                </c:pt>
                <c:pt idx="1766">
                  <c:v>513</c:v>
                </c:pt>
                <c:pt idx="1767">
                  <c:v>514</c:v>
                </c:pt>
                <c:pt idx="1768">
                  <c:v>514</c:v>
                </c:pt>
                <c:pt idx="1769">
                  <c:v>515</c:v>
                </c:pt>
                <c:pt idx="1770">
                  <c:v>516</c:v>
                </c:pt>
                <c:pt idx="1771">
                  <c:v>517</c:v>
                </c:pt>
                <c:pt idx="1772">
                  <c:v>517</c:v>
                </c:pt>
                <c:pt idx="1773">
                  <c:v>517</c:v>
                </c:pt>
                <c:pt idx="1774">
                  <c:v>517</c:v>
                </c:pt>
                <c:pt idx="1775">
                  <c:v>517</c:v>
                </c:pt>
                <c:pt idx="1776">
                  <c:v>517</c:v>
                </c:pt>
                <c:pt idx="1777">
                  <c:v>517</c:v>
                </c:pt>
                <c:pt idx="1778">
                  <c:v>517</c:v>
                </c:pt>
                <c:pt idx="1779">
                  <c:v>517</c:v>
                </c:pt>
                <c:pt idx="1780">
                  <c:v>517</c:v>
                </c:pt>
                <c:pt idx="1781">
                  <c:v>517</c:v>
                </c:pt>
                <c:pt idx="1782">
                  <c:v>518</c:v>
                </c:pt>
                <c:pt idx="1783">
                  <c:v>518</c:v>
                </c:pt>
                <c:pt idx="1784">
                  <c:v>518</c:v>
                </c:pt>
                <c:pt idx="1785">
                  <c:v>518</c:v>
                </c:pt>
                <c:pt idx="1786">
                  <c:v>518</c:v>
                </c:pt>
                <c:pt idx="1787">
                  <c:v>518</c:v>
                </c:pt>
                <c:pt idx="1788">
                  <c:v>518</c:v>
                </c:pt>
                <c:pt idx="1789">
                  <c:v>518</c:v>
                </c:pt>
                <c:pt idx="1790">
                  <c:v>518</c:v>
                </c:pt>
                <c:pt idx="1791">
                  <c:v>519</c:v>
                </c:pt>
                <c:pt idx="1792">
                  <c:v>519</c:v>
                </c:pt>
                <c:pt idx="1793">
                  <c:v>519</c:v>
                </c:pt>
                <c:pt idx="1794">
                  <c:v>520</c:v>
                </c:pt>
                <c:pt idx="1795">
                  <c:v>520</c:v>
                </c:pt>
                <c:pt idx="1796">
                  <c:v>520</c:v>
                </c:pt>
                <c:pt idx="1797">
                  <c:v>521</c:v>
                </c:pt>
                <c:pt idx="1798">
                  <c:v>522</c:v>
                </c:pt>
                <c:pt idx="1799">
                  <c:v>523</c:v>
                </c:pt>
                <c:pt idx="1800">
                  <c:v>524</c:v>
                </c:pt>
                <c:pt idx="1801">
                  <c:v>524</c:v>
                </c:pt>
                <c:pt idx="1802">
                  <c:v>525</c:v>
                </c:pt>
                <c:pt idx="1803">
                  <c:v>525</c:v>
                </c:pt>
                <c:pt idx="1804">
                  <c:v>526</c:v>
                </c:pt>
                <c:pt idx="1805">
                  <c:v>527</c:v>
                </c:pt>
                <c:pt idx="1806">
                  <c:v>528</c:v>
                </c:pt>
                <c:pt idx="1807">
                  <c:v>529</c:v>
                </c:pt>
                <c:pt idx="1808">
                  <c:v>530</c:v>
                </c:pt>
                <c:pt idx="1809">
                  <c:v>531</c:v>
                </c:pt>
                <c:pt idx="1810">
                  <c:v>531</c:v>
                </c:pt>
                <c:pt idx="1811">
                  <c:v>532</c:v>
                </c:pt>
                <c:pt idx="1812">
                  <c:v>532</c:v>
                </c:pt>
                <c:pt idx="1813">
                  <c:v>533</c:v>
                </c:pt>
                <c:pt idx="1814">
                  <c:v>533</c:v>
                </c:pt>
                <c:pt idx="1815">
                  <c:v>533</c:v>
                </c:pt>
                <c:pt idx="1816">
                  <c:v>533</c:v>
                </c:pt>
                <c:pt idx="1817">
                  <c:v>533</c:v>
                </c:pt>
                <c:pt idx="1818">
                  <c:v>533</c:v>
                </c:pt>
                <c:pt idx="1819">
                  <c:v>534</c:v>
                </c:pt>
                <c:pt idx="1820">
                  <c:v>534</c:v>
                </c:pt>
                <c:pt idx="1821">
                  <c:v>534</c:v>
                </c:pt>
                <c:pt idx="1822">
                  <c:v>535</c:v>
                </c:pt>
                <c:pt idx="1823">
                  <c:v>535</c:v>
                </c:pt>
                <c:pt idx="1824">
                  <c:v>535</c:v>
                </c:pt>
                <c:pt idx="1825">
                  <c:v>535</c:v>
                </c:pt>
                <c:pt idx="1826">
                  <c:v>535</c:v>
                </c:pt>
                <c:pt idx="1827">
                  <c:v>535</c:v>
                </c:pt>
                <c:pt idx="1828">
                  <c:v>535</c:v>
                </c:pt>
                <c:pt idx="1829">
                  <c:v>535</c:v>
                </c:pt>
                <c:pt idx="1830">
                  <c:v>535</c:v>
                </c:pt>
                <c:pt idx="1831">
                  <c:v>535</c:v>
                </c:pt>
                <c:pt idx="1832">
                  <c:v>535</c:v>
                </c:pt>
                <c:pt idx="1833">
                  <c:v>535</c:v>
                </c:pt>
                <c:pt idx="1834">
                  <c:v>535</c:v>
                </c:pt>
                <c:pt idx="1835">
                  <c:v>535</c:v>
                </c:pt>
                <c:pt idx="1836">
                  <c:v>535</c:v>
                </c:pt>
                <c:pt idx="1837">
                  <c:v>535</c:v>
                </c:pt>
                <c:pt idx="1838">
                  <c:v>535</c:v>
                </c:pt>
                <c:pt idx="1839">
                  <c:v>535</c:v>
                </c:pt>
                <c:pt idx="1840">
                  <c:v>535</c:v>
                </c:pt>
                <c:pt idx="1841">
                  <c:v>536</c:v>
                </c:pt>
                <c:pt idx="1842">
                  <c:v>536</c:v>
                </c:pt>
                <c:pt idx="1843">
                  <c:v>536</c:v>
                </c:pt>
                <c:pt idx="1844">
                  <c:v>536</c:v>
                </c:pt>
                <c:pt idx="1845">
                  <c:v>536</c:v>
                </c:pt>
                <c:pt idx="1846">
                  <c:v>537</c:v>
                </c:pt>
                <c:pt idx="1847">
                  <c:v>538</c:v>
                </c:pt>
                <c:pt idx="1848">
                  <c:v>538</c:v>
                </c:pt>
                <c:pt idx="1849">
                  <c:v>539</c:v>
                </c:pt>
                <c:pt idx="1850">
                  <c:v>539</c:v>
                </c:pt>
                <c:pt idx="1851">
                  <c:v>539</c:v>
                </c:pt>
                <c:pt idx="1852">
                  <c:v>539</c:v>
                </c:pt>
                <c:pt idx="1853">
                  <c:v>540</c:v>
                </c:pt>
                <c:pt idx="1854">
                  <c:v>541</c:v>
                </c:pt>
                <c:pt idx="1855">
                  <c:v>542</c:v>
                </c:pt>
                <c:pt idx="1856">
                  <c:v>542</c:v>
                </c:pt>
                <c:pt idx="1857">
                  <c:v>542</c:v>
                </c:pt>
                <c:pt idx="1858">
                  <c:v>543</c:v>
                </c:pt>
                <c:pt idx="1859">
                  <c:v>543</c:v>
                </c:pt>
                <c:pt idx="1860">
                  <c:v>544</c:v>
                </c:pt>
                <c:pt idx="1861">
                  <c:v>544</c:v>
                </c:pt>
                <c:pt idx="1862">
                  <c:v>544</c:v>
                </c:pt>
                <c:pt idx="1863">
                  <c:v>544</c:v>
                </c:pt>
                <c:pt idx="1864">
                  <c:v>544</c:v>
                </c:pt>
                <c:pt idx="1865">
                  <c:v>544</c:v>
                </c:pt>
                <c:pt idx="1866">
                  <c:v>544</c:v>
                </c:pt>
                <c:pt idx="1867">
                  <c:v>545</c:v>
                </c:pt>
                <c:pt idx="1868">
                  <c:v>546</c:v>
                </c:pt>
                <c:pt idx="1869">
                  <c:v>546</c:v>
                </c:pt>
                <c:pt idx="1870">
                  <c:v>546</c:v>
                </c:pt>
                <c:pt idx="1871">
                  <c:v>547</c:v>
                </c:pt>
                <c:pt idx="1872">
                  <c:v>548</c:v>
                </c:pt>
                <c:pt idx="1873">
                  <c:v>548</c:v>
                </c:pt>
                <c:pt idx="1874">
                  <c:v>549</c:v>
                </c:pt>
                <c:pt idx="1875">
                  <c:v>549</c:v>
                </c:pt>
                <c:pt idx="1876">
                  <c:v>550</c:v>
                </c:pt>
                <c:pt idx="1877">
                  <c:v>551</c:v>
                </c:pt>
                <c:pt idx="1878">
                  <c:v>552</c:v>
                </c:pt>
                <c:pt idx="1879">
                  <c:v>553</c:v>
                </c:pt>
                <c:pt idx="1880">
                  <c:v>554</c:v>
                </c:pt>
                <c:pt idx="1881">
                  <c:v>555</c:v>
                </c:pt>
                <c:pt idx="1882">
                  <c:v>555</c:v>
                </c:pt>
                <c:pt idx="1883">
                  <c:v>556</c:v>
                </c:pt>
                <c:pt idx="1884">
                  <c:v>557</c:v>
                </c:pt>
                <c:pt idx="1885">
                  <c:v>557</c:v>
                </c:pt>
                <c:pt idx="1886">
                  <c:v>558</c:v>
                </c:pt>
                <c:pt idx="1887">
                  <c:v>559</c:v>
                </c:pt>
                <c:pt idx="1888">
                  <c:v>560</c:v>
                </c:pt>
                <c:pt idx="1889">
                  <c:v>561</c:v>
                </c:pt>
                <c:pt idx="1890">
                  <c:v>562</c:v>
                </c:pt>
                <c:pt idx="1891">
                  <c:v>563</c:v>
                </c:pt>
                <c:pt idx="1892">
                  <c:v>563</c:v>
                </c:pt>
                <c:pt idx="1893">
                  <c:v>564</c:v>
                </c:pt>
                <c:pt idx="1894">
                  <c:v>565</c:v>
                </c:pt>
                <c:pt idx="1895">
                  <c:v>566</c:v>
                </c:pt>
                <c:pt idx="1896">
                  <c:v>567</c:v>
                </c:pt>
                <c:pt idx="1897">
                  <c:v>568</c:v>
                </c:pt>
                <c:pt idx="1898">
                  <c:v>568</c:v>
                </c:pt>
                <c:pt idx="1899">
                  <c:v>568</c:v>
                </c:pt>
                <c:pt idx="1900">
                  <c:v>568</c:v>
                </c:pt>
                <c:pt idx="1901">
                  <c:v>568</c:v>
                </c:pt>
                <c:pt idx="1902">
                  <c:v>568</c:v>
                </c:pt>
                <c:pt idx="1903">
                  <c:v>568</c:v>
                </c:pt>
                <c:pt idx="1904">
                  <c:v>568</c:v>
                </c:pt>
                <c:pt idx="1905">
                  <c:v>569</c:v>
                </c:pt>
                <c:pt idx="1906">
                  <c:v>569</c:v>
                </c:pt>
                <c:pt idx="1907">
                  <c:v>569</c:v>
                </c:pt>
                <c:pt idx="1908">
                  <c:v>570</c:v>
                </c:pt>
                <c:pt idx="1909">
                  <c:v>570</c:v>
                </c:pt>
                <c:pt idx="1910">
                  <c:v>570</c:v>
                </c:pt>
                <c:pt idx="1911">
                  <c:v>570</c:v>
                </c:pt>
                <c:pt idx="1912">
                  <c:v>571</c:v>
                </c:pt>
                <c:pt idx="1913">
                  <c:v>571</c:v>
                </c:pt>
                <c:pt idx="1914">
                  <c:v>571</c:v>
                </c:pt>
                <c:pt idx="1915">
                  <c:v>571</c:v>
                </c:pt>
                <c:pt idx="1916">
                  <c:v>572</c:v>
                </c:pt>
                <c:pt idx="1917">
                  <c:v>572</c:v>
                </c:pt>
                <c:pt idx="1918">
                  <c:v>572</c:v>
                </c:pt>
                <c:pt idx="1919">
                  <c:v>572</c:v>
                </c:pt>
                <c:pt idx="1920">
                  <c:v>573</c:v>
                </c:pt>
                <c:pt idx="1921">
                  <c:v>573</c:v>
                </c:pt>
                <c:pt idx="1922">
                  <c:v>573</c:v>
                </c:pt>
                <c:pt idx="1923">
                  <c:v>573</c:v>
                </c:pt>
                <c:pt idx="1924">
                  <c:v>573</c:v>
                </c:pt>
                <c:pt idx="1925">
                  <c:v>573</c:v>
                </c:pt>
                <c:pt idx="1926">
                  <c:v>573</c:v>
                </c:pt>
                <c:pt idx="1927">
                  <c:v>574</c:v>
                </c:pt>
                <c:pt idx="1928">
                  <c:v>574</c:v>
                </c:pt>
                <c:pt idx="1929">
                  <c:v>575</c:v>
                </c:pt>
                <c:pt idx="1930">
                  <c:v>575</c:v>
                </c:pt>
                <c:pt idx="1931">
                  <c:v>575</c:v>
                </c:pt>
                <c:pt idx="1932">
                  <c:v>576</c:v>
                </c:pt>
                <c:pt idx="1933">
                  <c:v>577</c:v>
                </c:pt>
                <c:pt idx="1934">
                  <c:v>577</c:v>
                </c:pt>
                <c:pt idx="1935">
                  <c:v>577</c:v>
                </c:pt>
                <c:pt idx="1936">
                  <c:v>577</c:v>
                </c:pt>
                <c:pt idx="1937">
                  <c:v>578</c:v>
                </c:pt>
                <c:pt idx="1938">
                  <c:v>579</c:v>
                </c:pt>
                <c:pt idx="1939">
                  <c:v>580</c:v>
                </c:pt>
                <c:pt idx="1940">
                  <c:v>580</c:v>
                </c:pt>
                <c:pt idx="1941">
                  <c:v>580</c:v>
                </c:pt>
                <c:pt idx="1942">
                  <c:v>580</c:v>
                </c:pt>
                <c:pt idx="1943">
                  <c:v>581</c:v>
                </c:pt>
                <c:pt idx="1944">
                  <c:v>582</c:v>
                </c:pt>
                <c:pt idx="1945">
                  <c:v>582</c:v>
                </c:pt>
                <c:pt idx="1946">
                  <c:v>583</c:v>
                </c:pt>
                <c:pt idx="1947">
                  <c:v>584</c:v>
                </c:pt>
                <c:pt idx="1948">
                  <c:v>585</c:v>
                </c:pt>
                <c:pt idx="1949">
                  <c:v>585</c:v>
                </c:pt>
                <c:pt idx="1950">
                  <c:v>585</c:v>
                </c:pt>
                <c:pt idx="1951">
                  <c:v>585</c:v>
                </c:pt>
                <c:pt idx="1952">
                  <c:v>585</c:v>
                </c:pt>
                <c:pt idx="1953">
                  <c:v>585</c:v>
                </c:pt>
                <c:pt idx="1954">
                  <c:v>585</c:v>
                </c:pt>
                <c:pt idx="1955">
                  <c:v>585</c:v>
                </c:pt>
                <c:pt idx="1956">
                  <c:v>585</c:v>
                </c:pt>
                <c:pt idx="1957">
                  <c:v>585</c:v>
                </c:pt>
                <c:pt idx="1958">
                  <c:v>585</c:v>
                </c:pt>
                <c:pt idx="1959">
                  <c:v>585</c:v>
                </c:pt>
                <c:pt idx="1960">
                  <c:v>585</c:v>
                </c:pt>
                <c:pt idx="1961">
                  <c:v>585</c:v>
                </c:pt>
                <c:pt idx="1962">
                  <c:v>585</c:v>
                </c:pt>
                <c:pt idx="1963">
                  <c:v>585</c:v>
                </c:pt>
                <c:pt idx="1964">
                  <c:v>585</c:v>
                </c:pt>
                <c:pt idx="1965">
                  <c:v>585</c:v>
                </c:pt>
                <c:pt idx="1966">
                  <c:v>585</c:v>
                </c:pt>
                <c:pt idx="1967">
                  <c:v>585</c:v>
                </c:pt>
                <c:pt idx="1968">
                  <c:v>585</c:v>
                </c:pt>
                <c:pt idx="1969">
                  <c:v>585</c:v>
                </c:pt>
                <c:pt idx="1970">
                  <c:v>585</c:v>
                </c:pt>
                <c:pt idx="1971">
                  <c:v>585</c:v>
                </c:pt>
                <c:pt idx="1972">
                  <c:v>586</c:v>
                </c:pt>
                <c:pt idx="1973">
                  <c:v>586</c:v>
                </c:pt>
                <c:pt idx="1974">
                  <c:v>586</c:v>
                </c:pt>
                <c:pt idx="1975">
                  <c:v>586</c:v>
                </c:pt>
                <c:pt idx="1976">
                  <c:v>587</c:v>
                </c:pt>
                <c:pt idx="1977">
                  <c:v>587</c:v>
                </c:pt>
                <c:pt idx="1978">
                  <c:v>587</c:v>
                </c:pt>
                <c:pt idx="1979">
                  <c:v>587</c:v>
                </c:pt>
                <c:pt idx="1980">
                  <c:v>588</c:v>
                </c:pt>
                <c:pt idx="1981">
                  <c:v>588</c:v>
                </c:pt>
                <c:pt idx="1982">
                  <c:v>588</c:v>
                </c:pt>
                <c:pt idx="1983">
                  <c:v>588</c:v>
                </c:pt>
                <c:pt idx="1984">
                  <c:v>588</c:v>
                </c:pt>
                <c:pt idx="1985">
                  <c:v>588</c:v>
                </c:pt>
                <c:pt idx="1986">
                  <c:v>588</c:v>
                </c:pt>
                <c:pt idx="1987">
                  <c:v>588</c:v>
                </c:pt>
                <c:pt idx="1988">
                  <c:v>588</c:v>
                </c:pt>
                <c:pt idx="1989">
                  <c:v>588</c:v>
                </c:pt>
                <c:pt idx="1990">
                  <c:v>588</c:v>
                </c:pt>
                <c:pt idx="1991">
                  <c:v>588</c:v>
                </c:pt>
                <c:pt idx="1992">
                  <c:v>589</c:v>
                </c:pt>
                <c:pt idx="1993">
                  <c:v>590</c:v>
                </c:pt>
                <c:pt idx="1994">
                  <c:v>591</c:v>
                </c:pt>
                <c:pt idx="1995">
                  <c:v>591</c:v>
                </c:pt>
                <c:pt idx="1996">
                  <c:v>591</c:v>
                </c:pt>
                <c:pt idx="1997">
                  <c:v>591</c:v>
                </c:pt>
                <c:pt idx="1998">
                  <c:v>591</c:v>
                </c:pt>
                <c:pt idx="1999">
                  <c:v>591</c:v>
                </c:pt>
                <c:pt idx="2000">
                  <c:v>591</c:v>
                </c:pt>
                <c:pt idx="2001">
                  <c:v>592</c:v>
                </c:pt>
                <c:pt idx="2002">
                  <c:v>593</c:v>
                </c:pt>
                <c:pt idx="2003">
                  <c:v>593</c:v>
                </c:pt>
                <c:pt idx="2004">
                  <c:v>594</c:v>
                </c:pt>
                <c:pt idx="2005">
                  <c:v>594</c:v>
                </c:pt>
                <c:pt idx="2006">
                  <c:v>594</c:v>
                </c:pt>
                <c:pt idx="2007">
                  <c:v>594</c:v>
                </c:pt>
                <c:pt idx="2008">
                  <c:v>594</c:v>
                </c:pt>
                <c:pt idx="2009">
                  <c:v>594</c:v>
                </c:pt>
                <c:pt idx="2010">
                  <c:v>595</c:v>
                </c:pt>
                <c:pt idx="2011">
                  <c:v>596</c:v>
                </c:pt>
                <c:pt idx="2012">
                  <c:v>596</c:v>
                </c:pt>
                <c:pt idx="2013">
                  <c:v>596</c:v>
                </c:pt>
                <c:pt idx="2014">
                  <c:v>596</c:v>
                </c:pt>
                <c:pt idx="2015">
                  <c:v>596</c:v>
                </c:pt>
                <c:pt idx="2016">
                  <c:v>596</c:v>
                </c:pt>
                <c:pt idx="2017">
                  <c:v>596</c:v>
                </c:pt>
                <c:pt idx="2018">
                  <c:v>596</c:v>
                </c:pt>
                <c:pt idx="2019">
                  <c:v>596</c:v>
                </c:pt>
                <c:pt idx="2020">
                  <c:v>597</c:v>
                </c:pt>
                <c:pt idx="2021">
                  <c:v>597</c:v>
                </c:pt>
                <c:pt idx="2022">
                  <c:v>597</c:v>
                </c:pt>
                <c:pt idx="2023">
                  <c:v>597</c:v>
                </c:pt>
                <c:pt idx="2024">
                  <c:v>597</c:v>
                </c:pt>
                <c:pt idx="2025">
                  <c:v>597</c:v>
                </c:pt>
                <c:pt idx="2026">
                  <c:v>598</c:v>
                </c:pt>
                <c:pt idx="2027">
                  <c:v>598</c:v>
                </c:pt>
                <c:pt idx="2028">
                  <c:v>598</c:v>
                </c:pt>
                <c:pt idx="2029">
                  <c:v>599</c:v>
                </c:pt>
                <c:pt idx="2030">
                  <c:v>599</c:v>
                </c:pt>
                <c:pt idx="2031">
                  <c:v>599</c:v>
                </c:pt>
                <c:pt idx="2032">
                  <c:v>600</c:v>
                </c:pt>
                <c:pt idx="2033">
                  <c:v>600</c:v>
                </c:pt>
                <c:pt idx="2034">
                  <c:v>601</c:v>
                </c:pt>
                <c:pt idx="2035">
                  <c:v>602</c:v>
                </c:pt>
                <c:pt idx="2036">
                  <c:v>602</c:v>
                </c:pt>
                <c:pt idx="2037">
                  <c:v>602</c:v>
                </c:pt>
                <c:pt idx="2038">
                  <c:v>603</c:v>
                </c:pt>
                <c:pt idx="2039">
                  <c:v>603</c:v>
                </c:pt>
                <c:pt idx="2040">
                  <c:v>603</c:v>
                </c:pt>
                <c:pt idx="2041">
                  <c:v>603</c:v>
                </c:pt>
                <c:pt idx="2042">
                  <c:v>603</c:v>
                </c:pt>
                <c:pt idx="2043">
                  <c:v>603</c:v>
                </c:pt>
                <c:pt idx="2044">
                  <c:v>603</c:v>
                </c:pt>
                <c:pt idx="2045">
                  <c:v>603</c:v>
                </c:pt>
                <c:pt idx="2046">
                  <c:v>603</c:v>
                </c:pt>
                <c:pt idx="2047">
                  <c:v>603</c:v>
                </c:pt>
                <c:pt idx="2048">
                  <c:v>603</c:v>
                </c:pt>
                <c:pt idx="2049">
                  <c:v>603</c:v>
                </c:pt>
                <c:pt idx="2050">
                  <c:v>603</c:v>
                </c:pt>
                <c:pt idx="2051">
                  <c:v>603</c:v>
                </c:pt>
                <c:pt idx="2052">
                  <c:v>603</c:v>
                </c:pt>
                <c:pt idx="2053">
                  <c:v>603</c:v>
                </c:pt>
                <c:pt idx="2054">
                  <c:v>603</c:v>
                </c:pt>
                <c:pt idx="2055">
                  <c:v>603</c:v>
                </c:pt>
                <c:pt idx="2056">
                  <c:v>603</c:v>
                </c:pt>
                <c:pt idx="2057">
                  <c:v>603</c:v>
                </c:pt>
                <c:pt idx="2058">
                  <c:v>603</c:v>
                </c:pt>
                <c:pt idx="2059">
                  <c:v>603</c:v>
                </c:pt>
                <c:pt idx="2060">
                  <c:v>603</c:v>
                </c:pt>
                <c:pt idx="2061">
                  <c:v>603</c:v>
                </c:pt>
                <c:pt idx="2062">
                  <c:v>603</c:v>
                </c:pt>
                <c:pt idx="2063">
                  <c:v>603</c:v>
                </c:pt>
                <c:pt idx="2064">
                  <c:v>604</c:v>
                </c:pt>
                <c:pt idx="2065">
                  <c:v>605</c:v>
                </c:pt>
                <c:pt idx="2066">
                  <c:v>606</c:v>
                </c:pt>
                <c:pt idx="2067">
                  <c:v>607</c:v>
                </c:pt>
                <c:pt idx="2068">
                  <c:v>607</c:v>
                </c:pt>
                <c:pt idx="2069">
                  <c:v>608</c:v>
                </c:pt>
                <c:pt idx="2070">
                  <c:v>608</c:v>
                </c:pt>
                <c:pt idx="2071">
                  <c:v>608</c:v>
                </c:pt>
                <c:pt idx="2072">
                  <c:v>608</c:v>
                </c:pt>
                <c:pt idx="2073">
                  <c:v>609</c:v>
                </c:pt>
                <c:pt idx="2074">
                  <c:v>609</c:v>
                </c:pt>
                <c:pt idx="2075">
                  <c:v>610</c:v>
                </c:pt>
                <c:pt idx="2076">
                  <c:v>610</c:v>
                </c:pt>
                <c:pt idx="2077">
                  <c:v>610</c:v>
                </c:pt>
                <c:pt idx="2078">
                  <c:v>610</c:v>
                </c:pt>
                <c:pt idx="2079">
                  <c:v>610</c:v>
                </c:pt>
                <c:pt idx="2080">
                  <c:v>610</c:v>
                </c:pt>
                <c:pt idx="2081">
                  <c:v>610</c:v>
                </c:pt>
                <c:pt idx="2082">
                  <c:v>610</c:v>
                </c:pt>
                <c:pt idx="2083">
                  <c:v>610</c:v>
                </c:pt>
                <c:pt idx="2084">
                  <c:v>611</c:v>
                </c:pt>
                <c:pt idx="2085">
                  <c:v>612</c:v>
                </c:pt>
                <c:pt idx="2086">
                  <c:v>612</c:v>
                </c:pt>
                <c:pt idx="2087">
                  <c:v>612</c:v>
                </c:pt>
                <c:pt idx="2088">
                  <c:v>613</c:v>
                </c:pt>
                <c:pt idx="2089">
                  <c:v>613</c:v>
                </c:pt>
                <c:pt idx="2090">
                  <c:v>614</c:v>
                </c:pt>
                <c:pt idx="2091">
                  <c:v>615</c:v>
                </c:pt>
                <c:pt idx="2092">
                  <c:v>615</c:v>
                </c:pt>
                <c:pt idx="2093">
                  <c:v>615</c:v>
                </c:pt>
                <c:pt idx="2094">
                  <c:v>615</c:v>
                </c:pt>
                <c:pt idx="2095">
                  <c:v>615</c:v>
                </c:pt>
                <c:pt idx="2096">
                  <c:v>615</c:v>
                </c:pt>
                <c:pt idx="2097">
                  <c:v>616</c:v>
                </c:pt>
                <c:pt idx="2098">
                  <c:v>617</c:v>
                </c:pt>
                <c:pt idx="2099">
                  <c:v>618</c:v>
                </c:pt>
                <c:pt idx="2100">
                  <c:v>619</c:v>
                </c:pt>
                <c:pt idx="2101">
                  <c:v>620</c:v>
                </c:pt>
                <c:pt idx="2102">
                  <c:v>620</c:v>
                </c:pt>
                <c:pt idx="2103">
                  <c:v>620</c:v>
                </c:pt>
                <c:pt idx="2104">
                  <c:v>620</c:v>
                </c:pt>
                <c:pt idx="2105">
                  <c:v>620</c:v>
                </c:pt>
                <c:pt idx="2106">
                  <c:v>620</c:v>
                </c:pt>
                <c:pt idx="2107">
                  <c:v>620</c:v>
                </c:pt>
                <c:pt idx="2108">
                  <c:v>620</c:v>
                </c:pt>
                <c:pt idx="2109">
                  <c:v>620</c:v>
                </c:pt>
                <c:pt idx="2110">
                  <c:v>620</c:v>
                </c:pt>
                <c:pt idx="2111">
                  <c:v>621</c:v>
                </c:pt>
                <c:pt idx="2112">
                  <c:v>621</c:v>
                </c:pt>
                <c:pt idx="2113">
                  <c:v>621</c:v>
                </c:pt>
                <c:pt idx="2114">
                  <c:v>622</c:v>
                </c:pt>
                <c:pt idx="2115">
                  <c:v>622</c:v>
                </c:pt>
                <c:pt idx="2116">
                  <c:v>623</c:v>
                </c:pt>
                <c:pt idx="2117">
                  <c:v>623</c:v>
                </c:pt>
                <c:pt idx="2118">
                  <c:v>624</c:v>
                </c:pt>
                <c:pt idx="2119">
                  <c:v>625</c:v>
                </c:pt>
                <c:pt idx="2120">
                  <c:v>625</c:v>
                </c:pt>
                <c:pt idx="2121">
                  <c:v>626</c:v>
                </c:pt>
                <c:pt idx="2122">
                  <c:v>626</c:v>
                </c:pt>
                <c:pt idx="2123">
                  <c:v>626</c:v>
                </c:pt>
                <c:pt idx="2124">
                  <c:v>626</c:v>
                </c:pt>
                <c:pt idx="2125">
                  <c:v>627</c:v>
                </c:pt>
                <c:pt idx="2126">
                  <c:v>627</c:v>
                </c:pt>
                <c:pt idx="2127">
                  <c:v>627</c:v>
                </c:pt>
                <c:pt idx="2128">
                  <c:v>627</c:v>
                </c:pt>
                <c:pt idx="2129">
                  <c:v>627</c:v>
                </c:pt>
                <c:pt idx="2130">
                  <c:v>627</c:v>
                </c:pt>
                <c:pt idx="2131">
                  <c:v>628</c:v>
                </c:pt>
                <c:pt idx="2132">
                  <c:v>628</c:v>
                </c:pt>
                <c:pt idx="2133">
                  <c:v>628</c:v>
                </c:pt>
                <c:pt idx="2134">
                  <c:v>628</c:v>
                </c:pt>
                <c:pt idx="2135">
                  <c:v>629</c:v>
                </c:pt>
                <c:pt idx="2136">
                  <c:v>629</c:v>
                </c:pt>
                <c:pt idx="2137">
                  <c:v>630</c:v>
                </c:pt>
                <c:pt idx="2138">
                  <c:v>631</c:v>
                </c:pt>
                <c:pt idx="2139">
                  <c:v>631</c:v>
                </c:pt>
                <c:pt idx="2140">
                  <c:v>632</c:v>
                </c:pt>
                <c:pt idx="2141">
                  <c:v>632</c:v>
                </c:pt>
                <c:pt idx="2142">
                  <c:v>633</c:v>
                </c:pt>
                <c:pt idx="2143">
                  <c:v>634</c:v>
                </c:pt>
                <c:pt idx="2144">
                  <c:v>635</c:v>
                </c:pt>
                <c:pt idx="2145">
                  <c:v>636</c:v>
                </c:pt>
                <c:pt idx="2146">
                  <c:v>637</c:v>
                </c:pt>
                <c:pt idx="2147">
                  <c:v>638</c:v>
                </c:pt>
                <c:pt idx="2148">
                  <c:v>638</c:v>
                </c:pt>
                <c:pt idx="2149">
                  <c:v>639</c:v>
                </c:pt>
                <c:pt idx="2150">
                  <c:v>639</c:v>
                </c:pt>
                <c:pt idx="2151">
                  <c:v>639</c:v>
                </c:pt>
                <c:pt idx="2152">
                  <c:v>639</c:v>
                </c:pt>
                <c:pt idx="2153">
                  <c:v>639</c:v>
                </c:pt>
                <c:pt idx="2154">
                  <c:v>639</c:v>
                </c:pt>
                <c:pt idx="2155">
                  <c:v>639</c:v>
                </c:pt>
                <c:pt idx="2156">
                  <c:v>639</c:v>
                </c:pt>
                <c:pt idx="2157">
                  <c:v>639</c:v>
                </c:pt>
                <c:pt idx="2158">
                  <c:v>639</c:v>
                </c:pt>
                <c:pt idx="2159">
                  <c:v>640</c:v>
                </c:pt>
                <c:pt idx="2160">
                  <c:v>640</c:v>
                </c:pt>
                <c:pt idx="2161">
                  <c:v>640</c:v>
                </c:pt>
                <c:pt idx="2162">
                  <c:v>640</c:v>
                </c:pt>
                <c:pt idx="2163">
                  <c:v>640</c:v>
                </c:pt>
                <c:pt idx="2164">
                  <c:v>641</c:v>
                </c:pt>
                <c:pt idx="2165">
                  <c:v>641</c:v>
                </c:pt>
                <c:pt idx="2166">
                  <c:v>641</c:v>
                </c:pt>
                <c:pt idx="2167">
                  <c:v>641</c:v>
                </c:pt>
                <c:pt idx="2168">
                  <c:v>641</c:v>
                </c:pt>
                <c:pt idx="2169">
                  <c:v>641</c:v>
                </c:pt>
                <c:pt idx="2170">
                  <c:v>641</c:v>
                </c:pt>
                <c:pt idx="2171">
                  <c:v>641</c:v>
                </c:pt>
                <c:pt idx="2172">
                  <c:v>641</c:v>
                </c:pt>
                <c:pt idx="2173">
                  <c:v>641</c:v>
                </c:pt>
                <c:pt idx="2174">
                  <c:v>641</c:v>
                </c:pt>
                <c:pt idx="2175">
                  <c:v>641</c:v>
                </c:pt>
                <c:pt idx="2176">
                  <c:v>641</c:v>
                </c:pt>
                <c:pt idx="2177">
                  <c:v>641</c:v>
                </c:pt>
                <c:pt idx="2178">
                  <c:v>641</c:v>
                </c:pt>
                <c:pt idx="2179">
                  <c:v>642</c:v>
                </c:pt>
                <c:pt idx="2180">
                  <c:v>642</c:v>
                </c:pt>
                <c:pt idx="2181">
                  <c:v>642</c:v>
                </c:pt>
                <c:pt idx="2182">
                  <c:v>643</c:v>
                </c:pt>
                <c:pt idx="2183">
                  <c:v>643</c:v>
                </c:pt>
                <c:pt idx="2184">
                  <c:v>643</c:v>
                </c:pt>
                <c:pt idx="2185">
                  <c:v>643</c:v>
                </c:pt>
                <c:pt idx="2186">
                  <c:v>643</c:v>
                </c:pt>
                <c:pt idx="2187">
                  <c:v>643</c:v>
                </c:pt>
                <c:pt idx="2188">
                  <c:v>643</c:v>
                </c:pt>
                <c:pt idx="2189">
                  <c:v>644</c:v>
                </c:pt>
                <c:pt idx="2190">
                  <c:v>644</c:v>
                </c:pt>
                <c:pt idx="2191">
                  <c:v>644</c:v>
                </c:pt>
                <c:pt idx="2192">
                  <c:v>645</c:v>
                </c:pt>
                <c:pt idx="2193">
                  <c:v>646</c:v>
                </c:pt>
                <c:pt idx="2194">
                  <c:v>646</c:v>
                </c:pt>
                <c:pt idx="2195">
                  <c:v>647</c:v>
                </c:pt>
                <c:pt idx="2196">
                  <c:v>647</c:v>
                </c:pt>
                <c:pt idx="2197">
                  <c:v>648</c:v>
                </c:pt>
                <c:pt idx="2198">
                  <c:v>648</c:v>
                </c:pt>
                <c:pt idx="2199">
                  <c:v>648</c:v>
                </c:pt>
                <c:pt idx="2200">
                  <c:v>648</c:v>
                </c:pt>
                <c:pt idx="2201">
                  <c:v>648</c:v>
                </c:pt>
                <c:pt idx="2202">
                  <c:v>648</c:v>
                </c:pt>
                <c:pt idx="2203">
                  <c:v>648</c:v>
                </c:pt>
                <c:pt idx="2204">
                  <c:v>648</c:v>
                </c:pt>
                <c:pt idx="2205">
                  <c:v>648</c:v>
                </c:pt>
                <c:pt idx="2206">
                  <c:v>648</c:v>
                </c:pt>
                <c:pt idx="2207">
                  <c:v>648</c:v>
                </c:pt>
                <c:pt idx="2208">
                  <c:v>649</c:v>
                </c:pt>
                <c:pt idx="2209">
                  <c:v>649</c:v>
                </c:pt>
                <c:pt idx="2210">
                  <c:v>650</c:v>
                </c:pt>
                <c:pt idx="2211">
                  <c:v>650</c:v>
                </c:pt>
                <c:pt idx="2212">
                  <c:v>650</c:v>
                </c:pt>
                <c:pt idx="2213">
                  <c:v>651</c:v>
                </c:pt>
                <c:pt idx="2214">
                  <c:v>651</c:v>
                </c:pt>
                <c:pt idx="2215">
                  <c:v>651</c:v>
                </c:pt>
                <c:pt idx="2216">
                  <c:v>651</c:v>
                </c:pt>
                <c:pt idx="2217">
                  <c:v>651</c:v>
                </c:pt>
                <c:pt idx="2218">
                  <c:v>652</c:v>
                </c:pt>
                <c:pt idx="2219">
                  <c:v>652</c:v>
                </c:pt>
                <c:pt idx="2220">
                  <c:v>652</c:v>
                </c:pt>
                <c:pt idx="2221">
                  <c:v>652</c:v>
                </c:pt>
                <c:pt idx="2222">
                  <c:v>652</c:v>
                </c:pt>
                <c:pt idx="2223">
                  <c:v>653</c:v>
                </c:pt>
                <c:pt idx="2224">
                  <c:v>653</c:v>
                </c:pt>
                <c:pt idx="2225">
                  <c:v>654</c:v>
                </c:pt>
                <c:pt idx="2226">
                  <c:v>655</c:v>
                </c:pt>
                <c:pt idx="2227">
                  <c:v>655</c:v>
                </c:pt>
                <c:pt idx="2228">
                  <c:v>655</c:v>
                </c:pt>
                <c:pt idx="2229">
                  <c:v>656</c:v>
                </c:pt>
                <c:pt idx="2230">
                  <c:v>656</c:v>
                </c:pt>
                <c:pt idx="2231">
                  <c:v>656</c:v>
                </c:pt>
                <c:pt idx="2232">
                  <c:v>656</c:v>
                </c:pt>
                <c:pt idx="2233">
                  <c:v>656</c:v>
                </c:pt>
                <c:pt idx="2234">
                  <c:v>656</c:v>
                </c:pt>
                <c:pt idx="2235">
                  <c:v>656</c:v>
                </c:pt>
                <c:pt idx="2236">
                  <c:v>657</c:v>
                </c:pt>
                <c:pt idx="2237">
                  <c:v>658</c:v>
                </c:pt>
                <c:pt idx="2238">
                  <c:v>659</c:v>
                </c:pt>
                <c:pt idx="2239">
                  <c:v>659</c:v>
                </c:pt>
                <c:pt idx="2240">
                  <c:v>660</c:v>
                </c:pt>
                <c:pt idx="2241">
                  <c:v>660</c:v>
                </c:pt>
                <c:pt idx="2242">
                  <c:v>660</c:v>
                </c:pt>
                <c:pt idx="2243">
                  <c:v>660</c:v>
                </c:pt>
                <c:pt idx="2244">
                  <c:v>660</c:v>
                </c:pt>
                <c:pt idx="2245">
                  <c:v>660</c:v>
                </c:pt>
                <c:pt idx="2246">
                  <c:v>660</c:v>
                </c:pt>
                <c:pt idx="2247">
                  <c:v>661</c:v>
                </c:pt>
                <c:pt idx="2248">
                  <c:v>661</c:v>
                </c:pt>
                <c:pt idx="2249">
                  <c:v>661</c:v>
                </c:pt>
                <c:pt idx="2250">
                  <c:v>661</c:v>
                </c:pt>
                <c:pt idx="2251">
                  <c:v>661</c:v>
                </c:pt>
                <c:pt idx="2252">
                  <c:v>662</c:v>
                </c:pt>
                <c:pt idx="2253">
                  <c:v>662</c:v>
                </c:pt>
                <c:pt idx="2254">
                  <c:v>663</c:v>
                </c:pt>
                <c:pt idx="2255">
                  <c:v>664</c:v>
                </c:pt>
                <c:pt idx="2256">
                  <c:v>664</c:v>
                </c:pt>
                <c:pt idx="2257">
                  <c:v>664</c:v>
                </c:pt>
                <c:pt idx="2258">
                  <c:v>665</c:v>
                </c:pt>
                <c:pt idx="2259">
                  <c:v>665</c:v>
                </c:pt>
                <c:pt idx="2260">
                  <c:v>666</c:v>
                </c:pt>
                <c:pt idx="2261">
                  <c:v>666</c:v>
                </c:pt>
                <c:pt idx="2262">
                  <c:v>666</c:v>
                </c:pt>
                <c:pt idx="2263">
                  <c:v>666</c:v>
                </c:pt>
                <c:pt idx="2264">
                  <c:v>667</c:v>
                </c:pt>
                <c:pt idx="2265">
                  <c:v>667</c:v>
                </c:pt>
                <c:pt idx="2266">
                  <c:v>667</c:v>
                </c:pt>
                <c:pt idx="2267">
                  <c:v>667</c:v>
                </c:pt>
                <c:pt idx="2268">
                  <c:v>667</c:v>
                </c:pt>
                <c:pt idx="2269">
                  <c:v>668</c:v>
                </c:pt>
                <c:pt idx="2270">
                  <c:v>668</c:v>
                </c:pt>
                <c:pt idx="2271">
                  <c:v>669</c:v>
                </c:pt>
                <c:pt idx="2272">
                  <c:v>670</c:v>
                </c:pt>
                <c:pt idx="2273">
                  <c:v>671</c:v>
                </c:pt>
                <c:pt idx="2274">
                  <c:v>671</c:v>
                </c:pt>
                <c:pt idx="2275">
                  <c:v>671</c:v>
                </c:pt>
                <c:pt idx="2276">
                  <c:v>671</c:v>
                </c:pt>
                <c:pt idx="2277">
                  <c:v>671</c:v>
                </c:pt>
                <c:pt idx="2278">
                  <c:v>671</c:v>
                </c:pt>
                <c:pt idx="2279">
                  <c:v>671</c:v>
                </c:pt>
                <c:pt idx="2280">
                  <c:v>671</c:v>
                </c:pt>
                <c:pt idx="2281">
                  <c:v>671</c:v>
                </c:pt>
                <c:pt idx="2282">
                  <c:v>672</c:v>
                </c:pt>
                <c:pt idx="2283">
                  <c:v>673</c:v>
                </c:pt>
                <c:pt idx="2284">
                  <c:v>673</c:v>
                </c:pt>
                <c:pt idx="2285">
                  <c:v>673</c:v>
                </c:pt>
                <c:pt idx="2286">
                  <c:v>673</c:v>
                </c:pt>
                <c:pt idx="2287">
                  <c:v>673</c:v>
                </c:pt>
                <c:pt idx="2288">
                  <c:v>673</c:v>
                </c:pt>
                <c:pt idx="2289">
                  <c:v>673</c:v>
                </c:pt>
                <c:pt idx="2290">
                  <c:v>673</c:v>
                </c:pt>
                <c:pt idx="2291">
                  <c:v>674</c:v>
                </c:pt>
                <c:pt idx="2292">
                  <c:v>674</c:v>
                </c:pt>
                <c:pt idx="2293">
                  <c:v>675</c:v>
                </c:pt>
                <c:pt idx="2294">
                  <c:v>676</c:v>
                </c:pt>
                <c:pt idx="2295">
                  <c:v>677</c:v>
                </c:pt>
                <c:pt idx="2296">
                  <c:v>677</c:v>
                </c:pt>
                <c:pt idx="2297">
                  <c:v>677</c:v>
                </c:pt>
                <c:pt idx="2298">
                  <c:v>677</c:v>
                </c:pt>
                <c:pt idx="2299">
                  <c:v>678</c:v>
                </c:pt>
                <c:pt idx="2300">
                  <c:v>679</c:v>
                </c:pt>
                <c:pt idx="2301">
                  <c:v>679</c:v>
                </c:pt>
                <c:pt idx="2302">
                  <c:v>679</c:v>
                </c:pt>
                <c:pt idx="2303">
                  <c:v>679</c:v>
                </c:pt>
                <c:pt idx="2304">
                  <c:v>680</c:v>
                </c:pt>
                <c:pt idx="2305">
                  <c:v>681</c:v>
                </c:pt>
                <c:pt idx="2306">
                  <c:v>682</c:v>
                </c:pt>
                <c:pt idx="2307">
                  <c:v>682</c:v>
                </c:pt>
                <c:pt idx="2308">
                  <c:v>683</c:v>
                </c:pt>
                <c:pt idx="2309">
                  <c:v>684</c:v>
                </c:pt>
                <c:pt idx="2310">
                  <c:v>684</c:v>
                </c:pt>
                <c:pt idx="2311">
                  <c:v>684</c:v>
                </c:pt>
                <c:pt idx="2312">
                  <c:v>684</c:v>
                </c:pt>
                <c:pt idx="2313">
                  <c:v>684</c:v>
                </c:pt>
                <c:pt idx="2314">
                  <c:v>685</c:v>
                </c:pt>
                <c:pt idx="2315">
                  <c:v>686</c:v>
                </c:pt>
                <c:pt idx="2316">
                  <c:v>686</c:v>
                </c:pt>
                <c:pt idx="2317">
                  <c:v>686</c:v>
                </c:pt>
                <c:pt idx="2318">
                  <c:v>687</c:v>
                </c:pt>
                <c:pt idx="2319">
                  <c:v>687</c:v>
                </c:pt>
                <c:pt idx="2320">
                  <c:v>687</c:v>
                </c:pt>
                <c:pt idx="2321">
                  <c:v>687</c:v>
                </c:pt>
                <c:pt idx="2322">
                  <c:v>687</c:v>
                </c:pt>
                <c:pt idx="2323">
                  <c:v>688</c:v>
                </c:pt>
                <c:pt idx="2324">
                  <c:v>688</c:v>
                </c:pt>
                <c:pt idx="2325">
                  <c:v>688</c:v>
                </c:pt>
                <c:pt idx="2326">
                  <c:v>689</c:v>
                </c:pt>
                <c:pt idx="2327">
                  <c:v>690</c:v>
                </c:pt>
                <c:pt idx="2328">
                  <c:v>690</c:v>
                </c:pt>
                <c:pt idx="2329">
                  <c:v>690</c:v>
                </c:pt>
                <c:pt idx="2330">
                  <c:v>690</c:v>
                </c:pt>
                <c:pt idx="2331">
                  <c:v>691</c:v>
                </c:pt>
                <c:pt idx="2332">
                  <c:v>691</c:v>
                </c:pt>
                <c:pt idx="2333">
                  <c:v>691</c:v>
                </c:pt>
                <c:pt idx="2334">
                  <c:v>691</c:v>
                </c:pt>
                <c:pt idx="2335">
                  <c:v>692</c:v>
                </c:pt>
                <c:pt idx="2336">
                  <c:v>693</c:v>
                </c:pt>
                <c:pt idx="2337">
                  <c:v>693</c:v>
                </c:pt>
                <c:pt idx="2338">
                  <c:v>693</c:v>
                </c:pt>
                <c:pt idx="2339">
                  <c:v>694</c:v>
                </c:pt>
                <c:pt idx="2340">
                  <c:v>695</c:v>
                </c:pt>
                <c:pt idx="2341">
                  <c:v>695</c:v>
                </c:pt>
                <c:pt idx="2342">
                  <c:v>695</c:v>
                </c:pt>
                <c:pt idx="2343">
                  <c:v>695</c:v>
                </c:pt>
                <c:pt idx="2344">
                  <c:v>695</c:v>
                </c:pt>
                <c:pt idx="2345">
                  <c:v>695</c:v>
                </c:pt>
                <c:pt idx="2346">
                  <c:v>696</c:v>
                </c:pt>
                <c:pt idx="2347">
                  <c:v>696</c:v>
                </c:pt>
                <c:pt idx="2348">
                  <c:v>696</c:v>
                </c:pt>
                <c:pt idx="2349">
                  <c:v>696</c:v>
                </c:pt>
                <c:pt idx="2350">
                  <c:v>696</c:v>
                </c:pt>
                <c:pt idx="2351">
                  <c:v>697</c:v>
                </c:pt>
                <c:pt idx="2352">
                  <c:v>697</c:v>
                </c:pt>
                <c:pt idx="2353">
                  <c:v>697</c:v>
                </c:pt>
                <c:pt idx="2354">
                  <c:v>697</c:v>
                </c:pt>
                <c:pt idx="2355">
                  <c:v>698</c:v>
                </c:pt>
                <c:pt idx="2356">
                  <c:v>699</c:v>
                </c:pt>
                <c:pt idx="2357">
                  <c:v>699</c:v>
                </c:pt>
                <c:pt idx="2358">
                  <c:v>699</c:v>
                </c:pt>
                <c:pt idx="2359">
                  <c:v>700</c:v>
                </c:pt>
                <c:pt idx="2360">
                  <c:v>701</c:v>
                </c:pt>
                <c:pt idx="2361">
                  <c:v>701</c:v>
                </c:pt>
                <c:pt idx="2362">
                  <c:v>701</c:v>
                </c:pt>
                <c:pt idx="2363">
                  <c:v>701</c:v>
                </c:pt>
                <c:pt idx="2364">
                  <c:v>702</c:v>
                </c:pt>
                <c:pt idx="2365">
                  <c:v>702</c:v>
                </c:pt>
                <c:pt idx="2366">
                  <c:v>702</c:v>
                </c:pt>
                <c:pt idx="2367">
                  <c:v>703</c:v>
                </c:pt>
                <c:pt idx="2368">
                  <c:v>703</c:v>
                </c:pt>
                <c:pt idx="2369">
                  <c:v>703</c:v>
                </c:pt>
                <c:pt idx="2370">
                  <c:v>703</c:v>
                </c:pt>
                <c:pt idx="2371">
                  <c:v>703</c:v>
                </c:pt>
                <c:pt idx="2372">
                  <c:v>703</c:v>
                </c:pt>
                <c:pt idx="2373">
                  <c:v>704</c:v>
                </c:pt>
                <c:pt idx="2374">
                  <c:v>705</c:v>
                </c:pt>
                <c:pt idx="2375">
                  <c:v>706</c:v>
                </c:pt>
                <c:pt idx="2376">
                  <c:v>706</c:v>
                </c:pt>
                <c:pt idx="2377">
                  <c:v>706</c:v>
                </c:pt>
                <c:pt idx="2378">
                  <c:v>706</c:v>
                </c:pt>
                <c:pt idx="2379">
                  <c:v>706</c:v>
                </c:pt>
                <c:pt idx="2380">
                  <c:v>706</c:v>
                </c:pt>
                <c:pt idx="2381">
                  <c:v>707</c:v>
                </c:pt>
                <c:pt idx="2382">
                  <c:v>707</c:v>
                </c:pt>
                <c:pt idx="2383">
                  <c:v>707</c:v>
                </c:pt>
                <c:pt idx="2384">
                  <c:v>707</c:v>
                </c:pt>
                <c:pt idx="2385">
                  <c:v>707</c:v>
                </c:pt>
                <c:pt idx="2386">
                  <c:v>707</c:v>
                </c:pt>
                <c:pt idx="2387">
                  <c:v>707</c:v>
                </c:pt>
                <c:pt idx="2388">
                  <c:v>707</c:v>
                </c:pt>
                <c:pt idx="2389">
                  <c:v>708</c:v>
                </c:pt>
                <c:pt idx="2390">
                  <c:v>709</c:v>
                </c:pt>
                <c:pt idx="2391">
                  <c:v>710</c:v>
                </c:pt>
                <c:pt idx="2392">
                  <c:v>711</c:v>
                </c:pt>
                <c:pt idx="2393">
                  <c:v>711</c:v>
                </c:pt>
                <c:pt idx="2394">
                  <c:v>712</c:v>
                </c:pt>
                <c:pt idx="2395">
                  <c:v>713</c:v>
                </c:pt>
                <c:pt idx="2396">
                  <c:v>713</c:v>
                </c:pt>
                <c:pt idx="2397">
                  <c:v>713</c:v>
                </c:pt>
                <c:pt idx="2398">
                  <c:v>714</c:v>
                </c:pt>
                <c:pt idx="2399">
                  <c:v>714</c:v>
                </c:pt>
                <c:pt idx="2400">
                  <c:v>715</c:v>
                </c:pt>
                <c:pt idx="2401">
                  <c:v>715</c:v>
                </c:pt>
                <c:pt idx="2402">
                  <c:v>716</c:v>
                </c:pt>
                <c:pt idx="2403">
                  <c:v>716</c:v>
                </c:pt>
                <c:pt idx="2404">
                  <c:v>716</c:v>
                </c:pt>
                <c:pt idx="2405">
                  <c:v>716</c:v>
                </c:pt>
                <c:pt idx="2406">
                  <c:v>717</c:v>
                </c:pt>
                <c:pt idx="2407">
                  <c:v>717</c:v>
                </c:pt>
                <c:pt idx="2408">
                  <c:v>717</c:v>
                </c:pt>
                <c:pt idx="2409">
                  <c:v>718</c:v>
                </c:pt>
                <c:pt idx="2410">
                  <c:v>719</c:v>
                </c:pt>
                <c:pt idx="2411">
                  <c:v>719</c:v>
                </c:pt>
                <c:pt idx="2412">
                  <c:v>719</c:v>
                </c:pt>
                <c:pt idx="2413">
                  <c:v>719</c:v>
                </c:pt>
                <c:pt idx="2414">
                  <c:v>719</c:v>
                </c:pt>
                <c:pt idx="2415">
                  <c:v>719</c:v>
                </c:pt>
                <c:pt idx="2416">
                  <c:v>719</c:v>
                </c:pt>
                <c:pt idx="2417">
                  <c:v>719</c:v>
                </c:pt>
                <c:pt idx="2418">
                  <c:v>720</c:v>
                </c:pt>
                <c:pt idx="2419">
                  <c:v>720</c:v>
                </c:pt>
                <c:pt idx="2420">
                  <c:v>720</c:v>
                </c:pt>
                <c:pt idx="2421">
                  <c:v>720</c:v>
                </c:pt>
                <c:pt idx="2422">
                  <c:v>720</c:v>
                </c:pt>
                <c:pt idx="2423">
                  <c:v>720</c:v>
                </c:pt>
                <c:pt idx="2424">
                  <c:v>720</c:v>
                </c:pt>
                <c:pt idx="2425">
                  <c:v>720</c:v>
                </c:pt>
                <c:pt idx="2426">
                  <c:v>720</c:v>
                </c:pt>
                <c:pt idx="2427">
                  <c:v>720</c:v>
                </c:pt>
                <c:pt idx="2428">
                  <c:v>720</c:v>
                </c:pt>
                <c:pt idx="2429">
                  <c:v>720</c:v>
                </c:pt>
                <c:pt idx="2430">
                  <c:v>720</c:v>
                </c:pt>
                <c:pt idx="2431">
                  <c:v>720</c:v>
                </c:pt>
                <c:pt idx="2432">
                  <c:v>721</c:v>
                </c:pt>
                <c:pt idx="2433">
                  <c:v>722</c:v>
                </c:pt>
                <c:pt idx="2434">
                  <c:v>723</c:v>
                </c:pt>
                <c:pt idx="2435">
                  <c:v>723</c:v>
                </c:pt>
                <c:pt idx="2436">
                  <c:v>724</c:v>
                </c:pt>
                <c:pt idx="2437">
                  <c:v>724</c:v>
                </c:pt>
                <c:pt idx="2438">
                  <c:v>724</c:v>
                </c:pt>
                <c:pt idx="2439">
                  <c:v>724</c:v>
                </c:pt>
                <c:pt idx="2440">
                  <c:v>724</c:v>
                </c:pt>
                <c:pt idx="2441">
                  <c:v>724</c:v>
                </c:pt>
                <c:pt idx="2442">
                  <c:v>724</c:v>
                </c:pt>
                <c:pt idx="2443">
                  <c:v>725</c:v>
                </c:pt>
                <c:pt idx="2444">
                  <c:v>726</c:v>
                </c:pt>
                <c:pt idx="2445">
                  <c:v>727</c:v>
                </c:pt>
                <c:pt idx="2446">
                  <c:v>728</c:v>
                </c:pt>
                <c:pt idx="2447">
                  <c:v>728</c:v>
                </c:pt>
                <c:pt idx="2448">
                  <c:v>729</c:v>
                </c:pt>
                <c:pt idx="2449">
                  <c:v>729</c:v>
                </c:pt>
                <c:pt idx="2450">
                  <c:v>729</c:v>
                </c:pt>
                <c:pt idx="2451">
                  <c:v>729</c:v>
                </c:pt>
                <c:pt idx="2452">
                  <c:v>729</c:v>
                </c:pt>
                <c:pt idx="2453">
                  <c:v>730</c:v>
                </c:pt>
                <c:pt idx="2454">
                  <c:v>730</c:v>
                </c:pt>
                <c:pt idx="2455">
                  <c:v>730</c:v>
                </c:pt>
                <c:pt idx="2456">
                  <c:v>730</c:v>
                </c:pt>
                <c:pt idx="2457">
                  <c:v>731</c:v>
                </c:pt>
                <c:pt idx="2458">
                  <c:v>731</c:v>
                </c:pt>
                <c:pt idx="2459">
                  <c:v>731</c:v>
                </c:pt>
                <c:pt idx="2460">
                  <c:v>731</c:v>
                </c:pt>
                <c:pt idx="2461">
                  <c:v>732</c:v>
                </c:pt>
                <c:pt idx="2462">
                  <c:v>733</c:v>
                </c:pt>
                <c:pt idx="2463">
                  <c:v>734</c:v>
                </c:pt>
                <c:pt idx="2464">
                  <c:v>735</c:v>
                </c:pt>
                <c:pt idx="2465">
                  <c:v>735</c:v>
                </c:pt>
                <c:pt idx="2466">
                  <c:v>735</c:v>
                </c:pt>
                <c:pt idx="2467">
                  <c:v>735</c:v>
                </c:pt>
                <c:pt idx="2468">
                  <c:v>735</c:v>
                </c:pt>
                <c:pt idx="2469">
                  <c:v>736</c:v>
                </c:pt>
                <c:pt idx="2470">
                  <c:v>736</c:v>
                </c:pt>
                <c:pt idx="2471">
                  <c:v>736</c:v>
                </c:pt>
                <c:pt idx="2472">
                  <c:v>737</c:v>
                </c:pt>
                <c:pt idx="2473">
                  <c:v>737</c:v>
                </c:pt>
                <c:pt idx="2474">
                  <c:v>737</c:v>
                </c:pt>
                <c:pt idx="2475">
                  <c:v>737</c:v>
                </c:pt>
                <c:pt idx="2476">
                  <c:v>737</c:v>
                </c:pt>
                <c:pt idx="2477">
                  <c:v>737</c:v>
                </c:pt>
                <c:pt idx="2478">
                  <c:v>737</c:v>
                </c:pt>
                <c:pt idx="2479">
                  <c:v>737</c:v>
                </c:pt>
                <c:pt idx="2480">
                  <c:v>737</c:v>
                </c:pt>
                <c:pt idx="2481">
                  <c:v>737</c:v>
                </c:pt>
                <c:pt idx="2482">
                  <c:v>737</c:v>
                </c:pt>
                <c:pt idx="2483">
                  <c:v>737</c:v>
                </c:pt>
                <c:pt idx="2484">
                  <c:v>737</c:v>
                </c:pt>
                <c:pt idx="2485">
                  <c:v>737</c:v>
                </c:pt>
                <c:pt idx="2486">
                  <c:v>737</c:v>
                </c:pt>
                <c:pt idx="2487">
                  <c:v>737</c:v>
                </c:pt>
                <c:pt idx="2488">
                  <c:v>737</c:v>
                </c:pt>
                <c:pt idx="2489">
                  <c:v>737</c:v>
                </c:pt>
                <c:pt idx="2490">
                  <c:v>737</c:v>
                </c:pt>
                <c:pt idx="2491">
                  <c:v>737</c:v>
                </c:pt>
                <c:pt idx="2492">
                  <c:v>737</c:v>
                </c:pt>
                <c:pt idx="2493">
                  <c:v>738</c:v>
                </c:pt>
                <c:pt idx="2494">
                  <c:v>738</c:v>
                </c:pt>
                <c:pt idx="2495">
                  <c:v>738</c:v>
                </c:pt>
                <c:pt idx="2496">
                  <c:v>738</c:v>
                </c:pt>
                <c:pt idx="2497">
                  <c:v>739</c:v>
                </c:pt>
                <c:pt idx="2498">
                  <c:v>739</c:v>
                </c:pt>
                <c:pt idx="2499">
                  <c:v>739</c:v>
                </c:pt>
                <c:pt idx="2500">
                  <c:v>740</c:v>
                </c:pt>
                <c:pt idx="2501">
                  <c:v>740</c:v>
                </c:pt>
                <c:pt idx="2502">
                  <c:v>740</c:v>
                </c:pt>
                <c:pt idx="2503">
                  <c:v>740</c:v>
                </c:pt>
                <c:pt idx="2504">
                  <c:v>741</c:v>
                </c:pt>
                <c:pt idx="2505">
                  <c:v>742</c:v>
                </c:pt>
                <c:pt idx="2506">
                  <c:v>743</c:v>
                </c:pt>
                <c:pt idx="2507">
                  <c:v>744</c:v>
                </c:pt>
                <c:pt idx="2508">
                  <c:v>744</c:v>
                </c:pt>
                <c:pt idx="2509">
                  <c:v>744</c:v>
                </c:pt>
                <c:pt idx="2510">
                  <c:v>744</c:v>
                </c:pt>
                <c:pt idx="2511">
                  <c:v>744</c:v>
                </c:pt>
                <c:pt idx="2512">
                  <c:v>744</c:v>
                </c:pt>
                <c:pt idx="2513">
                  <c:v>744</c:v>
                </c:pt>
                <c:pt idx="2514">
                  <c:v>744</c:v>
                </c:pt>
                <c:pt idx="2515">
                  <c:v>744</c:v>
                </c:pt>
                <c:pt idx="2516">
                  <c:v>744</c:v>
                </c:pt>
                <c:pt idx="2517">
                  <c:v>745</c:v>
                </c:pt>
                <c:pt idx="2518">
                  <c:v>745</c:v>
                </c:pt>
                <c:pt idx="2519">
                  <c:v>745</c:v>
                </c:pt>
                <c:pt idx="2520">
                  <c:v>745</c:v>
                </c:pt>
                <c:pt idx="2521">
                  <c:v>745</c:v>
                </c:pt>
                <c:pt idx="2522">
                  <c:v>745</c:v>
                </c:pt>
                <c:pt idx="2523">
                  <c:v>745</c:v>
                </c:pt>
                <c:pt idx="2524">
                  <c:v>745</c:v>
                </c:pt>
                <c:pt idx="2525">
                  <c:v>745</c:v>
                </c:pt>
                <c:pt idx="2526">
                  <c:v>746</c:v>
                </c:pt>
                <c:pt idx="2527">
                  <c:v>747</c:v>
                </c:pt>
                <c:pt idx="2528">
                  <c:v>747</c:v>
                </c:pt>
                <c:pt idx="2529">
                  <c:v>748</c:v>
                </c:pt>
                <c:pt idx="2530">
                  <c:v>749</c:v>
                </c:pt>
                <c:pt idx="2531">
                  <c:v>750</c:v>
                </c:pt>
                <c:pt idx="2532">
                  <c:v>750</c:v>
                </c:pt>
                <c:pt idx="2533">
                  <c:v>751</c:v>
                </c:pt>
                <c:pt idx="2534">
                  <c:v>751</c:v>
                </c:pt>
                <c:pt idx="2535">
                  <c:v>751</c:v>
                </c:pt>
                <c:pt idx="2536">
                  <c:v>751</c:v>
                </c:pt>
                <c:pt idx="2537">
                  <c:v>751</c:v>
                </c:pt>
                <c:pt idx="2538">
                  <c:v>751</c:v>
                </c:pt>
                <c:pt idx="2539">
                  <c:v>751</c:v>
                </c:pt>
                <c:pt idx="2540">
                  <c:v>751</c:v>
                </c:pt>
                <c:pt idx="2541">
                  <c:v>751</c:v>
                </c:pt>
                <c:pt idx="2542">
                  <c:v>751</c:v>
                </c:pt>
                <c:pt idx="2543">
                  <c:v>751</c:v>
                </c:pt>
                <c:pt idx="2544">
                  <c:v>751</c:v>
                </c:pt>
                <c:pt idx="2545">
                  <c:v>752</c:v>
                </c:pt>
                <c:pt idx="2546">
                  <c:v>752</c:v>
                </c:pt>
                <c:pt idx="2547">
                  <c:v>752</c:v>
                </c:pt>
                <c:pt idx="2548">
                  <c:v>752</c:v>
                </c:pt>
                <c:pt idx="2549">
                  <c:v>753</c:v>
                </c:pt>
                <c:pt idx="2550">
                  <c:v>754</c:v>
                </c:pt>
                <c:pt idx="2551">
                  <c:v>755</c:v>
                </c:pt>
                <c:pt idx="2552">
                  <c:v>755</c:v>
                </c:pt>
                <c:pt idx="2553">
                  <c:v>755</c:v>
                </c:pt>
                <c:pt idx="2554">
                  <c:v>756</c:v>
                </c:pt>
                <c:pt idx="2555">
                  <c:v>756</c:v>
                </c:pt>
                <c:pt idx="2556">
                  <c:v>756</c:v>
                </c:pt>
                <c:pt idx="2557">
                  <c:v>756</c:v>
                </c:pt>
                <c:pt idx="2558">
                  <c:v>756</c:v>
                </c:pt>
                <c:pt idx="2559">
                  <c:v>756</c:v>
                </c:pt>
                <c:pt idx="2560">
                  <c:v>756</c:v>
                </c:pt>
                <c:pt idx="2561">
                  <c:v>756</c:v>
                </c:pt>
                <c:pt idx="2562">
                  <c:v>756</c:v>
                </c:pt>
                <c:pt idx="2563">
                  <c:v>756</c:v>
                </c:pt>
                <c:pt idx="2564">
                  <c:v>756</c:v>
                </c:pt>
                <c:pt idx="2565">
                  <c:v>756</c:v>
                </c:pt>
                <c:pt idx="2566">
                  <c:v>757</c:v>
                </c:pt>
                <c:pt idx="2567">
                  <c:v>757</c:v>
                </c:pt>
                <c:pt idx="2568">
                  <c:v>757</c:v>
                </c:pt>
                <c:pt idx="2569">
                  <c:v>757</c:v>
                </c:pt>
                <c:pt idx="2570">
                  <c:v>757</c:v>
                </c:pt>
                <c:pt idx="2571">
                  <c:v>757</c:v>
                </c:pt>
                <c:pt idx="2572">
                  <c:v>757</c:v>
                </c:pt>
                <c:pt idx="2573">
                  <c:v>757</c:v>
                </c:pt>
                <c:pt idx="2574">
                  <c:v>757</c:v>
                </c:pt>
                <c:pt idx="2575">
                  <c:v>758</c:v>
                </c:pt>
                <c:pt idx="2576">
                  <c:v>758</c:v>
                </c:pt>
                <c:pt idx="2577">
                  <c:v>758</c:v>
                </c:pt>
                <c:pt idx="2578">
                  <c:v>759</c:v>
                </c:pt>
                <c:pt idx="2579">
                  <c:v>760</c:v>
                </c:pt>
                <c:pt idx="2580">
                  <c:v>761</c:v>
                </c:pt>
                <c:pt idx="2581">
                  <c:v>761</c:v>
                </c:pt>
                <c:pt idx="2582">
                  <c:v>762</c:v>
                </c:pt>
                <c:pt idx="2583">
                  <c:v>762</c:v>
                </c:pt>
                <c:pt idx="2584">
                  <c:v>762</c:v>
                </c:pt>
                <c:pt idx="2585">
                  <c:v>763</c:v>
                </c:pt>
                <c:pt idx="2586">
                  <c:v>764</c:v>
                </c:pt>
                <c:pt idx="2587">
                  <c:v>765</c:v>
                </c:pt>
                <c:pt idx="2588">
                  <c:v>765</c:v>
                </c:pt>
                <c:pt idx="2589">
                  <c:v>765</c:v>
                </c:pt>
                <c:pt idx="2590">
                  <c:v>766</c:v>
                </c:pt>
                <c:pt idx="2591">
                  <c:v>766</c:v>
                </c:pt>
                <c:pt idx="2592">
                  <c:v>766</c:v>
                </c:pt>
                <c:pt idx="2593">
                  <c:v>766</c:v>
                </c:pt>
                <c:pt idx="2594">
                  <c:v>766</c:v>
                </c:pt>
                <c:pt idx="2595">
                  <c:v>767</c:v>
                </c:pt>
                <c:pt idx="2596">
                  <c:v>767</c:v>
                </c:pt>
                <c:pt idx="2597">
                  <c:v>768</c:v>
                </c:pt>
                <c:pt idx="2598">
                  <c:v>769</c:v>
                </c:pt>
                <c:pt idx="2599">
                  <c:v>769</c:v>
                </c:pt>
                <c:pt idx="2600">
                  <c:v>769</c:v>
                </c:pt>
                <c:pt idx="2601">
                  <c:v>769</c:v>
                </c:pt>
                <c:pt idx="2602">
                  <c:v>770</c:v>
                </c:pt>
                <c:pt idx="2603">
                  <c:v>771</c:v>
                </c:pt>
                <c:pt idx="2604">
                  <c:v>771</c:v>
                </c:pt>
                <c:pt idx="2605">
                  <c:v>771</c:v>
                </c:pt>
                <c:pt idx="2606">
                  <c:v>771</c:v>
                </c:pt>
                <c:pt idx="2607">
                  <c:v>772</c:v>
                </c:pt>
                <c:pt idx="2608">
                  <c:v>772</c:v>
                </c:pt>
                <c:pt idx="2609">
                  <c:v>773</c:v>
                </c:pt>
                <c:pt idx="2610">
                  <c:v>773</c:v>
                </c:pt>
                <c:pt idx="2611">
                  <c:v>773</c:v>
                </c:pt>
                <c:pt idx="2612">
                  <c:v>773</c:v>
                </c:pt>
                <c:pt idx="2613">
                  <c:v>773</c:v>
                </c:pt>
                <c:pt idx="2614">
                  <c:v>773</c:v>
                </c:pt>
                <c:pt idx="2615">
                  <c:v>773</c:v>
                </c:pt>
                <c:pt idx="2616">
                  <c:v>773</c:v>
                </c:pt>
                <c:pt idx="2617">
                  <c:v>774</c:v>
                </c:pt>
                <c:pt idx="2618">
                  <c:v>774</c:v>
                </c:pt>
                <c:pt idx="2619">
                  <c:v>775</c:v>
                </c:pt>
                <c:pt idx="2620">
                  <c:v>776</c:v>
                </c:pt>
                <c:pt idx="2621">
                  <c:v>776</c:v>
                </c:pt>
                <c:pt idx="2622">
                  <c:v>776</c:v>
                </c:pt>
                <c:pt idx="2623">
                  <c:v>776</c:v>
                </c:pt>
                <c:pt idx="2624">
                  <c:v>776</c:v>
                </c:pt>
                <c:pt idx="2625">
                  <c:v>776</c:v>
                </c:pt>
                <c:pt idx="2626">
                  <c:v>777</c:v>
                </c:pt>
                <c:pt idx="2627">
                  <c:v>778</c:v>
                </c:pt>
                <c:pt idx="2628">
                  <c:v>779</c:v>
                </c:pt>
                <c:pt idx="2629">
                  <c:v>779</c:v>
                </c:pt>
                <c:pt idx="2630">
                  <c:v>779</c:v>
                </c:pt>
                <c:pt idx="2631">
                  <c:v>780</c:v>
                </c:pt>
                <c:pt idx="2632">
                  <c:v>781</c:v>
                </c:pt>
                <c:pt idx="2633">
                  <c:v>782</c:v>
                </c:pt>
                <c:pt idx="2634">
                  <c:v>782</c:v>
                </c:pt>
                <c:pt idx="2635">
                  <c:v>782</c:v>
                </c:pt>
                <c:pt idx="2636">
                  <c:v>782</c:v>
                </c:pt>
                <c:pt idx="2637">
                  <c:v>782</c:v>
                </c:pt>
                <c:pt idx="2638">
                  <c:v>783</c:v>
                </c:pt>
                <c:pt idx="2639">
                  <c:v>783</c:v>
                </c:pt>
                <c:pt idx="2640">
                  <c:v>784</c:v>
                </c:pt>
                <c:pt idx="2641">
                  <c:v>784</c:v>
                </c:pt>
                <c:pt idx="2642">
                  <c:v>784</c:v>
                </c:pt>
                <c:pt idx="2643">
                  <c:v>785</c:v>
                </c:pt>
                <c:pt idx="2644">
                  <c:v>786</c:v>
                </c:pt>
                <c:pt idx="2645">
                  <c:v>787</c:v>
                </c:pt>
                <c:pt idx="2646">
                  <c:v>787</c:v>
                </c:pt>
                <c:pt idx="2647">
                  <c:v>787</c:v>
                </c:pt>
                <c:pt idx="2648">
                  <c:v>787</c:v>
                </c:pt>
                <c:pt idx="2649">
                  <c:v>787</c:v>
                </c:pt>
                <c:pt idx="2650">
                  <c:v>787</c:v>
                </c:pt>
                <c:pt idx="2651">
                  <c:v>787</c:v>
                </c:pt>
                <c:pt idx="2652">
                  <c:v>787</c:v>
                </c:pt>
                <c:pt idx="2653">
                  <c:v>787</c:v>
                </c:pt>
                <c:pt idx="2654">
                  <c:v>787</c:v>
                </c:pt>
                <c:pt idx="2655">
                  <c:v>787</c:v>
                </c:pt>
                <c:pt idx="2656">
                  <c:v>787</c:v>
                </c:pt>
                <c:pt idx="2657">
                  <c:v>787</c:v>
                </c:pt>
                <c:pt idx="2658">
                  <c:v>787</c:v>
                </c:pt>
                <c:pt idx="2659">
                  <c:v>787</c:v>
                </c:pt>
                <c:pt idx="2660">
                  <c:v>787</c:v>
                </c:pt>
                <c:pt idx="2661">
                  <c:v>787</c:v>
                </c:pt>
                <c:pt idx="2662">
                  <c:v>787</c:v>
                </c:pt>
                <c:pt idx="2663">
                  <c:v>787</c:v>
                </c:pt>
                <c:pt idx="2664">
                  <c:v>787</c:v>
                </c:pt>
                <c:pt idx="2665">
                  <c:v>787</c:v>
                </c:pt>
                <c:pt idx="2666">
                  <c:v>787</c:v>
                </c:pt>
                <c:pt idx="2667">
                  <c:v>788</c:v>
                </c:pt>
                <c:pt idx="2668">
                  <c:v>789</c:v>
                </c:pt>
                <c:pt idx="2669">
                  <c:v>790</c:v>
                </c:pt>
                <c:pt idx="2670">
                  <c:v>790</c:v>
                </c:pt>
                <c:pt idx="2671">
                  <c:v>790</c:v>
                </c:pt>
                <c:pt idx="2672">
                  <c:v>790</c:v>
                </c:pt>
                <c:pt idx="2673">
                  <c:v>790</c:v>
                </c:pt>
                <c:pt idx="2674">
                  <c:v>791</c:v>
                </c:pt>
                <c:pt idx="2675">
                  <c:v>791</c:v>
                </c:pt>
                <c:pt idx="2676">
                  <c:v>792</c:v>
                </c:pt>
                <c:pt idx="2677">
                  <c:v>793</c:v>
                </c:pt>
                <c:pt idx="2678">
                  <c:v>794</c:v>
                </c:pt>
                <c:pt idx="2679">
                  <c:v>794</c:v>
                </c:pt>
                <c:pt idx="2680">
                  <c:v>795</c:v>
                </c:pt>
                <c:pt idx="2681">
                  <c:v>795</c:v>
                </c:pt>
                <c:pt idx="2682">
                  <c:v>795</c:v>
                </c:pt>
                <c:pt idx="2683">
                  <c:v>795</c:v>
                </c:pt>
                <c:pt idx="2684">
                  <c:v>795</c:v>
                </c:pt>
                <c:pt idx="2685">
                  <c:v>795</c:v>
                </c:pt>
                <c:pt idx="2686">
                  <c:v>796</c:v>
                </c:pt>
                <c:pt idx="2687">
                  <c:v>797</c:v>
                </c:pt>
                <c:pt idx="2688">
                  <c:v>797</c:v>
                </c:pt>
                <c:pt idx="2689">
                  <c:v>797</c:v>
                </c:pt>
                <c:pt idx="2690">
                  <c:v>797</c:v>
                </c:pt>
                <c:pt idx="2691">
                  <c:v>798</c:v>
                </c:pt>
                <c:pt idx="2692">
                  <c:v>799</c:v>
                </c:pt>
                <c:pt idx="2693">
                  <c:v>800</c:v>
                </c:pt>
                <c:pt idx="2694">
                  <c:v>801</c:v>
                </c:pt>
                <c:pt idx="2695">
                  <c:v>802</c:v>
                </c:pt>
                <c:pt idx="2696">
                  <c:v>803</c:v>
                </c:pt>
                <c:pt idx="2697">
                  <c:v>804</c:v>
                </c:pt>
                <c:pt idx="2698">
                  <c:v>805</c:v>
                </c:pt>
                <c:pt idx="2699">
                  <c:v>806</c:v>
                </c:pt>
                <c:pt idx="2700">
                  <c:v>806</c:v>
                </c:pt>
                <c:pt idx="2701">
                  <c:v>807</c:v>
                </c:pt>
                <c:pt idx="2702">
                  <c:v>808</c:v>
                </c:pt>
                <c:pt idx="2703">
                  <c:v>809</c:v>
                </c:pt>
                <c:pt idx="2704">
                  <c:v>810</c:v>
                </c:pt>
                <c:pt idx="2705">
                  <c:v>810</c:v>
                </c:pt>
                <c:pt idx="2706">
                  <c:v>811</c:v>
                </c:pt>
                <c:pt idx="2707">
                  <c:v>811</c:v>
                </c:pt>
                <c:pt idx="2708">
                  <c:v>811</c:v>
                </c:pt>
                <c:pt idx="2709">
                  <c:v>811</c:v>
                </c:pt>
                <c:pt idx="2710">
                  <c:v>811</c:v>
                </c:pt>
                <c:pt idx="2711">
                  <c:v>811</c:v>
                </c:pt>
                <c:pt idx="2712">
                  <c:v>811</c:v>
                </c:pt>
                <c:pt idx="2713">
                  <c:v>812</c:v>
                </c:pt>
                <c:pt idx="2714">
                  <c:v>813</c:v>
                </c:pt>
                <c:pt idx="2715">
                  <c:v>814</c:v>
                </c:pt>
                <c:pt idx="2716">
                  <c:v>815</c:v>
                </c:pt>
                <c:pt idx="2717">
                  <c:v>815</c:v>
                </c:pt>
                <c:pt idx="2718">
                  <c:v>815</c:v>
                </c:pt>
                <c:pt idx="2719">
                  <c:v>815</c:v>
                </c:pt>
                <c:pt idx="2720">
                  <c:v>815</c:v>
                </c:pt>
                <c:pt idx="2721">
                  <c:v>815</c:v>
                </c:pt>
                <c:pt idx="2722">
                  <c:v>815</c:v>
                </c:pt>
                <c:pt idx="2723">
                  <c:v>816</c:v>
                </c:pt>
                <c:pt idx="2724">
                  <c:v>817</c:v>
                </c:pt>
                <c:pt idx="2725">
                  <c:v>818</c:v>
                </c:pt>
                <c:pt idx="2726">
                  <c:v>818</c:v>
                </c:pt>
                <c:pt idx="2727">
                  <c:v>818</c:v>
                </c:pt>
                <c:pt idx="2728">
                  <c:v>819</c:v>
                </c:pt>
                <c:pt idx="2729">
                  <c:v>820</c:v>
                </c:pt>
                <c:pt idx="2730">
                  <c:v>820</c:v>
                </c:pt>
                <c:pt idx="2731">
                  <c:v>820</c:v>
                </c:pt>
                <c:pt idx="2732">
                  <c:v>820</c:v>
                </c:pt>
                <c:pt idx="2733">
                  <c:v>821</c:v>
                </c:pt>
                <c:pt idx="2734">
                  <c:v>822</c:v>
                </c:pt>
                <c:pt idx="2735">
                  <c:v>822</c:v>
                </c:pt>
                <c:pt idx="2736">
                  <c:v>822</c:v>
                </c:pt>
                <c:pt idx="2737">
                  <c:v>822</c:v>
                </c:pt>
                <c:pt idx="2738">
                  <c:v>822</c:v>
                </c:pt>
                <c:pt idx="2739">
                  <c:v>822</c:v>
                </c:pt>
                <c:pt idx="2740">
                  <c:v>823</c:v>
                </c:pt>
                <c:pt idx="2741">
                  <c:v>823</c:v>
                </c:pt>
                <c:pt idx="2742">
                  <c:v>824</c:v>
                </c:pt>
                <c:pt idx="2743">
                  <c:v>824</c:v>
                </c:pt>
                <c:pt idx="2744">
                  <c:v>825</c:v>
                </c:pt>
                <c:pt idx="2745">
                  <c:v>826</c:v>
                </c:pt>
                <c:pt idx="2746">
                  <c:v>827</c:v>
                </c:pt>
                <c:pt idx="2747">
                  <c:v>827</c:v>
                </c:pt>
                <c:pt idx="2748">
                  <c:v>827</c:v>
                </c:pt>
                <c:pt idx="2749">
                  <c:v>827</c:v>
                </c:pt>
                <c:pt idx="2750">
                  <c:v>827</c:v>
                </c:pt>
                <c:pt idx="2751">
                  <c:v>827</c:v>
                </c:pt>
                <c:pt idx="2752">
                  <c:v>828</c:v>
                </c:pt>
                <c:pt idx="2753">
                  <c:v>828</c:v>
                </c:pt>
                <c:pt idx="2754">
                  <c:v>828</c:v>
                </c:pt>
                <c:pt idx="2755">
                  <c:v>829</c:v>
                </c:pt>
                <c:pt idx="2756">
                  <c:v>830</c:v>
                </c:pt>
                <c:pt idx="2757">
                  <c:v>831</c:v>
                </c:pt>
                <c:pt idx="2758">
                  <c:v>831</c:v>
                </c:pt>
                <c:pt idx="2759">
                  <c:v>832</c:v>
                </c:pt>
                <c:pt idx="2760">
                  <c:v>832</c:v>
                </c:pt>
                <c:pt idx="2761">
                  <c:v>832</c:v>
                </c:pt>
                <c:pt idx="2762">
                  <c:v>832</c:v>
                </c:pt>
                <c:pt idx="2763">
                  <c:v>832</c:v>
                </c:pt>
                <c:pt idx="2764">
                  <c:v>833</c:v>
                </c:pt>
                <c:pt idx="2765">
                  <c:v>833</c:v>
                </c:pt>
                <c:pt idx="2766">
                  <c:v>833</c:v>
                </c:pt>
                <c:pt idx="2767">
                  <c:v>834</c:v>
                </c:pt>
                <c:pt idx="2768">
                  <c:v>835</c:v>
                </c:pt>
                <c:pt idx="2769">
                  <c:v>836</c:v>
                </c:pt>
                <c:pt idx="2770">
                  <c:v>837</c:v>
                </c:pt>
                <c:pt idx="2771">
                  <c:v>838</c:v>
                </c:pt>
                <c:pt idx="2772">
                  <c:v>838</c:v>
                </c:pt>
                <c:pt idx="2773">
                  <c:v>838</c:v>
                </c:pt>
                <c:pt idx="2774">
                  <c:v>839</c:v>
                </c:pt>
                <c:pt idx="2775">
                  <c:v>839</c:v>
                </c:pt>
                <c:pt idx="2776">
                  <c:v>839</c:v>
                </c:pt>
                <c:pt idx="2777">
                  <c:v>839</c:v>
                </c:pt>
                <c:pt idx="2778">
                  <c:v>839</c:v>
                </c:pt>
                <c:pt idx="2779">
                  <c:v>839</c:v>
                </c:pt>
                <c:pt idx="2780">
                  <c:v>839</c:v>
                </c:pt>
                <c:pt idx="2781">
                  <c:v>839</c:v>
                </c:pt>
                <c:pt idx="2782">
                  <c:v>839</c:v>
                </c:pt>
                <c:pt idx="2783">
                  <c:v>839</c:v>
                </c:pt>
                <c:pt idx="2784">
                  <c:v>839</c:v>
                </c:pt>
                <c:pt idx="2785">
                  <c:v>839</c:v>
                </c:pt>
                <c:pt idx="2786">
                  <c:v>839</c:v>
                </c:pt>
                <c:pt idx="2787">
                  <c:v>839</c:v>
                </c:pt>
                <c:pt idx="2788">
                  <c:v>839</c:v>
                </c:pt>
                <c:pt idx="2789">
                  <c:v>839</c:v>
                </c:pt>
                <c:pt idx="2790">
                  <c:v>840</c:v>
                </c:pt>
                <c:pt idx="2791">
                  <c:v>840</c:v>
                </c:pt>
                <c:pt idx="2792">
                  <c:v>840</c:v>
                </c:pt>
                <c:pt idx="2793">
                  <c:v>841</c:v>
                </c:pt>
                <c:pt idx="2794">
                  <c:v>842</c:v>
                </c:pt>
                <c:pt idx="2795">
                  <c:v>843</c:v>
                </c:pt>
                <c:pt idx="2796">
                  <c:v>843</c:v>
                </c:pt>
                <c:pt idx="2797">
                  <c:v>843</c:v>
                </c:pt>
                <c:pt idx="2798">
                  <c:v>843</c:v>
                </c:pt>
                <c:pt idx="2799">
                  <c:v>843</c:v>
                </c:pt>
                <c:pt idx="2800">
                  <c:v>843</c:v>
                </c:pt>
                <c:pt idx="2801">
                  <c:v>843</c:v>
                </c:pt>
                <c:pt idx="2802">
                  <c:v>843</c:v>
                </c:pt>
                <c:pt idx="2803">
                  <c:v>843</c:v>
                </c:pt>
                <c:pt idx="2804">
                  <c:v>843</c:v>
                </c:pt>
                <c:pt idx="2805">
                  <c:v>843</c:v>
                </c:pt>
                <c:pt idx="2806">
                  <c:v>843</c:v>
                </c:pt>
                <c:pt idx="2807">
                  <c:v>844</c:v>
                </c:pt>
                <c:pt idx="2808">
                  <c:v>844</c:v>
                </c:pt>
                <c:pt idx="2809">
                  <c:v>844</c:v>
                </c:pt>
                <c:pt idx="2810">
                  <c:v>844</c:v>
                </c:pt>
                <c:pt idx="2811">
                  <c:v>844</c:v>
                </c:pt>
                <c:pt idx="2812">
                  <c:v>844</c:v>
                </c:pt>
                <c:pt idx="2813">
                  <c:v>844</c:v>
                </c:pt>
                <c:pt idx="2814">
                  <c:v>844</c:v>
                </c:pt>
                <c:pt idx="2815">
                  <c:v>845</c:v>
                </c:pt>
                <c:pt idx="2816">
                  <c:v>845</c:v>
                </c:pt>
                <c:pt idx="2817">
                  <c:v>845</c:v>
                </c:pt>
                <c:pt idx="2818">
                  <c:v>845</c:v>
                </c:pt>
                <c:pt idx="2819">
                  <c:v>846</c:v>
                </c:pt>
                <c:pt idx="2820">
                  <c:v>847</c:v>
                </c:pt>
                <c:pt idx="2821">
                  <c:v>847</c:v>
                </c:pt>
                <c:pt idx="2822">
                  <c:v>847</c:v>
                </c:pt>
                <c:pt idx="2823">
                  <c:v>847</c:v>
                </c:pt>
                <c:pt idx="2824">
                  <c:v>847</c:v>
                </c:pt>
                <c:pt idx="2825">
                  <c:v>847</c:v>
                </c:pt>
                <c:pt idx="2826">
                  <c:v>847</c:v>
                </c:pt>
                <c:pt idx="2827">
                  <c:v>847</c:v>
                </c:pt>
                <c:pt idx="2828">
                  <c:v>847</c:v>
                </c:pt>
                <c:pt idx="2829">
                  <c:v>847</c:v>
                </c:pt>
                <c:pt idx="2830">
                  <c:v>847</c:v>
                </c:pt>
                <c:pt idx="2831">
                  <c:v>847</c:v>
                </c:pt>
                <c:pt idx="2832">
                  <c:v>847</c:v>
                </c:pt>
                <c:pt idx="2833">
                  <c:v>847</c:v>
                </c:pt>
                <c:pt idx="2834">
                  <c:v>847</c:v>
                </c:pt>
                <c:pt idx="2835">
                  <c:v>848</c:v>
                </c:pt>
                <c:pt idx="2836">
                  <c:v>848</c:v>
                </c:pt>
                <c:pt idx="2837">
                  <c:v>849</c:v>
                </c:pt>
                <c:pt idx="2838">
                  <c:v>849</c:v>
                </c:pt>
                <c:pt idx="2839">
                  <c:v>849</c:v>
                </c:pt>
                <c:pt idx="2840">
                  <c:v>849</c:v>
                </c:pt>
                <c:pt idx="2841">
                  <c:v>849</c:v>
                </c:pt>
                <c:pt idx="2842">
                  <c:v>849</c:v>
                </c:pt>
                <c:pt idx="2843">
                  <c:v>849</c:v>
                </c:pt>
                <c:pt idx="2844">
                  <c:v>850</c:v>
                </c:pt>
                <c:pt idx="2845">
                  <c:v>851</c:v>
                </c:pt>
                <c:pt idx="2846">
                  <c:v>851</c:v>
                </c:pt>
                <c:pt idx="2847">
                  <c:v>851</c:v>
                </c:pt>
                <c:pt idx="2848">
                  <c:v>852</c:v>
                </c:pt>
                <c:pt idx="2849">
                  <c:v>853</c:v>
                </c:pt>
                <c:pt idx="2850">
                  <c:v>853</c:v>
                </c:pt>
                <c:pt idx="2851">
                  <c:v>853</c:v>
                </c:pt>
                <c:pt idx="2852">
                  <c:v>853</c:v>
                </c:pt>
                <c:pt idx="2853">
                  <c:v>853</c:v>
                </c:pt>
                <c:pt idx="2854">
                  <c:v>853</c:v>
                </c:pt>
                <c:pt idx="2855">
                  <c:v>853</c:v>
                </c:pt>
                <c:pt idx="2856">
                  <c:v>853</c:v>
                </c:pt>
                <c:pt idx="2857">
                  <c:v>853</c:v>
                </c:pt>
                <c:pt idx="2858">
                  <c:v>853</c:v>
                </c:pt>
                <c:pt idx="2859">
                  <c:v>853</c:v>
                </c:pt>
                <c:pt idx="2860">
                  <c:v>853</c:v>
                </c:pt>
                <c:pt idx="2861">
                  <c:v>853</c:v>
                </c:pt>
                <c:pt idx="2862">
                  <c:v>853</c:v>
                </c:pt>
                <c:pt idx="2863">
                  <c:v>853</c:v>
                </c:pt>
                <c:pt idx="2864">
                  <c:v>853</c:v>
                </c:pt>
                <c:pt idx="2865">
                  <c:v>853</c:v>
                </c:pt>
                <c:pt idx="2866">
                  <c:v>853</c:v>
                </c:pt>
                <c:pt idx="2867">
                  <c:v>853</c:v>
                </c:pt>
                <c:pt idx="2868">
                  <c:v>853</c:v>
                </c:pt>
                <c:pt idx="2869">
                  <c:v>854</c:v>
                </c:pt>
                <c:pt idx="2870">
                  <c:v>855</c:v>
                </c:pt>
                <c:pt idx="2871">
                  <c:v>855</c:v>
                </c:pt>
                <c:pt idx="2872">
                  <c:v>856</c:v>
                </c:pt>
                <c:pt idx="2873">
                  <c:v>856</c:v>
                </c:pt>
                <c:pt idx="2874">
                  <c:v>856</c:v>
                </c:pt>
                <c:pt idx="2875">
                  <c:v>856</c:v>
                </c:pt>
                <c:pt idx="2876">
                  <c:v>856</c:v>
                </c:pt>
                <c:pt idx="2877">
                  <c:v>857</c:v>
                </c:pt>
                <c:pt idx="2878">
                  <c:v>858</c:v>
                </c:pt>
                <c:pt idx="2879">
                  <c:v>859</c:v>
                </c:pt>
                <c:pt idx="2880">
                  <c:v>860</c:v>
                </c:pt>
                <c:pt idx="2881">
                  <c:v>861</c:v>
                </c:pt>
                <c:pt idx="2882">
                  <c:v>862</c:v>
                </c:pt>
                <c:pt idx="2883">
                  <c:v>863</c:v>
                </c:pt>
                <c:pt idx="2884">
                  <c:v>863</c:v>
                </c:pt>
                <c:pt idx="2885">
                  <c:v>863</c:v>
                </c:pt>
                <c:pt idx="2886">
                  <c:v>864</c:v>
                </c:pt>
                <c:pt idx="2887">
                  <c:v>865</c:v>
                </c:pt>
                <c:pt idx="2888">
                  <c:v>866</c:v>
                </c:pt>
                <c:pt idx="2889">
                  <c:v>867</c:v>
                </c:pt>
                <c:pt idx="2890">
                  <c:v>868</c:v>
                </c:pt>
                <c:pt idx="2891">
                  <c:v>869</c:v>
                </c:pt>
                <c:pt idx="2892">
                  <c:v>869</c:v>
                </c:pt>
                <c:pt idx="2893">
                  <c:v>869</c:v>
                </c:pt>
                <c:pt idx="2894">
                  <c:v>869</c:v>
                </c:pt>
                <c:pt idx="2895">
                  <c:v>869</c:v>
                </c:pt>
                <c:pt idx="2896">
                  <c:v>869</c:v>
                </c:pt>
                <c:pt idx="2897">
                  <c:v>869</c:v>
                </c:pt>
                <c:pt idx="2898">
                  <c:v>870</c:v>
                </c:pt>
                <c:pt idx="2899">
                  <c:v>870</c:v>
                </c:pt>
                <c:pt idx="2900">
                  <c:v>870</c:v>
                </c:pt>
                <c:pt idx="2901">
                  <c:v>870</c:v>
                </c:pt>
                <c:pt idx="2902">
                  <c:v>870</c:v>
                </c:pt>
                <c:pt idx="2903">
                  <c:v>870</c:v>
                </c:pt>
                <c:pt idx="2904">
                  <c:v>870</c:v>
                </c:pt>
                <c:pt idx="2905">
                  <c:v>870</c:v>
                </c:pt>
                <c:pt idx="2906">
                  <c:v>870</c:v>
                </c:pt>
                <c:pt idx="2907">
                  <c:v>870</c:v>
                </c:pt>
                <c:pt idx="2908">
                  <c:v>870</c:v>
                </c:pt>
                <c:pt idx="2909">
                  <c:v>871</c:v>
                </c:pt>
                <c:pt idx="2910">
                  <c:v>871</c:v>
                </c:pt>
                <c:pt idx="2911">
                  <c:v>871</c:v>
                </c:pt>
                <c:pt idx="2912">
                  <c:v>871</c:v>
                </c:pt>
                <c:pt idx="2913">
                  <c:v>871</c:v>
                </c:pt>
                <c:pt idx="2914">
                  <c:v>872</c:v>
                </c:pt>
                <c:pt idx="2915">
                  <c:v>873</c:v>
                </c:pt>
                <c:pt idx="2916">
                  <c:v>873</c:v>
                </c:pt>
                <c:pt idx="2917">
                  <c:v>873</c:v>
                </c:pt>
                <c:pt idx="2918">
                  <c:v>873</c:v>
                </c:pt>
                <c:pt idx="2919">
                  <c:v>873</c:v>
                </c:pt>
                <c:pt idx="2920">
                  <c:v>874</c:v>
                </c:pt>
                <c:pt idx="2921">
                  <c:v>875</c:v>
                </c:pt>
                <c:pt idx="2922">
                  <c:v>875</c:v>
                </c:pt>
                <c:pt idx="2923">
                  <c:v>875</c:v>
                </c:pt>
                <c:pt idx="2924">
                  <c:v>875</c:v>
                </c:pt>
                <c:pt idx="2925">
                  <c:v>875</c:v>
                </c:pt>
                <c:pt idx="2926">
                  <c:v>875</c:v>
                </c:pt>
                <c:pt idx="2927">
                  <c:v>875</c:v>
                </c:pt>
                <c:pt idx="2928">
                  <c:v>875</c:v>
                </c:pt>
                <c:pt idx="2929">
                  <c:v>875</c:v>
                </c:pt>
                <c:pt idx="2930">
                  <c:v>875</c:v>
                </c:pt>
                <c:pt idx="2931">
                  <c:v>876</c:v>
                </c:pt>
                <c:pt idx="2932">
                  <c:v>876</c:v>
                </c:pt>
                <c:pt idx="2933">
                  <c:v>876</c:v>
                </c:pt>
                <c:pt idx="2934">
                  <c:v>877</c:v>
                </c:pt>
                <c:pt idx="2935">
                  <c:v>877</c:v>
                </c:pt>
                <c:pt idx="2936">
                  <c:v>877</c:v>
                </c:pt>
                <c:pt idx="2937">
                  <c:v>877</c:v>
                </c:pt>
                <c:pt idx="2938">
                  <c:v>877</c:v>
                </c:pt>
                <c:pt idx="2939">
                  <c:v>877</c:v>
                </c:pt>
                <c:pt idx="2940">
                  <c:v>877</c:v>
                </c:pt>
                <c:pt idx="2941">
                  <c:v>877</c:v>
                </c:pt>
                <c:pt idx="2942">
                  <c:v>878</c:v>
                </c:pt>
                <c:pt idx="2943">
                  <c:v>879</c:v>
                </c:pt>
                <c:pt idx="2944">
                  <c:v>879</c:v>
                </c:pt>
                <c:pt idx="2945">
                  <c:v>880</c:v>
                </c:pt>
                <c:pt idx="2946">
                  <c:v>880</c:v>
                </c:pt>
                <c:pt idx="2947">
                  <c:v>881</c:v>
                </c:pt>
                <c:pt idx="2948">
                  <c:v>882</c:v>
                </c:pt>
                <c:pt idx="2949">
                  <c:v>883</c:v>
                </c:pt>
                <c:pt idx="2950">
                  <c:v>884</c:v>
                </c:pt>
                <c:pt idx="2951">
                  <c:v>884</c:v>
                </c:pt>
                <c:pt idx="2952">
                  <c:v>884</c:v>
                </c:pt>
                <c:pt idx="2953">
                  <c:v>884</c:v>
                </c:pt>
                <c:pt idx="2954">
                  <c:v>884</c:v>
                </c:pt>
                <c:pt idx="2955">
                  <c:v>884</c:v>
                </c:pt>
                <c:pt idx="2956">
                  <c:v>884</c:v>
                </c:pt>
                <c:pt idx="2957">
                  <c:v>885</c:v>
                </c:pt>
                <c:pt idx="2958">
                  <c:v>885</c:v>
                </c:pt>
                <c:pt idx="2959">
                  <c:v>886</c:v>
                </c:pt>
                <c:pt idx="2960">
                  <c:v>887</c:v>
                </c:pt>
                <c:pt idx="2961">
                  <c:v>888</c:v>
                </c:pt>
                <c:pt idx="2962">
                  <c:v>889</c:v>
                </c:pt>
                <c:pt idx="2963">
                  <c:v>890</c:v>
                </c:pt>
                <c:pt idx="2964">
                  <c:v>890</c:v>
                </c:pt>
                <c:pt idx="2965">
                  <c:v>890</c:v>
                </c:pt>
                <c:pt idx="2966">
                  <c:v>890</c:v>
                </c:pt>
                <c:pt idx="2967">
                  <c:v>890</c:v>
                </c:pt>
                <c:pt idx="2968">
                  <c:v>891</c:v>
                </c:pt>
                <c:pt idx="2969">
                  <c:v>891</c:v>
                </c:pt>
                <c:pt idx="2970">
                  <c:v>892</c:v>
                </c:pt>
                <c:pt idx="2971">
                  <c:v>892</c:v>
                </c:pt>
                <c:pt idx="2972">
                  <c:v>892</c:v>
                </c:pt>
                <c:pt idx="2973">
                  <c:v>892</c:v>
                </c:pt>
                <c:pt idx="2974">
                  <c:v>893</c:v>
                </c:pt>
                <c:pt idx="2975">
                  <c:v>893</c:v>
                </c:pt>
                <c:pt idx="2976">
                  <c:v>893</c:v>
                </c:pt>
                <c:pt idx="2977">
                  <c:v>893</c:v>
                </c:pt>
                <c:pt idx="2978">
                  <c:v>893</c:v>
                </c:pt>
                <c:pt idx="2979">
                  <c:v>893</c:v>
                </c:pt>
                <c:pt idx="2980">
                  <c:v>893</c:v>
                </c:pt>
                <c:pt idx="2981">
                  <c:v>893</c:v>
                </c:pt>
                <c:pt idx="2982">
                  <c:v>893</c:v>
                </c:pt>
                <c:pt idx="2983">
                  <c:v>894</c:v>
                </c:pt>
                <c:pt idx="2984">
                  <c:v>894</c:v>
                </c:pt>
                <c:pt idx="2985">
                  <c:v>894</c:v>
                </c:pt>
                <c:pt idx="2986">
                  <c:v>894</c:v>
                </c:pt>
                <c:pt idx="2987">
                  <c:v>894</c:v>
                </c:pt>
                <c:pt idx="2988">
                  <c:v>894</c:v>
                </c:pt>
                <c:pt idx="2989">
                  <c:v>894</c:v>
                </c:pt>
                <c:pt idx="2990">
                  <c:v>894</c:v>
                </c:pt>
                <c:pt idx="2991">
                  <c:v>894</c:v>
                </c:pt>
                <c:pt idx="2992">
                  <c:v>894</c:v>
                </c:pt>
                <c:pt idx="2993">
                  <c:v>894</c:v>
                </c:pt>
                <c:pt idx="2994">
                  <c:v>894</c:v>
                </c:pt>
                <c:pt idx="2995">
                  <c:v>894</c:v>
                </c:pt>
                <c:pt idx="2996">
                  <c:v>894</c:v>
                </c:pt>
                <c:pt idx="2997">
                  <c:v>894</c:v>
                </c:pt>
                <c:pt idx="2998">
                  <c:v>894</c:v>
                </c:pt>
                <c:pt idx="2999">
                  <c:v>895</c:v>
                </c:pt>
                <c:pt idx="3000">
                  <c:v>895</c:v>
                </c:pt>
                <c:pt idx="3001">
                  <c:v>895</c:v>
                </c:pt>
                <c:pt idx="3002">
                  <c:v>896</c:v>
                </c:pt>
                <c:pt idx="3003">
                  <c:v>896</c:v>
                </c:pt>
                <c:pt idx="3004">
                  <c:v>896</c:v>
                </c:pt>
                <c:pt idx="3005">
                  <c:v>896</c:v>
                </c:pt>
                <c:pt idx="3006">
                  <c:v>896</c:v>
                </c:pt>
                <c:pt idx="3007">
                  <c:v>896</c:v>
                </c:pt>
                <c:pt idx="3008">
                  <c:v>896</c:v>
                </c:pt>
                <c:pt idx="3009">
                  <c:v>896</c:v>
                </c:pt>
                <c:pt idx="3010">
                  <c:v>896</c:v>
                </c:pt>
                <c:pt idx="3011">
                  <c:v>896</c:v>
                </c:pt>
                <c:pt idx="3012">
                  <c:v>896</c:v>
                </c:pt>
                <c:pt idx="3013">
                  <c:v>896</c:v>
                </c:pt>
                <c:pt idx="3014">
                  <c:v>897</c:v>
                </c:pt>
                <c:pt idx="3015">
                  <c:v>898</c:v>
                </c:pt>
                <c:pt idx="3016">
                  <c:v>898</c:v>
                </c:pt>
                <c:pt idx="3017">
                  <c:v>898</c:v>
                </c:pt>
                <c:pt idx="3018">
                  <c:v>898</c:v>
                </c:pt>
                <c:pt idx="3019">
                  <c:v>899</c:v>
                </c:pt>
                <c:pt idx="3020">
                  <c:v>900</c:v>
                </c:pt>
                <c:pt idx="3021">
                  <c:v>900</c:v>
                </c:pt>
                <c:pt idx="3022">
                  <c:v>900</c:v>
                </c:pt>
                <c:pt idx="3023">
                  <c:v>901</c:v>
                </c:pt>
                <c:pt idx="3024">
                  <c:v>901</c:v>
                </c:pt>
                <c:pt idx="3025">
                  <c:v>901</c:v>
                </c:pt>
                <c:pt idx="3026">
                  <c:v>901</c:v>
                </c:pt>
                <c:pt idx="3027">
                  <c:v>901</c:v>
                </c:pt>
                <c:pt idx="3028">
                  <c:v>901</c:v>
                </c:pt>
                <c:pt idx="3029">
                  <c:v>901</c:v>
                </c:pt>
                <c:pt idx="3030">
                  <c:v>902</c:v>
                </c:pt>
                <c:pt idx="3031">
                  <c:v>902</c:v>
                </c:pt>
                <c:pt idx="3032">
                  <c:v>902</c:v>
                </c:pt>
                <c:pt idx="3033">
                  <c:v>903</c:v>
                </c:pt>
                <c:pt idx="3034">
                  <c:v>903</c:v>
                </c:pt>
                <c:pt idx="3035">
                  <c:v>903</c:v>
                </c:pt>
                <c:pt idx="3036">
                  <c:v>903</c:v>
                </c:pt>
                <c:pt idx="3037">
                  <c:v>903</c:v>
                </c:pt>
                <c:pt idx="3038">
                  <c:v>903</c:v>
                </c:pt>
                <c:pt idx="3039">
                  <c:v>903</c:v>
                </c:pt>
                <c:pt idx="3040">
                  <c:v>903</c:v>
                </c:pt>
                <c:pt idx="3041">
                  <c:v>903</c:v>
                </c:pt>
                <c:pt idx="3042">
                  <c:v>903</c:v>
                </c:pt>
                <c:pt idx="3043">
                  <c:v>903</c:v>
                </c:pt>
                <c:pt idx="3044">
                  <c:v>903</c:v>
                </c:pt>
                <c:pt idx="3045">
                  <c:v>904</c:v>
                </c:pt>
                <c:pt idx="3046">
                  <c:v>905</c:v>
                </c:pt>
                <c:pt idx="3047">
                  <c:v>906</c:v>
                </c:pt>
                <c:pt idx="3048">
                  <c:v>906</c:v>
                </c:pt>
                <c:pt idx="3049">
                  <c:v>907</c:v>
                </c:pt>
                <c:pt idx="3050">
                  <c:v>907</c:v>
                </c:pt>
                <c:pt idx="3051">
                  <c:v>908</c:v>
                </c:pt>
                <c:pt idx="3052">
                  <c:v>908</c:v>
                </c:pt>
                <c:pt idx="3053">
                  <c:v>908</c:v>
                </c:pt>
                <c:pt idx="3054">
                  <c:v>908</c:v>
                </c:pt>
                <c:pt idx="3055">
                  <c:v>908</c:v>
                </c:pt>
                <c:pt idx="3056">
                  <c:v>908</c:v>
                </c:pt>
                <c:pt idx="3057">
                  <c:v>908</c:v>
                </c:pt>
                <c:pt idx="3058">
                  <c:v>908</c:v>
                </c:pt>
                <c:pt idx="3059">
                  <c:v>908</c:v>
                </c:pt>
                <c:pt idx="3060">
                  <c:v>908</c:v>
                </c:pt>
                <c:pt idx="3061">
                  <c:v>908</c:v>
                </c:pt>
                <c:pt idx="3062">
                  <c:v>908</c:v>
                </c:pt>
                <c:pt idx="3063">
                  <c:v>908</c:v>
                </c:pt>
                <c:pt idx="3064">
                  <c:v>908</c:v>
                </c:pt>
                <c:pt idx="3065">
                  <c:v>908</c:v>
                </c:pt>
                <c:pt idx="3066">
                  <c:v>908</c:v>
                </c:pt>
                <c:pt idx="3067">
                  <c:v>908</c:v>
                </c:pt>
                <c:pt idx="3068">
                  <c:v>908</c:v>
                </c:pt>
                <c:pt idx="3069">
                  <c:v>908</c:v>
                </c:pt>
                <c:pt idx="3070">
                  <c:v>908</c:v>
                </c:pt>
                <c:pt idx="3071">
                  <c:v>908</c:v>
                </c:pt>
                <c:pt idx="3072">
                  <c:v>909</c:v>
                </c:pt>
                <c:pt idx="3073">
                  <c:v>909</c:v>
                </c:pt>
                <c:pt idx="3074">
                  <c:v>909</c:v>
                </c:pt>
                <c:pt idx="3075">
                  <c:v>910</c:v>
                </c:pt>
                <c:pt idx="3076">
                  <c:v>910</c:v>
                </c:pt>
                <c:pt idx="3077">
                  <c:v>910</c:v>
                </c:pt>
                <c:pt idx="3078">
                  <c:v>910</c:v>
                </c:pt>
                <c:pt idx="3079">
                  <c:v>910</c:v>
                </c:pt>
                <c:pt idx="3080">
                  <c:v>910</c:v>
                </c:pt>
                <c:pt idx="3081">
                  <c:v>911</c:v>
                </c:pt>
                <c:pt idx="3082">
                  <c:v>911</c:v>
                </c:pt>
                <c:pt idx="3083">
                  <c:v>912</c:v>
                </c:pt>
                <c:pt idx="3084">
                  <c:v>913</c:v>
                </c:pt>
                <c:pt idx="3085">
                  <c:v>913</c:v>
                </c:pt>
                <c:pt idx="3086">
                  <c:v>913</c:v>
                </c:pt>
                <c:pt idx="3087">
                  <c:v>913</c:v>
                </c:pt>
                <c:pt idx="3088">
                  <c:v>913</c:v>
                </c:pt>
                <c:pt idx="3089">
                  <c:v>913</c:v>
                </c:pt>
                <c:pt idx="3090">
                  <c:v>913</c:v>
                </c:pt>
                <c:pt idx="3091">
                  <c:v>913</c:v>
                </c:pt>
                <c:pt idx="3092">
                  <c:v>913</c:v>
                </c:pt>
                <c:pt idx="3093">
                  <c:v>913</c:v>
                </c:pt>
                <c:pt idx="3094">
                  <c:v>913</c:v>
                </c:pt>
                <c:pt idx="3095">
                  <c:v>914</c:v>
                </c:pt>
                <c:pt idx="3096">
                  <c:v>915</c:v>
                </c:pt>
                <c:pt idx="3097">
                  <c:v>915</c:v>
                </c:pt>
                <c:pt idx="3098">
                  <c:v>915</c:v>
                </c:pt>
                <c:pt idx="3099">
                  <c:v>915</c:v>
                </c:pt>
                <c:pt idx="3100">
                  <c:v>915</c:v>
                </c:pt>
                <c:pt idx="3101">
                  <c:v>916</c:v>
                </c:pt>
                <c:pt idx="3102">
                  <c:v>916</c:v>
                </c:pt>
                <c:pt idx="3103">
                  <c:v>916</c:v>
                </c:pt>
                <c:pt idx="3104">
                  <c:v>916</c:v>
                </c:pt>
                <c:pt idx="3105">
                  <c:v>916</c:v>
                </c:pt>
                <c:pt idx="3106">
                  <c:v>917</c:v>
                </c:pt>
                <c:pt idx="3107">
                  <c:v>917</c:v>
                </c:pt>
                <c:pt idx="3108">
                  <c:v>917</c:v>
                </c:pt>
                <c:pt idx="3109">
                  <c:v>917</c:v>
                </c:pt>
                <c:pt idx="3110">
                  <c:v>917</c:v>
                </c:pt>
                <c:pt idx="3111">
                  <c:v>917</c:v>
                </c:pt>
                <c:pt idx="3112">
                  <c:v>917</c:v>
                </c:pt>
                <c:pt idx="3113">
                  <c:v>918</c:v>
                </c:pt>
                <c:pt idx="3114">
                  <c:v>919</c:v>
                </c:pt>
                <c:pt idx="3115">
                  <c:v>920</c:v>
                </c:pt>
                <c:pt idx="3116">
                  <c:v>920</c:v>
                </c:pt>
                <c:pt idx="3117">
                  <c:v>920</c:v>
                </c:pt>
                <c:pt idx="3118">
                  <c:v>921</c:v>
                </c:pt>
                <c:pt idx="3119">
                  <c:v>922</c:v>
                </c:pt>
                <c:pt idx="3120">
                  <c:v>923</c:v>
                </c:pt>
                <c:pt idx="3121">
                  <c:v>924</c:v>
                </c:pt>
                <c:pt idx="3122">
                  <c:v>925</c:v>
                </c:pt>
                <c:pt idx="3123">
                  <c:v>926</c:v>
                </c:pt>
                <c:pt idx="3124">
                  <c:v>927</c:v>
                </c:pt>
                <c:pt idx="3125">
                  <c:v>927</c:v>
                </c:pt>
                <c:pt idx="3126">
                  <c:v>927</c:v>
                </c:pt>
                <c:pt idx="3127">
                  <c:v>928</c:v>
                </c:pt>
                <c:pt idx="3128">
                  <c:v>928</c:v>
                </c:pt>
                <c:pt idx="3129">
                  <c:v>929</c:v>
                </c:pt>
                <c:pt idx="3130">
                  <c:v>929</c:v>
                </c:pt>
                <c:pt idx="3131">
                  <c:v>929</c:v>
                </c:pt>
                <c:pt idx="3132">
                  <c:v>929</c:v>
                </c:pt>
                <c:pt idx="3133">
                  <c:v>929</c:v>
                </c:pt>
                <c:pt idx="3134">
                  <c:v>930</c:v>
                </c:pt>
                <c:pt idx="3135">
                  <c:v>930</c:v>
                </c:pt>
                <c:pt idx="3136">
                  <c:v>930</c:v>
                </c:pt>
                <c:pt idx="3137">
                  <c:v>930</c:v>
                </c:pt>
                <c:pt idx="3138">
                  <c:v>930</c:v>
                </c:pt>
                <c:pt idx="3139">
                  <c:v>930</c:v>
                </c:pt>
                <c:pt idx="3140">
                  <c:v>930</c:v>
                </c:pt>
                <c:pt idx="3141">
                  <c:v>930</c:v>
                </c:pt>
                <c:pt idx="3142">
                  <c:v>930</c:v>
                </c:pt>
                <c:pt idx="3143">
                  <c:v>931</c:v>
                </c:pt>
                <c:pt idx="3144">
                  <c:v>931</c:v>
                </c:pt>
                <c:pt idx="3145">
                  <c:v>931</c:v>
                </c:pt>
                <c:pt idx="3146">
                  <c:v>932</c:v>
                </c:pt>
                <c:pt idx="3147">
                  <c:v>932</c:v>
                </c:pt>
                <c:pt idx="3148">
                  <c:v>932</c:v>
                </c:pt>
                <c:pt idx="3149">
                  <c:v>932</c:v>
                </c:pt>
                <c:pt idx="3150">
                  <c:v>932</c:v>
                </c:pt>
                <c:pt idx="3151">
                  <c:v>932</c:v>
                </c:pt>
                <c:pt idx="3152">
                  <c:v>932</c:v>
                </c:pt>
                <c:pt idx="3153">
                  <c:v>932</c:v>
                </c:pt>
                <c:pt idx="3154">
                  <c:v>933</c:v>
                </c:pt>
                <c:pt idx="3155">
                  <c:v>934</c:v>
                </c:pt>
                <c:pt idx="3156">
                  <c:v>934</c:v>
                </c:pt>
                <c:pt idx="3157">
                  <c:v>935</c:v>
                </c:pt>
                <c:pt idx="3158">
                  <c:v>936</c:v>
                </c:pt>
                <c:pt idx="3159">
                  <c:v>936</c:v>
                </c:pt>
                <c:pt idx="3160">
                  <c:v>936</c:v>
                </c:pt>
                <c:pt idx="3161">
                  <c:v>936</c:v>
                </c:pt>
                <c:pt idx="3162">
                  <c:v>936</c:v>
                </c:pt>
                <c:pt idx="3163">
                  <c:v>936</c:v>
                </c:pt>
                <c:pt idx="3164">
                  <c:v>936</c:v>
                </c:pt>
                <c:pt idx="3165">
                  <c:v>937</c:v>
                </c:pt>
                <c:pt idx="3166">
                  <c:v>937</c:v>
                </c:pt>
                <c:pt idx="3167">
                  <c:v>937</c:v>
                </c:pt>
                <c:pt idx="3168">
                  <c:v>937</c:v>
                </c:pt>
                <c:pt idx="3169">
                  <c:v>937</c:v>
                </c:pt>
                <c:pt idx="3170">
                  <c:v>938</c:v>
                </c:pt>
                <c:pt idx="3171">
                  <c:v>938</c:v>
                </c:pt>
                <c:pt idx="3172">
                  <c:v>938</c:v>
                </c:pt>
                <c:pt idx="3173">
                  <c:v>938</c:v>
                </c:pt>
                <c:pt idx="3174">
                  <c:v>938</c:v>
                </c:pt>
                <c:pt idx="3175">
                  <c:v>938</c:v>
                </c:pt>
                <c:pt idx="3176">
                  <c:v>938</c:v>
                </c:pt>
                <c:pt idx="3177">
                  <c:v>938</c:v>
                </c:pt>
                <c:pt idx="3178">
                  <c:v>938</c:v>
                </c:pt>
                <c:pt idx="3179">
                  <c:v>938</c:v>
                </c:pt>
                <c:pt idx="3180">
                  <c:v>938</c:v>
                </c:pt>
                <c:pt idx="3181">
                  <c:v>938</c:v>
                </c:pt>
                <c:pt idx="3182">
                  <c:v>938</c:v>
                </c:pt>
                <c:pt idx="3183">
                  <c:v>938</c:v>
                </c:pt>
                <c:pt idx="3184">
                  <c:v>938</c:v>
                </c:pt>
                <c:pt idx="3185">
                  <c:v>938</c:v>
                </c:pt>
                <c:pt idx="3186">
                  <c:v>938</c:v>
                </c:pt>
                <c:pt idx="3187">
                  <c:v>938</c:v>
                </c:pt>
                <c:pt idx="3188">
                  <c:v>938</c:v>
                </c:pt>
                <c:pt idx="3189">
                  <c:v>938</c:v>
                </c:pt>
                <c:pt idx="3190">
                  <c:v>938</c:v>
                </c:pt>
                <c:pt idx="3191">
                  <c:v>938</c:v>
                </c:pt>
                <c:pt idx="3192">
                  <c:v>939</c:v>
                </c:pt>
                <c:pt idx="3193">
                  <c:v>939</c:v>
                </c:pt>
                <c:pt idx="3194">
                  <c:v>939</c:v>
                </c:pt>
                <c:pt idx="3195">
                  <c:v>940</c:v>
                </c:pt>
                <c:pt idx="3196">
                  <c:v>940</c:v>
                </c:pt>
                <c:pt idx="3197">
                  <c:v>941</c:v>
                </c:pt>
                <c:pt idx="3198">
                  <c:v>941</c:v>
                </c:pt>
                <c:pt idx="3199">
                  <c:v>942</c:v>
                </c:pt>
                <c:pt idx="3200">
                  <c:v>942</c:v>
                </c:pt>
                <c:pt idx="3201">
                  <c:v>942</c:v>
                </c:pt>
                <c:pt idx="3202">
                  <c:v>942</c:v>
                </c:pt>
                <c:pt idx="3203">
                  <c:v>942</c:v>
                </c:pt>
                <c:pt idx="3204">
                  <c:v>942</c:v>
                </c:pt>
                <c:pt idx="3205">
                  <c:v>942</c:v>
                </c:pt>
                <c:pt idx="3206">
                  <c:v>943</c:v>
                </c:pt>
                <c:pt idx="3207">
                  <c:v>944</c:v>
                </c:pt>
                <c:pt idx="3208">
                  <c:v>945</c:v>
                </c:pt>
                <c:pt idx="3209">
                  <c:v>945</c:v>
                </c:pt>
                <c:pt idx="3210">
                  <c:v>946</c:v>
                </c:pt>
                <c:pt idx="3211">
                  <c:v>947</c:v>
                </c:pt>
                <c:pt idx="3212">
                  <c:v>948</c:v>
                </c:pt>
                <c:pt idx="3213">
                  <c:v>949</c:v>
                </c:pt>
                <c:pt idx="3214">
                  <c:v>950</c:v>
                </c:pt>
                <c:pt idx="3215">
                  <c:v>950</c:v>
                </c:pt>
                <c:pt idx="3216">
                  <c:v>950</c:v>
                </c:pt>
                <c:pt idx="3217">
                  <c:v>950</c:v>
                </c:pt>
                <c:pt idx="3218">
                  <c:v>950</c:v>
                </c:pt>
                <c:pt idx="3219">
                  <c:v>951</c:v>
                </c:pt>
                <c:pt idx="3220">
                  <c:v>951</c:v>
                </c:pt>
                <c:pt idx="3221">
                  <c:v>951</c:v>
                </c:pt>
                <c:pt idx="3222">
                  <c:v>951</c:v>
                </c:pt>
                <c:pt idx="3223">
                  <c:v>952</c:v>
                </c:pt>
                <c:pt idx="3224">
                  <c:v>952</c:v>
                </c:pt>
                <c:pt idx="3225">
                  <c:v>952</c:v>
                </c:pt>
                <c:pt idx="3226">
                  <c:v>952</c:v>
                </c:pt>
                <c:pt idx="3227">
                  <c:v>952</c:v>
                </c:pt>
                <c:pt idx="3228">
                  <c:v>952</c:v>
                </c:pt>
                <c:pt idx="3229">
                  <c:v>953</c:v>
                </c:pt>
                <c:pt idx="3230">
                  <c:v>954</c:v>
                </c:pt>
                <c:pt idx="3231">
                  <c:v>954</c:v>
                </c:pt>
                <c:pt idx="3232">
                  <c:v>954</c:v>
                </c:pt>
                <c:pt idx="3233">
                  <c:v>954</c:v>
                </c:pt>
                <c:pt idx="3234">
                  <c:v>954</c:v>
                </c:pt>
                <c:pt idx="3235">
                  <c:v>954</c:v>
                </c:pt>
                <c:pt idx="3236">
                  <c:v>954</c:v>
                </c:pt>
                <c:pt idx="3237">
                  <c:v>955</c:v>
                </c:pt>
                <c:pt idx="3238">
                  <c:v>956</c:v>
                </c:pt>
                <c:pt idx="3239">
                  <c:v>956</c:v>
                </c:pt>
                <c:pt idx="3240">
                  <c:v>956</c:v>
                </c:pt>
                <c:pt idx="3241">
                  <c:v>956</c:v>
                </c:pt>
                <c:pt idx="3242">
                  <c:v>956</c:v>
                </c:pt>
                <c:pt idx="3243">
                  <c:v>956</c:v>
                </c:pt>
                <c:pt idx="3244">
                  <c:v>956</c:v>
                </c:pt>
                <c:pt idx="3245">
                  <c:v>957</c:v>
                </c:pt>
                <c:pt idx="3246">
                  <c:v>957</c:v>
                </c:pt>
                <c:pt idx="3247">
                  <c:v>957</c:v>
                </c:pt>
                <c:pt idx="3248">
                  <c:v>958</c:v>
                </c:pt>
                <c:pt idx="3249">
                  <c:v>958</c:v>
                </c:pt>
                <c:pt idx="3250">
                  <c:v>959</c:v>
                </c:pt>
                <c:pt idx="3251">
                  <c:v>959</c:v>
                </c:pt>
                <c:pt idx="3252">
                  <c:v>960</c:v>
                </c:pt>
                <c:pt idx="3253">
                  <c:v>961</c:v>
                </c:pt>
                <c:pt idx="3254">
                  <c:v>961</c:v>
                </c:pt>
                <c:pt idx="3255">
                  <c:v>961</c:v>
                </c:pt>
                <c:pt idx="3256">
                  <c:v>961</c:v>
                </c:pt>
                <c:pt idx="3257">
                  <c:v>961</c:v>
                </c:pt>
                <c:pt idx="3258">
                  <c:v>961</c:v>
                </c:pt>
                <c:pt idx="3259">
                  <c:v>961</c:v>
                </c:pt>
                <c:pt idx="3260">
                  <c:v>961</c:v>
                </c:pt>
                <c:pt idx="3261">
                  <c:v>961</c:v>
                </c:pt>
                <c:pt idx="3262">
                  <c:v>961</c:v>
                </c:pt>
                <c:pt idx="3263">
                  <c:v>961</c:v>
                </c:pt>
                <c:pt idx="3264">
                  <c:v>961</c:v>
                </c:pt>
                <c:pt idx="3265">
                  <c:v>961</c:v>
                </c:pt>
                <c:pt idx="3266">
                  <c:v>961</c:v>
                </c:pt>
                <c:pt idx="3267">
                  <c:v>961</c:v>
                </c:pt>
                <c:pt idx="3268">
                  <c:v>961</c:v>
                </c:pt>
                <c:pt idx="3269">
                  <c:v>961</c:v>
                </c:pt>
                <c:pt idx="3270">
                  <c:v>961</c:v>
                </c:pt>
                <c:pt idx="3271">
                  <c:v>961</c:v>
                </c:pt>
                <c:pt idx="3272">
                  <c:v>961</c:v>
                </c:pt>
                <c:pt idx="3273">
                  <c:v>961</c:v>
                </c:pt>
                <c:pt idx="3274">
                  <c:v>961</c:v>
                </c:pt>
                <c:pt idx="3275">
                  <c:v>961</c:v>
                </c:pt>
                <c:pt idx="3276">
                  <c:v>961</c:v>
                </c:pt>
                <c:pt idx="3277">
                  <c:v>961</c:v>
                </c:pt>
                <c:pt idx="3278">
                  <c:v>961</c:v>
                </c:pt>
                <c:pt idx="3279">
                  <c:v>961</c:v>
                </c:pt>
                <c:pt idx="3280">
                  <c:v>961</c:v>
                </c:pt>
                <c:pt idx="3281">
                  <c:v>962</c:v>
                </c:pt>
                <c:pt idx="3282">
                  <c:v>962</c:v>
                </c:pt>
                <c:pt idx="3283">
                  <c:v>962</c:v>
                </c:pt>
                <c:pt idx="3284">
                  <c:v>962</c:v>
                </c:pt>
                <c:pt idx="3285">
                  <c:v>962</c:v>
                </c:pt>
                <c:pt idx="3286">
                  <c:v>962</c:v>
                </c:pt>
                <c:pt idx="3287">
                  <c:v>962</c:v>
                </c:pt>
                <c:pt idx="3288">
                  <c:v>962</c:v>
                </c:pt>
                <c:pt idx="3289">
                  <c:v>962</c:v>
                </c:pt>
                <c:pt idx="3290">
                  <c:v>962</c:v>
                </c:pt>
                <c:pt idx="3291">
                  <c:v>963</c:v>
                </c:pt>
                <c:pt idx="3292">
                  <c:v>964</c:v>
                </c:pt>
                <c:pt idx="3293">
                  <c:v>965</c:v>
                </c:pt>
                <c:pt idx="3294">
                  <c:v>966</c:v>
                </c:pt>
                <c:pt idx="3295">
                  <c:v>967</c:v>
                </c:pt>
                <c:pt idx="3296">
                  <c:v>968</c:v>
                </c:pt>
                <c:pt idx="3297">
                  <c:v>969</c:v>
                </c:pt>
                <c:pt idx="3298">
                  <c:v>970</c:v>
                </c:pt>
                <c:pt idx="3299">
                  <c:v>971</c:v>
                </c:pt>
                <c:pt idx="3300">
                  <c:v>971</c:v>
                </c:pt>
                <c:pt idx="3301">
                  <c:v>972</c:v>
                </c:pt>
                <c:pt idx="3302">
                  <c:v>973</c:v>
                </c:pt>
                <c:pt idx="3303">
                  <c:v>974</c:v>
                </c:pt>
                <c:pt idx="3304">
                  <c:v>975</c:v>
                </c:pt>
                <c:pt idx="3305">
                  <c:v>976</c:v>
                </c:pt>
                <c:pt idx="3306">
                  <c:v>977</c:v>
                </c:pt>
                <c:pt idx="3307">
                  <c:v>978</c:v>
                </c:pt>
                <c:pt idx="3308">
                  <c:v>979</c:v>
                </c:pt>
                <c:pt idx="3309">
                  <c:v>980</c:v>
                </c:pt>
                <c:pt idx="3310">
                  <c:v>980</c:v>
                </c:pt>
                <c:pt idx="3311">
                  <c:v>980</c:v>
                </c:pt>
                <c:pt idx="3312">
                  <c:v>980</c:v>
                </c:pt>
                <c:pt idx="3313">
                  <c:v>980</c:v>
                </c:pt>
                <c:pt idx="3314">
                  <c:v>980</c:v>
                </c:pt>
                <c:pt idx="3315">
                  <c:v>980</c:v>
                </c:pt>
                <c:pt idx="3316">
                  <c:v>980</c:v>
                </c:pt>
                <c:pt idx="3317">
                  <c:v>981</c:v>
                </c:pt>
                <c:pt idx="3318">
                  <c:v>981</c:v>
                </c:pt>
                <c:pt idx="3319">
                  <c:v>982</c:v>
                </c:pt>
                <c:pt idx="3320">
                  <c:v>983</c:v>
                </c:pt>
                <c:pt idx="3321">
                  <c:v>984</c:v>
                </c:pt>
                <c:pt idx="3322">
                  <c:v>985</c:v>
                </c:pt>
                <c:pt idx="3323">
                  <c:v>985</c:v>
                </c:pt>
                <c:pt idx="3324">
                  <c:v>985</c:v>
                </c:pt>
                <c:pt idx="3325">
                  <c:v>985</c:v>
                </c:pt>
                <c:pt idx="3326">
                  <c:v>986</c:v>
                </c:pt>
                <c:pt idx="3327">
                  <c:v>986</c:v>
                </c:pt>
                <c:pt idx="3328">
                  <c:v>986</c:v>
                </c:pt>
                <c:pt idx="3329">
                  <c:v>986</c:v>
                </c:pt>
                <c:pt idx="3330">
                  <c:v>987</c:v>
                </c:pt>
                <c:pt idx="3331">
                  <c:v>988</c:v>
                </c:pt>
                <c:pt idx="3332">
                  <c:v>988</c:v>
                </c:pt>
                <c:pt idx="3333">
                  <c:v>988</c:v>
                </c:pt>
                <c:pt idx="3334">
                  <c:v>988</c:v>
                </c:pt>
                <c:pt idx="3335">
                  <c:v>988</c:v>
                </c:pt>
                <c:pt idx="3336">
                  <c:v>988</c:v>
                </c:pt>
                <c:pt idx="3337">
                  <c:v>988</c:v>
                </c:pt>
                <c:pt idx="3338">
                  <c:v>989</c:v>
                </c:pt>
                <c:pt idx="3339">
                  <c:v>990</c:v>
                </c:pt>
                <c:pt idx="3340">
                  <c:v>990</c:v>
                </c:pt>
                <c:pt idx="3341">
                  <c:v>990</c:v>
                </c:pt>
                <c:pt idx="3342">
                  <c:v>990</c:v>
                </c:pt>
                <c:pt idx="3343">
                  <c:v>991</c:v>
                </c:pt>
                <c:pt idx="3344">
                  <c:v>991</c:v>
                </c:pt>
                <c:pt idx="3345">
                  <c:v>992</c:v>
                </c:pt>
                <c:pt idx="3346">
                  <c:v>992</c:v>
                </c:pt>
                <c:pt idx="3347">
                  <c:v>992</c:v>
                </c:pt>
                <c:pt idx="3348">
                  <c:v>992</c:v>
                </c:pt>
                <c:pt idx="3349">
                  <c:v>993</c:v>
                </c:pt>
                <c:pt idx="3350">
                  <c:v>994</c:v>
                </c:pt>
                <c:pt idx="3351">
                  <c:v>994</c:v>
                </c:pt>
                <c:pt idx="3352">
                  <c:v>994</c:v>
                </c:pt>
                <c:pt idx="3353">
                  <c:v>994</c:v>
                </c:pt>
                <c:pt idx="3354">
                  <c:v>994</c:v>
                </c:pt>
                <c:pt idx="3355">
                  <c:v>994</c:v>
                </c:pt>
                <c:pt idx="3356">
                  <c:v>994</c:v>
                </c:pt>
                <c:pt idx="3357">
                  <c:v>994</c:v>
                </c:pt>
                <c:pt idx="3358">
                  <c:v>994</c:v>
                </c:pt>
                <c:pt idx="3359">
                  <c:v>994</c:v>
                </c:pt>
                <c:pt idx="3360">
                  <c:v>994</c:v>
                </c:pt>
                <c:pt idx="3361">
                  <c:v>994</c:v>
                </c:pt>
                <c:pt idx="3362">
                  <c:v>994</c:v>
                </c:pt>
                <c:pt idx="3363">
                  <c:v>994</c:v>
                </c:pt>
                <c:pt idx="3364">
                  <c:v>994</c:v>
                </c:pt>
                <c:pt idx="3365">
                  <c:v>994</c:v>
                </c:pt>
                <c:pt idx="3366">
                  <c:v>994</c:v>
                </c:pt>
                <c:pt idx="3367">
                  <c:v>994</c:v>
                </c:pt>
                <c:pt idx="3368">
                  <c:v>994</c:v>
                </c:pt>
                <c:pt idx="3369">
                  <c:v>994</c:v>
                </c:pt>
                <c:pt idx="3370">
                  <c:v>994</c:v>
                </c:pt>
                <c:pt idx="3371">
                  <c:v>994</c:v>
                </c:pt>
                <c:pt idx="3372">
                  <c:v>994</c:v>
                </c:pt>
                <c:pt idx="3373">
                  <c:v>994</c:v>
                </c:pt>
                <c:pt idx="3374">
                  <c:v>994</c:v>
                </c:pt>
                <c:pt idx="3375">
                  <c:v>995</c:v>
                </c:pt>
                <c:pt idx="3376">
                  <c:v>996</c:v>
                </c:pt>
                <c:pt idx="3377">
                  <c:v>997</c:v>
                </c:pt>
                <c:pt idx="3378">
                  <c:v>997</c:v>
                </c:pt>
                <c:pt idx="3379">
                  <c:v>997</c:v>
                </c:pt>
                <c:pt idx="3380">
                  <c:v>997</c:v>
                </c:pt>
                <c:pt idx="3381">
                  <c:v>998</c:v>
                </c:pt>
                <c:pt idx="3382">
                  <c:v>998</c:v>
                </c:pt>
                <c:pt idx="3383">
                  <c:v>998</c:v>
                </c:pt>
                <c:pt idx="3384">
                  <c:v>998</c:v>
                </c:pt>
                <c:pt idx="3385">
                  <c:v>998</c:v>
                </c:pt>
                <c:pt idx="3386">
                  <c:v>998</c:v>
                </c:pt>
                <c:pt idx="3387">
                  <c:v>998</c:v>
                </c:pt>
                <c:pt idx="3388">
                  <c:v>998</c:v>
                </c:pt>
                <c:pt idx="3389">
                  <c:v>998</c:v>
                </c:pt>
                <c:pt idx="3390">
                  <c:v>998</c:v>
                </c:pt>
                <c:pt idx="3391">
                  <c:v>998</c:v>
                </c:pt>
                <c:pt idx="3392">
                  <c:v>998</c:v>
                </c:pt>
                <c:pt idx="3393">
                  <c:v>998</c:v>
                </c:pt>
                <c:pt idx="3394">
                  <c:v>999</c:v>
                </c:pt>
                <c:pt idx="3395">
                  <c:v>1000</c:v>
                </c:pt>
                <c:pt idx="3396">
                  <c:v>1000</c:v>
                </c:pt>
                <c:pt idx="3397">
                  <c:v>1000</c:v>
                </c:pt>
                <c:pt idx="3398">
                  <c:v>1000</c:v>
                </c:pt>
                <c:pt idx="3399">
                  <c:v>1000</c:v>
                </c:pt>
                <c:pt idx="3400">
                  <c:v>1000</c:v>
                </c:pt>
                <c:pt idx="3401">
                  <c:v>1001</c:v>
                </c:pt>
                <c:pt idx="3402">
                  <c:v>1002</c:v>
                </c:pt>
                <c:pt idx="3403">
                  <c:v>1003</c:v>
                </c:pt>
                <c:pt idx="3404">
                  <c:v>1003</c:v>
                </c:pt>
                <c:pt idx="3405">
                  <c:v>1003</c:v>
                </c:pt>
                <c:pt idx="3406">
                  <c:v>1003</c:v>
                </c:pt>
                <c:pt idx="3407">
                  <c:v>1003</c:v>
                </c:pt>
                <c:pt idx="3408">
                  <c:v>1003</c:v>
                </c:pt>
                <c:pt idx="3409">
                  <c:v>1003</c:v>
                </c:pt>
                <c:pt idx="3410">
                  <c:v>1003</c:v>
                </c:pt>
                <c:pt idx="3411">
                  <c:v>1003</c:v>
                </c:pt>
                <c:pt idx="3412">
                  <c:v>1003</c:v>
                </c:pt>
                <c:pt idx="3413">
                  <c:v>1003</c:v>
                </c:pt>
                <c:pt idx="3414">
                  <c:v>1003</c:v>
                </c:pt>
                <c:pt idx="3415">
                  <c:v>1003</c:v>
                </c:pt>
                <c:pt idx="3416">
                  <c:v>1003</c:v>
                </c:pt>
                <c:pt idx="3417">
                  <c:v>1003</c:v>
                </c:pt>
                <c:pt idx="3418">
                  <c:v>1003</c:v>
                </c:pt>
                <c:pt idx="3419">
                  <c:v>1003</c:v>
                </c:pt>
                <c:pt idx="3420">
                  <c:v>1003</c:v>
                </c:pt>
                <c:pt idx="3421">
                  <c:v>1003</c:v>
                </c:pt>
                <c:pt idx="3422">
                  <c:v>1003</c:v>
                </c:pt>
                <c:pt idx="3423">
                  <c:v>1003</c:v>
                </c:pt>
                <c:pt idx="3424">
                  <c:v>1003</c:v>
                </c:pt>
                <c:pt idx="3425">
                  <c:v>1003</c:v>
                </c:pt>
                <c:pt idx="3426">
                  <c:v>1003</c:v>
                </c:pt>
                <c:pt idx="3427">
                  <c:v>1003</c:v>
                </c:pt>
                <c:pt idx="3428">
                  <c:v>1003</c:v>
                </c:pt>
                <c:pt idx="3429">
                  <c:v>1003</c:v>
                </c:pt>
                <c:pt idx="3430">
                  <c:v>1003</c:v>
                </c:pt>
                <c:pt idx="3431">
                  <c:v>1003</c:v>
                </c:pt>
                <c:pt idx="3432">
                  <c:v>1004</c:v>
                </c:pt>
                <c:pt idx="3433">
                  <c:v>1005</c:v>
                </c:pt>
                <c:pt idx="3434">
                  <c:v>1006</c:v>
                </c:pt>
                <c:pt idx="3435">
                  <c:v>1007</c:v>
                </c:pt>
                <c:pt idx="3436">
                  <c:v>1007</c:v>
                </c:pt>
                <c:pt idx="3437">
                  <c:v>1008</c:v>
                </c:pt>
                <c:pt idx="3438">
                  <c:v>1009</c:v>
                </c:pt>
                <c:pt idx="3439">
                  <c:v>1009</c:v>
                </c:pt>
                <c:pt idx="3440">
                  <c:v>1009</c:v>
                </c:pt>
                <c:pt idx="3441">
                  <c:v>1010</c:v>
                </c:pt>
                <c:pt idx="3442">
                  <c:v>1010</c:v>
                </c:pt>
                <c:pt idx="3443">
                  <c:v>1010</c:v>
                </c:pt>
                <c:pt idx="3444">
                  <c:v>1010</c:v>
                </c:pt>
                <c:pt idx="3445">
                  <c:v>1010</c:v>
                </c:pt>
                <c:pt idx="3446">
                  <c:v>1010</c:v>
                </c:pt>
                <c:pt idx="3447">
                  <c:v>1010</c:v>
                </c:pt>
                <c:pt idx="3448">
                  <c:v>1011</c:v>
                </c:pt>
                <c:pt idx="3449">
                  <c:v>1011</c:v>
                </c:pt>
                <c:pt idx="3450">
                  <c:v>1011</c:v>
                </c:pt>
                <c:pt idx="3451">
                  <c:v>1011</c:v>
                </c:pt>
                <c:pt idx="3452">
                  <c:v>1011</c:v>
                </c:pt>
                <c:pt idx="3453">
                  <c:v>1011</c:v>
                </c:pt>
                <c:pt idx="3454">
                  <c:v>1012</c:v>
                </c:pt>
                <c:pt idx="3455">
                  <c:v>1013</c:v>
                </c:pt>
                <c:pt idx="3456">
                  <c:v>1014</c:v>
                </c:pt>
                <c:pt idx="3457">
                  <c:v>1015</c:v>
                </c:pt>
                <c:pt idx="3458">
                  <c:v>1016</c:v>
                </c:pt>
                <c:pt idx="3459">
                  <c:v>1017</c:v>
                </c:pt>
                <c:pt idx="3460">
                  <c:v>1018</c:v>
                </c:pt>
                <c:pt idx="3461">
                  <c:v>1018</c:v>
                </c:pt>
                <c:pt idx="3462">
                  <c:v>1019</c:v>
                </c:pt>
                <c:pt idx="3463">
                  <c:v>1019</c:v>
                </c:pt>
                <c:pt idx="3464">
                  <c:v>1020</c:v>
                </c:pt>
                <c:pt idx="3465">
                  <c:v>1021</c:v>
                </c:pt>
                <c:pt idx="3466">
                  <c:v>1021</c:v>
                </c:pt>
                <c:pt idx="3467">
                  <c:v>1021</c:v>
                </c:pt>
                <c:pt idx="3468">
                  <c:v>1021</c:v>
                </c:pt>
                <c:pt idx="3469">
                  <c:v>1021</c:v>
                </c:pt>
                <c:pt idx="3470">
                  <c:v>1022</c:v>
                </c:pt>
                <c:pt idx="3471">
                  <c:v>1023</c:v>
                </c:pt>
                <c:pt idx="3472">
                  <c:v>1023</c:v>
                </c:pt>
                <c:pt idx="3473">
                  <c:v>1023</c:v>
                </c:pt>
                <c:pt idx="3474">
                  <c:v>1023</c:v>
                </c:pt>
                <c:pt idx="3475">
                  <c:v>1023</c:v>
                </c:pt>
                <c:pt idx="3476">
                  <c:v>1023</c:v>
                </c:pt>
                <c:pt idx="3477">
                  <c:v>1023</c:v>
                </c:pt>
                <c:pt idx="3478">
                  <c:v>1023</c:v>
                </c:pt>
                <c:pt idx="3479">
                  <c:v>1023</c:v>
                </c:pt>
                <c:pt idx="3480">
                  <c:v>1024</c:v>
                </c:pt>
                <c:pt idx="3481">
                  <c:v>1025</c:v>
                </c:pt>
                <c:pt idx="3482">
                  <c:v>1026</c:v>
                </c:pt>
                <c:pt idx="3483">
                  <c:v>1026</c:v>
                </c:pt>
                <c:pt idx="3484">
                  <c:v>1027</c:v>
                </c:pt>
                <c:pt idx="3485">
                  <c:v>1028</c:v>
                </c:pt>
                <c:pt idx="3486">
                  <c:v>1028</c:v>
                </c:pt>
                <c:pt idx="3487">
                  <c:v>1028</c:v>
                </c:pt>
                <c:pt idx="3488">
                  <c:v>1028</c:v>
                </c:pt>
                <c:pt idx="3489">
                  <c:v>1029</c:v>
                </c:pt>
                <c:pt idx="3490">
                  <c:v>1030</c:v>
                </c:pt>
                <c:pt idx="3491">
                  <c:v>1030</c:v>
                </c:pt>
                <c:pt idx="3492">
                  <c:v>1030</c:v>
                </c:pt>
                <c:pt idx="3493">
                  <c:v>1030</c:v>
                </c:pt>
                <c:pt idx="3494">
                  <c:v>1030</c:v>
                </c:pt>
                <c:pt idx="3495">
                  <c:v>1030</c:v>
                </c:pt>
                <c:pt idx="3496">
                  <c:v>1030</c:v>
                </c:pt>
                <c:pt idx="3497">
                  <c:v>1031</c:v>
                </c:pt>
                <c:pt idx="3498">
                  <c:v>1031</c:v>
                </c:pt>
                <c:pt idx="3499">
                  <c:v>1031</c:v>
                </c:pt>
                <c:pt idx="3500">
                  <c:v>1031</c:v>
                </c:pt>
                <c:pt idx="3501">
                  <c:v>1031</c:v>
                </c:pt>
                <c:pt idx="3502">
                  <c:v>1031</c:v>
                </c:pt>
                <c:pt idx="3503">
                  <c:v>1031</c:v>
                </c:pt>
                <c:pt idx="3504">
                  <c:v>1031</c:v>
                </c:pt>
                <c:pt idx="3505">
                  <c:v>1031</c:v>
                </c:pt>
                <c:pt idx="3506">
                  <c:v>1031</c:v>
                </c:pt>
                <c:pt idx="3507">
                  <c:v>1032</c:v>
                </c:pt>
                <c:pt idx="3508">
                  <c:v>1032</c:v>
                </c:pt>
                <c:pt idx="3509">
                  <c:v>1032</c:v>
                </c:pt>
                <c:pt idx="3510">
                  <c:v>1033</c:v>
                </c:pt>
                <c:pt idx="3511">
                  <c:v>1033</c:v>
                </c:pt>
                <c:pt idx="3512">
                  <c:v>1033</c:v>
                </c:pt>
                <c:pt idx="3513">
                  <c:v>1033</c:v>
                </c:pt>
                <c:pt idx="3514">
                  <c:v>1033</c:v>
                </c:pt>
                <c:pt idx="3515">
                  <c:v>1033</c:v>
                </c:pt>
                <c:pt idx="3516">
                  <c:v>1033</c:v>
                </c:pt>
                <c:pt idx="3517">
                  <c:v>1033</c:v>
                </c:pt>
                <c:pt idx="3518">
                  <c:v>1033</c:v>
                </c:pt>
                <c:pt idx="3519">
                  <c:v>1033</c:v>
                </c:pt>
                <c:pt idx="3520">
                  <c:v>1033</c:v>
                </c:pt>
                <c:pt idx="3521">
                  <c:v>1033</c:v>
                </c:pt>
                <c:pt idx="3522">
                  <c:v>1033</c:v>
                </c:pt>
                <c:pt idx="3523">
                  <c:v>1033</c:v>
                </c:pt>
                <c:pt idx="3524">
                  <c:v>1034</c:v>
                </c:pt>
                <c:pt idx="3525">
                  <c:v>1035</c:v>
                </c:pt>
                <c:pt idx="3526">
                  <c:v>1035</c:v>
                </c:pt>
                <c:pt idx="3527">
                  <c:v>1035</c:v>
                </c:pt>
                <c:pt idx="3528">
                  <c:v>1035</c:v>
                </c:pt>
                <c:pt idx="3529">
                  <c:v>1035</c:v>
                </c:pt>
                <c:pt idx="3530">
                  <c:v>1035</c:v>
                </c:pt>
                <c:pt idx="3531">
                  <c:v>1035</c:v>
                </c:pt>
                <c:pt idx="3532">
                  <c:v>1035</c:v>
                </c:pt>
                <c:pt idx="3533">
                  <c:v>1036</c:v>
                </c:pt>
                <c:pt idx="3534">
                  <c:v>1037</c:v>
                </c:pt>
                <c:pt idx="3535">
                  <c:v>1037</c:v>
                </c:pt>
                <c:pt idx="3536">
                  <c:v>1037</c:v>
                </c:pt>
                <c:pt idx="3537">
                  <c:v>1037</c:v>
                </c:pt>
                <c:pt idx="3538">
                  <c:v>1038</c:v>
                </c:pt>
                <c:pt idx="3539">
                  <c:v>1038</c:v>
                </c:pt>
                <c:pt idx="3540">
                  <c:v>1038</c:v>
                </c:pt>
                <c:pt idx="3541">
                  <c:v>1038</c:v>
                </c:pt>
                <c:pt idx="3542">
                  <c:v>1039</c:v>
                </c:pt>
                <c:pt idx="3543">
                  <c:v>1040</c:v>
                </c:pt>
                <c:pt idx="3544">
                  <c:v>1040</c:v>
                </c:pt>
                <c:pt idx="3545">
                  <c:v>1040</c:v>
                </c:pt>
                <c:pt idx="3546">
                  <c:v>1040</c:v>
                </c:pt>
                <c:pt idx="3547">
                  <c:v>1040</c:v>
                </c:pt>
                <c:pt idx="3548">
                  <c:v>1040</c:v>
                </c:pt>
                <c:pt idx="3549">
                  <c:v>1041</c:v>
                </c:pt>
                <c:pt idx="3550">
                  <c:v>1041</c:v>
                </c:pt>
                <c:pt idx="3551">
                  <c:v>1041</c:v>
                </c:pt>
                <c:pt idx="3552">
                  <c:v>1042</c:v>
                </c:pt>
                <c:pt idx="3553">
                  <c:v>1042</c:v>
                </c:pt>
                <c:pt idx="3554">
                  <c:v>1042</c:v>
                </c:pt>
                <c:pt idx="3555">
                  <c:v>1042</c:v>
                </c:pt>
                <c:pt idx="3556">
                  <c:v>1042</c:v>
                </c:pt>
                <c:pt idx="3557">
                  <c:v>1042</c:v>
                </c:pt>
                <c:pt idx="3558">
                  <c:v>1042</c:v>
                </c:pt>
                <c:pt idx="3559">
                  <c:v>1042</c:v>
                </c:pt>
                <c:pt idx="3560">
                  <c:v>1042</c:v>
                </c:pt>
                <c:pt idx="3561">
                  <c:v>1042</c:v>
                </c:pt>
                <c:pt idx="3562">
                  <c:v>1043</c:v>
                </c:pt>
                <c:pt idx="3563">
                  <c:v>1043</c:v>
                </c:pt>
                <c:pt idx="3564">
                  <c:v>1043</c:v>
                </c:pt>
                <c:pt idx="3565">
                  <c:v>1043</c:v>
                </c:pt>
                <c:pt idx="3566">
                  <c:v>1043</c:v>
                </c:pt>
                <c:pt idx="3567">
                  <c:v>1043</c:v>
                </c:pt>
                <c:pt idx="3568">
                  <c:v>1043</c:v>
                </c:pt>
                <c:pt idx="3569">
                  <c:v>1043</c:v>
                </c:pt>
                <c:pt idx="3570">
                  <c:v>1043</c:v>
                </c:pt>
                <c:pt idx="3571">
                  <c:v>1044</c:v>
                </c:pt>
                <c:pt idx="3572">
                  <c:v>1044</c:v>
                </c:pt>
                <c:pt idx="3573">
                  <c:v>1045</c:v>
                </c:pt>
                <c:pt idx="3574">
                  <c:v>1045</c:v>
                </c:pt>
                <c:pt idx="3575">
                  <c:v>1046</c:v>
                </c:pt>
                <c:pt idx="3576">
                  <c:v>1047</c:v>
                </c:pt>
                <c:pt idx="3577">
                  <c:v>1048</c:v>
                </c:pt>
                <c:pt idx="3578">
                  <c:v>1048</c:v>
                </c:pt>
                <c:pt idx="3579">
                  <c:v>1048</c:v>
                </c:pt>
                <c:pt idx="3580">
                  <c:v>1049</c:v>
                </c:pt>
                <c:pt idx="3581">
                  <c:v>1049</c:v>
                </c:pt>
                <c:pt idx="3582">
                  <c:v>1050</c:v>
                </c:pt>
                <c:pt idx="3583">
                  <c:v>1050</c:v>
                </c:pt>
                <c:pt idx="3584">
                  <c:v>1051</c:v>
                </c:pt>
                <c:pt idx="3585">
                  <c:v>1052</c:v>
                </c:pt>
                <c:pt idx="3586">
                  <c:v>1052</c:v>
                </c:pt>
                <c:pt idx="3587">
                  <c:v>1052</c:v>
                </c:pt>
                <c:pt idx="3588">
                  <c:v>1052</c:v>
                </c:pt>
                <c:pt idx="3589">
                  <c:v>1052</c:v>
                </c:pt>
                <c:pt idx="3590">
                  <c:v>1052</c:v>
                </c:pt>
                <c:pt idx="3591">
                  <c:v>1052</c:v>
                </c:pt>
                <c:pt idx="3592">
                  <c:v>1052</c:v>
                </c:pt>
                <c:pt idx="3593">
                  <c:v>1052</c:v>
                </c:pt>
                <c:pt idx="3594">
                  <c:v>1053</c:v>
                </c:pt>
                <c:pt idx="3595">
                  <c:v>1053</c:v>
                </c:pt>
                <c:pt idx="3596">
                  <c:v>1053</c:v>
                </c:pt>
                <c:pt idx="3597">
                  <c:v>1053</c:v>
                </c:pt>
                <c:pt idx="3598">
                  <c:v>1053</c:v>
                </c:pt>
                <c:pt idx="3599">
                  <c:v>1053</c:v>
                </c:pt>
                <c:pt idx="3600">
                  <c:v>1053</c:v>
                </c:pt>
                <c:pt idx="3601">
                  <c:v>1054</c:v>
                </c:pt>
                <c:pt idx="3602">
                  <c:v>1054</c:v>
                </c:pt>
                <c:pt idx="3603">
                  <c:v>1054</c:v>
                </c:pt>
                <c:pt idx="3604">
                  <c:v>1054</c:v>
                </c:pt>
                <c:pt idx="3605">
                  <c:v>1054</c:v>
                </c:pt>
                <c:pt idx="3606">
                  <c:v>1054</c:v>
                </c:pt>
                <c:pt idx="3607">
                  <c:v>1054</c:v>
                </c:pt>
                <c:pt idx="3608">
                  <c:v>1054</c:v>
                </c:pt>
                <c:pt idx="3609">
                  <c:v>1054</c:v>
                </c:pt>
                <c:pt idx="3610">
                  <c:v>1054</c:v>
                </c:pt>
                <c:pt idx="3611">
                  <c:v>1054</c:v>
                </c:pt>
                <c:pt idx="3612">
                  <c:v>1054</c:v>
                </c:pt>
                <c:pt idx="3613">
                  <c:v>1054</c:v>
                </c:pt>
                <c:pt idx="3614">
                  <c:v>1054</c:v>
                </c:pt>
                <c:pt idx="3615">
                  <c:v>1054</c:v>
                </c:pt>
                <c:pt idx="3616">
                  <c:v>1054</c:v>
                </c:pt>
                <c:pt idx="3617">
                  <c:v>1054</c:v>
                </c:pt>
                <c:pt idx="3618">
                  <c:v>1054</c:v>
                </c:pt>
                <c:pt idx="3619">
                  <c:v>1054</c:v>
                </c:pt>
                <c:pt idx="3620">
                  <c:v>1054</c:v>
                </c:pt>
                <c:pt idx="3621">
                  <c:v>1054</c:v>
                </c:pt>
                <c:pt idx="3622">
                  <c:v>1054</c:v>
                </c:pt>
                <c:pt idx="3623">
                  <c:v>1054</c:v>
                </c:pt>
                <c:pt idx="3624">
                  <c:v>1054</c:v>
                </c:pt>
                <c:pt idx="3625">
                  <c:v>1054</c:v>
                </c:pt>
                <c:pt idx="3626">
                  <c:v>1054</c:v>
                </c:pt>
                <c:pt idx="3627">
                  <c:v>1054</c:v>
                </c:pt>
                <c:pt idx="3628">
                  <c:v>1054</c:v>
                </c:pt>
                <c:pt idx="3629">
                  <c:v>1055</c:v>
                </c:pt>
                <c:pt idx="3630">
                  <c:v>1055</c:v>
                </c:pt>
                <c:pt idx="3631">
                  <c:v>1055</c:v>
                </c:pt>
                <c:pt idx="3632">
                  <c:v>1055</c:v>
                </c:pt>
                <c:pt idx="3633">
                  <c:v>1055</c:v>
                </c:pt>
                <c:pt idx="3634">
                  <c:v>1055</c:v>
                </c:pt>
                <c:pt idx="3635">
                  <c:v>1055</c:v>
                </c:pt>
                <c:pt idx="3636">
                  <c:v>1056</c:v>
                </c:pt>
                <c:pt idx="3637">
                  <c:v>1057</c:v>
                </c:pt>
                <c:pt idx="3638">
                  <c:v>1058</c:v>
                </c:pt>
                <c:pt idx="3639">
                  <c:v>1059</c:v>
                </c:pt>
                <c:pt idx="3640">
                  <c:v>1060</c:v>
                </c:pt>
                <c:pt idx="3641">
                  <c:v>1061</c:v>
                </c:pt>
                <c:pt idx="3642">
                  <c:v>1061</c:v>
                </c:pt>
                <c:pt idx="3643">
                  <c:v>1061</c:v>
                </c:pt>
                <c:pt idx="3644">
                  <c:v>1061</c:v>
                </c:pt>
                <c:pt idx="3645">
                  <c:v>1062</c:v>
                </c:pt>
                <c:pt idx="3646">
                  <c:v>1063</c:v>
                </c:pt>
                <c:pt idx="3647">
                  <c:v>1064</c:v>
                </c:pt>
                <c:pt idx="3648">
                  <c:v>1064</c:v>
                </c:pt>
                <c:pt idx="3649">
                  <c:v>1065</c:v>
                </c:pt>
                <c:pt idx="3650">
                  <c:v>1066</c:v>
                </c:pt>
                <c:pt idx="3651">
                  <c:v>1066</c:v>
                </c:pt>
                <c:pt idx="3652">
                  <c:v>1066</c:v>
                </c:pt>
                <c:pt idx="3653">
                  <c:v>1066</c:v>
                </c:pt>
                <c:pt idx="3654">
                  <c:v>1066</c:v>
                </c:pt>
                <c:pt idx="3655">
                  <c:v>1066</c:v>
                </c:pt>
                <c:pt idx="3656">
                  <c:v>1066</c:v>
                </c:pt>
                <c:pt idx="3657">
                  <c:v>1066</c:v>
                </c:pt>
                <c:pt idx="3658">
                  <c:v>1067</c:v>
                </c:pt>
                <c:pt idx="3659">
                  <c:v>1067</c:v>
                </c:pt>
                <c:pt idx="3660">
                  <c:v>1067</c:v>
                </c:pt>
                <c:pt idx="3661">
                  <c:v>1067</c:v>
                </c:pt>
                <c:pt idx="3662">
                  <c:v>1067</c:v>
                </c:pt>
                <c:pt idx="3663">
                  <c:v>1067</c:v>
                </c:pt>
                <c:pt idx="3664">
                  <c:v>1067</c:v>
                </c:pt>
                <c:pt idx="3665">
                  <c:v>1067</c:v>
                </c:pt>
                <c:pt idx="3666">
                  <c:v>1067</c:v>
                </c:pt>
                <c:pt idx="3667">
                  <c:v>1067</c:v>
                </c:pt>
                <c:pt idx="3668">
                  <c:v>1068</c:v>
                </c:pt>
                <c:pt idx="3669">
                  <c:v>1069</c:v>
                </c:pt>
                <c:pt idx="3670">
                  <c:v>1069</c:v>
                </c:pt>
                <c:pt idx="3671">
                  <c:v>1069</c:v>
                </c:pt>
                <c:pt idx="3672">
                  <c:v>1069</c:v>
                </c:pt>
                <c:pt idx="3673">
                  <c:v>1070</c:v>
                </c:pt>
                <c:pt idx="3674">
                  <c:v>1070</c:v>
                </c:pt>
                <c:pt idx="3675">
                  <c:v>1070</c:v>
                </c:pt>
                <c:pt idx="3676">
                  <c:v>1070</c:v>
                </c:pt>
                <c:pt idx="3677">
                  <c:v>1070</c:v>
                </c:pt>
                <c:pt idx="3678">
                  <c:v>1070</c:v>
                </c:pt>
                <c:pt idx="3679">
                  <c:v>1070</c:v>
                </c:pt>
                <c:pt idx="3680">
                  <c:v>1070</c:v>
                </c:pt>
                <c:pt idx="3681">
                  <c:v>1070</c:v>
                </c:pt>
                <c:pt idx="3682">
                  <c:v>1070</c:v>
                </c:pt>
                <c:pt idx="3683">
                  <c:v>1070</c:v>
                </c:pt>
                <c:pt idx="3684">
                  <c:v>1070</c:v>
                </c:pt>
                <c:pt idx="3685">
                  <c:v>1070</c:v>
                </c:pt>
                <c:pt idx="3686">
                  <c:v>1070</c:v>
                </c:pt>
                <c:pt idx="3687">
                  <c:v>1070</c:v>
                </c:pt>
                <c:pt idx="3688">
                  <c:v>1070</c:v>
                </c:pt>
                <c:pt idx="3689">
                  <c:v>1070</c:v>
                </c:pt>
                <c:pt idx="3690">
                  <c:v>1070</c:v>
                </c:pt>
                <c:pt idx="3691">
                  <c:v>1070</c:v>
                </c:pt>
                <c:pt idx="3692">
                  <c:v>1070</c:v>
                </c:pt>
                <c:pt idx="3693">
                  <c:v>1071</c:v>
                </c:pt>
                <c:pt idx="3694">
                  <c:v>1071</c:v>
                </c:pt>
                <c:pt idx="3695">
                  <c:v>1072</c:v>
                </c:pt>
                <c:pt idx="3696">
                  <c:v>1072</c:v>
                </c:pt>
                <c:pt idx="3697">
                  <c:v>1072</c:v>
                </c:pt>
                <c:pt idx="3698">
                  <c:v>1072</c:v>
                </c:pt>
                <c:pt idx="3699">
                  <c:v>1073</c:v>
                </c:pt>
                <c:pt idx="3700">
                  <c:v>1073</c:v>
                </c:pt>
                <c:pt idx="3701">
                  <c:v>1073</c:v>
                </c:pt>
                <c:pt idx="3702">
                  <c:v>1073</c:v>
                </c:pt>
                <c:pt idx="3703">
                  <c:v>1074</c:v>
                </c:pt>
                <c:pt idx="3704">
                  <c:v>1074</c:v>
                </c:pt>
                <c:pt idx="3705">
                  <c:v>1074</c:v>
                </c:pt>
                <c:pt idx="3706">
                  <c:v>1074</c:v>
                </c:pt>
                <c:pt idx="3707">
                  <c:v>1074</c:v>
                </c:pt>
                <c:pt idx="3708">
                  <c:v>1074</c:v>
                </c:pt>
                <c:pt idx="3709">
                  <c:v>1075</c:v>
                </c:pt>
                <c:pt idx="3710">
                  <c:v>1076</c:v>
                </c:pt>
                <c:pt idx="3711">
                  <c:v>1076</c:v>
                </c:pt>
                <c:pt idx="3712">
                  <c:v>1076</c:v>
                </c:pt>
                <c:pt idx="3713">
                  <c:v>1076</c:v>
                </c:pt>
                <c:pt idx="3714">
                  <c:v>1076</c:v>
                </c:pt>
                <c:pt idx="3715">
                  <c:v>1076</c:v>
                </c:pt>
                <c:pt idx="3716">
                  <c:v>1076</c:v>
                </c:pt>
                <c:pt idx="3717">
                  <c:v>1077</c:v>
                </c:pt>
                <c:pt idx="3718">
                  <c:v>1078</c:v>
                </c:pt>
                <c:pt idx="3719">
                  <c:v>1079</c:v>
                </c:pt>
                <c:pt idx="3720">
                  <c:v>1079</c:v>
                </c:pt>
                <c:pt idx="3721">
                  <c:v>1080</c:v>
                </c:pt>
                <c:pt idx="3722">
                  <c:v>1080</c:v>
                </c:pt>
                <c:pt idx="3723">
                  <c:v>1080</c:v>
                </c:pt>
                <c:pt idx="3724">
                  <c:v>1081</c:v>
                </c:pt>
                <c:pt idx="3725">
                  <c:v>1081</c:v>
                </c:pt>
                <c:pt idx="3726">
                  <c:v>1081</c:v>
                </c:pt>
                <c:pt idx="3727">
                  <c:v>1081</c:v>
                </c:pt>
                <c:pt idx="3728">
                  <c:v>1081</c:v>
                </c:pt>
                <c:pt idx="3729">
                  <c:v>1081</c:v>
                </c:pt>
                <c:pt idx="3730">
                  <c:v>1081</c:v>
                </c:pt>
                <c:pt idx="3731">
                  <c:v>1081</c:v>
                </c:pt>
                <c:pt idx="3732">
                  <c:v>1081</c:v>
                </c:pt>
                <c:pt idx="3733">
                  <c:v>1082</c:v>
                </c:pt>
                <c:pt idx="3734">
                  <c:v>1082</c:v>
                </c:pt>
                <c:pt idx="3735">
                  <c:v>1082</c:v>
                </c:pt>
                <c:pt idx="3736">
                  <c:v>1083</c:v>
                </c:pt>
                <c:pt idx="3737">
                  <c:v>1084</c:v>
                </c:pt>
                <c:pt idx="3738">
                  <c:v>1085</c:v>
                </c:pt>
                <c:pt idx="3739">
                  <c:v>1086</c:v>
                </c:pt>
                <c:pt idx="3740">
                  <c:v>1086</c:v>
                </c:pt>
                <c:pt idx="3741">
                  <c:v>1086</c:v>
                </c:pt>
                <c:pt idx="3742">
                  <c:v>1086</c:v>
                </c:pt>
                <c:pt idx="3743">
                  <c:v>1087</c:v>
                </c:pt>
                <c:pt idx="3744">
                  <c:v>1087</c:v>
                </c:pt>
                <c:pt idx="3745">
                  <c:v>1087</c:v>
                </c:pt>
                <c:pt idx="3746">
                  <c:v>1088</c:v>
                </c:pt>
                <c:pt idx="3747">
                  <c:v>1088</c:v>
                </c:pt>
                <c:pt idx="3748">
                  <c:v>1088</c:v>
                </c:pt>
                <c:pt idx="3749">
                  <c:v>1088</c:v>
                </c:pt>
                <c:pt idx="3750">
                  <c:v>1088</c:v>
                </c:pt>
                <c:pt idx="3751">
                  <c:v>1088</c:v>
                </c:pt>
                <c:pt idx="3752">
                  <c:v>1089</c:v>
                </c:pt>
                <c:pt idx="3753">
                  <c:v>1089</c:v>
                </c:pt>
                <c:pt idx="3754">
                  <c:v>1089</c:v>
                </c:pt>
                <c:pt idx="3755">
                  <c:v>1090</c:v>
                </c:pt>
                <c:pt idx="3756">
                  <c:v>1090</c:v>
                </c:pt>
                <c:pt idx="3757">
                  <c:v>1090</c:v>
                </c:pt>
                <c:pt idx="3758">
                  <c:v>1090</c:v>
                </c:pt>
                <c:pt idx="3759">
                  <c:v>1090</c:v>
                </c:pt>
                <c:pt idx="3760">
                  <c:v>1090</c:v>
                </c:pt>
                <c:pt idx="3761">
                  <c:v>1090</c:v>
                </c:pt>
                <c:pt idx="3762">
                  <c:v>1090</c:v>
                </c:pt>
                <c:pt idx="3763">
                  <c:v>1090</c:v>
                </c:pt>
                <c:pt idx="3764">
                  <c:v>1090</c:v>
                </c:pt>
                <c:pt idx="3765">
                  <c:v>1090</c:v>
                </c:pt>
                <c:pt idx="3766">
                  <c:v>1090</c:v>
                </c:pt>
                <c:pt idx="3767">
                  <c:v>1091</c:v>
                </c:pt>
                <c:pt idx="3768">
                  <c:v>1091</c:v>
                </c:pt>
                <c:pt idx="3769">
                  <c:v>1091</c:v>
                </c:pt>
                <c:pt idx="3770">
                  <c:v>1091</c:v>
                </c:pt>
                <c:pt idx="3771">
                  <c:v>1091</c:v>
                </c:pt>
                <c:pt idx="3772">
                  <c:v>1092</c:v>
                </c:pt>
                <c:pt idx="3773">
                  <c:v>1092</c:v>
                </c:pt>
                <c:pt idx="3774">
                  <c:v>1092</c:v>
                </c:pt>
                <c:pt idx="3775">
                  <c:v>1092</c:v>
                </c:pt>
                <c:pt idx="3776">
                  <c:v>1092</c:v>
                </c:pt>
                <c:pt idx="3777">
                  <c:v>1092</c:v>
                </c:pt>
                <c:pt idx="3778">
                  <c:v>1092</c:v>
                </c:pt>
                <c:pt idx="3779">
                  <c:v>1092</c:v>
                </c:pt>
                <c:pt idx="3780">
                  <c:v>1092</c:v>
                </c:pt>
                <c:pt idx="3781">
                  <c:v>1092</c:v>
                </c:pt>
                <c:pt idx="3782">
                  <c:v>1092</c:v>
                </c:pt>
                <c:pt idx="3783">
                  <c:v>1092</c:v>
                </c:pt>
                <c:pt idx="3784">
                  <c:v>1092</c:v>
                </c:pt>
                <c:pt idx="3785">
                  <c:v>1093</c:v>
                </c:pt>
                <c:pt idx="3786">
                  <c:v>1093</c:v>
                </c:pt>
                <c:pt idx="3787">
                  <c:v>1093</c:v>
                </c:pt>
                <c:pt idx="3788">
                  <c:v>1093</c:v>
                </c:pt>
                <c:pt idx="3789">
                  <c:v>1093</c:v>
                </c:pt>
                <c:pt idx="3790">
                  <c:v>1093</c:v>
                </c:pt>
                <c:pt idx="3791">
                  <c:v>1093</c:v>
                </c:pt>
                <c:pt idx="3792">
                  <c:v>1093</c:v>
                </c:pt>
                <c:pt idx="3793">
                  <c:v>1094</c:v>
                </c:pt>
                <c:pt idx="3794">
                  <c:v>1094</c:v>
                </c:pt>
                <c:pt idx="3795">
                  <c:v>1094</c:v>
                </c:pt>
                <c:pt idx="3796">
                  <c:v>1094</c:v>
                </c:pt>
                <c:pt idx="3797">
                  <c:v>1094</c:v>
                </c:pt>
                <c:pt idx="3798">
                  <c:v>1094</c:v>
                </c:pt>
                <c:pt idx="3799">
                  <c:v>1094</c:v>
                </c:pt>
                <c:pt idx="3800">
                  <c:v>1095</c:v>
                </c:pt>
                <c:pt idx="3801">
                  <c:v>1096</c:v>
                </c:pt>
                <c:pt idx="3802">
                  <c:v>1096</c:v>
                </c:pt>
                <c:pt idx="3803">
                  <c:v>1096</c:v>
                </c:pt>
                <c:pt idx="3804">
                  <c:v>1096</c:v>
                </c:pt>
                <c:pt idx="3805">
                  <c:v>1096</c:v>
                </c:pt>
                <c:pt idx="3806">
                  <c:v>1096</c:v>
                </c:pt>
                <c:pt idx="3807">
                  <c:v>1096</c:v>
                </c:pt>
                <c:pt idx="3808">
                  <c:v>1097</c:v>
                </c:pt>
                <c:pt idx="3809">
                  <c:v>1098</c:v>
                </c:pt>
                <c:pt idx="3810">
                  <c:v>1099</c:v>
                </c:pt>
                <c:pt idx="3811">
                  <c:v>1100</c:v>
                </c:pt>
                <c:pt idx="3812">
                  <c:v>1101</c:v>
                </c:pt>
                <c:pt idx="3813">
                  <c:v>1101</c:v>
                </c:pt>
                <c:pt idx="3814">
                  <c:v>1101</c:v>
                </c:pt>
                <c:pt idx="3815">
                  <c:v>1102</c:v>
                </c:pt>
                <c:pt idx="3816">
                  <c:v>1102</c:v>
                </c:pt>
                <c:pt idx="3817">
                  <c:v>1103</c:v>
                </c:pt>
                <c:pt idx="3818">
                  <c:v>1103</c:v>
                </c:pt>
                <c:pt idx="3819">
                  <c:v>1103</c:v>
                </c:pt>
                <c:pt idx="3820">
                  <c:v>1104</c:v>
                </c:pt>
                <c:pt idx="3821">
                  <c:v>1104</c:v>
                </c:pt>
                <c:pt idx="3822">
                  <c:v>1104</c:v>
                </c:pt>
                <c:pt idx="3823">
                  <c:v>1104</c:v>
                </c:pt>
                <c:pt idx="3824">
                  <c:v>1104</c:v>
                </c:pt>
                <c:pt idx="3825">
                  <c:v>1104</c:v>
                </c:pt>
                <c:pt idx="3826">
                  <c:v>1104</c:v>
                </c:pt>
                <c:pt idx="3827">
                  <c:v>1104</c:v>
                </c:pt>
                <c:pt idx="3828">
                  <c:v>1104</c:v>
                </c:pt>
                <c:pt idx="3829">
                  <c:v>1104</c:v>
                </c:pt>
                <c:pt idx="3830">
                  <c:v>1104</c:v>
                </c:pt>
                <c:pt idx="3831">
                  <c:v>1104</c:v>
                </c:pt>
                <c:pt idx="3832">
                  <c:v>1104</c:v>
                </c:pt>
                <c:pt idx="3833">
                  <c:v>1104</c:v>
                </c:pt>
                <c:pt idx="3834">
                  <c:v>1104</c:v>
                </c:pt>
                <c:pt idx="3835">
                  <c:v>1104</c:v>
                </c:pt>
                <c:pt idx="3836">
                  <c:v>1104</c:v>
                </c:pt>
                <c:pt idx="3837">
                  <c:v>1104</c:v>
                </c:pt>
                <c:pt idx="3838">
                  <c:v>1104</c:v>
                </c:pt>
                <c:pt idx="3839">
                  <c:v>1104</c:v>
                </c:pt>
                <c:pt idx="3840">
                  <c:v>1104</c:v>
                </c:pt>
                <c:pt idx="3841">
                  <c:v>1104</c:v>
                </c:pt>
                <c:pt idx="3842">
                  <c:v>1104</c:v>
                </c:pt>
                <c:pt idx="3843">
                  <c:v>1104</c:v>
                </c:pt>
                <c:pt idx="3844">
                  <c:v>1104</c:v>
                </c:pt>
                <c:pt idx="3845">
                  <c:v>1105</c:v>
                </c:pt>
                <c:pt idx="3846">
                  <c:v>1106</c:v>
                </c:pt>
                <c:pt idx="3847">
                  <c:v>1106</c:v>
                </c:pt>
                <c:pt idx="3848">
                  <c:v>1106</c:v>
                </c:pt>
                <c:pt idx="3849">
                  <c:v>1106</c:v>
                </c:pt>
                <c:pt idx="3850">
                  <c:v>1106</c:v>
                </c:pt>
                <c:pt idx="3851">
                  <c:v>1106</c:v>
                </c:pt>
                <c:pt idx="3852">
                  <c:v>1107</c:v>
                </c:pt>
                <c:pt idx="3853">
                  <c:v>1107</c:v>
                </c:pt>
                <c:pt idx="3854">
                  <c:v>1107</c:v>
                </c:pt>
                <c:pt idx="3855">
                  <c:v>1107</c:v>
                </c:pt>
                <c:pt idx="3856">
                  <c:v>1107</c:v>
                </c:pt>
                <c:pt idx="3857">
                  <c:v>1107</c:v>
                </c:pt>
                <c:pt idx="3858">
                  <c:v>1107</c:v>
                </c:pt>
                <c:pt idx="3859">
                  <c:v>1107</c:v>
                </c:pt>
                <c:pt idx="3860">
                  <c:v>1107</c:v>
                </c:pt>
                <c:pt idx="3861">
                  <c:v>1107</c:v>
                </c:pt>
                <c:pt idx="3862">
                  <c:v>1107</c:v>
                </c:pt>
                <c:pt idx="3863">
                  <c:v>1107</c:v>
                </c:pt>
                <c:pt idx="3864">
                  <c:v>1108</c:v>
                </c:pt>
                <c:pt idx="3865">
                  <c:v>1108</c:v>
                </c:pt>
                <c:pt idx="3866">
                  <c:v>1108</c:v>
                </c:pt>
                <c:pt idx="3867">
                  <c:v>1109</c:v>
                </c:pt>
                <c:pt idx="3868">
                  <c:v>1109</c:v>
                </c:pt>
                <c:pt idx="3869">
                  <c:v>1110</c:v>
                </c:pt>
                <c:pt idx="3870">
                  <c:v>1110</c:v>
                </c:pt>
                <c:pt idx="3871">
                  <c:v>1110</c:v>
                </c:pt>
                <c:pt idx="3872">
                  <c:v>1110</c:v>
                </c:pt>
                <c:pt idx="3873">
                  <c:v>1110</c:v>
                </c:pt>
                <c:pt idx="3874">
                  <c:v>1110</c:v>
                </c:pt>
                <c:pt idx="3875">
                  <c:v>1110</c:v>
                </c:pt>
                <c:pt idx="3876">
                  <c:v>1110</c:v>
                </c:pt>
                <c:pt idx="3877">
                  <c:v>1110</c:v>
                </c:pt>
                <c:pt idx="3878">
                  <c:v>1110</c:v>
                </c:pt>
                <c:pt idx="3879">
                  <c:v>1111</c:v>
                </c:pt>
                <c:pt idx="3880">
                  <c:v>1112</c:v>
                </c:pt>
                <c:pt idx="3881">
                  <c:v>1112</c:v>
                </c:pt>
                <c:pt idx="3882">
                  <c:v>1112</c:v>
                </c:pt>
                <c:pt idx="3883">
                  <c:v>1113</c:v>
                </c:pt>
                <c:pt idx="3884">
                  <c:v>1113</c:v>
                </c:pt>
                <c:pt idx="3885">
                  <c:v>1113</c:v>
                </c:pt>
                <c:pt idx="3886">
                  <c:v>1113</c:v>
                </c:pt>
                <c:pt idx="3887">
                  <c:v>1113</c:v>
                </c:pt>
                <c:pt idx="3888">
                  <c:v>1113</c:v>
                </c:pt>
                <c:pt idx="3889">
                  <c:v>1114</c:v>
                </c:pt>
                <c:pt idx="3890">
                  <c:v>1114</c:v>
                </c:pt>
                <c:pt idx="3891">
                  <c:v>1114</c:v>
                </c:pt>
                <c:pt idx="3892">
                  <c:v>1115</c:v>
                </c:pt>
                <c:pt idx="3893">
                  <c:v>1115</c:v>
                </c:pt>
                <c:pt idx="3894">
                  <c:v>1116</c:v>
                </c:pt>
                <c:pt idx="3895">
                  <c:v>1116</c:v>
                </c:pt>
                <c:pt idx="3896">
                  <c:v>1116</c:v>
                </c:pt>
                <c:pt idx="3897">
                  <c:v>1116</c:v>
                </c:pt>
                <c:pt idx="3898">
                  <c:v>1116</c:v>
                </c:pt>
                <c:pt idx="3899">
                  <c:v>1116</c:v>
                </c:pt>
                <c:pt idx="3900">
                  <c:v>1116</c:v>
                </c:pt>
                <c:pt idx="3901">
                  <c:v>1117</c:v>
                </c:pt>
                <c:pt idx="3902">
                  <c:v>1117</c:v>
                </c:pt>
                <c:pt idx="3903">
                  <c:v>1117</c:v>
                </c:pt>
                <c:pt idx="3904">
                  <c:v>1117</c:v>
                </c:pt>
                <c:pt idx="3905">
                  <c:v>1117</c:v>
                </c:pt>
                <c:pt idx="3906">
                  <c:v>1117</c:v>
                </c:pt>
                <c:pt idx="3907">
                  <c:v>1118</c:v>
                </c:pt>
                <c:pt idx="3908">
                  <c:v>1118</c:v>
                </c:pt>
                <c:pt idx="3909">
                  <c:v>1118</c:v>
                </c:pt>
                <c:pt idx="3910">
                  <c:v>1118</c:v>
                </c:pt>
                <c:pt idx="3911">
                  <c:v>1118</c:v>
                </c:pt>
                <c:pt idx="3912">
                  <c:v>1119</c:v>
                </c:pt>
                <c:pt idx="3913">
                  <c:v>1119</c:v>
                </c:pt>
                <c:pt idx="3914">
                  <c:v>1119</c:v>
                </c:pt>
                <c:pt idx="3915">
                  <c:v>1119</c:v>
                </c:pt>
                <c:pt idx="3916">
                  <c:v>1119</c:v>
                </c:pt>
                <c:pt idx="3917">
                  <c:v>1119</c:v>
                </c:pt>
                <c:pt idx="3918">
                  <c:v>1119</c:v>
                </c:pt>
                <c:pt idx="3919">
                  <c:v>1120</c:v>
                </c:pt>
                <c:pt idx="3920">
                  <c:v>1121</c:v>
                </c:pt>
                <c:pt idx="3921">
                  <c:v>1121</c:v>
                </c:pt>
                <c:pt idx="3922">
                  <c:v>1121</c:v>
                </c:pt>
                <c:pt idx="3923">
                  <c:v>1122</c:v>
                </c:pt>
                <c:pt idx="3924">
                  <c:v>1122</c:v>
                </c:pt>
                <c:pt idx="3925">
                  <c:v>1123</c:v>
                </c:pt>
                <c:pt idx="3926">
                  <c:v>1123</c:v>
                </c:pt>
                <c:pt idx="3927">
                  <c:v>1124</c:v>
                </c:pt>
                <c:pt idx="3928">
                  <c:v>1124</c:v>
                </c:pt>
                <c:pt idx="3929">
                  <c:v>1124</c:v>
                </c:pt>
                <c:pt idx="3930">
                  <c:v>1124</c:v>
                </c:pt>
                <c:pt idx="3931">
                  <c:v>1124</c:v>
                </c:pt>
                <c:pt idx="3932">
                  <c:v>1124</c:v>
                </c:pt>
                <c:pt idx="3933">
                  <c:v>1124</c:v>
                </c:pt>
                <c:pt idx="3934">
                  <c:v>1124</c:v>
                </c:pt>
                <c:pt idx="3935">
                  <c:v>1124</c:v>
                </c:pt>
                <c:pt idx="3936">
                  <c:v>1124</c:v>
                </c:pt>
                <c:pt idx="3937">
                  <c:v>1124</c:v>
                </c:pt>
                <c:pt idx="3938">
                  <c:v>1124</c:v>
                </c:pt>
                <c:pt idx="3939">
                  <c:v>1124</c:v>
                </c:pt>
                <c:pt idx="3940">
                  <c:v>1124</c:v>
                </c:pt>
                <c:pt idx="3941">
                  <c:v>1124</c:v>
                </c:pt>
                <c:pt idx="3942">
                  <c:v>1124</c:v>
                </c:pt>
                <c:pt idx="3943">
                  <c:v>1124</c:v>
                </c:pt>
                <c:pt idx="3944">
                  <c:v>1124</c:v>
                </c:pt>
                <c:pt idx="3945">
                  <c:v>1124</c:v>
                </c:pt>
                <c:pt idx="3946">
                  <c:v>1124</c:v>
                </c:pt>
                <c:pt idx="3947">
                  <c:v>1124</c:v>
                </c:pt>
                <c:pt idx="3948">
                  <c:v>1124</c:v>
                </c:pt>
                <c:pt idx="3949">
                  <c:v>1124</c:v>
                </c:pt>
                <c:pt idx="3950">
                  <c:v>1124</c:v>
                </c:pt>
                <c:pt idx="3951">
                  <c:v>1125</c:v>
                </c:pt>
                <c:pt idx="3952">
                  <c:v>1126</c:v>
                </c:pt>
                <c:pt idx="3953">
                  <c:v>1126</c:v>
                </c:pt>
                <c:pt idx="3954">
                  <c:v>1127</c:v>
                </c:pt>
                <c:pt idx="3955">
                  <c:v>1127</c:v>
                </c:pt>
                <c:pt idx="3956">
                  <c:v>1128</c:v>
                </c:pt>
                <c:pt idx="3957">
                  <c:v>1129</c:v>
                </c:pt>
                <c:pt idx="3958">
                  <c:v>1129</c:v>
                </c:pt>
                <c:pt idx="3959">
                  <c:v>1129</c:v>
                </c:pt>
                <c:pt idx="3960">
                  <c:v>1129</c:v>
                </c:pt>
                <c:pt idx="3961">
                  <c:v>1129</c:v>
                </c:pt>
                <c:pt idx="3962">
                  <c:v>1129</c:v>
                </c:pt>
                <c:pt idx="3963">
                  <c:v>1129</c:v>
                </c:pt>
                <c:pt idx="3964">
                  <c:v>1129</c:v>
                </c:pt>
                <c:pt idx="3965">
                  <c:v>1129</c:v>
                </c:pt>
                <c:pt idx="3966">
                  <c:v>1130</c:v>
                </c:pt>
                <c:pt idx="3967">
                  <c:v>1130</c:v>
                </c:pt>
                <c:pt idx="3968">
                  <c:v>1130</c:v>
                </c:pt>
                <c:pt idx="3969">
                  <c:v>1130</c:v>
                </c:pt>
                <c:pt idx="3970">
                  <c:v>1130</c:v>
                </c:pt>
                <c:pt idx="3971">
                  <c:v>1130</c:v>
                </c:pt>
                <c:pt idx="3972">
                  <c:v>1130</c:v>
                </c:pt>
                <c:pt idx="3973">
                  <c:v>1130</c:v>
                </c:pt>
                <c:pt idx="3974">
                  <c:v>1130</c:v>
                </c:pt>
                <c:pt idx="3975">
                  <c:v>1131</c:v>
                </c:pt>
                <c:pt idx="3976">
                  <c:v>1131</c:v>
                </c:pt>
                <c:pt idx="3977">
                  <c:v>1132</c:v>
                </c:pt>
                <c:pt idx="3978">
                  <c:v>1133</c:v>
                </c:pt>
                <c:pt idx="3979">
                  <c:v>1133</c:v>
                </c:pt>
                <c:pt idx="3980">
                  <c:v>1133</c:v>
                </c:pt>
                <c:pt idx="3981">
                  <c:v>1133</c:v>
                </c:pt>
                <c:pt idx="3982">
                  <c:v>1133</c:v>
                </c:pt>
                <c:pt idx="3983">
                  <c:v>1134</c:v>
                </c:pt>
                <c:pt idx="3984">
                  <c:v>1135</c:v>
                </c:pt>
                <c:pt idx="3985">
                  <c:v>1135</c:v>
                </c:pt>
                <c:pt idx="3986">
                  <c:v>1135</c:v>
                </c:pt>
                <c:pt idx="3987">
                  <c:v>1135</c:v>
                </c:pt>
                <c:pt idx="3988">
                  <c:v>1136</c:v>
                </c:pt>
                <c:pt idx="3989">
                  <c:v>1137</c:v>
                </c:pt>
                <c:pt idx="3990">
                  <c:v>1137</c:v>
                </c:pt>
                <c:pt idx="3991">
                  <c:v>1137</c:v>
                </c:pt>
                <c:pt idx="3992">
                  <c:v>1137</c:v>
                </c:pt>
                <c:pt idx="3993">
                  <c:v>1137</c:v>
                </c:pt>
                <c:pt idx="3994">
                  <c:v>1137</c:v>
                </c:pt>
                <c:pt idx="3995">
                  <c:v>1137</c:v>
                </c:pt>
                <c:pt idx="3996">
                  <c:v>1137</c:v>
                </c:pt>
                <c:pt idx="3997">
                  <c:v>1137</c:v>
                </c:pt>
                <c:pt idx="3998">
                  <c:v>1137</c:v>
                </c:pt>
                <c:pt idx="3999">
                  <c:v>1137</c:v>
                </c:pt>
                <c:pt idx="4000">
                  <c:v>1137</c:v>
                </c:pt>
                <c:pt idx="4001">
                  <c:v>1137</c:v>
                </c:pt>
                <c:pt idx="4002">
                  <c:v>1137</c:v>
                </c:pt>
                <c:pt idx="4003">
                  <c:v>1137</c:v>
                </c:pt>
                <c:pt idx="4004">
                  <c:v>1137</c:v>
                </c:pt>
                <c:pt idx="4005">
                  <c:v>1137</c:v>
                </c:pt>
                <c:pt idx="4006">
                  <c:v>1137</c:v>
                </c:pt>
                <c:pt idx="4007">
                  <c:v>1137</c:v>
                </c:pt>
                <c:pt idx="4008">
                  <c:v>1137</c:v>
                </c:pt>
                <c:pt idx="4009">
                  <c:v>1137</c:v>
                </c:pt>
                <c:pt idx="4010">
                  <c:v>1137</c:v>
                </c:pt>
                <c:pt idx="4011">
                  <c:v>1137</c:v>
                </c:pt>
                <c:pt idx="4012">
                  <c:v>1137</c:v>
                </c:pt>
                <c:pt idx="4013">
                  <c:v>1137</c:v>
                </c:pt>
                <c:pt idx="4014">
                  <c:v>1138</c:v>
                </c:pt>
                <c:pt idx="4015">
                  <c:v>1138</c:v>
                </c:pt>
                <c:pt idx="4016">
                  <c:v>1138</c:v>
                </c:pt>
                <c:pt idx="4017">
                  <c:v>1138</c:v>
                </c:pt>
                <c:pt idx="4018">
                  <c:v>1139</c:v>
                </c:pt>
                <c:pt idx="4019">
                  <c:v>1140</c:v>
                </c:pt>
                <c:pt idx="4020">
                  <c:v>1141</c:v>
                </c:pt>
                <c:pt idx="4021">
                  <c:v>1141</c:v>
                </c:pt>
                <c:pt idx="4022">
                  <c:v>1141</c:v>
                </c:pt>
                <c:pt idx="4023">
                  <c:v>1141</c:v>
                </c:pt>
                <c:pt idx="4024">
                  <c:v>1141</c:v>
                </c:pt>
                <c:pt idx="4025">
                  <c:v>1141</c:v>
                </c:pt>
                <c:pt idx="4026">
                  <c:v>1142</c:v>
                </c:pt>
                <c:pt idx="4027">
                  <c:v>1143</c:v>
                </c:pt>
                <c:pt idx="4028">
                  <c:v>1144</c:v>
                </c:pt>
                <c:pt idx="4029">
                  <c:v>1144</c:v>
                </c:pt>
                <c:pt idx="4030">
                  <c:v>1144</c:v>
                </c:pt>
                <c:pt idx="4031">
                  <c:v>1144</c:v>
                </c:pt>
                <c:pt idx="4032">
                  <c:v>1144</c:v>
                </c:pt>
                <c:pt idx="4033">
                  <c:v>1145</c:v>
                </c:pt>
                <c:pt idx="4034">
                  <c:v>1146</c:v>
                </c:pt>
                <c:pt idx="4035">
                  <c:v>1146</c:v>
                </c:pt>
                <c:pt idx="4036">
                  <c:v>1147</c:v>
                </c:pt>
                <c:pt idx="4037">
                  <c:v>1147</c:v>
                </c:pt>
                <c:pt idx="4038">
                  <c:v>1147</c:v>
                </c:pt>
                <c:pt idx="4039">
                  <c:v>1147</c:v>
                </c:pt>
                <c:pt idx="4040">
                  <c:v>1147</c:v>
                </c:pt>
                <c:pt idx="4041">
                  <c:v>1147</c:v>
                </c:pt>
                <c:pt idx="4042">
                  <c:v>1147</c:v>
                </c:pt>
                <c:pt idx="4043">
                  <c:v>1147</c:v>
                </c:pt>
                <c:pt idx="4044">
                  <c:v>1147</c:v>
                </c:pt>
                <c:pt idx="4045">
                  <c:v>1147</c:v>
                </c:pt>
                <c:pt idx="4046">
                  <c:v>1147</c:v>
                </c:pt>
                <c:pt idx="4047">
                  <c:v>1147</c:v>
                </c:pt>
                <c:pt idx="4048">
                  <c:v>1147</c:v>
                </c:pt>
                <c:pt idx="4049">
                  <c:v>1147</c:v>
                </c:pt>
                <c:pt idx="4050">
                  <c:v>1147</c:v>
                </c:pt>
                <c:pt idx="4051">
                  <c:v>1148</c:v>
                </c:pt>
                <c:pt idx="4052">
                  <c:v>1148</c:v>
                </c:pt>
                <c:pt idx="4053">
                  <c:v>1148</c:v>
                </c:pt>
                <c:pt idx="4054">
                  <c:v>1148</c:v>
                </c:pt>
                <c:pt idx="4055">
                  <c:v>1148</c:v>
                </c:pt>
                <c:pt idx="4056">
                  <c:v>1148</c:v>
                </c:pt>
                <c:pt idx="4057">
                  <c:v>1148</c:v>
                </c:pt>
                <c:pt idx="4058">
                  <c:v>1148</c:v>
                </c:pt>
                <c:pt idx="4059">
                  <c:v>1148</c:v>
                </c:pt>
                <c:pt idx="4060">
                  <c:v>1148</c:v>
                </c:pt>
                <c:pt idx="4061">
                  <c:v>1148</c:v>
                </c:pt>
                <c:pt idx="4062">
                  <c:v>1149</c:v>
                </c:pt>
                <c:pt idx="4063">
                  <c:v>1150</c:v>
                </c:pt>
                <c:pt idx="4064">
                  <c:v>1151</c:v>
                </c:pt>
                <c:pt idx="4065">
                  <c:v>1151</c:v>
                </c:pt>
                <c:pt idx="4066">
                  <c:v>1151</c:v>
                </c:pt>
                <c:pt idx="4067">
                  <c:v>1151</c:v>
                </c:pt>
                <c:pt idx="4068">
                  <c:v>1152</c:v>
                </c:pt>
                <c:pt idx="4069">
                  <c:v>1152</c:v>
                </c:pt>
                <c:pt idx="4070">
                  <c:v>1152</c:v>
                </c:pt>
                <c:pt idx="4071">
                  <c:v>1152</c:v>
                </c:pt>
                <c:pt idx="4072">
                  <c:v>1152</c:v>
                </c:pt>
                <c:pt idx="4073">
                  <c:v>1152</c:v>
                </c:pt>
                <c:pt idx="4074">
                  <c:v>1152</c:v>
                </c:pt>
                <c:pt idx="4075">
                  <c:v>1152</c:v>
                </c:pt>
                <c:pt idx="4076">
                  <c:v>1152</c:v>
                </c:pt>
                <c:pt idx="4077">
                  <c:v>1152</c:v>
                </c:pt>
                <c:pt idx="4078">
                  <c:v>1152</c:v>
                </c:pt>
                <c:pt idx="4079">
                  <c:v>1153</c:v>
                </c:pt>
                <c:pt idx="4080">
                  <c:v>1154</c:v>
                </c:pt>
                <c:pt idx="4081">
                  <c:v>1154</c:v>
                </c:pt>
                <c:pt idx="4082">
                  <c:v>1154</c:v>
                </c:pt>
                <c:pt idx="4083">
                  <c:v>1155</c:v>
                </c:pt>
                <c:pt idx="4084">
                  <c:v>1156</c:v>
                </c:pt>
                <c:pt idx="4085">
                  <c:v>1157</c:v>
                </c:pt>
                <c:pt idx="4086">
                  <c:v>1158</c:v>
                </c:pt>
                <c:pt idx="4087">
                  <c:v>1159</c:v>
                </c:pt>
                <c:pt idx="4088">
                  <c:v>1160</c:v>
                </c:pt>
                <c:pt idx="4089">
                  <c:v>1161</c:v>
                </c:pt>
                <c:pt idx="4090">
                  <c:v>1162</c:v>
                </c:pt>
                <c:pt idx="4091">
                  <c:v>1163</c:v>
                </c:pt>
                <c:pt idx="4092">
                  <c:v>1164</c:v>
                </c:pt>
                <c:pt idx="4093">
                  <c:v>1165</c:v>
                </c:pt>
                <c:pt idx="4094">
                  <c:v>1166</c:v>
                </c:pt>
                <c:pt idx="4095">
                  <c:v>1167</c:v>
                </c:pt>
                <c:pt idx="4096">
                  <c:v>1167</c:v>
                </c:pt>
                <c:pt idx="4097">
                  <c:v>1168</c:v>
                </c:pt>
                <c:pt idx="4098">
                  <c:v>1169</c:v>
                </c:pt>
                <c:pt idx="4099">
                  <c:v>1170</c:v>
                </c:pt>
                <c:pt idx="4100">
                  <c:v>1171</c:v>
                </c:pt>
                <c:pt idx="4101">
                  <c:v>1172</c:v>
                </c:pt>
                <c:pt idx="4102">
                  <c:v>1173</c:v>
                </c:pt>
                <c:pt idx="4103">
                  <c:v>1174</c:v>
                </c:pt>
                <c:pt idx="4104">
                  <c:v>1175</c:v>
                </c:pt>
                <c:pt idx="4105">
                  <c:v>1176</c:v>
                </c:pt>
                <c:pt idx="4106">
                  <c:v>1177</c:v>
                </c:pt>
                <c:pt idx="4107">
                  <c:v>1178</c:v>
                </c:pt>
                <c:pt idx="4108">
                  <c:v>1179</c:v>
                </c:pt>
                <c:pt idx="4109">
                  <c:v>1180</c:v>
                </c:pt>
                <c:pt idx="4110">
                  <c:v>1181</c:v>
                </c:pt>
                <c:pt idx="4111">
                  <c:v>1182</c:v>
                </c:pt>
                <c:pt idx="4112">
                  <c:v>1182</c:v>
                </c:pt>
                <c:pt idx="4113">
                  <c:v>1182</c:v>
                </c:pt>
                <c:pt idx="4114">
                  <c:v>1183</c:v>
                </c:pt>
                <c:pt idx="4115">
                  <c:v>1183</c:v>
                </c:pt>
                <c:pt idx="4116">
                  <c:v>1183</c:v>
                </c:pt>
                <c:pt idx="4117">
                  <c:v>1183</c:v>
                </c:pt>
                <c:pt idx="4118">
                  <c:v>1183</c:v>
                </c:pt>
                <c:pt idx="4119">
                  <c:v>1183</c:v>
                </c:pt>
                <c:pt idx="4120">
                  <c:v>1183</c:v>
                </c:pt>
                <c:pt idx="4121">
                  <c:v>1183</c:v>
                </c:pt>
                <c:pt idx="4122">
                  <c:v>1183</c:v>
                </c:pt>
                <c:pt idx="4123">
                  <c:v>1183</c:v>
                </c:pt>
                <c:pt idx="4124">
                  <c:v>1183</c:v>
                </c:pt>
                <c:pt idx="4125">
                  <c:v>1183</c:v>
                </c:pt>
                <c:pt idx="4126">
                  <c:v>1183</c:v>
                </c:pt>
                <c:pt idx="4127">
                  <c:v>1183</c:v>
                </c:pt>
                <c:pt idx="4128">
                  <c:v>1183</c:v>
                </c:pt>
                <c:pt idx="4129">
                  <c:v>1183</c:v>
                </c:pt>
                <c:pt idx="4130">
                  <c:v>1183</c:v>
                </c:pt>
                <c:pt idx="4131">
                  <c:v>1183</c:v>
                </c:pt>
                <c:pt idx="4132">
                  <c:v>1183</c:v>
                </c:pt>
                <c:pt idx="4133">
                  <c:v>1183</c:v>
                </c:pt>
                <c:pt idx="4134">
                  <c:v>1183</c:v>
                </c:pt>
                <c:pt idx="4135">
                  <c:v>1184</c:v>
                </c:pt>
                <c:pt idx="4136">
                  <c:v>1184</c:v>
                </c:pt>
                <c:pt idx="4137">
                  <c:v>1184</c:v>
                </c:pt>
                <c:pt idx="4138">
                  <c:v>1185</c:v>
                </c:pt>
                <c:pt idx="4139">
                  <c:v>1185</c:v>
                </c:pt>
                <c:pt idx="4140">
                  <c:v>1185</c:v>
                </c:pt>
                <c:pt idx="4141">
                  <c:v>1186</c:v>
                </c:pt>
                <c:pt idx="4142">
                  <c:v>1187</c:v>
                </c:pt>
                <c:pt idx="4143">
                  <c:v>1188</c:v>
                </c:pt>
                <c:pt idx="4144">
                  <c:v>1188</c:v>
                </c:pt>
                <c:pt idx="4145">
                  <c:v>1188</c:v>
                </c:pt>
                <c:pt idx="4146">
                  <c:v>1189</c:v>
                </c:pt>
                <c:pt idx="4147">
                  <c:v>1189</c:v>
                </c:pt>
                <c:pt idx="4148">
                  <c:v>1189</c:v>
                </c:pt>
                <c:pt idx="4149">
                  <c:v>1190</c:v>
                </c:pt>
                <c:pt idx="4150">
                  <c:v>1190</c:v>
                </c:pt>
                <c:pt idx="4151">
                  <c:v>1190</c:v>
                </c:pt>
                <c:pt idx="4152">
                  <c:v>1190</c:v>
                </c:pt>
                <c:pt idx="4153">
                  <c:v>1190</c:v>
                </c:pt>
                <c:pt idx="4154">
                  <c:v>1190</c:v>
                </c:pt>
                <c:pt idx="4155">
                  <c:v>1190</c:v>
                </c:pt>
                <c:pt idx="4156">
                  <c:v>1190</c:v>
                </c:pt>
                <c:pt idx="4157">
                  <c:v>1190</c:v>
                </c:pt>
                <c:pt idx="4158">
                  <c:v>1190</c:v>
                </c:pt>
                <c:pt idx="4159">
                  <c:v>1191</c:v>
                </c:pt>
                <c:pt idx="4160">
                  <c:v>1192</c:v>
                </c:pt>
                <c:pt idx="4161">
                  <c:v>1193</c:v>
                </c:pt>
                <c:pt idx="4162">
                  <c:v>1193</c:v>
                </c:pt>
                <c:pt idx="4163">
                  <c:v>1193</c:v>
                </c:pt>
                <c:pt idx="4164">
                  <c:v>1194</c:v>
                </c:pt>
                <c:pt idx="4165">
                  <c:v>1195</c:v>
                </c:pt>
                <c:pt idx="4166">
                  <c:v>1196</c:v>
                </c:pt>
                <c:pt idx="4167">
                  <c:v>1196</c:v>
                </c:pt>
                <c:pt idx="4168">
                  <c:v>1197</c:v>
                </c:pt>
                <c:pt idx="4169">
                  <c:v>1198</c:v>
                </c:pt>
                <c:pt idx="4170">
                  <c:v>1198</c:v>
                </c:pt>
                <c:pt idx="4171">
                  <c:v>1198</c:v>
                </c:pt>
                <c:pt idx="4172">
                  <c:v>1198</c:v>
                </c:pt>
                <c:pt idx="4173">
                  <c:v>1198</c:v>
                </c:pt>
                <c:pt idx="4174">
                  <c:v>1198</c:v>
                </c:pt>
                <c:pt idx="4175">
                  <c:v>1198</c:v>
                </c:pt>
                <c:pt idx="4176">
                  <c:v>1198</c:v>
                </c:pt>
                <c:pt idx="4177">
                  <c:v>1198</c:v>
                </c:pt>
                <c:pt idx="4178">
                  <c:v>1199</c:v>
                </c:pt>
                <c:pt idx="4179">
                  <c:v>1199</c:v>
                </c:pt>
                <c:pt idx="4180">
                  <c:v>1199</c:v>
                </c:pt>
                <c:pt idx="4181">
                  <c:v>1200</c:v>
                </c:pt>
                <c:pt idx="4182">
                  <c:v>1200</c:v>
                </c:pt>
                <c:pt idx="4183">
                  <c:v>1201</c:v>
                </c:pt>
                <c:pt idx="4184">
                  <c:v>1202</c:v>
                </c:pt>
                <c:pt idx="4185">
                  <c:v>1202</c:v>
                </c:pt>
                <c:pt idx="4186">
                  <c:v>1203</c:v>
                </c:pt>
                <c:pt idx="4187">
                  <c:v>1204</c:v>
                </c:pt>
                <c:pt idx="4188">
                  <c:v>1205</c:v>
                </c:pt>
                <c:pt idx="4189">
                  <c:v>1205</c:v>
                </c:pt>
                <c:pt idx="4190">
                  <c:v>1205</c:v>
                </c:pt>
                <c:pt idx="4191">
                  <c:v>1205</c:v>
                </c:pt>
                <c:pt idx="4192">
                  <c:v>1205</c:v>
                </c:pt>
                <c:pt idx="4193">
                  <c:v>1205</c:v>
                </c:pt>
                <c:pt idx="4194">
                  <c:v>1205</c:v>
                </c:pt>
                <c:pt idx="4195">
                  <c:v>1205</c:v>
                </c:pt>
                <c:pt idx="4196">
                  <c:v>1205</c:v>
                </c:pt>
                <c:pt idx="4197">
                  <c:v>1205</c:v>
                </c:pt>
                <c:pt idx="4198">
                  <c:v>1205</c:v>
                </c:pt>
                <c:pt idx="4199">
                  <c:v>1205</c:v>
                </c:pt>
                <c:pt idx="4200">
                  <c:v>1205</c:v>
                </c:pt>
                <c:pt idx="4201">
                  <c:v>1205</c:v>
                </c:pt>
                <c:pt idx="4202">
                  <c:v>1205</c:v>
                </c:pt>
                <c:pt idx="4203">
                  <c:v>1205</c:v>
                </c:pt>
                <c:pt idx="4204">
                  <c:v>1205</c:v>
                </c:pt>
                <c:pt idx="4205">
                  <c:v>1205</c:v>
                </c:pt>
                <c:pt idx="4206">
                  <c:v>1205</c:v>
                </c:pt>
                <c:pt idx="4207">
                  <c:v>1205</c:v>
                </c:pt>
                <c:pt idx="4208">
                  <c:v>1205</c:v>
                </c:pt>
                <c:pt idx="4209">
                  <c:v>1205</c:v>
                </c:pt>
                <c:pt idx="4210">
                  <c:v>1205</c:v>
                </c:pt>
                <c:pt idx="4211">
                  <c:v>1205</c:v>
                </c:pt>
                <c:pt idx="4212">
                  <c:v>1206</c:v>
                </c:pt>
                <c:pt idx="4213">
                  <c:v>1206</c:v>
                </c:pt>
                <c:pt idx="4214">
                  <c:v>1206</c:v>
                </c:pt>
                <c:pt idx="4215">
                  <c:v>1206</c:v>
                </c:pt>
                <c:pt idx="4216">
                  <c:v>1206</c:v>
                </c:pt>
                <c:pt idx="4217">
                  <c:v>1206</c:v>
                </c:pt>
                <c:pt idx="4218">
                  <c:v>1206</c:v>
                </c:pt>
                <c:pt idx="4219">
                  <c:v>1206</c:v>
                </c:pt>
                <c:pt idx="4220">
                  <c:v>1207</c:v>
                </c:pt>
                <c:pt idx="4221">
                  <c:v>1207</c:v>
                </c:pt>
                <c:pt idx="4222">
                  <c:v>1207</c:v>
                </c:pt>
                <c:pt idx="4223">
                  <c:v>1207</c:v>
                </c:pt>
                <c:pt idx="4224">
                  <c:v>1207</c:v>
                </c:pt>
                <c:pt idx="4225">
                  <c:v>1207</c:v>
                </c:pt>
                <c:pt idx="4226">
                  <c:v>1207</c:v>
                </c:pt>
                <c:pt idx="4227">
                  <c:v>1207</c:v>
                </c:pt>
                <c:pt idx="4228">
                  <c:v>1207</c:v>
                </c:pt>
                <c:pt idx="4229">
                  <c:v>1207</c:v>
                </c:pt>
                <c:pt idx="4230">
                  <c:v>1207</c:v>
                </c:pt>
                <c:pt idx="4231">
                  <c:v>1207</c:v>
                </c:pt>
                <c:pt idx="4232">
                  <c:v>1207</c:v>
                </c:pt>
                <c:pt idx="4233">
                  <c:v>1207</c:v>
                </c:pt>
                <c:pt idx="4234">
                  <c:v>1208</c:v>
                </c:pt>
                <c:pt idx="4235">
                  <c:v>1208</c:v>
                </c:pt>
                <c:pt idx="4236">
                  <c:v>1208</c:v>
                </c:pt>
                <c:pt idx="4237">
                  <c:v>1208</c:v>
                </c:pt>
                <c:pt idx="4238">
                  <c:v>1208</c:v>
                </c:pt>
                <c:pt idx="4239">
                  <c:v>1208</c:v>
                </c:pt>
                <c:pt idx="4240">
                  <c:v>1208</c:v>
                </c:pt>
                <c:pt idx="4241">
                  <c:v>1208</c:v>
                </c:pt>
                <c:pt idx="4242">
                  <c:v>1208</c:v>
                </c:pt>
                <c:pt idx="4243">
                  <c:v>1208</c:v>
                </c:pt>
                <c:pt idx="4244">
                  <c:v>1208</c:v>
                </c:pt>
                <c:pt idx="4245">
                  <c:v>1208</c:v>
                </c:pt>
                <c:pt idx="4246">
                  <c:v>1208</c:v>
                </c:pt>
                <c:pt idx="4247">
                  <c:v>1209</c:v>
                </c:pt>
                <c:pt idx="4248">
                  <c:v>1210</c:v>
                </c:pt>
                <c:pt idx="4249">
                  <c:v>1210</c:v>
                </c:pt>
                <c:pt idx="4250">
                  <c:v>1211</c:v>
                </c:pt>
                <c:pt idx="4251">
                  <c:v>1211</c:v>
                </c:pt>
                <c:pt idx="4252">
                  <c:v>1212</c:v>
                </c:pt>
                <c:pt idx="4253">
                  <c:v>1212</c:v>
                </c:pt>
                <c:pt idx="4254">
                  <c:v>1212</c:v>
                </c:pt>
                <c:pt idx="4255">
                  <c:v>1212</c:v>
                </c:pt>
                <c:pt idx="4256">
                  <c:v>1212</c:v>
                </c:pt>
                <c:pt idx="4257">
                  <c:v>1212</c:v>
                </c:pt>
                <c:pt idx="4258">
                  <c:v>1213</c:v>
                </c:pt>
                <c:pt idx="4259">
                  <c:v>1213</c:v>
                </c:pt>
                <c:pt idx="4260">
                  <c:v>1213</c:v>
                </c:pt>
                <c:pt idx="4261">
                  <c:v>1213</c:v>
                </c:pt>
                <c:pt idx="4262">
                  <c:v>1214</c:v>
                </c:pt>
                <c:pt idx="4263">
                  <c:v>1214</c:v>
                </c:pt>
                <c:pt idx="4264">
                  <c:v>1215</c:v>
                </c:pt>
                <c:pt idx="4265">
                  <c:v>1216</c:v>
                </c:pt>
                <c:pt idx="4266">
                  <c:v>1217</c:v>
                </c:pt>
                <c:pt idx="4267">
                  <c:v>1217</c:v>
                </c:pt>
                <c:pt idx="4268">
                  <c:v>1217</c:v>
                </c:pt>
                <c:pt idx="4269">
                  <c:v>1217</c:v>
                </c:pt>
                <c:pt idx="4270">
                  <c:v>1217</c:v>
                </c:pt>
                <c:pt idx="4271">
                  <c:v>1217</c:v>
                </c:pt>
                <c:pt idx="4272">
                  <c:v>1217</c:v>
                </c:pt>
                <c:pt idx="4273">
                  <c:v>1217</c:v>
                </c:pt>
                <c:pt idx="4274">
                  <c:v>1218</c:v>
                </c:pt>
                <c:pt idx="4275">
                  <c:v>1218</c:v>
                </c:pt>
                <c:pt idx="4276">
                  <c:v>1218</c:v>
                </c:pt>
                <c:pt idx="4277">
                  <c:v>1218</c:v>
                </c:pt>
                <c:pt idx="4278">
                  <c:v>1219</c:v>
                </c:pt>
                <c:pt idx="4279">
                  <c:v>1219</c:v>
                </c:pt>
                <c:pt idx="4280">
                  <c:v>1220</c:v>
                </c:pt>
                <c:pt idx="4281">
                  <c:v>1220</c:v>
                </c:pt>
                <c:pt idx="4282">
                  <c:v>1220</c:v>
                </c:pt>
                <c:pt idx="4283">
                  <c:v>1220</c:v>
                </c:pt>
                <c:pt idx="4284">
                  <c:v>1221</c:v>
                </c:pt>
                <c:pt idx="4285">
                  <c:v>1221</c:v>
                </c:pt>
                <c:pt idx="4286">
                  <c:v>1221</c:v>
                </c:pt>
                <c:pt idx="4287">
                  <c:v>1221</c:v>
                </c:pt>
                <c:pt idx="4288">
                  <c:v>1221</c:v>
                </c:pt>
                <c:pt idx="4289">
                  <c:v>1221</c:v>
                </c:pt>
                <c:pt idx="4290">
                  <c:v>1221</c:v>
                </c:pt>
                <c:pt idx="4291">
                  <c:v>1221</c:v>
                </c:pt>
                <c:pt idx="4292">
                  <c:v>1221</c:v>
                </c:pt>
                <c:pt idx="4293">
                  <c:v>1222</c:v>
                </c:pt>
                <c:pt idx="4294">
                  <c:v>1222</c:v>
                </c:pt>
                <c:pt idx="4295">
                  <c:v>1222</c:v>
                </c:pt>
                <c:pt idx="4296">
                  <c:v>1222</c:v>
                </c:pt>
                <c:pt idx="4297">
                  <c:v>1223</c:v>
                </c:pt>
                <c:pt idx="4298">
                  <c:v>1223</c:v>
                </c:pt>
                <c:pt idx="4299">
                  <c:v>1223</c:v>
                </c:pt>
                <c:pt idx="4300">
                  <c:v>1224</c:v>
                </c:pt>
                <c:pt idx="4301">
                  <c:v>1224</c:v>
                </c:pt>
                <c:pt idx="4302">
                  <c:v>1225</c:v>
                </c:pt>
                <c:pt idx="4303">
                  <c:v>1226</c:v>
                </c:pt>
                <c:pt idx="4304">
                  <c:v>1227</c:v>
                </c:pt>
                <c:pt idx="4305">
                  <c:v>1228</c:v>
                </c:pt>
                <c:pt idx="4306">
                  <c:v>1228</c:v>
                </c:pt>
                <c:pt idx="4307">
                  <c:v>1228</c:v>
                </c:pt>
                <c:pt idx="4308">
                  <c:v>1228</c:v>
                </c:pt>
                <c:pt idx="4309">
                  <c:v>1228</c:v>
                </c:pt>
                <c:pt idx="4310">
                  <c:v>1228</c:v>
                </c:pt>
                <c:pt idx="4311">
                  <c:v>1228</c:v>
                </c:pt>
                <c:pt idx="4312">
                  <c:v>1229</c:v>
                </c:pt>
                <c:pt idx="4313">
                  <c:v>1230</c:v>
                </c:pt>
                <c:pt idx="4314">
                  <c:v>1231</c:v>
                </c:pt>
                <c:pt idx="4315">
                  <c:v>1231</c:v>
                </c:pt>
                <c:pt idx="4316">
                  <c:v>1231</c:v>
                </c:pt>
                <c:pt idx="4317">
                  <c:v>1231</c:v>
                </c:pt>
                <c:pt idx="4318">
                  <c:v>1231</c:v>
                </c:pt>
                <c:pt idx="4319">
                  <c:v>1231</c:v>
                </c:pt>
                <c:pt idx="4320">
                  <c:v>1231</c:v>
                </c:pt>
                <c:pt idx="4321">
                  <c:v>1231</c:v>
                </c:pt>
                <c:pt idx="4322">
                  <c:v>1231</c:v>
                </c:pt>
                <c:pt idx="4323">
                  <c:v>1231</c:v>
                </c:pt>
                <c:pt idx="4324">
                  <c:v>1231</c:v>
                </c:pt>
                <c:pt idx="4325">
                  <c:v>1231</c:v>
                </c:pt>
                <c:pt idx="4326">
                  <c:v>1231</c:v>
                </c:pt>
                <c:pt idx="4327">
                  <c:v>1232</c:v>
                </c:pt>
                <c:pt idx="4328">
                  <c:v>1232</c:v>
                </c:pt>
                <c:pt idx="4329">
                  <c:v>1233</c:v>
                </c:pt>
                <c:pt idx="4330">
                  <c:v>1234</c:v>
                </c:pt>
                <c:pt idx="4331">
                  <c:v>1235</c:v>
                </c:pt>
                <c:pt idx="4332">
                  <c:v>1236</c:v>
                </c:pt>
                <c:pt idx="4333">
                  <c:v>1236</c:v>
                </c:pt>
                <c:pt idx="4334">
                  <c:v>1236</c:v>
                </c:pt>
                <c:pt idx="4335">
                  <c:v>1236</c:v>
                </c:pt>
                <c:pt idx="4336">
                  <c:v>1236</c:v>
                </c:pt>
                <c:pt idx="4337">
                  <c:v>1236</c:v>
                </c:pt>
                <c:pt idx="4338">
                  <c:v>1236</c:v>
                </c:pt>
                <c:pt idx="4339">
                  <c:v>1236</c:v>
                </c:pt>
                <c:pt idx="4340">
                  <c:v>1236</c:v>
                </c:pt>
                <c:pt idx="4341">
                  <c:v>1236</c:v>
                </c:pt>
                <c:pt idx="4342">
                  <c:v>1237</c:v>
                </c:pt>
                <c:pt idx="4343">
                  <c:v>1238</c:v>
                </c:pt>
                <c:pt idx="4344">
                  <c:v>1239</c:v>
                </c:pt>
                <c:pt idx="4345">
                  <c:v>1240</c:v>
                </c:pt>
                <c:pt idx="4346">
                  <c:v>1241</c:v>
                </c:pt>
                <c:pt idx="4347">
                  <c:v>1242</c:v>
                </c:pt>
                <c:pt idx="4348">
                  <c:v>1242</c:v>
                </c:pt>
                <c:pt idx="4349">
                  <c:v>1243</c:v>
                </c:pt>
                <c:pt idx="4350">
                  <c:v>1244</c:v>
                </c:pt>
                <c:pt idx="4351">
                  <c:v>1245</c:v>
                </c:pt>
                <c:pt idx="4352">
                  <c:v>1245</c:v>
                </c:pt>
                <c:pt idx="4353">
                  <c:v>1246</c:v>
                </c:pt>
                <c:pt idx="4354">
                  <c:v>1246</c:v>
                </c:pt>
                <c:pt idx="4355">
                  <c:v>1246</c:v>
                </c:pt>
                <c:pt idx="4356">
                  <c:v>1246</c:v>
                </c:pt>
                <c:pt idx="4357">
                  <c:v>1246</c:v>
                </c:pt>
                <c:pt idx="4358">
                  <c:v>1246</c:v>
                </c:pt>
                <c:pt idx="4359">
                  <c:v>1247</c:v>
                </c:pt>
                <c:pt idx="4360">
                  <c:v>1247</c:v>
                </c:pt>
                <c:pt idx="4361">
                  <c:v>1247</c:v>
                </c:pt>
                <c:pt idx="4362">
                  <c:v>1247</c:v>
                </c:pt>
                <c:pt idx="4363">
                  <c:v>1247</c:v>
                </c:pt>
                <c:pt idx="4364">
                  <c:v>1247</c:v>
                </c:pt>
                <c:pt idx="4365">
                  <c:v>1247</c:v>
                </c:pt>
                <c:pt idx="4366">
                  <c:v>1247</c:v>
                </c:pt>
                <c:pt idx="4367">
                  <c:v>1247</c:v>
                </c:pt>
                <c:pt idx="4368">
                  <c:v>1247</c:v>
                </c:pt>
                <c:pt idx="4369">
                  <c:v>1247</c:v>
                </c:pt>
                <c:pt idx="4370">
                  <c:v>1247</c:v>
                </c:pt>
                <c:pt idx="4371">
                  <c:v>1247</c:v>
                </c:pt>
                <c:pt idx="4372">
                  <c:v>1247</c:v>
                </c:pt>
                <c:pt idx="4373">
                  <c:v>1247</c:v>
                </c:pt>
                <c:pt idx="4374">
                  <c:v>1247</c:v>
                </c:pt>
                <c:pt idx="4375">
                  <c:v>1247</c:v>
                </c:pt>
                <c:pt idx="4376">
                  <c:v>1247</c:v>
                </c:pt>
                <c:pt idx="4377">
                  <c:v>1247</c:v>
                </c:pt>
                <c:pt idx="4378">
                  <c:v>1247</c:v>
                </c:pt>
                <c:pt idx="4379">
                  <c:v>1247</c:v>
                </c:pt>
                <c:pt idx="4380">
                  <c:v>1248</c:v>
                </c:pt>
                <c:pt idx="4381">
                  <c:v>1248</c:v>
                </c:pt>
                <c:pt idx="4382">
                  <c:v>1248</c:v>
                </c:pt>
                <c:pt idx="4383">
                  <c:v>1248</c:v>
                </c:pt>
                <c:pt idx="4384">
                  <c:v>1248</c:v>
                </c:pt>
                <c:pt idx="4385">
                  <c:v>1248</c:v>
                </c:pt>
                <c:pt idx="4386">
                  <c:v>1248</c:v>
                </c:pt>
                <c:pt idx="4387">
                  <c:v>1248</c:v>
                </c:pt>
                <c:pt idx="4388">
                  <c:v>1248</c:v>
                </c:pt>
                <c:pt idx="4389">
                  <c:v>1248</c:v>
                </c:pt>
                <c:pt idx="4390">
                  <c:v>1248</c:v>
                </c:pt>
                <c:pt idx="4391">
                  <c:v>1248</c:v>
                </c:pt>
                <c:pt idx="4392">
                  <c:v>1248</c:v>
                </c:pt>
                <c:pt idx="4393">
                  <c:v>1248</c:v>
                </c:pt>
                <c:pt idx="4394">
                  <c:v>1248</c:v>
                </c:pt>
                <c:pt idx="4395">
                  <c:v>1248</c:v>
                </c:pt>
                <c:pt idx="4396">
                  <c:v>1248</c:v>
                </c:pt>
                <c:pt idx="4397">
                  <c:v>1248</c:v>
                </c:pt>
                <c:pt idx="4398">
                  <c:v>1248</c:v>
                </c:pt>
                <c:pt idx="4399">
                  <c:v>1248</c:v>
                </c:pt>
                <c:pt idx="4400">
                  <c:v>1248</c:v>
                </c:pt>
                <c:pt idx="4401">
                  <c:v>1248</c:v>
                </c:pt>
                <c:pt idx="4402">
                  <c:v>1248</c:v>
                </c:pt>
                <c:pt idx="4403">
                  <c:v>1249</c:v>
                </c:pt>
                <c:pt idx="4404">
                  <c:v>1250</c:v>
                </c:pt>
                <c:pt idx="4405">
                  <c:v>1251</c:v>
                </c:pt>
                <c:pt idx="4406">
                  <c:v>1252</c:v>
                </c:pt>
                <c:pt idx="4407">
                  <c:v>1253</c:v>
                </c:pt>
                <c:pt idx="4408">
                  <c:v>1254</c:v>
                </c:pt>
                <c:pt idx="4409">
                  <c:v>1255</c:v>
                </c:pt>
                <c:pt idx="4410">
                  <c:v>1255</c:v>
                </c:pt>
                <c:pt idx="4411">
                  <c:v>1255</c:v>
                </c:pt>
                <c:pt idx="4412">
                  <c:v>1256</c:v>
                </c:pt>
                <c:pt idx="4413">
                  <c:v>1256</c:v>
                </c:pt>
                <c:pt idx="4414">
                  <c:v>1257</c:v>
                </c:pt>
                <c:pt idx="4415">
                  <c:v>1258</c:v>
                </c:pt>
                <c:pt idx="4416">
                  <c:v>1259</c:v>
                </c:pt>
                <c:pt idx="4417">
                  <c:v>1259</c:v>
                </c:pt>
                <c:pt idx="4418">
                  <c:v>1260</c:v>
                </c:pt>
                <c:pt idx="4419">
                  <c:v>1260</c:v>
                </c:pt>
                <c:pt idx="4420">
                  <c:v>1260</c:v>
                </c:pt>
                <c:pt idx="4421">
                  <c:v>1260</c:v>
                </c:pt>
                <c:pt idx="4422">
                  <c:v>1260</c:v>
                </c:pt>
                <c:pt idx="4423">
                  <c:v>1261</c:v>
                </c:pt>
                <c:pt idx="4424">
                  <c:v>1261</c:v>
                </c:pt>
                <c:pt idx="4425">
                  <c:v>1262</c:v>
                </c:pt>
                <c:pt idx="4426">
                  <c:v>1262</c:v>
                </c:pt>
                <c:pt idx="4427">
                  <c:v>1262</c:v>
                </c:pt>
                <c:pt idx="4428">
                  <c:v>1262</c:v>
                </c:pt>
                <c:pt idx="4429">
                  <c:v>1262</c:v>
                </c:pt>
                <c:pt idx="4430">
                  <c:v>1262</c:v>
                </c:pt>
                <c:pt idx="4431">
                  <c:v>1263</c:v>
                </c:pt>
                <c:pt idx="4432">
                  <c:v>1263</c:v>
                </c:pt>
                <c:pt idx="4433">
                  <c:v>1263</c:v>
                </c:pt>
                <c:pt idx="4434">
                  <c:v>1263</c:v>
                </c:pt>
                <c:pt idx="4435">
                  <c:v>1263</c:v>
                </c:pt>
                <c:pt idx="4436">
                  <c:v>1263</c:v>
                </c:pt>
                <c:pt idx="4437">
                  <c:v>1263</c:v>
                </c:pt>
                <c:pt idx="4438">
                  <c:v>1263</c:v>
                </c:pt>
                <c:pt idx="4439">
                  <c:v>1263</c:v>
                </c:pt>
                <c:pt idx="4440">
                  <c:v>1263</c:v>
                </c:pt>
                <c:pt idx="4441">
                  <c:v>1263</c:v>
                </c:pt>
                <c:pt idx="4442">
                  <c:v>1263</c:v>
                </c:pt>
                <c:pt idx="4443">
                  <c:v>1263</c:v>
                </c:pt>
                <c:pt idx="4444">
                  <c:v>1263</c:v>
                </c:pt>
                <c:pt idx="4445">
                  <c:v>1263</c:v>
                </c:pt>
                <c:pt idx="4446">
                  <c:v>1263</c:v>
                </c:pt>
                <c:pt idx="4447">
                  <c:v>1263</c:v>
                </c:pt>
                <c:pt idx="4448">
                  <c:v>1263</c:v>
                </c:pt>
                <c:pt idx="4449">
                  <c:v>1263</c:v>
                </c:pt>
                <c:pt idx="4450">
                  <c:v>1263</c:v>
                </c:pt>
                <c:pt idx="4451">
                  <c:v>1264</c:v>
                </c:pt>
                <c:pt idx="4452">
                  <c:v>1264</c:v>
                </c:pt>
                <c:pt idx="4453">
                  <c:v>1264</c:v>
                </c:pt>
                <c:pt idx="4454">
                  <c:v>1264</c:v>
                </c:pt>
                <c:pt idx="4455">
                  <c:v>1264</c:v>
                </c:pt>
                <c:pt idx="4456">
                  <c:v>1264</c:v>
                </c:pt>
                <c:pt idx="4457">
                  <c:v>1264</c:v>
                </c:pt>
                <c:pt idx="4458">
                  <c:v>1264</c:v>
                </c:pt>
                <c:pt idx="4459">
                  <c:v>1264</c:v>
                </c:pt>
                <c:pt idx="4460">
                  <c:v>1264</c:v>
                </c:pt>
                <c:pt idx="4461">
                  <c:v>1264</c:v>
                </c:pt>
                <c:pt idx="4462">
                  <c:v>1264</c:v>
                </c:pt>
                <c:pt idx="4463">
                  <c:v>1264</c:v>
                </c:pt>
                <c:pt idx="4464">
                  <c:v>1265</c:v>
                </c:pt>
                <c:pt idx="4465">
                  <c:v>1265</c:v>
                </c:pt>
                <c:pt idx="4466">
                  <c:v>1266</c:v>
                </c:pt>
                <c:pt idx="4467">
                  <c:v>1266</c:v>
                </c:pt>
                <c:pt idx="4468">
                  <c:v>1267</c:v>
                </c:pt>
                <c:pt idx="4469">
                  <c:v>1267</c:v>
                </c:pt>
                <c:pt idx="4470">
                  <c:v>1267</c:v>
                </c:pt>
                <c:pt idx="4471">
                  <c:v>1267</c:v>
                </c:pt>
                <c:pt idx="4472">
                  <c:v>1267</c:v>
                </c:pt>
                <c:pt idx="4473">
                  <c:v>1267</c:v>
                </c:pt>
                <c:pt idx="4474">
                  <c:v>1267</c:v>
                </c:pt>
                <c:pt idx="4475">
                  <c:v>1267</c:v>
                </c:pt>
                <c:pt idx="4476">
                  <c:v>1267</c:v>
                </c:pt>
                <c:pt idx="4477">
                  <c:v>1267</c:v>
                </c:pt>
                <c:pt idx="4478">
                  <c:v>1268</c:v>
                </c:pt>
                <c:pt idx="4479">
                  <c:v>1268</c:v>
                </c:pt>
                <c:pt idx="4480">
                  <c:v>1268</c:v>
                </c:pt>
                <c:pt idx="4481">
                  <c:v>1268</c:v>
                </c:pt>
                <c:pt idx="4482">
                  <c:v>1268</c:v>
                </c:pt>
                <c:pt idx="4483">
                  <c:v>1268</c:v>
                </c:pt>
                <c:pt idx="4484">
                  <c:v>1268</c:v>
                </c:pt>
                <c:pt idx="4485">
                  <c:v>1268</c:v>
                </c:pt>
                <c:pt idx="4486">
                  <c:v>1269</c:v>
                </c:pt>
                <c:pt idx="4487">
                  <c:v>1270</c:v>
                </c:pt>
                <c:pt idx="4488">
                  <c:v>1271</c:v>
                </c:pt>
                <c:pt idx="4489">
                  <c:v>1272</c:v>
                </c:pt>
                <c:pt idx="4490">
                  <c:v>1273</c:v>
                </c:pt>
                <c:pt idx="4491">
                  <c:v>1274</c:v>
                </c:pt>
                <c:pt idx="4492">
                  <c:v>1275</c:v>
                </c:pt>
                <c:pt idx="4493">
                  <c:v>1276</c:v>
                </c:pt>
                <c:pt idx="4494">
                  <c:v>1277</c:v>
                </c:pt>
                <c:pt idx="4495">
                  <c:v>1278</c:v>
                </c:pt>
                <c:pt idx="4496">
                  <c:v>1279</c:v>
                </c:pt>
                <c:pt idx="4497">
                  <c:v>1280</c:v>
                </c:pt>
                <c:pt idx="4498">
                  <c:v>1281</c:v>
                </c:pt>
                <c:pt idx="4499">
                  <c:v>1281</c:v>
                </c:pt>
                <c:pt idx="4500">
                  <c:v>1281</c:v>
                </c:pt>
                <c:pt idx="4501">
                  <c:v>1281</c:v>
                </c:pt>
                <c:pt idx="4502">
                  <c:v>1282</c:v>
                </c:pt>
                <c:pt idx="4503">
                  <c:v>1282</c:v>
                </c:pt>
                <c:pt idx="4504">
                  <c:v>1283</c:v>
                </c:pt>
                <c:pt idx="4505">
                  <c:v>1284</c:v>
                </c:pt>
                <c:pt idx="4506">
                  <c:v>1285</c:v>
                </c:pt>
                <c:pt idx="4507">
                  <c:v>1285</c:v>
                </c:pt>
                <c:pt idx="4508">
                  <c:v>1285</c:v>
                </c:pt>
                <c:pt idx="4509">
                  <c:v>1286</c:v>
                </c:pt>
                <c:pt idx="4510">
                  <c:v>1286</c:v>
                </c:pt>
                <c:pt idx="4511">
                  <c:v>1286</c:v>
                </c:pt>
                <c:pt idx="4512">
                  <c:v>1287</c:v>
                </c:pt>
                <c:pt idx="4513">
                  <c:v>1287</c:v>
                </c:pt>
                <c:pt idx="4514">
                  <c:v>1287</c:v>
                </c:pt>
                <c:pt idx="4515">
                  <c:v>1287</c:v>
                </c:pt>
                <c:pt idx="4516">
                  <c:v>1287</c:v>
                </c:pt>
                <c:pt idx="4517">
                  <c:v>1287</c:v>
                </c:pt>
                <c:pt idx="4518">
                  <c:v>1287</c:v>
                </c:pt>
                <c:pt idx="4519">
                  <c:v>1288</c:v>
                </c:pt>
                <c:pt idx="4520">
                  <c:v>1289</c:v>
                </c:pt>
                <c:pt idx="4521">
                  <c:v>1290</c:v>
                </c:pt>
                <c:pt idx="4522">
                  <c:v>1291</c:v>
                </c:pt>
                <c:pt idx="4523">
                  <c:v>1292</c:v>
                </c:pt>
                <c:pt idx="4524">
                  <c:v>1292</c:v>
                </c:pt>
                <c:pt idx="4525">
                  <c:v>1293</c:v>
                </c:pt>
                <c:pt idx="4526">
                  <c:v>1293</c:v>
                </c:pt>
                <c:pt idx="4527">
                  <c:v>1294</c:v>
                </c:pt>
                <c:pt idx="4528">
                  <c:v>1294</c:v>
                </c:pt>
                <c:pt idx="4529">
                  <c:v>1294</c:v>
                </c:pt>
                <c:pt idx="4530">
                  <c:v>1294</c:v>
                </c:pt>
                <c:pt idx="4531">
                  <c:v>1294</c:v>
                </c:pt>
                <c:pt idx="4532">
                  <c:v>1294</c:v>
                </c:pt>
                <c:pt idx="4533">
                  <c:v>1295</c:v>
                </c:pt>
                <c:pt idx="4534">
                  <c:v>1295</c:v>
                </c:pt>
                <c:pt idx="4535">
                  <c:v>1295</c:v>
                </c:pt>
                <c:pt idx="4536">
                  <c:v>1295</c:v>
                </c:pt>
                <c:pt idx="4537">
                  <c:v>1295</c:v>
                </c:pt>
                <c:pt idx="4538">
                  <c:v>1295</c:v>
                </c:pt>
                <c:pt idx="4539">
                  <c:v>1296</c:v>
                </c:pt>
                <c:pt idx="4540">
                  <c:v>1297</c:v>
                </c:pt>
                <c:pt idx="4541">
                  <c:v>1298</c:v>
                </c:pt>
                <c:pt idx="4542">
                  <c:v>1299</c:v>
                </c:pt>
                <c:pt idx="4543">
                  <c:v>1299</c:v>
                </c:pt>
                <c:pt idx="4544">
                  <c:v>1299</c:v>
                </c:pt>
                <c:pt idx="4545">
                  <c:v>1299</c:v>
                </c:pt>
                <c:pt idx="4546">
                  <c:v>1300</c:v>
                </c:pt>
                <c:pt idx="4547">
                  <c:v>1300</c:v>
                </c:pt>
                <c:pt idx="4548">
                  <c:v>1300</c:v>
                </c:pt>
                <c:pt idx="4549">
                  <c:v>1300</c:v>
                </c:pt>
                <c:pt idx="4550">
                  <c:v>1300</c:v>
                </c:pt>
                <c:pt idx="4551">
                  <c:v>1300</c:v>
                </c:pt>
                <c:pt idx="4552">
                  <c:v>1300</c:v>
                </c:pt>
                <c:pt idx="4553">
                  <c:v>1300</c:v>
                </c:pt>
                <c:pt idx="4554">
                  <c:v>1301</c:v>
                </c:pt>
                <c:pt idx="4555">
                  <c:v>1301</c:v>
                </c:pt>
                <c:pt idx="4556">
                  <c:v>1301</c:v>
                </c:pt>
                <c:pt idx="4557">
                  <c:v>1301</c:v>
                </c:pt>
                <c:pt idx="4558">
                  <c:v>1301</c:v>
                </c:pt>
                <c:pt idx="4559">
                  <c:v>1301</c:v>
                </c:pt>
                <c:pt idx="4560">
                  <c:v>1302</c:v>
                </c:pt>
                <c:pt idx="4561">
                  <c:v>1302</c:v>
                </c:pt>
                <c:pt idx="4562">
                  <c:v>1303</c:v>
                </c:pt>
                <c:pt idx="4563">
                  <c:v>1303</c:v>
                </c:pt>
                <c:pt idx="4564">
                  <c:v>1303</c:v>
                </c:pt>
                <c:pt idx="4565">
                  <c:v>1303</c:v>
                </c:pt>
                <c:pt idx="4566">
                  <c:v>1303</c:v>
                </c:pt>
                <c:pt idx="4567">
                  <c:v>1303</c:v>
                </c:pt>
                <c:pt idx="4568">
                  <c:v>1303</c:v>
                </c:pt>
                <c:pt idx="4569">
                  <c:v>1303</c:v>
                </c:pt>
                <c:pt idx="4570">
                  <c:v>1303</c:v>
                </c:pt>
                <c:pt idx="4571">
                  <c:v>1303</c:v>
                </c:pt>
                <c:pt idx="4572">
                  <c:v>1303</c:v>
                </c:pt>
                <c:pt idx="4573">
                  <c:v>1303</c:v>
                </c:pt>
                <c:pt idx="4574">
                  <c:v>1303</c:v>
                </c:pt>
                <c:pt idx="4575">
                  <c:v>1303</c:v>
                </c:pt>
                <c:pt idx="4576">
                  <c:v>1303</c:v>
                </c:pt>
                <c:pt idx="4577">
                  <c:v>1303</c:v>
                </c:pt>
                <c:pt idx="4578">
                  <c:v>1303</c:v>
                </c:pt>
                <c:pt idx="4579">
                  <c:v>1303</c:v>
                </c:pt>
                <c:pt idx="4580">
                  <c:v>1303</c:v>
                </c:pt>
                <c:pt idx="4581">
                  <c:v>1303</c:v>
                </c:pt>
                <c:pt idx="4582">
                  <c:v>1304</c:v>
                </c:pt>
                <c:pt idx="4583">
                  <c:v>1304</c:v>
                </c:pt>
                <c:pt idx="4584">
                  <c:v>1304</c:v>
                </c:pt>
                <c:pt idx="4585">
                  <c:v>1304</c:v>
                </c:pt>
                <c:pt idx="4586">
                  <c:v>1304</c:v>
                </c:pt>
                <c:pt idx="4587">
                  <c:v>1304</c:v>
                </c:pt>
                <c:pt idx="4588">
                  <c:v>1304</c:v>
                </c:pt>
                <c:pt idx="4589">
                  <c:v>1304</c:v>
                </c:pt>
                <c:pt idx="4590">
                  <c:v>1304</c:v>
                </c:pt>
                <c:pt idx="4591">
                  <c:v>1304</c:v>
                </c:pt>
                <c:pt idx="4592">
                  <c:v>1304</c:v>
                </c:pt>
                <c:pt idx="4593">
                  <c:v>1304</c:v>
                </c:pt>
                <c:pt idx="4594">
                  <c:v>1305</c:v>
                </c:pt>
                <c:pt idx="4595">
                  <c:v>1305</c:v>
                </c:pt>
                <c:pt idx="4596">
                  <c:v>1305</c:v>
                </c:pt>
                <c:pt idx="4597">
                  <c:v>1306</c:v>
                </c:pt>
                <c:pt idx="4598">
                  <c:v>1307</c:v>
                </c:pt>
                <c:pt idx="4599">
                  <c:v>1307</c:v>
                </c:pt>
                <c:pt idx="4600">
                  <c:v>1308</c:v>
                </c:pt>
                <c:pt idx="4601">
                  <c:v>1309</c:v>
                </c:pt>
                <c:pt idx="4602">
                  <c:v>1309</c:v>
                </c:pt>
                <c:pt idx="4603">
                  <c:v>1309</c:v>
                </c:pt>
                <c:pt idx="4604">
                  <c:v>1310</c:v>
                </c:pt>
                <c:pt idx="4605">
                  <c:v>1310</c:v>
                </c:pt>
                <c:pt idx="4606">
                  <c:v>1310</c:v>
                </c:pt>
                <c:pt idx="4607">
                  <c:v>1311</c:v>
                </c:pt>
                <c:pt idx="4608">
                  <c:v>1311</c:v>
                </c:pt>
                <c:pt idx="4609">
                  <c:v>1311</c:v>
                </c:pt>
                <c:pt idx="4610">
                  <c:v>1311</c:v>
                </c:pt>
                <c:pt idx="4611">
                  <c:v>1311</c:v>
                </c:pt>
                <c:pt idx="4612">
                  <c:v>1312</c:v>
                </c:pt>
                <c:pt idx="4613">
                  <c:v>1313</c:v>
                </c:pt>
                <c:pt idx="4614">
                  <c:v>1314</c:v>
                </c:pt>
                <c:pt idx="4615">
                  <c:v>1314</c:v>
                </c:pt>
                <c:pt idx="4616">
                  <c:v>1314</c:v>
                </c:pt>
                <c:pt idx="4617">
                  <c:v>1314</c:v>
                </c:pt>
                <c:pt idx="4618">
                  <c:v>1315</c:v>
                </c:pt>
                <c:pt idx="4619">
                  <c:v>1315</c:v>
                </c:pt>
                <c:pt idx="4620">
                  <c:v>1315</c:v>
                </c:pt>
                <c:pt idx="4621">
                  <c:v>1316</c:v>
                </c:pt>
                <c:pt idx="4622">
                  <c:v>1317</c:v>
                </c:pt>
                <c:pt idx="4623">
                  <c:v>1317</c:v>
                </c:pt>
                <c:pt idx="4624">
                  <c:v>1317</c:v>
                </c:pt>
                <c:pt idx="4625">
                  <c:v>1317</c:v>
                </c:pt>
                <c:pt idx="4626">
                  <c:v>1317</c:v>
                </c:pt>
                <c:pt idx="4627">
                  <c:v>1317</c:v>
                </c:pt>
                <c:pt idx="4628">
                  <c:v>1317</c:v>
                </c:pt>
                <c:pt idx="4629">
                  <c:v>1318</c:v>
                </c:pt>
                <c:pt idx="4630">
                  <c:v>1318</c:v>
                </c:pt>
                <c:pt idx="4631">
                  <c:v>1318</c:v>
                </c:pt>
                <c:pt idx="4632">
                  <c:v>1318</c:v>
                </c:pt>
                <c:pt idx="4633">
                  <c:v>1318</c:v>
                </c:pt>
                <c:pt idx="4634">
                  <c:v>1318</c:v>
                </c:pt>
                <c:pt idx="4635">
                  <c:v>1319</c:v>
                </c:pt>
                <c:pt idx="4636">
                  <c:v>1319</c:v>
                </c:pt>
                <c:pt idx="4637">
                  <c:v>1319</c:v>
                </c:pt>
                <c:pt idx="4638">
                  <c:v>1319</c:v>
                </c:pt>
                <c:pt idx="4639">
                  <c:v>1319</c:v>
                </c:pt>
                <c:pt idx="4640">
                  <c:v>1319</c:v>
                </c:pt>
                <c:pt idx="4641">
                  <c:v>1319</c:v>
                </c:pt>
                <c:pt idx="4642">
                  <c:v>1320</c:v>
                </c:pt>
                <c:pt idx="4643">
                  <c:v>1320</c:v>
                </c:pt>
                <c:pt idx="4644">
                  <c:v>1320</c:v>
                </c:pt>
                <c:pt idx="4645">
                  <c:v>1320</c:v>
                </c:pt>
                <c:pt idx="4646">
                  <c:v>1320</c:v>
                </c:pt>
                <c:pt idx="4647">
                  <c:v>1320</c:v>
                </c:pt>
                <c:pt idx="4648">
                  <c:v>1320</c:v>
                </c:pt>
                <c:pt idx="4649">
                  <c:v>1320</c:v>
                </c:pt>
                <c:pt idx="4650">
                  <c:v>1320</c:v>
                </c:pt>
                <c:pt idx="4651">
                  <c:v>1321</c:v>
                </c:pt>
                <c:pt idx="4652">
                  <c:v>1321</c:v>
                </c:pt>
                <c:pt idx="4653">
                  <c:v>1321</c:v>
                </c:pt>
                <c:pt idx="4654">
                  <c:v>1321</c:v>
                </c:pt>
                <c:pt idx="4655">
                  <c:v>1321</c:v>
                </c:pt>
                <c:pt idx="4656">
                  <c:v>1321</c:v>
                </c:pt>
                <c:pt idx="4657">
                  <c:v>1322</c:v>
                </c:pt>
                <c:pt idx="4658">
                  <c:v>1322</c:v>
                </c:pt>
                <c:pt idx="4659">
                  <c:v>1322</c:v>
                </c:pt>
                <c:pt idx="4660">
                  <c:v>1322</c:v>
                </c:pt>
                <c:pt idx="4661">
                  <c:v>1322</c:v>
                </c:pt>
                <c:pt idx="4662">
                  <c:v>1322</c:v>
                </c:pt>
                <c:pt idx="4663">
                  <c:v>1322</c:v>
                </c:pt>
                <c:pt idx="4664">
                  <c:v>1322</c:v>
                </c:pt>
                <c:pt idx="4665">
                  <c:v>1322</c:v>
                </c:pt>
                <c:pt idx="4666">
                  <c:v>1322</c:v>
                </c:pt>
                <c:pt idx="4667">
                  <c:v>1322</c:v>
                </c:pt>
                <c:pt idx="4668">
                  <c:v>1322</c:v>
                </c:pt>
                <c:pt idx="4669">
                  <c:v>1322</c:v>
                </c:pt>
                <c:pt idx="4670">
                  <c:v>1322</c:v>
                </c:pt>
                <c:pt idx="4671">
                  <c:v>1323</c:v>
                </c:pt>
                <c:pt idx="4672">
                  <c:v>1323</c:v>
                </c:pt>
                <c:pt idx="4673">
                  <c:v>1323</c:v>
                </c:pt>
                <c:pt idx="4674">
                  <c:v>1323</c:v>
                </c:pt>
                <c:pt idx="4675">
                  <c:v>1324</c:v>
                </c:pt>
                <c:pt idx="4676">
                  <c:v>1324</c:v>
                </c:pt>
                <c:pt idx="4677">
                  <c:v>1324</c:v>
                </c:pt>
                <c:pt idx="4678">
                  <c:v>1324</c:v>
                </c:pt>
                <c:pt idx="4679">
                  <c:v>1324</c:v>
                </c:pt>
                <c:pt idx="4680">
                  <c:v>1324</c:v>
                </c:pt>
                <c:pt idx="4681">
                  <c:v>1324</c:v>
                </c:pt>
                <c:pt idx="4682">
                  <c:v>1324</c:v>
                </c:pt>
                <c:pt idx="4683">
                  <c:v>1324</c:v>
                </c:pt>
                <c:pt idx="4684">
                  <c:v>1324</c:v>
                </c:pt>
                <c:pt idx="4685">
                  <c:v>1324</c:v>
                </c:pt>
                <c:pt idx="4686">
                  <c:v>1324</c:v>
                </c:pt>
                <c:pt idx="4687">
                  <c:v>1324</c:v>
                </c:pt>
                <c:pt idx="4688">
                  <c:v>1324</c:v>
                </c:pt>
                <c:pt idx="4689">
                  <c:v>1324</c:v>
                </c:pt>
                <c:pt idx="4690">
                  <c:v>1324</c:v>
                </c:pt>
                <c:pt idx="4691">
                  <c:v>1324</c:v>
                </c:pt>
                <c:pt idx="4692">
                  <c:v>1324</c:v>
                </c:pt>
                <c:pt idx="4693">
                  <c:v>1324</c:v>
                </c:pt>
                <c:pt idx="4694">
                  <c:v>1324</c:v>
                </c:pt>
                <c:pt idx="4695">
                  <c:v>1324</c:v>
                </c:pt>
                <c:pt idx="4696">
                  <c:v>1324</c:v>
                </c:pt>
                <c:pt idx="4697">
                  <c:v>1324</c:v>
                </c:pt>
                <c:pt idx="4698">
                  <c:v>1325</c:v>
                </c:pt>
                <c:pt idx="4699">
                  <c:v>1325</c:v>
                </c:pt>
                <c:pt idx="4700">
                  <c:v>1325</c:v>
                </c:pt>
                <c:pt idx="4701">
                  <c:v>1325</c:v>
                </c:pt>
                <c:pt idx="4702">
                  <c:v>1325</c:v>
                </c:pt>
                <c:pt idx="4703">
                  <c:v>1325</c:v>
                </c:pt>
                <c:pt idx="4704">
                  <c:v>1325</c:v>
                </c:pt>
                <c:pt idx="4705">
                  <c:v>1325</c:v>
                </c:pt>
                <c:pt idx="4706">
                  <c:v>1325</c:v>
                </c:pt>
                <c:pt idx="4707">
                  <c:v>1325</c:v>
                </c:pt>
                <c:pt idx="4708">
                  <c:v>1325</c:v>
                </c:pt>
                <c:pt idx="4709">
                  <c:v>1325</c:v>
                </c:pt>
                <c:pt idx="4710">
                  <c:v>1325</c:v>
                </c:pt>
                <c:pt idx="4711">
                  <c:v>1326</c:v>
                </c:pt>
                <c:pt idx="4712">
                  <c:v>1326</c:v>
                </c:pt>
                <c:pt idx="4713">
                  <c:v>1327</c:v>
                </c:pt>
                <c:pt idx="4714">
                  <c:v>1328</c:v>
                </c:pt>
                <c:pt idx="4715">
                  <c:v>1329</c:v>
                </c:pt>
                <c:pt idx="4716">
                  <c:v>1330</c:v>
                </c:pt>
                <c:pt idx="4717">
                  <c:v>1330</c:v>
                </c:pt>
                <c:pt idx="4718">
                  <c:v>1330</c:v>
                </c:pt>
                <c:pt idx="4719">
                  <c:v>1331</c:v>
                </c:pt>
                <c:pt idx="4720">
                  <c:v>1331</c:v>
                </c:pt>
                <c:pt idx="4721">
                  <c:v>1331</c:v>
                </c:pt>
                <c:pt idx="4722">
                  <c:v>1331</c:v>
                </c:pt>
                <c:pt idx="4723">
                  <c:v>1331</c:v>
                </c:pt>
                <c:pt idx="4724">
                  <c:v>1331</c:v>
                </c:pt>
                <c:pt idx="4725">
                  <c:v>1331</c:v>
                </c:pt>
                <c:pt idx="4726">
                  <c:v>1332</c:v>
                </c:pt>
                <c:pt idx="4727">
                  <c:v>1332</c:v>
                </c:pt>
                <c:pt idx="4728">
                  <c:v>1332</c:v>
                </c:pt>
                <c:pt idx="4729">
                  <c:v>1333</c:v>
                </c:pt>
                <c:pt idx="4730">
                  <c:v>1333</c:v>
                </c:pt>
                <c:pt idx="4731">
                  <c:v>1333</c:v>
                </c:pt>
                <c:pt idx="4732">
                  <c:v>1333</c:v>
                </c:pt>
                <c:pt idx="4733">
                  <c:v>1334</c:v>
                </c:pt>
                <c:pt idx="4734">
                  <c:v>1334</c:v>
                </c:pt>
                <c:pt idx="4735">
                  <c:v>1334</c:v>
                </c:pt>
                <c:pt idx="4736">
                  <c:v>1334</c:v>
                </c:pt>
                <c:pt idx="4737">
                  <c:v>1334</c:v>
                </c:pt>
                <c:pt idx="4738">
                  <c:v>1334</c:v>
                </c:pt>
                <c:pt idx="4739">
                  <c:v>1334</c:v>
                </c:pt>
                <c:pt idx="4740">
                  <c:v>1335</c:v>
                </c:pt>
                <c:pt idx="4741">
                  <c:v>1336</c:v>
                </c:pt>
                <c:pt idx="4742">
                  <c:v>1336</c:v>
                </c:pt>
                <c:pt idx="4743">
                  <c:v>1336</c:v>
                </c:pt>
                <c:pt idx="4744">
                  <c:v>1336</c:v>
                </c:pt>
                <c:pt idx="4745">
                  <c:v>1336</c:v>
                </c:pt>
                <c:pt idx="4746">
                  <c:v>1336</c:v>
                </c:pt>
                <c:pt idx="4747">
                  <c:v>1337</c:v>
                </c:pt>
                <c:pt idx="4748">
                  <c:v>1337</c:v>
                </c:pt>
                <c:pt idx="4749">
                  <c:v>1337</c:v>
                </c:pt>
                <c:pt idx="4750">
                  <c:v>1337</c:v>
                </c:pt>
                <c:pt idx="4751">
                  <c:v>1338</c:v>
                </c:pt>
                <c:pt idx="4752">
                  <c:v>1338</c:v>
                </c:pt>
                <c:pt idx="4753">
                  <c:v>1338</c:v>
                </c:pt>
                <c:pt idx="4754">
                  <c:v>1338</c:v>
                </c:pt>
                <c:pt idx="4755">
                  <c:v>1338</c:v>
                </c:pt>
                <c:pt idx="4756">
                  <c:v>1339</c:v>
                </c:pt>
                <c:pt idx="4757">
                  <c:v>1339</c:v>
                </c:pt>
                <c:pt idx="4758">
                  <c:v>1339</c:v>
                </c:pt>
                <c:pt idx="4759">
                  <c:v>1339</c:v>
                </c:pt>
                <c:pt idx="4760">
                  <c:v>1340</c:v>
                </c:pt>
                <c:pt idx="4761">
                  <c:v>1341</c:v>
                </c:pt>
                <c:pt idx="4762">
                  <c:v>1341</c:v>
                </c:pt>
                <c:pt idx="4763">
                  <c:v>1341</c:v>
                </c:pt>
                <c:pt idx="4764">
                  <c:v>1341</c:v>
                </c:pt>
                <c:pt idx="4765">
                  <c:v>1341</c:v>
                </c:pt>
                <c:pt idx="4766">
                  <c:v>1341</c:v>
                </c:pt>
                <c:pt idx="4767">
                  <c:v>1341</c:v>
                </c:pt>
                <c:pt idx="4768">
                  <c:v>1341</c:v>
                </c:pt>
                <c:pt idx="4769">
                  <c:v>1341</c:v>
                </c:pt>
                <c:pt idx="4770">
                  <c:v>1341</c:v>
                </c:pt>
                <c:pt idx="4771">
                  <c:v>1341</c:v>
                </c:pt>
                <c:pt idx="4772">
                  <c:v>1341</c:v>
                </c:pt>
                <c:pt idx="4773">
                  <c:v>1341</c:v>
                </c:pt>
                <c:pt idx="4774">
                  <c:v>1341</c:v>
                </c:pt>
                <c:pt idx="4775">
                  <c:v>1341</c:v>
                </c:pt>
                <c:pt idx="4776">
                  <c:v>1341</c:v>
                </c:pt>
                <c:pt idx="4777">
                  <c:v>1342</c:v>
                </c:pt>
                <c:pt idx="4778">
                  <c:v>1342</c:v>
                </c:pt>
                <c:pt idx="4779">
                  <c:v>1342</c:v>
                </c:pt>
                <c:pt idx="4780">
                  <c:v>1342</c:v>
                </c:pt>
                <c:pt idx="4781">
                  <c:v>1342</c:v>
                </c:pt>
                <c:pt idx="4782">
                  <c:v>1342</c:v>
                </c:pt>
                <c:pt idx="4783">
                  <c:v>1342</c:v>
                </c:pt>
                <c:pt idx="4784">
                  <c:v>1342</c:v>
                </c:pt>
                <c:pt idx="4785">
                  <c:v>1342</c:v>
                </c:pt>
                <c:pt idx="4786">
                  <c:v>1342</c:v>
                </c:pt>
                <c:pt idx="4787">
                  <c:v>1342</c:v>
                </c:pt>
                <c:pt idx="4788">
                  <c:v>1342</c:v>
                </c:pt>
                <c:pt idx="4789">
                  <c:v>1342</c:v>
                </c:pt>
                <c:pt idx="4790">
                  <c:v>1342</c:v>
                </c:pt>
                <c:pt idx="4791">
                  <c:v>1342</c:v>
                </c:pt>
                <c:pt idx="4792">
                  <c:v>1342</c:v>
                </c:pt>
                <c:pt idx="4793">
                  <c:v>1342</c:v>
                </c:pt>
                <c:pt idx="4794">
                  <c:v>1342</c:v>
                </c:pt>
                <c:pt idx="4795">
                  <c:v>1342</c:v>
                </c:pt>
                <c:pt idx="4796">
                  <c:v>1342</c:v>
                </c:pt>
                <c:pt idx="4797">
                  <c:v>1342</c:v>
                </c:pt>
                <c:pt idx="4798">
                  <c:v>1342</c:v>
                </c:pt>
                <c:pt idx="4799">
                  <c:v>1342</c:v>
                </c:pt>
                <c:pt idx="4800">
                  <c:v>1342</c:v>
                </c:pt>
                <c:pt idx="4801">
                  <c:v>1342</c:v>
                </c:pt>
                <c:pt idx="4802">
                  <c:v>1342</c:v>
                </c:pt>
                <c:pt idx="4803">
                  <c:v>1342</c:v>
                </c:pt>
                <c:pt idx="4804">
                  <c:v>1342</c:v>
                </c:pt>
                <c:pt idx="4805">
                  <c:v>1343</c:v>
                </c:pt>
                <c:pt idx="4806">
                  <c:v>1343</c:v>
                </c:pt>
                <c:pt idx="4807">
                  <c:v>1343</c:v>
                </c:pt>
                <c:pt idx="4808">
                  <c:v>1343</c:v>
                </c:pt>
                <c:pt idx="4809">
                  <c:v>1343</c:v>
                </c:pt>
                <c:pt idx="4810">
                  <c:v>1343</c:v>
                </c:pt>
                <c:pt idx="4811">
                  <c:v>1344</c:v>
                </c:pt>
                <c:pt idx="4812">
                  <c:v>1345</c:v>
                </c:pt>
                <c:pt idx="4813">
                  <c:v>1346</c:v>
                </c:pt>
                <c:pt idx="4814">
                  <c:v>1346</c:v>
                </c:pt>
                <c:pt idx="4815">
                  <c:v>1347</c:v>
                </c:pt>
                <c:pt idx="4816">
                  <c:v>1347</c:v>
                </c:pt>
                <c:pt idx="4817">
                  <c:v>1348</c:v>
                </c:pt>
                <c:pt idx="4818">
                  <c:v>1348</c:v>
                </c:pt>
                <c:pt idx="4819">
                  <c:v>1348</c:v>
                </c:pt>
                <c:pt idx="4820">
                  <c:v>1348</c:v>
                </c:pt>
                <c:pt idx="4821">
                  <c:v>1349</c:v>
                </c:pt>
                <c:pt idx="4822">
                  <c:v>1350</c:v>
                </c:pt>
                <c:pt idx="4823">
                  <c:v>1350</c:v>
                </c:pt>
                <c:pt idx="4824">
                  <c:v>1350</c:v>
                </c:pt>
                <c:pt idx="4825">
                  <c:v>1350</c:v>
                </c:pt>
                <c:pt idx="4826">
                  <c:v>1350</c:v>
                </c:pt>
                <c:pt idx="4827">
                  <c:v>1350</c:v>
                </c:pt>
                <c:pt idx="4828">
                  <c:v>1350</c:v>
                </c:pt>
                <c:pt idx="4829">
                  <c:v>1350</c:v>
                </c:pt>
                <c:pt idx="4830">
                  <c:v>1350</c:v>
                </c:pt>
                <c:pt idx="4831">
                  <c:v>1350</c:v>
                </c:pt>
                <c:pt idx="4832">
                  <c:v>1350</c:v>
                </c:pt>
                <c:pt idx="4833">
                  <c:v>1350</c:v>
                </c:pt>
                <c:pt idx="4834">
                  <c:v>1350</c:v>
                </c:pt>
                <c:pt idx="4835">
                  <c:v>1350</c:v>
                </c:pt>
                <c:pt idx="4836">
                  <c:v>1350</c:v>
                </c:pt>
                <c:pt idx="4837">
                  <c:v>1351</c:v>
                </c:pt>
                <c:pt idx="4838">
                  <c:v>1352</c:v>
                </c:pt>
                <c:pt idx="4839">
                  <c:v>1352</c:v>
                </c:pt>
                <c:pt idx="4840">
                  <c:v>1352</c:v>
                </c:pt>
                <c:pt idx="4841">
                  <c:v>1352</c:v>
                </c:pt>
                <c:pt idx="4842">
                  <c:v>1352</c:v>
                </c:pt>
                <c:pt idx="4843">
                  <c:v>1352</c:v>
                </c:pt>
                <c:pt idx="4844">
                  <c:v>1352</c:v>
                </c:pt>
                <c:pt idx="4845">
                  <c:v>1352</c:v>
                </c:pt>
                <c:pt idx="4846">
                  <c:v>1353</c:v>
                </c:pt>
                <c:pt idx="4847">
                  <c:v>1353</c:v>
                </c:pt>
                <c:pt idx="4848">
                  <c:v>1353</c:v>
                </c:pt>
                <c:pt idx="4849">
                  <c:v>1353</c:v>
                </c:pt>
                <c:pt idx="4850">
                  <c:v>1353</c:v>
                </c:pt>
                <c:pt idx="4851">
                  <c:v>1353</c:v>
                </c:pt>
                <c:pt idx="4852">
                  <c:v>1353</c:v>
                </c:pt>
                <c:pt idx="4853">
                  <c:v>1353</c:v>
                </c:pt>
                <c:pt idx="4854">
                  <c:v>1353</c:v>
                </c:pt>
                <c:pt idx="4855">
                  <c:v>1353</c:v>
                </c:pt>
                <c:pt idx="4856">
                  <c:v>1353</c:v>
                </c:pt>
                <c:pt idx="4857">
                  <c:v>1354</c:v>
                </c:pt>
                <c:pt idx="4858">
                  <c:v>1355</c:v>
                </c:pt>
                <c:pt idx="4859">
                  <c:v>1356</c:v>
                </c:pt>
                <c:pt idx="4860">
                  <c:v>1357</c:v>
                </c:pt>
                <c:pt idx="4861">
                  <c:v>1357</c:v>
                </c:pt>
                <c:pt idx="4862">
                  <c:v>1358</c:v>
                </c:pt>
                <c:pt idx="4863">
                  <c:v>1359</c:v>
                </c:pt>
                <c:pt idx="4864">
                  <c:v>1360</c:v>
                </c:pt>
                <c:pt idx="4865">
                  <c:v>1361</c:v>
                </c:pt>
                <c:pt idx="4866">
                  <c:v>1361</c:v>
                </c:pt>
                <c:pt idx="4867">
                  <c:v>1361</c:v>
                </c:pt>
                <c:pt idx="4868">
                  <c:v>1362</c:v>
                </c:pt>
                <c:pt idx="4869">
                  <c:v>1362</c:v>
                </c:pt>
                <c:pt idx="4870">
                  <c:v>1363</c:v>
                </c:pt>
                <c:pt idx="4871">
                  <c:v>1364</c:v>
                </c:pt>
                <c:pt idx="4872">
                  <c:v>1365</c:v>
                </c:pt>
                <c:pt idx="4873">
                  <c:v>1366</c:v>
                </c:pt>
                <c:pt idx="4874">
                  <c:v>1367</c:v>
                </c:pt>
                <c:pt idx="4875">
                  <c:v>1367</c:v>
                </c:pt>
                <c:pt idx="4876">
                  <c:v>1368</c:v>
                </c:pt>
                <c:pt idx="4877">
                  <c:v>1368</c:v>
                </c:pt>
                <c:pt idx="4878">
                  <c:v>1368</c:v>
                </c:pt>
                <c:pt idx="4879">
                  <c:v>1369</c:v>
                </c:pt>
                <c:pt idx="4880">
                  <c:v>1369</c:v>
                </c:pt>
                <c:pt idx="4881">
                  <c:v>1369</c:v>
                </c:pt>
                <c:pt idx="4882">
                  <c:v>1369</c:v>
                </c:pt>
                <c:pt idx="4883">
                  <c:v>1370</c:v>
                </c:pt>
                <c:pt idx="4884">
                  <c:v>1370</c:v>
                </c:pt>
                <c:pt idx="4885">
                  <c:v>1371</c:v>
                </c:pt>
                <c:pt idx="4886">
                  <c:v>1371</c:v>
                </c:pt>
                <c:pt idx="4887">
                  <c:v>1371</c:v>
                </c:pt>
                <c:pt idx="4888">
                  <c:v>1371</c:v>
                </c:pt>
                <c:pt idx="4889">
                  <c:v>1371</c:v>
                </c:pt>
                <c:pt idx="4890">
                  <c:v>1372</c:v>
                </c:pt>
                <c:pt idx="4891">
                  <c:v>1372</c:v>
                </c:pt>
                <c:pt idx="4892">
                  <c:v>1372</c:v>
                </c:pt>
                <c:pt idx="4893">
                  <c:v>1372</c:v>
                </c:pt>
                <c:pt idx="4894">
                  <c:v>1372</c:v>
                </c:pt>
                <c:pt idx="4895">
                  <c:v>1372</c:v>
                </c:pt>
                <c:pt idx="4896">
                  <c:v>1372</c:v>
                </c:pt>
                <c:pt idx="4897">
                  <c:v>1372</c:v>
                </c:pt>
                <c:pt idx="4898">
                  <c:v>1372</c:v>
                </c:pt>
                <c:pt idx="4899">
                  <c:v>1372</c:v>
                </c:pt>
                <c:pt idx="4900">
                  <c:v>1372</c:v>
                </c:pt>
                <c:pt idx="4901">
                  <c:v>1372</c:v>
                </c:pt>
                <c:pt idx="4902">
                  <c:v>1372</c:v>
                </c:pt>
                <c:pt idx="4903">
                  <c:v>1372</c:v>
                </c:pt>
                <c:pt idx="4904">
                  <c:v>1372</c:v>
                </c:pt>
                <c:pt idx="4905">
                  <c:v>1372</c:v>
                </c:pt>
                <c:pt idx="4906">
                  <c:v>1372</c:v>
                </c:pt>
                <c:pt idx="4907">
                  <c:v>1372</c:v>
                </c:pt>
                <c:pt idx="4908">
                  <c:v>1372</c:v>
                </c:pt>
                <c:pt idx="4909">
                  <c:v>1372</c:v>
                </c:pt>
                <c:pt idx="4910">
                  <c:v>1372</c:v>
                </c:pt>
                <c:pt idx="4911">
                  <c:v>1372</c:v>
                </c:pt>
                <c:pt idx="4912">
                  <c:v>1372</c:v>
                </c:pt>
                <c:pt idx="4913">
                  <c:v>1372</c:v>
                </c:pt>
                <c:pt idx="4914">
                  <c:v>1372</c:v>
                </c:pt>
                <c:pt idx="4915">
                  <c:v>1372</c:v>
                </c:pt>
                <c:pt idx="4916">
                  <c:v>1372</c:v>
                </c:pt>
                <c:pt idx="4917">
                  <c:v>1372</c:v>
                </c:pt>
                <c:pt idx="4918">
                  <c:v>1372</c:v>
                </c:pt>
                <c:pt idx="4919">
                  <c:v>1372</c:v>
                </c:pt>
                <c:pt idx="4920">
                  <c:v>1372</c:v>
                </c:pt>
                <c:pt idx="4921">
                  <c:v>1372</c:v>
                </c:pt>
                <c:pt idx="4922">
                  <c:v>1372</c:v>
                </c:pt>
                <c:pt idx="4923">
                  <c:v>1372</c:v>
                </c:pt>
                <c:pt idx="4924">
                  <c:v>1372</c:v>
                </c:pt>
                <c:pt idx="4925">
                  <c:v>1372</c:v>
                </c:pt>
                <c:pt idx="4926">
                  <c:v>1372</c:v>
                </c:pt>
                <c:pt idx="4927">
                  <c:v>1372</c:v>
                </c:pt>
                <c:pt idx="4928">
                  <c:v>1372</c:v>
                </c:pt>
                <c:pt idx="4929">
                  <c:v>1372</c:v>
                </c:pt>
                <c:pt idx="4930">
                  <c:v>1372</c:v>
                </c:pt>
                <c:pt idx="4931">
                  <c:v>1372</c:v>
                </c:pt>
                <c:pt idx="4932">
                  <c:v>1372</c:v>
                </c:pt>
                <c:pt idx="4933">
                  <c:v>1372</c:v>
                </c:pt>
                <c:pt idx="4934">
                  <c:v>1372</c:v>
                </c:pt>
                <c:pt idx="4935">
                  <c:v>1372</c:v>
                </c:pt>
                <c:pt idx="4936">
                  <c:v>1373</c:v>
                </c:pt>
                <c:pt idx="4937">
                  <c:v>1373</c:v>
                </c:pt>
                <c:pt idx="4938">
                  <c:v>1373</c:v>
                </c:pt>
                <c:pt idx="4939">
                  <c:v>1373</c:v>
                </c:pt>
                <c:pt idx="4940">
                  <c:v>1373</c:v>
                </c:pt>
                <c:pt idx="4941">
                  <c:v>1373</c:v>
                </c:pt>
                <c:pt idx="4942">
                  <c:v>1373</c:v>
                </c:pt>
                <c:pt idx="4943">
                  <c:v>1373</c:v>
                </c:pt>
                <c:pt idx="4944">
                  <c:v>1373</c:v>
                </c:pt>
                <c:pt idx="4945">
                  <c:v>1373</c:v>
                </c:pt>
                <c:pt idx="4946">
                  <c:v>1373</c:v>
                </c:pt>
                <c:pt idx="4947">
                  <c:v>1373</c:v>
                </c:pt>
                <c:pt idx="4948">
                  <c:v>1373</c:v>
                </c:pt>
                <c:pt idx="4949">
                  <c:v>1373</c:v>
                </c:pt>
                <c:pt idx="4950">
                  <c:v>1373</c:v>
                </c:pt>
                <c:pt idx="4951">
                  <c:v>1373</c:v>
                </c:pt>
                <c:pt idx="4952">
                  <c:v>1374</c:v>
                </c:pt>
                <c:pt idx="4953">
                  <c:v>1374</c:v>
                </c:pt>
                <c:pt idx="4954">
                  <c:v>1374</c:v>
                </c:pt>
                <c:pt idx="4955">
                  <c:v>1374</c:v>
                </c:pt>
                <c:pt idx="4956">
                  <c:v>1374</c:v>
                </c:pt>
                <c:pt idx="4957">
                  <c:v>1374</c:v>
                </c:pt>
                <c:pt idx="4958">
                  <c:v>1374</c:v>
                </c:pt>
                <c:pt idx="4959">
                  <c:v>1374</c:v>
                </c:pt>
                <c:pt idx="4960">
                  <c:v>1374</c:v>
                </c:pt>
                <c:pt idx="4961">
                  <c:v>1374</c:v>
                </c:pt>
                <c:pt idx="4962">
                  <c:v>1374</c:v>
                </c:pt>
                <c:pt idx="4963">
                  <c:v>1374</c:v>
                </c:pt>
                <c:pt idx="4964">
                  <c:v>1374</c:v>
                </c:pt>
                <c:pt idx="4965">
                  <c:v>1374</c:v>
                </c:pt>
                <c:pt idx="4966">
                  <c:v>1374</c:v>
                </c:pt>
                <c:pt idx="4967">
                  <c:v>1374</c:v>
                </c:pt>
                <c:pt idx="4968">
                  <c:v>1374</c:v>
                </c:pt>
                <c:pt idx="4969">
                  <c:v>1374</c:v>
                </c:pt>
                <c:pt idx="4970">
                  <c:v>1374</c:v>
                </c:pt>
                <c:pt idx="4971">
                  <c:v>1374</c:v>
                </c:pt>
                <c:pt idx="4972">
                  <c:v>1374</c:v>
                </c:pt>
                <c:pt idx="4973">
                  <c:v>1374</c:v>
                </c:pt>
                <c:pt idx="4974">
                  <c:v>1374</c:v>
                </c:pt>
                <c:pt idx="4975">
                  <c:v>1374</c:v>
                </c:pt>
                <c:pt idx="4976">
                  <c:v>1374</c:v>
                </c:pt>
                <c:pt idx="4977">
                  <c:v>1374</c:v>
                </c:pt>
                <c:pt idx="4978">
                  <c:v>1374</c:v>
                </c:pt>
                <c:pt idx="4979">
                  <c:v>1375</c:v>
                </c:pt>
                <c:pt idx="4980">
                  <c:v>1375</c:v>
                </c:pt>
                <c:pt idx="4981">
                  <c:v>1376</c:v>
                </c:pt>
                <c:pt idx="4982">
                  <c:v>1377</c:v>
                </c:pt>
                <c:pt idx="4983">
                  <c:v>1378</c:v>
                </c:pt>
                <c:pt idx="4984">
                  <c:v>1378</c:v>
                </c:pt>
                <c:pt idx="4985">
                  <c:v>1378</c:v>
                </c:pt>
                <c:pt idx="4986">
                  <c:v>1379</c:v>
                </c:pt>
                <c:pt idx="4987">
                  <c:v>1380</c:v>
                </c:pt>
                <c:pt idx="4988">
                  <c:v>1380</c:v>
                </c:pt>
                <c:pt idx="4989">
                  <c:v>1381</c:v>
                </c:pt>
                <c:pt idx="4990">
                  <c:v>1381</c:v>
                </c:pt>
                <c:pt idx="4991">
                  <c:v>1381</c:v>
                </c:pt>
                <c:pt idx="4992">
                  <c:v>1381</c:v>
                </c:pt>
                <c:pt idx="4993">
                  <c:v>1381</c:v>
                </c:pt>
                <c:pt idx="4994">
                  <c:v>1382</c:v>
                </c:pt>
                <c:pt idx="4995">
                  <c:v>1382</c:v>
                </c:pt>
                <c:pt idx="4996">
                  <c:v>1382</c:v>
                </c:pt>
                <c:pt idx="4997">
                  <c:v>1382</c:v>
                </c:pt>
                <c:pt idx="4998">
                  <c:v>1382</c:v>
                </c:pt>
                <c:pt idx="4999">
                  <c:v>1382</c:v>
                </c:pt>
                <c:pt idx="5000">
                  <c:v>1382</c:v>
                </c:pt>
                <c:pt idx="5001">
                  <c:v>1382</c:v>
                </c:pt>
                <c:pt idx="5002">
                  <c:v>1382</c:v>
                </c:pt>
                <c:pt idx="5003">
                  <c:v>1382</c:v>
                </c:pt>
                <c:pt idx="5004">
                  <c:v>1382</c:v>
                </c:pt>
                <c:pt idx="5005">
                  <c:v>1382</c:v>
                </c:pt>
                <c:pt idx="5006">
                  <c:v>1382</c:v>
                </c:pt>
                <c:pt idx="5007">
                  <c:v>1382</c:v>
                </c:pt>
                <c:pt idx="5008">
                  <c:v>1382</c:v>
                </c:pt>
                <c:pt idx="5009">
                  <c:v>1382</c:v>
                </c:pt>
                <c:pt idx="5010">
                  <c:v>1383</c:v>
                </c:pt>
                <c:pt idx="5011">
                  <c:v>1384</c:v>
                </c:pt>
                <c:pt idx="5012">
                  <c:v>1385</c:v>
                </c:pt>
                <c:pt idx="5013">
                  <c:v>1385</c:v>
                </c:pt>
                <c:pt idx="5014">
                  <c:v>1385</c:v>
                </c:pt>
                <c:pt idx="5015">
                  <c:v>1385</c:v>
                </c:pt>
                <c:pt idx="5016">
                  <c:v>1386</c:v>
                </c:pt>
                <c:pt idx="5017">
                  <c:v>1387</c:v>
                </c:pt>
                <c:pt idx="5018">
                  <c:v>1387</c:v>
                </c:pt>
                <c:pt idx="5019">
                  <c:v>1387</c:v>
                </c:pt>
                <c:pt idx="5020">
                  <c:v>1387</c:v>
                </c:pt>
                <c:pt idx="5021">
                  <c:v>1388</c:v>
                </c:pt>
                <c:pt idx="5022">
                  <c:v>1389</c:v>
                </c:pt>
                <c:pt idx="5023">
                  <c:v>1390</c:v>
                </c:pt>
                <c:pt idx="5024">
                  <c:v>1390</c:v>
                </c:pt>
                <c:pt idx="5025">
                  <c:v>1391</c:v>
                </c:pt>
                <c:pt idx="5026">
                  <c:v>1392</c:v>
                </c:pt>
                <c:pt idx="5027">
                  <c:v>1392</c:v>
                </c:pt>
                <c:pt idx="5028">
                  <c:v>1392</c:v>
                </c:pt>
                <c:pt idx="5029">
                  <c:v>1392</c:v>
                </c:pt>
                <c:pt idx="5030">
                  <c:v>1392</c:v>
                </c:pt>
                <c:pt idx="5031">
                  <c:v>1392</c:v>
                </c:pt>
                <c:pt idx="5032">
                  <c:v>1392</c:v>
                </c:pt>
                <c:pt idx="5033">
                  <c:v>1392</c:v>
                </c:pt>
                <c:pt idx="5034">
                  <c:v>1392</c:v>
                </c:pt>
                <c:pt idx="5035">
                  <c:v>1392</c:v>
                </c:pt>
                <c:pt idx="5036">
                  <c:v>1392</c:v>
                </c:pt>
                <c:pt idx="5037">
                  <c:v>1392</c:v>
                </c:pt>
                <c:pt idx="5038">
                  <c:v>1393</c:v>
                </c:pt>
                <c:pt idx="5039">
                  <c:v>1394</c:v>
                </c:pt>
                <c:pt idx="5040">
                  <c:v>1395</c:v>
                </c:pt>
                <c:pt idx="5041">
                  <c:v>1396</c:v>
                </c:pt>
                <c:pt idx="5042">
                  <c:v>1397</c:v>
                </c:pt>
                <c:pt idx="5043">
                  <c:v>1397</c:v>
                </c:pt>
                <c:pt idx="5044">
                  <c:v>1397</c:v>
                </c:pt>
                <c:pt idx="5045">
                  <c:v>1397</c:v>
                </c:pt>
                <c:pt idx="5046">
                  <c:v>1397</c:v>
                </c:pt>
                <c:pt idx="5047">
                  <c:v>1397</c:v>
                </c:pt>
                <c:pt idx="5048">
                  <c:v>1398</c:v>
                </c:pt>
                <c:pt idx="5049">
                  <c:v>1398</c:v>
                </c:pt>
                <c:pt idx="5050">
                  <c:v>1398</c:v>
                </c:pt>
                <c:pt idx="5051">
                  <c:v>1398</c:v>
                </c:pt>
                <c:pt idx="5052">
                  <c:v>1398</c:v>
                </c:pt>
                <c:pt idx="5053">
                  <c:v>1398</c:v>
                </c:pt>
                <c:pt idx="5054">
                  <c:v>1399</c:v>
                </c:pt>
                <c:pt idx="5055">
                  <c:v>1399</c:v>
                </c:pt>
                <c:pt idx="5056">
                  <c:v>1399</c:v>
                </c:pt>
                <c:pt idx="5057">
                  <c:v>1399</c:v>
                </c:pt>
                <c:pt idx="5058">
                  <c:v>1399</c:v>
                </c:pt>
                <c:pt idx="5059">
                  <c:v>1400</c:v>
                </c:pt>
                <c:pt idx="5060">
                  <c:v>1401</c:v>
                </c:pt>
                <c:pt idx="5061">
                  <c:v>1401</c:v>
                </c:pt>
                <c:pt idx="5062">
                  <c:v>1401</c:v>
                </c:pt>
                <c:pt idx="5063">
                  <c:v>1401</c:v>
                </c:pt>
                <c:pt idx="5064">
                  <c:v>1402</c:v>
                </c:pt>
                <c:pt idx="5065">
                  <c:v>1403</c:v>
                </c:pt>
                <c:pt idx="5066">
                  <c:v>1403</c:v>
                </c:pt>
                <c:pt idx="5067">
                  <c:v>1404</c:v>
                </c:pt>
                <c:pt idx="5068">
                  <c:v>1404</c:v>
                </c:pt>
                <c:pt idx="5069">
                  <c:v>1404</c:v>
                </c:pt>
                <c:pt idx="5070">
                  <c:v>1404</c:v>
                </c:pt>
                <c:pt idx="5071">
                  <c:v>1404</c:v>
                </c:pt>
                <c:pt idx="5072">
                  <c:v>1404</c:v>
                </c:pt>
                <c:pt idx="5073">
                  <c:v>1404</c:v>
                </c:pt>
                <c:pt idx="5074">
                  <c:v>1404</c:v>
                </c:pt>
                <c:pt idx="5075">
                  <c:v>1405</c:v>
                </c:pt>
                <c:pt idx="5076">
                  <c:v>1405</c:v>
                </c:pt>
                <c:pt idx="5077">
                  <c:v>1405</c:v>
                </c:pt>
                <c:pt idx="5078">
                  <c:v>1405</c:v>
                </c:pt>
                <c:pt idx="5079">
                  <c:v>1405</c:v>
                </c:pt>
                <c:pt idx="5080">
                  <c:v>1406</c:v>
                </c:pt>
                <c:pt idx="5081">
                  <c:v>1406</c:v>
                </c:pt>
                <c:pt idx="5082">
                  <c:v>1406</c:v>
                </c:pt>
                <c:pt idx="5083">
                  <c:v>1407</c:v>
                </c:pt>
                <c:pt idx="5084">
                  <c:v>1408</c:v>
                </c:pt>
                <c:pt idx="5085">
                  <c:v>1409</c:v>
                </c:pt>
                <c:pt idx="5086">
                  <c:v>1410</c:v>
                </c:pt>
                <c:pt idx="5087">
                  <c:v>1411</c:v>
                </c:pt>
                <c:pt idx="5088">
                  <c:v>1412</c:v>
                </c:pt>
                <c:pt idx="5089">
                  <c:v>1413</c:v>
                </c:pt>
                <c:pt idx="5090">
                  <c:v>1414</c:v>
                </c:pt>
                <c:pt idx="5091">
                  <c:v>1415</c:v>
                </c:pt>
                <c:pt idx="5092">
                  <c:v>1416</c:v>
                </c:pt>
                <c:pt idx="5093">
                  <c:v>1417</c:v>
                </c:pt>
                <c:pt idx="5094">
                  <c:v>1417</c:v>
                </c:pt>
                <c:pt idx="5095">
                  <c:v>1417</c:v>
                </c:pt>
                <c:pt idx="5096">
                  <c:v>1418</c:v>
                </c:pt>
                <c:pt idx="5097">
                  <c:v>1418</c:v>
                </c:pt>
                <c:pt idx="5098">
                  <c:v>1419</c:v>
                </c:pt>
                <c:pt idx="5099">
                  <c:v>1419</c:v>
                </c:pt>
                <c:pt idx="5100">
                  <c:v>1419</c:v>
                </c:pt>
                <c:pt idx="5101">
                  <c:v>1420</c:v>
                </c:pt>
                <c:pt idx="5102">
                  <c:v>1421</c:v>
                </c:pt>
                <c:pt idx="5103">
                  <c:v>1421</c:v>
                </c:pt>
                <c:pt idx="5104">
                  <c:v>1421</c:v>
                </c:pt>
                <c:pt idx="5105">
                  <c:v>1421</c:v>
                </c:pt>
                <c:pt idx="5106">
                  <c:v>1422</c:v>
                </c:pt>
                <c:pt idx="5107">
                  <c:v>1423</c:v>
                </c:pt>
                <c:pt idx="5108">
                  <c:v>1424</c:v>
                </c:pt>
                <c:pt idx="5109">
                  <c:v>1424</c:v>
                </c:pt>
                <c:pt idx="5110">
                  <c:v>1424</c:v>
                </c:pt>
                <c:pt idx="5111">
                  <c:v>1425</c:v>
                </c:pt>
                <c:pt idx="5112">
                  <c:v>1426</c:v>
                </c:pt>
                <c:pt idx="5113">
                  <c:v>1427</c:v>
                </c:pt>
                <c:pt idx="5114">
                  <c:v>1427</c:v>
                </c:pt>
                <c:pt idx="5115">
                  <c:v>1427</c:v>
                </c:pt>
                <c:pt idx="5116">
                  <c:v>1428</c:v>
                </c:pt>
                <c:pt idx="5117">
                  <c:v>1428</c:v>
                </c:pt>
                <c:pt idx="5118">
                  <c:v>1429</c:v>
                </c:pt>
                <c:pt idx="5119">
                  <c:v>1430</c:v>
                </c:pt>
                <c:pt idx="5120">
                  <c:v>1431</c:v>
                </c:pt>
                <c:pt idx="5121">
                  <c:v>1431</c:v>
                </c:pt>
                <c:pt idx="5122">
                  <c:v>1431</c:v>
                </c:pt>
                <c:pt idx="5123">
                  <c:v>1431</c:v>
                </c:pt>
                <c:pt idx="5124">
                  <c:v>1432</c:v>
                </c:pt>
                <c:pt idx="5125">
                  <c:v>1432</c:v>
                </c:pt>
                <c:pt idx="5126">
                  <c:v>1432</c:v>
                </c:pt>
                <c:pt idx="5127">
                  <c:v>1432</c:v>
                </c:pt>
                <c:pt idx="5128">
                  <c:v>1432</c:v>
                </c:pt>
                <c:pt idx="5129">
                  <c:v>1432</c:v>
                </c:pt>
                <c:pt idx="5130">
                  <c:v>1432</c:v>
                </c:pt>
                <c:pt idx="5131">
                  <c:v>1432</c:v>
                </c:pt>
                <c:pt idx="5132">
                  <c:v>1432</c:v>
                </c:pt>
                <c:pt idx="5133">
                  <c:v>1432</c:v>
                </c:pt>
                <c:pt idx="5134">
                  <c:v>1432</c:v>
                </c:pt>
                <c:pt idx="5135">
                  <c:v>1432</c:v>
                </c:pt>
                <c:pt idx="5136">
                  <c:v>1432</c:v>
                </c:pt>
                <c:pt idx="5137">
                  <c:v>1432</c:v>
                </c:pt>
                <c:pt idx="5138">
                  <c:v>1432</c:v>
                </c:pt>
                <c:pt idx="5139">
                  <c:v>1432</c:v>
                </c:pt>
                <c:pt idx="5140">
                  <c:v>1432</c:v>
                </c:pt>
                <c:pt idx="5141">
                  <c:v>1432</c:v>
                </c:pt>
                <c:pt idx="5142">
                  <c:v>1432</c:v>
                </c:pt>
                <c:pt idx="5143">
                  <c:v>1432</c:v>
                </c:pt>
                <c:pt idx="5144">
                  <c:v>1432</c:v>
                </c:pt>
                <c:pt idx="5145">
                  <c:v>1432</c:v>
                </c:pt>
                <c:pt idx="5146">
                  <c:v>1432</c:v>
                </c:pt>
                <c:pt idx="5147">
                  <c:v>1432</c:v>
                </c:pt>
                <c:pt idx="5148">
                  <c:v>1432</c:v>
                </c:pt>
                <c:pt idx="5149">
                  <c:v>1432</c:v>
                </c:pt>
                <c:pt idx="5150">
                  <c:v>1432</c:v>
                </c:pt>
                <c:pt idx="5151">
                  <c:v>1432</c:v>
                </c:pt>
                <c:pt idx="5152">
                  <c:v>1432</c:v>
                </c:pt>
                <c:pt idx="5153">
                  <c:v>1433</c:v>
                </c:pt>
                <c:pt idx="5154">
                  <c:v>1434</c:v>
                </c:pt>
                <c:pt idx="5155">
                  <c:v>1435</c:v>
                </c:pt>
                <c:pt idx="5156">
                  <c:v>1435</c:v>
                </c:pt>
                <c:pt idx="5157">
                  <c:v>1435</c:v>
                </c:pt>
                <c:pt idx="5158">
                  <c:v>1435</c:v>
                </c:pt>
                <c:pt idx="5159">
                  <c:v>1435</c:v>
                </c:pt>
                <c:pt idx="5160">
                  <c:v>1435</c:v>
                </c:pt>
                <c:pt idx="5161">
                  <c:v>1436</c:v>
                </c:pt>
                <c:pt idx="5162">
                  <c:v>1436</c:v>
                </c:pt>
                <c:pt idx="5163">
                  <c:v>1436</c:v>
                </c:pt>
                <c:pt idx="5164">
                  <c:v>1436</c:v>
                </c:pt>
                <c:pt idx="5165">
                  <c:v>1436</c:v>
                </c:pt>
                <c:pt idx="5166">
                  <c:v>1436</c:v>
                </c:pt>
                <c:pt idx="5167">
                  <c:v>1437</c:v>
                </c:pt>
                <c:pt idx="5168">
                  <c:v>1437</c:v>
                </c:pt>
                <c:pt idx="5169">
                  <c:v>1437</c:v>
                </c:pt>
                <c:pt idx="5170">
                  <c:v>1437</c:v>
                </c:pt>
                <c:pt idx="5171">
                  <c:v>1437</c:v>
                </c:pt>
                <c:pt idx="5172">
                  <c:v>1437</c:v>
                </c:pt>
                <c:pt idx="5173">
                  <c:v>1437</c:v>
                </c:pt>
                <c:pt idx="5174">
                  <c:v>1437</c:v>
                </c:pt>
                <c:pt idx="5175">
                  <c:v>1438</c:v>
                </c:pt>
                <c:pt idx="5176">
                  <c:v>1438</c:v>
                </c:pt>
                <c:pt idx="5177">
                  <c:v>1438</c:v>
                </c:pt>
                <c:pt idx="5178">
                  <c:v>1438</c:v>
                </c:pt>
                <c:pt idx="5179">
                  <c:v>1438</c:v>
                </c:pt>
                <c:pt idx="5180">
                  <c:v>1438</c:v>
                </c:pt>
                <c:pt idx="5181">
                  <c:v>1438</c:v>
                </c:pt>
                <c:pt idx="5182">
                  <c:v>1438</c:v>
                </c:pt>
                <c:pt idx="5183">
                  <c:v>1438</c:v>
                </c:pt>
                <c:pt idx="5184">
                  <c:v>1438</c:v>
                </c:pt>
                <c:pt idx="5185">
                  <c:v>1438</c:v>
                </c:pt>
                <c:pt idx="5186">
                  <c:v>1438</c:v>
                </c:pt>
                <c:pt idx="5187">
                  <c:v>1438</c:v>
                </c:pt>
                <c:pt idx="5188">
                  <c:v>1439</c:v>
                </c:pt>
                <c:pt idx="5189">
                  <c:v>1439</c:v>
                </c:pt>
                <c:pt idx="5190">
                  <c:v>1439</c:v>
                </c:pt>
                <c:pt idx="5191">
                  <c:v>1439</c:v>
                </c:pt>
                <c:pt idx="5192">
                  <c:v>1439</c:v>
                </c:pt>
                <c:pt idx="5193">
                  <c:v>1439</c:v>
                </c:pt>
                <c:pt idx="5194">
                  <c:v>1440</c:v>
                </c:pt>
                <c:pt idx="5195">
                  <c:v>1441</c:v>
                </c:pt>
                <c:pt idx="5196">
                  <c:v>1441</c:v>
                </c:pt>
                <c:pt idx="5197">
                  <c:v>1441</c:v>
                </c:pt>
                <c:pt idx="5198">
                  <c:v>1441</c:v>
                </c:pt>
                <c:pt idx="5199">
                  <c:v>1442</c:v>
                </c:pt>
                <c:pt idx="5200">
                  <c:v>1443</c:v>
                </c:pt>
                <c:pt idx="5201">
                  <c:v>1443</c:v>
                </c:pt>
                <c:pt idx="5202">
                  <c:v>1443</c:v>
                </c:pt>
                <c:pt idx="5203">
                  <c:v>1444</c:v>
                </c:pt>
                <c:pt idx="5204">
                  <c:v>1444</c:v>
                </c:pt>
                <c:pt idx="5205">
                  <c:v>1445</c:v>
                </c:pt>
                <c:pt idx="5206">
                  <c:v>1445</c:v>
                </c:pt>
                <c:pt idx="5207">
                  <c:v>1446</c:v>
                </c:pt>
                <c:pt idx="5208">
                  <c:v>1446</c:v>
                </c:pt>
                <c:pt idx="5209">
                  <c:v>1446</c:v>
                </c:pt>
                <c:pt idx="5210">
                  <c:v>1446</c:v>
                </c:pt>
                <c:pt idx="5211">
                  <c:v>1446</c:v>
                </c:pt>
                <c:pt idx="5212">
                  <c:v>1446</c:v>
                </c:pt>
                <c:pt idx="5213">
                  <c:v>1447</c:v>
                </c:pt>
                <c:pt idx="5214">
                  <c:v>1448</c:v>
                </c:pt>
                <c:pt idx="5215">
                  <c:v>1448</c:v>
                </c:pt>
                <c:pt idx="5216">
                  <c:v>1448</c:v>
                </c:pt>
                <c:pt idx="5217">
                  <c:v>1448</c:v>
                </c:pt>
                <c:pt idx="5218">
                  <c:v>1448</c:v>
                </c:pt>
                <c:pt idx="5219">
                  <c:v>1448</c:v>
                </c:pt>
                <c:pt idx="5220">
                  <c:v>1448</c:v>
                </c:pt>
                <c:pt idx="5221">
                  <c:v>1448</c:v>
                </c:pt>
                <c:pt idx="5222">
                  <c:v>1448</c:v>
                </c:pt>
                <c:pt idx="5223">
                  <c:v>1448</c:v>
                </c:pt>
                <c:pt idx="5224">
                  <c:v>1449</c:v>
                </c:pt>
                <c:pt idx="5225">
                  <c:v>1449</c:v>
                </c:pt>
                <c:pt idx="5226">
                  <c:v>1449</c:v>
                </c:pt>
                <c:pt idx="5227">
                  <c:v>1449</c:v>
                </c:pt>
                <c:pt idx="5228">
                  <c:v>1449</c:v>
                </c:pt>
                <c:pt idx="5229">
                  <c:v>1450</c:v>
                </c:pt>
                <c:pt idx="5230">
                  <c:v>1451</c:v>
                </c:pt>
                <c:pt idx="5231">
                  <c:v>1452</c:v>
                </c:pt>
                <c:pt idx="5232">
                  <c:v>1453</c:v>
                </c:pt>
                <c:pt idx="5233">
                  <c:v>1454</c:v>
                </c:pt>
                <c:pt idx="5234">
                  <c:v>1455</c:v>
                </c:pt>
                <c:pt idx="5235">
                  <c:v>1456</c:v>
                </c:pt>
                <c:pt idx="5236">
                  <c:v>1457</c:v>
                </c:pt>
                <c:pt idx="5237">
                  <c:v>1457</c:v>
                </c:pt>
                <c:pt idx="5238">
                  <c:v>1458</c:v>
                </c:pt>
                <c:pt idx="5239">
                  <c:v>1458</c:v>
                </c:pt>
                <c:pt idx="5240">
                  <c:v>1458</c:v>
                </c:pt>
                <c:pt idx="5241">
                  <c:v>1458</c:v>
                </c:pt>
                <c:pt idx="5242">
                  <c:v>1459</c:v>
                </c:pt>
                <c:pt idx="5243">
                  <c:v>1459</c:v>
                </c:pt>
                <c:pt idx="5244">
                  <c:v>1459</c:v>
                </c:pt>
                <c:pt idx="5245">
                  <c:v>1459</c:v>
                </c:pt>
                <c:pt idx="5246">
                  <c:v>1459</c:v>
                </c:pt>
                <c:pt idx="5247">
                  <c:v>1459</c:v>
                </c:pt>
                <c:pt idx="5248">
                  <c:v>1460</c:v>
                </c:pt>
                <c:pt idx="5249">
                  <c:v>1460</c:v>
                </c:pt>
                <c:pt idx="5250">
                  <c:v>1461</c:v>
                </c:pt>
                <c:pt idx="5251">
                  <c:v>1462</c:v>
                </c:pt>
                <c:pt idx="5252">
                  <c:v>1463</c:v>
                </c:pt>
                <c:pt idx="5253">
                  <c:v>1464</c:v>
                </c:pt>
                <c:pt idx="5254">
                  <c:v>1464</c:v>
                </c:pt>
                <c:pt idx="5255">
                  <c:v>1465</c:v>
                </c:pt>
                <c:pt idx="5256">
                  <c:v>1465</c:v>
                </c:pt>
                <c:pt idx="5257">
                  <c:v>1465</c:v>
                </c:pt>
                <c:pt idx="5258">
                  <c:v>1466</c:v>
                </c:pt>
                <c:pt idx="5259">
                  <c:v>1466</c:v>
                </c:pt>
                <c:pt idx="5260">
                  <c:v>1466</c:v>
                </c:pt>
                <c:pt idx="5261">
                  <c:v>1466</c:v>
                </c:pt>
                <c:pt idx="5262">
                  <c:v>1466</c:v>
                </c:pt>
                <c:pt idx="5263">
                  <c:v>1466</c:v>
                </c:pt>
                <c:pt idx="5264">
                  <c:v>1467</c:v>
                </c:pt>
                <c:pt idx="5265">
                  <c:v>1468</c:v>
                </c:pt>
                <c:pt idx="5266">
                  <c:v>1469</c:v>
                </c:pt>
                <c:pt idx="5267">
                  <c:v>1469</c:v>
                </c:pt>
                <c:pt idx="5268">
                  <c:v>1470</c:v>
                </c:pt>
                <c:pt idx="5269">
                  <c:v>1471</c:v>
                </c:pt>
                <c:pt idx="5270">
                  <c:v>1472</c:v>
                </c:pt>
                <c:pt idx="5271">
                  <c:v>1473</c:v>
                </c:pt>
                <c:pt idx="5272">
                  <c:v>1473</c:v>
                </c:pt>
                <c:pt idx="5273">
                  <c:v>1473</c:v>
                </c:pt>
                <c:pt idx="5274">
                  <c:v>1473</c:v>
                </c:pt>
                <c:pt idx="5275">
                  <c:v>1474</c:v>
                </c:pt>
                <c:pt idx="5276">
                  <c:v>1474</c:v>
                </c:pt>
                <c:pt idx="5277">
                  <c:v>1475</c:v>
                </c:pt>
                <c:pt idx="5278">
                  <c:v>1475</c:v>
                </c:pt>
                <c:pt idx="5279">
                  <c:v>1476</c:v>
                </c:pt>
                <c:pt idx="5280">
                  <c:v>1476</c:v>
                </c:pt>
                <c:pt idx="5281">
                  <c:v>1476</c:v>
                </c:pt>
                <c:pt idx="5282">
                  <c:v>1477</c:v>
                </c:pt>
                <c:pt idx="5283">
                  <c:v>1478</c:v>
                </c:pt>
                <c:pt idx="5284">
                  <c:v>1479</c:v>
                </c:pt>
                <c:pt idx="5285">
                  <c:v>1479</c:v>
                </c:pt>
                <c:pt idx="5286">
                  <c:v>1479</c:v>
                </c:pt>
                <c:pt idx="5287">
                  <c:v>1479</c:v>
                </c:pt>
                <c:pt idx="5288">
                  <c:v>1479</c:v>
                </c:pt>
                <c:pt idx="5289">
                  <c:v>1480</c:v>
                </c:pt>
                <c:pt idx="5290">
                  <c:v>1481</c:v>
                </c:pt>
                <c:pt idx="5291">
                  <c:v>1482</c:v>
                </c:pt>
                <c:pt idx="5292">
                  <c:v>1482</c:v>
                </c:pt>
                <c:pt idx="5293">
                  <c:v>1482</c:v>
                </c:pt>
                <c:pt idx="5294">
                  <c:v>1483</c:v>
                </c:pt>
                <c:pt idx="5295">
                  <c:v>1484</c:v>
                </c:pt>
                <c:pt idx="5296">
                  <c:v>1485</c:v>
                </c:pt>
                <c:pt idx="5297">
                  <c:v>1485</c:v>
                </c:pt>
                <c:pt idx="5298">
                  <c:v>1485</c:v>
                </c:pt>
                <c:pt idx="5299">
                  <c:v>1485</c:v>
                </c:pt>
                <c:pt idx="5300">
                  <c:v>1485</c:v>
                </c:pt>
                <c:pt idx="5301">
                  <c:v>1486</c:v>
                </c:pt>
                <c:pt idx="5302">
                  <c:v>1487</c:v>
                </c:pt>
                <c:pt idx="5303">
                  <c:v>1487</c:v>
                </c:pt>
                <c:pt idx="5304">
                  <c:v>1487</c:v>
                </c:pt>
                <c:pt idx="5305">
                  <c:v>1487</c:v>
                </c:pt>
                <c:pt idx="5306">
                  <c:v>1487</c:v>
                </c:pt>
                <c:pt idx="5307">
                  <c:v>1487</c:v>
                </c:pt>
                <c:pt idx="5308">
                  <c:v>1487</c:v>
                </c:pt>
                <c:pt idx="5309">
                  <c:v>1487</c:v>
                </c:pt>
                <c:pt idx="5310">
                  <c:v>1487</c:v>
                </c:pt>
                <c:pt idx="5311">
                  <c:v>1487</c:v>
                </c:pt>
                <c:pt idx="5312">
                  <c:v>1487</c:v>
                </c:pt>
                <c:pt idx="5313">
                  <c:v>1487</c:v>
                </c:pt>
                <c:pt idx="5314">
                  <c:v>1487</c:v>
                </c:pt>
                <c:pt idx="5315">
                  <c:v>1487</c:v>
                </c:pt>
                <c:pt idx="5316">
                  <c:v>1487</c:v>
                </c:pt>
                <c:pt idx="5317">
                  <c:v>1487</c:v>
                </c:pt>
                <c:pt idx="5318">
                  <c:v>1487</c:v>
                </c:pt>
                <c:pt idx="5319">
                  <c:v>1487</c:v>
                </c:pt>
                <c:pt idx="5320">
                  <c:v>1487</c:v>
                </c:pt>
                <c:pt idx="5321">
                  <c:v>1487</c:v>
                </c:pt>
                <c:pt idx="5322">
                  <c:v>1487</c:v>
                </c:pt>
                <c:pt idx="5323">
                  <c:v>1487</c:v>
                </c:pt>
                <c:pt idx="5324">
                  <c:v>1488</c:v>
                </c:pt>
                <c:pt idx="5325">
                  <c:v>1488</c:v>
                </c:pt>
                <c:pt idx="5326">
                  <c:v>1488</c:v>
                </c:pt>
                <c:pt idx="5327">
                  <c:v>1488</c:v>
                </c:pt>
                <c:pt idx="5328">
                  <c:v>1488</c:v>
                </c:pt>
                <c:pt idx="5329">
                  <c:v>1488</c:v>
                </c:pt>
                <c:pt idx="5330">
                  <c:v>1488</c:v>
                </c:pt>
                <c:pt idx="5331">
                  <c:v>1488</c:v>
                </c:pt>
                <c:pt idx="5332">
                  <c:v>1488</c:v>
                </c:pt>
                <c:pt idx="5333">
                  <c:v>1488</c:v>
                </c:pt>
                <c:pt idx="5334">
                  <c:v>1488</c:v>
                </c:pt>
                <c:pt idx="5335">
                  <c:v>1489</c:v>
                </c:pt>
                <c:pt idx="5336">
                  <c:v>1489</c:v>
                </c:pt>
                <c:pt idx="5337">
                  <c:v>1489</c:v>
                </c:pt>
                <c:pt idx="5338">
                  <c:v>1489</c:v>
                </c:pt>
                <c:pt idx="5339">
                  <c:v>1489</c:v>
                </c:pt>
                <c:pt idx="5340">
                  <c:v>1489</c:v>
                </c:pt>
                <c:pt idx="5341">
                  <c:v>1489</c:v>
                </c:pt>
                <c:pt idx="5342">
                  <c:v>1489</c:v>
                </c:pt>
                <c:pt idx="5343">
                  <c:v>1489</c:v>
                </c:pt>
                <c:pt idx="5344">
                  <c:v>1489</c:v>
                </c:pt>
                <c:pt idx="5345">
                  <c:v>1489</c:v>
                </c:pt>
                <c:pt idx="5346">
                  <c:v>1490</c:v>
                </c:pt>
                <c:pt idx="5347">
                  <c:v>1491</c:v>
                </c:pt>
                <c:pt idx="5348">
                  <c:v>1492</c:v>
                </c:pt>
                <c:pt idx="5349">
                  <c:v>1492</c:v>
                </c:pt>
                <c:pt idx="5350">
                  <c:v>1493</c:v>
                </c:pt>
                <c:pt idx="5351">
                  <c:v>1494</c:v>
                </c:pt>
                <c:pt idx="5352">
                  <c:v>1495</c:v>
                </c:pt>
                <c:pt idx="5353">
                  <c:v>1496</c:v>
                </c:pt>
                <c:pt idx="5354">
                  <c:v>1497</c:v>
                </c:pt>
                <c:pt idx="5355">
                  <c:v>1497</c:v>
                </c:pt>
                <c:pt idx="5356">
                  <c:v>1497</c:v>
                </c:pt>
                <c:pt idx="5357">
                  <c:v>1498</c:v>
                </c:pt>
                <c:pt idx="5358">
                  <c:v>1498</c:v>
                </c:pt>
                <c:pt idx="5359">
                  <c:v>1499</c:v>
                </c:pt>
                <c:pt idx="5360">
                  <c:v>1500</c:v>
                </c:pt>
                <c:pt idx="5361">
                  <c:v>1501</c:v>
                </c:pt>
                <c:pt idx="5362">
                  <c:v>1501</c:v>
                </c:pt>
                <c:pt idx="5363">
                  <c:v>1502</c:v>
                </c:pt>
                <c:pt idx="5364">
                  <c:v>1503</c:v>
                </c:pt>
                <c:pt idx="5365">
                  <c:v>1503</c:v>
                </c:pt>
                <c:pt idx="5366">
                  <c:v>1504</c:v>
                </c:pt>
                <c:pt idx="5367">
                  <c:v>1504</c:v>
                </c:pt>
                <c:pt idx="5368">
                  <c:v>1504</c:v>
                </c:pt>
                <c:pt idx="5369">
                  <c:v>1504</c:v>
                </c:pt>
                <c:pt idx="5370">
                  <c:v>1504</c:v>
                </c:pt>
                <c:pt idx="5371">
                  <c:v>1504</c:v>
                </c:pt>
                <c:pt idx="5372">
                  <c:v>1504</c:v>
                </c:pt>
                <c:pt idx="5373">
                  <c:v>1504</c:v>
                </c:pt>
                <c:pt idx="5374">
                  <c:v>1504</c:v>
                </c:pt>
                <c:pt idx="5375">
                  <c:v>1504</c:v>
                </c:pt>
                <c:pt idx="5376">
                  <c:v>1504</c:v>
                </c:pt>
                <c:pt idx="5377">
                  <c:v>1504</c:v>
                </c:pt>
                <c:pt idx="5378">
                  <c:v>1504</c:v>
                </c:pt>
                <c:pt idx="5379">
                  <c:v>1504</c:v>
                </c:pt>
                <c:pt idx="5380">
                  <c:v>1504</c:v>
                </c:pt>
                <c:pt idx="5381">
                  <c:v>1504</c:v>
                </c:pt>
                <c:pt idx="5382">
                  <c:v>1504</c:v>
                </c:pt>
                <c:pt idx="5383">
                  <c:v>1504</c:v>
                </c:pt>
                <c:pt idx="5384">
                  <c:v>1504</c:v>
                </c:pt>
                <c:pt idx="5385">
                  <c:v>1504</c:v>
                </c:pt>
                <c:pt idx="5386">
                  <c:v>1504</c:v>
                </c:pt>
                <c:pt idx="5387">
                  <c:v>1504</c:v>
                </c:pt>
                <c:pt idx="5388">
                  <c:v>1504</c:v>
                </c:pt>
                <c:pt idx="5389">
                  <c:v>1505</c:v>
                </c:pt>
                <c:pt idx="5390">
                  <c:v>1506</c:v>
                </c:pt>
                <c:pt idx="5391">
                  <c:v>1506</c:v>
                </c:pt>
                <c:pt idx="5392">
                  <c:v>1506</c:v>
                </c:pt>
                <c:pt idx="5393">
                  <c:v>1506</c:v>
                </c:pt>
                <c:pt idx="5394">
                  <c:v>1506</c:v>
                </c:pt>
                <c:pt idx="5395">
                  <c:v>1506</c:v>
                </c:pt>
                <c:pt idx="5396">
                  <c:v>1506</c:v>
                </c:pt>
                <c:pt idx="5397">
                  <c:v>1506</c:v>
                </c:pt>
                <c:pt idx="5398">
                  <c:v>1506</c:v>
                </c:pt>
                <c:pt idx="5399">
                  <c:v>1507</c:v>
                </c:pt>
                <c:pt idx="5400">
                  <c:v>1507</c:v>
                </c:pt>
                <c:pt idx="5401">
                  <c:v>1508</c:v>
                </c:pt>
                <c:pt idx="5402">
                  <c:v>1509</c:v>
                </c:pt>
                <c:pt idx="5403">
                  <c:v>1509</c:v>
                </c:pt>
                <c:pt idx="5404">
                  <c:v>1509</c:v>
                </c:pt>
                <c:pt idx="5405">
                  <c:v>1509</c:v>
                </c:pt>
                <c:pt idx="5406">
                  <c:v>1509</c:v>
                </c:pt>
                <c:pt idx="5407">
                  <c:v>1509</c:v>
                </c:pt>
                <c:pt idx="5408">
                  <c:v>1509</c:v>
                </c:pt>
                <c:pt idx="5409">
                  <c:v>1509</c:v>
                </c:pt>
                <c:pt idx="5410">
                  <c:v>1509</c:v>
                </c:pt>
                <c:pt idx="5411">
                  <c:v>1509</c:v>
                </c:pt>
                <c:pt idx="5412">
                  <c:v>1509</c:v>
                </c:pt>
                <c:pt idx="5413">
                  <c:v>1509</c:v>
                </c:pt>
                <c:pt idx="5414">
                  <c:v>1509</c:v>
                </c:pt>
                <c:pt idx="5415">
                  <c:v>1509</c:v>
                </c:pt>
                <c:pt idx="5416">
                  <c:v>1510</c:v>
                </c:pt>
                <c:pt idx="5417">
                  <c:v>1510</c:v>
                </c:pt>
                <c:pt idx="5418">
                  <c:v>1510</c:v>
                </c:pt>
                <c:pt idx="5419">
                  <c:v>1510</c:v>
                </c:pt>
                <c:pt idx="5420">
                  <c:v>1510</c:v>
                </c:pt>
                <c:pt idx="5421">
                  <c:v>1510</c:v>
                </c:pt>
                <c:pt idx="5422">
                  <c:v>1511</c:v>
                </c:pt>
                <c:pt idx="5423">
                  <c:v>1511</c:v>
                </c:pt>
                <c:pt idx="5424">
                  <c:v>1512</c:v>
                </c:pt>
                <c:pt idx="5425">
                  <c:v>1512</c:v>
                </c:pt>
                <c:pt idx="5426">
                  <c:v>1512</c:v>
                </c:pt>
                <c:pt idx="5427">
                  <c:v>1512</c:v>
                </c:pt>
                <c:pt idx="5428">
                  <c:v>1512</c:v>
                </c:pt>
                <c:pt idx="5429">
                  <c:v>1513</c:v>
                </c:pt>
                <c:pt idx="5430">
                  <c:v>1514</c:v>
                </c:pt>
                <c:pt idx="5431">
                  <c:v>1514</c:v>
                </c:pt>
                <c:pt idx="5432">
                  <c:v>1514</c:v>
                </c:pt>
                <c:pt idx="5433">
                  <c:v>1515</c:v>
                </c:pt>
                <c:pt idx="5434">
                  <c:v>1515</c:v>
                </c:pt>
                <c:pt idx="5435">
                  <c:v>1516</c:v>
                </c:pt>
                <c:pt idx="5436">
                  <c:v>1517</c:v>
                </c:pt>
                <c:pt idx="5437">
                  <c:v>1518</c:v>
                </c:pt>
                <c:pt idx="5438">
                  <c:v>1518</c:v>
                </c:pt>
                <c:pt idx="5439">
                  <c:v>1518</c:v>
                </c:pt>
                <c:pt idx="5440">
                  <c:v>1518</c:v>
                </c:pt>
                <c:pt idx="5441">
                  <c:v>1519</c:v>
                </c:pt>
                <c:pt idx="5442">
                  <c:v>1519</c:v>
                </c:pt>
                <c:pt idx="5443">
                  <c:v>1520</c:v>
                </c:pt>
                <c:pt idx="5444">
                  <c:v>1520</c:v>
                </c:pt>
                <c:pt idx="5445">
                  <c:v>1521</c:v>
                </c:pt>
                <c:pt idx="5446">
                  <c:v>1521</c:v>
                </c:pt>
                <c:pt idx="5447">
                  <c:v>1521</c:v>
                </c:pt>
                <c:pt idx="5448">
                  <c:v>1522</c:v>
                </c:pt>
                <c:pt idx="5449">
                  <c:v>1522</c:v>
                </c:pt>
                <c:pt idx="5450">
                  <c:v>1522</c:v>
                </c:pt>
                <c:pt idx="5451">
                  <c:v>1523</c:v>
                </c:pt>
                <c:pt idx="5452">
                  <c:v>1523</c:v>
                </c:pt>
                <c:pt idx="5453">
                  <c:v>1524</c:v>
                </c:pt>
                <c:pt idx="5454">
                  <c:v>1525</c:v>
                </c:pt>
                <c:pt idx="5455">
                  <c:v>1525</c:v>
                </c:pt>
                <c:pt idx="5456">
                  <c:v>1525</c:v>
                </c:pt>
                <c:pt idx="5457">
                  <c:v>1525</c:v>
                </c:pt>
                <c:pt idx="5458">
                  <c:v>1526</c:v>
                </c:pt>
                <c:pt idx="5459">
                  <c:v>1527</c:v>
                </c:pt>
                <c:pt idx="5460">
                  <c:v>1528</c:v>
                </c:pt>
                <c:pt idx="5461">
                  <c:v>1528</c:v>
                </c:pt>
                <c:pt idx="5462">
                  <c:v>1528</c:v>
                </c:pt>
                <c:pt idx="5463">
                  <c:v>1528</c:v>
                </c:pt>
                <c:pt idx="5464">
                  <c:v>1528</c:v>
                </c:pt>
                <c:pt idx="5465">
                  <c:v>1528</c:v>
                </c:pt>
                <c:pt idx="5466">
                  <c:v>1528</c:v>
                </c:pt>
                <c:pt idx="5467">
                  <c:v>1528</c:v>
                </c:pt>
                <c:pt idx="5468">
                  <c:v>1528</c:v>
                </c:pt>
                <c:pt idx="5469">
                  <c:v>1528</c:v>
                </c:pt>
                <c:pt idx="5470">
                  <c:v>1528</c:v>
                </c:pt>
                <c:pt idx="5471">
                  <c:v>1528</c:v>
                </c:pt>
                <c:pt idx="5472">
                  <c:v>1528</c:v>
                </c:pt>
                <c:pt idx="5473">
                  <c:v>1529</c:v>
                </c:pt>
                <c:pt idx="5474">
                  <c:v>1529</c:v>
                </c:pt>
                <c:pt idx="5475">
                  <c:v>1529</c:v>
                </c:pt>
                <c:pt idx="5476">
                  <c:v>1529</c:v>
                </c:pt>
                <c:pt idx="5477">
                  <c:v>1529</c:v>
                </c:pt>
                <c:pt idx="5478">
                  <c:v>1529</c:v>
                </c:pt>
                <c:pt idx="5479">
                  <c:v>1529</c:v>
                </c:pt>
                <c:pt idx="5480">
                  <c:v>1529</c:v>
                </c:pt>
                <c:pt idx="5481">
                  <c:v>1529</c:v>
                </c:pt>
                <c:pt idx="5482">
                  <c:v>1529</c:v>
                </c:pt>
                <c:pt idx="5483">
                  <c:v>1529</c:v>
                </c:pt>
                <c:pt idx="5484">
                  <c:v>1529</c:v>
                </c:pt>
                <c:pt idx="5485">
                  <c:v>1529</c:v>
                </c:pt>
                <c:pt idx="5486">
                  <c:v>1530</c:v>
                </c:pt>
                <c:pt idx="5487">
                  <c:v>1531</c:v>
                </c:pt>
                <c:pt idx="5488">
                  <c:v>1531</c:v>
                </c:pt>
                <c:pt idx="5489">
                  <c:v>1531</c:v>
                </c:pt>
                <c:pt idx="5490">
                  <c:v>1531</c:v>
                </c:pt>
                <c:pt idx="5491">
                  <c:v>1532</c:v>
                </c:pt>
                <c:pt idx="5492">
                  <c:v>1532</c:v>
                </c:pt>
                <c:pt idx="5493">
                  <c:v>1532</c:v>
                </c:pt>
                <c:pt idx="5494">
                  <c:v>1532</c:v>
                </c:pt>
                <c:pt idx="5495">
                  <c:v>1532</c:v>
                </c:pt>
                <c:pt idx="5496">
                  <c:v>1532</c:v>
                </c:pt>
                <c:pt idx="5497">
                  <c:v>1532</c:v>
                </c:pt>
                <c:pt idx="5498">
                  <c:v>1532</c:v>
                </c:pt>
                <c:pt idx="5499">
                  <c:v>1532</c:v>
                </c:pt>
                <c:pt idx="5500">
                  <c:v>1532</c:v>
                </c:pt>
                <c:pt idx="5501">
                  <c:v>1532</c:v>
                </c:pt>
                <c:pt idx="5502">
                  <c:v>1533</c:v>
                </c:pt>
                <c:pt idx="5503">
                  <c:v>1533</c:v>
                </c:pt>
                <c:pt idx="5504">
                  <c:v>1533</c:v>
                </c:pt>
                <c:pt idx="5505">
                  <c:v>1533</c:v>
                </c:pt>
                <c:pt idx="5506">
                  <c:v>1534</c:v>
                </c:pt>
                <c:pt idx="5507">
                  <c:v>1535</c:v>
                </c:pt>
                <c:pt idx="5508">
                  <c:v>1535</c:v>
                </c:pt>
                <c:pt idx="5509">
                  <c:v>1535</c:v>
                </c:pt>
                <c:pt idx="5510">
                  <c:v>1535</c:v>
                </c:pt>
                <c:pt idx="5511">
                  <c:v>1535</c:v>
                </c:pt>
                <c:pt idx="5512">
                  <c:v>1535</c:v>
                </c:pt>
                <c:pt idx="5513">
                  <c:v>1535</c:v>
                </c:pt>
                <c:pt idx="5514">
                  <c:v>1535</c:v>
                </c:pt>
                <c:pt idx="5515">
                  <c:v>1535</c:v>
                </c:pt>
                <c:pt idx="5516">
                  <c:v>1535</c:v>
                </c:pt>
                <c:pt idx="5517">
                  <c:v>1535</c:v>
                </c:pt>
                <c:pt idx="5518">
                  <c:v>1535</c:v>
                </c:pt>
                <c:pt idx="5519">
                  <c:v>1535</c:v>
                </c:pt>
                <c:pt idx="5520">
                  <c:v>1535</c:v>
                </c:pt>
                <c:pt idx="5521">
                  <c:v>1535</c:v>
                </c:pt>
                <c:pt idx="5522">
                  <c:v>1535</c:v>
                </c:pt>
                <c:pt idx="5523">
                  <c:v>1535</c:v>
                </c:pt>
                <c:pt idx="5524">
                  <c:v>1535</c:v>
                </c:pt>
                <c:pt idx="5525">
                  <c:v>1535</c:v>
                </c:pt>
                <c:pt idx="5526">
                  <c:v>1535</c:v>
                </c:pt>
                <c:pt idx="5527">
                  <c:v>1536</c:v>
                </c:pt>
                <c:pt idx="5528">
                  <c:v>1536</c:v>
                </c:pt>
                <c:pt idx="5529">
                  <c:v>1536</c:v>
                </c:pt>
                <c:pt idx="5530">
                  <c:v>1536</c:v>
                </c:pt>
                <c:pt idx="5531">
                  <c:v>1536</c:v>
                </c:pt>
                <c:pt idx="5532">
                  <c:v>1536</c:v>
                </c:pt>
                <c:pt idx="5533">
                  <c:v>1536</c:v>
                </c:pt>
                <c:pt idx="5534">
                  <c:v>1537</c:v>
                </c:pt>
                <c:pt idx="5535">
                  <c:v>1537</c:v>
                </c:pt>
                <c:pt idx="5536">
                  <c:v>1538</c:v>
                </c:pt>
                <c:pt idx="5537">
                  <c:v>1538</c:v>
                </c:pt>
                <c:pt idx="5538">
                  <c:v>1538</c:v>
                </c:pt>
                <c:pt idx="5539">
                  <c:v>1538</c:v>
                </c:pt>
                <c:pt idx="5540">
                  <c:v>1539</c:v>
                </c:pt>
                <c:pt idx="5541">
                  <c:v>1539</c:v>
                </c:pt>
                <c:pt idx="5542">
                  <c:v>1540</c:v>
                </c:pt>
                <c:pt idx="5543">
                  <c:v>1541</c:v>
                </c:pt>
                <c:pt idx="5544">
                  <c:v>1541</c:v>
                </c:pt>
                <c:pt idx="5545">
                  <c:v>1542</c:v>
                </c:pt>
                <c:pt idx="5546">
                  <c:v>1543</c:v>
                </c:pt>
                <c:pt idx="5547">
                  <c:v>1543</c:v>
                </c:pt>
                <c:pt idx="5548">
                  <c:v>1543</c:v>
                </c:pt>
                <c:pt idx="5549">
                  <c:v>1544</c:v>
                </c:pt>
                <c:pt idx="5550">
                  <c:v>1544</c:v>
                </c:pt>
                <c:pt idx="5551">
                  <c:v>1544</c:v>
                </c:pt>
                <c:pt idx="5552">
                  <c:v>1544</c:v>
                </c:pt>
                <c:pt idx="5553">
                  <c:v>1544</c:v>
                </c:pt>
                <c:pt idx="5554">
                  <c:v>1544</c:v>
                </c:pt>
                <c:pt idx="5555">
                  <c:v>1544</c:v>
                </c:pt>
                <c:pt idx="5556">
                  <c:v>1544</c:v>
                </c:pt>
                <c:pt idx="5557">
                  <c:v>1544</c:v>
                </c:pt>
                <c:pt idx="5558">
                  <c:v>1544</c:v>
                </c:pt>
                <c:pt idx="5559">
                  <c:v>1544</c:v>
                </c:pt>
                <c:pt idx="5560">
                  <c:v>1544</c:v>
                </c:pt>
                <c:pt idx="5561">
                  <c:v>1545</c:v>
                </c:pt>
                <c:pt idx="5562">
                  <c:v>1545</c:v>
                </c:pt>
                <c:pt idx="5563">
                  <c:v>1545</c:v>
                </c:pt>
                <c:pt idx="5564">
                  <c:v>1545</c:v>
                </c:pt>
                <c:pt idx="5565">
                  <c:v>1545</c:v>
                </c:pt>
                <c:pt idx="5566">
                  <c:v>1545</c:v>
                </c:pt>
                <c:pt idx="5567">
                  <c:v>1545</c:v>
                </c:pt>
                <c:pt idx="5568">
                  <c:v>1545</c:v>
                </c:pt>
                <c:pt idx="5569">
                  <c:v>1545</c:v>
                </c:pt>
                <c:pt idx="5570">
                  <c:v>1545</c:v>
                </c:pt>
                <c:pt idx="5571">
                  <c:v>1545</c:v>
                </c:pt>
                <c:pt idx="5572">
                  <c:v>1545</c:v>
                </c:pt>
                <c:pt idx="5573">
                  <c:v>1546</c:v>
                </c:pt>
                <c:pt idx="5574">
                  <c:v>1546</c:v>
                </c:pt>
                <c:pt idx="5575">
                  <c:v>1547</c:v>
                </c:pt>
                <c:pt idx="5576">
                  <c:v>1548</c:v>
                </c:pt>
                <c:pt idx="5577">
                  <c:v>1548</c:v>
                </c:pt>
                <c:pt idx="5578">
                  <c:v>1548</c:v>
                </c:pt>
                <c:pt idx="5579">
                  <c:v>1549</c:v>
                </c:pt>
                <c:pt idx="5580">
                  <c:v>1549</c:v>
                </c:pt>
                <c:pt idx="5581">
                  <c:v>1549</c:v>
                </c:pt>
                <c:pt idx="5582">
                  <c:v>1549</c:v>
                </c:pt>
                <c:pt idx="5583">
                  <c:v>1549</c:v>
                </c:pt>
                <c:pt idx="5584">
                  <c:v>1549</c:v>
                </c:pt>
                <c:pt idx="5585">
                  <c:v>1550</c:v>
                </c:pt>
                <c:pt idx="5586">
                  <c:v>1550</c:v>
                </c:pt>
                <c:pt idx="5587">
                  <c:v>1550</c:v>
                </c:pt>
                <c:pt idx="5588">
                  <c:v>1550</c:v>
                </c:pt>
                <c:pt idx="5589">
                  <c:v>1550</c:v>
                </c:pt>
                <c:pt idx="5590">
                  <c:v>1550</c:v>
                </c:pt>
                <c:pt idx="5591">
                  <c:v>1550</c:v>
                </c:pt>
                <c:pt idx="5592">
                  <c:v>1550</c:v>
                </c:pt>
                <c:pt idx="5593">
                  <c:v>1550</c:v>
                </c:pt>
                <c:pt idx="5594">
                  <c:v>1550</c:v>
                </c:pt>
                <c:pt idx="5595">
                  <c:v>1550</c:v>
                </c:pt>
                <c:pt idx="5596">
                  <c:v>1550</c:v>
                </c:pt>
                <c:pt idx="5597">
                  <c:v>1550</c:v>
                </c:pt>
                <c:pt idx="5598">
                  <c:v>1550</c:v>
                </c:pt>
                <c:pt idx="5599">
                  <c:v>1550</c:v>
                </c:pt>
                <c:pt idx="5600">
                  <c:v>1550</c:v>
                </c:pt>
                <c:pt idx="5601">
                  <c:v>1550</c:v>
                </c:pt>
                <c:pt idx="5602">
                  <c:v>1550</c:v>
                </c:pt>
                <c:pt idx="5603">
                  <c:v>1550</c:v>
                </c:pt>
                <c:pt idx="5604">
                  <c:v>1550</c:v>
                </c:pt>
                <c:pt idx="5605">
                  <c:v>1550</c:v>
                </c:pt>
                <c:pt idx="5606">
                  <c:v>1550</c:v>
                </c:pt>
                <c:pt idx="5607">
                  <c:v>1550</c:v>
                </c:pt>
                <c:pt idx="5608">
                  <c:v>1550</c:v>
                </c:pt>
                <c:pt idx="5609">
                  <c:v>1551</c:v>
                </c:pt>
                <c:pt idx="5610">
                  <c:v>1552</c:v>
                </c:pt>
                <c:pt idx="5611">
                  <c:v>1553</c:v>
                </c:pt>
                <c:pt idx="5612">
                  <c:v>1554</c:v>
                </c:pt>
                <c:pt idx="5613">
                  <c:v>1555</c:v>
                </c:pt>
                <c:pt idx="5614">
                  <c:v>1556</c:v>
                </c:pt>
                <c:pt idx="5615">
                  <c:v>1557</c:v>
                </c:pt>
                <c:pt idx="5616">
                  <c:v>1558</c:v>
                </c:pt>
                <c:pt idx="5617">
                  <c:v>1559</c:v>
                </c:pt>
                <c:pt idx="5618">
                  <c:v>1560</c:v>
                </c:pt>
                <c:pt idx="5619">
                  <c:v>1561</c:v>
                </c:pt>
                <c:pt idx="5620">
                  <c:v>1562</c:v>
                </c:pt>
                <c:pt idx="5621">
                  <c:v>1562</c:v>
                </c:pt>
                <c:pt idx="5622">
                  <c:v>1563</c:v>
                </c:pt>
                <c:pt idx="5623">
                  <c:v>1563</c:v>
                </c:pt>
                <c:pt idx="5624">
                  <c:v>1563</c:v>
                </c:pt>
                <c:pt idx="5625">
                  <c:v>1563</c:v>
                </c:pt>
                <c:pt idx="5626">
                  <c:v>1563</c:v>
                </c:pt>
                <c:pt idx="5627">
                  <c:v>1563</c:v>
                </c:pt>
                <c:pt idx="5628">
                  <c:v>1563</c:v>
                </c:pt>
                <c:pt idx="5629">
                  <c:v>1563</c:v>
                </c:pt>
                <c:pt idx="5630">
                  <c:v>1563</c:v>
                </c:pt>
                <c:pt idx="5631">
                  <c:v>1564</c:v>
                </c:pt>
                <c:pt idx="5632">
                  <c:v>1564</c:v>
                </c:pt>
                <c:pt idx="5633">
                  <c:v>1565</c:v>
                </c:pt>
                <c:pt idx="5634">
                  <c:v>1565</c:v>
                </c:pt>
                <c:pt idx="5635">
                  <c:v>1566</c:v>
                </c:pt>
                <c:pt idx="5636">
                  <c:v>1567</c:v>
                </c:pt>
                <c:pt idx="5637">
                  <c:v>1567</c:v>
                </c:pt>
                <c:pt idx="5638">
                  <c:v>1568</c:v>
                </c:pt>
                <c:pt idx="5639">
                  <c:v>1568</c:v>
                </c:pt>
                <c:pt idx="5640">
                  <c:v>1568</c:v>
                </c:pt>
                <c:pt idx="5641">
                  <c:v>1569</c:v>
                </c:pt>
                <c:pt idx="5642">
                  <c:v>1570</c:v>
                </c:pt>
                <c:pt idx="5643">
                  <c:v>1571</c:v>
                </c:pt>
                <c:pt idx="5644">
                  <c:v>1571</c:v>
                </c:pt>
                <c:pt idx="5645">
                  <c:v>1572</c:v>
                </c:pt>
                <c:pt idx="5646">
                  <c:v>1573</c:v>
                </c:pt>
                <c:pt idx="5647">
                  <c:v>1573</c:v>
                </c:pt>
                <c:pt idx="5648">
                  <c:v>1574</c:v>
                </c:pt>
                <c:pt idx="5649">
                  <c:v>1575</c:v>
                </c:pt>
                <c:pt idx="5650">
                  <c:v>1576</c:v>
                </c:pt>
                <c:pt idx="5651">
                  <c:v>1577</c:v>
                </c:pt>
                <c:pt idx="5652">
                  <c:v>1578</c:v>
                </c:pt>
                <c:pt idx="5653">
                  <c:v>1578</c:v>
                </c:pt>
                <c:pt idx="5654">
                  <c:v>1579</c:v>
                </c:pt>
                <c:pt idx="5655">
                  <c:v>1580</c:v>
                </c:pt>
                <c:pt idx="5656">
                  <c:v>1580</c:v>
                </c:pt>
                <c:pt idx="5657">
                  <c:v>1580</c:v>
                </c:pt>
                <c:pt idx="5658">
                  <c:v>1581</c:v>
                </c:pt>
                <c:pt idx="5659">
                  <c:v>1581</c:v>
                </c:pt>
                <c:pt idx="5660">
                  <c:v>1581</c:v>
                </c:pt>
                <c:pt idx="5661">
                  <c:v>1581</c:v>
                </c:pt>
                <c:pt idx="5662">
                  <c:v>1581</c:v>
                </c:pt>
                <c:pt idx="5663">
                  <c:v>1582</c:v>
                </c:pt>
                <c:pt idx="5664">
                  <c:v>1582</c:v>
                </c:pt>
                <c:pt idx="5665">
                  <c:v>1583</c:v>
                </c:pt>
                <c:pt idx="5666">
                  <c:v>1583</c:v>
                </c:pt>
                <c:pt idx="5667">
                  <c:v>1583</c:v>
                </c:pt>
                <c:pt idx="5668">
                  <c:v>1583</c:v>
                </c:pt>
                <c:pt idx="5669">
                  <c:v>1583</c:v>
                </c:pt>
                <c:pt idx="5670">
                  <c:v>1583</c:v>
                </c:pt>
                <c:pt idx="5671">
                  <c:v>1583</c:v>
                </c:pt>
                <c:pt idx="5672">
                  <c:v>1583</c:v>
                </c:pt>
                <c:pt idx="5673">
                  <c:v>1583</c:v>
                </c:pt>
                <c:pt idx="5674">
                  <c:v>1583</c:v>
                </c:pt>
                <c:pt idx="5675">
                  <c:v>1583</c:v>
                </c:pt>
                <c:pt idx="5676">
                  <c:v>1583</c:v>
                </c:pt>
                <c:pt idx="5677">
                  <c:v>1583</c:v>
                </c:pt>
                <c:pt idx="5678">
                  <c:v>1583</c:v>
                </c:pt>
                <c:pt idx="5679">
                  <c:v>1583</c:v>
                </c:pt>
                <c:pt idx="5680">
                  <c:v>1584</c:v>
                </c:pt>
                <c:pt idx="5681">
                  <c:v>1585</c:v>
                </c:pt>
                <c:pt idx="5682">
                  <c:v>1585</c:v>
                </c:pt>
                <c:pt idx="5683">
                  <c:v>1586</c:v>
                </c:pt>
                <c:pt idx="5684">
                  <c:v>1587</c:v>
                </c:pt>
                <c:pt idx="5685">
                  <c:v>1587</c:v>
                </c:pt>
                <c:pt idx="5686">
                  <c:v>1587</c:v>
                </c:pt>
                <c:pt idx="5687">
                  <c:v>1587</c:v>
                </c:pt>
                <c:pt idx="5688">
                  <c:v>1588</c:v>
                </c:pt>
                <c:pt idx="5689">
                  <c:v>1589</c:v>
                </c:pt>
                <c:pt idx="5690">
                  <c:v>1589</c:v>
                </c:pt>
                <c:pt idx="5691">
                  <c:v>1590</c:v>
                </c:pt>
                <c:pt idx="5692">
                  <c:v>1591</c:v>
                </c:pt>
                <c:pt idx="5693">
                  <c:v>1591</c:v>
                </c:pt>
                <c:pt idx="5694">
                  <c:v>1591</c:v>
                </c:pt>
                <c:pt idx="5695">
                  <c:v>1592</c:v>
                </c:pt>
                <c:pt idx="5696">
                  <c:v>1593</c:v>
                </c:pt>
                <c:pt idx="5697">
                  <c:v>1594</c:v>
                </c:pt>
                <c:pt idx="5698">
                  <c:v>1594</c:v>
                </c:pt>
                <c:pt idx="5699">
                  <c:v>1595</c:v>
                </c:pt>
                <c:pt idx="5700">
                  <c:v>1595</c:v>
                </c:pt>
                <c:pt idx="5701">
                  <c:v>1596</c:v>
                </c:pt>
                <c:pt idx="5702">
                  <c:v>1596</c:v>
                </c:pt>
                <c:pt idx="5703">
                  <c:v>1596</c:v>
                </c:pt>
                <c:pt idx="5704">
                  <c:v>1596</c:v>
                </c:pt>
                <c:pt idx="5705">
                  <c:v>1596</c:v>
                </c:pt>
                <c:pt idx="5706">
                  <c:v>1597</c:v>
                </c:pt>
                <c:pt idx="5707">
                  <c:v>1598</c:v>
                </c:pt>
                <c:pt idx="5708">
                  <c:v>1598</c:v>
                </c:pt>
                <c:pt idx="5709">
                  <c:v>1598</c:v>
                </c:pt>
                <c:pt idx="5710">
                  <c:v>1598</c:v>
                </c:pt>
                <c:pt idx="5711">
                  <c:v>1598</c:v>
                </c:pt>
                <c:pt idx="5712">
                  <c:v>1598</c:v>
                </c:pt>
                <c:pt idx="5713">
                  <c:v>1598</c:v>
                </c:pt>
                <c:pt idx="5714">
                  <c:v>1598</c:v>
                </c:pt>
                <c:pt idx="5715">
                  <c:v>1598</c:v>
                </c:pt>
                <c:pt idx="5716">
                  <c:v>1598</c:v>
                </c:pt>
                <c:pt idx="5717">
                  <c:v>1598</c:v>
                </c:pt>
                <c:pt idx="5718">
                  <c:v>1598</c:v>
                </c:pt>
                <c:pt idx="5719">
                  <c:v>1598</c:v>
                </c:pt>
                <c:pt idx="5720">
                  <c:v>1599</c:v>
                </c:pt>
                <c:pt idx="5721">
                  <c:v>1599</c:v>
                </c:pt>
                <c:pt idx="5722">
                  <c:v>1599</c:v>
                </c:pt>
                <c:pt idx="5723">
                  <c:v>1600</c:v>
                </c:pt>
                <c:pt idx="5724">
                  <c:v>1600</c:v>
                </c:pt>
                <c:pt idx="5725">
                  <c:v>1600</c:v>
                </c:pt>
                <c:pt idx="5726">
                  <c:v>1600</c:v>
                </c:pt>
                <c:pt idx="5727">
                  <c:v>1601</c:v>
                </c:pt>
                <c:pt idx="5728">
                  <c:v>1601</c:v>
                </c:pt>
                <c:pt idx="5729">
                  <c:v>1601</c:v>
                </c:pt>
                <c:pt idx="5730">
                  <c:v>1601</c:v>
                </c:pt>
                <c:pt idx="5731">
                  <c:v>1601</c:v>
                </c:pt>
                <c:pt idx="5732">
                  <c:v>1602</c:v>
                </c:pt>
                <c:pt idx="5733">
                  <c:v>1602</c:v>
                </c:pt>
                <c:pt idx="5734">
                  <c:v>1602</c:v>
                </c:pt>
                <c:pt idx="5735">
                  <c:v>1602</c:v>
                </c:pt>
                <c:pt idx="5736">
                  <c:v>1602</c:v>
                </c:pt>
                <c:pt idx="5737">
                  <c:v>1602</c:v>
                </c:pt>
                <c:pt idx="5738">
                  <c:v>1602</c:v>
                </c:pt>
                <c:pt idx="5739">
                  <c:v>1602</c:v>
                </c:pt>
                <c:pt idx="5740">
                  <c:v>1602</c:v>
                </c:pt>
                <c:pt idx="5741">
                  <c:v>1602</c:v>
                </c:pt>
                <c:pt idx="5742">
                  <c:v>1602</c:v>
                </c:pt>
                <c:pt idx="5743">
                  <c:v>1602</c:v>
                </c:pt>
                <c:pt idx="5744">
                  <c:v>1602</c:v>
                </c:pt>
                <c:pt idx="5745">
                  <c:v>1602</c:v>
                </c:pt>
                <c:pt idx="5746">
                  <c:v>1602</c:v>
                </c:pt>
                <c:pt idx="5747">
                  <c:v>1603</c:v>
                </c:pt>
                <c:pt idx="5748">
                  <c:v>1604</c:v>
                </c:pt>
                <c:pt idx="5749">
                  <c:v>1604</c:v>
                </c:pt>
                <c:pt idx="5750">
                  <c:v>1604</c:v>
                </c:pt>
                <c:pt idx="5751">
                  <c:v>1605</c:v>
                </c:pt>
                <c:pt idx="5752">
                  <c:v>1605</c:v>
                </c:pt>
                <c:pt idx="5753">
                  <c:v>1605</c:v>
                </c:pt>
                <c:pt idx="5754">
                  <c:v>1605</c:v>
                </c:pt>
                <c:pt idx="5755">
                  <c:v>1605</c:v>
                </c:pt>
                <c:pt idx="5756">
                  <c:v>1606</c:v>
                </c:pt>
                <c:pt idx="5757">
                  <c:v>1606</c:v>
                </c:pt>
                <c:pt idx="5758">
                  <c:v>1606</c:v>
                </c:pt>
                <c:pt idx="5759">
                  <c:v>1606</c:v>
                </c:pt>
                <c:pt idx="5760">
                  <c:v>1606</c:v>
                </c:pt>
                <c:pt idx="5761">
                  <c:v>1607</c:v>
                </c:pt>
                <c:pt idx="5762">
                  <c:v>1607</c:v>
                </c:pt>
                <c:pt idx="5763">
                  <c:v>1607</c:v>
                </c:pt>
                <c:pt idx="5764">
                  <c:v>1607</c:v>
                </c:pt>
                <c:pt idx="5765">
                  <c:v>1607</c:v>
                </c:pt>
                <c:pt idx="5766">
                  <c:v>1607</c:v>
                </c:pt>
                <c:pt idx="5767">
                  <c:v>1607</c:v>
                </c:pt>
                <c:pt idx="5768">
                  <c:v>1607</c:v>
                </c:pt>
                <c:pt idx="5769">
                  <c:v>1607</c:v>
                </c:pt>
                <c:pt idx="5770">
                  <c:v>1607</c:v>
                </c:pt>
                <c:pt idx="5771">
                  <c:v>1607</c:v>
                </c:pt>
                <c:pt idx="5772">
                  <c:v>1607</c:v>
                </c:pt>
                <c:pt idx="5773">
                  <c:v>1607</c:v>
                </c:pt>
                <c:pt idx="5774">
                  <c:v>1607</c:v>
                </c:pt>
                <c:pt idx="5775">
                  <c:v>1607</c:v>
                </c:pt>
                <c:pt idx="5776">
                  <c:v>1607</c:v>
                </c:pt>
                <c:pt idx="5777">
                  <c:v>1607</c:v>
                </c:pt>
                <c:pt idx="5778">
                  <c:v>1608</c:v>
                </c:pt>
                <c:pt idx="5779">
                  <c:v>1608</c:v>
                </c:pt>
                <c:pt idx="5780">
                  <c:v>1608</c:v>
                </c:pt>
                <c:pt idx="5781">
                  <c:v>1608</c:v>
                </c:pt>
                <c:pt idx="5782">
                  <c:v>1609</c:v>
                </c:pt>
                <c:pt idx="5783">
                  <c:v>1609</c:v>
                </c:pt>
                <c:pt idx="5784">
                  <c:v>1610</c:v>
                </c:pt>
                <c:pt idx="5785">
                  <c:v>1610</c:v>
                </c:pt>
                <c:pt idx="5786">
                  <c:v>1610</c:v>
                </c:pt>
                <c:pt idx="5787">
                  <c:v>1610</c:v>
                </c:pt>
                <c:pt idx="5788">
                  <c:v>1610</c:v>
                </c:pt>
                <c:pt idx="5789">
                  <c:v>1610</c:v>
                </c:pt>
                <c:pt idx="5790">
                  <c:v>1610</c:v>
                </c:pt>
                <c:pt idx="5791">
                  <c:v>1610</c:v>
                </c:pt>
                <c:pt idx="5792">
                  <c:v>1610</c:v>
                </c:pt>
                <c:pt idx="5793">
                  <c:v>1611</c:v>
                </c:pt>
                <c:pt idx="5794">
                  <c:v>1611</c:v>
                </c:pt>
                <c:pt idx="5795">
                  <c:v>1611</c:v>
                </c:pt>
                <c:pt idx="5796">
                  <c:v>1611</c:v>
                </c:pt>
                <c:pt idx="5797">
                  <c:v>1611</c:v>
                </c:pt>
                <c:pt idx="5798">
                  <c:v>1612</c:v>
                </c:pt>
                <c:pt idx="5799">
                  <c:v>1613</c:v>
                </c:pt>
                <c:pt idx="5800">
                  <c:v>1613</c:v>
                </c:pt>
                <c:pt idx="5801">
                  <c:v>1613</c:v>
                </c:pt>
                <c:pt idx="5802">
                  <c:v>1613</c:v>
                </c:pt>
                <c:pt idx="5803">
                  <c:v>1613</c:v>
                </c:pt>
                <c:pt idx="5804">
                  <c:v>1613</c:v>
                </c:pt>
                <c:pt idx="5805">
                  <c:v>1614</c:v>
                </c:pt>
                <c:pt idx="5806">
                  <c:v>1614</c:v>
                </c:pt>
                <c:pt idx="5807">
                  <c:v>1615</c:v>
                </c:pt>
                <c:pt idx="5808">
                  <c:v>1615</c:v>
                </c:pt>
                <c:pt idx="5809">
                  <c:v>1615</c:v>
                </c:pt>
                <c:pt idx="5810">
                  <c:v>1615</c:v>
                </c:pt>
                <c:pt idx="5811">
                  <c:v>1616</c:v>
                </c:pt>
                <c:pt idx="5812">
                  <c:v>1617</c:v>
                </c:pt>
                <c:pt idx="5813">
                  <c:v>1617</c:v>
                </c:pt>
                <c:pt idx="5814">
                  <c:v>1617</c:v>
                </c:pt>
                <c:pt idx="5815">
                  <c:v>1617</c:v>
                </c:pt>
                <c:pt idx="5816">
                  <c:v>1618</c:v>
                </c:pt>
                <c:pt idx="5817">
                  <c:v>1618</c:v>
                </c:pt>
                <c:pt idx="5818">
                  <c:v>1618</c:v>
                </c:pt>
                <c:pt idx="5819">
                  <c:v>1618</c:v>
                </c:pt>
                <c:pt idx="5820">
                  <c:v>1618</c:v>
                </c:pt>
                <c:pt idx="5821">
                  <c:v>1619</c:v>
                </c:pt>
                <c:pt idx="5822">
                  <c:v>1620</c:v>
                </c:pt>
                <c:pt idx="5823">
                  <c:v>1621</c:v>
                </c:pt>
                <c:pt idx="5824">
                  <c:v>1621</c:v>
                </c:pt>
                <c:pt idx="5825">
                  <c:v>1622</c:v>
                </c:pt>
                <c:pt idx="5826">
                  <c:v>1622</c:v>
                </c:pt>
                <c:pt idx="5827">
                  <c:v>1622</c:v>
                </c:pt>
                <c:pt idx="5828">
                  <c:v>1622</c:v>
                </c:pt>
                <c:pt idx="5829">
                  <c:v>1622</c:v>
                </c:pt>
                <c:pt idx="5830">
                  <c:v>1623</c:v>
                </c:pt>
                <c:pt idx="5831">
                  <c:v>1623</c:v>
                </c:pt>
                <c:pt idx="5832">
                  <c:v>1623</c:v>
                </c:pt>
                <c:pt idx="5833">
                  <c:v>1623</c:v>
                </c:pt>
                <c:pt idx="5834">
                  <c:v>1623</c:v>
                </c:pt>
                <c:pt idx="5835">
                  <c:v>1623</c:v>
                </c:pt>
                <c:pt idx="5836">
                  <c:v>1623</c:v>
                </c:pt>
                <c:pt idx="5837">
                  <c:v>1623</c:v>
                </c:pt>
                <c:pt idx="5838">
                  <c:v>1623</c:v>
                </c:pt>
                <c:pt idx="5839">
                  <c:v>1623</c:v>
                </c:pt>
                <c:pt idx="5840">
                  <c:v>1624</c:v>
                </c:pt>
                <c:pt idx="5841">
                  <c:v>1624</c:v>
                </c:pt>
                <c:pt idx="5842">
                  <c:v>1624</c:v>
                </c:pt>
                <c:pt idx="5843">
                  <c:v>1624</c:v>
                </c:pt>
                <c:pt idx="5844">
                  <c:v>1624</c:v>
                </c:pt>
                <c:pt idx="5845">
                  <c:v>1624</c:v>
                </c:pt>
                <c:pt idx="5846">
                  <c:v>1624</c:v>
                </c:pt>
                <c:pt idx="5847">
                  <c:v>1624</c:v>
                </c:pt>
                <c:pt idx="5848">
                  <c:v>1624</c:v>
                </c:pt>
                <c:pt idx="5849">
                  <c:v>1624</c:v>
                </c:pt>
                <c:pt idx="5850">
                  <c:v>1624</c:v>
                </c:pt>
                <c:pt idx="5851">
                  <c:v>1625</c:v>
                </c:pt>
                <c:pt idx="5852">
                  <c:v>1625</c:v>
                </c:pt>
                <c:pt idx="5853">
                  <c:v>1625</c:v>
                </c:pt>
                <c:pt idx="5854">
                  <c:v>1626</c:v>
                </c:pt>
                <c:pt idx="5855">
                  <c:v>1626</c:v>
                </c:pt>
                <c:pt idx="5856">
                  <c:v>1627</c:v>
                </c:pt>
                <c:pt idx="5857">
                  <c:v>1627</c:v>
                </c:pt>
                <c:pt idx="5858">
                  <c:v>1628</c:v>
                </c:pt>
                <c:pt idx="5859">
                  <c:v>1629</c:v>
                </c:pt>
                <c:pt idx="5860">
                  <c:v>1630</c:v>
                </c:pt>
                <c:pt idx="5861">
                  <c:v>1631</c:v>
                </c:pt>
                <c:pt idx="5862">
                  <c:v>1632</c:v>
                </c:pt>
                <c:pt idx="5863">
                  <c:v>1633</c:v>
                </c:pt>
                <c:pt idx="5864">
                  <c:v>1634</c:v>
                </c:pt>
                <c:pt idx="5865">
                  <c:v>1635</c:v>
                </c:pt>
                <c:pt idx="5866">
                  <c:v>1636</c:v>
                </c:pt>
                <c:pt idx="5867">
                  <c:v>1637</c:v>
                </c:pt>
                <c:pt idx="5868">
                  <c:v>1638</c:v>
                </c:pt>
                <c:pt idx="5869">
                  <c:v>1639</c:v>
                </c:pt>
                <c:pt idx="5870">
                  <c:v>1640</c:v>
                </c:pt>
                <c:pt idx="5871">
                  <c:v>1640</c:v>
                </c:pt>
                <c:pt idx="5872">
                  <c:v>1640</c:v>
                </c:pt>
                <c:pt idx="5873">
                  <c:v>1641</c:v>
                </c:pt>
                <c:pt idx="5874">
                  <c:v>1642</c:v>
                </c:pt>
                <c:pt idx="5875">
                  <c:v>1643</c:v>
                </c:pt>
                <c:pt idx="5876">
                  <c:v>1644</c:v>
                </c:pt>
                <c:pt idx="5877">
                  <c:v>1645</c:v>
                </c:pt>
                <c:pt idx="5878">
                  <c:v>1646</c:v>
                </c:pt>
                <c:pt idx="5879">
                  <c:v>1647</c:v>
                </c:pt>
                <c:pt idx="5880">
                  <c:v>1648</c:v>
                </c:pt>
                <c:pt idx="5881">
                  <c:v>1648</c:v>
                </c:pt>
                <c:pt idx="5882">
                  <c:v>1649</c:v>
                </c:pt>
                <c:pt idx="5883">
                  <c:v>1650</c:v>
                </c:pt>
                <c:pt idx="5884">
                  <c:v>1650</c:v>
                </c:pt>
                <c:pt idx="5885">
                  <c:v>1650</c:v>
                </c:pt>
                <c:pt idx="5886">
                  <c:v>1650</c:v>
                </c:pt>
                <c:pt idx="5887">
                  <c:v>1651</c:v>
                </c:pt>
                <c:pt idx="5888">
                  <c:v>1652</c:v>
                </c:pt>
                <c:pt idx="5889">
                  <c:v>1653</c:v>
                </c:pt>
                <c:pt idx="5890">
                  <c:v>1654</c:v>
                </c:pt>
                <c:pt idx="5891">
                  <c:v>1654</c:v>
                </c:pt>
                <c:pt idx="5892">
                  <c:v>1655</c:v>
                </c:pt>
                <c:pt idx="5893">
                  <c:v>1655</c:v>
                </c:pt>
                <c:pt idx="5894">
                  <c:v>1656</c:v>
                </c:pt>
                <c:pt idx="5895">
                  <c:v>1656</c:v>
                </c:pt>
                <c:pt idx="5896">
                  <c:v>1656</c:v>
                </c:pt>
                <c:pt idx="5897">
                  <c:v>1657</c:v>
                </c:pt>
                <c:pt idx="5898">
                  <c:v>1658</c:v>
                </c:pt>
                <c:pt idx="5899">
                  <c:v>1659</c:v>
                </c:pt>
                <c:pt idx="5900">
                  <c:v>1660</c:v>
                </c:pt>
                <c:pt idx="5901">
                  <c:v>1661</c:v>
                </c:pt>
                <c:pt idx="5902">
                  <c:v>1661</c:v>
                </c:pt>
                <c:pt idx="5903">
                  <c:v>1662</c:v>
                </c:pt>
                <c:pt idx="5904">
                  <c:v>1662</c:v>
                </c:pt>
                <c:pt idx="5905">
                  <c:v>1662</c:v>
                </c:pt>
                <c:pt idx="5906">
                  <c:v>1663</c:v>
                </c:pt>
                <c:pt idx="5907">
                  <c:v>1663</c:v>
                </c:pt>
                <c:pt idx="5908">
                  <c:v>1664</c:v>
                </c:pt>
                <c:pt idx="5909">
                  <c:v>1664</c:v>
                </c:pt>
                <c:pt idx="5910">
                  <c:v>1664</c:v>
                </c:pt>
                <c:pt idx="5911">
                  <c:v>1664</c:v>
                </c:pt>
                <c:pt idx="5912">
                  <c:v>1665</c:v>
                </c:pt>
                <c:pt idx="5913">
                  <c:v>1665</c:v>
                </c:pt>
                <c:pt idx="5914">
                  <c:v>1665</c:v>
                </c:pt>
                <c:pt idx="5915">
                  <c:v>1665</c:v>
                </c:pt>
                <c:pt idx="5916">
                  <c:v>1665</c:v>
                </c:pt>
                <c:pt idx="5917">
                  <c:v>1665</c:v>
                </c:pt>
                <c:pt idx="5918">
                  <c:v>1665</c:v>
                </c:pt>
                <c:pt idx="5919">
                  <c:v>1666</c:v>
                </c:pt>
                <c:pt idx="5920">
                  <c:v>1666</c:v>
                </c:pt>
                <c:pt idx="5921">
                  <c:v>1666</c:v>
                </c:pt>
                <c:pt idx="5922">
                  <c:v>1666</c:v>
                </c:pt>
                <c:pt idx="5923">
                  <c:v>1666</c:v>
                </c:pt>
                <c:pt idx="5924">
                  <c:v>1666</c:v>
                </c:pt>
                <c:pt idx="5925">
                  <c:v>1666</c:v>
                </c:pt>
                <c:pt idx="5926">
                  <c:v>1667</c:v>
                </c:pt>
                <c:pt idx="5927">
                  <c:v>1667</c:v>
                </c:pt>
                <c:pt idx="5928">
                  <c:v>1667</c:v>
                </c:pt>
                <c:pt idx="5929">
                  <c:v>1667</c:v>
                </c:pt>
                <c:pt idx="5930">
                  <c:v>1667</c:v>
                </c:pt>
                <c:pt idx="5931">
                  <c:v>1667</c:v>
                </c:pt>
                <c:pt idx="5932">
                  <c:v>1668</c:v>
                </c:pt>
                <c:pt idx="5933">
                  <c:v>1668</c:v>
                </c:pt>
                <c:pt idx="5934">
                  <c:v>1668</c:v>
                </c:pt>
                <c:pt idx="5935">
                  <c:v>1669</c:v>
                </c:pt>
                <c:pt idx="5936">
                  <c:v>1669</c:v>
                </c:pt>
                <c:pt idx="5937">
                  <c:v>1669</c:v>
                </c:pt>
                <c:pt idx="5938">
                  <c:v>1669</c:v>
                </c:pt>
                <c:pt idx="5939">
                  <c:v>1669</c:v>
                </c:pt>
                <c:pt idx="5940">
                  <c:v>1669</c:v>
                </c:pt>
                <c:pt idx="5941">
                  <c:v>1669</c:v>
                </c:pt>
                <c:pt idx="5942">
                  <c:v>1669</c:v>
                </c:pt>
                <c:pt idx="5943">
                  <c:v>1669</c:v>
                </c:pt>
                <c:pt idx="5944">
                  <c:v>1669</c:v>
                </c:pt>
                <c:pt idx="5945">
                  <c:v>1669</c:v>
                </c:pt>
                <c:pt idx="5946">
                  <c:v>1670</c:v>
                </c:pt>
                <c:pt idx="5947">
                  <c:v>1670</c:v>
                </c:pt>
                <c:pt idx="5948">
                  <c:v>1670</c:v>
                </c:pt>
                <c:pt idx="5949">
                  <c:v>1670</c:v>
                </c:pt>
                <c:pt idx="5950">
                  <c:v>1670</c:v>
                </c:pt>
                <c:pt idx="5951">
                  <c:v>1671</c:v>
                </c:pt>
                <c:pt idx="5952">
                  <c:v>1671</c:v>
                </c:pt>
                <c:pt idx="5953">
                  <c:v>1671</c:v>
                </c:pt>
                <c:pt idx="5954">
                  <c:v>1672</c:v>
                </c:pt>
                <c:pt idx="5955">
                  <c:v>1672</c:v>
                </c:pt>
                <c:pt idx="5956">
                  <c:v>1672</c:v>
                </c:pt>
                <c:pt idx="5957">
                  <c:v>1673</c:v>
                </c:pt>
                <c:pt idx="5958">
                  <c:v>1674</c:v>
                </c:pt>
                <c:pt idx="5959">
                  <c:v>1675</c:v>
                </c:pt>
                <c:pt idx="5960">
                  <c:v>1675</c:v>
                </c:pt>
                <c:pt idx="5961">
                  <c:v>1675</c:v>
                </c:pt>
                <c:pt idx="5962">
                  <c:v>1675</c:v>
                </c:pt>
                <c:pt idx="5963">
                  <c:v>1675</c:v>
                </c:pt>
                <c:pt idx="5964">
                  <c:v>1676</c:v>
                </c:pt>
                <c:pt idx="5965">
                  <c:v>1676</c:v>
                </c:pt>
                <c:pt idx="5966">
                  <c:v>1677</c:v>
                </c:pt>
                <c:pt idx="5967">
                  <c:v>1678</c:v>
                </c:pt>
                <c:pt idx="5968">
                  <c:v>1679</c:v>
                </c:pt>
                <c:pt idx="5969">
                  <c:v>1679</c:v>
                </c:pt>
                <c:pt idx="5970">
                  <c:v>1679</c:v>
                </c:pt>
                <c:pt idx="5971">
                  <c:v>1679</c:v>
                </c:pt>
                <c:pt idx="5972">
                  <c:v>1679</c:v>
                </c:pt>
                <c:pt idx="5973">
                  <c:v>1679</c:v>
                </c:pt>
                <c:pt idx="5974">
                  <c:v>1679</c:v>
                </c:pt>
                <c:pt idx="5975">
                  <c:v>1680</c:v>
                </c:pt>
                <c:pt idx="5976">
                  <c:v>1680</c:v>
                </c:pt>
                <c:pt idx="5977">
                  <c:v>1680</c:v>
                </c:pt>
                <c:pt idx="5978">
                  <c:v>1680</c:v>
                </c:pt>
                <c:pt idx="5979">
                  <c:v>1680</c:v>
                </c:pt>
                <c:pt idx="5980">
                  <c:v>1680</c:v>
                </c:pt>
                <c:pt idx="5981">
                  <c:v>1680</c:v>
                </c:pt>
                <c:pt idx="5982">
                  <c:v>1681</c:v>
                </c:pt>
                <c:pt idx="5983">
                  <c:v>1682</c:v>
                </c:pt>
                <c:pt idx="5984">
                  <c:v>1683</c:v>
                </c:pt>
                <c:pt idx="5985">
                  <c:v>1684</c:v>
                </c:pt>
                <c:pt idx="5986">
                  <c:v>1684</c:v>
                </c:pt>
                <c:pt idx="5987">
                  <c:v>1684</c:v>
                </c:pt>
                <c:pt idx="5988">
                  <c:v>1684</c:v>
                </c:pt>
                <c:pt idx="5989">
                  <c:v>1685</c:v>
                </c:pt>
                <c:pt idx="5990">
                  <c:v>1685</c:v>
                </c:pt>
                <c:pt idx="5991">
                  <c:v>1686</c:v>
                </c:pt>
                <c:pt idx="5992">
                  <c:v>1686</c:v>
                </c:pt>
                <c:pt idx="5993">
                  <c:v>1686</c:v>
                </c:pt>
                <c:pt idx="5994">
                  <c:v>1687</c:v>
                </c:pt>
                <c:pt idx="5995">
                  <c:v>1687</c:v>
                </c:pt>
                <c:pt idx="5996">
                  <c:v>1687</c:v>
                </c:pt>
                <c:pt idx="5997">
                  <c:v>1687</c:v>
                </c:pt>
                <c:pt idx="5998">
                  <c:v>1687</c:v>
                </c:pt>
                <c:pt idx="5999">
                  <c:v>1687</c:v>
                </c:pt>
                <c:pt idx="6000">
                  <c:v>1687</c:v>
                </c:pt>
                <c:pt idx="6001">
                  <c:v>1688</c:v>
                </c:pt>
                <c:pt idx="6002">
                  <c:v>1688</c:v>
                </c:pt>
                <c:pt idx="6003">
                  <c:v>1688</c:v>
                </c:pt>
                <c:pt idx="6004">
                  <c:v>1688</c:v>
                </c:pt>
                <c:pt idx="6005">
                  <c:v>1688</c:v>
                </c:pt>
                <c:pt idx="6006">
                  <c:v>1688</c:v>
                </c:pt>
                <c:pt idx="6007">
                  <c:v>1688</c:v>
                </c:pt>
                <c:pt idx="6008">
                  <c:v>1688</c:v>
                </c:pt>
                <c:pt idx="6009">
                  <c:v>1689</c:v>
                </c:pt>
                <c:pt idx="6010">
                  <c:v>1690</c:v>
                </c:pt>
                <c:pt idx="6011">
                  <c:v>1691</c:v>
                </c:pt>
                <c:pt idx="6012">
                  <c:v>1691</c:v>
                </c:pt>
                <c:pt idx="6013">
                  <c:v>1691</c:v>
                </c:pt>
                <c:pt idx="6014">
                  <c:v>1692</c:v>
                </c:pt>
                <c:pt idx="6015">
                  <c:v>1692</c:v>
                </c:pt>
                <c:pt idx="6016">
                  <c:v>1692</c:v>
                </c:pt>
                <c:pt idx="6017">
                  <c:v>1692</c:v>
                </c:pt>
                <c:pt idx="6018">
                  <c:v>1692</c:v>
                </c:pt>
                <c:pt idx="6019">
                  <c:v>1693</c:v>
                </c:pt>
                <c:pt idx="6020">
                  <c:v>1693</c:v>
                </c:pt>
                <c:pt idx="6021">
                  <c:v>1693</c:v>
                </c:pt>
                <c:pt idx="6022">
                  <c:v>1693</c:v>
                </c:pt>
                <c:pt idx="6023">
                  <c:v>1693</c:v>
                </c:pt>
                <c:pt idx="6024">
                  <c:v>1693</c:v>
                </c:pt>
                <c:pt idx="6025">
                  <c:v>1693</c:v>
                </c:pt>
                <c:pt idx="6026">
                  <c:v>1693</c:v>
                </c:pt>
                <c:pt idx="6027">
                  <c:v>1693</c:v>
                </c:pt>
                <c:pt idx="6028">
                  <c:v>1694</c:v>
                </c:pt>
                <c:pt idx="6029">
                  <c:v>1694</c:v>
                </c:pt>
                <c:pt idx="6030">
                  <c:v>1695</c:v>
                </c:pt>
                <c:pt idx="6031">
                  <c:v>1695</c:v>
                </c:pt>
                <c:pt idx="6032">
                  <c:v>1695</c:v>
                </c:pt>
                <c:pt idx="6033">
                  <c:v>1695</c:v>
                </c:pt>
                <c:pt idx="6034">
                  <c:v>1696</c:v>
                </c:pt>
                <c:pt idx="6035">
                  <c:v>1697</c:v>
                </c:pt>
                <c:pt idx="6036">
                  <c:v>1698</c:v>
                </c:pt>
                <c:pt idx="6037">
                  <c:v>1698</c:v>
                </c:pt>
                <c:pt idx="6038">
                  <c:v>1699</c:v>
                </c:pt>
                <c:pt idx="6039">
                  <c:v>1699</c:v>
                </c:pt>
                <c:pt idx="6040">
                  <c:v>1699</c:v>
                </c:pt>
                <c:pt idx="6041">
                  <c:v>1700</c:v>
                </c:pt>
                <c:pt idx="6042">
                  <c:v>1700</c:v>
                </c:pt>
                <c:pt idx="6043">
                  <c:v>1701</c:v>
                </c:pt>
                <c:pt idx="6044">
                  <c:v>1702</c:v>
                </c:pt>
                <c:pt idx="6045">
                  <c:v>1703</c:v>
                </c:pt>
                <c:pt idx="6046">
                  <c:v>1703</c:v>
                </c:pt>
                <c:pt idx="6047">
                  <c:v>1703</c:v>
                </c:pt>
                <c:pt idx="6048">
                  <c:v>1703</c:v>
                </c:pt>
                <c:pt idx="6049">
                  <c:v>1703</c:v>
                </c:pt>
                <c:pt idx="6050">
                  <c:v>1704</c:v>
                </c:pt>
                <c:pt idx="6051">
                  <c:v>1705</c:v>
                </c:pt>
                <c:pt idx="6052">
                  <c:v>1706</c:v>
                </c:pt>
                <c:pt idx="6053">
                  <c:v>1707</c:v>
                </c:pt>
                <c:pt idx="6054">
                  <c:v>1707</c:v>
                </c:pt>
                <c:pt idx="6055">
                  <c:v>1708</c:v>
                </c:pt>
                <c:pt idx="6056">
                  <c:v>1709</c:v>
                </c:pt>
                <c:pt idx="6057">
                  <c:v>1709</c:v>
                </c:pt>
                <c:pt idx="6058">
                  <c:v>1709</c:v>
                </c:pt>
                <c:pt idx="6059">
                  <c:v>1709</c:v>
                </c:pt>
                <c:pt idx="6060">
                  <c:v>1710</c:v>
                </c:pt>
                <c:pt idx="6061">
                  <c:v>1710</c:v>
                </c:pt>
                <c:pt idx="6062">
                  <c:v>1710</c:v>
                </c:pt>
                <c:pt idx="6063">
                  <c:v>1710</c:v>
                </c:pt>
                <c:pt idx="6064">
                  <c:v>1710</c:v>
                </c:pt>
                <c:pt idx="6065">
                  <c:v>1710</c:v>
                </c:pt>
                <c:pt idx="6066">
                  <c:v>1710</c:v>
                </c:pt>
                <c:pt idx="6067">
                  <c:v>1710</c:v>
                </c:pt>
                <c:pt idx="6068">
                  <c:v>1710</c:v>
                </c:pt>
                <c:pt idx="6069">
                  <c:v>1710</c:v>
                </c:pt>
                <c:pt idx="6070">
                  <c:v>1710</c:v>
                </c:pt>
                <c:pt idx="6071">
                  <c:v>1710</c:v>
                </c:pt>
                <c:pt idx="6072">
                  <c:v>1710</c:v>
                </c:pt>
                <c:pt idx="6073">
                  <c:v>1710</c:v>
                </c:pt>
                <c:pt idx="6074">
                  <c:v>1710</c:v>
                </c:pt>
                <c:pt idx="6075">
                  <c:v>1711</c:v>
                </c:pt>
                <c:pt idx="6076">
                  <c:v>1711</c:v>
                </c:pt>
                <c:pt idx="6077">
                  <c:v>1711</c:v>
                </c:pt>
                <c:pt idx="6078">
                  <c:v>1711</c:v>
                </c:pt>
                <c:pt idx="6079">
                  <c:v>1712</c:v>
                </c:pt>
                <c:pt idx="6080">
                  <c:v>1712</c:v>
                </c:pt>
                <c:pt idx="6081">
                  <c:v>1712</c:v>
                </c:pt>
                <c:pt idx="6082">
                  <c:v>1712</c:v>
                </c:pt>
                <c:pt idx="6083">
                  <c:v>1712</c:v>
                </c:pt>
                <c:pt idx="6084">
                  <c:v>1712</c:v>
                </c:pt>
                <c:pt idx="6085">
                  <c:v>1712</c:v>
                </c:pt>
                <c:pt idx="6086">
                  <c:v>1712</c:v>
                </c:pt>
                <c:pt idx="6087">
                  <c:v>1712</c:v>
                </c:pt>
                <c:pt idx="6088">
                  <c:v>1712</c:v>
                </c:pt>
                <c:pt idx="6089">
                  <c:v>1712</c:v>
                </c:pt>
                <c:pt idx="6090">
                  <c:v>1712</c:v>
                </c:pt>
                <c:pt idx="6091">
                  <c:v>1712</c:v>
                </c:pt>
                <c:pt idx="6092">
                  <c:v>1712</c:v>
                </c:pt>
                <c:pt idx="6093">
                  <c:v>1712</c:v>
                </c:pt>
                <c:pt idx="6094">
                  <c:v>1712</c:v>
                </c:pt>
                <c:pt idx="6095">
                  <c:v>1712</c:v>
                </c:pt>
                <c:pt idx="6096">
                  <c:v>1712</c:v>
                </c:pt>
                <c:pt idx="6097">
                  <c:v>1712</c:v>
                </c:pt>
                <c:pt idx="6098">
                  <c:v>1712</c:v>
                </c:pt>
                <c:pt idx="6099">
                  <c:v>1712</c:v>
                </c:pt>
                <c:pt idx="6100">
                  <c:v>1712</c:v>
                </c:pt>
                <c:pt idx="6101">
                  <c:v>1713</c:v>
                </c:pt>
                <c:pt idx="6102">
                  <c:v>1713</c:v>
                </c:pt>
                <c:pt idx="6103">
                  <c:v>1713</c:v>
                </c:pt>
                <c:pt idx="6104">
                  <c:v>1714</c:v>
                </c:pt>
                <c:pt idx="6105">
                  <c:v>1715</c:v>
                </c:pt>
                <c:pt idx="6106">
                  <c:v>1716</c:v>
                </c:pt>
                <c:pt idx="6107">
                  <c:v>1716</c:v>
                </c:pt>
                <c:pt idx="6108">
                  <c:v>1716</c:v>
                </c:pt>
                <c:pt idx="6109">
                  <c:v>1717</c:v>
                </c:pt>
                <c:pt idx="6110">
                  <c:v>1718</c:v>
                </c:pt>
                <c:pt idx="6111">
                  <c:v>1718</c:v>
                </c:pt>
                <c:pt idx="6112">
                  <c:v>1718</c:v>
                </c:pt>
                <c:pt idx="6113">
                  <c:v>1718</c:v>
                </c:pt>
                <c:pt idx="6114">
                  <c:v>1718</c:v>
                </c:pt>
                <c:pt idx="6115">
                  <c:v>1718</c:v>
                </c:pt>
                <c:pt idx="6116">
                  <c:v>1719</c:v>
                </c:pt>
                <c:pt idx="6117">
                  <c:v>1719</c:v>
                </c:pt>
                <c:pt idx="6118">
                  <c:v>1719</c:v>
                </c:pt>
                <c:pt idx="6119">
                  <c:v>1719</c:v>
                </c:pt>
                <c:pt idx="6120">
                  <c:v>1720</c:v>
                </c:pt>
                <c:pt idx="6121">
                  <c:v>1721</c:v>
                </c:pt>
                <c:pt idx="6122">
                  <c:v>1721</c:v>
                </c:pt>
                <c:pt idx="6123">
                  <c:v>1721</c:v>
                </c:pt>
                <c:pt idx="6124">
                  <c:v>1721</c:v>
                </c:pt>
                <c:pt idx="6125">
                  <c:v>1721</c:v>
                </c:pt>
                <c:pt idx="6126">
                  <c:v>1721</c:v>
                </c:pt>
                <c:pt idx="6127">
                  <c:v>1722</c:v>
                </c:pt>
                <c:pt idx="6128">
                  <c:v>1723</c:v>
                </c:pt>
                <c:pt idx="6129">
                  <c:v>1724</c:v>
                </c:pt>
                <c:pt idx="6130">
                  <c:v>1724</c:v>
                </c:pt>
                <c:pt idx="6131">
                  <c:v>1725</c:v>
                </c:pt>
                <c:pt idx="6132">
                  <c:v>1726</c:v>
                </c:pt>
                <c:pt idx="6133">
                  <c:v>1726</c:v>
                </c:pt>
                <c:pt idx="6134">
                  <c:v>1727</c:v>
                </c:pt>
                <c:pt idx="6135">
                  <c:v>1728</c:v>
                </c:pt>
                <c:pt idx="6136">
                  <c:v>1728</c:v>
                </c:pt>
                <c:pt idx="6137">
                  <c:v>1728</c:v>
                </c:pt>
                <c:pt idx="6138">
                  <c:v>1728</c:v>
                </c:pt>
                <c:pt idx="6139">
                  <c:v>1729</c:v>
                </c:pt>
                <c:pt idx="6140">
                  <c:v>1730</c:v>
                </c:pt>
                <c:pt idx="6141">
                  <c:v>1730</c:v>
                </c:pt>
                <c:pt idx="6142">
                  <c:v>1731</c:v>
                </c:pt>
                <c:pt idx="6143">
                  <c:v>1732</c:v>
                </c:pt>
                <c:pt idx="6144">
                  <c:v>1732</c:v>
                </c:pt>
                <c:pt idx="6145">
                  <c:v>1732</c:v>
                </c:pt>
                <c:pt idx="6146">
                  <c:v>1732</c:v>
                </c:pt>
                <c:pt idx="6147">
                  <c:v>1733</c:v>
                </c:pt>
                <c:pt idx="6148">
                  <c:v>1734</c:v>
                </c:pt>
                <c:pt idx="6149">
                  <c:v>1735</c:v>
                </c:pt>
                <c:pt idx="6150">
                  <c:v>1735</c:v>
                </c:pt>
                <c:pt idx="6151">
                  <c:v>1736</c:v>
                </c:pt>
                <c:pt idx="6152">
                  <c:v>1737</c:v>
                </c:pt>
                <c:pt idx="6153">
                  <c:v>1738</c:v>
                </c:pt>
                <c:pt idx="6154">
                  <c:v>1739</c:v>
                </c:pt>
                <c:pt idx="6155">
                  <c:v>1740</c:v>
                </c:pt>
                <c:pt idx="6156">
                  <c:v>1740</c:v>
                </c:pt>
                <c:pt idx="6157">
                  <c:v>1740</c:v>
                </c:pt>
                <c:pt idx="6158">
                  <c:v>1740</c:v>
                </c:pt>
                <c:pt idx="6159">
                  <c:v>1740</c:v>
                </c:pt>
                <c:pt idx="6160">
                  <c:v>1741</c:v>
                </c:pt>
                <c:pt idx="6161">
                  <c:v>1741</c:v>
                </c:pt>
                <c:pt idx="6162">
                  <c:v>1741</c:v>
                </c:pt>
                <c:pt idx="6163">
                  <c:v>1741</c:v>
                </c:pt>
                <c:pt idx="6164">
                  <c:v>1741</c:v>
                </c:pt>
                <c:pt idx="6165">
                  <c:v>1741</c:v>
                </c:pt>
                <c:pt idx="6166">
                  <c:v>1741</c:v>
                </c:pt>
                <c:pt idx="6167">
                  <c:v>1742</c:v>
                </c:pt>
                <c:pt idx="6168">
                  <c:v>1742</c:v>
                </c:pt>
                <c:pt idx="6169">
                  <c:v>1742</c:v>
                </c:pt>
                <c:pt idx="6170">
                  <c:v>1742</c:v>
                </c:pt>
                <c:pt idx="6171">
                  <c:v>1742</c:v>
                </c:pt>
                <c:pt idx="6172">
                  <c:v>1743</c:v>
                </c:pt>
                <c:pt idx="6173">
                  <c:v>1743</c:v>
                </c:pt>
                <c:pt idx="6174">
                  <c:v>1743</c:v>
                </c:pt>
                <c:pt idx="6175">
                  <c:v>1744</c:v>
                </c:pt>
                <c:pt idx="6176">
                  <c:v>1745</c:v>
                </c:pt>
                <c:pt idx="6177">
                  <c:v>1746</c:v>
                </c:pt>
                <c:pt idx="6178">
                  <c:v>1746</c:v>
                </c:pt>
                <c:pt idx="6179">
                  <c:v>1746</c:v>
                </c:pt>
                <c:pt idx="6180">
                  <c:v>1747</c:v>
                </c:pt>
                <c:pt idx="6181">
                  <c:v>1747</c:v>
                </c:pt>
                <c:pt idx="6182">
                  <c:v>1748</c:v>
                </c:pt>
                <c:pt idx="6183">
                  <c:v>1748</c:v>
                </c:pt>
                <c:pt idx="6184">
                  <c:v>1749</c:v>
                </c:pt>
                <c:pt idx="6185">
                  <c:v>1750</c:v>
                </c:pt>
                <c:pt idx="6186">
                  <c:v>1751</c:v>
                </c:pt>
                <c:pt idx="6187">
                  <c:v>1752</c:v>
                </c:pt>
                <c:pt idx="6188">
                  <c:v>1752</c:v>
                </c:pt>
                <c:pt idx="6189">
                  <c:v>1752</c:v>
                </c:pt>
                <c:pt idx="6190">
                  <c:v>1752</c:v>
                </c:pt>
                <c:pt idx="6191">
                  <c:v>1753</c:v>
                </c:pt>
                <c:pt idx="6192">
                  <c:v>1754</c:v>
                </c:pt>
                <c:pt idx="6193">
                  <c:v>1754</c:v>
                </c:pt>
                <c:pt idx="6194">
                  <c:v>1754</c:v>
                </c:pt>
                <c:pt idx="6195">
                  <c:v>1755</c:v>
                </c:pt>
                <c:pt idx="6196">
                  <c:v>1755</c:v>
                </c:pt>
                <c:pt idx="6197">
                  <c:v>1756</c:v>
                </c:pt>
                <c:pt idx="6198">
                  <c:v>1757</c:v>
                </c:pt>
                <c:pt idx="6199">
                  <c:v>1757</c:v>
                </c:pt>
                <c:pt idx="6200">
                  <c:v>1757</c:v>
                </c:pt>
                <c:pt idx="6201">
                  <c:v>1757</c:v>
                </c:pt>
                <c:pt idx="6202">
                  <c:v>1757</c:v>
                </c:pt>
                <c:pt idx="6203">
                  <c:v>1757</c:v>
                </c:pt>
                <c:pt idx="6204">
                  <c:v>1757</c:v>
                </c:pt>
                <c:pt idx="6205">
                  <c:v>1758</c:v>
                </c:pt>
                <c:pt idx="6206">
                  <c:v>1758</c:v>
                </c:pt>
                <c:pt idx="6207">
                  <c:v>1758</c:v>
                </c:pt>
                <c:pt idx="6208">
                  <c:v>1758</c:v>
                </c:pt>
                <c:pt idx="6209">
                  <c:v>1759</c:v>
                </c:pt>
                <c:pt idx="6210">
                  <c:v>1759</c:v>
                </c:pt>
                <c:pt idx="6211">
                  <c:v>1760</c:v>
                </c:pt>
                <c:pt idx="6212">
                  <c:v>1760</c:v>
                </c:pt>
                <c:pt idx="6213">
                  <c:v>1760</c:v>
                </c:pt>
                <c:pt idx="6214">
                  <c:v>1760</c:v>
                </c:pt>
                <c:pt idx="6215">
                  <c:v>1760</c:v>
                </c:pt>
                <c:pt idx="6216">
                  <c:v>1760</c:v>
                </c:pt>
                <c:pt idx="6217">
                  <c:v>1760</c:v>
                </c:pt>
                <c:pt idx="6218">
                  <c:v>1760</c:v>
                </c:pt>
                <c:pt idx="6219">
                  <c:v>1760</c:v>
                </c:pt>
                <c:pt idx="6220">
                  <c:v>1761</c:v>
                </c:pt>
                <c:pt idx="6221">
                  <c:v>1762</c:v>
                </c:pt>
                <c:pt idx="6222">
                  <c:v>1763</c:v>
                </c:pt>
                <c:pt idx="6223">
                  <c:v>1764</c:v>
                </c:pt>
                <c:pt idx="6224">
                  <c:v>1764</c:v>
                </c:pt>
                <c:pt idx="6225">
                  <c:v>1764</c:v>
                </c:pt>
                <c:pt idx="6226">
                  <c:v>1765</c:v>
                </c:pt>
                <c:pt idx="6227">
                  <c:v>1765</c:v>
                </c:pt>
                <c:pt idx="6228">
                  <c:v>1765</c:v>
                </c:pt>
                <c:pt idx="6229">
                  <c:v>1766</c:v>
                </c:pt>
                <c:pt idx="6230">
                  <c:v>1766</c:v>
                </c:pt>
                <c:pt idx="6231">
                  <c:v>1767</c:v>
                </c:pt>
                <c:pt idx="6232">
                  <c:v>1767</c:v>
                </c:pt>
                <c:pt idx="6233">
                  <c:v>1768</c:v>
                </c:pt>
                <c:pt idx="6234">
                  <c:v>1768</c:v>
                </c:pt>
                <c:pt idx="6235">
                  <c:v>1769</c:v>
                </c:pt>
                <c:pt idx="6236">
                  <c:v>1769</c:v>
                </c:pt>
                <c:pt idx="6237">
                  <c:v>1770</c:v>
                </c:pt>
                <c:pt idx="6238">
                  <c:v>1770</c:v>
                </c:pt>
                <c:pt idx="6239">
                  <c:v>1770</c:v>
                </c:pt>
                <c:pt idx="6240">
                  <c:v>1771</c:v>
                </c:pt>
                <c:pt idx="6241">
                  <c:v>1771</c:v>
                </c:pt>
                <c:pt idx="6242">
                  <c:v>1771</c:v>
                </c:pt>
                <c:pt idx="6243">
                  <c:v>1771</c:v>
                </c:pt>
                <c:pt idx="6244">
                  <c:v>1771</c:v>
                </c:pt>
                <c:pt idx="6245">
                  <c:v>1771</c:v>
                </c:pt>
                <c:pt idx="6246">
                  <c:v>1771</c:v>
                </c:pt>
                <c:pt idx="6247">
                  <c:v>1771</c:v>
                </c:pt>
                <c:pt idx="6248">
                  <c:v>1771</c:v>
                </c:pt>
                <c:pt idx="6249">
                  <c:v>1771</c:v>
                </c:pt>
                <c:pt idx="6250">
                  <c:v>1771</c:v>
                </c:pt>
                <c:pt idx="6251">
                  <c:v>1771</c:v>
                </c:pt>
                <c:pt idx="6252">
                  <c:v>1771</c:v>
                </c:pt>
                <c:pt idx="6253">
                  <c:v>1771</c:v>
                </c:pt>
                <c:pt idx="6254">
                  <c:v>1772</c:v>
                </c:pt>
                <c:pt idx="6255">
                  <c:v>1772</c:v>
                </c:pt>
                <c:pt idx="6256">
                  <c:v>1772</c:v>
                </c:pt>
                <c:pt idx="6257">
                  <c:v>1773</c:v>
                </c:pt>
                <c:pt idx="6258">
                  <c:v>1773</c:v>
                </c:pt>
                <c:pt idx="6259">
                  <c:v>1773</c:v>
                </c:pt>
                <c:pt idx="6260">
                  <c:v>1773</c:v>
                </c:pt>
                <c:pt idx="6261">
                  <c:v>1773</c:v>
                </c:pt>
                <c:pt idx="6262">
                  <c:v>1773</c:v>
                </c:pt>
                <c:pt idx="6263">
                  <c:v>1773</c:v>
                </c:pt>
                <c:pt idx="6264">
                  <c:v>1773</c:v>
                </c:pt>
                <c:pt idx="6265">
                  <c:v>1773</c:v>
                </c:pt>
                <c:pt idx="6266">
                  <c:v>1773</c:v>
                </c:pt>
                <c:pt idx="6267">
                  <c:v>1774</c:v>
                </c:pt>
                <c:pt idx="6268">
                  <c:v>1774</c:v>
                </c:pt>
                <c:pt idx="6269">
                  <c:v>1774</c:v>
                </c:pt>
                <c:pt idx="6270">
                  <c:v>1774</c:v>
                </c:pt>
                <c:pt idx="6271">
                  <c:v>1774</c:v>
                </c:pt>
                <c:pt idx="6272">
                  <c:v>1775</c:v>
                </c:pt>
                <c:pt idx="6273">
                  <c:v>1775</c:v>
                </c:pt>
                <c:pt idx="6274">
                  <c:v>1775</c:v>
                </c:pt>
                <c:pt idx="6275">
                  <c:v>1776</c:v>
                </c:pt>
                <c:pt idx="6276">
                  <c:v>1776</c:v>
                </c:pt>
                <c:pt idx="6277">
                  <c:v>1776</c:v>
                </c:pt>
                <c:pt idx="6278">
                  <c:v>1776</c:v>
                </c:pt>
                <c:pt idx="6279">
                  <c:v>1776</c:v>
                </c:pt>
                <c:pt idx="6280">
                  <c:v>1776</c:v>
                </c:pt>
                <c:pt idx="6281">
                  <c:v>1776</c:v>
                </c:pt>
                <c:pt idx="6282">
                  <c:v>1776</c:v>
                </c:pt>
                <c:pt idx="6283">
                  <c:v>1777</c:v>
                </c:pt>
                <c:pt idx="6284">
                  <c:v>1777</c:v>
                </c:pt>
                <c:pt idx="6285">
                  <c:v>1777</c:v>
                </c:pt>
                <c:pt idx="6286">
                  <c:v>1777</c:v>
                </c:pt>
                <c:pt idx="6287">
                  <c:v>1777</c:v>
                </c:pt>
                <c:pt idx="6288">
                  <c:v>1777</c:v>
                </c:pt>
                <c:pt idx="6289">
                  <c:v>1777</c:v>
                </c:pt>
                <c:pt idx="6290">
                  <c:v>1777</c:v>
                </c:pt>
                <c:pt idx="6291">
                  <c:v>1777</c:v>
                </c:pt>
                <c:pt idx="6292">
                  <c:v>1777</c:v>
                </c:pt>
                <c:pt idx="6293">
                  <c:v>1777</c:v>
                </c:pt>
                <c:pt idx="6294">
                  <c:v>1777</c:v>
                </c:pt>
                <c:pt idx="6295">
                  <c:v>1777</c:v>
                </c:pt>
                <c:pt idx="6296">
                  <c:v>1777</c:v>
                </c:pt>
                <c:pt idx="6297">
                  <c:v>1777</c:v>
                </c:pt>
                <c:pt idx="6298">
                  <c:v>1777</c:v>
                </c:pt>
                <c:pt idx="6299">
                  <c:v>1777</c:v>
                </c:pt>
                <c:pt idx="6300">
                  <c:v>1777</c:v>
                </c:pt>
                <c:pt idx="6301">
                  <c:v>1777</c:v>
                </c:pt>
                <c:pt idx="6302">
                  <c:v>1777</c:v>
                </c:pt>
                <c:pt idx="6303">
                  <c:v>1777</c:v>
                </c:pt>
                <c:pt idx="6304">
                  <c:v>1778</c:v>
                </c:pt>
                <c:pt idx="6305">
                  <c:v>1778</c:v>
                </c:pt>
                <c:pt idx="6306">
                  <c:v>1778</c:v>
                </c:pt>
                <c:pt idx="6307">
                  <c:v>1778</c:v>
                </c:pt>
                <c:pt idx="6308">
                  <c:v>1778</c:v>
                </c:pt>
                <c:pt idx="6309">
                  <c:v>1778</c:v>
                </c:pt>
                <c:pt idx="6310">
                  <c:v>1778</c:v>
                </c:pt>
                <c:pt idx="6311">
                  <c:v>1779</c:v>
                </c:pt>
                <c:pt idx="6312">
                  <c:v>1779</c:v>
                </c:pt>
                <c:pt idx="6313">
                  <c:v>1779</c:v>
                </c:pt>
                <c:pt idx="6314">
                  <c:v>1779</c:v>
                </c:pt>
                <c:pt idx="6315">
                  <c:v>1779</c:v>
                </c:pt>
                <c:pt idx="6316">
                  <c:v>1779</c:v>
                </c:pt>
                <c:pt idx="6317">
                  <c:v>1780</c:v>
                </c:pt>
                <c:pt idx="6318">
                  <c:v>1780</c:v>
                </c:pt>
                <c:pt idx="6319">
                  <c:v>1781</c:v>
                </c:pt>
                <c:pt idx="6320">
                  <c:v>1782</c:v>
                </c:pt>
                <c:pt idx="6321">
                  <c:v>1783</c:v>
                </c:pt>
                <c:pt idx="6322">
                  <c:v>1783</c:v>
                </c:pt>
                <c:pt idx="6323">
                  <c:v>1783</c:v>
                </c:pt>
                <c:pt idx="6324">
                  <c:v>1783</c:v>
                </c:pt>
                <c:pt idx="6325">
                  <c:v>1783</c:v>
                </c:pt>
                <c:pt idx="6326">
                  <c:v>1784</c:v>
                </c:pt>
                <c:pt idx="6327">
                  <c:v>1784</c:v>
                </c:pt>
                <c:pt idx="6328">
                  <c:v>1784</c:v>
                </c:pt>
                <c:pt idx="6329">
                  <c:v>1784</c:v>
                </c:pt>
                <c:pt idx="6330">
                  <c:v>1784</c:v>
                </c:pt>
                <c:pt idx="6331">
                  <c:v>1784</c:v>
                </c:pt>
                <c:pt idx="6332">
                  <c:v>1785</c:v>
                </c:pt>
                <c:pt idx="6333">
                  <c:v>1785</c:v>
                </c:pt>
                <c:pt idx="6334">
                  <c:v>1786</c:v>
                </c:pt>
                <c:pt idx="6335">
                  <c:v>1787</c:v>
                </c:pt>
                <c:pt idx="6336">
                  <c:v>1787</c:v>
                </c:pt>
                <c:pt idx="6337">
                  <c:v>1787</c:v>
                </c:pt>
                <c:pt idx="6338">
                  <c:v>1788</c:v>
                </c:pt>
                <c:pt idx="6339">
                  <c:v>1788</c:v>
                </c:pt>
                <c:pt idx="6340">
                  <c:v>1788</c:v>
                </c:pt>
                <c:pt idx="6341">
                  <c:v>1788</c:v>
                </c:pt>
                <c:pt idx="6342">
                  <c:v>1789</c:v>
                </c:pt>
                <c:pt idx="6343">
                  <c:v>1790</c:v>
                </c:pt>
                <c:pt idx="6344">
                  <c:v>1790</c:v>
                </c:pt>
                <c:pt idx="6345">
                  <c:v>1790</c:v>
                </c:pt>
                <c:pt idx="6346">
                  <c:v>1790</c:v>
                </c:pt>
                <c:pt idx="6347">
                  <c:v>1790</c:v>
                </c:pt>
                <c:pt idx="6348">
                  <c:v>1790</c:v>
                </c:pt>
                <c:pt idx="6349">
                  <c:v>1790</c:v>
                </c:pt>
                <c:pt idx="6350">
                  <c:v>1790</c:v>
                </c:pt>
                <c:pt idx="6351">
                  <c:v>1791</c:v>
                </c:pt>
                <c:pt idx="6352">
                  <c:v>1792</c:v>
                </c:pt>
                <c:pt idx="6353">
                  <c:v>1792</c:v>
                </c:pt>
                <c:pt idx="6354">
                  <c:v>1792</c:v>
                </c:pt>
                <c:pt idx="6355">
                  <c:v>1792</c:v>
                </c:pt>
                <c:pt idx="6356">
                  <c:v>1793</c:v>
                </c:pt>
                <c:pt idx="6357">
                  <c:v>1793</c:v>
                </c:pt>
                <c:pt idx="6358">
                  <c:v>1794</c:v>
                </c:pt>
                <c:pt idx="6359">
                  <c:v>1794</c:v>
                </c:pt>
                <c:pt idx="6360">
                  <c:v>1794</c:v>
                </c:pt>
                <c:pt idx="6361">
                  <c:v>1794</c:v>
                </c:pt>
                <c:pt idx="6362">
                  <c:v>1794</c:v>
                </c:pt>
                <c:pt idx="6363">
                  <c:v>1794</c:v>
                </c:pt>
                <c:pt idx="6364">
                  <c:v>1794</c:v>
                </c:pt>
                <c:pt idx="6365">
                  <c:v>1794</c:v>
                </c:pt>
                <c:pt idx="6366">
                  <c:v>1794</c:v>
                </c:pt>
                <c:pt idx="6367">
                  <c:v>1794</c:v>
                </c:pt>
                <c:pt idx="6368">
                  <c:v>1794</c:v>
                </c:pt>
                <c:pt idx="6369">
                  <c:v>1795</c:v>
                </c:pt>
                <c:pt idx="6370">
                  <c:v>1796</c:v>
                </c:pt>
                <c:pt idx="6371">
                  <c:v>1797</c:v>
                </c:pt>
                <c:pt idx="6372">
                  <c:v>1797</c:v>
                </c:pt>
                <c:pt idx="6373">
                  <c:v>1797</c:v>
                </c:pt>
                <c:pt idx="6374">
                  <c:v>1798</c:v>
                </c:pt>
                <c:pt idx="6375">
                  <c:v>1799</c:v>
                </c:pt>
                <c:pt idx="6376">
                  <c:v>1800</c:v>
                </c:pt>
                <c:pt idx="6377">
                  <c:v>1801</c:v>
                </c:pt>
                <c:pt idx="6378">
                  <c:v>1802</c:v>
                </c:pt>
                <c:pt idx="6379">
                  <c:v>1802</c:v>
                </c:pt>
                <c:pt idx="6380">
                  <c:v>1803</c:v>
                </c:pt>
                <c:pt idx="6381">
                  <c:v>1803</c:v>
                </c:pt>
                <c:pt idx="6382">
                  <c:v>1803</c:v>
                </c:pt>
                <c:pt idx="6383">
                  <c:v>1803</c:v>
                </c:pt>
                <c:pt idx="6384">
                  <c:v>1803</c:v>
                </c:pt>
                <c:pt idx="6385">
                  <c:v>1804</c:v>
                </c:pt>
                <c:pt idx="6386">
                  <c:v>1805</c:v>
                </c:pt>
                <c:pt idx="6387">
                  <c:v>1806</c:v>
                </c:pt>
                <c:pt idx="6388">
                  <c:v>1807</c:v>
                </c:pt>
                <c:pt idx="6389">
                  <c:v>1807</c:v>
                </c:pt>
                <c:pt idx="6390">
                  <c:v>1808</c:v>
                </c:pt>
                <c:pt idx="6391">
                  <c:v>1809</c:v>
                </c:pt>
                <c:pt idx="6392">
                  <c:v>1810</c:v>
                </c:pt>
                <c:pt idx="6393">
                  <c:v>1810</c:v>
                </c:pt>
                <c:pt idx="6394">
                  <c:v>1811</c:v>
                </c:pt>
                <c:pt idx="6395">
                  <c:v>1812</c:v>
                </c:pt>
                <c:pt idx="6396">
                  <c:v>1813</c:v>
                </c:pt>
                <c:pt idx="6397">
                  <c:v>1813</c:v>
                </c:pt>
                <c:pt idx="6398">
                  <c:v>1814</c:v>
                </c:pt>
                <c:pt idx="6399">
                  <c:v>1814</c:v>
                </c:pt>
                <c:pt idx="6400">
                  <c:v>1814</c:v>
                </c:pt>
                <c:pt idx="6401">
                  <c:v>1815</c:v>
                </c:pt>
                <c:pt idx="6402">
                  <c:v>1815</c:v>
                </c:pt>
                <c:pt idx="6403">
                  <c:v>1815</c:v>
                </c:pt>
                <c:pt idx="6404">
                  <c:v>1815</c:v>
                </c:pt>
                <c:pt idx="6405">
                  <c:v>1815</c:v>
                </c:pt>
                <c:pt idx="6406">
                  <c:v>1815</c:v>
                </c:pt>
                <c:pt idx="6407">
                  <c:v>1816</c:v>
                </c:pt>
                <c:pt idx="6408">
                  <c:v>1816</c:v>
                </c:pt>
                <c:pt idx="6409">
                  <c:v>1817</c:v>
                </c:pt>
                <c:pt idx="6410">
                  <c:v>1818</c:v>
                </c:pt>
                <c:pt idx="6411">
                  <c:v>1818</c:v>
                </c:pt>
                <c:pt idx="6412">
                  <c:v>1819</c:v>
                </c:pt>
                <c:pt idx="6413">
                  <c:v>1819</c:v>
                </c:pt>
                <c:pt idx="6414">
                  <c:v>1819</c:v>
                </c:pt>
                <c:pt idx="6415">
                  <c:v>1820</c:v>
                </c:pt>
                <c:pt idx="6416">
                  <c:v>1820</c:v>
                </c:pt>
                <c:pt idx="6417">
                  <c:v>1821</c:v>
                </c:pt>
                <c:pt idx="6418">
                  <c:v>1822</c:v>
                </c:pt>
                <c:pt idx="6419">
                  <c:v>1822</c:v>
                </c:pt>
                <c:pt idx="6420">
                  <c:v>1822</c:v>
                </c:pt>
                <c:pt idx="6421">
                  <c:v>1822</c:v>
                </c:pt>
                <c:pt idx="6422">
                  <c:v>1822</c:v>
                </c:pt>
                <c:pt idx="6423">
                  <c:v>1822</c:v>
                </c:pt>
                <c:pt idx="6424">
                  <c:v>1822</c:v>
                </c:pt>
                <c:pt idx="6425">
                  <c:v>1822</c:v>
                </c:pt>
                <c:pt idx="6426">
                  <c:v>1822</c:v>
                </c:pt>
                <c:pt idx="6427">
                  <c:v>1823</c:v>
                </c:pt>
                <c:pt idx="6428">
                  <c:v>1823</c:v>
                </c:pt>
                <c:pt idx="6429">
                  <c:v>1823</c:v>
                </c:pt>
                <c:pt idx="6430">
                  <c:v>1823</c:v>
                </c:pt>
                <c:pt idx="6431">
                  <c:v>1823</c:v>
                </c:pt>
                <c:pt idx="6432">
                  <c:v>1823</c:v>
                </c:pt>
                <c:pt idx="6433">
                  <c:v>1823</c:v>
                </c:pt>
                <c:pt idx="6434">
                  <c:v>1823</c:v>
                </c:pt>
                <c:pt idx="6435">
                  <c:v>1824</c:v>
                </c:pt>
                <c:pt idx="6436">
                  <c:v>1824</c:v>
                </c:pt>
                <c:pt idx="6437">
                  <c:v>1824</c:v>
                </c:pt>
                <c:pt idx="6438">
                  <c:v>1825</c:v>
                </c:pt>
                <c:pt idx="6439">
                  <c:v>1825</c:v>
                </c:pt>
                <c:pt idx="6440">
                  <c:v>1825</c:v>
                </c:pt>
                <c:pt idx="6441">
                  <c:v>1825</c:v>
                </c:pt>
                <c:pt idx="6442">
                  <c:v>1825</c:v>
                </c:pt>
                <c:pt idx="6443">
                  <c:v>1825</c:v>
                </c:pt>
                <c:pt idx="6444">
                  <c:v>1825</c:v>
                </c:pt>
                <c:pt idx="6445">
                  <c:v>1825</c:v>
                </c:pt>
                <c:pt idx="6446">
                  <c:v>1825</c:v>
                </c:pt>
                <c:pt idx="6447">
                  <c:v>1825</c:v>
                </c:pt>
                <c:pt idx="6448">
                  <c:v>1825</c:v>
                </c:pt>
                <c:pt idx="6449">
                  <c:v>1825</c:v>
                </c:pt>
                <c:pt idx="6450">
                  <c:v>1825</c:v>
                </c:pt>
                <c:pt idx="6451">
                  <c:v>1826</c:v>
                </c:pt>
                <c:pt idx="6452">
                  <c:v>1826</c:v>
                </c:pt>
                <c:pt idx="6453">
                  <c:v>1826</c:v>
                </c:pt>
                <c:pt idx="6454">
                  <c:v>1826</c:v>
                </c:pt>
                <c:pt idx="6455">
                  <c:v>1827</c:v>
                </c:pt>
                <c:pt idx="6456">
                  <c:v>1827</c:v>
                </c:pt>
                <c:pt idx="6457">
                  <c:v>1827</c:v>
                </c:pt>
                <c:pt idx="6458">
                  <c:v>1827</c:v>
                </c:pt>
                <c:pt idx="6459">
                  <c:v>1827</c:v>
                </c:pt>
                <c:pt idx="6460">
                  <c:v>1828</c:v>
                </c:pt>
                <c:pt idx="6461">
                  <c:v>1828</c:v>
                </c:pt>
                <c:pt idx="6462">
                  <c:v>1828</c:v>
                </c:pt>
                <c:pt idx="6463">
                  <c:v>1828</c:v>
                </c:pt>
                <c:pt idx="6464">
                  <c:v>1828</c:v>
                </c:pt>
                <c:pt idx="6465">
                  <c:v>1828</c:v>
                </c:pt>
                <c:pt idx="6466">
                  <c:v>1828</c:v>
                </c:pt>
                <c:pt idx="6467">
                  <c:v>1828</c:v>
                </c:pt>
                <c:pt idx="6468">
                  <c:v>1828</c:v>
                </c:pt>
                <c:pt idx="6469">
                  <c:v>1828</c:v>
                </c:pt>
                <c:pt idx="6470">
                  <c:v>1828</c:v>
                </c:pt>
                <c:pt idx="6471">
                  <c:v>1829</c:v>
                </c:pt>
                <c:pt idx="6472">
                  <c:v>1829</c:v>
                </c:pt>
                <c:pt idx="6473">
                  <c:v>1829</c:v>
                </c:pt>
                <c:pt idx="6474">
                  <c:v>1829</c:v>
                </c:pt>
                <c:pt idx="6475">
                  <c:v>1830</c:v>
                </c:pt>
                <c:pt idx="6476">
                  <c:v>1830</c:v>
                </c:pt>
                <c:pt idx="6477">
                  <c:v>1830</c:v>
                </c:pt>
                <c:pt idx="6478">
                  <c:v>1830</c:v>
                </c:pt>
                <c:pt idx="6479">
                  <c:v>1830</c:v>
                </c:pt>
                <c:pt idx="6480">
                  <c:v>1830</c:v>
                </c:pt>
                <c:pt idx="6481">
                  <c:v>1830</c:v>
                </c:pt>
                <c:pt idx="6482">
                  <c:v>1830</c:v>
                </c:pt>
                <c:pt idx="6483">
                  <c:v>1830</c:v>
                </c:pt>
                <c:pt idx="6484">
                  <c:v>1830</c:v>
                </c:pt>
                <c:pt idx="6485">
                  <c:v>1830</c:v>
                </c:pt>
                <c:pt idx="6486">
                  <c:v>1830</c:v>
                </c:pt>
                <c:pt idx="6487">
                  <c:v>1830</c:v>
                </c:pt>
                <c:pt idx="6488">
                  <c:v>1830</c:v>
                </c:pt>
                <c:pt idx="6489">
                  <c:v>1830</c:v>
                </c:pt>
                <c:pt idx="6490">
                  <c:v>1830</c:v>
                </c:pt>
                <c:pt idx="6491">
                  <c:v>1831</c:v>
                </c:pt>
                <c:pt idx="6492">
                  <c:v>1831</c:v>
                </c:pt>
                <c:pt idx="6493">
                  <c:v>1831</c:v>
                </c:pt>
                <c:pt idx="6494">
                  <c:v>1832</c:v>
                </c:pt>
                <c:pt idx="6495">
                  <c:v>1832</c:v>
                </c:pt>
                <c:pt idx="6496">
                  <c:v>1832</c:v>
                </c:pt>
                <c:pt idx="6497">
                  <c:v>1832</c:v>
                </c:pt>
                <c:pt idx="6498">
                  <c:v>1832</c:v>
                </c:pt>
                <c:pt idx="6499">
                  <c:v>1833</c:v>
                </c:pt>
                <c:pt idx="6500">
                  <c:v>1834</c:v>
                </c:pt>
                <c:pt idx="6501">
                  <c:v>1834</c:v>
                </c:pt>
                <c:pt idx="6502">
                  <c:v>1835</c:v>
                </c:pt>
                <c:pt idx="6503">
                  <c:v>1836</c:v>
                </c:pt>
                <c:pt idx="6504">
                  <c:v>1836</c:v>
                </c:pt>
                <c:pt idx="6505">
                  <c:v>1836</c:v>
                </c:pt>
                <c:pt idx="6506">
                  <c:v>1836</c:v>
                </c:pt>
                <c:pt idx="6507">
                  <c:v>1836</c:v>
                </c:pt>
                <c:pt idx="6508">
                  <c:v>1836</c:v>
                </c:pt>
                <c:pt idx="6509">
                  <c:v>1837</c:v>
                </c:pt>
                <c:pt idx="6510">
                  <c:v>1837</c:v>
                </c:pt>
                <c:pt idx="6511">
                  <c:v>1837</c:v>
                </c:pt>
                <c:pt idx="6512">
                  <c:v>1838</c:v>
                </c:pt>
                <c:pt idx="6513">
                  <c:v>1838</c:v>
                </c:pt>
                <c:pt idx="6514">
                  <c:v>1838</c:v>
                </c:pt>
                <c:pt idx="6515">
                  <c:v>1838</c:v>
                </c:pt>
                <c:pt idx="6516">
                  <c:v>1838</c:v>
                </c:pt>
                <c:pt idx="6517">
                  <c:v>1838</c:v>
                </c:pt>
                <c:pt idx="6518">
                  <c:v>1839</c:v>
                </c:pt>
                <c:pt idx="6519">
                  <c:v>1840</c:v>
                </c:pt>
                <c:pt idx="6520">
                  <c:v>1840</c:v>
                </c:pt>
                <c:pt idx="6521">
                  <c:v>1840</c:v>
                </c:pt>
                <c:pt idx="6522">
                  <c:v>1840</c:v>
                </c:pt>
                <c:pt idx="6523">
                  <c:v>1840</c:v>
                </c:pt>
                <c:pt idx="6524">
                  <c:v>1841</c:v>
                </c:pt>
                <c:pt idx="6525">
                  <c:v>1842</c:v>
                </c:pt>
                <c:pt idx="6526">
                  <c:v>1842</c:v>
                </c:pt>
                <c:pt idx="6527">
                  <c:v>1842</c:v>
                </c:pt>
                <c:pt idx="6528">
                  <c:v>1842</c:v>
                </c:pt>
                <c:pt idx="6529">
                  <c:v>1842</c:v>
                </c:pt>
                <c:pt idx="6530">
                  <c:v>1842</c:v>
                </c:pt>
                <c:pt idx="6531">
                  <c:v>1843</c:v>
                </c:pt>
                <c:pt idx="6532">
                  <c:v>1844</c:v>
                </c:pt>
                <c:pt idx="6533">
                  <c:v>1844</c:v>
                </c:pt>
                <c:pt idx="6534">
                  <c:v>1845</c:v>
                </c:pt>
                <c:pt idx="6535">
                  <c:v>1846</c:v>
                </c:pt>
                <c:pt idx="6536">
                  <c:v>1846</c:v>
                </c:pt>
                <c:pt idx="6537">
                  <c:v>1846</c:v>
                </c:pt>
                <c:pt idx="6538">
                  <c:v>1846</c:v>
                </c:pt>
                <c:pt idx="6539">
                  <c:v>1847</c:v>
                </c:pt>
                <c:pt idx="6540">
                  <c:v>1847</c:v>
                </c:pt>
                <c:pt idx="6541">
                  <c:v>1847</c:v>
                </c:pt>
                <c:pt idx="6542">
                  <c:v>1847</c:v>
                </c:pt>
                <c:pt idx="6543">
                  <c:v>1847</c:v>
                </c:pt>
                <c:pt idx="6544">
                  <c:v>1847</c:v>
                </c:pt>
                <c:pt idx="6545">
                  <c:v>1847</c:v>
                </c:pt>
                <c:pt idx="6546">
                  <c:v>1847</c:v>
                </c:pt>
                <c:pt idx="6547">
                  <c:v>1848</c:v>
                </c:pt>
                <c:pt idx="6548">
                  <c:v>1849</c:v>
                </c:pt>
                <c:pt idx="6549">
                  <c:v>1849</c:v>
                </c:pt>
                <c:pt idx="6550">
                  <c:v>1850</c:v>
                </c:pt>
                <c:pt idx="6551">
                  <c:v>1851</c:v>
                </c:pt>
                <c:pt idx="6552">
                  <c:v>1851</c:v>
                </c:pt>
                <c:pt idx="6553">
                  <c:v>1851</c:v>
                </c:pt>
                <c:pt idx="6554">
                  <c:v>1851</c:v>
                </c:pt>
                <c:pt idx="6555">
                  <c:v>1851</c:v>
                </c:pt>
                <c:pt idx="6556">
                  <c:v>1851</c:v>
                </c:pt>
                <c:pt idx="6557">
                  <c:v>1851</c:v>
                </c:pt>
                <c:pt idx="6558">
                  <c:v>1851</c:v>
                </c:pt>
                <c:pt idx="6559">
                  <c:v>1851</c:v>
                </c:pt>
                <c:pt idx="6560">
                  <c:v>1851</c:v>
                </c:pt>
                <c:pt idx="6561">
                  <c:v>1851</c:v>
                </c:pt>
                <c:pt idx="6562">
                  <c:v>1851</c:v>
                </c:pt>
                <c:pt idx="6563">
                  <c:v>1852</c:v>
                </c:pt>
                <c:pt idx="6564">
                  <c:v>1852</c:v>
                </c:pt>
                <c:pt idx="6565">
                  <c:v>1852</c:v>
                </c:pt>
                <c:pt idx="6566">
                  <c:v>1853</c:v>
                </c:pt>
                <c:pt idx="6567">
                  <c:v>1853</c:v>
                </c:pt>
                <c:pt idx="6568">
                  <c:v>1853</c:v>
                </c:pt>
                <c:pt idx="6569">
                  <c:v>1853</c:v>
                </c:pt>
                <c:pt idx="6570">
                  <c:v>1854</c:v>
                </c:pt>
                <c:pt idx="6571">
                  <c:v>1855</c:v>
                </c:pt>
                <c:pt idx="6572">
                  <c:v>1856</c:v>
                </c:pt>
                <c:pt idx="6573">
                  <c:v>1857</c:v>
                </c:pt>
                <c:pt idx="6574">
                  <c:v>1858</c:v>
                </c:pt>
                <c:pt idx="6575">
                  <c:v>1859</c:v>
                </c:pt>
                <c:pt idx="6576">
                  <c:v>1859</c:v>
                </c:pt>
                <c:pt idx="6577">
                  <c:v>1860</c:v>
                </c:pt>
                <c:pt idx="6578">
                  <c:v>1860</c:v>
                </c:pt>
                <c:pt idx="6579">
                  <c:v>1861</c:v>
                </c:pt>
                <c:pt idx="6580">
                  <c:v>1862</c:v>
                </c:pt>
                <c:pt idx="6581">
                  <c:v>1863</c:v>
                </c:pt>
                <c:pt idx="6582">
                  <c:v>1864</c:v>
                </c:pt>
                <c:pt idx="6583">
                  <c:v>1864</c:v>
                </c:pt>
                <c:pt idx="6584">
                  <c:v>1865</c:v>
                </c:pt>
                <c:pt idx="6585">
                  <c:v>1866</c:v>
                </c:pt>
                <c:pt idx="6586">
                  <c:v>1866</c:v>
                </c:pt>
                <c:pt idx="6587">
                  <c:v>1866</c:v>
                </c:pt>
                <c:pt idx="6588">
                  <c:v>1866</c:v>
                </c:pt>
                <c:pt idx="6589">
                  <c:v>1867</c:v>
                </c:pt>
                <c:pt idx="6590">
                  <c:v>1867</c:v>
                </c:pt>
                <c:pt idx="6591">
                  <c:v>1868</c:v>
                </c:pt>
                <c:pt idx="6592">
                  <c:v>1869</c:v>
                </c:pt>
                <c:pt idx="6593">
                  <c:v>1870</c:v>
                </c:pt>
                <c:pt idx="6594">
                  <c:v>1870</c:v>
                </c:pt>
                <c:pt idx="6595">
                  <c:v>1871</c:v>
                </c:pt>
                <c:pt idx="6596">
                  <c:v>1872</c:v>
                </c:pt>
                <c:pt idx="6597">
                  <c:v>1872</c:v>
                </c:pt>
                <c:pt idx="6598">
                  <c:v>1872</c:v>
                </c:pt>
                <c:pt idx="6599">
                  <c:v>1872</c:v>
                </c:pt>
                <c:pt idx="6600">
                  <c:v>1873</c:v>
                </c:pt>
                <c:pt idx="6601">
                  <c:v>1874</c:v>
                </c:pt>
                <c:pt idx="6602">
                  <c:v>1875</c:v>
                </c:pt>
                <c:pt idx="6603">
                  <c:v>1875</c:v>
                </c:pt>
                <c:pt idx="6604">
                  <c:v>1876</c:v>
                </c:pt>
                <c:pt idx="6605">
                  <c:v>1877</c:v>
                </c:pt>
                <c:pt idx="6606">
                  <c:v>1878</c:v>
                </c:pt>
                <c:pt idx="6607">
                  <c:v>1879</c:v>
                </c:pt>
                <c:pt idx="6608">
                  <c:v>1880</c:v>
                </c:pt>
                <c:pt idx="6609">
                  <c:v>1881</c:v>
                </c:pt>
                <c:pt idx="6610">
                  <c:v>1882</c:v>
                </c:pt>
                <c:pt idx="6611">
                  <c:v>1883</c:v>
                </c:pt>
                <c:pt idx="6612">
                  <c:v>1883</c:v>
                </c:pt>
                <c:pt idx="6613">
                  <c:v>1883</c:v>
                </c:pt>
                <c:pt idx="6614">
                  <c:v>1883</c:v>
                </c:pt>
                <c:pt idx="6615">
                  <c:v>1883</c:v>
                </c:pt>
                <c:pt idx="6616">
                  <c:v>1883</c:v>
                </c:pt>
                <c:pt idx="6617">
                  <c:v>1884</c:v>
                </c:pt>
                <c:pt idx="6618">
                  <c:v>1884</c:v>
                </c:pt>
                <c:pt idx="6619">
                  <c:v>1884</c:v>
                </c:pt>
                <c:pt idx="6620">
                  <c:v>1884</c:v>
                </c:pt>
                <c:pt idx="6621">
                  <c:v>1884</c:v>
                </c:pt>
                <c:pt idx="6622">
                  <c:v>1884</c:v>
                </c:pt>
                <c:pt idx="6623">
                  <c:v>1885</c:v>
                </c:pt>
                <c:pt idx="6624">
                  <c:v>1885</c:v>
                </c:pt>
                <c:pt idx="6625">
                  <c:v>1885</c:v>
                </c:pt>
                <c:pt idx="6626">
                  <c:v>1885</c:v>
                </c:pt>
                <c:pt idx="6627">
                  <c:v>1885</c:v>
                </c:pt>
                <c:pt idx="6628">
                  <c:v>1885</c:v>
                </c:pt>
                <c:pt idx="6629">
                  <c:v>1885</c:v>
                </c:pt>
                <c:pt idx="6630">
                  <c:v>1885</c:v>
                </c:pt>
                <c:pt idx="6631">
                  <c:v>1885</c:v>
                </c:pt>
                <c:pt idx="6632">
                  <c:v>1885</c:v>
                </c:pt>
                <c:pt idx="6633">
                  <c:v>1885</c:v>
                </c:pt>
                <c:pt idx="6634">
                  <c:v>1885</c:v>
                </c:pt>
                <c:pt idx="6635">
                  <c:v>1885</c:v>
                </c:pt>
                <c:pt idx="6636">
                  <c:v>1885</c:v>
                </c:pt>
                <c:pt idx="6637">
                  <c:v>1885</c:v>
                </c:pt>
                <c:pt idx="6638">
                  <c:v>1885</c:v>
                </c:pt>
                <c:pt idx="6639">
                  <c:v>1885</c:v>
                </c:pt>
                <c:pt idx="6640">
                  <c:v>1885</c:v>
                </c:pt>
                <c:pt idx="6641">
                  <c:v>1885</c:v>
                </c:pt>
                <c:pt idx="6642">
                  <c:v>1886</c:v>
                </c:pt>
                <c:pt idx="6643">
                  <c:v>1886</c:v>
                </c:pt>
                <c:pt idx="6644">
                  <c:v>1886</c:v>
                </c:pt>
                <c:pt idx="6645">
                  <c:v>1887</c:v>
                </c:pt>
                <c:pt idx="6646">
                  <c:v>1888</c:v>
                </c:pt>
                <c:pt idx="6647">
                  <c:v>1888</c:v>
                </c:pt>
                <c:pt idx="6648">
                  <c:v>1889</c:v>
                </c:pt>
                <c:pt idx="6649">
                  <c:v>1890</c:v>
                </c:pt>
                <c:pt idx="6650">
                  <c:v>1891</c:v>
                </c:pt>
                <c:pt idx="6651">
                  <c:v>1892</c:v>
                </c:pt>
                <c:pt idx="6652">
                  <c:v>1893</c:v>
                </c:pt>
                <c:pt idx="6653">
                  <c:v>1894</c:v>
                </c:pt>
                <c:pt idx="6654">
                  <c:v>1895</c:v>
                </c:pt>
                <c:pt idx="6655">
                  <c:v>1896</c:v>
                </c:pt>
                <c:pt idx="6656">
                  <c:v>1896</c:v>
                </c:pt>
                <c:pt idx="6657">
                  <c:v>1896</c:v>
                </c:pt>
                <c:pt idx="6658">
                  <c:v>1897</c:v>
                </c:pt>
                <c:pt idx="6659">
                  <c:v>1897</c:v>
                </c:pt>
                <c:pt idx="6660">
                  <c:v>1898</c:v>
                </c:pt>
                <c:pt idx="6661">
                  <c:v>1898</c:v>
                </c:pt>
                <c:pt idx="6662">
                  <c:v>1899</c:v>
                </c:pt>
                <c:pt idx="6663">
                  <c:v>1899</c:v>
                </c:pt>
                <c:pt idx="6664">
                  <c:v>1899</c:v>
                </c:pt>
                <c:pt idx="6665">
                  <c:v>1900</c:v>
                </c:pt>
                <c:pt idx="6666">
                  <c:v>1900</c:v>
                </c:pt>
                <c:pt idx="6667">
                  <c:v>1900</c:v>
                </c:pt>
                <c:pt idx="6668">
                  <c:v>1900</c:v>
                </c:pt>
                <c:pt idx="6669">
                  <c:v>1901</c:v>
                </c:pt>
                <c:pt idx="6670">
                  <c:v>1902</c:v>
                </c:pt>
                <c:pt idx="6671">
                  <c:v>1902</c:v>
                </c:pt>
                <c:pt idx="6672">
                  <c:v>1902</c:v>
                </c:pt>
                <c:pt idx="6673">
                  <c:v>1903</c:v>
                </c:pt>
                <c:pt idx="6674">
                  <c:v>1903</c:v>
                </c:pt>
                <c:pt idx="6675">
                  <c:v>1904</c:v>
                </c:pt>
                <c:pt idx="6676">
                  <c:v>1905</c:v>
                </c:pt>
                <c:pt idx="6677">
                  <c:v>1906</c:v>
                </c:pt>
                <c:pt idx="6678">
                  <c:v>1907</c:v>
                </c:pt>
                <c:pt idx="6679">
                  <c:v>1908</c:v>
                </c:pt>
                <c:pt idx="6680">
                  <c:v>1909</c:v>
                </c:pt>
                <c:pt idx="6681">
                  <c:v>1910</c:v>
                </c:pt>
                <c:pt idx="6682">
                  <c:v>1910</c:v>
                </c:pt>
                <c:pt idx="6683">
                  <c:v>1910</c:v>
                </c:pt>
                <c:pt idx="6684">
                  <c:v>1910</c:v>
                </c:pt>
                <c:pt idx="6685">
                  <c:v>1910</c:v>
                </c:pt>
                <c:pt idx="6686">
                  <c:v>1911</c:v>
                </c:pt>
                <c:pt idx="6687">
                  <c:v>1911</c:v>
                </c:pt>
                <c:pt idx="6688">
                  <c:v>1912</c:v>
                </c:pt>
                <c:pt idx="6689">
                  <c:v>1912</c:v>
                </c:pt>
                <c:pt idx="6690">
                  <c:v>1913</c:v>
                </c:pt>
                <c:pt idx="6691">
                  <c:v>1914</c:v>
                </c:pt>
                <c:pt idx="6692">
                  <c:v>1914</c:v>
                </c:pt>
                <c:pt idx="6693">
                  <c:v>1914</c:v>
                </c:pt>
                <c:pt idx="6694">
                  <c:v>1914</c:v>
                </c:pt>
                <c:pt idx="6695">
                  <c:v>1915</c:v>
                </c:pt>
                <c:pt idx="6696">
                  <c:v>1916</c:v>
                </c:pt>
                <c:pt idx="6697">
                  <c:v>1917</c:v>
                </c:pt>
                <c:pt idx="6698">
                  <c:v>1918</c:v>
                </c:pt>
                <c:pt idx="6699">
                  <c:v>1918</c:v>
                </c:pt>
                <c:pt idx="6700">
                  <c:v>1918</c:v>
                </c:pt>
                <c:pt idx="6701">
                  <c:v>1919</c:v>
                </c:pt>
                <c:pt idx="6702">
                  <c:v>1919</c:v>
                </c:pt>
                <c:pt idx="6703">
                  <c:v>1919</c:v>
                </c:pt>
                <c:pt idx="6704">
                  <c:v>1919</c:v>
                </c:pt>
                <c:pt idx="6705">
                  <c:v>1920</c:v>
                </c:pt>
                <c:pt idx="6706">
                  <c:v>1921</c:v>
                </c:pt>
                <c:pt idx="6707">
                  <c:v>1921</c:v>
                </c:pt>
                <c:pt idx="6708">
                  <c:v>1921</c:v>
                </c:pt>
                <c:pt idx="6709">
                  <c:v>1921</c:v>
                </c:pt>
                <c:pt idx="6710">
                  <c:v>1921</c:v>
                </c:pt>
                <c:pt idx="6711">
                  <c:v>1921</c:v>
                </c:pt>
                <c:pt idx="6712">
                  <c:v>1921</c:v>
                </c:pt>
                <c:pt idx="6713">
                  <c:v>1921</c:v>
                </c:pt>
                <c:pt idx="6714">
                  <c:v>1921</c:v>
                </c:pt>
                <c:pt idx="6715">
                  <c:v>1922</c:v>
                </c:pt>
                <c:pt idx="6716">
                  <c:v>1922</c:v>
                </c:pt>
                <c:pt idx="6717">
                  <c:v>1922</c:v>
                </c:pt>
                <c:pt idx="6718">
                  <c:v>1922</c:v>
                </c:pt>
                <c:pt idx="6719">
                  <c:v>1922</c:v>
                </c:pt>
                <c:pt idx="6720">
                  <c:v>1922</c:v>
                </c:pt>
                <c:pt idx="6721">
                  <c:v>1922</c:v>
                </c:pt>
                <c:pt idx="6722">
                  <c:v>1922</c:v>
                </c:pt>
                <c:pt idx="6723">
                  <c:v>1923</c:v>
                </c:pt>
                <c:pt idx="6724">
                  <c:v>1923</c:v>
                </c:pt>
                <c:pt idx="6725">
                  <c:v>1924</c:v>
                </c:pt>
                <c:pt idx="6726">
                  <c:v>1924</c:v>
                </c:pt>
                <c:pt idx="6727">
                  <c:v>1924</c:v>
                </c:pt>
                <c:pt idx="6728">
                  <c:v>1924</c:v>
                </c:pt>
                <c:pt idx="6729">
                  <c:v>1924</c:v>
                </c:pt>
                <c:pt idx="6730">
                  <c:v>1924</c:v>
                </c:pt>
                <c:pt idx="6731">
                  <c:v>1924</c:v>
                </c:pt>
                <c:pt idx="6732">
                  <c:v>1924</c:v>
                </c:pt>
                <c:pt idx="6733">
                  <c:v>1924</c:v>
                </c:pt>
                <c:pt idx="6734">
                  <c:v>1925</c:v>
                </c:pt>
                <c:pt idx="6735">
                  <c:v>1926</c:v>
                </c:pt>
                <c:pt idx="6736">
                  <c:v>1927</c:v>
                </c:pt>
                <c:pt idx="6737">
                  <c:v>1927</c:v>
                </c:pt>
                <c:pt idx="6738">
                  <c:v>1927</c:v>
                </c:pt>
                <c:pt idx="6739">
                  <c:v>1927</c:v>
                </c:pt>
                <c:pt idx="6740">
                  <c:v>1927</c:v>
                </c:pt>
                <c:pt idx="6741">
                  <c:v>1927</c:v>
                </c:pt>
                <c:pt idx="6742">
                  <c:v>1927</c:v>
                </c:pt>
                <c:pt idx="6743">
                  <c:v>1927</c:v>
                </c:pt>
                <c:pt idx="6744">
                  <c:v>1927</c:v>
                </c:pt>
                <c:pt idx="6745">
                  <c:v>1928</c:v>
                </c:pt>
                <c:pt idx="6746">
                  <c:v>1928</c:v>
                </c:pt>
                <c:pt idx="6747">
                  <c:v>1928</c:v>
                </c:pt>
                <c:pt idx="6748">
                  <c:v>1928</c:v>
                </c:pt>
                <c:pt idx="6749">
                  <c:v>1928</c:v>
                </c:pt>
                <c:pt idx="6750">
                  <c:v>1928</c:v>
                </c:pt>
                <c:pt idx="6751">
                  <c:v>1928</c:v>
                </c:pt>
                <c:pt idx="6752">
                  <c:v>1928</c:v>
                </c:pt>
                <c:pt idx="6753">
                  <c:v>1928</c:v>
                </c:pt>
                <c:pt idx="6754">
                  <c:v>1928</c:v>
                </c:pt>
                <c:pt idx="6755">
                  <c:v>1928</c:v>
                </c:pt>
                <c:pt idx="6756">
                  <c:v>1928</c:v>
                </c:pt>
                <c:pt idx="6757">
                  <c:v>1929</c:v>
                </c:pt>
                <c:pt idx="6758">
                  <c:v>1930</c:v>
                </c:pt>
                <c:pt idx="6759">
                  <c:v>1930</c:v>
                </c:pt>
                <c:pt idx="6760">
                  <c:v>1930</c:v>
                </c:pt>
                <c:pt idx="6761">
                  <c:v>1931</c:v>
                </c:pt>
                <c:pt idx="6762">
                  <c:v>1931</c:v>
                </c:pt>
                <c:pt idx="6763">
                  <c:v>1931</c:v>
                </c:pt>
                <c:pt idx="6764">
                  <c:v>1931</c:v>
                </c:pt>
                <c:pt idx="6765">
                  <c:v>1931</c:v>
                </c:pt>
                <c:pt idx="6766">
                  <c:v>1931</c:v>
                </c:pt>
                <c:pt idx="6767">
                  <c:v>1932</c:v>
                </c:pt>
                <c:pt idx="6768">
                  <c:v>1932</c:v>
                </c:pt>
                <c:pt idx="6769">
                  <c:v>1932</c:v>
                </c:pt>
                <c:pt idx="6770">
                  <c:v>1932</c:v>
                </c:pt>
                <c:pt idx="6771">
                  <c:v>1932</c:v>
                </c:pt>
                <c:pt idx="6772">
                  <c:v>1932</c:v>
                </c:pt>
                <c:pt idx="6773">
                  <c:v>1932</c:v>
                </c:pt>
                <c:pt idx="6774">
                  <c:v>1932</c:v>
                </c:pt>
                <c:pt idx="6775">
                  <c:v>1932</c:v>
                </c:pt>
                <c:pt idx="6776">
                  <c:v>1932</c:v>
                </c:pt>
                <c:pt idx="6777">
                  <c:v>1932</c:v>
                </c:pt>
                <c:pt idx="6778">
                  <c:v>1933</c:v>
                </c:pt>
                <c:pt idx="6779">
                  <c:v>1933</c:v>
                </c:pt>
                <c:pt idx="6780">
                  <c:v>1933</c:v>
                </c:pt>
                <c:pt idx="6781">
                  <c:v>1933</c:v>
                </c:pt>
                <c:pt idx="6782">
                  <c:v>1933</c:v>
                </c:pt>
                <c:pt idx="6783">
                  <c:v>1934</c:v>
                </c:pt>
                <c:pt idx="6784">
                  <c:v>1935</c:v>
                </c:pt>
                <c:pt idx="6785">
                  <c:v>1935</c:v>
                </c:pt>
                <c:pt idx="6786">
                  <c:v>1935</c:v>
                </c:pt>
                <c:pt idx="6787">
                  <c:v>1935</c:v>
                </c:pt>
                <c:pt idx="6788">
                  <c:v>1936</c:v>
                </c:pt>
                <c:pt idx="6789">
                  <c:v>1936</c:v>
                </c:pt>
                <c:pt idx="6790">
                  <c:v>1937</c:v>
                </c:pt>
                <c:pt idx="6791">
                  <c:v>1937</c:v>
                </c:pt>
                <c:pt idx="6792">
                  <c:v>1937</c:v>
                </c:pt>
                <c:pt idx="6793">
                  <c:v>1937</c:v>
                </c:pt>
                <c:pt idx="6794">
                  <c:v>1937</c:v>
                </c:pt>
                <c:pt idx="6795">
                  <c:v>1937</c:v>
                </c:pt>
                <c:pt idx="6796">
                  <c:v>1937</c:v>
                </c:pt>
                <c:pt idx="6797">
                  <c:v>1937</c:v>
                </c:pt>
                <c:pt idx="6798">
                  <c:v>1937</c:v>
                </c:pt>
                <c:pt idx="6799">
                  <c:v>1937</c:v>
                </c:pt>
                <c:pt idx="6800">
                  <c:v>1937</c:v>
                </c:pt>
                <c:pt idx="6801">
                  <c:v>1937</c:v>
                </c:pt>
                <c:pt idx="6802">
                  <c:v>1937</c:v>
                </c:pt>
                <c:pt idx="6803">
                  <c:v>1937</c:v>
                </c:pt>
                <c:pt idx="6804">
                  <c:v>1937</c:v>
                </c:pt>
                <c:pt idx="6805">
                  <c:v>1937</c:v>
                </c:pt>
                <c:pt idx="6806">
                  <c:v>1937</c:v>
                </c:pt>
                <c:pt idx="6807">
                  <c:v>1937</c:v>
                </c:pt>
                <c:pt idx="6808">
                  <c:v>1937</c:v>
                </c:pt>
                <c:pt idx="6809">
                  <c:v>1937</c:v>
                </c:pt>
                <c:pt idx="6810">
                  <c:v>1937</c:v>
                </c:pt>
                <c:pt idx="6811">
                  <c:v>1937</c:v>
                </c:pt>
                <c:pt idx="6812">
                  <c:v>1937</c:v>
                </c:pt>
                <c:pt idx="6813">
                  <c:v>1937</c:v>
                </c:pt>
                <c:pt idx="6814">
                  <c:v>1937</c:v>
                </c:pt>
                <c:pt idx="6815">
                  <c:v>1937</c:v>
                </c:pt>
                <c:pt idx="6816">
                  <c:v>1937</c:v>
                </c:pt>
                <c:pt idx="6817">
                  <c:v>1937</c:v>
                </c:pt>
                <c:pt idx="6818">
                  <c:v>1937</c:v>
                </c:pt>
                <c:pt idx="6819">
                  <c:v>1937</c:v>
                </c:pt>
                <c:pt idx="6820">
                  <c:v>1938</c:v>
                </c:pt>
                <c:pt idx="6821">
                  <c:v>1938</c:v>
                </c:pt>
                <c:pt idx="6822">
                  <c:v>1938</c:v>
                </c:pt>
                <c:pt idx="6823">
                  <c:v>1938</c:v>
                </c:pt>
                <c:pt idx="6824">
                  <c:v>1939</c:v>
                </c:pt>
                <c:pt idx="6825">
                  <c:v>1940</c:v>
                </c:pt>
                <c:pt idx="6826">
                  <c:v>1941</c:v>
                </c:pt>
                <c:pt idx="6827">
                  <c:v>1941</c:v>
                </c:pt>
                <c:pt idx="6828">
                  <c:v>1941</c:v>
                </c:pt>
                <c:pt idx="6829">
                  <c:v>1941</c:v>
                </c:pt>
                <c:pt idx="6830">
                  <c:v>1941</c:v>
                </c:pt>
                <c:pt idx="6831">
                  <c:v>1942</c:v>
                </c:pt>
                <c:pt idx="6832">
                  <c:v>1942</c:v>
                </c:pt>
                <c:pt idx="6833">
                  <c:v>1942</c:v>
                </c:pt>
                <c:pt idx="6834">
                  <c:v>1942</c:v>
                </c:pt>
                <c:pt idx="6835">
                  <c:v>1943</c:v>
                </c:pt>
                <c:pt idx="6836">
                  <c:v>1944</c:v>
                </c:pt>
                <c:pt idx="6837">
                  <c:v>1944</c:v>
                </c:pt>
                <c:pt idx="6838">
                  <c:v>1944</c:v>
                </c:pt>
                <c:pt idx="6839">
                  <c:v>1945</c:v>
                </c:pt>
                <c:pt idx="6840">
                  <c:v>1946</c:v>
                </c:pt>
                <c:pt idx="6841">
                  <c:v>1947</c:v>
                </c:pt>
                <c:pt idx="6842">
                  <c:v>1947</c:v>
                </c:pt>
                <c:pt idx="6843">
                  <c:v>1947</c:v>
                </c:pt>
                <c:pt idx="6844">
                  <c:v>1947</c:v>
                </c:pt>
                <c:pt idx="6845">
                  <c:v>1947</c:v>
                </c:pt>
                <c:pt idx="6846">
                  <c:v>1947</c:v>
                </c:pt>
                <c:pt idx="6847">
                  <c:v>1948</c:v>
                </c:pt>
                <c:pt idx="6848">
                  <c:v>1948</c:v>
                </c:pt>
                <c:pt idx="6849">
                  <c:v>1948</c:v>
                </c:pt>
                <c:pt idx="6850">
                  <c:v>1948</c:v>
                </c:pt>
                <c:pt idx="6851">
                  <c:v>1948</c:v>
                </c:pt>
                <c:pt idx="6852">
                  <c:v>1948</c:v>
                </c:pt>
                <c:pt idx="6853">
                  <c:v>1948</c:v>
                </c:pt>
                <c:pt idx="6854">
                  <c:v>1949</c:v>
                </c:pt>
                <c:pt idx="6855">
                  <c:v>1949</c:v>
                </c:pt>
                <c:pt idx="6856">
                  <c:v>1949</c:v>
                </c:pt>
                <c:pt idx="6857">
                  <c:v>1950</c:v>
                </c:pt>
                <c:pt idx="6858">
                  <c:v>1951</c:v>
                </c:pt>
                <c:pt idx="6859">
                  <c:v>1952</c:v>
                </c:pt>
                <c:pt idx="6860">
                  <c:v>1952</c:v>
                </c:pt>
                <c:pt idx="6861">
                  <c:v>1952</c:v>
                </c:pt>
                <c:pt idx="6862">
                  <c:v>1953</c:v>
                </c:pt>
                <c:pt idx="6863">
                  <c:v>1953</c:v>
                </c:pt>
                <c:pt idx="6864">
                  <c:v>1953</c:v>
                </c:pt>
                <c:pt idx="6865">
                  <c:v>1954</c:v>
                </c:pt>
                <c:pt idx="6866">
                  <c:v>1954</c:v>
                </c:pt>
                <c:pt idx="6867">
                  <c:v>1954</c:v>
                </c:pt>
                <c:pt idx="6868">
                  <c:v>1955</c:v>
                </c:pt>
                <c:pt idx="6869">
                  <c:v>1956</c:v>
                </c:pt>
                <c:pt idx="6870">
                  <c:v>1956</c:v>
                </c:pt>
                <c:pt idx="6871">
                  <c:v>1957</c:v>
                </c:pt>
                <c:pt idx="6872">
                  <c:v>1957</c:v>
                </c:pt>
                <c:pt idx="6873">
                  <c:v>1958</c:v>
                </c:pt>
                <c:pt idx="6874">
                  <c:v>1959</c:v>
                </c:pt>
                <c:pt idx="6875">
                  <c:v>1959</c:v>
                </c:pt>
                <c:pt idx="6876">
                  <c:v>1959</c:v>
                </c:pt>
                <c:pt idx="6877">
                  <c:v>1959</c:v>
                </c:pt>
                <c:pt idx="6878">
                  <c:v>1959</c:v>
                </c:pt>
                <c:pt idx="6879">
                  <c:v>1959</c:v>
                </c:pt>
                <c:pt idx="6880">
                  <c:v>1959</c:v>
                </c:pt>
                <c:pt idx="6881">
                  <c:v>1960</c:v>
                </c:pt>
                <c:pt idx="6882">
                  <c:v>1960</c:v>
                </c:pt>
                <c:pt idx="6883">
                  <c:v>1960</c:v>
                </c:pt>
                <c:pt idx="6884">
                  <c:v>1960</c:v>
                </c:pt>
                <c:pt idx="6885">
                  <c:v>1960</c:v>
                </c:pt>
                <c:pt idx="6886">
                  <c:v>1960</c:v>
                </c:pt>
                <c:pt idx="6887">
                  <c:v>1960</c:v>
                </c:pt>
                <c:pt idx="6888">
                  <c:v>1960</c:v>
                </c:pt>
                <c:pt idx="6889">
                  <c:v>1960</c:v>
                </c:pt>
                <c:pt idx="6890">
                  <c:v>1960</c:v>
                </c:pt>
                <c:pt idx="6891">
                  <c:v>1961</c:v>
                </c:pt>
                <c:pt idx="6892">
                  <c:v>1961</c:v>
                </c:pt>
                <c:pt idx="6893">
                  <c:v>1962</c:v>
                </c:pt>
                <c:pt idx="6894">
                  <c:v>1963</c:v>
                </c:pt>
                <c:pt idx="6895">
                  <c:v>1964</c:v>
                </c:pt>
                <c:pt idx="6896">
                  <c:v>1965</c:v>
                </c:pt>
                <c:pt idx="6897">
                  <c:v>1966</c:v>
                </c:pt>
                <c:pt idx="6898">
                  <c:v>1966</c:v>
                </c:pt>
                <c:pt idx="6899">
                  <c:v>1966</c:v>
                </c:pt>
                <c:pt idx="6900">
                  <c:v>1967</c:v>
                </c:pt>
                <c:pt idx="6901">
                  <c:v>1968</c:v>
                </c:pt>
                <c:pt idx="6902">
                  <c:v>1969</c:v>
                </c:pt>
                <c:pt idx="6903">
                  <c:v>1970</c:v>
                </c:pt>
                <c:pt idx="6904">
                  <c:v>1971</c:v>
                </c:pt>
                <c:pt idx="6905">
                  <c:v>1971</c:v>
                </c:pt>
                <c:pt idx="6906">
                  <c:v>1972</c:v>
                </c:pt>
                <c:pt idx="6907">
                  <c:v>1973</c:v>
                </c:pt>
                <c:pt idx="6908">
                  <c:v>1974</c:v>
                </c:pt>
                <c:pt idx="6909">
                  <c:v>1975</c:v>
                </c:pt>
                <c:pt idx="6910">
                  <c:v>1975</c:v>
                </c:pt>
                <c:pt idx="6911">
                  <c:v>1975</c:v>
                </c:pt>
                <c:pt idx="6912">
                  <c:v>1975</c:v>
                </c:pt>
                <c:pt idx="6913">
                  <c:v>1975</c:v>
                </c:pt>
                <c:pt idx="6914">
                  <c:v>1976</c:v>
                </c:pt>
                <c:pt idx="6915">
                  <c:v>1976</c:v>
                </c:pt>
                <c:pt idx="6916">
                  <c:v>1976</c:v>
                </c:pt>
                <c:pt idx="6917">
                  <c:v>1976</c:v>
                </c:pt>
                <c:pt idx="6918">
                  <c:v>1977</c:v>
                </c:pt>
                <c:pt idx="6919">
                  <c:v>1978</c:v>
                </c:pt>
                <c:pt idx="6920">
                  <c:v>1979</c:v>
                </c:pt>
                <c:pt idx="6921">
                  <c:v>1979</c:v>
                </c:pt>
                <c:pt idx="6922">
                  <c:v>1980</c:v>
                </c:pt>
                <c:pt idx="6923">
                  <c:v>1980</c:v>
                </c:pt>
                <c:pt idx="6924">
                  <c:v>1980</c:v>
                </c:pt>
                <c:pt idx="6925">
                  <c:v>1980</c:v>
                </c:pt>
                <c:pt idx="6926">
                  <c:v>1980</c:v>
                </c:pt>
                <c:pt idx="6927">
                  <c:v>1980</c:v>
                </c:pt>
                <c:pt idx="6928">
                  <c:v>1980</c:v>
                </c:pt>
                <c:pt idx="6929">
                  <c:v>1980</c:v>
                </c:pt>
                <c:pt idx="6930">
                  <c:v>1980</c:v>
                </c:pt>
                <c:pt idx="6931">
                  <c:v>1981</c:v>
                </c:pt>
                <c:pt idx="6932">
                  <c:v>1982</c:v>
                </c:pt>
                <c:pt idx="6933">
                  <c:v>1983</c:v>
                </c:pt>
                <c:pt idx="6934">
                  <c:v>1984</c:v>
                </c:pt>
                <c:pt idx="6935">
                  <c:v>1984</c:v>
                </c:pt>
                <c:pt idx="6936">
                  <c:v>1984</c:v>
                </c:pt>
                <c:pt idx="6937">
                  <c:v>1984</c:v>
                </c:pt>
                <c:pt idx="6938">
                  <c:v>1984</c:v>
                </c:pt>
                <c:pt idx="6939">
                  <c:v>1984</c:v>
                </c:pt>
                <c:pt idx="6940">
                  <c:v>1984</c:v>
                </c:pt>
                <c:pt idx="6941">
                  <c:v>1984</c:v>
                </c:pt>
                <c:pt idx="6942">
                  <c:v>1984</c:v>
                </c:pt>
                <c:pt idx="6943">
                  <c:v>1984</c:v>
                </c:pt>
                <c:pt idx="6944">
                  <c:v>1984</c:v>
                </c:pt>
                <c:pt idx="6945">
                  <c:v>1984</c:v>
                </c:pt>
                <c:pt idx="6946">
                  <c:v>1984</c:v>
                </c:pt>
                <c:pt idx="6947">
                  <c:v>1985</c:v>
                </c:pt>
                <c:pt idx="6948">
                  <c:v>1986</c:v>
                </c:pt>
                <c:pt idx="6949">
                  <c:v>1986</c:v>
                </c:pt>
                <c:pt idx="6950">
                  <c:v>1986</c:v>
                </c:pt>
                <c:pt idx="6951">
                  <c:v>1986</c:v>
                </c:pt>
                <c:pt idx="6952">
                  <c:v>1986</c:v>
                </c:pt>
                <c:pt idx="6953">
                  <c:v>1986</c:v>
                </c:pt>
                <c:pt idx="6954">
                  <c:v>1986</c:v>
                </c:pt>
                <c:pt idx="6955">
                  <c:v>1987</c:v>
                </c:pt>
                <c:pt idx="6956">
                  <c:v>1987</c:v>
                </c:pt>
                <c:pt idx="6957">
                  <c:v>1987</c:v>
                </c:pt>
                <c:pt idx="6958">
                  <c:v>1987</c:v>
                </c:pt>
                <c:pt idx="6959">
                  <c:v>1987</c:v>
                </c:pt>
                <c:pt idx="6960">
                  <c:v>1987</c:v>
                </c:pt>
                <c:pt idx="6961">
                  <c:v>1988</c:v>
                </c:pt>
                <c:pt idx="6962">
                  <c:v>1988</c:v>
                </c:pt>
                <c:pt idx="6963">
                  <c:v>1988</c:v>
                </c:pt>
                <c:pt idx="6964">
                  <c:v>1988</c:v>
                </c:pt>
                <c:pt idx="6965">
                  <c:v>1988</c:v>
                </c:pt>
                <c:pt idx="6966">
                  <c:v>1988</c:v>
                </c:pt>
                <c:pt idx="6967">
                  <c:v>1988</c:v>
                </c:pt>
                <c:pt idx="6968">
                  <c:v>1988</c:v>
                </c:pt>
                <c:pt idx="6969">
                  <c:v>1989</c:v>
                </c:pt>
                <c:pt idx="6970">
                  <c:v>1990</c:v>
                </c:pt>
                <c:pt idx="6971">
                  <c:v>1990</c:v>
                </c:pt>
                <c:pt idx="6972">
                  <c:v>1990</c:v>
                </c:pt>
                <c:pt idx="6973">
                  <c:v>1990</c:v>
                </c:pt>
                <c:pt idx="6974">
                  <c:v>1991</c:v>
                </c:pt>
                <c:pt idx="6975">
                  <c:v>1992</c:v>
                </c:pt>
                <c:pt idx="6976">
                  <c:v>1993</c:v>
                </c:pt>
                <c:pt idx="6977">
                  <c:v>1993</c:v>
                </c:pt>
                <c:pt idx="6978">
                  <c:v>1993</c:v>
                </c:pt>
                <c:pt idx="6979">
                  <c:v>1993</c:v>
                </c:pt>
                <c:pt idx="6980">
                  <c:v>1994</c:v>
                </c:pt>
                <c:pt idx="6981">
                  <c:v>1994</c:v>
                </c:pt>
                <c:pt idx="6982">
                  <c:v>1995</c:v>
                </c:pt>
                <c:pt idx="6983">
                  <c:v>1995</c:v>
                </c:pt>
                <c:pt idx="6984">
                  <c:v>1996</c:v>
                </c:pt>
                <c:pt idx="6985">
                  <c:v>1997</c:v>
                </c:pt>
                <c:pt idx="6986">
                  <c:v>1997</c:v>
                </c:pt>
                <c:pt idx="6987">
                  <c:v>1997</c:v>
                </c:pt>
                <c:pt idx="6988">
                  <c:v>1997</c:v>
                </c:pt>
                <c:pt idx="6989">
                  <c:v>1997</c:v>
                </c:pt>
                <c:pt idx="6990">
                  <c:v>1997</c:v>
                </c:pt>
                <c:pt idx="6991">
                  <c:v>1998</c:v>
                </c:pt>
                <c:pt idx="6992">
                  <c:v>1999</c:v>
                </c:pt>
                <c:pt idx="6993">
                  <c:v>1999</c:v>
                </c:pt>
                <c:pt idx="6994">
                  <c:v>1999</c:v>
                </c:pt>
                <c:pt idx="6995">
                  <c:v>2000</c:v>
                </c:pt>
                <c:pt idx="6996">
                  <c:v>2001</c:v>
                </c:pt>
                <c:pt idx="6997">
                  <c:v>2002</c:v>
                </c:pt>
                <c:pt idx="6998">
                  <c:v>2003</c:v>
                </c:pt>
                <c:pt idx="6999">
                  <c:v>2003</c:v>
                </c:pt>
                <c:pt idx="7000">
                  <c:v>2003</c:v>
                </c:pt>
                <c:pt idx="7001">
                  <c:v>2003</c:v>
                </c:pt>
                <c:pt idx="7002">
                  <c:v>2003</c:v>
                </c:pt>
                <c:pt idx="7003">
                  <c:v>2004</c:v>
                </c:pt>
                <c:pt idx="7004">
                  <c:v>2005</c:v>
                </c:pt>
                <c:pt idx="7005">
                  <c:v>2005</c:v>
                </c:pt>
                <c:pt idx="7006">
                  <c:v>2005</c:v>
                </c:pt>
                <c:pt idx="7007">
                  <c:v>2005</c:v>
                </c:pt>
                <c:pt idx="7008">
                  <c:v>2006</c:v>
                </c:pt>
                <c:pt idx="7009">
                  <c:v>2007</c:v>
                </c:pt>
                <c:pt idx="7010">
                  <c:v>2007</c:v>
                </c:pt>
                <c:pt idx="7011">
                  <c:v>2008</c:v>
                </c:pt>
                <c:pt idx="7012">
                  <c:v>2009</c:v>
                </c:pt>
                <c:pt idx="7013">
                  <c:v>2009</c:v>
                </c:pt>
                <c:pt idx="7014">
                  <c:v>2009</c:v>
                </c:pt>
                <c:pt idx="7015">
                  <c:v>2009</c:v>
                </c:pt>
                <c:pt idx="7016">
                  <c:v>2009</c:v>
                </c:pt>
                <c:pt idx="7017">
                  <c:v>2009</c:v>
                </c:pt>
                <c:pt idx="7018">
                  <c:v>2010</c:v>
                </c:pt>
                <c:pt idx="7019">
                  <c:v>2010</c:v>
                </c:pt>
                <c:pt idx="7020">
                  <c:v>2011</c:v>
                </c:pt>
                <c:pt idx="7021">
                  <c:v>2011</c:v>
                </c:pt>
                <c:pt idx="7022">
                  <c:v>2011</c:v>
                </c:pt>
                <c:pt idx="7023">
                  <c:v>2011</c:v>
                </c:pt>
                <c:pt idx="7024">
                  <c:v>2011</c:v>
                </c:pt>
                <c:pt idx="7025">
                  <c:v>2011</c:v>
                </c:pt>
                <c:pt idx="7026">
                  <c:v>2011</c:v>
                </c:pt>
                <c:pt idx="7027">
                  <c:v>2011</c:v>
                </c:pt>
                <c:pt idx="7028">
                  <c:v>2011</c:v>
                </c:pt>
                <c:pt idx="7029">
                  <c:v>2011</c:v>
                </c:pt>
                <c:pt idx="7030">
                  <c:v>2011</c:v>
                </c:pt>
                <c:pt idx="7031">
                  <c:v>2011</c:v>
                </c:pt>
                <c:pt idx="7032">
                  <c:v>2011</c:v>
                </c:pt>
                <c:pt idx="7033">
                  <c:v>2011</c:v>
                </c:pt>
                <c:pt idx="7034">
                  <c:v>2011</c:v>
                </c:pt>
                <c:pt idx="7035">
                  <c:v>2011</c:v>
                </c:pt>
                <c:pt idx="7036">
                  <c:v>2012</c:v>
                </c:pt>
                <c:pt idx="7037">
                  <c:v>2013</c:v>
                </c:pt>
                <c:pt idx="7038">
                  <c:v>2013</c:v>
                </c:pt>
                <c:pt idx="7039">
                  <c:v>2013</c:v>
                </c:pt>
                <c:pt idx="7040">
                  <c:v>2014</c:v>
                </c:pt>
                <c:pt idx="7041">
                  <c:v>2015</c:v>
                </c:pt>
                <c:pt idx="7042">
                  <c:v>2015</c:v>
                </c:pt>
                <c:pt idx="7043">
                  <c:v>2016</c:v>
                </c:pt>
                <c:pt idx="7044">
                  <c:v>2016</c:v>
                </c:pt>
                <c:pt idx="7045">
                  <c:v>2016</c:v>
                </c:pt>
                <c:pt idx="7046">
                  <c:v>2016</c:v>
                </c:pt>
                <c:pt idx="7047">
                  <c:v>2016</c:v>
                </c:pt>
                <c:pt idx="7048">
                  <c:v>2016</c:v>
                </c:pt>
                <c:pt idx="7049">
                  <c:v>2016</c:v>
                </c:pt>
                <c:pt idx="7050">
                  <c:v>2017</c:v>
                </c:pt>
                <c:pt idx="7051">
                  <c:v>2018</c:v>
                </c:pt>
                <c:pt idx="7052">
                  <c:v>2018</c:v>
                </c:pt>
                <c:pt idx="7053">
                  <c:v>2018</c:v>
                </c:pt>
                <c:pt idx="7054">
                  <c:v>2019</c:v>
                </c:pt>
                <c:pt idx="7055">
                  <c:v>2019</c:v>
                </c:pt>
                <c:pt idx="7056">
                  <c:v>2019</c:v>
                </c:pt>
                <c:pt idx="7057">
                  <c:v>2019</c:v>
                </c:pt>
                <c:pt idx="7058">
                  <c:v>2019</c:v>
                </c:pt>
                <c:pt idx="7059">
                  <c:v>2019</c:v>
                </c:pt>
                <c:pt idx="7060">
                  <c:v>2020</c:v>
                </c:pt>
                <c:pt idx="7061">
                  <c:v>2020</c:v>
                </c:pt>
                <c:pt idx="7062">
                  <c:v>2021</c:v>
                </c:pt>
                <c:pt idx="7063">
                  <c:v>2021</c:v>
                </c:pt>
                <c:pt idx="7064">
                  <c:v>2021</c:v>
                </c:pt>
                <c:pt idx="7065">
                  <c:v>2022</c:v>
                </c:pt>
                <c:pt idx="7066">
                  <c:v>2023</c:v>
                </c:pt>
                <c:pt idx="7067">
                  <c:v>2024</c:v>
                </c:pt>
                <c:pt idx="7068">
                  <c:v>2025</c:v>
                </c:pt>
                <c:pt idx="7069">
                  <c:v>2026</c:v>
                </c:pt>
                <c:pt idx="7070">
                  <c:v>2026</c:v>
                </c:pt>
                <c:pt idx="7071">
                  <c:v>2026</c:v>
                </c:pt>
                <c:pt idx="7072">
                  <c:v>2026</c:v>
                </c:pt>
                <c:pt idx="7073">
                  <c:v>2026</c:v>
                </c:pt>
                <c:pt idx="7074">
                  <c:v>2026</c:v>
                </c:pt>
                <c:pt idx="7075">
                  <c:v>2026</c:v>
                </c:pt>
                <c:pt idx="7076">
                  <c:v>2026</c:v>
                </c:pt>
                <c:pt idx="7077">
                  <c:v>2026</c:v>
                </c:pt>
                <c:pt idx="7078">
                  <c:v>2026</c:v>
                </c:pt>
                <c:pt idx="7079">
                  <c:v>2027</c:v>
                </c:pt>
                <c:pt idx="7080">
                  <c:v>2027</c:v>
                </c:pt>
                <c:pt idx="7081">
                  <c:v>2027</c:v>
                </c:pt>
                <c:pt idx="7082">
                  <c:v>2028</c:v>
                </c:pt>
                <c:pt idx="7083">
                  <c:v>2029</c:v>
                </c:pt>
                <c:pt idx="7084">
                  <c:v>2030</c:v>
                </c:pt>
                <c:pt idx="7085">
                  <c:v>2030</c:v>
                </c:pt>
                <c:pt idx="7086">
                  <c:v>2031</c:v>
                </c:pt>
                <c:pt idx="7087">
                  <c:v>2031</c:v>
                </c:pt>
                <c:pt idx="7088">
                  <c:v>2031</c:v>
                </c:pt>
                <c:pt idx="7089">
                  <c:v>2032</c:v>
                </c:pt>
                <c:pt idx="7090">
                  <c:v>2033</c:v>
                </c:pt>
                <c:pt idx="7091">
                  <c:v>2033</c:v>
                </c:pt>
                <c:pt idx="7092">
                  <c:v>2033</c:v>
                </c:pt>
                <c:pt idx="7093">
                  <c:v>2034</c:v>
                </c:pt>
                <c:pt idx="7094">
                  <c:v>2034</c:v>
                </c:pt>
                <c:pt idx="7095">
                  <c:v>2035</c:v>
                </c:pt>
                <c:pt idx="7096">
                  <c:v>2036</c:v>
                </c:pt>
                <c:pt idx="7097">
                  <c:v>2036</c:v>
                </c:pt>
                <c:pt idx="7098">
                  <c:v>2036</c:v>
                </c:pt>
                <c:pt idx="7099">
                  <c:v>2036</c:v>
                </c:pt>
                <c:pt idx="7100">
                  <c:v>2037</c:v>
                </c:pt>
                <c:pt idx="7101">
                  <c:v>2037</c:v>
                </c:pt>
                <c:pt idx="7102">
                  <c:v>2037</c:v>
                </c:pt>
                <c:pt idx="7103">
                  <c:v>2037</c:v>
                </c:pt>
                <c:pt idx="7104">
                  <c:v>2037</c:v>
                </c:pt>
                <c:pt idx="7105">
                  <c:v>2037</c:v>
                </c:pt>
                <c:pt idx="7106">
                  <c:v>2038</c:v>
                </c:pt>
                <c:pt idx="7107">
                  <c:v>2038</c:v>
                </c:pt>
                <c:pt idx="7108">
                  <c:v>2038</c:v>
                </c:pt>
                <c:pt idx="7109">
                  <c:v>2038</c:v>
                </c:pt>
                <c:pt idx="7110">
                  <c:v>2038</c:v>
                </c:pt>
                <c:pt idx="7111">
                  <c:v>2039</c:v>
                </c:pt>
                <c:pt idx="7112">
                  <c:v>2039</c:v>
                </c:pt>
                <c:pt idx="7113">
                  <c:v>2039</c:v>
                </c:pt>
                <c:pt idx="7114">
                  <c:v>2039</c:v>
                </c:pt>
                <c:pt idx="7115">
                  <c:v>2039</c:v>
                </c:pt>
                <c:pt idx="7116">
                  <c:v>2039</c:v>
                </c:pt>
                <c:pt idx="7117">
                  <c:v>2040</c:v>
                </c:pt>
                <c:pt idx="7118">
                  <c:v>2040</c:v>
                </c:pt>
                <c:pt idx="7119">
                  <c:v>2040</c:v>
                </c:pt>
                <c:pt idx="7120">
                  <c:v>2040</c:v>
                </c:pt>
                <c:pt idx="7121">
                  <c:v>2040</c:v>
                </c:pt>
                <c:pt idx="7122">
                  <c:v>2041</c:v>
                </c:pt>
                <c:pt idx="7123">
                  <c:v>2041</c:v>
                </c:pt>
                <c:pt idx="7124">
                  <c:v>2041</c:v>
                </c:pt>
                <c:pt idx="7125">
                  <c:v>2041</c:v>
                </c:pt>
                <c:pt idx="7126">
                  <c:v>2041</c:v>
                </c:pt>
                <c:pt idx="7127">
                  <c:v>2041</c:v>
                </c:pt>
                <c:pt idx="7128">
                  <c:v>2041</c:v>
                </c:pt>
                <c:pt idx="7129">
                  <c:v>2041</c:v>
                </c:pt>
                <c:pt idx="7130">
                  <c:v>2041</c:v>
                </c:pt>
                <c:pt idx="7131">
                  <c:v>2041</c:v>
                </c:pt>
                <c:pt idx="7132">
                  <c:v>2041</c:v>
                </c:pt>
                <c:pt idx="7133">
                  <c:v>2041</c:v>
                </c:pt>
                <c:pt idx="7134">
                  <c:v>2041</c:v>
                </c:pt>
                <c:pt idx="7135">
                  <c:v>2042</c:v>
                </c:pt>
                <c:pt idx="7136">
                  <c:v>2042</c:v>
                </c:pt>
                <c:pt idx="7137">
                  <c:v>2043</c:v>
                </c:pt>
                <c:pt idx="7138">
                  <c:v>2043</c:v>
                </c:pt>
                <c:pt idx="7139">
                  <c:v>2043</c:v>
                </c:pt>
                <c:pt idx="7140">
                  <c:v>2043</c:v>
                </c:pt>
                <c:pt idx="7141">
                  <c:v>2043</c:v>
                </c:pt>
                <c:pt idx="7142">
                  <c:v>2043</c:v>
                </c:pt>
                <c:pt idx="7143">
                  <c:v>2043</c:v>
                </c:pt>
                <c:pt idx="7144">
                  <c:v>2044</c:v>
                </c:pt>
                <c:pt idx="7145">
                  <c:v>2045</c:v>
                </c:pt>
                <c:pt idx="7146">
                  <c:v>2045</c:v>
                </c:pt>
                <c:pt idx="7147">
                  <c:v>2045</c:v>
                </c:pt>
                <c:pt idx="7148">
                  <c:v>2045</c:v>
                </c:pt>
                <c:pt idx="7149">
                  <c:v>2045</c:v>
                </c:pt>
                <c:pt idx="7150">
                  <c:v>2046</c:v>
                </c:pt>
                <c:pt idx="7151">
                  <c:v>2047</c:v>
                </c:pt>
                <c:pt idx="7152">
                  <c:v>2048</c:v>
                </c:pt>
                <c:pt idx="7153">
                  <c:v>2049</c:v>
                </c:pt>
                <c:pt idx="7154">
                  <c:v>2050</c:v>
                </c:pt>
                <c:pt idx="7155">
                  <c:v>2051</c:v>
                </c:pt>
                <c:pt idx="7156">
                  <c:v>2052</c:v>
                </c:pt>
                <c:pt idx="7157">
                  <c:v>2053</c:v>
                </c:pt>
                <c:pt idx="7158">
                  <c:v>2054</c:v>
                </c:pt>
                <c:pt idx="7159">
                  <c:v>2054</c:v>
                </c:pt>
                <c:pt idx="7160">
                  <c:v>2055</c:v>
                </c:pt>
                <c:pt idx="7161">
                  <c:v>2055</c:v>
                </c:pt>
                <c:pt idx="7162">
                  <c:v>2055</c:v>
                </c:pt>
                <c:pt idx="7163">
                  <c:v>2055</c:v>
                </c:pt>
                <c:pt idx="7164">
                  <c:v>2055</c:v>
                </c:pt>
                <c:pt idx="7165">
                  <c:v>2055</c:v>
                </c:pt>
                <c:pt idx="7166">
                  <c:v>2055</c:v>
                </c:pt>
                <c:pt idx="7167">
                  <c:v>2055</c:v>
                </c:pt>
                <c:pt idx="7168">
                  <c:v>2055</c:v>
                </c:pt>
                <c:pt idx="7169">
                  <c:v>2055</c:v>
                </c:pt>
                <c:pt idx="7170">
                  <c:v>2055</c:v>
                </c:pt>
                <c:pt idx="7171">
                  <c:v>2055</c:v>
                </c:pt>
                <c:pt idx="7172">
                  <c:v>2056</c:v>
                </c:pt>
                <c:pt idx="7173">
                  <c:v>2056</c:v>
                </c:pt>
                <c:pt idx="7174">
                  <c:v>2057</c:v>
                </c:pt>
                <c:pt idx="7175">
                  <c:v>2058</c:v>
                </c:pt>
                <c:pt idx="7176">
                  <c:v>2059</c:v>
                </c:pt>
                <c:pt idx="7177">
                  <c:v>2059</c:v>
                </c:pt>
                <c:pt idx="7178">
                  <c:v>2060</c:v>
                </c:pt>
                <c:pt idx="7179">
                  <c:v>2060</c:v>
                </c:pt>
                <c:pt idx="7180">
                  <c:v>2061</c:v>
                </c:pt>
                <c:pt idx="7181">
                  <c:v>2061</c:v>
                </c:pt>
                <c:pt idx="7182">
                  <c:v>2061</c:v>
                </c:pt>
                <c:pt idx="7183">
                  <c:v>2062</c:v>
                </c:pt>
                <c:pt idx="7184">
                  <c:v>2063</c:v>
                </c:pt>
                <c:pt idx="7185">
                  <c:v>2063</c:v>
                </c:pt>
                <c:pt idx="7186">
                  <c:v>2064</c:v>
                </c:pt>
                <c:pt idx="7187">
                  <c:v>2064</c:v>
                </c:pt>
                <c:pt idx="7188">
                  <c:v>2064</c:v>
                </c:pt>
                <c:pt idx="7189">
                  <c:v>2064</c:v>
                </c:pt>
                <c:pt idx="7190">
                  <c:v>2064</c:v>
                </c:pt>
                <c:pt idx="7191">
                  <c:v>2064</c:v>
                </c:pt>
                <c:pt idx="7192">
                  <c:v>2065</c:v>
                </c:pt>
                <c:pt idx="7193">
                  <c:v>2065</c:v>
                </c:pt>
                <c:pt idx="7194">
                  <c:v>2066</c:v>
                </c:pt>
                <c:pt idx="7195">
                  <c:v>2067</c:v>
                </c:pt>
                <c:pt idx="7196">
                  <c:v>2068</c:v>
                </c:pt>
                <c:pt idx="7197">
                  <c:v>2069</c:v>
                </c:pt>
                <c:pt idx="7198">
                  <c:v>2069</c:v>
                </c:pt>
                <c:pt idx="7199">
                  <c:v>2070</c:v>
                </c:pt>
                <c:pt idx="7200">
                  <c:v>2071</c:v>
                </c:pt>
                <c:pt idx="7201">
                  <c:v>2071</c:v>
                </c:pt>
                <c:pt idx="7202">
                  <c:v>2071</c:v>
                </c:pt>
                <c:pt idx="7203">
                  <c:v>2071</c:v>
                </c:pt>
                <c:pt idx="7204">
                  <c:v>2071</c:v>
                </c:pt>
                <c:pt idx="7205">
                  <c:v>2072</c:v>
                </c:pt>
                <c:pt idx="7206">
                  <c:v>2073</c:v>
                </c:pt>
                <c:pt idx="7207">
                  <c:v>2074</c:v>
                </c:pt>
                <c:pt idx="7208">
                  <c:v>2074</c:v>
                </c:pt>
                <c:pt idx="7209">
                  <c:v>2074</c:v>
                </c:pt>
                <c:pt idx="7210">
                  <c:v>2074</c:v>
                </c:pt>
                <c:pt idx="7211">
                  <c:v>2075</c:v>
                </c:pt>
                <c:pt idx="7212">
                  <c:v>2075</c:v>
                </c:pt>
                <c:pt idx="7213">
                  <c:v>2075</c:v>
                </c:pt>
                <c:pt idx="7214">
                  <c:v>2075</c:v>
                </c:pt>
                <c:pt idx="7215">
                  <c:v>2076</c:v>
                </c:pt>
                <c:pt idx="7216">
                  <c:v>2077</c:v>
                </c:pt>
                <c:pt idx="7217">
                  <c:v>2077</c:v>
                </c:pt>
                <c:pt idx="7218">
                  <c:v>2077</c:v>
                </c:pt>
                <c:pt idx="7219">
                  <c:v>2078</c:v>
                </c:pt>
                <c:pt idx="7220">
                  <c:v>2078</c:v>
                </c:pt>
                <c:pt idx="7221">
                  <c:v>2079</c:v>
                </c:pt>
                <c:pt idx="7222">
                  <c:v>2079</c:v>
                </c:pt>
                <c:pt idx="7223">
                  <c:v>2080</c:v>
                </c:pt>
                <c:pt idx="7224">
                  <c:v>2081</c:v>
                </c:pt>
                <c:pt idx="7225">
                  <c:v>2082</c:v>
                </c:pt>
                <c:pt idx="7226">
                  <c:v>2083</c:v>
                </c:pt>
                <c:pt idx="7227">
                  <c:v>2084</c:v>
                </c:pt>
                <c:pt idx="7228">
                  <c:v>2085</c:v>
                </c:pt>
                <c:pt idx="7229">
                  <c:v>2085</c:v>
                </c:pt>
                <c:pt idx="7230">
                  <c:v>2086</c:v>
                </c:pt>
                <c:pt idx="7231">
                  <c:v>2086</c:v>
                </c:pt>
                <c:pt idx="7232">
                  <c:v>2087</c:v>
                </c:pt>
                <c:pt idx="7233">
                  <c:v>2088</c:v>
                </c:pt>
                <c:pt idx="7234">
                  <c:v>2089</c:v>
                </c:pt>
                <c:pt idx="7235">
                  <c:v>2090</c:v>
                </c:pt>
                <c:pt idx="7236">
                  <c:v>2090</c:v>
                </c:pt>
                <c:pt idx="7237">
                  <c:v>2091</c:v>
                </c:pt>
                <c:pt idx="7238">
                  <c:v>2092</c:v>
                </c:pt>
                <c:pt idx="7239">
                  <c:v>2093</c:v>
                </c:pt>
                <c:pt idx="7240">
                  <c:v>2093</c:v>
                </c:pt>
                <c:pt idx="7241">
                  <c:v>2093</c:v>
                </c:pt>
                <c:pt idx="7242">
                  <c:v>2093</c:v>
                </c:pt>
                <c:pt idx="7243">
                  <c:v>2093</c:v>
                </c:pt>
                <c:pt idx="7244">
                  <c:v>2093</c:v>
                </c:pt>
                <c:pt idx="7245">
                  <c:v>2093</c:v>
                </c:pt>
                <c:pt idx="7246">
                  <c:v>2094</c:v>
                </c:pt>
                <c:pt idx="7247">
                  <c:v>2095</c:v>
                </c:pt>
                <c:pt idx="7248">
                  <c:v>2096</c:v>
                </c:pt>
                <c:pt idx="7249">
                  <c:v>2097</c:v>
                </c:pt>
                <c:pt idx="7250">
                  <c:v>2097</c:v>
                </c:pt>
                <c:pt idx="7251">
                  <c:v>2098</c:v>
                </c:pt>
                <c:pt idx="7252">
                  <c:v>2098</c:v>
                </c:pt>
                <c:pt idx="7253">
                  <c:v>2098</c:v>
                </c:pt>
                <c:pt idx="7254">
                  <c:v>2098</c:v>
                </c:pt>
                <c:pt idx="7255">
                  <c:v>2098</c:v>
                </c:pt>
                <c:pt idx="7256">
                  <c:v>2098</c:v>
                </c:pt>
                <c:pt idx="7257">
                  <c:v>2098</c:v>
                </c:pt>
                <c:pt idx="7258">
                  <c:v>2098</c:v>
                </c:pt>
                <c:pt idx="7259">
                  <c:v>2099</c:v>
                </c:pt>
                <c:pt idx="7260">
                  <c:v>2100</c:v>
                </c:pt>
                <c:pt idx="7261">
                  <c:v>2100</c:v>
                </c:pt>
                <c:pt idx="7262">
                  <c:v>2100</c:v>
                </c:pt>
                <c:pt idx="7263">
                  <c:v>2100</c:v>
                </c:pt>
                <c:pt idx="7264">
                  <c:v>2100</c:v>
                </c:pt>
                <c:pt idx="7265">
                  <c:v>2100</c:v>
                </c:pt>
                <c:pt idx="7266">
                  <c:v>2100</c:v>
                </c:pt>
                <c:pt idx="7267">
                  <c:v>2100</c:v>
                </c:pt>
                <c:pt idx="7268">
                  <c:v>2100</c:v>
                </c:pt>
                <c:pt idx="7269">
                  <c:v>2100</c:v>
                </c:pt>
                <c:pt idx="7270">
                  <c:v>2100</c:v>
                </c:pt>
                <c:pt idx="7271">
                  <c:v>2101</c:v>
                </c:pt>
                <c:pt idx="7272">
                  <c:v>2101</c:v>
                </c:pt>
                <c:pt idx="7273">
                  <c:v>2101</c:v>
                </c:pt>
                <c:pt idx="7274">
                  <c:v>2101</c:v>
                </c:pt>
                <c:pt idx="7275">
                  <c:v>2101</c:v>
                </c:pt>
                <c:pt idx="7276">
                  <c:v>2101</c:v>
                </c:pt>
                <c:pt idx="7277">
                  <c:v>2102</c:v>
                </c:pt>
                <c:pt idx="7278">
                  <c:v>2102</c:v>
                </c:pt>
                <c:pt idx="7279">
                  <c:v>2102</c:v>
                </c:pt>
                <c:pt idx="7280">
                  <c:v>2102</c:v>
                </c:pt>
                <c:pt idx="7281">
                  <c:v>2102</c:v>
                </c:pt>
                <c:pt idx="7282">
                  <c:v>2102</c:v>
                </c:pt>
                <c:pt idx="7283">
                  <c:v>2102</c:v>
                </c:pt>
                <c:pt idx="7284">
                  <c:v>2102</c:v>
                </c:pt>
                <c:pt idx="7285">
                  <c:v>2103</c:v>
                </c:pt>
                <c:pt idx="7286">
                  <c:v>2104</c:v>
                </c:pt>
                <c:pt idx="7287">
                  <c:v>2105</c:v>
                </c:pt>
                <c:pt idx="7288">
                  <c:v>2105</c:v>
                </c:pt>
                <c:pt idx="7289">
                  <c:v>2105</c:v>
                </c:pt>
                <c:pt idx="7290">
                  <c:v>2105</c:v>
                </c:pt>
                <c:pt idx="7291">
                  <c:v>2106</c:v>
                </c:pt>
                <c:pt idx="7292">
                  <c:v>2106</c:v>
                </c:pt>
                <c:pt idx="7293">
                  <c:v>2106</c:v>
                </c:pt>
                <c:pt idx="7294">
                  <c:v>2106</c:v>
                </c:pt>
                <c:pt idx="7295">
                  <c:v>2106</c:v>
                </c:pt>
                <c:pt idx="7296">
                  <c:v>2107</c:v>
                </c:pt>
                <c:pt idx="7297">
                  <c:v>2108</c:v>
                </c:pt>
                <c:pt idx="7298">
                  <c:v>2108</c:v>
                </c:pt>
                <c:pt idx="7299">
                  <c:v>2109</c:v>
                </c:pt>
                <c:pt idx="7300">
                  <c:v>2110</c:v>
                </c:pt>
                <c:pt idx="7301">
                  <c:v>2110</c:v>
                </c:pt>
                <c:pt idx="7302">
                  <c:v>2110</c:v>
                </c:pt>
                <c:pt idx="7303">
                  <c:v>2110</c:v>
                </c:pt>
                <c:pt idx="7304">
                  <c:v>2110</c:v>
                </c:pt>
                <c:pt idx="7305">
                  <c:v>2111</c:v>
                </c:pt>
                <c:pt idx="7306">
                  <c:v>2111</c:v>
                </c:pt>
                <c:pt idx="7307">
                  <c:v>2111</c:v>
                </c:pt>
                <c:pt idx="7308">
                  <c:v>2111</c:v>
                </c:pt>
                <c:pt idx="7309">
                  <c:v>2111</c:v>
                </c:pt>
                <c:pt idx="7310">
                  <c:v>2111</c:v>
                </c:pt>
                <c:pt idx="7311">
                  <c:v>2111</c:v>
                </c:pt>
                <c:pt idx="7312">
                  <c:v>2111</c:v>
                </c:pt>
                <c:pt idx="7313">
                  <c:v>2112</c:v>
                </c:pt>
                <c:pt idx="7314">
                  <c:v>2113</c:v>
                </c:pt>
                <c:pt idx="7315">
                  <c:v>2114</c:v>
                </c:pt>
                <c:pt idx="7316">
                  <c:v>2115</c:v>
                </c:pt>
                <c:pt idx="7317">
                  <c:v>2116</c:v>
                </c:pt>
                <c:pt idx="7318">
                  <c:v>2116</c:v>
                </c:pt>
                <c:pt idx="7319">
                  <c:v>2116</c:v>
                </c:pt>
                <c:pt idx="7320">
                  <c:v>2116</c:v>
                </c:pt>
                <c:pt idx="7321">
                  <c:v>2116</c:v>
                </c:pt>
                <c:pt idx="7322">
                  <c:v>2116</c:v>
                </c:pt>
                <c:pt idx="7323">
                  <c:v>2116</c:v>
                </c:pt>
                <c:pt idx="7324">
                  <c:v>2116</c:v>
                </c:pt>
                <c:pt idx="7325">
                  <c:v>2116</c:v>
                </c:pt>
                <c:pt idx="7326">
                  <c:v>2117</c:v>
                </c:pt>
                <c:pt idx="7327">
                  <c:v>2117</c:v>
                </c:pt>
                <c:pt idx="7328">
                  <c:v>2117</c:v>
                </c:pt>
                <c:pt idx="7329">
                  <c:v>2117</c:v>
                </c:pt>
                <c:pt idx="7330">
                  <c:v>2118</c:v>
                </c:pt>
                <c:pt idx="7331">
                  <c:v>2119</c:v>
                </c:pt>
                <c:pt idx="7332">
                  <c:v>2120</c:v>
                </c:pt>
                <c:pt idx="7333">
                  <c:v>2120</c:v>
                </c:pt>
                <c:pt idx="7334">
                  <c:v>2120</c:v>
                </c:pt>
                <c:pt idx="7335">
                  <c:v>2120</c:v>
                </c:pt>
                <c:pt idx="7336">
                  <c:v>2120</c:v>
                </c:pt>
                <c:pt idx="7337">
                  <c:v>2120</c:v>
                </c:pt>
                <c:pt idx="7338">
                  <c:v>2120</c:v>
                </c:pt>
                <c:pt idx="7339">
                  <c:v>2121</c:v>
                </c:pt>
                <c:pt idx="7340">
                  <c:v>2121</c:v>
                </c:pt>
                <c:pt idx="7341">
                  <c:v>2121</c:v>
                </c:pt>
                <c:pt idx="7342">
                  <c:v>2122</c:v>
                </c:pt>
                <c:pt idx="7343">
                  <c:v>2123</c:v>
                </c:pt>
                <c:pt idx="7344">
                  <c:v>2123</c:v>
                </c:pt>
                <c:pt idx="7345">
                  <c:v>2124</c:v>
                </c:pt>
                <c:pt idx="7346">
                  <c:v>2124</c:v>
                </c:pt>
                <c:pt idx="7347">
                  <c:v>2124</c:v>
                </c:pt>
                <c:pt idx="7348">
                  <c:v>2124</c:v>
                </c:pt>
                <c:pt idx="7349">
                  <c:v>2124</c:v>
                </c:pt>
                <c:pt idx="7350">
                  <c:v>2125</c:v>
                </c:pt>
                <c:pt idx="7351">
                  <c:v>2126</c:v>
                </c:pt>
                <c:pt idx="7352">
                  <c:v>2126</c:v>
                </c:pt>
                <c:pt idx="7353">
                  <c:v>2126</c:v>
                </c:pt>
                <c:pt idx="7354">
                  <c:v>2126</c:v>
                </c:pt>
                <c:pt idx="7355">
                  <c:v>2127</c:v>
                </c:pt>
                <c:pt idx="7356">
                  <c:v>2127</c:v>
                </c:pt>
                <c:pt idx="7357">
                  <c:v>2128</c:v>
                </c:pt>
                <c:pt idx="7358">
                  <c:v>2128</c:v>
                </c:pt>
                <c:pt idx="7359">
                  <c:v>2129</c:v>
                </c:pt>
                <c:pt idx="7360">
                  <c:v>2129</c:v>
                </c:pt>
                <c:pt idx="7361">
                  <c:v>2129</c:v>
                </c:pt>
                <c:pt idx="7362">
                  <c:v>2130</c:v>
                </c:pt>
                <c:pt idx="7363">
                  <c:v>2130</c:v>
                </c:pt>
                <c:pt idx="7364">
                  <c:v>2130</c:v>
                </c:pt>
                <c:pt idx="7365">
                  <c:v>2130</c:v>
                </c:pt>
                <c:pt idx="7366">
                  <c:v>2131</c:v>
                </c:pt>
                <c:pt idx="7367">
                  <c:v>2132</c:v>
                </c:pt>
                <c:pt idx="7368">
                  <c:v>2133</c:v>
                </c:pt>
                <c:pt idx="7369">
                  <c:v>2134</c:v>
                </c:pt>
                <c:pt idx="7370">
                  <c:v>2135</c:v>
                </c:pt>
                <c:pt idx="7371">
                  <c:v>2135</c:v>
                </c:pt>
                <c:pt idx="7372">
                  <c:v>2136</c:v>
                </c:pt>
                <c:pt idx="7373">
                  <c:v>2136</c:v>
                </c:pt>
                <c:pt idx="7374">
                  <c:v>2136</c:v>
                </c:pt>
                <c:pt idx="7375">
                  <c:v>2137</c:v>
                </c:pt>
                <c:pt idx="7376">
                  <c:v>2137</c:v>
                </c:pt>
                <c:pt idx="7377">
                  <c:v>2138</c:v>
                </c:pt>
                <c:pt idx="7378">
                  <c:v>2139</c:v>
                </c:pt>
                <c:pt idx="7379">
                  <c:v>2140</c:v>
                </c:pt>
                <c:pt idx="7380">
                  <c:v>2141</c:v>
                </c:pt>
                <c:pt idx="7381">
                  <c:v>2142</c:v>
                </c:pt>
                <c:pt idx="7382">
                  <c:v>2142</c:v>
                </c:pt>
                <c:pt idx="7383">
                  <c:v>2142</c:v>
                </c:pt>
                <c:pt idx="7384">
                  <c:v>2142</c:v>
                </c:pt>
                <c:pt idx="7385">
                  <c:v>2143</c:v>
                </c:pt>
                <c:pt idx="7386">
                  <c:v>2143</c:v>
                </c:pt>
                <c:pt idx="7387">
                  <c:v>2144</c:v>
                </c:pt>
                <c:pt idx="7388">
                  <c:v>2145</c:v>
                </c:pt>
                <c:pt idx="7389">
                  <c:v>2146</c:v>
                </c:pt>
                <c:pt idx="7390">
                  <c:v>2146</c:v>
                </c:pt>
                <c:pt idx="7391">
                  <c:v>2146</c:v>
                </c:pt>
                <c:pt idx="7392">
                  <c:v>2147</c:v>
                </c:pt>
                <c:pt idx="7393">
                  <c:v>2147</c:v>
                </c:pt>
                <c:pt idx="7394">
                  <c:v>2147</c:v>
                </c:pt>
                <c:pt idx="7395">
                  <c:v>2148</c:v>
                </c:pt>
                <c:pt idx="7396">
                  <c:v>2149</c:v>
                </c:pt>
                <c:pt idx="7397">
                  <c:v>2150</c:v>
                </c:pt>
                <c:pt idx="7398">
                  <c:v>2150</c:v>
                </c:pt>
                <c:pt idx="7399">
                  <c:v>2150</c:v>
                </c:pt>
                <c:pt idx="7400">
                  <c:v>2150</c:v>
                </c:pt>
                <c:pt idx="7401">
                  <c:v>2150</c:v>
                </c:pt>
                <c:pt idx="7402">
                  <c:v>2150</c:v>
                </c:pt>
                <c:pt idx="7403">
                  <c:v>2150</c:v>
                </c:pt>
                <c:pt idx="7404">
                  <c:v>2150</c:v>
                </c:pt>
                <c:pt idx="7405">
                  <c:v>2150</c:v>
                </c:pt>
                <c:pt idx="7406">
                  <c:v>2150</c:v>
                </c:pt>
                <c:pt idx="7407">
                  <c:v>2151</c:v>
                </c:pt>
                <c:pt idx="7408">
                  <c:v>2152</c:v>
                </c:pt>
                <c:pt idx="7409">
                  <c:v>2153</c:v>
                </c:pt>
                <c:pt idx="7410">
                  <c:v>2154</c:v>
                </c:pt>
                <c:pt idx="7411">
                  <c:v>2155</c:v>
                </c:pt>
                <c:pt idx="7412">
                  <c:v>2156</c:v>
                </c:pt>
                <c:pt idx="7413">
                  <c:v>2157</c:v>
                </c:pt>
                <c:pt idx="7414">
                  <c:v>2158</c:v>
                </c:pt>
                <c:pt idx="7415">
                  <c:v>2158</c:v>
                </c:pt>
                <c:pt idx="7416">
                  <c:v>2159</c:v>
                </c:pt>
                <c:pt idx="7417">
                  <c:v>2160</c:v>
                </c:pt>
                <c:pt idx="7418">
                  <c:v>2160</c:v>
                </c:pt>
                <c:pt idx="7419">
                  <c:v>2161</c:v>
                </c:pt>
                <c:pt idx="7420">
                  <c:v>2161</c:v>
                </c:pt>
                <c:pt idx="7421">
                  <c:v>2162</c:v>
                </c:pt>
                <c:pt idx="7422">
                  <c:v>2162</c:v>
                </c:pt>
                <c:pt idx="7423">
                  <c:v>2163</c:v>
                </c:pt>
                <c:pt idx="7424">
                  <c:v>2163</c:v>
                </c:pt>
                <c:pt idx="7425">
                  <c:v>2164</c:v>
                </c:pt>
                <c:pt idx="7426">
                  <c:v>2165</c:v>
                </c:pt>
                <c:pt idx="7427">
                  <c:v>2166</c:v>
                </c:pt>
                <c:pt idx="7428">
                  <c:v>2167</c:v>
                </c:pt>
                <c:pt idx="7429">
                  <c:v>2167</c:v>
                </c:pt>
                <c:pt idx="7430">
                  <c:v>2167</c:v>
                </c:pt>
                <c:pt idx="7431">
                  <c:v>2168</c:v>
                </c:pt>
                <c:pt idx="7432">
                  <c:v>2169</c:v>
                </c:pt>
                <c:pt idx="7433">
                  <c:v>2169</c:v>
                </c:pt>
                <c:pt idx="7434">
                  <c:v>2170</c:v>
                </c:pt>
                <c:pt idx="7435">
                  <c:v>2170</c:v>
                </c:pt>
                <c:pt idx="7436">
                  <c:v>2171</c:v>
                </c:pt>
                <c:pt idx="7437">
                  <c:v>2171</c:v>
                </c:pt>
                <c:pt idx="7438">
                  <c:v>2172</c:v>
                </c:pt>
                <c:pt idx="7439">
                  <c:v>2173</c:v>
                </c:pt>
                <c:pt idx="7440">
                  <c:v>2173</c:v>
                </c:pt>
                <c:pt idx="7441">
                  <c:v>2174</c:v>
                </c:pt>
                <c:pt idx="7442">
                  <c:v>2175</c:v>
                </c:pt>
                <c:pt idx="7443">
                  <c:v>2176</c:v>
                </c:pt>
                <c:pt idx="7444">
                  <c:v>2176</c:v>
                </c:pt>
                <c:pt idx="7445">
                  <c:v>2176</c:v>
                </c:pt>
                <c:pt idx="7446">
                  <c:v>2176</c:v>
                </c:pt>
                <c:pt idx="7447">
                  <c:v>2176</c:v>
                </c:pt>
                <c:pt idx="7448">
                  <c:v>2176</c:v>
                </c:pt>
                <c:pt idx="7449">
                  <c:v>2176</c:v>
                </c:pt>
                <c:pt idx="7450">
                  <c:v>2176</c:v>
                </c:pt>
                <c:pt idx="7451">
                  <c:v>2176</c:v>
                </c:pt>
                <c:pt idx="7452">
                  <c:v>2176</c:v>
                </c:pt>
                <c:pt idx="7453">
                  <c:v>2176</c:v>
                </c:pt>
                <c:pt idx="7454">
                  <c:v>2177</c:v>
                </c:pt>
                <c:pt idx="7455">
                  <c:v>2177</c:v>
                </c:pt>
                <c:pt idx="7456">
                  <c:v>2177</c:v>
                </c:pt>
                <c:pt idx="7457">
                  <c:v>2178</c:v>
                </c:pt>
                <c:pt idx="7458">
                  <c:v>2179</c:v>
                </c:pt>
                <c:pt idx="7459">
                  <c:v>2179</c:v>
                </c:pt>
                <c:pt idx="7460">
                  <c:v>2180</c:v>
                </c:pt>
                <c:pt idx="7461">
                  <c:v>2181</c:v>
                </c:pt>
                <c:pt idx="7462">
                  <c:v>2182</c:v>
                </c:pt>
                <c:pt idx="7463">
                  <c:v>2182</c:v>
                </c:pt>
                <c:pt idx="7464">
                  <c:v>2183</c:v>
                </c:pt>
                <c:pt idx="7465">
                  <c:v>2184</c:v>
                </c:pt>
                <c:pt idx="7466">
                  <c:v>2185</c:v>
                </c:pt>
                <c:pt idx="7467">
                  <c:v>2185</c:v>
                </c:pt>
                <c:pt idx="7468">
                  <c:v>2185</c:v>
                </c:pt>
                <c:pt idx="7469">
                  <c:v>2186</c:v>
                </c:pt>
                <c:pt idx="7470">
                  <c:v>2186</c:v>
                </c:pt>
                <c:pt idx="7471">
                  <c:v>2186</c:v>
                </c:pt>
                <c:pt idx="7472">
                  <c:v>2186</c:v>
                </c:pt>
                <c:pt idx="7473">
                  <c:v>2187</c:v>
                </c:pt>
                <c:pt idx="7474">
                  <c:v>2187</c:v>
                </c:pt>
                <c:pt idx="7475">
                  <c:v>2187</c:v>
                </c:pt>
                <c:pt idx="7476">
                  <c:v>2187</c:v>
                </c:pt>
                <c:pt idx="7477">
                  <c:v>2187</c:v>
                </c:pt>
                <c:pt idx="7478">
                  <c:v>2187</c:v>
                </c:pt>
                <c:pt idx="7479">
                  <c:v>2187</c:v>
                </c:pt>
                <c:pt idx="7480">
                  <c:v>2188</c:v>
                </c:pt>
                <c:pt idx="7481">
                  <c:v>2189</c:v>
                </c:pt>
                <c:pt idx="7482">
                  <c:v>2189</c:v>
                </c:pt>
                <c:pt idx="7483">
                  <c:v>2189</c:v>
                </c:pt>
                <c:pt idx="7484">
                  <c:v>2189</c:v>
                </c:pt>
                <c:pt idx="7485">
                  <c:v>2190</c:v>
                </c:pt>
                <c:pt idx="7486">
                  <c:v>2191</c:v>
                </c:pt>
                <c:pt idx="7487">
                  <c:v>2191</c:v>
                </c:pt>
                <c:pt idx="7488">
                  <c:v>2192</c:v>
                </c:pt>
                <c:pt idx="7489">
                  <c:v>2192</c:v>
                </c:pt>
                <c:pt idx="7490">
                  <c:v>2192</c:v>
                </c:pt>
                <c:pt idx="7491">
                  <c:v>2193</c:v>
                </c:pt>
                <c:pt idx="7492">
                  <c:v>2193</c:v>
                </c:pt>
                <c:pt idx="7493">
                  <c:v>2193</c:v>
                </c:pt>
                <c:pt idx="7494">
                  <c:v>2194</c:v>
                </c:pt>
                <c:pt idx="7495">
                  <c:v>2195</c:v>
                </c:pt>
                <c:pt idx="7496">
                  <c:v>2195</c:v>
                </c:pt>
                <c:pt idx="7497">
                  <c:v>2195</c:v>
                </c:pt>
                <c:pt idx="7498">
                  <c:v>2195</c:v>
                </c:pt>
                <c:pt idx="7499">
                  <c:v>2195</c:v>
                </c:pt>
                <c:pt idx="7500">
                  <c:v>2195</c:v>
                </c:pt>
                <c:pt idx="7501">
                  <c:v>2195</c:v>
                </c:pt>
                <c:pt idx="7502">
                  <c:v>2195</c:v>
                </c:pt>
                <c:pt idx="7503">
                  <c:v>2195</c:v>
                </c:pt>
                <c:pt idx="7504">
                  <c:v>2195</c:v>
                </c:pt>
                <c:pt idx="7505">
                  <c:v>2195</c:v>
                </c:pt>
                <c:pt idx="7506">
                  <c:v>2195</c:v>
                </c:pt>
                <c:pt idx="7507">
                  <c:v>2195</c:v>
                </c:pt>
                <c:pt idx="7508">
                  <c:v>2195</c:v>
                </c:pt>
                <c:pt idx="7509">
                  <c:v>2195</c:v>
                </c:pt>
                <c:pt idx="7510">
                  <c:v>2195</c:v>
                </c:pt>
                <c:pt idx="7511">
                  <c:v>2195</c:v>
                </c:pt>
                <c:pt idx="7512">
                  <c:v>2195</c:v>
                </c:pt>
                <c:pt idx="7513">
                  <c:v>2196</c:v>
                </c:pt>
                <c:pt idx="7514">
                  <c:v>2196</c:v>
                </c:pt>
                <c:pt idx="7515">
                  <c:v>2197</c:v>
                </c:pt>
                <c:pt idx="7516">
                  <c:v>2198</c:v>
                </c:pt>
                <c:pt idx="7517">
                  <c:v>2198</c:v>
                </c:pt>
                <c:pt idx="7518">
                  <c:v>2198</c:v>
                </c:pt>
                <c:pt idx="7519">
                  <c:v>2198</c:v>
                </c:pt>
                <c:pt idx="7520">
                  <c:v>2199</c:v>
                </c:pt>
                <c:pt idx="7521">
                  <c:v>2200</c:v>
                </c:pt>
                <c:pt idx="7522">
                  <c:v>2200</c:v>
                </c:pt>
                <c:pt idx="7523">
                  <c:v>2200</c:v>
                </c:pt>
                <c:pt idx="7524">
                  <c:v>2201</c:v>
                </c:pt>
                <c:pt idx="7525">
                  <c:v>2201</c:v>
                </c:pt>
                <c:pt idx="7526">
                  <c:v>2202</c:v>
                </c:pt>
                <c:pt idx="7527">
                  <c:v>2203</c:v>
                </c:pt>
                <c:pt idx="7528">
                  <c:v>2204</c:v>
                </c:pt>
                <c:pt idx="7529">
                  <c:v>2204</c:v>
                </c:pt>
                <c:pt idx="7530">
                  <c:v>2204</c:v>
                </c:pt>
                <c:pt idx="7531">
                  <c:v>2204</c:v>
                </c:pt>
                <c:pt idx="7532">
                  <c:v>2204</c:v>
                </c:pt>
                <c:pt idx="7533">
                  <c:v>2204</c:v>
                </c:pt>
                <c:pt idx="7534">
                  <c:v>2204</c:v>
                </c:pt>
                <c:pt idx="7535">
                  <c:v>2204</c:v>
                </c:pt>
                <c:pt idx="7536">
                  <c:v>2205</c:v>
                </c:pt>
                <c:pt idx="7537">
                  <c:v>2205</c:v>
                </c:pt>
                <c:pt idx="7538">
                  <c:v>2206</c:v>
                </c:pt>
                <c:pt idx="7539">
                  <c:v>2206</c:v>
                </c:pt>
                <c:pt idx="7540">
                  <c:v>2206</c:v>
                </c:pt>
                <c:pt idx="7541">
                  <c:v>2207</c:v>
                </c:pt>
                <c:pt idx="7542">
                  <c:v>2207</c:v>
                </c:pt>
                <c:pt idx="7543">
                  <c:v>2208</c:v>
                </c:pt>
                <c:pt idx="7544">
                  <c:v>2209</c:v>
                </c:pt>
                <c:pt idx="7545">
                  <c:v>2209</c:v>
                </c:pt>
                <c:pt idx="7546">
                  <c:v>2210</c:v>
                </c:pt>
                <c:pt idx="7547">
                  <c:v>2210</c:v>
                </c:pt>
                <c:pt idx="7548">
                  <c:v>2210</c:v>
                </c:pt>
                <c:pt idx="7549">
                  <c:v>2210</c:v>
                </c:pt>
                <c:pt idx="7550">
                  <c:v>2210</c:v>
                </c:pt>
                <c:pt idx="7551">
                  <c:v>2210</c:v>
                </c:pt>
                <c:pt idx="7552">
                  <c:v>2211</c:v>
                </c:pt>
                <c:pt idx="7553">
                  <c:v>2212</c:v>
                </c:pt>
                <c:pt idx="7554">
                  <c:v>2212</c:v>
                </c:pt>
                <c:pt idx="7555">
                  <c:v>2212</c:v>
                </c:pt>
                <c:pt idx="7556">
                  <c:v>2212</c:v>
                </c:pt>
                <c:pt idx="7557">
                  <c:v>2212</c:v>
                </c:pt>
                <c:pt idx="7558">
                  <c:v>2212</c:v>
                </c:pt>
                <c:pt idx="7559">
                  <c:v>2213</c:v>
                </c:pt>
                <c:pt idx="7560">
                  <c:v>2213</c:v>
                </c:pt>
                <c:pt idx="7561">
                  <c:v>2213</c:v>
                </c:pt>
                <c:pt idx="7562">
                  <c:v>2213</c:v>
                </c:pt>
                <c:pt idx="7563">
                  <c:v>2214</c:v>
                </c:pt>
                <c:pt idx="7564">
                  <c:v>2214</c:v>
                </c:pt>
                <c:pt idx="7565">
                  <c:v>2215</c:v>
                </c:pt>
                <c:pt idx="7566">
                  <c:v>2216</c:v>
                </c:pt>
                <c:pt idx="7567">
                  <c:v>2216</c:v>
                </c:pt>
                <c:pt idx="7568">
                  <c:v>2217</c:v>
                </c:pt>
                <c:pt idx="7569">
                  <c:v>2217</c:v>
                </c:pt>
                <c:pt idx="7570">
                  <c:v>2217</c:v>
                </c:pt>
                <c:pt idx="7571">
                  <c:v>2217</c:v>
                </c:pt>
                <c:pt idx="7572">
                  <c:v>2218</c:v>
                </c:pt>
                <c:pt idx="7573">
                  <c:v>2218</c:v>
                </c:pt>
                <c:pt idx="7574">
                  <c:v>2218</c:v>
                </c:pt>
                <c:pt idx="7575">
                  <c:v>2218</c:v>
                </c:pt>
                <c:pt idx="7576">
                  <c:v>2219</c:v>
                </c:pt>
                <c:pt idx="7577">
                  <c:v>2219</c:v>
                </c:pt>
                <c:pt idx="7578">
                  <c:v>2220</c:v>
                </c:pt>
                <c:pt idx="7579">
                  <c:v>2220</c:v>
                </c:pt>
                <c:pt idx="7580">
                  <c:v>2220</c:v>
                </c:pt>
                <c:pt idx="7581">
                  <c:v>2221</c:v>
                </c:pt>
                <c:pt idx="7582">
                  <c:v>2221</c:v>
                </c:pt>
                <c:pt idx="7583">
                  <c:v>2221</c:v>
                </c:pt>
                <c:pt idx="7584">
                  <c:v>2221</c:v>
                </c:pt>
                <c:pt idx="7585">
                  <c:v>2221</c:v>
                </c:pt>
                <c:pt idx="7586">
                  <c:v>2221</c:v>
                </c:pt>
                <c:pt idx="7587">
                  <c:v>2221</c:v>
                </c:pt>
                <c:pt idx="7588">
                  <c:v>2221</c:v>
                </c:pt>
                <c:pt idx="7589">
                  <c:v>2221</c:v>
                </c:pt>
                <c:pt idx="7590">
                  <c:v>2221</c:v>
                </c:pt>
                <c:pt idx="7591">
                  <c:v>2221</c:v>
                </c:pt>
                <c:pt idx="7592">
                  <c:v>2221</c:v>
                </c:pt>
                <c:pt idx="7593">
                  <c:v>2221</c:v>
                </c:pt>
                <c:pt idx="7594">
                  <c:v>2221</c:v>
                </c:pt>
                <c:pt idx="7595">
                  <c:v>2221</c:v>
                </c:pt>
                <c:pt idx="7596">
                  <c:v>2221</c:v>
                </c:pt>
                <c:pt idx="7597">
                  <c:v>2221</c:v>
                </c:pt>
                <c:pt idx="7598">
                  <c:v>2221</c:v>
                </c:pt>
                <c:pt idx="7599">
                  <c:v>2221</c:v>
                </c:pt>
                <c:pt idx="7600">
                  <c:v>2221</c:v>
                </c:pt>
                <c:pt idx="7601">
                  <c:v>2221</c:v>
                </c:pt>
                <c:pt idx="7602">
                  <c:v>2221</c:v>
                </c:pt>
                <c:pt idx="7603">
                  <c:v>2221</c:v>
                </c:pt>
                <c:pt idx="7604">
                  <c:v>2221</c:v>
                </c:pt>
                <c:pt idx="7605">
                  <c:v>2222</c:v>
                </c:pt>
                <c:pt idx="7606">
                  <c:v>2223</c:v>
                </c:pt>
                <c:pt idx="7607">
                  <c:v>2223</c:v>
                </c:pt>
                <c:pt idx="7608">
                  <c:v>2223</c:v>
                </c:pt>
                <c:pt idx="7609">
                  <c:v>2224</c:v>
                </c:pt>
                <c:pt idx="7610">
                  <c:v>2225</c:v>
                </c:pt>
                <c:pt idx="7611">
                  <c:v>2226</c:v>
                </c:pt>
                <c:pt idx="7612">
                  <c:v>2226</c:v>
                </c:pt>
                <c:pt idx="7613">
                  <c:v>2227</c:v>
                </c:pt>
                <c:pt idx="7614">
                  <c:v>2227</c:v>
                </c:pt>
                <c:pt idx="7615">
                  <c:v>2227</c:v>
                </c:pt>
                <c:pt idx="7616">
                  <c:v>2228</c:v>
                </c:pt>
                <c:pt idx="7617">
                  <c:v>2228</c:v>
                </c:pt>
                <c:pt idx="7618">
                  <c:v>2228</c:v>
                </c:pt>
                <c:pt idx="7619">
                  <c:v>2228</c:v>
                </c:pt>
                <c:pt idx="7620">
                  <c:v>2228</c:v>
                </c:pt>
                <c:pt idx="7621">
                  <c:v>2229</c:v>
                </c:pt>
                <c:pt idx="7622">
                  <c:v>2230</c:v>
                </c:pt>
                <c:pt idx="7623">
                  <c:v>2230</c:v>
                </c:pt>
                <c:pt idx="7624">
                  <c:v>2230</c:v>
                </c:pt>
                <c:pt idx="7625">
                  <c:v>2230</c:v>
                </c:pt>
                <c:pt idx="7626">
                  <c:v>2230</c:v>
                </c:pt>
                <c:pt idx="7627">
                  <c:v>2230</c:v>
                </c:pt>
                <c:pt idx="7628">
                  <c:v>2230</c:v>
                </c:pt>
                <c:pt idx="7629">
                  <c:v>2230</c:v>
                </c:pt>
                <c:pt idx="7630">
                  <c:v>2231</c:v>
                </c:pt>
                <c:pt idx="7631">
                  <c:v>2232</c:v>
                </c:pt>
                <c:pt idx="7632">
                  <c:v>2233</c:v>
                </c:pt>
                <c:pt idx="7633">
                  <c:v>2233</c:v>
                </c:pt>
                <c:pt idx="7634">
                  <c:v>2233</c:v>
                </c:pt>
                <c:pt idx="7635">
                  <c:v>2233</c:v>
                </c:pt>
                <c:pt idx="7636">
                  <c:v>2234</c:v>
                </c:pt>
                <c:pt idx="7637">
                  <c:v>2234</c:v>
                </c:pt>
                <c:pt idx="7638">
                  <c:v>2234</c:v>
                </c:pt>
                <c:pt idx="7639">
                  <c:v>2234</c:v>
                </c:pt>
                <c:pt idx="7640">
                  <c:v>2234</c:v>
                </c:pt>
                <c:pt idx="7641">
                  <c:v>2234</c:v>
                </c:pt>
                <c:pt idx="7642">
                  <c:v>2235</c:v>
                </c:pt>
                <c:pt idx="7643">
                  <c:v>2236</c:v>
                </c:pt>
                <c:pt idx="7644">
                  <c:v>2236</c:v>
                </c:pt>
                <c:pt idx="7645">
                  <c:v>2237</c:v>
                </c:pt>
                <c:pt idx="7646">
                  <c:v>2238</c:v>
                </c:pt>
                <c:pt idx="7647">
                  <c:v>2238</c:v>
                </c:pt>
                <c:pt idx="7648">
                  <c:v>2239</c:v>
                </c:pt>
                <c:pt idx="7649">
                  <c:v>2240</c:v>
                </c:pt>
                <c:pt idx="7650">
                  <c:v>2240</c:v>
                </c:pt>
                <c:pt idx="7651">
                  <c:v>2240</c:v>
                </c:pt>
                <c:pt idx="7652">
                  <c:v>2241</c:v>
                </c:pt>
                <c:pt idx="7653">
                  <c:v>2242</c:v>
                </c:pt>
                <c:pt idx="7654">
                  <c:v>2243</c:v>
                </c:pt>
                <c:pt idx="7655">
                  <c:v>2244</c:v>
                </c:pt>
                <c:pt idx="7656">
                  <c:v>2245</c:v>
                </c:pt>
                <c:pt idx="7657">
                  <c:v>2246</c:v>
                </c:pt>
                <c:pt idx="7658">
                  <c:v>2246</c:v>
                </c:pt>
                <c:pt idx="7659">
                  <c:v>2246</c:v>
                </c:pt>
                <c:pt idx="7660">
                  <c:v>2246</c:v>
                </c:pt>
                <c:pt idx="7661">
                  <c:v>2247</c:v>
                </c:pt>
                <c:pt idx="7662">
                  <c:v>2247</c:v>
                </c:pt>
                <c:pt idx="7663">
                  <c:v>2247</c:v>
                </c:pt>
                <c:pt idx="7664">
                  <c:v>2247</c:v>
                </c:pt>
                <c:pt idx="7665">
                  <c:v>2247</c:v>
                </c:pt>
                <c:pt idx="7666">
                  <c:v>2247</c:v>
                </c:pt>
                <c:pt idx="7667">
                  <c:v>2247</c:v>
                </c:pt>
                <c:pt idx="7668">
                  <c:v>2247</c:v>
                </c:pt>
                <c:pt idx="7669">
                  <c:v>2248</c:v>
                </c:pt>
                <c:pt idx="7670">
                  <c:v>2248</c:v>
                </c:pt>
                <c:pt idx="7671">
                  <c:v>2248</c:v>
                </c:pt>
                <c:pt idx="7672">
                  <c:v>2248</c:v>
                </c:pt>
                <c:pt idx="7673">
                  <c:v>2248</c:v>
                </c:pt>
                <c:pt idx="7674">
                  <c:v>2248</c:v>
                </c:pt>
                <c:pt idx="7675">
                  <c:v>2248</c:v>
                </c:pt>
                <c:pt idx="7676">
                  <c:v>2248</c:v>
                </c:pt>
                <c:pt idx="7677">
                  <c:v>2248</c:v>
                </c:pt>
                <c:pt idx="7678">
                  <c:v>2248</c:v>
                </c:pt>
                <c:pt idx="7679">
                  <c:v>2248</c:v>
                </c:pt>
                <c:pt idx="7680">
                  <c:v>2248</c:v>
                </c:pt>
                <c:pt idx="7681">
                  <c:v>2248</c:v>
                </c:pt>
                <c:pt idx="7682">
                  <c:v>2248</c:v>
                </c:pt>
                <c:pt idx="7683">
                  <c:v>2249</c:v>
                </c:pt>
                <c:pt idx="7684">
                  <c:v>2249</c:v>
                </c:pt>
                <c:pt idx="7685">
                  <c:v>2249</c:v>
                </c:pt>
                <c:pt idx="7686">
                  <c:v>2249</c:v>
                </c:pt>
                <c:pt idx="7687">
                  <c:v>2249</c:v>
                </c:pt>
                <c:pt idx="7688">
                  <c:v>2249</c:v>
                </c:pt>
                <c:pt idx="7689">
                  <c:v>2250</c:v>
                </c:pt>
                <c:pt idx="7690">
                  <c:v>2250</c:v>
                </c:pt>
                <c:pt idx="7691">
                  <c:v>2250</c:v>
                </c:pt>
                <c:pt idx="7692">
                  <c:v>2250</c:v>
                </c:pt>
                <c:pt idx="7693">
                  <c:v>2251</c:v>
                </c:pt>
                <c:pt idx="7694">
                  <c:v>2252</c:v>
                </c:pt>
                <c:pt idx="7695">
                  <c:v>2252</c:v>
                </c:pt>
                <c:pt idx="7696">
                  <c:v>2252</c:v>
                </c:pt>
                <c:pt idx="7697">
                  <c:v>2252</c:v>
                </c:pt>
                <c:pt idx="7698">
                  <c:v>2252</c:v>
                </c:pt>
                <c:pt idx="7699">
                  <c:v>2252</c:v>
                </c:pt>
                <c:pt idx="7700">
                  <c:v>2252</c:v>
                </c:pt>
                <c:pt idx="7701">
                  <c:v>2252</c:v>
                </c:pt>
                <c:pt idx="7702">
                  <c:v>2252</c:v>
                </c:pt>
                <c:pt idx="7703">
                  <c:v>2253</c:v>
                </c:pt>
                <c:pt idx="7704">
                  <c:v>2253</c:v>
                </c:pt>
                <c:pt idx="7705">
                  <c:v>2253</c:v>
                </c:pt>
                <c:pt idx="7706">
                  <c:v>2253</c:v>
                </c:pt>
                <c:pt idx="7707">
                  <c:v>2253</c:v>
                </c:pt>
                <c:pt idx="7708">
                  <c:v>2253</c:v>
                </c:pt>
                <c:pt idx="7709">
                  <c:v>2253</c:v>
                </c:pt>
                <c:pt idx="7710">
                  <c:v>2253</c:v>
                </c:pt>
                <c:pt idx="7711">
                  <c:v>2253</c:v>
                </c:pt>
                <c:pt idx="7712">
                  <c:v>2253</c:v>
                </c:pt>
                <c:pt idx="7713">
                  <c:v>2253</c:v>
                </c:pt>
                <c:pt idx="7714">
                  <c:v>2253</c:v>
                </c:pt>
                <c:pt idx="7715">
                  <c:v>2253</c:v>
                </c:pt>
                <c:pt idx="7716">
                  <c:v>2254</c:v>
                </c:pt>
                <c:pt idx="7717">
                  <c:v>2255</c:v>
                </c:pt>
                <c:pt idx="7718">
                  <c:v>2255</c:v>
                </c:pt>
                <c:pt idx="7719">
                  <c:v>2255</c:v>
                </c:pt>
                <c:pt idx="7720">
                  <c:v>2256</c:v>
                </c:pt>
                <c:pt idx="7721">
                  <c:v>2257</c:v>
                </c:pt>
                <c:pt idx="7722">
                  <c:v>2258</c:v>
                </c:pt>
                <c:pt idx="7723">
                  <c:v>2259</c:v>
                </c:pt>
                <c:pt idx="7724">
                  <c:v>2259</c:v>
                </c:pt>
                <c:pt idx="7725">
                  <c:v>2259</c:v>
                </c:pt>
                <c:pt idx="7726">
                  <c:v>2259</c:v>
                </c:pt>
                <c:pt idx="7727">
                  <c:v>2260</c:v>
                </c:pt>
                <c:pt idx="7728">
                  <c:v>2260</c:v>
                </c:pt>
                <c:pt idx="7729">
                  <c:v>2260</c:v>
                </c:pt>
                <c:pt idx="7730">
                  <c:v>2260</c:v>
                </c:pt>
                <c:pt idx="7731">
                  <c:v>2261</c:v>
                </c:pt>
                <c:pt idx="7732">
                  <c:v>2261</c:v>
                </c:pt>
                <c:pt idx="7733">
                  <c:v>2262</c:v>
                </c:pt>
                <c:pt idx="7734">
                  <c:v>2262</c:v>
                </c:pt>
                <c:pt idx="7735">
                  <c:v>2262</c:v>
                </c:pt>
                <c:pt idx="7736">
                  <c:v>2262</c:v>
                </c:pt>
                <c:pt idx="7737">
                  <c:v>2263</c:v>
                </c:pt>
                <c:pt idx="7738">
                  <c:v>2264</c:v>
                </c:pt>
                <c:pt idx="7739">
                  <c:v>2265</c:v>
                </c:pt>
                <c:pt idx="7740">
                  <c:v>2266</c:v>
                </c:pt>
                <c:pt idx="7741">
                  <c:v>2266</c:v>
                </c:pt>
                <c:pt idx="7742">
                  <c:v>2266</c:v>
                </c:pt>
                <c:pt idx="7743">
                  <c:v>2266</c:v>
                </c:pt>
                <c:pt idx="7744">
                  <c:v>2267</c:v>
                </c:pt>
                <c:pt idx="7745">
                  <c:v>2267</c:v>
                </c:pt>
                <c:pt idx="7746">
                  <c:v>2267</c:v>
                </c:pt>
                <c:pt idx="7747">
                  <c:v>2267</c:v>
                </c:pt>
                <c:pt idx="7748">
                  <c:v>2268</c:v>
                </c:pt>
                <c:pt idx="7749">
                  <c:v>2268</c:v>
                </c:pt>
                <c:pt idx="7750">
                  <c:v>2269</c:v>
                </c:pt>
                <c:pt idx="7751">
                  <c:v>2270</c:v>
                </c:pt>
                <c:pt idx="7752">
                  <c:v>2270</c:v>
                </c:pt>
                <c:pt idx="7753">
                  <c:v>2270</c:v>
                </c:pt>
                <c:pt idx="7754">
                  <c:v>2271</c:v>
                </c:pt>
                <c:pt idx="7755">
                  <c:v>2271</c:v>
                </c:pt>
                <c:pt idx="7756">
                  <c:v>2271</c:v>
                </c:pt>
                <c:pt idx="7757">
                  <c:v>2271</c:v>
                </c:pt>
                <c:pt idx="7758">
                  <c:v>2271</c:v>
                </c:pt>
                <c:pt idx="7759">
                  <c:v>2272</c:v>
                </c:pt>
                <c:pt idx="7760">
                  <c:v>2273</c:v>
                </c:pt>
                <c:pt idx="7761">
                  <c:v>2274</c:v>
                </c:pt>
                <c:pt idx="7762">
                  <c:v>2275</c:v>
                </c:pt>
                <c:pt idx="7763">
                  <c:v>2275</c:v>
                </c:pt>
                <c:pt idx="7764">
                  <c:v>2276</c:v>
                </c:pt>
                <c:pt idx="7765">
                  <c:v>2276</c:v>
                </c:pt>
                <c:pt idx="7766">
                  <c:v>2276</c:v>
                </c:pt>
                <c:pt idx="7767">
                  <c:v>2276</c:v>
                </c:pt>
                <c:pt idx="7768">
                  <c:v>2276</c:v>
                </c:pt>
                <c:pt idx="7769">
                  <c:v>2276</c:v>
                </c:pt>
                <c:pt idx="7770">
                  <c:v>2276</c:v>
                </c:pt>
                <c:pt idx="7771">
                  <c:v>2276</c:v>
                </c:pt>
                <c:pt idx="7772">
                  <c:v>2276</c:v>
                </c:pt>
                <c:pt idx="7773">
                  <c:v>2276</c:v>
                </c:pt>
                <c:pt idx="7774">
                  <c:v>2276</c:v>
                </c:pt>
                <c:pt idx="7775">
                  <c:v>2276</c:v>
                </c:pt>
                <c:pt idx="7776">
                  <c:v>2276</c:v>
                </c:pt>
                <c:pt idx="7777">
                  <c:v>2277</c:v>
                </c:pt>
                <c:pt idx="7778">
                  <c:v>2277</c:v>
                </c:pt>
                <c:pt idx="7779">
                  <c:v>2277</c:v>
                </c:pt>
                <c:pt idx="7780">
                  <c:v>2277</c:v>
                </c:pt>
                <c:pt idx="7781">
                  <c:v>2277</c:v>
                </c:pt>
                <c:pt idx="7782">
                  <c:v>2277</c:v>
                </c:pt>
                <c:pt idx="7783">
                  <c:v>2277</c:v>
                </c:pt>
                <c:pt idx="7784">
                  <c:v>2277</c:v>
                </c:pt>
                <c:pt idx="7785">
                  <c:v>2277</c:v>
                </c:pt>
                <c:pt idx="7786">
                  <c:v>2278</c:v>
                </c:pt>
                <c:pt idx="7787">
                  <c:v>2278</c:v>
                </c:pt>
                <c:pt idx="7788">
                  <c:v>2278</c:v>
                </c:pt>
                <c:pt idx="7789">
                  <c:v>2278</c:v>
                </c:pt>
                <c:pt idx="7790">
                  <c:v>2278</c:v>
                </c:pt>
                <c:pt idx="7791">
                  <c:v>2278</c:v>
                </c:pt>
                <c:pt idx="7792">
                  <c:v>2278</c:v>
                </c:pt>
                <c:pt idx="7793">
                  <c:v>2278</c:v>
                </c:pt>
                <c:pt idx="7794">
                  <c:v>2278</c:v>
                </c:pt>
                <c:pt idx="7795">
                  <c:v>2278</c:v>
                </c:pt>
                <c:pt idx="7796">
                  <c:v>2278</c:v>
                </c:pt>
                <c:pt idx="7797">
                  <c:v>2279</c:v>
                </c:pt>
                <c:pt idx="7798">
                  <c:v>2279</c:v>
                </c:pt>
                <c:pt idx="7799">
                  <c:v>2279</c:v>
                </c:pt>
                <c:pt idx="7800">
                  <c:v>2279</c:v>
                </c:pt>
                <c:pt idx="7801">
                  <c:v>2279</c:v>
                </c:pt>
                <c:pt idx="7802">
                  <c:v>2279</c:v>
                </c:pt>
                <c:pt idx="7803">
                  <c:v>2279</c:v>
                </c:pt>
                <c:pt idx="7804">
                  <c:v>2280</c:v>
                </c:pt>
                <c:pt idx="7805">
                  <c:v>2280</c:v>
                </c:pt>
                <c:pt idx="7806">
                  <c:v>2280</c:v>
                </c:pt>
                <c:pt idx="7807">
                  <c:v>2280</c:v>
                </c:pt>
                <c:pt idx="7808">
                  <c:v>2280</c:v>
                </c:pt>
                <c:pt idx="7809">
                  <c:v>2281</c:v>
                </c:pt>
                <c:pt idx="7810">
                  <c:v>2281</c:v>
                </c:pt>
                <c:pt idx="7811">
                  <c:v>2282</c:v>
                </c:pt>
                <c:pt idx="7812">
                  <c:v>2282</c:v>
                </c:pt>
                <c:pt idx="7813">
                  <c:v>2283</c:v>
                </c:pt>
                <c:pt idx="7814">
                  <c:v>2283</c:v>
                </c:pt>
                <c:pt idx="7815">
                  <c:v>2283</c:v>
                </c:pt>
                <c:pt idx="7816">
                  <c:v>2283</c:v>
                </c:pt>
                <c:pt idx="7817">
                  <c:v>2283</c:v>
                </c:pt>
                <c:pt idx="7818">
                  <c:v>2284</c:v>
                </c:pt>
                <c:pt idx="7819">
                  <c:v>2285</c:v>
                </c:pt>
                <c:pt idx="7820">
                  <c:v>2285</c:v>
                </c:pt>
                <c:pt idx="7821">
                  <c:v>2285</c:v>
                </c:pt>
                <c:pt idx="7822">
                  <c:v>2285</c:v>
                </c:pt>
                <c:pt idx="7823">
                  <c:v>2285</c:v>
                </c:pt>
                <c:pt idx="7824">
                  <c:v>2285</c:v>
                </c:pt>
                <c:pt idx="7825">
                  <c:v>2285</c:v>
                </c:pt>
                <c:pt idx="7826">
                  <c:v>2285</c:v>
                </c:pt>
                <c:pt idx="7827">
                  <c:v>2285</c:v>
                </c:pt>
                <c:pt idx="7828">
                  <c:v>2286</c:v>
                </c:pt>
                <c:pt idx="7829">
                  <c:v>2286</c:v>
                </c:pt>
                <c:pt idx="7830">
                  <c:v>2286</c:v>
                </c:pt>
                <c:pt idx="7831">
                  <c:v>2287</c:v>
                </c:pt>
                <c:pt idx="7832">
                  <c:v>2287</c:v>
                </c:pt>
                <c:pt idx="7833">
                  <c:v>2288</c:v>
                </c:pt>
                <c:pt idx="7834">
                  <c:v>2288</c:v>
                </c:pt>
                <c:pt idx="7835">
                  <c:v>2288</c:v>
                </c:pt>
                <c:pt idx="7836">
                  <c:v>2289</c:v>
                </c:pt>
                <c:pt idx="7837">
                  <c:v>2290</c:v>
                </c:pt>
                <c:pt idx="7838">
                  <c:v>2291</c:v>
                </c:pt>
                <c:pt idx="7839">
                  <c:v>2291</c:v>
                </c:pt>
                <c:pt idx="7840">
                  <c:v>2292</c:v>
                </c:pt>
                <c:pt idx="7841">
                  <c:v>2292</c:v>
                </c:pt>
                <c:pt idx="7842">
                  <c:v>2292</c:v>
                </c:pt>
                <c:pt idx="7843">
                  <c:v>2292</c:v>
                </c:pt>
                <c:pt idx="7844">
                  <c:v>2293</c:v>
                </c:pt>
                <c:pt idx="7845">
                  <c:v>2293</c:v>
                </c:pt>
                <c:pt idx="7846">
                  <c:v>2293</c:v>
                </c:pt>
                <c:pt idx="7847">
                  <c:v>2294</c:v>
                </c:pt>
                <c:pt idx="7848">
                  <c:v>2295</c:v>
                </c:pt>
                <c:pt idx="7849">
                  <c:v>2296</c:v>
                </c:pt>
                <c:pt idx="7850">
                  <c:v>2297</c:v>
                </c:pt>
                <c:pt idx="7851">
                  <c:v>2297</c:v>
                </c:pt>
                <c:pt idx="7852">
                  <c:v>2298</c:v>
                </c:pt>
                <c:pt idx="7853">
                  <c:v>2299</c:v>
                </c:pt>
                <c:pt idx="7854">
                  <c:v>2299</c:v>
                </c:pt>
                <c:pt idx="7855">
                  <c:v>2299</c:v>
                </c:pt>
                <c:pt idx="7856">
                  <c:v>2299</c:v>
                </c:pt>
                <c:pt idx="7857">
                  <c:v>2299</c:v>
                </c:pt>
                <c:pt idx="7858">
                  <c:v>2300</c:v>
                </c:pt>
                <c:pt idx="7859">
                  <c:v>2300</c:v>
                </c:pt>
                <c:pt idx="7860">
                  <c:v>2300</c:v>
                </c:pt>
                <c:pt idx="7861">
                  <c:v>2300</c:v>
                </c:pt>
                <c:pt idx="7862">
                  <c:v>2300</c:v>
                </c:pt>
                <c:pt idx="7863">
                  <c:v>2300</c:v>
                </c:pt>
                <c:pt idx="7864">
                  <c:v>2300</c:v>
                </c:pt>
                <c:pt idx="7865">
                  <c:v>2300</c:v>
                </c:pt>
                <c:pt idx="7866">
                  <c:v>2300</c:v>
                </c:pt>
                <c:pt idx="7867">
                  <c:v>2300</c:v>
                </c:pt>
                <c:pt idx="7868">
                  <c:v>2300</c:v>
                </c:pt>
                <c:pt idx="7869">
                  <c:v>2301</c:v>
                </c:pt>
                <c:pt idx="7870">
                  <c:v>2301</c:v>
                </c:pt>
                <c:pt idx="7871">
                  <c:v>2301</c:v>
                </c:pt>
                <c:pt idx="7872">
                  <c:v>2301</c:v>
                </c:pt>
                <c:pt idx="7873">
                  <c:v>2301</c:v>
                </c:pt>
                <c:pt idx="7874">
                  <c:v>2302</c:v>
                </c:pt>
                <c:pt idx="7875">
                  <c:v>2302</c:v>
                </c:pt>
                <c:pt idx="7876">
                  <c:v>2302</c:v>
                </c:pt>
                <c:pt idx="7877">
                  <c:v>2302</c:v>
                </c:pt>
                <c:pt idx="7878">
                  <c:v>2302</c:v>
                </c:pt>
                <c:pt idx="7879">
                  <c:v>2302</c:v>
                </c:pt>
                <c:pt idx="7880">
                  <c:v>2303</c:v>
                </c:pt>
                <c:pt idx="7881">
                  <c:v>2303</c:v>
                </c:pt>
                <c:pt idx="7882">
                  <c:v>2303</c:v>
                </c:pt>
                <c:pt idx="7883">
                  <c:v>2304</c:v>
                </c:pt>
                <c:pt idx="7884">
                  <c:v>2304</c:v>
                </c:pt>
                <c:pt idx="7885">
                  <c:v>2304</c:v>
                </c:pt>
                <c:pt idx="7886">
                  <c:v>2304</c:v>
                </c:pt>
                <c:pt idx="7887">
                  <c:v>2304</c:v>
                </c:pt>
                <c:pt idx="7888">
                  <c:v>2304</c:v>
                </c:pt>
                <c:pt idx="7889">
                  <c:v>2304</c:v>
                </c:pt>
                <c:pt idx="7890">
                  <c:v>2304</c:v>
                </c:pt>
                <c:pt idx="7891">
                  <c:v>2304</c:v>
                </c:pt>
                <c:pt idx="7892">
                  <c:v>2304</c:v>
                </c:pt>
                <c:pt idx="7893">
                  <c:v>2304</c:v>
                </c:pt>
                <c:pt idx="7894">
                  <c:v>2304</c:v>
                </c:pt>
                <c:pt idx="7895">
                  <c:v>2304</c:v>
                </c:pt>
                <c:pt idx="7896">
                  <c:v>2304</c:v>
                </c:pt>
                <c:pt idx="7897">
                  <c:v>2304</c:v>
                </c:pt>
                <c:pt idx="7898">
                  <c:v>2305</c:v>
                </c:pt>
                <c:pt idx="7899">
                  <c:v>2305</c:v>
                </c:pt>
                <c:pt idx="7900">
                  <c:v>2305</c:v>
                </c:pt>
                <c:pt idx="7901">
                  <c:v>2305</c:v>
                </c:pt>
                <c:pt idx="7902">
                  <c:v>2305</c:v>
                </c:pt>
                <c:pt idx="7903">
                  <c:v>2305</c:v>
                </c:pt>
                <c:pt idx="7904">
                  <c:v>2305</c:v>
                </c:pt>
                <c:pt idx="7905">
                  <c:v>2305</c:v>
                </c:pt>
                <c:pt idx="7906">
                  <c:v>2305</c:v>
                </c:pt>
                <c:pt idx="7907">
                  <c:v>2305</c:v>
                </c:pt>
                <c:pt idx="7908">
                  <c:v>2305</c:v>
                </c:pt>
                <c:pt idx="7909">
                  <c:v>2305</c:v>
                </c:pt>
                <c:pt idx="7910">
                  <c:v>2305</c:v>
                </c:pt>
                <c:pt idx="7911">
                  <c:v>2305</c:v>
                </c:pt>
                <c:pt idx="7912">
                  <c:v>2305</c:v>
                </c:pt>
                <c:pt idx="7913">
                  <c:v>2305</c:v>
                </c:pt>
                <c:pt idx="7914">
                  <c:v>2305</c:v>
                </c:pt>
                <c:pt idx="7915">
                  <c:v>2305</c:v>
                </c:pt>
                <c:pt idx="7916">
                  <c:v>2305</c:v>
                </c:pt>
                <c:pt idx="7917">
                  <c:v>2305</c:v>
                </c:pt>
                <c:pt idx="7918">
                  <c:v>2305</c:v>
                </c:pt>
                <c:pt idx="7919">
                  <c:v>2305</c:v>
                </c:pt>
                <c:pt idx="7920">
                  <c:v>2305</c:v>
                </c:pt>
                <c:pt idx="7921">
                  <c:v>2305</c:v>
                </c:pt>
                <c:pt idx="7922">
                  <c:v>2305</c:v>
                </c:pt>
                <c:pt idx="7923">
                  <c:v>2305</c:v>
                </c:pt>
                <c:pt idx="7924">
                  <c:v>2305</c:v>
                </c:pt>
                <c:pt idx="7925">
                  <c:v>2305</c:v>
                </c:pt>
                <c:pt idx="7926">
                  <c:v>2305</c:v>
                </c:pt>
                <c:pt idx="7927">
                  <c:v>2305</c:v>
                </c:pt>
                <c:pt idx="7928">
                  <c:v>2305</c:v>
                </c:pt>
                <c:pt idx="7929">
                  <c:v>2305</c:v>
                </c:pt>
                <c:pt idx="7930">
                  <c:v>2305</c:v>
                </c:pt>
                <c:pt idx="7931">
                  <c:v>2305</c:v>
                </c:pt>
                <c:pt idx="7932">
                  <c:v>2305</c:v>
                </c:pt>
                <c:pt idx="7933">
                  <c:v>2305</c:v>
                </c:pt>
                <c:pt idx="7934">
                  <c:v>2305</c:v>
                </c:pt>
                <c:pt idx="7935">
                  <c:v>2305</c:v>
                </c:pt>
                <c:pt idx="7936">
                  <c:v>2305</c:v>
                </c:pt>
                <c:pt idx="7937">
                  <c:v>2305</c:v>
                </c:pt>
                <c:pt idx="7938">
                  <c:v>2305</c:v>
                </c:pt>
                <c:pt idx="7939">
                  <c:v>2305</c:v>
                </c:pt>
                <c:pt idx="7940">
                  <c:v>2305</c:v>
                </c:pt>
                <c:pt idx="7941">
                  <c:v>2305</c:v>
                </c:pt>
                <c:pt idx="7942">
                  <c:v>2305</c:v>
                </c:pt>
                <c:pt idx="7943">
                  <c:v>2305</c:v>
                </c:pt>
                <c:pt idx="7944">
                  <c:v>2305</c:v>
                </c:pt>
                <c:pt idx="7945">
                  <c:v>2305</c:v>
                </c:pt>
                <c:pt idx="7946">
                  <c:v>2306</c:v>
                </c:pt>
                <c:pt idx="7947">
                  <c:v>2306</c:v>
                </c:pt>
                <c:pt idx="7948">
                  <c:v>2306</c:v>
                </c:pt>
                <c:pt idx="7949">
                  <c:v>2306</c:v>
                </c:pt>
                <c:pt idx="7950">
                  <c:v>2306</c:v>
                </c:pt>
                <c:pt idx="7951">
                  <c:v>2307</c:v>
                </c:pt>
                <c:pt idx="7952">
                  <c:v>2307</c:v>
                </c:pt>
                <c:pt idx="7953">
                  <c:v>2307</c:v>
                </c:pt>
                <c:pt idx="7954">
                  <c:v>2308</c:v>
                </c:pt>
                <c:pt idx="7955">
                  <c:v>2308</c:v>
                </c:pt>
                <c:pt idx="7956">
                  <c:v>2308</c:v>
                </c:pt>
                <c:pt idx="7957">
                  <c:v>2308</c:v>
                </c:pt>
                <c:pt idx="7958">
                  <c:v>2308</c:v>
                </c:pt>
                <c:pt idx="7959">
                  <c:v>2308</c:v>
                </c:pt>
                <c:pt idx="7960">
                  <c:v>2309</c:v>
                </c:pt>
                <c:pt idx="7961">
                  <c:v>2310</c:v>
                </c:pt>
                <c:pt idx="7962">
                  <c:v>2310</c:v>
                </c:pt>
                <c:pt idx="7963">
                  <c:v>2310</c:v>
                </c:pt>
                <c:pt idx="7964">
                  <c:v>2310</c:v>
                </c:pt>
                <c:pt idx="7965">
                  <c:v>2311</c:v>
                </c:pt>
                <c:pt idx="7966">
                  <c:v>2311</c:v>
                </c:pt>
                <c:pt idx="7967">
                  <c:v>2311</c:v>
                </c:pt>
                <c:pt idx="7968">
                  <c:v>2311</c:v>
                </c:pt>
                <c:pt idx="7969">
                  <c:v>2311</c:v>
                </c:pt>
                <c:pt idx="7970">
                  <c:v>2311</c:v>
                </c:pt>
                <c:pt idx="7971">
                  <c:v>2311</c:v>
                </c:pt>
                <c:pt idx="7972">
                  <c:v>2311</c:v>
                </c:pt>
                <c:pt idx="7973">
                  <c:v>2312</c:v>
                </c:pt>
                <c:pt idx="7974">
                  <c:v>2313</c:v>
                </c:pt>
                <c:pt idx="7975">
                  <c:v>2313</c:v>
                </c:pt>
                <c:pt idx="7976">
                  <c:v>2313</c:v>
                </c:pt>
                <c:pt idx="7977">
                  <c:v>2313</c:v>
                </c:pt>
                <c:pt idx="7978">
                  <c:v>2314</c:v>
                </c:pt>
                <c:pt idx="7979">
                  <c:v>2314</c:v>
                </c:pt>
                <c:pt idx="7980">
                  <c:v>2314</c:v>
                </c:pt>
                <c:pt idx="7981">
                  <c:v>2315</c:v>
                </c:pt>
                <c:pt idx="7982">
                  <c:v>2316</c:v>
                </c:pt>
                <c:pt idx="7983">
                  <c:v>2317</c:v>
                </c:pt>
                <c:pt idx="7984">
                  <c:v>2318</c:v>
                </c:pt>
                <c:pt idx="7985">
                  <c:v>2319</c:v>
                </c:pt>
                <c:pt idx="7986">
                  <c:v>2320</c:v>
                </c:pt>
                <c:pt idx="7987">
                  <c:v>2321</c:v>
                </c:pt>
                <c:pt idx="7988">
                  <c:v>2322</c:v>
                </c:pt>
                <c:pt idx="7989">
                  <c:v>2323</c:v>
                </c:pt>
                <c:pt idx="7990">
                  <c:v>2324</c:v>
                </c:pt>
                <c:pt idx="7991">
                  <c:v>2325</c:v>
                </c:pt>
                <c:pt idx="7992">
                  <c:v>2326</c:v>
                </c:pt>
                <c:pt idx="7993">
                  <c:v>2327</c:v>
                </c:pt>
                <c:pt idx="7994">
                  <c:v>2328</c:v>
                </c:pt>
                <c:pt idx="7995">
                  <c:v>2328</c:v>
                </c:pt>
                <c:pt idx="7996">
                  <c:v>2329</c:v>
                </c:pt>
                <c:pt idx="7997">
                  <c:v>2330</c:v>
                </c:pt>
                <c:pt idx="7998">
                  <c:v>2331</c:v>
                </c:pt>
                <c:pt idx="7999">
                  <c:v>2331</c:v>
                </c:pt>
                <c:pt idx="8000">
                  <c:v>2332</c:v>
                </c:pt>
                <c:pt idx="8001">
                  <c:v>2333</c:v>
                </c:pt>
                <c:pt idx="8002">
                  <c:v>2334</c:v>
                </c:pt>
                <c:pt idx="8003">
                  <c:v>2334</c:v>
                </c:pt>
                <c:pt idx="8004">
                  <c:v>2334</c:v>
                </c:pt>
                <c:pt idx="8005">
                  <c:v>2334</c:v>
                </c:pt>
                <c:pt idx="8006">
                  <c:v>2334</c:v>
                </c:pt>
                <c:pt idx="8007">
                  <c:v>2334</c:v>
                </c:pt>
                <c:pt idx="8008">
                  <c:v>2334</c:v>
                </c:pt>
                <c:pt idx="8009">
                  <c:v>2335</c:v>
                </c:pt>
                <c:pt idx="8010">
                  <c:v>2336</c:v>
                </c:pt>
                <c:pt idx="8011">
                  <c:v>2336</c:v>
                </c:pt>
                <c:pt idx="8012">
                  <c:v>2336</c:v>
                </c:pt>
                <c:pt idx="8013">
                  <c:v>2336</c:v>
                </c:pt>
                <c:pt idx="8014">
                  <c:v>2337</c:v>
                </c:pt>
                <c:pt idx="8015">
                  <c:v>2337</c:v>
                </c:pt>
                <c:pt idx="8016">
                  <c:v>2337</c:v>
                </c:pt>
                <c:pt idx="8017">
                  <c:v>2338</c:v>
                </c:pt>
                <c:pt idx="8018">
                  <c:v>2338</c:v>
                </c:pt>
                <c:pt idx="8019">
                  <c:v>2338</c:v>
                </c:pt>
                <c:pt idx="8020">
                  <c:v>2339</c:v>
                </c:pt>
                <c:pt idx="8021">
                  <c:v>2340</c:v>
                </c:pt>
                <c:pt idx="8022">
                  <c:v>2341</c:v>
                </c:pt>
                <c:pt idx="8023">
                  <c:v>2342</c:v>
                </c:pt>
                <c:pt idx="8024">
                  <c:v>2342</c:v>
                </c:pt>
                <c:pt idx="8025">
                  <c:v>2343</c:v>
                </c:pt>
                <c:pt idx="8026">
                  <c:v>2344</c:v>
                </c:pt>
                <c:pt idx="8027">
                  <c:v>2345</c:v>
                </c:pt>
                <c:pt idx="8028">
                  <c:v>2346</c:v>
                </c:pt>
                <c:pt idx="8029">
                  <c:v>2346</c:v>
                </c:pt>
                <c:pt idx="8030">
                  <c:v>2347</c:v>
                </c:pt>
                <c:pt idx="8031">
                  <c:v>2347</c:v>
                </c:pt>
                <c:pt idx="8032">
                  <c:v>2348</c:v>
                </c:pt>
                <c:pt idx="8033">
                  <c:v>2349</c:v>
                </c:pt>
                <c:pt idx="8034">
                  <c:v>2350</c:v>
                </c:pt>
                <c:pt idx="8035">
                  <c:v>2350</c:v>
                </c:pt>
                <c:pt idx="8036">
                  <c:v>2350</c:v>
                </c:pt>
                <c:pt idx="8037">
                  <c:v>2351</c:v>
                </c:pt>
                <c:pt idx="8038">
                  <c:v>2351</c:v>
                </c:pt>
                <c:pt idx="8039">
                  <c:v>2351</c:v>
                </c:pt>
                <c:pt idx="8040">
                  <c:v>2352</c:v>
                </c:pt>
                <c:pt idx="8041">
                  <c:v>2353</c:v>
                </c:pt>
                <c:pt idx="8042">
                  <c:v>2353</c:v>
                </c:pt>
                <c:pt idx="8043">
                  <c:v>2354</c:v>
                </c:pt>
                <c:pt idx="8044">
                  <c:v>2355</c:v>
                </c:pt>
                <c:pt idx="8045">
                  <c:v>2356</c:v>
                </c:pt>
                <c:pt idx="8046">
                  <c:v>2357</c:v>
                </c:pt>
                <c:pt idx="8047">
                  <c:v>2357</c:v>
                </c:pt>
                <c:pt idx="8048">
                  <c:v>2357</c:v>
                </c:pt>
                <c:pt idx="8049">
                  <c:v>2358</c:v>
                </c:pt>
                <c:pt idx="8050">
                  <c:v>2358</c:v>
                </c:pt>
                <c:pt idx="8051">
                  <c:v>2359</c:v>
                </c:pt>
                <c:pt idx="8052">
                  <c:v>2360</c:v>
                </c:pt>
                <c:pt idx="8053">
                  <c:v>2360</c:v>
                </c:pt>
                <c:pt idx="8054">
                  <c:v>2360</c:v>
                </c:pt>
                <c:pt idx="8055">
                  <c:v>2361</c:v>
                </c:pt>
                <c:pt idx="8056">
                  <c:v>2362</c:v>
                </c:pt>
                <c:pt idx="8057">
                  <c:v>2363</c:v>
                </c:pt>
                <c:pt idx="8058">
                  <c:v>2364</c:v>
                </c:pt>
                <c:pt idx="8059">
                  <c:v>2365</c:v>
                </c:pt>
                <c:pt idx="8060">
                  <c:v>2366</c:v>
                </c:pt>
                <c:pt idx="8061">
                  <c:v>2367</c:v>
                </c:pt>
                <c:pt idx="8062">
                  <c:v>2368</c:v>
                </c:pt>
                <c:pt idx="8063">
                  <c:v>2369</c:v>
                </c:pt>
                <c:pt idx="8064">
                  <c:v>2369</c:v>
                </c:pt>
                <c:pt idx="8065">
                  <c:v>2370</c:v>
                </c:pt>
                <c:pt idx="8066">
                  <c:v>2370</c:v>
                </c:pt>
                <c:pt idx="8067">
                  <c:v>2370</c:v>
                </c:pt>
                <c:pt idx="8068">
                  <c:v>2370</c:v>
                </c:pt>
                <c:pt idx="8069">
                  <c:v>2370</c:v>
                </c:pt>
                <c:pt idx="8070">
                  <c:v>2370</c:v>
                </c:pt>
                <c:pt idx="8071">
                  <c:v>2370</c:v>
                </c:pt>
                <c:pt idx="8072">
                  <c:v>2370</c:v>
                </c:pt>
                <c:pt idx="8073">
                  <c:v>2370</c:v>
                </c:pt>
                <c:pt idx="8074">
                  <c:v>2370</c:v>
                </c:pt>
                <c:pt idx="8075">
                  <c:v>2370</c:v>
                </c:pt>
                <c:pt idx="8076">
                  <c:v>2370</c:v>
                </c:pt>
                <c:pt idx="8077">
                  <c:v>2370</c:v>
                </c:pt>
                <c:pt idx="8078">
                  <c:v>2370</c:v>
                </c:pt>
                <c:pt idx="8079">
                  <c:v>2370</c:v>
                </c:pt>
                <c:pt idx="8080">
                  <c:v>2370</c:v>
                </c:pt>
                <c:pt idx="8081">
                  <c:v>2370</c:v>
                </c:pt>
                <c:pt idx="8082">
                  <c:v>2370</c:v>
                </c:pt>
                <c:pt idx="8083">
                  <c:v>2370</c:v>
                </c:pt>
                <c:pt idx="8084">
                  <c:v>2370</c:v>
                </c:pt>
                <c:pt idx="8085">
                  <c:v>2370</c:v>
                </c:pt>
                <c:pt idx="8086">
                  <c:v>2370</c:v>
                </c:pt>
                <c:pt idx="8087">
                  <c:v>2370</c:v>
                </c:pt>
                <c:pt idx="8088">
                  <c:v>2370</c:v>
                </c:pt>
                <c:pt idx="8089">
                  <c:v>2370</c:v>
                </c:pt>
                <c:pt idx="8090">
                  <c:v>2370</c:v>
                </c:pt>
                <c:pt idx="8091">
                  <c:v>2370</c:v>
                </c:pt>
                <c:pt idx="8092">
                  <c:v>2370</c:v>
                </c:pt>
                <c:pt idx="8093">
                  <c:v>2370</c:v>
                </c:pt>
                <c:pt idx="8094">
                  <c:v>2370</c:v>
                </c:pt>
                <c:pt idx="8095">
                  <c:v>2370</c:v>
                </c:pt>
                <c:pt idx="8096">
                  <c:v>2370</c:v>
                </c:pt>
                <c:pt idx="8097">
                  <c:v>2370</c:v>
                </c:pt>
                <c:pt idx="8098">
                  <c:v>2370</c:v>
                </c:pt>
                <c:pt idx="8099">
                  <c:v>2371</c:v>
                </c:pt>
                <c:pt idx="8100">
                  <c:v>2372</c:v>
                </c:pt>
                <c:pt idx="8101">
                  <c:v>2372</c:v>
                </c:pt>
                <c:pt idx="8102">
                  <c:v>2372</c:v>
                </c:pt>
                <c:pt idx="8103">
                  <c:v>2372</c:v>
                </c:pt>
                <c:pt idx="8104">
                  <c:v>2372</c:v>
                </c:pt>
                <c:pt idx="8105">
                  <c:v>2372</c:v>
                </c:pt>
                <c:pt idx="8106">
                  <c:v>2372</c:v>
                </c:pt>
                <c:pt idx="8107">
                  <c:v>2372</c:v>
                </c:pt>
                <c:pt idx="8108">
                  <c:v>2373</c:v>
                </c:pt>
                <c:pt idx="8109">
                  <c:v>2374</c:v>
                </c:pt>
                <c:pt idx="8110">
                  <c:v>2374</c:v>
                </c:pt>
                <c:pt idx="8111">
                  <c:v>2374</c:v>
                </c:pt>
                <c:pt idx="8112">
                  <c:v>2374</c:v>
                </c:pt>
                <c:pt idx="8113">
                  <c:v>2374</c:v>
                </c:pt>
                <c:pt idx="8114">
                  <c:v>2374</c:v>
                </c:pt>
                <c:pt idx="8115">
                  <c:v>2374</c:v>
                </c:pt>
                <c:pt idx="8116">
                  <c:v>2374</c:v>
                </c:pt>
                <c:pt idx="8117">
                  <c:v>2374</c:v>
                </c:pt>
                <c:pt idx="8118">
                  <c:v>2374</c:v>
                </c:pt>
                <c:pt idx="8119">
                  <c:v>2374</c:v>
                </c:pt>
                <c:pt idx="8120">
                  <c:v>2375</c:v>
                </c:pt>
                <c:pt idx="8121">
                  <c:v>2375</c:v>
                </c:pt>
                <c:pt idx="8122">
                  <c:v>2375</c:v>
                </c:pt>
                <c:pt idx="8123">
                  <c:v>2375</c:v>
                </c:pt>
                <c:pt idx="8124">
                  <c:v>2375</c:v>
                </c:pt>
                <c:pt idx="8125">
                  <c:v>2375</c:v>
                </c:pt>
                <c:pt idx="8126">
                  <c:v>2375</c:v>
                </c:pt>
                <c:pt idx="8127">
                  <c:v>2375</c:v>
                </c:pt>
                <c:pt idx="8128">
                  <c:v>2375</c:v>
                </c:pt>
                <c:pt idx="8129">
                  <c:v>2375</c:v>
                </c:pt>
                <c:pt idx="8130">
                  <c:v>2375</c:v>
                </c:pt>
                <c:pt idx="8131">
                  <c:v>2375</c:v>
                </c:pt>
                <c:pt idx="8132">
                  <c:v>2375</c:v>
                </c:pt>
                <c:pt idx="8133">
                  <c:v>2375</c:v>
                </c:pt>
                <c:pt idx="8134">
                  <c:v>2375</c:v>
                </c:pt>
                <c:pt idx="8135">
                  <c:v>2375</c:v>
                </c:pt>
                <c:pt idx="8136">
                  <c:v>2375</c:v>
                </c:pt>
                <c:pt idx="8137">
                  <c:v>2375</c:v>
                </c:pt>
                <c:pt idx="8138">
                  <c:v>2375</c:v>
                </c:pt>
                <c:pt idx="8139">
                  <c:v>2375</c:v>
                </c:pt>
                <c:pt idx="8140">
                  <c:v>2375</c:v>
                </c:pt>
                <c:pt idx="8141">
                  <c:v>2375</c:v>
                </c:pt>
                <c:pt idx="8142">
                  <c:v>2375</c:v>
                </c:pt>
                <c:pt idx="8143">
                  <c:v>2375</c:v>
                </c:pt>
                <c:pt idx="8144">
                  <c:v>2375</c:v>
                </c:pt>
                <c:pt idx="8145">
                  <c:v>2375</c:v>
                </c:pt>
                <c:pt idx="8146">
                  <c:v>2375</c:v>
                </c:pt>
                <c:pt idx="8147">
                  <c:v>2375</c:v>
                </c:pt>
                <c:pt idx="8148">
                  <c:v>2375</c:v>
                </c:pt>
                <c:pt idx="8149">
                  <c:v>2375</c:v>
                </c:pt>
                <c:pt idx="8150">
                  <c:v>2375</c:v>
                </c:pt>
                <c:pt idx="8151">
                  <c:v>2375</c:v>
                </c:pt>
                <c:pt idx="8152">
                  <c:v>2375</c:v>
                </c:pt>
                <c:pt idx="8153">
                  <c:v>2375</c:v>
                </c:pt>
                <c:pt idx="8154">
                  <c:v>2375</c:v>
                </c:pt>
                <c:pt idx="8155">
                  <c:v>2375</c:v>
                </c:pt>
                <c:pt idx="8156">
                  <c:v>2375</c:v>
                </c:pt>
                <c:pt idx="8157">
                  <c:v>2375</c:v>
                </c:pt>
                <c:pt idx="8158">
                  <c:v>2375</c:v>
                </c:pt>
                <c:pt idx="8159">
                  <c:v>2375</c:v>
                </c:pt>
                <c:pt idx="8160">
                  <c:v>2375</c:v>
                </c:pt>
                <c:pt idx="8161">
                  <c:v>2375</c:v>
                </c:pt>
                <c:pt idx="8162">
                  <c:v>2375</c:v>
                </c:pt>
                <c:pt idx="8163">
                  <c:v>2375</c:v>
                </c:pt>
                <c:pt idx="8164">
                  <c:v>2376</c:v>
                </c:pt>
                <c:pt idx="8165">
                  <c:v>2377</c:v>
                </c:pt>
                <c:pt idx="8166">
                  <c:v>2378</c:v>
                </c:pt>
                <c:pt idx="8167">
                  <c:v>2379</c:v>
                </c:pt>
                <c:pt idx="8168">
                  <c:v>2380</c:v>
                </c:pt>
                <c:pt idx="8169">
                  <c:v>2381</c:v>
                </c:pt>
                <c:pt idx="8170">
                  <c:v>2381</c:v>
                </c:pt>
                <c:pt idx="8171">
                  <c:v>2381</c:v>
                </c:pt>
                <c:pt idx="8172">
                  <c:v>2381</c:v>
                </c:pt>
                <c:pt idx="8173">
                  <c:v>2381</c:v>
                </c:pt>
                <c:pt idx="8174">
                  <c:v>2381</c:v>
                </c:pt>
                <c:pt idx="8175">
                  <c:v>2381</c:v>
                </c:pt>
                <c:pt idx="8176">
                  <c:v>2381</c:v>
                </c:pt>
                <c:pt idx="8177">
                  <c:v>2381</c:v>
                </c:pt>
                <c:pt idx="8178">
                  <c:v>2381</c:v>
                </c:pt>
                <c:pt idx="8179">
                  <c:v>2381</c:v>
                </c:pt>
                <c:pt idx="8180">
                  <c:v>2381</c:v>
                </c:pt>
                <c:pt idx="8181">
                  <c:v>2382</c:v>
                </c:pt>
                <c:pt idx="8182">
                  <c:v>2382</c:v>
                </c:pt>
                <c:pt idx="8183">
                  <c:v>2382</c:v>
                </c:pt>
                <c:pt idx="8184">
                  <c:v>2382</c:v>
                </c:pt>
                <c:pt idx="8185">
                  <c:v>2382</c:v>
                </c:pt>
                <c:pt idx="8186">
                  <c:v>2383</c:v>
                </c:pt>
                <c:pt idx="8187">
                  <c:v>2383</c:v>
                </c:pt>
                <c:pt idx="8188">
                  <c:v>2383</c:v>
                </c:pt>
                <c:pt idx="8189">
                  <c:v>2383</c:v>
                </c:pt>
                <c:pt idx="8190">
                  <c:v>2383</c:v>
                </c:pt>
                <c:pt idx="8191">
                  <c:v>2383</c:v>
                </c:pt>
                <c:pt idx="8192">
                  <c:v>2383</c:v>
                </c:pt>
                <c:pt idx="8193">
                  <c:v>2384</c:v>
                </c:pt>
                <c:pt idx="8194">
                  <c:v>2384</c:v>
                </c:pt>
                <c:pt idx="8195">
                  <c:v>2384</c:v>
                </c:pt>
                <c:pt idx="8196">
                  <c:v>2385</c:v>
                </c:pt>
                <c:pt idx="8197">
                  <c:v>2385</c:v>
                </c:pt>
                <c:pt idx="8198">
                  <c:v>2385</c:v>
                </c:pt>
                <c:pt idx="8199">
                  <c:v>2386</c:v>
                </c:pt>
                <c:pt idx="8200">
                  <c:v>2386</c:v>
                </c:pt>
                <c:pt idx="8201">
                  <c:v>2386</c:v>
                </c:pt>
                <c:pt idx="8202">
                  <c:v>2386</c:v>
                </c:pt>
                <c:pt idx="8203">
                  <c:v>2386</c:v>
                </c:pt>
                <c:pt idx="8204">
                  <c:v>2386</c:v>
                </c:pt>
                <c:pt idx="8205">
                  <c:v>2387</c:v>
                </c:pt>
                <c:pt idx="8206">
                  <c:v>2388</c:v>
                </c:pt>
                <c:pt idx="8207">
                  <c:v>2389</c:v>
                </c:pt>
                <c:pt idx="8208">
                  <c:v>2389</c:v>
                </c:pt>
                <c:pt idx="8209">
                  <c:v>2390</c:v>
                </c:pt>
                <c:pt idx="8210">
                  <c:v>2390</c:v>
                </c:pt>
                <c:pt idx="8211">
                  <c:v>2390</c:v>
                </c:pt>
                <c:pt idx="8212">
                  <c:v>2390</c:v>
                </c:pt>
                <c:pt idx="8213">
                  <c:v>2391</c:v>
                </c:pt>
                <c:pt idx="8214">
                  <c:v>2391</c:v>
                </c:pt>
                <c:pt idx="8215">
                  <c:v>2391</c:v>
                </c:pt>
                <c:pt idx="8216">
                  <c:v>2392</c:v>
                </c:pt>
                <c:pt idx="8217">
                  <c:v>2392</c:v>
                </c:pt>
                <c:pt idx="8218">
                  <c:v>2393</c:v>
                </c:pt>
                <c:pt idx="8219">
                  <c:v>2393</c:v>
                </c:pt>
                <c:pt idx="8220">
                  <c:v>2393</c:v>
                </c:pt>
                <c:pt idx="8221">
                  <c:v>2393</c:v>
                </c:pt>
                <c:pt idx="8222">
                  <c:v>2393</c:v>
                </c:pt>
                <c:pt idx="8223">
                  <c:v>2393</c:v>
                </c:pt>
                <c:pt idx="8224">
                  <c:v>2393</c:v>
                </c:pt>
                <c:pt idx="8225">
                  <c:v>2393</c:v>
                </c:pt>
                <c:pt idx="8226">
                  <c:v>2394</c:v>
                </c:pt>
                <c:pt idx="8227">
                  <c:v>2394</c:v>
                </c:pt>
                <c:pt idx="8228">
                  <c:v>2394</c:v>
                </c:pt>
                <c:pt idx="8229">
                  <c:v>2394</c:v>
                </c:pt>
                <c:pt idx="8230">
                  <c:v>2394</c:v>
                </c:pt>
                <c:pt idx="8231">
                  <c:v>2394</c:v>
                </c:pt>
                <c:pt idx="8232">
                  <c:v>2394</c:v>
                </c:pt>
                <c:pt idx="8233">
                  <c:v>2394</c:v>
                </c:pt>
                <c:pt idx="8234">
                  <c:v>2395</c:v>
                </c:pt>
                <c:pt idx="8235">
                  <c:v>2395</c:v>
                </c:pt>
                <c:pt idx="8236">
                  <c:v>2395</c:v>
                </c:pt>
                <c:pt idx="8237">
                  <c:v>2395</c:v>
                </c:pt>
                <c:pt idx="8238">
                  <c:v>2395</c:v>
                </c:pt>
                <c:pt idx="8239">
                  <c:v>2395</c:v>
                </c:pt>
                <c:pt idx="8240">
                  <c:v>2395</c:v>
                </c:pt>
                <c:pt idx="8241">
                  <c:v>2395</c:v>
                </c:pt>
                <c:pt idx="8242">
                  <c:v>2396</c:v>
                </c:pt>
                <c:pt idx="8243">
                  <c:v>2396</c:v>
                </c:pt>
                <c:pt idx="8244">
                  <c:v>2396</c:v>
                </c:pt>
                <c:pt idx="8245">
                  <c:v>2396</c:v>
                </c:pt>
                <c:pt idx="8246">
                  <c:v>2396</c:v>
                </c:pt>
                <c:pt idx="8247">
                  <c:v>2396</c:v>
                </c:pt>
                <c:pt idx="8248">
                  <c:v>2396</c:v>
                </c:pt>
                <c:pt idx="8249">
                  <c:v>2396</c:v>
                </c:pt>
                <c:pt idx="8250">
                  <c:v>2396</c:v>
                </c:pt>
                <c:pt idx="8251">
                  <c:v>2396</c:v>
                </c:pt>
                <c:pt idx="8252">
                  <c:v>2396</c:v>
                </c:pt>
                <c:pt idx="8253">
                  <c:v>2396</c:v>
                </c:pt>
                <c:pt idx="8254">
                  <c:v>2396</c:v>
                </c:pt>
                <c:pt idx="8255">
                  <c:v>2396</c:v>
                </c:pt>
                <c:pt idx="8256">
                  <c:v>2396</c:v>
                </c:pt>
                <c:pt idx="8257">
                  <c:v>2396</c:v>
                </c:pt>
                <c:pt idx="8258">
                  <c:v>2396</c:v>
                </c:pt>
                <c:pt idx="8259">
                  <c:v>2397</c:v>
                </c:pt>
                <c:pt idx="8260">
                  <c:v>2398</c:v>
                </c:pt>
                <c:pt idx="8261">
                  <c:v>2399</c:v>
                </c:pt>
                <c:pt idx="8262">
                  <c:v>2400</c:v>
                </c:pt>
                <c:pt idx="8263">
                  <c:v>2401</c:v>
                </c:pt>
                <c:pt idx="8264">
                  <c:v>2402</c:v>
                </c:pt>
                <c:pt idx="8265">
                  <c:v>2403</c:v>
                </c:pt>
                <c:pt idx="8266">
                  <c:v>2404</c:v>
                </c:pt>
                <c:pt idx="8267">
                  <c:v>2405</c:v>
                </c:pt>
                <c:pt idx="8268">
                  <c:v>2405</c:v>
                </c:pt>
                <c:pt idx="8269">
                  <c:v>2406</c:v>
                </c:pt>
                <c:pt idx="8270">
                  <c:v>2407</c:v>
                </c:pt>
                <c:pt idx="8271">
                  <c:v>2407</c:v>
                </c:pt>
                <c:pt idx="8272">
                  <c:v>2408</c:v>
                </c:pt>
                <c:pt idx="8273">
                  <c:v>2408</c:v>
                </c:pt>
                <c:pt idx="8274">
                  <c:v>2408</c:v>
                </c:pt>
                <c:pt idx="8275">
                  <c:v>2408</c:v>
                </c:pt>
                <c:pt idx="8276">
                  <c:v>2409</c:v>
                </c:pt>
                <c:pt idx="8277">
                  <c:v>2409</c:v>
                </c:pt>
                <c:pt idx="8278">
                  <c:v>2409</c:v>
                </c:pt>
                <c:pt idx="8279">
                  <c:v>2409</c:v>
                </c:pt>
                <c:pt idx="8280">
                  <c:v>2409</c:v>
                </c:pt>
                <c:pt idx="8281">
                  <c:v>2410</c:v>
                </c:pt>
                <c:pt idx="8282">
                  <c:v>2411</c:v>
                </c:pt>
                <c:pt idx="8283">
                  <c:v>2411</c:v>
                </c:pt>
                <c:pt idx="8284">
                  <c:v>2412</c:v>
                </c:pt>
                <c:pt idx="8285">
                  <c:v>2412</c:v>
                </c:pt>
                <c:pt idx="8286">
                  <c:v>2413</c:v>
                </c:pt>
                <c:pt idx="8287">
                  <c:v>2414</c:v>
                </c:pt>
                <c:pt idx="8288">
                  <c:v>2414</c:v>
                </c:pt>
                <c:pt idx="8289">
                  <c:v>2414</c:v>
                </c:pt>
                <c:pt idx="8290">
                  <c:v>2414</c:v>
                </c:pt>
                <c:pt idx="8291">
                  <c:v>2415</c:v>
                </c:pt>
                <c:pt idx="8292">
                  <c:v>2415</c:v>
                </c:pt>
                <c:pt idx="8293">
                  <c:v>2416</c:v>
                </c:pt>
                <c:pt idx="8294">
                  <c:v>2416</c:v>
                </c:pt>
                <c:pt idx="8295">
                  <c:v>2416</c:v>
                </c:pt>
                <c:pt idx="8296">
                  <c:v>2417</c:v>
                </c:pt>
                <c:pt idx="8297">
                  <c:v>2417</c:v>
                </c:pt>
                <c:pt idx="8298">
                  <c:v>2418</c:v>
                </c:pt>
                <c:pt idx="8299">
                  <c:v>2418</c:v>
                </c:pt>
                <c:pt idx="8300">
                  <c:v>2419</c:v>
                </c:pt>
                <c:pt idx="8301">
                  <c:v>2420</c:v>
                </c:pt>
                <c:pt idx="8302">
                  <c:v>2421</c:v>
                </c:pt>
                <c:pt idx="8303">
                  <c:v>2421</c:v>
                </c:pt>
                <c:pt idx="8304">
                  <c:v>2421</c:v>
                </c:pt>
                <c:pt idx="8305">
                  <c:v>2422</c:v>
                </c:pt>
                <c:pt idx="8306">
                  <c:v>2422</c:v>
                </c:pt>
                <c:pt idx="8307">
                  <c:v>2422</c:v>
                </c:pt>
                <c:pt idx="8308">
                  <c:v>2422</c:v>
                </c:pt>
                <c:pt idx="8309">
                  <c:v>2422</c:v>
                </c:pt>
                <c:pt idx="8310">
                  <c:v>2423</c:v>
                </c:pt>
                <c:pt idx="8311">
                  <c:v>2424</c:v>
                </c:pt>
                <c:pt idx="8312">
                  <c:v>2425</c:v>
                </c:pt>
                <c:pt idx="8313">
                  <c:v>2425</c:v>
                </c:pt>
                <c:pt idx="8314">
                  <c:v>2425</c:v>
                </c:pt>
                <c:pt idx="8315">
                  <c:v>2425</c:v>
                </c:pt>
                <c:pt idx="8316">
                  <c:v>2425</c:v>
                </c:pt>
                <c:pt idx="8317">
                  <c:v>2425</c:v>
                </c:pt>
                <c:pt idx="8318">
                  <c:v>2425</c:v>
                </c:pt>
                <c:pt idx="8319">
                  <c:v>2425</c:v>
                </c:pt>
                <c:pt idx="8320">
                  <c:v>2426</c:v>
                </c:pt>
                <c:pt idx="8321">
                  <c:v>2427</c:v>
                </c:pt>
                <c:pt idx="8322">
                  <c:v>2428</c:v>
                </c:pt>
                <c:pt idx="8323">
                  <c:v>2429</c:v>
                </c:pt>
                <c:pt idx="8324">
                  <c:v>2429</c:v>
                </c:pt>
                <c:pt idx="8325">
                  <c:v>2429</c:v>
                </c:pt>
                <c:pt idx="8326">
                  <c:v>2429</c:v>
                </c:pt>
                <c:pt idx="8327">
                  <c:v>2429</c:v>
                </c:pt>
                <c:pt idx="8328">
                  <c:v>2430</c:v>
                </c:pt>
                <c:pt idx="8329">
                  <c:v>2430</c:v>
                </c:pt>
                <c:pt idx="8330">
                  <c:v>2431</c:v>
                </c:pt>
                <c:pt idx="8331">
                  <c:v>2432</c:v>
                </c:pt>
                <c:pt idx="8332">
                  <c:v>2433</c:v>
                </c:pt>
                <c:pt idx="8333">
                  <c:v>2433</c:v>
                </c:pt>
                <c:pt idx="8334">
                  <c:v>2433</c:v>
                </c:pt>
                <c:pt idx="8335">
                  <c:v>2434</c:v>
                </c:pt>
                <c:pt idx="8336">
                  <c:v>2435</c:v>
                </c:pt>
                <c:pt idx="8337">
                  <c:v>2435</c:v>
                </c:pt>
                <c:pt idx="8338">
                  <c:v>2436</c:v>
                </c:pt>
                <c:pt idx="8339">
                  <c:v>2436</c:v>
                </c:pt>
                <c:pt idx="8340">
                  <c:v>2437</c:v>
                </c:pt>
                <c:pt idx="8341">
                  <c:v>2437</c:v>
                </c:pt>
                <c:pt idx="8342">
                  <c:v>2437</c:v>
                </c:pt>
                <c:pt idx="8343">
                  <c:v>2438</c:v>
                </c:pt>
                <c:pt idx="8344">
                  <c:v>2438</c:v>
                </c:pt>
                <c:pt idx="8345">
                  <c:v>2439</c:v>
                </c:pt>
                <c:pt idx="8346">
                  <c:v>2439</c:v>
                </c:pt>
                <c:pt idx="8347">
                  <c:v>2439</c:v>
                </c:pt>
                <c:pt idx="8348">
                  <c:v>2439</c:v>
                </c:pt>
                <c:pt idx="8349">
                  <c:v>2439</c:v>
                </c:pt>
                <c:pt idx="8350">
                  <c:v>2440</c:v>
                </c:pt>
                <c:pt idx="8351">
                  <c:v>2441</c:v>
                </c:pt>
                <c:pt idx="8352">
                  <c:v>2442</c:v>
                </c:pt>
                <c:pt idx="8353">
                  <c:v>2442</c:v>
                </c:pt>
                <c:pt idx="8354">
                  <c:v>2443</c:v>
                </c:pt>
                <c:pt idx="8355">
                  <c:v>2444</c:v>
                </c:pt>
                <c:pt idx="8356">
                  <c:v>2445</c:v>
                </c:pt>
                <c:pt idx="8357">
                  <c:v>2445</c:v>
                </c:pt>
                <c:pt idx="8358">
                  <c:v>2445</c:v>
                </c:pt>
                <c:pt idx="8359">
                  <c:v>2445</c:v>
                </c:pt>
                <c:pt idx="8360">
                  <c:v>2446</c:v>
                </c:pt>
                <c:pt idx="8361">
                  <c:v>2447</c:v>
                </c:pt>
                <c:pt idx="8362">
                  <c:v>2447</c:v>
                </c:pt>
                <c:pt idx="8363">
                  <c:v>2447</c:v>
                </c:pt>
                <c:pt idx="8364">
                  <c:v>2447</c:v>
                </c:pt>
                <c:pt idx="8365">
                  <c:v>2447</c:v>
                </c:pt>
                <c:pt idx="8366">
                  <c:v>2447</c:v>
                </c:pt>
                <c:pt idx="8367">
                  <c:v>2448</c:v>
                </c:pt>
                <c:pt idx="8368">
                  <c:v>2448</c:v>
                </c:pt>
                <c:pt idx="8369">
                  <c:v>2448</c:v>
                </c:pt>
                <c:pt idx="8370">
                  <c:v>2448</c:v>
                </c:pt>
                <c:pt idx="8371">
                  <c:v>2448</c:v>
                </c:pt>
                <c:pt idx="8372">
                  <c:v>2448</c:v>
                </c:pt>
                <c:pt idx="8373">
                  <c:v>2448</c:v>
                </c:pt>
                <c:pt idx="8374">
                  <c:v>2448</c:v>
                </c:pt>
                <c:pt idx="8375">
                  <c:v>2448</c:v>
                </c:pt>
                <c:pt idx="8376">
                  <c:v>2449</c:v>
                </c:pt>
                <c:pt idx="8377">
                  <c:v>2449</c:v>
                </c:pt>
                <c:pt idx="8378">
                  <c:v>2449</c:v>
                </c:pt>
                <c:pt idx="8379">
                  <c:v>2449</c:v>
                </c:pt>
                <c:pt idx="8380">
                  <c:v>2449</c:v>
                </c:pt>
                <c:pt idx="8381">
                  <c:v>2449</c:v>
                </c:pt>
                <c:pt idx="8382">
                  <c:v>2449</c:v>
                </c:pt>
                <c:pt idx="8383">
                  <c:v>2449</c:v>
                </c:pt>
                <c:pt idx="8384">
                  <c:v>2449</c:v>
                </c:pt>
                <c:pt idx="8385">
                  <c:v>2449</c:v>
                </c:pt>
                <c:pt idx="8386">
                  <c:v>2449</c:v>
                </c:pt>
                <c:pt idx="8387">
                  <c:v>2449</c:v>
                </c:pt>
                <c:pt idx="8388">
                  <c:v>2449</c:v>
                </c:pt>
                <c:pt idx="8389">
                  <c:v>2449</c:v>
                </c:pt>
                <c:pt idx="8390">
                  <c:v>2449</c:v>
                </c:pt>
                <c:pt idx="8391">
                  <c:v>2449</c:v>
                </c:pt>
                <c:pt idx="8392">
                  <c:v>2449</c:v>
                </c:pt>
                <c:pt idx="8393">
                  <c:v>2449</c:v>
                </c:pt>
                <c:pt idx="8394">
                  <c:v>2449</c:v>
                </c:pt>
                <c:pt idx="8395">
                  <c:v>2449</c:v>
                </c:pt>
                <c:pt idx="8396">
                  <c:v>2450</c:v>
                </c:pt>
                <c:pt idx="8397">
                  <c:v>2450</c:v>
                </c:pt>
                <c:pt idx="8398">
                  <c:v>2450</c:v>
                </c:pt>
                <c:pt idx="8399">
                  <c:v>2450</c:v>
                </c:pt>
                <c:pt idx="8400">
                  <c:v>2450</c:v>
                </c:pt>
                <c:pt idx="8401">
                  <c:v>2450</c:v>
                </c:pt>
                <c:pt idx="8402">
                  <c:v>2450</c:v>
                </c:pt>
                <c:pt idx="8403">
                  <c:v>2450</c:v>
                </c:pt>
                <c:pt idx="8404">
                  <c:v>2450</c:v>
                </c:pt>
                <c:pt idx="8405">
                  <c:v>2450</c:v>
                </c:pt>
                <c:pt idx="8406">
                  <c:v>2450</c:v>
                </c:pt>
                <c:pt idx="8407">
                  <c:v>2450</c:v>
                </c:pt>
                <c:pt idx="8408">
                  <c:v>2450</c:v>
                </c:pt>
                <c:pt idx="8409">
                  <c:v>2450</c:v>
                </c:pt>
                <c:pt idx="8410">
                  <c:v>2450</c:v>
                </c:pt>
                <c:pt idx="8411">
                  <c:v>2450</c:v>
                </c:pt>
                <c:pt idx="8412">
                  <c:v>2450</c:v>
                </c:pt>
                <c:pt idx="8413">
                  <c:v>2451</c:v>
                </c:pt>
                <c:pt idx="8414">
                  <c:v>2451</c:v>
                </c:pt>
                <c:pt idx="8415">
                  <c:v>2451</c:v>
                </c:pt>
                <c:pt idx="8416">
                  <c:v>2451</c:v>
                </c:pt>
                <c:pt idx="8417">
                  <c:v>2452</c:v>
                </c:pt>
                <c:pt idx="8418">
                  <c:v>2452</c:v>
                </c:pt>
                <c:pt idx="8419">
                  <c:v>2452</c:v>
                </c:pt>
                <c:pt idx="8420">
                  <c:v>2452</c:v>
                </c:pt>
                <c:pt idx="8421">
                  <c:v>2452</c:v>
                </c:pt>
                <c:pt idx="8422">
                  <c:v>2452</c:v>
                </c:pt>
                <c:pt idx="8423">
                  <c:v>2452</c:v>
                </c:pt>
                <c:pt idx="8424">
                  <c:v>2452</c:v>
                </c:pt>
                <c:pt idx="8425">
                  <c:v>2452</c:v>
                </c:pt>
                <c:pt idx="8426">
                  <c:v>2453</c:v>
                </c:pt>
                <c:pt idx="8427">
                  <c:v>2454</c:v>
                </c:pt>
                <c:pt idx="8428">
                  <c:v>2454</c:v>
                </c:pt>
                <c:pt idx="8429">
                  <c:v>2454</c:v>
                </c:pt>
                <c:pt idx="8430">
                  <c:v>2455</c:v>
                </c:pt>
                <c:pt idx="8431">
                  <c:v>2456</c:v>
                </c:pt>
                <c:pt idx="8432">
                  <c:v>2457</c:v>
                </c:pt>
                <c:pt idx="8433">
                  <c:v>2458</c:v>
                </c:pt>
                <c:pt idx="8434">
                  <c:v>2459</c:v>
                </c:pt>
                <c:pt idx="8435">
                  <c:v>2460</c:v>
                </c:pt>
                <c:pt idx="8436">
                  <c:v>2461</c:v>
                </c:pt>
                <c:pt idx="8437">
                  <c:v>2462</c:v>
                </c:pt>
                <c:pt idx="8438">
                  <c:v>2463</c:v>
                </c:pt>
                <c:pt idx="8439">
                  <c:v>2464</c:v>
                </c:pt>
                <c:pt idx="8440">
                  <c:v>2465</c:v>
                </c:pt>
                <c:pt idx="8441">
                  <c:v>2466</c:v>
                </c:pt>
                <c:pt idx="8442">
                  <c:v>2467</c:v>
                </c:pt>
                <c:pt idx="8443">
                  <c:v>2468</c:v>
                </c:pt>
                <c:pt idx="8444">
                  <c:v>2469</c:v>
                </c:pt>
                <c:pt idx="8445">
                  <c:v>2470</c:v>
                </c:pt>
                <c:pt idx="8446">
                  <c:v>2471</c:v>
                </c:pt>
                <c:pt idx="8447">
                  <c:v>2472</c:v>
                </c:pt>
                <c:pt idx="8448">
                  <c:v>2473</c:v>
                </c:pt>
                <c:pt idx="8449">
                  <c:v>2473</c:v>
                </c:pt>
                <c:pt idx="8450">
                  <c:v>2473</c:v>
                </c:pt>
                <c:pt idx="8451">
                  <c:v>2474</c:v>
                </c:pt>
                <c:pt idx="8452">
                  <c:v>2474</c:v>
                </c:pt>
                <c:pt idx="8453">
                  <c:v>2474</c:v>
                </c:pt>
                <c:pt idx="8454">
                  <c:v>2474</c:v>
                </c:pt>
                <c:pt idx="8455">
                  <c:v>2474</c:v>
                </c:pt>
                <c:pt idx="8456">
                  <c:v>2474</c:v>
                </c:pt>
                <c:pt idx="8457">
                  <c:v>2475</c:v>
                </c:pt>
                <c:pt idx="8458">
                  <c:v>2475</c:v>
                </c:pt>
                <c:pt idx="8459">
                  <c:v>2476</c:v>
                </c:pt>
                <c:pt idx="8460">
                  <c:v>2476</c:v>
                </c:pt>
                <c:pt idx="8461">
                  <c:v>2476</c:v>
                </c:pt>
                <c:pt idx="8462">
                  <c:v>2477</c:v>
                </c:pt>
                <c:pt idx="8463">
                  <c:v>2477</c:v>
                </c:pt>
                <c:pt idx="8464">
                  <c:v>2478</c:v>
                </c:pt>
                <c:pt idx="8465">
                  <c:v>2478</c:v>
                </c:pt>
                <c:pt idx="8466">
                  <c:v>2478</c:v>
                </c:pt>
                <c:pt idx="8467">
                  <c:v>2478</c:v>
                </c:pt>
                <c:pt idx="8468">
                  <c:v>2478</c:v>
                </c:pt>
                <c:pt idx="8469">
                  <c:v>2479</c:v>
                </c:pt>
                <c:pt idx="8470">
                  <c:v>2480</c:v>
                </c:pt>
                <c:pt idx="8471">
                  <c:v>2480</c:v>
                </c:pt>
                <c:pt idx="8472">
                  <c:v>2480</c:v>
                </c:pt>
                <c:pt idx="8473">
                  <c:v>2480</c:v>
                </c:pt>
                <c:pt idx="8474">
                  <c:v>2480</c:v>
                </c:pt>
                <c:pt idx="8475">
                  <c:v>2480</c:v>
                </c:pt>
                <c:pt idx="8476">
                  <c:v>2480</c:v>
                </c:pt>
                <c:pt idx="8477">
                  <c:v>2480</c:v>
                </c:pt>
                <c:pt idx="8478">
                  <c:v>2480</c:v>
                </c:pt>
                <c:pt idx="8479">
                  <c:v>2480</c:v>
                </c:pt>
                <c:pt idx="8480">
                  <c:v>2480</c:v>
                </c:pt>
                <c:pt idx="8481">
                  <c:v>2480</c:v>
                </c:pt>
                <c:pt idx="8482">
                  <c:v>2480</c:v>
                </c:pt>
                <c:pt idx="8483">
                  <c:v>2480</c:v>
                </c:pt>
                <c:pt idx="8484">
                  <c:v>2480</c:v>
                </c:pt>
                <c:pt idx="8485">
                  <c:v>2480</c:v>
                </c:pt>
                <c:pt idx="8486">
                  <c:v>2480</c:v>
                </c:pt>
                <c:pt idx="8487">
                  <c:v>2480</c:v>
                </c:pt>
                <c:pt idx="8488">
                  <c:v>2480</c:v>
                </c:pt>
                <c:pt idx="8489">
                  <c:v>2480</c:v>
                </c:pt>
                <c:pt idx="8490">
                  <c:v>2480</c:v>
                </c:pt>
                <c:pt idx="8491">
                  <c:v>2480</c:v>
                </c:pt>
                <c:pt idx="8492">
                  <c:v>2480</c:v>
                </c:pt>
                <c:pt idx="8493">
                  <c:v>2480</c:v>
                </c:pt>
                <c:pt idx="8494">
                  <c:v>2480</c:v>
                </c:pt>
                <c:pt idx="8495">
                  <c:v>2480</c:v>
                </c:pt>
                <c:pt idx="8496">
                  <c:v>2480</c:v>
                </c:pt>
                <c:pt idx="8497">
                  <c:v>2480</c:v>
                </c:pt>
                <c:pt idx="8498">
                  <c:v>2480</c:v>
                </c:pt>
                <c:pt idx="8499">
                  <c:v>2480</c:v>
                </c:pt>
                <c:pt idx="8500">
                  <c:v>2480</c:v>
                </c:pt>
                <c:pt idx="8501">
                  <c:v>2480</c:v>
                </c:pt>
                <c:pt idx="8502">
                  <c:v>2480</c:v>
                </c:pt>
                <c:pt idx="8503">
                  <c:v>2481</c:v>
                </c:pt>
                <c:pt idx="8504">
                  <c:v>2482</c:v>
                </c:pt>
                <c:pt idx="8505">
                  <c:v>2483</c:v>
                </c:pt>
                <c:pt idx="8506">
                  <c:v>2483</c:v>
                </c:pt>
                <c:pt idx="8507">
                  <c:v>2483</c:v>
                </c:pt>
                <c:pt idx="8508">
                  <c:v>2483</c:v>
                </c:pt>
                <c:pt idx="8509">
                  <c:v>2483</c:v>
                </c:pt>
                <c:pt idx="8510">
                  <c:v>2483</c:v>
                </c:pt>
                <c:pt idx="8511">
                  <c:v>2483</c:v>
                </c:pt>
                <c:pt idx="8512">
                  <c:v>2483</c:v>
                </c:pt>
                <c:pt idx="8513">
                  <c:v>2483</c:v>
                </c:pt>
                <c:pt idx="8514">
                  <c:v>2483</c:v>
                </c:pt>
                <c:pt idx="8515">
                  <c:v>2483</c:v>
                </c:pt>
                <c:pt idx="8516">
                  <c:v>2483</c:v>
                </c:pt>
                <c:pt idx="8517">
                  <c:v>2483</c:v>
                </c:pt>
                <c:pt idx="8518">
                  <c:v>2483</c:v>
                </c:pt>
                <c:pt idx="8519">
                  <c:v>2483</c:v>
                </c:pt>
                <c:pt idx="8520">
                  <c:v>2483</c:v>
                </c:pt>
                <c:pt idx="8521">
                  <c:v>2483</c:v>
                </c:pt>
                <c:pt idx="8522">
                  <c:v>2483</c:v>
                </c:pt>
                <c:pt idx="8523">
                  <c:v>2483</c:v>
                </c:pt>
                <c:pt idx="8524">
                  <c:v>2483</c:v>
                </c:pt>
                <c:pt idx="8525">
                  <c:v>2484</c:v>
                </c:pt>
                <c:pt idx="8526">
                  <c:v>2485</c:v>
                </c:pt>
                <c:pt idx="8527">
                  <c:v>2485</c:v>
                </c:pt>
                <c:pt idx="8528">
                  <c:v>2485</c:v>
                </c:pt>
                <c:pt idx="8529">
                  <c:v>2485</c:v>
                </c:pt>
                <c:pt idx="8530">
                  <c:v>2485</c:v>
                </c:pt>
                <c:pt idx="8531">
                  <c:v>2486</c:v>
                </c:pt>
                <c:pt idx="8532">
                  <c:v>2486</c:v>
                </c:pt>
                <c:pt idx="8533">
                  <c:v>2486</c:v>
                </c:pt>
                <c:pt idx="8534">
                  <c:v>2487</c:v>
                </c:pt>
                <c:pt idx="8535">
                  <c:v>2487</c:v>
                </c:pt>
                <c:pt idx="8536">
                  <c:v>2487</c:v>
                </c:pt>
                <c:pt idx="8537">
                  <c:v>2487</c:v>
                </c:pt>
                <c:pt idx="8538">
                  <c:v>2487</c:v>
                </c:pt>
                <c:pt idx="8539">
                  <c:v>2487</c:v>
                </c:pt>
                <c:pt idx="8540">
                  <c:v>2487</c:v>
                </c:pt>
                <c:pt idx="8541">
                  <c:v>2487</c:v>
                </c:pt>
                <c:pt idx="8542">
                  <c:v>2488</c:v>
                </c:pt>
                <c:pt idx="8543">
                  <c:v>2489</c:v>
                </c:pt>
                <c:pt idx="8544">
                  <c:v>2490</c:v>
                </c:pt>
                <c:pt idx="8545">
                  <c:v>2490</c:v>
                </c:pt>
                <c:pt idx="8546">
                  <c:v>2490</c:v>
                </c:pt>
                <c:pt idx="8547">
                  <c:v>2490</c:v>
                </c:pt>
                <c:pt idx="8548">
                  <c:v>2490</c:v>
                </c:pt>
                <c:pt idx="8549">
                  <c:v>2491</c:v>
                </c:pt>
                <c:pt idx="8550">
                  <c:v>2491</c:v>
                </c:pt>
                <c:pt idx="8551">
                  <c:v>2491</c:v>
                </c:pt>
                <c:pt idx="8552">
                  <c:v>2491</c:v>
                </c:pt>
                <c:pt idx="8553">
                  <c:v>2491</c:v>
                </c:pt>
                <c:pt idx="8554">
                  <c:v>2491</c:v>
                </c:pt>
                <c:pt idx="8555">
                  <c:v>2491</c:v>
                </c:pt>
                <c:pt idx="8556">
                  <c:v>2491</c:v>
                </c:pt>
                <c:pt idx="8557">
                  <c:v>2491</c:v>
                </c:pt>
                <c:pt idx="8558">
                  <c:v>2491</c:v>
                </c:pt>
                <c:pt idx="8559">
                  <c:v>2491</c:v>
                </c:pt>
                <c:pt idx="8560">
                  <c:v>2491</c:v>
                </c:pt>
                <c:pt idx="8561">
                  <c:v>2491</c:v>
                </c:pt>
                <c:pt idx="8562">
                  <c:v>2491</c:v>
                </c:pt>
                <c:pt idx="8563">
                  <c:v>2491</c:v>
                </c:pt>
                <c:pt idx="8564">
                  <c:v>2491</c:v>
                </c:pt>
                <c:pt idx="8565">
                  <c:v>2491</c:v>
                </c:pt>
                <c:pt idx="8566">
                  <c:v>2491</c:v>
                </c:pt>
                <c:pt idx="8567">
                  <c:v>2492</c:v>
                </c:pt>
                <c:pt idx="8568">
                  <c:v>2492</c:v>
                </c:pt>
                <c:pt idx="8569">
                  <c:v>2492</c:v>
                </c:pt>
                <c:pt idx="8570">
                  <c:v>2492</c:v>
                </c:pt>
                <c:pt idx="8571">
                  <c:v>2492</c:v>
                </c:pt>
                <c:pt idx="8572">
                  <c:v>2492</c:v>
                </c:pt>
                <c:pt idx="8573">
                  <c:v>2492</c:v>
                </c:pt>
                <c:pt idx="8574">
                  <c:v>2492</c:v>
                </c:pt>
                <c:pt idx="8575">
                  <c:v>2492</c:v>
                </c:pt>
                <c:pt idx="8576">
                  <c:v>2492</c:v>
                </c:pt>
                <c:pt idx="8577">
                  <c:v>2492</c:v>
                </c:pt>
                <c:pt idx="8578">
                  <c:v>2492</c:v>
                </c:pt>
                <c:pt idx="8579">
                  <c:v>2493</c:v>
                </c:pt>
                <c:pt idx="8580">
                  <c:v>2494</c:v>
                </c:pt>
                <c:pt idx="8581">
                  <c:v>2494</c:v>
                </c:pt>
                <c:pt idx="8582">
                  <c:v>2495</c:v>
                </c:pt>
                <c:pt idx="8583">
                  <c:v>2495</c:v>
                </c:pt>
                <c:pt idx="8584">
                  <c:v>2495</c:v>
                </c:pt>
                <c:pt idx="8585">
                  <c:v>2495</c:v>
                </c:pt>
                <c:pt idx="8586">
                  <c:v>2495</c:v>
                </c:pt>
                <c:pt idx="8587">
                  <c:v>2495</c:v>
                </c:pt>
                <c:pt idx="8588">
                  <c:v>2495</c:v>
                </c:pt>
                <c:pt idx="8589">
                  <c:v>2495</c:v>
                </c:pt>
                <c:pt idx="8590">
                  <c:v>2495</c:v>
                </c:pt>
                <c:pt idx="8591">
                  <c:v>2495</c:v>
                </c:pt>
                <c:pt idx="8592">
                  <c:v>2495</c:v>
                </c:pt>
                <c:pt idx="8593">
                  <c:v>2496</c:v>
                </c:pt>
                <c:pt idx="8594">
                  <c:v>2497</c:v>
                </c:pt>
                <c:pt idx="8595">
                  <c:v>2497</c:v>
                </c:pt>
                <c:pt idx="8596">
                  <c:v>2498</c:v>
                </c:pt>
                <c:pt idx="8597">
                  <c:v>2499</c:v>
                </c:pt>
                <c:pt idx="8598">
                  <c:v>2500</c:v>
                </c:pt>
                <c:pt idx="8599">
                  <c:v>2500</c:v>
                </c:pt>
                <c:pt idx="8600">
                  <c:v>2500</c:v>
                </c:pt>
                <c:pt idx="8601">
                  <c:v>2501</c:v>
                </c:pt>
                <c:pt idx="8602">
                  <c:v>2502</c:v>
                </c:pt>
                <c:pt idx="8603">
                  <c:v>2503</c:v>
                </c:pt>
                <c:pt idx="8604">
                  <c:v>2504</c:v>
                </c:pt>
                <c:pt idx="8605">
                  <c:v>2505</c:v>
                </c:pt>
                <c:pt idx="8606">
                  <c:v>2506</c:v>
                </c:pt>
                <c:pt idx="8607">
                  <c:v>2506</c:v>
                </c:pt>
                <c:pt idx="8608">
                  <c:v>2507</c:v>
                </c:pt>
                <c:pt idx="8609">
                  <c:v>2507</c:v>
                </c:pt>
                <c:pt idx="8610">
                  <c:v>2507</c:v>
                </c:pt>
                <c:pt idx="8611">
                  <c:v>2508</c:v>
                </c:pt>
                <c:pt idx="8612">
                  <c:v>2508</c:v>
                </c:pt>
                <c:pt idx="8613">
                  <c:v>2508</c:v>
                </c:pt>
                <c:pt idx="8614">
                  <c:v>2508</c:v>
                </c:pt>
                <c:pt idx="8615">
                  <c:v>2508</c:v>
                </c:pt>
                <c:pt idx="8616">
                  <c:v>2508</c:v>
                </c:pt>
                <c:pt idx="8617">
                  <c:v>2508</c:v>
                </c:pt>
                <c:pt idx="8618">
                  <c:v>2508</c:v>
                </c:pt>
                <c:pt idx="8619">
                  <c:v>2509</c:v>
                </c:pt>
                <c:pt idx="8620">
                  <c:v>2510</c:v>
                </c:pt>
                <c:pt idx="8621">
                  <c:v>2510</c:v>
                </c:pt>
                <c:pt idx="8622">
                  <c:v>2510</c:v>
                </c:pt>
                <c:pt idx="8623">
                  <c:v>2511</c:v>
                </c:pt>
                <c:pt idx="8624">
                  <c:v>2512</c:v>
                </c:pt>
                <c:pt idx="8625">
                  <c:v>2512</c:v>
                </c:pt>
                <c:pt idx="8626">
                  <c:v>2512</c:v>
                </c:pt>
                <c:pt idx="8627">
                  <c:v>2512</c:v>
                </c:pt>
                <c:pt idx="8628">
                  <c:v>2513</c:v>
                </c:pt>
                <c:pt idx="8629">
                  <c:v>2513</c:v>
                </c:pt>
                <c:pt idx="8630">
                  <c:v>2514</c:v>
                </c:pt>
                <c:pt idx="8631">
                  <c:v>2515</c:v>
                </c:pt>
                <c:pt idx="8632">
                  <c:v>2515</c:v>
                </c:pt>
                <c:pt idx="8633">
                  <c:v>2515</c:v>
                </c:pt>
                <c:pt idx="8634">
                  <c:v>2515</c:v>
                </c:pt>
                <c:pt idx="8635">
                  <c:v>2515</c:v>
                </c:pt>
                <c:pt idx="8636">
                  <c:v>2515</c:v>
                </c:pt>
                <c:pt idx="8637">
                  <c:v>2515</c:v>
                </c:pt>
                <c:pt idx="8638">
                  <c:v>2516</c:v>
                </c:pt>
                <c:pt idx="8639">
                  <c:v>2517</c:v>
                </c:pt>
                <c:pt idx="8640">
                  <c:v>2518</c:v>
                </c:pt>
                <c:pt idx="8641">
                  <c:v>2519</c:v>
                </c:pt>
                <c:pt idx="8642">
                  <c:v>2519</c:v>
                </c:pt>
                <c:pt idx="8643">
                  <c:v>2519</c:v>
                </c:pt>
                <c:pt idx="8644">
                  <c:v>2519</c:v>
                </c:pt>
                <c:pt idx="8645">
                  <c:v>2520</c:v>
                </c:pt>
                <c:pt idx="8646">
                  <c:v>2521</c:v>
                </c:pt>
                <c:pt idx="8647">
                  <c:v>2521</c:v>
                </c:pt>
                <c:pt idx="8648">
                  <c:v>2522</c:v>
                </c:pt>
                <c:pt idx="8649">
                  <c:v>2522</c:v>
                </c:pt>
                <c:pt idx="8650">
                  <c:v>2522</c:v>
                </c:pt>
                <c:pt idx="8651">
                  <c:v>2523</c:v>
                </c:pt>
                <c:pt idx="8652">
                  <c:v>2524</c:v>
                </c:pt>
                <c:pt idx="8653">
                  <c:v>2524</c:v>
                </c:pt>
                <c:pt idx="8654">
                  <c:v>2524</c:v>
                </c:pt>
                <c:pt idx="8655">
                  <c:v>2525</c:v>
                </c:pt>
                <c:pt idx="8656">
                  <c:v>2525</c:v>
                </c:pt>
                <c:pt idx="8657">
                  <c:v>2525</c:v>
                </c:pt>
                <c:pt idx="8658">
                  <c:v>2525</c:v>
                </c:pt>
                <c:pt idx="8659">
                  <c:v>2525</c:v>
                </c:pt>
                <c:pt idx="8660">
                  <c:v>2526</c:v>
                </c:pt>
                <c:pt idx="8661">
                  <c:v>2526</c:v>
                </c:pt>
                <c:pt idx="8662">
                  <c:v>2527</c:v>
                </c:pt>
                <c:pt idx="8663">
                  <c:v>2528</c:v>
                </c:pt>
                <c:pt idx="8664">
                  <c:v>2529</c:v>
                </c:pt>
                <c:pt idx="8665">
                  <c:v>2530</c:v>
                </c:pt>
                <c:pt idx="8666">
                  <c:v>2531</c:v>
                </c:pt>
                <c:pt idx="8667">
                  <c:v>2532</c:v>
                </c:pt>
                <c:pt idx="8668">
                  <c:v>2532</c:v>
                </c:pt>
                <c:pt idx="8669">
                  <c:v>2533</c:v>
                </c:pt>
                <c:pt idx="8670">
                  <c:v>2534</c:v>
                </c:pt>
                <c:pt idx="8671">
                  <c:v>2534</c:v>
                </c:pt>
                <c:pt idx="8672">
                  <c:v>2535</c:v>
                </c:pt>
                <c:pt idx="8673">
                  <c:v>2536</c:v>
                </c:pt>
                <c:pt idx="8674">
                  <c:v>2537</c:v>
                </c:pt>
                <c:pt idx="8675">
                  <c:v>2538</c:v>
                </c:pt>
                <c:pt idx="8676">
                  <c:v>2539</c:v>
                </c:pt>
                <c:pt idx="8677">
                  <c:v>2540</c:v>
                </c:pt>
                <c:pt idx="8678">
                  <c:v>2541</c:v>
                </c:pt>
                <c:pt idx="8679">
                  <c:v>2541</c:v>
                </c:pt>
                <c:pt idx="8680">
                  <c:v>2542</c:v>
                </c:pt>
                <c:pt idx="8681">
                  <c:v>2542</c:v>
                </c:pt>
                <c:pt idx="8682">
                  <c:v>2542</c:v>
                </c:pt>
                <c:pt idx="8683">
                  <c:v>2542</c:v>
                </c:pt>
                <c:pt idx="8684">
                  <c:v>2542</c:v>
                </c:pt>
                <c:pt idx="8685">
                  <c:v>2542</c:v>
                </c:pt>
                <c:pt idx="8686">
                  <c:v>2542</c:v>
                </c:pt>
                <c:pt idx="8687">
                  <c:v>2542</c:v>
                </c:pt>
                <c:pt idx="8688">
                  <c:v>2542</c:v>
                </c:pt>
                <c:pt idx="8689">
                  <c:v>2543</c:v>
                </c:pt>
                <c:pt idx="8690">
                  <c:v>2544</c:v>
                </c:pt>
                <c:pt idx="8691">
                  <c:v>2544</c:v>
                </c:pt>
                <c:pt idx="8692">
                  <c:v>2544</c:v>
                </c:pt>
                <c:pt idx="8693">
                  <c:v>2544</c:v>
                </c:pt>
                <c:pt idx="8694">
                  <c:v>2545</c:v>
                </c:pt>
                <c:pt idx="8695">
                  <c:v>2545</c:v>
                </c:pt>
                <c:pt idx="8696">
                  <c:v>2545</c:v>
                </c:pt>
                <c:pt idx="8697">
                  <c:v>2545</c:v>
                </c:pt>
                <c:pt idx="8698">
                  <c:v>2545</c:v>
                </c:pt>
                <c:pt idx="8699">
                  <c:v>2545</c:v>
                </c:pt>
                <c:pt idx="8700">
                  <c:v>2545</c:v>
                </c:pt>
                <c:pt idx="8701">
                  <c:v>2545</c:v>
                </c:pt>
                <c:pt idx="8702">
                  <c:v>2546</c:v>
                </c:pt>
                <c:pt idx="8703">
                  <c:v>2547</c:v>
                </c:pt>
                <c:pt idx="8704">
                  <c:v>2547</c:v>
                </c:pt>
                <c:pt idx="8705">
                  <c:v>2547</c:v>
                </c:pt>
                <c:pt idx="8706">
                  <c:v>2547</c:v>
                </c:pt>
                <c:pt idx="8707">
                  <c:v>2547</c:v>
                </c:pt>
                <c:pt idx="8708">
                  <c:v>2547</c:v>
                </c:pt>
                <c:pt idx="8709">
                  <c:v>2547</c:v>
                </c:pt>
                <c:pt idx="8710">
                  <c:v>2547</c:v>
                </c:pt>
                <c:pt idx="8711">
                  <c:v>2547</c:v>
                </c:pt>
                <c:pt idx="8712">
                  <c:v>2547</c:v>
                </c:pt>
                <c:pt idx="8713">
                  <c:v>2547</c:v>
                </c:pt>
                <c:pt idx="8714">
                  <c:v>2547</c:v>
                </c:pt>
                <c:pt idx="8715">
                  <c:v>2547</c:v>
                </c:pt>
                <c:pt idx="8716">
                  <c:v>2547</c:v>
                </c:pt>
                <c:pt idx="8717">
                  <c:v>2547</c:v>
                </c:pt>
                <c:pt idx="8718">
                  <c:v>2548</c:v>
                </c:pt>
                <c:pt idx="8719">
                  <c:v>2549</c:v>
                </c:pt>
                <c:pt idx="8720">
                  <c:v>2549</c:v>
                </c:pt>
                <c:pt idx="8721">
                  <c:v>2549</c:v>
                </c:pt>
                <c:pt idx="8722">
                  <c:v>2549</c:v>
                </c:pt>
                <c:pt idx="8723">
                  <c:v>2549</c:v>
                </c:pt>
                <c:pt idx="8724">
                  <c:v>2549</c:v>
                </c:pt>
                <c:pt idx="8725">
                  <c:v>2550</c:v>
                </c:pt>
                <c:pt idx="8726">
                  <c:v>2551</c:v>
                </c:pt>
                <c:pt idx="8727">
                  <c:v>2551</c:v>
                </c:pt>
                <c:pt idx="8728">
                  <c:v>2551</c:v>
                </c:pt>
                <c:pt idx="8729">
                  <c:v>2551</c:v>
                </c:pt>
                <c:pt idx="8730">
                  <c:v>2551</c:v>
                </c:pt>
                <c:pt idx="8731">
                  <c:v>2551</c:v>
                </c:pt>
                <c:pt idx="8732">
                  <c:v>2551</c:v>
                </c:pt>
                <c:pt idx="8733">
                  <c:v>2551</c:v>
                </c:pt>
                <c:pt idx="8734">
                  <c:v>2551</c:v>
                </c:pt>
                <c:pt idx="8735">
                  <c:v>2552</c:v>
                </c:pt>
                <c:pt idx="8736">
                  <c:v>2552</c:v>
                </c:pt>
                <c:pt idx="8737">
                  <c:v>2552</c:v>
                </c:pt>
                <c:pt idx="8738">
                  <c:v>2552</c:v>
                </c:pt>
                <c:pt idx="8739">
                  <c:v>2552</c:v>
                </c:pt>
                <c:pt idx="8740">
                  <c:v>2553</c:v>
                </c:pt>
                <c:pt idx="8741">
                  <c:v>2553</c:v>
                </c:pt>
                <c:pt idx="8742">
                  <c:v>2553</c:v>
                </c:pt>
                <c:pt idx="8743">
                  <c:v>2553</c:v>
                </c:pt>
                <c:pt idx="8744">
                  <c:v>2553</c:v>
                </c:pt>
                <c:pt idx="8745">
                  <c:v>2553</c:v>
                </c:pt>
                <c:pt idx="8746">
                  <c:v>2553</c:v>
                </c:pt>
                <c:pt idx="8747">
                  <c:v>2553</c:v>
                </c:pt>
                <c:pt idx="8748">
                  <c:v>2554</c:v>
                </c:pt>
                <c:pt idx="8749">
                  <c:v>2554</c:v>
                </c:pt>
                <c:pt idx="8750">
                  <c:v>2554</c:v>
                </c:pt>
                <c:pt idx="8751">
                  <c:v>2554</c:v>
                </c:pt>
                <c:pt idx="8752">
                  <c:v>2554</c:v>
                </c:pt>
                <c:pt idx="8753">
                  <c:v>2554</c:v>
                </c:pt>
                <c:pt idx="8754">
                  <c:v>2555</c:v>
                </c:pt>
                <c:pt idx="8755">
                  <c:v>2556</c:v>
                </c:pt>
                <c:pt idx="8756">
                  <c:v>2556</c:v>
                </c:pt>
                <c:pt idx="8757">
                  <c:v>2557</c:v>
                </c:pt>
                <c:pt idx="8758">
                  <c:v>2558</c:v>
                </c:pt>
                <c:pt idx="8759">
                  <c:v>2559</c:v>
                </c:pt>
                <c:pt idx="8760">
                  <c:v>2559</c:v>
                </c:pt>
                <c:pt idx="8761">
                  <c:v>2559</c:v>
                </c:pt>
                <c:pt idx="8762">
                  <c:v>2559</c:v>
                </c:pt>
                <c:pt idx="8763">
                  <c:v>2559</c:v>
                </c:pt>
                <c:pt idx="8764">
                  <c:v>2559</c:v>
                </c:pt>
                <c:pt idx="8765">
                  <c:v>2559</c:v>
                </c:pt>
                <c:pt idx="8766">
                  <c:v>2559</c:v>
                </c:pt>
                <c:pt idx="8767">
                  <c:v>2559</c:v>
                </c:pt>
                <c:pt idx="8768">
                  <c:v>2560</c:v>
                </c:pt>
                <c:pt idx="8769">
                  <c:v>2560</c:v>
                </c:pt>
                <c:pt idx="8770">
                  <c:v>2560</c:v>
                </c:pt>
                <c:pt idx="8771">
                  <c:v>2560</c:v>
                </c:pt>
                <c:pt idx="8772">
                  <c:v>2561</c:v>
                </c:pt>
                <c:pt idx="8773">
                  <c:v>2562</c:v>
                </c:pt>
                <c:pt idx="8774">
                  <c:v>2563</c:v>
                </c:pt>
                <c:pt idx="8775">
                  <c:v>2563</c:v>
                </c:pt>
                <c:pt idx="8776">
                  <c:v>2563</c:v>
                </c:pt>
                <c:pt idx="8777">
                  <c:v>2564</c:v>
                </c:pt>
                <c:pt idx="8778">
                  <c:v>2564</c:v>
                </c:pt>
                <c:pt idx="8779">
                  <c:v>2564</c:v>
                </c:pt>
                <c:pt idx="8780">
                  <c:v>2564</c:v>
                </c:pt>
                <c:pt idx="8781">
                  <c:v>2565</c:v>
                </c:pt>
                <c:pt idx="8782">
                  <c:v>2565</c:v>
                </c:pt>
                <c:pt idx="8783">
                  <c:v>2566</c:v>
                </c:pt>
                <c:pt idx="8784">
                  <c:v>2566</c:v>
                </c:pt>
                <c:pt idx="8785">
                  <c:v>2566</c:v>
                </c:pt>
                <c:pt idx="8786">
                  <c:v>2566</c:v>
                </c:pt>
                <c:pt idx="8787">
                  <c:v>2566</c:v>
                </c:pt>
                <c:pt idx="8788">
                  <c:v>2566</c:v>
                </c:pt>
                <c:pt idx="8789">
                  <c:v>2567</c:v>
                </c:pt>
                <c:pt idx="8790">
                  <c:v>2568</c:v>
                </c:pt>
                <c:pt idx="8791">
                  <c:v>2568</c:v>
                </c:pt>
                <c:pt idx="8792">
                  <c:v>2568</c:v>
                </c:pt>
                <c:pt idx="8793">
                  <c:v>2568</c:v>
                </c:pt>
                <c:pt idx="8794">
                  <c:v>2568</c:v>
                </c:pt>
                <c:pt idx="8795">
                  <c:v>2569</c:v>
                </c:pt>
                <c:pt idx="8796">
                  <c:v>2570</c:v>
                </c:pt>
                <c:pt idx="8797">
                  <c:v>2571</c:v>
                </c:pt>
                <c:pt idx="8798">
                  <c:v>2572</c:v>
                </c:pt>
                <c:pt idx="8799">
                  <c:v>2573</c:v>
                </c:pt>
                <c:pt idx="8800">
                  <c:v>2574</c:v>
                </c:pt>
                <c:pt idx="8801">
                  <c:v>2574</c:v>
                </c:pt>
                <c:pt idx="8802">
                  <c:v>2574</c:v>
                </c:pt>
                <c:pt idx="8803">
                  <c:v>2575</c:v>
                </c:pt>
                <c:pt idx="8804">
                  <c:v>2576</c:v>
                </c:pt>
                <c:pt idx="8805">
                  <c:v>2576</c:v>
                </c:pt>
                <c:pt idx="8806">
                  <c:v>2576</c:v>
                </c:pt>
                <c:pt idx="8807">
                  <c:v>2576</c:v>
                </c:pt>
                <c:pt idx="8808">
                  <c:v>2576</c:v>
                </c:pt>
                <c:pt idx="8809">
                  <c:v>2577</c:v>
                </c:pt>
                <c:pt idx="8810">
                  <c:v>2577</c:v>
                </c:pt>
                <c:pt idx="8811">
                  <c:v>2578</c:v>
                </c:pt>
                <c:pt idx="8812">
                  <c:v>2578</c:v>
                </c:pt>
                <c:pt idx="8813">
                  <c:v>2578</c:v>
                </c:pt>
                <c:pt idx="8814">
                  <c:v>2578</c:v>
                </c:pt>
                <c:pt idx="8815">
                  <c:v>2578</c:v>
                </c:pt>
                <c:pt idx="8816">
                  <c:v>2578</c:v>
                </c:pt>
                <c:pt idx="8817">
                  <c:v>2578</c:v>
                </c:pt>
                <c:pt idx="8818">
                  <c:v>2579</c:v>
                </c:pt>
                <c:pt idx="8819">
                  <c:v>2579</c:v>
                </c:pt>
                <c:pt idx="8820">
                  <c:v>2580</c:v>
                </c:pt>
                <c:pt idx="8821">
                  <c:v>2581</c:v>
                </c:pt>
                <c:pt idx="8822">
                  <c:v>2581</c:v>
                </c:pt>
                <c:pt idx="8823">
                  <c:v>2582</c:v>
                </c:pt>
                <c:pt idx="8824">
                  <c:v>2583</c:v>
                </c:pt>
                <c:pt idx="8825">
                  <c:v>2583</c:v>
                </c:pt>
                <c:pt idx="8826">
                  <c:v>2584</c:v>
                </c:pt>
                <c:pt idx="8827">
                  <c:v>2584</c:v>
                </c:pt>
                <c:pt idx="8828">
                  <c:v>2584</c:v>
                </c:pt>
                <c:pt idx="8829">
                  <c:v>2584</c:v>
                </c:pt>
                <c:pt idx="8830">
                  <c:v>2584</c:v>
                </c:pt>
                <c:pt idx="8831">
                  <c:v>2584</c:v>
                </c:pt>
                <c:pt idx="8832">
                  <c:v>2584</c:v>
                </c:pt>
                <c:pt idx="8833">
                  <c:v>2584</c:v>
                </c:pt>
                <c:pt idx="8834">
                  <c:v>2584</c:v>
                </c:pt>
                <c:pt idx="8835">
                  <c:v>2585</c:v>
                </c:pt>
                <c:pt idx="8836">
                  <c:v>2586</c:v>
                </c:pt>
                <c:pt idx="8837">
                  <c:v>2587</c:v>
                </c:pt>
                <c:pt idx="8838">
                  <c:v>2587</c:v>
                </c:pt>
                <c:pt idx="8839">
                  <c:v>2588</c:v>
                </c:pt>
                <c:pt idx="8840">
                  <c:v>2588</c:v>
                </c:pt>
                <c:pt idx="8841">
                  <c:v>2588</c:v>
                </c:pt>
                <c:pt idx="8842">
                  <c:v>2589</c:v>
                </c:pt>
                <c:pt idx="8843">
                  <c:v>2589</c:v>
                </c:pt>
                <c:pt idx="8844">
                  <c:v>2589</c:v>
                </c:pt>
                <c:pt idx="8845">
                  <c:v>2589</c:v>
                </c:pt>
                <c:pt idx="8846">
                  <c:v>2589</c:v>
                </c:pt>
                <c:pt idx="8847">
                  <c:v>2590</c:v>
                </c:pt>
                <c:pt idx="8848">
                  <c:v>2590</c:v>
                </c:pt>
                <c:pt idx="8849">
                  <c:v>2591</c:v>
                </c:pt>
                <c:pt idx="8850">
                  <c:v>2591</c:v>
                </c:pt>
                <c:pt idx="8851">
                  <c:v>2592</c:v>
                </c:pt>
                <c:pt idx="8852">
                  <c:v>2592</c:v>
                </c:pt>
                <c:pt idx="8853">
                  <c:v>2593</c:v>
                </c:pt>
                <c:pt idx="8854">
                  <c:v>2594</c:v>
                </c:pt>
                <c:pt idx="8855">
                  <c:v>2595</c:v>
                </c:pt>
                <c:pt idx="8856">
                  <c:v>2596</c:v>
                </c:pt>
                <c:pt idx="8857">
                  <c:v>2597</c:v>
                </c:pt>
                <c:pt idx="8858">
                  <c:v>2597</c:v>
                </c:pt>
                <c:pt idx="8859">
                  <c:v>2597</c:v>
                </c:pt>
                <c:pt idx="8860">
                  <c:v>2598</c:v>
                </c:pt>
                <c:pt idx="8861">
                  <c:v>2599</c:v>
                </c:pt>
                <c:pt idx="8862">
                  <c:v>2599</c:v>
                </c:pt>
                <c:pt idx="8863">
                  <c:v>2600</c:v>
                </c:pt>
                <c:pt idx="8864">
                  <c:v>2601</c:v>
                </c:pt>
                <c:pt idx="8865">
                  <c:v>2601</c:v>
                </c:pt>
                <c:pt idx="8866">
                  <c:v>2602</c:v>
                </c:pt>
                <c:pt idx="8867">
                  <c:v>2603</c:v>
                </c:pt>
                <c:pt idx="8868">
                  <c:v>2603</c:v>
                </c:pt>
                <c:pt idx="8869">
                  <c:v>2604</c:v>
                </c:pt>
                <c:pt idx="8870">
                  <c:v>2605</c:v>
                </c:pt>
                <c:pt idx="8871">
                  <c:v>2606</c:v>
                </c:pt>
                <c:pt idx="8872">
                  <c:v>2606</c:v>
                </c:pt>
                <c:pt idx="8873">
                  <c:v>2606</c:v>
                </c:pt>
                <c:pt idx="8874">
                  <c:v>2606</c:v>
                </c:pt>
                <c:pt idx="8875">
                  <c:v>2606</c:v>
                </c:pt>
                <c:pt idx="8876">
                  <c:v>2606</c:v>
                </c:pt>
                <c:pt idx="8877">
                  <c:v>2606</c:v>
                </c:pt>
                <c:pt idx="8878">
                  <c:v>2606</c:v>
                </c:pt>
                <c:pt idx="8879">
                  <c:v>2606</c:v>
                </c:pt>
                <c:pt idx="8880">
                  <c:v>2606</c:v>
                </c:pt>
                <c:pt idx="8881">
                  <c:v>2606</c:v>
                </c:pt>
                <c:pt idx="8882">
                  <c:v>2606</c:v>
                </c:pt>
                <c:pt idx="8883">
                  <c:v>2606</c:v>
                </c:pt>
                <c:pt idx="8884">
                  <c:v>2606</c:v>
                </c:pt>
                <c:pt idx="8885">
                  <c:v>2606</c:v>
                </c:pt>
                <c:pt idx="8886">
                  <c:v>2606</c:v>
                </c:pt>
                <c:pt idx="8887">
                  <c:v>2607</c:v>
                </c:pt>
                <c:pt idx="8888">
                  <c:v>2607</c:v>
                </c:pt>
                <c:pt idx="8889">
                  <c:v>2607</c:v>
                </c:pt>
                <c:pt idx="8890">
                  <c:v>2607</c:v>
                </c:pt>
                <c:pt idx="8891">
                  <c:v>2607</c:v>
                </c:pt>
                <c:pt idx="8892">
                  <c:v>2607</c:v>
                </c:pt>
                <c:pt idx="8893">
                  <c:v>2608</c:v>
                </c:pt>
                <c:pt idx="8894">
                  <c:v>2608</c:v>
                </c:pt>
                <c:pt idx="8895">
                  <c:v>2608</c:v>
                </c:pt>
                <c:pt idx="8896">
                  <c:v>2608</c:v>
                </c:pt>
                <c:pt idx="8897">
                  <c:v>2608</c:v>
                </c:pt>
                <c:pt idx="8898">
                  <c:v>2608</c:v>
                </c:pt>
                <c:pt idx="8899">
                  <c:v>2609</c:v>
                </c:pt>
                <c:pt idx="8900">
                  <c:v>2609</c:v>
                </c:pt>
                <c:pt idx="8901">
                  <c:v>2609</c:v>
                </c:pt>
                <c:pt idx="8902">
                  <c:v>2609</c:v>
                </c:pt>
                <c:pt idx="8903">
                  <c:v>2609</c:v>
                </c:pt>
                <c:pt idx="8904">
                  <c:v>2609</c:v>
                </c:pt>
                <c:pt idx="8905">
                  <c:v>2609</c:v>
                </c:pt>
                <c:pt idx="8906">
                  <c:v>2609</c:v>
                </c:pt>
                <c:pt idx="8907">
                  <c:v>2609</c:v>
                </c:pt>
                <c:pt idx="8908">
                  <c:v>2609</c:v>
                </c:pt>
                <c:pt idx="8909">
                  <c:v>2609</c:v>
                </c:pt>
                <c:pt idx="8910">
                  <c:v>2609</c:v>
                </c:pt>
                <c:pt idx="8911">
                  <c:v>2609</c:v>
                </c:pt>
                <c:pt idx="8912">
                  <c:v>2609</c:v>
                </c:pt>
                <c:pt idx="8913">
                  <c:v>2609</c:v>
                </c:pt>
                <c:pt idx="8914">
                  <c:v>2609</c:v>
                </c:pt>
                <c:pt idx="8915">
                  <c:v>2609</c:v>
                </c:pt>
                <c:pt idx="8916">
                  <c:v>2609</c:v>
                </c:pt>
                <c:pt idx="8917">
                  <c:v>2609</c:v>
                </c:pt>
                <c:pt idx="8918">
                  <c:v>2609</c:v>
                </c:pt>
                <c:pt idx="8919">
                  <c:v>2609</c:v>
                </c:pt>
                <c:pt idx="8920">
                  <c:v>2610</c:v>
                </c:pt>
                <c:pt idx="8921">
                  <c:v>2610</c:v>
                </c:pt>
                <c:pt idx="8922">
                  <c:v>2610</c:v>
                </c:pt>
                <c:pt idx="8923">
                  <c:v>2610</c:v>
                </c:pt>
                <c:pt idx="8924">
                  <c:v>2610</c:v>
                </c:pt>
                <c:pt idx="8925">
                  <c:v>2610</c:v>
                </c:pt>
                <c:pt idx="8926">
                  <c:v>2610</c:v>
                </c:pt>
                <c:pt idx="8927">
                  <c:v>2610</c:v>
                </c:pt>
                <c:pt idx="8928">
                  <c:v>2610</c:v>
                </c:pt>
                <c:pt idx="8929">
                  <c:v>2610</c:v>
                </c:pt>
                <c:pt idx="8930">
                  <c:v>2611</c:v>
                </c:pt>
                <c:pt idx="8931">
                  <c:v>2611</c:v>
                </c:pt>
                <c:pt idx="8932">
                  <c:v>2611</c:v>
                </c:pt>
                <c:pt idx="8933">
                  <c:v>2612</c:v>
                </c:pt>
                <c:pt idx="8934">
                  <c:v>2612</c:v>
                </c:pt>
                <c:pt idx="8935">
                  <c:v>2613</c:v>
                </c:pt>
                <c:pt idx="8936">
                  <c:v>2614</c:v>
                </c:pt>
                <c:pt idx="8937">
                  <c:v>2615</c:v>
                </c:pt>
                <c:pt idx="8938">
                  <c:v>2615</c:v>
                </c:pt>
                <c:pt idx="8939">
                  <c:v>2615</c:v>
                </c:pt>
                <c:pt idx="8940">
                  <c:v>2615</c:v>
                </c:pt>
                <c:pt idx="8941">
                  <c:v>2615</c:v>
                </c:pt>
                <c:pt idx="8942">
                  <c:v>2616</c:v>
                </c:pt>
                <c:pt idx="8943">
                  <c:v>2616</c:v>
                </c:pt>
                <c:pt idx="8944">
                  <c:v>2617</c:v>
                </c:pt>
                <c:pt idx="8945">
                  <c:v>2618</c:v>
                </c:pt>
                <c:pt idx="8946">
                  <c:v>2618</c:v>
                </c:pt>
                <c:pt idx="8947">
                  <c:v>2618</c:v>
                </c:pt>
                <c:pt idx="8948">
                  <c:v>2618</c:v>
                </c:pt>
                <c:pt idx="8949">
                  <c:v>2619</c:v>
                </c:pt>
                <c:pt idx="8950">
                  <c:v>2620</c:v>
                </c:pt>
                <c:pt idx="8951">
                  <c:v>2621</c:v>
                </c:pt>
                <c:pt idx="8952">
                  <c:v>2622</c:v>
                </c:pt>
                <c:pt idx="8953">
                  <c:v>2623</c:v>
                </c:pt>
                <c:pt idx="8954">
                  <c:v>2624</c:v>
                </c:pt>
                <c:pt idx="8955">
                  <c:v>2624</c:v>
                </c:pt>
                <c:pt idx="8956">
                  <c:v>2625</c:v>
                </c:pt>
                <c:pt idx="8957">
                  <c:v>2626</c:v>
                </c:pt>
                <c:pt idx="8958">
                  <c:v>2627</c:v>
                </c:pt>
                <c:pt idx="8959">
                  <c:v>2627</c:v>
                </c:pt>
                <c:pt idx="8960">
                  <c:v>2627</c:v>
                </c:pt>
                <c:pt idx="8961">
                  <c:v>2627</c:v>
                </c:pt>
                <c:pt idx="8962">
                  <c:v>2627</c:v>
                </c:pt>
                <c:pt idx="8963">
                  <c:v>2628</c:v>
                </c:pt>
                <c:pt idx="8964">
                  <c:v>2628</c:v>
                </c:pt>
                <c:pt idx="8965">
                  <c:v>2629</c:v>
                </c:pt>
                <c:pt idx="8966">
                  <c:v>2629</c:v>
                </c:pt>
                <c:pt idx="8967">
                  <c:v>2629</c:v>
                </c:pt>
                <c:pt idx="8968">
                  <c:v>2629</c:v>
                </c:pt>
                <c:pt idx="8969">
                  <c:v>2630</c:v>
                </c:pt>
                <c:pt idx="8970">
                  <c:v>2630</c:v>
                </c:pt>
                <c:pt idx="8971">
                  <c:v>2630</c:v>
                </c:pt>
                <c:pt idx="8972">
                  <c:v>2630</c:v>
                </c:pt>
                <c:pt idx="8973">
                  <c:v>2631</c:v>
                </c:pt>
                <c:pt idx="8974">
                  <c:v>2631</c:v>
                </c:pt>
                <c:pt idx="8975">
                  <c:v>2632</c:v>
                </c:pt>
                <c:pt idx="8976">
                  <c:v>2633</c:v>
                </c:pt>
                <c:pt idx="8977">
                  <c:v>2633</c:v>
                </c:pt>
                <c:pt idx="8978">
                  <c:v>2633</c:v>
                </c:pt>
                <c:pt idx="8979">
                  <c:v>2634</c:v>
                </c:pt>
                <c:pt idx="8980">
                  <c:v>2635</c:v>
                </c:pt>
                <c:pt idx="8981">
                  <c:v>2636</c:v>
                </c:pt>
                <c:pt idx="8982">
                  <c:v>2637</c:v>
                </c:pt>
                <c:pt idx="8983">
                  <c:v>2638</c:v>
                </c:pt>
                <c:pt idx="8984">
                  <c:v>2639</c:v>
                </c:pt>
                <c:pt idx="8985">
                  <c:v>2640</c:v>
                </c:pt>
                <c:pt idx="8986">
                  <c:v>2641</c:v>
                </c:pt>
                <c:pt idx="8987">
                  <c:v>2642</c:v>
                </c:pt>
                <c:pt idx="8988">
                  <c:v>2643</c:v>
                </c:pt>
                <c:pt idx="8989">
                  <c:v>2643</c:v>
                </c:pt>
                <c:pt idx="8990">
                  <c:v>2643</c:v>
                </c:pt>
                <c:pt idx="8991">
                  <c:v>2643</c:v>
                </c:pt>
                <c:pt idx="8992">
                  <c:v>2644</c:v>
                </c:pt>
                <c:pt idx="8993">
                  <c:v>2645</c:v>
                </c:pt>
                <c:pt idx="8994">
                  <c:v>2646</c:v>
                </c:pt>
                <c:pt idx="8995">
                  <c:v>2647</c:v>
                </c:pt>
                <c:pt idx="8996">
                  <c:v>2648</c:v>
                </c:pt>
                <c:pt idx="8997">
                  <c:v>2648</c:v>
                </c:pt>
                <c:pt idx="8998">
                  <c:v>2648</c:v>
                </c:pt>
                <c:pt idx="8999">
                  <c:v>2649</c:v>
                </c:pt>
                <c:pt idx="9000">
                  <c:v>2650</c:v>
                </c:pt>
                <c:pt idx="9001">
                  <c:v>2651</c:v>
                </c:pt>
                <c:pt idx="9002">
                  <c:v>2652</c:v>
                </c:pt>
                <c:pt idx="9003">
                  <c:v>2652</c:v>
                </c:pt>
                <c:pt idx="9004">
                  <c:v>2652</c:v>
                </c:pt>
                <c:pt idx="9005">
                  <c:v>2653</c:v>
                </c:pt>
                <c:pt idx="9006">
                  <c:v>2654</c:v>
                </c:pt>
                <c:pt idx="9007">
                  <c:v>2654</c:v>
                </c:pt>
                <c:pt idx="9008">
                  <c:v>2654</c:v>
                </c:pt>
                <c:pt idx="9009">
                  <c:v>2654</c:v>
                </c:pt>
                <c:pt idx="9010">
                  <c:v>2655</c:v>
                </c:pt>
                <c:pt idx="9011">
                  <c:v>2656</c:v>
                </c:pt>
                <c:pt idx="9012">
                  <c:v>2656</c:v>
                </c:pt>
                <c:pt idx="9013">
                  <c:v>2657</c:v>
                </c:pt>
                <c:pt idx="9014">
                  <c:v>2657</c:v>
                </c:pt>
                <c:pt idx="9015">
                  <c:v>2658</c:v>
                </c:pt>
                <c:pt idx="9016">
                  <c:v>2658</c:v>
                </c:pt>
                <c:pt idx="9017">
                  <c:v>2659</c:v>
                </c:pt>
                <c:pt idx="9018">
                  <c:v>2659</c:v>
                </c:pt>
                <c:pt idx="9019">
                  <c:v>2659</c:v>
                </c:pt>
                <c:pt idx="9020">
                  <c:v>2660</c:v>
                </c:pt>
                <c:pt idx="9021">
                  <c:v>2660</c:v>
                </c:pt>
                <c:pt idx="9022">
                  <c:v>2660</c:v>
                </c:pt>
                <c:pt idx="9023">
                  <c:v>2660</c:v>
                </c:pt>
                <c:pt idx="9024">
                  <c:v>2660</c:v>
                </c:pt>
                <c:pt idx="9025">
                  <c:v>2661</c:v>
                </c:pt>
                <c:pt idx="9026">
                  <c:v>2662</c:v>
                </c:pt>
                <c:pt idx="9027">
                  <c:v>2663</c:v>
                </c:pt>
                <c:pt idx="9028">
                  <c:v>2664</c:v>
                </c:pt>
                <c:pt idx="9029">
                  <c:v>2664</c:v>
                </c:pt>
                <c:pt idx="9030">
                  <c:v>2665</c:v>
                </c:pt>
                <c:pt idx="9031">
                  <c:v>2666</c:v>
                </c:pt>
                <c:pt idx="9032">
                  <c:v>2666</c:v>
                </c:pt>
                <c:pt idx="9033">
                  <c:v>2666</c:v>
                </c:pt>
                <c:pt idx="9034">
                  <c:v>2666</c:v>
                </c:pt>
                <c:pt idx="9035">
                  <c:v>2667</c:v>
                </c:pt>
                <c:pt idx="9036">
                  <c:v>2668</c:v>
                </c:pt>
                <c:pt idx="9037">
                  <c:v>2669</c:v>
                </c:pt>
                <c:pt idx="9038">
                  <c:v>2670</c:v>
                </c:pt>
                <c:pt idx="9039">
                  <c:v>2671</c:v>
                </c:pt>
                <c:pt idx="9040">
                  <c:v>2671</c:v>
                </c:pt>
                <c:pt idx="9041">
                  <c:v>2671</c:v>
                </c:pt>
                <c:pt idx="9042">
                  <c:v>2672</c:v>
                </c:pt>
                <c:pt idx="9043">
                  <c:v>2673</c:v>
                </c:pt>
                <c:pt idx="9044">
                  <c:v>2674</c:v>
                </c:pt>
                <c:pt idx="9045">
                  <c:v>2675</c:v>
                </c:pt>
                <c:pt idx="9046">
                  <c:v>2675</c:v>
                </c:pt>
                <c:pt idx="9047">
                  <c:v>2676</c:v>
                </c:pt>
                <c:pt idx="9048">
                  <c:v>2677</c:v>
                </c:pt>
                <c:pt idx="9049">
                  <c:v>2678</c:v>
                </c:pt>
                <c:pt idx="9050">
                  <c:v>2679</c:v>
                </c:pt>
                <c:pt idx="9051">
                  <c:v>2680</c:v>
                </c:pt>
                <c:pt idx="9052">
                  <c:v>2680</c:v>
                </c:pt>
                <c:pt idx="9053">
                  <c:v>2681</c:v>
                </c:pt>
                <c:pt idx="9054">
                  <c:v>2681</c:v>
                </c:pt>
                <c:pt idx="9055">
                  <c:v>2681</c:v>
                </c:pt>
                <c:pt idx="9056">
                  <c:v>2681</c:v>
                </c:pt>
                <c:pt idx="9057">
                  <c:v>2682</c:v>
                </c:pt>
                <c:pt idx="9058">
                  <c:v>2683</c:v>
                </c:pt>
                <c:pt idx="9059">
                  <c:v>2684</c:v>
                </c:pt>
                <c:pt idx="9060">
                  <c:v>2685</c:v>
                </c:pt>
                <c:pt idx="9061">
                  <c:v>2685</c:v>
                </c:pt>
                <c:pt idx="9062">
                  <c:v>2686</c:v>
                </c:pt>
                <c:pt idx="9063">
                  <c:v>2687</c:v>
                </c:pt>
                <c:pt idx="9064">
                  <c:v>2687</c:v>
                </c:pt>
                <c:pt idx="9065">
                  <c:v>2687</c:v>
                </c:pt>
                <c:pt idx="9066">
                  <c:v>2687</c:v>
                </c:pt>
                <c:pt idx="9067">
                  <c:v>2687</c:v>
                </c:pt>
                <c:pt idx="9068">
                  <c:v>2687</c:v>
                </c:pt>
                <c:pt idx="9069">
                  <c:v>2687</c:v>
                </c:pt>
                <c:pt idx="9070">
                  <c:v>2687</c:v>
                </c:pt>
                <c:pt idx="9071">
                  <c:v>2687</c:v>
                </c:pt>
                <c:pt idx="9072">
                  <c:v>2688</c:v>
                </c:pt>
                <c:pt idx="9073">
                  <c:v>2688</c:v>
                </c:pt>
                <c:pt idx="9074">
                  <c:v>2688</c:v>
                </c:pt>
                <c:pt idx="9075">
                  <c:v>2688</c:v>
                </c:pt>
                <c:pt idx="9076">
                  <c:v>2688</c:v>
                </c:pt>
                <c:pt idx="9077">
                  <c:v>2689</c:v>
                </c:pt>
                <c:pt idx="9078">
                  <c:v>2690</c:v>
                </c:pt>
                <c:pt idx="9079">
                  <c:v>2691</c:v>
                </c:pt>
                <c:pt idx="9080">
                  <c:v>2691</c:v>
                </c:pt>
                <c:pt idx="9081">
                  <c:v>2692</c:v>
                </c:pt>
                <c:pt idx="9082">
                  <c:v>2693</c:v>
                </c:pt>
                <c:pt idx="9083">
                  <c:v>2693</c:v>
                </c:pt>
                <c:pt idx="9084">
                  <c:v>2693</c:v>
                </c:pt>
                <c:pt idx="9085">
                  <c:v>2693</c:v>
                </c:pt>
                <c:pt idx="9086">
                  <c:v>2693</c:v>
                </c:pt>
                <c:pt idx="9087">
                  <c:v>2694</c:v>
                </c:pt>
                <c:pt idx="9088">
                  <c:v>2695</c:v>
                </c:pt>
                <c:pt idx="9089">
                  <c:v>2695</c:v>
                </c:pt>
                <c:pt idx="9090">
                  <c:v>2695</c:v>
                </c:pt>
                <c:pt idx="9091">
                  <c:v>2695</c:v>
                </c:pt>
                <c:pt idx="9092">
                  <c:v>2695</c:v>
                </c:pt>
                <c:pt idx="9093">
                  <c:v>2695</c:v>
                </c:pt>
                <c:pt idx="9094">
                  <c:v>2695</c:v>
                </c:pt>
                <c:pt idx="9095">
                  <c:v>2695</c:v>
                </c:pt>
                <c:pt idx="9096">
                  <c:v>2695</c:v>
                </c:pt>
                <c:pt idx="9097">
                  <c:v>2695</c:v>
                </c:pt>
                <c:pt idx="9098">
                  <c:v>2695</c:v>
                </c:pt>
                <c:pt idx="9099">
                  <c:v>2695</c:v>
                </c:pt>
                <c:pt idx="9100">
                  <c:v>2695</c:v>
                </c:pt>
                <c:pt idx="9101">
                  <c:v>2696</c:v>
                </c:pt>
                <c:pt idx="9102">
                  <c:v>2696</c:v>
                </c:pt>
                <c:pt idx="9103">
                  <c:v>2697</c:v>
                </c:pt>
                <c:pt idx="9104">
                  <c:v>2697</c:v>
                </c:pt>
                <c:pt idx="9105">
                  <c:v>2698</c:v>
                </c:pt>
                <c:pt idx="9106">
                  <c:v>2698</c:v>
                </c:pt>
                <c:pt idx="9107">
                  <c:v>2698</c:v>
                </c:pt>
                <c:pt idx="9108">
                  <c:v>2698</c:v>
                </c:pt>
                <c:pt idx="9109">
                  <c:v>2698</c:v>
                </c:pt>
                <c:pt idx="9110">
                  <c:v>2698</c:v>
                </c:pt>
                <c:pt idx="9111">
                  <c:v>2699</c:v>
                </c:pt>
                <c:pt idx="9112">
                  <c:v>2700</c:v>
                </c:pt>
                <c:pt idx="9113">
                  <c:v>2700</c:v>
                </c:pt>
                <c:pt idx="9114">
                  <c:v>2700</c:v>
                </c:pt>
                <c:pt idx="9115">
                  <c:v>2700</c:v>
                </c:pt>
                <c:pt idx="9116">
                  <c:v>2700</c:v>
                </c:pt>
                <c:pt idx="9117">
                  <c:v>2701</c:v>
                </c:pt>
                <c:pt idx="9118">
                  <c:v>2701</c:v>
                </c:pt>
                <c:pt idx="9119">
                  <c:v>2701</c:v>
                </c:pt>
                <c:pt idx="9120">
                  <c:v>2701</c:v>
                </c:pt>
                <c:pt idx="9121">
                  <c:v>2701</c:v>
                </c:pt>
                <c:pt idx="9122">
                  <c:v>2701</c:v>
                </c:pt>
                <c:pt idx="9123">
                  <c:v>2701</c:v>
                </c:pt>
                <c:pt idx="9124">
                  <c:v>2702</c:v>
                </c:pt>
                <c:pt idx="9125">
                  <c:v>2702</c:v>
                </c:pt>
                <c:pt idx="9126">
                  <c:v>2703</c:v>
                </c:pt>
                <c:pt idx="9127">
                  <c:v>2703</c:v>
                </c:pt>
                <c:pt idx="9128">
                  <c:v>2704</c:v>
                </c:pt>
                <c:pt idx="9129">
                  <c:v>2705</c:v>
                </c:pt>
                <c:pt idx="9130">
                  <c:v>2705</c:v>
                </c:pt>
                <c:pt idx="9131">
                  <c:v>2705</c:v>
                </c:pt>
                <c:pt idx="9132">
                  <c:v>2705</c:v>
                </c:pt>
                <c:pt idx="9133">
                  <c:v>2705</c:v>
                </c:pt>
                <c:pt idx="9134">
                  <c:v>2706</c:v>
                </c:pt>
                <c:pt idx="9135">
                  <c:v>2707</c:v>
                </c:pt>
                <c:pt idx="9136">
                  <c:v>2707</c:v>
                </c:pt>
                <c:pt idx="9137">
                  <c:v>2707</c:v>
                </c:pt>
                <c:pt idx="9138">
                  <c:v>2707</c:v>
                </c:pt>
                <c:pt idx="9139">
                  <c:v>2708</c:v>
                </c:pt>
                <c:pt idx="9140">
                  <c:v>2708</c:v>
                </c:pt>
                <c:pt idx="9141">
                  <c:v>2708</c:v>
                </c:pt>
                <c:pt idx="9142">
                  <c:v>2709</c:v>
                </c:pt>
                <c:pt idx="9143">
                  <c:v>2709</c:v>
                </c:pt>
                <c:pt idx="9144">
                  <c:v>2709</c:v>
                </c:pt>
                <c:pt idx="9145">
                  <c:v>2709</c:v>
                </c:pt>
                <c:pt idx="9146">
                  <c:v>2709</c:v>
                </c:pt>
                <c:pt idx="9147">
                  <c:v>2710</c:v>
                </c:pt>
                <c:pt idx="9148">
                  <c:v>2711</c:v>
                </c:pt>
                <c:pt idx="9149">
                  <c:v>2711</c:v>
                </c:pt>
                <c:pt idx="9150">
                  <c:v>2712</c:v>
                </c:pt>
                <c:pt idx="9151">
                  <c:v>2713</c:v>
                </c:pt>
                <c:pt idx="9152">
                  <c:v>2714</c:v>
                </c:pt>
                <c:pt idx="9153">
                  <c:v>2715</c:v>
                </c:pt>
                <c:pt idx="9154">
                  <c:v>2716</c:v>
                </c:pt>
                <c:pt idx="9155">
                  <c:v>2717</c:v>
                </c:pt>
                <c:pt idx="9156">
                  <c:v>2717</c:v>
                </c:pt>
                <c:pt idx="9157">
                  <c:v>2718</c:v>
                </c:pt>
                <c:pt idx="9158">
                  <c:v>2719</c:v>
                </c:pt>
                <c:pt idx="9159">
                  <c:v>2719</c:v>
                </c:pt>
                <c:pt idx="9160">
                  <c:v>2719</c:v>
                </c:pt>
                <c:pt idx="9161">
                  <c:v>2720</c:v>
                </c:pt>
                <c:pt idx="9162">
                  <c:v>2721</c:v>
                </c:pt>
                <c:pt idx="9163">
                  <c:v>2721</c:v>
                </c:pt>
                <c:pt idx="9164">
                  <c:v>2722</c:v>
                </c:pt>
                <c:pt idx="9165">
                  <c:v>2723</c:v>
                </c:pt>
                <c:pt idx="9166">
                  <c:v>2723</c:v>
                </c:pt>
                <c:pt idx="9167">
                  <c:v>2723</c:v>
                </c:pt>
                <c:pt idx="9168">
                  <c:v>2723</c:v>
                </c:pt>
                <c:pt idx="9169">
                  <c:v>2724</c:v>
                </c:pt>
                <c:pt idx="9170">
                  <c:v>2725</c:v>
                </c:pt>
                <c:pt idx="9171">
                  <c:v>2726</c:v>
                </c:pt>
                <c:pt idx="9172">
                  <c:v>2727</c:v>
                </c:pt>
                <c:pt idx="9173">
                  <c:v>2728</c:v>
                </c:pt>
                <c:pt idx="9174">
                  <c:v>2728</c:v>
                </c:pt>
                <c:pt idx="9175">
                  <c:v>2729</c:v>
                </c:pt>
                <c:pt idx="9176">
                  <c:v>2730</c:v>
                </c:pt>
                <c:pt idx="9177">
                  <c:v>2731</c:v>
                </c:pt>
                <c:pt idx="9178">
                  <c:v>2732</c:v>
                </c:pt>
                <c:pt idx="9179">
                  <c:v>2733</c:v>
                </c:pt>
                <c:pt idx="9180">
                  <c:v>2734</c:v>
                </c:pt>
                <c:pt idx="9181">
                  <c:v>2735</c:v>
                </c:pt>
                <c:pt idx="9182">
                  <c:v>2736</c:v>
                </c:pt>
                <c:pt idx="9183">
                  <c:v>2737</c:v>
                </c:pt>
                <c:pt idx="9184">
                  <c:v>2737</c:v>
                </c:pt>
                <c:pt idx="9185">
                  <c:v>2737</c:v>
                </c:pt>
                <c:pt idx="9186">
                  <c:v>2738</c:v>
                </c:pt>
                <c:pt idx="9187">
                  <c:v>2739</c:v>
                </c:pt>
                <c:pt idx="9188">
                  <c:v>2739</c:v>
                </c:pt>
                <c:pt idx="9189">
                  <c:v>2739</c:v>
                </c:pt>
                <c:pt idx="9190">
                  <c:v>2739</c:v>
                </c:pt>
                <c:pt idx="9191">
                  <c:v>2740</c:v>
                </c:pt>
                <c:pt idx="9192">
                  <c:v>2741</c:v>
                </c:pt>
                <c:pt idx="9193">
                  <c:v>2741</c:v>
                </c:pt>
                <c:pt idx="9194">
                  <c:v>2741</c:v>
                </c:pt>
                <c:pt idx="9195">
                  <c:v>2741</c:v>
                </c:pt>
                <c:pt idx="9196">
                  <c:v>2741</c:v>
                </c:pt>
                <c:pt idx="9197">
                  <c:v>2742</c:v>
                </c:pt>
                <c:pt idx="9198">
                  <c:v>2742</c:v>
                </c:pt>
                <c:pt idx="9199">
                  <c:v>2742</c:v>
                </c:pt>
                <c:pt idx="9200">
                  <c:v>2743</c:v>
                </c:pt>
                <c:pt idx="9201">
                  <c:v>2743</c:v>
                </c:pt>
                <c:pt idx="9202">
                  <c:v>2743</c:v>
                </c:pt>
                <c:pt idx="9203">
                  <c:v>2743</c:v>
                </c:pt>
                <c:pt idx="9204">
                  <c:v>2744</c:v>
                </c:pt>
                <c:pt idx="9205">
                  <c:v>2744</c:v>
                </c:pt>
                <c:pt idx="9206">
                  <c:v>2744</c:v>
                </c:pt>
                <c:pt idx="9207">
                  <c:v>2744</c:v>
                </c:pt>
                <c:pt idx="9208">
                  <c:v>2744</c:v>
                </c:pt>
                <c:pt idx="9209">
                  <c:v>2744</c:v>
                </c:pt>
                <c:pt idx="9210">
                  <c:v>2744</c:v>
                </c:pt>
                <c:pt idx="9211">
                  <c:v>2745</c:v>
                </c:pt>
                <c:pt idx="9212">
                  <c:v>2745</c:v>
                </c:pt>
                <c:pt idx="9213">
                  <c:v>2745</c:v>
                </c:pt>
                <c:pt idx="9214">
                  <c:v>2746</c:v>
                </c:pt>
                <c:pt idx="9215">
                  <c:v>2746</c:v>
                </c:pt>
                <c:pt idx="9216">
                  <c:v>2747</c:v>
                </c:pt>
                <c:pt idx="9217">
                  <c:v>2748</c:v>
                </c:pt>
                <c:pt idx="9218">
                  <c:v>2748</c:v>
                </c:pt>
                <c:pt idx="9219">
                  <c:v>2748</c:v>
                </c:pt>
                <c:pt idx="9220">
                  <c:v>2749</c:v>
                </c:pt>
                <c:pt idx="9221">
                  <c:v>2750</c:v>
                </c:pt>
                <c:pt idx="9222">
                  <c:v>2751</c:v>
                </c:pt>
                <c:pt idx="9223">
                  <c:v>2752</c:v>
                </c:pt>
                <c:pt idx="9224">
                  <c:v>2752</c:v>
                </c:pt>
                <c:pt idx="9225">
                  <c:v>2752</c:v>
                </c:pt>
                <c:pt idx="9226">
                  <c:v>2752</c:v>
                </c:pt>
                <c:pt idx="9227">
                  <c:v>2752</c:v>
                </c:pt>
                <c:pt idx="9228">
                  <c:v>2752</c:v>
                </c:pt>
                <c:pt idx="9229">
                  <c:v>2752</c:v>
                </c:pt>
              </c:numCache>
            </c:numRef>
          </c:val>
          <c:smooth val="0"/>
        </c:ser>
        <c:dLbls>
          <c:showLegendKey val="0"/>
          <c:showVal val="0"/>
          <c:showCatName val="0"/>
          <c:showSerName val="0"/>
          <c:showPercent val="0"/>
          <c:showBubbleSize val="0"/>
        </c:dLbls>
        <c:smooth val="0"/>
        <c:axId val="219232328"/>
        <c:axId val="219232720"/>
      </c:lineChart>
      <c:catAx>
        <c:axId val="219232328"/>
        <c:scaling>
          <c:orientation val="minMax"/>
        </c:scaling>
        <c:delete val="0"/>
        <c:axPos val="b"/>
        <c:title>
          <c:tx>
            <c:rich>
              <a:bodyPr/>
              <a:lstStyle/>
              <a:p>
                <a:pPr>
                  <a:defRPr/>
                </a:pPr>
                <a:r>
                  <a:rPr lang="en-GB"/>
                  <a:t>Series</a:t>
                </a:r>
                <a:r>
                  <a:rPr lang="en-GB" baseline="0"/>
                  <a:t> Order</a:t>
                </a:r>
                <a:endParaRPr lang="en-GB"/>
              </a:p>
            </c:rich>
          </c:tx>
          <c:overlay val="0"/>
        </c:title>
        <c:majorTickMark val="out"/>
        <c:minorTickMark val="none"/>
        <c:tickLblPos val="nextTo"/>
        <c:crossAx val="219232720"/>
        <c:crosses val="autoZero"/>
        <c:auto val="1"/>
        <c:lblAlgn val="ctr"/>
        <c:lblOffset val="100"/>
        <c:noMultiLvlLbl val="0"/>
      </c:catAx>
      <c:valAx>
        <c:axId val="219232720"/>
        <c:scaling>
          <c:orientation val="minMax"/>
        </c:scaling>
        <c:delete val="0"/>
        <c:axPos val="l"/>
        <c:majorGridlines/>
        <c:title>
          <c:tx>
            <c:rich>
              <a:bodyPr rot="-5400000" vert="horz"/>
              <a:lstStyle/>
              <a:p>
                <a:pPr>
                  <a:defRPr/>
                </a:pPr>
                <a:r>
                  <a:rPr lang="en-GB"/>
                  <a:t>Cumulative Incidence</a:t>
                </a:r>
              </a:p>
            </c:rich>
          </c:tx>
          <c:overlay val="0"/>
        </c:title>
        <c:numFmt formatCode="General" sourceLinked="1"/>
        <c:majorTickMark val="out"/>
        <c:minorTickMark val="none"/>
        <c:tickLblPos val="nextTo"/>
        <c:crossAx val="219232328"/>
        <c:crosses val="autoZero"/>
        <c:crossBetween val="between"/>
      </c:valAx>
    </c:plotArea>
    <c:legend>
      <c:legendPos val="r"/>
      <c:overlay val="0"/>
    </c:legend>
    <c:plotVisOnly val="1"/>
    <c:dispBlanksAs val="gap"/>
    <c:showDLblsOverMax val="0"/>
  </c:chart>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Availablity!$F$1</c:f>
              <c:strCache>
                <c:ptCount val="1"/>
                <c:pt idx="0">
                  <c:v>Complete A</c:v>
                </c:pt>
              </c:strCache>
            </c:strRef>
          </c:tx>
          <c:marker>
            <c:symbol val="none"/>
          </c:marker>
          <c:val>
            <c:numRef>
              <c:f>Availablity!$F$2:$F$9604</c:f>
              <c:numCache>
                <c:formatCode>General</c:formatCode>
                <c:ptCount val="9603"/>
                <c:pt idx="0">
                  <c:v>1</c:v>
                </c:pt>
                <c:pt idx="1">
                  <c:v>1</c:v>
                </c:pt>
                <c:pt idx="2">
                  <c:v>1</c:v>
                </c:pt>
                <c:pt idx="3">
                  <c:v>1</c:v>
                </c:pt>
                <c:pt idx="4">
                  <c:v>2</c:v>
                </c:pt>
                <c:pt idx="5">
                  <c:v>3</c:v>
                </c:pt>
                <c:pt idx="6">
                  <c:v>3</c:v>
                </c:pt>
                <c:pt idx="7">
                  <c:v>4</c:v>
                </c:pt>
                <c:pt idx="8">
                  <c:v>5</c:v>
                </c:pt>
                <c:pt idx="9">
                  <c:v>6</c:v>
                </c:pt>
                <c:pt idx="10">
                  <c:v>7</c:v>
                </c:pt>
                <c:pt idx="11">
                  <c:v>8</c:v>
                </c:pt>
                <c:pt idx="12">
                  <c:v>8</c:v>
                </c:pt>
                <c:pt idx="13">
                  <c:v>9</c:v>
                </c:pt>
                <c:pt idx="14">
                  <c:v>10</c:v>
                </c:pt>
                <c:pt idx="15">
                  <c:v>11</c:v>
                </c:pt>
                <c:pt idx="16">
                  <c:v>12</c:v>
                </c:pt>
                <c:pt idx="17">
                  <c:v>13</c:v>
                </c:pt>
                <c:pt idx="18">
                  <c:v>14</c:v>
                </c:pt>
                <c:pt idx="19">
                  <c:v>15</c:v>
                </c:pt>
                <c:pt idx="20">
                  <c:v>16</c:v>
                </c:pt>
                <c:pt idx="21">
                  <c:v>17</c:v>
                </c:pt>
                <c:pt idx="22">
                  <c:v>18</c:v>
                </c:pt>
                <c:pt idx="23">
                  <c:v>19</c:v>
                </c:pt>
                <c:pt idx="24">
                  <c:v>20</c:v>
                </c:pt>
                <c:pt idx="25">
                  <c:v>20</c:v>
                </c:pt>
                <c:pt idx="26">
                  <c:v>21</c:v>
                </c:pt>
                <c:pt idx="27">
                  <c:v>22</c:v>
                </c:pt>
                <c:pt idx="28">
                  <c:v>22</c:v>
                </c:pt>
                <c:pt idx="29">
                  <c:v>22</c:v>
                </c:pt>
                <c:pt idx="30">
                  <c:v>22</c:v>
                </c:pt>
                <c:pt idx="31">
                  <c:v>23</c:v>
                </c:pt>
                <c:pt idx="32">
                  <c:v>23</c:v>
                </c:pt>
                <c:pt idx="33">
                  <c:v>23</c:v>
                </c:pt>
                <c:pt idx="34">
                  <c:v>24</c:v>
                </c:pt>
                <c:pt idx="35">
                  <c:v>24</c:v>
                </c:pt>
                <c:pt idx="36">
                  <c:v>25</c:v>
                </c:pt>
                <c:pt idx="37">
                  <c:v>25</c:v>
                </c:pt>
                <c:pt idx="38">
                  <c:v>25</c:v>
                </c:pt>
                <c:pt idx="39">
                  <c:v>26</c:v>
                </c:pt>
                <c:pt idx="40">
                  <c:v>26</c:v>
                </c:pt>
                <c:pt idx="41">
                  <c:v>27</c:v>
                </c:pt>
                <c:pt idx="42">
                  <c:v>27</c:v>
                </c:pt>
                <c:pt idx="43">
                  <c:v>27</c:v>
                </c:pt>
                <c:pt idx="44">
                  <c:v>28</c:v>
                </c:pt>
                <c:pt idx="45">
                  <c:v>29</c:v>
                </c:pt>
                <c:pt idx="46">
                  <c:v>29</c:v>
                </c:pt>
                <c:pt idx="47">
                  <c:v>30</c:v>
                </c:pt>
                <c:pt idx="48">
                  <c:v>30</c:v>
                </c:pt>
                <c:pt idx="49">
                  <c:v>30</c:v>
                </c:pt>
                <c:pt idx="50">
                  <c:v>30</c:v>
                </c:pt>
                <c:pt idx="51">
                  <c:v>31</c:v>
                </c:pt>
                <c:pt idx="52">
                  <c:v>31</c:v>
                </c:pt>
                <c:pt idx="53">
                  <c:v>32</c:v>
                </c:pt>
                <c:pt idx="54">
                  <c:v>32</c:v>
                </c:pt>
                <c:pt idx="55">
                  <c:v>32</c:v>
                </c:pt>
                <c:pt idx="56">
                  <c:v>32</c:v>
                </c:pt>
                <c:pt idx="57">
                  <c:v>33</c:v>
                </c:pt>
                <c:pt idx="58">
                  <c:v>34</c:v>
                </c:pt>
                <c:pt idx="59">
                  <c:v>35</c:v>
                </c:pt>
                <c:pt idx="60">
                  <c:v>35</c:v>
                </c:pt>
                <c:pt idx="61">
                  <c:v>36</c:v>
                </c:pt>
                <c:pt idx="62">
                  <c:v>36</c:v>
                </c:pt>
                <c:pt idx="63">
                  <c:v>36</c:v>
                </c:pt>
                <c:pt idx="64">
                  <c:v>37</c:v>
                </c:pt>
                <c:pt idx="65">
                  <c:v>37</c:v>
                </c:pt>
                <c:pt idx="66">
                  <c:v>38</c:v>
                </c:pt>
                <c:pt idx="67">
                  <c:v>39</c:v>
                </c:pt>
                <c:pt idx="68">
                  <c:v>39</c:v>
                </c:pt>
                <c:pt idx="69">
                  <c:v>39</c:v>
                </c:pt>
                <c:pt idx="70">
                  <c:v>39</c:v>
                </c:pt>
                <c:pt idx="71">
                  <c:v>39</c:v>
                </c:pt>
                <c:pt idx="72">
                  <c:v>40</c:v>
                </c:pt>
                <c:pt idx="73">
                  <c:v>41</c:v>
                </c:pt>
                <c:pt idx="74">
                  <c:v>41</c:v>
                </c:pt>
                <c:pt idx="75">
                  <c:v>41</c:v>
                </c:pt>
                <c:pt idx="76">
                  <c:v>41</c:v>
                </c:pt>
                <c:pt idx="77">
                  <c:v>41</c:v>
                </c:pt>
                <c:pt idx="78">
                  <c:v>42</c:v>
                </c:pt>
                <c:pt idx="79">
                  <c:v>43</c:v>
                </c:pt>
                <c:pt idx="80">
                  <c:v>44</c:v>
                </c:pt>
                <c:pt idx="81">
                  <c:v>45</c:v>
                </c:pt>
                <c:pt idx="82">
                  <c:v>46</c:v>
                </c:pt>
                <c:pt idx="83">
                  <c:v>46</c:v>
                </c:pt>
                <c:pt idx="84">
                  <c:v>46</c:v>
                </c:pt>
                <c:pt idx="85">
                  <c:v>46</c:v>
                </c:pt>
                <c:pt idx="86">
                  <c:v>46</c:v>
                </c:pt>
                <c:pt idx="87">
                  <c:v>46</c:v>
                </c:pt>
                <c:pt idx="88">
                  <c:v>46</c:v>
                </c:pt>
                <c:pt idx="89">
                  <c:v>46</c:v>
                </c:pt>
                <c:pt idx="90">
                  <c:v>46</c:v>
                </c:pt>
                <c:pt idx="91">
                  <c:v>47</c:v>
                </c:pt>
                <c:pt idx="92">
                  <c:v>48</c:v>
                </c:pt>
                <c:pt idx="93">
                  <c:v>49</c:v>
                </c:pt>
                <c:pt idx="94">
                  <c:v>49</c:v>
                </c:pt>
                <c:pt idx="95">
                  <c:v>49</c:v>
                </c:pt>
                <c:pt idx="96">
                  <c:v>50</c:v>
                </c:pt>
                <c:pt idx="97">
                  <c:v>50</c:v>
                </c:pt>
                <c:pt idx="98">
                  <c:v>51</c:v>
                </c:pt>
                <c:pt idx="99">
                  <c:v>51</c:v>
                </c:pt>
                <c:pt idx="100">
                  <c:v>51</c:v>
                </c:pt>
                <c:pt idx="101">
                  <c:v>51</c:v>
                </c:pt>
                <c:pt idx="102">
                  <c:v>52</c:v>
                </c:pt>
                <c:pt idx="103">
                  <c:v>53</c:v>
                </c:pt>
                <c:pt idx="104">
                  <c:v>53</c:v>
                </c:pt>
                <c:pt idx="105">
                  <c:v>53</c:v>
                </c:pt>
                <c:pt idx="106">
                  <c:v>53</c:v>
                </c:pt>
                <c:pt idx="107">
                  <c:v>53</c:v>
                </c:pt>
                <c:pt idx="108">
                  <c:v>53</c:v>
                </c:pt>
                <c:pt idx="109">
                  <c:v>54</c:v>
                </c:pt>
                <c:pt idx="110">
                  <c:v>54</c:v>
                </c:pt>
                <c:pt idx="111">
                  <c:v>54</c:v>
                </c:pt>
                <c:pt idx="112">
                  <c:v>55</c:v>
                </c:pt>
                <c:pt idx="113">
                  <c:v>56</c:v>
                </c:pt>
                <c:pt idx="114">
                  <c:v>57</c:v>
                </c:pt>
                <c:pt idx="115">
                  <c:v>57</c:v>
                </c:pt>
                <c:pt idx="116">
                  <c:v>58</c:v>
                </c:pt>
                <c:pt idx="117">
                  <c:v>58</c:v>
                </c:pt>
                <c:pt idx="118">
                  <c:v>59</c:v>
                </c:pt>
                <c:pt idx="119">
                  <c:v>59</c:v>
                </c:pt>
                <c:pt idx="120">
                  <c:v>59</c:v>
                </c:pt>
                <c:pt idx="121">
                  <c:v>59</c:v>
                </c:pt>
                <c:pt idx="122">
                  <c:v>60</c:v>
                </c:pt>
                <c:pt idx="123">
                  <c:v>60</c:v>
                </c:pt>
                <c:pt idx="124">
                  <c:v>60</c:v>
                </c:pt>
                <c:pt idx="125">
                  <c:v>60</c:v>
                </c:pt>
                <c:pt idx="126">
                  <c:v>61</c:v>
                </c:pt>
                <c:pt idx="127">
                  <c:v>61</c:v>
                </c:pt>
                <c:pt idx="128">
                  <c:v>62</c:v>
                </c:pt>
                <c:pt idx="129">
                  <c:v>62</c:v>
                </c:pt>
                <c:pt idx="130">
                  <c:v>63</c:v>
                </c:pt>
                <c:pt idx="131">
                  <c:v>64</c:v>
                </c:pt>
                <c:pt idx="132">
                  <c:v>65</c:v>
                </c:pt>
                <c:pt idx="133">
                  <c:v>66</c:v>
                </c:pt>
                <c:pt idx="134">
                  <c:v>67</c:v>
                </c:pt>
                <c:pt idx="135">
                  <c:v>68</c:v>
                </c:pt>
                <c:pt idx="136">
                  <c:v>68</c:v>
                </c:pt>
                <c:pt idx="137">
                  <c:v>69</c:v>
                </c:pt>
                <c:pt idx="138">
                  <c:v>70</c:v>
                </c:pt>
                <c:pt idx="139">
                  <c:v>71</c:v>
                </c:pt>
                <c:pt idx="140">
                  <c:v>72</c:v>
                </c:pt>
                <c:pt idx="141">
                  <c:v>73</c:v>
                </c:pt>
                <c:pt idx="142">
                  <c:v>74</c:v>
                </c:pt>
                <c:pt idx="143">
                  <c:v>75</c:v>
                </c:pt>
                <c:pt idx="144">
                  <c:v>76</c:v>
                </c:pt>
                <c:pt idx="145">
                  <c:v>76</c:v>
                </c:pt>
                <c:pt idx="146">
                  <c:v>76</c:v>
                </c:pt>
                <c:pt idx="147">
                  <c:v>77</c:v>
                </c:pt>
                <c:pt idx="148">
                  <c:v>78</c:v>
                </c:pt>
                <c:pt idx="149">
                  <c:v>79</c:v>
                </c:pt>
                <c:pt idx="150">
                  <c:v>80</c:v>
                </c:pt>
                <c:pt idx="151">
                  <c:v>81</c:v>
                </c:pt>
                <c:pt idx="152">
                  <c:v>82</c:v>
                </c:pt>
                <c:pt idx="153">
                  <c:v>83</c:v>
                </c:pt>
                <c:pt idx="154">
                  <c:v>83</c:v>
                </c:pt>
                <c:pt idx="155">
                  <c:v>83</c:v>
                </c:pt>
                <c:pt idx="156">
                  <c:v>83</c:v>
                </c:pt>
                <c:pt idx="157">
                  <c:v>84</c:v>
                </c:pt>
                <c:pt idx="158">
                  <c:v>85</c:v>
                </c:pt>
                <c:pt idx="159">
                  <c:v>85</c:v>
                </c:pt>
                <c:pt idx="160">
                  <c:v>86</c:v>
                </c:pt>
                <c:pt idx="161">
                  <c:v>86</c:v>
                </c:pt>
                <c:pt idx="162">
                  <c:v>86</c:v>
                </c:pt>
                <c:pt idx="163">
                  <c:v>87</c:v>
                </c:pt>
                <c:pt idx="164">
                  <c:v>88</c:v>
                </c:pt>
                <c:pt idx="165">
                  <c:v>88</c:v>
                </c:pt>
                <c:pt idx="166">
                  <c:v>89</c:v>
                </c:pt>
                <c:pt idx="167">
                  <c:v>89</c:v>
                </c:pt>
                <c:pt idx="168">
                  <c:v>90</c:v>
                </c:pt>
                <c:pt idx="169">
                  <c:v>90</c:v>
                </c:pt>
                <c:pt idx="170">
                  <c:v>91</c:v>
                </c:pt>
                <c:pt idx="171">
                  <c:v>91</c:v>
                </c:pt>
                <c:pt idx="172">
                  <c:v>92</c:v>
                </c:pt>
                <c:pt idx="173">
                  <c:v>92</c:v>
                </c:pt>
                <c:pt idx="174">
                  <c:v>92</c:v>
                </c:pt>
                <c:pt idx="175">
                  <c:v>93</c:v>
                </c:pt>
                <c:pt idx="176">
                  <c:v>94</c:v>
                </c:pt>
                <c:pt idx="177">
                  <c:v>95</c:v>
                </c:pt>
                <c:pt idx="178">
                  <c:v>95</c:v>
                </c:pt>
                <c:pt idx="179">
                  <c:v>95</c:v>
                </c:pt>
                <c:pt idx="180">
                  <c:v>95</c:v>
                </c:pt>
                <c:pt idx="181">
                  <c:v>95</c:v>
                </c:pt>
                <c:pt idx="182">
                  <c:v>96</c:v>
                </c:pt>
                <c:pt idx="183">
                  <c:v>96</c:v>
                </c:pt>
                <c:pt idx="184">
                  <c:v>96</c:v>
                </c:pt>
                <c:pt idx="185">
                  <c:v>97</c:v>
                </c:pt>
                <c:pt idx="186">
                  <c:v>98</c:v>
                </c:pt>
                <c:pt idx="187">
                  <c:v>99</c:v>
                </c:pt>
                <c:pt idx="188">
                  <c:v>100</c:v>
                </c:pt>
                <c:pt idx="189">
                  <c:v>101</c:v>
                </c:pt>
                <c:pt idx="190">
                  <c:v>102</c:v>
                </c:pt>
                <c:pt idx="191">
                  <c:v>102</c:v>
                </c:pt>
                <c:pt idx="192">
                  <c:v>102</c:v>
                </c:pt>
                <c:pt idx="193">
                  <c:v>103</c:v>
                </c:pt>
                <c:pt idx="194">
                  <c:v>104</c:v>
                </c:pt>
                <c:pt idx="195">
                  <c:v>105</c:v>
                </c:pt>
                <c:pt idx="196">
                  <c:v>105</c:v>
                </c:pt>
                <c:pt idx="197">
                  <c:v>105</c:v>
                </c:pt>
                <c:pt idx="198">
                  <c:v>106</c:v>
                </c:pt>
                <c:pt idx="199">
                  <c:v>107</c:v>
                </c:pt>
                <c:pt idx="200">
                  <c:v>107</c:v>
                </c:pt>
                <c:pt idx="201">
                  <c:v>108</c:v>
                </c:pt>
                <c:pt idx="202">
                  <c:v>109</c:v>
                </c:pt>
                <c:pt idx="203">
                  <c:v>110</c:v>
                </c:pt>
                <c:pt idx="204">
                  <c:v>110</c:v>
                </c:pt>
                <c:pt idx="205">
                  <c:v>111</c:v>
                </c:pt>
                <c:pt idx="206">
                  <c:v>111</c:v>
                </c:pt>
                <c:pt idx="207">
                  <c:v>111</c:v>
                </c:pt>
                <c:pt idx="208">
                  <c:v>112</c:v>
                </c:pt>
                <c:pt idx="209">
                  <c:v>113</c:v>
                </c:pt>
                <c:pt idx="210">
                  <c:v>113</c:v>
                </c:pt>
                <c:pt idx="211">
                  <c:v>113</c:v>
                </c:pt>
                <c:pt idx="212">
                  <c:v>114</c:v>
                </c:pt>
                <c:pt idx="213">
                  <c:v>115</c:v>
                </c:pt>
                <c:pt idx="214">
                  <c:v>116</c:v>
                </c:pt>
                <c:pt idx="215">
                  <c:v>117</c:v>
                </c:pt>
                <c:pt idx="216">
                  <c:v>118</c:v>
                </c:pt>
                <c:pt idx="217">
                  <c:v>119</c:v>
                </c:pt>
                <c:pt idx="218">
                  <c:v>120</c:v>
                </c:pt>
                <c:pt idx="219">
                  <c:v>120</c:v>
                </c:pt>
                <c:pt idx="220">
                  <c:v>120</c:v>
                </c:pt>
                <c:pt idx="221">
                  <c:v>120</c:v>
                </c:pt>
                <c:pt idx="222">
                  <c:v>120</c:v>
                </c:pt>
                <c:pt idx="223">
                  <c:v>120</c:v>
                </c:pt>
                <c:pt idx="224">
                  <c:v>120</c:v>
                </c:pt>
                <c:pt idx="225">
                  <c:v>121</c:v>
                </c:pt>
                <c:pt idx="226">
                  <c:v>122</c:v>
                </c:pt>
                <c:pt idx="227">
                  <c:v>122</c:v>
                </c:pt>
                <c:pt idx="228">
                  <c:v>122</c:v>
                </c:pt>
                <c:pt idx="229">
                  <c:v>123</c:v>
                </c:pt>
                <c:pt idx="230">
                  <c:v>124</c:v>
                </c:pt>
                <c:pt idx="231">
                  <c:v>125</c:v>
                </c:pt>
                <c:pt idx="232">
                  <c:v>125</c:v>
                </c:pt>
                <c:pt idx="233">
                  <c:v>125</c:v>
                </c:pt>
                <c:pt idx="234">
                  <c:v>125</c:v>
                </c:pt>
                <c:pt idx="235">
                  <c:v>125</c:v>
                </c:pt>
                <c:pt idx="236">
                  <c:v>125</c:v>
                </c:pt>
                <c:pt idx="237">
                  <c:v>125</c:v>
                </c:pt>
                <c:pt idx="238">
                  <c:v>126</c:v>
                </c:pt>
                <c:pt idx="239">
                  <c:v>127</c:v>
                </c:pt>
                <c:pt idx="240">
                  <c:v>127</c:v>
                </c:pt>
                <c:pt idx="241">
                  <c:v>128</c:v>
                </c:pt>
                <c:pt idx="242">
                  <c:v>129</c:v>
                </c:pt>
                <c:pt idx="243">
                  <c:v>129</c:v>
                </c:pt>
                <c:pt idx="244">
                  <c:v>129</c:v>
                </c:pt>
                <c:pt idx="245">
                  <c:v>129</c:v>
                </c:pt>
                <c:pt idx="246">
                  <c:v>129</c:v>
                </c:pt>
                <c:pt idx="247">
                  <c:v>129</c:v>
                </c:pt>
                <c:pt idx="248">
                  <c:v>129</c:v>
                </c:pt>
                <c:pt idx="249">
                  <c:v>129</c:v>
                </c:pt>
                <c:pt idx="250">
                  <c:v>129</c:v>
                </c:pt>
                <c:pt idx="251">
                  <c:v>129</c:v>
                </c:pt>
                <c:pt idx="252">
                  <c:v>129</c:v>
                </c:pt>
                <c:pt idx="253">
                  <c:v>130</c:v>
                </c:pt>
                <c:pt idx="254">
                  <c:v>130</c:v>
                </c:pt>
                <c:pt idx="255">
                  <c:v>131</c:v>
                </c:pt>
                <c:pt idx="256">
                  <c:v>132</c:v>
                </c:pt>
                <c:pt idx="257">
                  <c:v>133</c:v>
                </c:pt>
                <c:pt idx="258">
                  <c:v>134</c:v>
                </c:pt>
                <c:pt idx="259">
                  <c:v>134</c:v>
                </c:pt>
                <c:pt idx="260">
                  <c:v>135</c:v>
                </c:pt>
                <c:pt idx="261">
                  <c:v>135</c:v>
                </c:pt>
                <c:pt idx="262">
                  <c:v>136</c:v>
                </c:pt>
                <c:pt idx="263">
                  <c:v>136</c:v>
                </c:pt>
                <c:pt idx="264">
                  <c:v>136</c:v>
                </c:pt>
                <c:pt idx="265">
                  <c:v>137</c:v>
                </c:pt>
                <c:pt idx="266">
                  <c:v>137</c:v>
                </c:pt>
                <c:pt idx="267">
                  <c:v>138</c:v>
                </c:pt>
                <c:pt idx="268">
                  <c:v>138</c:v>
                </c:pt>
                <c:pt idx="269">
                  <c:v>138</c:v>
                </c:pt>
                <c:pt idx="270">
                  <c:v>138</c:v>
                </c:pt>
                <c:pt idx="271">
                  <c:v>139</c:v>
                </c:pt>
                <c:pt idx="272">
                  <c:v>139</c:v>
                </c:pt>
                <c:pt idx="273">
                  <c:v>139</c:v>
                </c:pt>
                <c:pt idx="274">
                  <c:v>139</c:v>
                </c:pt>
                <c:pt idx="275">
                  <c:v>140</c:v>
                </c:pt>
                <c:pt idx="276">
                  <c:v>141</c:v>
                </c:pt>
                <c:pt idx="277">
                  <c:v>142</c:v>
                </c:pt>
                <c:pt idx="278">
                  <c:v>143</c:v>
                </c:pt>
                <c:pt idx="279">
                  <c:v>144</c:v>
                </c:pt>
                <c:pt idx="280">
                  <c:v>145</c:v>
                </c:pt>
                <c:pt idx="281">
                  <c:v>146</c:v>
                </c:pt>
                <c:pt idx="282">
                  <c:v>146</c:v>
                </c:pt>
                <c:pt idx="283">
                  <c:v>147</c:v>
                </c:pt>
                <c:pt idx="284">
                  <c:v>147</c:v>
                </c:pt>
                <c:pt idx="285">
                  <c:v>148</c:v>
                </c:pt>
                <c:pt idx="286">
                  <c:v>149</c:v>
                </c:pt>
                <c:pt idx="287">
                  <c:v>149</c:v>
                </c:pt>
                <c:pt idx="288">
                  <c:v>149</c:v>
                </c:pt>
                <c:pt idx="289">
                  <c:v>149</c:v>
                </c:pt>
                <c:pt idx="290">
                  <c:v>150</c:v>
                </c:pt>
                <c:pt idx="291">
                  <c:v>151</c:v>
                </c:pt>
                <c:pt idx="292">
                  <c:v>152</c:v>
                </c:pt>
                <c:pt idx="293">
                  <c:v>152</c:v>
                </c:pt>
                <c:pt idx="294">
                  <c:v>153</c:v>
                </c:pt>
                <c:pt idx="295">
                  <c:v>154</c:v>
                </c:pt>
                <c:pt idx="296">
                  <c:v>155</c:v>
                </c:pt>
                <c:pt idx="297">
                  <c:v>156</c:v>
                </c:pt>
                <c:pt idx="298">
                  <c:v>157</c:v>
                </c:pt>
                <c:pt idx="299">
                  <c:v>158</c:v>
                </c:pt>
                <c:pt idx="300">
                  <c:v>159</c:v>
                </c:pt>
                <c:pt idx="301">
                  <c:v>160</c:v>
                </c:pt>
                <c:pt idx="302">
                  <c:v>160</c:v>
                </c:pt>
                <c:pt idx="303">
                  <c:v>160</c:v>
                </c:pt>
                <c:pt idx="304">
                  <c:v>160</c:v>
                </c:pt>
                <c:pt idx="305">
                  <c:v>161</c:v>
                </c:pt>
                <c:pt idx="306">
                  <c:v>162</c:v>
                </c:pt>
                <c:pt idx="307">
                  <c:v>163</c:v>
                </c:pt>
                <c:pt idx="308">
                  <c:v>164</c:v>
                </c:pt>
                <c:pt idx="309">
                  <c:v>164</c:v>
                </c:pt>
                <c:pt idx="310">
                  <c:v>164</c:v>
                </c:pt>
                <c:pt idx="311">
                  <c:v>165</c:v>
                </c:pt>
                <c:pt idx="312">
                  <c:v>165</c:v>
                </c:pt>
                <c:pt idx="313">
                  <c:v>166</c:v>
                </c:pt>
                <c:pt idx="314">
                  <c:v>166</c:v>
                </c:pt>
                <c:pt idx="315">
                  <c:v>166</c:v>
                </c:pt>
                <c:pt idx="316">
                  <c:v>166</c:v>
                </c:pt>
                <c:pt idx="317">
                  <c:v>166</c:v>
                </c:pt>
                <c:pt idx="318">
                  <c:v>167</c:v>
                </c:pt>
                <c:pt idx="319">
                  <c:v>168</c:v>
                </c:pt>
                <c:pt idx="320">
                  <c:v>168</c:v>
                </c:pt>
                <c:pt idx="321">
                  <c:v>168</c:v>
                </c:pt>
                <c:pt idx="322">
                  <c:v>168</c:v>
                </c:pt>
                <c:pt idx="323">
                  <c:v>169</c:v>
                </c:pt>
                <c:pt idx="324">
                  <c:v>169</c:v>
                </c:pt>
                <c:pt idx="325">
                  <c:v>169</c:v>
                </c:pt>
                <c:pt idx="326">
                  <c:v>170</c:v>
                </c:pt>
                <c:pt idx="327">
                  <c:v>171</c:v>
                </c:pt>
                <c:pt idx="328">
                  <c:v>171</c:v>
                </c:pt>
                <c:pt idx="329">
                  <c:v>172</c:v>
                </c:pt>
                <c:pt idx="330">
                  <c:v>173</c:v>
                </c:pt>
                <c:pt idx="331">
                  <c:v>173</c:v>
                </c:pt>
                <c:pt idx="332">
                  <c:v>173</c:v>
                </c:pt>
                <c:pt idx="333">
                  <c:v>174</c:v>
                </c:pt>
                <c:pt idx="334">
                  <c:v>175</c:v>
                </c:pt>
                <c:pt idx="335">
                  <c:v>176</c:v>
                </c:pt>
                <c:pt idx="336">
                  <c:v>177</c:v>
                </c:pt>
                <c:pt idx="337">
                  <c:v>177</c:v>
                </c:pt>
                <c:pt idx="338">
                  <c:v>178</c:v>
                </c:pt>
                <c:pt idx="339">
                  <c:v>179</c:v>
                </c:pt>
                <c:pt idx="340">
                  <c:v>180</c:v>
                </c:pt>
                <c:pt idx="341">
                  <c:v>181</c:v>
                </c:pt>
                <c:pt idx="342">
                  <c:v>181</c:v>
                </c:pt>
                <c:pt idx="343">
                  <c:v>181</c:v>
                </c:pt>
                <c:pt idx="344">
                  <c:v>182</c:v>
                </c:pt>
                <c:pt idx="345">
                  <c:v>183</c:v>
                </c:pt>
                <c:pt idx="346">
                  <c:v>184</c:v>
                </c:pt>
                <c:pt idx="347">
                  <c:v>184</c:v>
                </c:pt>
                <c:pt idx="348">
                  <c:v>184</c:v>
                </c:pt>
                <c:pt idx="349">
                  <c:v>185</c:v>
                </c:pt>
                <c:pt idx="350">
                  <c:v>186</c:v>
                </c:pt>
                <c:pt idx="351">
                  <c:v>186</c:v>
                </c:pt>
                <c:pt idx="352">
                  <c:v>186</c:v>
                </c:pt>
                <c:pt idx="353">
                  <c:v>186</c:v>
                </c:pt>
                <c:pt idx="354">
                  <c:v>187</c:v>
                </c:pt>
                <c:pt idx="355">
                  <c:v>188</c:v>
                </c:pt>
                <c:pt idx="356">
                  <c:v>189</c:v>
                </c:pt>
                <c:pt idx="357">
                  <c:v>189</c:v>
                </c:pt>
                <c:pt idx="358">
                  <c:v>189</c:v>
                </c:pt>
                <c:pt idx="359">
                  <c:v>190</c:v>
                </c:pt>
                <c:pt idx="360">
                  <c:v>190</c:v>
                </c:pt>
                <c:pt idx="361">
                  <c:v>190</c:v>
                </c:pt>
                <c:pt idx="362">
                  <c:v>191</c:v>
                </c:pt>
                <c:pt idx="363">
                  <c:v>191</c:v>
                </c:pt>
                <c:pt idx="364">
                  <c:v>192</c:v>
                </c:pt>
                <c:pt idx="365">
                  <c:v>193</c:v>
                </c:pt>
                <c:pt idx="366">
                  <c:v>194</c:v>
                </c:pt>
                <c:pt idx="367">
                  <c:v>195</c:v>
                </c:pt>
                <c:pt idx="368">
                  <c:v>196</c:v>
                </c:pt>
                <c:pt idx="369">
                  <c:v>196</c:v>
                </c:pt>
                <c:pt idx="370">
                  <c:v>197</c:v>
                </c:pt>
                <c:pt idx="371">
                  <c:v>198</c:v>
                </c:pt>
                <c:pt idx="372">
                  <c:v>199</c:v>
                </c:pt>
                <c:pt idx="373">
                  <c:v>199</c:v>
                </c:pt>
                <c:pt idx="374">
                  <c:v>199</c:v>
                </c:pt>
                <c:pt idx="375">
                  <c:v>200</c:v>
                </c:pt>
                <c:pt idx="376">
                  <c:v>201</c:v>
                </c:pt>
                <c:pt idx="377">
                  <c:v>202</c:v>
                </c:pt>
                <c:pt idx="378">
                  <c:v>202</c:v>
                </c:pt>
                <c:pt idx="379">
                  <c:v>203</c:v>
                </c:pt>
                <c:pt idx="380">
                  <c:v>203</c:v>
                </c:pt>
                <c:pt idx="381">
                  <c:v>203</c:v>
                </c:pt>
                <c:pt idx="382">
                  <c:v>204</c:v>
                </c:pt>
                <c:pt idx="383">
                  <c:v>205</c:v>
                </c:pt>
                <c:pt idx="384">
                  <c:v>206</c:v>
                </c:pt>
                <c:pt idx="385">
                  <c:v>207</c:v>
                </c:pt>
                <c:pt idx="386">
                  <c:v>208</c:v>
                </c:pt>
                <c:pt idx="387">
                  <c:v>209</c:v>
                </c:pt>
                <c:pt idx="388">
                  <c:v>210</c:v>
                </c:pt>
                <c:pt idx="389">
                  <c:v>211</c:v>
                </c:pt>
                <c:pt idx="390">
                  <c:v>211</c:v>
                </c:pt>
                <c:pt idx="391">
                  <c:v>212</c:v>
                </c:pt>
                <c:pt idx="392">
                  <c:v>213</c:v>
                </c:pt>
                <c:pt idx="393">
                  <c:v>213</c:v>
                </c:pt>
                <c:pt idx="394">
                  <c:v>214</c:v>
                </c:pt>
                <c:pt idx="395">
                  <c:v>214</c:v>
                </c:pt>
                <c:pt idx="396">
                  <c:v>214</c:v>
                </c:pt>
                <c:pt idx="397">
                  <c:v>214</c:v>
                </c:pt>
                <c:pt idx="398">
                  <c:v>214</c:v>
                </c:pt>
                <c:pt idx="399">
                  <c:v>214</c:v>
                </c:pt>
                <c:pt idx="400">
                  <c:v>215</c:v>
                </c:pt>
                <c:pt idx="401">
                  <c:v>216</c:v>
                </c:pt>
                <c:pt idx="402">
                  <c:v>217</c:v>
                </c:pt>
                <c:pt idx="403">
                  <c:v>218</c:v>
                </c:pt>
                <c:pt idx="404">
                  <c:v>219</c:v>
                </c:pt>
                <c:pt idx="405">
                  <c:v>220</c:v>
                </c:pt>
                <c:pt idx="406">
                  <c:v>221</c:v>
                </c:pt>
                <c:pt idx="407">
                  <c:v>222</c:v>
                </c:pt>
                <c:pt idx="408">
                  <c:v>223</c:v>
                </c:pt>
                <c:pt idx="409">
                  <c:v>223</c:v>
                </c:pt>
                <c:pt idx="410">
                  <c:v>224</c:v>
                </c:pt>
                <c:pt idx="411">
                  <c:v>225</c:v>
                </c:pt>
                <c:pt idx="412">
                  <c:v>225</c:v>
                </c:pt>
                <c:pt idx="413">
                  <c:v>226</c:v>
                </c:pt>
                <c:pt idx="414">
                  <c:v>226</c:v>
                </c:pt>
                <c:pt idx="415">
                  <c:v>227</c:v>
                </c:pt>
                <c:pt idx="416">
                  <c:v>228</c:v>
                </c:pt>
                <c:pt idx="417">
                  <c:v>229</c:v>
                </c:pt>
                <c:pt idx="418">
                  <c:v>230</c:v>
                </c:pt>
                <c:pt idx="419">
                  <c:v>231</c:v>
                </c:pt>
                <c:pt idx="420">
                  <c:v>232</c:v>
                </c:pt>
                <c:pt idx="421">
                  <c:v>233</c:v>
                </c:pt>
                <c:pt idx="422">
                  <c:v>234</c:v>
                </c:pt>
                <c:pt idx="423">
                  <c:v>235</c:v>
                </c:pt>
                <c:pt idx="424">
                  <c:v>235</c:v>
                </c:pt>
                <c:pt idx="425">
                  <c:v>236</c:v>
                </c:pt>
                <c:pt idx="426">
                  <c:v>236</c:v>
                </c:pt>
                <c:pt idx="427">
                  <c:v>237</c:v>
                </c:pt>
                <c:pt idx="428">
                  <c:v>237</c:v>
                </c:pt>
                <c:pt idx="429">
                  <c:v>237</c:v>
                </c:pt>
                <c:pt idx="430">
                  <c:v>238</c:v>
                </c:pt>
                <c:pt idx="431">
                  <c:v>238</c:v>
                </c:pt>
                <c:pt idx="432">
                  <c:v>238</c:v>
                </c:pt>
                <c:pt idx="433">
                  <c:v>238</c:v>
                </c:pt>
                <c:pt idx="434">
                  <c:v>239</c:v>
                </c:pt>
                <c:pt idx="435">
                  <c:v>239</c:v>
                </c:pt>
                <c:pt idx="436">
                  <c:v>240</c:v>
                </c:pt>
                <c:pt idx="437">
                  <c:v>240</c:v>
                </c:pt>
                <c:pt idx="438">
                  <c:v>241</c:v>
                </c:pt>
                <c:pt idx="439">
                  <c:v>241</c:v>
                </c:pt>
                <c:pt idx="440">
                  <c:v>241</c:v>
                </c:pt>
                <c:pt idx="441">
                  <c:v>242</c:v>
                </c:pt>
                <c:pt idx="442">
                  <c:v>243</c:v>
                </c:pt>
                <c:pt idx="443">
                  <c:v>244</c:v>
                </c:pt>
                <c:pt idx="444">
                  <c:v>245</c:v>
                </c:pt>
                <c:pt idx="445">
                  <c:v>245</c:v>
                </c:pt>
                <c:pt idx="446">
                  <c:v>245</c:v>
                </c:pt>
                <c:pt idx="447">
                  <c:v>245</c:v>
                </c:pt>
                <c:pt idx="448">
                  <c:v>246</c:v>
                </c:pt>
                <c:pt idx="449">
                  <c:v>247</c:v>
                </c:pt>
                <c:pt idx="450">
                  <c:v>248</c:v>
                </c:pt>
                <c:pt idx="451">
                  <c:v>249</c:v>
                </c:pt>
                <c:pt idx="452">
                  <c:v>250</c:v>
                </c:pt>
                <c:pt idx="453">
                  <c:v>251</c:v>
                </c:pt>
                <c:pt idx="454">
                  <c:v>251</c:v>
                </c:pt>
                <c:pt idx="455">
                  <c:v>251</c:v>
                </c:pt>
                <c:pt idx="456">
                  <c:v>252</c:v>
                </c:pt>
                <c:pt idx="457">
                  <c:v>252</c:v>
                </c:pt>
                <c:pt idx="458">
                  <c:v>252</c:v>
                </c:pt>
                <c:pt idx="459">
                  <c:v>252</c:v>
                </c:pt>
                <c:pt idx="460">
                  <c:v>253</c:v>
                </c:pt>
                <c:pt idx="461">
                  <c:v>253</c:v>
                </c:pt>
                <c:pt idx="462">
                  <c:v>253</c:v>
                </c:pt>
                <c:pt idx="463">
                  <c:v>254</c:v>
                </c:pt>
                <c:pt idx="464">
                  <c:v>255</c:v>
                </c:pt>
                <c:pt idx="465">
                  <c:v>256</c:v>
                </c:pt>
                <c:pt idx="466">
                  <c:v>257</c:v>
                </c:pt>
                <c:pt idx="467">
                  <c:v>258</c:v>
                </c:pt>
                <c:pt idx="468">
                  <c:v>259</c:v>
                </c:pt>
                <c:pt idx="469">
                  <c:v>260</c:v>
                </c:pt>
                <c:pt idx="470">
                  <c:v>260</c:v>
                </c:pt>
                <c:pt idx="471">
                  <c:v>260</c:v>
                </c:pt>
                <c:pt idx="472">
                  <c:v>260</c:v>
                </c:pt>
                <c:pt idx="473">
                  <c:v>260</c:v>
                </c:pt>
                <c:pt idx="474">
                  <c:v>260</c:v>
                </c:pt>
                <c:pt idx="475">
                  <c:v>261</c:v>
                </c:pt>
                <c:pt idx="476">
                  <c:v>262</c:v>
                </c:pt>
                <c:pt idx="477">
                  <c:v>263</c:v>
                </c:pt>
                <c:pt idx="478">
                  <c:v>263</c:v>
                </c:pt>
                <c:pt idx="479">
                  <c:v>263</c:v>
                </c:pt>
                <c:pt idx="480">
                  <c:v>264</c:v>
                </c:pt>
                <c:pt idx="481">
                  <c:v>264</c:v>
                </c:pt>
                <c:pt idx="482">
                  <c:v>264</c:v>
                </c:pt>
                <c:pt idx="483">
                  <c:v>264</c:v>
                </c:pt>
                <c:pt idx="484">
                  <c:v>264</c:v>
                </c:pt>
                <c:pt idx="485">
                  <c:v>264</c:v>
                </c:pt>
                <c:pt idx="486">
                  <c:v>264</c:v>
                </c:pt>
                <c:pt idx="487">
                  <c:v>264</c:v>
                </c:pt>
                <c:pt idx="488">
                  <c:v>264</c:v>
                </c:pt>
                <c:pt idx="489">
                  <c:v>264</c:v>
                </c:pt>
                <c:pt idx="490">
                  <c:v>265</c:v>
                </c:pt>
                <c:pt idx="491">
                  <c:v>266</c:v>
                </c:pt>
                <c:pt idx="492">
                  <c:v>266</c:v>
                </c:pt>
                <c:pt idx="493">
                  <c:v>266</c:v>
                </c:pt>
                <c:pt idx="494">
                  <c:v>266</c:v>
                </c:pt>
                <c:pt idx="495">
                  <c:v>266</c:v>
                </c:pt>
                <c:pt idx="496">
                  <c:v>266</c:v>
                </c:pt>
                <c:pt idx="497">
                  <c:v>267</c:v>
                </c:pt>
                <c:pt idx="498">
                  <c:v>267</c:v>
                </c:pt>
                <c:pt idx="499">
                  <c:v>268</c:v>
                </c:pt>
                <c:pt idx="500">
                  <c:v>269</c:v>
                </c:pt>
                <c:pt idx="501">
                  <c:v>269</c:v>
                </c:pt>
                <c:pt idx="502">
                  <c:v>270</c:v>
                </c:pt>
                <c:pt idx="503">
                  <c:v>271</c:v>
                </c:pt>
                <c:pt idx="504">
                  <c:v>272</c:v>
                </c:pt>
                <c:pt idx="505">
                  <c:v>273</c:v>
                </c:pt>
                <c:pt idx="506">
                  <c:v>273</c:v>
                </c:pt>
                <c:pt idx="507">
                  <c:v>273</c:v>
                </c:pt>
                <c:pt idx="508">
                  <c:v>273</c:v>
                </c:pt>
                <c:pt idx="509">
                  <c:v>273</c:v>
                </c:pt>
                <c:pt idx="510">
                  <c:v>273</c:v>
                </c:pt>
                <c:pt idx="511">
                  <c:v>273</c:v>
                </c:pt>
                <c:pt idx="512">
                  <c:v>273</c:v>
                </c:pt>
                <c:pt idx="513">
                  <c:v>273</c:v>
                </c:pt>
                <c:pt idx="514">
                  <c:v>273</c:v>
                </c:pt>
                <c:pt idx="515">
                  <c:v>274</c:v>
                </c:pt>
                <c:pt idx="516">
                  <c:v>274</c:v>
                </c:pt>
                <c:pt idx="517">
                  <c:v>275</c:v>
                </c:pt>
                <c:pt idx="518">
                  <c:v>276</c:v>
                </c:pt>
                <c:pt idx="519">
                  <c:v>277</c:v>
                </c:pt>
                <c:pt idx="520">
                  <c:v>278</c:v>
                </c:pt>
                <c:pt idx="521">
                  <c:v>279</c:v>
                </c:pt>
                <c:pt idx="522">
                  <c:v>279</c:v>
                </c:pt>
                <c:pt idx="523">
                  <c:v>280</c:v>
                </c:pt>
                <c:pt idx="524">
                  <c:v>280</c:v>
                </c:pt>
                <c:pt idx="525">
                  <c:v>281</c:v>
                </c:pt>
                <c:pt idx="526">
                  <c:v>281</c:v>
                </c:pt>
                <c:pt idx="527">
                  <c:v>281</c:v>
                </c:pt>
                <c:pt idx="528">
                  <c:v>281</c:v>
                </c:pt>
                <c:pt idx="529">
                  <c:v>281</c:v>
                </c:pt>
                <c:pt idx="530">
                  <c:v>281</c:v>
                </c:pt>
                <c:pt idx="531">
                  <c:v>282</c:v>
                </c:pt>
                <c:pt idx="532">
                  <c:v>282</c:v>
                </c:pt>
                <c:pt idx="533">
                  <c:v>283</c:v>
                </c:pt>
                <c:pt idx="534">
                  <c:v>284</c:v>
                </c:pt>
                <c:pt idx="535">
                  <c:v>284</c:v>
                </c:pt>
                <c:pt idx="536">
                  <c:v>284</c:v>
                </c:pt>
                <c:pt idx="537">
                  <c:v>285</c:v>
                </c:pt>
                <c:pt idx="538">
                  <c:v>286</c:v>
                </c:pt>
                <c:pt idx="539">
                  <c:v>287</c:v>
                </c:pt>
                <c:pt idx="540">
                  <c:v>287</c:v>
                </c:pt>
                <c:pt idx="541">
                  <c:v>287</c:v>
                </c:pt>
                <c:pt idx="542">
                  <c:v>288</c:v>
                </c:pt>
                <c:pt idx="543">
                  <c:v>289</c:v>
                </c:pt>
                <c:pt idx="544">
                  <c:v>289</c:v>
                </c:pt>
                <c:pt idx="545">
                  <c:v>290</c:v>
                </c:pt>
                <c:pt idx="546">
                  <c:v>290</c:v>
                </c:pt>
                <c:pt idx="547">
                  <c:v>291</c:v>
                </c:pt>
                <c:pt idx="548">
                  <c:v>292</c:v>
                </c:pt>
                <c:pt idx="549">
                  <c:v>293</c:v>
                </c:pt>
                <c:pt idx="550">
                  <c:v>294</c:v>
                </c:pt>
                <c:pt idx="551">
                  <c:v>294</c:v>
                </c:pt>
                <c:pt idx="552">
                  <c:v>295</c:v>
                </c:pt>
                <c:pt idx="553">
                  <c:v>296</c:v>
                </c:pt>
                <c:pt idx="554">
                  <c:v>296</c:v>
                </c:pt>
                <c:pt idx="555">
                  <c:v>297</c:v>
                </c:pt>
                <c:pt idx="556">
                  <c:v>297</c:v>
                </c:pt>
                <c:pt idx="557">
                  <c:v>297</c:v>
                </c:pt>
                <c:pt idx="558">
                  <c:v>298</c:v>
                </c:pt>
                <c:pt idx="559">
                  <c:v>299</c:v>
                </c:pt>
                <c:pt idx="560">
                  <c:v>300</c:v>
                </c:pt>
                <c:pt idx="561">
                  <c:v>300</c:v>
                </c:pt>
                <c:pt idx="562">
                  <c:v>301</c:v>
                </c:pt>
                <c:pt idx="563">
                  <c:v>302</c:v>
                </c:pt>
                <c:pt idx="564">
                  <c:v>302</c:v>
                </c:pt>
                <c:pt idx="565">
                  <c:v>302</c:v>
                </c:pt>
                <c:pt idx="566">
                  <c:v>303</c:v>
                </c:pt>
                <c:pt idx="567">
                  <c:v>304</c:v>
                </c:pt>
                <c:pt idx="568">
                  <c:v>305</c:v>
                </c:pt>
                <c:pt idx="569">
                  <c:v>306</c:v>
                </c:pt>
                <c:pt idx="570">
                  <c:v>307</c:v>
                </c:pt>
                <c:pt idx="571">
                  <c:v>308</c:v>
                </c:pt>
                <c:pt idx="572">
                  <c:v>309</c:v>
                </c:pt>
                <c:pt idx="573">
                  <c:v>310</c:v>
                </c:pt>
                <c:pt idx="574">
                  <c:v>311</c:v>
                </c:pt>
                <c:pt idx="575">
                  <c:v>312</c:v>
                </c:pt>
                <c:pt idx="576">
                  <c:v>312</c:v>
                </c:pt>
                <c:pt idx="577">
                  <c:v>312</c:v>
                </c:pt>
                <c:pt idx="578">
                  <c:v>313</c:v>
                </c:pt>
                <c:pt idx="579">
                  <c:v>313</c:v>
                </c:pt>
                <c:pt idx="580">
                  <c:v>314</c:v>
                </c:pt>
                <c:pt idx="581">
                  <c:v>314</c:v>
                </c:pt>
                <c:pt idx="582">
                  <c:v>314</c:v>
                </c:pt>
                <c:pt idx="583">
                  <c:v>314</c:v>
                </c:pt>
                <c:pt idx="584">
                  <c:v>315</c:v>
                </c:pt>
                <c:pt idx="585">
                  <c:v>315</c:v>
                </c:pt>
                <c:pt idx="586">
                  <c:v>315</c:v>
                </c:pt>
                <c:pt idx="587">
                  <c:v>315</c:v>
                </c:pt>
                <c:pt idx="588">
                  <c:v>315</c:v>
                </c:pt>
                <c:pt idx="589">
                  <c:v>316</c:v>
                </c:pt>
                <c:pt idx="590">
                  <c:v>317</c:v>
                </c:pt>
                <c:pt idx="591">
                  <c:v>317</c:v>
                </c:pt>
                <c:pt idx="592">
                  <c:v>317</c:v>
                </c:pt>
                <c:pt idx="593">
                  <c:v>317</c:v>
                </c:pt>
                <c:pt idx="594">
                  <c:v>317</c:v>
                </c:pt>
                <c:pt idx="595">
                  <c:v>317</c:v>
                </c:pt>
                <c:pt idx="596">
                  <c:v>317</c:v>
                </c:pt>
                <c:pt idx="597">
                  <c:v>317</c:v>
                </c:pt>
                <c:pt idx="598">
                  <c:v>317</c:v>
                </c:pt>
                <c:pt idx="599">
                  <c:v>318</c:v>
                </c:pt>
                <c:pt idx="600">
                  <c:v>319</c:v>
                </c:pt>
                <c:pt idx="601">
                  <c:v>320</c:v>
                </c:pt>
                <c:pt idx="602">
                  <c:v>321</c:v>
                </c:pt>
                <c:pt idx="603">
                  <c:v>322</c:v>
                </c:pt>
                <c:pt idx="604">
                  <c:v>323</c:v>
                </c:pt>
                <c:pt idx="605">
                  <c:v>323</c:v>
                </c:pt>
                <c:pt idx="606">
                  <c:v>324</c:v>
                </c:pt>
                <c:pt idx="607">
                  <c:v>324</c:v>
                </c:pt>
                <c:pt idx="608">
                  <c:v>324</c:v>
                </c:pt>
                <c:pt idx="609">
                  <c:v>324</c:v>
                </c:pt>
                <c:pt idx="610">
                  <c:v>324</c:v>
                </c:pt>
                <c:pt idx="611">
                  <c:v>324</c:v>
                </c:pt>
                <c:pt idx="612">
                  <c:v>324</c:v>
                </c:pt>
                <c:pt idx="613">
                  <c:v>324</c:v>
                </c:pt>
                <c:pt idx="614">
                  <c:v>324</c:v>
                </c:pt>
                <c:pt idx="615">
                  <c:v>325</c:v>
                </c:pt>
                <c:pt idx="616">
                  <c:v>326</c:v>
                </c:pt>
                <c:pt idx="617">
                  <c:v>327</c:v>
                </c:pt>
                <c:pt idx="618">
                  <c:v>328</c:v>
                </c:pt>
                <c:pt idx="619">
                  <c:v>329</c:v>
                </c:pt>
                <c:pt idx="620">
                  <c:v>330</c:v>
                </c:pt>
                <c:pt idx="621">
                  <c:v>331</c:v>
                </c:pt>
                <c:pt idx="622">
                  <c:v>331</c:v>
                </c:pt>
                <c:pt idx="623">
                  <c:v>332</c:v>
                </c:pt>
                <c:pt idx="624">
                  <c:v>333</c:v>
                </c:pt>
                <c:pt idx="625">
                  <c:v>333</c:v>
                </c:pt>
                <c:pt idx="626">
                  <c:v>333</c:v>
                </c:pt>
                <c:pt idx="627">
                  <c:v>333</c:v>
                </c:pt>
                <c:pt idx="628">
                  <c:v>333</c:v>
                </c:pt>
                <c:pt idx="629">
                  <c:v>333</c:v>
                </c:pt>
                <c:pt idx="630">
                  <c:v>334</c:v>
                </c:pt>
                <c:pt idx="631">
                  <c:v>335</c:v>
                </c:pt>
                <c:pt idx="632">
                  <c:v>336</c:v>
                </c:pt>
                <c:pt idx="633">
                  <c:v>337</c:v>
                </c:pt>
                <c:pt idx="634">
                  <c:v>338</c:v>
                </c:pt>
                <c:pt idx="635">
                  <c:v>339</c:v>
                </c:pt>
                <c:pt idx="636">
                  <c:v>340</c:v>
                </c:pt>
                <c:pt idx="637">
                  <c:v>340</c:v>
                </c:pt>
                <c:pt idx="638">
                  <c:v>341</c:v>
                </c:pt>
                <c:pt idx="639">
                  <c:v>341</c:v>
                </c:pt>
                <c:pt idx="640">
                  <c:v>342</c:v>
                </c:pt>
                <c:pt idx="641">
                  <c:v>343</c:v>
                </c:pt>
                <c:pt idx="642">
                  <c:v>343</c:v>
                </c:pt>
                <c:pt idx="643">
                  <c:v>343</c:v>
                </c:pt>
                <c:pt idx="644">
                  <c:v>344</c:v>
                </c:pt>
                <c:pt idx="645">
                  <c:v>344</c:v>
                </c:pt>
                <c:pt idx="646">
                  <c:v>344</c:v>
                </c:pt>
                <c:pt idx="647">
                  <c:v>344</c:v>
                </c:pt>
                <c:pt idx="648">
                  <c:v>344</c:v>
                </c:pt>
                <c:pt idx="649">
                  <c:v>345</c:v>
                </c:pt>
                <c:pt idx="650">
                  <c:v>345</c:v>
                </c:pt>
                <c:pt idx="651">
                  <c:v>345</c:v>
                </c:pt>
                <c:pt idx="652">
                  <c:v>345</c:v>
                </c:pt>
                <c:pt idx="653">
                  <c:v>345</c:v>
                </c:pt>
                <c:pt idx="654">
                  <c:v>346</c:v>
                </c:pt>
                <c:pt idx="655">
                  <c:v>347</c:v>
                </c:pt>
                <c:pt idx="656">
                  <c:v>348</c:v>
                </c:pt>
                <c:pt idx="657">
                  <c:v>349</c:v>
                </c:pt>
                <c:pt idx="658">
                  <c:v>350</c:v>
                </c:pt>
                <c:pt idx="659">
                  <c:v>351</c:v>
                </c:pt>
                <c:pt idx="660">
                  <c:v>351</c:v>
                </c:pt>
                <c:pt idx="661">
                  <c:v>351</c:v>
                </c:pt>
                <c:pt idx="662">
                  <c:v>351</c:v>
                </c:pt>
                <c:pt idx="663">
                  <c:v>351</c:v>
                </c:pt>
                <c:pt idx="664">
                  <c:v>352</c:v>
                </c:pt>
                <c:pt idx="665">
                  <c:v>352</c:v>
                </c:pt>
                <c:pt idx="666">
                  <c:v>352</c:v>
                </c:pt>
                <c:pt idx="667">
                  <c:v>352</c:v>
                </c:pt>
                <c:pt idx="668">
                  <c:v>352</c:v>
                </c:pt>
                <c:pt idx="669">
                  <c:v>353</c:v>
                </c:pt>
                <c:pt idx="670">
                  <c:v>354</c:v>
                </c:pt>
                <c:pt idx="671">
                  <c:v>355</c:v>
                </c:pt>
                <c:pt idx="672">
                  <c:v>355</c:v>
                </c:pt>
                <c:pt idx="673">
                  <c:v>356</c:v>
                </c:pt>
                <c:pt idx="674">
                  <c:v>356</c:v>
                </c:pt>
                <c:pt idx="675">
                  <c:v>356</c:v>
                </c:pt>
                <c:pt idx="676">
                  <c:v>356</c:v>
                </c:pt>
                <c:pt idx="677">
                  <c:v>357</c:v>
                </c:pt>
                <c:pt idx="678">
                  <c:v>358</c:v>
                </c:pt>
                <c:pt idx="679">
                  <c:v>359</c:v>
                </c:pt>
                <c:pt idx="680">
                  <c:v>359</c:v>
                </c:pt>
                <c:pt idx="681">
                  <c:v>359</c:v>
                </c:pt>
                <c:pt idx="682">
                  <c:v>359</c:v>
                </c:pt>
                <c:pt idx="683">
                  <c:v>359</c:v>
                </c:pt>
                <c:pt idx="684">
                  <c:v>359</c:v>
                </c:pt>
                <c:pt idx="685">
                  <c:v>360</c:v>
                </c:pt>
                <c:pt idx="686">
                  <c:v>361</c:v>
                </c:pt>
                <c:pt idx="687">
                  <c:v>362</c:v>
                </c:pt>
                <c:pt idx="688">
                  <c:v>362</c:v>
                </c:pt>
                <c:pt idx="689">
                  <c:v>363</c:v>
                </c:pt>
                <c:pt idx="690">
                  <c:v>363</c:v>
                </c:pt>
                <c:pt idx="691">
                  <c:v>364</c:v>
                </c:pt>
                <c:pt idx="692">
                  <c:v>364</c:v>
                </c:pt>
                <c:pt idx="693">
                  <c:v>365</c:v>
                </c:pt>
                <c:pt idx="694">
                  <c:v>366</c:v>
                </c:pt>
                <c:pt idx="695">
                  <c:v>367</c:v>
                </c:pt>
                <c:pt idx="696">
                  <c:v>368</c:v>
                </c:pt>
                <c:pt idx="697">
                  <c:v>368</c:v>
                </c:pt>
                <c:pt idx="698">
                  <c:v>369</c:v>
                </c:pt>
                <c:pt idx="699">
                  <c:v>370</c:v>
                </c:pt>
                <c:pt idx="700">
                  <c:v>371</c:v>
                </c:pt>
                <c:pt idx="701">
                  <c:v>371</c:v>
                </c:pt>
                <c:pt idx="702">
                  <c:v>371</c:v>
                </c:pt>
                <c:pt idx="703">
                  <c:v>372</c:v>
                </c:pt>
                <c:pt idx="704">
                  <c:v>373</c:v>
                </c:pt>
                <c:pt idx="705">
                  <c:v>374</c:v>
                </c:pt>
                <c:pt idx="706">
                  <c:v>375</c:v>
                </c:pt>
                <c:pt idx="707">
                  <c:v>376</c:v>
                </c:pt>
                <c:pt idx="708">
                  <c:v>377</c:v>
                </c:pt>
                <c:pt idx="709">
                  <c:v>378</c:v>
                </c:pt>
                <c:pt idx="710">
                  <c:v>378</c:v>
                </c:pt>
                <c:pt idx="711">
                  <c:v>378</c:v>
                </c:pt>
                <c:pt idx="712">
                  <c:v>378</c:v>
                </c:pt>
                <c:pt idx="713">
                  <c:v>378</c:v>
                </c:pt>
                <c:pt idx="714">
                  <c:v>379</c:v>
                </c:pt>
                <c:pt idx="715">
                  <c:v>380</c:v>
                </c:pt>
                <c:pt idx="716">
                  <c:v>381</c:v>
                </c:pt>
                <c:pt idx="717">
                  <c:v>381</c:v>
                </c:pt>
                <c:pt idx="718">
                  <c:v>382</c:v>
                </c:pt>
                <c:pt idx="719">
                  <c:v>383</c:v>
                </c:pt>
                <c:pt idx="720">
                  <c:v>384</c:v>
                </c:pt>
                <c:pt idx="721">
                  <c:v>385</c:v>
                </c:pt>
                <c:pt idx="722">
                  <c:v>386</c:v>
                </c:pt>
                <c:pt idx="723">
                  <c:v>387</c:v>
                </c:pt>
                <c:pt idx="724">
                  <c:v>388</c:v>
                </c:pt>
                <c:pt idx="725">
                  <c:v>389</c:v>
                </c:pt>
                <c:pt idx="726">
                  <c:v>390</c:v>
                </c:pt>
                <c:pt idx="727">
                  <c:v>391</c:v>
                </c:pt>
                <c:pt idx="728">
                  <c:v>392</c:v>
                </c:pt>
                <c:pt idx="729">
                  <c:v>393</c:v>
                </c:pt>
                <c:pt idx="730">
                  <c:v>394</c:v>
                </c:pt>
                <c:pt idx="731">
                  <c:v>395</c:v>
                </c:pt>
                <c:pt idx="732">
                  <c:v>396</c:v>
                </c:pt>
                <c:pt idx="733">
                  <c:v>397</c:v>
                </c:pt>
                <c:pt idx="734">
                  <c:v>397</c:v>
                </c:pt>
                <c:pt idx="735">
                  <c:v>397</c:v>
                </c:pt>
                <c:pt idx="736">
                  <c:v>398</c:v>
                </c:pt>
                <c:pt idx="737">
                  <c:v>399</c:v>
                </c:pt>
                <c:pt idx="738">
                  <c:v>400</c:v>
                </c:pt>
                <c:pt idx="739">
                  <c:v>401</c:v>
                </c:pt>
                <c:pt idx="740">
                  <c:v>402</c:v>
                </c:pt>
                <c:pt idx="741">
                  <c:v>403</c:v>
                </c:pt>
                <c:pt idx="742">
                  <c:v>404</c:v>
                </c:pt>
                <c:pt idx="743">
                  <c:v>405</c:v>
                </c:pt>
                <c:pt idx="744">
                  <c:v>406</c:v>
                </c:pt>
                <c:pt idx="745">
                  <c:v>407</c:v>
                </c:pt>
                <c:pt idx="746">
                  <c:v>408</c:v>
                </c:pt>
                <c:pt idx="747">
                  <c:v>409</c:v>
                </c:pt>
                <c:pt idx="748">
                  <c:v>410</c:v>
                </c:pt>
                <c:pt idx="749">
                  <c:v>411</c:v>
                </c:pt>
                <c:pt idx="750">
                  <c:v>412</c:v>
                </c:pt>
                <c:pt idx="751">
                  <c:v>412</c:v>
                </c:pt>
                <c:pt idx="752">
                  <c:v>413</c:v>
                </c:pt>
                <c:pt idx="753">
                  <c:v>413</c:v>
                </c:pt>
                <c:pt idx="754">
                  <c:v>414</c:v>
                </c:pt>
                <c:pt idx="755">
                  <c:v>414</c:v>
                </c:pt>
                <c:pt idx="756">
                  <c:v>414</c:v>
                </c:pt>
                <c:pt idx="757">
                  <c:v>415</c:v>
                </c:pt>
                <c:pt idx="758">
                  <c:v>416</c:v>
                </c:pt>
                <c:pt idx="759">
                  <c:v>416</c:v>
                </c:pt>
                <c:pt idx="760">
                  <c:v>417</c:v>
                </c:pt>
                <c:pt idx="761">
                  <c:v>418</c:v>
                </c:pt>
                <c:pt idx="762">
                  <c:v>419</c:v>
                </c:pt>
                <c:pt idx="763">
                  <c:v>420</c:v>
                </c:pt>
                <c:pt idx="764">
                  <c:v>421</c:v>
                </c:pt>
                <c:pt idx="765">
                  <c:v>422</c:v>
                </c:pt>
                <c:pt idx="766">
                  <c:v>422</c:v>
                </c:pt>
                <c:pt idx="767">
                  <c:v>422</c:v>
                </c:pt>
                <c:pt idx="768">
                  <c:v>423</c:v>
                </c:pt>
                <c:pt idx="769">
                  <c:v>423</c:v>
                </c:pt>
                <c:pt idx="770">
                  <c:v>423</c:v>
                </c:pt>
                <c:pt idx="771">
                  <c:v>423</c:v>
                </c:pt>
                <c:pt idx="772">
                  <c:v>424</c:v>
                </c:pt>
                <c:pt idx="773">
                  <c:v>424</c:v>
                </c:pt>
                <c:pt idx="774">
                  <c:v>424</c:v>
                </c:pt>
                <c:pt idx="775">
                  <c:v>425</c:v>
                </c:pt>
                <c:pt idx="776">
                  <c:v>425</c:v>
                </c:pt>
                <c:pt idx="777">
                  <c:v>425</c:v>
                </c:pt>
                <c:pt idx="778">
                  <c:v>425</c:v>
                </c:pt>
                <c:pt idx="779">
                  <c:v>426</c:v>
                </c:pt>
                <c:pt idx="780">
                  <c:v>427</c:v>
                </c:pt>
                <c:pt idx="781">
                  <c:v>428</c:v>
                </c:pt>
                <c:pt idx="782">
                  <c:v>429</c:v>
                </c:pt>
                <c:pt idx="783">
                  <c:v>430</c:v>
                </c:pt>
                <c:pt idx="784">
                  <c:v>431</c:v>
                </c:pt>
                <c:pt idx="785">
                  <c:v>431</c:v>
                </c:pt>
                <c:pt idx="786">
                  <c:v>431</c:v>
                </c:pt>
                <c:pt idx="787">
                  <c:v>432</c:v>
                </c:pt>
                <c:pt idx="788">
                  <c:v>432</c:v>
                </c:pt>
                <c:pt idx="789">
                  <c:v>432</c:v>
                </c:pt>
                <c:pt idx="790">
                  <c:v>432</c:v>
                </c:pt>
                <c:pt idx="791">
                  <c:v>432</c:v>
                </c:pt>
                <c:pt idx="792">
                  <c:v>432</c:v>
                </c:pt>
                <c:pt idx="793">
                  <c:v>432</c:v>
                </c:pt>
                <c:pt idx="794">
                  <c:v>433</c:v>
                </c:pt>
                <c:pt idx="795">
                  <c:v>433</c:v>
                </c:pt>
                <c:pt idx="796">
                  <c:v>433</c:v>
                </c:pt>
                <c:pt idx="797">
                  <c:v>433</c:v>
                </c:pt>
                <c:pt idx="798">
                  <c:v>433</c:v>
                </c:pt>
                <c:pt idx="799">
                  <c:v>433</c:v>
                </c:pt>
                <c:pt idx="800">
                  <c:v>434</c:v>
                </c:pt>
                <c:pt idx="801">
                  <c:v>434</c:v>
                </c:pt>
                <c:pt idx="802">
                  <c:v>434</c:v>
                </c:pt>
                <c:pt idx="803">
                  <c:v>435</c:v>
                </c:pt>
                <c:pt idx="804">
                  <c:v>436</c:v>
                </c:pt>
                <c:pt idx="805">
                  <c:v>437</c:v>
                </c:pt>
                <c:pt idx="806">
                  <c:v>437</c:v>
                </c:pt>
                <c:pt idx="807">
                  <c:v>438</c:v>
                </c:pt>
                <c:pt idx="808">
                  <c:v>438</c:v>
                </c:pt>
                <c:pt idx="809">
                  <c:v>438</c:v>
                </c:pt>
                <c:pt idx="810">
                  <c:v>439</c:v>
                </c:pt>
                <c:pt idx="811">
                  <c:v>440</c:v>
                </c:pt>
                <c:pt idx="812">
                  <c:v>440</c:v>
                </c:pt>
                <c:pt idx="813">
                  <c:v>440</c:v>
                </c:pt>
                <c:pt idx="814">
                  <c:v>440</c:v>
                </c:pt>
                <c:pt idx="815">
                  <c:v>441</c:v>
                </c:pt>
                <c:pt idx="816">
                  <c:v>442</c:v>
                </c:pt>
                <c:pt idx="817">
                  <c:v>442</c:v>
                </c:pt>
                <c:pt idx="818">
                  <c:v>442</c:v>
                </c:pt>
                <c:pt idx="819">
                  <c:v>443</c:v>
                </c:pt>
                <c:pt idx="820">
                  <c:v>444</c:v>
                </c:pt>
                <c:pt idx="821">
                  <c:v>445</c:v>
                </c:pt>
                <c:pt idx="822">
                  <c:v>446</c:v>
                </c:pt>
                <c:pt idx="823">
                  <c:v>447</c:v>
                </c:pt>
                <c:pt idx="824">
                  <c:v>448</c:v>
                </c:pt>
                <c:pt idx="825">
                  <c:v>448</c:v>
                </c:pt>
                <c:pt idx="826">
                  <c:v>449</c:v>
                </c:pt>
                <c:pt idx="827">
                  <c:v>450</c:v>
                </c:pt>
                <c:pt idx="828">
                  <c:v>450</c:v>
                </c:pt>
                <c:pt idx="829">
                  <c:v>451</c:v>
                </c:pt>
                <c:pt idx="830">
                  <c:v>451</c:v>
                </c:pt>
                <c:pt idx="831">
                  <c:v>451</c:v>
                </c:pt>
                <c:pt idx="832">
                  <c:v>451</c:v>
                </c:pt>
                <c:pt idx="833">
                  <c:v>452</c:v>
                </c:pt>
                <c:pt idx="834">
                  <c:v>452</c:v>
                </c:pt>
                <c:pt idx="835">
                  <c:v>452</c:v>
                </c:pt>
                <c:pt idx="836">
                  <c:v>453</c:v>
                </c:pt>
                <c:pt idx="837">
                  <c:v>453</c:v>
                </c:pt>
                <c:pt idx="838">
                  <c:v>454</c:v>
                </c:pt>
                <c:pt idx="839">
                  <c:v>455</c:v>
                </c:pt>
                <c:pt idx="840">
                  <c:v>455</c:v>
                </c:pt>
                <c:pt idx="841">
                  <c:v>455</c:v>
                </c:pt>
                <c:pt idx="842">
                  <c:v>456</c:v>
                </c:pt>
                <c:pt idx="843">
                  <c:v>457</c:v>
                </c:pt>
                <c:pt idx="844">
                  <c:v>457</c:v>
                </c:pt>
                <c:pt idx="845">
                  <c:v>457</c:v>
                </c:pt>
                <c:pt idx="846">
                  <c:v>457</c:v>
                </c:pt>
                <c:pt idx="847">
                  <c:v>458</c:v>
                </c:pt>
                <c:pt idx="848">
                  <c:v>459</c:v>
                </c:pt>
                <c:pt idx="849">
                  <c:v>460</c:v>
                </c:pt>
                <c:pt idx="850">
                  <c:v>461</c:v>
                </c:pt>
                <c:pt idx="851">
                  <c:v>461</c:v>
                </c:pt>
                <c:pt idx="852">
                  <c:v>462</c:v>
                </c:pt>
                <c:pt idx="853">
                  <c:v>463</c:v>
                </c:pt>
                <c:pt idx="854">
                  <c:v>463</c:v>
                </c:pt>
                <c:pt idx="855">
                  <c:v>463</c:v>
                </c:pt>
                <c:pt idx="856">
                  <c:v>464</c:v>
                </c:pt>
                <c:pt idx="857">
                  <c:v>464</c:v>
                </c:pt>
                <c:pt idx="858">
                  <c:v>464</c:v>
                </c:pt>
                <c:pt idx="859">
                  <c:v>464</c:v>
                </c:pt>
                <c:pt idx="860">
                  <c:v>464</c:v>
                </c:pt>
                <c:pt idx="861">
                  <c:v>464</c:v>
                </c:pt>
                <c:pt idx="862">
                  <c:v>464</c:v>
                </c:pt>
                <c:pt idx="863">
                  <c:v>464</c:v>
                </c:pt>
                <c:pt idx="864">
                  <c:v>464</c:v>
                </c:pt>
                <c:pt idx="865">
                  <c:v>465</c:v>
                </c:pt>
                <c:pt idx="866">
                  <c:v>466</c:v>
                </c:pt>
                <c:pt idx="867">
                  <c:v>466</c:v>
                </c:pt>
                <c:pt idx="868">
                  <c:v>466</c:v>
                </c:pt>
                <c:pt idx="869">
                  <c:v>467</c:v>
                </c:pt>
                <c:pt idx="870">
                  <c:v>467</c:v>
                </c:pt>
                <c:pt idx="871">
                  <c:v>468</c:v>
                </c:pt>
                <c:pt idx="872">
                  <c:v>469</c:v>
                </c:pt>
                <c:pt idx="873">
                  <c:v>470</c:v>
                </c:pt>
                <c:pt idx="874">
                  <c:v>470</c:v>
                </c:pt>
                <c:pt idx="875">
                  <c:v>470</c:v>
                </c:pt>
                <c:pt idx="876">
                  <c:v>470</c:v>
                </c:pt>
                <c:pt idx="877">
                  <c:v>471</c:v>
                </c:pt>
                <c:pt idx="878">
                  <c:v>472</c:v>
                </c:pt>
                <c:pt idx="879">
                  <c:v>473</c:v>
                </c:pt>
                <c:pt idx="880">
                  <c:v>474</c:v>
                </c:pt>
                <c:pt idx="881">
                  <c:v>475</c:v>
                </c:pt>
                <c:pt idx="882">
                  <c:v>476</c:v>
                </c:pt>
                <c:pt idx="883">
                  <c:v>477</c:v>
                </c:pt>
                <c:pt idx="884">
                  <c:v>477</c:v>
                </c:pt>
                <c:pt idx="885">
                  <c:v>478</c:v>
                </c:pt>
                <c:pt idx="886">
                  <c:v>479</c:v>
                </c:pt>
                <c:pt idx="887">
                  <c:v>480</c:v>
                </c:pt>
                <c:pt idx="888">
                  <c:v>480</c:v>
                </c:pt>
                <c:pt idx="889">
                  <c:v>480</c:v>
                </c:pt>
                <c:pt idx="890">
                  <c:v>480</c:v>
                </c:pt>
                <c:pt idx="891">
                  <c:v>481</c:v>
                </c:pt>
                <c:pt idx="892">
                  <c:v>481</c:v>
                </c:pt>
                <c:pt idx="893">
                  <c:v>481</c:v>
                </c:pt>
                <c:pt idx="894">
                  <c:v>481</c:v>
                </c:pt>
                <c:pt idx="895">
                  <c:v>481</c:v>
                </c:pt>
                <c:pt idx="896">
                  <c:v>481</c:v>
                </c:pt>
                <c:pt idx="897">
                  <c:v>482</c:v>
                </c:pt>
                <c:pt idx="898">
                  <c:v>483</c:v>
                </c:pt>
                <c:pt idx="899">
                  <c:v>484</c:v>
                </c:pt>
                <c:pt idx="900">
                  <c:v>485</c:v>
                </c:pt>
                <c:pt idx="901">
                  <c:v>485</c:v>
                </c:pt>
                <c:pt idx="902">
                  <c:v>485</c:v>
                </c:pt>
                <c:pt idx="903">
                  <c:v>485</c:v>
                </c:pt>
                <c:pt idx="904">
                  <c:v>485</c:v>
                </c:pt>
                <c:pt idx="905">
                  <c:v>486</c:v>
                </c:pt>
                <c:pt idx="906">
                  <c:v>486</c:v>
                </c:pt>
                <c:pt idx="907">
                  <c:v>486</c:v>
                </c:pt>
                <c:pt idx="908">
                  <c:v>487</c:v>
                </c:pt>
                <c:pt idx="909">
                  <c:v>487</c:v>
                </c:pt>
                <c:pt idx="910">
                  <c:v>488</c:v>
                </c:pt>
                <c:pt idx="911">
                  <c:v>488</c:v>
                </c:pt>
                <c:pt idx="912">
                  <c:v>488</c:v>
                </c:pt>
                <c:pt idx="913">
                  <c:v>489</c:v>
                </c:pt>
                <c:pt idx="914">
                  <c:v>490</c:v>
                </c:pt>
                <c:pt idx="915">
                  <c:v>490</c:v>
                </c:pt>
                <c:pt idx="916">
                  <c:v>490</c:v>
                </c:pt>
                <c:pt idx="917">
                  <c:v>490</c:v>
                </c:pt>
                <c:pt idx="918">
                  <c:v>490</c:v>
                </c:pt>
                <c:pt idx="919">
                  <c:v>490</c:v>
                </c:pt>
                <c:pt idx="920">
                  <c:v>490</c:v>
                </c:pt>
                <c:pt idx="921">
                  <c:v>490</c:v>
                </c:pt>
                <c:pt idx="922">
                  <c:v>490</c:v>
                </c:pt>
                <c:pt idx="923">
                  <c:v>490</c:v>
                </c:pt>
                <c:pt idx="924">
                  <c:v>490</c:v>
                </c:pt>
                <c:pt idx="925">
                  <c:v>491</c:v>
                </c:pt>
                <c:pt idx="926">
                  <c:v>492</c:v>
                </c:pt>
                <c:pt idx="927">
                  <c:v>493</c:v>
                </c:pt>
                <c:pt idx="928">
                  <c:v>493</c:v>
                </c:pt>
                <c:pt idx="929">
                  <c:v>494</c:v>
                </c:pt>
                <c:pt idx="930">
                  <c:v>494</c:v>
                </c:pt>
                <c:pt idx="931">
                  <c:v>495</c:v>
                </c:pt>
                <c:pt idx="932">
                  <c:v>496</c:v>
                </c:pt>
                <c:pt idx="933">
                  <c:v>496</c:v>
                </c:pt>
                <c:pt idx="934">
                  <c:v>497</c:v>
                </c:pt>
                <c:pt idx="935">
                  <c:v>498</c:v>
                </c:pt>
                <c:pt idx="936">
                  <c:v>498</c:v>
                </c:pt>
                <c:pt idx="937">
                  <c:v>498</c:v>
                </c:pt>
                <c:pt idx="938">
                  <c:v>499</c:v>
                </c:pt>
                <c:pt idx="939">
                  <c:v>499</c:v>
                </c:pt>
                <c:pt idx="940">
                  <c:v>499</c:v>
                </c:pt>
                <c:pt idx="941">
                  <c:v>499</c:v>
                </c:pt>
                <c:pt idx="942">
                  <c:v>499</c:v>
                </c:pt>
                <c:pt idx="943">
                  <c:v>499</c:v>
                </c:pt>
                <c:pt idx="944">
                  <c:v>500</c:v>
                </c:pt>
                <c:pt idx="945">
                  <c:v>500</c:v>
                </c:pt>
                <c:pt idx="946">
                  <c:v>500</c:v>
                </c:pt>
                <c:pt idx="947">
                  <c:v>500</c:v>
                </c:pt>
                <c:pt idx="948">
                  <c:v>500</c:v>
                </c:pt>
                <c:pt idx="949">
                  <c:v>501</c:v>
                </c:pt>
                <c:pt idx="950">
                  <c:v>501</c:v>
                </c:pt>
                <c:pt idx="951">
                  <c:v>502</c:v>
                </c:pt>
                <c:pt idx="952">
                  <c:v>502</c:v>
                </c:pt>
                <c:pt idx="953">
                  <c:v>502</c:v>
                </c:pt>
                <c:pt idx="954">
                  <c:v>503</c:v>
                </c:pt>
                <c:pt idx="955">
                  <c:v>503</c:v>
                </c:pt>
                <c:pt idx="956">
                  <c:v>503</c:v>
                </c:pt>
                <c:pt idx="957">
                  <c:v>503</c:v>
                </c:pt>
                <c:pt idx="958">
                  <c:v>503</c:v>
                </c:pt>
                <c:pt idx="959">
                  <c:v>503</c:v>
                </c:pt>
                <c:pt idx="960">
                  <c:v>503</c:v>
                </c:pt>
                <c:pt idx="961">
                  <c:v>503</c:v>
                </c:pt>
                <c:pt idx="962">
                  <c:v>503</c:v>
                </c:pt>
                <c:pt idx="963">
                  <c:v>504</c:v>
                </c:pt>
                <c:pt idx="964">
                  <c:v>504</c:v>
                </c:pt>
                <c:pt idx="965">
                  <c:v>504</c:v>
                </c:pt>
                <c:pt idx="966">
                  <c:v>505</c:v>
                </c:pt>
                <c:pt idx="967">
                  <c:v>505</c:v>
                </c:pt>
                <c:pt idx="968">
                  <c:v>505</c:v>
                </c:pt>
                <c:pt idx="969">
                  <c:v>505</c:v>
                </c:pt>
                <c:pt idx="970">
                  <c:v>505</c:v>
                </c:pt>
                <c:pt idx="971">
                  <c:v>505</c:v>
                </c:pt>
                <c:pt idx="972">
                  <c:v>505</c:v>
                </c:pt>
                <c:pt idx="973">
                  <c:v>505</c:v>
                </c:pt>
                <c:pt idx="974">
                  <c:v>506</c:v>
                </c:pt>
                <c:pt idx="975">
                  <c:v>506</c:v>
                </c:pt>
                <c:pt idx="976">
                  <c:v>506</c:v>
                </c:pt>
                <c:pt idx="977">
                  <c:v>507</c:v>
                </c:pt>
                <c:pt idx="978">
                  <c:v>508</c:v>
                </c:pt>
                <c:pt idx="979">
                  <c:v>508</c:v>
                </c:pt>
                <c:pt idx="980">
                  <c:v>508</c:v>
                </c:pt>
                <c:pt idx="981">
                  <c:v>508</c:v>
                </c:pt>
                <c:pt idx="982">
                  <c:v>509</c:v>
                </c:pt>
                <c:pt idx="983">
                  <c:v>510</c:v>
                </c:pt>
                <c:pt idx="984">
                  <c:v>511</c:v>
                </c:pt>
                <c:pt idx="985">
                  <c:v>512</c:v>
                </c:pt>
                <c:pt idx="986">
                  <c:v>512</c:v>
                </c:pt>
                <c:pt idx="987">
                  <c:v>512</c:v>
                </c:pt>
                <c:pt idx="988">
                  <c:v>512</c:v>
                </c:pt>
                <c:pt idx="989">
                  <c:v>513</c:v>
                </c:pt>
                <c:pt idx="990">
                  <c:v>513</c:v>
                </c:pt>
                <c:pt idx="991">
                  <c:v>514</c:v>
                </c:pt>
                <c:pt idx="992">
                  <c:v>514</c:v>
                </c:pt>
                <c:pt idx="993">
                  <c:v>514</c:v>
                </c:pt>
                <c:pt idx="994">
                  <c:v>514</c:v>
                </c:pt>
                <c:pt idx="995">
                  <c:v>515</c:v>
                </c:pt>
                <c:pt idx="996">
                  <c:v>516</c:v>
                </c:pt>
                <c:pt idx="997">
                  <c:v>517</c:v>
                </c:pt>
                <c:pt idx="998">
                  <c:v>518</c:v>
                </c:pt>
                <c:pt idx="999">
                  <c:v>519</c:v>
                </c:pt>
                <c:pt idx="1000">
                  <c:v>520</c:v>
                </c:pt>
                <c:pt idx="1001">
                  <c:v>521</c:v>
                </c:pt>
                <c:pt idx="1002">
                  <c:v>522</c:v>
                </c:pt>
                <c:pt idx="1003">
                  <c:v>523</c:v>
                </c:pt>
                <c:pt idx="1004">
                  <c:v>523</c:v>
                </c:pt>
                <c:pt idx="1005">
                  <c:v>524</c:v>
                </c:pt>
                <c:pt idx="1006">
                  <c:v>525</c:v>
                </c:pt>
                <c:pt idx="1007">
                  <c:v>526</c:v>
                </c:pt>
                <c:pt idx="1008">
                  <c:v>527</c:v>
                </c:pt>
                <c:pt idx="1009">
                  <c:v>528</c:v>
                </c:pt>
                <c:pt idx="1010">
                  <c:v>529</c:v>
                </c:pt>
                <c:pt idx="1011">
                  <c:v>529</c:v>
                </c:pt>
                <c:pt idx="1012">
                  <c:v>530</c:v>
                </c:pt>
                <c:pt idx="1013">
                  <c:v>530</c:v>
                </c:pt>
                <c:pt idx="1014">
                  <c:v>531</c:v>
                </c:pt>
                <c:pt idx="1015">
                  <c:v>531</c:v>
                </c:pt>
                <c:pt idx="1016">
                  <c:v>531</c:v>
                </c:pt>
                <c:pt idx="1017">
                  <c:v>531</c:v>
                </c:pt>
                <c:pt idx="1018">
                  <c:v>532</c:v>
                </c:pt>
                <c:pt idx="1019">
                  <c:v>532</c:v>
                </c:pt>
                <c:pt idx="1020">
                  <c:v>533</c:v>
                </c:pt>
                <c:pt idx="1021">
                  <c:v>533</c:v>
                </c:pt>
                <c:pt idx="1022">
                  <c:v>534</c:v>
                </c:pt>
                <c:pt idx="1023">
                  <c:v>535</c:v>
                </c:pt>
                <c:pt idx="1024">
                  <c:v>535</c:v>
                </c:pt>
                <c:pt idx="1025">
                  <c:v>536</c:v>
                </c:pt>
                <c:pt idx="1026">
                  <c:v>537</c:v>
                </c:pt>
                <c:pt idx="1027">
                  <c:v>537</c:v>
                </c:pt>
                <c:pt idx="1028">
                  <c:v>537</c:v>
                </c:pt>
                <c:pt idx="1029">
                  <c:v>538</c:v>
                </c:pt>
                <c:pt idx="1030">
                  <c:v>538</c:v>
                </c:pt>
                <c:pt idx="1031">
                  <c:v>539</c:v>
                </c:pt>
                <c:pt idx="1032">
                  <c:v>539</c:v>
                </c:pt>
                <c:pt idx="1033">
                  <c:v>540</c:v>
                </c:pt>
                <c:pt idx="1034">
                  <c:v>541</c:v>
                </c:pt>
                <c:pt idx="1035">
                  <c:v>541</c:v>
                </c:pt>
                <c:pt idx="1036">
                  <c:v>541</c:v>
                </c:pt>
                <c:pt idx="1037">
                  <c:v>542</c:v>
                </c:pt>
                <c:pt idx="1038">
                  <c:v>542</c:v>
                </c:pt>
                <c:pt idx="1039">
                  <c:v>543</c:v>
                </c:pt>
                <c:pt idx="1040">
                  <c:v>544</c:v>
                </c:pt>
                <c:pt idx="1041">
                  <c:v>545</c:v>
                </c:pt>
                <c:pt idx="1042">
                  <c:v>546</c:v>
                </c:pt>
                <c:pt idx="1043">
                  <c:v>547</c:v>
                </c:pt>
                <c:pt idx="1044">
                  <c:v>547</c:v>
                </c:pt>
                <c:pt idx="1045">
                  <c:v>548</c:v>
                </c:pt>
                <c:pt idx="1046">
                  <c:v>549</c:v>
                </c:pt>
                <c:pt idx="1047">
                  <c:v>549</c:v>
                </c:pt>
                <c:pt idx="1048">
                  <c:v>550</c:v>
                </c:pt>
                <c:pt idx="1049">
                  <c:v>551</c:v>
                </c:pt>
                <c:pt idx="1050">
                  <c:v>552</c:v>
                </c:pt>
                <c:pt idx="1051">
                  <c:v>553</c:v>
                </c:pt>
                <c:pt idx="1052">
                  <c:v>554</c:v>
                </c:pt>
                <c:pt idx="1053">
                  <c:v>555</c:v>
                </c:pt>
                <c:pt idx="1054">
                  <c:v>556</c:v>
                </c:pt>
                <c:pt idx="1055">
                  <c:v>557</c:v>
                </c:pt>
                <c:pt idx="1056">
                  <c:v>558</c:v>
                </c:pt>
                <c:pt idx="1057">
                  <c:v>559</c:v>
                </c:pt>
                <c:pt idx="1058">
                  <c:v>560</c:v>
                </c:pt>
                <c:pt idx="1059">
                  <c:v>561</c:v>
                </c:pt>
                <c:pt idx="1060">
                  <c:v>562</c:v>
                </c:pt>
                <c:pt idx="1061">
                  <c:v>563</c:v>
                </c:pt>
                <c:pt idx="1062">
                  <c:v>564</c:v>
                </c:pt>
                <c:pt idx="1063">
                  <c:v>565</c:v>
                </c:pt>
                <c:pt idx="1064">
                  <c:v>566</c:v>
                </c:pt>
                <c:pt idx="1065">
                  <c:v>567</c:v>
                </c:pt>
                <c:pt idx="1066">
                  <c:v>568</c:v>
                </c:pt>
                <c:pt idx="1067">
                  <c:v>569</c:v>
                </c:pt>
                <c:pt idx="1068">
                  <c:v>570</c:v>
                </c:pt>
                <c:pt idx="1069">
                  <c:v>571</c:v>
                </c:pt>
                <c:pt idx="1070">
                  <c:v>572</c:v>
                </c:pt>
                <c:pt idx="1071">
                  <c:v>573</c:v>
                </c:pt>
                <c:pt idx="1072">
                  <c:v>574</c:v>
                </c:pt>
                <c:pt idx="1073">
                  <c:v>575</c:v>
                </c:pt>
                <c:pt idx="1074">
                  <c:v>576</c:v>
                </c:pt>
                <c:pt idx="1075">
                  <c:v>577</c:v>
                </c:pt>
                <c:pt idx="1076">
                  <c:v>577</c:v>
                </c:pt>
                <c:pt idx="1077">
                  <c:v>578</c:v>
                </c:pt>
                <c:pt idx="1078">
                  <c:v>578</c:v>
                </c:pt>
                <c:pt idx="1079">
                  <c:v>578</c:v>
                </c:pt>
                <c:pt idx="1080">
                  <c:v>578</c:v>
                </c:pt>
                <c:pt idx="1081">
                  <c:v>578</c:v>
                </c:pt>
                <c:pt idx="1082">
                  <c:v>578</c:v>
                </c:pt>
                <c:pt idx="1083">
                  <c:v>579</c:v>
                </c:pt>
                <c:pt idx="1084">
                  <c:v>580</c:v>
                </c:pt>
                <c:pt idx="1085">
                  <c:v>580</c:v>
                </c:pt>
                <c:pt idx="1086">
                  <c:v>581</c:v>
                </c:pt>
                <c:pt idx="1087">
                  <c:v>581</c:v>
                </c:pt>
                <c:pt idx="1088">
                  <c:v>581</c:v>
                </c:pt>
                <c:pt idx="1089">
                  <c:v>581</c:v>
                </c:pt>
                <c:pt idx="1090">
                  <c:v>581</c:v>
                </c:pt>
                <c:pt idx="1091">
                  <c:v>581</c:v>
                </c:pt>
                <c:pt idx="1092">
                  <c:v>582</c:v>
                </c:pt>
                <c:pt idx="1093">
                  <c:v>583</c:v>
                </c:pt>
                <c:pt idx="1094">
                  <c:v>583</c:v>
                </c:pt>
                <c:pt idx="1095">
                  <c:v>583</c:v>
                </c:pt>
                <c:pt idx="1096">
                  <c:v>584</c:v>
                </c:pt>
                <c:pt idx="1097">
                  <c:v>584</c:v>
                </c:pt>
                <c:pt idx="1098">
                  <c:v>584</c:v>
                </c:pt>
                <c:pt idx="1099">
                  <c:v>584</c:v>
                </c:pt>
                <c:pt idx="1100">
                  <c:v>584</c:v>
                </c:pt>
                <c:pt idx="1101">
                  <c:v>585</c:v>
                </c:pt>
                <c:pt idx="1102">
                  <c:v>586</c:v>
                </c:pt>
                <c:pt idx="1103">
                  <c:v>587</c:v>
                </c:pt>
                <c:pt idx="1104">
                  <c:v>588</c:v>
                </c:pt>
                <c:pt idx="1105">
                  <c:v>588</c:v>
                </c:pt>
                <c:pt idx="1106">
                  <c:v>589</c:v>
                </c:pt>
                <c:pt idx="1107">
                  <c:v>590</c:v>
                </c:pt>
                <c:pt idx="1108">
                  <c:v>590</c:v>
                </c:pt>
                <c:pt idx="1109">
                  <c:v>591</c:v>
                </c:pt>
                <c:pt idx="1110">
                  <c:v>592</c:v>
                </c:pt>
                <c:pt idx="1111">
                  <c:v>592</c:v>
                </c:pt>
                <c:pt idx="1112">
                  <c:v>593</c:v>
                </c:pt>
                <c:pt idx="1113">
                  <c:v>594</c:v>
                </c:pt>
                <c:pt idx="1114">
                  <c:v>595</c:v>
                </c:pt>
                <c:pt idx="1115">
                  <c:v>596</c:v>
                </c:pt>
                <c:pt idx="1116">
                  <c:v>597</c:v>
                </c:pt>
                <c:pt idx="1117">
                  <c:v>597</c:v>
                </c:pt>
                <c:pt idx="1118">
                  <c:v>597</c:v>
                </c:pt>
                <c:pt idx="1119">
                  <c:v>598</c:v>
                </c:pt>
                <c:pt idx="1120">
                  <c:v>599</c:v>
                </c:pt>
                <c:pt idx="1121">
                  <c:v>600</c:v>
                </c:pt>
                <c:pt idx="1122">
                  <c:v>601</c:v>
                </c:pt>
                <c:pt idx="1123">
                  <c:v>601</c:v>
                </c:pt>
                <c:pt idx="1124">
                  <c:v>602</c:v>
                </c:pt>
                <c:pt idx="1125">
                  <c:v>603</c:v>
                </c:pt>
                <c:pt idx="1126">
                  <c:v>604</c:v>
                </c:pt>
                <c:pt idx="1127">
                  <c:v>604</c:v>
                </c:pt>
                <c:pt idx="1128">
                  <c:v>604</c:v>
                </c:pt>
                <c:pt idx="1129">
                  <c:v>605</c:v>
                </c:pt>
                <c:pt idx="1130">
                  <c:v>606</c:v>
                </c:pt>
                <c:pt idx="1131">
                  <c:v>607</c:v>
                </c:pt>
                <c:pt idx="1132">
                  <c:v>608</c:v>
                </c:pt>
                <c:pt idx="1133">
                  <c:v>608</c:v>
                </c:pt>
                <c:pt idx="1134">
                  <c:v>609</c:v>
                </c:pt>
                <c:pt idx="1135">
                  <c:v>610</c:v>
                </c:pt>
                <c:pt idx="1136">
                  <c:v>610</c:v>
                </c:pt>
                <c:pt idx="1137">
                  <c:v>611</c:v>
                </c:pt>
                <c:pt idx="1138">
                  <c:v>612</c:v>
                </c:pt>
                <c:pt idx="1139">
                  <c:v>612</c:v>
                </c:pt>
                <c:pt idx="1140">
                  <c:v>612</c:v>
                </c:pt>
                <c:pt idx="1141">
                  <c:v>612</c:v>
                </c:pt>
                <c:pt idx="1142">
                  <c:v>612</c:v>
                </c:pt>
                <c:pt idx="1143">
                  <c:v>613</c:v>
                </c:pt>
                <c:pt idx="1144">
                  <c:v>613</c:v>
                </c:pt>
                <c:pt idx="1145">
                  <c:v>614</c:v>
                </c:pt>
                <c:pt idx="1146">
                  <c:v>615</c:v>
                </c:pt>
                <c:pt idx="1147">
                  <c:v>616</c:v>
                </c:pt>
                <c:pt idx="1148">
                  <c:v>616</c:v>
                </c:pt>
                <c:pt idx="1149">
                  <c:v>616</c:v>
                </c:pt>
                <c:pt idx="1150">
                  <c:v>616</c:v>
                </c:pt>
                <c:pt idx="1151">
                  <c:v>616</c:v>
                </c:pt>
                <c:pt idx="1152">
                  <c:v>617</c:v>
                </c:pt>
                <c:pt idx="1153">
                  <c:v>617</c:v>
                </c:pt>
                <c:pt idx="1154">
                  <c:v>617</c:v>
                </c:pt>
                <c:pt idx="1155">
                  <c:v>617</c:v>
                </c:pt>
                <c:pt idx="1156">
                  <c:v>618</c:v>
                </c:pt>
                <c:pt idx="1157">
                  <c:v>618</c:v>
                </c:pt>
                <c:pt idx="1158">
                  <c:v>618</c:v>
                </c:pt>
                <c:pt idx="1159">
                  <c:v>619</c:v>
                </c:pt>
                <c:pt idx="1160">
                  <c:v>619</c:v>
                </c:pt>
                <c:pt idx="1161">
                  <c:v>620</c:v>
                </c:pt>
                <c:pt idx="1162">
                  <c:v>621</c:v>
                </c:pt>
                <c:pt idx="1163">
                  <c:v>622</c:v>
                </c:pt>
                <c:pt idx="1164">
                  <c:v>623</c:v>
                </c:pt>
                <c:pt idx="1165">
                  <c:v>624</c:v>
                </c:pt>
                <c:pt idx="1166">
                  <c:v>625</c:v>
                </c:pt>
                <c:pt idx="1167">
                  <c:v>626</c:v>
                </c:pt>
                <c:pt idx="1168">
                  <c:v>626</c:v>
                </c:pt>
                <c:pt idx="1169">
                  <c:v>627</c:v>
                </c:pt>
                <c:pt idx="1170">
                  <c:v>628</c:v>
                </c:pt>
                <c:pt idx="1171">
                  <c:v>629</c:v>
                </c:pt>
                <c:pt idx="1172">
                  <c:v>630</c:v>
                </c:pt>
                <c:pt idx="1173">
                  <c:v>630</c:v>
                </c:pt>
                <c:pt idx="1174">
                  <c:v>631</c:v>
                </c:pt>
                <c:pt idx="1175">
                  <c:v>631</c:v>
                </c:pt>
                <c:pt idx="1176">
                  <c:v>631</c:v>
                </c:pt>
                <c:pt idx="1177">
                  <c:v>631</c:v>
                </c:pt>
                <c:pt idx="1178">
                  <c:v>631</c:v>
                </c:pt>
                <c:pt idx="1179">
                  <c:v>632</c:v>
                </c:pt>
                <c:pt idx="1180">
                  <c:v>632</c:v>
                </c:pt>
                <c:pt idx="1181">
                  <c:v>633</c:v>
                </c:pt>
                <c:pt idx="1182">
                  <c:v>633</c:v>
                </c:pt>
                <c:pt idx="1183">
                  <c:v>634</c:v>
                </c:pt>
                <c:pt idx="1184">
                  <c:v>635</c:v>
                </c:pt>
                <c:pt idx="1185">
                  <c:v>636</c:v>
                </c:pt>
                <c:pt idx="1186">
                  <c:v>636</c:v>
                </c:pt>
                <c:pt idx="1187">
                  <c:v>637</c:v>
                </c:pt>
                <c:pt idx="1188">
                  <c:v>637</c:v>
                </c:pt>
                <c:pt idx="1189">
                  <c:v>637</c:v>
                </c:pt>
                <c:pt idx="1190">
                  <c:v>637</c:v>
                </c:pt>
                <c:pt idx="1191">
                  <c:v>637</c:v>
                </c:pt>
                <c:pt idx="1192">
                  <c:v>637</c:v>
                </c:pt>
                <c:pt idx="1193">
                  <c:v>637</c:v>
                </c:pt>
                <c:pt idx="1194">
                  <c:v>637</c:v>
                </c:pt>
                <c:pt idx="1195">
                  <c:v>637</c:v>
                </c:pt>
                <c:pt idx="1196">
                  <c:v>637</c:v>
                </c:pt>
                <c:pt idx="1197">
                  <c:v>638</c:v>
                </c:pt>
                <c:pt idx="1198">
                  <c:v>638</c:v>
                </c:pt>
                <c:pt idx="1199">
                  <c:v>638</c:v>
                </c:pt>
                <c:pt idx="1200">
                  <c:v>639</c:v>
                </c:pt>
                <c:pt idx="1201">
                  <c:v>640</c:v>
                </c:pt>
                <c:pt idx="1202">
                  <c:v>640</c:v>
                </c:pt>
                <c:pt idx="1203">
                  <c:v>641</c:v>
                </c:pt>
                <c:pt idx="1204">
                  <c:v>642</c:v>
                </c:pt>
                <c:pt idx="1205">
                  <c:v>643</c:v>
                </c:pt>
                <c:pt idx="1206">
                  <c:v>643</c:v>
                </c:pt>
                <c:pt idx="1207">
                  <c:v>643</c:v>
                </c:pt>
                <c:pt idx="1208">
                  <c:v>643</c:v>
                </c:pt>
                <c:pt idx="1209">
                  <c:v>643</c:v>
                </c:pt>
                <c:pt idx="1210">
                  <c:v>644</c:v>
                </c:pt>
                <c:pt idx="1211">
                  <c:v>644</c:v>
                </c:pt>
                <c:pt idx="1212">
                  <c:v>645</c:v>
                </c:pt>
                <c:pt idx="1213">
                  <c:v>646</c:v>
                </c:pt>
                <c:pt idx="1214">
                  <c:v>646</c:v>
                </c:pt>
                <c:pt idx="1215">
                  <c:v>646</c:v>
                </c:pt>
                <c:pt idx="1216">
                  <c:v>646</c:v>
                </c:pt>
                <c:pt idx="1217">
                  <c:v>646</c:v>
                </c:pt>
                <c:pt idx="1218">
                  <c:v>646</c:v>
                </c:pt>
                <c:pt idx="1219">
                  <c:v>647</c:v>
                </c:pt>
                <c:pt idx="1220">
                  <c:v>647</c:v>
                </c:pt>
                <c:pt idx="1221">
                  <c:v>648</c:v>
                </c:pt>
                <c:pt idx="1222">
                  <c:v>648</c:v>
                </c:pt>
                <c:pt idx="1223">
                  <c:v>649</c:v>
                </c:pt>
                <c:pt idx="1224">
                  <c:v>650</c:v>
                </c:pt>
                <c:pt idx="1225">
                  <c:v>650</c:v>
                </c:pt>
                <c:pt idx="1226">
                  <c:v>651</c:v>
                </c:pt>
                <c:pt idx="1227">
                  <c:v>651</c:v>
                </c:pt>
                <c:pt idx="1228">
                  <c:v>652</c:v>
                </c:pt>
                <c:pt idx="1229">
                  <c:v>653</c:v>
                </c:pt>
                <c:pt idx="1230">
                  <c:v>653</c:v>
                </c:pt>
                <c:pt idx="1231">
                  <c:v>653</c:v>
                </c:pt>
                <c:pt idx="1232">
                  <c:v>654</c:v>
                </c:pt>
                <c:pt idx="1233">
                  <c:v>655</c:v>
                </c:pt>
                <c:pt idx="1234">
                  <c:v>655</c:v>
                </c:pt>
                <c:pt idx="1235">
                  <c:v>655</c:v>
                </c:pt>
                <c:pt idx="1236">
                  <c:v>656</c:v>
                </c:pt>
                <c:pt idx="1237">
                  <c:v>657</c:v>
                </c:pt>
                <c:pt idx="1238">
                  <c:v>657</c:v>
                </c:pt>
                <c:pt idx="1239">
                  <c:v>657</c:v>
                </c:pt>
                <c:pt idx="1240">
                  <c:v>658</c:v>
                </c:pt>
                <c:pt idx="1241">
                  <c:v>659</c:v>
                </c:pt>
                <c:pt idx="1242">
                  <c:v>659</c:v>
                </c:pt>
                <c:pt idx="1243">
                  <c:v>659</c:v>
                </c:pt>
                <c:pt idx="1244">
                  <c:v>659</c:v>
                </c:pt>
                <c:pt idx="1245">
                  <c:v>659</c:v>
                </c:pt>
                <c:pt idx="1246">
                  <c:v>659</c:v>
                </c:pt>
                <c:pt idx="1247">
                  <c:v>660</c:v>
                </c:pt>
                <c:pt idx="1248">
                  <c:v>660</c:v>
                </c:pt>
                <c:pt idx="1249">
                  <c:v>660</c:v>
                </c:pt>
                <c:pt idx="1250">
                  <c:v>660</c:v>
                </c:pt>
                <c:pt idx="1251">
                  <c:v>661</c:v>
                </c:pt>
                <c:pt idx="1252">
                  <c:v>661</c:v>
                </c:pt>
                <c:pt idx="1253">
                  <c:v>661</c:v>
                </c:pt>
                <c:pt idx="1254">
                  <c:v>661</c:v>
                </c:pt>
                <c:pt idx="1255">
                  <c:v>661</c:v>
                </c:pt>
                <c:pt idx="1256">
                  <c:v>661</c:v>
                </c:pt>
                <c:pt idx="1257">
                  <c:v>662</c:v>
                </c:pt>
                <c:pt idx="1258">
                  <c:v>662</c:v>
                </c:pt>
                <c:pt idx="1259">
                  <c:v>662</c:v>
                </c:pt>
                <c:pt idx="1260">
                  <c:v>662</c:v>
                </c:pt>
                <c:pt idx="1261">
                  <c:v>663</c:v>
                </c:pt>
                <c:pt idx="1262">
                  <c:v>664</c:v>
                </c:pt>
                <c:pt idx="1263">
                  <c:v>664</c:v>
                </c:pt>
                <c:pt idx="1264">
                  <c:v>664</c:v>
                </c:pt>
                <c:pt idx="1265">
                  <c:v>665</c:v>
                </c:pt>
                <c:pt idx="1266">
                  <c:v>665</c:v>
                </c:pt>
                <c:pt idx="1267">
                  <c:v>665</c:v>
                </c:pt>
                <c:pt idx="1268">
                  <c:v>666</c:v>
                </c:pt>
                <c:pt idx="1269">
                  <c:v>667</c:v>
                </c:pt>
                <c:pt idx="1270">
                  <c:v>668</c:v>
                </c:pt>
                <c:pt idx="1271">
                  <c:v>668</c:v>
                </c:pt>
                <c:pt idx="1272">
                  <c:v>668</c:v>
                </c:pt>
                <c:pt idx="1273">
                  <c:v>668</c:v>
                </c:pt>
                <c:pt idx="1274">
                  <c:v>668</c:v>
                </c:pt>
                <c:pt idx="1275">
                  <c:v>668</c:v>
                </c:pt>
                <c:pt idx="1276">
                  <c:v>668</c:v>
                </c:pt>
                <c:pt idx="1277">
                  <c:v>669</c:v>
                </c:pt>
                <c:pt idx="1278">
                  <c:v>670</c:v>
                </c:pt>
                <c:pt idx="1279">
                  <c:v>671</c:v>
                </c:pt>
                <c:pt idx="1280">
                  <c:v>671</c:v>
                </c:pt>
                <c:pt idx="1281">
                  <c:v>671</c:v>
                </c:pt>
                <c:pt idx="1282">
                  <c:v>671</c:v>
                </c:pt>
                <c:pt idx="1283">
                  <c:v>672</c:v>
                </c:pt>
                <c:pt idx="1284">
                  <c:v>673</c:v>
                </c:pt>
                <c:pt idx="1285">
                  <c:v>674</c:v>
                </c:pt>
                <c:pt idx="1286">
                  <c:v>674</c:v>
                </c:pt>
                <c:pt idx="1287">
                  <c:v>674</c:v>
                </c:pt>
                <c:pt idx="1288">
                  <c:v>675</c:v>
                </c:pt>
                <c:pt idx="1289">
                  <c:v>676</c:v>
                </c:pt>
                <c:pt idx="1290">
                  <c:v>677</c:v>
                </c:pt>
                <c:pt idx="1291">
                  <c:v>678</c:v>
                </c:pt>
                <c:pt idx="1292">
                  <c:v>678</c:v>
                </c:pt>
                <c:pt idx="1293">
                  <c:v>679</c:v>
                </c:pt>
                <c:pt idx="1294">
                  <c:v>680</c:v>
                </c:pt>
                <c:pt idx="1295">
                  <c:v>681</c:v>
                </c:pt>
                <c:pt idx="1296">
                  <c:v>682</c:v>
                </c:pt>
                <c:pt idx="1297">
                  <c:v>683</c:v>
                </c:pt>
                <c:pt idx="1298">
                  <c:v>684</c:v>
                </c:pt>
                <c:pt idx="1299">
                  <c:v>684</c:v>
                </c:pt>
                <c:pt idx="1300">
                  <c:v>684</c:v>
                </c:pt>
                <c:pt idx="1301">
                  <c:v>685</c:v>
                </c:pt>
                <c:pt idx="1302">
                  <c:v>685</c:v>
                </c:pt>
                <c:pt idx="1303">
                  <c:v>685</c:v>
                </c:pt>
                <c:pt idx="1304">
                  <c:v>685</c:v>
                </c:pt>
                <c:pt idx="1305">
                  <c:v>685</c:v>
                </c:pt>
                <c:pt idx="1306">
                  <c:v>685</c:v>
                </c:pt>
                <c:pt idx="1307">
                  <c:v>685</c:v>
                </c:pt>
                <c:pt idx="1308">
                  <c:v>685</c:v>
                </c:pt>
                <c:pt idx="1309">
                  <c:v>685</c:v>
                </c:pt>
                <c:pt idx="1310">
                  <c:v>685</c:v>
                </c:pt>
                <c:pt idx="1311">
                  <c:v>686</c:v>
                </c:pt>
                <c:pt idx="1312">
                  <c:v>686</c:v>
                </c:pt>
                <c:pt idx="1313">
                  <c:v>687</c:v>
                </c:pt>
                <c:pt idx="1314">
                  <c:v>687</c:v>
                </c:pt>
                <c:pt idx="1315">
                  <c:v>688</c:v>
                </c:pt>
                <c:pt idx="1316">
                  <c:v>689</c:v>
                </c:pt>
                <c:pt idx="1317">
                  <c:v>689</c:v>
                </c:pt>
                <c:pt idx="1318">
                  <c:v>689</c:v>
                </c:pt>
                <c:pt idx="1319">
                  <c:v>689</c:v>
                </c:pt>
                <c:pt idx="1320">
                  <c:v>689</c:v>
                </c:pt>
                <c:pt idx="1321">
                  <c:v>689</c:v>
                </c:pt>
                <c:pt idx="1322">
                  <c:v>689</c:v>
                </c:pt>
                <c:pt idx="1323">
                  <c:v>689</c:v>
                </c:pt>
                <c:pt idx="1324">
                  <c:v>689</c:v>
                </c:pt>
                <c:pt idx="1325">
                  <c:v>689</c:v>
                </c:pt>
                <c:pt idx="1326">
                  <c:v>689</c:v>
                </c:pt>
                <c:pt idx="1327">
                  <c:v>690</c:v>
                </c:pt>
                <c:pt idx="1328">
                  <c:v>690</c:v>
                </c:pt>
                <c:pt idx="1329">
                  <c:v>691</c:v>
                </c:pt>
                <c:pt idx="1330">
                  <c:v>692</c:v>
                </c:pt>
                <c:pt idx="1331">
                  <c:v>693</c:v>
                </c:pt>
                <c:pt idx="1332">
                  <c:v>694</c:v>
                </c:pt>
                <c:pt idx="1333">
                  <c:v>695</c:v>
                </c:pt>
                <c:pt idx="1334">
                  <c:v>696</c:v>
                </c:pt>
                <c:pt idx="1335">
                  <c:v>697</c:v>
                </c:pt>
                <c:pt idx="1336">
                  <c:v>698</c:v>
                </c:pt>
                <c:pt idx="1337">
                  <c:v>699</c:v>
                </c:pt>
                <c:pt idx="1338">
                  <c:v>700</c:v>
                </c:pt>
                <c:pt idx="1339">
                  <c:v>700</c:v>
                </c:pt>
                <c:pt idx="1340">
                  <c:v>701</c:v>
                </c:pt>
                <c:pt idx="1341">
                  <c:v>701</c:v>
                </c:pt>
                <c:pt idx="1342">
                  <c:v>701</c:v>
                </c:pt>
                <c:pt idx="1343">
                  <c:v>701</c:v>
                </c:pt>
                <c:pt idx="1344">
                  <c:v>701</c:v>
                </c:pt>
                <c:pt idx="1345">
                  <c:v>701</c:v>
                </c:pt>
                <c:pt idx="1346">
                  <c:v>701</c:v>
                </c:pt>
                <c:pt idx="1347">
                  <c:v>701</c:v>
                </c:pt>
                <c:pt idx="1348">
                  <c:v>702</c:v>
                </c:pt>
                <c:pt idx="1349">
                  <c:v>703</c:v>
                </c:pt>
                <c:pt idx="1350">
                  <c:v>703</c:v>
                </c:pt>
                <c:pt idx="1351">
                  <c:v>704</c:v>
                </c:pt>
                <c:pt idx="1352">
                  <c:v>705</c:v>
                </c:pt>
                <c:pt idx="1353">
                  <c:v>706</c:v>
                </c:pt>
                <c:pt idx="1354">
                  <c:v>707</c:v>
                </c:pt>
                <c:pt idx="1355">
                  <c:v>708</c:v>
                </c:pt>
                <c:pt idx="1356">
                  <c:v>708</c:v>
                </c:pt>
                <c:pt idx="1357">
                  <c:v>708</c:v>
                </c:pt>
                <c:pt idx="1358">
                  <c:v>708</c:v>
                </c:pt>
                <c:pt idx="1359">
                  <c:v>708</c:v>
                </c:pt>
                <c:pt idx="1360">
                  <c:v>708</c:v>
                </c:pt>
                <c:pt idx="1361">
                  <c:v>708</c:v>
                </c:pt>
                <c:pt idx="1362">
                  <c:v>708</c:v>
                </c:pt>
                <c:pt idx="1363">
                  <c:v>709</c:v>
                </c:pt>
                <c:pt idx="1364">
                  <c:v>710</c:v>
                </c:pt>
                <c:pt idx="1365">
                  <c:v>711</c:v>
                </c:pt>
                <c:pt idx="1366">
                  <c:v>712</c:v>
                </c:pt>
                <c:pt idx="1367">
                  <c:v>713</c:v>
                </c:pt>
                <c:pt idx="1368">
                  <c:v>714</c:v>
                </c:pt>
                <c:pt idx="1369">
                  <c:v>715</c:v>
                </c:pt>
                <c:pt idx="1370">
                  <c:v>716</c:v>
                </c:pt>
                <c:pt idx="1371">
                  <c:v>717</c:v>
                </c:pt>
                <c:pt idx="1372">
                  <c:v>718</c:v>
                </c:pt>
                <c:pt idx="1373">
                  <c:v>719</c:v>
                </c:pt>
                <c:pt idx="1374">
                  <c:v>720</c:v>
                </c:pt>
                <c:pt idx="1375">
                  <c:v>721</c:v>
                </c:pt>
                <c:pt idx="1376">
                  <c:v>722</c:v>
                </c:pt>
                <c:pt idx="1377">
                  <c:v>722</c:v>
                </c:pt>
                <c:pt idx="1378">
                  <c:v>723</c:v>
                </c:pt>
                <c:pt idx="1379">
                  <c:v>723</c:v>
                </c:pt>
                <c:pt idx="1380">
                  <c:v>724</c:v>
                </c:pt>
                <c:pt idx="1381">
                  <c:v>724</c:v>
                </c:pt>
                <c:pt idx="1382">
                  <c:v>724</c:v>
                </c:pt>
                <c:pt idx="1383">
                  <c:v>725</c:v>
                </c:pt>
                <c:pt idx="1384">
                  <c:v>725</c:v>
                </c:pt>
                <c:pt idx="1385">
                  <c:v>725</c:v>
                </c:pt>
                <c:pt idx="1386">
                  <c:v>725</c:v>
                </c:pt>
                <c:pt idx="1387">
                  <c:v>726</c:v>
                </c:pt>
                <c:pt idx="1388">
                  <c:v>727</c:v>
                </c:pt>
                <c:pt idx="1389">
                  <c:v>728</c:v>
                </c:pt>
                <c:pt idx="1390">
                  <c:v>729</c:v>
                </c:pt>
                <c:pt idx="1391">
                  <c:v>730</c:v>
                </c:pt>
                <c:pt idx="1392">
                  <c:v>730</c:v>
                </c:pt>
                <c:pt idx="1393">
                  <c:v>730</c:v>
                </c:pt>
                <c:pt idx="1394">
                  <c:v>730</c:v>
                </c:pt>
                <c:pt idx="1395">
                  <c:v>731</c:v>
                </c:pt>
                <c:pt idx="1396">
                  <c:v>732</c:v>
                </c:pt>
                <c:pt idx="1397">
                  <c:v>733</c:v>
                </c:pt>
                <c:pt idx="1398">
                  <c:v>734</c:v>
                </c:pt>
                <c:pt idx="1399">
                  <c:v>735</c:v>
                </c:pt>
                <c:pt idx="1400">
                  <c:v>735</c:v>
                </c:pt>
                <c:pt idx="1401">
                  <c:v>736</c:v>
                </c:pt>
                <c:pt idx="1402">
                  <c:v>737</c:v>
                </c:pt>
                <c:pt idx="1403">
                  <c:v>738</c:v>
                </c:pt>
                <c:pt idx="1404">
                  <c:v>738</c:v>
                </c:pt>
                <c:pt idx="1405">
                  <c:v>738</c:v>
                </c:pt>
                <c:pt idx="1406">
                  <c:v>738</c:v>
                </c:pt>
                <c:pt idx="1407">
                  <c:v>739</c:v>
                </c:pt>
                <c:pt idx="1408">
                  <c:v>740</c:v>
                </c:pt>
                <c:pt idx="1409">
                  <c:v>741</c:v>
                </c:pt>
                <c:pt idx="1410">
                  <c:v>742</c:v>
                </c:pt>
                <c:pt idx="1411">
                  <c:v>743</c:v>
                </c:pt>
                <c:pt idx="1412">
                  <c:v>744</c:v>
                </c:pt>
                <c:pt idx="1413">
                  <c:v>744</c:v>
                </c:pt>
                <c:pt idx="1414">
                  <c:v>745</c:v>
                </c:pt>
                <c:pt idx="1415">
                  <c:v>746</c:v>
                </c:pt>
                <c:pt idx="1416">
                  <c:v>746</c:v>
                </c:pt>
                <c:pt idx="1417">
                  <c:v>746</c:v>
                </c:pt>
                <c:pt idx="1418">
                  <c:v>747</c:v>
                </c:pt>
                <c:pt idx="1419">
                  <c:v>748</c:v>
                </c:pt>
                <c:pt idx="1420">
                  <c:v>749</c:v>
                </c:pt>
                <c:pt idx="1421">
                  <c:v>749</c:v>
                </c:pt>
                <c:pt idx="1422">
                  <c:v>749</c:v>
                </c:pt>
                <c:pt idx="1423">
                  <c:v>750</c:v>
                </c:pt>
                <c:pt idx="1424">
                  <c:v>751</c:v>
                </c:pt>
                <c:pt idx="1425">
                  <c:v>751</c:v>
                </c:pt>
                <c:pt idx="1426">
                  <c:v>752</c:v>
                </c:pt>
                <c:pt idx="1427">
                  <c:v>752</c:v>
                </c:pt>
                <c:pt idx="1428">
                  <c:v>753</c:v>
                </c:pt>
                <c:pt idx="1429">
                  <c:v>753</c:v>
                </c:pt>
                <c:pt idx="1430">
                  <c:v>753</c:v>
                </c:pt>
                <c:pt idx="1431">
                  <c:v>753</c:v>
                </c:pt>
                <c:pt idx="1432">
                  <c:v>754</c:v>
                </c:pt>
                <c:pt idx="1433">
                  <c:v>754</c:v>
                </c:pt>
                <c:pt idx="1434">
                  <c:v>755</c:v>
                </c:pt>
                <c:pt idx="1435">
                  <c:v>756</c:v>
                </c:pt>
                <c:pt idx="1436">
                  <c:v>757</c:v>
                </c:pt>
                <c:pt idx="1437">
                  <c:v>757</c:v>
                </c:pt>
                <c:pt idx="1438">
                  <c:v>757</c:v>
                </c:pt>
                <c:pt idx="1439">
                  <c:v>758</c:v>
                </c:pt>
                <c:pt idx="1440">
                  <c:v>759</c:v>
                </c:pt>
                <c:pt idx="1441">
                  <c:v>759</c:v>
                </c:pt>
                <c:pt idx="1442">
                  <c:v>760</c:v>
                </c:pt>
                <c:pt idx="1443">
                  <c:v>760</c:v>
                </c:pt>
                <c:pt idx="1444">
                  <c:v>760</c:v>
                </c:pt>
                <c:pt idx="1445">
                  <c:v>761</c:v>
                </c:pt>
                <c:pt idx="1446">
                  <c:v>761</c:v>
                </c:pt>
                <c:pt idx="1447">
                  <c:v>761</c:v>
                </c:pt>
                <c:pt idx="1448">
                  <c:v>761</c:v>
                </c:pt>
                <c:pt idx="1449">
                  <c:v>761</c:v>
                </c:pt>
                <c:pt idx="1450">
                  <c:v>761</c:v>
                </c:pt>
                <c:pt idx="1451">
                  <c:v>761</c:v>
                </c:pt>
                <c:pt idx="1452">
                  <c:v>761</c:v>
                </c:pt>
                <c:pt idx="1453">
                  <c:v>761</c:v>
                </c:pt>
                <c:pt idx="1454">
                  <c:v>761</c:v>
                </c:pt>
                <c:pt idx="1455">
                  <c:v>762</c:v>
                </c:pt>
                <c:pt idx="1456">
                  <c:v>763</c:v>
                </c:pt>
                <c:pt idx="1457">
                  <c:v>763</c:v>
                </c:pt>
                <c:pt idx="1458">
                  <c:v>764</c:v>
                </c:pt>
                <c:pt idx="1459">
                  <c:v>765</c:v>
                </c:pt>
                <c:pt idx="1460">
                  <c:v>765</c:v>
                </c:pt>
                <c:pt idx="1461">
                  <c:v>766</c:v>
                </c:pt>
                <c:pt idx="1462">
                  <c:v>766</c:v>
                </c:pt>
                <c:pt idx="1463">
                  <c:v>767</c:v>
                </c:pt>
                <c:pt idx="1464">
                  <c:v>767</c:v>
                </c:pt>
                <c:pt idx="1465">
                  <c:v>767</c:v>
                </c:pt>
                <c:pt idx="1466">
                  <c:v>768</c:v>
                </c:pt>
                <c:pt idx="1467">
                  <c:v>769</c:v>
                </c:pt>
                <c:pt idx="1468">
                  <c:v>769</c:v>
                </c:pt>
                <c:pt idx="1469">
                  <c:v>770</c:v>
                </c:pt>
                <c:pt idx="1470">
                  <c:v>770</c:v>
                </c:pt>
                <c:pt idx="1471">
                  <c:v>771</c:v>
                </c:pt>
                <c:pt idx="1472">
                  <c:v>772</c:v>
                </c:pt>
                <c:pt idx="1473">
                  <c:v>772</c:v>
                </c:pt>
                <c:pt idx="1474">
                  <c:v>772</c:v>
                </c:pt>
                <c:pt idx="1475">
                  <c:v>772</c:v>
                </c:pt>
                <c:pt idx="1476">
                  <c:v>772</c:v>
                </c:pt>
                <c:pt idx="1477">
                  <c:v>773</c:v>
                </c:pt>
                <c:pt idx="1478">
                  <c:v>774</c:v>
                </c:pt>
                <c:pt idx="1479">
                  <c:v>774</c:v>
                </c:pt>
                <c:pt idx="1480">
                  <c:v>775</c:v>
                </c:pt>
                <c:pt idx="1481">
                  <c:v>776</c:v>
                </c:pt>
                <c:pt idx="1482">
                  <c:v>777</c:v>
                </c:pt>
                <c:pt idx="1483">
                  <c:v>777</c:v>
                </c:pt>
                <c:pt idx="1484">
                  <c:v>778</c:v>
                </c:pt>
                <c:pt idx="1485">
                  <c:v>779</c:v>
                </c:pt>
                <c:pt idx="1486">
                  <c:v>779</c:v>
                </c:pt>
                <c:pt idx="1487">
                  <c:v>779</c:v>
                </c:pt>
                <c:pt idx="1488">
                  <c:v>779</c:v>
                </c:pt>
                <c:pt idx="1489">
                  <c:v>779</c:v>
                </c:pt>
                <c:pt idx="1490">
                  <c:v>780</c:v>
                </c:pt>
                <c:pt idx="1491">
                  <c:v>781</c:v>
                </c:pt>
                <c:pt idx="1492">
                  <c:v>781</c:v>
                </c:pt>
                <c:pt idx="1493">
                  <c:v>781</c:v>
                </c:pt>
                <c:pt idx="1494">
                  <c:v>781</c:v>
                </c:pt>
                <c:pt idx="1495">
                  <c:v>781</c:v>
                </c:pt>
                <c:pt idx="1496">
                  <c:v>782</c:v>
                </c:pt>
                <c:pt idx="1497">
                  <c:v>782</c:v>
                </c:pt>
                <c:pt idx="1498">
                  <c:v>782</c:v>
                </c:pt>
                <c:pt idx="1499">
                  <c:v>782</c:v>
                </c:pt>
                <c:pt idx="1500">
                  <c:v>782</c:v>
                </c:pt>
                <c:pt idx="1501">
                  <c:v>783</c:v>
                </c:pt>
                <c:pt idx="1502">
                  <c:v>783</c:v>
                </c:pt>
                <c:pt idx="1503">
                  <c:v>784</c:v>
                </c:pt>
                <c:pt idx="1504">
                  <c:v>784</c:v>
                </c:pt>
                <c:pt idx="1505">
                  <c:v>784</c:v>
                </c:pt>
                <c:pt idx="1506">
                  <c:v>785</c:v>
                </c:pt>
                <c:pt idx="1507">
                  <c:v>785</c:v>
                </c:pt>
                <c:pt idx="1508">
                  <c:v>786</c:v>
                </c:pt>
                <c:pt idx="1509">
                  <c:v>786</c:v>
                </c:pt>
                <c:pt idx="1510">
                  <c:v>787</c:v>
                </c:pt>
                <c:pt idx="1511">
                  <c:v>788</c:v>
                </c:pt>
                <c:pt idx="1512">
                  <c:v>788</c:v>
                </c:pt>
                <c:pt idx="1513">
                  <c:v>789</c:v>
                </c:pt>
                <c:pt idx="1514">
                  <c:v>790</c:v>
                </c:pt>
                <c:pt idx="1515">
                  <c:v>791</c:v>
                </c:pt>
                <c:pt idx="1516">
                  <c:v>792</c:v>
                </c:pt>
                <c:pt idx="1517">
                  <c:v>793</c:v>
                </c:pt>
                <c:pt idx="1518">
                  <c:v>794</c:v>
                </c:pt>
                <c:pt idx="1519">
                  <c:v>794</c:v>
                </c:pt>
                <c:pt idx="1520">
                  <c:v>794</c:v>
                </c:pt>
                <c:pt idx="1521">
                  <c:v>795</c:v>
                </c:pt>
                <c:pt idx="1522">
                  <c:v>796</c:v>
                </c:pt>
                <c:pt idx="1523">
                  <c:v>796</c:v>
                </c:pt>
                <c:pt idx="1524">
                  <c:v>797</c:v>
                </c:pt>
                <c:pt idx="1525">
                  <c:v>798</c:v>
                </c:pt>
                <c:pt idx="1526">
                  <c:v>799</c:v>
                </c:pt>
                <c:pt idx="1527">
                  <c:v>799</c:v>
                </c:pt>
                <c:pt idx="1528">
                  <c:v>799</c:v>
                </c:pt>
                <c:pt idx="1529">
                  <c:v>799</c:v>
                </c:pt>
                <c:pt idx="1530">
                  <c:v>800</c:v>
                </c:pt>
                <c:pt idx="1531">
                  <c:v>801</c:v>
                </c:pt>
                <c:pt idx="1532">
                  <c:v>802</c:v>
                </c:pt>
                <c:pt idx="1533">
                  <c:v>802</c:v>
                </c:pt>
                <c:pt idx="1534">
                  <c:v>803</c:v>
                </c:pt>
                <c:pt idx="1535">
                  <c:v>803</c:v>
                </c:pt>
                <c:pt idx="1536">
                  <c:v>804</c:v>
                </c:pt>
                <c:pt idx="1537">
                  <c:v>805</c:v>
                </c:pt>
                <c:pt idx="1538">
                  <c:v>805</c:v>
                </c:pt>
                <c:pt idx="1539">
                  <c:v>805</c:v>
                </c:pt>
                <c:pt idx="1540">
                  <c:v>806</c:v>
                </c:pt>
                <c:pt idx="1541">
                  <c:v>807</c:v>
                </c:pt>
                <c:pt idx="1542">
                  <c:v>808</c:v>
                </c:pt>
                <c:pt idx="1543">
                  <c:v>808</c:v>
                </c:pt>
                <c:pt idx="1544">
                  <c:v>808</c:v>
                </c:pt>
                <c:pt idx="1545">
                  <c:v>808</c:v>
                </c:pt>
                <c:pt idx="1546">
                  <c:v>809</c:v>
                </c:pt>
                <c:pt idx="1547">
                  <c:v>809</c:v>
                </c:pt>
                <c:pt idx="1548">
                  <c:v>809</c:v>
                </c:pt>
                <c:pt idx="1549">
                  <c:v>809</c:v>
                </c:pt>
                <c:pt idx="1550">
                  <c:v>809</c:v>
                </c:pt>
                <c:pt idx="1551">
                  <c:v>809</c:v>
                </c:pt>
                <c:pt idx="1552">
                  <c:v>809</c:v>
                </c:pt>
                <c:pt idx="1553">
                  <c:v>809</c:v>
                </c:pt>
                <c:pt idx="1554">
                  <c:v>809</c:v>
                </c:pt>
                <c:pt idx="1555">
                  <c:v>810</c:v>
                </c:pt>
                <c:pt idx="1556">
                  <c:v>810</c:v>
                </c:pt>
                <c:pt idx="1557">
                  <c:v>810</c:v>
                </c:pt>
                <c:pt idx="1558">
                  <c:v>810</c:v>
                </c:pt>
                <c:pt idx="1559">
                  <c:v>811</c:v>
                </c:pt>
                <c:pt idx="1560">
                  <c:v>812</c:v>
                </c:pt>
                <c:pt idx="1561">
                  <c:v>813</c:v>
                </c:pt>
                <c:pt idx="1562">
                  <c:v>814</c:v>
                </c:pt>
                <c:pt idx="1563">
                  <c:v>815</c:v>
                </c:pt>
                <c:pt idx="1564">
                  <c:v>815</c:v>
                </c:pt>
                <c:pt idx="1565">
                  <c:v>815</c:v>
                </c:pt>
                <c:pt idx="1566">
                  <c:v>816</c:v>
                </c:pt>
                <c:pt idx="1567">
                  <c:v>816</c:v>
                </c:pt>
                <c:pt idx="1568">
                  <c:v>816</c:v>
                </c:pt>
                <c:pt idx="1569">
                  <c:v>816</c:v>
                </c:pt>
                <c:pt idx="1570">
                  <c:v>817</c:v>
                </c:pt>
                <c:pt idx="1571">
                  <c:v>818</c:v>
                </c:pt>
                <c:pt idx="1572">
                  <c:v>819</c:v>
                </c:pt>
                <c:pt idx="1573">
                  <c:v>819</c:v>
                </c:pt>
                <c:pt idx="1574">
                  <c:v>820</c:v>
                </c:pt>
                <c:pt idx="1575">
                  <c:v>820</c:v>
                </c:pt>
                <c:pt idx="1576">
                  <c:v>821</c:v>
                </c:pt>
                <c:pt idx="1577">
                  <c:v>822</c:v>
                </c:pt>
                <c:pt idx="1578">
                  <c:v>822</c:v>
                </c:pt>
                <c:pt idx="1579">
                  <c:v>823</c:v>
                </c:pt>
                <c:pt idx="1580">
                  <c:v>824</c:v>
                </c:pt>
                <c:pt idx="1581">
                  <c:v>825</c:v>
                </c:pt>
                <c:pt idx="1582">
                  <c:v>825</c:v>
                </c:pt>
                <c:pt idx="1583">
                  <c:v>825</c:v>
                </c:pt>
                <c:pt idx="1584">
                  <c:v>825</c:v>
                </c:pt>
                <c:pt idx="1585">
                  <c:v>825</c:v>
                </c:pt>
                <c:pt idx="1586">
                  <c:v>825</c:v>
                </c:pt>
                <c:pt idx="1587">
                  <c:v>825</c:v>
                </c:pt>
                <c:pt idx="1588">
                  <c:v>826</c:v>
                </c:pt>
                <c:pt idx="1589">
                  <c:v>826</c:v>
                </c:pt>
                <c:pt idx="1590">
                  <c:v>827</c:v>
                </c:pt>
                <c:pt idx="1591">
                  <c:v>828</c:v>
                </c:pt>
                <c:pt idx="1592">
                  <c:v>829</c:v>
                </c:pt>
                <c:pt idx="1593">
                  <c:v>830</c:v>
                </c:pt>
                <c:pt idx="1594">
                  <c:v>830</c:v>
                </c:pt>
                <c:pt idx="1595">
                  <c:v>830</c:v>
                </c:pt>
                <c:pt idx="1596">
                  <c:v>831</c:v>
                </c:pt>
                <c:pt idx="1597">
                  <c:v>831</c:v>
                </c:pt>
                <c:pt idx="1598">
                  <c:v>832</c:v>
                </c:pt>
                <c:pt idx="1599">
                  <c:v>832</c:v>
                </c:pt>
                <c:pt idx="1600">
                  <c:v>832</c:v>
                </c:pt>
                <c:pt idx="1601">
                  <c:v>832</c:v>
                </c:pt>
                <c:pt idx="1602">
                  <c:v>832</c:v>
                </c:pt>
                <c:pt idx="1603">
                  <c:v>832</c:v>
                </c:pt>
                <c:pt idx="1604">
                  <c:v>832</c:v>
                </c:pt>
                <c:pt idx="1605">
                  <c:v>832</c:v>
                </c:pt>
                <c:pt idx="1606">
                  <c:v>832</c:v>
                </c:pt>
                <c:pt idx="1607">
                  <c:v>832</c:v>
                </c:pt>
                <c:pt idx="1608">
                  <c:v>832</c:v>
                </c:pt>
                <c:pt idx="1609">
                  <c:v>832</c:v>
                </c:pt>
                <c:pt idx="1610">
                  <c:v>833</c:v>
                </c:pt>
                <c:pt idx="1611">
                  <c:v>834</c:v>
                </c:pt>
                <c:pt idx="1612">
                  <c:v>835</c:v>
                </c:pt>
                <c:pt idx="1613">
                  <c:v>836</c:v>
                </c:pt>
                <c:pt idx="1614">
                  <c:v>836</c:v>
                </c:pt>
                <c:pt idx="1615">
                  <c:v>836</c:v>
                </c:pt>
                <c:pt idx="1616">
                  <c:v>836</c:v>
                </c:pt>
                <c:pt idx="1617">
                  <c:v>837</c:v>
                </c:pt>
                <c:pt idx="1618">
                  <c:v>838</c:v>
                </c:pt>
                <c:pt idx="1619">
                  <c:v>838</c:v>
                </c:pt>
                <c:pt idx="1620">
                  <c:v>839</c:v>
                </c:pt>
                <c:pt idx="1621">
                  <c:v>839</c:v>
                </c:pt>
                <c:pt idx="1622">
                  <c:v>839</c:v>
                </c:pt>
                <c:pt idx="1623">
                  <c:v>839</c:v>
                </c:pt>
                <c:pt idx="1624">
                  <c:v>840</c:v>
                </c:pt>
                <c:pt idx="1625">
                  <c:v>840</c:v>
                </c:pt>
                <c:pt idx="1626">
                  <c:v>841</c:v>
                </c:pt>
                <c:pt idx="1627">
                  <c:v>842</c:v>
                </c:pt>
                <c:pt idx="1628">
                  <c:v>843</c:v>
                </c:pt>
                <c:pt idx="1629">
                  <c:v>844</c:v>
                </c:pt>
                <c:pt idx="1630">
                  <c:v>845</c:v>
                </c:pt>
                <c:pt idx="1631">
                  <c:v>846</c:v>
                </c:pt>
                <c:pt idx="1632">
                  <c:v>847</c:v>
                </c:pt>
                <c:pt idx="1633">
                  <c:v>848</c:v>
                </c:pt>
                <c:pt idx="1634">
                  <c:v>849</c:v>
                </c:pt>
                <c:pt idx="1635">
                  <c:v>850</c:v>
                </c:pt>
                <c:pt idx="1636">
                  <c:v>851</c:v>
                </c:pt>
                <c:pt idx="1637">
                  <c:v>852</c:v>
                </c:pt>
                <c:pt idx="1638">
                  <c:v>853</c:v>
                </c:pt>
                <c:pt idx="1639">
                  <c:v>853</c:v>
                </c:pt>
                <c:pt idx="1640">
                  <c:v>853</c:v>
                </c:pt>
                <c:pt idx="1641">
                  <c:v>854</c:v>
                </c:pt>
                <c:pt idx="1642">
                  <c:v>855</c:v>
                </c:pt>
                <c:pt idx="1643">
                  <c:v>856</c:v>
                </c:pt>
                <c:pt idx="1644">
                  <c:v>856</c:v>
                </c:pt>
                <c:pt idx="1645">
                  <c:v>857</c:v>
                </c:pt>
                <c:pt idx="1646">
                  <c:v>857</c:v>
                </c:pt>
                <c:pt idx="1647">
                  <c:v>857</c:v>
                </c:pt>
                <c:pt idx="1648">
                  <c:v>857</c:v>
                </c:pt>
                <c:pt idx="1649">
                  <c:v>858</c:v>
                </c:pt>
                <c:pt idx="1650">
                  <c:v>858</c:v>
                </c:pt>
                <c:pt idx="1651">
                  <c:v>859</c:v>
                </c:pt>
                <c:pt idx="1652">
                  <c:v>859</c:v>
                </c:pt>
                <c:pt idx="1653">
                  <c:v>859</c:v>
                </c:pt>
                <c:pt idx="1654">
                  <c:v>859</c:v>
                </c:pt>
                <c:pt idx="1655">
                  <c:v>859</c:v>
                </c:pt>
                <c:pt idx="1656">
                  <c:v>860</c:v>
                </c:pt>
                <c:pt idx="1657">
                  <c:v>861</c:v>
                </c:pt>
                <c:pt idx="1658">
                  <c:v>862</c:v>
                </c:pt>
                <c:pt idx="1659">
                  <c:v>863</c:v>
                </c:pt>
                <c:pt idx="1660">
                  <c:v>863</c:v>
                </c:pt>
                <c:pt idx="1661">
                  <c:v>863</c:v>
                </c:pt>
                <c:pt idx="1662">
                  <c:v>863</c:v>
                </c:pt>
                <c:pt idx="1663">
                  <c:v>863</c:v>
                </c:pt>
                <c:pt idx="1664">
                  <c:v>863</c:v>
                </c:pt>
                <c:pt idx="1665">
                  <c:v>863</c:v>
                </c:pt>
                <c:pt idx="1666">
                  <c:v>863</c:v>
                </c:pt>
                <c:pt idx="1667">
                  <c:v>863</c:v>
                </c:pt>
                <c:pt idx="1668">
                  <c:v>863</c:v>
                </c:pt>
                <c:pt idx="1669">
                  <c:v>864</c:v>
                </c:pt>
                <c:pt idx="1670">
                  <c:v>864</c:v>
                </c:pt>
                <c:pt idx="1671">
                  <c:v>865</c:v>
                </c:pt>
                <c:pt idx="1672">
                  <c:v>866</c:v>
                </c:pt>
                <c:pt idx="1673">
                  <c:v>866</c:v>
                </c:pt>
                <c:pt idx="1674">
                  <c:v>866</c:v>
                </c:pt>
                <c:pt idx="1675">
                  <c:v>867</c:v>
                </c:pt>
                <c:pt idx="1676">
                  <c:v>867</c:v>
                </c:pt>
                <c:pt idx="1677">
                  <c:v>867</c:v>
                </c:pt>
                <c:pt idx="1678">
                  <c:v>867</c:v>
                </c:pt>
                <c:pt idx="1679">
                  <c:v>867</c:v>
                </c:pt>
                <c:pt idx="1680">
                  <c:v>867</c:v>
                </c:pt>
                <c:pt idx="1681">
                  <c:v>867</c:v>
                </c:pt>
                <c:pt idx="1682">
                  <c:v>868</c:v>
                </c:pt>
                <c:pt idx="1683">
                  <c:v>869</c:v>
                </c:pt>
                <c:pt idx="1684">
                  <c:v>869</c:v>
                </c:pt>
                <c:pt idx="1685">
                  <c:v>869</c:v>
                </c:pt>
                <c:pt idx="1686">
                  <c:v>869</c:v>
                </c:pt>
                <c:pt idx="1687">
                  <c:v>869</c:v>
                </c:pt>
                <c:pt idx="1688">
                  <c:v>870</c:v>
                </c:pt>
                <c:pt idx="1689">
                  <c:v>871</c:v>
                </c:pt>
                <c:pt idx="1690">
                  <c:v>872</c:v>
                </c:pt>
                <c:pt idx="1691">
                  <c:v>873</c:v>
                </c:pt>
                <c:pt idx="1692">
                  <c:v>873</c:v>
                </c:pt>
                <c:pt idx="1693">
                  <c:v>873</c:v>
                </c:pt>
                <c:pt idx="1694">
                  <c:v>874</c:v>
                </c:pt>
                <c:pt idx="1695">
                  <c:v>875</c:v>
                </c:pt>
                <c:pt idx="1696">
                  <c:v>876</c:v>
                </c:pt>
                <c:pt idx="1697">
                  <c:v>876</c:v>
                </c:pt>
                <c:pt idx="1698">
                  <c:v>877</c:v>
                </c:pt>
                <c:pt idx="1699">
                  <c:v>878</c:v>
                </c:pt>
                <c:pt idx="1700">
                  <c:v>878</c:v>
                </c:pt>
                <c:pt idx="1701">
                  <c:v>878</c:v>
                </c:pt>
                <c:pt idx="1702">
                  <c:v>878</c:v>
                </c:pt>
                <c:pt idx="1703">
                  <c:v>878</c:v>
                </c:pt>
                <c:pt idx="1704">
                  <c:v>878</c:v>
                </c:pt>
                <c:pt idx="1705">
                  <c:v>878</c:v>
                </c:pt>
                <c:pt idx="1706">
                  <c:v>878</c:v>
                </c:pt>
                <c:pt idx="1707">
                  <c:v>878</c:v>
                </c:pt>
                <c:pt idx="1708">
                  <c:v>878</c:v>
                </c:pt>
                <c:pt idx="1709">
                  <c:v>878</c:v>
                </c:pt>
                <c:pt idx="1710">
                  <c:v>878</c:v>
                </c:pt>
                <c:pt idx="1711">
                  <c:v>878</c:v>
                </c:pt>
                <c:pt idx="1712">
                  <c:v>878</c:v>
                </c:pt>
                <c:pt idx="1713">
                  <c:v>879</c:v>
                </c:pt>
                <c:pt idx="1714">
                  <c:v>879</c:v>
                </c:pt>
                <c:pt idx="1715">
                  <c:v>879</c:v>
                </c:pt>
                <c:pt idx="1716">
                  <c:v>879</c:v>
                </c:pt>
                <c:pt idx="1717">
                  <c:v>879</c:v>
                </c:pt>
                <c:pt idx="1718">
                  <c:v>879</c:v>
                </c:pt>
                <c:pt idx="1719">
                  <c:v>880</c:v>
                </c:pt>
                <c:pt idx="1720">
                  <c:v>880</c:v>
                </c:pt>
                <c:pt idx="1721">
                  <c:v>880</c:v>
                </c:pt>
                <c:pt idx="1722">
                  <c:v>880</c:v>
                </c:pt>
                <c:pt idx="1723">
                  <c:v>880</c:v>
                </c:pt>
                <c:pt idx="1724">
                  <c:v>881</c:v>
                </c:pt>
                <c:pt idx="1725">
                  <c:v>882</c:v>
                </c:pt>
                <c:pt idx="1726">
                  <c:v>883</c:v>
                </c:pt>
                <c:pt idx="1727">
                  <c:v>884</c:v>
                </c:pt>
                <c:pt idx="1728">
                  <c:v>885</c:v>
                </c:pt>
                <c:pt idx="1729">
                  <c:v>885</c:v>
                </c:pt>
                <c:pt idx="1730">
                  <c:v>886</c:v>
                </c:pt>
                <c:pt idx="1731">
                  <c:v>887</c:v>
                </c:pt>
                <c:pt idx="1732">
                  <c:v>887</c:v>
                </c:pt>
                <c:pt idx="1733">
                  <c:v>888</c:v>
                </c:pt>
                <c:pt idx="1734">
                  <c:v>888</c:v>
                </c:pt>
                <c:pt idx="1735">
                  <c:v>888</c:v>
                </c:pt>
                <c:pt idx="1736">
                  <c:v>888</c:v>
                </c:pt>
                <c:pt idx="1737">
                  <c:v>889</c:v>
                </c:pt>
                <c:pt idx="1738">
                  <c:v>890</c:v>
                </c:pt>
                <c:pt idx="1739">
                  <c:v>891</c:v>
                </c:pt>
                <c:pt idx="1740">
                  <c:v>892</c:v>
                </c:pt>
                <c:pt idx="1741">
                  <c:v>893</c:v>
                </c:pt>
                <c:pt idx="1742">
                  <c:v>894</c:v>
                </c:pt>
                <c:pt idx="1743">
                  <c:v>895</c:v>
                </c:pt>
                <c:pt idx="1744">
                  <c:v>896</c:v>
                </c:pt>
                <c:pt idx="1745">
                  <c:v>896</c:v>
                </c:pt>
                <c:pt idx="1746">
                  <c:v>896</c:v>
                </c:pt>
                <c:pt idx="1747">
                  <c:v>897</c:v>
                </c:pt>
                <c:pt idx="1748">
                  <c:v>898</c:v>
                </c:pt>
                <c:pt idx="1749">
                  <c:v>898</c:v>
                </c:pt>
                <c:pt idx="1750">
                  <c:v>898</c:v>
                </c:pt>
                <c:pt idx="1751">
                  <c:v>898</c:v>
                </c:pt>
                <c:pt idx="1752">
                  <c:v>899</c:v>
                </c:pt>
                <c:pt idx="1753">
                  <c:v>899</c:v>
                </c:pt>
                <c:pt idx="1754">
                  <c:v>900</c:v>
                </c:pt>
                <c:pt idx="1755">
                  <c:v>901</c:v>
                </c:pt>
                <c:pt idx="1756">
                  <c:v>901</c:v>
                </c:pt>
                <c:pt idx="1757">
                  <c:v>901</c:v>
                </c:pt>
                <c:pt idx="1758">
                  <c:v>902</c:v>
                </c:pt>
                <c:pt idx="1759">
                  <c:v>903</c:v>
                </c:pt>
                <c:pt idx="1760">
                  <c:v>904</c:v>
                </c:pt>
                <c:pt idx="1761">
                  <c:v>905</c:v>
                </c:pt>
                <c:pt idx="1762">
                  <c:v>906</c:v>
                </c:pt>
                <c:pt idx="1763">
                  <c:v>907</c:v>
                </c:pt>
                <c:pt idx="1764">
                  <c:v>908</c:v>
                </c:pt>
                <c:pt idx="1765">
                  <c:v>908</c:v>
                </c:pt>
                <c:pt idx="1766">
                  <c:v>908</c:v>
                </c:pt>
                <c:pt idx="1767">
                  <c:v>908</c:v>
                </c:pt>
                <c:pt idx="1768">
                  <c:v>908</c:v>
                </c:pt>
                <c:pt idx="1769">
                  <c:v>909</c:v>
                </c:pt>
                <c:pt idx="1770">
                  <c:v>909</c:v>
                </c:pt>
                <c:pt idx="1771">
                  <c:v>910</c:v>
                </c:pt>
                <c:pt idx="1772">
                  <c:v>911</c:v>
                </c:pt>
                <c:pt idx="1773">
                  <c:v>912</c:v>
                </c:pt>
                <c:pt idx="1774">
                  <c:v>913</c:v>
                </c:pt>
                <c:pt idx="1775">
                  <c:v>914</c:v>
                </c:pt>
                <c:pt idx="1776">
                  <c:v>915</c:v>
                </c:pt>
                <c:pt idx="1777">
                  <c:v>916</c:v>
                </c:pt>
                <c:pt idx="1778">
                  <c:v>917</c:v>
                </c:pt>
                <c:pt idx="1779">
                  <c:v>917</c:v>
                </c:pt>
                <c:pt idx="1780">
                  <c:v>917</c:v>
                </c:pt>
                <c:pt idx="1781">
                  <c:v>918</c:v>
                </c:pt>
                <c:pt idx="1782">
                  <c:v>919</c:v>
                </c:pt>
                <c:pt idx="1783">
                  <c:v>920</c:v>
                </c:pt>
                <c:pt idx="1784">
                  <c:v>921</c:v>
                </c:pt>
                <c:pt idx="1785">
                  <c:v>922</c:v>
                </c:pt>
                <c:pt idx="1786">
                  <c:v>923</c:v>
                </c:pt>
                <c:pt idx="1787">
                  <c:v>924</c:v>
                </c:pt>
                <c:pt idx="1788">
                  <c:v>925</c:v>
                </c:pt>
                <c:pt idx="1789">
                  <c:v>926</c:v>
                </c:pt>
                <c:pt idx="1790">
                  <c:v>927</c:v>
                </c:pt>
                <c:pt idx="1791">
                  <c:v>928</c:v>
                </c:pt>
                <c:pt idx="1792">
                  <c:v>928</c:v>
                </c:pt>
                <c:pt idx="1793">
                  <c:v>929</c:v>
                </c:pt>
                <c:pt idx="1794">
                  <c:v>930</c:v>
                </c:pt>
                <c:pt idx="1795">
                  <c:v>930</c:v>
                </c:pt>
                <c:pt idx="1796">
                  <c:v>931</c:v>
                </c:pt>
                <c:pt idx="1797">
                  <c:v>931</c:v>
                </c:pt>
                <c:pt idx="1798">
                  <c:v>931</c:v>
                </c:pt>
                <c:pt idx="1799">
                  <c:v>932</c:v>
                </c:pt>
                <c:pt idx="1800">
                  <c:v>932</c:v>
                </c:pt>
                <c:pt idx="1801">
                  <c:v>932</c:v>
                </c:pt>
                <c:pt idx="1802">
                  <c:v>933</c:v>
                </c:pt>
                <c:pt idx="1803">
                  <c:v>933</c:v>
                </c:pt>
                <c:pt idx="1804">
                  <c:v>933</c:v>
                </c:pt>
                <c:pt idx="1805">
                  <c:v>934</c:v>
                </c:pt>
                <c:pt idx="1806">
                  <c:v>934</c:v>
                </c:pt>
                <c:pt idx="1807">
                  <c:v>934</c:v>
                </c:pt>
                <c:pt idx="1808">
                  <c:v>934</c:v>
                </c:pt>
                <c:pt idx="1809">
                  <c:v>934</c:v>
                </c:pt>
                <c:pt idx="1810">
                  <c:v>935</c:v>
                </c:pt>
                <c:pt idx="1811">
                  <c:v>936</c:v>
                </c:pt>
                <c:pt idx="1812">
                  <c:v>937</c:v>
                </c:pt>
                <c:pt idx="1813">
                  <c:v>937</c:v>
                </c:pt>
                <c:pt idx="1814">
                  <c:v>937</c:v>
                </c:pt>
                <c:pt idx="1815">
                  <c:v>937</c:v>
                </c:pt>
                <c:pt idx="1816">
                  <c:v>937</c:v>
                </c:pt>
                <c:pt idx="1817">
                  <c:v>937</c:v>
                </c:pt>
                <c:pt idx="1818">
                  <c:v>937</c:v>
                </c:pt>
                <c:pt idx="1819">
                  <c:v>938</c:v>
                </c:pt>
                <c:pt idx="1820">
                  <c:v>938</c:v>
                </c:pt>
                <c:pt idx="1821">
                  <c:v>938</c:v>
                </c:pt>
                <c:pt idx="1822">
                  <c:v>939</c:v>
                </c:pt>
                <c:pt idx="1823">
                  <c:v>940</c:v>
                </c:pt>
                <c:pt idx="1824">
                  <c:v>941</c:v>
                </c:pt>
                <c:pt idx="1825">
                  <c:v>942</c:v>
                </c:pt>
                <c:pt idx="1826">
                  <c:v>943</c:v>
                </c:pt>
                <c:pt idx="1827">
                  <c:v>943</c:v>
                </c:pt>
                <c:pt idx="1828">
                  <c:v>943</c:v>
                </c:pt>
                <c:pt idx="1829">
                  <c:v>943</c:v>
                </c:pt>
                <c:pt idx="1830">
                  <c:v>943</c:v>
                </c:pt>
                <c:pt idx="1831">
                  <c:v>944</c:v>
                </c:pt>
                <c:pt idx="1832">
                  <c:v>944</c:v>
                </c:pt>
                <c:pt idx="1833">
                  <c:v>944</c:v>
                </c:pt>
                <c:pt idx="1834">
                  <c:v>944</c:v>
                </c:pt>
                <c:pt idx="1835">
                  <c:v>944</c:v>
                </c:pt>
                <c:pt idx="1836">
                  <c:v>945</c:v>
                </c:pt>
                <c:pt idx="1837">
                  <c:v>945</c:v>
                </c:pt>
                <c:pt idx="1838">
                  <c:v>945</c:v>
                </c:pt>
                <c:pt idx="1839">
                  <c:v>946</c:v>
                </c:pt>
                <c:pt idx="1840">
                  <c:v>947</c:v>
                </c:pt>
                <c:pt idx="1841">
                  <c:v>948</c:v>
                </c:pt>
                <c:pt idx="1842">
                  <c:v>948</c:v>
                </c:pt>
                <c:pt idx="1843">
                  <c:v>949</c:v>
                </c:pt>
                <c:pt idx="1844">
                  <c:v>950</c:v>
                </c:pt>
                <c:pt idx="1845">
                  <c:v>951</c:v>
                </c:pt>
                <c:pt idx="1846">
                  <c:v>951</c:v>
                </c:pt>
                <c:pt idx="1847">
                  <c:v>952</c:v>
                </c:pt>
                <c:pt idx="1848">
                  <c:v>953</c:v>
                </c:pt>
                <c:pt idx="1849">
                  <c:v>954</c:v>
                </c:pt>
                <c:pt idx="1850">
                  <c:v>954</c:v>
                </c:pt>
                <c:pt idx="1851">
                  <c:v>955</c:v>
                </c:pt>
                <c:pt idx="1852">
                  <c:v>956</c:v>
                </c:pt>
                <c:pt idx="1853">
                  <c:v>956</c:v>
                </c:pt>
                <c:pt idx="1854">
                  <c:v>956</c:v>
                </c:pt>
                <c:pt idx="1855">
                  <c:v>956</c:v>
                </c:pt>
                <c:pt idx="1856">
                  <c:v>957</c:v>
                </c:pt>
                <c:pt idx="1857">
                  <c:v>957</c:v>
                </c:pt>
                <c:pt idx="1858">
                  <c:v>958</c:v>
                </c:pt>
                <c:pt idx="1859">
                  <c:v>958</c:v>
                </c:pt>
                <c:pt idx="1860">
                  <c:v>958</c:v>
                </c:pt>
                <c:pt idx="1861">
                  <c:v>958</c:v>
                </c:pt>
                <c:pt idx="1862">
                  <c:v>958</c:v>
                </c:pt>
                <c:pt idx="1863">
                  <c:v>958</c:v>
                </c:pt>
                <c:pt idx="1864">
                  <c:v>959</c:v>
                </c:pt>
                <c:pt idx="1865">
                  <c:v>960</c:v>
                </c:pt>
                <c:pt idx="1866">
                  <c:v>960</c:v>
                </c:pt>
                <c:pt idx="1867">
                  <c:v>961</c:v>
                </c:pt>
                <c:pt idx="1868">
                  <c:v>961</c:v>
                </c:pt>
                <c:pt idx="1869">
                  <c:v>962</c:v>
                </c:pt>
                <c:pt idx="1870">
                  <c:v>962</c:v>
                </c:pt>
                <c:pt idx="1871">
                  <c:v>963</c:v>
                </c:pt>
                <c:pt idx="1872">
                  <c:v>964</c:v>
                </c:pt>
                <c:pt idx="1873">
                  <c:v>965</c:v>
                </c:pt>
                <c:pt idx="1874">
                  <c:v>966</c:v>
                </c:pt>
                <c:pt idx="1875">
                  <c:v>966</c:v>
                </c:pt>
                <c:pt idx="1876">
                  <c:v>966</c:v>
                </c:pt>
                <c:pt idx="1877">
                  <c:v>967</c:v>
                </c:pt>
                <c:pt idx="1878">
                  <c:v>967</c:v>
                </c:pt>
                <c:pt idx="1879">
                  <c:v>968</c:v>
                </c:pt>
                <c:pt idx="1880">
                  <c:v>969</c:v>
                </c:pt>
                <c:pt idx="1881">
                  <c:v>969</c:v>
                </c:pt>
                <c:pt idx="1882">
                  <c:v>969</c:v>
                </c:pt>
                <c:pt idx="1883">
                  <c:v>970</c:v>
                </c:pt>
                <c:pt idx="1884">
                  <c:v>970</c:v>
                </c:pt>
                <c:pt idx="1885">
                  <c:v>971</c:v>
                </c:pt>
                <c:pt idx="1886">
                  <c:v>971</c:v>
                </c:pt>
                <c:pt idx="1887">
                  <c:v>971</c:v>
                </c:pt>
                <c:pt idx="1888">
                  <c:v>971</c:v>
                </c:pt>
                <c:pt idx="1889">
                  <c:v>971</c:v>
                </c:pt>
                <c:pt idx="1890">
                  <c:v>971</c:v>
                </c:pt>
                <c:pt idx="1891">
                  <c:v>971</c:v>
                </c:pt>
                <c:pt idx="1892">
                  <c:v>971</c:v>
                </c:pt>
                <c:pt idx="1893">
                  <c:v>971</c:v>
                </c:pt>
                <c:pt idx="1894">
                  <c:v>971</c:v>
                </c:pt>
                <c:pt idx="1895">
                  <c:v>971</c:v>
                </c:pt>
                <c:pt idx="1896">
                  <c:v>972</c:v>
                </c:pt>
                <c:pt idx="1897">
                  <c:v>973</c:v>
                </c:pt>
                <c:pt idx="1898">
                  <c:v>974</c:v>
                </c:pt>
                <c:pt idx="1899">
                  <c:v>974</c:v>
                </c:pt>
                <c:pt idx="1900">
                  <c:v>975</c:v>
                </c:pt>
                <c:pt idx="1901">
                  <c:v>975</c:v>
                </c:pt>
                <c:pt idx="1902">
                  <c:v>976</c:v>
                </c:pt>
                <c:pt idx="1903">
                  <c:v>976</c:v>
                </c:pt>
                <c:pt idx="1904">
                  <c:v>976</c:v>
                </c:pt>
                <c:pt idx="1905">
                  <c:v>976</c:v>
                </c:pt>
                <c:pt idx="1906">
                  <c:v>976</c:v>
                </c:pt>
                <c:pt idx="1907">
                  <c:v>976</c:v>
                </c:pt>
                <c:pt idx="1908">
                  <c:v>976</c:v>
                </c:pt>
                <c:pt idx="1909">
                  <c:v>977</c:v>
                </c:pt>
                <c:pt idx="1910">
                  <c:v>978</c:v>
                </c:pt>
                <c:pt idx="1911">
                  <c:v>979</c:v>
                </c:pt>
                <c:pt idx="1912">
                  <c:v>980</c:v>
                </c:pt>
                <c:pt idx="1913">
                  <c:v>981</c:v>
                </c:pt>
                <c:pt idx="1914">
                  <c:v>982</c:v>
                </c:pt>
                <c:pt idx="1915">
                  <c:v>983</c:v>
                </c:pt>
                <c:pt idx="1916">
                  <c:v>984</c:v>
                </c:pt>
                <c:pt idx="1917">
                  <c:v>984</c:v>
                </c:pt>
                <c:pt idx="1918">
                  <c:v>985</c:v>
                </c:pt>
                <c:pt idx="1919">
                  <c:v>986</c:v>
                </c:pt>
                <c:pt idx="1920">
                  <c:v>987</c:v>
                </c:pt>
                <c:pt idx="1921">
                  <c:v>987</c:v>
                </c:pt>
                <c:pt idx="1922">
                  <c:v>988</c:v>
                </c:pt>
                <c:pt idx="1923">
                  <c:v>988</c:v>
                </c:pt>
                <c:pt idx="1924">
                  <c:v>988</c:v>
                </c:pt>
                <c:pt idx="1925">
                  <c:v>988</c:v>
                </c:pt>
                <c:pt idx="1926">
                  <c:v>988</c:v>
                </c:pt>
                <c:pt idx="1927">
                  <c:v>988</c:v>
                </c:pt>
                <c:pt idx="1928">
                  <c:v>988</c:v>
                </c:pt>
                <c:pt idx="1929">
                  <c:v>988</c:v>
                </c:pt>
                <c:pt idx="1930">
                  <c:v>989</c:v>
                </c:pt>
                <c:pt idx="1931">
                  <c:v>990</c:v>
                </c:pt>
                <c:pt idx="1932">
                  <c:v>991</c:v>
                </c:pt>
                <c:pt idx="1933">
                  <c:v>992</c:v>
                </c:pt>
                <c:pt idx="1934">
                  <c:v>992</c:v>
                </c:pt>
                <c:pt idx="1935">
                  <c:v>993</c:v>
                </c:pt>
                <c:pt idx="1936">
                  <c:v>993</c:v>
                </c:pt>
                <c:pt idx="1937">
                  <c:v>993</c:v>
                </c:pt>
                <c:pt idx="1938">
                  <c:v>994</c:v>
                </c:pt>
                <c:pt idx="1939">
                  <c:v>995</c:v>
                </c:pt>
                <c:pt idx="1940">
                  <c:v>996</c:v>
                </c:pt>
                <c:pt idx="1941">
                  <c:v>997</c:v>
                </c:pt>
                <c:pt idx="1942">
                  <c:v>998</c:v>
                </c:pt>
                <c:pt idx="1943">
                  <c:v>999</c:v>
                </c:pt>
                <c:pt idx="1944">
                  <c:v>1000</c:v>
                </c:pt>
                <c:pt idx="1945">
                  <c:v>1001</c:v>
                </c:pt>
                <c:pt idx="1946">
                  <c:v>1002</c:v>
                </c:pt>
                <c:pt idx="1947">
                  <c:v>1002</c:v>
                </c:pt>
                <c:pt idx="1948">
                  <c:v>1002</c:v>
                </c:pt>
                <c:pt idx="1949">
                  <c:v>1003</c:v>
                </c:pt>
                <c:pt idx="1950">
                  <c:v>1004</c:v>
                </c:pt>
                <c:pt idx="1951">
                  <c:v>1004</c:v>
                </c:pt>
                <c:pt idx="1952">
                  <c:v>1004</c:v>
                </c:pt>
                <c:pt idx="1953">
                  <c:v>1004</c:v>
                </c:pt>
                <c:pt idx="1954">
                  <c:v>1004</c:v>
                </c:pt>
                <c:pt idx="1955">
                  <c:v>1004</c:v>
                </c:pt>
                <c:pt idx="1956">
                  <c:v>1004</c:v>
                </c:pt>
                <c:pt idx="1957">
                  <c:v>1005</c:v>
                </c:pt>
                <c:pt idx="1958">
                  <c:v>1006</c:v>
                </c:pt>
                <c:pt idx="1959">
                  <c:v>1006</c:v>
                </c:pt>
                <c:pt idx="1960">
                  <c:v>1006</c:v>
                </c:pt>
                <c:pt idx="1961">
                  <c:v>1006</c:v>
                </c:pt>
                <c:pt idx="1962">
                  <c:v>1006</c:v>
                </c:pt>
                <c:pt idx="1963">
                  <c:v>1007</c:v>
                </c:pt>
                <c:pt idx="1964">
                  <c:v>1007</c:v>
                </c:pt>
                <c:pt idx="1965">
                  <c:v>1007</c:v>
                </c:pt>
                <c:pt idx="1966">
                  <c:v>1008</c:v>
                </c:pt>
                <c:pt idx="1967">
                  <c:v>1009</c:v>
                </c:pt>
                <c:pt idx="1968">
                  <c:v>1010</c:v>
                </c:pt>
                <c:pt idx="1969">
                  <c:v>1011</c:v>
                </c:pt>
                <c:pt idx="1970">
                  <c:v>1011</c:v>
                </c:pt>
                <c:pt idx="1971">
                  <c:v>1011</c:v>
                </c:pt>
                <c:pt idx="1972">
                  <c:v>1011</c:v>
                </c:pt>
                <c:pt idx="1973">
                  <c:v>1012</c:v>
                </c:pt>
                <c:pt idx="1974">
                  <c:v>1012</c:v>
                </c:pt>
                <c:pt idx="1975">
                  <c:v>1012</c:v>
                </c:pt>
                <c:pt idx="1976">
                  <c:v>1012</c:v>
                </c:pt>
                <c:pt idx="1977">
                  <c:v>1012</c:v>
                </c:pt>
                <c:pt idx="1978">
                  <c:v>1012</c:v>
                </c:pt>
                <c:pt idx="1979">
                  <c:v>1012</c:v>
                </c:pt>
                <c:pt idx="1980">
                  <c:v>1012</c:v>
                </c:pt>
                <c:pt idx="1981">
                  <c:v>1012</c:v>
                </c:pt>
                <c:pt idx="1982">
                  <c:v>1012</c:v>
                </c:pt>
                <c:pt idx="1983">
                  <c:v>1013</c:v>
                </c:pt>
                <c:pt idx="1984">
                  <c:v>1013</c:v>
                </c:pt>
                <c:pt idx="1985">
                  <c:v>1013</c:v>
                </c:pt>
                <c:pt idx="1986">
                  <c:v>1013</c:v>
                </c:pt>
                <c:pt idx="1987">
                  <c:v>1014</c:v>
                </c:pt>
                <c:pt idx="1988">
                  <c:v>1014</c:v>
                </c:pt>
                <c:pt idx="1989">
                  <c:v>1015</c:v>
                </c:pt>
                <c:pt idx="1990">
                  <c:v>1015</c:v>
                </c:pt>
                <c:pt idx="1991">
                  <c:v>1016</c:v>
                </c:pt>
                <c:pt idx="1992">
                  <c:v>1017</c:v>
                </c:pt>
                <c:pt idx="1993">
                  <c:v>1018</c:v>
                </c:pt>
                <c:pt idx="1994">
                  <c:v>1019</c:v>
                </c:pt>
                <c:pt idx="1995">
                  <c:v>1020</c:v>
                </c:pt>
                <c:pt idx="1996">
                  <c:v>1021</c:v>
                </c:pt>
                <c:pt idx="1997">
                  <c:v>1021</c:v>
                </c:pt>
                <c:pt idx="1998">
                  <c:v>1022</c:v>
                </c:pt>
                <c:pt idx="1999">
                  <c:v>1023</c:v>
                </c:pt>
                <c:pt idx="2000">
                  <c:v>1024</c:v>
                </c:pt>
                <c:pt idx="2001">
                  <c:v>1025</c:v>
                </c:pt>
                <c:pt idx="2002">
                  <c:v>1026</c:v>
                </c:pt>
                <c:pt idx="2003">
                  <c:v>1027</c:v>
                </c:pt>
                <c:pt idx="2004">
                  <c:v>1028</c:v>
                </c:pt>
                <c:pt idx="2005">
                  <c:v>1029</c:v>
                </c:pt>
                <c:pt idx="2006">
                  <c:v>1029</c:v>
                </c:pt>
                <c:pt idx="2007">
                  <c:v>1030</c:v>
                </c:pt>
                <c:pt idx="2008">
                  <c:v>1030</c:v>
                </c:pt>
                <c:pt idx="2009">
                  <c:v>1030</c:v>
                </c:pt>
                <c:pt idx="2010">
                  <c:v>1031</c:v>
                </c:pt>
                <c:pt idx="2011">
                  <c:v>1031</c:v>
                </c:pt>
                <c:pt idx="2012">
                  <c:v>1032</c:v>
                </c:pt>
                <c:pt idx="2013">
                  <c:v>1032</c:v>
                </c:pt>
                <c:pt idx="2014">
                  <c:v>1032</c:v>
                </c:pt>
                <c:pt idx="2015">
                  <c:v>1032</c:v>
                </c:pt>
                <c:pt idx="2016">
                  <c:v>1032</c:v>
                </c:pt>
                <c:pt idx="2017">
                  <c:v>1032</c:v>
                </c:pt>
                <c:pt idx="2018">
                  <c:v>1032</c:v>
                </c:pt>
                <c:pt idx="2019">
                  <c:v>1033</c:v>
                </c:pt>
                <c:pt idx="2020">
                  <c:v>1034</c:v>
                </c:pt>
                <c:pt idx="2021">
                  <c:v>1035</c:v>
                </c:pt>
                <c:pt idx="2022">
                  <c:v>1035</c:v>
                </c:pt>
                <c:pt idx="2023">
                  <c:v>1035</c:v>
                </c:pt>
                <c:pt idx="2024">
                  <c:v>1035</c:v>
                </c:pt>
                <c:pt idx="2025">
                  <c:v>1036</c:v>
                </c:pt>
                <c:pt idx="2026">
                  <c:v>1036</c:v>
                </c:pt>
                <c:pt idx="2027">
                  <c:v>1036</c:v>
                </c:pt>
                <c:pt idx="2028">
                  <c:v>1036</c:v>
                </c:pt>
                <c:pt idx="2029">
                  <c:v>1036</c:v>
                </c:pt>
                <c:pt idx="2030">
                  <c:v>1036</c:v>
                </c:pt>
                <c:pt idx="2031">
                  <c:v>1036</c:v>
                </c:pt>
                <c:pt idx="2032">
                  <c:v>1036</c:v>
                </c:pt>
                <c:pt idx="2033">
                  <c:v>1036</c:v>
                </c:pt>
                <c:pt idx="2034">
                  <c:v>1036</c:v>
                </c:pt>
                <c:pt idx="2035">
                  <c:v>1036</c:v>
                </c:pt>
                <c:pt idx="2036">
                  <c:v>1036</c:v>
                </c:pt>
                <c:pt idx="2037">
                  <c:v>1036</c:v>
                </c:pt>
                <c:pt idx="2038">
                  <c:v>1036</c:v>
                </c:pt>
                <c:pt idx="2039">
                  <c:v>1036</c:v>
                </c:pt>
                <c:pt idx="2040">
                  <c:v>1037</c:v>
                </c:pt>
                <c:pt idx="2041">
                  <c:v>1038</c:v>
                </c:pt>
                <c:pt idx="2042">
                  <c:v>1038</c:v>
                </c:pt>
                <c:pt idx="2043">
                  <c:v>1039</c:v>
                </c:pt>
                <c:pt idx="2044">
                  <c:v>1039</c:v>
                </c:pt>
                <c:pt idx="2045">
                  <c:v>1039</c:v>
                </c:pt>
                <c:pt idx="2046">
                  <c:v>1039</c:v>
                </c:pt>
                <c:pt idx="2047">
                  <c:v>1039</c:v>
                </c:pt>
                <c:pt idx="2048">
                  <c:v>1040</c:v>
                </c:pt>
                <c:pt idx="2049">
                  <c:v>1040</c:v>
                </c:pt>
                <c:pt idx="2050">
                  <c:v>1040</c:v>
                </c:pt>
                <c:pt idx="2051">
                  <c:v>1040</c:v>
                </c:pt>
                <c:pt idx="2052">
                  <c:v>1040</c:v>
                </c:pt>
                <c:pt idx="2053">
                  <c:v>1040</c:v>
                </c:pt>
                <c:pt idx="2054">
                  <c:v>1041</c:v>
                </c:pt>
                <c:pt idx="2055">
                  <c:v>1041</c:v>
                </c:pt>
                <c:pt idx="2056">
                  <c:v>1041</c:v>
                </c:pt>
                <c:pt idx="2057">
                  <c:v>1042</c:v>
                </c:pt>
                <c:pt idx="2058">
                  <c:v>1043</c:v>
                </c:pt>
                <c:pt idx="2059">
                  <c:v>1043</c:v>
                </c:pt>
                <c:pt idx="2060">
                  <c:v>1043</c:v>
                </c:pt>
                <c:pt idx="2061">
                  <c:v>1044</c:v>
                </c:pt>
                <c:pt idx="2062">
                  <c:v>1044</c:v>
                </c:pt>
                <c:pt idx="2063">
                  <c:v>1044</c:v>
                </c:pt>
                <c:pt idx="2064">
                  <c:v>1044</c:v>
                </c:pt>
                <c:pt idx="2065">
                  <c:v>1044</c:v>
                </c:pt>
                <c:pt idx="2066">
                  <c:v>1044</c:v>
                </c:pt>
                <c:pt idx="2067">
                  <c:v>1045</c:v>
                </c:pt>
                <c:pt idx="2068">
                  <c:v>1045</c:v>
                </c:pt>
                <c:pt idx="2069">
                  <c:v>1045</c:v>
                </c:pt>
                <c:pt idx="2070">
                  <c:v>1045</c:v>
                </c:pt>
                <c:pt idx="2071">
                  <c:v>1045</c:v>
                </c:pt>
                <c:pt idx="2072">
                  <c:v>1045</c:v>
                </c:pt>
                <c:pt idx="2073">
                  <c:v>1045</c:v>
                </c:pt>
                <c:pt idx="2074">
                  <c:v>1045</c:v>
                </c:pt>
                <c:pt idx="2075">
                  <c:v>1045</c:v>
                </c:pt>
                <c:pt idx="2076">
                  <c:v>1045</c:v>
                </c:pt>
                <c:pt idx="2077">
                  <c:v>1045</c:v>
                </c:pt>
                <c:pt idx="2078">
                  <c:v>1046</c:v>
                </c:pt>
                <c:pt idx="2079">
                  <c:v>1046</c:v>
                </c:pt>
                <c:pt idx="2080">
                  <c:v>1047</c:v>
                </c:pt>
                <c:pt idx="2081">
                  <c:v>1047</c:v>
                </c:pt>
                <c:pt idx="2082">
                  <c:v>1048</c:v>
                </c:pt>
                <c:pt idx="2083">
                  <c:v>1049</c:v>
                </c:pt>
                <c:pt idx="2084">
                  <c:v>1049</c:v>
                </c:pt>
                <c:pt idx="2085">
                  <c:v>1049</c:v>
                </c:pt>
                <c:pt idx="2086">
                  <c:v>1049</c:v>
                </c:pt>
                <c:pt idx="2087">
                  <c:v>1049</c:v>
                </c:pt>
                <c:pt idx="2088">
                  <c:v>1050</c:v>
                </c:pt>
                <c:pt idx="2089">
                  <c:v>1050</c:v>
                </c:pt>
                <c:pt idx="2090">
                  <c:v>1051</c:v>
                </c:pt>
                <c:pt idx="2091">
                  <c:v>1052</c:v>
                </c:pt>
                <c:pt idx="2092">
                  <c:v>1052</c:v>
                </c:pt>
                <c:pt idx="2093">
                  <c:v>1052</c:v>
                </c:pt>
                <c:pt idx="2094">
                  <c:v>1052</c:v>
                </c:pt>
                <c:pt idx="2095">
                  <c:v>1053</c:v>
                </c:pt>
                <c:pt idx="2096">
                  <c:v>1053</c:v>
                </c:pt>
                <c:pt idx="2097">
                  <c:v>1053</c:v>
                </c:pt>
                <c:pt idx="2098">
                  <c:v>1054</c:v>
                </c:pt>
                <c:pt idx="2099">
                  <c:v>1055</c:v>
                </c:pt>
                <c:pt idx="2100">
                  <c:v>1056</c:v>
                </c:pt>
                <c:pt idx="2101">
                  <c:v>1057</c:v>
                </c:pt>
                <c:pt idx="2102">
                  <c:v>1058</c:v>
                </c:pt>
                <c:pt idx="2103">
                  <c:v>1059</c:v>
                </c:pt>
                <c:pt idx="2104">
                  <c:v>1060</c:v>
                </c:pt>
                <c:pt idx="2105">
                  <c:v>1060</c:v>
                </c:pt>
                <c:pt idx="2106">
                  <c:v>1061</c:v>
                </c:pt>
                <c:pt idx="2107">
                  <c:v>1062</c:v>
                </c:pt>
                <c:pt idx="2108">
                  <c:v>1063</c:v>
                </c:pt>
                <c:pt idx="2109">
                  <c:v>1064</c:v>
                </c:pt>
                <c:pt idx="2110">
                  <c:v>1064</c:v>
                </c:pt>
                <c:pt idx="2111">
                  <c:v>1064</c:v>
                </c:pt>
                <c:pt idx="2112">
                  <c:v>1064</c:v>
                </c:pt>
                <c:pt idx="2113">
                  <c:v>1064</c:v>
                </c:pt>
                <c:pt idx="2114">
                  <c:v>1064</c:v>
                </c:pt>
                <c:pt idx="2115">
                  <c:v>1065</c:v>
                </c:pt>
                <c:pt idx="2116">
                  <c:v>1065</c:v>
                </c:pt>
                <c:pt idx="2117">
                  <c:v>1066</c:v>
                </c:pt>
                <c:pt idx="2118">
                  <c:v>1067</c:v>
                </c:pt>
                <c:pt idx="2119">
                  <c:v>1067</c:v>
                </c:pt>
                <c:pt idx="2120">
                  <c:v>1068</c:v>
                </c:pt>
                <c:pt idx="2121">
                  <c:v>1069</c:v>
                </c:pt>
                <c:pt idx="2122">
                  <c:v>1070</c:v>
                </c:pt>
                <c:pt idx="2123">
                  <c:v>1071</c:v>
                </c:pt>
                <c:pt idx="2124">
                  <c:v>1072</c:v>
                </c:pt>
                <c:pt idx="2125">
                  <c:v>1072</c:v>
                </c:pt>
                <c:pt idx="2126">
                  <c:v>1072</c:v>
                </c:pt>
                <c:pt idx="2127">
                  <c:v>1072</c:v>
                </c:pt>
                <c:pt idx="2128">
                  <c:v>1073</c:v>
                </c:pt>
                <c:pt idx="2129">
                  <c:v>1074</c:v>
                </c:pt>
                <c:pt idx="2130">
                  <c:v>1075</c:v>
                </c:pt>
                <c:pt idx="2131">
                  <c:v>1076</c:v>
                </c:pt>
                <c:pt idx="2132">
                  <c:v>1076</c:v>
                </c:pt>
                <c:pt idx="2133">
                  <c:v>1077</c:v>
                </c:pt>
                <c:pt idx="2134">
                  <c:v>1077</c:v>
                </c:pt>
                <c:pt idx="2135">
                  <c:v>1077</c:v>
                </c:pt>
                <c:pt idx="2136">
                  <c:v>1078</c:v>
                </c:pt>
                <c:pt idx="2137">
                  <c:v>1078</c:v>
                </c:pt>
                <c:pt idx="2138">
                  <c:v>1079</c:v>
                </c:pt>
                <c:pt idx="2139">
                  <c:v>1080</c:v>
                </c:pt>
                <c:pt idx="2140">
                  <c:v>1081</c:v>
                </c:pt>
                <c:pt idx="2141">
                  <c:v>1081</c:v>
                </c:pt>
                <c:pt idx="2142">
                  <c:v>1082</c:v>
                </c:pt>
                <c:pt idx="2143">
                  <c:v>1083</c:v>
                </c:pt>
                <c:pt idx="2144">
                  <c:v>1083</c:v>
                </c:pt>
                <c:pt idx="2145">
                  <c:v>1083</c:v>
                </c:pt>
                <c:pt idx="2146">
                  <c:v>1083</c:v>
                </c:pt>
                <c:pt idx="2147">
                  <c:v>1083</c:v>
                </c:pt>
                <c:pt idx="2148">
                  <c:v>1084</c:v>
                </c:pt>
                <c:pt idx="2149">
                  <c:v>1085</c:v>
                </c:pt>
                <c:pt idx="2150">
                  <c:v>1086</c:v>
                </c:pt>
                <c:pt idx="2151">
                  <c:v>1087</c:v>
                </c:pt>
                <c:pt idx="2152">
                  <c:v>1088</c:v>
                </c:pt>
                <c:pt idx="2153">
                  <c:v>1089</c:v>
                </c:pt>
                <c:pt idx="2154">
                  <c:v>1089</c:v>
                </c:pt>
                <c:pt idx="2155">
                  <c:v>1089</c:v>
                </c:pt>
                <c:pt idx="2156">
                  <c:v>1090</c:v>
                </c:pt>
                <c:pt idx="2157">
                  <c:v>1091</c:v>
                </c:pt>
                <c:pt idx="2158">
                  <c:v>1091</c:v>
                </c:pt>
                <c:pt idx="2159">
                  <c:v>1091</c:v>
                </c:pt>
                <c:pt idx="2160">
                  <c:v>1091</c:v>
                </c:pt>
                <c:pt idx="2161">
                  <c:v>1091</c:v>
                </c:pt>
                <c:pt idx="2162">
                  <c:v>1091</c:v>
                </c:pt>
                <c:pt idx="2163">
                  <c:v>1092</c:v>
                </c:pt>
                <c:pt idx="2164">
                  <c:v>1092</c:v>
                </c:pt>
                <c:pt idx="2165">
                  <c:v>1093</c:v>
                </c:pt>
                <c:pt idx="2166">
                  <c:v>1093</c:v>
                </c:pt>
                <c:pt idx="2167">
                  <c:v>1093</c:v>
                </c:pt>
                <c:pt idx="2168">
                  <c:v>1093</c:v>
                </c:pt>
                <c:pt idx="2169">
                  <c:v>1093</c:v>
                </c:pt>
                <c:pt idx="2170">
                  <c:v>1093</c:v>
                </c:pt>
                <c:pt idx="2171">
                  <c:v>1093</c:v>
                </c:pt>
                <c:pt idx="2172">
                  <c:v>1093</c:v>
                </c:pt>
                <c:pt idx="2173">
                  <c:v>1093</c:v>
                </c:pt>
                <c:pt idx="2174">
                  <c:v>1093</c:v>
                </c:pt>
                <c:pt idx="2175">
                  <c:v>1093</c:v>
                </c:pt>
                <c:pt idx="2176">
                  <c:v>1093</c:v>
                </c:pt>
                <c:pt idx="2177">
                  <c:v>1094</c:v>
                </c:pt>
                <c:pt idx="2178">
                  <c:v>1095</c:v>
                </c:pt>
                <c:pt idx="2179">
                  <c:v>1096</c:v>
                </c:pt>
                <c:pt idx="2180">
                  <c:v>1097</c:v>
                </c:pt>
                <c:pt idx="2181">
                  <c:v>1098</c:v>
                </c:pt>
                <c:pt idx="2182">
                  <c:v>1099</c:v>
                </c:pt>
                <c:pt idx="2183">
                  <c:v>1099</c:v>
                </c:pt>
                <c:pt idx="2184">
                  <c:v>1099</c:v>
                </c:pt>
                <c:pt idx="2185">
                  <c:v>1099</c:v>
                </c:pt>
                <c:pt idx="2186">
                  <c:v>1100</c:v>
                </c:pt>
                <c:pt idx="2187">
                  <c:v>1101</c:v>
                </c:pt>
                <c:pt idx="2188">
                  <c:v>1101</c:v>
                </c:pt>
                <c:pt idx="2189">
                  <c:v>1101</c:v>
                </c:pt>
                <c:pt idx="2190">
                  <c:v>1101</c:v>
                </c:pt>
                <c:pt idx="2191">
                  <c:v>1101</c:v>
                </c:pt>
                <c:pt idx="2192">
                  <c:v>1101</c:v>
                </c:pt>
                <c:pt idx="2193">
                  <c:v>1102</c:v>
                </c:pt>
                <c:pt idx="2194">
                  <c:v>1102</c:v>
                </c:pt>
                <c:pt idx="2195">
                  <c:v>1103</c:v>
                </c:pt>
                <c:pt idx="2196">
                  <c:v>1103</c:v>
                </c:pt>
                <c:pt idx="2197">
                  <c:v>1103</c:v>
                </c:pt>
                <c:pt idx="2198">
                  <c:v>1103</c:v>
                </c:pt>
                <c:pt idx="2199">
                  <c:v>1103</c:v>
                </c:pt>
                <c:pt idx="2200">
                  <c:v>1104</c:v>
                </c:pt>
                <c:pt idx="2201">
                  <c:v>1105</c:v>
                </c:pt>
                <c:pt idx="2202">
                  <c:v>1106</c:v>
                </c:pt>
                <c:pt idx="2203">
                  <c:v>1107</c:v>
                </c:pt>
                <c:pt idx="2204">
                  <c:v>1108</c:v>
                </c:pt>
                <c:pt idx="2205">
                  <c:v>1109</c:v>
                </c:pt>
                <c:pt idx="2206">
                  <c:v>1110</c:v>
                </c:pt>
                <c:pt idx="2207">
                  <c:v>1111</c:v>
                </c:pt>
                <c:pt idx="2208">
                  <c:v>1112</c:v>
                </c:pt>
                <c:pt idx="2209">
                  <c:v>1113</c:v>
                </c:pt>
                <c:pt idx="2210">
                  <c:v>1114</c:v>
                </c:pt>
                <c:pt idx="2211">
                  <c:v>1115</c:v>
                </c:pt>
                <c:pt idx="2212">
                  <c:v>1116</c:v>
                </c:pt>
                <c:pt idx="2213">
                  <c:v>1117</c:v>
                </c:pt>
                <c:pt idx="2214">
                  <c:v>1118</c:v>
                </c:pt>
                <c:pt idx="2215">
                  <c:v>1118</c:v>
                </c:pt>
                <c:pt idx="2216">
                  <c:v>1118</c:v>
                </c:pt>
                <c:pt idx="2217">
                  <c:v>1119</c:v>
                </c:pt>
                <c:pt idx="2218">
                  <c:v>1120</c:v>
                </c:pt>
                <c:pt idx="2219">
                  <c:v>1121</c:v>
                </c:pt>
                <c:pt idx="2220">
                  <c:v>1122</c:v>
                </c:pt>
                <c:pt idx="2221">
                  <c:v>1122</c:v>
                </c:pt>
                <c:pt idx="2222">
                  <c:v>1122</c:v>
                </c:pt>
                <c:pt idx="2223">
                  <c:v>1122</c:v>
                </c:pt>
                <c:pt idx="2224">
                  <c:v>1122</c:v>
                </c:pt>
                <c:pt idx="2225">
                  <c:v>1123</c:v>
                </c:pt>
                <c:pt idx="2226">
                  <c:v>1123</c:v>
                </c:pt>
                <c:pt idx="2227">
                  <c:v>1124</c:v>
                </c:pt>
                <c:pt idx="2228">
                  <c:v>1124</c:v>
                </c:pt>
                <c:pt idx="2229">
                  <c:v>1125</c:v>
                </c:pt>
                <c:pt idx="2230">
                  <c:v>1125</c:v>
                </c:pt>
                <c:pt idx="2231">
                  <c:v>1125</c:v>
                </c:pt>
                <c:pt idx="2232">
                  <c:v>1125</c:v>
                </c:pt>
                <c:pt idx="2233">
                  <c:v>1126</c:v>
                </c:pt>
                <c:pt idx="2234">
                  <c:v>1126</c:v>
                </c:pt>
                <c:pt idx="2235">
                  <c:v>1127</c:v>
                </c:pt>
                <c:pt idx="2236">
                  <c:v>1128</c:v>
                </c:pt>
                <c:pt idx="2237">
                  <c:v>1129</c:v>
                </c:pt>
                <c:pt idx="2238">
                  <c:v>1130</c:v>
                </c:pt>
                <c:pt idx="2239">
                  <c:v>1130</c:v>
                </c:pt>
                <c:pt idx="2240">
                  <c:v>1130</c:v>
                </c:pt>
                <c:pt idx="2241">
                  <c:v>1130</c:v>
                </c:pt>
                <c:pt idx="2242">
                  <c:v>1130</c:v>
                </c:pt>
                <c:pt idx="2243">
                  <c:v>1130</c:v>
                </c:pt>
                <c:pt idx="2244">
                  <c:v>1131</c:v>
                </c:pt>
                <c:pt idx="2245">
                  <c:v>1131</c:v>
                </c:pt>
                <c:pt idx="2246">
                  <c:v>1132</c:v>
                </c:pt>
                <c:pt idx="2247">
                  <c:v>1133</c:v>
                </c:pt>
                <c:pt idx="2248">
                  <c:v>1133</c:v>
                </c:pt>
                <c:pt idx="2249">
                  <c:v>1133</c:v>
                </c:pt>
                <c:pt idx="2250">
                  <c:v>1133</c:v>
                </c:pt>
                <c:pt idx="2251">
                  <c:v>1134</c:v>
                </c:pt>
                <c:pt idx="2252">
                  <c:v>1134</c:v>
                </c:pt>
                <c:pt idx="2253">
                  <c:v>1134</c:v>
                </c:pt>
                <c:pt idx="2254">
                  <c:v>1135</c:v>
                </c:pt>
                <c:pt idx="2255">
                  <c:v>1135</c:v>
                </c:pt>
                <c:pt idx="2256">
                  <c:v>1135</c:v>
                </c:pt>
                <c:pt idx="2257">
                  <c:v>1135</c:v>
                </c:pt>
                <c:pt idx="2258">
                  <c:v>1136</c:v>
                </c:pt>
                <c:pt idx="2259">
                  <c:v>1136</c:v>
                </c:pt>
                <c:pt idx="2260">
                  <c:v>1136</c:v>
                </c:pt>
                <c:pt idx="2261">
                  <c:v>1136</c:v>
                </c:pt>
                <c:pt idx="2262">
                  <c:v>1136</c:v>
                </c:pt>
                <c:pt idx="2263">
                  <c:v>1137</c:v>
                </c:pt>
                <c:pt idx="2264">
                  <c:v>1138</c:v>
                </c:pt>
                <c:pt idx="2265">
                  <c:v>1139</c:v>
                </c:pt>
                <c:pt idx="2266">
                  <c:v>1139</c:v>
                </c:pt>
                <c:pt idx="2267">
                  <c:v>1139</c:v>
                </c:pt>
                <c:pt idx="2268">
                  <c:v>1139</c:v>
                </c:pt>
                <c:pt idx="2269">
                  <c:v>1140</c:v>
                </c:pt>
                <c:pt idx="2270">
                  <c:v>1141</c:v>
                </c:pt>
                <c:pt idx="2271">
                  <c:v>1141</c:v>
                </c:pt>
                <c:pt idx="2272">
                  <c:v>1141</c:v>
                </c:pt>
                <c:pt idx="2273">
                  <c:v>1141</c:v>
                </c:pt>
                <c:pt idx="2274">
                  <c:v>1141</c:v>
                </c:pt>
                <c:pt idx="2275">
                  <c:v>1141</c:v>
                </c:pt>
                <c:pt idx="2276">
                  <c:v>1141</c:v>
                </c:pt>
                <c:pt idx="2277">
                  <c:v>1141</c:v>
                </c:pt>
                <c:pt idx="2278">
                  <c:v>1142</c:v>
                </c:pt>
                <c:pt idx="2279">
                  <c:v>1143</c:v>
                </c:pt>
                <c:pt idx="2280">
                  <c:v>1143</c:v>
                </c:pt>
                <c:pt idx="2281">
                  <c:v>1143</c:v>
                </c:pt>
                <c:pt idx="2282">
                  <c:v>1143</c:v>
                </c:pt>
                <c:pt idx="2283">
                  <c:v>1143</c:v>
                </c:pt>
                <c:pt idx="2284">
                  <c:v>1143</c:v>
                </c:pt>
                <c:pt idx="2285">
                  <c:v>1143</c:v>
                </c:pt>
                <c:pt idx="2286">
                  <c:v>1143</c:v>
                </c:pt>
                <c:pt idx="2287">
                  <c:v>1144</c:v>
                </c:pt>
                <c:pt idx="2288">
                  <c:v>1144</c:v>
                </c:pt>
                <c:pt idx="2289">
                  <c:v>1145</c:v>
                </c:pt>
                <c:pt idx="2290">
                  <c:v>1146</c:v>
                </c:pt>
                <c:pt idx="2291">
                  <c:v>1147</c:v>
                </c:pt>
                <c:pt idx="2292">
                  <c:v>1148</c:v>
                </c:pt>
                <c:pt idx="2293">
                  <c:v>1149</c:v>
                </c:pt>
                <c:pt idx="2294">
                  <c:v>1150</c:v>
                </c:pt>
                <c:pt idx="2295">
                  <c:v>1150</c:v>
                </c:pt>
                <c:pt idx="2296">
                  <c:v>1151</c:v>
                </c:pt>
                <c:pt idx="2297">
                  <c:v>1152</c:v>
                </c:pt>
                <c:pt idx="2298">
                  <c:v>1152</c:v>
                </c:pt>
                <c:pt idx="2299">
                  <c:v>1152</c:v>
                </c:pt>
                <c:pt idx="2300">
                  <c:v>1153</c:v>
                </c:pt>
                <c:pt idx="2301">
                  <c:v>1154</c:v>
                </c:pt>
                <c:pt idx="2302">
                  <c:v>1155</c:v>
                </c:pt>
                <c:pt idx="2303">
                  <c:v>1155</c:v>
                </c:pt>
                <c:pt idx="2304">
                  <c:v>1155</c:v>
                </c:pt>
                <c:pt idx="2305">
                  <c:v>1155</c:v>
                </c:pt>
                <c:pt idx="2306">
                  <c:v>1156</c:v>
                </c:pt>
                <c:pt idx="2307">
                  <c:v>1157</c:v>
                </c:pt>
                <c:pt idx="2308">
                  <c:v>1158</c:v>
                </c:pt>
                <c:pt idx="2309">
                  <c:v>1158</c:v>
                </c:pt>
                <c:pt idx="2310">
                  <c:v>1159</c:v>
                </c:pt>
                <c:pt idx="2311">
                  <c:v>1160</c:v>
                </c:pt>
                <c:pt idx="2312">
                  <c:v>1161</c:v>
                </c:pt>
                <c:pt idx="2313">
                  <c:v>1161</c:v>
                </c:pt>
                <c:pt idx="2314">
                  <c:v>1161</c:v>
                </c:pt>
                <c:pt idx="2315">
                  <c:v>1161</c:v>
                </c:pt>
                <c:pt idx="2316">
                  <c:v>1161</c:v>
                </c:pt>
                <c:pt idx="2317">
                  <c:v>1161</c:v>
                </c:pt>
                <c:pt idx="2318">
                  <c:v>1162</c:v>
                </c:pt>
                <c:pt idx="2319">
                  <c:v>1162</c:v>
                </c:pt>
                <c:pt idx="2320">
                  <c:v>1162</c:v>
                </c:pt>
                <c:pt idx="2321">
                  <c:v>1162</c:v>
                </c:pt>
                <c:pt idx="2322">
                  <c:v>1162</c:v>
                </c:pt>
                <c:pt idx="2323">
                  <c:v>1162</c:v>
                </c:pt>
                <c:pt idx="2324">
                  <c:v>1162</c:v>
                </c:pt>
                <c:pt idx="2325">
                  <c:v>1163</c:v>
                </c:pt>
                <c:pt idx="2326">
                  <c:v>1163</c:v>
                </c:pt>
                <c:pt idx="2327">
                  <c:v>1164</c:v>
                </c:pt>
                <c:pt idx="2328">
                  <c:v>1164</c:v>
                </c:pt>
                <c:pt idx="2329">
                  <c:v>1165</c:v>
                </c:pt>
                <c:pt idx="2330">
                  <c:v>1165</c:v>
                </c:pt>
                <c:pt idx="2331">
                  <c:v>1166</c:v>
                </c:pt>
                <c:pt idx="2332">
                  <c:v>1166</c:v>
                </c:pt>
                <c:pt idx="2333">
                  <c:v>1167</c:v>
                </c:pt>
                <c:pt idx="2334">
                  <c:v>1167</c:v>
                </c:pt>
                <c:pt idx="2335">
                  <c:v>1167</c:v>
                </c:pt>
                <c:pt idx="2336">
                  <c:v>1167</c:v>
                </c:pt>
                <c:pt idx="2337">
                  <c:v>1167</c:v>
                </c:pt>
                <c:pt idx="2338">
                  <c:v>1168</c:v>
                </c:pt>
                <c:pt idx="2339">
                  <c:v>1168</c:v>
                </c:pt>
                <c:pt idx="2340">
                  <c:v>1168</c:v>
                </c:pt>
                <c:pt idx="2341">
                  <c:v>1168</c:v>
                </c:pt>
                <c:pt idx="2342">
                  <c:v>1168</c:v>
                </c:pt>
                <c:pt idx="2343">
                  <c:v>1168</c:v>
                </c:pt>
                <c:pt idx="2344">
                  <c:v>1168</c:v>
                </c:pt>
                <c:pt idx="2345">
                  <c:v>1168</c:v>
                </c:pt>
                <c:pt idx="2346">
                  <c:v>1168</c:v>
                </c:pt>
                <c:pt idx="2347">
                  <c:v>1168</c:v>
                </c:pt>
                <c:pt idx="2348">
                  <c:v>1168</c:v>
                </c:pt>
                <c:pt idx="2349">
                  <c:v>1168</c:v>
                </c:pt>
                <c:pt idx="2350">
                  <c:v>1168</c:v>
                </c:pt>
                <c:pt idx="2351">
                  <c:v>1169</c:v>
                </c:pt>
                <c:pt idx="2352">
                  <c:v>1170</c:v>
                </c:pt>
                <c:pt idx="2353">
                  <c:v>1170</c:v>
                </c:pt>
                <c:pt idx="2354">
                  <c:v>1170</c:v>
                </c:pt>
                <c:pt idx="2355">
                  <c:v>1171</c:v>
                </c:pt>
                <c:pt idx="2356">
                  <c:v>1171</c:v>
                </c:pt>
                <c:pt idx="2357">
                  <c:v>1172</c:v>
                </c:pt>
                <c:pt idx="2358">
                  <c:v>1172</c:v>
                </c:pt>
                <c:pt idx="2359">
                  <c:v>1172</c:v>
                </c:pt>
                <c:pt idx="2360">
                  <c:v>1173</c:v>
                </c:pt>
                <c:pt idx="2361">
                  <c:v>1174</c:v>
                </c:pt>
                <c:pt idx="2362">
                  <c:v>1174</c:v>
                </c:pt>
                <c:pt idx="2363">
                  <c:v>1174</c:v>
                </c:pt>
                <c:pt idx="2364">
                  <c:v>1175</c:v>
                </c:pt>
                <c:pt idx="2365">
                  <c:v>1176</c:v>
                </c:pt>
                <c:pt idx="2366">
                  <c:v>1177</c:v>
                </c:pt>
                <c:pt idx="2367">
                  <c:v>1178</c:v>
                </c:pt>
                <c:pt idx="2368">
                  <c:v>1179</c:v>
                </c:pt>
                <c:pt idx="2369">
                  <c:v>1180</c:v>
                </c:pt>
                <c:pt idx="2370">
                  <c:v>1181</c:v>
                </c:pt>
                <c:pt idx="2371">
                  <c:v>1182</c:v>
                </c:pt>
                <c:pt idx="2372">
                  <c:v>1183</c:v>
                </c:pt>
                <c:pt idx="2373">
                  <c:v>1184</c:v>
                </c:pt>
                <c:pt idx="2374">
                  <c:v>1185</c:v>
                </c:pt>
                <c:pt idx="2375">
                  <c:v>1186</c:v>
                </c:pt>
                <c:pt idx="2376">
                  <c:v>1187</c:v>
                </c:pt>
                <c:pt idx="2377">
                  <c:v>1188</c:v>
                </c:pt>
                <c:pt idx="2378">
                  <c:v>1189</c:v>
                </c:pt>
                <c:pt idx="2379">
                  <c:v>1190</c:v>
                </c:pt>
                <c:pt idx="2380">
                  <c:v>1190</c:v>
                </c:pt>
                <c:pt idx="2381">
                  <c:v>1191</c:v>
                </c:pt>
                <c:pt idx="2382">
                  <c:v>1191</c:v>
                </c:pt>
                <c:pt idx="2383">
                  <c:v>1191</c:v>
                </c:pt>
                <c:pt idx="2384">
                  <c:v>1192</c:v>
                </c:pt>
                <c:pt idx="2385">
                  <c:v>1193</c:v>
                </c:pt>
                <c:pt idx="2386">
                  <c:v>1194</c:v>
                </c:pt>
                <c:pt idx="2387">
                  <c:v>1194</c:v>
                </c:pt>
                <c:pt idx="2388">
                  <c:v>1195</c:v>
                </c:pt>
                <c:pt idx="2389">
                  <c:v>1195</c:v>
                </c:pt>
                <c:pt idx="2390">
                  <c:v>1195</c:v>
                </c:pt>
                <c:pt idx="2391">
                  <c:v>1195</c:v>
                </c:pt>
                <c:pt idx="2392">
                  <c:v>1195</c:v>
                </c:pt>
                <c:pt idx="2393">
                  <c:v>1195</c:v>
                </c:pt>
                <c:pt idx="2394">
                  <c:v>1195</c:v>
                </c:pt>
                <c:pt idx="2395">
                  <c:v>1196</c:v>
                </c:pt>
                <c:pt idx="2396">
                  <c:v>1196</c:v>
                </c:pt>
                <c:pt idx="2397">
                  <c:v>1196</c:v>
                </c:pt>
                <c:pt idx="2398">
                  <c:v>1197</c:v>
                </c:pt>
                <c:pt idx="2399">
                  <c:v>1198</c:v>
                </c:pt>
                <c:pt idx="2400">
                  <c:v>1199</c:v>
                </c:pt>
                <c:pt idx="2401">
                  <c:v>1199</c:v>
                </c:pt>
                <c:pt idx="2402">
                  <c:v>1200</c:v>
                </c:pt>
                <c:pt idx="2403">
                  <c:v>1201</c:v>
                </c:pt>
                <c:pt idx="2404">
                  <c:v>1202</c:v>
                </c:pt>
                <c:pt idx="2405">
                  <c:v>1202</c:v>
                </c:pt>
                <c:pt idx="2406">
                  <c:v>1203</c:v>
                </c:pt>
                <c:pt idx="2407">
                  <c:v>1204</c:v>
                </c:pt>
                <c:pt idx="2408">
                  <c:v>1204</c:v>
                </c:pt>
                <c:pt idx="2409">
                  <c:v>1204</c:v>
                </c:pt>
                <c:pt idx="2410">
                  <c:v>1204</c:v>
                </c:pt>
                <c:pt idx="2411">
                  <c:v>1204</c:v>
                </c:pt>
                <c:pt idx="2412">
                  <c:v>1204</c:v>
                </c:pt>
                <c:pt idx="2413">
                  <c:v>1204</c:v>
                </c:pt>
                <c:pt idx="2414">
                  <c:v>1205</c:v>
                </c:pt>
                <c:pt idx="2415">
                  <c:v>1205</c:v>
                </c:pt>
                <c:pt idx="2416">
                  <c:v>1205</c:v>
                </c:pt>
                <c:pt idx="2417">
                  <c:v>1205</c:v>
                </c:pt>
                <c:pt idx="2418">
                  <c:v>1205</c:v>
                </c:pt>
                <c:pt idx="2419">
                  <c:v>1206</c:v>
                </c:pt>
                <c:pt idx="2420">
                  <c:v>1207</c:v>
                </c:pt>
                <c:pt idx="2421">
                  <c:v>1208</c:v>
                </c:pt>
                <c:pt idx="2422">
                  <c:v>1208</c:v>
                </c:pt>
                <c:pt idx="2423">
                  <c:v>1208</c:v>
                </c:pt>
                <c:pt idx="2424">
                  <c:v>1209</c:v>
                </c:pt>
                <c:pt idx="2425">
                  <c:v>1209</c:v>
                </c:pt>
                <c:pt idx="2426">
                  <c:v>1210</c:v>
                </c:pt>
                <c:pt idx="2427">
                  <c:v>1211</c:v>
                </c:pt>
                <c:pt idx="2428">
                  <c:v>1211</c:v>
                </c:pt>
                <c:pt idx="2429">
                  <c:v>1211</c:v>
                </c:pt>
                <c:pt idx="2430">
                  <c:v>1211</c:v>
                </c:pt>
                <c:pt idx="2431">
                  <c:v>1212</c:v>
                </c:pt>
                <c:pt idx="2432">
                  <c:v>1213</c:v>
                </c:pt>
                <c:pt idx="2433">
                  <c:v>1213</c:v>
                </c:pt>
                <c:pt idx="2434">
                  <c:v>1214</c:v>
                </c:pt>
                <c:pt idx="2435">
                  <c:v>1215</c:v>
                </c:pt>
                <c:pt idx="2436">
                  <c:v>1216</c:v>
                </c:pt>
                <c:pt idx="2437">
                  <c:v>1216</c:v>
                </c:pt>
                <c:pt idx="2438">
                  <c:v>1216</c:v>
                </c:pt>
                <c:pt idx="2439">
                  <c:v>1216</c:v>
                </c:pt>
                <c:pt idx="2440">
                  <c:v>1217</c:v>
                </c:pt>
                <c:pt idx="2441">
                  <c:v>1218</c:v>
                </c:pt>
                <c:pt idx="2442">
                  <c:v>1219</c:v>
                </c:pt>
                <c:pt idx="2443">
                  <c:v>1220</c:v>
                </c:pt>
                <c:pt idx="2444">
                  <c:v>1221</c:v>
                </c:pt>
                <c:pt idx="2445">
                  <c:v>1221</c:v>
                </c:pt>
                <c:pt idx="2446">
                  <c:v>1222</c:v>
                </c:pt>
                <c:pt idx="2447">
                  <c:v>1222</c:v>
                </c:pt>
                <c:pt idx="2448">
                  <c:v>1222</c:v>
                </c:pt>
                <c:pt idx="2449">
                  <c:v>1223</c:v>
                </c:pt>
                <c:pt idx="2450">
                  <c:v>1223</c:v>
                </c:pt>
                <c:pt idx="2451">
                  <c:v>1223</c:v>
                </c:pt>
                <c:pt idx="2452">
                  <c:v>1223</c:v>
                </c:pt>
                <c:pt idx="2453">
                  <c:v>1224</c:v>
                </c:pt>
                <c:pt idx="2454">
                  <c:v>1224</c:v>
                </c:pt>
                <c:pt idx="2455">
                  <c:v>1224</c:v>
                </c:pt>
                <c:pt idx="2456">
                  <c:v>1224</c:v>
                </c:pt>
                <c:pt idx="2457">
                  <c:v>1224</c:v>
                </c:pt>
                <c:pt idx="2458">
                  <c:v>1224</c:v>
                </c:pt>
                <c:pt idx="2459">
                  <c:v>1224</c:v>
                </c:pt>
                <c:pt idx="2460">
                  <c:v>1225</c:v>
                </c:pt>
                <c:pt idx="2461">
                  <c:v>1226</c:v>
                </c:pt>
                <c:pt idx="2462">
                  <c:v>1227</c:v>
                </c:pt>
                <c:pt idx="2463">
                  <c:v>1228</c:v>
                </c:pt>
                <c:pt idx="2464">
                  <c:v>1228</c:v>
                </c:pt>
                <c:pt idx="2465">
                  <c:v>1228</c:v>
                </c:pt>
                <c:pt idx="2466">
                  <c:v>1229</c:v>
                </c:pt>
                <c:pt idx="2467">
                  <c:v>1229</c:v>
                </c:pt>
                <c:pt idx="2468">
                  <c:v>1229</c:v>
                </c:pt>
                <c:pt idx="2469">
                  <c:v>1229</c:v>
                </c:pt>
                <c:pt idx="2470">
                  <c:v>1229</c:v>
                </c:pt>
                <c:pt idx="2471">
                  <c:v>1229</c:v>
                </c:pt>
                <c:pt idx="2472">
                  <c:v>1229</c:v>
                </c:pt>
                <c:pt idx="2473">
                  <c:v>1229</c:v>
                </c:pt>
                <c:pt idx="2474">
                  <c:v>1229</c:v>
                </c:pt>
                <c:pt idx="2475">
                  <c:v>1230</c:v>
                </c:pt>
                <c:pt idx="2476">
                  <c:v>1230</c:v>
                </c:pt>
                <c:pt idx="2477">
                  <c:v>1230</c:v>
                </c:pt>
                <c:pt idx="2478">
                  <c:v>1230</c:v>
                </c:pt>
                <c:pt idx="2479">
                  <c:v>1230</c:v>
                </c:pt>
                <c:pt idx="2480">
                  <c:v>1231</c:v>
                </c:pt>
                <c:pt idx="2481">
                  <c:v>1231</c:v>
                </c:pt>
                <c:pt idx="2482">
                  <c:v>1231</c:v>
                </c:pt>
                <c:pt idx="2483">
                  <c:v>1232</c:v>
                </c:pt>
                <c:pt idx="2484">
                  <c:v>1233</c:v>
                </c:pt>
                <c:pt idx="2485">
                  <c:v>1234</c:v>
                </c:pt>
                <c:pt idx="2486">
                  <c:v>1234</c:v>
                </c:pt>
                <c:pt idx="2487">
                  <c:v>1234</c:v>
                </c:pt>
                <c:pt idx="2488">
                  <c:v>1234</c:v>
                </c:pt>
                <c:pt idx="2489">
                  <c:v>1235</c:v>
                </c:pt>
                <c:pt idx="2490">
                  <c:v>1235</c:v>
                </c:pt>
                <c:pt idx="2491">
                  <c:v>1235</c:v>
                </c:pt>
                <c:pt idx="2492">
                  <c:v>1236</c:v>
                </c:pt>
                <c:pt idx="2493">
                  <c:v>1237</c:v>
                </c:pt>
                <c:pt idx="2494">
                  <c:v>1238</c:v>
                </c:pt>
                <c:pt idx="2495">
                  <c:v>1239</c:v>
                </c:pt>
                <c:pt idx="2496">
                  <c:v>1240</c:v>
                </c:pt>
                <c:pt idx="2497">
                  <c:v>1241</c:v>
                </c:pt>
                <c:pt idx="2498">
                  <c:v>1242</c:v>
                </c:pt>
                <c:pt idx="2499">
                  <c:v>1242</c:v>
                </c:pt>
                <c:pt idx="2500">
                  <c:v>1243</c:v>
                </c:pt>
                <c:pt idx="2501">
                  <c:v>1244</c:v>
                </c:pt>
                <c:pt idx="2502">
                  <c:v>1245</c:v>
                </c:pt>
                <c:pt idx="2503">
                  <c:v>1246</c:v>
                </c:pt>
                <c:pt idx="2504">
                  <c:v>1247</c:v>
                </c:pt>
                <c:pt idx="2505">
                  <c:v>1248</c:v>
                </c:pt>
                <c:pt idx="2506">
                  <c:v>1248</c:v>
                </c:pt>
                <c:pt idx="2507">
                  <c:v>1248</c:v>
                </c:pt>
                <c:pt idx="2508">
                  <c:v>1248</c:v>
                </c:pt>
                <c:pt idx="2509">
                  <c:v>1248</c:v>
                </c:pt>
                <c:pt idx="2510">
                  <c:v>1249</c:v>
                </c:pt>
                <c:pt idx="2511">
                  <c:v>1249</c:v>
                </c:pt>
                <c:pt idx="2512">
                  <c:v>1249</c:v>
                </c:pt>
                <c:pt idx="2513">
                  <c:v>1249</c:v>
                </c:pt>
                <c:pt idx="2514">
                  <c:v>1249</c:v>
                </c:pt>
                <c:pt idx="2515">
                  <c:v>1249</c:v>
                </c:pt>
                <c:pt idx="2516">
                  <c:v>1249</c:v>
                </c:pt>
                <c:pt idx="2517">
                  <c:v>1249</c:v>
                </c:pt>
                <c:pt idx="2518">
                  <c:v>1249</c:v>
                </c:pt>
                <c:pt idx="2519">
                  <c:v>1250</c:v>
                </c:pt>
                <c:pt idx="2520">
                  <c:v>1250</c:v>
                </c:pt>
                <c:pt idx="2521">
                  <c:v>1251</c:v>
                </c:pt>
                <c:pt idx="2522">
                  <c:v>1252</c:v>
                </c:pt>
                <c:pt idx="2523">
                  <c:v>1252</c:v>
                </c:pt>
                <c:pt idx="2524">
                  <c:v>1253</c:v>
                </c:pt>
                <c:pt idx="2525">
                  <c:v>1254</c:v>
                </c:pt>
                <c:pt idx="2526">
                  <c:v>1255</c:v>
                </c:pt>
                <c:pt idx="2527">
                  <c:v>1256</c:v>
                </c:pt>
                <c:pt idx="2528">
                  <c:v>1257</c:v>
                </c:pt>
                <c:pt idx="2529">
                  <c:v>1258</c:v>
                </c:pt>
                <c:pt idx="2530">
                  <c:v>1259</c:v>
                </c:pt>
                <c:pt idx="2531">
                  <c:v>1259</c:v>
                </c:pt>
                <c:pt idx="2532">
                  <c:v>1259</c:v>
                </c:pt>
                <c:pt idx="2533">
                  <c:v>1259</c:v>
                </c:pt>
                <c:pt idx="2534">
                  <c:v>1259</c:v>
                </c:pt>
                <c:pt idx="2535">
                  <c:v>1259</c:v>
                </c:pt>
                <c:pt idx="2536">
                  <c:v>1260</c:v>
                </c:pt>
                <c:pt idx="2537">
                  <c:v>1260</c:v>
                </c:pt>
                <c:pt idx="2538">
                  <c:v>1260</c:v>
                </c:pt>
                <c:pt idx="2539">
                  <c:v>1261</c:v>
                </c:pt>
                <c:pt idx="2540">
                  <c:v>1261</c:v>
                </c:pt>
                <c:pt idx="2541">
                  <c:v>1262</c:v>
                </c:pt>
                <c:pt idx="2542">
                  <c:v>1262</c:v>
                </c:pt>
                <c:pt idx="2543">
                  <c:v>1263</c:v>
                </c:pt>
                <c:pt idx="2544">
                  <c:v>1263</c:v>
                </c:pt>
                <c:pt idx="2545">
                  <c:v>1263</c:v>
                </c:pt>
                <c:pt idx="2546">
                  <c:v>1264</c:v>
                </c:pt>
                <c:pt idx="2547">
                  <c:v>1264</c:v>
                </c:pt>
                <c:pt idx="2548">
                  <c:v>1265</c:v>
                </c:pt>
                <c:pt idx="2549">
                  <c:v>1265</c:v>
                </c:pt>
                <c:pt idx="2550">
                  <c:v>1265</c:v>
                </c:pt>
                <c:pt idx="2551">
                  <c:v>1266</c:v>
                </c:pt>
                <c:pt idx="2552">
                  <c:v>1266</c:v>
                </c:pt>
                <c:pt idx="2553">
                  <c:v>1267</c:v>
                </c:pt>
                <c:pt idx="2554">
                  <c:v>1267</c:v>
                </c:pt>
                <c:pt idx="2555">
                  <c:v>1267</c:v>
                </c:pt>
                <c:pt idx="2556">
                  <c:v>1267</c:v>
                </c:pt>
                <c:pt idx="2557">
                  <c:v>1267</c:v>
                </c:pt>
                <c:pt idx="2558">
                  <c:v>1267</c:v>
                </c:pt>
                <c:pt idx="2559">
                  <c:v>1267</c:v>
                </c:pt>
                <c:pt idx="2560">
                  <c:v>1267</c:v>
                </c:pt>
                <c:pt idx="2561">
                  <c:v>1268</c:v>
                </c:pt>
                <c:pt idx="2562">
                  <c:v>1269</c:v>
                </c:pt>
                <c:pt idx="2563">
                  <c:v>1270</c:v>
                </c:pt>
                <c:pt idx="2564">
                  <c:v>1270</c:v>
                </c:pt>
                <c:pt idx="2565">
                  <c:v>1270</c:v>
                </c:pt>
                <c:pt idx="2566">
                  <c:v>1270</c:v>
                </c:pt>
                <c:pt idx="2567">
                  <c:v>1271</c:v>
                </c:pt>
                <c:pt idx="2568">
                  <c:v>1272</c:v>
                </c:pt>
                <c:pt idx="2569">
                  <c:v>1272</c:v>
                </c:pt>
                <c:pt idx="2570">
                  <c:v>1272</c:v>
                </c:pt>
                <c:pt idx="2571">
                  <c:v>1272</c:v>
                </c:pt>
                <c:pt idx="2572">
                  <c:v>1272</c:v>
                </c:pt>
                <c:pt idx="2573">
                  <c:v>1272</c:v>
                </c:pt>
                <c:pt idx="2574">
                  <c:v>1272</c:v>
                </c:pt>
                <c:pt idx="2575">
                  <c:v>1272</c:v>
                </c:pt>
                <c:pt idx="2576">
                  <c:v>1273</c:v>
                </c:pt>
                <c:pt idx="2577">
                  <c:v>1273</c:v>
                </c:pt>
                <c:pt idx="2578">
                  <c:v>1273</c:v>
                </c:pt>
                <c:pt idx="2579">
                  <c:v>1274</c:v>
                </c:pt>
                <c:pt idx="2580">
                  <c:v>1274</c:v>
                </c:pt>
                <c:pt idx="2581">
                  <c:v>1274</c:v>
                </c:pt>
                <c:pt idx="2582">
                  <c:v>1275</c:v>
                </c:pt>
                <c:pt idx="2583">
                  <c:v>1275</c:v>
                </c:pt>
                <c:pt idx="2584">
                  <c:v>1275</c:v>
                </c:pt>
                <c:pt idx="2585">
                  <c:v>1276</c:v>
                </c:pt>
                <c:pt idx="2586">
                  <c:v>1276</c:v>
                </c:pt>
                <c:pt idx="2587">
                  <c:v>1276</c:v>
                </c:pt>
                <c:pt idx="2588">
                  <c:v>1276</c:v>
                </c:pt>
                <c:pt idx="2589">
                  <c:v>1276</c:v>
                </c:pt>
                <c:pt idx="2590">
                  <c:v>1276</c:v>
                </c:pt>
                <c:pt idx="2591">
                  <c:v>1277</c:v>
                </c:pt>
                <c:pt idx="2592">
                  <c:v>1277</c:v>
                </c:pt>
                <c:pt idx="2593">
                  <c:v>1277</c:v>
                </c:pt>
                <c:pt idx="2594">
                  <c:v>1277</c:v>
                </c:pt>
                <c:pt idx="2595">
                  <c:v>1277</c:v>
                </c:pt>
                <c:pt idx="2596">
                  <c:v>1277</c:v>
                </c:pt>
                <c:pt idx="2597">
                  <c:v>1277</c:v>
                </c:pt>
                <c:pt idx="2598">
                  <c:v>1278</c:v>
                </c:pt>
                <c:pt idx="2599">
                  <c:v>1278</c:v>
                </c:pt>
                <c:pt idx="2600">
                  <c:v>1278</c:v>
                </c:pt>
                <c:pt idx="2601">
                  <c:v>1278</c:v>
                </c:pt>
                <c:pt idx="2602">
                  <c:v>1279</c:v>
                </c:pt>
                <c:pt idx="2603">
                  <c:v>1280</c:v>
                </c:pt>
                <c:pt idx="2604">
                  <c:v>1281</c:v>
                </c:pt>
                <c:pt idx="2605">
                  <c:v>1282</c:v>
                </c:pt>
                <c:pt idx="2606">
                  <c:v>1283</c:v>
                </c:pt>
                <c:pt idx="2607">
                  <c:v>1284</c:v>
                </c:pt>
                <c:pt idx="2608">
                  <c:v>1285</c:v>
                </c:pt>
                <c:pt idx="2609">
                  <c:v>1285</c:v>
                </c:pt>
                <c:pt idx="2610">
                  <c:v>1285</c:v>
                </c:pt>
                <c:pt idx="2611">
                  <c:v>1285</c:v>
                </c:pt>
                <c:pt idx="2612">
                  <c:v>1286</c:v>
                </c:pt>
                <c:pt idx="2613">
                  <c:v>1286</c:v>
                </c:pt>
                <c:pt idx="2614">
                  <c:v>1286</c:v>
                </c:pt>
                <c:pt idx="2615">
                  <c:v>1286</c:v>
                </c:pt>
                <c:pt idx="2616">
                  <c:v>1287</c:v>
                </c:pt>
                <c:pt idx="2617">
                  <c:v>1287</c:v>
                </c:pt>
                <c:pt idx="2618">
                  <c:v>1287</c:v>
                </c:pt>
                <c:pt idx="2619">
                  <c:v>1288</c:v>
                </c:pt>
                <c:pt idx="2620">
                  <c:v>1289</c:v>
                </c:pt>
                <c:pt idx="2621">
                  <c:v>1289</c:v>
                </c:pt>
                <c:pt idx="2622">
                  <c:v>1289</c:v>
                </c:pt>
                <c:pt idx="2623">
                  <c:v>1289</c:v>
                </c:pt>
                <c:pt idx="2624">
                  <c:v>1290</c:v>
                </c:pt>
                <c:pt idx="2625">
                  <c:v>1291</c:v>
                </c:pt>
                <c:pt idx="2626">
                  <c:v>1292</c:v>
                </c:pt>
                <c:pt idx="2627">
                  <c:v>1292</c:v>
                </c:pt>
                <c:pt idx="2628">
                  <c:v>1292</c:v>
                </c:pt>
                <c:pt idx="2629">
                  <c:v>1292</c:v>
                </c:pt>
                <c:pt idx="2630">
                  <c:v>1292</c:v>
                </c:pt>
                <c:pt idx="2631">
                  <c:v>1293</c:v>
                </c:pt>
                <c:pt idx="2632">
                  <c:v>1293</c:v>
                </c:pt>
                <c:pt idx="2633">
                  <c:v>1293</c:v>
                </c:pt>
                <c:pt idx="2634">
                  <c:v>1293</c:v>
                </c:pt>
                <c:pt idx="2635">
                  <c:v>1294</c:v>
                </c:pt>
                <c:pt idx="2636">
                  <c:v>1294</c:v>
                </c:pt>
                <c:pt idx="2637">
                  <c:v>1294</c:v>
                </c:pt>
                <c:pt idx="2638">
                  <c:v>1294</c:v>
                </c:pt>
                <c:pt idx="2639">
                  <c:v>1295</c:v>
                </c:pt>
                <c:pt idx="2640">
                  <c:v>1296</c:v>
                </c:pt>
                <c:pt idx="2641">
                  <c:v>1297</c:v>
                </c:pt>
                <c:pt idx="2642">
                  <c:v>1297</c:v>
                </c:pt>
                <c:pt idx="2643">
                  <c:v>1297</c:v>
                </c:pt>
                <c:pt idx="2644">
                  <c:v>1297</c:v>
                </c:pt>
                <c:pt idx="2645">
                  <c:v>1297</c:v>
                </c:pt>
                <c:pt idx="2646">
                  <c:v>1297</c:v>
                </c:pt>
                <c:pt idx="2647">
                  <c:v>1297</c:v>
                </c:pt>
                <c:pt idx="2648">
                  <c:v>1298</c:v>
                </c:pt>
                <c:pt idx="2649">
                  <c:v>1299</c:v>
                </c:pt>
                <c:pt idx="2650">
                  <c:v>1300</c:v>
                </c:pt>
                <c:pt idx="2651">
                  <c:v>1300</c:v>
                </c:pt>
                <c:pt idx="2652">
                  <c:v>1301</c:v>
                </c:pt>
                <c:pt idx="2653">
                  <c:v>1301</c:v>
                </c:pt>
                <c:pt idx="2654">
                  <c:v>1301</c:v>
                </c:pt>
                <c:pt idx="2655">
                  <c:v>1301</c:v>
                </c:pt>
                <c:pt idx="2656">
                  <c:v>1302</c:v>
                </c:pt>
                <c:pt idx="2657">
                  <c:v>1303</c:v>
                </c:pt>
                <c:pt idx="2658">
                  <c:v>1304</c:v>
                </c:pt>
                <c:pt idx="2659">
                  <c:v>1305</c:v>
                </c:pt>
                <c:pt idx="2660">
                  <c:v>1305</c:v>
                </c:pt>
                <c:pt idx="2661">
                  <c:v>1305</c:v>
                </c:pt>
                <c:pt idx="2662">
                  <c:v>1305</c:v>
                </c:pt>
                <c:pt idx="2663">
                  <c:v>1305</c:v>
                </c:pt>
                <c:pt idx="2664">
                  <c:v>1305</c:v>
                </c:pt>
                <c:pt idx="2665">
                  <c:v>1305</c:v>
                </c:pt>
                <c:pt idx="2666">
                  <c:v>1305</c:v>
                </c:pt>
                <c:pt idx="2667">
                  <c:v>1305</c:v>
                </c:pt>
                <c:pt idx="2668">
                  <c:v>1305</c:v>
                </c:pt>
                <c:pt idx="2669">
                  <c:v>1305</c:v>
                </c:pt>
                <c:pt idx="2670">
                  <c:v>1305</c:v>
                </c:pt>
                <c:pt idx="2671">
                  <c:v>1305</c:v>
                </c:pt>
                <c:pt idx="2672">
                  <c:v>1305</c:v>
                </c:pt>
                <c:pt idx="2673">
                  <c:v>1305</c:v>
                </c:pt>
                <c:pt idx="2674">
                  <c:v>1306</c:v>
                </c:pt>
                <c:pt idx="2675">
                  <c:v>1306</c:v>
                </c:pt>
                <c:pt idx="2676">
                  <c:v>1307</c:v>
                </c:pt>
                <c:pt idx="2677">
                  <c:v>1308</c:v>
                </c:pt>
                <c:pt idx="2678">
                  <c:v>1308</c:v>
                </c:pt>
                <c:pt idx="2679">
                  <c:v>1308</c:v>
                </c:pt>
                <c:pt idx="2680">
                  <c:v>1308</c:v>
                </c:pt>
                <c:pt idx="2681">
                  <c:v>1308</c:v>
                </c:pt>
                <c:pt idx="2682">
                  <c:v>1309</c:v>
                </c:pt>
                <c:pt idx="2683">
                  <c:v>1309</c:v>
                </c:pt>
                <c:pt idx="2684">
                  <c:v>1309</c:v>
                </c:pt>
                <c:pt idx="2685">
                  <c:v>1309</c:v>
                </c:pt>
                <c:pt idx="2686">
                  <c:v>1310</c:v>
                </c:pt>
                <c:pt idx="2687">
                  <c:v>1310</c:v>
                </c:pt>
                <c:pt idx="2688">
                  <c:v>1311</c:v>
                </c:pt>
                <c:pt idx="2689">
                  <c:v>1311</c:v>
                </c:pt>
                <c:pt idx="2690">
                  <c:v>1311</c:v>
                </c:pt>
                <c:pt idx="2691">
                  <c:v>1312</c:v>
                </c:pt>
                <c:pt idx="2692">
                  <c:v>1313</c:v>
                </c:pt>
                <c:pt idx="2693">
                  <c:v>1313</c:v>
                </c:pt>
                <c:pt idx="2694">
                  <c:v>1314</c:v>
                </c:pt>
                <c:pt idx="2695">
                  <c:v>1314</c:v>
                </c:pt>
                <c:pt idx="2696">
                  <c:v>1315</c:v>
                </c:pt>
                <c:pt idx="2697">
                  <c:v>1315</c:v>
                </c:pt>
                <c:pt idx="2698">
                  <c:v>1315</c:v>
                </c:pt>
                <c:pt idx="2699">
                  <c:v>1315</c:v>
                </c:pt>
                <c:pt idx="2700">
                  <c:v>1315</c:v>
                </c:pt>
                <c:pt idx="2701">
                  <c:v>1315</c:v>
                </c:pt>
                <c:pt idx="2702">
                  <c:v>1315</c:v>
                </c:pt>
                <c:pt idx="2703">
                  <c:v>1315</c:v>
                </c:pt>
                <c:pt idx="2704">
                  <c:v>1315</c:v>
                </c:pt>
                <c:pt idx="2705">
                  <c:v>1316</c:v>
                </c:pt>
                <c:pt idx="2706">
                  <c:v>1316</c:v>
                </c:pt>
                <c:pt idx="2707">
                  <c:v>1316</c:v>
                </c:pt>
                <c:pt idx="2708">
                  <c:v>1317</c:v>
                </c:pt>
                <c:pt idx="2709">
                  <c:v>1317</c:v>
                </c:pt>
                <c:pt idx="2710">
                  <c:v>1318</c:v>
                </c:pt>
                <c:pt idx="2711">
                  <c:v>1318</c:v>
                </c:pt>
                <c:pt idx="2712">
                  <c:v>1319</c:v>
                </c:pt>
                <c:pt idx="2713">
                  <c:v>1319</c:v>
                </c:pt>
                <c:pt idx="2714">
                  <c:v>1320</c:v>
                </c:pt>
                <c:pt idx="2715">
                  <c:v>1320</c:v>
                </c:pt>
                <c:pt idx="2716">
                  <c:v>1320</c:v>
                </c:pt>
                <c:pt idx="2717">
                  <c:v>1320</c:v>
                </c:pt>
                <c:pt idx="2718">
                  <c:v>1320</c:v>
                </c:pt>
                <c:pt idx="2719">
                  <c:v>1320</c:v>
                </c:pt>
                <c:pt idx="2720">
                  <c:v>1320</c:v>
                </c:pt>
                <c:pt idx="2721">
                  <c:v>1320</c:v>
                </c:pt>
                <c:pt idx="2722">
                  <c:v>1320</c:v>
                </c:pt>
                <c:pt idx="2723">
                  <c:v>1320</c:v>
                </c:pt>
                <c:pt idx="2724">
                  <c:v>1320</c:v>
                </c:pt>
                <c:pt idx="2725">
                  <c:v>1320</c:v>
                </c:pt>
                <c:pt idx="2726">
                  <c:v>1320</c:v>
                </c:pt>
                <c:pt idx="2727">
                  <c:v>1321</c:v>
                </c:pt>
                <c:pt idx="2728">
                  <c:v>1321</c:v>
                </c:pt>
                <c:pt idx="2729">
                  <c:v>1321</c:v>
                </c:pt>
                <c:pt idx="2730">
                  <c:v>1322</c:v>
                </c:pt>
                <c:pt idx="2731">
                  <c:v>1322</c:v>
                </c:pt>
                <c:pt idx="2732">
                  <c:v>1322</c:v>
                </c:pt>
                <c:pt idx="2733">
                  <c:v>1323</c:v>
                </c:pt>
                <c:pt idx="2734">
                  <c:v>1323</c:v>
                </c:pt>
                <c:pt idx="2735">
                  <c:v>1323</c:v>
                </c:pt>
                <c:pt idx="2736">
                  <c:v>1323</c:v>
                </c:pt>
                <c:pt idx="2737">
                  <c:v>1323</c:v>
                </c:pt>
                <c:pt idx="2738">
                  <c:v>1323</c:v>
                </c:pt>
                <c:pt idx="2739">
                  <c:v>1323</c:v>
                </c:pt>
                <c:pt idx="2740">
                  <c:v>1323</c:v>
                </c:pt>
                <c:pt idx="2741">
                  <c:v>1324</c:v>
                </c:pt>
                <c:pt idx="2742">
                  <c:v>1324</c:v>
                </c:pt>
                <c:pt idx="2743">
                  <c:v>1324</c:v>
                </c:pt>
                <c:pt idx="2744">
                  <c:v>1324</c:v>
                </c:pt>
                <c:pt idx="2745">
                  <c:v>1324</c:v>
                </c:pt>
                <c:pt idx="2746">
                  <c:v>1324</c:v>
                </c:pt>
                <c:pt idx="2747">
                  <c:v>1324</c:v>
                </c:pt>
                <c:pt idx="2748">
                  <c:v>1324</c:v>
                </c:pt>
                <c:pt idx="2749">
                  <c:v>1325</c:v>
                </c:pt>
                <c:pt idx="2750">
                  <c:v>1326</c:v>
                </c:pt>
                <c:pt idx="2751">
                  <c:v>1327</c:v>
                </c:pt>
                <c:pt idx="2752">
                  <c:v>1328</c:v>
                </c:pt>
                <c:pt idx="2753">
                  <c:v>1329</c:v>
                </c:pt>
                <c:pt idx="2754">
                  <c:v>1330</c:v>
                </c:pt>
                <c:pt idx="2755">
                  <c:v>1331</c:v>
                </c:pt>
                <c:pt idx="2756">
                  <c:v>1332</c:v>
                </c:pt>
                <c:pt idx="2757">
                  <c:v>1332</c:v>
                </c:pt>
                <c:pt idx="2758">
                  <c:v>1333</c:v>
                </c:pt>
                <c:pt idx="2759">
                  <c:v>1333</c:v>
                </c:pt>
                <c:pt idx="2760">
                  <c:v>1333</c:v>
                </c:pt>
                <c:pt idx="2761">
                  <c:v>1333</c:v>
                </c:pt>
                <c:pt idx="2762">
                  <c:v>1333</c:v>
                </c:pt>
                <c:pt idx="2763">
                  <c:v>1333</c:v>
                </c:pt>
                <c:pt idx="2764">
                  <c:v>1334</c:v>
                </c:pt>
                <c:pt idx="2765">
                  <c:v>1334</c:v>
                </c:pt>
                <c:pt idx="2766">
                  <c:v>1334</c:v>
                </c:pt>
                <c:pt idx="2767">
                  <c:v>1334</c:v>
                </c:pt>
                <c:pt idx="2768">
                  <c:v>1334</c:v>
                </c:pt>
                <c:pt idx="2769">
                  <c:v>1335</c:v>
                </c:pt>
                <c:pt idx="2770">
                  <c:v>1335</c:v>
                </c:pt>
                <c:pt idx="2771">
                  <c:v>1335</c:v>
                </c:pt>
                <c:pt idx="2772">
                  <c:v>1335</c:v>
                </c:pt>
                <c:pt idx="2773">
                  <c:v>1335</c:v>
                </c:pt>
                <c:pt idx="2774">
                  <c:v>1336</c:v>
                </c:pt>
                <c:pt idx="2775">
                  <c:v>1337</c:v>
                </c:pt>
                <c:pt idx="2776">
                  <c:v>1337</c:v>
                </c:pt>
                <c:pt idx="2777">
                  <c:v>1337</c:v>
                </c:pt>
                <c:pt idx="2778">
                  <c:v>1338</c:v>
                </c:pt>
                <c:pt idx="2779">
                  <c:v>1339</c:v>
                </c:pt>
                <c:pt idx="2780">
                  <c:v>1339</c:v>
                </c:pt>
                <c:pt idx="2781">
                  <c:v>1339</c:v>
                </c:pt>
                <c:pt idx="2782">
                  <c:v>1339</c:v>
                </c:pt>
                <c:pt idx="2783">
                  <c:v>1339</c:v>
                </c:pt>
                <c:pt idx="2784">
                  <c:v>1340</c:v>
                </c:pt>
                <c:pt idx="2785">
                  <c:v>1340</c:v>
                </c:pt>
                <c:pt idx="2786">
                  <c:v>1340</c:v>
                </c:pt>
                <c:pt idx="2787">
                  <c:v>1340</c:v>
                </c:pt>
                <c:pt idx="2788">
                  <c:v>1340</c:v>
                </c:pt>
                <c:pt idx="2789">
                  <c:v>1340</c:v>
                </c:pt>
                <c:pt idx="2790">
                  <c:v>1341</c:v>
                </c:pt>
                <c:pt idx="2791">
                  <c:v>1342</c:v>
                </c:pt>
                <c:pt idx="2792">
                  <c:v>1343</c:v>
                </c:pt>
                <c:pt idx="2793">
                  <c:v>1344</c:v>
                </c:pt>
                <c:pt idx="2794">
                  <c:v>1345</c:v>
                </c:pt>
                <c:pt idx="2795">
                  <c:v>1345</c:v>
                </c:pt>
                <c:pt idx="2796">
                  <c:v>1345</c:v>
                </c:pt>
                <c:pt idx="2797">
                  <c:v>1346</c:v>
                </c:pt>
                <c:pt idx="2798">
                  <c:v>1347</c:v>
                </c:pt>
                <c:pt idx="2799">
                  <c:v>1348</c:v>
                </c:pt>
                <c:pt idx="2800">
                  <c:v>1349</c:v>
                </c:pt>
                <c:pt idx="2801">
                  <c:v>1349</c:v>
                </c:pt>
                <c:pt idx="2802">
                  <c:v>1350</c:v>
                </c:pt>
                <c:pt idx="2803">
                  <c:v>1351</c:v>
                </c:pt>
                <c:pt idx="2804">
                  <c:v>1352</c:v>
                </c:pt>
                <c:pt idx="2805">
                  <c:v>1353</c:v>
                </c:pt>
                <c:pt idx="2806">
                  <c:v>1354</c:v>
                </c:pt>
                <c:pt idx="2807">
                  <c:v>1355</c:v>
                </c:pt>
                <c:pt idx="2808">
                  <c:v>1356</c:v>
                </c:pt>
                <c:pt idx="2809">
                  <c:v>1356</c:v>
                </c:pt>
                <c:pt idx="2810">
                  <c:v>1357</c:v>
                </c:pt>
                <c:pt idx="2811">
                  <c:v>1358</c:v>
                </c:pt>
                <c:pt idx="2812">
                  <c:v>1359</c:v>
                </c:pt>
                <c:pt idx="2813">
                  <c:v>1359</c:v>
                </c:pt>
                <c:pt idx="2814">
                  <c:v>1360</c:v>
                </c:pt>
                <c:pt idx="2815">
                  <c:v>1361</c:v>
                </c:pt>
                <c:pt idx="2816">
                  <c:v>1361</c:v>
                </c:pt>
                <c:pt idx="2817">
                  <c:v>1361</c:v>
                </c:pt>
                <c:pt idx="2818">
                  <c:v>1362</c:v>
                </c:pt>
                <c:pt idx="2819">
                  <c:v>1363</c:v>
                </c:pt>
                <c:pt idx="2820">
                  <c:v>1364</c:v>
                </c:pt>
                <c:pt idx="2821">
                  <c:v>1365</c:v>
                </c:pt>
                <c:pt idx="2822">
                  <c:v>1365</c:v>
                </c:pt>
                <c:pt idx="2823">
                  <c:v>1366</c:v>
                </c:pt>
                <c:pt idx="2824">
                  <c:v>1367</c:v>
                </c:pt>
                <c:pt idx="2825">
                  <c:v>1367</c:v>
                </c:pt>
                <c:pt idx="2826">
                  <c:v>1368</c:v>
                </c:pt>
                <c:pt idx="2827">
                  <c:v>1369</c:v>
                </c:pt>
                <c:pt idx="2828">
                  <c:v>1369</c:v>
                </c:pt>
                <c:pt idx="2829">
                  <c:v>1370</c:v>
                </c:pt>
                <c:pt idx="2830">
                  <c:v>1371</c:v>
                </c:pt>
                <c:pt idx="2831">
                  <c:v>1371</c:v>
                </c:pt>
                <c:pt idx="2832">
                  <c:v>1372</c:v>
                </c:pt>
                <c:pt idx="2833">
                  <c:v>1373</c:v>
                </c:pt>
                <c:pt idx="2834">
                  <c:v>1373</c:v>
                </c:pt>
                <c:pt idx="2835">
                  <c:v>1373</c:v>
                </c:pt>
                <c:pt idx="2836">
                  <c:v>1373</c:v>
                </c:pt>
                <c:pt idx="2837">
                  <c:v>1374</c:v>
                </c:pt>
                <c:pt idx="2838">
                  <c:v>1374</c:v>
                </c:pt>
                <c:pt idx="2839">
                  <c:v>1374</c:v>
                </c:pt>
                <c:pt idx="2840">
                  <c:v>1374</c:v>
                </c:pt>
                <c:pt idx="2841">
                  <c:v>1375</c:v>
                </c:pt>
                <c:pt idx="2842">
                  <c:v>1376</c:v>
                </c:pt>
                <c:pt idx="2843">
                  <c:v>1376</c:v>
                </c:pt>
                <c:pt idx="2844">
                  <c:v>1377</c:v>
                </c:pt>
                <c:pt idx="2845">
                  <c:v>1378</c:v>
                </c:pt>
                <c:pt idx="2846">
                  <c:v>1378</c:v>
                </c:pt>
                <c:pt idx="2847">
                  <c:v>1378</c:v>
                </c:pt>
                <c:pt idx="2848">
                  <c:v>1378</c:v>
                </c:pt>
                <c:pt idx="2849">
                  <c:v>1378</c:v>
                </c:pt>
                <c:pt idx="2850">
                  <c:v>1378</c:v>
                </c:pt>
                <c:pt idx="2851">
                  <c:v>1379</c:v>
                </c:pt>
                <c:pt idx="2852">
                  <c:v>1379</c:v>
                </c:pt>
                <c:pt idx="2853">
                  <c:v>1379</c:v>
                </c:pt>
                <c:pt idx="2854">
                  <c:v>1379</c:v>
                </c:pt>
                <c:pt idx="2855">
                  <c:v>1380</c:v>
                </c:pt>
                <c:pt idx="2856">
                  <c:v>1381</c:v>
                </c:pt>
                <c:pt idx="2857">
                  <c:v>1382</c:v>
                </c:pt>
                <c:pt idx="2858">
                  <c:v>1382</c:v>
                </c:pt>
                <c:pt idx="2859">
                  <c:v>1383</c:v>
                </c:pt>
                <c:pt idx="2860">
                  <c:v>1384</c:v>
                </c:pt>
                <c:pt idx="2861">
                  <c:v>1385</c:v>
                </c:pt>
                <c:pt idx="2862">
                  <c:v>1385</c:v>
                </c:pt>
                <c:pt idx="2863">
                  <c:v>1386</c:v>
                </c:pt>
                <c:pt idx="2864">
                  <c:v>1387</c:v>
                </c:pt>
                <c:pt idx="2865">
                  <c:v>1388</c:v>
                </c:pt>
                <c:pt idx="2866">
                  <c:v>1388</c:v>
                </c:pt>
                <c:pt idx="2867">
                  <c:v>1389</c:v>
                </c:pt>
                <c:pt idx="2868">
                  <c:v>1389</c:v>
                </c:pt>
                <c:pt idx="2869">
                  <c:v>1390</c:v>
                </c:pt>
                <c:pt idx="2870">
                  <c:v>1391</c:v>
                </c:pt>
                <c:pt idx="2871">
                  <c:v>1392</c:v>
                </c:pt>
                <c:pt idx="2872">
                  <c:v>1392</c:v>
                </c:pt>
                <c:pt idx="2873">
                  <c:v>1392</c:v>
                </c:pt>
                <c:pt idx="2874">
                  <c:v>1393</c:v>
                </c:pt>
                <c:pt idx="2875">
                  <c:v>1394</c:v>
                </c:pt>
                <c:pt idx="2876">
                  <c:v>1394</c:v>
                </c:pt>
                <c:pt idx="2877">
                  <c:v>1395</c:v>
                </c:pt>
                <c:pt idx="2878">
                  <c:v>1396</c:v>
                </c:pt>
                <c:pt idx="2879">
                  <c:v>1396</c:v>
                </c:pt>
                <c:pt idx="2880">
                  <c:v>1396</c:v>
                </c:pt>
                <c:pt idx="2881">
                  <c:v>1396</c:v>
                </c:pt>
                <c:pt idx="2882">
                  <c:v>1397</c:v>
                </c:pt>
                <c:pt idx="2883">
                  <c:v>1397</c:v>
                </c:pt>
                <c:pt idx="2884">
                  <c:v>1397</c:v>
                </c:pt>
                <c:pt idx="2885">
                  <c:v>1398</c:v>
                </c:pt>
                <c:pt idx="2886">
                  <c:v>1399</c:v>
                </c:pt>
                <c:pt idx="2887">
                  <c:v>1400</c:v>
                </c:pt>
                <c:pt idx="2888">
                  <c:v>1401</c:v>
                </c:pt>
                <c:pt idx="2889">
                  <c:v>1402</c:v>
                </c:pt>
                <c:pt idx="2890">
                  <c:v>1403</c:v>
                </c:pt>
                <c:pt idx="2891">
                  <c:v>1404</c:v>
                </c:pt>
                <c:pt idx="2892">
                  <c:v>1405</c:v>
                </c:pt>
                <c:pt idx="2893">
                  <c:v>1406</c:v>
                </c:pt>
                <c:pt idx="2894">
                  <c:v>1407</c:v>
                </c:pt>
                <c:pt idx="2895">
                  <c:v>1407</c:v>
                </c:pt>
                <c:pt idx="2896">
                  <c:v>1408</c:v>
                </c:pt>
                <c:pt idx="2897">
                  <c:v>1409</c:v>
                </c:pt>
                <c:pt idx="2898">
                  <c:v>1410</c:v>
                </c:pt>
                <c:pt idx="2899">
                  <c:v>1410</c:v>
                </c:pt>
                <c:pt idx="2900">
                  <c:v>1410</c:v>
                </c:pt>
                <c:pt idx="2901">
                  <c:v>1411</c:v>
                </c:pt>
                <c:pt idx="2902">
                  <c:v>1411</c:v>
                </c:pt>
                <c:pt idx="2903">
                  <c:v>1412</c:v>
                </c:pt>
                <c:pt idx="2904">
                  <c:v>1412</c:v>
                </c:pt>
                <c:pt idx="2905">
                  <c:v>1413</c:v>
                </c:pt>
                <c:pt idx="2906">
                  <c:v>1413</c:v>
                </c:pt>
                <c:pt idx="2907">
                  <c:v>1413</c:v>
                </c:pt>
                <c:pt idx="2908">
                  <c:v>1414</c:v>
                </c:pt>
                <c:pt idx="2909">
                  <c:v>1415</c:v>
                </c:pt>
                <c:pt idx="2910">
                  <c:v>1416</c:v>
                </c:pt>
                <c:pt idx="2911">
                  <c:v>1416</c:v>
                </c:pt>
                <c:pt idx="2912">
                  <c:v>1416</c:v>
                </c:pt>
                <c:pt idx="2913">
                  <c:v>1416</c:v>
                </c:pt>
                <c:pt idx="2914">
                  <c:v>1416</c:v>
                </c:pt>
                <c:pt idx="2915">
                  <c:v>1416</c:v>
                </c:pt>
                <c:pt idx="2916">
                  <c:v>1416</c:v>
                </c:pt>
                <c:pt idx="2917">
                  <c:v>1417</c:v>
                </c:pt>
                <c:pt idx="2918">
                  <c:v>1417</c:v>
                </c:pt>
                <c:pt idx="2919">
                  <c:v>1418</c:v>
                </c:pt>
                <c:pt idx="2920">
                  <c:v>1419</c:v>
                </c:pt>
                <c:pt idx="2921">
                  <c:v>1420</c:v>
                </c:pt>
                <c:pt idx="2922">
                  <c:v>1421</c:v>
                </c:pt>
                <c:pt idx="2923">
                  <c:v>1422</c:v>
                </c:pt>
                <c:pt idx="2924">
                  <c:v>1423</c:v>
                </c:pt>
                <c:pt idx="2925">
                  <c:v>1424</c:v>
                </c:pt>
                <c:pt idx="2926">
                  <c:v>1425</c:v>
                </c:pt>
                <c:pt idx="2927">
                  <c:v>1425</c:v>
                </c:pt>
                <c:pt idx="2928">
                  <c:v>1425</c:v>
                </c:pt>
                <c:pt idx="2929">
                  <c:v>1425</c:v>
                </c:pt>
                <c:pt idx="2930">
                  <c:v>1425</c:v>
                </c:pt>
                <c:pt idx="2931">
                  <c:v>1426</c:v>
                </c:pt>
                <c:pt idx="2932">
                  <c:v>1426</c:v>
                </c:pt>
                <c:pt idx="2933">
                  <c:v>1427</c:v>
                </c:pt>
                <c:pt idx="2934">
                  <c:v>1428</c:v>
                </c:pt>
                <c:pt idx="2935">
                  <c:v>1428</c:v>
                </c:pt>
                <c:pt idx="2936">
                  <c:v>1428</c:v>
                </c:pt>
                <c:pt idx="2937">
                  <c:v>1429</c:v>
                </c:pt>
                <c:pt idx="2938">
                  <c:v>1429</c:v>
                </c:pt>
                <c:pt idx="2939">
                  <c:v>1430</c:v>
                </c:pt>
                <c:pt idx="2940">
                  <c:v>1430</c:v>
                </c:pt>
                <c:pt idx="2941">
                  <c:v>1431</c:v>
                </c:pt>
                <c:pt idx="2942">
                  <c:v>1432</c:v>
                </c:pt>
                <c:pt idx="2943">
                  <c:v>1433</c:v>
                </c:pt>
                <c:pt idx="2944">
                  <c:v>1434</c:v>
                </c:pt>
                <c:pt idx="2945">
                  <c:v>1435</c:v>
                </c:pt>
                <c:pt idx="2946">
                  <c:v>1435</c:v>
                </c:pt>
                <c:pt idx="2947">
                  <c:v>1436</c:v>
                </c:pt>
                <c:pt idx="2948">
                  <c:v>1436</c:v>
                </c:pt>
                <c:pt idx="2949">
                  <c:v>1436</c:v>
                </c:pt>
                <c:pt idx="2950">
                  <c:v>1437</c:v>
                </c:pt>
                <c:pt idx="2951">
                  <c:v>1437</c:v>
                </c:pt>
                <c:pt idx="2952">
                  <c:v>1438</c:v>
                </c:pt>
                <c:pt idx="2953">
                  <c:v>1438</c:v>
                </c:pt>
                <c:pt idx="2954">
                  <c:v>1438</c:v>
                </c:pt>
                <c:pt idx="2955">
                  <c:v>1438</c:v>
                </c:pt>
                <c:pt idx="2956">
                  <c:v>1438</c:v>
                </c:pt>
                <c:pt idx="2957">
                  <c:v>1438</c:v>
                </c:pt>
                <c:pt idx="2958">
                  <c:v>1438</c:v>
                </c:pt>
                <c:pt idx="2959">
                  <c:v>1438</c:v>
                </c:pt>
                <c:pt idx="2960">
                  <c:v>1438</c:v>
                </c:pt>
                <c:pt idx="2961">
                  <c:v>1438</c:v>
                </c:pt>
                <c:pt idx="2962">
                  <c:v>1438</c:v>
                </c:pt>
                <c:pt idx="2963">
                  <c:v>1438</c:v>
                </c:pt>
                <c:pt idx="2964">
                  <c:v>1439</c:v>
                </c:pt>
                <c:pt idx="2965">
                  <c:v>1440</c:v>
                </c:pt>
                <c:pt idx="2966">
                  <c:v>1441</c:v>
                </c:pt>
                <c:pt idx="2967">
                  <c:v>1441</c:v>
                </c:pt>
                <c:pt idx="2968">
                  <c:v>1442</c:v>
                </c:pt>
                <c:pt idx="2969">
                  <c:v>1442</c:v>
                </c:pt>
                <c:pt idx="2970">
                  <c:v>1442</c:v>
                </c:pt>
                <c:pt idx="2971">
                  <c:v>1442</c:v>
                </c:pt>
                <c:pt idx="2972">
                  <c:v>1442</c:v>
                </c:pt>
                <c:pt idx="2973">
                  <c:v>1442</c:v>
                </c:pt>
                <c:pt idx="2974">
                  <c:v>1443</c:v>
                </c:pt>
                <c:pt idx="2975">
                  <c:v>1443</c:v>
                </c:pt>
                <c:pt idx="2976">
                  <c:v>1443</c:v>
                </c:pt>
                <c:pt idx="2977">
                  <c:v>1443</c:v>
                </c:pt>
                <c:pt idx="2978">
                  <c:v>1443</c:v>
                </c:pt>
                <c:pt idx="2979">
                  <c:v>1444</c:v>
                </c:pt>
                <c:pt idx="2980">
                  <c:v>1445</c:v>
                </c:pt>
                <c:pt idx="2981">
                  <c:v>1446</c:v>
                </c:pt>
                <c:pt idx="2982">
                  <c:v>1447</c:v>
                </c:pt>
                <c:pt idx="2983">
                  <c:v>1448</c:v>
                </c:pt>
                <c:pt idx="2984">
                  <c:v>1449</c:v>
                </c:pt>
                <c:pt idx="2985">
                  <c:v>1450</c:v>
                </c:pt>
                <c:pt idx="2986">
                  <c:v>1451</c:v>
                </c:pt>
                <c:pt idx="2987">
                  <c:v>1452</c:v>
                </c:pt>
                <c:pt idx="2988">
                  <c:v>1453</c:v>
                </c:pt>
                <c:pt idx="2989">
                  <c:v>1454</c:v>
                </c:pt>
                <c:pt idx="2990">
                  <c:v>1455</c:v>
                </c:pt>
                <c:pt idx="2991">
                  <c:v>1456</c:v>
                </c:pt>
                <c:pt idx="2992">
                  <c:v>1457</c:v>
                </c:pt>
                <c:pt idx="2993">
                  <c:v>1458</c:v>
                </c:pt>
                <c:pt idx="2994">
                  <c:v>1459</c:v>
                </c:pt>
                <c:pt idx="2995">
                  <c:v>1460</c:v>
                </c:pt>
                <c:pt idx="2996">
                  <c:v>1460</c:v>
                </c:pt>
                <c:pt idx="2997">
                  <c:v>1460</c:v>
                </c:pt>
                <c:pt idx="2998">
                  <c:v>1460</c:v>
                </c:pt>
                <c:pt idx="2999">
                  <c:v>1460</c:v>
                </c:pt>
                <c:pt idx="3000">
                  <c:v>1460</c:v>
                </c:pt>
                <c:pt idx="3001">
                  <c:v>1460</c:v>
                </c:pt>
                <c:pt idx="3002">
                  <c:v>1460</c:v>
                </c:pt>
                <c:pt idx="3003">
                  <c:v>1460</c:v>
                </c:pt>
                <c:pt idx="3004">
                  <c:v>1460</c:v>
                </c:pt>
                <c:pt idx="3005">
                  <c:v>1460</c:v>
                </c:pt>
                <c:pt idx="3006">
                  <c:v>1460</c:v>
                </c:pt>
                <c:pt idx="3007">
                  <c:v>1461</c:v>
                </c:pt>
                <c:pt idx="3008">
                  <c:v>1461</c:v>
                </c:pt>
                <c:pt idx="3009">
                  <c:v>1461</c:v>
                </c:pt>
                <c:pt idx="3010">
                  <c:v>1461</c:v>
                </c:pt>
                <c:pt idx="3011">
                  <c:v>1462</c:v>
                </c:pt>
                <c:pt idx="3012">
                  <c:v>1463</c:v>
                </c:pt>
                <c:pt idx="3013">
                  <c:v>1464</c:v>
                </c:pt>
                <c:pt idx="3014">
                  <c:v>1465</c:v>
                </c:pt>
                <c:pt idx="3015">
                  <c:v>1466</c:v>
                </c:pt>
                <c:pt idx="3016">
                  <c:v>1467</c:v>
                </c:pt>
                <c:pt idx="3017">
                  <c:v>1468</c:v>
                </c:pt>
                <c:pt idx="3018">
                  <c:v>1469</c:v>
                </c:pt>
                <c:pt idx="3019">
                  <c:v>1470</c:v>
                </c:pt>
                <c:pt idx="3020">
                  <c:v>1471</c:v>
                </c:pt>
                <c:pt idx="3021">
                  <c:v>1472</c:v>
                </c:pt>
                <c:pt idx="3022">
                  <c:v>1473</c:v>
                </c:pt>
                <c:pt idx="3023">
                  <c:v>1474</c:v>
                </c:pt>
                <c:pt idx="3024">
                  <c:v>1475</c:v>
                </c:pt>
                <c:pt idx="3025">
                  <c:v>1476</c:v>
                </c:pt>
                <c:pt idx="3026">
                  <c:v>1477</c:v>
                </c:pt>
                <c:pt idx="3027">
                  <c:v>1478</c:v>
                </c:pt>
                <c:pt idx="3028">
                  <c:v>1479</c:v>
                </c:pt>
                <c:pt idx="3029">
                  <c:v>1480</c:v>
                </c:pt>
                <c:pt idx="3030">
                  <c:v>1481</c:v>
                </c:pt>
                <c:pt idx="3031">
                  <c:v>1482</c:v>
                </c:pt>
                <c:pt idx="3032">
                  <c:v>1483</c:v>
                </c:pt>
                <c:pt idx="3033">
                  <c:v>1484</c:v>
                </c:pt>
                <c:pt idx="3034">
                  <c:v>1485</c:v>
                </c:pt>
                <c:pt idx="3035">
                  <c:v>1486</c:v>
                </c:pt>
                <c:pt idx="3036">
                  <c:v>1487</c:v>
                </c:pt>
                <c:pt idx="3037">
                  <c:v>1487</c:v>
                </c:pt>
                <c:pt idx="3038">
                  <c:v>1488</c:v>
                </c:pt>
                <c:pt idx="3039">
                  <c:v>1488</c:v>
                </c:pt>
                <c:pt idx="3040">
                  <c:v>1489</c:v>
                </c:pt>
                <c:pt idx="3041">
                  <c:v>1489</c:v>
                </c:pt>
                <c:pt idx="3042">
                  <c:v>1489</c:v>
                </c:pt>
                <c:pt idx="3043">
                  <c:v>1490</c:v>
                </c:pt>
                <c:pt idx="3044">
                  <c:v>1491</c:v>
                </c:pt>
                <c:pt idx="3045">
                  <c:v>1492</c:v>
                </c:pt>
                <c:pt idx="3046">
                  <c:v>1493</c:v>
                </c:pt>
                <c:pt idx="3047">
                  <c:v>1493</c:v>
                </c:pt>
                <c:pt idx="3048">
                  <c:v>1493</c:v>
                </c:pt>
                <c:pt idx="3049">
                  <c:v>1494</c:v>
                </c:pt>
                <c:pt idx="3050">
                  <c:v>1495</c:v>
                </c:pt>
                <c:pt idx="3051">
                  <c:v>1496</c:v>
                </c:pt>
                <c:pt idx="3052">
                  <c:v>1497</c:v>
                </c:pt>
                <c:pt idx="3053">
                  <c:v>1497</c:v>
                </c:pt>
                <c:pt idx="3054">
                  <c:v>1497</c:v>
                </c:pt>
                <c:pt idx="3055">
                  <c:v>1497</c:v>
                </c:pt>
                <c:pt idx="3056">
                  <c:v>1498</c:v>
                </c:pt>
                <c:pt idx="3057">
                  <c:v>1498</c:v>
                </c:pt>
                <c:pt idx="3058">
                  <c:v>1498</c:v>
                </c:pt>
                <c:pt idx="3059">
                  <c:v>1498</c:v>
                </c:pt>
                <c:pt idx="3060">
                  <c:v>1499</c:v>
                </c:pt>
                <c:pt idx="3061">
                  <c:v>1499</c:v>
                </c:pt>
                <c:pt idx="3062">
                  <c:v>1500</c:v>
                </c:pt>
                <c:pt idx="3063">
                  <c:v>1500</c:v>
                </c:pt>
                <c:pt idx="3064">
                  <c:v>1501</c:v>
                </c:pt>
                <c:pt idx="3065">
                  <c:v>1502</c:v>
                </c:pt>
                <c:pt idx="3066">
                  <c:v>1503</c:v>
                </c:pt>
                <c:pt idx="3067">
                  <c:v>1504</c:v>
                </c:pt>
                <c:pt idx="3068">
                  <c:v>1505</c:v>
                </c:pt>
                <c:pt idx="3069">
                  <c:v>1506</c:v>
                </c:pt>
                <c:pt idx="3070">
                  <c:v>1506</c:v>
                </c:pt>
                <c:pt idx="3071">
                  <c:v>1506</c:v>
                </c:pt>
                <c:pt idx="3072">
                  <c:v>1506</c:v>
                </c:pt>
                <c:pt idx="3073">
                  <c:v>1507</c:v>
                </c:pt>
                <c:pt idx="3074">
                  <c:v>1507</c:v>
                </c:pt>
                <c:pt idx="3075">
                  <c:v>1507</c:v>
                </c:pt>
                <c:pt idx="3076">
                  <c:v>1508</c:v>
                </c:pt>
                <c:pt idx="3077">
                  <c:v>1508</c:v>
                </c:pt>
                <c:pt idx="3078">
                  <c:v>1508</c:v>
                </c:pt>
                <c:pt idx="3079">
                  <c:v>1508</c:v>
                </c:pt>
                <c:pt idx="3080">
                  <c:v>1508</c:v>
                </c:pt>
                <c:pt idx="3081">
                  <c:v>1508</c:v>
                </c:pt>
                <c:pt idx="3082">
                  <c:v>1508</c:v>
                </c:pt>
                <c:pt idx="3083">
                  <c:v>1508</c:v>
                </c:pt>
                <c:pt idx="3084">
                  <c:v>1508</c:v>
                </c:pt>
                <c:pt idx="3085">
                  <c:v>1509</c:v>
                </c:pt>
                <c:pt idx="3086">
                  <c:v>1510</c:v>
                </c:pt>
                <c:pt idx="3087">
                  <c:v>1510</c:v>
                </c:pt>
                <c:pt idx="3088">
                  <c:v>1511</c:v>
                </c:pt>
                <c:pt idx="3089">
                  <c:v>1512</c:v>
                </c:pt>
                <c:pt idx="3090">
                  <c:v>1512</c:v>
                </c:pt>
                <c:pt idx="3091">
                  <c:v>1512</c:v>
                </c:pt>
                <c:pt idx="3092">
                  <c:v>1512</c:v>
                </c:pt>
                <c:pt idx="3093">
                  <c:v>1512</c:v>
                </c:pt>
                <c:pt idx="3094">
                  <c:v>1513</c:v>
                </c:pt>
                <c:pt idx="3095">
                  <c:v>1513</c:v>
                </c:pt>
                <c:pt idx="3096">
                  <c:v>1514</c:v>
                </c:pt>
                <c:pt idx="3097">
                  <c:v>1515</c:v>
                </c:pt>
                <c:pt idx="3098">
                  <c:v>1515</c:v>
                </c:pt>
                <c:pt idx="3099">
                  <c:v>1515</c:v>
                </c:pt>
                <c:pt idx="3100">
                  <c:v>1515</c:v>
                </c:pt>
                <c:pt idx="3101">
                  <c:v>1516</c:v>
                </c:pt>
                <c:pt idx="3102">
                  <c:v>1517</c:v>
                </c:pt>
                <c:pt idx="3103">
                  <c:v>1518</c:v>
                </c:pt>
                <c:pt idx="3104">
                  <c:v>1518</c:v>
                </c:pt>
                <c:pt idx="3105">
                  <c:v>1519</c:v>
                </c:pt>
                <c:pt idx="3106">
                  <c:v>1520</c:v>
                </c:pt>
                <c:pt idx="3107">
                  <c:v>1521</c:v>
                </c:pt>
                <c:pt idx="3108">
                  <c:v>1521</c:v>
                </c:pt>
                <c:pt idx="3109">
                  <c:v>1522</c:v>
                </c:pt>
                <c:pt idx="3110">
                  <c:v>1523</c:v>
                </c:pt>
                <c:pt idx="3111">
                  <c:v>1524</c:v>
                </c:pt>
                <c:pt idx="3112">
                  <c:v>1525</c:v>
                </c:pt>
                <c:pt idx="3113">
                  <c:v>1526</c:v>
                </c:pt>
                <c:pt idx="3114">
                  <c:v>1526</c:v>
                </c:pt>
                <c:pt idx="3115">
                  <c:v>1526</c:v>
                </c:pt>
                <c:pt idx="3116">
                  <c:v>1526</c:v>
                </c:pt>
                <c:pt idx="3117">
                  <c:v>1527</c:v>
                </c:pt>
                <c:pt idx="3118">
                  <c:v>1528</c:v>
                </c:pt>
                <c:pt idx="3119">
                  <c:v>1529</c:v>
                </c:pt>
                <c:pt idx="3120">
                  <c:v>1530</c:v>
                </c:pt>
                <c:pt idx="3121">
                  <c:v>1531</c:v>
                </c:pt>
                <c:pt idx="3122">
                  <c:v>1531</c:v>
                </c:pt>
                <c:pt idx="3123">
                  <c:v>1531</c:v>
                </c:pt>
                <c:pt idx="3124">
                  <c:v>1532</c:v>
                </c:pt>
                <c:pt idx="3125">
                  <c:v>1533</c:v>
                </c:pt>
                <c:pt idx="3126">
                  <c:v>1534</c:v>
                </c:pt>
                <c:pt idx="3127">
                  <c:v>1535</c:v>
                </c:pt>
                <c:pt idx="3128">
                  <c:v>1535</c:v>
                </c:pt>
                <c:pt idx="3129">
                  <c:v>1535</c:v>
                </c:pt>
                <c:pt idx="3130">
                  <c:v>1535</c:v>
                </c:pt>
                <c:pt idx="3131">
                  <c:v>1535</c:v>
                </c:pt>
                <c:pt idx="3132">
                  <c:v>1535</c:v>
                </c:pt>
                <c:pt idx="3133">
                  <c:v>1535</c:v>
                </c:pt>
                <c:pt idx="3134">
                  <c:v>1535</c:v>
                </c:pt>
                <c:pt idx="3135">
                  <c:v>1536</c:v>
                </c:pt>
                <c:pt idx="3136">
                  <c:v>1537</c:v>
                </c:pt>
                <c:pt idx="3137">
                  <c:v>1537</c:v>
                </c:pt>
                <c:pt idx="3138">
                  <c:v>1538</c:v>
                </c:pt>
                <c:pt idx="3139">
                  <c:v>1539</c:v>
                </c:pt>
                <c:pt idx="3140">
                  <c:v>1540</c:v>
                </c:pt>
                <c:pt idx="3141">
                  <c:v>1541</c:v>
                </c:pt>
                <c:pt idx="3142">
                  <c:v>1542</c:v>
                </c:pt>
                <c:pt idx="3143">
                  <c:v>1543</c:v>
                </c:pt>
                <c:pt idx="3144">
                  <c:v>1544</c:v>
                </c:pt>
                <c:pt idx="3145">
                  <c:v>1545</c:v>
                </c:pt>
                <c:pt idx="3146">
                  <c:v>1545</c:v>
                </c:pt>
                <c:pt idx="3147">
                  <c:v>1545</c:v>
                </c:pt>
                <c:pt idx="3148">
                  <c:v>1546</c:v>
                </c:pt>
                <c:pt idx="3149">
                  <c:v>1546</c:v>
                </c:pt>
                <c:pt idx="3150">
                  <c:v>1546</c:v>
                </c:pt>
                <c:pt idx="3151">
                  <c:v>1546</c:v>
                </c:pt>
                <c:pt idx="3152">
                  <c:v>1546</c:v>
                </c:pt>
                <c:pt idx="3153">
                  <c:v>1546</c:v>
                </c:pt>
                <c:pt idx="3154">
                  <c:v>1546</c:v>
                </c:pt>
                <c:pt idx="3155">
                  <c:v>1546</c:v>
                </c:pt>
                <c:pt idx="3156">
                  <c:v>1547</c:v>
                </c:pt>
                <c:pt idx="3157">
                  <c:v>1548</c:v>
                </c:pt>
                <c:pt idx="3158">
                  <c:v>1548</c:v>
                </c:pt>
                <c:pt idx="3159">
                  <c:v>1549</c:v>
                </c:pt>
                <c:pt idx="3160">
                  <c:v>1549</c:v>
                </c:pt>
                <c:pt idx="3161">
                  <c:v>1549</c:v>
                </c:pt>
                <c:pt idx="3162">
                  <c:v>1549</c:v>
                </c:pt>
                <c:pt idx="3163">
                  <c:v>1550</c:v>
                </c:pt>
                <c:pt idx="3164">
                  <c:v>1551</c:v>
                </c:pt>
                <c:pt idx="3165">
                  <c:v>1551</c:v>
                </c:pt>
                <c:pt idx="3166">
                  <c:v>1551</c:v>
                </c:pt>
                <c:pt idx="3167">
                  <c:v>1551</c:v>
                </c:pt>
                <c:pt idx="3168">
                  <c:v>1551</c:v>
                </c:pt>
                <c:pt idx="3169">
                  <c:v>1552</c:v>
                </c:pt>
                <c:pt idx="3170">
                  <c:v>1553</c:v>
                </c:pt>
                <c:pt idx="3171">
                  <c:v>1554</c:v>
                </c:pt>
                <c:pt idx="3172">
                  <c:v>1555</c:v>
                </c:pt>
                <c:pt idx="3173">
                  <c:v>1556</c:v>
                </c:pt>
                <c:pt idx="3174">
                  <c:v>1556</c:v>
                </c:pt>
                <c:pt idx="3175">
                  <c:v>1556</c:v>
                </c:pt>
                <c:pt idx="3176">
                  <c:v>1556</c:v>
                </c:pt>
                <c:pt idx="3177">
                  <c:v>1557</c:v>
                </c:pt>
                <c:pt idx="3178">
                  <c:v>1557</c:v>
                </c:pt>
                <c:pt idx="3179">
                  <c:v>1557</c:v>
                </c:pt>
                <c:pt idx="3180">
                  <c:v>1557</c:v>
                </c:pt>
                <c:pt idx="3181">
                  <c:v>1558</c:v>
                </c:pt>
                <c:pt idx="3182">
                  <c:v>1558</c:v>
                </c:pt>
                <c:pt idx="3183">
                  <c:v>1559</c:v>
                </c:pt>
                <c:pt idx="3184">
                  <c:v>1560</c:v>
                </c:pt>
                <c:pt idx="3185">
                  <c:v>1561</c:v>
                </c:pt>
                <c:pt idx="3186">
                  <c:v>1562</c:v>
                </c:pt>
                <c:pt idx="3187">
                  <c:v>1563</c:v>
                </c:pt>
                <c:pt idx="3188">
                  <c:v>1564</c:v>
                </c:pt>
                <c:pt idx="3189">
                  <c:v>1565</c:v>
                </c:pt>
                <c:pt idx="3190">
                  <c:v>1566</c:v>
                </c:pt>
                <c:pt idx="3191">
                  <c:v>1567</c:v>
                </c:pt>
                <c:pt idx="3192">
                  <c:v>1568</c:v>
                </c:pt>
                <c:pt idx="3193">
                  <c:v>1569</c:v>
                </c:pt>
                <c:pt idx="3194">
                  <c:v>1570</c:v>
                </c:pt>
                <c:pt idx="3195">
                  <c:v>1571</c:v>
                </c:pt>
                <c:pt idx="3196">
                  <c:v>1572</c:v>
                </c:pt>
                <c:pt idx="3197">
                  <c:v>1573</c:v>
                </c:pt>
                <c:pt idx="3198">
                  <c:v>1574</c:v>
                </c:pt>
                <c:pt idx="3199">
                  <c:v>1575</c:v>
                </c:pt>
                <c:pt idx="3200">
                  <c:v>1575</c:v>
                </c:pt>
                <c:pt idx="3201">
                  <c:v>1576</c:v>
                </c:pt>
                <c:pt idx="3202">
                  <c:v>1577</c:v>
                </c:pt>
                <c:pt idx="3203">
                  <c:v>1577</c:v>
                </c:pt>
                <c:pt idx="3204">
                  <c:v>1577</c:v>
                </c:pt>
                <c:pt idx="3205">
                  <c:v>1577</c:v>
                </c:pt>
                <c:pt idx="3206">
                  <c:v>1577</c:v>
                </c:pt>
                <c:pt idx="3207">
                  <c:v>1577</c:v>
                </c:pt>
                <c:pt idx="3208">
                  <c:v>1577</c:v>
                </c:pt>
                <c:pt idx="3209">
                  <c:v>1578</c:v>
                </c:pt>
                <c:pt idx="3210">
                  <c:v>1579</c:v>
                </c:pt>
                <c:pt idx="3211">
                  <c:v>1580</c:v>
                </c:pt>
                <c:pt idx="3212">
                  <c:v>1581</c:v>
                </c:pt>
                <c:pt idx="3213">
                  <c:v>1581</c:v>
                </c:pt>
                <c:pt idx="3214">
                  <c:v>1582</c:v>
                </c:pt>
                <c:pt idx="3215">
                  <c:v>1582</c:v>
                </c:pt>
                <c:pt idx="3216">
                  <c:v>1583</c:v>
                </c:pt>
                <c:pt idx="3217">
                  <c:v>1584</c:v>
                </c:pt>
                <c:pt idx="3218">
                  <c:v>1585</c:v>
                </c:pt>
                <c:pt idx="3219">
                  <c:v>1586</c:v>
                </c:pt>
                <c:pt idx="3220">
                  <c:v>1587</c:v>
                </c:pt>
                <c:pt idx="3221">
                  <c:v>1588</c:v>
                </c:pt>
                <c:pt idx="3222">
                  <c:v>1589</c:v>
                </c:pt>
                <c:pt idx="3223">
                  <c:v>1590</c:v>
                </c:pt>
                <c:pt idx="3224">
                  <c:v>1590</c:v>
                </c:pt>
                <c:pt idx="3225">
                  <c:v>1591</c:v>
                </c:pt>
                <c:pt idx="3226">
                  <c:v>1591</c:v>
                </c:pt>
                <c:pt idx="3227">
                  <c:v>1591</c:v>
                </c:pt>
                <c:pt idx="3228">
                  <c:v>1591</c:v>
                </c:pt>
                <c:pt idx="3229">
                  <c:v>1591</c:v>
                </c:pt>
                <c:pt idx="3230">
                  <c:v>1591</c:v>
                </c:pt>
                <c:pt idx="3231">
                  <c:v>1591</c:v>
                </c:pt>
                <c:pt idx="3232">
                  <c:v>1591</c:v>
                </c:pt>
                <c:pt idx="3233">
                  <c:v>1591</c:v>
                </c:pt>
                <c:pt idx="3234">
                  <c:v>1591</c:v>
                </c:pt>
                <c:pt idx="3235">
                  <c:v>1592</c:v>
                </c:pt>
                <c:pt idx="3236">
                  <c:v>1592</c:v>
                </c:pt>
                <c:pt idx="3237">
                  <c:v>1592</c:v>
                </c:pt>
                <c:pt idx="3238">
                  <c:v>1592</c:v>
                </c:pt>
                <c:pt idx="3239">
                  <c:v>1593</c:v>
                </c:pt>
                <c:pt idx="3240">
                  <c:v>1593</c:v>
                </c:pt>
                <c:pt idx="3241">
                  <c:v>1593</c:v>
                </c:pt>
                <c:pt idx="3242">
                  <c:v>1593</c:v>
                </c:pt>
                <c:pt idx="3243">
                  <c:v>1594</c:v>
                </c:pt>
                <c:pt idx="3244">
                  <c:v>1595</c:v>
                </c:pt>
                <c:pt idx="3245">
                  <c:v>1596</c:v>
                </c:pt>
                <c:pt idx="3246">
                  <c:v>1597</c:v>
                </c:pt>
                <c:pt idx="3247">
                  <c:v>1597</c:v>
                </c:pt>
                <c:pt idx="3248">
                  <c:v>1597</c:v>
                </c:pt>
                <c:pt idx="3249">
                  <c:v>1598</c:v>
                </c:pt>
                <c:pt idx="3250">
                  <c:v>1598</c:v>
                </c:pt>
                <c:pt idx="3251">
                  <c:v>1599</c:v>
                </c:pt>
                <c:pt idx="3252">
                  <c:v>1599</c:v>
                </c:pt>
                <c:pt idx="3253">
                  <c:v>1600</c:v>
                </c:pt>
                <c:pt idx="3254">
                  <c:v>1601</c:v>
                </c:pt>
                <c:pt idx="3255">
                  <c:v>1602</c:v>
                </c:pt>
                <c:pt idx="3256">
                  <c:v>1603</c:v>
                </c:pt>
                <c:pt idx="3257">
                  <c:v>1604</c:v>
                </c:pt>
                <c:pt idx="3258">
                  <c:v>1604</c:v>
                </c:pt>
                <c:pt idx="3259">
                  <c:v>1604</c:v>
                </c:pt>
                <c:pt idx="3260">
                  <c:v>1604</c:v>
                </c:pt>
                <c:pt idx="3261">
                  <c:v>1605</c:v>
                </c:pt>
                <c:pt idx="3262">
                  <c:v>1605</c:v>
                </c:pt>
                <c:pt idx="3263">
                  <c:v>1605</c:v>
                </c:pt>
                <c:pt idx="3264">
                  <c:v>1605</c:v>
                </c:pt>
                <c:pt idx="3265">
                  <c:v>1606</c:v>
                </c:pt>
                <c:pt idx="3266">
                  <c:v>1607</c:v>
                </c:pt>
                <c:pt idx="3267">
                  <c:v>1608</c:v>
                </c:pt>
                <c:pt idx="3268">
                  <c:v>1608</c:v>
                </c:pt>
                <c:pt idx="3269">
                  <c:v>1608</c:v>
                </c:pt>
                <c:pt idx="3270">
                  <c:v>1609</c:v>
                </c:pt>
                <c:pt idx="3271">
                  <c:v>1609</c:v>
                </c:pt>
                <c:pt idx="3272">
                  <c:v>1609</c:v>
                </c:pt>
                <c:pt idx="3273">
                  <c:v>1609</c:v>
                </c:pt>
                <c:pt idx="3274">
                  <c:v>1609</c:v>
                </c:pt>
                <c:pt idx="3275">
                  <c:v>1609</c:v>
                </c:pt>
                <c:pt idx="3276">
                  <c:v>1609</c:v>
                </c:pt>
                <c:pt idx="3277">
                  <c:v>1610</c:v>
                </c:pt>
                <c:pt idx="3278">
                  <c:v>1610</c:v>
                </c:pt>
                <c:pt idx="3279">
                  <c:v>1610</c:v>
                </c:pt>
                <c:pt idx="3280">
                  <c:v>1611</c:v>
                </c:pt>
                <c:pt idx="3281">
                  <c:v>1612</c:v>
                </c:pt>
                <c:pt idx="3282">
                  <c:v>1613</c:v>
                </c:pt>
                <c:pt idx="3283">
                  <c:v>1614</c:v>
                </c:pt>
                <c:pt idx="3284">
                  <c:v>1614</c:v>
                </c:pt>
                <c:pt idx="3285">
                  <c:v>1614</c:v>
                </c:pt>
                <c:pt idx="3286">
                  <c:v>1614</c:v>
                </c:pt>
                <c:pt idx="3287">
                  <c:v>1615</c:v>
                </c:pt>
                <c:pt idx="3288">
                  <c:v>1616</c:v>
                </c:pt>
                <c:pt idx="3289">
                  <c:v>1617</c:v>
                </c:pt>
                <c:pt idx="3290">
                  <c:v>1617</c:v>
                </c:pt>
                <c:pt idx="3291">
                  <c:v>1618</c:v>
                </c:pt>
                <c:pt idx="3292">
                  <c:v>1619</c:v>
                </c:pt>
                <c:pt idx="3293">
                  <c:v>1620</c:v>
                </c:pt>
                <c:pt idx="3294">
                  <c:v>1621</c:v>
                </c:pt>
                <c:pt idx="3295">
                  <c:v>1622</c:v>
                </c:pt>
                <c:pt idx="3296">
                  <c:v>1622</c:v>
                </c:pt>
                <c:pt idx="3297">
                  <c:v>1623</c:v>
                </c:pt>
                <c:pt idx="3298">
                  <c:v>1624</c:v>
                </c:pt>
                <c:pt idx="3299">
                  <c:v>1625</c:v>
                </c:pt>
                <c:pt idx="3300">
                  <c:v>1625</c:v>
                </c:pt>
                <c:pt idx="3301">
                  <c:v>1625</c:v>
                </c:pt>
                <c:pt idx="3302">
                  <c:v>1626</c:v>
                </c:pt>
                <c:pt idx="3303">
                  <c:v>1626</c:v>
                </c:pt>
                <c:pt idx="3304">
                  <c:v>1627</c:v>
                </c:pt>
                <c:pt idx="3305">
                  <c:v>1627</c:v>
                </c:pt>
                <c:pt idx="3306">
                  <c:v>1627</c:v>
                </c:pt>
                <c:pt idx="3307">
                  <c:v>1628</c:v>
                </c:pt>
                <c:pt idx="3308">
                  <c:v>1629</c:v>
                </c:pt>
                <c:pt idx="3309">
                  <c:v>1630</c:v>
                </c:pt>
                <c:pt idx="3310">
                  <c:v>1631</c:v>
                </c:pt>
                <c:pt idx="3311">
                  <c:v>1632</c:v>
                </c:pt>
                <c:pt idx="3312">
                  <c:v>1633</c:v>
                </c:pt>
                <c:pt idx="3313">
                  <c:v>1634</c:v>
                </c:pt>
                <c:pt idx="3314">
                  <c:v>1634</c:v>
                </c:pt>
                <c:pt idx="3315">
                  <c:v>1634</c:v>
                </c:pt>
                <c:pt idx="3316">
                  <c:v>1635</c:v>
                </c:pt>
                <c:pt idx="3317">
                  <c:v>1636</c:v>
                </c:pt>
                <c:pt idx="3318">
                  <c:v>1637</c:v>
                </c:pt>
                <c:pt idx="3319">
                  <c:v>1637</c:v>
                </c:pt>
                <c:pt idx="3320">
                  <c:v>1638</c:v>
                </c:pt>
                <c:pt idx="3321">
                  <c:v>1639</c:v>
                </c:pt>
                <c:pt idx="3322">
                  <c:v>1640</c:v>
                </c:pt>
                <c:pt idx="3323">
                  <c:v>1641</c:v>
                </c:pt>
                <c:pt idx="3324">
                  <c:v>1642</c:v>
                </c:pt>
                <c:pt idx="3325">
                  <c:v>1643</c:v>
                </c:pt>
                <c:pt idx="3326">
                  <c:v>1644</c:v>
                </c:pt>
                <c:pt idx="3327">
                  <c:v>1645</c:v>
                </c:pt>
                <c:pt idx="3328">
                  <c:v>1646</c:v>
                </c:pt>
                <c:pt idx="3329">
                  <c:v>1647</c:v>
                </c:pt>
                <c:pt idx="3330">
                  <c:v>1648</c:v>
                </c:pt>
                <c:pt idx="3331">
                  <c:v>1649</c:v>
                </c:pt>
                <c:pt idx="3332">
                  <c:v>1650</c:v>
                </c:pt>
                <c:pt idx="3333">
                  <c:v>1650</c:v>
                </c:pt>
                <c:pt idx="3334">
                  <c:v>1651</c:v>
                </c:pt>
                <c:pt idx="3335">
                  <c:v>1651</c:v>
                </c:pt>
                <c:pt idx="3336">
                  <c:v>1651</c:v>
                </c:pt>
                <c:pt idx="3337">
                  <c:v>1652</c:v>
                </c:pt>
                <c:pt idx="3338">
                  <c:v>1652</c:v>
                </c:pt>
                <c:pt idx="3339">
                  <c:v>1652</c:v>
                </c:pt>
                <c:pt idx="3340">
                  <c:v>1653</c:v>
                </c:pt>
                <c:pt idx="3341">
                  <c:v>1654</c:v>
                </c:pt>
                <c:pt idx="3342">
                  <c:v>1655</c:v>
                </c:pt>
                <c:pt idx="3343">
                  <c:v>1655</c:v>
                </c:pt>
                <c:pt idx="3344">
                  <c:v>1655</c:v>
                </c:pt>
                <c:pt idx="3345">
                  <c:v>1656</c:v>
                </c:pt>
                <c:pt idx="3346">
                  <c:v>1656</c:v>
                </c:pt>
                <c:pt idx="3347">
                  <c:v>1656</c:v>
                </c:pt>
                <c:pt idx="3348">
                  <c:v>1656</c:v>
                </c:pt>
                <c:pt idx="3349">
                  <c:v>1656</c:v>
                </c:pt>
                <c:pt idx="3350">
                  <c:v>1656</c:v>
                </c:pt>
                <c:pt idx="3351">
                  <c:v>1657</c:v>
                </c:pt>
                <c:pt idx="3352">
                  <c:v>1657</c:v>
                </c:pt>
                <c:pt idx="3353">
                  <c:v>1657</c:v>
                </c:pt>
                <c:pt idx="3354">
                  <c:v>1658</c:v>
                </c:pt>
                <c:pt idx="3355">
                  <c:v>1658</c:v>
                </c:pt>
                <c:pt idx="3356">
                  <c:v>1658</c:v>
                </c:pt>
                <c:pt idx="3357">
                  <c:v>1659</c:v>
                </c:pt>
                <c:pt idx="3358">
                  <c:v>1660</c:v>
                </c:pt>
                <c:pt idx="3359">
                  <c:v>1661</c:v>
                </c:pt>
                <c:pt idx="3360">
                  <c:v>1661</c:v>
                </c:pt>
                <c:pt idx="3361">
                  <c:v>1662</c:v>
                </c:pt>
                <c:pt idx="3362">
                  <c:v>1663</c:v>
                </c:pt>
                <c:pt idx="3363">
                  <c:v>1663</c:v>
                </c:pt>
                <c:pt idx="3364">
                  <c:v>1663</c:v>
                </c:pt>
                <c:pt idx="3365">
                  <c:v>1663</c:v>
                </c:pt>
                <c:pt idx="3366">
                  <c:v>1663</c:v>
                </c:pt>
                <c:pt idx="3367">
                  <c:v>1664</c:v>
                </c:pt>
                <c:pt idx="3368">
                  <c:v>1664</c:v>
                </c:pt>
                <c:pt idx="3369">
                  <c:v>1664</c:v>
                </c:pt>
                <c:pt idx="3370">
                  <c:v>1664</c:v>
                </c:pt>
                <c:pt idx="3371">
                  <c:v>1664</c:v>
                </c:pt>
                <c:pt idx="3372">
                  <c:v>1664</c:v>
                </c:pt>
                <c:pt idx="3373">
                  <c:v>1664</c:v>
                </c:pt>
                <c:pt idx="3374">
                  <c:v>1665</c:v>
                </c:pt>
                <c:pt idx="3375">
                  <c:v>1665</c:v>
                </c:pt>
                <c:pt idx="3376">
                  <c:v>1665</c:v>
                </c:pt>
                <c:pt idx="3377">
                  <c:v>1665</c:v>
                </c:pt>
                <c:pt idx="3378">
                  <c:v>1665</c:v>
                </c:pt>
                <c:pt idx="3379">
                  <c:v>1665</c:v>
                </c:pt>
                <c:pt idx="3380">
                  <c:v>1666</c:v>
                </c:pt>
                <c:pt idx="3381">
                  <c:v>1667</c:v>
                </c:pt>
                <c:pt idx="3382">
                  <c:v>1668</c:v>
                </c:pt>
                <c:pt idx="3383">
                  <c:v>1668</c:v>
                </c:pt>
                <c:pt idx="3384">
                  <c:v>1668</c:v>
                </c:pt>
                <c:pt idx="3385">
                  <c:v>1668</c:v>
                </c:pt>
                <c:pt idx="3386">
                  <c:v>1669</c:v>
                </c:pt>
                <c:pt idx="3387">
                  <c:v>1670</c:v>
                </c:pt>
                <c:pt idx="3388">
                  <c:v>1670</c:v>
                </c:pt>
                <c:pt idx="3389">
                  <c:v>1671</c:v>
                </c:pt>
                <c:pt idx="3390">
                  <c:v>1672</c:v>
                </c:pt>
                <c:pt idx="3391">
                  <c:v>1673</c:v>
                </c:pt>
                <c:pt idx="3392">
                  <c:v>1674</c:v>
                </c:pt>
                <c:pt idx="3393">
                  <c:v>1674</c:v>
                </c:pt>
                <c:pt idx="3394">
                  <c:v>1675</c:v>
                </c:pt>
                <c:pt idx="3395">
                  <c:v>1676</c:v>
                </c:pt>
                <c:pt idx="3396">
                  <c:v>1677</c:v>
                </c:pt>
                <c:pt idx="3397">
                  <c:v>1678</c:v>
                </c:pt>
                <c:pt idx="3398">
                  <c:v>1679</c:v>
                </c:pt>
                <c:pt idx="3399">
                  <c:v>1680</c:v>
                </c:pt>
                <c:pt idx="3400">
                  <c:v>1681</c:v>
                </c:pt>
                <c:pt idx="3401">
                  <c:v>1682</c:v>
                </c:pt>
                <c:pt idx="3402">
                  <c:v>1683</c:v>
                </c:pt>
                <c:pt idx="3403">
                  <c:v>1684</c:v>
                </c:pt>
                <c:pt idx="3404">
                  <c:v>1684</c:v>
                </c:pt>
                <c:pt idx="3405">
                  <c:v>1684</c:v>
                </c:pt>
                <c:pt idx="3406">
                  <c:v>1684</c:v>
                </c:pt>
                <c:pt idx="3407">
                  <c:v>1684</c:v>
                </c:pt>
                <c:pt idx="3408">
                  <c:v>1684</c:v>
                </c:pt>
                <c:pt idx="3409">
                  <c:v>1684</c:v>
                </c:pt>
                <c:pt idx="3410">
                  <c:v>1684</c:v>
                </c:pt>
                <c:pt idx="3411">
                  <c:v>1684</c:v>
                </c:pt>
                <c:pt idx="3412">
                  <c:v>1684</c:v>
                </c:pt>
                <c:pt idx="3413">
                  <c:v>1684</c:v>
                </c:pt>
                <c:pt idx="3414">
                  <c:v>1684</c:v>
                </c:pt>
                <c:pt idx="3415">
                  <c:v>1684</c:v>
                </c:pt>
                <c:pt idx="3416">
                  <c:v>1684</c:v>
                </c:pt>
                <c:pt idx="3417">
                  <c:v>1684</c:v>
                </c:pt>
                <c:pt idx="3418">
                  <c:v>1684</c:v>
                </c:pt>
                <c:pt idx="3419">
                  <c:v>1685</c:v>
                </c:pt>
                <c:pt idx="3420">
                  <c:v>1686</c:v>
                </c:pt>
                <c:pt idx="3421">
                  <c:v>1687</c:v>
                </c:pt>
                <c:pt idx="3422">
                  <c:v>1688</c:v>
                </c:pt>
                <c:pt idx="3423">
                  <c:v>1689</c:v>
                </c:pt>
                <c:pt idx="3424">
                  <c:v>1690</c:v>
                </c:pt>
                <c:pt idx="3425">
                  <c:v>1691</c:v>
                </c:pt>
                <c:pt idx="3426">
                  <c:v>1692</c:v>
                </c:pt>
                <c:pt idx="3427">
                  <c:v>1693</c:v>
                </c:pt>
                <c:pt idx="3428">
                  <c:v>1694</c:v>
                </c:pt>
                <c:pt idx="3429">
                  <c:v>1695</c:v>
                </c:pt>
                <c:pt idx="3430">
                  <c:v>1696</c:v>
                </c:pt>
                <c:pt idx="3431">
                  <c:v>1697</c:v>
                </c:pt>
                <c:pt idx="3432">
                  <c:v>1697</c:v>
                </c:pt>
                <c:pt idx="3433">
                  <c:v>1698</c:v>
                </c:pt>
                <c:pt idx="3434">
                  <c:v>1699</c:v>
                </c:pt>
                <c:pt idx="3435">
                  <c:v>1700</c:v>
                </c:pt>
                <c:pt idx="3436">
                  <c:v>1700</c:v>
                </c:pt>
                <c:pt idx="3437">
                  <c:v>1700</c:v>
                </c:pt>
                <c:pt idx="3438">
                  <c:v>1700</c:v>
                </c:pt>
                <c:pt idx="3439">
                  <c:v>1700</c:v>
                </c:pt>
                <c:pt idx="3440">
                  <c:v>1700</c:v>
                </c:pt>
                <c:pt idx="3441">
                  <c:v>1701</c:v>
                </c:pt>
                <c:pt idx="3442">
                  <c:v>1702</c:v>
                </c:pt>
                <c:pt idx="3443">
                  <c:v>1703</c:v>
                </c:pt>
                <c:pt idx="3444">
                  <c:v>1703</c:v>
                </c:pt>
                <c:pt idx="3445">
                  <c:v>1704</c:v>
                </c:pt>
                <c:pt idx="3446">
                  <c:v>1704</c:v>
                </c:pt>
                <c:pt idx="3447">
                  <c:v>1705</c:v>
                </c:pt>
                <c:pt idx="3448">
                  <c:v>1705</c:v>
                </c:pt>
                <c:pt idx="3449">
                  <c:v>1706</c:v>
                </c:pt>
                <c:pt idx="3450">
                  <c:v>1706</c:v>
                </c:pt>
                <c:pt idx="3451">
                  <c:v>1707</c:v>
                </c:pt>
                <c:pt idx="3452">
                  <c:v>1708</c:v>
                </c:pt>
                <c:pt idx="3453">
                  <c:v>1709</c:v>
                </c:pt>
                <c:pt idx="3454">
                  <c:v>1710</c:v>
                </c:pt>
                <c:pt idx="3455">
                  <c:v>1711</c:v>
                </c:pt>
                <c:pt idx="3456">
                  <c:v>1712</c:v>
                </c:pt>
                <c:pt idx="3457">
                  <c:v>1712</c:v>
                </c:pt>
                <c:pt idx="3458">
                  <c:v>1712</c:v>
                </c:pt>
                <c:pt idx="3459">
                  <c:v>1712</c:v>
                </c:pt>
                <c:pt idx="3460">
                  <c:v>1712</c:v>
                </c:pt>
                <c:pt idx="3461">
                  <c:v>1712</c:v>
                </c:pt>
                <c:pt idx="3462">
                  <c:v>1713</c:v>
                </c:pt>
                <c:pt idx="3463">
                  <c:v>1714</c:v>
                </c:pt>
                <c:pt idx="3464">
                  <c:v>1715</c:v>
                </c:pt>
                <c:pt idx="3465">
                  <c:v>1715</c:v>
                </c:pt>
                <c:pt idx="3466">
                  <c:v>1715</c:v>
                </c:pt>
                <c:pt idx="3467">
                  <c:v>1715</c:v>
                </c:pt>
                <c:pt idx="3468">
                  <c:v>1716</c:v>
                </c:pt>
                <c:pt idx="3469">
                  <c:v>1717</c:v>
                </c:pt>
                <c:pt idx="3470">
                  <c:v>1717</c:v>
                </c:pt>
                <c:pt idx="3471">
                  <c:v>1718</c:v>
                </c:pt>
                <c:pt idx="3472">
                  <c:v>1718</c:v>
                </c:pt>
                <c:pt idx="3473">
                  <c:v>1718</c:v>
                </c:pt>
                <c:pt idx="3474">
                  <c:v>1718</c:v>
                </c:pt>
                <c:pt idx="3475">
                  <c:v>1718</c:v>
                </c:pt>
                <c:pt idx="3476">
                  <c:v>1719</c:v>
                </c:pt>
                <c:pt idx="3477">
                  <c:v>1719</c:v>
                </c:pt>
                <c:pt idx="3478">
                  <c:v>1719</c:v>
                </c:pt>
                <c:pt idx="3479">
                  <c:v>1719</c:v>
                </c:pt>
                <c:pt idx="3480">
                  <c:v>1719</c:v>
                </c:pt>
                <c:pt idx="3481">
                  <c:v>1720</c:v>
                </c:pt>
                <c:pt idx="3482">
                  <c:v>1720</c:v>
                </c:pt>
                <c:pt idx="3483">
                  <c:v>1721</c:v>
                </c:pt>
                <c:pt idx="3484">
                  <c:v>1722</c:v>
                </c:pt>
                <c:pt idx="3485">
                  <c:v>1723</c:v>
                </c:pt>
                <c:pt idx="3486">
                  <c:v>1723</c:v>
                </c:pt>
                <c:pt idx="3487">
                  <c:v>1723</c:v>
                </c:pt>
                <c:pt idx="3488">
                  <c:v>1723</c:v>
                </c:pt>
                <c:pt idx="3489">
                  <c:v>1723</c:v>
                </c:pt>
                <c:pt idx="3490">
                  <c:v>1723</c:v>
                </c:pt>
                <c:pt idx="3491">
                  <c:v>1723</c:v>
                </c:pt>
                <c:pt idx="3492">
                  <c:v>1723</c:v>
                </c:pt>
                <c:pt idx="3493">
                  <c:v>1724</c:v>
                </c:pt>
                <c:pt idx="3494">
                  <c:v>1724</c:v>
                </c:pt>
                <c:pt idx="3495">
                  <c:v>1725</c:v>
                </c:pt>
                <c:pt idx="3496">
                  <c:v>1726</c:v>
                </c:pt>
                <c:pt idx="3497">
                  <c:v>1726</c:v>
                </c:pt>
                <c:pt idx="3498">
                  <c:v>1726</c:v>
                </c:pt>
                <c:pt idx="3499">
                  <c:v>1726</c:v>
                </c:pt>
                <c:pt idx="3500">
                  <c:v>1727</c:v>
                </c:pt>
                <c:pt idx="3501">
                  <c:v>1728</c:v>
                </c:pt>
                <c:pt idx="3502">
                  <c:v>1729</c:v>
                </c:pt>
                <c:pt idx="3503">
                  <c:v>1729</c:v>
                </c:pt>
                <c:pt idx="3504">
                  <c:v>1730</c:v>
                </c:pt>
                <c:pt idx="3505">
                  <c:v>1731</c:v>
                </c:pt>
                <c:pt idx="3506">
                  <c:v>1732</c:v>
                </c:pt>
                <c:pt idx="3507">
                  <c:v>1733</c:v>
                </c:pt>
                <c:pt idx="3508">
                  <c:v>1734</c:v>
                </c:pt>
                <c:pt idx="3509">
                  <c:v>1735</c:v>
                </c:pt>
                <c:pt idx="3510">
                  <c:v>1736</c:v>
                </c:pt>
                <c:pt idx="3511">
                  <c:v>1737</c:v>
                </c:pt>
                <c:pt idx="3512">
                  <c:v>1738</c:v>
                </c:pt>
                <c:pt idx="3513">
                  <c:v>1739</c:v>
                </c:pt>
                <c:pt idx="3514">
                  <c:v>1740</c:v>
                </c:pt>
                <c:pt idx="3515">
                  <c:v>1741</c:v>
                </c:pt>
                <c:pt idx="3516">
                  <c:v>1741</c:v>
                </c:pt>
                <c:pt idx="3517">
                  <c:v>1742</c:v>
                </c:pt>
                <c:pt idx="3518">
                  <c:v>1742</c:v>
                </c:pt>
                <c:pt idx="3519">
                  <c:v>1742</c:v>
                </c:pt>
                <c:pt idx="3520">
                  <c:v>1743</c:v>
                </c:pt>
                <c:pt idx="3521">
                  <c:v>1744</c:v>
                </c:pt>
                <c:pt idx="3522">
                  <c:v>1745</c:v>
                </c:pt>
                <c:pt idx="3523">
                  <c:v>1746</c:v>
                </c:pt>
                <c:pt idx="3524">
                  <c:v>1747</c:v>
                </c:pt>
                <c:pt idx="3525">
                  <c:v>1748</c:v>
                </c:pt>
                <c:pt idx="3526">
                  <c:v>1749</c:v>
                </c:pt>
                <c:pt idx="3527">
                  <c:v>1750</c:v>
                </c:pt>
                <c:pt idx="3528">
                  <c:v>1750</c:v>
                </c:pt>
                <c:pt idx="3529">
                  <c:v>1751</c:v>
                </c:pt>
                <c:pt idx="3530">
                  <c:v>1752</c:v>
                </c:pt>
                <c:pt idx="3531">
                  <c:v>1753</c:v>
                </c:pt>
                <c:pt idx="3532">
                  <c:v>1754</c:v>
                </c:pt>
                <c:pt idx="3533">
                  <c:v>1755</c:v>
                </c:pt>
                <c:pt idx="3534">
                  <c:v>1756</c:v>
                </c:pt>
                <c:pt idx="3535">
                  <c:v>1757</c:v>
                </c:pt>
                <c:pt idx="3536">
                  <c:v>1758</c:v>
                </c:pt>
                <c:pt idx="3537">
                  <c:v>1759</c:v>
                </c:pt>
                <c:pt idx="3538">
                  <c:v>1760</c:v>
                </c:pt>
                <c:pt idx="3539">
                  <c:v>1760</c:v>
                </c:pt>
                <c:pt idx="3540">
                  <c:v>1760</c:v>
                </c:pt>
                <c:pt idx="3541">
                  <c:v>1760</c:v>
                </c:pt>
                <c:pt idx="3542">
                  <c:v>1760</c:v>
                </c:pt>
                <c:pt idx="3543">
                  <c:v>1761</c:v>
                </c:pt>
                <c:pt idx="3544">
                  <c:v>1762</c:v>
                </c:pt>
                <c:pt idx="3545">
                  <c:v>1762</c:v>
                </c:pt>
                <c:pt idx="3546">
                  <c:v>1762</c:v>
                </c:pt>
                <c:pt idx="3547">
                  <c:v>1762</c:v>
                </c:pt>
                <c:pt idx="3548">
                  <c:v>1762</c:v>
                </c:pt>
                <c:pt idx="3549">
                  <c:v>1762</c:v>
                </c:pt>
                <c:pt idx="3550">
                  <c:v>1763</c:v>
                </c:pt>
                <c:pt idx="3551">
                  <c:v>1763</c:v>
                </c:pt>
                <c:pt idx="3552">
                  <c:v>1763</c:v>
                </c:pt>
                <c:pt idx="3553">
                  <c:v>1763</c:v>
                </c:pt>
                <c:pt idx="3554">
                  <c:v>1764</c:v>
                </c:pt>
                <c:pt idx="3555">
                  <c:v>1764</c:v>
                </c:pt>
                <c:pt idx="3556">
                  <c:v>1764</c:v>
                </c:pt>
                <c:pt idx="3557">
                  <c:v>1764</c:v>
                </c:pt>
                <c:pt idx="3558">
                  <c:v>1764</c:v>
                </c:pt>
                <c:pt idx="3559">
                  <c:v>1764</c:v>
                </c:pt>
                <c:pt idx="3560">
                  <c:v>1764</c:v>
                </c:pt>
                <c:pt idx="3561">
                  <c:v>1764</c:v>
                </c:pt>
                <c:pt idx="3562">
                  <c:v>1765</c:v>
                </c:pt>
                <c:pt idx="3563">
                  <c:v>1766</c:v>
                </c:pt>
                <c:pt idx="3564">
                  <c:v>1766</c:v>
                </c:pt>
                <c:pt idx="3565">
                  <c:v>1766</c:v>
                </c:pt>
                <c:pt idx="3566">
                  <c:v>1767</c:v>
                </c:pt>
                <c:pt idx="3567">
                  <c:v>1767</c:v>
                </c:pt>
                <c:pt idx="3568">
                  <c:v>1767</c:v>
                </c:pt>
                <c:pt idx="3569">
                  <c:v>1768</c:v>
                </c:pt>
                <c:pt idx="3570">
                  <c:v>1768</c:v>
                </c:pt>
                <c:pt idx="3571">
                  <c:v>1768</c:v>
                </c:pt>
                <c:pt idx="3572">
                  <c:v>1769</c:v>
                </c:pt>
                <c:pt idx="3573">
                  <c:v>1769</c:v>
                </c:pt>
                <c:pt idx="3574">
                  <c:v>1770</c:v>
                </c:pt>
                <c:pt idx="3575">
                  <c:v>1771</c:v>
                </c:pt>
                <c:pt idx="3576">
                  <c:v>1772</c:v>
                </c:pt>
                <c:pt idx="3577">
                  <c:v>1772</c:v>
                </c:pt>
                <c:pt idx="3578">
                  <c:v>1772</c:v>
                </c:pt>
                <c:pt idx="3579">
                  <c:v>1772</c:v>
                </c:pt>
                <c:pt idx="3580">
                  <c:v>1772</c:v>
                </c:pt>
                <c:pt idx="3581">
                  <c:v>1773</c:v>
                </c:pt>
                <c:pt idx="3582">
                  <c:v>1773</c:v>
                </c:pt>
                <c:pt idx="3583">
                  <c:v>1774</c:v>
                </c:pt>
                <c:pt idx="3584">
                  <c:v>1774</c:v>
                </c:pt>
                <c:pt idx="3585">
                  <c:v>1774</c:v>
                </c:pt>
                <c:pt idx="3586">
                  <c:v>1774</c:v>
                </c:pt>
                <c:pt idx="3587">
                  <c:v>1774</c:v>
                </c:pt>
                <c:pt idx="3588">
                  <c:v>1774</c:v>
                </c:pt>
                <c:pt idx="3589">
                  <c:v>1774</c:v>
                </c:pt>
                <c:pt idx="3590">
                  <c:v>1775</c:v>
                </c:pt>
                <c:pt idx="3591">
                  <c:v>1776</c:v>
                </c:pt>
                <c:pt idx="3592">
                  <c:v>1777</c:v>
                </c:pt>
                <c:pt idx="3593">
                  <c:v>1778</c:v>
                </c:pt>
                <c:pt idx="3594">
                  <c:v>1778</c:v>
                </c:pt>
                <c:pt idx="3595">
                  <c:v>1778</c:v>
                </c:pt>
                <c:pt idx="3596">
                  <c:v>1779</c:v>
                </c:pt>
                <c:pt idx="3597">
                  <c:v>1779</c:v>
                </c:pt>
                <c:pt idx="3598">
                  <c:v>1780</c:v>
                </c:pt>
                <c:pt idx="3599">
                  <c:v>1780</c:v>
                </c:pt>
                <c:pt idx="3600">
                  <c:v>1780</c:v>
                </c:pt>
                <c:pt idx="3601">
                  <c:v>1780</c:v>
                </c:pt>
                <c:pt idx="3602">
                  <c:v>1780</c:v>
                </c:pt>
                <c:pt idx="3603">
                  <c:v>1780</c:v>
                </c:pt>
                <c:pt idx="3604">
                  <c:v>1780</c:v>
                </c:pt>
                <c:pt idx="3605">
                  <c:v>1781</c:v>
                </c:pt>
                <c:pt idx="3606">
                  <c:v>1782</c:v>
                </c:pt>
                <c:pt idx="3607">
                  <c:v>1782</c:v>
                </c:pt>
                <c:pt idx="3608">
                  <c:v>1782</c:v>
                </c:pt>
                <c:pt idx="3609">
                  <c:v>1782</c:v>
                </c:pt>
                <c:pt idx="3610">
                  <c:v>1782</c:v>
                </c:pt>
                <c:pt idx="3611">
                  <c:v>1782</c:v>
                </c:pt>
                <c:pt idx="3612">
                  <c:v>1782</c:v>
                </c:pt>
                <c:pt idx="3613">
                  <c:v>1782</c:v>
                </c:pt>
                <c:pt idx="3614">
                  <c:v>1782</c:v>
                </c:pt>
                <c:pt idx="3615">
                  <c:v>1782</c:v>
                </c:pt>
                <c:pt idx="3616">
                  <c:v>1782</c:v>
                </c:pt>
                <c:pt idx="3617">
                  <c:v>1782</c:v>
                </c:pt>
                <c:pt idx="3618">
                  <c:v>1782</c:v>
                </c:pt>
                <c:pt idx="3619">
                  <c:v>1783</c:v>
                </c:pt>
                <c:pt idx="3620">
                  <c:v>1784</c:v>
                </c:pt>
                <c:pt idx="3621">
                  <c:v>1784</c:v>
                </c:pt>
                <c:pt idx="3622">
                  <c:v>1784</c:v>
                </c:pt>
                <c:pt idx="3623">
                  <c:v>1784</c:v>
                </c:pt>
                <c:pt idx="3624">
                  <c:v>1784</c:v>
                </c:pt>
                <c:pt idx="3625">
                  <c:v>1784</c:v>
                </c:pt>
                <c:pt idx="3626">
                  <c:v>1785</c:v>
                </c:pt>
                <c:pt idx="3627">
                  <c:v>1785</c:v>
                </c:pt>
                <c:pt idx="3628">
                  <c:v>1786</c:v>
                </c:pt>
                <c:pt idx="3629">
                  <c:v>1786</c:v>
                </c:pt>
                <c:pt idx="3630">
                  <c:v>1786</c:v>
                </c:pt>
                <c:pt idx="3631">
                  <c:v>1786</c:v>
                </c:pt>
                <c:pt idx="3632">
                  <c:v>1787</c:v>
                </c:pt>
                <c:pt idx="3633">
                  <c:v>1788</c:v>
                </c:pt>
                <c:pt idx="3634">
                  <c:v>1789</c:v>
                </c:pt>
                <c:pt idx="3635">
                  <c:v>1790</c:v>
                </c:pt>
                <c:pt idx="3636">
                  <c:v>1791</c:v>
                </c:pt>
                <c:pt idx="3637">
                  <c:v>1792</c:v>
                </c:pt>
                <c:pt idx="3638">
                  <c:v>1793</c:v>
                </c:pt>
                <c:pt idx="3639">
                  <c:v>1794</c:v>
                </c:pt>
                <c:pt idx="3640">
                  <c:v>1795</c:v>
                </c:pt>
                <c:pt idx="3641">
                  <c:v>1796</c:v>
                </c:pt>
                <c:pt idx="3642">
                  <c:v>1797</c:v>
                </c:pt>
                <c:pt idx="3643">
                  <c:v>1798</c:v>
                </c:pt>
                <c:pt idx="3644">
                  <c:v>1799</c:v>
                </c:pt>
                <c:pt idx="3645">
                  <c:v>1800</c:v>
                </c:pt>
                <c:pt idx="3646">
                  <c:v>1801</c:v>
                </c:pt>
                <c:pt idx="3647">
                  <c:v>1802</c:v>
                </c:pt>
                <c:pt idx="3648">
                  <c:v>1803</c:v>
                </c:pt>
                <c:pt idx="3649">
                  <c:v>1803</c:v>
                </c:pt>
                <c:pt idx="3650">
                  <c:v>1804</c:v>
                </c:pt>
                <c:pt idx="3651">
                  <c:v>1804</c:v>
                </c:pt>
                <c:pt idx="3652">
                  <c:v>1804</c:v>
                </c:pt>
                <c:pt idx="3653">
                  <c:v>1805</c:v>
                </c:pt>
                <c:pt idx="3654">
                  <c:v>1806</c:v>
                </c:pt>
                <c:pt idx="3655">
                  <c:v>1806</c:v>
                </c:pt>
                <c:pt idx="3656">
                  <c:v>1807</c:v>
                </c:pt>
                <c:pt idx="3657">
                  <c:v>1807</c:v>
                </c:pt>
                <c:pt idx="3658">
                  <c:v>1807</c:v>
                </c:pt>
                <c:pt idx="3659">
                  <c:v>1807</c:v>
                </c:pt>
                <c:pt idx="3660">
                  <c:v>1808</c:v>
                </c:pt>
                <c:pt idx="3661">
                  <c:v>1809</c:v>
                </c:pt>
                <c:pt idx="3662">
                  <c:v>1809</c:v>
                </c:pt>
                <c:pt idx="3663">
                  <c:v>1809</c:v>
                </c:pt>
                <c:pt idx="3664">
                  <c:v>1809</c:v>
                </c:pt>
                <c:pt idx="3665">
                  <c:v>1809</c:v>
                </c:pt>
                <c:pt idx="3666">
                  <c:v>1810</c:v>
                </c:pt>
                <c:pt idx="3667">
                  <c:v>1810</c:v>
                </c:pt>
                <c:pt idx="3668">
                  <c:v>1810</c:v>
                </c:pt>
                <c:pt idx="3669">
                  <c:v>1811</c:v>
                </c:pt>
                <c:pt idx="3670">
                  <c:v>1812</c:v>
                </c:pt>
                <c:pt idx="3671">
                  <c:v>1813</c:v>
                </c:pt>
                <c:pt idx="3672">
                  <c:v>1813</c:v>
                </c:pt>
                <c:pt idx="3673">
                  <c:v>1813</c:v>
                </c:pt>
                <c:pt idx="3674">
                  <c:v>1814</c:v>
                </c:pt>
                <c:pt idx="3675">
                  <c:v>1815</c:v>
                </c:pt>
                <c:pt idx="3676">
                  <c:v>1815</c:v>
                </c:pt>
                <c:pt idx="3677">
                  <c:v>1815</c:v>
                </c:pt>
                <c:pt idx="3678">
                  <c:v>1815</c:v>
                </c:pt>
                <c:pt idx="3679">
                  <c:v>1815</c:v>
                </c:pt>
                <c:pt idx="3680">
                  <c:v>1816</c:v>
                </c:pt>
                <c:pt idx="3681">
                  <c:v>1817</c:v>
                </c:pt>
                <c:pt idx="3682">
                  <c:v>1818</c:v>
                </c:pt>
                <c:pt idx="3683">
                  <c:v>1818</c:v>
                </c:pt>
                <c:pt idx="3684">
                  <c:v>1818</c:v>
                </c:pt>
                <c:pt idx="3685">
                  <c:v>1818</c:v>
                </c:pt>
                <c:pt idx="3686">
                  <c:v>1819</c:v>
                </c:pt>
                <c:pt idx="3687">
                  <c:v>1820</c:v>
                </c:pt>
                <c:pt idx="3688">
                  <c:v>1821</c:v>
                </c:pt>
                <c:pt idx="3689">
                  <c:v>1821</c:v>
                </c:pt>
                <c:pt idx="3690">
                  <c:v>1821</c:v>
                </c:pt>
                <c:pt idx="3691">
                  <c:v>1821</c:v>
                </c:pt>
                <c:pt idx="3692">
                  <c:v>1822</c:v>
                </c:pt>
                <c:pt idx="3693">
                  <c:v>1823</c:v>
                </c:pt>
                <c:pt idx="3694">
                  <c:v>1824</c:v>
                </c:pt>
                <c:pt idx="3695">
                  <c:v>1824</c:v>
                </c:pt>
                <c:pt idx="3696">
                  <c:v>1825</c:v>
                </c:pt>
                <c:pt idx="3697">
                  <c:v>1826</c:v>
                </c:pt>
                <c:pt idx="3698">
                  <c:v>1827</c:v>
                </c:pt>
                <c:pt idx="3699">
                  <c:v>1828</c:v>
                </c:pt>
                <c:pt idx="3700">
                  <c:v>1829</c:v>
                </c:pt>
                <c:pt idx="3701">
                  <c:v>1830</c:v>
                </c:pt>
                <c:pt idx="3702">
                  <c:v>1831</c:v>
                </c:pt>
                <c:pt idx="3703">
                  <c:v>1832</c:v>
                </c:pt>
                <c:pt idx="3704">
                  <c:v>1833</c:v>
                </c:pt>
                <c:pt idx="3705">
                  <c:v>1834</c:v>
                </c:pt>
                <c:pt idx="3706">
                  <c:v>1834</c:v>
                </c:pt>
                <c:pt idx="3707">
                  <c:v>1834</c:v>
                </c:pt>
                <c:pt idx="3708">
                  <c:v>1835</c:v>
                </c:pt>
                <c:pt idx="3709">
                  <c:v>1835</c:v>
                </c:pt>
                <c:pt idx="3710">
                  <c:v>1835</c:v>
                </c:pt>
                <c:pt idx="3711">
                  <c:v>1835</c:v>
                </c:pt>
                <c:pt idx="3712">
                  <c:v>1835</c:v>
                </c:pt>
                <c:pt idx="3713">
                  <c:v>1836</c:v>
                </c:pt>
                <c:pt idx="3714">
                  <c:v>1837</c:v>
                </c:pt>
                <c:pt idx="3715">
                  <c:v>1838</c:v>
                </c:pt>
                <c:pt idx="3716">
                  <c:v>1838</c:v>
                </c:pt>
                <c:pt idx="3717">
                  <c:v>1839</c:v>
                </c:pt>
                <c:pt idx="3718">
                  <c:v>1840</c:v>
                </c:pt>
                <c:pt idx="3719">
                  <c:v>1841</c:v>
                </c:pt>
                <c:pt idx="3720">
                  <c:v>1842</c:v>
                </c:pt>
                <c:pt idx="3721">
                  <c:v>1843</c:v>
                </c:pt>
                <c:pt idx="3722">
                  <c:v>1844</c:v>
                </c:pt>
                <c:pt idx="3723">
                  <c:v>1845</c:v>
                </c:pt>
                <c:pt idx="3724">
                  <c:v>1846</c:v>
                </c:pt>
                <c:pt idx="3725">
                  <c:v>1847</c:v>
                </c:pt>
                <c:pt idx="3726">
                  <c:v>1848</c:v>
                </c:pt>
                <c:pt idx="3727">
                  <c:v>1848</c:v>
                </c:pt>
                <c:pt idx="3728">
                  <c:v>1848</c:v>
                </c:pt>
                <c:pt idx="3729">
                  <c:v>1848</c:v>
                </c:pt>
                <c:pt idx="3730">
                  <c:v>1848</c:v>
                </c:pt>
                <c:pt idx="3731">
                  <c:v>1848</c:v>
                </c:pt>
                <c:pt idx="3732">
                  <c:v>1849</c:v>
                </c:pt>
                <c:pt idx="3733">
                  <c:v>1849</c:v>
                </c:pt>
                <c:pt idx="3734">
                  <c:v>1850</c:v>
                </c:pt>
                <c:pt idx="3735">
                  <c:v>1851</c:v>
                </c:pt>
                <c:pt idx="3736">
                  <c:v>1852</c:v>
                </c:pt>
                <c:pt idx="3737">
                  <c:v>1853</c:v>
                </c:pt>
                <c:pt idx="3738">
                  <c:v>1854</c:v>
                </c:pt>
                <c:pt idx="3739">
                  <c:v>1855</c:v>
                </c:pt>
                <c:pt idx="3740">
                  <c:v>1856</c:v>
                </c:pt>
                <c:pt idx="3741">
                  <c:v>1857</c:v>
                </c:pt>
                <c:pt idx="3742">
                  <c:v>1858</c:v>
                </c:pt>
                <c:pt idx="3743">
                  <c:v>1859</c:v>
                </c:pt>
                <c:pt idx="3744">
                  <c:v>1860</c:v>
                </c:pt>
                <c:pt idx="3745">
                  <c:v>1860</c:v>
                </c:pt>
                <c:pt idx="3746">
                  <c:v>1860</c:v>
                </c:pt>
                <c:pt idx="3747">
                  <c:v>1861</c:v>
                </c:pt>
                <c:pt idx="3748">
                  <c:v>1861</c:v>
                </c:pt>
                <c:pt idx="3749">
                  <c:v>1862</c:v>
                </c:pt>
                <c:pt idx="3750">
                  <c:v>1863</c:v>
                </c:pt>
                <c:pt idx="3751">
                  <c:v>1863</c:v>
                </c:pt>
                <c:pt idx="3752">
                  <c:v>1864</c:v>
                </c:pt>
                <c:pt idx="3753">
                  <c:v>1865</c:v>
                </c:pt>
                <c:pt idx="3754">
                  <c:v>1866</c:v>
                </c:pt>
                <c:pt idx="3755">
                  <c:v>1866</c:v>
                </c:pt>
                <c:pt idx="3756">
                  <c:v>1867</c:v>
                </c:pt>
                <c:pt idx="3757">
                  <c:v>1868</c:v>
                </c:pt>
                <c:pt idx="3758">
                  <c:v>1869</c:v>
                </c:pt>
                <c:pt idx="3759">
                  <c:v>1870</c:v>
                </c:pt>
                <c:pt idx="3760">
                  <c:v>1871</c:v>
                </c:pt>
                <c:pt idx="3761">
                  <c:v>1871</c:v>
                </c:pt>
                <c:pt idx="3762">
                  <c:v>1872</c:v>
                </c:pt>
                <c:pt idx="3763">
                  <c:v>1873</c:v>
                </c:pt>
                <c:pt idx="3764">
                  <c:v>1874</c:v>
                </c:pt>
                <c:pt idx="3765">
                  <c:v>1874</c:v>
                </c:pt>
                <c:pt idx="3766">
                  <c:v>1875</c:v>
                </c:pt>
                <c:pt idx="3767">
                  <c:v>1875</c:v>
                </c:pt>
                <c:pt idx="3768">
                  <c:v>1875</c:v>
                </c:pt>
                <c:pt idx="3769">
                  <c:v>1875</c:v>
                </c:pt>
                <c:pt idx="3770">
                  <c:v>1875</c:v>
                </c:pt>
                <c:pt idx="3771">
                  <c:v>1875</c:v>
                </c:pt>
                <c:pt idx="3772">
                  <c:v>1876</c:v>
                </c:pt>
                <c:pt idx="3773">
                  <c:v>1876</c:v>
                </c:pt>
                <c:pt idx="3774">
                  <c:v>1876</c:v>
                </c:pt>
                <c:pt idx="3775">
                  <c:v>1876</c:v>
                </c:pt>
                <c:pt idx="3776">
                  <c:v>1876</c:v>
                </c:pt>
                <c:pt idx="3777">
                  <c:v>1877</c:v>
                </c:pt>
                <c:pt idx="3778">
                  <c:v>1877</c:v>
                </c:pt>
                <c:pt idx="3779">
                  <c:v>1878</c:v>
                </c:pt>
                <c:pt idx="3780">
                  <c:v>1879</c:v>
                </c:pt>
                <c:pt idx="3781">
                  <c:v>1880</c:v>
                </c:pt>
                <c:pt idx="3782">
                  <c:v>1880</c:v>
                </c:pt>
                <c:pt idx="3783">
                  <c:v>1880</c:v>
                </c:pt>
                <c:pt idx="3784">
                  <c:v>1880</c:v>
                </c:pt>
                <c:pt idx="3785">
                  <c:v>1880</c:v>
                </c:pt>
                <c:pt idx="3786">
                  <c:v>1880</c:v>
                </c:pt>
                <c:pt idx="3787">
                  <c:v>1880</c:v>
                </c:pt>
                <c:pt idx="3788">
                  <c:v>1880</c:v>
                </c:pt>
                <c:pt idx="3789">
                  <c:v>1880</c:v>
                </c:pt>
                <c:pt idx="3790">
                  <c:v>1881</c:v>
                </c:pt>
                <c:pt idx="3791">
                  <c:v>1881</c:v>
                </c:pt>
                <c:pt idx="3792">
                  <c:v>1882</c:v>
                </c:pt>
                <c:pt idx="3793">
                  <c:v>1882</c:v>
                </c:pt>
                <c:pt idx="3794">
                  <c:v>1883</c:v>
                </c:pt>
                <c:pt idx="3795">
                  <c:v>1884</c:v>
                </c:pt>
                <c:pt idx="3796">
                  <c:v>1885</c:v>
                </c:pt>
                <c:pt idx="3797">
                  <c:v>1886</c:v>
                </c:pt>
                <c:pt idx="3798">
                  <c:v>1886</c:v>
                </c:pt>
                <c:pt idx="3799">
                  <c:v>1886</c:v>
                </c:pt>
                <c:pt idx="3800">
                  <c:v>1887</c:v>
                </c:pt>
                <c:pt idx="3801">
                  <c:v>1887</c:v>
                </c:pt>
                <c:pt idx="3802">
                  <c:v>1888</c:v>
                </c:pt>
                <c:pt idx="3803">
                  <c:v>1889</c:v>
                </c:pt>
                <c:pt idx="3804">
                  <c:v>1890</c:v>
                </c:pt>
                <c:pt idx="3805">
                  <c:v>1891</c:v>
                </c:pt>
                <c:pt idx="3806">
                  <c:v>1892</c:v>
                </c:pt>
                <c:pt idx="3807">
                  <c:v>1893</c:v>
                </c:pt>
                <c:pt idx="3808">
                  <c:v>1893</c:v>
                </c:pt>
                <c:pt idx="3809">
                  <c:v>1893</c:v>
                </c:pt>
                <c:pt idx="3810">
                  <c:v>1894</c:v>
                </c:pt>
                <c:pt idx="3811">
                  <c:v>1894</c:v>
                </c:pt>
                <c:pt idx="3812">
                  <c:v>1894</c:v>
                </c:pt>
                <c:pt idx="3813">
                  <c:v>1895</c:v>
                </c:pt>
                <c:pt idx="3814">
                  <c:v>1895</c:v>
                </c:pt>
                <c:pt idx="3815">
                  <c:v>1895</c:v>
                </c:pt>
                <c:pt idx="3816">
                  <c:v>1895</c:v>
                </c:pt>
                <c:pt idx="3817">
                  <c:v>1895</c:v>
                </c:pt>
                <c:pt idx="3818">
                  <c:v>1896</c:v>
                </c:pt>
                <c:pt idx="3819">
                  <c:v>1896</c:v>
                </c:pt>
                <c:pt idx="3820">
                  <c:v>1897</c:v>
                </c:pt>
                <c:pt idx="3821">
                  <c:v>1897</c:v>
                </c:pt>
                <c:pt idx="3822">
                  <c:v>1897</c:v>
                </c:pt>
                <c:pt idx="3823">
                  <c:v>1897</c:v>
                </c:pt>
                <c:pt idx="3824">
                  <c:v>1898</c:v>
                </c:pt>
                <c:pt idx="3825">
                  <c:v>1898</c:v>
                </c:pt>
                <c:pt idx="3826">
                  <c:v>1898</c:v>
                </c:pt>
                <c:pt idx="3827">
                  <c:v>1899</c:v>
                </c:pt>
                <c:pt idx="3828">
                  <c:v>1900</c:v>
                </c:pt>
                <c:pt idx="3829">
                  <c:v>1901</c:v>
                </c:pt>
                <c:pt idx="3830">
                  <c:v>1901</c:v>
                </c:pt>
                <c:pt idx="3831">
                  <c:v>1901</c:v>
                </c:pt>
                <c:pt idx="3832">
                  <c:v>1901</c:v>
                </c:pt>
                <c:pt idx="3833">
                  <c:v>1901</c:v>
                </c:pt>
                <c:pt idx="3834">
                  <c:v>1902</c:v>
                </c:pt>
                <c:pt idx="3835">
                  <c:v>1903</c:v>
                </c:pt>
                <c:pt idx="3836">
                  <c:v>1904</c:v>
                </c:pt>
                <c:pt idx="3837">
                  <c:v>1905</c:v>
                </c:pt>
                <c:pt idx="3838">
                  <c:v>1906</c:v>
                </c:pt>
                <c:pt idx="3839">
                  <c:v>1907</c:v>
                </c:pt>
                <c:pt idx="3840">
                  <c:v>1908</c:v>
                </c:pt>
                <c:pt idx="3841">
                  <c:v>1908</c:v>
                </c:pt>
                <c:pt idx="3842">
                  <c:v>1909</c:v>
                </c:pt>
                <c:pt idx="3843">
                  <c:v>1909</c:v>
                </c:pt>
                <c:pt idx="3844">
                  <c:v>1910</c:v>
                </c:pt>
                <c:pt idx="3845">
                  <c:v>1910</c:v>
                </c:pt>
                <c:pt idx="3846">
                  <c:v>1910</c:v>
                </c:pt>
                <c:pt idx="3847">
                  <c:v>1911</c:v>
                </c:pt>
                <c:pt idx="3848">
                  <c:v>1912</c:v>
                </c:pt>
                <c:pt idx="3849">
                  <c:v>1912</c:v>
                </c:pt>
                <c:pt idx="3850">
                  <c:v>1913</c:v>
                </c:pt>
                <c:pt idx="3851">
                  <c:v>1914</c:v>
                </c:pt>
                <c:pt idx="3852">
                  <c:v>1915</c:v>
                </c:pt>
                <c:pt idx="3853">
                  <c:v>1916</c:v>
                </c:pt>
                <c:pt idx="3854">
                  <c:v>1917</c:v>
                </c:pt>
                <c:pt idx="3855">
                  <c:v>1918</c:v>
                </c:pt>
                <c:pt idx="3856">
                  <c:v>1919</c:v>
                </c:pt>
                <c:pt idx="3857">
                  <c:v>1919</c:v>
                </c:pt>
                <c:pt idx="3858">
                  <c:v>1920</c:v>
                </c:pt>
                <c:pt idx="3859">
                  <c:v>1921</c:v>
                </c:pt>
                <c:pt idx="3860">
                  <c:v>1921</c:v>
                </c:pt>
                <c:pt idx="3861">
                  <c:v>1922</c:v>
                </c:pt>
                <c:pt idx="3862">
                  <c:v>1923</c:v>
                </c:pt>
                <c:pt idx="3863">
                  <c:v>1924</c:v>
                </c:pt>
                <c:pt idx="3864">
                  <c:v>1925</c:v>
                </c:pt>
                <c:pt idx="3865">
                  <c:v>1926</c:v>
                </c:pt>
                <c:pt idx="3866">
                  <c:v>1927</c:v>
                </c:pt>
                <c:pt idx="3867">
                  <c:v>1927</c:v>
                </c:pt>
                <c:pt idx="3868">
                  <c:v>1927</c:v>
                </c:pt>
                <c:pt idx="3869">
                  <c:v>1927</c:v>
                </c:pt>
                <c:pt idx="3870">
                  <c:v>1927</c:v>
                </c:pt>
                <c:pt idx="3871">
                  <c:v>1927</c:v>
                </c:pt>
                <c:pt idx="3872">
                  <c:v>1928</c:v>
                </c:pt>
                <c:pt idx="3873">
                  <c:v>1928</c:v>
                </c:pt>
                <c:pt idx="3874">
                  <c:v>1929</c:v>
                </c:pt>
                <c:pt idx="3875">
                  <c:v>1930</c:v>
                </c:pt>
                <c:pt idx="3876">
                  <c:v>1930</c:v>
                </c:pt>
                <c:pt idx="3877">
                  <c:v>1930</c:v>
                </c:pt>
                <c:pt idx="3878">
                  <c:v>1931</c:v>
                </c:pt>
                <c:pt idx="3879">
                  <c:v>1931</c:v>
                </c:pt>
                <c:pt idx="3880">
                  <c:v>1932</c:v>
                </c:pt>
                <c:pt idx="3881">
                  <c:v>1933</c:v>
                </c:pt>
                <c:pt idx="3882">
                  <c:v>1934</c:v>
                </c:pt>
                <c:pt idx="3883">
                  <c:v>1935</c:v>
                </c:pt>
                <c:pt idx="3884">
                  <c:v>1936</c:v>
                </c:pt>
                <c:pt idx="3885">
                  <c:v>1936</c:v>
                </c:pt>
                <c:pt idx="3886">
                  <c:v>1937</c:v>
                </c:pt>
                <c:pt idx="3887">
                  <c:v>1938</c:v>
                </c:pt>
                <c:pt idx="3888">
                  <c:v>1938</c:v>
                </c:pt>
                <c:pt idx="3889">
                  <c:v>1939</c:v>
                </c:pt>
                <c:pt idx="3890">
                  <c:v>1940</c:v>
                </c:pt>
                <c:pt idx="3891">
                  <c:v>1941</c:v>
                </c:pt>
                <c:pt idx="3892">
                  <c:v>1942</c:v>
                </c:pt>
                <c:pt idx="3893">
                  <c:v>1943</c:v>
                </c:pt>
                <c:pt idx="3894">
                  <c:v>1944</c:v>
                </c:pt>
                <c:pt idx="3895">
                  <c:v>1944</c:v>
                </c:pt>
                <c:pt idx="3896">
                  <c:v>1944</c:v>
                </c:pt>
                <c:pt idx="3897">
                  <c:v>1944</c:v>
                </c:pt>
                <c:pt idx="3898">
                  <c:v>1944</c:v>
                </c:pt>
                <c:pt idx="3899">
                  <c:v>1944</c:v>
                </c:pt>
                <c:pt idx="3900">
                  <c:v>1945</c:v>
                </c:pt>
                <c:pt idx="3901">
                  <c:v>1946</c:v>
                </c:pt>
                <c:pt idx="3902">
                  <c:v>1947</c:v>
                </c:pt>
                <c:pt idx="3903">
                  <c:v>1948</c:v>
                </c:pt>
                <c:pt idx="3904">
                  <c:v>1949</c:v>
                </c:pt>
                <c:pt idx="3905">
                  <c:v>1950</c:v>
                </c:pt>
                <c:pt idx="3906">
                  <c:v>1950</c:v>
                </c:pt>
                <c:pt idx="3907">
                  <c:v>1950</c:v>
                </c:pt>
                <c:pt idx="3908">
                  <c:v>1950</c:v>
                </c:pt>
                <c:pt idx="3909">
                  <c:v>1950</c:v>
                </c:pt>
                <c:pt idx="3910">
                  <c:v>1951</c:v>
                </c:pt>
                <c:pt idx="3911">
                  <c:v>1952</c:v>
                </c:pt>
                <c:pt idx="3912">
                  <c:v>1953</c:v>
                </c:pt>
                <c:pt idx="3913">
                  <c:v>1954</c:v>
                </c:pt>
                <c:pt idx="3914">
                  <c:v>1954</c:v>
                </c:pt>
                <c:pt idx="3915">
                  <c:v>1954</c:v>
                </c:pt>
                <c:pt idx="3916">
                  <c:v>1955</c:v>
                </c:pt>
                <c:pt idx="3917">
                  <c:v>1955</c:v>
                </c:pt>
                <c:pt idx="3918">
                  <c:v>1955</c:v>
                </c:pt>
                <c:pt idx="3919">
                  <c:v>1955</c:v>
                </c:pt>
                <c:pt idx="3920">
                  <c:v>1955</c:v>
                </c:pt>
                <c:pt idx="3921">
                  <c:v>1955</c:v>
                </c:pt>
                <c:pt idx="3922">
                  <c:v>1956</c:v>
                </c:pt>
                <c:pt idx="3923">
                  <c:v>1956</c:v>
                </c:pt>
                <c:pt idx="3924">
                  <c:v>1956</c:v>
                </c:pt>
                <c:pt idx="3925">
                  <c:v>1956</c:v>
                </c:pt>
                <c:pt idx="3926">
                  <c:v>1957</c:v>
                </c:pt>
                <c:pt idx="3927">
                  <c:v>1957</c:v>
                </c:pt>
                <c:pt idx="3928">
                  <c:v>1957</c:v>
                </c:pt>
                <c:pt idx="3929">
                  <c:v>1957</c:v>
                </c:pt>
                <c:pt idx="3930">
                  <c:v>1958</c:v>
                </c:pt>
                <c:pt idx="3931">
                  <c:v>1958</c:v>
                </c:pt>
                <c:pt idx="3932">
                  <c:v>1959</c:v>
                </c:pt>
                <c:pt idx="3933">
                  <c:v>1960</c:v>
                </c:pt>
                <c:pt idx="3934">
                  <c:v>1961</c:v>
                </c:pt>
                <c:pt idx="3935">
                  <c:v>1961</c:v>
                </c:pt>
                <c:pt idx="3936">
                  <c:v>1961</c:v>
                </c:pt>
                <c:pt idx="3937">
                  <c:v>1961</c:v>
                </c:pt>
                <c:pt idx="3938">
                  <c:v>1962</c:v>
                </c:pt>
                <c:pt idx="3939">
                  <c:v>1963</c:v>
                </c:pt>
                <c:pt idx="3940">
                  <c:v>1964</c:v>
                </c:pt>
                <c:pt idx="3941">
                  <c:v>1965</c:v>
                </c:pt>
                <c:pt idx="3942">
                  <c:v>1966</c:v>
                </c:pt>
                <c:pt idx="3943">
                  <c:v>1967</c:v>
                </c:pt>
                <c:pt idx="3944">
                  <c:v>1968</c:v>
                </c:pt>
                <c:pt idx="3945">
                  <c:v>1968</c:v>
                </c:pt>
                <c:pt idx="3946">
                  <c:v>1968</c:v>
                </c:pt>
                <c:pt idx="3947">
                  <c:v>1968</c:v>
                </c:pt>
                <c:pt idx="3948">
                  <c:v>1968</c:v>
                </c:pt>
                <c:pt idx="3949">
                  <c:v>1968</c:v>
                </c:pt>
                <c:pt idx="3950">
                  <c:v>1969</c:v>
                </c:pt>
                <c:pt idx="3951">
                  <c:v>1970</c:v>
                </c:pt>
                <c:pt idx="3952">
                  <c:v>1971</c:v>
                </c:pt>
                <c:pt idx="3953">
                  <c:v>1972</c:v>
                </c:pt>
                <c:pt idx="3954">
                  <c:v>1973</c:v>
                </c:pt>
                <c:pt idx="3955">
                  <c:v>1973</c:v>
                </c:pt>
                <c:pt idx="3956">
                  <c:v>1974</c:v>
                </c:pt>
                <c:pt idx="3957">
                  <c:v>1975</c:v>
                </c:pt>
                <c:pt idx="3958">
                  <c:v>1976</c:v>
                </c:pt>
                <c:pt idx="3959">
                  <c:v>1977</c:v>
                </c:pt>
                <c:pt idx="3960">
                  <c:v>1978</c:v>
                </c:pt>
                <c:pt idx="3961">
                  <c:v>1979</c:v>
                </c:pt>
                <c:pt idx="3962">
                  <c:v>1980</c:v>
                </c:pt>
                <c:pt idx="3963">
                  <c:v>1981</c:v>
                </c:pt>
                <c:pt idx="3964">
                  <c:v>1982</c:v>
                </c:pt>
                <c:pt idx="3965">
                  <c:v>1983</c:v>
                </c:pt>
                <c:pt idx="3966">
                  <c:v>1984</c:v>
                </c:pt>
                <c:pt idx="3967">
                  <c:v>1984</c:v>
                </c:pt>
                <c:pt idx="3968">
                  <c:v>1985</c:v>
                </c:pt>
                <c:pt idx="3969">
                  <c:v>1986</c:v>
                </c:pt>
                <c:pt idx="3970">
                  <c:v>1987</c:v>
                </c:pt>
                <c:pt idx="3971">
                  <c:v>1987</c:v>
                </c:pt>
                <c:pt idx="3972">
                  <c:v>1987</c:v>
                </c:pt>
                <c:pt idx="3973">
                  <c:v>1987</c:v>
                </c:pt>
                <c:pt idx="3974">
                  <c:v>1988</c:v>
                </c:pt>
                <c:pt idx="3975">
                  <c:v>1989</c:v>
                </c:pt>
                <c:pt idx="3976">
                  <c:v>1989</c:v>
                </c:pt>
                <c:pt idx="3977">
                  <c:v>1990</c:v>
                </c:pt>
                <c:pt idx="3978">
                  <c:v>1991</c:v>
                </c:pt>
                <c:pt idx="3979">
                  <c:v>1992</c:v>
                </c:pt>
                <c:pt idx="3980">
                  <c:v>1993</c:v>
                </c:pt>
                <c:pt idx="3981">
                  <c:v>1993</c:v>
                </c:pt>
                <c:pt idx="3982">
                  <c:v>1993</c:v>
                </c:pt>
                <c:pt idx="3983">
                  <c:v>1994</c:v>
                </c:pt>
                <c:pt idx="3984">
                  <c:v>1995</c:v>
                </c:pt>
                <c:pt idx="3985">
                  <c:v>1996</c:v>
                </c:pt>
                <c:pt idx="3986">
                  <c:v>1996</c:v>
                </c:pt>
                <c:pt idx="3987">
                  <c:v>1997</c:v>
                </c:pt>
                <c:pt idx="3988">
                  <c:v>1998</c:v>
                </c:pt>
                <c:pt idx="3989">
                  <c:v>1999</c:v>
                </c:pt>
                <c:pt idx="3990">
                  <c:v>1999</c:v>
                </c:pt>
                <c:pt idx="3991">
                  <c:v>1999</c:v>
                </c:pt>
                <c:pt idx="3992">
                  <c:v>1999</c:v>
                </c:pt>
                <c:pt idx="3993">
                  <c:v>2000</c:v>
                </c:pt>
                <c:pt idx="3994">
                  <c:v>2001</c:v>
                </c:pt>
                <c:pt idx="3995">
                  <c:v>2002</c:v>
                </c:pt>
                <c:pt idx="3996">
                  <c:v>2002</c:v>
                </c:pt>
                <c:pt idx="3997">
                  <c:v>2002</c:v>
                </c:pt>
                <c:pt idx="3998">
                  <c:v>2002</c:v>
                </c:pt>
                <c:pt idx="3999">
                  <c:v>2003</c:v>
                </c:pt>
                <c:pt idx="4000">
                  <c:v>2003</c:v>
                </c:pt>
                <c:pt idx="4001">
                  <c:v>2003</c:v>
                </c:pt>
                <c:pt idx="4002">
                  <c:v>2003</c:v>
                </c:pt>
                <c:pt idx="4003">
                  <c:v>2004</c:v>
                </c:pt>
                <c:pt idx="4004">
                  <c:v>2004</c:v>
                </c:pt>
                <c:pt idx="4005">
                  <c:v>2004</c:v>
                </c:pt>
                <c:pt idx="4006">
                  <c:v>2004</c:v>
                </c:pt>
                <c:pt idx="4007">
                  <c:v>2004</c:v>
                </c:pt>
                <c:pt idx="4008">
                  <c:v>2004</c:v>
                </c:pt>
                <c:pt idx="4009">
                  <c:v>2004</c:v>
                </c:pt>
                <c:pt idx="4010">
                  <c:v>2004</c:v>
                </c:pt>
                <c:pt idx="4011">
                  <c:v>2005</c:v>
                </c:pt>
                <c:pt idx="4012">
                  <c:v>2005</c:v>
                </c:pt>
                <c:pt idx="4013">
                  <c:v>2006</c:v>
                </c:pt>
                <c:pt idx="4014">
                  <c:v>2007</c:v>
                </c:pt>
                <c:pt idx="4015">
                  <c:v>2008</c:v>
                </c:pt>
                <c:pt idx="4016">
                  <c:v>2008</c:v>
                </c:pt>
                <c:pt idx="4017">
                  <c:v>2009</c:v>
                </c:pt>
                <c:pt idx="4018">
                  <c:v>2009</c:v>
                </c:pt>
                <c:pt idx="4019">
                  <c:v>2010</c:v>
                </c:pt>
                <c:pt idx="4020">
                  <c:v>2011</c:v>
                </c:pt>
                <c:pt idx="4021">
                  <c:v>2012</c:v>
                </c:pt>
                <c:pt idx="4022">
                  <c:v>2013</c:v>
                </c:pt>
                <c:pt idx="4023">
                  <c:v>2014</c:v>
                </c:pt>
                <c:pt idx="4024">
                  <c:v>2015</c:v>
                </c:pt>
                <c:pt idx="4025">
                  <c:v>2016</c:v>
                </c:pt>
                <c:pt idx="4026">
                  <c:v>2017</c:v>
                </c:pt>
                <c:pt idx="4027">
                  <c:v>2018</c:v>
                </c:pt>
                <c:pt idx="4028">
                  <c:v>2018</c:v>
                </c:pt>
                <c:pt idx="4029">
                  <c:v>2018</c:v>
                </c:pt>
                <c:pt idx="4030">
                  <c:v>2018</c:v>
                </c:pt>
                <c:pt idx="4031">
                  <c:v>2018</c:v>
                </c:pt>
                <c:pt idx="4032">
                  <c:v>2018</c:v>
                </c:pt>
                <c:pt idx="4033">
                  <c:v>2018</c:v>
                </c:pt>
                <c:pt idx="4034">
                  <c:v>2019</c:v>
                </c:pt>
                <c:pt idx="4035">
                  <c:v>2019</c:v>
                </c:pt>
                <c:pt idx="4036">
                  <c:v>2019</c:v>
                </c:pt>
                <c:pt idx="4037">
                  <c:v>2019</c:v>
                </c:pt>
                <c:pt idx="4038">
                  <c:v>2020</c:v>
                </c:pt>
                <c:pt idx="4039">
                  <c:v>2020</c:v>
                </c:pt>
                <c:pt idx="4040">
                  <c:v>2021</c:v>
                </c:pt>
                <c:pt idx="4041">
                  <c:v>2021</c:v>
                </c:pt>
                <c:pt idx="4042">
                  <c:v>2022</c:v>
                </c:pt>
                <c:pt idx="4043">
                  <c:v>2023</c:v>
                </c:pt>
                <c:pt idx="4044">
                  <c:v>2024</c:v>
                </c:pt>
                <c:pt idx="4045">
                  <c:v>2025</c:v>
                </c:pt>
                <c:pt idx="4046">
                  <c:v>2026</c:v>
                </c:pt>
                <c:pt idx="4047">
                  <c:v>2026</c:v>
                </c:pt>
                <c:pt idx="4048">
                  <c:v>2026</c:v>
                </c:pt>
                <c:pt idx="4049">
                  <c:v>2026</c:v>
                </c:pt>
                <c:pt idx="4050">
                  <c:v>2026</c:v>
                </c:pt>
                <c:pt idx="4051">
                  <c:v>2026</c:v>
                </c:pt>
                <c:pt idx="4052">
                  <c:v>2026</c:v>
                </c:pt>
                <c:pt idx="4053">
                  <c:v>2026</c:v>
                </c:pt>
                <c:pt idx="4054">
                  <c:v>2027</c:v>
                </c:pt>
                <c:pt idx="4055">
                  <c:v>2027</c:v>
                </c:pt>
                <c:pt idx="4056">
                  <c:v>2027</c:v>
                </c:pt>
                <c:pt idx="4057">
                  <c:v>2027</c:v>
                </c:pt>
                <c:pt idx="4058">
                  <c:v>2027</c:v>
                </c:pt>
                <c:pt idx="4059">
                  <c:v>2027</c:v>
                </c:pt>
                <c:pt idx="4060">
                  <c:v>2027</c:v>
                </c:pt>
                <c:pt idx="4061">
                  <c:v>2027</c:v>
                </c:pt>
                <c:pt idx="4062">
                  <c:v>2028</c:v>
                </c:pt>
                <c:pt idx="4063">
                  <c:v>2029</c:v>
                </c:pt>
                <c:pt idx="4064">
                  <c:v>2030</c:v>
                </c:pt>
                <c:pt idx="4065">
                  <c:v>2031</c:v>
                </c:pt>
                <c:pt idx="4066">
                  <c:v>2032</c:v>
                </c:pt>
                <c:pt idx="4067">
                  <c:v>2032</c:v>
                </c:pt>
                <c:pt idx="4068">
                  <c:v>2033</c:v>
                </c:pt>
                <c:pt idx="4069">
                  <c:v>2034</c:v>
                </c:pt>
                <c:pt idx="4070">
                  <c:v>2035</c:v>
                </c:pt>
                <c:pt idx="4071">
                  <c:v>2036</c:v>
                </c:pt>
                <c:pt idx="4072">
                  <c:v>2036</c:v>
                </c:pt>
                <c:pt idx="4073">
                  <c:v>2037</c:v>
                </c:pt>
                <c:pt idx="4074">
                  <c:v>2037</c:v>
                </c:pt>
                <c:pt idx="4075">
                  <c:v>2038</c:v>
                </c:pt>
                <c:pt idx="4076">
                  <c:v>2039</c:v>
                </c:pt>
                <c:pt idx="4077">
                  <c:v>2040</c:v>
                </c:pt>
                <c:pt idx="4078">
                  <c:v>2041</c:v>
                </c:pt>
                <c:pt idx="4079">
                  <c:v>2042</c:v>
                </c:pt>
                <c:pt idx="4080">
                  <c:v>2042</c:v>
                </c:pt>
                <c:pt idx="4081">
                  <c:v>2042</c:v>
                </c:pt>
                <c:pt idx="4082">
                  <c:v>2042</c:v>
                </c:pt>
                <c:pt idx="4083">
                  <c:v>2042</c:v>
                </c:pt>
                <c:pt idx="4084">
                  <c:v>2043</c:v>
                </c:pt>
                <c:pt idx="4085">
                  <c:v>2044</c:v>
                </c:pt>
                <c:pt idx="4086">
                  <c:v>2044</c:v>
                </c:pt>
                <c:pt idx="4087">
                  <c:v>2044</c:v>
                </c:pt>
                <c:pt idx="4088">
                  <c:v>2045</c:v>
                </c:pt>
                <c:pt idx="4089">
                  <c:v>2045</c:v>
                </c:pt>
                <c:pt idx="4090">
                  <c:v>2046</c:v>
                </c:pt>
                <c:pt idx="4091">
                  <c:v>2047</c:v>
                </c:pt>
                <c:pt idx="4092">
                  <c:v>2048</c:v>
                </c:pt>
                <c:pt idx="4093">
                  <c:v>2049</c:v>
                </c:pt>
                <c:pt idx="4094">
                  <c:v>2049</c:v>
                </c:pt>
                <c:pt idx="4095">
                  <c:v>2049</c:v>
                </c:pt>
                <c:pt idx="4096">
                  <c:v>2049</c:v>
                </c:pt>
                <c:pt idx="4097">
                  <c:v>2049</c:v>
                </c:pt>
                <c:pt idx="4098">
                  <c:v>2050</c:v>
                </c:pt>
                <c:pt idx="4099">
                  <c:v>2050</c:v>
                </c:pt>
                <c:pt idx="4100">
                  <c:v>2050</c:v>
                </c:pt>
                <c:pt idx="4101">
                  <c:v>2050</c:v>
                </c:pt>
                <c:pt idx="4102">
                  <c:v>2051</c:v>
                </c:pt>
                <c:pt idx="4103">
                  <c:v>2052</c:v>
                </c:pt>
                <c:pt idx="4104">
                  <c:v>2052</c:v>
                </c:pt>
                <c:pt idx="4105">
                  <c:v>2052</c:v>
                </c:pt>
                <c:pt idx="4106">
                  <c:v>2052</c:v>
                </c:pt>
                <c:pt idx="4107">
                  <c:v>2052</c:v>
                </c:pt>
                <c:pt idx="4108">
                  <c:v>2053</c:v>
                </c:pt>
                <c:pt idx="4109">
                  <c:v>2053</c:v>
                </c:pt>
                <c:pt idx="4110">
                  <c:v>2053</c:v>
                </c:pt>
                <c:pt idx="4111">
                  <c:v>2053</c:v>
                </c:pt>
                <c:pt idx="4112">
                  <c:v>2054</c:v>
                </c:pt>
                <c:pt idx="4113">
                  <c:v>2055</c:v>
                </c:pt>
                <c:pt idx="4114">
                  <c:v>2056</c:v>
                </c:pt>
                <c:pt idx="4115">
                  <c:v>2057</c:v>
                </c:pt>
                <c:pt idx="4116">
                  <c:v>2058</c:v>
                </c:pt>
                <c:pt idx="4117">
                  <c:v>2059</c:v>
                </c:pt>
                <c:pt idx="4118">
                  <c:v>2060</c:v>
                </c:pt>
                <c:pt idx="4119">
                  <c:v>2061</c:v>
                </c:pt>
                <c:pt idx="4120">
                  <c:v>2062</c:v>
                </c:pt>
                <c:pt idx="4121">
                  <c:v>2063</c:v>
                </c:pt>
                <c:pt idx="4122">
                  <c:v>2063</c:v>
                </c:pt>
                <c:pt idx="4123">
                  <c:v>2063</c:v>
                </c:pt>
                <c:pt idx="4124">
                  <c:v>2063</c:v>
                </c:pt>
                <c:pt idx="4125">
                  <c:v>2064</c:v>
                </c:pt>
                <c:pt idx="4126">
                  <c:v>2065</c:v>
                </c:pt>
                <c:pt idx="4127">
                  <c:v>2066</c:v>
                </c:pt>
                <c:pt idx="4128">
                  <c:v>2067</c:v>
                </c:pt>
                <c:pt idx="4129">
                  <c:v>2068</c:v>
                </c:pt>
                <c:pt idx="4130">
                  <c:v>2068</c:v>
                </c:pt>
                <c:pt idx="4131">
                  <c:v>2069</c:v>
                </c:pt>
                <c:pt idx="4132">
                  <c:v>2069</c:v>
                </c:pt>
                <c:pt idx="4133">
                  <c:v>2070</c:v>
                </c:pt>
                <c:pt idx="4134">
                  <c:v>2070</c:v>
                </c:pt>
                <c:pt idx="4135">
                  <c:v>2070</c:v>
                </c:pt>
                <c:pt idx="4136">
                  <c:v>2070</c:v>
                </c:pt>
                <c:pt idx="4137">
                  <c:v>2071</c:v>
                </c:pt>
                <c:pt idx="4138">
                  <c:v>2071</c:v>
                </c:pt>
                <c:pt idx="4139">
                  <c:v>2072</c:v>
                </c:pt>
                <c:pt idx="4140">
                  <c:v>2073</c:v>
                </c:pt>
                <c:pt idx="4141">
                  <c:v>2074</c:v>
                </c:pt>
                <c:pt idx="4142">
                  <c:v>2075</c:v>
                </c:pt>
                <c:pt idx="4143">
                  <c:v>2076</c:v>
                </c:pt>
                <c:pt idx="4144">
                  <c:v>2076</c:v>
                </c:pt>
                <c:pt idx="4145">
                  <c:v>2076</c:v>
                </c:pt>
                <c:pt idx="4146">
                  <c:v>2077</c:v>
                </c:pt>
                <c:pt idx="4147">
                  <c:v>2078</c:v>
                </c:pt>
                <c:pt idx="4148">
                  <c:v>2079</c:v>
                </c:pt>
                <c:pt idx="4149">
                  <c:v>2080</c:v>
                </c:pt>
                <c:pt idx="4150">
                  <c:v>2081</c:v>
                </c:pt>
                <c:pt idx="4151">
                  <c:v>2081</c:v>
                </c:pt>
                <c:pt idx="4152">
                  <c:v>2081</c:v>
                </c:pt>
                <c:pt idx="4153">
                  <c:v>2081</c:v>
                </c:pt>
                <c:pt idx="4154">
                  <c:v>2081</c:v>
                </c:pt>
                <c:pt idx="4155">
                  <c:v>2081</c:v>
                </c:pt>
                <c:pt idx="4156">
                  <c:v>2082</c:v>
                </c:pt>
                <c:pt idx="4157">
                  <c:v>2082</c:v>
                </c:pt>
                <c:pt idx="4158">
                  <c:v>2083</c:v>
                </c:pt>
                <c:pt idx="4159">
                  <c:v>2084</c:v>
                </c:pt>
                <c:pt idx="4160">
                  <c:v>2084</c:v>
                </c:pt>
                <c:pt idx="4161">
                  <c:v>2085</c:v>
                </c:pt>
                <c:pt idx="4162">
                  <c:v>2086</c:v>
                </c:pt>
                <c:pt idx="4163">
                  <c:v>2087</c:v>
                </c:pt>
                <c:pt idx="4164">
                  <c:v>2087</c:v>
                </c:pt>
                <c:pt idx="4165">
                  <c:v>2088</c:v>
                </c:pt>
                <c:pt idx="4166">
                  <c:v>2089</c:v>
                </c:pt>
                <c:pt idx="4167">
                  <c:v>2090</c:v>
                </c:pt>
                <c:pt idx="4168">
                  <c:v>2090</c:v>
                </c:pt>
                <c:pt idx="4169">
                  <c:v>2090</c:v>
                </c:pt>
                <c:pt idx="4170">
                  <c:v>2090</c:v>
                </c:pt>
                <c:pt idx="4171">
                  <c:v>2090</c:v>
                </c:pt>
                <c:pt idx="4172">
                  <c:v>2091</c:v>
                </c:pt>
                <c:pt idx="4173">
                  <c:v>2092</c:v>
                </c:pt>
                <c:pt idx="4174">
                  <c:v>2093</c:v>
                </c:pt>
                <c:pt idx="4175">
                  <c:v>2093</c:v>
                </c:pt>
                <c:pt idx="4176">
                  <c:v>2094</c:v>
                </c:pt>
                <c:pt idx="4177">
                  <c:v>2095</c:v>
                </c:pt>
                <c:pt idx="4178">
                  <c:v>2096</c:v>
                </c:pt>
                <c:pt idx="4179">
                  <c:v>2097</c:v>
                </c:pt>
                <c:pt idx="4180">
                  <c:v>2098</c:v>
                </c:pt>
                <c:pt idx="4181">
                  <c:v>2099</c:v>
                </c:pt>
                <c:pt idx="4182">
                  <c:v>2100</c:v>
                </c:pt>
                <c:pt idx="4183">
                  <c:v>2100</c:v>
                </c:pt>
                <c:pt idx="4184">
                  <c:v>2100</c:v>
                </c:pt>
                <c:pt idx="4185">
                  <c:v>2101</c:v>
                </c:pt>
                <c:pt idx="4186">
                  <c:v>2101</c:v>
                </c:pt>
                <c:pt idx="4187">
                  <c:v>2101</c:v>
                </c:pt>
                <c:pt idx="4188">
                  <c:v>2101</c:v>
                </c:pt>
                <c:pt idx="4189">
                  <c:v>2102</c:v>
                </c:pt>
                <c:pt idx="4190">
                  <c:v>2103</c:v>
                </c:pt>
                <c:pt idx="4191">
                  <c:v>2104</c:v>
                </c:pt>
                <c:pt idx="4192">
                  <c:v>2105</c:v>
                </c:pt>
                <c:pt idx="4193">
                  <c:v>2105</c:v>
                </c:pt>
                <c:pt idx="4194">
                  <c:v>2106</c:v>
                </c:pt>
                <c:pt idx="4195">
                  <c:v>2107</c:v>
                </c:pt>
                <c:pt idx="4196">
                  <c:v>2108</c:v>
                </c:pt>
                <c:pt idx="4197">
                  <c:v>2109</c:v>
                </c:pt>
                <c:pt idx="4198">
                  <c:v>2110</c:v>
                </c:pt>
                <c:pt idx="4199">
                  <c:v>2110</c:v>
                </c:pt>
                <c:pt idx="4200">
                  <c:v>2111</c:v>
                </c:pt>
                <c:pt idx="4201">
                  <c:v>2111</c:v>
                </c:pt>
                <c:pt idx="4202">
                  <c:v>2111</c:v>
                </c:pt>
                <c:pt idx="4203">
                  <c:v>2111</c:v>
                </c:pt>
                <c:pt idx="4204">
                  <c:v>2112</c:v>
                </c:pt>
                <c:pt idx="4205">
                  <c:v>2112</c:v>
                </c:pt>
                <c:pt idx="4206">
                  <c:v>2112</c:v>
                </c:pt>
                <c:pt idx="4207">
                  <c:v>2112</c:v>
                </c:pt>
                <c:pt idx="4208">
                  <c:v>2112</c:v>
                </c:pt>
                <c:pt idx="4209">
                  <c:v>2112</c:v>
                </c:pt>
                <c:pt idx="4210">
                  <c:v>2112</c:v>
                </c:pt>
                <c:pt idx="4211">
                  <c:v>2112</c:v>
                </c:pt>
                <c:pt idx="4212">
                  <c:v>2112</c:v>
                </c:pt>
                <c:pt idx="4213">
                  <c:v>2113</c:v>
                </c:pt>
                <c:pt idx="4214">
                  <c:v>2113</c:v>
                </c:pt>
                <c:pt idx="4215">
                  <c:v>2113</c:v>
                </c:pt>
                <c:pt idx="4216">
                  <c:v>2114</c:v>
                </c:pt>
                <c:pt idx="4217">
                  <c:v>2115</c:v>
                </c:pt>
                <c:pt idx="4218">
                  <c:v>2115</c:v>
                </c:pt>
                <c:pt idx="4219">
                  <c:v>2115</c:v>
                </c:pt>
                <c:pt idx="4220">
                  <c:v>2116</c:v>
                </c:pt>
                <c:pt idx="4221">
                  <c:v>2116</c:v>
                </c:pt>
                <c:pt idx="4222">
                  <c:v>2117</c:v>
                </c:pt>
                <c:pt idx="4223">
                  <c:v>2118</c:v>
                </c:pt>
                <c:pt idx="4224">
                  <c:v>2119</c:v>
                </c:pt>
                <c:pt idx="4225">
                  <c:v>2120</c:v>
                </c:pt>
                <c:pt idx="4226">
                  <c:v>2121</c:v>
                </c:pt>
                <c:pt idx="4227">
                  <c:v>2122</c:v>
                </c:pt>
                <c:pt idx="4228">
                  <c:v>2123</c:v>
                </c:pt>
                <c:pt idx="4229">
                  <c:v>2124</c:v>
                </c:pt>
                <c:pt idx="4230">
                  <c:v>2125</c:v>
                </c:pt>
                <c:pt idx="4231">
                  <c:v>2126</c:v>
                </c:pt>
                <c:pt idx="4232">
                  <c:v>2127</c:v>
                </c:pt>
                <c:pt idx="4233">
                  <c:v>2128</c:v>
                </c:pt>
                <c:pt idx="4234">
                  <c:v>2129</c:v>
                </c:pt>
                <c:pt idx="4235">
                  <c:v>2130</c:v>
                </c:pt>
                <c:pt idx="4236">
                  <c:v>2131</c:v>
                </c:pt>
                <c:pt idx="4237">
                  <c:v>2132</c:v>
                </c:pt>
                <c:pt idx="4238">
                  <c:v>2132</c:v>
                </c:pt>
                <c:pt idx="4239">
                  <c:v>2133</c:v>
                </c:pt>
                <c:pt idx="4240">
                  <c:v>2134</c:v>
                </c:pt>
                <c:pt idx="4241">
                  <c:v>2135</c:v>
                </c:pt>
                <c:pt idx="4242">
                  <c:v>2136</c:v>
                </c:pt>
                <c:pt idx="4243">
                  <c:v>2137</c:v>
                </c:pt>
                <c:pt idx="4244">
                  <c:v>2138</c:v>
                </c:pt>
                <c:pt idx="4245">
                  <c:v>2138</c:v>
                </c:pt>
                <c:pt idx="4246">
                  <c:v>2138</c:v>
                </c:pt>
                <c:pt idx="4247">
                  <c:v>2138</c:v>
                </c:pt>
                <c:pt idx="4248">
                  <c:v>2138</c:v>
                </c:pt>
                <c:pt idx="4249">
                  <c:v>2138</c:v>
                </c:pt>
                <c:pt idx="4250">
                  <c:v>2138</c:v>
                </c:pt>
                <c:pt idx="4251">
                  <c:v>2138</c:v>
                </c:pt>
                <c:pt idx="4252">
                  <c:v>2138</c:v>
                </c:pt>
                <c:pt idx="4253">
                  <c:v>2138</c:v>
                </c:pt>
                <c:pt idx="4254">
                  <c:v>2138</c:v>
                </c:pt>
                <c:pt idx="4255">
                  <c:v>2139</c:v>
                </c:pt>
                <c:pt idx="4256">
                  <c:v>2139</c:v>
                </c:pt>
                <c:pt idx="4257">
                  <c:v>2140</c:v>
                </c:pt>
                <c:pt idx="4258">
                  <c:v>2140</c:v>
                </c:pt>
                <c:pt idx="4259">
                  <c:v>2140</c:v>
                </c:pt>
                <c:pt idx="4260">
                  <c:v>2141</c:v>
                </c:pt>
                <c:pt idx="4261">
                  <c:v>2141</c:v>
                </c:pt>
                <c:pt idx="4262">
                  <c:v>2141</c:v>
                </c:pt>
                <c:pt idx="4263">
                  <c:v>2141</c:v>
                </c:pt>
                <c:pt idx="4264">
                  <c:v>2141</c:v>
                </c:pt>
                <c:pt idx="4265">
                  <c:v>2142</c:v>
                </c:pt>
                <c:pt idx="4266">
                  <c:v>2143</c:v>
                </c:pt>
                <c:pt idx="4267">
                  <c:v>2144</c:v>
                </c:pt>
                <c:pt idx="4268">
                  <c:v>2145</c:v>
                </c:pt>
                <c:pt idx="4269">
                  <c:v>2146</c:v>
                </c:pt>
                <c:pt idx="4270">
                  <c:v>2147</c:v>
                </c:pt>
                <c:pt idx="4271">
                  <c:v>2148</c:v>
                </c:pt>
                <c:pt idx="4272">
                  <c:v>2149</c:v>
                </c:pt>
                <c:pt idx="4273">
                  <c:v>2150</c:v>
                </c:pt>
                <c:pt idx="4274">
                  <c:v>2150</c:v>
                </c:pt>
                <c:pt idx="4275">
                  <c:v>2151</c:v>
                </c:pt>
                <c:pt idx="4276">
                  <c:v>2152</c:v>
                </c:pt>
                <c:pt idx="4277">
                  <c:v>2153</c:v>
                </c:pt>
                <c:pt idx="4278">
                  <c:v>2154</c:v>
                </c:pt>
                <c:pt idx="4279">
                  <c:v>2155</c:v>
                </c:pt>
                <c:pt idx="4280">
                  <c:v>2156</c:v>
                </c:pt>
                <c:pt idx="4281">
                  <c:v>2157</c:v>
                </c:pt>
                <c:pt idx="4282">
                  <c:v>2158</c:v>
                </c:pt>
                <c:pt idx="4283">
                  <c:v>2159</c:v>
                </c:pt>
                <c:pt idx="4284">
                  <c:v>2160</c:v>
                </c:pt>
                <c:pt idx="4285">
                  <c:v>2161</c:v>
                </c:pt>
                <c:pt idx="4286">
                  <c:v>2161</c:v>
                </c:pt>
                <c:pt idx="4287">
                  <c:v>2162</c:v>
                </c:pt>
                <c:pt idx="4288">
                  <c:v>2163</c:v>
                </c:pt>
                <c:pt idx="4289">
                  <c:v>2163</c:v>
                </c:pt>
                <c:pt idx="4290">
                  <c:v>2164</c:v>
                </c:pt>
                <c:pt idx="4291">
                  <c:v>2164</c:v>
                </c:pt>
                <c:pt idx="4292">
                  <c:v>2164</c:v>
                </c:pt>
                <c:pt idx="4293">
                  <c:v>2164</c:v>
                </c:pt>
                <c:pt idx="4294">
                  <c:v>2164</c:v>
                </c:pt>
                <c:pt idx="4295">
                  <c:v>2165</c:v>
                </c:pt>
                <c:pt idx="4296">
                  <c:v>2165</c:v>
                </c:pt>
                <c:pt idx="4297">
                  <c:v>2165</c:v>
                </c:pt>
                <c:pt idx="4298">
                  <c:v>2165</c:v>
                </c:pt>
                <c:pt idx="4299">
                  <c:v>2166</c:v>
                </c:pt>
                <c:pt idx="4300">
                  <c:v>2166</c:v>
                </c:pt>
                <c:pt idx="4301">
                  <c:v>2166</c:v>
                </c:pt>
                <c:pt idx="4302">
                  <c:v>2166</c:v>
                </c:pt>
                <c:pt idx="4303">
                  <c:v>2166</c:v>
                </c:pt>
                <c:pt idx="4304">
                  <c:v>2166</c:v>
                </c:pt>
                <c:pt idx="4305">
                  <c:v>2166</c:v>
                </c:pt>
                <c:pt idx="4306">
                  <c:v>2166</c:v>
                </c:pt>
                <c:pt idx="4307">
                  <c:v>2166</c:v>
                </c:pt>
                <c:pt idx="4308">
                  <c:v>2167</c:v>
                </c:pt>
                <c:pt idx="4309">
                  <c:v>2168</c:v>
                </c:pt>
                <c:pt idx="4310">
                  <c:v>2169</c:v>
                </c:pt>
                <c:pt idx="4311">
                  <c:v>2169</c:v>
                </c:pt>
                <c:pt idx="4312">
                  <c:v>2169</c:v>
                </c:pt>
                <c:pt idx="4313">
                  <c:v>2169</c:v>
                </c:pt>
                <c:pt idx="4314">
                  <c:v>2169</c:v>
                </c:pt>
                <c:pt idx="4315">
                  <c:v>2169</c:v>
                </c:pt>
                <c:pt idx="4316">
                  <c:v>2169</c:v>
                </c:pt>
                <c:pt idx="4317">
                  <c:v>2170</c:v>
                </c:pt>
                <c:pt idx="4318">
                  <c:v>2171</c:v>
                </c:pt>
                <c:pt idx="4319">
                  <c:v>2171</c:v>
                </c:pt>
                <c:pt idx="4320">
                  <c:v>2172</c:v>
                </c:pt>
                <c:pt idx="4321">
                  <c:v>2173</c:v>
                </c:pt>
                <c:pt idx="4322">
                  <c:v>2173</c:v>
                </c:pt>
                <c:pt idx="4323">
                  <c:v>2174</c:v>
                </c:pt>
                <c:pt idx="4324">
                  <c:v>2175</c:v>
                </c:pt>
                <c:pt idx="4325">
                  <c:v>2176</c:v>
                </c:pt>
                <c:pt idx="4326">
                  <c:v>2177</c:v>
                </c:pt>
                <c:pt idx="4327">
                  <c:v>2178</c:v>
                </c:pt>
                <c:pt idx="4328">
                  <c:v>2179</c:v>
                </c:pt>
                <c:pt idx="4329">
                  <c:v>2180</c:v>
                </c:pt>
                <c:pt idx="4330">
                  <c:v>2181</c:v>
                </c:pt>
                <c:pt idx="4331">
                  <c:v>2182</c:v>
                </c:pt>
                <c:pt idx="4332">
                  <c:v>2183</c:v>
                </c:pt>
                <c:pt idx="4333">
                  <c:v>2184</c:v>
                </c:pt>
                <c:pt idx="4334">
                  <c:v>2185</c:v>
                </c:pt>
                <c:pt idx="4335">
                  <c:v>2186</c:v>
                </c:pt>
                <c:pt idx="4336">
                  <c:v>2187</c:v>
                </c:pt>
                <c:pt idx="4337">
                  <c:v>2188</c:v>
                </c:pt>
                <c:pt idx="4338">
                  <c:v>2189</c:v>
                </c:pt>
                <c:pt idx="4339">
                  <c:v>2190</c:v>
                </c:pt>
                <c:pt idx="4340">
                  <c:v>2191</c:v>
                </c:pt>
                <c:pt idx="4341">
                  <c:v>2192</c:v>
                </c:pt>
                <c:pt idx="4342">
                  <c:v>2193</c:v>
                </c:pt>
                <c:pt idx="4343">
                  <c:v>2194</c:v>
                </c:pt>
                <c:pt idx="4344">
                  <c:v>2195</c:v>
                </c:pt>
                <c:pt idx="4345">
                  <c:v>2196</c:v>
                </c:pt>
                <c:pt idx="4346">
                  <c:v>2197</c:v>
                </c:pt>
                <c:pt idx="4347">
                  <c:v>2197</c:v>
                </c:pt>
                <c:pt idx="4348">
                  <c:v>2198</c:v>
                </c:pt>
                <c:pt idx="4349">
                  <c:v>2199</c:v>
                </c:pt>
                <c:pt idx="4350">
                  <c:v>2200</c:v>
                </c:pt>
                <c:pt idx="4351">
                  <c:v>2200</c:v>
                </c:pt>
                <c:pt idx="4352">
                  <c:v>2201</c:v>
                </c:pt>
                <c:pt idx="4353">
                  <c:v>2202</c:v>
                </c:pt>
                <c:pt idx="4354">
                  <c:v>2203</c:v>
                </c:pt>
                <c:pt idx="4355">
                  <c:v>2203</c:v>
                </c:pt>
                <c:pt idx="4356">
                  <c:v>2203</c:v>
                </c:pt>
                <c:pt idx="4357">
                  <c:v>2203</c:v>
                </c:pt>
                <c:pt idx="4358">
                  <c:v>2204</c:v>
                </c:pt>
                <c:pt idx="4359">
                  <c:v>2205</c:v>
                </c:pt>
                <c:pt idx="4360">
                  <c:v>2206</c:v>
                </c:pt>
                <c:pt idx="4361">
                  <c:v>2207</c:v>
                </c:pt>
                <c:pt idx="4362">
                  <c:v>2207</c:v>
                </c:pt>
                <c:pt idx="4363">
                  <c:v>2208</c:v>
                </c:pt>
                <c:pt idx="4364">
                  <c:v>2209</c:v>
                </c:pt>
                <c:pt idx="4365">
                  <c:v>2209</c:v>
                </c:pt>
                <c:pt idx="4366">
                  <c:v>2210</c:v>
                </c:pt>
                <c:pt idx="4367">
                  <c:v>2210</c:v>
                </c:pt>
                <c:pt idx="4368">
                  <c:v>2211</c:v>
                </c:pt>
                <c:pt idx="4369">
                  <c:v>2212</c:v>
                </c:pt>
                <c:pt idx="4370">
                  <c:v>2212</c:v>
                </c:pt>
                <c:pt idx="4371">
                  <c:v>2213</c:v>
                </c:pt>
                <c:pt idx="4372">
                  <c:v>2213</c:v>
                </c:pt>
                <c:pt idx="4373">
                  <c:v>2214</c:v>
                </c:pt>
                <c:pt idx="4374">
                  <c:v>2215</c:v>
                </c:pt>
                <c:pt idx="4375">
                  <c:v>2216</c:v>
                </c:pt>
                <c:pt idx="4376">
                  <c:v>2217</c:v>
                </c:pt>
                <c:pt idx="4377">
                  <c:v>2218</c:v>
                </c:pt>
                <c:pt idx="4378">
                  <c:v>2219</c:v>
                </c:pt>
                <c:pt idx="4379">
                  <c:v>2220</c:v>
                </c:pt>
                <c:pt idx="4380">
                  <c:v>2220</c:v>
                </c:pt>
                <c:pt idx="4381">
                  <c:v>2220</c:v>
                </c:pt>
                <c:pt idx="4382">
                  <c:v>2220</c:v>
                </c:pt>
                <c:pt idx="4383">
                  <c:v>2220</c:v>
                </c:pt>
                <c:pt idx="4384">
                  <c:v>2221</c:v>
                </c:pt>
                <c:pt idx="4385">
                  <c:v>2222</c:v>
                </c:pt>
                <c:pt idx="4386">
                  <c:v>2223</c:v>
                </c:pt>
                <c:pt idx="4387">
                  <c:v>2224</c:v>
                </c:pt>
                <c:pt idx="4388">
                  <c:v>2225</c:v>
                </c:pt>
                <c:pt idx="4389">
                  <c:v>2226</c:v>
                </c:pt>
                <c:pt idx="4390">
                  <c:v>2227</c:v>
                </c:pt>
                <c:pt idx="4391">
                  <c:v>2228</c:v>
                </c:pt>
                <c:pt idx="4392">
                  <c:v>2229</c:v>
                </c:pt>
                <c:pt idx="4393">
                  <c:v>2230</c:v>
                </c:pt>
                <c:pt idx="4394">
                  <c:v>2231</c:v>
                </c:pt>
                <c:pt idx="4395">
                  <c:v>2232</c:v>
                </c:pt>
                <c:pt idx="4396">
                  <c:v>2232</c:v>
                </c:pt>
                <c:pt idx="4397">
                  <c:v>2233</c:v>
                </c:pt>
                <c:pt idx="4398">
                  <c:v>2234</c:v>
                </c:pt>
                <c:pt idx="4399">
                  <c:v>2234</c:v>
                </c:pt>
                <c:pt idx="4400">
                  <c:v>2234</c:v>
                </c:pt>
                <c:pt idx="4401">
                  <c:v>2234</c:v>
                </c:pt>
                <c:pt idx="4402">
                  <c:v>2235</c:v>
                </c:pt>
                <c:pt idx="4403">
                  <c:v>2236</c:v>
                </c:pt>
                <c:pt idx="4404">
                  <c:v>2236</c:v>
                </c:pt>
                <c:pt idx="4405">
                  <c:v>2236</c:v>
                </c:pt>
                <c:pt idx="4406">
                  <c:v>2237</c:v>
                </c:pt>
                <c:pt idx="4407">
                  <c:v>2238</c:v>
                </c:pt>
                <c:pt idx="4408">
                  <c:v>2239</c:v>
                </c:pt>
                <c:pt idx="4409">
                  <c:v>2239</c:v>
                </c:pt>
                <c:pt idx="4410">
                  <c:v>2239</c:v>
                </c:pt>
                <c:pt idx="4411">
                  <c:v>2239</c:v>
                </c:pt>
                <c:pt idx="4412">
                  <c:v>2240</c:v>
                </c:pt>
                <c:pt idx="4413">
                  <c:v>2241</c:v>
                </c:pt>
                <c:pt idx="4414">
                  <c:v>2242</c:v>
                </c:pt>
                <c:pt idx="4415">
                  <c:v>2242</c:v>
                </c:pt>
                <c:pt idx="4416">
                  <c:v>2243</c:v>
                </c:pt>
                <c:pt idx="4417">
                  <c:v>2243</c:v>
                </c:pt>
                <c:pt idx="4418">
                  <c:v>2243</c:v>
                </c:pt>
                <c:pt idx="4419">
                  <c:v>2243</c:v>
                </c:pt>
                <c:pt idx="4420">
                  <c:v>2243</c:v>
                </c:pt>
                <c:pt idx="4421">
                  <c:v>2244</c:v>
                </c:pt>
                <c:pt idx="4422">
                  <c:v>2245</c:v>
                </c:pt>
                <c:pt idx="4423">
                  <c:v>2246</c:v>
                </c:pt>
                <c:pt idx="4424">
                  <c:v>2247</c:v>
                </c:pt>
                <c:pt idx="4425">
                  <c:v>2248</c:v>
                </c:pt>
                <c:pt idx="4426">
                  <c:v>2249</c:v>
                </c:pt>
                <c:pt idx="4427">
                  <c:v>2250</c:v>
                </c:pt>
                <c:pt idx="4428">
                  <c:v>2251</c:v>
                </c:pt>
                <c:pt idx="4429">
                  <c:v>2252</c:v>
                </c:pt>
                <c:pt idx="4430">
                  <c:v>2253</c:v>
                </c:pt>
                <c:pt idx="4431">
                  <c:v>2254</c:v>
                </c:pt>
                <c:pt idx="4432">
                  <c:v>2255</c:v>
                </c:pt>
                <c:pt idx="4433">
                  <c:v>2256</c:v>
                </c:pt>
                <c:pt idx="4434">
                  <c:v>2257</c:v>
                </c:pt>
                <c:pt idx="4435">
                  <c:v>2258</c:v>
                </c:pt>
                <c:pt idx="4436">
                  <c:v>2259</c:v>
                </c:pt>
                <c:pt idx="4437">
                  <c:v>2260</c:v>
                </c:pt>
                <c:pt idx="4438">
                  <c:v>2261</c:v>
                </c:pt>
                <c:pt idx="4439">
                  <c:v>2262</c:v>
                </c:pt>
                <c:pt idx="4440">
                  <c:v>2263</c:v>
                </c:pt>
                <c:pt idx="4441">
                  <c:v>2264</c:v>
                </c:pt>
                <c:pt idx="4442">
                  <c:v>2265</c:v>
                </c:pt>
                <c:pt idx="4443">
                  <c:v>2266</c:v>
                </c:pt>
                <c:pt idx="4444">
                  <c:v>2267</c:v>
                </c:pt>
                <c:pt idx="4445">
                  <c:v>2268</c:v>
                </c:pt>
                <c:pt idx="4446">
                  <c:v>2269</c:v>
                </c:pt>
                <c:pt idx="4447">
                  <c:v>2270</c:v>
                </c:pt>
                <c:pt idx="4448">
                  <c:v>2271</c:v>
                </c:pt>
                <c:pt idx="4449">
                  <c:v>2272</c:v>
                </c:pt>
                <c:pt idx="4450">
                  <c:v>2273</c:v>
                </c:pt>
                <c:pt idx="4451">
                  <c:v>2273</c:v>
                </c:pt>
                <c:pt idx="4452">
                  <c:v>2274</c:v>
                </c:pt>
                <c:pt idx="4453">
                  <c:v>2275</c:v>
                </c:pt>
                <c:pt idx="4454">
                  <c:v>2276</c:v>
                </c:pt>
                <c:pt idx="4455">
                  <c:v>2277</c:v>
                </c:pt>
                <c:pt idx="4456">
                  <c:v>2278</c:v>
                </c:pt>
                <c:pt idx="4457">
                  <c:v>2279</c:v>
                </c:pt>
                <c:pt idx="4458">
                  <c:v>2280</c:v>
                </c:pt>
                <c:pt idx="4459">
                  <c:v>2281</c:v>
                </c:pt>
                <c:pt idx="4460">
                  <c:v>2282</c:v>
                </c:pt>
                <c:pt idx="4461">
                  <c:v>2283</c:v>
                </c:pt>
                <c:pt idx="4462">
                  <c:v>2284</c:v>
                </c:pt>
                <c:pt idx="4463">
                  <c:v>2285</c:v>
                </c:pt>
                <c:pt idx="4464">
                  <c:v>2286</c:v>
                </c:pt>
                <c:pt idx="4465">
                  <c:v>2287</c:v>
                </c:pt>
                <c:pt idx="4466">
                  <c:v>2287</c:v>
                </c:pt>
                <c:pt idx="4467">
                  <c:v>2287</c:v>
                </c:pt>
                <c:pt idx="4468">
                  <c:v>2287</c:v>
                </c:pt>
                <c:pt idx="4469">
                  <c:v>2288</c:v>
                </c:pt>
                <c:pt idx="4470">
                  <c:v>2289</c:v>
                </c:pt>
                <c:pt idx="4471">
                  <c:v>2290</c:v>
                </c:pt>
                <c:pt idx="4472">
                  <c:v>2291</c:v>
                </c:pt>
                <c:pt idx="4473">
                  <c:v>2291</c:v>
                </c:pt>
                <c:pt idx="4474">
                  <c:v>2291</c:v>
                </c:pt>
                <c:pt idx="4475">
                  <c:v>2291</c:v>
                </c:pt>
                <c:pt idx="4476">
                  <c:v>2291</c:v>
                </c:pt>
                <c:pt idx="4477">
                  <c:v>2291</c:v>
                </c:pt>
                <c:pt idx="4478">
                  <c:v>2292</c:v>
                </c:pt>
                <c:pt idx="4479">
                  <c:v>2293</c:v>
                </c:pt>
                <c:pt idx="4480">
                  <c:v>2293</c:v>
                </c:pt>
                <c:pt idx="4481">
                  <c:v>2294</c:v>
                </c:pt>
                <c:pt idx="4482">
                  <c:v>2294</c:v>
                </c:pt>
                <c:pt idx="4483">
                  <c:v>2295</c:v>
                </c:pt>
                <c:pt idx="4484">
                  <c:v>2296</c:v>
                </c:pt>
                <c:pt idx="4485">
                  <c:v>2297</c:v>
                </c:pt>
                <c:pt idx="4486">
                  <c:v>2298</c:v>
                </c:pt>
                <c:pt idx="4487">
                  <c:v>2299</c:v>
                </c:pt>
                <c:pt idx="4488">
                  <c:v>2300</c:v>
                </c:pt>
                <c:pt idx="4489">
                  <c:v>2301</c:v>
                </c:pt>
                <c:pt idx="4490">
                  <c:v>2302</c:v>
                </c:pt>
                <c:pt idx="4491">
                  <c:v>2303</c:v>
                </c:pt>
                <c:pt idx="4492">
                  <c:v>2303</c:v>
                </c:pt>
                <c:pt idx="4493">
                  <c:v>2303</c:v>
                </c:pt>
                <c:pt idx="4494">
                  <c:v>2303</c:v>
                </c:pt>
                <c:pt idx="4495">
                  <c:v>2304</c:v>
                </c:pt>
                <c:pt idx="4496">
                  <c:v>2305</c:v>
                </c:pt>
                <c:pt idx="4497">
                  <c:v>2306</c:v>
                </c:pt>
                <c:pt idx="4498">
                  <c:v>2307</c:v>
                </c:pt>
                <c:pt idx="4499">
                  <c:v>2307</c:v>
                </c:pt>
                <c:pt idx="4500">
                  <c:v>2307</c:v>
                </c:pt>
                <c:pt idx="4501">
                  <c:v>2307</c:v>
                </c:pt>
                <c:pt idx="4502">
                  <c:v>2308</c:v>
                </c:pt>
                <c:pt idx="4503">
                  <c:v>2308</c:v>
                </c:pt>
                <c:pt idx="4504">
                  <c:v>2309</c:v>
                </c:pt>
                <c:pt idx="4505">
                  <c:v>2309</c:v>
                </c:pt>
                <c:pt idx="4506">
                  <c:v>2309</c:v>
                </c:pt>
                <c:pt idx="4507">
                  <c:v>2310</c:v>
                </c:pt>
                <c:pt idx="4508">
                  <c:v>2311</c:v>
                </c:pt>
                <c:pt idx="4509">
                  <c:v>2312</c:v>
                </c:pt>
                <c:pt idx="4510">
                  <c:v>2313</c:v>
                </c:pt>
                <c:pt idx="4511">
                  <c:v>2314</c:v>
                </c:pt>
                <c:pt idx="4512">
                  <c:v>2315</c:v>
                </c:pt>
                <c:pt idx="4513">
                  <c:v>2316</c:v>
                </c:pt>
                <c:pt idx="4514">
                  <c:v>2317</c:v>
                </c:pt>
                <c:pt idx="4515">
                  <c:v>2318</c:v>
                </c:pt>
                <c:pt idx="4516">
                  <c:v>2318</c:v>
                </c:pt>
                <c:pt idx="4517">
                  <c:v>2318</c:v>
                </c:pt>
                <c:pt idx="4518">
                  <c:v>2319</c:v>
                </c:pt>
                <c:pt idx="4519">
                  <c:v>2320</c:v>
                </c:pt>
                <c:pt idx="4520">
                  <c:v>2321</c:v>
                </c:pt>
                <c:pt idx="4521">
                  <c:v>2321</c:v>
                </c:pt>
                <c:pt idx="4522">
                  <c:v>2321</c:v>
                </c:pt>
                <c:pt idx="4523">
                  <c:v>2322</c:v>
                </c:pt>
                <c:pt idx="4524">
                  <c:v>2323</c:v>
                </c:pt>
                <c:pt idx="4525">
                  <c:v>2324</c:v>
                </c:pt>
                <c:pt idx="4526">
                  <c:v>2325</c:v>
                </c:pt>
                <c:pt idx="4527">
                  <c:v>2326</c:v>
                </c:pt>
                <c:pt idx="4528">
                  <c:v>2326</c:v>
                </c:pt>
                <c:pt idx="4529">
                  <c:v>2327</c:v>
                </c:pt>
                <c:pt idx="4530">
                  <c:v>2328</c:v>
                </c:pt>
                <c:pt idx="4531">
                  <c:v>2329</c:v>
                </c:pt>
                <c:pt idx="4532">
                  <c:v>2330</c:v>
                </c:pt>
                <c:pt idx="4533">
                  <c:v>2331</c:v>
                </c:pt>
                <c:pt idx="4534">
                  <c:v>2332</c:v>
                </c:pt>
                <c:pt idx="4535">
                  <c:v>2333</c:v>
                </c:pt>
                <c:pt idx="4536">
                  <c:v>2334</c:v>
                </c:pt>
                <c:pt idx="4537">
                  <c:v>2335</c:v>
                </c:pt>
                <c:pt idx="4538">
                  <c:v>2336</c:v>
                </c:pt>
                <c:pt idx="4539">
                  <c:v>2337</c:v>
                </c:pt>
                <c:pt idx="4540">
                  <c:v>2338</c:v>
                </c:pt>
                <c:pt idx="4541">
                  <c:v>2339</c:v>
                </c:pt>
                <c:pt idx="4542">
                  <c:v>2340</c:v>
                </c:pt>
                <c:pt idx="4543">
                  <c:v>2341</c:v>
                </c:pt>
                <c:pt idx="4544">
                  <c:v>2342</c:v>
                </c:pt>
                <c:pt idx="4545">
                  <c:v>2343</c:v>
                </c:pt>
                <c:pt idx="4546">
                  <c:v>2344</c:v>
                </c:pt>
                <c:pt idx="4547">
                  <c:v>2345</c:v>
                </c:pt>
                <c:pt idx="4548">
                  <c:v>2345</c:v>
                </c:pt>
                <c:pt idx="4549">
                  <c:v>2345</c:v>
                </c:pt>
                <c:pt idx="4550">
                  <c:v>2345</c:v>
                </c:pt>
                <c:pt idx="4551">
                  <c:v>2346</c:v>
                </c:pt>
                <c:pt idx="4552">
                  <c:v>2347</c:v>
                </c:pt>
                <c:pt idx="4553">
                  <c:v>2348</c:v>
                </c:pt>
                <c:pt idx="4554">
                  <c:v>2348</c:v>
                </c:pt>
                <c:pt idx="4555">
                  <c:v>2349</c:v>
                </c:pt>
                <c:pt idx="4556">
                  <c:v>2350</c:v>
                </c:pt>
                <c:pt idx="4557">
                  <c:v>2351</c:v>
                </c:pt>
                <c:pt idx="4558">
                  <c:v>2352</c:v>
                </c:pt>
                <c:pt idx="4559">
                  <c:v>2352</c:v>
                </c:pt>
                <c:pt idx="4560">
                  <c:v>2353</c:v>
                </c:pt>
                <c:pt idx="4561">
                  <c:v>2354</c:v>
                </c:pt>
                <c:pt idx="4562">
                  <c:v>2355</c:v>
                </c:pt>
                <c:pt idx="4563">
                  <c:v>2356</c:v>
                </c:pt>
                <c:pt idx="4564">
                  <c:v>2357</c:v>
                </c:pt>
                <c:pt idx="4565">
                  <c:v>2358</c:v>
                </c:pt>
                <c:pt idx="4566">
                  <c:v>2359</c:v>
                </c:pt>
                <c:pt idx="4567">
                  <c:v>2360</c:v>
                </c:pt>
                <c:pt idx="4568">
                  <c:v>2361</c:v>
                </c:pt>
                <c:pt idx="4569">
                  <c:v>2362</c:v>
                </c:pt>
                <c:pt idx="4570">
                  <c:v>2363</c:v>
                </c:pt>
                <c:pt idx="4571">
                  <c:v>2364</c:v>
                </c:pt>
                <c:pt idx="4572">
                  <c:v>2365</c:v>
                </c:pt>
                <c:pt idx="4573">
                  <c:v>2366</c:v>
                </c:pt>
                <c:pt idx="4574">
                  <c:v>2367</c:v>
                </c:pt>
                <c:pt idx="4575">
                  <c:v>2368</c:v>
                </c:pt>
                <c:pt idx="4576">
                  <c:v>2369</c:v>
                </c:pt>
                <c:pt idx="4577">
                  <c:v>2370</c:v>
                </c:pt>
                <c:pt idx="4578">
                  <c:v>2371</c:v>
                </c:pt>
                <c:pt idx="4579">
                  <c:v>2372</c:v>
                </c:pt>
                <c:pt idx="4580">
                  <c:v>2373</c:v>
                </c:pt>
                <c:pt idx="4581">
                  <c:v>2374</c:v>
                </c:pt>
                <c:pt idx="4582">
                  <c:v>2375</c:v>
                </c:pt>
                <c:pt idx="4583">
                  <c:v>2376</c:v>
                </c:pt>
                <c:pt idx="4584">
                  <c:v>2377</c:v>
                </c:pt>
                <c:pt idx="4585">
                  <c:v>2377</c:v>
                </c:pt>
                <c:pt idx="4586">
                  <c:v>2378</c:v>
                </c:pt>
                <c:pt idx="4587">
                  <c:v>2378</c:v>
                </c:pt>
                <c:pt idx="4588">
                  <c:v>2378</c:v>
                </c:pt>
                <c:pt idx="4589">
                  <c:v>2378</c:v>
                </c:pt>
                <c:pt idx="4590">
                  <c:v>2378</c:v>
                </c:pt>
                <c:pt idx="4591">
                  <c:v>2379</c:v>
                </c:pt>
                <c:pt idx="4592">
                  <c:v>2380</c:v>
                </c:pt>
                <c:pt idx="4593">
                  <c:v>2380</c:v>
                </c:pt>
                <c:pt idx="4594">
                  <c:v>2381</c:v>
                </c:pt>
                <c:pt idx="4595">
                  <c:v>2382</c:v>
                </c:pt>
                <c:pt idx="4596">
                  <c:v>2383</c:v>
                </c:pt>
                <c:pt idx="4597">
                  <c:v>2384</c:v>
                </c:pt>
                <c:pt idx="4598">
                  <c:v>2384</c:v>
                </c:pt>
                <c:pt idx="4599">
                  <c:v>2385</c:v>
                </c:pt>
                <c:pt idx="4600">
                  <c:v>2385</c:v>
                </c:pt>
                <c:pt idx="4601">
                  <c:v>2385</c:v>
                </c:pt>
                <c:pt idx="4602">
                  <c:v>2385</c:v>
                </c:pt>
                <c:pt idx="4603">
                  <c:v>2385</c:v>
                </c:pt>
                <c:pt idx="4604">
                  <c:v>2385</c:v>
                </c:pt>
                <c:pt idx="4605">
                  <c:v>2386</c:v>
                </c:pt>
                <c:pt idx="4606">
                  <c:v>2386</c:v>
                </c:pt>
                <c:pt idx="4607">
                  <c:v>2386</c:v>
                </c:pt>
                <c:pt idx="4608">
                  <c:v>2386</c:v>
                </c:pt>
                <c:pt idx="4609">
                  <c:v>2386</c:v>
                </c:pt>
                <c:pt idx="4610">
                  <c:v>2386</c:v>
                </c:pt>
                <c:pt idx="4611">
                  <c:v>2387</c:v>
                </c:pt>
                <c:pt idx="4612">
                  <c:v>2388</c:v>
                </c:pt>
                <c:pt idx="4613">
                  <c:v>2388</c:v>
                </c:pt>
                <c:pt idx="4614">
                  <c:v>2388</c:v>
                </c:pt>
                <c:pt idx="4615">
                  <c:v>2388</c:v>
                </c:pt>
                <c:pt idx="4616">
                  <c:v>2388</c:v>
                </c:pt>
                <c:pt idx="4617">
                  <c:v>2388</c:v>
                </c:pt>
                <c:pt idx="4618">
                  <c:v>2388</c:v>
                </c:pt>
                <c:pt idx="4619">
                  <c:v>2389</c:v>
                </c:pt>
                <c:pt idx="4620">
                  <c:v>2390</c:v>
                </c:pt>
                <c:pt idx="4621">
                  <c:v>2391</c:v>
                </c:pt>
                <c:pt idx="4622">
                  <c:v>2391</c:v>
                </c:pt>
                <c:pt idx="4623">
                  <c:v>2392</c:v>
                </c:pt>
                <c:pt idx="4624">
                  <c:v>2392</c:v>
                </c:pt>
                <c:pt idx="4625">
                  <c:v>2393</c:v>
                </c:pt>
                <c:pt idx="4626">
                  <c:v>2394</c:v>
                </c:pt>
                <c:pt idx="4627">
                  <c:v>2395</c:v>
                </c:pt>
                <c:pt idx="4628">
                  <c:v>2396</c:v>
                </c:pt>
                <c:pt idx="4629">
                  <c:v>2397</c:v>
                </c:pt>
                <c:pt idx="4630">
                  <c:v>2398</c:v>
                </c:pt>
                <c:pt idx="4631">
                  <c:v>2398</c:v>
                </c:pt>
                <c:pt idx="4632">
                  <c:v>2399</c:v>
                </c:pt>
                <c:pt idx="4633">
                  <c:v>2400</c:v>
                </c:pt>
                <c:pt idx="4634">
                  <c:v>2401</c:v>
                </c:pt>
                <c:pt idx="4635">
                  <c:v>2401</c:v>
                </c:pt>
                <c:pt idx="4636">
                  <c:v>2401</c:v>
                </c:pt>
                <c:pt idx="4637">
                  <c:v>2402</c:v>
                </c:pt>
                <c:pt idx="4638">
                  <c:v>2403</c:v>
                </c:pt>
                <c:pt idx="4639">
                  <c:v>2403</c:v>
                </c:pt>
                <c:pt idx="4640">
                  <c:v>2403</c:v>
                </c:pt>
                <c:pt idx="4641">
                  <c:v>2404</c:v>
                </c:pt>
                <c:pt idx="4642">
                  <c:v>2405</c:v>
                </c:pt>
                <c:pt idx="4643">
                  <c:v>2405</c:v>
                </c:pt>
                <c:pt idx="4644">
                  <c:v>2405</c:v>
                </c:pt>
                <c:pt idx="4645">
                  <c:v>2405</c:v>
                </c:pt>
                <c:pt idx="4646">
                  <c:v>2406</c:v>
                </c:pt>
                <c:pt idx="4647">
                  <c:v>2407</c:v>
                </c:pt>
                <c:pt idx="4648">
                  <c:v>2408</c:v>
                </c:pt>
                <c:pt idx="4649">
                  <c:v>2409</c:v>
                </c:pt>
                <c:pt idx="4650">
                  <c:v>2409</c:v>
                </c:pt>
                <c:pt idx="4651">
                  <c:v>2409</c:v>
                </c:pt>
                <c:pt idx="4652">
                  <c:v>2410</c:v>
                </c:pt>
                <c:pt idx="4653">
                  <c:v>2410</c:v>
                </c:pt>
                <c:pt idx="4654">
                  <c:v>2411</c:v>
                </c:pt>
                <c:pt idx="4655">
                  <c:v>2412</c:v>
                </c:pt>
                <c:pt idx="4656">
                  <c:v>2413</c:v>
                </c:pt>
                <c:pt idx="4657">
                  <c:v>2414</c:v>
                </c:pt>
                <c:pt idx="4658">
                  <c:v>2415</c:v>
                </c:pt>
                <c:pt idx="4659">
                  <c:v>2416</c:v>
                </c:pt>
                <c:pt idx="4660">
                  <c:v>2417</c:v>
                </c:pt>
                <c:pt idx="4661">
                  <c:v>2417</c:v>
                </c:pt>
                <c:pt idx="4662">
                  <c:v>2417</c:v>
                </c:pt>
                <c:pt idx="4663">
                  <c:v>2418</c:v>
                </c:pt>
                <c:pt idx="4664">
                  <c:v>2418</c:v>
                </c:pt>
                <c:pt idx="4665">
                  <c:v>2419</c:v>
                </c:pt>
                <c:pt idx="4666">
                  <c:v>2420</c:v>
                </c:pt>
                <c:pt idx="4667">
                  <c:v>2420</c:v>
                </c:pt>
                <c:pt idx="4668">
                  <c:v>2421</c:v>
                </c:pt>
                <c:pt idx="4669">
                  <c:v>2422</c:v>
                </c:pt>
                <c:pt idx="4670">
                  <c:v>2423</c:v>
                </c:pt>
                <c:pt idx="4671">
                  <c:v>2423</c:v>
                </c:pt>
                <c:pt idx="4672">
                  <c:v>2424</c:v>
                </c:pt>
                <c:pt idx="4673">
                  <c:v>2425</c:v>
                </c:pt>
                <c:pt idx="4674">
                  <c:v>2426</c:v>
                </c:pt>
                <c:pt idx="4675">
                  <c:v>2427</c:v>
                </c:pt>
                <c:pt idx="4676">
                  <c:v>2428</c:v>
                </c:pt>
                <c:pt idx="4677">
                  <c:v>2428</c:v>
                </c:pt>
                <c:pt idx="4678">
                  <c:v>2429</c:v>
                </c:pt>
                <c:pt idx="4679">
                  <c:v>2430</c:v>
                </c:pt>
                <c:pt idx="4680">
                  <c:v>2430</c:v>
                </c:pt>
                <c:pt idx="4681">
                  <c:v>2431</c:v>
                </c:pt>
                <c:pt idx="4682">
                  <c:v>2432</c:v>
                </c:pt>
                <c:pt idx="4683">
                  <c:v>2432</c:v>
                </c:pt>
                <c:pt idx="4684">
                  <c:v>2432</c:v>
                </c:pt>
                <c:pt idx="4685">
                  <c:v>2432</c:v>
                </c:pt>
                <c:pt idx="4686">
                  <c:v>2432</c:v>
                </c:pt>
                <c:pt idx="4687">
                  <c:v>2433</c:v>
                </c:pt>
                <c:pt idx="4688">
                  <c:v>2434</c:v>
                </c:pt>
                <c:pt idx="4689">
                  <c:v>2435</c:v>
                </c:pt>
                <c:pt idx="4690">
                  <c:v>2435</c:v>
                </c:pt>
                <c:pt idx="4691">
                  <c:v>2435</c:v>
                </c:pt>
                <c:pt idx="4692">
                  <c:v>2436</c:v>
                </c:pt>
                <c:pt idx="4693">
                  <c:v>2437</c:v>
                </c:pt>
                <c:pt idx="4694">
                  <c:v>2438</c:v>
                </c:pt>
                <c:pt idx="4695">
                  <c:v>2439</c:v>
                </c:pt>
                <c:pt idx="4696">
                  <c:v>2440</c:v>
                </c:pt>
                <c:pt idx="4697">
                  <c:v>2441</c:v>
                </c:pt>
                <c:pt idx="4698">
                  <c:v>2442</c:v>
                </c:pt>
                <c:pt idx="4699">
                  <c:v>2443</c:v>
                </c:pt>
                <c:pt idx="4700">
                  <c:v>2444</c:v>
                </c:pt>
                <c:pt idx="4701">
                  <c:v>2445</c:v>
                </c:pt>
                <c:pt idx="4702">
                  <c:v>2445</c:v>
                </c:pt>
                <c:pt idx="4703">
                  <c:v>2446</c:v>
                </c:pt>
                <c:pt idx="4704">
                  <c:v>2447</c:v>
                </c:pt>
                <c:pt idx="4705">
                  <c:v>2447</c:v>
                </c:pt>
                <c:pt idx="4706">
                  <c:v>2447</c:v>
                </c:pt>
                <c:pt idx="4707">
                  <c:v>2447</c:v>
                </c:pt>
                <c:pt idx="4708">
                  <c:v>2447</c:v>
                </c:pt>
                <c:pt idx="4709">
                  <c:v>2447</c:v>
                </c:pt>
                <c:pt idx="4710">
                  <c:v>2447</c:v>
                </c:pt>
                <c:pt idx="4711">
                  <c:v>2447</c:v>
                </c:pt>
                <c:pt idx="4712">
                  <c:v>2448</c:v>
                </c:pt>
                <c:pt idx="4713">
                  <c:v>2448</c:v>
                </c:pt>
                <c:pt idx="4714">
                  <c:v>2448</c:v>
                </c:pt>
                <c:pt idx="4715">
                  <c:v>2448</c:v>
                </c:pt>
                <c:pt idx="4716">
                  <c:v>2448</c:v>
                </c:pt>
                <c:pt idx="4717">
                  <c:v>2448</c:v>
                </c:pt>
                <c:pt idx="4718">
                  <c:v>2448</c:v>
                </c:pt>
                <c:pt idx="4719">
                  <c:v>2448</c:v>
                </c:pt>
                <c:pt idx="4720">
                  <c:v>2449</c:v>
                </c:pt>
                <c:pt idx="4721">
                  <c:v>2450</c:v>
                </c:pt>
                <c:pt idx="4722">
                  <c:v>2451</c:v>
                </c:pt>
                <c:pt idx="4723">
                  <c:v>2452</c:v>
                </c:pt>
                <c:pt idx="4724">
                  <c:v>2453</c:v>
                </c:pt>
                <c:pt idx="4725">
                  <c:v>2454</c:v>
                </c:pt>
                <c:pt idx="4726">
                  <c:v>2455</c:v>
                </c:pt>
                <c:pt idx="4727">
                  <c:v>2455</c:v>
                </c:pt>
                <c:pt idx="4728">
                  <c:v>2456</c:v>
                </c:pt>
                <c:pt idx="4729">
                  <c:v>2457</c:v>
                </c:pt>
                <c:pt idx="4730">
                  <c:v>2457</c:v>
                </c:pt>
                <c:pt idx="4731">
                  <c:v>2458</c:v>
                </c:pt>
                <c:pt idx="4732">
                  <c:v>2459</c:v>
                </c:pt>
                <c:pt idx="4733">
                  <c:v>2460</c:v>
                </c:pt>
                <c:pt idx="4734">
                  <c:v>2461</c:v>
                </c:pt>
                <c:pt idx="4735">
                  <c:v>2462</c:v>
                </c:pt>
                <c:pt idx="4736">
                  <c:v>2463</c:v>
                </c:pt>
                <c:pt idx="4737">
                  <c:v>2464</c:v>
                </c:pt>
                <c:pt idx="4738">
                  <c:v>2465</c:v>
                </c:pt>
                <c:pt idx="4739">
                  <c:v>2466</c:v>
                </c:pt>
                <c:pt idx="4740">
                  <c:v>2467</c:v>
                </c:pt>
                <c:pt idx="4741">
                  <c:v>2467</c:v>
                </c:pt>
                <c:pt idx="4742">
                  <c:v>2467</c:v>
                </c:pt>
                <c:pt idx="4743">
                  <c:v>2467</c:v>
                </c:pt>
                <c:pt idx="4744">
                  <c:v>2467</c:v>
                </c:pt>
                <c:pt idx="4745">
                  <c:v>2467</c:v>
                </c:pt>
                <c:pt idx="4746">
                  <c:v>2467</c:v>
                </c:pt>
                <c:pt idx="4747">
                  <c:v>2467</c:v>
                </c:pt>
                <c:pt idx="4748">
                  <c:v>2467</c:v>
                </c:pt>
                <c:pt idx="4749">
                  <c:v>2467</c:v>
                </c:pt>
                <c:pt idx="4750">
                  <c:v>2467</c:v>
                </c:pt>
                <c:pt idx="4751">
                  <c:v>2467</c:v>
                </c:pt>
                <c:pt idx="4752">
                  <c:v>2468</c:v>
                </c:pt>
                <c:pt idx="4753">
                  <c:v>2468</c:v>
                </c:pt>
                <c:pt idx="4754">
                  <c:v>2469</c:v>
                </c:pt>
                <c:pt idx="4755">
                  <c:v>2469</c:v>
                </c:pt>
                <c:pt idx="4756">
                  <c:v>2469</c:v>
                </c:pt>
                <c:pt idx="4757">
                  <c:v>2469</c:v>
                </c:pt>
                <c:pt idx="4758">
                  <c:v>2469</c:v>
                </c:pt>
                <c:pt idx="4759">
                  <c:v>2469</c:v>
                </c:pt>
                <c:pt idx="4760">
                  <c:v>2469</c:v>
                </c:pt>
                <c:pt idx="4761">
                  <c:v>2469</c:v>
                </c:pt>
                <c:pt idx="4762">
                  <c:v>2470</c:v>
                </c:pt>
                <c:pt idx="4763">
                  <c:v>2470</c:v>
                </c:pt>
                <c:pt idx="4764">
                  <c:v>2471</c:v>
                </c:pt>
                <c:pt idx="4765">
                  <c:v>2471</c:v>
                </c:pt>
                <c:pt idx="4766">
                  <c:v>2471</c:v>
                </c:pt>
                <c:pt idx="4767">
                  <c:v>2471</c:v>
                </c:pt>
                <c:pt idx="4768">
                  <c:v>2471</c:v>
                </c:pt>
                <c:pt idx="4769">
                  <c:v>2472</c:v>
                </c:pt>
                <c:pt idx="4770">
                  <c:v>2473</c:v>
                </c:pt>
                <c:pt idx="4771">
                  <c:v>2474</c:v>
                </c:pt>
                <c:pt idx="4772">
                  <c:v>2475</c:v>
                </c:pt>
                <c:pt idx="4773">
                  <c:v>2476</c:v>
                </c:pt>
                <c:pt idx="4774">
                  <c:v>2477</c:v>
                </c:pt>
                <c:pt idx="4775">
                  <c:v>2478</c:v>
                </c:pt>
                <c:pt idx="4776">
                  <c:v>2479</c:v>
                </c:pt>
                <c:pt idx="4777">
                  <c:v>2480</c:v>
                </c:pt>
                <c:pt idx="4778">
                  <c:v>2481</c:v>
                </c:pt>
                <c:pt idx="4779">
                  <c:v>2482</c:v>
                </c:pt>
                <c:pt idx="4780">
                  <c:v>2483</c:v>
                </c:pt>
                <c:pt idx="4781">
                  <c:v>2484</c:v>
                </c:pt>
                <c:pt idx="4782">
                  <c:v>2485</c:v>
                </c:pt>
                <c:pt idx="4783">
                  <c:v>2486</c:v>
                </c:pt>
                <c:pt idx="4784">
                  <c:v>2487</c:v>
                </c:pt>
                <c:pt idx="4785">
                  <c:v>2488</c:v>
                </c:pt>
                <c:pt idx="4786">
                  <c:v>2489</c:v>
                </c:pt>
                <c:pt idx="4787">
                  <c:v>2490</c:v>
                </c:pt>
                <c:pt idx="4788">
                  <c:v>2491</c:v>
                </c:pt>
                <c:pt idx="4789">
                  <c:v>2491</c:v>
                </c:pt>
                <c:pt idx="4790">
                  <c:v>2492</c:v>
                </c:pt>
                <c:pt idx="4791">
                  <c:v>2493</c:v>
                </c:pt>
                <c:pt idx="4792">
                  <c:v>2494</c:v>
                </c:pt>
                <c:pt idx="4793">
                  <c:v>2495</c:v>
                </c:pt>
                <c:pt idx="4794">
                  <c:v>2496</c:v>
                </c:pt>
                <c:pt idx="4795">
                  <c:v>2497</c:v>
                </c:pt>
                <c:pt idx="4796">
                  <c:v>2498</c:v>
                </c:pt>
                <c:pt idx="4797">
                  <c:v>2499</c:v>
                </c:pt>
                <c:pt idx="4798">
                  <c:v>2499</c:v>
                </c:pt>
                <c:pt idx="4799">
                  <c:v>2500</c:v>
                </c:pt>
                <c:pt idx="4800">
                  <c:v>2501</c:v>
                </c:pt>
                <c:pt idx="4801">
                  <c:v>2502</c:v>
                </c:pt>
                <c:pt idx="4802">
                  <c:v>2502</c:v>
                </c:pt>
                <c:pt idx="4803">
                  <c:v>2502</c:v>
                </c:pt>
                <c:pt idx="4804">
                  <c:v>2502</c:v>
                </c:pt>
                <c:pt idx="4805">
                  <c:v>2502</c:v>
                </c:pt>
                <c:pt idx="4806">
                  <c:v>2502</c:v>
                </c:pt>
                <c:pt idx="4807">
                  <c:v>2502</c:v>
                </c:pt>
                <c:pt idx="4808">
                  <c:v>2502</c:v>
                </c:pt>
                <c:pt idx="4809">
                  <c:v>2502</c:v>
                </c:pt>
                <c:pt idx="4810">
                  <c:v>2502</c:v>
                </c:pt>
                <c:pt idx="4811">
                  <c:v>2502</c:v>
                </c:pt>
                <c:pt idx="4812">
                  <c:v>2502</c:v>
                </c:pt>
                <c:pt idx="4813">
                  <c:v>2503</c:v>
                </c:pt>
                <c:pt idx="4814">
                  <c:v>2503</c:v>
                </c:pt>
                <c:pt idx="4815">
                  <c:v>2504</c:v>
                </c:pt>
                <c:pt idx="4816">
                  <c:v>2504</c:v>
                </c:pt>
                <c:pt idx="4817">
                  <c:v>2504</c:v>
                </c:pt>
                <c:pt idx="4818">
                  <c:v>2504</c:v>
                </c:pt>
                <c:pt idx="4819">
                  <c:v>2504</c:v>
                </c:pt>
                <c:pt idx="4820">
                  <c:v>2504</c:v>
                </c:pt>
                <c:pt idx="4821">
                  <c:v>2504</c:v>
                </c:pt>
                <c:pt idx="4822">
                  <c:v>2504</c:v>
                </c:pt>
                <c:pt idx="4823">
                  <c:v>2504</c:v>
                </c:pt>
                <c:pt idx="4824">
                  <c:v>2504</c:v>
                </c:pt>
                <c:pt idx="4825">
                  <c:v>2504</c:v>
                </c:pt>
                <c:pt idx="4826">
                  <c:v>2504</c:v>
                </c:pt>
                <c:pt idx="4827">
                  <c:v>2504</c:v>
                </c:pt>
                <c:pt idx="4828">
                  <c:v>2505</c:v>
                </c:pt>
                <c:pt idx="4829">
                  <c:v>2506</c:v>
                </c:pt>
                <c:pt idx="4830">
                  <c:v>2507</c:v>
                </c:pt>
                <c:pt idx="4831">
                  <c:v>2507</c:v>
                </c:pt>
                <c:pt idx="4832">
                  <c:v>2507</c:v>
                </c:pt>
                <c:pt idx="4833">
                  <c:v>2507</c:v>
                </c:pt>
                <c:pt idx="4834">
                  <c:v>2507</c:v>
                </c:pt>
                <c:pt idx="4835">
                  <c:v>2507</c:v>
                </c:pt>
                <c:pt idx="4836">
                  <c:v>2507</c:v>
                </c:pt>
                <c:pt idx="4837">
                  <c:v>2507</c:v>
                </c:pt>
                <c:pt idx="4838">
                  <c:v>2508</c:v>
                </c:pt>
                <c:pt idx="4839">
                  <c:v>2509</c:v>
                </c:pt>
                <c:pt idx="4840">
                  <c:v>2510</c:v>
                </c:pt>
                <c:pt idx="4841">
                  <c:v>2510</c:v>
                </c:pt>
                <c:pt idx="4842">
                  <c:v>2510</c:v>
                </c:pt>
                <c:pt idx="4843">
                  <c:v>2510</c:v>
                </c:pt>
                <c:pt idx="4844">
                  <c:v>2510</c:v>
                </c:pt>
                <c:pt idx="4845">
                  <c:v>2510</c:v>
                </c:pt>
                <c:pt idx="4846">
                  <c:v>2510</c:v>
                </c:pt>
                <c:pt idx="4847">
                  <c:v>2510</c:v>
                </c:pt>
                <c:pt idx="4848">
                  <c:v>2511</c:v>
                </c:pt>
                <c:pt idx="4849">
                  <c:v>2512</c:v>
                </c:pt>
                <c:pt idx="4850">
                  <c:v>2512</c:v>
                </c:pt>
                <c:pt idx="4851">
                  <c:v>2512</c:v>
                </c:pt>
                <c:pt idx="4852">
                  <c:v>2513</c:v>
                </c:pt>
                <c:pt idx="4853">
                  <c:v>2513</c:v>
                </c:pt>
                <c:pt idx="4854">
                  <c:v>2514</c:v>
                </c:pt>
                <c:pt idx="4855">
                  <c:v>2515</c:v>
                </c:pt>
                <c:pt idx="4856">
                  <c:v>2516</c:v>
                </c:pt>
                <c:pt idx="4857">
                  <c:v>2517</c:v>
                </c:pt>
                <c:pt idx="4858">
                  <c:v>2517</c:v>
                </c:pt>
                <c:pt idx="4859">
                  <c:v>2518</c:v>
                </c:pt>
                <c:pt idx="4860">
                  <c:v>2519</c:v>
                </c:pt>
                <c:pt idx="4861">
                  <c:v>2520</c:v>
                </c:pt>
                <c:pt idx="4862">
                  <c:v>2520</c:v>
                </c:pt>
                <c:pt idx="4863">
                  <c:v>2520</c:v>
                </c:pt>
                <c:pt idx="4864">
                  <c:v>2521</c:v>
                </c:pt>
                <c:pt idx="4865">
                  <c:v>2522</c:v>
                </c:pt>
                <c:pt idx="4866">
                  <c:v>2522</c:v>
                </c:pt>
                <c:pt idx="4867">
                  <c:v>2522</c:v>
                </c:pt>
                <c:pt idx="4868">
                  <c:v>2523</c:v>
                </c:pt>
                <c:pt idx="4869">
                  <c:v>2524</c:v>
                </c:pt>
                <c:pt idx="4870">
                  <c:v>2525</c:v>
                </c:pt>
                <c:pt idx="4871">
                  <c:v>2526</c:v>
                </c:pt>
                <c:pt idx="4872">
                  <c:v>2527</c:v>
                </c:pt>
                <c:pt idx="4873">
                  <c:v>2527</c:v>
                </c:pt>
                <c:pt idx="4874">
                  <c:v>2528</c:v>
                </c:pt>
                <c:pt idx="4875">
                  <c:v>2529</c:v>
                </c:pt>
                <c:pt idx="4876">
                  <c:v>2530</c:v>
                </c:pt>
                <c:pt idx="4877">
                  <c:v>2530</c:v>
                </c:pt>
                <c:pt idx="4878">
                  <c:v>2531</c:v>
                </c:pt>
                <c:pt idx="4879">
                  <c:v>2532</c:v>
                </c:pt>
                <c:pt idx="4880">
                  <c:v>2533</c:v>
                </c:pt>
                <c:pt idx="4881">
                  <c:v>2534</c:v>
                </c:pt>
                <c:pt idx="4882">
                  <c:v>2535</c:v>
                </c:pt>
                <c:pt idx="4883">
                  <c:v>2535</c:v>
                </c:pt>
                <c:pt idx="4884">
                  <c:v>2536</c:v>
                </c:pt>
                <c:pt idx="4885">
                  <c:v>2537</c:v>
                </c:pt>
                <c:pt idx="4886">
                  <c:v>2537</c:v>
                </c:pt>
                <c:pt idx="4887">
                  <c:v>2537</c:v>
                </c:pt>
                <c:pt idx="4888">
                  <c:v>2538</c:v>
                </c:pt>
                <c:pt idx="4889">
                  <c:v>2539</c:v>
                </c:pt>
                <c:pt idx="4890">
                  <c:v>2540</c:v>
                </c:pt>
                <c:pt idx="4891">
                  <c:v>2541</c:v>
                </c:pt>
                <c:pt idx="4892">
                  <c:v>2542</c:v>
                </c:pt>
                <c:pt idx="4893">
                  <c:v>2542</c:v>
                </c:pt>
                <c:pt idx="4894">
                  <c:v>2542</c:v>
                </c:pt>
                <c:pt idx="4895">
                  <c:v>2543</c:v>
                </c:pt>
                <c:pt idx="4896">
                  <c:v>2544</c:v>
                </c:pt>
                <c:pt idx="4897">
                  <c:v>2544</c:v>
                </c:pt>
                <c:pt idx="4898">
                  <c:v>2545</c:v>
                </c:pt>
                <c:pt idx="4899">
                  <c:v>2546</c:v>
                </c:pt>
                <c:pt idx="4900">
                  <c:v>2547</c:v>
                </c:pt>
                <c:pt idx="4901">
                  <c:v>2547</c:v>
                </c:pt>
                <c:pt idx="4902">
                  <c:v>2547</c:v>
                </c:pt>
                <c:pt idx="4903">
                  <c:v>2548</c:v>
                </c:pt>
                <c:pt idx="4904">
                  <c:v>2548</c:v>
                </c:pt>
                <c:pt idx="4905">
                  <c:v>2549</c:v>
                </c:pt>
                <c:pt idx="4906">
                  <c:v>2550</c:v>
                </c:pt>
                <c:pt idx="4907">
                  <c:v>2551</c:v>
                </c:pt>
                <c:pt idx="4908">
                  <c:v>2552</c:v>
                </c:pt>
                <c:pt idx="4909">
                  <c:v>2553</c:v>
                </c:pt>
                <c:pt idx="4910">
                  <c:v>2554</c:v>
                </c:pt>
                <c:pt idx="4911">
                  <c:v>2555</c:v>
                </c:pt>
                <c:pt idx="4912">
                  <c:v>2556</c:v>
                </c:pt>
                <c:pt idx="4913">
                  <c:v>2556</c:v>
                </c:pt>
                <c:pt idx="4914">
                  <c:v>2557</c:v>
                </c:pt>
                <c:pt idx="4915">
                  <c:v>2557</c:v>
                </c:pt>
                <c:pt idx="4916">
                  <c:v>2557</c:v>
                </c:pt>
                <c:pt idx="4917">
                  <c:v>2558</c:v>
                </c:pt>
                <c:pt idx="4918">
                  <c:v>2559</c:v>
                </c:pt>
                <c:pt idx="4919">
                  <c:v>2560</c:v>
                </c:pt>
                <c:pt idx="4920">
                  <c:v>2561</c:v>
                </c:pt>
                <c:pt idx="4921">
                  <c:v>2562</c:v>
                </c:pt>
                <c:pt idx="4922">
                  <c:v>2563</c:v>
                </c:pt>
                <c:pt idx="4923">
                  <c:v>2563</c:v>
                </c:pt>
                <c:pt idx="4924">
                  <c:v>2563</c:v>
                </c:pt>
                <c:pt idx="4925">
                  <c:v>2563</c:v>
                </c:pt>
                <c:pt idx="4926">
                  <c:v>2563</c:v>
                </c:pt>
                <c:pt idx="4927">
                  <c:v>2564</c:v>
                </c:pt>
                <c:pt idx="4928">
                  <c:v>2565</c:v>
                </c:pt>
                <c:pt idx="4929">
                  <c:v>2565</c:v>
                </c:pt>
                <c:pt idx="4930">
                  <c:v>2566</c:v>
                </c:pt>
                <c:pt idx="4931">
                  <c:v>2567</c:v>
                </c:pt>
                <c:pt idx="4932">
                  <c:v>2567</c:v>
                </c:pt>
                <c:pt idx="4933">
                  <c:v>2568</c:v>
                </c:pt>
                <c:pt idx="4934">
                  <c:v>2569</c:v>
                </c:pt>
                <c:pt idx="4935">
                  <c:v>2569</c:v>
                </c:pt>
                <c:pt idx="4936">
                  <c:v>2569</c:v>
                </c:pt>
                <c:pt idx="4937">
                  <c:v>2569</c:v>
                </c:pt>
                <c:pt idx="4938">
                  <c:v>2569</c:v>
                </c:pt>
                <c:pt idx="4939">
                  <c:v>2570</c:v>
                </c:pt>
                <c:pt idx="4940">
                  <c:v>2571</c:v>
                </c:pt>
                <c:pt idx="4941">
                  <c:v>2571</c:v>
                </c:pt>
                <c:pt idx="4942">
                  <c:v>2571</c:v>
                </c:pt>
                <c:pt idx="4943">
                  <c:v>2571</c:v>
                </c:pt>
                <c:pt idx="4944">
                  <c:v>2571</c:v>
                </c:pt>
                <c:pt idx="4945">
                  <c:v>2572</c:v>
                </c:pt>
                <c:pt idx="4946">
                  <c:v>2572</c:v>
                </c:pt>
                <c:pt idx="4947">
                  <c:v>2572</c:v>
                </c:pt>
                <c:pt idx="4948">
                  <c:v>2572</c:v>
                </c:pt>
                <c:pt idx="4949">
                  <c:v>2573</c:v>
                </c:pt>
                <c:pt idx="4950">
                  <c:v>2573</c:v>
                </c:pt>
                <c:pt idx="4951">
                  <c:v>2573</c:v>
                </c:pt>
                <c:pt idx="4952">
                  <c:v>2573</c:v>
                </c:pt>
                <c:pt idx="4953">
                  <c:v>2573</c:v>
                </c:pt>
                <c:pt idx="4954">
                  <c:v>2573</c:v>
                </c:pt>
                <c:pt idx="4955">
                  <c:v>2573</c:v>
                </c:pt>
                <c:pt idx="4956">
                  <c:v>2573</c:v>
                </c:pt>
                <c:pt idx="4957">
                  <c:v>2574</c:v>
                </c:pt>
                <c:pt idx="4958">
                  <c:v>2575</c:v>
                </c:pt>
                <c:pt idx="4959">
                  <c:v>2576</c:v>
                </c:pt>
                <c:pt idx="4960">
                  <c:v>2576</c:v>
                </c:pt>
                <c:pt idx="4961">
                  <c:v>2577</c:v>
                </c:pt>
                <c:pt idx="4962">
                  <c:v>2577</c:v>
                </c:pt>
                <c:pt idx="4963">
                  <c:v>2577</c:v>
                </c:pt>
                <c:pt idx="4964">
                  <c:v>2578</c:v>
                </c:pt>
                <c:pt idx="4965">
                  <c:v>2578</c:v>
                </c:pt>
                <c:pt idx="4966">
                  <c:v>2579</c:v>
                </c:pt>
                <c:pt idx="4967">
                  <c:v>2579</c:v>
                </c:pt>
                <c:pt idx="4968">
                  <c:v>2579</c:v>
                </c:pt>
                <c:pt idx="4969">
                  <c:v>2580</c:v>
                </c:pt>
                <c:pt idx="4970">
                  <c:v>2581</c:v>
                </c:pt>
                <c:pt idx="4971">
                  <c:v>2582</c:v>
                </c:pt>
                <c:pt idx="4972">
                  <c:v>2582</c:v>
                </c:pt>
                <c:pt idx="4973">
                  <c:v>2582</c:v>
                </c:pt>
                <c:pt idx="4974">
                  <c:v>2582</c:v>
                </c:pt>
                <c:pt idx="4975">
                  <c:v>2583</c:v>
                </c:pt>
                <c:pt idx="4976">
                  <c:v>2584</c:v>
                </c:pt>
                <c:pt idx="4977">
                  <c:v>2584</c:v>
                </c:pt>
                <c:pt idx="4978">
                  <c:v>2585</c:v>
                </c:pt>
                <c:pt idx="4979">
                  <c:v>2586</c:v>
                </c:pt>
                <c:pt idx="4980">
                  <c:v>2587</c:v>
                </c:pt>
                <c:pt idx="4981">
                  <c:v>2588</c:v>
                </c:pt>
                <c:pt idx="4982">
                  <c:v>2589</c:v>
                </c:pt>
                <c:pt idx="4983">
                  <c:v>2589</c:v>
                </c:pt>
                <c:pt idx="4984">
                  <c:v>2590</c:v>
                </c:pt>
                <c:pt idx="4985">
                  <c:v>2591</c:v>
                </c:pt>
                <c:pt idx="4986">
                  <c:v>2592</c:v>
                </c:pt>
                <c:pt idx="4987">
                  <c:v>2593</c:v>
                </c:pt>
                <c:pt idx="4988">
                  <c:v>2594</c:v>
                </c:pt>
                <c:pt idx="4989">
                  <c:v>2595</c:v>
                </c:pt>
                <c:pt idx="4990">
                  <c:v>2596</c:v>
                </c:pt>
                <c:pt idx="4991">
                  <c:v>2597</c:v>
                </c:pt>
                <c:pt idx="4992">
                  <c:v>2597</c:v>
                </c:pt>
                <c:pt idx="4993">
                  <c:v>2598</c:v>
                </c:pt>
                <c:pt idx="4994">
                  <c:v>2599</c:v>
                </c:pt>
                <c:pt idx="4995">
                  <c:v>2600</c:v>
                </c:pt>
                <c:pt idx="4996">
                  <c:v>2601</c:v>
                </c:pt>
                <c:pt idx="4997">
                  <c:v>2601</c:v>
                </c:pt>
                <c:pt idx="4998">
                  <c:v>2601</c:v>
                </c:pt>
                <c:pt idx="4999">
                  <c:v>2601</c:v>
                </c:pt>
                <c:pt idx="5000">
                  <c:v>2602</c:v>
                </c:pt>
                <c:pt idx="5001">
                  <c:v>2603</c:v>
                </c:pt>
                <c:pt idx="5002">
                  <c:v>2604</c:v>
                </c:pt>
                <c:pt idx="5003">
                  <c:v>2605</c:v>
                </c:pt>
                <c:pt idx="5004">
                  <c:v>2606</c:v>
                </c:pt>
                <c:pt idx="5005">
                  <c:v>2607</c:v>
                </c:pt>
                <c:pt idx="5006">
                  <c:v>2607</c:v>
                </c:pt>
                <c:pt idx="5007">
                  <c:v>2608</c:v>
                </c:pt>
                <c:pt idx="5008">
                  <c:v>2609</c:v>
                </c:pt>
                <c:pt idx="5009">
                  <c:v>2609</c:v>
                </c:pt>
                <c:pt idx="5010">
                  <c:v>2610</c:v>
                </c:pt>
                <c:pt idx="5011">
                  <c:v>2611</c:v>
                </c:pt>
                <c:pt idx="5012">
                  <c:v>2611</c:v>
                </c:pt>
                <c:pt idx="5013">
                  <c:v>2612</c:v>
                </c:pt>
                <c:pt idx="5014">
                  <c:v>2613</c:v>
                </c:pt>
                <c:pt idx="5015">
                  <c:v>2614</c:v>
                </c:pt>
                <c:pt idx="5016">
                  <c:v>2614</c:v>
                </c:pt>
                <c:pt idx="5017">
                  <c:v>2615</c:v>
                </c:pt>
                <c:pt idx="5018">
                  <c:v>2616</c:v>
                </c:pt>
                <c:pt idx="5019">
                  <c:v>2617</c:v>
                </c:pt>
                <c:pt idx="5020">
                  <c:v>2618</c:v>
                </c:pt>
                <c:pt idx="5021">
                  <c:v>2618</c:v>
                </c:pt>
                <c:pt idx="5022">
                  <c:v>2619</c:v>
                </c:pt>
                <c:pt idx="5023">
                  <c:v>2620</c:v>
                </c:pt>
                <c:pt idx="5024">
                  <c:v>2621</c:v>
                </c:pt>
                <c:pt idx="5025">
                  <c:v>2622</c:v>
                </c:pt>
                <c:pt idx="5026">
                  <c:v>2622</c:v>
                </c:pt>
                <c:pt idx="5027">
                  <c:v>2623</c:v>
                </c:pt>
                <c:pt idx="5028">
                  <c:v>2624</c:v>
                </c:pt>
                <c:pt idx="5029">
                  <c:v>2625</c:v>
                </c:pt>
                <c:pt idx="5030">
                  <c:v>2626</c:v>
                </c:pt>
                <c:pt idx="5031">
                  <c:v>2627</c:v>
                </c:pt>
                <c:pt idx="5032">
                  <c:v>2628</c:v>
                </c:pt>
                <c:pt idx="5033">
                  <c:v>2629</c:v>
                </c:pt>
                <c:pt idx="5034">
                  <c:v>2630</c:v>
                </c:pt>
                <c:pt idx="5035">
                  <c:v>2630</c:v>
                </c:pt>
                <c:pt idx="5036">
                  <c:v>2631</c:v>
                </c:pt>
                <c:pt idx="5037">
                  <c:v>2632</c:v>
                </c:pt>
                <c:pt idx="5038">
                  <c:v>2633</c:v>
                </c:pt>
                <c:pt idx="5039">
                  <c:v>2633</c:v>
                </c:pt>
                <c:pt idx="5040">
                  <c:v>2634</c:v>
                </c:pt>
                <c:pt idx="5041">
                  <c:v>2635</c:v>
                </c:pt>
                <c:pt idx="5042">
                  <c:v>2636</c:v>
                </c:pt>
                <c:pt idx="5043">
                  <c:v>2637</c:v>
                </c:pt>
                <c:pt idx="5044">
                  <c:v>2638</c:v>
                </c:pt>
                <c:pt idx="5045">
                  <c:v>2639</c:v>
                </c:pt>
                <c:pt idx="5046">
                  <c:v>2639</c:v>
                </c:pt>
                <c:pt idx="5047">
                  <c:v>2639</c:v>
                </c:pt>
                <c:pt idx="5048">
                  <c:v>2639</c:v>
                </c:pt>
                <c:pt idx="5049">
                  <c:v>2640</c:v>
                </c:pt>
                <c:pt idx="5050">
                  <c:v>2640</c:v>
                </c:pt>
                <c:pt idx="5051">
                  <c:v>2640</c:v>
                </c:pt>
                <c:pt idx="5052">
                  <c:v>2640</c:v>
                </c:pt>
                <c:pt idx="5053">
                  <c:v>2640</c:v>
                </c:pt>
                <c:pt idx="5054">
                  <c:v>2641</c:v>
                </c:pt>
                <c:pt idx="5055">
                  <c:v>2642</c:v>
                </c:pt>
                <c:pt idx="5056">
                  <c:v>2642</c:v>
                </c:pt>
                <c:pt idx="5057">
                  <c:v>2642</c:v>
                </c:pt>
                <c:pt idx="5058">
                  <c:v>2642</c:v>
                </c:pt>
                <c:pt idx="5059">
                  <c:v>2642</c:v>
                </c:pt>
                <c:pt idx="5060">
                  <c:v>2643</c:v>
                </c:pt>
                <c:pt idx="5061">
                  <c:v>2643</c:v>
                </c:pt>
                <c:pt idx="5062">
                  <c:v>2643</c:v>
                </c:pt>
                <c:pt idx="5063">
                  <c:v>2643</c:v>
                </c:pt>
                <c:pt idx="5064">
                  <c:v>2643</c:v>
                </c:pt>
                <c:pt idx="5065">
                  <c:v>2643</c:v>
                </c:pt>
                <c:pt idx="5066">
                  <c:v>2643</c:v>
                </c:pt>
                <c:pt idx="5067">
                  <c:v>2643</c:v>
                </c:pt>
                <c:pt idx="5068">
                  <c:v>2643</c:v>
                </c:pt>
                <c:pt idx="5069">
                  <c:v>2644</c:v>
                </c:pt>
                <c:pt idx="5070">
                  <c:v>2645</c:v>
                </c:pt>
                <c:pt idx="5071">
                  <c:v>2645</c:v>
                </c:pt>
                <c:pt idx="5072">
                  <c:v>2645</c:v>
                </c:pt>
                <c:pt idx="5073">
                  <c:v>2645</c:v>
                </c:pt>
                <c:pt idx="5074">
                  <c:v>2645</c:v>
                </c:pt>
                <c:pt idx="5075">
                  <c:v>2645</c:v>
                </c:pt>
                <c:pt idx="5076">
                  <c:v>2645</c:v>
                </c:pt>
                <c:pt idx="5077">
                  <c:v>2645</c:v>
                </c:pt>
                <c:pt idx="5078">
                  <c:v>2646</c:v>
                </c:pt>
                <c:pt idx="5079">
                  <c:v>2646</c:v>
                </c:pt>
                <c:pt idx="5080">
                  <c:v>2646</c:v>
                </c:pt>
                <c:pt idx="5081">
                  <c:v>2646</c:v>
                </c:pt>
                <c:pt idx="5082">
                  <c:v>2646</c:v>
                </c:pt>
                <c:pt idx="5083">
                  <c:v>2646</c:v>
                </c:pt>
                <c:pt idx="5084">
                  <c:v>2646</c:v>
                </c:pt>
                <c:pt idx="5085">
                  <c:v>2646</c:v>
                </c:pt>
                <c:pt idx="5086">
                  <c:v>2646</c:v>
                </c:pt>
                <c:pt idx="5087">
                  <c:v>2647</c:v>
                </c:pt>
                <c:pt idx="5088">
                  <c:v>2647</c:v>
                </c:pt>
                <c:pt idx="5089">
                  <c:v>2648</c:v>
                </c:pt>
                <c:pt idx="5090">
                  <c:v>2648</c:v>
                </c:pt>
                <c:pt idx="5091">
                  <c:v>2649</c:v>
                </c:pt>
                <c:pt idx="5092">
                  <c:v>2649</c:v>
                </c:pt>
                <c:pt idx="5093">
                  <c:v>2649</c:v>
                </c:pt>
                <c:pt idx="5094">
                  <c:v>2649</c:v>
                </c:pt>
                <c:pt idx="5095">
                  <c:v>2649</c:v>
                </c:pt>
                <c:pt idx="5096">
                  <c:v>2649</c:v>
                </c:pt>
                <c:pt idx="5097">
                  <c:v>2649</c:v>
                </c:pt>
                <c:pt idx="5098">
                  <c:v>2649</c:v>
                </c:pt>
                <c:pt idx="5099">
                  <c:v>2650</c:v>
                </c:pt>
                <c:pt idx="5100">
                  <c:v>2651</c:v>
                </c:pt>
                <c:pt idx="5101">
                  <c:v>2651</c:v>
                </c:pt>
                <c:pt idx="5102">
                  <c:v>2651</c:v>
                </c:pt>
                <c:pt idx="5103">
                  <c:v>2651</c:v>
                </c:pt>
                <c:pt idx="5104">
                  <c:v>2651</c:v>
                </c:pt>
                <c:pt idx="5105">
                  <c:v>2651</c:v>
                </c:pt>
                <c:pt idx="5106">
                  <c:v>2651</c:v>
                </c:pt>
                <c:pt idx="5107">
                  <c:v>2652</c:v>
                </c:pt>
                <c:pt idx="5108">
                  <c:v>2653</c:v>
                </c:pt>
                <c:pt idx="5109">
                  <c:v>2653</c:v>
                </c:pt>
                <c:pt idx="5110">
                  <c:v>2653</c:v>
                </c:pt>
                <c:pt idx="5111">
                  <c:v>2654</c:v>
                </c:pt>
                <c:pt idx="5112">
                  <c:v>2655</c:v>
                </c:pt>
                <c:pt idx="5113">
                  <c:v>2655</c:v>
                </c:pt>
                <c:pt idx="5114">
                  <c:v>2655</c:v>
                </c:pt>
                <c:pt idx="5115">
                  <c:v>2655</c:v>
                </c:pt>
                <c:pt idx="5116">
                  <c:v>2656</c:v>
                </c:pt>
                <c:pt idx="5117">
                  <c:v>2656</c:v>
                </c:pt>
                <c:pt idx="5118">
                  <c:v>2656</c:v>
                </c:pt>
                <c:pt idx="5119">
                  <c:v>2657</c:v>
                </c:pt>
                <c:pt idx="5120">
                  <c:v>2658</c:v>
                </c:pt>
                <c:pt idx="5121">
                  <c:v>2659</c:v>
                </c:pt>
                <c:pt idx="5122">
                  <c:v>2660</c:v>
                </c:pt>
                <c:pt idx="5123">
                  <c:v>2661</c:v>
                </c:pt>
                <c:pt idx="5124">
                  <c:v>2662</c:v>
                </c:pt>
                <c:pt idx="5125">
                  <c:v>2663</c:v>
                </c:pt>
                <c:pt idx="5126">
                  <c:v>2664</c:v>
                </c:pt>
                <c:pt idx="5127">
                  <c:v>2665</c:v>
                </c:pt>
                <c:pt idx="5128">
                  <c:v>2666</c:v>
                </c:pt>
                <c:pt idx="5129">
                  <c:v>2667</c:v>
                </c:pt>
                <c:pt idx="5130">
                  <c:v>2668</c:v>
                </c:pt>
                <c:pt idx="5131">
                  <c:v>2668</c:v>
                </c:pt>
                <c:pt idx="5132">
                  <c:v>2668</c:v>
                </c:pt>
                <c:pt idx="5133">
                  <c:v>2669</c:v>
                </c:pt>
                <c:pt idx="5134">
                  <c:v>2670</c:v>
                </c:pt>
                <c:pt idx="5135">
                  <c:v>2671</c:v>
                </c:pt>
                <c:pt idx="5136">
                  <c:v>2672</c:v>
                </c:pt>
                <c:pt idx="5137">
                  <c:v>2673</c:v>
                </c:pt>
                <c:pt idx="5138">
                  <c:v>2674</c:v>
                </c:pt>
                <c:pt idx="5139">
                  <c:v>2675</c:v>
                </c:pt>
                <c:pt idx="5140">
                  <c:v>2676</c:v>
                </c:pt>
                <c:pt idx="5141">
                  <c:v>2677</c:v>
                </c:pt>
                <c:pt idx="5142">
                  <c:v>2678</c:v>
                </c:pt>
                <c:pt idx="5143">
                  <c:v>2679</c:v>
                </c:pt>
                <c:pt idx="5144">
                  <c:v>2680</c:v>
                </c:pt>
                <c:pt idx="5145">
                  <c:v>2680</c:v>
                </c:pt>
                <c:pt idx="5146">
                  <c:v>2681</c:v>
                </c:pt>
                <c:pt idx="5147">
                  <c:v>2682</c:v>
                </c:pt>
                <c:pt idx="5148">
                  <c:v>2683</c:v>
                </c:pt>
                <c:pt idx="5149">
                  <c:v>2683</c:v>
                </c:pt>
                <c:pt idx="5150">
                  <c:v>2683</c:v>
                </c:pt>
                <c:pt idx="5151">
                  <c:v>2683</c:v>
                </c:pt>
                <c:pt idx="5152">
                  <c:v>2684</c:v>
                </c:pt>
                <c:pt idx="5153">
                  <c:v>2685</c:v>
                </c:pt>
                <c:pt idx="5154">
                  <c:v>2686</c:v>
                </c:pt>
                <c:pt idx="5155">
                  <c:v>2687</c:v>
                </c:pt>
                <c:pt idx="5156">
                  <c:v>2687</c:v>
                </c:pt>
                <c:pt idx="5157">
                  <c:v>2687</c:v>
                </c:pt>
                <c:pt idx="5158">
                  <c:v>2687</c:v>
                </c:pt>
                <c:pt idx="5159">
                  <c:v>2687</c:v>
                </c:pt>
                <c:pt idx="5160">
                  <c:v>2688</c:v>
                </c:pt>
                <c:pt idx="5161">
                  <c:v>2688</c:v>
                </c:pt>
                <c:pt idx="5162">
                  <c:v>2688</c:v>
                </c:pt>
                <c:pt idx="5163">
                  <c:v>2688</c:v>
                </c:pt>
                <c:pt idx="5164">
                  <c:v>2688</c:v>
                </c:pt>
                <c:pt idx="5165">
                  <c:v>2689</c:v>
                </c:pt>
                <c:pt idx="5166">
                  <c:v>2690</c:v>
                </c:pt>
                <c:pt idx="5167">
                  <c:v>2690</c:v>
                </c:pt>
                <c:pt idx="5168">
                  <c:v>2691</c:v>
                </c:pt>
                <c:pt idx="5169">
                  <c:v>2692</c:v>
                </c:pt>
                <c:pt idx="5170">
                  <c:v>2693</c:v>
                </c:pt>
                <c:pt idx="5171">
                  <c:v>2694</c:v>
                </c:pt>
                <c:pt idx="5172">
                  <c:v>2695</c:v>
                </c:pt>
                <c:pt idx="5173">
                  <c:v>2696</c:v>
                </c:pt>
                <c:pt idx="5174">
                  <c:v>2696</c:v>
                </c:pt>
                <c:pt idx="5175">
                  <c:v>2696</c:v>
                </c:pt>
                <c:pt idx="5176">
                  <c:v>2697</c:v>
                </c:pt>
                <c:pt idx="5177">
                  <c:v>2697</c:v>
                </c:pt>
                <c:pt idx="5178">
                  <c:v>2698</c:v>
                </c:pt>
                <c:pt idx="5179">
                  <c:v>2699</c:v>
                </c:pt>
                <c:pt idx="5180">
                  <c:v>2700</c:v>
                </c:pt>
                <c:pt idx="5181">
                  <c:v>2701</c:v>
                </c:pt>
                <c:pt idx="5182">
                  <c:v>2702</c:v>
                </c:pt>
                <c:pt idx="5183">
                  <c:v>2703</c:v>
                </c:pt>
                <c:pt idx="5184">
                  <c:v>2704</c:v>
                </c:pt>
                <c:pt idx="5185">
                  <c:v>2705</c:v>
                </c:pt>
                <c:pt idx="5186">
                  <c:v>2706</c:v>
                </c:pt>
                <c:pt idx="5187">
                  <c:v>2707</c:v>
                </c:pt>
                <c:pt idx="5188">
                  <c:v>2708</c:v>
                </c:pt>
                <c:pt idx="5189">
                  <c:v>2709</c:v>
                </c:pt>
                <c:pt idx="5190">
                  <c:v>2709</c:v>
                </c:pt>
                <c:pt idx="5191">
                  <c:v>2710</c:v>
                </c:pt>
                <c:pt idx="5192">
                  <c:v>2711</c:v>
                </c:pt>
                <c:pt idx="5193">
                  <c:v>2712</c:v>
                </c:pt>
                <c:pt idx="5194">
                  <c:v>2713</c:v>
                </c:pt>
                <c:pt idx="5195">
                  <c:v>2714</c:v>
                </c:pt>
                <c:pt idx="5196">
                  <c:v>2715</c:v>
                </c:pt>
                <c:pt idx="5197">
                  <c:v>2716</c:v>
                </c:pt>
                <c:pt idx="5198">
                  <c:v>2717</c:v>
                </c:pt>
                <c:pt idx="5199">
                  <c:v>2718</c:v>
                </c:pt>
                <c:pt idx="5200">
                  <c:v>2719</c:v>
                </c:pt>
                <c:pt idx="5201">
                  <c:v>2720</c:v>
                </c:pt>
                <c:pt idx="5202">
                  <c:v>2720</c:v>
                </c:pt>
                <c:pt idx="5203">
                  <c:v>2721</c:v>
                </c:pt>
                <c:pt idx="5204">
                  <c:v>2722</c:v>
                </c:pt>
                <c:pt idx="5205">
                  <c:v>2723</c:v>
                </c:pt>
                <c:pt idx="5206">
                  <c:v>2723</c:v>
                </c:pt>
                <c:pt idx="5207">
                  <c:v>2724</c:v>
                </c:pt>
                <c:pt idx="5208">
                  <c:v>2724</c:v>
                </c:pt>
                <c:pt idx="5209">
                  <c:v>2724</c:v>
                </c:pt>
                <c:pt idx="5210">
                  <c:v>2724</c:v>
                </c:pt>
                <c:pt idx="5211">
                  <c:v>2725</c:v>
                </c:pt>
                <c:pt idx="5212">
                  <c:v>2726</c:v>
                </c:pt>
                <c:pt idx="5213">
                  <c:v>2726</c:v>
                </c:pt>
                <c:pt idx="5214">
                  <c:v>2726</c:v>
                </c:pt>
                <c:pt idx="5215">
                  <c:v>2726</c:v>
                </c:pt>
                <c:pt idx="5216">
                  <c:v>2727</c:v>
                </c:pt>
                <c:pt idx="5217">
                  <c:v>2728</c:v>
                </c:pt>
                <c:pt idx="5218">
                  <c:v>2728</c:v>
                </c:pt>
                <c:pt idx="5219">
                  <c:v>2728</c:v>
                </c:pt>
                <c:pt idx="5220">
                  <c:v>2728</c:v>
                </c:pt>
                <c:pt idx="5221">
                  <c:v>2728</c:v>
                </c:pt>
                <c:pt idx="5222">
                  <c:v>2728</c:v>
                </c:pt>
                <c:pt idx="5223">
                  <c:v>2728</c:v>
                </c:pt>
                <c:pt idx="5224">
                  <c:v>2728</c:v>
                </c:pt>
                <c:pt idx="5225">
                  <c:v>2729</c:v>
                </c:pt>
                <c:pt idx="5226">
                  <c:v>2729</c:v>
                </c:pt>
                <c:pt idx="5227">
                  <c:v>2729</c:v>
                </c:pt>
                <c:pt idx="5228">
                  <c:v>2729</c:v>
                </c:pt>
                <c:pt idx="5229">
                  <c:v>2730</c:v>
                </c:pt>
                <c:pt idx="5230">
                  <c:v>2731</c:v>
                </c:pt>
                <c:pt idx="5231">
                  <c:v>2731</c:v>
                </c:pt>
                <c:pt idx="5232">
                  <c:v>2732</c:v>
                </c:pt>
                <c:pt idx="5233">
                  <c:v>2732</c:v>
                </c:pt>
                <c:pt idx="5234">
                  <c:v>2732</c:v>
                </c:pt>
                <c:pt idx="5235">
                  <c:v>2732</c:v>
                </c:pt>
                <c:pt idx="5236">
                  <c:v>2732</c:v>
                </c:pt>
                <c:pt idx="5237">
                  <c:v>2732</c:v>
                </c:pt>
                <c:pt idx="5238">
                  <c:v>2733</c:v>
                </c:pt>
                <c:pt idx="5239">
                  <c:v>2734</c:v>
                </c:pt>
                <c:pt idx="5240">
                  <c:v>2735</c:v>
                </c:pt>
                <c:pt idx="5241">
                  <c:v>2735</c:v>
                </c:pt>
                <c:pt idx="5242">
                  <c:v>2735</c:v>
                </c:pt>
                <c:pt idx="5243">
                  <c:v>2735</c:v>
                </c:pt>
                <c:pt idx="5244">
                  <c:v>2735</c:v>
                </c:pt>
                <c:pt idx="5245">
                  <c:v>2735</c:v>
                </c:pt>
                <c:pt idx="5246">
                  <c:v>2735</c:v>
                </c:pt>
                <c:pt idx="5247">
                  <c:v>2736</c:v>
                </c:pt>
                <c:pt idx="5248">
                  <c:v>2737</c:v>
                </c:pt>
                <c:pt idx="5249">
                  <c:v>2738</c:v>
                </c:pt>
                <c:pt idx="5250">
                  <c:v>2739</c:v>
                </c:pt>
                <c:pt idx="5251">
                  <c:v>2740</c:v>
                </c:pt>
                <c:pt idx="5252">
                  <c:v>2741</c:v>
                </c:pt>
                <c:pt idx="5253">
                  <c:v>2742</c:v>
                </c:pt>
                <c:pt idx="5254">
                  <c:v>2743</c:v>
                </c:pt>
                <c:pt idx="5255">
                  <c:v>2744</c:v>
                </c:pt>
                <c:pt idx="5256">
                  <c:v>2745</c:v>
                </c:pt>
                <c:pt idx="5257">
                  <c:v>2746</c:v>
                </c:pt>
                <c:pt idx="5258">
                  <c:v>2747</c:v>
                </c:pt>
                <c:pt idx="5259">
                  <c:v>2748</c:v>
                </c:pt>
                <c:pt idx="5260">
                  <c:v>2749</c:v>
                </c:pt>
                <c:pt idx="5261">
                  <c:v>2749</c:v>
                </c:pt>
                <c:pt idx="5262">
                  <c:v>2750</c:v>
                </c:pt>
                <c:pt idx="5263">
                  <c:v>2751</c:v>
                </c:pt>
                <c:pt idx="5264">
                  <c:v>2752</c:v>
                </c:pt>
                <c:pt idx="5265">
                  <c:v>2753</c:v>
                </c:pt>
                <c:pt idx="5266">
                  <c:v>2754</c:v>
                </c:pt>
                <c:pt idx="5267">
                  <c:v>2755</c:v>
                </c:pt>
                <c:pt idx="5268">
                  <c:v>2756</c:v>
                </c:pt>
                <c:pt idx="5269">
                  <c:v>2757</c:v>
                </c:pt>
                <c:pt idx="5270">
                  <c:v>2758</c:v>
                </c:pt>
                <c:pt idx="5271">
                  <c:v>2759</c:v>
                </c:pt>
                <c:pt idx="5272">
                  <c:v>2760</c:v>
                </c:pt>
                <c:pt idx="5273">
                  <c:v>2760</c:v>
                </c:pt>
                <c:pt idx="5274">
                  <c:v>2761</c:v>
                </c:pt>
                <c:pt idx="5275">
                  <c:v>2762</c:v>
                </c:pt>
                <c:pt idx="5276">
                  <c:v>2763</c:v>
                </c:pt>
                <c:pt idx="5277">
                  <c:v>2764</c:v>
                </c:pt>
                <c:pt idx="5278">
                  <c:v>2765</c:v>
                </c:pt>
                <c:pt idx="5279">
                  <c:v>2766</c:v>
                </c:pt>
                <c:pt idx="5280">
                  <c:v>2766</c:v>
                </c:pt>
                <c:pt idx="5281">
                  <c:v>2767</c:v>
                </c:pt>
                <c:pt idx="5282">
                  <c:v>2768</c:v>
                </c:pt>
                <c:pt idx="5283">
                  <c:v>2769</c:v>
                </c:pt>
                <c:pt idx="5284">
                  <c:v>2770</c:v>
                </c:pt>
                <c:pt idx="5285">
                  <c:v>2771</c:v>
                </c:pt>
                <c:pt idx="5286">
                  <c:v>2772</c:v>
                </c:pt>
                <c:pt idx="5287">
                  <c:v>2773</c:v>
                </c:pt>
                <c:pt idx="5288">
                  <c:v>2774</c:v>
                </c:pt>
                <c:pt idx="5289">
                  <c:v>2775</c:v>
                </c:pt>
                <c:pt idx="5290">
                  <c:v>2776</c:v>
                </c:pt>
                <c:pt idx="5291">
                  <c:v>2777</c:v>
                </c:pt>
                <c:pt idx="5292">
                  <c:v>2778</c:v>
                </c:pt>
                <c:pt idx="5293">
                  <c:v>2779</c:v>
                </c:pt>
                <c:pt idx="5294">
                  <c:v>2779</c:v>
                </c:pt>
                <c:pt idx="5295">
                  <c:v>2779</c:v>
                </c:pt>
                <c:pt idx="5296">
                  <c:v>2780</c:v>
                </c:pt>
                <c:pt idx="5297">
                  <c:v>2781</c:v>
                </c:pt>
                <c:pt idx="5298">
                  <c:v>2781</c:v>
                </c:pt>
                <c:pt idx="5299">
                  <c:v>2782</c:v>
                </c:pt>
                <c:pt idx="5300">
                  <c:v>2783</c:v>
                </c:pt>
                <c:pt idx="5301">
                  <c:v>2784</c:v>
                </c:pt>
                <c:pt idx="5302">
                  <c:v>2785</c:v>
                </c:pt>
                <c:pt idx="5303">
                  <c:v>2786</c:v>
                </c:pt>
                <c:pt idx="5304">
                  <c:v>2787</c:v>
                </c:pt>
                <c:pt idx="5305">
                  <c:v>2788</c:v>
                </c:pt>
                <c:pt idx="5306">
                  <c:v>2789</c:v>
                </c:pt>
                <c:pt idx="5307">
                  <c:v>2790</c:v>
                </c:pt>
                <c:pt idx="5308">
                  <c:v>2791</c:v>
                </c:pt>
                <c:pt idx="5309">
                  <c:v>2792</c:v>
                </c:pt>
                <c:pt idx="5310">
                  <c:v>2793</c:v>
                </c:pt>
                <c:pt idx="5311">
                  <c:v>2794</c:v>
                </c:pt>
                <c:pt idx="5312">
                  <c:v>2795</c:v>
                </c:pt>
                <c:pt idx="5313">
                  <c:v>2796</c:v>
                </c:pt>
                <c:pt idx="5314">
                  <c:v>2797</c:v>
                </c:pt>
                <c:pt idx="5315">
                  <c:v>2798</c:v>
                </c:pt>
                <c:pt idx="5316">
                  <c:v>2799</c:v>
                </c:pt>
                <c:pt idx="5317">
                  <c:v>2800</c:v>
                </c:pt>
                <c:pt idx="5318">
                  <c:v>2801</c:v>
                </c:pt>
                <c:pt idx="5319">
                  <c:v>2802</c:v>
                </c:pt>
                <c:pt idx="5320">
                  <c:v>2803</c:v>
                </c:pt>
                <c:pt idx="5321">
                  <c:v>2803</c:v>
                </c:pt>
                <c:pt idx="5322">
                  <c:v>2804</c:v>
                </c:pt>
                <c:pt idx="5323">
                  <c:v>2804</c:v>
                </c:pt>
                <c:pt idx="5324">
                  <c:v>2804</c:v>
                </c:pt>
                <c:pt idx="5325">
                  <c:v>2804</c:v>
                </c:pt>
                <c:pt idx="5326">
                  <c:v>2804</c:v>
                </c:pt>
                <c:pt idx="5327">
                  <c:v>2805</c:v>
                </c:pt>
                <c:pt idx="5328">
                  <c:v>2805</c:v>
                </c:pt>
                <c:pt idx="5329">
                  <c:v>2806</c:v>
                </c:pt>
                <c:pt idx="5330">
                  <c:v>2806</c:v>
                </c:pt>
                <c:pt idx="5331">
                  <c:v>2806</c:v>
                </c:pt>
                <c:pt idx="5332">
                  <c:v>2806</c:v>
                </c:pt>
                <c:pt idx="5333">
                  <c:v>2806</c:v>
                </c:pt>
                <c:pt idx="5334">
                  <c:v>2807</c:v>
                </c:pt>
                <c:pt idx="5335">
                  <c:v>2808</c:v>
                </c:pt>
                <c:pt idx="5336">
                  <c:v>2809</c:v>
                </c:pt>
                <c:pt idx="5337">
                  <c:v>2809</c:v>
                </c:pt>
                <c:pt idx="5338">
                  <c:v>2809</c:v>
                </c:pt>
                <c:pt idx="5339">
                  <c:v>2809</c:v>
                </c:pt>
                <c:pt idx="5340">
                  <c:v>2809</c:v>
                </c:pt>
                <c:pt idx="5341">
                  <c:v>2809</c:v>
                </c:pt>
                <c:pt idx="5342">
                  <c:v>2809</c:v>
                </c:pt>
                <c:pt idx="5343">
                  <c:v>2810</c:v>
                </c:pt>
                <c:pt idx="5344">
                  <c:v>2811</c:v>
                </c:pt>
                <c:pt idx="5345">
                  <c:v>2811</c:v>
                </c:pt>
                <c:pt idx="5346">
                  <c:v>2812</c:v>
                </c:pt>
                <c:pt idx="5347">
                  <c:v>2812</c:v>
                </c:pt>
                <c:pt idx="5348">
                  <c:v>2813</c:v>
                </c:pt>
                <c:pt idx="5349">
                  <c:v>2813</c:v>
                </c:pt>
                <c:pt idx="5350">
                  <c:v>2813</c:v>
                </c:pt>
                <c:pt idx="5351">
                  <c:v>2813</c:v>
                </c:pt>
                <c:pt idx="5352">
                  <c:v>2813</c:v>
                </c:pt>
                <c:pt idx="5353">
                  <c:v>2813</c:v>
                </c:pt>
                <c:pt idx="5354">
                  <c:v>2813</c:v>
                </c:pt>
                <c:pt idx="5355">
                  <c:v>2813</c:v>
                </c:pt>
                <c:pt idx="5356">
                  <c:v>2814</c:v>
                </c:pt>
                <c:pt idx="5357">
                  <c:v>2815</c:v>
                </c:pt>
                <c:pt idx="5358">
                  <c:v>2816</c:v>
                </c:pt>
                <c:pt idx="5359">
                  <c:v>2816</c:v>
                </c:pt>
                <c:pt idx="5360">
                  <c:v>2817</c:v>
                </c:pt>
                <c:pt idx="5361">
                  <c:v>2817</c:v>
                </c:pt>
                <c:pt idx="5362">
                  <c:v>2817</c:v>
                </c:pt>
                <c:pt idx="5363">
                  <c:v>2817</c:v>
                </c:pt>
                <c:pt idx="5364">
                  <c:v>2817</c:v>
                </c:pt>
                <c:pt idx="5365">
                  <c:v>2818</c:v>
                </c:pt>
                <c:pt idx="5366">
                  <c:v>2818</c:v>
                </c:pt>
                <c:pt idx="5367">
                  <c:v>2818</c:v>
                </c:pt>
                <c:pt idx="5368">
                  <c:v>2818</c:v>
                </c:pt>
                <c:pt idx="5369">
                  <c:v>2818</c:v>
                </c:pt>
                <c:pt idx="5370">
                  <c:v>2819</c:v>
                </c:pt>
                <c:pt idx="5371">
                  <c:v>2820</c:v>
                </c:pt>
                <c:pt idx="5372">
                  <c:v>2821</c:v>
                </c:pt>
                <c:pt idx="5373">
                  <c:v>2822</c:v>
                </c:pt>
                <c:pt idx="5374">
                  <c:v>2823</c:v>
                </c:pt>
                <c:pt idx="5375">
                  <c:v>2824</c:v>
                </c:pt>
                <c:pt idx="5376">
                  <c:v>2825</c:v>
                </c:pt>
                <c:pt idx="5377">
                  <c:v>2825</c:v>
                </c:pt>
                <c:pt idx="5378">
                  <c:v>2825</c:v>
                </c:pt>
                <c:pt idx="5379">
                  <c:v>2826</c:v>
                </c:pt>
                <c:pt idx="5380">
                  <c:v>2827</c:v>
                </c:pt>
                <c:pt idx="5381">
                  <c:v>2828</c:v>
                </c:pt>
                <c:pt idx="5382">
                  <c:v>2829</c:v>
                </c:pt>
                <c:pt idx="5383">
                  <c:v>2830</c:v>
                </c:pt>
                <c:pt idx="5384">
                  <c:v>2831</c:v>
                </c:pt>
                <c:pt idx="5385">
                  <c:v>2832</c:v>
                </c:pt>
                <c:pt idx="5386">
                  <c:v>2832</c:v>
                </c:pt>
                <c:pt idx="5387">
                  <c:v>2832</c:v>
                </c:pt>
                <c:pt idx="5388">
                  <c:v>2832</c:v>
                </c:pt>
                <c:pt idx="5389">
                  <c:v>2832</c:v>
                </c:pt>
                <c:pt idx="5390">
                  <c:v>2832</c:v>
                </c:pt>
                <c:pt idx="5391">
                  <c:v>2832</c:v>
                </c:pt>
                <c:pt idx="5392">
                  <c:v>2833</c:v>
                </c:pt>
                <c:pt idx="5393">
                  <c:v>2834</c:v>
                </c:pt>
                <c:pt idx="5394">
                  <c:v>2835</c:v>
                </c:pt>
                <c:pt idx="5395">
                  <c:v>2836</c:v>
                </c:pt>
                <c:pt idx="5396">
                  <c:v>2837</c:v>
                </c:pt>
                <c:pt idx="5397">
                  <c:v>2837</c:v>
                </c:pt>
                <c:pt idx="5398">
                  <c:v>2837</c:v>
                </c:pt>
                <c:pt idx="5399">
                  <c:v>2838</c:v>
                </c:pt>
                <c:pt idx="5400">
                  <c:v>2839</c:v>
                </c:pt>
                <c:pt idx="5401">
                  <c:v>2840</c:v>
                </c:pt>
                <c:pt idx="5402">
                  <c:v>2841</c:v>
                </c:pt>
                <c:pt idx="5403">
                  <c:v>2841</c:v>
                </c:pt>
                <c:pt idx="5404">
                  <c:v>2841</c:v>
                </c:pt>
                <c:pt idx="5405">
                  <c:v>2841</c:v>
                </c:pt>
                <c:pt idx="5406">
                  <c:v>2842</c:v>
                </c:pt>
                <c:pt idx="5407">
                  <c:v>2843</c:v>
                </c:pt>
                <c:pt idx="5408">
                  <c:v>2844</c:v>
                </c:pt>
                <c:pt idx="5409">
                  <c:v>2845</c:v>
                </c:pt>
                <c:pt idx="5410">
                  <c:v>2845</c:v>
                </c:pt>
                <c:pt idx="5411">
                  <c:v>2846</c:v>
                </c:pt>
                <c:pt idx="5412">
                  <c:v>2847</c:v>
                </c:pt>
                <c:pt idx="5413">
                  <c:v>2848</c:v>
                </c:pt>
                <c:pt idx="5414">
                  <c:v>2848</c:v>
                </c:pt>
                <c:pt idx="5415">
                  <c:v>2848</c:v>
                </c:pt>
                <c:pt idx="5416">
                  <c:v>2849</c:v>
                </c:pt>
                <c:pt idx="5417">
                  <c:v>2849</c:v>
                </c:pt>
                <c:pt idx="5418">
                  <c:v>2850</c:v>
                </c:pt>
                <c:pt idx="5419">
                  <c:v>2850</c:v>
                </c:pt>
                <c:pt idx="5420">
                  <c:v>2851</c:v>
                </c:pt>
                <c:pt idx="5421">
                  <c:v>2852</c:v>
                </c:pt>
                <c:pt idx="5422">
                  <c:v>2852</c:v>
                </c:pt>
                <c:pt idx="5423">
                  <c:v>2852</c:v>
                </c:pt>
                <c:pt idx="5424">
                  <c:v>2852</c:v>
                </c:pt>
                <c:pt idx="5425">
                  <c:v>2852</c:v>
                </c:pt>
                <c:pt idx="5426">
                  <c:v>2853</c:v>
                </c:pt>
                <c:pt idx="5427">
                  <c:v>2853</c:v>
                </c:pt>
                <c:pt idx="5428">
                  <c:v>2854</c:v>
                </c:pt>
                <c:pt idx="5429">
                  <c:v>2854</c:v>
                </c:pt>
                <c:pt idx="5430">
                  <c:v>2854</c:v>
                </c:pt>
                <c:pt idx="5431">
                  <c:v>2855</c:v>
                </c:pt>
                <c:pt idx="5432">
                  <c:v>2856</c:v>
                </c:pt>
                <c:pt idx="5433">
                  <c:v>2856</c:v>
                </c:pt>
                <c:pt idx="5434">
                  <c:v>2857</c:v>
                </c:pt>
                <c:pt idx="5435">
                  <c:v>2858</c:v>
                </c:pt>
                <c:pt idx="5436">
                  <c:v>2859</c:v>
                </c:pt>
                <c:pt idx="5437">
                  <c:v>2859</c:v>
                </c:pt>
                <c:pt idx="5438">
                  <c:v>2859</c:v>
                </c:pt>
                <c:pt idx="5439">
                  <c:v>2859</c:v>
                </c:pt>
                <c:pt idx="5440">
                  <c:v>2859</c:v>
                </c:pt>
                <c:pt idx="5441">
                  <c:v>2859</c:v>
                </c:pt>
                <c:pt idx="5442">
                  <c:v>2859</c:v>
                </c:pt>
                <c:pt idx="5443">
                  <c:v>2860</c:v>
                </c:pt>
                <c:pt idx="5444">
                  <c:v>2861</c:v>
                </c:pt>
                <c:pt idx="5445">
                  <c:v>2862</c:v>
                </c:pt>
                <c:pt idx="5446">
                  <c:v>2862</c:v>
                </c:pt>
                <c:pt idx="5447">
                  <c:v>2862</c:v>
                </c:pt>
                <c:pt idx="5448">
                  <c:v>2863</c:v>
                </c:pt>
                <c:pt idx="5449">
                  <c:v>2863</c:v>
                </c:pt>
                <c:pt idx="5450">
                  <c:v>2863</c:v>
                </c:pt>
                <c:pt idx="5451">
                  <c:v>2863</c:v>
                </c:pt>
                <c:pt idx="5452">
                  <c:v>2863</c:v>
                </c:pt>
                <c:pt idx="5453">
                  <c:v>2863</c:v>
                </c:pt>
                <c:pt idx="5454">
                  <c:v>2863</c:v>
                </c:pt>
                <c:pt idx="5455">
                  <c:v>2863</c:v>
                </c:pt>
                <c:pt idx="5456">
                  <c:v>2863</c:v>
                </c:pt>
                <c:pt idx="5457">
                  <c:v>2863</c:v>
                </c:pt>
                <c:pt idx="5458">
                  <c:v>2864</c:v>
                </c:pt>
                <c:pt idx="5459">
                  <c:v>2864</c:v>
                </c:pt>
                <c:pt idx="5460">
                  <c:v>2864</c:v>
                </c:pt>
                <c:pt idx="5461">
                  <c:v>2864</c:v>
                </c:pt>
                <c:pt idx="5462">
                  <c:v>2864</c:v>
                </c:pt>
                <c:pt idx="5463">
                  <c:v>2864</c:v>
                </c:pt>
                <c:pt idx="5464">
                  <c:v>2865</c:v>
                </c:pt>
                <c:pt idx="5465">
                  <c:v>2866</c:v>
                </c:pt>
                <c:pt idx="5466">
                  <c:v>2867</c:v>
                </c:pt>
                <c:pt idx="5467">
                  <c:v>2868</c:v>
                </c:pt>
                <c:pt idx="5468">
                  <c:v>2869</c:v>
                </c:pt>
                <c:pt idx="5469">
                  <c:v>2870</c:v>
                </c:pt>
                <c:pt idx="5470">
                  <c:v>2871</c:v>
                </c:pt>
                <c:pt idx="5471">
                  <c:v>2872</c:v>
                </c:pt>
                <c:pt idx="5472">
                  <c:v>2873</c:v>
                </c:pt>
                <c:pt idx="5473">
                  <c:v>2874</c:v>
                </c:pt>
                <c:pt idx="5474">
                  <c:v>2874</c:v>
                </c:pt>
                <c:pt idx="5475">
                  <c:v>2875</c:v>
                </c:pt>
                <c:pt idx="5476">
                  <c:v>2876</c:v>
                </c:pt>
                <c:pt idx="5477">
                  <c:v>2877</c:v>
                </c:pt>
                <c:pt idx="5478">
                  <c:v>2878</c:v>
                </c:pt>
                <c:pt idx="5479">
                  <c:v>2879</c:v>
                </c:pt>
                <c:pt idx="5480">
                  <c:v>2880</c:v>
                </c:pt>
                <c:pt idx="5481">
                  <c:v>2881</c:v>
                </c:pt>
                <c:pt idx="5482">
                  <c:v>2882</c:v>
                </c:pt>
                <c:pt idx="5483">
                  <c:v>2883</c:v>
                </c:pt>
                <c:pt idx="5484">
                  <c:v>2884</c:v>
                </c:pt>
                <c:pt idx="5485">
                  <c:v>2885</c:v>
                </c:pt>
                <c:pt idx="5486">
                  <c:v>2886</c:v>
                </c:pt>
                <c:pt idx="5487">
                  <c:v>2887</c:v>
                </c:pt>
                <c:pt idx="5488">
                  <c:v>2888</c:v>
                </c:pt>
                <c:pt idx="5489">
                  <c:v>2889</c:v>
                </c:pt>
                <c:pt idx="5490">
                  <c:v>2890</c:v>
                </c:pt>
                <c:pt idx="5491">
                  <c:v>2891</c:v>
                </c:pt>
                <c:pt idx="5492">
                  <c:v>2892</c:v>
                </c:pt>
                <c:pt idx="5493">
                  <c:v>2893</c:v>
                </c:pt>
                <c:pt idx="5494">
                  <c:v>2894</c:v>
                </c:pt>
                <c:pt idx="5495">
                  <c:v>2895</c:v>
                </c:pt>
                <c:pt idx="5496">
                  <c:v>2895</c:v>
                </c:pt>
                <c:pt idx="5497">
                  <c:v>2895</c:v>
                </c:pt>
                <c:pt idx="5498">
                  <c:v>2895</c:v>
                </c:pt>
                <c:pt idx="5499">
                  <c:v>2896</c:v>
                </c:pt>
                <c:pt idx="5500">
                  <c:v>2897</c:v>
                </c:pt>
                <c:pt idx="5501">
                  <c:v>2898</c:v>
                </c:pt>
                <c:pt idx="5502">
                  <c:v>2899</c:v>
                </c:pt>
                <c:pt idx="5503">
                  <c:v>2900</c:v>
                </c:pt>
                <c:pt idx="5504">
                  <c:v>2900</c:v>
                </c:pt>
                <c:pt idx="5505">
                  <c:v>2901</c:v>
                </c:pt>
                <c:pt idx="5506">
                  <c:v>2902</c:v>
                </c:pt>
                <c:pt idx="5507">
                  <c:v>2903</c:v>
                </c:pt>
                <c:pt idx="5508">
                  <c:v>2904</c:v>
                </c:pt>
                <c:pt idx="5509">
                  <c:v>2905</c:v>
                </c:pt>
                <c:pt idx="5510">
                  <c:v>2905</c:v>
                </c:pt>
                <c:pt idx="5511">
                  <c:v>2906</c:v>
                </c:pt>
                <c:pt idx="5512">
                  <c:v>2907</c:v>
                </c:pt>
                <c:pt idx="5513">
                  <c:v>2908</c:v>
                </c:pt>
                <c:pt idx="5514">
                  <c:v>2908</c:v>
                </c:pt>
                <c:pt idx="5515">
                  <c:v>2908</c:v>
                </c:pt>
                <c:pt idx="5516">
                  <c:v>2909</c:v>
                </c:pt>
                <c:pt idx="5517">
                  <c:v>2910</c:v>
                </c:pt>
                <c:pt idx="5518">
                  <c:v>2911</c:v>
                </c:pt>
                <c:pt idx="5519">
                  <c:v>2912</c:v>
                </c:pt>
                <c:pt idx="5520">
                  <c:v>2913</c:v>
                </c:pt>
                <c:pt idx="5521">
                  <c:v>2914</c:v>
                </c:pt>
                <c:pt idx="5522">
                  <c:v>2915</c:v>
                </c:pt>
                <c:pt idx="5523">
                  <c:v>2916</c:v>
                </c:pt>
                <c:pt idx="5524">
                  <c:v>2917</c:v>
                </c:pt>
                <c:pt idx="5525">
                  <c:v>2918</c:v>
                </c:pt>
                <c:pt idx="5526">
                  <c:v>2919</c:v>
                </c:pt>
                <c:pt idx="5527">
                  <c:v>2920</c:v>
                </c:pt>
                <c:pt idx="5528">
                  <c:v>2921</c:v>
                </c:pt>
                <c:pt idx="5529">
                  <c:v>2922</c:v>
                </c:pt>
                <c:pt idx="5530">
                  <c:v>2923</c:v>
                </c:pt>
                <c:pt idx="5531">
                  <c:v>2923</c:v>
                </c:pt>
                <c:pt idx="5532">
                  <c:v>2924</c:v>
                </c:pt>
                <c:pt idx="5533">
                  <c:v>2925</c:v>
                </c:pt>
                <c:pt idx="5534">
                  <c:v>2926</c:v>
                </c:pt>
                <c:pt idx="5535">
                  <c:v>2927</c:v>
                </c:pt>
                <c:pt idx="5536">
                  <c:v>2928</c:v>
                </c:pt>
                <c:pt idx="5537">
                  <c:v>2928</c:v>
                </c:pt>
                <c:pt idx="5538">
                  <c:v>2929</c:v>
                </c:pt>
                <c:pt idx="5539">
                  <c:v>2930</c:v>
                </c:pt>
                <c:pt idx="5540">
                  <c:v>2931</c:v>
                </c:pt>
                <c:pt idx="5541">
                  <c:v>2931</c:v>
                </c:pt>
                <c:pt idx="5542">
                  <c:v>2931</c:v>
                </c:pt>
                <c:pt idx="5543">
                  <c:v>2931</c:v>
                </c:pt>
                <c:pt idx="5544">
                  <c:v>2932</c:v>
                </c:pt>
                <c:pt idx="5545">
                  <c:v>2933</c:v>
                </c:pt>
                <c:pt idx="5546">
                  <c:v>2933</c:v>
                </c:pt>
                <c:pt idx="5547">
                  <c:v>2933</c:v>
                </c:pt>
                <c:pt idx="5548">
                  <c:v>2934</c:v>
                </c:pt>
                <c:pt idx="5549">
                  <c:v>2934</c:v>
                </c:pt>
                <c:pt idx="5550">
                  <c:v>2935</c:v>
                </c:pt>
                <c:pt idx="5551">
                  <c:v>2935</c:v>
                </c:pt>
                <c:pt idx="5552">
                  <c:v>2936</c:v>
                </c:pt>
                <c:pt idx="5553">
                  <c:v>2936</c:v>
                </c:pt>
                <c:pt idx="5554">
                  <c:v>2937</c:v>
                </c:pt>
                <c:pt idx="5555">
                  <c:v>2938</c:v>
                </c:pt>
                <c:pt idx="5556">
                  <c:v>2939</c:v>
                </c:pt>
                <c:pt idx="5557">
                  <c:v>2939</c:v>
                </c:pt>
                <c:pt idx="5558">
                  <c:v>2939</c:v>
                </c:pt>
                <c:pt idx="5559">
                  <c:v>2939</c:v>
                </c:pt>
                <c:pt idx="5560">
                  <c:v>2939</c:v>
                </c:pt>
                <c:pt idx="5561">
                  <c:v>2939</c:v>
                </c:pt>
                <c:pt idx="5562">
                  <c:v>2939</c:v>
                </c:pt>
                <c:pt idx="5563">
                  <c:v>2940</c:v>
                </c:pt>
                <c:pt idx="5564">
                  <c:v>2941</c:v>
                </c:pt>
                <c:pt idx="5565">
                  <c:v>2941</c:v>
                </c:pt>
                <c:pt idx="5566">
                  <c:v>2941</c:v>
                </c:pt>
                <c:pt idx="5567">
                  <c:v>2941</c:v>
                </c:pt>
                <c:pt idx="5568">
                  <c:v>2941</c:v>
                </c:pt>
                <c:pt idx="5569">
                  <c:v>2942</c:v>
                </c:pt>
                <c:pt idx="5570">
                  <c:v>2942</c:v>
                </c:pt>
                <c:pt idx="5571">
                  <c:v>2943</c:v>
                </c:pt>
                <c:pt idx="5572">
                  <c:v>2943</c:v>
                </c:pt>
                <c:pt idx="5573">
                  <c:v>2943</c:v>
                </c:pt>
                <c:pt idx="5574">
                  <c:v>2944</c:v>
                </c:pt>
                <c:pt idx="5575">
                  <c:v>2944</c:v>
                </c:pt>
                <c:pt idx="5576">
                  <c:v>2945</c:v>
                </c:pt>
                <c:pt idx="5577">
                  <c:v>2946</c:v>
                </c:pt>
                <c:pt idx="5578">
                  <c:v>2947</c:v>
                </c:pt>
                <c:pt idx="5579">
                  <c:v>2948</c:v>
                </c:pt>
                <c:pt idx="5580">
                  <c:v>2948</c:v>
                </c:pt>
                <c:pt idx="5581">
                  <c:v>2948</c:v>
                </c:pt>
                <c:pt idx="5582">
                  <c:v>2948</c:v>
                </c:pt>
                <c:pt idx="5583">
                  <c:v>2949</c:v>
                </c:pt>
                <c:pt idx="5584">
                  <c:v>2950</c:v>
                </c:pt>
                <c:pt idx="5585">
                  <c:v>2951</c:v>
                </c:pt>
                <c:pt idx="5586">
                  <c:v>2952</c:v>
                </c:pt>
                <c:pt idx="5587">
                  <c:v>2952</c:v>
                </c:pt>
                <c:pt idx="5588">
                  <c:v>2952</c:v>
                </c:pt>
                <c:pt idx="5589">
                  <c:v>2952</c:v>
                </c:pt>
                <c:pt idx="5590">
                  <c:v>2952</c:v>
                </c:pt>
                <c:pt idx="5591">
                  <c:v>2953</c:v>
                </c:pt>
                <c:pt idx="5592">
                  <c:v>2954</c:v>
                </c:pt>
                <c:pt idx="5593">
                  <c:v>2954</c:v>
                </c:pt>
                <c:pt idx="5594">
                  <c:v>2955</c:v>
                </c:pt>
                <c:pt idx="5595">
                  <c:v>2956</c:v>
                </c:pt>
                <c:pt idx="5596">
                  <c:v>2957</c:v>
                </c:pt>
                <c:pt idx="5597">
                  <c:v>2958</c:v>
                </c:pt>
                <c:pt idx="5598">
                  <c:v>2958</c:v>
                </c:pt>
                <c:pt idx="5599">
                  <c:v>2958</c:v>
                </c:pt>
                <c:pt idx="5600">
                  <c:v>2958</c:v>
                </c:pt>
                <c:pt idx="5601">
                  <c:v>2959</c:v>
                </c:pt>
                <c:pt idx="5602">
                  <c:v>2959</c:v>
                </c:pt>
                <c:pt idx="5603">
                  <c:v>2960</c:v>
                </c:pt>
                <c:pt idx="5604">
                  <c:v>2961</c:v>
                </c:pt>
                <c:pt idx="5605">
                  <c:v>2961</c:v>
                </c:pt>
                <c:pt idx="5606">
                  <c:v>2961</c:v>
                </c:pt>
                <c:pt idx="5607">
                  <c:v>2962</c:v>
                </c:pt>
                <c:pt idx="5608">
                  <c:v>2962</c:v>
                </c:pt>
                <c:pt idx="5609">
                  <c:v>2962</c:v>
                </c:pt>
                <c:pt idx="5610">
                  <c:v>2962</c:v>
                </c:pt>
                <c:pt idx="5611">
                  <c:v>2963</c:v>
                </c:pt>
                <c:pt idx="5612">
                  <c:v>2964</c:v>
                </c:pt>
                <c:pt idx="5613">
                  <c:v>2965</c:v>
                </c:pt>
                <c:pt idx="5614">
                  <c:v>2966</c:v>
                </c:pt>
                <c:pt idx="5615">
                  <c:v>2967</c:v>
                </c:pt>
                <c:pt idx="5616">
                  <c:v>2967</c:v>
                </c:pt>
                <c:pt idx="5617">
                  <c:v>2967</c:v>
                </c:pt>
                <c:pt idx="5618">
                  <c:v>2967</c:v>
                </c:pt>
                <c:pt idx="5619">
                  <c:v>2967</c:v>
                </c:pt>
                <c:pt idx="5620">
                  <c:v>2967</c:v>
                </c:pt>
                <c:pt idx="5621">
                  <c:v>2968</c:v>
                </c:pt>
                <c:pt idx="5622">
                  <c:v>2968</c:v>
                </c:pt>
                <c:pt idx="5623">
                  <c:v>2968</c:v>
                </c:pt>
                <c:pt idx="5624">
                  <c:v>2969</c:v>
                </c:pt>
                <c:pt idx="5625">
                  <c:v>2970</c:v>
                </c:pt>
                <c:pt idx="5626">
                  <c:v>2971</c:v>
                </c:pt>
                <c:pt idx="5627">
                  <c:v>2972</c:v>
                </c:pt>
                <c:pt idx="5628">
                  <c:v>2973</c:v>
                </c:pt>
                <c:pt idx="5629">
                  <c:v>2973</c:v>
                </c:pt>
                <c:pt idx="5630">
                  <c:v>2974</c:v>
                </c:pt>
                <c:pt idx="5631">
                  <c:v>2974</c:v>
                </c:pt>
                <c:pt idx="5632">
                  <c:v>2975</c:v>
                </c:pt>
                <c:pt idx="5633">
                  <c:v>2976</c:v>
                </c:pt>
                <c:pt idx="5634">
                  <c:v>2976</c:v>
                </c:pt>
                <c:pt idx="5635">
                  <c:v>2976</c:v>
                </c:pt>
                <c:pt idx="5636">
                  <c:v>2977</c:v>
                </c:pt>
                <c:pt idx="5637">
                  <c:v>2978</c:v>
                </c:pt>
                <c:pt idx="5638">
                  <c:v>2979</c:v>
                </c:pt>
                <c:pt idx="5639">
                  <c:v>2979</c:v>
                </c:pt>
                <c:pt idx="5640">
                  <c:v>2980</c:v>
                </c:pt>
                <c:pt idx="5641">
                  <c:v>2981</c:v>
                </c:pt>
                <c:pt idx="5642">
                  <c:v>2982</c:v>
                </c:pt>
                <c:pt idx="5643">
                  <c:v>2983</c:v>
                </c:pt>
                <c:pt idx="5644">
                  <c:v>2983</c:v>
                </c:pt>
                <c:pt idx="5645">
                  <c:v>2983</c:v>
                </c:pt>
                <c:pt idx="5646">
                  <c:v>2983</c:v>
                </c:pt>
                <c:pt idx="5647">
                  <c:v>2984</c:v>
                </c:pt>
                <c:pt idx="5648">
                  <c:v>2984</c:v>
                </c:pt>
                <c:pt idx="5649">
                  <c:v>2984</c:v>
                </c:pt>
                <c:pt idx="5650">
                  <c:v>2984</c:v>
                </c:pt>
                <c:pt idx="5651">
                  <c:v>2985</c:v>
                </c:pt>
                <c:pt idx="5652">
                  <c:v>2985</c:v>
                </c:pt>
                <c:pt idx="5653">
                  <c:v>2986</c:v>
                </c:pt>
                <c:pt idx="5654">
                  <c:v>2986</c:v>
                </c:pt>
                <c:pt idx="5655">
                  <c:v>2986</c:v>
                </c:pt>
                <c:pt idx="5656">
                  <c:v>2986</c:v>
                </c:pt>
                <c:pt idx="5657">
                  <c:v>2986</c:v>
                </c:pt>
                <c:pt idx="5658">
                  <c:v>2986</c:v>
                </c:pt>
                <c:pt idx="5659">
                  <c:v>2986</c:v>
                </c:pt>
                <c:pt idx="5660">
                  <c:v>2986</c:v>
                </c:pt>
                <c:pt idx="5661">
                  <c:v>2986</c:v>
                </c:pt>
                <c:pt idx="5662">
                  <c:v>2986</c:v>
                </c:pt>
                <c:pt idx="5663">
                  <c:v>2986</c:v>
                </c:pt>
                <c:pt idx="5664">
                  <c:v>2986</c:v>
                </c:pt>
                <c:pt idx="5665">
                  <c:v>2986</c:v>
                </c:pt>
                <c:pt idx="5666">
                  <c:v>2987</c:v>
                </c:pt>
                <c:pt idx="5667">
                  <c:v>2988</c:v>
                </c:pt>
                <c:pt idx="5668">
                  <c:v>2988</c:v>
                </c:pt>
                <c:pt idx="5669">
                  <c:v>2988</c:v>
                </c:pt>
                <c:pt idx="5670">
                  <c:v>2988</c:v>
                </c:pt>
                <c:pt idx="5671">
                  <c:v>2988</c:v>
                </c:pt>
                <c:pt idx="5672">
                  <c:v>2989</c:v>
                </c:pt>
                <c:pt idx="5673">
                  <c:v>2990</c:v>
                </c:pt>
                <c:pt idx="5674">
                  <c:v>2991</c:v>
                </c:pt>
                <c:pt idx="5675">
                  <c:v>2992</c:v>
                </c:pt>
                <c:pt idx="5676">
                  <c:v>2993</c:v>
                </c:pt>
                <c:pt idx="5677">
                  <c:v>2994</c:v>
                </c:pt>
                <c:pt idx="5678">
                  <c:v>2995</c:v>
                </c:pt>
                <c:pt idx="5679">
                  <c:v>2996</c:v>
                </c:pt>
                <c:pt idx="5680">
                  <c:v>2997</c:v>
                </c:pt>
                <c:pt idx="5681">
                  <c:v>2997</c:v>
                </c:pt>
                <c:pt idx="5682">
                  <c:v>2998</c:v>
                </c:pt>
                <c:pt idx="5683">
                  <c:v>2999</c:v>
                </c:pt>
                <c:pt idx="5684">
                  <c:v>2999</c:v>
                </c:pt>
                <c:pt idx="5685">
                  <c:v>3000</c:v>
                </c:pt>
                <c:pt idx="5686">
                  <c:v>3000</c:v>
                </c:pt>
                <c:pt idx="5687">
                  <c:v>3000</c:v>
                </c:pt>
                <c:pt idx="5688">
                  <c:v>3001</c:v>
                </c:pt>
                <c:pt idx="5689">
                  <c:v>3002</c:v>
                </c:pt>
                <c:pt idx="5690">
                  <c:v>3002</c:v>
                </c:pt>
                <c:pt idx="5691">
                  <c:v>3002</c:v>
                </c:pt>
                <c:pt idx="5692">
                  <c:v>3003</c:v>
                </c:pt>
                <c:pt idx="5693">
                  <c:v>3003</c:v>
                </c:pt>
                <c:pt idx="5694">
                  <c:v>3003</c:v>
                </c:pt>
                <c:pt idx="5695">
                  <c:v>3003</c:v>
                </c:pt>
                <c:pt idx="5696">
                  <c:v>3004</c:v>
                </c:pt>
                <c:pt idx="5697">
                  <c:v>3005</c:v>
                </c:pt>
                <c:pt idx="5698">
                  <c:v>3006</c:v>
                </c:pt>
                <c:pt idx="5699">
                  <c:v>3007</c:v>
                </c:pt>
                <c:pt idx="5700">
                  <c:v>3008</c:v>
                </c:pt>
                <c:pt idx="5701">
                  <c:v>3008</c:v>
                </c:pt>
                <c:pt idx="5702">
                  <c:v>3009</c:v>
                </c:pt>
                <c:pt idx="5703">
                  <c:v>3010</c:v>
                </c:pt>
                <c:pt idx="5704">
                  <c:v>3010</c:v>
                </c:pt>
                <c:pt idx="5705">
                  <c:v>3010</c:v>
                </c:pt>
                <c:pt idx="5706">
                  <c:v>3011</c:v>
                </c:pt>
                <c:pt idx="5707">
                  <c:v>3012</c:v>
                </c:pt>
                <c:pt idx="5708">
                  <c:v>3012</c:v>
                </c:pt>
                <c:pt idx="5709">
                  <c:v>3012</c:v>
                </c:pt>
                <c:pt idx="5710">
                  <c:v>3013</c:v>
                </c:pt>
                <c:pt idx="5711">
                  <c:v>3013</c:v>
                </c:pt>
                <c:pt idx="5712">
                  <c:v>3013</c:v>
                </c:pt>
                <c:pt idx="5713">
                  <c:v>3014</c:v>
                </c:pt>
                <c:pt idx="5714">
                  <c:v>3014</c:v>
                </c:pt>
                <c:pt idx="5715">
                  <c:v>3014</c:v>
                </c:pt>
                <c:pt idx="5716">
                  <c:v>3014</c:v>
                </c:pt>
                <c:pt idx="5717">
                  <c:v>3015</c:v>
                </c:pt>
                <c:pt idx="5718">
                  <c:v>3016</c:v>
                </c:pt>
                <c:pt idx="5719">
                  <c:v>3017</c:v>
                </c:pt>
                <c:pt idx="5720">
                  <c:v>3017</c:v>
                </c:pt>
                <c:pt idx="5721">
                  <c:v>3017</c:v>
                </c:pt>
                <c:pt idx="5722">
                  <c:v>3017</c:v>
                </c:pt>
                <c:pt idx="5723">
                  <c:v>3017</c:v>
                </c:pt>
                <c:pt idx="5724">
                  <c:v>3018</c:v>
                </c:pt>
                <c:pt idx="5725">
                  <c:v>3019</c:v>
                </c:pt>
                <c:pt idx="5726">
                  <c:v>3020</c:v>
                </c:pt>
                <c:pt idx="5727">
                  <c:v>3021</c:v>
                </c:pt>
                <c:pt idx="5728">
                  <c:v>3022</c:v>
                </c:pt>
                <c:pt idx="5729">
                  <c:v>3023</c:v>
                </c:pt>
                <c:pt idx="5730">
                  <c:v>3024</c:v>
                </c:pt>
                <c:pt idx="5731">
                  <c:v>3024</c:v>
                </c:pt>
                <c:pt idx="5732">
                  <c:v>3024</c:v>
                </c:pt>
                <c:pt idx="5733">
                  <c:v>3024</c:v>
                </c:pt>
                <c:pt idx="5734">
                  <c:v>3024</c:v>
                </c:pt>
                <c:pt idx="5735">
                  <c:v>3024</c:v>
                </c:pt>
                <c:pt idx="5736">
                  <c:v>3024</c:v>
                </c:pt>
                <c:pt idx="5737">
                  <c:v>3024</c:v>
                </c:pt>
                <c:pt idx="5738">
                  <c:v>3024</c:v>
                </c:pt>
                <c:pt idx="5739">
                  <c:v>3024</c:v>
                </c:pt>
                <c:pt idx="5740">
                  <c:v>3025</c:v>
                </c:pt>
                <c:pt idx="5741">
                  <c:v>3025</c:v>
                </c:pt>
                <c:pt idx="5742">
                  <c:v>3025</c:v>
                </c:pt>
                <c:pt idx="5743">
                  <c:v>3026</c:v>
                </c:pt>
                <c:pt idx="5744">
                  <c:v>3027</c:v>
                </c:pt>
                <c:pt idx="5745">
                  <c:v>3028</c:v>
                </c:pt>
                <c:pt idx="5746">
                  <c:v>3029</c:v>
                </c:pt>
                <c:pt idx="5747">
                  <c:v>3030</c:v>
                </c:pt>
                <c:pt idx="5748">
                  <c:v>3031</c:v>
                </c:pt>
                <c:pt idx="5749">
                  <c:v>3032</c:v>
                </c:pt>
                <c:pt idx="5750">
                  <c:v>3033</c:v>
                </c:pt>
                <c:pt idx="5751">
                  <c:v>3034</c:v>
                </c:pt>
                <c:pt idx="5752">
                  <c:v>3035</c:v>
                </c:pt>
                <c:pt idx="5753">
                  <c:v>3036</c:v>
                </c:pt>
                <c:pt idx="5754">
                  <c:v>3037</c:v>
                </c:pt>
                <c:pt idx="5755">
                  <c:v>3038</c:v>
                </c:pt>
                <c:pt idx="5756">
                  <c:v>3039</c:v>
                </c:pt>
                <c:pt idx="5757">
                  <c:v>3040</c:v>
                </c:pt>
                <c:pt idx="5758">
                  <c:v>3041</c:v>
                </c:pt>
                <c:pt idx="5759">
                  <c:v>3042</c:v>
                </c:pt>
                <c:pt idx="5760">
                  <c:v>3043</c:v>
                </c:pt>
                <c:pt idx="5761">
                  <c:v>3044</c:v>
                </c:pt>
                <c:pt idx="5762">
                  <c:v>3044</c:v>
                </c:pt>
                <c:pt idx="5763">
                  <c:v>3045</c:v>
                </c:pt>
                <c:pt idx="5764">
                  <c:v>3046</c:v>
                </c:pt>
                <c:pt idx="5765">
                  <c:v>3047</c:v>
                </c:pt>
                <c:pt idx="5766">
                  <c:v>3047</c:v>
                </c:pt>
                <c:pt idx="5767">
                  <c:v>3047</c:v>
                </c:pt>
                <c:pt idx="5768">
                  <c:v>3047</c:v>
                </c:pt>
                <c:pt idx="5769">
                  <c:v>3047</c:v>
                </c:pt>
                <c:pt idx="5770">
                  <c:v>3047</c:v>
                </c:pt>
                <c:pt idx="5771">
                  <c:v>3047</c:v>
                </c:pt>
                <c:pt idx="5772">
                  <c:v>3047</c:v>
                </c:pt>
                <c:pt idx="5773">
                  <c:v>3047</c:v>
                </c:pt>
                <c:pt idx="5774">
                  <c:v>3048</c:v>
                </c:pt>
                <c:pt idx="5775">
                  <c:v>3048</c:v>
                </c:pt>
                <c:pt idx="5776">
                  <c:v>3049</c:v>
                </c:pt>
                <c:pt idx="5777">
                  <c:v>3050</c:v>
                </c:pt>
                <c:pt idx="5778">
                  <c:v>3051</c:v>
                </c:pt>
                <c:pt idx="5779">
                  <c:v>3051</c:v>
                </c:pt>
                <c:pt idx="5780">
                  <c:v>3051</c:v>
                </c:pt>
                <c:pt idx="5781">
                  <c:v>3051</c:v>
                </c:pt>
                <c:pt idx="5782">
                  <c:v>3052</c:v>
                </c:pt>
                <c:pt idx="5783">
                  <c:v>3052</c:v>
                </c:pt>
                <c:pt idx="5784">
                  <c:v>3053</c:v>
                </c:pt>
                <c:pt idx="5785">
                  <c:v>3054</c:v>
                </c:pt>
                <c:pt idx="5786">
                  <c:v>3054</c:v>
                </c:pt>
                <c:pt idx="5787">
                  <c:v>3054</c:v>
                </c:pt>
                <c:pt idx="5788">
                  <c:v>3054</c:v>
                </c:pt>
                <c:pt idx="5789">
                  <c:v>3054</c:v>
                </c:pt>
                <c:pt idx="5790">
                  <c:v>3054</c:v>
                </c:pt>
                <c:pt idx="5791">
                  <c:v>3055</c:v>
                </c:pt>
                <c:pt idx="5792">
                  <c:v>3055</c:v>
                </c:pt>
                <c:pt idx="5793">
                  <c:v>3056</c:v>
                </c:pt>
                <c:pt idx="5794">
                  <c:v>3057</c:v>
                </c:pt>
                <c:pt idx="5795">
                  <c:v>3058</c:v>
                </c:pt>
                <c:pt idx="5796">
                  <c:v>3059</c:v>
                </c:pt>
                <c:pt idx="5797">
                  <c:v>3060</c:v>
                </c:pt>
                <c:pt idx="5798">
                  <c:v>3061</c:v>
                </c:pt>
                <c:pt idx="5799">
                  <c:v>3062</c:v>
                </c:pt>
                <c:pt idx="5800">
                  <c:v>3062</c:v>
                </c:pt>
                <c:pt idx="5801">
                  <c:v>3063</c:v>
                </c:pt>
                <c:pt idx="5802">
                  <c:v>3064</c:v>
                </c:pt>
                <c:pt idx="5803">
                  <c:v>3065</c:v>
                </c:pt>
                <c:pt idx="5804">
                  <c:v>3066</c:v>
                </c:pt>
                <c:pt idx="5805">
                  <c:v>3066</c:v>
                </c:pt>
                <c:pt idx="5806">
                  <c:v>3066</c:v>
                </c:pt>
                <c:pt idx="5807">
                  <c:v>3066</c:v>
                </c:pt>
                <c:pt idx="5808">
                  <c:v>3067</c:v>
                </c:pt>
                <c:pt idx="5809">
                  <c:v>3068</c:v>
                </c:pt>
                <c:pt idx="5810">
                  <c:v>3069</c:v>
                </c:pt>
                <c:pt idx="5811">
                  <c:v>3070</c:v>
                </c:pt>
                <c:pt idx="5812">
                  <c:v>3071</c:v>
                </c:pt>
                <c:pt idx="5813">
                  <c:v>3072</c:v>
                </c:pt>
                <c:pt idx="5814">
                  <c:v>3073</c:v>
                </c:pt>
                <c:pt idx="5815">
                  <c:v>3074</c:v>
                </c:pt>
                <c:pt idx="5816">
                  <c:v>3075</c:v>
                </c:pt>
                <c:pt idx="5817">
                  <c:v>3076</c:v>
                </c:pt>
                <c:pt idx="5818">
                  <c:v>3077</c:v>
                </c:pt>
                <c:pt idx="5819">
                  <c:v>3078</c:v>
                </c:pt>
                <c:pt idx="5820">
                  <c:v>3078</c:v>
                </c:pt>
                <c:pt idx="5821">
                  <c:v>3079</c:v>
                </c:pt>
                <c:pt idx="5822">
                  <c:v>3080</c:v>
                </c:pt>
                <c:pt idx="5823">
                  <c:v>3081</c:v>
                </c:pt>
                <c:pt idx="5824">
                  <c:v>3082</c:v>
                </c:pt>
                <c:pt idx="5825">
                  <c:v>3083</c:v>
                </c:pt>
                <c:pt idx="5826">
                  <c:v>3084</c:v>
                </c:pt>
                <c:pt idx="5827">
                  <c:v>3085</c:v>
                </c:pt>
                <c:pt idx="5828">
                  <c:v>3086</c:v>
                </c:pt>
                <c:pt idx="5829">
                  <c:v>3087</c:v>
                </c:pt>
                <c:pt idx="5830">
                  <c:v>3088</c:v>
                </c:pt>
                <c:pt idx="5831">
                  <c:v>3089</c:v>
                </c:pt>
                <c:pt idx="5832">
                  <c:v>3090</c:v>
                </c:pt>
                <c:pt idx="5833">
                  <c:v>3090</c:v>
                </c:pt>
                <c:pt idx="5834">
                  <c:v>3090</c:v>
                </c:pt>
                <c:pt idx="5835">
                  <c:v>3091</c:v>
                </c:pt>
                <c:pt idx="5836">
                  <c:v>3092</c:v>
                </c:pt>
                <c:pt idx="5837">
                  <c:v>3093</c:v>
                </c:pt>
                <c:pt idx="5838">
                  <c:v>3093</c:v>
                </c:pt>
                <c:pt idx="5839">
                  <c:v>3094</c:v>
                </c:pt>
                <c:pt idx="5840">
                  <c:v>3094</c:v>
                </c:pt>
                <c:pt idx="5841">
                  <c:v>3095</c:v>
                </c:pt>
                <c:pt idx="5842">
                  <c:v>3096</c:v>
                </c:pt>
                <c:pt idx="5843">
                  <c:v>3097</c:v>
                </c:pt>
                <c:pt idx="5844">
                  <c:v>3098</c:v>
                </c:pt>
                <c:pt idx="5845">
                  <c:v>3099</c:v>
                </c:pt>
                <c:pt idx="5846">
                  <c:v>3100</c:v>
                </c:pt>
                <c:pt idx="5847">
                  <c:v>3101</c:v>
                </c:pt>
                <c:pt idx="5848">
                  <c:v>3102</c:v>
                </c:pt>
                <c:pt idx="5849">
                  <c:v>3103</c:v>
                </c:pt>
                <c:pt idx="5850">
                  <c:v>3104</c:v>
                </c:pt>
                <c:pt idx="5851">
                  <c:v>3105</c:v>
                </c:pt>
                <c:pt idx="5852">
                  <c:v>3105</c:v>
                </c:pt>
                <c:pt idx="5853">
                  <c:v>3106</c:v>
                </c:pt>
                <c:pt idx="5854">
                  <c:v>3106</c:v>
                </c:pt>
                <c:pt idx="5855">
                  <c:v>3107</c:v>
                </c:pt>
                <c:pt idx="5856">
                  <c:v>3107</c:v>
                </c:pt>
                <c:pt idx="5857">
                  <c:v>3108</c:v>
                </c:pt>
                <c:pt idx="5858">
                  <c:v>3108</c:v>
                </c:pt>
                <c:pt idx="5859">
                  <c:v>3109</c:v>
                </c:pt>
                <c:pt idx="5860">
                  <c:v>3110</c:v>
                </c:pt>
                <c:pt idx="5861">
                  <c:v>3111</c:v>
                </c:pt>
                <c:pt idx="5862">
                  <c:v>3112</c:v>
                </c:pt>
                <c:pt idx="5863">
                  <c:v>3113</c:v>
                </c:pt>
                <c:pt idx="5864">
                  <c:v>3114</c:v>
                </c:pt>
                <c:pt idx="5865">
                  <c:v>3115</c:v>
                </c:pt>
                <c:pt idx="5866">
                  <c:v>3116</c:v>
                </c:pt>
                <c:pt idx="5867">
                  <c:v>3117</c:v>
                </c:pt>
                <c:pt idx="5868">
                  <c:v>3118</c:v>
                </c:pt>
                <c:pt idx="5869">
                  <c:v>3119</c:v>
                </c:pt>
                <c:pt idx="5870">
                  <c:v>3120</c:v>
                </c:pt>
                <c:pt idx="5871">
                  <c:v>3121</c:v>
                </c:pt>
                <c:pt idx="5872">
                  <c:v>3122</c:v>
                </c:pt>
                <c:pt idx="5873">
                  <c:v>3123</c:v>
                </c:pt>
                <c:pt idx="5874">
                  <c:v>3124</c:v>
                </c:pt>
                <c:pt idx="5875">
                  <c:v>3124</c:v>
                </c:pt>
                <c:pt idx="5876">
                  <c:v>3124</c:v>
                </c:pt>
                <c:pt idx="5877">
                  <c:v>3124</c:v>
                </c:pt>
                <c:pt idx="5878">
                  <c:v>3124</c:v>
                </c:pt>
                <c:pt idx="5879">
                  <c:v>3125</c:v>
                </c:pt>
                <c:pt idx="5880">
                  <c:v>3126</c:v>
                </c:pt>
                <c:pt idx="5881">
                  <c:v>3126</c:v>
                </c:pt>
                <c:pt idx="5882">
                  <c:v>3126</c:v>
                </c:pt>
                <c:pt idx="5883">
                  <c:v>3126</c:v>
                </c:pt>
                <c:pt idx="5884">
                  <c:v>3126</c:v>
                </c:pt>
                <c:pt idx="5885">
                  <c:v>3126</c:v>
                </c:pt>
                <c:pt idx="5886">
                  <c:v>3126</c:v>
                </c:pt>
                <c:pt idx="5887">
                  <c:v>3126</c:v>
                </c:pt>
                <c:pt idx="5888">
                  <c:v>3126</c:v>
                </c:pt>
                <c:pt idx="5889">
                  <c:v>3126</c:v>
                </c:pt>
                <c:pt idx="5890">
                  <c:v>3127</c:v>
                </c:pt>
                <c:pt idx="5891">
                  <c:v>3127</c:v>
                </c:pt>
                <c:pt idx="5892">
                  <c:v>3128</c:v>
                </c:pt>
                <c:pt idx="5893">
                  <c:v>3129</c:v>
                </c:pt>
                <c:pt idx="5894">
                  <c:v>3130</c:v>
                </c:pt>
                <c:pt idx="5895">
                  <c:v>3131</c:v>
                </c:pt>
                <c:pt idx="5896">
                  <c:v>3132</c:v>
                </c:pt>
                <c:pt idx="5897">
                  <c:v>3132</c:v>
                </c:pt>
                <c:pt idx="5898">
                  <c:v>3132</c:v>
                </c:pt>
                <c:pt idx="5899">
                  <c:v>3132</c:v>
                </c:pt>
                <c:pt idx="5900">
                  <c:v>3132</c:v>
                </c:pt>
                <c:pt idx="5901">
                  <c:v>3132</c:v>
                </c:pt>
                <c:pt idx="5902">
                  <c:v>3133</c:v>
                </c:pt>
                <c:pt idx="5903">
                  <c:v>3133</c:v>
                </c:pt>
                <c:pt idx="5904">
                  <c:v>3133</c:v>
                </c:pt>
                <c:pt idx="5905">
                  <c:v>3134</c:v>
                </c:pt>
                <c:pt idx="5906">
                  <c:v>3135</c:v>
                </c:pt>
                <c:pt idx="5907">
                  <c:v>3136</c:v>
                </c:pt>
                <c:pt idx="5908">
                  <c:v>3136</c:v>
                </c:pt>
                <c:pt idx="5909">
                  <c:v>3136</c:v>
                </c:pt>
                <c:pt idx="5910">
                  <c:v>3137</c:v>
                </c:pt>
                <c:pt idx="5911">
                  <c:v>3137</c:v>
                </c:pt>
                <c:pt idx="5912">
                  <c:v>3138</c:v>
                </c:pt>
                <c:pt idx="5913">
                  <c:v>3139</c:v>
                </c:pt>
                <c:pt idx="5914">
                  <c:v>3140</c:v>
                </c:pt>
                <c:pt idx="5915">
                  <c:v>3141</c:v>
                </c:pt>
                <c:pt idx="5916">
                  <c:v>3142</c:v>
                </c:pt>
                <c:pt idx="5917">
                  <c:v>3143</c:v>
                </c:pt>
                <c:pt idx="5918">
                  <c:v>3144</c:v>
                </c:pt>
                <c:pt idx="5919">
                  <c:v>3144</c:v>
                </c:pt>
                <c:pt idx="5920">
                  <c:v>3144</c:v>
                </c:pt>
                <c:pt idx="5921">
                  <c:v>3144</c:v>
                </c:pt>
                <c:pt idx="5922">
                  <c:v>3144</c:v>
                </c:pt>
                <c:pt idx="5923">
                  <c:v>3144</c:v>
                </c:pt>
                <c:pt idx="5924">
                  <c:v>3145</c:v>
                </c:pt>
                <c:pt idx="5925">
                  <c:v>3146</c:v>
                </c:pt>
                <c:pt idx="5926">
                  <c:v>3147</c:v>
                </c:pt>
                <c:pt idx="5927">
                  <c:v>3148</c:v>
                </c:pt>
                <c:pt idx="5928">
                  <c:v>3148</c:v>
                </c:pt>
                <c:pt idx="5929">
                  <c:v>3148</c:v>
                </c:pt>
                <c:pt idx="5930">
                  <c:v>3148</c:v>
                </c:pt>
                <c:pt idx="5931">
                  <c:v>3149</c:v>
                </c:pt>
                <c:pt idx="5932">
                  <c:v>3149</c:v>
                </c:pt>
                <c:pt idx="5933">
                  <c:v>3150</c:v>
                </c:pt>
                <c:pt idx="5934">
                  <c:v>3151</c:v>
                </c:pt>
                <c:pt idx="5935">
                  <c:v>3151</c:v>
                </c:pt>
                <c:pt idx="5936">
                  <c:v>3151</c:v>
                </c:pt>
                <c:pt idx="5937">
                  <c:v>3151</c:v>
                </c:pt>
                <c:pt idx="5938">
                  <c:v>3151</c:v>
                </c:pt>
                <c:pt idx="5939">
                  <c:v>3152</c:v>
                </c:pt>
                <c:pt idx="5940">
                  <c:v>3152</c:v>
                </c:pt>
                <c:pt idx="5941">
                  <c:v>3153</c:v>
                </c:pt>
                <c:pt idx="5942">
                  <c:v>3154</c:v>
                </c:pt>
                <c:pt idx="5943">
                  <c:v>3155</c:v>
                </c:pt>
                <c:pt idx="5944">
                  <c:v>3156</c:v>
                </c:pt>
                <c:pt idx="5945">
                  <c:v>3157</c:v>
                </c:pt>
                <c:pt idx="5946">
                  <c:v>3158</c:v>
                </c:pt>
                <c:pt idx="5947">
                  <c:v>3158</c:v>
                </c:pt>
                <c:pt idx="5948">
                  <c:v>3158</c:v>
                </c:pt>
                <c:pt idx="5949">
                  <c:v>3159</c:v>
                </c:pt>
                <c:pt idx="5950">
                  <c:v>3160</c:v>
                </c:pt>
                <c:pt idx="5951">
                  <c:v>3160</c:v>
                </c:pt>
                <c:pt idx="5952">
                  <c:v>3161</c:v>
                </c:pt>
                <c:pt idx="5953">
                  <c:v>3162</c:v>
                </c:pt>
                <c:pt idx="5954">
                  <c:v>3162</c:v>
                </c:pt>
                <c:pt idx="5955">
                  <c:v>3163</c:v>
                </c:pt>
                <c:pt idx="5956">
                  <c:v>3163</c:v>
                </c:pt>
                <c:pt idx="5957">
                  <c:v>3164</c:v>
                </c:pt>
                <c:pt idx="5958">
                  <c:v>3165</c:v>
                </c:pt>
                <c:pt idx="5959">
                  <c:v>3166</c:v>
                </c:pt>
                <c:pt idx="5960">
                  <c:v>3166</c:v>
                </c:pt>
                <c:pt idx="5961">
                  <c:v>3167</c:v>
                </c:pt>
                <c:pt idx="5962">
                  <c:v>3168</c:v>
                </c:pt>
                <c:pt idx="5963">
                  <c:v>3168</c:v>
                </c:pt>
                <c:pt idx="5964">
                  <c:v>3168</c:v>
                </c:pt>
                <c:pt idx="5965">
                  <c:v>3169</c:v>
                </c:pt>
                <c:pt idx="5966">
                  <c:v>3169</c:v>
                </c:pt>
                <c:pt idx="5967">
                  <c:v>3169</c:v>
                </c:pt>
                <c:pt idx="5968">
                  <c:v>3170</c:v>
                </c:pt>
                <c:pt idx="5969">
                  <c:v>3171</c:v>
                </c:pt>
                <c:pt idx="5970">
                  <c:v>3171</c:v>
                </c:pt>
                <c:pt idx="5971">
                  <c:v>3172</c:v>
                </c:pt>
                <c:pt idx="5972">
                  <c:v>3173</c:v>
                </c:pt>
                <c:pt idx="5973">
                  <c:v>3173</c:v>
                </c:pt>
                <c:pt idx="5974">
                  <c:v>3173</c:v>
                </c:pt>
                <c:pt idx="5975">
                  <c:v>3173</c:v>
                </c:pt>
                <c:pt idx="5976">
                  <c:v>3173</c:v>
                </c:pt>
                <c:pt idx="5977">
                  <c:v>3173</c:v>
                </c:pt>
                <c:pt idx="5978">
                  <c:v>3174</c:v>
                </c:pt>
                <c:pt idx="5979">
                  <c:v>3174</c:v>
                </c:pt>
                <c:pt idx="5980">
                  <c:v>3174</c:v>
                </c:pt>
                <c:pt idx="5981">
                  <c:v>3174</c:v>
                </c:pt>
                <c:pt idx="5982">
                  <c:v>3175</c:v>
                </c:pt>
                <c:pt idx="5983">
                  <c:v>3176</c:v>
                </c:pt>
                <c:pt idx="5984">
                  <c:v>3177</c:v>
                </c:pt>
                <c:pt idx="5985">
                  <c:v>3178</c:v>
                </c:pt>
                <c:pt idx="5986">
                  <c:v>3179</c:v>
                </c:pt>
                <c:pt idx="5987">
                  <c:v>3179</c:v>
                </c:pt>
                <c:pt idx="5988">
                  <c:v>3179</c:v>
                </c:pt>
                <c:pt idx="5989">
                  <c:v>3180</c:v>
                </c:pt>
                <c:pt idx="5990">
                  <c:v>3180</c:v>
                </c:pt>
                <c:pt idx="5991">
                  <c:v>3180</c:v>
                </c:pt>
                <c:pt idx="5992">
                  <c:v>3181</c:v>
                </c:pt>
                <c:pt idx="5993">
                  <c:v>3181</c:v>
                </c:pt>
                <c:pt idx="5994">
                  <c:v>3181</c:v>
                </c:pt>
                <c:pt idx="5995">
                  <c:v>3181</c:v>
                </c:pt>
                <c:pt idx="5996">
                  <c:v>3182</c:v>
                </c:pt>
                <c:pt idx="5997">
                  <c:v>3183</c:v>
                </c:pt>
                <c:pt idx="5998">
                  <c:v>3184</c:v>
                </c:pt>
                <c:pt idx="5999">
                  <c:v>3185</c:v>
                </c:pt>
                <c:pt idx="6000">
                  <c:v>3186</c:v>
                </c:pt>
                <c:pt idx="6001">
                  <c:v>3187</c:v>
                </c:pt>
                <c:pt idx="6002">
                  <c:v>3188</c:v>
                </c:pt>
                <c:pt idx="6003">
                  <c:v>3188</c:v>
                </c:pt>
                <c:pt idx="6004">
                  <c:v>3188</c:v>
                </c:pt>
                <c:pt idx="6005">
                  <c:v>3188</c:v>
                </c:pt>
                <c:pt idx="6006">
                  <c:v>3189</c:v>
                </c:pt>
                <c:pt idx="6007">
                  <c:v>3190</c:v>
                </c:pt>
                <c:pt idx="6008">
                  <c:v>3191</c:v>
                </c:pt>
                <c:pt idx="6009">
                  <c:v>3191</c:v>
                </c:pt>
                <c:pt idx="6010">
                  <c:v>3192</c:v>
                </c:pt>
                <c:pt idx="6011">
                  <c:v>3193</c:v>
                </c:pt>
                <c:pt idx="6012">
                  <c:v>3193</c:v>
                </c:pt>
                <c:pt idx="6013">
                  <c:v>3193</c:v>
                </c:pt>
                <c:pt idx="6014">
                  <c:v>3194</c:v>
                </c:pt>
                <c:pt idx="6015">
                  <c:v>3194</c:v>
                </c:pt>
                <c:pt idx="6016">
                  <c:v>3194</c:v>
                </c:pt>
                <c:pt idx="6017">
                  <c:v>3194</c:v>
                </c:pt>
                <c:pt idx="6018">
                  <c:v>3195</c:v>
                </c:pt>
                <c:pt idx="6019">
                  <c:v>3196</c:v>
                </c:pt>
                <c:pt idx="6020">
                  <c:v>3197</c:v>
                </c:pt>
                <c:pt idx="6021">
                  <c:v>3198</c:v>
                </c:pt>
                <c:pt idx="6022">
                  <c:v>3199</c:v>
                </c:pt>
                <c:pt idx="6023">
                  <c:v>3199</c:v>
                </c:pt>
                <c:pt idx="6024">
                  <c:v>3200</c:v>
                </c:pt>
                <c:pt idx="6025">
                  <c:v>3201</c:v>
                </c:pt>
                <c:pt idx="6026">
                  <c:v>3201</c:v>
                </c:pt>
                <c:pt idx="6027">
                  <c:v>3202</c:v>
                </c:pt>
                <c:pt idx="6028">
                  <c:v>3202</c:v>
                </c:pt>
                <c:pt idx="6029">
                  <c:v>3203</c:v>
                </c:pt>
                <c:pt idx="6030">
                  <c:v>3203</c:v>
                </c:pt>
                <c:pt idx="6031">
                  <c:v>3203</c:v>
                </c:pt>
                <c:pt idx="6032">
                  <c:v>3203</c:v>
                </c:pt>
                <c:pt idx="6033">
                  <c:v>3203</c:v>
                </c:pt>
                <c:pt idx="6034">
                  <c:v>3203</c:v>
                </c:pt>
                <c:pt idx="6035">
                  <c:v>3203</c:v>
                </c:pt>
                <c:pt idx="6036">
                  <c:v>3203</c:v>
                </c:pt>
                <c:pt idx="6037">
                  <c:v>3204</c:v>
                </c:pt>
                <c:pt idx="6038">
                  <c:v>3204</c:v>
                </c:pt>
                <c:pt idx="6039">
                  <c:v>3204</c:v>
                </c:pt>
                <c:pt idx="6040">
                  <c:v>3204</c:v>
                </c:pt>
                <c:pt idx="6041">
                  <c:v>3205</c:v>
                </c:pt>
                <c:pt idx="6042">
                  <c:v>3205</c:v>
                </c:pt>
                <c:pt idx="6043">
                  <c:v>3205</c:v>
                </c:pt>
                <c:pt idx="6044">
                  <c:v>3206</c:v>
                </c:pt>
                <c:pt idx="6045">
                  <c:v>3206</c:v>
                </c:pt>
                <c:pt idx="6046">
                  <c:v>3206</c:v>
                </c:pt>
                <c:pt idx="6047">
                  <c:v>3206</c:v>
                </c:pt>
                <c:pt idx="6048">
                  <c:v>3207</c:v>
                </c:pt>
                <c:pt idx="6049">
                  <c:v>3207</c:v>
                </c:pt>
                <c:pt idx="6050">
                  <c:v>3208</c:v>
                </c:pt>
                <c:pt idx="6051">
                  <c:v>3208</c:v>
                </c:pt>
                <c:pt idx="6052">
                  <c:v>3208</c:v>
                </c:pt>
                <c:pt idx="6053">
                  <c:v>3208</c:v>
                </c:pt>
                <c:pt idx="6054">
                  <c:v>3209</c:v>
                </c:pt>
                <c:pt idx="6055">
                  <c:v>3210</c:v>
                </c:pt>
                <c:pt idx="6056">
                  <c:v>3210</c:v>
                </c:pt>
                <c:pt idx="6057">
                  <c:v>3210</c:v>
                </c:pt>
                <c:pt idx="6058">
                  <c:v>3210</c:v>
                </c:pt>
                <c:pt idx="6059">
                  <c:v>3210</c:v>
                </c:pt>
                <c:pt idx="6060">
                  <c:v>3211</c:v>
                </c:pt>
                <c:pt idx="6061">
                  <c:v>3211</c:v>
                </c:pt>
                <c:pt idx="6062">
                  <c:v>3212</c:v>
                </c:pt>
                <c:pt idx="6063">
                  <c:v>3212</c:v>
                </c:pt>
                <c:pt idx="6064">
                  <c:v>3212</c:v>
                </c:pt>
                <c:pt idx="6065">
                  <c:v>3213</c:v>
                </c:pt>
                <c:pt idx="6066">
                  <c:v>3213</c:v>
                </c:pt>
                <c:pt idx="6067">
                  <c:v>3213</c:v>
                </c:pt>
                <c:pt idx="6068">
                  <c:v>3213</c:v>
                </c:pt>
                <c:pt idx="6069">
                  <c:v>3213</c:v>
                </c:pt>
                <c:pt idx="6070">
                  <c:v>3213</c:v>
                </c:pt>
                <c:pt idx="6071">
                  <c:v>3214</c:v>
                </c:pt>
                <c:pt idx="6072">
                  <c:v>3214</c:v>
                </c:pt>
                <c:pt idx="6073">
                  <c:v>3214</c:v>
                </c:pt>
                <c:pt idx="6074">
                  <c:v>3214</c:v>
                </c:pt>
                <c:pt idx="6075">
                  <c:v>3214</c:v>
                </c:pt>
                <c:pt idx="6076">
                  <c:v>3215</c:v>
                </c:pt>
                <c:pt idx="6077">
                  <c:v>3215</c:v>
                </c:pt>
                <c:pt idx="6078">
                  <c:v>3215</c:v>
                </c:pt>
                <c:pt idx="6079">
                  <c:v>3216</c:v>
                </c:pt>
                <c:pt idx="6080">
                  <c:v>3216</c:v>
                </c:pt>
                <c:pt idx="6081">
                  <c:v>3216</c:v>
                </c:pt>
                <c:pt idx="6082">
                  <c:v>3217</c:v>
                </c:pt>
                <c:pt idx="6083">
                  <c:v>3218</c:v>
                </c:pt>
                <c:pt idx="6084">
                  <c:v>3219</c:v>
                </c:pt>
                <c:pt idx="6085">
                  <c:v>3220</c:v>
                </c:pt>
                <c:pt idx="6086">
                  <c:v>3221</c:v>
                </c:pt>
                <c:pt idx="6087">
                  <c:v>3222</c:v>
                </c:pt>
                <c:pt idx="6088">
                  <c:v>3223</c:v>
                </c:pt>
                <c:pt idx="6089">
                  <c:v>3224</c:v>
                </c:pt>
                <c:pt idx="6090">
                  <c:v>3225</c:v>
                </c:pt>
                <c:pt idx="6091">
                  <c:v>3226</c:v>
                </c:pt>
                <c:pt idx="6092">
                  <c:v>3227</c:v>
                </c:pt>
                <c:pt idx="6093">
                  <c:v>3228</c:v>
                </c:pt>
                <c:pt idx="6094">
                  <c:v>3228</c:v>
                </c:pt>
                <c:pt idx="6095">
                  <c:v>3228</c:v>
                </c:pt>
                <c:pt idx="6096">
                  <c:v>3228</c:v>
                </c:pt>
                <c:pt idx="6097">
                  <c:v>3228</c:v>
                </c:pt>
                <c:pt idx="6098">
                  <c:v>3229</c:v>
                </c:pt>
                <c:pt idx="6099">
                  <c:v>3229</c:v>
                </c:pt>
                <c:pt idx="6100">
                  <c:v>3229</c:v>
                </c:pt>
                <c:pt idx="6101">
                  <c:v>3229</c:v>
                </c:pt>
                <c:pt idx="6102">
                  <c:v>3229</c:v>
                </c:pt>
                <c:pt idx="6103">
                  <c:v>3230</c:v>
                </c:pt>
                <c:pt idx="6104">
                  <c:v>3230</c:v>
                </c:pt>
                <c:pt idx="6105">
                  <c:v>3230</c:v>
                </c:pt>
                <c:pt idx="6106">
                  <c:v>3231</c:v>
                </c:pt>
                <c:pt idx="6107">
                  <c:v>3232</c:v>
                </c:pt>
                <c:pt idx="6108">
                  <c:v>3232</c:v>
                </c:pt>
                <c:pt idx="6109">
                  <c:v>3233</c:v>
                </c:pt>
                <c:pt idx="6110">
                  <c:v>3234</c:v>
                </c:pt>
                <c:pt idx="6111">
                  <c:v>3234</c:v>
                </c:pt>
                <c:pt idx="6112">
                  <c:v>3235</c:v>
                </c:pt>
                <c:pt idx="6113">
                  <c:v>3236</c:v>
                </c:pt>
                <c:pt idx="6114">
                  <c:v>3237</c:v>
                </c:pt>
                <c:pt idx="6115">
                  <c:v>3238</c:v>
                </c:pt>
                <c:pt idx="6116">
                  <c:v>3239</c:v>
                </c:pt>
                <c:pt idx="6117">
                  <c:v>3239</c:v>
                </c:pt>
                <c:pt idx="6118">
                  <c:v>3240</c:v>
                </c:pt>
                <c:pt idx="6119">
                  <c:v>3240</c:v>
                </c:pt>
                <c:pt idx="6120">
                  <c:v>3241</c:v>
                </c:pt>
                <c:pt idx="6121">
                  <c:v>3241</c:v>
                </c:pt>
                <c:pt idx="6122">
                  <c:v>3242</c:v>
                </c:pt>
                <c:pt idx="6123">
                  <c:v>3243</c:v>
                </c:pt>
                <c:pt idx="6124">
                  <c:v>3243</c:v>
                </c:pt>
                <c:pt idx="6125">
                  <c:v>3244</c:v>
                </c:pt>
                <c:pt idx="6126">
                  <c:v>3244</c:v>
                </c:pt>
                <c:pt idx="6127">
                  <c:v>3245</c:v>
                </c:pt>
                <c:pt idx="6128">
                  <c:v>3246</c:v>
                </c:pt>
                <c:pt idx="6129">
                  <c:v>3247</c:v>
                </c:pt>
                <c:pt idx="6130">
                  <c:v>3247</c:v>
                </c:pt>
                <c:pt idx="6131">
                  <c:v>3247</c:v>
                </c:pt>
                <c:pt idx="6132">
                  <c:v>3247</c:v>
                </c:pt>
                <c:pt idx="6133">
                  <c:v>3247</c:v>
                </c:pt>
                <c:pt idx="6134">
                  <c:v>3247</c:v>
                </c:pt>
                <c:pt idx="6135">
                  <c:v>3248</c:v>
                </c:pt>
                <c:pt idx="6136">
                  <c:v>3249</c:v>
                </c:pt>
                <c:pt idx="6137">
                  <c:v>3250</c:v>
                </c:pt>
                <c:pt idx="6138">
                  <c:v>3251</c:v>
                </c:pt>
                <c:pt idx="6139">
                  <c:v>3252</c:v>
                </c:pt>
                <c:pt idx="6140">
                  <c:v>3253</c:v>
                </c:pt>
                <c:pt idx="6141">
                  <c:v>3254</c:v>
                </c:pt>
                <c:pt idx="6142">
                  <c:v>3254</c:v>
                </c:pt>
                <c:pt idx="6143">
                  <c:v>3255</c:v>
                </c:pt>
                <c:pt idx="6144">
                  <c:v>3255</c:v>
                </c:pt>
                <c:pt idx="6145">
                  <c:v>3255</c:v>
                </c:pt>
                <c:pt idx="6146">
                  <c:v>3255</c:v>
                </c:pt>
                <c:pt idx="6147">
                  <c:v>3255</c:v>
                </c:pt>
                <c:pt idx="6148">
                  <c:v>3255</c:v>
                </c:pt>
                <c:pt idx="6149">
                  <c:v>3255</c:v>
                </c:pt>
                <c:pt idx="6150">
                  <c:v>3255</c:v>
                </c:pt>
                <c:pt idx="6151">
                  <c:v>3256</c:v>
                </c:pt>
                <c:pt idx="6152">
                  <c:v>3256</c:v>
                </c:pt>
                <c:pt idx="6153">
                  <c:v>3257</c:v>
                </c:pt>
                <c:pt idx="6154">
                  <c:v>3257</c:v>
                </c:pt>
                <c:pt idx="6155">
                  <c:v>3257</c:v>
                </c:pt>
                <c:pt idx="6156">
                  <c:v>3258</c:v>
                </c:pt>
                <c:pt idx="6157">
                  <c:v>3259</c:v>
                </c:pt>
                <c:pt idx="6158">
                  <c:v>3259</c:v>
                </c:pt>
                <c:pt idx="6159">
                  <c:v>3259</c:v>
                </c:pt>
                <c:pt idx="6160">
                  <c:v>3259</c:v>
                </c:pt>
                <c:pt idx="6161">
                  <c:v>3260</c:v>
                </c:pt>
                <c:pt idx="6162">
                  <c:v>3260</c:v>
                </c:pt>
                <c:pt idx="6163">
                  <c:v>3260</c:v>
                </c:pt>
                <c:pt idx="6164">
                  <c:v>3260</c:v>
                </c:pt>
                <c:pt idx="6165">
                  <c:v>3260</c:v>
                </c:pt>
                <c:pt idx="6166">
                  <c:v>3261</c:v>
                </c:pt>
                <c:pt idx="6167">
                  <c:v>3261</c:v>
                </c:pt>
                <c:pt idx="6168">
                  <c:v>3261</c:v>
                </c:pt>
                <c:pt idx="6169">
                  <c:v>3261</c:v>
                </c:pt>
                <c:pt idx="6170">
                  <c:v>3262</c:v>
                </c:pt>
                <c:pt idx="6171">
                  <c:v>3262</c:v>
                </c:pt>
                <c:pt idx="6172">
                  <c:v>3262</c:v>
                </c:pt>
                <c:pt idx="6173">
                  <c:v>3262</c:v>
                </c:pt>
                <c:pt idx="6174">
                  <c:v>3262</c:v>
                </c:pt>
                <c:pt idx="6175">
                  <c:v>3262</c:v>
                </c:pt>
                <c:pt idx="6176">
                  <c:v>3262</c:v>
                </c:pt>
                <c:pt idx="6177">
                  <c:v>3262</c:v>
                </c:pt>
                <c:pt idx="6178">
                  <c:v>3263</c:v>
                </c:pt>
                <c:pt idx="6179">
                  <c:v>3263</c:v>
                </c:pt>
                <c:pt idx="6180">
                  <c:v>3263</c:v>
                </c:pt>
                <c:pt idx="6181">
                  <c:v>3263</c:v>
                </c:pt>
                <c:pt idx="6182">
                  <c:v>3263</c:v>
                </c:pt>
                <c:pt idx="6183">
                  <c:v>3263</c:v>
                </c:pt>
                <c:pt idx="6184">
                  <c:v>3263</c:v>
                </c:pt>
                <c:pt idx="6185">
                  <c:v>3263</c:v>
                </c:pt>
                <c:pt idx="6186">
                  <c:v>3263</c:v>
                </c:pt>
                <c:pt idx="6187">
                  <c:v>3263</c:v>
                </c:pt>
                <c:pt idx="6188">
                  <c:v>3263</c:v>
                </c:pt>
                <c:pt idx="6189">
                  <c:v>3264</c:v>
                </c:pt>
                <c:pt idx="6190">
                  <c:v>3264</c:v>
                </c:pt>
                <c:pt idx="6191">
                  <c:v>3264</c:v>
                </c:pt>
                <c:pt idx="6192">
                  <c:v>3265</c:v>
                </c:pt>
                <c:pt idx="6193">
                  <c:v>3265</c:v>
                </c:pt>
                <c:pt idx="6194">
                  <c:v>3266</c:v>
                </c:pt>
                <c:pt idx="6195">
                  <c:v>3267</c:v>
                </c:pt>
                <c:pt idx="6196">
                  <c:v>3268</c:v>
                </c:pt>
                <c:pt idx="6197">
                  <c:v>3268</c:v>
                </c:pt>
                <c:pt idx="6198">
                  <c:v>3268</c:v>
                </c:pt>
                <c:pt idx="6199">
                  <c:v>3268</c:v>
                </c:pt>
                <c:pt idx="6200">
                  <c:v>3269</c:v>
                </c:pt>
                <c:pt idx="6201">
                  <c:v>3269</c:v>
                </c:pt>
                <c:pt idx="6202">
                  <c:v>3269</c:v>
                </c:pt>
                <c:pt idx="6203">
                  <c:v>3269</c:v>
                </c:pt>
                <c:pt idx="6204">
                  <c:v>3269</c:v>
                </c:pt>
                <c:pt idx="6205">
                  <c:v>3270</c:v>
                </c:pt>
                <c:pt idx="6206">
                  <c:v>3271</c:v>
                </c:pt>
                <c:pt idx="6207">
                  <c:v>3272</c:v>
                </c:pt>
                <c:pt idx="6208">
                  <c:v>3273</c:v>
                </c:pt>
                <c:pt idx="6209">
                  <c:v>3274</c:v>
                </c:pt>
                <c:pt idx="6210">
                  <c:v>3275</c:v>
                </c:pt>
                <c:pt idx="6211">
                  <c:v>3276</c:v>
                </c:pt>
                <c:pt idx="6212">
                  <c:v>3277</c:v>
                </c:pt>
                <c:pt idx="6213">
                  <c:v>3278</c:v>
                </c:pt>
                <c:pt idx="6214">
                  <c:v>3279</c:v>
                </c:pt>
                <c:pt idx="6215">
                  <c:v>3280</c:v>
                </c:pt>
                <c:pt idx="6216">
                  <c:v>3281</c:v>
                </c:pt>
                <c:pt idx="6217">
                  <c:v>3282</c:v>
                </c:pt>
                <c:pt idx="6218">
                  <c:v>3283</c:v>
                </c:pt>
                <c:pt idx="6219">
                  <c:v>3284</c:v>
                </c:pt>
                <c:pt idx="6220">
                  <c:v>3285</c:v>
                </c:pt>
                <c:pt idx="6221">
                  <c:v>3285</c:v>
                </c:pt>
                <c:pt idx="6222">
                  <c:v>3286</c:v>
                </c:pt>
                <c:pt idx="6223">
                  <c:v>3287</c:v>
                </c:pt>
                <c:pt idx="6224">
                  <c:v>3288</c:v>
                </c:pt>
                <c:pt idx="6225">
                  <c:v>3289</c:v>
                </c:pt>
                <c:pt idx="6226">
                  <c:v>3290</c:v>
                </c:pt>
                <c:pt idx="6227">
                  <c:v>3291</c:v>
                </c:pt>
                <c:pt idx="6228">
                  <c:v>3292</c:v>
                </c:pt>
                <c:pt idx="6229">
                  <c:v>3292</c:v>
                </c:pt>
                <c:pt idx="6230">
                  <c:v>3293</c:v>
                </c:pt>
                <c:pt idx="6231">
                  <c:v>3293</c:v>
                </c:pt>
                <c:pt idx="6232">
                  <c:v>3294</c:v>
                </c:pt>
                <c:pt idx="6233">
                  <c:v>3295</c:v>
                </c:pt>
                <c:pt idx="6234">
                  <c:v>3296</c:v>
                </c:pt>
                <c:pt idx="6235">
                  <c:v>3297</c:v>
                </c:pt>
                <c:pt idx="6236">
                  <c:v>3298</c:v>
                </c:pt>
                <c:pt idx="6237">
                  <c:v>3298</c:v>
                </c:pt>
                <c:pt idx="6238">
                  <c:v>3298</c:v>
                </c:pt>
                <c:pt idx="6239">
                  <c:v>3298</c:v>
                </c:pt>
                <c:pt idx="6240">
                  <c:v>3298</c:v>
                </c:pt>
                <c:pt idx="6241">
                  <c:v>3298</c:v>
                </c:pt>
                <c:pt idx="6242">
                  <c:v>3299</c:v>
                </c:pt>
                <c:pt idx="6243">
                  <c:v>3299</c:v>
                </c:pt>
                <c:pt idx="6244">
                  <c:v>3299</c:v>
                </c:pt>
                <c:pt idx="6245">
                  <c:v>3299</c:v>
                </c:pt>
                <c:pt idx="6246">
                  <c:v>3300</c:v>
                </c:pt>
                <c:pt idx="6247">
                  <c:v>3301</c:v>
                </c:pt>
                <c:pt idx="6248">
                  <c:v>3301</c:v>
                </c:pt>
                <c:pt idx="6249">
                  <c:v>3302</c:v>
                </c:pt>
                <c:pt idx="6250">
                  <c:v>3303</c:v>
                </c:pt>
                <c:pt idx="6251">
                  <c:v>3303</c:v>
                </c:pt>
                <c:pt idx="6252">
                  <c:v>3304</c:v>
                </c:pt>
                <c:pt idx="6253">
                  <c:v>3305</c:v>
                </c:pt>
                <c:pt idx="6254">
                  <c:v>3305</c:v>
                </c:pt>
                <c:pt idx="6255">
                  <c:v>3305</c:v>
                </c:pt>
                <c:pt idx="6256">
                  <c:v>3305</c:v>
                </c:pt>
                <c:pt idx="6257">
                  <c:v>3305</c:v>
                </c:pt>
                <c:pt idx="6258">
                  <c:v>3305</c:v>
                </c:pt>
                <c:pt idx="6259">
                  <c:v>3305</c:v>
                </c:pt>
                <c:pt idx="6260">
                  <c:v>3305</c:v>
                </c:pt>
                <c:pt idx="6261">
                  <c:v>3305</c:v>
                </c:pt>
                <c:pt idx="6262">
                  <c:v>3306</c:v>
                </c:pt>
                <c:pt idx="6263">
                  <c:v>3306</c:v>
                </c:pt>
                <c:pt idx="6264">
                  <c:v>3307</c:v>
                </c:pt>
                <c:pt idx="6265">
                  <c:v>3308</c:v>
                </c:pt>
                <c:pt idx="6266">
                  <c:v>3309</c:v>
                </c:pt>
                <c:pt idx="6267">
                  <c:v>3310</c:v>
                </c:pt>
                <c:pt idx="6268">
                  <c:v>3310</c:v>
                </c:pt>
                <c:pt idx="6269">
                  <c:v>3311</c:v>
                </c:pt>
                <c:pt idx="6270">
                  <c:v>3312</c:v>
                </c:pt>
                <c:pt idx="6271">
                  <c:v>3313</c:v>
                </c:pt>
                <c:pt idx="6272">
                  <c:v>3314</c:v>
                </c:pt>
                <c:pt idx="6273">
                  <c:v>3315</c:v>
                </c:pt>
                <c:pt idx="6274">
                  <c:v>3316</c:v>
                </c:pt>
                <c:pt idx="6275">
                  <c:v>3317</c:v>
                </c:pt>
                <c:pt idx="6276">
                  <c:v>3317</c:v>
                </c:pt>
                <c:pt idx="6277">
                  <c:v>3317</c:v>
                </c:pt>
                <c:pt idx="6278">
                  <c:v>3317</c:v>
                </c:pt>
                <c:pt idx="6279">
                  <c:v>3317</c:v>
                </c:pt>
                <c:pt idx="6280">
                  <c:v>3317</c:v>
                </c:pt>
                <c:pt idx="6281">
                  <c:v>3318</c:v>
                </c:pt>
                <c:pt idx="6282">
                  <c:v>3318</c:v>
                </c:pt>
                <c:pt idx="6283">
                  <c:v>3318</c:v>
                </c:pt>
                <c:pt idx="6284">
                  <c:v>3318</c:v>
                </c:pt>
                <c:pt idx="6285">
                  <c:v>3319</c:v>
                </c:pt>
                <c:pt idx="6286">
                  <c:v>3319</c:v>
                </c:pt>
                <c:pt idx="6287">
                  <c:v>3319</c:v>
                </c:pt>
                <c:pt idx="6288">
                  <c:v>3319</c:v>
                </c:pt>
                <c:pt idx="6289">
                  <c:v>3319</c:v>
                </c:pt>
                <c:pt idx="6290">
                  <c:v>3319</c:v>
                </c:pt>
                <c:pt idx="6291">
                  <c:v>3319</c:v>
                </c:pt>
                <c:pt idx="6292">
                  <c:v>3319</c:v>
                </c:pt>
                <c:pt idx="6293">
                  <c:v>3319</c:v>
                </c:pt>
                <c:pt idx="6294">
                  <c:v>3319</c:v>
                </c:pt>
                <c:pt idx="6295">
                  <c:v>3319</c:v>
                </c:pt>
                <c:pt idx="6296">
                  <c:v>3319</c:v>
                </c:pt>
                <c:pt idx="6297">
                  <c:v>3319</c:v>
                </c:pt>
                <c:pt idx="6298">
                  <c:v>3319</c:v>
                </c:pt>
                <c:pt idx="6299">
                  <c:v>3320</c:v>
                </c:pt>
                <c:pt idx="6300">
                  <c:v>3321</c:v>
                </c:pt>
                <c:pt idx="6301">
                  <c:v>3321</c:v>
                </c:pt>
                <c:pt idx="6302">
                  <c:v>3322</c:v>
                </c:pt>
                <c:pt idx="6303">
                  <c:v>3323</c:v>
                </c:pt>
                <c:pt idx="6304">
                  <c:v>3323</c:v>
                </c:pt>
                <c:pt idx="6305">
                  <c:v>3324</c:v>
                </c:pt>
                <c:pt idx="6306">
                  <c:v>3325</c:v>
                </c:pt>
                <c:pt idx="6307">
                  <c:v>3325</c:v>
                </c:pt>
                <c:pt idx="6308">
                  <c:v>3326</c:v>
                </c:pt>
                <c:pt idx="6309">
                  <c:v>3327</c:v>
                </c:pt>
                <c:pt idx="6310">
                  <c:v>3327</c:v>
                </c:pt>
                <c:pt idx="6311">
                  <c:v>3327</c:v>
                </c:pt>
                <c:pt idx="6312">
                  <c:v>3327</c:v>
                </c:pt>
                <c:pt idx="6313">
                  <c:v>3327</c:v>
                </c:pt>
                <c:pt idx="6314">
                  <c:v>3328</c:v>
                </c:pt>
                <c:pt idx="6315">
                  <c:v>3328</c:v>
                </c:pt>
                <c:pt idx="6316">
                  <c:v>3328</c:v>
                </c:pt>
                <c:pt idx="6317">
                  <c:v>3329</c:v>
                </c:pt>
                <c:pt idx="6318">
                  <c:v>3329</c:v>
                </c:pt>
                <c:pt idx="6319">
                  <c:v>3329</c:v>
                </c:pt>
                <c:pt idx="6320">
                  <c:v>3329</c:v>
                </c:pt>
                <c:pt idx="6321">
                  <c:v>3329</c:v>
                </c:pt>
                <c:pt idx="6322">
                  <c:v>3330</c:v>
                </c:pt>
                <c:pt idx="6323">
                  <c:v>3331</c:v>
                </c:pt>
                <c:pt idx="6324">
                  <c:v>3332</c:v>
                </c:pt>
                <c:pt idx="6325">
                  <c:v>3332</c:v>
                </c:pt>
                <c:pt idx="6326">
                  <c:v>3333</c:v>
                </c:pt>
                <c:pt idx="6327">
                  <c:v>3334</c:v>
                </c:pt>
                <c:pt idx="6328">
                  <c:v>3334</c:v>
                </c:pt>
                <c:pt idx="6329">
                  <c:v>3335</c:v>
                </c:pt>
                <c:pt idx="6330">
                  <c:v>3336</c:v>
                </c:pt>
                <c:pt idx="6331">
                  <c:v>3336</c:v>
                </c:pt>
                <c:pt idx="6332">
                  <c:v>3337</c:v>
                </c:pt>
                <c:pt idx="6333">
                  <c:v>3337</c:v>
                </c:pt>
                <c:pt idx="6334">
                  <c:v>3337</c:v>
                </c:pt>
                <c:pt idx="6335">
                  <c:v>3338</c:v>
                </c:pt>
                <c:pt idx="6336">
                  <c:v>3338</c:v>
                </c:pt>
                <c:pt idx="6337">
                  <c:v>3338</c:v>
                </c:pt>
                <c:pt idx="6338">
                  <c:v>3338</c:v>
                </c:pt>
                <c:pt idx="6339">
                  <c:v>3338</c:v>
                </c:pt>
                <c:pt idx="6340">
                  <c:v>3338</c:v>
                </c:pt>
                <c:pt idx="6341">
                  <c:v>3338</c:v>
                </c:pt>
                <c:pt idx="6342">
                  <c:v>3338</c:v>
                </c:pt>
                <c:pt idx="6343">
                  <c:v>3339</c:v>
                </c:pt>
                <c:pt idx="6344">
                  <c:v>3340</c:v>
                </c:pt>
                <c:pt idx="6345">
                  <c:v>3341</c:v>
                </c:pt>
                <c:pt idx="6346">
                  <c:v>3342</c:v>
                </c:pt>
                <c:pt idx="6347">
                  <c:v>3343</c:v>
                </c:pt>
                <c:pt idx="6348">
                  <c:v>3343</c:v>
                </c:pt>
                <c:pt idx="6349">
                  <c:v>3343</c:v>
                </c:pt>
                <c:pt idx="6350">
                  <c:v>3344</c:v>
                </c:pt>
                <c:pt idx="6351">
                  <c:v>3344</c:v>
                </c:pt>
                <c:pt idx="6352">
                  <c:v>3344</c:v>
                </c:pt>
                <c:pt idx="6353">
                  <c:v>3345</c:v>
                </c:pt>
                <c:pt idx="6354">
                  <c:v>3345</c:v>
                </c:pt>
                <c:pt idx="6355">
                  <c:v>3345</c:v>
                </c:pt>
                <c:pt idx="6356">
                  <c:v>3346</c:v>
                </c:pt>
                <c:pt idx="6357">
                  <c:v>3347</c:v>
                </c:pt>
                <c:pt idx="6358">
                  <c:v>3348</c:v>
                </c:pt>
                <c:pt idx="6359">
                  <c:v>3348</c:v>
                </c:pt>
                <c:pt idx="6360">
                  <c:v>3348</c:v>
                </c:pt>
                <c:pt idx="6361">
                  <c:v>3349</c:v>
                </c:pt>
                <c:pt idx="6362">
                  <c:v>3349</c:v>
                </c:pt>
                <c:pt idx="6363">
                  <c:v>3349</c:v>
                </c:pt>
                <c:pt idx="6364">
                  <c:v>3349</c:v>
                </c:pt>
                <c:pt idx="6365">
                  <c:v>3350</c:v>
                </c:pt>
                <c:pt idx="6366">
                  <c:v>3350</c:v>
                </c:pt>
                <c:pt idx="6367">
                  <c:v>3351</c:v>
                </c:pt>
                <c:pt idx="6368">
                  <c:v>3352</c:v>
                </c:pt>
                <c:pt idx="6369">
                  <c:v>3352</c:v>
                </c:pt>
                <c:pt idx="6370">
                  <c:v>3353</c:v>
                </c:pt>
                <c:pt idx="6371">
                  <c:v>3354</c:v>
                </c:pt>
                <c:pt idx="6372">
                  <c:v>3355</c:v>
                </c:pt>
                <c:pt idx="6373">
                  <c:v>3355</c:v>
                </c:pt>
                <c:pt idx="6374">
                  <c:v>3356</c:v>
                </c:pt>
                <c:pt idx="6375">
                  <c:v>3356</c:v>
                </c:pt>
                <c:pt idx="6376">
                  <c:v>3357</c:v>
                </c:pt>
                <c:pt idx="6377">
                  <c:v>3357</c:v>
                </c:pt>
                <c:pt idx="6378">
                  <c:v>3357</c:v>
                </c:pt>
                <c:pt idx="6379">
                  <c:v>3357</c:v>
                </c:pt>
                <c:pt idx="6380">
                  <c:v>3357</c:v>
                </c:pt>
                <c:pt idx="6381">
                  <c:v>3358</c:v>
                </c:pt>
                <c:pt idx="6382">
                  <c:v>3359</c:v>
                </c:pt>
                <c:pt idx="6383">
                  <c:v>3360</c:v>
                </c:pt>
                <c:pt idx="6384">
                  <c:v>3360</c:v>
                </c:pt>
                <c:pt idx="6385">
                  <c:v>3361</c:v>
                </c:pt>
                <c:pt idx="6386">
                  <c:v>3362</c:v>
                </c:pt>
                <c:pt idx="6387">
                  <c:v>3363</c:v>
                </c:pt>
                <c:pt idx="6388">
                  <c:v>3363</c:v>
                </c:pt>
                <c:pt idx="6389">
                  <c:v>3364</c:v>
                </c:pt>
                <c:pt idx="6390">
                  <c:v>3364</c:v>
                </c:pt>
                <c:pt idx="6391">
                  <c:v>3365</c:v>
                </c:pt>
                <c:pt idx="6392">
                  <c:v>3365</c:v>
                </c:pt>
                <c:pt idx="6393">
                  <c:v>3365</c:v>
                </c:pt>
                <c:pt idx="6394">
                  <c:v>3365</c:v>
                </c:pt>
                <c:pt idx="6395">
                  <c:v>3366</c:v>
                </c:pt>
                <c:pt idx="6396">
                  <c:v>3367</c:v>
                </c:pt>
                <c:pt idx="6397">
                  <c:v>3368</c:v>
                </c:pt>
                <c:pt idx="6398">
                  <c:v>3368</c:v>
                </c:pt>
                <c:pt idx="6399">
                  <c:v>3368</c:v>
                </c:pt>
                <c:pt idx="6400">
                  <c:v>3369</c:v>
                </c:pt>
                <c:pt idx="6401">
                  <c:v>3369</c:v>
                </c:pt>
                <c:pt idx="6402">
                  <c:v>3370</c:v>
                </c:pt>
                <c:pt idx="6403">
                  <c:v>3370</c:v>
                </c:pt>
                <c:pt idx="6404">
                  <c:v>3371</c:v>
                </c:pt>
                <c:pt idx="6405">
                  <c:v>3372</c:v>
                </c:pt>
                <c:pt idx="6406">
                  <c:v>3372</c:v>
                </c:pt>
                <c:pt idx="6407">
                  <c:v>3372</c:v>
                </c:pt>
                <c:pt idx="6408">
                  <c:v>3372</c:v>
                </c:pt>
                <c:pt idx="6409">
                  <c:v>3373</c:v>
                </c:pt>
                <c:pt idx="6410">
                  <c:v>3373</c:v>
                </c:pt>
                <c:pt idx="6411">
                  <c:v>3374</c:v>
                </c:pt>
                <c:pt idx="6412">
                  <c:v>3374</c:v>
                </c:pt>
                <c:pt idx="6413">
                  <c:v>3375</c:v>
                </c:pt>
                <c:pt idx="6414">
                  <c:v>3375</c:v>
                </c:pt>
                <c:pt idx="6415">
                  <c:v>3376</c:v>
                </c:pt>
                <c:pt idx="6416">
                  <c:v>3377</c:v>
                </c:pt>
                <c:pt idx="6417">
                  <c:v>3377</c:v>
                </c:pt>
                <c:pt idx="6418">
                  <c:v>3378</c:v>
                </c:pt>
                <c:pt idx="6419">
                  <c:v>3378</c:v>
                </c:pt>
                <c:pt idx="6420">
                  <c:v>3378</c:v>
                </c:pt>
                <c:pt idx="6421">
                  <c:v>3378</c:v>
                </c:pt>
                <c:pt idx="6422">
                  <c:v>3379</c:v>
                </c:pt>
                <c:pt idx="6423">
                  <c:v>3380</c:v>
                </c:pt>
                <c:pt idx="6424">
                  <c:v>3381</c:v>
                </c:pt>
                <c:pt idx="6425">
                  <c:v>3381</c:v>
                </c:pt>
                <c:pt idx="6426">
                  <c:v>3382</c:v>
                </c:pt>
                <c:pt idx="6427">
                  <c:v>3383</c:v>
                </c:pt>
                <c:pt idx="6428">
                  <c:v>3383</c:v>
                </c:pt>
                <c:pt idx="6429">
                  <c:v>3383</c:v>
                </c:pt>
                <c:pt idx="6430">
                  <c:v>3383</c:v>
                </c:pt>
                <c:pt idx="6431">
                  <c:v>3384</c:v>
                </c:pt>
                <c:pt idx="6432">
                  <c:v>3385</c:v>
                </c:pt>
                <c:pt idx="6433">
                  <c:v>3386</c:v>
                </c:pt>
                <c:pt idx="6434">
                  <c:v>3387</c:v>
                </c:pt>
                <c:pt idx="6435">
                  <c:v>3388</c:v>
                </c:pt>
                <c:pt idx="6436">
                  <c:v>3389</c:v>
                </c:pt>
                <c:pt idx="6437">
                  <c:v>3390</c:v>
                </c:pt>
                <c:pt idx="6438">
                  <c:v>3391</c:v>
                </c:pt>
                <c:pt idx="6439">
                  <c:v>3392</c:v>
                </c:pt>
                <c:pt idx="6440">
                  <c:v>3393</c:v>
                </c:pt>
                <c:pt idx="6441">
                  <c:v>3394</c:v>
                </c:pt>
                <c:pt idx="6442">
                  <c:v>3395</c:v>
                </c:pt>
                <c:pt idx="6443">
                  <c:v>3396</c:v>
                </c:pt>
                <c:pt idx="6444">
                  <c:v>3397</c:v>
                </c:pt>
                <c:pt idx="6445">
                  <c:v>3398</c:v>
                </c:pt>
                <c:pt idx="6446">
                  <c:v>3399</c:v>
                </c:pt>
                <c:pt idx="6447">
                  <c:v>3400</c:v>
                </c:pt>
                <c:pt idx="6448">
                  <c:v>3401</c:v>
                </c:pt>
                <c:pt idx="6449">
                  <c:v>3401</c:v>
                </c:pt>
                <c:pt idx="6450">
                  <c:v>3401</c:v>
                </c:pt>
                <c:pt idx="6451">
                  <c:v>3402</c:v>
                </c:pt>
                <c:pt idx="6452">
                  <c:v>3402</c:v>
                </c:pt>
                <c:pt idx="6453">
                  <c:v>3402</c:v>
                </c:pt>
                <c:pt idx="6454">
                  <c:v>3403</c:v>
                </c:pt>
                <c:pt idx="6455">
                  <c:v>3404</c:v>
                </c:pt>
                <c:pt idx="6456">
                  <c:v>3405</c:v>
                </c:pt>
                <c:pt idx="6457">
                  <c:v>3405</c:v>
                </c:pt>
                <c:pt idx="6458">
                  <c:v>3405</c:v>
                </c:pt>
                <c:pt idx="6459">
                  <c:v>3405</c:v>
                </c:pt>
                <c:pt idx="6460">
                  <c:v>3406</c:v>
                </c:pt>
                <c:pt idx="6461">
                  <c:v>3407</c:v>
                </c:pt>
                <c:pt idx="6462">
                  <c:v>3407</c:v>
                </c:pt>
                <c:pt idx="6463">
                  <c:v>3408</c:v>
                </c:pt>
                <c:pt idx="6464">
                  <c:v>3408</c:v>
                </c:pt>
                <c:pt idx="6465">
                  <c:v>3408</c:v>
                </c:pt>
                <c:pt idx="6466">
                  <c:v>3409</c:v>
                </c:pt>
                <c:pt idx="6467">
                  <c:v>3410</c:v>
                </c:pt>
                <c:pt idx="6468">
                  <c:v>3410</c:v>
                </c:pt>
                <c:pt idx="6469">
                  <c:v>3411</c:v>
                </c:pt>
                <c:pt idx="6470">
                  <c:v>3411</c:v>
                </c:pt>
                <c:pt idx="6471">
                  <c:v>3412</c:v>
                </c:pt>
                <c:pt idx="6472">
                  <c:v>3412</c:v>
                </c:pt>
                <c:pt idx="6473">
                  <c:v>3413</c:v>
                </c:pt>
                <c:pt idx="6474">
                  <c:v>3413</c:v>
                </c:pt>
                <c:pt idx="6475">
                  <c:v>3413</c:v>
                </c:pt>
                <c:pt idx="6476">
                  <c:v>3413</c:v>
                </c:pt>
                <c:pt idx="6477">
                  <c:v>3413</c:v>
                </c:pt>
                <c:pt idx="6478">
                  <c:v>3413</c:v>
                </c:pt>
                <c:pt idx="6479">
                  <c:v>3413</c:v>
                </c:pt>
                <c:pt idx="6480">
                  <c:v>3414</c:v>
                </c:pt>
                <c:pt idx="6481">
                  <c:v>3415</c:v>
                </c:pt>
                <c:pt idx="6482">
                  <c:v>3416</c:v>
                </c:pt>
                <c:pt idx="6483">
                  <c:v>3417</c:v>
                </c:pt>
                <c:pt idx="6484">
                  <c:v>3417</c:v>
                </c:pt>
                <c:pt idx="6485">
                  <c:v>3417</c:v>
                </c:pt>
                <c:pt idx="6486">
                  <c:v>3418</c:v>
                </c:pt>
                <c:pt idx="6487">
                  <c:v>3419</c:v>
                </c:pt>
                <c:pt idx="6488">
                  <c:v>3419</c:v>
                </c:pt>
                <c:pt idx="6489">
                  <c:v>3420</c:v>
                </c:pt>
                <c:pt idx="6490">
                  <c:v>3420</c:v>
                </c:pt>
                <c:pt idx="6491">
                  <c:v>3420</c:v>
                </c:pt>
                <c:pt idx="6492">
                  <c:v>3420</c:v>
                </c:pt>
                <c:pt idx="6493">
                  <c:v>3420</c:v>
                </c:pt>
                <c:pt idx="6494">
                  <c:v>3421</c:v>
                </c:pt>
                <c:pt idx="6495">
                  <c:v>3421</c:v>
                </c:pt>
                <c:pt idx="6496">
                  <c:v>3422</c:v>
                </c:pt>
                <c:pt idx="6497">
                  <c:v>3423</c:v>
                </c:pt>
                <c:pt idx="6498">
                  <c:v>3423</c:v>
                </c:pt>
                <c:pt idx="6499">
                  <c:v>3423</c:v>
                </c:pt>
                <c:pt idx="6500">
                  <c:v>3423</c:v>
                </c:pt>
                <c:pt idx="6501">
                  <c:v>3423</c:v>
                </c:pt>
                <c:pt idx="6502">
                  <c:v>3424</c:v>
                </c:pt>
                <c:pt idx="6503">
                  <c:v>3424</c:v>
                </c:pt>
                <c:pt idx="6504">
                  <c:v>3424</c:v>
                </c:pt>
                <c:pt idx="6505">
                  <c:v>3425</c:v>
                </c:pt>
                <c:pt idx="6506">
                  <c:v>3426</c:v>
                </c:pt>
                <c:pt idx="6507">
                  <c:v>3426</c:v>
                </c:pt>
                <c:pt idx="6508">
                  <c:v>3426</c:v>
                </c:pt>
                <c:pt idx="6509">
                  <c:v>3427</c:v>
                </c:pt>
                <c:pt idx="6510">
                  <c:v>3427</c:v>
                </c:pt>
                <c:pt idx="6511">
                  <c:v>3427</c:v>
                </c:pt>
                <c:pt idx="6512">
                  <c:v>3427</c:v>
                </c:pt>
                <c:pt idx="6513">
                  <c:v>3428</c:v>
                </c:pt>
                <c:pt idx="6514">
                  <c:v>3429</c:v>
                </c:pt>
                <c:pt idx="6515">
                  <c:v>3429</c:v>
                </c:pt>
                <c:pt idx="6516">
                  <c:v>3429</c:v>
                </c:pt>
                <c:pt idx="6517">
                  <c:v>3429</c:v>
                </c:pt>
                <c:pt idx="6518">
                  <c:v>3429</c:v>
                </c:pt>
                <c:pt idx="6519">
                  <c:v>3429</c:v>
                </c:pt>
                <c:pt idx="6520">
                  <c:v>3430</c:v>
                </c:pt>
                <c:pt idx="6521">
                  <c:v>3431</c:v>
                </c:pt>
                <c:pt idx="6522">
                  <c:v>3432</c:v>
                </c:pt>
                <c:pt idx="6523">
                  <c:v>3432</c:v>
                </c:pt>
                <c:pt idx="6524">
                  <c:v>3432</c:v>
                </c:pt>
                <c:pt idx="6525">
                  <c:v>3432</c:v>
                </c:pt>
                <c:pt idx="6526">
                  <c:v>3432</c:v>
                </c:pt>
                <c:pt idx="6527">
                  <c:v>3432</c:v>
                </c:pt>
                <c:pt idx="6528">
                  <c:v>3433</c:v>
                </c:pt>
                <c:pt idx="6529">
                  <c:v>3433</c:v>
                </c:pt>
                <c:pt idx="6530">
                  <c:v>3434</c:v>
                </c:pt>
                <c:pt idx="6531">
                  <c:v>3435</c:v>
                </c:pt>
                <c:pt idx="6532">
                  <c:v>3436</c:v>
                </c:pt>
                <c:pt idx="6533">
                  <c:v>3437</c:v>
                </c:pt>
                <c:pt idx="6534">
                  <c:v>3437</c:v>
                </c:pt>
                <c:pt idx="6535">
                  <c:v>3438</c:v>
                </c:pt>
                <c:pt idx="6536">
                  <c:v>3438</c:v>
                </c:pt>
                <c:pt idx="6537">
                  <c:v>3438</c:v>
                </c:pt>
                <c:pt idx="6538">
                  <c:v>3438</c:v>
                </c:pt>
                <c:pt idx="6539">
                  <c:v>3438</c:v>
                </c:pt>
                <c:pt idx="6540">
                  <c:v>3438</c:v>
                </c:pt>
                <c:pt idx="6541">
                  <c:v>3438</c:v>
                </c:pt>
                <c:pt idx="6542">
                  <c:v>3438</c:v>
                </c:pt>
                <c:pt idx="6543">
                  <c:v>3438</c:v>
                </c:pt>
                <c:pt idx="6544">
                  <c:v>3438</c:v>
                </c:pt>
                <c:pt idx="6545">
                  <c:v>3439</c:v>
                </c:pt>
                <c:pt idx="6546">
                  <c:v>3440</c:v>
                </c:pt>
                <c:pt idx="6547">
                  <c:v>3440</c:v>
                </c:pt>
                <c:pt idx="6548">
                  <c:v>3441</c:v>
                </c:pt>
                <c:pt idx="6549">
                  <c:v>3442</c:v>
                </c:pt>
                <c:pt idx="6550">
                  <c:v>3442</c:v>
                </c:pt>
                <c:pt idx="6551">
                  <c:v>3442</c:v>
                </c:pt>
                <c:pt idx="6552">
                  <c:v>3443</c:v>
                </c:pt>
                <c:pt idx="6553">
                  <c:v>3444</c:v>
                </c:pt>
                <c:pt idx="6554">
                  <c:v>3445</c:v>
                </c:pt>
                <c:pt idx="6555">
                  <c:v>3446</c:v>
                </c:pt>
                <c:pt idx="6556">
                  <c:v>3447</c:v>
                </c:pt>
                <c:pt idx="6557">
                  <c:v>3448</c:v>
                </c:pt>
                <c:pt idx="6558">
                  <c:v>3448</c:v>
                </c:pt>
                <c:pt idx="6559">
                  <c:v>3448</c:v>
                </c:pt>
                <c:pt idx="6560">
                  <c:v>3449</c:v>
                </c:pt>
                <c:pt idx="6561">
                  <c:v>3450</c:v>
                </c:pt>
                <c:pt idx="6562">
                  <c:v>3450</c:v>
                </c:pt>
                <c:pt idx="6563">
                  <c:v>3451</c:v>
                </c:pt>
                <c:pt idx="6564">
                  <c:v>3451</c:v>
                </c:pt>
                <c:pt idx="6565">
                  <c:v>3452</c:v>
                </c:pt>
                <c:pt idx="6566">
                  <c:v>3453</c:v>
                </c:pt>
                <c:pt idx="6567">
                  <c:v>3454</c:v>
                </c:pt>
                <c:pt idx="6568">
                  <c:v>3455</c:v>
                </c:pt>
                <c:pt idx="6569">
                  <c:v>3455</c:v>
                </c:pt>
                <c:pt idx="6570">
                  <c:v>3456</c:v>
                </c:pt>
                <c:pt idx="6571">
                  <c:v>3457</c:v>
                </c:pt>
                <c:pt idx="6572">
                  <c:v>3458</c:v>
                </c:pt>
                <c:pt idx="6573">
                  <c:v>3459</c:v>
                </c:pt>
                <c:pt idx="6574">
                  <c:v>3459</c:v>
                </c:pt>
                <c:pt idx="6575">
                  <c:v>3459</c:v>
                </c:pt>
                <c:pt idx="6576">
                  <c:v>3460</c:v>
                </c:pt>
                <c:pt idx="6577">
                  <c:v>3461</c:v>
                </c:pt>
                <c:pt idx="6578">
                  <c:v>3461</c:v>
                </c:pt>
                <c:pt idx="6579">
                  <c:v>3461</c:v>
                </c:pt>
                <c:pt idx="6580">
                  <c:v>3461</c:v>
                </c:pt>
                <c:pt idx="6581">
                  <c:v>3461</c:v>
                </c:pt>
                <c:pt idx="6582">
                  <c:v>3461</c:v>
                </c:pt>
                <c:pt idx="6583">
                  <c:v>3462</c:v>
                </c:pt>
                <c:pt idx="6584">
                  <c:v>3462</c:v>
                </c:pt>
                <c:pt idx="6585">
                  <c:v>3463</c:v>
                </c:pt>
                <c:pt idx="6586">
                  <c:v>3464</c:v>
                </c:pt>
                <c:pt idx="6587">
                  <c:v>3464</c:v>
                </c:pt>
                <c:pt idx="6588">
                  <c:v>3464</c:v>
                </c:pt>
                <c:pt idx="6589">
                  <c:v>3464</c:v>
                </c:pt>
                <c:pt idx="6590">
                  <c:v>3464</c:v>
                </c:pt>
                <c:pt idx="6591">
                  <c:v>3465</c:v>
                </c:pt>
                <c:pt idx="6592">
                  <c:v>3465</c:v>
                </c:pt>
                <c:pt idx="6593">
                  <c:v>3466</c:v>
                </c:pt>
                <c:pt idx="6594">
                  <c:v>3466</c:v>
                </c:pt>
                <c:pt idx="6595">
                  <c:v>3466</c:v>
                </c:pt>
                <c:pt idx="6596">
                  <c:v>3466</c:v>
                </c:pt>
                <c:pt idx="6597">
                  <c:v>3467</c:v>
                </c:pt>
                <c:pt idx="6598">
                  <c:v>3468</c:v>
                </c:pt>
                <c:pt idx="6599">
                  <c:v>3469</c:v>
                </c:pt>
                <c:pt idx="6600">
                  <c:v>3470</c:v>
                </c:pt>
                <c:pt idx="6601">
                  <c:v>3471</c:v>
                </c:pt>
                <c:pt idx="6602">
                  <c:v>3471</c:v>
                </c:pt>
                <c:pt idx="6603">
                  <c:v>3471</c:v>
                </c:pt>
                <c:pt idx="6604">
                  <c:v>3472</c:v>
                </c:pt>
                <c:pt idx="6605">
                  <c:v>3472</c:v>
                </c:pt>
                <c:pt idx="6606">
                  <c:v>3473</c:v>
                </c:pt>
                <c:pt idx="6607">
                  <c:v>3473</c:v>
                </c:pt>
                <c:pt idx="6608">
                  <c:v>3474</c:v>
                </c:pt>
                <c:pt idx="6609">
                  <c:v>3474</c:v>
                </c:pt>
                <c:pt idx="6610">
                  <c:v>3475</c:v>
                </c:pt>
                <c:pt idx="6611">
                  <c:v>3476</c:v>
                </c:pt>
                <c:pt idx="6612">
                  <c:v>3477</c:v>
                </c:pt>
                <c:pt idx="6613">
                  <c:v>3478</c:v>
                </c:pt>
                <c:pt idx="6614">
                  <c:v>3479</c:v>
                </c:pt>
                <c:pt idx="6615">
                  <c:v>3480</c:v>
                </c:pt>
                <c:pt idx="6616">
                  <c:v>3481</c:v>
                </c:pt>
                <c:pt idx="6617">
                  <c:v>3481</c:v>
                </c:pt>
                <c:pt idx="6618">
                  <c:v>3481</c:v>
                </c:pt>
                <c:pt idx="6619">
                  <c:v>3481</c:v>
                </c:pt>
                <c:pt idx="6620">
                  <c:v>3481</c:v>
                </c:pt>
                <c:pt idx="6621">
                  <c:v>3482</c:v>
                </c:pt>
                <c:pt idx="6622">
                  <c:v>3483</c:v>
                </c:pt>
                <c:pt idx="6623">
                  <c:v>3484</c:v>
                </c:pt>
                <c:pt idx="6624">
                  <c:v>3485</c:v>
                </c:pt>
                <c:pt idx="6625">
                  <c:v>3485</c:v>
                </c:pt>
                <c:pt idx="6626">
                  <c:v>3486</c:v>
                </c:pt>
                <c:pt idx="6627">
                  <c:v>3487</c:v>
                </c:pt>
                <c:pt idx="6628">
                  <c:v>3487</c:v>
                </c:pt>
                <c:pt idx="6629">
                  <c:v>3488</c:v>
                </c:pt>
                <c:pt idx="6630">
                  <c:v>3489</c:v>
                </c:pt>
                <c:pt idx="6631">
                  <c:v>3490</c:v>
                </c:pt>
                <c:pt idx="6632">
                  <c:v>3491</c:v>
                </c:pt>
                <c:pt idx="6633">
                  <c:v>3492</c:v>
                </c:pt>
                <c:pt idx="6634">
                  <c:v>3493</c:v>
                </c:pt>
                <c:pt idx="6635">
                  <c:v>3494</c:v>
                </c:pt>
                <c:pt idx="6636">
                  <c:v>3494</c:v>
                </c:pt>
                <c:pt idx="6637">
                  <c:v>3495</c:v>
                </c:pt>
                <c:pt idx="6638">
                  <c:v>3496</c:v>
                </c:pt>
                <c:pt idx="6639">
                  <c:v>3497</c:v>
                </c:pt>
                <c:pt idx="6640">
                  <c:v>3498</c:v>
                </c:pt>
                <c:pt idx="6641">
                  <c:v>3499</c:v>
                </c:pt>
                <c:pt idx="6642">
                  <c:v>3500</c:v>
                </c:pt>
                <c:pt idx="6643">
                  <c:v>3501</c:v>
                </c:pt>
                <c:pt idx="6644">
                  <c:v>3502</c:v>
                </c:pt>
                <c:pt idx="6645">
                  <c:v>3502</c:v>
                </c:pt>
                <c:pt idx="6646">
                  <c:v>3503</c:v>
                </c:pt>
                <c:pt idx="6647">
                  <c:v>3504</c:v>
                </c:pt>
                <c:pt idx="6648">
                  <c:v>3505</c:v>
                </c:pt>
                <c:pt idx="6649">
                  <c:v>3506</c:v>
                </c:pt>
                <c:pt idx="6650">
                  <c:v>3507</c:v>
                </c:pt>
                <c:pt idx="6651">
                  <c:v>3508</c:v>
                </c:pt>
                <c:pt idx="6652">
                  <c:v>3509</c:v>
                </c:pt>
                <c:pt idx="6653">
                  <c:v>3510</c:v>
                </c:pt>
                <c:pt idx="6654">
                  <c:v>3511</c:v>
                </c:pt>
                <c:pt idx="6655">
                  <c:v>3512</c:v>
                </c:pt>
                <c:pt idx="6656">
                  <c:v>3513</c:v>
                </c:pt>
                <c:pt idx="6657">
                  <c:v>3513</c:v>
                </c:pt>
                <c:pt idx="6658">
                  <c:v>3514</c:v>
                </c:pt>
                <c:pt idx="6659">
                  <c:v>3515</c:v>
                </c:pt>
                <c:pt idx="6660">
                  <c:v>3516</c:v>
                </c:pt>
                <c:pt idx="6661">
                  <c:v>3517</c:v>
                </c:pt>
                <c:pt idx="6662">
                  <c:v>3517</c:v>
                </c:pt>
                <c:pt idx="6663">
                  <c:v>3518</c:v>
                </c:pt>
                <c:pt idx="6664">
                  <c:v>3519</c:v>
                </c:pt>
                <c:pt idx="6665">
                  <c:v>3519</c:v>
                </c:pt>
                <c:pt idx="6666">
                  <c:v>3519</c:v>
                </c:pt>
                <c:pt idx="6667">
                  <c:v>3520</c:v>
                </c:pt>
                <c:pt idx="6668">
                  <c:v>3521</c:v>
                </c:pt>
                <c:pt idx="6669">
                  <c:v>3522</c:v>
                </c:pt>
                <c:pt idx="6670">
                  <c:v>3523</c:v>
                </c:pt>
                <c:pt idx="6671">
                  <c:v>3524</c:v>
                </c:pt>
                <c:pt idx="6672">
                  <c:v>3525</c:v>
                </c:pt>
                <c:pt idx="6673">
                  <c:v>3526</c:v>
                </c:pt>
                <c:pt idx="6674">
                  <c:v>3527</c:v>
                </c:pt>
                <c:pt idx="6675">
                  <c:v>3528</c:v>
                </c:pt>
                <c:pt idx="6676">
                  <c:v>3529</c:v>
                </c:pt>
                <c:pt idx="6677">
                  <c:v>3529</c:v>
                </c:pt>
                <c:pt idx="6678">
                  <c:v>3529</c:v>
                </c:pt>
                <c:pt idx="6679">
                  <c:v>3530</c:v>
                </c:pt>
                <c:pt idx="6680">
                  <c:v>3531</c:v>
                </c:pt>
                <c:pt idx="6681">
                  <c:v>3532</c:v>
                </c:pt>
                <c:pt idx="6682">
                  <c:v>3533</c:v>
                </c:pt>
                <c:pt idx="6683">
                  <c:v>3533</c:v>
                </c:pt>
                <c:pt idx="6684">
                  <c:v>3534</c:v>
                </c:pt>
                <c:pt idx="6685">
                  <c:v>3535</c:v>
                </c:pt>
                <c:pt idx="6686">
                  <c:v>3535</c:v>
                </c:pt>
                <c:pt idx="6687">
                  <c:v>3536</c:v>
                </c:pt>
                <c:pt idx="6688">
                  <c:v>3536</c:v>
                </c:pt>
                <c:pt idx="6689">
                  <c:v>3536</c:v>
                </c:pt>
                <c:pt idx="6690">
                  <c:v>3536</c:v>
                </c:pt>
                <c:pt idx="6691">
                  <c:v>3536</c:v>
                </c:pt>
                <c:pt idx="6692">
                  <c:v>3537</c:v>
                </c:pt>
                <c:pt idx="6693">
                  <c:v>3537</c:v>
                </c:pt>
                <c:pt idx="6694">
                  <c:v>3537</c:v>
                </c:pt>
                <c:pt idx="6695">
                  <c:v>3537</c:v>
                </c:pt>
                <c:pt idx="6696">
                  <c:v>3538</c:v>
                </c:pt>
                <c:pt idx="6697">
                  <c:v>3538</c:v>
                </c:pt>
                <c:pt idx="6698">
                  <c:v>3538</c:v>
                </c:pt>
                <c:pt idx="6699">
                  <c:v>3538</c:v>
                </c:pt>
                <c:pt idx="6700">
                  <c:v>3539</c:v>
                </c:pt>
                <c:pt idx="6701">
                  <c:v>3540</c:v>
                </c:pt>
                <c:pt idx="6702">
                  <c:v>3540</c:v>
                </c:pt>
                <c:pt idx="6703">
                  <c:v>3540</c:v>
                </c:pt>
                <c:pt idx="6704">
                  <c:v>3540</c:v>
                </c:pt>
                <c:pt idx="6705">
                  <c:v>3540</c:v>
                </c:pt>
                <c:pt idx="6706">
                  <c:v>3540</c:v>
                </c:pt>
                <c:pt idx="6707">
                  <c:v>3540</c:v>
                </c:pt>
                <c:pt idx="6708">
                  <c:v>3540</c:v>
                </c:pt>
                <c:pt idx="6709">
                  <c:v>3541</c:v>
                </c:pt>
                <c:pt idx="6710">
                  <c:v>3541</c:v>
                </c:pt>
                <c:pt idx="6711">
                  <c:v>3541</c:v>
                </c:pt>
                <c:pt idx="6712">
                  <c:v>3541</c:v>
                </c:pt>
                <c:pt idx="6713">
                  <c:v>3541</c:v>
                </c:pt>
                <c:pt idx="6714">
                  <c:v>3541</c:v>
                </c:pt>
                <c:pt idx="6715">
                  <c:v>3542</c:v>
                </c:pt>
                <c:pt idx="6716">
                  <c:v>3542</c:v>
                </c:pt>
                <c:pt idx="6717">
                  <c:v>3542</c:v>
                </c:pt>
                <c:pt idx="6718">
                  <c:v>3542</c:v>
                </c:pt>
                <c:pt idx="6719">
                  <c:v>3542</c:v>
                </c:pt>
                <c:pt idx="6720">
                  <c:v>3542</c:v>
                </c:pt>
                <c:pt idx="6721">
                  <c:v>3543</c:v>
                </c:pt>
                <c:pt idx="6722">
                  <c:v>3544</c:v>
                </c:pt>
                <c:pt idx="6723">
                  <c:v>3545</c:v>
                </c:pt>
                <c:pt idx="6724">
                  <c:v>3545</c:v>
                </c:pt>
                <c:pt idx="6725">
                  <c:v>3545</c:v>
                </c:pt>
                <c:pt idx="6726">
                  <c:v>3546</c:v>
                </c:pt>
                <c:pt idx="6727">
                  <c:v>3546</c:v>
                </c:pt>
                <c:pt idx="6728">
                  <c:v>3547</c:v>
                </c:pt>
                <c:pt idx="6729">
                  <c:v>3548</c:v>
                </c:pt>
                <c:pt idx="6730">
                  <c:v>3549</c:v>
                </c:pt>
                <c:pt idx="6731">
                  <c:v>3550</c:v>
                </c:pt>
                <c:pt idx="6732">
                  <c:v>3551</c:v>
                </c:pt>
                <c:pt idx="6733">
                  <c:v>3552</c:v>
                </c:pt>
                <c:pt idx="6734">
                  <c:v>3553</c:v>
                </c:pt>
                <c:pt idx="6735">
                  <c:v>3554</c:v>
                </c:pt>
                <c:pt idx="6736">
                  <c:v>3554</c:v>
                </c:pt>
                <c:pt idx="6737">
                  <c:v>3555</c:v>
                </c:pt>
                <c:pt idx="6738">
                  <c:v>3556</c:v>
                </c:pt>
                <c:pt idx="6739">
                  <c:v>3557</c:v>
                </c:pt>
                <c:pt idx="6740">
                  <c:v>3558</c:v>
                </c:pt>
                <c:pt idx="6741">
                  <c:v>3559</c:v>
                </c:pt>
                <c:pt idx="6742">
                  <c:v>3560</c:v>
                </c:pt>
                <c:pt idx="6743">
                  <c:v>3561</c:v>
                </c:pt>
                <c:pt idx="6744">
                  <c:v>3562</c:v>
                </c:pt>
                <c:pt idx="6745">
                  <c:v>3563</c:v>
                </c:pt>
                <c:pt idx="6746">
                  <c:v>3564</c:v>
                </c:pt>
                <c:pt idx="6747">
                  <c:v>3565</c:v>
                </c:pt>
                <c:pt idx="6748">
                  <c:v>3566</c:v>
                </c:pt>
                <c:pt idx="6749">
                  <c:v>3567</c:v>
                </c:pt>
                <c:pt idx="6750">
                  <c:v>3568</c:v>
                </c:pt>
                <c:pt idx="6751">
                  <c:v>3568</c:v>
                </c:pt>
                <c:pt idx="6752">
                  <c:v>3568</c:v>
                </c:pt>
                <c:pt idx="6753">
                  <c:v>3569</c:v>
                </c:pt>
                <c:pt idx="6754">
                  <c:v>3569</c:v>
                </c:pt>
                <c:pt idx="6755">
                  <c:v>3569</c:v>
                </c:pt>
                <c:pt idx="6756">
                  <c:v>3570</c:v>
                </c:pt>
                <c:pt idx="6757">
                  <c:v>3570</c:v>
                </c:pt>
                <c:pt idx="6758">
                  <c:v>3570</c:v>
                </c:pt>
                <c:pt idx="6759">
                  <c:v>3571</c:v>
                </c:pt>
                <c:pt idx="6760">
                  <c:v>3571</c:v>
                </c:pt>
                <c:pt idx="6761">
                  <c:v>3571</c:v>
                </c:pt>
                <c:pt idx="6762">
                  <c:v>3571</c:v>
                </c:pt>
                <c:pt idx="6763">
                  <c:v>3572</c:v>
                </c:pt>
                <c:pt idx="6764">
                  <c:v>3572</c:v>
                </c:pt>
                <c:pt idx="6765">
                  <c:v>3573</c:v>
                </c:pt>
                <c:pt idx="6766">
                  <c:v>3573</c:v>
                </c:pt>
                <c:pt idx="6767">
                  <c:v>3574</c:v>
                </c:pt>
                <c:pt idx="6768">
                  <c:v>3575</c:v>
                </c:pt>
                <c:pt idx="6769">
                  <c:v>3575</c:v>
                </c:pt>
                <c:pt idx="6770">
                  <c:v>3575</c:v>
                </c:pt>
                <c:pt idx="6771">
                  <c:v>3575</c:v>
                </c:pt>
                <c:pt idx="6772">
                  <c:v>3575</c:v>
                </c:pt>
                <c:pt idx="6773">
                  <c:v>3576</c:v>
                </c:pt>
                <c:pt idx="6774">
                  <c:v>3577</c:v>
                </c:pt>
                <c:pt idx="6775">
                  <c:v>3577</c:v>
                </c:pt>
                <c:pt idx="6776">
                  <c:v>3578</c:v>
                </c:pt>
                <c:pt idx="6777">
                  <c:v>3579</c:v>
                </c:pt>
                <c:pt idx="6778">
                  <c:v>3580</c:v>
                </c:pt>
                <c:pt idx="6779">
                  <c:v>3580</c:v>
                </c:pt>
                <c:pt idx="6780">
                  <c:v>3580</c:v>
                </c:pt>
                <c:pt idx="6781">
                  <c:v>3580</c:v>
                </c:pt>
                <c:pt idx="6782">
                  <c:v>3580</c:v>
                </c:pt>
                <c:pt idx="6783">
                  <c:v>3581</c:v>
                </c:pt>
                <c:pt idx="6784">
                  <c:v>3581</c:v>
                </c:pt>
                <c:pt idx="6785">
                  <c:v>3581</c:v>
                </c:pt>
                <c:pt idx="6786">
                  <c:v>3581</c:v>
                </c:pt>
                <c:pt idx="6787">
                  <c:v>3582</c:v>
                </c:pt>
                <c:pt idx="6788">
                  <c:v>3582</c:v>
                </c:pt>
                <c:pt idx="6789">
                  <c:v>3582</c:v>
                </c:pt>
                <c:pt idx="6790">
                  <c:v>3582</c:v>
                </c:pt>
                <c:pt idx="6791">
                  <c:v>3582</c:v>
                </c:pt>
                <c:pt idx="6792">
                  <c:v>3583</c:v>
                </c:pt>
                <c:pt idx="6793">
                  <c:v>3583</c:v>
                </c:pt>
                <c:pt idx="6794">
                  <c:v>3583</c:v>
                </c:pt>
                <c:pt idx="6795">
                  <c:v>3584</c:v>
                </c:pt>
                <c:pt idx="6796">
                  <c:v>3585</c:v>
                </c:pt>
                <c:pt idx="6797">
                  <c:v>3586</c:v>
                </c:pt>
                <c:pt idx="6798">
                  <c:v>3586</c:v>
                </c:pt>
                <c:pt idx="6799">
                  <c:v>3586</c:v>
                </c:pt>
                <c:pt idx="6800">
                  <c:v>3587</c:v>
                </c:pt>
                <c:pt idx="6801">
                  <c:v>3588</c:v>
                </c:pt>
                <c:pt idx="6802">
                  <c:v>3589</c:v>
                </c:pt>
                <c:pt idx="6803">
                  <c:v>3589</c:v>
                </c:pt>
                <c:pt idx="6804">
                  <c:v>3590</c:v>
                </c:pt>
                <c:pt idx="6805">
                  <c:v>3590</c:v>
                </c:pt>
                <c:pt idx="6806">
                  <c:v>3590</c:v>
                </c:pt>
                <c:pt idx="6807">
                  <c:v>3590</c:v>
                </c:pt>
                <c:pt idx="6808">
                  <c:v>3590</c:v>
                </c:pt>
                <c:pt idx="6809">
                  <c:v>3591</c:v>
                </c:pt>
                <c:pt idx="6810">
                  <c:v>3591</c:v>
                </c:pt>
                <c:pt idx="6811">
                  <c:v>3592</c:v>
                </c:pt>
                <c:pt idx="6812">
                  <c:v>3593</c:v>
                </c:pt>
                <c:pt idx="6813">
                  <c:v>3594</c:v>
                </c:pt>
                <c:pt idx="6814">
                  <c:v>3594</c:v>
                </c:pt>
                <c:pt idx="6815">
                  <c:v>3595</c:v>
                </c:pt>
                <c:pt idx="6816">
                  <c:v>3595</c:v>
                </c:pt>
                <c:pt idx="6817">
                  <c:v>3596</c:v>
                </c:pt>
                <c:pt idx="6818">
                  <c:v>3596</c:v>
                </c:pt>
                <c:pt idx="6819">
                  <c:v>3596</c:v>
                </c:pt>
                <c:pt idx="6820">
                  <c:v>3596</c:v>
                </c:pt>
                <c:pt idx="6821">
                  <c:v>3596</c:v>
                </c:pt>
                <c:pt idx="6822">
                  <c:v>3596</c:v>
                </c:pt>
                <c:pt idx="6823">
                  <c:v>3596</c:v>
                </c:pt>
                <c:pt idx="6824">
                  <c:v>3597</c:v>
                </c:pt>
                <c:pt idx="6825">
                  <c:v>3598</c:v>
                </c:pt>
                <c:pt idx="6826">
                  <c:v>3598</c:v>
                </c:pt>
                <c:pt idx="6827">
                  <c:v>3598</c:v>
                </c:pt>
                <c:pt idx="6828">
                  <c:v>3599</c:v>
                </c:pt>
                <c:pt idx="6829">
                  <c:v>3599</c:v>
                </c:pt>
                <c:pt idx="6830">
                  <c:v>3600</c:v>
                </c:pt>
                <c:pt idx="6831">
                  <c:v>3600</c:v>
                </c:pt>
                <c:pt idx="6832">
                  <c:v>3600</c:v>
                </c:pt>
                <c:pt idx="6833">
                  <c:v>3600</c:v>
                </c:pt>
                <c:pt idx="6834">
                  <c:v>3600</c:v>
                </c:pt>
                <c:pt idx="6835">
                  <c:v>3601</c:v>
                </c:pt>
                <c:pt idx="6836">
                  <c:v>3602</c:v>
                </c:pt>
                <c:pt idx="6837">
                  <c:v>3603</c:v>
                </c:pt>
                <c:pt idx="6838">
                  <c:v>3604</c:v>
                </c:pt>
                <c:pt idx="6839">
                  <c:v>3605</c:v>
                </c:pt>
                <c:pt idx="6840">
                  <c:v>3606</c:v>
                </c:pt>
                <c:pt idx="6841">
                  <c:v>3607</c:v>
                </c:pt>
                <c:pt idx="6842">
                  <c:v>3608</c:v>
                </c:pt>
                <c:pt idx="6843">
                  <c:v>3608</c:v>
                </c:pt>
                <c:pt idx="6844">
                  <c:v>3608</c:v>
                </c:pt>
                <c:pt idx="6845">
                  <c:v>3608</c:v>
                </c:pt>
                <c:pt idx="6846">
                  <c:v>3608</c:v>
                </c:pt>
                <c:pt idx="6847">
                  <c:v>3609</c:v>
                </c:pt>
                <c:pt idx="6848">
                  <c:v>3609</c:v>
                </c:pt>
                <c:pt idx="6849">
                  <c:v>3610</c:v>
                </c:pt>
                <c:pt idx="6850">
                  <c:v>3611</c:v>
                </c:pt>
                <c:pt idx="6851">
                  <c:v>3611</c:v>
                </c:pt>
                <c:pt idx="6852">
                  <c:v>3612</c:v>
                </c:pt>
                <c:pt idx="6853">
                  <c:v>3612</c:v>
                </c:pt>
                <c:pt idx="6854">
                  <c:v>3612</c:v>
                </c:pt>
                <c:pt idx="6855">
                  <c:v>3613</c:v>
                </c:pt>
                <c:pt idx="6856">
                  <c:v>3613</c:v>
                </c:pt>
                <c:pt idx="6857">
                  <c:v>3613</c:v>
                </c:pt>
                <c:pt idx="6858">
                  <c:v>3613</c:v>
                </c:pt>
                <c:pt idx="6859">
                  <c:v>3613</c:v>
                </c:pt>
                <c:pt idx="6860">
                  <c:v>3613</c:v>
                </c:pt>
                <c:pt idx="6861">
                  <c:v>3613</c:v>
                </c:pt>
                <c:pt idx="6862">
                  <c:v>3613</c:v>
                </c:pt>
                <c:pt idx="6863">
                  <c:v>3614</c:v>
                </c:pt>
                <c:pt idx="6864">
                  <c:v>3615</c:v>
                </c:pt>
                <c:pt idx="6865">
                  <c:v>3616</c:v>
                </c:pt>
                <c:pt idx="6866">
                  <c:v>3616</c:v>
                </c:pt>
                <c:pt idx="6867">
                  <c:v>3617</c:v>
                </c:pt>
                <c:pt idx="6868">
                  <c:v>3617</c:v>
                </c:pt>
                <c:pt idx="6869">
                  <c:v>3618</c:v>
                </c:pt>
                <c:pt idx="6870">
                  <c:v>3618</c:v>
                </c:pt>
                <c:pt idx="6871">
                  <c:v>3619</c:v>
                </c:pt>
                <c:pt idx="6872">
                  <c:v>3619</c:v>
                </c:pt>
                <c:pt idx="6873">
                  <c:v>3620</c:v>
                </c:pt>
                <c:pt idx="6874">
                  <c:v>3621</c:v>
                </c:pt>
                <c:pt idx="6875">
                  <c:v>3622</c:v>
                </c:pt>
                <c:pt idx="6876">
                  <c:v>3623</c:v>
                </c:pt>
                <c:pt idx="6877">
                  <c:v>3624</c:v>
                </c:pt>
                <c:pt idx="6878">
                  <c:v>3624</c:v>
                </c:pt>
                <c:pt idx="6879">
                  <c:v>3624</c:v>
                </c:pt>
                <c:pt idx="6880">
                  <c:v>3624</c:v>
                </c:pt>
                <c:pt idx="6881">
                  <c:v>3624</c:v>
                </c:pt>
                <c:pt idx="6882">
                  <c:v>3624</c:v>
                </c:pt>
                <c:pt idx="6883">
                  <c:v>3624</c:v>
                </c:pt>
                <c:pt idx="6884">
                  <c:v>3625</c:v>
                </c:pt>
                <c:pt idx="6885">
                  <c:v>3626</c:v>
                </c:pt>
                <c:pt idx="6886">
                  <c:v>3626</c:v>
                </c:pt>
                <c:pt idx="6887">
                  <c:v>3626</c:v>
                </c:pt>
                <c:pt idx="6888">
                  <c:v>3627</c:v>
                </c:pt>
                <c:pt idx="6889">
                  <c:v>3627</c:v>
                </c:pt>
                <c:pt idx="6890">
                  <c:v>3627</c:v>
                </c:pt>
                <c:pt idx="6891">
                  <c:v>3627</c:v>
                </c:pt>
                <c:pt idx="6892">
                  <c:v>3627</c:v>
                </c:pt>
                <c:pt idx="6893">
                  <c:v>3627</c:v>
                </c:pt>
                <c:pt idx="6894">
                  <c:v>3628</c:v>
                </c:pt>
                <c:pt idx="6895">
                  <c:v>3629</c:v>
                </c:pt>
                <c:pt idx="6896">
                  <c:v>3629</c:v>
                </c:pt>
                <c:pt idx="6897">
                  <c:v>3629</c:v>
                </c:pt>
                <c:pt idx="6898">
                  <c:v>3629</c:v>
                </c:pt>
                <c:pt idx="6899">
                  <c:v>3629</c:v>
                </c:pt>
                <c:pt idx="6900">
                  <c:v>3630</c:v>
                </c:pt>
                <c:pt idx="6901">
                  <c:v>3631</c:v>
                </c:pt>
                <c:pt idx="6902">
                  <c:v>3631</c:v>
                </c:pt>
                <c:pt idx="6903">
                  <c:v>3632</c:v>
                </c:pt>
                <c:pt idx="6904">
                  <c:v>3632</c:v>
                </c:pt>
                <c:pt idx="6905">
                  <c:v>3632</c:v>
                </c:pt>
                <c:pt idx="6906">
                  <c:v>3632</c:v>
                </c:pt>
                <c:pt idx="6907">
                  <c:v>3632</c:v>
                </c:pt>
                <c:pt idx="6908">
                  <c:v>3632</c:v>
                </c:pt>
                <c:pt idx="6909">
                  <c:v>3633</c:v>
                </c:pt>
                <c:pt idx="6910">
                  <c:v>3633</c:v>
                </c:pt>
                <c:pt idx="6911">
                  <c:v>3634</c:v>
                </c:pt>
                <c:pt idx="6912">
                  <c:v>3635</c:v>
                </c:pt>
                <c:pt idx="6913">
                  <c:v>3636</c:v>
                </c:pt>
                <c:pt idx="6914">
                  <c:v>3636</c:v>
                </c:pt>
                <c:pt idx="6915">
                  <c:v>3637</c:v>
                </c:pt>
                <c:pt idx="6916">
                  <c:v>3638</c:v>
                </c:pt>
                <c:pt idx="6917">
                  <c:v>3639</c:v>
                </c:pt>
                <c:pt idx="6918">
                  <c:v>3639</c:v>
                </c:pt>
                <c:pt idx="6919">
                  <c:v>3640</c:v>
                </c:pt>
                <c:pt idx="6920">
                  <c:v>3641</c:v>
                </c:pt>
                <c:pt idx="6921">
                  <c:v>3641</c:v>
                </c:pt>
                <c:pt idx="6922">
                  <c:v>3641</c:v>
                </c:pt>
                <c:pt idx="6923">
                  <c:v>3641</c:v>
                </c:pt>
                <c:pt idx="6924">
                  <c:v>3641</c:v>
                </c:pt>
                <c:pt idx="6925">
                  <c:v>3641</c:v>
                </c:pt>
                <c:pt idx="6926">
                  <c:v>3642</c:v>
                </c:pt>
                <c:pt idx="6927">
                  <c:v>3643</c:v>
                </c:pt>
                <c:pt idx="6928">
                  <c:v>3643</c:v>
                </c:pt>
                <c:pt idx="6929">
                  <c:v>3644</c:v>
                </c:pt>
                <c:pt idx="6930">
                  <c:v>3645</c:v>
                </c:pt>
                <c:pt idx="6931">
                  <c:v>3646</c:v>
                </c:pt>
                <c:pt idx="6932">
                  <c:v>3646</c:v>
                </c:pt>
                <c:pt idx="6933">
                  <c:v>3646</c:v>
                </c:pt>
                <c:pt idx="6934">
                  <c:v>3646</c:v>
                </c:pt>
                <c:pt idx="6935">
                  <c:v>3646</c:v>
                </c:pt>
                <c:pt idx="6936">
                  <c:v>3646</c:v>
                </c:pt>
                <c:pt idx="6937">
                  <c:v>3646</c:v>
                </c:pt>
                <c:pt idx="6938">
                  <c:v>3646</c:v>
                </c:pt>
                <c:pt idx="6939">
                  <c:v>3646</c:v>
                </c:pt>
                <c:pt idx="6940">
                  <c:v>3647</c:v>
                </c:pt>
                <c:pt idx="6941">
                  <c:v>3648</c:v>
                </c:pt>
                <c:pt idx="6942">
                  <c:v>3648</c:v>
                </c:pt>
                <c:pt idx="6943">
                  <c:v>3648</c:v>
                </c:pt>
                <c:pt idx="6944">
                  <c:v>3648</c:v>
                </c:pt>
                <c:pt idx="6945">
                  <c:v>3648</c:v>
                </c:pt>
                <c:pt idx="6946">
                  <c:v>3649</c:v>
                </c:pt>
                <c:pt idx="6947">
                  <c:v>3650</c:v>
                </c:pt>
                <c:pt idx="6948">
                  <c:v>3651</c:v>
                </c:pt>
                <c:pt idx="6949">
                  <c:v>3652</c:v>
                </c:pt>
                <c:pt idx="6950">
                  <c:v>3653</c:v>
                </c:pt>
                <c:pt idx="6951">
                  <c:v>3654</c:v>
                </c:pt>
                <c:pt idx="6952">
                  <c:v>3654</c:v>
                </c:pt>
                <c:pt idx="6953">
                  <c:v>3654</c:v>
                </c:pt>
                <c:pt idx="6954">
                  <c:v>3655</c:v>
                </c:pt>
                <c:pt idx="6955">
                  <c:v>3656</c:v>
                </c:pt>
                <c:pt idx="6956">
                  <c:v>3657</c:v>
                </c:pt>
                <c:pt idx="6957">
                  <c:v>3658</c:v>
                </c:pt>
                <c:pt idx="6958">
                  <c:v>3658</c:v>
                </c:pt>
                <c:pt idx="6959">
                  <c:v>3659</c:v>
                </c:pt>
                <c:pt idx="6960">
                  <c:v>3659</c:v>
                </c:pt>
                <c:pt idx="6961">
                  <c:v>3660</c:v>
                </c:pt>
                <c:pt idx="6962">
                  <c:v>3660</c:v>
                </c:pt>
                <c:pt idx="6963">
                  <c:v>3660</c:v>
                </c:pt>
                <c:pt idx="6964">
                  <c:v>3660</c:v>
                </c:pt>
                <c:pt idx="6965">
                  <c:v>3660</c:v>
                </c:pt>
                <c:pt idx="6966">
                  <c:v>3661</c:v>
                </c:pt>
                <c:pt idx="6967">
                  <c:v>3662</c:v>
                </c:pt>
                <c:pt idx="6968">
                  <c:v>3663</c:v>
                </c:pt>
                <c:pt idx="6969">
                  <c:v>3663</c:v>
                </c:pt>
                <c:pt idx="6970">
                  <c:v>3663</c:v>
                </c:pt>
                <c:pt idx="6971">
                  <c:v>3663</c:v>
                </c:pt>
                <c:pt idx="6972">
                  <c:v>3663</c:v>
                </c:pt>
                <c:pt idx="6973">
                  <c:v>3663</c:v>
                </c:pt>
                <c:pt idx="6974">
                  <c:v>3663</c:v>
                </c:pt>
                <c:pt idx="6975">
                  <c:v>3664</c:v>
                </c:pt>
                <c:pt idx="6976">
                  <c:v>3665</c:v>
                </c:pt>
                <c:pt idx="6977">
                  <c:v>3666</c:v>
                </c:pt>
                <c:pt idx="6978">
                  <c:v>3666</c:v>
                </c:pt>
                <c:pt idx="6979">
                  <c:v>3666</c:v>
                </c:pt>
                <c:pt idx="6980">
                  <c:v>3666</c:v>
                </c:pt>
                <c:pt idx="6981">
                  <c:v>3666</c:v>
                </c:pt>
                <c:pt idx="6982">
                  <c:v>3667</c:v>
                </c:pt>
                <c:pt idx="6983">
                  <c:v>3668</c:v>
                </c:pt>
                <c:pt idx="6984">
                  <c:v>3669</c:v>
                </c:pt>
                <c:pt idx="6985">
                  <c:v>3670</c:v>
                </c:pt>
                <c:pt idx="6986">
                  <c:v>3671</c:v>
                </c:pt>
                <c:pt idx="6987">
                  <c:v>3672</c:v>
                </c:pt>
                <c:pt idx="6988">
                  <c:v>3673</c:v>
                </c:pt>
                <c:pt idx="6989">
                  <c:v>3674</c:v>
                </c:pt>
                <c:pt idx="6990">
                  <c:v>3674</c:v>
                </c:pt>
                <c:pt idx="6991">
                  <c:v>3675</c:v>
                </c:pt>
                <c:pt idx="6992">
                  <c:v>3676</c:v>
                </c:pt>
                <c:pt idx="6993">
                  <c:v>3677</c:v>
                </c:pt>
                <c:pt idx="6994">
                  <c:v>3678</c:v>
                </c:pt>
                <c:pt idx="6995">
                  <c:v>3679</c:v>
                </c:pt>
                <c:pt idx="6996">
                  <c:v>3680</c:v>
                </c:pt>
                <c:pt idx="6997">
                  <c:v>3681</c:v>
                </c:pt>
                <c:pt idx="6998">
                  <c:v>3682</c:v>
                </c:pt>
                <c:pt idx="6999">
                  <c:v>3683</c:v>
                </c:pt>
                <c:pt idx="7000">
                  <c:v>3683</c:v>
                </c:pt>
                <c:pt idx="7001">
                  <c:v>3683</c:v>
                </c:pt>
                <c:pt idx="7002">
                  <c:v>3684</c:v>
                </c:pt>
                <c:pt idx="7003">
                  <c:v>3684</c:v>
                </c:pt>
                <c:pt idx="7004">
                  <c:v>3684</c:v>
                </c:pt>
                <c:pt idx="7005">
                  <c:v>3685</c:v>
                </c:pt>
                <c:pt idx="7006">
                  <c:v>3685</c:v>
                </c:pt>
                <c:pt idx="7007">
                  <c:v>3685</c:v>
                </c:pt>
                <c:pt idx="7008">
                  <c:v>3685</c:v>
                </c:pt>
                <c:pt idx="7009">
                  <c:v>3685</c:v>
                </c:pt>
                <c:pt idx="7010">
                  <c:v>3686</c:v>
                </c:pt>
                <c:pt idx="7011">
                  <c:v>3687</c:v>
                </c:pt>
                <c:pt idx="7012">
                  <c:v>3687</c:v>
                </c:pt>
                <c:pt idx="7013">
                  <c:v>3687</c:v>
                </c:pt>
                <c:pt idx="7014">
                  <c:v>3687</c:v>
                </c:pt>
                <c:pt idx="7015">
                  <c:v>3687</c:v>
                </c:pt>
                <c:pt idx="7016">
                  <c:v>3688</c:v>
                </c:pt>
                <c:pt idx="7017">
                  <c:v>3689</c:v>
                </c:pt>
                <c:pt idx="7018">
                  <c:v>3689</c:v>
                </c:pt>
                <c:pt idx="7019">
                  <c:v>3690</c:v>
                </c:pt>
                <c:pt idx="7020">
                  <c:v>3690</c:v>
                </c:pt>
                <c:pt idx="7021">
                  <c:v>3690</c:v>
                </c:pt>
                <c:pt idx="7022">
                  <c:v>3690</c:v>
                </c:pt>
                <c:pt idx="7023">
                  <c:v>3691</c:v>
                </c:pt>
                <c:pt idx="7024">
                  <c:v>3692</c:v>
                </c:pt>
                <c:pt idx="7025">
                  <c:v>3693</c:v>
                </c:pt>
                <c:pt idx="7026">
                  <c:v>3693</c:v>
                </c:pt>
                <c:pt idx="7027">
                  <c:v>3693</c:v>
                </c:pt>
                <c:pt idx="7028">
                  <c:v>3693</c:v>
                </c:pt>
                <c:pt idx="7029">
                  <c:v>3694</c:v>
                </c:pt>
                <c:pt idx="7030">
                  <c:v>3694</c:v>
                </c:pt>
                <c:pt idx="7031">
                  <c:v>3695</c:v>
                </c:pt>
                <c:pt idx="7032">
                  <c:v>3696</c:v>
                </c:pt>
                <c:pt idx="7033">
                  <c:v>3697</c:v>
                </c:pt>
                <c:pt idx="7034">
                  <c:v>3698</c:v>
                </c:pt>
                <c:pt idx="7035">
                  <c:v>3699</c:v>
                </c:pt>
                <c:pt idx="7036">
                  <c:v>3700</c:v>
                </c:pt>
                <c:pt idx="7037">
                  <c:v>3701</c:v>
                </c:pt>
                <c:pt idx="7038">
                  <c:v>3702</c:v>
                </c:pt>
                <c:pt idx="7039">
                  <c:v>3703</c:v>
                </c:pt>
                <c:pt idx="7040">
                  <c:v>3704</c:v>
                </c:pt>
                <c:pt idx="7041">
                  <c:v>3704</c:v>
                </c:pt>
                <c:pt idx="7042">
                  <c:v>3704</c:v>
                </c:pt>
                <c:pt idx="7043">
                  <c:v>3705</c:v>
                </c:pt>
                <c:pt idx="7044">
                  <c:v>3706</c:v>
                </c:pt>
                <c:pt idx="7045">
                  <c:v>3707</c:v>
                </c:pt>
                <c:pt idx="7046">
                  <c:v>3707</c:v>
                </c:pt>
                <c:pt idx="7047">
                  <c:v>3708</c:v>
                </c:pt>
                <c:pt idx="7048">
                  <c:v>3709</c:v>
                </c:pt>
                <c:pt idx="7049">
                  <c:v>3710</c:v>
                </c:pt>
                <c:pt idx="7050">
                  <c:v>3710</c:v>
                </c:pt>
                <c:pt idx="7051">
                  <c:v>3710</c:v>
                </c:pt>
                <c:pt idx="7052">
                  <c:v>3711</c:v>
                </c:pt>
                <c:pt idx="7053">
                  <c:v>3711</c:v>
                </c:pt>
                <c:pt idx="7054">
                  <c:v>3712</c:v>
                </c:pt>
                <c:pt idx="7055">
                  <c:v>3713</c:v>
                </c:pt>
                <c:pt idx="7056">
                  <c:v>3713</c:v>
                </c:pt>
                <c:pt idx="7057">
                  <c:v>3713</c:v>
                </c:pt>
                <c:pt idx="7058">
                  <c:v>3714</c:v>
                </c:pt>
                <c:pt idx="7059">
                  <c:v>3714</c:v>
                </c:pt>
                <c:pt idx="7060">
                  <c:v>3714</c:v>
                </c:pt>
                <c:pt idx="7061">
                  <c:v>3715</c:v>
                </c:pt>
                <c:pt idx="7062">
                  <c:v>3716</c:v>
                </c:pt>
                <c:pt idx="7063">
                  <c:v>3716</c:v>
                </c:pt>
                <c:pt idx="7064">
                  <c:v>3716</c:v>
                </c:pt>
                <c:pt idx="7065">
                  <c:v>3717</c:v>
                </c:pt>
                <c:pt idx="7066">
                  <c:v>3718</c:v>
                </c:pt>
                <c:pt idx="7067">
                  <c:v>3719</c:v>
                </c:pt>
                <c:pt idx="7068">
                  <c:v>3720</c:v>
                </c:pt>
                <c:pt idx="7069">
                  <c:v>3721</c:v>
                </c:pt>
                <c:pt idx="7070">
                  <c:v>3722</c:v>
                </c:pt>
                <c:pt idx="7071">
                  <c:v>3723</c:v>
                </c:pt>
                <c:pt idx="7072">
                  <c:v>3723</c:v>
                </c:pt>
                <c:pt idx="7073">
                  <c:v>3724</c:v>
                </c:pt>
                <c:pt idx="7074">
                  <c:v>3725</c:v>
                </c:pt>
                <c:pt idx="7075">
                  <c:v>3726</c:v>
                </c:pt>
                <c:pt idx="7076">
                  <c:v>3727</c:v>
                </c:pt>
                <c:pt idx="7077">
                  <c:v>3728</c:v>
                </c:pt>
                <c:pt idx="7078">
                  <c:v>3729</c:v>
                </c:pt>
                <c:pt idx="7079">
                  <c:v>3729</c:v>
                </c:pt>
                <c:pt idx="7080">
                  <c:v>3729</c:v>
                </c:pt>
                <c:pt idx="7081">
                  <c:v>3729</c:v>
                </c:pt>
                <c:pt idx="7082">
                  <c:v>3729</c:v>
                </c:pt>
                <c:pt idx="7083">
                  <c:v>3729</c:v>
                </c:pt>
                <c:pt idx="7084">
                  <c:v>3729</c:v>
                </c:pt>
                <c:pt idx="7085">
                  <c:v>3729</c:v>
                </c:pt>
                <c:pt idx="7086">
                  <c:v>3730</c:v>
                </c:pt>
                <c:pt idx="7087">
                  <c:v>3731</c:v>
                </c:pt>
                <c:pt idx="7088">
                  <c:v>3732</c:v>
                </c:pt>
                <c:pt idx="7089">
                  <c:v>3733</c:v>
                </c:pt>
                <c:pt idx="7090">
                  <c:v>3734</c:v>
                </c:pt>
                <c:pt idx="7091">
                  <c:v>3734</c:v>
                </c:pt>
                <c:pt idx="7092">
                  <c:v>3734</c:v>
                </c:pt>
                <c:pt idx="7093">
                  <c:v>3734</c:v>
                </c:pt>
                <c:pt idx="7094">
                  <c:v>3735</c:v>
                </c:pt>
                <c:pt idx="7095">
                  <c:v>3736</c:v>
                </c:pt>
                <c:pt idx="7096">
                  <c:v>3737</c:v>
                </c:pt>
                <c:pt idx="7097">
                  <c:v>3738</c:v>
                </c:pt>
                <c:pt idx="7098">
                  <c:v>3739</c:v>
                </c:pt>
                <c:pt idx="7099">
                  <c:v>3740</c:v>
                </c:pt>
                <c:pt idx="7100">
                  <c:v>3741</c:v>
                </c:pt>
                <c:pt idx="7101">
                  <c:v>3742</c:v>
                </c:pt>
                <c:pt idx="7102">
                  <c:v>3742</c:v>
                </c:pt>
                <c:pt idx="7103">
                  <c:v>3743</c:v>
                </c:pt>
                <c:pt idx="7104">
                  <c:v>3744</c:v>
                </c:pt>
                <c:pt idx="7105">
                  <c:v>3745</c:v>
                </c:pt>
                <c:pt idx="7106">
                  <c:v>3746</c:v>
                </c:pt>
                <c:pt idx="7107">
                  <c:v>3747</c:v>
                </c:pt>
                <c:pt idx="7108">
                  <c:v>3748</c:v>
                </c:pt>
                <c:pt idx="7109">
                  <c:v>3749</c:v>
                </c:pt>
                <c:pt idx="7110">
                  <c:v>3749</c:v>
                </c:pt>
                <c:pt idx="7111">
                  <c:v>3750</c:v>
                </c:pt>
                <c:pt idx="7112">
                  <c:v>3751</c:v>
                </c:pt>
                <c:pt idx="7113">
                  <c:v>3752</c:v>
                </c:pt>
                <c:pt idx="7114">
                  <c:v>3752</c:v>
                </c:pt>
                <c:pt idx="7115">
                  <c:v>3752</c:v>
                </c:pt>
                <c:pt idx="7116">
                  <c:v>3752</c:v>
                </c:pt>
                <c:pt idx="7117">
                  <c:v>3752</c:v>
                </c:pt>
                <c:pt idx="7118">
                  <c:v>3752</c:v>
                </c:pt>
                <c:pt idx="7119">
                  <c:v>3752</c:v>
                </c:pt>
                <c:pt idx="7120">
                  <c:v>3753</c:v>
                </c:pt>
                <c:pt idx="7121">
                  <c:v>3754</c:v>
                </c:pt>
                <c:pt idx="7122">
                  <c:v>3755</c:v>
                </c:pt>
                <c:pt idx="7123">
                  <c:v>3756</c:v>
                </c:pt>
                <c:pt idx="7124">
                  <c:v>3756</c:v>
                </c:pt>
                <c:pt idx="7125">
                  <c:v>3756</c:v>
                </c:pt>
                <c:pt idx="7126">
                  <c:v>3757</c:v>
                </c:pt>
                <c:pt idx="7127">
                  <c:v>3758</c:v>
                </c:pt>
                <c:pt idx="7128">
                  <c:v>3758</c:v>
                </c:pt>
                <c:pt idx="7129">
                  <c:v>3758</c:v>
                </c:pt>
                <c:pt idx="7130">
                  <c:v>3758</c:v>
                </c:pt>
                <c:pt idx="7131">
                  <c:v>3758</c:v>
                </c:pt>
                <c:pt idx="7132">
                  <c:v>3759</c:v>
                </c:pt>
                <c:pt idx="7133">
                  <c:v>3759</c:v>
                </c:pt>
                <c:pt idx="7134">
                  <c:v>3759</c:v>
                </c:pt>
                <c:pt idx="7135">
                  <c:v>3760</c:v>
                </c:pt>
                <c:pt idx="7136">
                  <c:v>3760</c:v>
                </c:pt>
                <c:pt idx="7137">
                  <c:v>3760</c:v>
                </c:pt>
                <c:pt idx="7138">
                  <c:v>3760</c:v>
                </c:pt>
                <c:pt idx="7139">
                  <c:v>3760</c:v>
                </c:pt>
                <c:pt idx="7140">
                  <c:v>3761</c:v>
                </c:pt>
                <c:pt idx="7141">
                  <c:v>3761</c:v>
                </c:pt>
                <c:pt idx="7142">
                  <c:v>3761</c:v>
                </c:pt>
                <c:pt idx="7143">
                  <c:v>3762</c:v>
                </c:pt>
                <c:pt idx="7144">
                  <c:v>3763</c:v>
                </c:pt>
                <c:pt idx="7145">
                  <c:v>3763</c:v>
                </c:pt>
                <c:pt idx="7146">
                  <c:v>3763</c:v>
                </c:pt>
                <c:pt idx="7147">
                  <c:v>3763</c:v>
                </c:pt>
                <c:pt idx="7148">
                  <c:v>3764</c:v>
                </c:pt>
                <c:pt idx="7149">
                  <c:v>3764</c:v>
                </c:pt>
                <c:pt idx="7150">
                  <c:v>3764</c:v>
                </c:pt>
                <c:pt idx="7151">
                  <c:v>3764</c:v>
                </c:pt>
                <c:pt idx="7152">
                  <c:v>3764</c:v>
                </c:pt>
                <c:pt idx="7153">
                  <c:v>3764</c:v>
                </c:pt>
                <c:pt idx="7154">
                  <c:v>3764</c:v>
                </c:pt>
                <c:pt idx="7155">
                  <c:v>3764</c:v>
                </c:pt>
                <c:pt idx="7156">
                  <c:v>3764</c:v>
                </c:pt>
                <c:pt idx="7157">
                  <c:v>3764</c:v>
                </c:pt>
                <c:pt idx="7158">
                  <c:v>3764</c:v>
                </c:pt>
                <c:pt idx="7159">
                  <c:v>3764</c:v>
                </c:pt>
                <c:pt idx="7160">
                  <c:v>3764</c:v>
                </c:pt>
                <c:pt idx="7161">
                  <c:v>3764</c:v>
                </c:pt>
                <c:pt idx="7162">
                  <c:v>3765</c:v>
                </c:pt>
                <c:pt idx="7163">
                  <c:v>3765</c:v>
                </c:pt>
                <c:pt idx="7164">
                  <c:v>3766</c:v>
                </c:pt>
                <c:pt idx="7165">
                  <c:v>3767</c:v>
                </c:pt>
                <c:pt idx="7166">
                  <c:v>3767</c:v>
                </c:pt>
                <c:pt idx="7167">
                  <c:v>3767</c:v>
                </c:pt>
                <c:pt idx="7168">
                  <c:v>3767</c:v>
                </c:pt>
                <c:pt idx="7169">
                  <c:v>3768</c:v>
                </c:pt>
                <c:pt idx="7170">
                  <c:v>3769</c:v>
                </c:pt>
                <c:pt idx="7171">
                  <c:v>3770</c:v>
                </c:pt>
                <c:pt idx="7172">
                  <c:v>3771</c:v>
                </c:pt>
                <c:pt idx="7173">
                  <c:v>3772</c:v>
                </c:pt>
                <c:pt idx="7174">
                  <c:v>3772</c:v>
                </c:pt>
                <c:pt idx="7175">
                  <c:v>3773</c:v>
                </c:pt>
                <c:pt idx="7176">
                  <c:v>3774</c:v>
                </c:pt>
                <c:pt idx="7177">
                  <c:v>3774</c:v>
                </c:pt>
                <c:pt idx="7178">
                  <c:v>3774</c:v>
                </c:pt>
                <c:pt idx="7179">
                  <c:v>3774</c:v>
                </c:pt>
                <c:pt idx="7180">
                  <c:v>3775</c:v>
                </c:pt>
                <c:pt idx="7181">
                  <c:v>3775</c:v>
                </c:pt>
                <c:pt idx="7182">
                  <c:v>3775</c:v>
                </c:pt>
                <c:pt idx="7183">
                  <c:v>3776</c:v>
                </c:pt>
                <c:pt idx="7184">
                  <c:v>3777</c:v>
                </c:pt>
                <c:pt idx="7185">
                  <c:v>3777</c:v>
                </c:pt>
                <c:pt idx="7186">
                  <c:v>3777</c:v>
                </c:pt>
                <c:pt idx="7187">
                  <c:v>3777</c:v>
                </c:pt>
                <c:pt idx="7188">
                  <c:v>3777</c:v>
                </c:pt>
                <c:pt idx="7189">
                  <c:v>3778</c:v>
                </c:pt>
                <c:pt idx="7190">
                  <c:v>3779</c:v>
                </c:pt>
                <c:pt idx="7191">
                  <c:v>3779</c:v>
                </c:pt>
                <c:pt idx="7192">
                  <c:v>3779</c:v>
                </c:pt>
                <c:pt idx="7193">
                  <c:v>3779</c:v>
                </c:pt>
                <c:pt idx="7194">
                  <c:v>3780</c:v>
                </c:pt>
                <c:pt idx="7195">
                  <c:v>3780</c:v>
                </c:pt>
                <c:pt idx="7196">
                  <c:v>3781</c:v>
                </c:pt>
                <c:pt idx="7197">
                  <c:v>3782</c:v>
                </c:pt>
                <c:pt idx="7198">
                  <c:v>3783</c:v>
                </c:pt>
                <c:pt idx="7199">
                  <c:v>3783</c:v>
                </c:pt>
                <c:pt idx="7200">
                  <c:v>3784</c:v>
                </c:pt>
                <c:pt idx="7201">
                  <c:v>3785</c:v>
                </c:pt>
                <c:pt idx="7202">
                  <c:v>3785</c:v>
                </c:pt>
                <c:pt idx="7203">
                  <c:v>3785</c:v>
                </c:pt>
                <c:pt idx="7204">
                  <c:v>3785</c:v>
                </c:pt>
                <c:pt idx="7205">
                  <c:v>3785</c:v>
                </c:pt>
                <c:pt idx="7206">
                  <c:v>3785</c:v>
                </c:pt>
                <c:pt idx="7207">
                  <c:v>3785</c:v>
                </c:pt>
                <c:pt idx="7208">
                  <c:v>3785</c:v>
                </c:pt>
                <c:pt idx="7209">
                  <c:v>3786</c:v>
                </c:pt>
                <c:pt idx="7210">
                  <c:v>3787</c:v>
                </c:pt>
                <c:pt idx="7211">
                  <c:v>3788</c:v>
                </c:pt>
                <c:pt idx="7212">
                  <c:v>3789</c:v>
                </c:pt>
                <c:pt idx="7213">
                  <c:v>3789</c:v>
                </c:pt>
                <c:pt idx="7214">
                  <c:v>3790</c:v>
                </c:pt>
                <c:pt idx="7215">
                  <c:v>3791</c:v>
                </c:pt>
                <c:pt idx="7216">
                  <c:v>3791</c:v>
                </c:pt>
                <c:pt idx="7217">
                  <c:v>3791</c:v>
                </c:pt>
                <c:pt idx="7218">
                  <c:v>3792</c:v>
                </c:pt>
                <c:pt idx="7219">
                  <c:v>3792</c:v>
                </c:pt>
                <c:pt idx="7220">
                  <c:v>3793</c:v>
                </c:pt>
                <c:pt idx="7221">
                  <c:v>3793</c:v>
                </c:pt>
                <c:pt idx="7222">
                  <c:v>3794</c:v>
                </c:pt>
                <c:pt idx="7223">
                  <c:v>3795</c:v>
                </c:pt>
                <c:pt idx="7224">
                  <c:v>3795</c:v>
                </c:pt>
                <c:pt idx="7225">
                  <c:v>3795</c:v>
                </c:pt>
                <c:pt idx="7226">
                  <c:v>3795</c:v>
                </c:pt>
                <c:pt idx="7227">
                  <c:v>3795</c:v>
                </c:pt>
                <c:pt idx="7228">
                  <c:v>3796</c:v>
                </c:pt>
                <c:pt idx="7229">
                  <c:v>3796</c:v>
                </c:pt>
                <c:pt idx="7230">
                  <c:v>3797</c:v>
                </c:pt>
                <c:pt idx="7231">
                  <c:v>3797</c:v>
                </c:pt>
                <c:pt idx="7232">
                  <c:v>3798</c:v>
                </c:pt>
                <c:pt idx="7233">
                  <c:v>3799</c:v>
                </c:pt>
                <c:pt idx="7234">
                  <c:v>3799</c:v>
                </c:pt>
                <c:pt idx="7235">
                  <c:v>3799</c:v>
                </c:pt>
                <c:pt idx="7236">
                  <c:v>3799</c:v>
                </c:pt>
                <c:pt idx="7237">
                  <c:v>3800</c:v>
                </c:pt>
                <c:pt idx="7238">
                  <c:v>3801</c:v>
                </c:pt>
                <c:pt idx="7239">
                  <c:v>3801</c:v>
                </c:pt>
                <c:pt idx="7240">
                  <c:v>3801</c:v>
                </c:pt>
                <c:pt idx="7241">
                  <c:v>3802</c:v>
                </c:pt>
                <c:pt idx="7242">
                  <c:v>3803</c:v>
                </c:pt>
                <c:pt idx="7243">
                  <c:v>3803</c:v>
                </c:pt>
                <c:pt idx="7244">
                  <c:v>3804</c:v>
                </c:pt>
                <c:pt idx="7245">
                  <c:v>3805</c:v>
                </c:pt>
                <c:pt idx="7246">
                  <c:v>3805</c:v>
                </c:pt>
                <c:pt idx="7247">
                  <c:v>3806</c:v>
                </c:pt>
                <c:pt idx="7248">
                  <c:v>3806</c:v>
                </c:pt>
                <c:pt idx="7249">
                  <c:v>3806</c:v>
                </c:pt>
                <c:pt idx="7250">
                  <c:v>3807</c:v>
                </c:pt>
                <c:pt idx="7251">
                  <c:v>3807</c:v>
                </c:pt>
                <c:pt idx="7252">
                  <c:v>3808</c:v>
                </c:pt>
                <c:pt idx="7253">
                  <c:v>3809</c:v>
                </c:pt>
                <c:pt idx="7254">
                  <c:v>3809</c:v>
                </c:pt>
                <c:pt idx="7255">
                  <c:v>3809</c:v>
                </c:pt>
                <c:pt idx="7256">
                  <c:v>3809</c:v>
                </c:pt>
                <c:pt idx="7257">
                  <c:v>3810</c:v>
                </c:pt>
                <c:pt idx="7258">
                  <c:v>3810</c:v>
                </c:pt>
                <c:pt idx="7259">
                  <c:v>3811</c:v>
                </c:pt>
                <c:pt idx="7260">
                  <c:v>3812</c:v>
                </c:pt>
                <c:pt idx="7261">
                  <c:v>3813</c:v>
                </c:pt>
                <c:pt idx="7262">
                  <c:v>3814</c:v>
                </c:pt>
                <c:pt idx="7263">
                  <c:v>3815</c:v>
                </c:pt>
                <c:pt idx="7264">
                  <c:v>3815</c:v>
                </c:pt>
                <c:pt idx="7265">
                  <c:v>3816</c:v>
                </c:pt>
                <c:pt idx="7266">
                  <c:v>3816</c:v>
                </c:pt>
                <c:pt idx="7267">
                  <c:v>3816</c:v>
                </c:pt>
                <c:pt idx="7268">
                  <c:v>3816</c:v>
                </c:pt>
                <c:pt idx="7269">
                  <c:v>3816</c:v>
                </c:pt>
                <c:pt idx="7270">
                  <c:v>3817</c:v>
                </c:pt>
                <c:pt idx="7271">
                  <c:v>3817</c:v>
                </c:pt>
                <c:pt idx="7272">
                  <c:v>3817</c:v>
                </c:pt>
                <c:pt idx="7273">
                  <c:v>3817</c:v>
                </c:pt>
                <c:pt idx="7274">
                  <c:v>3818</c:v>
                </c:pt>
                <c:pt idx="7275">
                  <c:v>3819</c:v>
                </c:pt>
                <c:pt idx="7276">
                  <c:v>3820</c:v>
                </c:pt>
                <c:pt idx="7277">
                  <c:v>3821</c:v>
                </c:pt>
                <c:pt idx="7278">
                  <c:v>3822</c:v>
                </c:pt>
                <c:pt idx="7279">
                  <c:v>3822</c:v>
                </c:pt>
                <c:pt idx="7280">
                  <c:v>3823</c:v>
                </c:pt>
                <c:pt idx="7281">
                  <c:v>3824</c:v>
                </c:pt>
                <c:pt idx="7282">
                  <c:v>3824</c:v>
                </c:pt>
                <c:pt idx="7283">
                  <c:v>3825</c:v>
                </c:pt>
                <c:pt idx="7284">
                  <c:v>3825</c:v>
                </c:pt>
                <c:pt idx="7285">
                  <c:v>3825</c:v>
                </c:pt>
                <c:pt idx="7286">
                  <c:v>3825</c:v>
                </c:pt>
                <c:pt idx="7287">
                  <c:v>3825</c:v>
                </c:pt>
                <c:pt idx="7288">
                  <c:v>3825</c:v>
                </c:pt>
                <c:pt idx="7289">
                  <c:v>3825</c:v>
                </c:pt>
                <c:pt idx="7290">
                  <c:v>3825</c:v>
                </c:pt>
                <c:pt idx="7291">
                  <c:v>3825</c:v>
                </c:pt>
                <c:pt idx="7292">
                  <c:v>3826</c:v>
                </c:pt>
                <c:pt idx="7293">
                  <c:v>3827</c:v>
                </c:pt>
                <c:pt idx="7294">
                  <c:v>3828</c:v>
                </c:pt>
                <c:pt idx="7295">
                  <c:v>3828</c:v>
                </c:pt>
                <c:pt idx="7296">
                  <c:v>3829</c:v>
                </c:pt>
                <c:pt idx="7297">
                  <c:v>3829</c:v>
                </c:pt>
                <c:pt idx="7298">
                  <c:v>3830</c:v>
                </c:pt>
                <c:pt idx="7299">
                  <c:v>3831</c:v>
                </c:pt>
                <c:pt idx="7300">
                  <c:v>3832</c:v>
                </c:pt>
                <c:pt idx="7301">
                  <c:v>3833</c:v>
                </c:pt>
                <c:pt idx="7302">
                  <c:v>3834</c:v>
                </c:pt>
                <c:pt idx="7303">
                  <c:v>3835</c:v>
                </c:pt>
                <c:pt idx="7304">
                  <c:v>3836</c:v>
                </c:pt>
                <c:pt idx="7305">
                  <c:v>3837</c:v>
                </c:pt>
                <c:pt idx="7306">
                  <c:v>3837</c:v>
                </c:pt>
                <c:pt idx="7307">
                  <c:v>3837</c:v>
                </c:pt>
                <c:pt idx="7308">
                  <c:v>3837</c:v>
                </c:pt>
                <c:pt idx="7309">
                  <c:v>3838</c:v>
                </c:pt>
                <c:pt idx="7310">
                  <c:v>3839</c:v>
                </c:pt>
                <c:pt idx="7311">
                  <c:v>3840</c:v>
                </c:pt>
                <c:pt idx="7312">
                  <c:v>3840</c:v>
                </c:pt>
                <c:pt idx="7313">
                  <c:v>3841</c:v>
                </c:pt>
                <c:pt idx="7314">
                  <c:v>3842</c:v>
                </c:pt>
                <c:pt idx="7315">
                  <c:v>3842</c:v>
                </c:pt>
                <c:pt idx="7316">
                  <c:v>3843</c:v>
                </c:pt>
                <c:pt idx="7317">
                  <c:v>3844</c:v>
                </c:pt>
                <c:pt idx="7318">
                  <c:v>3845</c:v>
                </c:pt>
                <c:pt idx="7319">
                  <c:v>3846</c:v>
                </c:pt>
                <c:pt idx="7320">
                  <c:v>3846</c:v>
                </c:pt>
                <c:pt idx="7321">
                  <c:v>3847</c:v>
                </c:pt>
                <c:pt idx="7322">
                  <c:v>3848</c:v>
                </c:pt>
                <c:pt idx="7323">
                  <c:v>3848</c:v>
                </c:pt>
                <c:pt idx="7324">
                  <c:v>3848</c:v>
                </c:pt>
                <c:pt idx="7325">
                  <c:v>3848</c:v>
                </c:pt>
                <c:pt idx="7326">
                  <c:v>3848</c:v>
                </c:pt>
                <c:pt idx="7327">
                  <c:v>3848</c:v>
                </c:pt>
                <c:pt idx="7328">
                  <c:v>3848</c:v>
                </c:pt>
                <c:pt idx="7329">
                  <c:v>3848</c:v>
                </c:pt>
                <c:pt idx="7330">
                  <c:v>3848</c:v>
                </c:pt>
                <c:pt idx="7331">
                  <c:v>3848</c:v>
                </c:pt>
                <c:pt idx="7332">
                  <c:v>3849</c:v>
                </c:pt>
                <c:pt idx="7333">
                  <c:v>3849</c:v>
                </c:pt>
                <c:pt idx="7334">
                  <c:v>3849</c:v>
                </c:pt>
                <c:pt idx="7335">
                  <c:v>3849</c:v>
                </c:pt>
                <c:pt idx="7336">
                  <c:v>3849</c:v>
                </c:pt>
                <c:pt idx="7337">
                  <c:v>3849</c:v>
                </c:pt>
                <c:pt idx="7338">
                  <c:v>3850</c:v>
                </c:pt>
                <c:pt idx="7339">
                  <c:v>3850</c:v>
                </c:pt>
                <c:pt idx="7340">
                  <c:v>3850</c:v>
                </c:pt>
                <c:pt idx="7341">
                  <c:v>3850</c:v>
                </c:pt>
                <c:pt idx="7342">
                  <c:v>3850</c:v>
                </c:pt>
                <c:pt idx="7343">
                  <c:v>3850</c:v>
                </c:pt>
                <c:pt idx="7344">
                  <c:v>3850</c:v>
                </c:pt>
                <c:pt idx="7345">
                  <c:v>3851</c:v>
                </c:pt>
                <c:pt idx="7346">
                  <c:v>3851</c:v>
                </c:pt>
                <c:pt idx="7347">
                  <c:v>3851</c:v>
                </c:pt>
                <c:pt idx="7348">
                  <c:v>3851</c:v>
                </c:pt>
                <c:pt idx="7349">
                  <c:v>3851</c:v>
                </c:pt>
                <c:pt idx="7350">
                  <c:v>3851</c:v>
                </c:pt>
                <c:pt idx="7351">
                  <c:v>3851</c:v>
                </c:pt>
                <c:pt idx="7352">
                  <c:v>3852</c:v>
                </c:pt>
                <c:pt idx="7353">
                  <c:v>3852</c:v>
                </c:pt>
                <c:pt idx="7354">
                  <c:v>3852</c:v>
                </c:pt>
                <c:pt idx="7355">
                  <c:v>3853</c:v>
                </c:pt>
                <c:pt idx="7356">
                  <c:v>3854</c:v>
                </c:pt>
                <c:pt idx="7357">
                  <c:v>3854</c:v>
                </c:pt>
                <c:pt idx="7358">
                  <c:v>3855</c:v>
                </c:pt>
                <c:pt idx="7359">
                  <c:v>3856</c:v>
                </c:pt>
                <c:pt idx="7360">
                  <c:v>3857</c:v>
                </c:pt>
                <c:pt idx="7361">
                  <c:v>3858</c:v>
                </c:pt>
                <c:pt idx="7362">
                  <c:v>3859</c:v>
                </c:pt>
                <c:pt idx="7363">
                  <c:v>3859</c:v>
                </c:pt>
                <c:pt idx="7364">
                  <c:v>3859</c:v>
                </c:pt>
                <c:pt idx="7365">
                  <c:v>3859</c:v>
                </c:pt>
                <c:pt idx="7366">
                  <c:v>3859</c:v>
                </c:pt>
                <c:pt idx="7367">
                  <c:v>3860</c:v>
                </c:pt>
                <c:pt idx="7368">
                  <c:v>3861</c:v>
                </c:pt>
                <c:pt idx="7369">
                  <c:v>3862</c:v>
                </c:pt>
                <c:pt idx="7370">
                  <c:v>3863</c:v>
                </c:pt>
                <c:pt idx="7371">
                  <c:v>3864</c:v>
                </c:pt>
                <c:pt idx="7372">
                  <c:v>3865</c:v>
                </c:pt>
                <c:pt idx="7373">
                  <c:v>3865</c:v>
                </c:pt>
                <c:pt idx="7374">
                  <c:v>3866</c:v>
                </c:pt>
                <c:pt idx="7375">
                  <c:v>3866</c:v>
                </c:pt>
                <c:pt idx="7376">
                  <c:v>3866</c:v>
                </c:pt>
                <c:pt idx="7377">
                  <c:v>3866</c:v>
                </c:pt>
                <c:pt idx="7378">
                  <c:v>3867</c:v>
                </c:pt>
                <c:pt idx="7379">
                  <c:v>3867</c:v>
                </c:pt>
                <c:pt idx="7380">
                  <c:v>3867</c:v>
                </c:pt>
                <c:pt idx="7381">
                  <c:v>3867</c:v>
                </c:pt>
                <c:pt idx="7382">
                  <c:v>3867</c:v>
                </c:pt>
                <c:pt idx="7383">
                  <c:v>3867</c:v>
                </c:pt>
                <c:pt idx="7384">
                  <c:v>3867</c:v>
                </c:pt>
                <c:pt idx="7385">
                  <c:v>3868</c:v>
                </c:pt>
                <c:pt idx="7386">
                  <c:v>3869</c:v>
                </c:pt>
                <c:pt idx="7387">
                  <c:v>3869</c:v>
                </c:pt>
                <c:pt idx="7388">
                  <c:v>3869</c:v>
                </c:pt>
                <c:pt idx="7389">
                  <c:v>3869</c:v>
                </c:pt>
                <c:pt idx="7390">
                  <c:v>3869</c:v>
                </c:pt>
                <c:pt idx="7391">
                  <c:v>3869</c:v>
                </c:pt>
                <c:pt idx="7392">
                  <c:v>3870</c:v>
                </c:pt>
                <c:pt idx="7393">
                  <c:v>3870</c:v>
                </c:pt>
                <c:pt idx="7394">
                  <c:v>3871</c:v>
                </c:pt>
                <c:pt idx="7395">
                  <c:v>3872</c:v>
                </c:pt>
                <c:pt idx="7396">
                  <c:v>3873</c:v>
                </c:pt>
                <c:pt idx="7397">
                  <c:v>3873</c:v>
                </c:pt>
                <c:pt idx="7398">
                  <c:v>3874</c:v>
                </c:pt>
                <c:pt idx="7399">
                  <c:v>3875</c:v>
                </c:pt>
                <c:pt idx="7400">
                  <c:v>3875</c:v>
                </c:pt>
                <c:pt idx="7401">
                  <c:v>3876</c:v>
                </c:pt>
                <c:pt idx="7402">
                  <c:v>3877</c:v>
                </c:pt>
                <c:pt idx="7403">
                  <c:v>3878</c:v>
                </c:pt>
                <c:pt idx="7404">
                  <c:v>3879</c:v>
                </c:pt>
                <c:pt idx="7405">
                  <c:v>3879</c:v>
                </c:pt>
                <c:pt idx="7406">
                  <c:v>3880</c:v>
                </c:pt>
                <c:pt idx="7407">
                  <c:v>3881</c:v>
                </c:pt>
                <c:pt idx="7408">
                  <c:v>3882</c:v>
                </c:pt>
                <c:pt idx="7409">
                  <c:v>3882</c:v>
                </c:pt>
                <c:pt idx="7410">
                  <c:v>3882</c:v>
                </c:pt>
                <c:pt idx="7411">
                  <c:v>3882</c:v>
                </c:pt>
                <c:pt idx="7412">
                  <c:v>3883</c:v>
                </c:pt>
                <c:pt idx="7413">
                  <c:v>3883</c:v>
                </c:pt>
                <c:pt idx="7414">
                  <c:v>3884</c:v>
                </c:pt>
                <c:pt idx="7415">
                  <c:v>3885</c:v>
                </c:pt>
                <c:pt idx="7416">
                  <c:v>3886</c:v>
                </c:pt>
                <c:pt idx="7417">
                  <c:v>3887</c:v>
                </c:pt>
                <c:pt idx="7418">
                  <c:v>3888</c:v>
                </c:pt>
                <c:pt idx="7419">
                  <c:v>3889</c:v>
                </c:pt>
                <c:pt idx="7420">
                  <c:v>3890</c:v>
                </c:pt>
                <c:pt idx="7421">
                  <c:v>3891</c:v>
                </c:pt>
                <c:pt idx="7422">
                  <c:v>3892</c:v>
                </c:pt>
                <c:pt idx="7423">
                  <c:v>3893</c:v>
                </c:pt>
                <c:pt idx="7424">
                  <c:v>3894</c:v>
                </c:pt>
                <c:pt idx="7425">
                  <c:v>3895</c:v>
                </c:pt>
                <c:pt idx="7426">
                  <c:v>3896</c:v>
                </c:pt>
                <c:pt idx="7427">
                  <c:v>3897</c:v>
                </c:pt>
                <c:pt idx="7428">
                  <c:v>3898</c:v>
                </c:pt>
                <c:pt idx="7429">
                  <c:v>3899</c:v>
                </c:pt>
                <c:pt idx="7430">
                  <c:v>3900</c:v>
                </c:pt>
                <c:pt idx="7431">
                  <c:v>3901</c:v>
                </c:pt>
                <c:pt idx="7432">
                  <c:v>3901</c:v>
                </c:pt>
                <c:pt idx="7433">
                  <c:v>3901</c:v>
                </c:pt>
                <c:pt idx="7434">
                  <c:v>3901</c:v>
                </c:pt>
                <c:pt idx="7435">
                  <c:v>3901</c:v>
                </c:pt>
                <c:pt idx="7436">
                  <c:v>3901</c:v>
                </c:pt>
                <c:pt idx="7437">
                  <c:v>3901</c:v>
                </c:pt>
                <c:pt idx="7438">
                  <c:v>3902</c:v>
                </c:pt>
                <c:pt idx="7439">
                  <c:v>3902</c:v>
                </c:pt>
                <c:pt idx="7440">
                  <c:v>3902</c:v>
                </c:pt>
                <c:pt idx="7441">
                  <c:v>3902</c:v>
                </c:pt>
                <c:pt idx="7442">
                  <c:v>3903</c:v>
                </c:pt>
                <c:pt idx="7443">
                  <c:v>3903</c:v>
                </c:pt>
                <c:pt idx="7444">
                  <c:v>3903</c:v>
                </c:pt>
                <c:pt idx="7445">
                  <c:v>3903</c:v>
                </c:pt>
                <c:pt idx="7446">
                  <c:v>3903</c:v>
                </c:pt>
                <c:pt idx="7447">
                  <c:v>3904</c:v>
                </c:pt>
                <c:pt idx="7448">
                  <c:v>3905</c:v>
                </c:pt>
                <c:pt idx="7449">
                  <c:v>3906</c:v>
                </c:pt>
                <c:pt idx="7450">
                  <c:v>3907</c:v>
                </c:pt>
                <c:pt idx="7451">
                  <c:v>3908</c:v>
                </c:pt>
                <c:pt idx="7452">
                  <c:v>3909</c:v>
                </c:pt>
                <c:pt idx="7453">
                  <c:v>3909</c:v>
                </c:pt>
                <c:pt idx="7454">
                  <c:v>3909</c:v>
                </c:pt>
                <c:pt idx="7455">
                  <c:v>3910</c:v>
                </c:pt>
                <c:pt idx="7456">
                  <c:v>3910</c:v>
                </c:pt>
                <c:pt idx="7457">
                  <c:v>3910</c:v>
                </c:pt>
                <c:pt idx="7458">
                  <c:v>3911</c:v>
                </c:pt>
                <c:pt idx="7459">
                  <c:v>3911</c:v>
                </c:pt>
                <c:pt idx="7460">
                  <c:v>3912</c:v>
                </c:pt>
                <c:pt idx="7461">
                  <c:v>3913</c:v>
                </c:pt>
                <c:pt idx="7462">
                  <c:v>3914</c:v>
                </c:pt>
                <c:pt idx="7463">
                  <c:v>3915</c:v>
                </c:pt>
                <c:pt idx="7464">
                  <c:v>3916</c:v>
                </c:pt>
                <c:pt idx="7465">
                  <c:v>3917</c:v>
                </c:pt>
                <c:pt idx="7466">
                  <c:v>3917</c:v>
                </c:pt>
                <c:pt idx="7467">
                  <c:v>3917</c:v>
                </c:pt>
                <c:pt idx="7468">
                  <c:v>3917</c:v>
                </c:pt>
                <c:pt idx="7469">
                  <c:v>3917</c:v>
                </c:pt>
                <c:pt idx="7470">
                  <c:v>3917</c:v>
                </c:pt>
                <c:pt idx="7471">
                  <c:v>3917</c:v>
                </c:pt>
                <c:pt idx="7472">
                  <c:v>3917</c:v>
                </c:pt>
                <c:pt idx="7473">
                  <c:v>3917</c:v>
                </c:pt>
                <c:pt idx="7474">
                  <c:v>3917</c:v>
                </c:pt>
                <c:pt idx="7475">
                  <c:v>3917</c:v>
                </c:pt>
                <c:pt idx="7476">
                  <c:v>3917</c:v>
                </c:pt>
                <c:pt idx="7477">
                  <c:v>3917</c:v>
                </c:pt>
                <c:pt idx="7478">
                  <c:v>3917</c:v>
                </c:pt>
                <c:pt idx="7479">
                  <c:v>3917</c:v>
                </c:pt>
                <c:pt idx="7480">
                  <c:v>3917</c:v>
                </c:pt>
                <c:pt idx="7481">
                  <c:v>3917</c:v>
                </c:pt>
                <c:pt idx="7482">
                  <c:v>3918</c:v>
                </c:pt>
                <c:pt idx="7483">
                  <c:v>3918</c:v>
                </c:pt>
                <c:pt idx="7484">
                  <c:v>3918</c:v>
                </c:pt>
                <c:pt idx="7485">
                  <c:v>3918</c:v>
                </c:pt>
                <c:pt idx="7486">
                  <c:v>3919</c:v>
                </c:pt>
                <c:pt idx="7487">
                  <c:v>3919</c:v>
                </c:pt>
                <c:pt idx="7488">
                  <c:v>3919</c:v>
                </c:pt>
                <c:pt idx="7489">
                  <c:v>3919</c:v>
                </c:pt>
                <c:pt idx="7490">
                  <c:v>3919</c:v>
                </c:pt>
                <c:pt idx="7491">
                  <c:v>3920</c:v>
                </c:pt>
                <c:pt idx="7492">
                  <c:v>3920</c:v>
                </c:pt>
                <c:pt idx="7493">
                  <c:v>3920</c:v>
                </c:pt>
                <c:pt idx="7494">
                  <c:v>3920</c:v>
                </c:pt>
                <c:pt idx="7495">
                  <c:v>3921</c:v>
                </c:pt>
                <c:pt idx="7496">
                  <c:v>3922</c:v>
                </c:pt>
                <c:pt idx="7497">
                  <c:v>3923</c:v>
                </c:pt>
                <c:pt idx="7498">
                  <c:v>3924</c:v>
                </c:pt>
                <c:pt idx="7499">
                  <c:v>3924</c:v>
                </c:pt>
                <c:pt idx="7500">
                  <c:v>3924</c:v>
                </c:pt>
                <c:pt idx="7501">
                  <c:v>3924</c:v>
                </c:pt>
                <c:pt idx="7502">
                  <c:v>3924</c:v>
                </c:pt>
                <c:pt idx="7503">
                  <c:v>3924</c:v>
                </c:pt>
                <c:pt idx="7504">
                  <c:v>3924</c:v>
                </c:pt>
                <c:pt idx="7505">
                  <c:v>3924</c:v>
                </c:pt>
                <c:pt idx="7506">
                  <c:v>3925</c:v>
                </c:pt>
                <c:pt idx="7507">
                  <c:v>3925</c:v>
                </c:pt>
                <c:pt idx="7508">
                  <c:v>3925</c:v>
                </c:pt>
                <c:pt idx="7509">
                  <c:v>3926</c:v>
                </c:pt>
                <c:pt idx="7510">
                  <c:v>3927</c:v>
                </c:pt>
                <c:pt idx="7511">
                  <c:v>3928</c:v>
                </c:pt>
                <c:pt idx="7512">
                  <c:v>3928</c:v>
                </c:pt>
                <c:pt idx="7513">
                  <c:v>3928</c:v>
                </c:pt>
                <c:pt idx="7514">
                  <c:v>3929</c:v>
                </c:pt>
                <c:pt idx="7515">
                  <c:v>3929</c:v>
                </c:pt>
                <c:pt idx="7516">
                  <c:v>3929</c:v>
                </c:pt>
                <c:pt idx="7517">
                  <c:v>3930</c:v>
                </c:pt>
                <c:pt idx="7518">
                  <c:v>3931</c:v>
                </c:pt>
                <c:pt idx="7519">
                  <c:v>3931</c:v>
                </c:pt>
                <c:pt idx="7520">
                  <c:v>3931</c:v>
                </c:pt>
                <c:pt idx="7521">
                  <c:v>3932</c:v>
                </c:pt>
                <c:pt idx="7522">
                  <c:v>3933</c:v>
                </c:pt>
                <c:pt idx="7523">
                  <c:v>3933</c:v>
                </c:pt>
                <c:pt idx="7524">
                  <c:v>3933</c:v>
                </c:pt>
                <c:pt idx="7525">
                  <c:v>3933</c:v>
                </c:pt>
                <c:pt idx="7526">
                  <c:v>3933</c:v>
                </c:pt>
                <c:pt idx="7527">
                  <c:v>3933</c:v>
                </c:pt>
                <c:pt idx="7528">
                  <c:v>3933</c:v>
                </c:pt>
                <c:pt idx="7529">
                  <c:v>3933</c:v>
                </c:pt>
                <c:pt idx="7530">
                  <c:v>3934</c:v>
                </c:pt>
                <c:pt idx="7531">
                  <c:v>3934</c:v>
                </c:pt>
                <c:pt idx="7532">
                  <c:v>3934</c:v>
                </c:pt>
                <c:pt idx="7533">
                  <c:v>3934</c:v>
                </c:pt>
                <c:pt idx="7534">
                  <c:v>3934</c:v>
                </c:pt>
                <c:pt idx="7535">
                  <c:v>3934</c:v>
                </c:pt>
                <c:pt idx="7536">
                  <c:v>3934</c:v>
                </c:pt>
                <c:pt idx="7537">
                  <c:v>3935</c:v>
                </c:pt>
                <c:pt idx="7538">
                  <c:v>3936</c:v>
                </c:pt>
                <c:pt idx="7539">
                  <c:v>3937</c:v>
                </c:pt>
                <c:pt idx="7540">
                  <c:v>3938</c:v>
                </c:pt>
                <c:pt idx="7541">
                  <c:v>3938</c:v>
                </c:pt>
                <c:pt idx="7542">
                  <c:v>3938</c:v>
                </c:pt>
                <c:pt idx="7543">
                  <c:v>3938</c:v>
                </c:pt>
                <c:pt idx="7544">
                  <c:v>3939</c:v>
                </c:pt>
                <c:pt idx="7545">
                  <c:v>3940</c:v>
                </c:pt>
                <c:pt idx="7546">
                  <c:v>3941</c:v>
                </c:pt>
                <c:pt idx="7547">
                  <c:v>3941</c:v>
                </c:pt>
                <c:pt idx="7548">
                  <c:v>3942</c:v>
                </c:pt>
                <c:pt idx="7549">
                  <c:v>3942</c:v>
                </c:pt>
                <c:pt idx="7550">
                  <c:v>3942</c:v>
                </c:pt>
                <c:pt idx="7551">
                  <c:v>3942</c:v>
                </c:pt>
                <c:pt idx="7552">
                  <c:v>3942</c:v>
                </c:pt>
                <c:pt idx="7553">
                  <c:v>3942</c:v>
                </c:pt>
                <c:pt idx="7554">
                  <c:v>3943</c:v>
                </c:pt>
                <c:pt idx="7555">
                  <c:v>3943</c:v>
                </c:pt>
                <c:pt idx="7556">
                  <c:v>3943</c:v>
                </c:pt>
                <c:pt idx="7557">
                  <c:v>3944</c:v>
                </c:pt>
                <c:pt idx="7558">
                  <c:v>3945</c:v>
                </c:pt>
                <c:pt idx="7559">
                  <c:v>3946</c:v>
                </c:pt>
                <c:pt idx="7560">
                  <c:v>3947</c:v>
                </c:pt>
                <c:pt idx="7561">
                  <c:v>3948</c:v>
                </c:pt>
                <c:pt idx="7562">
                  <c:v>3949</c:v>
                </c:pt>
                <c:pt idx="7563">
                  <c:v>3949</c:v>
                </c:pt>
                <c:pt idx="7564">
                  <c:v>3949</c:v>
                </c:pt>
                <c:pt idx="7565">
                  <c:v>3949</c:v>
                </c:pt>
                <c:pt idx="7566">
                  <c:v>3949</c:v>
                </c:pt>
                <c:pt idx="7567">
                  <c:v>3949</c:v>
                </c:pt>
                <c:pt idx="7568">
                  <c:v>3949</c:v>
                </c:pt>
                <c:pt idx="7569">
                  <c:v>3949</c:v>
                </c:pt>
                <c:pt idx="7570">
                  <c:v>3949</c:v>
                </c:pt>
                <c:pt idx="7571">
                  <c:v>3949</c:v>
                </c:pt>
                <c:pt idx="7572">
                  <c:v>3949</c:v>
                </c:pt>
                <c:pt idx="7573">
                  <c:v>3949</c:v>
                </c:pt>
                <c:pt idx="7574">
                  <c:v>3949</c:v>
                </c:pt>
                <c:pt idx="7575">
                  <c:v>3950</c:v>
                </c:pt>
                <c:pt idx="7576">
                  <c:v>3951</c:v>
                </c:pt>
                <c:pt idx="7577">
                  <c:v>3951</c:v>
                </c:pt>
                <c:pt idx="7578">
                  <c:v>3951</c:v>
                </c:pt>
                <c:pt idx="7579">
                  <c:v>3951</c:v>
                </c:pt>
                <c:pt idx="7580">
                  <c:v>3951</c:v>
                </c:pt>
                <c:pt idx="7581">
                  <c:v>3951</c:v>
                </c:pt>
                <c:pt idx="7582">
                  <c:v>3952</c:v>
                </c:pt>
                <c:pt idx="7583">
                  <c:v>3952</c:v>
                </c:pt>
                <c:pt idx="7584">
                  <c:v>3953</c:v>
                </c:pt>
                <c:pt idx="7585">
                  <c:v>3953</c:v>
                </c:pt>
                <c:pt idx="7586">
                  <c:v>3953</c:v>
                </c:pt>
                <c:pt idx="7587">
                  <c:v>3953</c:v>
                </c:pt>
                <c:pt idx="7588">
                  <c:v>3953</c:v>
                </c:pt>
                <c:pt idx="7589">
                  <c:v>3953</c:v>
                </c:pt>
                <c:pt idx="7590">
                  <c:v>3954</c:v>
                </c:pt>
                <c:pt idx="7591">
                  <c:v>3954</c:v>
                </c:pt>
                <c:pt idx="7592">
                  <c:v>3955</c:v>
                </c:pt>
                <c:pt idx="7593">
                  <c:v>3956</c:v>
                </c:pt>
                <c:pt idx="7594">
                  <c:v>3957</c:v>
                </c:pt>
                <c:pt idx="7595">
                  <c:v>3958</c:v>
                </c:pt>
                <c:pt idx="7596">
                  <c:v>3959</c:v>
                </c:pt>
                <c:pt idx="7597">
                  <c:v>3960</c:v>
                </c:pt>
                <c:pt idx="7598">
                  <c:v>3960</c:v>
                </c:pt>
                <c:pt idx="7599">
                  <c:v>3960</c:v>
                </c:pt>
                <c:pt idx="7600">
                  <c:v>3961</c:v>
                </c:pt>
                <c:pt idx="7601">
                  <c:v>3962</c:v>
                </c:pt>
                <c:pt idx="7602">
                  <c:v>3963</c:v>
                </c:pt>
                <c:pt idx="7603">
                  <c:v>3964</c:v>
                </c:pt>
                <c:pt idx="7604">
                  <c:v>3965</c:v>
                </c:pt>
                <c:pt idx="7605">
                  <c:v>3966</c:v>
                </c:pt>
                <c:pt idx="7606">
                  <c:v>3967</c:v>
                </c:pt>
                <c:pt idx="7607">
                  <c:v>3968</c:v>
                </c:pt>
                <c:pt idx="7608">
                  <c:v>3969</c:v>
                </c:pt>
                <c:pt idx="7609">
                  <c:v>3970</c:v>
                </c:pt>
                <c:pt idx="7610">
                  <c:v>3970</c:v>
                </c:pt>
                <c:pt idx="7611">
                  <c:v>3971</c:v>
                </c:pt>
                <c:pt idx="7612">
                  <c:v>3972</c:v>
                </c:pt>
                <c:pt idx="7613">
                  <c:v>3973</c:v>
                </c:pt>
                <c:pt idx="7614">
                  <c:v>3974</c:v>
                </c:pt>
                <c:pt idx="7615">
                  <c:v>3975</c:v>
                </c:pt>
                <c:pt idx="7616">
                  <c:v>3976</c:v>
                </c:pt>
                <c:pt idx="7617">
                  <c:v>3976</c:v>
                </c:pt>
                <c:pt idx="7618">
                  <c:v>3976</c:v>
                </c:pt>
                <c:pt idx="7619">
                  <c:v>3976</c:v>
                </c:pt>
                <c:pt idx="7620">
                  <c:v>3976</c:v>
                </c:pt>
                <c:pt idx="7621">
                  <c:v>3976</c:v>
                </c:pt>
                <c:pt idx="7622">
                  <c:v>3976</c:v>
                </c:pt>
                <c:pt idx="7623">
                  <c:v>3976</c:v>
                </c:pt>
                <c:pt idx="7624">
                  <c:v>3976</c:v>
                </c:pt>
                <c:pt idx="7625">
                  <c:v>3977</c:v>
                </c:pt>
                <c:pt idx="7626">
                  <c:v>3977</c:v>
                </c:pt>
                <c:pt idx="7627">
                  <c:v>3978</c:v>
                </c:pt>
                <c:pt idx="7628">
                  <c:v>3979</c:v>
                </c:pt>
                <c:pt idx="7629">
                  <c:v>3979</c:v>
                </c:pt>
                <c:pt idx="7630">
                  <c:v>3979</c:v>
                </c:pt>
                <c:pt idx="7631">
                  <c:v>3979</c:v>
                </c:pt>
                <c:pt idx="7632">
                  <c:v>3979</c:v>
                </c:pt>
                <c:pt idx="7633">
                  <c:v>3979</c:v>
                </c:pt>
                <c:pt idx="7634">
                  <c:v>3979</c:v>
                </c:pt>
                <c:pt idx="7635">
                  <c:v>3980</c:v>
                </c:pt>
                <c:pt idx="7636">
                  <c:v>3980</c:v>
                </c:pt>
                <c:pt idx="7637">
                  <c:v>3981</c:v>
                </c:pt>
                <c:pt idx="7638">
                  <c:v>3981</c:v>
                </c:pt>
                <c:pt idx="7639">
                  <c:v>3981</c:v>
                </c:pt>
                <c:pt idx="7640">
                  <c:v>3981</c:v>
                </c:pt>
                <c:pt idx="7641">
                  <c:v>3981</c:v>
                </c:pt>
                <c:pt idx="7642">
                  <c:v>3981</c:v>
                </c:pt>
                <c:pt idx="7643">
                  <c:v>3981</c:v>
                </c:pt>
                <c:pt idx="7644">
                  <c:v>3982</c:v>
                </c:pt>
                <c:pt idx="7645">
                  <c:v>3983</c:v>
                </c:pt>
                <c:pt idx="7646">
                  <c:v>3984</c:v>
                </c:pt>
                <c:pt idx="7647">
                  <c:v>3985</c:v>
                </c:pt>
                <c:pt idx="7648">
                  <c:v>3985</c:v>
                </c:pt>
                <c:pt idx="7649">
                  <c:v>3986</c:v>
                </c:pt>
                <c:pt idx="7650">
                  <c:v>3987</c:v>
                </c:pt>
                <c:pt idx="7651">
                  <c:v>3987</c:v>
                </c:pt>
                <c:pt idx="7652">
                  <c:v>3987</c:v>
                </c:pt>
                <c:pt idx="7653">
                  <c:v>3987</c:v>
                </c:pt>
                <c:pt idx="7654">
                  <c:v>3987</c:v>
                </c:pt>
                <c:pt idx="7655">
                  <c:v>3987</c:v>
                </c:pt>
                <c:pt idx="7656">
                  <c:v>3987</c:v>
                </c:pt>
                <c:pt idx="7657">
                  <c:v>3988</c:v>
                </c:pt>
                <c:pt idx="7658">
                  <c:v>3988</c:v>
                </c:pt>
                <c:pt idx="7659">
                  <c:v>3988</c:v>
                </c:pt>
                <c:pt idx="7660">
                  <c:v>3988</c:v>
                </c:pt>
                <c:pt idx="7661">
                  <c:v>3989</c:v>
                </c:pt>
                <c:pt idx="7662">
                  <c:v>3990</c:v>
                </c:pt>
                <c:pt idx="7663">
                  <c:v>3990</c:v>
                </c:pt>
                <c:pt idx="7664">
                  <c:v>3990</c:v>
                </c:pt>
                <c:pt idx="7665">
                  <c:v>3991</c:v>
                </c:pt>
                <c:pt idx="7666">
                  <c:v>3992</c:v>
                </c:pt>
                <c:pt idx="7667">
                  <c:v>3993</c:v>
                </c:pt>
                <c:pt idx="7668">
                  <c:v>3994</c:v>
                </c:pt>
                <c:pt idx="7669">
                  <c:v>3994</c:v>
                </c:pt>
                <c:pt idx="7670">
                  <c:v>3995</c:v>
                </c:pt>
                <c:pt idx="7671">
                  <c:v>3996</c:v>
                </c:pt>
                <c:pt idx="7672">
                  <c:v>3997</c:v>
                </c:pt>
                <c:pt idx="7673">
                  <c:v>3998</c:v>
                </c:pt>
                <c:pt idx="7674">
                  <c:v>3999</c:v>
                </c:pt>
                <c:pt idx="7675">
                  <c:v>3999</c:v>
                </c:pt>
                <c:pt idx="7676">
                  <c:v>3999</c:v>
                </c:pt>
                <c:pt idx="7677">
                  <c:v>3999</c:v>
                </c:pt>
                <c:pt idx="7678">
                  <c:v>3999</c:v>
                </c:pt>
                <c:pt idx="7679">
                  <c:v>3999</c:v>
                </c:pt>
                <c:pt idx="7680">
                  <c:v>3999</c:v>
                </c:pt>
                <c:pt idx="7681">
                  <c:v>3999</c:v>
                </c:pt>
                <c:pt idx="7682">
                  <c:v>3999</c:v>
                </c:pt>
                <c:pt idx="7683">
                  <c:v>3999</c:v>
                </c:pt>
                <c:pt idx="7684">
                  <c:v>3999</c:v>
                </c:pt>
                <c:pt idx="7685">
                  <c:v>4000</c:v>
                </c:pt>
                <c:pt idx="7686">
                  <c:v>4001</c:v>
                </c:pt>
                <c:pt idx="7687">
                  <c:v>4001</c:v>
                </c:pt>
                <c:pt idx="7688">
                  <c:v>4001</c:v>
                </c:pt>
                <c:pt idx="7689">
                  <c:v>4001</c:v>
                </c:pt>
                <c:pt idx="7690">
                  <c:v>4001</c:v>
                </c:pt>
                <c:pt idx="7691">
                  <c:v>4001</c:v>
                </c:pt>
                <c:pt idx="7692">
                  <c:v>4001</c:v>
                </c:pt>
                <c:pt idx="7693">
                  <c:v>4001</c:v>
                </c:pt>
                <c:pt idx="7694">
                  <c:v>4001</c:v>
                </c:pt>
                <c:pt idx="7695">
                  <c:v>4002</c:v>
                </c:pt>
                <c:pt idx="7696">
                  <c:v>4002</c:v>
                </c:pt>
                <c:pt idx="7697">
                  <c:v>4003</c:v>
                </c:pt>
                <c:pt idx="7698">
                  <c:v>4003</c:v>
                </c:pt>
                <c:pt idx="7699">
                  <c:v>4004</c:v>
                </c:pt>
                <c:pt idx="7700">
                  <c:v>4004</c:v>
                </c:pt>
                <c:pt idx="7701">
                  <c:v>4004</c:v>
                </c:pt>
                <c:pt idx="7702">
                  <c:v>4004</c:v>
                </c:pt>
                <c:pt idx="7703">
                  <c:v>4004</c:v>
                </c:pt>
                <c:pt idx="7704">
                  <c:v>4004</c:v>
                </c:pt>
                <c:pt idx="7705">
                  <c:v>4005</c:v>
                </c:pt>
                <c:pt idx="7706">
                  <c:v>4005</c:v>
                </c:pt>
                <c:pt idx="7707">
                  <c:v>4005</c:v>
                </c:pt>
                <c:pt idx="7708">
                  <c:v>4006</c:v>
                </c:pt>
                <c:pt idx="7709">
                  <c:v>4006</c:v>
                </c:pt>
                <c:pt idx="7710">
                  <c:v>4007</c:v>
                </c:pt>
                <c:pt idx="7711">
                  <c:v>4007</c:v>
                </c:pt>
                <c:pt idx="7712">
                  <c:v>4007</c:v>
                </c:pt>
                <c:pt idx="7713">
                  <c:v>4008</c:v>
                </c:pt>
                <c:pt idx="7714">
                  <c:v>4008</c:v>
                </c:pt>
                <c:pt idx="7715">
                  <c:v>4008</c:v>
                </c:pt>
                <c:pt idx="7716">
                  <c:v>4009</c:v>
                </c:pt>
                <c:pt idx="7717">
                  <c:v>4009</c:v>
                </c:pt>
                <c:pt idx="7718">
                  <c:v>4009</c:v>
                </c:pt>
                <c:pt idx="7719">
                  <c:v>4009</c:v>
                </c:pt>
                <c:pt idx="7720">
                  <c:v>4009</c:v>
                </c:pt>
                <c:pt idx="7721">
                  <c:v>4009</c:v>
                </c:pt>
                <c:pt idx="7722">
                  <c:v>4009</c:v>
                </c:pt>
                <c:pt idx="7723">
                  <c:v>4009</c:v>
                </c:pt>
                <c:pt idx="7724">
                  <c:v>4010</c:v>
                </c:pt>
                <c:pt idx="7725">
                  <c:v>4010</c:v>
                </c:pt>
                <c:pt idx="7726">
                  <c:v>4010</c:v>
                </c:pt>
                <c:pt idx="7727">
                  <c:v>4010</c:v>
                </c:pt>
                <c:pt idx="7728">
                  <c:v>4011</c:v>
                </c:pt>
                <c:pt idx="7729">
                  <c:v>4012</c:v>
                </c:pt>
                <c:pt idx="7730">
                  <c:v>4013</c:v>
                </c:pt>
                <c:pt idx="7731">
                  <c:v>4013</c:v>
                </c:pt>
                <c:pt idx="7732">
                  <c:v>4014</c:v>
                </c:pt>
                <c:pt idx="7733">
                  <c:v>4014</c:v>
                </c:pt>
                <c:pt idx="7734">
                  <c:v>4014</c:v>
                </c:pt>
                <c:pt idx="7735">
                  <c:v>4015</c:v>
                </c:pt>
                <c:pt idx="7736">
                  <c:v>4016</c:v>
                </c:pt>
                <c:pt idx="7737">
                  <c:v>4016</c:v>
                </c:pt>
                <c:pt idx="7738">
                  <c:v>4016</c:v>
                </c:pt>
                <c:pt idx="7739">
                  <c:v>4016</c:v>
                </c:pt>
                <c:pt idx="7740">
                  <c:v>4016</c:v>
                </c:pt>
                <c:pt idx="7741">
                  <c:v>4016</c:v>
                </c:pt>
                <c:pt idx="7742">
                  <c:v>4016</c:v>
                </c:pt>
                <c:pt idx="7743">
                  <c:v>4017</c:v>
                </c:pt>
                <c:pt idx="7744">
                  <c:v>4018</c:v>
                </c:pt>
                <c:pt idx="7745">
                  <c:v>4018</c:v>
                </c:pt>
                <c:pt idx="7746">
                  <c:v>4018</c:v>
                </c:pt>
                <c:pt idx="7747">
                  <c:v>4018</c:v>
                </c:pt>
                <c:pt idx="7748">
                  <c:v>4018</c:v>
                </c:pt>
                <c:pt idx="7749">
                  <c:v>4018</c:v>
                </c:pt>
                <c:pt idx="7750">
                  <c:v>4018</c:v>
                </c:pt>
                <c:pt idx="7751">
                  <c:v>4018</c:v>
                </c:pt>
                <c:pt idx="7752">
                  <c:v>4018</c:v>
                </c:pt>
                <c:pt idx="7753">
                  <c:v>4018</c:v>
                </c:pt>
                <c:pt idx="7754">
                  <c:v>4018</c:v>
                </c:pt>
                <c:pt idx="7755">
                  <c:v>4019</c:v>
                </c:pt>
                <c:pt idx="7756">
                  <c:v>4020</c:v>
                </c:pt>
                <c:pt idx="7757">
                  <c:v>4021</c:v>
                </c:pt>
                <c:pt idx="7758">
                  <c:v>4021</c:v>
                </c:pt>
                <c:pt idx="7759">
                  <c:v>4021</c:v>
                </c:pt>
                <c:pt idx="7760">
                  <c:v>4021</c:v>
                </c:pt>
                <c:pt idx="7761">
                  <c:v>4021</c:v>
                </c:pt>
                <c:pt idx="7762">
                  <c:v>4022</c:v>
                </c:pt>
                <c:pt idx="7763">
                  <c:v>4023</c:v>
                </c:pt>
                <c:pt idx="7764">
                  <c:v>4023</c:v>
                </c:pt>
                <c:pt idx="7765">
                  <c:v>4023</c:v>
                </c:pt>
                <c:pt idx="7766">
                  <c:v>4023</c:v>
                </c:pt>
                <c:pt idx="7767">
                  <c:v>4023</c:v>
                </c:pt>
                <c:pt idx="7768">
                  <c:v>4024</c:v>
                </c:pt>
                <c:pt idx="7769">
                  <c:v>4025</c:v>
                </c:pt>
                <c:pt idx="7770">
                  <c:v>4025</c:v>
                </c:pt>
                <c:pt idx="7771">
                  <c:v>4026</c:v>
                </c:pt>
                <c:pt idx="7772">
                  <c:v>4027</c:v>
                </c:pt>
                <c:pt idx="7773">
                  <c:v>4028</c:v>
                </c:pt>
                <c:pt idx="7774">
                  <c:v>4029</c:v>
                </c:pt>
                <c:pt idx="7775">
                  <c:v>4030</c:v>
                </c:pt>
                <c:pt idx="7776">
                  <c:v>4031</c:v>
                </c:pt>
                <c:pt idx="7777">
                  <c:v>4032</c:v>
                </c:pt>
                <c:pt idx="7778">
                  <c:v>4033</c:v>
                </c:pt>
                <c:pt idx="7779">
                  <c:v>4034</c:v>
                </c:pt>
                <c:pt idx="7780">
                  <c:v>4035</c:v>
                </c:pt>
                <c:pt idx="7781">
                  <c:v>4036</c:v>
                </c:pt>
                <c:pt idx="7782">
                  <c:v>4037</c:v>
                </c:pt>
                <c:pt idx="7783">
                  <c:v>4037</c:v>
                </c:pt>
                <c:pt idx="7784">
                  <c:v>4037</c:v>
                </c:pt>
                <c:pt idx="7785">
                  <c:v>4038</c:v>
                </c:pt>
                <c:pt idx="7786">
                  <c:v>4039</c:v>
                </c:pt>
                <c:pt idx="7787">
                  <c:v>4039</c:v>
                </c:pt>
                <c:pt idx="7788">
                  <c:v>4040</c:v>
                </c:pt>
                <c:pt idx="7789">
                  <c:v>4041</c:v>
                </c:pt>
                <c:pt idx="7790">
                  <c:v>4042</c:v>
                </c:pt>
                <c:pt idx="7791">
                  <c:v>4043</c:v>
                </c:pt>
                <c:pt idx="7792">
                  <c:v>4044</c:v>
                </c:pt>
                <c:pt idx="7793">
                  <c:v>4045</c:v>
                </c:pt>
                <c:pt idx="7794">
                  <c:v>4046</c:v>
                </c:pt>
                <c:pt idx="7795">
                  <c:v>4047</c:v>
                </c:pt>
                <c:pt idx="7796">
                  <c:v>4048</c:v>
                </c:pt>
                <c:pt idx="7797">
                  <c:v>4048</c:v>
                </c:pt>
                <c:pt idx="7798">
                  <c:v>4049</c:v>
                </c:pt>
                <c:pt idx="7799">
                  <c:v>4049</c:v>
                </c:pt>
                <c:pt idx="7800">
                  <c:v>4050</c:v>
                </c:pt>
                <c:pt idx="7801">
                  <c:v>4051</c:v>
                </c:pt>
                <c:pt idx="7802">
                  <c:v>4052</c:v>
                </c:pt>
                <c:pt idx="7803">
                  <c:v>4053</c:v>
                </c:pt>
                <c:pt idx="7804">
                  <c:v>4054</c:v>
                </c:pt>
                <c:pt idx="7805">
                  <c:v>4055</c:v>
                </c:pt>
                <c:pt idx="7806">
                  <c:v>4056</c:v>
                </c:pt>
                <c:pt idx="7807">
                  <c:v>4056</c:v>
                </c:pt>
                <c:pt idx="7808">
                  <c:v>4056</c:v>
                </c:pt>
                <c:pt idx="7809">
                  <c:v>4057</c:v>
                </c:pt>
                <c:pt idx="7810">
                  <c:v>4058</c:v>
                </c:pt>
                <c:pt idx="7811">
                  <c:v>4059</c:v>
                </c:pt>
                <c:pt idx="7812">
                  <c:v>4060</c:v>
                </c:pt>
                <c:pt idx="7813">
                  <c:v>4061</c:v>
                </c:pt>
                <c:pt idx="7814">
                  <c:v>4062</c:v>
                </c:pt>
                <c:pt idx="7815">
                  <c:v>4063</c:v>
                </c:pt>
                <c:pt idx="7816">
                  <c:v>4064</c:v>
                </c:pt>
                <c:pt idx="7817">
                  <c:v>4064</c:v>
                </c:pt>
                <c:pt idx="7818">
                  <c:v>4065</c:v>
                </c:pt>
                <c:pt idx="7819">
                  <c:v>4065</c:v>
                </c:pt>
                <c:pt idx="7820">
                  <c:v>4065</c:v>
                </c:pt>
                <c:pt idx="7821">
                  <c:v>4065</c:v>
                </c:pt>
                <c:pt idx="7822">
                  <c:v>4066</c:v>
                </c:pt>
                <c:pt idx="7823">
                  <c:v>4066</c:v>
                </c:pt>
                <c:pt idx="7824">
                  <c:v>4066</c:v>
                </c:pt>
                <c:pt idx="7825">
                  <c:v>4066</c:v>
                </c:pt>
                <c:pt idx="7826">
                  <c:v>4066</c:v>
                </c:pt>
                <c:pt idx="7827">
                  <c:v>4066</c:v>
                </c:pt>
                <c:pt idx="7828">
                  <c:v>4066</c:v>
                </c:pt>
                <c:pt idx="7829">
                  <c:v>4066</c:v>
                </c:pt>
                <c:pt idx="7830">
                  <c:v>4066</c:v>
                </c:pt>
                <c:pt idx="7831">
                  <c:v>4066</c:v>
                </c:pt>
                <c:pt idx="7832">
                  <c:v>4066</c:v>
                </c:pt>
                <c:pt idx="7833">
                  <c:v>4067</c:v>
                </c:pt>
                <c:pt idx="7834">
                  <c:v>4068</c:v>
                </c:pt>
                <c:pt idx="7835">
                  <c:v>4069</c:v>
                </c:pt>
                <c:pt idx="7836">
                  <c:v>4069</c:v>
                </c:pt>
                <c:pt idx="7837">
                  <c:v>4069</c:v>
                </c:pt>
                <c:pt idx="7838">
                  <c:v>4069</c:v>
                </c:pt>
                <c:pt idx="7839">
                  <c:v>4069</c:v>
                </c:pt>
                <c:pt idx="7840">
                  <c:v>4070</c:v>
                </c:pt>
                <c:pt idx="7841">
                  <c:v>4070</c:v>
                </c:pt>
                <c:pt idx="7842">
                  <c:v>4071</c:v>
                </c:pt>
                <c:pt idx="7843">
                  <c:v>4071</c:v>
                </c:pt>
                <c:pt idx="7844">
                  <c:v>4071</c:v>
                </c:pt>
                <c:pt idx="7845">
                  <c:v>4072</c:v>
                </c:pt>
                <c:pt idx="7846">
                  <c:v>4073</c:v>
                </c:pt>
                <c:pt idx="7847">
                  <c:v>4073</c:v>
                </c:pt>
                <c:pt idx="7848">
                  <c:v>4073</c:v>
                </c:pt>
                <c:pt idx="7849">
                  <c:v>4073</c:v>
                </c:pt>
                <c:pt idx="7850">
                  <c:v>4073</c:v>
                </c:pt>
                <c:pt idx="7851">
                  <c:v>4073</c:v>
                </c:pt>
                <c:pt idx="7852">
                  <c:v>4074</c:v>
                </c:pt>
                <c:pt idx="7853">
                  <c:v>4074</c:v>
                </c:pt>
                <c:pt idx="7854">
                  <c:v>4075</c:v>
                </c:pt>
                <c:pt idx="7855">
                  <c:v>4075</c:v>
                </c:pt>
                <c:pt idx="7856">
                  <c:v>4076</c:v>
                </c:pt>
                <c:pt idx="7857">
                  <c:v>4077</c:v>
                </c:pt>
                <c:pt idx="7858">
                  <c:v>4077</c:v>
                </c:pt>
                <c:pt idx="7859">
                  <c:v>4077</c:v>
                </c:pt>
                <c:pt idx="7860">
                  <c:v>4077</c:v>
                </c:pt>
                <c:pt idx="7861">
                  <c:v>4077</c:v>
                </c:pt>
                <c:pt idx="7862">
                  <c:v>4077</c:v>
                </c:pt>
                <c:pt idx="7863">
                  <c:v>4077</c:v>
                </c:pt>
                <c:pt idx="7864">
                  <c:v>4077</c:v>
                </c:pt>
                <c:pt idx="7865">
                  <c:v>4077</c:v>
                </c:pt>
                <c:pt idx="7866">
                  <c:v>4078</c:v>
                </c:pt>
                <c:pt idx="7867">
                  <c:v>4078</c:v>
                </c:pt>
                <c:pt idx="7868">
                  <c:v>4078</c:v>
                </c:pt>
                <c:pt idx="7869">
                  <c:v>4078</c:v>
                </c:pt>
                <c:pt idx="7870">
                  <c:v>4078</c:v>
                </c:pt>
                <c:pt idx="7871">
                  <c:v>4079</c:v>
                </c:pt>
                <c:pt idx="7872">
                  <c:v>4079</c:v>
                </c:pt>
                <c:pt idx="7873">
                  <c:v>4080</c:v>
                </c:pt>
                <c:pt idx="7874">
                  <c:v>4081</c:v>
                </c:pt>
                <c:pt idx="7875">
                  <c:v>4082</c:v>
                </c:pt>
                <c:pt idx="7876">
                  <c:v>4082</c:v>
                </c:pt>
                <c:pt idx="7877">
                  <c:v>4082</c:v>
                </c:pt>
                <c:pt idx="7878">
                  <c:v>4083</c:v>
                </c:pt>
                <c:pt idx="7879">
                  <c:v>4083</c:v>
                </c:pt>
                <c:pt idx="7880">
                  <c:v>4083</c:v>
                </c:pt>
                <c:pt idx="7881">
                  <c:v>4083</c:v>
                </c:pt>
                <c:pt idx="7882">
                  <c:v>4083</c:v>
                </c:pt>
                <c:pt idx="7883">
                  <c:v>4083</c:v>
                </c:pt>
                <c:pt idx="7884">
                  <c:v>4084</c:v>
                </c:pt>
                <c:pt idx="7885">
                  <c:v>4085</c:v>
                </c:pt>
                <c:pt idx="7886">
                  <c:v>4085</c:v>
                </c:pt>
                <c:pt idx="7887">
                  <c:v>4086</c:v>
                </c:pt>
                <c:pt idx="7888">
                  <c:v>4087</c:v>
                </c:pt>
                <c:pt idx="7889">
                  <c:v>4088</c:v>
                </c:pt>
                <c:pt idx="7890">
                  <c:v>4089</c:v>
                </c:pt>
                <c:pt idx="7891">
                  <c:v>4089</c:v>
                </c:pt>
                <c:pt idx="7892">
                  <c:v>4090</c:v>
                </c:pt>
                <c:pt idx="7893">
                  <c:v>4090</c:v>
                </c:pt>
                <c:pt idx="7894">
                  <c:v>4091</c:v>
                </c:pt>
                <c:pt idx="7895">
                  <c:v>4092</c:v>
                </c:pt>
                <c:pt idx="7896">
                  <c:v>4092</c:v>
                </c:pt>
                <c:pt idx="7897">
                  <c:v>4093</c:v>
                </c:pt>
                <c:pt idx="7898">
                  <c:v>4093</c:v>
                </c:pt>
                <c:pt idx="7899">
                  <c:v>4094</c:v>
                </c:pt>
                <c:pt idx="7900">
                  <c:v>4095</c:v>
                </c:pt>
                <c:pt idx="7901">
                  <c:v>4095</c:v>
                </c:pt>
                <c:pt idx="7902">
                  <c:v>4096</c:v>
                </c:pt>
                <c:pt idx="7903">
                  <c:v>4097</c:v>
                </c:pt>
                <c:pt idx="7904">
                  <c:v>4097</c:v>
                </c:pt>
                <c:pt idx="7905">
                  <c:v>4098</c:v>
                </c:pt>
                <c:pt idx="7906">
                  <c:v>4098</c:v>
                </c:pt>
                <c:pt idx="7907">
                  <c:v>4098</c:v>
                </c:pt>
                <c:pt idx="7908">
                  <c:v>4098</c:v>
                </c:pt>
                <c:pt idx="7909">
                  <c:v>4099</c:v>
                </c:pt>
                <c:pt idx="7910">
                  <c:v>4099</c:v>
                </c:pt>
                <c:pt idx="7911">
                  <c:v>4100</c:v>
                </c:pt>
                <c:pt idx="7912">
                  <c:v>4100</c:v>
                </c:pt>
                <c:pt idx="7913">
                  <c:v>4100</c:v>
                </c:pt>
                <c:pt idx="7914">
                  <c:v>4100</c:v>
                </c:pt>
                <c:pt idx="7915">
                  <c:v>4101</c:v>
                </c:pt>
                <c:pt idx="7916">
                  <c:v>4101</c:v>
                </c:pt>
                <c:pt idx="7917">
                  <c:v>4101</c:v>
                </c:pt>
                <c:pt idx="7918">
                  <c:v>4101</c:v>
                </c:pt>
                <c:pt idx="7919">
                  <c:v>4101</c:v>
                </c:pt>
                <c:pt idx="7920">
                  <c:v>4101</c:v>
                </c:pt>
                <c:pt idx="7921">
                  <c:v>4101</c:v>
                </c:pt>
                <c:pt idx="7922">
                  <c:v>4101</c:v>
                </c:pt>
                <c:pt idx="7923">
                  <c:v>4102</c:v>
                </c:pt>
                <c:pt idx="7924">
                  <c:v>4102</c:v>
                </c:pt>
                <c:pt idx="7925">
                  <c:v>4103</c:v>
                </c:pt>
                <c:pt idx="7926">
                  <c:v>4104</c:v>
                </c:pt>
                <c:pt idx="7927">
                  <c:v>4104</c:v>
                </c:pt>
                <c:pt idx="7928">
                  <c:v>4105</c:v>
                </c:pt>
                <c:pt idx="7929">
                  <c:v>4105</c:v>
                </c:pt>
                <c:pt idx="7930">
                  <c:v>4106</c:v>
                </c:pt>
                <c:pt idx="7931">
                  <c:v>4107</c:v>
                </c:pt>
                <c:pt idx="7932">
                  <c:v>4107</c:v>
                </c:pt>
                <c:pt idx="7933">
                  <c:v>4107</c:v>
                </c:pt>
                <c:pt idx="7934">
                  <c:v>4107</c:v>
                </c:pt>
                <c:pt idx="7935">
                  <c:v>4108</c:v>
                </c:pt>
                <c:pt idx="7936">
                  <c:v>4109</c:v>
                </c:pt>
                <c:pt idx="7937">
                  <c:v>4109</c:v>
                </c:pt>
                <c:pt idx="7938">
                  <c:v>4109</c:v>
                </c:pt>
                <c:pt idx="7939">
                  <c:v>4109</c:v>
                </c:pt>
                <c:pt idx="7940">
                  <c:v>4109</c:v>
                </c:pt>
                <c:pt idx="7941">
                  <c:v>4109</c:v>
                </c:pt>
                <c:pt idx="7942">
                  <c:v>4109</c:v>
                </c:pt>
                <c:pt idx="7943">
                  <c:v>4109</c:v>
                </c:pt>
                <c:pt idx="7944">
                  <c:v>4109</c:v>
                </c:pt>
                <c:pt idx="7945">
                  <c:v>4109</c:v>
                </c:pt>
                <c:pt idx="7946">
                  <c:v>4109</c:v>
                </c:pt>
                <c:pt idx="7947">
                  <c:v>4109</c:v>
                </c:pt>
                <c:pt idx="7948">
                  <c:v>4110</c:v>
                </c:pt>
                <c:pt idx="7949">
                  <c:v>4111</c:v>
                </c:pt>
                <c:pt idx="7950">
                  <c:v>4111</c:v>
                </c:pt>
                <c:pt idx="7951">
                  <c:v>4111</c:v>
                </c:pt>
                <c:pt idx="7952">
                  <c:v>4111</c:v>
                </c:pt>
                <c:pt idx="7953">
                  <c:v>4112</c:v>
                </c:pt>
                <c:pt idx="7954">
                  <c:v>4113</c:v>
                </c:pt>
                <c:pt idx="7955">
                  <c:v>4113</c:v>
                </c:pt>
                <c:pt idx="7956">
                  <c:v>4114</c:v>
                </c:pt>
                <c:pt idx="7957">
                  <c:v>4115</c:v>
                </c:pt>
                <c:pt idx="7958">
                  <c:v>4116</c:v>
                </c:pt>
                <c:pt idx="7959">
                  <c:v>4116</c:v>
                </c:pt>
                <c:pt idx="7960">
                  <c:v>4116</c:v>
                </c:pt>
                <c:pt idx="7961">
                  <c:v>4116</c:v>
                </c:pt>
                <c:pt idx="7962">
                  <c:v>4117</c:v>
                </c:pt>
                <c:pt idx="7963">
                  <c:v>4117</c:v>
                </c:pt>
                <c:pt idx="7964">
                  <c:v>4118</c:v>
                </c:pt>
                <c:pt idx="7965">
                  <c:v>4118</c:v>
                </c:pt>
                <c:pt idx="7966">
                  <c:v>4118</c:v>
                </c:pt>
                <c:pt idx="7967">
                  <c:v>4118</c:v>
                </c:pt>
                <c:pt idx="7968">
                  <c:v>4118</c:v>
                </c:pt>
                <c:pt idx="7969">
                  <c:v>4119</c:v>
                </c:pt>
                <c:pt idx="7970">
                  <c:v>4119</c:v>
                </c:pt>
                <c:pt idx="7971">
                  <c:v>4120</c:v>
                </c:pt>
                <c:pt idx="7972">
                  <c:v>4121</c:v>
                </c:pt>
                <c:pt idx="7973">
                  <c:v>4122</c:v>
                </c:pt>
                <c:pt idx="7974">
                  <c:v>4123</c:v>
                </c:pt>
                <c:pt idx="7975">
                  <c:v>4123</c:v>
                </c:pt>
                <c:pt idx="7976">
                  <c:v>4123</c:v>
                </c:pt>
                <c:pt idx="7977">
                  <c:v>4124</c:v>
                </c:pt>
                <c:pt idx="7978">
                  <c:v>4124</c:v>
                </c:pt>
                <c:pt idx="7979">
                  <c:v>4124</c:v>
                </c:pt>
                <c:pt idx="7980">
                  <c:v>4125</c:v>
                </c:pt>
                <c:pt idx="7981">
                  <c:v>4126</c:v>
                </c:pt>
                <c:pt idx="7982">
                  <c:v>4126</c:v>
                </c:pt>
                <c:pt idx="7983">
                  <c:v>4126</c:v>
                </c:pt>
                <c:pt idx="7984">
                  <c:v>4126</c:v>
                </c:pt>
                <c:pt idx="7985">
                  <c:v>4127</c:v>
                </c:pt>
                <c:pt idx="7986">
                  <c:v>4128</c:v>
                </c:pt>
                <c:pt idx="7987">
                  <c:v>4128</c:v>
                </c:pt>
                <c:pt idx="7988">
                  <c:v>4129</c:v>
                </c:pt>
                <c:pt idx="7989">
                  <c:v>4129</c:v>
                </c:pt>
                <c:pt idx="7990">
                  <c:v>4129</c:v>
                </c:pt>
                <c:pt idx="7991">
                  <c:v>4130</c:v>
                </c:pt>
                <c:pt idx="7992">
                  <c:v>4130</c:v>
                </c:pt>
                <c:pt idx="7993">
                  <c:v>4130</c:v>
                </c:pt>
                <c:pt idx="7994">
                  <c:v>4130</c:v>
                </c:pt>
                <c:pt idx="7995">
                  <c:v>4130</c:v>
                </c:pt>
                <c:pt idx="7996">
                  <c:v>4131</c:v>
                </c:pt>
                <c:pt idx="7997">
                  <c:v>4132</c:v>
                </c:pt>
                <c:pt idx="7998">
                  <c:v>4133</c:v>
                </c:pt>
                <c:pt idx="7999">
                  <c:v>4133</c:v>
                </c:pt>
                <c:pt idx="8000">
                  <c:v>4134</c:v>
                </c:pt>
                <c:pt idx="8001">
                  <c:v>4134</c:v>
                </c:pt>
                <c:pt idx="8002">
                  <c:v>4135</c:v>
                </c:pt>
                <c:pt idx="8003">
                  <c:v>4135</c:v>
                </c:pt>
                <c:pt idx="8004">
                  <c:v>4136</c:v>
                </c:pt>
                <c:pt idx="8005">
                  <c:v>4136</c:v>
                </c:pt>
                <c:pt idx="8006">
                  <c:v>4137</c:v>
                </c:pt>
                <c:pt idx="8007">
                  <c:v>4138</c:v>
                </c:pt>
                <c:pt idx="8008">
                  <c:v>4139</c:v>
                </c:pt>
                <c:pt idx="8009">
                  <c:v>4140</c:v>
                </c:pt>
                <c:pt idx="8010">
                  <c:v>4141</c:v>
                </c:pt>
                <c:pt idx="8011">
                  <c:v>4142</c:v>
                </c:pt>
                <c:pt idx="8012">
                  <c:v>4142</c:v>
                </c:pt>
                <c:pt idx="8013">
                  <c:v>4143</c:v>
                </c:pt>
                <c:pt idx="8014">
                  <c:v>4143</c:v>
                </c:pt>
                <c:pt idx="8015">
                  <c:v>4143</c:v>
                </c:pt>
                <c:pt idx="8016">
                  <c:v>4143</c:v>
                </c:pt>
                <c:pt idx="8017">
                  <c:v>4143</c:v>
                </c:pt>
                <c:pt idx="8018">
                  <c:v>4143</c:v>
                </c:pt>
                <c:pt idx="8019">
                  <c:v>4143</c:v>
                </c:pt>
                <c:pt idx="8020">
                  <c:v>4143</c:v>
                </c:pt>
                <c:pt idx="8021">
                  <c:v>4143</c:v>
                </c:pt>
                <c:pt idx="8022">
                  <c:v>4144</c:v>
                </c:pt>
                <c:pt idx="8023">
                  <c:v>4145</c:v>
                </c:pt>
                <c:pt idx="8024">
                  <c:v>4146</c:v>
                </c:pt>
                <c:pt idx="8025">
                  <c:v>4146</c:v>
                </c:pt>
                <c:pt idx="8026">
                  <c:v>4147</c:v>
                </c:pt>
                <c:pt idx="8027">
                  <c:v>4148</c:v>
                </c:pt>
                <c:pt idx="8028">
                  <c:v>4149</c:v>
                </c:pt>
                <c:pt idx="8029">
                  <c:v>4149</c:v>
                </c:pt>
                <c:pt idx="8030">
                  <c:v>4149</c:v>
                </c:pt>
                <c:pt idx="8031">
                  <c:v>4150</c:v>
                </c:pt>
                <c:pt idx="8032">
                  <c:v>4150</c:v>
                </c:pt>
                <c:pt idx="8033">
                  <c:v>4150</c:v>
                </c:pt>
                <c:pt idx="8034">
                  <c:v>4151</c:v>
                </c:pt>
                <c:pt idx="8035">
                  <c:v>4152</c:v>
                </c:pt>
                <c:pt idx="8036">
                  <c:v>4153</c:v>
                </c:pt>
                <c:pt idx="8037">
                  <c:v>4154</c:v>
                </c:pt>
                <c:pt idx="8038">
                  <c:v>4155</c:v>
                </c:pt>
                <c:pt idx="8039">
                  <c:v>4156</c:v>
                </c:pt>
                <c:pt idx="8040">
                  <c:v>4157</c:v>
                </c:pt>
                <c:pt idx="8041">
                  <c:v>4158</c:v>
                </c:pt>
                <c:pt idx="8042">
                  <c:v>4159</c:v>
                </c:pt>
                <c:pt idx="8043">
                  <c:v>4160</c:v>
                </c:pt>
                <c:pt idx="8044">
                  <c:v>4161</c:v>
                </c:pt>
                <c:pt idx="8045">
                  <c:v>4162</c:v>
                </c:pt>
                <c:pt idx="8046">
                  <c:v>4163</c:v>
                </c:pt>
                <c:pt idx="8047">
                  <c:v>4163</c:v>
                </c:pt>
                <c:pt idx="8048">
                  <c:v>4164</c:v>
                </c:pt>
                <c:pt idx="8049">
                  <c:v>4165</c:v>
                </c:pt>
                <c:pt idx="8050">
                  <c:v>4166</c:v>
                </c:pt>
                <c:pt idx="8051">
                  <c:v>4167</c:v>
                </c:pt>
                <c:pt idx="8052">
                  <c:v>4167</c:v>
                </c:pt>
                <c:pt idx="8053">
                  <c:v>4167</c:v>
                </c:pt>
                <c:pt idx="8054">
                  <c:v>4168</c:v>
                </c:pt>
                <c:pt idx="8055">
                  <c:v>4168</c:v>
                </c:pt>
                <c:pt idx="8056">
                  <c:v>4168</c:v>
                </c:pt>
                <c:pt idx="8057">
                  <c:v>4168</c:v>
                </c:pt>
                <c:pt idx="8058">
                  <c:v>4168</c:v>
                </c:pt>
                <c:pt idx="8059">
                  <c:v>4169</c:v>
                </c:pt>
                <c:pt idx="8060">
                  <c:v>4170</c:v>
                </c:pt>
                <c:pt idx="8061">
                  <c:v>4171</c:v>
                </c:pt>
                <c:pt idx="8062">
                  <c:v>4172</c:v>
                </c:pt>
                <c:pt idx="8063">
                  <c:v>4173</c:v>
                </c:pt>
                <c:pt idx="8064">
                  <c:v>4174</c:v>
                </c:pt>
                <c:pt idx="8065">
                  <c:v>4175</c:v>
                </c:pt>
                <c:pt idx="8066">
                  <c:v>4176</c:v>
                </c:pt>
                <c:pt idx="8067">
                  <c:v>4176</c:v>
                </c:pt>
                <c:pt idx="8068">
                  <c:v>4176</c:v>
                </c:pt>
                <c:pt idx="8069">
                  <c:v>4177</c:v>
                </c:pt>
                <c:pt idx="8070">
                  <c:v>4177</c:v>
                </c:pt>
                <c:pt idx="8071">
                  <c:v>4177</c:v>
                </c:pt>
                <c:pt idx="8072">
                  <c:v>4177</c:v>
                </c:pt>
                <c:pt idx="8073">
                  <c:v>4177</c:v>
                </c:pt>
                <c:pt idx="8074">
                  <c:v>4177</c:v>
                </c:pt>
                <c:pt idx="8075">
                  <c:v>4177</c:v>
                </c:pt>
                <c:pt idx="8076">
                  <c:v>4177</c:v>
                </c:pt>
                <c:pt idx="8077">
                  <c:v>4178</c:v>
                </c:pt>
                <c:pt idx="8078">
                  <c:v>4178</c:v>
                </c:pt>
                <c:pt idx="8079">
                  <c:v>4178</c:v>
                </c:pt>
                <c:pt idx="8080">
                  <c:v>4179</c:v>
                </c:pt>
                <c:pt idx="8081">
                  <c:v>4179</c:v>
                </c:pt>
                <c:pt idx="8082">
                  <c:v>4179</c:v>
                </c:pt>
                <c:pt idx="8083">
                  <c:v>4180</c:v>
                </c:pt>
                <c:pt idx="8084">
                  <c:v>4180</c:v>
                </c:pt>
                <c:pt idx="8085">
                  <c:v>4181</c:v>
                </c:pt>
                <c:pt idx="8086">
                  <c:v>4181</c:v>
                </c:pt>
                <c:pt idx="8087">
                  <c:v>4181</c:v>
                </c:pt>
                <c:pt idx="8088">
                  <c:v>4182</c:v>
                </c:pt>
                <c:pt idx="8089">
                  <c:v>4182</c:v>
                </c:pt>
                <c:pt idx="8090">
                  <c:v>4182</c:v>
                </c:pt>
                <c:pt idx="8091">
                  <c:v>4182</c:v>
                </c:pt>
                <c:pt idx="8092">
                  <c:v>4182</c:v>
                </c:pt>
                <c:pt idx="8093">
                  <c:v>4182</c:v>
                </c:pt>
                <c:pt idx="8094">
                  <c:v>4182</c:v>
                </c:pt>
                <c:pt idx="8095">
                  <c:v>4183</c:v>
                </c:pt>
                <c:pt idx="8096">
                  <c:v>4183</c:v>
                </c:pt>
                <c:pt idx="8097">
                  <c:v>4183</c:v>
                </c:pt>
                <c:pt idx="8098">
                  <c:v>4183</c:v>
                </c:pt>
                <c:pt idx="8099">
                  <c:v>4183</c:v>
                </c:pt>
                <c:pt idx="8100">
                  <c:v>4184</c:v>
                </c:pt>
                <c:pt idx="8101">
                  <c:v>4184</c:v>
                </c:pt>
                <c:pt idx="8102">
                  <c:v>4185</c:v>
                </c:pt>
                <c:pt idx="8103">
                  <c:v>4185</c:v>
                </c:pt>
                <c:pt idx="8104">
                  <c:v>4185</c:v>
                </c:pt>
                <c:pt idx="8105">
                  <c:v>4185</c:v>
                </c:pt>
                <c:pt idx="8106">
                  <c:v>4186</c:v>
                </c:pt>
                <c:pt idx="8107">
                  <c:v>4186</c:v>
                </c:pt>
                <c:pt idx="8108">
                  <c:v>4187</c:v>
                </c:pt>
                <c:pt idx="8109">
                  <c:v>4187</c:v>
                </c:pt>
                <c:pt idx="8110">
                  <c:v>4187</c:v>
                </c:pt>
                <c:pt idx="8111">
                  <c:v>4188</c:v>
                </c:pt>
                <c:pt idx="8112">
                  <c:v>4189</c:v>
                </c:pt>
                <c:pt idx="8113">
                  <c:v>4189</c:v>
                </c:pt>
                <c:pt idx="8114">
                  <c:v>4189</c:v>
                </c:pt>
                <c:pt idx="8115">
                  <c:v>4189</c:v>
                </c:pt>
                <c:pt idx="8116">
                  <c:v>4189</c:v>
                </c:pt>
                <c:pt idx="8117">
                  <c:v>4189</c:v>
                </c:pt>
                <c:pt idx="8118">
                  <c:v>4189</c:v>
                </c:pt>
                <c:pt idx="8119">
                  <c:v>4189</c:v>
                </c:pt>
                <c:pt idx="8120">
                  <c:v>4189</c:v>
                </c:pt>
                <c:pt idx="8121">
                  <c:v>4189</c:v>
                </c:pt>
                <c:pt idx="8122">
                  <c:v>4189</c:v>
                </c:pt>
                <c:pt idx="8123">
                  <c:v>4190</c:v>
                </c:pt>
                <c:pt idx="8124">
                  <c:v>4191</c:v>
                </c:pt>
                <c:pt idx="8125">
                  <c:v>4192</c:v>
                </c:pt>
                <c:pt idx="8126">
                  <c:v>4193</c:v>
                </c:pt>
                <c:pt idx="8127">
                  <c:v>4193</c:v>
                </c:pt>
                <c:pt idx="8128">
                  <c:v>4193</c:v>
                </c:pt>
                <c:pt idx="8129">
                  <c:v>4193</c:v>
                </c:pt>
                <c:pt idx="8130">
                  <c:v>4193</c:v>
                </c:pt>
                <c:pt idx="8131">
                  <c:v>4194</c:v>
                </c:pt>
                <c:pt idx="8132">
                  <c:v>4194</c:v>
                </c:pt>
                <c:pt idx="8133">
                  <c:v>4194</c:v>
                </c:pt>
                <c:pt idx="8134">
                  <c:v>4194</c:v>
                </c:pt>
                <c:pt idx="8135">
                  <c:v>4194</c:v>
                </c:pt>
                <c:pt idx="8136">
                  <c:v>4194</c:v>
                </c:pt>
                <c:pt idx="8137">
                  <c:v>4194</c:v>
                </c:pt>
                <c:pt idx="8138">
                  <c:v>4195</c:v>
                </c:pt>
                <c:pt idx="8139">
                  <c:v>4196</c:v>
                </c:pt>
                <c:pt idx="8140">
                  <c:v>4197</c:v>
                </c:pt>
                <c:pt idx="8141">
                  <c:v>4197</c:v>
                </c:pt>
                <c:pt idx="8142">
                  <c:v>4197</c:v>
                </c:pt>
                <c:pt idx="8143">
                  <c:v>4197</c:v>
                </c:pt>
                <c:pt idx="8144">
                  <c:v>4197</c:v>
                </c:pt>
                <c:pt idx="8145">
                  <c:v>4197</c:v>
                </c:pt>
                <c:pt idx="8146">
                  <c:v>4197</c:v>
                </c:pt>
                <c:pt idx="8147">
                  <c:v>4197</c:v>
                </c:pt>
                <c:pt idx="8148">
                  <c:v>4197</c:v>
                </c:pt>
                <c:pt idx="8149">
                  <c:v>4197</c:v>
                </c:pt>
                <c:pt idx="8150">
                  <c:v>4197</c:v>
                </c:pt>
                <c:pt idx="8151">
                  <c:v>4197</c:v>
                </c:pt>
                <c:pt idx="8152">
                  <c:v>4197</c:v>
                </c:pt>
                <c:pt idx="8153">
                  <c:v>4197</c:v>
                </c:pt>
                <c:pt idx="8154">
                  <c:v>4198</c:v>
                </c:pt>
                <c:pt idx="8155">
                  <c:v>4198</c:v>
                </c:pt>
                <c:pt idx="8156">
                  <c:v>4198</c:v>
                </c:pt>
                <c:pt idx="8157">
                  <c:v>4199</c:v>
                </c:pt>
                <c:pt idx="8158">
                  <c:v>4199</c:v>
                </c:pt>
                <c:pt idx="8159">
                  <c:v>4199</c:v>
                </c:pt>
                <c:pt idx="8160">
                  <c:v>4200</c:v>
                </c:pt>
                <c:pt idx="8161">
                  <c:v>4200</c:v>
                </c:pt>
                <c:pt idx="8162">
                  <c:v>4200</c:v>
                </c:pt>
                <c:pt idx="8163">
                  <c:v>4201</c:v>
                </c:pt>
                <c:pt idx="8164">
                  <c:v>4201</c:v>
                </c:pt>
                <c:pt idx="8165">
                  <c:v>4201</c:v>
                </c:pt>
                <c:pt idx="8166">
                  <c:v>4201</c:v>
                </c:pt>
                <c:pt idx="8167">
                  <c:v>4201</c:v>
                </c:pt>
                <c:pt idx="8168">
                  <c:v>4201</c:v>
                </c:pt>
                <c:pt idx="8169">
                  <c:v>4201</c:v>
                </c:pt>
                <c:pt idx="8170">
                  <c:v>4201</c:v>
                </c:pt>
                <c:pt idx="8171">
                  <c:v>4201</c:v>
                </c:pt>
                <c:pt idx="8172">
                  <c:v>4201</c:v>
                </c:pt>
                <c:pt idx="8173">
                  <c:v>4201</c:v>
                </c:pt>
                <c:pt idx="8174">
                  <c:v>4201</c:v>
                </c:pt>
                <c:pt idx="8175">
                  <c:v>4201</c:v>
                </c:pt>
                <c:pt idx="8176">
                  <c:v>4201</c:v>
                </c:pt>
                <c:pt idx="8177">
                  <c:v>4201</c:v>
                </c:pt>
                <c:pt idx="8178">
                  <c:v>4202</c:v>
                </c:pt>
                <c:pt idx="8179">
                  <c:v>4203</c:v>
                </c:pt>
                <c:pt idx="8180">
                  <c:v>4204</c:v>
                </c:pt>
                <c:pt idx="8181">
                  <c:v>4205</c:v>
                </c:pt>
                <c:pt idx="8182">
                  <c:v>4205</c:v>
                </c:pt>
                <c:pt idx="8183">
                  <c:v>4205</c:v>
                </c:pt>
                <c:pt idx="8184">
                  <c:v>4206</c:v>
                </c:pt>
                <c:pt idx="8185">
                  <c:v>4207</c:v>
                </c:pt>
                <c:pt idx="8186">
                  <c:v>4207</c:v>
                </c:pt>
                <c:pt idx="8187">
                  <c:v>4208</c:v>
                </c:pt>
                <c:pt idx="8188">
                  <c:v>4209</c:v>
                </c:pt>
                <c:pt idx="8189">
                  <c:v>4210</c:v>
                </c:pt>
                <c:pt idx="8190">
                  <c:v>4211</c:v>
                </c:pt>
                <c:pt idx="8191">
                  <c:v>4212</c:v>
                </c:pt>
                <c:pt idx="8192">
                  <c:v>4212</c:v>
                </c:pt>
                <c:pt idx="8193">
                  <c:v>4212</c:v>
                </c:pt>
                <c:pt idx="8194">
                  <c:v>4212</c:v>
                </c:pt>
                <c:pt idx="8195">
                  <c:v>4212</c:v>
                </c:pt>
                <c:pt idx="8196">
                  <c:v>4212</c:v>
                </c:pt>
                <c:pt idx="8197">
                  <c:v>4212</c:v>
                </c:pt>
                <c:pt idx="8198">
                  <c:v>4212</c:v>
                </c:pt>
                <c:pt idx="8199">
                  <c:v>4212</c:v>
                </c:pt>
                <c:pt idx="8200">
                  <c:v>4212</c:v>
                </c:pt>
                <c:pt idx="8201">
                  <c:v>4213</c:v>
                </c:pt>
                <c:pt idx="8202">
                  <c:v>4213</c:v>
                </c:pt>
                <c:pt idx="8203">
                  <c:v>4213</c:v>
                </c:pt>
                <c:pt idx="8204">
                  <c:v>4214</c:v>
                </c:pt>
                <c:pt idx="8205">
                  <c:v>4215</c:v>
                </c:pt>
                <c:pt idx="8206">
                  <c:v>4216</c:v>
                </c:pt>
                <c:pt idx="8207">
                  <c:v>4216</c:v>
                </c:pt>
                <c:pt idx="8208">
                  <c:v>4217</c:v>
                </c:pt>
                <c:pt idx="8209">
                  <c:v>4217</c:v>
                </c:pt>
                <c:pt idx="8210">
                  <c:v>4218</c:v>
                </c:pt>
                <c:pt idx="8211">
                  <c:v>4219</c:v>
                </c:pt>
                <c:pt idx="8212">
                  <c:v>4220</c:v>
                </c:pt>
                <c:pt idx="8213">
                  <c:v>4221</c:v>
                </c:pt>
                <c:pt idx="8214">
                  <c:v>4222</c:v>
                </c:pt>
                <c:pt idx="8215">
                  <c:v>4223</c:v>
                </c:pt>
                <c:pt idx="8216">
                  <c:v>4224</c:v>
                </c:pt>
                <c:pt idx="8217">
                  <c:v>4224</c:v>
                </c:pt>
                <c:pt idx="8218">
                  <c:v>4225</c:v>
                </c:pt>
                <c:pt idx="8219">
                  <c:v>4226</c:v>
                </c:pt>
                <c:pt idx="8220">
                  <c:v>4227</c:v>
                </c:pt>
                <c:pt idx="8221">
                  <c:v>4227</c:v>
                </c:pt>
                <c:pt idx="8222">
                  <c:v>4227</c:v>
                </c:pt>
                <c:pt idx="8223">
                  <c:v>4227</c:v>
                </c:pt>
                <c:pt idx="8224">
                  <c:v>4228</c:v>
                </c:pt>
                <c:pt idx="8225">
                  <c:v>4228</c:v>
                </c:pt>
                <c:pt idx="8226">
                  <c:v>4229</c:v>
                </c:pt>
                <c:pt idx="8227">
                  <c:v>4230</c:v>
                </c:pt>
                <c:pt idx="8228">
                  <c:v>4231</c:v>
                </c:pt>
                <c:pt idx="8229">
                  <c:v>4232</c:v>
                </c:pt>
                <c:pt idx="8230">
                  <c:v>4233</c:v>
                </c:pt>
                <c:pt idx="8231">
                  <c:v>4234</c:v>
                </c:pt>
                <c:pt idx="8232">
                  <c:v>4235</c:v>
                </c:pt>
                <c:pt idx="8233">
                  <c:v>4235</c:v>
                </c:pt>
                <c:pt idx="8234">
                  <c:v>4235</c:v>
                </c:pt>
                <c:pt idx="8235">
                  <c:v>4236</c:v>
                </c:pt>
                <c:pt idx="8236">
                  <c:v>4236</c:v>
                </c:pt>
                <c:pt idx="8237">
                  <c:v>4236</c:v>
                </c:pt>
                <c:pt idx="8238">
                  <c:v>4236</c:v>
                </c:pt>
                <c:pt idx="8239">
                  <c:v>4236</c:v>
                </c:pt>
                <c:pt idx="8240">
                  <c:v>4237</c:v>
                </c:pt>
                <c:pt idx="8241">
                  <c:v>4237</c:v>
                </c:pt>
                <c:pt idx="8242">
                  <c:v>4238</c:v>
                </c:pt>
                <c:pt idx="8243">
                  <c:v>4239</c:v>
                </c:pt>
                <c:pt idx="8244">
                  <c:v>4239</c:v>
                </c:pt>
                <c:pt idx="8245">
                  <c:v>4239</c:v>
                </c:pt>
                <c:pt idx="8246">
                  <c:v>4240</c:v>
                </c:pt>
                <c:pt idx="8247">
                  <c:v>4240</c:v>
                </c:pt>
                <c:pt idx="8248">
                  <c:v>4241</c:v>
                </c:pt>
                <c:pt idx="8249">
                  <c:v>4241</c:v>
                </c:pt>
                <c:pt idx="8250">
                  <c:v>4241</c:v>
                </c:pt>
                <c:pt idx="8251">
                  <c:v>4241</c:v>
                </c:pt>
                <c:pt idx="8252">
                  <c:v>4242</c:v>
                </c:pt>
                <c:pt idx="8253">
                  <c:v>4243</c:v>
                </c:pt>
                <c:pt idx="8254">
                  <c:v>4244</c:v>
                </c:pt>
                <c:pt idx="8255">
                  <c:v>4245</c:v>
                </c:pt>
                <c:pt idx="8256">
                  <c:v>4245</c:v>
                </c:pt>
                <c:pt idx="8257">
                  <c:v>4246</c:v>
                </c:pt>
                <c:pt idx="8258">
                  <c:v>4247</c:v>
                </c:pt>
                <c:pt idx="8259">
                  <c:v>4248</c:v>
                </c:pt>
                <c:pt idx="8260">
                  <c:v>4249</c:v>
                </c:pt>
                <c:pt idx="8261">
                  <c:v>4250</c:v>
                </c:pt>
                <c:pt idx="8262">
                  <c:v>4250</c:v>
                </c:pt>
                <c:pt idx="8263">
                  <c:v>4250</c:v>
                </c:pt>
                <c:pt idx="8264">
                  <c:v>4250</c:v>
                </c:pt>
                <c:pt idx="8265">
                  <c:v>4251</c:v>
                </c:pt>
                <c:pt idx="8266">
                  <c:v>4252</c:v>
                </c:pt>
                <c:pt idx="8267">
                  <c:v>4253</c:v>
                </c:pt>
                <c:pt idx="8268">
                  <c:v>4254</c:v>
                </c:pt>
                <c:pt idx="8269">
                  <c:v>4254</c:v>
                </c:pt>
                <c:pt idx="8270">
                  <c:v>4254</c:v>
                </c:pt>
                <c:pt idx="8271">
                  <c:v>4254</c:v>
                </c:pt>
                <c:pt idx="8272">
                  <c:v>4254</c:v>
                </c:pt>
                <c:pt idx="8273">
                  <c:v>4254</c:v>
                </c:pt>
                <c:pt idx="8274">
                  <c:v>4254</c:v>
                </c:pt>
                <c:pt idx="8275">
                  <c:v>4255</c:v>
                </c:pt>
                <c:pt idx="8276">
                  <c:v>4255</c:v>
                </c:pt>
                <c:pt idx="8277">
                  <c:v>4256</c:v>
                </c:pt>
                <c:pt idx="8278">
                  <c:v>4256</c:v>
                </c:pt>
                <c:pt idx="8279">
                  <c:v>4257</c:v>
                </c:pt>
                <c:pt idx="8280">
                  <c:v>4258</c:v>
                </c:pt>
                <c:pt idx="8281">
                  <c:v>4258</c:v>
                </c:pt>
                <c:pt idx="8282">
                  <c:v>4258</c:v>
                </c:pt>
                <c:pt idx="8283">
                  <c:v>4258</c:v>
                </c:pt>
                <c:pt idx="8284">
                  <c:v>4258</c:v>
                </c:pt>
                <c:pt idx="8285">
                  <c:v>4258</c:v>
                </c:pt>
                <c:pt idx="8286">
                  <c:v>4258</c:v>
                </c:pt>
                <c:pt idx="8287">
                  <c:v>4259</c:v>
                </c:pt>
                <c:pt idx="8288">
                  <c:v>4259</c:v>
                </c:pt>
                <c:pt idx="8289">
                  <c:v>4259</c:v>
                </c:pt>
                <c:pt idx="8290">
                  <c:v>4259</c:v>
                </c:pt>
                <c:pt idx="8291">
                  <c:v>4259</c:v>
                </c:pt>
                <c:pt idx="8292">
                  <c:v>4260</c:v>
                </c:pt>
                <c:pt idx="8293">
                  <c:v>4261</c:v>
                </c:pt>
                <c:pt idx="8294">
                  <c:v>4262</c:v>
                </c:pt>
                <c:pt idx="8295">
                  <c:v>4263</c:v>
                </c:pt>
                <c:pt idx="8296">
                  <c:v>4264</c:v>
                </c:pt>
                <c:pt idx="8297">
                  <c:v>4264</c:v>
                </c:pt>
                <c:pt idx="8298">
                  <c:v>4264</c:v>
                </c:pt>
                <c:pt idx="8299">
                  <c:v>4265</c:v>
                </c:pt>
                <c:pt idx="8300">
                  <c:v>4266</c:v>
                </c:pt>
                <c:pt idx="8301">
                  <c:v>4267</c:v>
                </c:pt>
                <c:pt idx="8302">
                  <c:v>4268</c:v>
                </c:pt>
                <c:pt idx="8303">
                  <c:v>4269</c:v>
                </c:pt>
                <c:pt idx="8304">
                  <c:v>4270</c:v>
                </c:pt>
                <c:pt idx="8305">
                  <c:v>4271</c:v>
                </c:pt>
                <c:pt idx="8306">
                  <c:v>4272</c:v>
                </c:pt>
                <c:pt idx="8307">
                  <c:v>4272</c:v>
                </c:pt>
                <c:pt idx="8308">
                  <c:v>4272</c:v>
                </c:pt>
                <c:pt idx="8309">
                  <c:v>4272</c:v>
                </c:pt>
                <c:pt idx="8310">
                  <c:v>4272</c:v>
                </c:pt>
                <c:pt idx="8311">
                  <c:v>4273</c:v>
                </c:pt>
                <c:pt idx="8312">
                  <c:v>4274</c:v>
                </c:pt>
                <c:pt idx="8313">
                  <c:v>4274</c:v>
                </c:pt>
                <c:pt idx="8314">
                  <c:v>4275</c:v>
                </c:pt>
                <c:pt idx="8315">
                  <c:v>4276</c:v>
                </c:pt>
                <c:pt idx="8316">
                  <c:v>4277</c:v>
                </c:pt>
                <c:pt idx="8317">
                  <c:v>4277</c:v>
                </c:pt>
                <c:pt idx="8318">
                  <c:v>4277</c:v>
                </c:pt>
                <c:pt idx="8319">
                  <c:v>4277</c:v>
                </c:pt>
                <c:pt idx="8320">
                  <c:v>4278</c:v>
                </c:pt>
                <c:pt idx="8321">
                  <c:v>4278</c:v>
                </c:pt>
                <c:pt idx="8322">
                  <c:v>4278</c:v>
                </c:pt>
                <c:pt idx="8323">
                  <c:v>4279</c:v>
                </c:pt>
                <c:pt idx="8324">
                  <c:v>4280</c:v>
                </c:pt>
                <c:pt idx="8325">
                  <c:v>4281</c:v>
                </c:pt>
                <c:pt idx="8326">
                  <c:v>4282</c:v>
                </c:pt>
                <c:pt idx="8327">
                  <c:v>4283</c:v>
                </c:pt>
                <c:pt idx="8328">
                  <c:v>4284</c:v>
                </c:pt>
                <c:pt idx="8329">
                  <c:v>4285</c:v>
                </c:pt>
                <c:pt idx="8330">
                  <c:v>4285</c:v>
                </c:pt>
                <c:pt idx="8331">
                  <c:v>4285</c:v>
                </c:pt>
                <c:pt idx="8332">
                  <c:v>4286</c:v>
                </c:pt>
                <c:pt idx="8333">
                  <c:v>4287</c:v>
                </c:pt>
                <c:pt idx="8334">
                  <c:v>4288</c:v>
                </c:pt>
                <c:pt idx="8335">
                  <c:v>4289</c:v>
                </c:pt>
                <c:pt idx="8336">
                  <c:v>4290</c:v>
                </c:pt>
                <c:pt idx="8337">
                  <c:v>4290</c:v>
                </c:pt>
                <c:pt idx="8338">
                  <c:v>4291</c:v>
                </c:pt>
                <c:pt idx="8339">
                  <c:v>4291</c:v>
                </c:pt>
                <c:pt idx="8340">
                  <c:v>4291</c:v>
                </c:pt>
                <c:pt idx="8341">
                  <c:v>4292</c:v>
                </c:pt>
                <c:pt idx="8342">
                  <c:v>4292</c:v>
                </c:pt>
                <c:pt idx="8343">
                  <c:v>4292</c:v>
                </c:pt>
                <c:pt idx="8344">
                  <c:v>4293</c:v>
                </c:pt>
                <c:pt idx="8345">
                  <c:v>4293</c:v>
                </c:pt>
                <c:pt idx="8346">
                  <c:v>4294</c:v>
                </c:pt>
                <c:pt idx="8347">
                  <c:v>4295</c:v>
                </c:pt>
                <c:pt idx="8348">
                  <c:v>4296</c:v>
                </c:pt>
                <c:pt idx="8349">
                  <c:v>4296</c:v>
                </c:pt>
                <c:pt idx="8350">
                  <c:v>4296</c:v>
                </c:pt>
                <c:pt idx="8351">
                  <c:v>4297</c:v>
                </c:pt>
                <c:pt idx="8352">
                  <c:v>4298</c:v>
                </c:pt>
                <c:pt idx="8353">
                  <c:v>4299</c:v>
                </c:pt>
                <c:pt idx="8354">
                  <c:v>4300</c:v>
                </c:pt>
                <c:pt idx="8355">
                  <c:v>4301</c:v>
                </c:pt>
                <c:pt idx="8356">
                  <c:v>4302</c:v>
                </c:pt>
                <c:pt idx="8357">
                  <c:v>4303</c:v>
                </c:pt>
                <c:pt idx="8358">
                  <c:v>4304</c:v>
                </c:pt>
                <c:pt idx="8359">
                  <c:v>4305</c:v>
                </c:pt>
                <c:pt idx="8360">
                  <c:v>4305</c:v>
                </c:pt>
                <c:pt idx="8361">
                  <c:v>4305</c:v>
                </c:pt>
                <c:pt idx="8362">
                  <c:v>4306</c:v>
                </c:pt>
                <c:pt idx="8363">
                  <c:v>4307</c:v>
                </c:pt>
                <c:pt idx="8364">
                  <c:v>4307</c:v>
                </c:pt>
                <c:pt idx="8365">
                  <c:v>4308</c:v>
                </c:pt>
                <c:pt idx="8366">
                  <c:v>4309</c:v>
                </c:pt>
                <c:pt idx="8367">
                  <c:v>4310</c:v>
                </c:pt>
                <c:pt idx="8368">
                  <c:v>4311</c:v>
                </c:pt>
                <c:pt idx="8369">
                  <c:v>4312</c:v>
                </c:pt>
                <c:pt idx="8370">
                  <c:v>4312</c:v>
                </c:pt>
                <c:pt idx="8371">
                  <c:v>4312</c:v>
                </c:pt>
                <c:pt idx="8372">
                  <c:v>4313</c:v>
                </c:pt>
                <c:pt idx="8373">
                  <c:v>4314</c:v>
                </c:pt>
                <c:pt idx="8374">
                  <c:v>4314</c:v>
                </c:pt>
                <c:pt idx="8375">
                  <c:v>4315</c:v>
                </c:pt>
                <c:pt idx="8376">
                  <c:v>4316</c:v>
                </c:pt>
                <c:pt idx="8377">
                  <c:v>4317</c:v>
                </c:pt>
                <c:pt idx="8378">
                  <c:v>4318</c:v>
                </c:pt>
                <c:pt idx="8379">
                  <c:v>4319</c:v>
                </c:pt>
                <c:pt idx="8380">
                  <c:v>4320</c:v>
                </c:pt>
                <c:pt idx="8381">
                  <c:v>4321</c:v>
                </c:pt>
                <c:pt idx="8382">
                  <c:v>4322</c:v>
                </c:pt>
                <c:pt idx="8383">
                  <c:v>4323</c:v>
                </c:pt>
                <c:pt idx="8384">
                  <c:v>4323</c:v>
                </c:pt>
                <c:pt idx="8385">
                  <c:v>4323</c:v>
                </c:pt>
                <c:pt idx="8386">
                  <c:v>4323</c:v>
                </c:pt>
                <c:pt idx="8387">
                  <c:v>4324</c:v>
                </c:pt>
                <c:pt idx="8388">
                  <c:v>4324</c:v>
                </c:pt>
                <c:pt idx="8389">
                  <c:v>4325</c:v>
                </c:pt>
                <c:pt idx="8390">
                  <c:v>4325</c:v>
                </c:pt>
                <c:pt idx="8391">
                  <c:v>4325</c:v>
                </c:pt>
                <c:pt idx="8392">
                  <c:v>4325</c:v>
                </c:pt>
                <c:pt idx="8393">
                  <c:v>4326</c:v>
                </c:pt>
                <c:pt idx="8394">
                  <c:v>4326</c:v>
                </c:pt>
                <c:pt idx="8395">
                  <c:v>4327</c:v>
                </c:pt>
                <c:pt idx="8396">
                  <c:v>4327</c:v>
                </c:pt>
                <c:pt idx="8397">
                  <c:v>4327</c:v>
                </c:pt>
                <c:pt idx="8398">
                  <c:v>4328</c:v>
                </c:pt>
                <c:pt idx="8399">
                  <c:v>4328</c:v>
                </c:pt>
                <c:pt idx="8400">
                  <c:v>4328</c:v>
                </c:pt>
                <c:pt idx="8401">
                  <c:v>4328</c:v>
                </c:pt>
                <c:pt idx="8402">
                  <c:v>4328</c:v>
                </c:pt>
                <c:pt idx="8403">
                  <c:v>4329</c:v>
                </c:pt>
                <c:pt idx="8404">
                  <c:v>4329</c:v>
                </c:pt>
                <c:pt idx="8405">
                  <c:v>4329</c:v>
                </c:pt>
                <c:pt idx="8406">
                  <c:v>4329</c:v>
                </c:pt>
                <c:pt idx="8407">
                  <c:v>4329</c:v>
                </c:pt>
                <c:pt idx="8408">
                  <c:v>4330</c:v>
                </c:pt>
                <c:pt idx="8409">
                  <c:v>4330</c:v>
                </c:pt>
                <c:pt idx="8410">
                  <c:v>4331</c:v>
                </c:pt>
                <c:pt idx="8411">
                  <c:v>4332</c:v>
                </c:pt>
                <c:pt idx="8412">
                  <c:v>4333</c:v>
                </c:pt>
                <c:pt idx="8413">
                  <c:v>4334</c:v>
                </c:pt>
                <c:pt idx="8414">
                  <c:v>4334</c:v>
                </c:pt>
                <c:pt idx="8415">
                  <c:v>4334</c:v>
                </c:pt>
                <c:pt idx="8416">
                  <c:v>4334</c:v>
                </c:pt>
                <c:pt idx="8417">
                  <c:v>4334</c:v>
                </c:pt>
                <c:pt idx="8418">
                  <c:v>4335</c:v>
                </c:pt>
                <c:pt idx="8419">
                  <c:v>4335</c:v>
                </c:pt>
                <c:pt idx="8420">
                  <c:v>4335</c:v>
                </c:pt>
                <c:pt idx="8421">
                  <c:v>4335</c:v>
                </c:pt>
                <c:pt idx="8422">
                  <c:v>4335</c:v>
                </c:pt>
                <c:pt idx="8423">
                  <c:v>4335</c:v>
                </c:pt>
                <c:pt idx="8424">
                  <c:v>4335</c:v>
                </c:pt>
                <c:pt idx="8425">
                  <c:v>4335</c:v>
                </c:pt>
                <c:pt idx="8426">
                  <c:v>4336</c:v>
                </c:pt>
                <c:pt idx="8427">
                  <c:v>4337</c:v>
                </c:pt>
                <c:pt idx="8428">
                  <c:v>4337</c:v>
                </c:pt>
                <c:pt idx="8429">
                  <c:v>4338</c:v>
                </c:pt>
                <c:pt idx="8430">
                  <c:v>4338</c:v>
                </c:pt>
                <c:pt idx="8431">
                  <c:v>4339</c:v>
                </c:pt>
                <c:pt idx="8432">
                  <c:v>4339</c:v>
                </c:pt>
                <c:pt idx="8433">
                  <c:v>4339</c:v>
                </c:pt>
                <c:pt idx="8434">
                  <c:v>4339</c:v>
                </c:pt>
                <c:pt idx="8435">
                  <c:v>4339</c:v>
                </c:pt>
                <c:pt idx="8436">
                  <c:v>4339</c:v>
                </c:pt>
                <c:pt idx="8437">
                  <c:v>4339</c:v>
                </c:pt>
                <c:pt idx="8438">
                  <c:v>4339</c:v>
                </c:pt>
                <c:pt idx="8439">
                  <c:v>4339</c:v>
                </c:pt>
                <c:pt idx="8440">
                  <c:v>4339</c:v>
                </c:pt>
                <c:pt idx="8441">
                  <c:v>4339</c:v>
                </c:pt>
                <c:pt idx="8442">
                  <c:v>4339</c:v>
                </c:pt>
                <c:pt idx="8443">
                  <c:v>4339</c:v>
                </c:pt>
                <c:pt idx="8444">
                  <c:v>4339</c:v>
                </c:pt>
                <c:pt idx="8445">
                  <c:v>4339</c:v>
                </c:pt>
                <c:pt idx="8446">
                  <c:v>4339</c:v>
                </c:pt>
                <c:pt idx="8447">
                  <c:v>4339</c:v>
                </c:pt>
                <c:pt idx="8448">
                  <c:v>4339</c:v>
                </c:pt>
                <c:pt idx="8449">
                  <c:v>4339</c:v>
                </c:pt>
                <c:pt idx="8450">
                  <c:v>4339</c:v>
                </c:pt>
                <c:pt idx="8451">
                  <c:v>4339</c:v>
                </c:pt>
                <c:pt idx="8452">
                  <c:v>4339</c:v>
                </c:pt>
                <c:pt idx="8453">
                  <c:v>4339</c:v>
                </c:pt>
                <c:pt idx="8454">
                  <c:v>4339</c:v>
                </c:pt>
                <c:pt idx="8455">
                  <c:v>4339</c:v>
                </c:pt>
                <c:pt idx="8456">
                  <c:v>4339</c:v>
                </c:pt>
                <c:pt idx="8457">
                  <c:v>4339</c:v>
                </c:pt>
                <c:pt idx="8458">
                  <c:v>4339</c:v>
                </c:pt>
                <c:pt idx="8459">
                  <c:v>4339</c:v>
                </c:pt>
                <c:pt idx="8460">
                  <c:v>4339</c:v>
                </c:pt>
                <c:pt idx="8461">
                  <c:v>4339</c:v>
                </c:pt>
                <c:pt idx="8462">
                  <c:v>4340</c:v>
                </c:pt>
                <c:pt idx="8463">
                  <c:v>4341</c:v>
                </c:pt>
                <c:pt idx="8464">
                  <c:v>4342</c:v>
                </c:pt>
                <c:pt idx="8465">
                  <c:v>4342</c:v>
                </c:pt>
                <c:pt idx="8466">
                  <c:v>4342</c:v>
                </c:pt>
                <c:pt idx="8467">
                  <c:v>4343</c:v>
                </c:pt>
                <c:pt idx="8468">
                  <c:v>4343</c:v>
                </c:pt>
                <c:pt idx="8469">
                  <c:v>4344</c:v>
                </c:pt>
                <c:pt idx="8470">
                  <c:v>4345</c:v>
                </c:pt>
                <c:pt idx="8471">
                  <c:v>4346</c:v>
                </c:pt>
                <c:pt idx="8472">
                  <c:v>4347</c:v>
                </c:pt>
                <c:pt idx="8473">
                  <c:v>4347</c:v>
                </c:pt>
                <c:pt idx="8474">
                  <c:v>4347</c:v>
                </c:pt>
                <c:pt idx="8475">
                  <c:v>4347</c:v>
                </c:pt>
                <c:pt idx="8476">
                  <c:v>4348</c:v>
                </c:pt>
                <c:pt idx="8477">
                  <c:v>4349</c:v>
                </c:pt>
                <c:pt idx="8478">
                  <c:v>4349</c:v>
                </c:pt>
                <c:pt idx="8479">
                  <c:v>4350</c:v>
                </c:pt>
                <c:pt idx="8480">
                  <c:v>4351</c:v>
                </c:pt>
                <c:pt idx="8481">
                  <c:v>4351</c:v>
                </c:pt>
                <c:pt idx="8482">
                  <c:v>4352</c:v>
                </c:pt>
                <c:pt idx="8483">
                  <c:v>4353</c:v>
                </c:pt>
                <c:pt idx="8484">
                  <c:v>4354</c:v>
                </c:pt>
                <c:pt idx="8485">
                  <c:v>4355</c:v>
                </c:pt>
                <c:pt idx="8486">
                  <c:v>4355</c:v>
                </c:pt>
                <c:pt idx="8487">
                  <c:v>4356</c:v>
                </c:pt>
                <c:pt idx="8488">
                  <c:v>4357</c:v>
                </c:pt>
                <c:pt idx="8489">
                  <c:v>4358</c:v>
                </c:pt>
                <c:pt idx="8490">
                  <c:v>4359</c:v>
                </c:pt>
                <c:pt idx="8491">
                  <c:v>4360</c:v>
                </c:pt>
                <c:pt idx="8492">
                  <c:v>4361</c:v>
                </c:pt>
                <c:pt idx="8493">
                  <c:v>4362</c:v>
                </c:pt>
                <c:pt idx="8494">
                  <c:v>4363</c:v>
                </c:pt>
                <c:pt idx="8495">
                  <c:v>4364</c:v>
                </c:pt>
                <c:pt idx="8496">
                  <c:v>4365</c:v>
                </c:pt>
                <c:pt idx="8497">
                  <c:v>4366</c:v>
                </c:pt>
                <c:pt idx="8498">
                  <c:v>4367</c:v>
                </c:pt>
                <c:pt idx="8499">
                  <c:v>4368</c:v>
                </c:pt>
                <c:pt idx="8500">
                  <c:v>4369</c:v>
                </c:pt>
                <c:pt idx="8501">
                  <c:v>4370</c:v>
                </c:pt>
                <c:pt idx="8502">
                  <c:v>4371</c:v>
                </c:pt>
                <c:pt idx="8503">
                  <c:v>4372</c:v>
                </c:pt>
                <c:pt idx="8504">
                  <c:v>4373</c:v>
                </c:pt>
                <c:pt idx="8505">
                  <c:v>4374</c:v>
                </c:pt>
                <c:pt idx="8506">
                  <c:v>4375</c:v>
                </c:pt>
                <c:pt idx="8507">
                  <c:v>4376</c:v>
                </c:pt>
                <c:pt idx="8508">
                  <c:v>4377</c:v>
                </c:pt>
                <c:pt idx="8509">
                  <c:v>4377</c:v>
                </c:pt>
                <c:pt idx="8510">
                  <c:v>4377</c:v>
                </c:pt>
                <c:pt idx="8511">
                  <c:v>4378</c:v>
                </c:pt>
                <c:pt idx="8512">
                  <c:v>4379</c:v>
                </c:pt>
                <c:pt idx="8513">
                  <c:v>4379</c:v>
                </c:pt>
                <c:pt idx="8514">
                  <c:v>4380</c:v>
                </c:pt>
                <c:pt idx="8515">
                  <c:v>4381</c:v>
                </c:pt>
                <c:pt idx="8516">
                  <c:v>4382</c:v>
                </c:pt>
                <c:pt idx="8517">
                  <c:v>4383</c:v>
                </c:pt>
                <c:pt idx="8518">
                  <c:v>4384</c:v>
                </c:pt>
                <c:pt idx="8519">
                  <c:v>4385</c:v>
                </c:pt>
                <c:pt idx="8520">
                  <c:v>4386</c:v>
                </c:pt>
                <c:pt idx="8521">
                  <c:v>4387</c:v>
                </c:pt>
                <c:pt idx="8522">
                  <c:v>4388</c:v>
                </c:pt>
                <c:pt idx="8523">
                  <c:v>4389</c:v>
                </c:pt>
                <c:pt idx="8524">
                  <c:v>4390</c:v>
                </c:pt>
                <c:pt idx="8525">
                  <c:v>4391</c:v>
                </c:pt>
                <c:pt idx="8526">
                  <c:v>4391</c:v>
                </c:pt>
                <c:pt idx="8527">
                  <c:v>4392</c:v>
                </c:pt>
                <c:pt idx="8528">
                  <c:v>4393</c:v>
                </c:pt>
                <c:pt idx="8529">
                  <c:v>4394</c:v>
                </c:pt>
                <c:pt idx="8530">
                  <c:v>4395</c:v>
                </c:pt>
                <c:pt idx="8531">
                  <c:v>4396</c:v>
                </c:pt>
                <c:pt idx="8532">
                  <c:v>4396</c:v>
                </c:pt>
                <c:pt idx="8533">
                  <c:v>4396</c:v>
                </c:pt>
                <c:pt idx="8534">
                  <c:v>4396</c:v>
                </c:pt>
                <c:pt idx="8535">
                  <c:v>4397</c:v>
                </c:pt>
                <c:pt idx="8536">
                  <c:v>4398</c:v>
                </c:pt>
                <c:pt idx="8537">
                  <c:v>4399</c:v>
                </c:pt>
                <c:pt idx="8538">
                  <c:v>4400</c:v>
                </c:pt>
                <c:pt idx="8539">
                  <c:v>4400</c:v>
                </c:pt>
                <c:pt idx="8540">
                  <c:v>4401</c:v>
                </c:pt>
                <c:pt idx="8541">
                  <c:v>4402</c:v>
                </c:pt>
                <c:pt idx="8542">
                  <c:v>4403</c:v>
                </c:pt>
                <c:pt idx="8543">
                  <c:v>4403</c:v>
                </c:pt>
                <c:pt idx="8544">
                  <c:v>4404</c:v>
                </c:pt>
                <c:pt idx="8545">
                  <c:v>4404</c:v>
                </c:pt>
                <c:pt idx="8546">
                  <c:v>4404</c:v>
                </c:pt>
                <c:pt idx="8547">
                  <c:v>4405</c:v>
                </c:pt>
                <c:pt idx="8548">
                  <c:v>4406</c:v>
                </c:pt>
                <c:pt idx="8549">
                  <c:v>4406</c:v>
                </c:pt>
                <c:pt idx="8550">
                  <c:v>4407</c:v>
                </c:pt>
                <c:pt idx="8551">
                  <c:v>4408</c:v>
                </c:pt>
                <c:pt idx="8552">
                  <c:v>4408</c:v>
                </c:pt>
                <c:pt idx="8553">
                  <c:v>4408</c:v>
                </c:pt>
                <c:pt idx="8554">
                  <c:v>4409</c:v>
                </c:pt>
                <c:pt idx="8555">
                  <c:v>4409</c:v>
                </c:pt>
                <c:pt idx="8556">
                  <c:v>4409</c:v>
                </c:pt>
                <c:pt idx="8557">
                  <c:v>4409</c:v>
                </c:pt>
                <c:pt idx="8558">
                  <c:v>4409</c:v>
                </c:pt>
                <c:pt idx="8559">
                  <c:v>4409</c:v>
                </c:pt>
                <c:pt idx="8560">
                  <c:v>4410</c:v>
                </c:pt>
                <c:pt idx="8561">
                  <c:v>4411</c:v>
                </c:pt>
                <c:pt idx="8562">
                  <c:v>4411</c:v>
                </c:pt>
                <c:pt idx="8563">
                  <c:v>4411</c:v>
                </c:pt>
                <c:pt idx="8564">
                  <c:v>4411</c:v>
                </c:pt>
                <c:pt idx="8565">
                  <c:v>4411</c:v>
                </c:pt>
                <c:pt idx="8566">
                  <c:v>4411</c:v>
                </c:pt>
                <c:pt idx="8567">
                  <c:v>4411</c:v>
                </c:pt>
                <c:pt idx="8568">
                  <c:v>4411</c:v>
                </c:pt>
                <c:pt idx="8569">
                  <c:v>4412</c:v>
                </c:pt>
                <c:pt idx="8570">
                  <c:v>4413</c:v>
                </c:pt>
                <c:pt idx="8571">
                  <c:v>4413</c:v>
                </c:pt>
                <c:pt idx="8572">
                  <c:v>4413</c:v>
                </c:pt>
                <c:pt idx="8573">
                  <c:v>4413</c:v>
                </c:pt>
                <c:pt idx="8574">
                  <c:v>4413</c:v>
                </c:pt>
                <c:pt idx="8575">
                  <c:v>4413</c:v>
                </c:pt>
                <c:pt idx="8576">
                  <c:v>4413</c:v>
                </c:pt>
                <c:pt idx="8577">
                  <c:v>4414</c:v>
                </c:pt>
                <c:pt idx="8578">
                  <c:v>4415</c:v>
                </c:pt>
                <c:pt idx="8579">
                  <c:v>4415</c:v>
                </c:pt>
                <c:pt idx="8580">
                  <c:v>4415</c:v>
                </c:pt>
                <c:pt idx="8581">
                  <c:v>4416</c:v>
                </c:pt>
                <c:pt idx="8582">
                  <c:v>4417</c:v>
                </c:pt>
                <c:pt idx="8583">
                  <c:v>4417</c:v>
                </c:pt>
                <c:pt idx="8584">
                  <c:v>4417</c:v>
                </c:pt>
                <c:pt idx="8585">
                  <c:v>4418</c:v>
                </c:pt>
                <c:pt idx="8586">
                  <c:v>4418</c:v>
                </c:pt>
                <c:pt idx="8587">
                  <c:v>4418</c:v>
                </c:pt>
                <c:pt idx="8588">
                  <c:v>4418</c:v>
                </c:pt>
                <c:pt idx="8589">
                  <c:v>4419</c:v>
                </c:pt>
                <c:pt idx="8590">
                  <c:v>4420</c:v>
                </c:pt>
                <c:pt idx="8591">
                  <c:v>4421</c:v>
                </c:pt>
                <c:pt idx="8592">
                  <c:v>4421</c:v>
                </c:pt>
                <c:pt idx="8593">
                  <c:v>4421</c:v>
                </c:pt>
                <c:pt idx="8594">
                  <c:v>4422</c:v>
                </c:pt>
                <c:pt idx="8595">
                  <c:v>4422</c:v>
                </c:pt>
                <c:pt idx="8596">
                  <c:v>4423</c:v>
                </c:pt>
                <c:pt idx="8597">
                  <c:v>4423</c:v>
                </c:pt>
                <c:pt idx="8598">
                  <c:v>4423</c:v>
                </c:pt>
                <c:pt idx="8599">
                  <c:v>4424</c:v>
                </c:pt>
                <c:pt idx="8600">
                  <c:v>4424</c:v>
                </c:pt>
                <c:pt idx="8601">
                  <c:v>4425</c:v>
                </c:pt>
                <c:pt idx="8602">
                  <c:v>4425</c:v>
                </c:pt>
                <c:pt idx="8603">
                  <c:v>4426</c:v>
                </c:pt>
                <c:pt idx="8604">
                  <c:v>4426</c:v>
                </c:pt>
                <c:pt idx="8605">
                  <c:v>4427</c:v>
                </c:pt>
                <c:pt idx="8606">
                  <c:v>4427</c:v>
                </c:pt>
                <c:pt idx="8607">
                  <c:v>4427</c:v>
                </c:pt>
                <c:pt idx="8608">
                  <c:v>4427</c:v>
                </c:pt>
                <c:pt idx="8609">
                  <c:v>4427</c:v>
                </c:pt>
                <c:pt idx="8610">
                  <c:v>4427</c:v>
                </c:pt>
                <c:pt idx="8611">
                  <c:v>4427</c:v>
                </c:pt>
                <c:pt idx="8612">
                  <c:v>4427</c:v>
                </c:pt>
                <c:pt idx="8613">
                  <c:v>4427</c:v>
                </c:pt>
                <c:pt idx="8614">
                  <c:v>4427</c:v>
                </c:pt>
                <c:pt idx="8615">
                  <c:v>4427</c:v>
                </c:pt>
                <c:pt idx="8616">
                  <c:v>4427</c:v>
                </c:pt>
                <c:pt idx="8617">
                  <c:v>4428</c:v>
                </c:pt>
                <c:pt idx="8618">
                  <c:v>4429</c:v>
                </c:pt>
                <c:pt idx="8619">
                  <c:v>4430</c:v>
                </c:pt>
                <c:pt idx="8620">
                  <c:v>4431</c:v>
                </c:pt>
                <c:pt idx="8621">
                  <c:v>4431</c:v>
                </c:pt>
                <c:pt idx="8622">
                  <c:v>4431</c:v>
                </c:pt>
                <c:pt idx="8623">
                  <c:v>4431</c:v>
                </c:pt>
                <c:pt idx="8624">
                  <c:v>4432</c:v>
                </c:pt>
                <c:pt idx="8625">
                  <c:v>4433</c:v>
                </c:pt>
                <c:pt idx="8626">
                  <c:v>4434</c:v>
                </c:pt>
                <c:pt idx="8627">
                  <c:v>4434</c:v>
                </c:pt>
                <c:pt idx="8628">
                  <c:v>4434</c:v>
                </c:pt>
                <c:pt idx="8629">
                  <c:v>4434</c:v>
                </c:pt>
                <c:pt idx="8630">
                  <c:v>4434</c:v>
                </c:pt>
                <c:pt idx="8631">
                  <c:v>4435</c:v>
                </c:pt>
                <c:pt idx="8632">
                  <c:v>4436</c:v>
                </c:pt>
                <c:pt idx="8633">
                  <c:v>4437</c:v>
                </c:pt>
                <c:pt idx="8634">
                  <c:v>4437</c:v>
                </c:pt>
                <c:pt idx="8635">
                  <c:v>4438</c:v>
                </c:pt>
                <c:pt idx="8636">
                  <c:v>4438</c:v>
                </c:pt>
                <c:pt idx="8637">
                  <c:v>4438</c:v>
                </c:pt>
                <c:pt idx="8638">
                  <c:v>4438</c:v>
                </c:pt>
                <c:pt idx="8639">
                  <c:v>4438</c:v>
                </c:pt>
                <c:pt idx="8640">
                  <c:v>4439</c:v>
                </c:pt>
                <c:pt idx="8641">
                  <c:v>4439</c:v>
                </c:pt>
                <c:pt idx="8642">
                  <c:v>4439</c:v>
                </c:pt>
                <c:pt idx="8643">
                  <c:v>4439</c:v>
                </c:pt>
                <c:pt idx="8644">
                  <c:v>4439</c:v>
                </c:pt>
                <c:pt idx="8645">
                  <c:v>4439</c:v>
                </c:pt>
                <c:pt idx="8646">
                  <c:v>4439</c:v>
                </c:pt>
                <c:pt idx="8647">
                  <c:v>4439</c:v>
                </c:pt>
                <c:pt idx="8648">
                  <c:v>4439</c:v>
                </c:pt>
                <c:pt idx="8649">
                  <c:v>4439</c:v>
                </c:pt>
                <c:pt idx="8650">
                  <c:v>4439</c:v>
                </c:pt>
                <c:pt idx="8651">
                  <c:v>4439</c:v>
                </c:pt>
                <c:pt idx="8652">
                  <c:v>4439</c:v>
                </c:pt>
                <c:pt idx="8653">
                  <c:v>4440</c:v>
                </c:pt>
                <c:pt idx="8654">
                  <c:v>4440</c:v>
                </c:pt>
                <c:pt idx="8655">
                  <c:v>4440</c:v>
                </c:pt>
                <c:pt idx="8656">
                  <c:v>4440</c:v>
                </c:pt>
                <c:pt idx="8657">
                  <c:v>4440</c:v>
                </c:pt>
                <c:pt idx="8658">
                  <c:v>4440</c:v>
                </c:pt>
                <c:pt idx="8659">
                  <c:v>4440</c:v>
                </c:pt>
                <c:pt idx="8660">
                  <c:v>4440</c:v>
                </c:pt>
                <c:pt idx="8661">
                  <c:v>4440</c:v>
                </c:pt>
                <c:pt idx="8662">
                  <c:v>4440</c:v>
                </c:pt>
                <c:pt idx="8663">
                  <c:v>4441</c:v>
                </c:pt>
                <c:pt idx="8664">
                  <c:v>4441</c:v>
                </c:pt>
                <c:pt idx="8665">
                  <c:v>4441</c:v>
                </c:pt>
                <c:pt idx="8666">
                  <c:v>4442</c:v>
                </c:pt>
                <c:pt idx="8667">
                  <c:v>4442</c:v>
                </c:pt>
                <c:pt idx="8668">
                  <c:v>4443</c:v>
                </c:pt>
                <c:pt idx="8669">
                  <c:v>4444</c:v>
                </c:pt>
                <c:pt idx="8670">
                  <c:v>4445</c:v>
                </c:pt>
                <c:pt idx="8671">
                  <c:v>4446</c:v>
                </c:pt>
                <c:pt idx="8672">
                  <c:v>4446</c:v>
                </c:pt>
                <c:pt idx="8673">
                  <c:v>4446</c:v>
                </c:pt>
                <c:pt idx="8674">
                  <c:v>4446</c:v>
                </c:pt>
                <c:pt idx="8675">
                  <c:v>4446</c:v>
                </c:pt>
                <c:pt idx="8676">
                  <c:v>4447</c:v>
                </c:pt>
                <c:pt idx="8677">
                  <c:v>4448</c:v>
                </c:pt>
                <c:pt idx="8678">
                  <c:v>4448</c:v>
                </c:pt>
                <c:pt idx="8679">
                  <c:v>4449</c:v>
                </c:pt>
                <c:pt idx="8680">
                  <c:v>4450</c:v>
                </c:pt>
                <c:pt idx="8681">
                  <c:v>4450</c:v>
                </c:pt>
                <c:pt idx="8682">
                  <c:v>4450</c:v>
                </c:pt>
                <c:pt idx="8683">
                  <c:v>4450</c:v>
                </c:pt>
                <c:pt idx="8684">
                  <c:v>4450</c:v>
                </c:pt>
                <c:pt idx="8685">
                  <c:v>4450</c:v>
                </c:pt>
                <c:pt idx="8686">
                  <c:v>4450</c:v>
                </c:pt>
                <c:pt idx="8687">
                  <c:v>4451</c:v>
                </c:pt>
                <c:pt idx="8688">
                  <c:v>4451</c:v>
                </c:pt>
                <c:pt idx="8689">
                  <c:v>4452</c:v>
                </c:pt>
                <c:pt idx="8690">
                  <c:v>4453</c:v>
                </c:pt>
                <c:pt idx="8691">
                  <c:v>4453</c:v>
                </c:pt>
                <c:pt idx="8692">
                  <c:v>4454</c:v>
                </c:pt>
                <c:pt idx="8693">
                  <c:v>4454</c:v>
                </c:pt>
                <c:pt idx="8694">
                  <c:v>4454</c:v>
                </c:pt>
                <c:pt idx="8695">
                  <c:v>4455</c:v>
                </c:pt>
                <c:pt idx="8696">
                  <c:v>4455</c:v>
                </c:pt>
                <c:pt idx="8697">
                  <c:v>4455</c:v>
                </c:pt>
                <c:pt idx="8698">
                  <c:v>4456</c:v>
                </c:pt>
                <c:pt idx="8699">
                  <c:v>4456</c:v>
                </c:pt>
                <c:pt idx="8700">
                  <c:v>4456</c:v>
                </c:pt>
                <c:pt idx="8701">
                  <c:v>4456</c:v>
                </c:pt>
                <c:pt idx="8702">
                  <c:v>4456</c:v>
                </c:pt>
                <c:pt idx="8703">
                  <c:v>4457</c:v>
                </c:pt>
                <c:pt idx="8704">
                  <c:v>4458</c:v>
                </c:pt>
                <c:pt idx="8705">
                  <c:v>4458</c:v>
                </c:pt>
                <c:pt idx="8706">
                  <c:v>4458</c:v>
                </c:pt>
                <c:pt idx="8707">
                  <c:v>4459</c:v>
                </c:pt>
                <c:pt idx="8708">
                  <c:v>4459</c:v>
                </c:pt>
                <c:pt idx="8709">
                  <c:v>4459</c:v>
                </c:pt>
                <c:pt idx="8710">
                  <c:v>4460</c:v>
                </c:pt>
                <c:pt idx="8711">
                  <c:v>4461</c:v>
                </c:pt>
                <c:pt idx="8712">
                  <c:v>4461</c:v>
                </c:pt>
                <c:pt idx="8713">
                  <c:v>4462</c:v>
                </c:pt>
                <c:pt idx="8714">
                  <c:v>4462</c:v>
                </c:pt>
                <c:pt idx="8715">
                  <c:v>4462</c:v>
                </c:pt>
                <c:pt idx="8716">
                  <c:v>4463</c:v>
                </c:pt>
                <c:pt idx="8717">
                  <c:v>4464</c:v>
                </c:pt>
                <c:pt idx="8718">
                  <c:v>4465</c:v>
                </c:pt>
                <c:pt idx="8719">
                  <c:v>4465</c:v>
                </c:pt>
                <c:pt idx="8720">
                  <c:v>4466</c:v>
                </c:pt>
                <c:pt idx="8721">
                  <c:v>4467</c:v>
                </c:pt>
                <c:pt idx="8722">
                  <c:v>4467</c:v>
                </c:pt>
                <c:pt idx="8723">
                  <c:v>4467</c:v>
                </c:pt>
                <c:pt idx="8724">
                  <c:v>4467</c:v>
                </c:pt>
                <c:pt idx="8725">
                  <c:v>4468</c:v>
                </c:pt>
                <c:pt idx="8726">
                  <c:v>4468</c:v>
                </c:pt>
                <c:pt idx="8727">
                  <c:v>4468</c:v>
                </c:pt>
                <c:pt idx="8728">
                  <c:v>4469</c:v>
                </c:pt>
                <c:pt idx="8729">
                  <c:v>4469</c:v>
                </c:pt>
                <c:pt idx="8730">
                  <c:v>4469</c:v>
                </c:pt>
                <c:pt idx="8731">
                  <c:v>4469</c:v>
                </c:pt>
                <c:pt idx="8732">
                  <c:v>4469</c:v>
                </c:pt>
                <c:pt idx="8733">
                  <c:v>4469</c:v>
                </c:pt>
                <c:pt idx="8734">
                  <c:v>4469</c:v>
                </c:pt>
                <c:pt idx="8735">
                  <c:v>4469</c:v>
                </c:pt>
                <c:pt idx="8736">
                  <c:v>4470</c:v>
                </c:pt>
                <c:pt idx="8737">
                  <c:v>4471</c:v>
                </c:pt>
                <c:pt idx="8738">
                  <c:v>4471</c:v>
                </c:pt>
                <c:pt idx="8739">
                  <c:v>4472</c:v>
                </c:pt>
                <c:pt idx="8740">
                  <c:v>4473</c:v>
                </c:pt>
                <c:pt idx="8741">
                  <c:v>4473</c:v>
                </c:pt>
                <c:pt idx="8742">
                  <c:v>4474</c:v>
                </c:pt>
                <c:pt idx="8743">
                  <c:v>4475</c:v>
                </c:pt>
                <c:pt idx="8744">
                  <c:v>4476</c:v>
                </c:pt>
                <c:pt idx="8745">
                  <c:v>4477</c:v>
                </c:pt>
                <c:pt idx="8746">
                  <c:v>4478</c:v>
                </c:pt>
                <c:pt idx="8747">
                  <c:v>4479</c:v>
                </c:pt>
                <c:pt idx="8748">
                  <c:v>4479</c:v>
                </c:pt>
                <c:pt idx="8749">
                  <c:v>4479</c:v>
                </c:pt>
                <c:pt idx="8750">
                  <c:v>4479</c:v>
                </c:pt>
                <c:pt idx="8751">
                  <c:v>4480</c:v>
                </c:pt>
                <c:pt idx="8752">
                  <c:v>4481</c:v>
                </c:pt>
                <c:pt idx="8753">
                  <c:v>4481</c:v>
                </c:pt>
                <c:pt idx="8754">
                  <c:v>4482</c:v>
                </c:pt>
                <c:pt idx="8755">
                  <c:v>4482</c:v>
                </c:pt>
                <c:pt idx="8756">
                  <c:v>4483</c:v>
                </c:pt>
                <c:pt idx="8757">
                  <c:v>4484</c:v>
                </c:pt>
                <c:pt idx="8758">
                  <c:v>4485</c:v>
                </c:pt>
                <c:pt idx="8759">
                  <c:v>4486</c:v>
                </c:pt>
                <c:pt idx="8760">
                  <c:v>4487</c:v>
                </c:pt>
                <c:pt idx="8761">
                  <c:v>4488</c:v>
                </c:pt>
                <c:pt idx="8762">
                  <c:v>4489</c:v>
                </c:pt>
                <c:pt idx="8763">
                  <c:v>4490</c:v>
                </c:pt>
                <c:pt idx="8764">
                  <c:v>4491</c:v>
                </c:pt>
                <c:pt idx="8765">
                  <c:v>4492</c:v>
                </c:pt>
                <c:pt idx="8766">
                  <c:v>4493</c:v>
                </c:pt>
                <c:pt idx="8767">
                  <c:v>4494</c:v>
                </c:pt>
                <c:pt idx="8768">
                  <c:v>4495</c:v>
                </c:pt>
                <c:pt idx="8769">
                  <c:v>4496</c:v>
                </c:pt>
                <c:pt idx="8770">
                  <c:v>4497</c:v>
                </c:pt>
                <c:pt idx="8771">
                  <c:v>4498</c:v>
                </c:pt>
                <c:pt idx="8772">
                  <c:v>4499</c:v>
                </c:pt>
                <c:pt idx="8773">
                  <c:v>4499</c:v>
                </c:pt>
                <c:pt idx="8774">
                  <c:v>4500</c:v>
                </c:pt>
                <c:pt idx="8775">
                  <c:v>4500</c:v>
                </c:pt>
                <c:pt idx="8776">
                  <c:v>4500</c:v>
                </c:pt>
                <c:pt idx="8777">
                  <c:v>4500</c:v>
                </c:pt>
                <c:pt idx="8778">
                  <c:v>4500</c:v>
                </c:pt>
                <c:pt idx="8779">
                  <c:v>4500</c:v>
                </c:pt>
                <c:pt idx="8780">
                  <c:v>4500</c:v>
                </c:pt>
                <c:pt idx="8781">
                  <c:v>4500</c:v>
                </c:pt>
                <c:pt idx="8782">
                  <c:v>4500</c:v>
                </c:pt>
                <c:pt idx="8783">
                  <c:v>4500</c:v>
                </c:pt>
                <c:pt idx="8784">
                  <c:v>4501</c:v>
                </c:pt>
                <c:pt idx="8785">
                  <c:v>4502</c:v>
                </c:pt>
                <c:pt idx="8786">
                  <c:v>4503</c:v>
                </c:pt>
                <c:pt idx="8787">
                  <c:v>4504</c:v>
                </c:pt>
                <c:pt idx="8788">
                  <c:v>4505</c:v>
                </c:pt>
                <c:pt idx="8789">
                  <c:v>4505</c:v>
                </c:pt>
                <c:pt idx="8790">
                  <c:v>4505</c:v>
                </c:pt>
                <c:pt idx="8791">
                  <c:v>4506</c:v>
                </c:pt>
                <c:pt idx="8792">
                  <c:v>4507</c:v>
                </c:pt>
                <c:pt idx="8793">
                  <c:v>4508</c:v>
                </c:pt>
                <c:pt idx="8794">
                  <c:v>4509</c:v>
                </c:pt>
                <c:pt idx="8795">
                  <c:v>4509</c:v>
                </c:pt>
                <c:pt idx="8796">
                  <c:v>4510</c:v>
                </c:pt>
                <c:pt idx="8797">
                  <c:v>4511</c:v>
                </c:pt>
                <c:pt idx="8798">
                  <c:v>4512</c:v>
                </c:pt>
                <c:pt idx="8799">
                  <c:v>4513</c:v>
                </c:pt>
                <c:pt idx="8800">
                  <c:v>4514</c:v>
                </c:pt>
                <c:pt idx="8801">
                  <c:v>4515</c:v>
                </c:pt>
                <c:pt idx="8802">
                  <c:v>4516</c:v>
                </c:pt>
                <c:pt idx="8803">
                  <c:v>4517</c:v>
                </c:pt>
                <c:pt idx="8804">
                  <c:v>4518</c:v>
                </c:pt>
                <c:pt idx="8805">
                  <c:v>4519</c:v>
                </c:pt>
                <c:pt idx="8806">
                  <c:v>4520</c:v>
                </c:pt>
                <c:pt idx="8807">
                  <c:v>4521</c:v>
                </c:pt>
                <c:pt idx="8808">
                  <c:v>4522</c:v>
                </c:pt>
                <c:pt idx="8809">
                  <c:v>4523</c:v>
                </c:pt>
                <c:pt idx="8810">
                  <c:v>4524</c:v>
                </c:pt>
                <c:pt idx="8811">
                  <c:v>4525</c:v>
                </c:pt>
                <c:pt idx="8812">
                  <c:v>4526</c:v>
                </c:pt>
                <c:pt idx="8813">
                  <c:v>4527</c:v>
                </c:pt>
                <c:pt idx="8814">
                  <c:v>4528</c:v>
                </c:pt>
                <c:pt idx="8815">
                  <c:v>4529</c:v>
                </c:pt>
                <c:pt idx="8816">
                  <c:v>4529</c:v>
                </c:pt>
                <c:pt idx="8817">
                  <c:v>4529</c:v>
                </c:pt>
                <c:pt idx="8818">
                  <c:v>4529</c:v>
                </c:pt>
                <c:pt idx="8819">
                  <c:v>4530</c:v>
                </c:pt>
                <c:pt idx="8820">
                  <c:v>4530</c:v>
                </c:pt>
                <c:pt idx="8821">
                  <c:v>4530</c:v>
                </c:pt>
                <c:pt idx="8822">
                  <c:v>4531</c:v>
                </c:pt>
                <c:pt idx="8823">
                  <c:v>4531</c:v>
                </c:pt>
                <c:pt idx="8824">
                  <c:v>4531</c:v>
                </c:pt>
                <c:pt idx="8825">
                  <c:v>4532</c:v>
                </c:pt>
                <c:pt idx="8826">
                  <c:v>4532</c:v>
                </c:pt>
                <c:pt idx="8827">
                  <c:v>4533</c:v>
                </c:pt>
                <c:pt idx="8828">
                  <c:v>4533</c:v>
                </c:pt>
                <c:pt idx="8829">
                  <c:v>4533</c:v>
                </c:pt>
                <c:pt idx="8830">
                  <c:v>4533</c:v>
                </c:pt>
                <c:pt idx="8831">
                  <c:v>4533</c:v>
                </c:pt>
                <c:pt idx="8832">
                  <c:v>4533</c:v>
                </c:pt>
                <c:pt idx="8833">
                  <c:v>4534</c:v>
                </c:pt>
                <c:pt idx="8834">
                  <c:v>4535</c:v>
                </c:pt>
                <c:pt idx="8835">
                  <c:v>4536</c:v>
                </c:pt>
                <c:pt idx="8836">
                  <c:v>4536</c:v>
                </c:pt>
                <c:pt idx="8837">
                  <c:v>4537</c:v>
                </c:pt>
                <c:pt idx="8838">
                  <c:v>4537</c:v>
                </c:pt>
                <c:pt idx="8839">
                  <c:v>4537</c:v>
                </c:pt>
                <c:pt idx="8840">
                  <c:v>4537</c:v>
                </c:pt>
                <c:pt idx="8841">
                  <c:v>4538</c:v>
                </c:pt>
                <c:pt idx="8842">
                  <c:v>4538</c:v>
                </c:pt>
                <c:pt idx="8843">
                  <c:v>4539</c:v>
                </c:pt>
                <c:pt idx="8844">
                  <c:v>4539</c:v>
                </c:pt>
                <c:pt idx="8845">
                  <c:v>4539</c:v>
                </c:pt>
                <c:pt idx="8846">
                  <c:v>4539</c:v>
                </c:pt>
                <c:pt idx="8847">
                  <c:v>4540</c:v>
                </c:pt>
                <c:pt idx="8848">
                  <c:v>4541</c:v>
                </c:pt>
                <c:pt idx="8849">
                  <c:v>4542</c:v>
                </c:pt>
                <c:pt idx="8850">
                  <c:v>4543</c:v>
                </c:pt>
                <c:pt idx="8851">
                  <c:v>4544</c:v>
                </c:pt>
                <c:pt idx="8852">
                  <c:v>4545</c:v>
                </c:pt>
                <c:pt idx="8853">
                  <c:v>4546</c:v>
                </c:pt>
                <c:pt idx="8854">
                  <c:v>4547</c:v>
                </c:pt>
                <c:pt idx="8855">
                  <c:v>4548</c:v>
                </c:pt>
                <c:pt idx="8856">
                  <c:v>4549</c:v>
                </c:pt>
                <c:pt idx="8857">
                  <c:v>4550</c:v>
                </c:pt>
                <c:pt idx="8858">
                  <c:v>4551</c:v>
                </c:pt>
                <c:pt idx="8859">
                  <c:v>4552</c:v>
                </c:pt>
                <c:pt idx="8860">
                  <c:v>4553</c:v>
                </c:pt>
                <c:pt idx="8861">
                  <c:v>4554</c:v>
                </c:pt>
                <c:pt idx="8862">
                  <c:v>4555</c:v>
                </c:pt>
                <c:pt idx="8863">
                  <c:v>4556</c:v>
                </c:pt>
                <c:pt idx="8864">
                  <c:v>4557</c:v>
                </c:pt>
                <c:pt idx="8865">
                  <c:v>4558</c:v>
                </c:pt>
                <c:pt idx="8866">
                  <c:v>4559</c:v>
                </c:pt>
                <c:pt idx="8867">
                  <c:v>4560</c:v>
                </c:pt>
                <c:pt idx="8868">
                  <c:v>4561</c:v>
                </c:pt>
                <c:pt idx="8869">
                  <c:v>4562</c:v>
                </c:pt>
                <c:pt idx="8870">
                  <c:v>4563</c:v>
                </c:pt>
                <c:pt idx="8871">
                  <c:v>4563</c:v>
                </c:pt>
                <c:pt idx="8872">
                  <c:v>4563</c:v>
                </c:pt>
                <c:pt idx="8873">
                  <c:v>4564</c:v>
                </c:pt>
                <c:pt idx="8874">
                  <c:v>4565</c:v>
                </c:pt>
                <c:pt idx="8875">
                  <c:v>4566</c:v>
                </c:pt>
                <c:pt idx="8876">
                  <c:v>4567</c:v>
                </c:pt>
                <c:pt idx="8877">
                  <c:v>4568</c:v>
                </c:pt>
                <c:pt idx="8878">
                  <c:v>4569</c:v>
                </c:pt>
                <c:pt idx="8879">
                  <c:v>4570</c:v>
                </c:pt>
                <c:pt idx="8880">
                  <c:v>4571</c:v>
                </c:pt>
                <c:pt idx="8881">
                  <c:v>4572</c:v>
                </c:pt>
                <c:pt idx="8882">
                  <c:v>4573</c:v>
                </c:pt>
                <c:pt idx="8883">
                  <c:v>4574</c:v>
                </c:pt>
                <c:pt idx="8884">
                  <c:v>4575</c:v>
                </c:pt>
                <c:pt idx="8885">
                  <c:v>4576</c:v>
                </c:pt>
                <c:pt idx="8886">
                  <c:v>4577</c:v>
                </c:pt>
                <c:pt idx="8887">
                  <c:v>4578</c:v>
                </c:pt>
                <c:pt idx="8888">
                  <c:v>4579</c:v>
                </c:pt>
                <c:pt idx="8889">
                  <c:v>4580</c:v>
                </c:pt>
                <c:pt idx="8890">
                  <c:v>4581</c:v>
                </c:pt>
                <c:pt idx="8891">
                  <c:v>4582</c:v>
                </c:pt>
                <c:pt idx="8892">
                  <c:v>4583</c:v>
                </c:pt>
                <c:pt idx="8893">
                  <c:v>4583</c:v>
                </c:pt>
                <c:pt idx="8894">
                  <c:v>4583</c:v>
                </c:pt>
                <c:pt idx="8895">
                  <c:v>4584</c:v>
                </c:pt>
                <c:pt idx="8896">
                  <c:v>4585</c:v>
                </c:pt>
                <c:pt idx="8897">
                  <c:v>4586</c:v>
                </c:pt>
                <c:pt idx="8898">
                  <c:v>4587</c:v>
                </c:pt>
                <c:pt idx="8899">
                  <c:v>4587</c:v>
                </c:pt>
                <c:pt idx="8900">
                  <c:v>4588</c:v>
                </c:pt>
                <c:pt idx="8901">
                  <c:v>4589</c:v>
                </c:pt>
                <c:pt idx="8902">
                  <c:v>4590</c:v>
                </c:pt>
                <c:pt idx="8903">
                  <c:v>4591</c:v>
                </c:pt>
                <c:pt idx="8904">
                  <c:v>4592</c:v>
                </c:pt>
                <c:pt idx="8905">
                  <c:v>4593</c:v>
                </c:pt>
                <c:pt idx="8906">
                  <c:v>4594</c:v>
                </c:pt>
                <c:pt idx="8907">
                  <c:v>4594</c:v>
                </c:pt>
                <c:pt idx="8908">
                  <c:v>4594</c:v>
                </c:pt>
                <c:pt idx="8909">
                  <c:v>4595</c:v>
                </c:pt>
                <c:pt idx="8910">
                  <c:v>4596</c:v>
                </c:pt>
                <c:pt idx="8911">
                  <c:v>4597</c:v>
                </c:pt>
                <c:pt idx="8912">
                  <c:v>4597</c:v>
                </c:pt>
                <c:pt idx="8913">
                  <c:v>4598</c:v>
                </c:pt>
                <c:pt idx="8914">
                  <c:v>4599</c:v>
                </c:pt>
                <c:pt idx="8915">
                  <c:v>4600</c:v>
                </c:pt>
                <c:pt idx="8916">
                  <c:v>4601</c:v>
                </c:pt>
                <c:pt idx="8917">
                  <c:v>4601</c:v>
                </c:pt>
                <c:pt idx="8918">
                  <c:v>4602</c:v>
                </c:pt>
                <c:pt idx="8919">
                  <c:v>4603</c:v>
                </c:pt>
                <c:pt idx="8920">
                  <c:v>4604</c:v>
                </c:pt>
                <c:pt idx="8921">
                  <c:v>4605</c:v>
                </c:pt>
                <c:pt idx="8922">
                  <c:v>4606</c:v>
                </c:pt>
                <c:pt idx="8923">
                  <c:v>4607</c:v>
                </c:pt>
                <c:pt idx="8924">
                  <c:v>4608</c:v>
                </c:pt>
                <c:pt idx="8925">
                  <c:v>4609</c:v>
                </c:pt>
                <c:pt idx="8926">
                  <c:v>4610</c:v>
                </c:pt>
                <c:pt idx="8927">
                  <c:v>4611</c:v>
                </c:pt>
                <c:pt idx="8928">
                  <c:v>4612</c:v>
                </c:pt>
                <c:pt idx="8929">
                  <c:v>4613</c:v>
                </c:pt>
                <c:pt idx="8930">
                  <c:v>4614</c:v>
                </c:pt>
                <c:pt idx="8931">
                  <c:v>4615</c:v>
                </c:pt>
                <c:pt idx="8932">
                  <c:v>4616</c:v>
                </c:pt>
                <c:pt idx="8933">
                  <c:v>4617</c:v>
                </c:pt>
                <c:pt idx="8934">
                  <c:v>4618</c:v>
                </c:pt>
                <c:pt idx="8935">
                  <c:v>4618</c:v>
                </c:pt>
                <c:pt idx="8936">
                  <c:v>4618</c:v>
                </c:pt>
                <c:pt idx="8937">
                  <c:v>4619</c:v>
                </c:pt>
                <c:pt idx="8938">
                  <c:v>4620</c:v>
                </c:pt>
                <c:pt idx="8939">
                  <c:v>4621</c:v>
                </c:pt>
                <c:pt idx="8940">
                  <c:v>4622</c:v>
                </c:pt>
                <c:pt idx="8941">
                  <c:v>4622</c:v>
                </c:pt>
                <c:pt idx="8942">
                  <c:v>4622</c:v>
                </c:pt>
                <c:pt idx="8943">
                  <c:v>4622</c:v>
                </c:pt>
                <c:pt idx="8944">
                  <c:v>4623</c:v>
                </c:pt>
                <c:pt idx="8945">
                  <c:v>4623</c:v>
                </c:pt>
                <c:pt idx="8946">
                  <c:v>4623</c:v>
                </c:pt>
                <c:pt idx="8947">
                  <c:v>4624</c:v>
                </c:pt>
                <c:pt idx="8948">
                  <c:v>4625</c:v>
                </c:pt>
                <c:pt idx="8949">
                  <c:v>4625</c:v>
                </c:pt>
                <c:pt idx="8950">
                  <c:v>4625</c:v>
                </c:pt>
                <c:pt idx="8951">
                  <c:v>4626</c:v>
                </c:pt>
                <c:pt idx="8952">
                  <c:v>4627</c:v>
                </c:pt>
                <c:pt idx="8953">
                  <c:v>4627</c:v>
                </c:pt>
                <c:pt idx="8954">
                  <c:v>4628</c:v>
                </c:pt>
                <c:pt idx="8955">
                  <c:v>4629</c:v>
                </c:pt>
                <c:pt idx="8956">
                  <c:v>4630</c:v>
                </c:pt>
                <c:pt idx="8957">
                  <c:v>4631</c:v>
                </c:pt>
                <c:pt idx="8958">
                  <c:v>4631</c:v>
                </c:pt>
                <c:pt idx="8959">
                  <c:v>4631</c:v>
                </c:pt>
                <c:pt idx="8960">
                  <c:v>4631</c:v>
                </c:pt>
                <c:pt idx="8961">
                  <c:v>4632</c:v>
                </c:pt>
                <c:pt idx="8962">
                  <c:v>4633</c:v>
                </c:pt>
                <c:pt idx="8963">
                  <c:v>4634</c:v>
                </c:pt>
                <c:pt idx="8964">
                  <c:v>4634</c:v>
                </c:pt>
                <c:pt idx="8965">
                  <c:v>4634</c:v>
                </c:pt>
                <c:pt idx="8966">
                  <c:v>4635</c:v>
                </c:pt>
                <c:pt idx="8967">
                  <c:v>4636</c:v>
                </c:pt>
                <c:pt idx="8968">
                  <c:v>4637</c:v>
                </c:pt>
                <c:pt idx="8969">
                  <c:v>4638</c:v>
                </c:pt>
                <c:pt idx="8970">
                  <c:v>4639</c:v>
                </c:pt>
                <c:pt idx="8971">
                  <c:v>4640</c:v>
                </c:pt>
                <c:pt idx="8972">
                  <c:v>4641</c:v>
                </c:pt>
                <c:pt idx="8973">
                  <c:v>4642</c:v>
                </c:pt>
                <c:pt idx="8974">
                  <c:v>4643</c:v>
                </c:pt>
                <c:pt idx="8975">
                  <c:v>4643</c:v>
                </c:pt>
                <c:pt idx="8976">
                  <c:v>4643</c:v>
                </c:pt>
                <c:pt idx="8977">
                  <c:v>4643</c:v>
                </c:pt>
                <c:pt idx="8978">
                  <c:v>4643</c:v>
                </c:pt>
                <c:pt idx="8979">
                  <c:v>4643</c:v>
                </c:pt>
                <c:pt idx="8980">
                  <c:v>4644</c:v>
                </c:pt>
                <c:pt idx="8981">
                  <c:v>4645</c:v>
                </c:pt>
                <c:pt idx="8982">
                  <c:v>4645</c:v>
                </c:pt>
                <c:pt idx="8983">
                  <c:v>4645</c:v>
                </c:pt>
                <c:pt idx="8984">
                  <c:v>4646</c:v>
                </c:pt>
                <c:pt idx="8985">
                  <c:v>4646</c:v>
                </c:pt>
                <c:pt idx="8986">
                  <c:v>4646</c:v>
                </c:pt>
                <c:pt idx="8987">
                  <c:v>4646</c:v>
                </c:pt>
                <c:pt idx="8988">
                  <c:v>4646</c:v>
                </c:pt>
                <c:pt idx="8989">
                  <c:v>4647</c:v>
                </c:pt>
                <c:pt idx="8990">
                  <c:v>4647</c:v>
                </c:pt>
                <c:pt idx="8991">
                  <c:v>4648</c:v>
                </c:pt>
                <c:pt idx="8992">
                  <c:v>4649</c:v>
                </c:pt>
                <c:pt idx="8993">
                  <c:v>4649</c:v>
                </c:pt>
                <c:pt idx="8994">
                  <c:v>4649</c:v>
                </c:pt>
                <c:pt idx="8995">
                  <c:v>4649</c:v>
                </c:pt>
                <c:pt idx="8996">
                  <c:v>4650</c:v>
                </c:pt>
                <c:pt idx="8997">
                  <c:v>4650</c:v>
                </c:pt>
                <c:pt idx="8998">
                  <c:v>4650</c:v>
                </c:pt>
                <c:pt idx="8999">
                  <c:v>4651</c:v>
                </c:pt>
                <c:pt idx="9000">
                  <c:v>4651</c:v>
                </c:pt>
                <c:pt idx="9001">
                  <c:v>4651</c:v>
                </c:pt>
                <c:pt idx="9002">
                  <c:v>4651</c:v>
                </c:pt>
                <c:pt idx="9003">
                  <c:v>4651</c:v>
                </c:pt>
                <c:pt idx="9004">
                  <c:v>4651</c:v>
                </c:pt>
                <c:pt idx="9005">
                  <c:v>4651</c:v>
                </c:pt>
                <c:pt idx="9006">
                  <c:v>4651</c:v>
                </c:pt>
                <c:pt idx="9007">
                  <c:v>4651</c:v>
                </c:pt>
                <c:pt idx="9008">
                  <c:v>4651</c:v>
                </c:pt>
                <c:pt idx="9009">
                  <c:v>4651</c:v>
                </c:pt>
                <c:pt idx="9010">
                  <c:v>4651</c:v>
                </c:pt>
                <c:pt idx="9011">
                  <c:v>4652</c:v>
                </c:pt>
                <c:pt idx="9012">
                  <c:v>4653</c:v>
                </c:pt>
                <c:pt idx="9013">
                  <c:v>4653</c:v>
                </c:pt>
                <c:pt idx="9014">
                  <c:v>4653</c:v>
                </c:pt>
                <c:pt idx="9015">
                  <c:v>4653</c:v>
                </c:pt>
                <c:pt idx="9016">
                  <c:v>4653</c:v>
                </c:pt>
                <c:pt idx="9017">
                  <c:v>4653</c:v>
                </c:pt>
                <c:pt idx="9018">
                  <c:v>4653</c:v>
                </c:pt>
                <c:pt idx="9019">
                  <c:v>4654</c:v>
                </c:pt>
                <c:pt idx="9020">
                  <c:v>4654</c:v>
                </c:pt>
                <c:pt idx="9021">
                  <c:v>4655</c:v>
                </c:pt>
                <c:pt idx="9022">
                  <c:v>4656</c:v>
                </c:pt>
                <c:pt idx="9023">
                  <c:v>4656</c:v>
                </c:pt>
                <c:pt idx="9024">
                  <c:v>4656</c:v>
                </c:pt>
                <c:pt idx="9025">
                  <c:v>4656</c:v>
                </c:pt>
                <c:pt idx="9026">
                  <c:v>4656</c:v>
                </c:pt>
                <c:pt idx="9027">
                  <c:v>4656</c:v>
                </c:pt>
                <c:pt idx="9028">
                  <c:v>4657</c:v>
                </c:pt>
                <c:pt idx="9029">
                  <c:v>4658</c:v>
                </c:pt>
                <c:pt idx="9030">
                  <c:v>4658</c:v>
                </c:pt>
                <c:pt idx="9031">
                  <c:v>4658</c:v>
                </c:pt>
                <c:pt idx="9032">
                  <c:v>4659</c:v>
                </c:pt>
                <c:pt idx="9033">
                  <c:v>4660</c:v>
                </c:pt>
                <c:pt idx="9034">
                  <c:v>4661</c:v>
                </c:pt>
                <c:pt idx="9035">
                  <c:v>4662</c:v>
                </c:pt>
                <c:pt idx="9036">
                  <c:v>4663</c:v>
                </c:pt>
                <c:pt idx="9037">
                  <c:v>4663</c:v>
                </c:pt>
                <c:pt idx="9038">
                  <c:v>4664</c:v>
                </c:pt>
                <c:pt idx="9039">
                  <c:v>4665</c:v>
                </c:pt>
                <c:pt idx="9040">
                  <c:v>4666</c:v>
                </c:pt>
                <c:pt idx="9041">
                  <c:v>4667</c:v>
                </c:pt>
                <c:pt idx="9042">
                  <c:v>4667</c:v>
                </c:pt>
                <c:pt idx="9043">
                  <c:v>4667</c:v>
                </c:pt>
                <c:pt idx="9044">
                  <c:v>4667</c:v>
                </c:pt>
                <c:pt idx="9045">
                  <c:v>4667</c:v>
                </c:pt>
                <c:pt idx="9046">
                  <c:v>4668</c:v>
                </c:pt>
                <c:pt idx="9047">
                  <c:v>4669</c:v>
                </c:pt>
                <c:pt idx="9048">
                  <c:v>4670</c:v>
                </c:pt>
                <c:pt idx="9049">
                  <c:v>4670</c:v>
                </c:pt>
                <c:pt idx="9050">
                  <c:v>4671</c:v>
                </c:pt>
                <c:pt idx="9051">
                  <c:v>4672</c:v>
                </c:pt>
                <c:pt idx="9052">
                  <c:v>4672</c:v>
                </c:pt>
                <c:pt idx="9053">
                  <c:v>4672</c:v>
                </c:pt>
                <c:pt idx="9054">
                  <c:v>4673</c:v>
                </c:pt>
                <c:pt idx="9055">
                  <c:v>4674</c:v>
                </c:pt>
                <c:pt idx="9056">
                  <c:v>4674</c:v>
                </c:pt>
                <c:pt idx="9057">
                  <c:v>4674</c:v>
                </c:pt>
                <c:pt idx="9058">
                  <c:v>4674</c:v>
                </c:pt>
                <c:pt idx="9059">
                  <c:v>4675</c:v>
                </c:pt>
                <c:pt idx="9060">
                  <c:v>4675</c:v>
                </c:pt>
                <c:pt idx="9061">
                  <c:v>4676</c:v>
                </c:pt>
                <c:pt idx="9062">
                  <c:v>4677</c:v>
                </c:pt>
                <c:pt idx="9063">
                  <c:v>4677</c:v>
                </c:pt>
                <c:pt idx="9064">
                  <c:v>4678</c:v>
                </c:pt>
                <c:pt idx="9065">
                  <c:v>4678</c:v>
                </c:pt>
                <c:pt idx="9066">
                  <c:v>4678</c:v>
                </c:pt>
                <c:pt idx="9067">
                  <c:v>4678</c:v>
                </c:pt>
                <c:pt idx="9068">
                  <c:v>4678</c:v>
                </c:pt>
                <c:pt idx="9069">
                  <c:v>4678</c:v>
                </c:pt>
                <c:pt idx="9070">
                  <c:v>4678</c:v>
                </c:pt>
                <c:pt idx="9071">
                  <c:v>4678</c:v>
                </c:pt>
                <c:pt idx="9072">
                  <c:v>4679</c:v>
                </c:pt>
                <c:pt idx="9073">
                  <c:v>4680</c:v>
                </c:pt>
                <c:pt idx="9074">
                  <c:v>4681</c:v>
                </c:pt>
                <c:pt idx="9075">
                  <c:v>4682</c:v>
                </c:pt>
                <c:pt idx="9076">
                  <c:v>4683</c:v>
                </c:pt>
                <c:pt idx="9077">
                  <c:v>4684</c:v>
                </c:pt>
                <c:pt idx="9078">
                  <c:v>4685</c:v>
                </c:pt>
                <c:pt idx="9079">
                  <c:v>4686</c:v>
                </c:pt>
                <c:pt idx="9080">
                  <c:v>4687</c:v>
                </c:pt>
                <c:pt idx="9081">
                  <c:v>4688</c:v>
                </c:pt>
                <c:pt idx="9082">
                  <c:v>4689</c:v>
                </c:pt>
                <c:pt idx="9083">
                  <c:v>4690</c:v>
                </c:pt>
                <c:pt idx="9084">
                  <c:v>4691</c:v>
                </c:pt>
                <c:pt idx="9085">
                  <c:v>4692</c:v>
                </c:pt>
                <c:pt idx="9086">
                  <c:v>4692</c:v>
                </c:pt>
                <c:pt idx="9087">
                  <c:v>4692</c:v>
                </c:pt>
                <c:pt idx="9088">
                  <c:v>4693</c:v>
                </c:pt>
                <c:pt idx="9089">
                  <c:v>4694</c:v>
                </c:pt>
                <c:pt idx="9090">
                  <c:v>4695</c:v>
                </c:pt>
                <c:pt idx="9091">
                  <c:v>4696</c:v>
                </c:pt>
                <c:pt idx="9092">
                  <c:v>4697</c:v>
                </c:pt>
                <c:pt idx="9093">
                  <c:v>4697</c:v>
                </c:pt>
                <c:pt idx="9094">
                  <c:v>4697</c:v>
                </c:pt>
                <c:pt idx="9095">
                  <c:v>4698</c:v>
                </c:pt>
                <c:pt idx="9096">
                  <c:v>4699</c:v>
                </c:pt>
                <c:pt idx="9097">
                  <c:v>4700</c:v>
                </c:pt>
                <c:pt idx="9098">
                  <c:v>4701</c:v>
                </c:pt>
                <c:pt idx="9099">
                  <c:v>4702</c:v>
                </c:pt>
                <c:pt idx="9100">
                  <c:v>4703</c:v>
                </c:pt>
                <c:pt idx="9101">
                  <c:v>4704</c:v>
                </c:pt>
                <c:pt idx="9102">
                  <c:v>4705</c:v>
                </c:pt>
                <c:pt idx="9103">
                  <c:v>4705</c:v>
                </c:pt>
                <c:pt idx="9104">
                  <c:v>4706</c:v>
                </c:pt>
                <c:pt idx="9105">
                  <c:v>4707</c:v>
                </c:pt>
                <c:pt idx="9106">
                  <c:v>4708</c:v>
                </c:pt>
                <c:pt idx="9107">
                  <c:v>4709</c:v>
                </c:pt>
                <c:pt idx="9108">
                  <c:v>4709</c:v>
                </c:pt>
                <c:pt idx="9109">
                  <c:v>4710</c:v>
                </c:pt>
                <c:pt idx="9110">
                  <c:v>4711</c:v>
                </c:pt>
                <c:pt idx="9111">
                  <c:v>4712</c:v>
                </c:pt>
                <c:pt idx="9112">
                  <c:v>4713</c:v>
                </c:pt>
                <c:pt idx="9113">
                  <c:v>4714</c:v>
                </c:pt>
                <c:pt idx="9114">
                  <c:v>4715</c:v>
                </c:pt>
                <c:pt idx="9115">
                  <c:v>4715</c:v>
                </c:pt>
                <c:pt idx="9116">
                  <c:v>4715</c:v>
                </c:pt>
                <c:pt idx="9117">
                  <c:v>4716</c:v>
                </c:pt>
                <c:pt idx="9118">
                  <c:v>4717</c:v>
                </c:pt>
                <c:pt idx="9119">
                  <c:v>4718</c:v>
                </c:pt>
                <c:pt idx="9120">
                  <c:v>4719</c:v>
                </c:pt>
                <c:pt idx="9121">
                  <c:v>4720</c:v>
                </c:pt>
                <c:pt idx="9122">
                  <c:v>4721</c:v>
                </c:pt>
                <c:pt idx="9123">
                  <c:v>4721</c:v>
                </c:pt>
                <c:pt idx="9124">
                  <c:v>4722</c:v>
                </c:pt>
                <c:pt idx="9125">
                  <c:v>4723</c:v>
                </c:pt>
                <c:pt idx="9126">
                  <c:v>4723</c:v>
                </c:pt>
                <c:pt idx="9127">
                  <c:v>4723</c:v>
                </c:pt>
                <c:pt idx="9128">
                  <c:v>4724</c:v>
                </c:pt>
                <c:pt idx="9129">
                  <c:v>4725</c:v>
                </c:pt>
                <c:pt idx="9130">
                  <c:v>4726</c:v>
                </c:pt>
                <c:pt idx="9131">
                  <c:v>4727</c:v>
                </c:pt>
                <c:pt idx="9132">
                  <c:v>4728</c:v>
                </c:pt>
                <c:pt idx="9133">
                  <c:v>4729</c:v>
                </c:pt>
                <c:pt idx="9134">
                  <c:v>4730</c:v>
                </c:pt>
                <c:pt idx="9135">
                  <c:v>4731</c:v>
                </c:pt>
                <c:pt idx="9136">
                  <c:v>4731</c:v>
                </c:pt>
                <c:pt idx="9137">
                  <c:v>4731</c:v>
                </c:pt>
                <c:pt idx="9138">
                  <c:v>4732</c:v>
                </c:pt>
                <c:pt idx="9139">
                  <c:v>4732</c:v>
                </c:pt>
                <c:pt idx="9140">
                  <c:v>4732</c:v>
                </c:pt>
                <c:pt idx="9141">
                  <c:v>4732</c:v>
                </c:pt>
                <c:pt idx="9142">
                  <c:v>4732</c:v>
                </c:pt>
                <c:pt idx="9143">
                  <c:v>4733</c:v>
                </c:pt>
                <c:pt idx="9144">
                  <c:v>4733</c:v>
                </c:pt>
                <c:pt idx="9145">
                  <c:v>4733</c:v>
                </c:pt>
                <c:pt idx="9146">
                  <c:v>4733</c:v>
                </c:pt>
                <c:pt idx="9147">
                  <c:v>4733</c:v>
                </c:pt>
                <c:pt idx="9148">
                  <c:v>4734</c:v>
                </c:pt>
                <c:pt idx="9149">
                  <c:v>4734</c:v>
                </c:pt>
                <c:pt idx="9150">
                  <c:v>4734</c:v>
                </c:pt>
                <c:pt idx="9151">
                  <c:v>4734</c:v>
                </c:pt>
                <c:pt idx="9152">
                  <c:v>4734</c:v>
                </c:pt>
                <c:pt idx="9153">
                  <c:v>4734</c:v>
                </c:pt>
                <c:pt idx="9154">
                  <c:v>4734</c:v>
                </c:pt>
                <c:pt idx="9155">
                  <c:v>4734</c:v>
                </c:pt>
                <c:pt idx="9156">
                  <c:v>4735</c:v>
                </c:pt>
                <c:pt idx="9157">
                  <c:v>4735</c:v>
                </c:pt>
                <c:pt idx="9158">
                  <c:v>4735</c:v>
                </c:pt>
                <c:pt idx="9159">
                  <c:v>4735</c:v>
                </c:pt>
                <c:pt idx="9160">
                  <c:v>4735</c:v>
                </c:pt>
                <c:pt idx="9161">
                  <c:v>4736</c:v>
                </c:pt>
                <c:pt idx="9162">
                  <c:v>4737</c:v>
                </c:pt>
                <c:pt idx="9163">
                  <c:v>4738</c:v>
                </c:pt>
                <c:pt idx="9164">
                  <c:v>4739</c:v>
                </c:pt>
                <c:pt idx="9165">
                  <c:v>4740</c:v>
                </c:pt>
                <c:pt idx="9166">
                  <c:v>4741</c:v>
                </c:pt>
                <c:pt idx="9167">
                  <c:v>4741</c:v>
                </c:pt>
                <c:pt idx="9168">
                  <c:v>4741</c:v>
                </c:pt>
                <c:pt idx="9169">
                  <c:v>4742</c:v>
                </c:pt>
                <c:pt idx="9170">
                  <c:v>4742</c:v>
                </c:pt>
                <c:pt idx="9171">
                  <c:v>4743</c:v>
                </c:pt>
                <c:pt idx="9172">
                  <c:v>4744</c:v>
                </c:pt>
                <c:pt idx="9173">
                  <c:v>4744</c:v>
                </c:pt>
                <c:pt idx="9174">
                  <c:v>4745</c:v>
                </c:pt>
                <c:pt idx="9175">
                  <c:v>4746</c:v>
                </c:pt>
                <c:pt idx="9176">
                  <c:v>4746</c:v>
                </c:pt>
                <c:pt idx="9177">
                  <c:v>4746</c:v>
                </c:pt>
                <c:pt idx="9178">
                  <c:v>4746</c:v>
                </c:pt>
                <c:pt idx="9179">
                  <c:v>4747</c:v>
                </c:pt>
                <c:pt idx="9180">
                  <c:v>4747</c:v>
                </c:pt>
                <c:pt idx="9181">
                  <c:v>4747</c:v>
                </c:pt>
                <c:pt idx="9182">
                  <c:v>4747</c:v>
                </c:pt>
                <c:pt idx="9183">
                  <c:v>4747</c:v>
                </c:pt>
                <c:pt idx="9184">
                  <c:v>4747</c:v>
                </c:pt>
                <c:pt idx="9185">
                  <c:v>4748</c:v>
                </c:pt>
                <c:pt idx="9186">
                  <c:v>4748</c:v>
                </c:pt>
                <c:pt idx="9187">
                  <c:v>4748</c:v>
                </c:pt>
                <c:pt idx="9188">
                  <c:v>4748</c:v>
                </c:pt>
                <c:pt idx="9189">
                  <c:v>4749</c:v>
                </c:pt>
                <c:pt idx="9190">
                  <c:v>4749</c:v>
                </c:pt>
                <c:pt idx="9191">
                  <c:v>4749</c:v>
                </c:pt>
                <c:pt idx="9192">
                  <c:v>4749</c:v>
                </c:pt>
                <c:pt idx="9193">
                  <c:v>4749</c:v>
                </c:pt>
                <c:pt idx="9194">
                  <c:v>4749</c:v>
                </c:pt>
                <c:pt idx="9195">
                  <c:v>4749</c:v>
                </c:pt>
                <c:pt idx="9196">
                  <c:v>4750</c:v>
                </c:pt>
                <c:pt idx="9197">
                  <c:v>4751</c:v>
                </c:pt>
                <c:pt idx="9198">
                  <c:v>4751</c:v>
                </c:pt>
                <c:pt idx="9199">
                  <c:v>4751</c:v>
                </c:pt>
                <c:pt idx="9200">
                  <c:v>4751</c:v>
                </c:pt>
                <c:pt idx="9201">
                  <c:v>4751</c:v>
                </c:pt>
                <c:pt idx="9202">
                  <c:v>4752</c:v>
                </c:pt>
                <c:pt idx="9203">
                  <c:v>4752</c:v>
                </c:pt>
                <c:pt idx="9204">
                  <c:v>4752</c:v>
                </c:pt>
                <c:pt idx="9205">
                  <c:v>4752</c:v>
                </c:pt>
                <c:pt idx="9206">
                  <c:v>4753</c:v>
                </c:pt>
                <c:pt idx="9207">
                  <c:v>4753</c:v>
                </c:pt>
                <c:pt idx="9208">
                  <c:v>4753</c:v>
                </c:pt>
                <c:pt idx="9209">
                  <c:v>4753</c:v>
                </c:pt>
                <c:pt idx="9210">
                  <c:v>4754</c:v>
                </c:pt>
                <c:pt idx="9211">
                  <c:v>4755</c:v>
                </c:pt>
                <c:pt idx="9212">
                  <c:v>4755</c:v>
                </c:pt>
                <c:pt idx="9213">
                  <c:v>4756</c:v>
                </c:pt>
                <c:pt idx="9214">
                  <c:v>4756</c:v>
                </c:pt>
                <c:pt idx="9215">
                  <c:v>4756</c:v>
                </c:pt>
                <c:pt idx="9216">
                  <c:v>4757</c:v>
                </c:pt>
                <c:pt idx="9217">
                  <c:v>4758</c:v>
                </c:pt>
                <c:pt idx="9218">
                  <c:v>4759</c:v>
                </c:pt>
                <c:pt idx="9219">
                  <c:v>4760</c:v>
                </c:pt>
                <c:pt idx="9220">
                  <c:v>4760</c:v>
                </c:pt>
                <c:pt idx="9221">
                  <c:v>4760</c:v>
                </c:pt>
                <c:pt idx="9222">
                  <c:v>4761</c:v>
                </c:pt>
                <c:pt idx="9223">
                  <c:v>4761</c:v>
                </c:pt>
                <c:pt idx="9224">
                  <c:v>4761</c:v>
                </c:pt>
                <c:pt idx="9225">
                  <c:v>4761</c:v>
                </c:pt>
                <c:pt idx="9226">
                  <c:v>4761</c:v>
                </c:pt>
                <c:pt idx="9227">
                  <c:v>4761</c:v>
                </c:pt>
                <c:pt idx="9228">
                  <c:v>4761</c:v>
                </c:pt>
                <c:pt idx="9229">
                  <c:v>4762</c:v>
                </c:pt>
                <c:pt idx="9230">
                  <c:v>4762</c:v>
                </c:pt>
                <c:pt idx="9231">
                  <c:v>4763</c:v>
                </c:pt>
                <c:pt idx="9232">
                  <c:v>4763</c:v>
                </c:pt>
                <c:pt idx="9233">
                  <c:v>4763</c:v>
                </c:pt>
                <c:pt idx="9234">
                  <c:v>4764</c:v>
                </c:pt>
                <c:pt idx="9235">
                  <c:v>4765</c:v>
                </c:pt>
                <c:pt idx="9236">
                  <c:v>4766</c:v>
                </c:pt>
                <c:pt idx="9237">
                  <c:v>4766</c:v>
                </c:pt>
                <c:pt idx="9238">
                  <c:v>4767</c:v>
                </c:pt>
                <c:pt idx="9239">
                  <c:v>4767</c:v>
                </c:pt>
                <c:pt idx="9240">
                  <c:v>4768</c:v>
                </c:pt>
                <c:pt idx="9241">
                  <c:v>4769</c:v>
                </c:pt>
                <c:pt idx="9242">
                  <c:v>4770</c:v>
                </c:pt>
                <c:pt idx="9243">
                  <c:v>4771</c:v>
                </c:pt>
                <c:pt idx="9244">
                  <c:v>4771</c:v>
                </c:pt>
                <c:pt idx="9245">
                  <c:v>4771</c:v>
                </c:pt>
                <c:pt idx="9246">
                  <c:v>4772</c:v>
                </c:pt>
                <c:pt idx="9247">
                  <c:v>4772</c:v>
                </c:pt>
                <c:pt idx="9248">
                  <c:v>4772</c:v>
                </c:pt>
                <c:pt idx="9249">
                  <c:v>4773</c:v>
                </c:pt>
                <c:pt idx="9250">
                  <c:v>4773</c:v>
                </c:pt>
                <c:pt idx="9251">
                  <c:v>4773</c:v>
                </c:pt>
                <c:pt idx="9252">
                  <c:v>4774</c:v>
                </c:pt>
                <c:pt idx="9253">
                  <c:v>4775</c:v>
                </c:pt>
                <c:pt idx="9254">
                  <c:v>4776</c:v>
                </c:pt>
                <c:pt idx="9255">
                  <c:v>4776</c:v>
                </c:pt>
                <c:pt idx="9256">
                  <c:v>4776</c:v>
                </c:pt>
                <c:pt idx="9257">
                  <c:v>4777</c:v>
                </c:pt>
                <c:pt idx="9258">
                  <c:v>4777</c:v>
                </c:pt>
                <c:pt idx="9259">
                  <c:v>4777</c:v>
                </c:pt>
                <c:pt idx="9260">
                  <c:v>4777</c:v>
                </c:pt>
                <c:pt idx="9261">
                  <c:v>4777</c:v>
                </c:pt>
                <c:pt idx="9262">
                  <c:v>4778</c:v>
                </c:pt>
                <c:pt idx="9263">
                  <c:v>4778</c:v>
                </c:pt>
                <c:pt idx="9264">
                  <c:v>4779</c:v>
                </c:pt>
                <c:pt idx="9265">
                  <c:v>4779</c:v>
                </c:pt>
                <c:pt idx="9266">
                  <c:v>4779</c:v>
                </c:pt>
                <c:pt idx="9267">
                  <c:v>4779</c:v>
                </c:pt>
                <c:pt idx="9268">
                  <c:v>4779</c:v>
                </c:pt>
                <c:pt idx="9269">
                  <c:v>4779</c:v>
                </c:pt>
                <c:pt idx="9270">
                  <c:v>4779</c:v>
                </c:pt>
                <c:pt idx="9271">
                  <c:v>4780</c:v>
                </c:pt>
                <c:pt idx="9272">
                  <c:v>4781</c:v>
                </c:pt>
                <c:pt idx="9273">
                  <c:v>4782</c:v>
                </c:pt>
                <c:pt idx="9274">
                  <c:v>4782</c:v>
                </c:pt>
                <c:pt idx="9275">
                  <c:v>4783</c:v>
                </c:pt>
                <c:pt idx="9276">
                  <c:v>4783</c:v>
                </c:pt>
                <c:pt idx="9277">
                  <c:v>4784</c:v>
                </c:pt>
                <c:pt idx="9278">
                  <c:v>4784</c:v>
                </c:pt>
                <c:pt idx="9279">
                  <c:v>4784</c:v>
                </c:pt>
                <c:pt idx="9280">
                  <c:v>4785</c:v>
                </c:pt>
                <c:pt idx="9281">
                  <c:v>4785</c:v>
                </c:pt>
                <c:pt idx="9282">
                  <c:v>4785</c:v>
                </c:pt>
                <c:pt idx="9283">
                  <c:v>4785</c:v>
                </c:pt>
                <c:pt idx="9284">
                  <c:v>4786</c:v>
                </c:pt>
                <c:pt idx="9285">
                  <c:v>4787</c:v>
                </c:pt>
                <c:pt idx="9286">
                  <c:v>4788</c:v>
                </c:pt>
                <c:pt idx="9287">
                  <c:v>4789</c:v>
                </c:pt>
                <c:pt idx="9288">
                  <c:v>4790</c:v>
                </c:pt>
                <c:pt idx="9289">
                  <c:v>4790</c:v>
                </c:pt>
                <c:pt idx="9290">
                  <c:v>4791</c:v>
                </c:pt>
                <c:pt idx="9291">
                  <c:v>4791</c:v>
                </c:pt>
                <c:pt idx="9292">
                  <c:v>4792</c:v>
                </c:pt>
                <c:pt idx="9293">
                  <c:v>4792</c:v>
                </c:pt>
                <c:pt idx="9294">
                  <c:v>4792</c:v>
                </c:pt>
                <c:pt idx="9295">
                  <c:v>4792</c:v>
                </c:pt>
                <c:pt idx="9296">
                  <c:v>4793</c:v>
                </c:pt>
                <c:pt idx="9297">
                  <c:v>4793</c:v>
                </c:pt>
                <c:pt idx="9298">
                  <c:v>4793</c:v>
                </c:pt>
                <c:pt idx="9299">
                  <c:v>4794</c:v>
                </c:pt>
                <c:pt idx="9300">
                  <c:v>4794</c:v>
                </c:pt>
                <c:pt idx="9301">
                  <c:v>4795</c:v>
                </c:pt>
                <c:pt idx="9302">
                  <c:v>4796</c:v>
                </c:pt>
                <c:pt idx="9303">
                  <c:v>4797</c:v>
                </c:pt>
                <c:pt idx="9304">
                  <c:v>4798</c:v>
                </c:pt>
                <c:pt idx="9305">
                  <c:v>4799</c:v>
                </c:pt>
                <c:pt idx="9306">
                  <c:v>4799</c:v>
                </c:pt>
                <c:pt idx="9307">
                  <c:v>4799</c:v>
                </c:pt>
                <c:pt idx="9308">
                  <c:v>4799</c:v>
                </c:pt>
                <c:pt idx="9309">
                  <c:v>4799</c:v>
                </c:pt>
                <c:pt idx="9310">
                  <c:v>4799</c:v>
                </c:pt>
                <c:pt idx="9311">
                  <c:v>4800</c:v>
                </c:pt>
                <c:pt idx="9312">
                  <c:v>4800</c:v>
                </c:pt>
                <c:pt idx="9313">
                  <c:v>4800</c:v>
                </c:pt>
                <c:pt idx="9314">
                  <c:v>4801</c:v>
                </c:pt>
                <c:pt idx="9315">
                  <c:v>4801</c:v>
                </c:pt>
                <c:pt idx="9316">
                  <c:v>4802</c:v>
                </c:pt>
                <c:pt idx="9317">
                  <c:v>4802</c:v>
                </c:pt>
                <c:pt idx="9318">
                  <c:v>4802</c:v>
                </c:pt>
                <c:pt idx="9319">
                  <c:v>4802</c:v>
                </c:pt>
                <c:pt idx="9320">
                  <c:v>4803</c:v>
                </c:pt>
                <c:pt idx="9321">
                  <c:v>4804</c:v>
                </c:pt>
                <c:pt idx="9322">
                  <c:v>4805</c:v>
                </c:pt>
                <c:pt idx="9323">
                  <c:v>4806</c:v>
                </c:pt>
                <c:pt idx="9324">
                  <c:v>4806</c:v>
                </c:pt>
                <c:pt idx="9325">
                  <c:v>4807</c:v>
                </c:pt>
                <c:pt idx="9326">
                  <c:v>4807</c:v>
                </c:pt>
                <c:pt idx="9327">
                  <c:v>4807</c:v>
                </c:pt>
                <c:pt idx="9328">
                  <c:v>4808</c:v>
                </c:pt>
                <c:pt idx="9329">
                  <c:v>4809</c:v>
                </c:pt>
                <c:pt idx="9330">
                  <c:v>4809</c:v>
                </c:pt>
                <c:pt idx="9331">
                  <c:v>4809</c:v>
                </c:pt>
                <c:pt idx="9332">
                  <c:v>4809</c:v>
                </c:pt>
                <c:pt idx="9333">
                  <c:v>4809</c:v>
                </c:pt>
                <c:pt idx="9334">
                  <c:v>4809</c:v>
                </c:pt>
                <c:pt idx="9335">
                  <c:v>4809</c:v>
                </c:pt>
                <c:pt idx="9336">
                  <c:v>4810</c:v>
                </c:pt>
                <c:pt idx="9337">
                  <c:v>4811</c:v>
                </c:pt>
                <c:pt idx="9338">
                  <c:v>4811</c:v>
                </c:pt>
                <c:pt idx="9339">
                  <c:v>4811</c:v>
                </c:pt>
                <c:pt idx="9340">
                  <c:v>4811</c:v>
                </c:pt>
                <c:pt idx="9341">
                  <c:v>4811</c:v>
                </c:pt>
                <c:pt idx="9342">
                  <c:v>4811</c:v>
                </c:pt>
                <c:pt idx="9343">
                  <c:v>4811</c:v>
                </c:pt>
                <c:pt idx="9344">
                  <c:v>4811</c:v>
                </c:pt>
                <c:pt idx="9345">
                  <c:v>4811</c:v>
                </c:pt>
                <c:pt idx="9346">
                  <c:v>4811</c:v>
                </c:pt>
                <c:pt idx="9347">
                  <c:v>4811</c:v>
                </c:pt>
                <c:pt idx="9348">
                  <c:v>4812</c:v>
                </c:pt>
                <c:pt idx="9349">
                  <c:v>4813</c:v>
                </c:pt>
                <c:pt idx="9350">
                  <c:v>4814</c:v>
                </c:pt>
                <c:pt idx="9351">
                  <c:v>4815</c:v>
                </c:pt>
                <c:pt idx="9352">
                  <c:v>4816</c:v>
                </c:pt>
                <c:pt idx="9353">
                  <c:v>4817</c:v>
                </c:pt>
                <c:pt idx="9354">
                  <c:v>4818</c:v>
                </c:pt>
                <c:pt idx="9355">
                  <c:v>4819</c:v>
                </c:pt>
                <c:pt idx="9356">
                  <c:v>4820</c:v>
                </c:pt>
                <c:pt idx="9357">
                  <c:v>4821</c:v>
                </c:pt>
                <c:pt idx="9358">
                  <c:v>4821</c:v>
                </c:pt>
                <c:pt idx="9359">
                  <c:v>4821</c:v>
                </c:pt>
                <c:pt idx="9360">
                  <c:v>4822</c:v>
                </c:pt>
                <c:pt idx="9361">
                  <c:v>4822</c:v>
                </c:pt>
                <c:pt idx="9362">
                  <c:v>4822</c:v>
                </c:pt>
                <c:pt idx="9363">
                  <c:v>4822</c:v>
                </c:pt>
                <c:pt idx="9364">
                  <c:v>4822</c:v>
                </c:pt>
                <c:pt idx="9365">
                  <c:v>4822</c:v>
                </c:pt>
                <c:pt idx="9366">
                  <c:v>4823</c:v>
                </c:pt>
                <c:pt idx="9367">
                  <c:v>4823</c:v>
                </c:pt>
                <c:pt idx="9368">
                  <c:v>4824</c:v>
                </c:pt>
                <c:pt idx="9369">
                  <c:v>4824</c:v>
                </c:pt>
                <c:pt idx="9370">
                  <c:v>4824</c:v>
                </c:pt>
                <c:pt idx="9371">
                  <c:v>4825</c:v>
                </c:pt>
                <c:pt idx="9372">
                  <c:v>4825</c:v>
                </c:pt>
                <c:pt idx="9373">
                  <c:v>4825</c:v>
                </c:pt>
                <c:pt idx="9374">
                  <c:v>4825</c:v>
                </c:pt>
                <c:pt idx="9375">
                  <c:v>4826</c:v>
                </c:pt>
                <c:pt idx="9376">
                  <c:v>4826</c:v>
                </c:pt>
                <c:pt idx="9377">
                  <c:v>4826</c:v>
                </c:pt>
                <c:pt idx="9378">
                  <c:v>4827</c:v>
                </c:pt>
                <c:pt idx="9379">
                  <c:v>4828</c:v>
                </c:pt>
                <c:pt idx="9380">
                  <c:v>4829</c:v>
                </c:pt>
                <c:pt idx="9381">
                  <c:v>4830</c:v>
                </c:pt>
                <c:pt idx="9382">
                  <c:v>4830</c:v>
                </c:pt>
                <c:pt idx="9383">
                  <c:v>4831</c:v>
                </c:pt>
                <c:pt idx="9384">
                  <c:v>4832</c:v>
                </c:pt>
                <c:pt idx="9385">
                  <c:v>4833</c:v>
                </c:pt>
                <c:pt idx="9386">
                  <c:v>4834</c:v>
                </c:pt>
                <c:pt idx="9387">
                  <c:v>4834</c:v>
                </c:pt>
                <c:pt idx="9388">
                  <c:v>4834</c:v>
                </c:pt>
                <c:pt idx="9389">
                  <c:v>4834</c:v>
                </c:pt>
                <c:pt idx="9390">
                  <c:v>4835</c:v>
                </c:pt>
                <c:pt idx="9391">
                  <c:v>4835</c:v>
                </c:pt>
                <c:pt idx="9392">
                  <c:v>4835</c:v>
                </c:pt>
                <c:pt idx="9393">
                  <c:v>4835</c:v>
                </c:pt>
                <c:pt idx="9394">
                  <c:v>4836</c:v>
                </c:pt>
                <c:pt idx="9395">
                  <c:v>4837</c:v>
                </c:pt>
                <c:pt idx="9396">
                  <c:v>4837</c:v>
                </c:pt>
                <c:pt idx="9397">
                  <c:v>4837</c:v>
                </c:pt>
                <c:pt idx="9398">
                  <c:v>4838</c:v>
                </c:pt>
                <c:pt idx="9399">
                  <c:v>4838</c:v>
                </c:pt>
                <c:pt idx="9400">
                  <c:v>4838</c:v>
                </c:pt>
                <c:pt idx="9401">
                  <c:v>4839</c:v>
                </c:pt>
                <c:pt idx="9402">
                  <c:v>4839</c:v>
                </c:pt>
                <c:pt idx="9403">
                  <c:v>4839</c:v>
                </c:pt>
                <c:pt idx="9404">
                  <c:v>4839</c:v>
                </c:pt>
                <c:pt idx="9405">
                  <c:v>4839</c:v>
                </c:pt>
                <c:pt idx="9406">
                  <c:v>4839</c:v>
                </c:pt>
                <c:pt idx="9407">
                  <c:v>4839</c:v>
                </c:pt>
                <c:pt idx="9408">
                  <c:v>4840</c:v>
                </c:pt>
                <c:pt idx="9409">
                  <c:v>4840</c:v>
                </c:pt>
                <c:pt idx="9410">
                  <c:v>4841</c:v>
                </c:pt>
                <c:pt idx="9411">
                  <c:v>4842</c:v>
                </c:pt>
                <c:pt idx="9412">
                  <c:v>4843</c:v>
                </c:pt>
                <c:pt idx="9413">
                  <c:v>4844</c:v>
                </c:pt>
                <c:pt idx="9414">
                  <c:v>4845</c:v>
                </c:pt>
                <c:pt idx="9415">
                  <c:v>4845</c:v>
                </c:pt>
                <c:pt idx="9416">
                  <c:v>4846</c:v>
                </c:pt>
                <c:pt idx="9417">
                  <c:v>4847</c:v>
                </c:pt>
                <c:pt idx="9418">
                  <c:v>4848</c:v>
                </c:pt>
                <c:pt idx="9419">
                  <c:v>4848</c:v>
                </c:pt>
                <c:pt idx="9420">
                  <c:v>4849</c:v>
                </c:pt>
                <c:pt idx="9421">
                  <c:v>4849</c:v>
                </c:pt>
                <c:pt idx="9422">
                  <c:v>4849</c:v>
                </c:pt>
                <c:pt idx="9423">
                  <c:v>4850</c:v>
                </c:pt>
                <c:pt idx="9424">
                  <c:v>4851</c:v>
                </c:pt>
                <c:pt idx="9425">
                  <c:v>4851</c:v>
                </c:pt>
                <c:pt idx="9426">
                  <c:v>4852</c:v>
                </c:pt>
                <c:pt idx="9427">
                  <c:v>4852</c:v>
                </c:pt>
                <c:pt idx="9428">
                  <c:v>4852</c:v>
                </c:pt>
                <c:pt idx="9429">
                  <c:v>4852</c:v>
                </c:pt>
                <c:pt idx="9430">
                  <c:v>4852</c:v>
                </c:pt>
                <c:pt idx="9431">
                  <c:v>4852</c:v>
                </c:pt>
                <c:pt idx="9432">
                  <c:v>4853</c:v>
                </c:pt>
                <c:pt idx="9433">
                  <c:v>4853</c:v>
                </c:pt>
                <c:pt idx="9434">
                  <c:v>4853</c:v>
                </c:pt>
                <c:pt idx="9435">
                  <c:v>4853</c:v>
                </c:pt>
                <c:pt idx="9436">
                  <c:v>4853</c:v>
                </c:pt>
                <c:pt idx="9437">
                  <c:v>4854</c:v>
                </c:pt>
                <c:pt idx="9438">
                  <c:v>4854</c:v>
                </c:pt>
                <c:pt idx="9439">
                  <c:v>4855</c:v>
                </c:pt>
                <c:pt idx="9440">
                  <c:v>4855</c:v>
                </c:pt>
                <c:pt idx="9441">
                  <c:v>4856</c:v>
                </c:pt>
                <c:pt idx="9442">
                  <c:v>4856</c:v>
                </c:pt>
                <c:pt idx="9443">
                  <c:v>4856</c:v>
                </c:pt>
                <c:pt idx="9444">
                  <c:v>4857</c:v>
                </c:pt>
                <c:pt idx="9445">
                  <c:v>4858</c:v>
                </c:pt>
                <c:pt idx="9446">
                  <c:v>4859</c:v>
                </c:pt>
                <c:pt idx="9447">
                  <c:v>4860</c:v>
                </c:pt>
                <c:pt idx="9448">
                  <c:v>4861</c:v>
                </c:pt>
                <c:pt idx="9449">
                  <c:v>4861</c:v>
                </c:pt>
                <c:pt idx="9450">
                  <c:v>4862</c:v>
                </c:pt>
                <c:pt idx="9451">
                  <c:v>4862</c:v>
                </c:pt>
                <c:pt idx="9452">
                  <c:v>4863</c:v>
                </c:pt>
                <c:pt idx="9453">
                  <c:v>4863</c:v>
                </c:pt>
                <c:pt idx="9454">
                  <c:v>4863</c:v>
                </c:pt>
                <c:pt idx="9455">
                  <c:v>4863</c:v>
                </c:pt>
                <c:pt idx="9456">
                  <c:v>4864</c:v>
                </c:pt>
                <c:pt idx="9457">
                  <c:v>4864</c:v>
                </c:pt>
                <c:pt idx="9458">
                  <c:v>4864</c:v>
                </c:pt>
                <c:pt idx="9459">
                  <c:v>4864</c:v>
                </c:pt>
                <c:pt idx="9460">
                  <c:v>4864</c:v>
                </c:pt>
                <c:pt idx="9461">
                  <c:v>4865</c:v>
                </c:pt>
                <c:pt idx="9462">
                  <c:v>4866</c:v>
                </c:pt>
                <c:pt idx="9463">
                  <c:v>4867</c:v>
                </c:pt>
                <c:pt idx="9464">
                  <c:v>4868</c:v>
                </c:pt>
                <c:pt idx="9465">
                  <c:v>4869</c:v>
                </c:pt>
                <c:pt idx="9466">
                  <c:v>4870</c:v>
                </c:pt>
                <c:pt idx="9467">
                  <c:v>4870</c:v>
                </c:pt>
                <c:pt idx="9468">
                  <c:v>4871</c:v>
                </c:pt>
                <c:pt idx="9469">
                  <c:v>4872</c:v>
                </c:pt>
                <c:pt idx="9470">
                  <c:v>4873</c:v>
                </c:pt>
                <c:pt idx="9471">
                  <c:v>4874</c:v>
                </c:pt>
                <c:pt idx="9472">
                  <c:v>4875</c:v>
                </c:pt>
                <c:pt idx="9473">
                  <c:v>4876</c:v>
                </c:pt>
                <c:pt idx="9474">
                  <c:v>4877</c:v>
                </c:pt>
                <c:pt idx="9475">
                  <c:v>4877</c:v>
                </c:pt>
                <c:pt idx="9476">
                  <c:v>4877</c:v>
                </c:pt>
                <c:pt idx="9477">
                  <c:v>4877</c:v>
                </c:pt>
                <c:pt idx="9478">
                  <c:v>4878</c:v>
                </c:pt>
                <c:pt idx="9479">
                  <c:v>4878</c:v>
                </c:pt>
                <c:pt idx="9480">
                  <c:v>4878</c:v>
                </c:pt>
                <c:pt idx="9481">
                  <c:v>4879</c:v>
                </c:pt>
                <c:pt idx="9482">
                  <c:v>4879</c:v>
                </c:pt>
                <c:pt idx="9483">
                  <c:v>4880</c:v>
                </c:pt>
                <c:pt idx="9484">
                  <c:v>4880</c:v>
                </c:pt>
                <c:pt idx="9485">
                  <c:v>4881</c:v>
                </c:pt>
                <c:pt idx="9486">
                  <c:v>4881</c:v>
                </c:pt>
                <c:pt idx="9487">
                  <c:v>4882</c:v>
                </c:pt>
                <c:pt idx="9488">
                  <c:v>4882</c:v>
                </c:pt>
                <c:pt idx="9489">
                  <c:v>4883</c:v>
                </c:pt>
                <c:pt idx="9490">
                  <c:v>4883</c:v>
                </c:pt>
                <c:pt idx="9491">
                  <c:v>4883</c:v>
                </c:pt>
                <c:pt idx="9492">
                  <c:v>4883</c:v>
                </c:pt>
                <c:pt idx="9493">
                  <c:v>4883</c:v>
                </c:pt>
                <c:pt idx="9494">
                  <c:v>4883</c:v>
                </c:pt>
                <c:pt idx="9495">
                  <c:v>4883</c:v>
                </c:pt>
                <c:pt idx="9496">
                  <c:v>4883</c:v>
                </c:pt>
                <c:pt idx="9497">
                  <c:v>4884</c:v>
                </c:pt>
                <c:pt idx="9498">
                  <c:v>4885</c:v>
                </c:pt>
                <c:pt idx="9499">
                  <c:v>4886</c:v>
                </c:pt>
                <c:pt idx="9500">
                  <c:v>4887</c:v>
                </c:pt>
                <c:pt idx="9501">
                  <c:v>4888</c:v>
                </c:pt>
                <c:pt idx="9502">
                  <c:v>4888</c:v>
                </c:pt>
                <c:pt idx="9503">
                  <c:v>4889</c:v>
                </c:pt>
                <c:pt idx="9504">
                  <c:v>4889</c:v>
                </c:pt>
                <c:pt idx="9505">
                  <c:v>4889</c:v>
                </c:pt>
                <c:pt idx="9506">
                  <c:v>4890</c:v>
                </c:pt>
                <c:pt idx="9507">
                  <c:v>4890</c:v>
                </c:pt>
                <c:pt idx="9508">
                  <c:v>4890</c:v>
                </c:pt>
                <c:pt idx="9509">
                  <c:v>4890</c:v>
                </c:pt>
                <c:pt idx="9510">
                  <c:v>4890</c:v>
                </c:pt>
                <c:pt idx="9511">
                  <c:v>4891</c:v>
                </c:pt>
                <c:pt idx="9512">
                  <c:v>4891</c:v>
                </c:pt>
                <c:pt idx="9513">
                  <c:v>4892</c:v>
                </c:pt>
                <c:pt idx="9514">
                  <c:v>4892</c:v>
                </c:pt>
                <c:pt idx="9515">
                  <c:v>4892</c:v>
                </c:pt>
                <c:pt idx="9516">
                  <c:v>4892</c:v>
                </c:pt>
                <c:pt idx="9517">
                  <c:v>4892</c:v>
                </c:pt>
                <c:pt idx="9518">
                  <c:v>4892</c:v>
                </c:pt>
                <c:pt idx="9519">
                  <c:v>4892</c:v>
                </c:pt>
                <c:pt idx="9520">
                  <c:v>4892</c:v>
                </c:pt>
                <c:pt idx="9521">
                  <c:v>4892</c:v>
                </c:pt>
                <c:pt idx="9522">
                  <c:v>4892</c:v>
                </c:pt>
                <c:pt idx="9523">
                  <c:v>4892</c:v>
                </c:pt>
                <c:pt idx="9524">
                  <c:v>4893</c:v>
                </c:pt>
                <c:pt idx="9525">
                  <c:v>4893</c:v>
                </c:pt>
                <c:pt idx="9526">
                  <c:v>4894</c:v>
                </c:pt>
                <c:pt idx="9527">
                  <c:v>4894</c:v>
                </c:pt>
                <c:pt idx="9528">
                  <c:v>4894</c:v>
                </c:pt>
                <c:pt idx="9529">
                  <c:v>4894</c:v>
                </c:pt>
                <c:pt idx="9530">
                  <c:v>4894</c:v>
                </c:pt>
                <c:pt idx="9531">
                  <c:v>4894</c:v>
                </c:pt>
                <c:pt idx="9532">
                  <c:v>4895</c:v>
                </c:pt>
                <c:pt idx="9533">
                  <c:v>4896</c:v>
                </c:pt>
                <c:pt idx="9534">
                  <c:v>4897</c:v>
                </c:pt>
                <c:pt idx="9535">
                  <c:v>4898</c:v>
                </c:pt>
                <c:pt idx="9536">
                  <c:v>4898</c:v>
                </c:pt>
                <c:pt idx="9537">
                  <c:v>4898</c:v>
                </c:pt>
                <c:pt idx="9538">
                  <c:v>4899</c:v>
                </c:pt>
                <c:pt idx="9539">
                  <c:v>4899</c:v>
                </c:pt>
                <c:pt idx="9540">
                  <c:v>4900</c:v>
                </c:pt>
                <c:pt idx="9541">
                  <c:v>4901</c:v>
                </c:pt>
                <c:pt idx="9542">
                  <c:v>4901</c:v>
                </c:pt>
                <c:pt idx="9543">
                  <c:v>4901</c:v>
                </c:pt>
                <c:pt idx="9544">
                  <c:v>4902</c:v>
                </c:pt>
                <c:pt idx="9545">
                  <c:v>4902</c:v>
                </c:pt>
                <c:pt idx="9546">
                  <c:v>4902</c:v>
                </c:pt>
                <c:pt idx="9547">
                  <c:v>4902</c:v>
                </c:pt>
                <c:pt idx="9548">
                  <c:v>4902</c:v>
                </c:pt>
                <c:pt idx="9549">
                  <c:v>4902</c:v>
                </c:pt>
                <c:pt idx="9550">
                  <c:v>4903</c:v>
                </c:pt>
                <c:pt idx="9551">
                  <c:v>4904</c:v>
                </c:pt>
                <c:pt idx="9552">
                  <c:v>4904</c:v>
                </c:pt>
                <c:pt idx="9553">
                  <c:v>4904</c:v>
                </c:pt>
                <c:pt idx="9554">
                  <c:v>4904</c:v>
                </c:pt>
                <c:pt idx="9555">
                  <c:v>4904</c:v>
                </c:pt>
                <c:pt idx="9556">
                  <c:v>4904</c:v>
                </c:pt>
                <c:pt idx="9557">
                  <c:v>4905</c:v>
                </c:pt>
                <c:pt idx="9558">
                  <c:v>4905</c:v>
                </c:pt>
                <c:pt idx="9559">
                  <c:v>4905</c:v>
                </c:pt>
                <c:pt idx="9560">
                  <c:v>4905</c:v>
                </c:pt>
                <c:pt idx="9561">
                  <c:v>4905</c:v>
                </c:pt>
                <c:pt idx="9562">
                  <c:v>4906</c:v>
                </c:pt>
                <c:pt idx="9563">
                  <c:v>4906</c:v>
                </c:pt>
                <c:pt idx="9564">
                  <c:v>4907</c:v>
                </c:pt>
                <c:pt idx="9565">
                  <c:v>4907</c:v>
                </c:pt>
                <c:pt idx="9566">
                  <c:v>4908</c:v>
                </c:pt>
                <c:pt idx="9567">
                  <c:v>4909</c:v>
                </c:pt>
                <c:pt idx="9568">
                  <c:v>4910</c:v>
                </c:pt>
                <c:pt idx="9569">
                  <c:v>4911</c:v>
                </c:pt>
                <c:pt idx="9570">
                  <c:v>4912</c:v>
                </c:pt>
                <c:pt idx="9571">
                  <c:v>4912</c:v>
                </c:pt>
                <c:pt idx="9572">
                  <c:v>4913</c:v>
                </c:pt>
                <c:pt idx="9573">
                  <c:v>4913</c:v>
                </c:pt>
                <c:pt idx="9574">
                  <c:v>4914</c:v>
                </c:pt>
                <c:pt idx="9575">
                  <c:v>4915</c:v>
                </c:pt>
                <c:pt idx="9576">
                  <c:v>4915</c:v>
                </c:pt>
                <c:pt idx="9577">
                  <c:v>4915</c:v>
                </c:pt>
                <c:pt idx="9578">
                  <c:v>4915</c:v>
                </c:pt>
                <c:pt idx="9579">
                  <c:v>4915</c:v>
                </c:pt>
                <c:pt idx="9580">
                  <c:v>4915</c:v>
                </c:pt>
                <c:pt idx="9581">
                  <c:v>4915</c:v>
                </c:pt>
                <c:pt idx="9582">
                  <c:v>4915</c:v>
                </c:pt>
                <c:pt idx="9583">
                  <c:v>4915</c:v>
                </c:pt>
                <c:pt idx="9584">
                  <c:v>4915</c:v>
                </c:pt>
                <c:pt idx="9585">
                  <c:v>4915</c:v>
                </c:pt>
                <c:pt idx="9586">
                  <c:v>4915</c:v>
                </c:pt>
                <c:pt idx="9587">
                  <c:v>4915</c:v>
                </c:pt>
                <c:pt idx="9588">
                  <c:v>4915</c:v>
                </c:pt>
                <c:pt idx="9589">
                  <c:v>4915</c:v>
                </c:pt>
                <c:pt idx="9590">
                  <c:v>4915</c:v>
                </c:pt>
                <c:pt idx="9591">
                  <c:v>4915</c:v>
                </c:pt>
                <c:pt idx="9592">
                  <c:v>4915</c:v>
                </c:pt>
                <c:pt idx="9593">
                  <c:v>4915</c:v>
                </c:pt>
                <c:pt idx="9594">
                  <c:v>4915</c:v>
                </c:pt>
                <c:pt idx="9595">
                  <c:v>4916</c:v>
                </c:pt>
                <c:pt idx="9596">
                  <c:v>4916</c:v>
                </c:pt>
                <c:pt idx="9597">
                  <c:v>4916</c:v>
                </c:pt>
                <c:pt idx="9598">
                  <c:v>4916</c:v>
                </c:pt>
                <c:pt idx="9599">
                  <c:v>4916</c:v>
                </c:pt>
                <c:pt idx="9600">
                  <c:v>4916</c:v>
                </c:pt>
                <c:pt idx="9601">
                  <c:v>4916</c:v>
                </c:pt>
                <c:pt idx="9602">
                  <c:v>4917</c:v>
                </c:pt>
              </c:numCache>
            </c:numRef>
          </c:val>
          <c:smooth val="0"/>
        </c:ser>
        <c:ser>
          <c:idx val="1"/>
          <c:order val="1"/>
          <c:tx>
            <c:strRef>
              <c:f>Availablity!$G$1</c:f>
              <c:strCache>
                <c:ptCount val="1"/>
                <c:pt idx="0">
                  <c:v>Partial A</c:v>
                </c:pt>
              </c:strCache>
            </c:strRef>
          </c:tx>
          <c:marker>
            <c:symbol val="none"/>
          </c:marker>
          <c:val>
            <c:numRef>
              <c:f>Availablity!$G$2:$G$9604</c:f>
              <c:numCache>
                <c:formatCode>General</c:formatCode>
                <c:ptCount val="9603"/>
                <c:pt idx="0">
                  <c:v>0</c:v>
                </c:pt>
                <c:pt idx="1">
                  <c:v>1</c:v>
                </c:pt>
                <c:pt idx="2">
                  <c:v>1</c:v>
                </c:pt>
                <c:pt idx="3">
                  <c:v>2</c:v>
                </c:pt>
                <c:pt idx="4">
                  <c:v>2</c:v>
                </c:pt>
                <c:pt idx="5">
                  <c:v>2</c:v>
                </c:pt>
                <c:pt idx="6">
                  <c:v>2</c:v>
                </c:pt>
                <c:pt idx="7">
                  <c:v>2</c:v>
                </c:pt>
                <c:pt idx="8">
                  <c:v>2</c:v>
                </c:pt>
                <c:pt idx="9">
                  <c:v>2</c:v>
                </c:pt>
                <c:pt idx="10">
                  <c:v>2</c:v>
                </c:pt>
                <c:pt idx="11">
                  <c:v>2</c:v>
                </c:pt>
                <c:pt idx="12">
                  <c:v>3</c:v>
                </c:pt>
                <c:pt idx="13">
                  <c:v>3</c:v>
                </c:pt>
                <c:pt idx="14">
                  <c:v>3</c:v>
                </c:pt>
                <c:pt idx="15">
                  <c:v>3</c:v>
                </c:pt>
                <c:pt idx="16">
                  <c:v>3</c:v>
                </c:pt>
                <c:pt idx="17">
                  <c:v>3</c:v>
                </c:pt>
                <c:pt idx="18">
                  <c:v>3</c:v>
                </c:pt>
                <c:pt idx="19">
                  <c:v>3</c:v>
                </c:pt>
                <c:pt idx="20">
                  <c:v>3</c:v>
                </c:pt>
                <c:pt idx="21">
                  <c:v>3</c:v>
                </c:pt>
                <c:pt idx="22">
                  <c:v>3</c:v>
                </c:pt>
                <c:pt idx="23">
                  <c:v>3</c:v>
                </c:pt>
                <c:pt idx="24">
                  <c:v>3</c:v>
                </c:pt>
                <c:pt idx="25">
                  <c:v>4</c:v>
                </c:pt>
                <c:pt idx="26">
                  <c:v>4</c:v>
                </c:pt>
                <c:pt idx="27">
                  <c:v>4</c:v>
                </c:pt>
                <c:pt idx="28">
                  <c:v>4</c:v>
                </c:pt>
                <c:pt idx="29">
                  <c:v>5</c:v>
                </c:pt>
                <c:pt idx="30">
                  <c:v>5</c:v>
                </c:pt>
                <c:pt idx="31">
                  <c:v>5</c:v>
                </c:pt>
                <c:pt idx="32">
                  <c:v>6</c:v>
                </c:pt>
                <c:pt idx="33">
                  <c:v>7</c:v>
                </c:pt>
                <c:pt idx="34">
                  <c:v>7</c:v>
                </c:pt>
                <c:pt idx="35">
                  <c:v>7</c:v>
                </c:pt>
                <c:pt idx="36">
                  <c:v>7</c:v>
                </c:pt>
                <c:pt idx="37">
                  <c:v>8</c:v>
                </c:pt>
                <c:pt idx="38">
                  <c:v>9</c:v>
                </c:pt>
                <c:pt idx="39">
                  <c:v>9</c:v>
                </c:pt>
                <c:pt idx="40">
                  <c:v>9</c:v>
                </c:pt>
                <c:pt idx="41">
                  <c:v>9</c:v>
                </c:pt>
                <c:pt idx="42">
                  <c:v>10</c:v>
                </c:pt>
                <c:pt idx="43">
                  <c:v>10</c:v>
                </c:pt>
                <c:pt idx="44">
                  <c:v>10</c:v>
                </c:pt>
                <c:pt idx="45">
                  <c:v>10</c:v>
                </c:pt>
                <c:pt idx="46">
                  <c:v>10</c:v>
                </c:pt>
                <c:pt idx="47">
                  <c:v>10</c:v>
                </c:pt>
                <c:pt idx="48">
                  <c:v>11</c:v>
                </c:pt>
                <c:pt idx="49">
                  <c:v>12</c:v>
                </c:pt>
                <c:pt idx="50">
                  <c:v>13</c:v>
                </c:pt>
                <c:pt idx="51">
                  <c:v>13</c:v>
                </c:pt>
                <c:pt idx="52">
                  <c:v>14</c:v>
                </c:pt>
                <c:pt idx="53">
                  <c:v>14</c:v>
                </c:pt>
                <c:pt idx="54">
                  <c:v>15</c:v>
                </c:pt>
                <c:pt idx="55">
                  <c:v>15</c:v>
                </c:pt>
                <c:pt idx="56">
                  <c:v>15</c:v>
                </c:pt>
                <c:pt idx="57">
                  <c:v>15</c:v>
                </c:pt>
                <c:pt idx="58">
                  <c:v>15</c:v>
                </c:pt>
                <c:pt idx="59">
                  <c:v>15</c:v>
                </c:pt>
                <c:pt idx="60">
                  <c:v>15</c:v>
                </c:pt>
                <c:pt idx="61">
                  <c:v>15</c:v>
                </c:pt>
                <c:pt idx="62">
                  <c:v>16</c:v>
                </c:pt>
                <c:pt idx="63">
                  <c:v>16</c:v>
                </c:pt>
                <c:pt idx="64">
                  <c:v>16</c:v>
                </c:pt>
                <c:pt idx="65">
                  <c:v>17</c:v>
                </c:pt>
                <c:pt idx="66">
                  <c:v>17</c:v>
                </c:pt>
                <c:pt idx="67">
                  <c:v>17</c:v>
                </c:pt>
                <c:pt idx="68">
                  <c:v>18</c:v>
                </c:pt>
                <c:pt idx="69">
                  <c:v>18</c:v>
                </c:pt>
                <c:pt idx="70">
                  <c:v>18</c:v>
                </c:pt>
                <c:pt idx="71">
                  <c:v>18</c:v>
                </c:pt>
                <c:pt idx="72">
                  <c:v>18</c:v>
                </c:pt>
                <c:pt idx="73">
                  <c:v>18</c:v>
                </c:pt>
                <c:pt idx="74">
                  <c:v>19</c:v>
                </c:pt>
                <c:pt idx="75">
                  <c:v>20</c:v>
                </c:pt>
                <c:pt idx="76">
                  <c:v>21</c:v>
                </c:pt>
                <c:pt idx="77">
                  <c:v>22</c:v>
                </c:pt>
                <c:pt idx="78">
                  <c:v>22</c:v>
                </c:pt>
                <c:pt idx="79">
                  <c:v>22</c:v>
                </c:pt>
                <c:pt idx="80">
                  <c:v>22</c:v>
                </c:pt>
                <c:pt idx="81">
                  <c:v>22</c:v>
                </c:pt>
                <c:pt idx="82">
                  <c:v>22</c:v>
                </c:pt>
                <c:pt idx="83">
                  <c:v>22</c:v>
                </c:pt>
                <c:pt idx="84">
                  <c:v>22</c:v>
                </c:pt>
                <c:pt idx="85">
                  <c:v>22</c:v>
                </c:pt>
                <c:pt idx="86">
                  <c:v>22</c:v>
                </c:pt>
                <c:pt idx="87">
                  <c:v>23</c:v>
                </c:pt>
                <c:pt idx="88">
                  <c:v>24</c:v>
                </c:pt>
                <c:pt idx="89">
                  <c:v>25</c:v>
                </c:pt>
                <c:pt idx="90">
                  <c:v>25</c:v>
                </c:pt>
                <c:pt idx="91">
                  <c:v>25</c:v>
                </c:pt>
                <c:pt idx="92">
                  <c:v>25</c:v>
                </c:pt>
                <c:pt idx="93">
                  <c:v>25</c:v>
                </c:pt>
                <c:pt idx="94">
                  <c:v>25</c:v>
                </c:pt>
                <c:pt idx="95">
                  <c:v>25</c:v>
                </c:pt>
                <c:pt idx="96">
                  <c:v>25</c:v>
                </c:pt>
                <c:pt idx="97">
                  <c:v>26</c:v>
                </c:pt>
                <c:pt idx="98">
                  <c:v>26</c:v>
                </c:pt>
                <c:pt idx="99">
                  <c:v>26</c:v>
                </c:pt>
                <c:pt idx="100">
                  <c:v>26</c:v>
                </c:pt>
                <c:pt idx="101">
                  <c:v>26</c:v>
                </c:pt>
                <c:pt idx="102">
                  <c:v>26</c:v>
                </c:pt>
                <c:pt idx="103">
                  <c:v>26</c:v>
                </c:pt>
                <c:pt idx="104">
                  <c:v>26</c:v>
                </c:pt>
                <c:pt idx="105">
                  <c:v>27</c:v>
                </c:pt>
                <c:pt idx="106">
                  <c:v>28</c:v>
                </c:pt>
                <c:pt idx="107">
                  <c:v>29</c:v>
                </c:pt>
                <c:pt idx="108">
                  <c:v>30</c:v>
                </c:pt>
                <c:pt idx="109">
                  <c:v>30</c:v>
                </c:pt>
                <c:pt idx="110">
                  <c:v>30</c:v>
                </c:pt>
                <c:pt idx="111">
                  <c:v>30</c:v>
                </c:pt>
                <c:pt idx="112">
                  <c:v>30</c:v>
                </c:pt>
                <c:pt idx="113">
                  <c:v>30</c:v>
                </c:pt>
                <c:pt idx="114">
                  <c:v>30</c:v>
                </c:pt>
                <c:pt idx="115">
                  <c:v>31</c:v>
                </c:pt>
                <c:pt idx="116">
                  <c:v>31</c:v>
                </c:pt>
                <c:pt idx="117">
                  <c:v>31</c:v>
                </c:pt>
                <c:pt idx="118">
                  <c:v>31</c:v>
                </c:pt>
                <c:pt idx="119">
                  <c:v>32</c:v>
                </c:pt>
                <c:pt idx="120">
                  <c:v>32</c:v>
                </c:pt>
                <c:pt idx="121">
                  <c:v>32</c:v>
                </c:pt>
                <c:pt idx="122">
                  <c:v>32</c:v>
                </c:pt>
                <c:pt idx="123">
                  <c:v>32</c:v>
                </c:pt>
                <c:pt idx="124">
                  <c:v>33</c:v>
                </c:pt>
                <c:pt idx="125">
                  <c:v>34</c:v>
                </c:pt>
                <c:pt idx="126">
                  <c:v>34</c:v>
                </c:pt>
                <c:pt idx="127">
                  <c:v>34</c:v>
                </c:pt>
                <c:pt idx="128">
                  <c:v>34</c:v>
                </c:pt>
                <c:pt idx="129">
                  <c:v>34</c:v>
                </c:pt>
                <c:pt idx="130">
                  <c:v>34</c:v>
                </c:pt>
                <c:pt idx="131">
                  <c:v>34</c:v>
                </c:pt>
                <c:pt idx="132">
                  <c:v>34</c:v>
                </c:pt>
                <c:pt idx="133">
                  <c:v>34</c:v>
                </c:pt>
                <c:pt idx="134">
                  <c:v>34</c:v>
                </c:pt>
                <c:pt idx="135">
                  <c:v>34</c:v>
                </c:pt>
                <c:pt idx="136">
                  <c:v>34</c:v>
                </c:pt>
                <c:pt idx="137">
                  <c:v>34</c:v>
                </c:pt>
                <c:pt idx="138">
                  <c:v>34</c:v>
                </c:pt>
                <c:pt idx="139">
                  <c:v>34</c:v>
                </c:pt>
                <c:pt idx="140">
                  <c:v>34</c:v>
                </c:pt>
                <c:pt idx="141">
                  <c:v>34</c:v>
                </c:pt>
                <c:pt idx="142">
                  <c:v>34</c:v>
                </c:pt>
                <c:pt idx="143">
                  <c:v>34</c:v>
                </c:pt>
                <c:pt idx="144">
                  <c:v>34</c:v>
                </c:pt>
                <c:pt idx="145">
                  <c:v>35</c:v>
                </c:pt>
                <c:pt idx="146">
                  <c:v>36</c:v>
                </c:pt>
                <c:pt idx="147">
                  <c:v>36</c:v>
                </c:pt>
                <c:pt idx="148">
                  <c:v>36</c:v>
                </c:pt>
                <c:pt idx="149">
                  <c:v>36</c:v>
                </c:pt>
                <c:pt idx="150">
                  <c:v>36</c:v>
                </c:pt>
                <c:pt idx="151">
                  <c:v>36</c:v>
                </c:pt>
                <c:pt idx="152">
                  <c:v>36</c:v>
                </c:pt>
                <c:pt idx="153">
                  <c:v>36</c:v>
                </c:pt>
                <c:pt idx="154">
                  <c:v>36</c:v>
                </c:pt>
                <c:pt idx="155">
                  <c:v>36</c:v>
                </c:pt>
                <c:pt idx="156">
                  <c:v>37</c:v>
                </c:pt>
                <c:pt idx="157">
                  <c:v>37</c:v>
                </c:pt>
                <c:pt idx="158">
                  <c:v>37</c:v>
                </c:pt>
                <c:pt idx="159">
                  <c:v>38</c:v>
                </c:pt>
                <c:pt idx="160">
                  <c:v>38</c:v>
                </c:pt>
                <c:pt idx="161">
                  <c:v>39</c:v>
                </c:pt>
                <c:pt idx="162">
                  <c:v>39</c:v>
                </c:pt>
                <c:pt idx="163">
                  <c:v>39</c:v>
                </c:pt>
                <c:pt idx="164">
                  <c:v>39</c:v>
                </c:pt>
                <c:pt idx="165">
                  <c:v>39</c:v>
                </c:pt>
                <c:pt idx="166">
                  <c:v>39</c:v>
                </c:pt>
                <c:pt idx="167">
                  <c:v>39</c:v>
                </c:pt>
                <c:pt idx="168">
                  <c:v>39</c:v>
                </c:pt>
                <c:pt idx="169">
                  <c:v>39</c:v>
                </c:pt>
                <c:pt idx="170">
                  <c:v>39</c:v>
                </c:pt>
                <c:pt idx="171">
                  <c:v>40</c:v>
                </c:pt>
                <c:pt idx="172">
                  <c:v>40</c:v>
                </c:pt>
                <c:pt idx="173">
                  <c:v>40</c:v>
                </c:pt>
                <c:pt idx="174">
                  <c:v>41</c:v>
                </c:pt>
                <c:pt idx="175">
                  <c:v>41</c:v>
                </c:pt>
                <c:pt idx="176">
                  <c:v>41</c:v>
                </c:pt>
                <c:pt idx="177">
                  <c:v>41</c:v>
                </c:pt>
                <c:pt idx="178">
                  <c:v>41</c:v>
                </c:pt>
                <c:pt idx="179">
                  <c:v>42</c:v>
                </c:pt>
                <c:pt idx="180">
                  <c:v>42</c:v>
                </c:pt>
                <c:pt idx="181">
                  <c:v>43</c:v>
                </c:pt>
                <c:pt idx="182">
                  <c:v>43</c:v>
                </c:pt>
                <c:pt idx="183">
                  <c:v>44</c:v>
                </c:pt>
                <c:pt idx="184">
                  <c:v>45</c:v>
                </c:pt>
                <c:pt idx="185">
                  <c:v>45</c:v>
                </c:pt>
                <c:pt idx="186">
                  <c:v>45</c:v>
                </c:pt>
                <c:pt idx="187">
                  <c:v>45</c:v>
                </c:pt>
                <c:pt idx="188">
                  <c:v>45</c:v>
                </c:pt>
                <c:pt idx="189">
                  <c:v>45</c:v>
                </c:pt>
                <c:pt idx="190">
                  <c:v>45</c:v>
                </c:pt>
                <c:pt idx="191">
                  <c:v>46</c:v>
                </c:pt>
                <c:pt idx="192">
                  <c:v>46</c:v>
                </c:pt>
                <c:pt idx="193">
                  <c:v>46</c:v>
                </c:pt>
                <c:pt idx="194">
                  <c:v>46</c:v>
                </c:pt>
                <c:pt idx="195">
                  <c:v>46</c:v>
                </c:pt>
                <c:pt idx="196">
                  <c:v>47</c:v>
                </c:pt>
                <c:pt idx="197">
                  <c:v>47</c:v>
                </c:pt>
                <c:pt idx="198">
                  <c:v>47</c:v>
                </c:pt>
                <c:pt idx="199">
                  <c:v>47</c:v>
                </c:pt>
                <c:pt idx="200">
                  <c:v>47</c:v>
                </c:pt>
                <c:pt idx="201">
                  <c:v>47</c:v>
                </c:pt>
                <c:pt idx="202">
                  <c:v>47</c:v>
                </c:pt>
                <c:pt idx="203">
                  <c:v>47</c:v>
                </c:pt>
                <c:pt idx="204">
                  <c:v>48</c:v>
                </c:pt>
                <c:pt idx="205">
                  <c:v>48</c:v>
                </c:pt>
                <c:pt idx="206">
                  <c:v>49</c:v>
                </c:pt>
                <c:pt idx="207">
                  <c:v>50</c:v>
                </c:pt>
                <c:pt idx="208">
                  <c:v>50</c:v>
                </c:pt>
                <c:pt idx="209">
                  <c:v>50</c:v>
                </c:pt>
                <c:pt idx="210">
                  <c:v>51</c:v>
                </c:pt>
                <c:pt idx="211">
                  <c:v>52</c:v>
                </c:pt>
                <c:pt idx="212">
                  <c:v>52</c:v>
                </c:pt>
                <c:pt idx="213">
                  <c:v>52</c:v>
                </c:pt>
                <c:pt idx="214">
                  <c:v>52</c:v>
                </c:pt>
                <c:pt idx="215">
                  <c:v>52</c:v>
                </c:pt>
                <c:pt idx="216">
                  <c:v>52</c:v>
                </c:pt>
                <c:pt idx="217">
                  <c:v>52</c:v>
                </c:pt>
                <c:pt idx="218">
                  <c:v>52</c:v>
                </c:pt>
                <c:pt idx="219">
                  <c:v>52</c:v>
                </c:pt>
                <c:pt idx="220">
                  <c:v>52</c:v>
                </c:pt>
                <c:pt idx="221">
                  <c:v>52</c:v>
                </c:pt>
                <c:pt idx="222">
                  <c:v>53</c:v>
                </c:pt>
                <c:pt idx="223">
                  <c:v>53</c:v>
                </c:pt>
                <c:pt idx="224">
                  <c:v>53</c:v>
                </c:pt>
                <c:pt idx="225">
                  <c:v>53</c:v>
                </c:pt>
                <c:pt idx="226">
                  <c:v>53</c:v>
                </c:pt>
                <c:pt idx="227">
                  <c:v>53</c:v>
                </c:pt>
                <c:pt idx="228">
                  <c:v>53</c:v>
                </c:pt>
                <c:pt idx="229">
                  <c:v>53</c:v>
                </c:pt>
                <c:pt idx="230">
                  <c:v>53</c:v>
                </c:pt>
                <c:pt idx="231">
                  <c:v>53</c:v>
                </c:pt>
                <c:pt idx="232">
                  <c:v>53</c:v>
                </c:pt>
                <c:pt idx="233">
                  <c:v>53</c:v>
                </c:pt>
                <c:pt idx="234">
                  <c:v>53</c:v>
                </c:pt>
                <c:pt idx="235">
                  <c:v>54</c:v>
                </c:pt>
                <c:pt idx="236">
                  <c:v>55</c:v>
                </c:pt>
                <c:pt idx="237">
                  <c:v>56</c:v>
                </c:pt>
                <c:pt idx="238">
                  <c:v>56</c:v>
                </c:pt>
                <c:pt idx="239">
                  <c:v>56</c:v>
                </c:pt>
                <c:pt idx="240">
                  <c:v>57</c:v>
                </c:pt>
                <c:pt idx="241">
                  <c:v>57</c:v>
                </c:pt>
                <c:pt idx="242">
                  <c:v>57</c:v>
                </c:pt>
                <c:pt idx="243">
                  <c:v>58</c:v>
                </c:pt>
                <c:pt idx="244">
                  <c:v>59</c:v>
                </c:pt>
                <c:pt idx="245">
                  <c:v>60</c:v>
                </c:pt>
                <c:pt idx="246">
                  <c:v>60</c:v>
                </c:pt>
                <c:pt idx="247">
                  <c:v>60</c:v>
                </c:pt>
                <c:pt idx="248">
                  <c:v>60</c:v>
                </c:pt>
                <c:pt idx="249">
                  <c:v>61</c:v>
                </c:pt>
                <c:pt idx="250">
                  <c:v>62</c:v>
                </c:pt>
                <c:pt idx="251">
                  <c:v>63</c:v>
                </c:pt>
                <c:pt idx="252">
                  <c:v>64</c:v>
                </c:pt>
                <c:pt idx="253">
                  <c:v>64</c:v>
                </c:pt>
                <c:pt idx="254">
                  <c:v>65</c:v>
                </c:pt>
                <c:pt idx="255">
                  <c:v>65</c:v>
                </c:pt>
                <c:pt idx="256">
                  <c:v>65</c:v>
                </c:pt>
                <c:pt idx="257">
                  <c:v>65</c:v>
                </c:pt>
                <c:pt idx="258">
                  <c:v>65</c:v>
                </c:pt>
                <c:pt idx="259">
                  <c:v>66</c:v>
                </c:pt>
                <c:pt idx="260">
                  <c:v>66</c:v>
                </c:pt>
                <c:pt idx="261">
                  <c:v>67</c:v>
                </c:pt>
                <c:pt idx="262">
                  <c:v>67</c:v>
                </c:pt>
                <c:pt idx="263">
                  <c:v>68</c:v>
                </c:pt>
                <c:pt idx="264">
                  <c:v>69</c:v>
                </c:pt>
                <c:pt idx="265">
                  <c:v>69</c:v>
                </c:pt>
                <c:pt idx="266">
                  <c:v>70</c:v>
                </c:pt>
                <c:pt idx="267">
                  <c:v>70</c:v>
                </c:pt>
                <c:pt idx="268">
                  <c:v>70</c:v>
                </c:pt>
                <c:pt idx="269">
                  <c:v>70</c:v>
                </c:pt>
                <c:pt idx="270">
                  <c:v>71</c:v>
                </c:pt>
                <c:pt idx="271">
                  <c:v>71</c:v>
                </c:pt>
                <c:pt idx="272">
                  <c:v>71</c:v>
                </c:pt>
                <c:pt idx="273">
                  <c:v>72</c:v>
                </c:pt>
                <c:pt idx="274">
                  <c:v>73</c:v>
                </c:pt>
                <c:pt idx="275">
                  <c:v>73</c:v>
                </c:pt>
                <c:pt idx="276">
                  <c:v>73</c:v>
                </c:pt>
                <c:pt idx="277">
                  <c:v>73</c:v>
                </c:pt>
                <c:pt idx="278">
                  <c:v>73</c:v>
                </c:pt>
                <c:pt idx="279">
                  <c:v>73</c:v>
                </c:pt>
                <c:pt idx="280">
                  <c:v>73</c:v>
                </c:pt>
                <c:pt idx="281">
                  <c:v>73</c:v>
                </c:pt>
                <c:pt idx="282">
                  <c:v>74</c:v>
                </c:pt>
                <c:pt idx="283">
                  <c:v>74</c:v>
                </c:pt>
                <c:pt idx="284">
                  <c:v>75</c:v>
                </c:pt>
                <c:pt idx="285">
                  <c:v>75</c:v>
                </c:pt>
                <c:pt idx="286">
                  <c:v>75</c:v>
                </c:pt>
                <c:pt idx="287">
                  <c:v>76</c:v>
                </c:pt>
                <c:pt idx="288">
                  <c:v>76</c:v>
                </c:pt>
                <c:pt idx="289">
                  <c:v>76</c:v>
                </c:pt>
                <c:pt idx="290">
                  <c:v>76</c:v>
                </c:pt>
                <c:pt idx="291">
                  <c:v>76</c:v>
                </c:pt>
                <c:pt idx="292">
                  <c:v>76</c:v>
                </c:pt>
                <c:pt idx="293">
                  <c:v>76</c:v>
                </c:pt>
                <c:pt idx="294">
                  <c:v>76</c:v>
                </c:pt>
                <c:pt idx="295">
                  <c:v>76</c:v>
                </c:pt>
                <c:pt idx="296">
                  <c:v>76</c:v>
                </c:pt>
                <c:pt idx="297">
                  <c:v>76</c:v>
                </c:pt>
                <c:pt idx="298">
                  <c:v>76</c:v>
                </c:pt>
                <c:pt idx="299">
                  <c:v>76</c:v>
                </c:pt>
                <c:pt idx="300">
                  <c:v>76</c:v>
                </c:pt>
                <c:pt idx="301">
                  <c:v>76</c:v>
                </c:pt>
                <c:pt idx="302">
                  <c:v>76</c:v>
                </c:pt>
                <c:pt idx="303">
                  <c:v>76</c:v>
                </c:pt>
                <c:pt idx="304">
                  <c:v>76</c:v>
                </c:pt>
                <c:pt idx="305">
                  <c:v>76</c:v>
                </c:pt>
                <c:pt idx="306">
                  <c:v>76</c:v>
                </c:pt>
                <c:pt idx="307">
                  <c:v>76</c:v>
                </c:pt>
                <c:pt idx="308">
                  <c:v>76</c:v>
                </c:pt>
                <c:pt idx="309">
                  <c:v>77</c:v>
                </c:pt>
                <c:pt idx="310">
                  <c:v>77</c:v>
                </c:pt>
                <c:pt idx="311">
                  <c:v>77</c:v>
                </c:pt>
                <c:pt idx="312">
                  <c:v>77</c:v>
                </c:pt>
                <c:pt idx="313">
                  <c:v>77</c:v>
                </c:pt>
                <c:pt idx="314">
                  <c:v>78</c:v>
                </c:pt>
                <c:pt idx="315">
                  <c:v>78</c:v>
                </c:pt>
                <c:pt idx="316">
                  <c:v>78</c:v>
                </c:pt>
                <c:pt idx="317">
                  <c:v>78</c:v>
                </c:pt>
                <c:pt idx="318">
                  <c:v>78</c:v>
                </c:pt>
                <c:pt idx="319">
                  <c:v>78</c:v>
                </c:pt>
                <c:pt idx="320">
                  <c:v>78</c:v>
                </c:pt>
                <c:pt idx="321">
                  <c:v>79</c:v>
                </c:pt>
                <c:pt idx="322">
                  <c:v>79</c:v>
                </c:pt>
                <c:pt idx="323">
                  <c:v>79</c:v>
                </c:pt>
                <c:pt idx="324">
                  <c:v>79</c:v>
                </c:pt>
                <c:pt idx="325">
                  <c:v>80</c:v>
                </c:pt>
                <c:pt idx="326">
                  <c:v>80</c:v>
                </c:pt>
                <c:pt idx="327">
                  <c:v>80</c:v>
                </c:pt>
                <c:pt idx="328">
                  <c:v>80</c:v>
                </c:pt>
                <c:pt idx="329">
                  <c:v>80</c:v>
                </c:pt>
                <c:pt idx="330">
                  <c:v>80</c:v>
                </c:pt>
                <c:pt idx="331">
                  <c:v>81</c:v>
                </c:pt>
                <c:pt idx="332">
                  <c:v>81</c:v>
                </c:pt>
                <c:pt idx="333">
                  <c:v>81</c:v>
                </c:pt>
                <c:pt idx="334">
                  <c:v>81</c:v>
                </c:pt>
                <c:pt idx="335">
                  <c:v>81</c:v>
                </c:pt>
                <c:pt idx="336">
                  <c:v>81</c:v>
                </c:pt>
                <c:pt idx="337">
                  <c:v>81</c:v>
                </c:pt>
                <c:pt idx="338">
                  <c:v>81</c:v>
                </c:pt>
                <c:pt idx="339">
                  <c:v>81</c:v>
                </c:pt>
                <c:pt idx="340">
                  <c:v>81</c:v>
                </c:pt>
                <c:pt idx="341">
                  <c:v>81</c:v>
                </c:pt>
                <c:pt idx="342">
                  <c:v>82</c:v>
                </c:pt>
                <c:pt idx="343">
                  <c:v>82</c:v>
                </c:pt>
                <c:pt idx="344">
                  <c:v>82</c:v>
                </c:pt>
                <c:pt idx="345">
                  <c:v>82</c:v>
                </c:pt>
                <c:pt idx="346">
                  <c:v>82</c:v>
                </c:pt>
                <c:pt idx="347">
                  <c:v>83</c:v>
                </c:pt>
                <c:pt idx="348">
                  <c:v>84</c:v>
                </c:pt>
                <c:pt idx="349">
                  <c:v>84</c:v>
                </c:pt>
                <c:pt idx="350">
                  <c:v>84</c:v>
                </c:pt>
                <c:pt idx="351">
                  <c:v>84</c:v>
                </c:pt>
                <c:pt idx="352">
                  <c:v>85</c:v>
                </c:pt>
                <c:pt idx="353">
                  <c:v>85</c:v>
                </c:pt>
                <c:pt idx="354">
                  <c:v>85</c:v>
                </c:pt>
                <c:pt idx="355">
                  <c:v>85</c:v>
                </c:pt>
                <c:pt idx="356">
                  <c:v>85</c:v>
                </c:pt>
                <c:pt idx="357">
                  <c:v>85</c:v>
                </c:pt>
                <c:pt idx="358">
                  <c:v>86</c:v>
                </c:pt>
                <c:pt idx="359">
                  <c:v>86</c:v>
                </c:pt>
                <c:pt idx="360">
                  <c:v>87</c:v>
                </c:pt>
                <c:pt idx="361">
                  <c:v>87</c:v>
                </c:pt>
                <c:pt idx="362">
                  <c:v>87</c:v>
                </c:pt>
                <c:pt idx="363">
                  <c:v>87</c:v>
                </c:pt>
                <c:pt idx="364">
                  <c:v>87</c:v>
                </c:pt>
                <c:pt idx="365">
                  <c:v>87</c:v>
                </c:pt>
                <c:pt idx="366">
                  <c:v>87</c:v>
                </c:pt>
                <c:pt idx="367">
                  <c:v>87</c:v>
                </c:pt>
                <c:pt idx="368">
                  <c:v>87</c:v>
                </c:pt>
                <c:pt idx="369">
                  <c:v>87</c:v>
                </c:pt>
                <c:pt idx="370">
                  <c:v>87</c:v>
                </c:pt>
                <c:pt idx="371">
                  <c:v>87</c:v>
                </c:pt>
                <c:pt idx="372">
                  <c:v>87</c:v>
                </c:pt>
                <c:pt idx="373">
                  <c:v>87</c:v>
                </c:pt>
                <c:pt idx="374">
                  <c:v>87</c:v>
                </c:pt>
                <c:pt idx="375">
                  <c:v>87</c:v>
                </c:pt>
                <c:pt idx="376">
                  <c:v>87</c:v>
                </c:pt>
                <c:pt idx="377">
                  <c:v>87</c:v>
                </c:pt>
                <c:pt idx="378">
                  <c:v>87</c:v>
                </c:pt>
                <c:pt idx="379">
                  <c:v>87</c:v>
                </c:pt>
                <c:pt idx="380">
                  <c:v>87</c:v>
                </c:pt>
                <c:pt idx="381">
                  <c:v>87</c:v>
                </c:pt>
                <c:pt idx="382">
                  <c:v>87</c:v>
                </c:pt>
                <c:pt idx="383">
                  <c:v>87</c:v>
                </c:pt>
                <c:pt idx="384">
                  <c:v>87</c:v>
                </c:pt>
                <c:pt idx="385">
                  <c:v>87</c:v>
                </c:pt>
                <c:pt idx="386">
                  <c:v>87</c:v>
                </c:pt>
                <c:pt idx="387">
                  <c:v>87</c:v>
                </c:pt>
                <c:pt idx="388">
                  <c:v>87</c:v>
                </c:pt>
                <c:pt idx="389">
                  <c:v>87</c:v>
                </c:pt>
                <c:pt idx="390">
                  <c:v>87</c:v>
                </c:pt>
                <c:pt idx="391">
                  <c:v>87</c:v>
                </c:pt>
                <c:pt idx="392">
                  <c:v>87</c:v>
                </c:pt>
                <c:pt idx="393">
                  <c:v>88</c:v>
                </c:pt>
                <c:pt idx="394">
                  <c:v>88</c:v>
                </c:pt>
                <c:pt idx="395">
                  <c:v>88</c:v>
                </c:pt>
                <c:pt idx="396">
                  <c:v>89</c:v>
                </c:pt>
                <c:pt idx="397">
                  <c:v>89</c:v>
                </c:pt>
                <c:pt idx="398">
                  <c:v>90</c:v>
                </c:pt>
                <c:pt idx="399">
                  <c:v>91</c:v>
                </c:pt>
                <c:pt idx="400">
                  <c:v>91</c:v>
                </c:pt>
                <c:pt idx="401">
                  <c:v>91</c:v>
                </c:pt>
                <c:pt idx="402">
                  <c:v>91</c:v>
                </c:pt>
                <c:pt idx="403">
                  <c:v>91</c:v>
                </c:pt>
                <c:pt idx="404">
                  <c:v>91</c:v>
                </c:pt>
                <c:pt idx="405">
                  <c:v>91</c:v>
                </c:pt>
                <c:pt idx="406">
                  <c:v>91</c:v>
                </c:pt>
                <c:pt idx="407">
                  <c:v>91</c:v>
                </c:pt>
                <c:pt idx="408">
                  <c:v>91</c:v>
                </c:pt>
                <c:pt idx="409">
                  <c:v>91</c:v>
                </c:pt>
                <c:pt idx="410">
                  <c:v>91</c:v>
                </c:pt>
                <c:pt idx="411">
                  <c:v>91</c:v>
                </c:pt>
                <c:pt idx="412">
                  <c:v>91</c:v>
                </c:pt>
                <c:pt idx="413">
                  <c:v>91</c:v>
                </c:pt>
                <c:pt idx="414">
                  <c:v>92</c:v>
                </c:pt>
                <c:pt idx="415">
                  <c:v>92</c:v>
                </c:pt>
                <c:pt idx="416">
                  <c:v>92</c:v>
                </c:pt>
                <c:pt idx="417">
                  <c:v>92</c:v>
                </c:pt>
                <c:pt idx="418">
                  <c:v>92</c:v>
                </c:pt>
                <c:pt idx="419">
                  <c:v>92</c:v>
                </c:pt>
                <c:pt idx="420">
                  <c:v>92</c:v>
                </c:pt>
                <c:pt idx="421">
                  <c:v>92</c:v>
                </c:pt>
                <c:pt idx="422">
                  <c:v>92</c:v>
                </c:pt>
                <c:pt idx="423">
                  <c:v>92</c:v>
                </c:pt>
                <c:pt idx="424">
                  <c:v>92</c:v>
                </c:pt>
                <c:pt idx="425">
                  <c:v>92</c:v>
                </c:pt>
                <c:pt idx="426">
                  <c:v>92</c:v>
                </c:pt>
                <c:pt idx="427">
                  <c:v>92</c:v>
                </c:pt>
                <c:pt idx="428">
                  <c:v>93</c:v>
                </c:pt>
                <c:pt idx="429">
                  <c:v>94</c:v>
                </c:pt>
                <c:pt idx="430">
                  <c:v>94</c:v>
                </c:pt>
                <c:pt idx="431">
                  <c:v>95</c:v>
                </c:pt>
                <c:pt idx="432">
                  <c:v>96</c:v>
                </c:pt>
                <c:pt idx="433">
                  <c:v>96</c:v>
                </c:pt>
                <c:pt idx="434">
                  <c:v>96</c:v>
                </c:pt>
                <c:pt idx="435">
                  <c:v>97</c:v>
                </c:pt>
                <c:pt idx="436">
                  <c:v>97</c:v>
                </c:pt>
                <c:pt idx="437">
                  <c:v>98</c:v>
                </c:pt>
                <c:pt idx="438">
                  <c:v>98</c:v>
                </c:pt>
                <c:pt idx="439">
                  <c:v>99</c:v>
                </c:pt>
                <c:pt idx="440">
                  <c:v>99</c:v>
                </c:pt>
                <c:pt idx="441">
                  <c:v>99</c:v>
                </c:pt>
                <c:pt idx="442">
                  <c:v>99</c:v>
                </c:pt>
                <c:pt idx="443">
                  <c:v>99</c:v>
                </c:pt>
                <c:pt idx="444">
                  <c:v>99</c:v>
                </c:pt>
                <c:pt idx="445">
                  <c:v>100</c:v>
                </c:pt>
                <c:pt idx="446">
                  <c:v>100</c:v>
                </c:pt>
                <c:pt idx="447">
                  <c:v>100</c:v>
                </c:pt>
                <c:pt idx="448">
                  <c:v>100</c:v>
                </c:pt>
                <c:pt idx="449">
                  <c:v>100</c:v>
                </c:pt>
                <c:pt idx="450">
                  <c:v>100</c:v>
                </c:pt>
                <c:pt idx="451">
                  <c:v>100</c:v>
                </c:pt>
                <c:pt idx="452">
                  <c:v>100</c:v>
                </c:pt>
                <c:pt idx="453">
                  <c:v>100</c:v>
                </c:pt>
                <c:pt idx="454">
                  <c:v>100</c:v>
                </c:pt>
                <c:pt idx="455">
                  <c:v>101</c:v>
                </c:pt>
                <c:pt idx="456">
                  <c:v>101</c:v>
                </c:pt>
                <c:pt idx="457">
                  <c:v>101</c:v>
                </c:pt>
                <c:pt idx="458">
                  <c:v>102</c:v>
                </c:pt>
                <c:pt idx="459">
                  <c:v>103</c:v>
                </c:pt>
                <c:pt idx="460">
                  <c:v>103</c:v>
                </c:pt>
                <c:pt idx="461">
                  <c:v>104</c:v>
                </c:pt>
                <c:pt idx="462">
                  <c:v>104</c:v>
                </c:pt>
                <c:pt idx="463">
                  <c:v>104</c:v>
                </c:pt>
                <c:pt idx="464">
                  <c:v>104</c:v>
                </c:pt>
                <c:pt idx="465">
                  <c:v>104</c:v>
                </c:pt>
                <c:pt idx="466">
                  <c:v>104</c:v>
                </c:pt>
                <c:pt idx="467">
                  <c:v>104</c:v>
                </c:pt>
                <c:pt idx="468">
                  <c:v>104</c:v>
                </c:pt>
                <c:pt idx="469">
                  <c:v>104</c:v>
                </c:pt>
                <c:pt idx="470">
                  <c:v>104</c:v>
                </c:pt>
                <c:pt idx="471">
                  <c:v>104</c:v>
                </c:pt>
                <c:pt idx="472">
                  <c:v>105</c:v>
                </c:pt>
                <c:pt idx="473">
                  <c:v>106</c:v>
                </c:pt>
                <c:pt idx="474">
                  <c:v>106</c:v>
                </c:pt>
                <c:pt idx="475">
                  <c:v>106</c:v>
                </c:pt>
                <c:pt idx="476">
                  <c:v>106</c:v>
                </c:pt>
                <c:pt idx="477">
                  <c:v>106</c:v>
                </c:pt>
                <c:pt idx="478">
                  <c:v>106</c:v>
                </c:pt>
                <c:pt idx="479">
                  <c:v>106</c:v>
                </c:pt>
                <c:pt idx="480">
                  <c:v>106</c:v>
                </c:pt>
                <c:pt idx="481">
                  <c:v>107</c:v>
                </c:pt>
                <c:pt idx="482">
                  <c:v>108</c:v>
                </c:pt>
                <c:pt idx="483">
                  <c:v>108</c:v>
                </c:pt>
                <c:pt idx="484">
                  <c:v>108</c:v>
                </c:pt>
                <c:pt idx="485">
                  <c:v>108</c:v>
                </c:pt>
                <c:pt idx="486">
                  <c:v>109</c:v>
                </c:pt>
                <c:pt idx="487">
                  <c:v>109</c:v>
                </c:pt>
                <c:pt idx="488">
                  <c:v>109</c:v>
                </c:pt>
                <c:pt idx="489">
                  <c:v>109</c:v>
                </c:pt>
                <c:pt idx="490">
                  <c:v>109</c:v>
                </c:pt>
                <c:pt idx="491">
                  <c:v>109</c:v>
                </c:pt>
                <c:pt idx="492">
                  <c:v>110</c:v>
                </c:pt>
                <c:pt idx="493">
                  <c:v>110</c:v>
                </c:pt>
                <c:pt idx="494">
                  <c:v>111</c:v>
                </c:pt>
                <c:pt idx="495">
                  <c:v>111</c:v>
                </c:pt>
                <c:pt idx="496">
                  <c:v>112</c:v>
                </c:pt>
                <c:pt idx="497">
                  <c:v>112</c:v>
                </c:pt>
                <c:pt idx="498">
                  <c:v>113</c:v>
                </c:pt>
                <c:pt idx="499">
                  <c:v>113</c:v>
                </c:pt>
                <c:pt idx="500">
                  <c:v>113</c:v>
                </c:pt>
                <c:pt idx="501">
                  <c:v>113</c:v>
                </c:pt>
                <c:pt idx="502">
                  <c:v>113</c:v>
                </c:pt>
                <c:pt idx="503">
                  <c:v>113</c:v>
                </c:pt>
                <c:pt idx="504">
                  <c:v>113</c:v>
                </c:pt>
                <c:pt idx="505">
                  <c:v>113</c:v>
                </c:pt>
                <c:pt idx="506">
                  <c:v>113</c:v>
                </c:pt>
                <c:pt idx="507">
                  <c:v>114</c:v>
                </c:pt>
                <c:pt idx="508">
                  <c:v>115</c:v>
                </c:pt>
                <c:pt idx="509">
                  <c:v>116</c:v>
                </c:pt>
                <c:pt idx="510">
                  <c:v>117</c:v>
                </c:pt>
                <c:pt idx="511">
                  <c:v>118</c:v>
                </c:pt>
                <c:pt idx="512">
                  <c:v>119</c:v>
                </c:pt>
                <c:pt idx="513">
                  <c:v>120</c:v>
                </c:pt>
                <c:pt idx="514">
                  <c:v>121</c:v>
                </c:pt>
                <c:pt idx="515">
                  <c:v>121</c:v>
                </c:pt>
                <c:pt idx="516">
                  <c:v>122</c:v>
                </c:pt>
                <c:pt idx="517">
                  <c:v>122</c:v>
                </c:pt>
                <c:pt idx="518">
                  <c:v>122</c:v>
                </c:pt>
                <c:pt idx="519">
                  <c:v>122</c:v>
                </c:pt>
                <c:pt idx="520">
                  <c:v>122</c:v>
                </c:pt>
                <c:pt idx="521">
                  <c:v>122</c:v>
                </c:pt>
                <c:pt idx="522">
                  <c:v>123</c:v>
                </c:pt>
                <c:pt idx="523">
                  <c:v>123</c:v>
                </c:pt>
                <c:pt idx="524">
                  <c:v>123</c:v>
                </c:pt>
                <c:pt idx="525">
                  <c:v>123</c:v>
                </c:pt>
                <c:pt idx="526">
                  <c:v>124</c:v>
                </c:pt>
                <c:pt idx="527">
                  <c:v>125</c:v>
                </c:pt>
                <c:pt idx="528">
                  <c:v>126</c:v>
                </c:pt>
                <c:pt idx="529">
                  <c:v>127</c:v>
                </c:pt>
                <c:pt idx="530">
                  <c:v>127</c:v>
                </c:pt>
                <c:pt idx="531">
                  <c:v>127</c:v>
                </c:pt>
                <c:pt idx="532">
                  <c:v>127</c:v>
                </c:pt>
                <c:pt idx="533">
                  <c:v>127</c:v>
                </c:pt>
                <c:pt idx="534">
                  <c:v>127</c:v>
                </c:pt>
                <c:pt idx="535">
                  <c:v>128</c:v>
                </c:pt>
                <c:pt idx="536">
                  <c:v>129</c:v>
                </c:pt>
                <c:pt idx="537">
                  <c:v>129</c:v>
                </c:pt>
                <c:pt idx="538">
                  <c:v>129</c:v>
                </c:pt>
                <c:pt idx="539">
                  <c:v>129</c:v>
                </c:pt>
                <c:pt idx="540">
                  <c:v>130</c:v>
                </c:pt>
                <c:pt idx="541">
                  <c:v>130</c:v>
                </c:pt>
                <c:pt idx="542">
                  <c:v>130</c:v>
                </c:pt>
                <c:pt idx="543">
                  <c:v>130</c:v>
                </c:pt>
                <c:pt idx="544">
                  <c:v>131</c:v>
                </c:pt>
                <c:pt idx="545">
                  <c:v>131</c:v>
                </c:pt>
                <c:pt idx="546">
                  <c:v>131</c:v>
                </c:pt>
                <c:pt idx="547">
                  <c:v>131</c:v>
                </c:pt>
                <c:pt idx="548">
                  <c:v>131</c:v>
                </c:pt>
                <c:pt idx="549">
                  <c:v>131</c:v>
                </c:pt>
                <c:pt idx="550">
                  <c:v>131</c:v>
                </c:pt>
                <c:pt idx="551">
                  <c:v>132</c:v>
                </c:pt>
                <c:pt idx="552">
                  <c:v>132</c:v>
                </c:pt>
                <c:pt idx="553">
                  <c:v>132</c:v>
                </c:pt>
                <c:pt idx="554">
                  <c:v>132</c:v>
                </c:pt>
                <c:pt idx="555">
                  <c:v>132</c:v>
                </c:pt>
                <c:pt idx="556">
                  <c:v>133</c:v>
                </c:pt>
                <c:pt idx="557">
                  <c:v>133</c:v>
                </c:pt>
                <c:pt idx="558">
                  <c:v>133</c:v>
                </c:pt>
                <c:pt idx="559">
                  <c:v>133</c:v>
                </c:pt>
                <c:pt idx="560">
                  <c:v>133</c:v>
                </c:pt>
                <c:pt idx="561">
                  <c:v>133</c:v>
                </c:pt>
                <c:pt idx="562">
                  <c:v>133</c:v>
                </c:pt>
                <c:pt idx="563">
                  <c:v>133</c:v>
                </c:pt>
                <c:pt idx="564">
                  <c:v>133</c:v>
                </c:pt>
                <c:pt idx="565">
                  <c:v>134</c:v>
                </c:pt>
                <c:pt idx="566">
                  <c:v>134</c:v>
                </c:pt>
                <c:pt idx="567">
                  <c:v>134</c:v>
                </c:pt>
                <c:pt idx="568">
                  <c:v>134</c:v>
                </c:pt>
                <c:pt idx="569">
                  <c:v>134</c:v>
                </c:pt>
                <c:pt idx="570">
                  <c:v>134</c:v>
                </c:pt>
                <c:pt idx="571">
                  <c:v>134</c:v>
                </c:pt>
                <c:pt idx="572">
                  <c:v>134</c:v>
                </c:pt>
                <c:pt idx="573">
                  <c:v>134</c:v>
                </c:pt>
                <c:pt idx="574">
                  <c:v>134</c:v>
                </c:pt>
                <c:pt idx="575">
                  <c:v>134</c:v>
                </c:pt>
                <c:pt idx="576">
                  <c:v>135</c:v>
                </c:pt>
                <c:pt idx="577">
                  <c:v>135</c:v>
                </c:pt>
                <c:pt idx="578">
                  <c:v>135</c:v>
                </c:pt>
                <c:pt idx="579">
                  <c:v>136</c:v>
                </c:pt>
                <c:pt idx="580">
                  <c:v>136</c:v>
                </c:pt>
                <c:pt idx="581">
                  <c:v>137</c:v>
                </c:pt>
                <c:pt idx="582">
                  <c:v>138</c:v>
                </c:pt>
                <c:pt idx="583">
                  <c:v>138</c:v>
                </c:pt>
                <c:pt idx="584">
                  <c:v>138</c:v>
                </c:pt>
                <c:pt idx="585">
                  <c:v>138</c:v>
                </c:pt>
                <c:pt idx="586">
                  <c:v>138</c:v>
                </c:pt>
                <c:pt idx="587">
                  <c:v>138</c:v>
                </c:pt>
                <c:pt idx="588">
                  <c:v>139</c:v>
                </c:pt>
                <c:pt idx="589">
                  <c:v>139</c:v>
                </c:pt>
                <c:pt idx="590">
                  <c:v>139</c:v>
                </c:pt>
                <c:pt idx="591">
                  <c:v>140</c:v>
                </c:pt>
                <c:pt idx="592">
                  <c:v>140</c:v>
                </c:pt>
                <c:pt idx="593">
                  <c:v>140</c:v>
                </c:pt>
                <c:pt idx="594">
                  <c:v>140</c:v>
                </c:pt>
                <c:pt idx="595">
                  <c:v>140</c:v>
                </c:pt>
                <c:pt idx="596">
                  <c:v>140</c:v>
                </c:pt>
                <c:pt idx="597">
                  <c:v>140</c:v>
                </c:pt>
                <c:pt idx="598">
                  <c:v>140</c:v>
                </c:pt>
                <c:pt idx="599">
                  <c:v>140</c:v>
                </c:pt>
                <c:pt idx="600">
                  <c:v>140</c:v>
                </c:pt>
                <c:pt idx="601">
                  <c:v>140</c:v>
                </c:pt>
                <c:pt idx="602">
                  <c:v>140</c:v>
                </c:pt>
                <c:pt idx="603">
                  <c:v>140</c:v>
                </c:pt>
                <c:pt idx="604">
                  <c:v>140</c:v>
                </c:pt>
                <c:pt idx="605">
                  <c:v>141</c:v>
                </c:pt>
                <c:pt idx="606">
                  <c:v>141</c:v>
                </c:pt>
                <c:pt idx="607">
                  <c:v>142</c:v>
                </c:pt>
                <c:pt idx="608">
                  <c:v>143</c:v>
                </c:pt>
                <c:pt idx="609">
                  <c:v>144</c:v>
                </c:pt>
                <c:pt idx="610">
                  <c:v>145</c:v>
                </c:pt>
                <c:pt idx="611">
                  <c:v>145</c:v>
                </c:pt>
                <c:pt idx="612">
                  <c:v>146</c:v>
                </c:pt>
                <c:pt idx="613">
                  <c:v>147</c:v>
                </c:pt>
                <c:pt idx="614">
                  <c:v>147</c:v>
                </c:pt>
                <c:pt idx="615">
                  <c:v>147</c:v>
                </c:pt>
                <c:pt idx="616">
                  <c:v>147</c:v>
                </c:pt>
                <c:pt idx="617">
                  <c:v>147</c:v>
                </c:pt>
                <c:pt idx="618">
                  <c:v>147</c:v>
                </c:pt>
                <c:pt idx="619">
                  <c:v>147</c:v>
                </c:pt>
                <c:pt idx="620">
                  <c:v>147</c:v>
                </c:pt>
                <c:pt idx="621">
                  <c:v>147</c:v>
                </c:pt>
                <c:pt idx="622">
                  <c:v>148</c:v>
                </c:pt>
                <c:pt idx="623">
                  <c:v>148</c:v>
                </c:pt>
                <c:pt idx="624">
                  <c:v>148</c:v>
                </c:pt>
                <c:pt idx="625">
                  <c:v>149</c:v>
                </c:pt>
                <c:pt idx="626">
                  <c:v>149</c:v>
                </c:pt>
                <c:pt idx="627">
                  <c:v>149</c:v>
                </c:pt>
                <c:pt idx="628">
                  <c:v>149</c:v>
                </c:pt>
                <c:pt idx="629">
                  <c:v>149</c:v>
                </c:pt>
                <c:pt idx="630">
                  <c:v>149</c:v>
                </c:pt>
                <c:pt idx="631">
                  <c:v>149</c:v>
                </c:pt>
                <c:pt idx="632">
                  <c:v>149</c:v>
                </c:pt>
                <c:pt idx="633">
                  <c:v>149</c:v>
                </c:pt>
                <c:pt idx="634">
                  <c:v>149</c:v>
                </c:pt>
                <c:pt idx="635">
                  <c:v>149</c:v>
                </c:pt>
                <c:pt idx="636">
                  <c:v>149</c:v>
                </c:pt>
                <c:pt idx="637">
                  <c:v>150</c:v>
                </c:pt>
                <c:pt idx="638">
                  <c:v>150</c:v>
                </c:pt>
                <c:pt idx="639">
                  <c:v>150</c:v>
                </c:pt>
                <c:pt idx="640">
                  <c:v>150</c:v>
                </c:pt>
                <c:pt idx="641">
                  <c:v>150</c:v>
                </c:pt>
                <c:pt idx="642">
                  <c:v>151</c:v>
                </c:pt>
                <c:pt idx="643">
                  <c:v>151</c:v>
                </c:pt>
                <c:pt idx="644">
                  <c:v>151</c:v>
                </c:pt>
                <c:pt idx="645">
                  <c:v>152</c:v>
                </c:pt>
                <c:pt idx="646">
                  <c:v>153</c:v>
                </c:pt>
                <c:pt idx="647">
                  <c:v>153</c:v>
                </c:pt>
                <c:pt idx="648">
                  <c:v>153</c:v>
                </c:pt>
                <c:pt idx="649">
                  <c:v>153</c:v>
                </c:pt>
                <c:pt idx="650">
                  <c:v>153</c:v>
                </c:pt>
                <c:pt idx="651">
                  <c:v>154</c:v>
                </c:pt>
                <c:pt idx="652">
                  <c:v>155</c:v>
                </c:pt>
                <c:pt idx="653">
                  <c:v>156</c:v>
                </c:pt>
                <c:pt idx="654">
                  <c:v>156</c:v>
                </c:pt>
                <c:pt idx="655">
                  <c:v>156</c:v>
                </c:pt>
                <c:pt idx="656">
                  <c:v>156</c:v>
                </c:pt>
                <c:pt idx="657">
                  <c:v>156</c:v>
                </c:pt>
                <c:pt idx="658">
                  <c:v>156</c:v>
                </c:pt>
                <c:pt idx="659">
                  <c:v>156</c:v>
                </c:pt>
                <c:pt idx="660">
                  <c:v>157</c:v>
                </c:pt>
                <c:pt idx="661">
                  <c:v>157</c:v>
                </c:pt>
                <c:pt idx="662">
                  <c:v>157</c:v>
                </c:pt>
                <c:pt idx="663">
                  <c:v>158</c:v>
                </c:pt>
                <c:pt idx="664">
                  <c:v>158</c:v>
                </c:pt>
                <c:pt idx="665">
                  <c:v>158</c:v>
                </c:pt>
                <c:pt idx="666">
                  <c:v>159</c:v>
                </c:pt>
                <c:pt idx="667">
                  <c:v>159</c:v>
                </c:pt>
                <c:pt idx="668">
                  <c:v>159</c:v>
                </c:pt>
                <c:pt idx="669">
                  <c:v>159</c:v>
                </c:pt>
                <c:pt idx="670">
                  <c:v>159</c:v>
                </c:pt>
                <c:pt idx="671">
                  <c:v>159</c:v>
                </c:pt>
                <c:pt idx="672">
                  <c:v>159</c:v>
                </c:pt>
                <c:pt idx="673">
                  <c:v>159</c:v>
                </c:pt>
                <c:pt idx="674">
                  <c:v>159</c:v>
                </c:pt>
                <c:pt idx="675">
                  <c:v>159</c:v>
                </c:pt>
                <c:pt idx="676">
                  <c:v>160</c:v>
                </c:pt>
                <c:pt idx="677">
                  <c:v>160</c:v>
                </c:pt>
                <c:pt idx="678">
                  <c:v>160</c:v>
                </c:pt>
                <c:pt idx="679">
                  <c:v>160</c:v>
                </c:pt>
                <c:pt idx="680">
                  <c:v>161</c:v>
                </c:pt>
                <c:pt idx="681">
                  <c:v>162</c:v>
                </c:pt>
                <c:pt idx="682">
                  <c:v>163</c:v>
                </c:pt>
                <c:pt idx="683">
                  <c:v>164</c:v>
                </c:pt>
                <c:pt idx="684">
                  <c:v>165</c:v>
                </c:pt>
                <c:pt idx="685">
                  <c:v>165</c:v>
                </c:pt>
                <c:pt idx="686">
                  <c:v>165</c:v>
                </c:pt>
                <c:pt idx="687">
                  <c:v>165</c:v>
                </c:pt>
                <c:pt idx="688">
                  <c:v>165</c:v>
                </c:pt>
                <c:pt idx="689">
                  <c:v>165</c:v>
                </c:pt>
                <c:pt idx="690">
                  <c:v>165</c:v>
                </c:pt>
                <c:pt idx="691">
                  <c:v>165</c:v>
                </c:pt>
                <c:pt idx="692">
                  <c:v>166</c:v>
                </c:pt>
                <c:pt idx="693">
                  <c:v>166</c:v>
                </c:pt>
                <c:pt idx="694">
                  <c:v>166</c:v>
                </c:pt>
                <c:pt idx="695">
                  <c:v>166</c:v>
                </c:pt>
                <c:pt idx="696">
                  <c:v>166</c:v>
                </c:pt>
                <c:pt idx="697">
                  <c:v>166</c:v>
                </c:pt>
                <c:pt idx="698">
                  <c:v>166</c:v>
                </c:pt>
                <c:pt idx="699">
                  <c:v>166</c:v>
                </c:pt>
                <c:pt idx="700">
                  <c:v>166</c:v>
                </c:pt>
                <c:pt idx="701">
                  <c:v>166</c:v>
                </c:pt>
                <c:pt idx="702">
                  <c:v>166</c:v>
                </c:pt>
                <c:pt idx="703">
                  <c:v>166</c:v>
                </c:pt>
                <c:pt idx="704">
                  <c:v>166</c:v>
                </c:pt>
                <c:pt idx="705">
                  <c:v>166</c:v>
                </c:pt>
                <c:pt idx="706">
                  <c:v>166</c:v>
                </c:pt>
                <c:pt idx="707">
                  <c:v>166</c:v>
                </c:pt>
                <c:pt idx="708">
                  <c:v>166</c:v>
                </c:pt>
                <c:pt idx="709">
                  <c:v>166</c:v>
                </c:pt>
                <c:pt idx="710">
                  <c:v>166</c:v>
                </c:pt>
                <c:pt idx="711">
                  <c:v>167</c:v>
                </c:pt>
                <c:pt idx="712">
                  <c:v>168</c:v>
                </c:pt>
                <c:pt idx="713">
                  <c:v>168</c:v>
                </c:pt>
                <c:pt idx="714">
                  <c:v>168</c:v>
                </c:pt>
                <c:pt idx="715">
                  <c:v>168</c:v>
                </c:pt>
                <c:pt idx="716">
                  <c:v>168</c:v>
                </c:pt>
                <c:pt idx="717">
                  <c:v>168</c:v>
                </c:pt>
                <c:pt idx="718">
                  <c:v>168</c:v>
                </c:pt>
                <c:pt idx="719">
                  <c:v>168</c:v>
                </c:pt>
                <c:pt idx="720">
                  <c:v>168</c:v>
                </c:pt>
                <c:pt idx="721">
                  <c:v>168</c:v>
                </c:pt>
                <c:pt idx="722">
                  <c:v>168</c:v>
                </c:pt>
                <c:pt idx="723">
                  <c:v>168</c:v>
                </c:pt>
                <c:pt idx="724">
                  <c:v>168</c:v>
                </c:pt>
                <c:pt idx="725">
                  <c:v>168</c:v>
                </c:pt>
                <c:pt idx="726">
                  <c:v>168</c:v>
                </c:pt>
                <c:pt idx="727">
                  <c:v>168</c:v>
                </c:pt>
                <c:pt idx="728">
                  <c:v>168</c:v>
                </c:pt>
                <c:pt idx="729">
                  <c:v>168</c:v>
                </c:pt>
                <c:pt idx="730">
                  <c:v>168</c:v>
                </c:pt>
                <c:pt idx="731">
                  <c:v>168</c:v>
                </c:pt>
                <c:pt idx="732">
                  <c:v>168</c:v>
                </c:pt>
                <c:pt idx="733">
                  <c:v>168</c:v>
                </c:pt>
                <c:pt idx="734">
                  <c:v>168</c:v>
                </c:pt>
                <c:pt idx="735">
                  <c:v>168</c:v>
                </c:pt>
                <c:pt idx="736">
                  <c:v>168</c:v>
                </c:pt>
                <c:pt idx="737">
                  <c:v>168</c:v>
                </c:pt>
                <c:pt idx="738">
                  <c:v>168</c:v>
                </c:pt>
                <c:pt idx="739">
                  <c:v>168</c:v>
                </c:pt>
                <c:pt idx="740">
                  <c:v>168</c:v>
                </c:pt>
                <c:pt idx="741">
                  <c:v>168</c:v>
                </c:pt>
                <c:pt idx="742">
                  <c:v>168</c:v>
                </c:pt>
                <c:pt idx="743">
                  <c:v>168</c:v>
                </c:pt>
                <c:pt idx="744">
                  <c:v>168</c:v>
                </c:pt>
                <c:pt idx="745">
                  <c:v>168</c:v>
                </c:pt>
                <c:pt idx="746">
                  <c:v>168</c:v>
                </c:pt>
                <c:pt idx="747">
                  <c:v>168</c:v>
                </c:pt>
                <c:pt idx="748">
                  <c:v>168</c:v>
                </c:pt>
                <c:pt idx="749">
                  <c:v>168</c:v>
                </c:pt>
                <c:pt idx="750">
                  <c:v>168</c:v>
                </c:pt>
                <c:pt idx="751">
                  <c:v>169</c:v>
                </c:pt>
                <c:pt idx="752">
                  <c:v>169</c:v>
                </c:pt>
                <c:pt idx="753">
                  <c:v>169</c:v>
                </c:pt>
                <c:pt idx="754">
                  <c:v>169</c:v>
                </c:pt>
                <c:pt idx="755">
                  <c:v>170</c:v>
                </c:pt>
                <c:pt idx="756">
                  <c:v>170</c:v>
                </c:pt>
                <c:pt idx="757">
                  <c:v>170</c:v>
                </c:pt>
                <c:pt idx="758">
                  <c:v>170</c:v>
                </c:pt>
                <c:pt idx="759">
                  <c:v>170</c:v>
                </c:pt>
                <c:pt idx="760">
                  <c:v>170</c:v>
                </c:pt>
                <c:pt idx="761">
                  <c:v>170</c:v>
                </c:pt>
                <c:pt idx="762">
                  <c:v>170</c:v>
                </c:pt>
                <c:pt idx="763">
                  <c:v>170</c:v>
                </c:pt>
                <c:pt idx="764">
                  <c:v>170</c:v>
                </c:pt>
                <c:pt idx="765">
                  <c:v>170</c:v>
                </c:pt>
                <c:pt idx="766">
                  <c:v>171</c:v>
                </c:pt>
                <c:pt idx="767">
                  <c:v>171</c:v>
                </c:pt>
                <c:pt idx="768">
                  <c:v>171</c:v>
                </c:pt>
                <c:pt idx="769">
                  <c:v>171</c:v>
                </c:pt>
                <c:pt idx="770">
                  <c:v>171</c:v>
                </c:pt>
                <c:pt idx="771">
                  <c:v>172</c:v>
                </c:pt>
                <c:pt idx="772">
                  <c:v>172</c:v>
                </c:pt>
                <c:pt idx="773">
                  <c:v>173</c:v>
                </c:pt>
                <c:pt idx="774">
                  <c:v>174</c:v>
                </c:pt>
                <c:pt idx="775">
                  <c:v>174</c:v>
                </c:pt>
                <c:pt idx="776">
                  <c:v>174</c:v>
                </c:pt>
                <c:pt idx="777">
                  <c:v>174</c:v>
                </c:pt>
                <c:pt idx="778">
                  <c:v>174</c:v>
                </c:pt>
                <c:pt idx="779">
                  <c:v>174</c:v>
                </c:pt>
                <c:pt idx="780">
                  <c:v>174</c:v>
                </c:pt>
                <c:pt idx="781">
                  <c:v>174</c:v>
                </c:pt>
                <c:pt idx="782">
                  <c:v>174</c:v>
                </c:pt>
                <c:pt idx="783">
                  <c:v>174</c:v>
                </c:pt>
                <c:pt idx="784">
                  <c:v>174</c:v>
                </c:pt>
                <c:pt idx="785">
                  <c:v>174</c:v>
                </c:pt>
                <c:pt idx="786">
                  <c:v>174</c:v>
                </c:pt>
                <c:pt idx="787">
                  <c:v>174</c:v>
                </c:pt>
                <c:pt idx="788">
                  <c:v>174</c:v>
                </c:pt>
                <c:pt idx="789">
                  <c:v>174</c:v>
                </c:pt>
                <c:pt idx="790">
                  <c:v>174</c:v>
                </c:pt>
                <c:pt idx="791">
                  <c:v>175</c:v>
                </c:pt>
                <c:pt idx="792">
                  <c:v>175</c:v>
                </c:pt>
                <c:pt idx="793">
                  <c:v>176</c:v>
                </c:pt>
                <c:pt idx="794">
                  <c:v>176</c:v>
                </c:pt>
                <c:pt idx="795">
                  <c:v>177</c:v>
                </c:pt>
                <c:pt idx="796">
                  <c:v>177</c:v>
                </c:pt>
                <c:pt idx="797">
                  <c:v>178</c:v>
                </c:pt>
                <c:pt idx="798">
                  <c:v>178</c:v>
                </c:pt>
                <c:pt idx="799">
                  <c:v>178</c:v>
                </c:pt>
                <c:pt idx="800">
                  <c:v>178</c:v>
                </c:pt>
                <c:pt idx="801">
                  <c:v>178</c:v>
                </c:pt>
                <c:pt idx="802">
                  <c:v>178</c:v>
                </c:pt>
                <c:pt idx="803">
                  <c:v>178</c:v>
                </c:pt>
                <c:pt idx="804">
                  <c:v>178</c:v>
                </c:pt>
                <c:pt idx="805">
                  <c:v>178</c:v>
                </c:pt>
                <c:pt idx="806">
                  <c:v>178</c:v>
                </c:pt>
                <c:pt idx="807">
                  <c:v>178</c:v>
                </c:pt>
                <c:pt idx="808">
                  <c:v>179</c:v>
                </c:pt>
                <c:pt idx="809">
                  <c:v>180</c:v>
                </c:pt>
                <c:pt idx="810">
                  <c:v>180</c:v>
                </c:pt>
                <c:pt idx="811">
                  <c:v>180</c:v>
                </c:pt>
                <c:pt idx="812">
                  <c:v>180</c:v>
                </c:pt>
                <c:pt idx="813">
                  <c:v>181</c:v>
                </c:pt>
                <c:pt idx="814">
                  <c:v>182</c:v>
                </c:pt>
                <c:pt idx="815">
                  <c:v>182</c:v>
                </c:pt>
                <c:pt idx="816">
                  <c:v>182</c:v>
                </c:pt>
                <c:pt idx="817">
                  <c:v>182</c:v>
                </c:pt>
                <c:pt idx="818">
                  <c:v>182</c:v>
                </c:pt>
                <c:pt idx="819">
                  <c:v>182</c:v>
                </c:pt>
                <c:pt idx="820">
                  <c:v>182</c:v>
                </c:pt>
                <c:pt idx="821">
                  <c:v>182</c:v>
                </c:pt>
                <c:pt idx="822">
                  <c:v>182</c:v>
                </c:pt>
                <c:pt idx="823">
                  <c:v>182</c:v>
                </c:pt>
                <c:pt idx="824">
                  <c:v>182</c:v>
                </c:pt>
                <c:pt idx="825">
                  <c:v>182</c:v>
                </c:pt>
                <c:pt idx="826">
                  <c:v>182</c:v>
                </c:pt>
                <c:pt idx="827">
                  <c:v>182</c:v>
                </c:pt>
                <c:pt idx="828">
                  <c:v>182</c:v>
                </c:pt>
                <c:pt idx="829">
                  <c:v>182</c:v>
                </c:pt>
                <c:pt idx="830">
                  <c:v>183</c:v>
                </c:pt>
                <c:pt idx="831">
                  <c:v>183</c:v>
                </c:pt>
                <c:pt idx="832">
                  <c:v>183</c:v>
                </c:pt>
                <c:pt idx="833">
                  <c:v>183</c:v>
                </c:pt>
                <c:pt idx="834">
                  <c:v>183</c:v>
                </c:pt>
                <c:pt idx="835">
                  <c:v>184</c:v>
                </c:pt>
                <c:pt idx="836">
                  <c:v>184</c:v>
                </c:pt>
                <c:pt idx="837">
                  <c:v>185</c:v>
                </c:pt>
                <c:pt idx="838">
                  <c:v>185</c:v>
                </c:pt>
                <c:pt idx="839">
                  <c:v>185</c:v>
                </c:pt>
                <c:pt idx="840">
                  <c:v>186</c:v>
                </c:pt>
                <c:pt idx="841">
                  <c:v>187</c:v>
                </c:pt>
                <c:pt idx="842">
                  <c:v>187</c:v>
                </c:pt>
                <c:pt idx="843">
                  <c:v>187</c:v>
                </c:pt>
                <c:pt idx="844">
                  <c:v>188</c:v>
                </c:pt>
                <c:pt idx="845">
                  <c:v>189</c:v>
                </c:pt>
                <c:pt idx="846">
                  <c:v>189</c:v>
                </c:pt>
                <c:pt idx="847">
                  <c:v>189</c:v>
                </c:pt>
                <c:pt idx="848">
                  <c:v>189</c:v>
                </c:pt>
                <c:pt idx="849">
                  <c:v>189</c:v>
                </c:pt>
                <c:pt idx="850">
                  <c:v>189</c:v>
                </c:pt>
                <c:pt idx="851">
                  <c:v>190</c:v>
                </c:pt>
                <c:pt idx="852">
                  <c:v>190</c:v>
                </c:pt>
                <c:pt idx="853">
                  <c:v>190</c:v>
                </c:pt>
                <c:pt idx="854">
                  <c:v>191</c:v>
                </c:pt>
                <c:pt idx="855">
                  <c:v>192</c:v>
                </c:pt>
                <c:pt idx="856">
                  <c:v>192</c:v>
                </c:pt>
                <c:pt idx="857">
                  <c:v>192</c:v>
                </c:pt>
                <c:pt idx="858">
                  <c:v>193</c:v>
                </c:pt>
                <c:pt idx="859">
                  <c:v>194</c:v>
                </c:pt>
                <c:pt idx="860">
                  <c:v>194</c:v>
                </c:pt>
                <c:pt idx="861">
                  <c:v>194</c:v>
                </c:pt>
                <c:pt idx="862">
                  <c:v>194</c:v>
                </c:pt>
                <c:pt idx="863">
                  <c:v>195</c:v>
                </c:pt>
                <c:pt idx="864">
                  <c:v>195</c:v>
                </c:pt>
                <c:pt idx="865">
                  <c:v>195</c:v>
                </c:pt>
                <c:pt idx="866">
                  <c:v>195</c:v>
                </c:pt>
                <c:pt idx="867">
                  <c:v>195</c:v>
                </c:pt>
                <c:pt idx="868">
                  <c:v>196</c:v>
                </c:pt>
                <c:pt idx="869">
                  <c:v>196</c:v>
                </c:pt>
                <c:pt idx="870">
                  <c:v>197</c:v>
                </c:pt>
                <c:pt idx="871">
                  <c:v>197</c:v>
                </c:pt>
                <c:pt idx="872">
                  <c:v>197</c:v>
                </c:pt>
                <c:pt idx="873">
                  <c:v>197</c:v>
                </c:pt>
                <c:pt idx="874">
                  <c:v>197</c:v>
                </c:pt>
                <c:pt idx="875">
                  <c:v>197</c:v>
                </c:pt>
                <c:pt idx="876">
                  <c:v>197</c:v>
                </c:pt>
                <c:pt idx="877">
                  <c:v>197</c:v>
                </c:pt>
                <c:pt idx="878">
                  <c:v>197</c:v>
                </c:pt>
                <c:pt idx="879">
                  <c:v>197</c:v>
                </c:pt>
                <c:pt idx="880">
                  <c:v>197</c:v>
                </c:pt>
                <c:pt idx="881">
                  <c:v>197</c:v>
                </c:pt>
                <c:pt idx="882">
                  <c:v>197</c:v>
                </c:pt>
                <c:pt idx="883">
                  <c:v>197</c:v>
                </c:pt>
                <c:pt idx="884">
                  <c:v>198</c:v>
                </c:pt>
                <c:pt idx="885">
                  <c:v>198</c:v>
                </c:pt>
                <c:pt idx="886">
                  <c:v>198</c:v>
                </c:pt>
                <c:pt idx="887">
                  <c:v>198</c:v>
                </c:pt>
                <c:pt idx="888">
                  <c:v>199</c:v>
                </c:pt>
                <c:pt idx="889">
                  <c:v>199</c:v>
                </c:pt>
                <c:pt idx="890">
                  <c:v>199</c:v>
                </c:pt>
                <c:pt idx="891">
                  <c:v>199</c:v>
                </c:pt>
                <c:pt idx="892">
                  <c:v>200</c:v>
                </c:pt>
                <c:pt idx="893">
                  <c:v>201</c:v>
                </c:pt>
                <c:pt idx="894">
                  <c:v>201</c:v>
                </c:pt>
                <c:pt idx="895">
                  <c:v>201</c:v>
                </c:pt>
                <c:pt idx="896">
                  <c:v>201</c:v>
                </c:pt>
                <c:pt idx="897">
                  <c:v>201</c:v>
                </c:pt>
                <c:pt idx="898">
                  <c:v>201</c:v>
                </c:pt>
                <c:pt idx="899">
                  <c:v>201</c:v>
                </c:pt>
                <c:pt idx="900">
                  <c:v>201</c:v>
                </c:pt>
                <c:pt idx="901">
                  <c:v>201</c:v>
                </c:pt>
                <c:pt idx="902">
                  <c:v>202</c:v>
                </c:pt>
                <c:pt idx="903">
                  <c:v>203</c:v>
                </c:pt>
                <c:pt idx="904">
                  <c:v>204</c:v>
                </c:pt>
                <c:pt idx="905">
                  <c:v>204</c:v>
                </c:pt>
                <c:pt idx="906">
                  <c:v>205</c:v>
                </c:pt>
                <c:pt idx="907">
                  <c:v>205</c:v>
                </c:pt>
                <c:pt idx="908">
                  <c:v>205</c:v>
                </c:pt>
                <c:pt idx="909">
                  <c:v>205</c:v>
                </c:pt>
                <c:pt idx="910">
                  <c:v>205</c:v>
                </c:pt>
                <c:pt idx="911">
                  <c:v>206</c:v>
                </c:pt>
                <c:pt idx="912">
                  <c:v>206</c:v>
                </c:pt>
                <c:pt idx="913">
                  <c:v>206</c:v>
                </c:pt>
                <c:pt idx="914">
                  <c:v>206</c:v>
                </c:pt>
                <c:pt idx="915">
                  <c:v>206</c:v>
                </c:pt>
                <c:pt idx="916">
                  <c:v>206</c:v>
                </c:pt>
                <c:pt idx="917">
                  <c:v>206</c:v>
                </c:pt>
                <c:pt idx="918">
                  <c:v>206</c:v>
                </c:pt>
                <c:pt idx="919">
                  <c:v>206</c:v>
                </c:pt>
                <c:pt idx="920">
                  <c:v>206</c:v>
                </c:pt>
                <c:pt idx="921">
                  <c:v>207</c:v>
                </c:pt>
                <c:pt idx="922">
                  <c:v>207</c:v>
                </c:pt>
                <c:pt idx="923">
                  <c:v>207</c:v>
                </c:pt>
                <c:pt idx="924">
                  <c:v>208</c:v>
                </c:pt>
                <c:pt idx="925">
                  <c:v>208</c:v>
                </c:pt>
                <c:pt idx="926">
                  <c:v>208</c:v>
                </c:pt>
                <c:pt idx="927">
                  <c:v>208</c:v>
                </c:pt>
                <c:pt idx="928">
                  <c:v>208</c:v>
                </c:pt>
                <c:pt idx="929">
                  <c:v>208</c:v>
                </c:pt>
                <c:pt idx="930">
                  <c:v>209</c:v>
                </c:pt>
                <c:pt idx="931">
                  <c:v>209</c:v>
                </c:pt>
                <c:pt idx="932">
                  <c:v>209</c:v>
                </c:pt>
                <c:pt idx="933">
                  <c:v>210</c:v>
                </c:pt>
                <c:pt idx="934">
                  <c:v>210</c:v>
                </c:pt>
                <c:pt idx="935">
                  <c:v>210</c:v>
                </c:pt>
                <c:pt idx="936">
                  <c:v>211</c:v>
                </c:pt>
                <c:pt idx="937">
                  <c:v>212</c:v>
                </c:pt>
                <c:pt idx="938">
                  <c:v>212</c:v>
                </c:pt>
                <c:pt idx="939">
                  <c:v>213</c:v>
                </c:pt>
                <c:pt idx="940">
                  <c:v>214</c:v>
                </c:pt>
                <c:pt idx="941">
                  <c:v>215</c:v>
                </c:pt>
                <c:pt idx="942">
                  <c:v>216</c:v>
                </c:pt>
                <c:pt idx="943">
                  <c:v>216</c:v>
                </c:pt>
                <c:pt idx="944">
                  <c:v>216</c:v>
                </c:pt>
                <c:pt idx="945">
                  <c:v>217</c:v>
                </c:pt>
                <c:pt idx="946">
                  <c:v>217</c:v>
                </c:pt>
                <c:pt idx="947">
                  <c:v>217</c:v>
                </c:pt>
                <c:pt idx="948">
                  <c:v>217</c:v>
                </c:pt>
                <c:pt idx="949">
                  <c:v>217</c:v>
                </c:pt>
                <c:pt idx="950">
                  <c:v>217</c:v>
                </c:pt>
                <c:pt idx="951">
                  <c:v>217</c:v>
                </c:pt>
                <c:pt idx="952">
                  <c:v>217</c:v>
                </c:pt>
                <c:pt idx="953">
                  <c:v>218</c:v>
                </c:pt>
                <c:pt idx="954">
                  <c:v>218</c:v>
                </c:pt>
                <c:pt idx="955">
                  <c:v>218</c:v>
                </c:pt>
                <c:pt idx="956">
                  <c:v>218</c:v>
                </c:pt>
                <c:pt idx="957">
                  <c:v>218</c:v>
                </c:pt>
                <c:pt idx="958">
                  <c:v>218</c:v>
                </c:pt>
                <c:pt idx="959">
                  <c:v>218</c:v>
                </c:pt>
                <c:pt idx="960">
                  <c:v>218</c:v>
                </c:pt>
                <c:pt idx="961">
                  <c:v>218</c:v>
                </c:pt>
                <c:pt idx="962">
                  <c:v>218</c:v>
                </c:pt>
                <c:pt idx="963">
                  <c:v>218</c:v>
                </c:pt>
                <c:pt idx="964">
                  <c:v>218</c:v>
                </c:pt>
                <c:pt idx="965">
                  <c:v>218</c:v>
                </c:pt>
                <c:pt idx="966">
                  <c:v>218</c:v>
                </c:pt>
                <c:pt idx="967">
                  <c:v>219</c:v>
                </c:pt>
                <c:pt idx="968">
                  <c:v>220</c:v>
                </c:pt>
                <c:pt idx="969">
                  <c:v>220</c:v>
                </c:pt>
                <c:pt idx="970">
                  <c:v>220</c:v>
                </c:pt>
                <c:pt idx="971">
                  <c:v>220</c:v>
                </c:pt>
                <c:pt idx="972">
                  <c:v>220</c:v>
                </c:pt>
                <c:pt idx="973">
                  <c:v>221</c:v>
                </c:pt>
                <c:pt idx="974">
                  <c:v>221</c:v>
                </c:pt>
                <c:pt idx="975">
                  <c:v>221</c:v>
                </c:pt>
                <c:pt idx="976">
                  <c:v>221</c:v>
                </c:pt>
                <c:pt idx="977">
                  <c:v>221</c:v>
                </c:pt>
                <c:pt idx="978">
                  <c:v>221</c:v>
                </c:pt>
                <c:pt idx="979">
                  <c:v>221</c:v>
                </c:pt>
                <c:pt idx="980">
                  <c:v>221</c:v>
                </c:pt>
                <c:pt idx="981">
                  <c:v>221</c:v>
                </c:pt>
                <c:pt idx="982">
                  <c:v>221</c:v>
                </c:pt>
                <c:pt idx="983">
                  <c:v>221</c:v>
                </c:pt>
                <c:pt idx="984">
                  <c:v>221</c:v>
                </c:pt>
                <c:pt idx="985">
                  <c:v>221</c:v>
                </c:pt>
                <c:pt idx="986">
                  <c:v>222</c:v>
                </c:pt>
                <c:pt idx="987">
                  <c:v>222</c:v>
                </c:pt>
                <c:pt idx="988">
                  <c:v>222</c:v>
                </c:pt>
                <c:pt idx="989">
                  <c:v>222</c:v>
                </c:pt>
                <c:pt idx="990">
                  <c:v>222</c:v>
                </c:pt>
                <c:pt idx="991">
                  <c:v>222</c:v>
                </c:pt>
                <c:pt idx="992">
                  <c:v>222</c:v>
                </c:pt>
                <c:pt idx="993">
                  <c:v>222</c:v>
                </c:pt>
                <c:pt idx="994">
                  <c:v>222</c:v>
                </c:pt>
                <c:pt idx="995">
                  <c:v>222</c:v>
                </c:pt>
                <c:pt idx="996">
                  <c:v>222</c:v>
                </c:pt>
                <c:pt idx="997">
                  <c:v>222</c:v>
                </c:pt>
                <c:pt idx="998">
                  <c:v>222</c:v>
                </c:pt>
                <c:pt idx="999">
                  <c:v>222</c:v>
                </c:pt>
                <c:pt idx="1000">
                  <c:v>222</c:v>
                </c:pt>
                <c:pt idx="1001">
                  <c:v>222</c:v>
                </c:pt>
                <c:pt idx="1002">
                  <c:v>222</c:v>
                </c:pt>
                <c:pt idx="1003">
                  <c:v>222</c:v>
                </c:pt>
                <c:pt idx="1004">
                  <c:v>222</c:v>
                </c:pt>
                <c:pt idx="1005">
                  <c:v>222</c:v>
                </c:pt>
                <c:pt idx="1006">
                  <c:v>222</c:v>
                </c:pt>
                <c:pt idx="1007">
                  <c:v>222</c:v>
                </c:pt>
                <c:pt idx="1008">
                  <c:v>222</c:v>
                </c:pt>
                <c:pt idx="1009">
                  <c:v>222</c:v>
                </c:pt>
                <c:pt idx="1010">
                  <c:v>222</c:v>
                </c:pt>
                <c:pt idx="1011">
                  <c:v>223</c:v>
                </c:pt>
                <c:pt idx="1012">
                  <c:v>223</c:v>
                </c:pt>
                <c:pt idx="1013">
                  <c:v>224</c:v>
                </c:pt>
                <c:pt idx="1014">
                  <c:v>224</c:v>
                </c:pt>
                <c:pt idx="1015">
                  <c:v>225</c:v>
                </c:pt>
                <c:pt idx="1016">
                  <c:v>226</c:v>
                </c:pt>
                <c:pt idx="1017">
                  <c:v>226</c:v>
                </c:pt>
                <c:pt idx="1018">
                  <c:v>226</c:v>
                </c:pt>
                <c:pt idx="1019">
                  <c:v>227</c:v>
                </c:pt>
                <c:pt idx="1020">
                  <c:v>227</c:v>
                </c:pt>
                <c:pt idx="1021">
                  <c:v>227</c:v>
                </c:pt>
                <c:pt idx="1022">
                  <c:v>227</c:v>
                </c:pt>
                <c:pt idx="1023">
                  <c:v>227</c:v>
                </c:pt>
                <c:pt idx="1024">
                  <c:v>228</c:v>
                </c:pt>
                <c:pt idx="1025">
                  <c:v>228</c:v>
                </c:pt>
                <c:pt idx="1026">
                  <c:v>228</c:v>
                </c:pt>
                <c:pt idx="1027">
                  <c:v>229</c:v>
                </c:pt>
                <c:pt idx="1028">
                  <c:v>230</c:v>
                </c:pt>
                <c:pt idx="1029">
                  <c:v>230</c:v>
                </c:pt>
                <c:pt idx="1030">
                  <c:v>231</c:v>
                </c:pt>
                <c:pt idx="1031">
                  <c:v>231</c:v>
                </c:pt>
                <c:pt idx="1032">
                  <c:v>231</c:v>
                </c:pt>
                <c:pt idx="1033">
                  <c:v>231</c:v>
                </c:pt>
                <c:pt idx="1034">
                  <c:v>231</c:v>
                </c:pt>
                <c:pt idx="1035">
                  <c:v>231</c:v>
                </c:pt>
                <c:pt idx="1036">
                  <c:v>232</c:v>
                </c:pt>
                <c:pt idx="1037">
                  <c:v>232</c:v>
                </c:pt>
                <c:pt idx="1038">
                  <c:v>233</c:v>
                </c:pt>
                <c:pt idx="1039">
                  <c:v>233</c:v>
                </c:pt>
                <c:pt idx="1040">
                  <c:v>233</c:v>
                </c:pt>
                <c:pt idx="1041">
                  <c:v>233</c:v>
                </c:pt>
                <c:pt idx="1042">
                  <c:v>233</c:v>
                </c:pt>
                <c:pt idx="1043">
                  <c:v>233</c:v>
                </c:pt>
                <c:pt idx="1044">
                  <c:v>233</c:v>
                </c:pt>
                <c:pt idx="1045">
                  <c:v>233</c:v>
                </c:pt>
                <c:pt idx="1046">
                  <c:v>233</c:v>
                </c:pt>
                <c:pt idx="1047">
                  <c:v>233</c:v>
                </c:pt>
                <c:pt idx="1048">
                  <c:v>233</c:v>
                </c:pt>
                <c:pt idx="1049">
                  <c:v>233</c:v>
                </c:pt>
                <c:pt idx="1050">
                  <c:v>233</c:v>
                </c:pt>
                <c:pt idx="1051">
                  <c:v>233</c:v>
                </c:pt>
                <c:pt idx="1052">
                  <c:v>233</c:v>
                </c:pt>
                <c:pt idx="1053">
                  <c:v>233</c:v>
                </c:pt>
                <c:pt idx="1054">
                  <c:v>233</c:v>
                </c:pt>
                <c:pt idx="1055">
                  <c:v>233</c:v>
                </c:pt>
                <c:pt idx="1056">
                  <c:v>233</c:v>
                </c:pt>
                <c:pt idx="1057">
                  <c:v>233</c:v>
                </c:pt>
                <c:pt idx="1058">
                  <c:v>233</c:v>
                </c:pt>
                <c:pt idx="1059">
                  <c:v>233</c:v>
                </c:pt>
                <c:pt idx="1060">
                  <c:v>233</c:v>
                </c:pt>
                <c:pt idx="1061">
                  <c:v>233</c:v>
                </c:pt>
                <c:pt idx="1062">
                  <c:v>233</c:v>
                </c:pt>
                <c:pt idx="1063">
                  <c:v>233</c:v>
                </c:pt>
                <c:pt idx="1064">
                  <c:v>233</c:v>
                </c:pt>
                <c:pt idx="1065">
                  <c:v>233</c:v>
                </c:pt>
                <c:pt idx="1066">
                  <c:v>233</c:v>
                </c:pt>
                <c:pt idx="1067">
                  <c:v>233</c:v>
                </c:pt>
                <c:pt idx="1068">
                  <c:v>233</c:v>
                </c:pt>
                <c:pt idx="1069">
                  <c:v>233</c:v>
                </c:pt>
                <c:pt idx="1070">
                  <c:v>233</c:v>
                </c:pt>
                <c:pt idx="1071">
                  <c:v>233</c:v>
                </c:pt>
                <c:pt idx="1072">
                  <c:v>233</c:v>
                </c:pt>
                <c:pt idx="1073">
                  <c:v>233</c:v>
                </c:pt>
                <c:pt idx="1074">
                  <c:v>233</c:v>
                </c:pt>
                <c:pt idx="1075">
                  <c:v>233</c:v>
                </c:pt>
                <c:pt idx="1076">
                  <c:v>234</c:v>
                </c:pt>
                <c:pt idx="1077">
                  <c:v>234</c:v>
                </c:pt>
                <c:pt idx="1078">
                  <c:v>235</c:v>
                </c:pt>
                <c:pt idx="1079">
                  <c:v>236</c:v>
                </c:pt>
                <c:pt idx="1080">
                  <c:v>237</c:v>
                </c:pt>
                <c:pt idx="1081">
                  <c:v>238</c:v>
                </c:pt>
                <c:pt idx="1082">
                  <c:v>239</c:v>
                </c:pt>
                <c:pt idx="1083">
                  <c:v>239</c:v>
                </c:pt>
                <c:pt idx="1084">
                  <c:v>239</c:v>
                </c:pt>
                <c:pt idx="1085">
                  <c:v>240</c:v>
                </c:pt>
                <c:pt idx="1086">
                  <c:v>240</c:v>
                </c:pt>
                <c:pt idx="1087">
                  <c:v>241</c:v>
                </c:pt>
                <c:pt idx="1088">
                  <c:v>242</c:v>
                </c:pt>
                <c:pt idx="1089">
                  <c:v>242</c:v>
                </c:pt>
                <c:pt idx="1090">
                  <c:v>242</c:v>
                </c:pt>
                <c:pt idx="1091">
                  <c:v>242</c:v>
                </c:pt>
                <c:pt idx="1092">
                  <c:v>242</c:v>
                </c:pt>
                <c:pt idx="1093">
                  <c:v>242</c:v>
                </c:pt>
                <c:pt idx="1094">
                  <c:v>243</c:v>
                </c:pt>
                <c:pt idx="1095">
                  <c:v>244</c:v>
                </c:pt>
                <c:pt idx="1096">
                  <c:v>244</c:v>
                </c:pt>
                <c:pt idx="1097">
                  <c:v>244</c:v>
                </c:pt>
                <c:pt idx="1098">
                  <c:v>244</c:v>
                </c:pt>
                <c:pt idx="1099">
                  <c:v>244</c:v>
                </c:pt>
                <c:pt idx="1100">
                  <c:v>244</c:v>
                </c:pt>
                <c:pt idx="1101">
                  <c:v>244</c:v>
                </c:pt>
                <c:pt idx="1102">
                  <c:v>244</c:v>
                </c:pt>
                <c:pt idx="1103">
                  <c:v>244</c:v>
                </c:pt>
                <c:pt idx="1104">
                  <c:v>244</c:v>
                </c:pt>
                <c:pt idx="1105">
                  <c:v>245</c:v>
                </c:pt>
                <c:pt idx="1106">
                  <c:v>245</c:v>
                </c:pt>
                <c:pt idx="1107">
                  <c:v>245</c:v>
                </c:pt>
                <c:pt idx="1108">
                  <c:v>245</c:v>
                </c:pt>
                <c:pt idx="1109">
                  <c:v>245</c:v>
                </c:pt>
                <c:pt idx="1110">
                  <c:v>245</c:v>
                </c:pt>
                <c:pt idx="1111">
                  <c:v>246</c:v>
                </c:pt>
                <c:pt idx="1112">
                  <c:v>246</c:v>
                </c:pt>
                <c:pt idx="1113">
                  <c:v>246</c:v>
                </c:pt>
                <c:pt idx="1114">
                  <c:v>246</c:v>
                </c:pt>
                <c:pt idx="1115">
                  <c:v>246</c:v>
                </c:pt>
                <c:pt idx="1116">
                  <c:v>246</c:v>
                </c:pt>
                <c:pt idx="1117">
                  <c:v>247</c:v>
                </c:pt>
                <c:pt idx="1118">
                  <c:v>248</c:v>
                </c:pt>
                <c:pt idx="1119">
                  <c:v>248</c:v>
                </c:pt>
                <c:pt idx="1120">
                  <c:v>248</c:v>
                </c:pt>
                <c:pt idx="1121">
                  <c:v>248</c:v>
                </c:pt>
                <c:pt idx="1122">
                  <c:v>248</c:v>
                </c:pt>
                <c:pt idx="1123">
                  <c:v>248</c:v>
                </c:pt>
                <c:pt idx="1124">
                  <c:v>248</c:v>
                </c:pt>
                <c:pt idx="1125">
                  <c:v>248</c:v>
                </c:pt>
                <c:pt idx="1126">
                  <c:v>248</c:v>
                </c:pt>
                <c:pt idx="1127">
                  <c:v>248</c:v>
                </c:pt>
                <c:pt idx="1128">
                  <c:v>248</c:v>
                </c:pt>
                <c:pt idx="1129">
                  <c:v>248</c:v>
                </c:pt>
                <c:pt idx="1130">
                  <c:v>248</c:v>
                </c:pt>
                <c:pt idx="1131">
                  <c:v>248</c:v>
                </c:pt>
                <c:pt idx="1132">
                  <c:v>248</c:v>
                </c:pt>
                <c:pt idx="1133">
                  <c:v>248</c:v>
                </c:pt>
                <c:pt idx="1134">
                  <c:v>248</c:v>
                </c:pt>
                <c:pt idx="1135">
                  <c:v>248</c:v>
                </c:pt>
                <c:pt idx="1136">
                  <c:v>249</c:v>
                </c:pt>
                <c:pt idx="1137">
                  <c:v>249</c:v>
                </c:pt>
                <c:pt idx="1138">
                  <c:v>249</c:v>
                </c:pt>
                <c:pt idx="1139">
                  <c:v>249</c:v>
                </c:pt>
                <c:pt idx="1140">
                  <c:v>250</c:v>
                </c:pt>
                <c:pt idx="1141">
                  <c:v>250</c:v>
                </c:pt>
                <c:pt idx="1142">
                  <c:v>250</c:v>
                </c:pt>
                <c:pt idx="1143">
                  <c:v>250</c:v>
                </c:pt>
                <c:pt idx="1144">
                  <c:v>251</c:v>
                </c:pt>
                <c:pt idx="1145">
                  <c:v>251</c:v>
                </c:pt>
                <c:pt idx="1146">
                  <c:v>251</c:v>
                </c:pt>
                <c:pt idx="1147">
                  <c:v>251</c:v>
                </c:pt>
                <c:pt idx="1148">
                  <c:v>251</c:v>
                </c:pt>
                <c:pt idx="1149">
                  <c:v>251</c:v>
                </c:pt>
                <c:pt idx="1150">
                  <c:v>251</c:v>
                </c:pt>
                <c:pt idx="1151">
                  <c:v>251</c:v>
                </c:pt>
                <c:pt idx="1152">
                  <c:v>251</c:v>
                </c:pt>
                <c:pt idx="1153">
                  <c:v>251</c:v>
                </c:pt>
                <c:pt idx="1154">
                  <c:v>251</c:v>
                </c:pt>
                <c:pt idx="1155">
                  <c:v>251</c:v>
                </c:pt>
                <c:pt idx="1156">
                  <c:v>251</c:v>
                </c:pt>
                <c:pt idx="1157">
                  <c:v>251</c:v>
                </c:pt>
                <c:pt idx="1158">
                  <c:v>252</c:v>
                </c:pt>
                <c:pt idx="1159">
                  <c:v>252</c:v>
                </c:pt>
                <c:pt idx="1160">
                  <c:v>252</c:v>
                </c:pt>
                <c:pt idx="1161">
                  <c:v>252</c:v>
                </c:pt>
                <c:pt idx="1162">
                  <c:v>252</c:v>
                </c:pt>
                <c:pt idx="1163">
                  <c:v>252</c:v>
                </c:pt>
                <c:pt idx="1164">
                  <c:v>252</c:v>
                </c:pt>
                <c:pt idx="1165">
                  <c:v>252</c:v>
                </c:pt>
                <c:pt idx="1166">
                  <c:v>252</c:v>
                </c:pt>
                <c:pt idx="1167">
                  <c:v>252</c:v>
                </c:pt>
                <c:pt idx="1168">
                  <c:v>252</c:v>
                </c:pt>
                <c:pt idx="1169">
                  <c:v>252</c:v>
                </c:pt>
                <c:pt idx="1170">
                  <c:v>252</c:v>
                </c:pt>
                <c:pt idx="1171">
                  <c:v>252</c:v>
                </c:pt>
                <c:pt idx="1172">
                  <c:v>252</c:v>
                </c:pt>
                <c:pt idx="1173">
                  <c:v>252</c:v>
                </c:pt>
                <c:pt idx="1174">
                  <c:v>252</c:v>
                </c:pt>
                <c:pt idx="1175">
                  <c:v>253</c:v>
                </c:pt>
                <c:pt idx="1176">
                  <c:v>254</c:v>
                </c:pt>
                <c:pt idx="1177">
                  <c:v>254</c:v>
                </c:pt>
                <c:pt idx="1178">
                  <c:v>254</c:v>
                </c:pt>
                <c:pt idx="1179">
                  <c:v>254</c:v>
                </c:pt>
                <c:pt idx="1180">
                  <c:v>254</c:v>
                </c:pt>
                <c:pt idx="1181">
                  <c:v>254</c:v>
                </c:pt>
                <c:pt idx="1182">
                  <c:v>254</c:v>
                </c:pt>
                <c:pt idx="1183">
                  <c:v>254</c:v>
                </c:pt>
                <c:pt idx="1184">
                  <c:v>254</c:v>
                </c:pt>
                <c:pt idx="1185">
                  <c:v>254</c:v>
                </c:pt>
                <c:pt idx="1186">
                  <c:v>254</c:v>
                </c:pt>
                <c:pt idx="1187">
                  <c:v>254</c:v>
                </c:pt>
                <c:pt idx="1188">
                  <c:v>254</c:v>
                </c:pt>
                <c:pt idx="1189">
                  <c:v>254</c:v>
                </c:pt>
                <c:pt idx="1190">
                  <c:v>254</c:v>
                </c:pt>
                <c:pt idx="1191">
                  <c:v>254</c:v>
                </c:pt>
                <c:pt idx="1192">
                  <c:v>254</c:v>
                </c:pt>
                <c:pt idx="1193">
                  <c:v>255</c:v>
                </c:pt>
                <c:pt idx="1194">
                  <c:v>256</c:v>
                </c:pt>
                <c:pt idx="1195">
                  <c:v>256</c:v>
                </c:pt>
                <c:pt idx="1196">
                  <c:v>257</c:v>
                </c:pt>
                <c:pt idx="1197">
                  <c:v>257</c:v>
                </c:pt>
                <c:pt idx="1198">
                  <c:v>258</c:v>
                </c:pt>
                <c:pt idx="1199">
                  <c:v>259</c:v>
                </c:pt>
                <c:pt idx="1200">
                  <c:v>259</c:v>
                </c:pt>
                <c:pt idx="1201">
                  <c:v>259</c:v>
                </c:pt>
                <c:pt idx="1202">
                  <c:v>260</c:v>
                </c:pt>
                <c:pt idx="1203">
                  <c:v>260</c:v>
                </c:pt>
                <c:pt idx="1204">
                  <c:v>260</c:v>
                </c:pt>
                <c:pt idx="1205">
                  <c:v>260</c:v>
                </c:pt>
                <c:pt idx="1206">
                  <c:v>260</c:v>
                </c:pt>
                <c:pt idx="1207">
                  <c:v>260</c:v>
                </c:pt>
                <c:pt idx="1208">
                  <c:v>260</c:v>
                </c:pt>
                <c:pt idx="1209">
                  <c:v>260</c:v>
                </c:pt>
                <c:pt idx="1210">
                  <c:v>260</c:v>
                </c:pt>
                <c:pt idx="1211">
                  <c:v>261</c:v>
                </c:pt>
                <c:pt idx="1212">
                  <c:v>261</c:v>
                </c:pt>
                <c:pt idx="1213">
                  <c:v>261</c:v>
                </c:pt>
                <c:pt idx="1214">
                  <c:v>262</c:v>
                </c:pt>
                <c:pt idx="1215">
                  <c:v>263</c:v>
                </c:pt>
                <c:pt idx="1216">
                  <c:v>263</c:v>
                </c:pt>
                <c:pt idx="1217">
                  <c:v>264</c:v>
                </c:pt>
                <c:pt idx="1218">
                  <c:v>264</c:v>
                </c:pt>
                <c:pt idx="1219">
                  <c:v>264</c:v>
                </c:pt>
                <c:pt idx="1220">
                  <c:v>264</c:v>
                </c:pt>
                <c:pt idx="1221">
                  <c:v>264</c:v>
                </c:pt>
                <c:pt idx="1222">
                  <c:v>264</c:v>
                </c:pt>
                <c:pt idx="1223">
                  <c:v>264</c:v>
                </c:pt>
                <c:pt idx="1224">
                  <c:v>264</c:v>
                </c:pt>
                <c:pt idx="1225">
                  <c:v>264</c:v>
                </c:pt>
                <c:pt idx="1226">
                  <c:v>264</c:v>
                </c:pt>
                <c:pt idx="1227">
                  <c:v>264</c:v>
                </c:pt>
                <c:pt idx="1228">
                  <c:v>264</c:v>
                </c:pt>
                <c:pt idx="1229">
                  <c:v>264</c:v>
                </c:pt>
                <c:pt idx="1230">
                  <c:v>265</c:v>
                </c:pt>
                <c:pt idx="1231">
                  <c:v>265</c:v>
                </c:pt>
                <c:pt idx="1232">
                  <c:v>265</c:v>
                </c:pt>
                <c:pt idx="1233">
                  <c:v>265</c:v>
                </c:pt>
                <c:pt idx="1234">
                  <c:v>266</c:v>
                </c:pt>
                <c:pt idx="1235">
                  <c:v>266</c:v>
                </c:pt>
                <c:pt idx="1236">
                  <c:v>266</c:v>
                </c:pt>
                <c:pt idx="1237">
                  <c:v>266</c:v>
                </c:pt>
                <c:pt idx="1238">
                  <c:v>266</c:v>
                </c:pt>
                <c:pt idx="1239">
                  <c:v>266</c:v>
                </c:pt>
                <c:pt idx="1240">
                  <c:v>266</c:v>
                </c:pt>
                <c:pt idx="1241">
                  <c:v>266</c:v>
                </c:pt>
                <c:pt idx="1242">
                  <c:v>266</c:v>
                </c:pt>
                <c:pt idx="1243">
                  <c:v>267</c:v>
                </c:pt>
                <c:pt idx="1244">
                  <c:v>267</c:v>
                </c:pt>
                <c:pt idx="1245">
                  <c:v>267</c:v>
                </c:pt>
                <c:pt idx="1246">
                  <c:v>267</c:v>
                </c:pt>
                <c:pt idx="1247">
                  <c:v>267</c:v>
                </c:pt>
                <c:pt idx="1248">
                  <c:v>267</c:v>
                </c:pt>
                <c:pt idx="1249">
                  <c:v>267</c:v>
                </c:pt>
                <c:pt idx="1250">
                  <c:v>267</c:v>
                </c:pt>
                <c:pt idx="1251">
                  <c:v>267</c:v>
                </c:pt>
                <c:pt idx="1252">
                  <c:v>267</c:v>
                </c:pt>
                <c:pt idx="1253">
                  <c:v>267</c:v>
                </c:pt>
                <c:pt idx="1254">
                  <c:v>268</c:v>
                </c:pt>
                <c:pt idx="1255">
                  <c:v>268</c:v>
                </c:pt>
                <c:pt idx="1256">
                  <c:v>269</c:v>
                </c:pt>
                <c:pt idx="1257">
                  <c:v>269</c:v>
                </c:pt>
                <c:pt idx="1258">
                  <c:v>270</c:v>
                </c:pt>
                <c:pt idx="1259">
                  <c:v>271</c:v>
                </c:pt>
                <c:pt idx="1260">
                  <c:v>271</c:v>
                </c:pt>
                <c:pt idx="1261">
                  <c:v>271</c:v>
                </c:pt>
                <c:pt idx="1262">
                  <c:v>271</c:v>
                </c:pt>
                <c:pt idx="1263">
                  <c:v>271</c:v>
                </c:pt>
                <c:pt idx="1264">
                  <c:v>272</c:v>
                </c:pt>
                <c:pt idx="1265">
                  <c:v>272</c:v>
                </c:pt>
                <c:pt idx="1266">
                  <c:v>272</c:v>
                </c:pt>
                <c:pt idx="1267">
                  <c:v>272</c:v>
                </c:pt>
                <c:pt idx="1268">
                  <c:v>272</c:v>
                </c:pt>
                <c:pt idx="1269">
                  <c:v>272</c:v>
                </c:pt>
                <c:pt idx="1270">
                  <c:v>272</c:v>
                </c:pt>
                <c:pt idx="1271">
                  <c:v>273</c:v>
                </c:pt>
                <c:pt idx="1272">
                  <c:v>274</c:v>
                </c:pt>
                <c:pt idx="1273">
                  <c:v>274</c:v>
                </c:pt>
                <c:pt idx="1274">
                  <c:v>275</c:v>
                </c:pt>
                <c:pt idx="1275">
                  <c:v>275</c:v>
                </c:pt>
                <c:pt idx="1276">
                  <c:v>275</c:v>
                </c:pt>
                <c:pt idx="1277">
                  <c:v>275</c:v>
                </c:pt>
                <c:pt idx="1278">
                  <c:v>275</c:v>
                </c:pt>
                <c:pt idx="1279">
                  <c:v>275</c:v>
                </c:pt>
                <c:pt idx="1280">
                  <c:v>275</c:v>
                </c:pt>
                <c:pt idx="1281">
                  <c:v>276</c:v>
                </c:pt>
                <c:pt idx="1282">
                  <c:v>277</c:v>
                </c:pt>
                <c:pt idx="1283">
                  <c:v>277</c:v>
                </c:pt>
                <c:pt idx="1284">
                  <c:v>277</c:v>
                </c:pt>
                <c:pt idx="1285">
                  <c:v>277</c:v>
                </c:pt>
                <c:pt idx="1286">
                  <c:v>277</c:v>
                </c:pt>
                <c:pt idx="1287">
                  <c:v>278</c:v>
                </c:pt>
                <c:pt idx="1288">
                  <c:v>278</c:v>
                </c:pt>
                <c:pt idx="1289">
                  <c:v>278</c:v>
                </c:pt>
                <c:pt idx="1290">
                  <c:v>278</c:v>
                </c:pt>
                <c:pt idx="1291">
                  <c:v>278</c:v>
                </c:pt>
                <c:pt idx="1292">
                  <c:v>279</c:v>
                </c:pt>
                <c:pt idx="1293">
                  <c:v>279</c:v>
                </c:pt>
                <c:pt idx="1294">
                  <c:v>279</c:v>
                </c:pt>
                <c:pt idx="1295">
                  <c:v>279</c:v>
                </c:pt>
                <c:pt idx="1296">
                  <c:v>279</c:v>
                </c:pt>
                <c:pt idx="1297">
                  <c:v>279</c:v>
                </c:pt>
                <c:pt idx="1298">
                  <c:v>279</c:v>
                </c:pt>
                <c:pt idx="1299">
                  <c:v>280</c:v>
                </c:pt>
                <c:pt idx="1300">
                  <c:v>281</c:v>
                </c:pt>
                <c:pt idx="1301">
                  <c:v>281</c:v>
                </c:pt>
                <c:pt idx="1302">
                  <c:v>281</c:v>
                </c:pt>
                <c:pt idx="1303">
                  <c:v>282</c:v>
                </c:pt>
                <c:pt idx="1304">
                  <c:v>283</c:v>
                </c:pt>
                <c:pt idx="1305">
                  <c:v>284</c:v>
                </c:pt>
                <c:pt idx="1306">
                  <c:v>285</c:v>
                </c:pt>
                <c:pt idx="1307">
                  <c:v>286</c:v>
                </c:pt>
                <c:pt idx="1308">
                  <c:v>286</c:v>
                </c:pt>
                <c:pt idx="1309">
                  <c:v>287</c:v>
                </c:pt>
                <c:pt idx="1310">
                  <c:v>288</c:v>
                </c:pt>
                <c:pt idx="1311">
                  <c:v>288</c:v>
                </c:pt>
                <c:pt idx="1312">
                  <c:v>289</c:v>
                </c:pt>
                <c:pt idx="1313">
                  <c:v>289</c:v>
                </c:pt>
                <c:pt idx="1314">
                  <c:v>290</c:v>
                </c:pt>
                <c:pt idx="1315">
                  <c:v>290</c:v>
                </c:pt>
                <c:pt idx="1316">
                  <c:v>290</c:v>
                </c:pt>
                <c:pt idx="1317">
                  <c:v>290</c:v>
                </c:pt>
                <c:pt idx="1318">
                  <c:v>290</c:v>
                </c:pt>
                <c:pt idx="1319">
                  <c:v>290</c:v>
                </c:pt>
                <c:pt idx="1320">
                  <c:v>290</c:v>
                </c:pt>
                <c:pt idx="1321">
                  <c:v>290</c:v>
                </c:pt>
                <c:pt idx="1322">
                  <c:v>290</c:v>
                </c:pt>
                <c:pt idx="1323">
                  <c:v>290</c:v>
                </c:pt>
                <c:pt idx="1324">
                  <c:v>291</c:v>
                </c:pt>
                <c:pt idx="1325">
                  <c:v>291</c:v>
                </c:pt>
                <c:pt idx="1326">
                  <c:v>292</c:v>
                </c:pt>
                <c:pt idx="1327">
                  <c:v>292</c:v>
                </c:pt>
                <c:pt idx="1328">
                  <c:v>292</c:v>
                </c:pt>
                <c:pt idx="1329">
                  <c:v>292</c:v>
                </c:pt>
                <c:pt idx="1330">
                  <c:v>292</c:v>
                </c:pt>
                <c:pt idx="1331">
                  <c:v>292</c:v>
                </c:pt>
                <c:pt idx="1332">
                  <c:v>292</c:v>
                </c:pt>
                <c:pt idx="1333">
                  <c:v>292</c:v>
                </c:pt>
                <c:pt idx="1334">
                  <c:v>292</c:v>
                </c:pt>
                <c:pt idx="1335">
                  <c:v>292</c:v>
                </c:pt>
                <c:pt idx="1336">
                  <c:v>292</c:v>
                </c:pt>
                <c:pt idx="1337">
                  <c:v>292</c:v>
                </c:pt>
                <c:pt idx="1338">
                  <c:v>292</c:v>
                </c:pt>
                <c:pt idx="1339">
                  <c:v>292</c:v>
                </c:pt>
                <c:pt idx="1340">
                  <c:v>292</c:v>
                </c:pt>
                <c:pt idx="1341">
                  <c:v>293</c:v>
                </c:pt>
                <c:pt idx="1342">
                  <c:v>294</c:v>
                </c:pt>
                <c:pt idx="1343">
                  <c:v>295</c:v>
                </c:pt>
                <c:pt idx="1344">
                  <c:v>296</c:v>
                </c:pt>
                <c:pt idx="1345">
                  <c:v>297</c:v>
                </c:pt>
                <c:pt idx="1346">
                  <c:v>297</c:v>
                </c:pt>
                <c:pt idx="1347">
                  <c:v>297</c:v>
                </c:pt>
                <c:pt idx="1348">
                  <c:v>297</c:v>
                </c:pt>
                <c:pt idx="1349">
                  <c:v>297</c:v>
                </c:pt>
                <c:pt idx="1350">
                  <c:v>298</c:v>
                </c:pt>
                <c:pt idx="1351">
                  <c:v>298</c:v>
                </c:pt>
                <c:pt idx="1352">
                  <c:v>298</c:v>
                </c:pt>
                <c:pt idx="1353">
                  <c:v>298</c:v>
                </c:pt>
                <c:pt idx="1354">
                  <c:v>298</c:v>
                </c:pt>
                <c:pt idx="1355">
                  <c:v>298</c:v>
                </c:pt>
                <c:pt idx="1356">
                  <c:v>299</c:v>
                </c:pt>
                <c:pt idx="1357">
                  <c:v>300</c:v>
                </c:pt>
                <c:pt idx="1358">
                  <c:v>300</c:v>
                </c:pt>
                <c:pt idx="1359">
                  <c:v>301</c:v>
                </c:pt>
                <c:pt idx="1360">
                  <c:v>301</c:v>
                </c:pt>
                <c:pt idx="1361">
                  <c:v>301</c:v>
                </c:pt>
                <c:pt idx="1362">
                  <c:v>301</c:v>
                </c:pt>
                <c:pt idx="1363">
                  <c:v>301</c:v>
                </c:pt>
                <c:pt idx="1364">
                  <c:v>301</c:v>
                </c:pt>
                <c:pt idx="1365">
                  <c:v>301</c:v>
                </c:pt>
                <c:pt idx="1366">
                  <c:v>301</c:v>
                </c:pt>
                <c:pt idx="1367">
                  <c:v>301</c:v>
                </c:pt>
                <c:pt idx="1368">
                  <c:v>301</c:v>
                </c:pt>
                <c:pt idx="1369">
                  <c:v>301</c:v>
                </c:pt>
                <c:pt idx="1370">
                  <c:v>301</c:v>
                </c:pt>
                <c:pt idx="1371">
                  <c:v>301</c:v>
                </c:pt>
                <c:pt idx="1372">
                  <c:v>301</c:v>
                </c:pt>
                <c:pt idx="1373">
                  <c:v>301</c:v>
                </c:pt>
                <c:pt idx="1374">
                  <c:v>301</c:v>
                </c:pt>
                <c:pt idx="1375">
                  <c:v>301</c:v>
                </c:pt>
                <c:pt idx="1376">
                  <c:v>301</c:v>
                </c:pt>
                <c:pt idx="1377">
                  <c:v>302</c:v>
                </c:pt>
                <c:pt idx="1378">
                  <c:v>302</c:v>
                </c:pt>
                <c:pt idx="1379">
                  <c:v>303</c:v>
                </c:pt>
                <c:pt idx="1380">
                  <c:v>303</c:v>
                </c:pt>
                <c:pt idx="1381">
                  <c:v>304</c:v>
                </c:pt>
                <c:pt idx="1382">
                  <c:v>305</c:v>
                </c:pt>
                <c:pt idx="1383">
                  <c:v>305</c:v>
                </c:pt>
                <c:pt idx="1384">
                  <c:v>305</c:v>
                </c:pt>
                <c:pt idx="1385">
                  <c:v>305</c:v>
                </c:pt>
                <c:pt idx="1386">
                  <c:v>305</c:v>
                </c:pt>
                <c:pt idx="1387">
                  <c:v>305</c:v>
                </c:pt>
                <c:pt idx="1388">
                  <c:v>305</c:v>
                </c:pt>
                <c:pt idx="1389">
                  <c:v>305</c:v>
                </c:pt>
                <c:pt idx="1390">
                  <c:v>305</c:v>
                </c:pt>
                <c:pt idx="1391">
                  <c:v>305</c:v>
                </c:pt>
                <c:pt idx="1392">
                  <c:v>305</c:v>
                </c:pt>
                <c:pt idx="1393">
                  <c:v>306</c:v>
                </c:pt>
                <c:pt idx="1394">
                  <c:v>307</c:v>
                </c:pt>
                <c:pt idx="1395">
                  <c:v>307</c:v>
                </c:pt>
                <c:pt idx="1396">
                  <c:v>307</c:v>
                </c:pt>
                <c:pt idx="1397">
                  <c:v>307</c:v>
                </c:pt>
                <c:pt idx="1398">
                  <c:v>307</c:v>
                </c:pt>
                <c:pt idx="1399">
                  <c:v>307</c:v>
                </c:pt>
                <c:pt idx="1400">
                  <c:v>308</c:v>
                </c:pt>
                <c:pt idx="1401">
                  <c:v>308</c:v>
                </c:pt>
                <c:pt idx="1402">
                  <c:v>308</c:v>
                </c:pt>
                <c:pt idx="1403">
                  <c:v>308</c:v>
                </c:pt>
                <c:pt idx="1404">
                  <c:v>309</c:v>
                </c:pt>
                <c:pt idx="1405">
                  <c:v>309</c:v>
                </c:pt>
                <c:pt idx="1406">
                  <c:v>309</c:v>
                </c:pt>
                <c:pt idx="1407">
                  <c:v>309</c:v>
                </c:pt>
                <c:pt idx="1408">
                  <c:v>309</c:v>
                </c:pt>
                <c:pt idx="1409">
                  <c:v>309</c:v>
                </c:pt>
                <c:pt idx="1410">
                  <c:v>309</c:v>
                </c:pt>
                <c:pt idx="1411">
                  <c:v>309</c:v>
                </c:pt>
                <c:pt idx="1412">
                  <c:v>309</c:v>
                </c:pt>
                <c:pt idx="1413">
                  <c:v>309</c:v>
                </c:pt>
                <c:pt idx="1414">
                  <c:v>309</c:v>
                </c:pt>
                <c:pt idx="1415">
                  <c:v>309</c:v>
                </c:pt>
                <c:pt idx="1416">
                  <c:v>310</c:v>
                </c:pt>
                <c:pt idx="1417">
                  <c:v>311</c:v>
                </c:pt>
                <c:pt idx="1418">
                  <c:v>311</c:v>
                </c:pt>
                <c:pt idx="1419">
                  <c:v>311</c:v>
                </c:pt>
                <c:pt idx="1420">
                  <c:v>311</c:v>
                </c:pt>
                <c:pt idx="1421">
                  <c:v>311</c:v>
                </c:pt>
                <c:pt idx="1422">
                  <c:v>311</c:v>
                </c:pt>
                <c:pt idx="1423">
                  <c:v>311</c:v>
                </c:pt>
                <c:pt idx="1424">
                  <c:v>311</c:v>
                </c:pt>
                <c:pt idx="1425">
                  <c:v>311</c:v>
                </c:pt>
                <c:pt idx="1426">
                  <c:v>311</c:v>
                </c:pt>
                <c:pt idx="1427">
                  <c:v>311</c:v>
                </c:pt>
                <c:pt idx="1428">
                  <c:v>311</c:v>
                </c:pt>
                <c:pt idx="1429">
                  <c:v>312</c:v>
                </c:pt>
                <c:pt idx="1430">
                  <c:v>312</c:v>
                </c:pt>
                <c:pt idx="1431">
                  <c:v>312</c:v>
                </c:pt>
                <c:pt idx="1432">
                  <c:v>312</c:v>
                </c:pt>
                <c:pt idx="1433">
                  <c:v>312</c:v>
                </c:pt>
                <c:pt idx="1434">
                  <c:v>312</c:v>
                </c:pt>
                <c:pt idx="1435">
                  <c:v>312</c:v>
                </c:pt>
                <c:pt idx="1436">
                  <c:v>312</c:v>
                </c:pt>
                <c:pt idx="1437">
                  <c:v>313</c:v>
                </c:pt>
                <c:pt idx="1438">
                  <c:v>313</c:v>
                </c:pt>
                <c:pt idx="1439">
                  <c:v>313</c:v>
                </c:pt>
                <c:pt idx="1440">
                  <c:v>313</c:v>
                </c:pt>
                <c:pt idx="1441">
                  <c:v>314</c:v>
                </c:pt>
                <c:pt idx="1442">
                  <c:v>314</c:v>
                </c:pt>
                <c:pt idx="1443">
                  <c:v>315</c:v>
                </c:pt>
                <c:pt idx="1444">
                  <c:v>316</c:v>
                </c:pt>
                <c:pt idx="1445">
                  <c:v>316</c:v>
                </c:pt>
                <c:pt idx="1446">
                  <c:v>317</c:v>
                </c:pt>
                <c:pt idx="1447">
                  <c:v>318</c:v>
                </c:pt>
                <c:pt idx="1448">
                  <c:v>319</c:v>
                </c:pt>
                <c:pt idx="1449">
                  <c:v>320</c:v>
                </c:pt>
                <c:pt idx="1450">
                  <c:v>320</c:v>
                </c:pt>
                <c:pt idx="1451">
                  <c:v>321</c:v>
                </c:pt>
                <c:pt idx="1452">
                  <c:v>321</c:v>
                </c:pt>
                <c:pt idx="1453">
                  <c:v>321</c:v>
                </c:pt>
                <c:pt idx="1454">
                  <c:v>321</c:v>
                </c:pt>
                <c:pt idx="1455">
                  <c:v>321</c:v>
                </c:pt>
                <c:pt idx="1456">
                  <c:v>321</c:v>
                </c:pt>
                <c:pt idx="1457">
                  <c:v>321</c:v>
                </c:pt>
                <c:pt idx="1458">
                  <c:v>321</c:v>
                </c:pt>
                <c:pt idx="1459">
                  <c:v>321</c:v>
                </c:pt>
                <c:pt idx="1460">
                  <c:v>322</c:v>
                </c:pt>
                <c:pt idx="1461">
                  <c:v>322</c:v>
                </c:pt>
                <c:pt idx="1462">
                  <c:v>323</c:v>
                </c:pt>
                <c:pt idx="1463">
                  <c:v>323</c:v>
                </c:pt>
                <c:pt idx="1464">
                  <c:v>324</c:v>
                </c:pt>
                <c:pt idx="1465">
                  <c:v>325</c:v>
                </c:pt>
                <c:pt idx="1466">
                  <c:v>325</c:v>
                </c:pt>
                <c:pt idx="1467">
                  <c:v>325</c:v>
                </c:pt>
                <c:pt idx="1468">
                  <c:v>325</c:v>
                </c:pt>
                <c:pt idx="1469">
                  <c:v>325</c:v>
                </c:pt>
                <c:pt idx="1470">
                  <c:v>325</c:v>
                </c:pt>
                <c:pt idx="1471">
                  <c:v>325</c:v>
                </c:pt>
                <c:pt idx="1472">
                  <c:v>325</c:v>
                </c:pt>
                <c:pt idx="1473">
                  <c:v>326</c:v>
                </c:pt>
                <c:pt idx="1474">
                  <c:v>326</c:v>
                </c:pt>
                <c:pt idx="1475">
                  <c:v>327</c:v>
                </c:pt>
                <c:pt idx="1476">
                  <c:v>327</c:v>
                </c:pt>
                <c:pt idx="1477">
                  <c:v>327</c:v>
                </c:pt>
                <c:pt idx="1478">
                  <c:v>327</c:v>
                </c:pt>
                <c:pt idx="1479">
                  <c:v>327</c:v>
                </c:pt>
                <c:pt idx="1480">
                  <c:v>327</c:v>
                </c:pt>
                <c:pt idx="1481">
                  <c:v>327</c:v>
                </c:pt>
                <c:pt idx="1482">
                  <c:v>327</c:v>
                </c:pt>
                <c:pt idx="1483">
                  <c:v>328</c:v>
                </c:pt>
                <c:pt idx="1484">
                  <c:v>328</c:v>
                </c:pt>
                <c:pt idx="1485">
                  <c:v>328</c:v>
                </c:pt>
                <c:pt idx="1486">
                  <c:v>329</c:v>
                </c:pt>
                <c:pt idx="1487">
                  <c:v>330</c:v>
                </c:pt>
                <c:pt idx="1488">
                  <c:v>331</c:v>
                </c:pt>
                <c:pt idx="1489">
                  <c:v>332</c:v>
                </c:pt>
                <c:pt idx="1490">
                  <c:v>332</c:v>
                </c:pt>
                <c:pt idx="1491">
                  <c:v>332</c:v>
                </c:pt>
                <c:pt idx="1492">
                  <c:v>333</c:v>
                </c:pt>
                <c:pt idx="1493">
                  <c:v>334</c:v>
                </c:pt>
                <c:pt idx="1494">
                  <c:v>335</c:v>
                </c:pt>
                <c:pt idx="1495">
                  <c:v>336</c:v>
                </c:pt>
                <c:pt idx="1496">
                  <c:v>336</c:v>
                </c:pt>
                <c:pt idx="1497">
                  <c:v>337</c:v>
                </c:pt>
                <c:pt idx="1498">
                  <c:v>338</c:v>
                </c:pt>
                <c:pt idx="1499">
                  <c:v>338</c:v>
                </c:pt>
                <c:pt idx="1500">
                  <c:v>338</c:v>
                </c:pt>
                <c:pt idx="1501">
                  <c:v>338</c:v>
                </c:pt>
                <c:pt idx="1502">
                  <c:v>339</c:v>
                </c:pt>
                <c:pt idx="1503">
                  <c:v>339</c:v>
                </c:pt>
                <c:pt idx="1504">
                  <c:v>339</c:v>
                </c:pt>
                <c:pt idx="1505">
                  <c:v>340</c:v>
                </c:pt>
                <c:pt idx="1506">
                  <c:v>340</c:v>
                </c:pt>
                <c:pt idx="1507">
                  <c:v>340</c:v>
                </c:pt>
                <c:pt idx="1508">
                  <c:v>340</c:v>
                </c:pt>
                <c:pt idx="1509">
                  <c:v>341</c:v>
                </c:pt>
                <c:pt idx="1510">
                  <c:v>341</c:v>
                </c:pt>
                <c:pt idx="1511">
                  <c:v>341</c:v>
                </c:pt>
                <c:pt idx="1512">
                  <c:v>342</c:v>
                </c:pt>
                <c:pt idx="1513">
                  <c:v>342</c:v>
                </c:pt>
                <c:pt idx="1514">
                  <c:v>342</c:v>
                </c:pt>
                <c:pt idx="1515">
                  <c:v>342</c:v>
                </c:pt>
                <c:pt idx="1516">
                  <c:v>342</c:v>
                </c:pt>
                <c:pt idx="1517">
                  <c:v>342</c:v>
                </c:pt>
                <c:pt idx="1518">
                  <c:v>342</c:v>
                </c:pt>
                <c:pt idx="1519">
                  <c:v>343</c:v>
                </c:pt>
                <c:pt idx="1520">
                  <c:v>343</c:v>
                </c:pt>
                <c:pt idx="1521">
                  <c:v>343</c:v>
                </c:pt>
                <c:pt idx="1522">
                  <c:v>343</c:v>
                </c:pt>
                <c:pt idx="1523">
                  <c:v>343</c:v>
                </c:pt>
                <c:pt idx="1524">
                  <c:v>343</c:v>
                </c:pt>
                <c:pt idx="1525">
                  <c:v>343</c:v>
                </c:pt>
                <c:pt idx="1526">
                  <c:v>343</c:v>
                </c:pt>
                <c:pt idx="1527">
                  <c:v>343</c:v>
                </c:pt>
                <c:pt idx="1528">
                  <c:v>343</c:v>
                </c:pt>
                <c:pt idx="1529">
                  <c:v>343</c:v>
                </c:pt>
                <c:pt idx="1530">
                  <c:v>343</c:v>
                </c:pt>
                <c:pt idx="1531">
                  <c:v>343</c:v>
                </c:pt>
                <c:pt idx="1532">
                  <c:v>343</c:v>
                </c:pt>
                <c:pt idx="1533">
                  <c:v>344</c:v>
                </c:pt>
                <c:pt idx="1534">
                  <c:v>344</c:v>
                </c:pt>
                <c:pt idx="1535">
                  <c:v>345</c:v>
                </c:pt>
                <c:pt idx="1536">
                  <c:v>345</c:v>
                </c:pt>
                <c:pt idx="1537">
                  <c:v>345</c:v>
                </c:pt>
                <c:pt idx="1538">
                  <c:v>345</c:v>
                </c:pt>
                <c:pt idx="1539">
                  <c:v>345</c:v>
                </c:pt>
                <c:pt idx="1540">
                  <c:v>345</c:v>
                </c:pt>
                <c:pt idx="1541">
                  <c:v>345</c:v>
                </c:pt>
                <c:pt idx="1542">
                  <c:v>345</c:v>
                </c:pt>
                <c:pt idx="1543">
                  <c:v>346</c:v>
                </c:pt>
                <c:pt idx="1544">
                  <c:v>346</c:v>
                </c:pt>
                <c:pt idx="1545">
                  <c:v>346</c:v>
                </c:pt>
                <c:pt idx="1546">
                  <c:v>346</c:v>
                </c:pt>
                <c:pt idx="1547">
                  <c:v>346</c:v>
                </c:pt>
                <c:pt idx="1548">
                  <c:v>347</c:v>
                </c:pt>
                <c:pt idx="1549">
                  <c:v>348</c:v>
                </c:pt>
                <c:pt idx="1550">
                  <c:v>349</c:v>
                </c:pt>
                <c:pt idx="1551">
                  <c:v>349</c:v>
                </c:pt>
                <c:pt idx="1552">
                  <c:v>349</c:v>
                </c:pt>
                <c:pt idx="1553">
                  <c:v>350</c:v>
                </c:pt>
                <c:pt idx="1554">
                  <c:v>350</c:v>
                </c:pt>
                <c:pt idx="1555">
                  <c:v>350</c:v>
                </c:pt>
                <c:pt idx="1556">
                  <c:v>351</c:v>
                </c:pt>
                <c:pt idx="1557">
                  <c:v>352</c:v>
                </c:pt>
                <c:pt idx="1558">
                  <c:v>352</c:v>
                </c:pt>
                <c:pt idx="1559">
                  <c:v>352</c:v>
                </c:pt>
                <c:pt idx="1560">
                  <c:v>352</c:v>
                </c:pt>
                <c:pt idx="1561">
                  <c:v>352</c:v>
                </c:pt>
                <c:pt idx="1562">
                  <c:v>352</c:v>
                </c:pt>
                <c:pt idx="1563">
                  <c:v>352</c:v>
                </c:pt>
                <c:pt idx="1564">
                  <c:v>352</c:v>
                </c:pt>
                <c:pt idx="1565">
                  <c:v>353</c:v>
                </c:pt>
                <c:pt idx="1566">
                  <c:v>353</c:v>
                </c:pt>
                <c:pt idx="1567">
                  <c:v>353</c:v>
                </c:pt>
                <c:pt idx="1568">
                  <c:v>353</c:v>
                </c:pt>
                <c:pt idx="1569">
                  <c:v>353</c:v>
                </c:pt>
                <c:pt idx="1570">
                  <c:v>353</c:v>
                </c:pt>
                <c:pt idx="1571">
                  <c:v>353</c:v>
                </c:pt>
                <c:pt idx="1572">
                  <c:v>353</c:v>
                </c:pt>
                <c:pt idx="1573">
                  <c:v>353</c:v>
                </c:pt>
                <c:pt idx="1574">
                  <c:v>353</c:v>
                </c:pt>
                <c:pt idx="1575">
                  <c:v>354</c:v>
                </c:pt>
                <c:pt idx="1576">
                  <c:v>354</c:v>
                </c:pt>
                <c:pt idx="1577">
                  <c:v>354</c:v>
                </c:pt>
                <c:pt idx="1578">
                  <c:v>354</c:v>
                </c:pt>
                <c:pt idx="1579">
                  <c:v>354</c:v>
                </c:pt>
                <c:pt idx="1580">
                  <c:v>354</c:v>
                </c:pt>
                <c:pt idx="1581">
                  <c:v>354</c:v>
                </c:pt>
                <c:pt idx="1582">
                  <c:v>354</c:v>
                </c:pt>
                <c:pt idx="1583">
                  <c:v>354</c:v>
                </c:pt>
                <c:pt idx="1584">
                  <c:v>354</c:v>
                </c:pt>
                <c:pt idx="1585">
                  <c:v>354</c:v>
                </c:pt>
                <c:pt idx="1586">
                  <c:v>355</c:v>
                </c:pt>
                <c:pt idx="1587">
                  <c:v>355</c:v>
                </c:pt>
                <c:pt idx="1588">
                  <c:v>355</c:v>
                </c:pt>
                <c:pt idx="1589">
                  <c:v>355</c:v>
                </c:pt>
                <c:pt idx="1590">
                  <c:v>355</c:v>
                </c:pt>
                <c:pt idx="1591">
                  <c:v>355</c:v>
                </c:pt>
                <c:pt idx="1592">
                  <c:v>355</c:v>
                </c:pt>
                <c:pt idx="1593">
                  <c:v>355</c:v>
                </c:pt>
                <c:pt idx="1594">
                  <c:v>356</c:v>
                </c:pt>
                <c:pt idx="1595">
                  <c:v>357</c:v>
                </c:pt>
                <c:pt idx="1596">
                  <c:v>357</c:v>
                </c:pt>
                <c:pt idx="1597">
                  <c:v>358</c:v>
                </c:pt>
                <c:pt idx="1598">
                  <c:v>358</c:v>
                </c:pt>
                <c:pt idx="1599">
                  <c:v>358</c:v>
                </c:pt>
                <c:pt idx="1600">
                  <c:v>359</c:v>
                </c:pt>
                <c:pt idx="1601">
                  <c:v>360</c:v>
                </c:pt>
                <c:pt idx="1602">
                  <c:v>361</c:v>
                </c:pt>
                <c:pt idx="1603">
                  <c:v>361</c:v>
                </c:pt>
                <c:pt idx="1604">
                  <c:v>362</c:v>
                </c:pt>
                <c:pt idx="1605">
                  <c:v>363</c:v>
                </c:pt>
                <c:pt idx="1606">
                  <c:v>364</c:v>
                </c:pt>
                <c:pt idx="1607">
                  <c:v>365</c:v>
                </c:pt>
                <c:pt idx="1608">
                  <c:v>366</c:v>
                </c:pt>
                <c:pt idx="1609">
                  <c:v>366</c:v>
                </c:pt>
                <c:pt idx="1610">
                  <c:v>366</c:v>
                </c:pt>
                <c:pt idx="1611">
                  <c:v>366</c:v>
                </c:pt>
                <c:pt idx="1612">
                  <c:v>366</c:v>
                </c:pt>
                <c:pt idx="1613">
                  <c:v>366</c:v>
                </c:pt>
                <c:pt idx="1614">
                  <c:v>367</c:v>
                </c:pt>
                <c:pt idx="1615">
                  <c:v>368</c:v>
                </c:pt>
                <c:pt idx="1616">
                  <c:v>369</c:v>
                </c:pt>
                <c:pt idx="1617">
                  <c:v>369</c:v>
                </c:pt>
                <c:pt idx="1618">
                  <c:v>369</c:v>
                </c:pt>
                <c:pt idx="1619">
                  <c:v>370</c:v>
                </c:pt>
                <c:pt idx="1620">
                  <c:v>370</c:v>
                </c:pt>
                <c:pt idx="1621">
                  <c:v>371</c:v>
                </c:pt>
                <c:pt idx="1622">
                  <c:v>372</c:v>
                </c:pt>
                <c:pt idx="1623">
                  <c:v>373</c:v>
                </c:pt>
                <c:pt idx="1624">
                  <c:v>373</c:v>
                </c:pt>
                <c:pt idx="1625">
                  <c:v>373</c:v>
                </c:pt>
                <c:pt idx="1626">
                  <c:v>373</c:v>
                </c:pt>
                <c:pt idx="1627">
                  <c:v>373</c:v>
                </c:pt>
                <c:pt idx="1628">
                  <c:v>373</c:v>
                </c:pt>
                <c:pt idx="1629">
                  <c:v>373</c:v>
                </c:pt>
                <c:pt idx="1630">
                  <c:v>373</c:v>
                </c:pt>
                <c:pt idx="1631">
                  <c:v>373</c:v>
                </c:pt>
                <c:pt idx="1632">
                  <c:v>373</c:v>
                </c:pt>
                <c:pt idx="1633">
                  <c:v>373</c:v>
                </c:pt>
                <c:pt idx="1634">
                  <c:v>373</c:v>
                </c:pt>
                <c:pt idx="1635">
                  <c:v>373</c:v>
                </c:pt>
                <c:pt idx="1636">
                  <c:v>373</c:v>
                </c:pt>
                <c:pt idx="1637">
                  <c:v>373</c:v>
                </c:pt>
                <c:pt idx="1638">
                  <c:v>373</c:v>
                </c:pt>
                <c:pt idx="1639">
                  <c:v>373</c:v>
                </c:pt>
                <c:pt idx="1640">
                  <c:v>374</c:v>
                </c:pt>
                <c:pt idx="1641">
                  <c:v>374</c:v>
                </c:pt>
                <c:pt idx="1642">
                  <c:v>374</c:v>
                </c:pt>
                <c:pt idx="1643">
                  <c:v>374</c:v>
                </c:pt>
                <c:pt idx="1644">
                  <c:v>375</c:v>
                </c:pt>
                <c:pt idx="1645">
                  <c:v>375</c:v>
                </c:pt>
                <c:pt idx="1646">
                  <c:v>375</c:v>
                </c:pt>
                <c:pt idx="1647">
                  <c:v>376</c:v>
                </c:pt>
                <c:pt idx="1648">
                  <c:v>377</c:v>
                </c:pt>
                <c:pt idx="1649">
                  <c:v>377</c:v>
                </c:pt>
                <c:pt idx="1650">
                  <c:v>377</c:v>
                </c:pt>
                <c:pt idx="1651">
                  <c:v>377</c:v>
                </c:pt>
                <c:pt idx="1652">
                  <c:v>378</c:v>
                </c:pt>
                <c:pt idx="1653">
                  <c:v>379</c:v>
                </c:pt>
                <c:pt idx="1654">
                  <c:v>380</c:v>
                </c:pt>
                <c:pt idx="1655">
                  <c:v>381</c:v>
                </c:pt>
                <c:pt idx="1656">
                  <c:v>381</c:v>
                </c:pt>
                <c:pt idx="1657">
                  <c:v>381</c:v>
                </c:pt>
                <c:pt idx="1658">
                  <c:v>381</c:v>
                </c:pt>
                <c:pt idx="1659">
                  <c:v>381</c:v>
                </c:pt>
                <c:pt idx="1660">
                  <c:v>382</c:v>
                </c:pt>
                <c:pt idx="1661">
                  <c:v>382</c:v>
                </c:pt>
                <c:pt idx="1662">
                  <c:v>382</c:v>
                </c:pt>
                <c:pt idx="1663">
                  <c:v>382</c:v>
                </c:pt>
                <c:pt idx="1664">
                  <c:v>382</c:v>
                </c:pt>
                <c:pt idx="1665">
                  <c:v>383</c:v>
                </c:pt>
                <c:pt idx="1666">
                  <c:v>383</c:v>
                </c:pt>
                <c:pt idx="1667">
                  <c:v>384</c:v>
                </c:pt>
                <c:pt idx="1668">
                  <c:v>385</c:v>
                </c:pt>
                <c:pt idx="1669">
                  <c:v>385</c:v>
                </c:pt>
                <c:pt idx="1670">
                  <c:v>385</c:v>
                </c:pt>
                <c:pt idx="1671">
                  <c:v>385</c:v>
                </c:pt>
                <c:pt idx="1672">
                  <c:v>385</c:v>
                </c:pt>
                <c:pt idx="1673">
                  <c:v>386</c:v>
                </c:pt>
                <c:pt idx="1674">
                  <c:v>387</c:v>
                </c:pt>
                <c:pt idx="1675">
                  <c:v>387</c:v>
                </c:pt>
                <c:pt idx="1676">
                  <c:v>388</c:v>
                </c:pt>
                <c:pt idx="1677">
                  <c:v>389</c:v>
                </c:pt>
                <c:pt idx="1678">
                  <c:v>389</c:v>
                </c:pt>
                <c:pt idx="1679">
                  <c:v>389</c:v>
                </c:pt>
                <c:pt idx="1680">
                  <c:v>389</c:v>
                </c:pt>
                <c:pt idx="1681">
                  <c:v>390</c:v>
                </c:pt>
                <c:pt idx="1682">
                  <c:v>390</c:v>
                </c:pt>
                <c:pt idx="1683">
                  <c:v>390</c:v>
                </c:pt>
                <c:pt idx="1684">
                  <c:v>390</c:v>
                </c:pt>
                <c:pt idx="1685">
                  <c:v>390</c:v>
                </c:pt>
                <c:pt idx="1686">
                  <c:v>391</c:v>
                </c:pt>
                <c:pt idx="1687">
                  <c:v>392</c:v>
                </c:pt>
                <c:pt idx="1688">
                  <c:v>392</c:v>
                </c:pt>
                <c:pt idx="1689">
                  <c:v>392</c:v>
                </c:pt>
                <c:pt idx="1690">
                  <c:v>392</c:v>
                </c:pt>
                <c:pt idx="1691">
                  <c:v>392</c:v>
                </c:pt>
                <c:pt idx="1692">
                  <c:v>392</c:v>
                </c:pt>
                <c:pt idx="1693">
                  <c:v>392</c:v>
                </c:pt>
                <c:pt idx="1694">
                  <c:v>392</c:v>
                </c:pt>
                <c:pt idx="1695">
                  <c:v>392</c:v>
                </c:pt>
                <c:pt idx="1696">
                  <c:v>392</c:v>
                </c:pt>
                <c:pt idx="1697">
                  <c:v>393</c:v>
                </c:pt>
                <c:pt idx="1698">
                  <c:v>393</c:v>
                </c:pt>
                <c:pt idx="1699">
                  <c:v>393</c:v>
                </c:pt>
                <c:pt idx="1700">
                  <c:v>394</c:v>
                </c:pt>
                <c:pt idx="1701">
                  <c:v>394</c:v>
                </c:pt>
                <c:pt idx="1702">
                  <c:v>395</c:v>
                </c:pt>
                <c:pt idx="1703">
                  <c:v>396</c:v>
                </c:pt>
                <c:pt idx="1704">
                  <c:v>397</c:v>
                </c:pt>
                <c:pt idx="1705">
                  <c:v>398</c:v>
                </c:pt>
                <c:pt idx="1706">
                  <c:v>399</c:v>
                </c:pt>
                <c:pt idx="1707">
                  <c:v>399</c:v>
                </c:pt>
                <c:pt idx="1708">
                  <c:v>400</c:v>
                </c:pt>
                <c:pt idx="1709">
                  <c:v>400</c:v>
                </c:pt>
                <c:pt idx="1710">
                  <c:v>401</c:v>
                </c:pt>
                <c:pt idx="1711">
                  <c:v>402</c:v>
                </c:pt>
                <c:pt idx="1712">
                  <c:v>403</c:v>
                </c:pt>
                <c:pt idx="1713">
                  <c:v>403</c:v>
                </c:pt>
                <c:pt idx="1714">
                  <c:v>403</c:v>
                </c:pt>
                <c:pt idx="1715">
                  <c:v>403</c:v>
                </c:pt>
                <c:pt idx="1716">
                  <c:v>403</c:v>
                </c:pt>
                <c:pt idx="1717">
                  <c:v>403</c:v>
                </c:pt>
                <c:pt idx="1718">
                  <c:v>404</c:v>
                </c:pt>
                <c:pt idx="1719">
                  <c:v>404</c:v>
                </c:pt>
                <c:pt idx="1720">
                  <c:v>404</c:v>
                </c:pt>
                <c:pt idx="1721">
                  <c:v>404</c:v>
                </c:pt>
                <c:pt idx="1722">
                  <c:v>405</c:v>
                </c:pt>
                <c:pt idx="1723">
                  <c:v>405</c:v>
                </c:pt>
                <c:pt idx="1724">
                  <c:v>405</c:v>
                </c:pt>
                <c:pt idx="1725">
                  <c:v>405</c:v>
                </c:pt>
                <c:pt idx="1726">
                  <c:v>405</c:v>
                </c:pt>
                <c:pt idx="1727">
                  <c:v>405</c:v>
                </c:pt>
                <c:pt idx="1728">
                  <c:v>405</c:v>
                </c:pt>
                <c:pt idx="1729">
                  <c:v>405</c:v>
                </c:pt>
                <c:pt idx="1730">
                  <c:v>405</c:v>
                </c:pt>
                <c:pt idx="1731">
                  <c:v>405</c:v>
                </c:pt>
                <c:pt idx="1732">
                  <c:v>405</c:v>
                </c:pt>
                <c:pt idx="1733">
                  <c:v>405</c:v>
                </c:pt>
                <c:pt idx="1734">
                  <c:v>405</c:v>
                </c:pt>
                <c:pt idx="1735">
                  <c:v>405</c:v>
                </c:pt>
                <c:pt idx="1736">
                  <c:v>406</c:v>
                </c:pt>
                <c:pt idx="1737">
                  <c:v>406</c:v>
                </c:pt>
                <c:pt idx="1738">
                  <c:v>406</c:v>
                </c:pt>
                <c:pt idx="1739">
                  <c:v>406</c:v>
                </c:pt>
                <c:pt idx="1740">
                  <c:v>406</c:v>
                </c:pt>
                <c:pt idx="1741">
                  <c:v>406</c:v>
                </c:pt>
                <c:pt idx="1742">
                  <c:v>406</c:v>
                </c:pt>
                <c:pt idx="1743">
                  <c:v>406</c:v>
                </c:pt>
                <c:pt idx="1744">
                  <c:v>406</c:v>
                </c:pt>
                <c:pt idx="1745">
                  <c:v>406</c:v>
                </c:pt>
                <c:pt idx="1746">
                  <c:v>406</c:v>
                </c:pt>
                <c:pt idx="1747">
                  <c:v>406</c:v>
                </c:pt>
                <c:pt idx="1748">
                  <c:v>406</c:v>
                </c:pt>
                <c:pt idx="1749">
                  <c:v>407</c:v>
                </c:pt>
                <c:pt idx="1750">
                  <c:v>407</c:v>
                </c:pt>
                <c:pt idx="1751">
                  <c:v>408</c:v>
                </c:pt>
                <c:pt idx="1752">
                  <c:v>408</c:v>
                </c:pt>
                <c:pt idx="1753">
                  <c:v>408</c:v>
                </c:pt>
                <c:pt idx="1754">
                  <c:v>408</c:v>
                </c:pt>
                <c:pt idx="1755">
                  <c:v>408</c:v>
                </c:pt>
                <c:pt idx="1756">
                  <c:v>408</c:v>
                </c:pt>
                <c:pt idx="1757">
                  <c:v>409</c:v>
                </c:pt>
                <c:pt idx="1758">
                  <c:v>409</c:v>
                </c:pt>
                <c:pt idx="1759">
                  <c:v>409</c:v>
                </c:pt>
                <c:pt idx="1760">
                  <c:v>409</c:v>
                </c:pt>
                <c:pt idx="1761">
                  <c:v>409</c:v>
                </c:pt>
                <c:pt idx="1762">
                  <c:v>409</c:v>
                </c:pt>
                <c:pt idx="1763">
                  <c:v>409</c:v>
                </c:pt>
                <c:pt idx="1764">
                  <c:v>409</c:v>
                </c:pt>
                <c:pt idx="1765">
                  <c:v>409</c:v>
                </c:pt>
                <c:pt idx="1766">
                  <c:v>409</c:v>
                </c:pt>
                <c:pt idx="1767">
                  <c:v>409</c:v>
                </c:pt>
                <c:pt idx="1768">
                  <c:v>409</c:v>
                </c:pt>
                <c:pt idx="1769">
                  <c:v>409</c:v>
                </c:pt>
                <c:pt idx="1770">
                  <c:v>410</c:v>
                </c:pt>
                <c:pt idx="1771">
                  <c:v>410</c:v>
                </c:pt>
                <c:pt idx="1772">
                  <c:v>410</c:v>
                </c:pt>
                <c:pt idx="1773">
                  <c:v>410</c:v>
                </c:pt>
                <c:pt idx="1774">
                  <c:v>410</c:v>
                </c:pt>
                <c:pt idx="1775">
                  <c:v>410</c:v>
                </c:pt>
                <c:pt idx="1776">
                  <c:v>410</c:v>
                </c:pt>
                <c:pt idx="1777">
                  <c:v>410</c:v>
                </c:pt>
                <c:pt idx="1778">
                  <c:v>410</c:v>
                </c:pt>
                <c:pt idx="1779">
                  <c:v>410</c:v>
                </c:pt>
                <c:pt idx="1780">
                  <c:v>410</c:v>
                </c:pt>
                <c:pt idx="1781">
                  <c:v>410</c:v>
                </c:pt>
                <c:pt idx="1782">
                  <c:v>410</c:v>
                </c:pt>
                <c:pt idx="1783">
                  <c:v>410</c:v>
                </c:pt>
                <c:pt idx="1784">
                  <c:v>410</c:v>
                </c:pt>
                <c:pt idx="1785">
                  <c:v>410</c:v>
                </c:pt>
                <c:pt idx="1786">
                  <c:v>410</c:v>
                </c:pt>
                <c:pt idx="1787">
                  <c:v>410</c:v>
                </c:pt>
                <c:pt idx="1788">
                  <c:v>410</c:v>
                </c:pt>
                <c:pt idx="1789">
                  <c:v>410</c:v>
                </c:pt>
                <c:pt idx="1790">
                  <c:v>410</c:v>
                </c:pt>
                <c:pt idx="1791">
                  <c:v>410</c:v>
                </c:pt>
                <c:pt idx="1792">
                  <c:v>410</c:v>
                </c:pt>
                <c:pt idx="1793">
                  <c:v>410</c:v>
                </c:pt>
                <c:pt idx="1794">
                  <c:v>410</c:v>
                </c:pt>
                <c:pt idx="1795">
                  <c:v>410</c:v>
                </c:pt>
                <c:pt idx="1796">
                  <c:v>410</c:v>
                </c:pt>
                <c:pt idx="1797">
                  <c:v>410</c:v>
                </c:pt>
                <c:pt idx="1798">
                  <c:v>411</c:v>
                </c:pt>
                <c:pt idx="1799">
                  <c:v>411</c:v>
                </c:pt>
                <c:pt idx="1800">
                  <c:v>412</c:v>
                </c:pt>
                <c:pt idx="1801">
                  <c:v>412</c:v>
                </c:pt>
                <c:pt idx="1802">
                  <c:v>412</c:v>
                </c:pt>
                <c:pt idx="1803">
                  <c:v>413</c:v>
                </c:pt>
                <c:pt idx="1804">
                  <c:v>414</c:v>
                </c:pt>
                <c:pt idx="1805">
                  <c:v>414</c:v>
                </c:pt>
                <c:pt idx="1806">
                  <c:v>415</c:v>
                </c:pt>
                <c:pt idx="1807">
                  <c:v>416</c:v>
                </c:pt>
                <c:pt idx="1808">
                  <c:v>417</c:v>
                </c:pt>
                <c:pt idx="1809">
                  <c:v>418</c:v>
                </c:pt>
                <c:pt idx="1810">
                  <c:v>418</c:v>
                </c:pt>
                <c:pt idx="1811">
                  <c:v>418</c:v>
                </c:pt>
                <c:pt idx="1812">
                  <c:v>418</c:v>
                </c:pt>
                <c:pt idx="1813">
                  <c:v>419</c:v>
                </c:pt>
                <c:pt idx="1814">
                  <c:v>420</c:v>
                </c:pt>
                <c:pt idx="1815">
                  <c:v>421</c:v>
                </c:pt>
                <c:pt idx="1816">
                  <c:v>422</c:v>
                </c:pt>
                <c:pt idx="1817">
                  <c:v>422</c:v>
                </c:pt>
                <c:pt idx="1818">
                  <c:v>422</c:v>
                </c:pt>
                <c:pt idx="1819">
                  <c:v>422</c:v>
                </c:pt>
                <c:pt idx="1820">
                  <c:v>422</c:v>
                </c:pt>
                <c:pt idx="1821">
                  <c:v>423</c:v>
                </c:pt>
                <c:pt idx="1822">
                  <c:v>423</c:v>
                </c:pt>
                <c:pt idx="1823">
                  <c:v>423</c:v>
                </c:pt>
                <c:pt idx="1824">
                  <c:v>423</c:v>
                </c:pt>
                <c:pt idx="1825">
                  <c:v>423</c:v>
                </c:pt>
                <c:pt idx="1826">
                  <c:v>423</c:v>
                </c:pt>
                <c:pt idx="1827">
                  <c:v>424</c:v>
                </c:pt>
                <c:pt idx="1828">
                  <c:v>424</c:v>
                </c:pt>
                <c:pt idx="1829">
                  <c:v>425</c:v>
                </c:pt>
                <c:pt idx="1830">
                  <c:v>426</c:v>
                </c:pt>
                <c:pt idx="1831">
                  <c:v>426</c:v>
                </c:pt>
                <c:pt idx="1832">
                  <c:v>427</c:v>
                </c:pt>
                <c:pt idx="1833">
                  <c:v>428</c:v>
                </c:pt>
                <c:pt idx="1834">
                  <c:v>428</c:v>
                </c:pt>
                <c:pt idx="1835">
                  <c:v>429</c:v>
                </c:pt>
                <c:pt idx="1836">
                  <c:v>429</c:v>
                </c:pt>
                <c:pt idx="1837">
                  <c:v>430</c:v>
                </c:pt>
                <c:pt idx="1838">
                  <c:v>431</c:v>
                </c:pt>
                <c:pt idx="1839">
                  <c:v>431</c:v>
                </c:pt>
                <c:pt idx="1840">
                  <c:v>431</c:v>
                </c:pt>
                <c:pt idx="1841">
                  <c:v>431</c:v>
                </c:pt>
                <c:pt idx="1842">
                  <c:v>431</c:v>
                </c:pt>
                <c:pt idx="1843">
                  <c:v>431</c:v>
                </c:pt>
                <c:pt idx="1844">
                  <c:v>431</c:v>
                </c:pt>
                <c:pt idx="1845">
                  <c:v>431</c:v>
                </c:pt>
                <c:pt idx="1846">
                  <c:v>432</c:v>
                </c:pt>
                <c:pt idx="1847">
                  <c:v>432</c:v>
                </c:pt>
                <c:pt idx="1848">
                  <c:v>432</c:v>
                </c:pt>
                <c:pt idx="1849">
                  <c:v>432</c:v>
                </c:pt>
                <c:pt idx="1850">
                  <c:v>432</c:v>
                </c:pt>
                <c:pt idx="1851">
                  <c:v>432</c:v>
                </c:pt>
                <c:pt idx="1852">
                  <c:v>432</c:v>
                </c:pt>
                <c:pt idx="1853">
                  <c:v>432</c:v>
                </c:pt>
                <c:pt idx="1854">
                  <c:v>433</c:v>
                </c:pt>
                <c:pt idx="1855">
                  <c:v>434</c:v>
                </c:pt>
                <c:pt idx="1856">
                  <c:v>434</c:v>
                </c:pt>
                <c:pt idx="1857">
                  <c:v>434</c:v>
                </c:pt>
                <c:pt idx="1858">
                  <c:v>434</c:v>
                </c:pt>
                <c:pt idx="1859">
                  <c:v>435</c:v>
                </c:pt>
                <c:pt idx="1860">
                  <c:v>435</c:v>
                </c:pt>
                <c:pt idx="1861">
                  <c:v>435</c:v>
                </c:pt>
                <c:pt idx="1862">
                  <c:v>436</c:v>
                </c:pt>
                <c:pt idx="1863">
                  <c:v>436</c:v>
                </c:pt>
                <c:pt idx="1864">
                  <c:v>436</c:v>
                </c:pt>
                <c:pt idx="1865">
                  <c:v>436</c:v>
                </c:pt>
                <c:pt idx="1866">
                  <c:v>437</c:v>
                </c:pt>
                <c:pt idx="1867">
                  <c:v>437</c:v>
                </c:pt>
                <c:pt idx="1868">
                  <c:v>437</c:v>
                </c:pt>
                <c:pt idx="1869">
                  <c:v>437</c:v>
                </c:pt>
                <c:pt idx="1870">
                  <c:v>437</c:v>
                </c:pt>
                <c:pt idx="1871">
                  <c:v>437</c:v>
                </c:pt>
                <c:pt idx="1872">
                  <c:v>437</c:v>
                </c:pt>
                <c:pt idx="1873">
                  <c:v>437</c:v>
                </c:pt>
                <c:pt idx="1874">
                  <c:v>437</c:v>
                </c:pt>
                <c:pt idx="1875">
                  <c:v>437</c:v>
                </c:pt>
                <c:pt idx="1876">
                  <c:v>437</c:v>
                </c:pt>
                <c:pt idx="1877">
                  <c:v>437</c:v>
                </c:pt>
                <c:pt idx="1878">
                  <c:v>437</c:v>
                </c:pt>
                <c:pt idx="1879">
                  <c:v>437</c:v>
                </c:pt>
                <c:pt idx="1880">
                  <c:v>437</c:v>
                </c:pt>
                <c:pt idx="1881">
                  <c:v>438</c:v>
                </c:pt>
                <c:pt idx="1882">
                  <c:v>439</c:v>
                </c:pt>
                <c:pt idx="1883">
                  <c:v>439</c:v>
                </c:pt>
                <c:pt idx="1884">
                  <c:v>440</c:v>
                </c:pt>
                <c:pt idx="1885">
                  <c:v>440</c:v>
                </c:pt>
                <c:pt idx="1886">
                  <c:v>441</c:v>
                </c:pt>
                <c:pt idx="1887">
                  <c:v>442</c:v>
                </c:pt>
                <c:pt idx="1888">
                  <c:v>443</c:v>
                </c:pt>
                <c:pt idx="1889">
                  <c:v>444</c:v>
                </c:pt>
                <c:pt idx="1890">
                  <c:v>444</c:v>
                </c:pt>
                <c:pt idx="1891">
                  <c:v>445</c:v>
                </c:pt>
                <c:pt idx="1892">
                  <c:v>446</c:v>
                </c:pt>
                <c:pt idx="1893">
                  <c:v>446</c:v>
                </c:pt>
                <c:pt idx="1894">
                  <c:v>447</c:v>
                </c:pt>
                <c:pt idx="1895">
                  <c:v>448</c:v>
                </c:pt>
                <c:pt idx="1896">
                  <c:v>448</c:v>
                </c:pt>
                <c:pt idx="1897">
                  <c:v>448</c:v>
                </c:pt>
                <c:pt idx="1898">
                  <c:v>448</c:v>
                </c:pt>
                <c:pt idx="1899">
                  <c:v>448</c:v>
                </c:pt>
                <c:pt idx="1900">
                  <c:v>448</c:v>
                </c:pt>
                <c:pt idx="1901">
                  <c:v>448</c:v>
                </c:pt>
                <c:pt idx="1902">
                  <c:v>448</c:v>
                </c:pt>
                <c:pt idx="1903">
                  <c:v>449</c:v>
                </c:pt>
                <c:pt idx="1904">
                  <c:v>450</c:v>
                </c:pt>
                <c:pt idx="1905">
                  <c:v>451</c:v>
                </c:pt>
                <c:pt idx="1906">
                  <c:v>451</c:v>
                </c:pt>
                <c:pt idx="1907">
                  <c:v>451</c:v>
                </c:pt>
                <c:pt idx="1908">
                  <c:v>452</c:v>
                </c:pt>
                <c:pt idx="1909">
                  <c:v>452</c:v>
                </c:pt>
                <c:pt idx="1910">
                  <c:v>452</c:v>
                </c:pt>
                <c:pt idx="1911">
                  <c:v>452</c:v>
                </c:pt>
                <c:pt idx="1912">
                  <c:v>452</c:v>
                </c:pt>
                <c:pt idx="1913">
                  <c:v>452</c:v>
                </c:pt>
                <c:pt idx="1914">
                  <c:v>452</c:v>
                </c:pt>
                <c:pt idx="1915">
                  <c:v>452</c:v>
                </c:pt>
                <c:pt idx="1916">
                  <c:v>452</c:v>
                </c:pt>
                <c:pt idx="1917">
                  <c:v>453</c:v>
                </c:pt>
                <c:pt idx="1918">
                  <c:v>453</c:v>
                </c:pt>
                <c:pt idx="1919">
                  <c:v>453</c:v>
                </c:pt>
                <c:pt idx="1920">
                  <c:v>453</c:v>
                </c:pt>
                <c:pt idx="1921">
                  <c:v>454</c:v>
                </c:pt>
                <c:pt idx="1922">
                  <c:v>454</c:v>
                </c:pt>
                <c:pt idx="1923">
                  <c:v>455</c:v>
                </c:pt>
                <c:pt idx="1924">
                  <c:v>455</c:v>
                </c:pt>
                <c:pt idx="1925">
                  <c:v>455</c:v>
                </c:pt>
                <c:pt idx="1926">
                  <c:v>456</c:v>
                </c:pt>
                <c:pt idx="1927">
                  <c:v>457</c:v>
                </c:pt>
                <c:pt idx="1928">
                  <c:v>457</c:v>
                </c:pt>
                <c:pt idx="1929">
                  <c:v>457</c:v>
                </c:pt>
                <c:pt idx="1930">
                  <c:v>457</c:v>
                </c:pt>
                <c:pt idx="1931">
                  <c:v>457</c:v>
                </c:pt>
                <c:pt idx="1932">
                  <c:v>457</c:v>
                </c:pt>
                <c:pt idx="1933">
                  <c:v>457</c:v>
                </c:pt>
                <c:pt idx="1934">
                  <c:v>457</c:v>
                </c:pt>
                <c:pt idx="1935">
                  <c:v>457</c:v>
                </c:pt>
                <c:pt idx="1936">
                  <c:v>457</c:v>
                </c:pt>
                <c:pt idx="1937">
                  <c:v>457</c:v>
                </c:pt>
                <c:pt idx="1938">
                  <c:v>457</c:v>
                </c:pt>
                <c:pt idx="1939">
                  <c:v>457</c:v>
                </c:pt>
                <c:pt idx="1940">
                  <c:v>457</c:v>
                </c:pt>
                <c:pt idx="1941">
                  <c:v>457</c:v>
                </c:pt>
                <c:pt idx="1942">
                  <c:v>457</c:v>
                </c:pt>
                <c:pt idx="1943">
                  <c:v>457</c:v>
                </c:pt>
                <c:pt idx="1944">
                  <c:v>457</c:v>
                </c:pt>
                <c:pt idx="1945">
                  <c:v>457</c:v>
                </c:pt>
                <c:pt idx="1946">
                  <c:v>457</c:v>
                </c:pt>
                <c:pt idx="1947">
                  <c:v>457</c:v>
                </c:pt>
                <c:pt idx="1948">
                  <c:v>457</c:v>
                </c:pt>
                <c:pt idx="1949">
                  <c:v>457</c:v>
                </c:pt>
                <c:pt idx="1950">
                  <c:v>457</c:v>
                </c:pt>
                <c:pt idx="1951">
                  <c:v>457</c:v>
                </c:pt>
                <c:pt idx="1952">
                  <c:v>457</c:v>
                </c:pt>
                <c:pt idx="1953">
                  <c:v>457</c:v>
                </c:pt>
                <c:pt idx="1954">
                  <c:v>457</c:v>
                </c:pt>
                <c:pt idx="1955">
                  <c:v>457</c:v>
                </c:pt>
                <c:pt idx="1956">
                  <c:v>457</c:v>
                </c:pt>
                <c:pt idx="1957">
                  <c:v>457</c:v>
                </c:pt>
                <c:pt idx="1958">
                  <c:v>457</c:v>
                </c:pt>
                <c:pt idx="1959">
                  <c:v>457</c:v>
                </c:pt>
                <c:pt idx="1960">
                  <c:v>457</c:v>
                </c:pt>
                <c:pt idx="1961">
                  <c:v>457</c:v>
                </c:pt>
                <c:pt idx="1962">
                  <c:v>458</c:v>
                </c:pt>
                <c:pt idx="1963">
                  <c:v>458</c:v>
                </c:pt>
                <c:pt idx="1964">
                  <c:v>458</c:v>
                </c:pt>
                <c:pt idx="1965">
                  <c:v>459</c:v>
                </c:pt>
                <c:pt idx="1966">
                  <c:v>459</c:v>
                </c:pt>
                <c:pt idx="1967">
                  <c:v>459</c:v>
                </c:pt>
                <c:pt idx="1968">
                  <c:v>459</c:v>
                </c:pt>
                <c:pt idx="1969">
                  <c:v>459</c:v>
                </c:pt>
                <c:pt idx="1970">
                  <c:v>459</c:v>
                </c:pt>
                <c:pt idx="1971">
                  <c:v>460</c:v>
                </c:pt>
                <c:pt idx="1972">
                  <c:v>461</c:v>
                </c:pt>
                <c:pt idx="1973">
                  <c:v>461</c:v>
                </c:pt>
                <c:pt idx="1974">
                  <c:v>462</c:v>
                </c:pt>
                <c:pt idx="1975">
                  <c:v>463</c:v>
                </c:pt>
                <c:pt idx="1976">
                  <c:v>463</c:v>
                </c:pt>
                <c:pt idx="1977">
                  <c:v>464</c:v>
                </c:pt>
                <c:pt idx="1978">
                  <c:v>464</c:v>
                </c:pt>
                <c:pt idx="1979">
                  <c:v>464</c:v>
                </c:pt>
                <c:pt idx="1980">
                  <c:v>465</c:v>
                </c:pt>
                <c:pt idx="1981">
                  <c:v>466</c:v>
                </c:pt>
                <c:pt idx="1982">
                  <c:v>467</c:v>
                </c:pt>
                <c:pt idx="1983">
                  <c:v>467</c:v>
                </c:pt>
                <c:pt idx="1984">
                  <c:v>467</c:v>
                </c:pt>
                <c:pt idx="1985">
                  <c:v>468</c:v>
                </c:pt>
                <c:pt idx="1986">
                  <c:v>469</c:v>
                </c:pt>
                <c:pt idx="1987">
                  <c:v>469</c:v>
                </c:pt>
                <c:pt idx="1988">
                  <c:v>469</c:v>
                </c:pt>
                <c:pt idx="1989">
                  <c:v>469</c:v>
                </c:pt>
                <c:pt idx="1990">
                  <c:v>469</c:v>
                </c:pt>
                <c:pt idx="1991">
                  <c:v>469</c:v>
                </c:pt>
                <c:pt idx="1992">
                  <c:v>469</c:v>
                </c:pt>
                <c:pt idx="1993">
                  <c:v>469</c:v>
                </c:pt>
                <c:pt idx="1994">
                  <c:v>469</c:v>
                </c:pt>
                <c:pt idx="1995">
                  <c:v>469</c:v>
                </c:pt>
                <c:pt idx="1996">
                  <c:v>469</c:v>
                </c:pt>
                <c:pt idx="1997">
                  <c:v>469</c:v>
                </c:pt>
                <c:pt idx="1998">
                  <c:v>469</c:v>
                </c:pt>
                <c:pt idx="1999">
                  <c:v>469</c:v>
                </c:pt>
                <c:pt idx="2000">
                  <c:v>469</c:v>
                </c:pt>
                <c:pt idx="2001">
                  <c:v>469</c:v>
                </c:pt>
                <c:pt idx="2002">
                  <c:v>469</c:v>
                </c:pt>
                <c:pt idx="2003">
                  <c:v>469</c:v>
                </c:pt>
                <c:pt idx="2004">
                  <c:v>469</c:v>
                </c:pt>
                <c:pt idx="2005">
                  <c:v>469</c:v>
                </c:pt>
                <c:pt idx="2006">
                  <c:v>469</c:v>
                </c:pt>
                <c:pt idx="2007">
                  <c:v>469</c:v>
                </c:pt>
                <c:pt idx="2008">
                  <c:v>470</c:v>
                </c:pt>
                <c:pt idx="2009">
                  <c:v>471</c:v>
                </c:pt>
                <c:pt idx="2010">
                  <c:v>471</c:v>
                </c:pt>
                <c:pt idx="2011">
                  <c:v>471</c:v>
                </c:pt>
                <c:pt idx="2012">
                  <c:v>471</c:v>
                </c:pt>
                <c:pt idx="2013">
                  <c:v>472</c:v>
                </c:pt>
                <c:pt idx="2014">
                  <c:v>472</c:v>
                </c:pt>
                <c:pt idx="2015">
                  <c:v>472</c:v>
                </c:pt>
                <c:pt idx="2016">
                  <c:v>472</c:v>
                </c:pt>
                <c:pt idx="2017">
                  <c:v>473</c:v>
                </c:pt>
                <c:pt idx="2018">
                  <c:v>473</c:v>
                </c:pt>
                <c:pt idx="2019">
                  <c:v>473</c:v>
                </c:pt>
                <c:pt idx="2020">
                  <c:v>473</c:v>
                </c:pt>
                <c:pt idx="2021">
                  <c:v>473</c:v>
                </c:pt>
                <c:pt idx="2022">
                  <c:v>473</c:v>
                </c:pt>
                <c:pt idx="2023">
                  <c:v>473</c:v>
                </c:pt>
                <c:pt idx="2024">
                  <c:v>473</c:v>
                </c:pt>
                <c:pt idx="2025">
                  <c:v>473</c:v>
                </c:pt>
                <c:pt idx="2026">
                  <c:v>473</c:v>
                </c:pt>
                <c:pt idx="2027">
                  <c:v>474</c:v>
                </c:pt>
                <c:pt idx="2028">
                  <c:v>475</c:v>
                </c:pt>
                <c:pt idx="2029">
                  <c:v>476</c:v>
                </c:pt>
                <c:pt idx="2030">
                  <c:v>477</c:v>
                </c:pt>
                <c:pt idx="2031">
                  <c:v>478</c:v>
                </c:pt>
                <c:pt idx="2032">
                  <c:v>479</c:v>
                </c:pt>
                <c:pt idx="2033">
                  <c:v>479</c:v>
                </c:pt>
                <c:pt idx="2034">
                  <c:v>480</c:v>
                </c:pt>
                <c:pt idx="2035">
                  <c:v>481</c:v>
                </c:pt>
                <c:pt idx="2036">
                  <c:v>482</c:v>
                </c:pt>
                <c:pt idx="2037">
                  <c:v>483</c:v>
                </c:pt>
                <c:pt idx="2038">
                  <c:v>484</c:v>
                </c:pt>
                <c:pt idx="2039">
                  <c:v>485</c:v>
                </c:pt>
                <c:pt idx="2040">
                  <c:v>485</c:v>
                </c:pt>
                <c:pt idx="2041">
                  <c:v>485</c:v>
                </c:pt>
                <c:pt idx="2042">
                  <c:v>485</c:v>
                </c:pt>
                <c:pt idx="2043">
                  <c:v>485</c:v>
                </c:pt>
                <c:pt idx="2044">
                  <c:v>485</c:v>
                </c:pt>
                <c:pt idx="2045">
                  <c:v>485</c:v>
                </c:pt>
                <c:pt idx="2046">
                  <c:v>485</c:v>
                </c:pt>
                <c:pt idx="2047">
                  <c:v>486</c:v>
                </c:pt>
                <c:pt idx="2048">
                  <c:v>486</c:v>
                </c:pt>
                <c:pt idx="2049">
                  <c:v>487</c:v>
                </c:pt>
                <c:pt idx="2050">
                  <c:v>487</c:v>
                </c:pt>
                <c:pt idx="2051">
                  <c:v>487</c:v>
                </c:pt>
                <c:pt idx="2052">
                  <c:v>487</c:v>
                </c:pt>
                <c:pt idx="2053">
                  <c:v>488</c:v>
                </c:pt>
                <c:pt idx="2054">
                  <c:v>488</c:v>
                </c:pt>
                <c:pt idx="2055">
                  <c:v>489</c:v>
                </c:pt>
                <c:pt idx="2056">
                  <c:v>490</c:v>
                </c:pt>
                <c:pt idx="2057">
                  <c:v>490</c:v>
                </c:pt>
                <c:pt idx="2058">
                  <c:v>490</c:v>
                </c:pt>
                <c:pt idx="2059">
                  <c:v>490</c:v>
                </c:pt>
                <c:pt idx="2060">
                  <c:v>490</c:v>
                </c:pt>
                <c:pt idx="2061">
                  <c:v>490</c:v>
                </c:pt>
                <c:pt idx="2062">
                  <c:v>490</c:v>
                </c:pt>
                <c:pt idx="2063">
                  <c:v>491</c:v>
                </c:pt>
                <c:pt idx="2064">
                  <c:v>492</c:v>
                </c:pt>
                <c:pt idx="2065">
                  <c:v>492</c:v>
                </c:pt>
                <c:pt idx="2066">
                  <c:v>492</c:v>
                </c:pt>
                <c:pt idx="2067">
                  <c:v>492</c:v>
                </c:pt>
                <c:pt idx="2068">
                  <c:v>493</c:v>
                </c:pt>
                <c:pt idx="2069">
                  <c:v>494</c:v>
                </c:pt>
                <c:pt idx="2070">
                  <c:v>495</c:v>
                </c:pt>
                <c:pt idx="2071">
                  <c:v>496</c:v>
                </c:pt>
                <c:pt idx="2072">
                  <c:v>497</c:v>
                </c:pt>
                <c:pt idx="2073">
                  <c:v>497</c:v>
                </c:pt>
                <c:pt idx="2074">
                  <c:v>497</c:v>
                </c:pt>
                <c:pt idx="2075">
                  <c:v>497</c:v>
                </c:pt>
                <c:pt idx="2076">
                  <c:v>497</c:v>
                </c:pt>
                <c:pt idx="2077">
                  <c:v>497</c:v>
                </c:pt>
                <c:pt idx="2078">
                  <c:v>497</c:v>
                </c:pt>
                <c:pt idx="2079">
                  <c:v>497</c:v>
                </c:pt>
                <c:pt idx="2080">
                  <c:v>497</c:v>
                </c:pt>
                <c:pt idx="2081">
                  <c:v>497</c:v>
                </c:pt>
                <c:pt idx="2082">
                  <c:v>497</c:v>
                </c:pt>
                <c:pt idx="2083">
                  <c:v>497</c:v>
                </c:pt>
                <c:pt idx="2084">
                  <c:v>497</c:v>
                </c:pt>
                <c:pt idx="2085">
                  <c:v>498</c:v>
                </c:pt>
                <c:pt idx="2086">
                  <c:v>499</c:v>
                </c:pt>
                <c:pt idx="2087">
                  <c:v>499</c:v>
                </c:pt>
                <c:pt idx="2088">
                  <c:v>499</c:v>
                </c:pt>
                <c:pt idx="2089">
                  <c:v>499</c:v>
                </c:pt>
                <c:pt idx="2090">
                  <c:v>499</c:v>
                </c:pt>
                <c:pt idx="2091">
                  <c:v>499</c:v>
                </c:pt>
                <c:pt idx="2092">
                  <c:v>500</c:v>
                </c:pt>
                <c:pt idx="2093">
                  <c:v>501</c:v>
                </c:pt>
                <c:pt idx="2094">
                  <c:v>502</c:v>
                </c:pt>
                <c:pt idx="2095">
                  <c:v>502</c:v>
                </c:pt>
                <c:pt idx="2096">
                  <c:v>502</c:v>
                </c:pt>
                <c:pt idx="2097">
                  <c:v>502</c:v>
                </c:pt>
                <c:pt idx="2098">
                  <c:v>502</c:v>
                </c:pt>
                <c:pt idx="2099">
                  <c:v>502</c:v>
                </c:pt>
                <c:pt idx="2100">
                  <c:v>502</c:v>
                </c:pt>
                <c:pt idx="2101">
                  <c:v>502</c:v>
                </c:pt>
                <c:pt idx="2102">
                  <c:v>502</c:v>
                </c:pt>
                <c:pt idx="2103">
                  <c:v>502</c:v>
                </c:pt>
                <c:pt idx="2104">
                  <c:v>502</c:v>
                </c:pt>
                <c:pt idx="2105">
                  <c:v>502</c:v>
                </c:pt>
                <c:pt idx="2106">
                  <c:v>502</c:v>
                </c:pt>
                <c:pt idx="2107">
                  <c:v>502</c:v>
                </c:pt>
                <c:pt idx="2108">
                  <c:v>502</c:v>
                </c:pt>
                <c:pt idx="2109">
                  <c:v>502</c:v>
                </c:pt>
                <c:pt idx="2110">
                  <c:v>503</c:v>
                </c:pt>
                <c:pt idx="2111">
                  <c:v>503</c:v>
                </c:pt>
                <c:pt idx="2112">
                  <c:v>503</c:v>
                </c:pt>
                <c:pt idx="2113">
                  <c:v>503</c:v>
                </c:pt>
                <c:pt idx="2114">
                  <c:v>503</c:v>
                </c:pt>
                <c:pt idx="2115">
                  <c:v>503</c:v>
                </c:pt>
                <c:pt idx="2116">
                  <c:v>504</c:v>
                </c:pt>
                <c:pt idx="2117">
                  <c:v>504</c:v>
                </c:pt>
                <c:pt idx="2118">
                  <c:v>504</c:v>
                </c:pt>
                <c:pt idx="2119">
                  <c:v>505</c:v>
                </c:pt>
                <c:pt idx="2120">
                  <c:v>505</c:v>
                </c:pt>
                <c:pt idx="2121">
                  <c:v>505</c:v>
                </c:pt>
                <c:pt idx="2122">
                  <c:v>505</c:v>
                </c:pt>
                <c:pt idx="2123">
                  <c:v>505</c:v>
                </c:pt>
                <c:pt idx="2124">
                  <c:v>505</c:v>
                </c:pt>
                <c:pt idx="2125">
                  <c:v>505</c:v>
                </c:pt>
                <c:pt idx="2126">
                  <c:v>506</c:v>
                </c:pt>
                <c:pt idx="2127">
                  <c:v>506</c:v>
                </c:pt>
                <c:pt idx="2128">
                  <c:v>506</c:v>
                </c:pt>
                <c:pt idx="2129">
                  <c:v>506</c:v>
                </c:pt>
                <c:pt idx="2130">
                  <c:v>506</c:v>
                </c:pt>
                <c:pt idx="2131">
                  <c:v>506</c:v>
                </c:pt>
                <c:pt idx="2132">
                  <c:v>506</c:v>
                </c:pt>
                <c:pt idx="2133">
                  <c:v>506</c:v>
                </c:pt>
                <c:pt idx="2134">
                  <c:v>507</c:v>
                </c:pt>
                <c:pt idx="2135">
                  <c:v>508</c:v>
                </c:pt>
                <c:pt idx="2136">
                  <c:v>508</c:v>
                </c:pt>
                <c:pt idx="2137">
                  <c:v>508</c:v>
                </c:pt>
                <c:pt idx="2138">
                  <c:v>508</c:v>
                </c:pt>
                <c:pt idx="2139">
                  <c:v>508</c:v>
                </c:pt>
                <c:pt idx="2140">
                  <c:v>508</c:v>
                </c:pt>
                <c:pt idx="2141">
                  <c:v>509</c:v>
                </c:pt>
                <c:pt idx="2142">
                  <c:v>509</c:v>
                </c:pt>
                <c:pt idx="2143">
                  <c:v>509</c:v>
                </c:pt>
                <c:pt idx="2144">
                  <c:v>510</c:v>
                </c:pt>
                <c:pt idx="2145">
                  <c:v>510</c:v>
                </c:pt>
                <c:pt idx="2146">
                  <c:v>511</c:v>
                </c:pt>
                <c:pt idx="2147">
                  <c:v>511</c:v>
                </c:pt>
                <c:pt idx="2148">
                  <c:v>511</c:v>
                </c:pt>
                <c:pt idx="2149">
                  <c:v>511</c:v>
                </c:pt>
                <c:pt idx="2150">
                  <c:v>511</c:v>
                </c:pt>
                <c:pt idx="2151">
                  <c:v>511</c:v>
                </c:pt>
                <c:pt idx="2152">
                  <c:v>511</c:v>
                </c:pt>
                <c:pt idx="2153">
                  <c:v>511</c:v>
                </c:pt>
                <c:pt idx="2154">
                  <c:v>512</c:v>
                </c:pt>
                <c:pt idx="2155">
                  <c:v>513</c:v>
                </c:pt>
                <c:pt idx="2156">
                  <c:v>513</c:v>
                </c:pt>
                <c:pt idx="2157">
                  <c:v>513</c:v>
                </c:pt>
                <c:pt idx="2158">
                  <c:v>514</c:v>
                </c:pt>
                <c:pt idx="2159">
                  <c:v>515</c:v>
                </c:pt>
                <c:pt idx="2160">
                  <c:v>516</c:v>
                </c:pt>
                <c:pt idx="2161">
                  <c:v>517</c:v>
                </c:pt>
                <c:pt idx="2162">
                  <c:v>518</c:v>
                </c:pt>
                <c:pt idx="2163">
                  <c:v>518</c:v>
                </c:pt>
                <c:pt idx="2164">
                  <c:v>519</c:v>
                </c:pt>
                <c:pt idx="2165">
                  <c:v>519</c:v>
                </c:pt>
                <c:pt idx="2166">
                  <c:v>519</c:v>
                </c:pt>
                <c:pt idx="2167">
                  <c:v>520</c:v>
                </c:pt>
                <c:pt idx="2168">
                  <c:v>520</c:v>
                </c:pt>
                <c:pt idx="2169">
                  <c:v>521</c:v>
                </c:pt>
                <c:pt idx="2170">
                  <c:v>522</c:v>
                </c:pt>
                <c:pt idx="2171">
                  <c:v>522</c:v>
                </c:pt>
                <c:pt idx="2172">
                  <c:v>523</c:v>
                </c:pt>
                <c:pt idx="2173">
                  <c:v>524</c:v>
                </c:pt>
                <c:pt idx="2174">
                  <c:v>525</c:v>
                </c:pt>
                <c:pt idx="2175">
                  <c:v>526</c:v>
                </c:pt>
                <c:pt idx="2176">
                  <c:v>527</c:v>
                </c:pt>
                <c:pt idx="2177">
                  <c:v>527</c:v>
                </c:pt>
                <c:pt idx="2178">
                  <c:v>527</c:v>
                </c:pt>
                <c:pt idx="2179">
                  <c:v>527</c:v>
                </c:pt>
                <c:pt idx="2180">
                  <c:v>527</c:v>
                </c:pt>
                <c:pt idx="2181">
                  <c:v>527</c:v>
                </c:pt>
                <c:pt idx="2182">
                  <c:v>527</c:v>
                </c:pt>
                <c:pt idx="2183">
                  <c:v>528</c:v>
                </c:pt>
                <c:pt idx="2184">
                  <c:v>528</c:v>
                </c:pt>
                <c:pt idx="2185">
                  <c:v>528</c:v>
                </c:pt>
                <c:pt idx="2186">
                  <c:v>528</c:v>
                </c:pt>
                <c:pt idx="2187">
                  <c:v>528</c:v>
                </c:pt>
                <c:pt idx="2188">
                  <c:v>528</c:v>
                </c:pt>
                <c:pt idx="2189">
                  <c:v>528</c:v>
                </c:pt>
                <c:pt idx="2190">
                  <c:v>528</c:v>
                </c:pt>
                <c:pt idx="2191">
                  <c:v>528</c:v>
                </c:pt>
                <c:pt idx="2192">
                  <c:v>529</c:v>
                </c:pt>
                <c:pt idx="2193">
                  <c:v>529</c:v>
                </c:pt>
                <c:pt idx="2194">
                  <c:v>530</c:v>
                </c:pt>
                <c:pt idx="2195">
                  <c:v>530</c:v>
                </c:pt>
                <c:pt idx="2196">
                  <c:v>530</c:v>
                </c:pt>
                <c:pt idx="2197">
                  <c:v>530</c:v>
                </c:pt>
                <c:pt idx="2198">
                  <c:v>531</c:v>
                </c:pt>
                <c:pt idx="2199">
                  <c:v>532</c:v>
                </c:pt>
                <c:pt idx="2200">
                  <c:v>532</c:v>
                </c:pt>
                <c:pt idx="2201">
                  <c:v>532</c:v>
                </c:pt>
                <c:pt idx="2202">
                  <c:v>532</c:v>
                </c:pt>
                <c:pt idx="2203">
                  <c:v>532</c:v>
                </c:pt>
                <c:pt idx="2204">
                  <c:v>532</c:v>
                </c:pt>
                <c:pt idx="2205">
                  <c:v>532</c:v>
                </c:pt>
                <c:pt idx="2206">
                  <c:v>532</c:v>
                </c:pt>
                <c:pt idx="2207">
                  <c:v>532</c:v>
                </c:pt>
                <c:pt idx="2208">
                  <c:v>532</c:v>
                </c:pt>
                <c:pt idx="2209">
                  <c:v>532</c:v>
                </c:pt>
                <c:pt idx="2210">
                  <c:v>532</c:v>
                </c:pt>
                <c:pt idx="2211">
                  <c:v>532</c:v>
                </c:pt>
                <c:pt idx="2212">
                  <c:v>532</c:v>
                </c:pt>
                <c:pt idx="2213">
                  <c:v>532</c:v>
                </c:pt>
                <c:pt idx="2214">
                  <c:v>532</c:v>
                </c:pt>
                <c:pt idx="2215">
                  <c:v>532</c:v>
                </c:pt>
                <c:pt idx="2216">
                  <c:v>532</c:v>
                </c:pt>
                <c:pt idx="2217">
                  <c:v>532</c:v>
                </c:pt>
                <c:pt idx="2218">
                  <c:v>532</c:v>
                </c:pt>
                <c:pt idx="2219">
                  <c:v>532</c:v>
                </c:pt>
                <c:pt idx="2220">
                  <c:v>532</c:v>
                </c:pt>
                <c:pt idx="2221">
                  <c:v>532</c:v>
                </c:pt>
                <c:pt idx="2222">
                  <c:v>532</c:v>
                </c:pt>
                <c:pt idx="2223">
                  <c:v>532</c:v>
                </c:pt>
                <c:pt idx="2224">
                  <c:v>532</c:v>
                </c:pt>
                <c:pt idx="2225">
                  <c:v>532</c:v>
                </c:pt>
                <c:pt idx="2226">
                  <c:v>533</c:v>
                </c:pt>
                <c:pt idx="2227">
                  <c:v>533</c:v>
                </c:pt>
                <c:pt idx="2228">
                  <c:v>534</c:v>
                </c:pt>
                <c:pt idx="2229">
                  <c:v>534</c:v>
                </c:pt>
                <c:pt idx="2230">
                  <c:v>535</c:v>
                </c:pt>
                <c:pt idx="2231">
                  <c:v>536</c:v>
                </c:pt>
                <c:pt idx="2232">
                  <c:v>536</c:v>
                </c:pt>
                <c:pt idx="2233">
                  <c:v>536</c:v>
                </c:pt>
                <c:pt idx="2234">
                  <c:v>536</c:v>
                </c:pt>
                <c:pt idx="2235">
                  <c:v>536</c:v>
                </c:pt>
                <c:pt idx="2236">
                  <c:v>536</c:v>
                </c:pt>
                <c:pt idx="2237">
                  <c:v>536</c:v>
                </c:pt>
                <c:pt idx="2238">
                  <c:v>536</c:v>
                </c:pt>
                <c:pt idx="2239">
                  <c:v>537</c:v>
                </c:pt>
                <c:pt idx="2240">
                  <c:v>537</c:v>
                </c:pt>
                <c:pt idx="2241">
                  <c:v>538</c:v>
                </c:pt>
                <c:pt idx="2242">
                  <c:v>539</c:v>
                </c:pt>
                <c:pt idx="2243">
                  <c:v>540</c:v>
                </c:pt>
                <c:pt idx="2244">
                  <c:v>540</c:v>
                </c:pt>
                <c:pt idx="2245">
                  <c:v>540</c:v>
                </c:pt>
                <c:pt idx="2246">
                  <c:v>540</c:v>
                </c:pt>
                <c:pt idx="2247">
                  <c:v>540</c:v>
                </c:pt>
                <c:pt idx="2248">
                  <c:v>540</c:v>
                </c:pt>
                <c:pt idx="2249">
                  <c:v>540</c:v>
                </c:pt>
                <c:pt idx="2250">
                  <c:v>541</c:v>
                </c:pt>
                <c:pt idx="2251">
                  <c:v>541</c:v>
                </c:pt>
                <c:pt idx="2252">
                  <c:v>541</c:v>
                </c:pt>
                <c:pt idx="2253">
                  <c:v>541</c:v>
                </c:pt>
                <c:pt idx="2254">
                  <c:v>541</c:v>
                </c:pt>
                <c:pt idx="2255">
                  <c:v>542</c:v>
                </c:pt>
                <c:pt idx="2256">
                  <c:v>543</c:v>
                </c:pt>
                <c:pt idx="2257">
                  <c:v>544</c:v>
                </c:pt>
                <c:pt idx="2258">
                  <c:v>544</c:v>
                </c:pt>
                <c:pt idx="2259">
                  <c:v>545</c:v>
                </c:pt>
                <c:pt idx="2260">
                  <c:v>546</c:v>
                </c:pt>
                <c:pt idx="2261">
                  <c:v>547</c:v>
                </c:pt>
                <c:pt idx="2262">
                  <c:v>548</c:v>
                </c:pt>
                <c:pt idx="2263">
                  <c:v>548</c:v>
                </c:pt>
                <c:pt idx="2264">
                  <c:v>548</c:v>
                </c:pt>
                <c:pt idx="2265">
                  <c:v>548</c:v>
                </c:pt>
                <c:pt idx="2266">
                  <c:v>549</c:v>
                </c:pt>
                <c:pt idx="2267">
                  <c:v>550</c:v>
                </c:pt>
                <c:pt idx="2268">
                  <c:v>551</c:v>
                </c:pt>
                <c:pt idx="2269">
                  <c:v>551</c:v>
                </c:pt>
                <c:pt idx="2270">
                  <c:v>551</c:v>
                </c:pt>
                <c:pt idx="2271">
                  <c:v>552</c:v>
                </c:pt>
                <c:pt idx="2272">
                  <c:v>552</c:v>
                </c:pt>
                <c:pt idx="2273">
                  <c:v>552</c:v>
                </c:pt>
                <c:pt idx="2274">
                  <c:v>552</c:v>
                </c:pt>
                <c:pt idx="2275">
                  <c:v>552</c:v>
                </c:pt>
                <c:pt idx="2276">
                  <c:v>553</c:v>
                </c:pt>
                <c:pt idx="2277">
                  <c:v>553</c:v>
                </c:pt>
                <c:pt idx="2278">
                  <c:v>553</c:v>
                </c:pt>
                <c:pt idx="2279">
                  <c:v>553</c:v>
                </c:pt>
                <c:pt idx="2280">
                  <c:v>554</c:v>
                </c:pt>
                <c:pt idx="2281">
                  <c:v>555</c:v>
                </c:pt>
                <c:pt idx="2282">
                  <c:v>555</c:v>
                </c:pt>
                <c:pt idx="2283">
                  <c:v>556</c:v>
                </c:pt>
                <c:pt idx="2284">
                  <c:v>557</c:v>
                </c:pt>
                <c:pt idx="2285">
                  <c:v>557</c:v>
                </c:pt>
                <c:pt idx="2286">
                  <c:v>557</c:v>
                </c:pt>
                <c:pt idx="2287">
                  <c:v>557</c:v>
                </c:pt>
                <c:pt idx="2288">
                  <c:v>557</c:v>
                </c:pt>
                <c:pt idx="2289">
                  <c:v>557</c:v>
                </c:pt>
                <c:pt idx="2290">
                  <c:v>557</c:v>
                </c:pt>
                <c:pt idx="2291">
                  <c:v>557</c:v>
                </c:pt>
                <c:pt idx="2292">
                  <c:v>557</c:v>
                </c:pt>
                <c:pt idx="2293">
                  <c:v>557</c:v>
                </c:pt>
                <c:pt idx="2294">
                  <c:v>557</c:v>
                </c:pt>
                <c:pt idx="2295">
                  <c:v>557</c:v>
                </c:pt>
                <c:pt idx="2296">
                  <c:v>557</c:v>
                </c:pt>
                <c:pt idx="2297">
                  <c:v>557</c:v>
                </c:pt>
                <c:pt idx="2298">
                  <c:v>558</c:v>
                </c:pt>
                <c:pt idx="2299">
                  <c:v>558</c:v>
                </c:pt>
                <c:pt idx="2300">
                  <c:v>558</c:v>
                </c:pt>
                <c:pt idx="2301">
                  <c:v>558</c:v>
                </c:pt>
                <c:pt idx="2302">
                  <c:v>558</c:v>
                </c:pt>
                <c:pt idx="2303">
                  <c:v>558</c:v>
                </c:pt>
                <c:pt idx="2304">
                  <c:v>558</c:v>
                </c:pt>
                <c:pt idx="2305">
                  <c:v>559</c:v>
                </c:pt>
                <c:pt idx="2306">
                  <c:v>559</c:v>
                </c:pt>
                <c:pt idx="2307">
                  <c:v>559</c:v>
                </c:pt>
                <c:pt idx="2308">
                  <c:v>559</c:v>
                </c:pt>
                <c:pt idx="2309">
                  <c:v>560</c:v>
                </c:pt>
                <c:pt idx="2310">
                  <c:v>560</c:v>
                </c:pt>
                <c:pt idx="2311">
                  <c:v>560</c:v>
                </c:pt>
                <c:pt idx="2312">
                  <c:v>560</c:v>
                </c:pt>
                <c:pt idx="2313">
                  <c:v>560</c:v>
                </c:pt>
                <c:pt idx="2314">
                  <c:v>560</c:v>
                </c:pt>
                <c:pt idx="2315">
                  <c:v>560</c:v>
                </c:pt>
                <c:pt idx="2316">
                  <c:v>560</c:v>
                </c:pt>
                <c:pt idx="2317">
                  <c:v>560</c:v>
                </c:pt>
                <c:pt idx="2318">
                  <c:v>560</c:v>
                </c:pt>
                <c:pt idx="2319">
                  <c:v>561</c:v>
                </c:pt>
                <c:pt idx="2320">
                  <c:v>562</c:v>
                </c:pt>
                <c:pt idx="2321">
                  <c:v>563</c:v>
                </c:pt>
                <c:pt idx="2322">
                  <c:v>563</c:v>
                </c:pt>
                <c:pt idx="2323">
                  <c:v>563</c:v>
                </c:pt>
                <c:pt idx="2324">
                  <c:v>564</c:v>
                </c:pt>
                <c:pt idx="2325">
                  <c:v>564</c:v>
                </c:pt>
                <c:pt idx="2326">
                  <c:v>565</c:v>
                </c:pt>
                <c:pt idx="2327">
                  <c:v>565</c:v>
                </c:pt>
                <c:pt idx="2328">
                  <c:v>565</c:v>
                </c:pt>
                <c:pt idx="2329">
                  <c:v>565</c:v>
                </c:pt>
                <c:pt idx="2330">
                  <c:v>566</c:v>
                </c:pt>
                <c:pt idx="2331">
                  <c:v>566</c:v>
                </c:pt>
                <c:pt idx="2332">
                  <c:v>566</c:v>
                </c:pt>
                <c:pt idx="2333">
                  <c:v>566</c:v>
                </c:pt>
                <c:pt idx="2334">
                  <c:v>567</c:v>
                </c:pt>
                <c:pt idx="2335">
                  <c:v>567</c:v>
                </c:pt>
                <c:pt idx="2336">
                  <c:v>568</c:v>
                </c:pt>
                <c:pt idx="2337">
                  <c:v>568</c:v>
                </c:pt>
                <c:pt idx="2338">
                  <c:v>568</c:v>
                </c:pt>
                <c:pt idx="2339">
                  <c:v>568</c:v>
                </c:pt>
                <c:pt idx="2340">
                  <c:v>568</c:v>
                </c:pt>
                <c:pt idx="2341">
                  <c:v>568</c:v>
                </c:pt>
                <c:pt idx="2342">
                  <c:v>568</c:v>
                </c:pt>
                <c:pt idx="2343">
                  <c:v>568</c:v>
                </c:pt>
                <c:pt idx="2344">
                  <c:v>568</c:v>
                </c:pt>
                <c:pt idx="2345">
                  <c:v>569</c:v>
                </c:pt>
                <c:pt idx="2346">
                  <c:v>570</c:v>
                </c:pt>
                <c:pt idx="2347">
                  <c:v>570</c:v>
                </c:pt>
                <c:pt idx="2348">
                  <c:v>570</c:v>
                </c:pt>
                <c:pt idx="2349">
                  <c:v>570</c:v>
                </c:pt>
                <c:pt idx="2350">
                  <c:v>571</c:v>
                </c:pt>
                <c:pt idx="2351">
                  <c:v>571</c:v>
                </c:pt>
                <c:pt idx="2352">
                  <c:v>571</c:v>
                </c:pt>
                <c:pt idx="2353">
                  <c:v>572</c:v>
                </c:pt>
                <c:pt idx="2354">
                  <c:v>573</c:v>
                </c:pt>
                <c:pt idx="2355">
                  <c:v>573</c:v>
                </c:pt>
                <c:pt idx="2356">
                  <c:v>574</c:v>
                </c:pt>
                <c:pt idx="2357">
                  <c:v>574</c:v>
                </c:pt>
                <c:pt idx="2358">
                  <c:v>575</c:v>
                </c:pt>
                <c:pt idx="2359">
                  <c:v>576</c:v>
                </c:pt>
                <c:pt idx="2360">
                  <c:v>576</c:v>
                </c:pt>
                <c:pt idx="2361">
                  <c:v>576</c:v>
                </c:pt>
                <c:pt idx="2362">
                  <c:v>576</c:v>
                </c:pt>
                <c:pt idx="2363">
                  <c:v>576</c:v>
                </c:pt>
                <c:pt idx="2364">
                  <c:v>576</c:v>
                </c:pt>
                <c:pt idx="2365">
                  <c:v>576</c:v>
                </c:pt>
                <c:pt idx="2366">
                  <c:v>576</c:v>
                </c:pt>
                <c:pt idx="2367">
                  <c:v>576</c:v>
                </c:pt>
                <c:pt idx="2368">
                  <c:v>576</c:v>
                </c:pt>
                <c:pt idx="2369">
                  <c:v>576</c:v>
                </c:pt>
                <c:pt idx="2370">
                  <c:v>576</c:v>
                </c:pt>
                <c:pt idx="2371">
                  <c:v>576</c:v>
                </c:pt>
                <c:pt idx="2372">
                  <c:v>576</c:v>
                </c:pt>
                <c:pt idx="2373">
                  <c:v>576</c:v>
                </c:pt>
                <c:pt idx="2374">
                  <c:v>576</c:v>
                </c:pt>
                <c:pt idx="2375">
                  <c:v>576</c:v>
                </c:pt>
                <c:pt idx="2376">
                  <c:v>576</c:v>
                </c:pt>
                <c:pt idx="2377">
                  <c:v>576</c:v>
                </c:pt>
                <c:pt idx="2378">
                  <c:v>576</c:v>
                </c:pt>
                <c:pt idx="2379">
                  <c:v>576</c:v>
                </c:pt>
                <c:pt idx="2380">
                  <c:v>577</c:v>
                </c:pt>
                <c:pt idx="2381">
                  <c:v>577</c:v>
                </c:pt>
                <c:pt idx="2382">
                  <c:v>578</c:v>
                </c:pt>
                <c:pt idx="2383">
                  <c:v>578</c:v>
                </c:pt>
                <c:pt idx="2384">
                  <c:v>578</c:v>
                </c:pt>
                <c:pt idx="2385">
                  <c:v>578</c:v>
                </c:pt>
                <c:pt idx="2386">
                  <c:v>578</c:v>
                </c:pt>
                <c:pt idx="2387">
                  <c:v>579</c:v>
                </c:pt>
                <c:pt idx="2388">
                  <c:v>579</c:v>
                </c:pt>
                <c:pt idx="2389">
                  <c:v>579</c:v>
                </c:pt>
                <c:pt idx="2390">
                  <c:v>580</c:v>
                </c:pt>
                <c:pt idx="2391">
                  <c:v>581</c:v>
                </c:pt>
                <c:pt idx="2392">
                  <c:v>581</c:v>
                </c:pt>
                <c:pt idx="2393">
                  <c:v>581</c:v>
                </c:pt>
                <c:pt idx="2394">
                  <c:v>582</c:v>
                </c:pt>
                <c:pt idx="2395">
                  <c:v>582</c:v>
                </c:pt>
                <c:pt idx="2396">
                  <c:v>582</c:v>
                </c:pt>
                <c:pt idx="2397">
                  <c:v>583</c:v>
                </c:pt>
                <c:pt idx="2398">
                  <c:v>583</c:v>
                </c:pt>
                <c:pt idx="2399">
                  <c:v>583</c:v>
                </c:pt>
                <c:pt idx="2400">
                  <c:v>583</c:v>
                </c:pt>
                <c:pt idx="2401">
                  <c:v>584</c:v>
                </c:pt>
                <c:pt idx="2402">
                  <c:v>584</c:v>
                </c:pt>
                <c:pt idx="2403">
                  <c:v>584</c:v>
                </c:pt>
                <c:pt idx="2404">
                  <c:v>584</c:v>
                </c:pt>
                <c:pt idx="2405">
                  <c:v>584</c:v>
                </c:pt>
                <c:pt idx="2406">
                  <c:v>584</c:v>
                </c:pt>
                <c:pt idx="2407">
                  <c:v>584</c:v>
                </c:pt>
                <c:pt idx="2408">
                  <c:v>585</c:v>
                </c:pt>
                <c:pt idx="2409">
                  <c:v>586</c:v>
                </c:pt>
                <c:pt idx="2410">
                  <c:v>586</c:v>
                </c:pt>
                <c:pt idx="2411">
                  <c:v>587</c:v>
                </c:pt>
                <c:pt idx="2412">
                  <c:v>588</c:v>
                </c:pt>
                <c:pt idx="2413">
                  <c:v>589</c:v>
                </c:pt>
                <c:pt idx="2414">
                  <c:v>589</c:v>
                </c:pt>
                <c:pt idx="2415">
                  <c:v>590</c:v>
                </c:pt>
                <c:pt idx="2416">
                  <c:v>590</c:v>
                </c:pt>
                <c:pt idx="2417">
                  <c:v>590</c:v>
                </c:pt>
                <c:pt idx="2418">
                  <c:v>590</c:v>
                </c:pt>
                <c:pt idx="2419">
                  <c:v>590</c:v>
                </c:pt>
                <c:pt idx="2420">
                  <c:v>590</c:v>
                </c:pt>
                <c:pt idx="2421">
                  <c:v>590</c:v>
                </c:pt>
                <c:pt idx="2422">
                  <c:v>591</c:v>
                </c:pt>
                <c:pt idx="2423">
                  <c:v>591</c:v>
                </c:pt>
                <c:pt idx="2424">
                  <c:v>591</c:v>
                </c:pt>
                <c:pt idx="2425">
                  <c:v>591</c:v>
                </c:pt>
                <c:pt idx="2426">
                  <c:v>591</c:v>
                </c:pt>
                <c:pt idx="2427">
                  <c:v>591</c:v>
                </c:pt>
                <c:pt idx="2428">
                  <c:v>591</c:v>
                </c:pt>
                <c:pt idx="2429">
                  <c:v>591</c:v>
                </c:pt>
                <c:pt idx="2430">
                  <c:v>591</c:v>
                </c:pt>
                <c:pt idx="2431">
                  <c:v>591</c:v>
                </c:pt>
                <c:pt idx="2432">
                  <c:v>591</c:v>
                </c:pt>
                <c:pt idx="2433">
                  <c:v>591</c:v>
                </c:pt>
                <c:pt idx="2434">
                  <c:v>591</c:v>
                </c:pt>
                <c:pt idx="2435">
                  <c:v>591</c:v>
                </c:pt>
                <c:pt idx="2436">
                  <c:v>591</c:v>
                </c:pt>
                <c:pt idx="2437">
                  <c:v>592</c:v>
                </c:pt>
                <c:pt idx="2438">
                  <c:v>592</c:v>
                </c:pt>
                <c:pt idx="2439">
                  <c:v>592</c:v>
                </c:pt>
                <c:pt idx="2440">
                  <c:v>592</c:v>
                </c:pt>
                <c:pt idx="2441">
                  <c:v>592</c:v>
                </c:pt>
                <c:pt idx="2442">
                  <c:v>592</c:v>
                </c:pt>
                <c:pt idx="2443">
                  <c:v>592</c:v>
                </c:pt>
                <c:pt idx="2444">
                  <c:v>592</c:v>
                </c:pt>
                <c:pt idx="2445">
                  <c:v>593</c:v>
                </c:pt>
                <c:pt idx="2446">
                  <c:v>593</c:v>
                </c:pt>
                <c:pt idx="2447">
                  <c:v>594</c:v>
                </c:pt>
                <c:pt idx="2448">
                  <c:v>594</c:v>
                </c:pt>
                <c:pt idx="2449">
                  <c:v>594</c:v>
                </c:pt>
                <c:pt idx="2450">
                  <c:v>595</c:v>
                </c:pt>
                <c:pt idx="2451">
                  <c:v>595</c:v>
                </c:pt>
                <c:pt idx="2452">
                  <c:v>596</c:v>
                </c:pt>
                <c:pt idx="2453">
                  <c:v>596</c:v>
                </c:pt>
                <c:pt idx="2454">
                  <c:v>597</c:v>
                </c:pt>
                <c:pt idx="2455">
                  <c:v>598</c:v>
                </c:pt>
                <c:pt idx="2456">
                  <c:v>598</c:v>
                </c:pt>
                <c:pt idx="2457">
                  <c:v>598</c:v>
                </c:pt>
                <c:pt idx="2458">
                  <c:v>598</c:v>
                </c:pt>
                <c:pt idx="2459">
                  <c:v>598</c:v>
                </c:pt>
                <c:pt idx="2460">
                  <c:v>598</c:v>
                </c:pt>
                <c:pt idx="2461">
                  <c:v>598</c:v>
                </c:pt>
                <c:pt idx="2462">
                  <c:v>598</c:v>
                </c:pt>
                <c:pt idx="2463">
                  <c:v>598</c:v>
                </c:pt>
                <c:pt idx="2464">
                  <c:v>598</c:v>
                </c:pt>
                <c:pt idx="2465">
                  <c:v>598</c:v>
                </c:pt>
                <c:pt idx="2466">
                  <c:v>598</c:v>
                </c:pt>
                <c:pt idx="2467">
                  <c:v>599</c:v>
                </c:pt>
                <c:pt idx="2468">
                  <c:v>599</c:v>
                </c:pt>
                <c:pt idx="2469">
                  <c:v>600</c:v>
                </c:pt>
                <c:pt idx="2470">
                  <c:v>601</c:v>
                </c:pt>
                <c:pt idx="2471">
                  <c:v>602</c:v>
                </c:pt>
                <c:pt idx="2472">
                  <c:v>603</c:v>
                </c:pt>
                <c:pt idx="2473">
                  <c:v>604</c:v>
                </c:pt>
                <c:pt idx="2474">
                  <c:v>605</c:v>
                </c:pt>
                <c:pt idx="2475">
                  <c:v>605</c:v>
                </c:pt>
                <c:pt idx="2476">
                  <c:v>605</c:v>
                </c:pt>
                <c:pt idx="2477">
                  <c:v>605</c:v>
                </c:pt>
                <c:pt idx="2478">
                  <c:v>605</c:v>
                </c:pt>
                <c:pt idx="2479">
                  <c:v>605</c:v>
                </c:pt>
                <c:pt idx="2480">
                  <c:v>605</c:v>
                </c:pt>
                <c:pt idx="2481">
                  <c:v>605</c:v>
                </c:pt>
                <c:pt idx="2482">
                  <c:v>605</c:v>
                </c:pt>
                <c:pt idx="2483">
                  <c:v>605</c:v>
                </c:pt>
                <c:pt idx="2484">
                  <c:v>605</c:v>
                </c:pt>
                <c:pt idx="2485">
                  <c:v>605</c:v>
                </c:pt>
                <c:pt idx="2486">
                  <c:v>605</c:v>
                </c:pt>
                <c:pt idx="2487">
                  <c:v>606</c:v>
                </c:pt>
                <c:pt idx="2488">
                  <c:v>606</c:v>
                </c:pt>
                <c:pt idx="2489">
                  <c:v>606</c:v>
                </c:pt>
                <c:pt idx="2490">
                  <c:v>606</c:v>
                </c:pt>
                <c:pt idx="2491">
                  <c:v>607</c:v>
                </c:pt>
                <c:pt idx="2492">
                  <c:v>607</c:v>
                </c:pt>
                <c:pt idx="2493">
                  <c:v>607</c:v>
                </c:pt>
                <c:pt idx="2494">
                  <c:v>607</c:v>
                </c:pt>
                <c:pt idx="2495">
                  <c:v>607</c:v>
                </c:pt>
                <c:pt idx="2496">
                  <c:v>607</c:v>
                </c:pt>
                <c:pt idx="2497">
                  <c:v>607</c:v>
                </c:pt>
                <c:pt idx="2498">
                  <c:v>607</c:v>
                </c:pt>
                <c:pt idx="2499">
                  <c:v>608</c:v>
                </c:pt>
                <c:pt idx="2500">
                  <c:v>608</c:v>
                </c:pt>
                <c:pt idx="2501">
                  <c:v>608</c:v>
                </c:pt>
                <c:pt idx="2502">
                  <c:v>608</c:v>
                </c:pt>
                <c:pt idx="2503">
                  <c:v>608</c:v>
                </c:pt>
                <c:pt idx="2504">
                  <c:v>608</c:v>
                </c:pt>
                <c:pt idx="2505">
                  <c:v>608</c:v>
                </c:pt>
                <c:pt idx="2506">
                  <c:v>609</c:v>
                </c:pt>
                <c:pt idx="2507">
                  <c:v>610</c:v>
                </c:pt>
                <c:pt idx="2508">
                  <c:v>611</c:v>
                </c:pt>
                <c:pt idx="2509">
                  <c:v>612</c:v>
                </c:pt>
                <c:pt idx="2510">
                  <c:v>612</c:v>
                </c:pt>
                <c:pt idx="2511">
                  <c:v>612</c:v>
                </c:pt>
                <c:pt idx="2512">
                  <c:v>612</c:v>
                </c:pt>
                <c:pt idx="2513">
                  <c:v>612</c:v>
                </c:pt>
                <c:pt idx="2514">
                  <c:v>612</c:v>
                </c:pt>
                <c:pt idx="2515">
                  <c:v>613</c:v>
                </c:pt>
                <c:pt idx="2516">
                  <c:v>613</c:v>
                </c:pt>
                <c:pt idx="2517">
                  <c:v>613</c:v>
                </c:pt>
                <c:pt idx="2518">
                  <c:v>613</c:v>
                </c:pt>
                <c:pt idx="2519">
                  <c:v>613</c:v>
                </c:pt>
                <c:pt idx="2520">
                  <c:v>614</c:v>
                </c:pt>
                <c:pt idx="2521">
                  <c:v>614</c:v>
                </c:pt>
                <c:pt idx="2522">
                  <c:v>614</c:v>
                </c:pt>
                <c:pt idx="2523">
                  <c:v>614</c:v>
                </c:pt>
                <c:pt idx="2524">
                  <c:v>614</c:v>
                </c:pt>
                <c:pt idx="2525">
                  <c:v>614</c:v>
                </c:pt>
                <c:pt idx="2526">
                  <c:v>614</c:v>
                </c:pt>
                <c:pt idx="2527">
                  <c:v>614</c:v>
                </c:pt>
                <c:pt idx="2528">
                  <c:v>614</c:v>
                </c:pt>
                <c:pt idx="2529">
                  <c:v>614</c:v>
                </c:pt>
                <c:pt idx="2530">
                  <c:v>614</c:v>
                </c:pt>
                <c:pt idx="2531">
                  <c:v>614</c:v>
                </c:pt>
                <c:pt idx="2532">
                  <c:v>614</c:v>
                </c:pt>
                <c:pt idx="2533">
                  <c:v>614</c:v>
                </c:pt>
                <c:pt idx="2534">
                  <c:v>614</c:v>
                </c:pt>
                <c:pt idx="2535">
                  <c:v>615</c:v>
                </c:pt>
                <c:pt idx="2536">
                  <c:v>615</c:v>
                </c:pt>
                <c:pt idx="2537">
                  <c:v>616</c:v>
                </c:pt>
                <c:pt idx="2538">
                  <c:v>617</c:v>
                </c:pt>
                <c:pt idx="2539">
                  <c:v>617</c:v>
                </c:pt>
                <c:pt idx="2540">
                  <c:v>617</c:v>
                </c:pt>
                <c:pt idx="2541">
                  <c:v>617</c:v>
                </c:pt>
                <c:pt idx="2542">
                  <c:v>618</c:v>
                </c:pt>
                <c:pt idx="2543">
                  <c:v>618</c:v>
                </c:pt>
                <c:pt idx="2544">
                  <c:v>618</c:v>
                </c:pt>
                <c:pt idx="2545">
                  <c:v>619</c:v>
                </c:pt>
                <c:pt idx="2546">
                  <c:v>619</c:v>
                </c:pt>
                <c:pt idx="2547">
                  <c:v>619</c:v>
                </c:pt>
                <c:pt idx="2548">
                  <c:v>619</c:v>
                </c:pt>
                <c:pt idx="2549">
                  <c:v>619</c:v>
                </c:pt>
                <c:pt idx="2550">
                  <c:v>619</c:v>
                </c:pt>
                <c:pt idx="2551">
                  <c:v>619</c:v>
                </c:pt>
                <c:pt idx="2552">
                  <c:v>620</c:v>
                </c:pt>
                <c:pt idx="2553">
                  <c:v>620</c:v>
                </c:pt>
                <c:pt idx="2554">
                  <c:v>620</c:v>
                </c:pt>
                <c:pt idx="2555">
                  <c:v>620</c:v>
                </c:pt>
                <c:pt idx="2556">
                  <c:v>620</c:v>
                </c:pt>
                <c:pt idx="2557">
                  <c:v>620</c:v>
                </c:pt>
                <c:pt idx="2558">
                  <c:v>620</c:v>
                </c:pt>
                <c:pt idx="2559">
                  <c:v>620</c:v>
                </c:pt>
                <c:pt idx="2560">
                  <c:v>621</c:v>
                </c:pt>
                <c:pt idx="2561">
                  <c:v>621</c:v>
                </c:pt>
                <c:pt idx="2562">
                  <c:v>621</c:v>
                </c:pt>
                <c:pt idx="2563">
                  <c:v>621</c:v>
                </c:pt>
                <c:pt idx="2564">
                  <c:v>622</c:v>
                </c:pt>
                <c:pt idx="2565">
                  <c:v>623</c:v>
                </c:pt>
                <c:pt idx="2566">
                  <c:v>624</c:v>
                </c:pt>
                <c:pt idx="2567">
                  <c:v>624</c:v>
                </c:pt>
                <c:pt idx="2568">
                  <c:v>624</c:v>
                </c:pt>
                <c:pt idx="2569">
                  <c:v>625</c:v>
                </c:pt>
                <c:pt idx="2570">
                  <c:v>626</c:v>
                </c:pt>
                <c:pt idx="2571">
                  <c:v>626</c:v>
                </c:pt>
                <c:pt idx="2572">
                  <c:v>626</c:v>
                </c:pt>
                <c:pt idx="2573">
                  <c:v>626</c:v>
                </c:pt>
                <c:pt idx="2574">
                  <c:v>627</c:v>
                </c:pt>
                <c:pt idx="2575">
                  <c:v>628</c:v>
                </c:pt>
                <c:pt idx="2576">
                  <c:v>628</c:v>
                </c:pt>
                <c:pt idx="2577">
                  <c:v>628</c:v>
                </c:pt>
                <c:pt idx="2578">
                  <c:v>628</c:v>
                </c:pt>
                <c:pt idx="2579">
                  <c:v>628</c:v>
                </c:pt>
                <c:pt idx="2580">
                  <c:v>629</c:v>
                </c:pt>
                <c:pt idx="2581">
                  <c:v>630</c:v>
                </c:pt>
                <c:pt idx="2582">
                  <c:v>630</c:v>
                </c:pt>
                <c:pt idx="2583">
                  <c:v>630</c:v>
                </c:pt>
                <c:pt idx="2584">
                  <c:v>630</c:v>
                </c:pt>
                <c:pt idx="2585">
                  <c:v>630</c:v>
                </c:pt>
                <c:pt idx="2586">
                  <c:v>631</c:v>
                </c:pt>
                <c:pt idx="2587">
                  <c:v>631</c:v>
                </c:pt>
                <c:pt idx="2588">
                  <c:v>631</c:v>
                </c:pt>
                <c:pt idx="2589">
                  <c:v>631</c:v>
                </c:pt>
                <c:pt idx="2590">
                  <c:v>631</c:v>
                </c:pt>
                <c:pt idx="2591">
                  <c:v>631</c:v>
                </c:pt>
                <c:pt idx="2592">
                  <c:v>631</c:v>
                </c:pt>
                <c:pt idx="2593">
                  <c:v>631</c:v>
                </c:pt>
                <c:pt idx="2594">
                  <c:v>632</c:v>
                </c:pt>
                <c:pt idx="2595">
                  <c:v>632</c:v>
                </c:pt>
                <c:pt idx="2596">
                  <c:v>632</c:v>
                </c:pt>
                <c:pt idx="2597">
                  <c:v>632</c:v>
                </c:pt>
                <c:pt idx="2598">
                  <c:v>632</c:v>
                </c:pt>
                <c:pt idx="2599">
                  <c:v>633</c:v>
                </c:pt>
                <c:pt idx="2600">
                  <c:v>634</c:v>
                </c:pt>
                <c:pt idx="2601">
                  <c:v>634</c:v>
                </c:pt>
                <c:pt idx="2602">
                  <c:v>634</c:v>
                </c:pt>
                <c:pt idx="2603">
                  <c:v>634</c:v>
                </c:pt>
                <c:pt idx="2604">
                  <c:v>634</c:v>
                </c:pt>
                <c:pt idx="2605">
                  <c:v>634</c:v>
                </c:pt>
                <c:pt idx="2606">
                  <c:v>634</c:v>
                </c:pt>
                <c:pt idx="2607">
                  <c:v>634</c:v>
                </c:pt>
                <c:pt idx="2608">
                  <c:v>634</c:v>
                </c:pt>
                <c:pt idx="2609">
                  <c:v>634</c:v>
                </c:pt>
                <c:pt idx="2610">
                  <c:v>634</c:v>
                </c:pt>
                <c:pt idx="2611">
                  <c:v>634</c:v>
                </c:pt>
                <c:pt idx="2612">
                  <c:v>634</c:v>
                </c:pt>
                <c:pt idx="2613">
                  <c:v>634</c:v>
                </c:pt>
                <c:pt idx="2614">
                  <c:v>634</c:v>
                </c:pt>
                <c:pt idx="2615">
                  <c:v>634</c:v>
                </c:pt>
                <c:pt idx="2616">
                  <c:v>634</c:v>
                </c:pt>
                <c:pt idx="2617">
                  <c:v>635</c:v>
                </c:pt>
                <c:pt idx="2618">
                  <c:v>635</c:v>
                </c:pt>
                <c:pt idx="2619">
                  <c:v>635</c:v>
                </c:pt>
                <c:pt idx="2620">
                  <c:v>635</c:v>
                </c:pt>
                <c:pt idx="2621">
                  <c:v>636</c:v>
                </c:pt>
                <c:pt idx="2622">
                  <c:v>637</c:v>
                </c:pt>
                <c:pt idx="2623">
                  <c:v>637</c:v>
                </c:pt>
                <c:pt idx="2624">
                  <c:v>637</c:v>
                </c:pt>
                <c:pt idx="2625">
                  <c:v>637</c:v>
                </c:pt>
                <c:pt idx="2626">
                  <c:v>637</c:v>
                </c:pt>
                <c:pt idx="2627">
                  <c:v>637</c:v>
                </c:pt>
                <c:pt idx="2628">
                  <c:v>638</c:v>
                </c:pt>
                <c:pt idx="2629">
                  <c:v>638</c:v>
                </c:pt>
                <c:pt idx="2630">
                  <c:v>638</c:v>
                </c:pt>
                <c:pt idx="2631">
                  <c:v>638</c:v>
                </c:pt>
                <c:pt idx="2632">
                  <c:v>639</c:v>
                </c:pt>
                <c:pt idx="2633">
                  <c:v>640</c:v>
                </c:pt>
                <c:pt idx="2634">
                  <c:v>641</c:v>
                </c:pt>
                <c:pt idx="2635">
                  <c:v>641</c:v>
                </c:pt>
                <c:pt idx="2636">
                  <c:v>642</c:v>
                </c:pt>
                <c:pt idx="2637">
                  <c:v>642</c:v>
                </c:pt>
                <c:pt idx="2638">
                  <c:v>642</c:v>
                </c:pt>
                <c:pt idx="2639">
                  <c:v>642</c:v>
                </c:pt>
                <c:pt idx="2640">
                  <c:v>642</c:v>
                </c:pt>
                <c:pt idx="2641">
                  <c:v>642</c:v>
                </c:pt>
                <c:pt idx="2642">
                  <c:v>642</c:v>
                </c:pt>
                <c:pt idx="2643">
                  <c:v>642</c:v>
                </c:pt>
                <c:pt idx="2644">
                  <c:v>643</c:v>
                </c:pt>
                <c:pt idx="2645">
                  <c:v>644</c:v>
                </c:pt>
                <c:pt idx="2646">
                  <c:v>644</c:v>
                </c:pt>
                <c:pt idx="2647">
                  <c:v>645</c:v>
                </c:pt>
                <c:pt idx="2648">
                  <c:v>645</c:v>
                </c:pt>
                <c:pt idx="2649">
                  <c:v>645</c:v>
                </c:pt>
                <c:pt idx="2650">
                  <c:v>645</c:v>
                </c:pt>
                <c:pt idx="2651">
                  <c:v>645</c:v>
                </c:pt>
                <c:pt idx="2652">
                  <c:v>645</c:v>
                </c:pt>
                <c:pt idx="2653">
                  <c:v>645</c:v>
                </c:pt>
                <c:pt idx="2654">
                  <c:v>645</c:v>
                </c:pt>
                <c:pt idx="2655">
                  <c:v>645</c:v>
                </c:pt>
                <c:pt idx="2656">
                  <c:v>645</c:v>
                </c:pt>
                <c:pt idx="2657">
                  <c:v>645</c:v>
                </c:pt>
                <c:pt idx="2658">
                  <c:v>645</c:v>
                </c:pt>
                <c:pt idx="2659">
                  <c:v>645</c:v>
                </c:pt>
                <c:pt idx="2660">
                  <c:v>645</c:v>
                </c:pt>
                <c:pt idx="2661">
                  <c:v>646</c:v>
                </c:pt>
                <c:pt idx="2662">
                  <c:v>647</c:v>
                </c:pt>
                <c:pt idx="2663">
                  <c:v>647</c:v>
                </c:pt>
                <c:pt idx="2664">
                  <c:v>647</c:v>
                </c:pt>
                <c:pt idx="2665">
                  <c:v>647</c:v>
                </c:pt>
                <c:pt idx="2666">
                  <c:v>648</c:v>
                </c:pt>
                <c:pt idx="2667">
                  <c:v>649</c:v>
                </c:pt>
                <c:pt idx="2668">
                  <c:v>650</c:v>
                </c:pt>
                <c:pt idx="2669">
                  <c:v>650</c:v>
                </c:pt>
                <c:pt idx="2670">
                  <c:v>650</c:v>
                </c:pt>
                <c:pt idx="2671">
                  <c:v>650</c:v>
                </c:pt>
                <c:pt idx="2672">
                  <c:v>650</c:v>
                </c:pt>
                <c:pt idx="2673">
                  <c:v>650</c:v>
                </c:pt>
                <c:pt idx="2674">
                  <c:v>650</c:v>
                </c:pt>
                <c:pt idx="2675">
                  <c:v>651</c:v>
                </c:pt>
                <c:pt idx="2676">
                  <c:v>651</c:v>
                </c:pt>
                <c:pt idx="2677">
                  <c:v>651</c:v>
                </c:pt>
                <c:pt idx="2678">
                  <c:v>651</c:v>
                </c:pt>
                <c:pt idx="2679">
                  <c:v>652</c:v>
                </c:pt>
                <c:pt idx="2680">
                  <c:v>652</c:v>
                </c:pt>
                <c:pt idx="2681">
                  <c:v>653</c:v>
                </c:pt>
                <c:pt idx="2682">
                  <c:v>653</c:v>
                </c:pt>
                <c:pt idx="2683">
                  <c:v>654</c:v>
                </c:pt>
                <c:pt idx="2684">
                  <c:v>654</c:v>
                </c:pt>
                <c:pt idx="2685">
                  <c:v>655</c:v>
                </c:pt>
                <c:pt idx="2686">
                  <c:v>655</c:v>
                </c:pt>
                <c:pt idx="2687">
                  <c:v>655</c:v>
                </c:pt>
                <c:pt idx="2688">
                  <c:v>655</c:v>
                </c:pt>
                <c:pt idx="2689">
                  <c:v>655</c:v>
                </c:pt>
                <c:pt idx="2690">
                  <c:v>655</c:v>
                </c:pt>
                <c:pt idx="2691">
                  <c:v>655</c:v>
                </c:pt>
                <c:pt idx="2692">
                  <c:v>655</c:v>
                </c:pt>
                <c:pt idx="2693">
                  <c:v>655</c:v>
                </c:pt>
                <c:pt idx="2694">
                  <c:v>655</c:v>
                </c:pt>
                <c:pt idx="2695">
                  <c:v>656</c:v>
                </c:pt>
                <c:pt idx="2696">
                  <c:v>656</c:v>
                </c:pt>
                <c:pt idx="2697">
                  <c:v>656</c:v>
                </c:pt>
                <c:pt idx="2698">
                  <c:v>656</c:v>
                </c:pt>
                <c:pt idx="2699">
                  <c:v>657</c:v>
                </c:pt>
                <c:pt idx="2700">
                  <c:v>657</c:v>
                </c:pt>
                <c:pt idx="2701">
                  <c:v>657</c:v>
                </c:pt>
                <c:pt idx="2702">
                  <c:v>657</c:v>
                </c:pt>
                <c:pt idx="2703">
                  <c:v>658</c:v>
                </c:pt>
                <c:pt idx="2704">
                  <c:v>658</c:v>
                </c:pt>
                <c:pt idx="2705">
                  <c:v>658</c:v>
                </c:pt>
                <c:pt idx="2706">
                  <c:v>659</c:v>
                </c:pt>
                <c:pt idx="2707">
                  <c:v>659</c:v>
                </c:pt>
                <c:pt idx="2708">
                  <c:v>659</c:v>
                </c:pt>
                <c:pt idx="2709">
                  <c:v>659</c:v>
                </c:pt>
                <c:pt idx="2710">
                  <c:v>659</c:v>
                </c:pt>
                <c:pt idx="2711">
                  <c:v>659</c:v>
                </c:pt>
                <c:pt idx="2712">
                  <c:v>659</c:v>
                </c:pt>
                <c:pt idx="2713">
                  <c:v>660</c:v>
                </c:pt>
                <c:pt idx="2714">
                  <c:v>660</c:v>
                </c:pt>
                <c:pt idx="2715">
                  <c:v>660</c:v>
                </c:pt>
                <c:pt idx="2716">
                  <c:v>660</c:v>
                </c:pt>
                <c:pt idx="2717">
                  <c:v>660</c:v>
                </c:pt>
                <c:pt idx="2718">
                  <c:v>661</c:v>
                </c:pt>
                <c:pt idx="2719">
                  <c:v>661</c:v>
                </c:pt>
                <c:pt idx="2720">
                  <c:v>662</c:v>
                </c:pt>
                <c:pt idx="2721">
                  <c:v>663</c:v>
                </c:pt>
                <c:pt idx="2722">
                  <c:v>663</c:v>
                </c:pt>
                <c:pt idx="2723">
                  <c:v>664</c:v>
                </c:pt>
                <c:pt idx="2724">
                  <c:v>665</c:v>
                </c:pt>
                <c:pt idx="2725">
                  <c:v>665</c:v>
                </c:pt>
                <c:pt idx="2726">
                  <c:v>666</c:v>
                </c:pt>
                <c:pt idx="2727">
                  <c:v>666</c:v>
                </c:pt>
                <c:pt idx="2728">
                  <c:v>666</c:v>
                </c:pt>
                <c:pt idx="2729">
                  <c:v>667</c:v>
                </c:pt>
                <c:pt idx="2730">
                  <c:v>667</c:v>
                </c:pt>
                <c:pt idx="2731">
                  <c:v>667</c:v>
                </c:pt>
                <c:pt idx="2732">
                  <c:v>667</c:v>
                </c:pt>
                <c:pt idx="2733">
                  <c:v>667</c:v>
                </c:pt>
                <c:pt idx="2734">
                  <c:v>668</c:v>
                </c:pt>
                <c:pt idx="2735">
                  <c:v>669</c:v>
                </c:pt>
                <c:pt idx="2736">
                  <c:v>670</c:v>
                </c:pt>
                <c:pt idx="2737">
                  <c:v>671</c:v>
                </c:pt>
                <c:pt idx="2738">
                  <c:v>671</c:v>
                </c:pt>
                <c:pt idx="2739">
                  <c:v>672</c:v>
                </c:pt>
                <c:pt idx="2740">
                  <c:v>673</c:v>
                </c:pt>
                <c:pt idx="2741">
                  <c:v>673</c:v>
                </c:pt>
                <c:pt idx="2742">
                  <c:v>674</c:v>
                </c:pt>
                <c:pt idx="2743">
                  <c:v>674</c:v>
                </c:pt>
                <c:pt idx="2744">
                  <c:v>674</c:v>
                </c:pt>
                <c:pt idx="2745">
                  <c:v>674</c:v>
                </c:pt>
                <c:pt idx="2746">
                  <c:v>674</c:v>
                </c:pt>
                <c:pt idx="2747">
                  <c:v>675</c:v>
                </c:pt>
                <c:pt idx="2748">
                  <c:v>675</c:v>
                </c:pt>
                <c:pt idx="2749">
                  <c:v>675</c:v>
                </c:pt>
                <c:pt idx="2750">
                  <c:v>675</c:v>
                </c:pt>
                <c:pt idx="2751">
                  <c:v>675</c:v>
                </c:pt>
                <c:pt idx="2752">
                  <c:v>675</c:v>
                </c:pt>
                <c:pt idx="2753">
                  <c:v>675</c:v>
                </c:pt>
                <c:pt idx="2754">
                  <c:v>675</c:v>
                </c:pt>
                <c:pt idx="2755">
                  <c:v>675</c:v>
                </c:pt>
                <c:pt idx="2756">
                  <c:v>675</c:v>
                </c:pt>
                <c:pt idx="2757">
                  <c:v>676</c:v>
                </c:pt>
                <c:pt idx="2758">
                  <c:v>676</c:v>
                </c:pt>
                <c:pt idx="2759">
                  <c:v>676</c:v>
                </c:pt>
                <c:pt idx="2760">
                  <c:v>677</c:v>
                </c:pt>
                <c:pt idx="2761">
                  <c:v>677</c:v>
                </c:pt>
                <c:pt idx="2762">
                  <c:v>677</c:v>
                </c:pt>
                <c:pt idx="2763">
                  <c:v>678</c:v>
                </c:pt>
                <c:pt idx="2764">
                  <c:v>678</c:v>
                </c:pt>
                <c:pt idx="2765">
                  <c:v>678</c:v>
                </c:pt>
                <c:pt idx="2766">
                  <c:v>679</c:v>
                </c:pt>
                <c:pt idx="2767">
                  <c:v>679</c:v>
                </c:pt>
                <c:pt idx="2768">
                  <c:v>680</c:v>
                </c:pt>
                <c:pt idx="2769">
                  <c:v>680</c:v>
                </c:pt>
                <c:pt idx="2770">
                  <c:v>680</c:v>
                </c:pt>
                <c:pt idx="2771">
                  <c:v>680</c:v>
                </c:pt>
                <c:pt idx="2772">
                  <c:v>680</c:v>
                </c:pt>
                <c:pt idx="2773">
                  <c:v>681</c:v>
                </c:pt>
                <c:pt idx="2774">
                  <c:v>681</c:v>
                </c:pt>
                <c:pt idx="2775">
                  <c:v>681</c:v>
                </c:pt>
                <c:pt idx="2776">
                  <c:v>681</c:v>
                </c:pt>
                <c:pt idx="2777">
                  <c:v>682</c:v>
                </c:pt>
                <c:pt idx="2778">
                  <c:v>682</c:v>
                </c:pt>
                <c:pt idx="2779">
                  <c:v>682</c:v>
                </c:pt>
                <c:pt idx="2780">
                  <c:v>683</c:v>
                </c:pt>
                <c:pt idx="2781">
                  <c:v>684</c:v>
                </c:pt>
                <c:pt idx="2782">
                  <c:v>684</c:v>
                </c:pt>
                <c:pt idx="2783">
                  <c:v>684</c:v>
                </c:pt>
                <c:pt idx="2784">
                  <c:v>684</c:v>
                </c:pt>
                <c:pt idx="2785">
                  <c:v>684</c:v>
                </c:pt>
                <c:pt idx="2786">
                  <c:v>684</c:v>
                </c:pt>
                <c:pt idx="2787">
                  <c:v>684</c:v>
                </c:pt>
                <c:pt idx="2788">
                  <c:v>684</c:v>
                </c:pt>
                <c:pt idx="2789">
                  <c:v>684</c:v>
                </c:pt>
                <c:pt idx="2790">
                  <c:v>684</c:v>
                </c:pt>
                <c:pt idx="2791">
                  <c:v>684</c:v>
                </c:pt>
                <c:pt idx="2792">
                  <c:v>684</c:v>
                </c:pt>
                <c:pt idx="2793">
                  <c:v>684</c:v>
                </c:pt>
                <c:pt idx="2794">
                  <c:v>684</c:v>
                </c:pt>
                <c:pt idx="2795">
                  <c:v>684</c:v>
                </c:pt>
                <c:pt idx="2796">
                  <c:v>685</c:v>
                </c:pt>
                <c:pt idx="2797">
                  <c:v>685</c:v>
                </c:pt>
                <c:pt idx="2798">
                  <c:v>685</c:v>
                </c:pt>
                <c:pt idx="2799">
                  <c:v>685</c:v>
                </c:pt>
                <c:pt idx="2800">
                  <c:v>685</c:v>
                </c:pt>
                <c:pt idx="2801">
                  <c:v>686</c:v>
                </c:pt>
                <c:pt idx="2802">
                  <c:v>686</c:v>
                </c:pt>
                <c:pt idx="2803">
                  <c:v>686</c:v>
                </c:pt>
                <c:pt idx="2804">
                  <c:v>686</c:v>
                </c:pt>
                <c:pt idx="2805">
                  <c:v>686</c:v>
                </c:pt>
                <c:pt idx="2806">
                  <c:v>686</c:v>
                </c:pt>
                <c:pt idx="2807">
                  <c:v>686</c:v>
                </c:pt>
                <c:pt idx="2808">
                  <c:v>686</c:v>
                </c:pt>
                <c:pt idx="2809">
                  <c:v>686</c:v>
                </c:pt>
                <c:pt idx="2810">
                  <c:v>686</c:v>
                </c:pt>
                <c:pt idx="2811">
                  <c:v>686</c:v>
                </c:pt>
                <c:pt idx="2812">
                  <c:v>686</c:v>
                </c:pt>
                <c:pt idx="2813">
                  <c:v>686</c:v>
                </c:pt>
                <c:pt idx="2814">
                  <c:v>686</c:v>
                </c:pt>
                <c:pt idx="2815">
                  <c:v>686</c:v>
                </c:pt>
                <c:pt idx="2816">
                  <c:v>686</c:v>
                </c:pt>
                <c:pt idx="2817">
                  <c:v>686</c:v>
                </c:pt>
                <c:pt idx="2818">
                  <c:v>686</c:v>
                </c:pt>
                <c:pt idx="2819">
                  <c:v>686</c:v>
                </c:pt>
                <c:pt idx="2820">
                  <c:v>686</c:v>
                </c:pt>
                <c:pt idx="2821">
                  <c:v>686</c:v>
                </c:pt>
                <c:pt idx="2822">
                  <c:v>687</c:v>
                </c:pt>
                <c:pt idx="2823">
                  <c:v>687</c:v>
                </c:pt>
                <c:pt idx="2824">
                  <c:v>687</c:v>
                </c:pt>
                <c:pt idx="2825">
                  <c:v>687</c:v>
                </c:pt>
                <c:pt idx="2826">
                  <c:v>687</c:v>
                </c:pt>
                <c:pt idx="2827">
                  <c:v>687</c:v>
                </c:pt>
                <c:pt idx="2828">
                  <c:v>687</c:v>
                </c:pt>
                <c:pt idx="2829">
                  <c:v>687</c:v>
                </c:pt>
                <c:pt idx="2830">
                  <c:v>687</c:v>
                </c:pt>
                <c:pt idx="2831">
                  <c:v>687</c:v>
                </c:pt>
                <c:pt idx="2832">
                  <c:v>687</c:v>
                </c:pt>
                <c:pt idx="2833">
                  <c:v>687</c:v>
                </c:pt>
                <c:pt idx="2834">
                  <c:v>687</c:v>
                </c:pt>
                <c:pt idx="2835">
                  <c:v>688</c:v>
                </c:pt>
                <c:pt idx="2836">
                  <c:v>688</c:v>
                </c:pt>
                <c:pt idx="2837">
                  <c:v>688</c:v>
                </c:pt>
                <c:pt idx="2838">
                  <c:v>689</c:v>
                </c:pt>
                <c:pt idx="2839">
                  <c:v>690</c:v>
                </c:pt>
                <c:pt idx="2840">
                  <c:v>691</c:v>
                </c:pt>
                <c:pt idx="2841">
                  <c:v>691</c:v>
                </c:pt>
                <c:pt idx="2842">
                  <c:v>691</c:v>
                </c:pt>
                <c:pt idx="2843">
                  <c:v>692</c:v>
                </c:pt>
                <c:pt idx="2844">
                  <c:v>692</c:v>
                </c:pt>
                <c:pt idx="2845">
                  <c:v>692</c:v>
                </c:pt>
                <c:pt idx="2846">
                  <c:v>693</c:v>
                </c:pt>
                <c:pt idx="2847">
                  <c:v>694</c:v>
                </c:pt>
                <c:pt idx="2848">
                  <c:v>695</c:v>
                </c:pt>
                <c:pt idx="2849">
                  <c:v>696</c:v>
                </c:pt>
                <c:pt idx="2850">
                  <c:v>697</c:v>
                </c:pt>
                <c:pt idx="2851">
                  <c:v>697</c:v>
                </c:pt>
                <c:pt idx="2852">
                  <c:v>698</c:v>
                </c:pt>
                <c:pt idx="2853">
                  <c:v>699</c:v>
                </c:pt>
                <c:pt idx="2854">
                  <c:v>700</c:v>
                </c:pt>
                <c:pt idx="2855">
                  <c:v>700</c:v>
                </c:pt>
                <c:pt idx="2856">
                  <c:v>700</c:v>
                </c:pt>
                <c:pt idx="2857">
                  <c:v>700</c:v>
                </c:pt>
                <c:pt idx="2858">
                  <c:v>700</c:v>
                </c:pt>
                <c:pt idx="2859">
                  <c:v>700</c:v>
                </c:pt>
                <c:pt idx="2860">
                  <c:v>700</c:v>
                </c:pt>
                <c:pt idx="2861">
                  <c:v>700</c:v>
                </c:pt>
                <c:pt idx="2862">
                  <c:v>701</c:v>
                </c:pt>
                <c:pt idx="2863">
                  <c:v>701</c:v>
                </c:pt>
                <c:pt idx="2864">
                  <c:v>701</c:v>
                </c:pt>
                <c:pt idx="2865">
                  <c:v>701</c:v>
                </c:pt>
                <c:pt idx="2866">
                  <c:v>702</c:v>
                </c:pt>
                <c:pt idx="2867">
                  <c:v>702</c:v>
                </c:pt>
                <c:pt idx="2868">
                  <c:v>703</c:v>
                </c:pt>
                <c:pt idx="2869">
                  <c:v>703</c:v>
                </c:pt>
                <c:pt idx="2870">
                  <c:v>703</c:v>
                </c:pt>
                <c:pt idx="2871">
                  <c:v>703</c:v>
                </c:pt>
                <c:pt idx="2872">
                  <c:v>703</c:v>
                </c:pt>
                <c:pt idx="2873">
                  <c:v>704</c:v>
                </c:pt>
                <c:pt idx="2874">
                  <c:v>704</c:v>
                </c:pt>
                <c:pt idx="2875">
                  <c:v>704</c:v>
                </c:pt>
                <c:pt idx="2876">
                  <c:v>705</c:v>
                </c:pt>
                <c:pt idx="2877">
                  <c:v>705</c:v>
                </c:pt>
                <c:pt idx="2878">
                  <c:v>705</c:v>
                </c:pt>
                <c:pt idx="2879">
                  <c:v>706</c:v>
                </c:pt>
                <c:pt idx="2880">
                  <c:v>707</c:v>
                </c:pt>
                <c:pt idx="2881">
                  <c:v>708</c:v>
                </c:pt>
                <c:pt idx="2882">
                  <c:v>708</c:v>
                </c:pt>
                <c:pt idx="2883">
                  <c:v>708</c:v>
                </c:pt>
                <c:pt idx="2884">
                  <c:v>708</c:v>
                </c:pt>
                <c:pt idx="2885">
                  <c:v>708</c:v>
                </c:pt>
                <c:pt idx="2886">
                  <c:v>708</c:v>
                </c:pt>
                <c:pt idx="2887">
                  <c:v>708</c:v>
                </c:pt>
                <c:pt idx="2888">
                  <c:v>708</c:v>
                </c:pt>
                <c:pt idx="2889">
                  <c:v>708</c:v>
                </c:pt>
                <c:pt idx="2890">
                  <c:v>708</c:v>
                </c:pt>
                <c:pt idx="2891">
                  <c:v>708</c:v>
                </c:pt>
                <c:pt idx="2892">
                  <c:v>708</c:v>
                </c:pt>
                <c:pt idx="2893">
                  <c:v>708</c:v>
                </c:pt>
                <c:pt idx="2894">
                  <c:v>708</c:v>
                </c:pt>
                <c:pt idx="2895">
                  <c:v>708</c:v>
                </c:pt>
                <c:pt idx="2896">
                  <c:v>708</c:v>
                </c:pt>
                <c:pt idx="2897">
                  <c:v>708</c:v>
                </c:pt>
                <c:pt idx="2898">
                  <c:v>708</c:v>
                </c:pt>
                <c:pt idx="2899">
                  <c:v>708</c:v>
                </c:pt>
                <c:pt idx="2900">
                  <c:v>708</c:v>
                </c:pt>
                <c:pt idx="2901">
                  <c:v>708</c:v>
                </c:pt>
                <c:pt idx="2902">
                  <c:v>708</c:v>
                </c:pt>
                <c:pt idx="2903">
                  <c:v>708</c:v>
                </c:pt>
                <c:pt idx="2904">
                  <c:v>708</c:v>
                </c:pt>
                <c:pt idx="2905">
                  <c:v>708</c:v>
                </c:pt>
                <c:pt idx="2906">
                  <c:v>708</c:v>
                </c:pt>
                <c:pt idx="2907">
                  <c:v>709</c:v>
                </c:pt>
                <c:pt idx="2908">
                  <c:v>709</c:v>
                </c:pt>
                <c:pt idx="2909">
                  <c:v>709</c:v>
                </c:pt>
                <c:pt idx="2910">
                  <c:v>709</c:v>
                </c:pt>
                <c:pt idx="2911">
                  <c:v>709</c:v>
                </c:pt>
                <c:pt idx="2912">
                  <c:v>709</c:v>
                </c:pt>
                <c:pt idx="2913">
                  <c:v>709</c:v>
                </c:pt>
                <c:pt idx="2914">
                  <c:v>709</c:v>
                </c:pt>
                <c:pt idx="2915">
                  <c:v>709</c:v>
                </c:pt>
                <c:pt idx="2916">
                  <c:v>709</c:v>
                </c:pt>
                <c:pt idx="2917">
                  <c:v>709</c:v>
                </c:pt>
                <c:pt idx="2918">
                  <c:v>709</c:v>
                </c:pt>
                <c:pt idx="2919">
                  <c:v>709</c:v>
                </c:pt>
                <c:pt idx="2920">
                  <c:v>709</c:v>
                </c:pt>
                <c:pt idx="2921">
                  <c:v>709</c:v>
                </c:pt>
                <c:pt idx="2922">
                  <c:v>709</c:v>
                </c:pt>
                <c:pt idx="2923">
                  <c:v>709</c:v>
                </c:pt>
                <c:pt idx="2924">
                  <c:v>709</c:v>
                </c:pt>
                <c:pt idx="2925">
                  <c:v>709</c:v>
                </c:pt>
                <c:pt idx="2926">
                  <c:v>709</c:v>
                </c:pt>
                <c:pt idx="2927">
                  <c:v>710</c:v>
                </c:pt>
                <c:pt idx="2928">
                  <c:v>711</c:v>
                </c:pt>
                <c:pt idx="2929">
                  <c:v>712</c:v>
                </c:pt>
                <c:pt idx="2930">
                  <c:v>713</c:v>
                </c:pt>
                <c:pt idx="2931">
                  <c:v>713</c:v>
                </c:pt>
                <c:pt idx="2932">
                  <c:v>713</c:v>
                </c:pt>
                <c:pt idx="2933">
                  <c:v>713</c:v>
                </c:pt>
                <c:pt idx="2934">
                  <c:v>713</c:v>
                </c:pt>
                <c:pt idx="2935">
                  <c:v>713</c:v>
                </c:pt>
                <c:pt idx="2936">
                  <c:v>713</c:v>
                </c:pt>
                <c:pt idx="2937">
                  <c:v>713</c:v>
                </c:pt>
                <c:pt idx="2938">
                  <c:v>713</c:v>
                </c:pt>
                <c:pt idx="2939">
                  <c:v>713</c:v>
                </c:pt>
                <c:pt idx="2940">
                  <c:v>713</c:v>
                </c:pt>
                <c:pt idx="2941">
                  <c:v>713</c:v>
                </c:pt>
                <c:pt idx="2942">
                  <c:v>713</c:v>
                </c:pt>
                <c:pt idx="2943">
                  <c:v>713</c:v>
                </c:pt>
                <c:pt idx="2944">
                  <c:v>713</c:v>
                </c:pt>
                <c:pt idx="2945">
                  <c:v>713</c:v>
                </c:pt>
                <c:pt idx="2946">
                  <c:v>713</c:v>
                </c:pt>
                <c:pt idx="2947">
                  <c:v>713</c:v>
                </c:pt>
                <c:pt idx="2948">
                  <c:v>713</c:v>
                </c:pt>
                <c:pt idx="2949">
                  <c:v>713</c:v>
                </c:pt>
                <c:pt idx="2950">
                  <c:v>713</c:v>
                </c:pt>
                <c:pt idx="2951">
                  <c:v>713</c:v>
                </c:pt>
                <c:pt idx="2952">
                  <c:v>713</c:v>
                </c:pt>
                <c:pt idx="2953">
                  <c:v>714</c:v>
                </c:pt>
                <c:pt idx="2954">
                  <c:v>714</c:v>
                </c:pt>
                <c:pt idx="2955">
                  <c:v>714</c:v>
                </c:pt>
                <c:pt idx="2956">
                  <c:v>715</c:v>
                </c:pt>
                <c:pt idx="2957">
                  <c:v>716</c:v>
                </c:pt>
                <c:pt idx="2958">
                  <c:v>716</c:v>
                </c:pt>
                <c:pt idx="2959">
                  <c:v>716</c:v>
                </c:pt>
                <c:pt idx="2960">
                  <c:v>716</c:v>
                </c:pt>
                <c:pt idx="2961">
                  <c:v>716</c:v>
                </c:pt>
                <c:pt idx="2962">
                  <c:v>716</c:v>
                </c:pt>
                <c:pt idx="2963">
                  <c:v>716</c:v>
                </c:pt>
                <c:pt idx="2964">
                  <c:v>716</c:v>
                </c:pt>
                <c:pt idx="2965">
                  <c:v>716</c:v>
                </c:pt>
                <c:pt idx="2966">
                  <c:v>716</c:v>
                </c:pt>
                <c:pt idx="2967">
                  <c:v>717</c:v>
                </c:pt>
                <c:pt idx="2968">
                  <c:v>717</c:v>
                </c:pt>
                <c:pt idx="2969">
                  <c:v>717</c:v>
                </c:pt>
                <c:pt idx="2970">
                  <c:v>717</c:v>
                </c:pt>
                <c:pt idx="2971">
                  <c:v>717</c:v>
                </c:pt>
                <c:pt idx="2972">
                  <c:v>717</c:v>
                </c:pt>
                <c:pt idx="2973">
                  <c:v>718</c:v>
                </c:pt>
                <c:pt idx="2974">
                  <c:v>718</c:v>
                </c:pt>
                <c:pt idx="2975">
                  <c:v>718</c:v>
                </c:pt>
                <c:pt idx="2976">
                  <c:v>718</c:v>
                </c:pt>
                <c:pt idx="2977">
                  <c:v>718</c:v>
                </c:pt>
                <c:pt idx="2978">
                  <c:v>718</c:v>
                </c:pt>
                <c:pt idx="2979">
                  <c:v>718</c:v>
                </c:pt>
                <c:pt idx="2980">
                  <c:v>718</c:v>
                </c:pt>
                <c:pt idx="2981">
                  <c:v>718</c:v>
                </c:pt>
                <c:pt idx="2982">
                  <c:v>718</c:v>
                </c:pt>
                <c:pt idx="2983">
                  <c:v>718</c:v>
                </c:pt>
                <c:pt idx="2984">
                  <c:v>718</c:v>
                </c:pt>
                <c:pt idx="2985">
                  <c:v>718</c:v>
                </c:pt>
                <c:pt idx="2986">
                  <c:v>718</c:v>
                </c:pt>
                <c:pt idx="2987">
                  <c:v>718</c:v>
                </c:pt>
                <c:pt idx="2988">
                  <c:v>718</c:v>
                </c:pt>
                <c:pt idx="2989">
                  <c:v>718</c:v>
                </c:pt>
                <c:pt idx="2990">
                  <c:v>718</c:v>
                </c:pt>
                <c:pt idx="2991">
                  <c:v>718</c:v>
                </c:pt>
                <c:pt idx="2992">
                  <c:v>718</c:v>
                </c:pt>
                <c:pt idx="2993">
                  <c:v>718</c:v>
                </c:pt>
                <c:pt idx="2994">
                  <c:v>718</c:v>
                </c:pt>
                <c:pt idx="2995">
                  <c:v>718</c:v>
                </c:pt>
                <c:pt idx="2996">
                  <c:v>719</c:v>
                </c:pt>
                <c:pt idx="2997">
                  <c:v>719</c:v>
                </c:pt>
                <c:pt idx="2998">
                  <c:v>719</c:v>
                </c:pt>
                <c:pt idx="2999">
                  <c:v>720</c:v>
                </c:pt>
                <c:pt idx="3000">
                  <c:v>721</c:v>
                </c:pt>
                <c:pt idx="3001">
                  <c:v>722</c:v>
                </c:pt>
                <c:pt idx="3002">
                  <c:v>723</c:v>
                </c:pt>
                <c:pt idx="3003">
                  <c:v>724</c:v>
                </c:pt>
                <c:pt idx="3004">
                  <c:v>724</c:v>
                </c:pt>
                <c:pt idx="3005">
                  <c:v>725</c:v>
                </c:pt>
                <c:pt idx="3006">
                  <c:v>726</c:v>
                </c:pt>
                <c:pt idx="3007">
                  <c:v>726</c:v>
                </c:pt>
                <c:pt idx="3008">
                  <c:v>726</c:v>
                </c:pt>
                <c:pt idx="3009">
                  <c:v>726</c:v>
                </c:pt>
                <c:pt idx="3010">
                  <c:v>726</c:v>
                </c:pt>
                <c:pt idx="3011">
                  <c:v>726</c:v>
                </c:pt>
                <c:pt idx="3012">
                  <c:v>726</c:v>
                </c:pt>
                <c:pt idx="3013">
                  <c:v>726</c:v>
                </c:pt>
                <c:pt idx="3014">
                  <c:v>726</c:v>
                </c:pt>
                <c:pt idx="3015">
                  <c:v>726</c:v>
                </c:pt>
                <c:pt idx="3016">
                  <c:v>726</c:v>
                </c:pt>
                <c:pt idx="3017">
                  <c:v>726</c:v>
                </c:pt>
                <c:pt idx="3018">
                  <c:v>726</c:v>
                </c:pt>
                <c:pt idx="3019">
                  <c:v>726</c:v>
                </c:pt>
                <c:pt idx="3020">
                  <c:v>726</c:v>
                </c:pt>
                <c:pt idx="3021">
                  <c:v>726</c:v>
                </c:pt>
                <c:pt idx="3022">
                  <c:v>726</c:v>
                </c:pt>
                <c:pt idx="3023">
                  <c:v>726</c:v>
                </c:pt>
                <c:pt idx="3024">
                  <c:v>726</c:v>
                </c:pt>
                <c:pt idx="3025">
                  <c:v>726</c:v>
                </c:pt>
                <c:pt idx="3026">
                  <c:v>726</c:v>
                </c:pt>
                <c:pt idx="3027">
                  <c:v>726</c:v>
                </c:pt>
                <c:pt idx="3028">
                  <c:v>726</c:v>
                </c:pt>
                <c:pt idx="3029">
                  <c:v>726</c:v>
                </c:pt>
                <c:pt idx="3030">
                  <c:v>726</c:v>
                </c:pt>
                <c:pt idx="3031">
                  <c:v>726</c:v>
                </c:pt>
                <c:pt idx="3032">
                  <c:v>726</c:v>
                </c:pt>
                <c:pt idx="3033">
                  <c:v>726</c:v>
                </c:pt>
                <c:pt idx="3034">
                  <c:v>726</c:v>
                </c:pt>
                <c:pt idx="3035">
                  <c:v>726</c:v>
                </c:pt>
                <c:pt idx="3036">
                  <c:v>726</c:v>
                </c:pt>
                <c:pt idx="3037">
                  <c:v>726</c:v>
                </c:pt>
                <c:pt idx="3038">
                  <c:v>726</c:v>
                </c:pt>
                <c:pt idx="3039">
                  <c:v>726</c:v>
                </c:pt>
                <c:pt idx="3040">
                  <c:v>726</c:v>
                </c:pt>
                <c:pt idx="3041">
                  <c:v>726</c:v>
                </c:pt>
                <c:pt idx="3042">
                  <c:v>726</c:v>
                </c:pt>
                <c:pt idx="3043">
                  <c:v>726</c:v>
                </c:pt>
                <c:pt idx="3044">
                  <c:v>726</c:v>
                </c:pt>
                <c:pt idx="3045">
                  <c:v>726</c:v>
                </c:pt>
                <c:pt idx="3046">
                  <c:v>726</c:v>
                </c:pt>
                <c:pt idx="3047">
                  <c:v>727</c:v>
                </c:pt>
                <c:pt idx="3048">
                  <c:v>728</c:v>
                </c:pt>
                <c:pt idx="3049">
                  <c:v>728</c:v>
                </c:pt>
                <c:pt idx="3050">
                  <c:v>728</c:v>
                </c:pt>
                <c:pt idx="3051">
                  <c:v>728</c:v>
                </c:pt>
                <c:pt idx="3052">
                  <c:v>728</c:v>
                </c:pt>
                <c:pt idx="3053">
                  <c:v>729</c:v>
                </c:pt>
                <c:pt idx="3054">
                  <c:v>729</c:v>
                </c:pt>
                <c:pt idx="3055">
                  <c:v>729</c:v>
                </c:pt>
                <c:pt idx="3056">
                  <c:v>729</c:v>
                </c:pt>
                <c:pt idx="3057">
                  <c:v>729</c:v>
                </c:pt>
                <c:pt idx="3058">
                  <c:v>730</c:v>
                </c:pt>
                <c:pt idx="3059">
                  <c:v>731</c:v>
                </c:pt>
                <c:pt idx="3060">
                  <c:v>731</c:v>
                </c:pt>
                <c:pt idx="3061">
                  <c:v>731</c:v>
                </c:pt>
                <c:pt idx="3062">
                  <c:v>731</c:v>
                </c:pt>
                <c:pt idx="3063">
                  <c:v>731</c:v>
                </c:pt>
                <c:pt idx="3064">
                  <c:v>731</c:v>
                </c:pt>
                <c:pt idx="3065">
                  <c:v>731</c:v>
                </c:pt>
                <c:pt idx="3066">
                  <c:v>731</c:v>
                </c:pt>
                <c:pt idx="3067">
                  <c:v>731</c:v>
                </c:pt>
                <c:pt idx="3068">
                  <c:v>731</c:v>
                </c:pt>
                <c:pt idx="3069">
                  <c:v>731</c:v>
                </c:pt>
                <c:pt idx="3070">
                  <c:v>731</c:v>
                </c:pt>
                <c:pt idx="3071">
                  <c:v>731</c:v>
                </c:pt>
                <c:pt idx="3072">
                  <c:v>732</c:v>
                </c:pt>
                <c:pt idx="3073">
                  <c:v>732</c:v>
                </c:pt>
                <c:pt idx="3074">
                  <c:v>732</c:v>
                </c:pt>
                <c:pt idx="3075">
                  <c:v>732</c:v>
                </c:pt>
                <c:pt idx="3076">
                  <c:v>732</c:v>
                </c:pt>
                <c:pt idx="3077">
                  <c:v>733</c:v>
                </c:pt>
                <c:pt idx="3078">
                  <c:v>733</c:v>
                </c:pt>
                <c:pt idx="3079">
                  <c:v>733</c:v>
                </c:pt>
                <c:pt idx="3080">
                  <c:v>733</c:v>
                </c:pt>
                <c:pt idx="3081">
                  <c:v>733</c:v>
                </c:pt>
                <c:pt idx="3082">
                  <c:v>734</c:v>
                </c:pt>
                <c:pt idx="3083">
                  <c:v>735</c:v>
                </c:pt>
                <c:pt idx="3084">
                  <c:v>736</c:v>
                </c:pt>
                <c:pt idx="3085">
                  <c:v>736</c:v>
                </c:pt>
                <c:pt idx="3086">
                  <c:v>736</c:v>
                </c:pt>
                <c:pt idx="3087">
                  <c:v>737</c:v>
                </c:pt>
                <c:pt idx="3088">
                  <c:v>737</c:v>
                </c:pt>
                <c:pt idx="3089">
                  <c:v>737</c:v>
                </c:pt>
                <c:pt idx="3090">
                  <c:v>737</c:v>
                </c:pt>
                <c:pt idx="3091">
                  <c:v>737</c:v>
                </c:pt>
                <c:pt idx="3092">
                  <c:v>737</c:v>
                </c:pt>
                <c:pt idx="3093">
                  <c:v>737</c:v>
                </c:pt>
                <c:pt idx="3094">
                  <c:v>737</c:v>
                </c:pt>
                <c:pt idx="3095">
                  <c:v>737</c:v>
                </c:pt>
                <c:pt idx="3096">
                  <c:v>737</c:v>
                </c:pt>
                <c:pt idx="3097">
                  <c:v>737</c:v>
                </c:pt>
                <c:pt idx="3098">
                  <c:v>738</c:v>
                </c:pt>
                <c:pt idx="3099">
                  <c:v>738</c:v>
                </c:pt>
                <c:pt idx="3100">
                  <c:v>738</c:v>
                </c:pt>
                <c:pt idx="3101">
                  <c:v>738</c:v>
                </c:pt>
                <c:pt idx="3102">
                  <c:v>738</c:v>
                </c:pt>
                <c:pt idx="3103">
                  <c:v>738</c:v>
                </c:pt>
                <c:pt idx="3104">
                  <c:v>739</c:v>
                </c:pt>
                <c:pt idx="3105">
                  <c:v>739</c:v>
                </c:pt>
                <c:pt idx="3106">
                  <c:v>739</c:v>
                </c:pt>
                <c:pt idx="3107">
                  <c:v>739</c:v>
                </c:pt>
                <c:pt idx="3108">
                  <c:v>739</c:v>
                </c:pt>
                <c:pt idx="3109">
                  <c:v>739</c:v>
                </c:pt>
                <c:pt idx="3110">
                  <c:v>739</c:v>
                </c:pt>
                <c:pt idx="3111">
                  <c:v>739</c:v>
                </c:pt>
                <c:pt idx="3112">
                  <c:v>739</c:v>
                </c:pt>
                <c:pt idx="3113">
                  <c:v>739</c:v>
                </c:pt>
                <c:pt idx="3114">
                  <c:v>740</c:v>
                </c:pt>
                <c:pt idx="3115">
                  <c:v>740</c:v>
                </c:pt>
                <c:pt idx="3116">
                  <c:v>741</c:v>
                </c:pt>
                <c:pt idx="3117">
                  <c:v>741</c:v>
                </c:pt>
                <c:pt idx="3118">
                  <c:v>741</c:v>
                </c:pt>
                <c:pt idx="3119">
                  <c:v>741</c:v>
                </c:pt>
                <c:pt idx="3120">
                  <c:v>741</c:v>
                </c:pt>
                <c:pt idx="3121">
                  <c:v>741</c:v>
                </c:pt>
                <c:pt idx="3122">
                  <c:v>741</c:v>
                </c:pt>
                <c:pt idx="3123">
                  <c:v>742</c:v>
                </c:pt>
                <c:pt idx="3124">
                  <c:v>742</c:v>
                </c:pt>
                <c:pt idx="3125">
                  <c:v>742</c:v>
                </c:pt>
                <c:pt idx="3126">
                  <c:v>742</c:v>
                </c:pt>
                <c:pt idx="3127">
                  <c:v>742</c:v>
                </c:pt>
                <c:pt idx="3128">
                  <c:v>742</c:v>
                </c:pt>
                <c:pt idx="3129">
                  <c:v>742</c:v>
                </c:pt>
                <c:pt idx="3130">
                  <c:v>742</c:v>
                </c:pt>
                <c:pt idx="3131">
                  <c:v>742</c:v>
                </c:pt>
                <c:pt idx="3132">
                  <c:v>743</c:v>
                </c:pt>
                <c:pt idx="3133">
                  <c:v>744</c:v>
                </c:pt>
                <c:pt idx="3134">
                  <c:v>745</c:v>
                </c:pt>
                <c:pt idx="3135">
                  <c:v>745</c:v>
                </c:pt>
                <c:pt idx="3136">
                  <c:v>745</c:v>
                </c:pt>
                <c:pt idx="3137">
                  <c:v>746</c:v>
                </c:pt>
                <c:pt idx="3138">
                  <c:v>746</c:v>
                </c:pt>
                <c:pt idx="3139">
                  <c:v>746</c:v>
                </c:pt>
                <c:pt idx="3140">
                  <c:v>746</c:v>
                </c:pt>
                <c:pt idx="3141">
                  <c:v>746</c:v>
                </c:pt>
                <c:pt idx="3142">
                  <c:v>746</c:v>
                </c:pt>
                <c:pt idx="3143">
                  <c:v>746</c:v>
                </c:pt>
                <c:pt idx="3144">
                  <c:v>746</c:v>
                </c:pt>
                <c:pt idx="3145">
                  <c:v>746</c:v>
                </c:pt>
                <c:pt idx="3146">
                  <c:v>746</c:v>
                </c:pt>
                <c:pt idx="3147">
                  <c:v>746</c:v>
                </c:pt>
                <c:pt idx="3148">
                  <c:v>746</c:v>
                </c:pt>
                <c:pt idx="3149">
                  <c:v>746</c:v>
                </c:pt>
                <c:pt idx="3150">
                  <c:v>747</c:v>
                </c:pt>
                <c:pt idx="3151">
                  <c:v>747</c:v>
                </c:pt>
                <c:pt idx="3152">
                  <c:v>748</c:v>
                </c:pt>
                <c:pt idx="3153">
                  <c:v>749</c:v>
                </c:pt>
                <c:pt idx="3154">
                  <c:v>750</c:v>
                </c:pt>
                <c:pt idx="3155">
                  <c:v>751</c:v>
                </c:pt>
                <c:pt idx="3156">
                  <c:v>751</c:v>
                </c:pt>
                <c:pt idx="3157">
                  <c:v>751</c:v>
                </c:pt>
                <c:pt idx="3158">
                  <c:v>752</c:v>
                </c:pt>
                <c:pt idx="3159">
                  <c:v>752</c:v>
                </c:pt>
                <c:pt idx="3160">
                  <c:v>752</c:v>
                </c:pt>
                <c:pt idx="3161">
                  <c:v>752</c:v>
                </c:pt>
                <c:pt idx="3162">
                  <c:v>752</c:v>
                </c:pt>
                <c:pt idx="3163">
                  <c:v>752</c:v>
                </c:pt>
                <c:pt idx="3164">
                  <c:v>752</c:v>
                </c:pt>
                <c:pt idx="3165">
                  <c:v>752</c:v>
                </c:pt>
                <c:pt idx="3166">
                  <c:v>752</c:v>
                </c:pt>
                <c:pt idx="3167">
                  <c:v>753</c:v>
                </c:pt>
                <c:pt idx="3168">
                  <c:v>754</c:v>
                </c:pt>
                <c:pt idx="3169">
                  <c:v>754</c:v>
                </c:pt>
                <c:pt idx="3170">
                  <c:v>754</c:v>
                </c:pt>
                <c:pt idx="3171">
                  <c:v>754</c:v>
                </c:pt>
                <c:pt idx="3172">
                  <c:v>754</c:v>
                </c:pt>
                <c:pt idx="3173">
                  <c:v>754</c:v>
                </c:pt>
                <c:pt idx="3174">
                  <c:v>755</c:v>
                </c:pt>
                <c:pt idx="3175">
                  <c:v>756</c:v>
                </c:pt>
                <c:pt idx="3176">
                  <c:v>757</c:v>
                </c:pt>
                <c:pt idx="3177">
                  <c:v>757</c:v>
                </c:pt>
                <c:pt idx="3178">
                  <c:v>757</c:v>
                </c:pt>
                <c:pt idx="3179">
                  <c:v>757</c:v>
                </c:pt>
                <c:pt idx="3180">
                  <c:v>757</c:v>
                </c:pt>
                <c:pt idx="3181">
                  <c:v>757</c:v>
                </c:pt>
                <c:pt idx="3182">
                  <c:v>757</c:v>
                </c:pt>
                <c:pt idx="3183">
                  <c:v>757</c:v>
                </c:pt>
                <c:pt idx="3184">
                  <c:v>757</c:v>
                </c:pt>
                <c:pt idx="3185">
                  <c:v>757</c:v>
                </c:pt>
                <c:pt idx="3186">
                  <c:v>757</c:v>
                </c:pt>
                <c:pt idx="3187">
                  <c:v>757</c:v>
                </c:pt>
                <c:pt idx="3188">
                  <c:v>757</c:v>
                </c:pt>
                <c:pt idx="3189">
                  <c:v>757</c:v>
                </c:pt>
                <c:pt idx="3190">
                  <c:v>757</c:v>
                </c:pt>
                <c:pt idx="3191">
                  <c:v>757</c:v>
                </c:pt>
                <c:pt idx="3192">
                  <c:v>757</c:v>
                </c:pt>
                <c:pt idx="3193">
                  <c:v>757</c:v>
                </c:pt>
                <c:pt idx="3194">
                  <c:v>757</c:v>
                </c:pt>
                <c:pt idx="3195">
                  <c:v>757</c:v>
                </c:pt>
                <c:pt idx="3196">
                  <c:v>757</c:v>
                </c:pt>
                <c:pt idx="3197">
                  <c:v>757</c:v>
                </c:pt>
                <c:pt idx="3198">
                  <c:v>757</c:v>
                </c:pt>
                <c:pt idx="3199">
                  <c:v>757</c:v>
                </c:pt>
                <c:pt idx="3200">
                  <c:v>757</c:v>
                </c:pt>
                <c:pt idx="3201">
                  <c:v>757</c:v>
                </c:pt>
                <c:pt idx="3202">
                  <c:v>757</c:v>
                </c:pt>
                <c:pt idx="3203">
                  <c:v>758</c:v>
                </c:pt>
                <c:pt idx="3204">
                  <c:v>758</c:v>
                </c:pt>
                <c:pt idx="3205">
                  <c:v>758</c:v>
                </c:pt>
                <c:pt idx="3206">
                  <c:v>758</c:v>
                </c:pt>
                <c:pt idx="3207">
                  <c:v>759</c:v>
                </c:pt>
                <c:pt idx="3208">
                  <c:v>759</c:v>
                </c:pt>
                <c:pt idx="3209">
                  <c:v>759</c:v>
                </c:pt>
                <c:pt idx="3210">
                  <c:v>759</c:v>
                </c:pt>
                <c:pt idx="3211">
                  <c:v>759</c:v>
                </c:pt>
                <c:pt idx="3212">
                  <c:v>759</c:v>
                </c:pt>
                <c:pt idx="3213">
                  <c:v>759</c:v>
                </c:pt>
                <c:pt idx="3214">
                  <c:v>759</c:v>
                </c:pt>
                <c:pt idx="3215">
                  <c:v>759</c:v>
                </c:pt>
                <c:pt idx="3216">
                  <c:v>759</c:v>
                </c:pt>
                <c:pt idx="3217">
                  <c:v>759</c:v>
                </c:pt>
                <c:pt idx="3218">
                  <c:v>759</c:v>
                </c:pt>
                <c:pt idx="3219">
                  <c:v>759</c:v>
                </c:pt>
                <c:pt idx="3220">
                  <c:v>759</c:v>
                </c:pt>
                <c:pt idx="3221">
                  <c:v>759</c:v>
                </c:pt>
                <c:pt idx="3222">
                  <c:v>759</c:v>
                </c:pt>
                <c:pt idx="3223">
                  <c:v>759</c:v>
                </c:pt>
                <c:pt idx="3224">
                  <c:v>759</c:v>
                </c:pt>
                <c:pt idx="3225">
                  <c:v>759</c:v>
                </c:pt>
                <c:pt idx="3226">
                  <c:v>760</c:v>
                </c:pt>
                <c:pt idx="3227">
                  <c:v>761</c:v>
                </c:pt>
                <c:pt idx="3228">
                  <c:v>761</c:v>
                </c:pt>
                <c:pt idx="3229">
                  <c:v>762</c:v>
                </c:pt>
                <c:pt idx="3230">
                  <c:v>763</c:v>
                </c:pt>
                <c:pt idx="3231">
                  <c:v>763</c:v>
                </c:pt>
                <c:pt idx="3232">
                  <c:v>763</c:v>
                </c:pt>
                <c:pt idx="3233">
                  <c:v>763</c:v>
                </c:pt>
                <c:pt idx="3234">
                  <c:v>764</c:v>
                </c:pt>
                <c:pt idx="3235">
                  <c:v>764</c:v>
                </c:pt>
                <c:pt idx="3236">
                  <c:v>764</c:v>
                </c:pt>
                <c:pt idx="3237">
                  <c:v>764</c:v>
                </c:pt>
                <c:pt idx="3238">
                  <c:v>765</c:v>
                </c:pt>
                <c:pt idx="3239">
                  <c:v>765</c:v>
                </c:pt>
                <c:pt idx="3240">
                  <c:v>765</c:v>
                </c:pt>
                <c:pt idx="3241">
                  <c:v>765</c:v>
                </c:pt>
                <c:pt idx="3242">
                  <c:v>766</c:v>
                </c:pt>
                <c:pt idx="3243">
                  <c:v>766</c:v>
                </c:pt>
                <c:pt idx="3244">
                  <c:v>766</c:v>
                </c:pt>
                <c:pt idx="3245">
                  <c:v>766</c:v>
                </c:pt>
                <c:pt idx="3246">
                  <c:v>766</c:v>
                </c:pt>
                <c:pt idx="3247">
                  <c:v>766</c:v>
                </c:pt>
                <c:pt idx="3248">
                  <c:v>766</c:v>
                </c:pt>
                <c:pt idx="3249">
                  <c:v>766</c:v>
                </c:pt>
                <c:pt idx="3250">
                  <c:v>767</c:v>
                </c:pt>
                <c:pt idx="3251">
                  <c:v>767</c:v>
                </c:pt>
                <c:pt idx="3252">
                  <c:v>768</c:v>
                </c:pt>
                <c:pt idx="3253">
                  <c:v>768</c:v>
                </c:pt>
                <c:pt idx="3254">
                  <c:v>768</c:v>
                </c:pt>
                <c:pt idx="3255">
                  <c:v>768</c:v>
                </c:pt>
                <c:pt idx="3256">
                  <c:v>768</c:v>
                </c:pt>
                <c:pt idx="3257">
                  <c:v>768</c:v>
                </c:pt>
                <c:pt idx="3258">
                  <c:v>768</c:v>
                </c:pt>
                <c:pt idx="3259">
                  <c:v>768</c:v>
                </c:pt>
                <c:pt idx="3260">
                  <c:v>768</c:v>
                </c:pt>
                <c:pt idx="3261">
                  <c:v>768</c:v>
                </c:pt>
                <c:pt idx="3262">
                  <c:v>768</c:v>
                </c:pt>
                <c:pt idx="3263">
                  <c:v>768</c:v>
                </c:pt>
                <c:pt idx="3264">
                  <c:v>768</c:v>
                </c:pt>
                <c:pt idx="3265">
                  <c:v>768</c:v>
                </c:pt>
                <c:pt idx="3266">
                  <c:v>768</c:v>
                </c:pt>
                <c:pt idx="3267">
                  <c:v>768</c:v>
                </c:pt>
                <c:pt idx="3268">
                  <c:v>768</c:v>
                </c:pt>
                <c:pt idx="3269">
                  <c:v>769</c:v>
                </c:pt>
                <c:pt idx="3270">
                  <c:v>769</c:v>
                </c:pt>
                <c:pt idx="3271">
                  <c:v>769</c:v>
                </c:pt>
                <c:pt idx="3272">
                  <c:v>770</c:v>
                </c:pt>
                <c:pt idx="3273">
                  <c:v>771</c:v>
                </c:pt>
                <c:pt idx="3274">
                  <c:v>772</c:v>
                </c:pt>
                <c:pt idx="3275">
                  <c:v>773</c:v>
                </c:pt>
                <c:pt idx="3276">
                  <c:v>773</c:v>
                </c:pt>
                <c:pt idx="3277">
                  <c:v>773</c:v>
                </c:pt>
                <c:pt idx="3278">
                  <c:v>774</c:v>
                </c:pt>
                <c:pt idx="3279">
                  <c:v>775</c:v>
                </c:pt>
                <c:pt idx="3280">
                  <c:v>775</c:v>
                </c:pt>
                <c:pt idx="3281">
                  <c:v>775</c:v>
                </c:pt>
                <c:pt idx="3282">
                  <c:v>775</c:v>
                </c:pt>
                <c:pt idx="3283">
                  <c:v>775</c:v>
                </c:pt>
                <c:pt idx="3284">
                  <c:v>776</c:v>
                </c:pt>
                <c:pt idx="3285">
                  <c:v>776</c:v>
                </c:pt>
                <c:pt idx="3286">
                  <c:v>776</c:v>
                </c:pt>
                <c:pt idx="3287">
                  <c:v>776</c:v>
                </c:pt>
                <c:pt idx="3288">
                  <c:v>776</c:v>
                </c:pt>
                <c:pt idx="3289">
                  <c:v>776</c:v>
                </c:pt>
                <c:pt idx="3290">
                  <c:v>776</c:v>
                </c:pt>
                <c:pt idx="3291">
                  <c:v>776</c:v>
                </c:pt>
                <c:pt idx="3292">
                  <c:v>776</c:v>
                </c:pt>
                <c:pt idx="3293">
                  <c:v>776</c:v>
                </c:pt>
                <c:pt idx="3294">
                  <c:v>776</c:v>
                </c:pt>
                <c:pt idx="3295">
                  <c:v>776</c:v>
                </c:pt>
                <c:pt idx="3296">
                  <c:v>776</c:v>
                </c:pt>
                <c:pt idx="3297">
                  <c:v>776</c:v>
                </c:pt>
                <c:pt idx="3298">
                  <c:v>776</c:v>
                </c:pt>
                <c:pt idx="3299">
                  <c:v>776</c:v>
                </c:pt>
                <c:pt idx="3300">
                  <c:v>776</c:v>
                </c:pt>
                <c:pt idx="3301">
                  <c:v>777</c:v>
                </c:pt>
                <c:pt idx="3302">
                  <c:v>777</c:v>
                </c:pt>
                <c:pt idx="3303">
                  <c:v>777</c:v>
                </c:pt>
                <c:pt idx="3304">
                  <c:v>777</c:v>
                </c:pt>
                <c:pt idx="3305">
                  <c:v>778</c:v>
                </c:pt>
                <c:pt idx="3306">
                  <c:v>778</c:v>
                </c:pt>
                <c:pt idx="3307">
                  <c:v>778</c:v>
                </c:pt>
                <c:pt idx="3308">
                  <c:v>778</c:v>
                </c:pt>
                <c:pt idx="3309">
                  <c:v>778</c:v>
                </c:pt>
                <c:pt idx="3310">
                  <c:v>778</c:v>
                </c:pt>
                <c:pt idx="3311">
                  <c:v>778</c:v>
                </c:pt>
                <c:pt idx="3312">
                  <c:v>778</c:v>
                </c:pt>
                <c:pt idx="3313">
                  <c:v>778</c:v>
                </c:pt>
                <c:pt idx="3314">
                  <c:v>778</c:v>
                </c:pt>
                <c:pt idx="3315">
                  <c:v>779</c:v>
                </c:pt>
                <c:pt idx="3316">
                  <c:v>779</c:v>
                </c:pt>
                <c:pt idx="3317">
                  <c:v>779</c:v>
                </c:pt>
                <c:pt idx="3318">
                  <c:v>779</c:v>
                </c:pt>
                <c:pt idx="3319">
                  <c:v>780</c:v>
                </c:pt>
                <c:pt idx="3320">
                  <c:v>780</c:v>
                </c:pt>
                <c:pt idx="3321">
                  <c:v>780</c:v>
                </c:pt>
                <c:pt idx="3322">
                  <c:v>780</c:v>
                </c:pt>
                <c:pt idx="3323">
                  <c:v>780</c:v>
                </c:pt>
                <c:pt idx="3324">
                  <c:v>780</c:v>
                </c:pt>
                <c:pt idx="3325">
                  <c:v>780</c:v>
                </c:pt>
                <c:pt idx="3326">
                  <c:v>780</c:v>
                </c:pt>
                <c:pt idx="3327">
                  <c:v>780</c:v>
                </c:pt>
                <c:pt idx="3328">
                  <c:v>780</c:v>
                </c:pt>
                <c:pt idx="3329">
                  <c:v>780</c:v>
                </c:pt>
                <c:pt idx="3330">
                  <c:v>780</c:v>
                </c:pt>
                <c:pt idx="3331">
                  <c:v>780</c:v>
                </c:pt>
                <c:pt idx="3332">
                  <c:v>780</c:v>
                </c:pt>
                <c:pt idx="3333">
                  <c:v>780</c:v>
                </c:pt>
                <c:pt idx="3334">
                  <c:v>780</c:v>
                </c:pt>
                <c:pt idx="3335">
                  <c:v>780</c:v>
                </c:pt>
                <c:pt idx="3336">
                  <c:v>780</c:v>
                </c:pt>
                <c:pt idx="3337">
                  <c:v>780</c:v>
                </c:pt>
                <c:pt idx="3338">
                  <c:v>780</c:v>
                </c:pt>
                <c:pt idx="3339">
                  <c:v>780</c:v>
                </c:pt>
                <c:pt idx="3340">
                  <c:v>780</c:v>
                </c:pt>
                <c:pt idx="3341">
                  <c:v>780</c:v>
                </c:pt>
                <c:pt idx="3342">
                  <c:v>780</c:v>
                </c:pt>
                <c:pt idx="3343">
                  <c:v>780</c:v>
                </c:pt>
                <c:pt idx="3344">
                  <c:v>780</c:v>
                </c:pt>
                <c:pt idx="3345">
                  <c:v>780</c:v>
                </c:pt>
                <c:pt idx="3346">
                  <c:v>780</c:v>
                </c:pt>
                <c:pt idx="3347">
                  <c:v>780</c:v>
                </c:pt>
                <c:pt idx="3348">
                  <c:v>780</c:v>
                </c:pt>
                <c:pt idx="3349">
                  <c:v>780</c:v>
                </c:pt>
                <c:pt idx="3350">
                  <c:v>780</c:v>
                </c:pt>
                <c:pt idx="3351">
                  <c:v>780</c:v>
                </c:pt>
                <c:pt idx="3352">
                  <c:v>780</c:v>
                </c:pt>
                <c:pt idx="3353">
                  <c:v>780</c:v>
                </c:pt>
                <c:pt idx="3354">
                  <c:v>780</c:v>
                </c:pt>
                <c:pt idx="3355">
                  <c:v>780</c:v>
                </c:pt>
                <c:pt idx="3356">
                  <c:v>780</c:v>
                </c:pt>
                <c:pt idx="3357">
                  <c:v>780</c:v>
                </c:pt>
                <c:pt idx="3358">
                  <c:v>780</c:v>
                </c:pt>
                <c:pt idx="3359">
                  <c:v>780</c:v>
                </c:pt>
                <c:pt idx="3360">
                  <c:v>780</c:v>
                </c:pt>
                <c:pt idx="3361">
                  <c:v>780</c:v>
                </c:pt>
                <c:pt idx="3362">
                  <c:v>780</c:v>
                </c:pt>
                <c:pt idx="3363">
                  <c:v>780</c:v>
                </c:pt>
                <c:pt idx="3364">
                  <c:v>780</c:v>
                </c:pt>
                <c:pt idx="3365">
                  <c:v>780</c:v>
                </c:pt>
                <c:pt idx="3366">
                  <c:v>780</c:v>
                </c:pt>
                <c:pt idx="3367">
                  <c:v>780</c:v>
                </c:pt>
                <c:pt idx="3368">
                  <c:v>781</c:v>
                </c:pt>
                <c:pt idx="3369">
                  <c:v>782</c:v>
                </c:pt>
                <c:pt idx="3370">
                  <c:v>783</c:v>
                </c:pt>
                <c:pt idx="3371">
                  <c:v>784</c:v>
                </c:pt>
                <c:pt idx="3372">
                  <c:v>784</c:v>
                </c:pt>
                <c:pt idx="3373">
                  <c:v>785</c:v>
                </c:pt>
                <c:pt idx="3374">
                  <c:v>785</c:v>
                </c:pt>
                <c:pt idx="3375">
                  <c:v>786</c:v>
                </c:pt>
                <c:pt idx="3376">
                  <c:v>787</c:v>
                </c:pt>
                <c:pt idx="3377">
                  <c:v>787</c:v>
                </c:pt>
                <c:pt idx="3378">
                  <c:v>788</c:v>
                </c:pt>
                <c:pt idx="3379">
                  <c:v>789</c:v>
                </c:pt>
                <c:pt idx="3380">
                  <c:v>789</c:v>
                </c:pt>
                <c:pt idx="3381">
                  <c:v>789</c:v>
                </c:pt>
                <c:pt idx="3382">
                  <c:v>789</c:v>
                </c:pt>
                <c:pt idx="3383">
                  <c:v>789</c:v>
                </c:pt>
                <c:pt idx="3384">
                  <c:v>789</c:v>
                </c:pt>
                <c:pt idx="3385">
                  <c:v>790</c:v>
                </c:pt>
                <c:pt idx="3386">
                  <c:v>790</c:v>
                </c:pt>
                <c:pt idx="3387">
                  <c:v>790</c:v>
                </c:pt>
                <c:pt idx="3388">
                  <c:v>790</c:v>
                </c:pt>
                <c:pt idx="3389">
                  <c:v>790</c:v>
                </c:pt>
                <c:pt idx="3390">
                  <c:v>790</c:v>
                </c:pt>
                <c:pt idx="3391">
                  <c:v>790</c:v>
                </c:pt>
                <c:pt idx="3392">
                  <c:v>790</c:v>
                </c:pt>
                <c:pt idx="3393">
                  <c:v>791</c:v>
                </c:pt>
                <c:pt idx="3394">
                  <c:v>791</c:v>
                </c:pt>
                <c:pt idx="3395">
                  <c:v>791</c:v>
                </c:pt>
                <c:pt idx="3396">
                  <c:v>791</c:v>
                </c:pt>
                <c:pt idx="3397">
                  <c:v>791</c:v>
                </c:pt>
                <c:pt idx="3398">
                  <c:v>791</c:v>
                </c:pt>
                <c:pt idx="3399">
                  <c:v>791</c:v>
                </c:pt>
                <c:pt idx="3400">
                  <c:v>791</c:v>
                </c:pt>
                <c:pt idx="3401">
                  <c:v>791</c:v>
                </c:pt>
                <c:pt idx="3402">
                  <c:v>791</c:v>
                </c:pt>
                <c:pt idx="3403">
                  <c:v>791</c:v>
                </c:pt>
                <c:pt idx="3404">
                  <c:v>791</c:v>
                </c:pt>
                <c:pt idx="3405">
                  <c:v>791</c:v>
                </c:pt>
                <c:pt idx="3406">
                  <c:v>791</c:v>
                </c:pt>
                <c:pt idx="3407">
                  <c:v>791</c:v>
                </c:pt>
                <c:pt idx="3408">
                  <c:v>791</c:v>
                </c:pt>
                <c:pt idx="3409">
                  <c:v>791</c:v>
                </c:pt>
                <c:pt idx="3410">
                  <c:v>792</c:v>
                </c:pt>
                <c:pt idx="3411">
                  <c:v>792</c:v>
                </c:pt>
                <c:pt idx="3412">
                  <c:v>793</c:v>
                </c:pt>
                <c:pt idx="3413">
                  <c:v>794</c:v>
                </c:pt>
                <c:pt idx="3414">
                  <c:v>795</c:v>
                </c:pt>
                <c:pt idx="3415">
                  <c:v>795</c:v>
                </c:pt>
                <c:pt idx="3416">
                  <c:v>796</c:v>
                </c:pt>
                <c:pt idx="3417">
                  <c:v>797</c:v>
                </c:pt>
                <c:pt idx="3418">
                  <c:v>797</c:v>
                </c:pt>
                <c:pt idx="3419">
                  <c:v>797</c:v>
                </c:pt>
                <c:pt idx="3420">
                  <c:v>797</c:v>
                </c:pt>
                <c:pt idx="3421">
                  <c:v>797</c:v>
                </c:pt>
                <c:pt idx="3422">
                  <c:v>797</c:v>
                </c:pt>
                <c:pt idx="3423">
                  <c:v>797</c:v>
                </c:pt>
                <c:pt idx="3424">
                  <c:v>797</c:v>
                </c:pt>
                <c:pt idx="3425">
                  <c:v>797</c:v>
                </c:pt>
                <c:pt idx="3426">
                  <c:v>797</c:v>
                </c:pt>
                <c:pt idx="3427">
                  <c:v>797</c:v>
                </c:pt>
                <c:pt idx="3428">
                  <c:v>797</c:v>
                </c:pt>
                <c:pt idx="3429">
                  <c:v>797</c:v>
                </c:pt>
                <c:pt idx="3430">
                  <c:v>797</c:v>
                </c:pt>
                <c:pt idx="3431">
                  <c:v>797</c:v>
                </c:pt>
                <c:pt idx="3432">
                  <c:v>797</c:v>
                </c:pt>
                <c:pt idx="3433">
                  <c:v>797</c:v>
                </c:pt>
                <c:pt idx="3434">
                  <c:v>797</c:v>
                </c:pt>
                <c:pt idx="3435">
                  <c:v>797</c:v>
                </c:pt>
                <c:pt idx="3436">
                  <c:v>797</c:v>
                </c:pt>
                <c:pt idx="3437">
                  <c:v>797</c:v>
                </c:pt>
                <c:pt idx="3438">
                  <c:v>797</c:v>
                </c:pt>
                <c:pt idx="3439">
                  <c:v>798</c:v>
                </c:pt>
                <c:pt idx="3440">
                  <c:v>799</c:v>
                </c:pt>
                <c:pt idx="3441">
                  <c:v>799</c:v>
                </c:pt>
                <c:pt idx="3442">
                  <c:v>799</c:v>
                </c:pt>
                <c:pt idx="3443">
                  <c:v>799</c:v>
                </c:pt>
                <c:pt idx="3444">
                  <c:v>799</c:v>
                </c:pt>
                <c:pt idx="3445">
                  <c:v>799</c:v>
                </c:pt>
                <c:pt idx="3446">
                  <c:v>799</c:v>
                </c:pt>
                <c:pt idx="3447">
                  <c:v>799</c:v>
                </c:pt>
                <c:pt idx="3448">
                  <c:v>799</c:v>
                </c:pt>
                <c:pt idx="3449">
                  <c:v>799</c:v>
                </c:pt>
                <c:pt idx="3450">
                  <c:v>800</c:v>
                </c:pt>
                <c:pt idx="3451">
                  <c:v>800</c:v>
                </c:pt>
                <c:pt idx="3452">
                  <c:v>800</c:v>
                </c:pt>
                <c:pt idx="3453">
                  <c:v>800</c:v>
                </c:pt>
                <c:pt idx="3454">
                  <c:v>800</c:v>
                </c:pt>
                <c:pt idx="3455">
                  <c:v>800</c:v>
                </c:pt>
                <c:pt idx="3456">
                  <c:v>800</c:v>
                </c:pt>
                <c:pt idx="3457">
                  <c:v>801</c:v>
                </c:pt>
                <c:pt idx="3458">
                  <c:v>802</c:v>
                </c:pt>
                <c:pt idx="3459">
                  <c:v>802</c:v>
                </c:pt>
                <c:pt idx="3460">
                  <c:v>802</c:v>
                </c:pt>
                <c:pt idx="3461">
                  <c:v>803</c:v>
                </c:pt>
                <c:pt idx="3462">
                  <c:v>803</c:v>
                </c:pt>
                <c:pt idx="3463">
                  <c:v>803</c:v>
                </c:pt>
                <c:pt idx="3464">
                  <c:v>803</c:v>
                </c:pt>
                <c:pt idx="3465">
                  <c:v>803</c:v>
                </c:pt>
                <c:pt idx="3466">
                  <c:v>803</c:v>
                </c:pt>
                <c:pt idx="3467">
                  <c:v>803</c:v>
                </c:pt>
                <c:pt idx="3468">
                  <c:v>803</c:v>
                </c:pt>
                <c:pt idx="3469">
                  <c:v>803</c:v>
                </c:pt>
                <c:pt idx="3470">
                  <c:v>804</c:v>
                </c:pt>
                <c:pt idx="3471">
                  <c:v>804</c:v>
                </c:pt>
                <c:pt idx="3472">
                  <c:v>804</c:v>
                </c:pt>
                <c:pt idx="3473">
                  <c:v>805</c:v>
                </c:pt>
                <c:pt idx="3474">
                  <c:v>805</c:v>
                </c:pt>
                <c:pt idx="3475">
                  <c:v>806</c:v>
                </c:pt>
                <c:pt idx="3476">
                  <c:v>806</c:v>
                </c:pt>
                <c:pt idx="3477">
                  <c:v>807</c:v>
                </c:pt>
                <c:pt idx="3478">
                  <c:v>807</c:v>
                </c:pt>
                <c:pt idx="3479">
                  <c:v>808</c:v>
                </c:pt>
                <c:pt idx="3480">
                  <c:v>809</c:v>
                </c:pt>
                <c:pt idx="3481">
                  <c:v>809</c:v>
                </c:pt>
                <c:pt idx="3482">
                  <c:v>809</c:v>
                </c:pt>
                <c:pt idx="3483">
                  <c:v>809</c:v>
                </c:pt>
                <c:pt idx="3484">
                  <c:v>809</c:v>
                </c:pt>
                <c:pt idx="3485">
                  <c:v>809</c:v>
                </c:pt>
                <c:pt idx="3486">
                  <c:v>810</c:v>
                </c:pt>
                <c:pt idx="3487">
                  <c:v>811</c:v>
                </c:pt>
                <c:pt idx="3488">
                  <c:v>812</c:v>
                </c:pt>
                <c:pt idx="3489">
                  <c:v>812</c:v>
                </c:pt>
                <c:pt idx="3490">
                  <c:v>812</c:v>
                </c:pt>
                <c:pt idx="3491">
                  <c:v>813</c:v>
                </c:pt>
                <c:pt idx="3492">
                  <c:v>813</c:v>
                </c:pt>
                <c:pt idx="3493">
                  <c:v>813</c:v>
                </c:pt>
                <c:pt idx="3494">
                  <c:v>814</c:v>
                </c:pt>
                <c:pt idx="3495">
                  <c:v>814</c:v>
                </c:pt>
                <c:pt idx="3496">
                  <c:v>814</c:v>
                </c:pt>
                <c:pt idx="3497">
                  <c:v>814</c:v>
                </c:pt>
                <c:pt idx="3498">
                  <c:v>815</c:v>
                </c:pt>
                <c:pt idx="3499">
                  <c:v>815</c:v>
                </c:pt>
                <c:pt idx="3500">
                  <c:v>815</c:v>
                </c:pt>
                <c:pt idx="3501">
                  <c:v>815</c:v>
                </c:pt>
                <c:pt idx="3502">
                  <c:v>815</c:v>
                </c:pt>
                <c:pt idx="3503">
                  <c:v>815</c:v>
                </c:pt>
                <c:pt idx="3504">
                  <c:v>815</c:v>
                </c:pt>
                <c:pt idx="3505">
                  <c:v>815</c:v>
                </c:pt>
                <c:pt idx="3506">
                  <c:v>815</c:v>
                </c:pt>
                <c:pt idx="3507">
                  <c:v>815</c:v>
                </c:pt>
                <c:pt idx="3508">
                  <c:v>815</c:v>
                </c:pt>
                <c:pt idx="3509">
                  <c:v>815</c:v>
                </c:pt>
                <c:pt idx="3510">
                  <c:v>815</c:v>
                </c:pt>
                <c:pt idx="3511">
                  <c:v>815</c:v>
                </c:pt>
                <c:pt idx="3512">
                  <c:v>815</c:v>
                </c:pt>
                <c:pt idx="3513">
                  <c:v>815</c:v>
                </c:pt>
                <c:pt idx="3514">
                  <c:v>815</c:v>
                </c:pt>
                <c:pt idx="3515">
                  <c:v>815</c:v>
                </c:pt>
                <c:pt idx="3516">
                  <c:v>815</c:v>
                </c:pt>
                <c:pt idx="3517">
                  <c:v>815</c:v>
                </c:pt>
                <c:pt idx="3518">
                  <c:v>815</c:v>
                </c:pt>
                <c:pt idx="3519">
                  <c:v>815</c:v>
                </c:pt>
                <c:pt idx="3520">
                  <c:v>815</c:v>
                </c:pt>
                <c:pt idx="3521">
                  <c:v>815</c:v>
                </c:pt>
                <c:pt idx="3522">
                  <c:v>815</c:v>
                </c:pt>
                <c:pt idx="3523">
                  <c:v>815</c:v>
                </c:pt>
                <c:pt idx="3524">
                  <c:v>815</c:v>
                </c:pt>
                <c:pt idx="3525">
                  <c:v>815</c:v>
                </c:pt>
                <c:pt idx="3526">
                  <c:v>815</c:v>
                </c:pt>
                <c:pt idx="3527">
                  <c:v>815</c:v>
                </c:pt>
                <c:pt idx="3528">
                  <c:v>816</c:v>
                </c:pt>
                <c:pt idx="3529">
                  <c:v>816</c:v>
                </c:pt>
                <c:pt idx="3530">
                  <c:v>816</c:v>
                </c:pt>
                <c:pt idx="3531">
                  <c:v>816</c:v>
                </c:pt>
                <c:pt idx="3532">
                  <c:v>816</c:v>
                </c:pt>
                <c:pt idx="3533">
                  <c:v>816</c:v>
                </c:pt>
                <c:pt idx="3534">
                  <c:v>816</c:v>
                </c:pt>
                <c:pt idx="3535">
                  <c:v>816</c:v>
                </c:pt>
                <c:pt idx="3536">
                  <c:v>816</c:v>
                </c:pt>
                <c:pt idx="3537">
                  <c:v>816</c:v>
                </c:pt>
                <c:pt idx="3538">
                  <c:v>816</c:v>
                </c:pt>
                <c:pt idx="3539">
                  <c:v>817</c:v>
                </c:pt>
                <c:pt idx="3540">
                  <c:v>818</c:v>
                </c:pt>
                <c:pt idx="3541">
                  <c:v>819</c:v>
                </c:pt>
                <c:pt idx="3542">
                  <c:v>819</c:v>
                </c:pt>
                <c:pt idx="3543">
                  <c:v>819</c:v>
                </c:pt>
                <c:pt idx="3544">
                  <c:v>819</c:v>
                </c:pt>
                <c:pt idx="3545">
                  <c:v>820</c:v>
                </c:pt>
                <c:pt idx="3546">
                  <c:v>821</c:v>
                </c:pt>
                <c:pt idx="3547">
                  <c:v>821</c:v>
                </c:pt>
                <c:pt idx="3548">
                  <c:v>822</c:v>
                </c:pt>
                <c:pt idx="3549">
                  <c:v>823</c:v>
                </c:pt>
                <c:pt idx="3550">
                  <c:v>823</c:v>
                </c:pt>
                <c:pt idx="3551">
                  <c:v>823</c:v>
                </c:pt>
                <c:pt idx="3552">
                  <c:v>824</c:v>
                </c:pt>
                <c:pt idx="3553">
                  <c:v>824</c:v>
                </c:pt>
                <c:pt idx="3554">
                  <c:v>824</c:v>
                </c:pt>
                <c:pt idx="3555">
                  <c:v>824</c:v>
                </c:pt>
                <c:pt idx="3556">
                  <c:v>824</c:v>
                </c:pt>
                <c:pt idx="3557">
                  <c:v>824</c:v>
                </c:pt>
                <c:pt idx="3558">
                  <c:v>824</c:v>
                </c:pt>
                <c:pt idx="3559">
                  <c:v>825</c:v>
                </c:pt>
                <c:pt idx="3560">
                  <c:v>826</c:v>
                </c:pt>
                <c:pt idx="3561">
                  <c:v>826</c:v>
                </c:pt>
                <c:pt idx="3562">
                  <c:v>826</c:v>
                </c:pt>
                <c:pt idx="3563">
                  <c:v>826</c:v>
                </c:pt>
                <c:pt idx="3564">
                  <c:v>826</c:v>
                </c:pt>
                <c:pt idx="3565">
                  <c:v>826</c:v>
                </c:pt>
                <c:pt idx="3566">
                  <c:v>826</c:v>
                </c:pt>
                <c:pt idx="3567">
                  <c:v>826</c:v>
                </c:pt>
                <c:pt idx="3568">
                  <c:v>827</c:v>
                </c:pt>
                <c:pt idx="3569">
                  <c:v>827</c:v>
                </c:pt>
                <c:pt idx="3570">
                  <c:v>828</c:v>
                </c:pt>
                <c:pt idx="3571">
                  <c:v>828</c:v>
                </c:pt>
                <c:pt idx="3572">
                  <c:v>828</c:v>
                </c:pt>
                <c:pt idx="3573">
                  <c:v>828</c:v>
                </c:pt>
                <c:pt idx="3574">
                  <c:v>828</c:v>
                </c:pt>
                <c:pt idx="3575">
                  <c:v>828</c:v>
                </c:pt>
                <c:pt idx="3576">
                  <c:v>828</c:v>
                </c:pt>
                <c:pt idx="3577">
                  <c:v>828</c:v>
                </c:pt>
                <c:pt idx="3578">
                  <c:v>829</c:v>
                </c:pt>
                <c:pt idx="3579">
                  <c:v>829</c:v>
                </c:pt>
                <c:pt idx="3580">
                  <c:v>829</c:v>
                </c:pt>
                <c:pt idx="3581">
                  <c:v>829</c:v>
                </c:pt>
                <c:pt idx="3582">
                  <c:v>829</c:v>
                </c:pt>
                <c:pt idx="3583">
                  <c:v>829</c:v>
                </c:pt>
                <c:pt idx="3584">
                  <c:v>829</c:v>
                </c:pt>
                <c:pt idx="3585">
                  <c:v>829</c:v>
                </c:pt>
                <c:pt idx="3586">
                  <c:v>830</c:v>
                </c:pt>
                <c:pt idx="3587">
                  <c:v>830</c:v>
                </c:pt>
                <c:pt idx="3588">
                  <c:v>830</c:v>
                </c:pt>
                <c:pt idx="3589">
                  <c:v>830</c:v>
                </c:pt>
                <c:pt idx="3590">
                  <c:v>830</c:v>
                </c:pt>
                <c:pt idx="3591">
                  <c:v>830</c:v>
                </c:pt>
                <c:pt idx="3592">
                  <c:v>830</c:v>
                </c:pt>
                <c:pt idx="3593">
                  <c:v>830</c:v>
                </c:pt>
                <c:pt idx="3594">
                  <c:v>831</c:v>
                </c:pt>
                <c:pt idx="3595">
                  <c:v>832</c:v>
                </c:pt>
                <c:pt idx="3596">
                  <c:v>832</c:v>
                </c:pt>
                <c:pt idx="3597">
                  <c:v>833</c:v>
                </c:pt>
                <c:pt idx="3598">
                  <c:v>833</c:v>
                </c:pt>
                <c:pt idx="3599">
                  <c:v>834</c:v>
                </c:pt>
                <c:pt idx="3600">
                  <c:v>835</c:v>
                </c:pt>
                <c:pt idx="3601">
                  <c:v>836</c:v>
                </c:pt>
                <c:pt idx="3602">
                  <c:v>836</c:v>
                </c:pt>
                <c:pt idx="3603">
                  <c:v>836</c:v>
                </c:pt>
                <c:pt idx="3604">
                  <c:v>836</c:v>
                </c:pt>
                <c:pt idx="3605">
                  <c:v>836</c:v>
                </c:pt>
                <c:pt idx="3606">
                  <c:v>836</c:v>
                </c:pt>
                <c:pt idx="3607">
                  <c:v>836</c:v>
                </c:pt>
                <c:pt idx="3608">
                  <c:v>836</c:v>
                </c:pt>
                <c:pt idx="3609">
                  <c:v>837</c:v>
                </c:pt>
                <c:pt idx="3610">
                  <c:v>837</c:v>
                </c:pt>
                <c:pt idx="3611">
                  <c:v>838</c:v>
                </c:pt>
                <c:pt idx="3612">
                  <c:v>839</c:v>
                </c:pt>
                <c:pt idx="3613">
                  <c:v>840</c:v>
                </c:pt>
                <c:pt idx="3614">
                  <c:v>840</c:v>
                </c:pt>
                <c:pt idx="3615">
                  <c:v>841</c:v>
                </c:pt>
                <c:pt idx="3616">
                  <c:v>841</c:v>
                </c:pt>
                <c:pt idx="3617">
                  <c:v>842</c:v>
                </c:pt>
                <c:pt idx="3618">
                  <c:v>843</c:v>
                </c:pt>
                <c:pt idx="3619">
                  <c:v>843</c:v>
                </c:pt>
                <c:pt idx="3620">
                  <c:v>843</c:v>
                </c:pt>
                <c:pt idx="3621">
                  <c:v>844</c:v>
                </c:pt>
                <c:pt idx="3622">
                  <c:v>845</c:v>
                </c:pt>
                <c:pt idx="3623">
                  <c:v>845</c:v>
                </c:pt>
                <c:pt idx="3624">
                  <c:v>845</c:v>
                </c:pt>
                <c:pt idx="3625">
                  <c:v>845</c:v>
                </c:pt>
                <c:pt idx="3626">
                  <c:v>845</c:v>
                </c:pt>
                <c:pt idx="3627">
                  <c:v>846</c:v>
                </c:pt>
                <c:pt idx="3628">
                  <c:v>846</c:v>
                </c:pt>
                <c:pt idx="3629">
                  <c:v>846</c:v>
                </c:pt>
                <c:pt idx="3630">
                  <c:v>846</c:v>
                </c:pt>
                <c:pt idx="3631">
                  <c:v>846</c:v>
                </c:pt>
                <c:pt idx="3632">
                  <c:v>846</c:v>
                </c:pt>
                <c:pt idx="3633">
                  <c:v>846</c:v>
                </c:pt>
                <c:pt idx="3634">
                  <c:v>846</c:v>
                </c:pt>
                <c:pt idx="3635">
                  <c:v>846</c:v>
                </c:pt>
                <c:pt idx="3636">
                  <c:v>846</c:v>
                </c:pt>
                <c:pt idx="3637">
                  <c:v>846</c:v>
                </c:pt>
                <c:pt idx="3638">
                  <c:v>846</c:v>
                </c:pt>
                <c:pt idx="3639">
                  <c:v>846</c:v>
                </c:pt>
                <c:pt idx="3640">
                  <c:v>846</c:v>
                </c:pt>
                <c:pt idx="3641">
                  <c:v>846</c:v>
                </c:pt>
                <c:pt idx="3642">
                  <c:v>846</c:v>
                </c:pt>
                <c:pt idx="3643">
                  <c:v>846</c:v>
                </c:pt>
                <c:pt idx="3644">
                  <c:v>846</c:v>
                </c:pt>
                <c:pt idx="3645">
                  <c:v>846</c:v>
                </c:pt>
                <c:pt idx="3646">
                  <c:v>846</c:v>
                </c:pt>
                <c:pt idx="3647">
                  <c:v>846</c:v>
                </c:pt>
                <c:pt idx="3648">
                  <c:v>846</c:v>
                </c:pt>
                <c:pt idx="3649">
                  <c:v>847</c:v>
                </c:pt>
                <c:pt idx="3650">
                  <c:v>847</c:v>
                </c:pt>
                <c:pt idx="3651">
                  <c:v>848</c:v>
                </c:pt>
                <c:pt idx="3652">
                  <c:v>849</c:v>
                </c:pt>
                <c:pt idx="3653">
                  <c:v>849</c:v>
                </c:pt>
                <c:pt idx="3654">
                  <c:v>849</c:v>
                </c:pt>
                <c:pt idx="3655">
                  <c:v>849</c:v>
                </c:pt>
                <c:pt idx="3656">
                  <c:v>849</c:v>
                </c:pt>
                <c:pt idx="3657">
                  <c:v>850</c:v>
                </c:pt>
                <c:pt idx="3658">
                  <c:v>851</c:v>
                </c:pt>
                <c:pt idx="3659">
                  <c:v>851</c:v>
                </c:pt>
                <c:pt idx="3660">
                  <c:v>851</c:v>
                </c:pt>
                <c:pt idx="3661">
                  <c:v>851</c:v>
                </c:pt>
                <c:pt idx="3662">
                  <c:v>851</c:v>
                </c:pt>
                <c:pt idx="3663">
                  <c:v>852</c:v>
                </c:pt>
                <c:pt idx="3664">
                  <c:v>853</c:v>
                </c:pt>
                <c:pt idx="3665">
                  <c:v>854</c:v>
                </c:pt>
                <c:pt idx="3666">
                  <c:v>854</c:v>
                </c:pt>
                <c:pt idx="3667">
                  <c:v>854</c:v>
                </c:pt>
                <c:pt idx="3668">
                  <c:v>855</c:v>
                </c:pt>
                <c:pt idx="3669">
                  <c:v>855</c:v>
                </c:pt>
                <c:pt idx="3670">
                  <c:v>855</c:v>
                </c:pt>
                <c:pt idx="3671">
                  <c:v>855</c:v>
                </c:pt>
                <c:pt idx="3672">
                  <c:v>856</c:v>
                </c:pt>
                <c:pt idx="3673">
                  <c:v>857</c:v>
                </c:pt>
                <c:pt idx="3674">
                  <c:v>857</c:v>
                </c:pt>
                <c:pt idx="3675">
                  <c:v>857</c:v>
                </c:pt>
                <c:pt idx="3676">
                  <c:v>858</c:v>
                </c:pt>
                <c:pt idx="3677">
                  <c:v>859</c:v>
                </c:pt>
                <c:pt idx="3678">
                  <c:v>859</c:v>
                </c:pt>
                <c:pt idx="3679">
                  <c:v>860</c:v>
                </c:pt>
                <c:pt idx="3680">
                  <c:v>860</c:v>
                </c:pt>
                <c:pt idx="3681">
                  <c:v>860</c:v>
                </c:pt>
                <c:pt idx="3682">
                  <c:v>860</c:v>
                </c:pt>
                <c:pt idx="3683">
                  <c:v>860</c:v>
                </c:pt>
                <c:pt idx="3684">
                  <c:v>860</c:v>
                </c:pt>
                <c:pt idx="3685">
                  <c:v>860</c:v>
                </c:pt>
                <c:pt idx="3686">
                  <c:v>860</c:v>
                </c:pt>
                <c:pt idx="3687">
                  <c:v>860</c:v>
                </c:pt>
                <c:pt idx="3688">
                  <c:v>860</c:v>
                </c:pt>
                <c:pt idx="3689">
                  <c:v>860</c:v>
                </c:pt>
                <c:pt idx="3690">
                  <c:v>860</c:v>
                </c:pt>
                <c:pt idx="3691">
                  <c:v>861</c:v>
                </c:pt>
                <c:pt idx="3692">
                  <c:v>861</c:v>
                </c:pt>
                <c:pt idx="3693">
                  <c:v>861</c:v>
                </c:pt>
                <c:pt idx="3694">
                  <c:v>861</c:v>
                </c:pt>
                <c:pt idx="3695">
                  <c:v>861</c:v>
                </c:pt>
                <c:pt idx="3696">
                  <c:v>861</c:v>
                </c:pt>
                <c:pt idx="3697">
                  <c:v>861</c:v>
                </c:pt>
                <c:pt idx="3698">
                  <c:v>861</c:v>
                </c:pt>
                <c:pt idx="3699">
                  <c:v>861</c:v>
                </c:pt>
                <c:pt idx="3700">
                  <c:v>861</c:v>
                </c:pt>
                <c:pt idx="3701">
                  <c:v>861</c:v>
                </c:pt>
                <c:pt idx="3702">
                  <c:v>861</c:v>
                </c:pt>
                <c:pt idx="3703">
                  <c:v>861</c:v>
                </c:pt>
                <c:pt idx="3704">
                  <c:v>861</c:v>
                </c:pt>
                <c:pt idx="3705">
                  <c:v>861</c:v>
                </c:pt>
                <c:pt idx="3706">
                  <c:v>861</c:v>
                </c:pt>
                <c:pt idx="3707">
                  <c:v>861</c:v>
                </c:pt>
                <c:pt idx="3708">
                  <c:v>861</c:v>
                </c:pt>
                <c:pt idx="3709">
                  <c:v>862</c:v>
                </c:pt>
                <c:pt idx="3710">
                  <c:v>863</c:v>
                </c:pt>
                <c:pt idx="3711">
                  <c:v>864</c:v>
                </c:pt>
                <c:pt idx="3712">
                  <c:v>864</c:v>
                </c:pt>
                <c:pt idx="3713">
                  <c:v>864</c:v>
                </c:pt>
                <c:pt idx="3714">
                  <c:v>864</c:v>
                </c:pt>
                <c:pt idx="3715">
                  <c:v>864</c:v>
                </c:pt>
                <c:pt idx="3716">
                  <c:v>864</c:v>
                </c:pt>
                <c:pt idx="3717">
                  <c:v>864</c:v>
                </c:pt>
                <c:pt idx="3718">
                  <c:v>864</c:v>
                </c:pt>
                <c:pt idx="3719">
                  <c:v>864</c:v>
                </c:pt>
                <c:pt idx="3720">
                  <c:v>864</c:v>
                </c:pt>
                <c:pt idx="3721">
                  <c:v>864</c:v>
                </c:pt>
                <c:pt idx="3722">
                  <c:v>864</c:v>
                </c:pt>
                <c:pt idx="3723">
                  <c:v>864</c:v>
                </c:pt>
                <c:pt idx="3724">
                  <c:v>864</c:v>
                </c:pt>
                <c:pt idx="3725">
                  <c:v>864</c:v>
                </c:pt>
                <c:pt idx="3726">
                  <c:v>864</c:v>
                </c:pt>
                <c:pt idx="3727">
                  <c:v>864</c:v>
                </c:pt>
                <c:pt idx="3728">
                  <c:v>864</c:v>
                </c:pt>
                <c:pt idx="3729">
                  <c:v>865</c:v>
                </c:pt>
                <c:pt idx="3730">
                  <c:v>866</c:v>
                </c:pt>
                <c:pt idx="3731">
                  <c:v>867</c:v>
                </c:pt>
                <c:pt idx="3732">
                  <c:v>867</c:v>
                </c:pt>
                <c:pt idx="3733">
                  <c:v>868</c:v>
                </c:pt>
                <c:pt idx="3734">
                  <c:v>868</c:v>
                </c:pt>
                <c:pt idx="3735">
                  <c:v>868</c:v>
                </c:pt>
                <c:pt idx="3736">
                  <c:v>868</c:v>
                </c:pt>
                <c:pt idx="3737">
                  <c:v>868</c:v>
                </c:pt>
                <c:pt idx="3738">
                  <c:v>868</c:v>
                </c:pt>
                <c:pt idx="3739">
                  <c:v>868</c:v>
                </c:pt>
                <c:pt idx="3740">
                  <c:v>868</c:v>
                </c:pt>
                <c:pt idx="3741">
                  <c:v>868</c:v>
                </c:pt>
                <c:pt idx="3742">
                  <c:v>868</c:v>
                </c:pt>
                <c:pt idx="3743">
                  <c:v>868</c:v>
                </c:pt>
                <c:pt idx="3744">
                  <c:v>868</c:v>
                </c:pt>
                <c:pt idx="3745">
                  <c:v>868</c:v>
                </c:pt>
                <c:pt idx="3746">
                  <c:v>868</c:v>
                </c:pt>
                <c:pt idx="3747">
                  <c:v>868</c:v>
                </c:pt>
                <c:pt idx="3748">
                  <c:v>868</c:v>
                </c:pt>
                <c:pt idx="3749">
                  <c:v>868</c:v>
                </c:pt>
                <c:pt idx="3750">
                  <c:v>868</c:v>
                </c:pt>
                <c:pt idx="3751">
                  <c:v>868</c:v>
                </c:pt>
                <c:pt idx="3752">
                  <c:v>868</c:v>
                </c:pt>
                <c:pt idx="3753">
                  <c:v>868</c:v>
                </c:pt>
                <c:pt idx="3754">
                  <c:v>868</c:v>
                </c:pt>
                <c:pt idx="3755">
                  <c:v>868</c:v>
                </c:pt>
                <c:pt idx="3756">
                  <c:v>868</c:v>
                </c:pt>
                <c:pt idx="3757">
                  <c:v>868</c:v>
                </c:pt>
                <c:pt idx="3758">
                  <c:v>868</c:v>
                </c:pt>
                <c:pt idx="3759">
                  <c:v>868</c:v>
                </c:pt>
                <c:pt idx="3760">
                  <c:v>868</c:v>
                </c:pt>
                <c:pt idx="3761">
                  <c:v>868</c:v>
                </c:pt>
                <c:pt idx="3762">
                  <c:v>868</c:v>
                </c:pt>
                <c:pt idx="3763">
                  <c:v>868</c:v>
                </c:pt>
                <c:pt idx="3764">
                  <c:v>868</c:v>
                </c:pt>
                <c:pt idx="3765">
                  <c:v>869</c:v>
                </c:pt>
                <c:pt idx="3766">
                  <c:v>869</c:v>
                </c:pt>
                <c:pt idx="3767">
                  <c:v>870</c:v>
                </c:pt>
                <c:pt idx="3768">
                  <c:v>871</c:v>
                </c:pt>
                <c:pt idx="3769">
                  <c:v>872</c:v>
                </c:pt>
                <c:pt idx="3770">
                  <c:v>872</c:v>
                </c:pt>
                <c:pt idx="3771">
                  <c:v>873</c:v>
                </c:pt>
                <c:pt idx="3772">
                  <c:v>873</c:v>
                </c:pt>
                <c:pt idx="3773">
                  <c:v>874</c:v>
                </c:pt>
                <c:pt idx="3774">
                  <c:v>875</c:v>
                </c:pt>
                <c:pt idx="3775">
                  <c:v>875</c:v>
                </c:pt>
                <c:pt idx="3776">
                  <c:v>875</c:v>
                </c:pt>
                <c:pt idx="3777">
                  <c:v>875</c:v>
                </c:pt>
                <c:pt idx="3778">
                  <c:v>875</c:v>
                </c:pt>
                <c:pt idx="3779">
                  <c:v>875</c:v>
                </c:pt>
                <c:pt idx="3780">
                  <c:v>875</c:v>
                </c:pt>
                <c:pt idx="3781">
                  <c:v>875</c:v>
                </c:pt>
                <c:pt idx="3782">
                  <c:v>875</c:v>
                </c:pt>
                <c:pt idx="3783">
                  <c:v>876</c:v>
                </c:pt>
                <c:pt idx="3784">
                  <c:v>877</c:v>
                </c:pt>
                <c:pt idx="3785">
                  <c:v>878</c:v>
                </c:pt>
                <c:pt idx="3786">
                  <c:v>879</c:v>
                </c:pt>
                <c:pt idx="3787">
                  <c:v>880</c:v>
                </c:pt>
                <c:pt idx="3788">
                  <c:v>881</c:v>
                </c:pt>
                <c:pt idx="3789">
                  <c:v>882</c:v>
                </c:pt>
                <c:pt idx="3790">
                  <c:v>882</c:v>
                </c:pt>
                <c:pt idx="3791">
                  <c:v>882</c:v>
                </c:pt>
                <c:pt idx="3792">
                  <c:v>882</c:v>
                </c:pt>
                <c:pt idx="3793">
                  <c:v>883</c:v>
                </c:pt>
                <c:pt idx="3794">
                  <c:v>883</c:v>
                </c:pt>
                <c:pt idx="3795">
                  <c:v>883</c:v>
                </c:pt>
                <c:pt idx="3796">
                  <c:v>883</c:v>
                </c:pt>
                <c:pt idx="3797">
                  <c:v>883</c:v>
                </c:pt>
                <c:pt idx="3798">
                  <c:v>884</c:v>
                </c:pt>
                <c:pt idx="3799">
                  <c:v>885</c:v>
                </c:pt>
                <c:pt idx="3800">
                  <c:v>885</c:v>
                </c:pt>
                <c:pt idx="3801">
                  <c:v>886</c:v>
                </c:pt>
                <c:pt idx="3802">
                  <c:v>886</c:v>
                </c:pt>
                <c:pt idx="3803">
                  <c:v>886</c:v>
                </c:pt>
                <c:pt idx="3804">
                  <c:v>886</c:v>
                </c:pt>
                <c:pt idx="3805">
                  <c:v>886</c:v>
                </c:pt>
                <c:pt idx="3806">
                  <c:v>886</c:v>
                </c:pt>
                <c:pt idx="3807">
                  <c:v>886</c:v>
                </c:pt>
                <c:pt idx="3808">
                  <c:v>886</c:v>
                </c:pt>
                <c:pt idx="3809">
                  <c:v>887</c:v>
                </c:pt>
                <c:pt idx="3810">
                  <c:v>887</c:v>
                </c:pt>
                <c:pt idx="3811">
                  <c:v>887</c:v>
                </c:pt>
                <c:pt idx="3812">
                  <c:v>888</c:v>
                </c:pt>
                <c:pt idx="3813">
                  <c:v>888</c:v>
                </c:pt>
                <c:pt idx="3814">
                  <c:v>889</c:v>
                </c:pt>
                <c:pt idx="3815">
                  <c:v>889</c:v>
                </c:pt>
                <c:pt idx="3816">
                  <c:v>890</c:v>
                </c:pt>
                <c:pt idx="3817">
                  <c:v>891</c:v>
                </c:pt>
                <c:pt idx="3818">
                  <c:v>891</c:v>
                </c:pt>
                <c:pt idx="3819">
                  <c:v>891</c:v>
                </c:pt>
                <c:pt idx="3820">
                  <c:v>891</c:v>
                </c:pt>
                <c:pt idx="3821">
                  <c:v>891</c:v>
                </c:pt>
                <c:pt idx="3822">
                  <c:v>891</c:v>
                </c:pt>
                <c:pt idx="3823">
                  <c:v>891</c:v>
                </c:pt>
                <c:pt idx="3824">
                  <c:v>891</c:v>
                </c:pt>
                <c:pt idx="3825">
                  <c:v>891</c:v>
                </c:pt>
                <c:pt idx="3826">
                  <c:v>892</c:v>
                </c:pt>
                <c:pt idx="3827">
                  <c:v>892</c:v>
                </c:pt>
                <c:pt idx="3828">
                  <c:v>892</c:v>
                </c:pt>
                <c:pt idx="3829">
                  <c:v>892</c:v>
                </c:pt>
                <c:pt idx="3830">
                  <c:v>893</c:v>
                </c:pt>
                <c:pt idx="3831">
                  <c:v>894</c:v>
                </c:pt>
                <c:pt idx="3832">
                  <c:v>895</c:v>
                </c:pt>
                <c:pt idx="3833">
                  <c:v>896</c:v>
                </c:pt>
                <c:pt idx="3834">
                  <c:v>896</c:v>
                </c:pt>
                <c:pt idx="3835">
                  <c:v>896</c:v>
                </c:pt>
                <c:pt idx="3836">
                  <c:v>896</c:v>
                </c:pt>
                <c:pt idx="3837">
                  <c:v>896</c:v>
                </c:pt>
                <c:pt idx="3838">
                  <c:v>896</c:v>
                </c:pt>
                <c:pt idx="3839">
                  <c:v>896</c:v>
                </c:pt>
                <c:pt idx="3840">
                  <c:v>896</c:v>
                </c:pt>
                <c:pt idx="3841">
                  <c:v>896</c:v>
                </c:pt>
                <c:pt idx="3842">
                  <c:v>896</c:v>
                </c:pt>
                <c:pt idx="3843">
                  <c:v>896</c:v>
                </c:pt>
                <c:pt idx="3844">
                  <c:v>896</c:v>
                </c:pt>
                <c:pt idx="3845">
                  <c:v>896</c:v>
                </c:pt>
                <c:pt idx="3846">
                  <c:v>897</c:v>
                </c:pt>
                <c:pt idx="3847">
                  <c:v>897</c:v>
                </c:pt>
                <c:pt idx="3848">
                  <c:v>897</c:v>
                </c:pt>
                <c:pt idx="3849">
                  <c:v>897</c:v>
                </c:pt>
                <c:pt idx="3850">
                  <c:v>897</c:v>
                </c:pt>
                <c:pt idx="3851">
                  <c:v>897</c:v>
                </c:pt>
                <c:pt idx="3852">
                  <c:v>897</c:v>
                </c:pt>
                <c:pt idx="3853">
                  <c:v>897</c:v>
                </c:pt>
                <c:pt idx="3854">
                  <c:v>897</c:v>
                </c:pt>
                <c:pt idx="3855">
                  <c:v>897</c:v>
                </c:pt>
                <c:pt idx="3856">
                  <c:v>897</c:v>
                </c:pt>
                <c:pt idx="3857">
                  <c:v>897</c:v>
                </c:pt>
                <c:pt idx="3858">
                  <c:v>897</c:v>
                </c:pt>
                <c:pt idx="3859">
                  <c:v>897</c:v>
                </c:pt>
                <c:pt idx="3860">
                  <c:v>898</c:v>
                </c:pt>
                <c:pt idx="3861">
                  <c:v>898</c:v>
                </c:pt>
                <c:pt idx="3862">
                  <c:v>898</c:v>
                </c:pt>
                <c:pt idx="3863">
                  <c:v>898</c:v>
                </c:pt>
                <c:pt idx="3864">
                  <c:v>898</c:v>
                </c:pt>
                <c:pt idx="3865">
                  <c:v>898</c:v>
                </c:pt>
                <c:pt idx="3866">
                  <c:v>898</c:v>
                </c:pt>
                <c:pt idx="3867">
                  <c:v>899</c:v>
                </c:pt>
                <c:pt idx="3868">
                  <c:v>899</c:v>
                </c:pt>
                <c:pt idx="3869">
                  <c:v>900</c:v>
                </c:pt>
                <c:pt idx="3870">
                  <c:v>901</c:v>
                </c:pt>
                <c:pt idx="3871">
                  <c:v>901</c:v>
                </c:pt>
                <c:pt idx="3872">
                  <c:v>901</c:v>
                </c:pt>
                <c:pt idx="3873">
                  <c:v>902</c:v>
                </c:pt>
                <c:pt idx="3874">
                  <c:v>902</c:v>
                </c:pt>
                <c:pt idx="3875">
                  <c:v>902</c:v>
                </c:pt>
                <c:pt idx="3876">
                  <c:v>902</c:v>
                </c:pt>
                <c:pt idx="3877">
                  <c:v>902</c:v>
                </c:pt>
                <c:pt idx="3878">
                  <c:v>902</c:v>
                </c:pt>
                <c:pt idx="3879">
                  <c:v>902</c:v>
                </c:pt>
                <c:pt idx="3880">
                  <c:v>902</c:v>
                </c:pt>
                <c:pt idx="3881">
                  <c:v>902</c:v>
                </c:pt>
                <c:pt idx="3882">
                  <c:v>902</c:v>
                </c:pt>
                <c:pt idx="3883">
                  <c:v>902</c:v>
                </c:pt>
                <c:pt idx="3884">
                  <c:v>902</c:v>
                </c:pt>
                <c:pt idx="3885">
                  <c:v>903</c:v>
                </c:pt>
                <c:pt idx="3886">
                  <c:v>903</c:v>
                </c:pt>
                <c:pt idx="3887">
                  <c:v>903</c:v>
                </c:pt>
                <c:pt idx="3888">
                  <c:v>903</c:v>
                </c:pt>
                <c:pt idx="3889">
                  <c:v>903</c:v>
                </c:pt>
                <c:pt idx="3890">
                  <c:v>903</c:v>
                </c:pt>
                <c:pt idx="3891">
                  <c:v>903</c:v>
                </c:pt>
                <c:pt idx="3892">
                  <c:v>903</c:v>
                </c:pt>
                <c:pt idx="3893">
                  <c:v>903</c:v>
                </c:pt>
                <c:pt idx="3894">
                  <c:v>903</c:v>
                </c:pt>
                <c:pt idx="3895">
                  <c:v>903</c:v>
                </c:pt>
                <c:pt idx="3896">
                  <c:v>903</c:v>
                </c:pt>
                <c:pt idx="3897">
                  <c:v>903</c:v>
                </c:pt>
                <c:pt idx="3898">
                  <c:v>903</c:v>
                </c:pt>
                <c:pt idx="3899">
                  <c:v>903</c:v>
                </c:pt>
                <c:pt idx="3900">
                  <c:v>903</c:v>
                </c:pt>
                <c:pt idx="3901">
                  <c:v>903</c:v>
                </c:pt>
                <c:pt idx="3902">
                  <c:v>903</c:v>
                </c:pt>
                <c:pt idx="3903">
                  <c:v>903</c:v>
                </c:pt>
                <c:pt idx="3904">
                  <c:v>903</c:v>
                </c:pt>
                <c:pt idx="3905">
                  <c:v>903</c:v>
                </c:pt>
                <c:pt idx="3906">
                  <c:v>903</c:v>
                </c:pt>
                <c:pt idx="3907">
                  <c:v>904</c:v>
                </c:pt>
                <c:pt idx="3908">
                  <c:v>905</c:v>
                </c:pt>
                <c:pt idx="3909">
                  <c:v>906</c:v>
                </c:pt>
                <c:pt idx="3910">
                  <c:v>906</c:v>
                </c:pt>
                <c:pt idx="3911">
                  <c:v>906</c:v>
                </c:pt>
                <c:pt idx="3912">
                  <c:v>906</c:v>
                </c:pt>
                <c:pt idx="3913">
                  <c:v>906</c:v>
                </c:pt>
                <c:pt idx="3914">
                  <c:v>906</c:v>
                </c:pt>
                <c:pt idx="3915">
                  <c:v>907</c:v>
                </c:pt>
                <c:pt idx="3916">
                  <c:v>907</c:v>
                </c:pt>
                <c:pt idx="3917">
                  <c:v>908</c:v>
                </c:pt>
                <c:pt idx="3918">
                  <c:v>909</c:v>
                </c:pt>
                <c:pt idx="3919">
                  <c:v>909</c:v>
                </c:pt>
                <c:pt idx="3920">
                  <c:v>909</c:v>
                </c:pt>
                <c:pt idx="3921">
                  <c:v>910</c:v>
                </c:pt>
                <c:pt idx="3922">
                  <c:v>910</c:v>
                </c:pt>
                <c:pt idx="3923">
                  <c:v>911</c:v>
                </c:pt>
                <c:pt idx="3924">
                  <c:v>911</c:v>
                </c:pt>
                <c:pt idx="3925">
                  <c:v>911</c:v>
                </c:pt>
                <c:pt idx="3926">
                  <c:v>911</c:v>
                </c:pt>
                <c:pt idx="3927">
                  <c:v>912</c:v>
                </c:pt>
                <c:pt idx="3928">
                  <c:v>913</c:v>
                </c:pt>
                <c:pt idx="3929">
                  <c:v>914</c:v>
                </c:pt>
                <c:pt idx="3930">
                  <c:v>914</c:v>
                </c:pt>
                <c:pt idx="3931">
                  <c:v>914</c:v>
                </c:pt>
                <c:pt idx="3932">
                  <c:v>914</c:v>
                </c:pt>
                <c:pt idx="3933">
                  <c:v>914</c:v>
                </c:pt>
                <c:pt idx="3934">
                  <c:v>914</c:v>
                </c:pt>
                <c:pt idx="3935">
                  <c:v>914</c:v>
                </c:pt>
                <c:pt idx="3936">
                  <c:v>914</c:v>
                </c:pt>
                <c:pt idx="3937">
                  <c:v>915</c:v>
                </c:pt>
                <c:pt idx="3938">
                  <c:v>915</c:v>
                </c:pt>
                <c:pt idx="3939">
                  <c:v>915</c:v>
                </c:pt>
                <c:pt idx="3940">
                  <c:v>915</c:v>
                </c:pt>
                <c:pt idx="3941">
                  <c:v>915</c:v>
                </c:pt>
                <c:pt idx="3942">
                  <c:v>915</c:v>
                </c:pt>
                <c:pt idx="3943">
                  <c:v>915</c:v>
                </c:pt>
                <c:pt idx="3944">
                  <c:v>915</c:v>
                </c:pt>
                <c:pt idx="3945">
                  <c:v>915</c:v>
                </c:pt>
                <c:pt idx="3946">
                  <c:v>915</c:v>
                </c:pt>
                <c:pt idx="3947">
                  <c:v>915</c:v>
                </c:pt>
                <c:pt idx="3948">
                  <c:v>916</c:v>
                </c:pt>
                <c:pt idx="3949">
                  <c:v>916</c:v>
                </c:pt>
                <c:pt idx="3950">
                  <c:v>916</c:v>
                </c:pt>
                <c:pt idx="3951">
                  <c:v>916</c:v>
                </c:pt>
                <c:pt idx="3952">
                  <c:v>916</c:v>
                </c:pt>
                <c:pt idx="3953">
                  <c:v>916</c:v>
                </c:pt>
                <c:pt idx="3954">
                  <c:v>916</c:v>
                </c:pt>
                <c:pt idx="3955">
                  <c:v>916</c:v>
                </c:pt>
                <c:pt idx="3956">
                  <c:v>916</c:v>
                </c:pt>
                <c:pt idx="3957">
                  <c:v>916</c:v>
                </c:pt>
                <c:pt idx="3958">
                  <c:v>916</c:v>
                </c:pt>
                <c:pt idx="3959">
                  <c:v>916</c:v>
                </c:pt>
                <c:pt idx="3960">
                  <c:v>916</c:v>
                </c:pt>
                <c:pt idx="3961">
                  <c:v>916</c:v>
                </c:pt>
                <c:pt idx="3962">
                  <c:v>916</c:v>
                </c:pt>
                <c:pt idx="3963">
                  <c:v>916</c:v>
                </c:pt>
                <c:pt idx="3964">
                  <c:v>916</c:v>
                </c:pt>
                <c:pt idx="3965">
                  <c:v>916</c:v>
                </c:pt>
                <c:pt idx="3966">
                  <c:v>916</c:v>
                </c:pt>
                <c:pt idx="3967">
                  <c:v>917</c:v>
                </c:pt>
                <c:pt idx="3968">
                  <c:v>917</c:v>
                </c:pt>
                <c:pt idx="3969">
                  <c:v>917</c:v>
                </c:pt>
                <c:pt idx="3970">
                  <c:v>917</c:v>
                </c:pt>
                <c:pt idx="3971">
                  <c:v>918</c:v>
                </c:pt>
                <c:pt idx="3972">
                  <c:v>919</c:v>
                </c:pt>
                <c:pt idx="3973">
                  <c:v>920</c:v>
                </c:pt>
                <c:pt idx="3974">
                  <c:v>920</c:v>
                </c:pt>
                <c:pt idx="3975">
                  <c:v>920</c:v>
                </c:pt>
                <c:pt idx="3976">
                  <c:v>920</c:v>
                </c:pt>
                <c:pt idx="3977">
                  <c:v>920</c:v>
                </c:pt>
                <c:pt idx="3978">
                  <c:v>920</c:v>
                </c:pt>
                <c:pt idx="3979">
                  <c:v>920</c:v>
                </c:pt>
                <c:pt idx="3980">
                  <c:v>920</c:v>
                </c:pt>
                <c:pt idx="3981">
                  <c:v>921</c:v>
                </c:pt>
                <c:pt idx="3982">
                  <c:v>922</c:v>
                </c:pt>
                <c:pt idx="3983">
                  <c:v>922</c:v>
                </c:pt>
                <c:pt idx="3984">
                  <c:v>922</c:v>
                </c:pt>
                <c:pt idx="3985">
                  <c:v>922</c:v>
                </c:pt>
                <c:pt idx="3986">
                  <c:v>923</c:v>
                </c:pt>
                <c:pt idx="3987">
                  <c:v>923</c:v>
                </c:pt>
                <c:pt idx="3988">
                  <c:v>923</c:v>
                </c:pt>
                <c:pt idx="3989">
                  <c:v>923</c:v>
                </c:pt>
                <c:pt idx="3990">
                  <c:v>923</c:v>
                </c:pt>
                <c:pt idx="3991">
                  <c:v>924</c:v>
                </c:pt>
                <c:pt idx="3992">
                  <c:v>924</c:v>
                </c:pt>
                <c:pt idx="3993">
                  <c:v>924</c:v>
                </c:pt>
                <c:pt idx="3994">
                  <c:v>924</c:v>
                </c:pt>
                <c:pt idx="3995">
                  <c:v>924</c:v>
                </c:pt>
                <c:pt idx="3996">
                  <c:v>924</c:v>
                </c:pt>
                <c:pt idx="3997">
                  <c:v>924</c:v>
                </c:pt>
                <c:pt idx="3998">
                  <c:v>925</c:v>
                </c:pt>
                <c:pt idx="3999">
                  <c:v>925</c:v>
                </c:pt>
                <c:pt idx="4000">
                  <c:v>926</c:v>
                </c:pt>
                <c:pt idx="4001">
                  <c:v>926</c:v>
                </c:pt>
                <c:pt idx="4002">
                  <c:v>926</c:v>
                </c:pt>
                <c:pt idx="4003">
                  <c:v>926</c:v>
                </c:pt>
                <c:pt idx="4004">
                  <c:v>927</c:v>
                </c:pt>
                <c:pt idx="4005">
                  <c:v>928</c:v>
                </c:pt>
                <c:pt idx="4006">
                  <c:v>929</c:v>
                </c:pt>
                <c:pt idx="4007">
                  <c:v>930</c:v>
                </c:pt>
                <c:pt idx="4008">
                  <c:v>931</c:v>
                </c:pt>
                <c:pt idx="4009">
                  <c:v>932</c:v>
                </c:pt>
                <c:pt idx="4010">
                  <c:v>933</c:v>
                </c:pt>
                <c:pt idx="4011">
                  <c:v>933</c:v>
                </c:pt>
                <c:pt idx="4012">
                  <c:v>933</c:v>
                </c:pt>
                <c:pt idx="4013">
                  <c:v>933</c:v>
                </c:pt>
                <c:pt idx="4014">
                  <c:v>933</c:v>
                </c:pt>
                <c:pt idx="4015">
                  <c:v>933</c:v>
                </c:pt>
                <c:pt idx="4016">
                  <c:v>934</c:v>
                </c:pt>
                <c:pt idx="4017">
                  <c:v>934</c:v>
                </c:pt>
                <c:pt idx="4018">
                  <c:v>935</c:v>
                </c:pt>
                <c:pt idx="4019">
                  <c:v>935</c:v>
                </c:pt>
                <c:pt idx="4020">
                  <c:v>935</c:v>
                </c:pt>
                <c:pt idx="4021">
                  <c:v>935</c:v>
                </c:pt>
                <c:pt idx="4022">
                  <c:v>935</c:v>
                </c:pt>
                <c:pt idx="4023">
                  <c:v>935</c:v>
                </c:pt>
                <c:pt idx="4024">
                  <c:v>935</c:v>
                </c:pt>
                <c:pt idx="4025">
                  <c:v>935</c:v>
                </c:pt>
                <c:pt idx="4026">
                  <c:v>935</c:v>
                </c:pt>
                <c:pt idx="4027">
                  <c:v>935</c:v>
                </c:pt>
                <c:pt idx="4028">
                  <c:v>935</c:v>
                </c:pt>
                <c:pt idx="4029">
                  <c:v>935</c:v>
                </c:pt>
                <c:pt idx="4030">
                  <c:v>935</c:v>
                </c:pt>
                <c:pt idx="4031">
                  <c:v>935</c:v>
                </c:pt>
                <c:pt idx="4032">
                  <c:v>935</c:v>
                </c:pt>
                <c:pt idx="4033">
                  <c:v>935</c:v>
                </c:pt>
                <c:pt idx="4034">
                  <c:v>935</c:v>
                </c:pt>
                <c:pt idx="4035">
                  <c:v>936</c:v>
                </c:pt>
                <c:pt idx="4036">
                  <c:v>937</c:v>
                </c:pt>
                <c:pt idx="4037">
                  <c:v>938</c:v>
                </c:pt>
                <c:pt idx="4038">
                  <c:v>938</c:v>
                </c:pt>
                <c:pt idx="4039">
                  <c:v>939</c:v>
                </c:pt>
                <c:pt idx="4040">
                  <c:v>939</c:v>
                </c:pt>
                <c:pt idx="4041">
                  <c:v>940</c:v>
                </c:pt>
                <c:pt idx="4042">
                  <c:v>940</c:v>
                </c:pt>
                <c:pt idx="4043">
                  <c:v>940</c:v>
                </c:pt>
                <c:pt idx="4044">
                  <c:v>940</c:v>
                </c:pt>
                <c:pt idx="4045">
                  <c:v>940</c:v>
                </c:pt>
                <c:pt idx="4046">
                  <c:v>940</c:v>
                </c:pt>
                <c:pt idx="4047">
                  <c:v>940</c:v>
                </c:pt>
                <c:pt idx="4048">
                  <c:v>940</c:v>
                </c:pt>
                <c:pt idx="4049">
                  <c:v>940</c:v>
                </c:pt>
                <c:pt idx="4050">
                  <c:v>941</c:v>
                </c:pt>
                <c:pt idx="4051">
                  <c:v>942</c:v>
                </c:pt>
                <c:pt idx="4052">
                  <c:v>942</c:v>
                </c:pt>
                <c:pt idx="4053">
                  <c:v>942</c:v>
                </c:pt>
                <c:pt idx="4054">
                  <c:v>942</c:v>
                </c:pt>
                <c:pt idx="4055">
                  <c:v>942</c:v>
                </c:pt>
                <c:pt idx="4056">
                  <c:v>942</c:v>
                </c:pt>
                <c:pt idx="4057">
                  <c:v>942</c:v>
                </c:pt>
                <c:pt idx="4058">
                  <c:v>943</c:v>
                </c:pt>
                <c:pt idx="4059">
                  <c:v>943</c:v>
                </c:pt>
                <c:pt idx="4060">
                  <c:v>943</c:v>
                </c:pt>
                <c:pt idx="4061">
                  <c:v>943</c:v>
                </c:pt>
                <c:pt idx="4062">
                  <c:v>943</c:v>
                </c:pt>
                <c:pt idx="4063">
                  <c:v>943</c:v>
                </c:pt>
                <c:pt idx="4064">
                  <c:v>943</c:v>
                </c:pt>
                <c:pt idx="4065">
                  <c:v>943</c:v>
                </c:pt>
                <c:pt idx="4066">
                  <c:v>943</c:v>
                </c:pt>
                <c:pt idx="4067">
                  <c:v>943</c:v>
                </c:pt>
                <c:pt idx="4068">
                  <c:v>943</c:v>
                </c:pt>
                <c:pt idx="4069">
                  <c:v>943</c:v>
                </c:pt>
                <c:pt idx="4070">
                  <c:v>943</c:v>
                </c:pt>
                <c:pt idx="4071">
                  <c:v>943</c:v>
                </c:pt>
                <c:pt idx="4072">
                  <c:v>943</c:v>
                </c:pt>
                <c:pt idx="4073">
                  <c:v>943</c:v>
                </c:pt>
                <c:pt idx="4074">
                  <c:v>943</c:v>
                </c:pt>
                <c:pt idx="4075">
                  <c:v>943</c:v>
                </c:pt>
                <c:pt idx="4076">
                  <c:v>943</c:v>
                </c:pt>
                <c:pt idx="4077">
                  <c:v>943</c:v>
                </c:pt>
                <c:pt idx="4078">
                  <c:v>943</c:v>
                </c:pt>
                <c:pt idx="4079">
                  <c:v>943</c:v>
                </c:pt>
                <c:pt idx="4080">
                  <c:v>943</c:v>
                </c:pt>
                <c:pt idx="4081">
                  <c:v>944</c:v>
                </c:pt>
                <c:pt idx="4082">
                  <c:v>944</c:v>
                </c:pt>
                <c:pt idx="4083">
                  <c:v>944</c:v>
                </c:pt>
                <c:pt idx="4084">
                  <c:v>944</c:v>
                </c:pt>
                <c:pt idx="4085">
                  <c:v>944</c:v>
                </c:pt>
                <c:pt idx="4086">
                  <c:v>944</c:v>
                </c:pt>
                <c:pt idx="4087">
                  <c:v>945</c:v>
                </c:pt>
                <c:pt idx="4088">
                  <c:v>945</c:v>
                </c:pt>
                <c:pt idx="4089">
                  <c:v>945</c:v>
                </c:pt>
                <c:pt idx="4090">
                  <c:v>945</c:v>
                </c:pt>
                <c:pt idx="4091">
                  <c:v>945</c:v>
                </c:pt>
                <c:pt idx="4092">
                  <c:v>945</c:v>
                </c:pt>
                <c:pt idx="4093">
                  <c:v>945</c:v>
                </c:pt>
                <c:pt idx="4094">
                  <c:v>945</c:v>
                </c:pt>
                <c:pt idx="4095">
                  <c:v>945</c:v>
                </c:pt>
                <c:pt idx="4096">
                  <c:v>945</c:v>
                </c:pt>
                <c:pt idx="4097">
                  <c:v>946</c:v>
                </c:pt>
                <c:pt idx="4098">
                  <c:v>946</c:v>
                </c:pt>
                <c:pt idx="4099">
                  <c:v>946</c:v>
                </c:pt>
                <c:pt idx="4100">
                  <c:v>947</c:v>
                </c:pt>
                <c:pt idx="4101">
                  <c:v>947</c:v>
                </c:pt>
                <c:pt idx="4102">
                  <c:v>947</c:v>
                </c:pt>
                <c:pt idx="4103">
                  <c:v>947</c:v>
                </c:pt>
                <c:pt idx="4104">
                  <c:v>947</c:v>
                </c:pt>
                <c:pt idx="4105">
                  <c:v>947</c:v>
                </c:pt>
                <c:pt idx="4106">
                  <c:v>948</c:v>
                </c:pt>
                <c:pt idx="4107">
                  <c:v>948</c:v>
                </c:pt>
                <c:pt idx="4108">
                  <c:v>948</c:v>
                </c:pt>
                <c:pt idx="4109">
                  <c:v>948</c:v>
                </c:pt>
                <c:pt idx="4110">
                  <c:v>948</c:v>
                </c:pt>
                <c:pt idx="4111">
                  <c:v>948</c:v>
                </c:pt>
                <c:pt idx="4112">
                  <c:v>948</c:v>
                </c:pt>
                <c:pt idx="4113">
                  <c:v>948</c:v>
                </c:pt>
                <c:pt idx="4114">
                  <c:v>948</c:v>
                </c:pt>
                <c:pt idx="4115">
                  <c:v>948</c:v>
                </c:pt>
                <c:pt idx="4116">
                  <c:v>948</c:v>
                </c:pt>
                <c:pt idx="4117">
                  <c:v>948</c:v>
                </c:pt>
                <c:pt idx="4118">
                  <c:v>948</c:v>
                </c:pt>
                <c:pt idx="4119">
                  <c:v>948</c:v>
                </c:pt>
                <c:pt idx="4120">
                  <c:v>948</c:v>
                </c:pt>
                <c:pt idx="4121">
                  <c:v>948</c:v>
                </c:pt>
                <c:pt idx="4122">
                  <c:v>948</c:v>
                </c:pt>
                <c:pt idx="4123">
                  <c:v>948</c:v>
                </c:pt>
                <c:pt idx="4124">
                  <c:v>948</c:v>
                </c:pt>
                <c:pt idx="4125">
                  <c:v>948</c:v>
                </c:pt>
                <c:pt idx="4126">
                  <c:v>948</c:v>
                </c:pt>
                <c:pt idx="4127">
                  <c:v>948</c:v>
                </c:pt>
                <c:pt idx="4128">
                  <c:v>948</c:v>
                </c:pt>
                <c:pt idx="4129">
                  <c:v>948</c:v>
                </c:pt>
                <c:pt idx="4130">
                  <c:v>948</c:v>
                </c:pt>
                <c:pt idx="4131">
                  <c:v>948</c:v>
                </c:pt>
                <c:pt idx="4132">
                  <c:v>948</c:v>
                </c:pt>
                <c:pt idx="4133">
                  <c:v>948</c:v>
                </c:pt>
                <c:pt idx="4134">
                  <c:v>949</c:v>
                </c:pt>
                <c:pt idx="4135">
                  <c:v>949</c:v>
                </c:pt>
                <c:pt idx="4136">
                  <c:v>949</c:v>
                </c:pt>
                <c:pt idx="4137">
                  <c:v>949</c:v>
                </c:pt>
                <c:pt idx="4138">
                  <c:v>950</c:v>
                </c:pt>
                <c:pt idx="4139">
                  <c:v>950</c:v>
                </c:pt>
                <c:pt idx="4140">
                  <c:v>950</c:v>
                </c:pt>
                <c:pt idx="4141">
                  <c:v>950</c:v>
                </c:pt>
                <c:pt idx="4142">
                  <c:v>950</c:v>
                </c:pt>
                <c:pt idx="4143">
                  <c:v>950</c:v>
                </c:pt>
                <c:pt idx="4144">
                  <c:v>950</c:v>
                </c:pt>
                <c:pt idx="4145">
                  <c:v>950</c:v>
                </c:pt>
                <c:pt idx="4146">
                  <c:v>950</c:v>
                </c:pt>
                <c:pt idx="4147">
                  <c:v>950</c:v>
                </c:pt>
                <c:pt idx="4148">
                  <c:v>950</c:v>
                </c:pt>
                <c:pt idx="4149">
                  <c:v>950</c:v>
                </c:pt>
                <c:pt idx="4150">
                  <c:v>950</c:v>
                </c:pt>
                <c:pt idx="4151">
                  <c:v>951</c:v>
                </c:pt>
                <c:pt idx="4152">
                  <c:v>952</c:v>
                </c:pt>
                <c:pt idx="4153">
                  <c:v>953</c:v>
                </c:pt>
                <c:pt idx="4154">
                  <c:v>953</c:v>
                </c:pt>
                <c:pt idx="4155">
                  <c:v>954</c:v>
                </c:pt>
                <c:pt idx="4156">
                  <c:v>954</c:v>
                </c:pt>
                <c:pt idx="4157">
                  <c:v>955</c:v>
                </c:pt>
                <c:pt idx="4158">
                  <c:v>955</c:v>
                </c:pt>
                <c:pt idx="4159">
                  <c:v>955</c:v>
                </c:pt>
                <c:pt idx="4160">
                  <c:v>956</c:v>
                </c:pt>
                <c:pt idx="4161">
                  <c:v>956</c:v>
                </c:pt>
                <c:pt idx="4162">
                  <c:v>956</c:v>
                </c:pt>
                <c:pt idx="4163">
                  <c:v>956</c:v>
                </c:pt>
                <c:pt idx="4164">
                  <c:v>956</c:v>
                </c:pt>
                <c:pt idx="4165">
                  <c:v>956</c:v>
                </c:pt>
                <c:pt idx="4166">
                  <c:v>956</c:v>
                </c:pt>
                <c:pt idx="4167">
                  <c:v>956</c:v>
                </c:pt>
                <c:pt idx="4168">
                  <c:v>956</c:v>
                </c:pt>
                <c:pt idx="4169">
                  <c:v>957</c:v>
                </c:pt>
                <c:pt idx="4170">
                  <c:v>958</c:v>
                </c:pt>
                <c:pt idx="4171">
                  <c:v>959</c:v>
                </c:pt>
                <c:pt idx="4172">
                  <c:v>959</c:v>
                </c:pt>
                <c:pt idx="4173">
                  <c:v>959</c:v>
                </c:pt>
                <c:pt idx="4174">
                  <c:v>959</c:v>
                </c:pt>
                <c:pt idx="4175">
                  <c:v>960</c:v>
                </c:pt>
                <c:pt idx="4176">
                  <c:v>960</c:v>
                </c:pt>
                <c:pt idx="4177">
                  <c:v>960</c:v>
                </c:pt>
                <c:pt idx="4178">
                  <c:v>960</c:v>
                </c:pt>
                <c:pt idx="4179">
                  <c:v>960</c:v>
                </c:pt>
                <c:pt idx="4180">
                  <c:v>960</c:v>
                </c:pt>
                <c:pt idx="4181">
                  <c:v>960</c:v>
                </c:pt>
                <c:pt idx="4182">
                  <c:v>960</c:v>
                </c:pt>
                <c:pt idx="4183">
                  <c:v>960</c:v>
                </c:pt>
                <c:pt idx="4184">
                  <c:v>961</c:v>
                </c:pt>
                <c:pt idx="4185">
                  <c:v>961</c:v>
                </c:pt>
                <c:pt idx="4186">
                  <c:v>961</c:v>
                </c:pt>
                <c:pt idx="4187">
                  <c:v>962</c:v>
                </c:pt>
                <c:pt idx="4188">
                  <c:v>962</c:v>
                </c:pt>
                <c:pt idx="4189">
                  <c:v>962</c:v>
                </c:pt>
                <c:pt idx="4190">
                  <c:v>962</c:v>
                </c:pt>
                <c:pt idx="4191">
                  <c:v>962</c:v>
                </c:pt>
                <c:pt idx="4192">
                  <c:v>962</c:v>
                </c:pt>
                <c:pt idx="4193">
                  <c:v>963</c:v>
                </c:pt>
                <c:pt idx="4194">
                  <c:v>963</c:v>
                </c:pt>
                <c:pt idx="4195">
                  <c:v>963</c:v>
                </c:pt>
                <c:pt idx="4196">
                  <c:v>963</c:v>
                </c:pt>
                <c:pt idx="4197">
                  <c:v>963</c:v>
                </c:pt>
                <c:pt idx="4198">
                  <c:v>963</c:v>
                </c:pt>
                <c:pt idx="4199">
                  <c:v>964</c:v>
                </c:pt>
                <c:pt idx="4200">
                  <c:v>964</c:v>
                </c:pt>
                <c:pt idx="4201">
                  <c:v>965</c:v>
                </c:pt>
                <c:pt idx="4202">
                  <c:v>966</c:v>
                </c:pt>
                <c:pt idx="4203">
                  <c:v>967</c:v>
                </c:pt>
                <c:pt idx="4204">
                  <c:v>967</c:v>
                </c:pt>
                <c:pt idx="4205">
                  <c:v>967</c:v>
                </c:pt>
                <c:pt idx="4206">
                  <c:v>967</c:v>
                </c:pt>
                <c:pt idx="4207">
                  <c:v>968</c:v>
                </c:pt>
                <c:pt idx="4208">
                  <c:v>969</c:v>
                </c:pt>
                <c:pt idx="4209">
                  <c:v>970</c:v>
                </c:pt>
                <c:pt idx="4210">
                  <c:v>970</c:v>
                </c:pt>
                <c:pt idx="4211">
                  <c:v>971</c:v>
                </c:pt>
                <c:pt idx="4212">
                  <c:v>972</c:v>
                </c:pt>
                <c:pt idx="4213">
                  <c:v>972</c:v>
                </c:pt>
                <c:pt idx="4214">
                  <c:v>973</c:v>
                </c:pt>
                <c:pt idx="4215">
                  <c:v>974</c:v>
                </c:pt>
                <c:pt idx="4216">
                  <c:v>974</c:v>
                </c:pt>
                <c:pt idx="4217">
                  <c:v>974</c:v>
                </c:pt>
                <c:pt idx="4218">
                  <c:v>975</c:v>
                </c:pt>
                <c:pt idx="4219">
                  <c:v>976</c:v>
                </c:pt>
                <c:pt idx="4220">
                  <c:v>976</c:v>
                </c:pt>
                <c:pt idx="4221">
                  <c:v>977</c:v>
                </c:pt>
                <c:pt idx="4222">
                  <c:v>977</c:v>
                </c:pt>
                <c:pt idx="4223">
                  <c:v>977</c:v>
                </c:pt>
                <c:pt idx="4224">
                  <c:v>977</c:v>
                </c:pt>
                <c:pt idx="4225">
                  <c:v>977</c:v>
                </c:pt>
                <c:pt idx="4226">
                  <c:v>977</c:v>
                </c:pt>
                <c:pt idx="4227">
                  <c:v>977</c:v>
                </c:pt>
                <c:pt idx="4228">
                  <c:v>977</c:v>
                </c:pt>
                <c:pt idx="4229">
                  <c:v>977</c:v>
                </c:pt>
                <c:pt idx="4230">
                  <c:v>977</c:v>
                </c:pt>
                <c:pt idx="4231">
                  <c:v>977</c:v>
                </c:pt>
                <c:pt idx="4232">
                  <c:v>977</c:v>
                </c:pt>
                <c:pt idx="4233">
                  <c:v>977</c:v>
                </c:pt>
                <c:pt idx="4234">
                  <c:v>977</c:v>
                </c:pt>
                <c:pt idx="4235">
                  <c:v>977</c:v>
                </c:pt>
                <c:pt idx="4236">
                  <c:v>977</c:v>
                </c:pt>
                <c:pt idx="4237">
                  <c:v>977</c:v>
                </c:pt>
                <c:pt idx="4238">
                  <c:v>978</c:v>
                </c:pt>
                <c:pt idx="4239">
                  <c:v>978</c:v>
                </c:pt>
                <c:pt idx="4240">
                  <c:v>978</c:v>
                </c:pt>
                <c:pt idx="4241">
                  <c:v>978</c:v>
                </c:pt>
                <c:pt idx="4242">
                  <c:v>978</c:v>
                </c:pt>
                <c:pt idx="4243">
                  <c:v>978</c:v>
                </c:pt>
                <c:pt idx="4244">
                  <c:v>978</c:v>
                </c:pt>
                <c:pt idx="4245">
                  <c:v>979</c:v>
                </c:pt>
                <c:pt idx="4246">
                  <c:v>980</c:v>
                </c:pt>
                <c:pt idx="4247">
                  <c:v>981</c:v>
                </c:pt>
                <c:pt idx="4248">
                  <c:v>981</c:v>
                </c:pt>
                <c:pt idx="4249">
                  <c:v>981</c:v>
                </c:pt>
                <c:pt idx="4250">
                  <c:v>981</c:v>
                </c:pt>
                <c:pt idx="4251">
                  <c:v>981</c:v>
                </c:pt>
                <c:pt idx="4252">
                  <c:v>981</c:v>
                </c:pt>
                <c:pt idx="4253">
                  <c:v>981</c:v>
                </c:pt>
                <c:pt idx="4254">
                  <c:v>981</c:v>
                </c:pt>
                <c:pt idx="4255">
                  <c:v>981</c:v>
                </c:pt>
                <c:pt idx="4256">
                  <c:v>982</c:v>
                </c:pt>
                <c:pt idx="4257">
                  <c:v>982</c:v>
                </c:pt>
                <c:pt idx="4258">
                  <c:v>983</c:v>
                </c:pt>
                <c:pt idx="4259">
                  <c:v>984</c:v>
                </c:pt>
                <c:pt idx="4260">
                  <c:v>984</c:v>
                </c:pt>
                <c:pt idx="4261">
                  <c:v>984</c:v>
                </c:pt>
                <c:pt idx="4262">
                  <c:v>984</c:v>
                </c:pt>
                <c:pt idx="4263">
                  <c:v>985</c:v>
                </c:pt>
                <c:pt idx="4264">
                  <c:v>986</c:v>
                </c:pt>
                <c:pt idx="4265">
                  <c:v>986</c:v>
                </c:pt>
                <c:pt idx="4266">
                  <c:v>986</c:v>
                </c:pt>
                <c:pt idx="4267">
                  <c:v>986</c:v>
                </c:pt>
                <c:pt idx="4268">
                  <c:v>986</c:v>
                </c:pt>
                <c:pt idx="4269">
                  <c:v>986</c:v>
                </c:pt>
                <c:pt idx="4270">
                  <c:v>986</c:v>
                </c:pt>
                <c:pt idx="4271">
                  <c:v>986</c:v>
                </c:pt>
                <c:pt idx="4272">
                  <c:v>986</c:v>
                </c:pt>
                <c:pt idx="4273">
                  <c:v>986</c:v>
                </c:pt>
                <c:pt idx="4274">
                  <c:v>987</c:v>
                </c:pt>
                <c:pt idx="4275">
                  <c:v>987</c:v>
                </c:pt>
                <c:pt idx="4276">
                  <c:v>987</c:v>
                </c:pt>
                <c:pt idx="4277">
                  <c:v>987</c:v>
                </c:pt>
                <c:pt idx="4278">
                  <c:v>987</c:v>
                </c:pt>
                <c:pt idx="4279">
                  <c:v>987</c:v>
                </c:pt>
                <c:pt idx="4280">
                  <c:v>987</c:v>
                </c:pt>
                <c:pt idx="4281">
                  <c:v>987</c:v>
                </c:pt>
                <c:pt idx="4282">
                  <c:v>987</c:v>
                </c:pt>
                <c:pt idx="4283">
                  <c:v>987</c:v>
                </c:pt>
                <c:pt idx="4284">
                  <c:v>987</c:v>
                </c:pt>
                <c:pt idx="4285">
                  <c:v>987</c:v>
                </c:pt>
                <c:pt idx="4286">
                  <c:v>988</c:v>
                </c:pt>
                <c:pt idx="4287">
                  <c:v>988</c:v>
                </c:pt>
                <c:pt idx="4288">
                  <c:v>988</c:v>
                </c:pt>
                <c:pt idx="4289">
                  <c:v>989</c:v>
                </c:pt>
                <c:pt idx="4290">
                  <c:v>989</c:v>
                </c:pt>
                <c:pt idx="4291">
                  <c:v>990</c:v>
                </c:pt>
                <c:pt idx="4292">
                  <c:v>991</c:v>
                </c:pt>
                <c:pt idx="4293">
                  <c:v>992</c:v>
                </c:pt>
                <c:pt idx="4294">
                  <c:v>993</c:v>
                </c:pt>
                <c:pt idx="4295">
                  <c:v>993</c:v>
                </c:pt>
                <c:pt idx="4296">
                  <c:v>993</c:v>
                </c:pt>
                <c:pt idx="4297">
                  <c:v>994</c:v>
                </c:pt>
                <c:pt idx="4298">
                  <c:v>994</c:v>
                </c:pt>
                <c:pt idx="4299">
                  <c:v>994</c:v>
                </c:pt>
                <c:pt idx="4300">
                  <c:v>994</c:v>
                </c:pt>
                <c:pt idx="4301">
                  <c:v>994</c:v>
                </c:pt>
                <c:pt idx="4302">
                  <c:v>994</c:v>
                </c:pt>
                <c:pt idx="4303">
                  <c:v>994</c:v>
                </c:pt>
                <c:pt idx="4304">
                  <c:v>994</c:v>
                </c:pt>
                <c:pt idx="4305">
                  <c:v>994</c:v>
                </c:pt>
                <c:pt idx="4306">
                  <c:v>994</c:v>
                </c:pt>
                <c:pt idx="4307">
                  <c:v>994</c:v>
                </c:pt>
                <c:pt idx="4308">
                  <c:v>994</c:v>
                </c:pt>
                <c:pt idx="4309">
                  <c:v>994</c:v>
                </c:pt>
                <c:pt idx="4310">
                  <c:v>994</c:v>
                </c:pt>
                <c:pt idx="4311">
                  <c:v>994</c:v>
                </c:pt>
                <c:pt idx="4312">
                  <c:v>995</c:v>
                </c:pt>
                <c:pt idx="4313">
                  <c:v>995</c:v>
                </c:pt>
                <c:pt idx="4314">
                  <c:v>996</c:v>
                </c:pt>
                <c:pt idx="4315">
                  <c:v>997</c:v>
                </c:pt>
                <c:pt idx="4316">
                  <c:v>998</c:v>
                </c:pt>
                <c:pt idx="4317">
                  <c:v>998</c:v>
                </c:pt>
                <c:pt idx="4318">
                  <c:v>998</c:v>
                </c:pt>
                <c:pt idx="4319">
                  <c:v>998</c:v>
                </c:pt>
                <c:pt idx="4320">
                  <c:v>998</c:v>
                </c:pt>
                <c:pt idx="4321">
                  <c:v>998</c:v>
                </c:pt>
                <c:pt idx="4322">
                  <c:v>999</c:v>
                </c:pt>
                <c:pt idx="4323">
                  <c:v>999</c:v>
                </c:pt>
                <c:pt idx="4324">
                  <c:v>999</c:v>
                </c:pt>
                <c:pt idx="4325">
                  <c:v>999</c:v>
                </c:pt>
                <c:pt idx="4326">
                  <c:v>999</c:v>
                </c:pt>
                <c:pt idx="4327">
                  <c:v>999</c:v>
                </c:pt>
                <c:pt idx="4328">
                  <c:v>999</c:v>
                </c:pt>
                <c:pt idx="4329">
                  <c:v>999</c:v>
                </c:pt>
                <c:pt idx="4330">
                  <c:v>999</c:v>
                </c:pt>
                <c:pt idx="4331">
                  <c:v>999</c:v>
                </c:pt>
                <c:pt idx="4332">
                  <c:v>999</c:v>
                </c:pt>
                <c:pt idx="4333">
                  <c:v>999</c:v>
                </c:pt>
                <c:pt idx="4334">
                  <c:v>999</c:v>
                </c:pt>
                <c:pt idx="4335">
                  <c:v>999</c:v>
                </c:pt>
                <c:pt idx="4336">
                  <c:v>999</c:v>
                </c:pt>
                <c:pt idx="4337">
                  <c:v>999</c:v>
                </c:pt>
                <c:pt idx="4338">
                  <c:v>999</c:v>
                </c:pt>
                <c:pt idx="4339">
                  <c:v>999</c:v>
                </c:pt>
                <c:pt idx="4340">
                  <c:v>999</c:v>
                </c:pt>
                <c:pt idx="4341">
                  <c:v>999</c:v>
                </c:pt>
                <c:pt idx="4342">
                  <c:v>999</c:v>
                </c:pt>
                <c:pt idx="4343">
                  <c:v>999</c:v>
                </c:pt>
                <c:pt idx="4344">
                  <c:v>999</c:v>
                </c:pt>
                <c:pt idx="4345">
                  <c:v>999</c:v>
                </c:pt>
                <c:pt idx="4346">
                  <c:v>999</c:v>
                </c:pt>
                <c:pt idx="4347">
                  <c:v>1000</c:v>
                </c:pt>
                <c:pt idx="4348">
                  <c:v>1000</c:v>
                </c:pt>
                <c:pt idx="4349">
                  <c:v>1000</c:v>
                </c:pt>
                <c:pt idx="4350">
                  <c:v>1000</c:v>
                </c:pt>
                <c:pt idx="4351">
                  <c:v>1001</c:v>
                </c:pt>
                <c:pt idx="4352">
                  <c:v>1001</c:v>
                </c:pt>
                <c:pt idx="4353">
                  <c:v>1001</c:v>
                </c:pt>
                <c:pt idx="4354">
                  <c:v>1001</c:v>
                </c:pt>
                <c:pt idx="4355">
                  <c:v>1002</c:v>
                </c:pt>
                <c:pt idx="4356">
                  <c:v>1003</c:v>
                </c:pt>
                <c:pt idx="4357">
                  <c:v>1004</c:v>
                </c:pt>
                <c:pt idx="4358">
                  <c:v>1004</c:v>
                </c:pt>
                <c:pt idx="4359">
                  <c:v>1004</c:v>
                </c:pt>
                <c:pt idx="4360">
                  <c:v>1004</c:v>
                </c:pt>
                <c:pt idx="4361">
                  <c:v>1004</c:v>
                </c:pt>
                <c:pt idx="4362">
                  <c:v>1005</c:v>
                </c:pt>
                <c:pt idx="4363">
                  <c:v>1005</c:v>
                </c:pt>
                <c:pt idx="4364">
                  <c:v>1005</c:v>
                </c:pt>
                <c:pt idx="4365">
                  <c:v>1006</c:v>
                </c:pt>
                <c:pt idx="4366">
                  <c:v>1006</c:v>
                </c:pt>
                <c:pt idx="4367">
                  <c:v>1006</c:v>
                </c:pt>
                <c:pt idx="4368">
                  <c:v>1006</c:v>
                </c:pt>
                <c:pt idx="4369">
                  <c:v>1006</c:v>
                </c:pt>
                <c:pt idx="4370">
                  <c:v>1006</c:v>
                </c:pt>
                <c:pt idx="4371">
                  <c:v>1006</c:v>
                </c:pt>
                <c:pt idx="4372">
                  <c:v>1007</c:v>
                </c:pt>
                <c:pt idx="4373">
                  <c:v>1007</c:v>
                </c:pt>
                <c:pt idx="4374">
                  <c:v>1007</c:v>
                </c:pt>
                <c:pt idx="4375">
                  <c:v>1007</c:v>
                </c:pt>
                <c:pt idx="4376">
                  <c:v>1007</c:v>
                </c:pt>
                <c:pt idx="4377">
                  <c:v>1007</c:v>
                </c:pt>
                <c:pt idx="4378">
                  <c:v>1007</c:v>
                </c:pt>
                <c:pt idx="4379">
                  <c:v>1007</c:v>
                </c:pt>
                <c:pt idx="4380">
                  <c:v>1007</c:v>
                </c:pt>
                <c:pt idx="4381">
                  <c:v>1007</c:v>
                </c:pt>
                <c:pt idx="4382">
                  <c:v>1007</c:v>
                </c:pt>
                <c:pt idx="4383">
                  <c:v>1007</c:v>
                </c:pt>
                <c:pt idx="4384">
                  <c:v>1007</c:v>
                </c:pt>
                <c:pt idx="4385">
                  <c:v>1007</c:v>
                </c:pt>
                <c:pt idx="4386">
                  <c:v>1007</c:v>
                </c:pt>
                <c:pt idx="4387">
                  <c:v>1007</c:v>
                </c:pt>
                <c:pt idx="4388">
                  <c:v>1007</c:v>
                </c:pt>
                <c:pt idx="4389">
                  <c:v>1007</c:v>
                </c:pt>
                <c:pt idx="4390">
                  <c:v>1007</c:v>
                </c:pt>
                <c:pt idx="4391">
                  <c:v>1007</c:v>
                </c:pt>
                <c:pt idx="4392">
                  <c:v>1007</c:v>
                </c:pt>
                <c:pt idx="4393">
                  <c:v>1007</c:v>
                </c:pt>
                <c:pt idx="4394">
                  <c:v>1007</c:v>
                </c:pt>
                <c:pt idx="4395">
                  <c:v>1007</c:v>
                </c:pt>
                <c:pt idx="4396">
                  <c:v>1007</c:v>
                </c:pt>
                <c:pt idx="4397">
                  <c:v>1007</c:v>
                </c:pt>
                <c:pt idx="4398">
                  <c:v>1007</c:v>
                </c:pt>
                <c:pt idx="4399">
                  <c:v>1007</c:v>
                </c:pt>
                <c:pt idx="4400">
                  <c:v>1007</c:v>
                </c:pt>
                <c:pt idx="4401">
                  <c:v>1008</c:v>
                </c:pt>
                <c:pt idx="4402">
                  <c:v>1008</c:v>
                </c:pt>
                <c:pt idx="4403">
                  <c:v>1008</c:v>
                </c:pt>
                <c:pt idx="4404">
                  <c:v>1008</c:v>
                </c:pt>
                <c:pt idx="4405">
                  <c:v>1008</c:v>
                </c:pt>
                <c:pt idx="4406">
                  <c:v>1008</c:v>
                </c:pt>
                <c:pt idx="4407">
                  <c:v>1008</c:v>
                </c:pt>
                <c:pt idx="4408">
                  <c:v>1008</c:v>
                </c:pt>
                <c:pt idx="4409">
                  <c:v>1008</c:v>
                </c:pt>
                <c:pt idx="4410">
                  <c:v>1008</c:v>
                </c:pt>
                <c:pt idx="4411">
                  <c:v>1009</c:v>
                </c:pt>
                <c:pt idx="4412">
                  <c:v>1009</c:v>
                </c:pt>
                <c:pt idx="4413">
                  <c:v>1009</c:v>
                </c:pt>
                <c:pt idx="4414">
                  <c:v>1009</c:v>
                </c:pt>
                <c:pt idx="4415">
                  <c:v>1009</c:v>
                </c:pt>
                <c:pt idx="4416">
                  <c:v>1009</c:v>
                </c:pt>
                <c:pt idx="4417">
                  <c:v>1009</c:v>
                </c:pt>
                <c:pt idx="4418">
                  <c:v>1010</c:v>
                </c:pt>
                <c:pt idx="4419">
                  <c:v>1011</c:v>
                </c:pt>
                <c:pt idx="4420">
                  <c:v>1012</c:v>
                </c:pt>
                <c:pt idx="4421">
                  <c:v>1012</c:v>
                </c:pt>
                <c:pt idx="4422">
                  <c:v>1012</c:v>
                </c:pt>
                <c:pt idx="4423">
                  <c:v>1012</c:v>
                </c:pt>
                <c:pt idx="4424">
                  <c:v>1012</c:v>
                </c:pt>
                <c:pt idx="4425">
                  <c:v>1012</c:v>
                </c:pt>
                <c:pt idx="4426">
                  <c:v>1012</c:v>
                </c:pt>
                <c:pt idx="4427">
                  <c:v>1012</c:v>
                </c:pt>
                <c:pt idx="4428">
                  <c:v>1012</c:v>
                </c:pt>
                <c:pt idx="4429">
                  <c:v>1012</c:v>
                </c:pt>
                <c:pt idx="4430">
                  <c:v>1012</c:v>
                </c:pt>
                <c:pt idx="4431">
                  <c:v>1012</c:v>
                </c:pt>
                <c:pt idx="4432">
                  <c:v>1012</c:v>
                </c:pt>
                <c:pt idx="4433">
                  <c:v>1012</c:v>
                </c:pt>
                <c:pt idx="4434">
                  <c:v>1012</c:v>
                </c:pt>
                <c:pt idx="4435">
                  <c:v>1012</c:v>
                </c:pt>
                <c:pt idx="4436">
                  <c:v>1012</c:v>
                </c:pt>
                <c:pt idx="4437">
                  <c:v>1012</c:v>
                </c:pt>
                <c:pt idx="4438">
                  <c:v>1012</c:v>
                </c:pt>
                <c:pt idx="4439">
                  <c:v>1012</c:v>
                </c:pt>
                <c:pt idx="4440">
                  <c:v>1012</c:v>
                </c:pt>
                <c:pt idx="4441">
                  <c:v>1012</c:v>
                </c:pt>
                <c:pt idx="4442">
                  <c:v>1012</c:v>
                </c:pt>
                <c:pt idx="4443">
                  <c:v>1012</c:v>
                </c:pt>
                <c:pt idx="4444">
                  <c:v>1012</c:v>
                </c:pt>
                <c:pt idx="4445">
                  <c:v>1012</c:v>
                </c:pt>
                <c:pt idx="4446">
                  <c:v>1012</c:v>
                </c:pt>
                <c:pt idx="4447">
                  <c:v>1012</c:v>
                </c:pt>
                <c:pt idx="4448">
                  <c:v>1012</c:v>
                </c:pt>
                <c:pt idx="4449">
                  <c:v>1012</c:v>
                </c:pt>
                <c:pt idx="4450">
                  <c:v>1012</c:v>
                </c:pt>
                <c:pt idx="4451">
                  <c:v>1012</c:v>
                </c:pt>
                <c:pt idx="4452">
                  <c:v>1012</c:v>
                </c:pt>
                <c:pt idx="4453">
                  <c:v>1012</c:v>
                </c:pt>
                <c:pt idx="4454">
                  <c:v>1012</c:v>
                </c:pt>
                <c:pt idx="4455">
                  <c:v>1012</c:v>
                </c:pt>
                <c:pt idx="4456">
                  <c:v>1012</c:v>
                </c:pt>
                <c:pt idx="4457">
                  <c:v>1012</c:v>
                </c:pt>
                <c:pt idx="4458">
                  <c:v>1012</c:v>
                </c:pt>
                <c:pt idx="4459">
                  <c:v>1012</c:v>
                </c:pt>
                <c:pt idx="4460">
                  <c:v>1012</c:v>
                </c:pt>
                <c:pt idx="4461">
                  <c:v>1012</c:v>
                </c:pt>
                <c:pt idx="4462">
                  <c:v>1012</c:v>
                </c:pt>
                <c:pt idx="4463">
                  <c:v>1012</c:v>
                </c:pt>
                <c:pt idx="4464">
                  <c:v>1012</c:v>
                </c:pt>
                <c:pt idx="4465">
                  <c:v>1012</c:v>
                </c:pt>
                <c:pt idx="4466">
                  <c:v>1012</c:v>
                </c:pt>
                <c:pt idx="4467">
                  <c:v>1012</c:v>
                </c:pt>
                <c:pt idx="4468">
                  <c:v>1012</c:v>
                </c:pt>
                <c:pt idx="4469">
                  <c:v>1012</c:v>
                </c:pt>
                <c:pt idx="4470">
                  <c:v>1012</c:v>
                </c:pt>
                <c:pt idx="4471">
                  <c:v>1012</c:v>
                </c:pt>
                <c:pt idx="4472">
                  <c:v>1012</c:v>
                </c:pt>
                <c:pt idx="4473">
                  <c:v>1013</c:v>
                </c:pt>
                <c:pt idx="4474">
                  <c:v>1014</c:v>
                </c:pt>
                <c:pt idx="4475">
                  <c:v>1014</c:v>
                </c:pt>
                <c:pt idx="4476">
                  <c:v>1014</c:v>
                </c:pt>
                <c:pt idx="4477">
                  <c:v>1015</c:v>
                </c:pt>
                <c:pt idx="4478">
                  <c:v>1015</c:v>
                </c:pt>
                <c:pt idx="4479">
                  <c:v>1015</c:v>
                </c:pt>
                <c:pt idx="4480">
                  <c:v>1015</c:v>
                </c:pt>
                <c:pt idx="4481">
                  <c:v>1015</c:v>
                </c:pt>
                <c:pt idx="4482">
                  <c:v>1015</c:v>
                </c:pt>
                <c:pt idx="4483">
                  <c:v>1015</c:v>
                </c:pt>
                <c:pt idx="4484">
                  <c:v>1015</c:v>
                </c:pt>
                <c:pt idx="4485">
                  <c:v>1015</c:v>
                </c:pt>
                <c:pt idx="4486">
                  <c:v>1015</c:v>
                </c:pt>
                <c:pt idx="4487">
                  <c:v>1015</c:v>
                </c:pt>
                <c:pt idx="4488">
                  <c:v>1015</c:v>
                </c:pt>
                <c:pt idx="4489">
                  <c:v>1015</c:v>
                </c:pt>
                <c:pt idx="4490">
                  <c:v>1015</c:v>
                </c:pt>
                <c:pt idx="4491">
                  <c:v>1015</c:v>
                </c:pt>
                <c:pt idx="4492">
                  <c:v>1015</c:v>
                </c:pt>
                <c:pt idx="4493">
                  <c:v>1015</c:v>
                </c:pt>
                <c:pt idx="4494">
                  <c:v>1016</c:v>
                </c:pt>
                <c:pt idx="4495">
                  <c:v>1016</c:v>
                </c:pt>
                <c:pt idx="4496">
                  <c:v>1016</c:v>
                </c:pt>
                <c:pt idx="4497">
                  <c:v>1016</c:v>
                </c:pt>
                <c:pt idx="4498">
                  <c:v>1016</c:v>
                </c:pt>
                <c:pt idx="4499">
                  <c:v>1016</c:v>
                </c:pt>
                <c:pt idx="4500">
                  <c:v>1016</c:v>
                </c:pt>
                <c:pt idx="4501">
                  <c:v>1016</c:v>
                </c:pt>
                <c:pt idx="4502">
                  <c:v>1016</c:v>
                </c:pt>
                <c:pt idx="4503">
                  <c:v>1016</c:v>
                </c:pt>
                <c:pt idx="4504">
                  <c:v>1016</c:v>
                </c:pt>
                <c:pt idx="4505">
                  <c:v>1016</c:v>
                </c:pt>
                <c:pt idx="4506">
                  <c:v>1017</c:v>
                </c:pt>
                <c:pt idx="4507">
                  <c:v>1017</c:v>
                </c:pt>
                <c:pt idx="4508">
                  <c:v>1017</c:v>
                </c:pt>
                <c:pt idx="4509">
                  <c:v>1017</c:v>
                </c:pt>
                <c:pt idx="4510">
                  <c:v>1017</c:v>
                </c:pt>
                <c:pt idx="4511">
                  <c:v>1017</c:v>
                </c:pt>
                <c:pt idx="4512">
                  <c:v>1017</c:v>
                </c:pt>
                <c:pt idx="4513">
                  <c:v>1017</c:v>
                </c:pt>
                <c:pt idx="4514">
                  <c:v>1017</c:v>
                </c:pt>
                <c:pt idx="4515">
                  <c:v>1017</c:v>
                </c:pt>
                <c:pt idx="4516">
                  <c:v>1017</c:v>
                </c:pt>
                <c:pt idx="4517">
                  <c:v>1018</c:v>
                </c:pt>
                <c:pt idx="4518">
                  <c:v>1018</c:v>
                </c:pt>
                <c:pt idx="4519">
                  <c:v>1018</c:v>
                </c:pt>
                <c:pt idx="4520">
                  <c:v>1018</c:v>
                </c:pt>
                <c:pt idx="4521">
                  <c:v>1019</c:v>
                </c:pt>
                <c:pt idx="4522">
                  <c:v>1019</c:v>
                </c:pt>
                <c:pt idx="4523">
                  <c:v>1019</c:v>
                </c:pt>
                <c:pt idx="4524">
                  <c:v>1019</c:v>
                </c:pt>
                <c:pt idx="4525">
                  <c:v>1019</c:v>
                </c:pt>
                <c:pt idx="4526">
                  <c:v>1019</c:v>
                </c:pt>
                <c:pt idx="4527">
                  <c:v>1019</c:v>
                </c:pt>
                <c:pt idx="4528">
                  <c:v>1019</c:v>
                </c:pt>
                <c:pt idx="4529">
                  <c:v>1019</c:v>
                </c:pt>
                <c:pt idx="4530">
                  <c:v>1019</c:v>
                </c:pt>
                <c:pt idx="4531">
                  <c:v>1019</c:v>
                </c:pt>
                <c:pt idx="4532">
                  <c:v>1019</c:v>
                </c:pt>
                <c:pt idx="4533">
                  <c:v>1019</c:v>
                </c:pt>
                <c:pt idx="4534">
                  <c:v>1019</c:v>
                </c:pt>
                <c:pt idx="4535">
                  <c:v>1019</c:v>
                </c:pt>
                <c:pt idx="4536">
                  <c:v>1019</c:v>
                </c:pt>
                <c:pt idx="4537">
                  <c:v>1019</c:v>
                </c:pt>
                <c:pt idx="4538">
                  <c:v>1019</c:v>
                </c:pt>
                <c:pt idx="4539">
                  <c:v>1019</c:v>
                </c:pt>
                <c:pt idx="4540">
                  <c:v>1019</c:v>
                </c:pt>
                <c:pt idx="4541">
                  <c:v>1019</c:v>
                </c:pt>
                <c:pt idx="4542">
                  <c:v>1019</c:v>
                </c:pt>
                <c:pt idx="4543">
                  <c:v>1019</c:v>
                </c:pt>
                <c:pt idx="4544">
                  <c:v>1019</c:v>
                </c:pt>
                <c:pt idx="4545">
                  <c:v>1019</c:v>
                </c:pt>
                <c:pt idx="4546">
                  <c:v>1019</c:v>
                </c:pt>
                <c:pt idx="4547">
                  <c:v>1019</c:v>
                </c:pt>
                <c:pt idx="4548">
                  <c:v>1019</c:v>
                </c:pt>
                <c:pt idx="4549">
                  <c:v>1019</c:v>
                </c:pt>
                <c:pt idx="4550">
                  <c:v>1019</c:v>
                </c:pt>
                <c:pt idx="4551">
                  <c:v>1019</c:v>
                </c:pt>
                <c:pt idx="4552">
                  <c:v>1019</c:v>
                </c:pt>
                <c:pt idx="4553">
                  <c:v>1019</c:v>
                </c:pt>
                <c:pt idx="4554">
                  <c:v>1020</c:v>
                </c:pt>
                <c:pt idx="4555">
                  <c:v>1020</c:v>
                </c:pt>
                <c:pt idx="4556">
                  <c:v>1020</c:v>
                </c:pt>
                <c:pt idx="4557">
                  <c:v>1020</c:v>
                </c:pt>
                <c:pt idx="4558">
                  <c:v>1020</c:v>
                </c:pt>
                <c:pt idx="4559">
                  <c:v>1020</c:v>
                </c:pt>
                <c:pt idx="4560">
                  <c:v>1020</c:v>
                </c:pt>
                <c:pt idx="4561">
                  <c:v>1020</c:v>
                </c:pt>
                <c:pt idx="4562">
                  <c:v>1020</c:v>
                </c:pt>
                <c:pt idx="4563">
                  <c:v>1020</c:v>
                </c:pt>
                <c:pt idx="4564">
                  <c:v>1020</c:v>
                </c:pt>
                <c:pt idx="4565">
                  <c:v>1020</c:v>
                </c:pt>
                <c:pt idx="4566">
                  <c:v>1020</c:v>
                </c:pt>
                <c:pt idx="4567">
                  <c:v>1020</c:v>
                </c:pt>
                <c:pt idx="4568">
                  <c:v>1020</c:v>
                </c:pt>
                <c:pt idx="4569">
                  <c:v>1020</c:v>
                </c:pt>
                <c:pt idx="4570">
                  <c:v>1020</c:v>
                </c:pt>
                <c:pt idx="4571">
                  <c:v>1020</c:v>
                </c:pt>
                <c:pt idx="4572">
                  <c:v>1020</c:v>
                </c:pt>
                <c:pt idx="4573">
                  <c:v>1020</c:v>
                </c:pt>
                <c:pt idx="4574">
                  <c:v>1020</c:v>
                </c:pt>
                <c:pt idx="4575">
                  <c:v>1020</c:v>
                </c:pt>
                <c:pt idx="4576">
                  <c:v>1020</c:v>
                </c:pt>
                <c:pt idx="4577">
                  <c:v>1020</c:v>
                </c:pt>
                <c:pt idx="4578">
                  <c:v>1020</c:v>
                </c:pt>
                <c:pt idx="4579">
                  <c:v>1020</c:v>
                </c:pt>
                <c:pt idx="4580">
                  <c:v>1020</c:v>
                </c:pt>
                <c:pt idx="4581">
                  <c:v>1020</c:v>
                </c:pt>
                <c:pt idx="4582">
                  <c:v>1020</c:v>
                </c:pt>
                <c:pt idx="4583">
                  <c:v>1020</c:v>
                </c:pt>
                <c:pt idx="4584">
                  <c:v>1020</c:v>
                </c:pt>
                <c:pt idx="4585">
                  <c:v>1020</c:v>
                </c:pt>
                <c:pt idx="4586">
                  <c:v>1020</c:v>
                </c:pt>
                <c:pt idx="4587">
                  <c:v>1020</c:v>
                </c:pt>
                <c:pt idx="4588">
                  <c:v>1020</c:v>
                </c:pt>
                <c:pt idx="4589">
                  <c:v>1020</c:v>
                </c:pt>
                <c:pt idx="4590">
                  <c:v>1021</c:v>
                </c:pt>
                <c:pt idx="4591">
                  <c:v>1021</c:v>
                </c:pt>
                <c:pt idx="4592">
                  <c:v>1021</c:v>
                </c:pt>
                <c:pt idx="4593">
                  <c:v>1021</c:v>
                </c:pt>
                <c:pt idx="4594">
                  <c:v>1021</c:v>
                </c:pt>
                <c:pt idx="4595">
                  <c:v>1021</c:v>
                </c:pt>
                <c:pt idx="4596">
                  <c:v>1021</c:v>
                </c:pt>
                <c:pt idx="4597">
                  <c:v>1021</c:v>
                </c:pt>
                <c:pt idx="4598">
                  <c:v>1022</c:v>
                </c:pt>
                <c:pt idx="4599">
                  <c:v>1022</c:v>
                </c:pt>
                <c:pt idx="4600">
                  <c:v>1022</c:v>
                </c:pt>
                <c:pt idx="4601">
                  <c:v>1022</c:v>
                </c:pt>
                <c:pt idx="4602">
                  <c:v>1022</c:v>
                </c:pt>
                <c:pt idx="4603">
                  <c:v>1023</c:v>
                </c:pt>
                <c:pt idx="4604">
                  <c:v>1023</c:v>
                </c:pt>
                <c:pt idx="4605">
                  <c:v>1023</c:v>
                </c:pt>
                <c:pt idx="4606">
                  <c:v>1023</c:v>
                </c:pt>
                <c:pt idx="4607">
                  <c:v>1023</c:v>
                </c:pt>
                <c:pt idx="4608">
                  <c:v>1024</c:v>
                </c:pt>
                <c:pt idx="4609">
                  <c:v>1024</c:v>
                </c:pt>
                <c:pt idx="4610">
                  <c:v>1024</c:v>
                </c:pt>
                <c:pt idx="4611">
                  <c:v>1024</c:v>
                </c:pt>
                <c:pt idx="4612">
                  <c:v>1024</c:v>
                </c:pt>
                <c:pt idx="4613">
                  <c:v>1025</c:v>
                </c:pt>
                <c:pt idx="4614">
                  <c:v>1025</c:v>
                </c:pt>
                <c:pt idx="4615">
                  <c:v>1025</c:v>
                </c:pt>
                <c:pt idx="4616">
                  <c:v>1025</c:v>
                </c:pt>
                <c:pt idx="4617">
                  <c:v>1025</c:v>
                </c:pt>
                <c:pt idx="4618">
                  <c:v>1025</c:v>
                </c:pt>
                <c:pt idx="4619">
                  <c:v>1025</c:v>
                </c:pt>
                <c:pt idx="4620">
                  <c:v>1025</c:v>
                </c:pt>
                <c:pt idx="4621">
                  <c:v>1025</c:v>
                </c:pt>
                <c:pt idx="4622">
                  <c:v>1025</c:v>
                </c:pt>
                <c:pt idx="4623">
                  <c:v>1025</c:v>
                </c:pt>
                <c:pt idx="4624">
                  <c:v>1025</c:v>
                </c:pt>
                <c:pt idx="4625">
                  <c:v>1025</c:v>
                </c:pt>
                <c:pt idx="4626">
                  <c:v>1025</c:v>
                </c:pt>
                <c:pt idx="4627">
                  <c:v>1025</c:v>
                </c:pt>
                <c:pt idx="4628">
                  <c:v>1025</c:v>
                </c:pt>
                <c:pt idx="4629">
                  <c:v>1025</c:v>
                </c:pt>
                <c:pt idx="4630">
                  <c:v>1025</c:v>
                </c:pt>
                <c:pt idx="4631">
                  <c:v>1025</c:v>
                </c:pt>
                <c:pt idx="4632">
                  <c:v>1025</c:v>
                </c:pt>
                <c:pt idx="4633">
                  <c:v>1025</c:v>
                </c:pt>
                <c:pt idx="4634">
                  <c:v>1025</c:v>
                </c:pt>
                <c:pt idx="4635">
                  <c:v>1025</c:v>
                </c:pt>
                <c:pt idx="4636">
                  <c:v>1026</c:v>
                </c:pt>
                <c:pt idx="4637">
                  <c:v>1026</c:v>
                </c:pt>
                <c:pt idx="4638">
                  <c:v>1026</c:v>
                </c:pt>
                <c:pt idx="4639">
                  <c:v>1027</c:v>
                </c:pt>
                <c:pt idx="4640">
                  <c:v>1027</c:v>
                </c:pt>
                <c:pt idx="4641">
                  <c:v>1027</c:v>
                </c:pt>
                <c:pt idx="4642">
                  <c:v>1027</c:v>
                </c:pt>
                <c:pt idx="4643">
                  <c:v>1028</c:v>
                </c:pt>
                <c:pt idx="4644">
                  <c:v>1028</c:v>
                </c:pt>
                <c:pt idx="4645">
                  <c:v>1029</c:v>
                </c:pt>
                <c:pt idx="4646">
                  <c:v>1029</c:v>
                </c:pt>
                <c:pt idx="4647">
                  <c:v>1029</c:v>
                </c:pt>
                <c:pt idx="4648">
                  <c:v>1029</c:v>
                </c:pt>
                <c:pt idx="4649">
                  <c:v>1029</c:v>
                </c:pt>
                <c:pt idx="4650">
                  <c:v>1029</c:v>
                </c:pt>
                <c:pt idx="4651">
                  <c:v>1030</c:v>
                </c:pt>
                <c:pt idx="4652">
                  <c:v>1030</c:v>
                </c:pt>
                <c:pt idx="4653">
                  <c:v>1030</c:v>
                </c:pt>
                <c:pt idx="4654">
                  <c:v>1030</c:v>
                </c:pt>
                <c:pt idx="4655">
                  <c:v>1030</c:v>
                </c:pt>
                <c:pt idx="4656">
                  <c:v>1030</c:v>
                </c:pt>
                <c:pt idx="4657">
                  <c:v>1030</c:v>
                </c:pt>
                <c:pt idx="4658">
                  <c:v>1030</c:v>
                </c:pt>
                <c:pt idx="4659">
                  <c:v>1030</c:v>
                </c:pt>
                <c:pt idx="4660">
                  <c:v>1030</c:v>
                </c:pt>
                <c:pt idx="4661">
                  <c:v>1030</c:v>
                </c:pt>
                <c:pt idx="4662">
                  <c:v>1030</c:v>
                </c:pt>
                <c:pt idx="4663">
                  <c:v>1030</c:v>
                </c:pt>
                <c:pt idx="4664">
                  <c:v>1030</c:v>
                </c:pt>
                <c:pt idx="4665">
                  <c:v>1030</c:v>
                </c:pt>
                <c:pt idx="4666">
                  <c:v>1030</c:v>
                </c:pt>
                <c:pt idx="4667">
                  <c:v>1031</c:v>
                </c:pt>
                <c:pt idx="4668">
                  <c:v>1031</c:v>
                </c:pt>
                <c:pt idx="4669">
                  <c:v>1031</c:v>
                </c:pt>
                <c:pt idx="4670">
                  <c:v>1031</c:v>
                </c:pt>
                <c:pt idx="4671">
                  <c:v>1031</c:v>
                </c:pt>
                <c:pt idx="4672">
                  <c:v>1031</c:v>
                </c:pt>
                <c:pt idx="4673">
                  <c:v>1031</c:v>
                </c:pt>
                <c:pt idx="4674">
                  <c:v>1031</c:v>
                </c:pt>
                <c:pt idx="4675">
                  <c:v>1031</c:v>
                </c:pt>
                <c:pt idx="4676">
                  <c:v>1031</c:v>
                </c:pt>
                <c:pt idx="4677">
                  <c:v>1032</c:v>
                </c:pt>
                <c:pt idx="4678">
                  <c:v>1032</c:v>
                </c:pt>
                <c:pt idx="4679">
                  <c:v>1032</c:v>
                </c:pt>
                <c:pt idx="4680">
                  <c:v>1033</c:v>
                </c:pt>
                <c:pt idx="4681">
                  <c:v>1033</c:v>
                </c:pt>
                <c:pt idx="4682">
                  <c:v>1033</c:v>
                </c:pt>
                <c:pt idx="4683">
                  <c:v>1034</c:v>
                </c:pt>
                <c:pt idx="4684">
                  <c:v>1035</c:v>
                </c:pt>
                <c:pt idx="4685">
                  <c:v>1036</c:v>
                </c:pt>
                <c:pt idx="4686">
                  <c:v>1037</c:v>
                </c:pt>
                <c:pt idx="4687">
                  <c:v>1037</c:v>
                </c:pt>
                <c:pt idx="4688">
                  <c:v>1037</c:v>
                </c:pt>
                <c:pt idx="4689">
                  <c:v>1037</c:v>
                </c:pt>
                <c:pt idx="4690">
                  <c:v>1038</c:v>
                </c:pt>
                <c:pt idx="4691">
                  <c:v>1039</c:v>
                </c:pt>
                <c:pt idx="4692">
                  <c:v>1039</c:v>
                </c:pt>
                <c:pt idx="4693">
                  <c:v>1039</c:v>
                </c:pt>
                <c:pt idx="4694">
                  <c:v>1039</c:v>
                </c:pt>
                <c:pt idx="4695">
                  <c:v>1039</c:v>
                </c:pt>
                <c:pt idx="4696">
                  <c:v>1039</c:v>
                </c:pt>
                <c:pt idx="4697">
                  <c:v>1039</c:v>
                </c:pt>
                <c:pt idx="4698">
                  <c:v>1039</c:v>
                </c:pt>
                <c:pt idx="4699">
                  <c:v>1039</c:v>
                </c:pt>
                <c:pt idx="4700">
                  <c:v>1039</c:v>
                </c:pt>
                <c:pt idx="4701">
                  <c:v>1039</c:v>
                </c:pt>
                <c:pt idx="4702">
                  <c:v>1039</c:v>
                </c:pt>
                <c:pt idx="4703">
                  <c:v>1039</c:v>
                </c:pt>
                <c:pt idx="4704">
                  <c:v>1039</c:v>
                </c:pt>
                <c:pt idx="4705">
                  <c:v>1039</c:v>
                </c:pt>
                <c:pt idx="4706">
                  <c:v>1039</c:v>
                </c:pt>
                <c:pt idx="4707">
                  <c:v>1040</c:v>
                </c:pt>
                <c:pt idx="4708">
                  <c:v>1041</c:v>
                </c:pt>
                <c:pt idx="4709">
                  <c:v>1042</c:v>
                </c:pt>
                <c:pt idx="4710">
                  <c:v>1043</c:v>
                </c:pt>
                <c:pt idx="4711">
                  <c:v>1044</c:v>
                </c:pt>
                <c:pt idx="4712">
                  <c:v>1044</c:v>
                </c:pt>
                <c:pt idx="4713">
                  <c:v>1045</c:v>
                </c:pt>
                <c:pt idx="4714">
                  <c:v>1046</c:v>
                </c:pt>
                <c:pt idx="4715">
                  <c:v>1047</c:v>
                </c:pt>
                <c:pt idx="4716">
                  <c:v>1048</c:v>
                </c:pt>
                <c:pt idx="4717">
                  <c:v>1049</c:v>
                </c:pt>
                <c:pt idx="4718">
                  <c:v>1049</c:v>
                </c:pt>
                <c:pt idx="4719">
                  <c:v>1050</c:v>
                </c:pt>
                <c:pt idx="4720">
                  <c:v>1050</c:v>
                </c:pt>
                <c:pt idx="4721">
                  <c:v>1050</c:v>
                </c:pt>
                <c:pt idx="4722">
                  <c:v>1050</c:v>
                </c:pt>
                <c:pt idx="4723">
                  <c:v>1050</c:v>
                </c:pt>
                <c:pt idx="4724">
                  <c:v>1050</c:v>
                </c:pt>
                <c:pt idx="4725">
                  <c:v>1050</c:v>
                </c:pt>
                <c:pt idx="4726">
                  <c:v>1050</c:v>
                </c:pt>
                <c:pt idx="4727">
                  <c:v>1050</c:v>
                </c:pt>
                <c:pt idx="4728">
                  <c:v>1050</c:v>
                </c:pt>
                <c:pt idx="4729">
                  <c:v>1050</c:v>
                </c:pt>
                <c:pt idx="4730">
                  <c:v>1050</c:v>
                </c:pt>
                <c:pt idx="4731">
                  <c:v>1050</c:v>
                </c:pt>
                <c:pt idx="4732">
                  <c:v>1050</c:v>
                </c:pt>
                <c:pt idx="4733">
                  <c:v>1050</c:v>
                </c:pt>
                <c:pt idx="4734">
                  <c:v>1050</c:v>
                </c:pt>
                <c:pt idx="4735">
                  <c:v>1050</c:v>
                </c:pt>
                <c:pt idx="4736">
                  <c:v>1050</c:v>
                </c:pt>
                <c:pt idx="4737">
                  <c:v>1050</c:v>
                </c:pt>
                <c:pt idx="4738">
                  <c:v>1050</c:v>
                </c:pt>
                <c:pt idx="4739">
                  <c:v>1050</c:v>
                </c:pt>
                <c:pt idx="4740">
                  <c:v>1050</c:v>
                </c:pt>
                <c:pt idx="4741">
                  <c:v>1051</c:v>
                </c:pt>
                <c:pt idx="4742">
                  <c:v>1052</c:v>
                </c:pt>
                <c:pt idx="4743">
                  <c:v>1053</c:v>
                </c:pt>
                <c:pt idx="4744">
                  <c:v>1054</c:v>
                </c:pt>
                <c:pt idx="4745">
                  <c:v>1055</c:v>
                </c:pt>
                <c:pt idx="4746">
                  <c:v>1056</c:v>
                </c:pt>
                <c:pt idx="4747">
                  <c:v>1057</c:v>
                </c:pt>
                <c:pt idx="4748">
                  <c:v>1058</c:v>
                </c:pt>
                <c:pt idx="4749">
                  <c:v>1058</c:v>
                </c:pt>
                <c:pt idx="4750">
                  <c:v>1058</c:v>
                </c:pt>
                <c:pt idx="4751">
                  <c:v>1059</c:v>
                </c:pt>
                <c:pt idx="4752">
                  <c:v>1059</c:v>
                </c:pt>
                <c:pt idx="4753">
                  <c:v>1059</c:v>
                </c:pt>
                <c:pt idx="4754">
                  <c:v>1059</c:v>
                </c:pt>
                <c:pt idx="4755">
                  <c:v>1060</c:v>
                </c:pt>
                <c:pt idx="4756">
                  <c:v>1061</c:v>
                </c:pt>
                <c:pt idx="4757">
                  <c:v>1061</c:v>
                </c:pt>
                <c:pt idx="4758">
                  <c:v>1062</c:v>
                </c:pt>
                <c:pt idx="4759">
                  <c:v>1063</c:v>
                </c:pt>
                <c:pt idx="4760">
                  <c:v>1063</c:v>
                </c:pt>
                <c:pt idx="4761">
                  <c:v>1064</c:v>
                </c:pt>
                <c:pt idx="4762">
                  <c:v>1064</c:v>
                </c:pt>
                <c:pt idx="4763">
                  <c:v>1064</c:v>
                </c:pt>
                <c:pt idx="4764">
                  <c:v>1064</c:v>
                </c:pt>
                <c:pt idx="4765">
                  <c:v>1064</c:v>
                </c:pt>
                <c:pt idx="4766">
                  <c:v>1065</c:v>
                </c:pt>
                <c:pt idx="4767">
                  <c:v>1065</c:v>
                </c:pt>
                <c:pt idx="4768">
                  <c:v>1065</c:v>
                </c:pt>
                <c:pt idx="4769">
                  <c:v>1065</c:v>
                </c:pt>
                <c:pt idx="4770">
                  <c:v>1065</c:v>
                </c:pt>
                <c:pt idx="4771">
                  <c:v>1065</c:v>
                </c:pt>
                <c:pt idx="4772">
                  <c:v>1065</c:v>
                </c:pt>
                <c:pt idx="4773">
                  <c:v>1065</c:v>
                </c:pt>
                <c:pt idx="4774">
                  <c:v>1065</c:v>
                </c:pt>
                <c:pt idx="4775">
                  <c:v>1065</c:v>
                </c:pt>
                <c:pt idx="4776">
                  <c:v>1065</c:v>
                </c:pt>
                <c:pt idx="4777">
                  <c:v>1065</c:v>
                </c:pt>
                <c:pt idx="4778">
                  <c:v>1065</c:v>
                </c:pt>
                <c:pt idx="4779">
                  <c:v>1065</c:v>
                </c:pt>
                <c:pt idx="4780">
                  <c:v>1065</c:v>
                </c:pt>
                <c:pt idx="4781">
                  <c:v>1065</c:v>
                </c:pt>
                <c:pt idx="4782">
                  <c:v>1065</c:v>
                </c:pt>
                <c:pt idx="4783">
                  <c:v>1065</c:v>
                </c:pt>
                <c:pt idx="4784">
                  <c:v>1065</c:v>
                </c:pt>
                <c:pt idx="4785">
                  <c:v>1065</c:v>
                </c:pt>
                <c:pt idx="4786">
                  <c:v>1065</c:v>
                </c:pt>
                <c:pt idx="4787">
                  <c:v>1065</c:v>
                </c:pt>
                <c:pt idx="4788">
                  <c:v>1065</c:v>
                </c:pt>
                <c:pt idx="4789">
                  <c:v>1066</c:v>
                </c:pt>
                <c:pt idx="4790">
                  <c:v>1066</c:v>
                </c:pt>
                <c:pt idx="4791">
                  <c:v>1066</c:v>
                </c:pt>
                <c:pt idx="4792">
                  <c:v>1066</c:v>
                </c:pt>
                <c:pt idx="4793">
                  <c:v>1066</c:v>
                </c:pt>
                <c:pt idx="4794">
                  <c:v>1066</c:v>
                </c:pt>
                <c:pt idx="4795">
                  <c:v>1066</c:v>
                </c:pt>
                <c:pt idx="4796">
                  <c:v>1066</c:v>
                </c:pt>
                <c:pt idx="4797">
                  <c:v>1066</c:v>
                </c:pt>
                <c:pt idx="4798">
                  <c:v>1067</c:v>
                </c:pt>
                <c:pt idx="4799">
                  <c:v>1067</c:v>
                </c:pt>
                <c:pt idx="4800">
                  <c:v>1067</c:v>
                </c:pt>
                <c:pt idx="4801">
                  <c:v>1067</c:v>
                </c:pt>
                <c:pt idx="4802">
                  <c:v>1067</c:v>
                </c:pt>
                <c:pt idx="4803">
                  <c:v>1067</c:v>
                </c:pt>
                <c:pt idx="4804">
                  <c:v>1067</c:v>
                </c:pt>
                <c:pt idx="4805">
                  <c:v>1068</c:v>
                </c:pt>
                <c:pt idx="4806">
                  <c:v>1068</c:v>
                </c:pt>
                <c:pt idx="4807">
                  <c:v>1068</c:v>
                </c:pt>
                <c:pt idx="4808">
                  <c:v>1068</c:v>
                </c:pt>
                <c:pt idx="4809">
                  <c:v>1069</c:v>
                </c:pt>
                <c:pt idx="4810">
                  <c:v>1069</c:v>
                </c:pt>
                <c:pt idx="4811">
                  <c:v>1069</c:v>
                </c:pt>
                <c:pt idx="4812">
                  <c:v>1069</c:v>
                </c:pt>
                <c:pt idx="4813">
                  <c:v>1069</c:v>
                </c:pt>
                <c:pt idx="4814">
                  <c:v>1070</c:v>
                </c:pt>
                <c:pt idx="4815">
                  <c:v>1070</c:v>
                </c:pt>
                <c:pt idx="4816">
                  <c:v>1071</c:v>
                </c:pt>
                <c:pt idx="4817">
                  <c:v>1072</c:v>
                </c:pt>
                <c:pt idx="4818">
                  <c:v>1072</c:v>
                </c:pt>
                <c:pt idx="4819">
                  <c:v>1073</c:v>
                </c:pt>
                <c:pt idx="4820">
                  <c:v>1074</c:v>
                </c:pt>
                <c:pt idx="4821">
                  <c:v>1075</c:v>
                </c:pt>
                <c:pt idx="4822">
                  <c:v>1075</c:v>
                </c:pt>
                <c:pt idx="4823">
                  <c:v>1076</c:v>
                </c:pt>
                <c:pt idx="4824">
                  <c:v>1077</c:v>
                </c:pt>
                <c:pt idx="4825">
                  <c:v>1078</c:v>
                </c:pt>
                <c:pt idx="4826">
                  <c:v>1079</c:v>
                </c:pt>
                <c:pt idx="4827">
                  <c:v>1080</c:v>
                </c:pt>
                <c:pt idx="4828">
                  <c:v>1080</c:v>
                </c:pt>
                <c:pt idx="4829">
                  <c:v>1080</c:v>
                </c:pt>
                <c:pt idx="4830">
                  <c:v>1080</c:v>
                </c:pt>
                <c:pt idx="4831">
                  <c:v>1080</c:v>
                </c:pt>
                <c:pt idx="4832">
                  <c:v>1080</c:v>
                </c:pt>
                <c:pt idx="4833">
                  <c:v>1080</c:v>
                </c:pt>
                <c:pt idx="4834">
                  <c:v>1080</c:v>
                </c:pt>
                <c:pt idx="4835">
                  <c:v>1080</c:v>
                </c:pt>
                <c:pt idx="4836">
                  <c:v>1080</c:v>
                </c:pt>
                <c:pt idx="4837">
                  <c:v>1080</c:v>
                </c:pt>
                <c:pt idx="4838">
                  <c:v>1080</c:v>
                </c:pt>
                <c:pt idx="4839">
                  <c:v>1080</c:v>
                </c:pt>
                <c:pt idx="4840">
                  <c:v>1080</c:v>
                </c:pt>
                <c:pt idx="4841">
                  <c:v>1080</c:v>
                </c:pt>
                <c:pt idx="4842">
                  <c:v>1080</c:v>
                </c:pt>
                <c:pt idx="4843">
                  <c:v>1080</c:v>
                </c:pt>
                <c:pt idx="4844">
                  <c:v>1080</c:v>
                </c:pt>
                <c:pt idx="4845">
                  <c:v>1080</c:v>
                </c:pt>
                <c:pt idx="4846">
                  <c:v>1080</c:v>
                </c:pt>
                <c:pt idx="4847">
                  <c:v>1081</c:v>
                </c:pt>
                <c:pt idx="4848">
                  <c:v>1081</c:v>
                </c:pt>
                <c:pt idx="4849">
                  <c:v>1081</c:v>
                </c:pt>
                <c:pt idx="4850">
                  <c:v>1081</c:v>
                </c:pt>
                <c:pt idx="4851">
                  <c:v>1081</c:v>
                </c:pt>
                <c:pt idx="4852">
                  <c:v>1081</c:v>
                </c:pt>
                <c:pt idx="4853">
                  <c:v>1081</c:v>
                </c:pt>
                <c:pt idx="4854">
                  <c:v>1081</c:v>
                </c:pt>
                <c:pt idx="4855">
                  <c:v>1081</c:v>
                </c:pt>
                <c:pt idx="4856">
                  <c:v>1081</c:v>
                </c:pt>
                <c:pt idx="4857">
                  <c:v>1081</c:v>
                </c:pt>
                <c:pt idx="4858">
                  <c:v>1081</c:v>
                </c:pt>
                <c:pt idx="4859">
                  <c:v>1081</c:v>
                </c:pt>
                <c:pt idx="4860">
                  <c:v>1081</c:v>
                </c:pt>
                <c:pt idx="4861">
                  <c:v>1081</c:v>
                </c:pt>
                <c:pt idx="4862">
                  <c:v>1081</c:v>
                </c:pt>
                <c:pt idx="4863">
                  <c:v>1082</c:v>
                </c:pt>
                <c:pt idx="4864">
                  <c:v>1082</c:v>
                </c:pt>
                <c:pt idx="4865">
                  <c:v>1082</c:v>
                </c:pt>
                <c:pt idx="4866">
                  <c:v>1083</c:v>
                </c:pt>
                <c:pt idx="4867">
                  <c:v>1083</c:v>
                </c:pt>
                <c:pt idx="4868">
                  <c:v>1083</c:v>
                </c:pt>
                <c:pt idx="4869">
                  <c:v>1083</c:v>
                </c:pt>
                <c:pt idx="4870">
                  <c:v>1083</c:v>
                </c:pt>
                <c:pt idx="4871">
                  <c:v>1083</c:v>
                </c:pt>
                <c:pt idx="4872">
                  <c:v>1083</c:v>
                </c:pt>
                <c:pt idx="4873">
                  <c:v>1083</c:v>
                </c:pt>
                <c:pt idx="4874">
                  <c:v>1083</c:v>
                </c:pt>
                <c:pt idx="4875">
                  <c:v>1083</c:v>
                </c:pt>
                <c:pt idx="4876">
                  <c:v>1083</c:v>
                </c:pt>
                <c:pt idx="4877">
                  <c:v>1084</c:v>
                </c:pt>
                <c:pt idx="4878">
                  <c:v>1084</c:v>
                </c:pt>
                <c:pt idx="4879">
                  <c:v>1084</c:v>
                </c:pt>
                <c:pt idx="4880">
                  <c:v>1084</c:v>
                </c:pt>
                <c:pt idx="4881">
                  <c:v>1084</c:v>
                </c:pt>
                <c:pt idx="4882">
                  <c:v>1084</c:v>
                </c:pt>
                <c:pt idx="4883">
                  <c:v>1084</c:v>
                </c:pt>
                <c:pt idx="4884">
                  <c:v>1084</c:v>
                </c:pt>
                <c:pt idx="4885">
                  <c:v>1084</c:v>
                </c:pt>
                <c:pt idx="4886">
                  <c:v>1085</c:v>
                </c:pt>
                <c:pt idx="4887">
                  <c:v>1085</c:v>
                </c:pt>
                <c:pt idx="4888">
                  <c:v>1085</c:v>
                </c:pt>
                <c:pt idx="4889">
                  <c:v>1085</c:v>
                </c:pt>
                <c:pt idx="4890">
                  <c:v>1085</c:v>
                </c:pt>
                <c:pt idx="4891">
                  <c:v>1085</c:v>
                </c:pt>
                <c:pt idx="4892">
                  <c:v>1085</c:v>
                </c:pt>
                <c:pt idx="4893">
                  <c:v>1086</c:v>
                </c:pt>
                <c:pt idx="4894">
                  <c:v>1087</c:v>
                </c:pt>
                <c:pt idx="4895">
                  <c:v>1087</c:v>
                </c:pt>
                <c:pt idx="4896">
                  <c:v>1087</c:v>
                </c:pt>
                <c:pt idx="4897">
                  <c:v>1087</c:v>
                </c:pt>
                <c:pt idx="4898">
                  <c:v>1087</c:v>
                </c:pt>
                <c:pt idx="4899">
                  <c:v>1087</c:v>
                </c:pt>
                <c:pt idx="4900">
                  <c:v>1087</c:v>
                </c:pt>
                <c:pt idx="4901">
                  <c:v>1088</c:v>
                </c:pt>
                <c:pt idx="4902">
                  <c:v>1089</c:v>
                </c:pt>
                <c:pt idx="4903">
                  <c:v>1089</c:v>
                </c:pt>
                <c:pt idx="4904">
                  <c:v>1089</c:v>
                </c:pt>
                <c:pt idx="4905">
                  <c:v>1089</c:v>
                </c:pt>
                <c:pt idx="4906">
                  <c:v>1089</c:v>
                </c:pt>
                <c:pt idx="4907">
                  <c:v>1089</c:v>
                </c:pt>
                <c:pt idx="4908">
                  <c:v>1089</c:v>
                </c:pt>
                <c:pt idx="4909">
                  <c:v>1089</c:v>
                </c:pt>
                <c:pt idx="4910">
                  <c:v>1089</c:v>
                </c:pt>
                <c:pt idx="4911">
                  <c:v>1089</c:v>
                </c:pt>
                <c:pt idx="4912">
                  <c:v>1089</c:v>
                </c:pt>
                <c:pt idx="4913">
                  <c:v>1090</c:v>
                </c:pt>
                <c:pt idx="4914">
                  <c:v>1090</c:v>
                </c:pt>
                <c:pt idx="4915">
                  <c:v>1091</c:v>
                </c:pt>
                <c:pt idx="4916">
                  <c:v>1092</c:v>
                </c:pt>
                <c:pt idx="4917">
                  <c:v>1092</c:v>
                </c:pt>
                <c:pt idx="4918">
                  <c:v>1092</c:v>
                </c:pt>
                <c:pt idx="4919">
                  <c:v>1092</c:v>
                </c:pt>
                <c:pt idx="4920">
                  <c:v>1092</c:v>
                </c:pt>
                <c:pt idx="4921">
                  <c:v>1092</c:v>
                </c:pt>
                <c:pt idx="4922">
                  <c:v>1092</c:v>
                </c:pt>
                <c:pt idx="4923">
                  <c:v>1093</c:v>
                </c:pt>
                <c:pt idx="4924">
                  <c:v>1094</c:v>
                </c:pt>
                <c:pt idx="4925">
                  <c:v>1094</c:v>
                </c:pt>
                <c:pt idx="4926">
                  <c:v>1094</c:v>
                </c:pt>
                <c:pt idx="4927">
                  <c:v>1094</c:v>
                </c:pt>
                <c:pt idx="4928">
                  <c:v>1094</c:v>
                </c:pt>
                <c:pt idx="4929">
                  <c:v>1094</c:v>
                </c:pt>
                <c:pt idx="4930">
                  <c:v>1094</c:v>
                </c:pt>
                <c:pt idx="4931">
                  <c:v>1094</c:v>
                </c:pt>
                <c:pt idx="4932">
                  <c:v>1095</c:v>
                </c:pt>
                <c:pt idx="4933">
                  <c:v>1095</c:v>
                </c:pt>
                <c:pt idx="4934">
                  <c:v>1095</c:v>
                </c:pt>
                <c:pt idx="4935">
                  <c:v>1095</c:v>
                </c:pt>
                <c:pt idx="4936">
                  <c:v>1095</c:v>
                </c:pt>
                <c:pt idx="4937">
                  <c:v>1095</c:v>
                </c:pt>
                <c:pt idx="4938">
                  <c:v>1095</c:v>
                </c:pt>
                <c:pt idx="4939">
                  <c:v>1095</c:v>
                </c:pt>
                <c:pt idx="4940">
                  <c:v>1095</c:v>
                </c:pt>
                <c:pt idx="4941">
                  <c:v>1095</c:v>
                </c:pt>
                <c:pt idx="4942">
                  <c:v>1096</c:v>
                </c:pt>
                <c:pt idx="4943">
                  <c:v>1096</c:v>
                </c:pt>
                <c:pt idx="4944">
                  <c:v>1097</c:v>
                </c:pt>
                <c:pt idx="4945">
                  <c:v>1097</c:v>
                </c:pt>
                <c:pt idx="4946">
                  <c:v>1097</c:v>
                </c:pt>
                <c:pt idx="4947">
                  <c:v>1097</c:v>
                </c:pt>
                <c:pt idx="4948">
                  <c:v>1097</c:v>
                </c:pt>
                <c:pt idx="4949">
                  <c:v>1097</c:v>
                </c:pt>
                <c:pt idx="4950">
                  <c:v>1098</c:v>
                </c:pt>
                <c:pt idx="4951">
                  <c:v>1098</c:v>
                </c:pt>
                <c:pt idx="4952">
                  <c:v>1098</c:v>
                </c:pt>
                <c:pt idx="4953">
                  <c:v>1099</c:v>
                </c:pt>
                <c:pt idx="4954">
                  <c:v>1100</c:v>
                </c:pt>
                <c:pt idx="4955">
                  <c:v>1101</c:v>
                </c:pt>
                <c:pt idx="4956">
                  <c:v>1102</c:v>
                </c:pt>
                <c:pt idx="4957">
                  <c:v>1102</c:v>
                </c:pt>
                <c:pt idx="4958">
                  <c:v>1102</c:v>
                </c:pt>
                <c:pt idx="4959">
                  <c:v>1102</c:v>
                </c:pt>
                <c:pt idx="4960">
                  <c:v>1102</c:v>
                </c:pt>
                <c:pt idx="4961">
                  <c:v>1102</c:v>
                </c:pt>
                <c:pt idx="4962">
                  <c:v>1102</c:v>
                </c:pt>
                <c:pt idx="4963">
                  <c:v>1102</c:v>
                </c:pt>
                <c:pt idx="4964">
                  <c:v>1102</c:v>
                </c:pt>
                <c:pt idx="4965">
                  <c:v>1103</c:v>
                </c:pt>
                <c:pt idx="4966">
                  <c:v>1103</c:v>
                </c:pt>
                <c:pt idx="4967">
                  <c:v>1104</c:v>
                </c:pt>
                <c:pt idx="4968">
                  <c:v>1104</c:v>
                </c:pt>
                <c:pt idx="4969">
                  <c:v>1104</c:v>
                </c:pt>
                <c:pt idx="4970">
                  <c:v>1104</c:v>
                </c:pt>
                <c:pt idx="4971">
                  <c:v>1104</c:v>
                </c:pt>
                <c:pt idx="4972">
                  <c:v>1104</c:v>
                </c:pt>
                <c:pt idx="4973">
                  <c:v>1104</c:v>
                </c:pt>
                <c:pt idx="4974">
                  <c:v>1105</c:v>
                </c:pt>
                <c:pt idx="4975">
                  <c:v>1105</c:v>
                </c:pt>
                <c:pt idx="4976">
                  <c:v>1105</c:v>
                </c:pt>
                <c:pt idx="4977">
                  <c:v>1106</c:v>
                </c:pt>
                <c:pt idx="4978">
                  <c:v>1106</c:v>
                </c:pt>
                <c:pt idx="4979">
                  <c:v>1106</c:v>
                </c:pt>
                <c:pt idx="4980">
                  <c:v>1106</c:v>
                </c:pt>
                <c:pt idx="4981">
                  <c:v>1106</c:v>
                </c:pt>
                <c:pt idx="4982">
                  <c:v>1106</c:v>
                </c:pt>
                <c:pt idx="4983">
                  <c:v>1106</c:v>
                </c:pt>
                <c:pt idx="4984">
                  <c:v>1106</c:v>
                </c:pt>
                <c:pt idx="4985">
                  <c:v>1106</c:v>
                </c:pt>
                <c:pt idx="4986">
                  <c:v>1106</c:v>
                </c:pt>
                <c:pt idx="4987">
                  <c:v>1106</c:v>
                </c:pt>
                <c:pt idx="4988">
                  <c:v>1106</c:v>
                </c:pt>
                <c:pt idx="4989">
                  <c:v>1106</c:v>
                </c:pt>
                <c:pt idx="4990">
                  <c:v>1106</c:v>
                </c:pt>
                <c:pt idx="4991">
                  <c:v>1106</c:v>
                </c:pt>
                <c:pt idx="4992">
                  <c:v>1107</c:v>
                </c:pt>
                <c:pt idx="4993">
                  <c:v>1107</c:v>
                </c:pt>
                <c:pt idx="4994">
                  <c:v>1107</c:v>
                </c:pt>
                <c:pt idx="4995">
                  <c:v>1107</c:v>
                </c:pt>
                <c:pt idx="4996">
                  <c:v>1107</c:v>
                </c:pt>
                <c:pt idx="4997">
                  <c:v>1107</c:v>
                </c:pt>
                <c:pt idx="4998">
                  <c:v>1107</c:v>
                </c:pt>
                <c:pt idx="4999">
                  <c:v>1108</c:v>
                </c:pt>
                <c:pt idx="5000">
                  <c:v>1108</c:v>
                </c:pt>
                <c:pt idx="5001">
                  <c:v>1108</c:v>
                </c:pt>
                <c:pt idx="5002">
                  <c:v>1108</c:v>
                </c:pt>
                <c:pt idx="5003">
                  <c:v>1108</c:v>
                </c:pt>
                <c:pt idx="5004">
                  <c:v>1108</c:v>
                </c:pt>
                <c:pt idx="5005">
                  <c:v>1108</c:v>
                </c:pt>
                <c:pt idx="5006">
                  <c:v>1108</c:v>
                </c:pt>
                <c:pt idx="5007">
                  <c:v>1108</c:v>
                </c:pt>
                <c:pt idx="5008">
                  <c:v>1108</c:v>
                </c:pt>
                <c:pt idx="5009">
                  <c:v>1109</c:v>
                </c:pt>
                <c:pt idx="5010">
                  <c:v>1109</c:v>
                </c:pt>
                <c:pt idx="5011">
                  <c:v>1109</c:v>
                </c:pt>
                <c:pt idx="5012">
                  <c:v>1109</c:v>
                </c:pt>
                <c:pt idx="5013">
                  <c:v>1109</c:v>
                </c:pt>
                <c:pt idx="5014">
                  <c:v>1109</c:v>
                </c:pt>
                <c:pt idx="5015">
                  <c:v>1109</c:v>
                </c:pt>
                <c:pt idx="5016">
                  <c:v>1109</c:v>
                </c:pt>
                <c:pt idx="5017">
                  <c:v>1109</c:v>
                </c:pt>
                <c:pt idx="5018">
                  <c:v>1109</c:v>
                </c:pt>
                <c:pt idx="5019">
                  <c:v>1109</c:v>
                </c:pt>
                <c:pt idx="5020">
                  <c:v>1109</c:v>
                </c:pt>
                <c:pt idx="5021">
                  <c:v>1110</c:v>
                </c:pt>
                <c:pt idx="5022">
                  <c:v>1110</c:v>
                </c:pt>
                <c:pt idx="5023">
                  <c:v>1110</c:v>
                </c:pt>
                <c:pt idx="5024">
                  <c:v>1110</c:v>
                </c:pt>
                <c:pt idx="5025">
                  <c:v>1110</c:v>
                </c:pt>
                <c:pt idx="5026">
                  <c:v>1111</c:v>
                </c:pt>
                <c:pt idx="5027">
                  <c:v>1111</c:v>
                </c:pt>
                <c:pt idx="5028">
                  <c:v>1111</c:v>
                </c:pt>
                <c:pt idx="5029">
                  <c:v>1111</c:v>
                </c:pt>
                <c:pt idx="5030">
                  <c:v>1111</c:v>
                </c:pt>
                <c:pt idx="5031">
                  <c:v>1111</c:v>
                </c:pt>
                <c:pt idx="5032">
                  <c:v>1111</c:v>
                </c:pt>
                <c:pt idx="5033">
                  <c:v>1111</c:v>
                </c:pt>
                <c:pt idx="5034">
                  <c:v>1111</c:v>
                </c:pt>
                <c:pt idx="5035">
                  <c:v>1111</c:v>
                </c:pt>
                <c:pt idx="5036">
                  <c:v>1111</c:v>
                </c:pt>
                <c:pt idx="5037">
                  <c:v>1111</c:v>
                </c:pt>
                <c:pt idx="5038">
                  <c:v>1111</c:v>
                </c:pt>
                <c:pt idx="5039">
                  <c:v>1111</c:v>
                </c:pt>
                <c:pt idx="5040">
                  <c:v>1111</c:v>
                </c:pt>
                <c:pt idx="5041">
                  <c:v>1111</c:v>
                </c:pt>
                <c:pt idx="5042">
                  <c:v>1111</c:v>
                </c:pt>
                <c:pt idx="5043">
                  <c:v>1111</c:v>
                </c:pt>
                <c:pt idx="5044">
                  <c:v>1111</c:v>
                </c:pt>
                <c:pt idx="5045">
                  <c:v>1111</c:v>
                </c:pt>
                <c:pt idx="5046">
                  <c:v>1112</c:v>
                </c:pt>
                <c:pt idx="5047">
                  <c:v>1113</c:v>
                </c:pt>
                <c:pt idx="5048">
                  <c:v>1114</c:v>
                </c:pt>
                <c:pt idx="5049">
                  <c:v>1114</c:v>
                </c:pt>
                <c:pt idx="5050">
                  <c:v>1115</c:v>
                </c:pt>
                <c:pt idx="5051">
                  <c:v>1116</c:v>
                </c:pt>
                <c:pt idx="5052">
                  <c:v>1117</c:v>
                </c:pt>
                <c:pt idx="5053">
                  <c:v>1117</c:v>
                </c:pt>
                <c:pt idx="5054">
                  <c:v>1117</c:v>
                </c:pt>
                <c:pt idx="5055">
                  <c:v>1117</c:v>
                </c:pt>
                <c:pt idx="5056">
                  <c:v>1117</c:v>
                </c:pt>
                <c:pt idx="5057">
                  <c:v>1117</c:v>
                </c:pt>
                <c:pt idx="5058">
                  <c:v>1117</c:v>
                </c:pt>
                <c:pt idx="5059">
                  <c:v>1118</c:v>
                </c:pt>
                <c:pt idx="5060">
                  <c:v>1118</c:v>
                </c:pt>
                <c:pt idx="5061">
                  <c:v>1119</c:v>
                </c:pt>
                <c:pt idx="5062">
                  <c:v>1120</c:v>
                </c:pt>
                <c:pt idx="5063">
                  <c:v>1121</c:v>
                </c:pt>
                <c:pt idx="5064">
                  <c:v>1122</c:v>
                </c:pt>
                <c:pt idx="5065">
                  <c:v>1123</c:v>
                </c:pt>
                <c:pt idx="5066">
                  <c:v>1124</c:v>
                </c:pt>
                <c:pt idx="5067">
                  <c:v>1124</c:v>
                </c:pt>
                <c:pt idx="5068">
                  <c:v>1125</c:v>
                </c:pt>
                <c:pt idx="5069">
                  <c:v>1125</c:v>
                </c:pt>
                <c:pt idx="5070">
                  <c:v>1125</c:v>
                </c:pt>
                <c:pt idx="5071">
                  <c:v>1126</c:v>
                </c:pt>
                <c:pt idx="5072">
                  <c:v>1127</c:v>
                </c:pt>
                <c:pt idx="5073">
                  <c:v>1128</c:v>
                </c:pt>
                <c:pt idx="5074">
                  <c:v>1128</c:v>
                </c:pt>
                <c:pt idx="5075">
                  <c:v>1129</c:v>
                </c:pt>
                <c:pt idx="5076">
                  <c:v>1129</c:v>
                </c:pt>
                <c:pt idx="5077">
                  <c:v>1130</c:v>
                </c:pt>
                <c:pt idx="5078">
                  <c:v>1130</c:v>
                </c:pt>
                <c:pt idx="5079">
                  <c:v>1131</c:v>
                </c:pt>
                <c:pt idx="5080">
                  <c:v>1132</c:v>
                </c:pt>
                <c:pt idx="5081">
                  <c:v>1132</c:v>
                </c:pt>
                <c:pt idx="5082">
                  <c:v>1132</c:v>
                </c:pt>
                <c:pt idx="5083">
                  <c:v>1133</c:v>
                </c:pt>
                <c:pt idx="5084">
                  <c:v>1133</c:v>
                </c:pt>
                <c:pt idx="5085">
                  <c:v>1134</c:v>
                </c:pt>
                <c:pt idx="5086">
                  <c:v>1135</c:v>
                </c:pt>
                <c:pt idx="5087">
                  <c:v>1135</c:v>
                </c:pt>
                <c:pt idx="5088">
                  <c:v>1135</c:v>
                </c:pt>
                <c:pt idx="5089">
                  <c:v>1135</c:v>
                </c:pt>
                <c:pt idx="5090">
                  <c:v>1136</c:v>
                </c:pt>
                <c:pt idx="5091">
                  <c:v>1136</c:v>
                </c:pt>
                <c:pt idx="5092">
                  <c:v>1136</c:v>
                </c:pt>
                <c:pt idx="5093">
                  <c:v>1137</c:v>
                </c:pt>
                <c:pt idx="5094">
                  <c:v>1138</c:v>
                </c:pt>
                <c:pt idx="5095">
                  <c:v>1139</c:v>
                </c:pt>
                <c:pt idx="5096">
                  <c:v>1140</c:v>
                </c:pt>
                <c:pt idx="5097">
                  <c:v>1140</c:v>
                </c:pt>
                <c:pt idx="5098">
                  <c:v>1141</c:v>
                </c:pt>
                <c:pt idx="5099">
                  <c:v>1141</c:v>
                </c:pt>
                <c:pt idx="5100">
                  <c:v>1141</c:v>
                </c:pt>
                <c:pt idx="5101">
                  <c:v>1141</c:v>
                </c:pt>
                <c:pt idx="5102">
                  <c:v>1141</c:v>
                </c:pt>
                <c:pt idx="5103">
                  <c:v>1142</c:v>
                </c:pt>
                <c:pt idx="5104">
                  <c:v>1143</c:v>
                </c:pt>
                <c:pt idx="5105">
                  <c:v>1144</c:v>
                </c:pt>
                <c:pt idx="5106">
                  <c:v>1145</c:v>
                </c:pt>
                <c:pt idx="5107">
                  <c:v>1145</c:v>
                </c:pt>
                <c:pt idx="5108">
                  <c:v>1145</c:v>
                </c:pt>
                <c:pt idx="5109">
                  <c:v>1145</c:v>
                </c:pt>
                <c:pt idx="5110">
                  <c:v>1146</c:v>
                </c:pt>
                <c:pt idx="5111">
                  <c:v>1146</c:v>
                </c:pt>
                <c:pt idx="5112">
                  <c:v>1146</c:v>
                </c:pt>
                <c:pt idx="5113">
                  <c:v>1147</c:v>
                </c:pt>
                <c:pt idx="5114">
                  <c:v>1148</c:v>
                </c:pt>
                <c:pt idx="5115">
                  <c:v>1149</c:v>
                </c:pt>
                <c:pt idx="5116">
                  <c:v>1149</c:v>
                </c:pt>
                <c:pt idx="5117">
                  <c:v>1149</c:v>
                </c:pt>
                <c:pt idx="5118">
                  <c:v>1149</c:v>
                </c:pt>
                <c:pt idx="5119">
                  <c:v>1149</c:v>
                </c:pt>
                <c:pt idx="5120">
                  <c:v>1149</c:v>
                </c:pt>
                <c:pt idx="5121">
                  <c:v>1149</c:v>
                </c:pt>
                <c:pt idx="5122">
                  <c:v>1149</c:v>
                </c:pt>
                <c:pt idx="5123">
                  <c:v>1149</c:v>
                </c:pt>
                <c:pt idx="5124">
                  <c:v>1149</c:v>
                </c:pt>
                <c:pt idx="5125">
                  <c:v>1149</c:v>
                </c:pt>
                <c:pt idx="5126">
                  <c:v>1149</c:v>
                </c:pt>
                <c:pt idx="5127">
                  <c:v>1149</c:v>
                </c:pt>
                <c:pt idx="5128">
                  <c:v>1149</c:v>
                </c:pt>
                <c:pt idx="5129">
                  <c:v>1149</c:v>
                </c:pt>
                <c:pt idx="5130">
                  <c:v>1149</c:v>
                </c:pt>
                <c:pt idx="5131">
                  <c:v>1150</c:v>
                </c:pt>
                <c:pt idx="5132">
                  <c:v>1151</c:v>
                </c:pt>
                <c:pt idx="5133">
                  <c:v>1151</c:v>
                </c:pt>
                <c:pt idx="5134">
                  <c:v>1151</c:v>
                </c:pt>
                <c:pt idx="5135">
                  <c:v>1151</c:v>
                </c:pt>
                <c:pt idx="5136">
                  <c:v>1151</c:v>
                </c:pt>
                <c:pt idx="5137">
                  <c:v>1151</c:v>
                </c:pt>
                <c:pt idx="5138">
                  <c:v>1151</c:v>
                </c:pt>
                <c:pt idx="5139">
                  <c:v>1151</c:v>
                </c:pt>
                <c:pt idx="5140">
                  <c:v>1151</c:v>
                </c:pt>
                <c:pt idx="5141">
                  <c:v>1151</c:v>
                </c:pt>
                <c:pt idx="5142">
                  <c:v>1151</c:v>
                </c:pt>
                <c:pt idx="5143">
                  <c:v>1151</c:v>
                </c:pt>
                <c:pt idx="5144">
                  <c:v>1151</c:v>
                </c:pt>
                <c:pt idx="5145">
                  <c:v>1151</c:v>
                </c:pt>
                <c:pt idx="5146">
                  <c:v>1151</c:v>
                </c:pt>
                <c:pt idx="5147">
                  <c:v>1151</c:v>
                </c:pt>
                <c:pt idx="5148">
                  <c:v>1151</c:v>
                </c:pt>
                <c:pt idx="5149">
                  <c:v>1152</c:v>
                </c:pt>
                <c:pt idx="5150">
                  <c:v>1153</c:v>
                </c:pt>
                <c:pt idx="5151">
                  <c:v>1153</c:v>
                </c:pt>
                <c:pt idx="5152">
                  <c:v>1153</c:v>
                </c:pt>
                <c:pt idx="5153">
                  <c:v>1153</c:v>
                </c:pt>
                <c:pt idx="5154">
                  <c:v>1153</c:v>
                </c:pt>
                <c:pt idx="5155">
                  <c:v>1153</c:v>
                </c:pt>
                <c:pt idx="5156">
                  <c:v>1154</c:v>
                </c:pt>
                <c:pt idx="5157">
                  <c:v>1154</c:v>
                </c:pt>
                <c:pt idx="5158">
                  <c:v>1155</c:v>
                </c:pt>
                <c:pt idx="5159">
                  <c:v>1156</c:v>
                </c:pt>
                <c:pt idx="5160">
                  <c:v>1156</c:v>
                </c:pt>
                <c:pt idx="5161">
                  <c:v>1157</c:v>
                </c:pt>
                <c:pt idx="5162">
                  <c:v>1157</c:v>
                </c:pt>
                <c:pt idx="5163">
                  <c:v>1158</c:v>
                </c:pt>
                <c:pt idx="5164">
                  <c:v>1159</c:v>
                </c:pt>
                <c:pt idx="5165">
                  <c:v>1159</c:v>
                </c:pt>
                <c:pt idx="5166">
                  <c:v>1159</c:v>
                </c:pt>
                <c:pt idx="5167">
                  <c:v>1160</c:v>
                </c:pt>
                <c:pt idx="5168">
                  <c:v>1160</c:v>
                </c:pt>
                <c:pt idx="5169">
                  <c:v>1160</c:v>
                </c:pt>
                <c:pt idx="5170">
                  <c:v>1160</c:v>
                </c:pt>
                <c:pt idx="5171">
                  <c:v>1160</c:v>
                </c:pt>
                <c:pt idx="5172">
                  <c:v>1160</c:v>
                </c:pt>
                <c:pt idx="5173">
                  <c:v>1160</c:v>
                </c:pt>
                <c:pt idx="5174">
                  <c:v>1160</c:v>
                </c:pt>
                <c:pt idx="5175">
                  <c:v>1161</c:v>
                </c:pt>
                <c:pt idx="5176">
                  <c:v>1161</c:v>
                </c:pt>
                <c:pt idx="5177">
                  <c:v>1161</c:v>
                </c:pt>
                <c:pt idx="5178">
                  <c:v>1161</c:v>
                </c:pt>
                <c:pt idx="5179">
                  <c:v>1161</c:v>
                </c:pt>
                <c:pt idx="5180">
                  <c:v>1161</c:v>
                </c:pt>
                <c:pt idx="5181">
                  <c:v>1161</c:v>
                </c:pt>
                <c:pt idx="5182">
                  <c:v>1161</c:v>
                </c:pt>
                <c:pt idx="5183">
                  <c:v>1161</c:v>
                </c:pt>
                <c:pt idx="5184">
                  <c:v>1161</c:v>
                </c:pt>
                <c:pt idx="5185">
                  <c:v>1161</c:v>
                </c:pt>
                <c:pt idx="5186">
                  <c:v>1161</c:v>
                </c:pt>
                <c:pt idx="5187">
                  <c:v>1161</c:v>
                </c:pt>
                <c:pt idx="5188">
                  <c:v>1161</c:v>
                </c:pt>
                <c:pt idx="5189">
                  <c:v>1161</c:v>
                </c:pt>
                <c:pt idx="5190">
                  <c:v>1162</c:v>
                </c:pt>
                <c:pt idx="5191">
                  <c:v>1162</c:v>
                </c:pt>
                <c:pt idx="5192">
                  <c:v>1162</c:v>
                </c:pt>
                <c:pt idx="5193">
                  <c:v>1162</c:v>
                </c:pt>
                <c:pt idx="5194">
                  <c:v>1162</c:v>
                </c:pt>
                <c:pt idx="5195">
                  <c:v>1162</c:v>
                </c:pt>
                <c:pt idx="5196">
                  <c:v>1162</c:v>
                </c:pt>
                <c:pt idx="5197">
                  <c:v>1162</c:v>
                </c:pt>
                <c:pt idx="5198">
                  <c:v>1162</c:v>
                </c:pt>
                <c:pt idx="5199">
                  <c:v>1162</c:v>
                </c:pt>
                <c:pt idx="5200">
                  <c:v>1162</c:v>
                </c:pt>
                <c:pt idx="5201">
                  <c:v>1162</c:v>
                </c:pt>
                <c:pt idx="5202">
                  <c:v>1163</c:v>
                </c:pt>
                <c:pt idx="5203">
                  <c:v>1163</c:v>
                </c:pt>
                <c:pt idx="5204">
                  <c:v>1163</c:v>
                </c:pt>
                <c:pt idx="5205">
                  <c:v>1163</c:v>
                </c:pt>
                <c:pt idx="5206">
                  <c:v>1163</c:v>
                </c:pt>
                <c:pt idx="5207">
                  <c:v>1163</c:v>
                </c:pt>
                <c:pt idx="5208">
                  <c:v>1164</c:v>
                </c:pt>
                <c:pt idx="5209">
                  <c:v>1164</c:v>
                </c:pt>
                <c:pt idx="5210">
                  <c:v>1164</c:v>
                </c:pt>
                <c:pt idx="5211">
                  <c:v>1164</c:v>
                </c:pt>
                <c:pt idx="5212">
                  <c:v>1164</c:v>
                </c:pt>
                <c:pt idx="5213">
                  <c:v>1165</c:v>
                </c:pt>
                <c:pt idx="5214">
                  <c:v>1166</c:v>
                </c:pt>
                <c:pt idx="5215">
                  <c:v>1166</c:v>
                </c:pt>
                <c:pt idx="5216">
                  <c:v>1166</c:v>
                </c:pt>
                <c:pt idx="5217">
                  <c:v>1166</c:v>
                </c:pt>
                <c:pt idx="5218">
                  <c:v>1167</c:v>
                </c:pt>
                <c:pt idx="5219">
                  <c:v>1168</c:v>
                </c:pt>
                <c:pt idx="5220">
                  <c:v>1169</c:v>
                </c:pt>
                <c:pt idx="5221">
                  <c:v>1169</c:v>
                </c:pt>
                <c:pt idx="5222">
                  <c:v>1169</c:v>
                </c:pt>
                <c:pt idx="5223">
                  <c:v>1170</c:v>
                </c:pt>
                <c:pt idx="5224">
                  <c:v>1170</c:v>
                </c:pt>
                <c:pt idx="5225">
                  <c:v>1170</c:v>
                </c:pt>
                <c:pt idx="5226">
                  <c:v>1170</c:v>
                </c:pt>
                <c:pt idx="5227">
                  <c:v>1171</c:v>
                </c:pt>
                <c:pt idx="5228">
                  <c:v>1172</c:v>
                </c:pt>
                <c:pt idx="5229">
                  <c:v>1172</c:v>
                </c:pt>
                <c:pt idx="5230">
                  <c:v>1172</c:v>
                </c:pt>
                <c:pt idx="5231">
                  <c:v>1173</c:v>
                </c:pt>
                <c:pt idx="5232">
                  <c:v>1173</c:v>
                </c:pt>
                <c:pt idx="5233">
                  <c:v>1174</c:v>
                </c:pt>
                <c:pt idx="5234">
                  <c:v>1175</c:v>
                </c:pt>
                <c:pt idx="5235">
                  <c:v>1176</c:v>
                </c:pt>
                <c:pt idx="5236">
                  <c:v>1177</c:v>
                </c:pt>
                <c:pt idx="5237">
                  <c:v>1177</c:v>
                </c:pt>
                <c:pt idx="5238">
                  <c:v>1177</c:v>
                </c:pt>
                <c:pt idx="5239">
                  <c:v>1177</c:v>
                </c:pt>
                <c:pt idx="5240">
                  <c:v>1177</c:v>
                </c:pt>
                <c:pt idx="5241">
                  <c:v>1177</c:v>
                </c:pt>
                <c:pt idx="5242">
                  <c:v>1177</c:v>
                </c:pt>
                <c:pt idx="5243">
                  <c:v>1177</c:v>
                </c:pt>
                <c:pt idx="5244">
                  <c:v>1177</c:v>
                </c:pt>
                <c:pt idx="5245">
                  <c:v>1178</c:v>
                </c:pt>
                <c:pt idx="5246">
                  <c:v>1179</c:v>
                </c:pt>
                <c:pt idx="5247">
                  <c:v>1179</c:v>
                </c:pt>
                <c:pt idx="5248">
                  <c:v>1179</c:v>
                </c:pt>
                <c:pt idx="5249">
                  <c:v>1179</c:v>
                </c:pt>
                <c:pt idx="5250">
                  <c:v>1179</c:v>
                </c:pt>
                <c:pt idx="5251">
                  <c:v>1179</c:v>
                </c:pt>
                <c:pt idx="5252">
                  <c:v>1179</c:v>
                </c:pt>
                <c:pt idx="5253">
                  <c:v>1179</c:v>
                </c:pt>
                <c:pt idx="5254">
                  <c:v>1179</c:v>
                </c:pt>
                <c:pt idx="5255">
                  <c:v>1179</c:v>
                </c:pt>
                <c:pt idx="5256">
                  <c:v>1179</c:v>
                </c:pt>
                <c:pt idx="5257">
                  <c:v>1179</c:v>
                </c:pt>
                <c:pt idx="5258">
                  <c:v>1179</c:v>
                </c:pt>
                <c:pt idx="5259">
                  <c:v>1179</c:v>
                </c:pt>
                <c:pt idx="5260">
                  <c:v>1179</c:v>
                </c:pt>
                <c:pt idx="5261">
                  <c:v>1179</c:v>
                </c:pt>
                <c:pt idx="5262">
                  <c:v>1179</c:v>
                </c:pt>
                <c:pt idx="5263">
                  <c:v>1179</c:v>
                </c:pt>
                <c:pt idx="5264">
                  <c:v>1179</c:v>
                </c:pt>
                <c:pt idx="5265">
                  <c:v>1179</c:v>
                </c:pt>
                <c:pt idx="5266">
                  <c:v>1179</c:v>
                </c:pt>
                <c:pt idx="5267">
                  <c:v>1179</c:v>
                </c:pt>
                <c:pt idx="5268">
                  <c:v>1179</c:v>
                </c:pt>
                <c:pt idx="5269">
                  <c:v>1179</c:v>
                </c:pt>
                <c:pt idx="5270">
                  <c:v>1179</c:v>
                </c:pt>
                <c:pt idx="5271">
                  <c:v>1179</c:v>
                </c:pt>
                <c:pt idx="5272">
                  <c:v>1179</c:v>
                </c:pt>
                <c:pt idx="5273">
                  <c:v>1179</c:v>
                </c:pt>
                <c:pt idx="5274">
                  <c:v>1179</c:v>
                </c:pt>
                <c:pt idx="5275">
                  <c:v>1179</c:v>
                </c:pt>
                <c:pt idx="5276">
                  <c:v>1179</c:v>
                </c:pt>
                <c:pt idx="5277">
                  <c:v>1179</c:v>
                </c:pt>
                <c:pt idx="5278">
                  <c:v>1179</c:v>
                </c:pt>
                <c:pt idx="5279">
                  <c:v>1179</c:v>
                </c:pt>
                <c:pt idx="5280">
                  <c:v>1179</c:v>
                </c:pt>
                <c:pt idx="5281">
                  <c:v>1179</c:v>
                </c:pt>
                <c:pt idx="5282">
                  <c:v>1179</c:v>
                </c:pt>
                <c:pt idx="5283">
                  <c:v>1179</c:v>
                </c:pt>
                <c:pt idx="5284">
                  <c:v>1179</c:v>
                </c:pt>
                <c:pt idx="5285">
                  <c:v>1179</c:v>
                </c:pt>
                <c:pt idx="5286">
                  <c:v>1179</c:v>
                </c:pt>
                <c:pt idx="5287">
                  <c:v>1179</c:v>
                </c:pt>
                <c:pt idx="5288">
                  <c:v>1179</c:v>
                </c:pt>
                <c:pt idx="5289">
                  <c:v>1179</c:v>
                </c:pt>
                <c:pt idx="5290">
                  <c:v>1179</c:v>
                </c:pt>
                <c:pt idx="5291">
                  <c:v>1179</c:v>
                </c:pt>
                <c:pt idx="5292">
                  <c:v>1179</c:v>
                </c:pt>
                <c:pt idx="5293">
                  <c:v>1179</c:v>
                </c:pt>
                <c:pt idx="5294">
                  <c:v>1179</c:v>
                </c:pt>
                <c:pt idx="5295">
                  <c:v>1180</c:v>
                </c:pt>
                <c:pt idx="5296">
                  <c:v>1180</c:v>
                </c:pt>
                <c:pt idx="5297">
                  <c:v>1180</c:v>
                </c:pt>
                <c:pt idx="5298">
                  <c:v>1180</c:v>
                </c:pt>
                <c:pt idx="5299">
                  <c:v>1180</c:v>
                </c:pt>
                <c:pt idx="5300">
                  <c:v>1180</c:v>
                </c:pt>
                <c:pt idx="5301">
                  <c:v>1180</c:v>
                </c:pt>
                <c:pt idx="5302">
                  <c:v>1180</c:v>
                </c:pt>
                <c:pt idx="5303">
                  <c:v>1180</c:v>
                </c:pt>
                <c:pt idx="5304">
                  <c:v>1180</c:v>
                </c:pt>
                <c:pt idx="5305">
                  <c:v>1180</c:v>
                </c:pt>
                <c:pt idx="5306">
                  <c:v>1180</c:v>
                </c:pt>
                <c:pt idx="5307">
                  <c:v>1180</c:v>
                </c:pt>
                <c:pt idx="5308">
                  <c:v>1180</c:v>
                </c:pt>
                <c:pt idx="5309">
                  <c:v>1180</c:v>
                </c:pt>
                <c:pt idx="5310">
                  <c:v>1180</c:v>
                </c:pt>
                <c:pt idx="5311">
                  <c:v>1180</c:v>
                </c:pt>
                <c:pt idx="5312">
                  <c:v>1180</c:v>
                </c:pt>
                <c:pt idx="5313">
                  <c:v>1180</c:v>
                </c:pt>
                <c:pt idx="5314">
                  <c:v>1180</c:v>
                </c:pt>
                <c:pt idx="5315">
                  <c:v>1180</c:v>
                </c:pt>
                <c:pt idx="5316">
                  <c:v>1180</c:v>
                </c:pt>
                <c:pt idx="5317">
                  <c:v>1180</c:v>
                </c:pt>
                <c:pt idx="5318">
                  <c:v>1180</c:v>
                </c:pt>
                <c:pt idx="5319">
                  <c:v>1180</c:v>
                </c:pt>
                <c:pt idx="5320">
                  <c:v>1180</c:v>
                </c:pt>
                <c:pt idx="5321">
                  <c:v>1181</c:v>
                </c:pt>
                <c:pt idx="5322">
                  <c:v>1181</c:v>
                </c:pt>
                <c:pt idx="5323">
                  <c:v>1181</c:v>
                </c:pt>
                <c:pt idx="5324">
                  <c:v>1182</c:v>
                </c:pt>
                <c:pt idx="5325">
                  <c:v>1182</c:v>
                </c:pt>
                <c:pt idx="5326">
                  <c:v>1182</c:v>
                </c:pt>
                <c:pt idx="5327">
                  <c:v>1182</c:v>
                </c:pt>
                <c:pt idx="5328">
                  <c:v>1183</c:v>
                </c:pt>
                <c:pt idx="5329">
                  <c:v>1183</c:v>
                </c:pt>
                <c:pt idx="5330">
                  <c:v>1184</c:v>
                </c:pt>
                <c:pt idx="5331">
                  <c:v>1185</c:v>
                </c:pt>
                <c:pt idx="5332">
                  <c:v>1186</c:v>
                </c:pt>
                <c:pt idx="5333">
                  <c:v>1187</c:v>
                </c:pt>
                <c:pt idx="5334">
                  <c:v>1187</c:v>
                </c:pt>
                <c:pt idx="5335">
                  <c:v>1187</c:v>
                </c:pt>
                <c:pt idx="5336">
                  <c:v>1187</c:v>
                </c:pt>
                <c:pt idx="5337">
                  <c:v>1188</c:v>
                </c:pt>
                <c:pt idx="5338">
                  <c:v>1189</c:v>
                </c:pt>
                <c:pt idx="5339">
                  <c:v>1189</c:v>
                </c:pt>
                <c:pt idx="5340">
                  <c:v>1190</c:v>
                </c:pt>
                <c:pt idx="5341">
                  <c:v>1191</c:v>
                </c:pt>
                <c:pt idx="5342">
                  <c:v>1192</c:v>
                </c:pt>
                <c:pt idx="5343">
                  <c:v>1192</c:v>
                </c:pt>
                <c:pt idx="5344">
                  <c:v>1192</c:v>
                </c:pt>
                <c:pt idx="5345">
                  <c:v>1193</c:v>
                </c:pt>
                <c:pt idx="5346">
                  <c:v>1193</c:v>
                </c:pt>
                <c:pt idx="5347">
                  <c:v>1194</c:v>
                </c:pt>
                <c:pt idx="5348">
                  <c:v>1194</c:v>
                </c:pt>
                <c:pt idx="5349">
                  <c:v>1194</c:v>
                </c:pt>
                <c:pt idx="5350">
                  <c:v>1195</c:v>
                </c:pt>
                <c:pt idx="5351">
                  <c:v>1196</c:v>
                </c:pt>
                <c:pt idx="5352">
                  <c:v>1196</c:v>
                </c:pt>
                <c:pt idx="5353">
                  <c:v>1196</c:v>
                </c:pt>
                <c:pt idx="5354">
                  <c:v>1197</c:v>
                </c:pt>
                <c:pt idx="5355">
                  <c:v>1197</c:v>
                </c:pt>
                <c:pt idx="5356">
                  <c:v>1197</c:v>
                </c:pt>
                <c:pt idx="5357">
                  <c:v>1197</c:v>
                </c:pt>
                <c:pt idx="5358">
                  <c:v>1197</c:v>
                </c:pt>
                <c:pt idx="5359">
                  <c:v>1198</c:v>
                </c:pt>
                <c:pt idx="5360">
                  <c:v>1198</c:v>
                </c:pt>
                <c:pt idx="5361">
                  <c:v>1198</c:v>
                </c:pt>
                <c:pt idx="5362">
                  <c:v>1198</c:v>
                </c:pt>
                <c:pt idx="5363">
                  <c:v>1198</c:v>
                </c:pt>
                <c:pt idx="5364">
                  <c:v>1198</c:v>
                </c:pt>
                <c:pt idx="5365">
                  <c:v>1198</c:v>
                </c:pt>
                <c:pt idx="5366">
                  <c:v>1199</c:v>
                </c:pt>
                <c:pt idx="5367">
                  <c:v>1199</c:v>
                </c:pt>
                <c:pt idx="5368">
                  <c:v>1200</c:v>
                </c:pt>
                <c:pt idx="5369">
                  <c:v>1201</c:v>
                </c:pt>
                <c:pt idx="5370">
                  <c:v>1201</c:v>
                </c:pt>
                <c:pt idx="5371">
                  <c:v>1201</c:v>
                </c:pt>
                <c:pt idx="5372">
                  <c:v>1201</c:v>
                </c:pt>
                <c:pt idx="5373">
                  <c:v>1201</c:v>
                </c:pt>
                <c:pt idx="5374">
                  <c:v>1201</c:v>
                </c:pt>
                <c:pt idx="5375">
                  <c:v>1201</c:v>
                </c:pt>
                <c:pt idx="5376">
                  <c:v>1201</c:v>
                </c:pt>
                <c:pt idx="5377">
                  <c:v>1202</c:v>
                </c:pt>
                <c:pt idx="5378">
                  <c:v>1203</c:v>
                </c:pt>
                <c:pt idx="5379">
                  <c:v>1203</c:v>
                </c:pt>
                <c:pt idx="5380">
                  <c:v>1203</c:v>
                </c:pt>
                <c:pt idx="5381">
                  <c:v>1203</c:v>
                </c:pt>
                <c:pt idx="5382">
                  <c:v>1203</c:v>
                </c:pt>
                <c:pt idx="5383">
                  <c:v>1203</c:v>
                </c:pt>
                <c:pt idx="5384">
                  <c:v>1203</c:v>
                </c:pt>
                <c:pt idx="5385">
                  <c:v>1203</c:v>
                </c:pt>
                <c:pt idx="5386">
                  <c:v>1203</c:v>
                </c:pt>
                <c:pt idx="5387">
                  <c:v>1203</c:v>
                </c:pt>
                <c:pt idx="5388">
                  <c:v>1204</c:v>
                </c:pt>
                <c:pt idx="5389">
                  <c:v>1204</c:v>
                </c:pt>
                <c:pt idx="5390">
                  <c:v>1204</c:v>
                </c:pt>
                <c:pt idx="5391">
                  <c:v>1204</c:v>
                </c:pt>
                <c:pt idx="5392">
                  <c:v>1204</c:v>
                </c:pt>
                <c:pt idx="5393">
                  <c:v>1204</c:v>
                </c:pt>
                <c:pt idx="5394">
                  <c:v>1204</c:v>
                </c:pt>
                <c:pt idx="5395">
                  <c:v>1204</c:v>
                </c:pt>
                <c:pt idx="5396">
                  <c:v>1204</c:v>
                </c:pt>
                <c:pt idx="5397">
                  <c:v>1204</c:v>
                </c:pt>
                <c:pt idx="5398">
                  <c:v>1205</c:v>
                </c:pt>
                <c:pt idx="5399">
                  <c:v>1205</c:v>
                </c:pt>
                <c:pt idx="5400">
                  <c:v>1205</c:v>
                </c:pt>
                <c:pt idx="5401">
                  <c:v>1205</c:v>
                </c:pt>
                <c:pt idx="5402">
                  <c:v>1205</c:v>
                </c:pt>
                <c:pt idx="5403">
                  <c:v>1206</c:v>
                </c:pt>
                <c:pt idx="5404">
                  <c:v>1206</c:v>
                </c:pt>
                <c:pt idx="5405">
                  <c:v>1206</c:v>
                </c:pt>
                <c:pt idx="5406">
                  <c:v>1206</c:v>
                </c:pt>
                <c:pt idx="5407">
                  <c:v>1206</c:v>
                </c:pt>
                <c:pt idx="5408">
                  <c:v>1206</c:v>
                </c:pt>
                <c:pt idx="5409">
                  <c:v>1206</c:v>
                </c:pt>
                <c:pt idx="5410">
                  <c:v>1206</c:v>
                </c:pt>
                <c:pt idx="5411">
                  <c:v>1206</c:v>
                </c:pt>
                <c:pt idx="5412">
                  <c:v>1206</c:v>
                </c:pt>
                <c:pt idx="5413">
                  <c:v>1206</c:v>
                </c:pt>
                <c:pt idx="5414">
                  <c:v>1206</c:v>
                </c:pt>
                <c:pt idx="5415">
                  <c:v>1207</c:v>
                </c:pt>
                <c:pt idx="5416">
                  <c:v>1207</c:v>
                </c:pt>
                <c:pt idx="5417">
                  <c:v>1208</c:v>
                </c:pt>
                <c:pt idx="5418">
                  <c:v>1208</c:v>
                </c:pt>
                <c:pt idx="5419">
                  <c:v>1209</c:v>
                </c:pt>
                <c:pt idx="5420">
                  <c:v>1209</c:v>
                </c:pt>
                <c:pt idx="5421">
                  <c:v>1209</c:v>
                </c:pt>
                <c:pt idx="5422">
                  <c:v>1209</c:v>
                </c:pt>
                <c:pt idx="5423">
                  <c:v>1209</c:v>
                </c:pt>
                <c:pt idx="5424">
                  <c:v>1210</c:v>
                </c:pt>
                <c:pt idx="5425">
                  <c:v>1210</c:v>
                </c:pt>
                <c:pt idx="5426">
                  <c:v>1210</c:v>
                </c:pt>
                <c:pt idx="5427">
                  <c:v>1210</c:v>
                </c:pt>
                <c:pt idx="5428">
                  <c:v>1210</c:v>
                </c:pt>
                <c:pt idx="5429">
                  <c:v>1210</c:v>
                </c:pt>
                <c:pt idx="5430">
                  <c:v>1211</c:v>
                </c:pt>
                <c:pt idx="5431">
                  <c:v>1211</c:v>
                </c:pt>
                <c:pt idx="5432">
                  <c:v>1211</c:v>
                </c:pt>
                <c:pt idx="5433">
                  <c:v>1212</c:v>
                </c:pt>
                <c:pt idx="5434">
                  <c:v>1212</c:v>
                </c:pt>
                <c:pt idx="5435">
                  <c:v>1212</c:v>
                </c:pt>
                <c:pt idx="5436">
                  <c:v>1212</c:v>
                </c:pt>
                <c:pt idx="5437">
                  <c:v>1212</c:v>
                </c:pt>
                <c:pt idx="5438">
                  <c:v>1213</c:v>
                </c:pt>
                <c:pt idx="5439">
                  <c:v>1213</c:v>
                </c:pt>
                <c:pt idx="5440">
                  <c:v>1214</c:v>
                </c:pt>
                <c:pt idx="5441">
                  <c:v>1214</c:v>
                </c:pt>
                <c:pt idx="5442">
                  <c:v>1214</c:v>
                </c:pt>
                <c:pt idx="5443">
                  <c:v>1214</c:v>
                </c:pt>
                <c:pt idx="5444">
                  <c:v>1214</c:v>
                </c:pt>
                <c:pt idx="5445">
                  <c:v>1214</c:v>
                </c:pt>
                <c:pt idx="5446">
                  <c:v>1215</c:v>
                </c:pt>
                <c:pt idx="5447">
                  <c:v>1216</c:v>
                </c:pt>
                <c:pt idx="5448">
                  <c:v>1216</c:v>
                </c:pt>
                <c:pt idx="5449">
                  <c:v>1217</c:v>
                </c:pt>
                <c:pt idx="5450">
                  <c:v>1217</c:v>
                </c:pt>
                <c:pt idx="5451">
                  <c:v>1217</c:v>
                </c:pt>
                <c:pt idx="5452">
                  <c:v>1218</c:v>
                </c:pt>
                <c:pt idx="5453">
                  <c:v>1218</c:v>
                </c:pt>
                <c:pt idx="5454">
                  <c:v>1218</c:v>
                </c:pt>
                <c:pt idx="5455">
                  <c:v>1218</c:v>
                </c:pt>
                <c:pt idx="5456">
                  <c:v>1218</c:v>
                </c:pt>
                <c:pt idx="5457">
                  <c:v>1219</c:v>
                </c:pt>
                <c:pt idx="5458">
                  <c:v>1219</c:v>
                </c:pt>
                <c:pt idx="5459">
                  <c:v>1219</c:v>
                </c:pt>
                <c:pt idx="5460">
                  <c:v>1220</c:v>
                </c:pt>
                <c:pt idx="5461">
                  <c:v>1220</c:v>
                </c:pt>
                <c:pt idx="5462">
                  <c:v>1220</c:v>
                </c:pt>
                <c:pt idx="5463">
                  <c:v>1220</c:v>
                </c:pt>
                <c:pt idx="5464">
                  <c:v>1220</c:v>
                </c:pt>
                <c:pt idx="5465">
                  <c:v>1220</c:v>
                </c:pt>
                <c:pt idx="5466">
                  <c:v>1220</c:v>
                </c:pt>
                <c:pt idx="5467">
                  <c:v>1220</c:v>
                </c:pt>
                <c:pt idx="5468">
                  <c:v>1220</c:v>
                </c:pt>
                <c:pt idx="5469">
                  <c:v>1220</c:v>
                </c:pt>
                <c:pt idx="5470">
                  <c:v>1220</c:v>
                </c:pt>
                <c:pt idx="5471">
                  <c:v>1220</c:v>
                </c:pt>
                <c:pt idx="5472">
                  <c:v>1220</c:v>
                </c:pt>
                <c:pt idx="5473">
                  <c:v>1220</c:v>
                </c:pt>
                <c:pt idx="5474">
                  <c:v>1221</c:v>
                </c:pt>
                <c:pt idx="5475">
                  <c:v>1221</c:v>
                </c:pt>
                <c:pt idx="5476">
                  <c:v>1221</c:v>
                </c:pt>
                <c:pt idx="5477">
                  <c:v>1221</c:v>
                </c:pt>
                <c:pt idx="5478">
                  <c:v>1221</c:v>
                </c:pt>
                <c:pt idx="5479">
                  <c:v>1221</c:v>
                </c:pt>
                <c:pt idx="5480">
                  <c:v>1221</c:v>
                </c:pt>
                <c:pt idx="5481">
                  <c:v>1221</c:v>
                </c:pt>
                <c:pt idx="5482">
                  <c:v>1221</c:v>
                </c:pt>
                <c:pt idx="5483">
                  <c:v>1221</c:v>
                </c:pt>
                <c:pt idx="5484">
                  <c:v>1221</c:v>
                </c:pt>
                <c:pt idx="5485">
                  <c:v>1221</c:v>
                </c:pt>
                <c:pt idx="5486">
                  <c:v>1221</c:v>
                </c:pt>
                <c:pt idx="5487">
                  <c:v>1221</c:v>
                </c:pt>
                <c:pt idx="5488">
                  <c:v>1221</c:v>
                </c:pt>
                <c:pt idx="5489">
                  <c:v>1221</c:v>
                </c:pt>
                <c:pt idx="5490">
                  <c:v>1221</c:v>
                </c:pt>
                <c:pt idx="5491">
                  <c:v>1221</c:v>
                </c:pt>
                <c:pt idx="5492">
                  <c:v>1221</c:v>
                </c:pt>
                <c:pt idx="5493">
                  <c:v>1221</c:v>
                </c:pt>
                <c:pt idx="5494">
                  <c:v>1221</c:v>
                </c:pt>
                <c:pt idx="5495">
                  <c:v>1221</c:v>
                </c:pt>
                <c:pt idx="5496">
                  <c:v>1221</c:v>
                </c:pt>
                <c:pt idx="5497">
                  <c:v>1221</c:v>
                </c:pt>
                <c:pt idx="5498">
                  <c:v>1221</c:v>
                </c:pt>
                <c:pt idx="5499">
                  <c:v>1221</c:v>
                </c:pt>
                <c:pt idx="5500">
                  <c:v>1221</c:v>
                </c:pt>
                <c:pt idx="5501">
                  <c:v>1221</c:v>
                </c:pt>
                <c:pt idx="5502">
                  <c:v>1221</c:v>
                </c:pt>
                <c:pt idx="5503">
                  <c:v>1221</c:v>
                </c:pt>
                <c:pt idx="5504">
                  <c:v>1221</c:v>
                </c:pt>
                <c:pt idx="5505">
                  <c:v>1221</c:v>
                </c:pt>
                <c:pt idx="5506">
                  <c:v>1221</c:v>
                </c:pt>
                <c:pt idx="5507">
                  <c:v>1221</c:v>
                </c:pt>
                <c:pt idx="5508">
                  <c:v>1221</c:v>
                </c:pt>
                <c:pt idx="5509">
                  <c:v>1221</c:v>
                </c:pt>
                <c:pt idx="5510">
                  <c:v>1221</c:v>
                </c:pt>
                <c:pt idx="5511">
                  <c:v>1221</c:v>
                </c:pt>
                <c:pt idx="5512">
                  <c:v>1221</c:v>
                </c:pt>
                <c:pt idx="5513">
                  <c:v>1221</c:v>
                </c:pt>
                <c:pt idx="5514">
                  <c:v>1221</c:v>
                </c:pt>
                <c:pt idx="5515">
                  <c:v>1221</c:v>
                </c:pt>
                <c:pt idx="5516">
                  <c:v>1221</c:v>
                </c:pt>
                <c:pt idx="5517">
                  <c:v>1221</c:v>
                </c:pt>
                <c:pt idx="5518">
                  <c:v>1221</c:v>
                </c:pt>
                <c:pt idx="5519">
                  <c:v>1221</c:v>
                </c:pt>
                <c:pt idx="5520">
                  <c:v>1221</c:v>
                </c:pt>
                <c:pt idx="5521">
                  <c:v>1221</c:v>
                </c:pt>
                <c:pt idx="5522">
                  <c:v>1221</c:v>
                </c:pt>
                <c:pt idx="5523">
                  <c:v>1221</c:v>
                </c:pt>
                <c:pt idx="5524">
                  <c:v>1221</c:v>
                </c:pt>
                <c:pt idx="5525">
                  <c:v>1221</c:v>
                </c:pt>
                <c:pt idx="5526">
                  <c:v>1221</c:v>
                </c:pt>
                <c:pt idx="5527">
                  <c:v>1221</c:v>
                </c:pt>
                <c:pt idx="5528">
                  <c:v>1221</c:v>
                </c:pt>
                <c:pt idx="5529">
                  <c:v>1221</c:v>
                </c:pt>
                <c:pt idx="5530">
                  <c:v>1221</c:v>
                </c:pt>
                <c:pt idx="5531">
                  <c:v>1221</c:v>
                </c:pt>
                <c:pt idx="5532">
                  <c:v>1221</c:v>
                </c:pt>
                <c:pt idx="5533">
                  <c:v>1221</c:v>
                </c:pt>
                <c:pt idx="5534">
                  <c:v>1221</c:v>
                </c:pt>
                <c:pt idx="5535">
                  <c:v>1221</c:v>
                </c:pt>
                <c:pt idx="5536">
                  <c:v>1221</c:v>
                </c:pt>
                <c:pt idx="5537">
                  <c:v>1222</c:v>
                </c:pt>
                <c:pt idx="5538">
                  <c:v>1222</c:v>
                </c:pt>
                <c:pt idx="5539">
                  <c:v>1222</c:v>
                </c:pt>
                <c:pt idx="5540">
                  <c:v>1222</c:v>
                </c:pt>
                <c:pt idx="5541">
                  <c:v>1222</c:v>
                </c:pt>
                <c:pt idx="5542">
                  <c:v>1222</c:v>
                </c:pt>
                <c:pt idx="5543">
                  <c:v>1222</c:v>
                </c:pt>
                <c:pt idx="5544">
                  <c:v>1222</c:v>
                </c:pt>
                <c:pt idx="5545">
                  <c:v>1222</c:v>
                </c:pt>
                <c:pt idx="5546">
                  <c:v>1222</c:v>
                </c:pt>
                <c:pt idx="5547">
                  <c:v>1223</c:v>
                </c:pt>
                <c:pt idx="5548">
                  <c:v>1223</c:v>
                </c:pt>
                <c:pt idx="5549">
                  <c:v>1224</c:v>
                </c:pt>
                <c:pt idx="5550">
                  <c:v>1224</c:v>
                </c:pt>
                <c:pt idx="5551">
                  <c:v>1224</c:v>
                </c:pt>
                <c:pt idx="5552">
                  <c:v>1224</c:v>
                </c:pt>
                <c:pt idx="5553">
                  <c:v>1225</c:v>
                </c:pt>
                <c:pt idx="5554">
                  <c:v>1225</c:v>
                </c:pt>
                <c:pt idx="5555">
                  <c:v>1225</c:v>
                </c:pt>
                <c:pt idx="5556">
                  <c:v>1225</c:v>
                </c:pt>
                <c:pt idx="5557">
                  <c:v>1226</c:v>
                </c:pt>
                <c:pt idx="5558">
                  <c:v>1226</c:v>
                </c:pt>
                <c:pt idx="5559">
                  <c:v>1226</c:v>
                </c:pt>
                <c:pt idx="5560">
                  <c:v>1226</c:v>
                </c:pt>
                <c:pt idx="5561">
                  <c:v>1227</c:v>
                </c:pt>
                <c:pt idx="5562">
                  <c:v>1228</c:v>
                </c:pt>
                <c:pt idx="5563">
                  <c:v>1228</c:v>
                </c:pt>
                <c:pt idx="5564">
                  <c:v>1228</c:v>
                </c:pt>
                <c:pt idx="5565">
                  <c:v>1228</c:v>
                </c:pt>
                <c:pt idx="5566">
                  <c:v>1228</c:v>
                </c:pt>
                <c:pt idx="5567">
                  <c:v>1228</c:v>
                </c:pt>
                <c:pt idx="5568">
                  <c:v>1229</c:v>
                </c:pt>
                <c:pt idx="5569">
                  <c:v>1229</c:v>
                </c:pt>
                <c:pt idx="5570">
                  <c:v>1229</c:v>
                </c:pt>
                <c:pt idx="5571">
                  <c:v>1229</c:v>
                </c:pt>
                <c:pt idx="5572">
                  <c:v>1230</c:v>
                </c:pt>
                <c:pt idx="5573">
                  <c:v>1231</c:v>
                </c:pt>
                <c:pt idx="5574">
                  <c:v>1231</c:v>
                </c:pt>
                <c:pt idx="5575">
                  <c:v>1231</c:v>
                </c:pt>
                <c:pt idx="5576">
                  <c:v>1231</c:v>
                </c:pt>
                <c:pt idx="5577">
                  <c:v>1231</c:v>
                </c:pt>
                <c:pt idx="5578">
                  <c:v>1231</c:v>
                </c:pt>
                <c:pt idx="5579">
                  <c:v>1231</c:v>
                </c:pt>
                <c:pt idx="5580">
                  <c:v>1232</c:v>
                </c:pt>
                <c:pt idx="5581">
                  <c:v>1233</c:v>
                </c:pt>
                <c:pt idx="5582">
                  <c:v>1233</c:v>
                </c:pt>
                <c:pt idx="5583">
                  <c:v>1233</c:v>
                </c:pt>
                <c:pt idx="5584">
                  <c:v>1233</c:v>
                </c:pt>
                <c:pt idx="5585">
                  <c:v>1233</c:v>
                </c:pt>
                <c:pt idx="5586">
                  <c:v>1233</c:v>
                </c:pt>
                <c:pt idx="5587">
                  <c:v>1233</c:v>
                </c:pt>
                <c:pt idx="5588">
                  <c:v>1233</c:v>
                </c:pt>
                <c:pt idx="5589">
                  <c:v>1234</c:v>
                </c:pt>
                <c:pt idx="5590">
                  <c:v>1235</c:v>
                </c:pt>
                <c:pt idx="5591">
                  <c:v>1235</c:v>
                </c:pt>
                <c:pt idx="5592">
                  <c:v>1235</c:v>
                </c:pt>
                <c:pt idx="5593">
                  <c:v>1235</c:v>
                </c:pt>
                <c:pt idx="5594">
                  <c:v>1235</c:v>
                </c:pt>
                <c:pt idx="5595">
                  <c:v>1235</c:v>
                </c:pt>
                <c:pt idx="5596">
                  <c:v>1235</c:v>
                </c:pt>
                <c:pt idx="5597">
                  <c:v>1235</c:v>
                </c:pt>
                <c:pt idx="5598">
                  <c:v>1236</c:v>
                </c:pt>
                <c:pt idx="5599">
                  <c:v>1236</c:v>
                </c:pt>
                <c:pt idx="5600">
                  <c:v>1236</c:v>
                </c:pt>
                <c:pt idx="5601">
                  <c:v>1236</c:v>
                </c:pt>
                <c:pt idx="5602">
                  <c:v>1236</c:v>
                </c:pt>
                <c:pt idx="5603">
                  <c:v>1236</c:v>
                </c:pt>
                <c:pt idx="5604">
                  <c:v>1236</c:v>
                </c:pt>
                <c:pt idx="5605">
                  <c:v>1237</c:v>
                </c:pt>
                <c:pt idx="5606">
                  <c:v>1237</c:v>
                </c:pt>
                <c:pt idx="5607">
                  <c:v>1237</c:v>
                </c:pt>
                <c:pt idx="5608">
                  <c:v>1238</c:v>
                </c:pt>
                <c:pt idx="5609">
                  <c:v>1239</c:v>
                </c:pt>
                <c:pt idx="5610">
                  <c:v>1240</c:v>
                </c:pt>
                <c:pt idx="5611">
                  <c:v>1240</c:v>
                </c:pt>
                <c:pt idx="5612">
                  <c:v>1240</c:v>
                </c:pt>
                <c:pt idx="5613">
                  <c:v>1240</c:v>
                </c:pt>
                <c:pt idx="5614">
                  <c:v>1240</c:v>
                </c:pt>
                <c:pt idx="5615">
                  <c:v>1240</c:v>
                </c:pt>
                <c:pt idx="5616">
                  <c:v>1241</c:v>
                </c:pt>
                <c:pt idx="5617">
                  <c:v>1242</c:v>
                </c:pt>
                <c:pt idx="5618">
                  <c:v>1242</c:v>
                </c:pt>
                <c:pt idx="5619">
                  <c:v>1243</c:v>
                </c:pt>
                <c:pt idx="5620">
                  <c:v>1244</c:v>
                </c:pt>
                <c:pt idx="5621">
                  <c:v>1244</c:v>
                </c:pt>
                <c:pt idx="5622">
                  <c:v>1244</c:v>
                </c:pt>
                <c:pt idx="5623">
                  <c:v>1244</c:v>
                </c:pt>
                <c:pt idx="5624">
                  <c:v>1244</c:v>
                </c:pt>
                <c:pt idx="5625">
                  <c:v>1244</c:v>
                </c:pt>
                <c:pt idx="5626">
                  <c:v>1244</c:v>
                </c:pt>
                <c:pt idx="5627">
                  <c:v>1244</c:v>
                </c:pt>
                <c:pt idx="5628">
                  <c:v>1244</c:v>
                </c:pt>
                <c:pt idx="5629">
                  <c:v>1245</c:v>
                </c:pt>
                <c:pt idx="5630">
                  <c:v>1245</c:v>
                </c:pt>
                <c:pt idx="5631">
                  <c:v>1245</c:v>
                </c:pt>
                <c:pt idx="5632">
                  <c:v>1245</c:v>
                </c:pt>
                <c:pt idx="5633">
                  <c:v>1245</c:v>
                </c:pt>
                <c:pt idx="5634">
                  <c:v>1246</c:v>
                </c:pt>
                <c:pt idx="5635">
                  <c:v>1246</c:v>
                </c:pt>
                <c:pt idx="5636">
                  <c:v>1246</c:v>
                </c:pt>
                <c:pt idx="5637">
                  <c:v>1246</c:v>
                </c:pt>
                <c:pt idx="5638">
                  <c:v>1246</c:v>
                </c:pt>
                <c:pt idx="5639">
                  <c:v>1246</c:v>
                </c:pt>
                <c:pt idx="5640">
                  <c:v>1246</c:v>
                </c:pt>
                <c:pt idx="5641">
                  <c:v>1246</c:v>
                </c:pt>
                <c:pt idx="5642">
                  <c:v>1246</c:v>
                </c:pt>
                <c:pt idx="5643">
                  <c:v>1246</c:v>
                </c:pt>
                <c:pt idx="5644">
                  <c:v>1246</c:v>
                </c:pt>
                <c:pt idx="5645">
                  <c:v>1247</c:v>
                </c:pt>
                <c:pt idx="5646">
                  <c:v>1248</c:v>
                </c:pt>
                <c:pt idx="5647">
                  <c:v>1248</c:v>
                </c:pt>
                <c:pt idx="5648">
                  <c:v>1249</c:v>
                </c:pt>
                <c:pt idx="5649">
                  <c:v>1250</c:v>
                </c:pt>
                <c:pt idx="5650">
                  <c:v>1250</c:v>
                </c:pt>
                <c:pt idx="5651">
                  <c:v>1250</c:v>
                </c:pt>
                <c:pt idx="5652">
                  <c:v>1250</c:v>
                </c:pt>
                <c:pt idx="5653">
                  <c:v>1250</c:v>
                </c:pt>
                <c:pt idx="5654">
                  <c:v>1251</c:v>
                </c:pt>
                <c:pt idx="5655">
                  <c:v>1252</c:v>
                </c:pt>
                <c:pt idx="5656">
                  <c:v>1253</c:v>
                </c:pt>
                <c:pt idx="5657">
                  <c:v>1254</c:v>
                </c:pt>
                <c:pt idx="5658">
                  <c:v>1255</c:v>
                </c:pt>
                <c:pt idx="5659">
                  <c:v>1256</c:v>
                </c:pt>
                <c:pt idx="5660">
                  <c:v>1257</c:v>
                </c:pt>
                <c:pt idx="5661">
                  <c:v>1258</c:v>
                </c:pt>
                <c:pt idx="5662">
                  <c:v>1259</c:v>
                </c:pt>
                <c:pt idx="5663">
                  <c:v>1259</c:v>
                </c:pt>
                <c:pt idx="5664">
                  <c:v>1260</c:v>
                </c:pt>
                <c:pt idx="5665">
                  <c:v>1260</c:v>
                </c:pt>
                <c:pt idx="5666">
                  <c:v>1260</c:v>
                </c:pt>
                <c:pt idx="5667">
                  <c:v>1260</c:v>
                </c:pt>
                <c:pt idx="5668">
                  <c:v>1261</c:v>
                </c:pt>
                <c:pt idx="5669">
                  <c:v>1261</c:v>
                </c:pt>
                <c:pt idx="5670">
                  <c:v>1261</c:v>
                </c:pt>
                <c:pt idx="5671">
                  <c:v>1261</c:v>
                </c:pt>
                <c:pt idx="5672">
                  <c:v>1261</c:v>
                </c:pt>
                <c:pt idx="5673">
                  <c:v>1261</c:v>
                </c:pt>
                <c:pt idx="5674">
                  <c:v>1261</c:v>
                </c:pt>
                <c:pt idx="5675">
                  <c:v>1261</c:v>
                </c:pt>
                <c:pt idx="5676">
                  <c:v>1261</c:v>
                </c:pt>
                <c:pt idx="5677">
                  <c:v>1261</c:v>
                </c:pt>
                <c:pt idx="5678">
                  <c:v>1261</c:v>
                </c:pt>
                <c:pt idx="5679">
                  <c:v>1261</c:v>
                </c:pt>
                <c:pt idx="5680">
                  <c:v>1261</c:v>
                </c:pt>
                <c:pt idx="5681">
                  <c:v>1262</c:v>
                </c:pt>
                <c:pt idx="5682">
                  <c:v>1262</c:v>
                </c:pt>
                <c:pt idx="5683">
                  <c:v>1262</c:v>
                </c:pt>
                <c:pt idx="5684">
                  <c:v>1263</c:v>
                </c:pt>
                <c:pt idx="5685">
                  <c:v>1263</c:v>
                </c:pt>
                <c:pt idx="5686">
                  <c:v>1263</c:v>
                </c:pt>
                <c:pt idx="5687">
                  <c:v>1264</c:v>
                </c:pt>
                <c:pt idx="5688">
                  <c:v>1264</c:v>
                </c:pt>
                <c:pt idx="5689">
                  <c:v>1264</c:v>
                </c:pt>
                <c:pt idx="5690">
                  <c:v>1265</c:v>
                </c:pt>
                <c:pt idx="5691">
                  <c:v>1266</c:v>
                </c:pt>
                <c:pt idx="5692">
                  <c:v>1266</c:v>
                </c:pt>
                <c:pt idx="5693">
                  <c:v>1267</c:v>
                </c:pt>
                <c:pt idx="5694">
                  <c:v>1268</c:v>
                </c:pt>
                <c:pt idx="5695">
                  <c:v>1269</c:v>
                </c:pt>
                <c:pt idx="5696">
                  <c:v>1269</c:v>
                </c:pt>
                <c:pt idx="5697">
                  <c:v>1269</c:v>
                </c:pt>
                <c:pt idx="5698">
                  <c:v>1269</c:v>
                </c:pt>
                <c:pt idx="5699">
                  <c:v>1269</c:v>
                </c:pt>
                <c:pt idx="5700">
                  <c:v>1269</c:v>
                </c:pt>
                <c:pt idx="5701">
                  <c:v>1269</c:v>
                </c:pt>
                <c:pt idx="5702">
                  <c:v>1269</c:v>
                </c:pt>
                <c:pt idx="5703">
                  <c:v>1269</c:v>
                </c:pt>
                <c:pt idx="5704">
                  <c:v>1270</c:v>
                </c:pt>
                <c:pt idx="5705">
                  <c:v>1271</c:v>
                </c:pt>
                <c:pt idx="5706">
                  <c:v>1271</c:v>
                </c:pt>
                <c:pt idx="5707">
                  <c:v>1271</c:v>
                </c:pt>
                <c:pt idx="5708">
                  <c:v>1272</c:v>
                </c:pt>
                <c:pt idx="5709">
                  <c:v>1273</c:v>
                </c:pt>
                <c:pt idx="5710">
                  <c:v>1273</c:v>
                </c:pt>
                <c:pt idx="5711">
                  <c:v>1274</c:v>
                </c:pt>
                <c:pt idx="5712">
                  <c:v>1274</c:v>
                </c:pt>
                <c:pt idx="5713">
                  <c:v>1274</c:v>
                </c:pt>
                <c:pt idx="5714">
                  <c:v>1275</c:v>
                </c:pt>
                <c:pt idx="5715">
                  <c:v>1275</c:v>
                </c:pt>
                <c:pt idx="5716">
                  <c:v>1275</c:v>
                </c:pt>
                <c:pt idx="5717">
                  <c:v>1275</c:v>
                </c:pt>
                <c:pt idx="5718">
                  <c:v>1275</c:v>
                </c:pt>
                <c:pt idx="5719">
                  <c:v>1275</c:v>
                </c:pt>
                <c:pt idx="5720">
                  <c:v>1275</c:v>
                </c:pt>
                <c:pt idx="5721">
                  <c:v>1276</c:v>
                </c:pt>
                <c:pt idx="5722">
                  <c:v>1277</c:v>
                </c:pt>
                <c:pt idx="5723">
                  <c:v>1277</c:v>
                </c:pt>
                <c:pt idx="5724">
                  <c:v>1277</c:v>
                </c:pt>
                <c:pt idx="5725">
                  <c:v>1277</c:v>
                </c:pt>
                <c:pt idx="5726">
                  <c:v>1277</c:v>
                </c:pt>
                <c:pt idx="5727">
                  <c:v>1277</c:v>
                </c:pt>
                <c:pt idx="5728">
                  <c:v>1277</c:v>
                </c:pt>
                <c:pt idx="5729">
                  <c:v>1277</c:v>
                </c:pt>
                <c:pt idx="5730">
                  <c:v>1277</c:v>
                </c:pt>
                <c:pt idx="5731">
                  <c:v>1277</c:v>
                </c:pt>
                <c:pt idx="5732">
                  <c:v>1277</c:v>
                </c:pt>
                <c:pt idx="5733">
                  <c:v>1277</c:v>
                </c:pt>
                <c:pt idx="5734">
                  <c:v>1278</c:v>
                </c:pt>
                <c:pt idx="5735">
                  <c:v>1278</c:v>
                </c:pt>
                <c:pt idx="5736">
                  <c:v>1278</c:v>
                </c:pt>
                <c:pt idx="5737">
                  <c:v>1278</c:v>
                </c:pt>
                <c:pt idx="5738">
                  <c:v>1278</c:v>
                </c:pt>
                <c:pt idx="5739">
                  <c:v>1279</c:v>
                </c:pt>
                <c:pt idx="5740">
                  <c:v>1279</c:v>
                </c:pt>
                <c:pt idx="5741">
                  <c:v>1280</c:v>
                </c:pt>
                <c:pt idx="5742">
                  <c:v>1281</c:v>
                </c:pt>
                <c:pt idx="5743">
                  <c:v>1281</c:v>
                </c:pt>
                <c:pt idx="5744">
                  <c:v>1281</c:v>
                </c:pt>
                <c:pt idx="5745">
                  <c:v>1281</c:v>
                </c:pt>
                <c:pt idx="5746">
                  <c:v>1281</c:v>
                </c:pt>
                <c:pt idx="5747">
                  <c:v>1281</c:v>
                </c:pt>
                <c:pt idx="5748">
                  <c:v>1281</c:v>
                </c:pt>
                <c:pt idx="5749">
                  <c:v>1281</c:v>
                </c:pt>
                <c:pt idx="5750">
                  <c:v>1281</c:v>
                </c:pt>
                <c:pt idx="5751">
                  <c:v>1281</c:v>
                </c:pt>
                <c:pt idx="5752">
                  <c:v>1281</c:v>
                </c:pt>
                <c:pt idx="5753">
                  <c:v>1281</c:v>
                </c:pt>
                <c:pt idx="5754">
                  <c:v>1281</c:v>
                </c:pt>
                <c:pt idx="5755">
                  <c:v>1281</c:v>
                </c:pt>
                <c:pt idx="5756">
                  <c:v>1281</c:v>
                </c:pt>
                <c:pt idx="5757">
                  <c:v>1281</c:v>
                </c:pt>
                <c:pt idx="5758">
                  <c:v>1281</c:v>
                </c:pt>
                <c:pt idx="5759">
                  <c:v>1281</c:v>
                </c:pt>
                <c:pt idx="5760">
                  <c:v>1281</c:v>
                </c:pt>
                <c:pt idx="5761">
                  <c:v>1281</c:v>
                </c:pt>
                <c:pt idx="5762">
                  <c:v>1281</c:v>
                </c:pt>
                <c:pt idx="5763">
                  <c:v>1281</c:v>
                </c:pt>
                <c:pt idx="5764">
                  <c:v>1281</c:v>
                </c:pt>
                <c:pt idx="5765">
                  <c:v>1281</c:v>
                </c:pt>
                <c:pt idx="5766">
                  <c:v>1281</c:v>
                </c:pt>
                <c:pt idx="5767">
                  <c:v>1281</c:v>
                </c:pt>
                <c:pt idx="5768">
                  <c:v>1282</c:v>
                </c:pt>
                <c:pt idx="5769">
                  <c:v>1282</c:v>
                </c:pt>
                <c:pt idx="5770">
                  <c:v>1282</c:v>
                </c:pt>
                <c:pt idx="5771">
                  <c:v>1282</c:v>
                </c:pt>
                <c:pt idx="5772">
                  <c:v>1282</c:v>
                </c:pt>
                <c:pt idx="5773">
                  <c:v>1282</c:v>
                </c:pt>
                <c:pt idx="5774">
                  <c:v>1282</c:v>
                </c:pt>
                <c:pt idx="5775">
                  <c:v>1282</c:v>
                </c:pt>
                <c:pt idx="5776">
                  <c:v>1282</c:v>
                </c:pt>
                <c:pt idx="5777">
                  <c:v>1282</c:v>
                </c:pt>
                <c:pt idx="5778">
                  <c:v>1282</c:v>
                </c:pt>
                <c:pt idx="5779">
                  <c:v>1283</c:v>
                </c:pt>
                <c:pt idx="5780">
                  <c:v>1283</c:v>
                </c:pt>
                <c:pt idx="5781">
                  <c:v>1283</c:v>
                </c:pt>
                <c:pt idx="5782">
                  <c:v>1283</c:v>
                </c:pt>
                <c:pt idx="5783">
                  <c:v>1284</c:v>
                </c:pt>
                <c:pt idx="5784">
                  <c:v>1284</c:v>
                </c:pt>
                <c:pt idx="5785">
                  <c:v>1284</c:v>
                </c:pt>
                <c:pt idx="5786">
                  <c:v>1285</c:v>
                </c:pt>
                <c:pt idx="5787">
                  <c:v>1286</c:v>
                </c:pt>
                <c:pt idx="5788">
                  <c:v>1287</c:v>
                </c:pt>
                <c:pt idx="5789">
                  <c:v>1287</c:v>
                </c:pt>
                <c:pt idx="5790">
                  <c:v>1287</c:v>
                </c:pt>
                <c:pt idx="5791">
                  <c:v>1287</c:v>
                </c:pt>
                <c:pt idx="5792">
                  <c:v>1287</c:v>
                </c:pt>
                <c:pt idx="5793">
                  <c:v>1287</c:v>
                </c:pt>
                <c:pt idx="5794">
                  <c:v>1287</c:v>
                </c:pt>
                <c:pt idx="5795">
                  <c:v>1287</c:v>
                </c:pt>
                <c:pt idx="5796">
                  <c:v>1287</c:v>
                </c:pt>
                <c:pt idx="5797">
                  <c:v>1287</c:v>
                </c:pt>
                <c:pt idx="5798">
                  <c:v>1287</c:v>
                </c:pt>
                <c:pt idx="5799">
                  <c:v>1287</c:v>
                </c:pt>
                <c:pt idx="5800">
                  <c:v>1288</c:v>
                </c:pt>
                <c:pt idx="5801">
                  <c:v>1288</c:v>
                </c:pt>
                <c:pt idx="5802">
                  <c:v>1288</c:v>
                </c:pt>
                <c:pt idx="5803">
                  <c:v>1288</c:v>
                </c:pt>
                <c:pt idx="5804">
                  <c:v>1288</c:v>
                </c:pt>
                <c:pt idx="5805">
                  <c:v>1288</c:v>
                </c:pt>
                <c:pt idx="5806">
                  <c:v>1288</c:v>
                </c:pt>
                <c:pt idx="5807">
                  <c:v>1289</c:v>
                </c:pt>
                <c:pt idx="5808">
                  <c:v>1289</c:v>
                </c:pt>
                <c:pt idx="5809">
                  <c:v>1289</c:v>
                </c:pt>
                <c:pt idx="5810">
                  <c:v>1289</c:v>
                </c:pt>
                <c:pt idx="5811">
                  <c:v>1289</c:v>
                </c:pt>
                <c:pt idx="5812">
                  <c:v>1289</c:v>
                </c:pt>
                <c:pt idx="5813">
                  <c:v>1289</c:v>
                </c:pt>
                <c:pt idx="5814">
                  <c:v>1289</c:v>
                </c:pt>
                <c:pt idx="5815">
                  <c:v>1289</c:v>
                </c:pt>
                <c:pt idx="5816">
                  <c:v>1289</c:v>
                </c:pt>
                <c:pt idx="5817">
                  <c:v>1289</c:v>
                </c:pt>
                <c:pt idx="5818">
                  <c:v>1289</c:v>
                </c:pt>
                <c:pt idx="5819">
                  <c:v>1289</c:v>
                </c:pt>
                <c:pt idx="5820">
                  <c:v>1289</c:v>
                </c:pt>
                <c:pt idx="5821">
                  <c:v>1289</c:v>
                </c:pt>
                <c:pt idx="5822">
                  <c:v>1289</c:v>
                </c:pt>
                <c:pt idx="5823">
                  <c:v>1289</c:v>
                </c:pt>
                <c:pt idx="5824">
                  <c:v>1289</c:v>
                </c:pt>
                <c:pt idx="5825">
                  <c:v>1289</c:v>
                </c:pt>
                <c:pt idx="5826">
                  <c:v>1289</c:v>
                </c:pt>
                <c:pt idx="5827">
                  <c:v>1289</c:v>
                </c:pt>
                <c:pt idx="5828">
                  <c:v>1289</c:v>
                </c:pt>
                <c:pt idx="5829">
                  <c:v>1289</c:v>
                </c:pt>
                <c:pt idx="5830">
                  <c:v>1289</c:v>
                </c:pt>
                <c:pt idx="5831">
                  <c:v>1289</c:v>
                </c:pt>
                <c:pt idx="5832">
                  <c:v>1289</c:v>
                </c:pt>
                <c:pt idx="5833">
                  <c:v>1290</c:v>
                </c:pt>
                <c:pt idx="5834">
                  <c:v>1291</c:v>
                </c:pt>
                <c:pt idx="5835">
                  <c:v>1291</c:v>
                </c:pt>
                <c:pt idx="5836">
                  <c:v>1291</c:v>
                </c:pt>
                <c:pt idx="5837">
                  <c:v>1291</c:v>
                </c:pt>
                <c:pt idx="5838">
                  <c:v>1292</c:v>
                </c:pt>
                <c:pt idx="5839">
                  <c:v>1292</c:v>
                </c:pt>
                <c:pt idx="5840">
                  <c:v>1293</c:v>
                </c:pt>
                <c:pt idx="5841">
                  <c:v>1293</c:v>
                </c:pt>
                <c:pt idx="5842">
                  <c:v>1293</c:v>
                </c:pt>
                <c:pt idx="5843">
                  <c:v>1293</c:v>
                </c:pt>
                <c:pt idx="5844">
                  <c:v>1293</c:v>
                </c:pt>
                <c:pt idx="5845">
                  <c:v>1293</c:v>
                </c:pt>
                <c:pt idx="5846">
                  <c:v>1293</c:v>
                </c:pt>
                <c:pt idx="5847">
                  <c:v>1293</c:v>
                </c:pt>
                <c:pt idx="5848">
                  <c:v>1293</c:v>
                </c:pt>
                <c:pt idx="5849">
                  <c:v>1293</c:v>
                </c:pt>
                <c:pt idx="5850">
                  <c:v>1293</c:v>
                </c:pt>
                <c:pt idx="5851">
                  <c:v>1293</c:v>
                </c:pt>
                <c:pt idx="5852">
                  <c:v>1293</c:v>
                </c:pt>
                <c:pt idx="5853">
                  <c:v>1293</c:v>
                </c:pt>
                <c:pt idx="5854">
                  <c:v>1294</c:v>
                </c:pt>
                <c:pt idx="5855">
                  <c:v>1294</c:v>
                </c:pt>
                <c:pt idx="5856">
                  <c:v>1295</c:v>
                </c:pt>
                <c:pt idx="5857">
                  <c:v>1295</c:v>
                </c:pt>
                <c:pt idx="5858">
                  <c:v>1295</c:v>
                </c:pt>
                <c:pt idx="5859">
                  <c:v>1295</c:v>
                </c:pt>
                <c:pt idx="5860">
                  <c:v>1295</c:v>
                </c:pt>
                <c:pt idx="5861">
                  <c:v>1295</c:v>
                </c:pt>
                <c:pt idx="5862">
                  <c:v>1295</c:v>
                </c:pt>
                <c:pt idx="5863">
                  <c:v>1295</c:v>
                </c:pt>
                <c:pt idx="5864">
                  <c:v>1295</c:v>
                </c:pt>
                <c:pt idx="5865">
                  <c:v>1295</c:v>
                </c:pt>
                <c:pt idx="5866">
                  <c:v>1295</c:v>
                </c:pt>
                <c:pt idx="5867">
                  <c:v>1295</c:v>
                </c:pt>
                <c:pt idx="5868">
                  <c:v>1295</c:v>
                </c:pt>
                <c:pt idx="5869">
                  <c:v>1295</c:v>
                </c:pt>
                <c:pt idx="5870">
                  <c:v>1295</c:v>
                </c:pt>
                <c:pt idx="5871">
                  <c:v>1295</c:v>
                </c:pt>
                <c:pt idx="5872">
                  <c:v>1295</c:v>
                </c:pt>
                <c:pt idx="5873">
                  <c:v>1295</c:v>
                </c:pt>
                <c:pt idx="5874">
                  <c:v>1295</c:v>
                </c:pt>
                <c:pt idx="5875">
                  <c:v>1296</c:v>
                </c:pt>
                <c:pt idx="5876">
                  <c:v>1296</c:v>
                </c:pt>
                <c:pt idx="5877">
                  <c:v>1297</c:v>
                </c:pt>
                <c:pt idx="5878">
                  <c:v>1298</c:v>
                </c:pt>
                <c:pt idx="5879">
                  <c:v>1298</c:v>
                </c:pt>
                <c:pt idx="5880">
                  <c:v>1298</c:v>
                </c:pt>
                <c:pt idx="5881">
                  <c:v>1298</c:v>
                </c:pt>
                <c:pt idx="5882">
                  <c:v>1298</c:v>
                </c:pt>
                <c:pt idx="5883">
                  <c:v>1298</c:v>
                </c:pt>
                <c:pt idx="5884">
                  <c:v>1298</c:v>
                </c:pt>
                <c:pt idx="5885">
                  <c:v>1298</c:v>
                </c:pt>
                <c:pt idx="5886">
                  <c:v>1298</c:v>
                </c:pt>
                <c:pt idx="5887">
                  <c:v>1299</c:v>
                </c:pt>
                <c:pt idx="5888">
                  <c:v>1300</c:v>
                </c:pt>
                <c:pt idx="5889">
                  <c:v>1300</c:v>
                </c:pt>
                <c:pt idx="5890">
                  <c:v>1300</c:v>
                </c:pt>
                <c:pt idx="5891">
                  <c:v>1300</c:v>
                </c:pt>
                <c:pt idx="5892">
                  <c:v>1300</c:v>
                </c:pt>
                <c:pt idx="5893">
                  <c:v>1300</c:v>
                </c:pt>
                <c:pt idx="5894">
                  <c:v>1300</c:v>
                </c:pt>
                <c:pt idx="5895">
                  <c:v>1300</c:v>
                </c:pt>
                <c:pt idx="5896">
                  <c:v>1300</c:v>
                </c:pt>
                <c:pt idx="5897">
                  <c:v>1300</c:v>
                </c:pt>
                <c:pt idx="5898">
                  <c:v>1300</c:v>
                </c:pt>
                <c:pt idx="5899">
                  <c:v>1300</c:v>
                </c:pt>
                <c:pt idx="5900">
                  <c:v>1301</c:v>
                </c:pt>
                <c:pt idx="5901">
                  <c:v>1302</c:v>
                </c:pt>
                <c:pt idx="5902">
                  <c:v>1302</c:v>
                </c:pt>
                <c:pt idx="5903">
                  <c:v>1302</c:v>
                </c:pt>
                <c:pt idx="5904">
                  <c:v>1302</c:v>
                </c:pt>
                <c:pt idx="5905">
                  <c:v>1302</c:v>
                </c:pt>
                <c:pt idx="5906">
                  <c:v>1302</c:v>
                </c:pt>
                <c:pt idx="5907">
                  <c:v>1302</c:v>
                </c:pt>
                <c:pt idx="5908">
                  <c:v>1302</c:v>
                </c:pt>
                <c:pt idx="5909">
                  <c:v>1302</c:v>
                </c:pt>
                <c:pt idx="5910">
                  <c:v>1302</c:v>
                </c:pt>
                <c:pt idx="5911">
                  <c:v>1302</c:v>
                </c:pt>
                <c:pt idx="5912">
                  <c:v>1302</c:v>
                </c:pt>
                <c:pt idx="5913">
                  <c:v>1302</c:v>
                </c:pt>
                <c:pt idx="5914">
                  <c:v>1302</c:v>
                </c:pt>
                <c:pt idx="5915">
                  <c:v>1302</c:v>
                </c:pt>
                <c:pt idx="5916">
                  <c:v>1302</c:v>
                </c:pt>
                <c:pt idx="5917">
                  <c:v>1302</c:v>
                </c:pt>
                <c:pt idx="5918">
                  <c:v>1302</c:v>
                </c:pt>
                <c:pt idx="5919">
                  <c:v>1303</c:v>
                </c:pt>
                <c:pt idx="5920">
                  <c:v>1303</c:v>
                </c:pt>
                <c:pt idx="5921">
                  <c:v>1303</c:v>
                </c:pt>
                <c:pt idx="5922">
                  <c:v>1303</c:v>
                </c:pt>
                <c:pt idx="5923">
                  <c:v>1303</c:v>
                </c:pt>
                <c:pt idx="5924">
                  <c:v>1303</c:v>
                </c:pt>
                <c:pt idx="5925">
                  <c:v>1303</c:v>
                </c:pt>
                <c:pt idx="5926">
                  <c:v>1303</c:v>
                </c:pt>
                <c:pt idx="5927">
                  <c:v>1303</c:v>
                </c:pt>
                <c:pt idx="5928">
                  <c:v>1303</c:v>
                </c:pt>
                <c:pt idx="5929">
                  <c:v>1303</c:v>
                </c:pt>
                <c:pt idx="5930">
                  <c:v>1303</c:v>
                </c:pt>
                <c:pt idx="5931">
                  <c:v>1303</c:v>
                </c:pt>
                <c:pt idx="5932">
                  <c:v>1304</c:v>
                </c:pt>
                <c:pt idx="5933">
                  <c:v>1304</c:v>
                </c:pt>
                <c:pt idx="5934">
                  <c:v>1304</c:v>
                </c:pt>
                <c:pt idx="5935">
                  <c:v>1304</c:v>
                </c:pt>
                <c:pt idx="5936">
                  <c:v>1305</c:v>
                </c:pt>
                <c:pt idx="5937">
                  <c:v>1306</c:v>
                </c:pt>
                <c:pt idx="5938">
                  <c:v>1306</c:v>
                </c:pt>
                <c:pt idx="5939">
                  <c:v>1306</c:v>
                </c:pt>
                <c:pt idx="5940">
                  <c:v>1307</c:v>
                </c:pt>
                <c:pt idx="5941">
                  <c:v>1307</c:v>
                </c:pt>
                <c:pt idx="5942">
                  <c:v>1307</c:v>
                </c:pt>
                <c:pt idx="5943">
                  <c:v>1307</c:v>
                </c:pt>
                <c:pt idx="5944">
                  <c:v>1307</c:v>
                </c:pt>
                <c:pt idx="5945">
                  <c:v>1307</c:v>
                </c:pt>
                <c:pt idx="5946">
                  <c:v>1307</c:v>
                </c:pt>
                <c:pt idx="5947">
                  <c:v>1308</c:v>
                </c:pt>
                <c:pt idx="5948">
                  <c:v>1309</c:v>
                </c:pt>
                <c:pt idx="5949">
                  <c:v>1309</c:v>
                </c:pt>
                <c:pt idx="5950">
                  <c:v>1309</c:v>
                </c:pt>
                <c:pt idx="5951">
                  <c:v>1310</c:v>
                </c:pt>
                <c:pt idx="5952">
                  <c:v>1310</c:v>
                </c:pt>
                <c:pt idx="5953">
                  <c:v>1310</c:v>
                </c:pt>
                <c:pt idx="5954">
                  <c:v>1310</c:v>
                </c:pt>
                <c:pt idx="5955">
                  <c:v>1310</c:v>
                </c:pt>
                <c:pt idx="5956">
                  <c:v>1310</c:v>
                </c:pt>
                <c:pt idx="5957">
                  <c:v>1310</c:v>
                </c:pt>
                <c:pt idx="5958">
                  <c:v>1310</c:v>
                </c:pt>
                <c:pt idx="5959">
                  <c:v>1310</c:v>
                </c:pt>
                <c:pt idx="5960">
                  <c:v>1311</c:v>
                </c:pt>
                <c:pt idx="5961">
                  <c:v>1311</c:v>
                </c:pt>
                <c:pt idx="5962">
                  <c:v>1311</c:v>
                </c:pt>
                <c:pt idx="5963">
                  <c:v>1312</c:v>
                </c:pt>
                <c:pt idx="5964">
                  <c:v>1312</c:v>
                </c:pt>
                <c:pt idx="5965">
                  <c:v>1312</c:v>
                </c:pt>
                <c:pt idx="5966">
                  <c:v>1312</c:v>
                </c:pt>
                <c:pt idx="5967">
                  <c:v>1312</c:v>
                </c:pt>
                <c:pt idx="5968">
                  <c:v>1312</c:v>
                </c:pt>
                <c:pt idx="5969">
                  <c:v>1312</c:v>
                </c:pt>
                <c:pt idx="5970">
                  <c:v>1313</c:v>
                </c:pt>
                <c:pt idx="5971">
                  <c:v>1313</c:v>
                </c:pt>
                <c:pt idx="5972">
                  <c:v>1313</c:v>
                </c:pt>
                <c:pt idx="5973">
                  <c:v>1314</c:v>
                </c:pt>
                <c:pt idx="5974">
                  <c:v>1315</c:v>
                </c:pt>
                <c:pt idx="5975">
                  <c:v>1316</c:v>
                </c:pt>
                <c:pt idx="5976">
                  <c:v>1316</c:v>
                </c:pt>
                <c:pt idx="5977">
                  <c:v>1317</c:v>
                </c:pt>
                <c:pt idx="5978">
                  <c:v>1317</c:v>
                </c:pt>
                <c:pt idx="5979">
                  <c:v>1317</c:v>
                </c:pt>
                <c:pt idx="5980">
                  <c:v>1317</c:v>
                </c:pt>
                <c:pt idx="5981">
                  <c:v>1318</c:v>
                </c:pt>
                <c:pt idx="5982">
                  <c:v>1318</c:v>
                </c:pt>
                <c:pt idx="5983">
                  <c:v>1318</c:v>
                </c:pt>
                <c:pt idx="5984">
                  <c:v>1318</c:v>
                </c:pt>
                <c:pt idx="5985">
                  <c:v>1318</c:v>
                </c:pt>
                <c:pt idx="5986">
                  <c:v>1318</c:v>
                </c:pt>
                <c:pt idx="5987">
                  <c:v>1318</c:v>
                </c:pt>
                <c:pt idx="5988">
                  <c:v>1318</c:v>
                </c:pt>
                <c:pt idx="5989">
                  <c:v>1318</c:v>
                </c:pt>
                <c:pt idx="5990">
                  <c:v>1319</c:v>
                </c:pt>
                <c:pt idx="5991">
                  <c:v>1320</c:v>
                </c:pt>
                <c:pt idx="5992">
                  <c:v>1320</c:v>
                </c:pt>
                <c:pt idx="5993">
                  <c:v>1321</c:v>
                </c:pt>
                <c:pt idx="5994">
                  <c:v>1321</c:v>
                </c:pt>
                <c:pt idx="5995">
                  <c:v>1321</c:v>
                </c:pt>
                <c:pt idx="5996">
                  <c:v>1321</c:v>
                </c:pt>
                <c:pt idx="5997">
                  <c:v>1321</c:v>
                </c:pt>
                <c:pt idx="5998">
                  <c:v>1321</c:v>
                </c:pt>
                <c:pt idx="5999">
                  <c:v>1321</c:v>
                </c:pt>
                <c:pt idx="6000">
                  <c:v>1321</c:v>
                </c:pt>
                <c:pt idx="6001">
                  <c:v>1321</c:v>
                </c:pt>
                <c:pt idx="6002">
                  <c:v>1321</c:v>
                </c:pt>
                <c:pt idx="6003">
                  <c:v>1321</c:v>
                </c:pt>
                <c:pt idx="6004">
                  <c:v>1322</c:v>
                </c:pt>
                <c:pt idx="6005">
                  <c:v>1323</c:v>
                </c:pt>
                <c:pt idx="6006">
                  <c:v>1323</c:v>
                </c:pt>
                <c:pt idx="6007">
                  <c:v>1323</c:v>
                </c:pt>
                <c:pt idx="6008">
                  <c:v>1323</c:v>
                </c:pt>
                <c:pt idx="6009">
                  <c:v>1324</c:v>
                </c:pt>
                <c:pt idx="6010">
                  <c:v>1324</c:v>
                </c:pt>
                <c:pt idx="6011">
                  <c:v>1324</c:v>
                </c:pt>
                <c:pt idx="6012">
                  <c:v>1324</c:v>
                </c:pt>
                <c:pt idx="6013">
                  <c:v>1325</c:v>
                </c:pt>
                <c:pt idx="6014">
                  <c:v>1325</c:v>
                </c:pt>
                <c:pt idx="6015">
                  <c:v>1326</c:v>
                </c:pt>
                <c:pt idx="6016">
                  <c:v>1326</c:v>
                </c:pt>
                <c:pt idx="6017">
                  <c:v>1327</c:v>
                </c:pt>
                <c:pt idx="6018">
                  <c:v>1327</c:v>
                </c:pt>
                <c:pt idx="6019">
                  <c:v>1327</c:v>
                </c:pt>
                <c:pt idx="6020">
                  <c:v>1327</c:v>
                </c:pt>
                <c:pt idx="6021">
                  <c:v>1327</c:v>
                </c:pt>
                <c:pt idx="6022">
                  <c:v>1327</c:v>
                </c:pt>
                <c:pt idx="6023">
                  <c:v>1327</c:v>
                </c:pt>
                <c:pt idx="6024">
                  <c:v>1327</c:v>
                </c:pt>
                <c:pt idx="6025">
                  <c:v>1327</c:v>
                </c:pt>
                <c:pt idx="6026">
                  <c:v>1327</c:v>
                </c:pt>
                <c:pt idx="6027">
                  <c:v>1327</c:v>
                </c:pt>
                <c:pt idx="6028">
                  <c:v>1328</c:v>
                </c:pt>
                <c:pt idx="6029">
                  <c:v>1328</c:v>
                </c:pt>
                <c:pt idx="6030">
                  <c:v>1329</c:v>
                </c:pt>
                <c:pt idx="6031">
                  <c:v>1330</c:v>
                </c:pt>
                <c:pt idx="6032">
                  <c:v>1331</c:v>
                </c:pt>
                <c:pt idx="6033">
                  <c:v>1331</c:v>
                </c:pt>
                <c:pt idx="6034">
                  <c:v>1332</c:v>
                </c:pt>
                <c:pt idx="6035">
                  <c:v>1333</c:v>
                </c:pt>
                <c:pt idx="6036">
                  <c:v>1334</c:v>
                </c:pt>
                <c:pt idx="6037">
                  <c:v>1334</c:v>
                </c:pt>
                <c:pt idx="6038">
                  <c:v>1334</c:v>
                </c:pt>
                <c:pt idx="6039">
                  <c:v>1334</c:v>
                </c:pt>
                <c:pt idx="6040">
                  <c:v>1335</c:v>
                </c:pt>
                <c:pt idx="6041">
                  <c:v>1335</c:v>
                </c:pt>
                <c:pt idx="6042">
                  <c:v>1335</c:v>
                </c:pt>
                <c:pt idx="6043">
                  <c:v>1336</c:v>
                </c:pt>
                <c:pt idx="6044">
                  <c:v>1336</c:v>
                </c:pt>
                <c:pt idx="6045">
                  <c:v>1337</c:v>
                </c:pt>
                <c:pt idx="6046">
                  <c:v>1338</c:v>
                </c:pt>
                <c:pt idx="6047">
                  <c:v>1339</c:v>
                </c:pt>
                <c:pt idx="6048">
                  <c:v>1339</c:v>
                </c:pt>
                <c:pt idx="6049">
                  <c:v>1339</c:v>
                </c:pt>
                <c:pt idx="6050">
                  <c:v>1339</c:v>
                </c:pt>
                <c:pt idx="6051">
                  <c:v>1339</c:v>
                </c:pt>
                <c:pt idx="6052">
                  <c:v>1340</c:v>
                </c:pt>
                <c:pt idx="6053">
                  <c:v>1340</c:v>
                </c:pt>
                <c:pt idx="6054">
                  <c:v>1340</c:v>
                </c:pt>
                <c:pt idx="6055">
                  <c:v>1340</c:v>
                </c:pt>
                <c:pt idx="6056">
                  <c:v>1340</c:v>
                </c:pt>
                <c:pt idx="6057">
                  <c:v>1340</c:v>
                </c:pt>
                <c:pt idx="6058">
                  <c:v>1340</c:v>
                </c:pt>
                <c:pt idx="6059">
                  <c:v>1341</c:v>
                </c:pt>
                <c:pt idx="6060">
                  <c:v>1341</c:v>
                </c:pt>
                <c:pt idx="6061">
                  <c:v>1342</c:v>
                </c:pt>
                <c:pt idx="6062">
                  <c:v>1342</c:v>
                </c:pt>
                <c:pt idx="6063">
                  <c:v>1343</c:v>
                </c:pt>
                <c:pt idx="6064">
                  <c:v>1344</c:v>
                </c:pt>
                <c:pt idx="6065">
                  <c:v>1344</c:v>
                </c:pt>
                <c:pt idx="6066">
                  <c:v>1345</c:v>
                </c:pt>
                <c:pt idx="6067">
                  <c:v>1346</c:v>
                </c:pt>
                <c:pt idx="6068">
                  <c:v>1347</c:v>
                </c:pt>
                <c:pt idx="6069">
                  <c:v>1347</c:v>
                </c:pt>
                <c:pt idx="6070">
                  <c:v>1347</c:v>
                </c:pt>
                <c:pt idx="6071">
                  <c:v>1347</c:v>
                </c:pt>
                <c:pt idx="6072">
                  <c:v>1347</c:v>
                </c:pt>
                <c:pt idx="6073">
                  <c:v>1347</c:v>
                </c:pt>
                <c:pt idx="6074">
                  <c:v>1347</c:v>
                </c:pt>
                <c:pt idx="6075">
                  <c:v>1347</c:v>
                </c:pt>
                <c:pt idx="6076">
                  <c:v>1347</c:v>
                </c:pt>
                <c:pt idx="6077">
                  <c:v>1347</c:v>
                </c:pt>
                <c:pt idx="6078">
                  <c:v>1348</c:v>
                </c:pt>
                <c:pt idx="6079">
                  <c:v>1348</c:v>
                </c:pt>
                <c:pt idx="6080">
                  <c:v>1348</c:v>
                </c:pt>
                <c:pt idx="6081">
                  <c:v>1349</c:v>
                </c:pt>
                <c:pt idx="6082">
                  <c:v>1349</c:v>
                </c:pt>
                <c:pt idx="6083">
                  <c:v>1349</c:v>
                </c:pt>
                <c:pt idx="6084">
                  <c:v>1349</c:v>
                </c:pt>
                <c:pt idx="6085">
                  <c:v>1349</c:v>
                </c:pt>
                <c:pt idx="6086">
                  <c:v>1349</c:v>
                </c:pt>
                <c:pt idx="6087">
                  <c:v>1349</c:v>
                </c:pt>
                <c:pt idx="6088">
                  <c:v>1349</c:v>
                </c:pt>
                <c:pt idx="6089">
                  <c:v>1349</c:v>
                </c:pt>
                <c:pt idx="6090">
                  <c:v>1349</c:v>
                </c:pt>
                <c:pt idx="6091">
                  <c:v>1349</c:v>
                </c:pt>
                <c:pt idx="6092">
                  <c:v>1349</c:v>
                </c:pt>
                <c:pt idx="6093">
                  <c:v>1349</c:v>
                </c:pt>
                <c:pt idx="6094">
                  <c:v>1350</c:v>
                </c:pt>
                <c:pt idx="6095">
                  <c:v>1350</c:v>
                </c:pt>
                <c:pt idx="6096">
                  <c:v>1350</c:v>
                </c:pt>
                <c:pt idx="6097">
                  <c:v>1350</c:v>
                </c:pt>
                <c:pt idx="6098">
                  <c:v>1350</c:v>
                </c:pt>
                <c:pt idx="6099">
                  <c:v>1351</c:v>
                </c:pt>
                <c:pt idx="6100">
                  <c:v>1351</c:v>
                </c:pt>
                <c:pt idx="6101">
                  <c:v>1352</c:v>
                </c:pt>
                <c:pt idx="6102">
                  <c:v>1352</c:v>
                </c:pt>
                <c:pt idx="6103">
                  <c:v>1352</c:v>
                </c:pt>
                <c:pt idx="6104">
                  <c:v>1353</c:v>
                </c:pt>
                <c:pt idx="6105">
                  <c:v>1353</c:v>
                </c:pt>
                <c:pt idx="6106">
                  <c:v>1353</c:v>
                </c:pt>
                <c:pt idx="6107">
                  <c:v>1353</c:v>
                </c:pt>
                <c:pt idx="6108">
                  <c:v>1354</c:v>
                </c:pt>
                <c:pt idx="6109">
                  <c:v>1354</c:v>
                </c:pt>
                <c:pt idx="6110">
                  <c:v>1354</c:v>
                </c:pt>
                <c:pt idx="6111">
                  <c:v>1354</c:v>
                </c:pt>
                <c:pt idx="6112">
                  <c:v>1354</c:v>
                </c:pt>
                <c:pt idx="6113">
                  <c:v>1354</c:v>
                </c:pt>
                <c:pt idx="6114">
                  <c:v>1354</c:v>
                </c:pt>
                <c:pt idx="6115">
                  <c:v>1354</c:v>
                </c:pt>
                <c:pt idx="6116">
                  <c:v>1354</c:v>
                </c:pt>
                <c:pt idx="6117">
                  <c:v>1354</c:v>
                </c:pt>
                <c:pt idx="6118">
                  <c:v>1354</c:v>
                </c:pt>
                <c:pt idx="6119">
                  <c:v>1355</c:v>
                </c:pt>
                <c:pt idx="6120">
                  <c:v>1355</c:v>
                </c:pt>
                <c:pt idx="6121">
                  <c:v>1356</c:v>
                </c:pt>
                <c:pt idx="6122">
                  <c:v>1356</c:v>
                </c:pt>
                <c:pt idx="6123">
                  <c:v>1356</c:v>
                </c:pt>
                <c:pt idx="6124">
                  <c:v>1357</c:v>
                </c:pt>
                <c:pt idx="6125">
                  <c:v>1357</c:v>
                </c:pt>
                <c:pt idx="6126">
                  <c:v>1358</c:v>
                </c:pt>
                <c:pt idx="6127">
                  <c:v>1358</c:v>
                </c:pt>
                <c:pt idx="6128">
                  <c:v>1358</c:v>
                </c:pt>
                <c:pt idx="6129">
                  <c:v>1358</c:v>
                </c:pt>
                <c:pt idx="6130">
                  <c:v>1359</c:v>
                </c:pt>
                <c:pt idx="6131">
                  <c:v>1360</c:v>
                </c:pt>
                <c:pt idx="6132">
                  <c:v>1361</c:v>
                </c:pt>
                <c:pt idx="6133">
                  <c:v>1362</c:v>
                </c:pt>
                <c:pt idx="6134">
                  <c:v>1362</c:v>
                </c:pt>
                <c:pt idx="6135">
                  <c:v>1362</c:v>
                </c:pt>
                <c:pt idx="6136">
                  <c:v>1362</c:v>
                </c:pt>
                <c:pt idx="6137">
                  <c:v>1362</c:v>
                </c:pt>
                <c:pt idx="6138">
                  <c:v>1362</c:v>
                </c:pt>
                <c:pt idx="6139">
                  <c:v>1362</c:v>
                </c:pt>
                <c:pt idx="6140">
                  <c:v>1362</c:v>
                </c:pt>
                <c:pt idx="6141">
                  <c:v>1362</c:v>
                </c:pt>
                <c:pt idx="6142">
                  <c:v>1362</c:v>
                </c:pt>
                <c:pt idx="6143">
                  <c:v>1362</c:v>
                </c:pt>
                <c:pt idx="6144">
                  <c:v>1362</c:v>
                </c:pt>
                <c:pt idx="6145">
                  <c:v>1362</c:v>
                </c:pt>
                <c:pt idx="6146">
                  <c:v>1362</c:v>
                </c:pt>
                <c:pt idx="6147">
                  <c:v>1362</c:v>
                </c:pt>
                <c:pt idx="6148">
                  <c:v>1363</c:v>
                </c:pt>
                <c:pt idx="6149">
                  <c:v>1364</c:v>
                </c:pt>
                <c:pt idx="6150">
                  <c:v>1365</c:v>
                </c:pt>
                <c:pt idx="6151">
                  <c:v>1365</c:v>
                </c:pt>
                <c:pt idx="6152">
                  <c:v>1365</c:v>
                </c:pt>
                <c:pt idx="6153">
                  <c:v>1365</c:v>
                </c:pt>
                <c:pt idx="6154">
                  <c:v>1365</c:v>
                </c:pt>
                <c:pt idx="6155">
                  <c:v>1366</c:v>
                </c:pt>
                <c:pt idx="6156">
                  <c:v>1366</c:v>
                </c:pt>
                <c:pt idx="6157">
                  <c:v>1366</c:v>
                </c:pt>
                <c:pt idx="6158">
                  <c:v>1367</c:v>
                </c:pt>
                <c:pt idx="6159">
                  <c:v>1367</c:v>
                </c:pt>
                <c:pt idx="6160">
                  <c:v>1368</c:v>
                </c:pt>
                <c:pt idx="6161">
                  <c:v>1368</c:v>
                </c:pt>
                <c:pt idx="6162">
                  <c:v>1369</c:v>
                </c:pt>
                <c:pt idx="6163">
                  <c:v>1370</c:v>
                </c:pt>
                <c:pt idx="6164">
                  <c:v>1371</c:v>
                </c:pt>
                <c:pt idx="6165">
                  <c:v>1371</c:v>
                </c:pt>
                <c:pt idx="6166">
                  <c:v>1371</c:v>
                </c:pt>
                <c:pt idx="6167">
                  <c:v>1371</c:v>
                </c:pt>
                <c:pt idx="6168">
                  <c:v>1371</c:v>
                </c:pt>
                <c:pt idx="6169">
                  <c:v>1372</c:v>
                </c:pt>
                <c:pt idx="6170">
                  <c:v>1372</c:v>
                </c:pt>
                <c:pt idx="6171">
                  <c:v>1373</c:v>
                </c:pt>
                <c:pt idx="6172">
                  <c:v>1373</c:v>
                </c:pt>
                <c:pt idx="6173">
                  <c:v>1374</c:v>
                </c:pt>
                <c:pt idx="6174">
                  <c:v>1374</c:v>
                </c:pt>
                <c:pt idx="6175">
                  <c:v>1375</c:v>
                </c:pt>
                <c:pt idx="6176">
                  <c:v>1376</c:v>
                </c:pt>
                <c:pt idx="6177">
                  <c:v>1376</c:v>
                </c:pt>
                <c:pt idx="6178">
                  <c:v>1376</c:v>
                </c:pt>
                <c:pt idx="6179">
                  <c:v>1376</c:v>
                </c:pt>
                <c:pt idx="6180">
                  <c:v>1377</c:v>
                </c:pt>
                <c:pt idx="6181">
                  <c:v>1378</c:v>
                </c:pt>
                <c:pt idx="6182">
                  <c:v>1379</c:v>
                </c:pt>
                <c:pt idx="6183">
                  <c:v>1380</c:v>
                </c:pt>
                <c:pt idx="6184">
                  <c:v>1381</c:v>
                </c:pt>
                <c:pt idx="6185">
                  <c:v>1382</c:v>
                </c:pt>
                <c:pt idx="6186">
                  <c:v>1383</c:v>
                </c:pt>
                <c:pt idx="6187">
                  <c:v>1384</c:v>
                </c:pt>
                <c:pt idx="6188">
                  <c:v>1385</c:v>
                </c:pt>
                <c:pt idx="6189">
                  <c:v>1385</c:v>
                </c:pt>
                <c:pt idx="6190">
                  <c:v>1385</c:v>
                </c:pt>
                <c:pt idx="6191">
                  <c:v>1385</c:v>
                </c:pt>
                <c:pt idx="6192">
                  <c:v>1385</c:v>
                </c:pt>
                <c:pt idx="6193">
                  <c:v>1386</c:v>
                </c:pt>
                <c:pt idx="6194">
                  <c:v>1386</c:v>
                </c:pt>
                <c:pt idx="6195">
                  <c:v>1386</c:v>
                </c:pt>
                <c:pt idx="6196">
                  <c:v>1386</c:v>
                </c:pt>
                <c:pt idx="6197">
                  <c:v>1386</c:v>
                </c:pt>
                <c:pt idx="6198">
                  <c:v>1387</c:v>
                </c:pt>
                <c:pt idx="6199">
                  <c:v>1388</c:v>
                </c:pt>
                <c:pt idx="6200">
                  <c:v>1388</c:v>
                </c:pt>
                <c:pt idx="6201">
                  <c:v>1389</c:v>
                </c:pt>
                <c:pt idx="6202">
                  <c:v>1390</c:v>
                </c:pt>
                <c:pt idx="6203">
                  <c:v>1391</c:v>
                </c:pt>
                <c:pt idx="6204">
                  <c:v>1392</c:v>
                </c:pt>
                <c:pt idx="6205">
                  <c:v>1392</c:v>
                </c:pt>
                <c:pt idx="6206">
                  <c:v>1392</c:v>
                </c:pt>
                <c:pt idx="6207">
                  <c:v>1392</c:v>
                </c:pt>
                <c:pt idx="6208">
                  <c:v>1392</c:v>
                </c:pt>
                <c:pt idx="6209">
                  <c:v>1392</c:v>
                </c:pt>
                <c:pt idx="6210">
                  <c:v>1392</c:v>
                </c:pt>
                <c:pt idx="6211">
                  <c:v>1392</c:v>
                </c:pt>
                <c:pt idx="6212">
                  <c:v>1392</c:v>
                </c:pt>
                <c:pt idx="6213">
                  <c:v>1392</c:v>
                </c:pt>
                <c:pt idx="6214">
                  <c:v>1392</c:v>
                </c:pt>
                <c:pt idx="6215">
                  <c:v>1392</c:v>
                </c:pt>
                <c:pt idx="6216">
                  <c:v>1392</c:v>
                </c:pt>
                <c:pt idx="6217">
                  <c:v>1392</c:v>
                </c:pt>
                <c:pt idx="6218">
                  <c:v>1392</c:v>
                </c:pt>
                <c:pt idx="6219">
                  <c:v>1392</c:v>
                </c:pt>
                <c:pt idx="6220">
                  <c:v>1392</c:v>
                </c:pt>
                <c:pt idx="6221">
                  <c:v>1392</c:v>
                </c:pt>
                <c:pt idx="6222">
                  <c:v>1392</c:v>
                </c:pt>
                <c:pt idx="6223">
                  <c:v>1392</c:v>
                </c:pt>
                <c:pt idx="6224">
                  <c:v>1392</c:v>
                </c:pt>
                <c:pt idx="6225">
                  <c:v>1392</c:v>
                </c:pt>
                <c:pt idx="6226">
                  <c:v>1392</c:v>
                </c:pt>
                <c:pt idx="6227">
                  <c:v>1392</c:v>
                </c:pt>
                <c:pt idx="6228">
                  <c:v>1392</c:v>
                </c:pt>
                <c:pt idx="6229">
                  <c:v>1392</c:v>
                </c:pt>
                <c:pt idx="6230">
                  <c:v>1392</c:v>
                </c:pt>
                <c:pt idx="6231">
                  <c:v>1392</c:v>
                </c:pt>
                <c:pt idx="6232">
                  <c:v>1392</c:v>
                </c:pt>
                <c:pt idx="6233">
                  <c:v>1392</c:v>
                </c:pt>
                <c:pt idx="6234">
                  <c:v>1392</c:v>
                </c:pt>
                <c:pt idx="6235">
                  <c:v>1392</c:v>
                </c:pt>
                <c:pt idx="6236">
                  <c:v>1392</c:v>
                </c:pt>
                <c:pt idx="6237">
                  <c:v>1393</c:v>
                </c:pt>
                <c:pt idx="6238">
                  <c:v>1394</c:v>
                </c:pt>
                <c:pt idx="6239">
                  <c:v>1395</c:v>
                </c:pt>
                <c:pt idx="6240">
                  <c:v>1396</c:v>
                </c:pt>
                <c:pt idx="6241">
                  <c:v>1397</c:v>
                </c:pt>
                <c:pt idx="6242">
                  <c:v>1397</c:v>
                </c:pt>
                <c:pt idx="6243">
                  <c:v>1398</c:v>
                </c:pt>
                <c:pt idx="6244">
                  <c:v>1398</c:v>
                </c:pt>
                <c:pt idx="6245">
                  <c:v>1398</c:v>
                </c:pt>
                <c:pt idx="6246">
                  <c:v>1398</c:v>
                </c:pt>
                <c:pt idx="6247">
                  <c:v>1398</c:v>
                </c:pt>
                <c:pt idx="6248">
                  <c:v>1399</c:v>
                </c:pt>
                <c:pt idx="6249">
                  <c:v>1399</c:v>
                </c:pt>
                <c:pt idx="6250">
                  <c:v>1399</c:v>
                </c:pt>
                <c:pt idx="6251">
                  <c:v>1400</c:v>
                </c:pt>
                <c:pt idx="6252">
                  <c:v>1400</c:v>
                </c:pt>
                <c:pt idx="6253">
                  <c:v>1400</c:v>
                </c:pt>
                <c:pt idx="6254">
                  <c:v>1400</c:v>
                </c:pt>
                <c:pt idx="6255">
                  <c:v>1400</c:v>
                </c:pt>
                <c:pt idx="6256">
                  <c:v>1401</c:v>
                </c:pt>
                <c:pt idx="6257">
                  <c:v>1401</c:v>
                </c:pt>
                <c:pt idx="6258">
                  <c:v>1402</c:v>
                </c:pt>
                <c:pt idx="6259">
                  <c:v>1402</c:v>
                </c:pt>
                <c:pt idx="6260">
                  <c:v>1403</c:v>
                </c:pt>
                <c:pt idx="6261">
                  <c:v>1404</c:v>
                </c:pt>
                <c:pt idx="6262">
                  <c:v>1404</c:v>
                </c:pt>
                <c:pt idx="6263">
                  <c:v>1404</c:v>
                </c:pt>
                <c:pt idx="6264">
                  <c:v>1404</c:v>
                </c:pt>
                <c:pt idx="6265">
                  <c:v>1404</c:v>
                </c:pt>
                <c:pt idx="6266">
                  <c:v>1404</c:v>
                </c:pt>
                <c:pt idx="6267">
                  <c:v>1404</c:v>
                </c:pt>
                <c:pt idx="6268">
                  <c:v>1404</c:v>
                </c:pt>
                <c:pt idx="6269">
                  <c:v>1404</c:v>
                </c:pt>
                <c:pt idx="6270">
                  <c:v>1404</c:v>
                </c:pt>
                <c:pt idx="6271">
                  <c:v>1404</c:v>
                </c:pt>
                <c:pt idx="6272">
                  <c:v>1404</c:v>
                </c:pt>
                <c:pt idx="6273">
                  <c:v>1404</c:v>
                </c:pt>
                <c:pt idx="6274">
                  <c:v>1404</c:v>
                </c:pt>
                <c:pt idx="6275">
                  <c:v>1404</c:v>
                </c:pt>
                <c:pt idx="6276">
                  <c:v>1404</c:v>
                </c:pt>
                <c:pt idx="6277">
                  <c:v>1405</c:v>
                </c:pt>
                <c:pt idx="6278">
                  <c:v>1406</c:v>
                </c:pt>
                <c:pt idx="6279">
                  <c:v>1406</c:v>
                </c:pt>
                <c:pt idx="6280">
                  <c:v>1406</c:v>
                </c:pt>
                <c:pt idx="6281">
                  <c:v>1406</c:v>
                </c:pt>
                <c:pt idx="6282">
                  <c:v>1407</c:v>
                </c:pt>
                <c:pt idx="6283">
                  <c:v>1408</c:v>
                </c:pt>
                <c:pt idx="6284">
                  <c:v>1408</c:v>
                </c:pt>
                <c:pt idx="6285">
                  <c:v>1408</c:v>
                </c:pt>
                <c:pt idx="6286">
                  <c:v>1408</c:v>
                </c:pt>
                <c:pt idx="6287">
                  <c:v>1408</c:v>
                </c:pt>
                <c:pt idx="6288">
                  <c:v>1409</c:v>
                </c:pt>
                <c:pt idx="6289">
                  <c:v>1410</c:v>
                </c:pt>
                <c:pt idx="6290">
                  <c:v>1411</c:v>
                </c:pt>
                <c:pt idx="6291">
                  <c:v>1412</c:v>
                </c:pt>
                <c:pt idx="6292">
                  <c:v>1413</c:v>
                </c:pt>
                <c:pt idx="6293">
                  <c:v>1414</c:v>
                </c:pt>
                <c:pt idx="6294">
                  <c:v>1415</c:v>
                </c:pt>
                <c:pt idx="6295">
                  <c:v>1416</c:v>
                </c:pt>
                <c:pt idx="6296">
                  <c:v>1416</c:v>
                </c:pt>
                <c:pt idx="6297">
                  <c:v>1417</c:v>
                </c:pt>
                <c:pt idx="6298">
                  <c:v>1418</c:v>
                </c:pt>
                <c:pt idx="6299">
                  <c:v>1418</c:v>
                </c:pt>
                <c:pt idx="6300">
                  <c:v>1418</c:v>
                </c:pt>
                <c:pt idx="6301">
                  <c:v>1419</c:v>
                </c:pt>
                <c:pt idx="6302">
                  <c:v>1419</c:v>
                </c:pt>
                <c:pt idx="6303">
                  <c:v>1419</c:v>
                </c:pt>
                <c:pt idx="6304">
                  <c:v>1420</c:v>
                </c:pt>
                <c:pt idx="6305">
                  <c:v>1420</c:v>
                </c:pt>
                <c:pt idx="6306">
                  <c:v>1420</c:v>
                </c:pt>
                <c:pt idx="6307">
                  <c:v>1420</c:v>
                </c:pt>
                <c:pt idx="6308">
                  <c:v>1420</c:v>
                </c:pt>
                <c:pt idx="6309">
                  <c:v>1420</c:v>
                </c:pt>
                <c:pt idx="6310">
                  <c:v>1421</c:v>
                </c:pt>
                <c:pt idx="6311">
                  <c:v>1421</c:v>
                </c:pt>
                <c:pt idx="6312">
                  <c:v>1422</c:v>
                </c:pt>
                <c:pt idx="6313">
                  <c:v>1422</c:v>
                </c:pt>
                <c:pt idx="6314">
                  <c:v>1422</c:v>
                </c:pt>
                <c:pt idx="6315">
                  <c:v>1422</c:v>
                </c:pt>
                <c:pt idx="6316">
                  <c:v>1423</c:v>
                </c:pt>
                <c:pt idx="6317">
                  <c:v>1423</c:v>
                </c:pt>
                <c:pt idx="6318">
                  <c:v>1423</c:v>
                </c:pt>
                <c:pt idx="6319">
                  <c:v>1424</c:v>
                </c:pt>
                <c:pt idx="6320">
                  <c:v>1424</c:v>
                </c:pt>
                <c:pt idx="6321">
                  <c:v>1424</c:v>
                </c:pt>
                <c:pt idx="6322">
                  <c:v>1424</c:v>
                </c:pt>
                <c:pt idx="6323">
                  <c:v>1424</c:v>
                </c:pt>
                <c:pt idx="6324">
                  <c:v>1424</c:v>
                </c:pt>
                <c:pt idx="6325">
                  <c:v>1424</c:v>
                </c:pt>
                <c:pt idx="6326">
                  <c:v>1424</c:v>
                </c:pt>
                <c:pt idx="6327">
                  <c:v>1424</c:v>
                </c:pt>
                <c:pt idx="6328">
                  <c:v>1424</c:v>
                </c:pt>
                <c:pt idx="6329">
                  <c:v>1424</c:v>
                </c:pt>
                <c:pt idx="6330">
                  <c:v>1424</c:v>
                </c:pt>
                <c:pt idx="6331">
                  <c:v>1425</c:v>
                </c:pt>
                <c:pt idx="6332">
                  <c:v>1425</c:v>
                </c:pt>
                <c:pt idx="6333">
                  <c:v>1425</c:v>
                </c:pt>
                <c:pt idx="6334">
                  <c:v>1426</c:v>
                </c:pt>
                <c:pt idx="6335">
                  <c:v>1426</c:v>
                </c:pt>
                <c:pt idx="6336">
                  <c:v>1426</c:v>
                </c:pt>
                <c:pt idx="6337">
                  <c:v>1426</c:v>
                </c:pt>
                <c:pt idx="6338">
                  <c:v>1426</c:v>
                </c:pt>
                <c:pt idx="6339">
                  <c:v>1426</c:v>
                </c:pt>
                <c:pt idx="6340">
                  <c:v>1427</c:v>
                </c:pt>
                <c:pt idx="6341">
                  <c:v>1428</c:v>
                </c:pt>
                <c:pt idx="6342">
                  <c:v>1428</c:v>
                </c:pt>
                <c:pt idx="6343">
                  <c:v>1428</c:v>
                </c:pt>
                <c:pt idx="6344">
                  <c:v>1428</c:v>
                </c:pt>
                <c:pt idx="6345">
                  <c:v>1428</c:v>
                </c:pt>
                <c:pt idx="6346">
                  <c:v>1428</c:v>
                </c:pt>
                <c:pt idx="6347">
                  <c:v>1428</c:v>
                </c:pt>
                <c:pt idx="6348">
                  <c:v>1428</c:v>
                </c:pt>
                <c:pt idx="6349">
                  <c:v>1428</c:v>
                </c:pt>
                <c:pt idx="6350">
                  <c:v>1428</c:v>
                </c:pt>
                <c:pt idx="6351">
                  <c:v>1428</c:v>
                </c:pt>
                <c:pt idx="6352">
                  <c:v>1428</c:v>
                </c:pt>
                <c:pt idx="6353">
                  <c:v>1428</c:v>
                </c:pt>
                <c:pt idx="6354">
                  <c:v>1429</c:v>
                </c:pt>
                <c:pt idx="6355">
                  <c:v>1430</c:v>
                </c:pt>
                <c:pt idx="6356">
                  <c:v>1430</c:v>
                </c:pt>
                <c:pt idx="6357">
                  <c:v>1430</c:v>
                </c:pt>
                <c:pt idx="6358">
                  <c:v>1430</c:v>
                </c:pt>
                <c:pt idx="6359">
                  <c:v>1430</c:v>
                </c:pt>
                <c:pt idx="6360">
                  <c:v>1431</c:v>
                </c:pt>
                <c:pt idx="6361">
                  <c:v>1431</c:v>
                </c:pt>
                <c:pt idx="6362">
                  <c:v>1432</c:v>
                </c:pt>
                <c:pt idx="6363">
                  <c:v>1432</c:v>
                </c:pt>
                <c:pt idx="6364">
                  <c:v>1432</c:v>
                </c:pt>
                <c:pt idx="6365">
                  <c:v>1432</c:v>
                </c:pt>
                <c:pt idx="6366">
                  <c:v>1432</c:v>
                </c:pt>
                <c:pt idx="6367">
                  <c:v>1432</c:v>
                </c:pt>
                <c:pt idx="6368">
                  <c:v>1432</c:v>
                </c:pt>
                <c:pt idx="6369">
                  <c:v>1433</c:v>
                </c:pt>
                <c:pt idx="6370">
                  <c:v>1433</c:v>
                </c:pt>
                <c:pt idx="6371">
                  <c:v>1433</c:v>
                </c:pt>
                <c:pt idx="6372">
                  <c:v>1433</c:v>
                </c:pt>
                <c:pt idx="6373">
                  <c:v>1433</c:v>
                </c:pt>
                <c:pt idx="6374">
                  <c:v>1433</c:v>
                </c:pt>
                <c:pt idx="6375">
                  <c:v>1433</c:v>
                </c:pt>
                <c:pt idx="6376">
                  <c:v>1433</c:v>
                </c:pt>
                <c:pt idx="6377">
                  <c:v>1434</c:v>
                </c:pt>
                <c:pt idx="6378">
                  <c:v>1435</c:v>
                </c:pt>
                <c:pt idx="6379">
                  <c:v>1435</c:v>
                </c:pt>
                <c:pt idx="6380">
                  <c:v>1436</c:v>
                </c:pt>
                <c:pt idx="6381">
                  <c:v>1436</c:v>
                </c:pt>
                <c:pt idx="6382">
                  <c:v>1436</c:v>
                </c:pt>
                <c:pt idx="6383">
                  <c:v>1436</c:v>
                </c:pt>
                <c:pt idx="6384">
                  <c:v>1437</c:v>
                </c:pt>
                <c:pt idx="6385">
                  <c:v>1437</c:v>
                </c:pt>
                <c:pt idx="6386">
                  <c:v>1437</c:v>
                </c:pt>
                <c:pt idx="6387">
                  <c:v>1437</c:v>
                </c:pt>
                <c:pt idx="6388">
                  <c:v>1438</c:v>
                </c:pt>
                <c:pt idx="6389">
                  <c:v>1438</c:v>
                </c:pt>
                <c:pt idx="6390">
                  <c:v>1439</c:v>
                </c:pt>
                <c:pt idx="6391">
                  <c:v>1439</c:v>
                </c:pt>
                <c:pt idx="6392">
                  <c:v>1440</c:v>
                </c:pt>
                <c:pt idx="6393">
                  <c:v>1440</c:v>
                </c:pt>
                <c:pt idx="6394">
                  <c:v>1441</c:v>
                </c:pt>
                <c:pt idx="6395">
                  <c:v>1441</c:v>
                </c:pt>
                <c:pt idx="6396">
                  <c:v>1441</c:v>
                </c:pt>
                <c:pt idx="6397">
                  <c:v>1441</c:v>
                </c:pt>
                <c:pt idx="6398">
                  <c:v>1441</c:v>
                </c:pt>
                <c:pt idx="6399">
                  <c:v>1442</c:v>
                </c:pt>
                <c:pt idx="6400">
                  <c:v>1442</c:v>
                </c:pt>
                <c:pt idx="6401">
                  <c:v>1443</c:v>
                </c:pt>
                <c:pt idx="6402">
                  <c:v>1443</c:v>
                </c:pt>
                <c:pt idx="6403">
                  <c:v>1443</c:v>
                </c:pt>
                <c:pt idx="6404">
                  <c:v>1443</c:v>
                </c:pt>
                <c:pt idx="6405">
                  <c:v>1443</c:v>
                </c:pt>
                <c:pt idx="6406">
                  <c:v>1444</c:v>
                </c:pt>
                <c:pt idx="6407">
                  <c:v>1444</c:v>
                </c:pt>
                <c:pt idx="6408">
                  <c:v>1444</c:v>
                </c:pt>
                <c:pt idx="6409">
                  <c:v>1444</c:v>
                </c:pt>
                <c:pt idx="6410">
                  <c:v>1445</c:v>
                </c:pt>
                <c:pt idx="6411">
                  <c:v>1445</c:v>
                </c:pt>
                <c:pt idx="6412">
                  <c:v>1446</c:v>
                </c:pt>
                <c:pt idx="6413">
                  <c:v>1446</c:v>
                </c:pt>
                <c:pt idx="6414">
                  <c:v>1447</c:v>
                </c:pt>
                <c:pt idx="6415">
                  <c:v>1447</c:v>
                </c:pt>
                <c:pt idx="6416">
                  <c:v>1447</c:v>
                </c:pt>
                <c:pt idx="6417">
                  <c:v>1448</c:v>
                </c:pt>
                <c:pt idx="6418">
                  <c:v>1448</c:v>
                </c:pt>
                <c:pt idx="6419">
                  <c:v>1449</c:v>
                </c:pt>
                <c:pt idx="6420">
                  <c:v>1449</c:v>
                </c:pt>
                <c:pt idx="6421">
                  <c:v>1450</c:v>
                </c:pt>
                <c:pt idx="6422">
                  <c:v>1450</c:v>
                </c:pt>
                <c:pt idx="6423">
                  <c:v>1450</c:v>
                </c:pt>
                <c:pt idx="6424">
                  <c:v>1450</c:v>
                </c:pt>
                <c:pt idx="6425">
                  <c:v>1451</c:v>
                </c:pt>
                <c:pt idx="6426">
                  <c:v>1451</c:v>
                </c:pt>
                <c:pt idx="6427">
                  <c:v>1451</c:v>
                </c:pt>
                <c:pt idx="6428">
                  <c:v>1452</c:v>
                </c:pt>
                <c:pt idx="6429">
                  <c:v>1452</c:v>
                </c:pt>
                <c:pt idx="6430">
                  <c:v>1452</c:v>
                </c:pt>
                <c:pt idx="6431">
                  <c:v>1452</c:v>
                </c:pt>
                <c:pt idx="6432">
                  <c:v>1452</c:v>
                </c:pt>
                <c:pt idx="6433">
                  <c:v>1452</c:v>
                </c:pt>
                <c:pt idx="6434">
                  <c:v>1452</c:v>
                </c:pt>
                <c:pt idx="6435">
                  <c:v>1452</c:v>
                </c:pt>
                <c:pt idx="6436">
                  <c:v>1452</c:v>
                </c:pt>
                <c:pt idx="6437">
                  <c:v>1452</c:v>
                </c:pt>
                <c:pt idx="6438">
                  <c:v>1452</c:v>
                </c:pt>
                <c:pt idx="6439">
                  <c:v>1452</c:v>
                </c:pt>
                <c:pt idx="6440">
                  <c:v>1452</c:v>
                </c:pt>
                <c:pt idx="6441">
                  <c:v>1452</c:v>
                </c:pt>
                <c:pt idx="6442">
                  <c:v>1452</c:v>
                </c:pt>
                <c:pt idx="6443">
                  <c:v>1452</c:v>
                </c:pt>
                <c:pt idx="6444">
                  <c:v>1452</c:v>
                </c:pt>
                <c:pt idx="6445">
                  <c:v>1452</c:v>
                </c:pt>
                <c:pt idx="6446">
                  <c:v>1452</c:v>
                </c:pt>
                <c:pt idx="6447">
                  <c:v>1452</c:v>
                </c:pt>
                <c:pt idx="6448">
                  <c:v>1452</c:v>
                </c:pt>
                <c:pt idx="6449">
                  <c:v>1453</c:v>
                </c:pt>
                <c:pt idx="6450">
                  <c:v>1453</c:v>
                </c:pt>
                <c:pt idx="6451">
                  <c:v>1453</c:v>
                </c:pt>
                <c:pt idx="6452">
                  <c:v>1453</c:v>
                </c:pt>
                <c:pt idx="6453">
                  <c:v>1453</c:v>
                </c:pt>
                <c:pt idx="6454">
                  <c:v>1453</c:v>
                </c:pt>
                <c:pt idx="6455">
                  <c:v>1453</c:v>
                </c:pt>
                <c:pt idx="6456">
                  <c:v>1453</c:v>
                </c:pt>
                <c:pt idx="6457">
                  <c:v>1454</c:v>
                </c:pt>
                <c:pt idx="6458">
                  <c:v>1454</c:v>
                </c:pt>
                <c:pt idx="6459">
                  <c:v>1455</c:v>
                </c:pt>
                <c:pt idx="6460">
                  <c:v>1455</c:v>
                </c:pt>
                <c:pt idx="6461">
                  <c:v>1455</c:v>
                </c:pt>
                <c:pt idx="6462">
                  <c:v>1456</c:v>
                </c:pt>
                <c:pt idx="6463">
                  <c:v>1456</c:v>
                </c:pt>
                <c:pt idx="6464">
                  <c:v>1457</c:v>
                </c:pt>
                <c:pt idx="6465">
                  <c:v>1458</c:v>
                </c:pt>
                <c:pt idx="6466">
                  <c:v>1458</c:v>
                </c:pt>
                <c:pt idx="6467">
                  <c:v>1458</c:v>
                </c:pt>
                <c:pt idx="6468">
                  <c:v>1458</c:v>
                </c:pt>
                <c:pt idx="6469">
                  <c:v>1458</c:v>
                </c:pt>
                <c:pt idx="6470">
                  <c:v>1458</c:v>
                </c:pt>
                <c:pt idx="6471">
                  <c:v>1458</c:v>
                </c:pt>
                <c:pt idx="6472">
                  <c:v>1459</c:v>
                </c:pt>
                <c:pt idx="6473">
                  <c:v>1459</c:v>
                </c:pt>
                <c:pt idx="6474">
                  <c:v>1460</c:v>
                </c:pt>
                <c:pt idx="6475">
                  <c:v>1461</c:v>
                </c:pt>
                <c:pt idx="6476">
                  <c:v>1462</c:v>
                </c:pt>
                <c:pt idx="6477">
                  <c:v>1462</c:v>
                </c:pt>
                <c:pt idx="6478">
                  <c:v>1463</c:v>
                </c:pt>
                <c:pt idx="6479">
                  <c:v>1464</c:v>
                </c:pt>
                <c:pt idx="6480">
                  <c:v>1464</c:v>
                </c:pt>
                <c:pt idx="6481">
                  <c:v>1464</c:v>
                </c:pt>
                <c:pt idx="6482">
                  <c:v>1464</c:v>
                </c:pt>
                <c:pt idx="6483">
                  <c:v>1464</c:v>
                </c:pt>
                <c:pt idx="6484">
                  <c:v>1465</c:v>
                </c:pt>
                <c:pt idx="6485">
                  <c:v>1466</c:v>
                </c:pt>
                <c:pt idx="6486">
                  <c:v>1466</c:v>
                </c:pt>
                <c:pt idx="6487">
                  <c:v>1466</c:v>
                </c:pt>
                <c:pt idx="6488">
                  <c:v>1467</c:v>
                </c:pt>
                <c:pt idx="6489">
                  <c:v>1467</c:v>
                </c:pt>
                <c:pt idx="6490">
                  <c:v>1468</c:v>
                </c:pt>
                <c:pt idx="6491">
                  <c:v>1468</c:v>
                </c:pt>
                <c:pt idx="6492">
                  <c:v>1468</c:v>
                </c:pt>
                <c:pt idx="6493">
                  <c:v>1469</c:v>
                </c:pt>
                <c:pt idx="6494">
                  <c:v>1469</c:v>
                </c:pt>
                <c:pt idx="6495">
                  <c:v>1469</c:v>
                </c:pt>
                <c:pt idx="6496">
                  <c:v>1469</c:v>
                </c:pt>
                <c:pt idx="6497">
                  <c:v>1469</c:v>
                </c:pt>
                <c:pt idx="6498">
                  <c:v>1470</c:v>
                </c:pt>
                <c:pt idx="6499">
                  <c:v>1471</c:v>
                </c:pt>
                <c:pt idx="6500">
                  <c:v>1472</c:v>
                </c:pt>
                <c:pt idx="6501">
                  <c:v>1472</c:v>
                </c:pt>
                <c:pt idx="6502">
                  <c:v>1472</c:v>
                </c:pt>
                <c:pt idx="6503">
                  <c:v>1473</c:v>
                </c:pt>
                <c:pt idx="6504">
                  <c:v>1474</c:v>
                </c:pt>
                <c:pt idx="6505">
                  <c:v>1474</c:v>
                </c:pt>
                <c:pt idx="6506">
                  <c:v>1474</c:v>
                </c:pt>
                <c:pt idx="6507">
                  <c:v>1475</c:v>
                </c:pt>
                <c:pt idx="6508">
                  <c:v>1476</c:v>
                </c:pt>
                <c:pt idx="6509">
                  <c:v>1476</c:v>
                </c:pt>
                <c:pt idx="6510">
                  <c:v>1476</c:v>
                </c:pt>
                <c:pt idx="6511">
                  <c:v>1476</c:v>
                </c:pt>
                <c:pt idx="6512">
                  <c:v>1476</c:v>
                </c:pt>
                <c:pt idx="6513">
                  <c:v>1476</c:v>
                </c:pt>
                <c:pt idx="6514">
                  <c:v>1476</c:v>
                </c:pt>
                <c:pt idx="6515">
                  <c:v>1476</c:v>
                </c:pt>
                <c:pt idx="6516">
                  <c:v>1476</c:v>
                </c:pt>
                <c:pt idx="6517">
                  <c:v>1477</c:v>
                </c:pt>
                <c:pt idx="6518">
                  <c:v>1478</c:v>
                </c:pt>
                <c:pt idx="6519">
                  <c:v>1478</c:v>
                </c:pt>
                <c:pt idx="6520">
                  <c:v>1478</c:v>
                </c:pt>
                <c:pt idx="6521">
                  <c:v>1478</c:v>
                </c:pt>
                <c:pt idx="6522">
                  <c:v>1478</c:v>
                </c:pt>
                <c:pt idx="6523">
                  <c:v>1479</c:v>
                </c:pt>
                <c:pt idx="6524">
                  <c:v>1479</c:v>
                </c:pt>
                <c:pt idx="6525">
                  <c:v>1479</c:v>
                </c:pt>
                <c:pt idx="6526">
                  <c:v>1479</c:v>
                </c:pt>
                <c:pt idx="6527">
                  <c:v>1479</c:v>
                </c:pt>
                <c:pt idx="6528">
                  <c:v>1479</c:v>
                </c:pt>
                <c:pt idx="6529">
                  <c:v>1480</c:v>
                </c:pt>
                <c:pt idx="6530">
                  <c:v>1480</c:v>
                </c:pt>
                <c:pt idx="6531">
                  <c:v>1480</c:v>
                </c:pt>
                <c:pt idx="6532">
                  <c:v>1480</c:v>
                </c:pt>
                <c:pt idx="6533">
                  <c:v>1480</c:v>
                </c:pt>
                <c:pt idx="6534">
                  <c:v>1480</c:v>
                </c:pt>
                <c:pt idx="6535">
                  <c:v>1480</c:v>
                </c:pt>
                <c:pt idx="6536">
                  <c:v>1480</c:v>
                </c:pt>
                <c:pt idx="6537">
                  <c:v>1481</c:v>
                </c:pt>
                <c:pt idx="6538">
                  <c:v>1482</c:v>
                </c:pt>
                <c:pt idx="6539">
                  <c:v>1483</c:v>
                </c:pt>
                <c:pt idx="6540">
                  <c:v>1483</c:v>
                </c:pt>
                <c:pt idx="6541">
                  <c:v>1484</c:v>
                </c:pt>
                <c:pt idx="6542">
                  <c:v>1485</c:v>
                </c:pt>
                <c:pt idx="6543">
                  <c:v>1485</c:v>
                </c:pt>
                <c:pt idx="6544">
                  <c:v>1485</c:v>
                </c:pt>
                <c:pt idx="6545">
                  <c:v>1485</c:v>
                </c:pt>
                <c:pt idx="6546">
                  <c:v>1485</c:v>
                </c:pt>
                <c:pt idx="6547">
                  <c:v>1485</c:v>
                </c:pt>
                <c:pt idx="6548">
                  <c:v>1485</c:v>
                </c:pt>
                <c:pt idx="6549">
                  <c:v>1485</c:v>
                </c:pt>
                <c:pt idx="6550">
                  <c:v>1486</c:v>
                </c:pt>
                <c:pt idx="6551">
                  <c:v>1486</c:v>
                </c:pt>
                <c:pt idx="6552">
                  <c:v>1486</c:v>
                </c:pt>
                <c:pt idx="6553">
                  <c:v>1486</c:v>
                </c:pt>
                <c:pt idx="6554">
                  <c:v>1486</c:v>
                </c:pt>
                <c:pt idx="6555">
                  <c:v>1486</c:v>
                </c:pt>
                <c:pt idx="6556">
                  <c:v>1486</c:v>
                </c:pt>
                <c:pt idx="6557">
                  <c:v>1486</c:v>
                </c:pt>
                <c:pt idx="6558">
                  <c:v>1487</c:v>
                </c:pt>
                <c:pt idx="6559">
                  <c:v>1487</c:v>
                </c:pt>
                <c:pt idx="6560">
                  <c:v>1487</c:v>
                </c:pt>
                <c:pt idx="6561">
                  <c:v>1487</c:v>
                </c:pt>
                <c:pt idx="6562">
                  <c:v>1487</c:v>
                </c:pt>
                <c:pt idx="6563">
                  <c:v>1487</c:v>
                </c:pt>
                <c:pt idx="6564">
                  <c:v>1487</c:v>
                </c:pt>
                <c:pt idx="6565">
                  <c:v>1487</c:v>
                </c:pt>
                <c:pt idx="6566">
                  <c:v>1487</c:v>
                </c:pt>
                <c:pt idx="6567">
                  <c:v>1487</c:v>
                </c:pt>
                <c:pt idx="6568">
                  <c:v>1487</c:v>
                </c:pt>
                <c:pt idx="6569">
                  <c:v>1487</c:v>
                </c:pt>
                <c:pt idx="6570">
                  <c:v>1487</c:v>
                </c:pt>
                <c:pt idx="6571">
                  <c:v>1487</c:v>
                </c:pt>
                <c:pt idx="6572">
                  <c:v>1487</c:v>
                </c:pt>
                <c:pt idx="6573">
                  <c:v>1487</c:v>
                </c:pt>
                <c:pt idx="6574">
                  <c:v>1488</c:v>
                </c:pt>
                <c:pt idx="6575">
                  <c:v>1489</c:v>
                </c:pt>
                <c:pt idx="6576">
                  <c:v>1489</c:v>
                </c:pt>
                <c:pt idx="6577">
                  <c:v>1489</c:v>
                </c:pt>
                <c:pt idx="6578">
                  <c:v>1490</c:v>
                </c:pt>
                <c:pt idx="6579">
                  <c:v>1490</c:v>
                </c:pt>
                <c:pt idx="6580">
                  <c:v>1491</c:v>
                </c:pt>
                <c:pt idx="6581">
                  <c:v>1491</c:v>
                </c:pt>
                <c:pt idx="6582">
                  <c:v>1491</c:v>
                </c:pt>
                <c:pt idx="6583">
                  <c:v>1491</c:v>
                </c:pt>
                <c:pt idx="6584">
                  <c:v>1492</c:v>
                </c:pt>
                <c:pt idx="6585">
                  <c:v>1492</c:v>
                </c:pt>
                <c:pt idx="6586">
                  <c:v>1492</c:v>
                </c:pt>
                <c:pt idx="6587">
                  <c:v>1492</c:v>
                </c:pt>
                <c:pt idx="6588">
                  <c:v>1493</c:v>
                </c:pt>
                <c:pt idx="6589">
                  <c:v>1494</c:v>
                </c:pt>
                <c:pt idx="6590">
                  <c:v>1494</c:v>
                </c:pt>
                <c:pt idx="6591">
                  <c:v>1494</c:v>
                </c:pt>
                <c:pt idx="6592">
                  <c:v>1495</c:v>
                </c:pt>
                <c:pt idx="6593">
                  <c:v>1495</c:v>
                </c:pt>
                <c:pt idx="6594">
                  <c:v>1496</c:v>
                </c:pt>
                <c:pt idx="6595">
                  <c:v>1497</c:v>
                </c:pt>
                <c:pt idx="6596">
                  <c:v>1498</c:v>
                </c:pt>
                <c:pt idx="6597">
                  <c:v>1498</c:v>
                </c:pt>
                <c:pt idx="6598">
                  <c:v>1498</c:v>
                </c:pt>
                <c:pt idx="6599">
                  <c:v>1498</c:v>
                </c:pt>
                <c:pt idx="6600">
                  <c:v>1498</c:v>
                </c:pt>
                <c:pt idx="6601">
                  <c:v>1498</c:v>
                </c:pt>
                <c:pt idx="6602">
                  <c:v>1498</c:v>
                </c:pt>
                <c:pt idx="6603">
                  <c:v>1498</c:v>
                </c:pt>
                <c:pt idx="6604">
                  <c:v>1498</c:v>
                </c:pt>
                <c:pt idx="6605">
                  <c:v>1498</c:v>
                </c:pt>
                <c:pt idx="6606">
                  <c:v>1498</c:v>
                </c:pt>
                <c:pt idx="6607">
                  <c:v>1498</c:v>
                </c:pt>
                <c:pt idx="6608">
                  <c:v>1498</c:v>
                </c:pt>
                <c:pt idx="6609">
                  <c:v>1498</c:v>
                </c:pt>
                <c:pt idx="6610">
                  <c:v>1498</c:v>
                </c:pt>
                <c:pt idx="6611">
                  <c:v>1498</c:v>
                </c:pt>
                <c:pt idx="6612">
                  <c:v>1498</c:v>
                </c:pt>
                <c:pt idx="6613">
                  <c:v>1498</c:v>
                </c:pt>
                <c:pt idx="6614">
                  <c:v>1498</c:v>
                </c:pt>
                <c:pt idx="6615">
                  <c:v>1498</c:v>
                </c:pt>
                <c:pt idx="6616">
                  <c:v>1498</c:v>
                </c:pt>
                <c:pt idx="6617">
                  <c:v>1498</c:v>
                </c:pt>
                <c:pt idx="6618">
                  <c:v>1498</c:v>
                </c:pt>
                <c:pt idx="6619">
                  <c:v>1498</c:v>
                </c:pt>
                <c:pt idx="6620">
                  <c:v>1498</c:v>
                </c:pt>
                <c:pt idx="6621">
                  <c:v>1498</c:v>
                </c:pt>
                <c:pt idx="6622">
                  <c:v>1498</c:v>
                </c:pt>
                <c:pt idx="6623">
                  <c:v>1498</c:v>
                </c:pt>
                <c:pt idx="6624">
                  <c:v>1498</c:v>
                </c:pt>
                <c:pt idx="6625">
                  <c:v>1499</c:v>
                </c:pt>
                <c:pt idx="6626">
                  <c:v>1499</c:v>
                </c:pt>
                <c:pt idx="6627">
                  <c:v>1499</c:v>
                </c:pt>
                <c:pt idx="6628">
                  <c:v>1500</c:v>
                </c:pt>
                <c:pt idx="6629">
                  <c:v>1500</c:v>
                </c:pt>
                <c:pt idx="6630">
                  <c:v>1500</c:v>
                </c:pt>
                <c:pt idx="6631">
                  <c:v>1500</c:v>
                </c:pt>
                <c:pt idx="6632">
                  <c:v>1500</c:v>
                </c:pt>
                <c:pt idx="6633">
                  <c:v>1500</c:v>
                </c:pt>
                <c:pt idx="6634">
                  <c:v>1500</c:v>
                </c:pt>
                <c:pt idx="6635">
                  <c:v>1500</c:v>
                </c:pt>
                <c:pt idx="6636">
                  <c:v>1501</c:v>
                </c:pt>
                <c:pt idx="6637">
                  <c:v>1501</c:v>
                </c:pt>
                <c:pt idx="6638">
                  <c:v>1501</c:v>
                </c:pt>
                <c:pt idx="6639">
                  <c:v>1501</c:v>
                </c:pt>
                <c:pt idx="6640">
                  <c:v>1501</c:v>
                </c:pt>
                <c:pt idx="6641">
                  <c:v>1501</c:v>
                </c:pt>
                <c:pt idx="6642">
                  <c:v>1501</c:v>
                </c:pt>
                <c:pt idx="6643">
                  <c:v>1501</c:v>
                </c:pt>
                <c:pt idx="6644">
                  <c:v>1501</c:v>
                </c:pt>
                <c:pt idx="6645">
                  <c:v>1501</c:v>
                </c:pt>
                <c:pt idx="6646">
                  <c:v>1501</c:v>
                </c:pt>
                <c:pt idx="6647">
                  <c:v>1501</c:v>
                </c:pt>
                <c:pt idx="6648">
                  <c:v>1501</c:v>
                </c:pt>
                <c:pt idx="6649">
                  <c:v>1501</c:v>
                </c:pt>
                <c:pt idx="6650">
                  <c:v>1501</c:v>
                </c:pt>
                <c:pt idx="6651">
                  <c:v>1501</c:v>
                </c:pt>
                <c:pt idx="6652">
                  <c:v>1501</c:v>
                </c:pt>
                <c:pt idx="6653">
                  <c:v>1501</c:v>
                </c:pt>
                <c:pt idx="6654">
                  <c:v>1501</c:v>
                </c:pt>
                <c:pt idx="6655">
                  <c:v>1501</c:v>
                </c:pt>
                <c:pt idx="6656">
                  <c:v>1501</c:v>
                </c:pt>
                <c:pt idx="6657">
                  <c:v>1501</c:v>
                </c:pt>
                <c:pt idx="6658">
                  <c:v>1501</c:v>
                </c:pt>
                <c:pt idx="6659">
                  <c:v>1501</c:v>
                </c:pt>
                <c:pt idx="6660">
                  <c:v>1501</c:v>
                </c:pt>
                <c:pt idx="6661">
                  <c:v>1501</c:v>
                </c:pt>
                <c:pt idx="6662">
                  <c:v>1501</c:v>
                </c:pt>
                <c:pt idx="6663">
                  <c:v>1501</c:v>
                </c:pt>
                <c:pt idx="6664">
                  <c:v>1501</c:v>
                </c:pt>
                <c:pt idx="6665">
                  <c:v>1501</c:v>
                </c:pt>
                <c:pt idx="6666">
                  <c:v>1502</c:v>
                </c:pt>
                <c:pt idx="6667">
                  <c:v>1502</c:v>
                </c:pt>
                <c:pt idx="6668">
                  <c:v>1502</c:v>
                </c:pt>
                <c:pt idx="6669">
                  <c:v>1502</c:v>
                </c:pt>
                <c:pt idx="6670">
                  <c:v>1502</c:v>
                </c:pt>
                <c:pt idx="6671">
                  <c:v>1502</c:v>
                </c:pt>
                <c:pt idx="6672">
                  <c:v>1502</c:v>
                </c:pt>
                <c:pt idx="6673">
                  <c:v>1502</c:v>
                </c:pt>
                <c:pt idx="6674">
                  <c:v>1502</c:v>
                </c:pt>
                <c:pt idx="6675">
                  <c:v>1502</c:v>
                </c:pt>
                <c:pt idx="6676">
                  <c:v>1502</c:v>
                </c:pt>
                <c:pt idx="6677">
                  <c:v>1502</c:v>
                </c:pt>
                <c:pt idx="6678">
                  <c:v>1503</c:v>
                </c:pt>
                <c:pt idx="6679">
                  <c:v>1503</c:v>
                </c:pt>
                <c:pt idx="6680">
                  <c:v>1503</c:v>
                </c:pt>
                <c:pt idx="6681">
                  <c:v>1503</c:v>
                </c:pt>
                <c:pt idx="6682">
                  <c:v>1503</c:v>
                </c:pt>
                <c:pt idx="6683">
                  <c:v>1503</c:v>
                </c:pt>
                <c:pt idx="6684">
                  <c:v>1503</c:v>
                </c:pt>
                <c:pt idx="6685">
                  <c:v>1503</c:v>
                </c:pt>
                <c:pt idx="6686">
                  <c:v>1504</c:v>
                </c:pt>
                <c:pt idx="6687">
                  <c:v>1504</c:v>
                </c:pt>
                <c:pt idx="6688">
                  <c:v>1505</c:v>
                </c:pt>
                <c:pt idx="6689">
                  <c:v>1506</c:v>
                </c:pt>
                <c:pt idx="6690">
                  <c:v>1507</c:v>
                </c:pt>
                <c:pt idx="6691">
                  <c:v>1508</c:v>
                </c:pt>
                <c:pt idx="6692">
                  <c:v>1508</c:v>
                </c:pt>
                <c:pt idx="6693">
                  <c:v>1509</c:v>
                </c:pt>
                <c:pt idx="6694">
                  <c:v>1510</c:v>
                </c:pt>
                <c:pt idx="6695">
                  <c:v>1511</c:v>
                </c:pt>
                <c:pt idx="6696">
                  <c:v>1511</c:v>
                </c:pt>
                <c:pt idx="6697">
                  <c:v>1512</c:v>
                </c:pt>
                <c:pt idx="6698">
                  <c:v>1513</c:v>
                </c:pt>
                <c:pt idx="6699">
                  <c:v>1513</c:v>
                </c:pt>
                <c:pt idx="6700">
                  <c:v>1513</c:v>
                </c:pt>
                <c:pt idx="6701">
                  <c:v>1513</c:v>
                </c:pt>
                <c:pt idx="6702">
                  <c:v>1513</c:v>
                </c:pt>
                <c:pt idx="6703">
                  <c:v>1514</c:v>
                </c:pt>
                <c:pt idx="6704">
                  <c:v>1515</c:v>
                </c:pt>
                <c:pt idx="6705">
                  <c:v>1515</c:v>
                </c:pt>
                <c:pt idx="6706">
                  <c:v>1516</c:v>
                </c:pt>
                <c:pt idx="6707">
                  <c:v>1516</c:v>
                </c:pt>
                <c:pt idx="6708">
                  <c:v>1516</c:v>
                </c:pt>
                <c:pt idx="6709">
                  <c:v>1516</c:v>
                </c:pt>
                <c:pt idx="6710">
                  <c:v>1516</c:v>
                </c:pt>
                <c:pt idx="6711">
                  <c:v>1516</c:v>
                </c:pt>
                <c:pt idx="6712">
                  <c:v>1517</c:v>
                </c:pt>
                <c:pt idx="6713">
                  <c:v>1517</c:v>
                </c:pt>
                <c:pt idx="6714">
                  <c:v>1518</c:v>
                </c:pt>
                <c:pt idx="6715">
                  <c:v>1518</c:v>
                </c:pt>
                <c:pt idx="6716">
                  <c:v>1519</c:v>
                </c:pt>
                <c:pt idx="6717">
                  <c:v>1520</c:v>
                </c:pt>
                <c:pt idx="6718">
                  <c:v>1520</c:v>
                </c:pt>
                <c:pt idx="6719">
                  <c:v>1521</c:v>
                </c:pt>
                <c:pt idx="6720">
                  <c:v>1521</c:v>
                </c:pt>
                <c:pt idx="6721">
                  <c:v>1521</c:v>
                </c:pt>
                <c:pt idx="6722">
                  <c:v>1521</c:v>
                </c:pt>
                <c:pt idx="6723">
                  <c:v>1521</c:v>
                </c:pt>
                <c:pt idx="6724">
                  <c:v>1521</c:v>
                </c:pt>
                <c:pt idx="6725">
                  <c:v>1521</c:v>
                </c:pt>
                <c:pt idx="6726">
                  <c:v>1521</c:v>
                </c:pt>
                <c:pt idx="6727">
                  <c:v>1521</c:v>
                </c:pt>
                <c:pt idx="6728">
                  <c:v>1521</c:v>
                </c:pt>
                <c:pt idx="6729">
                  <c:v>1521</c:v>
                </c:pt>
                <c:pt idx="6730">
                  <c:v>1521</c:v>
                </c:pt>
                <c:pt idx="6731">
                  <c:v>1521</c:v>
                </c:pt>
                <c:pt idx="6732">
                  <c:v>1521</c:v>
                </c:pt>
                <c:pt idx="6733">
                  <c:v>1521</c:v>
                </c:pt>
                <c:pt idx="6734">
                  <c:v>1521</c:v>
                </c:pt>
                <c:pt idx="6735">
                  <c:v>1521</c:v>
                </c:pt>
                <c:pt idx="6736">
                  <c:v>1521</c:v>
                </c:pt>
                <c:pt idx="6737">
                  <c:v>1521</c:v>
                </c:pt>
                <c:pt idx="6738">
                  <c:v>1521</c:v>
                </c:pt>
                <c:pt idx="6739">
                  <c:v>1521</c:v>
                </c:pt>
                <c:pt idx="6740">
                  <c:v>1521</c:v>
                </c:pt>
                <c:pt idx="6741">
                  <c:v>1521</c:v>
                </c:pt>
                <c:pt idx="6742">
                  <c:v>1521</c:v>
                </c:pt>
                <c:pt idx="6743">
                  <c:v>1521</c:v>
                </c:pt>
                <c:pt idx="6744">
                  <c:v>1521</c:v>
                </c:pt>
                <c:pt idx="6745">
                  <c:v>1521</c:v>
                </c:pt>
                <c:pt idx="6746">
                  <c:v>1521</c:v>
                </c:pt>
                <c:pt idx="6747">
                  <c:v>1521</c:v>
                </c:pt>
                <c:pt idx="6748">
                  <c:v>1521</c:v>
                </c:pt>
                <c:pt idx="6749">
                  <c:v>1521</c:v>
                </c:pt>
                <c:pt idx="6750">
                  <c:v>1521</c:v>
                </c:pt>
                <c:pt idx="6751">
                  <c:v>1521</c:v>
                </c:pt>
                <c:pt idx="6752">
                  <c:v>1521</c:v>
                </c:pt>
                <c:pt idx="6753">
                  <c:v>1521</c:v>
                </c:pt>
                <c:pt idx="6754">
                  <c:v>1522</c:v>
                </c:pt>
                <c:pt idx="6755">
                  <c:v>1522</c:v>
                </c:pt>
                <c:pt idx="6756">
                  <c:v>1522</c:v>
                </c:pt>
                <c:pt idx="6757">
                  <c:v>1523</c:v>
                </c:pt>
                <c:pt idx="6758">
                  <c:v>1523</c:v>
                </c:pt>
                <c:pt idx="6759">
                  <c:v>1523</c:v>
                </c:pt>
                <c:pt idx="6760">
                  <c:v>1524</c:v>
                </c:pt>
                <c:pt idx="6761">
                  <c:v>1524</c:v>
                </c:pt>
                <c:pt idx="6762">
                  <c:v>1524</c:v>
                </c:pt>
                <c:pt idx="6763">
                  <c:v>1524</c:v>
                </c:pt>
                <c:pt idx="6764">
                  <c:v>1525</c:v>
                </c:pt>
                <c:pt idx="6765">
                  <c:v>1525</c:v>
                </c:pt>
                <c:pt idx="6766">
                  <c:v>1525</c:v>
                </c:pt>
                <c:pt idx="6767">
                  <c:v>1525</c:v>
                </c:pt>
                <c:pt idx="6768">
                  <c:v>1525</c:v>
                </c:pt>
                <c:pt idx="6769">
                  <c:v>1525</c:v>
                </c:pt>
                <c:pt idx="6770">
                  <c:v>1525</c:v>
                </c:pt>
                <c:pt idx="6771">
                  <c:v>1526</c:v>
                </c:pt>
                <c:pt idx="6772">
                  <c:v>1526</c:v>
                </c:pt>
                <c:pt idx="6773">
                  <c:v>1526</c:v>
                </c:pt>
                <c:pt idx="6774">
                  <c:v>1526</c:v>
                </c:pt>
                <c:pt idx="6775">
                  <c:v>1526</c:v>
                </c:pt>
                <c:pt idx="6776">
                  <c:v>1526</c:v>
                </c:pt>
                <c:pt idx="6777">
                  <c:v>1526</c:v>
                </c:pt>
                <c:pt idx="6778">
                  <c:v>1526</c:v>
                </c:pt>
                <c:pt idx="6779">
                  <c:v>1526</c:v>
                </c:pt>
                <c:pt idx="6780">
                  <c:v>1526</c:v>
                </c:pt>
                <c:pt idx="6781">
                  <c:v>1526</c:v>
                </c:pt>
                <c:pt idx="6782">
                  <c:v>1526</c:v>
                </c:pt>
                <c:pt idx="6783">
                  <c:v>1526</c:v>
                </c:pt>
                <c:pt idx="6784">
                  <c:v>1526</c:v>
                </c:pt>
                <c:pt idx="6785">
                  <c:v>1527</c:v>
                </c:pt>
                <c:pt idx="6786">
                  <c:v>1527</c:v>
                </c:pt>
                <c:pt idx="6787">
                  <c:v>1527</c:v>
                </c:pt>
                <c:pt idx="6788">
                  <c:v>1527</c:v>
                </c:pt>
                <c:pt idx="6789">
                  <c:v>1528</c:v>
                </c:pt>
                <c:pt idx="6790">
                  <c:v>1529</c:v>
                </c:pt>
                <c:pt idx="6791">
                  <c:v>1530</c:v>
                </c:pt>
                <c:pt idx="6792">
                  <c:v>1530</c:v>
                </c:pt>
                <c:pt idx="6793">
                  <c:v>1530</c:v>
                </c:pt>
                <c:pt idx="6794">
                  <c:v>1531</c:v>
                </c:pt>
                <c:pt idx="6795">
                  <c:v>1531</c:v>
                </c:pt>
                <c:pt idx="6796">
                  <c:v>1531</c:v>
                </c:pt>
                <c:pt idx="6797">
                  <c:v>1531</c:v>
                </c:pt>
                <c:pt idx="6798">
                  <c:v>1531</c:v>
                </c:pt>
                <c:pt idx="6799">
                  <c:v>1531</c:v>
                </c:pt>
                <c:pt idx="6800">
                  <c:v>1531</c:v>
                </c:pt>
                <c:pt idx="6801">
                  <c:v>1531</c:v>
                </c:pt>
                <c:pt idx="6802">
                  <c:v>1531</c:v>
                </c:pt>
                <c:pt idx="6803">
                  <c:v>1531</c:v>
                </c:pt>
                <c:pt idx="6804">
                  <c:v>1531</c:v>
                </c:pt>
                <c:pt idx="6805">
                  <c:v>1531</c:v>
                </c:pt>
                <c:pt idx="6806">
                  <c:v>1531</c:v>
                </c:pt>
                <c:pt idx="6807">
                  <c:v>1531</c:v>
                </c:pt>
                <c:pt idx="6808">
                  <c:v>1531</c:v>
                </c:pt>
                <c:pt idx="6809">
                  <c:v>1531</c:v>
                </c:pt>
                <c:pt idx="6810">
                  <c:v>1531</c:v>
                </c:pt>
                <c:pt idx="6811">
                  <c:v>1531</c:v>
                </c:pt>
                <c:pt idx="6812">
                  <c:v>1531</c:v>
                </c:pt>
                <c:pt idx="6813">
                  <c:v>1531</c:v>
                </c:pt>
                <c:pt idx="6814">
                  <c:v>1532</c:v>
                </c:pt>
                <c:pt idx="6815">
                  <c:v>1532</c:v>
                </c:pt>
                <c:pt idx="6816">
                  <c:v>1533</c:v>
                </c:pt>
                <c:pt idx="6817">
                  <c:v>1533</c:v>
                </c:pt>
                <c:pt idx="6818">
                  <c:v>1533</c:v>
                </c:pt>
                <c:pt idx="6819">
                  <c:v>1534</c:v>
                </c:pt>
                <c:pt idx="6820">
                  <c:v>1534</c:v>
                </c:pt>
                <c:pt idx="6821">
                  <c:v>1534</c:v>
                </c:pt>
                <c:pt idx="6822">
                  <c:v>1534</c:v>
                </c:pt>
                <c:pt idx="6823">
                  <c:v>1534</c:v>
                </c:pt>
                <c:pt idx="6824">
                  <c:v>1534</c:v>
                </c:pt>
                <c:pt idx="6825">
                  <c:v>1534</c:v>
                </c:pt>
                <c:pt idx="6826">
                  <c:v>1535</c:v>
                </c:pt>
                <c:pt idx="6827">
                  <c:v>1536</c:v>
                </c:pt>
                <c:pt idx="6828">
                  <c:v>1536</c:v>
                </c:pt>
                <c:pt idx="6829">
                  <c:v>1536</c:v>
                </c:pt>
                <c:pt idx="6830">
                  <c:v>1536</c:v>
                </c:pt>
                <c:pt idx="6831">
                  <c:v>1536</c:v>
                </c:pt>
                <c:pt idx="6832">
                  <c:v>1537</c:v>
                </c:pt>
                <c:pt idx="6833">
                  <c:v>1538</c:v>
                </c:pt>
                <c:pt idx="6834">
                  <c:v>1539</c:v>
                </c:pt>
                <c:pt idx="6835">
                  <c:v>1539</c:v>
                </c:pt>
                <c:pt idx="6836">
                  <c:v>1539</c:v>
                </c:pt>
                <c:pt idx="6837">
                  <c:v>1539</c:v>
                </c:pt>
                <c:pt idx="6838">
                  <c:v>1539</c:v>
                </c:pt>
                <c:pt idx="6839">
                  <c:v>1539</c:v>
                </c:pt>
                <c:pt idx="6840">
                  <c:v>1539</c:v>
                </c:pt>
                <c:pt idx="6841">
                  <c:v>1539</c:v>
                </c:pt>
                <c:pt idx="6842">
                  <c:v>1539</c:v>
                </c:pt>
                <c:pt idx="6843">
                  <c:v>1540</c:v>
                </c:pt>
                <c:pt idx="6844">
                  <c:v>1540</c:v>
                </c:pt>
                <c:pt idx="6845">
                  <c:v>1540</c:v>
                </c:pt>
                <c:pt idx="6846">
                  <c:v>1540</c:v>
                </c:pt>
                <c:pt idx="6847">
                  <c:v>1540</c:v>
                </c:pt>
                <c:pt idx="6848">
                  <c:v>1540</c:v>
                </c:pt>
                <c:pt idx="6849">
                  <c:v>1540</c:v>
                </c:pt>
                <c:pt idx="6850">
                  <c:v>1540</c:v>
                </c:pt>
                <c:pt idx="6851">
                  <c:v>1540</c:v>
                </c:pt>
                <c:pt idx="6852">
                  <c:v>1540</c:v>
                </c:pt>
                <c:pt idx="6853">
                  <c:v>1540</c:v>
                </c:pt>
                <c:pt idx="6854">
                  <c:v>1541</c:v>
                </c:pt>
                <c:pt idx="6855">
                  <c:v>1541</c:v>
                </c:pt>
                <c:pt idx="6856">
                  <c:v>1542</c:v>
                </c:pt>
                <c:pt idx="6857">
                  <c:v>1542</c:v>
                </c:pt>
                <c:pt idx="6858">
                  <c:v>1542</c:v>
                </c:pt>
                <c:pt idx="6859">
                  <c:v>1542</c:v>
                </c:pt>
                <c:pt idx="6860">
                  <c:v>1543</c:v>
                </c:pt>
                <c:pt idx="6861">
                  <c:v>1543</c:v>
                </c:pt>
                <c:pt idx="6862">
                  <c:v>1543</c:v>
                </c:pt>
                <c:pt idx="6863">
                  <c:v>1543</c:v>
                </c:pt>
                <c:pt idx="6864">
                  <c:v>1543</c:v>
                </c:pt>
                <c:pt idx="6865">
                  <c:v>1543</c:v>
                </c:pt>
                <c:pt idx="6866">
                  <c:v>1544</c:v>
                </c:pt>
                <c:pt idx="6867">
                  <c:v>1544</c:v>
                </c:pt>
                <c:pt idx="6868">
                  <c:v>1544</c:v>
                </c:pt>
                <c:pt idx="6869">
                  <c:v>1544</c:v>
                </c:pt>
                <c:pt idx="6870">
                  <c:v>1544</c:v>
                </c:pt>
                <c:pt idx="6871">
                  <c:v>1544</c:v>
                </c:pt>
                <c:pt idx="6872">
                  <c:v>1544</c:v>
                </c:pt>
                <c:pt idx="6873">
                  <c:v>1544</c:v>
                </c:pt>
                <c:pt idx="6874">
                  <c:v>1544</c:v>
                </c:pt>
                <c:pt idx="6875">
                  <c:v>1544</c:v>
                </c:pt>
                <c:pt idx="6876">
                  <c:v>1544</c:v>
                </c:pt>
                <c:pt idx="6877">
                  <c:v>1544</c:v>
                </c:pt>
                <c:pt idx="6878">
                  <c:v>1545</c:v>
                </c:pt>
                <c:pt idx="6879">
                  <c:v>1546</c:v>
                </c:pt>
                <c:pt idx="6880">
                  <c:v>1546</c:v>
                </c:pt>
                <c:pt idx="6881">
                  <c:v>1546</c:v>
                </c:pt>
                <c:pt idx="6882">
                  <c:v>1547</c:v>
                </c:pt>
                <c:pt idx="6883">
                  <c:v>1548</c:v>
                </c:pt>
                <c:pt idx="6884">
                  <c:v>1548</c:v>
                </c:pt>
                <c:pt idx="6885">
                  <c:v>1548</c:v>
                </c:pt>
                <c:pt idx="6886">
                  <c:v>1548</c:v>
                </c:pt>
                <c:pt idx="6887">
                  <c:v>1549</c:v>
                </c:pt>
                <c:pt idx="6888">
                  <c:v>1549</c:v>
                </c:pt>
                <c:pt idx="6889">
                  <c:v>1549</c:v>
                </c:pt>
                <c:pt idx="6890">
                  <c:v>1550</c:v>
                </c:pt>
                <c:pt idx="6891">
                  <c:v>1551</c:v>
                </c:pt>
                <c:pt idx="6892">
                  <c:v>1552</c:v>
                </c:pt>
                <c:pt idx="6893">
                  <c:v>1553</c:v>
                </c:pt>
                <c:pt idx="6894">
                  <c:v>1553</c:v>
                </c:pt>
                <c:pt idx="6895">
                  <c:v>1553</c:v>
                </c:pt>
                <c:pt idx="6896">
                  <c:v>1553</c:v>
                </c:pt>
                <c:pt idx="6897">
                  <c:v>1553</c:v>
                </c:pt>
                <c:pt idx="6898">
                  <c:v>1554</c:v>
                </c:pt>
                <c:pt idx="6899">
                  <c:v>1555</c:v>
                </c:pt>
                <c:pt idx="6900">
                  <c:v>1555</c:v>
                </c:pt>
                <c:pt idx="6901">
                  <c:v>1555</c:v>
                </c:pt>
                <c:pt idx="6902">
                  <c:v>1556</c:v>
                </c:pt>
                <c:pt idx="6903">
                  <c:v>1556</c:v>
                </c:pt>
                <c:pt idx="6904">
                  <c:v>1557</c:v>
                </c:pt>
                <c:pt idx="6905">
                  <c:v>1557</c:v>
                </c:pt>
                <c:pt idx="6906">
                  <c:v>1558</c:v>
                </c:pt>
                <c:pt idx="6907">
                  <c:v>1559</c:v>
                </c:pt>
                <c:pt idx="6908">
                  <c:v>1560</c:v>
                </c:pt>
                <c:pt idx="6909">
                  <c:v>1560</c:v>
                </c:pt>
                <c:pt idx="6910">
                  <c:v>1561</c:v>
                </c:pt>
                <c:pt idx="6911">
                  <c:v>1561</c:v>
                </c:pt>
                <c:pt idx="6912">
                  <c:v>1561</c:v>
                </c:pt>
                <c:pt idx="6913">
                  <c:v>1561</c:v>
                </c:pt>
                <c:pt idx="6914">
                  <c:v>1562</c:v>
                </c:pt>
                <c:pt idx="6915">
                  <c:v>1562</c:v>
                </c:pt>
                <c:pt idx="6916">
                  <c:v>1562</c:v>
                </c:pt>
                <c:pt idx="6917">
                  <c:v>1562</c:v>
                </c:pt>
                <c:pt idx="6918">
                  <c:v>1563</c:v>
                </c:pt>
                <c:pt idx="6919">
                  <c:v>1563</c:v>
                </c:pt>
                <c:pt idx="6920">
                  <c:v>1563</c:v>
                </c:pt>
                <c:pt idx="6921">
                  <c:v>1564</c:v>
                </c:pt>
                <c:pt idx="6922">
                  <c:v>1564</c:v>
                </c:pt>
                <c:pt idx="6923">
                  <c:v>1564</c:v>
                </c:pt>
                <c:pt idx="6924">
                  <c:v>1565</c:v>
                </c:pt>
                <c:pt idx="6925">
                  <c:v>1565</c:v>
                </c:pt>
                <c:pt idx="6926">
                  <c:v>1565</c:v>
                </c:pt>
                <c:pt idx="6927">
                  <c:v>1565</c:v>
                </c:pt>
                <c:pt idx="6928">
                  <c:v>1566</c:v>
                </c:pt>
                <c:pt idx="6929">
                  <c:v>1566</c:v>
                </c:pt>
                <c:pt idx="6930">
                  <c:v>1566</c:v>
                </c:pt>
                <c:pt idx="6931">
                  <c:v>1566</c:v>
                </c:pt>
                <c:pt idx="6932">
                  <c:v>1567</c:v>
                </c:pt>
                <c:pt idx="6933">
                  <c:v>1568</c:v>
                </c:pt>
                <c:pt idx="6934">
                  <c:v>1568</c:v>
                </c:pt>
                <c:pt idx="6935">
                  <c:v>1569</c:v>
                </c:pt>
                <c:pt idx="6936">
                  <c:v>1570</c:v>
                </c:pt>
                <c:pt idx="6937">
                  <c:v>1571</c:v>
                </c:pt>
                <c:pt idx="6938">
                  <c:v>1572</c:v>
                </c:pt>
                <c:pt idx="6939">
                  <c:v>1573</c:v>
                </c:pt>
                <c:pt idx="6940">
                  <c:v>1573</c:v>
                </c:pt>
                <c:pt idx="6941">
                  <c:v>1573</c:v>
                </c:pt>
                <c:pt idx="6942">
                  <c:v>1573</c:v>
                </c:pt>
                <c:pt idx="6943">
                  <c:v>1573</c:v>
                </c:pt>
                <c:pt idx="6944">
                  <c:v>1573</c:v>
                </c:pt>
                <c:pt idx="6945">
                  <c:v>1573</c:v>
                </c:pt>
                <c:pt idx="6946">
                  <c:v>1573</c:v>
                </c:pt>
                <c:pt idx="6947">
                  <c:v>1573</c:v>
                </c:pt>
                <c:pt idx="6948">
                  <c:v>1573</c:v>
                </c:pt>
                <c:pt idx="6949">
                  <c:v>1573</c:v>
                </c:pt>
                <c:pt idx="6950">
                  <c:v>1573</c:v>
                </c:pt>
                <c:pt idx="6951">
                  <c:v>1573</c:v>
                </c:pt>
                <c:pt idx="6952">
                  <c:v>1573</c:v>
                </c:pt>
                <c:pt idx="6953">
                  <c:v>1573</c:v>
                </c:pt>
                <c:pt idx="6954">
                  <c:v>1573</c:v>
                </c:pt>
                <c:pt idx="6955">
                  <c:v>1573</c:v>
                </c:pt>
                <c:pt idx="6956">
                  <c:v>1573</c:v>
                </c:pt>
                <c:pt idx="6957">
                  <c:v>1573</c:v>
                </c:pt>
                <c:pt idx="6958">
                  <c:v>1574</c:v>
                </c:pt>
                <c:pt idx="6959">
                  <c:v>1574</c:v>
                </c:pt>
                <c:pt idx="6960">
                  <c:v>1574</c:v>
                </c:pt>
                <c:pt idx="6961">
                  <c:v>1574</c:v>
                </c:pt>
                <c:pt idx="6962">
                  <c:v>1575</c:v>
                </c:pt>
                <c:pt idx="6963">
                  <c:v>1575</c:v>
                </c:pt>
                <c:pt idx="6964">
                  <c:v>1576</c:v>
                </c:pt>
                <c:pt idx="6965">
                  <c:v>1576</c:v>
                </c:pt>
                <c:pt idx="6966">
                  <c:v>1576</c:v>
                </c:pt>
                <c:pt idx="6967">
                  <c:v>1576</c:v>
                </c:pt>
                <c:pt idx="6968">
                  <c:v>1576</c:v>
                </c:pt>
                <c:pt idx="6969">
                  <c:v>1577</c:v>
                </c:pt>
                <c:pt idx="6970">
                  <c:v>1578</c:v>
                </c:pt>
                <c:pt idx="6971">
                  <c:v>1579</c:v>
                </c:pt>
                <c:pt idx="6972">
                  <c:v>1580</c:v>
                </c:pt>
                <c:pt idx="6973">
                  <c:v>1581</c:v>
                </c:pt>
                <c:pt idx="6974">
                  <c:v>1582</c:v>
                </c:pt>
                <c:pt idx="6975">
                  <c:v>1582</c:v>
                </c:pt>
                <c:pt idx="6976">
                  <c:v>1582</c:v>
                </c:pt>
                <c:pt idx="6977">
                  <c:v>1582</c:v>
                </c:pt>
                <c:pt idx="6978">
                  <c:v>1582</c:v>
                </c:pt>
                <c:pt idx="6979">
                  <c:v>1583</c:v>
                </c:pt>
                <c:pt idx="6980">
                  <c:v>1583</c:v>
                </c:pt>
                <c:pt idx="6981">
                  <c:v>1583</c:v>
                </c:pt>
                <c:pt idx="6982">
                  <c:v>1583</c:v>
                </c:pt>
                <c:pt idx="6983">
                  <c:v>1583</c:v>
                </c:pt>
                <c:pt idx="6984">
                  <c:v>1583</c:v>
                </c:pt>
                <c:pt idx="6985">
                  <c:v>1583</c:v>
                </c:pt>
                <c:pt idx="6986">
                  <c:v>1583</c:v>
                </c:pt>
                <c:pt idx="6987">
                  <c:v>1583</c:v>
                </c:pt>
                <c:pt idx="6988">
                  <c:v>1583</c:v>
                </c:pt>
                <c:pt idx="6989">
                  <c:v>1583</c:v>
                </c:pt>
                <c:pt idx="6990">
                  <c:v>1584</c:v>
                </c:pt>
                <c:pt idx="6991">
                  <c:v>1584</c:v>
                </c:pt>
                <c:pt idx="6992">
                  <c:v>1584</c:v>
                </c:pt>
                <c:pt idx="6993">
                  <c:v>1584</c:v>
                </c:pt>
                <c:pt idx="6994">
                  <c:v>1584</c:v>
                </c:pt>
                <c:pt idx="6995">
                  <c:v>1584</c:v>
                </c:pt>
                <c:pt idx="6996">
                  <c:v>1584</c:v>
                </c:pt>
                <c:pt idx="6997">
                  <c:v>1584</c:v>
                </c:pt>
                <c:pt idx="6998">
                  <c:v>1584</c:v>
                </c:pt>
                <c:pt idx="6999">
                  <c:v>1584</c:v>
                </c:pt>
                <c:pt idx="7000">
                  <c:v>1584</c:v>
                </c:pt>
                <c:pt idx="7001">
                  <c:v>1585</c:v>
                </c:pt>
                <c:pt idx="7002">
                  <c:v>1585</c:v>
                </c:pt>
                <c:pt idx="7003">
                  <c:v>1586</c:v>
                </c:pt>
                <c:pt idx="7004">
                  <c:v>1586</c:v>
                </c:pt>
                <c:pt idx="7005">
                  <c:v>1586</c:v>
                </c:pt>
                <c:pt idx="7006">
                  <c:v>1586</c:v>
                </c:pt>
                <c:pt idx="7007">
                  <c:v>1587</c:v>
                </c:pt>
                <c:pt idx="7008">
                  <c:v>1588</c:v>
                </c:pt>
                <c:pt idx="7009">
                  <c:v>1589</c:v>
                </c:pt>
                <c:pt idx="7010">
                  <c:v>1589</c:v>
                </c:pt>
                <c:pt idx="7011">
                  <c:v>1589</c:v>
                </c:pt>
                <c:pt idx="7012">
                  <c:v>1590</c:v>
                </c:pt>
                <c:pt idx="7013">
                  <c:v>1590</c:v>
                </c:pt>
                <c:pt idx="7014">
                  <c:v>1591</c:v>
                </c:pt>
                <c:pt idx="7015">
                  <c:v>1592</c:v>
                </c:pt>
                <c:pt idx="7016">
                  <c:v>1592</c:v>
                </c:pt>
                <c:pt idx="7017">
                  <c:v>1592</c:v>
                </c:pt>
                <c:pt idx="7018">
                  <c:v>1593</c:v>
                </c:pt>
                <c:pt idx="7019">
                  <c:v>1593</c:v>
                </c:pt>
                <c:pt idx="7020">
                  <c:v>1594</c:v>
                </c:pt>
                <c:pt idx="7021">
                  <c:v>1595</c:v>
                </c:pt>
                <c:pt idx="7022">
                  <c:v>1595</c:v>
                </c:pt>
                <c:pt idx="7023">
                  <c:v>1595</c:v>
                </c:pt>
                <c:pt idx="7024">
                  <c:v>1595</c:v>
                </c:pt>
                <c:pt idx="7025">
                  <c:v>1595</c:v>
                </c:pt>
                <c:pt idx="7026">
                  <c:v>1595</c:v>
                </c:pt>
                <c:pt idx="7027">
                  <c:v>1596</c:v>
                </c:pt>
                <c:pt idx="7028">
                  <c:v>1596</c:v>
                </c:pt>
                <c:pt idx="7029">
                  <c:v>1596</c:v>
                </c:pt>
                <c:pt idx="7030">
                  <c:v>1597</c:v>
                </c:pt>
                <c:pt idx="7031">
                  <c:v>1597</c:v>
                </c:pt>
                <c:pt idx="7032">
                  <c:v>1597</c:v>
                </c:pt>
                <c:pt idx="7033">
                  <c:v>1597</c:v>
                </c:pt>
                <c:pt idx="7034">
                  <c:v>1597</c:v>
                </c:pt>
                <c:pt idx="7035">
                  <c:v>1597</c:v>
                </c:pt>
                <c:pt idx="7036">
                  <c:v>1597</c:v>
                </c:pt>
                <c:pt idx="7037">
                  <c:v>1597</c:v>
                </c:pt>
                <c:pt idx="7038">
                  <c:v>1597</c:v>
                </c:pt>
                <c:pt idx="7039">
                  <c:v>1597</c:v>
                </c:pt>
                <c:pt idx="7040">
                  <c:v>1597</c:v>
                </c:pt>
                <c:pt idx="7041">
                  <c:v>1598</c:v>
                </c:pt>
                <c:pt idx="7042">
                  <c:v>1598</c:v>
                </c:pt>
                <c:pt idx="7043">
                  <c:v>1598</c:v>
                </c:pt>
                <c:pt idx="7044">
                  <c:v>1598</c:v>
                </c:pt>
                <c:pt idx="7045">
                  <c:v>1598</c:v>
                </c:pt>
                <c:pt idx="7046">
                  <c:v>1599</c:v>
                </c:pt>
                <c:pt idx="7047">
                  <c:v>1599</c:v>
                </c:pt>
                <c:pt idx="7048">
                  <c:v>1599</c:v>
                </c:pt>
                <c:pt idx="7049">
                  <c:v>1599</c:v>
                </c:pt>
                <c:pt idx="7050">
                  <c:v>1600</c:v>
                </c:pt>
                <c:pt idx="7051">
                  <c:v>1600</c:v>
                </c:pt>
                <c:pt idx="7052">
                  <c:v>1600</c:v>
                </c:pt>
                <c:pt idx="7053">
                  <c:v>1601</c:v>
                </c:pt>
                <c:pt idx="7054">
                  <c:v>1601</c:v>
                </c:pt>
                <c:pt idx="7055">
                  <c:v>1601</c:v>
                </c:pt>
                <c:pt idx="7056">
                  <c:v>1601</c:v>
                </c:pt>
                <c:pt idx="7057">
                  <c:v>1601</c:v>
                </c:pt>
                <c:pt idx="7058">
                  <c:v>1601</c:v>
                </c:pt>
                <c:pt idx="7059">
                  <c:v>1602</c:v>
                </c:pt>
                <c:pt idx="7060">
                  <c:v>1603</c:v>
                </c:pt>
                <c:pt idx="7061">
                  <c:v>1603</c:v>
                </c:pt>
                <c:pt idx="7062">
                  <c:v>1603</c:v>
                </c:pt>
                <c:pt idx="7063">
                  <c:v>1604</c:v>
                </c:pt>
                <c:pt idx="7064">
                  <c:v>1605</c:v>
                </c:pt>
                <c:pt idx="7065">
                  <c:v>1605</c:v>
                </c:pt>
                <c:pt idx="7066">
                  <c:v>1605</c:v>
                </c:pt>
                <c:pt idx="7067">
                  <c:v>1605</c:v>
                </c:pt>
                <c:pt idx="7068">
                  <c:v>1605</c:v>
                </c:pt>
                <c:pt idx="7069">
                  <c:v>1605</c:v>
                </c:pt>
                <c:pt idx="7070">
                  <c:v>1605</c:v>
                </c:pt>
                <c:pt idx="7071">
                  <c:v>1605</c:v>
                </c:pt>
                <c:pt idx="7072">
                  <c:v>1606</c:v>
                </c:pt>
                <c:pt idx="7073">
                  <c:v>1606</c:v>
                </c:pt>
                <c:pt idx="7074">
                  <c:v>1606</c:v>
                </c:pt>
                <c:pt idx="7075">
                  <c:v>1606</c:v>
                </c:pt>
                <c:pt idx="7076">
                  <c:v>1606</c:v>
                </c:pt>
                <c:pt idx="7077">
                  <c:v>1606</c:v>
                </c:pt>
                <c:pt idx="7078">
                  <c:v>1606</c:v>
                </c:pt>
                <c:pt idx="7079">
                  <c:v>1606</c:v>
                </c:pt>
                <c:pt idx="7080">
                  <c:v>1606</c:v>
                </c:pt>
                <c:pt idx="7081">
                  <c:v>1606</c:v>
                </c:pt>
                <c:pt idx="7082">
                  <c:v>1606</c:v>
                </c:pt>
                <c:pt idx="7083">
                  <c:v>1606</c:v>
                </c:pt>
                <c:pt idx="7084">
                  <c:v>1606</c:v>
                </c:pt>
                <c:pt idx="7085">
                  <c:v>1606</c:v>
                </c:pt>
                <c:pt idx="7086">
                  <c:v>1606</c:v>
                </c:pt>
                <c:pt idx="7087">
                  <c:v>1606</c:v>
                </c:pt>
                <c:pt idx="7088">
                  <c:v>1606</c:v>
                </c:pt>
                <c:pt idx="7089">
                  <c:v>1606</c:v>
                </c:pt>
                <c:pt idx="7090">
                  <c:v>1606</c:v>
                </c:pt>
                <c:pt idx="7091">
                  <c:v>1606</c:v>
                </c:pt>
                <c:pt idx="7092">
                  <c:v>1606</c:v>
                </c:pt>
                <c:pt idx="7093">
                  <c:v>1606</c:v>
                </c:pt>
                <c:pt idx="7094">
                  <c:v>1606</c:v>
                </c:pt>
                <c:pt idx="7095">
                  <c:v>1606</c:v>
                </c:pt>
                <c:pt idx="7096">
                  <c:v>1606</c:v>
                </c:pt>
                <c:pt idx="7097">
                  <c:v>1606</c:v>
                </c:pt>
                <c:pt idx="7098">
                  <c:v>1606</c:v>
                </c:pt>
                <c:pt idx="7099">
                  <c:v>1606</c:v>
                </c:pt>
                <c:pt idx="7100">
                  <c:v>1606</c:v>
                </c:pt>
                <c:pt idx="7101">
                  <c:v>1606</c:v>
                </c:pt>
                <c:pt idx="7102">
                  <c:v>1606</c:v>
                </c:pt>
                <c:pt idx="7103">
                  <c:v>1606</c:v>
                </c:pt>
                <c:pt idx="7104">
                  <c:v>1606</c:v>
                </c:pt>
                <c:pt idx="7105">
                  <c:v>1606</c:v>
                </c:pt>
                <c:pt idx="7106">
                  <c:v>1606</c:v>
                </c:pt>
                <c:pt idx="7107">
                  <c:v>1606</c:v>
                </c:pt>
                <c:pt idx="7108">
                  <c:v>1606</c:v>
                </c:pt>
                <c:pt idx="7109">
                  <c:v>1606</c:v>
                </c:pt>
                <c:pt idx="7110">
                  <c:v>1606</c:v>
                </c:pt>
                <c:pt idx="7111">
                  <c:v>1606</c:v>
                </c:pt>
                <c:pt idx="7112">
                  <c:v>1606</c:v>
                </c:pt>
                <c:pt idx="7113">
                  <c:v>1606</c:v>
                </c:pt>
                <c:pt idx="7114">
                  <c:v>1606</c:v>
                </c:pt>
                <c:pt idx="7115">
                  <c:v>1606</c:v>
                </c:pt>
                <c:pt idx="7116">
                  <c:v>1607</c:v>
                </c:pt>
                <c:pt idx="7117">
                  <c:v>1608</c:v>
                </c:pt>
                <c:pt idx="7118">
                  <c:v>1609</c:v>
                </c:pt>
                <c:pt idx="7119">
                  <c:v>1609</c:v>
                </c:pt>
                <c:pt idx="7120">
                  <c:v>1609</c:v>
                </c:pt>
                <c:pt idx="7121">
                  <c:v>1609</c:v>
                </c:pt>
                <c:pt idx="7122">
                  <c:v>1609</c:v>
                </c:pt>
                <c:pt idx="7123">
                  <c:v>1609</c:v>
                </c:pt>
                <c:pt idx="7124">
                  <c:v>1609</c:v>
                </c:pt>
                <c:pt idx="7125">
                  <c:v>1609</c:v>
                </c:pt>
                <c:pt idx="7126">
                  <c:v>1609</c:v>
                </c:pt>
                <c:pt idx="7127">
                  <c:v>1609</c:v>
                </c:pt>
                <c:pt idx="7128">
                  <c:v>1609</c:v>
                </c:pt>
                <c:pt idx="7129">
                  <c:v>1609</c:v>
                </c:pt>
                <c:pt idx="7130">
                  <c:v>1609</c:v>
                </c:pt>
                <c:pt idx="7131">
                  <c:v>1609</c:v>
                </c:pt>
                <c:pt idx="7132">
                  <c:v>1609</c:v>
                </c:pt>
                <c:pt idx="7133">
                  <c:v>1610</c:v>
                </c:pt>
                <c:pt idx="7134">
                  <c:v>1610</c:v>
                </c:pt>
                <c:pt idx="7135">
                  <c:v>1610</c:v>
                </c:pt>
                <c:pt idx="7136">
                  <c:v>1610</c:v>
                </c:pt>
                <c:pt idx="7137">
                  <c:v>1611</c:v>
                </c:pt>
                <c:pt idx="7138">
                  <c:v>1611</c:v>
                </c:pt>
                <c:pt idx="7139">
                  <c:v>1611</c:v>
                </c:pt>
                <c:pt idx="7140">
                  <c:v>1611</c:v>
                </c:pt>
                <c:pt idx="7141">
                  <c:v>1611</c:v>
                </c:pt>
                <c:pt idx="7142">
                  <c:v>1611</c:v>
                </c:pt>
                <c:pt idx="7143">
                  <c:v>1611</c:v>
                </c:pt>
                <c:pt idx="7144">
                  <c:v>1611</c:v>
                </c:pt>
                <c:pt idx="7145">
                  <c:v>1611</c:v>
                </c:pt>
                <c:pt idx="7146">
                  <c:v>1612</c:v>
                </c:pt>
                <c:pt idx="7147">
                  <c:v>1612</c:v>
                </c:pt>
                <c:pt idx="7148">
                  <c:v>1612</c:v>
                </c:pt>
                <c:pt idx="7149">
                  <c:v>1613</c:v>
                </c:pt>
                <c:pt idx="7150">
                  <c:v>1614</c:v>
                </c:pt>
                <c:pt idx="7151">
                  <c:v>1614</c:v>
                </c:pt>
                <c:pt idx="7152">
                  <c:v>1615</c:v>
                </c:pt>
                <c:pt idx="7153">
                  <c:v>1615</c:v>
                </c:pt>
                <c:pt idx="7154">
                  <c:v>1616</c:v>
                </c:pt>
                <c:pt idx="7155">
                  <c:v>1616</c:v>
                </c:pt>
                <c:pt idx="7156">
                  <c:v>1617</c:v>
                </c:pt>
                <c:pt idx="7157">
                  <c:v>1617</c:v>
                </c:pt>
                <c:pt idx="7158">
                  <c:v>1618</c:v>
                </c:pt>
                <c:pt idx="7159">
                  <c:v>1619</c:v>
                </c:pt>
                <c:pt idx="7160">
                  <c:v>1619</c:v>
                </c:pt>
                <c:pt idx="7161">
                  <c:v>1619</c:v>
                </c:pt>
                <c:pt idx="7162">
                  <c:v>1619</c:v>
                </c:pt>
                <c:pt idx="7163">
                  <c:v>1619</c:v>
                </c:pt>
                <c:pt idx="7164">
                  <c:v>1619</c:v>
                </c:pt>
                <c:pt idx="7165">
                  <c:v>1619</c:v>
                </c:pt>
                <c:pt idx="7166">
                  <c:v>1620</c:v>
                </c:pt>
                <c:pt idx="7167">
                  <c:v>1620</c:v>
                </c:pt>
                <c:pt idx="7168">
                  <c:v>1621</c:v>
                </c:pt>
                <c:pt idx="7169">
                  <c:v>1621</c:v>
                </c:pt>
                <c:pt idx="7170">
                  <c:v>1621</c:v>
                </c:pt>
                <c:pt idx="7171">
                  <c:v>1621</c:v>
                </c:pt>
                <c:pt idx="7172">
                  <c:v>1621</c:v>
                </c:pt>
                <c:pt idx="7173">
                  <c:v>1621</c:v>
                </c:pt>
                <c:pt idx="7174">
                  <c:v>1621</c:v>
                </c:pt>
                <c:pt idx="7175">
                  <c:v>1621</c:v>
                </c:pt>
                <c:pt idx="7176">
                  <c:v>1621</c:v>
                </c:pt>
                <c:pt idx="7177">
                  <c:v>1621</c:v>
                </c:pt>
                <c:pt idx="7178">
                  <c:v>1622</c:v>
                </c:pt>
                <c:pt idx="7179">
                  <c:v>1623</c:v>
                </c:pt>
                <c:pt idx="7180">
                  <c:v>1623</c:v>
                </c:pt>
                <c:pt idx="7181">
                  <c:v>1624</c:v>
                </c:pt>
                <c:pt idx="7182">
                  <c:v>1625</c:v>
                </c:pt>
                <c:pt idx="7183">
                  <c:v>1625</c:v>
                </c:pt>
                <c:pt idx="7184">
                  <c:v>1625</c:v>
                </c:pt>
                <c:pt idx="7185">
                  <c:v>1626</c:v>
                </c:pt>
                <c:pt idx="7186">
                  <c:v>1627</c:v>
                </c:pt>
                <c:pt idx="7187">
                  <c:v>1628</c:v>
                </c:pt>
                <c:pt idx="7188">
                  <c:v>1629</c:v>
                </c:pt>
                <c:pt idx="7189">
                  <c:v>1629</c:v>
                </c:pt>
                <c:pt idx="7190">
                  <c:v>1629</c:v>
                </c:pt>
                <c:pt idx="7191">
                  <c:v>1629</c:v>
                </c:pt>
                <c:pt idx="7192">
                  <c:v>1629</c:v>
                </c:pt>
                <c:pt idx="7193">
                  <c:v>1630</c:v>
                </c:pt>
                <c:pt idx="7194">
                  <c:v>1630</c:v>
                </c:pt>
                <c:pt idx="7195">
                  <c:v>1631</c:v>
                </c:pt>
                <c:pt idx="7196">
                  <c:v>1631</c:v>
                </c:pt>
                <c:pt idx="7197">
                  <c:v>1631</c:v>
                </c:pt>
                <c:pt idx="7198">
                  <c:v>1631</c:v>
                </c:pt>
                <c:pt idx="7199">
                  <c:v>1632</c:v>
                </c:pt>
                <c:pt idx="7200">
                  <c:v>1632</c:v>
                </c:pt>
                <c:pt idx="7201">
                  <c:v>1632</c:v>
                </c:pt>
                <c:pt idx="7202">
                  <c:v>1632</c:v>
                </c:pt>
                <c:pt idx="7203">
                  <c:v>1632</c:v>
                </c:pt>
                <c:pt idx="7204">
                  <c:v>1633</c:v>
                </c:pt>
                <c:pt idx="7205">
                  <c:v>1633</c:v>
                </c:pt>
                <c:pt idx="7206">
                  <c:v>1633</c:v>
                </c:pt>
                <c:pt idx="7207">
                  <c:v>1634</c:v>
                </c:pt>
                <c:pt idx="7208">
                  <c:v>1634</c:v>
                </c:pt>
                <c:pt idx="7209">
                  <c:v>1634</c:v>
                </c:pt>
                <c:pt idx="7210">
                  <c:v>1634</c:v>
                </c:pt>
                <c:pt idx="7211">
                  <c:v>1634</c:v>
                </c:pt>
                <c:pt idx="7212">
                  <c:v>1634</c:v>
                </c:pt>
                <c:pt idx="7213">
                  <c:v>1634</c:v>
                </c:pt>
                <c:pt idx="7214">
                  <c:v>1634</c:v>
                </c:pt>
                <c:pt idx="7215">
                  <c:v>1634</c:v>
                </c:pt>
                <c:pt idx="7216">
                  <c:v>1635</c:v>
                </c:pt>
                <c:pt idx="7217">
                  <c:v>1636</c:v>
                </c:pt>
                <c:pt idx="7218">
                  <c:v>1636</c:v>
                </c:pt>
                <c:pt idx="7219">
                  <c:v>1636</c:v>
                </c:pt>
                <c:pt idx="7220">
                  <c:v>1636</c:v>
                </c:pt>
                <c:pt idx="7221">
                  <c:v>1636</c:v>
                </c:pt>
                <c:pt idx="7222">
                  <c:v>1636</c:v>
                </c:pt>
                <c:pt idx="7223">
                  <c:v>1636</c:v>
                </c:pt>
                <c:pt idx="7224">
                  <c:v>1636</c:v>
                </c:pt>
                <c:pt idx="7225">
                  <c:v>1636</c:v>
                </c:pt>
                <c:pt idx="7226">
                  <c:v>1636</c:v>
                </c:pt>
                <c:pt idx="7227">
                  <c:v>1636</c:v>
                </c:pt>
                <c:pt idx="7228">
                  <c:v>1636</c:v>
                </c:pt>
                <c:pt idx="7229">
                  <c:v>1637</c:v>
                </c:pt>
                <c:pt idx="7230">
                  <c:v>1637</c:v>
                </c:pt>
                <c:pt idx="7231">
                  <c:v>1637</c:v>
                </c:pt>
                <c:pt idx="7232">
                  <c:v>1637</c:v>
                </c:pt>
                <c:pt idx="7233">
                  <c:v>1637</c:v>
                </c:pt>
                <c:pt idx="7234">
                  <c:v>1637</c:v>
                </c:pt>
                <c:pt idx="7235">
                  <c:v>1637</c:v>
                </c:pt>
                <c:pt idx="7236">
                  <c:v>1638</c:v>
                </c:pt>
                <c:pt idx="7237">
                  <c:v>1638</c:v>
                </c:pt>
                <c:pt idx="7238">
                  <c:v>1638</c:v>
                </c:pt>
                <c:pt idx="7239">
                  <c:v>1638</c:v>
                </c:pt>
                <c:pt idx="7240">
                  <c:v>1638</c:v>
                </c:pt>
                <c:pt idx="7241">
                  <c:v>1638</c:v>
                </c:pt>
                <c:pt idx="7242">
                  <c:v>1638</c:v>
                </c:pt>
                <c:pt idx="7243">
                  <c:v>1639</c:v>
                </c:pt>
                <c:pt idx="7244">
                  <c:v>1639</c:v>
                </c:pt>
                <c:pt idx="7245">
                  <c:v>1639</c:v>
                </c:pt>
                <c:pt idx="7246">
                  <c:v>1639</c:v>
                </c:pt>
                <c:pt idx="7247">
                  <c:v>1639</c:v>
                </c:pt>
                <c:pt idx="7248">
                  <c:v>1639</c:v>
                </c:pt>
                <c:pt idx="7249">
                  <c:v>1640</c:v>
                </c:pt>
                <c:pt idx="7250">
                  <c:v>1640</c:v>
                </c:pt>
                <c:pt idx="7251">
                  <c:v>1640</c:v>
                </c:pt>
                <c:pt idx="7252">
                  <c:v>1640</c:v>
                </c:pt>
                <c:pt idx="7253">
                  <c:v>1640</c:v>
                </c:pt>
                <c:pt idx="7254">
                  <c:v>1641</c:v>
                </c:pt>
                <c:pt idx="7255">
                  <c:v>1642</c:v>
                </c:pt>
                <c:pt idx="7256">
                  <c:v>1643</c:v>
                </c:pt>
                <c:pt idx="7257">
                  <c:v>1643</c:v>
                </c:pt>
                <c:pt idx="7258">
                  <c:v>1644</c:v>
                </c:pt>
                <c:pt idx="7259">
                  <c:v>1644</c:v>
                </c:pt>
                <c:pt idx="7260">
                  <c:v>1644</c:v>
                </c:pt>
                <c:pt idx="7261">
                  <c:v>1644</c:v>
                </c:pt>
                <c:pt idx="7262">
                  <c:v>1644</c:v>
                </c:pt>
                <c:pt idx="7263">
                  <c:v>1644</c:v>
                </c:pt>
                <c:pt idx="7264">
                  <c:v>1645</c:v>
                </c:pt>
                <c:pt idx="7265">
                  <c:v>1645</c:v>
                </c:pt>
                <c:pt idx="7266">
                  <c:v>1646</c:v>
                </c:pt>
                <c:pt idx="7267">
                  <c:v>1647</c:v>
                </c:pt>
                <c:pt idx="7268">
                  <c:v>1648</c:v>
                </c:pt>
                <c:pt idx="7269">
                  <c:v>1649</c:v>
                </c:pt>
                <c:pt idx="7270">
                  <c:v>1649</c:v>
                </c:pt>
                <c:pt idx="7271">
                  <c:v>1649</c:v>
                </c:pt>
                <c:pt idx="7272">
                  <c:v>1650</c:v>
                </c:pt>
                <c:pt idx="7273">
                  <c:v>1651</c:v>
                </c:pt>
                <c:pt idx="7274">
                  <c:v>1651</c:v>
                </c:pt>
                <c:pt idx="7275">
                  <c:v>1651</c:v>
                </c:pt>
                <c:pt idx="7276">
                  <c:v>1651</c:v>
                </c:pt>
                <c:pt idx="7277">
                  <c:v>1651</c:v>
                </c:pt>
                <c:pt idx="7278">
                  <c:v>1651</c:v>
                </c:pt>
                <c:pt idx="7279">
                  <c:v>1652</c:v>
                </c:pt>
                <c:pt idx="7280">
                  <c:v>1652</c:v>
                </c:pt>
                <c:pt idx="7281">
                  <c:v>1652</c:v>
                </c:pt>
                <c:pt idx="7282">
                  <c:v>1653</c:v>
                </c:pt>
                <c:pt idx="7283">
                  <c:v>1653</c:v>
                </c:pt>
                <c:pt idx="7284">
                  <c:v>1653</c:v>
                </c:pt>
                <c:pt idx="7285">
                  <c:v>1653</c:v>
                </c:pt>
                <c:pt idx="7286">
                  <c:v>1654</c:v>
                </c:pt>
                <c:pt idx="7287">
                  <c:v>1654</c:v>
                </c:pt>
                <c:pt idx="7288">
                  <c:v>1654</c:v>
                </c:pt>
                <c:pt idx="7289">
                  <c:v>1654</c:v>
                </c:pt>
                <c:pt idx="7290">
                  <c:v>1655</c:v>
                </c:pt>
                <c:pt idx="7291">
                  <c:v>1656</c:v>
                </c:pt>
                <c:pt idx="7292">
                  <c:v>1656</c:v>
                </c:pt>
                <c:pt idx="7293">
                  <c:v>1656</c:v>
                </c:pt>
                <c:pt idx="7294">
                  <c:v>1656</c:v>
                </c:pt>
                <c:pt idx="7295">
                  <c:v>1657</c:v>
                </c:pt>
                <c:pt idx="7296">
                  <c:v>1657</c:v>
                </c:pt>
                <c:pt idx="7297">
                  <c:v>1657</c:v>
                </c:pt>
                <c:pt idx="7298">
                  <c:v>1657</c:v>
                </c:pt>
                <c:pt idx="7299">
                  <c:v>1657</c:v>
                </c:pt>
                <c:pt idx="7300">
                  <c:v>1657</c:v>
                </c:pt>
                <c:pt idx="7301">
                  <c:v>1657</c:v>
                </c:pt>
                <c:pt idx="7302">
                  <c:v>1657</c:v>
                </c:pt>
                <c:pt idx="7303">
                  <c:v>1657</c:v>
                </c:pt>
                <c:pt idx="7304">
                  <c:v>1657</c:v>
                </c:pt>
                <c:pt idx="7305">
                  <c:v>1657</c:v>
                </c:pt>
                <c:pt idx="7306">
                  <c:v>1657</c:v>
                </c:pt>
                <c:pt idx="7307">
                  <c:v>1657</c:v>
                </c:pt>
                <c:pt idx="7308">
                  <c:v>1657</c:v>
                </c:pt>
                <c:pt idx="7309">
                  <c:v>1657</c:v>
                </c:pt>
                <c:pt idx="7310">
                  <c:v>1657</c:v>
                </c:pt>
                <c:pt idx="7311">
                  <c:v>1657</c:v>
                </c:pt>
                <c:pt idx="7312">
                  <c:v>1657</c:v>
                </c:pt>
                <c:pt idx="7313">
                  <c:v>1657</c:v>
                </c:pt>
                <c:pt idx="7314">
                  <c:v>1657</c:v>
                </c:pt>
                <c:pt idx="7315">
                  <c:v>1657</c:v>
                </c:pt>
                <c:pt idx="7316">
                  <c:v>1657</c:v>
                </c:pt>
                <c:pt idx="7317">
                  <c:v>1657</c:v>
                </c:pt>
                <c:pt idx="7318">
                  <c:v>1657</c:v>
                </c:pt>
                <c:pt idx="7319">
                  <c:v>1657</c:v>
                </c:pt>
                <c:pt idx="7320">
                  <c:v>1657</c:v>
                </c:pt>
                <c:pt idx="7321">
                  <c:v>1657</c:v>
                </c:pt>
                <c:pt idx="7322">
                  <c:v>1657</c:v>
                </c:pt>
                <c:pt idx="7323">
                  <c:v>1657</c:v>
                </c:pt>
                <c:pt idx="7324">
                  <c:v>1657</c:v>
                </c:pt>
                <c:pt idx="7325">
                  <c:v>1657</c:v>
                </c:pt>
                <c:pt idx="7326">
                  <c:v>1657</c:v>
                </c:pt>
                <c:pt idx="7327">
                  <c:v>1657</c:v>
                </c:pt>
                <c:pt idx="7328">
                  <c:v>1657</c:v>
                </c:pt>
                <c:pt idx="7329">
                  <c:v>1658</c:v>
                </c:pt>
                <c:pt idx="7330">
                  <c:v>1659</c:v>
                </c:pt>
                <c:pt idx="7331">
                  <c:v>1659</c:v>
                </c:pt>
                <c:pt idx="7332">
                  <c:v>1659</c:v>
                </c:pt>
                <c:pt idx="7333">
                  <c:v>1660</c:v>
                </c:pt>
                <c:pt idx="7334">
                  <c:v>1661</c:v>
                </c:pt>
                <c:pt idx="7335">
                  <c:v>1662</c:v>
                </c:pt>
                <c:pt idx="7336">
                  <c:v>1662</c:v>
                </c:pt>
                <c:pt idx="7337">
                  <c:v>1662</c:v>
                </c:pt>
                <c:pt idx="7338">
                  <c:v>1662</c:v>
                </c:pt>
                <c:pt idx="7339">
                  <c:v>1662</c:v>
                </c:pt>
                <c:pt idx="7340">
                  <c:v>1663</c:v>
                </c:pt>
                <c:pt idx="7341">
                  <c:v>1663</c:v>
                </c:pt>
                <c:pt idx="7342">
                  <c:v>1663</c:v>
                </c:pt>
                <c:pt idx="7343">
                  <c:v>1663</c:v>
                </c:pt>
                <c:pt idx="7344">
                  <c:v>1664</c:v>
                </c:pt>
                <c:pt idx="7345">
                  <c:v>1664</c:v>
                </c:pt>
                <c:pt idx="7346">
                  <c:v>1664</c:v>
                </c:pt>
                <c:pt idx="7347">
                  <c:v>1665</c:v>
                </c:pt>
                <c:pt idx="7348">
                  <c:v>1665</c:v>
                </c:pt>
                <c:pt idx="7349">
                  <c:v>1665</c:v>
                </c:pt>
                <c:pt idx="7350">
                  <c:v>1665</c:v>
                </c:pt>
                <c:pt idx="7351">
                  <c:v>1666</c:v>
                </c:pt>
                <c:pt idx="7352">
                  <c:v>1666</c:v>
                </c:pt>
                <c:pt idx="7353">
                  <c:v>1666</c:v>
                </c:pt>
                <c:pt idx="7354">
                  <c:v>1667</c:v>
                </c:pt>
                <c:pt idx="7355">
                  <c:v>1667</c:v>
                </c:pt>
                <c:pt idx="7356">
                  <c:v>1667</c:v>
                </c:pt>
                <c:pt idx="7357">
                  <c:v>1667</c:v>
                </c:pt>
                <c:pt idx="7358">
                  <c:v>1667</c:v>
                </c:pt>
                <c:pt idx="7359">
                  <c:v>1667</c:v>
                </c:pt>
                <c:pt idx="7360">
                  <c:v>1667</c:v>
                </c:pt>
                <c:pt idx="7361">
                  <c:v>1667</c:v>
                </c:pt>
                <c:pt idx="7362">
                  <c:v>1667</c:v>
                </c:pt>
                <c:pt idx="7363">
                  <c:v>1668</c:v>
                </c:pt>
                <c:pt idx="7364">
                  <c:v>1668</c:v>
                </c:pt>
                <c:pt idx="7365">
                  <c:v>1669</c:v>
                </c:pt>
                <c:pt idx="7366">
                  <c:v>1669</c:v>
                </c:pt>
                <c:pt idx="7367">
                  <c:v>1669</c:v>
                </c:pt>
                <c:pt idx="7368">
                  <c:v>1669</c:v>
                </c:pt>
                <c:pt idx="7369">
                  <c:v>1669</c:v>
                </c:pt>
                <c:pt idx="7370">
                  <c:v>1669</c:v>
                </c:pt>
                <c:pt idx="7371">
                  <c:v>1669</c:v>
                </c:pt>
                <c:pt idx="7372">
                  <c:v>1669</c:v>
                </c:pt>
                <c:pt idx="7373">
                  <c:v>1669</c:v>
                </c:pt>
                <c:pt idx="7374">
                  <c:v>1669</c:v>
                </c:pt>
                <c:pt idx="7375">
                  <c:v>1669</c:v>
                </c:pt>
                <c:pt idx="7376">
                  <c:v>1669</c:v>
                </c:pt>
                <c:pt idx="7377">
                  <c:v>1669</c:v>
                </c:pt>
                <c:pt idx="7378">
                  <c:v>1669</c:v>
                </c:pt>
                <c:pt idx="7379">
                  <c:v>1669</c:v>
                </c:pt>
                <c:pt idx="7380">
                  <c:v>1669</c:v>
                </c:pt>
                <c:pt idx="7381">
                  <c:v>1670</c:v>
                </c:pt>
                <c:pt idx="7382">
                  <c:v>1670</c:v>
                </c:pt>
                <c:pt idx="7383">
                  <c:v>1670</c:v>
                </c:pt>
                <c:pt idx="7384">
                  <c:v>1670</c:v>
                </c:pt>
                <c:pt idx="7385">
                  <c:v>1670</c:v>
                </c:pt>
                <c:pt idx="7386">
                  <c:v>1670</c:v>
                </c:pt>
                <c:pt idx="7387">
                  <c:v>1670</c:v>
                </c:pt>
                <c:pt idx="7388">
                  <c:v>1670</c:v>
                </c:pt>
                <c:pt idx="7389">
                  <c:v>1671</c:v>
                </c:pt>
                <c:pt idx="7390">
                  <c:v>1672</c:v>
                </c:pt>
                <c:pt idx="7391">
                  <c:v>1672</c:v>
                </c:pt>
                <c:pt idx="7392">
                  <c:v>1672</c:v>
                </c:pt>
                <c:pt idx="7393">
                  <c:v>1672</c:v>
                </c:pt>
                <c:pt idx="7394">
                  <c:v>1672</c:v>
                </c:pt>
                <c:pt idx="7395">
                  <c:v>1672</c:v>
                </c:pt>
                <c:pt idx="7396">
                  <c:v>1672</c:v>
                </c:pt>
                <c:pt idx="7397">
                  <c:v>1673</c:v>
                </c:pt>
                <c:pt idx="7398">
                  <c:v>1673</c:v>
                </c:pt>
                <c:pt idx="7399">
                  <c:v>1673</c:v>
                </c:pt>
                <c:pt idx="7400">
                  <c:v>1673</c:v>
                </c:pt>
                <c:pt idx="7401">
                  <c:v>1673</c:v>
                </c:pt>
                <c:pt idx="7402">
                  <c:v>1673</c:v>
                </c:pt>
                <c:pt idx="7403">
                  <c:v>1673</c:v>
                </c:pt>
                <c:pt idx="7404">
                  <c:v>1673</c:v>
                </c:pt>
                <c:pt idx="7405">
                  <c:v>1674</c:v>
                </c:pt>
                <c:pt idx="7406">
                  <c:v>1674</c:v>
                </c:pt>
                <c:pt idx="7407">
                  <c:v>1674</c:v>
                </c:pt>
                <c:pt idx="7408">
                  <c:v>1674</c:v>
                </c:pt>
                <c:pt idx="7409">
                  <c:v>1675</c:v>
                </c:pt>
                <c:pt idx="7410">
                  <c:v>1676</c:v>
                </c:pt>
                <c:pt idx="7411">
                  <c:v>1677</c:v>
                </c:pt>
                <c:pt idx="7412">
                  <c:v>1677</c:v>
                </c:pt>
                <c:pt idx="7413">
                  <c:v>1677</c:v>
                </c:pt>
                <c:pt idx="7414">
                  <c:v>1677</c:v>
                </c:pt>
                <c:pt idx="7415">
                  <c:v>1677</c:v>
                </c:pt>
                <c:pt idx="7416">
                  <c:v>1677</c:v>
                </c:pt>
                <c:pt idx="7417">
                  <c:v>1677</c:v>
                </c:pt>
                <c:pt idx="7418">
                  <c:v>1677</c:v>
                </c:pt>
                <c:pt idx="7419">
                  <c:v>1677</c:v>
                </c:pt>
                <c:pt idx="7420">
                  <c:v>1677</c:v>
                </c:pt>
                <c:pt idx="7421">
                  <c:v>1677</c:v>
                </c:pt>
                <c:pt idx="7422">
                  <c:v>1677</c:v>
                </c:pt>
                <c:pt idx="7423">
                  <c:v>1677</c:v>
                </c:pt>
                <c:pt idx="7424">
                  <c:v>1677</c:v>
                </c:pt>
                <c:pt idx="7425">
                  <c:v>1677</c:v>
                </c:pt>
                <c:pt idx="7426">
                  <c:v>1677</c:v>
                </c:pt>
                <c:pt idx="7427">
                  <c:v>1677</c:v>
                </c:pt>
                <c:pt idx="7428">
                  <c:v>1677</c:v>
                </c:pt>
                <c:pt idx="7429">
                  <c:v>1677</c:v>
                </c:pt>
                <c:pt idx="7430">
                  <c:v>1677</c:v>
                </c:pt>
                <c:pt idx="7431">
                  <c:v>1677</c:v>
                </c:pt>
                <c:pt idx="7432">
                  <c:v>1677</c:v>
                </c:pt>
                <c:pt idx="7433">
                  <c:v>1677</c:v>
                </c:pt>
                <c:pt idx="7434">
                  <c:v>1677</c:v>
                </c:pt>
                <c:pt idx="7435">
                  <c:v>1677</c:v>
                </c:pt>
                <c:pt idx="7436">
                  <c:v>1677</c:v>
                </c:pt>
                <c:pt idx="7437">
                  <c:v>1677</c:v>
                </c:pt>
                <c:pt idx="7438">
                  <c:v>1677</c:v>
                </c:pt>
                <c:pt idx="7439">
                  <c:v>1678</c:v>
                </c:pt>
                <c:pt idx="7440">
                  <c:v>1679</c:v>
                </c:pt>
                <c:pt idx="7441">
                  <c:v>1679</c:v>
                </c:pt>
                <c:pt idx="7442">
                  <c:v>1679</c:v>
                </c:pt>
                <c:pt idx="7443">
                  <c:v>1679</c:v>
                </c:pt>
                <c:pt idx="7444">
                  <c:v>1679</c:v>
                </c:pt>
                <c:pt idx="7445">
                  <c:v>1680</c:v>
                </c:pt>
                <c:pt idx="7446">
                  <c:v>1680</c:v>
                </c:pt>
                <c:pt idx="7447">
                  <c:v>1680</c:v>
                </c:pt>
                <c:pt idx="7448">
                  <c:v>1680</c:v>
                </c:pt>
                <c:pt idx="7449">
                  <c:v>1680</c:v>
                </c:pt>
                <c:pt idx="7450">
                  <c:v>1680</c:v>
                </c:pt>
                <c:pt idx="7451">
                  <c:v>1680</c:v>
                </c:pt>
                <c:pt idx="7452">
                  <c:v>1680</c:v>
                </c:pt>
                <c:pt idx="7453">
                  <c:v>1680</c:v>
                </c:pt>
                <c:pt idx="7454">
                  <c:v>1680</c:v>
                </c:pt>
                <c:pt idx="7455">
                  <c:v>1680</c:v>
                </c:pt>
                <c:pt idx="7456">
                  <c:v>1681</c:v>
                </c:pt>
                <c:pt idx="7457">
                  <c:v>1682</c:v>
                </c:pt>
                <c:pt idx="7458">
                  <c:v>1682</c:v>
                </c:pt>
                <c:pt idx="7459">
                  <c:v>1682</c:v>
                </c:pt>
                <c:pt idx="7460">
                  <c:v>1682</c:v>
                </c:pt>
                <c:pt idx="7461">
                  <c:v>1682</c:v>
                </c:pt>
                <c:pt idx="7462">
                  <c:v>1682</c:v>
                </c:pt>
                <c:pt idx="7463">
                  <c:v>1682</c:v>
                </c:pt>
                <c:pt idx="7464">
                  <c:v>1682</c:v>
                </c:pt>
                <c:pt idx="7465">
                  <c:v>1682</c:v>
                </c:pt>
                <c:pt idx="7466">
                  <c:v>1683</c:v>
                </c:pt>
                <c:pt idx="7467">
                  <c:v>1684</c:v>
                </c:pt>
                <c:pt idx="7468">
                  <c:v>1684</c:v>
                </c:pt>
                <c:pt idx="7469">
                  <c:v>1684</c:v>
                </c:pt>
                <c:pt idx="7470">
                  <c:v>1684</c:v>
                </c:pt>
                <c:pt idx="7471">
                  <c:v>1685</c:v>
                </c:pt>
                <c:pt idx="7472">
                  <c:v>1686</c:v>
                </c:pt>
                <c:pt idx="7473">
                  <c:v>1686</c:v>
                </c:pt>
                <c:pt idx="7474">
                  <c:v>1686</c:v>
                </c:pt>
                <c:pt idx="7475">
                  <c:v>1687</c:v>
                </c:pt>
                <c:pt idx="7476">
                  <c:v>1687</c:v>
                </c:pt>
                <c:pt idx="7477">
                  <c:v>1688</c:v>
                </c:pt>
                <c:pt idx="7478">
                  <c:v>1688</c:v>
                </c:pt>
                <c:pt idx="7479">
                  <c:v>1688</c:v>
                </c:pt>
                <c:pt idx="7480">
                  <c:v>1688</c:v>
                </c:pt>
                <c:pt idx="7481">
                  <c:v>1688</c:v>
                </c:pt>
                <c:pt idx="7482">
                  <c:v>1688</c:v>
                </c:pt>
                <c:pt idx="7483">
                  <c:v>1688</c:v>
                </c:pt>
                <c:pt idx="7484">
                  <c:v>1689</c:v>
                </c:pt>
                <c:pt idx="7485">
                  <c:v>1689</c:v>
                </c:pt>
                <c:pt idx="7486">
                  <c:v>1689</c:v>
                </c:pt>
                <c:pt idx="7487">
                  <c:v>1690</c:v>
                </c:pt>
                <c:pt idx="7488">
                  <c:v>1690</c:v>
                </c:pt>
                <c:pt idx="7489">
                  <c:v>1690</c:v>
                </c:pt>
                <c:pt idx="7490">
                  <c:v>1691</c:v>
                </c:pt>
                <c:pt idx="7491">
                  <c:v>1691</c:v>
                </c:pt>
                <c:pt idx="7492">
                  <c:v>1692</c:v>
                </c:pt>
                <c:pt idx="7493">
                  <c:v>1692</c:v>
                </c:pt>
                <c:pt idx="7494">
                  <c:v>1692</c:v>
                </c:pt>
                <c:pt idx="7495">
                  <c:v>1692</c:v>
                </c:pt>
                <c:pt idx="7496">
                  <c:v>1692</c:v>
                </c:pt>
                <c:pt idx="7497">
                  <c:v>1692</c:v>
                </c:pt>
                <c:pt idx="7498">
                  <c:v>1692</c:v>
                </c:pt>
                <c:pt idx="7499">
                  <c:v>1693</c:v>
                </c:pt>
                <c:pt idx="7500">
                  <c:v>1694</c:v>
                </c:pt>
                <c:pt idx="7501">
                  <c:v>1695</c:v>
                </c:pt>
                <c:pt idx="7502">
                  <c:v>1696</c:v>
                </c:pt>
                <c:pt idx="7503">
                  <c:v>1697</c:v>
                </c:pt>
                <c:pt idx="7504">
                  <c:v>1698</c:v>
                </c:pt>
                <c:pt idx="7505">
                  <c:v>1699</c:v>
                </c:pt>
                <c:pt idx="7506">
                  <c:v>1699</c:v>
                </c:pt>
                <c:pt idx="7507">
                  <c:v>1700</c:v>
                </c:pt>
                <c:pt idx="7508">
                  <c:v>1700</c:v>
                </c:pt>
                <c:pt idx="7509">
                  <c:v>1700</c:v>
                </c:pt>
                <c:pt idx="7510">
                  <c:v>1700</c:v>
                </c:pt>
                <c:pt idx="7511">
                  <c:v>1700</c:v>
                </c:pt>
                <c:pt idx="7512">
                  <c:v>1701</c:v>
                </c:pt>
                <c:pt idx="7513">
                  <c:v>1702</c:v>
                </c:pt>
                <c:pt idx="7514">
                  <c:v>1702</c:v>
                </c:pt>
                <c:pt idx="7515">
                  <c:v>1702</c:v>
                </c:pt>
                <c:pt idx="7516">
                  <c:v>1702</c:v>
                </c:pt>
                <c:pt idx="7517">
                  <c:v>1702</c:v>
                </c:pt>
                <c:pt idx="7518">
                  <c:v>1702</c:v>
                </c:pt>
                <c:pt idx="7519">
                  <c:v>1703</c:v>
                </c:pt>
                <c:pt idx="7520">
                  <c:v>1703</c:v>
                </c:pt>
                <c:pt idx="7521">
                  <c:v>1703</c:v>
                </c:pt>
                <c:pt idx="7522">
                  <c:v>1703</c:v>
                </c:pt>
                <c:pt idx="7523">
                  <c:v>1703</c:v>
                </c:pt>
                <c:pt idx="7524">
                  <c:v>1704</c:v>
                </c:pt>
                <c:pt idx="7525">
                  <c:v>1705</c:v>
                </c:pt>
                <c:pt idx="7526">
                  <c:v>1706</c:v>
                </c:pt>
                <c:pt idx="7527">
                  <c:v>1706</c:v>
                </c:pt>
                <c:pt idx="7528">
                  <c:v>1706</c:v>
                </c:pt>
                <c:pt idx="7529">
                  <c:v>1706</c:v>
                </c:pt>
                <c:pt idx="7530">
                  <c:v>1706</c:v>
                </c:pt>
                <c:pt idx="7531">
                  <c:v>1706</c:v>
                </c:pt>
                <c:pt idx="7532">
                  <c:v>1707</c:v>
                </c:pt>
                <c:pt idx="7533">
                  <c:v>1708</c:v>
                </c:pt>
                <c:pt idx="7534">
                  <c:v>1709</c:v>
                </c:pt>
                <c:pt idx="7535">
                  <c:v>1709</c:v>
                </c:pt>
                <c:pt idx="7536">
                  <c:v>1709</c:v>
                </c:pt>
                <c:pt idx="7537">
                  <c:v>1709</c:v>
                </c:pt>
                <c:pt idx="7538">
                  <c:v>1709</c:v>
                </c:pt>
                <c:pt idx="7539">
                  <c:v>1709</c:v>
                </c:pt>
                <c:pt idx="7540">
                  <c:v>1709</c:v>
                </c:pt>
                <c:pt idx="7541">
                  <c:v>1709</c:v>
                </c:pt>
                <c:pt idx="7542">
                  <c:v>1709</c:v>
                </c:pt>
                <c:pt idx="7543">
                  <c:v>1709</c:v>
                </c:pt>
                <c:pt idx="7544">
                  <c:v>1709</c:v>
                </c:pt>
                <c:pt idx="7545">
                  <c:v>1709</c:v>
                </c:pt>
                <c:pt idx="7546">
                  <c:v>1709</c:v>
                </c:pt>
                <c:pt idx="7547">
                  <c:v>1710</c:v>
                </c:pt>
                <c:pt idx="7548">
                  <c:v>1710</c:v>
                </c:pt>
                <c:pt idx="7549">
                  <c:v>1710</c:v>
                </c:pt>
                <c:pt idx="7550">
                  <c:v>1710</c:v>
                </c:pt>
                <c:pt idx="7551">
                  <c:v>1710</c:v>
                </c:pt>
                <c:pt idx="7552">
                  <c:v>1711</c:v>
                </c:pt>
                <c:pt idx="7553">
                  <c:v>1711</c:v>
                </c:pt>
                <c:pt idx="7554">
                  <c:v>1711</c:v>
                </c:pt>
                <c:pt idx="7555">
                  <c:v>1712</c:v>
                </c:pt>
                <c:pt idx="7556">
                  <c:v>1713</c:v>
                </c:pt>
                <c:pt idx="7557">
                  <c:v>1713</c:v>
                </c:pt>
                <c:pt idx="7558">
                  <c:v>1713</c:v>
                </c:pt>
                <c:pt idx="7559">
                  <c:v>1713</c:v>
                </c:pt>
                <c:pt idx="7560">
                  <c:v>1713</c:v>
                </c:pt>
                <c:pt idx="7561">
                  <c:v>1713</c:v>
                </c:pt>
                <c:pt idx="7562">
                  <c:v>1713</c:v>
                </c:pt>
                <c:pt idx="7563">
                  <c:v>1713</c:v>
                </c:pt>
                <c:pt idx="7564">
                  <c:v>1714</c:v>
                </c:pt>
                <c:pt idx="7565">
                  <c:v>1714</c:v>
                </c:pt>
                <c:pt idx="7566">
                  <c:v>1714</c:v>
                </c:pt>
                <c:pt idx="7567">
                  <c:v>1714</c:v>
                </c:pt>
                <c:pt idx="7568">
                  <c:v>1714</c:v>
                </c:pt>
                <c:pt idx="7569">
                  <c:v>1714</c:v>
                </c:pt>
                <c:pt idx="7570">
                  <c:v>1715</c:v>
                </c:pt>
                <c:pt idx="7571">
                  <c:v>1716</c:v>
                </c:pt>
                <c:pt idx="7572">
                  <c:v>1717</c:v>
                </c:pt>
                <c:pt idx="7573">
                  <c:v>1717</c:v>
                </c:pt>
                <c:pt idx="7574">
                  <c:v>1718</c:v>
                </c:pt>
                <c:pt idx="7575">
                  <c:v>1718</c:v>
                </c:pt>
                <c:pt idx="7576">
                  <c:v>1718</c:v>
                </c:pt>
                <c:pt idx="7577">
                  <c:v>1718</c:v>
                </c:pt>
                <c:pt idx="7578">
                  <c:v>1718</c:v>
                </c:pt>
                <c:pt idx="7579">
                  <c:v>1718</c:v>
                </c:pt>
                <c:pt idx="7580">
                  <c:v>1718</c:v>
                </c:pt>
                <c:pt idx="7581">
                  <c:v>1719</c:v>
                </c:pt>
                <c:pt idx="7582">
                  <c:v>1719</c:v>
                </c:pt>
                <c:pt idx="7583">
                  <c:v>1719</c:v>
                </c:pt>
                <c:pt idx="7584">
                  <c:v>1719</c:v>
                </c:pt>
                <c:pt idx="7585">
                  <c:v>1720</c:v>
                </c:pt>
                <c:pt idx="7586">
                  <c:v>1721</c:v>
                </c:pt>
                <c:pt idx="7587">
                  <c:v>1722</c:v>
                </c:pt>
                <c:pt idx="7588">
                  <c:v>1723</c:v>
                </c:pt>
                <c:pt idx="7589">
                  <c:v>1724</c:v>
                </c:pt>
                <c:pt idx="7590">
                  <c:v>1724</c:v>
                </c:pt>
                <c:pt idx="7591">
                  <c:v>1725</c:v>
                </c:pt>
                <c:pt idx="7592">
                  <c:v>1725</c:v>
                </c:pt>
                <c:pt idx="7593">
                  <c:v>1725</c:v>
                </c:pt>
                <c:pt idx="7594">
                  <c:v>1725</c:v>
                </c:pt>
                <c:pt idx="7595">
                  <c:v>1725</c:v>
                </c:pt>
                <c:pt idx="7596">
                  <c:v>1725</c:v>
                </c:pt>
                <c:pt idx="7597">
                  <c:v>1725</c:v>
                </c:pt>
                <c:pt idx="7598">
                  <c:v>1725</c:v>
                </c:pt>
                <c:pt idx="7599">
                  <c:v>1726</c:v>
                </c:pt>
                <c:pt idx="7600">
                  <c:v>1726</c:v>
                </c:pt>
                <c:pt idx="7601">
                  <c:v>1726</c:v>
                </c:pt>
                <c:pt idx="7602">
                  <c:v>1726</c:v>
                </c:pt>
                <c:pt idx="7603">
                  <c:v>1726</c:v>
                </c:pt>
                <c:pt idx="7604">
                  <c:v>1726</c:v>
                </c:pt>
                <c:pt idx="7605">
                  <c:v>1726</c:v>
                </c:pt>
                <c:pt idx="7606">
                  <c:v>1726</c:v>
                </c:pt>
                <c:pt idx="7607">
                  <c:v>1726</c:v>
                </c:pt>
                <c:pt idx="7608">
                  <c:v>1726</c:v>
                </c:pt>
                <c:pt idx="7609">
                  <c:v>1726</c:v>
                </c:pt>
                <c:pt idx="7610">
                  <c:v>1727</c:v>
                </c:pt>
                <c:pt idx="7611">
                  <c:v>1727</c:v>
                </c:pt>
                <c:pt idx="7612">
                  <c:v>1727</c:v>
                </c:pt>
                <c:pt idx="7613">
                  <c:v>1727</c:v>
                </c:pt>
                <c:pt idx="7614">
                  <c:v>1727</c:v>
                </c:pt>
                <c:pt idx="7615">
                  <c:v>1727</c:v>
                </c:pt>
                <c:pt idx="7616">
                  <c:v>1727</c:v>
                </c:pt>
                <c:pt idx="7617">
                  <c:v>1728</c:v>
                </c:pt>
                <c:pt idx="7618">
                  <c:v>1729</c:v>
                </c:pt>
                <c:pt idx="7619">
                  <c:v>1730</c:v>
                </c:pt>
                <c:pt idx="7620">
                  <c:v>1731</c:v>
                </c:pt>
                <c:pt idx="7621">
                  <c:v>1732</c:v>
                </c:pt>
                <c:pt idx="7622">
                  <c:v>1732</c:v>
                </c:pt>
                <c:pt idx="7623">
                  <c:v>1732</c:v>
                </c:pt>
                <c:pt idx="7624">
                  <c:v>1733</c:v>
                </c:pt>
                <c:pt idx="7625">
                  <c:v>1733</c:v>
                </c:pt>
                <c:pt idx="7626">
                  <c:v>1733</c:v>
                </c:pt>
                <c:pt idx="7627">
                  <c:v>1733</c:v>
                </c:pt>
                <c:pt idx="7628">
                  <c:v>1733</c:v>
                </c:pt>
                <c:pt idx="7629">
                  <c:v>1733</c:v>
                </c:pt>
                <c:pt idx="7630">
                  <c:v>1733</c:v>
                </c:pt>
                <c:pt idx="7631">
                  <c:v>1733</c:v>
                </c:pt>
                <c:pt idx="7632">
                  <c:v>1734</c:v>
                </c:pt>
                <c:pt idx="7633">
                  <c:v>1735</c:v>
                </c:pt>
                <c:pt idx="7634">
                  <c:v>1736</c:v>
                </c:pt>
                <c:pt idx="7635">
                  <c:v>1736</c:v>
                </c:pt>
                <c:pt idx="7636">
                  <c:v>1736</c:v>
                </c:pt>
                <c:pt idx="7637">
                  <c:v>1736</c:v>
                </c:pt>
                <c:pt idx="7638">
                  <c:v>1736</c:v>
                </c:pt>
                <c:pt idx="7639">
                  <c:v>1736</c:v>
                </c:pt>
                <c:pt idx="7640">
                  <c:v>1736</c:v>
                </c:pt>
                <c:pt idx="7641">
                  <c:v>1736</c:v>
                </c:pt>
                <c:pt idx="7642">
                  <c:v>1736</c:v>
                </c:pt>
                <c:pt idx="7643">
                  <c:v>1736</c:v>
                </c:pt>
                <c:pt idx="7644">
                  <c:v>1736</c:v>
                </c:pt>
                <c:pt idx="7645">
                  <c:v>1736</c:v>
                </c:pt>
                <c:pt idx="7646">
                  <c:v>1736</c:v>
                </c:pt>
                <c:pt idx="7647">
                  <c:v>1736</c:v>
                </c:pt>
                <c:pt idx="7648">
                  <c:v>1737</c:v>
                </c:pt>
                <c:pt idx="7649">
                  <c:v>1737</c:v>
                </c:pt>
                <c:pt idx="7650">
                  <c:v>1737</c:v>
                </c:pt>
                <c:pt idx="7651">
                  <c:v>1737</c:v>
                </c:pt>
                <c:pt idx="7652">
                  <c:v>1737</c:v>
                </c:pt>
                <c:pt idx="7653">
                  <c:v>1737</c:v>
                </c:pt>
                <c:pt idx="7654">
                  <c:v>1738</c:v>
                </c:pt>
                <c:pt idx="7655">
                  <c:v>1739</c:v>
                </c:pt>
                <c:pt idx="7656">
                  <c:v>1739</c:v>
                </c:pt>
                <c:pt idx="7657">
                  <c:v>1739</c:v>
                </c:pt>
                <c:pt idx="7658">
                  <c:v>1739</c:v>
                </c:pt>
                <c:pt idx="7659">
                  <c:v>1740</c:v>
                </c:pt>
                <c:pt idx="7660">
                  <c:v>1740</c:v>
                </c:pt>
                <c:pt idx="7661">
                  <c:v>1740</c:v>
                </c:pt>
                <c:pt idx="7662">
                  <c:v>1740</c:v>
                </c:pt>
                <c:pt idx="7663">
                  <c:v>1740</c:v>
                </c:pt>
                <c:pt idx="7664">
                  <c:v>1740</c:v>
                </c:pt>
                <c:pt idx="7665">
                  <c:v>1740</c:v>
                </c:pt>
                <c:pt idx="7666">
                  <c:v>1740</c:v>
                </c:pt>
                <c:pt idx="7667">
                  <c:v>1740</c:v>
                </c:pt>
                <c:pt idx="7668">
                  <c:v>1740</c:v>
                </c:pt>
                <c:pt idx="7669">
                  <c:v>1740</c:v>
                </c:pt>
                <c:pt idx="7670">
                  <c:v>1740</c:v>
                </c:pt>
                <c:pt idx="7671">
                  <c:v>1740</c:v>
                </c:pt>
                <c:pt idx="7672">
                  <c:v>1740</c:v>
                </c:pt>
                <c:pt idx="7673">
                  <c:v>1740</c:v>
                </c:pt>
                <c:pt idx="7674">
                  <c:v>1740</c:v>
                </c:pt>
                <c:pt idx="7675">
                  <c:v>1740</c:v>
                </c:pt>
                <c:pt idx="7676">
                  <c:v>1740</c:v>
                </c:pt>
                <c:pt idx="7677">
                  <c:v>1740</c:v>
                </c:pt>
                <c:pt idx="7678">
                  <c:v>1740</c:v>
                </c:pt>
                <c:pt idx="7679">
                  <c:v>1740</c:v>
                </c:pt>
                <c:pt idx="7680">
                  <c:v>1740</c:v>
                </c:pt>
                <c:pt idx="7681">
                  <c:v>1740</c:v>
                </c:pt>
                <c:pt idx="7682">
                  <c:v>1741</c:v>
                </c:pt>
                <c:pt idx="7683">
                  <c:v>1741</c:v>
                </c:pt>
                <c:pt idx="7684">
                  <c:v>1741</c:v>
                </c:pt>
                <c:pt idx="7685">
                  <c:v>1741</c:v>
                </c:pt>
                <c:pt idx="7686">
                  <c:v>1741</c:v>
                </c:pt>
                <c:pt idx="7687">
                  <c:v>1741</c:v>
                </c:pt>
                <c:pt idx="7688">
                  <c:v>1742</c:v>
                </c:pt>
                <c:pt idx="7689">
                  <c:v>1742</c:v>
                </c:pt>
                <c:pt idx="7690">
                  <c:v>1742</c:v>
                </c:pt>
                <c:pt idx="7691">
                  <c:v>1742</c:v>
                </c:pt>
                <c:pt idx="7692">
                  <c:v>1742</c:v>
                </c:pt>
                <c:pt idx="7693">
                  <c:v>1742</c:v>
                </c:pt>
                <c:pt idx="7694">
                  <c:v>1742</c:v>
                </c:pt>
                <c:pt idx="7695">
                  <c:v>1742</c:v>
                </c:pt>
                <c:pt idx="7696">
                  <c:v>1742</c:v>
                </c:pt>
                <c:pt idx="7697">
                  <c:v>1742</c:v>
                </c:pt>
                <c:pt idx="7698">
                  <c:v>1742</c:v>
                </c:pt>
                <c:pt idx="7699">
                  <c:v>1742</c:v>
                </c:pt>
                <c:pt idx="7700">
                  <c:v>1742</c:v>
                </c:pt>
                <c:pt idx="7701">
                  <c:v>1742</c:v>
                </c:pt>
                <c:pt idx="7702">
                  <c:v>1742</c:v>
                </c:pt>
                <c:pt idx="7703">
                  <c:v>1743</c:v>
                </c:pt>
                <c:pt idx="7704">
                  <c:v>1743</c:v>
                </c:pt>
                <c:pt idx="7705">
                  <c:v>1743</c:v>
                </c:pt>
                <c:pt idx="7706">
                  <c:v>1743</c:v>
                </c:pt>
                <c:pt idx="7707">
                  <c:v>1743</c:v>
                </c:pt>
                <c:pt idx="7708">
                  <c:v>1743</c:v>
                </c:pt>
                <c:pt idx="7709">
                  <c:v>1744</c:v>
                </c:pt>
                <c:pt idx="7710">
                  <c:v>1744</c:v>
                </c:pt>
                <c:pt idx="7711">
                  <c:v>1745</c:v>
                </c:pt>
                <c:pt idx="7712">
                  <c:v>1746</c:v>
                </c:pt>
                <c:pt idx="7713">
                  <c:v>1746</c:v>
                </c:pt>
                <c:pt idx="7714">
                  <c:v>1747</c:v>
                </c:pt>
                <c:pt idx="7715">
                  <c:v>1748</c:v>
                </c:pt>
                <c:pt idx="7716">
                  <c:v>1748</c:v>
                </c:pt>
                <c:pt idx="7717">
                  <c:v>1748</c:v>
                </c:pt>
                <c:pt idx="7718">
                  <c:v>1748</c:v>
                </c:pt>
                <c:pt idx="7719">
                  <c:v>1749</c:v>
                </c:pt>
                <c:pt idx="7720">
                  <c:v>1750</c:v>
                </c:pt>
                <c:pt idx="7721">
                  <c:v>1750</c:v>
                </c:pt>
                <c:pt idx="7722">
                  <c:v>1751</c:v>
                </c:pt>
                <c:pt idx="7723">
                  <c:v>1751</c:v>
                </c:pt>
                <c:pt idx="7724">
                  <c:v>1751</c:v>
                </c:pt>
                <c:pt idx="7725">
                  <c:v>1751</c:v>
                </c:pt>
                <c:pt idx="7726">
                  <c:v>1752</c:v>
                </c:pt>
                <c:pt idx="7727">
                  <c:v>1753</c:v>
                </c:pt>
                <c:pt idx="7728">
                  <c:v>1753</c:v>
                </c:pt>
                <c:pt idx="7729">
                  <c:v>1753</c:v>
                </c:pt>
                <c:pt idx="7730">
                  <c:v>1753</c:v>
                </c:pt>
                <c:pt idx="7731">
                  <c:v>1754</c:v>
                </c:pt>
                <c:pt idx="7732">
                  <c:v>1754</c:v>
                </c:pt>
                <c:pt idx="7733">
                  <c:v>1755</c:v>
                </c:pt>
                <c:pt idx="7734">
                  <c:v>1755</c:v>
                </c:pt>
                <c:pt idx="7735">
                  <c:v>1755</c:v>
                </c:pt>
                <c:pt idx="7736">
                  <c:v>1755</c:v>
                </c:pt>
                <c:pt idx="7737">
                  <c:v>1756</c:v>
                </c:pt>
                <c:pt idx="7738">
                  <c:v>1757</c:v>
                </c:pt>
                <c:pt idx="7739">
                  <c:v>1757</c:v>
                </c:pt>
                <c:pt idx="7740">
                  <c:v>1757</c:v>
                </c:pt>
                <c:pt idx="7741">
                  <c:v>1757</c:v>
                </c:pt>
                <c:pt idx="7742">
                  <c:v>1758</c:v>
                </c:pt>
                <c:pt idx="7743">
                  <c:v>1758</c:v>
                </c:pt>
                <c:pt idx="7744">
                  <c:v>1758</c:v>
                </c:pt>
                <c:pt idx="7745">
                  <c:v>1759</c:v>
                </c:pt>
                <c:pt idx="7746">
                  <c:v>1760</c:v>
                </c:pt>
                <c:pt idx="7747">
                  <c:v>1760</c:v>
                </c:pt>
                <c:pt idx="7748">
                  <c:v>1761</c:v>
                </c:pt>
                <c:pt idx="7749">
                  <c:v>1761</c:v>
                </c:pt>
                <c:pt idx="7750">
                  <c:v>1762</c:v>
                </c:pt>
                <c:pt idx="7751">
                  <c:v>1763</c:v>
                </c:pt>
                <c:pt idx="7752">
                  <c:v>1764</c:v>
                </c:pt>
                <c:pt idx="7753">
                  <c:v>1764</c:v>
                </c:pt>
                <c:pt idx="7754">
                  <c:v>1765</c:v>
                </c:pt>
                <c:pt idx="7755">
                  <c:v>1765</c:v>
                </c:pt>
                <c:pt idx="7756">
                  <c:v>1765</c:v>
                </c:pt>
                <c:pt idx="7757">
                  <c:v>1765</c:v>
                </c:pt>
                <c:pt idx="7758">
                  <c:v>1766</c:v>
                </c:pt>
                <c:pt idx="7759">
                  <c:v>1766</c:v>
                </c:pt>
                <c:pt idx="7760">
                  <c:v>1766</c:v>
                </c:pt>
                <c:pt idx="7761">
                  <c:v>1767</c:v>
                </c:pt>
                <c:pt idx="7762">
                  <c:v>1767</c:v>
                </c:pt>
                <c:pt idx="7763">
                  <c:v>1767</c:v>
                </c:pt>
                <c:pt idx="7764">
                  <c:v>1768</c:v>
                </c:pt>
                <c:pt idx="7765">
                  <c:v>1769</c:v>
                </c:pt>
                <c:pt idx="7766">
                  <c:v>1770</c:v>
                </c:pt>
                <c:pt idx="7767">
                  <c:v>1770</c:v>
                </c:pt>
                <c:pt idx="7768">
                  <c:v>1770</c:v>
                </c:pt>
                <c:pt idx="7769">
                  <c:v>1770</c:v>
                </c:pt>
                <c:pt idx="7770">
                  <c:v>1771</c:v>
                </c:pt>
                <c:pt idx="7771">
                  <c:v>1771</c:v>
                </c:pt>
                <c:pt idx="7772">
                  <c:v>1771</c:v>
                </c:pt>
                <c:pt idx="7773">
                  <c:v>1771</c:v>
                </c:pt>
                <c:pt idx="7774">
                  <c:v>1771</c:v>
                </c:pt>
                <c:pt idx="7775">
                  <c:v>1771</c:v>
                </c:pt>
                <c:pt idx="7776">
                  <c:v>1771</c:v>
                </c:pt>
                <c:pt idx="7777">
                  <c:v>1771</c:v>
                </c:pt>
                <c:pt idx="7778">
                  <c:v>1771</c:v>
                </c:pt>
                <c:pt idx="7779">
                  <c:v>1771</c:v>
                </c:pt>
                <c:pt idx="7780">
                  <c:v>1771</c:v>
                </c:pt>
                <c:pt idx="7781">
                  <c:v>1771</c:v>
                </c:pt>
                <c:pt idx="7782">
                  <c:v>1771</c:v>
                </c:pt>
                <c:pt idx="7783">
                  <c:v>1771</c:v>
                </c:pt>
                <c:pt idx="7784">
                  <c:v>1771</c:v>
                </c:pt>
                <c:pt idx="7785">
                  <c:v>1771</c:v>
                </c:pt>
                <c:pt idx="7786">
                  <c:v>1771</c:v>
                </c:pt>
                <c:pt idx="7787">
                  <c:v>1772</c:v>
                </c:pt>
                <c:pt idx="7788">
                  <c:v>1772</c:v>
                </c:pt>
                <c:pt idx="7789">
                  <c:v>1772</c:v>
                </c:pt>
                <c:pt idx="7790">
                  <c:v>1772</c:v>
                </c:pt>
                <c:pt idx="7791">
                  <c:v>1772</c:v>
                </c:pt>
                <c:pt idx="7792">
                  <c:v>1772</c:v>
                </c:pt>
                <c:pt idx="7793">
                  <c:v>1772</c:v>
                </c:pt>
                <c:pt idx="7794">
                  <c:v>1772</c:v>
                </c:pt>
                <c:pt idx="7795">
                  <c:v>1772</c:v>
                </c:pt>
                <c:pt idx="7796">
                  <c:v>1772</c:v>
                </c:pt>
                <c:pt idx="7797">
                  <c:v>1772</c:v>
                </c:pt>
                <c:pt idx="7798">
                  <c:v>1772</c:v>
                </c:pt>
                <c:pt idx="7799">
                  <c:v>1773</c:v>
                </c:pt>
                <c:pt idx="7800">
                  <c:v>1773</c:v>
                </c:pt>
                <c:pt idx="7801">
                  <c:v>1773</c:v>
                </c:pt>
                <c:pt idx="7802">
                  <c:v>1773</c:v>
                </c:pt>
                <c:pt idx="7803">
                  <c:v>1773</c:v>
                </c:pt>
                <c:pt idx="7804">
                  <c:v>1773</c:v>
                </c:pt>
                <c:pt idx="7805">
                  <c:v>1773</c:v>
                </c:pt>
                <c:pt idx="7806">
                  <c:v>1773</c:v>
                </c:pt>
                <c:pt idx="7807">
                  <c:v>1774</c:v>
                </c:pt>
                <c:pt idx="7808">
                  <c:v>1774</c:v>
                </c:pt>
                <c:pt idx="7809">
                  <c:v>1774</c:v>
                </c:pt>
                <c:pt idx="7810">
                  <c:v>1774</c:v>
                </c:pt>
                <c:pt idx="7811">
                  <c:v>1774</c:v>
                </c:pt>
                <c:pt idx="7812">
                  <c:v>1774</c:v>
                </c:pt>
                <c:pt idx="7813">
                  <c:v>1774</c:v>
                </c:pt>
                <c:pt idx="7814">
                  <c:v>1774</c:v>
                </c:pt>
                <c:pt idx="7815">
                  <c:v>1774</c:v>
                </c:pt>
                <c:pt idx="7816">
                  <c:v>1774</c:v>
                </c:pt>
                <c:pt idx="7817">
                  <c:v>1775</c:v>
                </c:pt>
                <c:pt idx="7818">
                  <c:v>1775</c:v>
                </c:pt>
                <c:pt idx="7819">
                  <c:v>1776</c:v>
                </c:pt>
                <c:pt idx="7820">
                  <c:v>1777</c:v>
                </c:pt>
                <c:pt idx="7821">
                  <c:v>1777</c:v>
                </c:pt>
                <c:pt idx="7822">
                  <c:v>1777</c:v>
                </c:pt>
                <c:pt idx="7823">
                  <c:v>1777</c:v>
                </c:pt>
                <c:pt idx="7824">
                  <c:v>1778</c:v>
                </c:pt>
                <c:pt idx="7825">
                  <c:v>1778</c:v>
                </c:pt>
                <c:pt idx="7826">
                  <c:v>1778</c:v>
                </c:pt>
                <c:pt idx="7827">
                  <c:v>1779</c:v>
                </c:pt>
                <c:pt idx="7828">
                  <c:v>1779</c:v>
                </c:pt>
                <c:pt idx="7829">
                  <c:v>1779</c:v>
                </c:pt>
                <c:pt idx="7830">
                  <c:v>1779</c:v>
                </c:pt>
                <c:pt idx="7831">
                  <c:v>1779</c:v>
                </c:pt>
                <c:pt idx="7832">
                  <c:v>1780</c:v>
                </c:pt>
                <c:pt idx="7833">
                  <c:v>1780</c:v>
                </c:pt>
                <c:pt idx="7834">
                  <c:v>1780</c:v>
                </c:pt>
                <c:pt idx="7835">
                  <c:v>1780</c:v>
                </c:pt>
                <c:pt idx="7836">
                  <c:v>1780</c:v>
                </c:pt>
                <c:pt idx="7837">
                  <c:v>1780</c:v>
                </c:pt>
                <c:pt idx="7838">
                  <c:v>1780</c:v>
                </c:pt>
                <c:pt idx="7839">
                  <c:v>1780</c:v>
                </c:pt>
                <c:pt idx="7840">
                  <c:v>1780</c:v>
                </c:pt>
                <c:pt idx="7841">
                  <c:v>1780</c:v>
                </c:pt>
                <c:pt idx="7842">
                  <c:v>1780</c:v>
                </c:pt>
                <c:pt idx="7843">
                  <c:v>1780</c:v>
                </c:pt>
                <c:pt idx="7844">
                  <c:v>1780</c:v>
                </c:pt>
                <c:pt idx="7845">
                  <c:v>1780</c:v>
                </c:pt>
                <c:pt idx="7846">
                  <c:v>1780</c:v>
                </c:pt>
                <c:pt idx="7847">
                  <c:v>1781</c:v>
                </c:pt>
                <c:pt idx="7848">
                  <c:v>1782</c:v>
                </c:pt>
                <c:pt idx="7849">
                  <c:v>1783</c:v>
                </c:pt>
                <c:pt idx="7850">
                  <c:v>1783</c:v>
                </c:pt>
                <c:pt idx="7851">
                  <c:v>1783</c:v>
                </c:pt>
                <c:pt idx="7852">
                  <c:v>1783</c:v>
                </c:pt>
                <c:pt idx="7853">
                  <c:v>1783</c:v>
                </c:pt>
                <c:pt idx="7854">
                  <c:v>1783</c:v>
                </c:pt>
                <c:pt idx="7855">
                  <c:v>1784</c:v>
                </c:pt>
                <c:pt idx="7856">
                  <c:v>1784</c:v>
                </c:pt>
                <c:pt idx="7857">
                  <c:v>1784</c:v>
                </c:pt>
                <c:pt idx="7858">
                  <c:v>1784</c:v>
                </c:pt>
                <c:pt idx="7859">
                  <c:v>1785</c:v>
                </c:pt>
                <c:pt idx="7860">
                  <c:v>1786</c:v>
                </c:pt>
                <c:pt idx="7861">
                  <c:v>1787</c:v>
                </c:pt>
                <c:pt idx="7862">
                  <c:v>1788</c:v>
                </c:pt>
                <c:pt idx="7863">
                  <c:v>1789</c:v>
                </c:pt>
                <c:pt idx="7864">
                  <c:v>1790</c:v>
                </c:pt>
                <c:pt idx="7865">
                  <c:v>1791</c:v>
                </c:pt>
                <c:pt idx="7866">
                  <c:v>1791</c:v>
                </c:pt>
                <c:pt idx="7867">
                  <c:v>1792</c:v>
                </c:pt>
                <c:pt idx="7868">
                  <c:v>1793</c:v>
                </c:pt>
                <c:pt idx="7869">
                  <c:v>1794</c:v>
                </c:pt>
                <c:pt idx="7870">
                  <c:v>1795</c:v>
                </c:pt>
                <c:pt idx="7871">
                  <c:v>1795</c:v>
                </c:pt>
                <c:pt idx="7872">
                  <c:v>1795</c:v>
                </c:pt>
                <c:pt idx="7873">
                  <c:v>1795</c:v>
                </c:pt>
                <c:pt idx="7874">
                  <c:v>1795</c:v>
                </c:pt>
                <c:pt idx="7875">
                  <c:v>1795</c:v>
                </c:pt>
                <c:pt idx="7876">
                  <c:v>1795</c:v>
                </c:pt>
                <c:pt idx="7877">
                  <c:v>1796</c:v>
                </c:pt>
                <c:pt idx="7878">
                  <c:v>1796</c:v>
                </c:pt>
                <c:pt idx="7879">
                  <c:v>1797</c:v>
                </c:pt>
                <c:pt idx="7880">
                  <c:v>1798</c:v>
                </c:pt>
                <c:pt idx="7881">
                  <c:v>1799</c:v>
                </c:pt>
                <c:pt idx="7882">
                  <c:v>1799</c:v>
                </c:pt>
                <c:pt idx="7883">
                  <c:v>1799</c:v>
                </c:pt>
                <c:pt idx="7884">
                  <c:v>1799</c:v>
                </c:pt>
                <c:pt idx="7885">
                  <c:v>1799</c:v>
                </c:pt>
                <c:pt idx="7886">
                  <c:v>1799</c:v>
                </c:pt>
                <c:pt idx="7887">
                  <c:v>1799</c:v>
                </c:pt>
                <c:pt idx="7888">
                  <c:v>1799</c:v>
                </c:pt>
                <c:pt idx="7889">
                  <c:v>1799</c:v>
                </c:pt>
                <c:pt idx="7890">
                  <c:v>1799</c:v>
                </c:pt>
                <c:pt idx="7891">
                  <c:v>1799</c:v>
                </c:pt>
                <c:pt idx="7892">
                  <c:v>1799</c:v>
                </c:pt>
                <c:pt idx="7893">
                  <c:v>1799</c:v>
                </c:pt>
                <c:pt idx="7894">
                  <c:v>1799</c:v>
                </c:pt>
                <c:pt idx="7895">
                  <c:v>1799</c:v>
                </c:pt>
                <c:pt idx="7896">
                  <c:v>1799</c:v>
                </c:pt>
                <c:pt idx="7897">
                  <c:v>1799</c:v>
                </c:pt>
                <c:pt idx="7898">
                  <c:v>1799</c:v>
                </c:pt>
                <c:pt idx="7899">
                  <c:v>1799</c:v>
                </c:pt>
                <c:pt idx="7900">
                  <c:v>1799</c:v>
                </c:pt>
                <c:pt idx="7901">
                  <c:v>1800</c:v>
                </c:pt>
                <c:pt idx="7902">
                  <c:v>1800</c:v>
                </c:pt>
                <c:pt idx="7903">
                  <c:v>1800</c:v>
                </c:pt>
                <c:pt idx="7904">
                  <c:v>1800</c:v>
                </c:pt>
                <c:pt idx="7905">
                  <c:v>1800</c:v>
                </c:pt>
                <c:pt idx="7906">
                  <c:v>1800</c:v>
                </c:pt>
                <c:pt idx="7907">
                  <c:v>1801</c:v>
                </c:pt>
                <c:pt idx="7908">
                  <c:v>1802</c:v>
                </c:pt>
                <c:pt idx="7909">
                  <c:v>1802</c:v>
                </c:pt>
                <c:pt idx="7910">
                  <c:v>1802</c:v>
                </c:pt>
                <c:pt idx="7911">
                  <c:v>1802</c:v>
                </c:pt>
                <c:pt idx="7912">
                  <c:v>1803</c:v>
                </c:pt>
                <c:pt idx="7913">
                  <c:v>1804</c:v>
                </c:pt>
                <c:pt idx="7914">
                  <c:v>1805</c:v>
                </c:pt>
                <c:pt idx="7915">
                  <c:v>1805</c:v>
                </c:pt>
                <c:pt idx="7916">
                  <c:v>1806</c:v>
                </c:pt>
                <c:pt idx="7917">
                  <c:v>1806</c:v>
                </c:pt>
                <c:pt idx="7918">
                  <c:v>1806</c:v>
                </c:pt>
                <c:pt idx="7919">
                  <c:v>1807</c:v>
                </c:pt>
                <c:pt idx="7920">
                  <c:v>1807</c:v>
                </c:pt>
                <c:pt idx="7921">
                  <c:v>1807</c:v>
                </c:pt>
                <c:pt idx="7922">
                  <c:v>1808</c:v>
                </c:pt>
                <c:pt idx="7923">
                  <c:v>1808</c:v>
                </c:pt>
                <c:pt idx="7924">
                  <c:v>1809</c:v>
                </c:pt>
                <c:pt idx="7925">
                  <c:v>1809</c:v>
                </c:pt>
                <c:pt idx="7926">
                  <c:v>1809</c:v>
                </c:pt>
                <c:pt idx="7927">
                  <c:v>1810</c:v>
                </c:pt>
                <c:pt idx="7928">
                  <c:v>1810</c:v>
                </c:pt>
                <c:pt idx="7929">
                  <c:v>1811</c:v>
                </c:pt>
                <c:pt idx="7930">
                  <c:v>1811</c:v>
                </c:pt>
                <c:pt idx="7931">
                  <c:v>1811</c:v>
                </c:pt>
                <c:pt idx="7932">
                  <c:v>1812</c:v>
                </c:pt>
                <c:pt idx="7933">
                  <c:v>1812</c:v>
                </c:pt>
                <c:pt idx="7934">
                  <c:v>1812</c:v>
                </c:pt>
                <c:pt idx="7935">
                  <c:v>1812</c:v>
                </c:pt>
                <c:pt idx="7936">
                  <c:v>1812</c:v>
                </c:pt>
                <c:pt idx="7937">
                  <c:v>1812</c:v>
                </c:pt>
                <c:pt idx="7938">
                  <c:v>1812</c:v>
                </c:pt>
                <c:pt idx="7939">
                  <c:v>1812</c:v>
                </c:pt>
                <c:pt idx="7940">
                  <c:v>1812</c:v>
                </c:pt>
                <c:pt idx="7941">
                  <c:v>1813</c:v>
                </c:pt>
                <c:pt idx="7942">
                  <c:v>1814</c:v>
                </c:pt>
                <c:pt idx="7943">
                  <c:v>1814</c:v>
                </c:pt>
                <c:pt idx="7944">
                  <c:v>1814</c:v>
                </c:pt>
                <c:pt idx="7945">
                  <c:v>1815</c:v>
                </c:pt>
                <c:pt idx="7946">
                  <c:v>1816</c:v>
                </c:pt>
                <c:pt idx="7947">
                  <c:v>1816</c:v>
                </c:pt>
                <c:pt idx="7948">
                  <c:v>1816</c:v>
                </c:pt>
                <c:pt idx="7949">
                  <c:v>1816</c:v>
                </c:pt>
                <c:pt idx="7950">
                  <c:v>1816</c:v>
                </c:pt>
                <c:pt idx="7951">
                  <c:v>1817</c:v>
                </c:pt>
                <c:pt idx="7952">
                  <c:v>1817</c:v>
                </c:pt>
                <c:pt idx="7953">
                  <c:v>1817</c:v>
                </c:pt>
                <c:pt idx="7954">
                  <c:v>1817</c:v>
                </c:pt>
                <c:pt idx="7955">
                  <c:v>1817</c:v>
                </c:pt>
                <c:pt idx="7956">
                  <c:v>1817</c:v>
                </c:pt>
                <c:pt idx="7957">
                  <c:v>1817</c:v>
                </c:pt>
                <c:pt idx="7958">
                  <c:v>1817</c:v>
                </c:pt>
                <c:pt idx="7959">
                  <c:v>1817</c:v>
                </c:pt>
                <c:pt idx="7960">
                  <c:v>1817</c:v>
                </c:pt>
                <c:pt idx="7961">
                  <c:v>1817</c:v>
                </c:pt>
                <c:pt idx="7962">
                  <c:v>1817</c:v>
                </c:pt>
                <c:pt idx="7963">
                  <c:v>1817</c:v>
                </c:pt>
                <c:pt idx="7964">
                  <c:v>1817</c:v>
                </c:pt>
                <c:pt idx="7965">
                  <c:v>1817</c:v>
                </c:pt>
                <c:pt idx="7966">
                  <c:v>1817</c:v>
                </c:pt>
                <c:pt idx="7967">
                  <c:v>1817</c:v>
                </c:pt>
                <c:pt idx="7968">
                  <c:v>1818</c:v>
                </c:pt>
                <c:pt idx="7969">
                  <c:v>1818</c:v>
                </c:pt>
                <c:pt idx="7970">
                  <c:v>1818</c:v>
                </c:pt>
                <c:pt idx="7971">
                  <c:v>1818</c:v>
                </c:pt>
                <c:pt idx="7972">
                  <c:v>1818</c:v>
                </c:pt>
                <c:pt idx="7973">
                  <c:v>1818</c:v>
                </c:pt>
                <c:pt idx="7974">
                  <c:v>1818</c:v>
                </c:pt>
                <c:pt idx="7975">
                  <c:v>1818</c:v>
                </c:pt>
                <c:pt idx="7976">
                  <c:v>1818</c:v>
                </c:pt>
                <c:pt idx="7977">
                  <c:v>1818</c:v>
                </c:pt>
                <c:pt idx="7978">
                  <c:v>1818</c:v>
                </c:pt>
                <c:pt idx="7979">
                  <c:v>1818</c:v>
                </c:pt>
                <c:pt idx="7980">
                  <c:v>1818</c:v>
                </c:pt>
                <c:pt idx="7981">
                  <c:v>1818</c:v>
                </c:pt>
                <c:pt idx="7982">
                  <c:v>1819</c:v>
                </c:pt>
                <c:pt idx="7983">
                  <c:v>1819</c:v>
                </c:pt>
                <c:pt idx="7984">
                  <c:v>1820</c:v>
                </c:pt>
                <c:pt idx="7985">
                  <c:v>1820</c:v>
                </c:pt>
                <c:pt idx="7986">
                  <c:v>1820</c:v>
                </c:pt>
                <c:pt idx="7987">
                  <c:v>1820</c:v>
                </c:pt>
                <c:pt idx="7988">
                  <c:v>1820</c:v>
                </c:pt>
                <c:pt idx="7989">
                  <c:v>1820</c:v>
                </c:pt>
                <c:pt idx="7990">
                  <c:v>1820</c:v>
                </c:pt>
                <c:pt idx="7991">
                  <c:v>1820</c:v>
                </c:pt>
                <c:pt idx="7992">
                  <c:v>1821</c:v>
                </c:pt>
                <c:pt idx="7993">
                  <c:v>1822</c:v>
                </c:pt>
                <c:pt idx="7994">
                  <c:v>1822</c:v>
                </c:pt>
                <c:pt idx="7995">
                  <c:v>1822</c:v>
                </c:pt>
                <c:pt idx="7996">
                  <c:v>1822</c:v>
                </c:pt>
                <c:pt idx="7997">
                  <c:v>1822</c:v>
                </c:pt>
                <c:pt idx="7998">
                  <c:v>1822</c:v>
                </c:pt>
                <c:pt idx="7999">
                  <c:v>1822</c:v>
                </c:pt>
                <c:pt idx="8000">
                  <c:v>1822</c:v>
                </c:pt>
                <c:pt idx="8001">
                  <c:v>1823</c:v>
                </c:pt>
                <c:pt idx="8002">
                  <c:v>1823</c:v>
                </c:pt>
                <c:pt idx="8003">
                  <c:v>1823</c:v>
                </c:pt>
                <c:pt idx="8004">
                  <c:v>1823</c:v>
                </c:pt>
                <c:pt idx="8005">
                  <c:v>1823</c:v>
                </c:pt>
                <c:pt idx="8006">
                  <c:v>1823</c:v>
                </c:pt>
                <c:pt idx="8007">
                  <c:v>1823</c:v>
                </c:pt>
                <c:pt idx="8008">
                  <c:v>1823</c:v>
                </c:pt>
                <c:pt idx="8009">
                  <c:v>1823</c:v>
                </c:pt>
                <c:pt idx="8010">
                  <c:v>1823</c:v>
                </c:pt>
                <c:pt idx="8011">
                  <c:v>1823</c:v>
                </c:pt>
                <c:pt idx="8012">
                  <c:v>1823</c:v>
                </c:pt>
                <c:pt idx="8013">
                  <c:v>1823</c:v>
                </c:pt>
                <c:pt idx="8014">
                  <c:v>1823</c:v>
                </c:pt>
                <c:pt idx="8015">
                  <c:v>1824</c:v>
                </c:pt>
                <c:pt idx="8016">
                  <c:v>1824</c:v>
                </c:pt>
                <c:pt idx="8017">
                  <c:v>1824</c:v>
                </c:pt>
                <c:pt idx="8018">
                  <c:v>1824</c:v>
                </c:pt>
                <c:pt idx="8019">
                  <c:v>1824</c:v>
                </c:pt>
                <c:pt idx="8020">
                  <c:v>1824</c:v>
                </c:pt>
                <c:pt idx="8021">
                  <c:v>1824</c:v>
                </c:pt>
                <c:pt idx="8022">
                  <c:v>1824</c:v>
                </c:pt>
                <c:pt idx="8023">
                  <c:v>1824</c:v>
                </c:pt>
                <c:pt idx="8024">
                  <c:v>1824</c:v>
                </c:pt>
                <c:pt idx="8025">
                  <c:v>1825</c:v>
                </c:pt>
                <c:pt idx="8026">
                  <c:v>1825</c:v>
                </c:pt>
                <c:pt idx="8027">
                  <c:v>1825</c:v>
                </c:pt>
                <c:pt idx="8028">
                  <c:v>1825</c:v>
                </c:pt>
                <c:pt idx="8029">
                  <c:v>1825</c:v>
                </c:pt>
                <c:pt idx="8030">
                  <c:v>1825</c:v>
                </c:pt>
                <c:pt idx="8031">
                  <c:v>1825</c:v>
                </c:pt>
                <c:pt idx="8032">
                  <c:v>1825</c:v>
                </c:pt>
                <c:pt idx="8033">
                  <c:v>1825</c:v>
                </c:pt>
                <c:pt idx="8034">
                  <c:v>1825</c:v>
                </c:pt>
                <c:pt idx="8035">
                  <c:v>1825</c:v>
                </c:pt>
                <c:pt idx="8036">
                  <c:v>1825</c:v>
                </c:pt>
                <c:pt idx="8037">
                  <c:v>1825</c:v>
                </c:pt>
                <c:pt idx="8038">
                  <c:v>1825</c:v>
                </c:pt>
                <c:pt idx="8039">
                  <c:v>1825</c:v>
                </c:pt>
                <c:pt idx="8040">
                  <c:v>1825</c:v>
                </c:pt>
                <c:pt idx="8041">
                  <c:v>1825</c:v>
                </c:pt>
                <c:pt idx="8042">
                  <c:v>1825</c:v>
                </c:pt>
                <c:pt idx="8043">
                  <c:v>1825</c:v>
                </c:pt>
                <c:pt idx="8044">
                  <c:v>1825</c:v>
                </c:pt>
                <c:pt idx="8045">
                  <c:v>1825</c:v>
                </c:pt>
                <c:pt idx="8046">
                  <c:v>1825</c:v>
                </c:pt>
                <c:pt idx="8047">
                  <c:v>1826</c:v>
                </c:pt>
                <c:pt idx="8048">
                  <c:v>1826</c:v>
                </c:pt>
                <c:pt idx="8049">
                  <c:v>1826</c:v>
                </c:pt>
                <c:pt idx="8050">
                  <c:v>1826</c:v>
                </c:pt>
                <c:pt idx="8051">
                  <c:v>1826</c:v>
                </c:pt>
                <c:pt idx="8052">
                  <c:v>1826</c:v>
                </c:pt>
                <c:pt idx="8053">
                  <c:v>1827</c:v>
                </c:pt>
                <c:pt idx="8054">
                  <c:v>1827</c:v>
                </c:pt>
                <c:pt idx="8055">
                  <c:v>1827</c:v>
                </c:pt>
                <c:pt idx="8056">
                  <c:v>1827</c:v>
                </c:pt>
                <c:pt idx="8057">
                  <c:v>1828</c:v>
                </c:pt>
                <c:pt idx="8058">
                  <c:v>1828</c:v>
                </c:pt>
                <c:pt idx="8059">
                  <c:v>1828</c:v>
                </c:pt>
                <c:pt idx="8060">
                  <c:v>1828</c:v>
                </c:pt>
                <c:pt idx="8061">
                  <c:v>1828</c:v>
                </c:pt>
                <c:pt idx="8062">
                  <c:v>1828</c:v>
                </c:pt>
                <c:pt idx="8063">
                  <c:v>1828</c:v>
                </c:pt>
                <c:pt idx="8064">
                  <c:v>1828</c:v>
                </c:pt>
                <c:pt idx="8065">
                  <c:v>1828</c:v>
                </c:pt>
                <c:pt idx="8066">
                  <c:v>1828</c:v>
                </c:pt>
                <c:pt idx="8067">
                  <c:v>1828</c:v>
                </c:pt>
                <c:pt idx="8068">
                  <c:v>1829</c:v>
                </c:pt>
                <c:pt idx="8069">
                  <c:v>1829</c:v>
                </c:pt>
                <c:pt idx="8070">
                  <c:v>1830</c:v>
                </c:pt>
                <c:pt idx="8071">
                  <c:v>1831</c:v>
                </c:pt>
                <c:pt idx="8072">
                  <c:v>1831</c:v>
                </c:pt>
                <c:pt idx="8073">
                  <c:v>1831</c:v>
                </c:pt>
                <c:pt idx="8074">
                  <c:v>1831</c:v>
                </c:pt>
                <c:pt idx="8075">
                  <c:v>1831</c:v>
                </c:pt>
                <c:pt idx="8076">
                  <c:v>1831</c:v>
                </c:pt>
                <c:pt idx="8077">
                  <c:v>1831</c:v>
                </c:pt>
                <c:pt idx="8078">
                  <c:v>1831</c:v>
                </c:pt>
                <c:pt idx="8079">
                  <c:v>1832</c:v>
                </c:pt>
                <c:pt idx="8080">
                  <c:v>1832</c:v>
                </c:pt>
                <c:pt idx="8081">
                  <c:v>1833</c:v>
                </c:pt>
                <c:pt idx="8082">
                  <c:v>1833</c:v>
                </c:pt>
                <c:pt idx="8083">
                  <c:v>1833</c:v>
                </c:pt>
                <c:pt idx="8084">
                  <c:v>1833</c:v>
                </c:pt>
                <c:pt idx="8085">
                  <c:v>1833</c:v>
                </c:pt>
                <c:pt idx="8086">
                  <c:v>1834</c:v>
                </c:pt>
                <c:pt idx="8087">
                  <c:v>1834</c:v>
                </c:pt>
                <c:pt idx="8088">
                  <c:v>1834</c:v>
                </c:pt>
                <c:pt idx="8089">
                  <c:v>1834</c:v>
                </c:pt>
                <c:pt idx="8090">
                  <c:v>1834</c:v>
                </c:pt>
                <c:pt idx="8091">
                  <c:v>1835</c:v>
                </c:pt>
                <c:pt idx="8092">
                  <c:v>1835</c:v>
                </c:pt>
                <c:pt idx="8093">
                  <c:v>1836</c:v>
                </c:pt>
                <c:pt idx="8094">
                  <c:v>1836</c:v>
                </c:pt>
                <c:pt idx="8095">
                  <c:v>1836</c:v>
                </c:pt>
                <c:pt idx="8096">
                  <c:v>1837</c:v>
                </c:pt>
                <c:pt idx="8097">
                  <c:v>1838</c:v>
                </c:pt>
                <c:pt idx="8098">
                  <c:v>1839</c:v>
                </c:pt>
                <c:pt idx="8099">
                  <c:v>1840</c:v>
                </c:pt>
                <c:pt idx="8100">
                  <c:v>1840</c:v>
                </c:pt>
                <c:pt idx="8101">
                  <c:v>1840</c:v>
                </c:pt>
                <c:pt idx="8102">
                  <c:v>1840</c:v>
                </c:pt>
                <c:pt idx="8103">
                  <c:v>1841</c:v>
                </c:pt>
                <c:pt idx="8104">
                  <c:v>1842</c:v>
                </c:pt>
                <c:pt idx="8105">
                  <c:v>1842</c:v>
                </c:pt>
                <c:pt idx="8106">
                  <c:v>1842</c:v>
                </c:pt>
                <c:pt idx="8107">
                  <c:v>1843</c:v>
                </c:pt>
                <c:pt idx="8108">
                  <c:v>1843</c:v>
                </c:pt>
                <c:pt idx="8109">
                  <c:v>1843</c:v>
                </c:pt>
                <c:pt idx="8110">
                  <c:v>1844</c:v>
                </c:pt>
                <c:pt idx="8111">
                  <c:v>1844</c:v>
                </c:pt>
                <c:pt idx="8112">
                  <c:v>1844</c:v>
                </c:pt>
                <c:pt idx="8113">
                  <c:v>1845</c:v>
                </c:pt>
                <c:pt idx="8114">
                  <c:v>1846</c:v>
                </c:pt>
                <c:pt idx="8115">
                  <c:v>1847</c:v>
                </c:pt>
                <c:pt idx="8116">
                  <c:v>1847</c:v>
                </c:pt>
                <c:pt idx="8117">
                  <c:v>1848</c:v>
                </c:pt>
                <c:pt idx="8118">
                  <c:v>1849</c:v>
                </c:pt>
                <c:pt idx="8119">
                  <c:v>1849</c:v>
                </c:pt>
                <c:pt idx="8120">
                  <c:v>1850</c:v>
                </c:pt>
                <c:pt idx="8121">
                  <c:v>1850</c:v>
                </c:pt>
                <c:pt idx="8122">
                  <c:v>1850</c:v>
                </c:pt>
                <c:pt idx="8123">
                  <c:v>1850</c:v>
                </c:pt>
                <c:pt idx="8124">
                  <c:v>1850</c:v>
                </c:pt>
                <c:pt idx="8125">
                  <c:v>1850</c:v>
                </c:pt>
                <c:pt idx="8126">
                  <c:v>1850</c:v>
                </c:pt>
                <c:pt idx="8127">
                  <c:v>1851</c:v>
                </c:pt>
                <c:pt idx="8128">
                  <c:v>1852</c:v>
                </c:pt>
                <c:pt idx="8129">
                  <c:v>1852</c:v>
                </c:pt>
                <c:pt idx="8130">
                  <c:v>1852</c:v>
                </c:pt>
                <c:pt idx="8131">
                  <c:v>1852</c:v>
                </c:pt>
                <c:pt idx="8132">
                  <c:v>1852</c:v>
                </c:pt>
                <c:pt idx="8133">
                  <c:v>1852</c:v>
                </c:pt>
                <c:pt idx="8134">
                  <c:v>1852</c:v>
                </c:pt>
                <c:pt idx="8135">
                  <c:v>1852</c:v>
                </c:pt>
                <c:pt idx="8136">
                  <c:v>1852</c:v>
                </c:pt>
                <c:pt idx="8137">
                  <c:v>1852</c:v>
                </c:pt>
                <c:pt idx="8138">
                  <c:v>1852</c:v>
                </c:pt>
                <c:pt idx="8139">
                  <c:v>1852</c:v>
                </c:pt>
                <c:pt idx="8140">
                  <c:v>1852</c:v>
                </c:pt>
                <c:pt idx="8141">
                  <c:v>1852</c:v>
                </c:pt>
                <c:pt idx="8142">
                  <c:v>1852</c:v>
                </c:pt>
                <c:pt idx="8143">
                  <c:v>1852</c:v>
                </c:pt>
                <c:pt idx="8144">
                  <c:v>1852</c:v>
                </c:pt>
                <c:pt idx="8145">
                  <c:v>1852</c:v>
                </c:pt>
                <c:pt idx="8146">
                  <c:v>1852</c:v>
                </c:pt>
                <c:pt idx="8147">
                  <c:v>1852</c:v>
                </c:pt>
                <c:pt idx="8148">
                  <c:v>1852</c:v>
                </c:pt>
                <c:pt idx="8149">
                  <c:v>1852</c:v>
                </c:pt>
                <c:pt idx="8150">
                  <c:v>1853</c:v>
                </c:pt>
                <c:pt idx="8151">
                  <c:v>1853</c:v>
                </c:pt>
                <c:pt idx="8152">
                  <c:v>1854</c:v>
                </c:pt>
                <c:pt idx="8153">
                  <c:v>1854</c:v>
                </c:pt>
                <c:pt idx="8154">
                  <c:v>1854</c:v>
                </c:pt>
                <c:pt idx="8155">
                  <c:v>1854</c:v>
                </c:pt>
                <c:pt idx="8156">
                  <c:v>1854</c:v>
                </c:pt>
                <c:pt idx="8157">
                  <c:v>1854</c:v>
                </c:pt>
                <c:pt idx="8158">
                  <c:v>1854</c:v>
                </c:pt>
                <c:pt idx="8159">
                  <c:v>1855</c:v>
                </c:pt>
                <c:pt idx="8160">
                  <c:v>1855</c:v>
                </c:pt>
                <c:pt idx="8161">
                  <c:v>1855</c:v>
                </c:pt>
                <c:pt idx="8162">
                  <c:v>1855</c:v>
                </c:pt>
                <c:pt idx="8163">
                  <c:v>1855</c:v>
                </c:pt>
                <c:pt idx="8164">
                  <c:v>1855</c:v>
                </c:pt>
                <c:pt idx="8165">
                  <c:v>1855</c:v>
                </c:pt>
                <c:pt idx="8166">
                  <c:v>1855</c:v>
                </c:pt>
                <c:pt idx="8167">
                  <c:v>1855</c:v>
                </c:pt>
                <c:pt idx="8168">
                  <c:v>1856</c:v>
                </c:pt>
                <c:pt idx="8169">
                  <c:v>1856</c:v>
                </c:pt>
                <c:pt idx="8170">
                  <c:v>1856</c:v>
                </c:pt>
                <c:pt idx="8171">
                  <c:v>1856</c:v>
                </c:pt>
                <c:pt idx="8172">
                  <c:v>1856</c:v>
                </c:pt>
                <c:pt idx="8173">
                  <c:v>1856</c:v>
                </c:pt>
                <c:pt idx="8174">
                  <c:v>1856</c:v>
                </c:pt>
                <c:pt idx="8175">
                  <c:v>1856</c:v>
                </c:pt>
                <c:pt idx="8176">
                  <c:v>1856</c:v>
                </c:pt>
                <c:pt idx="8177">
                  <c:v>1856</c:v>
                </c:pt>
                <c:pt idx="8178">
                  <c:v>1856</c:v>
                </c:pt>
                <c:pt idx="8179">
                  <c:v>1856</c:v>
                </c:pt>
                <c:pt idx="8180">
                  <c:v>1856</c:v>
                </c:pt>
                <c:pt idx="8181">
                  <c:v>1856</c:v>
                </c:pt>
                <c:pt idx="8182">
                  <c:v>1856</c:v>
                </c:pt>
                <c:pt idx="8183">
                  <c:v>1856</c:v>
                </c:pt>
                <c:pt idx="8184">
                  <c:v>1856</c:v>
                </c:pt>
                <c:pt idx="8185">
                  <c:v>1856</c:v>
                </c:pt>
                <c:pt idx="8186">
                  <c:v>1857</c:v>
                </c:pt>
                <c:pt idx="8187">
                  <c:v>1857</c:v>
                </c:pt>
                <c:pt idx="8188">
                  <c:v>1857</c:v>
                </c:pt>
                <c:pt idx="8189">
                  <c:v>1857</c:v>
                </c:pt>
                <c:pt idx="8190">
                  <c:v>1857</c:v>
                </c:pt>
                <c:pt idx="8191">
                  <c:v>1857</c:v>
                </c:pt>
                <c:pt idx="8192">
                  <c:v>1858</c:v>
                </c:pt>
                <c:pt idx="8193">
                  <c:v>1858</c:v>
                </c:pt>
                <c:pt idx="8194">
                  <c:v>1858</c:v>
                </c:pt>
                <c:pt idx="8195">
                  <c:v>1859</c:v>
                </c:pt>
                <c:pt idx="8196">
                  <c:v>1859</c:v>
                </c:pt>
                <c:pt idx="8197">
                  <c:v>1859</c:v>
                </c:pt>
                <c:pt idx="8198">
                  <c:v>1859</c:v>
                </c:pt>
                <c:pt idx="8199">
                  <c:v>1859</c:v>
                </c:pt>
                <c:pt idx="8200">
                  <c:v>1860</c:v>
                </c:pt>
                <c:pt idx="8201">
                  <c:v>1860</c:v>
                </c:pt>
                <c:pt idx="8202">
                  <c:v>1861</c:v>
                </c:pt>
                <c:pt idx="8203">
                  <c:v>1861</c:v>
                </c:pt>
                <c:pt idx="8204">
                  <c:v>1861</c:v>
                </c:pt>
                <c:pt idx="8205">
                  <c:v>1861</c:v>
                </c:pt>
                <c:pt idx="8206">
                  <c:v>1861</c:v>
                </c:pt>
                <c:pt idx="8207">
                  <c:v>1862</c:v>
                </c:pt>
                <c:pt idx="8208">
                  <c:v>1862</c:v>
                </c:pt>
                <c:pt idx="8209">
                  <c:v>1863</c:v>
                </c:pt>
                <c:pt idx="8210">
                  <c:v>1863</c:v>
                </c:pt>
                <c:pt idx="8211">
                  <c:v>1863</c:v>
                </c:pt>
                <c:pt idx="8212">
                  <c:v>1863</c:v>
                </c:pt>
                <c:pt idx="8213">
                  <c:v>1863</c:v>
                </c:pt>
                <c:pt idx="8214">
                  <c:v>1863</c:v>
                </c:pt>
                <c:pt idx="8215">
                  <c:v>1863</c:v>
                </c:pt>
                <c:pt idx="8216">
                  <c:v>1863</c:v>
                </c:pt>
                <c:pt idx="8217">
                  <c:v>1864</c:v>
                </c:pt>
                <c:pt idx="8218">
                  <c:v>1864</c:v>
                </c:pt>
                <c:pt idx="8219">
                  <c:v>1864</c:v>
                </c:pt>
                <c:pt idx="8220">
                  <c:v>1864</c:v>
                </c:pt>
                <c:pt idx="8221">
                  <c:v>1865</c:v>
                </c:pt>
                <c:pt idx="8222">
                  <c:v>1865</c:v>
                </c:pt>
                <c:pt idx="8223">
                  <c:v>1865</c:v>
                </c:pt>
                <c:pt idx="8224">
                  <c:v>1865</c:v>
                </c:pt>
                <c:pt idx="8225">
                  <c:v>1865</c:v>
                </c:pt>
                <c:pt idx="8226">
                  <c:v>1865</c:v>
                </c:pt>
                <c:pt idx="8227">
                  <c:v>1865</c:v>
                </c:pt>
                <c:pt idx="8228">
                  <c:v>1865</c:v>
                </c:pt>
                <c:pt idx="8229">
                  <c:v>1865</c:v>
                </c:pt>
                <c:pt idx="8230">
                  <c:v>1865</c:v>
                </c:pt>
                <c:pt idx="8231">
                  <c:v>1865</c:v>
                </c:pt>
                <c:pt idx="8232">
                  <c:v>1865</c:v>
                </c:pt>
                <c:pt idx="8233">
                  <c:v>1865</c:v>
                </c:pt>
                <c:pt idx="8234">
                  <c:v>1866</c:v>
                </c:pt>
                <c:pt idx="8235">
                  <c:v>1866</c:v>
                </c:pt>
                <c:pt idx="8236">
                  <c:v>1867</c:v>
                </c:pt>
                <c:pt idx="8237">
                  <c:v>1868</c:v>
                </c:pt>
                <c:pt idx="8238">
                  <c:v>1868</c:v>
                </c:pt>
                <c:pt idx="8239">
                  <c:v>1868</c:v>
                </c:pt>
                <c:pt idx="8240">
                  <c:v>1868</c:v>
                </c:pt>
                <c:pt idx="8241">
                  <c:v>1868</c:v>
                </c:pt>
                <c:pt idx="8242">
                  <c:v>1868</c:v>
                </c:pt>
                <c:pt idx="8243">
                  <c:v>1868</c:v>
                </c:pt>
                <c:pt idx="8244">
                  <c:v>1868</c:v>
                </c:pt>
                <c:pt idx="8245">
                  <c:v>1868</c:v>
                </c:pt>
                <c:pt idx="8246">
                  <c:v>1868</c:v>
                </c:pt>
                <c:pt idx="8247">
                  <c:v>1869</c:v>
                </c:pt>
                <c:pt idx="8248">
                  <c:v>1869</c:v>
                </c:pt>
                <c:pt idx="8249">
                  <c:v>1869</c:v>
                </c:pt>
                <c:pt idx="8250">
                  <c:v>1869</c:v>
                </c:pt>
                <c:pt idx="8251">
                  <c:v>1869</c:v>
                </c:pt>
                <c:pt idx="8252">
                  <c:v>1869</c:v>
                </c:pt>
                <c:pt idx="8253">
                  <c:v>1869</c:v>
                </c:pt>
                <c:pt idx="8254">
                  <c:v>1869</c:v>
                </c:pt>
                <c:pt idx="8255">
                  <c:v>1869</c:v>
                </c:pt>
                <c:pt idx="8256">
                  <c:v>1870</c:v>
                </c:pt>
                <c:pt idx="8257">
                  <c:v>1870</c:v>
                </c:pt>
                <c:pt idx="8258">
                  <c:v>1870</c:v>
                </c:pt>
                <c:pt idx="8259">
                  <c:v>1870</c:v>
                </c:pt>
                <c:pt idx="8260">
                  <c:v>1870</c:v>
                </c:pt>
                <c:pt idx="8261">
                  <c:v>1870</c:v>
                </c:pt>
                <c:pt idx="8262">
                  <c:v>1871</c:v>
                </c:pt>
                <c:pt idx="8263">
                  <c:v>1872</c:v>
                </c:pt>
                <c:pt idx="8264">
                  <c:v>1872</c:v>
                </c:pt>
                <c:pt idx="8265">
                  <c:v>1872</c:v>
                </c:pt>
                <c:pt idx="8266">
                  <c:v>1872</c:v>
                </c:pt>
                <c:pt idx="8267">
                  <c:v>1872</c:v>
                </c:pt>
                <c:pt idx="8268">
                  <c:v>1872</c:v>
                </c:pt>
                <c:pt idx="8269">
                  <c:v>1872</c:v>
                </c:pt>
                <c:pt idx="8270">
                  <c:v>1872</c:v>
                </c:pt>
                <c:pt idx="8271">
                  <c:v>1872</c:v>
                </c:pt>
                <c:pt idx="8272">
                  <c:v>1872</c:v>
                </c:pt>
                <c:pt idx="8273">
                  <c:v>1873</c:v>
                </c:pt>
                <c:pt idx="8274">
                  <c:v>1874</c:v>
                </c:pt>
                <c:pt idx="8275">
                  <c:v>1874</c:v>
                </c:pt>
                <c:pt idx="8276">
                  <c:v>1874</c:v>
                </c:pt>
                <c:pt idx="8277">
                  <c:v>1874</c:v>
                </c:pt>
                <c:pt idx="8278">
                  <c:v>1874</c:v>
                </c:pt>
                <c:pt idx="8279">
                  <c:v>1874</c:v>
                </c:pt>
                <c:pt idx="8280">
                  <c:v>1874</c:v>
                </c:pt>
                <c:pt idx="8281">
                  <c:v>1874</c:v>
                </c:pt>
                <c:pt idx="8282">
                  <c:v>1874</c:v>
                </c:pt>
                <c:pt idx="8283">
                  <c:v>1874</c:v>
                </c:pt>
                <c:pt idx="8284">
                  <c:v>1874</c:v>
                </c:pt>
                <c:pt idx="8285">
                  <c:v>1874</c:v>
                </c:pt>
                <c:pt idx="8286">
                  <c:v>1874</c:v>
                </c:pt>
                <c:pt idx="8287">
                  <c:v>1874</c:v>
                </c:pt>
                <c:pt idx="8288">
                  <c:v>1875</c:v>
                </c:pt>
                <c:pt idx="8289">
                  <c:v>1876</c:v>
                </c:pt>
                <c:pt idx="8290">
                  <c:v>1877</c:v>
                </c:pt>
                <c:pt idx="8291">
                  <c:v>1878</c:v>
                </c:pt>
                <c:pt idx="8292">
                  <c:v>1878</c:v>
                </c:pt>
                <c:pt idx="8293">
                  <c:v>1878</c:v>
                </c:pt>
                <c:pt idx="8294">
                  <c:v>1878</c:v>
                </c:pt>
                <c:pt idx="8295">
                  <c:v>1878</c:v>
                </c:pt>
                <c:pt idx="8296">
                  <c:v>1878</c:v>
                </c:pt>
                <c:pt idx="8297">
                  <c:v>1878</c:v>
                </c:pt>
                <c:pt idx="8298">
                  <c:v>1878</c:v>
                </c:pt>
                <c:pt idx="8299">
                  <c:v>1878</c:v>
                </c:pt>
                <c:pt idx="8300">
                  <c:v>1878</c:v>
                </c:pt>
                <c:pt idx="8301">
                  <c:v>1878</c:v>
                </c:pt>
                <c:pt idx="8302">
                  <c:v>1878</c:v>
                </c:pt>
                <c:pt idx="8303">
                  <c:v>1878</c:v>
                </c:pt>
                <c:pt idx="8304">
                  <c:v>1878</c:v>
                </c:pt>
                <c:pt idx="8305">
                  <c:v>1878</c:v>
                </c:pt>
                <c:pt idx="8306">
                  <c:v>1878</c:v>
                </c:pt>
                <c:pt idx="8307">
                  <c:v>1879</c:v>
                </c:pt>
                <c:pt idx="8308">
                  <c:v>1880</c:v>
                </c:pt>
                <c:pt idx="8309">
                  <c:v>1881</c:v>
                </c:pt>
                <c:pt idx="8310">
                  <c:v>1881</c:v>
                </c:pt>
                <c:pt idx="8311">
                  <c:v>1881</c:v>
                </c:pt>
                <c:pt idx="8312">
                  <c:v>1881</c:v>
                </c:pt>
                <c:pt idx="8313">
                  <c:v>1881</c:v>
                </c:pt>
                <c:pt idx="8314">
                  <c:v>1881</c:v>
                </c:pt>
                <c:pt idx="8315">
                  <c:v>1881</c:v>
                </c:pt>
                <c:pt idx="8316">
                  <c:v>1881</c:v>
                </c:pt>
                <c:pt idx="8317">
                  <c:v>1882</c:v>
                </c:pt>
                <c:pt idx="8318">
                  <c:v>1883</c:v>
                </c:pt>
                <c:pt idx="8319">
                  <c:v>1883</c:v>
                </c:pt>
                <c:pt idx="8320">
                  <c:v>1883</c:v>
                </c:pt>
                <c:pt idx="8321">
                  <c:v>1883</c:v>
                </c:pt>
                <c:pt idx="8322">
                  <c:v>1883</c:v>
                </c:pt>
                <c:pt idx="8323">
                  <c:v>1883</c:v>
                </c:pt>
                <c:pt idx="8324">
                  <c:v>1883</c:v>
                </c:pt>
                <c:pt idx="8325">
                  <c:v>1883</c:v>
                </c:pt>
                <c:pt idx="8326">
                  <c:v>1883</c:v>
                </c:pt>
                <c:pt idx="8327">
                  <c:v>1883</c:v>
                </c:pt>
                <c:pt idx="8328">
                  <c:v>1883</c:v>
                </c:pt>
                <c:pt idx="8329">
                  <c:v>1883</c:v>
                </c:pt>
                <c:pt idx="8330">
                  <c:v>1884</c:v>
                </c:pt>
                <c:pt idx="8331">
                  <c:v>1884</c:v>
                </c:pt>
                <c:pt idx="8332">
                  <c:v>1884</c:v>
                </c:pt>
                <c:pt idx="8333">
                  <c:v>1884</c:v>
                </c:pt>
                <c:pt idx="8334">
                  <c:v>1884</c:v>
                </c:pt>
                <c:pt idx="8335">
                  <c:v>1884</c:v>
                </c:pt>
                <c:pt idx="8336">
                  <c:v>1884</c:v>
                </c:pt>
                <c:pt idx="8337">
                  <c:v>1884</c:v>
                </c:pt>
                <c:pt idx="8338">
                  <c:v>1884</c:v>
                </c:pt>
                <c:pt idx="8339">
                  <c:v>1885</c:v>
                </c:pt>
                <c:pt idx="8340">
                  <c:v>1885</c:v>
                </c:pt>
                <c:pt idx="8341">
                  <c:v>1885</c:v>
                </c:pt>
                <c:pt idx="8342">
                  <c:v>1885</c:v>
                </c:pt>
                <c:pt idx="8343">
                  <c:v>1886</c:v>
                </c:pt>
                <c:pt idx="8344">
                  <c:v>1886</c:v>
                </c:pt>
                <c:pt idx="8345">
                  <c:v>1886</c:v>
                </c:pt>
                <c:pt idx="8346">
                  <c:v>1886</c:v>
                </c:pt>
                <c:pt idx="8347">
                  <c:v>1886</c:v>
                </c:pt>
                <c:pt idx="8348">
                  <c:v>1886</c:v>
                </c:pt>
                <c:pt idx="8349">
                  <c:v>1887</c:v>
                </c:pt>
                <c:pt idx="8350">
                  <c:v>1887</c:v>
                </c:pt>
                <c:pt idx="8351">
                  <c:v>1887</c:v>
                </c:pt>
                <c:pt idx="8352">
                  <c:v>1887</c:v>
                </c:pt>
                <c:pt idx="8353">
                  <c:v>1887</c:v>
                </c:pt>
                <c:pt idx="8354">
                  <c:v>1887</c:v>
                </c:pt>
                <c:pt idx="8355">
                  <c:v>1887</c:v>
                </c:pt>
                <c:pt idx="8356">
                  <c:v>1887</c:v>
                </c:pt>
                <c:pt idx="8357">
                  <c:v>1887</c:v>
                </c:pt>
                <c:pt idx="8358">
                  <c:v>1887</c:v>
                </c:pt>
                <c:pt idx="8359">
                  <c:v>1887</c:v>
                </c:pt>
                <c:pt idx="8360">
                  <c:v>1887</c:v>
                </c:pt>
                <c:pt idx="8361">
                  <c:v>1888</c:v>
                </c:pt>
                <c:pt idx="8362">
                  <c:v>1888</c:v>
                </c:pt>
                <c:pt idx="8363">
                  <c:v>1888</c:v>
                </c:pt>
                <c:pt idx="8364">
                  <c:v>1888</c:v>
                </c:pt>
                <c:pt idx="8365">
                  <c:v>1888</c:v>
                </c:pt>
                <c:pt idx="8366">
                  <c:v>1888</c:v>
                </c:pt>
                <c:pt idx="8367">
                  <c:v>1888</c:v>
                </c:pt>
                <c:pt idx="8368">
                  <c:v>1888</c:v>
                </c:pt>
                <c:pt idx="8369">
                  <c:v>1888</c:v>
                </c:pt>
                <c:pt idx="8370">
                  <c:v>1889</c:v>
                </c:pt>
                <c:pt idx="8371">
                  <c:v>1889</c:v>
                </c:pt>
                <c:pt idx="8372">
                  <c:v>1889</c:v>
                </c:pt>
                <c:pt idx="8373">
                  <c:v>1889</c:v>
                </c:pt>
                <c:pt idx="8374">
                  <c:v>1890</c:v>
                </c:pt>
                <c:pt idx="8375">
                  <c:v>1890</c:v>
                </c:pt>
                <c:pt idx="8376">
                  <c:v>1890</c:v>
                </c:pt>
                <c:pt idx="8377">
                  <c:v>1890</c:v>
                </c:pt>
                <c:pt idx="8378">
                  <c:v>1890</c:v>
                </c:pt>
                <c:pt idx="8379">
                  <c:v>1890</c:v>
                </c:pt>
                <c:pt idx="8380">
                  <c:v>1890</c:v>
                </c:pt>
                <c:pt idx="8381">
                  <c:v>1890</c:v>
                </c:pt>
                <c:pt idx="8382">
                  <c:v>1890</c:v>
                </c:pt>
                <c:pt idx="8383">
                  <c:v>1890</c:v>
                </c:pt>
                <c:pt idx="8384">
                  <c:v>1891</c:v>
                </c:pt>
                <c:pt idx="8385">
                  <c:v>1892</c:v>
                </c:pt>
                <c:pt idx="8386">
                  <c:v>1893</c:v>
                </c:pt>
                <c:pt idx="8387">
                  <c:v>1893</c:v>
                </c:pt>
                <c:pt idx="8388">
                  <c:v>1894</c:v>
                </c:pt>
                <c:pt idx="8389">
                  <c:v>1894</c:v>
                </c:pt>
                <c:pt idx="8390">
                  <c:v>1895</c:v>
                </c:pt>
                <c:pt idx="8391">
                  <c:v>1895</c:v>
                </c:pt>
                <c:pt idx="8392">
                  <c:v>1895</c:v>
                </c:pt>
                <c:pt idx="8393">
                  <c:v>1895</c:v>
                </c:pt>
                <c:pt idx="8394">
                  <c:v>1895</c:v>
                </c:pt>
                <c:pt idx="8395">
                  <c:v>1895</c:v>
                </c:pt>
                <c:pt idx="8396">
                  <c:v>1896</c:v>
                </c:pt>
                <c:pt idx="8397">
                  <c:v>1897</c:v>
                </c:pt>
                <c:pt idx="8398">
                  <c:v>1897</c:v>
                </c:pt>
                <c:pt idx="8399">
                  <c:v>1898</c:v>
                </c:pt>
                <c:pt idx="8400">
                  <c:v>1898</c:v>
                </c:pt>
                <c:pt idx="8401">
                  <c:v>1898</c:v>
                </c:pt>
                <c:pt idx="8402">
                  <c:v>1898</c:v>
                </c:pt>
                <c:pt idx="8403">
                  <c:v>1898</c:v>
                </c:pt>
                <c:pt idx="8404">
                  <c:v>1898</c:v>
                </c:pt>
                <c:pt idx="8405">
                  <c:v>1898</c:v>
                </c:pt>
                <c:pt idx="8406">
                  <c:v>1899</c:v>
                </c:pt>
                <c:pt idx="8407">
                  <c:v>1899</c:v>
                </c:pt>
                <c:pt idx="8408">
                  <c:v>1899</c:v>
                </c:pt>
                <c:pt idx="8409">
                  <c:v>1900</c:v>
                </c:pt>
                <c:pt idx="8410">
                  <c:v>1900</c:v>
                </c:pt>
                <c:pt idx="8411">
                  <c:v>1900</c:v>
                </c:pt>
                <c:pt idx="8412">
                  <c:v>1900</c:v>
                </c:pt>
                <c:pt idx="8413">
                  <c:v>1900</c:v>
                </c:pt>
                <c:pt idx="8414">
                  <c:v>1900</c:v>
                </c:pt>
                <c:pt idx="8415">
                  <c:v>1900</c:v>
                </c:pt>
                <c:pt idx="8416">
                  <c:v>1900</c:v>
                </c:pt>
                <c:pt idx="8417">
                  <c:v>1900</c:v>
                </c:pt>
                <c:pt idx="8418">
                  <c:v>1900</c:v>
                </c:pt>
                <c:pt idx="8419">
                  <c:v>1900</c:v>
                </c:pt>
                <c:pt idx="8420">
                  <c:v>1900</c:v>
                </c:pt>
                <c:pt idx="8421">
                  <c:v>1901</c:v>
                </c:pt>
                <c:pt idx="8422">
                  <c:v>1902</c:v>
                </c:pt>
                <c:pt idx="8423">
                  <c:v>1902</c:v>
                </c:pt>
                <c:pt idx="8424">
                  <c:v>1903</c:v>
                </c:pt>
                <c:pt idx="8425">
                  <c:v>1904</c:v>
                </c:pt>
                <c:pt idx="8426">
                  <c:v>1904</c:v>
                </c:pt>
                <c:pt idx="8427">
                  <c:v>1904</c:v>
                </c:pt>
                <c:pt idx="8428">
                  <c:v>1905</c:v>
                </c:pt>
                <c:pt idx="8429">
                  <c:v>1905</c:v>
                </c:pt>
                <c:pt idx="8430">
                  <c:v>1905</c:v>
                </c:pt>
                <c:pt idx="8431">
                  <c:v>1905</c:v>
                </c:pt>
                <c:pt idx="8432">
                  <c:v>1905</c:v>
                </c:pt>
                <c:pt idx="8433">
                  <c:v>1905</c:v>
                </c:pt>
                <c:pt idx="8434">
                  <c:v>1905</c:v>
                </c:pt>
                <c:pt idx="8435">
                  <c:v>1905</c:v>
                </c:pt>
                <c:pt idx="8436">
                  <c:v>1905</c:v>
                </c:pt>
                <c:pt idx="8437">
                  <c:v>1905</c:v>
                </c:pt>
                <c:pt idx="8438">
                  <c:v>1905</c:v>
                </c:pt>
                <c:pt idx="8439">
                  <c:v>1905</c:v>
                </c:pt>
                <c:pt idx="8440">
                  <c:v>1905</c:v>
                </c:pt>
                <c:pt idx="8441">
                  <c:v>1905</c:v>
                </c:pt>
                <c:pt idx="8442">
                  <c:v>1905</c:v>
                </c:pt>
                <c:pt idx="8443">
                  <c:v>1905</c:v>
                </c:pt>
                <c:pt idx="8444">
                  <c:v>1905</c:v>
                </c:pt>
                <c:pt idx="8445">
                  <c:v>1905</c:v>
                </c:pt>
                <c:pt idx="8446">
                  <c:v>1905</c:v>
                </c:pt>
                <c:pt idx="8447">
                  <c:v>1905</c:v>
                </c:pt>
                <c:pt idx="8448">
                  <c:v>1905</c:v>
                </c:pt>
                <c:pt idx="8449">
                  <c:v>1905</c:v>
                </c:pt>
                <c:pt idx="8450">
                  <c:v>1905</c:v>
                </c:pt>
                <c:pt idx="8451">
                  <c:v>1905</c:v>
                </c:pt>
                <c:pt idx="8452">
                  <c:v>1905</c:v>
                </c:pt>
                <c:pt idx="8453">
                  <c:v>1905</c:v>
                </c:pt>
                <c:pt idx="8454">
                  <c:v>1905</c:v>
                </c:pt>
                <c:pt idx="8455">
                  <c:v>1905</c:v>
                </c:pt>
                <c:pt idx="8456">
                  <c:v>1905</c:v>
                </c:pt>
                <c:pt idx="8457">
                  <c:v>1905</c:v>
                </c:pt>
                <c:pt idx="8458">
                  <c:v>1905</c:v>
                </c:pt>
                <c:pt idx="8459">
                  <c:v>1905</c:v>
                </c:pt>
                <c:pt idx="8460">
                  <c:v>1905</c:v>
                </c:pt>
                <c:pt idx="8461">
                  <c:v>1905</c:v>
                </c:pt>
                <c:pt idx="8462">
                  <c:v>1905</c:v>
                </c:pt>
                <c:pt idx="8463">
                  <c:v>1905</c:v>
                </c:pt>
                <c:pt idx="8464">
                  <c:v>1905</c:v>
                </c:pt>
                <c:pt idx="8465">
                  <c:v>1906</c:v>
                </c:pt>
                <c:pt idx="8466">
                  <c:v>1907</c:v>
                </c:pt>
                <c:pt idx="8467">
                  <c:v>1907</c:v>
                </c:pt>
                <c:pt idx="8468">
                  <c:v>1907</c:v>
                </c:pt>
                <c:pt idx="8469">
                  <c:v>1907</c:v>
                </c:pt>
                <c:pt idx="8470">
                  <c:v>1907</c:v>
                </c:pt>
                <c:pt idx="8471">
                  <c:v>1907</c:v>
                </c:pt>
                <c:pt idx="8472">
                  <c:v>1907</c:v>
                </c:pt>
                <c:pt idx="8473">
                  <c:v>1907</c:v>
                </c:pt>
                <c:pt idx="8474">
                  <c:v>1907</c:v>
                </c:pt>
                <c:pt idx="8475">
                  <c:v>1908</c:v>
                </c:pt>
                <c:pt idx="8476">
                  <c:v>1908</c:v>
                </c:pt>
                <c:pt idx="8477">
                  <c:v>1908</c:v>
                </c:pt>
                <c:pt idx="8478">
                  <c:v>1908</c:v>
                </c:pt>
                <c:pt idx="8479">
                  <c:v>1908</c:v>
                </c:pt>
                <c:pt idx="8480">
                  <c:v>1908</c:v>
                </c:pt>
                <c:pt idx="8481">
                  <c:v>1908</c:v>
                </c:pt>
                <c:pt idx="8482">
                  <c:v>1908</c:v>
                </c:pt>
                <c:pt idx="8483">
                  <c:v>1908</c:v>
                </c:pt>
                <c:pt idx="8484">
                  <c:v>1908</c:v>
                </c:pt>
                <c:pt idx="8485">
                  <c:v>1908</c:v>
                </c:pt>
                <c:pt idx="8486">
                  <c:v>1909</c:v>
                </c:pt>
                <c:pt idx="8487">
                  <c:v>1909</c:v>
                </c:pt>
                <c:pt idx="8488">
                  <c:v>1909</c:v>
                </c:pt>
                <c:pt idx="8489">
                  <c:v>1909</c:v>
                </c:pt>
                <c:pt idx="8490">
                  <c:v>1909</c:v>
                </c:pt>
                <c:pt idx="8491">
                  <c:v>1909</c:v>
                </c:pt>
                <c:pt idx="8492">
                  <c:v>1909</c:v>
                </c:pt>
                <c:pt idx="8493">
                  <c:v>1909</c:v>
                </c:pt>
                <c:pt idx="8494">
                  <c:v>1909</c:v>
                </c:pt>
                <c:pt idx="8495">
                  <c:v>1909</c:v>
                </c:pt>
                <c:pt idx="8496">
                  <c:v>1909</c:v>
                </c:pt>
                <c:pt idx="8497">
                  <c:v>1909</c:v>
                </c:pt>
                <c:pt idx="8498">
                  <c:v>1909</c:v>
                </c:pt>
                <c:pt idx="8499">
                  <c:v>1909</c:v>
                </c:pt>
                <c:pt idx="8500">
                  <c:v>1909</c:v>
                </c:pt>
                <c:pt idx="8501">
                  <c:v>1909</c:v>
                </c:pt>
                <c:pt idx="8502">
                  <c:v>1909</c:v>
                </c:pt>
                <c:pt idx="8503">
                  <c:v>1909</c:v>
                </c:pt>
                <c:pt idx="8504">
                  <c:v>1909</c:v>
                </c:pt>
                <c:pt idx="8505">
                  <c:v>1909</c:v>
                </c:pt>
                <c:pt idx="8506">
                  <c:v>1909</c:v>
                </c:pt>
                <c:pt idx="8507">
                  <c:v>1909</c:v>
                </c:pt>
                <c:pt idx="8508">
                  <c:v>1909</c:v>
                </c:pt>
                <c:pt idx="8509">
                  <c:v>1909</c:v>
                </c:pt>
                <c:pt idx="8510">
                  <c:v>1910</c:v>
                </c:pt>
                <c:pt idx="8511">
                  <c:v>1910</c:v>
                </c:pt>
                <c:pt idx="8512">
                  <c:v>1910</c:v>
                </c:pt>
                <c:pt idx="8513">
                  <c:v>1910</c:v>
                </c:pt>
                <c:pt idx="8514">
                  <c:v>1910</c:v>
                </c:pt>
                <c:pt idx="8515">
                  <c:v>1910</c:v>
                </c:pt>
                <c:pt idx="8516">
                  <c:v>1910</c:v>
                </c:pt>
                <c:pt idx="8517">
                  <c:v>1910</c:v>
                </c:pt>
                <c:pt idx="8518">
                  <c:v>1910</c:v>
                </c:pt>
                <c:pt idx="8519">
                  <c:v>1910</c:v>
                </c:pt>
                <c:pt idx="8520">
                  <c:v>1910</c:v>
                </c:pt>
                <c:pt idx="8521">
                  <c:v>1910</c:v>
                </c:pt>
                <c:pt idx="8522">
                  <c:v>1910</c:v>
                </c:pt>
                <c:pt idx="8523">
                  <c:v>1910</c:v>
                </c:pt>
                <c:pt idx="8524">
                  <c:v>1910</c:v>
                </c:pt>
                <c:pt idx="8525">
                  <c:v>1910</c:v>
                </c:pt>
                <c:pt idx="8526">
                  <c:v>1911</c:v>
                </c:pt>
                <c:pt idx="8527">
                  <c:v>1911</c:v>
                </c:pt>
                <c:pt idx="8528">
                  <c:v>1911</c:v>
                </c:pt>
                <c:pt idx="8529">
                  <c:v>1911</c:v>
                </c:pt>
                <c:pt idx="8530">
                  <c:v>1911</c:v>
                </c:pt>
                <c:pt idx="8531">
                  <c:v>1911</c:v>
                </c:pt>
                <c:pt idx="8532">
                  <c:v>1912</c:v>
                </c:pt>
                <c:pt idx="8533">
                  <c:v>1913</c:v>
                </c:pt>
                <c:pt idx="8534">
                  <c:v>1913</c:v>
                </c:pt>
                <c:pt idx="8535">
                  <c:v>1913</c:v>
                </c:pt>
                <c:pt idx="8536">
                  <c:v>1913</c:v>
                </c:pt>
                <c:pt idx="8537">
                  <c:v>1913</c:v>
                </c:pt>
                <c:pt idx="8538">
                  <c:v>1913</c:v>
                </c:pt>
                <c:pt idx="8539">
                  <c:v>1914</c:v>
                </c:pt>
                <c:pt idx="8540">
                  <c:v>1914</c:v>
                </c:pt>
                <c:pt idx="8541">
                  <c:v>1914</c:v>
                </c:pt>
                <c:pt idx="8542">
                  <c:v>1914</c:v>
                </c:pt>
                <c:pt idx="8543">
                  <c:v>1915</c:v>
                </c:pt>
                <c:pt idx="8544">
                  <c:v>1915</c:v>
                </c:pt>
                <c:pt idx="8545">
                  <c:v>1915</c:v>
                </c:pt>
                <c:pt idx="8546">
                  <c:v>1915</c:v>
                </c:pt>
                <c:pt idx="8547">
                  <c:v>1915</c:v>
                </c:pt>
                <c:pt idx="8548">
                  <c:v>1915</c:v>
                </c:pt>
                <c:pt idx="8549">
                  <c:v>1915</c:v>
                </c:pt>
                <c:pt idx="8550">
                  <c:v>1915</c:v>
                </c:pt>
                <c:pt idx="8551">
                  <c:v>1915</c:v>
                </c:pt>
                <c:pt idx="8552">
                  <c:v>1916</c:v>
                </c:pt>
                <c:pt idx="8553">
                  <c:v>1917</c:v>
                </c:pt>
                <c:pt idx="8554">
                  <c:v>1917</c:v>
                </c:pt>
                <c:pt idx="8555">
                  <c:v>1917</c:v>
                </c:pt>
                <c:pt idx="8556">
                  <c:v>1918</c:v>
                </c:pt>
                <c:pt idx="8557">
                  <c:v>1919</c:v>
                </c:pt>
                <c:pt idx="8558">
                  <c:v>1919</c:v>
                </c:pt>
                <c:pt idx="8559">
                  <c:v>1919</c:v>
                </c:pt>
                <c:pt idx="8560">
                  <c:v>1919</c:v>
                </c:pt>
                <c:pt idx="8561">
                  <c:v>1919</c:v>
                </c:pt>
                <c:pt idx="8562">
                  <c:v>1919</c:v>
                </c:pt>
                <c:pt idx="8563">
                  <c:v>1920</c:v>
                </c:pt>
                <c:pt idx="8564">
                  <c:v>1921</c:v>
                </c:pt>
                <c:pt idx="8565">
                  <c:v>1921</c:v>
                </c:pt>
                <c:pt idx="8566">
                  <c:v>1921</c:v>
                </c:pt>
                <c:pt idx="8567">
                  <c:v>1921</c:v>
                </c:pt>
                <c:pt idx="8568">
                  <c:v>1922</c:v>
                </c:pt>
                <c:pt idx="8569">
                  <c:v>1922</c:v>
                </c:pt>
                <c:pt idx="8570">
                  <c:v>1922</c:v>
                </c:pt>
                <c:pt idx="8571">
                  <c:v>1923</c:v>
                </c:pt>
                <c:pt idx="8572">
                  <c:v>1923</c:v>
                </c:pt>
                <c:pt idx="8573">
                  <c:v>1924</c:v>
                </c:pt>
                <c:pt idx="8574">
                  <c:v>1924</c:v>
                </c:pt>
                <c:pt idx="8575">
                  <c:v>1924</c:v>
                </c:pt>
                <c:pt idx="8576">
                  <c:v>1924</c:v>
                </c:pt>
                <c:pt idx="8577">
                  <c:v>1924</c:v>
                </c:pt>
                <c:pt idx="8578">
                  <c:v>1924</c:v>
                </c:pt>
                <c:pt idx="8579">
                  <c:v>1924</c:v>
                </c:pt>
                <c:pt idx="8580">
                  <c:v>1925</c:v>
                </c:pt>
                <c:pt idx="8581">
                  <c:v>1925</c:v>
                </c:pt>
                <c:pt idx="8582">
                  <c:v>1925</c:v>
                </c:pt>
                <c:pt idx="8583">
                  <c:v>1925</c:v>
                </c:pt>
                <c:pt idx="8584">
                  <c:v>1925</c:v>
                </c:pt>
                <c:pt idx="8585">
                  <c:v>1925</c:v>
                </c:pt>
                <c:pt idx="8586">
                  <c:v>1926</c:v>
                </c:pt>
                <c:pt idx="8587">
                  <c:v>1926</c:v>
                </c:pt>
                <c:pt idx="8588">
                  <c:v>1926</c:v>
                </c:pt>
                <c:pt idx="8589">
                  <c:v>1926</c:v>
                </c:pt>
                <c:pt idx="8590">
                  <c:v>1926</c:v>
                </c:pt>
                <c:pt idx="8591">
                  <c:v>1926</c:v>
                </c:pt>
                <c:pt idx="8592">
                  <c:v>1927</c:v>
                </c:pt>
                <c:pt idx="8593">
                  <c:v>1927</c:v>
                </c:pt>
                <c:pt idx="8594">
                  <c:v>1927</c:v>
                </c:pt>
                <c:pt idx="8595">
                  <c:v>1927</c:v>
                </c:pt>
                <c:pt idx="8596">
                  <c:v>1927</c:v>
                </c:pt>
                <c:pt idx="8597">
                  <c:v>1927</c:v>
                </c:pt>
                <c:pt idx="8598">
                  <c:v>1927</c:v>
                </c:pt>
                <c:pt idx="8599">
                  <c:v>1927</c:v>
                </c:pt>
                <c:pt idx="8600">
                  <c:v>1927</c:v>
                </c:pt>
                <c:pt idx="8601">
                  <c:v>1927</c:v>
                </c:pt>
                <c:pt idx="8602">
                  <c:v>1928</c:v>
                </c:pt>
                <c:pt idx="8603">
                  <c:v>1928</c:v>
                </c:pt>
                <c:pt idx="8604">
                  <c:v>1929</c:v>
                </c:pt>
                <c:pt idx="8605">
                  <c:v>1929</c:v>
                </c:pt>
                <c:pt idx="8606">
                  <c:v>1930</c:v>
                </c:pt>
                <c:pt idx="8607">
                  <c:v>1930</c:v>
                </c:pt>
                <c:pt idx="8608">
                  <c:v>1930</c:v>
                </c:pt>
                <c:pt idx="8609">
                  <c:v>1930</c:v>
                </c:pt>
                <c:pt idx="8610">
                  <c:v>1931</c:v>
                </c:pt>
                <c:pt idx="8611">
                  <c:v>1931</c:v>
                </c:pt>
                <c:pt idx="8612">
                  <c:v>1931</c:v>
                </c:pt>
                <c:pt idx="8613">
                  <c:v>1931</c:v>
                </c:pt>
                <c:pt idx="8614">
                  <c:v>1931</c:v>
                </c:pt>
                <c:pt idx="8615">
                  <c:v>1931</c:v>
                </c:pt>
                <c:pt idx="8616">
                  <c:v>1932</c:v>
                </c:pt>
                <c:pt idx="8617">
                  <c:v>1932</c:v>
                </c:pt>
                <c:pt idx="8618">
                  <c:v>1932</c:v>
                </c:pt>
                <c:pt idx="8619">
                  <c:v>1932</c:v>
                </c:pt>
                <c:pt idx="8620">
                  <c:v>1932</c:v>
                </c:pt>
                <c:pt idx="8621">
                  <c:v>1932</c:v>
                </c:pt>
                <c:pt idx="8622">
                  <c:v>1932</c:v>
                </c:pt>
                <c:pt idx="8623">
                  <c:v>1933</c:v>
                </c:pt>
                <c:pt idx="8624">
                  <c:v>1933</c:v>
                </c:pt>
                <c:pt idx="8625">
                  <c:v>1933</c:v>
                </c:pt>
                <c:pt idx="8626">
                  <c:v>1933</c:v>
                </c:pt>
                <c:pt idx="8627">
                  <c:v>1933</c:v>
                </c:pt>
                <c:pt idx="8628">
                  <c:v>1933</c:v>
                </c:pt>
                <c:pt idx="8629">
                  <c:v>1934</c:v>
                </c:pt>
                <c:pt idx="8630">
                  <c:v>1934</c:v>
                </c:pt>
                <c:pt idx="8631">
                  <c:v>1934</c:v>
                </c:pt>
                <c:pt idx="8632">
                  <c:v>1934</c:v>
                </c:pt>
                <c:pt idx="8633">
                  <c:v>1934</c:v>
                </c:pt>
                <c:pt idx="8634">
                  <c:v>1935</c:v>
                </c:pt>
                <c:pt idx="8635">
                  <c:v>1935</c:v>
                </c:pt>
                <c:pt idx="8636">
                  <c:v>1936</c:v>
                </c:pt>
                <c:pt idx="8637">
                  <c:v>1936</c:v>
                </c:pt>
                <c:pt idx="8638">
                  <c:v>1937</c:v>
                </c:pt>
                <c:pt idx="8639">
                  <c:v>1937</c:v>
                </c:pt>
                <c:pt idx="8640">
                  <c:v>1937</c:v>
                </c:pt>
                <c:pt idx="8641">
                  <c:v>1938</c:v>
                </c:pt>
                <c:pt idx="8642">
                  <c:v>1939</c:v>
                </c:pt>
                <c:pt idx="8643">
                  <c:v>1939</c:v>
                </c:pt>
                <c:pt idx="8644">
                  <c:v>1939</c:v>
                </c:pt>
                <c:pt idx="8645">
                  <c:v>1939</c:v>
                </c:pt>
                <c:pt idx="8646">
                  <c:v>1940</c:v>
                </c:pt>
                <c:pt idx="8647">
                  <c:v>1940</c:v>
                </c:pt>
                <c:pt idx="8648">
                  <c:v>1940</c:v>
                </c:pt>
                <c:pt idx="8649">
                  <c:v>1941</c:v>
                </c:pt>
                <c:pt idx="8650">
                  <c:v>1941</c:v>
                </c:pt>
                <c:pt idx="8651">
                  <c:v>1942</c:v>
                </c:pt>
                <c:pt idx="8652">
                  <c:v>1943</c:v>
                </c:pt>
                <c:pt idx="8653">
                  <c:v>1943</c:v>
                </c:pt>
                <c:pt idx="8654">
                  <c:v>1944</c:v>
                </c:pt>
                <c:pt idx="8655">
                  <c:v>1944</c:v>
                </c:pt>
                <c:pt idx="8656">
                  <c:v>1945</c:v>
                </c:pt>
                <c:pt idx="8657">
                  <c:v>1946</c:v>
                </c:pt>
                <c:pt idx="8658">
                  <c:v>1947</c:v>
                </c:pt>
                <c:pt idx="8659">
                  <c:v>1948</c:v>
                </c:pt>
                <c:pt idx="8660">
                  <c:v>1948</c:v>
                </c:pt>
                <c:pt idx="8661">
                  <c:v>1948</c:v>
                </c:pt>
                <c:pt idx="8662">
                  <c:v>1949</c:v>
                </c:pt>
                <c:pt idx="8663">
                  <c:v>1949</c:v>
                </c:pt>
                <c:pt idx="8664">
                  <c:v>1949</c:v>
                </c:pt>
                <c:pt idx="8665">
                  <c:v>1949</c:v>
                </c:pt>
                <c:pt idx="8666">
                  <c:v>1949</c:v>
                </c:pt>
                <c:pt idx="8667">
                  <c:v>1949</c:v>
                </c:pt>
                <c:pt idx="8668">
                  <c:v>1949</c:v>
                </c:pt>
                <c:pt idx="8669">
                  <c:v>1949</c:v>
                </c:pt>
                <c:pt idx="8670">
                  <c:v>1949</c:v>
                </c:pt>
                <c:pt idx="8671">
                  <c:v>1949</c:v>
                </c:pt>
                <c:pt idx="8672">
                  <c:v>1950</c:v>
                </c:pt>
                <c:pt idx="8673">
                  <c:v>1951</c:v>
                </c:pt>
                <c:pt idx="8674">
                  <c:v>1952</c:v>
                </c:pt>
                <c:pt idx="8675">
                  <c:v>1952</c:v>
                </c:pt>
                <c:pt idx="8676">
                  <c:v>1952</c:v>
                </c:pt>
                <c:pt idx="8677">
                  <c:v>1952</c:v>
                </c:pt>
                <c:pt idx="8678">
                  <c:v>1953</c:v>
                </c:pt>
                <c:pt idx="8679">
                  <c:v>1953</c:v>
                </c:pt>
                <c:pt idx="8680">
                  <c:v>1953</c:v>
                </c:pt>
                <c:pt idx="8681">
                  <c:v>1953</c:v>
                </c:pt>
                <c:pt idx="8682">
                  <c:v>1953</c:v>
                </c:pt>
                <c:pt idx="8683">
                  <c:v>1953</c:v>
                </c:pt>
                <c:pt idx="8684">
                  <c:v>1954</c:v>
                </c:pt>
                <c:pt idx="8685">
                  <c:v>1954</c:v>
                </c:pt>
                <c:pt idx="8686">
                  <c:v>1954</c:v>
                </c:pt>
                <c:pt idx="8687">
                  <c:v>1954</c:v>
                </c:pt>
                <c:pt idx="8688">
                  <c:v>1954</c:v>
                </c:pt>
                <c:pt idx="8689">
                  <c:v>1954</c:v>
                </c:pt>
                <c:pt idx="8690">
                  <c:v>1954</c:v>
                </c:pt>
                <c:pt idx="8691">
                  <c:v>1955</c:v>
                </c:pt>
                <c:pt idx="8692">
                  <c:v>1955</c:v>
                </c:pt>
                <c:pt idx="8693">
                  <c:v>1956</c:v>
                </c:pt>
                <c:pt idx="8694">
                  <c:v>1957</c:v>
                </c:pt>
                <c:pt idx="8695">
                  <c:v>1957</c:v>
                </c:pt>
                <c:pt idx="8696">
                  <c:v>1958</c:v>
                </c:pt>
                <c:pt idx="8697">
                  <c:v>1959</c:v>
                </c:pt>
                <c:pt idx="8698">
                  <c:v>1959</c:v>
                </c:pt>
                <c:pt idx="8699">
                  <c:v>1960</c:v>
                </c:pt>
                <c:pt idx="8700">
                  <c:v>1960</c:v>
                </c:pt>
                <c:pt idx="8701">
                  <c:v>1961</c:v>
                </c:pt>
                <c:pt idx="8702">
                  <c:v>1961</c:v>
                </c:pt>
                <c:pt idx="8703">
                  <c:v>1961</c:v>
                </c:pt>
                <c:pt idx="8704">
                  <c:v>1961</c:v>
                </c:pt>
                <c:pt idx="8705">
                  <c:v>1961</c:v>
                </c:pt>
                <c:pt idx="8706">
                  <c:v>1962</c:v>
                </c:pt>
                <c:pt idx="8707">
                  <c:v>1962</c:v>
                </c:pt>
                <c:pt idx="8708">
                  <c:v>1962</c:v>
                </c:pt>
                <c:pt idx="8709">
                  <c:v>1962</c:v>
                </c:pt>
                <c:pt idx="8710">
                  <c:v>1962</c:v>
                </c:pt>
                <c:pt idx="8711">
                  <c:v>1962</c:v>
                </c:pt>
                <c:pt idx="8712">
                  <c:v>1963</c:v>
                </c:pt>
                <c:pt idx="8713">
                  <c:v>1963</c:v>
                </c:pt>
                <c:pt idx="8714">
                  <c:v>1963</c:v>
                </c:pt>
                <c:pt idx="8715">
                  <c:v>1963</c:v>
                </c:pt>
                <c:pt idx="8716">
                  <c:v>1963</c:v>
                </c:pt>
                <c:pt idx="8717">
                  <c:v>1963</c:v>
                </c:pt>
                <c:pt idx="8718">
                  <c:v>1963</c:v>
                </c:pt>
                <c:pt idx="8719">
                  <c:v>1963</c:v>
                </c:pt>
                <c:pt idx="8720">
                  <c:v>1963</c:v>
                </c:pt>
                <c:pt idx="8721">
                  <c:v>1963</c:v>
                </c:pt>
                <c:pt idx="8722">
                  <c:v>1963</c:v>
                </c:pt>
                <c:pt idx="8723">
                  <c:v>1963</c:v>
                </c:pt>
                <c:pt idx="8724">
                  <c:v>1963</c:v>
                </c:pt>
                <c:pt idx="8725">
                  <c:v>1963</c:v>
                </c:pt>
                <c:pt idx="8726">
                  <c:v>1963</c:v>
                </c:pt>
                <c:pt idx="8727">
                  <c:v>1963</c:v>
                </c:pt>
                <c:pt idx="8728">
                  <c:v>1963</c:v>
                </c:pt>
                <c:pt idx="8729">
                  <c:v>1963</c:v>
                </c:pt>
                <c:pt idx="8730">
                  <c:v>1964</c:v>
                </c:pt>
                <c:pt idx="8731">
                  <c:v>1965</c:v>
                </c:pt>
                <c:pt idx="8732">
                  <c:v>1965</c:v>
                </c:pt>
                <c:pt idx="8733">
                  <c:v>1966</c:v>
                </c:pt>
                <c:pt idx="8734">
                  <c:v>1966</c:v>
                </c:pt>
                <c:pt idx="8735">
                  <c:v>1966</c:v>
                </c:pt>
                <c:pt idx="8736">
                  <c:v>1966</c:v>
                </c:pt>
                <c:pt idx="8737">
                  <c:v>1966</c:v>
                </c:pt>
                <c:pt idx="8738">
                  <c:v>1967</c:v>
                </c:pt>
                <c:pt idx="8739">
                  <c:v>1967</c:v>
                </c:pt>
                <c:pt idx="8740">
                  <c:v>1967</c:v>
                </c:pt>
                <c:pt idx="8741">
                  <c:v>1968</c:v>
                </c:pt>
                <c:pt idx="8742">
                  <c:v>1968</c:v>
                </c:pt>
                <c:pt idx="8743">
                  <c:v>1968</c:v>
                </c:pt>
                <c:pt idx="8744">
                  <c:v>1968</c:v>
                </c:pt>
                <c:pt idx="8745">
                  <c:v>1968</c:v>
                </c:pt>
                <c:pt idx="8746">
                  <c:v>1968</c:v>
                </c:pt>
                <c:pt idx="8747">
                  <c:v>1968</c:v>
                </c:pt>
                <c:pt idx="8748">
                  <c:v>1969</c:v>
                </c:pt>
                <c:pt idx="8749">
                  <c:v>1970</c:v>
                </c:pt>
                <c:pt idx="8750">
                  <c:v>1971</c:v>
                </c:pt>
                <c:pt idx="8751">
                  <c:v>1971</c:v>
                </c:pt>
                <c:pt idx="8752">
                  <c:v>1971</c:v>
                </c:pt>
                <c:pt idx="8753">
                  <c:v>1972</c:v>
                </c:pt>
                <c:pt idx="8754">
                  <c:v>1972</c:v>
                </c:pt>
                <c:pt idx="8755">
                  <c:v>1973</c:v>
                </c:pt>
                <c:pt idx="8756">
                  <c:v>1973</c:v>
                </c:pt>
                <c:pt idx="8757">
                  <c:v>1973</c:v>
                </c:pt>
                <c:pt idx="8758">
                  <c:v>1973</c:v>
                </c:pt>
                <c:pt idx="8759">
                  <c:v>1973</c:v>
                </c:pt>
                <c:pt idx="8760">
                  <c:v>1973</c:v>
                </c:pt>
                <c:pt idx="8761">
                  <c:v>1973</c:v>
                </c:pt>
                <c:pt idx="8762">
                  <c:v>1973</c:v>
                </c:pt>
                <c:pt idx="8763">
                  <c:v>1973</c:v>
                </c:pt>
                <c:pt idx="8764">
                  <c:v>1973</c:v>
                </c:pt>
                <c:pt idx="8765">
                  <c:v>1973</c:v>
                </c:pt>
                <c:pt idx="8766">
                  <c:v>1973</c:v>
                </c:pt>
                <c:pt idx="8767">
                  <c:v>1973</c:v>
                </c:pt>
                <c:pt idx="8768">
                  <c:v>1973</c:v>
                </c:pt>
                <c:pt idx="8769">
                  <c:v>1973</c:v>
                </c:pt>
                <c:pt idx="8770">
                  <c:v>1973</c:v>
                </c:pt>
                <c:pt idx="8771">
                  <c:v>1973</c:v>
                </c:pt>
                <c:pt idx="8772">
                  <c:v>1973</c:v>
                </c:pt>
                <c:pt idx="8773">
                  <c:v>1973</c:v>
                </c:pt>
                <c:pt idx="8774">
                  <c:v>1973</c:v>
                </c:pt>
                <c:pt idx="8775">
                  <c:v>1973</c:v>
                </c:pt>
                <c:pt idx="8776">
                  <c:v>1974</c:v>
                </c:pt>
                <c:pt idx="8777">
                  <c:v>1974</c:v>
                </c:pt>
                <c:pt idx="8778">
                  <c:v>1974</c:v>
                </c:pt>
                <c:pt idx="8779">
                  <c:v>1974</c:v>
                </c:pt>
                <c:pt idx="8780">
                  <c:v>1974</c:v>
                </c:pt>
                <c:pt idx="8781">
                  <c:v>1975</c:v>
                </c:pt>
                <c:pt idx="8782">
                  <c:v>1975</c:v>
                </c:pt>
                <c:pt idx="8783">
                  <c:v>1976</c:v>
                </c:pt>
                <c:pt idx="8784">
                  <c:v>1976</c:v>
                </c:pt>
                <c:pt idx="8785">
                  <c:v>1976</c:v>
                </c:pt>
                <c:pt idx="8786">
                  <c:v>1976</c:v>
                </c:pt>
                <c:pt idx="8787">
                  <c:v>1976</c:v>
                </c:pt>
                <c:pt idx="8788">
                  <c:v>1976</c:v>
                </c:pt>
                <c:pt idx="8789">
                  <c:v>1977</c:v>
                </c:pt>
                <c:pt idx="8790">
                  <c:v>1977</c:v>
                </c:pt>
                <c:pt idx="8791">
                  <c:v>1977</c:v>
                </c:pt>
                <c:pt idx="8792">
                  <c:v>1977</c:v>
                </c:pt>
                <c:pt idx="8793">
                  <c:v>1977</c:v>
                </c:pt>
                <c:pt idx="8794">
                  <c:v>1977</c:v>
                </c:pt>
                <c:pt idx="8795">
                  <c:v>1978</c:v>
                </c:pt>
                <c:pt idx="8796">
                  <c:v>1978</c:v>
                </c:pt>
                <c:pt idx="8797">
                  <c:v>1978</c:v>
                </c:pt>
                <c:pt idx="8798">
                  <c:v>1978</c:v>
                </c:pt>
                <c:pt idx="8799">
                  <c:v>1978</c:v>
                </c:pt>
                <c:pt idx="8800">
                  <c:v>1978</c:v>
                </c:pt>
                <c:pt idx="8801">
                  <c:v>1978</c:v>
                </c:pt>
                <c:pt idx="8802">
                  <c:v>1978</c:v>
                </c:pt>
                <c:pt idx="8803">
                  <c:v>1978</c:v>
                </c:pt>
                <c:pt idx="8804">
                  <c:v>1978</c:v>
                </c:pt>
                <c:pt idx="8805">
                  <c:v>1978</c:v>
                </c:pt>
                <c:pt idx="8806">
                  <c:v>1978</c:v>
                </c:pt>
                <c:pt idx="8807">
                  <c:v>1978</c:v>
                </c:pt>
                <c:pt idx="8808">
                  <c:v>1978</c:v>
                </c:pt>
                <c:pt idx="8809">
                  <c:v>1978</c:v>
                </c:pt>
                <c:pt idx="8810">
                  <c:v>1978</c:v>
                </c:pt>
                <c:pt idx="8811">
                  <c:v>1978</c:v>
                </c:pt>
                <c:pt idx="8812">
                  <c:v>1978</c:v>
                </c:pt>
                <c:pt idx="8813">
                  <c:v>1978</c:v>
                </c:pt>
                <c:pt idx="8814">
                  <c:v>1978</c:v>
                </c:pt>
                <c:pt idx="8815">
                  <c:v>1978</c:v>
                </c:pt>
                <c:pt idx="8816">
                  <c:v>1979</c:v>
                </c:pt>
                <c:pt idx="8817">
                  <c:v>1980</c:v>
                </c:pt>
                <c:pt idx="8818">
                  <c:v>1981</c:v>
                </c:pt>
                <c:pt idx="8819">
                  <c:v>1981</c:v>
                </c:pt>
                <c:pt idx="8820">
                  <c:v>1981</c:v>
                </c:pt>
                <c:pt idx="8821">
                  <c:v>1982</c:v>
                </c:pt>
                <c:pt idx="8822">
                  <c:v>1982</c:v>
                </c:pt>
                <c:pt idx="8823">
                  <c:v>1983</c:v>
                </c:pt>
                <c:pt idx="8824">
                  <c:v>1983</c:v>
                </c:pt>
                <c:pt idx="8825">
                  <c:v>1983</c:v>
                </c:pt>
                <c:pt idx="8826">
                  <c:v>1983</c:v>
                </c:pt>
                <c:pt idx="8827">
                  <c:v>1983</c:v>
                </c:pt>
                <c:pt idx="8828">
                  <c:v>1984</c:v>
                </c:pt>
                <c:pt idx="8829">
                  <c:v>1984</c:v>
                </c:pt>
                <c:pt idx="8830">
                  <c:v>1984</c:v>
                </c:pt>
                <c:pt idx="8831">
                  <c:v>1984</c:v>
                </c:pt>
                <c:pt idx="8832">
                  <c:v>1984</c:v>
                </c:pt>
                <c:pt idx="8833">
                  <c:v>1984</c:v>
                </c:pt>
                <c:pt idx="8834">
                  <c:v>1984</c:v>
                </c:pt>
                <c:pt idx="8835">
                  <c:v>1984</c:v>
                </c:pt>
                <c:pt idx="8836">
                  <c:v>1985</c:v>
                </c:pt>
                <c:pt idx="8837">
                  <c:v>1985</c:v>
                </c:pt>
                <c:pt idx="8838">
                  <c:v>1985</c:v>
                </c:pt>
                <c:pt idx="8839">
                  <c:v>1985</c:v>
                </c:pt>
                <c:pt idx="8840">
                  <c:v>1986</c:v>
                </c:pt>
                <c:pt idx="8841">
                  <c:v>1986</c:v>
                </c:pt>
                <c:pt idx="8842">
                  <c:v>1986</c:v>
                </c:pt>
                <c:pt idx="8843">
                  <c:v>1986</c:v>
                </c:pt>
                <c:pt idx="8844">
                  <c:v>1986</c:v>
                </c:pt>
                <c:pt idx="8845">
                  <c:v>1986</c:v>
                </c:pt>
                <c:pt idx="8846">
                  <c:v>1987</c:v>
                </c:pt>
                <c:pt idx="8847">
                  <c:v>1987</c:v>
                </c:pt>
                <c:pt idx="8848">
                  <c:v>1987</c:v>
                </c:pt>
                <c:pt idx="8849">
                  <c:v>1987</c:v>
                </c:pt>
                <c:pt idx="8850">
                  <c:v>1987</c:v>
                </c:pt>
                <c:pt idx="8851">
                  <c:v>1987</c:v>
                </c:pt>
                <c:pt idx="8852">
                  <c:v>1987</c:v>
                </c:pt>
                <c:pt idx="8853">
                  <c:v>1987</c:v>
                </c:pt>
                <c:pt idx="8854">
                  <c:v>1987</c:v>
                </c:pt>
                <c:pt idx="8855">
                  <c:v>1987</c:v>
                </c:pt>
                <c:pt idx="8856">
                  <c:v>1987</c:v>
                </c:pt>
                <c:pt idx="8857">
                  <c:v>1987</c:v>
                </c:pt>
                <c:pt idx="8858">
                  <c:v>1987</c:v>
                </c:pt>
                <c:pt idx="8859">
                  <c:v>1987</c:v>
                </c:pt>
                <c:pt idx="8860">
                  <c:v>1987</c:v>
                </c:pt>
                <c:pt idx="8861">
                  <c:v>1987</c:v>
                </c:pt>
                <c:pt idx="8862">
                  <c:v>1987</c:v>
                </c:pt>
                <c:pt idx="8863">
                  <c:v>1987</c:v>
                </c:pt>
                <c:pt idx="8864">
                  <c:v>1987</c:v>
                </c:pt>
                <c:pt idx="8865">
                  <c:v>1987</c:v>
                </c:pt>
                <c:pt idx="8866">
                  <c:v>1987</c:v>
                </c:pt>
                <c:pt idx="8867">
                  <c:v>1987</c:v>
                </c:pt>
                <c:pt idx="8868">
                  <c:v>1987</c:v>
                </c:pt>
                <c:pt idx="8869">
                  <c:v>1987</c:v>
                </c:pt>
                <c:pt idx="8870">
                  <c:v>1987</c:v>
                </c:pt>
                <c:pt idx="8871">
                  <c:v>1987</c:v>
                </c:pt>
                <c:pt idx="8872">
                  <c:v>1987</c:v>
                </c:pt>
                <c:pt idx="8873">
                  <c:v>1987</c:v>
                </c:pt>
                <c:pt idx="8874">
                  <c:v>1987</c:v>
                </c:pt>
                <c:pt idx="8875">
                  <c:v>1987</c:v>
                </c:pt>
                <c:pt idx="8876">
                  <c:v>1987</c:v>
                </c:pt>
                <c:pt idx="8877">
                  <c:v>1987</c:v>
                </c:pt>
                <c:pt idx="8878">
                  <c:v>1987</c:v>
                </c:pt>
                <c:pt idx="8879">
                  <c:v>1987</c:v>
                </c:pt>
                <c:pt idx="8880">
                  <c:v>1987</c:v>
                </c:pt>
                <c:pt idx="8881">
                  <c:v>1987</c:v>
                </c:pt>
                <c:pt idx="8882">
                  <c:v>1987</c:v>
                </c:pt>
                <c:pt idx="8883">
                  <c:v>1987</c:v>
                </c:pt>
                <c:pt idx="8884">
                  <c:v>1987</c:v>
                </c:pt>
                <c:pt idx="8885">
                  <c:v>1987</c:v>
                </c:pt>
                <c:pt idx="8886">
                  <c:v>1987</c:v>
                </c:pt>
                <c:pt idx="8887">
                  <c:v>1987</c:v>
                </c:pt>
                <c:pt idx="8888">
                  <c:v>1987</c:v>
                </c:pt>
                <c:pt idx="8889">
                  <c:v>1987</c:v>
                </c:pt>
                <c:pt idx="8890">
                  <c:v>1987</c:v>
                </c:pt>
                <c:pt idx="8891">
                  <c:v>1987</c:v>
                </c:pt>
                <c:pt idx="8892">
                  <c:v>1987</c:v>
                </c:pt>
                <c:pt idx="8893">
                  <c:v>1987</c:v>
                </c:pt>
                <c:pt idx="8894">
                  <c:v>1987</c:v>
                </c:pt>
                <c:pt idx="8895">
                  <c:v>1987</c:v>
                </c:pt>
                <c:pt idx="8896">
                  <c:v>1987</c:v>
                </c:pt>
                <c:pt idx="8897">
                  <c:v>1987</c:v>
                </c:pt>
                <c:pt idx="8898">
                  <c:v>1987</c:v>
                </c:pt>
                <c:pt idx="8899">
                  <c:v>1988</c:v>
                </c:pt>
                <c:pt idx="8900">
                  <c:v>1988</c:v>
                </c:pt>
                <c:pt idx="8901">
                  <c:v>1988</c:v>
                </c:pt>
                <c:pt idx="8902">
                  <c:v>1988</c:v>
                </c:pt>
                <c:pt idx="8903">
                  <c:v>1988</c:v>
                </c:pt>
                <c:pt idx="8904">
                  <c:v>1988</c:v>
                </c:pt>
                <c:pt idx="8905">
                  <c:v>1988</c:v>
                </c:pt>
                <c:pt idx="8906">
                  <c:v>1988</c:v>
                </c:pt>
                <c:pt idx="8907">
                  <c:v>1988</c:v>
                </c:pt>
                <c:pt idx="8908">
                  <c:v>1988</c:v>
                </c:pt>
                <c:pt idx="8909">
                  <c:v>1988</c:v>
                </c:pt>
                <c:pt idx="8910">
                  <c:v>1988</c:v>
                </c:pt>
                <c:pt idx="8911">
                  <c:v>1988</c:v>
                </c:pt>
                <c:pt idx="8912">
                  <c:v>1988</c:v>
                </c:pt>
                <c:pt idx="8913">
                  <c:v>1988</c:v>
                </c:pt>
                <c:pt idx="8914">
                  <c:v>1988</c:v>
                </c:pt>
                <c:pt idx="8915">
                  <c:v>1988</c:v>
                </c:pt>
                <c:pt idx="8916">
                  <c:v>1988</c:v>
                </c:pt>
                <c:pt idx="8917">
                  <c:v>1988</c:v>
                </c:pt>
                <c:pt idx="8918">
                  <c:v>1988</c:v>
                </c:pt>
                <c:pt idx="8919">
                  <c:v>1988</c:v>
                </c:pt>
                <c:pt idx="8920">
                  <c:v>1988</c:v>
                </c:pt>
                <c:pt idx="8921">
                  <c:v>1988</c:v>
                </c:pt>
                <c:pt idx="8922">
                  <c:v>1988</c:v>
                </c:pt>
                <c:pt idx="8923">
                  <c:v>1988</c:v>
                </c:pt>
                <c:pt idx="8924">
                  <c:v>1988</c:v>
                </c:pt>
                <c:pt idx="8925">
                  <c:v>1988</c:v>
                </c:pt>
                <c:pt idx="8926">
                  <c:v>1988</c:v>
                </c:pt>
                <c:pt idx="8927">
                  <c:v>1988</c:v>
                </c:pt>
                <c:pt idx="8928">
                  <c:v>1988</c:v>
                </c:pt>
                <c:pt idx="8929">
                  <c:v>1988</c:v>
                </c:pt>
                <c:pt idx="8930">
                  <c:v>1988</c:v>
                </c:pt>
                <c:pt idx="8931">
                  <c:v>1988</c:v>
                </c:pt>
                <c:pt idx="8932">
                  <c:v>1988</c:v>
                </c:pt>
                <c:pt idx="8933">
                  <c:v>1988</c:v>
                </c:pt>
                <c:pt idx="8934">
                  <c:v>1988</c:v>
                </c:pt>
                <c:pt idx="8935">
                  <c:v>1988</c:v>
                </c:pt>
                <c:pt idx="8936">
                  <c:v>1989</c:v>
                </c:pt>
                <c:pt idx="8937">
                  <c:v>1989</c:v>
                </c:pt>
                <c:pt idx="8938">
                  <c:v>1989</c:v>
                </c:pt>
                <c:pt idx="8939">
                  <c:v>1989</c:v>
                </c:pt>
                <c:pt idx="8940">
                  <c:v>1989</c:v>
                </c:pt>
                <c:pt idx="8941">
                  <c:v>1990</c:v>
                </c:pt>
                <c:pt idx="8942">
                  <c:v>1990</c:v>
                </c:pt>
                <c:pt idx="8943">
                  <c:v>1991</c:v>
                </c:pt>
                <c:pt idx="8944">
                  <c:v>1991</c:v>
                </c:pt>
                <c:pt idx="8945">
                  <c:v>1992</c:v>
                </c:pt>
                <c:pt idx="8946">
                  <c:v>1993</c:v>
                </c:pt>
                <c:pt idx="8947">
                  <c:v>1993</c:v>
                </c:pt>
                <c:pt idx="8948">
                  <c:v>1993</c:v>
                </c:pt>
                <c:pt idx="8949">
                  <c:v>1993</c:v>
                </c:pt>
                <c:pt idx="8950">
                  <c:v>1993</c:v>
                </c:pt>
                <c:pt idx="8951">
                  <c:v>1993</c:v>
                </c:pt>
                <c:pt idx="8952">
                  <c:v>1993</c:v>
                </c:pt>
                <c:pt idx="8953">
                  <c:v>1994</c:v>
                </c:pt>
                <c:pt idx="8954">
                  <c:v>1994</c:v>
                </c:pt>
                <c:pt idx="8955">
                  <c:v>1994</c:v>
                </c:pt>
                <c:pt idx="8956">
                  <c:v>1994</c:v>
                </c:pt>
                <c:pt idx="8957">
                  <c:v>1994</c:v>
                </c:pt>
                <c:pt idx="8958">
                  <c:v>1995</c:v>
                </c:pt>
                <c:pt idx="8959">
                  <c:v>1995</c:v>
                </c:pt>
                <c:pt idx="8960">
                  <c:v>1995</c:v>
                </c:pt>
                <c:pt idx="8961">
                  <c:v>1995</c:v>
                </c:pt>
                <c:pt idx="8962">
                  <c:v>1995</c:v>
                </c:pt>
                <c:pt idx="8963">
                  <c:v>1995</c:v>
                </c:pt>
                <c:pt idx="8964">
                  <c:v>1995</c:v>
                </c:pt>
                <c:pt idx="8965">
                  <c:v>1996</c:v>
                </c:pt>
                <c:pt idx="8966">
                  <c:v>1996</c:v>
                </c:pt>
                <c:pt idx="8967">
                  <c:v>1996</c:v>
                </c:pt>
                <c:pt idx="8968">
                  <c:v>1996</c:v>
                </c:pt>
                <c:pt idx="8969">
                  <c:v>1996</c:v>
                </c:pt>
                <c:pt idx="8970">
                  <c:v>1996</c:v>
                </c:pt>
                <c:pt idx="8971">
                  <c:v>1996</c:v>
                </c:pt>
                <c:pt idx="8972">
                  <c:v>1996</c:v>
                </c:pt>
                <c:pt idx="8973">
                  <c:v>1996</c:v>
                </c:pt>
                <c:pt idx="8974">
                  <c:v>1996</c:v>
                </c:pt>
                <c:pt idx="8975">
                  <c:v>1996</c:v>
                </c:pt>
                <c:pt idx="8976">
                  <c:v>1997</c:v>
                </c:pt>
                <c:pt idx="8977">
                  <c:v>1997</c:v>
                </c:pt>
                <c:pt idx="8978">
                  <c:v>1997</c:v>
                </c:pt>
                <c:pt idx="8979">
                  <c:v>1997</c:v>
                </c:pt>
                <c:pt idx="8980">
                  <c:v>1997</c:v>
                </c:pt>
                <c:pt idx="8981">
                  <c:v>1997</c:v>
                </c:pt>
                <c:pt idx="8982">
                  <c:v>1997</c:v>
                </c:pt>
                <c:pt idx="8983">
                  <c:v>1998</c:v>
                </c:pt>
                <c:pt idx="8984">
                  <c:v>1998</c:v>
                </c:pt>
                <c:pt idx="8985">
                  <c:v>1998</c:v>
                </c:pt>
                <c:pt idx="8986">
                  <c:v>1998</c:v>
                </c:pt>
                <c:pt idx="8987">
                  <c:v>1998</c:v>
                </c:pt>
                <c:pt idx="8988">
                  <c:v>1998</c:v>
                </c:pt>
                <c:pt idx="8989">
                  <c:v>1998</c:v>
                </c:pt>
                <c:pt idx="8990">
                  <c:v>1999</c:v>
                </c:pt>
                <c:pt idx="8991">
                  <c:v>1999</c:v>
                </c:pt>
                <c:pt idx="8992">
                  <c:v>1999</c:v>
                </c:pt>
                <c:pt idx="8993">
                  <c:v>1999</c:v>
                </c:pt>
                <c:pt idx="8994">
                  <c:v>1999</c:v>
                </c:pt>
                <c:pt idx="8995">
                  <c:v>1999</c:v>
                </c:pt>
                <c:pt idx="8996">
                  <c:v>1999</c:v>
                </c:pt>
                <c:pt idx="8997">
                  <c:v>1999</c:v>
                </c:pt>
                <c:pt idx="8998">
                  <c:v>1999</c:v>
                </c:pt>
                <c:pt idx="8999">
                  <c:v>1999</c:v>
                </c:pt>
                <c:pt idx="9000">
                  <c:v>1999</c:v>
                </c:pt>
                <c:pt idx="9001">
                  <c:v>1999</c:v>
                </c:pt>
                <c:pt idx="9002">
                  <c:v>1999</c:v>
                </c:pt>
                <c:pt idx="9003">
                  <c:v>1999</c:v>
                </c:pt>
                <c:pt idx="9004">
                  <c:v>1999</c:v>
                </c:pt>
                <c:pt idx="9005">
                  <c:v>1999</c:v>
                </c:pt>
                <c:pt idx="9006">
                  <c:v>1999</c:v>
                </c:pt>
                <c:pt idx="9007">
                  <c:v>1999</c:v>
                </c:pt>
                <c:pt idx="9008">
                  <c:v>1999</c:v>
                </c:pt>
                <c:pt idx="9009">
                  <c:v>1999</c:v>
                </c:pt>
                <c:pt idx="9010">
                  <c:v>2000</c:v>
                </c:pt>
                <c:pt idx="9011">
                  <c:v>2000</c:v>
                </c:pt>
                <c:pt idx="9012">
                  <c:v>2000</c:v>
                </c:pt>
                <c:pt idx="9013">
                  <c:v>2001</c:v>
                </c:pt>
                <c:pt idx="9014">
                  <c:v>2001</c:v>
                </c:pt>
                <c:pt idx="9015">
                  <c:v>2001</c:v>
                </c:pt>
                <c:pt idx="9016">
                  <c:v>2001</c:v>
                </c:pt>
                <c:pt idx="9017">
                  <c:v>2001</c:v>
                </c:pt>
                <c:pt idx="9018">
                  <c:v>2001</c:v>
                </c:pt>
                <c:pt idx="9019">
                  <c:v>2001</c:v>
                </c:pt>
                <c:pt idx="9020">
                  <c:v>2001</c:v>
                </c:pt>
                <c:pt idx="9021">
                  <c:v>2001</c:v>
                </c:pt>
                <c:pt idx="9022">
                  <c:v>2001</c:v>
                </c:pt>
                <c:pt idx="9023">
                  <c:v>2002</c:v>
                </c:pt>
                <c:pt idx="9024">
                  <c:v>2002</c:v>
                </c:pt>
                <c:pt idx="9025">
                  <c:v>2002</c:v>
                </c:pt>
                <c:pt idx="9026">
                  <c:v>2002</c:v>
                </c:pt>
                <c:pt idx="9027">
                  <c:v>2002</c:v>
                </c:pt>
                <c:pt idx="9028">
                  <c:v>2002</c:v>
                </c:pt>
                <c:pt idx="9029">
                  <c:v>2002</c:v>
                </c:pt>
                <c:pt idx="9030">
                  <c:v>2002</c:v>
                </c:pt>
                <c:pt idx="9031">
                  <c:v>2002</c:v>
                </c:pt>
                <c:pt idx="9032">
                  <c:v>2002</c:v>
                </c:pt>
                <c:pt idx="9033">
                  <c:v>2002</c:v>
                </c:pt>
                <c:pt idx="9034">
                  <c:v>2002</c:v>
                </c:pt>
                <c:pt idx="9035">
                  <c:v>2002</c:v>
                </c:pt>
                <c:pt idx="9036">
                  <c:v>2002</c:v>
                </c:pt>
                <c:pt idx="9037">
                  <c:v>2003</c:v>
                </c:pt>
                <c:pt idx="9038">
                  <c:v>2003</c:v>
                </c:pt>
                <c:pt idx="9039">
                  <c:v>2003</c:v>
                </c:pt>
                <c:pt idx="9040">
                  <c:v>2003</c:v>
                </c:pt>
                <c:pt idx="9041">
                  <c:v>2003</c:v>
                </c:pt>
                <c:pt idx="9042">
                  <c:v>2003</c:v>
                </c:pt>
                <c:pt idx="9043">
                  <c:v>2004</c:v>
                </c:pt>
                <c:pt idx="9044">
                  <c:v>2004</c:v>
                </c:pt>
                <c:pt idx="9045">
                  <c:v>2004</c:v>
                </c:pt>
                <c:pt idx="9046">
                  <c:v>2004</c:v>
                </c:pt>
                <c:pt idx="9047">
                  <c:v>2004</c:v>
                </c:pt>
                <c:pt idx="9048">
                  <c:v>2004</c:v>
                </c:pt>
                <c:pt idx="9049">
                  <c:v>2004</c:v>
                </c:pt>
                <c:pt idx="9050">
                  <c:v>2004</c:v>
                </c:pt>
                <c:pt idx="9051">
                  <c:v>2004</c:v>
                </c:pt>
                <c:pt idx="9052">
                  <c:v>2005</c:v>
                </c:pt>
                <c:pt idx="9053">
                  <c:v>2005</c:v>
                </c:pt>
                <c:pt idx="9054">
                  <c:v>2005</c:v>
                </c:pt>
                <c:pt idx="9055">
                  <c:v>2005</c:v>
                </c:pt>
                <c:pt idx="9056">
                  <c:v>2005</c:v>
                </c:pt>
                <c:pt idx="9057">
                  <c:v>2005</c:v>
                </c:pt>
                <c:pt idx="9058">
                  <c:v>2006</c:v>
                </c:pt>
                <c:pt idx="9059">
                  <c:v>2006</c:v>
                </c:pt>
                <c:pt idx="9060">
                  <c:v>2007</c:v>
                </c:pt>
                <c:pt idx="9061">
                  <c:v>2007</c:v>
                </c:pt>
                <c:pt idx="9062">
                  <c:v>2007</c:v>
                </c:pt>
                <c:pt idx="9063">
                  <c:v>2007</c:v>
                </c:pt>
                <c:pt idx="9064">
                  <c:v>2007</c:v>
                </c:pt>
                <c:pt idx="9065">
                  <c:v>2007</c:v>
                </c:pt>
                <c:pt idx="9066">
                  <c:v>2007</c:v>
                </c:pt>
                <c:pt idx="9067">
                  <c:v>2007</c:v>
                </c:pt>
                <c:pt idx="9068">
                  <c:v>2008</c:v>
                </c:pt>
                <c:pt idx="9069">
                  <c:v>2009</c:v>
                </c:pt>
                <c:pt idx="9070">
                  <c:v>2009</c:v>
                </c:pt>
                <c:pt idx="9071">
                  <c:v>2009</c:v>
                </c:pt>
                <c:pt idx="9072">
                  <c:v>2009</c:v>
                </c:pt>
                <c:pt idx="9073">
                  <c:v>2009</c:v>
                </c:pt>
                <c:pt idx="9074">
                  <c:v>2009</c:v>
                </c:pt>
                <c:pt idx="9075">
                  <c:v>2009</c:v>
                </c:pt>
                <c:pt idx="9076">
                  <c:v>2009</c:v>
                </c:pt>
                <c:pt idx="9077">
                  <c:v>2009</c:v>
                </c:pt>
                <c:pt idx="9078">
                  <c:v>2009</c:v>
                </c:pt>
                <c:pt idx="9079">
                  <c:v>2009</c:v>
                </c:pt>
                <c:pt idx="9080">
                  <c:v>2009</c:v>
                </c:pt>
                <c:pt idx="9081">
                  <c:v>2009</c:v>
                </c:pt>
                <c:pt idx="9082">
                  <c:v>2009</c:v>
                </c:pt>
                <c:pt idx="9083">
                  <c:v>2009</c:v>
                </c:pt>
                <c:pt idx="9084">
                  <c:v>2009</c:v>
                </c:pt>
                <c:pt idx="9085">
                  <c:v>2009</c:v>
                </c:pt>
                <c:pt idx="9086">
                  <c:v>2010</c:v>
                </c:pt>
                <c:pt idx="9087">
                  <c:v>2011</c:v>
                </c:pt>
                <c:pt idx="9088">
                  <c:v>2011</c:v>
                </c:pt>
                <c:pt idx="9089">
                  <c:v>2011</c:v>
                </c:pt>
                <c:pt idx="9090">
                  <c:v>2011</c:v>
                </c:pt>
                <c:pt idx="9091">
                  <c:v>2011</c:v>
                </c:pt>
                <c:pt idx="9092">
                  <c:v>2011</c:v>
                </c:pt>
                <c:pt idx="9093">
                  <c:v>2012</c:v>
                </c:pt>
                <c:pt idx="9094">
                  <c:v>2013</c:v>
                </c:pt>
                <c:pt idx="9095">
                  <c:v>2013</c:v>
                </c:pt>
                <c:pt idx="9096">
                  <c:v>2013</c:v>
                </c:pt>
                <c:pt idx="9097">
                  <c:v>2013</c:v>
                </c:pt>
                <c:pt idx="9098">
                  <c:v>2013</c:v>
                </c:pt>
                <c:pt idx="9099">
                  <c:v>2013</c:v>
                </c:pt>
                <c:pt idx="9100">
                  <c:v>2013</c:v>
                </c:pt>
                <c:pt idx="9101">
                  <c:v>2013</c:v>
                </c:pt>
                <c:pt idx="9102">
                  <c:v>2013</c:v>
                </c:pt>
                <c:pt idx="9103">
                  <c:v>2013</c:v>
                </c:pt>
                <c:pt idx="9104">
                  <c:v>2013</c:v>
                </c:pt>
                <c:pt idx="9105">
                  <c:v>2013</c:v>
                </c:pt>
                <c:pt idx="9106">
                  <c:v>2013</c:v>
                </c:pt>
                <c:pt idx="9107">
                  <c:v>2013</c:v>
                </c:pt>
                <c:pt idx="9108">
                  <c:v>2013</c:v>
                </c:pt>
                <c:pt idx="9109">
                  <c:v>2013</c:v>
                </c:pt>
                <c:pt idx="9110">
                  <c:v>2013</c:v>
                </c:pt>
                <c:pt idx="9111">
                  <c:v>2013</c:v>
                </c:pt>
                <c:pt idx="9112">
                  <c:v>2013</c:v>
                </c:pt>
                <c:pt idx="9113">
                  <c:v>2013</c:v>
                </c:pt>
                <c:pt idx="9114">
                  <c:v>2013</c:v>
                </c:pt>
                <c:pt idx="9115">
                  <c:v>2013</c:v>
                </c:pt>
                <c:pt idx="9116">
                  <c:v>2013</c:v>
                </c:pt>
                <c:pt idx="9117">
                  <c:v>2013</c:v>
                </c:pt>
                <c:pt idx="9118">
                  <c:v>2013</c:v>
                </c:pt>
                <c:pt idx="9119">
                  <c:v>2013</c:v>
                </c:pt>
                <c:pt idx="9120">
                  <c:v>2013</c:v>
                </c:pt>
                <c:pt idx="9121">
                  <c:v>2013</c:v>
                </c:pt>
                <c:pt idx="9122">
                  <c:v>2013</c:v>
                </c:pt>
                <c:pt idx="9123">
                  <c:v>2013</c:v>
                </c:pt>
                <c:pt idx="9124">
                  <c:v>2013</c:v>
                </c:pt>
                <c:pt idx="9125">
                  <c:v>2013</c:v>
                </c:pt>
                <c:pt idx="9126">
                  <c:v>2013</c:v>
                </c:pt>
                <c:pt idx="9127">
                  <c:v>2013</c:v>
                </c:pt>
                <c:pt idx="9128">
                  <c:v>2013</c:v>
                </c:pt>
                <c:pt idx="9129">
                  <c:v>2013</c:v>
                </c:pt>
                <c:pt idx="9130">
                  <c:v>2013</c:v>
                </c:pt>
                <c:pt idx="9131">
                  <c:v>2013</c:v>
                </c:pt>
                <c:pt idx="9132">
                  <c:v>2013</c:v>
                </c:pt>
                <c:pt idx="9133">
                  <c:v>2013</c:v>
                </c:pt>
                <c:pt idx="9134">
                  <c:v>2013</c:v>
                </c:pt>
                <c:pt idx="9135">
                  <c:v>2013</c:v>
                </c:pt>
                <c:pt idx="9136">
                  <c:v>2014</c:v>
                </c:pt>
                <c:pt idx="9137">
                  <c:v>2014</c:v>
                </c:pt>
                <c:pt idx="9138">
                  <c:v>2014</c:v>
                </c:pt>
                <c:pt idx="9139">
                  <c:v>2015</c:v>
                </c:pt>
                <c:pt idx="9140">
                  <c:v>2015</c:v>
                </c:pt>
                <c:pt idx="9141">
                  <c:v>2016</c:v>
                </c:pt>
                <c:pt idx="9142">
                  <c:v>2017</c:v>
                </c:pt>
                <c:pt idx="9143">
                  <c:v>2017</c:v>
                </c:pt>
                <c:pt idx="9144">
                  <c:v>2018</c:v>
                </c:pt>
                <c:pt idx="9145">
                  <c:v>2018</c:v>
                </c:pt>
                <c:pt idx="9146">
                  <c:v>2018</c:v>
                </c:pt>
                <c:pt idx="9147">
                  <c:v>2018</c:v>
                </c:pt>
                <c:pt idx="9148">
                  <c:v>2018</c:v>
                </c:pt>
                <c:pt idx="9149">
                  <c:v>2019</c:v>
                </c:pt>
                <c:pt idx="9150">
                  <c:v>2019</c:v>
                </c:pt>
                <c:pt idx="9151">
                  <c:v>2019</c:v>
                </c:pt>
                <c:pt idx="9152">
                  <c:v>2019</c:v>
                </c:pt>
                <c:pt idx="9153">
                  <c:v>2019</c:v>
                </c:pt>
                <c:pt idx="9154">
                  <c:v>2019</c:v>
                </c:pt>
                <c:pt idx="9155">
                  <c:v>2019</c:v>
                </c:pt>
                <c:pt idx="9156">
                  <c:v>2019</c:v>
                </c:pt>
                <c:pt idx="9157">
                  <c:v>2019</c:v>
                </c:pt>
                <c:pt idx="9158">
                  <c:v>2019</c:v>
                </c:pt>
                <c:pt idx="9159">
                  <c:v>2019</c:v>
                </c:pt>
                <c:pt idx="9160">
                  <c:v>2020</c:v>
                </c:pt>
                <c:pt idx="9161">
                  <c:v>2020</c:v>
                </c:pt>
                <c:pt idx="9162">
                  <c:v>2020</c:v>
                </c:pt>
                <c:pt idx="9163">
                  <c:v>2020</c:v>
                </c:pt>
                <c:pt idx="9164">
                  <c:v>2020</c:v>
                </c:pt>
                <c:pt idx="9165">
                  <c:v>2020</c:v>
                </c:pt>
                <c:pt idx="9166">
                  <c:v>2020</c:v>
                </c:pt>
                <c:pt idx="9167">
                  <c:v>2021</c:v>
                </c:pt>
                <c:pt idx="9168">
                  <c:v>2022</c:v>
                </c:pt>
                <c:pt idx="9169">
                  <c:v>2022</c:v>
                </c:pt>
                <c:pt idx="9170">
                  <c:v>2022</c:v>
                </c:pt>
                <c:pt idx="9171">
                  <c:v>2022</c:v>
                </c:pt>
                <c:pt idx="9172">
                  <c:v>2022</c:v>
                </c:pt>
                <c:pt idx="9173">
                  <c:v>2023</c:v>
                </c:pt>
                <c:pt idx="9174">
                  <c:v>2023</c:v>
                </c:pt>
                <c:pt idx="9175">
                  <c:v>2023</c:v>
                </c:pt>
                <c:pt idx="9176">
                  <c:v>2023</c:v>
                </c:pt>
                <c:pt idx="9177">
                  <c:v>2024</c:v>
                </c:pt>
                <c:pt idx="9178">
                  <c:v>2024</c:v>
                </c:pt>
                <c:pt idx="9179">
                  <c:v>2024</c:v>
                </c:pt>
                <c:pt idx="9180">
                  <c:v>2024</c:v>
                </c:pt>
                <c:pt idx="9181">
                  <c:v>2025</c:v>
                </c:pt>
                <c:pt idx="9182">
                  <c:v>2025</c:v>
                </c:pt>
                <c:pt idx="9183">
                  <c:v>2025</c:v>
                </c:pt>
                <c:pt idx="9184">
                  <c:v>2025</c:v>
                </c:pt>
                <c:pt idx="9185">
                  <c:v>2025</c:v>
                </c:pt>
                <c:pt idx="9186">
                  <c:v>2026</c:v>
                </c:pt>
                <c:pt idx="9187">
                  <c:v>2027</c:v>
                </c:pt>
                <c:pt idx="9188">
                  <c:v>2028</c:v>
                </c:pt>
                <c:pt idx="9189">
                  <c:v>2028</c:v>
                </c:pt>
                <c:pt idx="9190">
                  <c:v>2029</c:v>
                </c:pt>
                <c:pt idx="9191">
                  <c:v>2030</c:v>
                </c:pt>
                <c:pt idx="9192">
                  <c:v>2030</c:v>
                </c:pt>
                <c:pt idx="9193">
                  <c:v>2030</c:v>
                </c:pt>
                <c:pt idx="9194">
                  <c:v>2030</c:v>
                </c:pt>
                <c:pt idx="9195">
                  <c:v>2031</c:v>
                </c:pt>
                <c:pt idx="9196">
                  <c:v>2031</c:v>
                </c:pt>
                <c:pt idx="9197">
                  <c:v>2031</c:v>
                </c:pt>
                <c:pt idx="9198">
                  <c:v>2031</c:v>
                </c:pt>
                <c:pt idx="9199">
                  <c:v>2032</c:v>
                </c:pt>
                <c:pt idx="9200">
                  <c:v>2033</c:v>
                </c:pt>
                <c:pt idx="9201">
                  <c:v>2033</c:v>
                </c:pt>
                <c:pt idx="9202">
                  <c:v>2033</c:v>
                </c:pt>
                <c:pt idx="9203">
                  <c:v>2034</c:v>
                </c:pt>
                <c:pt idx="9204">
                  <c:v>2034</c:v>
                </c:pt>
                <c:pt idx="9205">
                  <c:v>2035</c:v>
                </c:pt>
                <c:pt idx="9206">
                  <c:v>2035</c:v>
                </c:pt>
                <c:pt idx="9207">
                  <c:v>2036</c:v>
                </c:pt>
                <c:pt idx="9208">
                  <c:v>2036</c:v>
                </c:pt>
                <c:pt idx="9209">
                  <c:v>2037</c:v>
                </c:pt>
                <c:pt idx="9210">
                  <c:v>2037</c:v>
                </c:pt>
                <c:pt idx="9211">
                  <c:v>2037</c:v>
                </c:pt>
                <c:pt idx="9212">
                  <c:v>2038</c:v>
                </c:pt>
                <c:pt idx="9213">
                  <c:v>2038</c:v>
                </c:pt>
                <c:pt idx="9214">
                  <c:v>2039</c:v>
                </c:pt>
                <c:pt idx="9215">
                  <c:v>2040</c:v>
                </c:pt>
                <c:pt idx="9216">
                  <c:v>2040</c:v>
                </c:pt>
                <c:pt idx="9217">
                  <c:v>2040</c:v>
                </c:pt>
                <c:pt idx="9218">
                  <c:v>2040</c:v>
                </c:pt>
                <c:pt idx="9219">
                  <c:v>2040</c:v>
                </c:pt>
                <c:pt idx="9220">
                  <c:v>2040</c:v>
                </c:pt>
                <c:pt idx="9221">
                  <c:v>2040</c:v>
                </c:pt>
                <c:pt idx="9222">
                  <c:v>2040</c:v>
                </c:pt>
                <c:pt idx="9223">
                  <c:v>2041</c:v>
                </c:pt>
                <c:pt idx="9224">
                  <c:v>2042</c:v>
                </c:pt>
                <c:pt idx="9225">
                  <c:v>2043</c:v>
                </c:pt>
                <c:pt idx="9226">
                  <c:v>2043</c:v>
                </c:pt>
                <c:pt idx="9227">
                  <c:v>2043</c:v>
                </c:pt>
                <c:pt idx="9228">
                  <c:v>2043</c:v>
                </c:pt>
                <c:pt idx="9229">
                  <c:v>2043</c:v>
                </c:pt>
                <c:pt idx="9230">
                  <c:v>2043</c:v>
                </c:pt>
                <c:pt idx="9231">
                  <c:v>2043</c:v>
                </c:pt>
                <c:pt idx="9232">
                  <c:v>2044</c:v>
                </c:pt>
                <c:pt idx="9233">
                  <c:v>2044</c:v>
                </c:pt>
                <c:pt idx="9234">
                  <c:v>2044</c:v>
                </c:pt>
                <c:pt idx="9235">
                  <c:v>2044</c:v>
                </c:pt>
                <c:pt idx="9236">
                  <c:v>2044</c:v>
                </c:pt>
                <c:pt idx="9237">
                  <c:v>2045</c:v>
                </c:pt>
                <c:pt idx="9238">
                  <c:v>2045</c:v>
                </c:pt>
                <c:pt idx="9239">
                  <c:v>2045</c:v>
                </c:pt>
                <c:pt idx="9240">
                  <c:v>2045</c:v>
                </c:pt>
                <c:pt idx="9241">
                  <c:v>2045</c:v>
                </c:pt>
                <c:pt idx="9242">
                  <c:v>2045</c:v>
                </c:pt>
                <c:pt idx="9243">
                  <c:v>2045</c:v>
                </c:pt>
                <c:pt idx="9244">
                  <c:v>2045</c:v>
                </c:pt>
                <c:pt idx="9245">
                  <c:v>2046</c:v>
                </c:pt>
                <c:pt idx="9246">
                  <c:v>2046</c:v>
                </c:pt>
                <c:pt idx="9247">
                  <c:v>2047</c:v>
                </c:pt>
                <c:pt idx="9248">
                  <c:v>2048</c:v>
                </c:pt>
                <c:pt idx="9249">
                  <c:v>2048</c:v>
                </c:pt>
                <c:pt idx="9250">
                  <c:v>2049</c:v>
                </c:pt>
                <c:pt idx="9251">
                  <c:v>2050</c:v>
                </c:pt>
                <c:pt idx="9252">
                  <c:v>2050</c:v>
                </c:pt>
                <c:pt idx="9253">
                  <c:v>2050</c:v>
                </c:pt>
                <c:pt idx="9254">
                  <c:v>2050</c:v>
                </c:pt>
                <c:pt idx="9255">
                  <c:v>2051</c:v>
                </c:pt>
                <c:pt idx="9256">
                  <c:v>2051</c:v>
                </c:pt>
                <c:pt idx="9257">
                  <c:v>2051</c:v>
                </c:pt>
                <c:pt idx="9258">
                  <c:v>2051</c:v>
                </c:pt>
                <c:pt idx="9259">
                  <c:v>2052</c:v>
                </c:pt>
                <c:pt idx="9260">
                  <c:v>2052</c:v>
                </c:pt>
                <c:pt idx="9261">
                  <c:v>2052</c:v>
                </c:pt>
                <c:pt idx="9262">
                  <c:v>2052</c:v>
                </c:pt>
                <c:pt idx="9263">
                  <c:v>2053</c:v>
                </c:pt>
                <c:pt idx="9264">
                  <c:v>2053</c:v>
                </c:pt>
                <c:pt idx="9265">
                  <c:v>2054</c:v>
                </c:pt>
                <c:pt idx="9266">
                  <c:v>2054</c:v>
                </c:pt>
                <c:pt idx="9267">
                  <c:v>2054</c:v>
                </c:pt>
                <c:pt idx="9268">
                  <c:v>2055</c:v>
                </c:pt>
                <c:pt idx="9269">
                  <c:v>2055</c:v>
                </c:pt>
                <c:pt idx="9270">
                  <c:v>2055</c:v>
                </c:pt>
                <c:pt idx="9271">
                  <c:v>2055</c:v>
                </c:pt>
                <c:pt idx="9272">
                  <c:v>2055</c:v>
                </c:pt>
                <c:pt idx="9273">
                  <c:v>2055</c:v>
                </c:pt>
                <c:pt idx="9274">
                  <c:v>2056</c:v>
                </c:pt>
                <c:pt idx="9275">
                  <c:v>2056</c:v>
                </c:pt>
                <c:pt idx="9276">
                  <c:v>2056</c:v>
                </c:pt>
                <c:pt idx="9277">
                  <c:v>2056</c:v>
                </c:pt>
                <c:pt idx="9278">
                  <c:v>2057</c:v>
                </c:pt>
                <c:pt idx="9279">
                  <c:v>2058</c:v>
                </c:pt>
                <c:pt idx="9280">
                  <c:v>2058</c:v>
                </c:pt>
                <c:pt idx="9281">
                  <c:v>2058</c:v>
                </c:pt>
                <c:pt idx="9282">
                  <c:v>2058</c:v>
                </c:pt>
                <c:pt idx="9283">
                  <c:v>2058</c:v>
                </c:pt>
                <c:pt idx="9284">
                  <c:v>2058</c:v>
                </c:pt>
                <c:pt idx="9285">
                  <c:v>2058</c:v>
                </c:pt>
                <c:pt idx="9286">
                  <c:v>2058</c:v>
                </c:pt>
                <c:pt idx="9287">
                  <c:v>2058</c:v>
                </c:pt>
                <c:pt idx="9288">
                  <c:v>2058</c:v>
                </c:pt>
                <c:pt idx="9289">
                  <c:v>2058</c:v>
                </c:pt>
                <c:pt idx="9290">
                  <c:v>2058</c:v>
                </c:pt>
                <c:pt idx="9291">
                  <c:v>2059</c:v>
                </c:pt>
                <c:pt idx="9292">
                  <c:v>2059</c:v>
                </c:pt>
                <c:pt idx="9293">
                  <c:v>2059</c:v>
                </c:pt>
                <c:pt idx="9294">
                  <c:v>2059</c:v>
                </c:pt>
                <c:pt idx="9295">
                  <c:v>2059</c:v>
                </c:pt>
                <c:pt idx="9296">
                  <c:v>2059</c:v>
                </c:pt>
                <c:pt idx="9297">
                  <c:v>2059</c:v>
                </c:pt>
                <c:pt idx="9298">
                  <c:v>2059</c:v>
                </c:pt>
                <c:pt idx="9299">
                  <c:v>2059</c:v>
                </c:pt>
                <c:pt idx="9300">
                  <c:v>2059</c:v>
                </c:pt>
                <c:pt idx="9301">
                  <c:v>2059</c:v>
                </c:pt>
                <c:pt idx="9302">
                  <c:v>2059</c:v>
                </c:pt>
                <c:pt idx="9303">
                  <c:v>2059</c:v>
                </c:pt>
                <c:pt idx="9304">
                  <c:v>2059</c:v>
                </c:pt>
                <c:pt idx="9305">
                  <c:v>2059</c:v>
                </c:pt>
                <c:pt idx="9306">
                  <c:v>2059</c:v>
                </c:pt>
                <c:pt idx="9307">
                  <c:v>2059</c:v>
                </c:pt>
                <c:pt idx="9308">
                  <c:v>2059</c:v>
                </c:pt>
                <c:pt idx="9309">
                  <c:v>2059</c:v>
                </c:pt>
                <c:pt idx="9310">
                  <c:v>2059</c:v>
                </c:pt>
                <c:pt idx="9311">
                  <c:v>2059</c:v>
                </c:pt>
                <c:pt idx="9312">
                  <c:v>2059</c:v>
                </c:pt>
                <c:pt idx="9313">
                  <c:v>2059</c:v>
                </c:pt>
                <c:pt idx="9314">
                  <c:v>2059</c:v>
                </c:pt>
                <c:pt idx="9315">
                  <c:v>2059</c:v>
                </c:pt>
                <c:pt idx="9316">
                  <c:v>2059</c:v>
                </c:pt>
                <c:pt idx="9317">
                  <c:v>2059</c:v>
                </c:pt>
                <c:pt idx="9318">
                  <c:v>2060</c:v>
                </c:pt>
                <c:pt idx="9319">
                  <c:v>2061</c:v>
                </c:pt>
                <c:pt idx="9320">
                  <c:v>2061</c:v>
                </c:pt>
                <c:pt idx="9321">
                  <c:v>2061</c:v>
                </c:pt>
                <c:pt idx="9322">
                  <c:v>2061</c:v>
                </c:pt>
                <c:pt idx="9323">
                  <c:v>2061</c:v>
                </c:pt>
                <c:pt idx="9324">
                  <c:v>2061</c:v>
                </c:pt>
                <c:pt idx="9325">
                  <c:v>2061</c:v>
                </c:pt>
                <c:pt idx="9326">
                  <c:v>2061</c:v>
                </c:pt>
                <c:pt idx="9327">
                  <c:v>2061</c:v>
                </c:pt>
                <c:pt idx="9328">
                  <c:v>2061</c:v>
                </c:pt>
                <c:pt idx="9329">
                  <c:v>2061</c:v>
                </c:pt>
                <c:pt idx="9330">
                  <c:v>2061</c:v>
                </c:pt>
                <c:pt idx="9331">
                  <c:v>2061</c:v>
                </c:pt>
                <c:pt idx="9332">
                  <c:v>2061</c:v>
                </c:pt>
                <c:pt idx="9333">
                  <c:v>2061</c:v>
                </c:pt>
                <c:pt idx="9334">
                  <c:v>2061</c:v>
                </c:pt>
                <c:pt idx="9335">
                  <c:v>2061</c:v>
                </c:pt>
                <c:pt idx="9336">
                  <c:v>2061</c:v>
                </c:pt>
                <c:pt idx="9337">
                  <c:v>2061</c:v>
                </c:pt>
                <c:pt idx="9338">
                  <c:v>2061</c:v>
                </c:pt>
                <c:pt idx="9339">
                  <c:v>2062</c:v>
                </c:pt>
                <c:pt idx="9340">
                  <c:v>2062</c:v>
                </c:pt>
                <c:pt idx="9341">
                  <c:v>2062</c:v>
                </c:pt>
                <c:pt idx="9342">
                  <c:v>2062</c:v>
                </c:pt>
                <c:pt idx="9343">
                  <c:v>2062</c:v>
                </c:pt>
                <c:pt idx="9344">
                  <c:v>2063</c:v>
                </c:pt>
                <c:pt idx="9345">
                  <c:v>2064</c:v>
                </c:pt>
                <c:pt idx="9346">
                  <c:v>2065</c:v>
                </c:pt>
                <c:pt idx="9347">
                  <c:v>2065</c:v>
                </c:pt>
                <c:pt idx="9348">
                  <c:v>2065</c:v>
                </c:pt>
                <c:pt idx="9349">
                  <c:v>2065</c:v>
                </c:pt>
                <c:pt idx="9350">
                  <c:v>2065</c:v>
                </c:pt>
                <c:pt idx="9351">
                  <c:v>2065</c:v>
                </c:pt>
                <c:pt idx="9352">
                  <c:v>2065</c:v>
                </c:pt>
                <c:pt idx="9353">
                  <c:v>2065</c:v>
                </c:pt>
                <c:pt idx="9354">
                  <c:v>2065</c:v>
                </c:pt>
                <c:pt idx="9355">
                  <c:v>2065</c:v>
                </c:pt>
                <c:pt idx="9356">
                  <c:v>2065</c:v>
                </c:pt>
                <c:pt idx="9357">
                  <c:v>2065</c:v>
                </c:pt>
                <c:pt idx="9358">
                  <c:v>2065</c:v>
                </c:pt>
                <c:pt idx="9359">
                  <c:v>2065</c:v>
                </c:pt>
                <c:pt idx="9360">
                  <c:v>2065</c:v>
                </c:pt>
                <c:pt idx="9361">
                  <c:v>2065</c:v>
                </c:pt>
                <c:pt idx="9362">
                  <c:v>2066</c:v>
                </c:pt>
                <c:pt idx="9363">
                  <c:v>2066</c:v>
                </c:pt>
                <c:pt idx="9364">
                  <c:v>2066</c:v>
                </c:pt>
                <c:pt idx="9365">
                  <c:v>2066</c:v>
                </c:pt>
                <c:pt idx="9366">
                  <c:v>2066</c:v>
                </c:pt>
                <c:pt idx="9367">
                  <c:v>2066</c:v>
                </c:pt>
                <c:pt idx="9368">
                  <c:v>2066</c:v>
                </c:pt>
                <c:pt idx="9369">
                  <c:v>2067</c:v>
                </c:pt>
                <c:pt idx="9370">
                  <c:v>2068</c:v>
                </c:pt>
                <c:pt idx="9371">
                  <c:v>2068</c:v>
                </c:pt>
                <c:pt idx="9372">
                  <c:v>2068</c:v>
                </c:pt>
                <c:pt idx="9373">
                  <c:v>2068</c:v>
                </c:pt>
                <c:pt idx="9374">
                  <c:v>2068</c:v>
                </c:pt>
                <c:pt idx="9375">
                  <c:v>2068</c:v>
                </c:pt>
                <c:pt idx="9376">
                  <c:v>2068</c:v>
                </c:pt>
                <c:pt idx="9377">
                  <c:v>2068</c:v>
                </c:pt>
                <c:pt idx="9378">
                  <c:v>2068</c:v>
                </c:pt>
                <c:pt idx="9379">
                  <c:v>2068</c:v>
                </c:pt>
                <c:pt idx="9380">
                  <c:v>2068</c:v>
                </c:pt>
                <c:pt idx="9381">
                  <c:v>2068</c:v>
                </c:pt>
                <c:pt idx="9382">
                  <c:v>2068</c:v>
                </c:pt>
                <c:pt idx="9383">
                  <c:v>2068</c:v>
                </c:pt>
                <c:pt idx="9384">
                  <c:v>2068</c:v>
                </c:pt>
                <c:pt idx="9385">
                  <c:v>2068</c:v>
                </c:pt>
                <c:pt idx="9386">
                  <c:v>2068</c:v>
                </c:pt>
                <c:pt idx="9387">
                  <c:v>2069</c:v>
                </c:pt>
                <c:pt idx="9388">
                  <c:v>2069</c:v>
                </c:pt>
                <c:pt idx="9389">
                  <c:v>2070</c:v>
                </c:pt>
                <c:pt idx="9390">
                  <c:v>2070</c:v>
                </c:pt>
                <c:pt idx="9391">
                  <c:v>2070</c:v>
                </c:pt>
                <c:pt idx="9392">
                  <c:v>2070</c:v>
                </c:pt>
                <c:pt idx="9393">
                  <c:v>2071</c:v>
                </c:pt>
                <c:pt idx="9394">
                  <c:v>2071</c:v>
                </c:pt>
                <c:pt idx="9395">
                  <c:v>2071</c:v>
                </c:pt>
                <c:pt idx="9396">
                  <c:v>2071</c:v>
                </c:pt>
                <c:pt idx="9397">
                  <c:v>2071</c:v>
                </c:pt>
                <c:pt idx="9398">
                  <c:v>2071</c:v>
                </c:pt>
                <c:pt idx="9399">
                  <c:v>2071</c:v>
                </c:pt>
                <c:pt idx="9400">
                  <c:v>2072</c:v>
                </c:pt>
                <c:pt idx="9401">
                  <c:v>2072</c:v>
                </c:pt>
                <c:pt idx="9402">
                  <c:v>2072</c:v>
                </c:pt>
                <c:pt idx="9403">
                  <c:v>2072</c:v>
                </c:pt>
                <c:pt idx="9404">
                  <c:v>2073</c:v>
                </c:pt>
                <c:pt idx="9405">
                  <c:v>2074</c:v>
                </c:pt>
                <c:pt idx="9406">
                  <c:v>2074</c:v>
                </c:pt>
                <c:pt idx="9407">
                  <c:v>2074</c:v>
                </c:pt>
                <c:pt idx="9408">
                  <c:v>2074</c:v>
                </c:pt>
                <c:pt idx="9409">
                  <c:v>2074</c:v>
                </c:pt>
                <c:pt idx="9410">
                  <c:v>2074</c:v>
                </c:pt>
                <c:pt idx="9411">
                  <c:v>2074</c:v>
                </c:pt>
                <c:pt idx="9412">
                  <c:v>2074</c:v>
                </c:pt>
                <c:pt idx="9413">
                  <c:v>2074</c:v>
                </c:pt>
                <c:pt idx="9414">
                  <c:v>2074</c:v>
                </c:pt>
                <c:pt idx="9415">
                  <c:v>2074</c:v>
                </c:pt>
                <c:pt idx="9416">
                  <c:v>2074</c:v>
                </c:pt>
                <c:pt idx="9417">
                  <c:v>2074</c:v>
                </c:pt>
                <c:pt idx="9418">
                  <c:v>2074</c:v>
                </c:pt>
                <c:pt idx="9419">
                  <c:v>2074</c:v>
                </c:pt>
                <c:pt idx="9420">
                  <c:v>2074</c:v>
                </c:pt>
                <c:pt idx="9421">
                  <c:v>2075</c:v>
                </c:pt>
                <c:pt idx="9422">
                  <c:v>2076</c:v>
                </c:pt>
                <c:pt idx="9423">
                  <c:v>2076</c:v>
                </c:pt>
                <c:pt idx="9424">
                  <c:v>2076</c:v>
                </c:pt>
                <c:pt idx="9425">
                  <c:v>2077</c:v>
                </c:pt>
                <c:pt idx="9426">
                  <c:v>2077</c:v>
                </c:pt>
                <c:pt idx="9427">
                  <c:v>2077</c:v>
                </c:pt>
                <c:pt idx="9428">
                  <c:v>2078</c:v>
                </c:pt>
                <c:pt idx="9429">
                  <c:v>2079</c:v>
                </c:pt>
                <c:pt idx="9430">
                  <c:v>2080</c:v>
                </c:pt>
                <c:pt idx="9431">
                  <c:v>2081</c:v>
                </c:pt>
                <c:pt idx="9432">
                  <c:v>2081</c:v>
                </c:pt>
                <c:pt idx="9433">
                  <c:v>2082</c:v>
                </c:pt>
                <c:pt idx="9434">
                  <c:v>2082</c:v>
                </c:pt>
                <c:pt idx="9435">
                  <c:v>2083</c:v>
                </c:pt>
                <c:pt idx="9436">
                  <c:v>2084</c:v>
                </c:pt>
                <c:pt idx="9437">
                  <c:v>2084</c:v>
                </c:pt>
                <c:pt idx="9438">
                  <c:v>2084</c:v>
                </c:pt>
                <c:pt idx="9439">
                  <c:v>2084</c:v>
                </c:pt>
                <c:pt idx="9440">
                  <c:v>2085</c:v>
                </c:pt>
                <c:pt idx="9441">
                  <c:v>2085</c:v>
                </c:pt>
                <c:pt idx="9442">
                  <c:v>2085</c:v>
                </c:pt>
                <c:pt idx="9443">
                  <c:v>2085</c:v>
                </c:pt>
                <c:pt idx="9444">
                  <c:v>2085</c:v>
                </c:pt>
                <c:pt idx="9445">
                  <c:v>2085</c:v>
                </c:pt>
                <c:pt idx="9446">
                  <c:v>2085</c:v>
                </c:pt>
                <c:pt idx="9447">
                  <c:v>2085</c:v>
                </c:pt>
                <c:pt idx="9448">
                  <c:v>2085</c:v>
                </c:pt>
                <c:pt idx="9449">
                  <c:v>2085</c:v>
                </c:pt>
                <c:pt idx="9450">
                  <c:v>2085</c:v>
                </c:pt>
                <c:pt idx="9451">
                  <c:v>2085</c:v>
                </c:pt>
                <c:pt idx="9452">
                  <c:v>2085</c:v>
                </c:pt>
                <c:pt idx="9453">
                  <c:v>2085</c:v>
                </c:pt>
                <c:pt idx="9454">
                  <c:v>2085</c:v>
                </c:pt>
                <c:pt idx="9455">
                  <c:v>2085</c:v>
                </c:pt>
                <c:pt idx="9456">
                  <c:v>2085</c:v>
                </c:pt>
                <c:pt idx="9457">
                  <c:v>2086</c:v>
                </c:pt>
                <c:pt idx="9458">
                  <c:v>2087</c:v>
                </c:pt>
                <c:pt idx="9459">
                  <c:v>2087</c:v>
                </c:pt>
                <c:pt idx="9460">
                  <c:v>2088</c:v>
                </c:pt>
                <c:pt idx="9461">
                  <c:v>2088</c:v>
                </c:pt>
                <c:pt idx="9462">
                  <c:v>2088</c:v>
                </c:pt>
                <c:pt idx="9463">
                  <c:v>2088</c:v>
                </c:pt>
                <c:pt idx="9464">
                  <c:v>2088</c:v>
                </c:pt>
                <c:pt idx="9465">
                  <c:v>2088</c:v>
                </c:pt>
                <c:pt idx="9466">
                  <c:v>2088</c:v>
                </c:pt>
                <c:pt idx="9467">
                  <c:v>2088</c:v>
                </c:pt>
                <c:pt idx="9468">
                  <c:v>2088</c:v>
                </c:pt>
                <c:pt idx="9469">
                  <c:v>2088</c:v>
                </c:pt>
                <c:pt idx="9470">
                  <c:v>2088</c:v>
                </c:pt>
                <c:pt idx="9471">
                  <c:v>2088</c:v>
                </c:pt>
                <c:pt idx="9472">
                  <c:v>2088</c:v>
                </c:pt>
                <c:pt idx="9473">
                  <c:v>2088</c:v>
                </c:pt>
                <c:pt idx="9474">
                  <c:v>2088</c:v>
                </c:pt>
                <c:pt idx="9475">
                  <c:v>2088</c:v>
                </c:pt>
                <c:pt idx="9476">
                  <c:v>2088</c:v>
                </c:pt>
                <c:pt idx="9477">
                  <c:v>2088</c:v>
                </c:pt>
                <c:pt idx="9478">
                  <c:v>2088</c:v>
                </c:pt>
                <c:pt idx="9479">
                  <c:v>2088</c:v>
                </c:pt>
                <c:pt idx="9480">
                  <c:v>2088</c:v>
                </c:pt>
                <c:pt idx="9481">
                  <c:v>2088</c:v>
                </c:pt>
                <c:pt idx="9482">
                  <c:v>2089</c:v>
                </c:pt>
                <c:pt idx="9483">
                  <c:v>2089</c:v>
                </c:pt>
                <c:pt idx="9484">
                  <c:v>2090</c:v>
                </c:pt>
                <c:pt idx="9485">
                  <c:v>2090</c:v>
                </c:pt>
                <c:pt idx="9486">
                  <c:v>2091</c:v>
                </c:pt>
                <c:pt idx="9487">
                  <c:v>2091</c:v>
                </c:pt>
                <c:pt idx="9488">
                  <c:v>2092</c:v>
                </c:pt>
                <c:pt idx="9489">
                  <c:v>2092</c:v>
                </c:pt>
                <c:pt idx="9490">
                  <c:v>2092</c:v>
                </c:pt>
                <c:pt idx="9491">
                  <c:v>2093</c:v>
                </c:pt>
                <c:pt idx="9492">
                  <c:v>2093</c:v>
                </c:pt>
                <c:pt idx="9493">
                  <c:v>2093</c:v>
                </c:pt>
                <c:pt idx="9494">
                  <c:v>2093</c:v>
                </c:pt>
                <c:pt idx="9495">
                  <c:v>2094</c:v>
                </c:pt>
                <c:pt idx="9496">
                  <c:v>2094</c:v>
                </c:pt>
                <c:pt idx="9497">
                  <c:v>2094</c:v>
                </c:pt>
                <c:pt idx="9498">
                  <c:v>2094</c:v>
                </c:pt>
                <c:pt idx="9499">
                  <c:v>2094</c:v>
                </c:pt>
                <c:pt idx="9500">
                  <c:v>2094</c:v>
                </c:pt>
                <c:pt idx="9501">
                  <c:v>2094</c:v>
                </c:pt>
                <c:pt idx="9502">
                  <c:v>2094</c:v>
                </c:pt>
                <c:pt idx="9503">
                  <c:v>2094</c:v>
                </c:pt>
                <c:pt idx="9504">
                  <c:v>2094</c:v>
                </c:pt>
                <c:pt idx="9505">
                  <c:v>2094</c:v>
                </c:pt>
                <c:pt idx="9506">
                  <c:v>2094</c:v>
                </c:pt>
                <c:pt idx="9507">
                  <c:v>2094</c:v>
                </c:pt>
                <c:pt idx="9508">
                  <c:v>2094</c:v>
                </c:pt>
                <c:pt idx="9509">
                  <c:v>2094</c:v>
                </c:pt>
                <c:pt idx="9510">
                  <c:v>2094</c:v>
                </c:pt>
                <c:pt idx="9511">
                  <c:v>2094</c:v>
                </c:pt>
                <c:pt idx="9512">
                  <c:v>2094</c:v>
                </c:pt>
                <c:pt idx="9513">
                  <c:v>2094</c:v>
                </c:pt>
                <c:pt idx="9514">
                  <c:v>2095</c:v>
                </c:pt>
                <c:pt idx="9515">
                  <c:v>2095</c:v>
                </c:pt>
                <c:pt idx="9516">
                  <c:v>2095</c:v>
                </c:pt>
                <c:pt idx="9517">
                  <c:v>2095</c:v>
                </c:pt>
                <c:pt idx="9518">
                  <c:v>2095</c:v>
                </c:pt>
                <c:pt idx="9519">
                  <c:v>2095</c:v>
                </c:pt>
                <c:pt idx="9520">
                  <c:v>2095</c:v>
                </c:pt>
                <c:pt idx="9521">
                  <c:v>2095</c:v>
                </c:pt>
                <c:pt idx="9522">
                  <c:v>2095</c:v>
                </c:pt>
                <c:pt idx="9523">
                  <c:v>2096</c:v>
                </c:pt>
                <c:pt idx="9524">
                  <c:v>2096</c:v>
                </c:pt>
                <c:pt idx="9525">
                  <c:v>2097</c:v>
                </c:pt>
                <c:pt idx="9526">
                  <c:v>2097</c:v>
                </c:pt>
                <c:pt idx="9527">
                  <c:v>2098</c:v>
                </c:pt>
                <c:pt idx="9528">
                  <c:v>2098</c:v>
                </c:pt>
                <c:pt idx="9529">
                  <c:v>2098</c:v>
                </c:pt>
                <c:pt idx="9530">
                  <c:v>2099</c:v>
                </c:pt>
                <c:pt idx="9531">
                  <c:v>2099</c:v>
                </c:pt>
                <c:pt idx="9532">
                  <c:v>2099</c:v>
                </c:pt>
                <c:pt idx="9533">
                  <c:v>2099</c:v>
                </c:pt>
                <c:pt idx="9534">
                  <c:v>2099</c:v>
                </c:pt>
                <c:pt idx="9535">
                  <c:v>2099</c:v>
                </c:pt>
                <c:pt idx="9536">
                  <c:v>2099</c:v>
                </c:pt>
                <c:pt idx="9537">
                  <c:v>2099</c:v>
                </c:pt>
                <c:pt idx="9538">
                  <c:v>2099</c:v>
                </c:pt>
                <c:pt idx="9539">
                  <c:v>2099</c:v>
                </c:pt>
                <c:pt idx="9540">
                  <c:v>2099</c:v>
                </c:pt>
                <c:pt idx="9541">
                  <c:v>2099</c:v>
                </c:pt>
                <c:pt idx="9542">
                  <c:v>2100</c:v>
                </c:pt>
                <c:pt idx="9543">
                  <c:v>2100</c:v>
                </c:pt>
                <c:pt idx="9544">
                  <c:v>2100</c:v>
                </c:pt>
                <c:pt idx="9545">
                  <c:v>2100</c:v>
                </c:pt>
                <c:pt idx="9546">
                  <c:v>2101</c:v>
                </c:pt>
                <c:pt idx="9547">
                  <c:v>2102</c:v>
                </c:pt>
                <c:pt idx="9548">
                  <c:v>2103</c:v>
                </c:pt>
                <c:pt idx="9549">
                  <c:v>2104</c:v>
                </c:pt>
                <c:pt idx="9550">
                  <c:v>2104</c:v>
                </c:pt>
                <c:pt idx="9551">
                  <c:v>2104</c:v>
                </c:pt>
                <c:pt idx="9552">
                  <c:v>2105</c:v>
                </c:pt>
                <c:pt idx="9553">
                  <c:v>2105</c:v>
                </c:pt>
                <c:pt idx="9554">
                  <c:v>2105</c:v>
                </c:pt>
                <c:pt idx="9555">
                  <c:v>2105</c:v>
                </c:pt>
                <c:pt idx="9556">
                  <c:v>2105</c:v>
                </c:pt>
                <c:pt idx="9557">
                  <c:v>2105</c:v>
                </c:pt>
                <c:pt idx="9558">
                  <c:v>2105</c:v>
                </c:pt>
                <c:pt idx="9559">
                  <c:v>2105</c:v>
                </c:pt>
                <c:pt idx="9560">
                  <c:v>2105</c:v>
                </c:pt>
                <c:pt idx="9561">
                  <c:v>2105</c:v>
                </c:pt>
                <c:pt idx="9562">
                  <c:v>2105</c:v>
                </c:pt>
                <c:pt idx="9563">
                  <c:v>2106</c:v>
                </c:pt>
                <c:pt idx="9564">
                  <c:v>2106</c:v>
                </c:pt>
                <c:pt idx="9565">
                  <c:v>2106</c:v>
                </c:pt>
                <c:pt idx="9566">
                  <c:v>2106</c:v>
                </c:pt>
                <c:pt idx="9567">
                  <c:v>2106</c:v>
                </c:pt>
                <c:pt idx="9568">
                  <c:v>2106</c:v>
                </c:pt>
                <c:pt idx="9569">
                  <c:v>2106</c:v>
                </c:pt>
                <c:pt idx="9570">
                  <c:v>2106</c:v>
                </c:pt>
                <c:pt idx="9571">
                  <c:v>2107</c:v>
                </c:pt>
                <c:pt idx="9572">
                  <c:v>2107</c:v>
                </c:pt>
                <c:pt idx="9573">
                  <c:v>2107</c:v>
                </c:pt>
                <c:pt idx="9574">
                  <c:v>2107</c:v>
                </c:pt>
                <c:pt idx="9575">
                  <c:v>2107</c:v>
                </c:pt>
                <c:pt idx="9576">
                  <c:v>2107</c:v>
                </c:pt>
                <c:pt idx="9577">
                  <c:v>2107</c:v>
                </c:pt>
                <c:pt idx="9578">
                  <c:v>2107</c:v>
                </c:pt>
                <c:pt idx="9579">
                  <c:v>2107</c:v>
                </c:pt>
                <c:pt idx="9580">
                  <c:v>2107</c:v>
                </c:pt>
                <c:pt idx="9581">
                  <c:v>2107</c:v>
                </c:pt>
                <c:pt idx="9582">
                  <c:v>2107</c:v>
                </c:pt>
                <c:pt idx="9583">
                  <c:v>2107</c:v>
                </c:pt>
                <c:pt idx="9584">
                  <c:v>2107</c:v>
                </c:pt>
                <c:pt idx="9585">
                  <c:v>2107</c:v>
                </c:pt>
                <c:pt idx="9586">
                  <c:v>2107</c:v>
                </c:pt>
                <c:pt idx="9587">
                  <c:v>2107</c:v>
                </c:pt>
                <c:pt idx="9588">
                  <c:v>2107</c:v>
                </c:pt>
                <c:pt idx="9589">
                  <c:v>2107</c:v>
                </c:pt>
                <c:pt idx="9590">
                  <c:v>2107</c:v>
                </c:pt>
                <c:pt idx="9591">
                  <c:v>2107</c:v>
                </c:pt>
                <c:pt idx="9592">
                  <c:v>2107</c:v>
                </c:pt>
                <c:pt idx="9593">
                  <c:v>2107</c:v>
                </c:pt>
                <c:pt idx="9594">
                  <c:v>2108</c:v>
                </c:pt>
                <c:pt idx="9595">
                  <c:v>2108</c:v>
                </c:pt>
                <c:pt idx="9596">
                  <c:v>2109</c:v>
                </c:pt>
                <c:pt idx="9597">
                  <c:v>2110</c:v>
                </c:pt>
                <c:pt idx="9598">
                  <c:v>2111</c:v>
                </c:pt>
                <c:pt idx="9599">
                  <c:v>2112</c:v>
                </c:pt>
                <c:pt idx="9600">
                  <c:v>2112</c:v>
                </c:pt>
                <c:pt idx="9601">
                  <c:v>2112</c:v>
                </c:pt>
                <c:pt idx="9602">
                  <c:v>2112</c:v>
                </c:pt>
              </c:numCache>
            </c:numRef>
          </c:val>
          <c:smooth val="0"/>
        </c:ser>
        <c:ser>
          <c:idx val="2"/>
          <c:order val="2"/>
          <c:tx>
            <c:strRef>
              <c:f>Availablity!$H$1</c:f>
              <c:strCache>
                <c:ptCount val="1"/>
                <c:pt idx="0">
                  <c:v>None A</c:v>
                </c:pt>
              </c:strCache>
            </c:strRef>
          </c:tx>
          <c:marker>
            <c:symbol val="none"/>
          </c:marker>
          <c:val>
            <c:numRef>
              <c:f>Availablity!$H$2:$H$9604</c:f>
              <c:numCache>
                <c:formatCode>General</c:formatCode>
                <c:ptCount val="9603"/>
                <c:pt idx="0">
                  <c:v>0</c:v>
                </c:pt>
                <c:pt idx="1">
                  <c:v>0</c:v>
                </c:pt>
                <c:pt idx="2">
                  <c:v>1</c:v>
                </c:pt>
                <c:pt idx="3">
                  <c:v>1</c:v>
                </c:pt>
                <c:pt idx="4">
                  <c:v>1</c:v>
                </c:pt>
                <c:pt idx="5">
                  <c:v>1</c:v>
                </c:pt>
                <c:pt idx="6">
                  <c:v>2</c:v>
                </c:pt>
                <c:pt idx="7">
                  <c:v>2</c:v>
                </c:pt>
                <c:pt idx="8">
                  <c:v>2</c:v>
                </c:pt>
                <c:pt idx="9">
                  <c:v>2</c:v>
                </c:pt>
                <c:pt idx="10">
                  <c:v>2</c:v>
                </c:pt>
                <c:pt idx="11">
                  <c:v>2</c:v>
                </c:pt>
                <c:pt idx="12">
                  <c:v>2</c:v>
                </c:pt>
                <c:pt idx="13">
                  <c:v>2</c:v>
                </c:pt>
                <c:pt idx="14">
                  <c:v>2</c:v>
                </c:pt>
                <c:pt idx="15">
                  <c:v>2</c:v>
                </c:pt>
                <c:pt idx="16">
                  <c:v>2</c:v>
                </c:pt>
                <c:pt idx="17">
                  <c:v>2</c:v>
                </c:pt>
                <c:pt idx="18">
                  <c:v>2</c:v>
                </c:pt>
                <c:pt idx="19">
                  <c:v>2</c:v>
                </c:pt>
                <c:pt idx="20">
                  <c:v>2</c:v>
                </c:pt>
                <c:pt idx="21">
                  <c:v>2</c:v>
                </c:pt>
                <c:pt idx="22">
                  <c:v>2</c:v>
                </c:pt>
                <c:pt idx="23">
                  <c:v>2</c:v>
                </c:pt>
                <c:pt idx="24">
                  <c:v>2</c:v>
                </c:pt>
                <c:pt idx="25">
                  <c:v>2</c:v>
                </c:pt>
                <c:pt idx="26">
                  <c:v>2</c:v>
                </c:pt>
                <c:pt idx="27">
                  <c:v>2</c:v>
                </c:pt>
                <c:pt idx="28">
                  <c:v>3</c:v>
                </c:pt>
                <c:pt idx="29">
                  <c:v>3</c:v>
                </c:pt>
                <c:pt idx="30">
                  <c:v>4</c:v>
                </c:pt>
                <c:pt idx="31">
                  <c:v>4</c:v>
                </c:pt>
                <c:pt idx="32">
                  <c:v>4</c:v>
                </c:pt>
                <c:pt idx="33">
                  <c:v>4</c:v>
                </c:pt>
                <c:pt idx="34">
                  <c:v>4</c:v>
                </c:pt>
                <c:pt idx="35">
                  <c:v>5</c:v>
                </c:pt>
                <c:pt idx="36">
                  <c:v>5</c:v>
                </c:pt>
                <c:pt idx="37">
                  <c:v>5</c:v>
                </c:pt>
                <c:pt idx="38">
                  <c:v>5</c:v>
                </c:pt>
                <c:pt idx="39">
                  <c:v>5</c:v>
                </c:pt>
                <c:pt idx="40">
                  <c:v>6</c:v>
                </c:pt>
                <c:pt idx="41">
                  <c:v>6</c:v>
                </c:pt>
                <c:pt idx="42">
                  <c:v>6</c:v>
                </c:pt>
                <c:pt idx="43">
                  <c:v>7</c:v>
                </c:pt>
                <c:pt idx="44">
                  <c:v>7</c:v>
                </c:pt>
                <c:pt idx="45">
                  <c:v>7</c:v>
                </c:pt>
                <c:pt idx="46">
                  <c:v>8</c:v>
                </c:pt>
                <c:pt idx="47">
                  <c:v>8</c:v>
                </c:pt>
                <c:pt idx="48">
                  <c:v>8</c:v>
                </c:pt>
                <c:pt idx="49">
                  <c:v>8</c:v>
                </c:pt>
                <c:pt idx="50">
                  <c:v>8</c:v>
                </c:pt>
                <c:pt idx="51">
                  <c:v>8</c:v>
                </c:pt>
                <c:pt idx="52">
                  <c:v>8</c:v>
                </c:pt>
                <c:pt idx="53">
                  <c:v>8</c:v>
                </c:pt>
                <c:pt idx="54">
                  <c:v>8</c:v>
                </c:pt>
                <c:pt idx="55">
                  <c:v>9</c:v>
                </c:pt>
                <c:pt idx="56">
                  <c:v>10</c:v>
                </c:pt>
                <c:pt idx="57">
                  <c:v>10</c:v>
                </c:pt>
                <c:pt idx="58">
                  <c:v>10</c:v>
                </c:pt>
                <c:pt idx="59">
                  <c:v>10</c:v>
                </c:pt>
                <c:pt idx="60">
                  <c:v>11</c:v>
                </c:pt>
                <c:pt idx="61">
                  <c:v>11</c:v>
                </c:pt>
                <c:pt idx="62">
                  <c:v>11</c:v>
                </c:pt>
                <c:pt idx="63">
                  <c:v>12</c:v>
                </c:pt>
                <c:pt idx="64">
                  <c:v>12</c:v>
                </c:pt>
                <c:pt idx="65">
                  <c:v>12</c:v>
                </c:pt>
                <c:pt idx="66">
                  <c:v>12</c:v>
                </c:pt>
                <c:pt idx="67">
                  <c:v>12</c:v>
                </c:pt>
                <c:pt idx="68">
                  <c:v>12</c:v>
                </c:pt>
                <c:pt idx="69">
                  <c:v>13</c:v>
                </c:pt>
                <c:pt idx="70">
                  <c:v>14</c:v>
                </c:pt>
                <c:pt idx="71">
                  <c:v>15</c:v>
                </c:pt>
                <c:pt idx="72">
                  <c:v>15</c:v>
                </c:pt>
                <c:pt idx="73">
                  <c:v>15</c:v>
                </c:pt>
                <c:pt idx="74">
                  <c:v>15</c:v>
                </c:pt>
                <c:pt idx="75">
                  <c:v>15</c:v>
                </c:pt>
                <c:pt idx="76">
                  <c:v>15</c:v>
                </c:pt>
                <c:pt idx="77">
                  <c:v>15</c:v>
                </c:pt>
                <c:pt idx="78">
                  <c:v>15</c:v>
                </c:pt>
                <c:pt idx="79">
                  <c:v>15</c:v>
                </c:pt>
                <c:pt idx="80">
                  <c:v>15</c:v>
                </c:pt>
                <c:pt idx="81">
                  <c:v>15</c:v>
                </c:pt>
                <c:pt idx="82">
                  <c:v>15</c:v>
                </c:pt>
                <c:pt idx="83">
                  <c:v>16</c:v>
                </c:pt>
                <c:pt idx="84">
                  <c:v>17</c:v>
                </c:pt>
                <c:pt idx="85">
                  <c:v>18</c:v>
                </c:pt>
                <c:pt idx="86">
                  <c:v>19</c:v>
                </c:pt>
                <c:pt idx="87">
                  <c:v>19</c:v>
                </c:pt>
                <c:pt idx="88">
                  <c:v>19</c:v>
                </c:pt>
                <c:pt idx="89">
                  <c:v>19</c:v>
                </c:pt>
                <c:pt idx="90">
                  <c:v>20</c:v>
                </c:pt>
                <c:pt idx="91">
                  <c:v>20</c:v>
                </c:pt>
                <c:pt idx="92">
                  <c:v>20</c:v>
                </c:pt>
                <c:pt idx="93">
                  <c:v>20</c:v>
                </c:pt>
                <c:pt idx="94">
                  <c:v>21</c:v>
                </c:pt>
                <c:pt idx="95">
                  <c:v>22</c:v>
                </c:pt>
                <c:pt idx="96">
                  <c:v>22</c:v>
                </c:pt>
                <c:pt idx="97">
                  <c:v>22</c:v>
                </c:pt>
                <c:pt idx="98">
                  <c:v>22</c:v>
                </c:pt>
                <c:pt idx="99">
                  <c:v>23</c:v>
                </c:pt>
                <c:pt idx="100">
                  <c:v>24</c:v>
                </c:pt>
                <c:pt idx="101">
                  <c:v>25</c:v>
                </c:pt>
                <c:pt idx="102">
                  <c:v>25</c:v>
                </c:pt>
                <c:pt idx="103">
                  <c:v>25</c:v>
                </c:pt>
                <c:pt idx="104">
                  <c:v>26</c:v>
                </c:pt>
                <c:pt idx="105">
                  <c:v>26</c:v>
                </c:pt>
                <c:pt idx="106">
                  <c:v>26</c:v>
                </c:pt>
                <c:pt idx="107">
                  <c:v>26</c:v>
                </c:pt>
                <c:pt idx="108">
                  <c:v>26</c:v>
                </c:pt>
                <c:pt idx="109">
                  <c:v>26</c:v>
                </c:pt>
                <c:pt idx="110">
                  <c:v>27</c:v>
                </c:pt>
                <c:pt idx="111">
                  <c:v>28</c:v>
                </c:pt>
                <c:pt idx="112">
                  <c:v>28</c:v>
                </c:pt>
                <c:pt idx="113">
                  <c:v>28</c:v>
                </c:pt>
                <c:pt idx="114">
                  <c:v>28</c:v>
                </c:pt>
                <c:pt idx="115">
                  <c:v>28</c:v>
                </c:pt>
                <c:pt idx="116">
                  <c:v>28</c:v>
                </c:pt>
                <c:pt idx="117">
                  <c:v>29</c:v>
                </c:pt>
                <c:pt idx="118">
                  <c:v>29</c:v>
                </c:pt>
                <c:pt idx="119">
                  <c:v>29</c:v>
                </c:pt>
                <c:pt idx="120">
                  <c:v>30</c:v>
                </c:pt>
                <c:pt idx="121">
                  <c:v>31</c:v>
                </c:pt>
                <c:pt idx="122">
                  <c:v>31</c:v>
                </c:pt>
                <c:pt idx="123">
                  <c:v>32</c:v>
                </c:pt>
                <c:pt idx="124">
                  <c:v>32</c:v>
                </c:pt>
                <c:pt idx="125">
                  <c:v>32</c:v>
                </c:pt>
                <c:pt idx="126">
                  <c:v>32</c:v>
                </c:pt>
                <c:pt idx="127">
                  <c:v>33</c:v>
                </c:pt>
                <c:pt idx="128">
                  <c:v>33</c:v>
                </c:pt>
                <c:pt idx="129">
                  <c:v>34</c:v>
                </c:pt>
                <c:pt idx="130">
                  <c:v>34</c:v>
                </c:pt>
                <c:pt idx="131">
                  <c:v>34</c:v>
                </c:pt>
                <c:pt idx="132">
                  <c:v>34</c:v>
                </c:pt>
                <c:pt idx="133">
                  <c:v>34</c:v>
                </c:pt>
                <c:pt idx="134">
                  <c:v>34</c:v>
                </c:pt>
                <c:pt idx="135">
                  <c:v>34</c:v>
                </c:pt>
                <c:pt idx="136">
                  <c:v>35</c:v>
                </c:pt>
                <c:pt idx="137">
                  <c:v>35</c:v>
                </c:pt>
                <c:pt idx="138">
                  <c:v>35</c:v>
                </c:pt>
                <c:pt idx="139">
                  <c:v>35</c:v>
                </c:pt>
                <c:pt idx="140">
                  <c:v>35</c:v>
                </c:pt>
                <c:pt idx="141">
                  <c:v>35</c:v>
                </c:pt>
                <c:pt idx="142">
                  <c:v>35</c:v>
                </c:pt>
                <c:pt idx="143">
                  <c:v>35</c:v>
                </c:pt>
                <c:pt idx="144">
                  <c:v>35</c:v>
                </c:pt>
                <c:pt idx="145">
                  <c:v>35</c:v>
                </c:pt>
                <c:pt idx="146">
                  <c:v>35</c:v>
                </c:pt>
                <c:pt idx="147">
                  <c:v>35</c:v>
                </c:pt>
                <c:pt idx="148">
                  <c:v>35</c:v>
                </c:pt>
                <c:pt idx="149">
                  <c:v>35</c:v>
                </c:pt>
                <c:pt idx="150">
                  <c:v>35</c:v>
                </c:pt>
                <c:pt idx="151">
                  <c:v>35</c:v>
                </c:pt>
                <c:pt idx="152">
                  <c:v>35</c:v>
                </c:pt>
                <c:pt idx="153">
                  <c:v>35</c:v>
                </c:pt>
                <c:pt idx="154">
                  <c:v>36</c:v>
                </c:pt>
                <c:pt idx="155">
                  <c:v>37</c:v>
                </c:pt>
                <c:pt idx="156">
                  <c:v>37</c:v>
                </c:pt>
                <c:pt idx="157">
                  <c:v>37</c:v>
                </c:pt>
                <c:pt idx="158">
                  <c:v>37</c:v>
                </c:pt>
                <c:pt idx="159">
                  <c:v>37</c:v>
                </c:pt>
                <c:pt idx="160">
                  <c:v>37</c:v>
                </c:pt>
                <c:pt idx="161">
                  <c:v>37</c:v>
                </c:pt>
                <c:pt idx="162">
                  <c:v>38</c:v>
                </c:pt>
                <c:pt idx="163">
                  <c:v>38</c:v>
                </c:pt>
                <c:pt idx="164">
                  <c:v>38</c:v>
                </c:pt>
                <c:pt idx="165">
                  <c:v>39</c:v>
                </c:pt>
                <c:pt idx="166">
                  <c:v>39</c:v>
                </c:pt>
                <c:pt idx="167">
                  <c:v>40</c:v>
                </c:pt>
                <c:pt idx="168">
                  <c:v>40</c:v>
                </c:pt>
                <c:pt idx="169">
                  <c:v>41</c:v>
                </c:pt>
                <c:pt idx="170">
                  <c:v>41</c:v>
                </c:pt>
                <c:pt idx="171">
                  <c:v>41</c:v>
                </c:pt>
                <c:pt idx="172">
                  <c:v>41</c:v>
                </c:pt>
                <c:pt idx="173">
                  <c:v>42</c:v>
                </c:pt>
                <c:pt idx="174">
                  <c:v>42</c:v>
                </c:pt>
                <c:pt idx="175">
                  <c:v>42</c:v>
                </c:pt>
                <c:pt idx="176">
                  <c:v>42</c:v>
                </c:pt>
                <c:pt idx="177">
                  <c:v>42</c:v>
                </c:pt>
                <c:pt idx="178">
                  <c:v>43</c:v>
                </c:pt>
                <c:pt idx="179">
                  <c:v>43</c:v>
                </c:pt>
                <c:pt idx="180">
                  <c:v>44</c:v>
                </c:pt>
                <c:pt idx="181">
                  <c:v>44</c:v>
                </c:pt>
                <c:pt idx="182">
                  <c:v>44</c:v>
                </c:pt>
                <c:pt idx="183">
                  <c:v>44</c:v>
                </c:pt>
                <c:pt idx="184">
                  <c:v>44</c:v>
                </c:pt>
                <c:pt idx="185">
                  <c:v>44</c:v>
                </c:pt>
                <c:pt idx="186">
                  <c:v>44</c:v>
                </c:pt>
                <c:pt idx="187">
                  <c:v>44</c:v>
                </c:pt>
                <c:pt idx="188">
                  <c:v>44</c:v>
                </c:pt>
                <c:pt idx="189">
                  <c:v>44</c:v>
                </c:pt>
                <c:pt idx="190">
                  <c:v>44</c:v>
                </c:pt>
                <c:pt idx="191">
                  <c:v>44</c:v>
                </c:pt>
                <c:pt idx="192">
                  <c:v>45</c:v>
                </c:pt>
                <c:pt idx="193">
                  <c:v>45</c:v>
                </c:pt>
                <c:pt idx="194">
                  <c:v>45</c:v>
                </c:pt>
                <c:pt idx="195">
                  <c:v>45</c:v>
                </c:pt>
                <c:pt idx="196">
                  <c:v>45</c:v>
                </c:pt>
                <c:pt idx="197">
                  <c:v>46</c:v>
                </c:pt>
                <c:pt idx="198">
                  <c:v>46</c:v>
                </c:pt>
                <c:pt idx="199">
                  <c:v>46</c:v>
                </c:pt>
                <c:pt idx="200">
                  <c:v>47</c:v>
                </c:pt>
                <c:pt idx="201">
                  <c:v>47</c:v>
                </c:pt>
                <c:pt idx="202">
                  <c:v>47</c:v>
                </c:pt>
                <c:pt idx="203">
                  <c:v>47</c:v>
                </c:pt>
                <c:pt idx="204">
                  <c:v>47</c:v>
                </c:pt>
                <c:pt idx="205">
                  <c:v>47</c:v>
                </c:pt>
                <c:pt idx="206">
                  <c:v>47</c:v>
                </c:pt>
                <c:pt idx="207">
                  <c:v>47</c:v>
                </c:pt>
                <c:pt idx="208">
                  <c:v>47</c:v>
                </c:pt>
                <c:pt idx="209">
                  <c:v>47</c:v>
                </c:pt>
                <c:pt idx="210">
                  <c:v>47</c:v>
                </c:pt>
                <c:pt idx="211">
                  <c:v>47</c:v>
                </c:pt>
                <c:pt idx="212">
                  <c:v>47</c:v>
                </c:pt>
                <c:pt idx="213">
                  <c:v>47</c:v>
                </c:pt>
                <c:pt idx="214">
                  <c:v>47</c:v>
                </c:pt>
                <c:pt idx="215">
                  <c:v>47</c:v>
                </c:pt>
                <c:pt idx="216">
                  <c:v>47</c:v>
                </c:pt>
                <c:pt idx="217">
                  <c:v>47</c:v>
                </c:pt>
                <c:pt idx="218">
                  <c:v>47</c:v>
                </c:pt>
                <c:pt idx="219">
                  <c:v>48</c:v>
                </c:pt>
                <c:pt idx="220">
                  <c:v>49</c:v>
                </c:pt>
                <c:pt idx="221">
                  <c:v>50</c:v>
                </c:pt>
                <c:pt idx="222">
                  <c:v>50</c:v>
                </c:pt>
                <c:pt idx="223">
                  <c:v>51</c:v>
                </c:pt>
                <c:pt idx="224">
                  <c:v>52</c:v>
                </c:pt>
                <c:pt idx="225">
                  <c:v>52</c:v>
                </c:pt>
                <c:pt idx="226">
                  <c:v>52</c:v>
                </c:pt>
                <c:pt idx="227">
                  <c:v>53</c:v>
                </c:pt>
                <c:pt idx="228">
                  <c:v>54</c:v>
                </c:pt>
                <c:pt idx="229">
                  <c:v>54</c:v>
                </c:pt>
                <c:pt idx="230">
                  <c:v>54</c:v>
                </c:pt>
                <c:pt idx="231">
                  <c:v>54</c:v>
                </c:pt>
                <c:pt idx="232">
                  <c:v>55</c:v>
                </c:pt>
                <c:pt idx="233">
                  <c:v>56</c:v>
                </c:pt>
                <c:pt idx="234">
                  <c:v>57</c:v>
                </c:pt>
                <c:pt idx="235">
                  <c:v>57</c:v>
                </c:pt>
                <c:pt idx="236">
                  <c:v>57</c:v>
                </c:pt>
                <c:pt idx="237">
                  <c:v>57</c:v>
                </c:pt>
                <c:pt idx="238">
                  <c:v>57</c:v>
                </c:pt>
                <c:pt idx="239">
                  <c:v>57</c:v>
                </c:pt>
                <c:pt idx="240">
                  <c:v>57</c:v>
                </c:pt>
                <c:pt idx="241">
                  <c:v>57</c:v>
                </c:pt>
                <c:pt idx="242">
                  <c:v>57</c:v>
                </c:pt>
                <c:pt idx="243">
                  <c:v>57</c:v>
                </c:pt>
                <c:pt idx="244">
                  <c:v>57</c:v>
                </c:pt>
                <c:pt idx="245">
                  <c:v>57</c:v>
                </c:pt>
                <c:pt idx="246">
                  <c:v>58</c:v>
                </c:pt>
                <c:pt idx="247">
                  <c:v>59</c:v>
                </c:pt>
                <c:pt idx="248">
                  <c:v>60</c:v>
                </c:pt>
                <c:pt idx="249">
                  <c:v>60</c:v>
                </c:pt>
                <c:pt idx="250">
                  <c:v>60</c:v>
                </c:pt>
                <c:pt idx="251">
                  <c:v>60</c:v>
                </c:pt>
                <c:pt idx="252">
                  <c:v>60</c:v>
                </c:pt>
                <c:pt idx="253">
                  <c:v>60</c:v>
                </c:pt>
                <c:pt idx="254">
                  <c:v>60</c:v>
                </c:pt>
                <c:pt idx="255">
                  <c:v>60</c:v>
                </c:pt>
                <c:pt idx="256">
                  <c:v>60</c:v>
                </c:pt>
                <c:pt idx="257">
                  <c:v>60</c:v>
                </c:pt>
                <c:pt idx="258">
                  <c:v>60</c:v>
                </c:pt>
                <c:pt idx="259">
                  <c:v>60</c:v>
                </c:pt>
                <c:pt idx="260">
                  <c:v>60</c:v>
                </c:pt>
                <c:pt idx="261">
                  <c:v>60</c:v>
                </c:pt>
                <c:pt idx="262">
                  <c:v>60</c:v>
                </c:pt>
                <c:pt idx="263">
                  <c:v>60</c:v>
                </c:pt>
                <c:pt idx="264">
                  <c:v>60</c:v>
                </c:pt>
                <c:pt idx="265">
                  <c:v>60</c:v>
                </c:pt>
                <c:pt idx="266">
                  <c:v>60</c:v>
                </c:pt>
                <c:pt idx="267">
                  <c:v>60</c:v>
                </c:pt>
                <c:pt idx="268">
                  <c:v>61</c:v>
                </c:pt>
                <c:pt idx="269">
                  <c:v>62</c:v>
                </c:pt>
                <c:pt idx="270">
                  <c:v>62</c:v>
                </c:pt>
                <c:pt idx="271">
                  <c:v>62</c:v>
                </c:pt>
                <c:pt idx="272">
                  <c:v>63</c:v>
                </c:pt>
                <c:pt idx="273">
                  <c:v>63</c:v>
                </c:pt>
                <c:pt idx="274">
                  <c:v>63</c:v>
                </c:pt>
                <c:pt idx="275">
                  <c:v>63</c:v>
                </c:pt>
                <c:pt idx="276">
                  <c:v>63</c:v>
                </c:pt>
                <c:pt idx="277">
                  <c:v>63</c:v>
                </c:pt>
                <c:pt idx="278">
                  <c:v>63</c:v>
                </c:pt>
                <c:pt idx="279">
                  <c:v>63</c:v>
                </c:pt>
                <c:pt idx="280">
                  <c:v>63</c:v>
                </c:pt>
                <c:pt idx="281">
                  <c:v>63</c:v>
                </c:pt>
                <c:pt idx="282">
                  <c:v>63</c:v>
                </c:pt>
                <c:pt idx="283">
                  <c:v>63</c:v>
                </c:pt>
                <c:pt idx="284">
                  <c:v>63</c:v>
                </c:pt>
                <c:pt idx="285">
                  <c:v>63</c:v>
                </c:pt>
                <c:pt idx="286">
                  <c:v>63</c:v>
                </c:pt>
                <c:pt idx="287">
                  <c:v>63</c:v>
                </c:pt>
                <c:pt idx="288">
                  <c:v>64</c:v>
                </c:pt>
                <c:pt idx="289">
                  <c:v>65</c:v>
                </c:pt>
                <c:pt idx="290">
                  <c:v>65</c:v>
                </c:pt>
                <c:pt idx="291">
                  <c:v>65</c:v>
                </c:pt>
                <c:pt idx="292">
                  <c:v>65</c:v>
                </c:pt>
                <c:pt idx="293">
                  <c:v>66</c:v>
                </c:pt>
                <c:pt idx="294">
                  <c:v>66</c:v>
                </c:pt>
                <c:pt idx="295">
                  <c:v>66</c:v>
                </c:pt>
                <c:pt idx="296">
                  <c:v>66</c:v>
                </c:pt>
                <c:pt idx="297">
                  <c:v>66</c:v>
                </c:pt>
                <c:pt idx="298">
                  <c:v>66</c:v>
                </c:pt>
                <c:pt idx="299">
                  <c:v>66</c:v>
                </c:pt>
                <c:pt idx="300">
                  <c:v>66</c:v>
                </c:pt>
                <c:pt idx="301">
                  <c:v>66</c:v>
                </c:pt>
                <c:pt idx="302">
                  <c:v>67</c:v>
                </c:pt>
                <c:pt idx="303">
                  <c:v>68</c:v>
                </c:pt>
                <c:pt idx="304">
                  <c:v>69</c:v>
                </c:pt>
                <c:pt idx="305">
                  <c:v>69</c:v>
                </c:pt>
                <c:pt idx="306">
                  <c:v>69</c:v>
                </c:pt>
                <c:pt idx="307">
                  <c:v>69</c:v>
                </c:pt>
                <c:pt idx="308">
                  <c:v>69</c:v>
                </c:pt>
                <c:pt idx="309">
                  <c:v>69</c:v>
                </c:pt>
                <c:pt idx="310">
                  <c:v>70</c:v>
                </c:pt>
                <c:pt idx="311">
                  <c:v>70</c:v>
                </c:pt>
                <c:pt idx="312">
                  <c:v>71</c:v>
                </c:pt>
                <c:pt idx="313">
                  <c:v>71</c:v>
                </c:pt>
                <c:pt idx="314">
                  <c:v>71</c:v>
                </c:pt>
                <c:pt idx="315">
                  <c:v>72</c:v>
                </c:pt>
                <c:pt idx="316">
                  <c:v>73</c:v>
                </c:pt>
                <c:pt idx="317">
                  <c:v>74</c:v>
                </c:pt>
                <c:pt idx="318">
                  <c:v>74</c:v>
                </c:pt>
                <c:pt idx="319">
                  <c:v>74</c:v>
                </c:pt>
                <c:pt idx="320">
                  <c:v>75</c:v>
                </c:pt>
                <c:pt idx="321">
                  <c:v>75</c:v>
                </c:pt>
                <c:pt idx="322">
                  <c:v>76</c:v>
                </c:pt>
                <c:pt idx="323">
                  <c:v>76</c:v>
                </c:pt>
                <c:pt idx="324">
                  <c:v>77</c:v>
                </c:pt>
                <c:pt idx="325">
                  <c:v>77</c:v>
                </c:pt>
                <c:pt idx="326">
                  <c:v>77</c:v>
                </c:pt>
                <c:pt idx="327">
                  <c:v>77</c:v>
                </c:pt>
                <c:pt idx="328">
                  <c:v>78</c:v>
                </c:pt>
                <c:pt idx="329">
                  <c:v>78</c:v>
                </c:pt>
                <c:pt idx="330">
                  <c:v>78</c:v>
                </c:pt>
                <c:pt idx="331">
                  <c:v>78</c:v>
                </c:pt>
                <c:pt idx="332">
                  <c:v>79</c:v>
                </c:pt>
                <c:pt idx="333">
                  <c:v>79</c:v>
                </c:pt>
                <c:pt idx="334">
                  <c:v>79</c:v>
                </c:pt>
                <c:pt idx="335">
                  <c:v>79</c:v>
                </c:pt>
                <c:pt idx="336">
                  <c:v>79</c:v>
                </c:pt>
                <c:pt idx="337">
                  <c:v>80</c:v>
                </c:pt>
                <c:pt idx="338">
                  <c:v>80</c:v>
                </c:pt>
                <c:pt idx="339">
                  <c:v>80</c:v>
                </c:pt>
                <c:pt idx="340">
                  <c:v>80</c:v>
                </c:pt>
                <c:pt idx="341">
                  <c:v>80</c:v>
                </c:pt>
                <c:pt idx="342">
                  <c:v>80</c:v>
                </c:pt>
                <c:pt idx="343">
                  <c:v>81</c:v>
                </c:pt>
                <c:pt idx="344">
                  <c:v>81</c:v>
                </c:pt>
                <c:pt idx="345">
                  <c:v>81</c:v>
                </c:pt>
                <c:pt idx="346">
                  <c:v>81</c:v>
                </c:pt>
                <c:pt idx="347">
                  <c:v>81</c:v>
                </c:pt>
                <c:pt idx="348">
                  <c:v>81</c:v>
                </c:pt>
                <c:pt idx="349">
                  <c:v>81</c:v>
                </c:pt>
                <c:pt idx="350">
                  <c:v>81</c:v>
                </c:pt>
                <c:pt idx="351">
                  <c:v>82</c:v>
                </c:pt>
                <c:pt idx="352">
                  <c:v>82</c:v>
                </c:pt>
                <c:pt idx="353">
                  <c:v>83</c:v>
                </c:pt>
                <c:pt idx="354">
                  <c:v>83</c:v>
                </c:pt>
                <c:pt idx="355">
                  <c:v>83</c:v>
                </c:pt>
                <c:pt idx="356">
                  <c:v>83</c:v>
                </c:pt>
                <c:pt idx="357">
                  <c:v>84</c:v>
                </c:pt>
                <c:pt idx="358">
                  <c:v>84</c:v>
                </c:pt>
                <c:pt idx="359">
                  <c:v>84</c:v>
                </c:pt>
                <c:pt idx="360">
                  <c:v>84</c:v>
                </c:pt>
                <c:pt idx="361">
                  <c:v>85</c:v>
                </c:pt>
                <c:pt idx="362">
                  <c:v>85</c:v>
                </c:pt>
                <c:pt idx="363">
                  <c:v>86</c:v>
                </c:pt>
                <c:pt idx="364">
                  <c:v>86</c:v>
                </c:pt>
                <c:pt idx="365">
                  <c:v>86</c:v>
                </c:pt>
                <c:pt idx="366">
                  <c:v>86</c:v>
                </c:pt>
                <c:pt idx="367">
                  <c:v>86</c:v>
                </c:pt>
                <c:pt idx="368">
                  <c:v>86</c:v>
                </c:pt>
                <c:pt idx="369">
                  <c:v>87</c:v>
                </c:pt>
                <c:pt idx="370">
                  <c:v>87</c:v>
                </c:pt>
                <c:pt idx="371">
                  <c:v>87</c:v>
                </c:pt>
                <c:pt idx="372">
                  <c:v>87</c:v>
                </c:pt>
                <c:pt idx="373">
                  <c:v>88</c:v>
                </c:pt>
                <c:pt idx="374">
                  <c:v>89</c:v>
                </c:pt>
                <c:pt idx="375">
                  <c:v>89</c:v>
                </c:pt>
                <c:pt idx="376">
                  <c:v>89</c:v>
                </c:pt>
                <c:pt idx="377">
                  <c:v>89</c:v>
                </c:pt>
                <c:pt idx="378">
                  <c:v>90</c:v>
                </c:pt>
                <c:pt idx="379">
                  <c:v>90</c:v>
                </c:pt>
                <c:pt idx="380">
                  <c:v>91</c:v>
                </c:pt>
                <c:pt idx="381">
                  <c:v>92</c:v>
                </c:pt>
                <c:pt idx="382">
                  <c:v>92</c:v>
                </c:pt>
                <c:pt idx="383">
                  <c:v>92</c:v>
                </c:pt>
                <c:pt idx="384">
                  <c:v>92</c:v>
                </c:pt>
                <c:pt idx="385">
                  <c:v>92</c:v>
                </c:pt>
                <c:pt idx="386">
                  <c:v>92</c:v>
                </c:pt>
                <c:pt idx="387">
                  <c:v>92</c:v>
                </c:pt>
                <c:pt idx="388">
                  <c:v>92</c:v>
                </c:pt>
                <c:pt idx="389">
                  <c:v>92</c:v>
                </c:pt>
                <c:pt idx="390">
                  <c:v>93</c:v>
                </c:pt>
                <c:pt idx="391">
                  <c:v>93</c:v>
                </c:pt>
                <c:pt idx="392">
                  <c:v>93</c:v>
                </c:pt>
                <c:pt idx="393">
                  <c:v>93</c:v>
                </c:pt>
                <c:pt idx="394">
                  <c:v>93</c:v>
                </c:pt>
                <c:pt idx="395">
                  <c:v>94</c:v>
                </c:pt>
                <c:pt idx="396">
                  <c:v>94</c:v>
                </c:pt>
                <c:pt idx="397">
                  <c:v>95</c:v>
                </c:pt>
                <c:pt idx="398">
                  <c:v>95</c:v>
                </c:pt>
                <c:pt idx="399">
                  <c:v>95</c:v>
                </c:pt>
                <c:pt idx="400">
                  <c:v>95</c:v>
                </c:pt>
                <c:pt idx="401">
                  <c:v>95</c:v>
                </c:pt>
                <c:pt idx="402">
                  <c:v>95</c:v>
                </c:pt>
                <c:pt idx="403">
                  <c:v>95</c:v>
                </c:pt>
                <c:pt idx="404">
                  <c:v>95</c:v>
                </c:pt>
                <c:pt idx="405">
                  <c:v>95</c:v>
                </c:pt>
                <c:pt idx="406">
                  <c:v>95</c:v>
                </c:pt>
                <c:pt idx="407">
                  <c:v>95</c:v>
                </c:pt>
                <c:pt idx="408">
                  <c:v>95</c:v>
                </c:pt>
                <c:pt idx="409">
                  <c:v>96</c:v>
                </c:pt>
                <c:pt idx="410">
                  <c:v>96</c:v>
                </c:pt>
                <c:pt idx="411">
                  <c:v>96</c:v>
                </c:pt>
                <c:pt idx="412">
                  <c:v>97</c:v>
                </c:pt>
                <c:pt idx="413">
                  <c:v>97</c:v>
                </c:pt>
                <c:pt idx="414">
                  <c:v>97</c:v>
                </c:pt>
                <c:pt idx="415">
                  <c:v>97</c:v>
                </c:pt>
                <c:pt idx="416">
                  <c:v>97</c:v>
                </c:pt>
                <c:pt idx="417">
                  <c:v>97</c:v>
                </c:pt>
                <c:pt idx="418">
                  <c:v>97</c:v>
                </c:pt>
                <c:pt idx="419">
                  <c:v>97</c:v>
                </c:pt>
                <c:pt idx="420">
                  <c:v>97</c:v>
                </c:pt>
                <c:pt idx="421">
                  <c:v>97</c:v>
                </c:pt>
                <c:pt idx="422">
                  <c:v>97</c:v>
                </c:pt>
                <c:pt idx="423">
                  <c:v>97</c:v>
                </c:pt>
                <c:pt idx="424">
                  <c:v>98</c:v>
                </c:pt>
                <c:pt idx="425">
                  <c:v>98</c:v>
                </c:pt>
                <c:pt idx="426">
                  <c:v>99</c:v>
                </c:pt>
                <c:pt idx="427">
                  <c:v>99</c:v>
                </c:pt>
                <c:pt idx="428">
                  <c:v>99</c:v>
                </c:pt>
                <c:pt idx="429">
                  <c:v>99</c:v>
                </c:pt>
                <c:pt idx="430">
                  <c:v>99</c:v>
                </c:pt>
                <c:pt idx="431">
                  <c:v>99</c:v>
                </c:pt>
                <c:pt idx="432">
                  <c:v>99</c:v>
                </c:pt>
                <c:pt idx="433">
                  <c:v>100</c:v>
                </c:pt>
                <c:pt idx="434">
                  <c:v>100</c:v>
                </c:pt>
                <c:pt idx="435">
                  <c:v>100</c:v>
                </c:pt>
                <c:pt idx="436">
                  <c:v>100</c:v>
                </c:pt>
                <c:pt idx="437">
                  <c:v>100</c:v>
                </c:pt>
                <c:pt idx="438">
                  <c:v>100</c:v>
                </c:pt>
                <c:pt idx="439">
                  <c:v>100</c:v>
                </c:pt>
                <c:pt idx="440">
                  <c:v>101</c:v>
                </c:pt>
                <c:pt idx="441">
                  <c:v>101</c:v>
                </c:pt>
                <c:pt idx="442">
                  <c:v>101</c:v>
                </c:pt>
                <c:pt idx="443">
                  <c:v>101</c:v>
                </c:pt>
                <c:pt idx="444">
                  <c:v>101</c:v>
                </c:pt>
                <c:pt idx="445">
                  <c:v>101</c:v>
                </c:pt>
                <c:pt idx="446">
                  <c:v>102</c:v>
                </c:pt>
                <c:pt idx="447">
                  <c:v>103</c:v>
                </c:pt>
                <c:pt idx="448">
                  <c:v>103</c:v>
                </c:pt>
                <c:pt idx="449">
                  <c:v>103</c:v>
                </c:pt>
                <c:pt idx="450">
                  <c:v>103</c:v>
                </c:pt>
                <c:pt idx="451">
                  <c:v>103</c:v>
                </c:pt>
                <c:pt idx="452">
                  <c:v>103</c:v>
                </c:pt>
                <c:pt idx="453">
                  <c:v>103</c:v>
                </c:pt>
                <c:pt idx="454">
                  <c:v>104</c:v>
                </c:pt>
                <c:pt idx="455">
                  <c:v>104</c:v>
                </c:pt>
                <c:pt idx="456">
                  <c:v>104</c:v>
                </c:pt>
                <c:pt idx="457">
                  <c:v>105</c:v>
                </c:pt>
                <c:pt idx="458">
                  <c:v>105</c:v>
                </c:pt>
                <c:pt idx="459">
                  <c:v>105</c:v>
                </c:pt>
                <c:pt idx="460">
                  <c:v>105</c:v>
                </c:pt>
                <c:pt idx="461">
                  <c:v>105</c:v>
                </c:pt>
                <c:pt idx="462">
                  <c:v>106</c:v>
                </c:pt>
                <c:pt idx="463">
                  <c:v>106</c:v>
                </c:pt>
                <c:pt idx="464">
                  <c:v>106</c:v>
                </c:pt>
                <c:pt idx="465">
                  <c:v>106</c:v>
                </c:pt>
                <c:pt idx="466">
                  <c:v>106</c:v>
                </c:pt>
                <c:pt idx="467">
                  <c:v>106</c:v>
                </c:pt>
                <c:pt idx="468">
                  <c:v>106</c:v>
                </c:pt>
                <c:pt idx="469">
                  <c:v>106</c:v>
                </c:pt>
                <c:pt idx="470">
                  <c:v>107</c:v>
                </c:pt>
                <c:pt idx="471">
                  <c:v>108</c:v>
                </c:pt>
                <c:pt idx="472">
                  <c:v>108</c:v>
                </c:pt>
                <c:pt idx="473">
                  <c:v>108</c:v>
                </c:pt>
                <c:pt idx="474">
                  <c:v>109</c:v>
                </c:pt>
                <c:pt idx="475">
                  <c:v>109</c:v>
                </c:pt>
                <c:pt idx="476">
                  <c:v>109</c:v>
                </c:pt>
                <c:pt idx="477">
                  <c:v>109</c:v>
                </c:pt>
                <c:pt idx="478">
                  <c:v>110</c:v>
                </c:pt>
                <c:pt idx="479">
                  <c:v>111</c:v>
                </c:pt>
                <c:pt idx="480">
                  <c:v>111</c:v>
                </c:pt>
                <c:pt idx="481">
                  <c:v>111</c:v>
                </c:pt>
                <c:pt idx="482">
                  <c:v>111</c:v>
                </c:pt>
                <c:pt idx="483">
                  <c:v>112</c:v>
                </c:pt>
                <c:pt idx="484">
                  <c:v>113</c:v>
                </c:pt>
                <c:pt idx="485">
                  <c:v>114</c:v>
                </c:pt>
                <c:pt idx="486">
                  <c:v>114</c:v>
                </c:pt>
                <c:pt idx="487">
                  <c:v>115</c:v>
                </c:pt>
                <c:pt idx="488">
                  <c:v>116</c:v>
                </c:pt>
                <c:pt idx="489">
                  <c:v>117</c:v>
                </c:pt>
                <c:pt idx="490">
                  <c:v>117</c:v>
                </c:pt>
                <c:pt idx="491">
                  <c:v>117</c:v>
                </c:pt>
                <c:pt idx="492">
                  <c:v>117</c:v>
                </c:pt>
                <c:pt idx="493">
                  <c:v>118</c:v>
                </c:pt>
                <c:pt idx="494">
                  <c:v>118</c:v>
                </c:pt>
                <c:pt idx="495">
                  <c:v>119</c:v>
                </c:pt>
                <c:pt idx="496">
                  <c:v>119</c:v>
                </c:pt>
                <c:pt idx="497">
                  <c:v>119</c:v>
                </c:pt>
                <c:pt idx="498">
                  <c:v>119</c:v>
                </c:pt>
                <c:pt idx="499">
                  <c:v>119</c:v>
                </c:pt>
                <c:pt idx="500">
                  <c:v>119</c:v>
                </c:pt>
                <c:pt idx="501">
                  <c:v>120</c:v>
                </c:pt>
                <c:pt idx="502">
                  <c:v>120</c:v>
                </c:pt>
                <c:pt idx="503">
                  <c:v>120</c:v>
                </c:pt>
                <c:pt idx="504">
                  <c:v>120</c:v>
                </c:pt>
                <c:pt idx="505">
                  <c:v>120</c:v>
                </c:pt>
                <c:pt idx="506">
                  <c:v>121</c:v>
                </c:pt>
                <c:pt idx="507">
                  <c:v>121</c:v>
                </c:pt>
                <c:pt idx="508">
                  <c:v>121</c:v>
                </c:pt>
                <c:pt idx="509">
                  <c:v>121</c:v>
                </c:pt>
                <c:pt idx="510">
                  <c:v>121</c:v>
                </c:pt>
                <c:pt idx="511">
                  <c:v>121</c:v>
                </c:pt>
                <c:pt idx="512">
                  <c:v>121</c:v>
                </c:pt>
                <c:pt idx="513">
                  <c:v>121</c:v>
                </c:pt>
                <c:pt idx="514">
                  <c:v>121</c:v>
                </c:pt>
                <c:pt idx="515">
                  <c:v>121</c:v>
                </c:pt>
                <c:pt idx="516">
                  <c:v>121</c:v>
                </c:pt>
                <c:pt idx="517">
                  <c:v>121</c:v>
                </c:pt>
                <c:pt idx="518">
                  <c:v>121</c:v>
                </c:pt>
                <c:pt idx="519">
                  <c:v>121</c:v>
                </c:pt>
                <c:pt idx="520">
                  <c:v>121</c:v>
                </c:pt>
                <c:pt idx="521">
                  <c:v>121</c:v>
                </c:pt>
                <c:pt idx="522">
                  <c:v>121</c:v>
                </c:pt>
                <c:pt idx="523">
                  <c:v>121</c:v>
                </c:pt>
                <c:pt idx="524">
                  <c:v>122</c:v>
                </c:pt>
                <c:pt idx="525">
                  <c:v>122</c:v>
                </c:pt>
                <c:pt idx="526">
                  <c:v>122</c:v>
                </c:pt>
                <c:pt idx="527">
                  <c:v>122</c:v>
                </c:pt>
                <c:pt idx="528">
                  <c:v>122</c:v>
                </c:pt>
                <c:pt idx="529">
                  <c:v>122</c:v>
                </c:pt>
                <c:pt idx="530">
                  <c:v>123</c:v>
                </c:pt>
                <c:pt idx="531">
                  <c:v>123</c:v>
                </c:pt>
                <c:pt idx="532">
                  <c:v>124</c:v>
                </c:pt>
                <c:pt idx="533">
                  <c:v>124</c:v>
                </c:pt>
                <c:pt idx="534">
                  <c:v>124</c:v>
                </c:pt>
                <c:pt idx="535">
                  <c:v>124</c:v>
                </c:pt>
                <c:pt idx="536">
                  <c:v>124</c:v>
                </c:pt>
                <c:pt idx="537">
                  <c:v>124</c:v>
                </c:pt>
                <c:pt idx="538">
                  <c:v>124</c:v>
                </c:pt>
                <c:pt idx="539">
                  <c:v>124</c:v>
                </c:pt>
                <c:pt idx="540">
                  <c:v>124</c:v>
                </c:pt>
                <c:pt idx="541">
                  <c:v>125</c:v>
                </c:pt>
                <c:pt idx="542">
                  <c:v>125</c:v>
                </c:pt>
                <c:pt idx="543">
                  <c:v>125</c:v>
                </c:pt>
                <c:pt idx="544">
                  <c:v>125</c:v>
                </c:pt>
                <c:pt idx="545">
                  <c:v>125</c:v>
                </c:pt>
                <c:pt idx="546">
                  <c:v>126</c:v>
                </c:pt>
                <c:pt idx="547">
                  <c:v>126</c:v>
                </c:pt>
                <c:pt idx="548">
                  <c:v>126</c:v>
                </c:pt>
                <c:pt idx="549">
                  <c:v>126</c:v>
                </c:pt>
                <c:pt idx="550">
                  <c:v>126</c:v>
                </c:pt>
                <c:pt idx="551">
                  <c:v>126</c:v>
                </c:pt>
                <c:pt idx="552">
                  <c:v>126</c:v>
                </c:pt>
                <c:pt idx="553">
                  <c:v>126</c:v>
                </c:pt>
                <c:pt idx="554">
                  <c:v>127</c:v>
                </c:pt>
                <c:pt idx="555">
                  <c:v>127</c:v>
                </c:pt>
                <c:pt idx="556">
                  <c:v>127</c:v>
                </c:pt>
                <c:pt idx="557">
                  <c:v>128</c:v>
                </c:pt>
                <c:pt idx="558">
                  <c:v>128</c:v>
                </c:pt>
                <c:pt idx="559">
                  <c:v>128</c:v>
                </c:pt>
                <c:pt idx="560">
                  <c:v>128</c:v>
                </c:pt>
                <c:pt idx="561">
                  <c:v>129</c:v>
                </c:pt>
                <c:pt idx="562">
                  <c:v>129</c:v>
                </c:pt>
                <c:pt idx="563">
                  <c:v>129</c:v>
                </c:pt>
                <c:pt idx="564">
                  <c:v>130</c:v>
                </c:pt>
                <c:pt idx="565">
                  <c:v>130</c:v>
                </c:pt>
                <c:pt idx="566">
                  <c:v>130</c:v>
                </c:pt>
                <c:pt idx="567">
                  <c:v>130</c:v>
                </c:pt>
                <c:pt idx="568">
                  <c:v>130</c:v>
                </c:pt>
                <c:pt idx="569">
                  <c:v>130</c:v>
                </c:pt>
                <c:pt idx="570">
                  <c:v>130</c:v>
                </c:pt>
                <c:pt idx="571">
                  <c:v>130</c:v>
                </c:pt>
                <c:pt idx="572">
                  <c:v>130</c:v>
                </c:pt>
                <c:pt idx="573">
                  <c:v>130</c:v>
                </c:pt>
                <c:pt idx="574">
                  <c:v>130</c:v>
                </c:pt>
                <c:pt idx="575">
                  <c:v>130</c:v>
                </c:pt>
                <c:pt idx="576">
                  <c:v>130</c:v>
                </c:pt>
                <c:pt idx="577">
                  <c:v>131</c:v>
                </c:pt>
                <c:pt idx="578">
                  <c:v>131</c:v>
                </c:pt>
                <c:pt idx="579">
                  <c:v>131</c:v>
                </c:pt>
                <c:pt idx="580">
                  <c:v>131</c:v>
                </c:pt>
                <c:pt idx="581">
                  <c:v>131</c:v>
                </c:pt>
                <c:pt idx="582">
                  <c:v>131</c:v>
                </c:pt>
                <c:pt idx="583">
                  <c:v>132</c:v>
                </c:pt>
                <c:pt idx="584">
                  <c:v>132</c:v>
                </c:pt>
                <c:pt idx="585">
                  <c:v>133</c:v>
                </c:pt>
                <c:pt idx="586">
                  <c:v>134</c:v>
                </c:pt>
                <c:pt idx="587">
                  <c:v>135</c:v>
                </c:pt>
                <c:pt idx="588">
                  <c:v>135</c:v>
                </c:pt>
                <c:pt idx="589">
                  <c:v>135</c:v>
                </c:pt>
                <c:pt idx="590">
                  <c:v>135</c:v>
                </c:pt>
                <c:pt idx="591">
                  <c:v>135</c:v>
                </c:pt>
                <c:pt idx="592">
                  <c:v>136</c:v>
                </c:pt>
                <c:pt idx="593">
                  <c:v>137</c:v>
                </c:pt>
                <c:pt idx="594">
                  <c:v>138</c:v>
                </c:pt>
                <c:pt idx="595">
                  <c:v>139</c:v>
                </c:pt>
                <c:pt idx="596">
                  <c:v>140</c:v>
                </c:pt>
                <c:pt idx="597">
                  <c:v>141</c:v>
                </c:pt>
                <c:pt idx="598">
                  <c:v>142</c:v>
                </c:pt>
                <c:pt idx="599">
                  <c:v>142</c:v>
                </c:pt>
                <c:pt idx="600">
                  <c:v>142</c:v>
                </c:pt>
                <c:pt idx="601">
                  <c:v>142</c:v>
                </c:pt>
                <c:pt idx="602">
                  <c:v>142</c:v>
                </c:pt>
                <c:pt idx="603">
                  <c:v>142</c:v>
                </c:pt>
                <c:pt idx="604">
                  <c:v>142</c:v>
                </c:pt>
                <c:pt idx="605">
                  <c:v>142</c:v>
                </c:pt>
                <c:pt idx="606">
                  <c:v>142</c:v>
                </c:pt>
                <c:pt idx="607">
                  <c:v>142</c:v>
                </c:pt>
                <c:pt idx="608">
                  <c:v>142</c:v>
                </c:pt>
                <c:pt idx="609">
                  <c:v>142</c:v>
                </c:pt>
                <c:pt idx="610">
                  <c:v>142</c:v>
                </c:pt>
                <c:pt idx="611">
                  <c:v>143</c:v>
                </c:pt>
                <c:pt idx="612">
                  <c:v>143</c:v>
                </c:pt>
                <c:pt idx="613">
                  <c:v>143</c:v>
                </c:pt>
                <c:pt idx="614">
                  <c:v>144</c:v>
                </c:pt>
                <c:pt idx="615">
                  <c:v>144</c:v>
                </c:pt>
                <c:pt idx="616">
                  <c:v>144</c:v>
                </c:pt>
                <c:pt idx="617">
                  <c:v>144</c:v>
                </c:pt>
                <c:pt idx="618">
                  <c:v>144</c:v>
                </c:pt>
                <c:pt idx="619">
                  <c:v>144</c:v>
                </c:pt>
                <c:pt idx="620">
                  <c:v>144</c:v>
                </c:pt>
                <c:pt idx="621">
                  <c:v>144</c:v>
                </c:pt>
                <c:pt idx="622">
                  <c:v>144</c:v>
                </c:pt>
                <c:pt idx="623">
                  <c:v>144</c:v>
                </c:pt>
                <c:pt idx="624">
                  <c:v>144</c:v>
                </c:pt>
                <c:pt idx="625">
                  <c:v>144</c:v>
                </c:pt>
                <c:pt idx="626">
                  <c:v>145</c:v>
                </c:pt>
                <c:pt idx="627">
                  <c:v>146</c:v>
                </c:pt>
                <c:pt idx="628">
                  <c:v>147</c:v>
                </c:pt>
                <c:pt idx="629">
                  <c:v>148</c:v>
                </c:pt>
                <c:pt idx="630">
                  <c:v>148</c:v>
                </c:pt>
                <c:pt idx="631">
                  <c:v>148</c:v>
                </c:pt>
                <c:pt idx="632">
                  <c:v>148</c:v>
                </c:pt>
                <c:pt idx="633">
                  <c:v>148</c:v>
                </c:pt>
                <c:pt idx="634">
                  <c:v>148</c:v>
                </c:pt>
                <c:pt idx="635">
                  <c:v>148</c:v>
                </c:pt>
                <c:pt idx="636">
                  <c:v>148</c:v>
                </c:pt>
                <c:pt idx="637">
                  <c:v>148</c:v>
                </c:pt>
                <c:pt idx="638">
                  <c:v>148</c:v>
                </c:pt>
                <c:pt idx="639">
                  <c:v>149</c:v>
                </c:pt>
                <c:pt idx="640">
                  <c:v>149</c:v>
                </c:pt>
                <c:pt idx="641">
                  <c:v>149</c:v>
                </c:pt>
                <c:pt idx="642">
                  <c:v>149</c:v>
                </c:pt>
                <c:pt idx="643">
                  <c:v>150</c:v>
                </c:pt>
                <c:pt idx="644">
                  <c:v>150</c:v>
                </c:pt>
                <c:pt idx="645">
                  <c:v>150</c:v>
                </c:pt>
                <c:pt idx="646">
                  <c:v>150</c:v>
                </c:pt>
                <c:pt idx="647">
                  <c:v>151</c:v>
                </c:pt>
                <c:pt idx="648">
                  <c:v>152</c:v>
                </c:pt>
                <c:pt idx="649">
                  <c:v>152</c:v>
                </c:pt>
                <c:pt idx="650">
                  <c:v>153</c:v>
                </c:pt>
                <c:pt idx="651">
                  <c:v>153</c:v>
                </c:pt>
                <c:pt idx="652">
                  <c:v>153</c:v>
                </c:pt>
                <c:pt idx="653">
                  <c:v>153</c:v>
                </c:pt>
                <c:pt idx="654">
                  <c:v>153</c:v>
                </c:pt>
                <c:pt idx="655">
                  <c:v>153</c:v>
                </c:pt>
                <c:pt idx="656">
                  <c:v>153</c:v>
                </c:pt>
                <c:pt idx="657">
                  <c:v>153</c:v>
                </c:pt>
                <c:pt idx="658">
                  <c:v>153</c:v>
                </c:pt>
                <c:pt idx="659">
                  <c:v>153</c:v>
                </c:pt>
                <c:pt idx="660">
                  <c:v>153</c:v>
                </c:pt>
                <c:pt idx="661">
                  <c:v>154</c:v>
                </c:pt>
                <c:pt idx="662">
                  <c:v>155</c:v>
                </c:pt>
                <c:pt idx="663">
                  <c:v>155</c:v>
                </c:pt>
                <c:pt idx="664">
                  <c:v>155</c:v>
                </c:pt>
                <c:pt idx="665">
                  <c:v>156</c:v>
                </c:pt>
                <c:pt idx="666">
                  <c:v>156</c:v>
                </c:pt>
                <c:pt idx="667">
                  <c:v>157</c:v>
                </c:pt>
                <c:pt idx="668">
                  <c:v>158</c:v>
                </c:pt>
                <c:pt idx="669">
                  <c:v>158</c:v>
                </c:pt>
                <c:pt idx="670">
                  <c:v>158</c:v>
                </c:pt>
                <c:pt idx="671">
                  <c:v>158</c:v>
                </c:pt>
                <c:pt idx="672">
                  <c:v>159</c:v>
                </c:pt>
                <c:pt idx="673">
                  <c:v>159</c:v>
                </c:pt>
                <c:pt idx="674">
                  <c:v>160</c:v>
                </c:pt>
                <c:pt idx="675">
                  <c:v>161</c:v>
                </c:pt>
                <c:pt idx="676">
                  <c:v>161</c:v>
                </c:pt>
                <c:pt idx="677">
                  <c:v>161</c:v>
                </c:pt>
                <c:pt idx="678">
                  <c:v>161</c:v>
                </c:pt>
                <c:pt idx="679">
                  <c:v>161</c:v>
                </c:pt>
                <c:pt idx="680">
                  <c:v>161</c:v>
                </c:pt>
                <c:pt idx="681">
                  <c:v>161</c:v>
                </c:pt>
                <c:pt idx="682">
                  <c:v>161</c:v>
                </c:pt>
                <c:pt idx="683">
                  <c:v>161</c:v>
                </c:pt>
                <c:pt idx="684">
                  <c:v>161</c:v>
                </c:pt>
                <c:pt idx="685">
                  <c:v>161</c:v>
                </c:pt>
                <c:pt idx="686">
                  <c:v>161</c:v>
                </c:pt>
                <c:pt idx="687">
                  <c:v>161</c:v>
                </c:pt>
                <c:pt idx="688">
                  <c:v>162</c:v>
                </c:pt>
                <c:pt idx="689">
                  <c:v>162</c:v>
                </c:pt>
                <c:pt idx="690">
                  <c:v>163</c:v>
                </c:pt>
                <c:pt idx="691">
                  <c:v>163</c:v>
                </c:pt>
                <c:pt idx="692">
                  <c:v>163</c:v>
                </c:pt>
                <c:pt idx="693">
                  <c:v>163</c:v>
                </c:pt>
                <c:pt idx="694">
                  <c:v>163</c:v>
                </c:pt>
                <c:pt idx="695">
                  <c:v>163</c:v>
                </c:pt>
                <c:pt idx="696">
                  <c:v>163</c:v>
                </c:pt>
                <c:pt idx="697">
                  <c:v>164</c:v>
                </c:pt>
                <c:pt idx="698">
                  <c:v>164</c:v>
                </c:pt>
                <c:pt idx="699">
                  <c:v>164</c:v>
                </c:pt>
                <c:pt idx="700">
                  <c:v>164</c:v>
                </c:pt>
                <c:pt idx="701">
                  <c:v>165</c:v>
                </c:pt>
                <c:pt idx="702">
                  <c:v>166</c:v>
                </c:pt>
                <c:pt idx="703">
                  <c:v>166</c:v>
                </c:pt>
                <c:pt idx="704">
                  <c:v>166</c:v>
                </c:pt>
                <c:pt idx="705">
                  <c:v>166</c:v>
                </c:pt>
                <c:pt idx="706">
                  <c:v>166</c:v>
                </c:pt>
                <c:pt idx="707">
                  <c:v>166</c:v>
                </c:pt>
                <c:pt idx="708">
                  <c:v>166</c:v>
                </c:pt>
                <c:pt idx="709">
                  <c:v>166</c:v>
                </c:pt>
                <c:pt idx="710">
                  <c:v>167</c:v>
                </c:pt>
                <c:pt idx="711">
                  <c:v>167</c:v>
                </c:pt>
                <c:pt idx="712">
                  <c:v>167</c:v>
                </c:pt>
                <c:pt idx="713">
                  <c:v>168</c:v>
                </c:pt>
                <c:pt idx="714">
                  <c:v>168</c:v>
                </c:pt>
                <c:pt idx="715">
                  <c:v>168</c:v>
                </c:pt>
                <c:pt idx="716">
                  <c:v>168</c:v>
                </c:pt>
                <c:pt idx="717">
                  <c:v>169</c:v>
                </c:pt>
                <c:pt idx="718">
                  <c:v>169</c:v>
                </c:pt>
                <c:pt idx="719">
                  <c:v>169</c:v>
                </c:pt>
                <c:pt idx="720">
                  <c:v>169</c:v>
                </c:pt>
                <c:pt idx="721">
                  <c:v>169</c:v>
                </c:pt>
                <c:pt idx="722">
                  <c:v>169</c:v>
                </c:pt>
                <c:pt idx="723">
                  <c:v>169</c:v>
                </c:pt>
                <c:pt idx="724">
                  <c:v>169</c:v>
                </c:pt>
                <c:pt idx="725">
                  <c:v>169</c:v>
                </c:pt>
                <c:pt idx="726">
                  <c:v>169</c:v>
                </c:pt>
                <c:pt idx="727">
                  <c:v>169</c:v>
                </c:pt>
                <c:pt idx="728">
                  <c:v>169</c:v>
                </c:pt>
                <c:pt idx="729">
                  <c:v>169</c:v>
                </c:pt>
                <c:pt idx="730">
                  <c:v>169</c:v>
                </c:pt>
                <c:pt idx="731">
                  <c:v>169</c:v>
                </c:pt>
                <c:pt idx="732">
                  <c:v>169</c:v>
                </c:pt>
                <c:pt idx="733">
                  <c:v>169</c:v>
                </c:pt>
                <c:pt idx="734">
                  <c:v>170</c:v>
                </c:pt>
                <c:pt idx="735">
                  <c:v>171</c:v>
                </c:pt>
                <c:pt idx="736">
                  <c:v>171</c:v>
                </c:pt>
                <c:pt idx="737">
                  <c:v>171</c:v>
                </c:pt>
                <c:pt idx="738">
                  <c:v>171</c:v>
                </c:pt>
                <c:pt idx="739">
                  <c:v>171</c:v>
                </c:pt>
                <c:pt idx="740">
                  <c:v>171</c:v>
                </c:pt>
                <c:pt idx="741">
                  <c:v>171</c:v>
                </c:pt>
                <c:pt idx="742">
                  <c:v>171</c:v>
                </c:pt>
                <c:pt idx="743">
                  <c:v>171</c:v>
                </c:pt>
                <c:pt idx="744">
                  <c:v>171</c:v>
                </c:pt>
                <c:pt idx="745">
                  <c:v>171</c:v>
                </c:pt>
                <c:pt idx="746">
                  <c:v>171</c:v>
                </c:pt>
                <c:pt idx="747">
                  <c:v>171</c:v>
                </c:pt>
                <c:pt idx="748">
                  <c:v>171</c:v>
                </c:pt>
                <c:pt idx="749">
                  <c:v>171</c:v>
                </c:pt>
                <c:pt idx="750">
                  <c:v>171</c:v>
                </c:pt>
                <c:pt idx="751">
                  <c:v>171</c:v>
                </c:pt>
                <c:pt idx="752">
                  <c:v>171</c:v>
                </c:pt>
                <c:pt idx="753">
                  <c:v>172</c:v>
                </c:pt>
                <c:pt idx="754">
                  <c:v>172</c:v>
                </c:pt>
                <c:pt idx="755">
                  <c:v>172</c:v>
                </c:pt>
                <c:pt idx="756">
                  <c:v>173</c:v>
                </c:pt>
                <c:pt idx="757">
                  <c:v>173</c:v>
                </c:pt>
                <c:pt idx="758">
                  <c:v>173</c:v>
                </c:pt>
                <c:pt idx="759">
                  <c:v>174</c:v>
                </c:pt>
                <c:pt idx="760">
                  <c:v>174</c:v>
                </c:pt>
                <c:pt idx="761">
                  <c:v>174</c:v>
                </c:pt>
                <c:pt idx="762">
                  <c:v>174</c:v>
                </c:pt>
                <c:pt idx="763">
                  <c:v>174</c:v>
                </c:pt>
                <c:pt idx="764">
                  <c:v>174</c:v>
                </c:pt>
                <c:pt idx="765">
                  <c:v>174</c:v>
                </c:pt>
                <c:pt idx="766">
                  <c:v>174</c:v>
                </c:pt>
                <c:pt idx="767">
                  <c:v>175</c:v>
                </c:pt>
                <c:pt idx="768">
                  <c:v>175</c:v>
                </c:pt>
                <c:pt idx="769">
                  <c:v>176</c:v>
                </c:pt>
                <c:pt idx="770">
                  <c:v>177</c:v>
                </c:pt>
                <c:pt idx="771">
                  <c:v>177</c:v>
                </c:pt>
                <c:pt idx="772">
                  <c:v>177</c:v>
                </c:pt>
                <c:pt idx="773">
                  <c:v>177</c:v>
                </c:pt>
                <c:pt idx="774">
                  <c:v>177</c:v>
                </c:pt>
                <c:pt idx="775">
                  <c:v>177</c:v>
                </c:pt>
                <c:pt idx="776">
                  <c:v>178</c:v>
                </c:pt>
                <c:pt idx="777">
                  <c:v>179</c:v>
                </c:pt>
                <c:pt idx="778">
                  <c:v>180</c:v>
                </c:pt>
                <c:pt idx="779">
                  <c:v>180</c:v>
                </c:pt>
                <c:pt idx="780">
                  <c:v>180</c:v>
                </c:pt>
                <c:pt idx="781">
                  <c:v>180</c:v>
                </c:pt>
                <c:pt idx="782">
                  <c:v>180</c:v>
                </c:pt>
                <c:pt idx="783">
                  <c:v>180</c:v>
                </c:pt>
                <c:pt idx="784">
                  <c:v>180</c:v>
                </c:pt>
                <c:pt idx="785">
                  <c:v>181</c:v>
                </c:pt>
                <c:pt idx="786">
                  <c:v>182</c:v>
                </c:pt>
                <c:pt idx="787">
                  <c:v>182</c:v>
                </c:pt>
                <c:pt idx="788">
                  <c:v>183</c:v>
                </c:pt>
                <c:pt idx="789">
                  <c:v>184</c:v>
                </c:pt>
                <c:pt idx="790">
                  <c:v>185</c:v>
                </c:pt>
                <c:pt idx="791">
                  <c:v>185</c:v>
                </c:pt>
                <c:pt idx="792">
                  <c:v>186</c:v>
                </c:pt>
                <c:pt idx="793">
                  <c:v>186</c:v>
                </c:pt>
                <c:pt idx="794">
                  <c:v>186</c:v>
                </c:pt>
                <c:pt idx="795">
                  <c:v>186</c:v>
                </c:pt>
                <c:pt idx="796">
                  <c:v>187</c:v>
                </c:pt>
                <c:pt idx="797">
                  <c:v>187</c:v>
                </c:pt>
                <c:pt idx="798">
                  <c:v>188</c:v>
                </c:pt>
                <c:pt idx="799">
                  <c:v>189</c:v>
                </c:pt>
                <c:pt idx="800">
                  <c:v>189</c:v>
                </c:pt>
                <c:pt idx="801">
                  <c:v>190</c:v>
                </c:pt>
                <c:pt idx="802">
                  <c:v>191</c:v>
                </c:pt>
                <c:pt idx="803">
                  <c:v>191</c:v>
                </c:pt>
                <c:pt idx="804">
                  <c:v>191</c:v>
                </c:pt>
                <c:pt idx="805">
                  <c:v>191</c:v>
                </c:pt>
                <c:pt idx="806">
                  <c:v>192</c:v>
                </c:pt>
                <c:pt idx="807">
                  <c:v>192</c:v>
                </c:pt>
                <c:pt idx="808">
                  <c:v>192</c:v>
                </c:pt>
                <c:pt idx="809">
                  <c:v>192</c:v>
                </c:pt>
                <c:pt idx="810">
                  <c:v>192</c:v>
                </c:pt>
                <c:pt idx="811">
                  <c:v>192</c:v>
                </c:pt>
                <c:pt idx="812">
                  <c:v>193</c:v>
                </c:pt>
                <c:pt idx="813">
                  <c:v>193</c:v>
                </c:pt>
                <c:pt idx="814">
                  <c:v>193</c:v>
                </c:pt>
                <c:pt idx="815">
                  <c:v>193</c:v>
                </c:pt>
                <c:pt idx="816">
                  <c:v>193</c:v>
                </c:pt>
                <c:pt idx="817">
                  <c:v>194</c:v>
                </c:pt>
                <c:pt idx="818">
                  <c:v>195</c:v>
                </c:pt>
                <c:pt idx="819">
                  <c:v>195</c:v>
                </c:pt>
                <c:pt idx="820">
                  <c:v>195</c:v>
                </c:pt>
                <c:pt idx="821">
                  <c:v>195</c:v>
                </c:pt>
                <c:pt idx="822">
                  <c:v>195</c:v>
                </c:pt>
                <c:pt idx="823">
                  <c:v>195</c:v>
                </c:pt>
                <c:pt idx="824">
                  <c:v>195</c:v>
                </c:pt>
                <c:pt idx="825">
                  <c:v>196</c:v>
                </c:pt>
                <c:pt idx="826">
                  <c:v>196</c:v>
                </c:pt>
                <c:pt idx="827">
                  <c:v>196</c:v>
                </c:pt>
                <c:pt idx="828">
                  <c:v>197</c:v>
                </c:pt>
                <c:pt idx="829">
                  <c:v>197</c:v>
                </c:pt>
                <c:pt idx="830">
                  <c:v>197</c:v>
                </c:pt>
                <c:pt idx="831">
                  <c:v>198</c:v>
                </c:pt>
                <c:pt idx="832">
                  <c:v>199</c:v>
                </c:pt>
                <c:pt idx="833">
                  <c:v>199</c:v>
                </c:pt>
                <c:pt idx="834">
                  <c:v>200</c:v>
                </c:pt>
                <c:pt idx="835">
                  <c:v>200</c:v>
                </c:pt>
                <c:pt idx="836">
                  <c:v>200</c:v>
                </c:pt>
                <c:pt idx="837">
                  <c:v>200</c:v>
                </c:pt>
                <c:pt idx="838">
                  <c:v>200</c:v>
                </c:pt>
                <c:pt idx="839">
                  <c:v>200</c:v>
                </c:pt>
                <c:pt idx="840">
                  <c:v>200</c:v>
                </c:pt>
                <c:pt idx="841">
                  <c:v>200</c:v>
                </c:pt>
                <c:pt idx="842">
                  <c:v>200</c:v>
                </c:pt>
                <c:pt idx="843">
                  <c:v>200</c:v>
                </c:pt>
                <c:pt idx="844">
                  <c:v>200</c:v>
                </c:pt>
                <c:pt idx="845">
                  <c:v>200</c:v>
                </c:pt>
                <c:pt idx="846">
                  <c:v>201</c:v>
                </c:pt>
                <c:pt idx="847">
                  <c:v>201</c:v>
                </c:pt>
                <c:pt idx="848">
                  <c:v>201</c:v>
                </c:pt>
                <c:pt idx="849">
                  <c:v>201</c:v>
                </c:pt>
                <c:pt idx="850">
                  <c:v>201</c:v>
                </c:pt>
                <c:pt idx="851">
                  <c:v>201</c:v>
                </c:pt>
                <c:pt idx="852">
                  <c:v>201</c:v>
                </c:pt>
                <c:pt idx="853">
                  <c:v>201</c:v>
                </c:pt>
                <c:pt idx="854">
                  <c:v>201</c:v>
                </c:pt>
                <c:pt idx="855">
                  <c:v>201</c:v>
                </c:pt>
                <c:pt idx="856">
                  <c:v>201</c:v>
                </c:pt>
                <c:pt idx="857">
                  <c:v>202</c:v>
                </c:pt>
                <c:pt idx="858">
                  <c:v>202</c:v>
                </c:pt>
                <c:pt idx="859">
                  <c:v>202</c:v>
                </c:pt>
                <c:pt idx="860">
                  <c:v>203</c:v>
                </c:pt>
                <c:pt idx="861">
                  <c:v>204</c:v>
                </c:pt>
                <c:pt idx="862">
                  <c:v>205</c:v>
                </c:pt>
                <c:pt idx="863">
                  <c:v>205</c:v>
                </c:pt>
                <c:pt idx="864">
                  <c:v>206</c:v>
                </c:pt>
                <c:pt idx="865">
                  <c:v>206</c:v>
                </c:pt>
                <c:pt idx="866">
                  <c:v>206</c:v>
                </c:pt>
                <c:pt idx="867">
                  <c:v>207</c:v>
                </c:pt>
                <c:pt idx="868">
                  <c:v>207</c:v>
                </c:pt>
                <c:pt idx="869">
                  <c:v>207</c:v>
                </c:pt>
                <c:pt idx="870">
                  <c:v>207</c:v>
                </c:pt>
                <c:pt idx="871">
                  <c:v>207</c:v>
                </c:pt>
                <c:pt idx="872">
                  <c:v>207</c:v>
                </c:pt>
                <c:pt idx="873">
                  <c:v>207</c:v>
                </c:pt>
                <c:pt idx="874">
                  <c:v>208</c:v>
                </c:pt>
                <c:pt idx="875">
                  <c:v>209</c:v>
                </c:pt>
                <c:pt idx="876">
                  <c:v>210</c:v>
                </c:pt>
                <c:pt idx="877">
                  <c:v>210</c:v>
                </c:pt>
                <c:pt idx="878">
                  <c:v>210</c:v>
                </c:pt>
                <c:pt idx="879">
                  <c:v>210</c:v>
                </c:pt>
                <c:pt idx="880">
                  <c:v>210</c:v>
                </c:pt>
                <c:pt idx="881">
                  <c:v>210</c:v>
                </c:pt>
                <c:pt idx="882">
                  <c:v>210</c:v>
                </c:pt>
                <c:pt idx="883">
                  <c:v>210</c:v>
                </c:pt>
                <c:pt idx="884">
                  <c:v>210</c:v>
                </c:pt>
                <c:pt idx="885">
                  <c:v>210</c:v>
                </c:pt>
                <c:pt idx="886">
                  <c:v>210</c:v>
                </c:pt>
                <c:pt idx="887">
                  <c:v>210</c:v>
                </c:pt>
                <c:pt idx="888">
                  <c:v>210</c:v>
                </c:pt>
                <c:pt idx="889">
                  <c:v>211</c:v>
                </c:pt>
                <c:pt idx="890">
                  <c:v>212</c:v>
                </c:pt>
                <c:pt idx="891">
                  <c:v>212</c:v>
                </c:pt>
                <c:pt idx="892">
                  <c:v>212</c:v>
                </c:pt>
                <c:pt idx="893">
                  <c:v>212</c:v>
                </c:pt>
                <c:pt idx="894">
                  <c:v>213</c:v>
                </c:pt>
                <c:pt idx="895">
                  <c:v>214</c:v>
                </c:pt>
                <c:pt idx="896">
                  <c:v>215</c:v>
                </c:pt>
                <c:pt idx="897">
                  <c:v>215</c:v>
                </c:pt>
                <c:pt idx="898">
                  <c:v>215</c:v>
                </c:pt>
                <c:pt idx="899">
                  <c:v>215</c:v>
                </c:pt>
                <c:pt idx="900">
                  <c:v>215</c:v>
                </c:pt>
                <c:pt idx="901">
                  <c:v>216</c:v>
                </c:pt>
                <c:pt idx="902">
                  <c:v>216</c:v>
                </c:pt>
                <c:pt idx="903">
                  <c:v>216</c:v>
                </c:pt>
                <c:pt idx="904">
                  <c:v>216</c:v>
                </c:pt>
                <c:pt idx="905">
                  <c:v>216</c:v>
                </c:pt>
                <c:pt idx="906">
                  <c:v>216</c:v>
                </c:pt>
                <c:pt idx="907">
                  <c:v>217</c:v>
                </c:pt>
                <c:pt idx="908">
                  <c:v>217</c:v>
                </c:pt>
                <c:pt idx="909">
                  <c:v>218</c:v>
                </c:pt>
                <c:pt idx="910">
                  <c:v>218</c:v>
                </c:pt>
                <c:pt idx="911">
                  <c:v>218</c:v>
                </c:pt>
                <c:pt idx="912">
                  <c:v>219</c:v>
                </c:pt>
                <c:pt idx="913">
                  <c:v>219</c:v>
                </c:pt>
                <c:pt idx="914">
                  <c:v>219</c:v>
                </c:pt>
                <c:pt idx="915">
                  <c:v>220</c:v>
                </c:pt>
                <c:pt idx="916">
                  <c:v>221</c:v>
                </c:pt>
                <c:pt idx="917">
                  <c:v>222</c:v>
                </c:pt>
                <c:pt idx="918">
                  <c:v>223</c:v>
                </c:pt>
                <c:pt idx="919">
                  <c:v>224</c:v>
                </c:pt>
                <c:pt idx="920">
                  <c:v>225</c:v>
                </c:pt>
                <c:pt idx="921">
                  <c:v>225</c:v>
                </c:pt>
                <c:pt idx="922">
                  <c:v>226</c:v>
                </c:pt>
                <c:pt idx="923">
                  <c:v>227</c:v>
                </c:pt>
                <c:pt idx="924">
                  <c:v>227</c:v>
                </c:pt>
                <c:pt idx="925">
                  <c:v>227</c:v>
                </c:pt>
                <c:pt idx="926">
                  <c:v>227</c:v>
                </c:pt>
                <c:pt idx="927">
                  <c:v>227</c:v>
                </c:pt>
                <c:pt idx="928">
                  <c:v>228</c:v>
                </c:pt>
                <c:pt idx="929">
                  <c:v>228</c:v>
                </c:pt>
                <c:pt idx="930">
                  <c:v>228</c:v>
                </c:pt>
                <c:pt idx="931">
                  <c:v>228</c:v>
                </c:pt>
                <c:pt idx="932">
                  <c:v>228</c:v>
                </c:pt>
                <c:pt idx="933">
                  <c:v>228</c:v>
                </c:pt>
                <c:pt idx="934">
                  <c:v>228</c:v>
                </c:pt>
                <c:pt idx="935">
                  <c:v>228</c:v>
                </c:pt>
                <c:pt idx="936">
                  <c:v>228</c:v>
                </c:pt>
                <c:pt idx="937">
                  <c:v>228</c:v>
                </c:pt>
                <c:pt idx="938">
                  <c:v>228</c:v>
                </c:pt>
                <c:pt idx="939">
                  <c:v>228</c:v>
                </c:pt>
                <c:pt idx="940">
                  <c:v>228</c:v>
                </c:pt>
                <c:pt idx="941">
                  <c:v>228</c:v>
                </c:pt>
                <c:pt idx="942">
                  <c:v>228</c:v>
                </c:pt>
                <c:pt idx="943">
                  <c:v>229</c:v>
                </c:pt>
                <c:pt idx="944">
                  <c:v>229</c:v>
                </c:pt>
                <c:pt idx="945">
                  <c:v>229</c:v>
                </c:pt>
                <c:pt idx="946">
                  <c:v>230</c:v>
                </c:pt>
                <c:pt idx="947">
                  <c:v>231</c:v>
                </c:pt>
                <c:pt idx="948">
                  <c:v>232</c:v>
                </c:pt>
                <c:pt idx="949">
                  <c:v>232</c:v>
                </c:pt>
                <c:pt idx="950">
                  <c:v>233</c:v>
                </c:pt>
                <c:pt idx="951">
                  <c:v>233</c:v>
                </c:pt>
                <c:pt idx="952">
                  <c:v>234</c:v>
                </c:pt>
                <c:pt idx="953">
                  <c:v>234</c:v>
                </c:pt>
                <c:pt idx="954">
                  <c:v>234</c:v>
                </c:pt>
                <c:pt idx="955">
                  <c:v>235</c:v>
                </c:pt>
                <c:pt idx="956">
                  <c:v>236</c:v>
                </c:pt>
                <c:pt idx="957">
                  <c:v>237</c:v>
                </c:pt>
                <c:pt idx="958">
                  <c:v>238</c:v>
                </c:pt>
                <c:pt idx="959">
                  <c:v>239</c:v>
                </c:pt>
                <c:pt idx="960">
                  <c:v>240</c:v>
                </c:pt>
                <c:pt idx="961">
                  <c:v>241</c:v>
                </c:pt>
                <c:pt idx="962">
                  <c:v>242</c:v>
                </c:pt>
                <c:pt idx="963">
                  <c:v>242</c:v>
                </c:pt>
                <c:pt idx="964">
                  <c:v>243</c:v>
                </c:pt>
                <c:pt idx="965">
                  <c:v>244</c:v>
                </c:pt>
                <c:pt idx="966">
                  <c:v>244</c:v>
                </c:pt>
                <c:pt idx="967">
                  <c:v>244</c:v>
                </c:pt>
                <c:pt idx="968">
                  <c:v>244</c:v>
                </c:pt>
                <c:pt idx="969">
                  <c:v>245</c:v>
                </c:pt>
                <c:pt idx="970">
                  <c:v>246</c:v>
                </c:pt>
                <c:pt idx="971">
                  <c:v>247</c:v>
                </c:pt>
                <c:pt idx="972">
                  <c:v>248</c:v>
                </c:pt>
                <c:pt idx="973">
                  <c:v>248</c:v>
                </c:pt>
                <c:pt idx="974">
                  <c:v>248</c:v>
                </c:pt>
                <c:pt idx="975">
                  <c:v>249</c:v>
                </c:pt>
                <c:pt idx="976">
                  <c:v>250</c:v>
                </c:pt>
                <c:pt idx="977">
                  <c:v>250</c:v>
                </c:pt>
                <c:pt idx="978">
                  <c:v>250</c:v>
                </c:pt>
                <c:pt idx="979">
                  <c:v>251</c:v>
                </c:pt>
                <c:pt idx="980">
                  <c:v>252</c:v>
                </c:pt>
                <c:pt idx="981">
                  <c:v>253</c:v>
                </c:pt>
                <c:pt idx="982">
                  <c:v>253</c:v>
                </c:pt>
                <c:pt idx="983">
                  <c:v>253</c:v>
                </c:pt>
                <c:pt idx="984">
                  <c:v>253</c:v>
                </c:pt>
                <c:pt idx="985">
                  <c:v>253</c:v>
                </c:pt>
                <c:pt idx="986">
                  <c:v>253</c:v>
                </c:pt>
                <c:pt idx="987">
                  <c:v>254</c:v>
                </c:pt>
                <c:pt idx="988">
                  <c:v>255</c:v>
                </c:pt>
                <c:pt idx="989">
                  <c:v>255</c:v>
                </c:pt>
                <c:pt idx="990">
                  <c:v>256</c:v>
                </c:pt>
                <c:pt idx="991">
                  <c:v>256</c:v>
                </c:pt>
                <c:pt idx="992">
                  <c:v>257</c:v>
                </c:pt>
                <c:pt idx="993">
                  <c:v>258</c:v>
                </c:pt>
                <c:pt idx="994">
                  <c:v>259</c:v>
                </c:pt>
                <c:pt idx="995">
                  <c:v>259</c:v>
                </c:pt>
                <c:pt idx="996">
                  <c:v>259</c:v>
                </c:pt>
                <c:pt idx="997">
                  <c:v>259</c:v>
                </c:pt>
                <c:pt idx="998">
                  <c:v>259</c:v>
                </c:pt>
                <c:pt idx="999">
                  <c:v>259</c:v>
                </c:pt>
                <c:pt idx="1000">
                  <c:v>259</c:v>
                </c:pt>
                <c:pt idx="1001">
                  <c:v>259</c:v>
                </c:pt>
                <c:pt idx="1002">
                  <c:v>259</c:v>
                </c:pt>
                <c:pt idx="1003">
                  <c:v>259</c:v>
                </c:pt>
                <c:pt idx="1004">
                  <c:v>260</c:v>
                </c:pt>
                <c:pt idx="1005">
                  <c:v>260</c:v>
                </c:pt>
                <c:pt idx="1006">
                  <c:v>260</c:v>
                </c:pt>
                <c:pt idx="1007">
                  <c:v>260</c:v>
                </c:pt>
                <c:pt idx="1008">
                  <c:v>260</c:v>
                </c:pt>
                <c:pt idx="1009">
                  <c:v>260</c:v>
                </c:pt>
                <c:pt idx="1010">
                  <c:v>260</c:v>
                </c:pt>
                <c:pt idx="1011">
                  <c:v>260</c:v>
                </c:pt>
                <c:pt idx="1012">
                  <c:v>260</c:v>
                </c:pt>
                <c:pt idx="1013">
                  <c:v>260</c:v>
                </c:pt>
                <c:pt idx="1014">
                  <c:v>260</c:v>
                </c:pt>
                <c:pt idx="1015">
                  <c:v>260</c:v>
                </c:pt>
                <c:pt idx="1016">
                  <c:v>260</c:v>
                </c:pt>
                <c:pt idx="1017">
                  <c:v>261</c:v>
                </c:pt>
                <c:pt idx="1018">
                  <c:v>261</c:v>
                </c:pt>
                <c:pt idx="1019">
                  <c:v>261</c:v>
                </c:pt>
                <c:pt idx="1020">
                  <c:v>261</c:v>
                </c:pt>
                <c:pt idx="1021">
                  <c:v>262</c:v>
                </c:pt>
                <c:pt idx="1022">
                  <c:v>262</c:v>
                </c:pt>
                <c:pt idx="1023">
                  <c:v>262</c:v>
                </c:pt>
                <c:pt idx="1024">
                  <c:v>262</c:v>
                </c:pt>
                <c:pt idx="1025">
                  <c:v>262</c:v>
                </c:pt>
                <c:pt idx="1026">
                  <c:v>262</c:v>
                </c:pt>
                <c:pt idx="1027">
                  <c:v>262</c:v>
                </c:pt>
                <c:pt idx="1028">
                  <c:v>262</c:v>
                </c:pt>
                <c:pt idx="1029">
                  <c:v>262</c:v>
                </c:pt>
                <c:pt idx="1030">
                  <c:v>262</c:v>
                </c:pt>
                <c:pt idx="1031">
                  <c:v>262</c:v>
                </c:pt>
                <c:pt idx="1032">
                  <c:v>263</c:v>
                </c:pt>
                <c:pt idx="1033">
                  <c:v>263</c:v>
                </c:pt>
                <c:pt idx="1034">
                  <c:v>263</c:v>
                </c:pt>
                <c:pt idx="1035">
                  <c:v>264</c:v>
                </c:pt>
                <c:pt idx="1036">
                  <c:v>264</c:v>
                </c:pt>
                <c:pt idx="1037">
                  <c:v>264</c:v>
                </c:pt>
                <c:pt idx="1038">
                  <c:v>264</c:v>
                </c:pt>
                <c:pt idx="1039">
                  <c:v>264</c:v>
                </c:pt>
                <c:pt idx="1040">
                  <c:v>264</c:v>
                </c:pt>
                <c:pt idx="1041">
                  <c:v>264</c:v>
                </c:pt>
                <c:pt idx="1042">
                  <c:v>264</c:v>
                </c:pt>
                <c:pt idx="1043">
                  <c:v>264</c:v>
                </c:pt>
                <c:pt idx="1044">
                  <c:v>265</c:v>
                </c:pt>
                <c:pt idx="1045">
                  <c:v>265</c:v>
                </c:pt>
                <c:pt idx="1046">
                  <c:v>265</c:v>
                </c:pt>
                <c:pt idx="1047">
                  <c:v>266</c:v>
                </c:pt>
                <c:pt idx="1048">
                  <c:v>266</c:v>
                </c:pt>
                <c:pt idx="1049">
                  <c:v>266</c:v>
                </c:pt>
                <c:pt idx="1050">
                  <c:v>266</c:v>
                </c:pt>
                <c:pt idx="1051">
                  <c:v>266</c:v>
                </c:pt>
                <c:pt idx="1052">
                  <c:v>266</c:v>
                </c:pt>
                <c:pt idx="1053">
                  <c:v>266</c:v>
                </c:pt>
                <c:pt idx="1054">
                  <c:v>266</c:v>
                </c:pt>
                <c:pt idx="1055">
                  <c:v>266</c:v>
                </c:pt>
                <c:pt idx="1056">
                  <c:v>266</c:v>
                </c:pt>
                <c:pt idx="1057">
                  <c:v>266</c:v>
                </c:pt>
                <c:pt idx="1058">
                  <c:v>266</c:v>
                </c:pt>
                <c:pt idx="1059">
                  <c:v>266</c:v>
                </c:pt>
                <c:pt idx="1060">
                  <c:v>266</c:v>
                </c:pt>
                <c:pt idx="1061">
                  <c:v>266</c:v>
                </c:pt>
                <c:pt idx="1062">
                  <c:v>266</c:v>
                </c:pt>
                <c:pt idx="1063">
                  <c:v>266</c:v>
                </c:pt>
                <c:pt idx="1064">
                  <c:v>266</c:v>
                </c:pt>
                <c:pt idx="1065">
                  <c:v>266</c:v>
                </c:pt>
                <c:pt idx="1066">
                  <c:v>266</c:v>
                </c:pt>
                <c:pt idx="1067">
                  <c:v>266</c:v>
                </c:pt>
                <c:pt idx="1068">
                  <c:v>266</c:v>
                </c:pt>
                <c:pt idx="1069">
                  <c:v>266</c:v>
                </c:pt>
                <c:pt idx="1070">
                  <c:v>266</c:v>
                </c:pt>
                <c:pt idx="1071">
                  <c:v>266</c:v>
                </c:pt>
                <c:pt idx="1072">
                  <c:v>266</c:v>
                </c:pt>
                <c:pt idx="1073">
                  <c:v>266</c:v>
                </c:pt>
                <c:pt idx="1074">
                  <c:v>266</c:v>
                </c:pt>
                <c:pt idx="1075">
                  <c:v>266</c:v>
                </c:pt>
                <c:pt idx="1076">
                  <c:v>266</c:v>
                </c:pt>
                <c:pt idx="1077">
                  <c:v>266</c:v>
                </c:pt>
                <c:pt idx="1078">
                  <c:v>266</c:v>
                </c:pt>
                <c:pt idx="1079">
                  <c:v>266</c:v>
                </c:pt>
                <c:pt idx="1080">
                  <c:v>266</c:v>
                </c:pt>
                <c:pt idx="1081">
                  <c:v>266</c:v>
                </c:pt>
                <c:pt idx="1082">
                  <c:v>266</c:v>
                </c:pt>
                <c:pt idx="1083">
                  <c:v>266</c:v>
                </c:pt>
                <c:pt idx="1084">
                  <c:v>266</c:v>
                </c:pt>
                <c:pt idx="1085">
                  <c:v>266</c:v>
                </c:pt>
                <c:pt idx="1086">
                  <c:v>266</c:v>
                </c:pt>
                <c:pt idx="1087">
                  <c:v>266</c:v>
                </c:pt>
                <c:pt idx="1088">
                  <c:v>266</c:v>
                </c:pt>
                <c:pt idx="1089">
                  <c:v>267</c:v>
                </c:pt>
                <c:pt idx="1090">
                  <c:v>268</c:v>
                </c:pt>
                <c:pt idx="1091">
                  <c:v>269</c:v>
                </c:pt>
                <c:pt idx="1092">
                  <c:v>269</c:v>
                </c:pt>
                <c:pt idx="1093">
                  <c:v>269</c:v>
                </c:pt>
                <c:pt idx="1094">
                  <c:v>269</c:v>
                </c:pt>
                <c:pt idx="1095">
                  <c:v>269</c:v>
                </c:pt>
                <c:pt idx="1096">
                  <c:v>269</c:v>
                </c:pt>
                <c:pt idx="1097">
                  <c:v>270</c:v>
                </c:pt>
                <c:pt idx="1098">
                  <c:v>271</c:v>
                </c:pt>
                <c:pt idx="1099">
                  <c:v>272</c:v>
                </c:pt>
                <c:pt idx="1100">
                  <c:v>273</c:v>
                </c:pt>
                <c:pt idx="1101">
                  <c:v>273</c:v>
                </c:pt>
                <c:pt idx="1102">
                  <c:v>273</c:v>
                </c:pt>
                <c:pt idx="1103">
                  <c:v>273</c:v>
                </c:pt>
                <c:pt idx="1104">
                  <c:v>273</c:v>
                </c:pt>
                <c:pt idx="1105">
                  <c:v>273</c:v>
                </c:pt>
                <c:pt idx="1106">
                  <c:v>273</c:v>
                </c:pt>
                <c:pt idx="1107">
                  <c:v>273</c:v>
                </c:pt>
                <c:pt idx="1108">
                  <c:v>274</c:v>
                </c:pt>
                <c:pt idx="1109">
                  <c:v>274</c:v>
                </c:pt>
                <c:pt idx="1110">
                  <c:v>274</c:v>
                </c:pt>
                <c:pt idx="1111">
                  <c:v>274</c:v>
                </c:pt>
                <c:pt idx="1112">
                  <c:v>274</c:v>
                </c:pt>
                <c:pt idx="1113">
                  <c:v>274</c:v>
                </c:pt>
                <c:pt idx="1114">
                  <c:v>274</c:v>
                </c:pt>
                <c:pt idx="1115">
                  <c:v>274</c:v>
                </c:pt>
                <c:pt idx="1116">
                  <c:v>274</c:v>
                </c:pt>
                <c:pt idx="1117">
                  <c:v>274</c:v>
                </c:pt>
                <c:pt idx="1118">
                  <c:v>274</c:v>
                </c:pt>
                <c:pt idx="1119">
                  <c:v>274</c:v>
                </c:pt>
                <c:pt idx="1120">
                  <c:v>274</c:v>
                </c:pt>
                <c:pt idx="1121">
                  <c:v>274</c:v>
                </c:pt>
                <c:pt idx="1122">
                  <c:v>274</c:v>
                </c:pt>
                <c:pt idx="1123">
                  <c:v>275</c:v>
                </c:pt>
                <c:pt idx="1124">
                  <c:v>275</c:v>
                </c:pt>
                <c:pt idx="1125">
                  <c:v>275</c:v>
                </c:pt>
                <c:pt idx="1126">
                  <c:v>275</c:v>
                </c:pt>
                <c:pt idx="1127">
                  <c:v>276</c:v>
                </c:pt>
                <c:pt idx="1128">
                  <c:v>277</c:v>
                </c:pt>
                <c:pt idx="1129">
                  <c:v>277</c:v>
                </c:pt>
                <c:pt idx="1130">
                  <c:v>277</c:v>
                </c:pt>
                <c:pt idx="1131">
                  <c:v>277</c:v>
                </c:pt>
                <c:pt idx="1132">
                  <c:v>277</c:v>
                </c:pt>
                <c:pt idx="1133">
                  <c:v>278</c:v>
                </c:pt>
                <c:pt idx="1134">
                  <c:v>278</c:v>
                </c:pt>
                <c:pt idx="1135">
                  <c:v>278</c:v>
                </c:pt>
                <c:pt idx="1136">
                  <c:v>278</c:v>
                </c:pt>
                <c:pt idx="1137">
                  <c:v>278</c:v>
                </c:pt>
                <c:pt idx="1138">
                  <c:v>278</c:v>
                </c:pt>
                <c:pt idx="1139">
                  <c:v>279</c:v>
                </c:pt>
                <c:pt idx="1140">
                  <c:v>279</c:v>
                </c:pt>
                <c:pt idx="1141">
                  <c:v>280</c:v>
                </c:pt>
                <c:pt idx="1142">
                  <c:v>281</c:v>
                </c:pt>
                <c:pt idx="1143">
                  <c:v>281</c:v>
                </c:pt>
                <c:pt idx="1144">
                  <c:v>281</c:v>
                </c:pt>
                <c:pt idx="1145">
                  <c:v>281</c:v>
                </c:pt>
                <c:pt idx="1146">
                  <c:v>281</c:v>
                </c:pt>
                <c:pt idx="1147">
                  <c:v>281</c:v>
                </c:pt>
                <c:pt idx="1148">
                  <c:v>282</c:v>
                </c:pt>
                <c:pt idx="1149">
                  <c:v>283</c:v>
                </c:pt>
                <c:pt idx="1150">
                  <c:v>284</c:v>
                </c:pt>
                <c:pt idx="1151">
                  <c:v>285</c:v>
                </c:pt>
                <c:pt idx="1152">
                  <c:v>285</c:v>
                </c:pt>
                <c:pt idx="1153">
                  <c:v>286</c:v>
                </c:pt>
                <c:pt idx="1154">
                  <c:v>287</c:v>
                </c:pt>
                <c:pt idx="1155">
                  <c:v>288</c:v>
                </c:pt>
                <c:pt idx="1156">
                  <c:v>288</c:v>
                </c:pt>
                <c:pt idx="1157">
                  <c:v>289</c:v>
                </c:pt>
                <c:pt idx="1158">
                  <c:v>289</c:v>
                </c:pt>
                <c:pt idx="1159">
                  <c:v>289</c:v>
                </c:pt>
                <c:pt idx="1160">
                  <c:v>290</c:v>
                </c:pt>
                <c:pt idx="1161">
                  <c:v>290</c:v>
                </c:pt>
                <c:pt idx="1162">
                  <c:v>290</c:v>
                </c:pt>
                <c:pt idx="1163">
                  <c:v>290</c:v>
                </c:pt>
                <c:pt idx="1164">
                  <c:v>290</c:v>
                </c:pt>
                <c:pt idx="1165">
                  <c:v>290</c:v>
                </c:pt>
                <c:pt idx="1166">
                  <c:v>290</c:v>
                </c:pt>
                <c:pt idx="1167">
                  <c:v>290</c:v>
                </c:pt>
                <c:pt idx="1168">
                  <c:v>291</c:v>
                </c:pt>
                <c:pt idx="1169">
                  <c:v>291</c:v>
                </c:pt>
                <c:pt idx="1170">
                  <c:v>291</c:v>
                </c:pt>
                <c:pt idx="1171">
                  <c:v>291</c:v>
                </c:pt>
                <c:pt idx="1172">
                  <c:v>291</c:v>
                </c:pt>
                <c:pt idx="1173">
                  <c:v>292</c:v>
                </c:pt>
                <c:pt idx="1174">
                  <c:v>292</c:v>
                </c:pt>
                <c:pt idx="1175">
                  <c:v>292</c:v>
                </c:pt>
                <c:pt idx="1176">
                  <c:v>292</c:v>
                </c:pt>
                <c:pt idx="1177">
                  <c:v>293</c:v>
                </c:pt>
                <c:pt idx="1178">
                  <c:v>294</c:v>
                </c:pt>
                <c:pt idx="1179">
                  <c:v>294</c:v>
                </c:pt>
                <c:pt idx="1180">
                  <c:v>295</c:v>
                </c:pt>
                <c:pt idx="1181">
                  <c:v>295</c:v>
                </c:pt>
                <c:pt idx="1182">
                  <c:v>296</c:v>
                </c:pt>
                <c:pt idx="1183">
                  <c:v>296</c:v>
                </c:pt>
                <c:pt idx="1184">
                  <c:v>296</c:v>
                </c:pt>
                <c:pt idx="1185">
                  <c:v>296</c:v>
                </c:pt>
                <c:pt idx="1186">
                  <c:v>297</c:v>
                </c:pt>
                <c:pt idx="1187">
                  <c:v>297</c:v>
                </c:pt>
                <c:pt idx="1188">
                  <c:v>298</c:v>
                </c:pt>
                <c:pt idx="1189">
                  <c:v>299</c:v>
                </c:pt>
                <c:pt idx="1190">
                  <c:v>300</c:v>
                </c:pt>
                <c:pt idx="1191">
                  <c:v>301</c:v>
                </c:pt>
                <c:pt idx="1192">
                  <c:v>302</c:v>
                </c:pt>
                <c:pt idx="1193">
                  <c:v>302</c:v>
                </c:pt>
                <c:pt idx="1194">
                  <c:v>302</c:v>
                </c:pt>
                <c:pt idx="1195">
                  <c:v>303</c:v>
                </c:pt>
                <c:pt idx="1196">
                  <c:v>303</c:v>
                </c:pt>
                <c:pt idx="1197">
                  <c:v>303</c:v>
                </c:pt>
                <c:pt idx="1198">
                  <c:v>303</c:v>
                </c:pt>
                <c:pt idx="1199">
                  <c:v>303</c:v>
                </c:pt>
                <c:pt idx="1200">
                  <c:v>303</c:v>
                </c:pt>
                <c:pt idx="1201">
                  <c:v>303</c:v>
                </c:pt>
                <c:pt idx="1202">
                  <c:v>303</c:v>
                </c:pt>
                <c:pt idx="1203">
                  <c:v>303</c:v>
                </c:pt>
                <c:pt idx="1204">
                  <c:v>303</c:v>
                </c:pt>
                <c:pt idx="1205">
                  <c:v>303</c:v>
                </c:pt>
                <c:pt idx="1206">
                  <c:v>304</c:v>
                </c:pt>
                <c:pt idx="1207">
                  <c:v>305</c:v>
                </c:pt>
                <c:pt idx="1208">
                  <c:v>306</c:v>
                </c:pt>
                <c:pt idx="1209">
                  <c:v>307</c:v>
                </c:pt>
                <c:pt idx="1210">
                  <c:v>307</c:v>
                </c:pt>
                <c:pt idx="1211">
                  <c:v>307</c:v>
                </c:pt>
                <c:pt idx="1212">
                  <c:v>307</c:v>
                </c:pt>
                <c:pt idx="1213">
                  <c:v>307</c:v>
                </c:pt>
                <c:pt idx="1214">
                  <c:v>307</c:v>
                </c:pt>
                <c:pt idx="1215">
                  <c:v>307</c:v>
                </c:pt>
                <c:pt idx="1216">
                  <c:v>308</c:v>
                </c:pt>
                <c:pt idx="1217">
                  <c:v>308</c:v>
                </c:pt>
                <c:pt idx="1218">
                  <c:v>309</c:v>
                </c:pt>
                <c:pt idx="1219">
                  <c:v>309</c:v>
                </c:pt>
                <c:pt idx="1220">
                  <c:v>310</c:v>
                </c:pt>
                <c:pt idx="1221">
                  <c:v>310</c:v>
                </c:pt>
                <c:pt idx="1222">
                  <c:v>311</c:v>
                </c:pt>
                <c:pt idx="1223">
                  <c:v>311</c:v>
                </c:pt>
                <c:pt idx="1224">
                  <c:v>311</c:v>
                </c:pt>
                <c:pt idx="1225">
                  <c:v>312</c:v>
                </c:pt>
                <c:pt idx="1226">
                  <c:v>312</c:v>
                </c:pt>
                <c:pt idx="1227">
                  <c:v>313</c:v>
                </c:pt>
                <c:pt idx="1228">
                  <c:v>313</c:v>
                </c:pt>
                <c:pt idx="1229">
                  <c:v>313</c:v>
                </c:pt>
                <c:pt idx="1230">
                  <c:v>313</c:v>
                </c:pt>
                <c:pt idx="1231">
                  <c:v>314</c:v>
                </c:pt>
                <c:pt idx="1232">
                  <c:v>314</c:v>
                </c:pt>
                <c:pt idx="1233">
                  <c:v>314</c:v>
                </c:pt>
                <c:pt idx="1234">
                  <c:v>314</c:v>
                </c:pt>
                <c:pt idx="1235">
                  <c:v>315</c:v>
                </c:pt>
                <c:pt idx="1236">
                  <c:v>315</c:v>
                </c:pt>
                <c:pt idx="1237">
                  <c:v>315</c:v>
                </c:pt>
                <c:pt idx="1238">
                  <c:v>316</c:v>
                </c:pt>
                <c:pt idx="1239">
                  <c:v>317</c:v>
                </c:pt>
                <c:pt idx="1240">
                  <c:v>317</c:v>
                </c:pt>
                <c:pt idx="1241">
                  <c:v>317</c:v>
                </c:pt>
                <c:pt idx="1242">
                  <c:v>318</c:v>
                </c:pt>
                <c:pt idx="1243">
                  <c:v>318</c:v>
                </c:pt>
                <c:pt idx="1244">
                  <c:v>319</c:v>
                </c:pt>
                <c:pt idx="1245">
                  <c:v>320</c:v>
                </c:pt>
                <c:pt idx="1246">
                  <c:v>321</c:v>
                </c:pt>
                <c:pt idx="1247">
                  <c:v>321</c:v>
                </c:pt>
                <c:pt idx="1248">
                  <c:v>322</c:v>
                </c:pt>
                <c:pt idx="1249">
                  <c:v>323</c:v>
                </c:pt>
                <c:pt idx="1250">
                  <c:v>324</c:v>
                </c:pt>
                <c:pt idx="1251">
                  <c:v>324</c:v>
                </c:pt>
                <c:pt idx="1252">
                  <c:v>325</c:v>
                </c:pt>
                <c:pt idx="1253">
                  <c:v>326</c:v>
                </c:pt>
                <c:pt idx="1254">
                  <c:v>326</c:v>
                </c:pt>
                <c:pt idx="1255">
                  <c:v>327</c:v>
                </c:pt>
                <c:pt idx="1256">
                  <c:v>327</c:v>
                </c:pt>
                <c:pt idx="1257">
                  <c:v>327</c:v>
                </c:pt>
                <c:pt idx="1258">
                  <c:v>327</c:v>
                </c:pt>
                <c:pt idx="1259">
                  <c:v>327</c:v>
                </c:pt>
                <c:pt idx="1260">
                  <c:v>328</c:v>
                </c:pt>
                <c:pt idx="1261">
                  <c:v>328</c:v>
                </c:pt>
                <c:pt idx="1262">
                  <c:v>328</c:v>
                </c:pt>
                <c:pt idx="1263">
                  <c:v>329</c:v>
                </c:pt>
                <c:pt idx="1264">
                  <c:v>329</c:v>
                </c:pt>
                <c:pt idx="1265">
                  <c:v>329</c:v>
                </c:pt>
                <c:pt idx="1266">
                  <c:v>330</c:v>
                </c:pt>
                <c:pt idx="1267">
                  <c:v>331</c:v>
                </c:pt>
                <c:pt idx="1268">
                  <c:v>331</c:v>
                </c:pt>
                <c:pt idx="1269">
                  <c:v>331</c:v>
                </c:pt>
                <c:pt idx="1270">
                  <c:v>331</c:v>
                </c:pt>
                <c:pt idx="1271">
                  <c:v>331</c:v>
                </c:pt>
                <c:pt idx="1272">
                  <c:v>331</c:v>
                </c:pt>
                <c:pt idx="1273">
                  <c:v>332</c:v>
                </c:pt>
                <c:pt idx="1274">
                  <c:v>332</c:v>
                </c:pt>
                <c:pt idx="1275">
                  <c:v>333</c:v>
                </c:pt>
                <c:pt idx="1276">
                  <c:v>334</c:v>
                </c:pt>
                <c:pt idx="1277">
                  <c:v>334</c:v>
                </c:pt>
                <c:pt idx="1278">
                  <c:v>334</c:v>
                </c:pt>
                <c:pt idx="1279">
                  <c:v>334</c:v>
                </c:pt>
                <c:pt idx="1280">
                  <c:v>335</c:v>
                </c:pt>
                <c:pt idx="1281">
                  <c:v>335</c:v>
                </c:pt>
                <c:pt idx="1282">
                  <c:v>335</c:v>
                </c:pt>
                <c:pt idx="1283">
                  <c:v>335</c:v>
                </c:pt>
                <c:pt idx="1284">
                  <c:v>335</c:v>
                </c:pt>
                <c:pt idx="1285">
                  <c:v>335</c:v>
                </c:pt>
                <c:pt idx="1286">
                  <c:v>336</c:v>
                </c:pt>
                <c:pt idx="1287">
                  <c:v>336</c:v>
                </c:pt>
                <c:pt idx="1288">
                  <c:v>336</c:v>
                </c:pt>
                <c:pt idx="1289">
                  <c:v>336</c:v>
                </c:pt>
                <c:pt idx="1290">
                  <c:v>336</c:v>
                </c:pt>
                <c:pt idx="1291">
                  <c:v>336</c:v>
                </c:pt>
                <c:pt idx="1292">
                  <c:v>336</c:v>
                </c:pt>
                <c:pt idx="1293">
                  <c:v>336</c:v>
                </c:pt>
                <c:pt idx="1294">
                  <c:v>336</c:v>
                </c:pt>
                <c:pt idx="1295">
                  <c:v>336</c:v>
                </c:pt>
                <c:pt idx="1296">
                  <c:v>336</c:v>
                </c:pt>
                <c:pt idx="1297">
                  <c:v>336</c:v>
                </c:pt>
                <c:pt idx="1298">
                  <c:v>336</c:v>
                </c:pt>
                <c:pt idx="1299">
                  <c:v>336</c:v>
                </c:pt>
                <c:pt idx="1300">
                  <c:v>336</c:v>
                </c:pt>
                <c:pt idx="1301">
                  <c:v>336</c:v>
                </c:pt>
                <c:pt idx="1302">
                  <c:v>337</c:v>
                </c:pt>
                <c:pt idx="1303">
                  <c:v>337</c:v>
                </c:pt>
                <c:pt idx="1304">
                  <c:v>337</c:v>
                </c:pt>
                <c:pt idx="1305">
                  <c:v>337</c:v>
                </c:pt>
                <c:pt idx="1306">
                  <c:v>337</c:v>
                </c:pt>
                <c:pt idx="1307">
                  <c:v>337</c:v>
                </c:pt>
                <c:pt idx="1308">
                  <c:v>338</c:v>
                </c:pt>
                <c:pt idx="1309">
                  <c:v>338</c:v>
                </c:pt>
                <c:pt idx="1310">
                  <c:v>338</c:v>
                </c:pt>
                <c:pt idx="1311">
                  <c:v>338</c:v>
                </c:pt>
                <c:pt idx="1312">
                  <c:v>338</c:v>
                </c:pt>
                <c:pt idx="1313">
                  <c:v>338</c:v>
                </c:pt>
                <c:pt idx="1314">
                  <c:v>338</c:v>
                </c:pt>
                <c:pt idx="1315">
                  <c:v>338</c:v>
                </c:pt>
                <c:pt idx="1316">
                  <c:v>338</c:v>
                </c:pt>
                <c:pt idx="1317">
                  <c:v>339</c:v>
                </c:pt>
                <c:pt idx="1318">
                  <c:v>340</c:v>
                </c:pt>
                <c:pt idx="1319">
                  <c:v>341</c:v>
                </c:pt>
                <c:pt idx="1320">
                  <c:v>342</c:v>
                </c:pt>
                <c:pt idx="1321">
                  <c:v>343</c:v>
                </c:pt>
                <c:pt idx="1322">
                  <c:v>344</c:v>
                </c:pt>
                <c:pt idx="1323">
                  <c:v>345</c:v>
                </c:pt>
                <c:pt idx="1324">
                  <c:v>345</c:v>
                </c:pt>
                <c:pt idx="1325">
                  <c:v>346</c:v>
                </c:pt>
                <c:pt idx="1326">
                  <c:v>346</c:v>
                </c:pt>
                <c:pt idx="1327">
                  <c:v>346</c:v>
                </c:pt>
                <c:pt idx="1328">
                  <c:v>347</c:v>
                </c:pt>
                <c:pt idx="1329">
                  <c:v>347</c:v>
                </c:pt>
                <c:pt idx="1330">
                  <c:v>347</c:v>
                </c:pt>
                <c:pt idx="1331">
                  <c:v>347</c:v>
                </c:pt>
                <c:pt idx="1332">
                  <c:v>347</c:v>
                </c:pt>
                <c:pt idx="1333">
                  <c:v>347</c:v>
                </c:pt>
                <c:pt idx="1334">
                  <c:v>347</c:v>
                </c:pt>
                <c:pt idx="1335">
                  <c:v>347</c:v>
                </c:pt>
                <c:pt idx="1336">
                  <c:v>347</c:v>
                </c:pt>
                <c:pt idx="1337">
                  <c:v>347</c:v>
                </c:pt>
                <c:pt idx="1338">
                  <c:v>347</c:v>
                </c:pt>
                <c:pt idx="1339">
                  <c:v>348</c:v>
                </c:pt>
                <c:pt idx="1340">
                  <c:v>348</c:v>
                </c:pt>
                <c:pt idx="1341">
                  <c:v>348</c:v>
                </c:pt>
                <c:pt idx="1342">
                  <c:v>348</c:v>
                </c:pt>
                <c:pt idx="1343">
                  <c:v>348</c:v>
                </c:pt>
                <c:pt idx="1344">
                  <c:v>348</c:v>
                </c:pt>
                <c:pt idx="1345">
                  <c:v>348</c:v>
                </c:pt>
                <c:pt idx="1346">
                  <c:v>349</c:v>
                </c:pt>
                <c:pt idx="1347">
                  <c:v>350</c:v>
                </c:pt>
                <c:pt idx="1348">
                  <c:v>350</c:v>
                </c:pt>
                <c:pt idx="1349">
                  <c:v>350</c:v>
                </c:pt>
                <c:pt idx="1350">
                  <c:v>350</c:v>
                </c:pt>
                <c:pt idx="1351">
                  <c:v>350</c:v>
                </c:pt>
                <c:pt idx="1352">
                  <c:v>350</c:v>
                </c:pt>
                <c:pt idx="1353">
                  <c:v>350</c:v>
                </c:pt>
                <c:pt idx="1354">
                  <c:v>350</c:v>
                </c:pt>
                <c:pt idx="1355">
                  <c:v>350</c:v>
                </c:pt>
                <c:pt idx="1356">
                  <c:v>350</c:v>
                </c:pt>
                <c:pt idx="1357">
                  <c:v>350</c:v>
                </c:pt>
                <c:pt idx="1358">
                  <c:v>351</c:v>
                </c:pt>
                <c:pt idx="1359">
                  <c:v>351</c:v>
                </c:pt>
                <c:pt idx="1360">
                  <c:v>352</c:v>
                </c:pt>
                <c:pt idx="1361">
                  <c:v>353</c:v>
                </c:pt>
                <c:pt idx="1362">
                  <c:v>354</c:v>
                </c:pt>
                <c:pt idx="1363">
                  <c:v>354</c:v>
                </c:pt>
                <c:pt idx="1364">
                  <c:v>354</c:v>
                </c:pt>
                <c:pt idx="1365">
                  <c:v>354</c:v>
                </c:pt>
                <c:pt idx="1366">
                  <c:v>354</c:v>
                </c:pt>
                <c:pt idx="1367">
                  <c:v>354</c:v>
                </c:pt>
                <c:pt idx="1368">
                  <c:v>354</c:v>
                </c:pt>
                <c:pt idx="1369">
                  <c:v>354</c:v>
                </c:pt>
                <c:pt idx="1370">
                  <c:v>354</c:v>
                </c:pt>
                <c:pt idx="1371">
                  <c:v>354</c:v>
                </c:pt>
                <c:pt idx="1372">
                  <c:v>354</c:v>
                </c:pt>
                <c:pt idx="1373">
                  <c:v>354</c:v>
                </c:pt>
                <c:pt idx="1374">
                  <c:v>354</c:v>
                </c:pt>
                <c:pt idx="1375">
                  <c:v>354</c:v>
                </c:pt>
                <c:pt idx="1376">
                  <c:v>354</c:v>
                </c:pt>
                <c:pt idx="1377">
                  <c:v>354</c:v>
                </c:pt>
                <c:pt idx="1378">
                  <c:v>354</c:v>
                </c:pt>
                <c:pt idx="1379">
                  <c:v>354</c:v>
                </c:pt>
                <c:pt idx="1380">
                  <c:v>354</c:v>
                </c:pt>
                <c:pt idx="1381">
                  <c:v>354</c:v>
                </c:pt>
                <c:pt idx="1382">
                  <c:v>354</c:v>
                </c:pt>
                <c:pt idx="1383">
                  <c:v>354</c:v>
                </c:pt>
                <c:pt idx="1384">
                  <c:v>355</c:v>
                </c:pt>
                <c:pt idx="1385">
                  <c:v>356</c:v>
                </c:pt>
                <c:pt idx="1386">
                  <c:v>357</c:v>
                </c:pt>
                <c:pt idx="1387">
                  <c:v>357</c:v>
                </c:pt>
                <c:pt idx="1388">
                  <c:v>357</c:v>
                </c:pt>
                <c:pt idx="1389">
                  <c:v>357</c:v>
                </c:pt>
                <c:pt idx="1390">
                  <c:v>357</c:v>
                </c:pt>
                <c:pt idx="1391">
                  <c:v>357</c:v>
                </c:pt>
                <c:pt idx="1392">
                  <c:v>358</c:v>
                </c:pt>
                <c:pt idx="1393">
                  <c:v>358</c:v>
                </c:pt>
                <c:pt idx="1394">
                  <c:v>358</c:v>
                </c:pt>
                <c:pt idx="1395">
                  <c:v>358</c:v>
                </c:pt>
                <c:pt idx="1396">
                  <c:v>358</c:v>
                </c:pt>
                <c:pt idx="1397">
                  <c:v>358</c:v>
                </c:pt>
                <c:pt idx="1398">
                  <c:v>358</c:v>
                </c:pt>
                <c:pt idx="1399">
                  <c:v>358</c:v>
                </c:pt>
                <c:pt idx="1400">
                  <c:v>358</c:v>
                </c:pt>
                <c:pt idx="1401">
                  <c:v>358</c:v>
                </c:pt>
                <c:pt idx="1402">
                  <c:v>358</c:v>
                </c:pt>
                <c:pt idx="1403">
                  <c:v>358</c:v>
                </c:pt>
                <c:pt idx="1404">
                  <c:v>358</c:v>
                </c:pt>
                <c:pt idx="1405">
                  <c:v>359</c:v>
                </c:pt>
                <c:pt idx="1406">
                  <c:v>360</c:v>
                </c:pt>
                <c:pt idx="1407">
                  <c:v>360</c:v>
                </c:pt>
                <c:pt idx="1408">
                  <c:v>360</c:v>
                </c:pt>
                <c:pt idx="1409">
                  <c:v>360</c:v>
                </c:pt>
                <c:pt idx="1410">
                  <c:v>360</c:v>
                </c:pt>
                <c:pt idx="1411">
                  <c:v>360</c:v>
                </c:pt>
                <c:pt idx="1412">
                  <c:v>360</c:v>
                </c:pt>
                <c:pt idx="1413">
                  <c:v>361</c:v>
                </c:pt>
                <c:pt idx="1414">
                  <c:v>361</c:v>
                </c:pt>
                <c:pt idx="1415">
                  <c:v>361</c:v>
                </c:pt>
                <c:pt idx="1416">
                  <c:v>361</c:v>
                </c:pt>
                <c:pt idx="1417">
                  <c:v>361</c:v>
                </c:pt>
                <c:pt idx="1418">
                  <c:v>361</c:v>
                </c:pt>
                <c:pt idx="1419">
                  <c:v>361</c:v>
                </c:pt>
                <c:pt idx="1420">
                  <c:v>361</c:v>
                </c:pt>
                <c:pt idx="1421">
                  <c:v>362</c:v>
                </c:pt>
                <c:pt idx="1422">
                  <c:v>363</c:v>
                </c:pt>
                <c:pt idx="1423">
                  <c:v>363</c:v>
                </c:pt>
                <c:pt idx="1424">
                  <c:v>363</c:v>
                </c:pt>
                <c:pt idx="1425">
                  <c:v>364</c:v>
                </c:pt>
                <c:pt idx="1426">
                  <c:v>364</c:v>
                </c:pt>
                <c:pt idx="1427">
                  <c:v>365</c:v>
                </c:pt>
                <c:pt idx="1428">
                  <c:v>365</c:v>
                </c:pt>
                <c:pt idx="1429">
                  <c:v>365</c:v>
                </c:pt>
                <c:pt idx="1430">
                  <c:v>366</c:v>
                </c:pt>
                <c:pt idx="1431">
                  <c:v>367</c:v>
                </c:pt>
                <c:pt idx="1432">
                  <c:v>367</c:v>
                </c:pt>
                <c:pt idx="1433">
                  <c:v>368</c:v>
                </c:pt>
                <c:pt idx="1434">
                  <c:v>368</c:v>
                </c:pt>
                <c:pt idx="1435">
                  <c:v>368</c:v>
                </c:pt>
                <c:pt idx="1436">
                  <c:v>368</c:v>
                </c:pt>
                <c:pt idx="1437">
                  <c:v>368</c:v>
                </c:pt>
                <c:pt idx="1438">
                  <c:v>369</c:v>
                </c:pt>
                <c:pt idx="1439">
                  <c:v>369</c:v>
                </c:pt>
                <c:pt idx="1440">
                  <c:v>369</c:v>
                </c:pt>
                <c:pt idx="1441">
                  <c:v>369</c:v>
                </c:pt>
                <c:pt idx="1442">
                  <c:v>369</c:v>
                </c:pt>
                <c:pt idx="1443">
                  <c:v>369</c:v>
                </c:pt>
                <c:pt idx="1444">
                  <c:v>369</c:v>
                </c:pt>
                <c:pt idx="1445">
                  <c:v>369</c:v>
                </c:pt>
                <c:pt idx="1446">
                  <c:v>369</c:v>
                </c:pt>
                <c:pt idx="1447">
                  <c:v>369</c:v>
                </c:pt>
                <c:pt idx="1448">
                  <c:v>369</c:v>
                </c:pt>
                <c:pt idx="1449">
                  <c:v>369</c:v>
                </c:pt>
                <c:pt idx="1450">
                  <c:v>370</c:v>
                </c:pt>
                <c:pt idx="1451">
                  <c:v>370</c:v>
                </c:pt>
                <c:pt idx="1452">
                  <c:v>371</c:v>
                </c:pt>
                <c:pt idx="1453">
                  <c:v>372</c:v>
                </c:pt>
                <c:pt idx="1454">
                  <c:v>373</c:v>
                </c:pt>
                <c:pt idx="1455">
                  <c:v>373</c:v>
                </c:pt>
                <c:pt idx="1456">
                  <c:v>373</c:v>
                </c:pt>
                <c:pt idx="1457">
                  <c:v>374</c:v>
                </c:pt>
                <c:pt idx="1458">
                  <c:v>374</c:v>
                </c:pt>
                <c:pt idx="1459">
                  <c:v>374</c:v>
                </c:pt>
                <c:pt idx="1460">
                  <c:v>374</c:v>
                </c:pt>
                <c:pt idx="1461">
                  <c:v>374</c:v>
                </c:pt>
                <c:pt idx="1462">
                  <c:v>374</c:v>
                </c:pt>
                <c:pt idx="1463">
                  <c:v>374</c:v>
                </c:pt>
                <c:pt idx="1464">
                  <c:v>374</c:v>
                </c:pt>
                <c:pt idx="1465">
                  <c:v>374</c:v>
                </c:pt>
                <c:pt idx="1466">
                  <c:v>374</c:v>
                </c:pt>
                <c:pt idx="1467">
                  <c:v>374</c:v>
                </c:pt>
                <c:pt idx="1468">
                  <c:v>375</c:v>
                </c:pt>
                <c:pt idx="1469">
                  <c:v>375</c:v>
                </c:pt>
                <c:pt idx="1470">
                  <c:v>376</c:v>
                </c:pt>
                <c:pt idx="1471">
                  <c:v>376</c:v>
                </c:pt>
                <c:pt idx="1472">
                  <c:v>376</c:v>
                </c:pt>
                <c:pt idx="1473">
                  <c:v>376</c:v>
                </c:pt>
                <c:pt idx="1474">
                  <c:v>377</c:v>
                </c:pt>
                <c:pt idx="1475">
                  <c:v>377</c:v>
                </c:pt>
                <c:pt idx="1476">
                  <c:v>378</c:v>
                </c:pt>
                <c:pt idx="1477">
                  <c:v>378</c:v>
                </c:pt>
                <c:pt idx="1478">
                  <c:v>378</c:v>
                </c:pt>
                <c:pt idx="1479">
                  <c:v>379</c:v>
                </c:pt>
                <c:pt idx="1480">
                  <c:v>379</c:v>
                </c:pt>
                <c:pt idx="1481">
                  <c:v>379</c:v>
                </c:pt>
                <c:pt idx="1482">
                  <c:v>379</c:v>
                </c:pt>
                <c:pt idx="1483">
                  <c:v>379</c:v>
                </c:pt>
                <c:pt idx="1484">
                  <c:v>379</c:v>
                </c:pt>
                <c:pt idx="1485">
                  <c:v>379</c:v>
                </c:pt>
                <c:pt idx="1486">
                  <c:v>379</c:v>
                </c:pt>
                <c:pt idx="1487">
                  <c:v>379</c:v>
                </c:pt>
                <c:pt idx="1488">
                  <c:v>379</c:v>
                </c:pt>
                <c:pt idx="1489">
                  <c:v>379</c:v>
                </c:pt>
                <c:pt idx="1490">
                  <c:v>379</c:v>
                </c:pt>
                <c:pt idx="1491">
                  <c:v>379</c:v>
                </c:pt>
                <c:pt idx="1492">
                  <c:v>379</c:v>
                </c:pt>
                <c:pt idx="1493">
                  <c:v>379</c:v>
                </c:pt>
                <c:pt idx="1494">
                  <c:v>379</c:v>
                </c:pt>
                <c:pt idx="1495">
                  <c:v>379</c:v>
                </c:pt>
                <c:pt idx="1496">
                  <c:v>379</c:v>
                </c:pt>
                <c:pt idx="1497">
                  <c:v>379</c:v>
                </c:pt>
                <c:pt idx="1498">
                  <c:v>379</c:v>
                </c:pt>
                <c:pt idx="1499">
                  <c:v>380</c:v>
                </c:pt>
                <c:pt idx="1500">
                  <c:v>381</c:v>
                </c:pt>
                <c:pt idx="1501">
                  <c:v>381</c:v>
                </c:pt>
                <c:pt idx="1502">
                  <c:v>381</c:v>
                </c:pt>
                <c:pt idx="1503">
                  <c:v>381</c:v>
                </c:pt>
                <c:pt idx="1504">
                  <c:v>382</c:v>
                </c:pt>
                <c:pt idx="1505">
                  <c:v>382</c:v>
                </c:pt>
                <c:pt idx="1506">
                  <c:v>382</c:v>
                </c:pt>
                <c:pt idx="1507">
                  <c:v>383</c:v>
                </c:pt>
                <c:pt idx="1508">
                  <c:v>383</c:v>
                </c:pt>
                <c:pt idx="1509">
                  <c:v>383</c:v>
                </c:pt>
                <c:pt idx="1510">
                  <c:v>383</c:v>
                </c:pt>
                <c:pt idx="1511">
                  <c:v>383</c:v>
                </c:pt>
                <c:pt idx="1512">
                  <c:v>383</c:v>
                </c:pt>
                <c:pt idx="1513">
                  <c:v>383</c:v>
                </c:pt>
                <c:pt idx="1514">
                  <c:v>383</c:v>
                </c:pt>
                <c:pt idx="1515">
                  <c:v>383</c:v>
                </c:pt>
                <c:pt idx="1516">
                  <c:v>383</c:v>
                </c:pt>
                <c:pt idx="1517">
                  <c:v>383</c:v>
                </c:pt>
                <c:pt idx="1518">
                  <c:v>383</c:v>
                </c:pt>
                <c:pt idx="1519">
                  <c:v>383</c:v>
                </c:pt>
                <c:pt idx="1520">
                  <c:v>384</c:v>
                </c:pt>
                <c:pt idx="1521">
                  <c:v>384</c:v>
                </c:pt>
                <c:pt idx="1522">
                  <c:v>384</c:v>
                </c:pt>
                <c:pt idx="1523">
                  <c:v>385</c:v>
                </c:pt>
                <c:pt idx="1524">
                  <c:v>385</c:v>
                </c:pt>
                <c:pt idx="1525">
                  <c:v>385</c:v>
                </c:pt>
                <c:pt idx="1526">
                  <c:v>385</c:v>
                </c:pt>
                <c:pt idx="1527">
                  <c:v>386</c:v>
                </c:pt>
                <c:pt idx="1528">
                  <c:v>387</c:v>
                </c:pt>
                <c:pt idx="1529">
                  <c:v>388</c:v>
                </c:pt>
                <c:pt idx="1530">
                  <c:v>388</c:v>
                </c:pt>
                <c:pt idx="1531">
                  <c:v>388</c:v>
                </c:pt>
                <c:pt idx="1532">
                  <c:v>388</c:v>
                </c:pt>
                <c:pt idx="1533">
                  <c:v>388</c:v>
                </c:pt>
                <c:pt idx="1534">
                  <c:v>388</c:v>
                </c:pt>
                <c:pt idx="1535">
                  <c:v>388</c:v>
                </c:pt>
                <c:pt idx="1536">
                  <c:v>388</c:v>
                </c:pt>
                <c:pt idx="1537">
                  <c:v>388</c:v>
                </c:pt>
                <c:pt idx="1538">
                  <c:v>389</c:v>
                </c:pt>
                <c:pt idx="1539">
                  <c:v>390</c:v>
                </c:pt>
                <c:pt idx="1540">
                  <c:v>390</c:v>
                </c:pt>
                <c:pt idx="1541">
                  <c:v>390</c:v>
                </c:pt>
                <c:pt idx="1542">
                  <c:v>390</c:v>
                </c:pt>
                <c:pt idx="1543">
                  <c:v>390</c:v>
                </c:pt>
                <c:pt idx="1544">
                  <c:v>391</c:v>
                </c:pt>
                <c:pt idx="1545">
                  <c:v>392</c:v>
                </c:pt>
                <c:pt idx="1546">
                  <c:v>392</c:v>
                </c:pt>
                <c:pt idx="1547">
                  <c:v>393</c:v>
                </c:pt>
                <c:pt idx="1548">
                  <c:v>393</c:v>
                </c:pt>
                <c:pt idx="1549">
                  <c:v>393</c:v>
                </c:pt>
                <c:pt idx="1550">
                  <c:v>393</c:v>
                </c:pt>
                <c:pt idx="1551">
                  <c:v>394</c:v>
                </c:pt>
                <c:pt idx="1552">
                  <c:v>395</c:v>
                </c:pt>
                <c:pt idx="1553">
                  <c:v>395</c:v>
                </c:pt>
                <c:pt idx="1554">
                  <c:v>396</c:v>
                </c:pt>
                <c:pt idx="1555">
                  <c:v>396</c:v>
                </c:pt>
                <c:pt idx="1556">
                  <c:v>396</c:v>
                </c:pt>
                <c:pt idx="1557">
                  <c:v>396</c:v>
                </c:pt>
                <c:pt idx="1558">
                  <c:v>397</c:v>
                </c:pt>
                <c:pt idx="1559">
                  <c:v>397</c:v>
                </c:pt>
                <c:pt idx="1560">
                  <c:v>397</c:v>
                </c:pt>
                <c:pt idx="1561">
                  <c:v>397</c:v>
                </c:pt>
                <c:pt idx="1562">
                  <c:v>397</c:v>
                </c:pt>
                <c:pt idx="1563">
                  <c:v>397</c:v>
                </c:pt>
                <c:pt idx="1564">
                  <c:v>398</c:v>
                </c:pt>
                <c:pt idx="1565">
                  <c:v>398</c:v>
                </c:pt>
                <c:pt idx="1566">
                  <c:v>398</c:v>
                </c:pt>
                <c:pt idx="1567">
                  <c:v>399</c:v>
                </c:pt>
                <c:pt idx="1568">
                  <c:v>400</c:v>
                </c:pt>
                <c:pt idx="1569">
                  <c:v>401</c:v>
                </c:pt>
                <c:pt idx="1570">
                  <c:v>401</c:v>
                </c:pt>
                <c:pt idx="1571">
                  <c:v>401</c:v>
                </c:pt>
                <c:pt idx="1572">
                  <c:v>401</c:v>
                </c:pt>
                <c:pt idx="1573">
                  <c:v>402</c:v>
                </c:pt>
                <c:pt idx="1574">
                  <c:v>402</c:v>
                </c:pt>
                <c:pt idx="1575">
                  <c:v>402</c:v>
                </c:pt>
                <c:pt idx="1576">
                  <c:v>402</c:v>
                </c:pt>
                <c:pt idx="1577">
                  <c:v>402</c:v>
                </c:pt>
                <c:pt idx="1578">
                  <c:v>403</c:v>
                </c:pt>
                <c:pt idx="1579">
                  <c:v>403</c:v>
                </c:pt>
                <c:pt idx="1580">
                  <c:v>403</c:v>
                </c:pt>
                <c:pt idx="1581">
                  <c:v>403</c:v>
                </c:pt>
                <c:pt idx="1582">
                  <c:v>404</c:v>
                </c:pt>
                <c:pt idx="1583">
                  <c:v>405</c:v>
                </c:pt>
                <c:pt idx="1584">
                  <c:v>406</c:v>
                </c:pt>
                <c:pt idx="1585">
                  <c:v>407</c:v>
                </c:pt>
                <c:pt idx="1586">
                  <c:v>407</c:v>
                </c:pt>
                <c:pt idx="1587">
                  <c:v>408</c:v>
                </c:pt>
                <c:pt idx="1588">
                  <c:v>408</c:v>
                </c:pt>
                <c:pt idx="1589">
                  <c:v>409</c:v>
                </c:pt>
                <c:pt idx="1590">
                  <c:v>409</c:v>
                </c:pt>
                <c:pt idx="1591">
                  <c:v>409</c:v>
                </c:pt>
                <c:pt idx="1592">
                  <c:v>409</c:v>
                </c:pt>
                <c:pt idx="1593">
                  <c:v>409</c:v>
                </c:pt>
                <c:pt idx="1594">
                  <c:v>409</c:v>
                </c:pt>
                <c:pt idx="1595">
                  <c:v>409</c:v>
                </c:pt>
                <c:pt idx="1596">
                  <c:v>409</c:v>
                </c:pt>
                <c:pt idx="1597">
                  <c:v>409</c:v>
                </c:pt>
                <c:pt idx="1598">
                  <c:v>409</c:v>
                </c:pt>
                <c:pt idx="1599">
                  <c:v>410</c:v>
                </c:pt>
                <c:pt idx="1600">
                  <c:v>410</c:v>
                </c:pt>
                <c:pt idx="1601">
                  <c:v>410</c:v>
                </c:pt>
                <c:pt idx="1602">
                  <c:v>410</c:v>
                </c:pt>
                <c:pt idx="1603">
                  <c:v>411</c:v>
                </c:pt>
                <c:pt idx="1604">
                  <c:v>411</c:v>
                </c:pt>
                <c:pt idx="1605">
                  <c:v>411</c:v>
                </c:pt>
                <c:pt idx="1606">
                  <c:v>411</c:v>
                </c:pt>
                <c:pt idx="1607">
                  <c:v>411</c:v>
                </c:pt>
                <c:pt idx="1608">
                  <c:v>411</c:v>
                </c:pt>
                <c:pt idx="1609">
                  <c:v>412</c:v>
                </c:pt>
                <c:pt idx="1610">
                  <c:v>412</c:v>
                </c:pt>
                <c:pt idx="1611">
                  <c:v>412</c:v>
                </c:pt>
                <c:pt idx="1612">
                  <c:v>412</c:v>
                </c:pt>
                <c:pt idx="1613">
                  <c:v>412</c:v>
                </c:pt>
                <c:pt idx="1614">
                  <c:v>412</c:v>
                </c:pt>
                <c:pt idx="1615">
                  <c:v>412</c:v>
                </c:pt>
                <c:pt idx="1616">
                  <c:v>412</c:v>
                </c:pt>
                <c:pt idx="1617">
                  <c:v>412</c:v>
                </c:pt>
                <c:pt idx="1618">
                  <c:v>412</c:v>
                </c:pt>
                <c:pt idx="1619">
                  <c:v>412</c:v>
                </c:pt>
                <c:pt idx="1620">
                  <c:v>412</c:v>
                </c:pt>
                <c:pt idx="1621">
                  <c:v>412</c:v>
                </c:pt>
                <c:pt idx="1622">
                  <c:v>412</c:v>
                </c:pt>
                <c:pt idx="1623">
                  <c:v>412</c:v>
                </c:pt>
                <c:pt idx="1624">
                  <c:v>412</c:v>
                </c:pt>
                <c:pt idx="1625">
                  <c:v>413</c:v>
                </c:pt>
                <c:pt idx="1626">
                  <c:v>413</c:v>
                </c:pt>
                <c:pt idx="1627">
                  <c:v>413</c:v>
                </c:pt>
                <c:pt idx="1628">
                  <c:v>413</c:v>
                </c:pt>
                <c:pt idx="1629">
                  <c:v>413</c:v>
                </c:pt>
                <c:pt idx="1630">
                  <c:v>413</c:v>
                </c:pt>
                <c:pt idx="1631">
                  <c:v>413</c:v>
                </c:pt>
                <c:pt idx="1632">
                  <c:v>413</c:v>
                </c:pt>
                <c:pt idx="1633">
                  <c:v>413</c:v>
                </c:pt>
                <c:pt idx="1634">
                  <c:v>413</c:v>
                </c:pt>
                <c:pt idx="1635">
                  <c:v>413</c:v>
                </c:pt>
                <c:pt idx="1636">
                  <c:v>413</c:v>
                </c:pt>
                <c:pt idx="1637">
                  <c:v>413</c:v>
                </c:pt>
                <c:pt idx="1638">
                  <c:v>413</c:v>
                </c:pt>
                <c:pt idx="1639">
                  <c:v>414</c:v>
                </c:pt>
                <c:pt idx="1640">
                  <c:v>414</c:v>
                </c:pt>
                <c:pt idx="1641">
                  <c:v>414</c:v>
                </c:pt>
                <c:pt idx="1642">
                  <c:v>414</c:v>
                </c:pt>
                <c:pt idx="1643">
                  <c:v>414</c:v>
                </c:pt>
                <c:pt idx="1644">
                  <c:v>414</c:v>
                </c:pt>
                <c:pt idx="1645">
                  <c:v>414</c:v>
                </c:pt>
                <c:pt idx="1646">
                  <c:v>415</c:v>
                </c:pt>
                <c:pt idx="1647">
                  <c:v>415</c:v>
                </c:pt>
                <c:pt idx="1648">
                  <c:v>415</c:v>
                </c:pt>
                <c:pt idx="1649">
                  <c:v>415</c:v>
                </c:pt>
                <c:pt idx="1650">
                  <c:v>416</c:v>
                </c:pt>
                <c:pt idx="1651">
                  <c:v>416</c:v>
                </c:pt>
                <c:pt idx="1652">
                  <c:v>416</c:v>
                </c:pt>
                <c:pt idx="1653">
                  <c:v>416</c:v>
                </c:pt>
                <c:pt idx="1654">
                  <c:v>416</c:v>
                </c:pt>
                <c:pt idx="1655">
                  <c:v>416</c:v>
                </c:pt>
                <c:pt idx="1656">
                  <c:v>416</c:v>
                </c:pt>
                <c:pt idx="1657">
                  <c:v>416</c:v>
                </c:pt>
                <c:pt idx="1658">
                  <c:v>416</c:v>
                </c:pt>
                <c:pt idx="1659">
                  <c:v>416</c:v>
                </c:pt>
                <c:pt idx="1660">
                  <c:v>416</c:v>
                </c:pt>
                <c:pt idx="1661">
                  <c:v>417</c:v>
                </c:pt>
                <c:pt idx="1662">
                  <c:v>418</c:v>
                </c:pt>
                <c:pt idx="1663">
                  <c:v>419</c:v>
                </c:pt>
                <c:pt idx="1664">
                  <c:v>420</c:v>
                </c:pt>
                <c:pt idx="1665">
                  <c:v>420</c:v>
                </c:pt>
                <c:pt idx="1666">
                  <c:v>421</c:v>
                </c:pt>
                <c:pt idx="1667">
                  <c:v>421</c:v>
                </c:pt>
                <c:pt idx="1668">
                  <c:v>421</c:v>
                </c:pt>
                <c:pt idx="1669">
                  <c:v>421</c:v>
                </c:pt>
                <c:pt idx="1670">
                  <c:v>422</c:v>
                </c:pt>
                <c:pt idx="1671">
                  <c:v>422</c:v>
                </c:pt>
                <c:pt idx="1672">
                  <c:v>422</c:v>
                </c:pt>
                <c:pt idx="1673">
                  <c:v>422</c:v>
                </c:pt>
                <c:pt idx="1674">
                  <c:v>422</c:v>
                </c:pt>
                <c:pt idx="1675">
                  <c:v>422</c:v>
                </c:pt>
                <c:pt idx="1676">
                  <c:v>422</c:v>
                </c:pt>
                <c:pt idx="1677">
                  <c:v>422</c:v>
                </c:pt>
                <c:pt idx="1678">
                  <c:v>423</c:v>
                </c:pt>
                <c:pt idx="1679">
                  <c:v>424</c:v>
                </c:pt>
                <c:pt idx="1680">
                  <c:v>425</c:v>
                </c:pt>
                <c:pt idx="1681">
                  <c:v>425</c:v>
                </c:pt>
                <c:pt idx="1682">
                  <c:v>425</c:v>
                </c:pt>
                <c:pt idx="1683">
                  <c:v>425</c:v>
                </c:pt>
                <c:pt idx="1684">
                  <c:v>426</c:v>
                </c:pt>
                <c:pt idx="1685">
                  <c:v>427</c:v>
                </c:pt>
                <c:pt idx="1686">
                  <c:v>427</c:v>
                </c:pt>
                <c:pt idx="1687">
                  <c:v>427</c:v>
                </c:pt>
                <c:pt idx="1688">
                  <c:v>427</c:v>
                </c:pt>
                <c:pt idx="1689">
                  <c:v>427</c:v>
                </c:pt>
                <c:pt idx="1690">
                  <c:v>427</c:v>
                </c:pt>
                <c:pt idx="1691">
                  <c:v>427</c:v>
                </c:pt>
                <c:pt idx="1692">
                  <c:v>428</c:v>
                </c:pt>
                <c:pt idx="1693">
                  <c:v>429</c:v>
                </c:pt>
                <c:pt idx="1694">
                  <c:v>429</c:v>
                </c:pt>
                <c:pt idx="1695">
                  <c:v>429</c:v>
                </c:pt>
                <c:pt idx="1696">
                  <c:v>429</c:v>
                </c:pt>
                <c:pt idx="1697">
                  <c:v>429</c:v>
                </c:pt>
                <c:pt idx="1698">
                  <c:v>429</c:v>
                </c:pt>
                <c:pt idx="1699">
                  <c:v>429</c:v>
                </c:pt>
                <c:pt idx="1700">
                  <c:v>429</c:v>
                </c:pt>
                <c:pt idx="1701">
                  <c:v>430</c:v>
                </c:pt>
                <c:pt idx="1702">
                  <c:v>430</c:v>
                </c:pt>
                <c:pt idx="1703">
                  <c:v>430</c:v>
                </c:pt>
                <c:pt idx="1704">
                  <c:v>430</c:v>
                </c:pt>
                <c:pt idx="1705">
                  <c:v>430</c:v>
                </c:pt>
                <c:pt idx="1706">
                  <c:v>430</c:v>
                </c:pt>
                <c:pt idx="1707">
                  <c:v>431</c:v>
                </c:pt>
                <c:pt idx="1708">
                  <c:v>431</c:v>
                </c:pt>
                <c:pt idx="1709">
                  <c:v>432</c:v>
                </c:pt>
                <c:pt idx="1710">
                  <c:v>432</c:v>
                </c:pt>
                <c:pt idx="1711">
                  <c:v>432</c:v>
                </c:pt>
                <c:pt idx="1712">
                  <c:v>432</c:v>
                </c:pt>
                <c:pt idx="1713">
                  <c:v>432</c:v>
                </c:pt>
                <c:pt idx="1714">
                  <c:v>433</c:v>
                </c:pt>
                <c:pt idx="1715">
                  <c:v>434</c:v>
                </c:pt>
                <c:pt idx="1716">
                  <c:v>435</c:v>
                </c:pt>
                <c:pt idx="1717">
                  <c:v>436</c:v>
                </c:pt>
                <c:pt idx="1718">
                  <c:v>436</c:v>
                </c:pt>
                <c:pt idx="1719">
                  <c:v>436</c:v>
                </c:pt>
                <c:pt idx="1720">
                  <c:v>437</c:v>
                </c:pt>
                <c:pt idx="1721">
                  <c:v>438</c:v>
                </c:pt>
                <c:pt idx="1722">
                  <c:v>438</c:v>
                </c:pt>
                <c:pt idx="1723">
                  <c:v>439</c:v>
                </c:pt>
                <c:pt idx="1724">
                  <c:v>439</c:v>
                </c:pt>
                <c:pt idx="1725">
                  <c:v>439</c:v>
                </c:pt>
                <c:pt idx="1726">
                  <c:v>439</c:v>
                </c:pt>
                <c:pt idx="1727">
                  <c:v>439</c:v>
                </c:pt>
                <c:pt idx="1728">
                  <c:v>439</c:v>
                </c:pt>
                <c:pt idx="1729">
                  <c:v>440</c:v>
                </c:pt>
                <c:pt idx="1730">
                  <c:v>440</c:v>
                </c:pt>
                <c:pt idx="1731">
                  <c:v>440</c:v>
                </c:pt>
                <c:pt idx="1732">
                  <c:v>441</c:v>
                </c:pt>
                <c:pt idx="1733">
                  <c:v>441</c:v>
                </c:pt>
                <c:pt idx="1734">
                  <c:v>442</c:v>
                </c:pt>
                <c:pt idx="1735">
                  <c:v>443</c:v>
                </c:pt>
                <c:pt idx="1736">
                  <c:v>443</c:v>
                </c:pt>
                <c:pt idx="1737">
                  <c:v>443</c:v>
                </c:pt>
                <c:pt idx="1738">
                  <c:v>443</c:v>
                </c:pt>
                <c:pt idx="1739">
                  <c:v>443</c:v>
                </c:pt>
                <c:pt idx="1740">
                  <c:v>443</c:v>
                </c:pt>
                <c:pt idx="1741">
                  <c:v>443</c:v>
                </c:pt>
                <c:pt idx="1742">
                  <c:v>443</c:v>
                </c:pt>
                <c:pt idx="1743">
                  <c:v>443</c:v>
                </c:pt>
                <c:pt idx="1744">
                  <c:v>443</c:v>
                </c:pt>
                <c:pt idx="1745">
                  <c:v>444</c:v>
                </c:pt>
                <c:pt idx="1746">
                  <c:v>445</c:v>
                </c:pt>
                <c:pt idx="1747">
                  <c:v>445</c:v>
                </c:pt>
                <c:pt idx="1748">
                  <c:v>445</c:v>
                </c:pt>
                <c:pt idx="1749">
                  <c:v>445</c:v>
                </c:pt>
                <c:pt idx="1750">
                  <c:v>446</c:v>
                </c:pt>
                <c:pt idx="1751">
                  <c:v>446</c:v>
                </c:pt>
                <c:pt idx="1752">
                  <c:v>446</c:v>
                </c:pt>
                <c:pt idx="1753">
                  <c:v>447</c:v>
                </c:pt>
                <c:pt idx="1754">
                  <c:v>447</c:v>
                </c:pt>
                <c:pt idx="1755">
                  <c:v>447</c:v>
                </c:pt>
                <c:pt idx="1756">
                  <c:v>448</c:v>
                </c:pt>
                <c:pt idx="1757">
                  <c:v>448</c:v>
                </c:pt>
                <c:pt idx="1758">
                  <c:v>448</c:v>
                </c:pt>
                <c:pt idx="1759">
                  <c:v>448</c:v>
                </c:pt>
                <c:pt idx="1760">
                  <c:v>448</c:v>
                </c:pt>
                <c:pt idx="1761">
                  <c:v>448</c:v>
                </c:pt>
                <c:pt idx="1762">
                  <c:v>448</c:v>
                </c:pt>
                <c:pt idx="1763">
                  <c:v>448</c:v>
                </c:pt>
                <c:pt idx="1764">
                  <c:v>448</c:v>
                </c:pt>
                <c:pt idx="1765">
                  <c:v>449</c:v>
                </c:pt>
                <c:pt idx="1766">
                  <c:v>450</c:v>
                </c:pt>
                <c:pt idx="1767">
                  <c:v>451</c:v>
                </c:pt>
                <c:pt idx="1768">
                  <c:v>452</c:v>
                </c:pt>
                <c:pt idx="1769">
                  <c:v>452</c:v>
                </c:pt>
                <c:pt idx="1770">
                  <c:v>452</c:v>
                </c:pt>
                <c:pt idx="1771">
                  <c:v>452</c:v>
                </c:pt>
                <c:pt idx="1772">
                  <c:v>452</c:v>
                </c:pt>
                <c:pt idx="1773">
                  <c:v>452</c:v>
                </c:pt>
                <c:pt idx="1774">
                  <c:v>452</c:v>
                </c:pt>
                <c:pt idx="1775">
                  <c:v>452</c:v>
                </c:pt>
                <c:pt idx="1776">
                  <c:v>452</c:v>
                </c:pt>
                <c:pt idx="1777">
                  <c:v>452</c:v>
                </c:pt>
                <c:pt idx="1778">
                  <c:v>452</c:v>
                </c:pt>
                <c:pt idx="1779">
                  <c:v>453</c:v>
                </c:pt>
                <c:pt idx="1780">
                  <c:v>454</c:v>
                </c:pt>
                <c:pt idx="1781">
                  <c:v>454</c:v>
                </c:pt>
                <c:pt idx="1782">
                  <c:v>454</c:v>
                </c:pt>
                <c:pt idx="1783">
                  <c:v>454</c:v>
                </c:pt>
                <c:pt idx="1784">
                  <c:v>454</c:v>
                </c:pt>
                <c:pt idx="1785">
                  <c:v>454</c:v>
                </c:pt>
                <c:pt idx="1786">
                  <c:v>454</c:v>
                </c:pt>
                <c:pt idx="1787">
                  <c:v>454</c:v>
                </c:pt>
                <c:pt idx="1788">
                  <c:v>454</c:v>
                </c:pt>
                <c:pt idx="1789">
                  <c:v>454</c:v>
                </c:pt>
                <c:pt idx="1790">
                  <c:v>454</c:v>
                </c:pt>
                <c:pt idx="1791">
                  <c:v>454</c:v>
                </c:pt>
                <c:pt idx="1792">
                  <c:v>455</c:v>
                </c:pt>
                <c:pt idx="1793">
                  <c:v>455</c:v>
                </c:pt>
                <c:pt idx="1794">
                  <c:v>455</c:v>
                </c:pt>
                <c:pt idx="1795">
                  <c:v>456</c:v>
                </c:pt>
                <c:pt idx="1796">
                  <c:v>456</c:v>
                </c:pt>
                <c:pt idx="1797">
                  <c:v>457</c:v>
                </c:pt>
                <c:pt idx="1798">
                  <c:v>457</c:v>
                </c:pt>
                <c:pt idx="1799">
                  <c:v>457</c:v>
                </c:pt>
                <c:pt idx="1800">
                  <c:v>457</c:v>
                </c:pt>
                <c:pt idx="1801">
                  <c:v>458</c:v>
                </c:pt>
                <c:pt idx="1802">
                  <c:v>458</c:v>
                </c:pt>
                <c:pt idx="1803">
                  <c:v>458</c:v>
                </c:pt>
                <c:pt idx="1804">
                  <c:v>458</c:v>
                </c:pt>
                <c:pt idx="1805">
                  <c:v>458</c:v>
                </c:pt>
                <c:pt idx="1806">
                  <c:v>458</c:v>
                </c:pt>
                <c:pt idx="1807">
                  <c:v>458</c:v>
                </c:pt>
                <c:pt idx="1808">
                  <c:v>458</c:v>
                </c:pt>
                <c:pt idx="1809">
                  <c:v>458</c:v>
                </c:pt>
                <c:pt idx="1810">
                  <c:v>458</c:v>
                </c:pt>
                <c:pt idx="1811">
                  <c:v>458</c:v>
                </c:pt>
                <c:pt idx="1812">
                  <c:v>458</c:v>
                </c:pt>
                <c:pt idx="1813">
                  <c:v>458</c:v>
                </c:pt>
                <c:pt idx="1814">
                  <c:v>458</c:v>
                </c:pt>
                <c:pt idx="1815">
                  <c:v>458</c:v>
                </c:pt>
                <c:pt idx="1816">
                  <c:v>458</c:v>
                </c:pt>
                <c:pt idx="1817">
                  <c:v>459</c:v>
                </c:pt>
                <c:pt idx="1818">
                  <c:v>460</c:v>
                </c:pt>
                <c:pt idx="1819">
                  <c:v>460</c:v>
                </c:pt>
                <c:pt idx="1820">
                  <c:v>461</c:v>
                </c:pt>
                <c:pt idx="1821">
                  <c:v>461</c:v>
                </c:pt>
                <c:pt idx="1822">
                  <c:v>461</c:v>
                </c:pt>
                <c:pt idx="1823">
                  <c:v>461</c:v>
                </c:pt>
                <c:pt idx="1824">
                  <c:v>461</c:v>
                </c:pt>
                <c:pt idx="1825">
                  <c:v>461</c:v>
                </c:pt>
                <c:pt idx="1826">
                  <c:v>461</c:v>
                </c:pt>
                <c:pt idx="1827">
                  <c:v>461</c:v>
                </c:pt>
                <c:pt idx="1828">
                  <c:v>462</c:v>
                </c:pt>
                <c:pt idx="1829">
                  <c:v>462</c:v>
                </c:pt>
                <c:pt idx="1830">
                  <c:v>462</c:v>
                </c:pt>
                <c:pt idx="1831">
                  <c:v>462</c:v>
                </c:pt>
                <c:pt idx="1832">
                  <c:v>462</c:v>
                </c:pt>
                <c:pt idx="1833">
                  <c:v>462</c:v>
                </c:pt>
                <c:pt idx="1834">
                  <c:v>463</c:v>
                </c:pt>
                <c:pt idx="1835">
                  <c:v>463</c:v>
                </c:pt>
                <c:pt idx="1836">
                  <c:v>463</c:v>
                </c:pt>
                <c:pt idx="1837">
                  <c:v>463</c:v>
                </c:pt>
                <c:pt idx="1838">
                  <c:v>463</c:v>
                </c:pt>
                <c:pt idx="1839">
                  <c:v>463</c:v>
                </c:pt>
                <c:pt idx="1840">
                  <c:v>463</c:v>
                </c:pt>
                <c:pt idx="1841">
                  <c:v>463</c:v>
                </c:pt>
                <c:pt idx="1842">
                  <c:v>464</c:v>
                </c:pt>
                <c:pt idx="1843">
                  <c:v>464</c:v>
                </c:pt>
                <c:pt idx="1844">
                  <c:v>464</c:v>
                </c:pt>
                <c:pt idx="1845">
                  <c:v>464</c:v>
                </c:pt>
                <c:pt idx="1846">
                  <c:v>464</c:v>
                </c:pt>
                <c:pt idx="1847">
                  <c:v>464</c:v>
                </c:pt>
                <c:pt idx="1848">
                  <c:v>464</c:v>
                </c:pt>
                <c:pt idx="1849">
                  <c:v>464</c:v>
                </c:pt>
                <c:pt idx="1850">
                  <c:v>465</c:v>
                </c:pt>
                <c:pt idx="1851">
                  <c:v>465</c:v>
                </c:pt>
                <c:pt idx="1852">
                  <c:v>465</c:v>
                </c:pt>
                <c:pt idx="1853">
                  <c:v>466</c:v>
                </c:pt>
                <c:pt idx="1854">
                  <c:v>466</c:v>
                </c:pt>
                <c:pt idx="1855">
                  <c:v>466</c:v>
                </c:pt>
                <c:pt idx="1856">
                  <c:v>466</c:v>
                </c:pt>
                <c:pt idx="1857">
                  <c:v>467</c:v>
                </c:pt>
                <c:pt idx="1858">
                  <c:v>467</c:v>
                </c:pt>
                <c:pt idx="1859">
                  <c:v>467</c:v>
                </c:pt>
                <c:pt idx="1860">
                  <c:v>468</c:v>
                </c:pt>
                <c:pt idx="1861">
                  <c:v>469</c:v>
                </c:pt>
                <c:pt idx="1862">
                  <c:v>469</c:v>
                </c:pt>
                <c:pt idx="1863">
                  <c:v>470</c:v>
                </c:pt>
                <c:pt idx="1864">
                  <c:v>470</c:v>
                </c:pt>
                <c:pt idx="1865">
                  <c:v>470</c:v>
                </c:pt>
                <c:pt idx="1866">
                  <c:v>470</c:v>
                </c:pt>
                <c:pt idx="1867">
                  <c:v>470</c:v>
                </c:pt>
                <c:pt idx="1868">
                  <c:v>471</c:v>
                </c:pt>
                <c:pt idx="1869">
                  <c:v>471</c:v>
                </c:pt>
                <c:pt idx="1870">
                  <c:v>472</c:v>
                </c:pt>
                <c:pt idx="1871">
                  <c:v>472</c:v>
                </c:pt>
                <c:pt idx="1872">
                  <c:v>472</c:v>
                </c:pt>
                <c:pt idx="1873">
                  <c:v>472</c:v>
                </c:pt>
                <c:pt idx="1874">
                  <c:v>472</c:v>
                </c:pt>
                <c:pt idx="1875">
                  <c:v>473</c:v>
                </c:pt>
                <c:pt idx="1876">
                  <c:v>474</c:v>
                </c:pt>
                <c:pt idx="1877">
                  <c:v>474</c:v>
                </c:pt>
                <c:pt idx="1878">
                  <c:v>475</c:v>
                </c:pt>
                <c:pt idx="1879">
                  <c:v>475</c:v>
                </c:pt>
                <c:pt idx="1880">
                  <c:v>475</c:v>
                </c:pt>
                <c:pt idx="1881">
                  <c:v>475</c:v>
                </c:pt>
                <c:pt idx="1882">
                  <c:v>475</c:v>
                </c:pt>
                <c:pt idx="1883">
                  <c:v>475</c:v>
                </c:pt>
                <c:pt idx="1884">
                  <c:v>475</c:v>
                </c:pt>
                <c:pt idx="1885">
                  <c:v>475</c:v>
                </c:pt>
                <c:pt idx="1886">
                  <c:v>475</c:v>
                </c:pt>
                <c:pt idx="1887">
                  <c:v>475</c:v>
                </c:pt>
                <c:pt idx="1888">
                  <c:v>475</c:v>
                </c:pt>
                <c:pt idx="1889">
                  <c:v>475</c:v>
                </c:pt>
                <c:pt idx="1890">
                  <c:v>476</c:v>
                </c:pt>
                <c:pt idx="1891">
                  <c:v>476</c:v>
                </c:pt>
                <c:pt idx="1892">
                  <c:v>476</c:v>
                </c:pt>
                <c:pt idx="1893">
                  <c:v>477</c:v>
                </c:pt>
                <c:pt idx="1894">
                  <c:v>477</c:v>
                </c:pt>
                <c:pt idx="1895">
                  <c:v>477</c:v>
                </c:pt>
                <c:pt idx="1896">
                  <c:v>477</c:v>
                </c:pt>
                <c:pt idx="1897">
                  <c:v>477</c:v>
                </c:pt>
                <c:pt idx="1898">
                  <c:v>477</c:v>
                </c:pt>
                <c:pt idx="1899">
                  <c:v>478</c:v>
                </c:pt>
                <c:pt idx="1900">
                  <c:v>478</c:v>
                </c:pt>
                <c:pt idx="1901">
                  <c:v>479</c:v>
                </c:pt>
                <c:pt idx="1902">
                  <c:v>479</c:v>
                </c:pt>
                <c:pt idx="1903">
                  <c:v>479</c:v>
                </c:pt>
                <c:pt idx="1904">
                  <c:v>479</c:v>
                </c:pt>
                <c:pt idx="1905">
                  <c:v>479</c:v>
                </c:pt>
                <c:pt idx="1906">
                  <c:v>480</c:v>
                </c:pt>
                <c:pt idx="1907">
                  <c:v>481</c:v>
                </c:pt>
                <c:pt idx="1908">
                  <c:v>481</c:v>
                </c:pt>
                <c:pt idx="1909">
                  <c:v>481</c:v>
                </c:pt>
                <c:pt idx="1910">
                  <c:v>481</c:v>
                </c:pt>
                <c:pt idx="1911">
                  <c:v>481</c:v>
                </c:pt>
                <c:pt idx="1912">
                  <c:v>481</c:v>
                </c:pt>
                <c:pt idx="1913">
                  <c:v>481</c:v>
                </c:pt>
                <c:pt idx="1914">
                  <c:v>481</c:v>
                </c:pt>
                <c:pt idx="1915">
                  <c:v>481</c:v>
                </c:pt>
                <c:pt idx="1916">
                  <c:v>481</c:v>
                </c:pt>
                <c:pt idx="1917">
                  <c:v>481</c:v>
                </c:pt>
                <c:pt idx="1918">
                  <c:v>481</c:v>
                </c:pt>
                <c:pt idx="1919">
                  <c:v>481</c:v>
                </c:pt>
                <c:pt idx="1920">
                  <c:v>481</c:v>
                </c:pt>
                <c:pt idx="1921">
                  <c:v>481</c:v>
                </c:pt>
                <c:pt idx="1922">
                  <c:v>481</c:v>
                </c:pt>
                <c:pt idx="1923">
                  <c:v>481</c:v>
                </c:pt>
                <c:pt idx="1924">
                  <c:v>482</c:v>
                </c:pt>
                <c:pt idx="1925">
                  <c:v>483</c:v>
                </c:pt>
                <c:pt idx="1926">
                  <c:v>483</c:v>
                </c:pt>
                <c:pt idx="1927">
                  <c:v>483</c:v>
                </c:pt>
                <c:pt idx="1928">
                  <c:v>484</c:v>
                </c:pt>
                <c:pt idx="1929">
                  <c:v>485</c:v>
                </c:pt>
                <c:pt idx="1930">
                  <c:v>485</c:v>
                </c:pt>
                <c:pt idx="1931">
                  <c:v>485</c:v>
                </c:pt>
                <c:pt idx="1932">
                  <c:v>485</c:v>
                </c:pt>
                <c:pt idx="1933">
                  <c:v>485</c:v>
                </c:pt>
                <c:pt idx="1934">
                  <c:v>486</c:v>
                </c:pt>
                <c:pt idx="1935">
                  <c:v>486</c:v>
                </c:pt>
                <c:pt idx="1936">
                  <c:v>487</c:v>
                </c:pt>
                <c:pt idx="1937">
                  <c:v>488</c:v>
                </c:pt>
                <c:pt idx="1938">
                  <c:v>488</c:v>
                </c:pt>
                <c:pt idx="1939">
                  <c:v>488</c:v>
                </c:pt>
                <c:pt idx="1940">
                  <c:v>488</c:v>
                </c:pt>
                <c:pt idx="1941">
                  <c:v>488</c:v>
                </c:pt>
                <c:pt idx="1942">
                  <c:v>488</c:v>
                </c:pt>
                <c:pt idx="1943">
                  <c:v>488</c:v>
                </c:pt>
                <c:pt idx="1944">
                  <c:v>488</c:v>
                </c:pt>
                <c:pt idx="1945">
                  <c:v>488</c:v>
                </c:pt>
                <c:pt idx="1946">
                  <c:v>488</c:v>
                </c:pt>
                <c:pt idx="1947">
                  <c:v>489</c:v>
                </c:pt>
                <c:pt idx="1948">
                  <c:v>490</c:v>
                </c:pt>
                <c:pt idx="1949">
                  <c:v>490</c:v>
                </c:pt>
                <c:pt idx="1950">
                  <c:v>490</c:v>
                </c:pt>
                <c:pt idx="1951">
                  <c:v>491</c:v>
                </c:pt>
                <c:pt idx="1952">
                  <c:v>492</c:v>
                </c:pt>
                <c:pt idx="1953">
                  <c:v>493</c:v>
                </c:pt>
                <c:pt idx="1954">
                  <c:v>494</c:v>
                </c:pt>
                <c:pt idx="1955">
                  <c:v>495</c:v>
                </c:pt>
                <c:pt idx="1956">
                  <c:v>496</c:v>
                </c:pt>
                <c:pt idx="1957">
                  <c:v>496</c:v>
                </c:pt>
                <c:pt idx="1958">
                  <c:v>496</c:v>
                </c:pt>
                <c:pt idx="1959">
                  <c:v>497</c:v>
                </c:pt>
                <c:pt idx="1960">
                  <c:v>498</c:v>
                </c:pt>
                <c:pt idx="1961">
                  <c:v>499</c:v>
                </c:pt>
                <c:pt idx="1962">
                  <c:v>499</c:v>
                </c:pt>
                <c:pt idx="1963">
                  <c:v>499</c:v>
                </c:pt>
                <c:pt idx="1964">
                  <c:v>500</c:v>
                </c:pt>
                <c:pt idx="1965">
                  <c:v>500</c:v>
                </c:pt>
                <c:pt idx="1966">
                  <c:v>500</c:v>
                </c:pt>
                <c:pt idx="1967">
                  <c:v>500</c:v>
                </c:pt>
                <c:pt idx="1968">
                  <c:v>500</c:v>
                </c:pt>
                <c:pt idx="1969">
                  <c:v>500</c:v>
                </c:pt>
                <c:pt idx="1970">
                  <c:v>501</c:v>
                </c:pt>
                <c:pt idx="1971">
                  <c:v>501</c:v>
                </c:pt>
                <c:pt idx="1972">
                  <c:v>501</c:v>
                </c:pt>
                <c:pt idx="1973">
                  <c:v>501</c:v>
                </c:pt>
                <c:pt idx="1974">
                  <c:v>501</c:v>
                </c:pt>
                <c:pt idx="1975">
                  <c:v>501</c:v>
                </c:pt>
                <c:pt idx="1976">
                  <c:v>502</c:v>
                </c:pt>
                <c:pt idx="1977">
                  <c:v>502</c:v>
                </c:pt>
                <c:pt idx="1978">
                  <c:v>503</c:v>
                </c:pt>
                <c:pt idx="1979">
                  <c:v>504</c:v>
                </c:pt>
                <c:pt idx="1980">
                  <c:v>504</c:v>
                </c:pt>
                <c:pt idx="1981">
                  <c:v>504</c:v>
                </c:pt>
                <c:pt idx="1982">
                  <c:v>504</c:v>
                </c:pt>
                <c:pt idx="1983">
                  <c:v>504</c:v>
                </c:pt>
                <c:pt idx="1984">
                  <c:v>505</c:v>
                </c:pt>
                <c:pt idx="1985">
                  <c:v>505</c:v>
                </c:pt>
                <c:pt idx="1986">
                  <c:v>505</c:v>
                </c:pt>
                <c:pt idx="1987">
                  <c:v>505</c:v>
                </c:pt>
                <c:pt idx="1988">
                  <c:v>506</c:v>
                </c:pt>
                <c:pt idx="1989">
                  <c:v>506</c:v>
                </c:pt>
                <c:pt idx="1990">
                  <c:v>507</c:v>
                </c:pt>
                <c:pt idx="1991">
                  <c:v>507</c:v>
                </c:pt>
                <c:pt idx="1992">
                  <c:v>507</c:v>
                </c:pt>
                <c:pt idx="1993">
                  <c:v>507</c:v>
                </c:pt>
                <c:pt idx="1994">
                  <c:v>507</c:v>
                </c:pt>
                <c:pt idx="1995">
                  <c:v>507</c:v>
                </c:pt>
                <c:pt idx="1996">
                  <c:v>507</c:v>
                </c:pt>
                <c:pt idx="1997">
                  <c:v>508</c:v>
                </c:pt>
                <c:pt idx="1998">
                  <c:v>508</c:v>
                </c:pt>
                <c:pt idx="1999">
                  <c:v>508</c:v>
                </c:pt>
                <c:pt idx="2000">
                  <c:v>508</c:v>
                </c:pt>
                <c:pt idx="2001">
                  <c:v>508</c:v>
                </c:pt>
                <c:pt idx="2002">
                  <c:v>508</c:v>
                </c:pt>
                <c:pt idx="2003">
                  <c:v>508</c:v>
                </c:pt>
                <c:pt idx="2004">
                  <c:v>508</c:v>
                </c:pt>
                <c:pt idx="2005">
                  <c:v>508</c:v>
                </c:pt>
                <c:pt idx="2006">
                  <c:v>509</c:v>
                </c:pt>
                <c:pt idx="2007">
                  <c:v>509</c:v>
                </c:pt>
                <c:pt idx="2008">
                  <c:v>509</c:v>
                </c:pt>
                <c:pt idx="2009">
                  <c:v>509</c:v>
                </c:pt>
                <c:pt idx="2010">
                  <c:v>509</c:v>
                </c:pt>
                <c:pt idx="2011">
                  <c:v>510</c:v>
                </c:pt>
                <c:pt idx="2012">
                  <c:v>510</c:v>
                </c:pt>
                <c:pt idx="2013">
                  <c:v>510</c:v>
                </c:pt>
                <c:pt idx="2014">
                  <c:v>511</c:v>
                </c:pt>
                <c:pt idx="2015">
                  <c:v>512</c:v>
                </c:pt>
                <c:pt idx="2016">
                  <c:v>513</c:v>
                </c:pt>
                <c:pt idx="2017">
                  <c:v>513</c:v>
                </c:pt>
                <c:pt idx="2018">
                  <c:v>514</c:v>
                </c:pt>
                <c:pt idx="2019">
                  <c:v>514</c:v>
                </c:pt>
                <c:pt idx="2020">
                  <c:v>514</c:v>
                </c:pt>
                <c:pt idx="2021">
                  <c:v>514</c:v>
                </c:pt>
                <c:pt idx="2022">
                  <c:v>515</c:v>
                </c:pt>
                <c:pt idx="2023">
                  <c:v>516</c:v>
                </c:pt>
                <c:pt idx="2024">
                  <c:v>517</c:v>
                </c:pt>
                <c:pt idx="2025">
                  <c:v>517</c:v>
                </c:pt>
                <c:pt idx="2026">
                  <c:v>518</c:v>
                </c:pt>
                <c:pt idx="2027">
                  <c:v>518</c:v>
                </c:pt>
                <c:pt idx="2028">
                  <c:v>518</c:v>
                </c:pt>
                <c:pt idx="2029">
                  <c:v>518</c:v>
                </c:pt>
                <c:pt idx="2030">
                  <c:v>518</c:v>
                </c:pt>
                <c:pt idx="2031">
                  <c:v>518</c:v>
                </c:pt>
                <c:pt idx="2032">
                  <c:v>518</c:v>
                </c:pt>
                <c:pt idx="2033">
                  <c:v>519</c:v>
                </c:pt>
                <c:pt idx="2034">
                  <c:v>519</c:v>
                </c:pt>
                <c:pt idx="2035">
                  <c:v>519</c:v>
                </c:pt>
                <c:pt idx="2036">
                  <c:v>519</c:v>
                </c:pt>
                <c:pt idx="2037">
                  <c:v>519</c:v>
                </c:pt>
                <c:pt idx="2038">
                  <c:v>519</c:v>
                </c:pt>
                <c:pt idx="2039">
                  <c:v>519</c:v>
                </c:pt>
                <c:pt idx="2040">
                  <c:v>519</c:v>
                </c:pt>
                <c:pt idx="2041">
                  <c:v>519</c:v>
                </c:pt>
                <c:pt idx="2042">
                  <c:v>520</c:v>
                </c:pt>
                <c:pt idx="2043">
                  <c:v>520</c:v>
                </c:pt>
                <c:pt idx="2044">
                  <c:v>521</c:v>
                </c:pt>
                <c:pt idx="2045">
                  <c:v>522</c:v>
                </c:pt>
                <c:pt idx="2046">
                  <c:v>523</c:v>
                </c:pt>
                <c:pt idx="2047">
                  <c:v>523</c:v>
                </c:pt>
                <c:pt idx="2048">
                  <c:v>523</c:v>
                </c:pt>
                <c:pt idx="2049">
                  <c:v>523</c:v>
                </c:pt>
                <c:pt idx="2050">
                  <c:v>524</c:v>
                </c:pt>
                <c:pt idx="2051">
                  <c:v>525</c:v>
                </c:pt>
                <c:pt idx="2052">
                  <c:v>526</c:v>
                </c:pt>
                <c:pt idx="2053">
                  <c:v>526</c:v>
                </c:pt>
                <c:pt idx="2054">
                  <c:v>526</c:v>
                </c:pt>
                <c:pt idx="2055">
                  <c:v>526</c:v>
                </c:pt>
                <c:pt idx="2056">
                  <c:v>526</c:v>
                </c:pt>
                <c:pt idx="2057">
                  <c:v>526</c:v>
                </c:pt>
                <c:pt idx="2058">
                  <c:v>526</c:v>
                </c:pt>
                <c:pt idx="2059">
                  <c:v>527</c:v>
                </c:pt>
                <c:pt idx="2060">
                  <c:v>528</c:v>
                </c:pt>
                <c:pt idx="2061">
                  <c:v>528</c:v>
                </c:pt>
                <c:pt idx="2062">
                  <c:v>529</c:v>
                </c:pt>
                <c:pt idx="2063">
                  <c:v>529</c:v>
                </c:pt>
                <c:pt idx="2064">
                  <c:v>529</c:v>
                </c:pt>
                <c:pt idx="2065">
                  <c:v>530</c:v>
                </c:pt>
                <c:pt idx="2066">
                  <c:v>531</c:v>
                </c:pt>
                <c:pt idx="2067">
                  <c:v>531</c:v>
                </c:pt>
                <c:pt idx="2068">
                  <c:v>531</c:v>
                </c:pt>
                <c:pt idx="2069">
                  <c:v>531</c:v>
                </c:pt>
                <c:pt idx="2070">
                  <c:v>531</c:v>
                </c:pt>
                <c:pt idx="2071">
                  <c:v>531</c:v>
                </c:pt>
                <c:pt idx="2072">
                  <c:v>531</c:v>
                </c:pt>
                <c:pt idx="2073">
                  <c:v>532</c:v>
                </c:pt>
                <c:pt idx="2074">
                  <c:v>533</c:v>
                </c:pt>
                <c:pt idx="2075">
                  <c:v>534</c:v>
                </c:pt>
                <c:pt idx="2076">
                  <c:v>535</c:v>
                </c:pt>
                <c:pt idx="2077">
                  <c:v>536</c:v>
                </c:pt>
                <c:pt idx="2078">
                  <c:v>536</c:v>
                </c:pt>
                <c:pt idx="2079">
                  <c:v>537</c:v>
                </c:pt>
                <c:pt idx="2080">
                  <c:v>537</c:v>
                </c:pt>
                <c:pt idx="2081">
                  <c:v>538</c:v>
                </c:pt>
                <c:pt idx="2082">
                  <c:v>538</c:v>
                </c:pt>
                <c:pt idx="2083">
                  <c:v>538</c:v>
                </c:pt>
                <c:pt idx="2084">
                  <c:v>539</c:v>
                </c:pt>
                <c:pt idx="2085">
                  <c:v>539</c:v>
                </c:pt>
                <c:pt idx="2086">
                  <c:v>539</c:v>
                </c:pt>
                <c:pt idx="2087">
                  <c:v>540</c:v>
                </c:pt>
                <c:pt idx="2088">
                  <c:v>540</c:v>
                </c:pt>
                <c:pt idx="2089">
                  <c:v>541</c:v>
                </c:pt>
                <c:pt idx="2090">
                  <c:v>541</c:v>
                </c:pt>
                <c:pt idx="2091">
                  <c:v>541</c:v>
                </c:pt>
                <c:pt idx="2092">
                  <c:v>541</c:v>
                </c:pt>
                <c:pt idx="2093">
                  <c:v>541</c:v>
                </c:pt>
                <c:pt idx="2094">
                  <c:v>541</c:v>
                </c:pt>
                <c:pt idx="2095">
                  <c:v>541</c:v>
                </c:pt>
                <c:pt idx="2096">
                  <c:v>542</c:v>
                </c:pt>
                <c:pt idx="2097">
                  <c:v>543</c:v>
                </c:pt>
                <c:pt idx="2098">
                  <c:v>543</c:v>
                </c:pt>
                <c:pt idx="2099">
                  <c:v>543</c:v>
                </c:pt>
                <c:pt idx="2100">
                  <c:v>543</c:v>
                </c:pt>
                <c:pt idx="2101">
                  <c:v>543</c:v>
                </c:pt>
                <c:pt idx="2102">
                  <c:v>543</c:v>
                </c:pt>
                <c:pt idx="2103">
                  <c:v>543</c:v>
                </c:pt>
                <c:pt idx="2104">
                  <c:v>543</c:v>
                </c:pt>
                <c:pt idx="2105">
                  <c:v>544</c:v>
                </c:pt>
                <c:pt idx="2106">
                  <c:v>544</c:v>
                </c:pt>
                <c:pt idx="2107">
                  <c:v>544</c:v>
                </c:pt>
                <c:pt idx="2108">
                  <c:v>544</c:v>
                </c:pt>
                <c:pt idx="2109">
                  <c:v>544</c:v>
                </c:pt>
                <c:pt idx="2110">
                  <c:v>544</c:v>
                </c:pt>
                <c:pt idx="2111">
                  <c:v>545</c:v>
                </c:pt>
                <c:pt idx="2112">
                  <c:v>546</c:v>
                </c:pt>
                <c:pt idx="2113">
                  <c:v>547</c:v>
                </c:pt>
                <c:pt idx="2114">
                  <c:v>548</c:v>
                </c:pt>
                <c:pt idx="2115">
                  <c:v>548</c:v>
                </c:pt>
                <c:pt idx="2116">
                  <c:v>548</c:v>
                </c:pt>
                <c:pt idx="2117">
                  <c:v>548</c:v>
                </c:pt>
                <c:pt idx="2118">
                  <c:v>548</c:v>
                </c:pt>
                <c:pt idx="2119">
                  <c:v>548</c:v>
                </c:pt>
                <c:pt idx="2120">
                  <c:v>548</c:v>
                </c:pt>
                <c:pt idx="2121">
                  <c:v>548</c:v>
                </c:pt>
                <c:pt idx="2122">
                  <c:v>548</c:v>
                </c:pt>
                <c:pt idx="2123">
                  <c:v>548</c:v>
                </c:pt>
                <c:pt idx="2124">
                  <c:v>548</c:v>
                </c:pt>
                <c:pt idx="2125">
                  <c:v>549</c:v>
                </c:pt>
                <c:pt idx="2126">
                  <c:v>549</c:v>
                </c:pt>
                <c:pt idx="2127">
                  <c:v>550</c:v>
                </c:pt>
                <c:pt idx="2128">
                  <c:v>550</c:v>
                </c:pt>
                <c:pt idx="2129">
                  <c:v>550</c:v>
                </c:pt>
                <c:pt idx="2130">
                  <c:v>550</c:v>
                </c:pt>
                <c:pt idx="2131">
                  <c:v>550</c:v>
                </c:pt>
                <c:pt idx="2132">
                  <c:v>551</c:v>
                </c:pt>
                <c:pt idx="2133">
                  <c:v>551</c:v>
                </c:pt>
                <c:pt idx="2134">
                  <c:v>551</c:v>
                </c:pt>
                <c:pt idx="2135">
                  <c:v>551</c:v>
                </c:pt>
                <c:pt idx="2136">
                  <c:v>551</c:v>
                </c:pt>
                <c:pt idx="2137">
                  <c:v>552</c:v>
                </c:pt>
                <c:pt idx="2138">
                  <c:v>552</c:v>
                </c:pt>
                <c:pt idx="2139">
                  <c:v>552</c:v>
                </c:pt>
                <c:pt idx="2140">
                  <c:v>552</c:v>
                </c:pt>
                <c:pt idx="2141">
                  <c:v>552</c:v>
                </c:pt>
                <c:pt idx="2142">
                  <c:v>552</c:v>
                </c:pt>
                <c:pt idx="2143">
                  <c:v>552</c:v>
                </c:pt>
                <c:pt idx="2144">
                  <c:v>552</c:v>
                </c:pt>
                <c:pt idx="2145">
                  <c:v>553</c:v>
                </c:pt>
                <c:pt idx="2146">
                  <c:v>553</c:v>
                </c:pt>
                <c:pt idx="2147">
                  <c:v>554</c:v>
                </c:pt>
                <c:pt idx="2148">
                  <c:v>554</c:v>
                </c:pt>
                <c:pt idx="2149">
                  <c:v>554</c:v>
                </c:pt>
                <c:pt idx="2150">
                  <c:v>554</c:v>
                </c:pt>
                <c:pt idx="2151">
                  <c:v>554</c:v>
                </c:pt>
                <c:pt idx="2152">
                  <c:v>554</c:v>
                </c:pt>
                <c:pt idx="2153">
                  <c:v>554</c:v>
                </c:pt>
                <c:pt idx="2154">
                  <c:v>554</c:v>
                </c:pt>
                <c:pt idx="2155">
                  <c:v>554</c:v>
                </c:pt>
                <c:pt idx="2156">
                  <c:v>554</c:v>
                </c:pt>
                <c:pt idx="2157">
                  <c:v>554</c:v>
                </c:pt>
                <c:pt idx="2158">
                  <c:v>554</c:v>
                </c:pt>
                <c:pt idx="2159">
                  <c:v>554</c:v>
                </c:pt>
                <c:pt idx="2160">
                  <c:v>554</c:v>
                </c:pt>
                <c:pt idx="2161">
                  <c:v>554</c:v>
                </c:pt>
                <c:pt idx="2162">
                  <c:v>554</c:v>
                </c:pt>
                <c:pt idx="2163">
                  <c:v>554</c:v>
                </c:pt>
                <c:pt idx="2164">
                  <c:v>554</c:v>
                </c:pt>
                <c:pt idx="2165">
                  <c:v>554</c:v>
                </c:pt>
                <c:pt idx="2166">
                  <c:v>555</c:v>
                </c:pt>
                <c:pt idx="2167">
                  <c:v>555</c:v>
                </c:pt>
                <c:pt idx="2168">
                  <c:v>556</c:v>
                </c:pt>
                <c:pt idx="2169">
                  <c:v>556</c:v>
                </c:pt>
                <c:pt idx="2170">
                  <c:v>556</c:v>
                </c:pt>
                <c:pt idx="2171">
                  <c:v>557</c:v>
                </c:pt>
                <c:pt idx="2172">
                  <c:v>557</c:v>
                </c:pt>
                <c:pt idx="2173">
                  <c:v>557</c:v>
                </c:pt>
                <c:pt idx="2174">
                  <c:v>557</c:v>
                </c:pt>
                <c:pt idx="2175">
                  <c:v>557</c:v>
                </c:pt>
                <c:pt idx="2176">
                  <c:v>557</c:v>
                </c:pt>
                <c:pt idx="2177">
                  <c:v>557</c:v>
                </c:pt>
                <c:pt idx="2178">
                  <c:v>557</c:v>
                </c:pt>
                <c:pt idx="2179">
                  <c:v>557</c:v>
                </c:pt>
                <c:pt idx="2180">
                  <c:v>557</c:v>
                </c:pt>
                <c:pt idx="2181">
                  <c:v>557</c:v>
                </c:pt>
                <c:pt idx="2182">
                  <c:v>557</c:v>
                </c:pt>
                <c:pt idx="2183">
                  <c:v>557</c:v>
                </c:pt>
                <c:pt idx="2184">
                  <c:v>558</c:v>
                </c:pt>
                <c:pt idx="2185">
                  <c:v>559</c:v>
                </c:pt>
                <c:pt idx="2186">
                  <c:v>559</c:v>
                </c:pt>
                <c:pt idx="2187">
                  <c:v>559</c:v>
                </c:pt>
                <c:pt idx="2188">
                  <c:v>560</c:v>
                </c:pt>
                <c:pt idx="2189">
                  <c:v>561</c:v>
                </c:pt>
                <c:pt idx="2190">
                  <c:v>562</c:v>
                </c:pt>
                <c:pt idx="2191">
                  <c:v>563</c:v>
                </c:pt>
                <c:pt idx="2192">
                  <c:v>563</c:v>
                </c:pt>
                <c:pt idx="2193">
                  <c:v>563</c:v>
                </c:pt>
                <c:pt idx="2194">
                  <c:v>563</c:v>
                </c:pt>
                <c:pt idx="2195">
                  <c:v>563</c:v>
                </c:pt>
                <c:pt idx="2196">
                  <c:v>564</c:v>
                </c:pt>
                <c:pt idx="2197">
                  <c:v>565</c:v>
                </c:pt>
                <c:pt idx="2198">
                  <c:v>565</c:v>
                </c:pt>
                <c:pt idx="2199">
                  <c:v>565</c:v>
                </c:pt>
                <c:pt idx="2200">
                  <c:v>565</c:v>
                </c:pt>
                <c:pt idx="2201">
                  <c:v>565</c:v>
                </c:pt>
                <c:pt idx="2202">
                  <c:v>565</c:v>
                </c:pt>
                <c:pt idx="2203">
                  <c:v>565</c:v>
                </c:pt>
                <c:pt idx="2204">
                  <c:v>565</c:v>
                </c:pt>
                <c:pt idx="2205">
                  <c:v>565</c:v>
                </c:pt>
                <c:pt idx="2206">
                  <c:v>565</c:v>
                </c:pt>
                <c:pt idx="2207">
                  <c:v>565</c:v>
                </c:pt>
                <c:pt idx="2208">
                  <c:v>565</c:v>
                </c:pt>
                <c:pt idx="2209">
                  <c:v>565</c:v>
                </c:pt>
                <c:pt idx="2210">
                  <c:v>565</c:v>
                </c:pt>
                <c:pt idx="2211">
                  <c:v>565</c:v>
                </c:pt>
                <c:pt idx="2212">
                  <c:v>565</c:v>
                </c:pt>
                <c:pt idx="2213">
                  <c:v>565</c:v>
                </c:pt>
                <c:pt idx="2214">
                  <c:v>565</c:v>
                </c:pt>
                <c:pt idx="2215">
                  <c:v>566</c:v>
                </c:pt>
                <c:pt idx="2216">
                  <c:v>567</c:v>
                </c:pt>
                <c:pt idx="2217">
                  <c:v>567</c:v>
                </c:pt>
                <c:pt idx="2218">
                  <c:v>567</c:v>
                </c:pt>
                <c:pt idx="2219">
                  <c:v>567</c:v>
                </c:pt>
                <c:pt idx="2220">
                  <c:v>567</c:v>
                </c:pt>
                <c:pt idx="2221">
                  <c:v>568</c:v>
                </c:pt>
                <c:pt idx="2222">
                  <c:v>569</c:v>
                </c:pt>
                <c:pt idx="2223">
                  <c:v>570</c:v>
                </c:pt>
                <c:pt idx="2224">
                  <c:v>571</c:v>
                </c:pt>
                <c:pt idx="2225">
                  <c:v>571</c:v>
                </c:pt>
                <c:pt idx="2226">
                  <c:v>571</c:v>
                </c:pt>
                <c:pt idx="2227">
                  <c:v>571</c:v>
                </c:pt>
                <c:pt idx="2228">
                  <c:v>571</c:v>
                </c:pt>
                <c:pt idx="2229">
                  <c:v>571</c:v>
                </c:pt>
                <c:pt idx="2230">
                  <c:v>571</c:v>
                </c:pt>
                <c:pt idx="2231">
                  <c:v>571</c:v>
                </c:pt>
                <c:pt idx="2232">
                  <c:v>572</c:v>
                </c:pt>
                <c:pt idx="2233">
                  <c:v>572</c:v>
                </c:pt>
                <c:pt idx="2234">
                  <c:v>573</c:v>
                </c:pt>
                <c:pt idx="2235">
                  <c:v>573</c:v>
                </c:pt>
                <c:pt idx="2236">
                  <c:v>573</c:v>
                </c:pt>
                <c:pt idx="2237">
                  <c:v>573</c:v>
                </c:pt>
                <c:pt idx="2238">
                  <c:v>573</c:v>
                </c:pt>
                <c:pt idx="2239">
                  <c:v>573</c:v>
                </c:pt>
                <c:pt idx="2240">
                  <c:v>574</c:v>
                </c:pt>
                <c:pt idx="2241">
                  <c:v>574</c:v>
                </c:pt>
                <c:pt idx="2242">
                  <c:v>574</c:v>
                </c:pt>
                <c:pt idx="2243">
                  <c:v>574</c:v>
                </c:pt>
                <c:pt idx="2244">
                  <c:v>574</c:v>
                </c:pt>
                <c:pt idx="2245">
                  <c:v>575</c:v>
                </c:pt>
                <c:pt idx="2246">
                  <c:v>575</c:v>
                </c:pt>
                <c:pt idx="2247">
                  <c:v>575</c:v>
                </c:pt>
                <c:pt idx="2248">
                  <c:v>576</c:v>
                </c:pt>
                <c:pt idx="2249">
                  <c:v>577</c:v>
                </c:pt>
                <c:pt idx="2250">
                  <c:v>577</c:v>
                </c:pt>
                <c:pt idx="2251">
                  <c:v>577</c:v>
                </c:pt>
                <c:pt idx="2252">
                  <c:v>578</c:v>
                </c:pt>
                <c:pt idx="2253">
                  <c:v>579</c:v>
                </c:pt>
                <c:pt idx="2254">
                  <c:v>579</c:v>
                </c:pt>
                <c:pt idx="2255">
                  <c:v>579</c:v>
                </c:pt>
                <c:pt idx="2256">
                  <c:v>579</c:v>
                </c:pt>
                <c:pt idx="2257">
                  <c:v>579</c:v>
                </c:pt>
                <c:pt idx="2258">
                  <c:v>579</c:v>
                </c:pt>
                <c:pt idx="2259">
                  <c:v>579</c:v>
                </c:pt>
                <c:pt idx="2260">
                  <c:v>579</c:v>
                </c:pt>
                <c:pt idx="2261">
                  <c:v>579</c:v>
                </c:pt>
                <c:pt idx="2262">
                  <c:v>579</c:v>
                </c:pt>
                <c:pt idx="2263">
                  <c:v>579</c:v>
                </c:pt>
                <c:pt idx="2264">
                  <c:v>579</c:v>
                </c:pt>
                <c:pt idx="2265">
                  <c:v>579</c:v>
                </c:pt>
                <c:pt idx="2266">
                  <c:v>579</c:v>
                </c:pt>
                <c:pt idx="2267">
                  <c:v>579</c:v>
                </c:pt>
                <c:pt idx="2268">
                  <c:v>579</c:v>
                </c:pt>
                <c:pt idx="2269">
                  <c:v>579</c:v>
                </c:pt>
                <c:pt idx="2270">
                  <c:v>579</c:v>
                </c:pt>
                <c:pt idx="2271">
                  <c:v>579</c:v>
                </c:pt>
                <c:pt idx="2272">
                  <c:v>580</c:v>
                </c:pt>
                <c:pt idx="2273">
                  <c:v>581</c:v>
                </c:pt>
                <c:pt idx="2274">
                  <c:v>582</c:v>
                </c:pt>
                <c:pt idx="2275">
                  <c:v>583</c:v>
                </c:pt>
                <c:pt idx="2276">
                  <c:v>583</c:v>
                </c:pt>
                <c:pt idx="2277">
                  <c:v>584</c:v>
                </c:pt>
                <c:pt idx="2278">
                  <c:v>584</c:v>
                </c:pt>
                <c:pt idx="2279">
                  <c:v>584</c:v>
                </c:pt>
                <c:pt idx="2280">
                  <c:v>584</c:v>
                </c:pt>
                <c:pt idx="2281">
                  <c:v>584</c:v>
                </c:pt>
                <c:pt idx="2282">
                  <c:v>585</c:v>
                </c:pt>
                <c:pt idx="2283">
                  <c:v>585</c:v>
                </c:pt>
                <c:pt idx="2284">
                  <c:v>585</c:v>
                </c:pt>
                <c:pt idx="2285">
                  <c:v>586</c:v>
                </c:pt>
                <c:pt idx="2286">
                  <c:v>587</c:v>
                </c:pt>
                <c:pt idx="2287">
                  <c:v>587</c:v>
                </c:pt>
                <c:pt idx="2288">
                  <c:v>588</c:v>
                </c:pt>
                <c:pt idx="2289">
                  <c:v>588</c:v>
                </c:pt>
                <c:pt idx="2290">
                  <c:v>588</c:v>
                </c:pt>
                <c:pt idx="2291">
                  <c:v>588</c:v>
                </c:pt>
                <c:pt idx="2292">
                  <c:v>588</c:v>
                </c:pt>
                <c:pt idx="2293">
                  <c:v>588</c:v>
                </c:pt>
                <c:pt idx="2294">
                  <c:v>588</c:v>
                </c:pt>
                <c:pt idx="2295">
                  <c:v>589</c:v>
                </c:pt>
                <c:pt idx="2296">
                  <c:v>589</c:v>
                </c:pt>
                <c:pt idx="2297">
                  <c:v>589</c:v>
                </c:pt>
                <c:pt idx="2298">
                  <c:v>589</c:v>
                </c:pt>
                <c:pt idx="2299">
                  <c:v>590</c:v>
                </c:pt>
                <c:pt idx="2300">
                  <c:v>590</c:v>
                </c:pt>
                <c:pt idx="2301">
                  <c:v>590</c:v>
                </c:pt>
                <c:pt idx="2302">
                  <c:v>590</c:v>
                </c:pt>
                <c:pt idx="2303">
                  <c:v>591</c:v>
                </c:pt>
                <c:pt idx="2304">
                  <c:v>592</c:v>
                </c:pt>
                <c:pt idx="2305">
                  <c:v>592</c:v>
                </c:pt>
                <c:pt idx="2306">
                  <c:v>592</c:v>
                </c:pt>
                <c:pt idx="2307">
                  <c:v>592</c:v>
                </c:pt>
                <c:pt idx="2308">
                  <c:v>592</c:v>
                </c:pt>
                <c:pt idx="2309">
                  <c:v>592</c:v>
                </c:pt>
                <c:pt idx="2310">
                  <c:v>592</c:v>
                </c:pt>
                <c:pt idx="2311">
                  <c:v>592</c:v>
                </c:pt>
                <c:pt idx="2312">
                  <c:v>592</c:v>
                </c:pt>
                <c:pt idx="2313">
                  <c:v>593</c:v>
                </c:pt>
                <c:pt idx="2314">
                  <c:v>594</c:v>
                </c:pt>
                <c:pt idx="2315">
                  <c:v>595</c:v>
                </c:pt>
                <c:pt idx="2316">
                  <c:v>596</c:v>
                </c:pt>
                <c:pt idx="2317">
                  <c:v>597</c:v>
                </c:pt>
                <c:pt idx="2318">
                  <c:v>597</c:v>
                </c:pt>
                <c:pt idx="2319">
                  <c:v>597</c:v>
                </c:pt>
                <c:pt idx="2320">
                  <c:v>597</c:v>
                </c:pt>
                <c:pt idx="2321">
                  <c:v>597</c:v>
                </c:pt>
                <c:pt idx="2322">
                  <c:v>598</c:v>
                </c:pt>
                <c:pt idx="2323">
                  <c:v>599</c:v>
                </c:pt>
                <c:pt idx="2324">
                  <c:v>599</c:v>
                </c:pt>
                <c:pt idx="2325">
                  <c:v>599</c:v>
                </c:pt>
                <c:pt idx="2326">
                  <c:v>599</c:v>
                </c:pt>
                <c:pt idx="2327">
                  <c:v>599</c:v>
                </c:pt>
                <c:pt idx="2328">
                  <c:v>600</c:v>
                </c:pt>
                <c:pt idx="2329">
                  <c:v>600</c:v>
                </c:pt>
                <c:pt idx="2330">
                  <c:v>600</c:v>
                </c:pt>
                <c:pt idx="2331">
                  <c:v>600</c:v>
                </c:pt>
                <c:pt idx="2332">
                  <c:v>601</c:v>
                </c:pt>
                <c:pt idx="2333">
                  <c:v>601</c:v>
                </c:pt>
                <c:pt idx="2334">
                  <c:v>601</c:v>
                </c:pt>
                <c:pt idx="2335">
                  <c:v>602</c:v>
                </c:pt>
                <c:pt idx="2336">
                  <c:v>602</c:v>
                </c:pt>
                <c:pt idx="2337">
                  <c:v>603</c:v>
                </c:pt>
                <c:pt idx="2338">
                  <c:v>603</c:v>
                </c:pt>
                <c:pt idx="2339">
                  <c:v>604</c:v>
                </c:pt>
                <c:pt idx="2340">
                  <c:v>605</c:v>
                </c:pt>
                <c:pt idx="2341">
                  <c:v>606</c:v>
                </c:pt>
                <c:pt idx="2342">
                  <c:v>607</c:v>
                </c:pt>
                <c:pt idx="2343">
                  <c:v>608</c:v>
                </c:pt>
                <c:pt idx="2344">
                  <c:v>609</c:v>
                </c:pt>
                <c:pt idx="2345">
                  <c:v>609</c:v>
                </c:pt>
                <c:pt idx="2346">
                  <c:v>609</c:v>
                </c:pt>
                <c:pt idx="2347">
                  <c:v>610</c:v>
                </c:pt>
                <c:pt idx="2348">
                  <c:v>611</c:v>
                </c:pt>
                <c:pt idx="2349">
                  <c:v>612</c:v>
                </c:pt>
                <c:pt idx="2350">
                  <c:v>612</c:v>
                </c:pt>
                <c:pt idx="2351">
                  <c:v>612</c:v>
                </c:pt>
                <c:pt idx="2352">
                  <c:v>612</c:v>
                </c:pt>
                <c:pt idx="2353">
                  <c:v>612</c:v>
                </c:pt>
                <c:pt idx="2354">
                  <c:v>612</c:v>
                </c:pt>
                <c:pt idx="2355">
                  <c:v>612</c:v>
                </c:pt>
                <c:pt idx="2356">
                  <c:v>612</c:v>
                </c:pt>
                <c:pt idx="2357">
                  <c:v>612</c:v>
                </c:pt>
                <c:pt idx="2358">
                  <c:v>612</c:v>
                </c:pt>
                <c:pt idx="2359">
                  <c:v>612</c:v>
                </c:pt>
                <c:pt idx="2360">
                  <c:v>612</c:v>
                </c:pt>
                <c:pt idx="2361">
                  <c:v>612</c:v>
                </c:pt>
                <c:pt idx="2362">
                  <c:v>613</c:v>
                </c:pt>
                <c:pt idx="2363">
                  <c:v>614</c:v>
                </c:pt>
                <c:pt idx="2364">
                  <c:v>614</c:v>
                </c:pt>
                <c:pt idx="2365">
                  <c:v>614</c:v>
                </c:pt>
                <c:pt idx="2366">
                  <c:v>614</c:v>
                </c:pt>
                <c:pt idx="2367">
                  <c:v>614</c:v>
                </c:pt>
                <c:pt idx="2368">
                  <c:v>614</c:v>
                </c:pt>
                <c:pt idx="2369">
                  <c:v>614</c:v>
                </c:pt>
                <c:pt idx="2370">
                  <c:v>614</c:v>
                </c:pt>
                <c:pt idx="2371">
                  <c:v>614</c:v>
                </c:pt>
                <c:pt idx="2372">
                  <c:v>614</c:v>
                </c:pt>
                <c:pt idx="2373">
                  <c:v>614</c:v>
                </c:pt>
                <c:pt idx="2374">
                  <c:v>614</c:v>
                </c:pt>
                <c:pt idx="2375">
                  <c:v>614</c:v>
                </c:pt>
                <c:pt idx="2376">
                  <c:v>614</c:v>
                </c:pt>
                <c:pt idx="2377">
                  <c:v>614</c:v>
                </c:pt>
                <c:pt idx="2378">
                  <c:v>614</c:v>
                </c:pt>
                <c:pt idx="2379">
                  <c:v>614</c:v>
                </c:pt>
                <c:pt idx="2380">
                  <c:v>614</c:v>
                </c:pt>
                <c:pt idx="2381">
                  <c:v>614</c:v>
                </c:pt>
                <c:pt idx="2382">
                  <c:v>614</c:v>
                </c:pt>
                <c:pt idx="2383">
                  <c:v>615</c:v>
                </c:pt>
                <c:pt idx="2384">
                  <c:v>615</c:v>
                </c:pt>
                <c:pt idx="2385">
                  <c:v>615</c:v>
                </c:pt>
                <c:pt idx="2386">
                  <c:v>615</c:v>
                </c:pt>
                <c:pt idx="2387">
                  <c:v>615</c:v>
                </c:pt>
                <c:pt idx="2388">
                  <c:v>615</c:v>
                </c:pt>
                <c:pt idx="2389">
                  <c:v>616</c:v>
                </c:pt>
                <c:pt idx="2390">
                  <c:v>616</c:v>
                </c:pt>
                <c:pt idx="2391">
                  <c:v>616</c:v>
                </c:pt>
                <c:pt idx="2392">
                  <c:v>617</c:v>
                </c:pt>
                <c:pt idx="2393">
                  <c:v>618</c:v>
                </c:pt>
                <c:pt idx="2394">
                  <c:v>618</c:v>
                </c:pt>
                <c:pt idx="2395">
                  <c:v>618</c:v>
                </c:pt>
                <c:pt idx="2396">
                  <c:v>619</c:v>
                </c:pt>
                <c:pt idx="2397">
                  <c:v>619</c:v>
                </c:pt>
                <c:pt idx="2398">
                  <c:v>619</c:v>
                </c:pt>
                <c:pt idx="2399">
                  <c:v>619</c:v>
                </c:pt>
                <c:pt idx="2400">
                  <c:v>619</c:v>
                </c:pt>
                <c:pt idx="2401">
                  <c:v>619</c:v>
                </c:pt>
                <c:pt idx="2402">
                  <c:v>619</c:v>
                </c:pt>
                <c:pt idx="2403">
                  <c:v>619</c:v>
                </c:pt>
                <c:pt idx="2404">
                  <c:v>619</c:v>
                </c:pt>
                <c:pt idx="2405">
                  <c:v>620</c:v>
                </c:pt>
                <c:pt idx="2406">
                  <c:v>620</c:v>
                </c:pt>
                <c:pt idx="2407">
                  <c:v>620</c:v>
                </c:pt>
                <c:pt idx="2408">
                  <c:v>620</c:v>
                </c:pt>
                <c:pt idx="2409">
                  <c:v>620</c:v>
                </c:pt>
                <c:pt idx="2410">
                  <c:v>621</c:v>
                </c:pt>
                <c:pt idx="2411">
                  <c:v>621</c:v>
                </c:pt>
                <c:pt idx="2412">
                  <c:v>621</c:v>
                </c:pt>
                <c:pt idx="2413">
                  <c:v>621</c:v>
                </c:pt>
                <c:pt idx="2414">
                  <c:v>621</c:v>
                </c:pt>
                <c:pt idx="2415">
                  <c:v>621</c:v>
                </c:pt>
                <c:pt idx="2416">
                  <c:v>622</c:v>
                </c:pt>
                <c:pt idx="2417">
                  <c:v>623</c:v>
                </c:pt>
                <c:pt idx="2418">
                  <c:v>624</c:v>
                </c:pt>
                <c:pt idx="2419">
                  <c:v>624</c:v>
                </c:pt>
                <c:pt idx="2420">
                  <c:v>624</c:v>
                </c:pt>
                <c:pt idx="2421">
                  <c:v>624</c:v>
                </c:pt>
                <c:pt idx="2422">
                  <c:v>624</c:v>
                </c:pt>
                <c:pt idx="2423">
                  <c:v>625</c:v>
                </c:pt>
                <c:pt idx="2424">
                  <c:v>625</c:v>
                </c:pt>
                <c:pt idx="2425">
                  <c:v>626</c:v>
                </c:pt>
                <c:pt idx="2426">
                  <c:v>626</c:v>
                </c:pt>
                <c:pt idx="2427">
                  <c:v>626</c:v>
                </c:pt>
                <c:pt idx="2428">
                  <c:v>627</c:v>
                </c:pt>
                <c:pt idx="2429">
                  <c:v>628</c:v>
                </c:pt>
                <c:pt idx="2430">
                  <c:v>629</c:v>
                </c:pt>
                <c:pt idx="2431">
                  <c:v>629</c:v>
                </c:pt>
                <c:pt idx="2432">
                  <c:v>629</c:v>
                </c:pt>
                <c:pt idx="2433">
                  <c:v>630</c:v>
                </c:pt>
                <c:pt idx="2434">
                  <c:v>630</c:v>
                </c:pt>
                <c:pt idx="2435">
                  <c:v>630</c:v>
                </c:pt>
                <c:pt idx="2436">
                  <c:v>630</c:v>
                </c:pt>
                <c:pt idx="2437">
                  <c:v>630</c:v>
                </c:pt>
                <c:pt idx="2438">
                  <c:v>631</c:v>
                </c:pt>
                <c:pt idx="2439">
                  <c:v>632</c:v>
                </c:pt>
                <c:pt idx="2440">
                  <c:v>632</c:v>
                </c:pt>
                <c:pt idx="2441">
                  <c:v>632</c:v>
                </c:pt>
                <c:pt idx="2442">
                  <c:v>632</c:v>
                </c:pt>
                <c:pt idx="2443">
                  <c:v>632</c:v>
                </c:pt>
                <c:pt idx="2444">
                  <c:v>632</c:v>
                </c:pt>
                <c:pt idx="2445">
                  <c:v>632</c:v>
                </c:pt>
                <c:pt idx="2446">
                  <c:v>632</c:v>
                </c:pt>
                <c:pt idx="2447">
                  <c:v>632</c:v>
                </c:pt>
                <c:pt idx="2448">
                  <c:v>633</c:v>
                </c:pt>
                <c:pt idx="2449">
                  <c:v>633</c:v>
                </c:pt>
                <c:pt idx="2450">
                  <c:v>633</c:v>
                </c:pt>
                <c:pt idx="2451">
                  <c:v>634</c:v>
                </c:pt>
                <c:pt idx="2452">
                  <c:v>634</c:v>
                </c:pt>
                <c:pt idx="2453">
                  <c:v>634</c:v>
                </c:pt>
                <c:pt idx="2454">
                  <c:v>634</c:v>
                </c:pt>
                <c:pt idx="2455">
                  <c:v>634</c:v>
                </c:pt>
                <c:pt idx="2456">
                  <c:v>635</c:v>
                </c:pt>
                <c:pt idx="2457">
                  <c:v>636</c:v>
                </c:pt>
                <c:pt idx="2458">
                  <c:v>637</c:v>
                </c:pt>
                <c:pt idx="2459">
                  <c:v>638</c:v>
                </c:pt>
                <c:pt idx="2460">
                  <c:v>638</c:v>
                </c:pt>
                <c:pt idx="2461">
                  <c:v>638</c:v>
                </c:pt>
                <c:pt idx="2462">
                  <c:v>638</c:v>
                </c:pt>
                <c:pt idx="2463">
                  <c:v>638</c:v>
                </c:pt>
                <c:pt idx="2464">
                  <c:v>639</c:v>
                </c:pt>
                <c:pt idx="2465">
                  <c:v>640</c:v>
                </c:pt>
                <c:pt idx="2466">
                  <c:v>640</c:v>
                </c:pt>
                <c:pt idx="2467">
                  <c:v>640</c:v>
                </c:pt>
                <c:pt idx="2468">
                  <c:v>641</c:v>
                </c:pt>
                <c:pt idx="2469">
                  <c:v>641</c:v>
                </c:pt>
                <c:pt idx="2470">
                  <c:v>641</c:v>
                </c:pt>
                <c:pt idx="2471">
                  <c:v>641</c:v>
                </c:pt>
                <c:pt idx="2472">
                  <c:v>641</c:v>
                </c:pt>
                <c:pt idx="2473">
                  <c:v>641</c:v>
                </c:pt>
                <c:pt idx="2474">
                  <c:v>641</c:v>
                </c:pt>
                <c:pt idx="2475">
                  <c:v>641</c:v>
                </c:pt>
                <c:pt idx="2476">
                  <c:v>642</c:v>
                </c:pt>
                <c:pt idx="2477">
                  <c:v>643</c:v>
                </c:pt>
                <c:pt idx="2478">
                  <c:v>644</c:v>
                </c:pt>
                <c:pt idx="2479">
                  <c:v>645</c:v>
                </c:pt>
                <c:pt idx="2480">
                  <c:v>645</c:v>
                </c:pt>
                <c:pt idx="2481">
                  <c:v>646</c:v>
                </c:pt>
                <c:pt idx="2482">
                  <c:v>647</c:v>
                </c:pt>
                <c:pt idx="2483">
                  <c:v>647</c:v>
                </c:pt>
                <c:pt idx="2484">
                  <c:v>647</c:v>
                </c:pt>
                <c:pt idx="2485">
                  <c:v>647</c:v>
                </c:pt>
                <c:pt idx="2486">
                  <c:v>648</c:v>
                </c:pt>
                <c:pt idx="2487">
                  <c:v>648</c:v>
                </c:pt>
                <c:pt idx="2488">
                  <c:v>649</c:v>
                </c:pt>
                <c:pt idx="2489">
                  <c:v>649</c:v>
                </c:pt>
                <c:pt idx="2490">
                  <c:v>650</c:v>
                </c:pt>
                <c:pt idx="2491">
                  <c:v>650</c:v>
                </c:pt>
                <c:pt idx="2492">
                  <c:v>650</c:v>
                </c:pt>
                <c:pt idx="2493">
                  <c:v>650</c:v>
                </c:pt>
                <c:pt idx="2494">
                  <c:v>650</c:v>
                </c:pt>
                <c:pt idx="2495">
                  <c:v>650</c:v>
                </c:pt>
                <c:pt idx="2496">
                  <c:v>650</c:v>
                </c:pt>
                <c:pt idx="2497">
                  <c:v>650</c:v>
                </c:pt>
                <c:pt idx="2498">
                  <c:v>650</c:v>
                </c:pt>
                <c:pt idx="2499">
                  <c:v>650</c:v>
                </c:pt>
                <c:pt idx="2500">
                  <c:v>650</c:v>
                </c:pt>
                <c:pt idx="2501">
                  <c:v>650</c:v>
                </c:pt>
                <c:pt idx="2502">
                  <c:v>650</c:v>
                </c:pt>
                <c:pt idx="2503">
                  <c:v>650</c:v>
                </c:pt>
                <c:pt idx="2504">
                  <c:v>650</c:v>
                </c:pt>
                <c:pt idx="2505">
                  <c:v>650</c:v>
                </c:pt>
                <c:pt idx="2506">
                  <c:v>650</c:v>
                </c:pt>
                <c:pt idx="2507">
                  <c:v>650</c:v>
                </c:pt>
                <c:pt idx="2508">
                  <c:v>650</c:v>
                </c:pt>
                <c:pt idx="2509">
                  <c:v>650</c:v>
                </c:pt>
                <c:pt idx="2510">
                  <c:v>650</c:v>
                </c:pt>
                <c:pt idx="2511">
                  <c:v>651</c:v>
                </c:pt>
                <c:pt idx="2512">
                  <c:v>652</c:v>
                </c:pt>
                <c:pt idx="2513">
                  <c:v>653</c:v>
                </c:pt>
                <c:pt idx="2514">
                  <c:v>654</c:v>
                </c:pt>
                <c:pt idx="2515">
                  <c:v>654</c:v>
                </c:pt>
                <c:pt idx="2516">
                  <c:v>655</c:v>
                </c:pt>
                <c:pt idx="2517">
                  <c:v>656</c:v>
                </c:pt>
                <c:pt idx="2518">
                  <c:v>657</c:v>
                </c:pt>
                <c:pt idx="2519">
                  <c:v>657</c:v>
                </c:pt>
                <c:pt idx="2520">
                  <c:v>657</c:v>
                </c:pt>
                <c:pt idx="2521">
                  <c:v>657</c:v>
                </c:pt>
                <c:pt idx="2522">
                  <c:v>657</c:v>
                </c:pt>
                <c:pt idx="2523">
                  <c:v>658</c:v>
                </c:pt>
                <c:pt idx="2524">
                  <c:v>658</c:v>
                </c:pt>
                <c:pt idx="2525">
                  <c:v>658</c:v>
                </c:pt>
                <c:pt idx="2526">
                  <c:v>658</c:v>
                </c:pt>
                <c:pt idx="2527">
                  <c:v>658</c:v>
                </c:pt>
                <c:pt idx="2528">
                  <c:v>658</c:v>
                </c:pt>
                <c:pt idx="2529">
                  <c:v>658</c:v>
                </c:pt>
                <c:pt idx="2530">
                  <c:v>658</c:v>
                </c:pt>
                <c:pt idx="2531">
                  <c:v>659</c:v>
                </c:pt>
                <c:pt idx="2532">
                  <c:v>660</c:v>
                </c:pt>
                <c:pt idx="2533">
                  <c:v>661</c:v>
                </c:pt>
                <c:pt idx="2534">
                  <c:v>662</c:v>
                </c:pt>
                <c:pt idx="2535">
                  <c:v>662</c:v>
                </c:pt>
                <c:pt idx="2536">
                  <c:v>662</c:v>
                </c:pt>
                <c:pt idx="2537">
                  <c:v>662</c:v>
                </c:pt>
                <c:pt idx="2538">
                  <c:v>662</c:v>
                </c:pt>
                <c:pt idx="2539">
                  <c:v>662</c:v>
                </c:pt>
                <c:pt idx="2540">
                  <c:v>663</c:v>
                </c:pt>
                <c:pt idx="2541">
                  <c:v>663</c:v>
                </c:pt>
                <c:pt idx="2542">
                  <c:v>663</c:v>
                </c:pt>
                <c:pt idx="2543">
                  <c:v>663</c:v>
                </c:pt>
                <c:pt idx="2544">
                  <c:v>664</c:v>
                </c:pt>
                <c:pt idx="2545">
                  <c:v>664</c:v>
                </c:pt>
                <c:pt idx="2546">
                  <c:v>664</c:v>
                </c:pt>
                <c:pt idx="2547">
                  <c:v>665</c:v>
                </c:pt>
                <c:pt idx="2548">
                  <c:v>665</c:v>
                </c:pt>
                <c:pt idx="2549">
                  <c:v>666</c:v>
                </c:pt>
                <c:pt idx="2550">
                  <c:v>667</c:v>
                </c:pt>
                <c:pt idx="2551">
                  <c:v>667</c:v>
                </c:pt>
                <c:pt idx="2552">
                  <c:v>667</c:v>
                </c:pt>
                <c:pt idx="2553">
                  <c:v>667</c:v>
                </c:pt>
                <c:pt idx="2554">
                  <c:v>668</c:v>
                </c:pt>
                <c:pt idx="2555">
                  <c:v>669</c:v>
                </c:pt>
                <c:pt idx="2556">
                  <c:v>670</c:v>
                </c:pt>
                <c:pt idx="2557">
                  <c:v>671</c:v>
                </c:pt>
                <c:pt idx="2558">
                  <c:v>672</c:v>
                </c:pt>
                <c:pt idx="2559">
                  <c:v>673</c:v>
                </c:pt>
                <c:pt idx="2560">
                  <c:v>673</c:v>
                </c:pt>
                <c:pt idx="2561">
                  <c:v>673</c:v>
                </c:pt>
                <c:pt idx="2562">
                  <c:v>673</c:v>
                </c:pt>
                <c:pt idx="2563">
                  <c:v>673</c:v>
                </c:pt>
                <c:pt idx="2564">
                  <c:v>673</c:v>
                </c:pt>
                <c:pt idx="2565">
                  <c:v>673</c:v>
                </c:pt>
                <c:pt idx="2566">
                  <c:v>673</c:v>
                </c:pt>
                <c:pt idx="2567">
                  <c:v>673</c:v>
                </c:pt>
                <c:pt idx="2568">
                  <c:v>673</c:v>
                </c:pt>
                <c:pt idx="2569">
                  <c:v>673</c:v>
                </c:pt>
                <c:pt idx="2570">
                  <c:v>673</c:v>
                </c:pt>
                <c:pt idx="2571">
                  <c:v>674</c:v>
                </c:pt>
                <c:pt idx="2572">
                  <c:v>675</c:v>
                </c:pt>
                <c:pt idx="2573">
                  <c:v>676</c:v>
                </c:pt>
                <c:pt idx="2574">
                  <c:v>676</c:v>
                </c:pt>
                <c:pt idx="2575">
                  <c:v>676</c:v>
                </c:pt>
                <c:pt idx="2576">
                  <c:v>676</c:v>
                </c:pt>
                <c:pt idx="2577">
                  <c:v>677</c:v>
                </c:pt>
                <c:pt idx="2578">
                  <c:v>678</c:v>
                </c:pt>
                <c:pt idx="2579">
                  <c:v>678</c:v>
                </c:pt>
                <c:pt idx="2580">
                  <c:v>678</c:v>
                </c:pt>
                <c:pt idx="2581">
                  <c:v>678</c:v>
                </c:pt>
                <c:pt idx="2582">
                  <c:v>678</c:v>
                </c:pt>
                <c:pt idx="2583">
                  <c:v>679</c:v>
                </c:pt>
                <c:pt idx="2584">
                  <c:v>680</c:v>
                </c:pt>
                <c:pt idx="2585">
                  <c:v>680</c:v>
                </c:pt>
                <c:pt idx="2586">
                  <c:v>680</c:v>
                </c:pt>
                <c:pt idx="2587">
                  <c:v>681</c:v>
                </c:pt>
                <c:pt idx="2588">
                  <c:v>682</c:v>
                </c:pt>
                <c:pt idx="2589">
                  <c:v>683</c:v>
                </c:pt>
                <c:pt idx="2590">
                  <c:v>684</c:v>
                </c:pt>
                <c:pt idx="2591">
                  <c:v>684</c:v>
                </c:pt>
                <c:pt idx="2592">
                  <c:v>685</c:v>
                </c:pt>
                <c:pt idx="2593">
                  <c:v>686</c:v>
                </c:pt>
                <c:pt idx="2594">
                  <c:v>686</c:v>
                </c:pt>
                <c:pt idx="2595">
                  <c:v>687</c:v>
                </c:pt>
                <c:pt idx="2596">
                  <c:v>688</c:v>
                </c:pt>
                <c:pt idx="2597">
                  <c:v>689</c:v>
                </c:pt>
                <c:pt idx="2598">
                  <c:v>689</c:v>
                </c:pt>
                <c:pt idx="2599">
                  <c:v>689</c:v>
                </c:pt>
                <c:pt idx="2600">
                  <c:v>689</c:v>
                </c:pt>
                <c:pt idx="2601">
                  <c:v>690</c:v>
                </c:pt>
                <c:pt idx="2602">
                  <c:v>690</c:v>
                </c:pt>
                <c:pt idx="2603">
                  <c:v>690</c:v>
                </c:pt>
                <c:pt idx="2604">
                  <c:v>690</c:v>
                </c:pt>
                <c:pt idx="2605">
                  <c:v>690</c:v>
                </c:pt>
                <c:pt idx="2606">
                  <c:v>690</c:v>
                </c:pt>
                <c:pt idx="2607">
                  <c:v>690</c:v>
                </c:pt>
                <c:pt idx="2608">
                  <c:v>690</c:v>
                </c:pt>
                <c:pt idx="2609">
                  <c:v>691</c:v>
                </c:pt>
                <c:pt idx="2610">
                  <c:v>692</c:v>
                </c:pt>
                <c:pt idx="2611">
                  <c:v>693</c:v>
                </c:pt>
                <c:pt idx="2612">
                  <c:v>693</c:v>
                </c:pt>
                <c:pt idx="2613">
                  <c:v>694</c:v>
                </c:pt>
                <c:pt idx="2614">
                  <c:v>695</c:v>
                </c:pt>
                <c:pt idx="2615">
                  <c:v>696</c:v>
                </c:pt>
                <c:pt idx="2616">
                  <c:v>696</c:v>
                </c:pt>
                <c:pt idx="2617">
                  <c:v>696</c:v>
                </c:pt>
                <c:pt idx="2618">
                  <c:v>697</c:v>
                </c:pt>
                <c:pt idx="2619">
                  <c:v>697</c:v>
                </c:pt>
                <c:pt idx="2620">
                  <c:v>697</c:v>
                </c:pt>
                <c:pt idx="2621">
                  <c:v>697</c:v>
                </c:pt>
                <c:pt idx="2622">
                  <c:v>697</c:v>
                </c:pt>
                <c:pt idx="2623">
                  <c:v>698</c:v>
                </c:pt>
                <c:pt idx="2624">
                  <c:v>698</c:v>
                </c:pt>
                <c:pt idx="2625">
                  <c:v>698</c:v>
                </c:pt>
                <c:pt idx="2626">
                  <c:v>698</c:v>
                </c:pt>
                <c:pt idx="2627">
                  <c:v>699</c:v>
                </c:pt>
                <c:pt idx="2628">
                  <c:v>699</c:v>
                </c:pt>
                <c:pt idx="2629">
                  <c:v>700</c:v>
                </c:pt>
                <c:pt idx="2630">
                  <c:v>701</c:v>
                </c:pt>
                <c:pt idx="2631">
                  <c:v>701</c:v>
                </c:pt>
                <c:pt idx="2632">
                  <c:v>701</c:v>
                </c:pt>
                <c:pt idx="2633">
                  <c:v>701</c:v>
                </c:pt>
                <c:pt idx="2634">
                  <c:v>701</c:v>
                </c:pt>
                <c:pt idx="2635">
                  <c:v>701</c:v>
                </c:pt>
                <c:pt idx="2636">
                  <c:v>701</c:v>
                </c:pt>
                <c:pt idx="2637">
                  <c:v>702</c:v>
                </c:pt>
                <c:pt idx="2638">
                  <c:v>703</c:v>
                </c:pt>
                <c:pt idx="2639">
                  <c:v>703</c:v>
                </c:pt>
                <c:pt idx="2640">
                  <c:v>703</c:v>
                </c:pt>
                <c:pt idx="2641">
                  <c:v>703</c:v>
                </c:pt>
                <c:pt idx="2642">
                  <c:v>704</c:v>
                </c:pt>
                <c:pt idx="2643">
                  <c:v>705</c:v>
                </c:pt>
                <c:pt idx="2644">
                  <c:v>705</c:v>
                </c:pt>
                <c:pt idx="2645">
                  <c:v>705</c:v>
                </c:pt>
                <c:pt idx="2646">
                  <c:v>706</c:v>
                </c:pt>
                <c:pt idx="2647">
                  <c:v>706</c:v>
                </c:pt>
                <c:pt idx="2648">
                  <c:v>706</c:v>
                </c:pt>
                <c:pt idx="2649">
                  <c:v>706</c:v>
                </c:pt>
                <c:pt idx="2650">
                  <c:v>706</c:v>
                </c:pt>
                <c:pt idx="2651">
                  <c:v>707</c:v>
                </c:pt>
                <c:pt idx="2652">
                  <c:v>707</c:v>
                </c:pt>
                <c:pt idx="2653">
                  <c:v>708</c:v>
                </c:pt>
                <c:pt idx="2654">
                  <c:v>709</c:v>
                </c:pt>
                <c:pt idx="2655">
                  <c:v>710</c:v>
                </c:pt>
                <c:pt idx="2656">
                  <c:v>710</c:v>
                </c:pt>
                <c:pt idx="2657">
                  <c:v>710</c:v>
                </c:pt>
                <c:pt idx="2658">
                  <c:v>710</c:v>
                </c:pt>
                <c:pt idx="2659">
                  <c:v>710</c:v>
                </c:pt>
                <c:pt idx="2660">
                  <c:v>711</c:v>
                </c:pt>
                <c:pt idx="2661">
                  <c:v>711</c:v>
                </c:pt>
                <c:pt idx="2662">
                  <c:v>711</c:v>
                </c:pt>
                <c:pt idx="2663">
                  <c:v>712</c:v>
                </c:pt>
                <c:pt idx="2664">
                  <c:v>713</c:v>
                </c:pt>
                <c:pt idx="2665">
                  <c:v>714</c:v>
                </c:pt>
                <c:pt idx="2666">
                  <c:v>714</c:v>
                </c:pt>
                <c:pt idx="2667">
                  <c:v>714</c:v>
                </c:pt>
                <c:pt idx="2668">
                  <c:v>714</c:v>
                </c:pt>
                <c:pt idx="2669">
                  <c:v>715</c:v>
                </c:pt>
                <c:pt idx="2670">
                  <c:v>716</c:v>
                </c:pt>
                <c:pt idx="2671">
                  <c:v>717</c:v>
                </c:pt>
                <c:pt idx="2672">
                  <c:v>718</c:v>
                </c:pt>
                <c:pt idx="2673">
                  <c:v>719</c:v>
                </c:pt>
                <c:pt idx="2674">
                  <c:v>719</c:v>
                </c:pt>
                <c:pt idx="2675">
                  <c:v>719</c:v>
                </c:pt>
                <c:pt idx="2676">
                  <c:v>719</c:v>
                </c:pt>
                <c:pt idx="2677">
                  <c:v>719</c:v>
                </c:pt>
                <c:pt idx="2678">
                  <c:v>720</c:v>
                </c:pt>
                <c:pt idx="2679">
                  <c:v>720</c:v>
                </c:pt>
                <c:pt idx="2680">
                  <c:v>721</c:v>
                </c:pt>
                <c:pt idx="2681">
                  <c:v>721</c:v>
                </c:pt>
                <c:pt idx="2682">
                  <c:v>721</c:v>
                </c:pt>
                <c:pt idx="2683">
                  <c:v>721</c:v>
                </c:pt>
                <c:pt idx="2684">
                  <c:v>722</c:v>
                </c:pt>
                <c:pt idx="2685">
                  <c:v>722</c:v>
                </c:pt>
                <c:pt idx="2686">
                  <c:v>722</c:v>
                </c:pt>
                <c:pt idx="2687">
                  <c:v>723</c:v>
                </c:pt>
                <c:pt idx="2688">
                  <c:v>723</c:v>
                </c:pt>
                <c:pt idx="2689">
                  <c:v>724</c:v>
                </c:pt>
                <c:pt idx="2690">
                  <c:v>725</c:v>
                </c:pt>
                <c:pt idx="2691">
                  <c:v>725</c:v>
                </c:pt>
                <c:pt idx="2692">
                  <c:v>725</c:v>
                </c:pt>
                <c:pt idx="2693">
                  <c:v>726</c:v>
                </c:pt>
                <c:pt idx="2694">
                  <c:v>726</c:v>
                </c:pt>
                <c:pt idx="2695">
                  <c:v>726</c:v>
                </c:pt>
                <c:pt idx="2696">
                  <c:v>726</c:v>
                </c:pt>
                <c:pt idx="2697">
                  <c:v>727</c:v>
                </c:pt>
                <c:pt idx="2698">
                  <c:v>728</c:v>
                </c:pt>
                <c:pt idx="2699">
                  <c:v>728</c:v>
                </c:pt>
                <c:pt idx="2700">
                  <c:v>729</c:v>
                </c:pt>
                <c:pt idx="2701">
                  <c:v>730</c:v>
                </c:pt>
                <c:pt idx="2702">
                  <c:v>731</c:v>
                </c:pt>
                <c:pt idx="2703">
                  <c:v>731</c:v>
                </c:pt>
                <c:pt idx="2704">
                  <c:v>732</c:v>
                </c:pt>
                <c:pt idx="2705">
                  <c:v>732</c:v>
                </c:pt>
                <c:pt idx="2706">
                  <c:v>732</c:v>
                </c:pt>
                <c:pt idx="2707">
                  <c:v>733</c:v>
                </c:pt>
                <c:pt idx="2708">
                  <c:v>733</c:v>
                </c:pt>
                <c:pt idx="2709">
                  <c:v>734</c:v>
                </c:pt>
                <c:pt idx="2710">
                  <c:v>734</c:v>
                </c:pt>
                <c:pt idx="2711">
                  <c:v>735</c:v>
                </c:pt>
                <c:pt idx="2712">
                  <c:v>735</c:v>
                </c:pt>
                <c:pt idx="2713">
                  <c:v>735</c:v>
                </c:pt>
                <c:pt idx="2714">
                  <c:v>735</c:v>
                </c:pt>
                <c:pt idx="2715">
                  <c:v>736</c:v>
                </c:pt>
                <c:pt idx="2716">
                  <c:v>737</c:v>
                </c:pt>
                <c:pt idx="2717">
                  <c:v>738</c:v>
                </c:pt>
                <c:pt idx="2718">
                  <c:v>738</c:v>
                </c:pt>
                <c:pt idx="2719">
                  <c:v>739</c:v>
                </c:pt>
                <c:pt idx="2720">
                  <c:v>739</c:v>
                </c:pt>
                <c:pt idx="2721">
                  <c:v>739</c:v>
                </c:pt>
                <c:pt idx="2722">
                  <c:v>740</c:v>
                </c:pt>
                <c:pt idx="2723">
                  <c:v>740</c:v>
                </c:pt>
                <c:pt idx="2724">
                  <c:v>740</c:v>
                </c:pt>
                <c:pt idx="2725">
                  <c:v>741</c:v>
                </c:pt>
                <c:pt idx="2726">
                  <c:v>741</c:v>
                </c:pt>
                <c:pt idx="2727">
                  <c:v>741</c:v>
                </c:pt>
                <c:pt idx="2728">
                  <c:v>742</c:v>
                </c:pt>
                <c:pt idx="2729">
                  <c:v>742</c:v>
                </c:pt>
                <c:pt idx="2730">
                  <c:v>742</c:v>
                </c:pt>
                <c:pt idx="2731">
                  <c:v>743</c:v>
                </c:pt>
                <c:pt idx="2732">
                  <c:v>744</c:v>
                </c:pt>
                <c:pt idx="2733">
                  <c:v>744</c:v>
                </c:pt>
                <c:pt idx="2734">
                  <c:v>744</c:v>
                </c:pt>
                <c:pt idx="2735">
                  <c:v>744</c:v>
                </c:pt>
                <c:pt idx="2736">
                  <c:v>744</c:v>
                </c:pt>
                <c:pt idx="2737">
                  <c:v>744</c:v>
                </c:pt>
                <c:pt idx="2738">
                  <c:v>745</c:v>
                </c:pt>
                <c:pt idx="2739">
                  <c:v>745</c:v>
                </c:pt>
                <c:pt idx="2740">
                  <c:v>745</c:v>
                </c:pt>
                <c:pt idx="2741">
                  <c:v>745</c:v>
                </c:pt>
                <c:pt idx="2742">
                  <c:v>745</c:v>
                </c:pt>
                <c:pt idx="2743">
                  <c:v>746</c:v>
                </c:pt>
                <c:pt idx="2744">
                  <c:v>747</c:v>
                </c:pt>
                <c:pt idx="2745">
                  <c:v>748</c:v>
                </c:pt>
                <c:pt idx="2746">
                  <c:v>749</c:v>
                </c:pt>
                <c:pt idx="2747">
                  <c:v>749</c:v>
                </c:pt>
                <c:pt idx="2748">
                  <c:v>750</c:v>
                </c:pt>
                <c:pt idx="2749">
                  <c:v>750</c:v>
                </c:pt>
                <c:pt idx="2750">
                  <c:v>750</c:v>
                </c:pt>
                <c:pt idx="2751">
                  <c:v>750</c:v>
                </c:pt>
                <c:pt idx="2752">
                  <c:v>750</c:v>
                </c:pt>
                <c:pt idx="2753">
                  <c:v>750</c:v>
                </c:pt>
                <c:pt idx="2754">
                  <c:v>750</c:v>
                </c:pt>
                <c:pt idx="2755">
                  <c:v>750</c:v>
                </c:pt>
                <c:pt idx="2756">
                  <c:v>750</c:v>
                </c:pt>
                <c:pt idx="2757">
                  <c:v>750</c:v>
                </c:pt>
                <c:pt idx="2758">
                  <c:v>750</c:v>
                </c:pt>
                <c:pt idx="2759">
                  <c:v>751</c:v>
                </c:pt>
                <c:pt idx="2760">
                  <c:v>751</c:v>
                </c:pt>
                <c:pt idx="2761">
                  <c:v>752</c:v>
                </c:pt>
                <c:pt idx="2762">
                  <c:v>753</c:v>
                </c:pt>
                <c:pt idx="2763">
                  <c:v>753</c:v>
                </c:pt>
                <c:pt idx="2764">
                  <c:v>753</c:v>
                </c:pt>
                <c:pt idx="2765">
                  <c:v>754</c:v>
                </c:pt>
                <c:pt idx="2766">
                  <c:v>754</c:v>
                </c:pt>
                <c:pt idx="2767">
                  <c:v>755</c:v>
                </c:pt>
                <c:pt idx="2768">
                  <c:v>755</c:v>
                </c:pt>
                <c:pt idx="2769">
                  <c:v>755</c:v>
                </c:pt>
                <c:pt idx="2770">
                  <c:v>756</c:v>
                </c:pt>
                <c:pt idx="2771">
                  <c:v>757</c:v>
                </c:pt>
                <c:pt idx="2772">
                  <c:v>758</c:v>
                </c:pt>
                <c:pt idx="2773">
                  <c:v>758</c:v>
                </c:pt>
                <c:pt idx="2774">
                  <c:v>758</c:v>
                </c:pt>
                <c:pt idx="2775">
                  <c:v>758</c:v>
                </c:pt>
                <c:pt idx="2776">
                  <c:v>759</c:v>
                </c:pt>
                <c:pt idx="2777">
                  <c:v>759</c:v>
                </c:pt>
                <c:pt idx="2778">
                  <c:v>759</c:v>
                </c:pt>
                <c:pt idx="2779">
                  <c:v>759</c:v>
                </c:pt>
                <c:pt idx="2780">
                  <c:v>759</c:v>
                </c:pt>
                <c:pt idx="2781">
                  <c:v>759</c:v>
                </c:pt>
                <c:pt idx="2782">
                  <c:v>760</c:v>
                </c:pt>
                <c:pt idx="2783">
                  <c:v>761</c:v>
                </c:pt>
                <c:pt idx="2784">
                  <c:v>761</c:v>
                </c:pt>
                <c:pt idx="2785">
                  <c:v>762</c:v>
                </c:pt>
                <c:pt idx="2786">
                  <c:v>763</c:v>
                </c:pt>
                <c:pt idx="2787">
                  <c:v>764</c:v>
                </c:pt>
                <c:pt idx="2788">
                  <c:v>765</c:v>
                </c:pt>
                <c:pt idx="2789">
                  <c:v>766</c:v>
                </c:pt>
                <c:pt idx="2790">
                  <c:v>766</c:v>
                </c:pt>
                <c:pt idx="2791">
                  <c:v>766</c:v>
                </c:pt>
                <c:pt idx="2792">
                  <c:v>766</c:v>
                </c:pt>
                <c:pt idx="2793">
                  <c:v>766</c:v>
                </c:pt>
                <c:pt idx="2794">
                  <c:v>766</c:v>
                </c:pt>
                <c:pt idx="2795">
                  <c:v>767</c:v>
                </c:pt>
                <c:pt idx="2796">
                  <c:v>767</c:v>
                </c:pt>
                <c:pt idx="2797">
                  <c:v>767</c:v>
                </c:pt>
                <c:pt idx="2798">
                  <c:v>767</c:v>
                </c:pt>
                <c:pt idx="2799">
                  <c:v>767</c:v>
                </c:pt>
                <c:pt idx="2800">
                  <c:v>767</c:v>
                </c:pt>
                <c:pt idx="2801">
                  <c:v>767</c:v>
                </c:pt>
                <c:pt idx="2802">
                  <c:v>767</c:v>
                </c:pt>
                <c:pt idx="2803">
                  <c:v>767</c:v>
                </c:pt>
                <c:pt idx="2804">
                  <c:v>767</c:v>
                </c:pt>
                <c:pt idx="2805">
                  <c:v>767</c:v>
                </c:pt>
                <c:pt idx="2806">
                  <c:v>767</c:v>
                </c:pt>
                <c:pt idx="2807">
                  <c:v>767</c:v>
                </c:pt>
                <c:pt idx="2808">
                  <c:v>767</c:v>
                </c:pt>
                <c:pt idx="2809">
                  <c:v>768</c:v>
                </c:pt>
                <c:pt idx="2810">
                  <c:v>768</c:v>
                </c:pt>
                <c:pt idx="2811">
                  <c:v>768</c:v>
                </c:pt>
                <c:pt idx="2812">
                  <c:v>768</c:v>
                </c:pt>
                <c:pt idx="2813">
                  <c:v>769</c:v>
                </c:pt>
                <c:pt idx="2814">
                  <c:v>769</c:v>
                </c:pt>
                <c:pt idx="2815">
                  <c:v>769</c:v>
                </c:pt>
                <c:pt idx="2816">
                  <c:v>770</c:v>
                </c:pt>
                <c:pt idx="2817">
                  <c:v>771</c:v>
                </c:pt>
                <c:pt idx="2818">
                  <c:v>771</c:v>
                </c:pt>
                <c:pt idx="2819">
                  <c:v>771</c:v>
                </c:pt>
                <c:pt idx="2820">
                  <c:v>771</c:v>
                </c:pt>
                <c:pt idx="2821">
                  <c:v>771</c:v>
                </c:pt>
                <c:pt idx="2822">
                  <c:v>771</c:v>
                </c:pt>
                <c:pt idx="2823">
                  <c:v>771</c:v>
                </c:pt>
                <c:pt idx="2824">
                  <c:v>771</c:v>
                </c:pt>
                <c:pt idx="2825">
                  <c:v>772</c:v>
                </c:pt>
                <c:pt idx="2826">
                  <c:v>772</c:v>
                </c:pt>
                <c:pt idx="2827">
                  <c:v>772</c:v>
                </c:pt>
                <c:pt idx="2828">
                  <c:v>773</c:v>
                </c:pt>
                <c:pt idx="2829">
                  <c:v>773</c:v>
                </c:pt>
                <c:pt idx="2830">
                  <c:v>773</c:v>
                </c:pt>
                <c:pt idx="2831">
                  <c:v>774</c:v>
                </c:pt>
                <c:pt idx="2832">
                  <c:v>774</c:v>
                </c:pt>
                <c:pt idx="2833">
                  <c:v>774</c:v>
                </c:pt>
                <c:pt idx="2834">
                  <c:v>775</c:v>
                </c:pt>
                <c:pt idx="2835">
                  <c:v>775</c:v>
                </c:pt>
                <c:pt idx="2836">
                  <c:v>776</c:v>
                </c:pt>
                <c:pt idx="2837">
                  <c:v>776</c:v>
                </c:pt>
                <c:pt idx="2838">
                  <c:v>776</c:v>
                </c:pt>
                <c:pt idx="2839">
                  <c:v>776</c:v>
                </c:pt>
                <c:pt idx="2840">
                  <c:v>776</c:v>
                </c:pt>
                <c:pt idx="2841">
                  <c:v>776</c:v>
                </c:pt>
                <c:pt idx="2842">
                  <c:v>776</c:v>
                </c:pt>
                <c:pt idx="2843">
                  <c:v>776</c:v>
                </c:pt>
                <c:pt idx="2844">
                  <c:v>776</c:v>
                </c:pt>
                <c:pt idx="2845">
                  <c:v>776</c:v>
                </c:pt>
                <c:pt idx="2846">
                  <c:v>776</c:v>
                </c:pt>
                <c:pt idx="2847">
                  <c:v>776</c:v>
                </c:pt>
                <c:pt idx="2848">
                  <c:v>776</c:v>
                </c:pt>
                <c:pt idx="2849">
                  <c:v>776</c:v>
                </c:pt>
                <c:pt idx="2850">
                  <c:v>776</c:v>
                </c:pt>
                <c:pt idx="2851">
                  <c:v>776</c:v>
                </c:pt>
                <c:pt idx="2852">
                  <c:v>776</c:v>
                </c:pt>
                <c:pt idx="2853">
                  <c:v>776</c:v>
                </c:pt>
                <c:pt idx="2854">
                  <c:v>776</c:v>
                </c:pt>
                <c:pt idx="2855">
                  <c:v>776</c:v>
                </c:pt>
                <c:pt idx="2856">
                  <c:v>776</c:v>
                </c:pt>
                <c:pt idx="2857">
                  <c:v>776</c:v>
                </c:pt>
                <c:pt idx="2858">
                  <c:v>777</c:v>
                </c:pt>
                <c:pt idx="2859">
                  <c:v>777</c:v>
                </c:pt>
                <c:pt idx="2860">
                  <c:v>777</c:v>
                </c:pt>
                <c:pt idx="2861">
                  <c:v>777</c:v>
                </c:pt>
                <c:pt idx="2862">
                  <c:v>777</c:v>
                </c:pt>
                <c:pt idx="2863">
                  <c:v>777</c:v>
                </c:pt>
                <c:pt idx="2864">
                  <c:v>777</c:v>
                </c:pt>
                <c:pt idx="2865">
                  <c:v>777</c:v>
                </c:pt>
                <c:pt idx="2866">
                  <c:v>777</c:v>
                </c:pt>
                <c:pt idx="2867">
                  <c:v>777</c:v>
                </c:pt>
                <c:pt idx="2868">
                  <c:v>777</c:v>
                </c:pt>
                <c:pt idx="2869">
                  <c:v>777</c:v>
                </c:pt>
                <c:pt idx="2870">
                  <c:v>777</c:v>
                </c:pt>
                <c:pt idx="2871">
                  <c:v>777</c:v>
                </c:pt>
                <c:pt idx="2872">
                  <c:v>778</c:v>
                </c:pt>
                <c:pt idx="2873">
                  <c:v>778</c:v>
                </c:pt>
                <c:pt idx="2874">
                  <c:v>778</c:v>
                </c:pt>
                <c:pt idx="2875">
                  <c:v>778</c:v>
                </c:pt>
                <c:pt idx="2876">
                  <c:v>778</c:v>
                </c:pt>
                <c:pt idx="2877">
                  <c:v>778</c:v>
                </c:pt>
                <c:pt idx="2878">
                  <c:v>778</c:v>
                </c:pt>
                <c:pt idx="2879">
                  <c:v>778</c:v>
                </c:pt>
                <c:pt idx="2880">
                  <c:v>778</c:v>
                </c:pt>
                <c:pt idx="2881">
                  <c:v>778</c:v>
                </c:pt>
                <c:pt idx="2882">
                  <c:v>778</c:v>
                </c:pt>
                <c:pt idx="2883">
                  <c:v>779</c:v>
                </c:pt>
                <c:pt idx="2884">
                  <c:v>780</c:v>
                </c:pt>
                <c:pt idx="2885">
                  <c:v>780</c:v>
                </c:pt>
                <c:pt idx="2886">
                  <c:v>780</c:v>
                </c:pt>
                <c:pt idx="2887">
                  <c:v>780</c:v>
                </c:pt>
                <c:pt idx="2888">
                  <c:v>780</c:v>
                </c:pt>
                <c:pt idx="2889">
                  <c:v>780</c:v>
                </c:pt>
                <c:pt idx="2890">
                  <c:v>780</c:v>
                </c:pt>
                <c:pt idx="2891">
                  <c:v>780</c:v>
                </c:pt>
                <c:pt idx="2892">
                  <c:v>780</c:v>
                </c:pt>
                <c:pt idx="2893">
                  <c:v>780</c:v>
                </c:pt>
                <c:pt idx="2894">
                  <c:v>780</c:v>
                </c:pt>
                <c:pt idx="2895">
                  <c:v>781</c:v>
                </c:pt>
                <c:pt idx="2896">
                  <c:v>781</c:v>
                </c:pt>
                <c:pt idx="2897">
                  <c:v>781</c:v>
                </c:pt>
                <c:pt idx="2898">
                  <c:v>781</c:v>
                </c:pt>
                <c:pt idx="2899">
                  <c:v>782</c:v>
                </c:pt>
                <c:pt idx="2900">
                  <c:v>783</c:v>
                </c:pt>
                <c:pt idx="2901">
                  <c:v>783</c:v>
                </c:pt>
                <c:pt idx="2902">
                  <c:v>784</c:v>
                </c:pt>
                <c:pt idx="2903">
                  <c:v>784</c:v>
                </c:pt>
                <c:pt idx="2904">
                  <c:v>785</c:v>
                </c:pt>
                <c:pt idx="2905">
                  <c:v>785</c:v>
                </c:pt>
                <c:pt idx="2906">
                  <c:v>786</c:v>
                </c:pt>
                <c:pt idx="2907">
                  <c:v>786</c:v>
                </c:pt>
                <c:pt idx="2908">
                  <c:v>786</c:v>
                </c:pt>
                <c:pt idx="2909">
                  <c:v>786</c:v>
                </c:pt>
                <c:pt idx="2910">
                  <c:v>786</c:v>
                </c:pt>
                <c:pt idx="2911">
                  <c:v>787</c:v>
                </c:pt>
                <c:pt idx="2912">
                  <c:v>788</c:v>
                </c:pt>
                <c:pt idx="2913">
                  <c:v>789</c:v>
                </c:pt>
                <c:pt idx="2914">
                  <c:v>790</c:v>
                </c:pt>
                <c:pt idx="2915">
                  <c:v>791</c:v>
                </c:pt>
                <c:pt idx="2916">
                  <c:v>792</c:v>
                </c:pt>
                <c:pt idx="2917">
                  <c:v>792</c:v>
                </c:pt>
                <c:pt idx="2918">
                  <c:v>793</c:v>
                </c:pt>
                <c:pt idx="2919">
                  <c:v>793</c:v>
                </c:pt>
                <c:pt idx="2920">
                  <c:v>793</c:v>
                </c:pt>
                <c:pt idx="2921">
                  <c:v>793</c:v>
                </c:pt>
                <c:pt idx="2922">
                  <c:v>793</c:v>
                </c:pt>
                <c:pt idx="2923">
                  <c:v>793</c:v>
                </c:pt>
                <c:pt idx="2924">
                  <c:v>793</c:v>
                </c:pt>
                <c:pt idx="2925">
                  <c:v>793</c:v>
                </c:pt>
                <c:pt idx="2926">
                  <c:v>793</c:v>
                </c:pt>
                <c:pt idx="2927">
                  <c:v>793</c:v>
                </c:pt>
                <c:pt idx="2928">
                  <c:v>793</c:v>
                </c:pt>
                <c:pt idx="2929">
                  <c:v>793</c:v>
                </c:pt>
                <c:pt idx="2930">
                  <c:v>793</c:v>
                </c:pt>
                <c:pt idx="2931">
                  <c:v>793</c:v>
                </c:pt>
                <c:pt idx="2932">
                  <c:v>794</c:v>
                </c:pt>
                <c:pt idx="2933">
                  <c:v>794</c:v>
                </c:pt>
                <c:pt idx="2934">
                  <c:v>794</c:v>
                </c:pt>
                <c:pt idx="2935">
                  <c:v>795</c:v>
                </c:pt>
                <c:pt idx="2936">
                  <c:v>796</c:v>
                </c:pt>
                <c:pt idx="2937">
                  <c:v>796</c:v>
                </c:pt>
                <c:pt idx="2938">
                  <c:v>797</c:v>
                </c:pt>
                <c:pt idx="2939">
                  <c:v>797</c:v>
                </c:pt>
                <c:pt idx="2940">
                  <c:v>798</c:v>
                </c:pt>
                <c:pt idx="2941">
                  <c:v>798</c:v>
                </c:pt>
                <c:pt idx="2942">
                  <c:v>798</c:v>
                </c:pt>
                <c:pt idx="2943">
                  <c:v>798</c:v>
                </c:pt>
                <c:pt idx="2944">
                  <c:v>798</c:v>
                </c:pt>
                <c:pt idx="2945">
                  <c:v>798</c:v>
                </c:pt>
                <c:pt idx="2946">
                  <c:v>799</c:v>
                </c:pt>
                <c:pt idx="2947">
                  <c:v>799</c:v>
                </c:pt>
                <c:pt idx="2948">
                  <c:v>800</c:v>
                </c:pt>
                <c:pt idx="2949">
                  <c:v>801</c:v>
                </c:pt>
                <c:pt idx="2950">
                  <c:v>801</c:v>
                </c:pt>
                <c:pt idx="2951">
                  <c:v>802</c:v>
                </c:pt>
                <c:pt idx="2952">
                  <c:v>802</c:v>
                </c:pt>
                <c:pt idx="2953">
                  <c:v>802</c:v>
                </c:pt>
                <c:pt idx="2954">
                  <c:v>803</c:v>
                </c:pt>
                <c:pt idx="2955">
                  <c:v>804</c:v>
                </c:pt>
                <c:pt idx="2956">
                  <c:v>804</c:v>
                </c:pt>
                <c:pt idx="2957">
                  <c:v>804</c:v>
                </c:pt>
                <c:pt idx="2958">
                  <c:v>805</c:v>
                </c:pt>
                <c:pt idx="2959">
                  <c:v>806</c:v>
                </c:pt>
                <c:pt idx="2960">
                  <c:v>807</c:v>
                </c:pt>
                <c:pt idx="2961">
                  <c:v>808</c:v>
                </c:pt>
                <c:pt idx="2962">
                  <c:v>809</c:v>
                </c:pt>
                <c:pt idx="2963">
                  <c:v>810</c:v>
                </c:pt>
                <c:pt idx="2964">
                  <c:v>810</c:v>
                </c:pt>
                <c:pt idx="2965">
                  <c:v>810</c:v>
                </c:pt>
                <c:pt idx="2966">
                  <c:v>810</c:v>
                </c:pt>
                <c:pt idx="2967">
                  <c:v>810</c:v>
                </c:pt>
                <c:pt idx="2968">
                  <c:v>810</c:v>
                </c:pt>
                <c:pt idx="2969">
                  <c:v>811</c:v>
                </c:pt>
                <c:pt idx="2970">
                  <c:v>812</c:v>
                </c:pt>
                <c:pt idx="2971">
                  <c:v>813</c:v>
                </c:pt>
                <c:pt idx="2972">
                  <c:v>814</c:v>
                </c:pt>
                <c:pt idx="2973">
                  <c:v>814</c:v>
                </c:pt>
                <c:pt idx="2974">
                  <c:v>814</c:v>
                </c:pt>
                <c:pt idx="2975">
                  <c:v>815</c:v>
                </c:pt>
                <c:pt idx="2976">
                  <c:v>816</c:v>
                </c:pt>
                <c:pt idx="2977">
                  <c:v>817</c:v>
                </c:pt>
                <c:pt idx="2978">
                  <c:v>818</c:v>
                </c:pt>
                <c:pt idx="2979">
                  <c:v>818</c:v>
                </c:pt>
                <c:pt idx="2980">
                  <c:v>818</c:v>
                </c:pt>
                <c:pt idx="2981">
                  <c:v>818</c:v>
                </c:pt>
                <c:pt idx="2982">
                  <c:v>818</c:v>
                </c:pt>
                <c:pt idx="2983">
                  <c:v>818</c:v>
                </c:pt>
                <c:pt idx="2984">
                  <c:v>818</c:v>
                </c:pt>
                <c:pt idx="2985">
                  <c:v>818</c:v>
                </c:pt>
                <c:pt idx="2986">
                  <c:v>818</c:v>
                </c:pt>
                <c:pt idx="2987">
                  <c:v>818</c:v>
                </c:pt>
                <c:pt idx="2988">
                  <c:v>818</c:v>
                </c:pt>
                <c:pt idx="2989">
                  <c:v>818</c:v>
                </c:pt>
                <c:pt idx="2990">
                  <c:v>818</c:v>
                </c:pt>
                <c:pt idx="2991">
                  <c:v>818</c:v>
                </c:pt>
                <c:pt idx="2992">
                  <c:v>818</c:v>
                </c:pt>
                <c:pt idx="2993">
                  <c:v>818</c:v>
                </c:pt>
                <c:pt idx="2994">
                  <c:v>818</c:v>
                </c:pt>
                <c:pt idx="2995">
                  <c:v>818</c:v>
                </c:pt>
                <c:pt idx="2996">
                  <c:v>818</c:v>
                </c:pt>
                <c:pt idx="2997">
                  <c:v>819</c:v>
                </c:pt>
                <c:pt idx="2998">
                  <c:v>820</c:v>
                </c:pt>
                <c:pt idx="2999">
                  <c:v>820</c:v>
                </c:pt>
                <c:pt idx="3000">
                  <c:v>820</c:v>
                </c:pt>
                <c:pt idx="3001">
                  <c:v>820</c:v>
                </c:pt>
                <c:pt idx="3002">
                  <c:v>820</c:v>
                </c:pt>
                <c:pt idx="3003">
                  <c:v>820</c:v>
                </c:pt>
                <c:pt idx="3004">
                  <c:v>821</c:v>
                </c:pt>
                <c:pt idx="3005">
                  <c:v>821</c:v>
                </c:pt>
                <c:pt idx="3006">
                  <c:v>821</c:v>
                </c:pt>
                <c:pt idx="3007">
                  <c:v>821</c:v>
                </c:pt>
                <c:pt idx="3008">
                  <c:v>822</c:v>
                </c:pt>
                <c:pt idx="3009">
                  <c:v>823</c:v>
                </c:pt>
                <c:pt idx="3010">
                  <c:v>824</c:v>
                </c:pt>
                <c:pt idx="3011">
                  <c:v>824</c:v>
                </c:pt>
                <c:pt idx="3012">
                  <c:v>824</c:v>
                </c:pt>
                <c:pt idx="3013">
                  <c:v>824</c:v>
                </c:pt>
                <c:pt idx="3014">
                  <c:v>824</c:v>
                </c:pt>
                <c:pt idx="3015">
                  <c:v>824</c:v>
                </c:pt>
                <c:pt idx="3016">
                  <c:v>824</c:v>
                </c:pt>
                <c:pt idx="3017">
                  <c:v>824</c:v>
                </c:pt>
                <c:pt idx="3018">
                  <c:v>824</c:v>
                </c:pt>
                <c:pt idx="3019">
                  <c:v>824</c:v>
                </c:pt>
                <c:pt idx="3020">
                  <c:v>824</c:v>
                </c:pt>
                <c:pt idx="3021">
                  <c:v>824</c:v>
                </c:pt>
                <c:pt idx="3022">
                  <c:v>824</c:v>
                </c:pt>
                <c:pt idx="3023">
                  <c:v>824</c:v>
                </c:pt>
                <c:pt idx="3024">
                  <c:v>824</c:v>
                </c:pt>
                <c:pt idx="3025">
                  <c:v>824</c:v>
                </c:pt>
                <c:pt idx="3026">
                  <c:v>824</c:v>
                </c:pt>
                <c:pt idx="3027">
                  <c:v>824</c:v>
                </c:pt>
                <c:pt idx="3028">
                  <c:v>824</c:v>
                </c:pt>
                <c:pt idx="3029">
                  <c:v>824</c:v>
                </c:pt>
                <c:pt idx="3030">
                  <c:v>824</c:v>
                </c:pt>
                <c:pt idx="3031">
                  <c:v>824</c:v>
                </c:pt>
                <c:pt idx="3032">
                  <c:v>824</c:v>
                </c:pt>
                <c:pt idx="3033">
                  <c:v>824</c:v>
                </c:pt>
                <c:pt idx="3034">
                  <c:v>824</c:v>
                </c:pt>
                <c:pt idx="3035">
                  <c:v>824</c:v>
                </c:pt>
                <c:pt idx="3036">
                  <c:v>824</c:v>
                </c:pt>
                <c:pt idx="3037">
                  <c:v>825</c:v>
                </c:pt>
                <c:pt idx="3038">
                  <c:v>825</c:v>
                </c:pt>
                <c:pt idx="3039">
                  <c:v>826</c:v>
                </c:pt>
                <c:pt idx="3040">
                  <c:v>826</c:v>
                </c:pt>
                <c:pt idx="3041">
                  <c:v>827</c:v>
                </c:pt>
                <c:pt idx="3042">
                  <c:v>828</c:v>
                </c:pt>
                <c:pt idx="3043">
                  <c:v>828</c:v>
                </c:pt>
                <c:pt idx="3044">
                  <c:v>828</c:v>
                </c:pt>
                <c:pt idx="3045">
                  <c:v>828</c:v>
                </c:pt>
                <c:pt idx="3046">
                  <c:v>828</c:v>
                </c:pt>
                <c:pt idx="3047">
                  <c:v>828</c:v>
                </c:pt>
                <c:pt idx="3048">
                  <c:v>828</c:v>
                </c:pt>
                <c:pt idx="3049">
                  <c:v>828</c:v>
                </c:pt>
                <c:pt idx="3050">
                  <c:v>828</c:v>
                </c:pt>
                <c:pt idx="3051">
                  <c:v>828</c:v>
                </c:pt>
                <c:pt idx="3052">
                  <c:v>828</c:v>
                </c:pt>
                <c:pt idx="3053">
                  <c:v>828</c:v>
                </c:pt>
                <c:pt idx="3054">
                  <c:v>829</c:v>
                </c:pt>
                <c:pt idx="3055">
                  <c:v>830</c:v>
                </c:pt>
                <c:pt idx="3056">
                  <c:v>830</c:v>
                </c:pt>
                <c:pt idx="3057">
                  <c:v>831</c:v>
                </c:pt>
                <c:pt idx="3058">
                  <c:v>831</c:v>
                </c:pt>
                <c:pt idx="3059">
                  <c:v>831</c:v>
                </c:pt>
                <c:pt idx="3060">
                  <c:v>831</c:v>
                </c:pt>
                <c:pt idx="3061">
                  <c:v>832</c:v>
                </c:pt>
                <c:pt idx="3062">
                  <c:v>832</c:v>
                </c:pt>
                <c:pt idx="3063">
                  <c:v>833</c:v>
                </c:pt>
                <c:pt idx="3064">
                  <c:v>833</c:v>
                </c:pt>
                <c:pt idx="3065">
                  <c:v>833</c:v>
                </c:pt>
                <c:pt idx="3066">
                  <c:v>833</c:v>
                </c:pt>
                <c:pt idx="3067">
                  <c:v>833</c:v>
                </c:pt>
                <c:pt idx="3068">
                  <c:v>833</c:v>
                </c:pt>
                <c:pt idx="3069">
                  <c:v>833</c:v>
                </c:pt>
                <c:pt idx="3070">
                  <c:v>834</c:v>
                </c:pt>
                <c:pt idx="3071">
                  <c:v>835</c:v>
                </c:pt>
                <c:pt idx="3072">
                  <c:v>835</c:v>
                </c:pt>
                <c:pt idx="3073">
                  <c:v>835</c:v>
                </c:pt>
                <c:pt idx="3074">
                  <c:v>836</c:v>
                </c:pt>
                <c:pt idx="3075">
                  <c:v>837</c:v>
                </c:pt>
                <c:pt idx="3076">
                  <c:v>837</c:v>
                </c:pt>
                <c:pt idx="3077">
                  <c:v>837</c:v>
                </c:pt>
                <c:pt idx="3078">
                  <c:v>838</c:v>
                </c:pt>
                <c:pt idx="3079">
                  <c:v>839</c:v>
                </c:pt>
                <c:pt idx="3080">
                  <c:v>840</c:v>
                </c:pt>
                <c:pt idx="3081">
                  <c:v>841</c:v>
                </c:pt>
                <c:pt idx="3082">
                  <c:v>841</c:v>
                </c:pt>
                <c:pt idx="3083">
                  <c:v>841</c:v>
                </c:pt>
                <c:pt idx="3084">
                  <c:v>841</c:v>
                </c:pt>
                <c:pt idx="3085">
                  <c:v>841</c:v>
                </c:pt>
                <c:pt idx="3086">
                  <c:v>841</c:v>
                </c:pt>
                <c:pt idx="3087">
                  <c:v>841</c:v>
                </c:pt>
                <c:pt idx="3088">
                  <c:v>841</c:v>
                </c:pt>
                <c:pt idx="3089">
                  <c:v>841</c:v>
                </c:pt>
                <c:pt idx="3090">
                  <c:v>842</c:v>
                </c:pt>
                <c:pt idx="3091">
                  <c:v>843</c:v>
                </c:pt>
                <c:pt idx="3092">
                  <c:v>844</c:v>
                </c:pt>
                <c:pt idx="3093">
                  <c:v>845</c:v>
                </c:pt>
                <c:pt idx="3094">
                  <c:v>845</c:v>
                </c:pt>
                <c:pt idx="3095">
                  <c:v>846</c:v>
                </c:pt>
                <c:pt idx="3096">
                  <c:v>846</c:v>
                </c:pt>
                <c:pt idx="3097">
                  <c:v>846</c:v>
                </c:pt>
                <c:pt idx="3098">
                  <c:v>846</c:v>
                </c:pt>
                <c:pt idx="3099">
                  <c:v>847</c:v>
                </c:pt>
                <c:pt idx="3100">
                  <c:v>848</c:v>
                </c:pt>
                <c:pt idx="3101">
                  <c:v>848</c:v>
                </c:pt>
                <c:pt idx="3102">
                  <c:v>848</c:v>
                </c:pt>
                <c:pt idx="3103">
                  <c:v>848</c:v>
                </c:pt>
                <c:pt idx="3104">
                  <c:v>848</c:v>
                </c:pt>
                <c:pt idx="3105">
                  <c:v>848</c:v>
                </c:pt>
                <c:pt idx="3106">
                  <c:v>848</c:v>
                </c:pt>
                <c:pt idx="3107">
                  <c:v>848</c:v>
                </c:pt>
                <c:pt idx="3108">
                  <c:v>849</c:v>
                </c:pt>
                <c:pt idx="3109">
                  <c:v>849</c:v>
                </c:pt>
                <c:pt idx="3110">
                  <c:v>849</c:v>
                </c:pt>
                <c:pt idx="3111">
                  <c:v>849</c:v>
                </c:pt>
                <c:pt idx="3112">
                  <c:v>849</c:v>
                </c:pt>
                <c:pt idx="3113">
                  <c:v>849</c:v>
                </c:pt>
                <c:pt idx="3114">
                  <c:v>849</c:v>
                </c:pt>
                <c:pt idx="3115">
                  <c:v>850</c:v>
                </c:pt>
                <c:pt idx="3116">
                  <c:v>850</c:v>
                </c:pt>
                <c:pt idx="3117">
                  <c:v>850</c:v>
                </c:pt>
                <c:pt idx="3118">
                  <c:v>850</c:v>
                </c:pt>
                <c:pt idx="3119">
                  <c:v>850</c:v>
                </c:pt>
                <c:pt idx="3120">
                  <c:v>850</c:v>
                </c:pt>
                <c:pt idx="3121">
                  <c:v>850</c:v>
                </c:pt>
                <c:pt idx="3122">
                  <c:v>851</c:v>
                </c:pt>
                <c:pt idx="3123">
                  <c:v>851</c:v>
                </c:pt>
                <c:pt idx="3124">
                  <c:v>851</c:v>
                </c:pt>
                <c:pt idx="3125">
                  <c:v>851</c:v>
                </c:pt>
                <c:pt idx="3126">
                  <c:v>851</c:v>
                </c:pt>
                <c:pt idx="3127">
                  <c:v>851</c:v>
                </c:pt>
                <c:pt idx="3128">
                  <c:v>852</c:v>
                </c:pt>
                <c:pt idx="3129">
                  <c:v>853</c:v>
                </c:pt>
                <c:pt idx="3130">
                  <c:v>854</c:v>
                </c:pt>
                <c:pt idx="3131">
                  <c:v>855</c:v>
                </c:pt>
                <c:pt idx="3132">
                  <c:v>855</c:v>
                </c:pt>
                <c:pt idx="3133">
                  <c:v>855</c:v>
                </c:pt>
                <c:pt idx="3134">
                  <c:v>855</c:v>
                </c:pt>
                <c:pt idx="3135">
                  <c:v>855</c:v>
                </c:pt>
                <c:pt idx="3136">
                  <c:v>855</c:v>
                </c:pt>
                <c:pt idx="3137">
                  <c:v>855</c:v>
                </c:pt>
                <c:pt idx="3138">
                  <c:v>855</c:v>
                </c:pt>
                <c:pt idx="3139">
                  <c:v>855</c:v>
                </c:pt>
                <c:pt idx="3140">
                  <c:v>855</c:v>
                </c:pt>
                <c:pt idx="3141">
                  <c:v>855</c:v>
                </c:pt>
                <c:pt idx="3142">
                  <c:v>855</c:v>
                </c:pt>
                <c:pt idx="3143">
                  <c:v>855</c:v>
                </c:pt>
                <c:pt idx="3144">
                  <c:v>855</c:v>
                </c:pt>
                <c:pt idx="3145">
                  <c:v>855</c:v>
                </c:pt>
                <c:pt idx="3146">
                  <c:v>856</c:v>
                </c:pt>
                <c:pt idx="3147">
                  <c:v>857</c:v>
                </c:pt>
                <c:pt idx="3148">
                  <c:v>857</c:v>
                </c:pt>
                <c:pt idx="3149">
                  <c:v>858</c:v>
                </c:pt>
                <c:pt idx="3150">
                  <c:v>858</c:v>
                </c:pt>
                <c:pt idx="3151">
                  <c:v>859</c:v>
                </c:pt>
                <c:pt idx="3152">
                  <c:v>859</c:v>
                </c:pt>
                <c:pt idx="3153">
                  <c:v>859</c:v>
                </c:pt>
                <c:pt idx="3154">
                  <c:v>859</c:v>
                </c:pt>
                <c:pt idx="3155">
                  <c:v>859</c:v>
                </c:pt>
                <c:pt idx="3156">
                  <c:v>859</c:v>
                </c:pt>
                <c:pt idx="3157">
                  <c:v>859</c:v>
                </c:pt>
                <c:pt idx="3158">
                  <c:v>859</c:v>
                </c:pt>
                <c:pt idx="3159">
                  <c:v>859</c:v>
                </c:pt>
                <c:pt idx="3160">
                  <c:v>860</c:v>
                </c:pt>
                <c:pt idx="3161">
                  <c:v>861</c:v>
                </c:pt>
                <c:pt idx="3162">
                  <c:v>862</c:v>
                </c:pt>
                <c:pt idx="3163">
                  <c:v>862</c:v>
                </c:pt>
                <c:pt idx="3164">
                  <c:v>862</c:v>
                </c:pt>
                <c:pt idx="3165">
                  <c:v>863</c:v>
                </c:pt>
                <c:pt idx="3166">
                  <c:v>864</c:v>
                </c:pt>
                <c:pt idx="3167">
                  <c:v>864</c:v>
                </c:pt>
                <c:pt idx="3168">
                  <c:v>864</c:v>
                </c:pt>
                <c:pt idx="3169">
                  <c:v>864</c:v>
                </c:pt>
                <c:pt idx="3170">
                  <c:v>864</c:v>
                </c:pt>
                <c:pt idx="3171">
                  <c:v>864</c:v>
                </c:pt>
                <c:pt idx="3172">
                  <c:v>864</c:v>
                </c:pt>
                <c:pt idx="3173">
                  <c:v>864</c:v>
                </c:pt>
                <c:pt idx="3174">
                  <c:v>864</c:v>
                </c:pt>
                <c:pt idx="3175">
                  <c:v>864</c:v>
                </c:pt>
                <c:pt idx="3176">
                  <c:v>864</c:v>
                </c:pt>
                <c:pt idx="3177">
                  <c:v>864</c:v>
                </c:pt>
                <c:pt idx="3178">
                  <c:v>865</c:v>
                </c:pt>
                <c:pt idx="3179">
                  <c:v>866</c:v>
                </c:pt>
                <c:pt idx="3180">
                  <c:v>867</c:v>
                </c:pt>
                <c:pt idx="3181">
                  <c:v>867</c:v>
                </c:pt>
                <c:pt idx="3182">
                  <c:v>868</c:v>
                </c:pt>
                <c:pt idx="3183">
                  <c:v>868</c:v>
                </c:pt>
                <c:pt idx="3184">
                  <c:v>868</c:v>
                </c:pt>
                <c:pt idx="3185">
                  <c:v>868</c:v>
                </c:pt>
                <c:pt idx="3186">
                  <c:v>868</c:v>
                </c:pt>
                <c:pt idx="3187">
                  <c:v>868</c:v>
                </c:pt>
                <c:pt idx="3188">
                  <c:v>868</c:v>
                </c:pt>
                <c:pt idx="3189">
                  <c:v>868</c:v>
                </c:pt>
                <c:pt idx="3190">
                  <c:v>868</c:v>
                </c:pt>
                <c:pt idx="3191">
                  <c:v>868</c:v>
                </c:pt>
                <c:pt idx="3192">
                  <c:v>868</c:v>
                </c:pt>
                <c:pt idx="3193">
                  <c:v>868</c:v>
                </c:pt>
                <c:pt idx="3194">
                  <c:v>868</c:v>
                </c:pt>
                <c:pt idx="3195">
                  <c:v>868</c:v>
                </c:pt>
                <c:pt idx="3196">
                  <c:v>868</c:v>
                </c:pt>
                <c:pt idx="3197">
                  <c:v>868</c:v>
                </c:pt>
                <c:pt idx="3198">
                  <c:v>868</c:v>
                </c:pt>
                <c:pt idx="3199">
                  <c:v>868</c:v>
                </c:pt>
                <c:pt idx="3200">
                  <c:v>869</c:v>
                </c:pt>
                <c:pt idx="3201">
                  <c:v>869</c:v>
                </c:pt>
                <c:pt idx="3202">
                  <c:v>869</c:v>
                </c:pt>
                <c:pt idx="3203">
                  <c:v>869</c:v>
                </c:pt>
                <c:pt idx="3204">
                  <c:v>870</c:v>
                </c:pt>
                <c:pt idx="3205">
                  <c:v>871</c:v>
                </c:pt>
                <c:pt idx="3206">
                  <c:v>872</c:v>
                </c:pt>
                <c:pt idx="3207">
                  <c:v>872</c:v>
                </c:pt>
                <c:pt idx="3208">
                  <c:v>873</c:v>
                </c:pt>
                <c:pt idx="3209">
                  <c:v>873</c:v>
                </c:pt>
                <c:pt idx="3210">
                  <c:v>873</c:v>
                </c:pt>
                <c:pt idx="3211">
                  <c:v>873</c:v>
                </c:pt>
                <c:pt idx="3212">
                  <c:v>873</c:v>
                </c:pt>
                <c:pt idx="3213">
                  <c:v>874</c:v>
                </c:pt>
                <c:pt idx="3214">
                  <c:v>874</c:v>
                </c:pt>
                <c:pt idx="3215">
                  <c:v>875</c:v>
                </c:pt>
                <c:pt idx="3216">
                  <c:v>875</c:v>
                </c:pt>
                <c:pt idx="3217">
                  <c:v>875</c:v>
                </c:pt>
                <c:pt idx="3218">
                  <c:v>875</c:v>
                </c:pt>
                <c:pt idx="3219">
                  <c:v>875</c:v>
                </c:pt>
                <c:pt idx="3220">
                  <c:v>875</c:v>
                </c:pt>
                <c:pt idx="3221">
                  <c:v>875</c:v>
                </c:pt>
                <c:pt idx="3222">
                  <c:v>875</c:v>
                </c:pt>
                <c:pt idx="3223">
                  <c:v>875</c:v>
                </c:pt>
                <c:pt idx="3224">
                  <c:v>876</c:v>
                </c:pt>
                <c:pt idx="3225">
                  <c:v>876</c:v>
                </c:pt>
                <c:pt idx="3226">
                  <c:v>876</c:v>
                </c:pt>
                <c:pt idx="3227">
                  <c:v>876</c:v>
                </c:pt>
                <c:pt idx="3228">
                  <c:v>877</c:v>
                </c:pt>
                <c:pt idx="3229">
                  <c:v>877</c:v>
                </c:pt>
                <c:pt idx="3230">
                  <c:v>877</c:v>
                </c:pt>
                <c:pt idx="3231">
                  <c:v>878</c:v>
                </c:pt>
                <c:pt idx="3232">
                  <c:v>879</c:v>
                </c:pt>
                <c:pt idx="3233">
                  <c:v>880</c:v>
                </c:pt>
                <c:pt idx="3234">
                  <c:v>880</c:v>
                </c:pt>
                <c:pt idx="3235">
                  <c:v>880</c:v>
                </c:pt>
                <c:pt idx="3236">
                  <c:v>881</c:v>
                </c:pt>
                <c:pt idx="3237">
                  <c:v>882</c:v>
                </c:pt>
                <c:pt idx="3238">
                  <c:v>882</c:v>
                </c:pt>
                <c:pt idx="3239">
                  <c:v>882</c:v>
                </c:pt>
                <c:pt idx="3240">
                  <c:v>883</c:v>
                </c:pt>
                <c:pt idx="3241">
                  <c:v>884</c:v>
                </c:pt>
                <c:pt idx="3242">
                  <c:v>884</c:v>
                </c:pt>
                <c:pt idx="3243">
                  <c:v>884</c:v>
                </c:pt>
                <c:pt idx="3244">
                  <c:v>884</c:v>
                </c:pt>
                <c:pt idx="3245">
                  <c:v>884</c:v>
                </c:pt>
                <c:pt idx="3246">
                  <c:v>884</c:v>
                </c:pt>
                <c:pt idx="3247">
                  <c:v>885</c:v>
                </c:pt>
                <c:pt idx="3248">
                  <c:v>886</c:v>
                </c:pt>
                <c:pt idx="3249">
                  <c:v>886</c:v>
                </c:pt>
                <c:pt idx="3250">
                  <c:v>886</c:v>
                </c:pt>
                <c:pt idx="3251">
                  <c:v>886</c:v>
                </c:pt>
                <c:pt idx="3252">
                  <c:v>886</c:v>
                </c:pt>
                <c:pt idx="3253">
                  <c:v>886</c:v>
                </c:pt>
                <c:pt idx="3254">
                  <c:v>886</c:v>
                </c:pt>
                <c:pt idx="3255">
                  <c:v>886</c:v>
                </c:pt>
                <c:pt idx="3256">
                  <c:v>886</c:v>
                </c:pt>
                <c:pt idx="3257">
                  <c:v>886</c:v>
                </c:pt>
                <c:pt idx="3258">
                  <c:v>887</c:v>
                </c:pt>
                <c:pt idx="3259">
                  <c:v>888</c:v>
                </c:pt>
                <c:pt idx="3260">
                  <c:v>889</c:v>
                </c:pt>
                <c:pt idx="3261">
                  <c:v>889</c:v>
                </c:pt>
                <c:pt idx="3262">
                  <c:v>890</c:v>
                </c:pt>
                <c:pt idx="3263">
                  <c:v>891</c:v>
                </c:pt>
                <c:pt idx="3264">
                  <c:v>892</c:v>
                </c:pt>
                <c:pt idx="3265">
                  <c:v>892</c:v>
                </c:pt>
                <c:pt idx="3266">
                  <c:v>892</c:v>
                </c:pt>
                <c:pt idx="3267">
                  <c:v>892</c:v>
                </c:pt>
                <c:pt idx="3268">
                  <c:v>893</c:v>
                </c:pt>
                <c:pt idx="3269">
                  <c:v>893</c:v>
                </c:pt>
                <c:pt idx="3270">
                  <c:v>893</c:v>
                </c:pt>
                <c:pt idx="3271">
                  <c:v>894</c:v>
                </c:pt>
                <c:pt idx="3272">
                  <c:v>894</c:v>
                </c:pt>
                <c:pt idx="3273">
                  <c:v>894</c:v>
                </c:pt>
                <c:pt idx="3274">
                  <c:v>894</c:v>
                </c:pt>
                <c:pt idx="3275">
                  <c:v>894</c:v>
                </c:pt>
                <c:pt idx="3276">
                  <c:v>895</c:v>
                </c:pt>
                <c:pt idx="3277">
                  <c:v>895</c:v>
                </c:pt>
                <c:pt idx="3278">
                  <c:v>895</c:v>
                </c:pt>
                <c:pt idx="3279">
                  <c:v>895</c:v>
                </c:pt>
                <c:pt idx="3280">
                  <c:v>895</c:v>
                </c:pt>
                <c:pt idx="3281">
                  <c:v>895</c:v>
                </c:pt>
                <c:pt idx="3282">
                  <c:v>895</c:v>
                </c:pt>
                <c:pt idx="3283">
                  <c:v>895</c:v>
                </c:pt>
                <c:pt idx="3284">
                  <c:v>895</c:v>
                </c:pt>
                <c:pt idx="3285">
                  <c:v>896</c:v>
                </c:pt>
                <c:pt idx="3286">
                  <c:v>897</c:v>
                </c:pt>
                <c:pt idx="3287">
                  <c:v>897</c:v>
                </c:pt>
                <c:pt idx="3288">
                  <c:v>897</c:v>
                </c:pt>
                <c:pt idx="3289">
                  <c:v>897</c:v>
                </c:pt>
                <c:pt idx="3290">
                  <c:v>898</c:v>
                </c:pt>
                <c:pt idx="3291">
                  <c:v>898</c:v>
                </c:pt>
                <c:pt idx="3292">
                  <c:v>898</c:v>
                </c:pt>
                <c:pt idx="3293">
                  <c:v>898</c:v>
                </c:pt>
                <c:pt idx="3294">
                  <c:v>898</c:v>
                </c:pt>
                <c:pt idx="3295">
                  <c:v>898</c:v>
                </c:pt>
                <c:pt idx="3296">
                  <c:v>899</c:v>
                </c:pt>
                <c:pt idx="3297">
                  <c:v>899</c:v>
                </c:pt>
                <c:pt idx="3298">
                  <c:v>899</c:v>
                </c:pt>
                <c:pt idx="3299">
                  <c:v>899</c:v>
                </c:pt>
                <c:pt idx="3300">
                  <c:v>900</c:v>
                </c:pt>
                <c:pt idx="3301">
                  <c:v>900</c:v>
                </c:pt>
                <c:pt idx="3302">
                  <c:v>900</c:v>
                </c:pt>
                <c:pt idx="3303">
                  <c:v>901</c:v>
                </c:pt>
                <c:pt idx="3304">
                  <c:v>901</c:v>
                </c:pt>
                <c:pt idx="3305">
                  <c:v>901</c:v>
                </c:pt>
                <c:pt idx="3306">
                  <c:v>902</c:v>
                </c:pt>
                <c:pt idx="3307">
                  <c:v>902</c:v>
                </c:pt>
                <c:pt idx="3308">
                  <c:v>902</c:v>
                </c:pt>
                <c:pt idx="3309">
                  <c:v>902</c:v>
                </c:pt>
                <c:pt idx="3310">
                  <c:v>902</c:v>
                </c:pt>
                <c:pt idx="3311">
                  <c:v>902</c:v>
                </c:pt>
                <c:pt idx="3312">
                  <c:v>902</c:v>
                </c:pt>
                <c:pt idx="3313">
                  <c:v>902</c:v>
                </c:pt>
                <c:pt idx="3314">
                  <c:v>903</c:v>
                </c:pt>
                <c:pt idx="3315">
                  <c:v>903</c:v>
                </c:pt>
                <c:pt idx="3316">
                  <c:v>903</c:v>
                </c:pt>
                <c:pt idx="3317">
                  <c:v>903</c:v>
                </c:pt>
                <c:pt idx="3318">
                  <c:v>903</c:v>
                </c:pt>
                <c:pt idx="3319">
                  <c:v>903</c:v>
                </c:pt>
                <c:pt idx="3320">
                  <c:v>903</c:v>
                </c:pt>
                <c:pt idx="3321">
                  <c:v>903</c:v>
                </c:pt>
                <c:pt idx="3322">
                  <c:v>903</c:v>
                </c:pt>
                <c:pt idx="3323">
                  <c:v>903</c:v>
                </c:pt>
                <c:pt idx="3324">
                  <c:v>903</c:v>
                </c:pt>
                <c:pt idx="3325">
                  <c:v>903</c:v>
                </c:pt>
                <c:pt idx="3326">
                  <c:v>903</c:v>
                </c:pt>
                <c:pt idx="3327">
                  <c:v>903</c:v>
                </c:pt>
                <c:pt idx="3328">
                  <c:v>903</c:v>
                </c:pt>
                <c:pt idx="3329">
                  <c:v>903</c:v>
                </c:pt>
                <c:pt idx="3330">
                  <c:v>903</c:v>
                </c:pt>
                <c:pt idx="3331">
                  <c:v>903</c:v>
                </c:pt>
                <c:pt idx="3332">
                  <c:v>903</c:v>
                </c:pt>
                <c:pt idx="3333">
                  <c:v>904</c:v>
                </c:pt>
                <c:pt idx="3334">
                  <c:v>904</c:v>
                </c:pt>
                <c:pt idx="3335">
                  <c:v>905</c:v>
                </c:pt>
                <c:pt idx="3336">
                  <c:v>906</c:v>
                </c:pt>
                <c:pt idx="3337">
                  <c:v>906</c:v>
                </c:pt>
                <c:pt idx="3338">
                  <c:v>907</c:v>
                </c:pt>
                <c:pt idx="3339">
                  <c:v>908</c:v>
                </c:pt>
                <c:pt idx="3340">
                  <c:v>908</c:v>
                </c:pt>
                <c:pt idx="3341">
                  <c:v>908</c:v>
                </c:pt>
                <c:pt idx="3342">
                  <c:v>908</c:v>
                </c:pt>
                <c:pt idx="3343">
                  <c:v>909</c:v>
                </c:pt>
                <c:pt idx="3344">
                  <c:v>910</c:v>
                </c:pt>
                <c:pt idx="3345">
                  <c:v>910</c:v>
                </c:pt>
                <c:pt idx="3346">
                  <c:v>911</c:v>
                </c:pt>
                <c:pt idx="3347">
                  <c:v>912</c:v>
                </c:pt>
                <c:pt idx="3348">
                  <c:v>913</c:v>
                </c:pt>
                <c:pt idx="3349">
                  <c:v>914</c:v>
                </c:pt>
                <c:pt idx="3350">
                  <c:v>915</c:v>
                </c:pt>
                <c:pt idx="3351">
                  <c:v>915</c:v>
                </c:pt>
                <c:pt idx="3352">
                  <c:v>916</c:v>
                </c:pt>
                <c:pt idx="3353">
                  <c:v>917</c:v>
                </c:pt>
                <c:pt idx="3354">
                  <c:v>917</c:v>
                </c:pt>
                <c:pt idx="3355">
                  <c:v>918</c:v>
                </c:pt>
                <c:pt idx="3356">
                  <c:v>919</c:v>
                </c:pt>
                <c:pt idx="3357">
                  <c:v>919</c:v>
                </c:pt>
                <c:pt idx="3358">
                  <c:v>919</c:v>
                </c:pt>
                <c:pt idx="3359">
                  <c:v>919</c:v>
                </c:pt>
                <c:pt idx="3360">
                  <c:v>920</c:v>
                </c:pt>
                <c:pt idx="3361">
                  <c:v>920</c:v>
                </c:pt>
                <c:pt idx="3362">
                  <c:v>920</c:v>
                </c:pt>
                <c:pt idx="3363">
                  <c:v>921</c:v>
                </c:pt>
                <c:pt idx="3364">
                  <c:v>922</c:v>
                </c:pt>
                <c:pt idx="3365">
                  <c:v>923</c:v>
                </c:pt>
                <c:pt idx="3366">
                  <c:v>924</c:v>
                </c:pt>
                <c:pt idx="3367">
                  <c:v>924</c:v>
                </c:pt>
                <c:pt idx="3368">
                  <c:v>924</c:v>
                </c:pt>
                <c:pt idx="3369">
                  <c:v>924</c:v>
                </c:pt>
                <c:pt idx="3370">
                  <c:v>924</c:v>
                </c:pt>
                <c:pt idx="3371">
                  <c:v>924</c:v>
                </c:pt>
                <c:pt idx="3372">
                  <c:v>925</c:v>
                </c:pt>
                <c:pt idx="3373">
                  <c:v>925</c:v>
                </c:pt>
                <c:pt idx="3374">
                  <c:v>925</c:v>
                </c:pt>
                <c:pt idx="3375">
                  <c:v>925</c:v>
                </c:pt>
                <c:pt idx="3376">
                  <c:v>925</c:v>
                </c:pt>
                <c:pt idx="3377">
                  <c:v>926</c:v>
                </c:pt>
                <c:pt idx="3378">
                  <c:v>926</c:v>
                </c:pt>
                <c:pt idx="3379">
                  <c:v>926</c:v>
                </c:pt>
                <c:pt idx="3380">
                  <c:v>926</c:v>
                </c:pt>
                <c:pt idx="3381">
                  <c:v>926</c:v>
                </c:pt>
                <c:pt idx="3382">
                  <c:v>926</c:v>
                </c:pt>
                <c:pt idx="3383">
                  <c:v>927</c:v>
                </c:pt>
                <c:pt idx="3384">
                  <c:v>928</c:v>
                </c:pt>
                <c:pt idx="3385">
                  <c:v>928</c:v>
                </c:pt>
                <c:pt idx="3386">
                  <c:v>928</c:v>
                </c:pt>
                <c:pt idx="3387">
                  <c:v>928</c:v>
                </c:pt>
                <c:pt idx="3388">
                  <c:v>929</c:v>
                </c:pt>
                <c:pt idx="3389">
                  <c:v>929</c:v>
                </c:pt>
                <c:pt idx="3390">
                  <c:v>929</c:v>
                </c:pt>
                <c:pt idx="3391">
                  <c:v>929</c:v>
                </c:pt>
                <c:pt idx="3392">
                  <c:v>929</c:v>
                </c:pt>
                <c:pt idx="3393">
                  <c:v>929</c:v>
                </c:pt>
                <c:pt idx="3394">
                  <c:v>929</c:v>
                </c:pt>
                <c:pt idx="3395">
                  <c:v>929</c:v>
                </c:pt>
                <c:pt idx="3396">
                  <c:v>929</c:v>
                </c:pt>
                <c:pt idx="3397">
                  <c:v>929</c:v>
                </c:pt>
                <c:pt idx="3398">
                  <c:v>929</c:v>
                </c:pt>
                <c:pt idx="3399">
                  <c:v>929</c:v>
                </c:pt>
                <c:pt idx="3400">
                  <c:v>929</c:v>
                </c:pt>
                <c:pt idx="3401">
                  <c:v>929</c:v>
                </c:pt>
                <c:pt idx="3402">
                  <c:v>929</c:v>
                </c:pt>
                <c:pt idx="3403">
                  <c:v>929</c:v>
                </c:pt>
                <c:pt idx="3404">
                  <c:v>930</c:v>
                </c:pt>
                <c:pt idx="3405">
                  <c:v>931</c:v>
                </c:pt>
                <c:pt idx="3406">
                  <c:v>932</c:v>
                </c:pt>
                <c:pt idx="3407">
                  <c:v>933</c:v>
                </c:pt>
                <c:pt idx="3408">
                  <c:v>934</c:v>
                </c:pt>
                <c:pt idx="3409">
                  <c:v>935</c:v>
                </c:pt>
                <c:pt idx="3410">
                  <c:v>935</c:v>
                </c:pt>
                <c:pt idx="3411">
                  <c:v>936</c:v>
                </c:pt>
                <c:pt idx="3412">
                  <c:v>936</c:v>
                </c:pt>
                <c:pt idx="3413">
                  <c:v>936</c:v>
                </c:pt>
                <c:pt idx="3414">
                  <c:v>936</c:v>
                </c:pt>
                <c:pt idx="3415">
                  <c:v>937</c:v>
                </c:pt>
                <c:pt idx="3416">
                  <c:v>937</c:v>
                </c:pt>
                <c:pt idx="3417">
                  <c:v>937</c:v>
                </c:pt>
                <c:pt idx="3418">
                  <c:v>938</c:v>
                </c:pt>
                <c:pt idx="3419">
                  <c:v>938</c:v>
                </c:pt>
                <c:pt idx="3420">
                  <c:v>938</c:v>
                </c:pt>
                <c:pt idx="3421">
                  <c:v>938</c:v>
                </c:pt>
                <c:pt idx="3422">
                  <c:v>938</c:v>
                </c:pt>
                <c:pt idx="3423">
                  <c:v>938</c:v>
                </c:pt>
                <c:pt idx="3424">
                  <c:v>938</c:v>
                </c:pt>
                <c:pt idx="3425">
                  <c:v>938</c:v>
                </c:pt>
                <c:pt idx="3426">
                  <c:v>938</c:v>
                </c:pt>
                <c:pt idx="3427">
                  <c:v>938</c:v>
                </c:pt>
                <c:pt idx="3428">
                  <c:v>938</c:v>
                </c:pt>
                <c:pt idx="3429">
                  <c:v>938</c:v>
                </c:pt>
                <c:pt idx="3430">
                  <c:v>938</c:v>
                </c:pt>
                <c:pt idx="3431">
                  <c:v>938</c:v>
                </c:pt>
                <c:pt idx="3432">
                  <c:v>939</c:v>
                </c:pt>
                <c:pt idx="3433">
                  <c:v>939</c:v>
                </c:pt>
                <c:pt idx="3434">
                  <c:v>939</c:v>
                </c:pt>
                <c:pt idx="3435">
                  <c:v>939</c:v>
                </c:pt>
                <c:pt idx="3436">
                  <c:v>940</c:v>
                </c:pt>
                <c:pt idx="3437">
                  <c:v>941</c:v>
                </c:pt>
                <c:pt idx="3438">
                  <c:v>942</c:v>
                </c:pt>
                <c:pt idx="3439">
                  <c:v>942</c:v>
                </c:pt>
                <c:pt idx="3440">
                  <c:v>942</c:v>
                </c:pt>
                <c:pt idx="3441">
                  <c:v>942</c:v>
                </c:pt>
                <c:pt idx="3442">
                  <c:v>942</c:v>
                </c:pt>
                <c:pt idx="3443">
                  <c:v>942</c:v>
                </c:pt>
                <c:pt idx="3444">
                  <c:v>943</c:v>
                </c:pt>
                <c:pt idx="3445">
                  <c:v>943</c:v>
                </c:pt>
                <c:pt idx="3446">
                  <c:v>944</c:v>
                </c:pt>
                <c:pt idx="3447">
                  <c:v>944</c:v>
                </c:pt>
                <c:pt idx="3448">
                  <c:v>945</c:v>
                </c:pt>
                <c:pt idx="3449">
                  <c:v>945</c:v>
                </c:pt>
                <c:pt idx="3450">
                  <c:v>945</c:v>
                </c:pt>
                <c:pt idx="3451">
                  <c:v>945</c:v>
                </c:pt>
                <c:pt idx="3452">
                  <c:v>945</c:v>
                </c:pt>
                <c:pt idx="3453">
                  <c:v>945</c:v>
                </c:pt>
                <c:pt idx="3454">
                  <c:v>945</c:v>
                </c:pt>
                <c:pt idx="3455">
                  <c:v>945</c:v>
                </c:pt>
                <c:pt idx="3456">
                  <c:v>945</c:v>
                </c:pt>
                <c:pt idx="3457">
                  <c:v>945</c:v>
                </c:pt>
                <c:pt idx="3458">
                  <c:v>945</c:v>
                </c:pt>
                <c:pt idx="3459">
                  <c:v>946</c:v>
                </c:pt>
                <c:pt idx="3460">
                  <c:v>947</c:v>
                </c:pt>
                <c:pt idx="3461">
                  <c:v>947</c:v>
                </c:pt>
                <c:pt idx="3462">
                  <c:v>947</c:v>
                </c:pt>
                <c:pt idx="3463">
                  <c:v>947</c:v>
                </c:pt>
                <c:pt idx="3464">
                  <c:v>947</c:v>
                </c:pt>
                <c:pt idx="3465">
                  <c:v>948</c:v>
                </c:pt>
                <c:pt idx="3466">
                  <c:v>949</c:v>
                </c:pt>
                <c:pt idx="3467">
                  <c:v>950</c:v>
                </c:pt>
                <c:pt idx="3468">
                  <c:v>950</c:v>
                </c:pt>
                <c:pt idx="3469">
                  <c:v>950</c:v>
                </c:pt>
                <c:pt idx="3470">
                  <c:v>950</c:v>
                </c:pt>
                <c:pt idx="3471">
                  <c:v>950</c:v>
                </c:pt>
                <c:pt idx="3472">
                  <c:v>951</c:v>
                </c:pt>
                <c:pt idx="3473">
                  <c:v>951</c:v>
                </c:pt>
                <c:pt idx="3474">
                  <c:v>952</c:v>
                </c:pt>
                <c:pt idx="3475">
                  <c:v>952</c:v>
                </c:pt>
                <c:pt idx="3476">
                  <c:v>952</c:v>
                </c:pt>
                <c:pt idx="3477">
                  <c:v>952</c:v>
                </c:pt>
                <c:pt idx="3478">
                  <c:v>953</c:v>
                </c:pt>
                <c:pt idx="3479">
                  <c:v>953</c:v>
                </c:pt>
                <c:pt idx="3480">
                  <c:v>953</c:v>
                </c:pt>
                <c:pt idx="3481">
                  <c:v>953</c:v>
                </c:pt>
                <c:pt idx="3482">
                  <c:v>954</c:v>
                </c:pt>
                <c:pt idx="3483">
                  <c:v>954</c:v>
                </c:pt>
                <c:pt idx="3484">
                  <c:v>954</c:v>
                </c:pt>
                <c:pt idx="3485">
                  <c:v>954</c:v>
                </c:pt>
                <c:pt idx="3486">
                  <c:v>954</c:v>
                </c:pt>
                <c:pt idx="3487">
                  <c:v>954</c:v>
                </c:pt>
                <c:pt idx="3488">
                  <c:v>954</c:v>
                </c:pt>
                <c:pt idx="3489">
                  <c:v>955</c:v>
                </c:pt>
                <c:pt idx="3490">
                  <c:v>956</c:v>
                </c:pt>
                <c:pt idx="3491">
                  <c:v>956</c:v>
                </c:pt>
                <c:pt idx="3492">
                  <c:v>957</c:v>
                </c:pt>
                <c:pt idx="3493">
                  <c:v>957</c:v>
                </c:pt>
                <c:pt idx="3494">
                  <c:v>957</c:v>
                </c:pt>
                <c:pt idx="3495">
                  <c:v>957</c:v>
                </c:pt>
                <c:pt idx="3496">
                  <c:v>957</c:v>
                </c:pt>
                <c:pt idx="3497">
                  <c:v>958</c:v>
                </c:pt>
                <c:pt idx="3498">
                  <c:v>958</c:v>
                </c:pt>
                <c:pt idx="3499">
                  <c:v>959</c:v>
                </c:pt>
                <c:pt idx="3500">
                  <c:v>959</c:v>
                </c:pt>
                <c:pt idx="3501">
                  <c:v>959</c:v>
                </c:pt>
                <c:pt idx="3502">
                  <c:v>959</c:v>
                </c:pt>
                <c:pt idx="3503">
                  <c:v>960</c:v>
                </c:pt>
                <c:pt idx="3504">
                  <c:v>960</c:v>
                </c:pt>
                <c:pt idx="3505">
                  <c:v>960</c:v>
                </c:pt>
                <c:pt idx="3506">
                  <c:v>960</c:v>
                </c:pt>
                <c:pt idx="3507">
                  <c:v>960</c:v>
                </c:pt>
                <c:pt idx="3508">
                  <c:v>960</c:v>
                </c:pt>
                <c:pt idx="3509">
                  <c:v>960</c:v>
                </c:pt>
                <c:pt idx="3510">
                  <c:v>960</c:v>
                </c:pt>
                <c:pt idx="3511">
                  <c:v>960</c:v>
                </c:pt>
                <c:pt idx="3512">
                  <c:v>960</c:v>
                </c:pt>
                <c:pt idx="3513">
                  <c:v>960</c:v>
                </c:pt>
                <c:pt idx="3514">
                  <c:v>960</c:v>
                </c:pt>
                <c:pt idx="3515">
                  <c:v>960</c:v>
                </c:pt>
                <c:pt idx="3516">
                  <c:v>961</c:v>
                </c:pt>
                <c:pt idx="3517">
                  <c:v>961</c:v>
                </c:pt>
                <c:pt idx="3518">
                  <c:v>962</c:v>
                </c:pt>
                <c:pt idx="3519">
                  <c:v>963</c:v>
                </c:pt>
                <c:pt idx="3520">
                  <c:v>963</c:v>
                </c:pt>
                <c:pt idx="3521">
                  <c:v>963</c:v>
                </c:pt>
                <c:pt idx="3522">
                  <c:v>963</c:v>
                </c:pt>
                <c:pt idx="3523">
                  <c:v>963</c:v>
                </c:pt>
                <c:pt idx="3524">
                  <c:v>963</c:v>
                </c:pt>
                <c:pt idx="3525">
                  <c:v>963</c:v>
                </c:pt>
                <c:pt idx="3526">
                  <c:v>963</c:v>
                </c:pt>
                <c:pt idx="3527">
                  <c:v>963</c:v>
                </c:pt>
                <c:pt idx="3528">
                  <c:v>963</c:v>
                </c:pt>
                <c:pt idx="3529">
                  <c:v>963</c:v>
                </c:pt>
                <c:pt idx="3530">
                  <c:v>963</c:v>
                </c:pt>
                <c:pt idx="3531">
                  <c:v>963</c:v>
                </c:pt>
                <c:pt idx="3532">
                  <c:v>963</c:v>
                </c:pt>
                <c:pt idx="3533">
                  <c:v>963</c:v>
                </c:pt>
                <c:pt idx="3534">
                  <c:v>963</c:v>
                </c:pt>
                <c:pt idx="3535">
                  <c:v>963</c:v>
                </c:pt>
                <c:pt idx="3536">
                  <c:v>963</c:v>
                </c:pt>
                <c:pt idx="3537">
                  <c:v>963</c:v>
                </c:pt>
                <c:pt idx="3538">
                  <c:v>963</c:v>
                </c:pt>
                <c:pt idx="3539">
                  <c:v>963</c:v>
                </c:pt>
                <c:pt idx="3540">
                  <c:v>963</c:v>
                </c:pt>
                <c:pt idx="3541">
                  <c:v>963</c:v>
                </c:pt>
                <c:pt idx="3542">
                  <c:v>964</c:v>
                </c:pt>
                <c:pt idx="3543">
                  <c:v>964</c:v>
                </c:pt>
                <c:pt idx="3544">
                  <c:v>964</c:v>
                </c:pt>
                <c:pt idx="3545">
                  <c:v>964</c:v>
                </c:pt>
                <c:pt idx="3546">
                  <c:v>964</c:v>
                </c:pt>
                <c:pt idx="3547">
                  <c:v>965</c:v>
                </c:pt>
                <c:pt idx="3548">
                  <c:v>965</c:v>
                </c:pt>
                <c:pt idx="3549">
                  <c:v>965</c:v>
                </c:pt>
                <c:pt idx="3550">
                  <c:v>965</c:v>
                </c:pt>
                <c:pt idx="3551">
                  <c:v>966</c:v>
                </c:pt>
                <c:pt idx="3552">
                  <c:v>966</c:v>
                </c:pt>
                <c:pt idx="3553">
                  <c:v>967</c:v>
                </c:pt>
                <c:pt idx="3554">
                  <c:v>967</c:v>
                </c:pt>
                <c:pt idx="3555">
                  <c:v>968</c:v>
                </c:pt>
                <c:pt idx="3556">
                  <c:v>969</c:v>
                </c:pt>
                <c:pt idx="3557">
                  <c:v>970</c:v>
                </c:pt>
                <c:pt idx="3558">
                  <c:v>971</c:v>
                </c:pt>
                <c:pt idx="3559">
                  <c:v>971</c:v>
                </c:pt>
                <c:pt idx="3560">
                  <c:v>971</c:v>
                </c:pt>
                <c:pt idx="3561">
                  <c:v>972</c:v>
                </c:pt>
                <c:pt idx="3562">
                  <c:v>972</c:v>
                </c:pt>
                <c:pt idx="3563">
                  <c:v>972</c:v>
                </c:pt>
                <c:pt idx="3564">
                  <c:v>973</c:v>
                </c:pt>
                <c:pt idx="3565">
                  <c:v>974</c:v>
                </c:pt>
                <c:pt idx="3566">
                  <c:v>974</c:v>
                </c:pt>
                <c:pt idx="3567">
                  <c:v>975</c:v>
                </c:pt>
                <c:pt idx="3568">
                  <c:v>975</c:v>
                </c:pt>
                <c:pt idx="3569">
                  <c:v>975</c:v>
                </c:pt>
                <c:pt idx="3570">
                  <c:v>975</c:v>
                </c:pt>
                <c:pt idx="3571">
                  <c:v>976</c:v>
                </c:pt>
                <c:pt idx="3572">
                  <c:v>976</c:v>
                </c:pt>
                <c:pt idx="3573">
                  <c:v>977</c:v>
                </c:pt>
                <c:pt idx="3574">
                  <c:v>977</c:v>
                </c:pt>
                <c:pt idx="3575">
                  <c:v>977</c:v>
                </c:pt>
                <c:pt idx="3576">
                  <c:v>977</c:v>
                </c:pt>
                <c:pt idx="3577">
                  <c:v>978</c:v>
                </c:pt>
                <c:pt idx="3578">
                  <c:v>978</c:v>
                </c:pt>
                <c:pt idx="3579">
                  <c:v>979</c:v>
                </c:pt>
                <c:pt idx="3580">
                  <c:v>980</c:v>
                </c:pt>
                <c:pt idx="3581">
                  <c:v>980</c:v>
                </c:pt>
                <c:pt idx="3582">
                  <c:v>981</c:v>
                </c:pt>
                <c:pt idx="3583">
                  <c:v>981</c:v>
                </c:pt>
                <c:pt idx="3584">
                  <c:v>982</c:v>
                </c:pt>
                <c:pt idx="3585">
                  <c:v>983</c:v>
                </c:pt>
                <c:pt idx="3586">
                  <c:v>983</c:v>
                </c:pt>
                <c:pt idx="3587">
                  <c:v>984</c:v>
                </c:pt>
                <c:pt idx="3588">
                  <c:v>985</c:v>
                </c:pt>
                <c:pt idx="3589">
                  <c:v>986</c:v>
                </c:pt>
                <c:pt idx="3590">
                  <c:v>986</c:v>
                </c:pt>
                <c:pt idx="3591">
                  <c:v>986</c:v>
                </c:pt>
                <c:pt idx="3592">
                  <c:v>986</c:v>
                </c:pt>
                <c:pt idx="3593">
                  <c:v>986</c:v>
                </c:pt>
                <c:pt idx="3594">
                  <c:v>986</c:v>
                </c:pt>
                <c:pt idx="3595">
                  <c:v>986</c:v>
                </c:pt>
                <c:pt idx="3596">
                  <c:v>986</c:v>
                </c:pt>
                <c:pt idx="3597">
                  <c:v>986</c:v>
                </c:pt>
                <c:pt idx="3598">
                  <c:v>986</c:v>
                </c:pt>
                <c:pt idx="3599">
                  <c:v>986</c:v>
                </c:pt>
                <c:pt idx="3600">
                  <c:v>986</c:v>
                </c:pt>
                <c:pt idx="3601">
                  <c:v>986</c:v>
                </c:pt>
                <c:pt idx="3602">
                  <c:v>987</c:v>
                </c:pt>
                <c:pt idx="3603">
                  <c:v>988</c:v>
                </c:pt>
                <c:pt idx="3604">
                  <c:v>989</c:v>
                </c:pt>
                <c:pt idx="3605">
                  <c:v>989</c:v>
                </c:pt>
                <c:pt idx="3606">
                  <c:v>989</c:v>
                </c:pt>
                <c:pt idx="3607">
                  <c:v>990</c:v>
                </c:pt>
                <c:pt idx="3608">
                  <c:v>991</c:v>
                </c:pt>
                <c:pt idx="3609">
                  <c:v>991</c:v>
                </c:pt>
                <c:pt idx="3610">
                  <c:v>992</c:v>
                </c:pt>
                <c:pt idx="3611">
                  <c:v>992</c:v>
                </c:pt>
                <c:pt idx="3612">
                  <c:v>992</c:v>
                </c:pt>
                <c:pt idx="3613">
                  <c:v>992</c:v>
                </c:pt>
                <c:pt idx="3614">
                  <c:v>993</c:v>
                </c:pt>
                <c:pt idx="3615">
                  <c:v>993</c:v>
                </c:pt>
                <c:pt idx="3616">
                  <c:v>994</c:v>
                </c:pt>
                <c:pt idx="3617">
                  <c:v>994</c:v>
                </c:pt>
                <c:pt idx="3618">
                  <c:v>994</c:v>
                </c:pt>
                <c:pt idx="3619">
                  <c:v>994</c:v>
                </c:pt>
                <c:pt idx="3620">
                  <c:v>994</c:v>
                </c:pt>
                <c:pt idx="3621">
                  <c:v>994</c:v>
                </c:pt>
                <c:pt idx="3622">
                  <c:v>994</c:v>
                </c:pt>
                <c:pt idx="3623">
                  <c:v>995</c:v>
                </c:pt>
                <c:pt idx="3624">
                  <c:v>996</c:v>
                </c:pt>
                <c:pt idx="3625">
                  <c:v>997</c:v>
                </c:pt>
                <c:pt idx="3626">
                  <c:v>997</c:v>
                </c:pt>
                <c:pt idx="3627">
                  <c:v>997</c:v>
                </c:pt>
                <c:pt idx="3628">
                  <c:v>997</c:v>
                </c:pt>
                <c:pt idx="3629">
                  <c:v>998</c:v>
                </c:pt>
                <c:pt idx="3630">
                  <c:v>999</c:v>
                </c:pt>
                <c:pt idx="3631">
                  <c:v>1000</c:v>
                </c:pt>
                <c:pt idx="3632">
                  <c:v>1000</c:v>
                </c:pt>
                <c:pt idx="3633">
                  <c:v>1000</c:v>
                </c:pt>
                <c:pt idx="3634">
                  <c:v>1000</c:v>
                </c:pt>
                <c:pt idx="3635">
                  <c:v>1000</c:v>
                </c:pt>
                <c:pt idx="3636">
                  <c:v>1000</c:v>
                </c:pt>
                <c:pt idx="3637">
                  <c:v>1000</c:v>
                </c:pt>
                <c:pt idx="3638">
                  <c:v>1000</c:v>
                </c:pt>
                <c:pt idx="3639">
                  <c:v>1000</c:v>
                </c:pt>
                <c:pt idx="3640">
                  <c:v>1000</c:v>
                </c:pt>
                <c:pt idx="3641">
                  <c:v>1000</c:v>
                </c:pt>
                <c:pt idx="3642">
                  <c:v>1000</c:v>
                </c:pt>
                <c:pt idx="3643">
                  <c:v>1000</c:v>
                </c:pt>
                <c:pt idx="3644">
                  <c:v>1000</c:v>
                </c:pt>
                <c:pt idx="3645">
                  <c:v>1000</c:v>
                </c:pt>
                <c:pt idx="3646">
                  <c:v>1000</c:v>
                </c:pt>
                <c:pt idx="3647">
                  <c:v>1000</c:v>
                </c:pt>
                <c:pt idx="3648">
                  <c:v>1000</c:v>
                </c:pt>
                <c:pt idx="3649">
                  <c:v>1000</c:v>
                </c:pt>
                <c:pt idx="3650">
                  <c:v>1000</c:v>
                </c:pt>
                <c:pt idx="3651">
                  <c:v>1000</c:v>
                </c:pt>
                <c:pt idx="3652">
                  <c:v>1000</c:v>
                </c:pt>
                <c:pt idx="3653">
                  <c:v>1000</c:v>
                </c:pt>
                <c:pt idx="3654">
                  <c:v>1000</c:v>
                </c:pt>
                <c:pt idx="3655">
                  <c:v>1001</c:v>
                </c:pt>
                <c:pt idx="3656">
                  <c:v>1001</c:v>
                </c:pt>
                <c:pt idx="3657">
                  <c:v>1001</c:v>
                </c:pt>
                <c:pt idx="3658">
                  <c:v>1001</c:v>
                </c:pt>
                <c:pt idx="3659">
                  <c:v>1002</c:v>
                </c:pt>
                <c:pt idx="3660">
                  <c:v>1002</c:v>
                </c:pt>
                <c:pt idx="3661">
                  <c:v>1002</c:v>
                </c:pt>
                <c:pt idx="3662">
                  <c:v>1003</c:v>
                </c:pt>
                <c:pt idx="3663">
                  <c:v>1003</c:v>
                </c:pt>
                <c:pt idx="3664">
                  <c:v>1003</c:v>
                </c:pt>
                <c:pt idx="3665">
                  <c:v>1003</c:v>
                </c:pt>
                <c:pt idx="3666">
                  <c:v>1003</c:v>
                </c:pt>
                <c:pt idx="3667">
                  <c:v>1004</c:v>
                </c:pt>
                <c:pt idx="3668">
                  <c:v>1004</c:v>
                </c:pt>
                <c:pt idx="3669">
                  <c:v>1004</c:v>
                </c:pt>
                <c:pt idx="3670">
                  <c:v>1004</c:v>
                </c:pt>
                <c:pt idx="3671">
                  <c:v>1004</c:v>
                </c:pt>
                <c:pt idx="3672">
                  <c:v>1004</c:v>
                </c:pt>
                <c:pt idx="3673">
                  <c:v>1004</c:v>
                </c:pt>
                <c:pt idx="3674">
                  <c:v>1004</c:v>
                </c:pt>
                <c:pt idx="3675">
                  <c:v>1004</c:v>
                </c:pt>
                <c:pt idx="3676">
                  <c:v>1004</c:v>
                </c:pt>
                <c:pt idx="3677">
                  <c:v>1004</c:v>
                </c:pt>
                <c:pt idx="3678">
                  <c:v>1005</c:v>
                </c:pt>
                <c:pt idx="3679">
                  <c:v>1005</c:v>
                </c:pt>
                <c:pt idx="3680">
                  <c:v>1005</c:v>
                </c:pt>
                <c:pt idx="3681">
                  <c:v>1005</c:v>
                </c:pt>
                <c:pt idx="3682">
                  <c:v>1005</c:v>
                </c:pt>
                <c:pt idx="3683">
                  <c:v>1006</c:v>
                </c:pt>
                <c:pt idx="3684">
                  <c:v>1007</c:v>
                </c:pt>
                <c:pt idx="3685">
                  <c:v>1008</c:v>
                </c:pt>
                <c:pt idx="3686">
                  <c:v>1008</c:v>
                </c:pt>
                <c:pt idx="3687">
                  <c:v>1008</c:v>
                </c:pt>
                <c:pt idx="3688">
                  <c:v>1008</c:v>
                </c:pt>
                <c:pt idx="3689">
                  <c:v>1009</c:v>
                </c:pt>
                <c:pt idx="3690">
                  <c:v>1010</c:v>
                </c:pt>
                <c:pt idx="3691">
                  <c:v>1010</c:v>
                </c:pt>
                <c:pt idx="3692">
                  <c:v>1010</c:v>
                </c:pt>
                <c:pt idx="3693">
                  <c:v>1010</c:v>
                </c:pt>
                <c:pt idx="3694">
                  <c:v>1010</c:v>
                </c:pt>
                <c:pt idx="3695">
                  <c:v>1011</c:v>
                </c:pt>
                <c:pt idx="3696">
                  <c:v>1011</c:v>
                </c:pt>
                <c:pt idx="3697">
                  <c:v>1011</c:v>
                </c:pt>
                <c:pt idx="3698">
                  <c:v>1011</c:v>
                </c:pt>
                <c:pt idx="3699">
                  <c:v>1011</c:v>
                </c:pt>
                <c:pt idx="3700">
                  <c:v>1011</c:v>
                </c:pt>
                <c:pt idx="3701">
                  <c:v>1011</c:v>
                </c:pt>
                <c:pt idx="3702">
                  <c:v>1011</c:v>
                </c:pt>
                <c:pt idx="3703">
                  <c:v>1011</c:v>
                </c:pt>
                <c:pt idx="3704">
                  <c:v>1011</c:v>
                </c:pt>
                <c:pt idx="3705">
                  <c:v>1011</c:v>
                </c:pt>
                <c:pt idx="3706">
                  <c:v>1012</c:v>
                </c:pt>
                <c:pt idx="3707">
                  <c:v>1013</c:v>
                </c:pt>
                <c:pt idx="3708">
                  <c:v>1013</c:v>
                </c:pt>
                <c:pt idx="3709">
                  <c:v>1013</c:v>
                </c:pt>
                <c:pt idx="3710">
                  <c:v>1013</c:v>
                </c:pt>
                <c:pt idx="3711">
                  <c:v>1013</c:v>
                </c:pt>
                <c:pt idx="3712">
                  <c:v>1014</c:v>
                </c:pt>
                <c:pt idx="3713">
                  <c:v>1014</c:v>
                </c:pt>
                <c:pt idx="3714">
                  <c:v>1014</c:v>
                </c:pt>
                <c:pt idx="3715">
                  <c:v>1014</c:v>
                </c:pt>
                <c:pt idx="3716">
                  <c:v>1015</c:v>
                </c:pt>
                <c:pt idx="3717">
                  <c:v>1015</c:v>
                </c:pt>
                <c:pt idx="3718">
                  <c:v>1015</c:v>
                </c:pt>
                <c:pt idx="3719">
                  <c:v>1015</c:v>
                </c:pt>
                <c:pt idx="3720">
                  <c:v>1015</c:v>
                </c:pt>
                <c:pt idx="3721">
                  <c:v>1015</c:v>
                </c:pt>
                <c:pt idx="3722">
                  <c:v>1015</c:v>
                </c:pt>
                <c:pt idx="3723">
                  <c:v>1015</c:v>
                </c:pt>
                <c:pt idx="3724">
                  <c:v>1015</c:v>
                </c:pt>
                <c:pt idx="3725">
                  <c:v>1015</c:v>
                </c:pt>
                <c:pt idx="3726">
                  <c:v>1015</c:v>
                </c:pt>
                <c:pt idx="3727">
                  <c:v>1016</c:v>
                </c:pt>
                <c:pt idx="3728">
                  <c:v>1017</c:v>
                </c:pt>
                <c:pt idx="3729">
                  <c:v>1017</c:v>
                </c:pt>
                <c:pt idx="3730">
                  <c:v>1017</c:v>
                </c:pt>
                <c:pt idx="3731">
                  <c:v>1017</c:v>
                </c:pt>
                <c:pt idx="3732">
                  <c:v>1017</c:v>
                </c:pt>
                <c:pt idx="3733">
                  <c:v>1017</c:v>
                </c:pt>
                <c:pt idx="3734">
                  <c:v>1017</c:v>
                </c:pt>
                <c:pt idx="3735">
                  <c:v>1017</c:v>
                </c:pt>
                <c:pt idx="3736">
                  <c:v>1017</c:v>
                </c:pt>
                <c:pt idx="3737">
                  <c:v>1017</c:v>
                </c:pt>
                <c:pt idx="3738">
                  <c:v>1017</c:v>
                </c:pt>
                <c:pt idx="3739">
                  <c:v>1017</c:v>
                </c:pt>
                <c:pt idx="3740">
                  <c:v>1017</c:v>
                </c:pt>
                <c:pt idx="3741">
                  <c:v>1017</c:v>
                </c:pt>
                <c:pt idx="3742">
                  <c:v>1017</c:v>
                </c:pt>
                <c:pt idx="3743">
                  <c:v>1017</c:v>
                </c:pt>
                <c:pt idx="3744">
                  <c:v>1017</c:v>
                </c:pt>
                <c:pt idx="3745">
                  <c:v>1018</c:v>
                </c:pt>
                <c:pt idx="3746">
                  <c:v>1019</c:v>
                </c:pt>
                <c:pt idx="3747">
                  <c:v>1019</c:v>
                </c:pt>
                <c:pt idx="3748">
                  <c:v>1020</c:v>
                </c:pt>
                <c:pt idx="3749">
                  <c:v>1020</c:v>
                </c:pt>
                <c:pt idx="3750">
                  <c:v>1020</c:v>
                </c:pt>
                <c:pt idx="3751">
                  <c:v>1021</c:v>
                </c:pt>
                <c:pt idx="3752">
                  <c:v>1021</c:v>
                </c:pt>
                <c:pt idx="3753">
                  <c:v>1021</c:v>
                </c:pt>
                <c:pt idx="3754">
                  <c:v>1021</c:v>
                </c:pt>
                <c:pt idx="3755">
                  <c:v>1022</c:v>
                </c:pt>
                <c:pt idx="3756">
                  <c:v>1022</c:v>
                </c:pt>
                <c:pt idx="3757">
                  <c:v>1022</c:v>
                </c:pt>
                <c:pt idx="3758">
                  <c:v>1022</c:v>
                </c:pt>
                <c:pt idx="3759">
                  <c:v>1022</c:v>
                </c:pt>
                <c:pt idx="3760">
                  <c:v>1022</c:v>
                </c:pt>
                <c:pt idx="3761">
                  <c:v>1023</c:v>
                </c:pt>
                <c:pt idx="3762">
                  <c:v>1023</c:v>
                </c:pt>
                <c:pt idx="3763">
                  <c:v>1023</c:v>
                </c:pt>
                <c:pt idx="3764">
                  <c:v>1023</c:v>
                </c:pt>
                <c:pt idx="3765">
                  <c:v>1023</c:v>
                </c:pt>
                <c:pt idx="3766">
                  <c:v>1023</c:v>
                </c:pt>
                <c:pt idx="3767">
                  <c:v>1023</c:v>
                </c:pt>
                <c:pt idx="3768">
                  <c:v>1023</c:v>
                </c:pt>
                <c:pt idx="3769">
                  <c:v>1023</c:v>
                </c:pt>
                <c:pt idx="3770">
                  <c:v>1024</c:v>
                </c:pt>
                <c:pt idx="3771">
                  <c:v>1024</c:v>
                </c:pt>
                <c:pt idx="3772">
                  <c:v>1024</c:v>
                </c:pt>
                <c:pt idx="3773">
                  <c:v>1024</c:v>
                </c:pt>
                <c:pt idx="3774">
                  <c:v>1024</c:v>
                </c:pt>
                <c:pt idx="3775">
                  <c:v>1025</c:v>
                </c:pt>
                <c:pt idx="3776">
                  <c:v>1026</c:v>
                </c:pt>
                <c:pt idx="3777">
                  <c:v>1026</c:v>
                </c:pt>
                <c:pt idx="3778">
                  <c:v>1027</c:v>
                </c:pt>
                <c:pt idx="3779">
                  <c:v>1027</c:v>
                </c:pt>
                <c:pt idx="3780">
                  <c:v>1027</c:v>
                </c:pt>
                <c:pt idx="3781">
                  <c:v>1027</c:v>
                </c:pt>
                <c:pt idx="3782">
                  <c:v>1028</c:v>
                </c:pt>
                <c:pt idx="3783">
                  <c:v>1028</c:v>
                </c:pt>
                <c:pt idx="3784">
                  <c:v>1028</c:v>
                </c:pt>
                <c:pt idx="3785">
                  <c:v>1028</c:v>
                </c:pt>
                <c:pt idx="3786">
                  <c:v>1028</c:v>
                </c:pt>
                <c:pt idx="3787">
                  <c:v>1028</c:v>
                </c:pt>
                <c:pt idx="3788">
                  <c:v>1028</c:v>
                </c:pt>
                <c:pt idx="3789">
                  <c:v>1028</c:v>
                </c:pt>
                <c:pt idx="3790">
                  <c:v>1028</c:v>
                </c:pt>
                <c:pt idx="3791">
                  <c:v>1029</c:v>
                </c:pt>
                <c:pt idx="3792">
                  <c:v>1029</c:v>
                </c:pt>
                <c:pt idx="3793">
                  <c:v>1029</c:v>
                </c:pt>
                <c:pt idx="3794">
                  <c:v>1029</c:v>
                </c:pt>
                <c:pt idx="3795">
                  <c:v>1029</c:v>
                </c:pt>
                <c:pt idx="3796">
                  <c:v>1029</c:v>
                </c:pt>
                <c:pt idx="3797">
                  <c:v>1029</c:v>
                </c:pt>
                <c:pt idx="3798">
                  <c:v>1029</c:v>
                </c:pt>
                <c:pt idx="3799">
                  <c:v>1029</c:v>
                </c:pt>
                <c:pt idx="3800">
                  <c:v>1029</c:v>
                </c:pt>
                <c:pt idx="3801">
                  <c:v>1029</c:v>
                </c:pt>
                <c:pt idx="3802">
                  <c:v>1029</c:v>
                </c:pt>
                <c:pt idx="3803">
                  <c:v>1029</c:v>
                </c:pt>
                <c:pt idx="3804">
                  <c:v>1029</c:v>
                </c:pt>
                <c:pt idx="3805">
                  <c:v>1029</c:v>
                </c:pt>
                <c:pt idx="3806">
                  <c:v>1029</c:v>
                </c:pt>
                <c:pt idx="3807">
                  <c:v>1029</c:v>
                </c:pt>
                <c:pt idx="3808">
                  <c:v>1030</c:v>
                </c:pt>
                <c:pt idx="3809">
                  <c:v>1030</c:v>
                </c:pt>
                <c:pt idx="3810">
                  <c:v>1030</c:v>
                </c:pt>
                <c:pt idx="3811">
                  <c:v>1031</c:v>
                </c:pt>
                <c:pt idx="3812">
                  <c:v>1031</c:v>
                </c:pt>
                <c:pt idx="3813">
                  <c:v>1031</c:v>
                </c:pt>
                <c:pt idx="3814">
                  <c:v>1031</c:v>
                </c:pt>
                <c:pt idx="3815">
                  <c:v>1032</c:v>
                </c:pt>
                <c:pt idx="3816">
                  <c:v>1032</c:v>
                </c:pt>
                <c:pt idx="3817">
                  <c:v>1032</c:v>
                </c:pt>
                <c:pt idx="3818">
                  <c:v>1032</c:v>
                </c:pt>
                <c:pt idx="3819">
                  <c:v>1033</c:v>
                </c:pt>
                <c:pt idx="3820">
                  <c:v>1033</c:v>
                </c:pt>
                <c:pt idx="3821">
                  <c:v>1034</c:v>
                </c:pt>
                <c:pt idx="3822">
                  <c:v>1035</c:v>
                </c:pt>
                <c:pt idx="3823">
                  <c:v>1036</c:v>
                </c:pt>
                <c:pt idx="3824">
                  <c:v>1036</c:v>
                </c:pt>
                <c:pt idx="3825">
                  <c:v>1037</c:v>
                </c:pt>
                <c:pt idx="3826">
                  <c:v>1037</c:v>
                </c:pt>
                <c:pt idx="3827">
                  <c:v>1037</c:v>
                </c:pt>
                <c:pt idx="3828">
                  <c:v>1037</c:v>
                </c:pt>
                <c:pt idx="3829">
                  <c:v>1037</c:v>
                </c:pt>
                <c:pt idx="3830">
                  <c:v>1037</c:v>
                </c:pt>
                <c:pt idx="3831">
                  <c:v>1037</c:v>
                </c:pt>
                <c:pt idx="3832">
                  <c:v>1037</c:v>
                </c:pt>
                <c:pt idx="3833">
                  <c:v>1037</c:v>
                </c:pt>
                <c:pt idx="3834">
                  <c:v>1037</c:v>
                </c:pt>
                <c:pt idx="3835">
                  <c:v>1037</c:v>
                </c:pt>
                <c:pt idx="3836">
                  <c:v>1037</c:v>
                </c:pt>
                <c:pt idx="3837">
                  <c:v>1037</c:v>
                </c:pt>
                <c:pt idx="3838">
                  <c:v>1037</c:v>
                </c:pt>
                <c:pt idx="3839">
                  <c:v>1037</c:v>
                </c:pt>
                <c:pt idx="3840">
                  <c:v>1037</c:v>
                </c:pt>
                <c:pt idx="3841">
                  <c:v>1038</c:v>
                </c:pt>
                <c:pt idx="3842">
                  <c:v>1038</c:v>
                </c:pt>
                <c:pt idx="3843">
                  <c:v>1039</c:v>
                </c:pt>
                <c:pt idx="3844">
                  <c:v>1039</c:v>
                </c:pt>
                <c:pt idx="3845">
                  <c:v>1040</c:v>
                </c:pt>
                <c:pt idx="3846">
                  <c:v>1040</c:v>
                </c:pt>
                <c:pt idx="3847">
                  <c:v>1040</c:v>
                </c:pt>
                <c:pt idx="3848">
                  <c:v>1040</c:v>
                </c:pt>
                <c:pt idx="3849">
                  <c:v>1041</c:v>
                </c:pt>
                <c:pt idx="3850">
                  <c:v>1041</c:v>
                </c:pt>
                <c:pt idx="3851">
                  <c:v>1041</c:v>
                </c:pt>
                <c:pt idx="3852">
                  <c:v>1041</c:v>
                </c:pt>
                <c:pt idx="3853">
                  <c:v>1041</c:v>
                </c:pt>
                <c:pt idx="3854">
                  <c:v>1041</c:v>
                </c:pt>
                <c:pt idx="3855">
                  <c:v>1041</c:v>
                </c:pt>
                <c:pt idx="3856">
                  <c:v>1041</c:v>
                </c:pt>
                <c:pt idx="3857">
                  <c:v>1042</c:v>
                </c:pt>
                <c:pt idx="3858">
                  <c:v>1042</c:v>
                </c:pt>
                <c:pt idx="3859">
                  <c:v>1042</c:v>
                </c:pt>
                <c:pt idx="3860">
                  <c:v>1042</c:v>
                </c:pt>
                <c:pt idx="3861">
                  <c:v>1042</c:v>
                </c:pt>
                <c:pt idx="3862">
                  <c:v>1042</c:v>
                </c:pt>
                <c:pt idx="3863">
                  <c:v>1042</c:v>
                </c:pt>
                <c:pt idx="3864">
                  <c:v>1042</c:v>
                </c:pt>
                <c:pt idx="3865">
                  <c:v>1042</c:v>
                </c:pt>
                <c:pt idx="3866">
                  <c:v>1042</c:v>
                </c:pt>
                <c:pt idx="3867">
                  <c:v>1042</c:v>
                </c:pt>
                <c:pt idx="3868">
                  <c:v>1043</c:v>
                </c:pt>
                <c:pt idx="3869">
                  <c:v>1043</c:v>
                </c:pt>
                <c:pt idx="3870">
                  <c:v>1043</c:v>
                </c:pt>
                <c:pt idx="3871">
                  <c:v>1044</c:v>
                </c:pt>
                <c:pt idx="3872">
                  <c:v>1044</c:v>
                </c:pt>
                <c:pt idx="3873">
                  <c:v>1044</c:v>
                </c:pt>
                <c:pt idx="3874">
                  <c:v>1044</c:v>
                </c:pt>
                <c:pt idx="3875">
                  <c:v>1044</c:v>
                </c:pt>
                <c:pt idx="3876">
                  <c:v>1045</c:v>
                </c:pt>
                <c:pt idx="3877">
                  <c:v>1046</c:v>
                </c:pt>
                <c:pt idx="3878">
                  <c:v>1046</c:v>
                </c:pt>
                <c:pt idx="3879">
                  <c:v>1047</c:v>
                </c:pt>
                <c:pt idx="3880">
                  <c:v>1047</c:v>
                </c:pt>
                <c:pt idx="3881">
                  <c:v>1047</c:v>
                </c:pt>
                <c:pt idx="3882">
                  <c:v>1047</c:v>
                </c:pt>
                <c:pt idx="3883">
                  <c:v>1047</c:v>
                </c:pt>
                <c:pt idx="3884">
                  <c:v>1047</c:v>
                </c:pt>
                <c:pt idx="3885">
                  <c:v>1047</c:v>
                </c:pt>
                <c:pt idx="3886">
                  <c:v>1047</c:v>
                </c:pt>
                <c:pt idx="3887">
                  <c:v>1047</c:v>
                </c:pt>
                <c:pt idx="3888">
                  <c:v>1048</c:v>
                </c:pt>
                <c:pt idx="3889">
                  <c:v>1048</c:v>
                </c:pt>
                <c:pt idx="3890">
                  <c:v>1048</c:v>
                </c:pt>
                <c:pt idx="3891">
                  <c:v>1048</c:v>
                </c:pt>
                <c:pt idx="3892">
                  <c:v>1048</c:v>
                </c:pt>
                <c:pt idx="3893">
                  <c:v>1048</c:v>
                </c:pt>
                <c:pt idx="3894">
                  <c:v>1048</c:v>
                </c:pt>
                <c:pt idx="3895">
                  <c:v>1049</c:v>
                </c:pt>
                <c:pt idx="3896">
                  <c:v>1050</c:v>
                </c:pt>
                <c:pt idx="3897">
                  <c:v>1051</c:v>
                </c:pt>
                <c:pt idx="3898">
                  <c:v>1052</c:v>
                </c:pt>
                <c:pt idx="3899">
                  <c:v>1053</c:v>
                </c:pt>
                <c:pt idx="3900">
                  <c:v>1053</c:v>
                </c:pt>
                <c:pt idx="3901">
                  <c:v>1053</c:v>
                </c:pt>
                <c:pt idx="3902">
                  <c:v>1053</c:v>
                </c:pt>
                <c:pt idx="3903">
                  <c:v>1053</c:v>
                </c:pt>
                <c:pt idx="3904">
                  <c:v>1053</c:v>
                </c:pt>
                <c:pt idx="3905">
                  <c:v>1053</c:v>
                </c:pt>
                <c:pt idx="3906">
                  <c:v>1054</c:v>
                </c:pt>
                <c:pt idx="3907">
                  <c:v>1054</c:v>
                </c:pt>
                <c:pt idx="3908">
                  <c:v>1054</c:v>
                </c:pt>
                <c:pt idx="3909">
                  <c:v>1054</c:v>
                </c:pt>
                <c:pt idx="3910">
                  <c:v>1054</c:v>
                </c:pt>
                <c:pt idx="3911">
                  <c:v>1054</c:v>
                </c:pt>
                <c:pt idx="3912">
                  <c:v>1054</c:v>
                </c:pt>
                <c:pt idx="3913">
                  <c:v>1054</c:v>
                </c:pt>
                <c:pt idx="3914">
                  <c:v>1055</c:v>
                </c:pt>
                <c:pt idx="3915">
                  <c:v>1055</c:v>
                </c:pt>
                <c:pt idx="3916">
                  <c:v>1055</c:v>
                </c:pt>
                <c:pt idx="3917">
                  <c:v>1055</c:v>
                </c:pt>
                <c:pt idx="3918">
                  <c:v>1055</c:v>
                </c:pt>
                <c:pt idx="3919">
                  <c:v>1056</c:v>
                </c:pt>
                <c:pt idx="3920">
                  <c:v>1057</c:v>
                </c:pt>
                <c:pt idx="3921">
                  <c:v>1057</c:v>
                </c:pt>
                <c:pt idx="3922">
                  <c:v>1057</c:v>
                </c:pt>
                <c:pt idx="3923">
                  <c:v>1057</c:v>
                </c:pt>
                <c:pt idx="3924">
                  <c:v>1058</c:v>
                </c:pt>
                <c:pt idx="3925">
                  <c:v>1059</c:v>
                </c:pt>
                <c:pt idx="3926">
                  <c:v>1059</c:v>
                </c:pt>
                <c:pt idx="3927">
                  <c:v>1059</c:v>
                </c:pt>
                <c:pt idx="3928">
                  <c:v>1059</c:v>
                </c:pt>
                <c:pt idx="3929">
                  <c:v>1059</c:v>
                </c:pt>
                <c:pt idx="3930">
                  <c:v>1059</c:v>
                </c:pt>
                <c:pt idx="3931">
                  <c:v>1060</c:v>
                </c:pt>
                <c:pt idx="3932">
                  <c:v>1060</c:v>
                </c:pt>
                <c:pt idx="3933">
                  <c:v>1060</c:v>
                </c:pt>
                <c:pt idx="3934">
                  <c:v>1060</c:v>
                </c:pt>
                <c:pt idx="3935">
                  <c:v>1061</c:v>
                </c:pt>
                <c:pt idx="3936">
                  <c:v>1062</c:v>
                </c:pt>
                <c:pt idx="3937">
                  <c:v>1062</c:v>
                </c:pt>
                <c:pt idx="3938">
                  <c:v>1062</c:v>
                </c:pt>
                <c:pt idx="3939">
                  <c:v>1062</c:v>
                </c:pt>
                <c:pt idx="3940">
                  <c:v>1062</c:v>
                </c:pt>
                <c:pt idx="3941">
                  <c:v>1062</c:v>
                </c:pt>
                <c:pt idx="3942">
                  <c:v>1062</c:v>
                </c:pt>
                <c:pt idx="3943">
                  <c:v>1062</c:v>
                </c:pt>
                <c:pt idx="3944">
                  <c:v>1062</c:v>
                </c:pt>
                <c:pt idx="3945">
                  <c:v>1063</c:v>
                </c:pt>
                <c:pt idx="3946">
                  <c:v>1064</c:v>
                </c:pt>
                <c:pt idx="3947">
                  <c:v>1065</c:v>
                </c:pt>
                <c:pt idx="3948">
                  <c:v>1065</c:v>
                </c:pt>
                <c:pt idx="3949">
                  <c:v>1066</c:v>
                </c:pt>
                <c:pt idx="3950">
                  <c:v>1066</c:v>
                </c:pt>
                <c:pt idx="3951">
                  <c:v>1066</c:v>
                </c:pt>
                <c:pt idx="3952">
                  <c:v>1066</c:v>
                </c:pt>
                <c:pt idx="3953">
                  <c:v>1066</c:v>
                </c:pt>
                <c:pt idx="3954">
                  <c:v>1066</c:v>
                </c:pt>
                <c:pt idx="3955">
                  <c:v>1067</c:v>
                </c:pt>
                <c:pt idx="3956">
                  <c:v>1067</c:v>
                </c:pt>
                <c:pt idx="3957">
                  <c:v>1067</c:v>
                </c:pt>
                <c:pt idx="3958">
                  <c:v>1067</c:v>
                </c:pt>
                <c:pt idx="3959">
                  <c:v>1067</c:v>
                </c:pt>
                <c:pt idx="3960">
                  <c:v>1067</c:v>
                </c:pt>
                <c:pt idx="3961">
                  <c:v>1067</c:v>
                </c:pt>
                <c:pt idx="3962">
                  <c:v>1067</c:v>
                </c:pt>
                <c:pt idx="3963">
                  <c:v>1067</c:v>
                </c:pt>
                <c:pt idx="3964">
                  <c:v>1067</c:v>
                </c:pt>
                <c:pt idx="3965">
                  <c:v>1067</c:v>
                </c:pt>
                <c:pt idx="3966">
                  <c:v>1067</c:v>
                </c:pt>
                <c:pt idx="3967">
                  <c:v>1067</c:v>
                </c:pt>
                <c:pt idx="3968">
                  <c:v>1067</c:v>
                </c:pt>
                <c:pt idx="3969">
                  <c:v>1067</c:v>
                </c:pt>
                <c:pt idx="3970">
                  <c:v>1067</c:v>
                </c:pt>
                <c:pt idx="3971">
                  <c:v>1067</c:v>
                </c:pt>
                <c:pt idx="3972">
                  <c:v>1067</c:v>
                </c:pt>
                <c:pt idx="3973">
                  <c:v>1067</c:v>
                </c:pt>
                <c:pt idx="3974">
                  <c:v>1067</c:v>
                </c:pt>
                <c:pt idx="3975">
                  <c:v>1067</c:v>
                </c:pt>
                <c:pt idx="3976">
                  <c:v>1068</c:v>
                </c:pt>
                <c:pt idx="3977">
                  <c:v>1068</c:v>
                </c:pt>
                <c:pt idx="3978">
                  <c:v>1068</c:v>
                </c:pt>
                <c:pt idx="3979">
                  <c:v>1068</c:v>
                </c:pt>
                <c:pt idx="3980">
                  <c:v>1068</c:v>
                </c:pt>
                <c:pt idx="3981">
                  <c:v>1068</c:v>
                </c:pt>
                <c:pt idx="3982">
                  <c:v>1068</c:v>
                </c:pt>
                <c:pt idx="3983">
                  <c:v>1068</c:v>
                </c:pt>
                <c:pt idx="3984">
                  <c:v>1068</c:v>
                </c:pt>
                <c:pt idx="3985">
                  <c:v>1068</c:v>
                </c:pt>
                <c:pt idx="3986">
                  <c:v>1068</c:v>
                </c:pt>
                <c:pt idx="3987">
                  <c:v>1068</c:v>
                </c:pt>
                <c:pt idx="3988">
                  <c:v>1068</c:v>
                </c:pt>
                <c:pt idx="3989">
                  <c:v>1068</c:v>
                </c:pt>
                <c:pt idx="3990">
                  <c:v>1069</c:v>
                </c:pt>
                <c:pt idx="3991">
                  <c:v>1069</c:v>
                </c:pt>
                <c:pt idx="3992">
                  <c:v>1070</c:v>
                </c:pt>
                <c:pt idx="3993">
                  <c:v>1070</c:v>
                </c:pt>
                <c:pt idx="3994">
                  <c:v>1070</c:v>
                </c:pt>
                <c:pt idx="3995">
                  <c:v>1070</c:v>
                </c:pt>
                <c:pt idx="3996">
                  <c:v>1071</c:v>
                </c:pt>
                <c:pt idx="3997">
                  <c:v>1072</c:v>
                </c:pt>
                <c:pt idx="3998">
                  <c:v>1072</c:v>
                </c:pt>
                <c:pt idx="3999">
                  <c:v>1072</c:v>
                </c:pt>
                <c:pt idx="4000">
                  <c:v>1072</c:v>
                </c:pt>
                <c:pt idx="4001">
                  <c:v>1073</c:v>
                </c:pt>
                <c:pt idx="4002">
                  <c:v>1074</c:v>
                </c:pt>
                <c:pt idx="4003">
                  <c:v>1074</c:v>
                </c:pt>
                <c:pt idx="4004">
                  <c:v>1074</c:v>
                </c:pt>
                <c:pt idx="4005">
                  <c:v>1074</c:v>
                </c:pt>
                <c:pt idx="4006">
                  <c:v>1074</c:v>
                </c:pt>
                <c:pt idx="4007">
                  <c:v>1074</c:v>
                </c:pt>
                <c:pt idx="4008">
                  <c:v>1074</c:v>
                </c:pt>
                <c:pt idx="4009">
                  <c:v>1074</c:v>
                </c:pt>
                <c:pt idx="4010">
                  <c:v>1074</c:v>
                </c:pt>
                <c:pt idx="4011">
                  <c:v>1074</c:v>
                </c:pt>
                <c:pt idx="4012">
                  <c:v>1075</c:v>
                </c:pt>
                <c:pt idx="4013">
                  <c:v>1075</c:v>
                </c:pt>
                <c:pt idx="4014">
                  <c:v>1075</c:v>
                </c:pt>
                <c:pt idx="4015">
                  <c:v>1075</c:v>
                </c:pt>
                <c:pt idx="4016">
                  <c:v>1075</c:v>
                </c:pt>
                <c:pt idx="4017">
                  <c:v>1075</c:v>
                </c:pt>
                <c:pt idx="4018">
                  <c:v>1075</c:v>
                </c:pt>
                <c:pt idx="4019">
                  <c:v>1075</c:v>
                </c:pt>
                <c:pt idx="4020">
                  <c:v>1075</c:v>
                </c:pt>
                <c:pt idx="4021">
                  <c:v>1075</c:v>
                </c:pt>
                <c:pt idx="4022">
                  <c:v>1075</c:v>
                </c:pt>
                <c:pt idx="4023">
                  <c:v>1075</c:v>
                </c:pt>
                <c:pt idx="4024">
                  <c:v>1075</c:v>
                </c:pt>
                <c:pt idx="4025">
                  <c:v>1075</c:v>
                </c:pt>
                <c:pt idx="4026">
                  <c:v>1075</c:v>
                </c:pt>
                <c:pt idx="4027">
                  <c:v>1075</c:v>
                </c:pt>
                <c:pt idx="4028">
                  <c:v>1076</c:v>
                </c:pt>
                <c:pt idx="4029">
                  <c:v>1077</c:v>
                </c:pt>
                <c:pt idx="4030">
                  <c:v>1078</c:v>
                </c:pt>
                <c:pt idx="4031">
                  <c:v>1079</c:v>
                </c:pt>
                <c:pt idx="4032">
                  <c:v>1080</c:v>
                </c:pt>
                <c:pt idx="4033">
                  <c:v>1081</c:v>
                </c:pt>
                <c:pt idx="4034">
                  <c:v>1081</c:v>
                </c:pt>
                <c:pt idx="4035">
                  <c:v>1081</c:v>
                </c:pt>
                <c:pt idx="4036">
                  <c:v>1081</c:v>
                </c:pt>
                <c:pt idx="4037">
                  <c:v>1081</c:v>
                </c:pt>
                <c:pt idx="4038">
                  <c:v>1081</c:v>
                </c:pt>
                <c:pt idx="4039">
                  <c:v>1081</c:v>
                </c:pt>
                <c:pt idx="4040">
                  <c:v>1081</c:v>
                </c:pt>
                <c:pt idx="4041">
                  <c:v>1081</c:v>
                </c:pt>
                <c:pt idx="4042">
                  <c:v>1081</c:v>
                </c:pt>
                <c:pt idx="4043">
                  <c:v>1081</c:v>
                </c:pt>
                <c:pt idx="4044">
                  <c:v>1081</c:v>
                </c:pt>
                <c:pt idx="4045">
                  <c:v>1081</c:v>
                </c:pt>
                <c:pt idx="4046">
                  <c:v>1081</c:v>
                </c:pt>
                <c:pt idx="4047">
                  <c:v>1082</c:v>
                </c:pt>
                <c:pt idx="4048">
                  <c:v>1083</c:v>
                </c:pt>
                <c:pt idx="4049">
                  <c:v>1084</c:v>
                </c:pt>
                <c:pt idx="4050">
                  <c:v>1084</c:v>
                </c:pt>
                <c:pt idx="4051">
                  <c:v>1084</c:v>
                </c:pt>
                <c:pt idx="4052">
                  <c:v>1085</c:v>
                </c:pt>
                <c:pt idx="4053">
                  <c:v>1086</c:v>
                </c:pt>
                <c:pt idx="4054">
                  <c:v>1086</c:v>
                </c:pt>
                <c:pt idx="4055">
                  <c:v>1087</c:v>
                </c:pt>
                <c:pt idx="4056">
                  <c:v>1088</c:v>
                </c:pt>
                <c:pt idx="4057">
                  <c:v>1089</c:v>
                </c:pt>
                <c:pt idx="4058">
                  <c:v>1089</c:v>
                </c:pt>
                <c:pt idx="4059">
                  <c:v>1090</c:v>
                </c:pt>
                <c:pt idx="4060">
                  <c:v>1091</c:v>
                </c:pt>
                <c:pt idx="4061">
                  <c:v>1092</c:v>
                </c:pt>
                <c:pt idx="4062">
                  <c:v>1092</c:v>
                </c:pt>
                <c:pt idx="4063">
                  <c:v>1092</c:v>
                </c:pt>
                <c:pt idx="4064">
                  <c:v>1092</c:v>
                </c:pt>
                <c:pt idx="4065">
                  <c:v>1092</c:v>
                </c:pt>
                <c:pt idx="4066">
                  <c:v>1092</c:v>
                </c:pt>
                <c:pt idx="4067">
                  <c:v>1093</c:v>
                </c:pt>
                <c:pt idx="4068">
                  <c:v>1093</c:v>
                </c:pt>
                <c:pt idx="4069">
                  <c:v>1093</c:v>
                </c:pt>
                <c:pt idx="4070">
                  <c:v>1093</c:v>
                </c:pt>
                <c:pt idx="4071">
                  <c:v>1093</c:v>
                </c:pt>
                <c:pt idx="4072">
                  <c:v>1094</c:v>
                </c:pt>
                <c:pt idx="4073">
                  <c:v>1094</c:v>
                </c:pt>
                <c:pt idx="4074">
                  <c:v>1095</c:v>
                </c:pt>
                <c:pt idx="4075">
                  <c:v>1095</c:v>
                </c:pt>
                <c:pt idx="4076">
                  <c:v>1095</c:v>
                </c:pt>
                <c:pt idx="4077">
                  <c:v>1095</c:v>
                </c:pt>
                <c:pt idx="4078">
                  <c:v>1095</c:v>
                </c:pt>
                <c:pt idx="4079">
                  <c:v>1095</c:v>
                </c:pt>
                <c:pt idx="4080">
                  <c:v>1096</c:v>
                </c:pt>
                <c:pt idx="4081">
                  <c:v>1096</c:v>
                </c:pt>
                <c:pt idx="4082">
                  <c:v>1097</c:v>
                </c:pt>
                <c:pt idx="4083">
                  <c:v>1098</c:v>
                </c:pt>
                <c:pt idx="4084">
                  <c:v>1098</c:v>
                </c:pt>
                <c:pt idx="4085">
                  <c:v>1098</c:v>
                </c:pt>
                <c:pt idx="4086">
                  <c:v>1099</c:v>
                </c:pt>
                <c:pt idx="4087">
                  <c:v>1099</c:v>
                </c:pt>
                <c:pt idx="4088">
                  <c:v>1099</c:v>
                </c:pt>
                <c:pt idx="4089">
                  <c:v>1100</c:v>
                </c:pt>
                <c:pt idx="4090">
                  <c:v>1100</c:v>
                </c:pt>
                <c:pt idx="4091">
                  <c:v>1100</c:v>
                </c:pt>
                <c:pt idx="4092">
                  <c:v>1100</c:v>
                </c:pt>
                <c:pt idx="4093">
                  <c:v>1100</c:v>
                </c:pt>
                <c:pt idx="4094">
                  <c:v>1101</c:v>
                </c:pt>
                <c:pt idx="4095">
                  <c:v>1102</c:v>
                </c:pt>
                <c:pt idx="4096">
                  <c:v>1103</c:v>
                </c:pt>
                <c:pt idx="4097">
                  <c:v>1103</c:v>
                </c:pt>
                <c:pt idx="4098">
                  <c:v>1103</c:v>
                </c:pt>
                <c:pt idx="4099">
                  <c:v>1104</c:v>
                </c:pt>
                <c:pt idx="4100">
                  <c:v>1104</c:v>
                </c:pt>
                <c:pt idx="4101">
                  <c:v>1105</c:v>
                </c:pt>
                <c:pt idx="4102">
                  <c:v>1105</c:v>
                </c:pt>
                <c:pt idx="4103">
                  <c:v>1105</c:v>
                </c:pt>
                <c:pt idx="4104">
                  <c:v>1106</c:v>
                </c:pt>
                <c:pt idx="4105">
                  <c:v>1107</c:v>
                </c:pt>
                <c:pt idx="4106">
                  <c:v>1107</c:v>
                </c:pt>
                <c:pt idx="4107">
                  <c:v>1108</c:v>
                </c:pt>
                <c:pt idx="4108">
                  <c:v>1108</c:v>
                </c:pt>
                <c:pt idx="4109">
                  <c:v>1109</c:v>
                </c:pt>
                <c:pt idx="4110">
                  <c:v>1110</c:v>
                </c:pt>
                <c:pt idx="4111">
                  <c:v>1111</c:v>
                </c:pt>
                <c:pt idx="4112">
                  <c:v>1111</c:v>
                </c:pt>
                <c:pt idx="4113">
                  <c:v>1111</c:v>
                </c:pt>
                <c:pt idx="4114">
                  <c:v>1111</c:v>
                </c:pt>
                <c:pt idx="4115">
                  <c:v>1111</c:v>
                </c:pt>
                <c:pt idx="4116">
                  <c:v>1111</c:v>
                </c:pt>
                <c:pt idx="4117">
                  <c:v>1111</c:v>
                </c:pt>
                <c:pt idx="4118">
                  <c:v>1111</c:v>
                </c:pt>
                <c:pt idx="4119">
                  <c:v>1111</c:v>
                </c:pt>
                <c:pt idx="4120">
                  <c:v>1111</c:v>
                </c:pt>
                <c:pt idx="4121">
                  <c:v>1111</c:v>
                </c:pt>
                <c:pt idx="4122">
                  <c:v>1112</c:v>
                </c:pt>
                <c:pt idx="4123">
                  <c:v>1113</c:v>
                </c:pt>
                <c:pt idx="4124">
                  <c:v>1114</c:v>
                </c:pt>
                <c:pt idx="4125">
                  <c:v>1114</c:v>
                </c:pt>
                <c:pt idx="4126">
                  <c:v>1114</c:v>
                </c:pt>
                <c:pt idx="4127">
                  <c:v>1114</c:v>
                </c:pt>
                <c:pt idx="4128">
                  <c:v>1114</c:v>
                </c:pt>
                <c:pt idx="4129">
                  <c:v>1114</c:v>
                </c:pt>
                <c:pt idx="4130">
                  <c:v>1115</c:v>
                </c:pt>
                <c:pt idx="4131">
                  <c:v>1115</c:v>
                </c:pt>
                <c:pt idx="4132">
                  <c:v>1116</c:v>
                </c:pt>
                <c:pt idx="4133">
                  <c:v>1116</c:v>
                </c:pt>
                <c:pt idx="4134">
                  <c:v>1116</c:v>
                </c:pt>
                <c:pt idx="4135">
                  <c:v>1117</c:v>
                </c:pt>
                <c:pt idx="4136">
                  <c:v>1118</c:v>
                </c:pt>
                <c:pt idx="4137">
                  <c:v>1118</c:v>
                </c:pt>
                <c:pt idx="4138">
                  <c:v>1118</c:v>
                </c:pt>
                <c:pt idx="4139">
                  <c:v>1118</c:v>
                </c:pt>
                <c:pt idx="4140">
                  <c:v>1118</c:v>
                </c:pt>
                <c:pt idx="4141">
                  <c:v>1118</c:v>
                </c:pt>
                <c:pt idx="4142">
                  <c:v>1118</c:v>
                </c:pt>
                <c:pt idx="4143">
                  <c:v>1118</c:v>
                </c:pt>
                <c:pt idx="4144">
                  <c:v>1119</c:v>
                </c:pt>
                <c:pt idx="4145">
                  <c:v>1120</c:v>
                </c:pt>
                <c:pt idx="4146">
                  <c:v>1120</c:v>
                </c:pt>
                <c:pt idx="4147">
                  <c:v>1120</c:v>
                </c:pt>
                <c:pt idx="4148">
                  <c:v>1120</c:v>
                </c:pt>
                <c:pt idx="4149">
                  <c:v>1120</c:v>
                </c:pt>
                <c:pt idx="4150">
                  <c:v>1120</c:v>
                </c:pt>
                <c:pt idx="4151">
                  <c:v>1120</c:v>
                </c:pt>
                <c:pt idx="4152">
                  <c:v>1120</c:v>
                </c:pt>
                <c:pt idx="4153">
                  <c:v>1120</c:v>
                </c:pt>
                <c:pt idx="4154">
                  <c:v>1121</c:v>
                </c:pt>
                <c:pt idx="4155">
                  <c:v>1121</c:v>
                </c:pt>
                <c:pt idx="4156">
                  <c:v>1121</c:v>
                </c:pt>
                <c:pt idx="4157">
                  <c:v>1121</c:v>
                </c:pt>
                <c:pt idx="4158">
                  <c:v>1121</c:v>
                </c:pt>
                <c:pt idx="4159">
                  <c:v>1121</c:v>
                </c:pt>
                <c:pt idx="4160">
                  <c:v>1121</c:v>
                </c:pt>
                <c:pt idx="4161">
                  <c:v>1121</c:v>
                </c:pt>
                <c:pt idx="4162">
                  <c:v>1121</c:v>
                </c:pt>
                <c:pt idx="4163">
                  <c:v>1121</c:v>
                </c:pt>
                <c:pt idx="4164">
                  <c:v>1122</c:v>
                </c:pt>
                <c:pt idx="4165">
                  <c:v>1122</c:v>
                </c:pt>
                <c:pt idx="4166">
                  <c:v>1122</c:v>
                </c:pt>
                <c:pt idx="4167">
                  <c:v>1122</c:v>
                </c:pt>
                <c:pt idx="4168">
                  <c:v>1123</c:v>
                </c:pt>
                <c:pt idx="4169">
                  <c:v>1123</c:v>
                </c:pt>
                <c:pt idx="4170">
                  <c:v>1123</c:v>
                </c:pt>
                <c:pt idx="4171">
                  <c:v>1123</c:v>
                </c:pt>
                <c:pt idx="4172">
                  <c:v>1123</c:v>
                </c:pt>
                <c:pt idx="4173">
                  <c:v>1123</c:v>
                </c:pt>
                <c:pt idx="4174">
                  <c:v>1123</c:v>
                </c:pt>
                <c:pt idx="4175">
                  <c:v>1123</c:v>
                </c:pt>
                <c:pt idx="4176">
                  <c:v>1123</c:v>
                </c:pt>
                <c:pt idx="4177">
                  <c:v>1123</c:v>
                </c:pt>
                <c:pt idx="4178">
                  <c:v>1123</c:v>
                </c:pt>
                <c:pt idx="4179">
                  <c:v>1123</c:v>
                </c:pt>
                <c:pt idx="4180">
                  <c:v>1123</c:v>
                </c:pt>
                <c:pt idx="4181">
                  <c:v>1123</c:v>
                </c:pt>
                <c:pt idx="4182">
                  <c:v>1123</c:v>
                </c:pt>
                <c:pt idx="4183">
                  <c:v>1124</c:v>
                </c:pt>
                <c:pt idx="4184">
                  <c:v>1124</c:v>
                </c:pt>
                <c:pt idx="4185">
                  <c:v>1124</c:v>
                </c:pt>
                <c:pt idx="4186">
                  <c:v>1125</c:v>
                </c:pt>
                <c:pt idx="4187">
                  <c:v>1125</c:v>
                </c:pt>
                <c:pt idx="4188">
                  <c:v>1126</c:v>
                </c:pt>
                <c:pt idx="4189">
                  <c:v>1126</c:v>
                </c:pt>
                <c:pt idx="4190">
                  <c:v>1126</c:v>
                </c:pt>
                <c:pt idx="4191">
                  <c:v>1126</c:v>
                </c:pt>
                <c:pt idx="4192">
                  <c:v>1126</c:v>
                </c:pt>
                <c:pt idx="4193">
                  <c:v>1126</c:v>
                </c:pt>
                <c:pt idx="4194">
                  <c:v>1126</c:v>
                </c:pt>
                <c:pt idx="4195">
                  <c:v>1126</c:v>
                </c:pt>
                <c:pt idx="4196">
                  <c:v>1126</c:v>
                </c:pt>
                <c:pt idx="4197">
                  <c:v>1126</c:v>
                </c:pt>
                <c:pt idx="4198">
                  <c:v>1126</c:v>
                </c:pt>
                <c:pt idx="4199">
                  <c:v>1126</c:v>
                </c:pt>
                <c:pt idx="4200">
                  <c:v>1126</c:v>
                </c:pt>
                <c:pt idx="4201">
                  <c:v>1126</c:v>
                </c:pt>
                <c:pt idx="4202">
                  <c:v>1126</c:v>
                </c:pt>
                <c:pt idx="4203">
                  <c:v>1126</c:v>
                </c:pt>
                <c:pt idx="4204">
                  <c:v>1126</c:v>
                </c:pt>
                <c:pt idx="4205">
                  <c:v>1127</c:v>
                </c:pt>
                <c:pt idx="4206">
                  <c:v>1128</c:v>
                </c:pt>
                <c:pt idx="4207">
                  <c:v>1128</c:v>
                </c:pt>
                <c:pt idx="4208">
                  <c:v>1128</c:v>
                </c:pt>
                <c:pt idx="4209">
                  <c:v>1128</c:v>
                </c:pt>
                <c:pt idx="4210">
                  <c:v>1129</c:v>
                </c:pt>
                <c:pt idx="4211">
                  <c:v>1129</c:v>
                </c:pt>
                <c:pt idx="4212">
                  <c:v>1129</c:v>
                </c:pt>
                <c:pt idx="4213">
                  <c:v>1129</c:v>
                </c:pt>
                <c:pt idx="4214">
                  <c:v>1129</c:v>
                </c:pt>
                <c:pt idx="4215">
                  <c:v>1129</c:v>
                </c:pt>
                <c:pt idx="4216">
                  <c:v>1129</c:v>
                </c:pt>
                <c:pt idx="4217">
                  <c:v>1129</c:v>
                </c:pt>
                <c:pt idx="4218">
                  <c:v>1129</c:v>
                </c:pt>
                <c:pt idx="4219">
                  <c:v>1129</c:v>
                </c:pt>
                <c:pt idx="4220">
                  <c:v>1129</c:v>
                </c:pt>
                <c:pt idx="4221">
                  <c:v>1129</c:v>
                </c:pt>
                <c:pt idx="4222">
                  <c:v>1129</c:v>
                </c:pt>
                <c:pt idx="4223">
                  <c:v>1129</c:v>
                </c:pt>
                <c:pt idx="4224">
                  <c:v>1129</c:v>
                </c:pt>
                <c:pt idx="4225">
                  <c:v>1129</c:v>
                </c:pt>
                <c:pt idx="4226">
                  <c:v>1129</c:v>
                </c:pt>
                <c:pt idx="4227">
                  <c:v>1129</c:v>
                </c:pt>
                <c:pt idx="4228">
                  <c:v>1129</c:v>
                </c:pt>
                <c:pt idx="4229">
                  <c:v>1129</c:v>
                </c:pt>
                <c:pt idx="4230">
                  <c:v>1129</c:v>
                </c:pt>
                <c:pt idx="4231">
                  <c:v>1129</c:v>
                </c:pt>
                <c:pt idx="4232">
                  <c:v>1129</c:v>
                </c:pt>
                <c:pt idx="4233">
                  <c:v>1129</c:v>
                </c:pt>
                <c:pt idx="4234">
                  <c:v>1129</c:v>
                </c:pt>
                <c:pt idx="4235">
                  <c:v>1129</c:v>
                </c:pt>
                <c:pt idx="4236">
                  <c:v>1129</c:v>
                </c:pt>
                <c:pt idx="4237">
                  <c:v>1129</c:v>
                </c:pt>
                <c:pt idx="4238">
                  <c:v>1129</c:v>
                </c:pt>
                <c:pt idx="4239">
                  <c:v>1129</c:v>
                </c:pt>
                <c:pt idx="4240">
                  <c:v>1129</c:v>
                </c:pt>
                <c:pt idx="4241">
                  <c:v>1129</c:v>
                </c:pt>
                <c:pt idx="4242">
                  <c:v>1129</c:v>
                </c:pt>
                <c:pt idx="4243">
                  <c:v>1129</c:v>
                </c:pt>
                <c:pt idx="4244">
                  <c:v>1129</c:v>
                </c:pt>
                <c:pt idx="4245">
                  <c:v>1129</c:v>
                </c:pt>
                <c:pt idx="4246">
                  <c:v>1129</c:v>
                </c:pt>
                <c:pt idx="4247">
                  <c:v>1129</c:v>
                </c:pt>
                <c:pt idx="4248">
                  <c:v>1130</c:v>
                </c:pt>
                <c:pt idx="4249">
                  <c:v>1131</c:v>
                </c:pt>
                <c:pt idx="4250">
                  <c:v>1132</c:v>
                </c:pt>
                <c:pt idx="4251">
                  <c:v>1133</c:v>
                </c:pt>
                <c:pt idx="4252">
                  <c:v>1134</c:v>
                </c:pt>
                <c:pt idx="4253">
                  <c:v>1135</c:v>
                </c:pt>
                <c:pt idx="4254">
                  <c:v>1136</c:v>
                </c:pt>
                <c:pt idx="4255">
                  <c:v>1136</c:v>
                </c:pt>
                <c:pt idx="4256">
                  <c:v>1136</c:v>
                </c:pt>
                <c:pt idx="4257">
                  <c:v>1136</c:v>
                </c:pt>
                <c:pt idx="4258">
                  <c:v>1136</c:v>
                </c:pt>
                <c:pt idx="4259">
                  <c:v>1136</c:v>
                </c:pt>
                <c:pt idx="4260">
                  <c:v>1136</c:v>
                </c:pt>
                <c:pt idx="4261">
                  <c:v>1137</c:v>
                </c:pt>
                <c:pt idx="4262">
                  <c:v>1138</c:v>
                </c:pt>
                <c:pt idx="4263">
                  <c:v>1138</c:v>
                </c:pt>
                <c:pt idx="4264">
                  <c:v>1138</c:v>
                </c:pt>
                <c:pt idx="4265">
                  <c:v>1138</c:v>
                </c:pt>
                <c:pt idx="4266">
                  <c:v>1138</c:v>
                </c:pt>
                <c:pt idx="4267">
                  <c:v>1138</c:v>
                </c:pt>
                <c:pt idx="4268">
                  <c:v>1138</c:v>
                </c:pt>
                <c:pt idx="4269">
                  <c:v>1138</c:v>
                </c:pt>
                <c:pt idx="4270">
                  <c:v>1138</c:v>
                </c:pt>
                <c:pt idx="4271">
                  <c:v>1138</c:v>
                </c:pt>
                <c:pt idx="4272">
                  <c:v>1138</c:v>
                </c:pt>
                <c:pt idx="4273">
                  <c:v>1138</c:v>
                </c:pt>
                <c:pt idx="4274">
                  <c:v>1138</c:v>
                </c:pt>
                <c:pt idx="4275">
                  <c:v>1138</c:v>
                </c:pt>
                <c:pt idx="4276">
                  <c:v>1138</c:v>
                </c:pt>
                <c:pt idx="4277">
                  <c:v>1138</c:v>
                </c:pt>
                <c:pt idx="4278">
                  <c:v>1138</c:v>
                </c:pt>
                <c:pt idx="4279">
                  <c:v>1138</c:v>
                </c:pt>
                <c:pt idx="4280">
                  <c:v>1138</c:v>
                </c:pt>
                <c:pt idx="4281">
                  <c:v>1138</c:v>
                </c:pt>
                <c:pt idx="4282">
                  <c:v>1138</c:v>
                </c:pt>
                <c:pt idx="4283">
                  <c:v>1138</c:v>
                </c:pt>
                <c:pt idx="4284">
                  <c:v>1138</c:v>
                </c:pt>
                <c:pt idx="4285">
                  <c:v>1138</c:v>
                </c:pt>
                <c:pt idx="4286">
                  <c:v>1138</c:v>
                </c:pt>
                <c:pt idx="4287">
                  <c:v>1138</c:v>
                </c:pt>
                <c:pt idx="4288">
                  <c:v>1138</c:v>
                </c:pt>
                <c:pt idx="4289">
                  <c:v>1138</c:v>
                </c:pt>
                <c:pt idx="4290">
                  <c:v>1138</c:v>
                </c:pt>
                <c:pt idx="4291">
                  <c:v>1138</c:v>
                </c:pt>
                <c:pt idx="4292">
                  <c:v>1138</c:v>
                </c:pt>
                <c:pt idx="4293">
                  <c:v>1138</c:v>
                </c:pt>
                <c:pt idx="4294">
                  <c:v>1138</c:v>
                </c:pt>
                <c:pt idx="4295">
                  <c:v>1138</c:v>
                </c:pt>
                <c:pt idx="4296">
                  <c:v>1139</c:v>
                </c:pt>
                <c:pt idx="4297">
                  <c:v>1139</c:v>
                </c:pt>
                <c:pt idx="4298">
                  <c:v>1140</c:v>
                </c:pt>
                <c:pt idx="4299">
                  <c:v>1140</c:v>
                </c:pt>
                <c:pt idx="4300">
                  <c:v>1141</c:v>
                </c:pt>
                <c:pt idx="4301">
                  <c:v>1142</c:v>
                </c:pt>
                <c:pt idx="4302">
                  <c:v>1143</c:v>
                </c:pt>
                <c:pt idx="4303">
                  <c:v>1144</c:v>
                </c:pt>
                <c:pt idx="4304">
                  <c:v>1145</c:v>
                </c:pt>
                <c:pt idx="4305">
                  <c:v>1146</c:v>
                </c:pt>
                <c:pt idx="4306">
                  <c:v>1147</c:v>
                </c:pt>
                <c:pt idx="4307">
                  <c:v>1148</c:v>
                </c:pt>
                <c:pt idx="4308">
                  <c:v>1148</c:v>
                </c:pt>
                <c:pt idx="4309">
                  <c:v>1148</c:v>
                </c:pt>
                <c:pt idx="4310">
                  <c:v>1148</c:v>
                </c:pt>
                <c:pt idx="4311">
                  <c:v>1149</c:v>
                </c:pt>
                <c:pt idx="4312">
                  <c:v>1149</c:v>
                </c:pt>
                <c:pt idx="4313">
                  <c:v>1150</c:v>
                </c:pt>
                <c:pt idx="4314">
                  <c:v>1150</c:v>
                </c:pt>
                <c:pt idx="4315">
                  <c:v>1150</c:v>
                </c:pt>
                <c:pt idx="4316">
                  <c:v>1150</c:v>
                </c:pt>
                <c:pt idx="4317">
                  <c:v>1150</c:v>
                </c:pt>
                <c:pt idx="4318">
                  <c:v>1150</c:v>
                </c:pt>
                <c:pt idx="4319">
                  <c:v>1151</c:v>
                </c:pt>
                <c:pt idx="4320">
                  <c:v>1151</c:v>
                </c:pt>
                <c:pt idx="4321">
                  <c:v>1151</c:v>
                </c:pt>
                <c:pt idx="4322">
                  <c:v>1151</c:v>
                </c:pt>
                <c:pt idx="4323">
                  <c:v>1151</c:v>
                </c:pt>
                <c:pt idx="4324">
                  <c:v>1151</c:v>
                </c:pt>
                <c:pt idx="4325">
                  <c:v>1151</c:v>
                </c:pt>
                <c:pt idx="4326">
                  <c:v>1151</c:v>
                </c:pt>
                <c:pt idx="4327">
                  <c:v>1151</c:v>
                </c:pt>
                <c:pt idx="4328">
                  <c:v>1151</c:v>
                </c:pt>
                <c:pt idx="4329">
                  <c:v>1151</c:v>
                </c:pt>
                <c:pt idx="4330">
                  <c:v>1151</c:v>
                </c:pt>
                <c:pt idx="4331">
                  <c:v>1151</c:v>
                </c:pt>
                <c:pt idx="4332">
                  <c:v>1151</c:v>
                </c:pt>
                <c:pt idx="4333">
                  <c:v>1151</c:v>
                </c:pt>
                <c:pt idx="4334">
                  <c:v>1151</c:v>
                </c:pt>
                <c:pt idx="4335">
                  <c:v>1151</c:v>
                </c:pt>
                <c:pt idx="4336">
                  <c:v>1151</c:v>
                </c:pt>
                <c:pt idx="4337">
                  <c:v>1151</c:v>
                </c:pt>
                <c:pt idx="4338">
                  <c:v>1151</c:v>
                </c:pt>
                <c:pt idx="4339">
                  <c:v>1151</c:v>
                </c:pt>
                <c:pt idx="4340">
                  <c:v>1151</c:v>
                </c:pt>
                <c:pt idx="4341">
                  <c:v>1151</c:v>
                </c:pt>
                <c:pt idx="4342">
                  <c:v>1151</c:v>
                </c:pt>
                <c:pt idx="4343">
                  <c:v>1151</c:v>
                </c:pt>
                <c:pt idx="4344">
                  <c:v>1151</c:v>
                </c:pt>
                <c:pt idx="4345">
                  <c:v>1151</c:v>
                </c:pt>
                <c:pt idx="4346">
                  <c:v>1151</c:v>
                </c:pt>
                <c:pt idx="4347">
                  <c:v>1151</c:v>
                </c:pt>
                <c:pt idx="4348">
                  <c:v>1151</c:v>
                </c:pt>
                <c:pt idx="4349">
                  <c:v>1151</c:v>
                </c:pt>
                <c:pt idx="4350">
                  <c:v>1151</c:v>
                </c:pt>
                <c:pt idx="4351">
                  <c:v>1151</c:v>
                </c:pt>
                <c:pt idx="4352">
                  <c:v>1151</c:v>
                </c:pt>
                <c:pt idx="4353">
                  <c:v>1151</c:v>
                </c:pt>
                <c:pt idx="4354">
                  <c:v>1151</c:v>
                </c:pt>
                <c:pt idx="4355">
                  <c:v>1151</c:v>
                </c:pt>
                <c:pt idx="4356">
                  <c:v>1151</c:v>
                </c:pt>
                <c:pt idx="4357">
                  <c:v>1151</c:v>
                </c:pt>
                <c:pt idx="4358">
                  <c:v>1151</c:v>
                </c:pt>
                <c:pt idx="4359">
                  <c:v>1151</c:v>
                </c:pt>
                <c:pt idx="4360">
                  <c:v>1151</c:v>
                </c:pt>
                <c:pt idx="4361">
                  <c:v>1151</c:v>
                </c:pt>
                <c:pt idx="4362">
                  <c:v>1151</c:v>
                </c:pt>
                <c:pt idx="4363">
                  <c:v>1151</c:v>
                </c:pt>
                <c:pt idx="4364">
                  <c:v>1151</c:v>
                </c:pt>
                <c:pt idx="4365">
                  <c:v>1151</c:v>
                </c:pt>
                <c:pt idx="4366">
                  <c:v>1151</c:v>
                </c:pt>
                <c:pt idx="4367">
                  <c:v>1152</c:v>
                </c:pt>
                <c:pt idx="4368">
                  <c:v>1152</c:v>
                </c:pt>
                <c:pt idx="4369">
                  <c:v>1152</c:v>
                </c:pt>
                <c:pt idx="4370">
                  <c:v>1153</c:v>
                </c:pt>
                <c:pt idx="4371">
                  <c:v>1153</c:v>
                </c:pt>
                <c:pt idx="4372">
                  <c:v>1153</c:v>
                </c:pt>
                <c:pt idx="4373">
                  <c:v>1153</c:v>
                </c:pt>
                <c:pt idx="4374">
                  <c:v>1153</c:v>
                </c:pt>
                <c:pt idx="4375">
                  <c:v>1153</c:v>
                </c:pt>
                <c:pt idx="4376">
                  <c:v>1153</c:v>
                </c:pt>
                <c:pt idx="4377">
                  <c:v>1153</c:v>
                </c:pt>
                <c:pt idx="4378">
                  <c:v>1153</c:v>
                </c:pt>
                <c:pt idx="4379">
                  <c:v>1153</c:v>
                </c:pt>
                <c:pt idx="4380">
                  <c:v>1154</c:v>
                </c:pt>
                <c:pt idx="4381">
                  <c:v>1155</c:v>
                </c:pt>
                <c:pt idx="4382">
                  <c:v>1156</c:v>
                </c:pt>
                <c:pt idx="4383">
                  <c:v>1157</c:v>
                </c:pt>
                <c:pt idx="4384">
                  <c:v>1157</c:v>
                </c:pt>
                <c:pt idx="4385">
                  <c:v>1157</c:v>
                </c:pt>
                <c:pt idx="4386">
                  <c:v>1157</c:v>
                </c:pt>
                <c:pt idx="4387">
                  <c:v>1157</c:v>
                </c:pt>
                <c:pt idx="4388">
                  <c:v>1157</c:v>
                </c:pt>
                <c:pt idx="4389">
                  <c:v>1157</c:v>
                </c:pt>
                <c:pt idx="4390">
                  <c:v>1157</c:v>
                </c:pt>
                <c:pt idx="4391">
                  <c:v>1157</c:v>
                </c:pt>
                <c:pt idx="4392">
                  <c:v>1157</c:v>
                </c:pt>
                <c:pt idx="4393">
                  <c:v>1157</c:v>
                </c:pt>
                <c:pt idx="4394">
                  <c:v>1157</c:v>
                </c:pt>
                <c:pt idx="4395">
                  <c:v>1157</c:v>
                </c:pt>
                <c:pt idx="4396">
                  <c:v>1158</c:v>
                </c:pt>
                <c:pt idx="4397">
                  <c:v>1158</c:v>
                </c:pt>
                <c:pt idx="4398">
                  <c:v>1158</c:v>
                </c:pt>
                <c:pt idx="4399">
                  <c:v>1159</c:v>
                </c:pt>
                <c:pt idx="4400">
                  <c:v>1160</c:v>
                </c:pt>
                <c:pt idx="4401">
                  <c:v>1160</c:v>
                </c:pt>
                <c:pt idx="4402">
                  <c:v>1160</c:v>
                </c:pt>
                <c:pt idx="4403">
                  <c:v>1160</c:v>
                </c:pt>
                <c:pt idx="4404">
                  <c:v>1161</c:v>
                </c:pt>
                <c:pt idx="4405">
                  <c:v>1162</c:v>
                </c:pt>
                <c:pt idx="4406">
                  <c:v>1162</c:v>
                </c:pt>
                <c:pt idx="4407">
                  <c:v>1162</c:v>
                </c:pt>
                <c:pt idx="4408">
                  <c:v>1162</c:v>
                </c:pt>
                <c:pt idx="4409">
                  <c:v>1163</c:v>
                </c:pt>
                <c:pt idx="4410">
                  <c:v>1164</c:v>
                </c:pt>
                <c:pt idx="4411">
                  <c:v>1164</c:v>
                </c:pt>
                <c:pt idx="4412">
                  <c:v>1164</c:v>
                </c:pt>
                <c:pt idx="4413">
                  <c:v>1164</c:v>
                </c:pt>
                <c:pt idx="4414">
                  <c:v>1164</c:v>
                </c:pt>
                <c:pt idx="4415">
                  <c:v>1165</c:v>
                </c:pt>
                <c:pt idx="4416">
                  <c:v>1165</c:v>
                </c:pt>
                <c:pt idx="4417">
                  <c:v>1166</c:v>
                </c:pt>
                <c:pt idx="4418">
                  <c:v>1166</c:v>
                </c:pt>
                <c:pt idx="4419">
                  <c:v>1166</c:v>
                </c:pt>
                <c:pt idx="4420">
                  <c:v>1166</c:v>
                </c:pt>
                <c:pt idx="4421">
                  <c:v>1166</c:v>
                </c:pt>
                <c:pt idx="4422">
                  <c:v>1166</c:v>
                </c:pt>
                <c:pt idx="4423">
                  <c:v>1166</c:v>
                </c:pt>
                <c:pt idx="4424">
                  <c:v>1166</c:v>
                </c:pt>
                <c:pt idx="4425">
                  <c:v>1166</c:v>
                </c:pt>
                <c:pt idx="4426">
                  <c:v>1166</c:v>
                </c:pt>
                <c:pt idx="4427">
                  <c:v>1166</c:v>
                </c:pt>
                <c:pt idx="4428">
                  <c:v>1166</c:v>
                </c:pt>
                <c:pt idx="4429">
                  <c:v>1166</c:v>
                </c:pt>
                <c:pt idx="4430">
                  <c:v>1166</c:v>
                </c:pt>
                <c:pt idx="4431">
                  <c:v>1166</c:v>
                </c:pt>
                <c:pt idx="4432">
                  <c:v>1166</c:v>
                </c:pt>
                <c:pt idx="4433">
                  <c:v>1166</c:v>
                </c:pt>
                <c:pt idx="4434">
                  <c:v>1166</c:v>
                </c:pt>
                <c:pt idx="4435">
                  <c:v>1166</c:v>
                </c:pt>
                <c:pt idx="4436">
                  <c:v>1166</c:v>
                </c:pt>
                <c:pt idx="4437">
                  <c:v>1166</c:v>
                </c:pt>
                <c:pt idx="4438">
                  <c:v>1166</c:v>
                </c:pt>
                <c:pt idx="4439">
                  <c:v>1166</c:v>
                </c:pt>
                <c:pt idx="4440">
                  <c:v>1166</c:v>
                </c:pt>
                <c:pt idx="4441">
                  <c:v>1166</c:v>
                </c:pt>
                <c:pt idx="4442">
                  <c:v>1166</c:v>
                </c:pt>
                <c:pt idx="4443">
                  <c:v>1166</c:v>
                </c:pt>
                <c:pt idx="4444">
                  <c:v>1166</c:v>
                </c:pt>
                <c:pt idx="4445">
                  <c:v>1166</c:v>
                </c:pt>
                <c:pt idx="4446">
                  <c:v>1166</c:v>
                </c:pt>
                <c:pt idx="4447">
                  <c:v>1166</c:v>
                </c:pt>
                <c:pt idx="4448">
                  <c:v>1166</c:v>
                </c:pt>
                <c:pt idx="4449">
                  <c:v>1166</c:v>
                </c:pt>
                <c:pt idx="4450">
                  <c:v>1166</c:v>
                </c:pt>
                <c:pt idx="4451">
                  <c:v>1167</c:v>
                </c:pt>
                <c:pt idx="4452">
                  <c:v>1167</c:v>
                </c:pt>
                <c:pt idx="4453">
                  <c:v>1167</c:v>
                </c:pt>
                <c:pt idx="4454">
                  <c:v>1167</c:v>
                </c:pt>
                <c:pt idx="4455">
                  <c:v>1167</c:v>
                </c:pt>
                <c:pt idx="4456">
                  <c:v>1167</c:v>
                </c:pt>
                <c:pt idx="4457">
                  <c:v>1167</c:v>
                </c:pt>
                <c:pt idx="4458">
                  <c:v>1167</c:v>
                </c:pt>
                <c:pt idx="4459">
                  <c:v>1167</c:v>
                </c:pt>
                <c:pt idx="4460">
                  <c:v>1167</c:v>
                </c:pt>
                <c:pt idx="4461">
                  <c:v>1167</c:v>
                </c:pt>
                <c:pt idx="4462">
                  <c:v>1167</c:v>
                </c:pt>
                <c:pt idx="4463">
                  <c:v>1167</c:v>
                </c:pt>
                <c:pt idx="4464">
                  <c:v>1167</c:v>
                </c:pt>
                <c:pt idx="4465">
                  <c:v>1167</c:v>
                </c:pt>
                <c:pt idx="4466">
                  <c:v>1168</c:v>
                </c:pt>
                <c:pt idx="4467">
                  <c:v>1169</c:v>
                </c:pt>
                <c:pt idx="4468">
                  <c:v>1170</c:v>
                </c:pt>
                <c:pt idx="4469">
                  <c:v>1170</c:v>
                </c:pt>
                <c:pt idx="4470">
                  <c:v>1170</c:v>
                </c:pt>
                <c:pt idx="4471">
                  <c:v>1170</c:v>
                </c:pt>
                <c:pt idx="4472">
                  <c:v>1170</c:v>
                </c:pt>
                <c:pt idx="4473">
                  <c:v>1170</c:v>
                </c:pt>
                <c:pt idx="4474">
                  <c:v>1170</c:v>
                </c:pt>
                <c:pt idx="4475">
                  <c:v>1171</c:v>
                </c:pt>
                <c:pt idx="4476">
                  <c:v>1172</c:v>
                </c:pt>
                <c:pt idx="4477">
                  <c:v>1172</c:v>
                </c:pt>
                <c:pt idx="4478">
                  <c:v>1172</c:v>
                </c:pt>
                <c:pt idx="4479">
                  <c:v>1172</c:v>
                </c:pt>
                <c:pt idx="4480">
                  <c:v>1173</c:v>
                </c:pt>
                <c:pt idx="4481">
                  <c:v>1173</c:v>
                </c:pt>
                <c:pt idx="4482">
                  <c:v>1174</c:v>
                </c:pt>
                <c:pt idx="4483">
                  <c:v>1174</c:v>
                </c:pt>
                <c:pt idx="4484">
                  <c:v>1174</c:v>
                </c:pt>
                <c:pt idx="4485">
                  <c:v>1174</c:v>
                </c:pt>
                <c:pt idx="4486">
                  <c:v>1174</c:v>
                </c:pt>
                <c:pt idx="4487">
                  <c:v>1174</c:v>
                </c:pt>
                <c:pt idx="4488">
                  <c:v>1174</c:v>
                </c:pt>
                <c:pt idx="4489">
                  <c:v>1174</c:v>
                </c:pt>
                <c:pt idx="4490">
                  <c:v>1174</c:v>
                </c:pt>
                <c:pt idx="4491">
                  <c:v>1174</c:v>
                </c:pt>
                <c:pt idx="4492">
                  <c:v>1175</c:v>
                </c:pt>
                <c:pt idx="4493">
                  <c:v>1176</c:v>
                </c:pt>
                <c:pt idx="4494">
                  <c:v>1176</c:v>
                </c:pt>
                <c:pt idx="4495">
                  <c:v>1176</c:v>
                </c:pt>
                <c:pt idx="4496">
                  <c:v>1176</c:v>
                </c:pt>
                <c:pt idx="4497">
                  <c:v>1176</c:v>
                </c:pt>
                <c:pt idx="4498">
                  <c:v>1176</c:v>
                </c:pt>
                <c:pt idx="4499">
                  <c:v>1177</c:v>
                </c:pt>
                <c:pt idx="4500">
                  <c:v>1178</c:v>
                </c:pt>
                <c:pt idx="4501">
                  <c:v>1179</c:v>
                </c:pt>
                <c:pt idx="4502">
                  <c:v>1179</c:v>
                </c:pt>
                <c:pt idx="4503">
                  <c:v>1180</c:v>
                </c:pt>
                <c:pt idx="4504">
                  <c:v>1180</c:v>
                </c:pt>
                <c:pt idx="4505">
                  <c:v>1181</c:v>
                </c:pt>
                <c:pt idx="4506">
                  <c:v>1181</c:v>
                </c:pt>
                <c:pt idx="4507">
                  <c:v>1181</c:v>
                </c:pt>
                <c:pt idx="4508">
                  <c:v>1181</c:v>
                </c:pt>
                <c:pt idx="4509">
                  <c:v>1181</c:v>
                </c:pt>
                <c:pt idx="4510">
                  <c:v>1181</c:v>
                </c:pt>
                <c:pt idx="4511">
                  <c:v>1181</c:v>
                </c:pt>
                <c:pt idx="4512">
                  <c:v>1181</c:v>
                </c:pt>
                <c:pt idx="4513">
                  <c:v>1181</c:v>
                </c:pt>
                <c:pt idx="4514">
                  <c:v>1181</c:v>
                </c:pt>
                <c:pt idx="4515">
                  <c:v>1181</c:v>
                </c:pt>
                <c:pt idx="4516">
                  <c:v>1182</c:v>
                </c:pt>
                <c:pt idx="4517">
                  <c:v>1182</c:v>
                </c:pt>
                <c:pt idx="4518">
                  <c:v>1182</c:v>
                </c:pt>
                <c:pt idx="4519">
                  <c:v>1182</c:v>
                </c:pt>
                <c:pt idx="4520">
                  <c:v>1182</c:v>
                </c:pt>
                <c:pt idx="4521">
                  <c:v>1182</c:v>
                </c:pt>
                <c:pt idx="4522">
                  <c:v>1183</c:v>
                </c:pt>
                <c:pt idx="4523">
                  <c:v>1183</c:v>
                </c:pt>
                <c:pt idx="4524">
                  <c:v>1183</c:v>
                </c:pt>
                <c:pt idx="4525">
                  <c:v>1183</c:v>
                </c:pt>
                <c:pt idx="4526">
                  <c:v>1183</c:v>
                </c:pt>
                <c:pt idx="4527">
                  <c:v>1183</c:v>
                </c:pt>
                <c:pt idx="4528">
                  <c:v>1184</c:v>
                </c:pt>
                <c:pt idx="4529">
                  <c:v>1184</c:v>
                </c:pt>
                <c:pt idx="4530">
                  <c:v>1184</c:v>
                </c:pt>
                <c:pt idx="4531">
                  <c:v>1184</c:v>
                </c:pt>
                <c:pt idx="4532">
                  <c:v>1184</c:v>
                </c:pt>
                <c:pt idx="4533">
                  <c:v>1184</c:v>
                </c:pt>
                <c:pt idx="4534">
                  <c:v>1184</c:v>
                </c:pt>
                <c:pt idx="4535">
                  <c:v>1184</c:v>
                </c:pt>
                <c:pt idx="4536">
                  <c:v>1184</c:v>
                </c:pt>
                <c:pt idx="4537">
                  <c:v>1184</c:v>
                </c:pt>
                <c:pt idx="4538">
                  <c:v>1184</c:v>
                </c:pt>
                <c:pt idx="4539">
                  <c:v>1184</c:v>
                </c:pt>
                <c:pt idx="4540">
                  <c:v>1184</c:v>
                </c:pt>
                <c:pt idx="4541">
                  <c:v>1184</c:v>
                </c:pt>
                <c:pt idx="4542">
                  <c:v>1184</c:v>
                </c:pt>
                <c:pt idx="4543">
                  <c:v>1184</c:v>
                </c:pt>
                <c:pt idx="4544">
                  <c:v>1184</c:v>
                </c:pt>
                <c:pt idx="4545">
                  <c:v>1184</c:v>
                </c:pt>
                <c:pt idx="4546">
                  <c:v>1184</c:v>
                </c:pt>
                <c:pt idx="4547">
                  <c:v>1184</c:v>
                </c:pt>
                <c:pt idx="4548">
                  <c:v>1185</c:v>
                </c:pt>
                <c:pt idx="4549">
                  <c:v>1186</c:v>
                </c:pt>
                <c:pt idx="4550">
                  <c:v>1187</c:v>
                </c:pt>
                <c:pt idx="4551">
                  <c:v>1187</c:v>
                </c:pt>
                <c:pt idx="4552">
                  <c:v>1187</c:v>
                </c:pt>
                <c:pt idx="4553">
                  <c:v>1187</c:v>
                </c:pt>
                <c:pt idx="4554">
                  <c:v>1187</c:v>
                </c:pt>
                <c:pt idx="4555">
                  <c:v>1187</c:v>
                </c:pt>
                <c:pt idx="4556">
                  <c:v>1187</c:v>
                </c:pt>
                <c:pt idx="4557">
                  <c:v>1187</c:v>
                </c:pt>
                <c:pt idx="4558">
                  <c:v>1187</c:v>
                </c:pt>
                <c:pt idx="4559">
                  <c:v>1188</c:v>
                </c:pt>
                <c:pt idx="4560">
                  <c:v>1188</c:v>
                </c:pt>
                <c:pt idx="4561">
                  <c:v>1188</c:v>
                </c:pt>
                <c:pt idx="4562">
                  <c:v>1188</c:v>
                </c:pt>
                <c:pt idx="4563">
                  <c:v>1188</c:v>
                </c:pt>
                <c:pt idx="4564">
                  <c:v>1188</c:v>
                </c:pt>
                <c:pt idx="4565">
                  <c:v>1188</c:v>
                </c:pt>
                <c:pt idx="4566">
                  <c:v>1188</c:v>
                </c:pt>
                <c:pt idx="4567">
                  <c:v>1188</c:v>
                </c:pt>
                <c:pt idx="4568">
                  <c:v>1188</c:v>
                </c:pt>
                <c:pt idx="4569">
                  <c:v>1188</c:v>
                </c:pt>
                <c:pt idx="4570">
                  <c:v>1188</c:v>
                </c:pt>
                <c:pt idx="4571">
                  <c:v>1188</c:v>
                </c:pt>
                <c:pt idx="4572">
                  <c:v>1188</c:v>
                </c:pt>
                <c:pt idx="4573">
                  <c:v>1188</c:v>
                </c:pt>
                <c:pt idx="4574">
                  <c:v>1188</c:v>
                </c:pt>
                <c:pt idx="4575">
                  <c:v>1188</c:v>
                </c:pt>
                <c:pt idx="4576">
                  <c:v>1188</c:v>
                </c:pt>
                <c:pt idx="4577">
                  <c:v>1188</c:v>
                </c:pt>
                <c:pt idx="4578">
                  <c:v>1188</c:v>
                </c:pt>
                <c:pt idx="4579">
                  <c:v>1188</c:v>
                </c:pt>
                <c:pt idx="4580">
                  <c:v>1188</c:v>
                </c:pt>
                <c:pt idx="4581">
                  <c:v>1188</c:v>
                </c:pt>
                <c:pt idx="4582">
                  <c:v>1188</c:v>
                </c:pt>
                <c:pt idx="4583">
                  <c:v>1188</c:v>
                </c:pt>
                <c:pt idx="4584">
                  <c:v>1188</c:v>
                </c:pt>
                <c:pt idx="4585">
                  <c:v>1189</c:v>
                </c:pt>
                <c:pt idx="4586">
                  <c:v>1189</c:v>
                </c:pt>
                <c:pt idx="4587">
                  <c:v>1190</c:v>
                </c:pt>
                <c:pt idx="4588">
                  <c:v>1191</c:v>
                </c:pt>
                <c:pt idx="4589">
                  <c:v>1192</c:v>
                </c:pt>
                <c:pt idx="4590">
                  <c:v>1192</c:v>
                </c:pt>
                <c:pt idx="4591">
                  <c:v>1192</c:v>
                </c:pt>
                <c:pt idx="4592">
                  <c:v>1192</c:v>
                </c:pt>
                <c:pt idx="4593">
                  <c:v>1193</c:v>
                </c:pt>
                <c:pt idx="4594">
                  <c:v>1193</c:v>
                </c:pt>
                <c:pt idx="4595">
                  <c:v>1193</c:v>
                </c:pt>
                <c:pt idx="4596">
                  <c:v>1193</c:v>
                </c:pt>
                <c:pt idx="4597">
                  <c:v>1193</c:v>
                </c:pt>
                <c:pt idx="4598">
                  <c:v>1193</c:v>
                </c:pt>
                <c:pt idx="4599">
                  <c:v>1193</c:v>
                </c:pt>
                <c:pt idx="4600">
                  <c:v>1194</c:v>
                </c:pt>
                <c:pt idx="4601">
                  <c:v>1195</c:v>
                </c:pt>
                <c:pt idx="4602">
                  <c:v>1196</c:v>
                </c:pt>
                <c:pt idx="4603">
                  <c:v>1196</c:v>
                </c:pt>
                <c:pt idx="4604">
                  <c:v>1197</c:v>
                </c:pt>
                <c:pt idx="4605">
                  <c:v>1197</c:v>
                </c:pt>
                <c:pt idx="4606">
                  <c:v>1198</c:v>
                </c:pt>
                <c:pt idx="4607">
                  <c:v>1199</c:v>
                </c:pt>
                <c:pt idx="4608">
                  <c:v>1199</c:v>
                </c:pt>
                <c:pt idx="4609">
                  <c:v>1200</c:v>
                </c:pt>
                <c:pt idx="4610">
                  <c:v>1201</c:v>
                </c:pt>
                <c:pt idx="4611">
                  <c:v>1201</c:v>
                </c:pt>
                <c:pt idx="4612">
                  <c:v>1201</c:v>
                </c:pt>
                <c:pt idx="4613">
                  <c:v>1201</c:v>
                </c:pt>
                <c:pt idx="4614">
                  <c:v>1202</c:v>
                </c:pt>
                <c:pt idx="4615">
                  <c:v>1203</c:v>
                </c:pt>
                <c:pt idx="4616">
                  <c:v>1204</c:v>
                </c:pt>
                <c:pt idx="4617">
                  <c:v>1205</c:v>
                </c:pt>
                <c:pt idx="4618">
                  <c:v>1206</c:v>
                </c:pt>
                <c:pt idx="4619">
                  <c:v>1206</c:v>
                </c:pt>
                <c:pt idx="4620">
                  <c:v>1206</c:v>
                </c:pt>
                <c:pt idx="4621">
                  <c:v>1206</c:v>
                </c:pt>
                <c:pt idx="4622">
                  <c:v>1207</c:v>
                </c:pt>
                <c:pt idx="4623">
                  <c:v>1207</c:v>
                </c:pt>
                <c:pt idx="4624">
                  <c:v>1208</c:v>
                </c:pt>
                <c:pt idx="4625">
                  <c:v>1208</c:v>
                </c:pt>
                <c:pt idx="4626">
                  <c:v>1208</c:v>
                </c:pt>
                <c:pt idx="4627">
                  <c:v>1208</c:v>
                </c:pt>
                <c:pt idx="4628">
                  <c:v>1208</c:v>
                </c:pt>
                <c:pt idx="4629">
                  <c:v>1208</c:v>
                </c:pt>
                <c:pt idx="4630">
                  <c:v>1208</c:v>
                </c:pt>
                <c:pt idx="4631">
                  <c:v>1209</c:v>
                </c:pt>
                <c:pt idx="4632">
                  <c:v>1209</c:v>
                </c:pt>
                <c:pt idx="4633">
                  <c:v>1209</c:v>
                </c:pt>
                <c:pt idx="4634">
                  <c:v>1209</c:v>
                </c:pt>
                <c:pt idx="4635">
                  <c:v>1210</c:v>
                </c:pt>
                <c:pt idx="4636">
                  <c:v>1210</c:v>
                </c:pt>
                <c:pt idx="4637">
                  <c:v>1210</c:v>
                </c:pt>
                <c:pt idx="4638">
                  <c:v>1210</c:v>
                </c:pt>
                <c:pt idx="4639">
                  <c:v>1210</c:v>
                </c:pt>
                <c:pt idx="4640">
                  <c:v>1211</c:v>
                </c:pt>
                <c:pt idx="4641">
                  <c:v>1211</c:v>
                </c:pt>
                <c:pt idx="4642">
                  <c:v>1211</c:v>
                </c:pt>
                <c:pt idx="4643">
                  <c:v>1211</c:v>
                </c:pt>
                <c:pt idx="4644">
                  <c:v>1212</c:v>
                </c:pt>
                <c:pt idx="4645">
                  <c:v>1212</c:v>
                </c:pt>
                <c:pt idx="4646">
                  <c:v>1212</c:v>
                </c:pt>
                <c:pt idx="4647">
                  <c:v>1212</c:v>
                </c:pt>
                <c:pt idx="4648">
                  <c:v>1212</c:v>
                </c:pt>
                <c:pt idx="4649">
                  <c:v>1212</c:v>
                </c:pt>
                <c:pt idx="4650">
                  <c:v>1213</c:v>
                </c:pt>
                <c:pt idx="4651">
                  <c:v>1213</c:v>
                </c:pt>
                <c:pt idx="4652">
                  <c:v>1213</c:v>
                </c:pt>
                <c:pt idx="4653">
                  <c:v>1214</c:v>
                </c:pt>
                <c:pt idx="4654">
                  <c:v>1214</c:v>
                </c:pt>
                <c:pt idx="4655">
                  <c:v>1214</c:v>
                </c:pt>
                <c:pt idx="4656">
                  <c:v>1214</c:v>
                </c:pt>
                <c:pt idx="4657">
                  <c:v>1214</c:v>
                </c:pt>
                <c:pt idx="4658">
                  <c:v>1214</c:v>
                </c:pt>
                <c:pt idx="4659">
                  <c:v>1214</c:v>
                </c:pt>
                <c:pt idx="4660">
                  <c:v>1214</c:v>
                </c:pt>
                <c:pt idx="4661">
                  <c:v>1215</c:v>
                </c:pt>
                <c:pt idx="4662">
                  <c:v>1216</c:v>
                </c:pt>
                <c:pt idx="4663">
                  <c:v>1216</c:v>
                </c:pt>
                <c:pt idx="4664">
                  <c:v>1217</c:v>
                </c:pt>
                <c:pt idx="4665">
                  <c:v>1217</c:v>
                </c:pt>
                <c:pt idx="4666">
                  <c:v>1217</c:v>
                </c:pt>
                <c:pt idx="4667">
                  <c:v>1217</c:v>
                </c:pt>
                <c:pt idx="4668">
                  <c:v>1217</c:v>
                </c:pt>
                <c:pt idx="4669">
                  <c:v>1217</c:v>
                </c:pt>
                <c:pt idx="4670">
                  <c:v>1217</c:v>
                </c:pt>
                <c:pt idx="4671">
                  <c:v>1218</c:v>
                </c:pt>
                <c:pt idx="4672">
                  <c:v>1218</c:v>
                </c:pt>
                <c:pt idx="4673">
                  <c:v>1218</c:v>
                </c:pt>
                <c:pt idx="4674">
                  <c:v>1218</c:v>
                </c:pt>
                <c:pt idx="4675">
                  <c:v>1218</c:v>
                </c:pt>
                <c:pt idx="4676">
                  <c:v>1218</c:v>
                </c:pt>
                <c:pt idx="4677">
                  <c:v>1218</c:v>
                </c:pt>
                <c:pt idx="4678">
                  <c:v>1218</c:v>
                </c:pt>
                <c:pt idx="4679">
                  <c:v>1218</c:v>
                </c:pt>
                <c:pt idx="4680">
                  <c:v>1218</c:v>
                </c:pt>
                <c:pt idx="4681">
                  <c:v>1218</c:v>
                </c:pt>
                <c:pt idx="4682">
                  <c:v>1218</c:v>
                </c:pt>
                <c:pt idx="4683">
                  <c:v>1218</c:v>
                </c:pt>
                <c:pt idx="4684">
                  <c:v>1218</c:v>
                </c:pt>
                <c:pt idx="4685">
                  <c:v>1218</c:v>
                </c:pt>
                <c:pt idx="4686">
                  <c:v>1218</c:v>
                </c:pt>
                <c:pt idx="4687">
                  <c:v>1218</c:v>
                </c:pt>
                <c:pt idx="4688">
                  <c:v>1218</c:v>
                </c:pt>
                <c:pt idx="4689">
                  <c:v>1218</c:v>
                </c:pt>
                <c:pt idx="4690">
                  <c:v>1218</c:v>
                </c:pt>
                <c:pt idx="4691">
                  <c:v>1218</c:v>
                </c:pt>
                <c:pt idx="4692">
                  <c:v>1218</c:v>
                </c:pt>
                <c:pt idx="4693">
                  <c:v>1218</c:v>
                </c:pt>
                <c:pt idx="4694">
                  <c:v>1218</c:v>
                </c:pt>
                <c:pt idx="4695">
                  <c:v>1218</c:v>
                </c:pt>
                <c:pt idx="4696">
                  <c:v>1218</c:v>
                </c:pt>
                <c:pt idx="4697">
                  <c:v>1218</c:v>
                </c:pt>
                <c:pt idx="4698">
                  <c:v>1218</c:v>
                </c:pt>
                <c:pt idx="4699">
                  <c:v>1218</c:v>
                </c:pt>
                <c:pt idx="4700">
                  <c:v>1218</c:v>
                </c:pt>
                <c:pt idx="4701">
                  <c:v>1218</c:v>
                </c:pt>
                <c:pt idx="4702">
                  <c:v>1219</c:v>
                </c:pt>
                <c:pt idx="4703">
                  <c:v>1219</c:v>
                </c:pt>
                <c:pt idx="4704">
                  <c:v>1219</c:v>
                </c:pt>
                <c:pt idx="4705">
                  <c:v>1220</c:v>
                </c:pt>
                <c:pt idx="4706">
                  <c:v>1221</c:v>
                </c:pt>
                <c:pt idx="4707">
                  <c:v>1221</c:v>
                </c:pt>
                <c:pt idx="4708">
                  <c:v>1221</c:v>
                </c:pt>
                <c:pt idx="4709">
                  <c:v>1221</c:v>
                </c:pt>
                <c:pt idx="4710">
                  <c:v>1221</c:v>
                </c:pt>
                <c:pt idx="4711">
                  <c:v>1221</c:v>
                </c:pt>
                <c:pt idx="4712">
                  <c:v>1221</c:v>
                </c:pt>
                <c:pt idx="4713">
                  <c:v>1221</c:v>
                </c:pt>
                <c:pt idx="4714">
                  <c:v>1221</c:v>
                </c:pt>
                <c:pt idx="4715">
                  <c:v>1221</c:v>
                </c:pt>
                <c:pt idx="4716">
                  <c:v>1221</c:v>
                </c:pt>
                <c:pt idx="4717">
                  <c:v>1221</c:v>
                </c:pt>
                <c:pt idx="4718">
                  <c:v>1222</c:v>
                </c:pt>
                <c:pt idx="4719">
                  <c:v>1222</c:v>
                </c:pt>
                <c:pt idx="4720">
                  <c:v>1222</c:v>
                </c:pt>
                <c:pt idx="4721">
                  <c:v>1222</c:v>
                </c:pt>
                <c:pt idx="4722">
                  <c:v>1222</c:v>
                </c:pt>
                <c:pt idx="4723">
                  <c:v>1222</c:v>
                </c:pt>
                <c:pt idx="4724">
                  <c:v>1222</c:v>
                </c:pt>
                <c:pt idx="4725">
                  <c:v>1222</c:v>
                </c:pt>
                <c:pt idx="4726">
                  <c:v>1222</c:v>
                </c:pt>
                <c:pt idx="4727">
                  <c:v>1223</c:v>
                </c:pt>
                <c:pt idx="4728">
                  <c:v>1223</c:v>
                </c:pt>
                <c:pt idx="4729">
                  <c:v>1223</c:v>
                </c:pt>
                <c:pt idx="4730">
                  <c:v>1224</c:v>
                </c:pt>
                <c:pt idx="4731">
                  <c:v>1224</c:v>
                </c:pt>
                <c:pt idx="4732">
                  <c:v>1224</c:v>
                </c:pt>
                <c:pt idx="4733">
                  <c:v>1224</c:v>
                </c:pt>
                <c:pt idx="4734">
                  <c:v>1224</c:v>
                </c:pt>
                <c:pt idx="4735">
                  <c:v>1224</c:v>
                </c:pt>
                <c:pt idx="4736">
                  <c:v>1224</c:v>
                </c:pt>
                <c:pt idx="4737">
                  <c:v>1224</c:v>
                </c:pt>
                <c:pt idx="4738">
                  <c:v>1224</c:v>
                </c:pt>
                <c:pt idx="4739">
                  <c:v>1224</c:v>
                </c:pt>
                <c:pt idx="4740">
                  <c:v>1224</c:v>
                </c:pt>
                <c:pt idx="4741">
                  <c:v>1224</c:v>
                </c:pt>
                <c:pt idx="4742">
                  <c:v>1224</c:v>
                </c:pt>
                <c:pt idx="4743">
                  <c:v>1224</c:v>
                </c:pt>
                <c:pt idx="4744">
                  <c:v>1224</c:v>
                </c:pt>
                <c:pt idx="4745">
                  <c:v>1224</c:v>
                </c:pt>
                <c:pt idx="4746">
                  <c:v>1224</c:v>
                </c:pt>
                <c:pt idx="4747">
                  <c:v>1224</c:v>
                </c:pt>
                <c:pt idx="4748">
                  <c:v>1224</c:v>
                </c:pt>
                <c:pt idx="4749">
                  <c:v>1225</c:v>
                </c:pt>
                <c:pt idx="4750">
                  <c:v>1226</c:v>
                </c:pt>
                <c:pt idx="4751">
                  <c:v>1226</c:v>
                </c:pt>
                <c:pt idx="4752">
                  <c:v>1226</c:v>
                </c:pt>
                <c:pt idx="4753">
                  <c:v>1227</c:v>
                </c:pt>
                <c:pt idx="4754">
                  <c:v>1227</c:v>
                </c:pt>
                <c:pt idx="4755">
                  <c:v>1227</c:v>
                </c:pt>
                <c:pt idx="4756">
                  <c:v>1227</c:v>
                </c:pt>
                <c:pt idx="4757">
                  <c:v>1228</c:v>
                </c:pt>
                <c:pt idx="4758">
                  <c:v>1228</c:v>
                </c:pt>
                <c:pt idx="4759">
                  <c:v>1228</c:v>
                </c:pt>
                <c:pt idx="4760">
                  <c:v>1229</c:v>
                </c:pt>
                <c:pt idx="4761">
                  <c:v>1229</c:v>
                </c:pt>
                <c:pt idx="4762">
                  <c:v>1229</c:v>
                </c:pt>
                <c:pt idx="4763">
                  <c:v>1230</c:v>
                </c:pt>
                <c:pt idx="4764">
                  <c:v>1230</c:v>
                </c:pt>
                <c:pt idx="4765">
                  <c:v>1231</c:v>
                </c:pt>
                <c:pt idx="4766">
                  <c:v>1231</c:v>
                </c:pt>
                <c:pt idx="4767">
                  <c:v>1232</c:v>
                </c:pt>
                <c:pt idx="4768">
                  <c:v>1233</c:v>
                </c:pt>
                <c:pt idx="4769">
                  <c:v>1233</c:v>
                </c:pt>
                <c:pt idx="4770">
                  <c:v>1233</c:v>
                </c:pt>
                <c:pt idx="4771">
                  <c:v>1233</c:v>
                </c:pt>
                <c:pt idx="4772">
                  <c:v>1233</c:v>
                </c:pt>
                <c:pt idx="4773">
                  <c:v>1233</c:v>
                </c:pt>
                <c:pt idx="4774">
                  <c:v>1233</c:v>
                </c:pt>
                <c:pt idx="4775">
                  <c:v>1233</c:v>
                </c:pt>
                <c:pt idx="4776">
                  <c:v>1233</c:v>
                </c:pt>
                <c:pt idx="4777">
                  <c:v>1233</c:v>
                </c:pt>
                <c:pt idx="4778">
                  <c:v>1233</c:v>
                </c:pt>
                <c:pt idx="4779">
                  <c:v>1233</c:v>
                </c:pt>
                <c:pt idx="4780">
                  <c:v>1233</c:v>
                </c:pt>
                <c:pt idx="4781">
                  <c:v>1233</c:v>
                </c:pt>
                <c:pt idx="4782">
                  <c:v>1233</c:v>
                </c:pt>
                <c:pt idx="4783">
                  <c:v>1233</c:v>
                </c:pt>
                <c:pt idx="4784">
                  <c:v>1233</c:v>
                </c:pt>
                <c:pt idx="4785">
                  <c:v>1233</c:v>
                </c:pt>
                <c:pt idx="4786">
                  <c:v>1233</c:v>
                </c:pt>
                <c:pt idx="4787">
                  <c:v>1233</c:v>
                </c:pt>
                <c:pt idx="4788">
                  <c:v>1233</c:v>
                </c:pt>
                <c:pt idx="4789">
                  <c:v>1233</c:v>
                </c:pt>
                <c:pt idx="4790">
                  <c:v>1233</c:v>
                </c:pt>
                <c:pt idx="4791">
                  <c:v>1233</c:v>
                </c:pt>
                <c:pt idx="4792">
                  <c:v>1233</c:v>
                </c:pt>
                <c:pt idx="4793">
                  <c:v>1233</c:v>
                </c:pt>
                <c:pt idx="4794">
                  <c:v>1233</c:v>
                </c:pt>
                <c:pt idx="4795">
                  <c:v>1233</c:v>
                </c:pt>
                <c:pt idx="4796">
                  <c:v>1233</c:v>
                </c:pt>
                <c:pt idx="4797">
                  <c:v>1233</c:v>
                </c:pt>
                <c:pt idx="4798">
                  <c:v>1233</c:v>
                </c:pt>
                <c:pt idx="4799">
                  <c:v>1233</c:v>
                </c:pt>
                <c:pt idx="4800">
                  <c:v>1233</c:v>
                </c:pt>
                <c:pt idx="4801">
                  <c:v>1233</c:v>
                </c:pt>
                <c:pt idx="4802">
                  <c:v>1234</c:v>
                </c:pt>
                <c:pt idx="4803">
                  <c:v>1235</c:v>
                </c:pt>
                <c:pt idx="4804">
                  <c:v>1236</c:v>
                </c:pt>
                <c:pt idx="4805">
                  <c:v>1236</c:v>
                </c:pt>
                <c:pt idx="4806">
                  <c:v>1237</c:v>
                </c:pt>
                <c:pt idx="4807">
                  <c:v>1238</c:v>
                </c:pt>
                <c:pt idx="4808">
                  <c:v>1239</c:v>
                </c:pt>
                <c:pt idx="4809">
                  <c:v>1239</c:v>
                </c:pt>
                <c:pt idx="4810">
                  <c:v>1240</c:v>
                </c:pt>
                <c:pt idx="4811">
                  <c:v>1241</c:v>
                </c:pt>
                <c:pt idx="4812">
                  <c:v>1242</c:v>
                </c:pt>
                <c:pt idx="4813">
                  <c:v>1242</c:v>
                </c:pt>
                <c:pt idx="4814">
                  <c:v>1242</c:v>
                </c:pt>
                <c:pt idx="4815">
                  <c:v>1242</c:v>
                </c:pt>
                <c:pt idx="4816">
                  <c:v>1242</c:v>
                </c:pt>
                <c:pt idx="4817">
                  <c:v>1242</c:v>
                </c:pt>
                <c:pt idx="4818">
                  <c:v>1243</c:v>
                </c:pt>
                <c:pt idx="4819">
                  <c:v>1243</c:v>
                </c:pt>
                <c:pt idx="4820">
                  <c:v>1243</c:v>
                </c:pt>
                <c:pt idx="4821">
                  <c:v>1243</c:v>
                </c:pt>
                <c:pt idx="4822">
                  <c:v>1244</c:v>
                </c:pt>
                <c:pt idx="4823">
                  <c:v>1244</c:v>
                </c:pt>
                <c:pt idx="4824">
                  <c:v>1244</c:v>
                </c:pt>
                <c:pt idx="4825">
                  <c:v>1244</c:v>
                </c:pt>
                <c:pt idx="4826">
                  <c:v>1244</c:v>
                </c:pt>
                <c:pt idx="4827">
                  <c:v>1244</c:v>
                </c:pt>
                <c:pt idx="4828">
                  <c:v>1244</c:v>
                </c:pt>
                <c:pt idx="4829">
                  <c:v>1244</c:v>
                </c:pt>
                <c:pt idx="4830">
                  <c:v>1244</c:v>
                </c:pt>
                <c:pt idx="4831">
                  <c:v>1245</c:v>
                </c:pt>
                <c:pt idx="4832">
                  <c:v>1246</c:v>
                </c:pt>
                <c:pt idx="4833">
                  <c:v>1247</c:v>
                </c:pt>
                <c:pt idx="4834">
                  <c:v>1248</c:v>
                </c:pt>
                <c:pt idx="4835">
                  <c:v>1249</c:v>
                </c:pt>
                <c:pt idx="4836">
                  <c:v>1250</c:v>
                </c:pt>
                <c:pt idx="4837">
                  <c:v>1251</c:v>
                </c:pt>
                <c:pt idx="4838">
                  <c:v>1251</c:v>
                </c:pt>
                <c:pt idx="4839">
                  <c:v>1251</c:v>
                </c:pt>
                <c:pt idx="4840">
                  <c:v>1251</c:v>
                </c:pt>
                <c:pt idx="4841">
                  <c:v>1252</c:v>
                </c:pt>
                <c:pt idx="4842">
                  <c:v>1253</c:v>
                </c:pt>
                <c:pt idx="4843">
                  <c:v>1254</c:v>
                </c:pt>
                <c:pt idx="4844">
                  <c:v>1255</c:v>
                </c:pt>
                <c:pt idx="4845">
                  <c:v>1256</c:v>
                </c:pt>
                <c:pt idx="4846">
                  <c:v>1257</c:v>
                </c:pt>
                <c:pt idx="4847">
                  <c:v>1257</c:v>
                </c:pt>
                <c:pt idx="4848">
                  <c:v>1257</c:v>
                </c:pt>
                <c:pt idx="4849">
                  <c:v>1257</c:v>
                </c:pt>
                <c:pt idx="4850">
                  <c:v>1258</c:v>
                </c:pt>
                <c:pt idx="4851">
                  <c:v>1259</c:v>
                </c:pt>
                <c:pt idx="4852">
                  <c:v>1259</c:v>
                </c:pt>
                <c:pt idx="4853">
                  <c:v>1260</c:v>
                </c:pt>
                <c:pt idx="4854">
                  <c:v>1260</c:v>
                </c:pt>
                <c:pt idx="4855">
                  <c:v>1260</c:v>
                </c:pt>
                <c:pt idx="4856">
                  <c:v>1260</c:v>
                </c:pt>
                <c:pt idx="4857">
                  <c:v>1260</c:v>
                </c:pt>
                <c:pt idx="4858">
                  <c:v>1261</c:v>
                </c:pt>
                <c:pt idx="4859">
                  <c:v>1261</c:v>
                </c:pt>
                <c:pt idx="4860">
                  <c:v>1261</c:v>
                </c:pt>
                <c:pt idx="4861">
                  <c:v>1261</c:v>
                </c:pt>
                <c:pt idx="4862">
                  <c:v>1262</c:v>
                </c:pt>
                <c:pt idx="4863">
                  <c:v>1262</c:v>
                </c:pt>
                <c:pt idx="4864">
                  <c:v>1262</c:v>
                </c:pt>
                <c:pt idx="4865">
                  <c:v>1262</c:v>
                </c:pt>
                <c:pt idx="4866">
                  <c:v>1262</c:v>
                </c:pt>
                <c:pt idx="4867">
                  <c:v>1263</c:v>
                </c:pt>
                <c:pt idx="4868">
                  <c:v>1263</c:v>
                </c:pt>
                <c:pt idx="4869">
                  <c:v>1263</c:v>
                </c:pt>
                <c:pt idx="4870">
                  <c:v>1263</c:v>
                </c:pt>
                <c:pt idx="4871">
                  <c:v>1263</c:v>
                </c:pt>
                <c:pt idx="4872">
                  <c:v>1263</c:v>
                </c:pt>
                <c:pt idx="4873">
                  <c:v>1264</c:v>
                </c:pt>
                <c:pt idx="4874">
                  <c:v>1264</c:v>
                </c:pt>
                <c:pt idx="4875">
                  <c:v>1264</c:v>
                </c:pt>
                <c:pt idx="4876">
                  <c:v>1264</c:v>
                </c:pt>
                <c:pt idx="4877">
                  <c:v>1264</c:v>
                </c:pt>
                <c:pt idx="4878">
                  <c:v>1264</c:v>
                </c:pt>
                <c:pt idx="4879">
                  <c:v>1264</c:v>
                </c:pt>
                <c:pt idx="4880">
                  <c:v>1264</c:v>
                </c:pt>
                <c:pt idx="4881">
                  <c:v>1264</c:v>
                </c:pt>
                <c:pt idx="4882">
                  <c:v>1264</c:v>
                </c:pt>
                <c:pt idx="4883">
                  <c:v>1265</c:v>
                </c:pt>
                <c:pt idx="4884">
                  <c:v>1265</c:v>
                </c:pt>
                <c:pt idx="4885">
                  <c:v>1265</c:v>
                </c:pt>
                <c:pt idx="4886">
                  <c:v>1265</c:v>
                </c:pt>
                <c:pt idx="4887">
                  <c:v>1266</c:v>
                </c:pt>
                <c:pt idx="4888">
                  <c:v>1266</c:v>
                </c:pt>
                <c:pt idx="4889">
                  <c:v>1266</c:v>
                </c:pt>
                <c:pt idx="4890">
                  <c:v>1266</c:v>
                </c:pt>
                <c:pt idx="4891">
                  <c:v>1266</c:v>
                </c:pt>
                <c:pt idx="4892">
                  <c:v>1266</c:v>
                </c:pt>
                <c:pt idx="4893">
                  <c:v>1266</c:v>
                </c:pt>
                <c:pt idx="4894">
                  <c:v>1266</c:v>
                </c:pt>
                <c:pt idx="4895">
                  <c:v>1266</c:v>
                </c:pt>
                <c:pt idx="4896">
                  <c:v>1266</c:v>
                </c:pt>
                <c:pt idx="4897">
                  <c:v>1267</c:v>
                </c:pt>
                <c:pt idx="4898">
                  <c:v>1267</c:v>
                </c:pt>
                <c:pt idx="4899">
                  <c:v>1267</c:v>
                </c:pt>
                <c:pt idx="4900">
                  <c:v>1267</c:v>
                </c:pt>
                <c:pt idx="4901">
                  <c:v>1267</c:v>
                </c:pt>
                <c:pt idx="4902">
                  <c:v>1267</c:v>
                </c:pt>
                <c:pt idx="4903">
                  <c:v>1267</c:v>
                </c:pt>
                <c:pt idx="4904">
                  <c:v>1268</c:v>
                </c:pt>
                <c:pt idx="4905">
                  <c:v>1268</c:v>
                </c:pt>
                <c:pt idx="4906">
                  <c:v>1268</c:v>
                </c:pt>
                <c:pt idx="4907">
                  <c:v>1268</c:v>
                </c:pt>
                <c:pt idx="4908">
                  <c:v>1268</c:v>
                </c:pt>
                <c:pt idx="4909">
                  <c:v>1268</c:v>
                </c:pt>
                <c:pt idx="4910">
                  <c:v>1268</c:v>
                </c:pt>
                <c:pt idx="4911">
                  <c:v>1268</c:v>
                </c:pt>
                <c:pt idx="4912">
                  <c:v>1268</c:v>
                </c:pt>
                <c:pt idx="4913">
                  <c:v>1268</c:v>
                </c:pt>
                <c:pt idx="4914">
                  <c:v>1268</c:v>
                </c:pt>
                <c:pt idx="4915">
                  <c:v>1268</c:v>
                </c:pt>
                <c:pt idx="4916">
                  <c:v>1268</c:v>
                </c:pt>
                <c:pt idx="4917">
                  <c:v>1268</c:v>
                </c:pt>
                <c:pt idx="4918">
                  <c:v>1268</c:v>
                </c:pt>
                <c:pt idx="4919">
                  <c:v>1268</c:v>
                </c:pt>
                <c:pt idx="4920">
                  <c:v>1268</c:v>
                </c:pt>
                <c:pt idx="4921">
                  <c:v>1268</c:v>
                </c:pt>
                <c:pt idx="4922">
                  <c:v>1268</c:v>
                </c:pt>
                <c:pt idx="4923">
                  <c:v>1268</c:v>
                </c:pt>
                <c:pt idx="4924">
                  <c:v>1268</c:v>
                </c:pt>
                <c:pt idx="4925">
                  <c:v>1269</c:v>
                </c:pt>
                <c:pt idx="4926">
                  <c:v>1270</c:v>
                </c:pt>
                <c:pt idx="4927">
                  <c:v>1270</c:v>
                </c:pt>
                <c:pt idx="4928">
                  <c:v>1270</c:v>
                </c:pt>
                <c:pt idx="4929">
                  <c:v>1271</c:v>
                </c:pt>
                <c:pt idx="4930">
                  <c:v>1271</c:v>
                </c:pt>
                <c:pt idx="4931">
                  <c:v>1271</c:v>
                </c:pt>
                <c:pt idx="4932">
                  <c:v>1271</c:v>
                </c:pt>
                <c:pt idx="4933">
                  <c:v>1271</c:v>
                </c:pt>
                <c:pt idx="4934">
                  <c:v>1271</c:v>
                </c:pt>
                <c:pt idx="4935">
                  <c:v>1272</c:v>
                </c:pt>
                <c:pt idx="4936">
                  <c:v>1273</c:v>
                </c:pt>
                <c:pt idx="4937">
                  <c:v>1274</c:v>
                </c:pt>
                <c:pt idx="4938">
                  <c:v>1275</c:v>
                </c:pt>
                <c:pt idx="4939">
                  <c:v>1275</c:v>
                </c:pt>
                <c:pt idx="4940">
                  <c:v>1275</c:v>
                </c:pt>
                <c:pt idx="4941">
                  <c:v>1276</c:v>
                </c:pt>
                <c:pt idx="4942">
                  <c:v>1276</c:v>
                </c:pt>
                <c:pt idx="4943">
                  <c:v>1277</c:v>
                </c:pt>
                <c:pt idx="4944">
                  <c:v>1277</c:v>
                </c:pt>
                <c:pt idx="4945">
                  <c:v>1277</c:v>
                </c:pt>
                <c:pt idx="4946">
                  <c:v>1278</c:v>
                </c:pt>
                <c:pt idx="4947">
                  <c:v>1279</c:v>
                </c:pt>
                <c:pt idx="4948">
                  <c:v>1280</c:v>
                </c:pt>
                <c:pt idx="4949">
                  <c:v>1280</c:v>
                </c:pt>
                <c:pt idx="4950">
                  <c:v>1280</c:v>
                </c:pt>
                <c:pt idx="4951">
                  <c:v>1281</c:v>
                </c:pt>
                <c:pt idx="4952">
                  <c:v>1282</c:v>
                </c:pt>
                <c:pt idx="4953">
                  <c:v>1282</c:v>
                </c:pt>
                <c:pt idx="4954">
                  <c:v>1282</c:v>
                </c:pt>
                <c:pt idx="4955">
                  <c:v>1282</c:v>
                </c:pt>
                <c:pt idx="4956">
                  <c:v>1282</c:v>
                </c:pt>
                <c:pt idx="4957">
                  <c:v>1282</c:v>
                </c:pt>
                <c:pt idx="4958">
                  <c:v>1282</c:v>
                </c:pt>
                <c:pt idx="4959">
                  <c:v>1282</c:v>
                </c:pt>
                <c:pt idx="4960">
                  <c:v>1283</c:v>
                </c:pt>
                <c:pt idx="4961">
                  <c:v>1283</c:v>
                </c:pt>
                <c:pt idx="4962">
                  <c:v>1284</c:v>
                </c:pt>
                <c:pt idx="4963">
                  <c:v>1285</c:v>
                </c:pt>
                <c:pt idx="4964">
                  <c:v>1285</c:v>
                </c:pt>
                <c:pt idx="4965">
                  <c:v>1285</c:v>
                </c:pt>
                <c:pt idx="4966">
                  <c:v>1285</c:v>
                </c:pt>
                <c:pt idx="4967">
                  <c:v>1285</c:v>
                </c:pt>
                <c:pt idx="4968">
                  <c:v>1286</c:v>
                </c:pt>
                <c:pt idx="4969">
                  <c:v>1286</c:v>
                </c:pt>
                <c:pt idx="4970">
                  <c:v>1286</c:v>
                </c:pt>
                <c:pt idx="4971">
                  <c:v>1286</c:v>
                </c:pt>
                <c:pt idx="4972">
                  <c:v>1287</c:v>
                </c:pt>
                <c:pt idx="4973">
                  <c:v>1288</c:v>
                </c:pt>
                <c:pt idx="4974">
                  <c:v>1288</c:v>
                </c:pt>
                <c:pt idx="4975">
                  <c:v>1288</c:v>
                </c:pt>
                <c:pt idx="4976">
                  <c:v>1288</c:v>
                </c:pt>
                <c:pt idx="4977">
                  <c:v>1288</c:v>
                </c:pt>
                <c:pt idx="4978">
                  <c:v>1288</c:v>
                </c:pt>
                <c:pt idx="4979">
                  <c:v>1288</c:v>
                </c:pt>
                <c:pt idx="4980">
                  <c:v>1288</c:v>
                </c:pt>
                <c:pt idx="4981">
                  <c:v>1288</c:v>
                </c:pt>
                <c:pt idx="4982">
                  <c:v>1288</c:v>
                </c:pt>
                <c:pt idx="4983">
                  <c:v>1289</c:v>
                </c:pt>
                <c:pt idx="4984">
                  <c:v>1289</c:v>
                </c:pt>
                <c:pt idx="4985">
                  <c:v>1289</c:v>
                </c:pt>
                <c:pt idx="4986">
                  <c:v>1289</c:v>
                </c:pt>
                <c:pt idx="4987">
                  <c:v>1289</c:v>
                </c:pt>
                <c:pt idx="4988">
                  <c:v>1289</c:v>
                </c:pt>
                <c:pt idx="4989">
                  <c:v>1289</c:v>
                </c:pt>
                <c:pt idx="4990">
                  <c:v>1289</c:v>
                </c:pt>
                <c:pt idx="4991">
                  <c:v>1289</c:v>
                </c:pt>
                <c:pt idx="4992">
                  <c:v>1289</c:v>
                </c:pt>
                <c:pt idx="4993">
                  <c:v>1289</c:v>
                </c:pt>
                <c:pt idx="4994">
                  <c:v>1289</c:v>
                </c:pt>
                <c:pt idx="4995">
                  <c:v>1289</c:v>
                </c:pt>
                <c:pt idx="4996">
                  <c:v>1289</c:v>
                </c:pt>
                <c:pt idx="4997">
                  <c:v>1290</c:v>
                </c:pt>
                <c:pt idx="4998">
                  <c:v>1291</c:v>
                </c:pt>
                <c:pt idx="4999">
                  <c:v>1291</c:v>
                </c:pt>
                <c:pt idx="5000">
                  <c:v>1291</c:v>
                </c:pt>
                <c:pt idx="5001">
                  <c:v>1291</c:v>
                </c:pt>
                <c:pt idx="5002">
                  <c:v>1291</c:v>
                </c:pt>
                <c:pt idx="5003">
                  <c:v>1291</c:v>
                </c:pt>
                <c:pt idx="5004">
                  <c:v>1291</c:v>
                </c:pt>
                <c:pt idx="5005">
                  <c:v>1291</c:v>
                </c:pt>
                <c:pt idx="5006">
                  <c:v>1292</c:v>
                </c:pt>
                <c:pt idx="5007">
                  <c:v>1292</c:v>
                </c:pt>
                <c:pt idx="5008">
                  <c:v>1292</c:v>
                </c:pt>
                <c:pt idx="5009">
                  <c:v>1292</c:v>
                </c:pt>
                <c:pt idx="5010">
                  <c:v>1292</c:v>
                </c:pt>
                <c:pt idx="5011">
                  <c:v>1292</c:v>
                </c:pt>
                <c:pt idx="5012">
                  <c:v>1293</c:v>
                </c:pt>
                <c:pt idx="5013">
                  <c:v>1293</c:v>
                </c:pt>
                <c:pt idx="5014">
                  <c:v>1293</c:v>
                </c:pt>
                <c:pt idx="5015">
                  <c:v>1293</c:v>
                </c:pt>
                <c:pt idx="5016">
                  <c:v>1294</c:v>
                </c:pt>
                <c:pt idx="5017">
                  <c:v>1294</c:v>
                </c:pt>
                <c:pt idx="5018">
                  <c:v>1294</c:v>
                </c:pt>
                <c:pt idx="5019">
                  <c:v>1294</c:v>
                </c:pt>
                <c:pt idx="5020">
                  <c:v>1294</c:v>
                </c:pt>
                <c:pt idx="5021">
                  <c:v>1294</c:v>
                </c:pt>
                <c:pt idx="5022">
                  <c:v>1294</c:v>
                </c:pt>
                <c:pt idx="5023">
                  <c:v>1294</c:v>
                </c:pt>
                <c:pt idx="5024">
                  <c:v>1294</c:v>
                </c:pt>
                <c:pt idx="5025">
                  <c:v>1294</c:v>
                </c:pt>
                <c:pt idx="5026">
                  <c:v>1294</c:v>
                </c:pt>
                <c:pt idx="5027">
                  <c:v>1294</c:v>
                </c:pt>
                <c:pt idx="5028">
                  <c:v>1294</c:v>
                </c:pt>
                <c:pt idx="5029">
                  <c:v>1294</c:v>
                </c:pt>
                <c:pt idx="5030">
                  <c:v>1294</c:v>
                </c:pt>
                <c:pt idx="5031">
                  <c:v>1294</c:v>
                </c:pt>
                <c:pt idx="5032">
                  <c:v>1294</c:v>
                </c:pt>
                <c:pt idx="5033">
                  <c:v>1294</c:v>
                </c:pt>
                <c:pt idx="5034">
                  <c:v>1294</c:v>
                </c:pt>
                <c:pt idx="5035">
                  <c:v>1295</c:v>
                </c:pt>
                <c:pt idx="5036">
                  <c:v>1295</c:v>
                </c:pt>
                <c:pt idx="5037">
                  <c:v>1295</c:v>
                </c:pt>
                <c:pt idx="5038">
                  <c:v>1295</c:v>
                </c:pt>
                <c:pt idx="5039">
                  <c:v>1296</c:v>
                </c:pt>
                <c:pt idx="5040">
                  <c:v>1296</c:v>
                </c:pt>
                <c:pt idx="5041">
                  <c:v>1296</c:v>
                </c:pt>
                <c:pt idx="5042">
                  <c:v>1296</c:v>
                </c:pt>
                <c:pt idx="5043">
                  <c:v>1296</c:v>
                </c:pt>
                <c:pt idx="5044">
                  <c:v>1296</c:v>
                </c:pt>
                <c:pt idx="5045">
                  <c:v>1296</c:v>
                </c:pt>
                <c:pt idx="5046">
                  <c:v>1296</c:v>
                </c:pt>
                <c:pt idx="5047">
                  <c:v>1296</c:v>
                </c:pt>
                <c:pt idx="5048">
                  <c:v>1296</c:v>
                </c:pt>
                <c:pt idx="5049">
                  <c:v>1296</c:v>
                </c:pt>
                <c:pt idx="5050">
                  <c:v>1296</c:v>
                </c:pt>
                <c:pt idx="5051">
                  <c:v>1296</c:v>
                </c:pt>
                <c:pt idx="5052">
                  <c:v>1296</c:v>
                </c:pt>
                <c:pt idx="5053">
                  <c:v>1297</c:v>
                </c:pt>
                <c:pt idx="5054">
                  <c:v>1297</c:v>
                </c:pt>
                <c:pt idx="5055">
                  <c:v>1297</c:v>
                </c:pt>
                <c:pt idx="5056">
                  <c:v>1298</c:v>
                </c:pt>
                <c:pt idx="5057">
                  <c:v>1299</c:v>
                </c:pt>
                <c:pt idx="5058">
                  <c:v>1300</c:v>
                </c:pt>
                <c:pt idx="5059">
                  <c:v>1300</c:v>
                </c:pt>
                <c:pt idx="5060">
                  <c:v>1300</c:v>
                </c:pt>
                <c:pt idx="5061">
                  <c:v>1300</c:v>
                </c:pt>
                <c:pt idx="5062">
                  <c:v>1300</c:v>
                </c:pt>
                <c:pt idx="5063">
                  <c:v>1300</c:v>
                </c:pt>
                <c:pt idx="5064">
                  <c:v>1300</c:v>
                </c:pt>
                <c:pt idx="5065">
                  <c:v>1300</c:v>
                </c:pt>
                <c:pt idx="5066">
                  <c:v>1300</c:v>
                </c:pt>
                <c:pt idx="5067">
                  <c:v>1301</c:v>
                </c:pt>
                <c:pt idx="5068">
                  <c:v>1301</c:v>
                </c:pt>
                <c:pt idx="5069">
                  <c:v>1301</c:v>
                </c:pt>
                <c:pt idx="5070">
                  <c:v>1301</c:v>
                </c:pt>
                <c:pt idx="5071">
                  <c:v>1301</c:v>
                </c:pt>
                <c:pt idx="5072">
                  <c:v>1301</c:v>
                </c:pt>
                <c:pt idx="5073">
                  <c:v>1301</c:v>
                </c:pt>
                <c:pt idx="5074">
                  <c:v>1302</c:v>
                </c:pt>
                <c:pt idx="5075">
                  <c:v>1302</c:v>
                </c:pt>
                <c:pt idx="5076">
                  <c:v>1303</c:v>
                </c:pt>
                <c:pt idx="5077">
                  <c:v>1303</c:v>
                </c:pt>
                <c:pt idx="5078">
                  <c:v>1303</c:v>
                </c:pt>
                <c:pt idx="5079">
                  <c:v>1303</c:v>
                </c:pt>
                <c:pt idx="5080">
                  <c:v>1303</c:v>
                </c:pt>
                <c:pt idx="5081">
                  <c:v>1304</c:v>
                </c:pt>
                <c:pt idx="5082">
                  <c:v>1305</c:v>
                </c:pt>
                <c:pt idx="5083">
                  <c:v>1305</c:v>
                </c:pt>
                <c:pt idx="5084">
                  <c:v>1306</c:v>
                </c:pt>
                <c:pt idx="5085">
                  <c:v>1306</c:v>
                </c:pt>
                <c:pt idx="5086">
                  <c:v>1306</c:v>
                </c:pt>
                <c:pt idx="5087">
                  <c:v>1306</c:v>
                </c:pt>
                <c:pt idx="5088">
                  <c:v>1307</c:v>
                </c:pt>
                <c:pt idx="5089">
                  <c:v>1307</c:v>
                </c:pt>
                <c:pt idx="5090">
                  <c:v>1307</c:v>
                </c:pt>
                <c:pt idx="5091">
                  <c:v>1307</c:v>
                </c:pt>
                <c:pt idx="5092">
                  <c:v>1308</c:v>
                </c:pt>
                <c:pt idx="5093">
                  <c:v>1308</c:v>
                </c:pt>
                <c:pt idx="5094">
                  <c:v>1308</c:v>
                </c:pt>
                <c:pt idx="5095">
                  <c:v>1308</c:v>
                </c:pt>
                <c:pt idx="5096">
                  <c:v>1308</c:v>
                </c:pt>
                <c:pt idx="5097">
                  <c:v>1309</c:v>
                </c:pt>
                <c:pt idx="5098">
                  <c:v>1309</c:v>
                </c:pt>
                <c:pt idx="5099">
                  <c:v>1309</c:v>
                </c:pt>
                <c:pt idx="5100">
                  <c:v>1309</c:v>
                </c:pt>
                <c:pt idx="5101">
                  <c:v>1310</c:v>
                </c:pt>
                <c:pt idx="5102">
                  <c:v>1311</c:v>
                </c:pt>
                <c:pt idx="5103">
                  <c:v>1311</c:v>
                </c:pt>
                <c:pt idx="5104">
                  <c:v>1311</c:v>
                </c:pt>
                <c:pt idx="5105">
                  <c:v>1311</c:v>
                </c:pt>
                <c:pt idx="5106">
                  <c:v>1311</c:v>
                </c:pt>
                <c:pt idx="5107">
                  <c:v>1311</c:v>
                </c:pt>
                <c:pt idx="5108">
                  <c:v>1311</c:v>
                </c:pt>
                <c:pt idx="5109">
                  <c:v>1312</c:v>
                </c:pt>
                <c:pt idx="5110">
                  <c:v>1312</c:v>
                </c:pt>
                <c:pt idx="5111">
                  <c:v>1312</c:v>
                </c:pt>
                <c:pt idx="5112">
                  <c:v>1312</c:v>
                </c:pt>
                <c:pt idx="5113">
                  <c:v>1312</c:v>
                </c:pt>
                <c:pt idx="5114">
                  <c:v>1312</c:v>
                </c:pt>
                <c:pt idx="5115">
                  <c:v>1312</c:v>
                </c:pt>
                <c:pt idx="5116">
                  <c:v>1312</c:v>
                </c:pt>
                <c:pt idx="5117">
                  <c:v>1313</c:v>
                </c:pt>
                <c:pt idx="5118">
                  <c:v>1314</c:v>
                </c:pt>
                <c:pt idx="5119">
                  <c:v>1314</c:v>
                </c:pt>
                <c:pt idx="5120">
                  <c:v>1314</c:v>
                </c:pt>
                <c:pt idx="5121">
                  <c:v>1314</c:v>
                </c:pt>
                <c:pt idx="5122">
                  <c:v>1314</c:v>
                </c:pt>
                <c:pt idx="5123">
                  <c:v>1314</c:v>
                </c:pt>
                <c:pt idx="5124">
                  <c:v>1314</c:v>
                </c:pt>
                <c:pt idx="5125">
                  <c:v>1314</c:v>
                </c:pt>
                <c:pt idx="5126">
                  <c:v>1314</c:v>
                </c:pt>
                <c:pt idx="5127">
                  <c:v>1314</c:v>
                </c:pt>
                <c:pt idx="5128">
                  <c:v>1314</c:v>
                </c:pt>
                <c:pt idx="5129">
                  <c:v>1314</c:v>
                </c:pt>
                <c:pt idx="5130">
                  <c:v>1314</c:v>
                </c:pt>
                <c:pt idx="5131">
                  <c:v>1314</c:v>
                </c:pt>
                <c:pt idx="5132">
                  <c:v>1314</c:v>
                </c:pt>
                <c:pt idx="5133">
                  <c:v>1314</c:v>
                </c:pt>
                <c:pt idx="5134">
                  <c:v>1314</c:v>
                </c:pt>
                <c:pt idx="5135">
                  <c:v>1314</c:v>
                </c:pt>
                <c:pt idx="5136">
                  <c:v>1314</c:v>
                </c:pt>
                <c:pt idx="5137">
                  <c:v>1314</c:v>
                </c:pt>
                <c:pt idx="5138">
                  <c:v>1314</c:v>
                </c:pt>
                <c:pt idx="5139">
                  <c:v>1314</c:v>
                </c:pt>
                <c:pt idx="5140">
                  <c:v>1314</c:v>
                </c:pt>
                <c:pt idx="5141">
                  <c:v>1314</c:v>
                </c:pt>
                <c:pt idx="5142">
                  <c:v>1314</c:v>
                </c:pt>
                <c:pt idx="5143">
                  <c:v>1314</c:v>
                </c:pt>
                <c:pt idx="5144">
                  <c:v>1314</c:v>
                </c:pt>
                <c:pt idx="5145">
                  <c:v>1315</c:v>
                </c:pt>
                <c:pt idx="5146">
                  <c:v>1315</c:v>
                </c:pt>
                <c:pt idx="5147">
                  <c:v>1315</c:v>
                </c:pt>
                <c:pt idx="5148">
                  <c:v>1315</c:v>
                </c:pt>
                <c:pt idx="5149">
                  <c:v>1315</c:v>
                </c:pt>
                <c:pt idx="5150">
                  <c:v>1315</c:v>
                </c:pt>
                <c:pt idx="5151">
                  <c:v>1316</c:v>
                </c:pt>
                <c:pt idx="5152">
                  <c:v>1316</c:v>
                </c:pt>
                <c:pt idx="5153">
                  <c:v>1316</c:v>
                </c:pt>
                <c:pt idx="5154">
                  <c:v>1316</c:v>
                </c:pt>
                <c:pt idx="5155">
                  <c:v>1316</c:v>
                </c:pt>
                <c:pt idx="5156">
                  <c:v>1316</c:v>
                </c:pt>
                <c:pt idx="5157">
                  <c:v>1317</c:v>
                </c:pt>
                <c:pt idx="5158">
                  <c:v>1317</c:v>
                </c:pt>
                <c:pt idx="5159">
                  <c:v>1317</c:v>
                </c:pt>
                <c:pt idx="5160">
                  <c:v>1317</c:v>
                </c:pt>
                <c:pt idx="5161">
                  <c:v>1317</c:v>
                </c:pt>
                <c:pt idx="5162">
                  <c:v>1318</c:v>
                </c:pt>
                <c:pt idx="5163">
                  <c:v>1318</c:v>
                </c:pt>
                <c:pt idx="5164">
                  <c:v>1318</c:v>
                </c:pt>
                <c:pt idx="5165">
                  <c:v>1318</c:v>
                </c:pt>
                <c:pt idx="5166">
                  <c:v>1318</c:v>
                </c:pt>
                <c:pt idx="5167">
                  <c:v>1318</c:v>
                </c:pt>
                <c:pt idx="5168">
                  <c:v>1318</c:v>
                </c:pt>
                <c:pt idx="5169">
                  <c:v>1318</c:v>
                </c:pt>
                <c:pt idx="5170">
                  <c:v>1318</c:v>
                </c:pt>
                <c:pt idx="5171">
                  <c:v>1318</c:v>
                </c:pt>
                <c:pt idx="5172">
                  <c:v>1318</c:v>
                </c:pt>
                <c:pt idx="5173">
                  <c:v>1318</c:v>
                </c:pt>
                <c:pt idx="5174">
                  <c:v>1319</c:v>
                </c:pt>
                <c:pt idx="5175">
                  <c:v>1319</c:v>
                </c:pt>
                <c:pt idx="5176">
                  <c:v>1319</c:v>
                </c:pt>
                <c:pt idx="5177">
                  <c:v>1320</c:v>
                </c:pt>
                <c:pt idx="5178">
                  <c:v>1320</c:v>
                </c:pt>
                <c:pt idx="5179">
                  <c:v>1320</c:v>
                </c:pt>
                <c:pt idx="5180">
                  <c:v>1320</c:v>
                </c:pt>
                <c:pt idx="5181">
                  <c:v>1320</c:v>
                </c:pt>
                <c:pt idx="5182">
                  <c:v>1320</c:v>
                </c:pt>
                <c:pt idx="5183">
                  <c:v>1320</c:v>
                </c:pt>
                <c:pt idx="5184">
                  <c:v>1320</c:v>
                </c:pt>
                <c:pt idx="5185">
                  <c:v>1320</c:v>
                </c:pt>
                <c:pt idx="5186">
                  <c:v>1320</c:v>
                </c:pt>
                <c:pt idx="5187">
                  <c:v>1320</c:v>
                </c:pt>
                <c:pt idx="5188">
                  <c:v>1320</c:v>
                </c:pt>
                <c:pt idx="5189">
                  <c:v>1320</c:v>
                </c:pt>
                <c:pt idx="5190">
                  <c:v>1320</c:v>
                </c:pt>
                <c:pt idx="5191">
                  <c:v>1320</c:v>
                </c:pt>
                <c:pt idx="5192">
                  <c:v>1320</c:v>
                </c:pt>
                <c:pt idx="5193">
                  <c:v>1320</c:v>
                </c:pt>
                <c:pt idx="5194">
                  <c:v>1320</c:v>
                </c:pt>
                <c:pt idx="5195">
                  <c:v>1320</c:v>
                </c:pt>
                <c:pt idx="5196">
                  <c:v>1320</c:v>
                </c:pt>
                <c:pt idx="5197">
                  <c:v>1320</c:v>
                </c:pt>
                <c:pt idx="5198">
                  <c:v>1320</c:v>
                </c:pt>
                <c:pt idx="5199">
                  <c:v>1320</c:v>
                </c:pt>
                <c:pt idx="5200">
                  <c:v>1320</c:v>
                </c:pt>
                <c:pt idx="5201">
                  <c:v>1320</c:v>
                </c:pt>
                <c:pt idx="5202">
                  <c:v>1320</c:v>
                </c:pt>
                <c:pt idx="5203">
                  <c:v>1320</c:v>
                </c:pt>
                <c:pt idx="5204">
                  <c:v>1320</c:v>
                </c:pt>
                <c:pt idx="5205">
                  <c:v>1320</c:v>
                </c:pt>
                <c:pt idx="5206">
                  <c:v>1321</c:v>
                </c:pt>
                <c:pt idx="5207">
                  <c:v>1321</c:v>
                </c:pt>
                <c:pt idx="5208">
                  <c:v>1321</c:v>
                </c:pt>
                <c:pt idx="5209">
                  <c:v>1322</c:v>
                </c:pt>
                <c:pt idx="5210">
                  <c:v>1323</c:v>
                </c:pt>
                <c:pt idx="5211">
                  <c:v>1323</c:v>
                </c:pt>
                <c:pt idx="5212">
                  <c:v>1323</c:v>
                </c:pt>
                <c:pt idx="5213">
                  <c:v>1323</c:v>
                </c:pt>
                <c:pt idx="5214">
                  <c:v>1323</c:v>
                </c:pt>
                <c:pt idx="5215">
                  <c:v>1324</c:v>
                </c:pt>
                <c:pt idx="5216">
                  <c:v>1324</c:v>
                </c:pt>
                <c:pt idx="5217">
                  <c:v>1324</c:v>
                </c:pt>
                <c:pt idx="5218">
                  <c:v>1324</c:v>
                </c:pt>
                <c:pt idx="5219">
                  <c:v>1324</c:v>
                </c:pt>
                <c:pt idx="5220">
                  <c:v>1324</c:v>
                </c:pt>
                <c:pt idx="5221">
                  <c:v>1325</c:v>
                </c:pt>
                <c:pt idx="5222">
                  <c:v>1326</c:v>
                </c:pt>
                <c:pt idx="5223">
                  <c:v>1326</c:v>
                </c:pt>
                <c:pt idx="5224">
                  <c:v>1327</c:v>
                </c:pt>
                <c:pt idx="5225">
                  <c:v>1327</c:v>
                </c:pt>
                <c:pt idx="5226">
                  <c:v>1328</c:v>
                </c:pt>
                <c:pt idx="5227">
                  <c:v>1328</c:v>
                </c:pt>
                <c:pt idx="5228">
                  <c:v>1328</c:v>
                </c:pt>
                <c:pt idx="5229">
                  <c:v>1328</c:v>
                </c:pt>
                <c:pt idx="5230">
                  <c:v>1328</c:v>
                </c:pt>
                <c:pt idx="5231">
                  <c:v>1328</c:v>
                </c:pt>
                <c:pt idx="5232">
                  <c:v>1328</c:v>
                </c:pt>
                <c:pt idx="5233">
                  <c:v>1328</c:v>
                </c:pt>
                <c:pt idx="5234">
                  <c:v>1328</c:v>
                </c:pt>
                <c:pt idx="5235">
                  <c:v>1328</c:v>
                </c:pt>
                <c:pt idx="5236">
                  <c:v>1328</c:v>
                </c:pt>
                <c:pt idx="5237">
                  <c:v>1329</c:v>
                </c:pt>
                <c:pt idx="5238">
                  <c:v>1329</c:v>
                </c:pt>
                <c:pt idx="5239">
                  <c:v>1329</c:v>
                </c:pt>
                <c:pt idx="5240">
                  <c:v>1329</c:v>
                </c:pt>
                <c:pt idx="5241">
                  <c:v>1330</c:v>
                </c:pt>
                <c:pt idx="5242">
                  <c:v>1331</c:v>
                </c:pt>
                <c:pt idx="5243">
                  <c:v>1332</c:v>
                </c:pt>
                <c:pt idx="5244">
                  <c:v>1333</c:v>
                </c:pt>
                <c:pt idx="5245">
                  <c:v>1333</c:v>
                </c:pt>
                <c:pt idx="5246">
                  <c:v>1333</c:v>
                </c:pt>
                <c:pt idx="5247">
                  <c:v>1333</c:v>
                </c:pt>
                <c:pt idx="5248">
                  <c:v>1333</c:v>
                </c:pt>
                <c:pt idx="5249">
                  <c:v>1333</c:v>
                </c:pt>
                <c:pt idx="5250">
                  <c:v>1333</c:v>
                </c:pt>
                <c:pt idx="5251">
                  <c:v>1333</c:v>
                </c:pt>
                <c:pt idx="5252">
                  <c:v>1333</c:v>
                </c:pt>
                <c:pt idx="5253">
                  <c:v>1333</c:v>
                </c:pt>
                <c:pt idx="5254">
                  <c:v>1333</c:v>
                </c:pt>
                <c:pt idx="5255">
                  <c:v>1333</c:v>
                </c:pt>
                <c:pt idx="5256">
                  <c:v>1333</c:v>
                </c:pt>
                <c:pt idx="5257">
                  <c:v>1333</c:v>
                </c:pt>
                <c:pt idx="5258">
                  <c:v>1333</c:v>
                </c:pt>
                <c:pt idx="5259">
                  <c:v>1333</c:v>
                </c:pt>
                <c:pt idx="5260">
                  <c:v>1333</c:v>
                </c:pt>
                <c:pt idx="5261">
                  <c:v>1334</c:v>
                </c:pt>
                <c:pt idx="5262">
                  <c:v>1334</c:v>
                </c:pt>
                <c:pt idx="5263">
                  <c:v>1334</c:v>
                </c:pt>
                <c:pt idx="5264">
                  <c:v>1334</c:v>
                </c:pt>
                <c:pt idx="5265">
                  <c:v>1334</c:v>
                </c:pt>
                <c:pt idx="5266">
                  <c:v>1334</c:v>
                </c:pt>
                <c:pt idx="5267">
                  <c:v>1334</c:v>
                </c:pt>
                <c:pt idx="5268">
                  <c:v>1334</c:v>
                </c:pt>
                <c:pt idx="5269">
                  <c:v>1334</c:v>
                </c:pt>
                <c:pt idx="5270">
                  <c:v>1334</c:v>
                </c:pt>
                <c:pt idx="5271">
                  <c:v>1334</c:v>
                </c:pt>
                <c:pt idx="5272">
                  <c:v>1334</c:v>
                </c:pt>
                <c:pt idx="5273">
                  <c:v>1335</c:v>
                </c:pt>
                <c:pt idx="5274">
                  <c:v>1335</c:v>
                </c:pt>
                <c:pt idx="5275">
                  <c:v>1335</c:v>
                </c:pt>
                <c:pt idx="5276">
                  <c:v>1335</c:v>
                </c:pt>
                <c:pt idx="5277">
                  <c:v>1335</c:v>
                </c:pt>
                <c:pt idx="5278">
                  <c:v>1335</c:v>
                </c:pt>
                <c:pt idx="5279">
                  <c:v>1335</c:v>
                </c:pt>
                <c:pt idx="5280">
                  <c:v>1336</c:v>
                </c:pt>
                <c:pt idx="5281">
                  <c:v>1336</c:v>
                </c:pt>
                <c:pt idx="5282">
                  <c:v>1336</c:v>
                </c:pt>
                <c:pt idx="5283">
                  <c:v>1336</c:v>
                </c:pt>
                <c:pt idx="5284">
                  <c:v>1336</c:v>
                </c:pt>
                <c:pt idx="5285">
                  <c:v>1336</c:v>
                </c:pt>
                <c:pt idx="5286">
                  <c:v>1336</c:v>
                </c:pt>
                <c:pt idx="5287">
                  <c:v>1336</c:v>
                </c:pt>
                <c:pt idx="5288">
                  <c:v>1336</c:v>
                </c:pt>
                <c:pt idx="5289">
                  <c:v>1336</c:v>
                </c:pt>
                <c:pt idx="5290">
                  <c:v>1336</c:v>
                </c:pt>
                <c:pt idx="5291">
                  <c:v>1336</c:v>
                </c:pt>
                <c:pt idx="5292">
                  <c:v>1336</c:v>
                </c:pt>
                <c:pt idx="5293">
                  <c:v>1336</c:v>
                </c:pt>
                <c:pt idx="5294">
                  <c:v>1337</c:v>
                </c:pt>
                <c:pt idx="5295">
                  <c:v>1337</c:v>
                </c:pt>
                <c:pt idx="5296">
                  <c:v>1337</c:v>
                </c:pt>
                <c:pt idx="5297">
                  <c:v>1337</c:v>
                </c:pt>
                <c:pt idx="5298">
                  <c:v>1338</c:v>
                </c:pt>
                <c:pt idx="5299">
                  <c:v>1338</c:v>
                </c:pt>
                <c:pt idx="5300">
                  <c:v>1338</c:v>
                </c:pt>
                <c:pt idx="5301">
                  <c:v>1338</c:v>
                </c:pt>
                <c:pt idx="5302">
                  <c:v>1338</c:v>
                </c:pt>
                <c:pt idx="5303">
                  <c:v>1338</c:v>
                </c:pt>
                <c:pt idx="5304">
                  <c:v>1338</c:v>
                </c:pt>
                <c:pt idx="5305">
                  <c:v>1338</c:v>
                </c:pt>
                <c:pt idx="5306">
                  <c:v>1338</c:v>
                </c:pt>
                <c:pt idx="5307">
                  <c:v>1338</c:v>
                </c:pt>
                <c:pt idx="5308">
                  <c:v>1338</c:v>
                </c:pt>
                <c:pt idx="5309">
                  <c:v>1338</c:v>
                </c:pt>
                <c:pt idx="5310">
                  <c:v>1338</c:v>
                </c:pt>
                <c:pt idx="5311">
                  <c:v>1338</c:v>
                </c:pt>
                <c:pt idx="5312">
                  <c:v>1338</c:v>
                </c:pt>
                <c:pt idx="5313">
                  <c:v>1338</c:v>
                </c:pt>
                <c:pt idx="5314">
                  <c:v>1338</c:v>
                </c:pt>
                <c:pt idx="5315">
                  <c:v>1338</c:v>
                </c:pt>
                <c:pt idx="5316">
                  <c:v>1338</c:v>
                </c:pt>
                <c:pt idx="5317">
                  <c:v>1338</c:v>
                </c:pt>
                <c:pt idx="5318">
                  <c:v>1338</c:v>
                </c:pt>
                <c:pt idx="5319">
                  <c:v>1338</c:v>
                </c:pt>
                <c:pt idx="5320">
                  <c:v>1338</c:v>
                </c:pt>
                <c:pt idx="5321">
                  <c:v>1338</c:v>
                </c:pt>
                <c:pt idx="5322">
                  <c:v>1338</c:v>
                </c:pt>
                <c:pt idx="5323">
                  <c:v>1339</c:v>
                </c:pt>
                <c:pt idx="5324">
                  <c:v>1339</c:v>
                </c:pt>
                <c:pt idx="5325">
                  <c:v>1340</c:v>
                </c:pt>
                <c:pt idx="5326">
                  <c:v>1341</c:v>
                </c:pt>
                <c:pt idx="5327">
                  <c:v>1341</c:v>
                </c:pt>
                <c:pt idx="5328">
                  <c:v>1341</c:v>
                </c:pt>
                <c:pt idx="5329">
                  <c:v>1341</c:v>
                </c:pt>
                <c:pt idx="5330">
                  <c:v>1341</c:v>
                </c:pt>
                <c:pt idx="5331">
                  <c:v>1341</c:v>
                </c:pt>
                <c:pt idx="5332">
                  <c:v>1341</c:v>
                </c:pt>
                <c:pt idx="5333">
                  <c:v>1341</c:v>
                </c:pt>
                <c:pt idx="5334">
                  <c:v>1341</c:v>
                </c:pt>
                <c:pt idx="5335">
                  <c:v>1341</c:v>
                </c:pt>
                <c:pt idx="5336">
                  <c:v>1341</c:v>
                </c:pt>
                <c:pt idx="5337">
                  <c:v>1341</c:v>
                </c:pt>
                <c:pt idx="5338">
                  <c:v>1341</c:v>
                </c:pt>
                <c:pt idx="5339">
                  <c:v>1342</c:v>
                </c:pt>
                <c:pt idx="5340">
                  <c:v>1342</c:v>
                </c:pt>
                <c:pt idx="5341">
                  <c:v>1342</c:v>
                </c:pt>
                <c:pt idx="5342">
                  <c:v>1342</c:v>
                </c:pt>
                <c:pt idx="5343">
                  <c:v>1342</c:v>
                </c:pt>
                <c:pt idx="5344">
                  <c:v>1342</c:v>
                </c:pt>
                <c:pt idx="5345">
                  <c:v>1342</c:v>
                </c:pt>
                <c:pt idx="5346">
                  <c:v>1342</c:v>
                </c:pt>
                <c:pt idx="5347">
                  <c:v>1342</c:v>
                </c:pt>
                <c:pt idx="5348">
                  <c:v>1342</c:v>
                </c:pt>
                <c:pt idx="5349">
                  <c:v>1343</c:v>
                </c:pt>
                <c:pt idx="5350">
                  <c:v>1343</c:v>
                </c:pt>
                <c:pt idx="5351">
                  <c:v>1343</c:v>
                </c:pt>
                <c:pt idx="5352">
                  <c:v>1344</c:v>
                </c:pt>
                <c:pt idx="5353">
                  <c:v>1345</c:v>
                </c:pt>
                <c:pt idx="5354">
                  <c:v>1345</c:v>
                </c:pt>
                <c:pt idx="5355">
                  <c:v>1346</c:v>
                </c:pt>
                <c:pt idx="5356">
                  <c:v>1346</c:v>
                </c:pt>
                <c:pt idx="5357">
                  <c:v>1346</c:v>
                </c:pt>
                <c:pt idx="5358">
                  <c:v>1346</c:v>
                </c:pt>
                <c:pt idx="5359">
                  <c:v>1346</c:v>
                </c:pt>
                <c:pt idx="5360">
                  <c:v>1346</c:v>
                </c:pt>
                <c:pt idx="5361">
                  <c:v>1347</c:v>
                </c:pt>
                <c:pt idx="5362">
                  <c:v>1348</c:v>
                </c:pt>
                <c:pt idx="5363">
                  <c:v>1349</c:v>
                </c:pt>
                <c:pt idx="5364">
                  <c:v>1350</c:v>
                </c:pt>
                <c:pt idx="5365">
                  <c:v>1350</c:v>
                </c:pt>
                <c:pt idx="5366">
                  <c:v>1350</c:v>
                </c:pt>
                <c:pt idx="5367">
                  <c:v>1351</c:v>
                </c:pt>
                <c:pt idx="5368">
                  <c:v>1351</c:v>
                </c:pt>
                <c:pt idx="5369">
                  <c:v>1351</c:v>
                </c:pt>
                <c:pt idx="5370">
                  <c:v>1351</c:v>
                </c:pt>
                <c:pt idx="5371">
                  <c:v>1351</c:v>
                </c:pt>
                <c:pt idx="5372">
                  <c:v>1351</c:v>
                </c:pt>
                <c:pt idx="5373">
                  <c:v>1351</c:v>
                </c:pt>
                <c:pt idx="5374">
                  <c:v>1351</c:v>
                </c:pt>
                <c:pt idx="5375">
                  <c:v>1351</c:v>
                </c:pt>
                <c:pt idx="5376">
                  <c:v>1351</c:v>
                </c:pt>
                <c:pt idx="5377">
                  <c:v>1351</c:v>
                </c:pt>
                <c:pt idx="5378">
                  <c:v>1351</c:v>
                </c:pt>
                <c:pt idx="5379">
                  <c:v>1351</c:v>
                </c:pt>
                <c:pt idx="5380">
                  <c:v>1351</c:v>
                </c:pt>
                <c:pt idx="5381">
                  <c:v>1351</c:v>
                </c:pt>
                <c:pt idx="5382">
                  <c:v>1351</c:v>
                </c:pt>
                <c:pt idx="5383">
                  <c:v>1351</c:v>
                </c:pt>
                <c:pt idx="5384">
                  <c:v>1351</c:v>
                </c:pt>
                <c:pt idx="5385">
                  <c:v>1351</c:v>
                </c:pt>
                <c:pt idx="5386">
                  <c:v>1352</c:v>
                </c:pt>
                <c:pt idx="5387">
                  <c:v>1353</c:v>
                </c:pt>
                <c:pt idx="5388">
                  <c:v>1353</c:v>
                </c:pt>
                <c:pt idx="5389">
                  <c:v>1354</c:v>
                </c:pt>
                <c:pt idx="5390">
                  <c:v>1355</c:v>
                </c:pt>
                <c:pt idx="5391">
                  <c:v>1356</c:v>
                </c:pt>
                <c:pt idx="5392">
                  <c:v>1356</c:v>
                </c:pt>
                <c:pt idx="5393">
                  <c:v>1356</c:v>
                </c:pt>
                <c:pt idx="5394">
                  <c:v>1356</c:v>
                </c:pt>
                <c:pt idx="5395">
                  <c:v>1356</c:v>
                </c:pt>
                <c:pt idx="5396">
                  <c:v>1356</c:v>
                </c:pt>
                <c:pt idx="5397">
                  <c:v>1357</c:v>
                </c:pt>
                <c:pt idx="5398">
                  <c:v>1357</c:v>
                </c:pt>
                <c:pt idx="5399">
                  <c:v>1357</c:v>
                </c:pt>
                <c:pt idx="5400">
                  <c:v>1357</c:v>
                </c:pt>
                <c:pt idx="5401">
                  <c:v>1357</c:v>
                </c:pt>
                <c:pt idx="5402">
                  <c:v>1357</c:v>
                </c:pt>
                <c:pt idx="5403">
                  <c:v>1357</c:v>
                </c:pt>
                <c:pt idx="5404">
                  <c:v>1358</c:v>
                </c:pt>
                <c:pt idx="5405">
                  <c:v>1359</c:v>
                </c:pt>
                <c:pt idx="5406">
                  <c:v>1359</c:v>
                </c:pt>
                <c:pt idx="5407">
                  <c:v>1359</c:v>
                </c:pt>
                <c:pt idx="5408">
                  <c:v>1359</c:v>
                </c:pt>
                <c:pt idx="5409">
                  <c:v>1359</c:v>
                </c:pt>
                <c:pt idx="5410">
                  <c:v>1360</c:v>
                </c:pt>
                <c:pt idx="5411">
                  <c:v>1360</c:v>
                </c:pt>
                <c:pt idx="5412">
                  <c:v>1360</c:v>
                </c:pt>
                <c:pt idx="5413">
                  <c:v>1360</c:v>
                </c:pt>
                <c:pt idx="5414">
                  <c:v>1361</c:v>
                </c:pt>
                <c:pt idx="5415">
                  <c:v>1361</c:v>
                </c:pt>
                <c:pt idx="5416">
                  <c:v>1361</c:v>
                </c:pt>
                <c:pt idx="5417">
                  <c:v>1361</c:v>
                </c:pt>
                <c:pt idx="5418">
                  <c:v>1361</c:v>
                </c:pt>
                <c:pt idx="5419">
                  <c:v>1361</c:v>
                </c:pt>
                <c:pt idx="5420">
                  <c:v>1361</c:v>
                </c:pt>
                <c:pt idx="5421">
                  <c:v>1361</c:v>
                </c:pt>
                <c:pt idx="5422">
                  <c:v>1362</c:v>
                </c:pt>
                <c:pt idx="5423">
                  <c:v>1363</c:v>
                </c:pt>
                <c:pt idx="5424">
                  <c:v>1363</c:v>
                </c:pt>
                <c:pt idx="5425">
                  <c:v>1364</c:v>
                </c:pt>
                <c:pt idx="5426">
                  <c:v>1364</c:v>
                </c:pt>
                <c:pt idx="5427">
                  <c:v>1365</c:v>
                </c:pt>
                <c:pt idx="5428">
                  <c:v>1365</c:v>
                </c:pt>
                <c:pt idx="5429">
                  <c:v>1366</c:v>
                </c:pt>
                <c:pt idx="5430">
                  <c:v>1366</c:v>
                </c:pt>
                <c:pt idx="5431">
                  <c:v>1366</c:v>
                </c:pt>
                <c:pt idx="5432">
                  <c:v>1366</c:v>
                </c:pt>
                <c:pt idx="5433">
                  <c:v>1366</c:v>
                </c:pt>
                <c:pt idx="5434">
                  <c:v>1366</c:v>
                </c:pt>
                <c:pt idx="5435">
                  <c:v>1366</c:v>
                </c:pt>
                <c:pt idx="5436">
                  <c:v>1366</c:v>
                </c:pt>
                <c:pt idx="5437">
                  <c:v>1367</c:v>
                </c:pt>
                <c:pt idx="5438">
                  <c:v>1367</c:v>
                </c:pt>
                <c:pt idx="5439">
                  <c:v>1368</c:v>
                </c:pt>
                <c:pt idx="5440">
                  <c:v>1368</c:v>
                </c:pt>
                <c:pt idx="5441">
                  <c:v>1369</c:v>
                </c:pt>
                <c:pt idx="5442">
                  <c:v>1370</c:v>
                </c:pt>
                <c:pt idx="5443">
                  <c:v>1370</c:v>
                </c:pt>
                <c:pt idx="5444">
                  <c:v>1370</c:v>
                </c:pt>
                <c:pt idx="5445">
                  <c:v>1370</c:v>
                </c:pt>
                <c:pt idx="5446">
                  <c:v>1370</c:v>
                </c:pt>
                <c:pt idx="5447">
                  <c:v>1370</c:v>
                </c:pt>
                <c:pt idx="5448">
                  <c:v>1370</c:v>
                </c:pt>
                <c:pt idx="5449">
                  <c:v>1370</c:v>
                </c:pt>
                <c:pt idx="5450">
                  <c:v>1371</c:v>
                </c:pt>
                <c:pt idx="5451">
                  <c:v>1372</c:v>
                </c:pt>
                <c:pt idx="5452">
                  <c:v>1372</c:v>
                </c:pt>
                <c:pt idx="5453">
                  <c:v>1373</c:v>
                </c:pt>
                <c:pt idx="5454">
                  <c:v>1374</c:v>
                </c:pt>
                <c:pt idx="5455">
                  <c:v>1375</c:v>
                </c:pt>
                <c:pt idx="5456">
                  <c:v>1376</c:v>
                </c:pt>
                <c:pt idx="5457">
                  <c:v>1376</c:v>
                </c:pt>
                <c:pt idx="5458">
                  <c:v>1376</c:v>
                </c:pt>
                <c:pt idx="5459">
                  <c:v>1377</c:v>
                </c:pt>
                <c:pt idx="5460">
                  <c:v>1377</c:v>
                </c:pt>
                <c:pt idx="5461">
                  <c:v>1378</c:v>
                </c:pt>
                <c:pt idx="5462">
                  <c:v>1379</c:v>
                </c:pt>
                <c:pt idx="5463">
                  <c:v>1380</c:v>
                </c:pt>
                <c:pt idx="5464">
                  <c:v>1380</c:v>
                </c:pt>
                <c:pt idx="5465">
                  <c:v>1380</c:v>
                </c:pt>
                <c:pt idx="5466">
                  <c:v>1380</c:v>
                </c:pt>
                <c:pt idx="5467">
                  <c:v>1380</c:v>
                </c:pt>
                <c:pt idx="5468">
                  <c:v>1380</c:v>
                </c:pt>
                <c:pt idx="5469">
                  <c:v>1380</c:v>
                </c:pt>
                <c:pt idx="5470">
                  <c:v>1380</c:v>
                </c:pt>
                <c:pt idx="5471">
                  <c:v>1380</c:v>
                </c:pt>
                <c:pt idx="5472">
                  <c:v>1380</c:v>
                </c:pt>
                <c:pt idx="5473">
                  <c:v>1380</c:v>
                </c:pt>
                <c:pt idx="5474">
                  <c:v>1380</c:v>
                </c:pt>
                <c:pt idx="5475">
                  <c:v>1380</c:v>
                </c:pt>
                <c:pt idx="5476">
                  <c:v>1380</c:v>
                </c:pt>
                <c:pt idx="5477">
                  <c:v>1380</c:v>
                </c:pt>
                <c:pt idx="5478">
                  <c:v>1380</c:v>
                </c:pt>
                <c:pt idx="5479">
                  <c:v>1380</c:v>
                </c:pt>
                <c:pt idx="5480">
                  <c:v>1380</c:v>
                </c:pt>
                <c:pt idx="5481">
                  <c:v>1380</c:v>
                </c:pt>
                <c:pt idx="5482">
                  <c:v>1380</c:v>
                </c:pt>
                <c:pt idx="5483">
                  <c:v>1380</c:v>
                </c:pt>
                <c:pt idx="5484">
                  <c:v>1380</c:v>
                </c:pt>
                <c:pt idx="5485">
                  <c:v>1380</c:v>
                </c:pt>
                <c:pt idx="5486">
                  <c:v>1380</c:v>
                </c:pt>
                <c:pt idx="5487">
                  <c:v>1380</c:v>
                </c:pt>
                <c:pt idx="5488">
                  <c:v>1380</c:v>
                </c:pt>
                <c:pt idx="5489">
                  <c:v>1380</c:v>
                </c:pt>
                <c:pt idx="5490">
                  <c:v>1380</c:v>
                </c:pt>
                <c:pt idx="5491">
                  <c:v>1380</c:v>
                </c:pt>
                <c:pt idx="5492">
                  <c:v>1380</c:v>
                </c:pt>
                <c:pt idx="5493">
                  <c:v>1380</c:v>
                </c:pt>
                <c:pt idx="5494">
                  <c:v>1380</c:v>
                </c:pt>
                <c:pt idx="5495">
                  <c:v>1380</c:v>
                </c:pt>
                <c:pt idx="5496">
                  <c:v>1381</c:v>
                </c:pt>
                <c:pt idx="5497">
                  <c:v>1382</c:v>
                </c:pt>
                <c:pt idx="5498">
                  <c:v>1383</c:v>
                </c:pt>
                <c:pt idx="5499">
                  <c:v>1383</c:v>
                </c:pt>
                <c:pt idx="5500">
                  <c:v>1383</c:v>
                </c:pt>
                <c:pt idx="5501">
                  <c:v>1383</c:v>
                </c:pt>
                <c:pt idx="5502">
                  <c:v>1383</c:v>
                </c:pt>
                <c:pt idx="5503">
                  <c:v>1383</c:v>
                </c:pt>
                <c:pt idx="5504">
                  <c:v>1384</c:v>
                </c:pt>
                <c:pt idx="5505">
                  <c:v>1384</c:v>
                </c:pt>
                <c:pt idx="5506">
                  <c:v>1384</c:v>
                </c:pt>
                <c:pt idx="5507">
                  <c:v>1384</c:v>
                </c:pt>
                <c:pt idx="5508">
                  <c:v>1384</c:v>
                </c:pt>
                <c:pt idx="5509">
                  <c:v>1384</c:v>
                </c:pt>
                <c:pt idx="5510">
                  <c:v>1385</c:v>
                </c:pt>
                <c:pt idx="5511">
                  <c:v>1385</c:v>
                </c:pt>
                <c:pt idx="5512">
                  <c:v>1385</c:v>
                </c:pt>
                <c:pt idx="5513">
                  <c:v>1385</c:v>
                </c:pt>
                <c:pt idx="5514">
                  <c:v>1386</c:v>
                </c:pt>
                <c:pt idx="5515">
                  <c:v>1387</c:v>
                </c:pt>
                <c:pt idx="5516">
                  <c:v>1387</c:v>
                </c:pt>
                <c:pt idx="5517">
                  <c:v>1387</c:v>
                </c:pt>
                <c:pt idx="5518">
                  <c:v>1387</c:v>
                </c:pt>
                <c:pt idx="5519">
                  <c:v>1387</c:v>
                </c:pt>
                <c:pt idx="5520">
                  <c:v>1387</c:v>
                </c:pt>
                <c:pt idx="5521">
                  <c:v>1387</c:v>
                </c:pt>
                <c:pt idx="5522">
                  <c:v>1387</c:v>
                </c:pt>
                <c:pt idx="5523">
                  <c:v>1387</c:v>
                </c:pt>
                <c:pt idx="5524">
                  <c:v>1387</c:v>
                </c:pt>
                <c:pt idx="5525">
                  <c:v>1387</c:v>
                </c:pt>
                <c:pt idx="5526">
                  <c:v>1387</c:v>
                </c:pt>
                <c:pt idx="5527">
                  <c:v>1387</c:v>
                </c:pt>
                <c:pt idx="5528">
                  <c:v>1387</c:v>
                </c:pt>
                <c:pt idx="5529">
                  <c:v>1387</c:v>
                </c:pt>
                <c:pt idx="5530">
                  <c:v>1387</c:v>
                </c:pt>
                <c:pt idx="5531">
                  <c:v>1388</c:v>
                </c:pt>
                <c:pt idx="5532">
                  <c:v>1388</c:v>
                </c:pt>
                <c:pt idx="5533">
                  <c:v>1388</c:v>
                </c:pt>
                <c:pt idx="5534">
                  <c:v>1388</c:v>
                </c:pt>
                <c:pt idx="5535">
                  <c:v>1388</c:v>
                </c:pt>
                <c:pt idx="5536">
                  <c:v>1388</c:v>
                </c:pt>
                <c:pt idx="5537">
                  <c:v>1388</c:v>
                </c:pt>
                <c:pt idx="5538">
                  <c:v>1388</c:v>
                </c:pt>
                <c:pt idx="5539">
                  <c:v>1388</c:v>
                </c:pt>
                <c:pt idx="5540">
                  <c:v>1388</c:v>
                </c:pt>
                <c:pt idx="5541">
                  <c:v>1389</c:v>
                </c:pt>
                <c:pt idx="5542">
                  <c:v>1390</c:v>
                </c:pt>
                <c:pt idx="5543">
                  <c:v>1391</c:v>
                </c:pt>
                <c:pt idx="5544">
                  <c:v>1391</c:v>
                </c:pt>
                <c:pt idx="5545">
                  <c:v>1391</c:v>
                </c:pt>
                <c:pt idx="5546">
                  <c:v>1392</c:v>
                </c:pt>
                <c:pt idx="5547">
                  <c:v>1392</c:v>
                </c:pt>
                <c:pt idx="5548">
                  <c:v>1392</c:v>
                </c:pt>
                <c:pt idx="5549">
                  <c:v>1392</c:v>
                </c:pt>
                <c:pt idx="5550">
                  <c:v>1392</c:v>
                </c:pt>
                <c:pt idx="5551">
                  <c:v>1393</c:v>
                </c:pt>
                <c:pt idx="5552">
                  <c:v>1393</c:v>
                </c:pt>
                <c:pt idx="5553">
                  <c:v>1393</c:v>
                </c:pt>
                <c:pt idx="5554">
                  <c:v>1393</c:v>
                </c:pt>
                <c:pt idx="5555">
                  <c:v>1393</c:v>
                </c:pt>
                <c:pt idx="5556">
                  <c:v>1393</c:v>
                </c:pt>
                <c:pt idx="5557">
                  <c:v>1393</c:v>
                </c:pt>
                <c:pt idx="5558">
                  <c:v>1394</c:v>
                </c:pt>
                <c:pt idx="5559">
                  <c:v>1395</c:v>
                </c:pt>
                <c:pt idx="5560">
                  <c:v>1396</c:v>
                </c:pt>
                <c:pt idx="5561">
                  <c:v>1396</c:v>
                </c:pt>
                <c:pt idx="5562">
                  <c:v>1396</c:v>
                </c:pt>
                <c:pt idx="5563">
                  <c:v>1396</c:v>
                </c:pt>
                <c:pt idx="5564">
                  <c:v>1396</c:v>
                </c:pt>
                <c:pt idx="5565">
                  <c:v>1397</c:v>
                </c:pt>
                <c:pt idx="5566">
                  <c:v>1398</c:v>
                </c:pt>
                <c:pt idx="5567">
                  <c:v>1399</c:v>
                </c:pt>
                <c:pt idx="5568">
                  <c:v>1399</c:v>
                </c:pt>
                <c:pt idx="5569">
                  <c:v>1399</c:v>
                </c:pt>
                <c:pt idx="5570">
                  <c:v>1400</c:v>
                </c:pt>
                <c:pt idx="5571">
                  <c:v>1400</c:v>
                </c:pt>
                <c:pt idx="5572">
                  <c:v>1400</c:v>
                </c:pt>
                <c:pt idx="5573">
                  <c:v>1400</c:v>
                </c:pt>
                <c:pt idx="5574">
                  <c:v>1400</c:v>
                </c:pt>
                <c:pt idx="5575">
                  <c:v>1401</c:v>
                </c:pt>
                <c:pt idx="5576">
                  <c:v>1401</c:v>
                </c:pt>
                <c:pt idx="5577">
                  <c:v>1401</c:v>
                </c:pt>
                <c:pt idx="5578">
                  <c:v>1401</c:v>
                </c:pt>
                <c:pt idx="5579">
                  <c:v>1401</c:v>
                </c:pt>
                <c:pt idx="5580">
                  <c:v>1401</c:v>
                </c:pt>
                <c:pt idx="5581">
                  <c:v>1401</c:v>
                </c:pt>
                <c:pt idx="5582">
                  <c:v>1402</c:v>
                </c:pt>
                <c:pt idx="5583">
                  <c:v>1402</c:v>
                </c:pt>
                <c:pt idx="5584">
                  <c:v>1402</c:v>
                </c:pt>
                <c:pt idx="5585">
                  <c:v>1402</c:v>
                </c:pt>
                <c:pt idx="5586">
                  <c:v>1402</c:v>
                </c:pt>
                <c:pt idx="5587">
                  <c:v>1403</c:v>
                </c:pt>
                <c:pt idx="5588">
                  <c:v>1404</c:v>
                </c:pt>
                <c:pt idx="5589">
                  <c:v>1404</c:v>
                </c:pt>
                <c:pt idx="5590">
                  <c:v>1404</c:v>
                </c:pt>
                <c:pt idx="5591">
                  <c:v>1404</c:v>
                </c:pt>
                <c:pt idx="5592">
                  <c:v>1404</c:v>
                </c:pt>
                <c:pt idx="5593">
                  <c:v>1405</c:v>
                </c:pt>
                <c:pt idx="5594">
                  <c:v>1405</c:v>
                </c:pt>
                <c:pt idx="5595">
                  <c:v>1405</c:v>
                </c:pt>
                <c:pt idx="5596">
                  <c:v>1405</c:v>
                </c:pt>
                <c:pt idx="5597">
                  <c:v>1405</c:v>
                </c:pt>
                <c:pt idx="5598">
                  <c:v>1405</c:v>
                </c:pt>
                <c:pt idx="5599">
                  <c:v>1406</c:v>
                </c:pt>
                <c:pt idx="5600">
                  <c:v>1407</c:v>
                </c:pt>
                <c:pt idx="5601">
                  <c:v>1407</c:v>
                </c:pt>
                <c:pt idx="5602">
                  <c:v>1408</c:v>
                </c:pt>
                <c:pt idx="5603">
                  <c:v>1408</c:v>
                </c:pt>
                <c:pt idx="5604">
                  <c:v>1408</c:v>
                </c:pt>
                <c:pt idx="5605">
                  <c:v>1408</c:v>
                </c:pt>
                <c:pt idx="5606">
                  <c:v>1409</c:v>
                </c:pt>
                <c:pt idx="5607">
                  <c:v>1409</c:v>
                </c:pt>
                <c:pt idx="5608">
                  <c:v>1409</c:v>
                </c:pt>
                <c:pt idx="5609">
                  <c:v>1409</c:v>
                </c:pt>
                <c:pt idx="5610">
                  <c:v>1409</c:v>
                </c:pt>
                <c:pt idx="5611">
                  <c:v>1409</c:v>
                </c:pt>
                <c:pt idx="5612">
                  <c:v>1409</c:v>
                </c:pt>
                <c:pt idx="5613">
                  <c:v>1409</c:v>
                </c:pt>
                <c:pt idx="5614">
                  <c:v>1409</c:v>
                </c:pt>
                <c:pt idx="5615">
                  <c:v>1409</c:v>
                </c:pt>
                <c:pt idx="5616">
                  <c:v>1409</c:v>
                </c:pt>
                <c:pt idx="5617">
                  <c:v>1409</c:v>
                </c:pt>
                <c:pt idx="5618">
                  <c:v>1410</c:v>
                </c:pt>
                <c:pt idx="5619">
                  <c:v>1410</c:v>
                </c:pt>
                <c:pt idx="5620">
                  <c:v>1410</c:v>
                </c:pt>
                <c:pt idx="5621">
                  <c:v>1410</c:v>
                </c:pt>
                <c:pt idx="5622">
                  <c:v>1411</c:v>
                </c:pt>
                <c:pt idx="5623">
                  <c:v>1412</c:v>
                </c:pt>
                <c:pt idx="5624">
                  <c:v>1412</c:v>
                </c:pt>
                <c:pt idx="5625">
                  <c:v>1412</c:v>
                </c:pt>
                <c:pt idx="5626">
                  <c:v>1412</c:v>
                </c:pt>
                <c:pt idx="5627">
                  <c:v>1412</c:v>
                </c:pt>
                <c:pt idx="5628">
                  <c:v>1412</c:v>
                </c:pt>
                <c:pt idx="5629">
                  <c:v>1412</c:v>
                </c:pt>
                <c:pt idx="5630">
                  <c:v>1412</c:v>
                </c:pt>
                <c:pt idx="5631">
                  <c:v>1413</c:v>
                </c:pt>
                <c:pt idx="5632">
                  <c:v>1413</c:v>
                </c:pt>
                <c:pt idx="5633">
                  <c:v>1413</c:v>
                </c:pt>
                <c:pt idx="5634">
                  <c:v>1413</c:v>
                </c:pt>
                <c:pt idx="5635">
                  <c:v>1414</c:v>
                </c:pt>
                <c:pt idx="5636">
                  <c:v>1414</c:v>
                </c:pt>
                <c:pt idx="5637">
                  <c:v>1414</c:v>
                </c:pt>
                <c:pt idx="5638">
                  <c:v>1414</c:v>
                </c:pt>
                <c:pt idx="5639">
                  <c:v>1415</c:v>
                </c:pt>
                <c:pt idx="5640">
                  <c:v>1415</c:v>
                </c:pt>
                <c:pt idx="5641">
                  <c:v>1415</c:v>
                </c:pt>
                <c:pt idx="5642">
                  <c:v>1415</c:v>
                </c:pt>
                <c:pt idx="5643">
                  <c:v>1415</c:v>
                </c:pt>
                <c:pt idx="5644">
                  <c:v>1416</c:v>
                </c:pt>
                <c:pt idx="5645">
                  <c:v>1416</c:v>
                </c:pt>
                <c:pt idx="5646">
                  <c:v>1416</c:v>
                </c:pt>
                <c:pt idx="5647">
                  <c:v>1416</c:v>
                </c:pt>
                <c:pt idx="5648">
                  <c:v>1416</c:v>
                </c:pt>
                <c:pt idx="5649">
                  <c:v>1416</c:v>
                </c:pt>
                <c:pt idx="5650">
                  <c:v>1417</c:v>
                </c:pt>
                <c:pt idx="5651">
                  <c:v>1417</c:v>
                </c:pt>
                <c:pt idx="5652">
                  <c:v>1418</c:v>
                </c:pt>
                <c:pt idx="5653">
                  <c:v>1418</c:v>
                </c:pt>
                <c:pt idx="5654">
                  <c:v>1418</c:v>
                </c:pt>
                <c:pt idx="5655">
                  <c:v>1418</c:v>
                </c:pt>
                <c:pt idx="5656">
                  <c:v>1418</c:v>
                </c:pt>
                <c:pt idx="5657">
                  <c:v>1418</c:v>
                </c:pt>
                <c:pt idx="5658">
                  <c:v>1418</c:v>
                </c:pt>
                <c:pt idx="5659">
                  <c:v>1418</c:v>
                </c:pt>
                <c:pt idx="5660">
                  <c:v>1418</c:v>
                </c:pt>
                <c:pt idx="5661">
                  <c:v>1418</c:v>
                </c:pt>
                <c:pt idx="5662">
                  <c:v>1418</c:v>
                </c:pt>
                <c:pt idx="5663">
                  <c:v>1419</c:v>
                </c:pt>
                <c:pt idx="5664">
                  <c:v>1419</c:v>
                </c:pt>
                <c:pt idx="5665">
                  <c:v>1420</c:v>
                </c:pt>
                <c:pt idx="5666">
                  <c:v>1420</c:v>
                </c:pt>
                <c:pt idx="5667">
                  <c:v>1420</c:v>
                </c:pt>
                <c:pt idx="5668">
                  <c:v>1420</c:v>
                </c:pt>
                <c:pt idx="5669">
                  <c:v>1421</c:v>
                </c:pt>
                <c:pt idx="5670">
                  <c:v>1422</c:v>
                </c:pt>
                <c:pt idx="5671">
                  <c:v>1423</c:v>
                </c:pt>
                <c:pt idx="5672">
                  <c:v>1423</c:v>
                </c:pt>
                <c:pt idx="5673">
                  <c:v>1423</c:v>
                </c:pt>
                <c:pt idx="5674">
                  <c:v>1423</c:v>
                </c:pt>
                <c:pt idx="5675">
                  <c:v>1423</c:v>
                </c:pt>
                <c:pt idx="5676">
                  <c:v>1423</c:v>
                </c:pt>
                <c:pt idx="5677">
                  <c:v>1423</c:v>
                </c:pt>
                <c:pt idx="5678">
                  <c:v>1423</c:v>
                </c:pt>
                <c:pt idx="5679">
                  <c:v>1423</c:v>
                </c:pt>
                <c:pt idx="5680">
                  <c:v>1423</c:v>
                </c:pt>
                <c:pt idx="5681">
                  <c:v>1423</c:v>
                </c:pt>
                <c:pt idx="5682">
                  <c:v>1423</c:v>
                </c:pt>
                <c:pt idx="5683">
                  <c:v>1423</c:v>
                </c:pt>
                <c:pt idx="5684">
                  <c:v>1423</c:v>
                </c:pt>
                <c:pt idx="5685">
                  <c:v>1423</c:v>
                </c:pt>
                <c:pt idx="5686">
                  <c:v>1424</c:v>
                </c:pt>
                <c:pt idx="5687">
                  <c:v>1424</c:v>
                </c:pt>
                <c:pt idx="5688">
                  <c:v>1424</c:v>
                </c:pt>
                <c:pt idx="5689">
                  <c:v>1424</c:v>
                </c:pt>
                <c:pt idx="5690">
                  <c:v>1424</c:v>
                </c:pt>
                <c:pt idx="5691">
                  <c:v>1424</c:v>
                </c:pt>
                <c:pt idx="5692">
                  <c:v>1424</c:v>
                </c:pt>
                <c:pt idx="5693">
                  <c:v>1424</c:v>
                </c:pt>
                <c:pt idx="5694">
                  <c:v>1424</c:v>
                </c:pt>
                <c:pt idx="5695">
                  <c:v>1424</c:v>
                </c:pt>
                <c:pt idx="5696">
                  <c:v>1424</c:v>
                </c:pt>
                <c:pt idx="5697">
                  <c:v>1424</c:v>
                </c:pt>
                <c:pt idx="5698">
                  <c:v>1424</c:v>
                </c:pt>
                <c:pt idx="5699">
                  <c:v>1424</c:v>
                </c:pt>
                <c:pt idx="5700">
                  <c:v>1424</c:v>
                </c:pt>
                <c:pt idx="5701">
                  <c:v>1425</c:v>
                </c:pt>
                <c:pt idx="5702">
                  <c:v>1425</c:v>
                </c:pt>
                <c:pt idx="5703">
                  <c:v>1425</c:v>
                </c:pt>
                <c:pt idx="5704">
                  <c:v>1425</c:v>
                </c:pt>
                <c:pt idx="5705">
                  <c:v>1425</c:v>
                </c:pt>
                <c:pt idx="5706">
                  <c:v>1425</c:v>
                </c:pt>
                <c:pt idx="5707">
                  <c:v>1425</c:v>
                </c:pt>
                <c:pt idx="5708">
                  <c:v>1425</c:v>
                </c:pt>
                <c:pt idx="5709">
                  <c:v>1425</c:v>
                </c:pt>
                <c:pt idx="5710">
                  <c:v>1425</c:v>
                </c:pt>
                <c:pt idx="5711">
                  <c:v>1425</c:v>
                </c:pt>
                <c:pt idx="5712">
                  <c:v>1426</c:v>
                </c:pt>
                <c:pt idx="5713">
                  <c:v>1426</c:v>
                </c:pt>
                <c:pt idx="5714">
                  <c:v>1426</c:v>
                </c:pt>
                <c:pt idx="5715">
                  <c:v>1427</c:v>
                </c:pt>
                <c:pt idx="5716">
                  <c:v>1428</c:v>
                </c:pt>
                <c:pt idx="5717">
                  <c:v>1428</c:v>
                </c:pt>
                <c:pt idx="5718">
                  <c:v>1428</c:v>
                </c:pt>
                <c:pt idx="5719">
                  <c:v>1428</c:v>
                </c:pt>
                <c:pt idx="5720">
                  <c:v>1429</c:v>
                </c:pt>
                <c:pt idx="5721">
                  <c:v>1429</c:v>
                </c:pt>
                <c:pt idx="5722">
                  <c:v>1429</c:v>
                </c:pt>
                <c:pt idx="5723">
                  <c:v>1430</c:v>
                </c:pt>
                <c:pt idx="5724">
                  <c:v>1430</c:v>
                </c:pt>
                <c:pt idx="5725">
                  <c:v>1430</c:v>
                </c:pt>
                <c:pt idx="5726">
                  <c:v>1430</c:v>
                </c:pt>
                <c:pt idx="5727">
                  <c:v>1430</c:v>
                </c:pt>
                <c:pt idx="5728">
                  <c:v>1430</c:v>
                </c:pt>
                <c:pt idx="5729">
                  <c:v>1430</c:v>
                </c:pt>
                <c:pt idx="5730">
                  <c:v>1430</c:v>
                </c:pt>
                <c:pt idx="5731">
                  <c:v>1431</c:v>
                </c:pt>
                <c:pt idx="5732">
                  <c:v>1432</c:v>
                </c:pt>
                <c:pt idx="5733">
                  <c:v>1433</c:v>
                </c:pt>
                <c:pt idx="5734">
                  <c:v>1433</c:v>
                </c:pt>
                <c:pt idx="5735">
                  <c:v>1434</c:v>
                </c:pt>
                <c:pt idx="5736">
                  <c:v>1435</c:v>
                </c:pt>
                <c:pt idx="5737">
                  <c:v>1436</c:v>
                </c:pt>
                <c:pt idx="5738">
                  <c:v>1437</c:v>
                </c:pt>
                <c:pt idx="5739">
                  <c:v>1437</c:v>
                </c:pt>
                <c:pt idx="5740">
                  <c:v>1437</c:v>
                </c:pt>
                <c:pt idx="5741">
                  <c:v>1437</c:v>
                </c:pt>
                <c:pt idx="5742">
                  <c:v>1437</c:v>
                </c:pt>
                <c:pt idx="5743">
                  <c:v>1437</c:v>
                </c:pt>
                <c:pt idx="5744">
                  <c:v>1437</c:v>
                </c:pt>
                <c:pt idx="5745">
                  <c:v>1437</c:v>
                </c:pt>
                <c:pt idx="5746">
                  <c:v>1437</c:v>
                </c:pt>
                <c:pt idx="5747">
                  <c:v>1437</c:v>
                </c:pt>
                <c:pt idx="5748">
                  <c:v>1437</c:v>
                </c:pt>
                <c:pt idx="5749">
                  <c:v>1437</c:v>
                </c:pt>
                <c:pt idx="5750">
                  <c:v>1437</c:v>
                </c:pt>
                <c:pt idx="5751">
                  <c:v>1437</c:v>
                </c:pt>
                <c:pt idx="5752">
                  <c:v>1437</c:v>
                </c:pt>
                <c:pt idx="5753">
                  <c:v>1437</c:v>
                </c:pt>
                <c:pt idx="5754">
                  <c:v>1437</c:v>
                </c:pt>
                <c:pt idx="5755">
                  <c:v>1437</c:v>
                </c:pt>
                <c:pt idx="5756">
                  <c:v>1437</c:v>
                </c:pt>
                <c:pt idx="5757">
                  <c:v>1437</c:v>
                </c:pt>
                <c:pt idx="5758">
                  <c:v>1437</c:v>
                </c:pt>
                <c:pt idx="5759">
                  <c:v>1437</c:v>
                </c:pt>
                <c:pt idx="5760">
                  <c:v>1437</c:v>
                </c:pt>
                <c:pt idx="5761">
                  <c:v>1437</c:v>
                </c:pt>
                <c:pt idx="5762">
                  <c:v>1438</c:v>
                </c:pt>
                <c:pt idx="5763">
                  <c:v>1438</c:v>
                </c:pt>
                <c:pt idx="5764">
                  <c:v>1438</c:v>
                </c:pt>
                <c:pt idx="5765">
                  <c:v>1438</c:v>
                </c:pt>
                <c:pt idx="5766">
                  <c:v>1439</c:v>
                </c:pt>
                <c:pt idx="5767">
                  <c:v>1440</c:v>
                </c:pt>
                <c:pt idx="5768">
                  <c:v>1440</c:v>
                </c:pt>
                <c:pt idx="5769">
                  <c:v>1441</c:v>
                </c:pt>
                <c:pt idx="5770">
                  <c:v>1442</c:v>
                </c:pt>
                <c:pt idx="5771">
                  <c:v>1443</c:v>
                </c:pt>
                <c:pt idx="5772">
                  <c:v>1444</c:v>
                </c:pt>
                <c:pt idx="5773">
                  <c:v>1445</c:v>
                </c:pt>
                <c:pt idx="5774">
                  <c:v>1445</c:v>
                </c:pt>
                <c:pt idx="5775">
                  <c:v>1446</c:v>
                </c:pt>
                <c:pt idx="5776">
                  <c:v>1446</c:v>
                </c:pt>
                <c:pt idx="5777">
                  <c:v>1446</c:v>
                </c:pt>
                <c:pt idx="5778">
                  <c:v>1446</c:v>
                </c:pt>
                <c:pt idx="5779">
                  <c:v>1446</c:v>
                </c:pt>
                <c:pt idx="5780">
                  <c:v>1447</c:v>
                </c:pt>
                <c:pt idx="5781">
                  <c:v>1448</c:v>
                </c:pt>
                <c:pt idx="5782">
                  <c:v>1448</c:v>
                </c:pt>
                <c:pt idx="5783">
                  <c:v>1448</c:v>
                </c:pt>
                <c:pt idx="5784">
                  <c:v>1448</c:v>
                </c:pt>
                <c:pt idx="5785">
                  <c:v>1448</c:v>
                </c:pt>
                <c:pt idx="5786">
                  <c:v>1448</c:v>
                </c:pt>
                <c:pt idx="5787">
                  <c:v>1448</c:v>
                </c:pt>
                <c:pt idx="5788">
                  <c:v>1448</c:v>
                </c:pt>
                <c:pt idx="5789">
                  <c:v>1449</c:v>
                </c:pt>
                <c:pt idx="5790">
                  <c:v>1450</c:v>
                </c:pt>
                <c:pt idx="5791">
                  <c:v>1450</c:v>
                </c:pt>
                <c:pt idx="5792">
                  <c:v>1451</c:v>
                </c:pt>
                <c:pt idx="5793">
                  <c:v>1451</c:v>
                </c:pt>
                <c:pt idx="5794">
                  <c:v>1451</c:v>
                </c:pt>
                <c:pt idx="5795">
                  <c:v>1451</c:v>
                </c:pt>
                <c:pt idx="5796">
                  <c:v>1451</c:v>
                </c:pt>
                <c:pt idx="5797">
                  <c:v>1451</c:v>
                </c:pt>
                <c:pt idx="5798">
                  <c:v>1451</c:v>
                </c:pt>
                <c:pt idx="5799">
                  <c:v>1451</c:v>
                </c:pt>
                <c:pt idx="5800">
                  <c:v>1451</c:v>
                </c:pt>
                <c:pt idx="5801">
                  <c:v>1451</c:v>
                </c:pt>
                <c:pt idx="5802">
                  <c:v>1451</c:v>
                </c:pt>
                <c:pt idx="5803">
                  <c:v>1451</c:v>
                </c:pt>
                <c:pt idx="5804">
                  <c:v>1451</c:v>
                </c:pt>
                <c:pt idx="5805">
                  <c:v>1452</c:v>
                </c:pt>
                <c:pt idx="5806">
                  <c:v>1453</c:v>
                </c:pt>
                <c:pt idx="5807">
                  <c:v>1453</c:v>
                </c:pt>
                <c:pt idx="5808">
                  <c:v>1453</c:v>
                </c:pt>
                <c:pt idx="5809">
                  <c:v>1453</c:v>
                </c:pt>
                <c:pt idx="5810">
                  <c:v>1453</c:v>
                </c:pt>
                <c:pt idx="5811">
                  <c:v>1453</c:v>
                </c:pt>
                <c:pt idx="5812">
                  <c:v>1453</c:v>
                </c:pt>
                <c:pt idx="5813">
                  <c:v>1453</c:v>
                </c:pt>
                <c:pt idx="5814">
                  <c:v>1453</c:v>
                </c:pt>
                <c:pt idx="5815">
                  <c:v>1453</c:v>
                </c:pt>
                <c:pt idx="5816">
                  <c:v>1453</c:v>
                </c:pt>
                <c:pt idx="5817">
                  <c:v>1453</c:v>
                </c:pt>
                <c:pt idx="5818">
                  <c:v>1453</c:v>
                </c:pt>
                <c:pt idx="5819">
                  <c:v>1453</c:v>
                </c:pt>
                <c:pt idx="5820">
                  <c:v>1454</c:v>
                </c:pt>
                <c:pt idx="5821">
                  <c:v>1454</c:v>
                </c:pt>
                <c:pt idx="5822">
                  <c:v>1454</c:v>
                </c:pt>
                <c:pt idx="5823">
                  <c:v>1454</c:v>
                </c:pt>
                <c:pt idx="5824">
                  <c:v>1454</c:v>
                </c:pt>
                <c:pt idx="5825">
                  <c:v>1454</c:v>
                </c:pt>
                <c:pt idx="5826">
                  <c:v>1454</c:v>
                </c:pt>
                <c:pt idx="5827">
                  <c:v>1454</c:v>
                </c:pt>
                <c:pt idx="5828">
                  <c:v>1454</c:v>
                </c:pt>
                <c:pt idx="5829">
                  <c:v>1454</c:v>
                </c:pt>
                <c:pt idx="5830">
                  <c:v>1454</c:v>
                </c:pt>
                <c:pt idx="5831">
                  <c:v>1454</c:v>
                </c:pt>
                <c:pt idx="5832">
                  <c:v>1454</c:v>
                </c:pt>
                <c:pt idx="5833">
                  <c:v>1454</c:v>
                </c:pt>
                <c:pt idx="5834">
                  <c:v>1454</c:v>
                </c:pt>
                <c:pt idx="5835">
                  <c:v>1454</c:v>
                </c:pt>
                <c:pt idx="5836">
                  <c:v>1454</c:v>
                </c:pt>
                <c:pt idx="5837">
                  <c:v>1454</c:v>
                </c:pt>
                <c:pt idx="5838">
                  <c:v>1454</c:v>
                </c:pt>
                <c:pt idx="5839">
                  <c:v>1454</c:v>
                </c:pt>
                <c:pt idx="5840">
                  <c:v>1454</c:v>
                </c:pt>
                <c:pt idx="5841">
                  <c:v>1454</c:v>
                </c:pt>
                <c:pt idx="5842">
                  <c:v>1454</c:v>
                </c:pt>
                <c:pt idx="5843">
                  <c:v>1454</c:v>
                </c:pt>
                <c:pt idx="5844">
                  <c:v>1454</c:v>
                </c:pt>
                <c:pt idx="5845">
                  <c:v>1454</c:v>
                </c:pt>
                <c:pt idx="5846">
                  <c:v>1454</c:v>
                </c:pt>
                <c:pt idx="5847">
                  <c:v>1454</c:v>
                </c:pt>
                <c:pt idx="5848">
                  <c:v>1454</c:v>
                </c:pt>
                <c:pt idx="5849">
                  <c:v>1454</c:v>
                </c:pt>
                <c:pt idx="5850">
                  <c:v>1454</c:v>
                </c:pt>
                <c:pt idx="5851">
                  <c:v>1454</c:v>
                </c:pt>
                <c:pt idx="5852">
                  <c:v>1455</c:v>
                </c:pt>
                <c:pt idx="5853">
                  <c:v>1455</c:v>
                </c:pt>
                <c:pt idx="5854">
                  <c:v>1455</c:v>
                </c:pt>
                <c:pt idx="5855">
                  <c:v>1455</c:v>
                </c:pt>
                <c:pt idx="5856">
                  <c:v>1455</c:v>
                </c:pt>
                <c:pt idx="5857">
                  <c:v>1455</c:v>
                </c:pt>
                <c:pt idx="5858">
                  <c:v>1456</c:v>
                </c:pt>
                <c:pt idx="5859">
                  <c:v>1456</c:v>
                </c:pt>
                <c:pt idx="5860">
                  <c:v>1456</c:v>
                </c:pt>
                <c:pt idx="5861">
                  <c:v>1456</c:v>
                </c:pt>
                <c:pt idx="5862">
                  <c:v>1456</c:v>
                </c:pt>
                <c:pt idx="5863">
                  <c:v>1456</c:v>
                </c:pt>
                <c:pt idx="5864">
                  <c:v>1456</c:v>
                </c:pt>
                <c:pt idx="5865">
                  <c:v>1456</c:v>
                </c:pt>
                <c:pt idx="5866">
                  <c:v>1456</c:v>
                </c:pt>
                <c:pt idx="5867">
                  <c:v>1456</c:v>
                </c:pt>
                <c:pt idx="5868">
                  <c:v>1456</c:v>
                </c:pt>
                <c:pt idx="5869">
                  <c:v>1456</c:v>
                </c:pt>
                <c:pt idx="5870">
                  <c:v>1456</c:v>
                </c:pt>
                <c:pt idx="5871">
                  <c:v>1456</c:v>
                </c:pt>
                <c:pt idx="5872">
                  <c:v>1456</c:v>
                </c:pt>
                <c:pt idx="5873">
                  <c:v>1456</c:v>
                </c:pt>
                <c:pt idx="5874">
                  <c:v>1456</c:v>
                </c:pt>
                <c:pt idx="5875">
                  <c:v>1456</c:v>
                </c:pt>
                <c:pt idx="5876">
                  <c:v>1457</c:v>
                </c:pt>
                <c:pt idx="5877">
                  <c:v>1457</c:v>
                </c:pt>
                <c:pt idx="5878">
                  <c:v>1457</c:v>
                </c:pt>
                <c:pt idx="5879">
                  <c:v>1457</c:v>
                </c:pt>
                <c:pt idx="5880">
                  <c:v>1457</c:v>
                </c:pt>
                <c:pt idx="5881">
                  <c:v>1458</c:v>
                </c:pt>
                <c:pt idx="5882">
                  <c:v>1459</c:v>
                </c:pt>
                <c:pt idx="5883">
                  <c:v>1460</c:v>
                </c:pt>
                <c:pt idx="5884">
                  <c:v>1461</c:v>
                </c:pt>
                <c:pt idx="5885">
                  <c:v>1462</c:v>
                </c:pt>
                <c:pt idx="5886">
                  <c:v>1463</c:v>
                </c:pt>
                <c:pt idx="5887">
                  <c:v>1463</c:v>
                </c:pt>
                <c:pt idx="5888">
                  <c:v>1463</c:v>
                </c:pt>
                <c:pt idx="5889">
                  <c:v>1464</c:v>
                </c:pt>
                <c:pt idx="5890">
                  <c:v>1464</c:v>
                </c:pt>
                <c:pt idx="5891">
                  <c:v>1465</c:v>
                </c:pt>
                <c:pt idx="5892">
                  <c:v>1465</c:v>
                </c:pt>
                <c:pt idx="5893">
                  <c:v>1465</c:v>
                </c:pt>
                <c:pt idx="5894">
                  <c:v>1465</c:v>
                </c:pt>
                <c:pt idx="5895">
                  <c:v>1465</c:v>
                </c:pt>
                <c:pt idx="5896">
                  <c:v>1465</c:v>
                </c:pt>
                <c:pt idx="5897">
                  <c:v>1466</c:v>
                </c:pt>
                <c:pt idx="5898">
                  <c:v>1467</c:v>
                </c:pt>
                <c:pt idx="5899">
                  <c:v>1468</c:v>
                </c:pt>
                <c:pt idx="5900">
                  <c:v>1468</c:v>
                </c:pt>
                <c:pt idx="5901">
                  <c:v>1468</c:v>
                </c:pt>
                <c:pt idx="5902">
                  <c:v>1468</c:v>
                </c:pt>
                <c:pt idx="5903">
                  <c:v>1469</c:v>
                </c:pt>
                <c:pt idx="5904">
                  <c:v>1470</c:v>
                </c:pt>
                <c:pt idx="5905">
                  <c:v>1470</c:v>
                </c:pt>
                <c:pt idx="5906">
                  <c:v>1470</c:v>
                </c:pt>
                <c:pt idx="5907">
                  <c:v>1470</c:v>
                </c:pt>
                <c:pt idx="5908">
                  <c:v>1471</c:v>
                </c:pt>
                <c:pt idx="5909">
                  <c:v>1472</c:v>
                </c:pt>
                <c:pt idx="5910">
                  <c:v>1472</c:v>
                </c:pt>
                <c:pt idx="5911">
                  <c:v>1473</c:v>
                </c:pt>
                <c:pt idx="5912">
                  <c:v>1473</c:v>
                </c:pt>
                <c:pt idx="5913">
                  <c:v>1473</c:v>
                </c:pt>
                <c:pt idx="5914">
                  <c:v>1473</c:v>
                </c:pt>
                <c:pt idx="5915">
                  <c:v>1473</c:v>
                </c:pt>
                <c:pt idx="5916">
                  <c:v>1473</c:v>
                </c:pt>
                <c:pt idx="5917">
                  <c:v>1473</c:v>
                </c:pt>
                <c:pt idx="5918">
                  <c:v>1473</c:v>
                </c:pt>
                <c:pt idx="5919">
                  <c:v>1473</c:v>
                </c:pt>
                <c:pt idx="5920">
                  <c:v>1474</c:v>
                </c:pt>
                <c:pt idx="5921">
                  <c:v>1475</c:v>
                </c:pt>
                <c:pt idx="5922">
                  <c:v>1476</c:v>
                </c:pt>
                <c:pt idx="5923">
                  <c:v>1477</c:v>
                </c:pt>
                <c:pt idx="5924">
                  <c:v>1477</c:v>
                </c:pt>
                <c:pt idx="5925">
                  <c:v>1477</c:v>
                </c:pt>
                <c:pt idx="5926">
                  <c:v>1477</c:v>
                </c:pt>
                <c:pt idx="5927">
                  <c:v>1477</c:v>
                </c:pt>
                <c:pt idx="5928">
                  <c:v>1478</c:v>
                </c:pt>
                <c:pt idx="5929">
                  <c:v>1479</c:v>
                </c:pt>
                <c:pt idx="5930">
                  <c:v>1480</c:v>
                </c:pt>
                <c:pt idx="5931">
                  <c:v>1480</c:v>
                </c:pt>
                <c:pt idx="5932">
                  <c:v>1480</c:v>
                </c:pt>
                <c:pt idx="5933">
                  <c:v>1480</c:v>
                </c:pt>
                <c:pt idx="5934">
                  <c:v>1480</c:v>
                </c:pt>
                <c:pt idx="5935">
                  <c:v>1481</c:v>
                </c:pt>
                <c:pt idx="5936">
                  <c:v>1481</c:v>
                </c:pt>
                <c:pt idx="5937">
                  <c:v>1481</c:v>
                </c:pt>
                <c:pt idx="5938">
                  <c:v>1482</c:v>
                </c:pt>
                <c:pt idx="5939">
                  <c:v>1482</c:v>
                </c:pt>
                <c:pt idx="5940">
                  <c:v>1482</c:v>
                </c:pt>
                <c:pt idx="5941">
                  <c:v>1482</c:v>
                </c:pt>
                <c:pt idx="5942">
                  <c:v>1482</c:v>
                </c:pt>
                <c:pt idx="5943">
                  <c:v>1482</c:v>
                </c:pt>
                <c:pt idx="5944">
                  <c:v>1482</c:v>
                </c:pt>
                <c:pt idx="5945">
                  <c:v>1482</c:v>
                </c:pt>
                <c:pt idx="5946">
                  <c:v>1482</c:v>
                </c:pt>
                <c:pt idx="5947">
                  <c:v>1482</c:v>
                </c:pt>
                <c:pt idx="5948">
                  <c:v>1482</c:v>
                </c:pt>
                <c:pt idx="5949">
                  <c:v>1482</c:v>
                </c:pt>
                <c:pt idx="5950">
                  <c:v>1482</c:v>
                </c:pt>
                <c:pt idx="5951">
                  <c:v>1482</c:v>
                </c:pt>
                <c:pt idx="5952">
                  <c:v>1482</c:v>
                </c:pt>
                <c:pt idx="5953">
                  <c:v>1482</c:v>
                </c:pt>
                <c:pt idx="5954">
                  <c:v>1483</c:v>
                </c:pt>
                <c:pt idx="5955">
                  <c:v>1483</c:v>
                </c:pt>
                <c:pt idx="5956">
                  <c:v>1484</c:v>
                </c:pt>
                <c:pt idx="5957">
                  <c:v>1484</c:v>
                </c:pt>
                <c:pt idx="5958">
                  <c:v>1484</c:v>
                </c:pt>
                <c:pt idx="5959">
                  <c:v>1484</c:v>
                </c:pt>
                <c:pt idx="5960">
                  <c:v>1484</c:v>
                </c:pt>
                <c:pt idx="5961">
                  <c:v>1484</c:v>
                </c:pt>
                <c:pt idx="5962">
                  <c:v>1484</c:v>
                </c:pt>
                <c:pt idx="5963">
                  <c:v>1484</c:v>
                </c:pt>
                <c:pt idx="5964">
                  <c:v>1485</c:v>
                </c:pt>
                <c:pt idx="5965">
                  <c:v>1485</c:v>
                </c:pt>
                <c:pt idx="5966">
                  <c:v>1486</c:v>
                </c:pt>
                <c:pt idx="5967">
                  <c:v>1487</c:v>
                </c:pt>
                <c:pt idx="5968">
                  <c:v>1487</c:v>
                </c:pt>
                <c:pt idx="5969">
                  <c:v>1487</c:v>
                </c:pt>
                <c:pt idx="5970">
                  <c:v>1487</c:v>
                </c:pt>
                <c:pt idx="5971">
                  <c:v>1487</c:v>
                </c:pt>
                <c:pt idx="5972">
                  <c:v>1487</c:v>
                </c:pt>
                <c:pt idx="5973">
                  <c:v>1487</c:v>
                </c:pt>
                <c:pt idx="5974">
                  <c:v>1487</c:v>
                </c:pt>
                <c:pt idx="5975">
                  <c:v>1487</c:v>
                </c:pt>
                <c:pt idx="5976">
                  <c:v>1488</c:v>
                </c:pt>
                <c:pt idx="5977">
                  <c:v>1488</c:v>
                </c:pt>
                <c:pt idx="5978">
                  <c:v>1488</c:v>
                </c:pt>
                <c:pt idx="5979">
                  <c:v>1489</c:v>
                </c:pt>
                <c:pt idx="5980">
                  <c:v>1490</c:v>
                </c:pt>
                <c:pt idx="5981">
                  <c:v>1490</c:v>
                </c:pt>
                <c:pt idx="5982">
                  <c:v>1490</c:v>
                </c:pt>
                <c:pt idx="5983">
                  <c:v>1490</c:v>
                </c:pt>
                <c:pt idx="5984">
                  <c:v>1490</c:v>
                </c:pt>
                <c:pt idx="5985">
                  <c:v>1490</c:v>
                </c:pt>
                <c:pt idx="5986">
                  <c:v>1490</c:v>
                </c:pt>
                <c:pt idx="5987">
                  <c:v>1491</c:v>
                </c:pt>
                <c:pt idx="5988">
                  <c:v>1492</c:v>
                </c:pt>
                <c:pt idx="5989">
                  <c:v>1492</c:v>
                </c:pt>
                <c:pt idx="5990">
                  <c:v>1492</c:v>
                </c:pt>
                <c:pt idx="5991">
                  <c:v>1492</c:v>
                </c:pt>
                <c:pt idx="5992">
                  <c:v>1492</c:v>
                </c:pt>
                <c:pt idx="5993">
                  <c:v>1492</c:v>
                </c:pt>
                <c:pt idx="5994">
                  <c:v>1493</c:v>
                </c:pt>
                <c:pt idx="5995">
                  <c:v>1494</c:v>
                </c:pt>
                <c:pt idx="5996">
                  <c:v>1494</c:v>
                </c:pt>
                <c:pt idx="5997">
                  <c:v>1494</c:v>
                </c:pt>
                <c:pt idx="5998">
                  <c:v>1494</c:v>
                </c:pt>
                <c:pt idx="5999">
                  <c:v>1494</c:v>
                </c:pt>
                <c:pt idx="6000">
                  <c:v>1494</c:v>
                </c:pt>
                <c:pt idx="6001">
                  <c:v>1494</c:v>
                </c:pt>
                <c:pt idx="6002">
                  <c:v>1494</c:v>
                </c:pt>
                <c:pt idx="6003">
                  <c:v>1495</c:v>
                </c:pt>
                <c:pt idx="6004">
                  <c:v>1495</c:v>
                </c:pt>
                <c:pt idx="6005">
                  <c:v>1495</c:v>
                </c:pt>
                <c:pt idx="6006">
                  <c:v>1495</c:v>
                </c:pt>
                <c:pt idx="6007">
                  <c:v>1495</c:v>
                </c:pt>
                <c:pt idx="6008">
                  <c:v>1495</c:v>
                </c:pt>
                <c:pt idx="6009">
                  <c:v>1495</c:v>
                </c:pt>
                <c:pt idx="6010">
                  <c:v>1495</c:v>
                </c:pt>
                <c:pt idx="6011">
                  <c:v>1495</c:v>
                </c:pt>
                <c:pt idx="6012">
                  <c:v>1496</c:v>
                </c:pt>
                <c:pt idx="6013">
                  <c:v>1496</c:v>
                </c:pt>
                <c:pt idx="6014">
                  <c:v>1496</c:v>
                </c:pt>
                <c:pt idx="6015">
                  <c:v>1496</c:v>
                </c:pt>
                <c:pt idx="6016">
                  <c:v>1497</c:v>
                </c:pt>
                <c:pt idx="6017">
                  <c:v>1497</c:v>
                </c:pt>
                <c:pt idx="6018">
                  <c:v>1497</c:v>
                </c:pt>
                <c:pt idx="6019">
                  <c:v>1497</c:v>
                </c:pt>
                <c:pt idx="6020">
                  <c:v>1497</c:v>
                </c:pt>
                <c:pt idx="6021">
                  <c:v>1497</c:v>
                </c:pt>
                <c:pt idx="6022">
                  <c:v>1497</c:v>
                </c:pt>
                <c:pt idx="6023">
                  <c:v>1498</c:v>
                </c:pt>
                <c:pt idx="6024">
                  <c:v>1498</c:v>
                </c:pt>
                <c:pt idx="6025">
                  <c:v>1498</c:v>
                </c:pt>
                <c:pt idx="6026">
                  <c:v>1499</c:v>
                </c:pt>
                <c:pt idx="6027">
                  <c:v>1499</c:v>
                </c:pt>
                <c:pt idx="6028">
                  <c:v>1499</c:v>
                </c:pt>
                <c:pt idx="6029">
                  <c:v>1499</c:v>
                </c:pt>
                <c:pt idx="6030">
                  <c:v>1499</c:v>
                </c:pt>
                <c:pt idx="6031">
                  <c:v>1499</c:v>
                </c:pt>
                <c:pt idx="6032">
                  <c:v>1499</c:v>
                </c:pt>
                <c:pt idx="6033">
                  <c:v>1500</c:v>
                </c:pt>
                <c:pt idx="6034">
                  <c:v>1500</c:v>
                </c:pt>
                <c:pt idx="6035">
                  <c:v>1500</c:v>
                </c:pt>
                <c:pt idx="6036">
                  <c:v>1500</c:v>
                </c:pt>
                <c:pt idx="6037">
                  <c:v>1500</c:v>
                </c:pt>
                <c:pt idx="6038">
                  <c:v>1501</c:v>
                </c:pt>
                <c:pt idx="6039">
                  <c:v>1502</c:v>
                </c:pt>
                <c:pt idx="6040">
                  <c:v>1502</c:v>
                </c:pt>
                <c:pt idx="6041">
                  <c:v>1502</c:v>
                </c:pt>
                <c:pt idx="6042">
                  <c:v>1503</c:v>
                </c:pt>
                <c:pt idx="6043">
                  <c:v>1503</c:v>
                </c:pt>
                <c:pt idx="6044">
                  <c:v>1503</c:v>
                </c:pt>
                <c:pt idx="6045">
                  <c:v>1503</c:v>
                </c:pt>
                <c:pt idx="6046">
                  <c:v>1503</c:v>
                </c:pt>
                <c:pt idx="6047">
                  <c:v>1503</c:v>
                </c:pt>
                <c:pt idx="6048">
                  <c:v>1503</c:v>
                </c:pt>
                <c:pt idx="6049">
                  <c:v>1504</c:v>
                </c:pt>
                <c:pt idx="6050">
                  <c:v>1504</c:v>
                </c:pt>
                <c:pt idx="6051">
                  <c:v>1505</c:v>
                </c:pt>
                <c:pt idx="6052">
                  <c:v>1505</c:v>
                </c:pt>
                <c:pt idx="6053">
                  <c:v>1506</c:v>
                </c:pt>
                <c:pt idx="6054">
                  <c:v>1506</c:v>
                </c:pt>
                <c:pt idx="6055">
                  <c:v>1506</c:v>
                </c:pt>
                <c:pt idx="6056">
                  <c:v>1507</c:v>
                </c:pt>
                <c:pt idx="6057">
                  <c:v>1508</c:v>
                </c:pt>
                <c:pt idx="6058">
                  <c:v>1509</c:v>
                </c:pt>
                <c:pt idx="6059">
                  <c:v>1509</c:v>
                </c:pt>
                <c:pt idx="6060">
                  <c:v>1509</c:v>
                </c:pt>
                <c:pt idx="6061">
                  <c:v>1509</c:v>
                </c:pt>
                <c:pt idx="6062">
                  <c:v>1509</c:v>
                </c:pt>
                <c:pt idx="6063">
                  <c:v>1509</c:v>
                </c:pt>
                <c:pt idx="6064">
                  <c:v>1509</c:v>
                </c:pt>
                <c:pt idx="6065">
                  <c:v>1509</c:v>
                </c:pt>
                <c:pt idx="6066">
                  <c:v>1509</c:v>
                </c:pt>
                <c:pt idx="6067">
                  <c:v>1509</c:v>
                </c:pt>
                <c:pt idx="6068">
                  <c:v>1509</c:v>
                </c:pt>
                <c:pt idx="6069">
                  <c:v>1510</c:v>
                </c:pt>
                <c:pt idx="6070">
                  <c:v>1511</c:v>
                </c:pt>
                <c:pt idx="6071">
                  <c:v>1511</c:v>
                </c:pt>
                <c:pt idx="6072">
                  <c:v>1512</c:v>
                </c:pt>
                <c:pt idx="6073">
                  <c:v>1513</c:v>
                </c:pt>
                <c:pt idx="6074">
                  <c:v>1514</c:v>
                </c:pt>
                <c:pt idx="6075">
                  <c:v>1515</c:v>
                </c:pt>
                <c:pt idx="6076">
                  <c:v>1515</c:v>
                </c:pt>
                <c:pt idx="6077">
                  <c:v>1516</c:v>
                </c:pt>
                <c:pt idx="6078">
                  <c:v>1516</c:v>
                </c:pt>
                <c:pt idx="6079">
                  <c:v>1516</c:v>
                </c:pt>
                <c:pt idx="6080">
                  <c:v>1517</c:v>
                </c:pt>
                <c:pt idx="6081">
                  <c:v>1517</c:v>
                </c:pt>
                <c:pt idx="6082">
                  <c:v>1517</c:v>
                </c:pt>
                <c:pt idx="6083">
                  <c:v>1517</c:v>
                </c:pt>
                <c:pt idx="6084">
                  <c:v>1517</c:v>
                </c:pt>
                <c:pt idx="6085">
                  <c:v>1517</c:v>
                </c:pt>
                <c:pt idx="6086">
                  <c:v>1517</c:v>
                </c:pt>
                <c:pt idx="6087">
                  <c:v>1517</c:v>
                </c:pt>
                <c:pt idx="6088">
                  <c:v>1517</c:v>
                </c:pt>
                <c:pt idx="6089">
                  <c:v>1517</c:v>
                </c:pt>
                <c:pt idx="6090">
                  <c:v>1517</c:v>
                </c:pt>
                <c:pt idx="6091">
                  <c:v>1517</c:v>
                </c:pt>
                <c:pt idx="6092">
                  <c:v>1517</c:v>
                </c:pt>
                <c:pt idx="6093">
                  <c:v>1517</c:v>
                </c:pt>
                <c:pt idx="6094">
                  <c:v>1517</c:v>
                </c:pt>
                <c:pt idx="6095">
                  <c:v>1518</c:v>
                </c:pt>
                <c:pt idx="6096">
                  <c:v>1519</c:v>
                </c:pt>
                <c:pt idx="6097">
                  <c:v>1520</c:v>
                </c:pt>
                <c:pt idx="6098">
                  <c:v>1520</c:v>
                </c:pt>
                <c:pt idx="6099">
                  <c:v>1520</c:v>
                </c:pt>
                <c:pt idx="6100">
                  <c:v>1521</c:v>
                </c:pt>
                <c:pt idx="6101">
                  <c:v>1521</c:v>
                </c:pt>
                <c:pt idx="6102">
                  <c:v>1522</c:v>
                </c:pt>
                <c:pt idx="6103">
                  <c:v>1522</c:v>
                </c:pt>
                <c:pt idx="6104">
                  <c:v>1522</c:v>
                </c:pt>
                <c:pt idx="6105">
                  <c:v>1523</c:v>
                </c:pt>
                <c:pt idx="6106">
                  <c:v>1523</c:v>
                </c:pt>
                <c:pt idx="6107">
                  <c:v>1523</c:v>
                </c:pt>
                <c:pt idx="6108">
                  <c:v>1523</c:v>
                </c:pt>
                <c:pt idx="6109">
                  <c:v>1523</c:v>
                </c:pt>
                <c:pt idx="6110">
                  <c:v>1523</c:v>
                </c:pt>
                <c:pt idx="6111">
                  <c:v>1524</c:v>
                </c:pt>
                <c:pt idx="6112">
                  <c:v>1524</c:v>
                </c:pt>
                <c:pt idx="6113">
                  <c:v>1524</c:v>
                </c:pt>
                <c:pt idx="6114">
                  <c:v>1524</c:v>
                </c:pt>
                <c:pt idx="6115">
                  <c:v>1524</c:v>
                </c:pt>
                <c:pt idx="6116">
                  <c:v>1524</c:v>
                </c:pt>
                <c:pt idx="6117">
                  <c:v>1525</c:v>
                </c:pt>
                <c:pt idx="6118">
                  <c:v>1525</c:v>
                </c:pt>
                <c:pt idx="6119">
                  <c:v>1525</c:v>
                </c:pt>
                <c:pt idx="6120">
                  <c:v>1525</c:v>
                </c:pt>
                <c:pt idx="6121">
                  <c:v>1525</c:v>
                </c:pt>
                <c:pt idx="6122">
                  <c:v>1525</c:v>
                </c:pt>
                <c:pt idx="6123">
                  <c:v>1525</c:v>
                </c:pt>
                <c:pt idx="6124">
                  <c:v>1525</c:v>
                </c:pt>
                <c:pt idx="6125">
                  <c:v>1525</c:v>
                </c:pt>
                <c:pt idx="6126">
                  <c:v>1525</c:v>
                </c:pt>
                <c:pt idx="6127">
                  <c:v>1525</c:v>
                </c:pt>
                <c:pt idx="6128">
                  <c:v>1525</c:v>
                </c:pt>
                <c:pt idx="6129">
                  <c:v>1525</c:v>
                </c:pt>
                <c:pt idx="6130">
                  <c:v>1525</c:v>
                </c:pt>
                <c:pt idx="6131">
                  <c:v>1525</c:v>
                </c:pt>
                <c:pt idx="6132">
                  <c:v>1525</c:v>
                </c:pt>
                <c:pt idx="6133">
                  <c:v>1525</c:v>
                </c:pt>
                <c:pt idx="6134">
                  <c:v>1526</c:v>
                </c:pt>
                <c:pt idx="6135">
                  <c:v>1526</c:v>
                </c:pt>
                <c:pt idx="6136">
                  <c:v>1526</c:v>
                </c:pt>
                <c:pt idx="6137">
                  <c:v>1526</c:v>
                </c:pt>
                <c:pt idx="6138">
                  <c:v>1526</c:v>
                </c:pt>
                <c:pt idx="6139">
                  <c:v>1526</c:v>
                </c:pt>
                <c:pt idx="6140">
                  <c:v>1526</c:v>
                </c:pt>
                <c:pt idx="6141">
                  <c:v>1526</c:v>
                </c:pt>
                <c:pt idx="6142">
                  <c:v>1527</c:v>
                </c:pt>
                <c:pt idx="6143">
                  <c:v>1527</c:v>
                </c:pt>
                <c:pt idx="6144">
                  <c:v>1528</c:v>
                </c:pt>
                <c:pt idx="6145">
                  <c:v>1529</c:v>
                </c:pt>
                <c:pt idx="6146">
                  <c:v>1530</c:v>
                </c:pt>
                <c:pt idx="6147">
                  <c:v>1531</c:v>
                </c:pt>
                <c:pt idx="6148">
                  <c:v>1531</c:v>
                </c:pt>
                <c:pt idx="6149">
                  <c:v>1531</c:v>
                </c:pt>
                <c:pt idx="6150">
                  <c:v>1531</c:v>
                </c:pt>
                <c:pt idx="6151">
                  <c:v>1531</c:v>
                </c:pt>
                <c:pt idx="6152">
                  <c:v>1532</c:v>
                </c:pt>
                <c:pt idx="6153">
                  <c:v>1532</c:v>
                </c:pt>
                <c:pt idx="6154">
                  <c:v>1533</c:v>
                </c:pt>
                <c:pt idx="6155">
                  <c:v>1533</c:v>
                </c:pt>
                <c:pt idx="6156">
                  <c:v>1533</c:v>
                </c:pt>
                <c:pt idx="6157">
                  <c:v>1533</c:v>
                </c:pt>
                <c:pt idx="6158">
                  <c:v>1533</c:v>
                </c:pt>
                <c:pt idx="6159">
                  <c:v>1534</c:v>
                </c:pt>
                <c:pt idx="6160">
                  <c:v>1534</c:v>
                </c:pt>
                <c:pt idx="6161">
                  <c:v>1534</c:v>
                </c:pt>
                <c:pt idx="6162">
                  <c:v>1534</c:v>
                </c:pt>
                <c:pt idx="6163">
                  <c:v>1534</c:v>
                </c:pt>
                <c:pt idx="6164">
                  <c:v>1534</c:v>
                </c:pt>
                <c:pt idx="6165">
                  <c:v>1535</c:v>
                </c:pt>
                <c:pt idx="6166">
                  <c:v>1535</c:v>
                </c:pt>
                <c:pt idx="6167">
                  <c:v>1536</c:v>
                </c:pt>
                <c:pt idx="6168">
                  <c:v>1537</c:v>
                </c:pt>
                <c:pt idx="6169">
                  <c:v>1537</c:v>
                </c:pt>
                <c:pt idx="6170">
                  <c:v>1537</c:v>
                </c:pt>
                <c:pt idx="6171">
                  <c:v>1537</c:v>
                </c:pt>
                <c:pt idx="6172">
                  <c:v>1538</c:v>
                </c:pt>
                <c:pt idx="6173">
                  <c:v>1538</c:v>
                </c:pt>
                <c:pt idx="6174">
                  <c:v>1539</c:v>
                </c:pt>
                <c:pt idx="6175">
                  <c:v>1539</c:v>
                </c:pt>
                <c:pt idx="6176">
                  <c:v>1539</c:v>
                </c:pt>
                <c:pt idx="6177">
                  <c:v>1540</c:v>
                </c:pt>
                <c:pt idx="6178">
                  <c:v>1540</c:v>
                </c:pt>
                <c:pt idx="6179">
                  <c:v>1541</c:v>
                </c:pt>
                <c:pt idx="6180">
                  <c:v>1541</c:v>
                </c:pt>
                <c:pt idx="6181">
                  <c:v>1541</c:v>
                </c:pt>
                <c:pt idx="6182">
                  <c:v>1541</c:v>
                </c:pt>
                <c:pt idx="6183">
                  <c:v>1541</c:v>
                </c:pt>
                <c:pt idx="6184">
                  <c:v>1541</c:v>
                </c:pt>
                <c:pt idx="6185">
                  <c:v>1541</c:v>
                </c:pt>
                <c:pt idx="6186">
                  <c:v>1541</c:v>
                </c:pt>
                <c:pt idx="6187">
                  <c:v>1541</c:v>
                </c:pt>
                <c:pt idx="6188">
                  <c:v>1541</c:v>
                </c:pt>
                <c:pt idx="6189">
                  <c:v>1541</c:v>
                </c:pt>
                <c:pt idx="6190">
                  <c:v>1542</c:v>
                </c:pt>
                <c:pt idx="6191">
                  <c:v>1543</c:v>
                </c:pt>
                <c:pt idx="6192">
                  <c:v>1543</c:v>
                </c:pt>
                <c:pt idx="6193">
                  <c:v>1543</c:v>
                </c:pt>
                <c:pt idx="6194">
                  <c:v>1543</c:v>
                </c:pt>
                <c:pt idx="6195">
                  <c:v>1543</c:v>
                </c:pt>
                <c:pt idx="6196">
                  <c:v>1543</c:v>
                </c:pt>
                <c:pt idx="6197">
                  <c:v>1544</c:v>
                </c:pt>
                <c:pt idx="6198">
                  <c:v>1544</c:v>
                </c:pt>
                <c:pt idx="6199">
                  <c:v>1544</c:v>
                </c:pt>
                <c:pt idx="6200">
                  <c:v>1544</c:v>
                </c:pt>
                <c:pt idx="6201">
                  <c:v>1544</c:v>
                </c:pt>
                <c:pt idx="6202">
                  <c:v>1544</c:v>
                </c:pt>
                <c:pt idx="6203">
                  <c:v>1544</c:v>
                </c:pt>
                <c:pt idx="6204">
                  <c:v>1544</c:v>
                </c:pt>
                <c:pt idx="6205">
                  <c:v>1544</c:v>
                </c:pt>
                <c:pt idx="6206">
                  <c:v>1544</c:v>
                </c:pt>
                <c:pt idx="6207">
                  <c:v>1544</c:v>
                </c:pt>
                <c:pt idx="6208">
                  <c:v>1544</c:v>
                </c:pt>
                <c:pt idx="6209">
                  <c:v>1544</c:v>
                </c:pt>
                <c:pt idx="6210">
                  <c:v>1544</c:v>
                </c:pt>
                <c:pt idx="6211">
                  <c:v>1544</c:v>
                </c:pt>
                <c:pt idx="6212">
                  <c:v>1544</c:v>
                </c:pt>
                <c:pt idx="6213">
                  <c:v>1544</c:v>
                </c:pt>
                <c:pt idx="6214">
                  <c:v>1544</c:v>
                </c:pt>
                <c:pt idx="6215">
                  <c:v>1544</c:v>
                </c:pt>
                <c:pt idx="6216">
                  <c:v>1544</c:v>
                </c:pt>
                <c:pt idx="6217">
                  <c:v>1544</c:v>
                </c:pt>
                <c:pt idx="6218">
                  <c:v>1544</c:v>
                </c:pt>
                <c:pt idx="6219">
                  <c:v>1544</c:v>
                </c:pt>
                <c:pt idx="6220">
                  <c:v>1544</c:v>
                </c:pt>
                <c:pt idx="6221">
                  <c:v>1545</c:v>
                </c:pt>
                <c:pt idx="6222">
                  <c:v>1545</c:v>
                </c:pt>
                <c:pt idx="6223">
                  <c:v>1545</c:v>
                </c:pt>
                <c:pt idx="6224">
                  <c:v>1545</c:v>
                </c:pt>
                <c:pt idx="6225">
                  <c:v>1545</c:v>
                </c:pt>
                <c:pt idx="6226">
                  <c:v>1545</c:v>
                </c:pt>
                <c:pt idx="6227">
                  <c:v>1545</c:v>
                </c:pt>
                <c:pt idx="6228">
                  <c:v>1545</c:v>
                </c:pt>
                <c:pt idx="6229">
                  <c:v>1546</c:v>
                </c:pt>
                <c:pt idx="6230">
                  <c:v>1546</c:v>
                </c:pt>
                <c:pt idx="6231">
                  <c:v>1547</c:v>
                </c:pt>
                <c:pt idx="6232">
                  <c:v>1547</c:v>
                </c:pt>
                <c:pt idx="6233">
                  <c:v>1547</c:v>
                </c:pt>
                <c:pt idx="6234">
                  <c:v>1547</c:v>
                </c:pt>
                <c:pt idx="6235">
                  <c:v>1547</c:v>
                </c:pt>
                <c:pt idx="6236">
                  <c:v>1547</c:v>
                </c:pt>
                <c:pt idx="6237">
                  <c:v>1547</c:v>
                </c:pt>
                <c:pt idx="6238">
                  <c:v>1547</c:v>
                </c:pt>
                <c:pt idx="6239">
                  <c:v>1547</c:v>
                </c:pt>
                <c:pt idx="6240">
                  <c:v>1547</c:v>
                </c:pt>
                <c:pt idx="6241">
                  <c:v>1547</c:v>
                </c:pt>
                <c:pt idx="6242">
                  <c:v>1547</c:v>
                </c:pt>
                <c:pt idx="6243">
                  <c:v>1547</c:v>
                </c:pt>
                <c:pt idx="6244">
                  <c:v>1548</c:v>
                </c:pt>
                <c:pt idx="6245">
                  <c:v>1549</c:v>
                </c:pt>
                <c:pt idx="6246">
                  <c:v>1549</c:v>
                </c:pt>
                <c:pt idx="6247">
                  <c:v>1549</c:v>
                </c:pt>
                <c:pt idx="6248">
                  <c:v>1549</c:v>
                </c:pt>
                <c:pt idx="6249">
                  <c:v>1549</c:v>
                </c:pt>
                <c:pt idx="6250">
                  <c:v>1549</c:v>
                </c:pt>
                <c:pt idx="6251">
                  <c:v>1549</c:v>
                </c:pt>
                <c:pt idx="6252">
                  <c:v>1549</c:v>
                </c:pt>
                <c:pt idx="6253">
                  <c:v>1549</c:v>
                </c:pt>
                <c:pt idx="6254">
                  <c:v>1550</c:v>
                </c:pt>
                <c:pt idx="6255">
                  <c:v>1551</c:v>
                </c:pt>
                <c:pt idx="6256">
                  <c:v>1551</c:v>
                </c:pt>
                <c:pt idx="6257">
                  <c:v>1552</c:v>
                </c:pt>
                <c:pt idx="6258">
                  <c:v>1552</c:v>
                </c:pt>
                <c:pt idx="6259">
                  <c:v>1553</c:v>
                </c:pt>
                <c:pt idx="6260">
                  <c:v>1553</c:v>
                </c:pt>
                <c:pt idx="6261">
                  <c:v>1553</c:v>
                </c:pt>
                <c:pt idx="6262">
                  <c:v>1553</c:v>
                </c:pt>
                <c:pt idx="6263">
                  <c:v>1554</c:v>
                </c:pt>
                <c:pt idx="6264">
                  <c:v>1554</c:v>
                </c:pt>
                <c:pt idx="6265">
                  <c:v>1554</c:v>
                </c:pt>
                <c:pt idx="6266">
                  <c:v>1554</c:v>
                </c:pt>
                <c:pt idx="6267">
                  <c:v>1554</c:v>
                </c:pt>
                <c:pt idx="6268">
                  <c:v>1555</c:v>
                </c:pt>
                <c:pt idx="6269">
                  <c:v>1555</c:v>
                </c:pt>
                <c:pt idx="6270">
                  <c:v>1555</c:v>
                </c:pt>
                <c:pt idx="6271">
                  <c:v>1555</c:v>
                </c:pt>
                <c:pt idx="6272">
                  <c:v>1555</c:v>
                </c:pt>
                <c:pt idx="6273">
                  <c:v>1555</c:v>
                </c:pt>
                <c:pt idx="6274">
                  <c:v>1555</c:v>
                </c:pt>
                <c:pt idx="6275">
                  <c:v>1555</c:v>
                </c:pt>
                <c:pt idx="6276">
                  <c:v>1556</c:v>
                </c:pt>
                <c:pt idx="6277">
                  <c:v>1556</c:v>
                </c:pt>
                <c:pt idx="6278">
                  <c:v>1556</c:v>
                </c:pt>
                <c:pt idx="6279">
                  <c:v>1557</c:v>
                </c:pt>
                <c:pt idx="6280">
                  <c:v>1558</c:v>
                </c:pt>
                <c:pt idx="6281">
                  <c:v>1558</c:v>
                </c:pt>
                <c:pt idx="6282">
                  <c:v>1558</c:v>
                </c:pt>
                <c:pt idx="6283">
                  <c:v>1558</c:v>
                </c:pt>
                <c:pt idx="6284">
                  <c:v>1559</c:v>
                </c:pt>
                <c:pt idx="6285">
                  <c:v>1559</c:v>
                </c:pt>
                <c:pt idx="6286">
                  <c:v>1560</c:v>
                </c:pt>
                <c:pt idx="6287">
                  <c:v>1561</c:v>
                </c:pt>
                <c:pt idx="6288">
                  <c:v>1561</c:v>
                </c:pt>
                <c:pt idx="6289">
                  <c:v>1561</c:v>
                </c:pt>
                <c:pt idx="6290">
                  <c:v>1561</c:v>
                </c:pt>
                <c:pt idx="6291">
                  <c:v>1561</c:v>
                </c:pt>
                <c:pt idx="6292">
                  <c:v>1561</c:v>
                </c:pt>
                <c:pt idx="6293">
                  <c:v>1561</c:v>
                </c:pt>
                <c:pt idx="6294">
                  <c:v>1561</c:v>
                </c:pt>
                <c:pt idx="6295">
                  <c:v>1561</c:v>
                </c:pt>
                <c:pt idx="6296">
                  <c:v>1562</c:v>
                </c:pt>
                <c:pt idx="6297">
                  <c:v>1562</c:v>
                </c:pt>
                <c:pt idx="6298">
                  <c:v>1562</c:v>
                </c:pt>
                <c:pt idx="6299">
                  <c:v>1562</c:v>
                </c:pt>
                <c:pt idx="6300">
                  <c:v>1562</c:v>
                </c:pt>
                <c:pt idx="6301">
                  <c:v>1562</c:v>
                </c:pt>
                <c:pt idx="6302">
                  <c:v>1562</c:v>
                </c:pt>
                <c:pt idx="6303">
                  <c:v>1562</c:v>
                </c:pt>
                <c:pt idx="6304">
                  <c:v>1562</c:v>
                </c:pt>
                <c:pt idx="6305">
                  <c:v>1562</c:v>
                </c:pt>
                <c:pt idx="6306">
                  <c:v>1562</c:v>
                </c:pt>
                <c:pt idx="6307">
                  <c:v>1563</c:v>
                </c:pt>
                <c:pt idx="6308">
                  <c:v>1563</c:v>
                </c:pt>
                <c:pt idx="6309">
                  <c:v>1563</c:v>
                </c:pt>
                <c:pt idx="6310">
                  <c:v>1563</c:v>
                </c:pt>
                <c:pt idx="6311">
                  <c:v>1564</c:v>
                </c:pt>
                <c:pt idx="6312">
                  <c:v>1564</c:v>
                </c:pt>
                <c:pt idx="6313">
                  <c:v>1565</c:v>
                </c:pt>
                <c:pt idx="6314">
                  <c:v>1565</c:v>
                </c:pt>
                <c:pt idx="6315">
                  <c:v>1566</c:v>
                </c:pt>
                <c:pt idx="6316">
                  <c:v>1566</c:v>
                </c:pt>
                <c:pt idx="6317">
                  <c:v>1566</c:v>
                </c:pt>
                <c:pt idx="6318">
                  <c:v>1567</c:v>
                </c:pt>
                <c:pt idx="6319">
                  <c:v>1567</c:v>
                </c:pt>
                <c:pt idx="6320">
                  <c:v>1568</c:v>
                </c:pt>
                <c:pt idx="6321">
                  <c:v>1569</c:v>
                </c:pt>
                <c:pt idx="6322">
                  <c:v>1569</c:v>
                </c:pt>
                <c:pt idx="6323">
                  <c:v>1569</c:v>
                </c:pt>
                <c:pt idx="6324">
                  <c:v>1569</c:v>
                </c:pt>
                <c:pt idx="6325">
                  <c:v>1570</c:v>
                </c:pt>
                <c:pt idx="6326">
                  <c:v>1570</c:v>
                </c:pt>
                <c:pt idx="6327">
                  <c:v>1570</c:v>
                </c:pt>
                <c:pt idx="6328">
                  <c:v>1571</c:v>
                </c:pt>
                <c:pt idx="6329">
                  <c:v>1571</c:v>
                </c:pt>
                <c:pt idx="6330">
                  <c:v>1571</c:v>
                </c:pt>
                <c:pt idx="6331">
                  <c:v>1571</c:v>
                </c:pt>
                <c:pt idx="6332">
                  <c:v>1571</c:v>
                </c:pt>
                <c:pt idx="6333">
                  <c:v>1572</c:v>
                </c:pt>
                <c:pt idx="6334">
                  <c:v>1572</c:v>
                </c:pt>
                <c:pt idx="6335">
                  <c:v>1572</c:v>
                </c:pt>
                <c:pt idx="6336">
                  <c:v>1573</c:v>
                </c:pt>
                <c:pt idx="6337">
                  <c:v>1574</c:v>
                </c:pt>
                <c:pt idx="6338">
                  <c:v>1575</c:v>
                </c:pt>
                <c:pt idx="6339">
                  <c:v>1576</c:v>
                </c:pt>
                <c:pt idx="6340">
                  <c:v>1576</c:v>
                </c:pt>
                <c:pt idx="6341">
                  <c:v>1576</c:v>
                </c:pt>
                <c:pt idx="6342">
                  <c:v>1577</c:v>
                </c:pt>
                <c:pt idx="6343">
                  <c:v>1577</c:v>
                </c:pt>
                <c:pt idx="6344">
                  <c:v>1577</c:v>
                </c:pt>
                <c:pt idx="6345">
                  <c:v>1577</c:v>
                </c:pt>
                <c:pt idx="6346">
                  <c:v>1577</c:v>
                </c:pt>
                <c:pt idx="6347">
                  <c:v>1577</c:v>
                </c:pt>
                <c:pt idx="6348">
                  <c:v>1578</c:v>
                </c:pt>
                <c:pt idx="6349">
                  <c:v>1579</c:v>
                </c:pt>
                <c:pt idx="6350">
                  <c:v>1579</c:v>
                </c:pt>
                <c:pt idx="6351">
                  <c:v>1580</c:v>
                </c:pt>
                <c:pt idx="6352">
                  <c:v>1581</c:v>
                </c:pt>
                <c:pt idx="6353">
                  <c:v>1581</c:v>
                </c:pt>
                <c:pt idx="6354">
                  <c:v>1581</c:v>
                </c:pt>
                <c:pt idx="6355">
                  <c:v>1581</c:v>
                </c:pt>
                <c:pt idx="6356">
                  <c:v>1581</c:v>
                </c:pt>
                <c:pt idx="6357">
                  <c:v>1581</c:v>
                </c:pt>
                <c:pt idx="6358">
                  <c:v>1581</c:v>
                </c:pt>
                <c:pt idx="6359">
                  <c:v>1582</c:v>
                </c:pt>
                <c:pt idx="6360">
                  <c:v>1582</c:v>
                </c:pt>
                <c:pt idx="6361">
                  <c:v>1582</c:v>
                </c:pt>
                <c:pt idx="6362">
                  <c:v>1582</c:v>
                </c:pt>
                <c:pt idx="6363">
                  <c:v>1583</c:v>
                </c:pt>
                <c:pt idx="6364">
                  <c:v>1584</c:v>
                </c:pt>
                <c:pt idx="6365">
                  <c:v>1584</c:v>
                </c:pt>
                <c:pt idx="6366">
                  <c:v>1585</c:v>
                </c:pt>
                <c:pt idx="6367">
                  <c:v>1585</c:v>
                </c:pt>
                <c:pt idx="6368">
                  <c:v>1585</c:v>
                </c:pt>
                <c:pt idx="6369">
                  <c:v>1585</c:v>
                </c:pt>
                <c:pt idx="6370">
                  <c:v>1585</c:v>
                </c:pt>
                <c:pt idx="6371">
                  <c:v>1585</c:v>
                </c:pt>
                <c:pt idx="6372">
                  <c:v>1585</c:v>
                </c:pt>
                <c:pt idx="6373">
                  <c:v>1586</c:v>
                </c:pt>
                <c:pt idx="6374">
                  <c:v>1586</c:v>
                </c:pt>
                <c:pt idx="6375">
                  <c:v>1587</c:v>
                </c:pt>
                <c:pt idx="6376">
                  <c:v>1587</c:v>
                </c:pt>
                <c:pt idx="6377">
                  <c:v>1587</c:v>
                </c:pt>
                <c:pt idx="6378">
                  <c:v>1587</c:v>
                </c:pt>
                <c:pt idx="6379">
                  <c:v>1588</c:v>
                </c:pt>
                <c:pt idx="6380">
                  <c:v>1588</c:v>
                </c:pt>
                <c:pt idx="6381">
                  <c:v>1588</c:v>
                </c:pt>
                <c:pt idx="6382">
                  <c:v>1588</c:v>
                </c:pt>
                <c:pt idx="6383">
                  <c:v>1588</c:v>
                </c:pt>
                <c:pt idx="6384">
                  <c:v>1588</c:v>
                </c:pt>
                <c:pt idx="6385">
                  <c:v>1588</c:v>
                </c:pt>
                <c:pt idx="6386">
                  <c:v>1588</c:v>
                </c:pt>
                <c:pt idx="6387">
                  <c:v>1588</c:v>
                </c:pt>
                <c:pt idx="6388">
                  <c:v>1588</c:v>
                </c:pt>
                <c:pt idx="6389">
                  <c:v>1588</c:v>
                </c:pt>
                <c:pt idx="6390">
                  <c:v>1588</c:v>
                </c:pt>
                <c:pt idx="6391">
                  <c:v>1588</c:v>
                </c:pt>
                <c:pt idx="6392">
                  <c:v>1588</c:v>
                </c:pt>
                <c:pt idx="6393">
                  <c:v>1589</c:v>
                </c:pt>
                <c:pt idx="6394">
                  <c:v>1589</c:v>
                </c:pt>
                <c:pt idx="6395">
                  <c:v>1589</c:v>
                </c:pt>
                <c:pt idx="6396">
                  <c:v>1589</c:v>
                </c:pt>
                <c:pt idx="6397">
                  <c:v>1589</c:v>
                </c:pt>
                <c:pt idx="6398">
                  <c:v>1590</c:v>
                </c:pt>
                <c:pt idx="6399">
                  <c:v>1590</c:v>
                </c:pt>
                <c:pt idx="6400">
                  <c:v>1590</c:v>
                </c:pt>
                <c:pt idx="6401">
                  <c:v>1590</c:v>
                </c:pt>
                <c:pt idx="6402">
                  <c:v>1590</c:v>
                </c:pt>
                <c:pt idx="6403">
                  <c:v>1591</c:v>
                </c:pt>
                <c:pt idx="6404">
                  <c:v>1591</c:v>
                </c:pt>
                <c:pt idx="6405">
                  <c:v>1591</c:v>
                </c:pt>
                <c:pt idx="6406">
                  <c:v>1591</c:v>
                </c:pt>
                <c:pt idx="6407">
                  <c:v>1592</c:v>
                </c:pt>
                <c:pt idx="6408">
                  <c:v>1593</c:v>
                </c:pt>
                <c:pt idx="6409">
                  <c:v>1593</c:v>
                </c:pt>
                <c:pt idx="6410">
                  <c:v>1593</c:v>
                </c:pt>
                <c:pt idx="6411">
                  <c:v>1593</c:v>
                </c:pt>
                <c:pt idx="6412">
                  <c:v>1593</c:v>
                </c:pt>
                <c:pt idx="6413">
                  <c:v>1593</c:v>
                </c:pt>
                <c:pt idx="6414">
                  <c:v>1593</c:v>
                </c:pt>
                <c:pt idx="6415">
                  <c:v>1593</c:v>
                </c:pt>
                <c:pt idx="6416">
                  <c:v>1593</c:v>
                </c:pt>
                <c:pt idx="6417">
                  <c:v>1593</c:v>
                </c:pt>
                <c:pt idx="6418">
                  <c:v>1593</c:v>
                </c:pt>
                <c:pt idx="6419">
                  <c:v>1593</c:v>
                </c:pt>
                <c:pt idx="6420">
                  <c:v>1594</c:v>
                </c:pt>
                <c:pt idx="6421">
                  <c:v>1594</c:v>
                </c:pt>
                <c:pt idx="6422">
                  <c:v>1594</c:v>
                </c:pt>
                <c:pt idx="6423">
                  <c:v>1594</c:v>
                </c:pt>
                <c:pt idx="6424">
                  <c:v>1594</c:v>
                </c:pt>
                <c:pt idx="6425">
                  <c:v>1594</c:v>
                </c:pt>
                <c:pt idx="6426">
                  <c:v>1594</c:v>
                </c:pt>
                <c:pt idx="6427">
                  <c:v>1594</c:v>
                </c:pt>
                <c:pt idx="6428">
                  <c:v>1594</c:v>
                </c:pt>
                <c:pt idx="6429">
                  <c:v>1595</c:v>
                </c:pt>
                <c:pt idx="6430">
                  <c:v>1596</c:v>
                </c:pt>
                <c:pt idx="6431">
                  <c:v>1596</c:v>
                </c:pt>
                <c:pt idx="6432">
                  <c:v>1596</c:v>
                </c:pt>
                <c:pt idx="6433">
                  <c:v>1596</c:v>
                </c:pt>
                <c:pt idx="6434">
                  <c:v>1596</c:v>
                </c:pt>
                <c:pt idx="6435">
                  <c:v>1596</c:v>
                </c:pt>
                <c:pt idx="6436">
                  <c:v>1596</c:v>
                </c:pt>
                <c:pt idx="6437">
                  <c:v>1596</c:v>
                </c:pt>
                <c:pt idx="6438">
                  <c:v>1596</c:v>
                </c:pt>
                <c:pt idx="6439">
                  <c:v>1596</c:v>
                </c:pt>
                <c:pt idx="6440">
                  <c:v>1596</c:v>
                </c:pt>
                <c:pt idx="6441">
                  <c:v>1596</c:v>
                </c:pt>
                <c:pt idx="6442">
                  <c:v>1596</c:v>
                </c:pt>
                <c:pt idx="6443">
                  <c:v>1596</c:v>
                </c:pt>
                <c:pt idx="6444">
                  <c:v>1596</c:v>
                </c:pt>
                <c:pt idx="6445">
                  <c:v>1596</c:v>
                </c:pt>
                <c:pt idx="6446">
                  <c:v>1596</c:v>
                </c:pt>
                <c:pt idx="6447">
                  <c:v>1596</c:v>
                </c:pt>
                <c:pt idx="6448">
                  <c:v>1596</c:v>
                </c:pt>
                <c:pt idx="6449">
                  <c:v>1596</c:v>
                </c:pt>
                <c:pt idx="6450">
                  <c:v>1597</c:v>
                </c:pt>
                <c:pt idx="6451">
                  <c:v>1597</c:v>
                </c:pt>
                <c:pt idx="6452">
                  <c:v>1598</c:v>
                </c:pt>
                <c:pt idx="6453">
                  <c:v>1599</c:v>
                </c:pt>
                <c:pt idx="6454">
                  <c:v>1599</c:v>
                </c:pt>
                <c:pt idx="6455">
                  <c:v>1599</c:v>
                </c:pt>
                <c:pt idx="6456">
                  <c:v>1599</c:v>
                </c:pt>
                <c:pt idx="6457">
                  <c:v>1599</c:v>
                </c:pt>
                <c:pt idx="6458">
                  <c:v>1600</c:v>
                </c:pt>
                <c:pt idx="6459">
                  <c:v>1600</c:v>
                </c:pt>
                <c:pt idx="6460">
                  <c:v>1600</c:v>
                </c:pt>
                <c:pt idx="6461">
                  <c:v>1600</c:v>
                </c:pt>
                <c:pt idx="6462">
                  <c:v>1600</c:v>
                </c:pt>
                <c:pt idx="6463">
                  <c:v>1600</c:v>
                </c:pt>
                <c:pt idx="6464">
                  <c:v>1600</c:v>
                </c:pt>
                <c:pt idx="6465">
                  <c:v>1600</c:v>
                </c:pt>
                <c:pt idx="6466">
                  <c:v>1600</c:v>
                </c:pt>
                <c:pt idx="6467">
                  <c:v>1600</c:v>
                </c:pt>
                <c:pt idx="6468">
                  <c:v>1601</c:v>
                </c:pt>
                <c:pt idx="6469">
                  <c:v>1601</c:v>
                </c:pt>
                <c:pt idx="6470">
                  <c:v>1602</c:v>
                </c:pt>
                <c:pt idx="6471">
                  <c:v>1602</c:v>
                </c:pt>
                <c:pt idx="6472">
                  <c:v>1602</c:v>
                </c:pt>
                <c:pt idx="6473">
                  <c:v>1602</c:v>
                </c:pt>
                <c:pt idx="6474">
                  <c:v>1602</c:v>
                </c:pt>
                <c:pt idx="6475">
                  <c:v>1602</c:v>
                </c:pt>
                <c:pt idx="6476">
                  <c:v>1602</c:v>
                </c:pt>
                <c:pt idx="6477">
                  <c:v>1603</c:v>
                </c:pt>
                <c:pt idx="6478">
                  <c:v>1603</c:v>
                </c:pt>
                <c:pt idx="6479">
                  <c:v>1603</c:v>
                </c:pt>
                <c:pt idx="6480">
                  <c:v>1603</c:v>
                </c:pt>
                <c:pt idx="6481">
                  <c:v>1603</c:v>
                </c:pt>
                <c:pt idx="6482">
                  <c:v>1603</c:v>
                </c:pt>
                <c:pt idx="6483">
                  <c:v>1603</c:v>
                </c:pt>
                <c:pt idx="6484">
                  <c:v>1603</c:v>
                </c:pt>
                <c:pt idx="6485">
                  <c:v>1603</c:v>
                </c:pt>
                <c:pt idx="6486">
                  <c:v>1603</c:v>
                </c:pt>
                <c:pt idx="6487">
                  <c:v>1603</c:v>
                </c:pt>
                <c:pt idx="6488">
                  <c:v>1603</c:v>
                </c:pt>
                <c:pt idx="6489">
                  <c:v>1603</c:v>
                </c:pt>
                <c:pt idx="6490">
                  <c:v>1603</c:v>
                </c:pt>
                <c:pt idx="6491">
                  <c:v>1604</c:v>
                </c:pt>
                <c:pt idx="6492">
                  <c:v>1605</c:v>
                </c:pt>
                <c:pt idx="6493">
                  <c:v>1605</c:v>
                </c:pt>
                <c:pt idx="6494">
                  <c:v>1605</c:v>
                </c:pt>
                <c:pt idx="6495">
                  <c:v>1606</c:v>
                </c:pt>
                <c:pt idx="6496">
                  <c:v>1606</c:v>
                </c:pt>
                <c:pt idx="6497">
                  <c:v>1606</c:v>
                </c:pt>
                <c:pt idx="6498">
                  <c:v>1606</c:v>
                </c:pt>
                <c:pt idx="6499">
                  <c:v>1606</c:v>
                </c:pt>
                <c:pt idx="6500">
                  <c:v>1606</c:v>
                </c:pt>
                <c:pt idx="6501">
                  <c:v>1607</c:v>
                </c:pt>
                <c:pt idx="6502">
                  <c:v>1607</c:v>
                </c:pt>
                <c:pt idx="6503">
                  <c:v>1607</c:v>
                </c:pt>
                <c:pt idx="6504">
                  <c:v>1607</c:v>
                </c:pt>
                <c:pt idx="6505">
                  <c:v>1607</c:v>
                </c:pt>
                <c:pt idx="6506">
                  <c:v>1607</c:v>
                </c:pt>
                <c:pt idx="6507">
                  <c:v>1607</c:v>
                </c:pt>
                <c:pt idx="6508">
                  <c:v>1607</c:v>
                </c:pt>
                <c:pt idx="6509">
                  <c:v>1607</c:v>
                </c:pt>
                <c:pt idx="6510">
                  <c:v>1608</c:v>
                </c:pt>
                <c:pt idx="6511">
                  <c:v>1609</c:v>
                </c:pt>
                <c:pt idx="6512">
                  <c:v>1610</c:v>
                </c:pt>
                <c:pt idx="6513">
                  <c:v>1610</c:v>
                </c:pt>
                <c:pt idx="6514">
                  <c:v>1610</c:v>
                </c:pt>
                <c:pt idx="6515">
                  <c:v>1611</c:v>
                </c:pt>
                <c:pt idx="6516">
                  <c:v>1612</c:v>
                </c:pt>
                <c:pt idx="6517">
                  <c:v>1612</c:v>
                </c:pt>
                <c:pt idx="6518">
                  <c:v>1612</c:v>
                </c:pt>
                <c:pt idx="6519">
                  <c:v>1613</c:v>
                </c:pt>
                <c:pt idx="6520">
                  <c:v>1613</c:v>
                </c:pt>
                <c:pt idx="6521">
                  <c:v>1613</c:v>
                </c:pt>
                <c:pt idx="6522">
                  <c:v>1613</c:v>
                </c:pt>
                <c:pt idx="6523">
                  <c:v>1613</c:v>
                </c:pt>
                <c:pt idx="6524">
                  <c:v>1614</c:v>
                </c:pt>
                <c:pt idx="6525">
                  <c:v>1615</c:v>
                </c:pt>
                <c:pt idx="6526">
                  <c:v>1616</c:v>
                </c:pt>
                <c:pt idx="6527">
                  <c:v>1617</c:v>
                </c:pt>
                <c:pt idx="6528">
                  <c:v>1617</c:v>
                </c:pt>
                <c:pt idx="6529">
                  <c:v>1617</c:v>
                </c:pt>
                <c:pt idx="6530">
                  <c:v>1617</c:v>
                </c:pt>
                <c:pt idx="6531">
                  <c:v>1617</c:v>
                </c:pt>
                <c:pt idx="6532">
                  <c:v>1617</c:v>
                </c:pt>
                <c:pt idx="6533">
                  <c:v>1617</c:v>
                </c:pt>
                <c:pt idx="6534">
                  <c:v>1618</c:v>
                </c:pt>
                <c:pt idx="6535">
                  <c:v>1618</c:v>
                </c:pt>
                <c:pt idx="6536">
                  <c:v>1619</c:v>
                </c:pt>
                <c:pt idx="6537">
                  <c:v>1619</c:v>
                </c:pt>
                <c:pt idx="6538">
                  <c:v>1619</c:v>
                </c:pt>
                <c:pt idx="6539">
                  <c:v>1619</c:v>
                </c:pt>
                <c:pt idx="6540">
                  <c:v>1620</c:v>
                </c:pt>
                <c:pt idx="6541">
                  <c:v>1620</c:v>
                </c:pt>
                <c:pt idx="6542">
                  <c:v>1620</c:v>
                </c:pt>
                <c:pt idx="6543">
                  <c:v>1621</c:v>
                </c:pt>
                <c:pt idx="6544">
                  <c:v>1622</c:v>
                </c:pt>
                <c:pt idx="6545">
                  <c:v>1622</c:v>
                </c:pt>
                <c:pt idx="6546">
                  <c:v>1622</c:v>
                </c:pt>
                <c:pt idx="6547">
                  <c:v>1623</c:v>
                </c:pt>
                <c:pt idx="6548">
                  <c:v>1623</c:v>
                </c:pt>
                <c:pt idx="6549">
                  <c:v>1623</c:v>
                </c:pt>
                <c:pt idx="6550">
                  <c:v>1623</c:v>
                </c:pt>
                <c:pt idx="6551">
                  <c:v>1624</c:v>
                </c:pt>
                <c:pt idx="6552">
                  <c:v>1624</c:v>
                </c:pt>
                <c:pt idx="6553">
                  <c:v>1624</c:v>
                </c:pt>
                <c:pt idx="6554">
                  <c:v>1624</c:v>
                </c:pt>
                <c:pt idx="6555">
                  <c:v>1624</c:v>
                </c:pt>
                <c:pt idx="6556">
                  <c:v>1624</c:v>
                </c:pt>
                <c:pt idx="6557">
                  <c:v>1624</c:v>
                </c:pt>
                <c:pt idx="6558">
                  <c:v>1624</c:v>
                </c:pt>
                <c:pt idx="6559">
                  <c:v>1625</c:v>
                </c:pt>
                <c:pt idx="6560">
                  <c:v>1625</c:v>
                </c:pt>
                <c:pt idx="6561">
                  <c:v>1625</c:v>
                </c:pt>
                <c:pt idx="6562">
                  <c:v>1626</c:v>
                </c:pt>
                <c:pt idx="6563">
                  <c:v>1626</c:v>
                </c:pt>
                <c:pt idx="6564">
                  <c:v>1627</c:v>
                </c:pt>
                <c:pt idx="6565">
                  <c:v>1627</c:v>
                </c:pt>
                <c:pt idx="6566">
                  <c:v>1627</c:v>
                </c:pt>
                <c:pt idx="6567">
                  <c:v>1627</c:v>
                </c:pt>
                <c:pt idx="6568">
                  <c:v>1627</c:v>
                </c:pt>
                <c:pt idx="6569">
                  <c:v>1628</c:v>
                </c:pt>
                <c:pt idx="6570">
                  <c:v>1628</c:v>
                </c:pt>
                <c:pt idx="6571">
                  <c:v>1628</c:v>
                </c:pt>
                <c:pt idx="6572">
                  <c:v>1628</c:v>
                </c:pt>
                <c:pt idx="6573">
                  <c:v>1628</c:v>
                </c:pt>
                <c:pt idx="6574">
                  <c:v>1628</c:v>
                </c:pt>
                <c:pt idx="6575">
                  <c:v>1628</c:v>
                </c:pt>
                <c:pt idx="6576">
                  <c:v>1628</c:v>
                </c:pt>
                <c:pt idx="6577">
                  <c:v>1628</c:v>
                </c:pt>
                <c:pt idx="6578">
                  <c:v>1628</c:v>
                </c:pt>
                <c:pt idx="6579">
                  <c:v>1629</c:v>
                </c:pt>
                <c:pt idx="6580">
                  <c:v>1629</c:v>
                </c:pt>
                <c:pt idx="6581">
                  <c:v>1630</c:v>
                </c:pt>
                <c:pt idx="6582">
                  <c:v>1631</c:v>
                </c:pt>
                <c:pt idx="6583">
                  <c:v>1631</c:v>
                </c:pt>
                <c:pt idx="6584">
                  <c:v>1631</c:v>
                </c:pt>
                <c:pt idx="6585">
                  <c:v>1631</c:v>
                </c:pt>
                <c:pt idx="6586">
                  <c:v>1631</c:v>
                </c:pt>
                <c:pt idx="6587">
                  <c:v>1632</c:v>
                </c:pt>
                <c:pt idx="6588">
                  <c:v>1632</c:v>
                </c:pt>
                <c:pt idx="6589">
                  <c:v>1632</c:v>
                </c:pt>
                <c:pt idx="6590">
                  <c:v>1633</c:v>
                </c:pt>
                <c:pt idx="6591">
                  <c:v>1633</c:v>
                </c:pt>
                <c:pt idx="6592">
                  <c:v>1633</c:v>
                </c:pt>
                <c:pt idx="6593">
                  <c:v>1633</c:v>
                </c:pt>
                <c:pt idx="6594">
                  <c:v>1633</c:v>
                </c:pt>
                <c:pt idx="6595">
                  <c:v>1633</c:v>
                </c:pt>
                <c:pt idx="6596">
                  <c:v>1633</c:v>
                </c:pt>
                <c:pt idx="6597">
                  <c:v>1633</c:v>
                </c:pt>
                <c:pt idx="6598">
                  <c:v>1633</c:v>
                </c:pt>
                <c:pt idx="6599">
                  <c:v>1633</c:v>
                </c:pt>
                <c:pt idx="6600">
                  <c:v>1633</c:v>
                </c:pt>
                <c:pt idx="6601">
                  <c:v>1633</c:v>
                </c:pt>
                <c:pt idx="6602">
                  <c:v>1634</c:v>
                </c:pt>
                <c:pt idx="6603">
                  <c:v>1635</c:v>
                </c:pt>
                <c:pt idx="6604">
                  <c:v>1635</c:v>
                </c:pt>
                <c:pt idx="6605">
                  <c:v>1636</c:v>
                </c:pt>
                <c:pt idx="6606">
                  <c:v>1636</c:v>
                </c:pt>
                <c:pt idx="6607">
                  <c:v>1637</c:v>
                </c:pt>
                <c:pt idx="6608">
                  <c:v>1637</c:v>
                </c:pt>
                <c:pt idx="6609">
                  <c:v>1638</c:v>
                </c:pt>
                <c:pt idx="6610">
                  <c:v>1638</c:v>
                </c:pt>
                <c:pt idx="6611">
                  <c:v>1638</c:v>
                </c:pt>
                <c:pt idx="6612">
                  <c:v>1638</c:v>
                </c:pt>
                <c:pt idx="6613">
                  <c:v>1638</c:v>
                </c:pt>
                <c:pt idx="6614">
                  <c:v>1638</c:v>
                </c:pt>
                <c:pt idx="6615">
                  <c:v>1638</c:v>
                </c:pt>
                <c:pt idx="6616">
                  <c:v>1638</c:v>
                </c:pt>
                <c:pt idx="6617">
                  <c:v>1639</c:v>
                </c:pt>
                <c:pt idx="6618">
                  <c:v>1640</c:v>
                </c:pt>
                <c:pt idx="6619">
                  <c:v>1641</c:v>
                </c:pt>
                <c:pt idx="6620">
                  <c:v>1642</c:v>
                </c:pt>
                <c:pt idx="6621">
                  <c:v>1642</c:v>
                </c:pt>
                <c:pt idx="6622">
                  <c:v>1642</c:v>
                </c:pt>
                <c:pt idx="6623">
                  <c:v>1642</c:v>
                </c:pt>
                <c:pt idx="6624">
                  <c:v>1642</c:v>
                </c:pt>
                <c:pt idx="6625">
                  <c:v>1642</c:v>
                </c:pt>
                <c:pt idx="6626">
                  <c:v>1642</c:v>
                </c:pt>
                <c:pt idx="6627">
                  <c:v>1642</c:v>
                </c:pt>
                <c:pt idx="6628">
                  <c:v>1642</c:v>
                </c:pt>
                <c:pt idx="6629">
                  <c:v>1642</c:v>
                </c:pt>
                <c:pt idx="6630">
                  <c:v>1642</c:v>
                </c:pt>
                <c:pt idx="6631">
                  <c:v>1642</c:v>
                </c:pt>
                <c:pt idx="6632">
                  <c:v>1642</c:v>
                </c:pt>
                <c:pt idx="6633">
                  <c:v>1642</c:v>
                </c:pt>
                <c:pt idx="6634">
                  <c:v>1642</c:v>
                </c:pt>
                <c:pt idx="6635">
                  <c:v>1642</c:v>
                </c:pt>
                <c:pt idx="6636">
                  <c:v>1642</c:v>
                </c:pt>
                <c:pt idx="6637">
                  <c:v>1642</c:v>
                </c:pt>
                <c:pt idx="6638">
                  <c:v>1642</c:v>
                </c:pt>
                <c:pt idx="6639">
                  <c:v>1642</c:v>
                </c:pt>
                <c:pt idx="6640">
                  <c:v>1642</c:v>
                </c:pt>
                <c:pt idx="6641">
                  <c:v>1642</c:v>
                </c:pt>
                <c:pt idx="6642">
                  <c:v>1642</c:v>
                </c:pt>
                <c:pt idx="6643">
                  <c:v>1642</c:v>
                </c:pt>
                <c:pt idx="6644">
                  <c:v>1642</c:v>
                </c:pt>
                <c:pt idx="6645">
                  <c:v>1643</c:v>
                </c:pt>
                <c:pt idx="6646">
                  <c:v>1643</c:v>
                </c:pt>
                <c:pt idx="6647">
                  <c:v>1643</c:v>
                </c:pt>
                <c:pt idx="6648">
                  <c:v>1643</c:v>
                </c:pt>
                <c:pt idx="6649">
                  <c:v>1643</c:v>
                </c:pt>
                <c:pt idx="6650">
                  <c:v>1643</c:v>
                </c:pt>
                <c:pt idx="6651">
                  <c:v>1643</c:v>
                </c:pt>
                <c:pt idx="6652">
                  <c:v>1643</c:v>
                </c:pt>
                <c:pt idx="6653">
                  <c:v>1643</c:v>
                </c:pt>
                <c:pt idx="6654">
                  <c:v>1643</c:v>
                </c:pt>
                <c:pt idx="6655">
                  <c:v>1643</c:v>
                </c:pt>
                <c:pt idx="6656">
                  <c:v>1643</c:v>
                </c:pt>
                <c:pt idx="6657">
                  <c:v>1644</c:v>
                </c:pt>
                <c:pt idx="6658">
                  <c:v>1644</c:v>
                </c:pt>
                <c:pt idx="6659">
                  <c:v>1644</c:v>
                </c:pt>
                <c:pt idx="6660">
                  <c:v>1644</c:v>
                </c:pt>
                <c:pt idx="6661">
                  <c:v>1644</c:v>
                </c:pt>
                <c:pt idx="6662">
                  <c:v>1645</c:v>
                </c:pt>
                <c:pt idx="6663">
                  <c:v>1645</c:v>
                </c:pt>
                <c:pt idx="6664">
                  <c:v>1645</c:v>
                </c:pt>
                <c:pt idx="6665">
                  <c:v>1646</c:v>
                </c:pt>
                <c:pt idx="6666">
                  <c:v>1646</c:v>
                </c:pt>
                <c:pt idx="6667">
                  <c:v>1646</c:v>
                </c:pt>
                <c:pt idx="6668">
                  <c:v>1646</c:v>
                </c:pt>
                <c:pt idx="6669">
                  <c:v>1646</c:v>
                </c:pt>
                <c:pt idx="6670">
                  <c:v>1646</c:v>
                </c:pt>
                <c:pt idx="6671">
                  <c:v>1646</c:v>
                </c:pt>
                <c:pt idx="6672">
                  <c:v>1646</c:v>
                </c:pt>
                <c:pt idx="6673">
                  <c:v>1646</c:v>
                </c:pt>
                <c:pt idx="6674">
                  <c:v>1646</c:v>
                </c:pt>
                <c:pt idx="6675">
                  <c:v>1646</c:v>
                </c:pt>
                <c:pt idx="6676">
                  <c:v>1646</c:v>
                </c:pt>
                <c:pt idx="6677">
                  <c:v>1647</c:v>
                </c:pt>
                <c:pt idx="6678">
                  <c:v>1647</c:v>
                </c:pt>
                <c:pt idx="6679">
                  <c:v>1647</c:v>
                </c:pt>
                <c:pt idx="6680">
                  <c:v>1647</c:v>
                </c:pt>
                <c:pt idx="6681">
                  <c:v>1647</c:v>
                </c:pt>
                <c:pt idx="6682">
                  <c:v>1647</c:v>
                </c:pt>
                <c:pt idx="6683">
                  <c:v>1648</c:v>
                </c:pt>
                <c:pt idx="6684">
                  <c:v>1648</c:v>
                </c:pt>
                <c:pt idx="6685">
                  <c:v>1648</c:v>
                </c:pt>
                <c:pt idx="6686">
                  <c:v>1648</c:v>
                </c:pt>
                <c:pt idx="6687">
                  <c:v>1648</c:v>
                </c:pt>
                <c:pt idx="6688">
                  <c:v>1648</c:v>
                </c:pt>
                <c:pt idx="6689">
                  <c:v>1648</c:v>
                </c:pt>
                <c:pt idx="6690">
                  <c:v>1648</c:v>
                </c:pt>
                <c:pt idx="6691">
                  <c:v>1648</c:v>
                </c:pt>
                <c:pt idx="6692">
                  <c:v>1648</c:v>
                </c:pt>
                <c:pt idx="6693">
                  <c:v>1648</c:v>
                </c:pt>
                <c:pt idx="6694">
                  <c:v>1648</c:v>
                </c:pt>
                <c:pt idx="6695">
                  <c:v>1648</c:v>
                </c:pt>
                <c:pt idx="6696">
                  <c:v>1648</c:v>
                </c:pt>
                <c:pt idx="6697">
                  <c:v>1648</c:v>
                </c:pt>
                <c:pt idx="6698">
                  <c:v>1648</c:v>
                </c:pt>
                <c:pt idx="6699">
                  <c:v>1649</c:v>
                </c:pt>
                <c:pt idx="6700">
                  <c:v>1649</c:v>
                </c:pt>
                <c:pt idx="6701">
                  <c:v>1649</c:v>
                </c:pt>
                <c:pt idx="6702">
                  <c:v>1650</c:v>
                </c:pt>
                <c:pt idx="6703">
                  <c:v>1650</c:v>
                </c:pt>
                <c:pt idx="6704">
                  <c:v>1650</c:v>
                </c:pt>
                <c:pt idx="6705">
                  <c:v>1651</c:v>
                </c:pt>
                <c:pt idx="6706">
                  <c:v>1651</c:v>
                </c:pt>
                <c:pt idx="6707">
                  <c:v>1652</c:v>
                </c:pt>
                <c:pt idx="6708">
                  <c:v>1653</c:v>
                </c:pt>
                <c:pt idx="6709">
                  <c:v>1653</c:v>
                </c:pt>
                <c:pt idx="6710">
                  <c:v>1654</c:v>
                </c:pt>
                <c:pt idx="6711">
                  <c:v>1655</c:v>
                </c:pt>
                <c:pt idx="6712">
                  <c:v>1655</c:v>
                </c:pt>
                <c:pt idx="6713">
                  <c:v>1656</c:v>
                </c:pt>
                <c:pt idx="6714">
                  <c:v>1656</c:v>
                </c:pt>
                <c:pt idx="6715">
                  <c:v>1656</c:v>
                </c:pt>
                <c:pt idx="6716">
                  <c:v>1656</c:v>
                </c:pt>
                <c:pt idx="6717">
                  <c:v>1656</c:v>
                </c:pt>
                <c:pt idx="6718">
                  <c:v>1657</c:v>
                </c:pt>
                <c:pt idx="6719">
                  <c:v>1657</c:v>
                </c:pt>
                <c:pt idx="6720">
                  <c:v>1658</c:v>
                </c:pt>
                <c:pt idx="6721">
                  <c:v>1658</c:v>
                </c:pt>
                <c:pt idx="6722">
                  <c:v>1658</c:v>
                </c:pt>
                <c:pt idx="6723">
                  <c:v>1658</c:v>
                </c:pt>
                <c:pt idx="6724">
                  <c:v>1659</c:v>
                </c:pt>
                <c:pt idx="6725">
                  <c:v>1660</c:v>
                </c:pt>
                <c:pt idx="6726">
                  <c:v>1660</c:v>
                </c:pt>
                <c:pt idx="6727">
                  <c:v>1661</c:v>
                </c:pt>
                <c:pt idx="6728">
                  <c:v>1661</c:v>
                </c:pt>
                <c:pt idx="6729">
                  <c:v>1661</c:v>
                </c:pt>
                <c:pt idx="6730">
                  <c:v>1661</c:v>
                </c:pt>
                <c:pt idx="6731">
                  <c:v>1661</c:v>
                </c:pt>
                <c:pt idx="6732">
                  <c:v>1661</c:v>
                </c:pt>
                <c:pt idx="6733">
                  <c:v>1661</c:v>
                </c:pt>
                <c:pt idx="6734">
                  <c:v>1661</c:v>
                </c:pt>
                <c:pt idx="6735">
                  <c:v>1661</c:v>
                </c:pt>
                <c:pt idx="6736">
                  <c:v>1662</c:v>
                </c:pt>
                <c:pt idx="6737">
                  <c:v>1662</c:v>
                </c:pt>
                <c:pt idx="6738">
                  <c:v>1662</c:v>
                </c:pt>
                <c:pt idx="6739">
                  <c:v>1662</c:v>
                </c:pt>
                <c:pt idx="6740">
                  <c:v>1662</c:v>
                </c:pt>
                <c:pt idx="6741">
                  <c:v>1662</c:v>
                </c:pt>
                <c:pt idx="6742">
                  <c:v>1662</c:v>
                </c:pt>
                <c:pt idx="6743">
                  <c:v>1662</c:v>
                </c:pt>
                <c:pt idx="6744">
                  <c:v>1662</c:v>
                </c:pt>
                <c:pt idx="6745">
                  <c:v>1662</c:v>
                </c:pt>
                <c:pt idx="6746">
                  <c:v>1662</c:v>
                </c:pt>
                <c:pt idx="6747">
                  <c:v>1662</c:v>
                </c:pt>
                <c:pt idx="6748">
                  <c:v>1662</c:v>
                </c:pt>
                <c:pt idx="6749">
                  <c:v>1662</c:v>
                </c:pt>
                <c:pt idx="6750">
                  <c:v>1662</c:v>
                </c:pt>
                <c:pt idx="6751">
                  <c:v>1663</c:v>
                </c:pt>
                <c:pt idx="6752">
                  <c:v>1664</c:v>
                </c:pt>
                <c:pt idx="6753">
                  <c:v>1664</c:v>
                </c:pt>
                <c:pt idx="6754">
                  <c:v>1664</c:v>
                </c:pt>
                <c:pt idx="6755">
                  <c:v>1665</c:v>
                </c:pt>
                <c:pt idx="6756">
                  <c:v>1665</c:v>
                </c:pt>
                <c:pt idx="6757">
                  <c:v>1665</c:v>
                </c:pt>
                <c:pt idx="6758">
                  <c:v>1666</c:v>
                </c:pt>
                <c:pt idx="6759">
                  <c:v>1666</c:v>
                </c:pt>
                <c:pt idx="6760">
                  <c:v>1666</c:v>
                </c:pt>
                <c:pt idx="6761">
                  <c:v>1667</c:v>
                </c:pt>
                <c:pt idx="6762">
                  <c:v>1668</c:v>
                </c:pt>
                <c:pt idx="6763">
                  <c:v>1668</c:v>
                </c:pt>
                <c:pt idx="6764">
                  <c:v>1668</c:v>
                </c:pt>
                <c:pt idx="6765">
                  <c:v>1668</c:v>
                </c:pt>
                <c:pt idx="6766">
                  <c:v>1669</c:v>
                </c:pt>
                <c:pt idx="6767">
                  <c:v>1669</c:v>
                </c:pt>
                <c:pt idx="6768">
                  <c:v>1669</c:v>
                </c:pt>
                <c:pt idx="6769">
                  <c:v>1670</c:v>
                </c:pt>
                <c:pt idx="6770">
                  <c:v>1671</c:v>
                </c:pt>
                <c:pt idx="6771">
                  <c:v>1671</c:v>
                </c:pt>
                <c:pt idx="6772">
                  <c:v>1672</c:v>
                </c:pt>
                <c:pt idx="6773">
                  <c:v>1672</c:v>
                </c:pt>
                <c:pt idx="6774">
                  <c:v>1672</c:v>
                </c:pt>
                <c:pt idx="6775">
                  <c:v>1673</c:v>
                </c:pt>
                <c:pt idx="6776">
                  <c:v>1673</c:v>
                </c:pt>
                <c:pt idx="6777">
                  <c:v>1673</c:v>
                </c:pt>
                <c:pt idx="6778">
                  <c:v>1673</c:v>
                </c:pt>
                <c:pt idx="6779">
                  <c:v>1674</c:v>
                </c:pt>
                <c:pt idx="6780">
                  <c:v>1675</c:v>
                </c:pt>
                <c:pt idx="6781">
                  <c:v>1676</c:v>
                </c:pt>
                <c:pt idx="6782">
                  <c:v>1677</c:v>
                </c:pt>
                <c:pt idx="6783">
                  <c:v>1677</c:v>
                </c:pt>
                <c:pt idx="6784">
                  <c:v>1678</c:v>
                </c:pt>
                <c:pt idx="6785">
                  <c:v>1678</c:v>
                </c:pt>
                <c:pt idx="6786">
                  <c:v>1679</c:v>
                </c:pt>
                <c:pt idx="6787">
                  <c:v>1679</c:v>
                </c:pt>
                <c:pt idx="6788">
                  <c:v>1680</c:v>
                </c:pt>
                <c:pt idx="6789">
                  <c:v>1680</c:v>
                </c:pt>
                <c:pt idx="6790">
                  <c:v>1680</c:v>
                </c:pt>
                <c:pt idx="6791">
                  <c:v>1680</c:v>
                </c:pt>
                <c:pt idx="6792">
                  <c:v>1680</c:v>
                </c:pt>
                <c:pt idx="6793">
                  <c:v>1681</c:v>
                </c:pt>
                <c:pt idx="6794">
                  <c:v>1681</c:v>
                </c:pt>
                <c:pt idx="6795">
                  <c:v>1681</c:v>
                </c:pt>
                <c:pt idx="6796">
                  <c:v>1681</c:v>
                </c:pt>
                <c:pt idx="6797">
                  <c:v>1681</c:v>
                </c:pt>
                <c:pt idx="6798">
                  <c:v>1682</c:v>
                </c:pt>
                <c:pt idx="6799">
                  <c:v>1683</c:v>
                </c:pt>
                <c:pt idx="6800">
                  <c:v>1683</c:v>
                </c:pt>
                <c:pt idx="6801">
                  <c:v>1683</c:v>
                </c:pt>
                <c:pt idx="6802">
                  <c:v>1683</c:v>
                </c:pt>
                <c:pt idx="6803">
                  <c:v>1684</c:v>
                </c:pt>
                <c:pt idx="6804">
                  <c:v>1684</c:v>
                </c:pt>
                <c:pt idx="6805">
                  <c:v>1685</c:v>
                </c:pt>
                <c:pt idx="6806">
                  <c:v>1686</c:v>
                </c:pt>
                <c:pt idx="6807">
                  <c:v>1687</c:v>
                </c:pt>
                <c:pt idx="6808">
                  <c:v>1688</c:v>
                </c:pt>
                <c:pt idx="6809">
                  <c:v>1688</c:v>
                </c:pt>
                <c:pt idx="6810">
                  <c:v>1689</c:v>
                </c:pt>
                <c:pt idx="6811">
                  <c:v>1689</c:v>
                </c:pt>
                <c:pt idx="6812">
                  <c:v>1689</c:v>
                </c:pt>
                <c:pt idx="6813">
                  <c:v>1689</c:v>
                </c:pt>
                <c:pt idx="6814">
                  <c:v>1689</c:v>
                </c:pt>
                <c:pt idx="6815">
                  <c:v>1689</c:v>
                </c:pt>
                <c:pt idx="6816">
                  <c:v>1689</c:v>
                </c:pt>
                <c:pt idx="6817">
                  <c:v>1689</c:v>
                </c:pt>
                <c:pt idx="6818">
                  <c:v>1690</c:v>
                </c:pt>
                <c:pt idx="6819">
                  <c:v>1690</c:v>
                </c:pt>
                <c:pt idx="6820">
                  <c:v>1691</c:v>
                </c:pt>
                <c:pt idx="6821">
                  <c:v>1692</c:v>
                </c:pt>
                <c:pt idx="6822">
                  <c:v>1693</c:v>
                </c:pt>
                <c:pt idx="6823">
                  <c:v>1694</c:v>
                </c:pt>
                <c:pt idx="6824">
                  <c:v>1694</c:v>
                </c:pt>
                <c:pt idx="6825">
                  <c:v>1694</c:v>
                </c:pt>
                <c:pt idx="6826">
                  <c:v>1694</c:v>
                </c:pt>
                <c:pt idx="6827">
                  <c:v>1694</c:v>
                </c:pt>
                <c:pt idx="6828">
                  <c:v>1694</c:v>
                </c:pt>
                <c:pt idx="6829">
                  <c:v>1695</c:v>
                </c:pt>
                <c:pt idx="6830">
                  <c:v>1695</c:v>
                </c:pt>
                <c:pt idx="6831">
                  <c:v>1696</c:v>
                </c:pt>
                <c:pt idx="6832">
                  <c:v>1696</c:v>
                </c:pt>
                <c:pt idx="6833">
                  <c:v>1696</c:v>
                </c:pt>
                <c:pt idx="6834">
                  <c:v>1696</c:v>
                </c:pt>
                <c:pt idx="6835">
                  <c:v>1696</c:v>
                </c:pt>
                <c:pt idx="6836">
                  <c:v>1696</c:v>
                </c:pt>
                <c:pt idx="6837">
                  <c:v>1696</c:v>
                </c:pt>
                <c:pt idx="6838">
                  <c:v>1696</c:v>
                </c:pt>
                <c:pt idx="6839">
                  <c:v>1696</c:v>
                </c:pt>
                <c:pt idx="6840">
                  <c:v>1696</c:v>
                </c:pt>
                <c:pt idx="6841">
                  <c:v>1696</c:v>
                </c:pt>
                <c:pt idx="6842">
                  <c:v>1696</c:v>
                </c:pt>
                <c:pt idx="6843">
                  <c:v>1696</c:v>
                </c:pt>
                <c:pt idx="6844">
                  <c:v>1697</c:v>
                </c:pt>
                <c:pt idx="6845">
                  <c:v>1698</c:v>
                </c:pt>
                <c:pt idx="6846">
                  <c:v>1699</c:v>
                </c:pt>
                <c:pt idx="6847">
                  <c:v>1699</c:v>
                </c:pt>
                <c:pt idx="6848">
                  <c:v>1700</c:v>
                </c:pt>
                <c:pt idx="6849">
                  <c:v>1700</c:v>
                </c:pt>
                <c:pt idx="6850">
                  <c:v>1700</c:v>
                </c:pt>
                <c:pt idx="6851">
                  <c:v>1701</c:v>
                </c:pt>
                <c:pt idx="6852">
                  <c:v>1701</c:v>
                </c:pt>
                <c:pt idx="6853">
                  <c:v>1702</c:v>
                </c:pt>
                <c:pt idx="6854">
                  <c:v>1702</c:v>
                </c:pt>
                <c:pt idx="6855">
                  <c:v>1702</c:v>
                </c:pt>
                <c:pt idx="6856">
                  <c:v>1702</c:v>
                </c:pt>
                <c:pt idx="6857">
                  <c:v>1703</c:v>
                </c:pt>
                <c:pt idx="6858">
                  <c:v>1704</c:v>
                </c:pt>
                <c:pt idx="6859">
                  <c:v>1705</c:v>
                </c:pt>
                <c:pt idx="6860">
                  <c:v>1705</c:v>
                </c:pt>
                <c:pt idx="6861">
                  <c:v>1706</c:v>
                </c:pt>
                <c:pt idx="6862">
                  <c:v>1707</c:v>
                </c:pt>
                <c:pt idx="6863">
                  <c:v>1707</c:v>
                </c:pt>
                <c:pt idx="6864">
                  <c:v>1707</c:v>
                </c:pt>
                <c:pt idx="6865">
                  <c:v>1707</c:v>
                </c:pt>
                <c:pt idx="6866">
                  <c:v>1707</c:v>
                </c:pt>
                <c:pt idx="6867">
                  <c:v>1707</c:v>
                </c:pt>
                <c:pt idx="6868">
                  <c:v>1708</c:v>
                </c:pt>
                <c:pt idx="6869">
                  <c:v>1708</c:v>
                </c:pt>
                <c:pt idx="6870">
                  <c:v>1709</c:v>
                </c:pt>
                <c:pt idx="6871">
                  <c:v>1709</c:v>
                </c:pt>
                <c:pt idx="6872">
                  <c:v>1710</c:v>
                </c:pt>
                <c:pt idx="6873">
                  <c:v>1710</c:v>
                </c:pt>
                <c:pt idx="6874">
                  <c:v>1710</c:v>
                </c:pt>
                <c:pt idx="6875">
                  <c:v>1710</c:v>
                </c:pt>
                <c:pt idx="6876">
                  <c:v>1710</c:v>
                </c:pt>
                <c:pt idx="6877">
                  <c:v>1710</c:v>
                </c:pt>
                <c:pt idx="6878">
                  <c:v>1710</c:v>
                </c:pt>
                <c:pt idx="6879">
                  <c:v>1710</c:v>
                </c:pt>
                <c:pt idx="6880">
                  <c:v>1711</c:v>
                </c:pt>
                <c:pt idx="6881">
                  <c:v>1712</c:v>
                </c:pt>
                <c:pt idx="6882">
                  <c:v>1712</c:v>
                </c:pt>
                <c:pt idx="6883">
                  <c:v>1712</c:v>
                </c:pt>
                <c:pt idx="6884">
                  <c:v>1712</c:v>
                </c:pt>
                <c:pt idx="6885">
                  <c:v>1712</c:v>
                </c:pt>
                <c:pt idx="6886">
                  <c:v>1713</c:v>
                </c:pt>
                <c:pt idx="6887">
                  <c:v>1713</c:v>
                </c:pt>
                <c:pt idx="6888">
                  <c:v>1713</c:v>
                </c:pt>
                <c:pt idx="6889">
                  <c:v>1714</c:v>
                </c:pt>
                <c:pt idx="6890">
                  <c:v>1714</c:v>
                </c:pt>
                <c:pt idx="6891">
                  <c:v>1714</c:v>
                </c:pt>
                <c:pt idx="6892">
                  <c:v>1714</c:v>
                </c:pt>
                <c:pt idx="6893">
                  <c:v>1714</c:v>
                </c:pt>
                <c:pt idx="6894">
                  <c:v>1714</c:v>
                </c:pt>
                <c:pt idx="6895">
                  <c:v>1714</c:v>
                </c:pt>
                <c:pt idx="6896">
                  <c:v>1715</c:v>
                </c:pt>
                <c:pt idx="6897">
                  <c:v>1716</c:v>
                </c:pt>
                <c:pt idx="6898">
                  <c:v>1716</c:v>
                </c:pt>
                <c:pt idx="6899">
                  <c:v>1716</c:v>
                </c:pt>
                <c:pt idx="6900">
                  <c:v>1716</c:v>
                </c:pt>
                <c:pt idx="6901">
                  <c:v>1716</c:v>
                </c:pt>
                <c:pt idx="6902">
                  <c:v>1716</c:v>
                </c:pt>
                <c:pt idx="6903">
                  <c:v>1716</c:v>
                </c:pt>
                <c:pt idx="6904">
                  <c:v>1716</c:v>
                </c:pt>
                <c:pt idx="6905">
                  <c:v>1717</c:v>
                </c:pt>
                <c:pt idx="6906">
                  <c:v>1717</c:v>
                </c:pt>
                <c:pt idx="6907">
                  <c:v>1717</c:v>
                </c:pt>
                <c:pt idx="6908">
                  <c:v>1717</c:v>
                </c:pt>
                <c:pt idx="6909">
                  <c:v>1717</c:v>
                </c:pt>
                <c:pt idx="6910">
                  <c:v>1717</c:v>
                </c:pt>
                <c:pt idx="6911">
                  <c:v>1717</c:v>
                </c:pt>
                <c:pt idx="6912">
                  <c:v>1717</c:v>
                </c:pt>
                <c:pt idx="6913">
                  <c:v>1717</c:v>
                </c:pt>
                <c:pt idx="6914">
                  <c:v>1717</c:v>
                </c:pt>
                <c:pt idx="6915">
                  <c:v>1717</c:v>
                </c:pt>
                <c:pt idx="6916">
                  <c:v>1717</c:v>
                </c:pt>
                <c:pt idx="6917">
                  <c:v>1717</c:v>
                </c:pt>
                <c:pt idx="6918">
                  <c:v>1717</c:v>
                </c:pt>
                <c:pt idx="6919">
                  <c:v>1717</c:v>
                </c:pt>
                <c:pt idx="6920">
                  <c:v>1717</c:v>
                </c:pt>
                <c:pt idx="6921">
                  <c:v>1717</c:v>
                </c:pt>
                <c:pt idx="6922">
                  <c:v>1718</c:v>
                </c:pt>
                <c:pt idx="6923">
                  <c:v>1719</c:v>
                </c:pt>
                <c:pt idx="6924">
                  <c:v>1719</c:v>
                </c:pt>
                <c:pt idx="6925">
                  <c:v>1720</c:v>
                </c:pt>
                <c:pt idx="6926">
                  <c:v>1720</c:v>
                </c:pt>
                <c:pt idx="6927">
                  <c:v>1720</c:v>
                </c:pt>
                <c:pt idx="6928">
                  <c:v>1720</c:v>
                </c:pt>
                <c:pt idx="6929">
                  <c:v>1720</c:v>
                </c:pt>
                <c:pt idx="6930">
                  <c:v>1720</c:v>
                </c:pt>
                <c:pt idx="6931">
                  <c:v>1720</c:v>
                </c:pt>
                <c:pt idx="6932">
                  <c:v>1720</c:v>
                </c:pt>
                <c:pt idx="6933">
                  <c:v>1720</c:v>
                </c:pt>
                <c:pt idx="6934">
                  <c:v>1721</c:v>
                </c:pt>
                <c:pt idx="6935">
                  <c:v>1721</c:v>
                </c:pt>
                <c:pt idx="6936">
                  <c:v>1721</c:v>
                </c:pt>
                <c:pt idx="6937">
                  <c:v>1721</c:v>
                </c:pt>
                <c:pt idx="6938">
                  <c:v>1721</c:v>
                </c:pt>
                <c:pt idx="6939">
                  <c:v>1721</c:v>
                </c:pt>
                <c:pt idx="6940">
                  <c:v>1721</c:v>
                </c:pt>
                <c:pt idx="6941">
                  <c:v>1721</c:v>
                </c:pt>
                <c:pt idx="6942">
                  <c:v>1722</c:v>
                </c:pt>
                <c:pt idx="6943">
                  <c:v>1723</c:v>
                </c:pt>
                <c:pt idx="6944">
                  <c:v>1724</c:v>
                </c:pt>
                <c:pt idx="6945">
                  <c:v>1725</c:v>
                </c:pt>
                <c:pt idx="6946">
                  <c:v>1725</c:v>
                </c:pt>
                <c:pt idx="6947">
                  <c:v>1725</c:v>
                </c:pt>
                <c:pt idx="6948">
                  <c:v>1725</c:v>
                </c:pt>
                <c:pt idx="6949">
                  <c:v>1725</c:v>
                </c:pt>
                <c:pt idx="6950">
                  <c:v>1725</c:v>
                </c:pt>
                <c:pt idx="6951">
                  <c:v>1725</c:v>
                </c:pt>
                <c:pt idx="6952">
                  <c:v>1726</c:v>
                </c:pt>
                <c:pt idx="6953">
                  <c:v>1727</c:v>
                </c:pt>
                <c:pt idx="6954">
                  <c:v>1727</c:v>
                </c:pt>
                <c:pt idx="6955">
                  <c:v>1727</c:v>
                </c:pt>
                <c:pt idx="6956">
                  <c:v>1727</c:v>
                </c:pt>
                <c:pt idx="6957">
                  <c:v>1727</c:v>
                </c:pt>
                <c:pt idx="6958">
                  <c:v>1727</c:v>
                </c:pt>
                <c:pt idx="6959">
                  <c:v>1727</c:v>
                </c:pt>
                <c:pt idx="6960">
                  <c:v>1728</c:v>
                </c:pt>
                <c:pt idx="6961">
                  <c:v>1728</c:v>
                </c:pt>
                <c:pt idx="6962">
                  <c:v>1728</c:v>
                </c:pt>
                <c:pt idx="6963">
                  <c:v>1729</c:v>
                </c:pt>
                <c:pt idx="6964">
                  <c:v>1729</c:v>
                </c:pt>
                <c:pt idx="6965">
                  <c:v>1730</c:v>
                </c:pt>
                <c:pt idx="6966">
                  <c:v>1730</c:v>
                </c:pt>
                <c:pt idx="6967">
                  <c:v>1730</c:v>
                </c:pt>
                <c:pt idx="6968">
                  <c:v>1730</c:v>
                </c:pt>
                <c:pt idx="6969">
                  <c:v>1730</c:v>
                </c:pt>
                <c:pt idx="6970">
                  <c:v>1730</c:v>
                </c:pt>
                <c:pt idx="6971">
                  <c:v>1730</c:v>
                </c:pt>
                <c:pt idx="6972">
                  <c:v>1730</c:v>
                </c:pt>
                <c:pt idx="6973">
                  <c:v>1730</c:v>
                </c:pt>
                <c:pt idx="6974">
                  <c:v>1730</c:v>
                </c:pt>
                <c:pt idx="6975">
                  <c:v>1730</c:v>
                </c:pt>
                <c:pt idx="6976">
                  <c:v>1730</c:v>
                </c:pt>
                <c:pt idx="6977">
                  <c:v>1730</c:v>
                </c:pt>
                <c:pt idx="6978">
                  <c:v>1731</c:v>
                </c:pt>
                <c:pt idx="6979">
                  <c:v>1731</c:v>
                </c:pt>
                <c:pt idx="6980">
                  <c:v>1732</c:v>
                </c:pt>
                <c:pt idx="6981">
                  <c:v>1733</c:v>
                </c:pt>
                <c:pt idx="6982">
                  <c:v>1733</c:v>
                </c:pt>
                <c:pt idx="6983">
                  <c:v>1733</c:v>
                </c:pt>
                <c:pt idx="6984">
                  <c:v>1733</c:v>
                </c:pt>
                <c:pt idx="6985">
                  <c:v>1733</c:v>
                </c:pt>
                <c:pt idx="6986">
                  <c:v>1733</c:v>
                </c:pt>
                <c:pt idx="6987">
                  <c:v>1733</c:v>
                </c:pt>
                <c:pt idx="6988">
                  <c:v>1733</c:v>
                </c:pt>
                <c:pt idx="6989">
                  <c:v>1733</c:v>
                </c:pt>
                <c:pt idx="6990">
                  <c:v>1733</c:v>
                </c:pt>
                <c:pt idx="6991">
                  <c:v>1733</c:v>
                </c:pt>
                <c:pt idx="6992">
                  <c:v>1733</c:v>
                </c:pt>
                <c:pt idx="6993">
                  <c:v>1733</c:v>
                </c:pt>
                <c:pt idx="6994">
                  <c:v>1733</c:v>
                </c:pt>
                <c:pt idx="6995">
                  <c:v>1733</c:v>
                </c:pt>
                <c:pt idx="6996">
                  <c:v>1733</c:v>
                </c:pt>
                <c:pt idx="6997">
                  <c:v>1733</c:v>
                </c:pt>
                <c:pt idx="6998">
                  <c:v>1733</c:v>
                </c:pt>
                <c:pt idx="6999">
                  <c:v>1733</c:v>
                </c:pt>
                <c:pt idx="7000">
                  <c:v>1734</c:v>
                </c:pt>
                <c:pt idx="7001">
                  <c:v>1734</c:v>
                </c:pt>
                <c:pt idx="7002">
                  <c:v>1734</c:v>
                </c:pt>
                <c:pt idx="7003">
                  <c:v>1734</c:v>
                </c:pt>
                <c:pt idx="7004">
                  <c:v>1735</c:v>
                </c:pt>
                <c:pt idx="7005">
                  <c:v>1735</c:v>
                </c:pt>
                <c:pt idx="7006">
                  <c:v>1736</c:v>
                </c:pt>
                <c:pt idx="7007">
                  <c:v>1736</c:v>
                </c:pt>
                <c:pt idx="7008">
                  <c:v>1736</c:v>
                </c:pt>
                <c:pt idx="7009">
                  <c:v>1736</c:v>
                </c:pt>
                <c:pt idx="7010">
                  <c:v>1736</c:v>
                </c:pt>
                <c:pt idx="7011">
                  <c:v>1736</c:v>
                </c:pt>
                <c:pt idx="7012">
                  <c:v>1736</c:v>
                </c:pt>
                <c:pt idx="7013">
                  <c:v>1737</c:v>
                </c:pt>
                <c:pt idx="7014">
                  <c:v>1737</c:v>
                </c:pt>
                <c:pt idx="7015">
                  <c:v>1737</c:v>
                </c:pt>
                <c:pt idx="7016">
                  <c:v>1737</c:v>
                </c:pt>
                <c:pt idx="7017">
                  <c:v>1737</c:v>
                </c:pt>
                <c:pt idx="7018">
                  <c:v>1737</c:v>
                </c:pt>
                <c:pt idx="7019">
                  <c:v>1737</c:v>
                </c:pt>
                <c:pt idx="7020">
                  <c:v>1737</c:v>
                </c:pt>
                <c:pt idx="7021">
                  <c:v>1737</c:v>
                </c:pt>
                <c:pt idx="7022">
                  <c:v>1738</c:v>
                </c:pt>
                <c:pt idx="7023">
                  <c:v>1738</c:v>
                </c:pt>
                <c:pt idx="7024">
                  <c:v>1738</c:v>
                </c:pt>
                <c:pt idx="7025">
                  <c:v>1738</c:v>
                </c:pt>
                <c:pt idx="7026">
                  <c:v>1739</c:v>
                </c:pt>
                <c:pt idx="7027">
                  <c:v>1739</c:v>
                </c:pt>
                <c:pt idx="7028">
                  <c:v>1740</c:v>
                </c:pt>
                <c:pt idx="7029">
                  <c:v>1740</c:v>
                </c:pt>
                <c:pt idx="7030">
                  <c:v>1740</c:v>
                </c:pt>
                <c:pt idx="7031">
                  <c:v>1740</c:v>
                </c:pt>
                <c:pt idx="7032">
                  <c:v>1740</c:v>
                </c:pt>
                <c:pt idx="7033">
                  <c:v>1740</c:v>
                </c:pt>
                <c:pt idx="7034">
                  <c:v>1740</c:v>
                </c:pt>
                <c:pt idx="7035">
                  <c:v>1740</c:v>
                </c:pt>
                <c:pt idx="7036">
                  <c:v>1740</c:v>
                </c:pt>
                <c:pt idx="7037">
                  <c:v>1740</c:v>
                </c:pt>
                <c:pt idx="7038">
                  <c:v>1740</c:v>
                </c:pt>
                <c:pt idx="7039">
                  <c:v>1740</c:v>
                </c:pt>
                <c:pt idx="7040">
                  <c:v>1740</c:v>
                </c:pt>
                <c:pt idx="7041">
                  <c:v>1740</c:v>
                </c:pt>
                <c:pt idx="7042">
                  <c:v>1741</c:v>
                </c:pt>
                <c:pt idx="7043">
                  <c:v>1741</c:v>
                </c:pt>
                <c:pt idx="7044">
                  <c:v>1741</c:v>
                </c:pt>
                <c:pt idx="7045">
                  <c:v>1741</c:v>
                </c:pt>
                <c:pt idx="7046">
                  <c:v>1741</c:v>
                </c:pt>
                <c:pt idx="7047">
                  <c:v>1741</c:v>
                </c:pt>
                <c:pt idx="7048">
                  <c:v>1741</c:v>
                </c:pt>
                <c:pt idx="7049">
                  <c:v>1741</c:v>
                </c:pt>
                <c:pt idx="7050">
                  <c:v>1741</c:v>
                </c:pt>
                <c:pt idx="7051">
                  <c:v>1742</c:v>
                </c:pt>
                <c:pt idx="7052">
                  <c:v>1742</c:v>
                </c:pt>
                <c:pt idx="7053">
                  <c:v>1742</c:v>
                </c:pt>
                <c:pt idx="7054">
                  <c:v>1742</c:v>
                </c:pt>
                <c:pt idx="7055">
                  <c:v>1742</c:v>
                </c:pt>
                <c:pt idx="7056">
                  <c:v>1743</c:v>
                </c:pt>
                <c:pt idx="7057">
                  <c:v>1744</c:v>
                </c:pt>
                <c:pt idx="7058">
                  <c:v>1744</c:v>
                </c:pt>
                <c:pt idx="7059">
                  <c:v>1744</c:v>
                </c:pt>
                <c:pt idx="7060">
                  <c:v>1744</c:v>
                </c:pt>
                <c:pt idx="7061">
                  <c:v>1744</c:v>
                </c:pt>
                <c:pt idx="7062">
                  <c:v>1744</c:v>
                </c:pt>
                <c:pt idx="7063">
                  <c:v>1744</c:v>
                </c:pt>
                <c:pt idx="7064">
                  <c:v>1744</c:v>
                </c:pt>
                <c:pt idx="7065">
                  <c:v>1744</c:v>
                </c:pt>
                <c:pt idx="7066">
                  <c:v>1744</c:v>
                </c:pt>
                <c:pt idx="7067">
                  <c:v>1744</c:v>
                </c:pt>
                <c:pt idx="7068">
                  <c:v>1744</c:v>
                </c:pt>
                <c:pt idx="7069">
                  <c:v>1744</c:v>
                </c:pt>
                <c:pt idx="7070">
                  <c:v>1744</c:v>
                </c:pt>
                <c:pt idx="7071">
                  <c:v>1744</c:v>
                </c:pt>
                <c:pt idx="7072">
                  <c:v>1744</c:v>
                </c:pt>
                <c:pt idx="7073">
                  <c:v>1744</c:v>
                </c:pt>
                <c:pt idx="7074">
                  <c:v>1744</c:v>
                </c:pt>
                <c:pt idx="7075">
                  <c:v>1744</c:v>
                </c:pt>
                <c:pt idx="7076">
                  <c:v>1744</c:v>
                </c:pt>
                <c:pt idx="7077">
                  <c:v>1744</c:v>
                </c:pt>
                <c:pt idx="7078">
                  <c:v>1744</c:v>
                </c:pt>
                <c:pt idx="7079">
                  <c:v>1745</c:v>
                </c:pt>
                <c:pt idx="7080">
                  <c:v>1746</c:v>
                </c:pt>
                <c:pt idx="7081">
                  <c:v>1747</c:v>
                </c:pt>
                <c:pt idx="7082">
                  <c:v>1748</c:v>
                </c:pt>
                <c:pt idx="7083">
                  <c:v>1749</c:v>
                </c:pt>
                <c:pt idx="7084">
                  <c:v>1750</c:v>
                </c:pt>
                <c:pt idx="7085">
                  <c:v>1751</c:v>
                </c:pt>
                <c:pt idx="7086">
                  <c:v>1751</c:v>
                </c:pt>
                <c:pt idx="7087">
                  <c:v>1751</c:v>
                </c:pt>
                <c:pt idx="7088">
                  <c:v>1751</c:v>
                </c:pt>
                <c:pt idx="7089">
                  <c:v>1751</c:v>
                </c:pt>
                <c:pt idx="7090">
                  <c:v>1751</c:v>
                </c:pt>
                <c:pt idx="7091">
                  <c:v>1752</c:v>
                </c:pt>
                <c:pt idx="7092">
                  <c:v>1753</c:v>
                </c:pt>
                <c:pt idx="7093">
                  <c:v>1754</c:v>
                </c:pt>
                <c:pt idx="7094">
                  <c:v>1754</c:v>
                </c:pt>
                <c:pt idx="7095">
                  <c:v>1754</c:v>
                </c:pt>
                <c:pt idx="7096">
                  <c:v>1754</c:v>
                </c:pt>
                <c:pt idx="7097">
                  <c:v>1754</c:v>
                </c:pt>
                <c:pt idx="7098">
                  <c:v>1754</c:v>
                </c:pt>
                <c:pt idx="7099">
                  <c:v>1754</c:v>
                </c:pt>
                <c:pt idx="7100">
                  <c:v>1754</c:v>
                </c:pt>
                <c:pt idx="7101">
                  <c:v>1754</c:v>
                </c:pt>
                <c:pt idx="7102">
                  <c:v>1755</c:v>
                </c:pt>
                <c:pt idx="7103">
                  <c:v>1755</c:v>
                </c:pt>
                <c:pt idx="7104">
                  <c:v>1755</c:v>
                </c:pt>
                <c:pt idx="7105">
                  <c:v>1755</c:v>
                </c:pt>
                <c:pt idx="7106">
                  <c:v>1755</c:v>
                </c:pt>
                <c:pt idx="7107">
                  <c:v>1755</c:v>
                </c:pt>
                <c:pt idx="7108">
                  <c:v>1755</c:v>
                </c:pt>
                <c:pt idx="7109">
                  <c:v>1755</c:v>
                </c:pt>
                <c:pt idx="7110">
                  <c:v>1756</c:v>
                </c:pt>
                <c:pt idx="7111">
                  <c:v>1756</c:v>
                </c:pt>
                <c:pt idx="7112">
                  <c:v>1756</c:v>
                </c:pt>
                <c:pt idx="7113">
                  <c:v>1756</c:v>
                </c:pt>
                <c:pt idx="7114">
                  <c:v>1757</c:v>
                </c:pt>
                <c:pt idx="7115">
                  <c:v>1758</c:v>
                </c:pt>
                <c:pt idx="7116">
                  <c:v>1758</c:v>
                </c:pt>
                <c:pt idx="7117">
                  <c:v>1758</c:v>
                </c:pt>
                <c:pt idx="7118">
                  <c:v>1758</c:v>
                </c:pt>
                <c:pt idx="7119">
                  <c:v>1759</c:v>
                </c:pt>
                <c:pt idx="7120">
                  <c:v>1759</c:v>
                </c:pt>
                <c:pt idx="7121">
                  <c:v>1759</c:v>
                </c:pt>
                <c:pt idx="7122">
                  <c:v>1759</c:v>
                </c:pt>
                <c:pt idx="7123">
                  <c:v>1759</c:v>
                </c:pt>
                <c:pt idx="7124">
                  <c:v>1760</c:v>
                </c:pt>
                <c:pt idx="7125">
                  <c:v>1761</c:v>
                </c:pt>
                <c:pt idx="7126">
                  <c:v>1761</c:v>
                </c:pt>
                <c:pt idx="7127">
                  <c:v>1761</c:v>
                </c:pt>
                <c:pt idx="7128">
                  <c:v>1762</c:v>
                </c:pt>
                <c:pt idx="7129">
                  <c:v>1763</c:v>
                </c:pt>
                <c:pt idx="7130">
                  <c:v>1764</c:v>
                </c:pt>
                <c:pt idx="7131">
                  <c:v>1765</c:v>
                </c:pt>
                <c:pt idx="7132">
                  <c:v>1765</c:v>
                </c:pt>
                <c:pt idx="7133">
                  <c:v>1765</c:v>
                </c:pt>
                <c:pt idx="7134">
                  <c:v>1766</c:v>
                </c:pt>
                <c:pt idx="7135">
                  <c:v>1766</c:v>
                </c:pt>
                <c:pt idx="7136">
                  <c:v>1767</c:v>
                </c:pt>
                <c:pt idx="7137">
                  <c:v>1767</c:v>
                </c:pt>
                <c:pt idx="7138">
                  <c:v>1768</c:v>
                </c:pt>
                <c:pt idx="7139">
                  <c:v>1769</c:v>
                </c:pt>
                <c:pt idx="7140">
                  <c:v>1769</c:v>
                </c:pt>
                <c:pt idx="7141">
                  <c:v>1770</c:v>
                </c:pt>
                <c:pt idx="7142">
                  <c:v>1771</c:v>
                </c:pt>
                <c:pt idx="7143">
                  <c:v>1771</c:v>
                </c:pt>
                <c:pt idx="7144">
                  <c:v>1771</c:v>
                </c:pt>
                <c:pt idx="7145">
                  <c:v>1772</c:v>
                </c:pt>
                <c:pt idx="7146">
                  <c:v>1772</c:v>
                </c:pt>
                <c:pt idx="7147">
                  <c:v>1773</c:v>
                </c:pt>
                <c:pt idx="7148">
                  <c:v>1773</c:v>
                </c:pt>
                <c:pt idx="7149">
                  <c:v>1773</c:v>
                </c:pt>
                <c:pt idx="7150">
                  <c:v>1773</c:v>
                </c:pt>
                <c:pt idx="7151">
                  <c:v>1774</c:v>
                </c:pt>
                <c:pt idx="7152">
                  <c:v>1774</c:v>
                </c:pt>
                <c:pt idx="7153">
                  <c:v>1775</c:v>
                </c:pt>
                <c:pt idx="7154">
                  <c:v>1775</c:v>
                </c:pt>
                <c:pt idx="7155">
                  <c:v>1776</c:v>
                </c:pt>
                <c:pt idx="7156">
                  <c:v>1776</c:v>
                </c:pt>
                <c:pt idx="7157">
                  <c:v>1777</c:v>
                </c:pt>
                <c:pt idx="7158">
                  <c:v>1777</c:v>
                </c:pt>
                <c:pt idx="7159">
                  <c:v>1777</c:v>
                </c:pt>
                <c:pt idx="7160">
                  <c:v>1778</c:v>
                </c:pt>
                <c:pt idx="7161">
                  <c:v>1779</c:v>
                </c:pt>
                <c:pt idx="7162">
                  <c:v>1779</c:v>
                </c:pt>
                <c:pt idx="7163">
                  <c:v>1780</c:v>
                </c:pt>
                <c:pt idx="7164">
                  <c:v>1780</c:v>
                </c:pt>
                <c:pt idx="7165">
                  <c:v>1780</c:v>
                </c:pt>
                <c:pt idx="7166">
                  <c:v>1780</c:v>
                </c:pt>
                <c:pt idx="7167">
                  <c:v>1781</c:v>
                </c:pt>
                <c:pt idx="7168">
                  <c:v>1781</c:v>
                </c:pt>
                <c:pt idx="7169">
                  <c:v>1781</c:v>
                </c:pt>
                <c:pt idx="7170">
                  <c:v>1781</c:v>
                </c:pt>
                <c:pt idx="7171">
                  <c:v>1781</c:v>
                </c:pt>
                <c:pt idx="7172">
                  <c:v>1781</c:v>
                </c:pt>
                <c:pt idx="7173">
                  <c:v>1781</c:v>
                </c:pt>
                <c:pt idx="7174">
                  <c:v>1782</c:v>
                </c:pt>
                <c:pt idx="7175">
                  <c:v>1782</c:v>
                </c:pt>
                <c:pt idx="7176">
                  <c:v>1782</c:v>
                </c:pt>
                <c:pt idx="7177">
                  <c:v>1783</c:v>
                </c:pt>
                <c:pt idx="7178">
                  <c:v>1783</c:v>
                </c:pt>
                <c:pt idx="7179">
                  <c:v>1783</c:v>
                </c:pt>
                <c:pt idx="7180">
                  <c:v>1783</c:v>
                </c:pt>
                <c:pt idx="7181">
                  <c:v>1783</c:v>
                </c:pt>
                <c:pt idx="7182">
                  <c:v>1783</c:v>
                </c:pt>
                <c:pt idx="7183">
                  <c:v>1783</c:v>
                </c:pt>
                <c:pt idx="7184">
                  <c:v>1783</c:v>
                </c:pt>
                <c:pt idx="7185">
                  <c:v>1783</c:v>
                </c:pt>
                <c:pt idx="7186">
                  <c:v>1783</c:v>
                </c:pt>
                <c:pt idx="7187">
                  <c:v>1783</c:v>
                </c:pt>
                <c:pt idx="7188">
                  <c:v>1783</c:v>
                </c:pt>
                <c:pt idx="7189">
                  <c:v>1783</c:v>
                </c:pt>
                <c:pt idx="7190">
                  <c:v>1783</c:v>
                </c:pt>
                <c:pt idx="7191">
                  <c:v>1784</c:v>
                </c:pt>
                <c:pt idx="7192">
                  <c:v>1785</c:v>
                </c:pt>
                <c:pt idx="7193">
                  <c:v>1785</c:v>
                </c:pt>
                <c:pt idx="7194">
                  <c:v>1785</c:v>
                </c:pt>
                <c:pt idx="7195">
                  <c:v>1785</c:v>
                </c:pt>
                <c:pt idx="7196">
                  <c:v>1785</c:v>
                </c:pt>
                <c:pt idx="7197">
                  <c:v>1785</c:v>
                </c:pt>
                <c:pt idx="7198">
                  <c:v>1785</c:v>
                </c:pt>
                <c:pt idx="7199">
                  <c:v>1785</c:v>
                </c:pt>
                <c:pt idx="7200">
                  <c:v>1785</c:v>
                </c:pt>
                <c:pt idx="7201">
                  <c:v>1785</c:v>
                </c:pt>
                <c:pt idx="7202">
                  <c:v>1786</c:v>
                </c:pt>
                <c:pt idx="7203">
                  <c:v>1787</c:v>
                </c:pt>
                <c:pt idx="7204">
                  <c:v>1787</c:v>
                </c:pt>
                <c:pt idx="7205">
                  <c:v>1788</c:v>
                </c:pt>
                <c:pt idx="7206">
                  <c:v>1789</c:v>
                </c:pt>
                <c:pt idx="7207">
                  <c:v>1789</c:v>
                </c:pt>
                <c:pt idx="7208">
                  <c:v>1790</c:v>
                </c:pt>
                <c:pt idx="7209">
                  <c:v>1790</c:v>
                </c:pt>
                <c:pt idx="7210">
                  <c:v>1790</c:v>
                </c:pt>
                <c:pt idx="7211">
                  <c:v>1790</c:v>
                </c:pt>
                <c:pt idx="7212">
                  <c:v>1790</c:v>
                </c:pt>
                <c:pt idx="7213">
                  <c:v>1791</c:v>
                </c:pt>
                <c:pt idx="7214">
                  <c:v>1791</c:v>
                </c:pt>
                <c:pt idx="7215">
                  <c:v>1791</c:v>
                </c:pt>
                <c:pt idx="7216">
                  <c:v>1791</c:v>
                </c:pt>
                <c:pt idx="7217">
                  <c:v>1791</c:v>
                </c:pt>
                <c:pt idx="7218">
                  <c:v>1791</c:v>
                </c:pt>
                <c:pt idx="7219">
                  <c:v>1792</c:v>
                </c:pt>
                <c:pt idx="7220">
                  <c:v>1792</c:v>
                </c:pt>
                <c:pt idx="7221">
                  <c:v>1793</c:v>
                </c:pt>
                <c:pt idx="7222">
                  <c:v>1793</c:v>
                </c:pt>
                <c:pt idx="7223">
                  <c:v>1793</c:v>
                </c:pt>
                <c:pt idx="7224">
                  <c:v>1794</c:v>
                </c:pt>
                <c:pt idx="7225">
                  <c:v>1795</c:v>
                </c:pt>
                <c:pt idx="7226">
                  <c:v>1796</c:v>
                </c:pt>
                <c:pt idx="7227">
                  <c:v>1797</c:v>
                </c:pt>
                <c:pt idx="7228">
                  <c:v>1797</c:v>
                </c:pt>
                <c:pt idx="7229">
                  <c:v>1797</c:v>
                </c:pt>
                <c:pt idx="7230">
                  <c:v>1797</c:v>
                </c:pt>
                <c:pt idx="7231">
                  <c:v>1798</c:v>
                </c:pt>
                <c:pt idx="7232">
                  <c:v>1798</c:v>
                </c:pt>
                <c:pt idx="7233">
                  <c:v>1798</c:v>
                </c:pt>
                <c:pt idx="7234">
                  <c:v>1799</c:v>
                </c:pt>
                <c:pt idx="7235">
                  <c:v>1800</c:v>
                </c:pt>
                <c:pt idx="7236">
                  <c:v>1800</c:v>
                </c:pt>
                <c:pt idx="7237">
                  <c:v>1800</c:v>
                </c:pt>
                <c:pt idx="7238">
                  <c:v>1800</c:v>
                </c:pt>
                <c:pt idx="7239">
                  <c:v>1801</c:v>
                </c:pt>
                <c:pt idx="7240">
                  <c:v>1802</c:v>
                </c:pt>
                <c:pt idx="7241">
                  <c:v>1802</c:v>
                </c:pt>
                <c:pt idx="7242">
                  <c:v>1802</c:v>
                </c:pt>
                <c:pt idx="7243">
                  <c:v>1802</c:v>
                </c:pt>
                <c:pt idx="7244">
                  <c:v>1802</c:v>
                </c:pt>
                <c:pt idx="7245">
                  <c:v>1802</c:v>
                </c:pt>
                <c:pt idx="7246">
                  <c:v>1803</c:v>
                </c:pt>
                <c:pt idx="7247">
                  <c:v>1803</c:v>
                </c:pt>
                <c:pt idx="7248">
                  <c:v>1804</c:v>
                </c:pt>
                <c:pt idx="7249">
                  <c:v>1804</c:v>
                </c:pt>
                <c:pt idx="7250">
                  <c:v>1804</c:v>
                </c:pt>
                <c:pt idx="7251">
                  <c:v>1805</c:v>
                </c:pt>
                <c:pt idx="7252">
                  <c:v>1805</c:v>
                </c:pt>
                <c:pt idx="7253">
                  <c:v>1805</c:v>
                </c:pt>
                <c:pt idx="7254">
                  <c:v>1805</c:v>
                </c:pt>
                <c:pt idx="7255">
                  <c:v>1805</c:v>
                </c:pt>
                <c:pt idx="7256">
                  <c:v>1805</c:v>
                </c:pt>
                <c:pt idx="7257">
                  <c:v>1805</c:v>
                </c:pt>
                <c:pt idx="7258">
                  <c:v>1805</c:v>
                </c:pt>
                <c:pt idx="7259">
                  <c:v>1805</c:v>
                </c:pt>
                <c:pt idx="7260">
                  <c:v>1805</c:v>
                </c:pt>
                <c:pt idx="7261">
                  <c:v>1805</c:v>
                </c:pt>
                <c:pt idx="7262">
                  <c:v>1805</c:v>
                </c:pt>
                <c:pt idx="7263">
                  <c:v>1805</c:v>
                </c:pt>
                <c:pt idx="7264">
                  <c:v>1805</c:v>
                </c:pt>
                <c:pt idx="7265">
                  <c:v>1805</c:v>
                </c:pt>
                <c:pt idx="7266">
                  <c:v>1805</c:v>
                </c:pt>
                <c:pt idx="7267">
                  <c:v>1805</c:v>
                </c:pt>
                <c:pt idx="7268">
                  <c:v>1805</c:v>
                </c:pt>
                <c:pt idx="7269">
                  <c:v>1805</c:v>
                </c:pt>
                <c:pt idx="7270">
                  <c:v>1805</c:v>
                </c:pt>
                <c:pt idx="7271">
                  <c:v>1806</c:v>
                </c:pt>
                <c:pt idx="7272">
                  <c:v>1806</c:v>
                </c:pt>
                <c:pt idx="7273">
                  <c:v>1806</c:v>
                </c:pt>
                <c:pt idx="7274">
                  <c:v>1806</c:v>
                </c:pt>
                <c:pt idx="7275">
                  <c:v>1806</c:v>
                </c:pt>
                <c:pt idx="7276">
                  <c:v>1806</c:v>
                </c:pt>
                <c:pt idx="7277">
                  <c:v>1806</c:v>
                </c:pt>
                <c:pt idx="7278">
                  <c:v>1806</c:v>
                </c:pt>
                <c:pt idx="7279">
                  <c:v>1806</c:v>
                </c:pt>
                <c:pt idx="7280">
                  <c:v>1806</c:v>
                </c:pt>
                <c:pt idx="7281">
                  <c:v>1806</c:v>
                </c:pt>
                <c:pt idx="7282">
                  <c:v>1806</c:v>
                </c:pt>
                <c:pt idx="7283">
                  <c:v>1806</c:v>
                </c:pt>
                <c:pt idx="7284">
                  <c:v>1807</c:v>
                </c:pt>
                <c:pt idx="7285">
                  <c:v>1808</c:v>
                </c:pt>
                <c:pt idx="7286">
                  <c:v>1808</c:v>
                </c:pt>
                <c:pt idx="7287">
                  <c:v>1809</c:v>
                </c:pt>
                <c:pt idx="7288">
                  <c:v>1810</c:v>
                </c:pt>
                <c:pt idx="7289">
                  <c:v>1811</c:v>
                </c:pt>
                <c:pt idx="7290">
                  <c:v>1811</c:v>
                </c:pt>
                <c:pt idx="7291">
                  <c:v>1811</c:v>
                </c:pt>
                <c:pt idx="7292">
                  <c:v>1811</c:v>
                </c:pt>
                <c:pt idx="7293">
                  <c:v>1811</c:v>
                </c:pt>
                <c:pt idx="7294">
                  <c:v>1811</c:v>
                </c:pt>
                <c:pt idx="7295">
                  <c:v>1811</c:v>
                </c:pt>
                <c:pt idx="7296">
                  <c:v>1811</c:v>
                </c:pt>
                <c:pt idx="7297">
                  <c:v>1812</c:v>
                </c:pt>
                <c:pt idx="7298">
                  <c:v>1812</c:v>
                </c:pt>
                <c:pt idx="7299">
                  <c:v>1812</c:v>
                </c:pt>
                <c:pt idx="7300">
                  <c:v>1812</c:v>
                </c:pt>
                <c:pt idx="7301">
                  <c:v>1812</c:v>
                </c:pt>
                <c:pt idx="7302">
                  <c:v>1812</c:v>
                </c:pt>
                <c:pt idx="7303">
                  <c:v>1812</c:v>
                </c:pt>
                <c:pt idx="7304">
                  <c:v>1812</c:v>
                </c:pt>
                <c:pt idx="7305">
                  <c:v>1812</c:v>
                </c:pt>
                <c:pt idx="7306">
                  <c:v>1813</c:v>
                </c:pt>
                <c:pt idx="7307">
                  <c:v>1814</c:v>
                </c:pt>
                <c:pt idx="7308">
                  <c:v>1815</c:v>
                </c:pt>
                <c:pt idx="7309">
                  <c:v>1815</c:v>
                </c:pt>
                <c:pt idx="7310">
                  <c:v>1815</c:v>
                </c:pt>
                <c:pt idx="7311">
                  <c:v>1815</c:v>
                </c:pt>
                <c:pt idx="7312">
                  <c:v>1816</c:v>
                </c:pt>
                <c:pt idx="7313">
                  <c:v>1816</c:v>
                </c:pt>
                <c:pt idx="7314">
                  <c:v>1816</c:v>
                </c:pt>
                <c:pt idx="7315">
                  <c:v>1817</c:v>
                </c:pt>
                <c:pt idx="7316">
                  <c:v>1817</c:v>
                </c:pt>
                <c:pt idx="7317">
                  <c:v>1817</c:v>
                </c:pt>
                <c:pt idx="7318">
                  <c:v>1817</c:v>
                </c:pt>
                <c:pt idx="7319">
                  <c:v>1817</c:v>
                </c:pt>
                <c:pt idx="7320">
                  <c:v>1818</c:v>
                </c:pt>
                <c:pt idx="7321">
                  <c:v>1818</c:v>
                </c:pt>
                <c:pt idx="7322">
                  <c:v>1818</c:v>
                </c:pt>
                <c:pt idx="7323">
                  <c:v>1819</c:v>
                </c:pt>
                <c:pt idx="7324">
                  <c:v>1820</c:v>
                </c:pt>
                <c:pt idx="7325">
                  <c:v>1821</c:v>
                </c:pt>
                <c:pt idx="7326">
                  <c:v>1822</c:v>
                </c:pt>
                <c:pt idx="7327">
                  <c:v>1823</c:v>
                </c:pt>
                <c:pt idx="7328">
                  <c:v>1824</c:v>
                </c:pt>
                <c:pt idx="7329">
                  <c:v>1824</c:v>
                </c:pt>
                <c:pt idx="7330">
                  <c:v>1824</c:v>
                </c:pt>
                <c:pt idx="7331">
                  <c:v>1825</c:v>
                </c:pt>
                <c:pt idx="7332">
                  <c:v>1825</c:v>
                </c:pt>
                <c:pt idx="7333">
                  <c:v>1825</c:v>
                </c:pt>
                <c:pt idx="7334">
                  <c:v>1825</c:v>
                </c:pt>
                <c:pt idx="7335">
                  <c:v>1825</c:v>
                </c:pt>
                <c:pt idx="7336">
                  <c:v>1826</c:v>
                </c:pt>
                <c:pt idx="7337">
                  <c:v>1827</c:v>
                </c:pt>
                <c:pt idx="7338">
                  <c:v>1827</c:v>
                </c:pt>
                <c:pt idx="7339">
                  <c:v>1828</c:v>
                </c:pt>
                <c:pt idx="7340">
                  <c:v>1828</c:v>
                </c:pt>
                <c:pt idx="7341">
                  <c:v>1829</c:v>
                </c:pt>
                <c:pt idx="7342">
                  <c:v>1830</c:v>
                </c:pt>
                <c:pt idx="7343">
                  <c:v>1831</c:v>
                </c:pt>
                <c:pt idx="7344">
                  <c:v>1831</c:v>
                </c:pt>
                <c:pt idx="7345">
                  <c:v>1831</c:v>
                </c:pt>
                <c:pt idx="7346">
                  <c:v>1832</c:v>
                </c:pt>
                <c:pt idx="7347">
                  <c:v>1832</c:v>
                </c:pt>
                <c:pt idx="7348">
                  <c:v>1833</c:v>
                </c:pt>
                <c:pt idx="7349">
                  <c:v>1834</c:v>
                </c:pt>
                <c:pt idx="7350">
                  <c:v>1835</c:v>
                </c:pt>
                <c:pt idx="7351">
                  <c:v>1835</c:v>
                </c:pt>
                <c:pt idx="7352">
                  <c:v>1835</c:v>
                </c:pt>
                <c:pt idx="7353">
                  <c:v>1836</c:v>
                </c:pt>
                <c:pt idx="7354">
                  <c:v>1836</c:v>
                </c:pt>
                <c:pt idx="7355">
                  <c:v>1836</c:v>
                </c:pt>
                <c:pt idx="7356">
                  <c:v>1836</c:v>
                </c:pt>
                <c:pt idx="7357">
                  <c:v>1837</c:v>
                </c:pt>
                <c:pt idx="7358">
                  <c:v>1837</c:v>
                </c:pt>
                <c:pt idx="7359">
                  <c:v>1837</c:v>
                </c:pt>
                <c:pt idx="7360">
                  <c:v>1837</c:v>
                </c:pt>
                <c:pt idx="7361">
                  <c:v>1837</c:v>
                </c:pt>
                <c:pt idx="7362">
                  <c:v>1837</c:v>
                </c:pt>
                <c:pt idx="7363">
                  <c:v>1837</c:v>
                </c:pt>
                <c:pt idx="7364">
                  <c:v>1838</c:v>
                </c:pt>
                <c:pt idx="7365">
                  <c:v>1838</c:v>
                </c:pt>
                <c:pt idx="7366">
                  <c:v>1839</c:v>
                </c:pt>
                <c:pt idx="7367">
                  <c:v>1839</c:v>
                </c:pt>
                <c:pt idx="7368">
                  <c:v>1839</c:v>
                </c:pt>
                <c:pt idx="7369">
                  <c:v>1839</c:v>
                </c:pt>
                <c:pt idx="7370">
                  <c:v>1839</c:v>
                </c:pt>
                <c:pt idx="7371">
                  <c:v>1839</c:v>
                </c:pt>
                <c:pt idx="7372">
                  <c:v>1839</c:v>
                </c:pt>
                <c:pt idx="7373">
                  <c:v>1840</c:v>
                </c:pt>
                <c:pt idx="7374">
                  <c:v>1840</c:v>
                </c:pt>
                <c:pt idx="7375">
                  <c:v>1841</c:v>
                </c:pt>
                <c:pt idx="7376">
                  <c:v>1842</c:v>
                </c:pt>
                <c:pt idx="7377">
                  <c:v>1843</c:v>
                </c:pt>
                <c:pt idx="7378">
                  <c:v>1843</c:v>
                </c:pt>
                <c:pt idx="7379">
                  <c:v>1844</c:v>
                </c:pt>
                <c:pt idx="7380">
                  <c:v>1845</c:v>
                </c:pt>
                <c:pt idx="7381">
                  <c:v>1845</c:v>
                </c:pt>
                <c:pt idx="7382">
                  <c:v>1846</c:v>
                </c:pt>
                <c:pt idx="7383">
                  <c:v>1847</c:v>
                </c:pt>
                <c:pt idx="7384">
                  <c:v>1848</c:v>
                </c:pt>
                <c:pt idx="7385">
                  <c:v>1848</c:v>
                </c:pt>
                <c:pt idx="7386">
                  <c:v>1848</c:v>
                </c:pt>
                <c:pt idx="7387">
                  <c:v>1849</c:v>
                </c:pt>
                <c:pt idx="7388">
                  <c:v>1850</c:v>
                </c:pt>
                <c:pt idx="7389">
                  <c:v>1850</c:v>
                </c:pt>
                <c:pt idx="7390">
                  <c:v>1850</c:v>
                </c:pt>
                <c:pt idx="7391">
                  <c:v>1851</c:v>
                </c:pt>
                <c:pt idx="7392">
                  <c:v>1851</c:v>
                </c:pt>
                <c:pt idx="7393">
                  <c:v>1852</c:v>
                </c:pt>
                <c:pt idx="7394">
                  <c:v>1852</c:v>
                </c:pt>
                <c:pt idx="7395">
                  <c:v>1852</c:v>
                </c:pt>
                <c:pt idx="7396">
                  <c:v>1852</c:v>
                </c:pt>
                <c:pt idx="7397">
                  <c:v>1852</c:v>
                </c:pt>
                <c:pt idx="7398">
                  <c:v>1852</c:v>
                </c:pt>
                <c:pt idx="7399">
                  <c:v>1852</c:v>
                </c:pt>
                <c:pt idx="7400">
                  <c:v>1853</c:v>
                </c:pt>
                <c:pt idx="7401">
                  <c:v>1853</c:v>
                </c:pt>
                <c:pt idx="7402">
                  <c:v>1853</c:v>
                </c:pt>
                <c:pt idx="7403">
                  <c:v>1853</c:v>
                </c:pt>
                <c:pt idx="7404">
                  <c:v>1853</c:v>
                </c:pt>
                <c:pt idx="7405">
                  <c:v>1853</c:v>
                </c:pt>
                <c:pt idx="7406">
                  <c:v>1853</c:v>
                </c:pt>
                <c:pt idx="7407">
                  <c:v>1853</c:v>
                </c:pt>
                <c:pt idx="7408">
                  <c:v>1853</c:v>
                </c:pt>
                <c:pt idx="7409">
                  <c:v>1853</c:v>
                </c:pt>
                <c:pt idx="7410">
                  <c:v>1853</c:v>
                </c:pt>
                <c:pt idx="7411">
                  <c:v>1853</c:v>
                </c:pt>
                <c:pt idx="7412">
                  <c:v>1853</c:v>
                </c:pt>
                <c:pt idx="7413">
                  <c:v>1854</c:v>
                </c:pt>
                <c:pt idx="7414">
                  <c:v>1854</c:v>
                </c:pt>
                <c:pt idx="7415">
                  <c:v>1854</c:v>
                </c:pt>
                <c:pt idx="7416">
                  <c:v>1854</c:v>
                </c:pt>
                <c:pt idx="7417">
                  <c:v>1854</c:v>
                </c:pt>
                <c:pt idx="7418">
                  <c:v>1854</c:v>
                </c:pt>
                <c:pt idx="7419">
                  <c:v>1854</c:v>
                </c:pt>
                <c:pt idx="7420">
                  <c:v>1854</c:v>
                </c:pt>
                <c:pt idx="7421">
                  <c:v>1854</c:v>
                </c:pt>
                <c:pt idx="7422">
                  <c:v>1854</c:v>
                </c:pt>
                <c:pt idx="7423">
                  <c:v>1854</c:v>
                </c:pt>
                <c:pt idx="7424">
                  <c:v>1854</c:v>
                </c:pt>
                <c:pt idx="7425">
                  <c:v>1854</c:v>
                </c:pt>
                <c:pt idx="7426">
                  <c:v>1854</c:v>
                </c:pt>
                <c:pt idx="7427">
                  <c:v>1854</c:v>
                </c:pt>
                <c:pt idx="7428">
                  <c:v>1854</c:v>
                </c:pt>
                <c:pt idx="7429">
                  <c:v>1854</c:v>
                </c:pt>
                <c:pt idx="7430">
                  <c:v>1854</c:v>
                </c:pt>
                <c:pt idx="7431">
                  <c:v>1854</c:v>
                </c:pt>
                <c:pt idx="7432">
                  <c:v>1855</c:v>
                </c:pt>
                <c:pt idx="7433">
                  <c:v>1856</c:v>
                </c:pt>
                <c:pt idx="7434">
                  <c:v>1857</c:v>
                </c:pt>
                <c:pt idx="7435">
                  <c:v>1858</c:v>
                </c:pt>
                <c:pt idx="7436">
                  <c:v>1859</c:v>
                </c:pt>
                <c:pt idx="7437">
                  <c:v>1860</c:v>
                </c:pt>
                <c:pt idx="7438">
                  <c:v>1860</c:v>
                </c:pt>
                <c:pt idx="7439">
                  <c:v>1860</c:v>
                </c:pt>
                <c:pt idx="7440">
                  <c:v>1860</c:v>
                </c:pt>
                <c:pt idx="7441">
                  <c:v>1861</c:v>
                </c:pt>
                <c:pt idx="7442">
                  <c:v>1861</c:v>
                </c:pt>
                <c:pt idx="7443">
                  <c:v>1862</c:v>
                </c:pt>
                <c:pt idx="7444">
                  <c:v>1863</c:v>
                </c:pt>
                <c:pt idx="7445">
                  <c:v>1863</c:v>
                </c:pt>
                <c:pt idx="7446">
                  <c:v>1864</c:v>
                </c:pt>
                <c:pt idx="7447">
                  <c:v>1864</c:v>
                </c:pt>
                <c:pt idx="7448">
                  <c:v>1864</c:v>
                </c:pt>
                <c:pt idx="7449">
                  <c:v>1864</c:v>
                </c:pt>
                <c:pt idx="7450">
                  <c:v>1864</c:v>
                </c:pt>
                <c:pt idx="7451">
                  <c:v>1864</c:v>
                </c:pt>
                <c:pt idx="7452">
                  <c:v>1864</c:v>
                </c:pt>
                <c:pt idx="7453">
                  <c:v>1865</c:v>
                </c:pt>
                <c:pt idx="7454">
                  <c:v>1866</c:v>
                </c:pt>
                <c:pt idx="7455">
                  <c:v>1866</c:v>
                </c:pt>
                <c:pt idx="7456">
                  <c:v>1866</c:v>
                </c:pt>
                <c:pt idx="7457">
                  <c:v>1866</c:v>
                </c:pt>
                <c:pt idx="7458">
                  <c:v>1866</c:v>
                </c:pt>
                <c:pt idx="7459">
                  <c:v>1867</c:v>
                </c:pt>
                <c:pt idx="7460">
                  <c:v>1867</c:v>
                </c:pt>
                <c:pt idx="7461">
                  <c:v>1867</c:v>
                </c:pt>
                <c:pt idx="7462">
                  <c:v>1867</c:v>
                </c:pt>
                <c:pt idx="7463">
                  <c:v>1867</c:v>
                </c:pt>
                <c:pt idx="7464">
                  <c:v>1867</c:v>
                </c:pt>
                <c:pt idx="7465">
                  <c:v>1867</c:v>
                </c:pt>
                <c:pt idx="7466">
                  <c:v>1867</c:v>
                </c:pt>
                <c:pt idx="7467">
                  <c:v>1867</c:v>
                </c:pt>
                <c:pt idx="7468">
                  <c:v>1868</c:v>
                </c:pt>
                <c:pt idx="7469">
                  <c:v>1869</c:v>
                </c:pt>
                <c:pt idx="7470">
                  <c:v>1870</c:v>
                </c:pt>
                <c:pt idx="7471">
                  <c:v>1870</c:v>
                </c:pt>
                <c:pt idx="7472">
                  <c:v>1870</c:v>
                </c:pt>
                <c:pt idx="7473">
                  <c:v>1871</c:v>
                </c:pt>
                <c:pt idx="7474">
                  <c:v>1872</c:v>
                </c:pt>
                <c:pt idx="7475">
                  <c:v>1872</c:v>
                </c:pt>
                <c:pt idx="7476">
                  <c:v>1873</c:v>
                </c:pt>
                <c:pt idx="7477">
                  <c:v>1873</c:v>
                </c:pt>
                <c:pt idx="7478">
                  <c:v>1874</c:v>
                </c:pt>
                <c:pt idx="7479">
                  <c:v>1875</c:v>
                </c:pt>
                <c:pt idx="7480">
                  <c:v>1876</c:v>
                </c:pt>
                <c:pt idx="7481">
                  <c:v>1877</c:v>
                </c:pt>
                <c:pt idx="7482">
                  <c:v>1877</c:v>
                </c:pt>
                <c:pt idx="7483">
                  <c:v>1878</c:v>
                </c:pt>
                <c:pt idx="7484">
                  <c:v>1878</c:v>
                </c:pt>
                <c:pt idx="7485">
                  <c:v>1879</c:v>
                </c:pt>
                <c:pt idx="7486">
                  <c:v>1879</c:v>
                </c:pt>
                <c:pt idx="7487">
                  <c:v>1879</c:v>
                </c:pt>
                <c:pt idx="7488">
                  <c:v>1880</c:v>
                </c:pt>
                <c:pt idx="7489">
                  <c:v>1881</c:v>
                </c:pt>
                <c:pt idx="7490">
                  <c:v>1881</c:v>
                </c:pt>
                <c:pt idx="7491">
                  <c:v>1881</c:v>
                </c:pt>
                <c:pt idx="7492">
                  <c:v>1881</c:v>
                </c:pt>
                <c:pt idx="7493">
                  <c:v>1882</c:v>
                </c:pt>
                <c:pt idx="7494">
                  <c:v>1883</c:v>
                </c:pt>
                <c:pt idx="7495">
                  <c:v>1883</c:v>
                </c:pt>
                <c:pt idx="7496">
                  <c:v>1883</c:v>
                </c:pt>
                <c:pt idx="7497">
                  <c:v>1883</c:v>
                </c:pt>
                <c:pt idx="7498">
                  <c:v>1883</c:v>
                </c:pt>
                <c:pt idx="7499">
                  <c:v>1883</c:v>
                </c:pt>
                <c:pt idx="7500">
                  <c:v>1883</c:v>
                </c:pt>
                <c:pt idx="7501">
                  <c:v>1883</c:v>
                </c:pt>
                <c:pt idx="7502">
                  <c:v>1883</c:v>
                </c:pt>
                <c:pt idx="7503">
                  <c:v>1883</c:v>
                </c:pt>
                <c:pt idx="7504">
                  <c:v>1883</c:v>
                </c:pt>
                <c:pt idx="7505">
                  <c:v>1883</c:v>
                </c:pt>
                <c:pt idx="7506">
                  <c:v>1883</c:v>
                </c:pt>
                <c:pt idx="7507">
                  <c:v>1883</c:v>
                </c:pt>
                <c:pt idx="7508">
                  <c:v>1884</c:v>
                </c:pt>
                <c:pt idx="7509">
                  <c:v>1884</c:v>
                </c:pt>
                <c:pt idx="7510">
                  <c:v>1884</c:v>
                </c:pt>
                <c:pt idx="7511">
                  <c:v>1884</c:v>
                </c:pt>
                <c:pt idx="7512">
                  <c:v>1884</c:v>
                </c:pt>
                <c:pt idx="7513">
                  <c:v>1884</c:v>
                </c:pt>
                <c:pt idx="7514">
                  <c:v>1884</c:v>
                </c:pt>
                <c:pt idx="7515">
                  <c:v>1885</c:v>
                </c:pt>
                <c:pt idx="7516">
                  <c:v>1886</c:v>
                </c:pt>
                <c:pt idx="7517">
                  <c:v>1886</c:v>
                </c:pt>
                <c:pt idx="7518">
                  <c:v>1886</c:v>
                </c:pt>
                <c:pt idx="7519">
                  <c:v>1886</c:v>
                </c:pt>
                <c:pt idx="7520">
                  <c:v>1887</c:v>
                </c:pt>
                <c:pt idx="7521">
                  <c:v>1887</c:v>
                </c:pt>
                <c:pt idx="7522">
                  <c:v>1887</c:v>
                </c:pt>
                <c:pt idx="7523">
                  <c:v>1888</c:v>
                </c:pt>
                <c:pt idx="7524">
                  <c:v>1888</c:v>
                </c:pt>
                <c:pt idx="7525">
                  <c:v>1888</c:v>
                </c:pt>
                <c:pt idx="7526">
                  <c:v>1888</c:v>
                </c:pt>
                <c:pt idx="7527">
                  <c:v>1889</c:v>
                </c:pt>
                <c:pt idx="7528">
                  <c:v>1890</c:v>
                </c:pt>
                <c:pt idx="7529">
                  <c:v>1891</c:v>
                </c:pt>
                <c:pt idx="7530">
                  <c:v>1891</c:v>
                </c:pt>
                <c:pt idx="7531">
                  <c:v>1892</c:v>
                </c:pt>
                <c:pt idx="7532">
                  <c:v>1892</c:v>
                </c:pt>
                <c:pt idx="7533">
                  <c:v>1892</c:v>
                </c:pt>
                <c:pt idx="7534">
                  <c:v>1892</c:v>
                </c:pt>
                <c:pt idx="7535">
                  <c:v>1893</c:v>
                </c:pt>
                <c:pt idx="7536">
                  <c:v>1894</c:v>
                </c:pt>
                <c:pt idx="7537">
                  <c:v>1894</c:v>
                </c:pt>
                <c:pt idx="7538">
                  <c:v>1894</c:v>
                </c:pt>
                <c:pt idx="7539">
                  <c:v>1894</c:v>
                </c:pt>
                <c:pt idx="7540">
                  <c:v>1894</c:v>
                </c:pt>
                <c:pt idx="7541">
                  <c:v>1895</c:v>
                </c:pt>
                <c:pt idx="7542">
                  <c:v>1896</c:v>
                </c:pt>
                <c:pt idx="7543">
                  <c:v>1897</c:v>
                </c:pt>
                <c:pt idx="7544">
                  <c:v>1897</c:v>
                </c:pt>
                <c:pt idx="7545">
                  <c:v>1897</c:v>
                </c:pt>
                <c:pt idx="7546">
                  <c:v>1897</c:v>
                </c:pt>
                <c:pt idx="7547">
                  <c:v>1897</c:v>
                </c:pt>
                <c:pt idx="7548">
                  <c:v>1897</c:v>
                </c:pt>
                <c:pt idx="7549">
                  <c:v>1898</c:v>
                </c:pt>
                <c:pt idx="7550">
                  <c:v>1899</c:v>
                </c:pt>
                <c:pt idx="7551">
                  <c:v>1900</c:v>
                </c:pt>
                <c:pt idx="7552">
                  <c:v>1900</c:v>
                </c:pt>
                <c:pt idx="7553">
                  <c:v>1901</c:v>
                </c:pt>
                <c:pt idx="7554">
                  <c:v>1901</c:v>
                </c:pt>
                <c:pt idx="7555">
                  <c:v>1901</c:v>
                </c:pt>
                <c:pt idx="7556">
                  <c:v>1901</c:v>
                </c:pt>
                <c:pt idx="7557">
                  <c:v>1901</c:v>
                </c:pt>
                <c:pt idx="7558">
                  <c:v>1901</c:v>
                </c:pt>
                <c:pt idx="7559">
                  <c:v>1901</c:v>
                </c:pt>
                <c:pt idx="7560">
                  <c:v>1901</c:v>
                </c:pt>
                <c:pt idx="7561">
                  <c:v>1901</c:v>
                </c:pt>
                <c:pt idx="7562">
                  <c:v>1901</c:v>
                </c:pt>
                <c:pt idx="7563">
                  <c:v>1902</c:v>
                </c:pt>
                <c:pt idx="7564">
                  <c:v>1902</c:v>
                </c:pt>
                <c:pt idx="7565">
                  <c:v>1903</c:v>
                </c:pt>
                <c:pt idx="7566">
                  <c:v>1904</c:v>
                </c:pt>
                <c:pt idx="7567">
                  <c:v>1905</c:v>
                </c:pt>
                <c:pt idx="7568">
                  <c:v>1906</c:v>
                </c:pt>
                <c:pt idx="7569">
                  <c:v>1907</c:v>
                </c:pt>
                <c:pt idx="7570">
                  <c:v>1907</c:v>
                </c:pt>
                <c:pt idx="7571">
                  <c:v>1907</c:v>
                </c:pt>
                <c:pt idx="7572">
                  <c:v>1907</c:v>
                </c:pt>
                <c:pt idx="7573">
                  <c:v>1908</c:v>
                </c:pt>
                <c:pt idx="7574">
                  <c:v>1908</c:v>
                </c:pt>
                <c:pt idx="7575">
                  <c:v>1908</c:v>
                </c:pt>
                <c:pt idx="7576">
                  <c:v>1908</c:v>
                </c:pt>
                <c:pt idx="7577">
                  <c:v>1909</c:v>
                </c:pt>
                <c:pt idx="7578">
                  <c:v>1910</c:v>
                </c:pt>
                <c:pt idx="7579">
                  <c:v>1911</c:v>
                </c:pt>
                <c:pt idx="7580">
                  <c:v>1912</c:v>
                </c:pt>
                <c:pt idx="7581">
                  <c:v>1912</c:v>
                </c:pt>
                <c:pt idx="7582">
                  <c:v>1912</c:v>
                </c:pt>
                <c:pt idx="7583">
                  <c:v>1913</c:v>
                </c:pt>
                <c:pt idx="7584">
                  <c:v>1913</c:v>
                </c:pt>
                <c:pt idx="7585">
                  <c:v>1913</c:v>
                </c:pt>
                <c:pt idx="7586">
                  <c:v>1913</c:v>
                </c:pt>
                <c:pt idx="7587">
                  <c:v>1913</c:v>
                </c:pt>
                <c:pt idx="7588">
                  <c:v>1913</c:v>
                </c:pt>
                <c:pt idx="7589">
                  <c:v>1913</c:v>
                </c:pt>
                <c:pt idx="7590">
                  <c:v>1913</c:v>
                </c:pt>
                <c:pt idx="7591">
                  <c:v>1913</c:v>
                </c:pt>
                <c:pt idx="7592">
                  <c:v>1913</c:v>
                </c:pt>
                <c:pt idx="7593">
                  <c:v>1913</c:v>
                </c:pt>
                <c:pt idx="7594">
                  <c:v>1913</c:v>
                </c:pt>
                <c:pt idx="7595">
                  <c:v>1913</c:v>
                </c:pt>
                <c:pt idx="7596">
                  <c:v>1913</c:v>
                </c:pt>
                <c:pt idx="7597">
                  <c:v>1913</c:v>
                </c:pt>
                <c:pt idx="7598">
                  <c:v>1914</c:v>
                </c:pt>
                <c:pt idx="7599">
                  <c:v>1914</c:v>
                </c:pt>
                <c:pt idx="7600">
                  <c:v>1914</c:v>
                </c:pt>
                <c:pt idx="7601">
                  <c:v>1914</c:v>
                </c:pt>
                <c:pt idx="7602">
                  <c:v>1914</c:v>
                </c:pt>
                <c:pt idx="7603">
                  <c:v>1914</c:v>
                </c:pt>
                <c:pt idx="7604">
                  <c:v>1914</c:v>
                </c:pt>
                <c:pt idx="7605">
                  <c:v>1914</c:v>
                </c:pt>
                <c:pt idx="7606">
                  <c:v>1914</c:v>
                </c:pt>
                <c:pt idx="7607">
                  <c:v>1914</c:v>
                </c:pt>
                <c:pt idx="7608">
                  <c:v>1914</c:v>
                </c:pt>
                <c:pt idx="7609">
                  <c:v>1914</c:v>
                </c:pt>
                <c:pt idx="7610">
                  <c:v>1914</c:v>
                </c:pt>
                <c:pt idx="7611">
                  <c:v>1914</c:v>
                </c:pt>
                <c:pt idx="7612">
                  <c:v>1914</c:v>
                </c:pt>
                <c:pt idx="7613">
                  <c:v>1914</c:v>
                </c:pt>
                <c:pt idx="7614">
                  <c:v>1914</c:v>
                </c:pt>
                <c:pt idx="7615">
                  <c:v>1914</c:v>
                </c:pt>
                <c:pt idx="7616">
                  <c:v>1914</c:v>
                </c:pt>
                <c:pt idx="7617">
                  <c:v>1914</c:v>
                </c:pt>
                <c:pt idx="7618">
                  <c:v>1914</c:v>
                </c:pt>
                <c:pt idx="7619">
                  <c:v>1914</c:v>
                </c:pt>
                <c:pt idx="7620">
                  <c:v>1914</c:v>
                </c:pt>
                <c:pt idx="7621">
                  <c:v>1914</c:v>
                </c:pt>
                <c:pt idx="7622">
                  <c:v>1915</c:v>
                </c:pt>
                <c:pt idx="7623">
                  <c:v>1916</c:v>
                </c:pt>
                <c:pt idx="7624">
                  <c:v>1916</c:v>
                </c:pt>
                <c:pt idx="7625">
                  <c:v>1916</c:v>
                </c:pt>
                <c:pt idx="7626">
                  <c:v>1917</c:v>
                </c:pt>
                <c:pt idx="7627">
                  <c:v>1917</c:v>
                </c:pt>
                <c:pt idx="7628">
                  <c:v>1917</c:v>
                </c:pt>
                <c:pt idx="7629">
                  <c:v>1918</c:v>
                </c:pt>
                <c:pt idx="7630">
                  <c:v>1919</c:v>
                </c:pt>
                <c:pt idx="7631">
                  <c:v>1920</c:v>
                </c:pt>
                <c:pt idx="7632">
                  <c:v>1920</c:v>
                </c:pt>
                <c:pt idx="7633">
                  <c:v>1920</c:v>
                </c:pt>
                <c:pt idx="7634">
                  <c:v>1920</c:v>
                </c:pt>
                <c:pt idx="7635">
                  <c:v>1920</c:v>
                </c:pt>
                <c:pt idx="7636">
                  <c:v>1921</c:v>
                </c:pt>
                <c:pt idx="7637">
                  <c:v>1921</c:v>
                </c:pt>
                <c:pt idx="7638">
                  <c:v>1922</c:v>
                </c:pt>
                <c:pt idx="7639">
                  <c:v>1923</c:v>
                </c:pt>
                <c:pt idx="7640">
                  <c:v>1924</c:v>
                </c:pt>
                <c:pt idx="7641">
                  <c:v>1925</c:v>
                </c:pt>
                <c:pt idx="7642">
                  <c:v>1926</c:v>
                </c:pt>
                <c:pt idx="7643">
                  <c:v>1927</c:v>
                </c:pt>
                <c:pt idx="7644">
                  <c:v>1927</c:v>
                </c:pt>
                <c:pt idx="7645">
                  <c:v>1927</c:v>
                </c:pt>
                <c:pt idx="7646">
                  <c:v>1927</c:v>
                </c:pt>
                <c:pt idx="7647">
                  <c:v>1927</c:v>
                </c:pt>
                <c:pt idx="7648">
                  <c:v>1927</c:v>
                </c:pt>
                <c:pt idx="7649">
                  <c:v>1927</c:v>
                </c:pt>
                <c:pt idx="7650">
                  <c:v>1927</c:v>
                </c:pt>
                <c:pt idx="7651">
                  <c:v>1928</c:v>
                </c:pt>
                <c:pt idx="7652">
                  <c:v>1929</c:v>
                </c:pt>
                <c:pt idx="7653">
                  <c:v>1930</c:v>
                </c:pt>
                <c:pt idx="7654">
                  <c:v>1930</c:v>
                </c:pt>
                <c:pt idx="7655">
                  <c:v>1930</c:v>
                </c:pt>
                <c:pt idx="7656">
                  <c:v>1931</c:v>
                </c:pt>
                <c:pt idx="7657">
                  <c:v>1931</c:v>
                </c:pt>
                <c:pt idx="7658">
                  <c:v>1932</c:v>
                </c:pt>
                <c:pt idx="7659">
                  <c:v>1932</c:v>
                </c:pt>
                <c:pt idx="7660">
                  <c:v>1933</c:v>
                </c:pt>
                <c:pt idx="7661">
                  <c:v>1933</c:v>
                </c:pt>
                <c:pt idx="7662">
                  <c:v>1933</c:v>
                </c:pt>
                <c:pt idx="7663">
                  <c:v>1934</c:v>
                </c:pt>
                <c:pt idx="7664">
                  <c:v>1935</c:v>
                </c:pt>
                <c:pt idx="7665">
                  <c:v>1935</c:v>
                </c:pt>
                <c:pt idx="7666">
                  <c:v>1935</c:v>
                </c:pt>
                <c:pt idx="7667">
                  <c:v>1935</c:v>
                </c:pt>
                <c:pt idx="7668">
                  <c:v>1935</c:v>
                </c:pt>
                <c:pt idx="7669">
                  <c:v>1936</c:v>
                </c:pt>
                <c:pt idx="7670">
                  <c:v>1936</c:v>
                </c:pt>
                <c:pt idx="7671">
                  <c:v>1936</c:v>
                </c:pt>
                <c:pt idx="7672">
                  <c:v>1936</c:v>
                </c:pt>
                <c:pt idx="7673">
                  <c:v>1936</c:v>
                </c:pt>
                <c:pt idx="7674">
                  <c:v>1936</c:v>
                </c:pt>
                <c:pt idx="7675">
                  <c:v>1937</c:v>
                </c:pt>
                <c:pt idx="7676">
                  <c:v>1938</c:v>
                </c:pt>
                <c:pt idx="7677">
                  <c:v>1939</c:v>
                </c:pt>
                <c:pt idx="7678">
                  <c:v>1940</c:v>
                </c:pt>
                <c:pt idx="7679">
                  <c:v>1941</c:v>
                </c:pt>
                <c:pt idx="7680">
                  <c:v>1942</c:v>
                </c:pt>
                <c:pt idx="7681">
                  <c:v>1943</c:v>
                </c:pt>
                <c:pt idx="7682">
                  <c:v>1943</c:v>
                </c:pt>
                <c:pt idx="7683">
                  <c:v>1944</c:v>
                </c:pt>
                <c:pt idx="7684">
                  <c:v>1945</c:v>
                </c:pt>
                <c:pt idx="7685">
                  <c:v>1945</c:v>
                </c:pt>
                <c:pt idx="7686">
                  <c:v>1945</c:v>
                </c:pt>
                <c:pt idx="7687">
                  <c:v>1946</c:v>
                </c:pt>
                <c:pt idx="7688">
                  <c:v>1946</c:v>
                </c:pt>
                <c:pt idx="7689">
                  <c:v>1947</c:v>
                </c:pt>
                <c:pt idx="7690">
                  <c:v>1948</c:v>
                </c:pt>
                <c:pt idx="7691">
                  <c:v>1949</c:v>
                </c:pt>
                <c:pt idx="7692">
                  <c:v>1950</c:v>
                </c:pt>
                <c:pt idx="7693">
                  <c:v>1951</c:v>
                </c:pt>
                <c:pt idx="7694">
                  <c:v>1952</c:v>
                </c:pt>
                <c:pt idx="7695">
                  <c:v>1952</c:v>
                </c:pt>
                <c:pt idx="7696">
                  <c:v>1953</c:v>
                </c:pt>
                <c:pt idx="7697">
                  <c:v>1953</c:v>
                </c:pt>
                <c:pt idx="7698">
                  <c:v>1954</c:v>
                </c:pt>
                <c:pt idx="7699">
                  <c:v>1954</c:v>
                </c:pt>
                <c:pt idx="7700">
                  <c:v>1955</c:v>
                </c:pt>
                <c:pt idx="7701">
                  <c:v>1956</c:v>
                </c:pt>
                <c:pt idx="7702">
                  <c:v>1957</c:v>
                </c:pt>
                <c:pt idx="7703">
                  <c:v>1957</c:v>
                </c:pt>
                <c:pt idx="7704">
                  <c:v>1958</c:v>
                </c:pt>
                <c:pt idx="7705">
                  <c:v>1958</c:v>
                </c:pt>
                <c:pt idx="7706">
                  <c:v>1959</c:v>
                </c:pt>
                <c:pt idx="7707">
                  <c:v>1960</c:v>
                </c:pt>
                <c:pt idx="7708">
                  <c:v>1960</c:v>
                </c:pt>
                <c:pt idx="7709">
                  <c:v>1960</c:v>
                </c:pt>
                <c:pt idx="7710">
                  <c:v>1960</c:v>
                </c:pt>
                <c:pt idx="7711">
                  <c:v>1960</c:v>
                </c:pt>
                <c:pt idx="7712">
                  <c:v>1960</c:v>
                </c:pt>
                <c:pt idx="7713">
                  <c:v>1960</c:v>
                </c:pt>
                <c:pt idx="7714">
                  <c:v>1960</c:v>
                </c:pt>
                <c:pt idx="7715">
                  <c:v>1960</c:v>
                </c:pt>
                <c:pt idx="7716">
                  <c:v>1960</c:v>
                </c:pt>
                <c:pt idx="7717">
                  <c:v>1961</c:v>
                </c:pt>
                <c:pt idx="7718">
                  <c:v>1962</c:v>
                </c:pt>
                <c:pt idx="7719">
                  <c:v>1962</c:v>
                </c:pt>
                <c:pt idx="7720">
                  <c:v>1962</c:v>
                </c:pt>
                <c:pt idx="7721">
                  <c:v>1963</c:v>
                </c:pt>
                <c:pt idx="7722">
                  <c:v>1963</c:v>
                </c:pt>
                <c:pt idx="7723">
                  <c:v>1964</c:v>
                </c:pt>
                <c:pt idx="7724">
                  <c:v>1964</c:v>
                </c:pt>
                <c:pt idx="7725">
                  <c:v>1965</c:v>
                </c:pt>
                <c:pt idx="7726">
                  <c:v>1965</c:v>
                </c:pt>
                <c:pt idx="7727">
                  <c:v>1965</c:v>
                </c:pt>
                <c:pt idx="7728">
                  <c:v>1965</c:v>
                </c:pt>
                <c:pt idx="7729">
                  <c:v>1965</c:v>
                </c:pt>
                <c:pt idx="7730">
                  <c:v>1965</c:v>
                </c:pt>
                <c:pt idx="7731">
                  <c:v>1965</c:v>
                </c:pt>
                <c:pt idx="7732">
                  <c:v>1965</c:v>
                </c:pt>
                <c:pt idx="7733">
                  <c:v>1965</c:v>
                </c:pt>
                <c:pt idx="7734">
                  <c:v>1966</c:v>
                </c:pt>
                <c:pt idx="7735">
                  <c:v>1966</c:v>
                </c:pt>
                <c:pt idx="7736">
                  <c:v>1966</c:v>
                </c:pt>
                <c:pt idx="7737">
                  <c:v>1966</c:v>
                </c:pt>
                <c:pt idx="7738">
                  <c:v>1966</c:v>
                </c:pt>
                <c:pt idx="7739">
                  <c:v>1967</c:v>
                </c:pt>
                <c:pt idx="7740">
                  <c:v>1968</c:v>
                </c:pt>
                <c:pt idx="7741">
                  <c:v>1969</c:v>
                </c:pt>
                <c:pt idx="7742">
                  <c:v>1969</c:v>
                </c:pt>
                <c:pt idx="7743">
                  <c:v>1969</c:v>
                </c:pt>
                <c:pt idx="7744">
                  <c:v>1969</c:v>
                </c:pt>
                <c:pt idx="7745">
                  <c:v>1969</c:v>
                </c:pt>
                <c:pt idx="7746">
                  <c:v>1969</c:v>
                </c:pt>
                <c:pt idx="7747">
                  <c:v>1970</c:v>
                </c:pt>
                <c:pt idx="7748">
                  <c:v>1970</c:v>
                </c:pt>
                <c:pt idx="7749">
                  <c:v>1971</c:v>
                </c:pt>
                <c:pt idx="7750">
                  <c:v>1971</c:v>
                </c:pt>
                <c:pt idx="7751">
                  <c:v>1971</c:v>
                </c:pt>
                <c:pt idx="7752">
                  <c:v>1971</c:v>
                </c:pt>
                <c:pt idx="7753">
                  <c:v>1972</c:v>
                </c:pt>
                <c:pt idx="7754">
                  <c:v>1972</c:v>
                </c:pt>
                <c:pt idx="7755">
                  <c:v>1972</c:v>
                </c:pt>
                <c:pt idx="7756">
                  <c:v>1972</c:v>
                </c:pt>
                <c:pt idx="7757">
                  <c:v>1972</c:v>
                </c:pt>
                <c:pt idx="7758">
                  <c:v>1972</c:v>
                </c:pt>
                <c:pt idx="7759">
                  <c:v>1973</c:v>
                </c:pt>
                <c:pt idx="7760">
                  <c:v>1974</c:v>
                </c:pt>
                <c:pt idx="7761">
                  <c:v>1974</c:v>
                </c:pt>
                <c:pt idx="7762">
                  <c:v>1974</c:v>
                </c:pt>
                <c:pt idx="7763">
                  <c:v>1974</c:v>
                </c:pt>
                <c:pt idx="7764">
                  <c:v>1974</c:v>
                </c:pt>
                <c:pt idx="7765">
                  <c:v>1974</c:v>
                </c:pt>
                <c:pt idx="7766">
                  <c:v>1974</c:v>
                </c:pt>
                <c:pt idx="7767">
                  <c:v>1975</c:v>
                </c:pt>
                <c:pt idx="7768">
                  <c:v>1975</c:v>
                </c:pt>
                <c:pt idx="7769">
                  <c:v>1975</c:v>
                </c:pt>
                <c:pt idx="7770">
                  <c:v>1975</c:v>
                </c:pt>
                <c:pt idx="7771">
                  <c:v>1975</c:v>
                </c:pt>
                <c:pt idx="7772">
                  <c:v>1975</c:v>
                </c:pt>
                <c:pt idx="7773">
                  <c:v>1975</c:v>
                </c:pt>
                <c:pt idx="7774">
                  <c:v>1975</c:v>
                </c:pt>
                <c:pt idx="7775">
                  <c:v>1975</c:v>
                </c:pt>
                <c:pt idx="7776">
                  <c:v>1975</c:v>
                </c:pt>
                <c:pt idx="7777">
                  <c:v>1975</c:v>
                </c:pt>
                <c:pt idx="7778">
                  <c:v>1975</c:v>
                </c:pt>
                <c:pt idx="7779">
                  <c:v>1975</c:v>
                </c:pt>
                <c:pt idx="7780">
                  <c:v>1975</c:v>
                </c:pt>
                <c:pt idx="7781">
                  <c:v>1975</c:v>
                </c:pt>
                <c:pt idx="7782">
                  <c:v>1975</c:v>
                </c:pt>
                <c:pt idx="7783">
                  <c:v>1976</c:v>
                </c:pt>
                <c:pt idx="7784">
                  <c:v>1977</c:v>
                </c:pt>
                <c:pt idx="7785">
                  <c:v>1977</c:v>
                </c:pt>
                <c:pt idx="7786">
                  <c:v>1977</c:v>
                </c:pt>
                <c:pt idx="7787">
                  <c:v>1977</c:v>
                </c:pt>
                <c:pt idx="7788">
                  <c:v>1977</c:v>
                </c:pt>
                <c:pt idx="7789">
                  <c:v>1977</c:v>
                </c:pt>
                <c:pt idx="7790">
                  <c:v>1977</c:v>
                </c:pt>
                <c:pt idx="7791">
                  <c:v>1977</c:v>
                </c:pt>
                <c:pt idx="7792">
                  <c:v>1977</c:v>
                </c:pt>
                <c:pt idx="7793">
                  <c:v>1977</c:v>
                </c:pt>
                <c:pt idx="7794">
                  <c:v>1977</c:v>
                </c:pt>
                <c:pt idx="7795">
                  <c:v>1977</c:v>
                </c:pt>
                <c:pt idx="7796">
                  <c:v>1977</c:v>
                </c:pt>
                <c:pt idx="7797">
                  <c:v>1978</c:v>
                </c:pt>
                <c:pt idx="7798">
                  <c:v>1978</c:v>
                </c:pt>
                <c:pt idx="7799">
                  <c:v>1978</c:v>
                </c:pt>
                <c:pt idx="7800">
                  <c:v>1978</c:v>
                </c:pt>
                <c:pt idx="7801">
                  <c:v>1978</c:v>
                </c:pt>
                <c:pt idx="7802">
                  <c:v>1978</c:v>
                </c:pt>
                <c:pt idx="7803">
                  <c:v>1978</c:v>
                </c:pt>
                <c:pt idx="7804">
                  <c:v>1978</c:v>
                </c:pt>
                <c:pt idx="7805">
                  <c:v>1978</c:v>
                </c:pt>
                <c:pt idx="7806">
                  <c:v>1978</c:v>
                </c:pt>
                <c:pt idx="7807">
                  <c:v>1978</c:v>
                </c:pt>
                <c:pt idx="7808">
                  <c:v>1979</c:v>
                </c:pt>
                <c:pt idx="7809">
                  <c:v>1979</c:v>
                </c:pt>
                <c:pt idx="7810">
                  <c:v>1979</c:v>
                </c:pt>
                <c:pt idx="7811">
                  <c:v>1979</c:v>
                </c:pt>
                <c:pt idx="7812">
                  <c:v>1979</c:v>
                </c:pt>
                <c:pt idx="7813">
                  <c:v>1979</c:v>
                </c:pt>
                <c:pt idx="7814">
                  <c:v>1979</c:v>
                </c:pt>
                <c:pt idx="7815">
                  <c:v>1979</c:v>
                </c:pt>
                <c:pt idx="7816">
                  <c:v>1979</c:v>
                </c:pt>
                <c:pt idx="7817">
                  <c:v>1979</c:v>
                </c:pt>
                <c:pt idx="7818">
                  <c:v>1979</c:v>
                </c:pt>
                <c:pt idx="7819">
                  <c:v>1979</c:v>
                </c:pt>
                <c:pt idx="7820">
                  <c:v>1979</c:v>
                </c:pt>
                <c:pt idx="7821">
                  <c:v>1980</c:v>
                </c:pt>
                <c:pt idx="7822">
                  <c:v>1980</c:v>
                </c:pt>
                <c:pt idx="7823">
                  <c:v>1981</c:v>
                </c:pt>
                <c:pt idx="7824">
                  <c:v>1981</c:v>
                </c:pt>
                <c:pt idx="7825">
                  <c:v>1982</c:v>
                </c:pt>
                <c:pt idx="7826">
                  <c:v>1983</c:v>
                </c:pt>
                <c:pt idx="7827">
                  <c:v>1983</c:v>
                </c:pt>
                <c:pt idx="7828">
                  <c:v>1984</c:v>
                </c:pt>
                <c:pt idx="7829">
                  <c:v>1985</c:v>
                </c:pt>
                <c:pt idx="7830">
                  <c:v>1986</c:v>
                </c:pt>
                <c:pt idx="7831">
                  <c:v>1987</c:v>
                </c:pt>
                <c:pt idx="7832">
                  <c:v>1987</c:v>
                </c:pt>
                <c:pt idx="7833">
                  <c:v>1987</c:v>
                </c:pt>
                <c:pt idx="7834">
                  <c:v>1987</c:v>
                </c:pt>
                <c:pt idx="7835">
                  <c:v>1987</c:v>
                </c:pt>
                <c:pt idx="7836">
                  <c:v>1988</c:v>
                </c:pt>
                <c:pt idx="7837">
                  <c:v>1989</c:v>
                </c:pt>
                <c:pt idx="7838">
                  <c:v>1990</c:v>
                </c:pt>
                <c:pt idx="7839">
                  <c:v>1991</c:v>
                </c:pt>
                <c:pt idx="7840">
                  <c:v>1991</c:v>
                </c:pt>
                <c:pt idx="7841">
                  <c:v>1992</c:v>
                </c:pt>
                <c:pt idx="7842">
                  <c:v>1992</c:v>
                </c:pt>
                <c:pt idx="7843">
                  <c:v>1993</c:v>
                </c:pt>
                <c:pt idx="7844">
                  <c:v>1994</c:v>
                </c:pt>
                <c:pt idx="7845">
                  <c:v>1994</c:v>
                </c:pt>
                <c:pt idx="7846">
                  <c:v>1994</c:v>
                </c:pt>
                <c:pt idx="7847">
                  <c:v>1994</c:v>
                </c:pt>
                <c:pt idx="7848">
                  <c:v>1994</c:v>
                </c:pt>
                <c:pt idx="7849">
                  <c:v>1994</c:v>
                </c:pt>
                <c:pt idx="7850">
                  <c:v>1995</c:v>
                </c:pt>
                <c:pt idx="7851">
                  <c:v>1996</c:v>
                </c:pt>
                <c:pt idx="7852">
                  <c:v>1996</c:v>
                </c:pt>
                <c:pt idx="7853">
                  <c:v>1997</c:v>
                </c:pt>
                <c:pt idx="7854">
                  <c:v>1997</c:v>
                </c:pt>
                <c:pt idx="7855">
                  <c:v>1997</c:v>
                </c:pt>
                <c:pt idx="7856">
                  <c:v>1997</c:v>
                </c:pt>
                <c:pt idx="7857">
                  <c:v>1997</c:v>
                </c:pt>
                <c:pt idx="7858">
                  <c:v>1998</c:v>
                </c:pt>
                <c:pt idx="7859">
                  <c:v>1998</c:v>
                </c:pt>
                <c:pt idx="7860">
                  <c:v>1998</c:v>
                </c:pt>
                <c:pt idx="7861">
                  <c:v>1998</c:v>
                </c:pt>
                <c:pt idx="7862">
                  <c:v>1998</c:v>
                </c:pt>
                <c:pt idx="7863">
                  <c:v>1998</c:v>
                </c:pt>
                <c:pt idx="7864">
                  <c:v>1998</c:v>
                </c:pt>
                <c:pt idx="7865">
                  <c:v>1998</c:v>
                </c:pt>
                <c:pt idx="7866">
                  <c:v>1998</c:v>
                </c:pt>
                <c:pt idx="7867">
                  <c:v>1998</c:v>
                </c:pt>
                <c:pt idx="7868">
                  <c:v>1998</c:v>
                </c:pt>
                <c:pt idx="7869">
                  <c:v>1998</c:v>
                </c:pt>
                <c:pt idx="7870">
                  <c:v>1998</c:v>
                </c:pt>
                <c:pt idx="7871">
                  <c:v>1998</c:v>
                </c:pt>
                <c:pt idx="7872">
                  <c:v>1999</c:v>
                </c:pt>
                <c:pt idx="7873">
                  <c:v>1999</c:v>
                </c:pt>
                <c:pt idx="7874">
                  <c:v>1999</c:v>
                </c:pt>
                <c:pt idx="7875">
                  <c:v>1999</c:v>
                </c:pt>
                <c:pt idx="7876">
                  <c:v>2000</c:v>
                </c:pt>
                <c:pt idx="7877">
                  <c:v>2000</c:v>
                </c:pt>
                <c:pt idx="7878">
                  <c:v>2000</c:v>
                </c:pt>
                <c:pt idx="7879">
                  <c:v>2000</c:v>
                </c:pt>
                <c:pt idx="7880">
                  <c:v>2000</c:v>
                </c:pt>
                <c:pt idx="7881">
                  <c:v>2000</c:v>
                </c:pt>
                <c:pt idx="7882">
                  <c:v>2001</c:v>
                </c:pt>
                <c:pt idx="7883">
                  <c:v>2002</c:v>
                </c:pt>
                <c:pt idx="7884">
                  <c:v>2002</c:v>
                </c:pt>
                <c:pt idx="7885">
                  <c:v>2002</c:v>
                </c:pt>
                <c:pt idx="7886">
                  <c:v>2003</c:v>
                </c:pt>
                <c:pt idx="7887">
                  <c:v>2003</c:v>
                </c:pt>
                <c:pt idx="7888">
                  <c:v>2003</c:v>
                </c:pt>
                <c:pt idx="7889">
                  <c:v>2003</c:v>
                </c:pt>
                <c:pt idx="7890">
                  <c:v>2003</c:v>
                </c:pt>
                <c:pt idx="7891">
                  <c:v>2004</c:v>
                </c:pt>
                <c:pt idx="7892">
                  <c:v>2004</c:v>
                </c:pt>
                <c:pt idx="7893">
                  <c:v>2005</c:v>
                </c:pt>
                <c:pt idx="7894">
                  <c:v>2005</c:v>
                </c:pt>
                <c:pt idx="7895">
                  <c:v>2005</c:v>
                </c:pt>
                <c:pt idx="7896">
                  <c:v>2006</c:v>
                </c:pt>
                <c:pt idx="7897">
                  <c:v>2006</c:v>
                </c:pt>
                <c:pt idx="7898">
                  <c:v>2007</c:v>
                </c:pt>
                <c:pt idx="7899">
                  <c:v>2007</c:v>
                </c:pt>
                <c:pt idx="7900">
                  <c:v>2007</c:v>
                </c:pt>
                <c:pt idx="7901">
                  <c:v>2007</c:v>
                </c:pt>
                <c:pt idx="7902">
                  <c:v>2007</c:v>
                </c:pt>
                <c:pt idx="7903">
                  <c:v>2007</c:v>
                </c:pt>
                <c:pt idx="7904">
                  <c:v>2008</c:v>
                </c:pt>
                <c:pt idx="7905">
                  <c:v>2008</c:v>
                </c:pt>
                <c:pt idx="7906">
                  <c:v>2009</c:v>
                </c:pt>
                <c:pt idx="7907">
                  <c:v>2009</c:v>
                </c:pt>
                <c:pt idx="7908">
                  <c:v>2009</c:v>
                </c:pt>
                <c:pt idx="7909">
                  <c:v>2009</c:v>
                </c:pt>
                <c:pt idx="7910">
                  <c:v>2010</c:v>
                </c:pt>
                <c:pt idx="7911">
                  <c:v>2010</c:v>
                </c:pt>
                <c:pt idx="7912">
                  <c:v>2010</c:v>
                </c:pt>
                <c:pt idx="7913">
                  <c:v>2010</c:v>
                </c:pt>
                <c:pt idx="7914">
                  <c:v>2010</c:v>
                </c:pt>
                <c:pt idx="7915">
                  <c:v>2010</c:v>
                </c:pt>
                <c:pt idx="7916">
                  <c:v>2010</c:v>
                </c:pt>
                <c:pt idx="7917">
                  <c:v>2011</c:v>
                </c:pt>
                <c:pt idx="7918">
                  <c:v>2012</c:v>
                </c:pt>
                <c:pt idx="7919">
                  <c:v>2012</c:v>
                </c:pt>
                <c:pt idx="7920">
                  <c:v>2013</c:v>
                </c:pt>
                <c:pt idx="7921">
                  <c:v>2014</c:v>
                </c:pt>
                <c:pt idx="7922">
                  <c:v>2014</c:v>
                </c:pt>
                <c:pt idx="7923">
                  <c:v>2014</c:v>
                </c:pt>
                <c:pt idx="7924">
                  <c:v>2014</c:v>
                </c:pt>
                <c:pt idx="7925">
                  <c:v>2014</c:v>
                </c:pt>
                <c:pt idx="7926">
                  <c:v>2014</c:v>
                </c:pt>
                <c:pt idx="7927">
                  <c:v>2014</c:v>
                </c:pt>
                <c:pt idx="7928">
                  <c:v>2014</c:v>
                </c:pt>
                <c:pt idx="7929">
                  <c:v>2014</c:v>
                </c:pt>
                <c:pt idx="7930">
                  <c:v>2014</c:v>
                </c:pt>
                <c:pt idx="7931">
                  <c:v>2014</c:v>
                </c:pt>
                <c:pt idx="7932">
                  <c:v>2014</c:v>
                </c:pt>
                <c:pt idx="7933">
                  <c:v>2015</c:v>
                </c:pt>
                <c:pt idx="7934">
                  <c:v>2016</c:v>
                </c:pt>
                <c:pt idx="7935">
                  <c:v>2016</c:v>
                </c:pt>
                <c:pt idx="7936">
                  <c:v>2016</c:v>
                </c:pt>
                <c:pt idx="7937">
                  <c:v>2017</c:v>
                </c:pt>
                <c:pt idx="7938">
                  <c:v>2018</c:v>
                </c:pt>
                <c:pt idx="7939">
                  <c:v>2019</c:v>
                </c:pt>
                <c:pt idx="7940">
                  <c:v>2020</c:v>
                </c:pt>
                <c:pt idx="7941">
                  <c:v>2020</c:v>
                </c:pt>
                <c:pt idx="7942">
                  <c:v>2020</c:v>
                </c:pt>
                <c:pt idx="7943">
                  <c:v>2021</c:v>
                </c:pt>
                <c:pt idx="7944">
                  <c:v>2022</c:v>
                </c:pt>
                <c:pt idx="7945">
                  <c:v>2022</c:v>
                </c:pt>
                <c:pt idx="7946">
                  <c:v>2022</c:v>
                </c:pt>
                <c:pt idx="7947">
                  <c:v>2023</c:v>
                </c:pt>
                <c:pt idx="7948">
                  <c:v>2023</c:v>
                </c:pt>
                <c:pt idx="7949">
                  <c:v>2023</c:v>
                </c:pt>
                <c:pt idx="7950">
                  <c:v>2024</c:v>
                </c:pt>
                <c:pt idx="7951">
                  <c:v>2024</c:v>
                </c:pt>
                <c:pt idx="7952">
                  <c:v>2025</c:v>
                </c:pt>
                <c:pt idx="7953">
                  <c:v>2025</c:v>
                </c:pt>
                <c:pt idx="7954">
                  <c:v>2025</c:v>
                </c:pt>
                <c:pt idx="7955">
                  <c:v>2026</c:v>
                </c:pt>
                <c:pt idx="7956">
                  <c:v>2026</c:v>
                </c:pt>
                <c:pt idx="7957">
                  <c:v>2026</c:v>
                </c:pt>
                <c:pt idx="7958">
                  <c:v>2026</c:v>
                </c:pt>
                <c:pt idx="7959">
                  <c:v>2027</c:v>
                </c:pt>
                <c:pt idx="7960">
                  <c:v>2028</c:v>
                </c:pt>
                <c:pt idx="7961">
                  <c:v>2029</c:v>
                </c:pt>
                <c:pt idx="7962">
                  <c:v>2029</c:v>
                </c:pt>
                <c:pt idx="7963">
                  <c:v>2030</c:v>
                </c:pt>
                <c:pt idx="7964">
                  <c:v>2030</c:v>
                </c:pt>
                <c:pt idx="7965">
                  <c:v>2031</c:v>
                </c:pt>
                <c:pt idx="7966">
                  <c:v>2032</c:v>
                </c:pt>
                <c:pt idx="7967">
                  <c:v>2033</c:v>
                </c:pt>
                <c:pt idx="7968">
                  <c:v>2033</c:v>
                </c:pt>
                <c:pt idx="7969">
                  <c:v>2033</c:v>
                </c:pt>
                <c:pt idx="7970">
                  <c:v>2034</c:v>
                </c:pt>
                <c:pt idx="7971">
                  <c:v>2034</c:v>
                </c:pt>
                <c:pt idx="7972">
                  <c:v>2034</c:v>
                </c:pt>
                <c:pt idx="7973">
                  <c:v>2034</c:v>
                </c:pt>
                <c:pt idx="7974">
                  <c:v>2034</c:v>
                </c:pt>
                <c:pt idx="7975">
                  <c:v>2035</c:v>
                </c:pt>
                <c:pt idx="7976">
                  <c:v>2036</c:v>
                </c:pt>
                <c:pt idx="7977">
                  <c:v>2036</c:v>
                </c:pt>
                <c:pt idx="7978">
                  <c:v>2037</c:v>
                </c:pt>
                <c:pt idx="7979">
                  <c:v>2038</c:v>
                </c:pt>
                <c:pt idx="7980">
                  <c:v>2038</c:v>
                </c:pt>
                <c:pt idx="7981">
                  <c:v>2038</c:v>
                </c:pt>
                <c:pt idx="7982">
                  <c:v>2038</c:v>
                </c:pt>
                <c:pt idx="7983">
                  <c:v>2039</c:v>
                </c:pt>
                <c:pt idx="7984">
                  <c:v>2039</c:v>
                </c:pt>
                <c:pt idx="7985">
                  <c:v>2039</c:v>
                </c:pt>
                <c:pt idx="7986">
                  <c:v>2039</c:v>
                </c:pt>
                <c:pt idx="7987">
                  <c:v>2040</c:v>
                </c:pt>
                <c:pt idx="7988">
                  <c:v>2040</c:v>
                </c:pt>
                <c:pt idx="7989">
                  <c:v>2041</c:v>
                </c:pt>
                <c:pt idx="7990">
                  <c:v>2042</c:v>
                </c:pt>
                <c:pt idx="7991">
                  <c:v>2042</c:v>
                </c:pt>
                <c:pt idx="7992">
                  <c:v>2042</c:v>
                </c:pt>
                <c:pt idx="7993">
                  <c:v>2042</c:v>
                </c:pt>
                <c:pt idx="7994">
                  <c:v>2043</c:v>
                </c:pt>
                <c:pt idx="7995">
                  <c:v>2044</c:v>
                </c:pt>
                <c:pt idx="7996">
                  <c:v>2044</c:v>
                </c:pt>
                <c:pt idx="7997">
                  <c:v>2044</c:v>
                </c:pt>
                <c:pt idx="7998">
                  <c:v>2044</c:v>
                </c:pt>
                <c:pt idx="7999">
                  <c:v>2045</c:v>
                </c:pt>
                <c:pt idx="8000">
                  <c:v>2045</c:v>
                </c:pt>
                <c:pt idx="8001">
                  <c:v>2045</c:v>
                </c:pt>
                <c:pt idx="8002">
                  <c:v>2045</c:v>
                </c:pt>
                <c:pt idx="8003">
                  <c:v>2046</c:v>
                </c:pt>
                <c:pt idx="8004">
                  <c:v>2046</c:v>
                </c:pt>
                <c:pt idx="8005">
                  <c:v>2047</c:v>
                </c:pt>
                <c:pt idx="8006">
                  <c:v>2047</c:v>
                </c:pt>
                <c:pt idx="8007">
                  <c:v>2047</c:v>
                </c:pt>
                <c:pt idx="8008">
                  <c:v>2047</c:v>
                </c:pt>
                <c:pt idx="8009">
                  <c:v>2047</c:v>
                </c:pt>
                <c:pt idx="8010">
                  <c:v>2047</c:v>
                </c:pt>
                <c:pt idx="8011">
                  <c:v>2047</c:v>
                </c:pt>
                <c:pt idx="8012">
                  <c:v>2048</c:v>
                </c:pt>
                <c:pt idx="8013">
                  <c:v>2048</c:v>
                </c:pt>
                <c:pt idx="8014">
                  <c:v>2049</c:v>
                </c:pt>
                <c:pt idx="8015">
                  <c:v>2049</c:v>
                </c:pt>
                <c:pt idx="8016">
                  <c:v>2050</c:v>
                </c:pt>
                <c:pt idx="8017">
                  <c:v>2051</c:v>
                </c:pt>
                <c:pt idx="8018">
                  <c:v>2052</c:v>
                </c:pt>
                <c:pt idx="8019">
                  <c:v>2053</c:v>
                </c:pt>
                <c:pt idx="8020">
                  <c:v>2054</c:v>
                </c:pt>
                <c:pt idx="8021">
                  <c:v>2055</c:v>
                </c:pt>
                <c:pt idx="8022">
                  <c:v>2055</c:v>
                </c:pt>
                <c:pt idx="8023">
                  <c:v>2055</c:v>
                </c:pt>
                <c:pt idx="8024">
                  <c:v>2055</c:v>
                </c:pt>
                <c:pt idx="8025">
                  <c:v>2055</c:v>
                </c:pt>
                <c:pt idx="8026">
                  <c:v>2055</c:v>
                </c:pt>
                <c:pt idx="8027">
                  <c:v>2055</c:v>
                </c:pt>
                <c:pt idx="8028">
                  <c:v>2055</c:v>
                </c:pt>
                <c:pt idx="8029">
                  <c:v>2056</c:v>
                </c:pt>
                <c:pt idx="8030">
                  <c:v>2057</c:v>
                </c:pt>
                <c:pt idx="8031">
                  <c:v>2057</c:v>
                </c:pt>
                <c:pt idx="8032">
                  <c:v>2058</c:v>
                </c:pt>
                <c:pt idx="8033">
                  <c:v>2059</c:v>
                </c:pt>
                <c:pt idx="8034">
                  <c:v>2059</c:v>
                </c:pt>
                <c:pt idx="8035">
                  <c:v>2059</c:v>
                </c:pt>
                <c:pt idx="8036">
                  <c:v>2059</c:v>
                </c:pt>
                <c:pt idx="8037">
                  <c:v>2059</c:v>
                </c:pt>
                <c:pt idx="8038">
                  <c:v>2059</c:v>
                </c:pt>
                <c:pt idx="8039">
                  <c:v>2059</c:v>
                </c:pt>
                <c:pt idx="8040">
                  <c:v>2059</c:v>
                </c:pt>
                <c:pt idx="8041">
                  <c:v>2059</c:v>
                </c:pt>
                <c:pt idx="8042">
                  <c:v>2059</c:v>
                </c:pt>
                <c:pt idx="8043">
                  <c:v>2059</c:v>
                </c:pt>
                <c:pt idx="8044">
                  <c:v>2059</c:v>
                </c:pt>
                <c:pt idx="8045">
                  <c:v>2059</c:v>
                </c:pt>
                <c:pt idx="8046">
                  <c:v>2059</c:v>
                </c:pt>
                <c:pt idx="8047">
                  <c:v>2059</c:v>
                </c:pt>
                <c:pt idx="8048">
                  <c:v>2059</c:v>
                </c:pt>
                <c:pt idx="8049">
                  <c:v>2059</c:v>
                </c:pt>
                <c:pt idx="8050">
                  <c:v>2059</c:v>
                </c:pt>
                <c:pt idx="8051">
                  <c:v>2059</c:v>
                </c:pt>
                <c:pt idx="8052">
                  <c:v>2060</c:v>
                </c:pt>
                <c:pt idx="8053">
                  <c:v>2060</c:v>
                </c:pt>
                <c:pt idx="8054">
                  <c:v>2060</c:v>
                </c:pt>
                <c:pt idx="8055">
                  <c:v>2061</c:v>
                </c:pt>
                <c:pt idx="8056">
                  <c:v>2062</c:v>
                </c:pt>
                <c:pt idx="8057">
                  <c:v>2062</c:v>
                </c:pt>
                <c:pt idx="8058">
                  <c:v>2063</c:v>
                </c:pt>
                <c:pt idx="8059">
                  <c:v>2063</c:v>
                </c:pt>
                <c:pt idx="8060">
                  <c:v>2063</c:v>
                </c:pt>
                <c:pt idx="8061">
                  <c:v>2063</c:v>
                </c:pt>
                <c:pt idx="8062">
                  <c:v>2063</c:v>
                </c:pt>
                <c:pt idx="8063">
                  <c:v>2063</c:v>
                </c:pt>
                <c:pt idx="8064">
                  <c:v>2063</c:v>
                </c:pt>
                <c:pt idx="8065">
                  <c:v>2063</c:v>
                </c:pt>
                <c:pt idx="8066">
                  <c:v>2063</c:v>
                </c:pt>
                <c:pt idx="8067">
                  <c:v>2064</c:v>
                </c:pt>
                <c:pt idx="8068">
                  <c:v>2064</c:v>
                </c:pt>
                <c:pt idx="8069">
                  <c:v>2064</c:v>
                </c:pt>
                <c:pt idx="8070">
                  <c:v>2064</c:v>
                </c:pt>
                <c:pt idx="8071">
                  <c:v>2064</c:v>
                </c:pt>
                <c:pt idx="8072">
                  <c:v>2065</c:v>
                </c:pt>
                <c:pt idx="8073">
                  <c:v>2066</c:v>
                </c:pt>
                <c:pt idx="8074">
                  <c:v>2067</c:v>
                </c:pt>
                <c:pt idx="8075">
                  <c:v>2068</c:v>
                </c:pt>
                <c:pt idx="8076">
                  <c:v>2069</c:v>
                </c:pt>
                <c:pt idx="8077">
                  <c:v>2069</c:v>
                </c:pt>
                <c:pt idx="8078">
                  <c:v>2070</c:v>
                </c:pt>
                <c:pt idx="8079">
                  <c:v>2070</c:v>
                </c:pt>
                <c:pt idx="8080">
                  <c:v>2070</c:v>
                </c:pt>
                <c:pt idx="8081">
                  <c:v>2070</c:v>
                </c:pt>
                <c:pt idx="8082">
                  <c:v>2071</c:v>
                </c:pt>
                <c:pt idx="8083">
                  <c:v>2071</c:v>
                </c:pt>
                <c:pt idx="8084">
                  <c:v>2072</c:v>
                </c:pt>
                <c:pt idx="8085">
                  <c:v>2072</c:v>
                </c:pt>
                <c:pt idx="8086">
                  <c:v>2072</c:v>
                </c:pt>
                <c:pt idx="8087">
                  <c:v>2073</c:v>
                </c:pt>
                <c:pt idx="8088">
                  <c:v>2073</c:v>
                </c:pt>
                <c:pt idx="8089">
                  <c:v>2074</c:v>
                </c:pt>
                <c:pt idx="8090">
                  <c:v>2075</c:v>
                </c:pt>
                <c:pt idx="8091">
                  <c:v>2075</c:v>
                </c:pt>
                <c:pt idx="8092">
                  <c:v>2076</c:v>
                </c:pt>
                <c:pt idx="8093">
                  <c:v>2076</c:v>
                </c:pt>
                <c:pt idx="8094">
                  <c:v>2077</c:v>
                </c:pt>
                <c:pt idx="8095">
                  <c:v>2077</c:v>
                </c:pt>
                <c:pt idx="8096">
                  <c:v>2077</c:v>
                </c:pt>
                <c:pt idx="8097">
                  <c:v>2077</c:v>
                </c:pt>
                <c:pt idx="8098">
                  <c:v>2077</c:v>
                </c:pt>
                <c:pt idx="8099">
                  <c:v>2077</c:v>
                </c:pt>
                <c:pt idx="8100">
                  <c:v>2077</c:v>
                </c:pt>
                <c:pt idx="8101">
                  <c:v>2078</c:v>
                </c:pt>
                <c:pt idx="8102">
                  <c:v>2078</c:v>
                </c:pt>
                <c:pt idx="8103">
                  <c:v>2078</c:v>
                </c:pt>
                <c:pt idx="8104">
                  <c:v>2078</c:v>
                </c:pt>
                <c:pt idx="8105">
                  <c:v>2079</c:v>
                </c:pt>
                <c:pt idx="8106">
                  <c:v>2079</c:v>
                </c:pt>
                <c:pt idx="8107">
                  <c:v>2079</c:v>
                </c:pt>
                <c:pt idx="8108">
                  <c:v>2079</c:v>
                </c:pt>
                <c:pt idx="8109">
                  <c:v>2080</c:v>
                </c:pt>
                <c:pt idx="8110">
                  <c:v>2080</c:v>
                </c:pt>
                <c:pt idx="8111">
                  <c:v>2080</c:v>
                </c:pt>
                <c:pt idx="8112">
                  <c:v>2080</c:v>
                </c:pt>
                <c:pt idx="8113">
                  <c:v>2080</c:v>
                </c:pt>
                <c:pt idx="8114">
                  <c:v>2080</c:v>
                </c:pt>
                <c:pt idx="8115">
                  <c:v>2080</c:v>
                </c:pt>
                <c:pt idx="8116">
                  <c:v>2081</c:v>
                </c:pt>
                <c:pt idx="8117">
                  <c:v>2081</c:v>
                </c:pt>
                <c:pt idx="8118">
                  <c:v>2081</c:v>
                </c:pt>
                <c:pt idx="8119">
                  <c:v>2082</c:v>
                </c:pt>
                <c:pt idx="8120">
                  <c:v>2082</c:v>
                </c:pt>
                <c:pt idx="8121">
                  <c:v>2083</c:v>
                </c:pt>
                <c:pt idx="8122">
                  <c:v>2084</c:v>
                </c:pt>
                <c:pt idx="8123">
                  <c:v>2084</c:v>
                </c:pt>
                <c:pt idx="8124">
                  <c:v>2084</c:v>
                </c:pt>
                <c:pt idx="8125">
                  <c:v>2084</c:v>
                </c:pt>
                <c:pt idx="8126">
                  <c:v>2084</c:v>
                </c:pt>
                <c:pt idx="8127">
                  <c:v>2084</c:v>
                </c:pt>
                <c:pt idx="8128">
                  <c:v>2084</c:v>
                </c:pt>
                <c:pt idx="8129">
                  <c:v>2085</c:v>
                </c:pt>
                <c:pt idx="8130">
                  <c:v>2086</c:v>
                </c:pt>
                <c:pt idx="8131">
                  <c:v>2086</c:v>
                </c:pt>
                <c:pt idx="8132">
                  <c:v>2087</c:v>
                </c:pt>
                <c:pt idx="8133">
                  <c:v>2088</c:v>
                </c:pt>
                <c:pt idx="8134">
                  <c:v>2089</c:v>
                </c:pt>
                <c:pt idx="8135">
                  <c:v>2090</c:v>
                </c:pt>
                <c:pt idx="8136">
                  <c:v>2091</c:v>
                </c:pt>
                <c:pt idx="8137">
                  <c:v>2092</c:v>
                </c:pt>
                <c:pt idx="8138">
                  <c:v>2092</c:v>
                </c:pt>
                <c:pt idx="8139">
                  <c:v>2092</c:v>
                </c:pt>
                <c:pt idx="8140">
                  <c:v>2092</c:v>
                </c:pt>
                <c:pt idx="8141">
                  <c:v>2093</c:v>
                </c:pt>
                <c:pt idx="8142">
                  <c:v>2094</c:v>
                </c:pt>
                <c:pt idx="8143">
                  <c:v>2095</c:v>
                </c:pt>
                <c:pt idx="8144">
                  <c:v>2096</c:v>
                </c:pt>
                <c:pt idx="8145">
                  <c:v>2097</c:v>
                </c:pt>
                <c:pt idx="8146">
                  <c:v>2098</c:v>
                </c:pt>
                <c:pt idx="8147">
                  <c:v>2099</c:v>
                </c:pt>
                <c:pt idx="8148">
                  <c:v>2100</c:v>
                </c:pt>
                <c:pt idx="8149">
                  <c:v>2101</c:v>
                </c:pt>
                <c:pt idx="8150">
                  <c:v>2101</c:v>
                </c:pt>
                <c:pt idx="8151">
                  <c:v>2102</c:v>
                </c:pt>
                <c:pt idx="8152">
                  <c:v>2102</c:v>
                </c:pt>
                <c:pt idx="8153">
                  <c:v>2103</c:v>
                </c:pt>
                <c:pt idx="8154">
                  <c:v>2103</c:v>
                </c:pt>
                <c:pt idx="8155">
                  <c:v>2104</c:v>
                </c:pt>
                <c:pt idx="8156">
                  <c:v>2105</c:v>
                </c:pt>
                <c:pt idx="8157">
                  <c:v>2105</c:v>
                </c:pt>
                <c:pt idx="8158">
                  <c:v>2106</c:v>
                </c:pt>
                <c:pt idx="8159">
                  <c:v>2106</c:v>
                </c:pt>
                <c:pt idx="8160">
                  <c:v>2106</c:v>
                </c:pt>
                <c:pt idx="8161">
                  <c:v>2107</c:v>
                </c:pt>
                <c:pt idx="8162">
                  <c:v>2108</c:v>
                </c:pt>
                <c:pt idx="8163">
                  <c:v>2108</c:v>
                </c:pt>
                <c:pt idx="8164">
                  <c:v>2109</c:v>
                </c:pt>
                <c:pt idx="8165">
                  <c:v>2110</c:v>
                </c:pt>
                <c:pt idx="8166">
                  <c:v>2111</c:v>
                </c:pt>
                <c:pt idx="8167">
                  <c:v>2112</c:v>
                </c:pt>
                <c:pt idx="8168">
                  <c:v>2112</c:v>
                </c:pt>
                <c:pt idx="8169">
                  <c:v>2113</c:v>
                </c:pt>
                <c:pt idx="8170">
                  <c:v>2114</c:v>
                </c:pt>
                <c:pt idx="8171">
                  <c:v>2115</c:v>
                </c:pt>
                <c:pt idx="8172">
                  <c:v>2116</c:v>
                </c:pt>
                <c:pt idx="8173">
                  <c:v>2117</c:v>
                </c:pt>
                <c:pt idx="8174">
                  <c:v>2118</c:v>
                </c:pt>
                <c:pt idx="8175">
                  <c:v>2119</c:v>
                </c:pt>
                <c:pt idx="8176">
                  <c:v>2120</c:v>
                </c:pt>
                <c:pt idx="8177">
                  <c:v>2121</c:v>
                </c:pt>
                <c:pt idx="8178">
                  <c:v>2121</c:v>
                </c:pt>
                <c:pt idx="8179">
                  <c:v>2121</c:v>
                </c:pt>
                <c:pt idx="8180">
                  <c:v>2121</c:v>
                </c:pt>
                <c:pt idx="8181">
                  <c:v>2121</c:v>
                </c:pt>
                <c:pt idx="8182">
                  <c:v>2122</c:v>
                </c:pt>
                <c:pt idx="8183">
                  <c:v>2123</c:v>
                </c:pt>
                <c:pt idx="8184">
                  <c:v>2123</c:v>
                </c:pt>
                <c:pt idx="8185">
                  <c:v>2123</c:v>
                </c:pt>
                <c:pt idx="8186">
                  <c:v>2123</c:v>
                </c:pt>
                <c:pt idx="8187">
                  <c:v>2123</c:v>
                </c:pt>
                <c:pt idx="8188">
                  <c:v>2123</c:v>
                </c:pt>
                <c:pt idx="8189">
                  <c:v>2123</c:v>
                </c:pt>
                <c:pt idx="8190">
                  <c:v>2123</c:v>
                </c:pt>
                <c:pt idx="8191">
                  <c:v>2123</c:v>
                </c:pt>
                <c:pt idx="8192">
                  <c:v>2123</c:v>
                </c:pt>
                <c:pt idx="8193">
                  <c:v>2124</c:v>
                </c:pt>
                <c:pt idx="8194">
                  <c:v>2125</c:v>
                </c:pt>
                <c:pt idx="8195">
                  <c:v>2125</c:v>
                </c:pt>
                <c:pt idx="8196">
                  <c:v>2126</c:v>
                </c:pt>
                <c:pt idx="8197">
                  <c:v>2127</c:v>
                </c:pt>
                <c:pt idx="8198">
                  <c:v>2128</c:v>
                </c:pt>
                <c:pt idx="8199">
                  <c:v>2129</c:v>
                </c:pt>
                <c:pt idx="8200">
                  <c:v>2129</c:v>
                </c:pt>
                <c:pt idx="8201">
                  <c:v>2129</c:v>
                </c:pt>
                <c:pt idx="8202">
                  <c:v>2129</c:v>
                </c:pt>
                <c:pt idx="8203">
                  <c:v>2130</c:v>
                </c:pt>
                <c:pt idx="8204">
                  <c:v>2130</c:v>
                </c:pt>
                <c:pt idx="8205">
                  <c:v>2130</c:v>
                </c:pt>
                <c:pt idx="8206">
                  <c:v>2130</c:v>
                </c:pt>
                <c:pt idx="8207">
                  <c:v>2130</c:v>
                </c:pt>
                <c:pt idx="8208">
                  <c:v>2130</c:v>
                </c:pt>
                <c:pt idx="8209">
                  <c:v>2130</c:v>
                </c:pt>
                <c:pt idx="8210">
                  <c:v>2130</c:v>
                </c:pt>
                <c:pt idx="8211">
                  <c:v>2130</c:v>
                </c:pt>
                <c:pt idx="8212">
                  <c:v>2130</c:v>
                </c:pt>
                <c:pt idx="8213">
                  <c:v>2130</c:v>
                </c:pt>
                <c:pt idx="8214">
                  <c:v>2130</c:v>
                </c:pt>
                <c:pt idx="8215">
                  <c:v>2130</c:v>
                </c:pt>
                <c:pt idx="8216">
                  <c:v>2130</c:v>
                </c:pt>
                <c:pt idx="8217">
                  <c:v>2130</c:v>
                </c:pt>
                <c:pt idx="8218">
                  <c:v>2130</c:v>
                </c:pt>
                <c:pt idx="8219">
                  <c:v>2130</c:v>
                </c:pt>
                <c:pt idx="8220">
                  <c:v>2130</c:v>
                </c:pt>
                <c:pt idx="8221">
                  <c:v>2130</c:v>
                </c:pt>
                <c:pt idx="8222">
                  <c:v>2131</c:v>
                </c:pt>
                <c:pt idx="8223">
                  <c:v>2132</c:v>
                </c:pt>
                <c:pt idx="8224">
                  <c:v>2132</c:v>
                </c:pt>
                <c:pt idx="8225">
                  <c:v>2133</c:v>
                </c:pt>
                <c:pt idx="8226">
                  <c:v>2133</c:v>
                </c:pt>
                <c:pt idx="8227">
                  <c:v>2133</c:v>
                </c:pt>
                <c:pt idx="8228">
                  <c:v>2133</c:v>
                </c:pt>
                <c:pt idx="8229">
                  <c:v>2133</c:v>
                </c:pt>
                <c:pt idx="8230">
                  <c:v>2133</c:v>
                </c:pt>
                <c:pt idx="8231">
                  <c:v>2133</c:v>
                </c:pt>
                <c:pt idx="8232">
                  <c:v>2133</c:v>
                </c:pt>
                <c:pt idx="8233">
                  <c:v>2134</c:v>
                </c:pt>
                <c:pt idx="8234">
                  <c:v>2134</c:v>
                </c:pt>
                <c:pt idx="8235">
                  <c:v>2134</c:v>
                </c:pt>
                <c:pt idx="8236">
                  <c:v>2134</c:v>
                </c:pt>
                <c:pt idx="8237">
                  <c:v>2134</c:v>
                </c:pt>
                <c:pt idx="8238">
                  <c:v>2135</c:v>
                </c:pt>
                <c:pt idx="8239">
                  <c:v>2136</c:v>
                </c:pt>
                <c:pt idx="8240">
                  <c:v>2136</c:v>
                </c:pt>
                <c:pt idx="8241">
                  <c:v>2137</c:v>
                </c:pt>
                <c:pt idx="8242">
                  <c:v>2137</c:v>
                </c:pt>
                <c:pt idx="8243">
                  <c:v>2137</c:v>
                </c:pt>
                <c:pt idx="8244">
                  <c:v>2138</c:v>
                </c:pt>
                <c:pt idx="8245">
                  <c:v>2139</c:v>
                </c:pt>
                <c:pt idx="8246">
                  <c:v>2139</c:v>
                </c:pt>
                <c:pt idx="8247">
                  <c:v>2139</c:v>
                </c:pt>
                <c:pt idx="8248">
                  <c:v>2139</c:v>
                </c:pt>
                <c:pt idx="8249">
                  <c:v>2140</c:v>
                </c:pt>
                <c:pt idx="8250">
                  <c:v>2141</c:v>
                </c:pt>
                <c:pt idx="8251">
                  <c:v>2142</c:v>
                </c:pt>
                <c:pt idx="8252">
                  <c:v>2142</c:v>
                </c:pt>
                <c:pt idx="8253">
                  <c:v>2142</c:v>
                </c:pt>
                <c:pt idx="8254">
                  <c:v>2142</c:v>
                </c:pt>
                <c:pt idx="8255">
                  <c:v>2142</c:v>
                </c:pt>
                <c:pt idx="8256">
                  <c:v>2142</c:v>
                </c:pt>
                <c:pt idx="8257">
                  <c:v>2142</c:v>
                </c:pt>
                <c:pt idx="8258">
                  <c:v>2142</c:v>
                </c:pt>
                <c:pt idx="8259">
                  <c:v>2142</c:v>
                </c:pt>
                <c:pt idx="8260">
                  <c:v>2142</c:v>
                </c:pt>
                <c:pt idx="8261">
                  <c:v>2142</c:v>
                </c:pt>
                <c:pt idx="8262">
                  <c:v>2142</c:v>
                </c:pt>
                <c:pt idx="8263">
                  <c:v>2142</c:v>
                </c:pt>
                <c:pt idx="8264">
                  <c:v>2143</c:v>
                </c:pt>
                <c:pt idx="8265">
                  <c:v>2143</c:v>
                </c:pt>
                <c:pt idx="8266">
                  <c:v>2143</c:v>
                </c:pt>
                <c:pt idx="8267">
                  <c:v>2143</c:v>
                </c:pt>
                <c:pt idx="8268">
                  <c:v>2143</c:v>
                </c:pt>
                <c:pt idx="8269">
                  <c:v>2144</c:v>
                </c:pt>
                <c:pt idx="8270">
                  <c:v>2145</c:v>
                </c:pt>
                <c:pt idx="8271">
                  <c:v>2146</c:v>
                </c:pt>
                <c:pt idx="8272">
                  <c:v>2147</c:v>
                </c:pt>
                <c:pt idx="8273">
                  <c:v>2147</c:v>
                </c:pt>
                <c:pt idx="8274">
                  <c:v>2147</c:v>
                </c:pt>
                <c:pt idx="8275">
                  <c:v>2147</c:v>
                </c:pt>
                <c:pt idx="8276">
                  <c:v>2148</c:v>
                </c:pt>
                <c:pt idx="8277">
                  <c:v>2148</c:v>
                </c:pt>
                <c:pt idx="8278">
                  <c:v>2149</c:v>
                </c:pt>
                <c:pt idx="8279">
                  <c:v>2149</c:v>
                </c:pt>
                <c:pt idx="8280">
                  <c:v>2149</c:v>
                </c:pt>
                <c:pt idx="8281">
                  <c:v>2150</c:v>
                </c:pt>
                <c:pt idx="8282">
                  <c:v>2151</c:v>
                </c:pt>
                <c:pt idx="8283">
                  <c:v>2152</c:v>
                </c:pt>
                <c:pt idx="8284">
                  <c:v>2153</c:v>
                </c:pt>
                <c:pt idx="8285">
                  <c:v>2154</c:v>
                </c:pt>
                <c:pt idx="8286">
                  <c:v>2155</c:v>
                </c:pt>
                <c:pt idx="8287">
                  <c:v>2155</c:v>
                </c:pt>
                <c:pt idx="8288">
                  <c:v>2155</c:v>
                </c:pt>
                <c:pt idx="8289">
                  <c:v>2155</c:v>
                </c:pt>
                <c:pt idx="8290">
                  <c:v>2155</c:v>
                </c:pt>
                <c:pt idx="8291">
                  <c:v>2155</c:v>
                </c:pt>
                <c:pt idx="8292">
                  <c:v>2155</c:v>
                </c:pt>
                <c:pt idx="8293">
                  <c:v>2155</c:v>
                </c:pt>
                <c:pt idx="8294">
                  <c:v>2155</c:v>
                </c:pt>
                <c:pt idx="8295">
                  <c:v>2155</c:v>
                </c:pt>
                <c:pt idx="8296">
                  <c:v>2155</c:v>
                </c:pt>
                <c:pt idx="8297">
                  <c:v>2156</c:v>
                </c:pt>
                <c:pt idx="8298">
                  <c:v>2157</c:v>
                </c:pt>
                <c:pt idx="8299">
                  <c:v>2157</c:v>
                </c:pt>
                <c:pt idx="8300">
                  <c:v>2157</c:v>
                </c:pt>
                <c:pt idx="8301">
                  <c:v>2157</c:v>
                </c:pt>
                <c:pt idx="8302">
                  <c:v>2157</c:v>
                </c:pt>
                <c:pt idx="8303">
                  <c:v>2157</c:v>
                </c:pt>
                <c:pt idx="8304">
                  <c:v>2157</c:v>
                </c:pt>
                <c:pt idx="8305">
                  <c:v>2157</c:v>
                </c:pt>
                <c:pt idx="8306">
                  <c:v>2157</c:v>
                </c:pt>
                <c:pt idx="8307">
                  <c:v>2157</c:v>
                </c:pt>
                <c:pt idx="8308">
                  <c:v>2157</c:v>
                </c:pt>
                <c:pt idx="8309">
                  <c:v>2157</c:v>
                </c:pt>
                <c:pt idx="8310">
                  <c:v>2158</c:v>
                </c:pt>
                <c:pt idx="8311">
                  <c:v>2158</c:v>
                </c:pt>
                <c:pt idx="8312">
                  <c:v>2158</c:v>
                </c:pt>
                <c:pt idx="8313">
                  <c:v>2159</c:v>
                </c:pt>
                <c:pt idx="8314">
                  <c:v>2159</c:v>
                </c:pt>
                <c:pt idx="8315">
                  <c:v>2159</c:v>
                </c:pt>
                <c:pt idx="8316">
                  <c:v>2159</c:v>
                </c:pt>
                <c:pt idx="8317">
                  <c:v>2159</c:v>
                </c:pt>
                <c:pt idx="8318">
                  <c:v>2159</c:v>
                </c:pt>
                <c:pt idx="8319">
                  <c:v>2160</c:v>
                </c:pt>
                <c:pt idx="8320">
                  <c:v>2160</c:v>
                </c:pt>
                <c:pt idx="8321">
                  <c:v>2161</c:v>
                </c:pt>
                <c:pt idx="8322">
                  <c:v>2162</c:v>
                </c:pt>
                <c:pt idx="8323">
                  <c:v>2162</c:v>
                </c:pt>
                <c:pt idx="8324">
                  <c:v>2162</c:v>
                </c:pt>
                <c:pt idx="8325">
                  <c:v>2162</c:v>
                </c:pt>
                <c:pt idx="8326">
                  <c:v>2162</c:v>
                </c:pt>
                <c:pt idx="8327">
                  <c:v>2162</c:v>
                </c:pt>
                <c:pt idx="8328">
                  <c:v>2162</c:v>
                </c:pt>
                <c:pt idx="8329">
                  <c:v>2162</c:v>
                </c:pt>
                <c:pt idx="8330">
                  <c:v>2162</c:v>
                </c:pt>
                <c:pt idx="8331">
                  <c:v>2163</c:v>
                </c:pt>
                <c:pt idx="8332">
                  <c:v>2163</c:v>
                </c:pt>
                <c:pt idx="8333">
                  <c:v>2163</c:v>
                </c:pt>
                <c:pt idx="8334">
                  <c:v>2163</c:v>
                </c:pt>
                <c:pt idx="8335">
                  <c:v>2163</c:v>
                </c:pt>
                <c:pt idx="8336">
                  <c:v>2163</c:v>
                </c:pt>
                <c:pt idx="8337">
                  <c:v>2164</c:v>
                </c:pt>
                <c:pt idx="8338">
                  <c:v>2164</c:v>
                </c:pt>
                <c:pt idx="8339">
                  <c:v>2164</c:v>
                </c:pt>
                <c:pt idx="8340">
                  <c:v>2165</c:v>
                </c:pt>
                <c:pt idx="8341">
                  <c:v>2165</c:v>
                </c:pt>
                <c:pt idx="8342">
                  <c:v>2166</c:v>
                </c:pt>
                <c:pt idx="8343">
                  <c:v>2166</c:v>
                </c:pt>
                <c:pt idx="8344">
                  <c:v>2166</c:v>
                </c:pt>
                <c:pt idx="8345">
                  <c:v>2167</c:v>
                </c:pt>
                <c:pt idx="8346">
                  <c:v>2167</c:v>
                </c:pt>
                <c:pt idx="8347">
                  <c:v>2167</c:v>
                </c:pt>
                <c:pt idx="8348">
                  <c:v>2167</c:v>
                </c:pt>
                <c:pt idx="8349">
                  <c:v>2167</c:v>
                </c:pt>
                <c:pt idx="8350">
                  <c:v>2168</c:v>
                </c:pt>
                <c:pt idx="8351">
                  <c:v>2168</c:v>
                </c:pt>
                <c:pt idx="8352">
                  <c:v>2168</c:v>
                </c:pt>
                <c:pt idx="8353">
                  <c:v>2168</c:v>
                </c:pt>
                <c:pt idx="8354">
                  <c:v>2168</c:v>
                </c:pt>
                <c:pt idx="8355">
                  <c:v>2168</c:v>
                </c:pt>
                <c:pt idx="8356">
                  <c:v>2168</c:v>
                </c:pt>
                <c:pt idx="8357">
                  <c:v>2168</c:v>
                </c:pt>
                <c:pt idx="8358">
                  <c:v>2168</c:v>
                </c:pt>
                <c:pt idx="8359">
                  <c:v>2168</c:v>
                </c:pt>
                <c:pt idx="8360">
                  <c:v>2169</c:v>
                </c:pt>
                <c:pt idx="8361">
                  <c:v>2169</c:v>
                </c:pt>
                <c:pt idx="8362">
                  <c:v>2169</c:v>
                </c:pt>
                <c:pt idx="8363">
                  <c:v>2169</c:v>
                </c:pt>
                <c:pt idx="8364">
                  <c:v>2170</c:v>
                </c:pt>
                <c:pt idx="8365">
                  <c:v>2170</c:v>
                </c:pt>
                <c:pt idx="8366">
                  <c:v>2170</c:v>
                </c:pt>
                <c:pt idx="8367">
                  <c:v>2170</c:v>
                </c:pt>
                <c:pt idx="8368">
                  <c:v>2170</c:v>
                </c:pt>
                <c:pt idx="8369">
                  <c:v>2170</c:v>
                </c:pt>
                <c:pt idx="8370">
                  <c:v>2170</c:v>
                </c:pt>
                <c:pt idx="8371">
                  <c:v>2171</c:v>
                </c:pt>
                <c:pt idx="8372">
                  <c:v>2171</c:v>
                </c:pt>
                <c:pt idx="8373">
                  <c:v>2171</c:v>
                </c:pt>
                <c:pt idx="8374">
                  <c:v>2171</c:v>
                </c:pt>
                <c:pt idx="8375">
                  <c:v>2171</c:v>
                </c:pt>
                <c:pt idx="8376">
                  <c:v>2171</c:v>
                </c:pt>
                <c:pt idx="8377">
                  <c:v>2171</c:v>
                </c:pt>
                <c:pt idx="8378">
                  <c:v>2171</c:v>
                </c:pt>
                <c:pt idx="8379">
                  <c:v>2171</c:v>
                </c:pt>
                <c:pt idx="8380">
                  <c:v>2171</c:v>
                </c:pt>
                <c:pt idx="8381">
                  <c:v>2171</c:v>
                </c:pt>
                <c:pt idx="8382">
                  <c:v>2171</c:v>
                </c:pt>
                <c:pt idx="8383">
                  <c:v>2171</c:v>
                </c:pt>
                <c:pt idx="8384">
                  <c:v>2171</c:v>
                </c:pt>
                <c:pt idx="8385">
                  <c:v>2171</c:v>
                </c:pt>
                <c:pt idx="8386">
                  <c:v>2171</c:v>
                </c:pt>
                <c:pt idx="8387">
                  <c:v>2171</c:v>
                </c:pt>
                <c:pt idx="8388">
                  <c:v>2171</c:v>
                </c:pt>
                <c:pt idx="8389">
                  <c:v>2171</c:v>
                </c:pt>
                <c:pt idx="8390">
                  <c:v>2171</c:v>
                </c:pt>
                <c:pt idx="8391">
                  <c:v>2172</c:v>
                </c:pt>
                <c:pt idx="8392">
                  <c:v>2173</c:v>
                </c:pt>
                <c:pt idx="8393">
                  <c:v>2173</c:v>
                </c:pt>
                <c:pt idx="8394">
                  <c:v>2174</c:v>
                </c:pt>
                <c:pt idx="8395">
                  <c:v>2174</c:v>
                </c:pt>
                <c:pt idx="8396">
                  <c:v>2174</c:v>
                </c:pt>
                <c:pt idx="8397">
                  <c:v>2174</c:v>
                </c:pt>
                <c:pt idx="8398">
                  <c:v>2174</c:v>
                </c:pt>
                <c:pt idx="8399">
                  <c:v>2174</c:v>
                </c:pt>
                <c:pt idx="8400">
                  <c:v>2175</c:v>
                </c:pt>
                <c:pt idx="8401">
                  <c:v>2176</c:v>
                </c:pt>
                <c:pt idx="8402">
                  <c:v>2177</c:v>
                </c:pt>
                <c:pt idx="8403">
                  <c:v>2177</c:v>
                </c:pt>
                <c:pt idx="8404">
                  <c:v>2178</c:v>
                </c:pt>
                <c:pt idx="8405">
                  <c:v>2179</c:v>
                </c:pt>
                <c:pt idx="8406">
                  <c:v>2179</c:v>
                </c:pt>
                <c:pt idx="8407">
                  <c:v>2180</c:v>
                </c:pt>
                <c:pt idx="8408">
                  <c:v>2180</c:v>
                </c:pt>
                <c:pt idx="8409">
                  <c:v>2180</c:v>
                </c:pt>
                <c:pt idx="8410">
                  <c:v>2180</c:v>
                </c:pt>
                <c:pt idx="8411">
                  <c:v>2180</c:v>
                </c:pt>
                <c:pt idx="8412">
                  <c:v>2180</c:v>
                </c:pt>
                <c:pt idx="8413">
                  <c:v>2180</c:v>
                </c:pt>
                <c:pt idx="8414">
                  <c:v>2181</c:v>
                </c:pt>
                <c:pt idx="8415">
                  <c:v>2182</c:v>
                </c:pt>
                <c:pt idx="8416">
                  <c:v>2183</c:v>
                </c:pt>
                <c:pt idx="8417">
                  <c:v>2184</c:v>
                </c:pt>
                <c:pt idx="8418">
                  <c:v>2184</c:v>
                </c:pt>
                <c:pt idx="8419">
                  <c:v>2185</c:v>
                </c:pt>
                <c:pt idx="8420">
                  <c:v>2186</c:v>
                </c:pt>
                <c:pt idx="8421">
                  <c:v>2186</c:v>
                </c:pt>
                <c:pt idx="8422">
                  <c:v>2186</c:v>
                </c:pt>
                <c:pt idx="8423">
                  <c:v>2187</c:v>
                </c:pt>
                <c:pt idx="8424">
                  <c:v>2187</c:v>
                </c:pt>
                <c:pt idx="8425">
                  <c:v>2187</c:v>
                </c:pt>
                <c:pt idx="8426">
                  <c:v>2187</c:v>
                </c:pt>
                <c:pt idx="8427">
                  <c:v>2187</c:v>
                </c:pt>
                <c:pt idx="8428">
                  <c:v>2187</c:v>
                </c:pt>
                <c:pt idx="8429">
                  <c:v>2187</c:v>
                </c:pt>
                <c:pt idx="8430">
                  <c:v>2188</c:v>
                </c:pt>
                <c:pt idx="8431">
                  <c:v>2188</c:v>
                </c:pt>
                <c:pt idx="8432">
                  <c:v>2189</c:v>
                </c:pt>
                <c:pt idx="8433">
                  <c:v>2190</c:v>
                </c:pt>
                <c:pt idx="8434">
                  <c:v>2191</c:v>
                </c:pt>
                <c:pt idx="8435">
                  <c:v>2192</c:v>
                </c:pt>
                <c:pt idx="8436">
                  <c:v>2193</c:v>
                </c:pt>
                <c:pt idx="8437">
                  <c:v>2194</c:v>
                </c:pt>
                <c:pt idx="8438">
                  <c:v>2195</c:v>
                </c:pt>
                <c:pt idx="8439">
                  <c:v>2196</c:v>
                </c:pt>
                <c:pt idx="8440">
                  <c:v>2197</c:v>
                </c:pt>
                <c:pt idx="8441">
                  <c:v>2198</c:v>
                </c:pt>
                <c:pt idx="8442">
                  <c:v>2199</c:v>
                </c:pt>
                <c:pt idx="8443">
                  <c:v>2200</c:v>
                </c:pt>
                <c:pt idx="8444">
                  <c:v>2201</c:v>
                </c:pt>
                <c:pt idx="8445">
                  <c:v>2202</c:v>
                </c:pt>
                <c:pt idx="8446">
                  <c:v>2203</c:v>
                </c:pt>
                <c:pt idx="8447">
                  <c:v>2204</c:v>
                </c:pt>
                <c:pt idx="8448">
                  <c:v>2205</c:v>
                </c:pt>
                <c:pt idx="8449">
                  <c:v>2206</c:v>
                </c:pt>
                <c:pt idx="8450">
                  <c:v>2207</c:v>
                </c:pt>
                <c:pt idx="8451">
                  <c:v>2208</c:v>
                </c:pt>
                <c:pt idx="8452">
                  <c:v>2209</c:v>
                </c:pt>
                <c:pt idx="8453">
                  <c:v>2210</c:v>
                </c:pt>
                <c:pt idx="8454">
                  <c:v>2211</c:v>
                </c:pt>
                <c:pt idx="8455">
                  <c:v>2212</c:v>
                </c:pt>
                <c:pt idx="8456">
                  <c:v>2213</c:v>
                </c:pt>
                <c:pt idx="8457">
                  <c:v>2214</c:v>
                </c:pt>
                <c:pt idx="8458">
                  <c:v>2215</c:v>
                </c:pt>
                <c:pt idx="8459">
                  <c:v>2216</c:v>
                </c:pt>
                <c:pt idx="8460">
                  <c:v>2217</c:v>
                </c:pt>
                <c:pt idx="8461">
                  <c:v>2218</c:v>
                </c:pt>
                <c:pt idx="8462">
                  <c:v>2218</c:v>
                </c:pt>
                <c:pt idx="8463">
                  <c:v>2218</c:v>
                </c:pt>
                <c:pt idx="8464">
                  <c:v>2218</c:v>
                </c:pt>
                <c:pt idx="8465">
                  <c:v>2218</c:v>
                </c:pt>
                <c:pt idx="8466">
                  <c:v>2218</c:v>
                </c:pt>
                <c:pt idx="8467">
                  <c:v>2218</c:v>
                </c:pt>
                <c:pt idx="8468">
                  <c:v>2219</c:v>
                </c:pt>
                <c:pt idx="8469">
                  <c:v>2219</c:v>
                </c:pt>
                <c:pt idx="8470">
                  <c:v>2219</c:v>
                </c:pt>
                <c:pt idx="8471">
                  <c:v>2219</c:v>
                </c:pt>
                <c:pt idx="8472">
                  <c:v>2219</c:v>
                </c:pt>
                <c:pt idx="8473">
                  <c:v>2220</c:v>
                </c:pt>
                <c:pt idx="8474">
                  <c:v>2221</c:v>
                </c:pt>
                <c:pt idx="8475">
                  <c:v>2221</c:v>
                </c:pt>
                <c:pt idx="8476">
                  <c:v>2221</c:v>
                </c:pt>
                <c:pt idx="8477">
                  <c:v>2221</c:v>
                </c:pt>
                <c:pt idx="8478">
                  <c:v>2222</c:v>
                </c:pt>
                <c:pt idx="8479">
                  <c:v>2222</c:v>
                </c:pt>
                <c:pt idx="8480">
                  <c:v>2222</c:v>
                </c:pt>
                <c:pt idx="8481">
                  <c:v>2223</c:v>
                </c:pt>
                <c:pt idx="8482">
                  <c:v>2223</c:v>
                </c:pt>
                <c:pt idx="8483">
                  <c:v>2223</c:v>
                </c:pt>
                <c:pt idx="8484">
                  <c:v>2223</c:v>
                </c:pt>
                <c:pt idx="8485">
                  <c:v>2223</c:v>
                </c:pt>
                <c:pt idx="8486">
                  <c:v>2223</c:v>
                </c:pt>
                <c:pt idx="8487">
                  <c:v>2223</c:v>
                </c:pt>
                <c:pt idx="8488">
                  <c:v>2223</c:v>
                </c:pt>
                <c:pt idx="8489">
                  <c:v>2223</c:v>
                </c:pt>
                <c:pt idx="8490">
                  <c:v>2223</c:v>
                </c:pt>
                <c:pt idx="8491">
                  <c:v>2223</c:v>
                </c:pt>
                <c:pt idx="8492">
                  <c:v>2223</c:v>
                </c:pt>
                <c:pt idx="8493">
                  <c:v>2223</c:v>
                </c:pt>
                <c:pt idx="8494">
                  <c:v>2223</c:v>
                </c:pt>
                <c:pt idx="8495">
                  <c:v>2223</c:v>
                </c:pt>
                <c:pt idx="8496">
                  <c:v>2223</c:v>
                </c:pt>
                <c:pt idx="8497">
                  <c:v>2223</c:v>
                </c:pt>
                <c:pt idx="8498">
                  <c:v>2223</c:v>
                </c:pt>
                <c:pt idx="8499">
                  <c:v>2223</c:v>
                </c:pt>
                <c:pt idx="8500">
                  <c:v>2223</c:v>
                </c:pt>
                <c:pt idx="8501">
                  <c:v>2223</c:v>
                </c:pt>
                <c:pt idx="8502">
                  <c:v>2223</c:v>
                </c:pt>
                <c:pt idx="8503">
                  <c:v>2223</c:v>
                </c:pt>
                <c:pt idx="8504">
                  <c:v>2223</c:v>
                </c:pt>
                <c:pt idx="8505">
                  <c:v>2223</c:v>
                </c:pt>
                <c:pt idx="8506">
                  <c:v>2223</c:v>
                </c:pt>
                <c:pt idx="8507">
                  <c:v>2223</c:v>
                </c:pt>
                <c:pt idx="8508">
                  <c:v>2223</c:v>
                </c:pt>
                <c:pt idx="8509">
                  <c:v>2224</c:v>
                </c:pt>
                <c:pt idx="8510">
                  <c:v>2224</c:v>
                </c:pt>
                <c:pt idx="8511">
                  <c:v>2224</c:v>
                </c:pt>
                <c:pt idx="8512">
                  <c:v>2224</c:v>
                </c:pt>
                <c:pt idx="8513">
                  <c:v>2225</c:v>
                </c:pt>
                <c:pt idx="8514">
                  <c:v>2225</c:v>
                </c:pt>
                <c:pt idx="8515">
                  <c:v>2225</c:v>
                </c:pt>
                <c:pt idx="8516">
                  <c:v>2225</c:v>
                </c:pt>
                <c:pt idx="8517">
                  <c:v>2225</c:v>
                </c:pt>
                <c:pt idx="8518">
                  <c:v>2225</c:v>
                </c:pt>
                <c:pt idx="8519">
                  <c:v>2225</c:v>
                </c:pt>
                <c:pt idx="8520">
                  <c:v>2225</c:v>
                </c:pt>
                <c:pt idx="8521">
                  <c:v>2225</c:v>
                </c:pt>
                <c:pt idx="8522">
                  <c:v>2225</c:v>
                </c:pt>
                <c:pt idx="8523">
                  <c:v>2225</c:v>
                </c:pt>
                <c:pt idx="8524">
                  <c:v>2225</c:v>
                </c:pt>
                <c:pt idx="8525">
                  <c:v>2225</c:v>
                </c:pt>
                <c:pt idx="8526">
                  <c:v>2225</c:v>
                </c:pt>
                <c:pt idx="8527">
                  <c:v>2225</c:v>
                </c:pt>
                <c:pt idx="8528">
                  <c:v>2225</c:v>
                </c:pt>
                <c:pt idx="8529">
                  <c:v>2225</c:v>
                </c:pt>
                <c:pt idx="8530">
                  <c:v>2225</c:v>
                </c:pt>
                <c:pt idx="8531">
                  <c:v>2225</c:v>
                </c:pt>
                <c:pt idx="8532">
                  <c:v>2225</c:v>
                </c:pt>
                <c:pt idx="8533">
                  <c:v>2225</c:v>
                </c:pt>
                <c:pt idx="8534">
                  <c:v>2226</c:v>
                </c:pt>
                <c:pt idx="8535">
                  <c:v>2226</c:v>
                </c:pt>
                <c:pt idx="8536">
                  <c:v>2226</c:v>
                </c:pt>
                <c:pt idx="8537">
                  <c:v>2226</c:v>
                </c:pt>
                <c:pt idx="8538">
                  <c:v>2226</c:v>
                </c:pt>
                <c:pt idx="8539">
                  <c:v>2226</c:v>
                </c:pt>
                <c:pt idx="8540">
                  <c:v>2226</c:v>
                </c:pt>
                <c:pt idx="8541">
                  <c:v>2226</c:v>
                </c:pt>
                <c:pt idx="8542">
                  <c:v>2226</c:v>
                </c:pt>
                <c:pt idx="8543">
                  <c:v>2226</c:v>
                </c:pt>
                <c:pt idx="8544">
                  <c:v>2226</c:v>
                </c:pt>
                <c:pt idx="8545">
                  <c:v>2227</c:v>
                </c:pt>
                <c:pt idx="8546">
                  <c:v>2228</c:v>
                </c:pt>
                <c:pt idx="8547">
                  <c:v>2228</c:v>
                </c:pt>
                <c:pt idx="8548">
                  <c:v>2228</c:v>
                </c:pt>
                <c:pt idx="8549">
                  <c:v>2229</c:v>
                </c:pt>
                <c:pt idx="8550">
                  <c:v>2229</c:v>
                </c:pt>
                <c:pt idx="8551">
                  <c:v>2229</c:v>
                </c:pt>
                <c:pt idx="8552">
                  <c:v>2229</c:v>
                </c:pt>
                <c:pt idx="8553">
                  <c:v>2229</c:v>
                </c:pt>
                <c:pt idx="8554">
                  <c:v>2229</c:v>
                </c:pt>
                <c:pt idx="8555">
                  <c:v>2230</c:v>
                </c:pt>
                <c:pt idx="8556">
                  <c:v>2230</c:v>
                </c:pt>
                <c:pt idx="8557">
                  <c:v>2230</c:v>
                </c:pt>
                <c:pt idx="8558">
                  <c:v>2231</c:v>
                </c:pt>
                <c:pt idx="8559">
                  <c:v>2232</c:v>
                </c:pt>
                <c:pt idx="8560">
                  <c:v>2232</c:v>
                </c:pt>
                <c:pt idx="8561">
                  <c:v>2232</c:v>
                </c:pt>
                <c:pt idx="8562">
                  <c:v>2233</c:v>
                </c:pt>
                <c:pt idx="8563">
                  <c:v>2233</c:v>
                </c:pt>
                <c:pt idx="8564">
                  <c:v>2233</c:v>
                </c:pt>
                <c:pt idx="8565">
                  <c:v>2234</c:v>
                </c:pt>
                <c:pt idx="8566">
                  <c:v>2235</c:v>
                </c:pt>
                <c:pt idx="8567">
                  <c:v>2236</c:v>
                </c:pt>
                <c:pt idx="8568">
                  <c:v>2236</c:v>
                </c:pt>
                <c:pt idx="8569">
                  <c:v>2236</c:v>
                </c:pt>
                <c:pt idx="8570">
                  <c:v>2236</c:v>
                </c:pt>
                <c:pt idx="8571">
                  <c:v>2236</c:v>
                </c:pt>
                <c:pt idx="8572">
                  <c:v>2237</c:v>
                </c:pt>
                <c:pt idx="8573">
                  <c:v>2237</c:v>
                </c:pt>
                <c:pt idx="8574">
                  <c:v>2238</c:v>
                </c:pt>
                <c:pt idx="8575">
                  <c:v>2239</c:v>
                </c:pt>
                <c:pt idx="8576">
                  <c:v>2240</c:v>
                </c:pt>
                <c:pt idx="8577">
                  <c:v>2240</c:v>
                </c:pt>
                <c:pt idx="8578">
                  <c:v>2240</c:v>
                </c:pt>
                <c:pt idx="8579">
                  <c:v>2241</c:v>
                </c:pt>
                <c:pt idx="8580">
                  <c:v>2241</c:v>
                </c:pt>
                <c:pt idx="8581">
                  <c:v>2241</c:v>
                </c:pt>
                <c:pt idx="8582">
                  <c:v>2241</c:v>
                </c:pt>
                <c:pt idx="8583">
                  <c:v>2242</c:v>
                </c:pt>
                <c:pt idx="8584">
                  <c:v>2243</c:v>
                </c:pt>
                <c:pt idx="8585">
                  <c:v>2243</c:v>
                </c:pt>
                <c:pt idx="8586">
                  <c:v>2243</c:v>
                </c:pt>
                <c:pt idx="8587">
                  <c:v>2244</c:v>
                </c:pt>
                <c:pt idx="8588">
                  <c:v>2245</c:v>
                </c:pt>
                <c:pt idx="8589">
                  <c:v>2245</c:v>
                </c:pt>
                <c:pt idx="8590">
                  <c:v>2245</c:v>
                </c:pt>
                <c:pt idx="8591">
                  <c:v>2245</c:v>
                </c:pt>
                <c:pt idx="8592">
                  <c:v>2245</c:v>
                </c:pt>
                <c:pt idx="8593">
                  <c:v>2246</c:v>
                </c:pt>
                <c:pt idx="8594">
                  <c:v>2246</c:v>
                </c:pt>
                <c:pt idx="8595">
                  <c:v>2247</c:v>
                </c:pt>
                <c:pt idx="8596">
                  <c:v>2247</c:v>
                </c:pt>
                <c:pt idx="8597">
                  <c:v>2248</c:v>
                </c:pt>
                <c:pt idx="8598">
                  <c:v>2249</c:v>
                </c:pt>
                <c:pt idx="8599">
                  <c:v>2249</c:v>
                </c:pt>
                <c:pt idx="8600">
                  <c:v>2250</c:v>
                </c:pt>
                <c:pt idx="8601">
                  <c:v>2250</c:v>
                </c:pt>
                <c:pt idx="8602">
                  <c:v>2250</c:v>
                </c:pt>
                <c:pt idx="8603">
                  <c:v>2250</c:v>
                </c:pt>
                <c:pt idx="8604">
                  <c:v>2250</c:v>
                </c:pt>
                <c:pt idx="8605">
                  <c:v>2250</c:v>
                </c:pt>
                <c:pt idx="8606">
                  <c:v>2250</c:v>
                </c:pt>
                <c:pt idx="8607">
                  <c:v>2251</c:v>
                </c:pt>
                <c:pt idx="8608">
                  <c:v>2252</c:v>
                </c:pt>
                <c:pt idx="8609">
                  <c:v>2253</c:v>
                </c:pt>
                <c:pt idx="8610">
                  <c:v>2253</c:v>
                </c:pt>
                <c:pt idx="8611">
                  <c:v>2254</c:v>
                </c:pt>
                <c:pt idx="8612">
                  <c:v>2255</c:v>
                </c:pt>
                <c:pt idx="8613">
                  <c:v>2256</c:v>
                </c:pt>
                <c:pt idx="8614">
                  <c:v>2257</c:v>
                </c:pt>
                <c:pt idx="8615">
                  <c:v>2258</c:v>
                </c:pt>
                <c:pt idx="8616">
                  <c:v>2258</c:v>
                </c:pt>
                <c:pt idx="8617">
                  <c:v>2258</c:v>
                </c:pt>
                <c:pt idx="8618">
                  <c:v>2258</c:v>
                </c:pt>
                <c:pt idx="8619">
                  <c:v>2258</c:v>
                </c:pt>
                <c:pt idx="8620">
                  <c:v>2258</c:v>
                </c:pt>
                <c:pt idx="8621">
                  <c:v>2259</c:v>
                </c:pt>
                <c:pt idx="8622">
                  <c:v>2260</c:v>
                </c:pt>
                <c:pt idx="8623">
                  <c:v>2260</c:v>
                </c:pt>
                <c:pt idx="8624">
                  <c:v>2260</c:v>
                </c:pt>
                <c:pt idx="8625">
                  <c:v>2260</c:v>
                </c:pt>
                <c:pt idx="8626">
                  <c:v>2260</c:v>
                </c:pt>
                <c:pt idx="8627">
                  <c:v>2261</c:v>
                </c:pt>
                <c:pt idx="8628">
                  <c:v>2262</c:v>
                </c:pt>
                <c:pt idx="8629">
                  <c:v>2262</c:v>
                </c:pt>
                <c:pt idx="8630">
                  <c:v>2263</c:v>
                </c:pt>
                <c:pt idx="8631">
                  <c:v>2263</c:v>
                </c:pt>
                <c:pt idx="8632">
                  <c:v>2263</c:v>
                </c:pt>
                <c:pt idx="8633">
                  <c:v>2263</c:v>
                </c:pt>
                <c:pt idx="8634">
                  <c:v>2263</c:v>
                </c:pt>
                <c:pt idx="8635">
                  <c:v>2263</c:v>
                </c:pt>
                <c:pt idx="8636">
                  <c:v>2263</c:v>
                </c:pt>
                <c:pt idx="8637">
                  <c:v>2264</c:v>
                </c:pt>
                <c:pt idx="8638">
                  <c:v>2264</c:v>
                </c:pt>
                <c:pt idx="8639">
                  <c:v>2265</c:v>
                </c:pt>
                <c:pt idx="8640">
                  <c:v>2265</c:v>
                </c:pt>
                <c:pt idx="8641">
                  <c:v>2265</c:v>
                </c:pt>
                <c:pt idx="8642">
                  <c:v>2265</c:v>
                </c:pt>
                <c:pt idx="8643">
                  <c:v>2266</c:v>
                </c:pt>
                <c:pt idx="8644">
                  <c:v>2267</c:v>
                </c:pt>
                <c:pt idx="8645">
                  <c:v>2268</c:v>
                </c:pt>
                <c:pt idx="8646">
                  <c:v>2268</c:v>
                </c:pt>
                <c:pt idx="8647">
                  <c:v>2269</c:v>
                </c:pt>
                <c:pt idx="8648">
                  <c:v>2270</c:v>
                </c:pt>
                <c:pt idx="8649">
                  <c:v>2270</c:v>
                </c:pt>
                <c:pt idx="8650">
                  <c:v>2271</c:v>
                </c:pt>
                <c:pt idx="8651">
                  <c:v>2271</c:v>
                </c:pt>
                <c:pt idx="8652">
                  <c:v>2271</c:v>
                </c:pt>
                <c:pt idx="8653">
                  <c:v>2271</c:v>
                </c:pt>
                <c:pt idx="8654">
                  <c:v>2271</c:v>
                </c:pt>
                <c:pt idx="8655">
                  <c:v>2272</c:v>
                </c:pt>
                <c:pt idx="8656">
                  <c:v>2272</c:v>
                </c:pt>
                <c:pt idx="8657">
                  <c:v>2272</c:v>
                </c:pt>
                <c:pt idx="8658">
                  <c:v>2272</c:v>
                </c:pt>
                <c:pt idx="8659">
                  <c:v>2272</c:v>
                </c:pt>
                <c:pt idx="8660">
                  <c:v>2273</c:v>
                </c:pt>
                <c:pt idx="8661">
                  <c:v>2274</c:v>
                </c:pt>
                <c:pt idx="8662">
                  <c:v>2274</c:v>
                </c:pt>
                <c:pt idx="8663">
                  <c:v>2274</c:v>
                </c:pt>
                <c:pt idx="8664">
                  <c:v>2275</c:v>
                </c:pt>
                <c:pt idx="8665">
                  <c:v>2276</c:v>
                </c:pt>
                <c:pt idx="8666">
                  <c:v>2276</c:v>
                </c:pt>
                <c:pt idx="8667">
                  <c:v>2277</c:v>
                </c:pt>
                <c:pt idx="8668">
                  <c:v>2277</c:v>
                </c:pt>
                <c:pt idx="8669">
                  <c:v>2277</c:v>
                </c:pt>
                <c:pt idx="8670">
                  <c:v>2277</c:v>
                </c:pt>
                <c:pt idx="8671">
                  <c:v>2277</c:v>
                </c:pt>
                <c:pt idx="8672">
                  <c:v>2277</c:v>
                </c:pt>
                <c:pt idx="8673">
                  <c:v>2277</c:v>
                </c:pt>
                <c:pt idx="8674">
                  <c:v>2277</c:v>
                </c:pt>
                <c:pt idx="8675">
                  <c:v>2278</c:v>
                </c:pt>
                <c:pt idx="8676">
                  <c:v>2278</c:v>
                </c:pt>
                <c:pt idx="8677">
                  <c:v>2278</c:v>
                </c:pt>
                <c:pt idx="8678">
                  <c:v>2278</c:v>
                </c:pt>
                <c:pt idx="8679">
                  <c:v>2278</c:v>
                </c:pt>
                <c:pt idx="8680">
                  <c:v>2278</c:v>
                </c:pt>
                <c:pt idx="8681">
                  <c:v>2279</c:v>
                </c:pt>
                <c:pt idx="8682">
                  <c:v>2280</c:v>
                </c:pt>
                <c:pt idx="8683">
                  <c:v>2281</c:v>
                </c:pt>
                <c:pt idx="8684">
                  <c:v>2281</c:v>
                </c:pt>
                <c:pt idx="8685">
                  <c:v>2282</c:v>
                </c:pt>
                <c:pt idx="8686">
                  <c:v>2283</c:v>
                </c:pt>
                <c:pt idx="8687">
                  <c:v>2283</c:v>
                </c:pt>
                <c:pt idx="8688">
                  <c:v>2284</c:v>
                </c:pt>
                <c:pt idx="8689">
                  <c:v>2284</c:v>
                </c:pt>
                <c:pt idx="8690">
                  <c:v>2284</c:v>
                </c:pt>
                <c:pt idx="8691">
                  <c:v>2284</c:v>
                </c:pt>
                <c:pt idx="8692">
                  <c:v>2284</c:v>
                </c:pt>
                <c:pt idx="8693">
                  <c:v>2284</c:v>
                </c:pt>
                <c:pt idx="8694">
                  <c:v>2284</c:v>
                </c:pt>
                <c:pt idx="8695">
                  <c:v>2284</c:v>
                </c:pt>
                <c:pt idx="8696">
                  <c:v>2284</c:v>
                </c:pt>
                <c:pt idx="8697">
                  <c:v>2284</c:v>
                </c:pt>
                <c:pt idx="8698">
                  <c:v>2284</c:v>
                </c:pt>
                <c:pt idx="8699">
                  <c:v>2284</c:v>
                </c:pt>
                <c:pt idx="8700">
                  <c:v>2285</c:v>
                </c:pt>
                <c:pt idx="8701">
                  <c:v>2285</c:v>
                </c:pt>
                <c:pt idx="8702">
                  <c:v>2286</c:v>
                </c:pt>
                <c:pt idx="8703">
                  <c:v>2286</c:v>
                </c:pt>
                <c:pt idx="8704">
                  <c:v>2286</c:v>
                </c:pt>
                <c:pt idx="8705">
                  <c:v>2287</c:v>
                </c:pt>
                <c:pt idx="8706">
                  <c:v>2287</c:v>
                </c:pt>
                <c:pt idx="8707">
                  <c:v>2287</c:v>
                </c:pt>
                <c:pt idx="8708">
                  <c:v>2288</c:v>
                </c:pt>
                <c:pt idx="8709">
                  <c:v>2289</c:v>
                </c:pt>
                <c:pt idx="8710">
                  <c:v>2289</c:v>
                </c:pt>
                <c:pt idx="8711">
                  <c:v>2289</c:v>
                </c:pt>
                <c:pt idx="8712">
                  <c:v>2289</c:v>
                </c:pt>
                <c:pt idx="8713">
                  <c:v>2289</c:v>
                </c:pt>
                <c:pt idx="8714">
                  <c:v>2290</c:v>
                </c:pt>
                <c:pt idx="8715">
                  <c:v>2291</c:v>
                </c:pt>
                <c:pt idx="8716">
                  <c:v>2291</c:v>
                </c:pt>
                <c:pt idx="8717">
                  <c:v>2291</c:v>
                </c:pt>
                <c:pt idx="8718">
                  <c:v>2291</c:v>
                </c:pt>
                <c:pt idx="8719">
                  <c:v>2292</c:v>
                </c:pt>
                <c:pt idx="8720">
                  <c:v>2292</c:v>
                </c:pt>
                <c:pt idx="8721">
                  <c:v>2292</c:v>
                </c:pt>
                <c:pt idx="8722">
                  <c:v>2293</c:v>
                </c:pt>
                <c:pt idx="8723">
                  <c:v>2294</c:v>
                </c:pt>
                <c:pt idx="8724">
                  <c:v>2295</c:v>
                </c:pt>
                <c:pt idx="8725">
                  <c:v>2295</c:v>
                </c:pt>
                <c:pt idx="8726">
                  <c:v>2296</c:v>
                </c:pt>
                <c:pt idx="8727">
                  <c:v>2297</c:v>
                </c:pt>
                <c:pt idx="8728">
                  <c:v>2297</c:v>
                </c:pt>
                <c:pt idx="8729">
                  <c:v>2298</c:v>
                </c:pt>
                <c:pt idx="8730">
                  <c:v>2298</c:v>
                </c:pt>
                <c:pt idx="8731">
                  <c:v>2298</c:v>
                </c:pt>
                <c:pt idx="8732">
                  <c:v>2299</c:v>
                </c:pt>
                <c:pt idx="8733">
                  <c:v>2299</c:v>
                </c:pt>
                <c:pt idx="8734">
                  <c:v>2300</c:v>
                </c:pt>
                <c:pt idx="8735">
                  <c:v>2301</c:v>
                </c:pt>
                <c:pt idx="8736">
                  <c:v>2301</c:v>
                </c:pt>
                <c:pt idx="8737">
                  <c:v>2301</c:v>
                </c:pt>
                <c:pt idx="8738">
                  <c:v>2301</c:v>
                </c:pt>
                <c:pt idx="8739">
                  <c:v>2301</c:v>
                </c:pt>
                <c:pt idx="8740">
                  <c:v>2301</c:v>
                </c:pt>
                <c:pt idx="8741">
                  <c:v>2301</c:v>
                </c:pt>
                <c:pt idx="8742">
                  <c:v>2301</c:v>
                </c:pt>
                <c:pt idx="8743">
                  <c:v>2301</c:v>
                </c:pt>
                <c:pt idx="8744">
                  <c:v>2301</c:v>
                </c:pt>
                <c:pt idx="8745">
                  <c:v>2301</c:v>
                </c:pt>
                <c:pt idx="8746">
                  <c:v>2301</c:v>
                </c:pt>
                <c:pt idx="8747">
                  <c:v>2301</c:v>
                </c:pt>
                <c:pt idx="8748">
                  <c:v>2301</c:v>
                </c:pt>
                <c:pt idx="8749">
                  <c:v>2301</c:v>
                </c:pt>
                <c:pt idx="8750">
                  <c:v>2301</c:v>
                </c:pt>
                <c:pt idx="8751">
                  <c:v>2301</c:v>
                </c:pt>
                <c:pt idx="8752">
                  <c:v>2301</c:v>
                </c:pt>
                <c:pt idx="8753">
                  <c:v>2301</c:v>
                </c:pt>
                <c:pt idx="8754">
                  <c:v>2301</c:v>
                </c:pt>
                <c:pt idx="8755">
                  <c:v>2301</c:v>
                </c:pt>
                <c:pt idx="8756">
                  <c:v>2301</c:v>
                </c:pt>
                <c:pt idx="8757">
                  <c:v>2301</c:v>
                </c:pt>
                <c:pt idx="8758">
                  <c:v>2301</c:v>
                </c:pt>
                <c:pt idx="8759">
                  <c:v>2301</c:v>
                </c:pt>
                <c:pt idx="8760">
                  <c:v>2301</c:v>
                </c:pt>
                <c:pt idx="8761">
                  <c:v>2301</c:v>
                </c:pt>
                <c:pt idx="8762">
                  <c:v>2301</c:v>
                </c:pt>
                <c:pt idx="8763">
                  <c:v>2301</c:v>
                </c:pt>
                <c:pt idx="8764">
                  <c:v>2301</c:v>
                </c:pt>
                <c:pt idx="8765">
                  <c:v>2301</c:v>
                </c:pt>
                <c:pt idx="8766">
                  <c:v>2301</c:v>
                </c:pt>
                <c:pt idx="8767">
                  <c:v>2301</c:v>
                </c:pt>
                <c:pt idx="8768">
                  <c:v>2301</c:v>
                </c:pt>
                <c:pt idx="8769">
                  <c:v>2301</c:v>
                </c:pt>
                <c:pt idx="8770">
                  <c:v>2301</c:v>
                </c:pt>
                <c:pt idx="8771">
                  <c:v>2301</c:v>
                </c:pt>
                <c:pt idx="8772">
                  <c:v>2301</c:v>
                </c:pt>
                <c:pt idx="8773">
                  <c:v>2302</c:v>
                </c:pt>
                <c:pt idx="8774">
                  <c:v>2302</c:v>
                </c:pt>
                <c:pt idx="8775">
                  <c:v>2303</c:v>
                </c:pt>
                <c:pt idx="8776">
                  <c:v>2303</c:v>
                </c:pt>
                <c:pt idx="8777">
                  <c:v>2304</c:v>
                </c:pt>
                <c:pt idx="8778">
                  <c:v>2305</c:v>
                </c:pt>
                <c:pt idx="8779">
                  <c:v>2306</c:v>
                </c:pt>
                <c:pt idx="8780">
                  <c:v>2307</c:v>
                </c:pt>
                <c:pt idx="8781">
                  <c:v>2307</c:v>
                </c:pt>
                <c:pt idx="8782">
                  <c:v>2308</c:v>
                </c:pt>
                <c:pt idx="8783">
                  <c:v>2308</c:v>
                </c:pt>
                <c:pt idx="8784">
                  <c:v>2308</c:v>
                </c:pt>
                <c:pt idx="8785">
                  <c:v>2308</c:v>
                </c:pt>
                <c:pt idx="8786">
                  <c:v>2308</c:v>
                </c:pt>
                <c:pt idx="8787">
                  <c:v>2308</c:v>
                </c:pt>
                <c:pt idx="8788">
                  <c:v>2308</c:v>
                </c:pt>
                <c:pt idx="8789">
                  <c:v>2308</c:v>
                </c:pt>
                <c:pt idx="8790">
                  <c:v>2309</c:v>
                </c:pt>
                <c:pt idx="8791">
                  <c:v>2309</c:v>
                </c:pt>
                <c:pt idx="8792">
                  <c:v>2309</c:v>
                </c:pt>
                <c:pt idx="8793">
                  <c:v>2309</c:v>
                </c:pt>
                <c:pt idx="8794">
                  <c:v>2309</c:v>
                </c:pt>
                <c:pt idx="8795">
                  <c:v>2309</c:v>
                </c:pt>
                <c:pt idx="8796">
                  <c:v>2309</c:v>
                </c:pt>
                <c:pt idx="8797">
                  <c:v>2309</c:v>
                </c:pt>
                <c:pt idx="8798">
                  <c:v>2309</c:v>
                </c:pt>
                <c:pt idx="8799">
                  <c:v>2309</c:v>
                </c:pt>
                <c:pt idx="8800">
                  <c:v>2309</c:v>
                </c:pt>
                <c:pt idx="8801">
                  <c:v>2309</c:v>
                </c:pt>
                <c:pt idx="8802">
                  <c:v>2309</c:v>
                </c:pt>
                <c:pt idx="8803">
                  <c:v>2309</c:v>
                </c:pt>
                <c:pt idx="8804">
                  <c:v>2309</c:v>
                </c:pt>
                <c:pt idx="8805">
                  <c:v>2309</c:v>
                </c:pt>
                <c:pt idx="8806">
                  <c:v>2309</c:v>
                </c:pt>
                <c:pt idx="8807">
                  <c:v>2309</c:v>
                </c:pt>
                <c:pt idx="8808">
                  <c:v>2309</c:v>
                </c:pt>
                <c:pt idx="8809">
                  <c:v>2309</c:v>
                </c:pt>
                <c:pt idx="8810">
                  <c:v>2309</c:v>
                </c:pt>
                <c:pt idx="8811">
                  <c:v>2309</c:v>
                </c:pt>
                <c:pt idx="8812">
                  <c:v>2309</c:v>
                </c:pt>
                <c:pt idx="8813">
                  <c:v>2309</c:v>
                </c:pt>
                <c:pt idx="8814">
                  <c:v>2309</c:v>
                </c:pt>
                <c:pt idx="8815">
                  <c:v>2309</c:v>
                </c:pt>
                <c:pt idx="8816">
                  <c:v>2309</c:v>
                </c:pt>
                <c:pt idx="8817">
                  <c:v>2309</c:v>
                </c:pt>
                <c:pt idx="8818">
                  <c:v>2309</c:v>
                </c:pt>
                <c:pt idx="8819">
                  <c:v>2309</c:v>
                </c:pt>
                <c:pt idx="8820">
                  <c:v>2310</c:v>
                </c:pt>
                <c:pt idx="8821">
                  <c:v>2310</c:v>
                </c:pt>
                <c:pt idx="8822">
                  <c:v>2310</c:v>
                </c:pt>
                <c:pt idx="8823">
                  <c:v>2310</c:v>
                </c:pt>
                <c:pt idx="8824">
                  <c:v>2311</c:v>
                </c:pt>
                <c:pt idx="8825">
                  <c:v>2311</c:v>
                </c:pt>
                <c:pt idx="8826">
                  <c:v>2312</c:v>
                </c:pt>
                <c:pt idx="8827">
                  <c:v>2312</c:v>
                </c:pt>
                <c:pt idx="8828">
                  <c:v>2312</c:v>
                </c:pt>
                <c:pt idx="8829">
                  <c:v>2313</c:v>
                </c:pt>
                <c:pt idx="8830">
                  <c:v>2314</c:v>
                </c:pt>
                <c:pt idx="8831">
                  <c:v>2315</c:v>
                </c:pt>
                <c:pt idx="8832">
                  <c:v>2316</c:v>
                </c:pt>
                <c:pt idx="8833">
                  <c:v>2316</c:v>
                </c:pt>
                <c:pt idx="8834">
                  <c:v>2316</c:v>
                </c:pt>
                <c:pt idx="8835">
                  <c:v>2316</c:v>
                </c:pt>
                <c:pt idx="8836">
                  <c:v>2316</c:v>
                </c:pt>
                <c:pt idx="8837">
                  <c:v>2316</c:v>
                </c:pt>
                <c:pt idx="8838">
                  <c:v>2317</c:v>
                </c:pt>
                <c:pt idx="8839">
                  <c:v>2318</c:v>
                </c:pt>
                <c:pt idx="8840">
                  <c:v>2318</c:v>
                </c:pt>
                <c:pt idx="8841">
                  <c:v>2318</c:v>
                </c:pt>
                <c:pt idx="8842">
                  <c:v>2319</c:v>
                </c:pt>
                <c:pt idx="8843">
                  <c:v>2319</c:v>
                </c:pt>
                <c:pt idx="8844">
                  <c:v>2320</c:v>
                </c:pt>
                <c:pt idx="8845">
                  <c:v>2321</c:v>
                </c:pt>
                <c:pt idx="8846">
                  <c:v>2321</c:v>
                </c:pt>
                <c:pt idx="8847">
                  <c:v>2321</c:v>
                </c:pt>
                <c:pt idx="8848">
                  <c:v>2321</c:v>
                </c:pt>
                <c:pt idx="8849">
                  <c:v>2321</c:v>
                </c:pt>
                <c:pt idx="8850">
                  <c:v>2321</c:v>
                </c:pt>
                <c:pt idx="8851">
                  <c:v>2321</c:v>
                </c:pt>
                <c:pt idx="8852">
                  <c:v>2321</c:v>
                </c:pt>
                <c:pt idx="8853">
                  <c:v>2321</c:v>
                </c:pt>
                <c:pt idx="8854">
                  <c:v>2321</c:v>
                </c:pt>
                <c:pt idx="8855">
                  <c:v>2321</c:v>
                </c:pt>
                <c:pt idx="8856">
                  <c:v>2321</c:v>
                </c:pt>
                <c:pt idx="8857">
                  <c:v>2321</c:v>
                </c:pt>
                <c:pt idx="8858">
                  <c:v>2321</c:v>
                </c:pt>
                <c:pt idx="8859">
                  <c:v>2321</c:v>
                </c:pt>
                <c:pt idx="8860">
                  <c:v>2321</c:v>
                </c:pt>
                <c:pt idx="8861">
                  <c:v>2321</c:v>
                </c:pt>
                <c:pt idx="8862">
                  <c:v>2321</c:v>
                </c:pt>
                <c:pt idx="8863">
                  <c:v>2321</c:v>
                </c:pt>
                <c:pt idx="8864">
                  <c:v>2321</c:v>
                </c:pt>
                <c:pt idx="8865">
                  <c:v>2321</c:v>
                </c:pt>
                <c:pt idx="8866">
                  <c:v>2321</c:v>
                </c:pt>
                <c:pt idx="8867">
                  <c:v>2321</c:v>
                </c:pt>
                <c:pt idx="8868">
                  <c:v>2321</c:v>
                </c:pt>
                <c:pt idx="8869">
                  <c:v>2321</c:v>
                </c:pt>
                <c:pt idx="8870">
                  <c:v>2321</c:v>
                </c:pt>
                <c:pt idx="8871">
                  <c:v>2322</c:v>
                </c:pt>
                <c:pt idx="8872">
                  <c:v>2323</c:v>
                </c:pt>
                <c:pt idx="8873">
                  <c:v>2323</c:v>
                </c:pt>
                <c:pt idx="8874">
                  <c:v>2323</c:v>
                </c:pt>
                <c:pt idx="8875">
                  <c:v>2323</c:v>
                </c:pt>
                <c:pt idx="8876">
                  <c:v>2323</c:v>
                </c:pt>
                <c:pt idx="8877">
                  <c:v>2323</c:v>
                </c:pt>
                <c:pt idx="8878">
                  <c:v>2323</c:v>
                </c:pt>
                <c:pt idx="8879">
                  <c:v>2323</c:v>
                </c:pt>
                <c:pt idx="8880">
                  <c:v>2323</c:v>
                </c:pt>
                <c:pt idx="8881">
                  <c:v>2323</c:v>
                </c:pt>
                <c:pt idx="8882">
                  <c:v>2323</c:v>
                </c:pt>
                <c:pt idx="8883">
                  <c:v>2323</c:v>
                </c:pt>
                <c:pt idx="8884">
                  <c:v>2323</c:v>
                </c:pt>
                <c:pt idx="8885">
                  <c:v>2323</c:v>
                </c:pt>
                <c:pt idx="8886">
                  <c:v>2323</c:v>
                </c:pt>
                <c:pt idx="8887">
                  <c:v>2323</c:v>
                </c:pt>
                <c:pt idx="8888">
                  <c:v>2323</c:v>
                </c:pt>
                <c:pt idx="8889">
                  <c:v>2323</c:v>
                </c:pt>
                <c:pt idx="8890">
                  <c:v>2323</c:v>
                </c:pt>
                <c:pt idx="8891">
                  <c:v>2323</c:v>
                </c:pt>
                <c:pt idx="8892">
                  <c:v>2323</c:v>
                </c:pt>
                <c:pt idx="8893">
                  <c:v>2324</c:v>
                </c:pt>
                <c:pt idx="8894">
                  <c:v>2325</c:v>
                </c:pt>
                <c:pt idx="8895">
                  <c:v>2325</c:v>
                </c:pt>
                <c:pt idx="8896">
                  <c:v>2325</c:v>
                </c:pt>
                <c:pt idx="8897">
                  <c:v>2325</c:v>
                </c:pt>
                <c:pt idx="8898">
                  <c:v>2325</c:v>
                </c:pt>
                <c:pt idx="8899">
                  <c:v>2325</c:v>
                </c:pt>
                <c:pt idx="8900">
                  <c:v>2325</c:v>
                </c:pt>
                <c:pt idx="8901">
                  <c:v>2325</c:v>
                </c:pt>
                <c:pt idx="8902">
                  <c:v>2325</c:v>
                </c:pt>
                <c:pt idx="8903">
                  <c:v>2325</c:v>
                </c:pt>
                <c:pt idx="8904">
                  <c:v>2325</c:v>
                </c:pt>
                <c:pt idx="8905">
                  <c:v>2325</c:v>
                </c:pt>
                <c:pt idx="8906">
                  <c:v>2325</c:v>
                </c:pt>
                <c:pt idx="8907">
                  <c:v>2326</c:v>
                </c:pt>
                <c:pt idx="8908">
                  <c:v>2327</c:v>
                </c:pt>
                <c:pt idx="8909">
                  <c:v>2327</c:v>
                </c:pt>
                <c:pt idx="8910">
                  <c:v>2327</c:v>
                </c:pt>
                <c:pt idx="8911">
                  <c:v>2327</c:v>
                </c:pt>
                <c:pt idx="8912">
                  <c:v>2328</c:v>
                </c:pt>
                <c:pt idx="8913">
                  <c:v>2328</c:v>
                </c:pt>
                <c:pt idx="8914">
                  <c:v>2328</c:v>
                </c:pt>
                <c:pt idx="8915">
                  <c:v>2328</c:v>
                </c:pt>
                <c:pt idx="8916">
                  <c:v>2328</c:v>
                </c:pt>
                <c:pt idx="8917">
                  <c:v>2329</c:v>
                </c:pt>
                <c:pt idx="8918">
                  <c:v>2329</c:v>
                </c:pt>
                <c:pt idx="8919">
                  <c:v>2329</c:v>
                </c:pt>
                <c:pt idx="8920">
                  <c:v>2329</c:v>
                </c:pt>
                <c:pt idx="8921">
                  <c:v>2329</c:v>
                </c:pt>
                <c:pt idx="8922">
                  <c:v>2329</c:v>
                </c:pt>
                <c:pt idx="8923">
                  <c:v>2329</c:v>
                </c:pt>
                <c:pt idx="8924">
                  <c:v>2329</c:v>
                </c:pt>
                <c:pt idx="8925">
                  <c:v>2329</c:v>
                </c:pt>
                <c:pt idx="8926">
                  <c:v>2329</c:v>
                </c:pt>
                <c:pt idx="8927">
                  <c:v>2329</c:v>
                </c:pt>
                <c:pt idx="8928">
                  <c:v>2329</c:v>
                </c:pt>
                <c:pt idx="8929">
                  <c:v>2329</c:v>
                </c:pt>
                <c:pt idx="8930">
                  <c:v>2329</c:v>
                </c:pt>
                <c:pt idx="8931">
                  <c:v>2329</c:v>
                </c:pt>
                <c:pt idx="8932">
                  <c:v>2329</c:v>
                </c:pt>
                <c:pt idx="8933">
                  <c:v>2329</c:v>
                </c:pt>
                <c:pt idx="8934">
                  <c:v>2329</c:v>
                </c:pt>
                <c:pt idx="8935">
                  <c:v>2330</c:v>
                </c:pt>
                <c:pt idx="8936">
                  <c:v>2330</c:v>
                </c:pt>
                <c:pt idx="8937">
                  <c:v>2330</c:v>
                </c:pt>
                <c:pt idx="8938">
                  <c:v>2330</c:v>
                </c:pt>
                <c:pt idx="8939">
                  <c:v>2330</c:v>
                </c:pt>
                <c:pt idx="8940">
                  <c:v>2330</c:v>
                </c:pt>
                <c:pt idx="8941">
                  <c:v>2330</c:v>
                </c:pt>
                <c:pt idx="8942">
                  <c:v>2331</c:v>
                </c:pt>
                <c:pt idx="8943">
                  <c:v>2331</c:v>
                </c:pt>
                <c:pt idx="8944">
                  <c:v>2331</c:v>
                </c:pt>
                <c:pt idx="8945">
                  <c:v>2331</c:v>
                </c:pt>
                <c:pt idx="8946">
                  <c:v>2331</c:v>
                </c:pt>
                <c:pt idx="8947">
                  <c:v>2331</c:v>
                </c:pt>
                <c:pt idx="8948">
                  <c:v>2331</c:v>
                </c:pt>
                <c:pt idx="8949">
                  <c:v>2332</c:v>
                </c:pt>
                <c:pt idx="8950">
                  <c:v>2333</c:v>
                </c:pt>
                <c:pt idx="8951">
                  <c:v>2333</c:v>
                </c:pt>
                <c:pt idx="8952">
                  <c:v>2333</c:v>
                </c:pt>
                <c:pt idx="8953">
                  <c:v>2333</c:v>
                </c:pt>
                <c:pt idx="8954">
                  <c:v>2333</c:v>
                </c:pt>
                <c:pt idx="8955">
                  <c:v>2333</c:v>
                </c:pt>
                <c:pt idx="8956">
                  <c:v>2333</c:v>
                </c:pt>
                <c:pt idx="8957">
                  <c:v>2333</c:v>
                </c:pt>
                <c:pt idx="8958">
                  <c:v>2333</c:v>
                </c:pt>
                <c:pt idx="8959">
                  <c:v>2334</c:v>
                </c:pt>
                <c:pt idx="8960">
                  <c:v>2335</c:v>
                </c:pt>
                <c:pt idx="8961">
                  <c:v>2335</c:v>
                </c:pt>
                <c:pt idx="8962">
                  <c:v>2335</c:v>
                </c:pt>
                <c:pt idx="8963">
                  <c:v>2335</c:v>
                </c:pt>
                <c:pt idx="8964">
                  <c:v>2336</c:v>
                </c:pt>
                <c:pt idx="8965">
                  <c:v>2336</c:v>
                </c:pt>
                <c:pt idx="8966">
                  <c:v>2336</c:v>
                </c:pt>
                <c:pt idx="8967">
                  <c:v>2336</c:v>
                </c:pt>
                <c:pt idx="8968">
                  <c:v>2336</c:v>
                </c:pt>
                <c:pt idx="8969">
                  <c:v>2336</c:v>
                </c:pt>
                <c:pt idx="8970">
                  <c:v>2336</c:v>
                </c:pt>
                <c:pt idx="8971">
                  <c:v>2336</c:v>
                </c:pt>
                <c:pt idx="8972">
                  <c:v>2336</c:v>
                </c:pt>
                <c:pt idx="8973">
                  <c:v>2336</c:v>
                </c:pt>
                <c:pt idx="8974">
                  <c:v>2336</c:v>
                </c:pt>
                <c:pt idx="8975">
                  <c:v>2337</c:v>
                </c:pt>
                <c:pt idx="8976">
                  <c:v>2337</c:v>
                </c:pt>
                <c:pt idx="8977">
                  <c:v>2338</c:v>
                </c:pt>
                <c:pt idx="8978">
                  <c:v>2339</c:v>
                </c:pt>
                <c:pt idx="8979">
                  <c:v>2340</c:v>
                </c:pt>
                <c:pt idx="8980">
                  <c:v>2340</c:v>
                </c:pt>
                <c:pt idx="8981">
                  <c:v>2340</c:v>
                </c:pt>
                <c:pt idx="8982">
                  <c:v>2341</c:v>
                </c:pt>
                <c:pt idx="8983">
                  <c:v>2341</c:v>
                </c:pt>
                <c:pt idx="8984">
                  <c:v>2341</c:v>
                </c:pt>
                <c:pt idx="8985">
                  <c:v>2342</c:v>
                </c:pt>
                <c:pt idx="8986">
                  <c:v>2343</c:v>
                </c:pt>
                <c:pt idx="8987">
                  <c:v>2344</c:v>
                </c:pt>
                <c:pt idx="8988">
                  <c:v>2345</c:v>
                </c:pt>
                <c:pt idx="8989">
                  <c:v>2345</c:v>
                </c:pt>
                <c:pt idx="8990">
                  <c:v>2345</c:v>
                </c:pt>
                <c:pt idx="8991">
                  <c:v>2345</c:v>
                </c:pt>
                <c:pt idx="8992">
                  <c:v>2345</c:v>
                </c:pt>
                <c:pt idx="8993">
                  <c:v>2346</c:v>
                </c:pt>
                <c:pt idx="8994">
                  <c:v>2347</c:v>
                </c:pt>
                <c:pt idx="8995">
                  <c:v>2348</c:v>
                </c:pt>
                <c:pt idx="8996">
                  <c:v>2348</c:v>
                </c:pt>
                <c:pt idx="8997">
                  <c:v>2349</c:v>
                </c:pt>
                <c:pt idx="8998">
                  <c:v>2350</c:v>
                </c:pt>
                <c:pt idx="8999">
                  <c:v>2350</c:v>
                </c:pt>
                <c:pt idx="9000">
                  <c:v>2351</c:v>
                </c:pt>
                <c:pt idx="9001">
                  <c:v>2352</c:v>
                </c:pt>
                <c:pt idx="9002">
                  <c:v>2353</c:v>
                </c:pt>
                <c:pt idx="9003">
                  <c:v>2354</c:v>
                </c:pt>
                <c:pt idx="9004">
                  <c:v>2355</c:v>
                </c:pt>
                <c:pt idx="9005">
                  <c:v>2356</c:v>
                </c:pt>
                <c:pt idx="9006">
                  <c:v>2357</c:v>
                </c:pt>
                <c:pt idx="9007">
                  <c:v>2358</c:v>
                </c:pt>
                <c:pt idx="9008">
                  <c:v>2359</c:v>
                </c:pt>
                <c:pt idx="9009">
                  <c:v>2360</c:v>
                </c:pt>
                <c:pt idx="9010">
                  <c:v>2360</c:v>
                </c:pt>
                <c:pt idx="9011">
                  <c:v>2360</c:v>
                </c:pt>
                <c:pt idx="9012">
                  <c:v>2360</c:v>
                </c:pt>
                <c:pt idx="9013">
                  <c:v>2360</c:v>
                </c:pt>
                <c:pt idx="9014">
                  <c:v>2361</c:v>
                </c:pt>
                <c:pt idx="9015">
                  <c:v>2362</c:v>
                </c:pt>
                <c:pt idx="9016">
                  <c:v>2363</c:v>
                </c:pt>
                <c:pt idx="9017">
                  <c:v>2364</c:v>
                </c:pt>
                <c:pt idx="9018">
                  <c:v>2365</c:v>
                </c:pt>
                <c:pt idx="9019">
                  <c:v>2365</c:v>
                </c:pt>
                <c:pt idx="9020">
                  <c:v>2366</c:v>
                </c:pt>
                <c:pt idx="9021">
                  <c:v>2366</c:v>
                </c:pt>
                <c:pt idx="9022">
                  <c:v>2366</c:v>
                </c:pt>
                <c:pt idx="9023">
                  <c:v>2366</c:v>
                </c:pt>
                <c:pt idx="9024">
                  <c:v>2367</c:v>
                </c:pt>
                <c:pt idx="9025">
                  <c:v>2368</c:v>
                </c:pt>
                <c:pt idx="9026">
                  <c:v>2369</c:v>
                </c:pt>
                <c:pt idx="9027">
                  <c:v>2370</c:v>
                </c:pt>
                <c:pt idx="9028">
                  <c:v>2370</c:v>
                </c:pt>
                <c:pt idx="9029">
                  <c:v>2370</c:v>
                </c:pt>
                <c:pt idx="9030">
                  <c:v>2371</c:v>
                </c:pt>
                <c:pt idx="9031">
                  <c:v>2372</c:v>
                </c:pt>
                <c:pt idx="9032">
                  <c:v>2372</c:v>
                </c:pt>
                <c:pt idx="9033">
                  <c:v>2372</c:v>
                </c:pt>
                <c:pt idx="9034">
                  <c:v>2372</c:v>
                </c:pt>
                <c:pt idx="9035">
                  <c:v>2372</c:v>
                </c:pt>
                <c:pt idx="9036">
                  <c:v>2372</c:v>
                </c:pt>
                <c:pt idx="9037">
                  <c:v>2372</c:v>
                </c:pt>
                <c:pt idx="9038">
                  <c:v>2372</c:v>
                </c:pt>
                <c:pt idx="9039">
                  <c:v>2372</c:v>
                </c:pt>
                <c:pt idx="9040">
                  <c:v>2372</c:v>
                </c:pt>
                <c:pt idx="9041">
                  <c:v>2372</c:v>
                </c:pt>
                <c:pt idx="9042">
                  <c:v>2373</c:v>
                </c:pt>
                <c:pt idx="9043">
                  <c:v>2373</c:v>
                </c:pt>
                <c:pt idx="9044">
                  <c:v>2374</c:v>
                </c:pt>
                <c:pt idx="9045">
                  <c:v>2375</c:v>
                </c:pt>
                <c:pt idx="9046">
                  <c:v>2375</c:v>
                </c:pt>
                <c:pt idx="9047">
                  <c:v>2375</c:v>
                </c:pt>
                <c:pt idx="9048">
                  <c:v>2375</c:v>
                </c:pt>
                <c:pt idx="9049">
                  <c:v>2376</c:v>
                </c:pt>
                <c:pt idx="9050">
                  <c:v>2376</c:v>
                </c:pt>
                <c:pt idx="9051">
                  <c:v>2376</c:v>
                </c:pt>
                <c:pt idx="9052">
                  <c:v>2376</c:v>
                </c:pt>
                <c:pt idx="9053">
                  <c:v>2377</c:v>
                </c:pt>
                <c:pt idx="9054">
                  <c:v>2377</c:v>
                </c:pt>
                <c:pt idx="9055">
                  <c:v>2377</c:v>
                </c:pt>
                <c:pt idx="9056">
                  <c:v>2378</c:v>
                </c:pt>
                <c:pt idx="9057">
                  <c:v>2379</c:v>
                </c:pt>
                <c:pt idx="9058">
                  <c:v>2379</c:v>
                </c:pt>
                <c:pt idx="9059">
                  <c:v>2379</c:v>
                </c:pt>
                <c:pt idx="9060">
                  <c:v>2379</c:v>
                </c:pt>
                <c:pt idx="9061">
                  <c:v>2379</c:v>
                </c:pt>
                <c:pt idx="9062">
                  <c:v>2379</c:v>
                </c:pt>
                <c:pt idx="9063">
                  <c:v>2380</c:v>
                </c:pt>
                <c:pt idx="9064">
                  <c:v>2380</c:v>
                </c:pt>
                <c:pt idx="9065">
                  <c:v>2381</c:v>
                </c:pt>
                <c:pt idx="9066">
                  <c:v>2382</c:v>
                </c:pt>
                <c:pt idx="9067">
                  <c:v>2383</c:v>
                </c:pt>
                <c:pt idx="9068">
                  <c:v>2383</c:v>
                </c:pt>
                <c:pt idx="9069">
                  <c:v>2383</c:v>
                </c:pt>
                <c:pt idx="9070">
                  <c:v>2384</c:v>
                </c:pt>
                <c:pt idx="9071">
                  <c:v>2385</c:v>
                </c:pt>
                <c:pt idx="9072">
                  <c:v>2385</c:v>
                </c:pt>
                <c:pt idx="9073">
                  <c:v>2385</c:v>
                </c:pt>
                <c:pt idx="9074">
                  <c:v>2385</c:v>
                </c:pt>
                <c:pt idx="9075">
                  <c:v>2385</c:v>
                </c:pt>
                <c:pt idx="9076">
                  <c:v>2385</c:v>
                </c:pt>
                <c:pt idx="9077">
                  <c:v>2385</c:v>
                </c:pt>
                <c:pt idx="9078">
                  <c:v>2385</c:v>
                </c:pt>
                <c:pt idx="9079">
                  <c:v>2385</c:v>
                </c:pt>
                <c:pt idx="9080">
                  <c:v>2385</c:v>
                </c:pt>
                <c:pt idx="9081">
                  <c:v>2385</c:v>
                </c:pt>
                <c:pt idx="9082">
                  <c:v>2385</c:v>
                </c:pt>
                <c:pt idx="9083">
                  <c:v>2385</c:v>
                </c:pt>
                <c:pt idx="9084">
                  <c:v>2385</c:v>
                </c:pt>
                <c:pt idx="9085">
                  <c:v>2385</c:v>
                </c:pt>
                <c:pt idx="9086">
                  <c:v>2385</c:v>
                </c:pt>
                <c:pt idx="9087">
                  <c:v>2385</c:v>
                </c:pt>
                <c:pt idx="9088">
                  <c:v>2385</c:v>
                </c:pt>
                <c:pt idx="9089">
                  <c:v>2385</c:v>
                </c:pt>
                <c:pt idx="9090">
                  <c:v>2385</c:v>
                </c:pt>
                <c:pt idx="9091">
                  <c:v>2385</c:v>
                </c:pt>
                <c:pt idx="9092">
                  <c:v>2385</c:v>
                </c:pt>
                <c:pt idx="9093">
                  <c:v>2385</c:v>
                </c:pt>
                <c:pt idx="9094">
                  <c:v>2385</c:v>
                </c:pt>
                <c:pt idx="9095">
                  <c:v>2385</c:v>
                </c:pt>
                <c:pt idx="9096">
                  <c:v>2385</c:v>
                </c:pt>
                <c:pt idx="9097">
                  <c:v>2385</c:v>
                </c:pt>
                <c:pt idx="9098">
                  <c:v>2385</c:v>
                </c:pt>
                <c:pt idx="9099">
                  <c:v>2385</c:v>
                </c:pt>
                <c:pt idx="9100">
                  <c:v>2385</c:v>
                </c:pt>
                <c:pt idx="9101">
                  <c:v>2385</c:v>
                </c:pt>
                <c:pt idx="9102">
                  <c:v>2385</c:v>
                </c:pt>
                <c:pt idx="9103">
                  <c:v>2386</c:v>
                </c:pt>
                <c:pt idx="9104">
                  <c:v>2386</c:v>
                </c:pt>
                <c:pt idx="9105">
                  <c:v>2386</c:v>
                </c:pt>
                <c:pt idx="9106">
                  <c:v>2386</c:v>
                </c:pt>
                <c:pt idx="9107">
                  <c:v>2386</c:v>
                </c:pt>
                <c:pt idx="9108">
                  <c:v>2387</c:v>
                </c:pt>
                <c:pt idx="9109">
                  <c:v>2387</c:v>
                </c:pt>
                <c:pt idx="9110">
                  <c:v>2387</c:v>
                </c:pt>
                <c:pt idx="9111">
                  <c:v>2387</c:v>
                </c:pt>
                <c:pt idx="9112">
                  <c:v>2387</c:v>
                </c:pt>
                <c:pt idx="9113">
                  <c:v>2387</c:v>
                </c:pt>
                <c:pt idx="9114">
                  <c:v>2387</c:v>
                </c:pt>
                <c:pt idx="9115">
                  <c:v>2388</c:v>
                </c:pt>
                <c:pt idx="9116">
                  <c:v>2389</c:v>
                </c:pt>
                <c:pt idx="9117">
                  <c:v>2389</c:v>
                </c:pt>
                <c:pt idx="9118">
                  <c:v>2389</c:v>
                </c:pt>
                <c:pt idx="9119">
                  <c:v>2389</c:v>
                </c:pt>
                <c:pt idx="9120">
                  <c:v>2389</c:v>
                </c:pt>
                <c:pt idx="9121">
                  <c:v>2389</c:v>
                </c:pt>
                <c:pt idx="9122">
                  <c:v>2389</c:v>
                </c:pt>
                <c:pt idx="9123">
                  <c:v>2390</c:v>
                </c:pt>
                <c:pt idx="9124">
                  <c:v>2390</c:v>
                </c:pt>
                <c:pt idx="9125">
                  <c:v>2390</c:v>
                </c:pt>
                <c:pt idx="9126">
                  <c:v>2391</c:v>
                </c:pt>
                <c:pt idx="9127">
                  <c:v>2392</c:v>
                </c:pt>
                <c:pt idx="9128">
                  <c:v>2392</c:v>
                </c:pt>
                <c:pt idx="9129">
                  <c:v>2392</c:v>
                </c:pt>
                <c:pt idx="9130">
                  <c:v>2392</c:v>
                </c:pt>
                <c:pt idx="9131">
                  <c:v>2392</c:v>
                </c:pt>
                <c:pt idx="9132">
                  <c:v>2392</c:v>
                </c:pt>
                <c:pt idx="9133">
                  <c:v>2392</c:v>
                </c:pt>
                <c:pt idx="9134">
                  <c:v>2392</c:v>
                </c:pt>
                <c:pt idx="9135">
                  <c:v>2392</c:v>
                </c:pt>
                <c:pt idx="9136">
                  <c:v>2392</c:v>
                </c:pt>
                <c:pt idx="9137">
                  <c:v>2393</c:v>
                </c:pt>
                <c:pt idx="9138">
                  <c:v>2393</c:v>
                </c:pt>
                <c:pt idx="9139">
                  <c:v>2393</c:v>
                </c:pt>
                <c:pt idx="9140">
                  <c:v>2394</c:v>
                </c:pt>
                <c:pt idx="9141">
                  <c:v>2394</c:v>
                </c:pt>
                <c:pt idx="9142">
                  <c:v>2394</c:v>
                </c:pt>
                <c:pt idx="9143">
                  <c:v>2394</c:v>
                </c:pt>
                <c:pt idx="9144">
                  <c:v>2394</c:v>
                </c:pt>
                <c:pt idx="9145">
                  <c:v>2395</c:v>
                </c:pt>
                <c:pt idx="9146">
                  <c:v>2396</c:v>
                </c:pt>
                <c:pt idx="9147">
                  <c:v>2397</c:v>
                </c:pt>
                <c:pt idx="9148">
                  <c:v>2397</c:v>
                </c:pt>
                <c:pt idx="9149">
                  <c:v>2397</c:v>
                </c:pt>
                <c:pt idx="9150">
                  <c:v>2398</c:v>
                </c:pt>
                <c:pt idx="9151">
                  <c:v>2399</c:v>
                </c:pt>
                <c:pt idx="9152">
                  <c:v>2400</c:v>
                </c:pt>
                <c:pt idx="9153">
                  <c:v>2401</c:v>
                </c:pt>
                <c:pt idx="9154">
                  <c:v>2402</c:v>
                </c:pt>
                <c:pt idx="9155">
                  <c:v>2403</c:v>
                </c:pt>
                <c:pt idx="9156">
                  <c:v>2403</c:v>
                </c:pt>
                <c:pt idx="9157">
                  <c:v>2404</c:v>
                </c:pt>
                <c:pt idx="9158">
                  <c:v>2405</c:v>
                </c:pt>
                <c:pt idx="9159">
                  <c:v>2406</c:v>
                </c:pt>
                <c:pt idx="9160">
                  <c:v>2406</c:v>
                </c:pt>
                <c:pt idx="9161">
                  <c:v>2406</c:v>
                </c:pt>
                <c:pt idx="9162">
                  <c:v>2406</c:v>
                </c:pt>
                <c:pt idx="9163">
                  <c:v>2406</c:v>
                </c:pt>
                <c:pt idx="9164">
                  <c:v>2406</c:v>
                </c:pt>
                <c:pt idx="9165">
                  <c:v>2406</c:v>
                </c:pt>
                <c:pt idx="9166">
                  <c:v>2406</c:v>
                </c:pt>
                <c:pt idx="9167">
                  <c:v>2406</c:v>
                </c:pt>
                <c:pt idx="9168">
                  <c:v>2406</c:v>
                </c:pt>
                <c:pt idx="9169">
                  <c:v>2406</c:v>
                </c:pt>
                <c:pt idx="9170">
                  <c:v>2407</c:v>
                </c:pt>
                <c:pt idx="9171">
                  <c:v>2407</c:v>
                </c:pt>
                <c:pt idx="9172">
                  <c:v>2407</c:v>
                </c:pt>
                <c:pt idx="9173">
                  <c:v>2407</c:v>
                </c:pt>
                <c:pt idx="9174">
                  <c:v>2407</c:v>
                </c:pt>
                <c:pt idx="9175">
                  <c:v>2407</c:v>
                </c:pt>
                <c:pt idx="9176">
                  <c:v>2408</c:v>
                </c:pt>
                <c:pt idx="9177">
                  <c:v>2408</c:v>
                </c:pt>
                <c:pt idx="9178">
                  <c:v>2409</c:v>
                </c:pt>
                <c:pt idx="9179">
                  <c:v>2409</c:v>
                </c:pt>
                <c:pt idx="9180">
                  <c:v>2410</c:v>
                </c:pt>
                <c:pt idx="9181">
                  <c:v>2410</c:v>
                </c:pt>
                <c:pt idx="9182">
                  <c:v>2411</c:v>
                </c:pt>
                <c:pt idx="9183">
                  <c:v>2412</c:v>
                </c:pt>
                <c:pt idx="9184">
                  <c:v>2413</c:v>
                </c:pt>
                <c:pt idx="9185">
                  <c:v>2413</c:v>
                </c:pt>
                <c:pt idx="9186">
                  <c:v>2413</c:v>
                </c:pt>
                <c:pt idx="9187">
                  <c:v>2413</c:v>
                </c:pt>
                <c:pt idx="9188">
                  <c:v>2413</c:v>
                </c:pt>
                <c:pt idx="9189">
                  <c:v>2413</c:v>
                </c:pt>
                <c:pt idx="9190">
                  <c:v>2413</c:v>
                </c:pt>
                <c:pt idx="9191">
                  <c:v>2413</c:v>
                </c:pt>
                <c:pt idx="9192">
                  <c:v>2414</c:v>
                </c:pt>
                <c:pt idx="9193">
                  <c:v>2415</c:v>
                </c:pt>
                <c:pt idx="9194">
                  <c:v>2416</c:v>
                </c:pt>
                <c:pt idx="9195">
                  <c:v>2416</c:v>
                </c:pt>
                <c:pt idx="9196">
                  <c:v>2416</c:v>
                </c:pt>
                <c:pt idx="9197">
                  <c:v>2416</c:v>
                </c:pt>
                <c:pt idx="9198">
                  <c:v>2417</c:v>
                </c:pt>
                <c:pt idx="9199">
                  <c:v>2417</c:v>
                </c:pt>
                <c:pt idx="9200">
                  <c:v>2417</c:v>
                </c:pt>
                <c:pt idx="9201">
                  <c:v>2418</c:v>
                </c:pt>
                <c:pt idx="9202">
                  <c:v>2418</c:v>
                </c:pt>
                <c:pt idx="9203">
                  <c:v>2418</c:v>
                </c:pt>
                <c:pt idx="9204">
                  <c:v>2419</c:v>
                </c:pt>
                <c:pt idx="9205">
                  <c:v>2419</c:v>
                </c:pt>
                <c:pt idx="9206">
                  <c:v>2419</c:v>
                </c:pt>
                <c:pt idx="9207">
                  <c:v>2419</c:v>
                </c:pt>
                <c:pt idx="9208">
                  <c:v>2420</c:v>
                </c:pt>
                <c:pt idx="9209">
                  <c:v>2420</c:v>
                </c:pt>
                <c:pt idx="9210">
                  <c:v>2420</c:v>
                </c:pt>
                <c:pt idx="9211">
                  <c:v>2420</c:v>
                </c:pt>
                <c:pt idx="9212">
                  <c:v>2420</c:v>
                </c:pt>
                <c:pt idx="9213">
                  <c:v>2420</c:v>
                </c:pt>
                <c:pt idx="9214">
                  <c:v>2420</c:v>
                </c:pt>
                <c:pt idx="9215">
                  <c:v>2420</c:v>
                </c:pt>
                <c:pt idx="9216">
                  <c:v>2420</c:v>
                </c:pt>
                <c:pt idx="9217">
                  <c:v>2420</c:v>
                </c:pt>
                <c:pt idx="9218">
                  <c:v>2420</c:v>
                </c:pt>
                <c:pt idx="9219">
                  <c:v>2420</c:v>
                </c:pt>
                <c:pt idx="9220">
                  <c:v>2421</c:v>
                </c:pt>
                <c:pt idx="9221">
                  <c:v>2422</c:v>
                </c:pt>
                <c:pt idx="9222">
                  <c:v>2422</c:v>
                </c:pt>
                <c:pt idx="9223">
                  <c:v>2422</c:v>
                </c:pt>
                <c:pt idx="9224">
                  <c:v>2422</c:v>
                </c:pt>
                <c:pt idx="9225">
                  <c:v>2422</c:v>
                </c:pt>
                <c:pt idx="9226">
                  <c:v>2423</c:v>
                </c:pt>
                <c:pt idx="9227">
                  <c:v>2424</c:v>
                </c:pt>
                <c:pt idx="9228">
                  <c:v>2425</c:v>
                </c:pt>
                <c:pt idx="9229">
                  <c:v>2425</c:v>
                </c:pt>
                <c:pt idx="9230">
                  <c:v>2426</c:v>
                </c:pt>
                <c:pt idx="9231">
                  <c:v>2426</c:v>
                </c:pt>
                <c:pt idx="9232">
                  <c:v>2426</c:v>
                </c:pt>
                <c:pt idx="9233">
                  <c:v>2427</c:v>
                </c:pt>
                <c:pt idx="9234">
                  <c:v>2427</c:v>
                </c:pt>
                <c:pt idx="9235">
                  <c:v>2427</c:v>
                </c:pt>
                <c:pt idx="9236">
                  <c:v>2427</c:v>
                </c:pt>
                <c:pt idx="9237">
                  <c:v>2427</c:v>
                </c:pt>
                <c:pt idx="9238">
                  <c:v>2427</c:v>
                </c:pt>
                <c:pt idx="9239">
                  <c:v>2428</c:v>
                </c:pt>
                <c:pt idx="9240">
                  <c:v>2428</c:v>
                </c:pt>
                <c:pt idx="9241">
                  <c:v>2428</c:v>
                </c:pt>
                <c:pt idx="9242">
                  <c:v>2428</c:v>
                </c:pt>
                <c:pt idx="9243">
                  <c:v>2428</c:v>
                </c:pt>
                <c:pt idx="9244">
                  <c:v>2429</c:v>
                </c:pt>
                <c:pt idx="9245">
                  <c:v>2429</c:v>
                </c:pt>
                <c:pt idx="9246">
                  <c:v>2429</c:v>
                </c:pt>
                <c:pt idx="9247">
                  <c:v>2429</c:v>
                </c:pt>
                <c:pt idx="9248">
                  <c:v>2429</c:v>
                </c:pt>
                <c:pt idx="9249">
                  <c:v>2429</c:v>
                </c:pt>
                <c:pt idx="9250">
                  <c:v>2429</c:v>
                </c:pt>
                <c:pt idx="9251">
                  <c:v>2429</c:v>
                </c:pt>
                <c:pt idx="9252">
                  <c:v>2429</c:v>
                </c:pt>
                <c:pt idx="9253">
                  <c:v>2429</c:v>
                </c:pt>
                <c:pt idx="9254">
                  <c:v>2429</c:v>
                </c:pt>
                <c:pt idx="9255">
                  <c:v>2429</c:v>
                </c:pt>
                <c:pt idx="9256">
                  <c:v>2430</c:v>
                </c:pt>
                <c:pt idx="9257">
                  <c:v>2430</c:v>
                </c:pt>
                <c:pt idx="9258">
                  <c:v>2431</c:v>
                </c:pt>
                <c:pt idx="9259">
                  <c:v>2431</c:v>
                </c:pt>
                <c:pt idx="9260">
                  <c:v>2432</c:v>
                </c:pt>
                <c:pt idx="9261">
                  <c:v>2433</c:v>
                </c:pt>
                <c:pt idx="9262">
                  <c:v>2433</c:v>
                </c:pt>
                <c:pt idx="9263">
                  <c:v>2433</c:v>
                </c:pt>
                <c:pt idx="9264">
                  <c:v>2433</c:v>
                </c:pt>
                <c:pt idx="9265">
                  <c:v>2433</c:v>
                </c:pt>
                <c:pt idx="9266">
                  <c:v>2434</c:v>
                </c:pt>
                <c:pt idx="9267">
                  <c:v>2435</c:v>
                </c:pt>
                <c:pt idx="9268">
                  <c:v>2435</c:v>
                </c:pt>
                <c:pt idx="9269">
                  <c:v>2436</c:v>
                </c:pt>
                <c:pt idx="9270">
                  <c:v>2437</c:v>
                </c:pt>
                <c:pt idx="9271">
                  <c:v>2437</c:v>
                </c:pt>
                <c:pt idx="9272">
                  <c:v>2437</c:v>
                </c:pt>
                <c:pt idx="9273">
                  <c:v>2437</c:v>
                </c:pt>
                <c:pt idx="9274">
                  <c:v>2437</c:v>
                </c:pt>
                <c:pt idx="9275">
                  <c:v>2437</c:v>
                </c:pt>
                <c:pt idx="9276">
                  <c:v>2438</c:v>
                </c:pt>
                <c:pt idx="9277">
                  <c:v>2438</c:v>
                </c:pt>
                <c:pt idx="9278">
                  <c:v>2438</c:v>
                </c:pt>
                <c:pt idx="9279">
                  <c:v>2438</c:v>
                </c:pt>
                <c:pt idx="9280">
                  <c:v>2438</c:v>
                </c:pt>
                <c:pt idx="9281">
                  <c:v>2439</c:v>
                </c:pt>
                <c:pt idx="9282">
                  <c:v>2440</c:v>
                </c:pt>
                <c:pt idx="9283">
                  <c:v>2441</c:v>
                </c:pt>
                <c:pt idx="9284">
                  <c:v>2441</c:v>
                </c:pt>
                <c:pt idx="9285">
                  <c:v>2441</c:v>
                </c:pt>
                <c:pt idx="9286">
                  <c:v>2441</c:v>
                </c:pt>
                <c:pt idx="9287">
                  <c:v>2441</c:v>
                </c:pt>
                <c:pt idx="9288">
                  <c:v>2441</c:v>
                </c:pt>
                <c:pt idx="9289">
                  <c:v>2442</c:v>
                </c:pt>
                <c:pt idx="9290">
                  <c:v>2442</c:v>
                </c:pt>
                <c:pt idx="9291">
                  <c:v>2442</c:v>
                </c:pt>
                <c:pt idx="9292">
                  <c:v>2442</c:v>
                </c:pt>
                <c:pt idx="9293">
                  <c:v>2443</c:v>
                </c:pt>
                <c:pt idx="9294">
                  <c:v>2444</c:v>
                </c:pt>
                <c:pt idx="9295">
                  <c:v>2445</c:v>
                </c:pt>
                <c:pt idx="9296">
                  <c:v>2445</c:v>
                </c:pt>
                <c:pt idx="9297">
                  <c:v>2446</c:v>
                </c:pt>
                <c:pt idx="9298">
                  <c:v>2447</c:v>
                </c:pt>
                <c:pt idx="9299">
                  <c:v>2447</c:v>
                </c:pt>
                <c:pt idx="9300">
                  <c:v>2448</c:v>
                </c:pt>
                <c:pt idx="9301">
                  <c:v>2448</c:v>
                </c:pt>
                <c:pt idx="9302">
                  <c:v>2448</c:v>
                </c:pt>
                <c:pt idx="9303">
                  <c:v>2448</c:v>
                </c:pt>
                <c:pt idx="9304">
                  <c:v>2448</c:v>
                </c:pt>
                <c:pt idx="9305">
                  <c:v>2448</c:v>
                </c:pt>
                <c:pt idx="9306">
                  <c:v>2449</c:v>
                </c:pt>
                <c:pt idx="9307">
                  <c:v>2450</c:v>
                </c:pt>
                <c:pt idx="9308">
                  <c:v>2451</c:v>
                </c:pt>
                <c:pt idx="9309">
                  <c:v>2452</c:v>
                </c:pt>
                <c:pt idx="9310">
                  <c:v>2453</c:v>
                </c:pt>
                <c:pt idx="9311">
                  <c:v>2453</c:v>
                </c:pt>
                <c:pt idx="9312">
                  <c:v>2454</c:v>
                </c:pt>
                <c:pt idx="9313">
                  <c:v>2455</c:v>
                </c:pt>
                <c:pt idx="9314">
                  <c:v>2455</c:v>
                </c:pt>
                <c:pt idx="9315">
                  <c:v>2456</c:v>
                </c:pt>
                <c:pt idx="9316">
                  <c:v>2456</c:v>
                </c:pt>
                <c:pt idx="9317">
                  <c:v>2457</c:v>
                </c:pt>
                <c:pt idx="9318">
                  <c:v>2457</c:v>
                </c:pt>
                <c:pt idx="9319">
                  <c:v>2457</c:v>
                </c:pt>
                <c:pt idx="9320">
                  <c:v>2457</c:v>
                </c:pt>
                <c:pt idx="9321">
                  <c:v>2457</c:v>
                </c:pt>
                <c:pt idx="9322">
                  <c:v>2457</c:v>
                </c:pt>
                <c:pt idx="9323">
                  <c:v>2457</c:v>
                </c:pt>
                <c:pt idx="9324">
                  <c:v>2458</c:v>
                </c:pt>
                <c:pt idx="9325">
                  <c:v>2458</c:v>
                </c:pt>
                <c:pt idx="9326">
                  <c:v>2459</c:v>
                </c:pt>
                <c:pt idx="9327">
                  <c:v>2460</c:v>
                </c:pt>
                <c:pt idx="9328">
                  <c:v>2460</c:v>
                </c:pt>
                <c:pt idx="9329">
                  <c:v>2460</c:v>
                </c:pt>
                <c:pt idx="9330">
                  <c:v>2461</c:v>
                </c:pt>
                <c:pt idx="9331">
                  <c:v>2462</c:v>
                </c:pt>
                <c:pt idx="9332">
                  <c:v>2463</c:v>
                </c:pt>
                <c:pt idx="9333">
                  <c:v>2464</c:v>
                </c:pt>
                <c:pt idx="9334">
                  <c:v>2465</c:v>
                </c:pt>
                <c:pt idx="9335">
                  <c:v>2466</c:v>
                </c:pt>
                <c:pt idx="9336">
                  <c:v>2466</c:v>
                </c:pt>
                <c:pt idx="9337">
                  <c:v>2466</c:v>
                </c:pt>
                <c:pt idx="9338">
                  <c:v>2467</c:v>
                </c:pt>
                <c:pt idx="9339">
                  <c:v>2467</c:v>
                </c:pt>
                <c:pt idx="9340">
                  <c:v>2468</c:v>
                </c:pt>
                <c:pt idx="9341">
                  <c:v>2469</c:v>
                </c:pt>
                <c:pt idx="9342">
                  <c:v>2470</c:v>
                </c:pt>
                <c:pt idx="9343">
                  <c:v>2471</c:v>
                </c:pt>
                <c:pt idx="9344">
                  <c:v>2471</c:v>
                </c:pt>
                <c:pt idx="9345">
                  <c:v>2471</c:v>
                </c:pt>
                <c:pt idx="9346">
                  <c:v>2471</c:v>
                </c:pt>
                <c:pt idx="9347">
                  <c:v>2472</c:v>
                </c:pt>
                <c:pt idx="9348">
                  <c:v>2472</c:v>
                </c:pt>
                <c:pt idx="9349">
                  <c:v>2472</c:v>
                </c:pt>
                <c:pt idx="9350">
                  <c:v>2472</c:v>
                </c:pt>
                <c:pt idx="9351">
                  <c:v>2472</c:v>
                </c:pt>
                <c:pt idx="9352">
                  <c:v>2472</c:v>
                </c:pt>
                <c:pt idx="9353">
                  <c:v>2472</c:v>
                </c:pt>
                <c:pt idx="9354">
                  <c:v>2472</c:v>
                </c:pt>
                <c:pt idx="9355">
                  <c:v>2472</c:v>
                </c:pt>
                <c:pt idx="9356">
                  <c:v>2472</c:v>
                </c:pt>
                <c:pt idx="9357">
                  <c:v>2472</c:v>
                </c:pt>
                <c:pt idx="9358">
                  <c:v>2473</c:v>
                </c:pt>
                <c:pt idx="9359">
                  <c:v>2474</c:v>
                </c:pt>
                <c:pt idx="9360">
                  <c:v>2474</c:v>
                </c:pt>
                <c:pt idx="9361">
                  <c:v>2475</c:v>
                </c:pt>
                <c:pt idx="9362">
                  <c:v>2475</c:v>
                </c:pt>
                <c:pt idx="9363">
                  <c:v>2476</c:v>
                </c:pt>
                <c:pt idx="9364">
                  <c:v>2477</c:v>
                </c:pt>
                <c:pt idx="9365">
                  <c:v>2478</c:v>
                </c:pt>
                <c:pt idx="9366">
                  <c:v>2478</c:v>
                </c:pt>
                <c:pt idx="9367">
                  <c:v>2479</c:v>
                </c:pt>
                <c:pt idx="9368">
                  <c:v>2479</c:v>
                </c:pt>
                <c:pt idx="9369">
                  <c:v>2479</c:v>
                </c:pt>
                <c:pt idx="9370">
                  <c:v>2479</c:v>
                </c:pt>
                <c:pt idx="9371">
                  <c:v>2479</c:v>
                </c:pt>
                <c:pt idx="9372">
                  <c:v>2480</c:v>
                </c:pt>
                <c:pt idx="9373">
                  <c:v>2481</c:v>
                </c:pt>
                <c:pt idx="9374">
                  <c:v>2482</c:v>
                </c:pt>
                <c:pt idx="9375">
                  <c:v>2482</c:v>
                </c:pt>
                <c:pt idx="9376">
                  <c:v>2483</c:v>
                </c:pt>
                <c:pt idx="9377">
                  <c:v>2484</c:v>
                </c:pt>
                <c:pt idx="9378">
                  <c:v>2484</c:v>
                </c:pt>
                <c:pt idx="9379">
                  <c:v>2484</c:v>
                </c:pt>
                <c:pt idx="9380">
                  <c:v>2484</c:v>
                </c:pt>
                <c:pt idx="9381">
                  <c:v>2484</c:v>
                </c:pt>
                <c:pt idx="9382">
                  <c:v>2485</c:v>
                </c:pt>
                <c:pt idx="9383">
                  <c:v>2485</c:v>
                </c:pt>
                <c:pt idx="9384">
                  <c:v>2485</c:v>
                </c:pt>
                <c:pt idx="9385">
                  <c:v>2485</c:v>
                </c:pt>
                <c:pt idx="9386">
                  <c:v>2485</c:v>
                </c:pt>
                <c:pt idx="9387">
                  <c:v>2485</c:v>
                </c:pt>
                <c:pt idx="9388">
                  <c:v>2486</c:v>
                </c:pt>
                <c:pt idx="9389">
                  <c:v>2486</c:v>
                </c:pt>
                <c:pt idx="9390">
                  <c:v>2486</c:v>
                </c:pt>
                <c:pt idx="9391">
                  <c:v>2487</c:v>
                </c:pt>
                <c:pt idx="9392">
                  <c:v>2488</c:v>
                </c:pt>
                <c:pt idx="9393">
                  <c:v>2488</c:v>
                </c:pt>
                <c:pt idx="9394">
                  <c:v>2488</c:v>
                </c:pt>
                <c:pt idx="9395">
                  <c:v>2488</c:v>
                </c:pt>
                <c:pt idx="9396">
                  <c:v>2489</c:v>
                </c:pt>
                <c:pt idx="9397">
                  <c:v>2490</c:v>
                </c:pt>
                <c:pt idx="9398">
                  <c:v>2490</c:v>
                </c:pt>
                <c:pt idx="9399">
                  <c:v>2491</c:v>
                </c:pt>
                <c:pt idx="9400">
                  <c:v>2491</c:v>
                </c:pt>
                <c:pt idx="9401">
                  <c:v>2491</c:v>
                </c:pt>
                <c:pt idx="9402">
                  <c:v>2492</c:v>
                </c:pt>
                <c:pt idx="9403">
                  <c:v>2493</c:v>
                </c:pt>
                <c:pt idx="9404">
                  <c:v>2493</c:v>
                </c:pt>
                <c:pt idx="9405">
                  <c:v>2493</c:v>
                </c:pt>
                <c:pt idx="9406">
                  <c:v>2494</c:v>
                </c:pt>
                <c:pt idx="9407">
                  <c:v>2495</c:v>
                </c:pt>
                <c:pt idx="9408">
                  <c:v>2495</c:v>
                </c:pt>
                <c:pt idx="9409">
                  <c:v>2496</c:v>
                </c:pt>
                <c:pt idx="9410">
                  <c:v>2496</c:v>
                </c:pt>
                <c:pt idx="9411">
                  <c:v>2496</c:v>
                </c:pt>
                <c:pt idx="9412">
                  <c:v>2496</c:v>
                </c:pt>
                <c:pt idx="9413">
                  <c:v>2496</c:v>
                </c:pt>
                <c:pt idx="9414">
                  <c:v>2496</c:v>
                </c:pt>
                <c:pt idx="9415">
                  <c:v>2497</c:v>
                </c:pt>
                <c:pt idx="9416">
                  <c:v>2497</c:v>
                </c:pt>
                <c:pt idx="9417">
                  <c:v>2497</c:v>
                </c:pt>
                <c:pt idx="9418">
                  <c:v>2497</c:v>
                </c:pt>
                <c:pt idx="9419">
                  <c:v>2498</c:v>
                </c:pt>
                <c:pt idx="9420">
                  <c:v>2498</c:v>
                </c:pt>
                <c:pt idx="9421">
                  <c:v>2498</c:v>
                </c:pt>
                <c:pt idx="9422">
                  <c:v>2498</c:v>
                </c:pt>
                <c:pt idx="9423">
                  <c:v>2498</c:v>
                </c:pt>
                <c:pt idx="9424">
                  <c:v>2498</c:v>
                </c:pt>
                <c:pt idx="9425">
                  <c:v>2498</c:v>
                </c:pt>
                <c:pt idx="9426">
                  <c:v>2498</c:v>
                </c:pt>
                <c:pt idx="9427">
                  <c:v>2499</c:v>
                </c:pt>
                <c:pt idx="9428">
                  <c:v>2499</c:v>
                </c:pt>
                <c:pt idx="9429">
                  <c:v>2499</c:v>
                </c:pt>
                <c:pt idx="9430">
                  <c:v>2499</c:v>
                </c:pt>
                <c:pt idx="9431">
                  <c:v>2499</c:v>
                </c:pt>
                <c:pt idx="9432">
                  <c:v>2499</c:v>
                </c:pt>
                <c:pt idx="9433">
                  <c:v>2499</c:v>
                </c:pt>
                <c:pt idx="9434">
                  <c:v>2500</c:v>
                </c:pt>
                <c:pt idx="9435">
                  <c:v>2500</c:v>
                </c:pt>
                <c:pt idx="9436">
                  <c:v>2500</c:v>
                </c:pt>
                <c:pt idx="9437">
                  <c:v>2500</c:v>
                </c:pt>
                <c:pt idx="9438">
                  <c:v>2501</c:v>
                </c:pt>
                <c:pt idx="9439">
                  <c:v>2501</c:v>
                </c:pt>
                <c:pt idx="9440">
                  <c:v>2501</c:v>
                </c:pt>
                <c:pt idx="9441">
                  <c:v>2501</c:v>
                </c:pt>
                <c:pt idx="9442">
                  <c:v>2502</c:v>
                </c:pt>
                <c:pt idx="9443">
                  <c:v>2503</c:v>
                </c:pt>
                <c:pt idx="9444">
                  <c:v>2503</c:v>
                </c:pt>
                <c:pt idx="9445">
                  <c:v>2503</c:v>
                </c:pt>
                <c:pt idx="9446">
                  <c:v>2503</c:v>
                </c:pt>
                <c:pt idx="9447">
                  <c:v>2503</c:v>
                </c:pt>
                <c:pt idx="9448">
                  <c:v>2503</c:v>
                </c:pt>
                <c:pt idx="9449">
                  <c:v>2504</c:v>
                </c:pt>
                <c:pt idx="9450">
                  <c:v>2504</c:v>
                </c:pt>
                <c:pt idx="9451">
                  <c:v>2505</c:v>
                </c:pt>
                <c:pt idx="9452">
                  <c:v>2505</c:v>
                </c:pt>
                <c:pt idx="9453">
                  <c:v>2506</c:v>
                </c:pt>
                <c:pt idx="9454">
                  <c:v>2507</c:v>
                </c:pt>
                <c:pt idx="9455">
                  <c:v>2508</c:v>
                </c:pt>
                <c:pt idx="9456">
                  <c:v>2508</c:v>
                </c:pt>
                <c:pt idx="9457">
                  <c:v>2508</c:v>
                </c:pt>
                <c:pt idx="9458">
                  <c:v>2508</c:v>
                </c:pt>
                <c:pt idx="9459">
                  <c:v>2509</c:v>
                </c:pt>
                <c:pt idx="9460">
                  <c:v>2509</c:v>
                </c:pt>
                <c:pt idx="9461">
                  <c:v>2509</c:v>
                </c:pt>
                <c:pt idx="9462">
                  <c:v>2509</c:v>
                </c:pt>
                <c:pt idx="9463">
                  <c:v>2509</c:v>
                </c:pt>
                <c:pt idx="9464">
                  <c:v>2509</c:v>
                </c:pt>
                <c:pt idx="9465">
                  <c:v>2509</c:v>
                </c:pt>
                <c:pt idx="9466">
                  <c:v>2509</c:v>
                </c:pt>
                <c:pt idx="9467">
                  <c:v>2510</c:v>
                </c:pt>
                <c:pt idx="9468">
                  <c:v>2510</c:v>
                </c:pt>
                <c:pt idx="9469">
                  <c:v>2510</c:v>
                </c:pt>
                <c:pt idx="9470">
                  <c:v>2510</c:v>
                </c:pt>
                <c:pt idx="9471">
                  <c:v>2510</c:v>
                </c:pt>
                <c:pt idx="9472">
                  <c:v>2510</c:v>
                </c:pt>
                <c:pt idx="9473">
                  <c:v>2510</c:v>
                </c:pt>
                <c:pt idx="9474">
                  <c:v>2510</c:v>
                </c:pt>
                <c:pt idx="9475">
                  <c:v>2511</c:v>
                </c:pt>
                <c:pt idx="9476">
                  <c:v>2512</c:v>
                </c:pt>
                <c:pt idx="9477">
                  <c:v>2513</c:v>
                </c:pt>
                <c:pt idx="9478">
                  <c:v>2513</c:v>
                </c:pt>
                <c:pt idx="9479">
                  <c:v>2514</c:v>
                </c:pt>
                <c:pt idx="9480">
                  <c:v>2515</c:v>
                </c:pt>
                <c:pt idx="9481">
                  <c:v>2515</c:v>
                </c:pt>
                <c:pt idx="9482">
                  <c:v>2515</c:v>
                </c:pt>
                <c:pt idx="9483">
                  <c:v>2515</c:v>
                </c:pt>
                <c:pt idx="9484">
                  <c:v>2515</c:v>
                </c:pt>
                <c:pt idx="9485">
                  <c:v>2515</c:v>
                </c:pt>
                <c:pt idx="9486">
                  <c:v>2515</c:v>
                </c:pt>
                <c:pt idx="9487">
                  <c:v>2515</c:v>
                </c:pt>
                <c:pt idx="9488">
                  <c:v>2515</c:v>
                </c:pt>
                <c:pt idx="9489">
                  <c:v>2515</c:v>
                </c:pt>
                <c:pt idx="9490">
                  <c:v>2516</c:v>
                </c:pt>
                <c:pt idx="9491">
                  <c:v>2516</c:v>
                </c:pt>
                <c:pt idx="9492">
                  <c:v>2517</c:v>
                </c:pt>
                <c:pt idx="9493">
                  <c:v>2518</c:v>
                </c:pt>
                <c:pt idx="9494">
                  <c:v>2519</c:v>
                </c:pt>
                <c:pt idx="9495">
                  <c:v>2519</c:v>
                </c:pt>
                <c:pt idx="9496">
                  <c:v>2520</c:v>
                </c:pt>
                <c:pt idx="9497">
                  <c:v>2520</c:v>
                </c:pt>
                <c:pt idx="9498">
                  <c:v>2520</c:v>
                </c:pt>
                <c:pt idx="9499">
                  <c:v>2520</c:v>
                </c:pt>
                <c:pt idx="9500">
                  <c:v>2520</c:v>
                </c:pt>
                <c:pt idx="9501">
                  <c:v>2520</c:v>
                </c:pt>
                <c:pt idx="9502">
                  <c:v>2521</c:v>
                </c:pt>
                <c:pt idx="9503">
                  <c:v>2521</c:v>
                </c:pt>
                <c:pt idx="9504">
                  <c:v>2522</c:v>
                </c:pt>
                <c:pt idx="9505">
                  <c:v>2523</c:v>
                </c:pt>
                <c:pt idx="9506">
                  <c:v>2523</c:v>
                </c:pt>
                <c:pt idx="9507">
                  <c:v>2524</c:v>
                </c:pt>
                <c:pt idx="9508">
                  <c:v>2525</c:v>
                </c:pt>
                <c:pt idx="9509">
                  <c:v>2526</c:v>
                </c:pt>
                <c:pt idx="9510">
                  <c:v>2527</c:v>
                </c:pt>
                <c:pt idx="9511">
                  <c:v>2527</c:v>
                </c:pt>
                <c:pt idx="9512">
                  <c:v>2528</c:v>
                </c:pt>
                <c:pt idx="9513">
                  <c:v>2528</c:v>
                </c:pt>
                <c:pt idx="9514">
                  <c:v>2528</c:v>
                </c:pt>
                <c:pt idx="9515">
                  <c:v>2529</c:v>
                </c:pt>
                <c:pt idx="9516">
                  <c:v>2530</c:v>
                </c:pt>
                <c:pt idx="9517">
                  <c:v>2531</c:v>
                </c:pt>
                <c:pt idx="9518">
                  <c:v>2532</c:v>
                </c:pt>
                <c:pt idx="9519">
                  <c:v>2533</c:v>
                </c:pt>
                <c:pt idx="9520">
                  <c:v>2534</c:v>
                </c:pt>
                <c:pt idx="9521">
                  <c:v>2535</c:v>
                </c:pt>
                <c:pt idx="9522">
                  <c:v>2536</c:v>
                </c:pt>
                <c:pt idx="9523">
                  <c:v>2536</c:v>
                </c:pt>
                <c:pt idx="9524">
                  <c:v>2536</c:v>
                </c:pt>
                <c:pt idx="9525">
                  <c:v>2536</c:v>
                </c:pt>
                <c:pt idx="9526">
                  <c:v>2536</c:v>
                </c:pt>
                <c:pt idx="9527">
                  <c:v>2536</c:v>
                </c:pt>
                <c:pt idx="9528">
                  <c:v>2537</c:v>
                </c:pt>
                <c:pt idx="9529">
                  <c:v>2538</c:v>
                </c:pt>
                <c:pt idx="9530">
                  <c:v>2538</c:v>
                </c:pt>
                <c:pt idx="9531">
                  <c:v>2539</c:v>
                </c:pt>
                <c:pt idx="9532">
                  <c:v>2539</c:v>
                </c:pt>
                <c:pt idx="9533">
                  <c:v>2539</c:v>
                </c:pt>
                <c:pt idx="9534">
                  <c:v>2539</c:v>
                </c:pt>
                <c:pt idx="9535">
                  <c:v>2539</c:v>
                </c:pt>
                <c:pt idx="9536">
                  <c:v>2540</c:v>
                </c:pt>
                <c:pt idx="9537">
                  <c:v>2541</c:v>
                </c:pt>
                <c:pt idx="9538">
                  <c:v>2541</c:v>
                </c:pt>
                <c:pt idx="9539">
                  <c:v>2542</c:v>
                </c:pt>
                <c:pt idx="9540">
                  <c:v>2542</c:v>
                </c:pt>
                <c:pt idx="9541">
                  <c:v>2542</c:v>
                </c:pt>
                <c:pt idx="9542">
                  <c:v>2542</c:v>
                </c:pt>
                <c:pt idx="9543">
                  <c:v>2543</c:v>
                </c:pt>
                <c:pt idx="9544">
                  <c:v>2543</c:v>
                </c:pt>
                <c:pt idx="9545">
                  <c:v>2544</c:v>
                </c:pt>
                <c:pt idx="9546">
                  <c:v>2544</c:v>
                </c:pt>
                <c:pt idx="9547">
                  <c:v>2544</c:v>
                </c:pt>
                <c:pt idx="9548">
                  <c:v>2544</c:v>
                </c:pt>
                <c:pt idx="9549">
                  <c:v>2544</c:v>
                </c:pt>
                <c:pt idx="9550">
                  <c:v>2544</c:v>
                </c:pt>
                <c:pt idx="9551">
                  <c:v>2544</c:v>
                </c:pt>
                <c:pt idx="9552">
                  <c:v>2544</c:v>
                </c:pt>
                <c:pt idx="9553">
                  <c:v>2545</c:v>
                </c:pt>
                <c:pt idx="9554">
                  <c:v>2546</c:v>
                </c:pt>
                <c:pt idx="9555">
                  <c:v>2547</c:v>
                </c:pt>
                <c:pt idx="9556">
                  <c:v>2548</c:v>
                </c:pt>
                <c:pt idx="9557">
                  <c:v>2548</c:v>
                </c:pt>
                <c:pt idx="9558">
                  <c:v>2549</c:v>
                </c:pt>
                <c:pt idx="9559">
                  <c:v>2550</c:v>
                </c:pt>
                <c:pt idx="9560">
                  <c:v>2551</c:v>
                </c:pt>
                <c:pt idx="9561">
                  <c:v>2552</c:v>
                </c:pt>
                <c:pt idx="9562">
                  <c:v>2552</c:v>
                </c:pt>
                <c:pt idx="9563">
                  <c:v>2552</c:v>
                </c:pt>
                <c:pt idx="9564">
                  <c:v>2552</c:v>
                </c:pt>
                <c:pt idx="9565">
                  <c:v>2553</c:v>
                </c:pt>
                <c:pt idx="9566">
                  <c:v>2553</c:v>
                </c:pt>
                <c:pt idx="9567">
                  <c:v>2553</c:v>
                </c:pt>
                <c:pt idx="9568">
                  <c:v>2553</c:v>
                </c:pt>
                <c:pt idx="9569">
                  <c:v>2553</c:v>
                </c:pt>
                <c:pt idx="9570">
                  <c:v>2553</c:v>
                </c:pt>
                <c:pt idx="9571">
                  <c:v>2553</c:v>
                </c:pt>
                <c:pt idx="9572">
                  <c:v>2553</c:v>
                </c:pt>
                <c:pt idx="9573">
                  <c:v>2554</c:v>
                </c:pt>
                <c:pt idx="9574">
                  <c:v>2554</c:v>
                </c:pt>
                <c:pt idx="9575">
                  <c:v>2554</c:v>
                </c:pt>
                <c:pt idx="9576">
                  <c:v>2555</c:v>
                </c:pt>
                <c:pt idx="9577">
                  <c:v>2556</c:v>
                </c:pt>
                <c:pt idx="9578">
                  <c:v>2557</c:v>
                </c:pt>
                <c:pt idx="9579">
                  <c:v>2558</c:v>
                </c:pt>
                <c:pt idx="9580">
                  <c:v>2559</c:v>
                </c:pt>
                <c:pt idx="9581">
                  <c:v>2560</c:v>
                </c:pt>
                <c:pt idx="9582">
                  <c:v>2561</c:v>
                </c:pt>
                <c:pt idx="9583">
                  <c:v>2562</c:v>
                </c:pt>
                <c:pt idx="9584">
                  <c:v>2563</c:v>
                </c:pt>
                <c:pt idx="9585">
                  <c:v>2564</c:v>
                </c:pt>
                <c:pt idx="9586">
                  <c:v>2565</c:v>
                </c:pt>
                <c:pt idx="9587">
                  <c:v>2566</c:v>
                </c:pt>
                <c:pt idx="9588">
                  <c:v>2567</c:v>
                </c:pt>
                <c:pt idx="9589">
                  <c:v>2568</c:v>
                </c:pt>
                <c:pt idx="9590">
                  <c:v>2569</c:v>
                </c:pt>
                <c:pt idx="9591">
                  <c:v>2570</c:v>
                </c:pt>
                <c:pt idx="9592">
                  <c:v>2571</c:v>
                </c:pt>
                <c:pt idx="9593">
                  <c:v>2572</c:v>
                </c:pt>
                <c:pt idx="9594">
                  <c:v>2572</c:v>
                </c:pt>
                <c:pt idx="9595">
                  <c:v>2572</c:v>
                </c:pt>
                <c:pt idx="9596">
                  <c:v>2572</c:v>
                </c:pt>
                <c:pt idx="9597">
                  <c:v>2572</c:v>
                </c:pt>
                <c:pt idx="9598">
                  <c:v>2572</c:v>
                </c:pt>
                <c:pt idx="9599">
                  <c:v>2572</c:v>
                </c:pt>
                <c:pt idx="9600">
                  <c:v>2573</c:v>
                </c:pt>
                <c:pt idx="9601">
                  <c:v>2574</c:v>
                </c:pt>
                <c:pt idx="9602">
                  <c:v>2574</c:v>
                </c:pt>
              </c:numCache>
            </c:numRef>
          </c:val>
          <c:smooth val="0"/>
        </c:ser>
        <c:dLbls>
          <c:showLegendKey val="0"/>
          <c:showVal val="0"/>
          <c:showCatName val="0"/>
          <c:showSerName val="0"/>
          <c:showPercent val="0"/>
          <c:showBubbleSize val="0"/>
        </c:dLbls>
        <c:smooth val="0"/>
        <c:axId val="219233504"/>
        <c:axId val="221934896"/>
      </c:lineChart>
      <c:catAx>
        <c:axId val="219233504"/>
        <c:scaling>
          <c:orientation val="minMax"/>
        </c:scaling>
        <c:delete val="0"/>
        <c:axPos val="b"/>
        <c:title>
          <c:tx>
            <c:rich>
              <a:bodyPr/>
              <a:lstStyle/>
              <a:p>
                <a:pPr>
                  <a:defRPr/>
                </a:pPr>
                <a:r>
                  <a:rPr lang="en-GB"/>
                  <a:t>Series</a:t>
                </a:r>
                <a:r>
                  <a:rPr lang="en-GB" baseline="0"/>
                  <a:t> Order</a:t>
                </a:r>
                <a:endParaRPr lang="en-GB"/>
              </a:p>
            </c:rich>
          </c:tx>
          <c:overlay val="0"/>
        </c:title>
        <c:majorTickMark val="out"/>
        <c:minorTickMark val="none"/>
        <c:tickLblPos val="nextTo"/>
        <c:crossAx val="221934896"/>
        <c:crosses val="autoZero"/>
        <c:auto val="1"/>
        <c:lblAlgn val="ctr"/>
        <c:lblOffset val="100"/>
        <c:noMultiLvlLbl val="0"/>
      </c:catAx>
      <c:valAx>
        <c:axId val="221934896"/>
        <c:scaling>
          <c:orientation val="minMax"/>
        </c:scaling>
        <c:delete val="0"/>
        <c:axPos val="l"/>
        <c:majorGridlines/>
        <c:title>
          <c:tx>
            <c:rich>
              <a:bodyPr rot="-5400000" vert="horz"/>
              <a:lstStyle/>
              <a:p>
                <a:pPr>
                  <a:defRPr/>
                </a:pPr>
                <a:r>
                  <a:rPr lang="en-GB"/>
                  <a:t>Cumulative</a:t>
                </a:r>
                <a:r>
                  <a:rPr lang="en-GB" baseline="0"/>
                  <a:t> Incidence</a:t>
                </a:r>
                <a:endParaRPr lang="en-GB"/>
              </a:p>
            </c:rich>
          </c:tx>
          <c:overlay val="0"/>
        </c:title>
        <c:numFmt formatCode="General" sourceLinked="1"/>
        <c:majorTickMark val="out"/>
        <c:minorTickMark val="none"/>
        <c:tickLblPos val="nextTo"/>
        <c:crossAx val="219233504"/>
        <c:crosses val="autoZero"/>
        <c:crossBetween val="between"/>
      </c:valAx>
    </c:plotArea>
    <c:legend>
      <c:legendPos val="r"/>
      <c:overlay val="0"/>
    </c:legend>
    <c:plotVisOnly val="1"/>
    <c:dispBlanksAs val="gap"/>
    <c:showDLblsOverMax val="0"/>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Sheet1!$P$1</c:f>
              <c:strCache>
                <c:ptCount val="1"/>
                <c:pt idx="0">
                  <c:v>Classification A</c:v>
                </c:pt>
              </c:strCache>
            </c:strRef>
          </c:tx>
          <c:marker>
            <c:symbol val="none"/>
          </c:marker>
          <c:val>
            <c:numRef>
              <c:f>Sheet1!$P$2:$P$1001</c:f>
              <c:numCache>
                <c:formatCode>General</c:formatCode>
                <c:ptCount val="1000"/>
                <c:pt idx="0">
                  <c:v>0</c:v>
                </c:pt>
                <c:pt idx="1">
                  <c:v>1</c:v>
                </c:pt>
                <c:pt idx="2">
                  <c:v>2</c:v>
                </c:pt>
                <c:pt idx="3">
                  <c:v>2</c:v>
                </c:pt>
                <c:pt idx="4">
                  <c:v>2</c:v>
                </c:pt>
                <c:pt idx="5">
                  <c:v>2</c:v>
                </c:pt>
                <c:pt idx="6">
                  <c:v>2</c:v>
                </c:pt>
                <c:pt idx="7">
                  <c:v>3</c:v>
                </c:pt>
                <c:pt idx="8">
                  <c:v>3</c:v>
                </c:pt>
                <c:pt idx="9">
                  <c:v>4</c:v>
                </c:pt>
                <c:pt idx="10">
                  <c:v>4</c:v>
                </c:pt>
                <c:pt idx="11">
                  <c:v>4</c:v>
                </c:pt>
                <c:pt idx="12">
                  <c:v>5</c:v>
                </c:pt>
                <c:pt idx="13">
                  <c:v>6</c:v>
                </c:pt>
                <c:pt idx="14">
                  <c:v>6</c:v>
                </c:pt>
                <c:pt idx="15">
                  <c:v>7</c:v>
                </c:pt>
                <c:pt idx="16">
                  <c:v>8</c:v>
                </c:pt>
                <c:pt idx="17">
                  <c:v>8</c:v>
                </c:pt>
                <c:pt idx="18">
                  <c:v>9</c:v>
                </c:pt>
                <c:pt idx="19">
                  <c:v>10</c:v>
                </c:pt>
                <c:pt idx="20">
                  <c:v>11</c:v>
                </c:pt>
                <c:pt idx="21">
                  <c:v>11</c:v>
                </c:pt>
                <c:pt idx="22">
                  <c:v>12</c:v>
                </c:pt>
                <c:pt idx="23">
                  <c:v>12</c:v>
                </c:pt>
                <c:pt idx="24">
                  <c:v>13</c:v>
                </c:pt>
                <c:pt idx="25">
                  <c:v>14</c:v>
                </c:pt>
                <c:pt idx="26">
                  <c:v>15</c:v>
                </c:pt>
                <c:pt idx="27">
                  <c:v>15</c:v>
                </c:pt>
                <c:pt idx="28">
                  <c:v>16</c:v>
                </c:pt>
                <c:pt idx="29">
                  <c:v>17</c:v>
                </c:pt>
                <c:pt idx="30">
                  <c:v>18</c:v>
                </c:pt>
                <c:pt idx="31">
                  <c:v>19</c:v>
                </c:pt>
                <c:pt idx="32">
                  <c:v>19</c:v>
                </c:pt>
                <c:pt idx="33">
                  <c:v>20</c:v>
                </c:pt>
                <c:pt idx="34">
                  <c:v>21</c:v>
                </c:pt>
                <c:pt idx="35">
                  <c:v>22</c:v>
                </c:pt>
                <c:pt idx="36">
                  <c:v>22</c:v>
                </c:pt>
                <c:pt idx="37">
                  <c:v>22</c:v>
                </c:pt>
                <c:pt idx="38">
                  <c:v>23</c:v>
                </c:pt>
                <c:pt idx="39">
                  <c:v>23</c:v>
                </c:pt>
                <c:pt idx="40">
                  <c:v>24</c:v>
                </c:pt>
                <c:pt idx="41">
                  <c:v>24</c:v>
                </c:pt>
                <c:pt idx="42">
                  <c:v>25</c:v>
                </c:pt>
                <c:pt idx="43">
                  <c:v>26</c:v>
                </c:pt>
                <c:pt idx="44">
                  <c:v>27</c:v>
                </c:pt>
                <c:pt idx="45">
                  <c:v>28</c:v>
                </c:pt>
                <c:pt idx="46">
                  <c:v>29</c:v>
                </c:pt>
                <c:pt idx="47">
                  <c:v>29</c:v>
                </c:pt>
                <c:pt idx="48">
                  <c:v>29</c:v>
                </c:pt>
                <c:pt idx="49">
                  <c:v>29</c:v>
                </c:pt>
                <c:pt idx="50">
                  <c:v>30</c:v>
                </c:pt>
                <c:pt idx="51">
                  <c:v>30</c:v>
                </c:pt>
                <c:pt idx="52">
                  <c:v>31</c:v>
                </c:pt>
                <c:pt idx="53">
                  <c:v>32</c:v>
                </c:pt>
                <c:pt idx="54">
                  <c:v>33</c:v>
                </c:pt>
                <c:pt idx="55">
                  <c:v>34</c:v>
                </c:pt>
                <c:pt idx="56">
                  <c:v>35</c:v>
                </c:pt>
                <c:pt idx="57">
                  <c:v>36</c:v>
                </c:pt>
                <c:pt idx="58">
                  <c:v>36</c:v>
                </c:pt>
                <c:pt idx="59">
                  <c:v>37</c:v>
                </c:pt>
                <c:pt idx="60">
                  <c:v>38</c:v>
                </c:pt>
                <c:pt idx="61">
                  <c:v>39</c:v>
                </c:pt>
                <c:pt idx="62">
                  <c:v>39</c:v>
                </c:pt>
                <c:pt idx="63">
                  <c:v>39</c:v>
                </c:pt>
                <c:pt idx="64">
                  <c:v>40</c:v>
                </c:pt>
                <c:pt idx="65">
                  <c:v>40</c:v>
                </c:pt>
                <c:pt idx="66">
                  <c:v>41</c:v>
                </c:pt>
                <c:pt idx="67">
                  <c:v>41</c:v>
                </c:pt>
                <c:pt idx="68">
                  <c:v>41</c:v>
                </c:pt>
                <c:pt idx="69">
                  <c:v>41</c:v>
                </c:pt>
                <c:pt idx="70">
                  <c:v>42</c:v>
                </c:pt>
                <c:pt idx="71">
                  <c:v>43</c:v>
                </c:pt>
                <c:pt idx="72">
                  <c:v>44</c:v>
                </c:pt>
                <c:pt idx="73">
                  <c:v>44</c:v>
                </c:pt>
                <c:pt idx="74">
                  <c:v>45</c:v>
                </c:pt>
                <c:pt idx="75">
                  <c:v>46</c:v>
                </c:pt>
                <c:pt idx="76">
                  <c:v>47</c:v>
                </c:pt>
                <c:pt idx="77">
                  <c:v>48</c:v>
                </c:pt>
                <c:pt idx="78">
                  <c:v>48</c:v>
                </c:pt>
                <c:pt idx="79">
                  <c:v>49</c:v>
                </c:pt>
                <c:pt idx="80">
                  <c:v>49</c:v>
                </c:pt>
                <c:pt idx="81">
                  <c:v>49</c:v>
                </c:pt>
                <c:pt idx="82">
                  <c:v>50</c:v>
                </c:pt>
                <c:pt idx="83">
                  <c:v>50</c:v>
                </c:pt>
                <c:pt idx="84">
                  <c:v>51</c:v>
                </c:pt>
                <c:pt idx="85">
                  <c:v>51</c:v>
                </c:pt>
                <c:pt idx="86">
                  <c:v>52</c:v>
                </c:pt>
                <c:pt idx="87">
                  <c:v>52</c:v>
                </c:pt>
                <c:pt idx="88">
                  <c:v>53</c:v>
                </c:pt>
                <c:pt idx="89">
                  <c:v>53</c:v>
                </c:pt>
                <c:pt idx="90">
                  <c:v>54</c:v>
                </c:pt>
                <c:pt idx="91">
                  <c:v>54</c:v>
                </c:pt>
                <c:pt idx="92">
                  <c:v>55</c:v>
                </c:pt>
                <c:pt idx="93">
                  <c:v>55</c:v>
                </c:pt>
                <c:pt idx="94">
                  <c:v>56</c:v>
                </c:pt>
                <c:pt idx="95">
                  <c:v>56</c:v>
                </c:pt>
                <c:pt idx="96">
                  <c:v>57</c:v>
                </c:pt>
                <c:pt idx="97">
                  <c:v>58</c:v>
                </c:pt>
                <c:pt idx="98">
                  <c:v>59</c:v>
                </c:pt>
                <c:pt idx="99">
                  <c:v>60</c:v>
                </c:pt>
                <c:pt idx="100">
                  <c:v>60</c:v>
                </c:pt>
                <c:pt idx="101">
                  <c:v>61</c:v>
                </c:pt>
                <c:pt idx="102">
                  <c:v>62</c:v>
                </c:pt>
                <c:pt idx="103">
                  <c:v>63</c:v>
                </c:pt>
                <c:pt idx="104">
                  <c:v>64</c:v>
                </c:pt>
                <c:pt idx="105">
                  <c:v>64</c:v>
                </c:pt>
                <c:pt idx="106">
                  <c:v>64</c:v>
                </c:pt>
                <c:pt idx="107">
                  <c:v>65</c:v>
                </c:pt>
                <c:pt idx="108">
                  <c:v>65</c:v>
                </c:pt>
                <c:pt idx="109">
                  <c:v>65</c:v>
                </c:pt>
                <c:pt idx="110">
                  <c:v>65</c:v>
                </c:pt>
                <c:pt idx="111">
                  <c:v>66</c:v>
                </c:pt>
                <c:pt idx="112">
                  <c:v>66</c:v>
                </c:pt>
                <c:pt idx="113">
                  <c:v>67</c:v>
                </c:pt>
                <c:pt idx="114">
                  <c:v>68</c:v>
                </c:pt>
                <c:pt idx="115">
                  <c:v>68</c:v>
                </c:pt>
                <c:pt idx="116">
                  <c:v>69</c:v>
                </c:pt>
                <c:pt idx="117">
                  <c:v>70</c:v>
                </c:pt>
                <c:pt idx="118">
                  <c:v>71</c:v>
                </c:pt>
                <c:pt idx="119">
                  <c:v>72</c:v>
                </c:pt>
                <c:pt idx="120">
                  <c:v>72</c:v>
                </c:pt>
                <c:pt idx="121">
                  <c:v>73</c:v>
                </c:pt>
                <c:pt idx="122">
                  <c:v>74</c:v>
                </c:pt>
                <c:pt idx="123">
                  <c:v>75</c:v>
                </c:pt>
                <c:pt idx="124">
                  <c:v>75</c:v>
                </c:pt>
                <c:pt idx="125">
                  <c:v>76</c:v>
                </c:pt>
                <c:pt idx="126">
                  <c:v>76</c:v>
                </c:pt>
                <c:pt idx="127">
                  <c:v>77</c:v>
                </c:pt>
                <c:pt idx="128">
                  <c:v>77</c:v>
                </c:pt>
                <c:pt idx="129">
                  <c:v>77</c:v>
                </c:pt>
                <c:pt idx="130">
                  <c:v>78</c:v>
                </c:pt>
                <c:pt idx="131">
                  <c:v>78</c:v>
                </c:pt>
                <c:pt idx="132">
                  <c:v>78</c:v>
                </c:pt>
                <c:pt idx="133">
                  <c:v>79</c:v>
                </c:pt>
                <c:pt idx="134">
                  <c:v>79</c:v>
                </c:pt>
                <c:pt idx="135">
                  <c:v>80</c:v>
                </c:pt>
                <c:pt idx="136">
                  <c:v>80</c:v>
                </c:pt>
                <c:pt idx="137">
                  <c:v>81</c:v>
                </c:pt>
                <c:pt idx="138">
                  <c:v>82</c:v>
                </c:pt>
                <c:pt idx="139">
                  <c:v>83</c:v>
                </c:pt>
                <c:pt idx="140">
                  <c:v>84</c:v>
                </c:pt>
                <c:pt idx="141">
                  <c:v>84</c:v>
                </c:pt>
                <c:pt idx="142">
                  <c:v>85</c:v>
                </c:pt>
                <c:pt idx="143">
                  <c:v>86</c:v>
                </c:pt>
                <c:pt idx="144">
                  <c:v>87</c:v>
                </c:pt>
                <c:pt idx="145">
                  <c:v>87</c:v>
                </c:pt>
                <c:pt idx="146">
                  <c:v>88</c:v>
                </c:pt>
                <c:pt idx="147">
                  <c:v>88</c:v>
                </c:pt>
                <c:pt idx="148">
                  <c:v>89</c:v>
                </c:pt>
                <c:pt idx="149">
                  <c:v>89</c:v>
                </c:pt>
                <c:pt idx="150">
                  <c:v>90</c:v>
                </c:pt>
                <c:pt idx="151">
                  <c:v>91</c:v>
                </c:pt>
                <c:pt idx="152">
                  <c:v>91</c:v>
                </c:pt>
                <c:pt idx="153">
                  <c:v>91</c:v>
                </c:pt>
                <c:pt idx="154">
                  <c:v>92</c:v>
                </c:pt>
                <c:pt idx="155">
                  <c:v>93</c:v>
                </c:pt>
                <c:pt idx="156">
                  <c:v>94</c:v>
                </c:pt>
                <c:pt idx="157">
                  <c:v>95</c:v>
                </c:pt>
                <c:pt idx="158">
                  <c:v>96</c:v>
                </c:pt>
                <c:pt idx="159">
                  <c:v>96</c:v>
                </c:pt>
                <c:pt idx="160">
                  <c:v>97</c:v>
                </c:pt>
                <c:pt idx="161">
                  <c:v>98</c:v>
                </c:pt>
                <c:pt idx="162">
                  <c:v>98</c:v>
                </c:pt>
                <c:pt idx="163">
                  <c:v>98</c:v>
                </c:pt>
                <c:pt idx="164">
                  <c:v>98</c:v>
                </c:pt>
                <c:pt idx="165">
                  <c:v>98</c:v>
                </c:pt>
                <c:pt idx="166">
                  <c:v>98</c:v>
                </c:pt>
                <c:pt idx="167">
                  <c:v>98</c:v>
                </c:pt>
                <c:pt idx="168">
                  <c:v>99</c:v>
                </c:pt>
                <c:pt idx="169">
                  <c:v>99</c:v>
                </c:pt>
                <c:pt idx="170">
                  <c:v>100</c:v>
                </c:pt>
                <c:pt idx="171">
                  <c:v>101</c:v>
                </c:pt>
                <c:pt idx="172">
                  <c:v>101</c:v>
                </c:pt>
                <c:pt idx="173">
                  <c:v>102</c:v>
                </c:pt>
                <c:pt idx="174">
                  <c:v>102</c:v>
                </c:pt>
                <c:pt idx="175">
                  <c:v>102</c:v>
                </c:pt>
                <c:pt idx="176">
                  <c:v>102</c:v>
                </c:pt>
                <c:pt idx="177">
                  <c:v>102</c:v>
                </c:pt>
                <c:pt idx="178">
                  <c:v>103</c:v>
                </c:pt>
                <c:pt idx="179">
                  <c:v>103</c:v>
                </c:pt>
                <c:pt idx="180">
                  <c:v>103</c:v>
                </c:pt>
                <c:pt idx="181">
                  <c:v>103</c:v>
                </c:pt>
                <c:pt idx="182">
                  <c:v>104</c:v>
                </c:pt>
                <c:pt idx="183">
                  <c:v>104</c:v>
                </c:pt>
                <c:pt idx="184">
                  <c:v>105</c:v>
                </c:pt>
                <c:pt idx="185">
                  <c:v>105</c:v>
                </c:pt>
                <c:pt idx="186">
                  <c:v>106</c:v>
                </c:pt>
                <c:pt idx="187">
                  <c:v>106</c:v>
                </c:pt>
                <c:pt idx="188">
                  <c:v>106</c:v>
                </c:pt>
                <c:pt idx="189">
                  <c:v>106</c:v>
                </c:pt>
                <c:pt idx="190">
                  <c:v>107</c:v>
                </c:pt>
                <c:pt idx="191">
                  <c:v>107</c:v>
                </c:pt>
                <c:pt idx="192">
                  <c:v>108</c:v>
                </c:pt>
                <c:pt idx="193">
                  <c:v>108</c:v>
                </c:pt>
                <c:pt idx="194">
                  <c:v>108</c:v>
                </c:pt>
                <c:pt idx="195">
                  <c:v>109</c:v>
                </c:pt>
                <c:pt idx="196">
                  <c:v>109</c:v>
                </c:pt>
                <c:pt idx="197">
                  <c:v>110</c:v>
                </c:pt>
                <c:pt idx="198">
                  <c:v>111</c:v>
                </c:pt>
                <c:pt idx="199">
                  <c:v>112</c:v>
                </c:pt>
                <c:pt idx="200">
                  <c:v>112</c:v>
                </c:pt>
                <c:pt idx="201">
                  <c:v>113</c:v>
                </c:pt>
                <c:pt idx="202">
                  <c:v>114</c:v>
                </c:pt>
                <c:pt idx="203">
                  <c:v>114</c:v>
                </c:pt>
                <c:pt idx="204">
                  <c:v>114</c:v>
                </c:pt>
                <c:pt idx="205">
                  <c:v>115</c:v>
                </c:pt>
                <c:pt idx="206">
                  <c:v>116</c:v>
                </c:pt>
                <c:pt idx="207">
                  <c:v>116</c:v>
                </c:pt>
                <c:pt idx="208">
                  <c:v>117</c:v>
                </c:pt>
                <c:pt idx="209">
                  <c:v>117</c:v>
                </c:pt>
                <c:pt idx="210">
                  <c:v>118</c:v>
                </c:pt>
                <c:pt idx="211">
                  <c:v>118</c:v>
                </c:pt>
                <c:pt idx="212">
                  <c:v>118</c:v>
                </c:pt>
                <c:pt idx="213">
                  <c:v>119</c:v>
                </c:pt>
                <c:pt idx="214">
                  <c:v>120</c:v>
                </c:pt>
                <c:pt idx="215">
                  <c:v>121</c:v>
                </c:pt>
                <c:pt idx="216">
                  <c:v>121</c:v>
                </c:pt>
                <c:pt idx="217">
                  <c:v>122</c:v>
                </c:pt>
                <c:pt idx="218">
                  <c:v>122</c:v>
                </c:pt>
                <c:pt idx="219">
                  <c:v>122</c:v>
                </c:pt>
                <c:pt idx="220">
                  <c:v>123</c:v>
                </c:pt>
                <c:pt idx="221">
                  <c:v>123</c:v>
                </c:pt>
                <c:pt idx="222">
                  <c:v>123</c:v>
                </c:pt>
                <c:pt idx="223">
                  <c:v>123</c:v>
                </c:pt>
                <c:pt idx="224">
                  <c:v>124</c:v>
                </c:pt>
                <c:pt idx="225">
                  <c:v>125</c:v>
                </c:pt>
                <c:pt idx="226">
                  <c:v>126</c:v>
                </c:pt>
                <c:pt idx="227">
                  <c:v>127</c:v>
                </c:pt>
                <c:pt idx="228">
                  <c:v>128</c:v>
                </c:pt>
                <c:pt idx="229">
                  <c:v>128</c:v>
                </c:pt>
                <c:pt idx="230">
                  <c:v>129</c:v>
                </c:pt>
                <c:pt idx="231">
                  <c:v>129</c:v>
                </c:pt>
                <c:pt idx="232">
                  <c:v>129</c:v>
                </c:pt>
                <c:pt idx="233">
                  <c:v>130</c:v>
                </c:pt>
                <c:pt idx="234">
                  <c:v>130</c:v>
                </c:pt>
                <c:pt idx="235">
                  <c:v>130</c:v>
                </c:pt>
                <c:pt idx="236">
                  <c:v>130</c:v>
                </c:pt>
                <c:pt idx="237">
                  <c:v>131</c:v>
                </c:pt>
                <c:pt idx="238">
                  <c:v>131</c:v>
                </c:pt>
                <c:pt idx="239">
                  <c:v>131</c:v>
                </c:pt>
                <c:pt idx="240">
                  <c:v>131</c:v>
                </c:pt>
                <c:pt idx="241">
                  <c:v>131</c:v>
                </c:pt>
                <c:pt idx="242">
                  <c:v>132</c:v>
                </c:pt>
                <c:pt idx="243">
                  <c:v>133</c:v>
                </c:pt>
                <c:pt idx="244">
                  <c:v>134</c:v>
                </c:pt>
                <c:pt idx="245">
                  <c:v>134</c:v>
                </c:pt>
                <c:pt idx="246">
                  <c:v>134</c:v>
                </c:pt>
                <c:pt idx="247">
                  <c:v>135</c:v>
                </c:pt>
                <c:pt idx="248">
                  <c:v>135</c:v>
                </c:pt>
                <c:pt idx="249">
                  <c:v>136</c:v>
                </c:pt>
                <c:pt idx="250">
                  <c:v>136</c:v>
                </c:pt>
                <c:pt idx="251">
                  <c:v>137</c:v>
                </c:pt>
                <c:pt idx="252">
                  <c:v>138</c:v>
                </c:pt>
                <c:pt idx="253">
                  <c:v>139</c:v>
                </c:pt>
                <c:pt idx="254">
                  <c:v>139</c:v>
                </c:pt>
                <c:pt idx="255">
                  <c:v>140</c:v>
                </c:pt>
                <c:pt idx="256">
                  <c:v>141</c:v>
                </c:pt>
                <c:pt idx="257">
                  <c:v>141</c:v>
                </c:pt>
                <c:pt idx="258">
                  <c:v>141</c:v>
                </c:pt>
                <c:pt idx="259">
                  <c:v>141</c:v>
                </c:pt>
                <c:pt idx="260">
                  <c:v>142</c:v>
                </c:pt>
                <c:pt idx="261">
                  <c:v>143</c:v>
                </c:pt>
                <c:pt idx="262">
                  <c:v>143</c:v>
                </c:pt>
                <c:pt idx="263">
                  <c:v>144</c:v>
                </c:pt>
                <c:pt idx="264">
                  <c:v>145</c:v>
                </c:pt>
                <c:pt idx="265">
                  <c:v>146</c:v>
                </c:pt>
                <c:pt idx="266">
                  <c:v>146</c:v>
                </c:pt>
                <c:pt idx="267">
                  <c:v>147</c:v>
                </c:pt>
                <c:pt idx="268">
                  <c:v>148</c:v>
                </c:pt>
                <c:pt idx="269">
                  <c:v>149</c:v>
                </c:pt>
                <c:pt idx="270">
                  <c:v>150</c:v>
                </c:pt>
                <c:pt idx="271">
                  <c:v>151</c:v>
                </c:pt>
                <c:pt idx="272">
                  <c:v>151</c:v>
                </c:pt>
                <c:pt idx="273">
                  <c:v>151</c:v>
                </c:pt>
                <c:pt idx="274">
                  <c:v>151</c:v>
                </c:pt>
                <c:pt idx="275">
                  <c:v>151</c:v>
                </c:pt>
                <c:pt idx="276">
                  <c:v>152</c:v>
                </c:pt>
                <c:pt idx="277">
                  <c:v>152</c:v>
                </c:pt>
                <c:pt idx="278">
                  <c:v>153</c:v>
                </c:pt>
                <c:pt idx="279">
                  <c:v>153</c:v>
                </c:pt>
                <c:pt idx="280">
                  <c:v>154</c:v>
                </c:pt>
                <c:pt idx="281">
                  <c:v>154</c:v>
                </c:pt>
                <c:pt idx="282">
                  <c:v>154</c:v>
                </c:pt>
                <c:pt idx="283">
                  <c:v>154</c:v>
                </c:pt>
                <c:pt idx="284">
                  <c:v>155</c:v>
                </c:pt>
                <c:pt idx="285">
                  <c:v>155</c:v>
                </c:pt>
                <c:pt idx="286">
                  <c:v>155</c:v>
                </c:pt>
                <c:pt idx="287">
                  <c:v>156</c:v>
                </c:pt>
                <c:pt idx="288">
                  <c:v>156</c:v>
                </c:pt>
                <c:pt idx="289">
                  <c:v>157</c:v>
                </c:pt>
                <c:pt idx="290">
                  <c:v>157</c:v>
                </c:pt>
                <c:pt idx="291">
                  <c:v>158</c:v>
                </c:pt>
                <c:pt idx="292">
                  <c:v>158</c:v>
                </c:pt>
                <c:pt idx="293">
                  <c:v>159</c:v>
                </c:pt>
                <c:pt idx="294">
                  <c:v>159</c:v>
                </c:pt>
                <c:pt idx="295">
                  <c:v>159</c:v>
                </c:pt>
                <c:pt idx="296">
                  <c:v>159</c:v>
                </c:pt>
                <c:pt idx="297">
                  <c:v>160</c:v>
                </c:pt>
                <c:pt idx="298">
                  <c:v>160</c:v>
                </c:pt>
                <c:pt idx="299">
                  <c:v>161</c:v>
                </c:pt>
                <c:pt idx="300">
                  <c:v>162</c:v>
                </c:pt>
                <c:pt idx="301">
                  <c:v>162</c:v>
                </c:pt>
                <c:pt idx="302">
                  <c:v>162</c:v>
                </c:pt>
                <c:pt idx="303">
                  <c:v>162</c:v>
                </c:pt>
                <c:pt idx="304">
                  <c:v>162</c:v>
                </c:pt>
                <c:pt idx="305">
                  <c:v>162</c:v>
                </c:pt>
                <c:pt idx="306">
                  <c:v>162</c:v>
                </c:pt>
                <c:pt idx="307">
                  <c:v>163</c:v>
                </c:pt>
                <c:pt idx="308">
                  <c:v>164</c:v>
                </c:pt>
                <c:pt idx="309">
                  <c:v>165</c:v>
                </c:pt>
                <c:pt idx="310">
                  <c:v>165</c:v>
                </c:pt>
                <c:pt idx="311">
                  <c:v>166</c:v>
                </c:pt>
                <c:pt idx="312">
                  <c:v>167</c:v>
                </c:pt>
                <c:pt idx="313">
                  <c:v>168</c:v>
                </c:pt>
                <c:pt idx="314">
                  <c:v>169</c:v>
                </c:pt>
                <c:pt idx="315">
                  <c:v>169</c:v>
                </c:pt>
                <c:pt idx="316">
                  <c:v>169</c:v>
                </c:pt>
                <c:pt idx="317">
                  <c:v>170</c:v>
                </c:pt>
                <c:pt idx="318">
                  <c:v>170</c:v>
                </c:pt>
                <c:pt idx="319">
                  <c:v>171</c:v>
                </c:pt>
                <c:pt idx="320">
                  <c:v>171</c:v>
                </c:pt>
                <c:pt idx="321">
                  <c:v>172</c:v>
                </c:pt>
                <c:pt idx="322">
                  <c:v>172</c:v>
                </c:pt>
                <c:pt idx="323">
                  <c:v>173</c:v>
                </c:pt>
                <c:pt idx="324">
                  <c:v>174</c:v>
                </c:pt>
                <c:pt idx="325">
                  <c:v>175</c:v>
                </c:pt>
                <c:pt idx="326">
                  <c:v>175</c:v>
                </c:pt>
                <c:pt idx="327">
                  <c:v>176</c:v>
                </c:pt>
                <c:pt idx="328">
                  <c:v>177</c:v>
                </c:pt>
                <c:pt idx="329">
                  <c:v>177</c:v>
                </c:pt>
                <c:pt idx="330">
                  <c:v>177</c:v>
                </c:pt>
                <c:pt idx="331">
                  <c:v>177</c:v>
                </c:pt>
                <c:pt idx="332">
                  <c:v>178</c:v>
                </c:pt>
                <c:pt idx="333">
                  <c:v>178</c:v>
                </c:pt>
                <c:pt idx="334">
                  <c:v>179</c:v>
                </c:pt>
                <c:pt idx="335">
                  <c:v>179</c:v>
                </c:pt>
                <c:pt idx="336">
                  <c:v>179</c:v>
                </c:pt>
                <c:pt idx="337">
                  <c:v>180</c:v>
                </c:pt>
                <c:pt idx="338">
                  <c:v>180</c:v>
                </c:pt>
                <c:pt idx="339">
                  <c:v>181</c:v>
                </c:pt>
                <c:pt idx="340">
                  <c:v>182</c:v>
                </c:pt>
                <c:pt idx="341">
                  <c:v>183</c:v>
                </c:pt>
                <c:pt idx="342">
                  <c:v>184</c:v>
                </c:pt>
                <c:pt idx="343">
                  <c:v>184</c:v>
                </c:pt>
                <c:pt idx="344">
                  <c:v>184</c:v>
                </c:pt>
                <c:pt idx="345">
                  <c:v>184</c:v>
                </c:pt>
                <c:pt idx="346">
                  <c:v>185</c:v>
                </c:pt>
                <c:pt idx="347">
                  <c:v>185</c:v>
                </c:pt>
                <c:pt idx="348">
                  <c:v>186</c:v>
                </c:pt>
                <c:pt idx="349">
                  <c:v>186</c:v>
                </c:pt>
                <c:pt idx="350">
                  <c:v>186</c:v>
                </c:pt>
                <c:pt idx="351">
                  <c:v>187</c:v>
                </c:pt>
                <c:pt idx="352">
                  <c:v>188</c:v>
                </c:pt>
                <c:pt idx="353">
                  <c:v>188</c:v>
                </c:pt>
                <c:pt idx="354">
                  <c:v>189</c:v>
                </c:pt>
                <c:pt idx="355">
                  <c:v>189</c:v>
                </c:pt>
                <c:pt idx="356">
                  <c:v>190</c:v>
                </c:pt>
                <c:pt idx="357">
                  <c:v>191</c:v>
                </c:pt>
                <c:pt idx="358">
                  <c:v>191</c:v>
                </c:pt>
                <c:pt idx="359">
                  <c:v>192</c:v>
                </c:pt>
                <c:pt idx="360">
                  <c:v>193</c:v>
                </c:pt>
                <c:pt idx="361">
                  <c:v>193</c:v>
                </c:pt>
                <c:pt idx="362">
                  <c:v>194</c:v>
                </c:pt>
                <c:pt idx="363">
                  <c:v>194</c:v>
                </c:pt>
                <c:pt idx="364">
                  <c:v>195</c:v>
                </c:pt>
                <c:pt idx="365">
                  <c:v>196</c:v>
                </c:pt>
                <c:pt idx="366">
                  <c:v>197</c:v>
                </c:pt>
                <c:pt idx="367">
                  <c:v>197</c:v>
                </c:pt>
                <c:pt idx="368">
                  <c:v>198</c:v>
                </c:pt>
                <c:pt idx="369">
                  <c:v>198</c:v>
                </c:pt>
                <c:pt idx="370">
                  <c:v>199</c:v>
                </c:pt>
                <c:pt idx="371">
                  <c:v>199</c:v>
                </c:pt>
                <c:pt idx="372">
                  <c:v>199</c:v>
                </c:pt>
                <c:pt idx="373">
                  <c:v>199</c:v>
                </c:pt>
                <c:pt idx="374">
                  <c:v>199</c:v>
                </c:pt>
                <c:pt idx="375">
                  <c:v>200</c:v>
                </c:pt>
                <c:pt idx="376">
                  <c:v>200</c:v>
                </c:pt>
                <c:pt idx="377">
                  <c:v>200</c:v>
                </c:pt>
                <c:pt idx="378">
                  <c:v>201</c:v>
                </c:pt>
                <c:pt idx="379">
                  <c:v>201</c:v>
                </c:pt>
                <c:pt idx="380">
                  <c:v>202</c:v>
                </c:pt>
                <c:pt idx="381">
                  <c:v>203</c:v>
                </c:pt>
                <c:pt idx="382">
                  <c:v>204</c:v>
                </c:pt>
                <c:pt idx="383">
                  <c:v>205</c:v>
                </c:pt>
                <c:pt idx="384">
                  <c:v>206</c:v>
                </c:pt>
                <c:pt idx="385">
                  <c:v>206</c:v>
                </c:pt>
                <c:pt idx="386">
                  <c:v>206</c:v>
                </c:pt>
                <c:pt idx="387">
                  <c:v>207</c:v>
                </c:pt>
                <c:pt idx="388">
                  <c:v>207</c:v>
                </c:pt>
                <c:pt idx="389">
                  <c:v>208</c:v>
                </c:pt>
                <c:pt idx="390">
                  <c:v>208</c:v>
                </c:pt>
                <c:pt idx="391">
                  <c:v>209</c:v>
                </c:pt>
                <c:pt idx="392">
                  <c:v>210</c:v>
                </c:pt>
                <c:pt idx="393">
                  <c:v>210</c:v>
                </c:pt>
                <c:pt idx="394">
                  <c:v>211</c:v>
                </c:pt>
                <c:pt idx="395">
                  <c:v>211</c:v>
                </c:pt>
                <c:pt idx="396">
                  <c:v>212</c:v>
                </c:pt>
                <c:pt idx="397">
                  <c:v>212</c:v>
                </c:pt>
                <c:pt idx="398">
                  <c:v>212</c:v>
                </c:pt>
                <c:pt idx="399">
                  <c:v>212</c:v>
                </c:pt>
                <c:pt idx="400">
                  <c:v>212</c:v>
                </c:pt>
                <c:pt idx="401">
                  <c:v>213</c:v>
                </c:pt>
                <c:pt idx="402">
                  <c:v>214</c:v>
                </c:pt>
                <c:pt idx="403">
                  <c:v>215</c:v>
                </c:pt>
                <c:pt idx="404">
                  <c:v>215</c:v>
                </c:pt>
                <c:pt idx="405">
                  <c:v>216</c:v>
                </c:pt>
                <c:pt idx="406">
                  <c:v>217</c:v>
                </c:pt>
                <c:pt idx="407">
                  <c:v>218</c:v>
                </c:pt>
                <c:pt idx="408">
                  <c:v>219</c:v>
                </c:pt>
                <c:pt idx="409">
                  <c:v>219</c:v>
                </c:pt>
                <c:pt idx="410">
                  <c:v>219</c:v>
                </c:pt>
                <c:pt idx="411">
                  <c:v>220</c:v>
                </c:pt>
                <c:pt idx="412">
                  <c:v>221</c:v>
                </c:pt>
                <c:pt idx="413">
                  <c:v>221</c:v>
                </c:pt>
                <c:pt idx="414">
                  <c:v>222</c:v>
                </c:pt>
                <c:pt idx="415">
                  <c:v>223</c:v>
                </c:pt>
                <c:pt idx="416">
                  <c:v>224</c:v>
                </c:pt>
                <c:pt idx="417">
                  <c:v>225</c:v>
                </c:pt>
                <c:pt idx="418">
                  <c:v>226</c:v>
                </c:pt>
                <c:pt idx="419">
                  <c:v>226</c:v>
                </c:pt>
                <c:pt idx="420">
                  <c:v>227</c:v>
                </c:pt>
                <c:pt idx="421">
                  <c:v>228</c:v>
                </c:pt>
                <c:pt idx="422">
                  <c:v>228</c:v>
                </c:pt>
                <c:pt idx="423">
                  <c:v>229</c:v>
                </c:pt>
                <c:pt idx="424">
                  <c:v>230</c:v>
                </c:pt>
                <c:pt idx="425">
                  <c:v>230</c:v>
                </c:pt>
                <c:pt idx="426">
                  <c:v>230</c:v>
                </c:pt>
                <c:pt idx="427">
                  <c:v>230</c:v>
                </c:pt>
                <c:pt idx="428">
                  <c:v>230</c:v>
                </c:pt>
                <c:pt idx="429">
                  <c:v>230</c:v>
                </c:pt>
                <c:pt idx="430">
                  <c:v>231</c:v>
                </c:pt>
                <c:pt idx="431">
                  <c:v>232</c:v>
                </c:pt>
                <c:pt idx="432">
                  <c:v>232</c:v>
                </c:pt>
                <c:pt idx="433">
                  <c:v>233</c:v>
                </c:pt>
                <c:pt idx="434">
                  <c:v>234</c:v>
                </c:pt>
                <c:pt idx="435">
                  <c:v>234</c:v>
                </c:pt>
                <c:pt idx="436">
                  <c:v>235</c:v>
                </c:pt>
                <c:pt idx="437">
                  <c:v>236</c:v>
                </c:pt>
                <c:pt idx="438">
                  <c:v>236</c:v>
                </c:pt>
                <c:pt idx="439">
                  <c:v>237</c:v>
                </c:pt>
                <c:pt idx="440">
                  <c:v>237</c:v>
                </c:pt>
                <c:pt idx="441">
                  <c:v>238</c:v>
                </c:pt>
                <c:pt idx="442">
                  <c:v>239</c:v>
                </c:pt>
                <c:pt idx="443">
                  <c:v>239</c:v>
                </c:pt>
                <c:pt idx="444">
                  <c:v>239</c:v>
                </c:pt>
                <c:pt idx="445">
                  <c:v>239</c:v>
                </c:pt>
                <c:pt idx="446">
                  <c:v>240</c:v>
                </c:pt>
                <c:pt idx="447">
                  <c:v>240</c:v>
                </c:pt>
                <c:pt idx="448">
                  <c:v>241</c:v>
                </c:pt>
                <c:pt idx="449">
                  <c:v>241</c:v>
                </c:pt>
                <c:pt idx="450">
                  <c:v>242</c:v>
                </c:pt>
                <c:pt idx="451">
                  <c:v>243</c:v>
                </c:pt>
                <c:pt idx="452">
                  <c:v>244</c:v>
                </c:pt>
                <c:pt idx="453">
                  <c:v>245</c:v>
                </c:pt>
                <c:pt idx="454">
                  <c:v>245</c:v>
                </c:pt>
                <c:pt idx="455">
                  <c:v>246</c:v>
                </c:pt>
                <c:pt idx="456">
                  <c:v>246</c:v>
                </c:pt>
                <c:pt idx="457">
                  <c:v>246</c:v>
                </c:pt>
                <c:pt idx="458">
                  <c:v>247</c:v>
                </c:pt>
                <c:pt idx="459">
                  <c:v>247</c:v>
                </c:pt>
                <c:pt idx="460">
                  <c:v>248</c:v>
                </c:pt>
                <c:pt idx="461">
                  <c:v>249</c:v>
                </c:pt>
                <c:pt idx="462">
                  <c:v>249</c:v>
                </c:pt>
                <c:pt idx="463">
                  <c:v>250</c:v>
                </c:pt>
                <c:pt idx="464">
                  <c:v>250</c:v>
                </c:pt>
                <c:pt idx="465">
                  <c:v>251</c:v>
                </c:pt>
                <c:pt idx="466">
                  <c:v>251</c:v>
                </c:pt>
                <c:pt idx="467">
                  <c:v>251</c:v>
                </c:pt>
                <c:pt idx="468">
                  <c:v>251</c:v>
                </c:pt>
                <c:pt idx="469">
                  <c:v>251</c:v>
                </c:pt>
                <c:pt idx="470">
                  <c:v>252</c:v>
                </c:pt>
                <c:pt idx="471">
                  <c:v>252</c:v>
                </c:pt>
                <c:pt idx="472">
                  <c:v>253</c:v>
                </c:pt>
                <c:pt idx="473">
                  <c:v>254</c:v>
                </c:pt>
                <c:pt idx="474">
                  <c:v>255</c:v>
                </c:pt>
                <c:pt idx="475">
                  <c:v>255</c:v>
                </c:pt>
                <c:pt idx="476">
                  <c:v>256</c:v>
                </c:pt>
                <c:pt idx="477">
                  <c:v>257</c:v>
                </c:pt>
                <c:pt idx="478">
                  <c:v>257</c:v>
                </c:pt>
                <c:pt idx="479">
                  <c:v>258</c:v>
                </c:pt>
                <c:pt idx="480">
                  <c:v>259</c:v>
                </c:pt>
                <c:pt idx="481">
                  <c:v>259</c:v>
                </c:pt>
                <c:pt idx="482">
                  <c:v>260</c:v>
                </c:pt>
                <c:pt idx="483">
                  <c:v>260</c:v>
                </c:pt>
                <c:pt idx="484">
                  <c:v>261</c:v>
                </c:pt>
                <c:pt idx="485">
                  <c:v>262</c:v>
                </c:pt>
                <c:pt idx="486">
                  <c:v>263</c:v>
                </c:pt>
                <c:pt idx="487">
                  <c:v>263</c:v>
                </c:pt>
                <c:pt idx="488">
                  <c:v>264</c:v>
                </c:pt>
                <c:pt idx="489">
                  <c:v>264</c:v>
                </c:pt>
                <c:pt idx="490">
                  <c:v>265</c:v>
                </c:pt>
                <c:pt idx="491">
                  <c:v>265</c:v>
                </c:pt>
                <c:pt idx="492">
                  <c:v>266</c:v>
                </c:pt>
                <c:pt idx="493">
                  <c:v>266</c:v>
                </c:pt>
                <c:pt idx="494">
                  <c:v>266</c:v>
                </c:pt>
                <c:pt idx="495">
                  <c:v>266</c:v>
                </c:pt>
                <c:pt idx="496">
                  <c:v>266</c:v>
                </c:pt>
                <c:pt idx="497">
                  <c:v>267</c:v>
                </c:pt>
                <c:pt idx="498">
                  <c:v>267</c:v>
                </c:pt>
                <c:pt idx="499">
                  <c:v>268</c:v>
                </c:pt>
                <c:pt idx="500">
                  <c:v>269</c:v>
                </c:pt>
                <c:pt idx="501">
                  <c:v>270</c:v>
                </c:pt>
                <c:pt idx="502">
                  <c:v>271</c:v>
                </c:pt>
                <c:pt idx="503">
                  <c:v>272</c:v>
                </c:pt>
                <c:pt idx="504">
                  <c:v>273</c:v>
                </c:pt>
                <c:pt idx="505">
                  <c:v>274</c:v>
                </c:pt>
                <c:pt idx="506">
                  <c:v>274</c:v>
                </c:pt>
                <c:pt idx="507">
                  <c:v>274</c:v>
                </c:pt>
                <c:pt idx="508">
                  <c:v>275</c:v>
                </c:pt>
                <c:pt idx="509">
                  <c:v>276</c:v>
                </c:pt>
                <c:pt idx="510">
                  <c:v>277</c:v>
                </c:pt>
                <c:pt idx="511">
                  <c:v>278</c:v>
                </c:pt>
                <c:pt idx="512">
                  <c:v>279</c:v>
                </c:pt>
                <c:pt idx="513">
                  <c:v>280</c:v>
                </c:pt>
                <c:pt idx="514">
                  <c:v>280</c:v>
                </c:pt>
                <c:pt idx="515">
                  <c:v>281</c:v>
                </c:pt>
                <c:pt idx="516">
                  <c:v>282</c:v>
                </c:pt>
                <c:pt idx="517">
                  <c:v>282</c:v>
                </c:pt>
                <c:pt idx="518">
                  <c:v>282</c:v>
                </c:pt>
                <c:pt idx="519">
                  <c:v>283</c:v>
                </c:pt>
                <c:pt idx="520">
                  <c:v>284</c:v>
                </c:pt>
                <c:pt idx="521">
                  <c:v>285</c:v>
                </c:pt>
                <c:pt idx="522">
                  <c:v>286</c:v>
                </c:pt>
                <c:pt idx="523">
                  <c:v>286</c:v>
                </c:pt>
                <c:pt idx="524">
                  <c:v>287</c:v>
                </c:pt>
                <c:pt idx="525">
                  <c:v>288</c:v>
                </c:pt>
                <c:pt idx="526">
                  <c:v>289</c:v>
                </c:pt>
                <c:pt idx="527">
                  <c:v>290</c:v>
                </c:pt>
                <c:pt idx="528">
                  <c:v>291</c:v>
                </c:pt>
                <c:pt idx="529">
                  <c:v>291</c:v>
                </c:pt>
                <c:pt idx="530">
                  <c:v>292</c:v>
                </c:pt>
                <c:pt idx="531">
                  <c:v>293</c:v>
                </c:pt>
                <c:pt idx="532">
                  <c:v>293</c:v>
                </c:pt>
                <c:pt idx="533">
                  <c:v>294</c:v>
                </c:pt>
                <c:pt idx="534">
                  <c:v>295</c:v>
                </c:pt>
                <c:pt idx="535">
                  <c:v>296</c:v>
                </c:pt>
                <c:pt idx="536">
                  <c:v>297</c:v>
                </c:pt>
                <c:pt idx="537">
                  <c:v>298</c:v>
                </c:pt>
                <c:pt idx="538">
                  <c:v>298</c:v>
                </c:pt>
                <c:pt idx="539">
                  <c:v>298</c:v>
                </c:pt>
                <c:pt idx="540">
                  <c:v>299</c:v>
                </c:pt>
                <c:pt idx="541">
                  <c:v>299</c:v>
                </c:pt>
                <c:pt idx="542">
                  <c:v>299</c:v>
                </c:pt>
                <c:pt idx="543">
                  <c:v>300</c:v>
                </c:pt>
                <c:pt idx="544">
                  <c:v>300</c:v>
                </c:pt>
                <c:pt idx="545">
                  <c:v>301</c:v>
                </c:pt>
                <c:pt idx="546">
                  <c:v>302</c:v>
                </c:pt>
                <c:pt idx="547">
                  <c:v>303</c:v>
                </c:pt>
                <c:pt idx="548">
                  <c:v>303</c:v>
                </c:pt>
                <c:pt idx="549">
                  <c:v>303</c:v>
                </c:pt>
                <c:pt idx="550">
                  <c:v>304</c:v>
                </c:pt>
                <c:pt idx="551">
                  <c:v>305</c:v>
                </c:pt>
                <c:pt idx="552">
                  <c:v>306</c:v>
                </c:pt>
                <c:pt idx="553">
                  <c:v>307</c:v>
                </c:pt>
                <c:pt idx="554">
                  <c:v>307</c:v>
                </c:pt>
                <c:pt idx="555">
                  <c:v>308</c:v>
                </c:pt>
                <c:pt idx="556">
                  <c:v>309</c:v>
                </c:pt>
                <c:pt idx="557">
                  <c:v>310</c:v>
                </c:pt>
                <c:pt idx="558">
                  <c:v>311</c:v>
                </c:pt>
                <c:pt idx="559">
                  <c:v>312</c:v>
                </c:pt>
                <c:pt idx="560">
                  <c:v>313</c:v>
                </c:pt>
                <c:pt idx="561">
                  <c:v>314</c:v>
                </c:pt>
                <c:pt idx="562">
                  <c:v>314</c:v>
                </c:pt>
                <c:pt idx="563">
                  <c:v>315</c:v>
                </c:pt>
                <c:pt idx="564">
                  <c:v>316</c:v>
                </c:pt>
                <c:pt idx="565">
                  <c:v>317</c:v>
                </c:pt>
                <c:pt idx="566">
                  <c:v>318</c:v>
                </c:pt>
                <c:pt idx="567">
                  <c:v>319</c:v>
                </c:pt>
                <c:pt idx="568">
                  <c:v>320</c:v>
                </c:pt>
                <c:pt idx="569">
                  <c:v>320</c:v>
                </c:pt>
                <c:pt idx="570">
                  <c:v>321</c:v>
                </c:pt>
                <c:pt idx="571">
                  <c:v>322</c:v>
                </c:pt>
                <c:pt idx="572">
                  <c:v>323</c:v>
                </c:pt>
                <c:pt idx="573">
                  <c:v>324</c:v>
                </c:pt>
                <c:pt idx="574">
                  <c:v>325</c:v>
                </c:pt>
                <c:pt idx="575">
                  <c:v>326</c:v>
                </c:pt>
                <c:pt idx="576">
                  <c:v>327</c:v>
                </c:pt>
                <c:pt idx="577">
                  <c:v>328</c:v>
                </c:pt>
                <c:pt idx="578">
                  <c:v>329</c:v>
                </c:pt>
                <c:pt idx="579">
                  <c:v>330</c:v>
                </c:pt>
                <c:pt idx="580">
                  <c:v>331</c:v>
                </c:pt>
                <c:pt idx="581">
                  <c:v>331</c:v>
                </c:pt>
                <c:pt idx="582">
                  <c:v>332</c:v>
                </c:pt>
                <c:pt idx="583">
                  <c:v>333</c:v>
                </c:pt>
                <c:pt idx="584">
                  <c:v>334</c:v>
                </c:pt>
                <c:pt idx="585">
                  <c:v>335</c:v>
                </c:pt>
                <c:pt idx="586">
                  <c:v>336</c:v>
                </c:pt>
                <c:pt idx="587">
                  <c:v>337</c:v>
                </c:pt>
                <c:pt idx="588">
                  <c:v>338</c:v>
                </c:pt>
                <c:pt idx="589">
                  <c:v>339</c:v>
                </c:pt>
                <c:pt idx="590">
                  <c:v>340</c:v>
                </c:pt>
                <c:pt idx="591">
                  <c:v>341</c:v>
                </c:pt>
                <c:pt idx="592">
                  <c:v>341</c:v>
                </c:pt>
                <c:pt idx="593">
                  <c:v>341</c:v>
                </c:pt>
                <c:pt idx="594">
                  <c:v>342</c:v>
                </c:pt>
                <c:pt idx="595">
                  <c:v>343</c:v>
                </c:pt>
                <c:pt idx="596">
                  <c:v>344</c:v>
                </c:pt>
                <c:pt idx="597">
                  <c:v>345</c:v>
                </c:pt>
                <c:pt idx="598">
                  <c:v>346</c:v>
                </c:pt>
                <c:pt idx="599">
                  <c:v>347</c:v>
                </c:pt>
                <c:pt idx="600">
                  <c:v>348</c:v>
                </c:pt>
                <c:pt idx="601">
                  <c:v>349</c:v>
                </c:pt>
                <c:pt idx="602">
                  <c:v>350</c:v>
                </c:pt>
                <c:pt idx="603">
                  <c:v>351</c:v>
                </c:pt>
                <c:pt idx="604">
                  <c:v>352</c:v>
                </c:pt>
                <c:pt idx="605">
                  <c:v>352</c:v>
                </c:pt>
                <c:pt idx="606">
                  <c:v>353</c:v>
                </c:pt>
                <c:pt idx="607">
                  <c:v>354</c:v>
                </c:pt>
                <c:pt idx="608">
                  <c:v>355</c:v>
                </c:pt>
                <c:pt idx="609">
                  <c:v>356</c:v>
                </c:pt>
                <c:pt idx="610">
                  <c:v>357</c:v>
                </c:pt>
                <c:pt idx="611">
                  <c:v>357</c:v>
                </c:pt>
                <c:pt idx="612">
                  <c:v>358</c:v>
                </c:pt>
                <c:pt idx="613">
                  <c:v>359</c:v>
                </c:pt>
                <c:pt idx="614">
                  <c:v>359</c:v>
                </c:pt>
                <c:pt idx="615">
                  <c:v>360</c:v>
                </c:pt>
                <c:pt idx="616">
                  <c:v>360</c:v>
                </c:pt>
                <c:pt idx="617">
                  <c:v>361</c:v>
                </c:pt>
                <c:pt idx="618">
                  <c:v>362</c:v>
                </c:pt>
                <c:pt idx="619">
                  <c:v>363</c:v>
                </c:pt>
                <c:pt idx="620">
                  <c:v>364</c:v>
                </c:pt>
                <c:pt idx="621">
                  <c:v>364</c:v>
                </c:pt>
                <c:pt idx="622">
                  <c:v>365</c:v>
                </c:pt>
                <c:pt idx="623">
                  <c:v>366</c:v>
                </c:pt>
                <c:pt idx="624">
                  <c:v>367</c:v>
                </c:pt>
                <c:pt idx="625">
                  <c:v>367</c:v>
                </c:pt>
                <c:pt idx="626">
                  <c:v>367</c:v>
                </c:pt>
                <c:pt idx="627">
                  <c:v>368</c:v>
                </c:pt>
                <c:pt idx="628">
                  <c:v>368</c:v>
                </c:pt>
                <c:pt idx="629">
                  <c:v>369</c:v>
                </c:pt>
                <c:pt idx="630">
                  <c:v>369</c:v>
                </c:pt>
                <c:pt idx="631">
                  <c:v>370</c:v>
                </c:pt>
                <c:pt idx="632">
                  <c:v>371</c:v>
                </c:pt>
                <c:pt idx="633">
                  <c:v>372</c:v>
                </c:pt>
                <c:pt idx="634">
                  <c:v>373</c:v>
                </c:pt>
                <c:pt idx="635">
                  <c:v>374</c:v>
                </c:pt>
                <c:pt idx="636">
                  <c:v>374</c:v>
                </c:pt>
                <c:pt idx="637">
                  <c:v>375</c:v>
                </c:pt>
                <c:pt idx="638">
                  <c:v>376</c:v>
                </c:pt>
                <c:pt idx="639">
                  <c:v>377</c:v>
                </c:pt>
                <c:pt idx="640">
                  <c:v>378</c:v>
                </c:pt>
                <c:pt idx="641">
                  <c:v>378</c:v>
                </c:pt>
                <c:pt idx="642">
                  <c:v>379</c:v>
                </c:pt>
                <c:pt idx="643">
                  <c:v>379</c:v>
                </c:pt>
                <c:pt idx="644">
                  <c:v>380</c:v>
                </c:pt>
                <c:pt idx="645">
                  <c:v>381</c:v>
                </c:pt>
                <c:pt idx="646">
                  <c:v>382</c:v>
                </c:pt>
                <c:pt idx="647">
                  <c:v>383</c:v>
                </c:pt>
                <c:pt idx="648">
                  <c:v>384</c:v>
                </c:pt>
                <c:pt idx="649">
                  <c:v>385</c:v>
                </c:pt>
                <c:pt idx="650">
                  <c:v>386</c:v>
                </c:pt>
                <c:pt idx="651">
                  <c:v>386</c:v>
                </c:pt>
                <c:pt idx="652">
                  <c:v>387</c:v>
                </c:pt>
                <c:pt idx="653">
                  <c:v>388</c:v>
                </c:pt>
                <c:pt idx="654">
                  <c:v>389</c:v>
                </c:pt>
                <c:pt idx="655">
                  <c:v>389</c:v>
                </c:pt>
                <c:pt idx="656">
                  <c:v>390</c:v>
                </c:pt>
                <c:pt idx="657">
                  <c:v>391</c:v>
                </c:pt>
                <c:pt idx="658">
                  <c:v>392</c:v>
                </c:pt>
                <c:pt idx="659">
                  <c:v>393</c:v>
                </c:pt>
                <c:pt idx="660">
                  <c:v>394</c:v>
                </c:pt>
                <c:pt idx="661">
                  <c:v>394</c:v>
                </c:pt>
                <c:pt idx="662">
                  <c:v>395</c:v>
                </c:pt>
                <c:pt idx="663">
                  <c:v>395</c:v>
                </c:pt>
                <c:pt idx="664">
                  <c:v>396</c:v>
                </c:pt>
                <c:pt idx="665">
                  <c:v>396</c:v>
                </c:pt>
                <c:pt idx="666">
                  <c:v>397</c:v>
                </c:pt>
                <c:pt idx="667">
                  <c:v>398</c:v>
                </c:pt>
                <c:pt idx="668">
                  <c:v>399</c:v>
                </c:pt>
                <c:pt idx="669">
                  <c:v>400</c:v>
                </c:pt>
                <c:pt idx="670">
                  <c:v>401</c:v>
                </c:pt>
                <c:pt idx="671">
                  <c:v>401</c:v>
                </c:pt>
                <c:pt idx="672">
                  <c:v>401</c:v>
                </c:pt>
                <c:pt idx="673">
                  <c:v>402</c:v>
                </c:pt>
                <c:pt idx="674">
                  <c:v>403</c:v>
                </c:pt>
                <c:pt idx="675">
                  <c:v>403</c:v>
                </c:pt>
                <c:pt idx="676">
                  <c:v>404</c:v>
                </c:pt>
                <c:pt idx="677">
                  <c:v>405</c:v>
                </c:pt>
                <c:pt idx="678">
                  <c:v>405</c:v>
                </c:pt>
                <c:pt idx="679">
                  <c:v>406</c:v>
                </c:pt>
                <c:pt idx="680">
                  <c:v>407</c:v>
                </c:pt>
                <c:pt idx="681">
                  <c:v>408</c:v>
                </c:pt>
                <c:pt idx="682">
                  <c:v>409</c:v>
                </c:pt>
                <c:pt idx="683">
                  <c:v>410</c:v>
                </c:pt>
                <c:pt idx="684">
                  <c:v>410</c:v>
                </c:pt>
                <c:pt idx="685">
                  <c:v>411</c:v>
                </c:pt>
                <c:pt idx="686">
                  <c:v>411</c:v>
                </c:pt>
                <c:pt idx="687">
                  <c:v>411</c:v>
                </c:pt>
                <c:pt idx="688">
                  <c:v>411</c:v>
                </c:pt>
                <c:pt idx="689">
                  <c:v>411</c:v>
                </c:pt>
                <c:pt idx="690">
                  <c:v>412</c:v>
                </c:pt>
                <c:pt idx="691">
                  <c:v>413</c:v>
                </c:pt>
                <c:pt idx="692">
                  <c:v>414</c:v>
                </c:pt>
                <c:pt idx="693">
                  <c:v>415</c:v>
                </c:pt>
                <c:pt idx="694">
                  <c:v>416</c:v>
                </c:pt>
                <c:pt idx="695">
                  <c:v>417</c:v>
                </c:pt>
                <c:pt idx="696">
                  <c:v>417</c:v>
                </c:pt>
                <c:pt idx="697">
                  <c:v>417</c:v>
                </c:pt>
                <c:pt idx="698">
                  <c:v>418</c:v>
                </c:pt>
                <c:pt idx="699">
                  <c:v>419</c:v>
                </c:pt>
                <c:pt idx="700">
                  <c:v>420</c:v>
                </c:pt>
                <c:pt idx="701">
                  <c:v>421</c:v>
                </c:pt>
                <c:pt idx="702">
                  <c:v>421</c:v>
                </c:pt>
                <c:pt idx="703">
                  <c:v>422</c:v>
                </c:pt>
                <c:pt idx="704">
                  <c:v>423</c:v>
                </c:pt>
                <c:pt idx="705">
                  <c:v>424</c:v>
                </c:pt>
                <c:pt idx="706">
                  <c:v>425</c:v>
                </c:pt>
                <c:pt idx="707">
                  <c:v>426</c:v>
                </c:pt>
                <c:pt idx="708">
                  <c:v>427</c:v>
                </c:pt>
                <c:pt idx="709">
                  <c:v>428</c:v>
                </c:pt>
                <c:pt idx="710">
                  <c:v>428</c:v>
                </c:pt>
                <c:pt idx="711">
                  <c:v>429</c:v>
                </c:pt>
                <c:pt idx="712">
                  <c:v>430</c:v>
                </c:pt>
                <c:pt idx="713">
                  <c:v>431</c:v>
                </c:pt>
                <c:pt idx="714">
                  <c:v>432</c:v>
                </c:pt>
                <c:pt idx="715">
                  <c:v>433</c:v>
                </c:pt>
                <c:pt idx="716">
                  <c:v>434</c:v>
                </c:pt>
                <c:pt idx="717">
                  <c:v>435</c:v>
                </c:pt>
                <c:pt idx="718">
                  <c:v>436</c:v>
                </c:pt>
                <c:pt idx="719">
                  <c:v>437</c:v>
                </c:pt>
                <c:pt idx="720">
                  <c:v>437</c:v>
                </c:pt>
                <c:pt idx="721">
                  <c:v>438</c:v>
                </c:pt>
                <c:pt idx="722">
                  <c:v>439</c:v>
                </c:pt>
                <c:pt idx="723">
                  <c:v>439</c:v>
                </c:pt>
                <c:pt idx="724">
                  <c:v>440</c:v>
                </c:pt>
                <c:pt idx="725">
                  <c:v>440</c:v>
                </c:pt>
                <c:pt idx="726">
                  <c:v>441</c:v>
                </c:pt>
                <c:pt idx="727">
                  <c:v>442</c:v>
                </c:pt>
                <c:pt idx="728">
                  <c:v>443</c:v>
                </c:pt>
                <c:pt idx="729">
                  <c:v>444</c:v>
                </c:pt>
                <c:pt idx="730">
                  <c:v>445</c:v>
                </c:pt>
                <c:pt idx="731">
                  <c:v>445</c:v>
                </c:pt>
                <c:pt idx="732">
                  <c:v>445</c:v>
                </c:pt>
                <c:pt idx="733">
                  <c:v>446</c:v>
                </c:pt>
                <c:pt idx="734">
                  <c:v>447</c:v>
                </c:pt>
                <c:pt idx="735">
                  <c:v>448</c:v>
                </c:pt>
                <c:pt idx="736">
                  <c:v>449</c:v>
                </c:pt>
                <c:pt idx="737">
                  <c:v>450</c:v>
                </c:pt>
                <c:pt idx="738">
                  <c:v>451</c:v>
                </c:pt>
                <c:pt idx="739">
                  <c:v>452</c:v>
                </c:pt>
                <c:pt idx="740">
                  <c:v>453</c:v>
                </c:pt>
                <c:pt idx="741">
                  <c:v>454</c:v>
                </c:pt>
                <c:pt idx="742">
                  <c:v>455</c:v>
                </c:pt>
                <c:pt idx="743">
                  <c:v>456</c:v>
                </c:pt>
                <c:pt idx="744">
                  <c:v>457</c:v>
                </c:pt>
                <c:pt idx="745">
                  <c:v>458</c:v>
                </c:pt>
                <c:pt idx="746">
                  <c:v>459</c:v>
                </c:pt>
                <c:pt idx="747">
                  <c:v>460</c:v>
                </c:pt>
                <c:pt idx="748">
                  <c:v>461</c:v>
                </c:pt>
                <c:pt idx="749">
                  <c:v>462</c:v>
                </c:pt>
                <c:pt idx="750">
                  <c:v>463</c:v>
                </c:pt>
                <c:pt idx="751">
                  <c:v>463</c:v>
                </c:pt>
                <c:pt idx="752">
                  <c:v>464</c:v>
                </c:pt>
                <c:pt idx="753">
                  <c:v>465</c:v>
                </c:pt>
                <c:pt idx="754">
                  <c:v>466</c:v>
                </c:pt>
                <c:pt idx="755">
                  <c:v>467</c:v>
                </c:pt>
                <c:pt idx="756">
                  <c:v>468</c:v>
                </c:pt>
                <c:pt idx="757">
                  <c:v>469</c:v>
                </c:pt>
                <c:pt idx="758">
                  <c:v>469</c:v>
                </c:pt>
                <c:pt idx="759">
                  <c:v>470</c:v>
                </c:pt>
                <c:pt idx="760">
                  <c:v>471</c:v>
                </c:pt>
                <c:pt idx="761">
                  <c:v>472</c:v>
                </c:pt>
                <c:pt idx="762">
                  <c:v>473</c:v>
                </c:pt>
                <c:pt idx="763">
                  <c:v>474</c:v>
                </c:pt>
                <c:pt idx="764">
                  <c:v>475</c:v>
                </c:pt>
                <c:pt idx="765">
                  <c:v>476</c:v>
                </c:pt>
                <c:pt idx="766">
                  <c:v>477</c:v>
                </c:pt>
                <c:pt idx="767">
                  <c:v>478</c:v>
                </c:pt>
                <c:pt idx="768">
                  <c:v>478</c:v>
                </c:pt>
                <c:pt idx="769">
                  <c:v>479</c:v>
                </c:pt>
                <c:pt idx="770">
                  <c:v>479</c:v>
                </c:pt>
                <c:pt idx="771">
                  <c:v>480</c:v>
                </c:pt>
                <c:pt idx="772">
                  <c:v>480</c:v>
                </c:pt>
                <c:pt idx="773">
                  <c:v>481</c:v>
                </c:pt>
                <c:pt idx="774">
                  <c:v>482</c:v>
                </c:pt>
                <c:pt idx="775">
                  <c:v>483</c:v>
                </c:pt>
                <c:pt idx="776">
                  <c:v>483</c:v>
                </c:pt>
                <c:pt idx="777">
                  <c:v>484</c:v>
                </c:pt>
                <c:pt idx="778">
                  <c:v>485</c:v>
                </c:pt>
                <c:pt idx="779">
                  <c:v>486</c:v>
                </c:pt>
                <c:pt idx="780">
                  <c:v>487</c:v>
                </c:pt>
                <c:pt idx="781">
                  <c:v>488</c:v>
                </c:pt>
                <c:pt idx="782">
                  <c:v>489</c:v>
                </c:pt>
                <c:pt idx="783">
                  <c:v>490</c:v>
                </c:pt>
                <c:pt idx="784">
                  <c:v>491</c:v>
                </c:pt>
                <c:pt idx="785">
                  <c:v>492</c:v>
                </c:pt>
                <c:pt idx="786">
                  <c:v>493</c:v>
                </c:pt>
                <c:pt idx="787">
                  <c:v>494</c:v>
                </c:pt>
                <c:pt idx="788">
                  <c:v>495</c:v>
                </c:pt>
                <c:pt idx="789">
                  <c:v>496</c:v>
                </c:pt>
                <c:pt idx="790">
                  <c:v>497</c:v>
                </c:pt>
                <c:pt idx="791">
                  <c:v>498</c:v>
                </c:pt>
                <c:pt idx="792">
                  <c:v>498</c:v>
                </c:pt>
                <c:pt idx="793">
                  <c:v>499</c:v>
                </c:pt>
                <c:pt idx="794">
                  <c:v>500</c:v>
                </c:pt>
                <c:pt idx="795">
                  <c:v>500</c:v>
                </c:pt>
                <c:pt idx="796">
                  <c:v>501</c:v>
                </c:pt>
                <c:pt idx="797">
                  <c:v>502</c:v>
                </c:pt>
                <c:pt idx="798">
                  <c:v>503</c:v>
                </c:pt>
                <c:pt idx="799">
                  <c:v>504</c:v>
                </c:pt>
                <c:pt idx="800">
                  <c:v>504</c:v>
                </c:pt>
                <c:pt idx="801">
                  <c:v>505</c:v>
                </c:pt>
                <c:pt idx="802">
                  <c:v>506</c:v>
                </c:pt>
                <c:pt idx="803">
                  <c:v>507</c:v>
                </c:pt>
                <c:pt idx="804">
                  <c:v>508</c:v>
                </c:pt>
                <c:pt idx="805">
                  <c:v>509</c:v>
                </c:pt>
                <c:pt idx="806">
                  <c:v>510</c:v>
                </c:pt>
                <c:pt idx="807">
                  <c:v>511</c:v>
                </c:pt>
                <c:pt idx="808">
                  <c:v>512</c:v>
                </c:pt>
                <c:pt idx="809">
                  <c:v>513</c:v>
                </c:pt>
                <c:pt idx="810">
                  <c:v>514</c:v>
                </c:pt>
                <c:pt idx="811">
                  <c:v>515</c:v>
                </c:pt>
                <c:pt idx="812">
                  <c:v>516</c:v>
                </c:pt>
                <c:pt idx="813">
                  <c:v>516</c:v>
                </c:pt>
                <c:pt idx="814">
                  <c:v>517</c:v>
                </c:pt>
                <c:pt idx="815">
                  <c:v>517</c:v>
                </c:pt>
                <c:pt idx="816">
                  <c:v>517</c:v>
                </c:pt>
                <c:pt idx="817">
                  <c:v>518</c:v>
                </c:pt>
                <c:pt idx="818">
                  <c:v>518</c:v>
                </c:pt>
                <c:pt idx="819">
                  <c:v>519</c:v>
                </c:pt>
                <c:pt idx="820">
                  <c:v>520</c:v>
                </c:pt>
                <c:pt idx="821">
                  <c:v>521</c:v>
                </c:pt>
                <c:pt idx="822">
                  <c:v>522</c:v>
                </c:pt>
                <c:pt idx="823">
                  <c:v>523</c:v>
                </c:pt>
                <c:pt idx="824">
                  <c:v>524</c:v>
                </c:pt>
                <c:pt idx="825">
                  <c:v>524</c:v>
                </c:pt>
                <c:pt idx="826">
                  <c:v>525</c:v>
                </c:pt>
                <c:pt idx="827">
                  <c:v>526</c:v>
                </c:pt>
                <c:pt idx="828">
                  <c:v>527</c:v>
                </c:pt>
                <c:pt idx="829">
                  <c:v>528</c:v>
                </c:pt>
                <c:pt idx="830">
                  <c:v>529</c:v>
                </c:pt>
                <c:pt idx="831">
                  <c:v>529</c:v>
                </c:pt>
                <c:pt idx="832">
                  <c:v>530</c:v>
                </c:pt>
                <c:pt idx="833">
                  <c:v>531</c:v>
                </c:pt>
                <c:pt idx="834">
                  <c:v>532</c:v>
                </c:pt>
                <c:pt idx="835">
                  <c:v>533</c:v>
                </c:pt>
                <c:pt idx="836">
                  <c:v>534</c:v>
                </c:pt>
                <c:pt idx="837">
                  <c:v>535</c:v>
                </c:pt>
                <c:pt idx="838">
                  <c:v>536</c:v>
                </c:pt>
                <c:pt idx="839">
                  <c:v>536</c:v>
                </c:pt>
                <c:pt idx="840">
                  <c:v>536</c:v>
                </c:pt>
                <c:pt idx="841">
                  <c:v>536</c:v>
                </c:pt>
                <c:pt idx="842">
                  <c:v>537</c:v>
                </c:pt>
                <c:pt idx="843">
                  <c:v>538</c:v>
                </c:pt>
                <c:pt idx="844">
                  <c:v>539</c:v>
                </c:pt>
                <c:pt idx="845">
                  <c:v>540</c:v>
                </c:pt>
                <c:pt idx="846">
                  <c:v>541</c:v>
                </c:pt>
                <c:pt idx="847">
                  <c:v>542</c:v>
                </c:pt>
                <c:pt idx="848">
                  <c:v>542</c:v>
                </c:pt>
                <c:pt idx="849">
                  <c:v>543</c:v>
                </c:pt>
                <c:pt idx="850">
                  <c:v>544</c:v>
                </c:pt>
                <c:pt idx="851">
                  <c:v>544</c:v>
                </c:pt>
                <c:pt idx="852">
                  <c:v>545</c:v>
                </c:pt>
                <c:pt idx="853">
                  <c:v>546</c:v>
                </c:pt>
                <c:pt idx="854">
                  <c:v>547</c:v>
                </c:pt>
                <c:pt idx="855">
                  <c:v>547</c:v>
                </c:pt>
                <c:pt idx="856">
                  <c:v>548</c:v>
                </c:pt>
                <c:pt idx="857">
                  <c:v>548</c:v>
                </c:pt>
                <c:pt idx="858">
                  <c:v>549</c:v>
                </c:pt>
                <c:pt idx="859">
                  <c:v>550</c:v>
                </c:pt>
                <c:pt idx="860">
                  <c:v>551</c:v>
                </c:pt>
                <c:pt idx="861">
                  <c:v>551</c:v>
                </c:pt>
                <c:pt idx="862">
                  <c:v>552</c:v>
                </c:pt>
                <c:pt idx="863">
                  <c:v>552</c:v>
                </c:pt>
                <c:pt idx="864">
                  <c:v>553</c:v>
                </c:pt>
                <c:pt idx="865">
                  <c:v>553</c:v>
                </c:pt>
                <c:pt idx="866">
                  <c:v>554</c:v>
                </c:pt>
                <c:pt idx="867">
                  <c:v>555</c:v>
                </c:pt>
                <c:pt idx="868">
                  <c:v>555</c:v>
                </c:pt>
                <c:pt idx="869">
                  <c:v>556</c:v>
                </c:pt>
                <c:pt idx="870">
                  <c:v>557</c:v>
                </c:pt>
                <c:pt idx="871">
                  <c:v>557</c:v>
                </c:pt>
                <c:pt idx="872">
                  <c:v>558</c:v>
                </c:pt>
                <c:pt idx="873">
                  <c:v>559</c:v>
                </c:pt>
                <c:pt idx="874">
                  <c:v>560</c:v>
                </c:pt>
                <c:pt idx="875">
                  <c:v>561</c:v>
                </c:pt>
                <c:pt idx="876">
                  <c:v>562</c:v>
                </c:pt>
                <c:pt idx="877">
                  <c:v>563</c:v>
                </c:pt>
                <c:pt idx="878">
                  <c:v>563</c:v>
                </c:pt>
                <c:pt idx="879">
                  <c:v>564</c:v>
                </c:pt>
                <c:pt idx="880">
                  <c:v>565</c:v>
                </c:pt>
                <c:pt idx="881">
                  <c:v>566</c:v>
                </c:pt>
                <c:pt idx="882">
                  <c:v>566</c:v>
                </c:pt>
                <c:pt idx="883">
                  <c:v>567</c:v>
                </c:pt>
                <c:pt idx="884">
                  <c:v>568</c:v>
                </c:pt>
                <c:pt idx="885">
                  <c:v>569</c:v>
                </c:pt>
                <c:pt idx="886">
                  <c:v>570</c:v>
                </c:pt>
                <c:pt idx="887">
                  <c:v>571</c:v>
                </c:pt>
                <c:pt idx="888">
                  <c:v>571</c:v>
                </c:pt>
                <c:pt idx="889">
                  <c:v>572</c:v>
                </c:pt>
                <c:pt idx="890">
                  <c:v>573</c:v>
                </c:pt>
                <c:pt idx="891">
                  <c:v>573</c:v>
                </c:pt>
                <c:pt idx="892">
                  <c:v>574</c:v>
                </c:pt>
                <c:pt idx="893">
                  <c:v>575</c:v>
                </c:pt>
                <c:pt idx="894">
                  <c:v>576</c:v>
                </c:pt>
                <c:pt idx="895">
                  <c:v>576</c:v>
                </c:pt>
                <c:pt idx="896">
                  <c:v>577</c:v>
                </c:pt>
                <c:pt idx="897">
                  <c:v>577</c:v>
                </c:pt>
                <c:pt idx="898">
                  <c:v>578</c:v>
                </c:pt>
                <c:pt idx="899">
                  <c:v>578</c:v>
                </c:pt>
                <c:pt idx="900">
                  <c:v>578</c:v>
                </c:pt>
                <c:pt idx="901">
                  <c:v>579</c:v>
                </c:pt>
                <c:pt idx="902">
                  <c:v>579</c:v>
                </c:pt>
                <c:pt idx="903">
                  <c:v>580</c:v>
                </c:pt>
                <c:pt idx="904">
                  <c:v>581</c:v>
                </c:pt>
                <c:pt idx="905">
                  <c:v>581</c:v>
                </c:pt>
                <c:pt idx="906">
                  <c:v>582</c:v>
                </c:pt>
                <c:pt idx="907">
                  <c:v>583</c:v>
                </c:pt>
                <c:pt idx="908">
                  <c:v>584</c:v>
                </c:pt>
                <c:pt idx="909">
                  <c:v>585</c:v>
                </c:pt>
                <c:pt idx="910">
                  <c:v>586</c:v>
                </c:pt>
                <c:pt idx="911">
                  <c:v>587</c:v>
                </c:pt>
                <c:pt idx="912">
                  <c:v>588</c:v>
                </c:pt>
                <c:pt idx="913">
                  <c:v>589</c:v>
                </c:pt>
                <c:pt idx="914">
                  <c:v>590</c:v>
                </c:pt>
                <c:pt idx="915">
                  <c:v>591</c:v>
                </c:pt>
                <c:pt idx="916">
                  <c:v>592</c:v>
                </c:pt>
                <c:pt idx="917">
                  <c:v>592</c:v>
                </c:pt>
                <c:pt idx="918">
                  <c:v>593</c:v>
                </c:pt>
                <c:pt idx="919">
                  <c:v>594</c:v>
                </c:pt>
                <c:pt idx="920">
                  <c:v>595</c:v>
                </c:pt>
                <c:pt idx="921">
                  <c:v>596</c:v>
                </c:pt>
                <c:pt idx="922">
                  <c:v>596</c:v>
                </c:pt>
                <c:pt idx="923">
                  <c:v>597</c:v>
                </c:pt>
                <c:pt idx="924">
                  <c:v>598</c:v>
                </c:pt>
                <c:pt idx="925">
                  <c:v>599</c:v>
                </c:pt>
                <c:pt idx="926">
                  <c:v>600</c:v>
                </c:pt>
                <c:pt idx="927">
                  <c:v>601</c:v>
                </c:pt>
                <c:pt idx="928">
                  <c:v>602</c:v>
                </c:pt>
                <c:pt idx="929">
                  <c:v>603</c:v>
                </c:pt>
                <c:pt idx="930">
                  <c:v>604</c:v>
                </c:pt>
                <c:pt idx="931">
                  <c:v>605</c:v>
                </c:pt>
                <c:pt idx="932">
                  <c:v>606</c:v>
                </c:pt>
                <c:pt idx="933">
                  <c:v>606</c:v>
                </c:pt>
                <c:pt idx="934">
                  <c:v>607</c:v>
                </c:pt>
                <c:pt idx="935">
                  <c:v>608</c:v>
                </c:pt>
                <c:pt idx="936">
                  <c:v>609</c:v>
                </c:pt>
                <c:pt idx="937">
                  <c:v>610</c:v>
                </c:pt>
                <c:pt idx="938">
                  <c:v>611</c:v>
                </c:pt>
                <c:pt idx="939">
                  <c:v>612</c:v>
                </c:pt>
                <c:pt idx="940">
                  <c:v>613</c:v>
                </c:pt>
                <c:pt idx="941">
                  <c:v>614</c:v>
                </c:pt>
                <c:pt idx="942">
                  <c:v>615</c:v>
                </c:pt>
                <c:pt idx="943">
                  <c:v>616</c:v>
                </c:pt>
                <c:pt idx="944">
                  <c:v>616</c:v>
                </c:pt>
                <c:pt idx="945">
                  <c:v>617</c:v>
                </c:pt>
                <c:pt idx="946">
                  <c:v>617</c:v>
                </c:pt>
                <c:pt idx="947">
                  <c:v>618</c:v>
                </c:pt>
                <c:pt idx="948">
                  <c:v>619</c:v>
                </c:pt>
                <c:pt idx="949">
                  <c:v>619</c:v>
                </c:pt>
                <c:pt idx="950">
                  <c:v>620</c:v>
                </c:pt>
                <c:pt idx="951">
                  <c:v>620</c:v>
                </c:pt>
                <c:pt idx="952">
                  <c:v>621</c:v>
                </c:pt>
                <c:pt idx="953">
                  <c:v>622</c:v>
                </c:pt>
                <c:pt idx="954">
                  <c:v>623</c:v>
                </c:pt>
                <c:pt idx="955">
                  <c:v>624</c:v>
                </c:pt>
                <c:pt idx="956">
                  <c:v>625</c:v>
                </c:pt>
                <c:pt idx="957">
                  <c:v>626</c:v>
                </c:pt>
                <c:pt idx="958">
                  <c:v>627</c:v>
                </c:pt>
                <c:pt idx="959">
                  <c:v>628</c:v>
                </c:pt>
                <c:pt idx="960">
                  <c:v>628</c:v>
                </c:pt>
                <c:pt idx="961">
                  <c:v>629</c:v>
                </c:pt>
                <c:pt idx="962">
                  <c:v>630</c:v>
                </c:pt>
                <c:pt idx="963">
                  <c:v>631</c:v>
                </c:pt>
                <c:pt idx="964">
                  <c:v>632</c:v>
                </c:pt>
                <c:pt idx="965">
                  <c:v>633</c:v>
                </c:pt>
                <c:pt idx="966">
                  <c:v>633</c:v>
                </c:pt>
                <c:pt idx="967">
                  <c:v>634</c:v>
                </c:pt>
                <c:pt idx="968">
                  <c:v>635</c:v>
                </c:pt>
                <c:pt idx="969">
                  <c:v>636</c:v>
                </c:pt>
                <c:pt idx="970">
                  <c:v>637</c:v>
                </c:pt>
                <c:pt idx="971">
                  <c:v>638</c:v>
                </c:pt>
                <c:pt idx="972">
                  <c:v>639</c:v>
                </c:pt>
                <c:pt idx="973">
                  <c:v>639</c:v>
                </c:pt>
                <c:pt idx="974">
                  <c:v>640</c:v>
                </c:pt>
                <c:pt idx="975">
                  <c:v>641</c:v>
                </c:pt>
                <c:pt idx="976">
                  <c:v>642</c:v>
                </c:pt>
                <c:pt idx="977">
                  <c:v>643</c:v>
                </c:pt>
                <c:pt idx="978">
                  <c:v>643</c:v>
                </c:pt>
                <c:pt idx="979">
                  <c:v>643</c:v>
                </c:pt>
                <c:pt idx="980">
                  <c:v>644</c:v>
                </c:pt>
                <c:pt idx="981">
                  <c:v>645</c:v>
                </c:pt>
                <c:pt idx="982">
                  <c:v>646</c:v>
                </c:pt>
                <c:pt idx="983">
                  <c:v>647</c:v>
                </c:pt>
                <c:pt idx="984">
                  <c:v>647</c:v>
                </c:pt>
                <c:pt idx="985">
                  <c:v>647</c:v>
                </c:pt>
                <c:pt idx="986">
                  <c:v>647</c:v>
                </c:pt>
                <c:pt idx="987">
                  <c:v>648</c:v>
                </c:pt>
                <c:pt idx="988">
                  <c:v>648</c:v>
                </c:pt>
                <c:pt idx="989">
                  <c:v>649</c:v>
                </c:pt>
                <c:pt idx="990">
                  <c:v>649</c:v>
                </c:pt>
                <c:pt idx="991">
                  <c:v>650</c:v>
                </c:pt>
                <c:pt idx="992">
                  <c:v>650</c:v>
                </c:pt>
                <c:pt idx="993">
                  <c:v>651</c:v>
                </c:pt>
                <c:pt idx="994">
                  <c:v>652</c:v>
                </c:pt>
                <c:pt idx="995">
                  <c:v>653</c:v>
                </c:pt>
                <c:pt idx="996">
                  <c:v>654</c:v>
                </c:pt>
                <c:pt idx="997">
                  <c:v>655</c:v>
                </c:pt>
                <c:pt idx="998">
                  <c:v>655</c:v>
                </c:pt>
                <c:pt idx="999">
                  <c:v>656</c:v>
                </c:pt>
              </c:numCache>
            </c:numRef>
          </c:val>
          <c:smooth val="0"/>
        </c:ser>
        <c:ser>
          <c:idx val="1"/>
          <c:order val="1"/>
          <c:tx>
            <c:strRef>
              <c:f>Sheet1!$Q$1</c:f>
              <c:strCache>
                <c:ptCount val="1"/>
                <c:pt idx="0">
                  <c:v>Classification B</c:v>
                </c:pt>
              </c:strCache>
            </c:strRef>
          </c:tx>
          <c:marker>
            <c:symbol val="none"/>
          </c:marker>
          <c:val>
            <c:numRef>
              <c:f>Sheet1!$Q$2:$Q$1001</c:f>
              <c:numCache>
                <c:formatCode>General</c:formatCode>
                <c:ptCount val="1000"/>
                <c:pt idx="0">
                  <c:v>1</c:v>
                </c:pt>
                <c:pt idx="1">
                  <c:v>1</c:v>
                </c:pt>
                <c:pt idx="2">
                  <c:v>1</c:v>
                </c:pt>
                <c:pt idx="3">
                  <c:v>1</c:v>
                </c:pt>
                <c:pt idx="4">
                  <c:v>1</c:v>
                </c:pt>
                <c:pt idx="5">
                  <c:v>1</c:v>
                </c:pt>
                <c:pt idx="6">
                  <c:v>1</c:v>
                </c:pt>
                <c:pt idx="7">
                  <c:v>2</c:v>
                </c:pt>
                <c:pt idx="8">
                  <c:v>2</c:v>
                </c:pt>
                <c:pt idx="9">
                  <c:v>2</c:v>
                </c:pt>
                <c:pt idx="10">
                  <c:v>2</c:v>
                </c:pt>
                <c:pt idx="11">
                  <c:v>2</c:v>
                </c:pt>
                <c:pt idx="12">
                  <c:v>2</c:v>
                </c:pt>
                <c:pt idx="13">
                  <c:v>2</c:v>
                </c:pt>
                <c:pt idx="14">
                  <c:v>2</c:v>
                </c:pt>
                <c:pt idx="15">
                  <c:v>2</c:v>
                </c:pt>
                <c:pt idx="16">
                  <c:v>2</c:v>
                </c:pt>
                <c:pt idx="17">
                  <c:v>3</c:v>
                </c:pt>
                <c:pt idx="18">
                  <c:v>4</c:v>
                </c:pt>
                <c:pt idx="19">
                  <c:v>4</c:v>
                </c:pt>
                <c:pt idx="20">
                  <c:v>5</c:v>
                </c:pt>
                <c:pt idx="21">
                  <c:v>5</c:v>
                </c:pt>
                <c:pt idx="22">
                  <c:v>5</c:v>
                </c:pt>
                <c:pt idx="23">
                  <c:v>5</c:v>
                </c:pt>
                <c:pt idx="24">
                  <c:v>6</c:v>
                </c:pt>
                <c:pt idx="25">
                  <c:v>7</c:v>
                </c:pt>
                <c:pt idx="26">
                  <c:v>7</c:v>
                </c:pt>
                <c:pt idx="27">
                  <c:v>7</c:v>
                </c:pt>
                <c:pt idx="28">
                  <c:v>8</c:v>
                </c:pt>
                <c:pt idx="29">
                  <c:v>8</c:v>
                </c:pt>
                <c:pt idx="30">
                  <c:v>8</c:v>
                </c:pt>
                <c:pt idx="31">
                  <c:v>8</c:v>
                </c:pt>
                <c:pt idx="32">
                  <c:v>8</c:v>
                </c:pt>
                <c:pt idx="33">
                  <c:v>8</c:v>
                </c:pt>
                <c:pt idx="34">
                  <c:v>9</c:v>
                </c:pt>
                <c:pt idx="35">
                  <c:v>10</c:v>
                </c:pt>
                <c:pt idx="36">
                  <c:v>10</c:v>
                </c:pt>
                <c:pt idx="37">
                  <c:v>10</c:v>
                </c:pt>
                <c:pt idx="38">
                  <c:v>10</c:v>
                </c:pt>
                <c:pt idx="39">
                  <c:v>10</c:v>
                </c:pt>
                <c:pt idx="40">
                  <c:v>10</c:v>
                </c:pt>
                <c:pt idx="41">
                  <c:v>10</c:v>
                </c:pt>
                <c:pt idx="42">
                  <c:v>10</c:v>
                </c:pt>
                <c:pt idx="43">
                  <c:v>10</c:v>
                </c:pt>
                <c:pt idx="44">
                  <c:v>10</c:v>
                </c:pt>
                <c:pt idx="45">
                  <c:v>11</c:v>
                </c:pt>
                <c:pt idx="46">
                  <c:v>11</c:v>
                </c:pt>
                <c:pt idx="47">
                  <c:v>12</c:v>
                </c:pt>
                <c:pt idx="48">
                  <c:v>13</c:v>
                </c:pt>
                <c:pt idx="49">
                  <c:v>13</c:v>
                </c:pt>
                <c:pt idx="50">
                  <c:v>14</c:v>
                </c:pt>
                <c:pt idx="51">
                  <c:v>15</c:v>
                </c:pt>
                <c:pt idx="52">
                  <c:v>15</c:v>
                </c:pt>
                <c:pt idx="53">
                  <c:v>15</c:v>
                </c:pt>
                <c:pt idx="54">
                  <c:v>15</c:v>
                </c:pt>
                <c:pt idx="55">
                  <c:v>16</c:v>
                </c:pt>
                <c:pt idx="56">
                  <c:v>16</c:v>
                </c:pt>
                <c:pt idx="57">
                  <c:v>17</c:v>
                </c:pt>
                <c:pt idx="58">
                  <c:v>17</c:v>
                </c:pt>
                <c:pt idx="59">
                  <c:v>17</c:v>
                </c:pt>
                <c:pt idx="60">
                  <c:v>18</c:v>
                </c:pt>
                <c:pt idx="61">
                  <c:v>18</c:v>
                </c:pt>
                <c:pt idx="62">
                  <c:v>18</c:v>
                </c:pt>
                <c:pt idx="63">
                  <c:v>18</c:v>
                </c:pt>
                <c:pt idx="64">
                  <c:v>19</c:v>
                </c:pt>
                <c:pt idx="65">
                  <c:v>20</c:v>
                </c:pt>
                <c:pt idx="66">
                  <c:v>21</c:v>
                </c:pt>
                <c:pt idx="67">
                  <c:v>22</c:v>
                </c:pt>
                <c:pt idx="68">
                  <c:v>23</c:v>
                </c:pt>
                <c:pt idx="69">
                  <c:v>23</c:v>
                </c:pt>
                <c:pt idx="70">
                  <c:v>23</c:v>
                </c:pt>
                <c:pt idx="71">
                  <c:v>24</c:v>
                </c:pt>
                <c:pt idx="72">
                  <c:v>24</c:v>
                </c:pt>
                <c:pt idx="73">
                  <c:v>25</c:v>
                </c:pt>
                <c:pt idx="74">
                  <c:v>26</c:v>
                </c:pt>
                <c:pt idx="75">
                  <c:v>27</c:v>
                </c:pt>
                <c:pt idx="76">
                  <c:v>27</c:v>
                </c:pt>
                <c:pt idx="77">
                  <c:v>27</c:v>
                </c:pt>
                <c:pt idx="78">
                  <c:v>27</c:v>
                </c:pt>
                <c:pt idx="79">
                  <c:v>27</c:v>
                </c:pt>
                <c:pt idx="80">
                  <c:v>27</c:v>
                </c:pt>
                <c:pt idx="81">
                  <c:v>28</c:v>
                </c:pt>
                <c:pt idx="82">
                  <c:v>29</c:v>
                </c:pt>
                <c:pt idx="83">
                  <c:v>30</c:v>
                </c:pt>
                <c:pt idx="84">
                  <c:v>30</c:v>
                </c:pt>
                <c:pt idx="85">
                  <c:v>30</c:v>
                </c:pt>
                <c:pt idx="86">
                  <c:v>30</c:v>
                </c:pt>
                <c:pt idx="87">
                  <c:v>30</c:v>
                </c:pt>
                <c:pt idx="88">
                  <c:v>30</c:v>
                </c:pt>
                <c:pt idx="89">
                  <c:v>31</c:v>
                </c:pt>
                <c:pt idx="90">
                  <c:v>31</c:v>
                </c:pt>
                <c:pt idx="91">
                  <c:v>31</c:v>
                </c:pt>
                <c:pt idx="92">
                  <c:v>31</c:v>
                </c:pt>
                <c:pt idx="93">
                  <c:v>31</c:v>
                </c:pt>
                <c:pt idx="94">
                  <c:v>31</c:v>
                </c:pt>
                <c:pt idx="95">
                  <c:v>31</c:v>
                </c:pt>
                <c:pt idx="96">
                  <c:v>32</c:v>
                </c:pt>
                <c:pt idx="97">
                  <c:v>32</c:v>
                </c:pt>
                <c:pt idx="98">
                  <c:v>32</c:v>
                </c:pt>
                <c:pt idx="99">
                  <c:v>32</c:v>
                </c:pt>
                <c:pt idx="100">
                  <c:v>32</c:v>
                </c:pt>
                <c:pt idx="101">
                  <c:v>32</c:v>
                </c:pt>
                <c:pt idx="102">
                  <c:v>32</c:v>
                </c:pt>
                <c:pt idx="103">
                  <c:v>33</c:v>
                </c:pt>
                <c:pt idx="104">
                  <c:v>33</c:v>
                </c:pt>
                <c:pt idx="105">
                  <c:v>33</c:v>
                </c:pt>
                <c:pt idx="106">
                  <c:v>33</c:v>
                </c:pt>
                <c:pt idx="107">
                  <c:v>34</c:v>
                </c:pt>
                <c:pt idx="108">
                  <c:v>35</c:v>
                </c:pt>
                <c:pt idx="109">
                  <c:v>35</c:v>
                </c:pt>
                <c:pt idx="110">
                  <c:v>35</c:v>
                </c:pt>
                <c:pt idx="111">
                  <c:v>35</c:v>
                </c:pt>
                <c:pt idx="112">
                  <c:v>35</c:v>
                </c:pt>
                <c:pt idx="113">
                  <c:v>35</c:v>
                </c:pt>
                <c:pt idx="114">
                  <c:v>35</c:v>
                </c:pt>
                <c:pt idx="115">
                  <c:v>35</c:v>
                </c:pt>
                <c:pt idx="116">
                  <c:v>35</c:v>
                </c:pt>
                <c:pt idx="117">
                  <c:v>35</c:v>
                </c:pt>
                <c:pt idx="118">
                  <c:v>35</c:v>
                </c:pt>
                <c:pt idx="119">
                  <c:v>36</c:v>
                </c:pt>
                <c:pt idx="120">
                  <c:v>36</c:v>
                </c:pt>
                <c:pt idx="121">
                  <c:v>36</c:v>
                </c:pt>
                <c:pt idx="122">
                  <c:v>36</c:v>
                </c:pt>
                <c:pt idx="123">
                  <c:v>36</c:v>
                </c:pt>
                <c:pt idx="124">
                  <c:v>37</c:v>
                </c:pt>
                <c:pt idx="125">
                  <c:v>38</c:v>
                </c:pt>
                <c:pt idx="126">
                  <c:v>38</c:v>
                </c:pt>
                <c:pt idx="127">
                  <c:v>38</c:v>
                </c:pt>
                <c:pt idx="128">
                  <c:v>38</c:v>
                </c:pt>
                <c:pt idx="129">
                  <c:v>38</c:v>
                </c:pt>
                <c:pt idx="130">
                  <c:v>38</c:v>
                </c:pt>
                <c:pt idx="131">
                  <c:v>38</c:v>
                </c:pt>
                <c:pt idx="132">
                  <c:v>38</c:v>
                </c:pt>
                <c:pt idx="133">
                  <c:v>38</c:v>
                </c:pt>
                <c:pt idx="134">
                  <c:v>39</c:v>
                </c:pt>
                <c:pt idx="135">
                  <c:v>39</c:v>
                </c:pt>
                <c:pt idx="136">
                  <c:v>39</c:v>
                </c:pt>
                <c:pt idx="137">
                  <c:v>39</c:v>
                </c:pt>
                <c:pt idx="138">
                  <c:v>39</c:v>
                </c:pt>
                <c:pt idx="139">
                  <c:v>39</c:v>
                </c:pt>
                <c:pt idx="140">
                  <c:v>39</c:v>
                </c:pt>
                <c:pt idx="141">
                  <c:v>39</c:v>
                </c:pt>
                <c:pt idx="142">
                  <c:v>39</c:v>
                </c:pt>
                <c:pt idx="143">
                  <c:v>39</c:v>
                </c:pt>
                <c:pt idx="144">
                  <c:v>39</c:v>
                </c:pt>
                <c:pt idx="145">
                  <c:v>39</c:v>
                </c:pt>
                <c:pt idx="146">
                  <c:v>40</c:v>
                </c:pt>
                <c:pt idx="147">
                  <c:v>40</c:v>
                </c:pt>
                <c:pt idx="148">
                  <c:v>40</c:v>
                </c:pt>
                <c:pt idx="149">
                  <c:v>40</c:v>
                </c:pt>
                <c:pt idx="150">
                  <c:v>40</c:v>
                </c:pt>
                <c:pt idx="151">
                  <c:v>40</c:v>
                </c:pt>
                <c:pt idx="152">
                  <c:v>40</c:v>
                </c:pt>
                <c:pt idx="153">
                  <c:v>40</c:v>
                </c:pt>
                <c:pt idx="154">
                  <c:v>40</c:v>
                </c:pt>
                <c:pt idx="155">
                  <c:v>41</c:v>
                </c:pt>
                <c:pt idx="156">
                  <c:v>41</c:v>
                </c:pt>
                <c:pt idx="157">
                  <c:v>42</c:v>
                </c:pt>
                <c:pt idx="158">
                  <c:v>42</c:v>
                </c:pt>
                <c:pt idx="159">
                  <c:v>42</c:v>
                </c:pt>
                <c:pt idx="160">
                  <c:v>42</c:v>
                </c:pt>
                <c:pt idx="161">
                  <c:v>42</c:v>
                </c:pt>
                <c:pt idx="162">
                  <c:v>42</c:v>
                </c:pt>
                <c:pt idx="163">
                  <c:v>42</c:v>
                </c:pt>
                <c:pt idx="164">
                  <c:v>42</c:v>
                </c:pt>
                <c:pt idx="165">
                  <c:v>42</c:v>
                </c:pt>
                <c:pt idx="166">
                  <c:v>42</c:v>
                </c:pt>
                <c:pt idx="167">
                  <c:v>42</c:v>
                </c:pt>
                <c:pt idx="168">
                  <c:v>42</c:v>
                </c:pt>
                <c:pt idx="169">
                  <c:v>42</c:v>
                </c:pt>
                <c:pt idx="170">
                  <c:v>43</c:v>
                </c:pt>
                <c:pt idx="171">
                  <c:v>43</c:v>
                </c:pt>
                <c:pt idx="172">
                  <c:v>43</c:v>
                </c:pt>
                <c:pt idx="173">
                  <c:v>43</c:v>
                </c:pt>
                <c:pt idx="174">
                  <c:v>43</c:v>
                </c:pt>
                <c:pt idx="175">
                  <c:v>43</c:v>
                </c:pt>
                <c:pt idx="176">
                  <c:v>44</c:v>
                </c:pt>
                <c:pt idx="177">
                  <c:v>44</c:v>
                </c:pt>
                <c:pt idx="178">
                  <c:v>45</c:v>
                </c:pt>
                <c:pt idx="179">
                  <c:v>45</c:v>
                </c:pt>
                <c:pt idx="180">
                  <c:v>45</c:v>
                </c:pt>
                <c:pt idx="181">
                  <c:v>45</c:v>
                </c:pt>
                <c:pt idx="182">
                  <c:v>46</c:v>
                </c:pt>
                <c:pt idx="183">
                  <c:v>46</c:v>
                </c:pt>
                <c:pt idx="184">
                  <c:v>47</c:v>
                </c:pt>
                <c:pt idx="185">
                  <c:v>47</c:v>
                </c:pt>
                <c:pt idx="186">
                  <c:v>47</c:v>
                </c:pt>
                <c:pt idx="187">
                  <c:v>48</c:v>
                </c:pt>
                <c:pt idx="188">
                  <c:v>48</c:v>
                </c:pt>
                <c:pt idx="189">
                  <c:v>48</c:v>
                </c:pt>
                <c:pt idx="190">
                  <c:v>48</c:v>
                </c:pt>
                <c:pt idx="191">
                  <c:v>49</c:v>
                </c:pt>
                <c:pt idx="192">
                  <c:v>49</c:v>
                </c:pt>
                <c:pt idx="193">
                  <c:v>49</c:v>
                </c:pt>
                <c:pt idx="194">
                  <c:v>49</c:v>
                </c:pt>
                <c:pt idx="195">
                  <c:v>49</c:v>
                </c:pt>
                <c:pt idx="196">
                  <c:v>49</c:v>
                </c:pt>
                <c:pt idx="197">
                  <c:v>49</c:v>
                </c:pt>
                <c:pt idx="198">
                  <c:v>50</c:v>
                </c:pt>
                <c:pt idx="199">
                  <c:v>50</c:v>
                </c:pt>
                <c:pt idx="200">
                  <c:v>51</c:v>
                </c:pt>
                <c:pt idx="201">
                  <c:v>51</c:v>
                </c:pt>
                <c:pt idx="202">
                  <c:v>51</c:v>
                </c:pt>
                <c:pt idx="203">
                  <c:v>52</c:v>
                </c:pt>
                <c:pt idx="204">
                  <c:v>53</c:v>
                </c:pt>
                <c:pt idx="205">
                  <c:v>53</c:v>
                </c:pt>
                <c:pt idx="206">
                  <c:v>53</c:v>
                </c:pt>
                <c:pt idx="207">
                  <c:v>53</c:v>
                </c:pt>
                <c:pt idx="208">
                  <c:v>53</c:v>
                </c:pt>
                <c:pt idx="209">
                  <c:v>53</c:v>
                </c:pt>
                <c:pt idx="210">
                  <c:v>53</c:v>
                </c:pt>
                <c:pt idx="211">
                  <c:v>53</c:v>
                </c:pt>
                <c:pt idx="212">
                  <c:v>53</c:v>
                </c:pt>
                <c:pt idx="213">
                  <c:v>53</c:v>
                </c:pt>
                <c:pt idx="214">
                  <c:v>54</c:v>
                </c:pt>
                <c:pt idx="215">
                  <c:v>54</c:v>
                </c:pt>
                <c:pt idx="216">
                  <c:v>54</c:v>
                </c:pt>
                <c:pt idx="217">
                  <c:v>55</c:v>
                </c:pt>
                <c:pt idx="218">
                  <c:v>56</c:v>
                </c:pt>
                <c:pt idx="219">
                  <c:v>56</c:v>
                </c:pt>
                <c:pt idx="220">
                  <c:v>57</c:v>
                </c:pt>
                <c:pt idx="221">
                  <c:v>58</c:v>
                </c:pt>
                <c:pt idx="222">
                  <c:v>58</c:v>
                </c:pt>
                <c:pt idx="223">
                  <c:v>59</c:v>
                </c:pt>
                <c:pt idx="224">
                  <c:v>59</c:v>
                </c:pt>
                <c:pt idx="225">
                  <c:v>59</c:v>
                </c:pt>
                <c:pt idx="226">
                  <c:v>60</c:v>
                </c:pt>
                <c:pt idx="227">
                  <c:v>61</c:v>
                </c:pt>
                <c:pt idx="228">
                  <c:v>62</c:v>
                </c:pt>
                <c:pt idx="229">
                  <c:v>62</c:v>
                </c:pt>
                <c:pt idx="230">
                  <c:v>63</c:v>
                </c:pt>
                <c:pt idx="231">
                  <c:v>63</c:v>
                </c:pt>
                <c:pt idx="232">
                  <c:v>63</c:v>
                </c:pt>
                <c:pt idx="233">
                  <c:v>63</c:v>
                </c:pt>
                <c:pt idx="234">
                  <c:v>63</c:v>
                </c:pt>
                <c:pt idx="235">
                  <c:v>63</c:v>
                </c:pt>
                <c:pt idx="236">
                  <c:v>64</c:v>
                </c:pt>
                <c:pt idx="237">
                  <c:v>64</c:v>
                </c:pt>
                <c:pt idx="238">
                  <c:v>64</c:v>
                </c:pt>
                <c:pt idx="239">
                  <c:v>64</c:v>
                </c:pt>
                <c:pt idx="240">
                  <c:v>64</c:v>
                </c:pt>
                <c:pt idx="241">
                  <c:v>64</c:v>
                </c:pt>
                <c:pt idx="242">
                  <c:v>64</c:v>
                </c:pt>
                <c:pt idx="243">
                  <c:v>64</c:v>
                </c:pt>
                <c:pt idx="244">
                  <c:v>65</c:v>
                </c:pt>
                <c:pt idx="245">
                  <c:v>66</c:v>
                </c:pt>
                <c:pt idx="246">
                  <c:v>66</c:v>
                </c:pt>
                <c:pt idx="247">
                  <c:v>66</c:v>
                </c:pt>
                <c:pt idx="248">
                  <c:v>66</c:v>
                </c:pt>
                <c:pt idx="249">
                  <c:v>66</c:v>
                </c:pt>
                <c:pt idx="250">
                  <c:v>66</c:v>
                </c:pt>
                <c:pt idx="251">
                  <c:v>67</c:v>
                </c:pt>
                <c:pt idx="252">
                  <c:v>67</c:v>
                </c:pt>
                <c:pt idx="253">
                  <c:v>67</c:v>
                </c:pt>
                <c:pt idx="254">
                  <c:v>67</c:v>
                </c:pt>
                <c:pt idx="255">
                  <c:v>68</c:v>
                </c:pt>
                <c:pt idx="256">
                  <c:v>69</c:v>
                </c:pt>
                <c:pt idx="257">
                  <c:v>70</c:v>
                </c:pt>
                <c:pt idx="258">
                  <c:v>70</c:v>
                </c:pt>
                <c:pt idx="259">
                  <c:v>70</c:v>
                </c:pt>
                <c:pt idx="260">
                  <c:v>71</c:v>
                </c:pt>
                <c:pt idx="261">
                  <c:v>71</c:v>
                </c:pt>
                <c:pt idx="262">
                  <c:v>71</c:v>
                </c:pt>
                <c:pt idx="263">
                  <c:v>71</c:v>
                </c:pt>
                <c:pt idx="264">
                  <c:v>72</c:v>
                </c:pt>
                <c:pt idx="265">
                  <c:v>73</c:v>
                </c:pt>
                <c:pt idx="266">
                  <c:v>73</c:v>
                </c:pt>
                <c:pt idx="267">
                  <c:v>73</c:v>
                </c:pt>
                <c:pt idx="268">
                  <c:v>73</c:v>
                </c:pt>
                <c:pt idx="269">
                  <c:v>73</c:v>
                </c:pt>
                <c:pt idx="270">
                  <c:v>73</c:v>
                </c:pt>
                <c:pt idx="271">
                  <c:v>73</c:v>
                </c:pt>
                <c:pt idx="272">
                  <c:v>73</c:v>
                </c:pt>
                <c:pt idx="273">
                  <c:v>74</c:v>
                </c:pt>
                <c:pt idx="274">
                  <c:v>74</c:v>
                </c:pt>
                <c:pt idx="275">
                  <c:v>74</c:v>
                </c:pt>
                <c:pt idx="276">
                  <c:v>75</c:v>
                </c:pt>
                <c:pt idx="277">
                  <c:v>75</c:v>
                </c:pt>
                <c:pt idx="278">
                  <c:v>75</c:v>
                </c:pt>
                <c:pt idx="279">
                  <c:v>76</c:v>
                </c:pt>
                <c:pt idx="280">
                  <c:v>77</c:v>
                </c:pt>
                <c:pt idx="281">
                  <c:v>78</c:v>
                </c:pt>
                <c:pt idx="282">
                  <c:v>78</c:v>
                </c:pt>
                <c:pt idx="283">
                  <c:v>78</c:v>
                </c:pt>
                <c:pt idx="284">
                  <c:v>78</c:v>
                </c:pt>
                <c:pt idx="285">
                  <c:v>79</c:v>
                </c:pt>
                <c:pt idx="286">
                  <c:v>79</c:v>
                </c:pt>
                <c:pt idx="287">
                  <c:v>79</c:v>
                </c:pt>
                <c:pt idx="288">
                  <c:v>80</c:v>
                </c:pt>
                <c:pt idx="289">
                  <c:v>81</c:v>
                </c:pt>
                <c:pt idx="290">
                  <c:v>81</c:v>
                </c:pt>
                <c:pt idx="291">
                  <c:v>82</c:v>
                </c:pt>
                <c:pt idx="292">
                  <c:v>82</c:v>
                </c:pt>
                <c:pt idx="293">
                  <c:v>82</c:v>
                </c:pt>
                <c:pt idx="294">
                  <c:v>83</c:v>
                </c:pt>
                <c:pt idx="295">
                  <c:v>83</c:v>
                </c:pt>
                <c:pt idx="296">
                  <c:v>83</c:v>
                </c:pt>
                <c:pt idx="297">
                  <c:v>84</c:v>
                </c:pt>
                <c:pt idx="298">
                  <c:v>85</c:v>
                </c:pt>
                <c:pt idx="299">
                  <c:v>85</c:v>
                </c:pt>
                <c:pt idx="300">
                  <c:v>85</c:v>
                </c:pt>
                <c:pt idx="301">
                  <c:v>85</c:v>
                </c:pt>
                <c:pt idx="302">
                  <c:v>85</c:v>
                </c:pt>
                <c:pt idx="303">
                  <c:v>85</c:v>
                </c:pt>
                <c:pt idx="304">
                  <c:v>85</c:v>
                </c:pt>
                <c:pt idx="305">
                  <c:v>85</c:v>
                </c:pt>
                <c:pt idx="306">
                  <c:v>86</c:v>
                </c:pt>
                <c:pt idx="307">
                  <c:v>86</c:v>
                </c:pt>
                <c:pt idx="308">
                  <c:v>86</c:v>
                </c:pt>
                <c:pt idx="309">
                  <c:v>86</c:v>
                </c:pt>
                <c:pt idx="310">
                  <c:v>87</c:v>
                </c:pt>
                <c:pt idx="311">
                  <c:v>88</c:v>
                </c:pt>
                <c:pt idx="312">
                  <c:v>88</c:v>
                </c:pt>
                <c:pt idx="313">
                  <c:v>89</c:v>
                </c:pt>
                <c:pt idx="314">
                  <c:v>90</c:v>
                </c:pt>
                <c:pt idx="315">
                  <c:v>90</c:v>
                </c:pt>
                <c:pt idx="316">
                  <c:v>90</c:v>
                </c:pt>
                <c:pt idx="317">
                  <c:v>90</c:v>
                </c:pt>
                <c:pt idx="318">
                  <c:v>90</c:v>
                </c:pt>
                <c:pt idx="319">
                  <c:v>90</c:v>
                </c:pt>
                <c:pt idx="320">
                  <c:v>90</c:v>
                </c:pt>
                <c:pt idx="321">
                  <c:v>91</c:v>
                </c:pt>
                <c:pt idx="322">
                  <c:v>91</c:v>
                </c:pt>
                <c:pt idx="323">
                  <c:v>91</c:v>
                </c:pt>
                <c:pt idx="324">
                  <c:v>91</c:v>
                </c:pt>
                <c:pt idx="325">
                  <c:v>92</c:v>
                </c:pt>
                <c:pt idx="326">
                  <c:v>92</c:v>
                </c:pt>
                <c:pt idx="327">
                  <c:v>93</c:v>
                </c:pt>
                <c:pt idx="328">
                  <c:v>93</c:v>
                </c:pt>
                <c:pt idx="329">
                  <c:v>93</c:v>
                </c:pt>
                <c:pt idx="330">
                  <c:v>93</c:v>
                </c:pt>
                <c:pt idx="331">
                  <c:v>93</c:v>
                </c:pt>
                <c:pt idx="332">
                  <c:v>93</c:v>
                </c:pt>
                <c:pt idx="333">
                  <c:v>94</c:v>
                </c:pt>
                <c:pt idx="334">
                  <c:v>94</c:v>
                </c:pt>
                <c:pt idx="335">
                  <c:v>94</c:v>
                </c:pt>
                <c:pt idx="336">
                  <c:v>94</c:v>
                </c:pt>
                <c:pt idx="337">
                  <c:v>95</c:v>
                </c:pt>
                <c:pt idx="338">
                  <c:v>95</c:v>
                </c:pt>
                <c:pt idx="339">
                  <c:v>95</c:v>
                </c:pt>
                <c:pt idx="340">
                  <c:v>95</c:v>
                </c:pt>
                <c:pt idx="341">
                  <c:v>95</c:v>
                </c:pt>
                <c:pt idx="342">
                  <c:v>95</c:v>
                </c:pt>
                <c:pt idx="343">
                  <c:v>96</c:v>
                </c:pt>
                <c:pt idx="344">
                  <c:v>96</c:v>
                </c:pt>
                <c:pt idx="345">
                  <c:v>96</c:v>
                </c:pt>
                <c:pt idx="346">
                  <c:v>96</c:v>
                </c:pt>
                <c:pt idx="347">
                  <c:v>96</c:v>
                </c:pt>
                <c:pt idx="348">
                  <c:v>96</c:v>
                </c:pt>
                <c:pt idx="349">
                  <c:v>96</c:v>
                </c:pt>
                <c:pt idx="350">
                  <c:v>96</c:v>
                </c:pt>
                <c:pt idx="351">
                  <c:v>97</c:v>
                </c:pt>
                <c:pt idx="352">
                  <c:v>97</c:v>
                </c:pt>
                <c:pt idx="353">
                  <c:v>97</c:v>
                </c:pt>
                <c:pt idx="354">
                  <c:v>97</c:v>
                </c:pt>
                <c:pt idx="355">
                  <c:v>97</c:v>
                </c:pt>
                <c:pt idx="356">
                  <c:v>97</c:v>
                </c:pt>
                <c:pt idx="357">
                  <c:v>97</c:v>
                </c:pt>
                <c:pt idx="358">
                  <c:v>97</c:v>
                </c:pt>
                <c:pt idx="359">
                  <c:v>97</c:v>
                </c:pt>
                <c:pt idx="360">
                  <c:v>97</c:v>
                </c:pt>
                <c:pt idx="361">
                  <c:v>98</c:v>
                </c:pt>
                <c:pt idx="362">
                  <c:v>99</c:v>
                </c:pt>
                <c:pt idx="363">
                  <c:v>99</c:v>
                </c:pt>
                <c:pt idx="364">
                  <c:v>100</c:v>
                </c:pt>
                <c:pt idx="365">
                  <c:v>100</c:v>
                </c:pt>
                <c:pt idx="366">
                  <c:v>100</c:v>
                </c:pt>
                <c:pt idx="367">
                  <c:v>100</c:v>
                </c:pt>
                <c:pt idx="368">
                  <c:v>101</c:v>
                </c:pt>
                <c:pt idx="369">
                  <c:v>101</c:v>
                </c:pt>
                <c:pt idx="370">
                  <c:v>102</c:v>
                </c:pt>
                <c:pt idx="371">
                  <c:v>102</c:v>
                </c:pt>
                <c:pt idx="372">
                  <c:v>103</c:v>
                </c:pt>
                <c:pt idx="373">
                  <c:v>103</c:v>
                </c:pt>
                <c:pt idx="374">
                  <c:v>103</c:v>
                </c:pt>
                <c:pt idx="375">
                  <c:v>103</c:v>
                </c:pt>
                <c:pt idx="376">
                  <c:v>103</c:v>
                </c:pt>
                <c:pt idx="377">
                  <c:v>103</c:v>
                </c:pt>
                <c:pt idx="378">
                  <c:v>103</c:v>
                </c:pt>
                <c:pt idx="379">
                  <c:v>103</c:v>
                </c:pt>
                <c:pt idx="380">
                  <c:v>103</c:v>
                </c:pt>
                <c:pt idx="381">
                  <c:v>103</c:v>
                </c:pt>
                <c:pt idx="382">
                  <c:v>103</c:v>
                </c:pt>
                <c:pt idx="383">
                  <c:v>103</c:v>
                </c:pt>
                <c:pt idx="384">
                  <c:v>104</c:v>
                </c:pt>
                <c:pt idx="385">
                  <c:v>104</c:v>
                </c:pt>
                <c:pt idx="386">
                  <c:v>104</c:v>
                </c:pt>
                <c:pt idx="387">
                  <c:v>105</c:v>
                </c:pt>
                <c:pt idx="388">
                  <c:v>105</c:v>
                </c:pt>
                <c:pt idx="389">
                  <c:v>106</c:v>
                </c:pt>
                <c:pt idx="390">
                  <c:v>106</c:v>
                </c:pt>
                <c:pt idx="391">
                  <c:v>106</c:v>
                </c:pt>
                <c:pt idx="392">
                  <c:v>106</c:v>
                </c:pt>
                <c:pt idx="393">
                  <c:v>106</c:v>
                </c:pt>
                <c:pt idx="394">
                  <c:v>106</c:v>
                </c:pt>
                <c:pt idx="395">
                  <c:v>106</c:v>
                </c:pt>
                <c:pt idx="396">
                  <c:v>106</c:v>
                </c:pt>
                <c:pt idx="397">
                  <c:v>107</c:v>
                </c:pt>
                <c:pt idx="398">
                  <c:v>107</c:v>
                </c:pt>
                <c:pt idx="399">
                  <c:v>107</c:v>
                </c:pt>
                <c:pt idx="400">
                  <c:v>108</c:v>
                </c:pt>
                <c:pt idx="401">
                  <c:v>108</c:v>
                </c:pt>
                <c:pt idx="402">
                  <c:v>108</c:v>
                </c:pt>
                <c:pt idx="403">
                  <c:v>109</c:v>
                </c:pt>
                <c:pt idx="404">
                  <c:v>109</c:v>
                </c:pt>
                <c:pt idx="405">
                  <c:v>109</c:v>
                </c:pt>
                <c:pt idx="406">
                  <c:v>109</c:v>
                </c:pt>
                <c:pt idx="407">
                  <c:v>109</c:v>
                </c:pt>
                <c:pt idx="408">
                  <c:v>109</c:v>
                </c:pt>
                <c:pt idx="409">
                  <c:v>109</c:v>
                </c:pt>
                <c:pt idx="410">
                  <c:v>109</c:v>
                </c:pt>
                <c:pt idx="411">
                  <c:v>109</c:v>
                </c:pt>
                <c:pt idx="412">
                  <c:v>109</c:v>
                </c:pt>
                <c:pt idx="413">
                  <c:v>109</c:v>
                </c:pt>
                <c:pt idx="414">
                  <c:v>110</c:v>
                </c:pt>
                <c:pt idx="415">
                  <c:v>110</c:v>
                </c:pt>
                <c:pt idx="416">
                  <c:v>111</c:v>
                </c:pt>
                <c:pt idx="417">
                  <c:v>111</c:v>
                </c:pt>
                <c:pt idx="418">
                  <c:v>111</c:v>
                </c:pt>
                <c:pt idx="419">
                  <c:v>112</c:v>
                </c:pt>
                <c:pt idx="420">
                  <c:v>112</c:v>
                </c:pt>
                <c:pt idx="421">
                  <c:v>113</c:v>
                </c:pt>
                <c:pt idx="422">
                  <c:v>114</c:v>
                </c:pt>
                <c:pt idx="423">
                  <c:v>114</c:v>
                </c:pt>
                <c:pt idx="424">
                  <c:v>114</c:v>
                </c:pt>
                <c:pt idx="425">
                  <c:v>114</c:v>
                </c:pt>
                <c:pt idx="426">
                  <c:v>114</c:v>
                </c:pt>
                <c:pt idx="427">
                  <c:v>114</c:v>
                </c:pt>
                <c:pt idx="428">
                  <c:v>114</c:v>
                </c:pt>
                <c:pt idx="429">
                  <c:v>115</c:v>
                </c:pt>
                <c:pt idx="430">
                  <c:v>115</c:v>
                </c:pt>
                <c:pt idx="431">
                  <c:v>115</c:v>
                </c:pt>
                <c:pt idx="432">
                  <c:v>115</c:v>
                </c:pt>
                <c:pt idx="433">
                  <c:v>115</c:v>
                </c:pt>
                <c:pt idx="434">
                  <c:v>115</c:v>
                </c:pt>
                <c:pt idx="435">
                  <c:v>115</c:v>
                </c:pt>
                <c:pt idx="436">
                  <c:v>115</c:v>
                </c:pt>
                <c:pt idx="437">
                  <c:v>115</c:v>
                </c:pt>
                <c:pt idx="438">
                  <c:v>116</c:v>
                </c:pt>
                <c:pt idx="439">
                  <c:v>117</c:v>
                </c:pt>
                <c:pt idx="440">
                  <c:v>118</c:v>
                </c:pt>
                <c:pt idx="441">
                  <c:v>119</c:v>
                </c:pt>
                <c:pt idx="442">
                  <c:v>119</c:v>
                </c:pt>
                <c:pt idx="443">
                  <c:v>120</c:v>
                </c:pt>
                <c:pt idx="444">
                  <c:v>120</c:v>
                </c:pt>
                <c:pt idx="445">
                  <c:v>120</c:v>
                </c:pt>
                <c:pt idx="446">
                  <c:v>120</c:v>
                </c:pt>
                <c:pt idx="447">
                  <c:v>120</c:v>
                </c:pt>
                <c:pt idx="448">
                  <c:v>120</c:v>
                </c:pt>
                <c:pt idx="449">
                  <c:v>120</c:v>
                </c:pt>
                <c:pt idx="450">
                  <c:v>120</c:v>
                </c:pt>
                <c:pt idx="451">
                  <c:v>121</c:v>
                </c:pt>
                <c:pt idx="452">
                  <c:v>122</c:v>
                </c:pt>
                <c:pt idx="453">
                  <c:v>122</c:v>
                </c:pt>
                <c:pt idx="454">
                  <c:v>123</c:v>
                </c:pt>
                <c:pt idx="455">
                  <c:v>123</c:v>
                </c:pt>
                <c:pt idx="456">
                  <c:v>123</c:v>
                </c:pt>
                <c:pt idx="457">
                  <c:v>123</c:v>
                </c:pt>
                <c:pt idx="458">
                  <c:v>123</c:v>
                </c:pt>
                <c:pt idx="459">
                  <c:v>123</c:v>
                </c:pt>
                <c:pt idx="460">
                  <c:v>123</c:v>
                </c:pt>
                <c:pt idx="461">
                  <c:v>123</c:v>
                </c:pt>
                <c:pt idx="462">
                  <c:v>123</c:v>
                </c:pt>
                <c:pt idx="463">
                  <c:v>123</c:v>
                </c:pt>
                <c:pt idx="464">
                  <c:v>123</c:v>
                </c:pt>
                <c:pt idx="465">
                  <c:v>124</c:v>
                </c:pt>
                <c:pt idx="466">
                  <c:v>124</c:v>
                </c:pt>
                <c:pt idx="467">
                  <c:v>125</c:v>
                </c:pt>
                <c:pt idx="468">
                  <c:v>125</c:v>
                </c:pt>
                <c:pt idx="469">
                  <c:v>126</c:v>
                </c:pt>
                <c:pt idx="470">
                  <c:v>127</c:v>
                </c:pt>
                <c:pt idx="471">
                  <c:v>127</c:v>
                </c:pt>
                <c:pt idx="472">
                  <c:v>127</c:v>
                </c:pt>
                <c:pt idx="473">
                  <c:v>127</c:v>
                </c:pt>
                <c:pt idx="474">
                  <c:v>127</c:v>
                </c:pt>
                <c:pt idx="475">
                  <c:v>127</c:v>
                </c:pt>
                <c:pt idx="476">
                  <c:v>128</c:v>
                </c:pt>
                <c:pt idx="477">
                  <c:v>128</c:v>
                </c:pt>
                <c:pt idx="478">
                  <c:v>128</c:v>
                </c:pt>
                <c:pt idx="479">
                  <c:v>128</c:v>
                </c:pt>
                <c:pt idx="480">
                  <c:v>129</c:v>
                </c:pt>
                <c:pt idx="481">
                  <c:v>129</c:v>
                </c:pt>
                <c:pt idx="482">
                  <c:v>130</c:v>
                </c:pt>
                <c:pt idx="483">
                  <c:v>131</c:v>
                </c:pt>
                <c:pt idx="484">
                  <c:v>131</c:v>
                </c:pt>
                <c:pt idx="485">
                  <c:v>131</c:v>
                </c:pt>
                <c:pt idx="486">
                  <c:v>131</c:v>
                </c:pt>
                <c:pt idx="487">
                  <c:v>131</c:v>
                </c:pt>
                <c:pt idx="488">
                  <c:v>131</c:v>
                </c:pt>
                <c:pt idx="489">
                  <c:v>131</c:v>
                </c:pt>
                <c:pt idx="490">
                  <c:v>132</c:v>
                </c:pt>
                <c:pt idx="491">
                  <c:v>133</c:v>
                </c:pt>
                <c:pt idx="492">
                  <c:v>133</c:v>
                </c:pt>
                <c:pt idx="493">
                  <c:v>133</c:v>
                </c:pt>
                <c:pt idx="494">
                  <c:v>133</c:v>
                </c:pt>
                <c:pt idx="495">
                  <c:v>133</c:v>
                </c:pt>
                <c:pt idx="496">
                  <c:v>133</c:v>
                </c:pt>
                <c:pt idx="497">
                  <c:v>134</c:v>
                </c:pt>
                <c:pt idx="498">
                  <c:v>134</c:v>
                </c:pt>
                <c:pt idx="499">
                  <c:v>134</c:v>
                </c:pt>
                <c:pt idx="500">
                  <c:v>134</c:v>
                </c:pt>
                <c:pt idx="501">
                  <c:v>135</c:v>
                </c:pt>
                <c:pt idx="502">
                  <c:v>135</c:v>
                </c:pt>
                <c:pt idx="503">
                  <c:v>135</c:v>
                </c:pt>
                <c:pt idx="504">
                  <c:v>135</c:v>
                </c:pt>
                <c:pt idx="505">
                  <c:v>135</c:v>
                </c:pt>
                <c:pt idx="506">
                  <c:v>135</c:v>
                </c:pt>
                <c:pt idx="507">
                  <c:v>135</c:v>
                </c:pt>
                <c:pt idx="508">
                  <c:v>135</c:v>
                </c:pt>
                <c:pt idx="509">
                  <c:v>135</c:v>
                </c:pt>
                <c:pt idx="510">
                  <c:v>135</c:v>
                </c:pt>
                <c:pt idx="511">
                  <c:v>135</c:v>
                </c:pt>
                <c:pt idx="512">
                  <c:v>135</c:v>
                </c:pt>
                <c:pt idx="513">
                  <c:v>135</c:v>
                </c:pt>
                <c:pt idx="514">
                  <c:v>135</c:v>
                </c:pt>
                <c:pt idx="515">
                  <c:v>135</c:v>
                </c:pt>
                <c:pt idx="516">
                  <c:v>135</c:v>
                </c:pt>
                <c:pt idx="517">
                  <c:v>135</c:v>
                </c:pt>
                <c:pt idx="518">
                  <c:v>135</c:v>
                </c:pt>
                <c:pt idx="519">
                  <c:v>135</c:v>
                </c:pt>
                <c:pt idx="520">
                  <c:v>135</c:v>
                </c:pt>
                <c:pt idx="521">
                  <c:v>135</c:v>
                </c:pt>
                <c:pt idx="522">
                  <c:v>135</c:v>
                </c:pt>
                <c:pt idx="523">
                  <c:v>135</c:v>
                </c:pt>
                <c:pt idx="524">
                  <c:v>135</c:v>
                </c:pt>
                <c:pt idx="525">
                  <c:v>135</c:v>
                </c:pt>
                <c:pt idx="526">
                  <c:v>135</c:v>
                </c:pt>
                <c:pt idx="527">
                  <c:v>135</c:v>
                </c:pt>
                <c:pt idx="528">
                  <c:v>135</c:v>
                </c:pt>
                <c:pt idx="529">
                  <c:v>135</c:v>
                </c:pt>
                <c:pt idx="530">
                  <c:v>135</c:v>
                </c:pt>
                <c:pt idx="531">
                  <c:v>135</c:v>
                </c:pt>
                <c:pt idx="532">
                  <c:v>135</c:v>
                </c:pt>
                <c:pt idx="533">
                  <c:v>135</c:v>
                </c:pt>
                <c:pt idx="534">
                  <c:v>135</c:v>
                </c:pt>
                <c:pt idx="535">
                  <c:v>135</c:v>
                </c:pt>
                <c:pt idx="536">
                  <c:v>135</c:v>
                </c:pt>
                <c:pt idx="537">
                  <c:v>135</c:v>
                </c:pt>
                <c:pt idx="538">
                  <c:v>135</c:v>
                </c:pt>
                <c:pt idx="539">
                  <c:v>135</c:v>
                </c:pt>
                <c:pt idx="540">
                  <c:v>135</c:v>
                </c:pt>
                <c:pt idx="541">
                  <c:v>135</c:v>
                </c:pt>
                <c:pt idx="542">
                  <c:v>135</c:v>
                </c:pt>
                <c:pt idx="543">
                  <c:v>135</c:v>
                </c:pt>
                <c:pt idx="544">
                  <c:v>135</c:v>
                </c:pt>
                <c:pt idx="545">
                  <c:v>135</c:v>
                </c:pt>
                <c:pt idx="546">
                  <c:v>135</c:v>
                </c:pt>
                <c:pt idx="547">
                  <c:v>135</c:v>
                </c:pt>
                <c:pt idx="548">
                  <c:v>135</c:v>
                </c:pt>
                <c:pt idx="549">
                  <c:v>135</c:v>
                </c:pt>
                <c:pt idx="550">
                  <c:v>135</c:v>
                </c:pt>
                <c:pt idx="551">
                  <c:v>135</c:v>
                </c:pt>
                <c:pt idx="552">
                  <c:v>135</c:v>
                </c:pt>
                <c:pt idx="553">
                  <c:v>135</c:v>
                </c:pt>
                <c:pt idx="554">
                  <c:v>135</c:v>
                </c:pt>
                <c:pt idx="555">
                  <c:v>135</c:v>
                </c:pt>
                <c:pt idx="556">
                  <c:v>135</c:v>
                </c:pt>
                <c:pt idx="557">
                  <c:v>135</c:v>
                </c:pt>
                <c:pt idx="558">
                  <c:v>135</c:v>
                </c:pt>
                <c:pt idx="559">
                  <c:v>135</c:v>
                </c:pt>
                <c:pt idx="560">
                  <c:v>135</c:v>
                </c:pt>
                <c:pt idx="561">
                  <c:v>136</c:v>
                </c:pt>
                <c:pt idx="562">
                  <c:v>137</c:v>
                </c:pt>
                <c:pt idx="563">
                  <c:v>137</c:v>
                </c:pt>
                <c:pt idx="564">
                  <c:v>137</c:v>
                </c:pt>
                <c:pt idx="565">
                  <c:v>137</c:v>
                </c:pt>
                <c:pt idx="566">
                  <c:v>138</c:v>
                </c:pt>
                <c:pt idx="567">
                  <c:v>138</c:v>
                </c:pt>
                <c:pt idx="568">
                  <c:v>138</c:v>
                </c:pt>
                <c:pt idx="569">
                  <c:v>138</c:v>
                </c:pt>
                <c:pt idx="570">
                  <c:v>138</c:v>
                </c:pt>
                <c:pt idx="571">
                  <c:v>138</c:v>
                </c:pt>
                <c:pt idx="572">
                  <c:v>138</c:v>
                </c:pt>
                <c:pt idx="573">
                  <c:v>138</c:v>
                </c:pt>
                <c:pt idx="574">
                  <c:v>138</c:v>
                </c:pt>
                <c:pt idx="575">
                  <c:v>138</c:v>
                </c:pt>
                <c:pt idx="576">
                  <c:v>138</c:v>
                </c:pt>
                <c:pt idx="577">
                  <c:v>138</c:v>
                </c:pt>
                <c:pt idx="578">
                  <c:v>138</c:v>
                </c:pt>
                <c:pt idx="579">
                  <c:v>138</c:v>
                </c:pt>
                <c:pt idx="580">
                  <c:v>138</c:v>
                </c:pt>
                <c:pt idx="581">
                  <c:v>138</c:v>
                </c:pt>
                <c:pt idx="582">
                  <c:v>138</c:v>
                </c:pt>
                <c:pt idx="583">
                  <c:v>138</c:v>
                </c:pt>
                <c:pt idx="584">
                  <c:v>138</c:v>
                </c:pt>
                <c:pt idx="585">
                  <c:v>138</c:v>
                </c:pt>
                <c:pt idx="586">
                  <c:v>138</c:v>
                </c:pt>
                <c:pt idx="587">
                  <c:v>138</c:v>
                </c:pt>
                <c:pt idx="588">
                  <c:v>138</c:v>
                </c:pt>
                <c:pt idx="589">
                  <c:v>138</c:v>
                </c:pt>
                <c:pt idx="590">
                  <c:v>138</c:v>
                </c:pt>
                <c:pt idx="591">
                  <c:v>138</c:v>
                </c:pt>
                <c:pt idx="592">
                  <c:v>139</c:v>
                </c:pt>
                <c:pt idx="593">
                  <c:v>139</c:v>
                </c:pt>
                <c:pt idx="594">
                  <c:v>140</c:v>
                </c:pt>
                <c:pt idx="595">
                  <c:v>140</c:v>
                </c:pt>
                <c:pt idx="596">
                  <c:v>140</c:v>
                </c:pt>
                <c:pt idx="597">
                  <c:v>140</c:v>
                </c:pt>
                <c:pt idx="598">
                  <c:v>140</c:v>
                </c:pt>
                <c:pt idx="599">
                  <c:v>140</c:v>
                </c:pt>
                <c:pt idx="600">
                  <c:v>141</c:v>
                </c:pt>
                <c:pt idx="601">
                  <c:v>141</c:v>
                </c:pt>
                <c:pt idx="602">
                  <c:v>141</c:v>
                </c:pt>
                <c:pt idx="603">
                  <c:v>141</c:v>
                </c:pt>
                <c:pt idx="604">
                  <c:v>141</c:v>
                </c:pt>
                <c:pt idx="605">
                  <c:v>141</c:v>
                </c:pt>
                <c:pt idx="606">
                  <c:v>141</c:v>
                </c:pt>
                <c:pt idx="607">
                  <c:v>141</c:v>
                </c:pt>
                <c:pt idx="608">
                  <c:v>141</c:v>
                </c:pt>
                <c:pt idx="609">
                  <c:v>141</c:v>
                </c:pt>
                <c:pt idx="610">
                  <c:v>141</c:v>
                </c:pt>
                <c:pt idx="611">
                  <c:v>142</c:v>
                </c:pt>
                <c:pt idx="612">
                  <c:v>142</c:v>
                </c:pt>
                <c:pt idx="613">
                  <c:v>142</c:v>
                </c:pt>
                <c:pt idx="614">
                  <c:v>142</c:v>
                </c:pt>
                <c:pt idx="615">
                  <c:v>142</c:v>
                </c:pt>
                <c:pt idx="616">
                  <c:v>142</c:v>
                </c:pt>
                <c:pt idx="617">
                  <c:v>142</c:v>
                </c:pt>
                <c:pt idx="618">
                  <c:v>142</c:v>
                </c:pt>
                <c:pt idx="619">
                  <c:v>142</c:v>
                </c:pt>
                <c:pt idx="620">
                  <c:v>142</c:v>
                </c:pt>
                <c:pt idx="621">
                  <c:v>142</c:v>
                </c:pt>
                <c:pt idx="622">
                  <c:v>142</c:v>
                </c:pt>
                <c:pt idx="623">
                  <c:v>142</c:v>
                </c:pt>
                <c:pt idx="624">
                  <c:v>142</c:v>
                </c:pt>
                <c:pt idx="625">
                  <c:v>142</c:v>
                </c:pt>
                <c:pt idx="626">
                  <c:v>142</c:v>
                </c:pt>
                <c:pt idx="627">
                  <c:v>142</c:v>
                </c:pt>
                <c:pt idx="628">
                  <c:v>142</c:v>
                </c:pt>
                <c:pt idx="629">
                  <c:v>142</c:v>
                </c:pt>
                <c:pt idx="630">
                  <c:v>142</c:v>
                </c:pt>
                <c:pt idx="631">
                  <c:v>142</c:v>
                </c:pt>
                <c:pt idx="632">
                  <c:v>142</c:v>
                </c:pt>
                <c:pt idx="633">
                  <c:v>142</c:v>
                </c:pt>
                <c:pt idx="634">
                  <c:v>142</c:v>
                </c:pt>
                <c:pt idx="635">
                  <c:v>143</c:v>
                </c:pt>
                <c:pt idx="636">
                  <c:v>143</c:v>
                </c:pt>
                <c:pt idx="637">
                  <c:v>143</c:v>
                </c:pt>
                <c:pt idx="638">
                  <c:v>143</c:v>
                </c:pt>
                <c:pt idx="639">
                  <c:v>143</c:v>
                </c:pt>
                <c:pt idx="640">
                  <c:v>143</c:v>
                </c:pt>
                <c:pt idx="641">
                  <c:v>143</c:v>
                </c:pt>
                <c:pt idx="642">
                  <c:v>143</c:v>
                </c:pt>
                <c:pt idx="643">
                  <c:v>143</c:v>
                </c:pt>
                <c:pt idx="644">
                  <c:v>143</c:v>
                </c:pt>
                <c:pt idx="645">
                  <c:v>143</c:v>
                </c:pt>
                <c:pt idx="646">
                  <c:v>143</c:v>
                </c:pt>
                <c:pt idx="647">
                  <c:v>143</c:v>
                </c:pt>
                <c:pt idx="648">
                  <c:v>143</c:v>
                </c:pt>
                <c:pt idx="649">
                  <c:v>143</c:v>
                </c:pt>
                <c:pt idx="650">
                  <c:v>144</c:v>
                </c:pt>
                <c:pt idx="651">
                  <c:v>144</c:v>
                </c:pt>
                <c:pt idx="652">
                  <c:v>144</c:v>
                </c:pt>
                <c:pt idx="653">
                  <c:v>145</c:v>
                </c:pt>
                <c:pt idx="654">
                  <c:v>145</c:v>
                </c:pt>
                <c:pt idx="655">
                  <c:v>145</c:v>
                </c:pt>
                <c:pt idx="656">
                  <c:v>145</c:v>
                </c:pt>
                <c:pt idx="657">
                  <c:v>145</c:v>
                </c:pt>
                <c:pt idx="658">
                  <c:v>145</c:v>
                </c:pt>
                <c:pt idx="659">
                  <c:v>145</c:v>
                </c:pt>
                <c:pt idx="660">
                  <c:v>145</c:v>
                </c:pt>
                <c:pt idx="661">
                  <c:v>145</c:v>
                </c:pt>
                <c:pt idx="662">
                  <c:v>145</c:v>
                </c:pt>
                <c:pt idx="663">
                  <c:v>146</c:v>
                </c:pt>
                <c:pt idx="664">
                  <c:v>146</c:v>
                </c:pt>
                <c:pt idx="665">
                  <c:v>146</c:v>
                </c:pt>
                <c:pt idx="666">
                  <c:v>146</c:v>
                </c:pt>
                <c:pt idx="667">
                  <c:v>146</c:v>
                </c:pt>
                <c:pt idx="668">
                  <c:v>146</c:v>
                </c:pt>
                <c:pt idx="669">
                  <c:v>146</c:v>
                </c:pt>
                <c:pt idx="670">
                  <c:v>146</c:v>
                </c:pt>
                <c:pt idx="671">
                  <c:v>146</c:v>
                </c:pt>
                <c:pt idx="672">
                  <c:v>146</c:v>
                </c:pt>
                <c:pt idx="673">
                  <c:v>146</c:v>
                </c:pt>
                <c:pt idx="674">
                  <c:v>146</c:v>
                </c:pt>
                <c:pt idx="675">
                  <c:v>146</c:v>
                </c:pt>
                <c:pt idx="676">
                  <c:v>146</c:v>
                </c:pt>
                <c:pt idx="677">
                  <c:v>146</c:v>
                </c:pt>
                <c:pt idx="678">
                  <c:v>146</c:v>
                </c:pt>
                <c:pt idx="679">
                  <c:v>146</c:v>
                </c:pt>
                <c:pt idx="680">
                  <c:v>146</c:v>
                </c:pt>
                <c:pt idx="681">
                  <c:v>146</c:v>
                </c:pt>
                <c:pt idx="682">
                  <c:v>146</c:v>
                </c:pt>
                <c:pt idx="683">
                  <c:v>146</c:v>
                </c:pt>
                <c:pt idx="684">
                  <c:v>146</c:v>
                </c:pt>
                <c:pt idx="685">
                  <c:v>146</c:v>
                </c:pt>
                <c:pt idx="686">
                  <c:v>146</c:v>
                </c:pt>
                <c:pt idx="687">
                  <c:v>146</c:v>
                </c:pt>
                <c:pt idx="688">
                  <c:v>147</c:v>
                </c:pt>
                <c:pt idx="689">
                  <c:v>147</c:v>
                </c:pt>
                <c:pt idx="690">
                  <c:v>147</c:v>
                </c:pt>
                <c:pt idx="691">
                  <c:v>147</c:v>
                </c:pt>
                <c:pt idx="692">
                  <c:v>147</c:v>
                </c:pt>
                <c:pt idx="693">
                  <c:v>147</c:v>
                </c:pt>
                <c:pt idx="694">
                  <c:v>147</c:v>
                </c:pt>
                <c:pt idx="695">
                  <c:v>147</c:v>
                </c:pt>
                <c:pt idx="696">
                  <c:v>147</c:v>
                </c:pt>
                <c:pt idx="697">
                  <c:v>147</c:v>
                </c:pt>
                <c:pt idx="698">
                  <c:v>147</c:v>
                </c:pt>
                <c:pt idx="699">
                  <c:v>147</c:v>
                </c:pt>
                <c:pt idx="700">
                  <c:v>147</c:v>
                </c:pt>
                <c:pt idx="701">
                  <c:v>147</c:v>
                </c:pt>
                <c:pt idx="702">
                  <c:v>147</c:v>
                </c:pt>
                <c:pt idx="703">
                  <c:v>147</c:v>
                </c:pt>
                <c:pt idx="704">
                  <c:v>147</c:v>
                </c:pt>
                <c:pt idx="705">
                  <c:v>147</c:v>
                </c:pt>
                <c:pt idx="706">
                  <c:v>147</c:v>
                </c:pt>
                <c:pt idx="707">
                  <c:v>147</c:v>
                </c:pt>
                <c:pt idx="708">
                  <c:v>147</c:v>
                </c:pt>
                <c:pt idx="709">
                  <c:v>147</c:v>
                </c:pt>
                <c:pt idx="710">
                  <c:v>148</c:v>
                </c:pt>
                <c:pt idx="711">
                  <c:v>148</c:v>
                </c:pt>
                <c:pt idx="712">
                  <c:v>148</c:v>
                </c:pt>
                <c:pt idx="713">
                  <c:v>148</c:v>
                </c:pt>
                <c:pt idx="714">
                  <c:v>148</c:v>
                </c:pt>
                <c:pt idx="715">
                  <c:v>148</c:v>
                </c:pt>
                <c:pt idx="716">
                  <c:v>148</c:v>
                </c:pt>
                <c:pt idx="717">
                  <c:v>148</c:v>
                </c:pt>
                <c:pt idx="718">
                  <c:v>148</c:v>
                </c:pt>
                <c:pt idx="719">
                  <c:v>149</c:v>
                </c:pt>
                <c:pt idx="720">
                  <c:v>149</c:v>
                </c:pt>
                <c:pt idx="721">
                  <c:v>149</c:v>
                </c:pt>
                <c:pt idx="722">
                  <c:v>149</c:v>
                </c:pt>
                <c:pt idx="723">
                  <c:v>149</c:v>
                </c:pt>
                <c:pt idx="724">
                  <c:v>150</c:v>
                </c:pt>
                <c:pt idx="725">
                  <c:v>150</c:v>
                </c:pt>
                <c:pt idx="726">
                  <c:v>150</c:v>
                </c:pt>
                <c:pt idx="727">
                  <c:v>150</c:v>
                </c:pt>
                <c:pt idx="728">
                  <c:v>150</c:v>
                </c:pt>
                <c:pt idx="729">
                  <c:v>150</c:v>
                </c:pt>
                <c:pt idx="730">
                  <c:v>150</c:v>
                </c:pt>
                <c:pt idx="731">
                  <c:v>150</c:v>
                </c:pt>
                <c:pt idx="732">
                  <c:v>150</c:v>
                </c:pt>
                <c:pt idx="733">
                  <c:v>150</c:v>
                </c:pt>
                <c:pt idx="734">
                  <c:v>150</c:v>
                </c:pt>
                <c:pt idx="735">
                  <c:v>150</c:v>
                </c:pt>
                <c:pt idx="736">
                  <c:v>150</c:v>
                </c:pt>
                <c:pt idx="737">
                  <c:v>150</c:v>
                </c:pt>
                <c:pt idx="738">
                  <c:v>151</c:v>
                </c:pt>
                <c:pt idx="739">
                  <c:v>151</c:v>
                </c:pt>
                <c:pt idx="740">
                  <c:v>151</c:v>
                </c:pt>
                <c:pt idx="741">
                  <c:v>151</c:v>
                </c:pt>
                <c:pt idx="742">
                  <c:v>151</c:v>
                </c:pt>
                <c:pt idx="743">
                  <c:v>152</c:v>
                </c:pt>
                <c:pt idx="744">
                  <c:v>152</c:v>
                </c:pt>
                <c:pt idx="745">
                  <c:v>152</c:v>
                </c:pt>
                <c:pt idx="746">
                  <c:v>152</c:v>
                </c:pt>
                <c:pt idx="747">
                  <c:v>152</c:v>
                </c:pt>
                <c:pt idx="748">
                  <c:v>152</c:v>
                </c:pt>
                <c:pt idx="749">
                  <c:v>152</c:v>
                </c:pt>
                <c:pt idx="750">
                  <c:v>152</c:v>
                </c:pt>
                <c:pt idx="751">
                  <c:v>152</c:v>
                </c:pt>
                <c:pt idx="752">
                  <c:v>152</c:v>
                </c:pt>
                <c:pt idx="753">
                  <c:v>152</c:v>
                </c:pt>
                <c:pt idx="754">
                  <c:v>152</c:v>
                </c:pt>
                <c:pt idx="755">
                  <c:v>152</c:v>
                </c:pt>
                <c:pt idx="756">
                  <c:v>152</c:v>
                </c:pt>
                <c:pt idx="757">
                  <c:v>152</c:v>
                </c:pt>
                <c:pt idx="758">
                  <c:v>152</c:v>
                </c:pt>
                <c:pt idx="759">
                  <c:v>152</c:v>
                </c:pt>
                <c:pt idx="760">
                  <c:v>152</c:v>
                </c:pt>
                <c:pt idx="761">
                  <c:v>153</c:v>
                </c:pt>
                <c:pt idx="762">
                  <c:v>153</c:v>
                </c:pt>
                <c:pt idx="763">
                  <c:v>153</c:v>
                </c:pt>
                <c:pt idx="764">
                  <c:v>153</c:v>
                </c:pt>
                <c:pt idx="765">
                  <c:v>154</c:v>
                </c:pt>
                <c:pt idx="766">
                  <c:v>154</c:v>
                </c:pt>
                <c:pt idx="767">
                  <c:v>154</c:v>
                </c:pt>
                <c:pt idx="768">
                  <c:v>155</c:v>
                </c:pt>
                <c:pt idx="769">
                  <c:v>155</c:v>
                </c:pt>
                <c:pt idx="770">
                  <c:v>155</c:v>
                </c:pt>
                <c:pt idx="771">
                  <c:v>155</c:v>
                </c:pt>
                <c:pt idx="772">
                  <c:v>155</c:v>
                </c:pt>
                <c:pt idx="773">
                  <c:v>155</c:v>
                </c:pt>
                <c:pt idx="774">
                  <c:v>155</c:v>
                </c:pt>
                <c:pt idx="775">
                  <c:v>155</c:v>
                </c:pt>
                <c:pt idx="776">
                  <c:v>155</c:v>
                </c:pt>
                <c:pt idx="777">
                  <c:v>156</c:v>
                </c:pt>
                <c:pt idx="778">
                  <c:v>156</c:v>
                </c:pt>
                <c:pt idx="779">
                  <c:v>156</c:v>
                </c:pt>
                <c:pt idx="780">
                  <c:v>156</c:v>
                </c:pt>
                <c:pt idx="781">
                  <c:v>156</c:v>
                </c:pt>
                <c:pt idx="782">
                  <c:v>156</c:v>
                </c:pt>
                <c:pt idx="783">
                  <c:v>156</c:v>
                </c:pt>
                <c:pt idx="784">
                  <c:v>156</c:v>
                </c:pt>
                <c:pt idx="785">
                  <c:v>156</c:v>
                </c:pt>
                <c:pt idx="786">
                  <c:v>156</c:v>
                </c:pt>
                <c:pt idx="787">
                  <c:v>156</c:v>
                </c:pt>
                <c:pt idx="788">
                  <c:v>156</c:v>
                </c:pt>
                <c:pt idx="789">
                  <c:v>156</c:v>
                </c:pt>
                <c:pt idx="790">
                  <c:v>156</c:v>
                </c:pt>
                <c:pt idx="791">
                  <c:v>156</c:v>
                </c:pt>
                <c:pt idx="792">
                  <c:v>156</c:v>
                </c:pt>
                <c:pt idx="793">
                  <c:v>156</c:v>
                </c:pt>
                <c:pt idx="794">
                  <c:v>156</c:v>
                </c:pt>
                <c:pt idx="795">
                  <c:v>156</c:v>
                </c:pt>
                <c:pt idx="796">
                  <c:v>156</c:v>
                </c:pt>
                <c:pt idx="797">
                  <c:v>156</c:v>
                </c:pt>
                <c:pt idx="798">
                  <c:v>156</c:v>
                </c:pt>
                <c:pt idx="799">
                  <c:v>156</c:v>
                </c:pt>
                <c:pt idx="800">
                  <c:v>156</c:v>
                </c:pt>
                <c:pt idx="801">
                  <c:v>156</c:v>
                </c:pt>
                <c:pt idx="802">
                  <c:v>156</c:v>
                </c:pt>
                <c:pt idx="803">
                  <c:v>156</c:v>
                </c:pt>
                <c:pt idx="804">
                  <c:v>156</c:v>
                </c:pt>
                <c:pt idx="805">
                  <c:v>157</c:v>
                </c:pt>
                <c:pt idx="806">
                  <c:v>157</c:v>
                </c:pt>
                <c:pt idx="807">
                  <c:v>157</c:v>
                </c:pt>
                <c:pt idx="808">
                  <c:v>157</c:v>
                </c:pt>
                <c:pt idx="809">
                  <c:v>157</c:v>
                </c:pt>
                <c:pt idx="810">
                  <c:v>157</c:v>
                </c:pt>
                <c:pt idx="811">
                  <c:v>157</c:v>
                </c:pt>
                <c:pt idx="812">
                  <c:v>158</c:v>
                </c:pt>
                <c:pt idx="813">
                  <c:v>158</c:v>
                </c:pt>
                <c:pt idx="814">
                  <c:v>158</c:v>
                </c:pt>
                <c:pt idx="815">
                  <c:v>158</c:v>
                </c:pt>
                <c:pt idx="816">
                  <c:v>158</c:v>
                </c:pt>
                <c:pt idx="817">
                  <c:v>158</c:v>
                </c:pt>
                <c:pt idx="818">
                  <c:v>159</c:v>
                </c:pt>
                <c:pt idx="819">
                  <c:v>159</c:v>
                </c:pt>
                <c:pt idx="820">
                  <c:v>159</c:v>
                </c:pt>
                <c:pt idx="821">
                  <c:v>159</c:v>
                </c:pt>
                <c:pt idx="822">
                  <c:v>160</c:v>
                </c:pt>
                <c:pt idx="823">
                  <c:v>160</c:v>
                </c:pt>
                <c:pt idx="824">
                  <c:v>160</c:v>
                </c:pt>
                <c:pt idx="825">
                  <c:v>161</c:v>
                </c:pt>
                <c:pt idx="826">
                  <c:v>161</c:v>
                </c:pt>
                <c:pt idx="827">
                  <c:v>161</c:v>
                </c:pt>
                <c:pt idx="828">
                  <c:v>161</c:v>
                </c:pt>
                <c:pt idx="829">
                  <c:v>161</c:v>
                </c:pt>
                <c:pt idx="830">
                  <c:v>161</c:v>
                </c:pt>
                <c:pt idx="831">
                  <c:v>161</c:v>
                </c:pt>
                <c:pt idx="832">
                  <c:v>161</c:v>
                </c:pt>
                <c:pt idx="833">
                  <c:v>161</c:v>
                </c:pt>
                <c:pt idx="834">
                  <c:v>161</c:v>
                </c:pt>
                <c:pt idx="835">
                  <c:v>161</c:v>
                </c:pt>
                <c:pt idx="836">
                  <c:v>161</c:v>
                </c:pt>
                <c:pt idx="837">
                  <c:v>161</c:v>
                </c:pt>
                <c:pt idx="838">
                  <c:v>161</c:v>
                </c:pt>
                <c:pt idx="839">
                  <c:v>161</c:v>
                </c:pt>
                <c:pt idx="840">
                  <c:v>161</c:v>
                </c:pt>
                <c:pt idx="841">
                  <c:v>161</c:v>
                </c:pt>
                <c:pt idx="842">
                  <c:v>161</c:v>
                </c:pt>
                <c:pt idx="843">
                  <c:v>161</c:v>
                </c:pt>
                <c:pt idx="844">
                  <c:v>161</c:v>
                </c:pt>
                <c:pt idx="845">
                  <c:v>161</c:v>
                </c:pt>
                <c:pt idx="846">
                  <c:v>161</c:v>
                </c:pt>
                <c:pt idx="847">
                  <c:v>161</c:v>
                </c:pt>
                <c:pt idx="848">
                  <c:v>161</c:v>
                </c:pt>
                <c:pt idx="849">
                  <c:v>161</c:v>
                </c:pt>
                <c:pt idx="850">
                  <c:v>161</c:v>
                </c:pt>
                <c:pt idx="851">
                  <c:v>161</c:v>
                </c:pt>
                <c:pt idx="852">
                  <c:v>161</c:v>
                </c:pt>
                <c:pt idx="853">
                  <c:v>161</c:v>
                </c:pt>
                <c:pt idx="854">
                  <c:v>161</c:v>
                </c:pt>
                <c:pt idx="855">
                  <c:v>161</c:v>
                </c:pt>
                <c:pt idx="856">
                  <c:v>161</c:v>
                </c:pt>
                <c:pt idx="857">
                  <c:v>161</c:v>
                </c:pt>
                <c:pt idx="858">
                  <c:v>161</c:v>
                </c:pt>
                <c:pt idx="859">
                  <c:v>161</c:v>
                </c:pt>
                <c:pt idx="860">
                  <c:v>161</c:v>
                </c:pt>
                <c:pt idx="861">
                  <c:v>162</c:v>
                </c:pt>
                <c:pt idx="862">
                  <c:v>162</c:v>
                </c:pt>
                <c:pt idx="863">
                  <c:v>162</c:v>
                </c:pt>
                <c:pt idx="864">
                  <c:v>163</c:v>
                </c:pt>
                <c:pt idx="865">
                  <c:v>163</c:v>
                </c:pt>
                <c:pt idx="866">
                  <c:v>163</c:v>
                </c:pt>
                <c:pt idx="867">
                  <c:v>164</c:v>
                </c:pt>
                <c:pt idx="868">
                  <c:v>164</c:v>
                </c:pt>
                <c:pt idx="869">
                  <c:v>164</c:v>
                </c:pt>
                <c:pt idx="870">
                  <c:v>164</c:v>
                </c:pt>
                <c:pt idx="871">
                  <c:v>164</c:v>
                </c:pt>
                <c:pt idx="872">
                  <c:v>164</c:v>
                </c:pt>
                <c:pt idx="873">
                  <c:v>165</c:v>
                </c:pt>
                <c:pt idx="874">
                  <c:v>165</c:v>
                </c:pt>
                <c:pt idx="875">
                  <c:v>165</c:v>
                </c:pt>
                <c:pt idx="876">
                  <c:v>165</c:v>
                </c:pt>
                <c:pt idx="877">
                  <c:v>165</c:v>
                </c:pt>
                <c:pt idx="878">
                  <c:v>165</c:v>
                </c:pt>
                <c:pt idx="879">
                  <c:v>165</c:v>
                </c:pt>
                <c:pt idx="880">
                  <c:v>165</c:v>
                </c:pt>
                <c:pt idx="881">
                  <c:v>165</c:v>
                </c:pt>
                <c:pt idx="882">
                  <c:v>165</c:v>
                </c:pt>
                <c:pt idx="883">
                  <c:v>166</c:v>
                </c:pt>
                <c:pt idx="884">
                  <c:v>166</c:v>
                </c:pt>
                <c:pt idx="885">
                  <c:v>166</c:v>
                </c:pt>
                <c:pt idx="886">
                  <c:v>166</c:v>
                </c:pt>
                <c:pt idx="887">
                  <c:v>166</c:v>
                </c:pt>
                <c:pt idx="888">
                  <c:v>167</c:v>
                </c:pt>
                <c:pt idx="889">
                  <c:v>167</c:v>
                </c:pt>
                <c:pt idx="890">
                  <c:v>167</c:v>
                </c:pt>
                <c:pt idx="891">
                  <c:v>167</c:v>
                </c:pt>
                <c:pt idx="892">
                  <c:v>167</c:v>
                </c:pt>
                <c:pt idx="893">
                  <c:v>167</c:v>
                </c:pt>
                <c:pt idx="894">
                  <c:v>167</c:v>
                </c:pt>
                <c:pt idx="895">
                  <c:v>167</c:v>
                </c:pt>
                <c:pt idx="896">
                  <c:v>167</c:v>
                </c:pt>
                <c:pt idx="897">
                  <c:v>167</c:v>
                </c:pt>
                <c:pt idx="898">
                  <c:v>167</c:v>
                </c:pt>
                <c:pt idx="899">
                  <c:v>167</c:v>
                </c:pt>
                <c:pt idx="900">
                  <c:v>167</c:v>
                </c:pt>
                <c:pt idx="901">
                  <c:v>167</c:v>
                </c:pt>
                <c:pt idx="902">
                  <c:v>167</c:v>
                </c:pt>
                <c:pt idx="903">
                  <c:v>167</c:v>
                </c:pt>
                <c:pt idx="904">
                  <c:v>167</c:v>
                </c:pt>
                <c:pt idx="905">
                  <c:v>167</c:v>
                </c:pt>
                <c:pt idx="906">
                  <c:v>167</c:v>
                </c:pt>
                <c:pt idx="907">
                  <c:v>167</c:v>
                </c:pt>
                <c:pt idx="908">
                  <c:v>167</c:v>
                </c:pt>
                <c:pt idx="909">
                  <c:v>167</c:v>
                </c:pt>
                <c:pt idx="910">
                  <c:v>167</c:v>
                </c:pt>
                <c:pt idx="911">
                  <c:v>167</c:v>
                </c:pt>
                <c:pt idx="912">
                  <c:v>167</c:v>
                </c:pt>
                <c:pt idx="913">
                  <c:v>167</c:v>
                </c:pt>
                <c:pt idx="914">
                  <c:v>167</c:v>
                </c:pt>
                <c:pt idx="915">
                  <c:v>167</c:v>
                </c:pt>
                <c:pt idx="916">
                  <c:v>168</c:v>
                </c:pt>
                <c:pt idx="917">
                  <c:v>168</c:v>
                </c:pt>
                <c:pt idx="918">
                  <c:v>168</c:v>
                </c:pt>
                <c:pt idx="919">
                  <c:v>168</c:v>
                </c:pt>
                <c:pt idx="920">
                  <c:v>168</c:v>
                </c:pt>
                <c:pt idx="921">
                  <c:v>168</c:v>
                </c:pt>
                <c:pt idx="922">
                  <c:v>168</c:v>
                </c:pt>
                <c:pt idx="923">
                  <c:v>168</c:v>
                </c:pt>
                <c:pt idx="924">
                  <c:v>168</c:v>
                </c:pt>
                <c:pt idx="925">
                  <c:v>168</c:v>
                </c:pt>
                <c:pt idx="926">
                  <c:v>168</c:v>
                </c:pt>
                <c:pt idx="927">
                  <c:v>168</c:v>
                </c:pt>
                <c:pt idx="928">
                  <c:v>168</c:v>
                </c:pt>
                <c:pt idx="929">
                  <c:v>168</c:v>
                </c:pt>
                <c:pt idx="930">
                  <c:v>168</c:v>
                </c:pt>
                <c:pt idx="931">
                  <c:v>168</c:v>
                </c:pt>
                <c:pt idx="932">
                  <c:v>168</c:v>
                </c:pt>
                <c:pt idx="933">
                  <c:v>168</c:v>
                </c:pt>
                <c:pt idx="934">
                  <c:v>168</c:v>
                </c:pt>
                <c:pt idx="935">
                  <c:v>168</c:v>
                </c:pt>
                <c:pt idx="936">
                  <c:v>169</c:v>
                </c:pt>
                <c:pt idx="937">
                  <c:v>169</c:v>
                </c:pt>
                <c:pt idx="938">
                  <c:v>169</c:v>
                </c:pt>
                <c:pt idx="939">
                  <c:v>169</c:v>
                </c:pt>
                <c:pt idx="940">
                  <c:v>169</c:v>
                </c:pt>
                <c:pt idx="941">
                  <c:v>169</c:v>
                </c:pt>
                <c:pt idx="942">
                  <c:v>169</c:v>
                </c:pt>
                <c:pt idx="943">
                  <c:v>169</c:v>
                </c:pt>
                <c:pt idx="944">
                  <c:v>170</c:v>
                </c:pt>
                <c:pt idx="945">
                  <c:v>170</c:v>
                </c:pt>
                <c:pt idx="946">
                  <c:v>170</c:v>
                </c:pt>
                <c:pt idx="947">
                  <c:v>171</c:v>
                </c:pt>
                <c:pt idx="948">
                  <c:v>171</c:v>
                </c:pt>
                <c:pt idx="949">
                  <c:v>171</c:v>
                </c:pt>
                <c:pt idx="950">
                  <c:v>171</c:v>
                </c:pt>
                <c:pt idx="951">
                  <c:v>171</c:v>
                </c:pt>
                <c:pt idx="952">
                  <c:v>171</c:v>
                </c:pt>
                <c:pt idx="953">
                  <c:v>171</c:v>
                </c:pt>
                <c:pt idx="954">
                  <c:v>171</c:v>
                </c:pt>
                <c:pt idx="955">
                  <c:v>171</c:v>
                </c:pt>
                <c:pt idx="956">
                  <c:v>171</c:v>
                </c:pt>
                <c:pt idx="957">
                  <c:v>171</c:v>
                </c:pt>
                <c:pt idx="958">
                  <c:v>171</c:v>
                </c:pt>
                <c:pt idx="959">
                  <c:v>171</c:v>
                </c:pt>
                <c:pt idx="960">
                  <c:v>171</c:v>
                </c:pt>
                <c:pt idx="961">
                  <c:v>171</c:v>
                </c:pt>
                <c:pt idx="962">
                  <c:v>171</c:v>
                </c:pt>
                <c:pt idx="963">
                  <c:v>171</c:v>
                </c:pt>
                <c:pt idx="964">
                  <c:v>172</c:v>
                </c:pt>
                <c:pt idx="965">
                  <c:v>173</c:v>
                </c:pt>
                <c:pt idx="966">
                  <c:v>173</c:v>
                </c:pt>
                <c:pt idx="967">
                  <c:v>173</c:v>
                </c:pt>
                <c:pt idx="968">
                  <c:v>174</c:v>
                </c:pt>
                <c:pt idx="969">
                  <c:v>174</c:v>
                </c:pt>
                <c:pt idx="970">
                  <c:v>174</c:v>
                </c:pt>
                <c:pt idx="971">
                  <c:v>174</c:v>
                </c:pt>
                <c:pt idx="972">
                  <c:v>174</c:v>
                </c:pt>
                <c:pt idx="973">
                  <c:v>175</c:v>
                </c:pt>
                <c:pt idx="974">
                  <c:v>175</c:v>
                </c:pt>
                <c:pt idx="975">
                  <c:v>175</c:v>
                </c:pt>
                <c:pt idx="976">
                  <c:v>175</c:v>
                </c:pt>
                <c:pt idx="977">
                  <c:v>175</c:v>
                </c:pt>
                <c:pt idx="978">
                  <c:v>175</c:v>
                </c:pt>
                <c:pt idx="979">
                  <c:v>175</c:v>
                </c:pt>
                <c:pt idx="980">
                  <c:v>175</c:v>
                </c:pt>
                <c:pt idx="981">
                  <c:v>175</c:v>
                </c:pt>
                <c:pt idx="982">
                  <c:v>175</c:v>
                </c:pt>
                <c:pt idx="983">
                  <c:v>175</c:v>
                </c:pt>
                <c:pt idx="984">
                  <c:v>175</c:v>
                </c:pt>
                <c:pt idx="985">
                  <c:v>176</c:v>
                </c:pt>
                <c:pt idx="986">
                  <c:v>176</c:v>
                </c:pt>
                <c:pt idx="987">
                  <c:v>176</c:v>
                </c:pt>
                <c:pt idx="988">
                  <c:v>176</c:v>
                </c:pt>
                <c:pt idx="989">
                  <c:v>176</c:v>
                </c:pt>
                <c:pt idx="990">
                  <c:v>176</c:v>
                </c:pt>
                <c:pt idx="991">
                  <c:v>176</c:v>
                </c:pt>
                <c:pt idx="992">
                  <c:v>176</c:v>
                </c:pt>
                <c:pt idx="993">
                  <c:v>176</c:v>
                </c:pt>
                <c:pt idx="994">
                  <c:v>176</c:v>
                </c:pt>
                <c:pt idx="995">
                  <c:v>176</c:v>
                </c:pt>
                <c:pt idx="996">
                  <c:v>176</c:v>
                </c:pt>
                <c:pt idx="997">
                  <c:v>176</c:v>
                </c:pt>
                <c:pt idx="998">
                  <c:v>176</c:v>
                </c:pt>
                <c:pt idx="999">
                  <c:v>176</c:v>
                </c:pt>
              </c:numCache>
            </c:numRef>
          </c:val>
          <c:smooth val="0"/>
        </c:ser>
        <c:dLbls>
          <c:showLegendKey val="0"/>
          <c:showVal val="0"/>
          <c:showCatName val="0"/>
          <c:showSerName val="0"/>
          <c:showPercent val="0"/>
          <c:showBubbleSize val="0"/>
        </c:dLbls>
        <c:smooth val="0"/>
        <c:axId val="206208472"/>
        <c:axId val="206208864"/>
      </c:lineChart>
      <c:catAx>
        <c:axId val="206208472"/>
        <c:scaling>
          <c:orientation val="minMax"/>
        </c:scaling>
        <c:delete val="0"/>
        <c:axPos val="b"/>
        <c:title>
          <c:tx>
            <c:rich>
              <a:bodyPr/>
              <a:lstStyle/>
              <a:p>
                <a:pPr>
                  <a:defRPr/>
                </a:pPr>
                <a:r>
                  <a:rPr lang="en-GB"/>
                  <a:t>Item Number</a:t>
                </a:r>
              </a:p>
            </c:rich>
          </c:tx>
          <c:overlay val="0"/>
        </c:title>
        <c:majorTickMark val="out"/>
        <c:minorTickMark val="none"/>
        <c:tickLblPos val="nextTo"/>
        <c:crossAx val="206208864"/>
        <c:crosses val="autoZero"/>
        <c:auto val="1"/>
        <c:lblAlgn val="ctr"/>
        <c:lblOffset val="100"/>
        <c:noMultiLvlLbl val="0"/>
      </c:catAx>
      <c:valAx>
        <c:axId val="206208864"/>
        <c:scaling>
          <c:orientation val="minMax"/>
        </c:scaling>
        <c:delete val="0"/>
        <c:axPos val="l"/>
        <c:majorGridlines/>
        <c:title>
          <c:tx>
            <c:rich>
              <a:bodyPr rot="-5400000" vert="horz"/>
              <a:lstStyle/>
              <a:p>
                <a:pPr>
                  <a:defRPr/>
                </a:pPr>
                <a:r>
                  <a:rPr lang="en-GB"/>
                  <a:t>Cumulative</a:t>
                </a:r>
                <a:r>
                  <a:rPr lang="en-GB" baseline="0"/>
                  <a:t> Incidence</a:t>
                </a:r>
                <a:endParaRPr lang="en-GB"/>
              </a:p>
            </c:rich>
          </c:tx>
          <c:overlay val="0"/>
        </c:title>
        <c:numFmt formatCode="General" sourceLinked="1"/>
        <c:majorTickMark val="out"/>
        <c:minorTickMark val="none"/>
        <c:tickLblPos val="nextTo"/>
        <c:crossAx val="206208472"/>
        <c:crosses val="autoZero"/>
        <c:crossBetween val="between"/>
      </c:valAx>
    </c:plotArea>
    <c:legend>
      <c:legendPos val="r"/>
      <c:overlay val="0"/>
    </c:legend>
    <c:plotVisOnly val="1"/>
    <c:dispBlanksAs val="gap"/>
    <c:showDLblsOverMax val="0"/>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Availability!$F$1</c:f>
              <c:strCache>
                <c:ptCount val="1"/>
                <c:pt idx="0">
                  <c:v>Complete C</c:v>
                </c:pt>
              </c:strCache>
            </c:strRef>
          </c:tx>
          <c:marker>
            <c:symbol val="none"/>
          </c:marker>
          <c:val>
            <c:numRef>
              <c:f>Availability!$F$2:$F$9604</c:f>
              <c:numCache>
                <c:formatCode>General</c:formatCode>
                <c:ptCount val="9603"/>
                <c:pt idx="0">
                  <c:v>0</c:v>
                </c:pt>
                <c:pt idx="1">
                  <c:v>0</c:v>
                </c:pt>
                <c:pt idx="2">
                  <c:v>0</c:v>
                </c:pt>
                <c:pt idx="3">
                  <c:v>0</c:v>
                </c:pt>
                <c:pt idx="4">
                  <c:v>1</c:v>
                </c:pt>
                <c:pt idx="5">
                  <c:v>2</c:v>
                </c:pt>
                <c:pt idx="6">
                  <c:v>2</c:v>
                </c:pt>
                <c:pt idx="7">
                  <c:v>2</c:v>
                </c:pt>
                <c:pt idx="8">
                  <c:v>2</c:v>
                </c:pt>
                <c:pt idx="9">
                  <c:v>2</c:v>
                </c:pt>
                <c:pt idx="10">
                  <c:v>2</c:v>
                </c:pt>
                <c:pt idx="11">
                  <c:v>2</c:v>
                </c:pt>
                <c:pt idx="12">
                  <c:v>2</c:v>
                </c:pt>
                <c:pt idx="13">
                  <c:v>3</c:v>
                </c:pt>
                <c:pt idx="14">
                  <c:v>4</c:v>
                </c:pt>
                <c:pt idx="15">
                  <c:v>5</c:v>
                </c:pt>
                <c:pt idx="16">
                  <c:v>6</c:v>
                </c:pt>
                <c:pt idx="17">
                  <c:v>7</c:v>
                </c:pt>
                <c:pt idx="18">
                  <c:v>8</c:v>
                </c:pt>
                <c:pt idx="19">
                  <c:v>9</c:v>
                </c:pt>
                <c:pt idx="20">
                  <c:v>10</c:v>
                </c:pt>
                <c:pt idx="21">
                  <c:v>11</c:v>
                </c:pt>
                <c:pt idx="22">
                  <c:v>12</c:v>
                </c:pt>
                <c:pt idx="23">
                  <c:v>13</c:v>
                </c:pt>
                <c:pt idx="24">
                  <c:v>14</c:v>
                </c:pt>
                <c:pt idx="25">
                  <c:v>15</c:v>
                </c:pt>
                <c:pt idx="26">
                  <c:v>16</c:v>
                </c:pt>
                <c:pt idx="27">
                  <c:v>17</c:v>
                </c:pt>
                <c:pt idx="28">
                  <c:v>17</c:v>
                </c:pt>
                <c:pt idx="29">
                  <c:v>17</c:v>
                </c:pt>
                <c:pt idx="30">
                  <c:v>17</c:v>
                </c:pt>
                <c:pt idx="31">
                  <c:v>17</c:v>
                </c:pt>
                <c:pt idx="32">
                  <c:v>17</c:v>
                </c:pt>
                <c:pt idx="33">
                  <c:v>17</c:v>
                </c:pt>
                <c:pt idx="34">
                  <c:v>17</c:v>
                </c:pt>
                <c:pt idx="35">
                  <c:v>18</c:v>
                </c:pt>
                <c:pt idx="36">
                  <c:v>19</c:v>
                </c:pt>
                <c:pt idx="37">
                  <c:v>19</c:v>
                </c:pt>
                <c:pt idx="38">
                  <c:v>19</c:v>
                </c:pt>
                <c:pt idx="39">
                  <c:v>20</c:v>
                </c:pt>
                <c:pt idx="40">
                  <c:v>20</c:v>
                </c:pt>
                <c:pt idx="41">
                  <c:v>21</c:v>
                </c:pt>
                <c:pt idx="42">
                  <c:v>21</c:v>
                </c:pt>
                <c:pt idx="43">
                  <c:v>21</c:v>
                </c:pt>
                <c:pt idx="44">
                  <c:v>22</c:v>
                </c:pt>
                <c:pt idx="45">
                  <c:v>22</c:v>
                </c:pt>
                <c:pt idx="46">
                  <c:v>22</c:v>
                </c:pt>
                <c:pt idx="47">
                  <c:v>23</c:v>
                </c:pt>
                <c:pt idx="48">
                  <c:v>24</c:v>
                </c:pt>
                <c:pt idx="49">
                  <c:v>25</c:v>
                </c:pt>
                <c:pt idx="50">
                  <c:v>26</c:v>
                </c:pt>
                <c:pt idx="51">
                  <c:v>27</c:v>
                </c:pt>
                <c:pt idx="52">
                  <c:v>27</c:v>
                </c:pt>
                <c:pt idx="53">
                  <c:v>28</c:v>
                </c:pt>
                <c:pt idx="54">
                  <c:v>28</c:v>
                </c:pt>
                <c:pt idx="55">
                  <c:v>28</c:v>
                </c:pt>
                <c:pt idx="56">
                  <c:v>28</c:v>
                </c:pt>
                <c:pt idx="57">
                  <c:v>28</c:v>
                </c:pt>
                <c:pt idx="58">
                  <c:v>29</c:v>
                </c:pt>
                <c:pt idx="59">
                  <c:v>30</c:v>
                </c:pt>
                <c:pt idx="60">
                  <c:v>30</c:v>
                </c:pt>
                <c:pt idx="61">
                  <c:v>31</c:v>
                </c:pt>
                <c:pt idx="62">
                  <c:v>31</c:v>
                </c:pt>
                <c:pt idx="63">
                  <c:v>31</c:v>
                </c:pt>
                <c:pt idx="64">
                  <c:v>32</c:v>
                </c:pt>
                <c:pt idx="65">
                  <c:v>32</c:v>
                </c:pt>
                <c:pt idx="66">
                  <c:v>33</c:v>
                </c:pt>
                <c:pt idx="67">
                  <c:v>34</c:v>
                </c:pt>
                <c:pt idx="68">
                  <c:v>35</c:v>
                </c:pt>
                <c:pt idx="69">
                  <c:v>35</c:v>
                </c:pt>
                <c:pt idx="70">
                  <c:v>35</c:v>
                </c:pt>
                <c:pt idx="71">
                  <c:v>35</c:v>
                </c:pt>
                <c:pt idx="72">
                  <c:v>36</c:v>
                </c:pt>
                <c:pt idx="73">
                  <c:v>37</c:v>
                </c:pt>
                <c:pt idx="74">
                  <c:v>37</c:v>
                </c:pt>
                <c:pt idx="75">
                  <c:v>37</c:v>
                </c:pt>
                <c:pt idx="76">
                  <c:v>37</c:v>
                </c:pt>
                <c:pt idx="77">
                  <c:v>37</c:v>
                </c:pt>
                <c:pt idx="78">
                  <c:v>38</c:v>
                </c:pt>
                <c:pt idx="79">
                  <c:v>39</c:v>
                </c:pt>
                <c:pt idx="80">
                  <c:v>39</c:v>
                </c:pt>
                <c:pt idx="81">
                  <c:v>40</c:v>
                </c:pt>
                <c:pt idx="82">
                  <c:v>40</c:v>
                </c:pt>
                <c:pt idx="83">
                  <c:v>40</c:v>
                </c:pt>
                <c:pt idx="84">
                  <c:v>40</c:v>
                </c:pt>
                <c:pt idx="85">
                  <c:v>40</c:v>
                </c:pt>
                <c:pt idx="86">
                  <c:v>40</c:v>
                </c:pt>
                <c:pt idx="87">
                  <c:v>41</c:v>
                </c:pt>
                <c:pt idx="88">
                  <c:v>42</c:v>
                </c:pt>
                <c:pt idx="89">
                  <c:v>42</c:v>
                </c:pt>
                <c:pt idx="90">
                  <c:v>42</c:v>
                </c:pt>
                <c:pt idx="91">
                  <c:v>42</c:v>
                </c:pt>
                <c:pt idx="92">
                  <c:v>42</c:v>
                </c:pt>
                <c:pt idx="93">
                  <c:v>43</c:v>
                </c:pt>
                <c:pt idx="94">
                  <c:v>43</c:v>
                </c:pt>
                <c:pt idx="95">
                  <c:v>43</c:v>
                </c:pt>
                <c:pt idx="96">
                  <c:v>44</c:v>
                </c:pt>
                <c:pt idx="97">
                  <c:v>44</c:v>
                </c:pt>
                <c:pt idx="98">
                  <c:v>45</c:v>
                </c:pt>
                <c:pt idx="99">
                  <c:v>45</c:v>
                </c:pt>
                <c:pt idx="100">
                  <c:v>45</c:v>
                </c:pt>
                <c:pt idx="101">
                  <c:v>45</c:v>
                </c:pt>
                <c:pt idx="102">
                  <c:v>46</c:v>
                </c:pt>
                <c:pt idx="103">
                  <c:v>47</c:v>
                </c:pt>
                <c:pt idx="104">
                  <c:v>47</c:v>
                </c:pt>
                <c:pt idx="105">
                  <c:v>47</c:v>
                </c:pt>
                <c:pt idx="106">
                  <c:v>47</c:v>
                </c:pt>
                <c:pt idx="107">
                  <c:v>47</c:v>
                </c:pt>
                <c:pt idx="108">
                  <c:v>47</c:v>
                </c:pt>
                <c:pt idx="109">
                  <c:v>48</c:v>
                </c:pt>
                <c:pt idx="110">
                  <c:v>48</c:v>
                </c:pt>
                <c:pt idx="111">
                  <c:v>48</c:v>
                </c:pt>
                <c:pt idx="112">
                  <c:v>49</c:v>
                </c:pt>
                <c:pt idx="113">
                  <c:v>50</c:v>
                </c:pt>
                <c:pt idx="114">
                  <c:v>51</c:v>
                </c:pt>
                <c:pt idx="115">
                  <c:v>51</c:v>
                </c:pt>
                <c:pt idx="116">
                  <c:v>52</c:v>
                </c:pt>
                <c:pt idx="117">
                  <c:v>53</c:v>
                </c:pt>
                <c:pt idx="118">
                  <c:v>53</c:v>
                </c:pt>
                <c:pt idx="119">
                  <c:v>53</c:v>
                </c:pt>
                <c:pt idx="120">
                  <c:v>53</c:v>
                </c:pt>
                <c:pt idx="121">
                  <c:v>53</c:v>
                </c:pt>
                <c:pt idx="122">
                  <c:v>54</c:v>
                </c:pt>
                <c:pt idx="123">
                  <c:v>54</c:v>
                </c:pt>
                <c:pt idx="124">
                  <c:v>54</c:v>
                </c:pt>
                <c:pt idx="125">
                  <c:v>54</c:v>
                </c:pt>
                <c:pt idx="126">
                  <c:v>54</c:v>
                </c:pt>
                <c:pt idx="127">
                  <c:v>54</c:v>
                </c:pt>
                <c:pt idx="128">
                  <c:v>54</c:v>
                </c:pt>
                <c:pt idx="129">
                  <c:v>54</c:v>
                </c:pt>
                <c:pt idx="130">
                  <c:v>55</c:v>
                </c:pt>
                <c:pt idx="131">
                  <c:v>56</c:v>
                </c:pt>
                <c:pt idx="132">
                  <c:v>57</c:v>
                </c:pt>
                <c:pt idx="133">
                  <c:v>58</c:v>
                </c:pt>
                <c:pt idx="134">
                  <c:v>59</c:v>
                </c:pt>
                <c:pt idx="135">
                  <c:v>60</c:v>
                </c:pt>
                <c:pt idx="136">
                  <c:v>60</c:v>
                </c:pt>
                <c:pt idx="137">
                  <c:v>61</c:v>
                </c:pt>
                <c:pt idx="138">
                  <c:v>61</c:v>
                </c:pt>
                <c:pt idx="139">
                  <c:v>62</c:v>
                </c:pt>
                <c:pt idx="140">
                  <c:v>62</c:v>
                </c:pt>
                <c:pt idx="141">
                  <c:v>63</c:v>
                </c:pt>
                <c:pt idx="142">
                  <c:v>64</c:v>
                </c:pt>
                <c:pt idx="143">
                  <c:v>65</c:v>
                </c:pt>
                <c:pt idx="144">
                  <c:v>66</c:v>
                </c:pt>
                <c:pt idx="145">
                  <c:v>66</c:v>
                </c:pt>
                <c:pt idx="146">
                  <c:v>66</c:v>
                </c:pt>
                <c:pt idx="147">
                  <c:v>67</c:v>
                </c:pt>
                <c:pt idx="148">
                  <c:v>68</c:v>
                </c:pt>
                <c:pt idx="149">
                  <c:v>68</c:v>
                </c:pt>
                <c:pt idx="150">
                  <c:v>69</c:v>
                </c:pt>
                <c:pt idx="151">
                  <c:v>70</c:v>
                </c:pt>
                <c:pt idx="152">
                  <c:v>71</c:v>
                </c:pt>
                <c:pt idx="153">
                  <c:v>72</c:v>
                </c:pt>
                <c:pt idx="154">
                  <c:v>72</c:v>
                </c:pt>
                <c:pt idx="155">
                  <c:v>73</c:v>
                </c:pt>
                <c:pt idx="156">
                  <c:v>74</c:v>
                </c:pt>
                <c:pt idx="157">
                  <c:v>75</c:v>
                </c:pt>
                <c:pt idx="158">
                  <c:v>76</c:v>
                </c:pt>
                <c:pt idx="159">
                  <c:v>76</c:v>
                </c:pt>
                <c:pt idx="160">
                  <c:v>77</c:v>
                </c:pt>
                <c:pt idx="161">
                  <c:v>77</c:v>
                </c:pt>
                <c:pt idx="162">
                  <c:v>77</c:v>
                </c:pt>
                <c:pt idx="163">
                  <c:v>77</c:v>
                </c:pt>
                <c:pt idx="164">
                  <c:v>78</c:v>
                </c:pt>
                <c:pt idx="165">
                  <c:v>79</c:v>
                </c:pt>
                <c:pt idx="166">
                  <c:v>80</c:v>
                </c:pt>
                <c:pt idx="167">
                  <c:v>80</c:v>
                </c:pt>
                <c:pt idx="168">
                  <c:v>81</c:v>
                </c:pt>
                <c:pt idx="169">
                  <c:v>81</c:v>
                </c:pt>
                <c:pt idx="170">
                  <c:v>82</c:v>
                </c:pt>
                <c:pt idx="171">
                  <c:v>82</c:v>
                </c:pt>
                <c:pt idx="172">
                  <c:v>83</c:v>
                </c:pt>
                <c:pt idx="173">
                  <c:v>83</c:v>
                </c:pt>
                <c:pt idx="174">
                  <c:v>83</c:v>
                </c:pt>
                <c:pt idx="175">
                  <c:v>84</c:v>
                </c:pt>
                <c:pt idx="176">
                  <c:v>84</c:v>
                </c:pt>
                <c:pt idx="177">
                  <c:v>84</c:v>
                </c:pt>
                <c:pt idx="178">
                  <c:v>84</c:v>
                </c:pt>
                <c:pt idx="179">
                  <c:v>84</c:v>
                </c:pt>
                <c:pt idx="180">
                  <c:v>84</c:v>
                </c:pt>
                <c:pt idx="181">
                  <c:v>84</c:v>
                </c:pt>
                <c:pt idx="182">
                  <c:v>84</c:v>
                </c:pt>
                <c:pt idx="183">
                  <c:v>85</c:v>
                </c:pt>
                <c:pt idx="184">
                  <c:v>85</c:v>
                </c:pt>
                <c:pt idx="185">
                  <c:v>85</c:v>
                </c:pt>
                <c:pt idx="186">
                  <c:v>86</c:v>
                </c:pt>
                <c:pt idx="187">
                  <c:v>86</c:v>
                </c:pt>
                <c:pt idx="188">
                  <c:v>87</c:v>
                </c:pt>
                <c:pt idx="189">
                  <c:v>88</c:v>
                </c:pt>
                <c:pt idx="190">
                  <c:v>89</c:v>
                </c:pt>
                <c:pt idx="191">
                  <c:v>89</c:v>
                </c:pt>
                <c:pt idx="192">
                  <c:v>89</c:v>
                </c:pt>
                <c:pt idx="193">
                  <c:v>90</c:v>
                </c:pt>
                <c:pt idx="194">
                  <c:v>91</c:v>
                </c:pt>
                <c:pt idx="195">
                  <c:v>91</c:v>
                </c:pt>
                <c:pt idx="196">
                  <c:v>91</c:v>
                </c:pt>
                <c:pt idx="197">
                  <c:v>91</c:v>
                </c:pt>
                <c:pt idx="198">
                  <c:v>91</c:v>
                </c:pt>
                <c:pt idx="199">
                  <c:v>91</c:v>
                </c:pt>
                <c:pt idx="200">
                  <c:v>91</c:v>
                </c:pt>
                <c:pt idx="201">
                  <c:v>92</c:v>
                </c:pt>
                <c:pt idx="202">
                  <c:v>93</c:v>
                </c:pt>
                <c:pt idx="203">
                  <c:v>93</c:v>
                </c:pt>
                <c:pt idx="204">
                  <c:v>93</c:v>
                </c:pt>
                <c:pt idx="205">
                  <c:v>94</c:v>
                </c:pt>
                <c:pt idx="206">
                  <c:v>95</c:v>
                </c:pt>
                <c:pt idx="207">
                  <c:v>96</c:v>
                </c:pt>
                <c:pt idx="208">
                  <c:v>96</c:v>
                </c:pt>
                <c:pt idx="209">
                  <c:v>96</c:v>
                </c:pt>
                <c:pt idx="210">
                  <c:v>97</c:v>
                </c:pt>
                <c:pt idx="211">
                  <c:v>98</c:v>
                </c:pt>
                <c:pt idx="212">
                  <c:v>99</c:v>
                </c:pt>
                <c:pt idx="213">
                  <c:v>99</c:v>
                </c:pt>
                <c:pt idx="214">
                  <c:v>100</c:v>
                </c:pt>
                <c:pt idx="215">
                  <c:v>101</c:v>
                </c:pt>
                <c:pt idx="216">
                  <c:v>102</c:v>
                </c:pt>
                <c:pt idx="217">
                  <c:v>102</c:v>
                </c:pt>
                <c:pt idx="218">
                  <c:v>103</c:v>
                </c:pt>
                <c:pt idx="219">
                  <c:v>103</c:v>
                </c:pt>
                <c:pt idx="220">
                  <c:v>103</c:v>
                </c:pt>
                <c:pt idx="221">
                  <c:v>103</c:v>
                </c:pt>
                <c:pt idx="222">
                  <c:v>104</c:v>
                </c:pt>
                <c:pt idx="223">
                  <c:v>105</c:v>
                </c:pt>
                <c:pt idx="224">
                  <c:v>105</c:v>
                </c:pt>
                <c:pt idx="225">
                  <c:v>105</c:v>
                </c:pt>
                <c:pt idx="226">
                  <c:v>105</c:v>
                </c:pt>
                <c:pt idx="227">
                  <c:v>106</c:v>
                </c:pt>
                <c:pt idx="228">
                  <c:v>107</c:v>
                </c:pt>
                <c:pt idx="229">
                  <c:v>108</c:v>
                </c:pt>
                <c:pt idx="230">
                  <c:v>108</c:v>
                </c:pt>
                <c:pt idx="231">
                  <c:v>108</c:v>
                </c:pt>
                <c:pt idx="232">
                  <c:v>108</c:v>
                </c:pt>
                <c:pt idx="233">
                  <c:v>108</c:v>
                </c:pt>
                <c:pt idx="234">
                  <c:v>109</c:v>
                </c:pt>
                <c:pt idx="235">
                  <c:v>110</c:v>
                </c:pt>
                <c:pt idx="236">
                  <c:v>110</c:v>
                </c:pt>
                <c:pt idx="237">
                  <c:v>110</c:v>
                </c:pt>
                <c:pt idx="238">
                  <c:v>111</c:v>
                </c:pt>
                <c:pt idx="239">
                  <c:v>112</c:v>
                </c:pt>
                <c:pt idx="240">
                  <c:v>113</c:v>
                </c:pt>
                <c:pt idx="241">
                  <c:v>113</c:v>
                </c:pt>
                <c:pt idx="242">
                  <c:v>113</c:v>
                </c:pt>
                <c:pt idx="243">
                  <c:v>113</c:v>
                </c:pt>
                <c:pt idx="244">
                  <c:v>113</c:v>
                </c:pt>
                <c:pt idx="245">
                  <c:v>113</c:v>
                </c:pt>
                <c:pt idx="246">
                  <c:v>113</c:v>
                </c:pt>
                <c:pt idx="247">
                  <c:v>113</c:v>
                </c:pt>
                <c:pt idx="248">
                  <c:v>113</c:v>
                </c:pt>
                <c:pt idx="249">
                  <c:v>113</c:v>
                </c:pt>
                <c:pt idx="250">
                  <c:v>113</c:v>
                </c:pt>
                <c:pt idx="251">
                  <c:v>114</c:v>
                </c:pt>
                <c:pt idx="252">
                  <c:v>114</c:v>
                </c:pt>
                <c:pt idx="253">
                  <c:v>114</c:v>
                </c:pt>
                <c:pt idx="254">
                  <c:v>114</c:v>
                </c:pt>
                <c:pt idx="255">
                  <c:v>115</c:v>
                </c:pt>
                <c:pt idx="256">
                  <c:v>116</c:v>
                </c:pt>
                <c:pt idx="257">
                  <c:v>116</c:v>
                </c:pt>
                <c:pt idx="258">
                  <c:v>116</c:v>
                </c:pt>
                <c:pt idx="259">
                  <c:v>116</c:v>
                </c:pt>
                <c:pt idx="260">
                  <c:v>116</c:v>
                </c:pt>
                <c:pt idx="261">
                  <c:v>116</c:v>
                </c:pt>
                <c:pt idx="262">
                  <c:v>116</c:v>
                </c:pt>
                <c:pt idx="263">
                  <c:v>116</c:v>
                </c:pt>
                <c:pt idx="264">
                  <c:v>116</c:v>
                </c:pt>
                <c:pt idx="265">
                  <c:v>117</c:v>
                </c:pt>
                <c:pt idx="266">
                  <c:v>117</c:v>
                </c:pt>
                <c:pt idx="267">
                  <c:v>118</c:v>
                </c:pt>
                <c:pt idx="268">
                  <c:v>118</c:v>
                </c:pt>
                <c:pt idx="269">
                  <c:v>119</c:v>
                </c:pt>
                <c:pt idx="270">
                  <c:v>119</c:v>
                </c:pt>
                <c:pt idx="271">
                  <c:v>120</c:v>
                </c:pt>
                <c:pt idx="272">
                  <c:v>121</c:v>
                </c:pt>
                <c:pt idx="273">
                  <c:v>121</c:v>
                </c:pt>
                <c:pt idx="274">
                  <c:v>122</c:v>
                </c:pt>
                <c:pt idx="275">
                  <c:v>123</c:v>
                </c:pt>
                <c:pt idx="276">
                  <c:v>123</c:v>
                </c:pt>
                <c:pt idx="277">
                  <c:v>123</c:v>
                </c:pt>
                <c:pt idx="278">
                  <c:v>123</c:v>
                </c:pt>
                <c:pt idx="279">
                  <c:v>123</c:v>
                </c:pt>
                <c:pt idx="280">
                  <c:v>123</c:v>
                </c:pt>
                <c:pt idx="281">
                  <c:v>123</c:v>
                </c:pt>
                <c:pt idx="282">
                  <c:v>124</c:v>
                </c:pt>
                <c:pt idx="283">
                  <c:v>125</c:v>
                </c:pt>
                <c:pt idx="284">
                  <c:v>126</c:v>
                </c:pt>
                <c:pt idx="285">
                  <c:v>127</c:v>
                </c:pt>
                <c:pt idx="286">
                  <c:v>128</c:v>
                </c:pt>
                <c:pt idx="287">
                  <c:v>128</c:v>
                </c:pt>
                <c:pt idx="288">
                  <c:v>129</c:v>
                </c:pt>
                <c:pt idx="289">
                  <c:v>130</c:v>
                </c:pt>
                <c:pt idx="290">
                  <c:v>131</c:v>
                </c:pt>
                <c:pt idx="291">
                  <c:v>131</c:v>
                </c:pt>
                <c:pt idx="292">
                  <c:v>132</c:v>
                </c:pt>
                <c:pt idx="293">
                  <c:v>133</c:v>
                </c:pt>
                <c:pt idx="294">
                  <c:v>134</c:v>
                </c:pt>
                <c:pt idx="295">
                  <c:v>134</c:v>
                </c:pt>
                <c:pt idx="296">
                  <c:v>135</c:v>
                </c:pt>
                <c:pt idx="297">
                  <c:v>136</c:v>
                </c:pt>
                <c:pt idx="298">
                  <c:v>137</c:v>
                </c:pt>
                <c:pt idx="299">
                  <c:v>138</c:v>
                </c:pt>
                <c:pt idx="300">
                  <c:v>138</c:v>
                </c:pt>
                <c:pt idx="301">
                  <c:v>138</c:v>
                </c:pt>
                <c:pt idx="302">
                  <c:v>138</c:v>
                </c:pt>
                <c:pt idx="303">
                  <c:v>139</c:v>
                </c:pt>
                <c:pt idx="304">
                  <c:v>139</c:v>
                </c:pt>
                <c:pt idx="305">
                  <c:v>139</c:v>
                </c:pt>
                <c:pt idx="306">
                  <c:v>139</c:v>
                </c:pt>
                <c:pt idx="307">
                  <c:v>139</c:v>
                </c:pt>
                <c:pt idx="308">
                  <c:v>139</c:v>
                </c:pt>
                <c:pt idx="309">
                  <c:v>139</c:v>
                </c:pt>
                <c:pt idx="310">
                  <c:v>139</c:v>
                </c:pt>
                <c:pt idx="311">
                  <c:v>140</c:v>
                </c:pt>
                <c:pt idx="312">
                  <c:v>140</c:v>
                </c:pt>
                <c:pt idx="313">
                  <c:v>140</c:v>
                </c:pt>
                <c:pt idx="314">
                  <c:v>140</c:v>
                </c:pt>
                <c:pt idx="315">
                  <c:v>141</c:v>
                </c:pt>
                <c:pt idx="316">
                  <c:v>141</c:v>
                </c:pt>
                <c:pt idx="317">
                  <c:v>142</c:v>
                </c:pt>
                <c:pt idx="318">
                  <c:v>142</c:v>
                </c:pt>
                <c:pt idx="319">
                  <c:v>142</c:v>
                </c:pt>
                <c:pt idx="320">
                  <c:v>142</c:v>
                </c:pt>
                <c:pt idx="321">
                  <c:v>143</c:v>
                </c:pt>
                <c:pt idx="322">
                  <c:v>143</c:v>
                </c:pt>
                <c:pt idx="323">
                  <c:v>143</c:v>
                </c:pt>
                <c:pt idx="324">
                  <c:v>143</c:v>
                </c:pt>
                <c:pt idx="325">
                  <c:v>144</c:v>
                </c:pt>
                <c:pt idx="326">
                  <c:v>144</c:v>
                </c:pt>
                <c:pt idx="327">
                  <c:v>144</c:v>
                </c:pt>
                <c:pt idx="328">
                  <c:v>145</c:v>
                </c:pt>
                <c:pt idx="329">
                  <c:v>145</c:v>
                </c:pt>
                <c:pt idx="330">
                  <c:v>145</c:v>
                </c:pt>
                <c:pt idx="331">
                  <c:v>145</c:v>
                </c:pt>
                <c:pt idx="332">
                  <c:v>146</c:v>
                </c:pt>
                <c:pt idx="333">
                  <c:v>147</c:v>
                </c:pt>
                <c:pt idx="334">
                  <c:v>148</c:v>
                </c:pt>
                <c:pt idx="335">
                  <c:v>148</c:v>
                </c:pt>
                <c:pt idx="336">
                  <c:v>149</c:v>
                </c:pt>
                <c:pt idx="337">
                  <c:v>150</c:v>
                </c:pt>
                <c:pt idx="338">
                  <c:v>151</c:v>
                </c:pt>
                <c:pt idx="339">
                  <c:v>151</c:v>
                </c:pt>
                <c:pt idx="340">
                  <c:v>152</c:v>
                </c:pt>
                <c:pt idx="341">
                  <c:v>152</c:v>
                </c:pt>
                <c:pt idx="342">
                  <c:v>153</c:v>
                </c:pt>
                <c:pt idx="343">
                  <c:v>153</c:v>
                </c:pt>
                <c:pt idx="344">
                  <c:v>153</c:v>
                </c:pt>
                <c:pt idx="345">
                  <c:v>153</c:v>
                </c:pt>
                <c:pt idx="346">
                  <c:v>153</c:v>
                </c:pt>
                <c:pt idx="347">
                  <c:v>154</c:v>
                </c:pt>
                <c:pt idx="348">
                  <c:v>155</c:v>
                </c:pt>
                <c:pt idx="349">
                  <c:v>155</c:v>
                </c:pt>
                <c:pt idx="350">
                  <c:v>155</c:v>
                </c:pt>
                <c:pt idx="351">
                  <c:v>155</c:v>
                </c:pt>
                <c:pt idx="352">
                  <c:v>155</c:v>
                </c:pt>
                <c:pt idx="353">
                  <c:v>155</c:v>
                </c:pt>
                <c:pt idx="354">
                  <c:v>156</c:v>
                </c:pt>
                <c:pt idx="355">
                  <c:v>156</c:v>
                </c:pt>
                <c:pt idx="356">
                  <c:v>156</c:v>
                </c:pt>
                <c:pt idx="357">
                  <c:v>157</c:v>
                </c:pt>
                <c:pt idx="358">
                  <c:v>157</c:v>
                </c:pt>
                <c:pt idx="359">
                  <c:v>158</c:v>
                </c:pt>
                <c:pt idx="360">
                  <c:v>159</c:v>
                </c:pt>
                <c:pt idx="361">
                  <c:v>159</c:v>
                </c:pt>
                <c:pt idx="362">
                  <c:v>160</c:v>
                </c:pt>
                <c:pt idx="363">
                  <c:v>161</c:v>
                </c:pt>
                <c:pt idx="364">
                  <c:v>162</c:v>
                </c:pt>
                <c:pt idx="365">
                  <c:v>163</c:v>
                </c:pt>
                <c:pt idx="366">
                  <c:v>164</c:v>
                </c:pt>
                <c:pt idx="367">
                  <c:v>164</c:v>
                </c:pt>
                <c:pt idx="368">
                  <c:v>165</c:v>
                </c:pt>
                <c:pt idx="369">
                  <c:v>166</c:v>
                </c:pt>
                <c:pt idx="370">
                  <c:v>167</c:v>
                </c:pt>
                <c:pt idx="371">
                  <c:v>167</c:v>
                </c:pt>
                <c:pt idx="372">
                  <c:v>167</c:v>
                </c:pt>
                <c:pt idx="373">
                  <c:v>168</c:v>
                </c:pt>
                <c:pt idx="374">
                  <c:v>169</c:v>
                </c:pt>
                <c:pt idx="375">
                  <c:v>170</c:v>
                </c:pt>
                <c:pt idx="376">
                  <c:v>171</c:v>
                </c:pt>
                <c:pt idx="377">
                  <c:v>171</c:v>
                </c:pt>
                <c:pt idx="378">
                  <c:v>171</c:v>
                </c:pt>
                <c:pt idx="379">
                  <c:v>171</c:v>
                </c:pt>
                <c:pt idx="380">
                  <c:v>172</c:v>
                </c:pt>
                <c:pt idx="381">
                  <c:v>173</c:v>
                </c:pt>
                <c:pt idx="382">
                  <c:v>174</c:v>
                </c:pt>
                <c:pt idx="383">
                  <c:v>174</c:v>
                </c:pt>
                <c:pt idx="384">
                  <c:v>174</c:v>
                </c:pt>
                <c:pt idx="385">
                  <c:v>175</c:v>
                </c:pt>
                <c:pt idx="386">
                  <c:v>176</c:v>
                </c:pt>
                <c:pt idx="387">
                  <c:v>177</c:v>
                </c:pt>
                <c:pt idx="388">
                  <c:v>177</c:v>
                </c:pt>
                <c:pt idx="389">
                  <c:v>178</c:v>
                </c:pt>
                <c:pt idx="390">
                  <c:v>178</c:v>
                </c:pt>
                <c:pt idx="391">
                  <c:v>178</c:v>
                </c:pt>
                <c:pt idx="392">
                  <c:v>179</c:v>
                </c:pt>
                <c:pt idx="393">
                  <c:v>179</c:v>
                </c:pt>
                <c:pt idx="394">
                  <c:v>179</c:v>
                </c:pt>
                <c:pt idx="395">
                  <c:v>179</c:v>
                </c:pt>
                <c:pt idx="396">
                  <c:v>180</c:v>
                </c:pt>
                <c:pt idx="397">
                  <c:v>181</c:v>
                </c:pt>
                <c:pt idx="398">
                  <c:v>182</c:v>
                </c:pt>
                <c:pt idx="399">
                  <c:v>183</c:v>
                </c:pt>
                <c:pt idx="400">
                  <c:v>184</c:v>
                </c:pt>
                <c:pt idx="401">
                  <c:v>185</c:v>
                </c:pt>
                <c:pt idx="402">
                  <c:v>186</c:v>
                </c:pt>
                <c:pt idx="403">
                  <c:v>186</c:v>
                </c:pt>
                <c:pt idx="404">
                  <c:v>186</c:v>
                </c:pt>
                <c:pt idx="405">
                  <c:v>186</c:v>
                </c:pt>
                <c:pt idx="406">
                  <c:v>187</c:v>
                </c:pt>
                <c:pt idx="407">
                  <c:v>187</c:v>
                </c:pt>
                <c:pt idx="408">
                  <c:v>188</c:v>
                </c:pt>
                <c:pt idx="409">
                  <c:v>189</c:v>
                </c:pt>
                <c:pt idx="410">
                  <c:v>190</c:v>
                </c:pt>
                <c:pt idx="411">
                  <c:v>191</c:v>
                </c:pt>
                <c:pt idx="412">
                  <c:v>192</c:v>
                </c:pt>
                <c:pt idx="413">
                  <c:v>193</c:v>
                </c:pt>
                <c:pt idx="414">
                  <c:v>194</c:v>
                </c:pt>
                <c:pt idx="415">
                  <c:v>194</c:v>
                </c:pt>
                <c:pt idx="416">
                  <c:v>194</c:v>
                </c:pt>
                <c:pt idx="417">
                  <c:v>195</c:v>
                </c:pt>
                <c:pt idx="418">
                  <c:v>196</c:v>
                </c:pt>
                <c:pt idx="419">
                  <c:v>197</c:v>
                </c:pt>
                <c:pt idx="420">
                  <c:v>198</c:v>
                </c:pt>
                <c:pt idx="421">
                  <c:v>198</c:v>
                </c:pt>
                <c:pt idx="422">
                  <c:v>198</c:v>
                </c:pt>
                <c:pt idx="423">
                  <c:v>199</c:v>
                </c:pt>
                <c:pt idx="424">
                  <c:v>199</c:v>
                </c:pt>
                <c:pt idx="425">
                  <c:v>200</c:v>
                </c:pt>
                <c:pt idx="426">
                  <c:v>200</c:v>
                </c:pt>
                <c:pt idx="427">
                  <c:v>200</c:v>
                </c:pt>
                <c:pt idx="428">
                  <c:v>200</c:v>
                </c:pt>
                <c:pt idx="429">
                  <c:v>200</c:v>
                </c:pt>
                <c:pt idx="430">
                  <c:v>200</c:v>
                </c:pt>
                <c:pt idx="431">
                  <c:v>200</c:v>
                </c:pt>
                <c:pt idx="432">
                  <c:v>201</c:v>
                </c:pt>
                <c:pt idx="433">
                  <c:v>201</c:v>
                </c:pt>
                <c:pt idx="434">
                  <c:v>202</c:v>
                </c:pt>
                <c:pt idx="435">
                  <c:v>202</c:v>
                </c:pt>
                <c:pt idx="436">
                  <c:v>203</c:v>
                </c:pt>
                <c:pt idx="437">
                  <c:v>203</c:v>
                </c:pt>
                <c:pt idx="438">
                  <c:v>203</c:v>
                </c:pt>
                <c:pt idx="439">
                  <c:v>204</c:v>
                </c:pt>
                <c:pt idx="440">
                  <c:v>205</c:v>
                </c:pt>
                <c:pt idx="441">
                  <c:v>206</c:v>
                </c:pt>
                <c:pt idx="442">
                  <c:v>207</c:v>
                </c:pt>
                <c:pt idx="443">
                  <c:v>207</c:v>
                </c:pt>
                <c:pt idx="444">
                  <c:v>207</c:v>
                </c:pt>
                <c:pt idx="445">
                  <c:v>207</c:v>
                </c:pt>
                <c:pt idx="446">
                  <c:v>208</c:v>
                </c:pt>
                <c:pt idx="447">
                  <c:v>209</c:v>
                </c:pt>
                <c:pt idx="448">
                  <c:v>210</c:v>
                </c:pt>
                <c:pt idx="449">
                  <c:v>211</c:v>
                </c:pt>
                <c:pt idx="450">
                  <c:v>212</c:v>
                </c:pt>
                <c:pt idx="451">
                  <c:v>213</c:v>
                </c:pt>
                <c:pt idx="452">
                  <c:v>213</c:v>
                </c:pt>
                <c:pt idx="453">
                  <c:v>214</c:v>
                </c:pt>
                <c:pt idx="454">
                  <c:v>215</c:v>
                </c:pt>
                <c:pt idx="455">
                  <c:v>215</c:v>
                </c:pt>
                <c:pt idx="456">
                  <c:v>215</c:v>
                </c:pt>
                <c:pt idx="457">
                  <c:v>215</c:v>
                </c:pt>
                <c:pt idx="458">
                  <c:v>215</c:v>
                </c:pt>
                <c:pt idx="459">
                  <c:v>215</c:v>
                </c:pt>
                <c:pt idx="460">
                  <c:v>215</c:v>
                </c:pt>
                <c:pt idx="461">
                  <c:v>216</c:v>
                </c:pt>
                <c:pt idx="462">
                  <c:v>217</c:v>
                </c:pt>
                <c:pt idx="463">
                  <c:v>217</c:v>
                </c:pt>
                <c:pt idx="464">
                  <c:v>218</c:v>
                </c:pt>
                <c:pt idx="465">
                  <c:v>219</c:v>
                </c:pt>
                <c:pt idx="466">
                  <c:v>220</c:v>
                </c:pt>
                <c:pt idx="467">
                  <c:v>221</c:v>
                </c:pt>
                <c:pt idx="468">
                  <c:v>221</c:v>
                </c:pt>
                <c:pt idx="469">
                  <c:v>221</c:v>
                </c:pt>
                <c:pt idx="470">
                  <c:v>222</c:v>
                </c:pt>
                <c:pt idx="471">
                  <c:v>222</c:v>
                </c:pt>
                <c:pt idx="472">
                  <c:v>222</c:v>
                </c:pt>
                <c:pt idx="473">
                  <c:v>223</c:v>
                </c:pt>
                <c:pt idx="474">
                  <c:v>224</c:v>
                </c:pt>
                <c:pt idx="475">
                  <c:v>225</c:v>
                </c:pt>
                <c:pt idx="476">
                  <c:v>226</c:v>
                </c:pt>
                <c:pt idx="477">
                  <c:v>226</c:v>
                </c:pt>
                <c:pt idx="478">
                  <c:v>227</c:v>
                </c:pt>
                <c:pt idx="479">
                  <c:v>228</c:v>
                </c:pt>
                <c:pt idx="480">
                  <c:v>229</c:v>
                </c:pt>
                <c:pt idx="481">
                  <c:v>229</c:v>
                </c:pt>
                <c:pt idx="482">
                  <c:v>229</c:v>
                </c:pt>
                <c:pt idx="483">
                  <c:v>229</c:v>
                </c:pt>
                <c:pt idx="484">
                  <c:v>229</c:v>
                </c:pt>
                <c:pt idx="485">
                  <c:v>229</c:v>
                </c:pt>
                <c:pt idx="486">
                  <c:v>229</c:v>
                </c:pt>
                <c:pt idx="487">
                  <c:v>229</c:v>
                </c:pt>
                <c:pt idx="488">
                  <c:v>229</c:v>
                </c:pt>
                <c:pt idx="489">
                  <c:v>230</c:v>
                </c:pt>
                <c:pt idx="490">
                  <c:v>231</c:v>
                </c:pt>
                <c:pt idx="491">
                  <c:v>231</c:v>
                </c:pt>
                <c:pt idx="492">
                  <c:v>232</c:v>
                </c:pt>
                <c:pt idx="493">
                  <c:v>232</c:v>
                </c:pt>
                <c:pt idx="494">
                  <c:v>232</c:v>
                </c:pt>
                <c:pt idx="495">
                  <c:v>232</c:v>
                </c:pt>
                <c:pt idx="496">
                  <c:v>232</c:v>
                </c:pt>
                <c:pt idx="497">
                  <c:v>233</c:v>
                </c:pt>
                <c:pt idx="498">
                  <c:v>234</c:v>
                </c:pt>
                <c:pt idx="499">
                  <c:v>234</c:v>
                </c:pt>
                <c:pt idx="500">
                  <c:v>235</c:v>
                </c:pt>
                <c:pt idx="501">
                  <c:v>236</c:v>
                </c:pt>
                <c:pt idx="502">
                  <c:v>237</c:v>
                </c:pt>
                <c:pt idx="503">
                  <c:v>238</c:v>
                </c:pt>
                <c:pt idx="504">
                  <c:v>238</c:v>
                </c:pt>
                <c:pt idx="505">
                  <c:v>238</c:v>
                </c:pt>
                <c:pt idx="506">
                  <c:v>238</c:v>
                </c:pt>
                <c:pt idx="507">
                  <c:v>238</c:v>
                </c:pt>
                <c:pt idx="508">
                  <c:v>238</c:v>
                </c:pt>
                <c:pt idx="509">
                  <c:v>239</c:v>
                </c:pt>
                <c:pt idx="510">
                  <c:v>239</c:v>
                </c:pt>
                <c:pt idx="511">
                  <c:v>240</c:v>
                </c:pt>
                <c:pt idx="512">
                  <c:v>240</c:v>
                </c:pt>
                <c:pt idx="513">
                  <c:v>241</c:v>
                </c:pt>
                <c:pt idx="514">
                  <c:v>241</c:v>
                </c:pt>
                <c:pt idx="515">
                  <c:v>242</c:v>
                </c:pt>
                <c:pt idx="516">
                  <c:v>243</c:v>
                </c:pt>
                <c:pt idx="517">
                  <c:v>243</c:v>
                </c:pt>
                <c:pt idx="518">
                  <c:v>243</c:v>
                </c:pt>
                <c:pt idx="519">
                  <c:v>243</c:v>
                </c:pt>
                <c:pt idx="520">
                  <c:v>243</c:v>
                </c:pt>
                <c:pt idx="521">
                  <c:v>243</c:v>
                </c:pt>
                <c:pt idx="522">
                  <c:v>243</c:v>
                </c:pt>
                <c:pt idx="523">
                  <c:v>244</c:v>
                </c:pt>
                <c:pt idx="524">
                  <c:v>244</c:v>
                </c:pt>
                <c:pt idx="525">
                  <c:v>245</c:v>
                </c:pt>
                <c:pt idx="526">
                  <c:v>245</c:v>
                </c:pt>
                <c:pt idx="527">
                  <c:v>245</c:v>
                </c:pt>
                <c:pt idx="528">
                  <c:v>245</c:v>
                </c:pt>
                <c:pt idx="529">
                  <c:v>245</c:v>
                </c:pt>
                <c:pt idx="530">
                  <c:v>246</c:v>
                </c:pt>
                <c:pt idx="531">
                  <c:v>247</c:v>
                </c:pt>
                <c:pt idx="532">
                  <c:v>247</c:v>
                </c:pt>
                <c:pt idx="533">
                  <c:v>247</c:v>
                </c:pt>
                <c:pt idx="534">
                  <c:v>247</c:v>
                </c:pt>
                <c:pt idx="535">
                  <c:v>247</c:v>
                </c:pt>
                <c:pt idx="536">
                  <c:v>248</c:v>
                </c:pt>
                <c:pt idx="537">
                  <c:v>248</c:v>
                </c:pt>
                <c:pt idx="538">
                  <c:v>248</c:v>
                </c:pt>
                <c:pt idx="539">
                  <c:v>248</c:v>
                </c:pt>
                <c:pt idx="540">
                  <c:v>249</c:v>
                </c:pt>
                <c:pt idx="541">
                  <c:v>250</c:v>
                </c:pt>
                <c:pt idx="542">
                  <c:v>251</c:v>
                </c:pt>
                <c:pt idx="543">
                  <c:v>252</c:v>
                </c:pt>
                <c:pt idx="544">
                  <c:v>252</c:v>
                </c:pt>
                <c:pt idx="545">
                  <c:v>253</c:v>
                </c:pt>
                <c:pt idx="546">
                  <c:v>254</c:v>
                </c:pt>
                <c:pt idx="547">
                  <c:v>255</c:v>
                </c:pt>
                <c:pt idx="548">
                  <c:v>256</c:v>
                </c:pt>
                <c:pt idx="549">
                  <c:v>256</c:v>
                </c:pt>
                <c:pt idx="550">
                  <c:v>257</c:v>
                </c:pt>
                <c:pt idx="551">
                  <c:v>258</c:v>
                </c:pt>
                <c:pt idx="552">
                  <c:v>258</c:v>
                </c:pt>
                <c:pt idx="553">
                  <c:v>259</c:v>
                </c:pt>
                <c:pt idx="554">
                  <c:v>259</c:v>
                </c:pt>
                <c:pt idx="555">
                  <c:v>259</c:v>
                </c:pt>
                <c:pt idx="556">
                  <c:v>259</c:v>
                </c:pt>
                <c:pt idx="557">
                  <c:v>260</c:v>
                </c:pt>
                <c:pt idx="558">
                  <c:v>261</c:v>
                </c:pt>
                <c:pt idx="559">
                  <c:v>261</c:v>
                </c:pt>
                <c:pt idx="560">
                  <c:v>262</c:v>
                </c:pt>
                <c:pt idx="561">
                  <c:v>263</c:v>
                </c:pt>
                <c:pt idx="562">
                  <c:v>263</c:v>
                </c:pt>
                <c:pt idx="563">
                  <c:v>264</c:v>
                </c:pt>
                <c:pt idx="564">
                  <c:v>265</c:v>
                </c:pt>
                <c:pt idx="565">
                  <c:v>266</c:v>
                </c:pt>
                <c:pt idx="566">
                  <c:v>267</c:v>
                </c:pt>
                <c:pt idx="567">
                  <c:v>268</c:v>
                </c:pt>
                <c:pt idx="568">
                  <c:v>268</c:v>
                </c:pt>
                <c:pt idx="569">
                  <c:v>268</c:v>
                </c:pt>
                <c:pt idx="570">
                  <c:v>268</c:v>
                </c:pt>
                <c:pt idx="571">
                  <c:v>269</c:v>
                </c:pt>
                <c:pt idx="572">
                  <c:v>269</c:v>
                </c:pt>
                <c:pt idx="573">
                  <c:v>270</c:v>
                </c:pt>
                <c:pt idx="574">
                  <c:v>271</c:v>
                </c:pt>
                <c:pt idx="575">
                  <c:v>271</c:v>
                </c:pt>
                <c:pt idx="576">
                  <c:v>271</c:v>
                </c:pt>
                <c:pt idx="577">
                  <c:v>271</c:v>
                </c:pt>
                <c:pt idx="578">
                  <c:v>271</c:v>
                </c:pt>
                <c:pt idx="579">
                  <c:v>271</c:v>
                </c:pt>
                <c:pt idx="580">
                  <c:v>271</c:v>
                </c:pt>
                <c:pt idx="581">
                  <c:v>271</c:v>
                </c:pt>
                <c:pt idx="582">
                  <c:v>272</c:v>
                </c:pt>
                <c:pt idx="583">
                  <c:v>272</c:v>
                </c:pt>
                <c:pt idx="584">
                  <c:v>272</c:v>
                </c:pt>
                <c:pt idx="585">
                  <c:v>272</c:v>
                </c:pt>
                <c:pt idx="586">
                  <c:v>272</c:v>
                </c:pt>
                <c:pt idx="587">
                  <c:v>272</c:v>
                </c:pt>
                <c:pt idx="588">
                  <c:v>273</c:v>
                </c:pt>
                <c:pt idx="589">
                  <c:v>274</c:v>
                </c:pt>
                <c:pt idx="590">
                  <c:v>274</c:v>
                </c:pt>
                <c:pt idx="591">
                  <c:v>274</c:v>
                </c:pt>
                <c:pt idx="592">
                  <c:v>274</c:v>
                </c:pt>
                <c:pt idx="593">
                  <c:v>274</c:v>
                </c:pt>
                <c:pt idx="594">
                  <c:v>274</c:v>
                </c:pt>
                <c:pt idx="595">
                  <c:v>274</c:v>
                </c:pt>
                <c:pt idx="596">
                  <c:v>274</c:v>
                </c:pt>
                <c:pt idx="597">
                  <c:v>274</c:v>
                </c:pt>
                <c:pt idx="598">
                  <c:v>274</c:v>
                </c:pt>
                <c:pt idx="599">
                  <c:v>275</c:v>
                </c:pt>
                <c:pt idx="600">
                  <c:v>276</c:v>
                </c:pt>
                <c:pt idx="601">
                  <c:v>277</c:v>
                </c:pt>
                <c:pt idx="602">
                  <c:v>278</c:v>
                </c:pt>
                <c:pt idx="603">
                  <c:v>279</c:v>
                </c:pt>
                <c:pt idx="604">
                  <c:v>280</c:v>
                </c:pt>
                <c:pt idx="605">
                  <c:v>280</c:v>
                </c:pt>
                <c:pt idx="606">
                  <c:v>280</c:v>
                </c:pt>
                <c:pt idx="607">
                  <c:v>280</c:v>
                </c:pt>
                <c:pt idx="608">
                  <c:v>280</c:v>
                </c:pt>
                <c:pt idx="609">
                  <c:v>280</c:v>
                </c:pt>
                <c:pt idx="610">
                  <c:v>281</c:v>
                </c:pt>
                <c:pt idx="611">
                  <c:v>281</c:v>
                </c:pt>
                <c:pt idx="612">
                  <c:v>281</c:v>
                </c:pt>
                <c:pt idx="613">
                  <c:v>282</c:v>
                </c:pt>
                <c:pt idx="614">
                  <c:v>283</c:v>
                </c:pt>
                <c:pt idx="615">
                  <c:v>284</c:v>
                </c:pt>
                <c:pt idx="616">
                  <c:v>285</c:v>
                </c:pt>
                <c:pt idx="617">
                  <c:v>286</c:v>
                </c:pt>
                <c:pt idx="618">
                  <c:v>287</c:v>
                </c:pt>
                <c:pt idx="619">
                  <c:v>288</c:v>
                </c:pt>
                <c:pt idx="620">
                  <c:v>289</c:v>
                </c:pt>
                <c:pt idx="621">
                  <c:v>290</c:v>
                </c:pt>
                <c:pt idx="622">
                  <c:v>290</c:v>
                </c:pt>
                <c:pt idx="623">
                  <c:v>290</c:v>
                </c:pt>
                <c:pt idx="624">
                  <c:v>290</c:v>
                </c:pt>
                <c:pt idx="625">
                  <c:v>290</c:v>
                </c:pt>
                <c:pt idx="626">
                  <c:v>291</c:v>
                </c:pt>
                <c:pt idx="627">
                  <c:v>291</c:v>
                </c:pt>
                <c:pt idx="628">
                  <c:v>291</c:v>
                </c:pt>
                <c:pt idx="629">
                  <c:v>291</c:v>
                </c:pt>
                <c:pt idx="630">
                  <c:v>291</c:v>
                </c:pt>
                <c:pt idx="631">
                  <c:v>292</c:v>
                </c:pt>
                <c:pt idx="632">
                  <c:v>293</c:v>
                </c:pt>
                <c:pt idx="633">
                  <c:v>294</c:v>
                </c:pt>
                <c:pt idx="634">
                  <c:v>295</c:v>
                </c:pt>
                <c:pt idx="635">
                  <c:v>295</c:v>
                </c:pt>
                <c:pt idx="636">
                  <c:v>295</c:v>
                </c:pt>
                <c:pt idx="637">
                  <c:v>296</c:v>
                </c:pt>
                <c:pt idx="638">
                  <c:v>297</c:v>
                </c:pt>
                <c:pt idx="639">
                  <c:v>297</c:v>
                </c:pt>
                <c:pt idx="640">
                  <c:v>298</c:v>
                </c:pt>
                <c:pt idx="641">
                  <c:v>299</c:v>
                </c:pt>
                <c:pt idx="642">
                  <c:v>299</c:v>
                </c:pt>
                <c:pt idx="643">
                  <c:v>299</c:v>
                </c:pt>
                <c:pt idx="644">
                  <c:v>299</c:v>
                </c:pt>
                <c:pt idx="645">
                  <c:v>300</c:v>
                </c:pt>
                <c:pt idx="646">
                  <c:v>300</c:v>
                </c:pt>
                <c:pt idx="647">
                  <c:v>301</c:v>
                </c:pt>
                <c:pt idx="648">
                  <c:v>302</c:v>
                </c:pt>
                <c:pt idx="649">
                  <c:v>303</c:v>
                </c:pt>
                <c:pt idx="650">
                  <c:v>304</c:v>
                </c:pt>
                <c:pt idx="651">
                  <c:v>304</c:v>
                </c:pt>
                <c:pt idx="652">
                  <c:v>305</c:v>
                </c:pt>
                <c:pt idx="653">
                  <c:v>306</c:v>
                </c:pt>
                <c:pt idx="654">
                  <c:v>307</c:v>
                </c:pt>
                <c:pt idx="655">
                  <c:v>308</c:v>
                </c:pt>
                <c:pt idx="656">
                  <c:v>309</c:v>
                </c:pt>
                <c:pt idx="657">
                  <c:v>309</c:v>
                </c:pt>
                <c:pt idx="658">
                  <c:v>309</c:v>
                </c:pt>
                <c:pt idx="659">
                  <c:v>309</c:v>
                </c:pt>
                <c:pt idx="660">
                  <c:v>309</c:v>
                </c:pt>
                <c:pt idx="661">
                  <c:v>309</c:v>
                </c:pt>
                <c:pt idx="662">
                  <c:v>310</c:v>
                </c:pt>
                <c:pt idx="663">
                  <c:v>310</c:v>
                </c:pt>
                <c:pt idx="664">
                  <c:v>310</c:v>
                </c:pt>
                <c:pt idx="665">
                  <c:v>311</c:v>
                </c:pt>
                <c:pt idx="666">
                  <c:v>312</c:v>
                </c:pt>
                <c:pt idx="667">
                  <c:v>313</c:v>
                </c:pt>
                <c:pt idx="668">
                  <c:v>313</c:v>
                </c:pt>
                <c:pt idx="669">
                  <c:v>314</c:v>
                </c:pt>
                <c:pt idx="670">
                  <c:v>314</c:v>
                </c:pt>
                <c:pt idx="671">
                  <c:v>314</c:v>
                </c:pt>
                <c:pt idx="672">
                  <c:v>314</c:v>
                </c:pt>
                <c:pt idx="673">
                  <c:v>315</c:v>
                </c:pt>
                <c:pt idx="674">
                  <c:v>316</c:v>
                </c:pt>
                <c:pt idx="675">
                  <c:v>317</c:v>
                </c:pt>
                <c:pt idx="676">
                  <c:v>317</c:v>
                </c:pt>
                <c:pt idx="677">
                  <c:v>318</c:v>
                </c:pt>
                <c:pt idx="678">
                  <c:v>318</c:v>
                </c:pt>
                <c:pt idx="679">
                  <c:v>318</c:v>
                </c:pt>
                <c:pt idx="680">
                  <c:v>319</c:v>
                </c:pt>
                <c:pt idx="681">
                  <c:v>320</c:v>
                </c:pt>
                <c:pt idx="682">
                  <c:v>321</c:v>
                </c:pt>
                <c:pt idx="683">
                  <c:v>322</c:v>
                </c:pt>
                <c:pt idx="684">
                  <c:v>322</c:v>
                </c:pt>
                <c:pt idx="685">
                  <c:v>323</c:v>
                </c:pt>
                <c:pt idx="686">
                  <c:v>324</c:v>
                </c:pt>
                <c:pt idx="687">
                  <c:v>325</c:v>
                </c:pt>
                <c:pt idx="688">
                  <c:v>326</c:v>
                </c:pt>
                <c:pt idx="689">
                  <c:v>327</c:v>
                </c:pt>
                <c:pt idx="690">
                  <c:v>328</c:v>
                </c:pt>
                <c:pt idx="691">
                  <c:v>329</c:v>
                </c:pt>
                <c:pt idx="692">
                  <c:v>329</c:v>
                </c:pt>
                <c:pt idx="693">
                  <c:v>329</c:v>
                </c:pt>
                <c:pt idx="694">
                  <c:v>330</c:v>
                </c:pt>
                <c:pt idx="695">
                  <c:v>331</c:v>
                </c:pt>
                <c:pt idx="696">
                  <c:v>331</c:v>
                </c:pt>
                <c:pt idx="697">
                  <c:v>331</c:v>
                </c:pt>
                <c:pt idx="698">
                  <c:v>332</c:v>
                </c:pt>
                <c:pt idx="699">
                  <c:v>333</c:v>
                </c:pt>
                <c:pt idx="700">
                  <c:v>334</c:v>
                </c:pt>
                <c:pt idx="701">
                  <c:v>334</c:v>
                </c:pt>
                <c:pt idx="702">
                  <c:v>335</c:v>
                </c:pt>
                <c:pt idx="703">
                  <c:v>336</c:v>
                </c:pt>
                <c:pt idx="704">
                  <c:v>336</c:v>
                </c:pt>
                <c:pt idx="705">
                  <c:v>337</c:v>
                </c:pt>
                <c:pt idx="706">
                  <c:v>338</c:v>
                </c:pt>
                <c:pt idx="707">
                  <c:v>339</c:v>
                </c:pt>
                <c:pt idx="708">
                  <c:v>339</c:v>
                </c:pt>
                <c:pt idx="709">
                  <c:v>340</c:v>
                </c:pt>
                <c:pt idx="710">
                  <c:v>341</c:v>
                </c:pt>
                <c:pt idx="711">
                  <c:v>341</c:v>
                </c:pt>
                <c:pt idx="712">
                  <c:v>341</c:v>
                </c:pt>
                <c:pt idx="713">
                  <c:v>342</c:v>
                </c:pt>
                <c:pt idx="714">
                  <c:v>343</c:v>
                </c:pt>
                <c:pt idx="715">
                  <c:v>344</c:v>
                </c:pt>
                <c:pt idx="716">
                  <c:v>345</c:v>
                </c:pt>
                <c:pt idx="717">
                  <c:v>346</c:v>
                </c:pt>
                <c:pt idx="718">
                  <c:v>347</c:v>
                </c:pt>
                <c:pt idx="719">
                  <c:v>348</c:v>
                </c:pt>
                <c:pt idx="720">
                  <c:v>349</c:v>
                </c:pt>
                <c:pt idx="721">
                  <c:v>350</c:v>
                </c:pt>
                <c:pt idx="722">
                  <c:v>351</c:v>
                </c:pt>
                <c:pt idx="723">
                  <c:v>352</c:v>
                </c:pt>
                <c:pt idx="724">
                  <c:v>353</c:v>
                </c:pt>
                <c:pt idx="725">
                  <c:v>354</c:v>
                </c:pt>
                <c:pt idx="726">
                  <c:v>354</c:v>
                </c:pt>
                <c:pt idx="727">
                  <c:v>355</c:v>
                </c:pt>
                <c:pt idx="728">
                  <c:v>355</c:v>
                </c:pt>
                <c:pt idx="729">
                  <c:v>355</c:v>
                </c:pt>
                <c:pt idx="730">
                  <c:v>356</c:v>
                </c:pt>
                <c:pt idx="731">
                  <c:v>357</c:v>
                </c:pt>
                <c:pt idx="732">
                  <c:v>358</c:v>
                </c:pt>
                <c:pt idx="733">
                  <c:v>359</c:v>
                </c:pt>
                <c:pt idx="734">
                  <c:v>359</c:v>
                </c:pt>
                <c:pt idx="735">
                  <c:v>359</c:v>
                </c:pt>
                <c:pt idx="736">
                  <c:v>359</c:v>
                </c:pt>
                <c:pt idx="737">
                  <c:v>360</c:v>
                </c:pt>
                <c:pt idx="738">
                  <c:v>361</c:v>
                </c:pt>
                <c:pt idx="739">
                  <c:v>362</c:v>
                </c:pt>
                <c:pt idx="740">
                  <c:v>363</c:v>
                </c:pt>
                <c:pt idx="741">
                  <c:v>364</c:v>
                </c:pt>
                <c:pt idx="742">
                  <c:v>365</c:v>
                </c:pt>
                <c:pt idx="743">
                  <c:v>366</c:v>
                </c:pt>
                <c:pt idx="744">
                  <c:v>367</c:v>
                </c:pt>
                <c:pt idx="745">
                  <c:v>367</c:v>
                </c:pt>
                <c:pt idx="746">
                  <c:v>368</c:v>
                </c:pt>
                <c:pt idx="747">
                  <c:v>368</c:v>
                </c:pt>
                <c:pt idx="748">
                  <c:v>369</c:v>
                </c:pt>
                <c:pt idx="749">
                  <c:v>370</c:v>
                </c:pt>
                <c:pt idx="750">
                  <c:v>370</c:v>
                </c:pt>
                <c:pt idx="751">
                  <c:v>371</c:v>
                </c:pt>
                <c:pt idx="752">
                  <c:v>372</c:v>
                </c:pt>
                <c:pt idx="753">
                  <c:v>372</c:v>
                </c:pt>
                <c:pt idx="754">
                  <c:v>373</c:v>
                </c:pt>
                <c:pt idx="755">
                  <c:v>374</c:v>
                </c:pt>
                <c:pt idx="756">
                  <c:v>375</c:v>
                </c:pt>
                <c:pt idx="757">
                  <c:v>376</c:v>
                </c:pt>
                <c:pt idx="758">
                  <c:v>377</c:v>
                </c:pt>
                <c:pt idx="759">
                  <c:v>378</c:v>
                </c:pt>
                <c:pt idx="760">
                  <c:v>378</c:v>
                </c:pt>
                <c:pt idx="761">
                  <c:v>378</c:v>
                </c:pt>
                <c:pt idx="762">
                  <c:v>379</c:v>
                </c:pt>
                <c:pt idx="763">
                  <c:v>379</c:v>
                </c:pt>
                <c:pt idx="764">
                  <c:v>379</c:v>
                </c:pt>
                <c:pt idx="765">
                  <c:v>380</c:v>
                </c:pt>
                <c:pt idx="766">
                  <c:v>381</c:v>
                </c:pt>
                <c:pt idx="767">
                  <c:v>381</c:v>
                </c:pt>
                <c:pt idx="768">
                  <c:v>381</c:v>
                </c:pt>
                <c:pt idx="769">
                  <c:v>382</c:v>
                </c:pt>
                <c:pt idx="770">
                  <c:v>382</c:v>
                </c:pt>
                <c:pt idx="771">
                  <c:v>382</c:v>
                </c:pt>
                <c:pt idx="772">
                  <c:v>383</c:v>
                </c:pt>
                <c:pt idx="773">
                  <c:v>384</c:v>
                </c:pt>
                <c:pt idx="774">
                  <c:v>385</c:v>
                </c:pt>
                <c:pt idx="775">
                  <c:v>386</c:v>
                </c:pt>
                <c:pt idx="776">
                  <c:v>387</c:v>
                </c:pt>
                <c:pt idx="777">
                  <c:v>388</c:v>
                </c:pt>
                <c:pt idx="778">
                  <c:v>389</c:v>
                </c:pt>
                <c:pt idx="779">
                  <c:v>389</c:v>
                </c:pt>
                <c:pt idx="780">
                  <c:v>389</c:v>
                </c:pt>
                <c:pt idx="781">
                  <c:v>389</c:v>
                </c:pt>
                <c:pt idx="782">
                  <c:v>389</c:v>
                </c:pt>
                <c:pt idx="783">
                  <c:v>389</c:v>
                </c:pt>
                <c:pt idx="784">
                  <c:v>389</c:v>
                </c:pt>
                <c:pt idx="785">
                  <c:v>389</c:v>
                </c:pt>
                <c:pt idx="786">
                  <c:v>389</c:v>
                </c:pt>
                <c:pt idx="787">
                  <c:v>389</c:v>
                </c:pt>
                <c:pt idx="788">
                  <c:v>389</c:v>
                </c:pt>
                <c:pt idx="789">
                  <c:v>390</c:v>
                </c:pt>
                <c:pt idx="790">
                  <c:v>390</c:v>
                </c:pt>
                <c:pt idx="791">
                  <c:v>391</c:v>
                </c:pt>
                <c:pt idx="792">
                  <c:v>391</c:v>
                </c:pt>
                <c:pt idx="793">
                  <c:v>391</c:v>
                </c:pt>
                <c:pt idx="794">
                  <c:v>392</c:v>
                </c:pt>
                <c:pt idx="795">
                  <c:v>392</c:v>
                </c:pt>
                <c:pt idx="796">
                  <c:v>392</c:v>
                </c:pt>
                <c:pt idx="797">
                  <c:v>393</c:v>
                </c:pt>
                <c:pt idx="798">
                  <c:v>394</c:v>
                </c:pt>
                <c:pt idx="799">
                  <c:v>395</c:v>
                </c:pt>
                <c:pt idx="800">
                  <c:v>395</c:v>
                </c:pt>
                <c:pt idx="801">
                  <c:v>396</c:v>
                </c:pt>
                <c:pt idx="802">
                  <c:v>397</c:v>
                </c:pt>
                <c:pt idx="803">
                  <c:v>397</c:v>
                </c:pt>
                <c:pt idx="804">
                  <c:v>398</c:v>
                </c:pt>
                <c:pt idx="805">
                  <c:v>398</c:v>
                </c:pt>
                <c:pt idx="806">
                  <c:v>398</c:v>
                </c:pt>
                <c:pt idx="807">
                  <c:v>398</c:v>
                </c:pt>
                <c:pt idx="808">
                  <c:v>398</c:v>
                </c:pt>
                <c:pt idx="809">
                  <c:v>399</c:v>
                </c:pt>
                <c:pt idx="810">
                  <c:v>400</c:v>
                </c:pt>
                <c:pt idx="811">
                  <c:v>400</c:v>
                </c:pt>
                <c:pt idx="812">
                  <c:v>400</c:v>
                </c:pt>
                <c:pt idx="813">
                  <c:v>401</c:v>
                </c:pt>
                <c:pt idx="814">
                  <c:v>402</c:v>
                </c:pt>
                <c:pt idx="815">
                  <c:v>403</c:v>
                </c:pt>
                <c:pt idx="816">
                  <c:v>404</c:v>
                </c:pt>
                <c:pt idx="817">
                  <c:v>405</c:v>
                </c:pt>
                <c:pt idx="818">
                  <c:v>405</c:v>
                </c:pt>
                <c:pt idx="819">
                  <c:v>405</c:v>
                </c:pt>
                <c:pt idx="820">
                  <c:v>405</c:v>
                </c:pt>
                <c:pt idx="821">
                  <c:v>405</c:v>
                </c:pt>
                <c:pt idx="822">
                  <c:v>405</c:v>
                </c:pt>
                <c:pt idx="823">
                  <c:v>406</c:v>
                </c:pt>
                <c:pt idx="824">
                  <c:v>407</c:v>
                </c:pt>
                <c:pt idx="825">
                  <c:v>407</c:v>
                </c:pt>
                <c:pt idx="826">
                  <c:v>407</c:v>
                </c:pt>
                <c:pt idx="827">
                  <c:v>408</c:v>
                </c:pt>
                <c:pt idx="828">
                  <c:v>408</c:v>
                </c:pt>
                <c:pt idx="829">
                  <c:v>409</c:v>
                </c:pt>
                <c:pt idx="830">
                  <c:v>410</c:v>
                </c:pt>
                <c:pt idx="831">
                  <c:v>410</c:v>
                </c:pt>
                <c:pt idx="832">
                  <c:v>411</c:v>
                </c:pt>
                <c:pt idx="833">
                  <c:v>412</c:v>
                </c:pt>
                <c:pt idx="834">
                  <c:v>412</c:v>
                </c:pt>
                <c:pt idx="835">
                  <c:v>412</c:v>
                </c:pt>
                <c:pt idx="836">
                  <c:v>413</c:v>
                </c:pt>
                <c:pt idx="837">
                  <c:v>414</c:v>
                </c:pt>
                <c:pt idx="838">
                  <c:v>414</c:v>
                </c:pt>
                <c:pt idx="839">
                  <c:v>414</c:v>
                </c:pt>
                <c:pt idx="840">
                  <c:v>414</c:v>
                </c:pt>
                <c:pt idx="841">
                  <c:v>414</c:v>
                </c:pt>
                <c:pt idx="842">
                  <c:v>415</c:v>
                </c:pt>
                <c:pt idx="843">
                  <c:v>416</c:v>
                </c:pt>
                <c:pt idx="844">
                  <c:v>417</c:v>
                </c:pt>
                <c:pt idx="845">
                  <c:v>418</c:v>
                </c:pt>
                <c:pt idx="846">
                  <c:v>419</c:v>
                </c:pt>
                <c:pt idx="847">
                  <c:v>420</c:v>
                </c:pt>
                <c:pt idx="848">
                  <c:v>420</c:v>
                </c:pt>
                <c:pt idx="849">
                  <c:v>420</c:v>
                </c:pt>
                <c:pt idx="850">
                  <c:v>421</c:v>
                </c:pt>
                <c:pt idx="851">
                  <c:v>421</c:v>
                </c:pt>
                <c:pt idx="852">
                  <c:v>422</c:v>
                </c:pt>
                <c:pt idx="853">
                  <c:v>423</c:v>
                </c:pt>
                <c:pt idx="854">
                  <c:v>423</c:v>
                </c:pt>
                <c:pt idx="855">
                  <c:v>423</c:v>
                </c:pt>
                <c:pt idx="856">
                  <c:v>423</c:v>
                </c:pt>
                <c:pt idx="857">
                  <c:v>424</c:v>
                </c:pt>
                <c:pt idx="858">
                  <c:v>424</c:v>
                </c:pt>
                <c:pt idx="859">
                  <c:v>424</c:v>
                </c:pt>
                <c:pt idx="860">
                  <c:v>425</c:v>
                </c:pt>
                <c:pt idx="861">
                  <c:v>425</c:v>
                </c:pt>
                <c:pt idx="862">
                  <c:v>425</c:v>
                </c:pt>
                <c:pt idx="863">
                  <c:v>426</c:v>
                </c:pt>
                <c:pt idx="864">
                  <c:v>427</c:v>
                </c:pt>
                <c:pt idx="865">
                  <c:v>427</c:v>
                </c:pt>
                <c:pt idx="866">
                  <c:v>427</c:v>
                </c:pt>
                <c:pt idx="867">
                  <c:v>427</c:v>
                </c:pt>
                <c:pt idx="868">
                  <c:v>428</c:v>
                </c:pt>
                <c:pt idx="869">
                  <c:v>428</c:v>
                </c:pt>
                <c:pt idx="870">
                  <c:v>428</c:v>
                </c:pt>
                <c:pt idx="871">
                  <c:v>428</c:v>
                </c:pt>
                <c:pt idx="872">
                  <c:v>429</c:v>
                </c:pt>
                <c:pt idx="873">
                  <c:v>430</c:v>
                </c:pt>
                <c:pt idx="874">
                  <c:v>431</c:v>
                </c:pt>
                <c:pt idx="875">
                  <c:v>432</c:v>
                </c:pt>
                <c:pt idx="876">
                  <c:v>433</c:v>
                </c:pt>
                <c:pt idx="877">
                  <c:v>434</c:v>
                </c:pt>
                <c:pt idx="878">
                  <c:v>435</c:v>
                </c:pt>
                <c:pt idx="879">
                  <c:v>436</c:v>
                </c:pt>
                <c:pt idx="880">
                  <c:v>437</c:v>
                </c:pt>
                <c:pt idx="881">
                  <c:v>438</c:v>
                </c:pt>
                <c:pt idx="882">
                  <c:v>438</c:v>
                </c:pt>
                <c:pt idx="883">
                  <c:v>439</c:v>
                </c:pt>
                <c:pt idx="884">
                  <c:v>439</c:v>
                </c:pt>
                <c:pt idx="885">
                  <c:v>439</c:v>
                </c:pt>
                <c:pt idx="886">
                  <c:v>439</c:v>
                </c:pt>
                <c:pt idx="887">
                  <c:v>439</c:v>
                </c:pt>
                <c:pt idx="888">
                  <c:v>439</c:v>
                </c:pt>
                <c:pt idx="889">
                  <c:v>439</c:v>
                </c:pt>
                <c:pt idx="890">
                  <c:v>440</c:v>
                </c:pt>
                <c:pt idx="891">
                  <c:v>440</c:v>
                </c:pt>
                <c:pt idx="892">
                  <c:v>441</c:v>
                </c:pt>
                <c:pt idx="893">
                  <c:v>442</c:v>
                </c:pt>
                <c:pt idx="894">
                  <c:v>442</c:v>
                </c:pt>
                <c:pt idx="895">
                  <c:v>442</c:v>
                </c:pt>
                <c:pt idx="896">
                  <c:v>442</c:v>
                </c:pt>
                <c:pt idx="897">
                  <c:v>442</c:v>
                </c:pt>
                <c:pt idx="898">
                  <c:v>443</c:v>
                </c:pt>
                <c:pt idx="899">
                  <c:v>443</c:v>
                </c:pt>
                <c:pt idx="900">
                  <c:v>443</c:v>
                </c:pt>
                <c:pt idx="901">
                  <c:v>443</c:v>
                </c:pt>
                <c:pt idx="902">
                  <c:v>443</c:v>
                </c:pt>
                <c:pt idx="903">
                  <c:v>443</c:v>
                </c:pt>
                <c:pt idx="904">
                  <c:v>444</c:v>
                </c:pt>
                <c:pt idx="905">
                  <c:v>445</c:v>
                </c:pt>
                <c:pt idx="906">
                  <c:v>445</c:v>
                </c:pt>
                <c:pt idx="907">
                  <c:v>446</c:v>
                </c:pt>
                <c:pt idx="908">
                  <c:v>447</c:v>
                </c:pt>
                <c:pt idx="909">
                  <c:v>447</c:v>
                </c:pt>
                <c:pt idx="910">
                  <c:v>447</c:v>
                </c:pt>
                <c:pt idx="911">
                  <c:v>447</c:v>
                </c:pt>
                <c:pt idx="912">
                  <c:v>448</c:v>
                </c:pt>
                <c:pt idx="913">
                  <c:v>448</c:v>
                </c:pt>
                <c:pt idx="914">
                  <c:v>448</c:v>
                </c:pt>
                <c:pt idx="915">
                  <c:v>449</c:v>
                </c:pt>
                <c:pt idx="916">
                  <c:v>449</c:v>
                </c:pt>
                <c:pt idx="917">
                  <c:v>449</c:v>
                </c:pt>
                <c:pt idx="918">
                  <c:v>449</c:v>
                </c:pt>
                <c:pt idx="919">
                  <c:v>450</c:v>
                </c:pt>
                <c:pt idx="920">
                  <c:v>450</c:v>
                </c:pt>
                <c:pt idx="921">
                  <c:v>451</c:v>
                </c:pt>
                <c:pt idx="922">
                  <c:v>451</c:v>
                </c:pt>
                <c:pt idx="923">
                  <c:v>452</c:v>
                </c:pt>
                <c:pt idx="924">
                  <c:v>452</c:v>
                </c:pt>
                <c:pt idx="925">
                  <c:v>453</c:v>
                </c:pt>
                <c:pt idx="926">
                  <c:v>454</c:v>
                </c:pt>
                <c:pt idx="927">
                  <c:v>454</c:v>
                </c:pt>
                <c:pt idx="928">
                  <c:v>454</c:v>
                </c:pt>
                <c:pt idx="929">
                  <c:v>455</c:v>
                </c:pt>
                <c:pt idx="930">
                  <c:v>455</c:v>
                </c:pt>
                <c:pt idx="931">
                  <c:v>456</c:v>
                </c:pt>
                <c:pt idx="932">
                  <c:v>456</c:v>
                </c:pt>
                <c:pt idx="933">
                  <c:v>456</c:v>
                </c:pt>
                <c:pt idx="934">
                  <c:v>456</c:v>
                </c:pt>
                <c:pt idx="935">
                  <c:v>456</c:v>
                </c:pt>
                <c:pt idx="936">
                  <c:v>457</c:v>
                </c:pt>
                <c:pt idx="937">
                  <c:v>457</c:v>
                </c:pt>
                <c:pt idx="938">
                  <c:v>458</c:v>
                </c:pt>
                <c:pt idx="939">
                  <c:v>459</c:v>
                </c:pt>
                <c:pt idx="940">
                  <c:v>459</c:v>
                </c:pt>
                <c:pt idx="941">
                  <c:v>459</c:v>
                </c:pt>
                <c:pt idx="942">
                  <c:v>459</c:v>
                </c:pt>
                <c:pt idx="943">
                  <c:v>460</c:v>
                </c:pt>
                <c:pt idx="944">
                  <c:v>460</c:v>
                </c:pt>
                <c:pt idx="945">
                  <c:v>461</c:v>
                </c:pt>
                <c:pt idx="946">
                  <c:v>461</c:v>
                </c:pt>
                <c:pt idx="947">
                  <c:v>462</c:v>
                </c:pt>
                <c:pt idx="948">
                  <c:v>463</c:v>
                </c:pt>
                <c:pt idx="949">
                  <c:v>463</c:v>
                </c:pt>
                <c:pt idx="950">
                  <c:v>463</c:v>
                </c:pt>
                <c:pt idx="951">
                  <c:v>463</c:v>
                </c:pt>
                <c:pt idx="952">
                  <c:v>463</c:v>
                </c:pt>
                <c:pt idx="953">
                  <c:v>463</c:v>
                </c:pt>
                <c:pt idx="954">
                  <c:v>463</c:v>
                </c:pt>
                <c:pt idx="955">
                  <c:v>463</c:v>
                </c:pt>
                <c:pt idx="956">
                  <c:v>463</c:v>
                </c:pt>
                <c:pt idx="957">
                  <c:v>463</c:v>
                </c:pt>
                <c:pt idx="958">
                  <c:v>463</c:v>
                </c:pt>
                <c:pt idx="959">
                  <c:v>463</c:v>
                </c:pt>
                <c:pt idx="960">
                  <c:v>463</c:v>
                </c:pt>
                <c:pt idx="961">
                  <c:v>464</c:v>
                </c:pt>
                <c:pt idx="962">
                  <c:v>464</c:v>
                </c:pt>
                <c:pt idx="963">
                  <c:v>464</c:v>
                </c:pt>
                <c:pt idx="964">
                  <c:v>464</c:v>
                </c:pt>
                <c:pt idx="965">
                  <c:v>464</c:v>
                </c:pt>
                <c:pt idx="966">
                  <c:v>464</c:v>
                </c:pt>
                <c:pt idx="967">
                  <c:v>465</c:v>
                </c:pt>
                <c:pt idx="968">
                  <c:v>465</c:v>
                </c:pt>
                <c:pt idx="969">
                  <c:v>465</c:v>
                </c:pt>
                <c:pt idx="970">
                  <c:v>466</c:v>
                </c:pt>
                <c:pt idx="971">
                  <c:v>466</c:v>
                </c:pt>
                <c:pt idx="972">
                  <c:v>466</c:v>
                </c:pt>
                <c:pt idx="973">
                  <c:v>466</c:v>
                </c:pt>
                <c:pt idx="974">
                  <c:v>466</c:v>
                </c:pt>
                <c:pt idx="975">
                  <c:v>467</c:v>
                </c:pt>
                <c:pt idx="976">
                  <c:v>468</c:v>
                </c:pt>
                <c:pt idx="977">
                  <c:v>469</c:v>
                </c:pt>
                <c:pt idx="978">
                  <c:v>470</c:v>
                </c:pt>
                <c:pt idx="979">
                  <c:v>470</c:v>
                </c:pt>
                <c:pt idx="980">
                  <c:v>470</c:v>
                </c:pt>
                <c:pt idx="981">
                  <c:v>470</c:v>
                </c:pt>
                <c:pt idx="982">
                  <c:v>471</c:v>
                </c:pt>
                <c:pt idx="983">
                  <c:v>471</c:v>
                </c:pt>
                <c:pt idx="984">
                  <c:v>471</c:v>
                </c:pt>
                <c:pt idx="985">
                  <c:v>472</c:v>
                </c:pt>
                <c:pt idx="986">
                  <c:v>472</c:v>
                </c:pt>
                <c:pt idx="987">
                  <c:v>472</c:v>
                </c:pt>
                <c:pt idx="988">
                  <c:v>473</c:v>
                </c:pt>
                <c:pt idx="989">
                  <c:v>474</c:v>
                </c:pt>
                <c:pt idx="990">
                  <c:v>475</c:v>
                </c:pt>
                <c:pt idx="991">
                  <c:v>476</c:v>
                </c:pt>
                <c:pt idx="992">
                  <c:v>477</c:v>
                </c:pt>
                <c:pt idx="993">
                  <c:v>478</c:v>
                </c:pt>
                <c:pt idx="994">
                  <c:v>479</c:v>
                </c:pt>
                <c:pt idx="995">
                  <c:v>480</c:v>
                </c:pt>
                <c:pt idx="996">
                  <c:v>480</c:v>
                </c:pt>
                <c:pt idx="997">
                  <c:v>481</c:v>
                </c:pt>
                <c:pt idx="998">
                  <c:v>482</c:v>
                </c:pt>
                <c:pt idx="999">
                  <c:v>483</c:v>
                </c:pt>
                <c:pt idx="1000">
                  <c:v>483</c:v>
                </c:pt>
                <c:pt idx="1001">
                  <c:v>483</c:v>
                </c:pt>
                <c:pt idx="1002">
                  <c:v>484</c:v>
                </c:pt>
                <c:pt idx="1003">
                  <c:v>484</c:v>
                </c:pt>
                <c:pt idx="1004">
                  <c:v>484</c:v>
                </c:pt>
                <c:pt idx="1005">
                  <c:v>484</c:v>
                </c:pt>
                <c:pt idx="1006">
                  <c:v>485</c:v>
                </c:pt>
                <c:pt idx="1007">
                  <c:v>485</c:v>
                </c:pt>
                <c:pt idx="1008">
                  <c:v>485</c:v>
                </c:pt>
                <c:pt idx="1009">
                  <c:v>485</c:v>
                </c:pt>
                <c:pt idx="1010">
                  <c:v>486</c:v>
                </c:pt>
                <c:pt idx="1011">
                  <c:v>486</c:v>
                </c:pt>
                <c:pt idx="1012">
                  <c:v>486</c:v>
                </c:pt>
                <c:pt idx="1013">
                  <c:v>486</c:v>
                </c:pt>
                <c:pt idx="1014">
                  <c:v>487</c:v>
                </c:pt>
                <c:pt idx="1015">
                  <c:v>488</c:v>
                </c:pt>
                <c:pt idx="1016">
                  <c:v>488</c:v>
                </c:pt>
                <c:pt idx="1017">
                  <c:v>489</c:v>
                </c:pt>
                <c:pt idx="1018">
                  <c:v>489</c:v>
                </c:pt>
                <c:pt idx="1019">
                  <c:v>489</c:v>
                </c:pt>
                <c:pt idx="1020">
                  <c:v>489</c:v>
                </c:pt>
                <c:pt idx="1021">
                  <c:v>489</c:v>
                </c:pt>
                <c:pt idx="1022">
                  <c:v>489</c:v>
                </c:pt>
                <c:pt idx="1023">
                  <c:v>490</c:v>
                </c:pt>
                <c:pt idx="1024">
                  <c:v>490</c:v>
                </c:pt>
                <c:pt idx="1025">
                  <c:v>491</c:v>
                </c:pt>
                <c:pt idx="1026">
                  <c:v>492</c:v>
                </c:pt>
                <c:pt idx="1027">
                  <c:v>492</c:v>
                </c:pt>
                <c:pt idx="1028">
                  <c:v>492</c:v>
                </c:pt>
                <c:pt idx="1029">
                  <c:v>493</c:v>
                </c:pt>
                <c:pt idx="1030">
                  <c:v>494</c:v>
                </c:pt>
                <c:pt idx="1031">
                  <c:v>495</c:v>
                </c:pt>
                <c:pt idx="1032">
                  <c:v>496</c:v>
                </c:pt>
                <c:pt idx="1033">
                  <c:v>497</c:v>
                </c:pt>
                <c:pt idx="1034">
                  <c:v>498</c:v>
                </c:pt>
                <c:pt idx="1035">
                  <c:v>499</c:v>
                </c:pt>
                <c:pt idx="1036">
                  <c:v>500</c:v>
                </c:pt>
                <c:pt idx="1037">
                  <c:v>501</c:v>
                </c:pt>
                <c:pt idx="1038">
                  <c:v>502</c:v>
                </c:pt>
                <c:pt idx="1039">
                  <c:v>502</c:v>
                </c:pt>
                <c:pt idx="1040">
                  <c:v>503</c:v>
                </c:pt>
                <c:pt idx="1041">
                  <c:v>504</c:v>
                </c:pt>
                <c:pt idx="1042">
                  <c:v>504</c:v>
                </c:pt>
                <c:pt idx="1043">
                  <c:v>504</c:v>
                </c:pt>
                <c:pt idx="1044">
                  <c:v>504</c:v>
                </c:pt>
                <c:pt idx="1045">
                  <c:v>505</c:v>
                </c:pt>
                <c:pt idx="1046">
                  <c:v>506</c:v>
                </c:pt>
                <c:pt idx="1047">
                  <c:v>507</c:v>
                </c:pt>
                <c:pt idx="1048">
                  <c:v>508</c:v>
                </c:pt>
                <c:pt idx="1049">
                  <c:v>509</c:v>
                </c:pt>
                <c:pt idx="1050">
                  <c:v>510</c:v>
                </c:pt>
                <c:pt idx="1051">
                  <c:v>511</c:v>
                </c:pt>
                <c:pt idx="1052">
                  <c:v>512</c:v>
                </c:pt>
                <c:pt idx="1053">
                  <c:v>513</c:v>
                </c:pt>
                <c:pt idx="1054">
                  <c:v>514</c:v>
                </c:pt>
                <c:pt idx="1055">
                  <c:v>515</c:v>
                </c:pt>
                <c:pt idx="1056">
                  <c:v>516</c:v>
                </c:pt>
                <c:pt idx="1057">
                  <c:v>517</c:v>
                </c:pt>
                <c:pt idx="1058">
                  <c:v>518</c:v>
                </c:pt>
                <c:pt idx="1059">
                  <c:v>519</c:v>
                </c:pt>
                <c:pt idx="1060">
                  <c:v>520</c:v>
                </c:pt>
                <c:pt idx="1061">
                  <c:v>521</c:v>
                </c:pt>
                <c:pt idx="1062">
                  <c:v>522</c:v>
                </c:pt>
                <c:pt idx="1063">
                  <c:v>523</c:v>
                </c:pt>
                <c:pt idx="1064">
                  <c:v>524</c:v>
                </c:pt>
                <c:pt idx="1065">
                  <c:v>525</c:v>
                </c:pt>
                <c:pt idx="1066">
                  <c:v>526</c:v>
                </c:pt>
                <c:pt idx="1067">
                  <c:v>527</c:v>
                </c:pt>
                <c:pt idx="1068">
                  <c:v>527</c:v>
                </c:pt>
                <c:pt idx="1069">
                  <c:v>527</c:v>
                </c:pt>
                <c:pt idx="1070">
                  <c:v>527</c:v>
                </c:pt>
                <c:pt idx="1071">
                  <c:v>527</c:v>
                </c:pt>
                <c:pt idx="1072">
                  <c:v>527</c:v>
                </c:pt>
                <c:pt idx="1073">
                  <c:v>527</c:v>
                </c:pt>
                <c:pt idx="1074">
                  <c:v>527</c:v>
                </c:pt>
                <c:pt idx="1075">
                  <c:v>528</c:v>
                </c:pt>
                <c:pt idx="1076">
                  <c:v>529</c:v>
                </c:pt>
                <c:pt idx="1077">
                  <c:v>530</c:v>
                </c:pt>
                <c:pt idx="1078">
                  <c:v>530</c:v>
                </c:pt>
                <c:pt idx="1079">
                  <c:v>530</c:v>
                </c:pt>
                <c:pt idx="1080">
                  <c:v>531</c:v>
                </c:pt>
                <c:pt idx="1081">
                  <c:v>531</c:v>
                </c:pt>
                <c:pt idx="1082">
                  <c:v>532</c:v>
                </c:pt>
                <c:pt idx="1083">
                  <c:v>532</c:v>
                </c:pt>
                <c:pt idx="1084">
                  <c:v>532</c:v>
                </c:pt>
                <c:pt idx="1085">
                  <c:v>533</c:v>
                </c:pt>
                <c:pt idx="1086">
                  <c:v>533</c:v>
                </c:pt>
                <c:pt idx="1087">
                  <c:v>533</c:v>
                </c:pt>
                <c:pt idx="1088">
                  <c:v>534</c:v>
                </c:pt>
                <c:pt idx="1089">
                  <c:v>534</c:v>
                </c:pt>
                <c:pt idx="1090">
                  <c:v>534</c:v>
                </c:pt>
                <c:pt idx="1091">
                  <c:v>534</c:v>
                </c:pt>
                <c:pt idx="1092">
                  <c:v>535</c:v>
                </c:pt>
                <c:pt idx="1093">
                  <c:v>536</c:v>
                </c:pt>
                <c:pt idx="1094">
                  <c:v>537</c:v>
                </c:pt>
                <c:pt idx="1095">
                  <c:v>538</c:v>
                </c:pt>
                <c:pt idx="1096">
                  <c:v>539</c:v>
                </c:pt>
                <c:pt idx="1097">
                  <c:v>539</c:v>
                </c:pt>
                <c:pt idx="1098">
                  <c:v>540</c:v>
                </c:pt>
                <c:pt idx="1099">
                  <c:v>541</c:v>
                </c:pt>
                <c:pt idx="1100">
                  <c:v>541</c:v>
                </c:pt>
                <c:pt idx="1101">
                  <c:v>541</c:v>
                </c:pt>
                <c:pt idx="1102">
                  <c:v>542</c:v>
                </c:pt>
                <c:pt idx="1103">
                  <c:v>543</c:v>
                </c:pt>
                <c:pt idx="1104">
                  <c:v>544</c:v>
                </c:pt>
                <c:pt idx="1105">
                  <c:v>544</c:v>
                </c:pt>
                <c:pt idx="1106">
                  <c:v>545</c:v>
                </c:pt>
                <c:pt idx="1107">
                  <c:v>546</c:v>
                </c:pt>
                <c:pt idx="1108">
                  <c:v>546</c:v>
                </c:pt>
                <c:pt idx="1109">
                  <c:v>546</c:v>
                </c:pt>
                <c:pt idx="1110">
                  <c:v>547</c:v>
                </c:pt>
                <c:pt idx="1111">
                  <c:v>548</c:v>
                </c:pt>
                <c:pt idx="1112">
                  <c:v>549</c:v>
                </c:pt>
                <c:pt idx="1113">
                  <c:v>550</c:v>
                </c:pt>
                <c:pt idx="1114">
                  <c:v>551</c:v>
                </c:pt>
                <c:pt idx="1115">
                  <c:v>551</c:v>
                </c:pt>
                <c:pt idx="1116">
                  <c:v>552</c:v>
                </c:pt>
                <c:pt idx="1117">
                  <c:v>553</c:v>
                </c:pt>
                <c:pt idx="1118">
                  <c:v>554</c:v>
                </c:pt>
                <c:pt idx="1119">
                  <c:v>554</c:v>
                </c:pt>
                <c:pt idx="1120">
                  <c:v>554</c:v>
                </c:pt>
                <c:pt idx="1121">
                  <c:v>555</c:v>
                </c:pt>
                <c:pt idx="1122">
                  <c:v>556</c:v>
                </c:pt>
                <c:pt idx="1123">
                  <c:v>557</c:v>
                </c:pt>
                <c:pt idx="1124">
                  <c:v>558</c:v>
                </c:pt>
                <c:pt idx="1125">
                  <c:v>558</c:v>
                </c:pt>
                <c:pt idx="1126">
                  <c:v>558</c:v>
                </c:pt>
                <c:pt idx="1127">
                  <c:v>559</c:v>
                </c:pt>
                <c:pt idx="1128">
                  <c:v>559</c:v>
                </c:pt>
                <c:pt idx="1129">
                  <c:v>560</c:v>
                </c:pt>
                <c:pt idx="1130">
                  <c:v>561</c:v>
                </c:pt>
                <c:pt idx="1131">
                  <c:v>561</c:v>
                </c:pt>
                <c:pt idx="1132">
                  <c:v>561</c:v>
                </c:pt>
                <c:pt idx="1133">
                  <c:v>561</c:v>
                </c:pt>
                <c:pt idx="1134">
                  <c:v>561</c:v>
                </c:pt>
                <c:pt idx="1135">
                  <c:v>562</c:v>
                </c:pt>
                <c:pt idx="1136">
                  <c:v>563</c:v>
                </c:pt>
                <c:pt idx="1137">
                  <c:v>564</c:v>
                </c:pt>
                <c:pt idx="1138">
                  <c:v>565</c:v>
                </c:pt>
                <c:pt idx="1139">
                  <c:v>566</c:v>
                </c:pt>
                <c:pt idx="1140">
                  <c:v>566</c:v>
                </c:pt>
                <c:pt idx="1141">
                  <c:v>566</c:v>
                </c:pt>
                <c:pt idx="1142">
                  <c:v>567</c:v>
                </c:pt>
                <c:pt idx="1143">
                  <c:v>567</c:v>
                </c:pt>
                <c:pt idx="1144">
                  <c:v>568</c:v>
                </c:pt>
                <c:pt idx="1145">
                  <c:v>568</c:v>
                </c:pt>
                <c:pt idx="1146">
                  <c:v>568</c:v>
                </c:pt>
                <c:pt idx="1147">
                  <c:v>568</c:v>
                </c:pt>
                <c:pt idx="1148">
                  <c:v>569</c:v>
                </c:pt>
                <c:pt idx="1149">
                  <c:v>569</c:v>
                </c:pt>
                <c:pt idx="1150">
                  <c:v>570</c:v>
                </c:pt>
                <c:pt idx="1151">
                  <c:v>571</c:v>
                </c:pt>
                <c:pt idx="1152">
                  <c:v>571</c:v>
                </c:pt>
                <c:pt idx="1153">
                  <c:v>572</c:v>
                </c:pt>
                <c:pt idx="1154">
                  <c:v>573</c:v>
                </c:pt>
                <c:pt idx="1155">
                  <c:v>574</c:v>
                </c:pt>
                <c:pt idx="1156">
                  <c:v>575</c:v>
                </c:pt>
                <c:pt idx="1157">
                  <c:v>576</c:v>
                </c:pt>
                <c:pt idx="1158">
                  <c:v>577</c:v>
                </c:pt>
                <c:pt idx="1159">
                  <c:v>578</c:v>
                </c:pt>
                <c:pt idx="1160">
                  <c:v>578</c:v>
                </c:pt>
                <c:pt idx="1161">
                  <c:v>579</c:v>
                </c:pt>
                <c:pt idx="1162">
                  <c:v>580</c:v>
                </c:pt>
                <c:pt idx="1163">
                  <c:v>581</c:v>
                </c:pt>
                <c:pt idx="1164">
                  <c:v>582</c:v>
                </c:pt>
                <c:pt idx="1165">
                  <c:v>582</c:v>
                </c:pt>
                <c:pt idx="1166">
                  <c:v>583</c:v>
                </c:pt>
                <c:pt idx="1167">
                  <c:v>583</c:v>
                </c:pt>
                <c:pt idx="1168">
                  <c:v>583</c:v>
                </c:pt>
                <c:pt idx="1169">
                  <c:v>583</c:v>
                </c:pt>
                <c:pt idx="1170">
                  <c:v>583</c:v>
                </c:pt>
                <c:pt idx="1171">
                  <c:v>584</c:v>
                </c:pt>
                <c:pt idx="1172">
                  <c:v>584</c:v>
                </c:pt>
                <c:pt idx="1173">
                  <c:v>585</c:v>
                </c:pt>
                <c:pt idx="1174">
                  <c:v>585</c:v>
                </c:pt>
                <c:pt idx="1175">
                  <c:v>586</c:v>
                </c:pt>
                <c:pt idx="1176">
                  <c:v>587</c:v>
                </c:pt>
                <c:pt idx="1177">
                  <c:v>588</c:v>
                </c:pt>
                <c:pt idx="1178">
                  <c:v>588</c:v>
                </c:pt>
                <c:pt idx="1179">
                  <c:v>589</c:v>
                </c:pt>
                <c:pt idx="1180">
                  <c:v>589</c:v>
                </c:pt>
                <c:pt idx="1181">
                  <c:v>589</c:v>
                </c:pt>
                <c:pt idx="1182">
                  <c:v>589</c:v>
                </c:pt>
                <c:pt idx="1183">
                  <c:v>589</c:v>
                </c:pt>
                <c:pt idx="1184">
                  <c:v>589</c:v>
                </c:pt>
                <c:pt idx="1185">
                  <c:v>589</c:v>
                </c:pt>
                <c:pt idx="1186">
                  <c:v>589</c:v>
                </c:pt>
                <c:pt idx="1187">
                  <c:v>589</c:v>
                </c:pt>
                <c:pt idx="1188">
                  <c:v>590</c:v>
                </c:pt>
                <c:pt idx="1189">
                  <c:v>591</c:v>
                </c:pt>
                <c:pt idx="1190">
                  <c:v>591</c:v>
                </c:pt>
                <c:pt idx="1191">
                  <c:v>592</c:v>
                </c:pt>
                <c:pt idx="1192">
                  <c:v>592</c:v>
                </c:pt>
                <c:pt idx="1193">
                  <c:v>592</c:v>
                </c:pt>
                <c:pt idx="1194">
                  <c:v>593</c:v>
                </c:pt>
                <c:pt idx="1195">
                  <c:v>594</c:v>
                </c:pt>
                <c:pt idx="1196">
                  <c:v>595</c:v>
                </c:pt>
                <c:pt idx="1197">
                  <c:v>596</c:v>
                </c:pt>
                <c:pt idx="1198">
                  <c:v>596</c:v>
                </c:pt>
                <c:pt idx="1199">
                  <c:v>596</c:v>
                </c:pt>
                <c:pt idx="1200">
                  <c:v>596</c:v>
                </c:pt>
                <c:pt idx="1201">
                  <c:v>597</c:v>
                </c:pt>
                <c:pt idx="1202">
                  <c:v>598</c:v>
                </c:pt>
                <c:pt idx="1203">
                  <c:v>598</c:v>
                </c:pt>
                <c:pt idx="1204">
                  <c:v>599</c:v>
                </c:pt>
                <c:pt idx="1205">
                  <c:v>600</c:v>
                </c:pt>
                <c:pt idx="1206">
                  <c:v>600</c:v>
                </c:pt>
                <c:pt idx="1207">
                  <c:v>600</c:v>
                </c:pt>
                <c:pt idx="1208">
                  <c:v>600</c:v>
                </c:pt>
                <c:pt idx="1209">
                  <c:v>601</c:v>
                </c:pt>
                <c:pt idx="1210">
                  <c:v>602</c:v>
                </c:pt>
                <c:pt idx="1211">
                  <c:v>603</c:v>
                </c:pt>
                <c:pt idx="1212">
                  <c:v>603</c:v>
                </c:pt>
                <c:pt idx="1213">
                  <c:v>604</c:v>
                </c:pt>
                <c:pt idx="1214">
                  <c:v>604</c:v>
                </c:pt>
                <c:pt idx="1215">
                  <c:v>605</c:v>
                </c:pt>
                <c:pt idx="1216">
                  <c:v>606</c:v>
                </c:pt>
                <c:pt idx="1217">
                  <c:v>606</c:v>
                </c:pt>
                <c:pt idx="1218">
                  <c:v>607</c:v>
                </c:pt>
                <c:pt idx="1219">
                  <c:v>607</c:v>
                </c:pt>
                <c:pt idx="1220">
                  <c:v>608</c:v>
                </c:pt>
                <c:pt idx="1221">
                  <c:v>609</c:v>
                </c:pt>
                <c:pt idx="1222">
                  <c:v>610</c:v>
                </c:pt>
                <c:pt idx="1223">
                  <c:v>610</c:v>
                </c:pt>
                <c:pt idx="1224">
                  <c:v>611</c:v>
                </c:pt>
                <c:pt idx="1225">
                  <c:v>611</c:v>
                </c:pt>
                <c:pt idx="1226">
                  <c:v>611</c:v>
                </c:pt>
                <c:pt idx="1227">
                  <c:v>611</c:v>
                </c:pt>
                <c:pt idx="1228">
                  <c:v>612</c:v>
                </c:pt>
                <c:pt idx="1229">
                  <c:v>613</c:v>
                </c:pt>
                <c:pt idx="1230">
                  <c:v>613</c:v>
                </c:pt>
                <c:pt idx="1231">
                  <c:v>613</c:v>
                </c:pt>
                <c:pt idx="1232">
                  <c:v>613</c:v>
                </c:pt>
                <c:pt idx="1233">
                  <c:v>614</c:v>
                </c:pt>
                <c:pt idx="1234">
                  <c:v>614</c:v>
                </c:pt>
                <c:pt idx="1235">
                  <c:v>614</c:v>
                </c:pt>
                <c:pt idx="1236">
                  <c:v>614</c:v>
                </c:pt>
                <c:pt idx="1237">
                  <c:v>614</c:v>
                </c:pt>
                <c:pt idx="1238">
                  <c:v>614</c:v>
                </c:pt>
                <c:pt idx="1239">
                  <c:v>615</c:v>
                </c:pt>
                <c:pt idx="1240">
                  <c:v>615</c:v>
                </c:pt>
                <c:pt idx="1241">
                  <c:v>615</c:v>
                </c:pt>
                <c:pt idx="1242">
                  <c:v>615</c:v>
                </c:pt>
                <c:pt idx="1243">
                  <c:v>615</c:v>
                </c:pt>
                <c:pt idx="1244">
                  <c:v>615</c:v>
                </c:pt>
                <c:pt idx="1245">
                  <c:v>615</c:v>
                </c:pt>
                <c:pt idx="1246">
                  <c:v>615</c:v>
                </c:pt>
                <c:pt idx="1247">
                  <c:v>615</c:v>
                </c:pt>
                <c:pt idx="1248">
                  <c:v>615</c:v>
                </c:pt>
                <c:pt idx="1249">
                  <c:v>615</c:v>
                </c:pt>
                <c:pt idx="1250">
                  <c:v>616</c:v>
                </c:pt>
                <c:pt idx="1251">
                  <c:v>616</c:v>
                </c:pt>
                <c:pt idx="1252">
                  <c:v>617</c:v>
                </c:pt>
                <c:pt idx="1253">
                  <c:v>618</c:v>
                </c:pt>
                <c:pt idx="1254">
                  <c:v>618</c:v>
                </c:pt>
                <c:pt idx="1255">
                  <c:v>618</c:v>
                </c:pt>
                <c:pt idx="1256">
                  <c:v>618</c:v>
                </c:pt>
                <c:pt idx="1257">
                  <c:v>619</c:v>
                </c:pt>
                <c:pt idx="1258">
                  <c:v>619</c:v>
                </c:pt>
                <c:pt idx="1259">
                  <c:v>619</c:v>
                </c:pt>
                <c:pt idx="1260">
                  <c:v>619</c:v>
                </c:pt>
                <c:pt idx="1261">
                  <c:v>619</c:v>
                </c:pt>
                <c:pt idx="1262">
                  <c:v>619</c:v>
                </c:pt>
                <c:pt idx="1263">
                  <c:v>619</c:v>
                </c:pt>
                <c:pt idx="1264">
                  <c:v>619</c:v>
                </c:pt>
                <c:pt idx="1265">
                  <c:v>619</c:v>
                </c:pt>
                <c:pt idx="1266">
                  <c:v>619</c:v>
                </c:pt>
                <c:pt idx="1267">
                  <c:v>619</c:v>
                </c:pt>
                <c:pt idx="1268">
                  <c:v>619</c:v>
                </c:pt>
                <c:pt idx="1269">
                  <c:v>620</c:v>
                </c:pt>
                <c:pt idx="1270">
                  <c:v>621</c:v>
                </c:pt>
                <c:pt idx="1271">
                  <c:v>621</c:v>
                </c:pt>
                <c:pt idx="1272">
                  <c:v>621</c:v>
                </c:pt>
                <c:pt idx="1273">
                  <c:v>621</c:v>
                </c:pt>
                <c:pt idx="1274">
                  <c:v>621</c:v>
                </c:pt>
                <c:pt idx="1275">
                  <c:v>621</c:v>
                </c:pt>
                <c:pt idx="1276">
                  <c:v>622</c:v>
                </c:pt>
                <c:pt idx="1277">
                  <c:v>623</c:v>
                </c:pt>
                <c:pt idx="1278">
                  <c:v>623</c:v>
                </c:pt>
                <c:pt idx="1279">
                  <c:v>623</c:v>
                </c:pt>
                <c:pt idx="1280">
                  <c:v>623</c:v>
                </c:pt>
                <c:pt idx="1281">
                  <c:v>624</c:v>
                </c:pt>
                <c:pt idx="1282">
                  <c:v>625</c:v>
                </c:pt>
                <c:pt idx="1283">
                  <c:v>626</c:v>
                </c:pt>
                <c:pt idx="1284">
                  <c:v>627</c:v>
                </c:pt>
                <c:pt idx="1285">
                  <c:v>628</c:v>
                </c:pt>
                <c:pt idx="1286">
                  <c:v>629</c:v>
                </c:pt>
                <c:pt idx="1287">
                  <c:v>630</c:v>
                </c:pt>
                <c:pt idx="1288">
                  <c:v>631</c:v>
                </c:pt>
                <c:pt idx="1289">
                  <c:v>632</c:v>
                </c:pt>
                <c:pt idx="1290">
                  <c:v>633</c:v>
                </c:pt>
                <c:pt idx="1291">
                  <c:v>634</c:v>
                </c:pt>
                <c:pt idx="1292">
                  <c:v>635</c:v>
                </c:pt>
                <c:pt idx="1293">
                  <c:v>636</c:v>
                </c:pt>
                <c:pt idx="1294">
                  <c:v>636</c:v>
                </c:pt>
                <c:pt idx="1295">
                  <c:v>636</c:v>
                </c:pt>
                <c:pt idx="1296">
                  <c:v>636</c:v>
                </c:pt>
                <c:pt idx="1297">
                  <c:v>636</c:v>
                </c:pt>
                <c:pt idx="1298">
                  <c:v>636</c:v>
                </c:pt>
                <c:pt idx="1299">
                  <c:v>636</c:v>
                </c:pt>
                <c:pt idx="1300">
                  <c:v>636</c:v>
                </c:pt>
                <c:pt idx="1301">
                  <c:v>636</c:v>
                </c:pt>
                <c:pt idx="1302">
                  <c:v>636</c:v>
                </c:pt>
                <c:pt idx="1303">
                  <c:v>637</c:v>
                </c:pt>
                <c:pt idx="1304">
                  <c:v>637</c:v>
                </c:pt>
                <c:pt idx="1305">
                  <c:v>637</c:v>
                </c:pt>
                <c:pt idx="1306">
                  <c:v>637</c:v>
                </c:pt>
                <c:pt idx="1307">
                  <c:v>638</c:v>
                </c:pt>
                <c:pt idx="1308">
                  <c:v>639</c:v>
                </c:pt>
                <c:pt idx="1309">
                  <c:v>639</c:v>
                </c:pt>
                <c:pt idx="1310">
                  <c:v>639</c:v>
                </c:pt>
                <c:pt idx="1311">
                  <c:v>639</c:v>
                </c:pt>
                <c:pt idx="1312">
                  <c:v>639</c:v>
                </c:pt>
                <c:pt idx="1313">
                  <c:v>639</c:v>
                </c:pt>
                <c:pt idx="1314">
                  <c:v>639</c:v>
                </c:pt>
                <c:pt idx="1315">
                  <c:v>639</c:v>
                </c:pt>
                <c:pt idx="1316">
                  <c:v>639</c:v>
                </c:pt>
                <c:pt idx="1317">
                  <c:v>639</c:v>
                </c:pt>
                <c:pt idx="1318">
                  <c:v>639</c:v>
                </c:pt>
                <c:pt idx="1319">
                  <c:v>639</c:v>
                </c:pt>
                <c:pt idx="1320">
                  <c:v>639</c:v>
                </c:pt>
                <c:pt idx="1321">
                  <c:v>639</c:v>
                </c:pt>
                <c:pt idx="1322">
                  <c:v>639</c:v>
                </c:pt>
                <c:pt idx="1323">
                  <c:v>639</c:v>
                </c:pt>
                <c:pt idx="1324">
                  <c:v>639</c:v>
                </c:pt>
                <c:pt idx="1325">
                  <c:v>639</c:v>
                </c:pt>
                <c:pt idx="1326">
                  <c:v>639</c:v>
                </c:pt>
                <c:pt idx="1327">
                  <c:v>639</c:v>
                </c:pt>
                <c:pt idx="1328">
                  <c:v>639</c:v>
                </c:pt>
                <c:pt idx="1329">
                  <c:v>639</c:v>
                </c:pt>
                <c:pt idx="1330">
                  <c:v>639</c:v>
                </c:pt>
                <c:pt idx="1331">
                  <c:v>639</c:v>
                </c:pt>
                <c:pt idx="1332">
                  <c:v>639</c:v>
                </c:pt>
                <c:pt idx="1333">
                  <c:v>640</c:v>
                </c:pt>
                <c:pt idx="1334">
                  <c:v>641</c:v>
                </c:pt>
                <c:pt idx="1335">
                  <c:v>642</c:v>
                </c:pt>
                <c:pt idx="1336">
                  <c:v>643</c:v>
                </c:pt>
                <c:pt idx="1337">
                  <c:v>643</c:v>
                </c:pt>
                <c:pt idx="1338">
                  <c:v>643</c:v>
                </c:pt>
                <c:pt idx="1339">
                  <c:v>643</c:v>
                </c:pt>
                <c:pt idx="1340">
                  <c:v>644</c:v>
                </c:pt>
                <c:pt idx="1341">
                  <c:v>644</c:v>
                </c:pt>
                <c:pt idx="1342">
                  <c:v>644</c:v>
                </c:pt>
                <c:pt idx="1343">
                  <c:v>644</c:v>
                </c:pt>
                <c:pt idx="1344">
                  <c:v>645</c:v>
                </c:pt>
                <c:pt idx="1345">
                  <c:v>646</c:v>
                </c:pt>
                <c:pt idx="1346">
                  <c:v>647</c:v>
                </c:pt>
                <c:pt idx="1347">
                  <c:v>647</c:v>
                </c:pt>
                <c:pt idx="1348">
                  <c:v>647</c:v>
                </c:pt>
                <c:pt idx="1349">
                  <c:v>648</c:v>
                </c:pt>
                <c:pt idx="1350">
                  <c:v>648</c:v>
                </c:pt>
                <c:pt idx="1351">
                  <c:v>648</c:v>
                </c:pt>
                <c:pt idx="1352">
                  <c:v>648</c:v>
                </c:pt>
                <c:pt idx="1353">
                  <c:v>648</c:v>
                </c:pt>
                <c:pt idx="1354">
                  <c:v>648</c:v>
                </c:pt>
                <c:pt idx="1355">
                  <c:v>649</c:v>
                </c:pt>
                <c:pt idx="1356">
                  <c:v>650</c:v>
                </c:pt>
                <c:pt idx="1357">
                  <c:v>651</c:v>
                </c:pt>
                <c:pt idx="1358">
                  <c:v>652</c:v>
                </c:pt>
                <c:pt idx="1359">
                  <c:v>653</c:v>
                </c:pt>
                <c:pt idx="1360">
                  <c:v>654</c:v>
                </c:pt>
                <c:pt idx="1361">
                  <c:v>655</c:v>
                </c:pt>
                <c:pt idx="1362">
                  <c:v>656</c:v>
                </c:pt>
                <c:pt idx="1363">
                  <c:v>657</c:v>
                </c:pt>
                <c:pt idx="1364">
                  <c:v>658</c:v>
                </c:pt>
                <c:pt idx="1365">
                  <c:v>659</c:v>
                </c:pt>
                <c:pt idx="1366">
                  <c:v>660</c:v>
                </c:pt>
                <c:pt idx="1367">
                  <c:v>660</c:v>
                </c:pt>
                <c:pt idx="1368">
                  <c:v>660</c:v>
                </c:pt>
                <c:pt idx="1369">
                  <c:v>661</c:v>
                </c:pt>
                <c:pt idx="1370">
                  <c:v>662</c:v>
                </c:pt>
                <c:pt idx="1371">
                  <c:v>662</c:v>
                </c:pt>
                <c:pt idx="1372">
                  <c:v>662</c:v>
                </c:pt>
                <c:pt idx="1373">
                  <c:v>663</c:v>
                </c:pt>
                <c:pt idx="1374">
                  <c:v>664</c:v>
                </c:pt>
                <c:pt idx="1375">
                  <c:v>665</c:v>
                </c:pt>
                <c:pt idx="1376">
                  <c:v>666</c:v>
                </c:pt>
                <c:pt idx="1377">
                  <c:v>666</c:v>
                </c:pt>
                <c:pt idx="1378">
                  <c:v>666</c:v>
                </c:pt>
                <c:pt idx="1379">
                  <c:v>667</c:v>
                </c:pt>
                <c:pt idx="1380">
                  <c:v>668</c:v>
                </c:pt>
                <c:pt idx="1381">
                  <c:v>669</c:v>
                </c:pt>
                <c:pt idx="1382">
                  <c:v>670</c:v>
                </c:pt>
                <c:pt idx="1383">
                  <c:v>671</c:v>
                </c:pt>
                <c:pt idx="1384">
                  <c:v>671</c:v>
                </c:pt>
                <c:pt idx="1385">
                  <c:v>671</c:v>
                </c:pt>
                <c:pt idx="1386">
                  <c:v>672</c:v>
                </c:pt>
                <c:pt idx="1387">
                  <c:v>673</c:v>
                </c:pt>
                <c:pt idx="1388">
                  <c:v>674</c:v>
                </c:pt>
                <c:pt idx="1389">
                  <c:v>675</c:v>
                </c:pt>
                <c:pt idx="1390">
                  <c:v>676</c:v>
                </c:pt>
                <c:pt idx="1391">
                  <c:v>677</c:v>
                </c:pt>
                <c:pt idx="1392">
                  <c:v>677</c:v>
                </c:pt>
                <c:pt idx="1393">
                  <c:v>678</c:v>
                </c:pt>
                <c:pt idx="1394">
                  <c:v>679</c:v>
                </c:pt>
                <c:pt idx="1395">
                  <c:v>680</c:v>
                </c:pt>
                <c:pt idx="1396">
                  <c:v>680</c:v>
                </c:pt>
                <c:pt idx="1397">
                  <c:v>680</c:v>
                </c:pt>
                <c:pt idx="1398">
                  <c:v>680</c:v>
                </c:pt>
                <c:pt idx="1399">
                  <c:v>681</c:v>
                </c:pt>
                <c:pt idx="1400">
                  <c:v>682</c:v>
                </c:pt>
                <c:pt idx="1401">
                  <c:v>682</c:v>
                </c:pt>
                <c:pt idx="1402">
                  <c:v>683</c:v>
                </c:pt>
                <c:pt idx="1403">
                  <c:v>683</c:v>
                </c:pt>
                <c:pt idx="1404">
                  <c:v>684</c:v>
                </c:pt>
                <c:pt idx="1405">
                  <c:v>684</c:v>
                </c:pt>
                <c:pt idx="1406">
                  <c:v>684</c:v>
                </c:pt>
                <c:pt idx="1407">
                  <c:v>685</c:v>
                </c:pt>
                <c:pt idx="1408">
                  <c:v>685</c:v>
                </c:pt>
                <c:pt idx="1409">
                  <c:v>686</c:v>
                </c:pt>
                <c:pt idx="1410">
                  <c:v>686</c:v>
                </c:pt>
                <c:pt idx="1411">
                  <c:v>687</c:v>
                </c:pt>
                <c:pt idx="1412">
                  <c:v>687</c:v>
                </c:pt>
                <c:pt idx="1413">
                  <c:v>687</c:v>
                </c:pt>
                <c:pt idx="1414">
                  <c:v>687</c:v>
                </c:pt>
                <c:pt idx="1415">
                  <c:v>688</c:v>
                </c:pt>
                <c:pt idx="1416">
                  <c:v>688</c:v>
                </c:pt>
                <c:pt idx="1417">
                  <c:v>688</c:v>
                </c:pt>
                <c:pt idx="1418">
                  <c:v>688</c:v>
                </c:pt>
                <c:pt idx="1419">
                  <c:v>688</c:v>
                </c:pt>
                <c:pt idx="1420">
                  <c:v>689</c:v>
                </c:pt>
                <c:pt idx="1421">
                  <c:v>689</c:v>
                </c:pt>
                <c:pt idx="1422">
                  <c:v>689</c:v>
                </c:pt>
                <c:pt idx="1423">
                  <c:v>689</c:v>
                </c:pt>
                <c:pt idx="1424">
                  <c:v>689</c:v>
                </c:pt>
                <c:pt idx="1425">
                  <c:v>689</c:v>
                </c:pt>
                <c:pt idx="1426">
                  <c:v>690</c:v>
                </c:pt>
                <c:pt idx="1427">
                  <c:v>690</c:v>
                </c:pt>
                <c:pt idx="1428">
                  <c:v>690</c:v>
                </c:pt>
                <c:pt idx="1429">
                  <c:v>690</c:v>
                </c:pt>
                <c:pt idx="1430">
                  <c:v>690</c:v>
                </c:pt>
                <c:pt idx="1431">
                  <c:v>691</c:v>
                </c:pt>
                <c:pt idx="1432">
                  <c:v>692</c:v>
                </c:pt>
                <c:pt idx="1433">
                  <c:v>693</c:v>
                </c:pt>
                <c:pt idx="1434">
                  <c:v>694</c:v>
                </c:pt>
                <c:pt idx="1435">
                  <c:v>695</c:v>
                </c:pt>
                <c:pt idx="1436">
                  <c:v>696</c:v>
                </c:pt>
                <c:pt idx="1437">
                  <c:v>697</c:v>
                </c:pt>
                <c:pt idx="1438">
                  <c:v>698</c:v>
                </c:pt>
                <c:pt idx="1439">
                  <c:v>698</c:v>
                </c:pt>
                <c:pt idx="1440">
                  <c:v>698</c:v>
                </c:pt>
                <c:pt idx="1441">
                  <c:v>698</c:v>
                </c:pt>
                <c:pt idx="1442">
                  <c:v>698</c:v>
                </c:pt>
                <c:pt idx="1443">
                  <c:v>698</c:v>
                </c:pt>
                <c:pt idx="1444">
                  <c:v>698</c:v>
                </c:pt>
                <c:pt idx="1445">
                  <c:v>698</c:v>
                </c:pt>
                <c:pt idx="1446">
                  <c:v>698</c:v>
                </c:pt>
                <c:pt idx="1447">
                  <c:v>698</c:v>
                </c:pt>
                <c:pt idx="1448">
                  <c:v>698</c:v>
                </c:pt>
                <c:pt idx="1449">
                  <c:v>698</c:v>
                </c:pt>
                <c:pt idx="1450">
                  <c:v>699</c:v>
                </c:pt>
                <c:pt idx="1451">
                  <c:v>700</c:v>
                </c:pt>
                <c:pt idx="1452">
                  <c:v>700</c:v>
                </c:pt>
                <c:pt idx="1453">
                  <c:v>701</c:v>
                </c:pt>
                <c:pt idx="1454">
                  <c:v>702</c:v>
                </c:pt>
                <c:pt idx="1455">
                  <c:v>703</c:v>
                </c:pt>
                <c:pt idx="1456">
                  <c:v>703</c:v>
                </c:pt>
                <c:pt idx="1457">
                  <c:v>704</c:v>
                </c:pt>
                <c:pt idx="1458">
                  <c:v>705</c:v>
                </c:pt>
                <c:pt idx="1459">
                  <c:v>706</c:v>
                </c:pt>
                <c:pt idx="1460">
                  <c:v>706</c:v>
                </c:pt>
                <c:pt idx="1461">
                  <c:v>707</c:v>
                </c:pt>
                <c:pt idx="1462">
                  <c:v>707</c:v>
                </c:pt>
                <c:pt idx="1463">
                  <c:v>707</c:v>
                </c:pt>
                <c:pt idx="1464">
                  <c:v>708</c:v>
                </c:pt>
                <c:pt idx="1465">
                  <c:v>708</c:v>
                </c:pt>
                <c:pt idx="1466">
                  <c:v>708</c:v>
                </c:pt>
                <c:pt idx="1467">
                  <c:v>708</c:v>
                </c:pt>
                <c:pt idx="1468">
                  <c:v>709</c:v>
                </c:pt>
                <c:pt idx="1469">
                  <c:v>710</c:v>
                </c:pt>
                <c:pt idx="1470">
                  <c:v>710</c:v>
                </c:pt>
                <c:pt idx="1471">
                  <c:v>710</c:v>
                </c:pt>
                <c:pt idx="1472">
                  <c:v>711</c:v>
                </c:pt>
                <c:pt idx="1473">
                  <c:v>712</c:v>
                </c:pt>
                <c:pt idx="1474">
                  <c:v>713</c:v>
                </c:pt>
                <c:pt idx="1475">
                  <c:v>714</c:v>
                </c:pt>
                <c:pt idx="1476">
                  <c:v>714</c:v>
                </c:pt>
                <c:pt idx="1477">
                  <c:v>714</c:v>
                </c:pt>
                <c:pt idx="1478">
                  <c:v>714</c:v>
                </c:pt>
                <c:pt idx="1479">
                  <c:v>714</c:v>
                </c:pt>
                <c:pt idx="1480">
                  <c:v>714</c:v>
                </c:pt>
                <c:pt idx="1481">
                  <c:v>714</c:v>
                </c:pt>
                <c:pt idx="1482">
                  <c:v>715</c:v>
                </c:pt>
                <c:pt idx="1483">
                  <c:v>716</c:v>
                </c:pt>
                <c:pt idx="1484">
                  <c:v>716</c:v>
                </c:pt>
                <c:pt idx="1485">
                  <c:v>717</c:v>
                </c:pt>
                <c:pt idx="1486">
                  <c:v>717</c:v>
                </c:pt>
                <c:pt idx="1487">
                  <c:v>717</c:v>
                </c:pt>
                <c:pt idx="1488">
                  <c:v>717</c:v>
                </c:pt>
                <c:pt idx="1489">
                  <c:v>717</c:v>
                </c:pt>
                <c:pt idx="1490">
                  <c:v>717</c:v>
                </c:pt>
                <c:pt idx="1491">
                  <c:v>717</c:v>
                </c:pt>
                <c:pt idx="1492">
                  <c:v>717</c:v>
                </c:pt>
                <c:pt idx="1493">
                  <c:v>717</c:v>
                </c:pt>
                <c:pt idx="1494">
                  <c:v>718</c:v>
                </c:pt>
                <c:pt idx="1495">
                  <c:v>718</c:v>
                </c:pt>
                <c:pt idx="1496">
                  <c:v>718</c:v>
                </c:pt>
                <c:pt idx="1497">
                  <c:v>718</c:v>
                </c:pt>
                <c:pt idx="1498">
                  <c:v>718</c:v>
                </c:pt>
                <c:pt idx="1499">
                  <c:v>718</c:v>
                </c:pt>
                <c:pt idx="1500">
                  <c:v>719</c:v>
                </c:pt>
                <c:pt idx="1501">
                  <c:v>720</c:v>
                </c:pt>
                <c:pt idx="1502">
                  <c:v>721</c:v>
                </c:pt>
                <c:pt idx="1503">
                  <c:v>721</c:v>
                </c:pt>
                <c:pt idx="1504">
                  <c:v>721</c:v>
                </c:pt>
                <c:pt idx="1505">
                  <c:v>722</c:v>
                </c:pt>
                <c:pt idx="1506">
                  <c:v>723</c:v>
                </c:pt>
                <c:pt idx="1507">
                  <c:v>724</c:v>
                </c:pt>
                <c:pt idx="1508">
                  <c:v>725</c:v>
                </c:pt>
                <c:pt idx="1509">
                  <c:v>726</c:v>
                </c:pt>
                <c:pt idx="1510">
                  <c:v>727</c:v>
                </c:pt>
                <c:pt idx="1511">
                  <c:v>727</c:v>
                </c:pt>
                <c:pt idx="1512">
                  <c:v>727</c:v>
                </c:pt>
                <c:pt idx="1513">
                  <c:v>728</c:v>
                </c:pt>
                <c:pt idx="1514">
                  <c:v>729</c:v>
                </c:pt>
                <c:pt idx="1515">
                  <c:v>730</c:v>
                </c:pt>
                <c:pt idx="1516">
                  <c:v>730</c:v>
                </c:pt>
                <c:pt idx="1517">
                  <c:v>731</c:v>
                </c:pt>
                <c:pt idx="1518">
                  <c:v>732</c:v>
                </c:pt>
                <c:pt idx="1519">
                  <c:v>732</c:v>
                </c:pt>
                <c:pt idx="1520">
                  <c:v>732</c:v>
                </c:pt>
                <c:pt idx="1521">
                  <c:v>732</c:v>
                </c:pt>
                <c:pt idx="1522">
                  <c:v>733</c:v>
                </c:pt>
                <c:pt idx="1523">
                  <c:v>734</c:v>
                </c:pt>
                <c:pt idx="1524">
                  <c:v>735</c:v>
                </c:pt>
                <c:pt idx="1525">
                  <c:v>735</c:v>
                </c:pt>
                <c:pt idx="1526">
                  <c:v>736</c:v>
                </c:pt>
                <c:pt idx="1527">
                  <c:v>737</c:v>
                </c:pt>
                <c:pt idx="1528">
                  <c:v>738</c:v>
                </c:pt>
                <c:pt idx="1529">
                  <c:v>739</c:v>
                </c:pt>
                <c:pt idx="1530">
                  <c:v>739</c:v>
                </c:pt>
                <c:pt idx="1531">
                  <c:v>739</c:v>
                </c:pt>
                <c:pt idx="1532">
                  <c:v>740</c:v>
                </c:pt>
                <c:pt idx="1533">
                  <c:v>741</c:v>
                </c:pt>
                <c:pt idx="1534">
                  <c:v>742</c:v>
                </c:pt>
                <c:pt idx="1535">
                  <c:v>743</c:v>
                </c:pt>
                <c:pt idx="1536">
                  <c:v>743</c:v>
                </c:pt>
                <c:pt idx="1537">
                  <c:v>743</c:v>
                </c:pt>
                <c:pt idx="1538">
                  <c:v>744</c:v>
                </c:pt>
                <c:pt idx="1539">
                  <c:v>744</c:v>
                </c:pt>
                <c:pt idx="1540">
                  <c:v>744</c:v>
                </c:pt>
                <c:pt idx="1541">
                  <c:v>744</c:v>
                </c:pt>
                <c:pt idx="1542">
                  <c:v>744</c:v>
                </c:pt>
                <c:pt idx="1543">
                  <c:v>744</c:v>
                </c:pt>
                <c:pt idx="1544">
                  <c:v>744</c:v>
                </c:pt>
                <c:pt idx="1545">
                  <c:v>744</c:v>
                </c:pt>
                <c:pt idx="1546">
                  <c:v>744</c:v>
                </c:pt>
                <c:pt idx="1547">
                  <c:v>745</c:v>
                </c:pt>
                <c:pt idx="1548">
                  <c:v>746</c:v>
                </c:pt>
                <c:pt idx="1549">
                  <c:v>747</c:v>
                </c:pt>
                <c:pt idx="1550">
                  <c:v>747</c:v>
                </c:pt>
                <c:pt idx="1551">
                  <c:v>747</c:v>
                </c:pt>
                <c:pt idx="1552">
                  <c:v>747</c:v>
                </c:pt>
                <c:pt idx="1553">
                  <c:v>747</c:v>
                </c:pt>
                <c:pt idx="1554">
                  <c:v>747</c:v>
                </c:pt>
                <c:pt idx="1555">
                  <c:v>747</c:v>
                </c:pt>
                <c:pt idx="1556">
                  <c:v>747</c:v>
                </c:pt>
                <c:pt idx="1557">
                  <c:v>747</c:v>
                </c:pt>
                <c:pt idx="1558">
                  <c:v>748</c:v>
                </c:pt>
                <c:pt idx="1559">
                  <c:v>748</c:v>
                </c:pt>
                <c:pt idx="1560">
                  <c:v>749</c:v>
                </c:pt>
                <c:pt idx="1561">
                  <c:v>749</c:v>
                </c:pt>
                <c:pt idx="1562">
                  <c:v>750</c:v>
                </c:pt>
                <c:pt idx="1563">
                  <c:v>751</c:v>
                </c:pt>
                <c:pt idx="1564">
                  <c:v>752</c:v>
                </c:pt>
                <c:pt idx="1565">
                  <c:v>752</c:v>
                </c:pt>
                <c:pt idx="1566">
                  <c:v>753</c:v>
                </c:pt>
                <c:pt idx="1567">
                  <c:v>753</c:v>
                </c:pt>
                <c:pt idx="1568">
                  <c:v>754</c:v>
                </c:pt>
                <c:pt idx="1569">
                  <c:v>755</c:v>
                </c:pt>
                <c:pt idx="1570">
                  <c:v>755</c:v>
                </c:pt>
                <c:pt idx="1571">
                  <c:v>755</c:v>
                </c:pt>
                <c:pt idx="1572">
                  <c:v>756</c:v>
                </c:pt>
                <c:pt idx="1573">
                  <c:v>756</c:v>
                </c:pt>
                <c:pt idx="1574">
                  <c:v>756</c:v>
                </c:pt>
                <c:pt idx="1575">
                  <c:v>756</c:v>
                </c:pt>
                <c:pt idx="1576">
                  <c:v>756</c:v>
                </c:pt>
                <c:pt idx="1577">
                  <c:v>756</c:v>
                </c:pt>
                <c:pt idx="1578">
                  <c:v>757</c:v>
                </c:pt>
                <c:pt idx="1579">
                  <c:v>757</c:v>
                </c:pt>
                <c:pt idx="1580">
                  <c:v>758</c:v>
                </c:pt>
                <c:pt idx="1581">
                  <c:v>758</c:v>
                </c:pt>
                <c:pt idx="1582">
                  <c:v>759</c:v>
                </c:pt>
                <c:pt idx="1583">
                  <c:v>760</c:v>
                </c:pt>
                <c:pt idx="1584">
                  <c:v>761</c:v>
                </c:pt>
                <c:pt idx="1585">
                  <c:v>762</c:v>
                </c:pt>
                <c:pt idx="1586">
                  <c:v>763</c:v>
                </c:pt>
                <c:pt idx="1587">
                  <c:v>764</c:v>
                </c:pt>
                <c:pt idx="1588">
                  <c:v>764</c:v>
                </c:pt>
                <c:pt idx="1589">
                  <c:v>764</c:v>
                </c:pt>
                <c:pt idx="1590">
                  <c:v>765</c:v>
                </c:pt>
                <c:pt idx="1591">
                  <c:v>765</c:v>
                </c:pt>
                <c:pt idx="1592">
                  <c:v>765</c:v>
                </c:pt>
                <c:pt idx="1593">
                  <c:v>765</c:v>
                </c:pt>
                <c:pt idx="1594">
                  <c:v>765</c:v>
                </c:pt>
                <c:pt idx="1595">
                  <c:v>766</c:v>
                </c:pt>
                <c:pt idx="1596">
                  <c:v>766</c:v>
                </c:pt>
                <c:pt idx="1597">
                  <c:v>766</c:v>
                </c:pt>
                <c:pt idx="1598">
                  <c:v>767</c:v>
                </c:pt>
                <c:pt idx="1599">
                  <c:v>767</c:v>
                </c:pt>
                <c:pt idx="1600">
                  <c:v>767</c:v>
                </c:pt>
                <c:pt idx="1601">
                  <c:v>767</c:v>
                </c:pt>
                <c:pt idx="1602">
                  <c:v>768</c:v>
                </c:pt>
                <c:pt idx="1603">
                  <c:v>769</c:v>
                </c:pt>
                <c:pt idx="1604">
                  <c:v>770</c:v>
                </c:pt>
                <c:pt idx="1605">
                  <c:v>770</c:v>
                </c:pt>
                <c:pt idx="1606">
                  <c:v>770</c:v>
                </c:pt>
                <c:pt idx="1607">
                  <c:v>770</c:v>
                </c:pt>
                <c:pt idx="1608">
                  <c:v>770</c:v>
                </c:pt>
                <c:pt idx="1609">
                  <c:v>771</c:v>
                </c:pt>
                <c:pt idx="1610">
                  <c:v>772</c:v>
                </c:pt>
                <c:pt idx="1611">
                  <c:v>772</c:v>
                </c:pt>
                <c:pt idx="1612">
                  <c:v>773</c:v>
                </c:pt>
                <c:pt idx="1613">
                  <c:v>773</c:v>
                </c:pt>
                <c:pt idx="1614">
                  <c:v>773</c:v>
                </c:pt>
                <c:pt idx="1615">
                  <c:v>773</c:v>
                </c:pt>
                <c:pt idx="1616">
                  <c:v>774</c:v>
                </c:pt>
                <c:pt idx="1617">
                  <c:v>775</c:v>
                </c:pt>
                <c:pt idx="1618">
                  <c:v>776</c:v>
                </c:pt>
                <c:pt idx="1619">
                  <c:v>777</c:v>
                </c:pt>
                <c:pt idx="1620">
                  <c:v>777</c:v>
                </c:pt>
                <c:pt idx="1621">
                  <c:v>778</c:v>
                </c:pt>
                <c:pt idx="1622">
                  <c:v>779</c:v>
                </c:pt>
                <c:pt idx="1623">
                  <c:v>780</c:v>
                </c:pt>
                <c:pt idx="1624">
                  <c:v>781</c:v>
                </c:pt>
                <c:pt idx="1625">
                  <c:v>782</c:v>
                </c:pt>
                <c:pt idx="1626">
                  <c:v>783</c:v>
                </c:pt>
                <c:pt idx="1627">
                  <c:v>784</c:v>
                </c:pt>
                <c:pt idx="1628">
                  <c:v>785</c:v>
                </c:pt>
                <c:pt idx="1629">
                  <c:v>786</c:v>
                </c:pt>
                <c:pt idx="1630">
                  <c:v>787</c:v>
                </c:pt>
                <c:pt idx="1631">
                  <c:v>787</c:v>
                </c:pt>
                <c:pt idx="1632">
                  <c:v>788</c:v>
                </c:pt>
                <c:pt idx="1633">
                  <c:v>789</c:v>
                </c:pt>
                <c:pt idx="1634">
                  <c:v>790</c:v>
                </c:pt>
                <c:pt idx="1635">
                  <c:v>791</c:v>
                </c:pt>
                <c:pt idx="1636">
                  <c:v>791</c:v>
                </c:pt>
                <c:pt idx="1637">
                  <c:v>792</c:v>
                </c:pt>
                <c:pt idx="1638">
                  <c:v>792</c:v>
                </c:pt>
                <c:pt idx="1639">
                  <c:v>792</c:v>
                </c:pt>
                <c:pt idx="1640">
                  <c:v>793</c:v>
                </c:pt>
                <c:pt idx="1641">
                  <c:v>794</c:v>
                </c:pt>
                <c:pt idx="1642">
                  <c:v>794</c:v>
                </c:pt>
                <c:pt idx="1643">
                  <c:v>795</c:v>
                </c:pt>
                <c:pt idx="1644">
                  <c:v>796</c:v>
                </c:pt>
                <c:pt idx="1645">
                  <c:v>797</c:v>
                </c:pt>
                <c:pt idx="1646">
                  <c:v>798</c:v>
                </c:pt>
                <c:pt idx="1647">
                  <c:v>798</c:v>
                </c:pt>
                <c:pt idx="1648">
                  <c:v>798</c:v>
                </c:pt>
                <c:pt idx="1649">
                  <c:v>798</c:v>
                </c:pt>
                <c:pt idx="1650">
                  <c:v>798</c:v>
                </c:pt>
                <c:pt idx="1651">
                  <c:v>799</c:v>
                </c:pt>
                <c:pt idx="1652">
                  <c:v>799</c:v>
                </c:pt>
                <c:pt idx="1653">
                  <c:v>799</c:v>
                </c:pt>
                <c:pt idx="1654">
                  <c:v>799</c:v>
                </c:pt>
                <c:pt idx="1655">
                  <c:v>799</c:v>
                </c:pt>
                <c:pt idx="1656">
                  <c:v>800</c:v>
                </c:pt>
                <c:pt idx="1657">
                  <c:v>800</c:v>
                </c:pt>
                <c:pt idx="1658">
                  <c:v>800</c:v>
                </c:pt>
                <c:pt idx="1659">
                  <c:v>800</c:v>
                </c:pt>
                <c:pt idx="1660">
                  <c:v>800</c:v>
                </c:pt>
                <c:pt idx="1661">
                  <c:v>801</c:v>
                </c:pt>
                <c:pt idx="1662">
                  <c:v>801</c:v>
                </c:pt>
                <c:pt idx="1663">
                  <c:v>801</c:v>
                </c:pt>
                <c:pt idx="1664">
                  <c:v>802</c:v>
                </c:pt>
                <c:pt idx="1665">
                  <c:v>802</c:v>
                </c:pt>
                <c:pt idx="1666">
                  <c:v>802</c:v>
                </c:pt>
                <c:pt idx="1667">
                  <c:v>802</c:v>
                </c:pt>
                <c:pt idx="1668">
                  <c:v>802</c:v>
                </c:pt>
                <c:pt idx="1669">
                  <c:v>803</c:v>
                </c:pt>
                <c:pt idx="1670">
                  <c:v>803</c:v>
                </c:pt>
                <c:pt idx="1671">
                  <c:v>803</c:v>
                </c:pt>
                <c:pt idx="1672">
                  <c:v>803</c:v>
                </c:pt>
                <c:pt idx="1673">
                  <c:v>803</c:v>
                </c:pt>
                <c:pt idx="1674">
                  <c:v>804</c:v>
                </c:pt>
                <c:pt idx="1675">
                  <c:v>805</c:v>
                </c:pt>
                <c:pt idx="1676">
                  <c:v>805</c:v>
                </c:pt>
                <c:pt idx="1677">
                  <c:v>805</c:v>
                </c:pt>
                <c:pt idx="1678">
                  <c:v>805</c:v>
                </c:pt>
                <c:pt idx="1679">
                  <c:v>805</c:v>
                </c:pt>
                <c:pt idx="1680">
                  <c:v>806</c:v>
                </c:pt>
                <c:pt idx="1681">
                  <c:v>807</c:v>
                </c:pt>
                <c:pt idx="1682">
                  <c:v>807</c:v>
                </c:pt>
                <c:pt idx="1683">
                  <c:v>808</c:v>
                </c:pt>
                <c:pt idx="1684">
                  <c:v>808</c:v>
                </c:pt>
                <c:pt idx="1685">
                  <c:v>808</c:v>
                </c:pt>
                <c:pt idx="1686">
                  <c:v>809</c:v>
                </c:pt>
                <c:pt idx="1687">
                  <c:v>810</c:v>
                </c:pt>
                <c:pt idx="1688">
                  <c:v>810</c:v>
                </c:pt>
                <c:pt idx="1689">
                  <c:v>810</c:v>
                </c:pt>
                <c:pt idx="1690">
                  <c:v>810</c:v>
                </c:pt>
                <c:pt idx="1691">
                  <c:v>811</c:v>
                </c:pt>
                <c:pt idx="1692">
                  <c:v>811</c:v>
                </c:pt>
                <c:pt idx="1693">
                  <c:v>811</c:v>
                </c:pt>
                <c:pt idx="1694">
                  <c:v>811</c:v>
                </c:pt>
                <c:pt idx="1695">
                  <c:v>812</c:v>
                </c:pt>
                <c:pt idx="1696">
                  <c:v>812</c:v>
                </c:pt>
                <c:pt idx="1697">
                  <c:v>813</c:v>
                </c:pt>
                <c:pt idx="1698">
                  <c:v>814</c:v>
                </c:pt>
                <c:pt idx="1699">
                  <c:v>814</c:v>
                </c:pt>
                <c:pt idx="1700">
                  <c:v>814</c:v>
                </c:pt>
                <c:pt idx="1701">
                  <c:v>814</c:v>
                </c:pt>
                <c:pt idx="1702">
                  <c:v>814</c:v>
                </c:pt>
                <c:pt idx="1703">
                  <c:v>814</c:v>
                </c:pt>
                <c:pt idx="1704">
                  <c:v>815</c:v>
                </c:pt>
                <c:pt idx="1705">
                  <c:v>816</c:v>
                </c:pt>
                <c:pt idx="1706">
                  <c:v>816</c:v>
                </c:pt>
                <c:pt idx="1707">
                  <c:v>816</c:v>
                </c:pt>
                <c:pt idx="1708">
                  <c:v>816</c:v>
                </c:pt>
                <c:pt idx="1709">
                  <c:v>816</c:v>
                </c:pt>
                <c:pt idx="1710">
                  <c:v>817</c:v>
                </c:pt>
                <c:pt idx="1711">
                  <c:v>817</c:v>
                </c:pt>
                <c:pt idx="1712">
                  <c:v>817</c:v>
                </c:pt>
                <c:pt idx="1713">
                  <c:v>818</c:v>
                </c:pt>
                <c:pt idx="1714">
                  <c:v>819</c:v>
                </c:pt>
                <c:pt idx="1715">
                  <c:v>820</c:v>
                </c:pt>
                <c:pt idx="1716">
                  <c:v>821</c:v>
                </c:pt>
                <c:pt idx="1717">
                  <c:v>822</c:v>
                </c:pt>
                <c:pt idx="1718">
                  <c:v>823</c:v>
                </c:pt>
                <c:pt idx="1719">
                  <c:v>824</c:v>
                </c:pt>
                <c:pt idx="1720">
                  <c:v>824</c:v>
                </c:pt>
                <c:pt idx="1721">
                  <c:v>825</c:v>
                </c:pt>
                <c:pt idx="1722">
                  <c:v>826</c:v>
                </c:pt>
                <c:pt idx="1723">
                  <c:v>826</c:v>
                </c:pt>
                <c:pt idx="1724">
                  <c:v>827</c:v>
                </c:pt>
                <c:pt idx="1725">
                  <c:v>827</c:v>
                </c:pt>
                <c:pt idx="1726">
                  <c:v>827</c:v>
                </c:pt>
                <c:pt idx="1727">
                  <c:v>827</c:v>
                </c:pt>
                <c:pt idx="1728">
                  <c:v>827</c:v>
                </c:pt>
                <c:pt idx="1729">
                  <c:v>828</c:v>
                </c:pt>
                <c:pt idx="1730">
                  <c:v>829</c:v>
                </c:pt>
                <c:pt idx="1731">
                  <c:v>830</c:v>
                </c:pt>
                <c:pt idx="1732">
                  <c:v>831</c:v>
                </c:pt>
                <c:pt idx="1733">
                  <c:v>832</c:v>
                </c:pt>
                <c:pt idx="1734">
                  <c:v>833</c:v>
                </c:pt>
                <c:pt idx="1735">
                  <c:v>834</c:v>
                </c:pt>
                <c:pt idx="1736">
                  <c:v>834</c:v>
                </c:pt>
                <c:pt idx="1737">
                  <c:v>834</c:v>
                </c:pt>
                <c:pt idx="1738">
                  <c:v>835</c:v>
                </c:pt>
                <c:pt idx="1739">
                  <c:v>836</c:v>
                </c:pt>
                <c:pt idx="1740">
                  <c:v>836</c:v>
                </c:pt>
                <c:pt idx="1741">
                  <c:v>836</c:v>
                </c:pt>
                <c:pt idx="1742">
                  <c:v>837</c:v>
                </c:pt>
                <c:pt idx="1743">
                  <c:v>837</c:v>
                </c:pt>
                <c:pt idx="1744">
                  <c:v>837</c:v>
                </c:pt>
                <c:pt idx="1745">
                  <c:v>838</c:v>
                </c:pt>
                <c:pt idx="1746">
                  <c:v>838</c:v>
                </c:pt>
                <c:pt idx="1747">
                  <c:v>838</c:v>
                </c:pt>
                <c:pt idx="1748">
                  <c:v>838</c:v>
                </c:pt>
                <c:pt idx="1749">
                  <c:v>839</c:v>
                </c:pt>
                <c:pt idx="1750">
                  <c:v>840</c:v>
                </c:pt>
                <c:pt idx="1751">
                  <c:v>841</c:v>
                </c:pt>
                <c:pt idx="1752">
                  <c:v>841</c:v>
                </c:pt>
                <c:pt idx="1753">
                  <c:v>842</c:v>
                </c:pt>
                <c:pt idx="1754">
                  <c:v>843</c:v>
                </c:pt>
                <c:pt idx="1755">
                  <c:v>844</c:v>
                </c:pt>
                <c:pt idx="1756">
                  <c:v>844</c:v>
                </c:pt>
                <c:pt idx="1757">
                  <c:v>844</c:v>
                </c:pt>
                <c:pt idx="1758">
                  <c:v>844</c:v>
                </c:pt>
                <c:pt idx="1759">
                  <c:v>844</c:v>
                </c:pt>
                <c:pt idx="1760">
                  <c:v>845</c:v>
                </c:pt>
                <c:pt idx="1761">
                  <c:v>846</c:v>
                </c:pt>
                <c:pt idx="1762">
                  <c:v>846</c:v>
                </c:pt>
                <c:pt idx="1763">
                  <c:v>847</c:v>
                </c:pt>
                <c:pt idx="1764">
                  <c:v>848</c:v>
                </c:pt>
                <c:pt idx="1765">
                  <c:v>849</c:v>
                </c:pt>
                <c:pt idx="1766">
                  <c:v>850</c:v>
                </c:pt>
                <c:pt idx="1767">
                  <c:v>850</c:v>
                </c:pt>
                <c:pt idx="1768">
                  <c:v>851</c:v>
                </c:pt>
                <c:pt idx="1769">
                  <c:v>852</c:v>
                </c:pt>
                <c:pt idx="1770">
                  <c:v>852</c:v>
                </c:pt>
                <c:pt idx="1771">
                  <c:v>852</c:v>
                </c:pt>
                <c:pt idx="1772">
                  <c:v>853</c:v>
                </c:pt>
                <c:pt idx="1773">
                  <c:v>854</c:v>
                </c:pt>
                <c:pt idx="1774">
                  <c:v>855</c:v>
                </c:pt>
                <c:pt idx="1775">
                  <c:v>856</c:v>
                </c:pt>
                <c:pt idx="1776">
                  <c:v>857</c:v>
                </c:pt>
                <c:pt idx="1777">
                  <c:v>858</c:v>
                </c:pt>
                <c:pt idx="1778">
                  <c:v>859</c:v>
                </c:pt>
                <c:pt idx="1779">
                  <c:v>860</c:v>
                </c:pt>
                <c:pt idx="1780">
                  <c:v>861</c:v>
                </c:pt>
                <c:pt idx="1781">
                  <c:v>862</c:v>
                </c:pt>
                <c:pt idx="1782">
                  <c:v>863</c:v>
                </c:pt>
                <c:pt idx="1783">
                  <c:v>863</c:v>
                </c:pt>
                <c:pt idx="1784">
                  <c:v>864</c:v>
                </c:pt>
                <c:pt idx="1785">
                  <c:v>865</c:v>
                </c:pt>
                <c:pt idx="1786">
                  <c:v>866</c:v>
                </c:pt>
                <c:pt idx="1787">
                  <c:v>866</c:v>
                </c:pt>
                <c:pt idx="1788">
                  <c:v>867</c:v>
                </c:pt>
                <c:pt idx="1789">
                  <c:v>867</c:v>
                </c:pt>
                <c:pt idx="1790">
                  <c:v>868</c:v>
                </c:pt>
                <c:pt idx="1791">
                  <c:v>868</c:v>
                </c:pt>
                <c:pt idx="1792">
                  <c:v>868</c:v>
                </c:pt>
                <c:pt idx="1793">
                  <c:v>869</c:v>
                </c:pt>
                <c:pt idx="1794">
                  <c:v>869</c:v>
                </c:pt>
                <c:pt idx="1795">
                  <c:v>870</c:v>
                </c:pt>
                <c:pt idx="1796">
                  <c:v>871</c:v>
                </c:pt>
                <c:pt idx="1797">
                  <c:v>871</c:v>
                </c:pt>
                <c:pt idx="1798">
                  <c:v>872</c:v>
                </c:pt>
                <c:pt idx="1799">
                  <c:v>872</c:v>
                </c:pt>
                <c:pt idx="1800">
                  <c:v>872</c:v>
                </c:pt>
                <c:pt idx="1801">
                  <c:v>873</c:v>
                </c:pt>
                <c:pt idx="1802">
                  <c:v>874</c:v>
                </c:pt>
                <c:pt idx="1803">
                  <c:v>875</c:v>
                </c:pt>
                <c:pt idx="1804">
                  <c:v>876</c:v>
                </c:pt>
                <c:pt idx="1805">
                  <c:v>877</c:v>
                </c:pt>
                <c:pt idx="1806">
                  <c:v>877</c:v>
                </c:pt>
                <c:pt idx="1807">
                  <c:v>877</c:v>
                </c:pt>
                <c:pt idx="1808">
                  <c:v>877</c:v>
                </c:pt>
                <c:pt idx="1809">
                  <c:v>877</c:v>
                </c:pt>
                <c:pt idx="1810">
                  <c:v>878</c:v>
                </c:pt>
                <c:pt idx="1811">
                  <c:v>878</c:v>
                </c:pt>
                <c:pt idx="1812">
                  <c:v>878</c:v>
                </c:pt>
                <c:pt idx="1813">
                  <c:v>879</c:v>
                </c:pt>
                <c:pt idx="1814">
                  <c:v>880</c:v>
                </c:pt>
                <c:pt idx="1815">
                  <c:v>881</c:v>
                </c:pt>
                <c:pt idx="1816">
                  <c:v>881</c:v>
                </c:pt>
                <c:pt idx="1817">
                  <c:v>882</c:v>
                </c:pt>
                <c:pt idx="1818">
                  <c:v>882</c:v>
                </c:pt>
                <c:pt idx="1819">
                  <c:v>882</c:v>
                </c:pt>
                <c:pt idx="1820">
                  <c:v>882</c:v>
                </c:pt>
                <c:pt idx="1821">
                  <c:v>883</c:v>
                </c:pt>
                <c:pt idx="1822">
                  <c:v>884</c:v>
                </c:pt>
                <c:pt idx="1823">
                  <c:v>884</c:v>
                </c:pt>
                <c:pt idx="1824">
                  <c:v>885</c:v>
                </c:pt>
                <c:pt idx="1825">
                  <c:v>885</c:v>
                </c:pt>
                <c:pt idx="1826">
                  <c:v>885</c:v>
                </c:pt>
                <c:pt idx="1827">
                  <c:v>885</c:v>
                </c:pt>
                <c:pt idx="1828">
                  <c:v>886</c:v>
                </c:pt>
                <c:pt idx="1829">
                  <c:v>886</c:v>
                </c:pt>
                <c:pt idx="1830">
                  <c:v>886</c:v>
                </c:pt>
                <c:pt idx="1831">
                  <c:v>887</c:v>
                </c:pt>
                <c:pt idx="1832">
                  <c:v>887</c:v>
                </c:pt>
                <c:pt idx="1833">
                  <c:v>887</c:v>
                </c:pt>
                <c:pt idx="1834">
                  <c:v>888</c:v>
                </c:pt>
                <c:pt idx="1835">
                  <c:v>889</c:v>
                </c:pt>
                <c:pt idx="1836">
                  <c:v>889</c:v>
                </c:pt>
                <c:pt idx="1837">
                  <c:v>889</c:v>
                </c:pt>
                <c:pt idx="1838">
                  <c:v>890</c:v>
                </c:pt>
                <c:pt idx="1839">
                  <c:v>891</c:v>
                </c:pt>
                <c:pt idx="1840">
                  <c:v>892</c:v>
                </c:pt>
                <c:pt idx="1841">
                  <c:v>892</c:v>
                </c:pt>
                <c:pt idx="1842">
                  <c:v>893</c:v>
                </c:pt>
                <c:pt idx="1843">
                  <c:v>893</c:v>
                </c:pt>
                <c:pt idx="1844">
                  <c:v>893</c:v>
                </c:pt>
                <c:pt idx="1845">
                  <c:v>894</c:v>
                </c:pt>
                <c:pt idx="1846">
                  <c:v>895</c:v>
                </c:pt>
                <c:pt idx="1847">
                  <c:v>896</c:v>
                </c:pt>
                <c:pt idx="1848">
                  <c:v>896</c:v>
                </c:pt>
                <c:pt idx="1849">
                  <c:v>897</c:v>
                </c:pt>
                <c:pt idx="1850">
                  <c:v>898</c:v>
                </c:pt>
                <c:pt idx="1851">
                  <c:v>899</c:v>
                </c:pt>
                <c:pt idx="1852">
                  <c:v>899</c:v>
                </c:pt>
                <c:pt idx="1853">
                  <c:v>899</c:v>
                </c:pt>
                <c:pt idx="1854">
                  <c:v>899</c:v>
                </c:pt>
                <c:pt idx="1855">
                  <c:v>900</c:v>
                </c:pt>
                <c:pt idx="1856">
                  <c:v>901</c:v>
                </c:pt>
                <c:pt idx="1857">
                  <c:v>902</c:v>
                </c:pt>
                <c:pt idx="1858">
                  <c:v>903</c:v>
                </c:pt>
                <c:pt idx="1859">
                  <c:v>903</c:v>
                </c:pt>
                <c:pt idx="1860">
                  <c:v>904</c:v>
                </c:pt>
                <c:pt idx="1861">
                  <c:v>904</c:v>
                </c:pt>
                <c:pt idx="1862">
                  <c:v>905</c:v>
                </c:pt>
                <c:pt idx="1863">
                  <c:v>905</c:v>
                </c:pt>
                <c:pt idx="1864">
                  <c:v>906</c:v>
                </c:pt>
                <c:pt idx="1865">
                  <c:v>906</c:v>
                </c:pt>
                <c:pt idx="1866">
                  <c:v>906</c:v>
                </c:pt>
                <c:pt idx="1867">
                  <c:v>907</c:v>
                </c:pt>
                <c:pt idx="1868">
                  <c:v>908</c:v>
                </c:pt>
                <c:pt idx="1869">
                  <c:v>909</c:v>
                </c:pt>
                <c:pt idx="1870">
                  <c:v>910</c:v>
                </c:pt>
                <c:pt idx="1871">
                  <c:v>911</c:v>
                </c:pt>
                <c:pt idx="1872">
                  <c:v>911</c:v>
                </c:pt>
                <c:pt idx="1873">
                  <c:v>911</c:v>
                </c:pt>
                <c:pt idx="1874">
                  <c:v>912</c:v>
                </c:pt>
                <c:pt idx="1875">
                  <c:v>913</c:v>
                </c:pt>
                <c:pt idx="1876">
                  <c:v>913</c:v>
                </c:pt>
                <c:pt idx="1877">
                  <c:v>913</c:v>
                </c:pt>
                <c:pt idx="1878">
                  <c:v>913</c:v>
                </c:pt>
                <c:pt idx="1879">
                  <c:v>913</c:v>
                </c:pt>
                <c:pt idx="1880">
                  <c:v>913</c:v>
                </c:pt>
                <c:pt idx="1881">
                  <c:v>913</c:v>
                </c:pt>
                <c:pt idx="1882">
                  <c:v>913</c:v>
                </c:pt>
                <c:pt idx="1883">
                  <c:v>913</c:v>
                </c:pt>
                <c:pt idx="1884">
                  <c:v>913</c:v>
                </c:pt>
                <c:pt idx="1885">
                  <c:v>913</c:v>
                </c:pt>
                <c:pt idx="1886">
                  <c:v>913</c:v>
                </c:pt>
                <c:pt idx="1887">
                  <c:v>913</c:v>
                </c:pt>
                <c:pt idx="1888">
                  <c:v>913</c:v>
                </c:pt>
                <c:pt idx="1889">
                  <c:v>914</c:v>
                </c:pt>
                <c:pt idx="1890">
                  <c:v>914</c:v>
                </c:pt>
                <c:pt idx="1891">
                  <c:v>915</c:v>
                </c:pt>
                <c:pt idx="1892">
                  <c:v>915</c:v>
                </c:pt>
                <c:pt idx="1893">
                  <c:v>916</c:v>
                </c:pt>
                <c:pt idx="1894">
                  <c:v>917</c:v>
                </c:pt>
                <c:pt idx="1895">
                  <c:v>918</c:v>
                </c:pt>
                <c:pt idx="1896">
                  <c:v>919</c:v>
                </c:pt>
                <c:pt idx="1897">
                  <c:v>919</c:v>
                </c:pt>
                <c:pt idx="1898">
                  <c:v>919</c:v>
                </c:pt>
                <c:pt idx="1899">
                  <c:v>919</c:v>
                </c:pt>
                <c:pt idx="1900">
                  <c:v>919</c:v>
                </c:pt>
                <c:pt idx="1901">
                  <c:v>920</c:v>
                </c:pt>
                <c:pt idx="1902">
                  <c:v>921</c:v>
                </c:pt>
                <c:pt idx="1903">
                  <c:v>922</c:v>
                </c:pt>
                <c:pt idx="1904">
                  <c:v>923</c:v>
                </c:pt>
                <c:pt idx="1905">
                  <c:v>923</c:v>
                </c:pt>
                <c:pt idx="1906">
                  <c:v>924</c:v>
                </c:pt>
                <c:pt idx="1907">
                  <c:v>925</c:v>
                </c:pt>
                <c:pt idx="1908">
                  <c:v>926</c:v>
                </c:pt>
                <c:pt idx="1909">
                  <c:v>927</c:v>
                </c:pt>
                <c:pt idx="1910">
                  <c:v>928</c:v>
                </c:pt>
                <c:pt idx="1911">
                  <c:v>929</c:v>
                </c:pt>
                <c:pt idx="1912">
                  <c:v>929</c:v>
                </c:pt>
                <c:pt idx="1913">
                  <c:v>930</c:v>
                </c:pt>
                <c:pt idx="1914">
                  <c:v>930</c:v>
                </c:pt>
                <c:pt idx="1915">
                  <c:v>930</c:v>
                </c:pt>
                <c:pt idx="1916">
                  <c:v>930</c:v>
                </c:pt>
                <c:pt idx="1917">
                  <c:v>931</c:v>
                </c:pt>
                <c:pt idx="1918">
                  <c:v>932</c:v>
                </c:pt>
                <c:pt idx="1919">
                  <c:v>932</c:v>
                </c:pt>
                <c:pt idx="1920">
                  <c:v>932</c:v>
                </c:pt>
                <c:pt idx="1921">
                  <c:v>933</c:v>
                </c:pt>
                <c:pt idx="1922">
                  <c:v>934</c:v>
                </c:pt>
                <c:pt idx="1923">
                  <c:v>935</c:v>
                </c:pt>
                <c:pt idx="1924">
                  <c:v>936</c:v>
                </c:pt>
                <c:pt idx="1925">
                  <c:v>936</c:v>
                </c:pt>
                <c:pt idx="1926">
                  <c:v>937</c:v>
                </c:pt>
                <c:pt idx="1927">
                  <c:v>937</c:v>
                </c:pt>
                <c:pt idx="1928">
                  <c:v>937</c:v>
                </c:pt>
                <c:pt idx="1929">
                  <c:v>938</c:v>
                </c:pt>
                <c:pt idx="1930">
                  <c:v>939</c:v>
                </c:pt>
                <c:pt idx="1931">
                  <c:v>940</c:v>
                </c:pt>
                <c:pt idx="1932">
                  <c:v>941</c:v>
                </c:pt>
                <c:pt idx="1933">
                  <c:v>942</c:v>
                </c:pt>
                <c:pt idx="1934">
                  <c:v>943</c:v>
                </c:pt>
                <c:pt idx="1935">
                  <c:v>943</c:v>
                </c:pt>
                <c:pt idx="1936">
                  <c:v>944</c:v>
                </c:pt>
                <c:pt idx="1937">
                  <c:v>945</c:v>
                </c:pt>
                <c:pt idx="1938">
                  <c:v>945</c:v>
                </c:pt>
                <c:pt idx="1939">
                  <c:v>945</c:v>
                </c:pt>
                <c:pt idx="1940">
                  <c:v>945</c:v>
                </c:pt>
                <c:pt idx="1941">
                  <c:v>945</c:v>
                </c:pt>
                <c:pt idx="1942">
                  <c:v>945</c:v>
                </c:pt>
                <c:pt idx="1943">
                  <c:v>945</c:v>
                </c:pt>
                <c:pt idx="1944">
                  <c:v>945</c:v>
                </c:pt>
                <c:pt idx="1945">
                  <c:v>945</c:v>
                </c:pt>
                <c:pt idx="1946">
                  <c:v>945</c:v>
                </c:pt>
                <c:pt idx="1947">
                  <c:v>945</c:v>
                </c:pt>
                <c:pt idx="1948">
                  <c:v>946</c:v>
                </c:pt>
                <c:pt idx="1949">
                  <c:v>947</c:v>
                </c:pt>
                <c:pt idx="1950">
                  <c:v>948</c:v>
                </c:pt>
                <c:pt idx="1951">
                  <c:v>948</c:v>
                </c:pt>
                <c:pt idx="1952">
                  <c:v>948</c:v>
                </c:pt>
                <c:pt idx="1953">
                  <c:v>948</c:v>
                </c:pt>
                <c:pt idx="1954">
                  <c:v>949</c:v>
                </c:pt>
                <c:pt idx="1955">
                  <c:v>949</c:v>
                </c:pt>
                <c:pt idx="1956">
                  <c:v>949</c:v>
                </c:pt>
                <c:pt idx="1957">
                  <c:v>950</c:v>
                </c:pt>
                <c:pt idx="1958">
                  <c:v>951</c:v>
                </c:pt>
                <c:pt idx="1959">
                  <c:v>952</c:v>
                </c:pt>
                <c:pt idx="1960">
                  <c:v>953</c:v>
                </c:pt>
                <c:pt idx="1961">
                  <c:v>953</c:v>
                </c:pt>
                <c:pt idx="1962">
                  <c:v>954</c:v>
                </c:pt>
                <c:pt idx="1963">
                  <c:v>955</c:v>
                </c:pt>
                <c:pt idx="1964">
                  <c:v>955</c:v>
                </c:pt>
                <c:pt idx="1965">
                  <c:v>955</c:v>
                </c:pt>
                <c:pt idx="1966">
                  <c:v>955</c:v>
                </c:pt>
                <c:pt idx="1967">
                  <c:v>956</c:v>
                </c:pt>
                <c:pt idx="1968">
                  <c:v>956</c:v>
                </c:pt>
                <c:pt idx="1969">
                  <c:v>956</c:v>
                </c:pt>
                <c:pt idx="1970">
                  <c:v>956</c:v>
                </c:pt>
                <c:pt idx="1971">
                  <c:v>957</c:v>
                </c:pt>
                <c:pt idx="1972">
                  <c:v>957</c:v>
                </c:pt>
                <c:pt idx="1973">
                  <c:v>958</c:v>
                </c:pt>
                <c:pt idx="1974">
                  <c:v>958</c:v>
                </c:pt>
                <c:pt idx="1975">
                  <c:v>958</c:v>
                </c:pt>
                <c:pt idx="1976">
                  <c:v>958</c:v>
                </c:pt>
                <c:pt idx="1977">
                  <c:v>958</c:v>
                </c:pt>
                <c:pt idx="1978">
                  <c:v>959</c:v>
                </c:pt>
                <c:pt idx="1979">
                  <c:v>959</c:v>
                </c:pt>
                <c:pt idx="1980">
                  <c:v>960</c:v>
                </c:pt>
                <c:pt idx="1981">
                  <c:v>960</c:v>
                </c:pt>
                <c:pt idx="1982">
                  <c:v>961</c:v>
                </c:pt>
                <c:pt idx="1983">
                  <c:v>962</c:v>
                </c:pt>
                <c:pt idx="1984">
                  <c:v>963</c:v>
                </c:pt>
                <c:pt idx="1985">
                  <c:v>964</c:v>
                </c:pt>
                <c:pt idx="1986">
                  <c:v>965</c:v>
                </c:pt>
                <c:pt idx="1987">
                  <c:v>966</c:v>
                </c:pt>
                <c:pt idx="1988">
                  <c:v>967</c:v>
                </c:pt>
                <c:pt idx="1989">
                  <c:v>968</c:v>
                </c:pt>
                <c:pt idx="1990">
                  <c:v>969</c:v>
                </c:pt>
                <c:pt idx="1991">
                  <c:v>970</c:v>
                </c:pt>
                <c:pt idx="1992">
                  <c:v>971</c:v>
                </c:pt>
                <c:pt idx="1993">
                  <c:v>972</c:v>
                </c:pt>
                <c:pt idx="1994">
                  <c:v>973</c:v>
                </c:pt>
                <c:pt idx="1995">
                  <c:v>974</c:v>
                </c:pt>
                <c:pt idx="1996">
                  <c:v>975</c:v>
                </c:pt>
                <c:pt idx="1997">
                  <c:v>976</c:v>
                </c:pt>
                <c:pt idx="1998">
                  <c:v>977</c:v>
                </c:pt>
                <c:pt idx="1999">
                  <c:v>978</c:v>
                </c:pt>
                <c:pt idx="2000">
                  <c:v>979</c:v>
                </c:pt>
                <c:pt idx="2001">
                  <c:v>980</c:v>
                </c:pt>
                <c:pt idx="2002">
                  <c:v>980</c:v>
                </c:pt>
                <c:pt idx="2003">
                  <c:v>981</c:v>
                </c:pt>
                <c:pt idx="2004">
                  <c:v>981</c:v>
                </c:pt>
                <c:pt idx="2005">
                  <c:v>981</c:v>
                </c:pt>
                <c:pt idx="2006">
                  <c:v>982</c:v>
                </c:pt>
                <c:pt idx="2007">
                  <c:v>982</c:v>
                </c:pt>
                <c:pt idx="2008">
                  <c:v>983</c:v>
                </c:pt>
                <c:pt idx="2009">
                  <c:v>983</c:v>
                </c:pt>
                <c:pt idx="2010">
                  <c:v>984</c:v>
                </c:pt>
                <c:pt idx="2011">
                  <c:v>985</c:v>
                </c:pt>
                <c:pt idx="2012">
                  <c:v>985</c:v>
                </c:pt>
                <c:pt idx="2013">
                  <c:v>985</c:v>
                </c:pt>
                <c:pt idx="2014">
                  <c:v>986</c:v>
                </c:pt>
                <c:pt idx="2015">
                  <c:v>987</c:v>
                </c:pt>
                <c:pt idx="2016">
                  <c:v>988</c:v>
                </c:pt>
                <c:pt idx="2017">
                  <c:v>988</c:v>
                </c:pt>
                <c:pt idx="2018">
                  <c:v>988</c:v>
                </c:pt>
                <c:pt idx="2019">
                  <c:v>988</c:v>
                </c:pt>
                <c:pt idx="2020">
                  <c:v>988</c:v>
                </c:pt>
                <c:pt idx="2021">
                  <c:v>988</c:v>
                </c:pt>
                <c:pt idx="2022">
                  <c:v>988</c:v>
                </c:pt>
                <c:pt idx="2023">
                  <c:v>988</c:v>
                </c:pt>
                <c:pt idx="2024">
                  <c:v>988</c:v>
                </c:pt>
                <c:pt idx="2025">
                  <c:v>988</c:v>
                </c:pt>
                <c:pt idx="2026">
                  <c:v>988</c:v>
                </c:pt>
                <c:pt idx="2027">
                  <c:v>988</c:v>
                </c:pt>
                <c:pt idx="2028">
                  <c:v>988</c:v>
                </c:pt>
                <c:pt idx="2029">
                  <c:v>989</c:v>
                </c:pt>
                <c:pt idx="2030">
                  <c:v>990</c:v>
                </c:pt>
                <c:pt idx="2031">
                  <c:v>990</c:v>
                </c:pt>
                <c:pt idx="2032">
                  <c:v>991</c:v>
                </c:pt>
                <c:pt idx="2033">
                  <c:v>991</c:v>
                </c:pt>
                <c:pt idx="2034">
                  <c:v>992</c:v>
                </c:pt>
                <c:pt idx="2035">
                  <c:v>992</c:v>
                </c:pt>
                <c:pt idx="2036">
                  <c:v>992</c:v>
                </c:pt>
                <c:pt idx="2037">
                  <c:v>992</c:v>
                </c:pt>
                <c:pt idx="2038">
                  <c:v>992</c:v>
                </c:pt>
                <c:pt idx="2039">
                  <c:v>993</c:v>
                </c:pt>
                <c:pt idx="2040">
                  <c:v>993</c:v>
                </c:pt>
                <c:pt idx="2041">
                  <c:v>993</c:v>
                </c:pt>
                <c:pt idx="2042">
                  <c:v>993</c:v>
                </c:pt>
                <c:pt idx="2043">
                  <c:v>993</c:v>
                </c:pt>
                <c:pt idx="2044">
                  <c:v>993</c:v>
                </c:pt>
                <c:pt idx="2045">
                  <c:v>993</c:v>
                </c:pt>
                <c:pt idx="2046">
                  <c:v>993</c:v>
                </c:pt>
                <c:pt idx="2047">
                  <c:v>993</c:v>
                </c:pt>
                <c:pt idx="2048">
                  <c:v>994</c:v>
                </c:pt>
                <c:pt idx="2049">
                  <c:v>995</c:v>
                </c:pt>
                <c:pt idx="2050">
                  <c:v>995</c:v>
                </c:pt>
                <c:pt idx="2051">
                  <c:v>995</c:v>
                </c:pt>
                <c:pt idx="2052">
                  <c:v>996</c:v>
                </c:pt>
                <c:pt idx="2053">
                  <c:v>996</c:v>
                </c:pt>
                <c:pt idx="2054">
                  <c:v>997</c:v>
                </c:pt>
                <c:pt idx="2055">
                  <c:v>998</c:v>
                </c:pt>
                <c:pt idx="2056">
                  <c:v>999</c:v>
                </c:pt>
                <c:pt idx="2057">
                  <c:v>999</c:v>
                </c:pt>
                <c:pt idx="2058">
                  <c:v>1000</c:v>
                </c:pt>
                <c:pt idx="2059">
                  <c:v>1000</c:v>
                </c:pt>
                <c:pt idx="2060">
                  <c:v>1001</c:v>
                </c:pt>
                <c:pt idx="2061">
                  <c:v>1002</c:v>
                </c:pt>
                <c:pt idx="2062">
                  <c:v>1002</c:v>
                </c:pt>
                <c:pt idx="2063">
                  <c:v>1002</c:v>
                </c:pt>
                <c:pt idx="2064">
                  <c:v>1002</c:v>
                </c:pt>
                <c:pt idx="2065">
                  <c:v>1003</c:v>
                </c:pt>
                <c:pt idx="2066">
                  <c:v>1003</c:v>
                </c:pt>
                <c:pt idx="2067">
                  <c:v>1003</c:v>
                </c:pt>
                <c:pt idx="2068">
                  <c:v>1004</c:v>
                </c:pt>
                <c:pt idx="2069">
                  <c:v>1004</c:v>
                </c:pt>
                <c:pt idx="2070">
                  <c:v>1005</c:v>
                </c:pt>
                <c:pt idx="2071">
                  <c:v>1005</c:v>
                </c:pt>
                <c:pt idx="2072">
                  <c:v>1006</c:v>
                </c:pt>
                <c:pt idx="2073">
                  <c:v>1007</c:v>
                </c:pt>
                <c:pt idx="2074">
                  <c:v>1007</c:v>
                </c:pt>
                <c:pt idx="2075">
                  <c:v>1007</c:v>
                </c:pt>
                <c:pt idx="2076">
                  <c:v>1007</c:v>
                </c:pt>
                <c:pt idx="2077">
                  <c:v>1007</c:v>
                </c:pt>
                <c:pt idx="2078">
                  <c:v>1007</c:v>
                </c:pt>
                <c:pt idx="2079">
                  <c:v>1007</c:v>
                </c:pt>
                <c:pt idx="2080">
                  <c:v>1007</c:v>
                </c:pt>
                <c:pt idx="2081">
                  <c:v>1008</c:v>
                </c:pt>
                <c:pt idx="2082">
                  <c:v>1008</c:v>
                </c:pt>
                <c:pt idx="2083">
                  <c:v>1008</c:v>
                </c:pt>
                <c:pt idx="2084">
                  <c:v>1008</c:v>
                </c:pt>
                <c:pt idx="2085">
                  <c:v>1009</c:v>
                </c:pt>
                <c:pt idx="2086">
                  <c:v>1009</c:v>
                </c:pt>
                <c:pt idx="2087">
                  <c:v>1009</c:v>
                </c:pt>
                <c:pt idx="2088">
                  <c:v>1010</c:v>
                </c:pt>
                <c:pt idx="2089">
                  <c:v>1011</c:v>
                </c:pt>
                <c:pt idx="2090">
                  <c:v>1012</c:v>
                </c:pt>
                <c:pt idx="2091">
                  <c:v>1013</c:v>
                </c:pt>
                <c:pt idx="2092">
                  <c:v>1014</c:v>
                </c:pt>
                <c:pt idx="2093">
                  <c:v>1015</c:v>
                </c:pt>
                <c:pt idx="2094">
                  <c:v>1016</c:v>
                </c:pt>
                <c:pt idx="2095">
                  <c:v>1016</c:v>
                </c:pt>
                <c:pt idx="2096">
                  <c:v>1017</c:v>
                </c:pt>
                <c:pt idx="2097">
                  <c:v>1018</c:v>
                </c:pt>
                <c:pt idx="2098">
                  <c:v>1019</c:v>
                </c:pt>
                <c:pt idx="2099">
                  <c:v>1020</c:v>
                </c:pt>
                <c:pt idx="2100">
                  <c:v>1020</c:v>
                </c:pt>
                <c:pt idx="2101">
                  <c:v>1020</c:v>
                </c:pt>
                <c:pt idx="2102">
                  <c:v>1020</c:v>
                </c:pt>
                <c:pt idx="2103">
                  <c:v>1020</c:v>
                </c:pt>
                <c:pt idx="2104">
                  <c:v>1020</c:v>
                </c:pt>
                <c:pt idx="2105">
                  <c:v>1020</c:v>
                </c:pt>
                <c:pt idx="2106">
                  <c:v>1021</c:v>
                </c:pt>
                <c:pt idx="2107">
                  <c:v>1022</c:v>
                </c:pt>
                <c:pt idx="2108">
                  <c:v>1023</c:v>
                </c:pt>
                <c:pt idx="2109">
                  <c:v>1024</c:v>
                </c:pt>
                <c:pt idx="2110">
                  <c:v>1025</c:v>
                </c:pt>
                <c:pt idx="2111">
                  <c:v>1026</c:v>
                </c:pt>
                <c:pt idx="2112">
                  <c:v>1027</c:v>
                </c:pt>
                <c:pt idx="2113">
                  <c:v>1028</c:v>
                </c:pt>
                <c:pt idx="2114">
                  <c:v>1029</c:v>
                </c:pt>
                <c:pt idx="2115">
                  <c:v>1029</c:v>
                </c:pt>
                <c:pt idx="2116">
                  <c:v>1029</c:v>
                </c:pt>
                <c:pt idx="2117">
                  <c:v>1030</c:v>
                </c:pt>
                <c:pt idx="2118">
                  <c:v>1031</c:v>
                </c:pt>
                <c:pt idx="2119">
                  <c:v>1032</c:v>
                </c:pt>
                <c:pt idx="2120">
                  <c:v>1033</c:v>
                </c:pt>
                <c:pt idx="2121">
                  <c:v>1033</c:v>
                </c:pt>
                <c:pt idx="2122">
                  <c:v>1034</c:v>
                </c:pt>
                <c:pt idx="2123">
                  <c:v>1035</c:v>
                </c:pt>
                <c:pt idx="2124">
                  <c:v>1035</c:v>
                </c:pt>
                <c:pt idx="2125">
                  <c:v>1036</c:v>
                </c:pt>
                <c:pt idx="2126">
                  <c:v>1036</c:v>
                </c:pt>
                <c:pt idx="2127">
                  <c:v>1036</c:v>
                </c:pt>
                <c:pt idx="2128">
                  <c:v>1037</c:v>
                </c:pt>
                <c:pt idx="2129">
                  <c:v>1038</c:v>
                </c:pt>
                <c:pt idx="2130">
                  <c:v>1039</c:v>
                </c:pt>
                <c:pt idx="2131">
                  <c:v>1040</c:v>
                </c:pt>
                <c:pt idx="2132">
                  <c:v>1040</c:v>
                </c:pt>
                <c:pt idx="2133">
                  <c:v>1041</c:v>
                </c:pt>
                <c:pt idx="2134">
                  <c:v>1041</c:v>
                </c:pt>
                <c:pt idx="2135">
                  <c:v>1042</c:v>
                </c:pt>
                <c:pt idx="2136">
                  <c:v>1042</c:v>
                </c:pt>
                <c:pt idx="2137">
                  <c:v>1043</c:v>
                </c:pt>
                <c:pt idx="2138">
                  <c:v>1043</c:v>
                </c:pt>
                <c:pt idx="2139">
                  <c:v>1044</c:v>
                </c:pt>
                <c:pt idx="2140">
                  <c:v>1044</c:v>
                </c:pt>
                <c:pt idx="2141">
                  <c:v>1045</c:v>
                </c:pt>
                <c:pt idx="2142">
                  <c:v>1046</c:v>
                </c:pt>
                <c:pt idx="2143">
                  <c:v>1046</c:v>
                </c:pt>
                <c:pt idx="2144">
                  <c:v>1046</c:v>
                </c:pt>
                <c:pt idx="2145">
                  <c:v>1047</c:v>
                </c:pt>
                <c:pt idx="2146">
                  <c:v>1048</c:v>
                </c:pt>
                <c:pt idx="2147">
                  <c:v>1049</c:v>
                </c:pt>
                <c:pt idx="2148">
                  <c:v>1050</c:v>
                </c:pt>
                <c:pt idx="2149">
                  <c:v>1050</c:v>
                </c:pt>
                <c:pt idx="2150">
                  <c:v>1050</c:v>
                </c:pt>
                <c:pt idx="2151">
                  <c:v>1051</c:v>
                </c:pt>
                <c:pt idx="2152">
                  <c:v>1052</c:v>
                </c:pt>
                <c:pt idx="2153">
                  <c:v>1053</c:v>
                </c:pt>
                <c:pt idx="2154">
                  <c:v>1054</c:v>
                </c:pt>
                <c:pt idx="2155">
                  <c:v>1054</c:v>
                </c:pt>
                <c:pt idx="2156">
                  <c:v>1055</c:v>
                </c:pt>
                <c:pt idx="2157">
                  <c:v>1056</c:v>
                </c:pt>
                <c:pt idx="2158">
                  <c:v>1056</c:v>
                </c:pt>
                <c:pt idx="2159">
                  <c:v>1057</c:v>
                </c:pt>
                <c:pt idx="2160">
                  <c:v>1057</c:v>
                </c:pt>
                <c:pt idx="2161">
                  <c:v>1058</c:v>
                </c:pt>
                <c:pt idx="2162">
                  <c:v>1058</c:v>
                </c:pt>
                <c:pt idx="2163">
                  <c:v>1058</c:v>
                </c:pt>
                <c:pt idx="2164">
                  <c:v>1058</c:v>
                </c:pt>
                <c:pt idx="2165">
                  <c:v>1058</c:v>
                </c:pt>
                <c:pt idx="2166">
                  <c:v>1059</c:v>
                </c:pt>
                <c:pt idx="2167">
                  <c:v>1059</c:v>
                </c:pt>
                <c:pt idx="2168">
                  <c:v>1060</c:v>
                </c:pt>
                <c:pt idx="2169">
                  <c:v>1061</c:v>
                </c:pt>
                <c:pt idx="2170">
                  <c:v>1062</c:v>
                </c:pt>
                <c:pt idx="2171">
                  <c:v>1062</c:v>
                </c:pt>
                <c:pt idx="2172">
                  <c:v>1062</c:v>
                </c:pt>
                <c:pt idx="2173">
                  <c:v>1062</c:v>
                </c:pt>
                <c:pt idx="2174">
                  <c:v>1062</c:v>
                </c:pt>
                <c:pt idx="2175">
                  <c:v>1063</c:v>
                </c:pt>
                <c:pt idx="2176">
                  <c:v>1064</c:v>
                </c:pt>
                <c:pt idx="2177">
                  <c:v>1064</c:v>
                </c:pt>
                <c:pt idx="2178">
                  <c:v>1064</c:v>
                </c:pt>
                <c:pt idx="2179">
                  <c:v>1064</c:v>
                </c:pt>
                <c:pt idx="2180">
                  <c:v>1064</c:v>
                </c:pt>
                <c:pt idx="2181">
                  <c:v>1064</c:v>
                </c:pt>
                <c:pt idx="2182">
                  <c:v>1065</c:v>
                </c:pt>
                <c:pt idx="2183">
                  <c:v>1065</c:v>
                </c:pt>
                <c:pt idx="2184">
                  <c:v>1066</c:v>
                </c:pt>
                <c:pt idx="2185">
                  <c:v>1066</c:v>
                </c:pt>
                <c:pt idx="2186">
                  <c:v>1066</c:v>
                </c:pt>
                <c:pt idx="2187">
                  <c:v>1066</c:v>
                </c:pt>
                <c:pt idx="2188">
                  <c:v>1066</c:v>
                </c:pt>
                <c:pt idx="2189">
                  <c:v>1067</c:v>
                </c:pt>
                <c:pt idx="2190">
                  <c:v>1068</c:v>
                </c:pt>
                <c:pt idx="2191">
                  <c:v>1069</c:v>
                </c:pt>
                <c:pt idx="2192">
                  <c:v>1070</c:v>
                </c:pt>
                <c:pt idx="2193">
                  <c:v>1071</c:v>
                </c:pt>
                <c:pt idx="2194">
                  <c:v>1072</c:v>
                </c:pt>
                <c:pt idx="2195">
                  <c:v>1073</c:v>
                </c:pt>
                <c:pt idx="2196">
                  <c:v>1074</c:v>
                </c:pt>
                <c:pt idx="2197">
                  <c:v>1075</c:v>
                </c:pt>
                <c:pt idx="2198">
                  <c:v>1076</c:v>
                </c:pt>
                <c:pt idx="2199">
                  <c:v>1077</c:v>
                </c:pt>
                <c:pt idx="2200">
                  <c:v>1078</c:v>
                </c:pt>
                <c:pt idx="2201">
                  <c:v>1079</c:v>
                </c:pt>
                <c:pt idx="2202">
                  <c:v>1080</c:v>
                </c:pt>
                <c:pt idx="2203">
                  <c:v>1081</c:v>
                </c:pt>
                <c:pt idx="2204">
                  <c:v>1081</c:v>
                </c:pt>
                <c:pt idx="2205">
                  <c:v>1081</c:v>
                </c:pt>
                <c:pt idx="2206">
                  <c:v>1082</c:v>
                </c:pt>
                <c:pt idx="2207">
                  <c:v>1083</c:v>
                </c:pt>
                <c:pt idx="2208">
                  <c:v>1084</c:v>
                </c:pt>
                <c:pt idx="2209">
                  <c:v>1084</c:v>
                </c:pt>
                <c:pt idx="2210">
                  <c:v>1084</c:v>
                </c:pt>
                <c:pt idx="2211">
                  <c:v>1084</c:v>
                </c:pt>
                <c:pt idx="2212">
                  <c:v>1084</c:v>
                </c:pt>
                <c:pt idx="2213">
                  <c:v>1084</c:v>
                </c:pt>
                <c:pt idx="2214">
                  <c:v>1084</c:v>
                </c:pt>
                <c:pt idx="2215">
                  <c:v>1084</c:v>
                </c:pt>
                <c:pt idx="2216">
                  <c:v>1084</c:v>
                </c:pt>
                <c:pt idx="2217">
                  <c:v>1084</c:v>
                </c:pt>
                <c:pt idx="2218">
                  <c:v>1085</c:v>
                </c:pt>
                <c:pt idx="2219">
                  <c:v>1085</c:v>
                </c:pt>
                <c:pt idx="2220">
                  <c:v>1085</c:v>
                </c:pt>
                <c:pt idx="2221">
                  <c:v>1085</c:v>
                </c:pt>
                <c:pt idx="2222">
                  <c:v>1085</c:v>
                </c:pt>
                <c:pt idx="2223">
                  <c:v>1086</c:v>
                </c:pt>
                <c:pt idx="2224">
                  <c:v>1087</c:v>
                </c:pt>
                <c:pt idx="2225">
                  <c:v>1088</c:v>
                </c:pt>
                <c:pt idx="2226">
                  <c:v>1089</c:v>
                </c:pt>
                <c:pt idx="2227">
                  <c:v>1089</c:v>
                </c:pt>
                <c:pt idx="2228">
                  <c:v>1089</c:v>
                </c:pt>
                <c:pt idx="2229">
                  <c:v>1089</c:v>
                </c:pt>
                <c:pt idx="2230">
                  <c:v>1090</c:v>
                </c:pt>
                <c:pt idx="2231">
                  <c:v>1091</c:v>
                </c:pt>
                <c:pt idx="2232">
                  <c:v>1091</c:v>
                </c:pt>
                <c:pt idx="2233">
                  <c:v>1092</c:v>
                </c:pt>
                <c:pt idx="2234">
                  <c:v>1092</c:v>
                </c:pt>
                <c:pt idx="2235">
                  <c:v>1093</c:v>
                </c:pt>
                <c:pt idx="2236">
                  <c:v>1094</c:v>
                </c:pt>
                <c:pt idx="2237">
                  <c:v>1095</c:v>
                </c:pt>
                <c:pt idx="2238">
                  <c:v>1096</c:v>
                </c:pt>
                <c:pt idx="2239">
                  <c:v>1096</c:v>
                </c:pt>
                <c:pt idx="2240">
                  <c:v>1097</c:v>
                </c:pt>
                <c:pt idx="2241">
                  <c:v>1097</c:v>
                </c:pt>
                <c:pt idx="2242">
                  <c:v>1097</c:v>
                </c:pt>
                <c:pt idx="2243">
                  <c:v>1098</c:v>
                </c:pt>
                <c:pt idx="2244">
                  <c:v>1098</c:v>
                </c:pt>
                <c:pt idx="2245">
                  <c:v>1098</c:v>
                </c:pt>
                <c:pt idx="2246">
                  <c:v>1099</c:v>
                </c:pt>
                <c:pt idx="2247">
                  <c:v>1100</c:v>
                </c:pt>
                <c:pt idx="2248">
                  <c:v>1101</c:v>
                </c:pt>
                <c:pt idx="2249">
                  <c:v>1101</c:v>
                </c:pt>
                <c:pt idx="2250">
                  <c:v>1101</c:v>
                </c:pt>
                <c:pt idx="2251">
                  <c:v>1101</c:v>
                </c:pt>
                <c:pt idx="2252">
                  <c:v>1102</c:v>
                </c:pt>
                <c:pt idx="2253">
                  <c:v>1103</c:v>
                </c:pt>
                <c:pt idx="2254">
                  <c:v>1104</c:v>
                </c:pt>
                <c:pt idx="2255">
                  <c:v>1104</c:v>
                </c:pt>
                <c:pt idx="2256">
                  <c:v>1104</c:v>
                </c:pt>
                <c:pt idx="2257">
                  <c:v>1105</c:v>
                </c:pt>
                <c:pt idx="2258">
                  <c:v>1105</c:v>
                </c:pt>
                <c:pt idx="2259">
                  <c:v>1105</c:v>
                </c:pt>
                <c:pt idx="2260">
                  <c:v>1105</c:v>
                </c:pt>
                <c:pt idx="2261">
                  <c:v>1105</c:v>
                </c:pt>
                <c:pt idx="2262">
                  <c:v>1105</c:v>
                </c:pt>
                <c:pt idx="2263">
                  <c:v>1105</c:v>
                </c:pt>
                <c:pt idx="2264">
                  <c:v>1105</c:v>
                </c:pt>
                <c:pt idx="2265">
                  <c:v>1105</c:v>
                </c:pt>
                <c:pt idx="2266">
                  <c:v>1105</c:v>
                </c:pt>
                <c:pt idx="2267">
                  <c:v>1106</c:v>
                </c:pt>
                <c:pt idx="2268">
                  <c:v>1107</c:v>
                </c:pt>
                <c:pt idx="2269">
                  <c:v>1107</c:v>
                </c:pt>
                <c:pt idx="2270">
                  <c:v>1107</c:v>
                </c:pt>
                <c:pt idx="2271">
                  <c:v>1107</c:v>
                </c:pt>
                <c:pt idx="2272">
                  <c:v>1107</c:v>
                </c:pt>
                <c:pt idx="2273">
                  <c:v>1107</c:v>
                </c:pt>
                <c:pt idx="2274">
                  <c:v>1107</c:v>
                </c:pt>
                <c:pt idx="2275">
                  <c:v>1108</c:v>
                </c:pt>
                <c:pt idx="2276">
                  <c:v>1109</c:v>
                </c:pt>
                <c:pt idx="2277">
                  <c:v>1109</c:v>
                </c:pt>
                <c:pt idx="2278">
                  <c:v>1110</c:v>
                </c:pt>
                <c:pt idx="2279">
                  <c:v>1111</c:v>
                </c:pt>
                <c:pt idx="2280">
                  <c:v>1112</c:v>
                </c:pt>
                <c:pt idx="2281">
                  <c:v>1113</c:v>
                </c:pt>
                <c:pt idx="2282">
                  <c:v>1114</c:v>
                </c:pt>
                <c:pt idx="2283">
                  <c:v>1115</c:v>
                </c:pt>
                <c:pt idx="2284">
                  <c:v>1115</c:v>
                </c:pt>
                <c:pt idx="2285">
                  <c:v>1116</c:v>
                </c:pt>
                <c:pt idx="2286">
                  <c:v>1117</c:v>
                </c:pt>
                <c:pt idx="2287">
                  <c:v>1117</c:v>
                </c:pt>
                <c:pt idx="2288">
                  <c:v>1117</c:v>
                </c:pt>
                <c:pt idx="2289">
                  <c:v>1118</c:v>
                </c:pt>
                <c:pt idx="2290">
                  <c:v>1119</c:v>
                </c:pt>
                <c:pt idx="2291">
                  <c:v>1120</c:v>
                </c:pt>
                <c:pt idx="2292">
                  <c:v>1120</c:v>
                </c:pt>
                <c:pt idx="2293">
                  <c:v>1120</c:v>
                </c:pt>
                <c:pt idx="2294">
                  <c:v>1121</c:v>
                </c:pt>
                <c:pt idx="2295">
                  <c:v>1121</c:v>
                </c:pt>
                <c:pt idx="2296">
                  <c:v>1121</c:v>
                </c:pt>
                <c:pt idx="2297">
                  <c:v>1121</c:v>
                </c:pt>
                <c:pt idx="2298">
                  <c:v>1122</c:v>
                </c:pt>
                <c:pt idx="2299">
                  <c:v>1123</c:v>
                </c:pt>
                <c:pt idx="2300">
                  <c:v>1124</c:v>
                </c:pt>
                <c:pt idx="2301">
                  <c:v>1125</c:v>
                </c:pt>
                <c:pt idx="2302">
                  <c:v>1125</c:v>
                </c:pt>
                <c:pt idx="2303">
                  <c:v>1125</c:v>
                </c:pt>
                <c:pt idx="2304">
                  <c:v>1125</c:v>
                </c:pt>
                <c:pt idx="2305">
                  <c:v>1125</c:v>
                </c:pt>
                <c:pt idx="2306">
                  <c:v>1125</c:v>
                </c:pt>
                <c:pt idx="2307">
                  <c:v>1126</c:v>
                </c:pt>
                <c:pt idx="2308">
                  <c:v>1126</c:v>
                </c:pt>
                <c:pt idx="2309">
                  <c:v>1127</c:v>
                </c:pt>
                <c:pt idx="2310">
                  <c:v>1128</c:v>
                </c:pt>
                <c:pt idx="2311">
                  <c:v>1128</c:v>
                </c:pt>
                <c:pt idx="2312">
                  <c:v>1128</c:v>
                </c:pt>
                <c:pt idx="2313">
                  <c:v>1128</c:v>
                </c:pt>
                <c:pt idx="2314">
                  <c:v>1129</c:v>
                </c:pt>
                <c:pt idx="2315">
                  <c:v>1130</c:v>
                </c:pt>
                <c:pt idx="2316">
                  <c:v>1131</c:v>
                </c:pt>
                <c:pt idx="2317">
                  <c:v>1131</c:v>
                </c:pt>
                <c:pt idx="2318">
                  <c:v>1132</c:v>
                </c:pt>
                <c:pt idx="2319">
                  <c:v>1133</c:v>
                </c:pt>
                <c:pt idx="2320">
                  <c:v>1134</c:v>
                </c:pt>
                <c:pt idx="2321">
                  <c:v>1134</c:v>
                </c:pt>
                <c:pt idx="2322">
                  <c:v>1135</c:v>
                </c:pt>
                <c:pt idx="2323">
                  <c:v>1136</c:v>
                </c:pt>
                <c:pt idx="2324">
                  <c:v>1136</c:v>
                </c:pt>
                <c:pt idx="2325">
                  <c:v>1136</c:v>
                </c:pt>
                <c:pt idx="2326">
                  <c:v>1137</c:v>
                </c:pt>
                <c:pt idx="2327">
                  <c:v>1137</c:v>
                </c:pt>
                <c:pt idx="2328">
                  <c:v>1137</c:v>
                </c:pt>
                <c:pt idx="2329">
                  <c:v>1138</c:v>
                </c:pt>
                <c:pt idx="2330">
                  <c:v>1138</c:v>
                </c:pt>
                <c:pt idx="2331">
                  <c:v>1138</c:v>
                </c:pt>
                <c:pt idx="2332">
                  <c:v>1138</c:v>
                </c:pt>
                <c:pt idx="2333">
                  <c:v>1138</c:v>
                </c:pt>
                <c:pt idx="2334">
                  <c:v>1139</c:v>
                </c:pt>
                <c:pt idx="2335">
                  <c:v>1139</c:v>
                </c:pt>
                <c:pt idx="2336">
                  <c:v>1139</c:v>
                </c:pt>
                <c:pt idx="2337">
                  <c:v>1139</c:v>
                </c:pt>
                <c:pt idx="2338">
                  <c:v>1140</c:v>
                </c:pt>
                <c:pt idx="2339">
                  <c:v>1141</c:v>
                </c:pt>
                <c:pt idx="2340">
                  <c:v>1142</c:v>
                </c:pt>
                <c:pt idx="2341">
                  <c:v>1143</c:v>
                </c:pt>
                <c:pt idx="2342">
                  <c:v>1144</c:v>
                </c:pt>
                <c:pt idx="2343">
                  <c:v>1145</c:v>
                </c:pt>
                <c:pt idx="2344">
                  <c:v>1146</c:v>
                </c:pt>
                <c:pt idx="2345">
                  <c:v>1147</c:v>
                </c:pt>
                <c:pt idx="2346">
                  <c:v>1148</c:v>
                </c:pt>
                <c:pt idx="2347">
                  <c:v>1149</c:v>
                </c:pt>
                <c:pt idx="2348">
                  <c:v>1150</c:v>
                </c:pt>
                <c:pt idx="2349">
                  <c:v>1151</c:v>
                </c:pt>
                <c:pt idx="2350">
                  <c:v>1151</c:v>
                </c:pt>
                <c:pt idx="2351">
                  <c:v>1151</c:v>
                </c:pt>
                <c:pt idx="2352">
                  <c:v>1152</c:v>
                </c:pt>
                <c:pt idx="2353">
                  <c:v>1153</c:v>
                </c:pt>
                <c:pt idx="2354">
                  <c:v>1154</c:v>
                </c:pt>
                <c:pt idx="2355">
                  <c:v>1155</c:v>
                </c:pt>
                <c:pt idx="2356">
                  <c:v>1156</c:v>
                </c:pt>
                <c:pt idx="2357">
                  <c:v>1157</c:v>
                </c:pt>
                <c:pt idx="2358">
                  <c:v>1158</c:v>
                </c:pt>
                <c:pt idx="2359">
                  <c:v>1159</c:v>
                </c:pt>
                <c:pt idx="2360">
                  <c:v>1160</c:v>
                </c:pt>
                <c:pt idx="2361">
                  <c:v>1161</c:v>
                </c:pt>
                <c:pt idx="2362">
                  <c:v>1162</c:v>
                </c:pt>
                <c:pt idx="2363">
                  <c:v>1163</c:v>
                </c:pt>
                <c:pt idx="2364">
                  <c:v>1164</c:v>
                </c:pt>
                <c:pt idx="2365">
                  <c:v>1165</c:v>
                </c:pt>
                <c:pt idx="2366">
                  <c:v>1166</c:v>
                </c:pt>
                <c:pt idx="2367">
                  <c:v>1167</c:v>
                </c:pt>
                <c:pt idx="2368">
                  <c:v>1168</c:v>
                </c:pt>
                <c:pt idx="2369">
                  <c:v>1169</c:v>
                </c:pt>
                <c:pt idx="2370">
                  <c:v>1169</c:v>
                </c:pt>
                <c:pt idx="2371">
                  <c:v>1170</c:v>
                </c:pt>
                <c:pt idx="2372">
                  <c:v>1171</c:v>
                </c:pt>
                <c:pt idx="2373">
                  <c:v>1172</c:v>
                </c:pt>
                <c:pt idx="2374">
                  <c:v>1173</c:v>
                </c:pt>
                <c:pt idx="2375">
                  <c:v>1174</c:v>
                </c:pt>
                <c:pt idx="2376">
                  <c:v>1174</c:v>
                </c:pt>
                <c:pt idx="2377">
                  <c:v>1174</c:v>
                </c:pt>
                <c:pt idx="2378">
                  <c:v>1175</c:v>
                </c:pt>
                <c:pt idx="2379">
                  <c:v>1175</c:v>
                </c:pt>
                <c:pt idx="2380">
                  <c:v>1175</c:v>
                </c:pt>
                <c:pt idx="2381">
                  <c:v>1175</c:v>
                </c:pt>
                <c:pt idx="2382">
                  <c:v>1176</c:v>
                </c:pt>
                <c:pt idx="2383">
                  <c:v>1176</c:v>
                </c:pt>
                <c:pt idx="2384">
                  <c:v>1176</c:v>
                </c:pt>
                <c:pt idx="2385">
                  <c:v>1176</c:v>
                </c:pt>
                <c:pt idx="2386">
                  <c:v>1177</c:v>
                </c:pt>
                <c:pt idx="2387">
                  <c:v>1178</c:v>
                </c:pt>
                <c:pt idx="2388">
                  <c:v>1179</c:v>
                </c:pt>
                <c:pt idx="2389">
                  <c:v>1180</c:v>
                </c:pt>
                <c:pt idx="2390">
                  <c:v>1181</c:v>
                </c:pt>
                <c:pt idx="2391">
                  <c:v>1182</c:v>
                </c:pt>
                <c:pt idx="2392">
                  <c:v>1182</c:v>
                </c:pt>
                <c:pt idx="2393">
                  <c:v>1183</c:v>
                </c:pt>
                <c:pt idx="2394">
                  <c:v>1184</c:v>
                </c:pt>
                <c:pt idx="2395">
                  <c:v>1184</c:v>
                </c:pt>
                <c:pt idx="2396">
                  <c:v>1184</c:v>
                </c:pt>
                <c:pt idx="2397">
                  <c:v>1185</c:v>
                </c:pt>
                <c:pt idx="2398">
                  <c:v>1186</c:v>
                </c:pt>
                <c:pt idx="2399">
                  <c:v>1186</c:v>
                </c:pt>
                <c:pt idx="2400">
                  <c:v>1187</c:v>
                </c:pt>
                <c:pt idx="2401">
                  <c:v>1187</c:v>
                </c:pt>
                <c:pt idx="2402">
                  <c:v>1188</c:v>
                </c:pt>
                <c:pt idx="2403">
                  <c:v>1188</c:v>
                </c:pt>
                <c:pt idx="2404">
                  <c:v>1188</c:v>
                </c:pt>
                <c:pt idx="2405">
                  <c:v>1188</c:v>
                </c:pt>
                <c:pt idx="2406">
                  <c:v>1189</c:v>
                </c:pt>
                <c:pt idx="2407">
                  <c:v>1190</c:v>
                </c:pt>
                <c:pt idx="2408">
                  <c:v>1191</c:v>
                </c:pt>
                <c:pt idx="2409">
                  <c:v>1192</c:v>
                </c:pt>
                <c:pt idx="2410">
                  <c:v>1192</c:v>
                </c:pt>
                <c:pt idx="2411">
                  <c:v>1193</c:v>
                </c:pt>
                <c:pt idx="2412">
                  <c:v>1193</c:v>
                </c:pt>
                <c:pt idx="2413">
                  <c:v>1194</c:v>
                </c:pt>
                <c:pt idx="2414">
                  <c:v>1195</c:v>
                </c:pt>
                <c:pt idx="2415">
                  <c:v>1196</c:v>
                </c:pt>
                <c:pt idx="2416">
                  <c:v>1196</c:v>
                </c:pt>
                <c:pt idx="2417">
                  <c:v>1197</c:v>
                </c:pt>
                <c:pt idx="2418">
                  <c:v>1198</c:v>
                </c:pt>
                <c:pt idx="2419">
                  <c:v>1199</c:v>
                </c:pt>
                <c:pt idx="2420">
                  <c:v>1200</c:v>
                </c:pt>
                <c:pt idx="2421">
                  <c:v>1201</c:v>
                </c:pt>
                <c:pt idx="2422">
                  <c:v>1202</c:v>
                </c:pt>
                <c:pt idx="2423">
                  <c:v>1203</c:v>
                </c:pt>
                <c:pt idx="2424">
                  <c:v>1204</c:v>
                </c:pt>
                <c:pt idx="2425">
                  <c:v>1204</c:v>
                </c:pt>
                <c:pt idx="2426">
                  <c:v>1204</c:v>
                </c:pt>
                <c:pt idx="2427">
                  <c:v>1204</c:v>
                </c:pt>
                <c:pt idx="2428">
                  <c:v>1205</c:v>
                </c:pt>
                <c:pt idx="2429">
                  <c:v>1206</c:v>
                </c:pt>
                <c:pt idx="2430">
                  <c:v>1207</c:v>
                </c:pt>
                <c:pt idx="2431">
                  <c:v>1208</c:v>
                </c:pt>
                <c:pt idx="2432">
                  <c:v>1208</c:v>
                </c:pt>
                <c:pt idx="2433">
                  <c:v>1209</c:v>
                </c:pt>
                <c:pt idx="2434">
                  <c:v>1209</c:v>
                </c:pt>
                <c:pt idx="2435">
                  <c:v>1210</c:v>
                </c:pt>
                <c:pt idx="2436">
                  <c:v>1211</c:v>
                </c:pt>
                <c:pt idx="2437">
                  <c:v>1212</c:v>
                </c:pt>
                <c:pt idx="2438">
                  <c:v>1212</c:v>
                </c:pt>
                <c:pt idx="2439">
                  <c:v>1213</c:v>
                </c:pt>
                <c:pt idx="2440">
                  <c:v>1214</c:v>
                </c:pt>
                <c:pt idx="2441">
                  <c:v>1215</c:v>
                </c:pt>
                <c:pt idx="2442">
                  <c:v>1215</c:v>
                </c:pt>
                <c:pt idx="2443">
                  <c:v>1215</c:v>
                </c:pt>
                <c:pt idx="2444">
                  <c:v>1215</c:v>
                </c:pt>
                <c:pt idx="2445">
                  <c:v>1216</c:v>
                </c:pt>
                <c:pt idx="2446">
                  <c:v>1217</c:v>
                </c:pt>
                <c:pt idx="2447">
                  <c:v>1218</c:v>
                </c:pt>
                <c:pt idx="2448">
                  <c:v>1219</c:v>
                </c:pt>
                <c:pt idx="2449">
                  <c:v>1220</c:v>
                </c:pt>
                <c:pt idx="2450">
                  <c:v>1221</c:v>
                </c:pt>
                <c:pt idx="2451">
                  <c:v>1221</c:v>
                </c:pt>
                <c:pt idx="2452">
                  <c:v>1221</c:v>
                </c:pt>
                <c:pt idx="2453">
                  <c:v>1222</c:v>
                </c:pt>
                <c:pt idx="2454">
                  <c:v>1223</c:v>
                </c:pt>
                <c:pt idx="2455">
                  <c:v>1223</c:v>
                </c:pt>
                <c:pt idx="2456">
                  <c:v>1223</c:v>
                </c:pt>
                <c:pt idx="2457">
                  <c:v>1223</c:v>
                </c:pt>
                <c:pt idx="2458">
                  <c:v>1223</c:v>
                </c:pt>
                <c:pt idx="2459">
                  <c:v>1223</c:v>
                </c:pt>
                <c:pt idx="2460">
                  <c:v>1223</c:v>
                </c:pt>
                <c:pt idx="2461">
                  <c:v>1223</c:v>
                </c:pt>
                <c:pt idx="2462">
                  <c:v>1224</c:v>
                </c:pt>
                <c:pt idx="2463">
                  <c:v>1225</c:v>
                </c:pt>
                <c:pt idx="2464">
                  <c:v>1225</c:v>
                </c:pt>
                <c:pt idx="2465">
                  <c:v>1225</c:v>
                </c:pt>
                <c:pt idx="2466">
                  <c:v>1225</c:v>
                </c:pt>
                <c:pt idx="2467">
                  <c:v>1226</c:v>
                </c:pt>
                <c:pt idx="2468">
                  <c:v>1226</c:v>
                </c:pt>
                <c:pt idx="2469">
                  <c:v>1226</c:v>
                </c:pt>
                <c:pt idx="2470">
                  <c:v>1227</c:v>
                </c:pt>
                <c:pt idx="2471">
                  <c:v>1228</c:v>
                </c:pt>
                <c:pt idx="2472">
                  <c:v>1228</c:v>
                </c:pt>
                <c:pt idx="2473">
                  <c:v>1228</c:v>
                </c:pt>
                <c:pt idx="2474">
                  <c:v>1229</c:v>
                </c:pt>
                <c:pt idx="2475">
                  <c:v>1229</c:v>
                </c:pt>
                <c:pt idx="2476">
                  <c:v>1230</c:v>
                </c:pt>
                <c:pt idx="2477">
                  <c:v>1230</c:v>
                </c:pt>
                <c:pt idx="2478">
                  <c:v>1230</c:v>
                </c:pt>
                <c:pt idx="2479">
                  <c:v>1231</c:v>
                </c:pt>
                <c:pt idx="2480">
                  <c:v>1232</c:v>
                </c:pt>
                <c:pt idx="2481">
                  <c:v>1233</c:v>
                </c:pt>
                <c:pt idx="2482">
                  <c:v>1234</c:v>
                </c:pt>
                <c:pt idx="2483">
                  <c:v>1235</c:v>
                </c:pt>
                <c:pt idx="2484">
                  <c:v>1236</c:v>
                </c:pt>
                <c:pt idx="2485">
                  <c:v>1237</c:v>
                </c:pt>
                <c:pt idx="2486">
                  <c:v>1238</c:v>
                </c:pt>
                <c:pt idx="2487">
                  <c:v>1239</c:v>
                </c:pt>
                <c:pt idx="2488">
                  <c:v>1240</c:v>
                </c:pt>
                <c:pt idx="2489">
                  <c:v>1241</c:v>
                </c:pt>
                <c:pt idx="2490">
                  <c:v>1242</c:v>
                </c:pt>
                <c:pt idx="2491">
                  <c:v>1243</c:v>
                </c:pt>
                <c:pt idx="2492">
                  <c:v>1243</c:v>
                </c:pt>
                <c:pt idx="2493">
                  <c:v>1243</c:v>
                </c:pt>
                <c:pt idx="2494">
                  <c:v>1244</c:v>
                </c:pt>
                <c:pt idx="2495">
                  <c:v>1245</c:v>
                </c:pt>
                <c:pt idx="2496">
                  <c:v>1246</c:v>
                </c:pt>
                <c:pt idx="2497">
                  <c:v>1247</c:v>
                </c:pt>
                <c:pt idx="2498">
                  <c:v>1247</c:v>
                </c:pt>
                <c:pt idx="2499">
                  <c:v>1248</c:v>
                </c:pt>
                <c:pt idx="2500">
                  <c:v>1249</c:v>
                </c:pt>
                <c:pt idx="2501">
                  <c:v>1249</c:v>
                </c:pt>
                <c:pt idx="2502">
                  <c:v>1249</c:v>
                </c:pt>
                <c:pt idx="2503">
                  <c:v>1249</c:v>
                </c:pt>
                <c:pt idx="2504">
                  <c:v>1250</c:v>
                </c:pt>
                <c:pt idx="2505">
                  <c:v>1251</c:v>
                </c:pt>
                <c:pt idx="2506">
                  <c:v>1251</c:v>
                </c:pt>
                <c:pt idx="2507">
                  <c:v>1252</c:v>
                </c:pt>
                <c:pt idx="2508">
                  <c:v>1253</c:v>
                </c:pt>
                <c:pt idx="2509">
                  <c:v>1253</c:v>
                </c:pt>
                <c:pt idx="2510">
                  <c:v>1254</c:v>
                </c:pt>
                <c:pt idx="2511">
                  <c:v>1255</c:v>
                </c:pt>
                <c:pt idx="2512">
                  <c:v>1255</c:v>
                </c:pt>
                <c:pt idx="2513">
                  <c:v>1256</c:v>
                </c:pt>
                <c:pt idx="2514">
                  <c:v>1257</c:v>
                </c:pt>
                <c:pt idx="2515">
                  <c:v>1257</c:v>
                </c:pt>
                <c:pt idx="2516">
                  <c:v>1258</c:v>
                </c:pt>
                <c:pt idx="2517">
                  <c:v>1258</c:v>
                </c:pt>
                <c:pt idx="2518">
                  <c:v>1258</c:v>
                </c:pt>
                <c:pt idx="2519">
                  <c:v>1258</c:v>
                </c:pt>
                <c:pt idx="2520">
                  <c:v>1258</c:v>
                </c:pt>
                <c:pt idx="2521">
                  <c:v>1258</c:v>
                </c:pt>
                <c:pt idx="2522">
                  <c:v>1259</c:v>
                </c:pt>
                <c:pt idx="2523">
                  <c:v>1260</c:v>
                </c:pt>
                <c:pt idx="2524">
                  <c:v>1260</c:v>
                </c:pt>
                <c:pt idx="2525">
                  <c:v>1261</c:v>
                </c:pt>
                <c:pt idx="2526">
                  <c:v>1261</c:v>
                </c:pt>
                <c:pt idx="2527">
                  <c:v>1262</c:v>
                </c:pt>
                <c:pt idx="2528">
                  <c:v>1263</c:v>
                </c:pt>
                <c:pt idx="2529">
                  <c:v>1264</c:v>
                </c:pt>
                <c:pt idx="2530">
                  <c:v>1264</c:v>
                </c:pt>
                <c:pt idx="2531">
                  <c:v>1264</c:v>
                </c:pt>
                <c:pt idx="2532">
                  <c:v>1265</c:v>
                </c:pt>
                <c:pt idx="2533">
                  <c:v>1265</c:v>
                </c:pt>
                <c:pt idx="2534">
                  <c:v>1266</c:v>
                </c:pt>
                <c:pt idx="2535">
                  <c:v>1266</c:v>
                </c:pt>
                <c:pt idx="2536">
                  <c:v>1266</c:v>
                </c:pt>
                <c:pt idx="2537">
                  <c:v>1266</c:v>
                </c:pt>
                <c:pt idx="2538">
                  <c:v>1266</c:v>
                </c:pt>
                <c:pt idx="2539">
                  <c:v>1267</c:v>
                </c:pt>
                <c:pt idx="2540">
                  <c:v>1267</c:v>
                </c:pt>
                <c:pt idx="2541">
                  <c:v>1267</c:v>
                </c:pt>
                <c:pt idx="2542">
                  <c:v>1267</c:v>
                </c:pt>
                <c:pt idx="2543">
                  <c:v>1267</c:v>
                </c:pt>
                <c:pt idx="2544">
                  <c:v>1267</c:v>
                </c:pt>
                <c:pt idx="2545">
                  <c:v>1267</c:v>
                </c:pt>
                <c:pt idx="2546">
                  <c:v>1268</c:v>
                </c:pt>
                <c:pt idx="2547">
                  <c:v>1269</c:v>
                </c:pt>
                <c:pt idx="2548">
                  <c:v>1270</c:v>
                </c:pt>
                <c:pt idx="2549">
                  <c:v>1271</c:v>
                </c:pt>
                <c:pt idx="2550">
                  <c:v>1271</c:v>
                </c:pt>
                <c:pt idx="2551">
                  <c:v>1271</c:v>
                </c:pt>
                <c:pt idx="2552">
                  <c:v>1271</c:v>
                </c:pt>
                <c:pt idx="2553">
                  <c:v>1272</c:v>
                </c:pt>
                <c:pt idx="2554">
                  <c:v>1272</c:v>
                </c:pt>
                <c:pt idx="2555">
                  <c:v>1273</c:v>
                </c:pt>
                <c:pt idx="2556">
                  <c:v>1273</c:v>
                </c:pt>
                <c:pt idx="2557">
                  <c:v>1273</c:v>
                </c:pt>
                <c:pt idx="2558">
                  <c:v>1273</c:v>
                </c:pt>
                <c:pt idx="2559">
                  <c:v>1273</c:v>
                </c:pt>
                <c:pt idx="2560">
                  <c:v>1273</c:v>
                </c:pt>
                <c:pt idx="2561">
                  <c:v>1273</c:v>
                </c:pt>
                <c:pt idx="2562">
                  <c:v>1274</c:v>
                </c:pt>
                <c:pt idx="2563">
                  <c:v>1274</c:v>
                </c:pt>
                <c:pt idx="2564">
                  <c:v>1274</c:v>
                </c:pt>
                <c:pt idx="2565">
                  <c:v>1275</c:v>
                </c:pt>
                <c:pt idx="2566">
                  <c:v>1275</c:v>
                </c:pt>
                <c:pt idx="2567">
                  <c:v>1275</c:v>
                </c:pt>
                <c:pt idx="2568">
                  <c:v>1276</c:v>
                </c:pt>
                <c:pt idx="2569">
                  <c:v>1276</c:v>
                </c:pt>
                <c:pt idx="2570">
                  <c:v>1277</c:v>
                </c:pt>
                <c:pt idx="2571">
                  <c:v>1278</c:v>
                </c:pt>
                <c:pt idx="2572">
                  <c:v>1278</c:v>
                </c:pt>
                <c:pt idx="2573">
                  <c:v>1278</c:v>
                </c:pt>
                <c:pt idx="2574">
                  <c:v>1278</c:v>
                </c:pt>
                <c:pt idx="2575">
                  <c:v>1278</c:v>
                </c:pt>
                <c:pt idx="2576">
                  <c:v>1278</c:v>
                </c:pt>
                <c:pt idx="2577">
                  <c:v>1279</c:v>
                </c:pt>
                <c:pt idx="2578">
                  <c:v>1279</c:v>
                </c:pt>
                <c:pt idx="2579">
                  <c:v>1279</c:v>
                </c:pt>
                <c:pt idx="2580">
                  <c:v>1279</c:v>
                </c:pt>
                <c:pt idx="2581">
                  <c:v>1279</c:v>
                </c:pt>
                <c:pt idx="2582">
                  <c:v>1279</c:v>
                </c:pt>
                <c:pt idx="2583">
                  <c:v>1279</c:v>
                </c:pt>
                <c:pt idx="2584">
                  <c:v>1279</c:v>
                </c:pt>
                <c:pt idx="2585">
                  <c:v>1280</c:v>
                </c:pt>
                <c:pt idx="2586">
                  <c:v>1281</c:v>
                </c:pt>
                <c:pt idx="2587">
                  <c:v>1281</c:v>
                </c:pt>
                <c:pt idx="2588">
                  <c:v>1282</c:v>
                </c:pt>
                <c:pt idx="2589">
                  <c:v>1283</c:v>
                </c:pt>
                <c:pt idx="2590">
                  <c:v>1284</c:v>
                </c:pt>
                <c:pt idx="2591">
                  <c:v>1285</c:v>
                </c:pt>
                <c:pt idx="2592">
                  <c:v>1286</c:v>
                </c:pt>
                <c:pt idx="2593">
                  <c:v>1287</c:v>
                </c:pt>
                <c:pt idx="2594">
                  <c:v>1288</c:v>
                </c:pt>
                <c:pt idx="2595">
                  <c:v>1288</c:v>
                </c:pt>
                <c:pt idx="2596">
                  <c:v>1288</c:v>
                </c:pt>
                <c:pt idx="2597">
                  <c:v>1288</c:v>
                </c:pt>
                <c:pt idx="2598">
                  <c:v>1289</c:v>
                </c:pt>
                <c:pt idx="2599">
                  <c:v>1290</c:v>
                </c:pt>
                <c:pt idx="2600">
                  <c:v>1291</c:v>
                </c:pt>
                <c:pt idx="2601">
                  <c:v>1292</c:v>
                </c:pt>
                <c:pt idx="2602">
                  <c:v>1293</c:v>
                </c:pt>
                <c:pt idx="2603">
                  <c:v>1294</c:v>
                </c:pt>
                <c:pt idx="2604">
                  <c:v>1295</c:v>
                </c:pt>
                <c:pt idx="2605">
                  <c:v>1296</c:v>
                </c:pt>
                <c:pt idx="2606">
                  <c:v>1297</c:v>
                </c:pt>
                <c:pt idx="2607">
                  <c:v>1298</c:v>
                </c:pt>
                <c:pt idx="2608">
                  <c:v>1299</c:v>
                </c:pt>
                <c:pt idx="2609">
                  <c:v>1299</c:v>
                </c:pt>
                <c:pt idx="2610">
                  <c:v>1300</c:v>
                </c:pt>
                <c:pt idx="2611">
                  <c:v>1301</c:v>
                </c:pt>
                <c:pt idx="2612">
                  <c:v>1302</c:v>
                </c:pt>
                <c:pt idx="2613">
                  <c:v>1302</c:v>
                </c:pt>
                <c:pt idx="2614">
                  <c:v>1302</c:v>
                </c:pt>
                <c:pt idx="2615">
                  <c:v>1302</c:v>
                </c:pt>
                <c:pt idx="2616">
                  <c:v>1302</c:v>
                </c:pt>
                <c:pt idx="2617">
                  <c:v>1302</c:v>
                </c:pt>
                <c:pt idx="2618">
                  <c:v>1302</c:v>
                </c:pt>
                <c:pt idx="2619">
                  <c:v>1302</c:v>
                </c:pt>
                <c:pt idx="2620">
                  <c:v>1302</c:v>
                </c:pt>
                <c:pt idx="2621">
                  <c:v>1303</c:v>
                </c:pt>
                <c:pt idx="2622">
                  <c:v>1303</c:v>
                </c:pt>
                <c:pt idx="2623">
                  <c:v>1303</c:v>
                </c:pt>
                <c:pt idx="2624">
                  <c:v>1303</c:v>
                </c:pt>
                <c:pt idx="2625">
                  <c:v>1304</c:v>
                </c:pt>
                <c:pt idx="2626">
                  <c:v>1305</c:v>
                </c:pt>
                <c:pt idx="2627">
                  <c:v>1306</c:v>
                </c:pt>
                <c:pt idx="2628">
                  <c:v>1306</c:v>
                </c:pt>
                <c:pt idx="2629">
                  <c:v>1306</c:v>
                </c:pt>
                <c:pt idx="2630">
                  <c:v>1306</c:v>
                </c:pt>
                <c:pt idx="2631">
                  <c:v>1306</c:v>
                </c:pt>
                <c:pt idx="2632">
                  <c:v>1306</c:v>
                </c:pt>
                <c:pt idx="2633">
                  <c:v>1307</c:v>
                </c:pt>
                <c:pt idx="2634">
                  <c:v>1308</c:v>
                </c:pt>
                <c:pt idx="2635">
                  <c:v>1308</c:v>
                </c:pt>
                <c:pt idx="2636">
                  <c:v>1308</c:v>
                </c:pt>
                <c:pt idx="2637">
                  <c:v>1308</c:v>
                </c:pt>
                <c:pt idx="2638">
                  <c:v>1308</c:v>
                </c:pt>
                <c:pt idx="2639">
                  <c:v>1308</c:v>
                </c:pt>
                <c:pt idx="2640">
                  <c:v>1308</c:v>
                </c:pt>
                <c:pt idx="2641">
                  <c:v>1308</c:v>
                </c:pt>
                <c:pt idx="2642">
                  <c:v>1308</c:v>
                </c:pt>
                <c:pt idx="2643">
                  <c:v>1308</c:v>
                </c:pt>
                <c:pt idx="2644">
                  <c:v>1308</c:v>
                </c:pt>
                <c:pt idx="2645">
                  <c:v>1308</c:v>
                </c:pt>
                <c:pt idx="2646">
                  <c:v>1308</c:v>
                </c:pt>
                <c:pt idx="2647">
                  <c:v>1308</c:v>
                </c:pt>
                <c:pt idx="2648">
                  <c:v>1308</c:v>
                </c:pt>
                <c:pt idx="2649">
                  <c:v>1308</c:v>
                </c:pt>
                <c:pt idx="2650">
                  <c:v>1308</c:v>
                </c:pt>
                <c:pt idx="2651">
                  <c:v>1308</c:v>
                </c:pt>
                <c:pt idx="2652">
                  <c:v>1309</c:v>
                </c:pt>
                <c:pt idx="2653">
                  <c:v>1309</c:v>
                </c:pt>
                <c:pt idx="2654">
                  <c:v>1310</c:v>
                </c:pt>
                <c:pt idx="2655">
                  <c:v>1310</c:v>
                </c:pt>
                <c:pt idx="2656">
                  <c:v>1310</c:v>
                </c:pt>
                <c:pt idx="2657">
                  <c:v>1310</c:v>
                </c:pt>
                <c:pt idx="2658">
                  <c:v>1310</c:v>
                </c:pt>
                <c:pt idx="2659">
                  <c:v>1311</c:v>
                </c:pt>
                <c:pt idx="2660">
                  <c:v>1312</c:v>
                </c:pt>
                <c:pt idx="2661">
                  <c:v>1313</c:v>
                </c:pt>
                <c:pt idx="2662">
                  <c:v>1314</c:v>
                </c:pt>
                <c:pt idx="2663">
                  <c:v>1314</c:v>
                </c:pt>
                <c:pt idx="2664">
                  <c:v>1314</c:v>
                </c:pt>
                <c:pt idx="2665">
                  <c:v>1315</c:v>
                </c:pt>
                <c:pt idx="2666">
                  <c:v>1316</c:v>
                </c:pt>
                <c:pt idx="2667">
                  <c:v>1317</c:v>
                </c:pt>
                <c:pt idx="2668">
                  <c:v>1317</c:v>
                </c:pt>
                <c:pt idx="2669">
                  <c:v>1317</c:v>
                </c:pt>
                <c:pt idx="2670">
                  <c:v>1317</c:v>
                </c:pt>
                <c:pt idx="2671">
                  <c:v>1318</c:v>
                </c:pt>
                <c:pt idx="2672">
                  <c:v>1318</c:v>
                </c:pt>
                <c:pt idx="2673">
                  <c:v>1319</c:v>
                </c:pt>
                <c:pt idx="2674">
                  <c:v>1319</c:v>
                </c:pt>
                <c:pt idx="2675">
                  <c:v>1319</c:v>
                </c:pt>
                <c:pt idx="2676">
                  <c:v>1320</c:v>
                </c:pt>
                <c:pt idx="2677">
                  <c:v>1321</c:v>
                </c:pt>
                <c:pt idx="2678">
                  <c:v>1321</c:v>
                </c:pt>
                <c:pt idx="2679">
                  <c:v>1322</c:v>
                </c:pt>
                <c:pt idx="2680">
                  <c:v>1322</c:v>
                </c:pt>
                <c:pt idx="2681">
                  <c:v>1323</c:v>
                </c:pt>
                <c:pt idx="2682">
                  <c:v>1323</c:v>
                </c:pt>
                <c:pt idx="2683">
                  <c:v>1323</c:v>
                </c:pt>
                <c:pt idx="2684">
                  <c:v>1324</c:v>
                </c:pt>
                <c:pt idx="2685">
                  <c:v>1324</c:v>
                </c:pt>
                <c:pt idx="2686">
                  <c:v>1324</c:v>
                </c:pt>
                <c:pt idx="2687">
                  <c:v>1324</c:v>
                </c:pt>
                <c:pt idx="2688">
                  <c:v>1325</c:v>
                </c:pt>
                <c:pt idx="2689">
                  <c:v>1325</c:v>
                </c:pt>
                <c:pt idx="2690">
                  <c:v>1326</c:v>
                </c:pt>
                <c:pt idx="2691">
                  <c:v>1326</c:v>
                </c:pt>
                <c:pt idx="2692">
                  <c:v>1326</c:v>
                </c:pt>
                <c:pt idx="2693">
                  <c:v>1327</c:v>
                </c:pt>
                <c:pt idx="2694">
                  <c:v>1327</c:v>
                </c:pt>
                <c:pt idx="2695">
                  <c:v>1328</c:v>
                </c:pt>
                <c:pt idx="2696">
                  <c:v>1328</c:v>
                </c:pt>
                <c:pt idx="2697">
                  <c:v>1328</c:v>
                </c:pt>
                <c:pt idx="2698">
                  <c:v>1328</c:v>
                </c:pt>
                <c:pt idx="2699">
                  <c:v>1329</c:v>
                </c:pt>
                <c:pt idx="2700">
                  <c:v>1329</c:v>
                </c:pt>
                <c:pt idx="2701">
                  <c:v>1329</c:v>
                </c:pt>
                <c:pt idx="2702">
                  <c:v>1329</c:v>
                </c:pt>
                <c:pt idx="2703">
                  <c:v>1330</c:v>
                </c:pt>
                <c:pt idx="2704">
                  <c:v>1330</c:v>
                </c:pt>
                <c:pt idx="2705">
                  <c:v>1330</c:v>
                </c:pt>
                <c:pt idx="2706">
                  <c:v>1330</c:v>
                </c:pt>
                <c:pt idx="2707">
                  <c:v>1330</c:v>
                </c:pt>
                <c:pt idx="2708">
                  <c:v>1331</c:v>
                </c:pt>
                <c:pt idx="2709">
                  <c:v>1332</c:v>
                </c:pt>
                <c:pt idx="2710">
                  <c:v>1332</c:v>
                </c:pt>
                <c:pt idx="2711">
                  <c:v>1332</c:v>
                </c:pt>
                <c:pt idx="2712">
                  <c:v>1333</c:v>
                </c:pt>
                <c:pt idx="2713">
                  <c:v>1333</c:v>
                </c:pt>
                <c:pt idx="2714">
                  <c:v>1333</c:v>
                </c:pt>
                <c:pt idx="2715">
                  <c:v>1334</c:v>
                </c:pt>
                <c:pt idx="2716">
                  <c:v>1334</c:v>
                </c:pt>
                <c:pt idx="2717">
                  <c:v>1335</c:v>
                </c:pt>
                <c:pt idx="2718">
                  <c:v>1336</c:v>
                </c:pt>
                <c:pt idx="2719">
                  <c:v>1336</c:v>
                </c:pt>
                <c:pt idx="2720">
                  <c:v>1337</c:v>
                </c:pt>
                <c:pt idx="2721">
                  <c:v>1338</c:v>
                </c:pt>
                <c:pt idx="2722">
                  <c:v>1339</c:v>
                </c:pt>
                <c:pt idx="2723">
                  <c:v>1339</c:v>
                </c:pt>
                <c:pt idx="2724">
                  <c:v>1339</c:v>
                </c:pt>
                <c:pt idx="2725">
                  <c:v>1339</c:v>
                </c:pt>
                <c:pt idx="2726">
                  <c:v>1340</c:v>
                </c:pt>
                <c:pt idx="2727">
                  <c:v>1340</c:v>
                </c:pt>
                <c:pt idx="2728">
                  <c:v>1340</c:v>
                </c:pt>
                <c:pt idx="2729">
                  <c:v>1341</c:v>
                </c:pt>
                <c:pt idx="2730">
                  <c:v>1342</c:v>
                </c:pt>
                <c:pt idx="2731">
                  <c:v>1342</c:v>
                </c:pt>
                <c:pt idx="2732">
                  <c:v>1342</c:v>
                </c:pt>
                <c:pt idx="2733">
                  <c:v>1342</c:v>
                </c:pt>
                <c:pt idx="2734">
                  <c:v>1343</c:v>
                </c:pt>
                <c:pt idx="2735">
                  <c:v>1344</c:v>
                </c:pt>
                <c:pt idx="2736">
                  <c:v>1345</c:v>
                </c:pt>
                <c:pt idx="2737">
                  <c:v>1346</c:v>
                </c:pt>
                <c:pt idx="2738">
                  <c:v>1347</c:v>
                </c:pt>
                <c:pt idx="2739">
                  <c:v>1348</c:v>
                </c:pt>
                <c:pt idx="2740">
                  <c:v>1349</c:v>
                </c:pt>
                <c:pt idx="2741">
                  <c:v>1350</c:v>
                </c:pt>
                <c:pt idx="2742">
                  <c:v>1350</c:v>
                </c:pt>
                <c:pt idx="2743">
                  <c:v>1351</c:v>
                </c:pt>
                <c:pt idx="2744">
                  <c:v>1352</c:v>
                </c:pt>
                <c:pt idx="2745">
                  <c:v>1353</c:v>
                </c:pt>
                <c:pt idx="2746">
                  <c:v>1353</c:v>
                </c:pt>
                <c:pt idx="2747">
                  <c:v>1353</c:v>
                </c:pt>
                <c:pt idx="2748">
                  <c:v>1353</c:v>
                </c:pt>
                <c:pt idx="2749">
                  <c:v>1354</c:v>
                </c:pt>
                <c:pt idx="2750">
                  <c:v>1354</c:v>
                </c:pt>
                <c:pt idx="2751">
                  <c:v>1355</c:v>
                </c:pt>
                <c:pt idx="2752">
                  <c:v>1355</c:v>
                </c:pt>
                <c:pt idx="2753">
                  <c:v>1355</c:v>
                </c:pt>
                <c:pt idx="2754">
                  <c:v>1356</c:v>
                </c:pt>
                <c:pt idx="2755">
                  <c:v>1356</c:v>
                </c:pt>
                <c:pt idx="2756">
                  <c:v>1356</c:v>
                </c:pt>
                <c:pt idx="2757">
                  <c:v>1356</c:v>
                </c:pt>
                <c:pt idx="2758">
                  <c:v>1356</c:v>
                </c:pt>
                <c:pt idx="2759">
                  <c:v>1357</c:v>
                </c:pt>
                <c:pt idx="2760">
                  <c:v>1358</c:v>
                </c:pt>
                <c:pt idx="2761">
                  <c:v>1359</c:v>
                </c:pt>
                <c:pt idx="2762">
                  <c:v>1359</c:v>
                </c:pt>
                <c:pt idx="2763">
                  <c:v>1360</c:v>
                </c:pt>
                <c:pt idx="2764">
                  <c:v>1360</c:v>
                </c:pt>
                <c:pt idx="2765">
                  <c:v>1360</c:v>
                </c:pt>
                <c:pt idx="2766">
                  <c:v>1360</c:v>
                </c:pt>
                <c:pt idx="2767">
                  <c:v>1360</c:v>
                </c:pt>
                <c:pt idx="2768">
                  <c:v>1361</c:v>
                </c:pt>
                <c:pt idx="2769">
                  <c:v>1362</c:v>
                </c:pt>
                <c:pt idx="2770">
                  <c:v>1362</c:v>
                </c:pt>
                <c:pt idx="2771">
                  <c:v>1362</c:v>
                </c:pt>
                <c:pt idx="2772">
                  <c:v>1362</c:v>
                </c:pt>
                <c:pt idx="2773">
                  <c:v>1362</c:v>
                </c:pt>
                <c:pt idx="2774">
                  <c:v>1362</c:v>
                </c:pt>
                <c:pt idx="2775">
                  <c:v>1362</c:v>
                </c:pt>
                <c:pt idx="2776">
                  <c:v>1363</c:v>
                </c:pt>
                <c:pt idx="2777">
                  <c:v>1364</c:v>
                </c:pt>
                <c:pt idx="2778">
                  <c:v>1365</c:v>
                </c:pt>
                <c:pt idx="2779">
                  <c:v>1366</c:v>
                </c:pt>
                <c:pt idx="2780">
                  <c:v>1366</c:v>
                </c:pt>
                <c:pt idx="2781">
                  <c:v>1367</c:v>
                </c:pt>
                <c:pt idx="2782">
                  <c:v>1368</c:v>
                </c:pt>
                <c:pt idx="2783">
                  <c:v>1369</c:v>
                </c:pt>
                <c:pt idx="2784">
                  <c:v>1370</c:v>
                </c:pt>
                <c:pt idx="2785">
                  <c:v>1371</c:v>
                </c:pt>
                <c:pt idx="2786">
                  <c:v>1371</c:v>
                </c:pt>
                <c:pt idx="2787">
                  <c:v>1372</c:v>
                </c:pt>
                <c:pt idx="2788">
                  <c:v>1373</c:v>
                </c:pt>
                <c:pt idx="2789">
                  <c:v>1374</c:v>
                </c:pt>
                <c:pt idx="2790">
                  <c:v>1375</c:v>
                </c:pt>
                <c:pt idx="2791">
                  <c:v>1376</c:v>
                </c:pt>
                <c:pt idx="2792">
                  <c:v>1377</c:v>
                </c:pt>
                <c:pt idx="2793">
                  <c:v>1378</c:v>
                </c:pt>
                <c:pt idx="2794">
                  <c:v>1378</c:v>
                </c:pt>
                <c:pt idx="2795">
                  <c:v>1379</c:v>
                </c:pt>
                <c:pt idx="2796">
                  <c:v>1380</c:v>
                </c:pt>
                <c:pt idx="2797">
                  <c:v>1381</c:v>
                </c:pt>
                <c:pt idx="2798">
                  <c:v>1381</c:v>
                </c:pt>
                <c:pt idx="2799">
                  <c:v>1382</c:v>
                </c:pt>
                <c:pt idx="2800">
                  <c:v>1383</c:v>
                </c:pt>
                <c:pt idx="2801">
                  <c:v>1383</c:v>
                </c:pt>
                <c:pt idx="2802">
                  <c:v>1383</c:v>
                </c:pt>
                <c:pt idx="2803">
                  <c:v>1384</c:v>
                </c:pt>
                <c:pt idx="2804">
                  <c:v>1385</c:v>
                </c:pt>
                <c:pt idx="2805">
                  <c:v>1386</c:v>
                </c:pt>
                <c:pt idx="2806">
                  <c:v>1387</c:v>
                </c:pt>
                <c:pt idx="2807">
                  <c:v>1387</c:v>
                </c:pt>
                <c:pt idx="2808">
                  <c:v>1388</c:v>
                </c:pt>
                <c:pt idx="2809">
                  <c:v>1389</c:v>
                </c:pt>
                <c:pt idx="2810">
                  <c:v>1389</c:v>
                </c:pt>
                <c:pt idx="2811">
                  <c:v>1390</c:v>
                </c:pt>
                <c:pt idx="2812">
                  <c:v>1391</c:v>
                </c:pt>
                <c:pt idx="2813">
                  <c:v>1391</c:v>
                </c:pt>
                <c:pt idx="2814">
                  <c:v>1392</c:v>
                </c:pt>
                <c:pt idx="2815">
                  <c:v>1393</c:v>
                </c:pt>
                <c:pt idx="2816">
                  <c:v>1394</c:v>
                </c:pt>
                <c:pt idx="2817">
                  <c:v>1395</c:v>
                </c:pt>
                <c:pt idx="2818">
                  <c:v>1396</c:v>
                </c:pt>
                <c:pt idx="2819">
                  <c:v>1396</c:v>
                </c:pt>
                <c:pt idx="2820">
                  <c:v>1396</c:v>
                </c:pt>
                <c:pt idx="2821">
                  <c:v>1396</c:v>
                </c:pt>
                <c:pt idx="2822">
                  <c:v>1396</c:v>
                </c:pt>
                <c:pt idx="2823">
                  <c:v>1396</c:v>
                </c:pt>
                <c:pt idx="2824">
                  <c:v>1396</c:v>
                </c:pt>
                <c:pt idx="2825">
                  <c:v>1397</c:v>
                </c:pt>
                <c:pt idx="2826">
                  <c:v>1397</c:v>
                </c:pt>
                <c:pt idx="2827">
                  <c:v>1397</c:v>
                </c:pt>
                <c:pt idx="2828">
                  <c:v>1398</c:v>
                </c:pt>
                <c:pt idx="2829">
                  <c:v>1398</c:v>
                </c:pt>
                <c:pt idx="2830">
                  <c:v>1398</c:v>
                </c:pt>
                <c:pt idx="2831">
                  <c:v>1398</c:v>
                </c:pt>
                <c:pt idx="2832">
                  <c:v>1398</c:v>
                </c:pt>
                <c:pt idx="2833">
                  <c:v>1398</c:v>
                </c:pt>
                <c:pt idx="2834">
                  <c:v>1398</c:v>
                </c:pt>
                <c:pt idx="2835">
                  <c:v>1398</c:v>
                </c:pt>
                <c:pt idx="2836">
                  <c:v>1398</c:v>
                </c:pt>
                <c:pt idx="2837">
                  <c:v>1398</c:v>
                </c:pt>
                <c:pt idx="2838">
                  <c:v>1398</c:v>
                </c:pt>
                <c:pt idx="2839">
                  <c:v>1399</c:v>
                </c:pt>
                <c:pt idx="2840">
                  <c:v>1400</c:v>
                </c:pt>
                <c:pt idx="2841">
                  <c:v>1401</c:v>
                </c:pt>
                <c:pt idx="2842">
                  <c:v>1402</c:v>
                </c:pt>
                <c:pt idx="2843">
                  <c:v>1402</c:v>
                </c:pt>
                <c:pt idx="2844">
                  <c:v>1402</c:v>
                </c:pt>
                <c:pt idx="2845">
                  <c:v>1402</c:v>
                </c:pt>
                <c:pt idx="2846">
                  <c:v>1403</c:v>
                </c:pt>
                <c:pt idx="2847">
                  <c:v>1403</c:v>
                </c:pt>
                <c:pt idx="2848">
                  <c:v>1404</c:v>
                </c:pt>
                <c:pt idx="2849">
                  <c:v>1405</c:v>
                </c:pt>
                <c:pt idx="2850">
                  <c:v>1405</c:v>
                </c:pt>
                <c:pt idx="2851">
                  <c:v>1406</c:v>
                </c:pt>
                <c:pt idx="2852">
                  <c:v>1407</c:v>
                </c:pt>
                <c:pt idx="2853">
                  <c:v>1408</c:v>
                </c:pt>
                <c:pt idx="2854">
                  <c:v>1409</c:v>
                </c:pt>
                <c:pt idx="2855">
                  <c:v>1410</c:v>
                </c:pt>
                <c:pt idx="2856">
                  <c:v>1410</c:v>
                </c:pt>
                <c:pt idx="2857">
                  <c:v>1411</c:v>
                </c:pt>
                <c:pt idx="2858">
                  <c:v>1412</c:v>
                </c:pt>
                <c:pt idx="2859">
                  <c:v>1413</c:v>
                </c:pt>
                <c:pt idx="2860">
                  <c:v>1414</c:v>
                </c:pt>
                <c:pt idx="2861">
                  <c:v>1415</c:v>
                </c:pt>
                <c:pt idx="2862">
                  <c:v>1416</c:v>
                </c:pt>
                <c:pt idx="2863">
                  <c:v>1417</c:v>
                </c:pt>
                <c:pt idx="2864">
                  <c:v>1418</c:v>
                </c:pt>
                <c:pt idx="2865">
                  <c:v>1419</c:v>
                </c:pt>
                <c:pt idx="2866">
                  <c:v>1420</c:v>
                </c:pt>
                <c:pt idx="2867">
                  <c:v>1420</c:v>
                </c:pt>
                <c:pt idx="2868">
                  <c:v>1421</c:v>
                </c:pt>
                <c:pt idx="2869">
                  <c:v>1422</c:v>
                </c:pt>
                <c:pt idx="2870">
                  <c:v>1423</c:v>
                </c:pt>
                <c:pt idx="2871">
                  <c:v>1424</c:v>
                </c:pt>
                <c:pt idx="2872">
                  <c:v>1425</c:v>
                </c:pt>
                <c:pt idx="2873">
                  <c:v>1426</c:v>
                </c:pt>
                <c:pt idx="2874">
                  <c:v>1427</c:v>
                </c:pt>
                <c:pt idx="2875">
                  <c:v>1428</c:v>
                </c:pt>
                <c:pt idx="2876">
                  <c:v>1429</c:v>
                </c:pt>
                <c:pt idx="2877">
                  <c:v>1430</c:v>
                </c:pt>
                <c:pt idx="2878">
                  <c:v>1430</c:v>
                </c:pt>
                <c:pt idx="2879">
                  <c:v>1431</c:v>
                </c:pt>
                <c:pt idx="2880">
                  <c:v>1432</c:v>
                </c:pt>
                <c:pt idx="2881">
                  <c:v>1433</c:v>
                </c:pt>
                <c:pt idx="2882">
                  <c:v>1433</c:v>
                </c:pt>
                <c:pt idx="2883">
                  <c:v>1433</c:v>
                </c:pt>
                <c:pt idx="2884">
                  <c:v>1434</c:v>
                </c:pt>
                <c:pt idx="2885">
                  <c:v>1434</c:v>
                </c:pt>
                <c:pt idx="2886">
                  <c:v>1435</c:v>
                </c:pt>
                <c:pt idx="2887">
                  <c:v>1435</c:v>
                </c:pt>
                <c:pt idx="2888">
                  <c:v>1435</c:v>
                </c:pt>
                <c:pt idx="2889">
                  <c:v>1435</c:v>
                </c:pt>
                <c:pt idx="2890">
                  <c:v>1435</c:v>
                </c:pt>
                <c:pt idx="2891">
                  <c:v>1436</c:v>
                </c:pt>
                <c:pt idx="2892">
                  <c:v>1437</c:v>
                </c:pt>
                <c:pt idx="2893">
                  <c:v>1438</c:v>
                </c:pt>
                <c:pt idx="2894">
                  <c:v>1438</c:v>
                </c:pt>
                <c:pt idx="2895">
                  <c:v>1438</c:v>
                </c:pt>
                <c:pt idx="2896">
                  <c:v>1438</c:v>
                </c:pt>
                <c:pt idx="2897">
                  <c:v>1438</c:v>
                </c:pt>
                <c:pt idx="2898">
                  <c:v>1438</c:v>
                </c:pt>
                <c:pt idx="2899">
                  <c:v>1438</c:v>
                </c:pt>
                <c:pt idx="2900">
                  <c:v>1439</c:v>
                </c:pt>
                <c:pt idx="2901">
                  <c:v>1439</c:v>
                </c:pt>
                <c:pt idx="2902">
                  <c:v>1440</c:v>
                </c:pt>
                <c:pt idx="2903">
                  <c:v>1441</c:v>
                </c:pt>
                <c:pt idx="2904">
                  <c:v>1442</c:v>
                </c:pt>
                <c:pt idx="2905">
                  <c:v>1443</c:v>
                </c:pt>
                <c:pt idx="2906">
                  <c:v>1444</c:v>
                </c:pt>
                <c:pt idx="2907">
                  <c:v>1445</c:v>
                </c:pt>
                <c:pt idx="2908">
                  <c:v>1446</c:v>
                </c:pt>
                <c:pt idx="2909">
                  <c:v>1446</c:v>
                </c:pt>
                <c:pt idx="2910">
                  <c:v>1447</c:v>
                </c:pt>
                <c:pt idx="2911">
                  <c:v>1448</c:v>
                </c:pt>
                <c:pt idx="2912">
                  <c:v>1449</c:v>
                </c:pt>
                <c:pt idx="2913">
                  <c:v>1450</c:v>
                </c:pt>
                <c:pt idx="2914">
                  <c:v>1451</c:v>
                </c:pt>
                <c:pt idx="2915">
                  <c:v>1451</c:v>
                </c:pt>
                <c:pt idx="2916">
                  <c:v>1452</c:v>
                </c:pt>
                <c:pt idx="2917">
                  <c:v>1453</c:v>
                </c:pt>
                <c:pt idx="2918">
                  <c:v>1453</c:v>
                </c:pt>
                <c:pt idx="2919">
                  <c:v>1453</c:v>
                </c:pt>
                <c:pt idx="2920">
                  <c:v>1453</c:v>
                </c:pt>
                <c:pt idx="2921">
                  <c:v>1453</c:v>
                </c:pt>
                <c:pt idx="2922">
                  <c:v>1454</c:v>
                </c:pt>
                <c:pt idx="2923">
                  <c:v>1454</c:v>
                </c:pt>
                <c:pt idx="2924">
                  <c:v>1455</c:v>
                </c:pt>
                <c:pt idx="2925">
                  <c:v>1456</c:v>
                </c:pt>
                <c:pt idx="2926">
                  <c:v>1457</c:v>
                </c:pt>
                <c:pt idx="2927">
                  <c:v>1458</c:v>
                </c:pt>
                <c:pt idx="2928">
                  <c:v>1459</c:v>
                </c:pt>
                <c:pt idx="2929">
                  <c:v>1459</c:v>
                </c:pt>
                <c:pt idx="2930">
                  <c:v>1460</c:v>
                </c:pt>
                <c:pt idx="2931">
                  <c:v>1460</c:v>
                </c:pt>
                <c:pt idx="2932">
                  <c:v>1460</c:v>
                </c:pt>
                <c:pt idx="2933">
                  <c:v>1461</c:v>
                </c:pt>
                <c:pt idx="2934">
                  <c:v>1461</c:v>
                </c:pt>
                <c:pt idx="2935">
                  <c:v>1462</c:v>
                </c:pt>
                <c:pt idx="2936">
                  <c:v>1463</c:v>
                </c:pt>
                <c:pt idx="2937">
                  <c:v>1463</c:v>
                </c:pt>
                <c:pt idx="2938">
                  <c:v>1463</c:v>
                </c:pt>
                <c:pt idx="2939">
                  <c:v>1463</c:v>
                </c:pt>
                <c:pt idx="2940">
                  <c:v>1464</c:v>
                </c:pt>
                <c:pt idx="2941">
                  <c:v>1464</c:v>
                </c:pt>
                <c:pt idx="2942">
                  <c:v>1464</c:v>
                </c:pt>
                <c:pt idx="2943">
                  <c:v>1464</c:v>
                </c:pt>
                <c:pt idx="2944">
                  <c:v>1464</c:v>
                </c:pt>
                <c:pt idx="2945">
                  <c:v>1464</c:v>
                </c:pt>
                <c:pt idx="2946">
                  <c:v>1464</c:v>
                </c:pt>
                <c:pt idx="2947">
                  <c:v>1465</c:v>
                </c:pt>
                <c:pt idx="2948">
                  <c:v>1466</c:v>
                </c:pt>
                <c:pt idx="2949">
                  <c:v>1467</c:v>
                </c:pt>
                <c:pt idx="2950">
                  <c:v>1468</c:v>
                </c:pt>
                <c:pt idx="2951">
                  <c:v>1469</c:v>
                </c:pt>
                <c:pt idx="2952">
                  <c:v>1469</c:v>
                </c:pt>
                <c:pt idx="2953">
                  <c:v>1469</c:v>
                </c:pt>
                <c:pt idx="2954">
                  <c:v>1469</c:v>
                </c:pt>
                <c:pt idx="2955">
                  <c:v>1469</c:v>
                </c:pt>
                <c:pt idx="2956">
                  <c:v>1470</c:v>
                </c:pt>
                <c:pt idx="2957">
                  <c:v>1470</c:v>
                </c:pt>
                <c:pt idx="2958">
                  <c:v>1470</c:v>
                </c:pt>
                <c:pt idx="2959">
                  <c:v>1470</c:v>
                </c:pt>
                <c:pt idx="2960">
                  <c:v>1470</c:v>
                </c:pt>
                <c:pt idx="2961">
                  <c:v>1470</c:v>
                </c:pt>
                <c:pt idx="2962">
                  <c:v>1471</c:v>
                </c:pt>
                <c:pt idx="2963">
                  <c:v>1472</c:v>
                </c:pt>
                <c:pt idx="2964">
                  <c:v>1473</c:v>
                </c:pt>
                <c:pt idx="2965">
                  <c:v>1474</c:v>
                </c:pt>
                <c:pt idx="2966">
                  <c:v>1475</c:v>
                </c:pt>
                <c:pt idx="2967">
                  <c:v>1476</c:v>
                </c:pt>
                <c:pt idx="2968">
                  <c:v>1477</c:v>
                </c:pt>
                <c:pt idx="2969">
                  <c:v>1478</c:v>
                </c:pt>
                <c:pt idx="2970">
                  <c:v>1479</c:v>
                </c:pt>
                <c:pt idx="2971">
                  <c:v>1480</c:v>
                </c:pt>
                <c:pt idx="2972">
                  <c:v>1481</c:v>
                </c:pt>
                <c:pt idx="2973">
                  <c:v>1482</c:v>
                </c:pt>
                <c:pt idx="2974">
                  <c:v>1483</c:v>
                </c:pt>
                <c:pt idx="2975">
                  <c:v>1484</c:v>
                </c:pt>
                <c:pt idx="2976">
                  <c:v>1485</c:v>
                </c:pt>
                <c:pt idx="2977">
                  <c:v>1486</c:v>
                </c:pt>
                <c:pt idx="2978">
                  <c:v>1487</c:v>
                </c:pt>
                <c:pt idx="2979">
                  <c:v>1488</c:v>
                </c:pt>
                <c:pt idx="2980">
                  <c:v>1488</c:v>
                </c:pt>
                <c:pt idx="2981">
                  <c:v>1488</c:v>
                </c:pt>
                <c:pt idx="2982">
                  <c:v>1489</c:v>
                </c:pt>
                <c:pt idx="2983">
                  <c:v>1490</c:v>
                </c:pt>
                <c:pt idx="2984">
                  <c:v>1490</c:v>
                </c:pt>
                <c:pt idx="2985">
                  <c:v>1490</c:v>
                </c:pt>
                <c:pt idx="2986">
                  <c:v>1490</c:v>
                </c:pt>
                <c:pt idx="2987">
                  <c:v>1490</c:v>
                </c:pt>
                <c:pt idx="2988">
                  <c:v>1490</c:v>
                </c:pt>
                <c:pt idx="2989">
                  <c:v>1490</c:v>
                </c:pt>
                <c:pt idx="2990">
                  <c:v>1491</c:v>
                </c:pt>
                <c:pt idx="2991">
                  <c:v>1491</c:v>
                </c:pt>
                <c:pt idx="2992">
                  <c:v>1491</c:v>
                </c:pt>
                <c:pt idx="2993">
                  <c:v>1491</c:v>
                </c:pt>
                <c:pt idx="2994">
                  <c:v>1492</c:v>
                </c:pt>
                <c:pt idx="2995">
                  <c:v>1493</c:v>
                </c:pt>
                <c:pt idx="2996">
                  <c:v>1494</c:v>
                </c:pt>
                <c:pt idx="2997">
                  <c:v>1495</c:v>
                </c:pt>
                <c:pt idx="2998">
                  <c:v>1496</c:v>
                </c:pt>
                <c:pt idx="2999">
                  <c:v>1497</c:v>
                </c:pt>
                <c:pt idx="3000">
                  <c:v>1498</c:v>
                </c:pt>
                <c:pt idx="3001">
                  <c:v>1499</c:v>
                </c:pt>
                <c:pt idx="3002">
                  <c:v>1500</c:v>
                </c:pt>
                <c:pt idx="3003">
                  <c:v>1501</c:v>
                </c:pt>
                <c:pt idx="3004">
                  <c:v>1502</c:v>
                </c:pt>
                <c:pt idx="3005">
                  <c:v>1503</c:v>
                </c:pt>
                <c:pt idx="3006">
                  <c:v>1504</c:v>
                </c:pt>
                <c:pt idx="3007">
                  <c:v>1505</c:v>
                </c:pt>
                <c:pt idx="3008">
                  <c:v>1506</c:v>
                </c:pt>
                <c:pt idx="3009">
                  <c:v>1507</c:v>
                </c:pt>
                <c:pt idx="3010">
                  <c:v>1508</c:v>
                </c:pt>
                <c:pt idx="3011">
                  <c:v>1509</c:v>
                </c:pt>
                <c:pt idx="3012">
                  <c:v>1510</c:v>
                </c:pt>
                <c:pt idx="3013">
                  <c:v>1511</c:v>
                </c:pt>
                <c:pt idx="3014">
                  <c:v>1512</c:v>
                </c:pt>
                <c:pt idx="3015">
                  <c:v>1513</c:v>
                </c:pt>
                <c:pt idx="3016">
                  <c:v>1514</c:v>
                </c:pt>
                <c:pt idx="3017">
                  <c:v>1515</c:v>
                </c:pt>
                <c:pt idx="3018">
                  <c:v>1516</c:v>
                </c:pt>
                <c:pt idx="3019">
                  <c:v>1517</c:v>
                </c:pt>
                <c:pt idx="3020">
                  <c:v>1517</c:v>
                </c:pt>
                <c:pt idx="3021">
                  <c:v>1517</c:v>
                </c:pt>
                <c:pt idx="3022">
                  <c:v>1517</c:v>
                </c:pt>
                <c:pt idx="3023">
                  <c:v>1518</c:v>
                </c:pt>
                <c:pt idx="3024">
                  <c:v>1518</c:v>
                </c:pt>
                <c:pt idx="3025">
                  <c:v>1518</c:v>
                </c:pt>
                <c:pt idx="3026">
                  <c:v>1519</c:v>
                </c:pt>
                <c:pt idx="3027">
                  <c:v>1520</c:v>
                </c:pt>
                <c:pt idx="3028">
                  <c:v>1520</c:v>
                </c:pt>
                <c:pt idx="3029">
                  <c:v>1521</c:v>
                </c:pt>
                <c:pt idx="3030">
                  <c:v>1521</c:v>
                </c:pt>
                <c:pt idx="3031">
                  <c:v>1521</c:v>
                </c:pt>
                <c:pt idx="3032">
                  <c:v>1522</c:v>
                </c:pt>
                <c:pt idx="3033">
                  <c:v>1522</c:v>
                </c:pt>
                <c:pt idx="3034">
                  <c:v>1522</c:v>
                </c:pt>
                <c:pt idx="3035">
                  <c:v>1522</c:v>
                </c:pt>
                <c:pt idx="3036">
                  <c:v>1523</c:v>
                </c:pt>
                <c:pt idx="3037">
                  <c:v>1523</c:v>
                </c:pt>
                <c:pt idx="3038">
                  <c:v>1524</c:v>
                </c:pt>
                <c:pt idx="3039">
                  <c:v>1524</c:v>
                </c:pt>
                <c:pt idx="3040">
                  <c:v>1524</c:v>
                </c:pt>
                <c:pt idx="3041">
                  <c:v>1524</c:v>
                </c:pt>
                <c:pt idx="3042">
                  <c:v>1525</c:v>
                </c:pt>
                <c:pt idx="3043">
                  <c:v>1526</c:v>
                </c:pt>
                <c:pt idx="3044">
                  <c:v>1527</c:v>
                </c:pt>
                <c:pt idx="3045">
                  <c:v>1527</c:v>
                </c:pt>
                <c:pt idx="3046">
                  <c:v>1527</c:v>
                </c:pt>
                <c:pt idx="3047">
                  <c:v>1528</c:v>
                </c:pt>
                <c:pt idx="3048">
                  <c:v>1529</c:v>
                </c:pt>
                <c:pt idx="3049">
                  <c:v>1530</c:v>
                </c:pt>
                <c:pt idx="3050">
                  <c:v>1531</c:v>
                </c:pt>
                <c:pt idx="3051">
                  <c:v>1532</c:v>
                </c:pt>
                <c:pt idx="3052">
                  <c:v>1532</c:v>
                </c:pt>
                <c:pt idx="3053">
                  <c:v>1532</c:v>
                </c:pt>
                <c:pt idx="3054">
                  <c:v>1533</c:v>
                </c:pt>
                <c:pt idx="3055">
                  <c:v>1534</c:v>
                </c:pt>
                <c:pt idx="3056">
                  <c:v>1534</c:v>
                </c:pt>
                <c:pt idx="3057">
                  <c:v>1534</c:v>
                </c:pt>
                <c:pt idx="3058">
                  <c:v>1534</c:v>
                </c:pt>
                <c:pt idx="3059">
                  <c:v>1534</c:v>
                </c:pt>
                <c:pt idx="3060">
                  <c:v>1534</c:v>
                </c:pt>
                <c:pt idx="3061">
                  <c:v>1534</c:v>
                </c:pt>
                <c:pt idx="3062">
                  <c:v>1534</c:v>
                </c:pt>
                <c:pt idx="3063">
                  <c:v>1534</c:v>
                </c:pt>
                <c:pt idx="3064">
                  <c:v>1534</c:v>
                </c:pt>
                <c:pt idx="3065">
                  <c:v>1534</c:v>
                </c:pt>
                <c:pt idx="3066">
                  <c:v>1534</c:v>
                </c:pt>
                <c:pt idx="3067">
                  <c:v>1535</c:v>
                </c:pt>
                <c:pt idx="3068">
                  <c:v>1535</c:v>
                </c:pt>
                <c:pt idx="3069">
                  <c:v>1535</c:v>
                </c:pt>
                <c:pt idx="3070">
                  <c:v>1536</c:v>
                </c:pt>
                <c:pt idx="3071">
                  <c:v>1536</c:v>
                </c:pt>
                <c:pt idx="3072">
                  <c:v>1536</c:v>
                </c:pt>
                <c:pt idx="3073">
                  <c:v>1536</c:v>
                </c:pt>
                <c:pt idx="3074">
                  <c:v>1536</c:v>
                </c:pt>
                <c:pt idx="3075">
                  <c:v>1536</c:v>
                </c:pt>
                <c:pt idx="3076">
                  <c:v>1537</c:v>
                </c:pt>
                <c:pt idx="3077">
                  <c:v>1537</c:v>
                </c:pt>
                <c:pt idx="3078">
                  <c:v>1538</c:v>
                </c:pt>
                <c:pt idx="3079">
                  <c:v>1539</c:v>
                </c:pt>
                <c:pt idx="3080">
                  <c:v>1539</c:v>
                </c:pt>
                <c:pt idx="3081">
                  <c:v>1539</c:v>
                </c:pt>
                <c:pt idx="3082">
                  <c:v>1539</c:v>
                </c:pt>
                <c:pt idx="3083">
                  <c:v>1540</c:v>
                </c:pt>
                <c:pt idx="3084">
                  <c:v>1541</c:v>
                </c:pt>
                <c:pt idx="3085">
                  <c:v>1542</c:v>
                </c:pt>
                <c:pt idx="3086">
                  <c:v>1542</c:v>
                </c:pt>
                <c:pt idx="3087">
                  <c:v>1542</c:v>
                </c:pt>
                <c:pt idx="3088">
                  <c:v>1543</c:v>
                </c:pt>
                <c:pt idx="3089">
                  <c:v>1544</c:v>
                </c:pt>
                <c:pt idx="3090">
                  <c:v>1544</c:v>
                </c:pt>
                <c:pt idx="3091">
                  <c:v>1544</c:v>
                </c:pt>
                <c:pt idx="3092">
                  <c:v>1545</c:v>
                </c:pt>
                <c:pt idx="3093">
                  <c:v>1546</c:v>
                </c:pt>
                <c:pt idx="3094">
                  <c:v>1547</c:v>
                </c:pt>
                <c:pt idx="3095">
                  <c:v>1548</c:v>
                </c:pt>
                <c:pt idx="3096">
                  <c:v>1548</c:v>
                </c:pt>
                <c:pt idx="3097">
                  <c:v>1548</c:v>
                </c:pt>
                <c:pt idx="3098">
                  <c:v>1548</c:v>
                </c:pt>
                <c:pt idx="3099">
                  <c:v>1549</c:v>
                </c:pt>
                <c:pt idx="3100">
                  <c:v>1549</c:v>
                </c:pt>
                <c:pt idx="3101">
                  <c:v>1550</c:v>
                </c:pt>
                <c:pt idx="3102">
                  <c:v>1551</c:v>
                </c:pt>
                <c:pt idx="3103">
                  <c:v>1552</c:v>
                </c:pt>
                <c:pt idx="3104">
                  <c:v>1553</c:v>
                </c:pt>
                <c:pt idx="3105">
                  <c:v>1553</c:v>
                </c:pt>
                <c:pt idx="3106">
                  <c:v>1554</c:v>
                </c:pt>
                <c:pt idx="3107">
                  <c:v>1555</c:v>
                </c:pt>
                <c:pt idx="3108">
                  <c:v>1556</c:v>
                </c:pt>
                <c:pt idx="3109">
                  <c:v>1557</c:v>
                </c:pt>
                <c:pt idx="3110">
                  <c:v>1557</c:v>
                </c:pt>
                <c:pt idx="3111">
                  <c:v>1557</c:v>
                </c:pt>
                <c:pt idx="3112">
                  <c:v>1557</c:v>
                </c:pt>
                <c:pt idx="3113">
                  <c:v>1557</c:v>
                </c:pt>
                <c:pt idx="3114">
                  <c:v>1557</c:v>
                </c:pt>
                <c:pt idx="3115">
                  <c:v>1557</c:v>
                </c:pt>
                <c:pt idx="3116">
                  <c:v>1557</c:v>
                </c:pt>
                <c:pt idx="3117">
                  <c:v>1558</c:v>
                </c:pt>
                <c:pt idx="3118">
                  <c:v>1559</c:v>
                </c:pt>
                <c:pt idx="3119">
                  <c:v>1559</c:v>
                </c:pt>
                <c:pt idx="3120">
                  <c:v>1560</c:v>
                </c:pt>
                <c:pt idx="3121">
                  <c:v>1561</c:v>
                </c:pt>
                <c:pt idx="3122">
                  <c:v>1562</c:v>
                </c:pt>
                <c:pt idx="3123">
                  <c:v>1563</c:v>
                </c:pt>
                <c:pt idx="3124">
                  <c:v>1564</c:v>
                </c:pt>
                <c:pt idx="3125">
                  <c:v>1565</c:v>
                </c:pt>
                <c:pt idx="3126">
                  <c:v>1566</c:v>
                </c:pt>
                <c:pt idx="3127">
                  <c:v>1566</c:v>
                </c:pt>
                <c:pt idx="3128">
                  <c:v>1566</c:v>
                </c:pt>
                <c:pt idx="3129">
                  <c:v>1566</c:v>
                </c:pt>
                <c:pt idx="3130">
                  <c:v>1567</c:v>
                </c:pt>
                <c:pt idx="3131">
                  <c:v>1567</c:v>
                </c:pt>
                <c:pt idx="3132">
                  <c:v>1567</c:v>
                </c:pt>
                <c:pt idx="3133">
                  <c:v>1567</c:v>
                </c:pt>
                <c:pt idx="3134">
                  <c:v>1567</c:v>
                </c:pt>
                <c:pt idx="3135">
                  <c:v>1567</c:v>
                </c:pt>
                <c:pt idx="3136">
                  <c:v>1567</c:v>
                </c:pt>
                <c:pt idx="3137">
                  <c:v>1567</c:v>
                </c:pt>
                <c:pt idx="3138">
                  <c:v>1568</c:v>
                </c:pt>
                <c:pt idx="3139">
                  <c:v>1569</c:v>
                </c:pt>
                <c:pt idx="3140">
                  <c:v>1569</c:v>
                </c:pt>
                <c:pt idx="3141">
                  <c:v>1570</c:v>
                </c:pt>
                <c:pt idx="3142">
                  <c:v>1570</c:v>
                </c:pt>
                <c:pt idx="3143">
                  <c:v>1570</c:v>
                </c:pt>
                <c:pt idx="3144">
                  <c:v>1570</c:v>
                </c:pt>
                <c:pt idx="3145">
                  <c:v>1571</c:v>
                </c:pt>
                <c:pt idx="3146">
                  <c:v>1572</c:v>
                </c:pt>
                <c:pt idx="3147">
                  <c:v>1572</c:v>
                </c:pt>
                <c:pt idx="3148">
                  <c:v>1572</c:v>
                </c:pt>
                <c:pt idx="3149">
                  <c:v>1572</c:v>
                </c:pt>
                <c:pt idx="3150">
                  <c:v>1573</c:v>
                </c:pt>
                <c:pt idx="3151">
                  <c:v>1574</c:v>
                </c:pt>
                <c:pt idx="3152">
                  <c:v>1575</c:v>
                </c:pt>
                <c:pt idx="3153">
                  <c:v>1576</c:v>
                </c:pt>
                <c:pt idx="3154">
                  <c:v>1577</c:v>
                </c:pt>
                <c:pt idx="3155">
                  <c:v>1577</c:v>
                </c:pt>
                <c:pt idx="3156">
                  <c:v>1577</c:v>
                </c:pt>
                <c:pt idx="3157">
                  <c:v>1577</c:v>
                </c:pt>
                <c:pt idx="3158">
                  <c:v>1577</c:v>
                </c:pt>
                <c:pt idx="3159">
                  <c:v>1577</c:v>
                </c:pt>
                <c:pt idx="3160">
                  <c:v>1577</c:v>
                </c:pt>
                <c:pt idx="3161">
                  <c:v>1577</c:v>
                </c:pt>
                <c:pt idx="3162">
                  <c:v>1577</c:v>
                </c:pt>
                <c:pt idx="3163">
                  <c:v>1578</c:v>
                </c:pt>
                <c:pt idx="3164">
                  <c:v>1579</c:v>
                </c:pt>
                <c:pt idx="3165">
                  <c:v>1580</c:v>
                </c:pt>
                <c:pt idx="3166">
                  <c:v>1581</c:v>
                </c:pt>
                <c:pt idx="3167">
                  <c:v>1582</c:v>
                </c:pt>
                <c:pt idx="3168">
                  <c:v>1583</c:v>
                </c:pt>
                <c:pt idx="3169">
                  <c:v>1584</c:v>
                </c:pt>
                <c:pt idx="3170">
                  <c:v>1585</c:v>
                </c:pt>
                <c:pt idx="3171">
                  <c:v>1586</c:v>
                </c:pt>
                <c:pt idx="3172">
                  <c:v>1587</c:v>
                </c:pt>
                <c:pt idx="3173">
                  <c:v>1588</c:v>
                </c:pt>
                <c:pt idx="3174">
                  <c:v>1589</c:v>
                </c:pt>
                <c:pt idx="3175">
                  <c:v>1590</c:v>
                </c:pt>
                <c:pt idx="3176">
                  <c:v>1591</c:v>
                </c:pt>
                <c:pt idx="3177">
                  <c:v>1592</c:v>
                </c:pt>
                <c:pt idx="3178">
                  <c:v>1593</c:v>
                </c:pt>
                <c:pt idx="3179">
                  <c:v>1594</c:v>
                </c:pt>
                <c:pt idx="3180">
                  <c:v>1595</c:v>
                </c:pt>
                <c:pt idx="3181">
                  <c:v>1596</c:v>
                </c:pt>
                <c:pt idx="3182">
                  <c:v>1596</c:v>
                </c:pt>
                <c:pt idx="3183">
                  <c:v>1597</c:v>
                </c:pt>
                <c:pt idx="3184">
                  <c:v>1598</c:v>
                </c:pt>
                <c:pt idx="3185">
                  <c:v>1599</c:v>
                </c:pt>
                <c:pt idx="3186">
                  <c:v>1599</c:v>
                </c:pt>
                <c:pt idx="3187">
                  <c:v>1599</c:v>
                </c:pt>
                <c:pt idx="3188">
                  <c:v>1599</c:v>
                </c:pt>
                <c:pt idx="3189">
                  <c:v>1599</c:v>
                </c:pt>
                <c:pt idx="3190">
                  <c:v>1599</c:v>
                </c:pt>
                <c:pt idx="3191">
                  <c:v>1600</c:v>
                </c:pt>
                <c:pt idx="3192">
                  <c:v>1601</c:v>
                </c:pt>
                <c:pt idx="3193">
                  <c:v>1602</c:v>
                </c:pt>
                <c:pt idx="3194">
                  <c:v>1603</c:v>
                </c:pt>
                <c:pt idx="3195">
                  <c:v>1603</c:v>
                </c:pt>
                <c:pt idx="3196">
                  <c:v>1604</c:v>
                </c:pt>
                <c:pt idx="3197">
                  <c:v>1604</c:v>
                </c:pt>
                <c:pt idx="3198">
                  <c:v>1605</c:v>
                </c:pt>
                <c:pt idx="3199">
                  <c:v>1606</c:v>
                </c:pt>
                <c:pt idx="3200">
                  <c:v>1607</c:v>
                </c:pt>
                <c:pt idx="3201">
                  <c:v>1608</c:v>
                </c:pt>
                <c:pt idx="3202">
                  <c:v>1609</c:v>
                </c:pt>
                <c:pt idx="3203">
                  <c:v>1610</c:v>
                </c:pt>
                <c:pt idx="3204">
                  <c:v>1611</c:v>
                </c:pt>
                <c:pt idx="3205">
                  <c:v>1611</c:v>
                </c:pt>
                <c:pt idx="3206">
                  <c:v>1611</c:v>
                </c:pt>
                <c:pt idx="3207">
                  <c:v>1612</c:v>
                </c:pt>
                <c:pt idx="3208">
                  <c:v>1612</c:v>
                </c:pt>
                <c:pt idx="3209">
                  <c:v>1612</c:v>
                </c:pt>
                <c:pt idx="3210">
                  <c:v>1612</c:v>
                </c:pt>
                <c:pt idx="3211">
                  <c:v>1612</c:v>
                </c:pt>
                <c:pt idx="3212">
                  <c:v>1613</c:v>
                </c:pt>
                <c:pt idx="3213">
                  <c:v>1613</c:v>
                </c:pt>
                <c:pt idx="3214">
                  <c:v>1613</c:v>
                </c:pt>
                <c:pt idx="3215">
                  <c:v>1613</c:v>
                </c:pt>
                <c:pt idx="3216">
                  <c:v>1613</c:v>
                </c:pt>
                <c:pt idx="3217">
                  <c:v>1614</c:v>
                </c:pt>
                <c:pt idx="3218">
                  <c:v>1614</c:v>
                </c:pt>
                <c:pt idx="3219">
                  <c:v>1614</c:v>
                </c:pt>
                <c:pt idx="3220">
                  <c:v>1615</c:v>
                </c:pt>
                <c:pt idx="3221">
                  <c:v>1615</c:v>
                </c:pt>
                <c:pt idx="3222">
                  <c:v>1615</c:v>
                </c:pt>
                <c:pt idx="3223">
                  <c:v>1615</c:v>
                </c:pt>
                <c:pt idx="3224">
                  <c:v>1616</c:v>
                </c:pt>
                <c:pt idx="3225">
                  <c:v>1617</c:v>
                </c:pt>
                <c:pt idx="3226">
                  <c:v>1618</c:v>
                </c:pt>
                <c:pt idx="3227">
                  <c:v>1619</c:v>
                </c:pt>
                <c:pt idx="3228">
                  <c:v>1620</c:v>
                </c:pt>
                <c:pt idx="3229">
                  <c:v>1621</c:v>
                </c:pt>
                <c:pt idx="3230">
                  <c:v>1621</c:v>
                </c:pt>
                <c:pt idx="3231">
                  <c:v>1622</c:v>
                </c:pt>
                <c:pt idx="3232">
                  <c:v>1622</c:v>
                </c:pt>
                <c:pt idx="3233">
                  <c:v>1623</c:v>
                </c:pt>
                <c:pt idx="3234">
                  <c:v>1624</c:v>
                </c:pt>
                <c:pt idx="3235">
                  <c:v>1625</c:v>
                </c:pt>
                <c:pt idx="3236">
                  <c:v>1625</c:v>
                </c:pt>
                <c:pt idx="3237">
                  <c:v>1625</c:v>
                </c:pt>
                <c:pt idx="3238">
                  <c:v>1625</c:v>
                </c:pt>
                <c:pt idx="3239">
                  <c:v>1625</c:v>
                </c:pt>
                <c:pt idx="3240">
                  <c:v>1625</c:v>
                </c:pt>
                <c:pt idx="3241">
                  <c:v>1625</c:v>
                </c:pt>
                <c:pt idx="3242">
                  <c:v>1625</c:v>
                </c:pt>
                <c:pt idx="3243">
                  <c:v>1625</c:v>
                </c:pt>
                <c:pt idx="3244">
                  <c:v>1625</c:v>
                </c:pt>
                <c:pt idx="3245">
                  <c:v>1625</c:v>
                </c:pt>
                <c:pt idx="3246">
                  <c:v>1625</c:v>
                </c:pt>
                <c:pt idx="3247">
                  <c:v>1626</c:v>
                </c:pt>
                <c:pt idx="3248">
                  <c:v>1627</c:v>
                </c:pt>
                <c:pt idx="3249">
                  <c:v>1627</c:v>
                </c:pt>
                <c:pt idx="3250">
                  <c:v>1628</c:v>
                </c:pt>
                <c:pt idx="3251">
                  <c:v>1629</c:v>
                </c:pt>
                <c:pt idx="3252">
                  <c:v>1629</c:v>
                </c:pt>
                <c:pt idx="3253">
                  <c:v>1629</c:v>
                </c:pt>
                <c:pt idx="3254">
                  <c:v>1630</c:v>
                </c:pt>
                <c:pt idx="3255">
                  <c:v>1630</c:v>
                </c:pt>
                <c:pt idx="3256">
                  <c:v>1630</c:v>
                </c:pt>
                <c:pt idx="3257">
                  <c:v>1630</c:v>
                </c:pt>
                <c:pt idx="3258">
                  <c:v>1631</c:v>
                </c:pt>
                <c:pt idx="3259">
                  <c:v>1631</c:v>
                </c:pt>
                <c:pt idx="3260">
                  <c:v>1631</c:v>
                </c:pt>
                <c:pt idx="3261">
                  <c:v>1632</c:v>
                </c:pt>
                <c:pt idx="3262">
                  <c:v>1633</c:v>
                </c:pt>
                <c:pt idx="3263">
                  <c:v>1634</c:v>
                </c:pt>
                <c:pt idx="3264">
                  <c:v>1635</c:v>
                </c:pt>
                <c:pt idx="3265">
                  <c:v>1635</c:v>
                </c:pt>
                <c:pt idx="3266">
                  <c:v>1635</c:v>
                </c:pt>
                <c:pt idx="3267">
                  <c:v>1635</c:v>
                </c:pt>
                <c:pt idx="3268">
                  <c:v>1635</c:v>
                </c:pt>
                <c:pt idx="3269">
                  <c:v>1636</c:v>
                </c:pt>
                <c:pt idx="3270">
                  <c:v>1637</c:v>
                </c:pt>
                <c:pt idx="3271">
                  <c:v>1638</c:v>
                </c:pt>
                <c:pt idx="3272">
                  <c:v>1639</c:v>
                </c:pt>
                <c:pt idx="3273">
                  <c:v>1640</c:v>
                </c:pt>
                <c:pt idx="3274">
                  <c:v>1641</c:v>
                </c:pt>
                <c:pt idx="3275">
                  <c:v>1642</c:v>
                </c:pt>
                <c:pt idx="3276">
                  <c:v>1643</c:v>
                </c:pt>
                <c:pt idx="3277">
                  <c:v>1643</c:v>
                </c:pt>
                <c:pt idx="3278">
                  <c:v>1644</c:v>
                </c:pt>
                <c:pt idx="3279">
                  <c:v>1645</c:v>
                </c:pt>
                <c:pt idx="3280">
                  <c:v>1646</c:v>
                </c:pt>
                <c:pt idx="3281">
                  <c:v>1646</c:v>
                </c:pt>
                <c:pt idx="3282">
                  <c:v>1646</c:v>
                </c:pt>
                <c:pt idx="3283">
                  <c:v>1647</c:v>
                </c:pt>
                <c:pt idx="3284">
                  <c:v>1648</c:v>
                </c:pt>
                <c:pt idx="3285">
                  <c:v>1649</c:v>
                </c:pt>
                <c:pt idx="3286">
                  <c:v>1649</c:v>
                </c:pt>
                <c:pt idx="3287">
                  <c:v>1649</c:v>
                </c:pt>
                <c:pt idx="3288">
                  <c:v>1650</c:v>
                </c:pt>
                <c:pt idx="3289">
                  <c:v>1651</c:v>
                </c:pt>
                <c:pt idx="3290">
                  <c:v>1652</c:v>
                </c:pt>
                <c:pt idx="3291">
                  <c:v>1653</c:v>
                </c:pt>
                <c:pt idx="3292">
                  <c:v>1654</c:v>
                </c:pt>
                <c:pt idx="3293">
                  <c:v>1655</c:v>
                </c:pt>
                <c:pt idx="3294">
                  <c:v>1656</c:v>
                </c:pt>
                <c:pt idx="3295">
                  <c:v>1657</c:v>
                </c:pt>
                <c:pt idx="3296">
                  <c:v>1657</c:v>
                </c:pt>
                <c:pt idx="3297">
                  <c:v>1658</c:v>
                </c:pt>
                <c:pt idx="3298">
                  <c:v>1659</c:v>
                </c:pt>
                <c:pt idx="3299">
                  <c:v>1660</c:v>
                </c:pt>
                <c:pt idx="3300">
                  <c:v>1661</c:v>
                </c:pt>
                <c:pt idx="3301">
                  <c:v>1662</c:v>
                </c:pt>
                <c:pt idx="3302">
                  <c:v>1663</c:v>
                </c:pt>
                <c:pt idx="3303">
                  <c:v>1664</c:v>
                </c:pt>
                <c:pt idx="3304">
                  <c:v>1665</c:v>
                </c:pt>
                <c:pt idx="3305">
                  <c:v>1666</c:v>
                </c:pt>
                <c:pt idx="3306">
                  <c:v>1667</c:v>
                </c:pt>
                <c:pt idx="3307">
                  <c:v>1668</c:v>
                </c:pt>
                <c:pt idx="3308">
                  <c:v>1669</c:v>
                </c:pt>
                <c:pt idx="3309">
                  <c:v>1670</c:v>
                </c:pt>
                <c:pt idx="3310">
                  <c:v>1671</c:v>
                </c:pt>
                <c:pt idx="3311">
                  <c:v>1671</c:v>
                </c:pt>
                <c:pt idx="3312">
                  <c:v>1672</c:v>
                </c:pt>
                <c:pt idx="3313">
                  <c:v>1672</c:v>
                </c:pt>
                <c:pt idx="3314">
                  <c:v>1672</c:v>
                </c:pt>
                <c:pt idx="3315">
                  <c:v>1672</c:v>
                </c:pt>
                <c:pt idx="3316">
                  <c:v>1672</c:v>
                </c:pt>
                <c:pt idx="3317">
                  <c:v>1673</c:v>
                </c:pt>
                <c:pt idx="3318">
                  <c:v>1673</c:v>
                </c:pt>
                <c:pt idx="3319">
                  <c:v>1673</c:v>
                </c:pt>
                <c:pt idx="3320">
                  <c:v>1673</c:v>
                </c:pt>
                <c:pt idx="3321">
                  <c:v>1674</c:v>
                </c:pt>
                <c:pt idx="3322">
                  <c:v>1675</c:v>
                </c:pt>
                <c:pt idx="3323">
                  <c:v>1675</c:v>
                </c:pt>
                <c:pt idx="3324">
                  <c:v>1675</c:v>
                </c:pt>
                <c:pt idx="3325">
                  <c:v>1676</c:v>
                </c:pt>
                <c:pt idx="3326">
                  <c:v>1676</c:v>
                </c:pt>
                <c:pt idx="3327">
                  <c:v>1676</c:v>
                </c:pt>
                <c:pt idx="3328">
                  <c:v>1676</c:v>
                </c:pt>
                <c:pt idx="3329">
                  <c:v>1676</c:v>
                </c:pt>
                <c:pt idx="3330">
                  <c:v>1676</c:v>
                </c:pt>
                <c:pt idx="3331">
                  <c:v>1677</c:v>
                </c:pt>
                <c:pt idx="3332">
                  <c:v>1677</c:v>
                </c:pt>
                <c:pt idx="3333">
                  <c:v>1677</c:v>
                </c:pt>
                <c:pt idx="3334">
                  <c:v>1678</c:v>
                </c:pt>
                <c:pt idx="3335">
                  <c:v>1678</c:v>
                </c:pt>
                <c:pt idx="3336">
                  <c:v>1678</c:v>
                </c:pt>
                <c:pt idx="3337">
                  <c:v>1679</c:v>
                </c:pt>
                <c:pt idx="3338">
                  <c:v>1680</c:v>
                </c:pt>
                <c:pt idx="3339">
                  <c:v>1681</c:v>
                </c:pt>
                <c:pt idx="3340">
                  <c:v>1681</c:v>
                </c:pt>
                <c:pt idx="3341">
                  <c:v>1682</c:v>
                </c:pt>
                <c:pt idx="3342">
                  <c:v>1683</c:v>
                </c:pt>
                <c:pt idx="3343">
                  <c:v>1683</c:v>
                </c:pt>
                <c:pt idx="3344">
                  <c:v>1683</c:v>
                </c:pt>
                <c:pt idx="3345">
                  <c:v>1683</c:v>
                </c:pt>
                <c:pt idx="3346">
                  <c:v>1683</c:v>
                </c:pt>
                <c:pt idx="3347">
                  <c:v>1683</c:v>
                </c:pt>
                <c:pt idx="3348">
                  <c:v>1683</c:v>
                </c:pt>
                <c:pt idx="3349">
                  <c:v>1683</c:v>
                </c:pt>
                <c:pt idx="3350">
                  <c:v>1683</c:v>
                </c:pt>
                <c:pt idx="3351">
                  <c:v>1683</c:v>
                </c:pt>
                <c:pt idx="3352">
                  <c:v>1683</c:v>
                </c:pt>
                <c:pt idx="3353">
                  <c:v>1683</c:v>
                </c:pt>
                <c:pt idx="3354">
                  <c:v>1684</c:v>
                </c:pt>
                <c:pt idx="3355">
                  <c:v>1685</c:v>
                </c:pt>
                <c:pt idx="3356">
                  <c:v>1685</c:v>
                </c:pt>
                <c:pt idx="3357">
                  <c:v>1685</c:v>
                </c:pt>
                <c:pt idx="3358">
                  <c:v>1685</c:v>
                </c:pt>
                <c:pt idx="3359">
                  <c:v>1685</c:v>
                </c:pt>
                <c:pt idx="3360">
                  <c:v>1686</c:v>
                </c:pt>
                <c:pt idx="3361">
                  <c:v>1687</c:v>
                </c:pt>
                <c:pt idx="3362">
                  <c:v>1688</c:v>
                </c:pt>
                <c:pt idx="3363">
                  <c:v>1688</c:v>
                </c:pt>
                <c:pt idx="3364">
                  <c:v>1688</c:v>
                </c:pt>
                <c:pt idx="3365">
                  <c:v>1688</c:v>
                </c:pt>
                <c:pt idx="3366">
                  <c:v>1689</c:v>
                </c:pt>
                <c:pt idx="3367">
                  <c:v>1690</c:v>
                </c:pt>
                <c:pt idx="3368">
                  <c:v>1690</c:v>
                </c:pt>
                <c:pt idx="3369">
                  <c:v>1691</c:v>
                </c:pt>
                <c:pt idx="3370">
                  <c:v>1692</c:v>
                </c:pt>
                <c:pt idx="3371">
                  <c:v>1693</c:v>
                </c:pt>
                <c:pt idx="3372">
                  <c:v>1694</c:v>
                </c:pt>
                <c:pt idx="3373">
                  <c:v>1695</c:v>
                </c:pt>
                <c:pt idx="3374">
                  <c:v>1696</c:v>
                </c:pt>
                <c:pt idx="3375">
                  <c:v>1697</c:v>
                </c:pt>
                <c:pt idx="3376">
                  <c:v>1698</c:v>
                </c:pt>
                <c:pt idx="3377">
                  <c:v>1699</c:v>
                </c:pt>
                <c:pt idx="3378">
                  <c:v>1700</c:v>
                </c:pt>
                <c:pt idx="3379">
                  <c:v>1701</c:v>
                </c:pt>
                <c:pt idx="3380">
                  <c:v>1702</c:v>
                </c:pt>
                <c:pt idx="3381">
                  <c:v>1702</c:v>
                </c:pt>
                <c:pt idx="3382">
                  <c:v>1703</c:v>
                </c:pt>
                <c:pt idx="3383">
                  <c:v>1704</c:v>
                </c:pt>
                <c:pt idx="3384">
                  <c:v>1704</c:v>
                </c:pt>
                <c:pt idx="3385">
                  <c:v>1704</c:v>
                </c:pt>
                <c:pt idx="3386">
                  <c:v>1704</c:v>
                </c:pt>
                <c:pt idx="3387">
                  <c:v>1704</c:v>
                </c:pt>
                <c:pt idx="3388">
                  <c:v>1704</c:v>
                </c:pt>
                <c:pt idx="3389">
                  <c:v>1704</c:v>
                </c:pt>
                <c:pt idx="3390">
                  <c:v>1704</c:v>
                </c:pt>
                <c:pt idx="3391">
                  <c:v>1704</c:v>
                </c:pt>
                <c:pt idx="3392">
                  <c:v>1705</c:v>
                </c:pt>
                <c:pt idx="3393">
                  <c:v>1706</c:v>
                </c:pt>
                <c:pt idx="3394">
                  <c:v>1706</c:v>
                </c:pt>
                <c:pt idx="3395">
                  <c:v>1706</c:v>
                </c:pt>
                <c:pt idx="3396">
                  <c:v>1707</c:v>
                </c:pt>
                <c:pt idx="3397">
                  <c:v>1708</c:v>
                </c:pt>
                <c:pt idx="3398">
                  <c:v>1709</c:v>
                </c:pt>
                <c:pt idx="3399">
                  <c:v>1710</c:v>
                </c:pt>
                <c:pt idx="3400">
                  <c:v>1711</c:v>
                </c:pt>
                <c:pt idx="3401">
                  <c:v>1712</c:v>
                </c:pt>
                <c:pt idx="3402">
                  <c:v>1713</c:v>
                </c:pt>
                <c:pt idx="3403">
                  <c:v>1714</c:v>
                </c:pt>
                <c:pt idx="3404">
                  <c:v>1715</c:v>
                </c:pt>
                <c:pt idx="3405">
                  <c:v>1716</c:v>
                </c:pt>
                <c:pt idx="3406">
                  <c:v>1717</c:v>
                </c:pt>
                <c:pt idx="3407">
                  <c:v>1718</c:v>
                </c:pt>
                <c:pt idx="3408">
                  <c:v>1719</c:v>
                </c:pt>
                <c:pt idx="3409">
                  <c:v>1720</c:v>
                </c:pt>
                <c:pt idx="3410">
                  <c:v>1721</c:v>
                </c:pt>
                <c:pt idx="3411">
                  <c:v>1722</c:v>
                </c:pt>
                <c:pt idx="3412">
                  <c:v>1722</c:v>
                </c:pt>
                <c:pt idx="3413">
                  <c:v>1723</c:v>
                </c:pt>
                <c:pt idx="3414">
                  <c:v>1723</c:v>
                </c:pt>
                <c:pt idx="3415">
                  <c:v>1724</c:v>
                </c:pt>
                <c:pt idx="3416">
                  <c:v>1724</c:v>
                </c:pt>
                <c:pt idx="3417">
                  <c:v>1724</c:v>
                </c:pt>
                <c:pt idx="3418">
                  <c:v>1724</c:v>
                </c:pt>
                <c:pt idx="3419">
                  <c:v>1724</c:v>
                </c:pt>
                <c:pt idx="3420">
                  <c:v>1724</c:v>
                </c:pt>
                <c:pt idx="3421">
                  <c:v>1725</c:v>
                </c:pt>
                <c:pt idx="3422">
                  <c:v>1726</c:v>
                </c:pt>
                <c:pt idx="3423">
                  <c:v>1727</c:v>
                </c:pt>
                <c:pt idx="3424">
                  <c:v>1727</c:v>
                </c:pt>
                <c:pt idx="3425">
                  <c:v>1728</c:v>
                </c:pt>
                <c:pt idx="3426">
                  <c:v>1728</c:v>
                </c:pt>
                <c:pt idx="3427">
                  <c:v>1729</c:v>
                </c:pt>
                <c:pt idx="3428">
                  <c:v>1729</c:v>
                </c:pt>
                <c:pt idx="3429">
                  <c:v>1730</c:v>
                </c:pt>
                <c:pt idx="3430">
                  <c:v>1730</c:v>
                </c:pt>
                <c:pt idx="3431">
                  <c:v>1731</c:v>
                </c:pt>
                <c:pt idx="3432">
                  <c:v>1732</c:v>
                </c:pt>
                <c:pt idx="3433">
                  <c:v>1733</c:v>
                </c:pt>
                <c:pt idx="3434">
                  <c:v>1734</c:v>
                </c:pt>
                <c:pt idx="3435">
                  <c:v>1735</c:v>
                </c:pt>
                <c:pt idx="3436">
                  <c:v>1736</c:v>
                </c:pt>
                <c:pt idx="3437">
                  <c:v>1736</c:v>
                </c:pt>
                <c:pt idx="3438">
                  <c:v>1736</c:v>
                </c:pt>
                <c:pt idx="3439">
                  <c:v>1736</c:v>
                </c:pt>
                <c:pt idx="3440">
                  <c:v>1736</c:v>
                </c:pt>
                <c:pt idx="3441">
                  <c:v>1737</c:v>
                </c:pt>
                <c:pt idx="3442">
                  <c:v>1738</c:v>
                </c:pt>
                <c:pt idx="3443">
                  <c:v>1739</c:v>
                </c:pt>
                <c:pt idx="3444">
                  <c:v>1740</c:v>
                </c:pt>
                <c:pt idx="3445">
                  <c:v>1740</c:v>
                </c:pt>
                <c:pt idx="3446">
                  <c:v>1740</c:v>
                </c:pt>
                <c:pt idx="3447">
                  <c:v>1740</c:v>
                </c:pt>
                <c:pt idx="3448">
                  <c:v>1741</c:v>
                </c:pt>
                <c:pt idx="3449">
                  <c:v>1742</c:v>
                </c:pt>
                <c:pt idx="3450">
                  <c:v>1742</c:v>
                </c:pt>
                <c:pt idx="3451">
                  <c:v>1743</c:v>
                </c:pt>
                <c:pt idx="3452">
                  <c:v>1743</c:v>
                </c:pt>
                <c:pt idx="3453">
                  <c:v>1744</c:v>
                </c:pt>
                <c:pt idx="3454">
                  <c:v>1744</c:v>
                </c:pt>
                <c:pt idx="3455">
                  <c:v>1744</c:v>
                </c:pt>
                <c:pt idx="3456">
                  <c:v>1745</c:v>
                </c:pt>
                <c:pt idx="3457">
                  <c:v>1745</c:v>
                </c:pt>
                <c:pt idx="3458">
                  <c:v>1746</c:v>
                </c:pt>
                <c:pt idx="3459">
                  <c:v>1747</c:v>
                </c:pt>
                <c:pt idx="3460">
                  <c:v>1748</c:v>
                </c:pt>
                <c:pt idx="3461">
                  <c:v>1749</c:v>
                </c:pt>
                <c:pt idx="3462">
                  <c:v>1749</c:v>
                </c:pt>
                <c:pt idx="3463">
                  <c:v>1750</c:v>
                </c:pt>
                <c:pt idx="3464">
                  <c:v>1751</c:v>
                </c:pt>
                <c:pt idx="3465">
                  <c:v>1752</c:v>
                </c:pt>
                <c:pt idx="3466">
                  <c:v>1753</c:v>
                </c:pt>
                <c:pt idx="3467">
                  <c:v>1753</c:v>
                </c:pt>
                <c:pt idx="3468">
                  <c:v>1753</c:v>
                </c:pt>
                <c:pt idx="3469">
                  <c:v>1753</c:v>
                </c:pt>
                <c:pt idx="3470">
                  <c:v>1753</c:v>
                </c:pt>
                <c:pt idx="3471">
                  <c:v>1754</c:v>
                </c:pt>
                <c:pt idx="3472">
                  <c:v>1754</c:v>
                </c:pt>
                <c:pt idx="3473">
                  <c:v>1755</c:v>
                </c:pt>
                <c:pt idx="3474">
                  <c:v>1756</c:v>
                </c:pt>
                <c:pt idx="3475">
                  <c:v>1757</c:v>
                </c:pt>
                <c:pt idx="3476">
                  <c:v>1758</c:v>
                </c:pt>
                <c:pt idx="3477">
                  <c:v>1758</c:v>
                </c:pt>
                <c:pt idx="3478">
                  <c:v>1758</c:v>
                </c:pt>
                <c:pt idx="3479">
                  <c:v>1758</c:v>
                </c:pt>
                <c:pt idx="3480">
                  <c:v>1759</c:v>
                </c:pt>
                <c:pt idx="3481">
                  <c:v>1760</c:v>
                </c:pt>
                <c:pt idx="3482">
                  <c:v>1761</c:v>
                </c:pt>
                <c:pt idx="3483">
                  <c:v>1761</c:v>
                </c:pt>
                <c:pt idx="3484">
                  <c:v>1762</c:v>
                </c:pt>
                <c:pt idx="3485">
                  <c:v>1763</c:v>
                </c:pt>
                <c:pt idx="3486">
                  <c:v>1764</c:v>
                </c:pt>
                <c:pt idx="3487">
                  <c:v>1765</c:v>
                </c:pt>
                <c:pt idx="3488">
                  <c:v>1766</c:v>
                </c:pt>
                <c:pt idx="3489">
                  <c:v>1767</c:v>
                </c:pt>
                <c:pt idx="3490">
                  <c:v>1768</c:v>
                </c:pt>
                <c:pt idx="3491">
                  <c:v>1769</c:v>
                </c:pt>
                <c:pt idx="3492">
                  <c:v>1770</c:v>
                </c:pt>
                <c:pt idx="3493">
                  <c:v>1771</c:v>
                </c:pt>
                <c:pt idx="3494">
                  <c:v>1772</c:v>
                </c:pt>
                <c:pt idx="3495">
                  <c:v>1773</c:v>
                </c:pt>
                <c:pt idx="3496">
                  <c:v>1774</c:v>
                </c:pt>
                <c:pt idx="3497">
                  <c:v>1775</c:v>
                </c:pt>
                <c:pt idx="3498">
                  <c:v>1775</c:v>
                </c:pt>
                <c:pt idx="3499">
                  <c:v>1775</c:v>
                </c:pt>
                <c:pt idx="3500">
                  <c:v>1776</c:v>
                </c:pt>
                <c:pt idx="3501">
                  <c:v>1777</c:v>
                </c:pt>
                <c:pt idx="3502">
                  <c:v>1778</c:v>
                </c:pt>
                <c:pt idx="3503">
                  <c:v>1779</c:v>
                </c:pt>
                <c:pt idx="3504">
                  <c:v>1780</c:v>
                </c:pt>
                <c:pt idx="3505">
                  <c:v>1781</c:v>
                </c:pt>
                <c:pt idx="3506">
                  <c:v>1782</c:v>
                </c:pt>
                <c:pt idx="3507">
                  <c:v>1783</c:v>
                </c:pt>
                <c:pt idx="3508">
                  <c:v>1783</c:v>
                </c:pt>
                <c:pt idx="3509">
                  <c:v>1784</c:v>
                </c:pt>
                <c:pt idx="3510">
                  <c:v>1785</c:v>
                </c:pt>
                <c:pt idx="3511">
                  <c:v>1786</c:v>
                </c:pt>
                <c:pt idx="3512">
                  <c:v>1787</c:v>
                </c:pt>
                <c:pt idx="3513">
                  <c:v>1788</c:v>
                </c:pt>
                <c:pt idx="3514">
                  <c:v>1789</c:v>
                </c:pt>
                <c:pt idx="3515">
                  <c:v>1790</c:v>
                </c:pt>
                <c:pt idx="3516">
                  <c:v>1791</c:v>
                </c:pt>
                <c:pt idx="3517">
                  <c:v>1792</c:v>
                </c:pt>
                <c:pt idx="3518">
                  <c:v>1793</c:v>
                </c:pt>
                <c:pt idx="3519">
                  <c:v>1793</c:v>
                </c:pt>
                <c:pt idx="3520">
                  <c:v>1793</c:v>
                </c:pt>
                <c:pt idx="3521">
                  <c:v>1793</c:v>
                </c:pt>
                <c:pt idx="3522">
                  <c:v>1794</c:v>
                </c:pt>
                <c:pt idx="3523">
                  <c:v>1794</c:v>
                </c:pt>
                <c:pt idx="3524">
                  <c:v>1794</c:v>
                </c:pt>
                <c:pt idx="3525">
                  <c:v>1794</c:v>
                </c:pt>
                <c:pt idx="3526">
                  <c:v>1794</c:v>
                </c:pt>
                <c:pt idx="3527">
                  <c:v>1794</c:v>
                </c:pt>
                <c:pt idx="3528">
                  <c:v>1795</c:v>
                </c:pt>
                <c:pt idx="3529">
                  <c:v>1795</c:v>
                </c:pt>
                <c:pt idx="3530">
                  <c:v>1796</c:v>
                </c:pt>
                <c:pt idx="3531">
                  <c:v>1796</c:v>
                </c:pt>
                <c:pt idx="3532">
                  <c:v>1796</c:v>
                </c:pt>
                <c:pt idx="3533">
                  <c:v>1796</c:v>
                </c:pt>
                <c:pt idx="3534">
                  <c:v>1797</c:v>
                </c:pt>
                <c:pt idx="3535">
                  <c:v>1797</c:v>
                </c:pt>
                <c:pt idx="3536">
                  <c:v>1797</c:v>
                </c:pt>
                <c:pt idx="3537">
                  <c:v>1797</c:v>
                </c:pt>
                <c:pt idx="3538">
                  <c:v>1797</c:v>
                </c:pt>
                <c:pt idx="3539">
                  <c:v>1797</c:v>
                </c:pt>
                <c:pt idx="3540">
                  <c:v>1798</c:v>
                </c:pt>
                <c:pt idx="3541">
                  <c:v>1798</c:v>
                </c:pt>
                <c:pt idx="3542">
                  <c:v>1799</c:v>
                </c:pt>
                <c:pt idx="3543">
                  <c:v>1800</c:v>
                </c:pt>
                <c:pt idx="3544">
                  <c:v>1801</c:v>
                </c:pt>
                <c:pt idx="3545">
                  <c:v>1802</c:v>
                </c:pt>
                <c:pt idx="3546">
                  <c:v>1803</c:v>
                </c:pt>
                <c:pt idx="3547">
                  <c:v>1803</c:v>
                </c:pt>
                <c:pt idx="3548">
                  <c:v>1804</c:v>
                </c:pt>
                <c:pt idx="3549">
                  <c:v>1805</c:v>
                </c:pt>
                <c:pt idx="3550">
                  <c:v>1805</c:v>
                </c:pt>
                <c:pt idx="3551">
                  <c:v>1805</c:v>
                </c:pt>
                <c:pt idx="3552">
                  <c:v>1806</c:v>
                </c:pt>
                <c:pt idx="3553">
                  <c:v>1806</c:v>
                </c:pt>
                <c:pt idx="3554">
                  <c:v>1807</c:v>
                </c:pt>
                <c:pt idx="3555">
                  <c:v>1808</c:v>
                </c:pt>
                <c:pt idx="3556">
                  <c:v>1809</c:v>
                </c:pt>
                <c:pt idx="3557">
                  <c:v>1809</c:v>
                </c:pt>
                <c:pt idx="3558">
                  <c:v>1809</c:v>
                </c:pt>
                <c:pt idx="3559">
                  <c:v>1809</c:v>
                </c:pt>
                <c:pt idx="3560">
                  <c:v>1809</c:v>
                </c:pt>
                <c:pt idx="3561">
                  <c:v>1810</c:v>
                </c:pt>
                <c:pt idx="3562">
                  <c:v>1810</c:v>
                </c:pt>
                <c:pt idx="3563">
                  <c:v>1810</c:v>
                </c:pt>
                <c:pt idx="3564">
                  <c:v>1810</c:v>
                </c:pt>
                <c:pt idx="3565">
                  <c:v>1810</c:v>
                </c:pt>
                <c:pt idx="3566">
                  <c:v>1811</c:v>
                </c:pt>
                <c:pt idx="3567">
                  <c:v>1811</c:v>
                </c:pt>
                <c:pt idx="3568">
                  <c:v>1811</c:v>
                </c:pt>
                <c:pt idx="3569">
                  <c:v>1811</c:v>
                </c:pt>
                <c:pt idx="3570">
                  <c:v>1812</c:v>
                </c:pt>
                <c:pt idx="3571">
                  <c:v>1813</c:v>
                </c:pt>
                <c:pt idx="3572">
                  <c:v>1814</c:v>
                </c:pt>
                <c:pt idx="3573">
                  <c:v>1815</c:v>
                </c:pt>
                <c:pt idx="3574">
                  <c:v>1815</c:v>
                </c:pt>
                <c:pt idx="3575">
                  <c:v>1815</c:v>
                </c:pt>
                <c:pt idx="3576">
                  <c:v>1815</c:v>
                </c:pt>
                <c:pt idx="3577">
                  <c:v>1815</c:v>
                </c:pt>
                <c:pt idx="3578">
                  <c:v>1816</c:v>
                </c:pt>
                <c:pt idx="3579">
                  <c:v>1816</c:v>
                </c:pt>
                <c:pt idx="3580">
                  <c:v>1816</c:v>
                </c:pt>
                <c:pt idx="3581">
                  <c:v>1816</c:v>
                </c:pt>
                <c:pt idx="3582">
                  <c:v>1816</c:v>
                </c:pt>
                <c:pt idx="3583">
                  <c:v>1816</c:v>
                </c:pt>
                <c:pt idx="3584">
                  <c:v>1816</c:v>
                </c:pt>
                <c:pt idx="3585">
                  <c:v>1817</c:v>
                </c:pt>
                <c:pt idx="3586">
                  <c:v>1818</c:v>
                </c:pt>
                <c:pt idx="3587">
                  <c:v>1818</c:v>
                </c:pt>
                <c:pt idx="3588">
                  <c:v>1818</c:v>
                </c:pt>
                <c:pt idx="3589">
                  <c:v>1818</c:v>
                </c:pt>
                <c:pt idx="3590">
                  <c:v>1818</c:v>
                </c:pt>
                <c:pt idx="3591">
                  <c:v>1818</c:v>
                </c:pt>
                <c:pt idx="3592">
                  <c:v>1818</c:v>
                </c:pt>
                <c:pt idx="3593">
                  <c:v>1818</c:v>
                </c:pt>
                <c:pt idx="3594">
                  <c:v>1818</c:v>
                </c:pt>
                <c:pt idx="3595">
                  <c:v>1818</c:v>
                </c:pt>
                <c:pt idx="3596">
                  <c:v>1818</c:v>
                </c:pt>
                <c:pt idx="3597">
                  <c:v>1818</c:v>
                </c:pt>
                <c:pt idx="3598">
                  <c:v>1818</c:v>
                </c:pt>
                <c:pt idx="3599">
                  <c:v>1818</c:v>
                </c:pt>
                <c:pt idx="3600">
                  <c:v>1818</c:v>
                </c:pt>
                <c:pt idx="3601">
                  <c:v>1818</c:v>
                </c:pt>
                <c:pt idx="3602">
                  <c:v>1818</c:v>
                </c:pt>
                <c:pt idx="3603">
                  <c:v>1818</c:v>
                </c:pt>
                <c:pt idx="3604">
                  <c:v>1818</c:v>
                </c:pt>
                <c:pt idx="3605">
                  <c:v>1818</c:v>
                </c:pt>
                <c:pt idx="3606">
                  <c:v>1819</c:v>
                </c:pt>
                <c:pt idx="3607">
                  <c:v>1819</c:v>
                </c:pt>
                <c:pt idx="3608">
                  <c:v>1820</c:v>
                </c:pt>
                <c:pt idx="3609">
                  <c:v>1821</c:v>
                </c:pt>
                <c:pt idx="3610">
                  <c:v>1821</c:v>
                </c:pt>
                <c:pt idx="3611">
                  <c:v>1821</c:v>
                </c:pt>
                <c:pt idx="3612">
                  <c:v>1822</c:v>
                </c:pt>
                <c:pt idx="3613">
                  <c:v>1823</c:v>
                </c:pt>
                <c:pt idx="3614">
                  <c:v>1824</c:v>
                </c:pt>
                <c:pt idx="3615">
                  <c:v>1825</c:v>
                </c:pt>
                <c:pt idx="3616">
                  <c:v>1826</c:v>
                </c:pt>
                <c:pt idx="3617">
                  <c:v>1827</c:v>
                </c:pt>
                <c:pt idx="3618">
                  <c:v>1828</c:v>
                </c:pt>
                <c:pt idx="3619">
                  <c:v>1829</c:v>
                </c:pt>
                <c:pt idx="3620">
                  <c:v>1830</c:v>
                </c:pt>
                <c:pt idx="3621">
                  <c:v>1831</c:v>
                </c:pt>
                <c:pt idx="3622">
                  <c:v>1832</c:v>
                </c:pt>
                <c:pt idx="3623">
                  <c:v>1833</c:v>
                </c:pt>
                <c:pt idx="3624">
                  <c:v>1834</c:v>
                </c:pt>
                <c:pt idx="3625">
                  <c:v>1835</c:v>
                </c:pt>
                <c:pt idx="3626">
                  <c:v>1836</c:v>
                </c:pt>
                <c:pt idx="3627">
                  <c:v>1837</c:v>
                </c:pt>
                <c:pt idx="3628">
                  <c:v>1838</c:v>
                </c:pt>
                <c:pt idx="3629">
                  <c:v>1838</c:v>
                </c:pt>
                <c:pt idx="3630">
                  <c:v>1839</c:v>
                </c:pt>
                <c:pt idx="3631">
                  <c:v>1839</c:v>
                </c:pt>
                <c:pt idx="3632">
                  <c:v>1839</c:v>
                </c:pt>
                <c:pt idx="3633">
                  <c:v>1840</c:v>
                </c:pt>
                <c:pt idx="3634">
                  <c:v>1841</c:v>
                </c:pt>
                <c:pt idx="3635">
                  <c:v>1841</c:v>
                </c:pt>
                <c:pt idx="3636">
                  <c:v>1842</c:v>
                </c:pt>
                <c:pt idx="3637">
                  <c:v>1842</c:v>
                </c:pt>
                <c:pt idx="3638">
                  <c:v>1842</c:v>
                </c:pt>
                <c:pt idx="3639">
                  <c:v>1842</c:v>
                </c:pt>
                <c:pt idx="3640">
                  <c:v>1843</c:v>
                </c:pt>
                <c:pt idx="3641">
                  <c:v>1844</c:v>
                </c:pt>
                <c:pt idx="3642">
                  <c:v>1844</c:v>
                </c:pt>
                <c:pt idx="3643">
                  <c:v>1844</c:v>
                </c:pt>
                <c:pt idx="3644">
                  <c:v>1844</c:v>
                </c:pt>
                <c:pt idx="3645">
                  <c:v>1845</c:v>
                </c:pt>
                <c:pt idx="3646">
                  <c:v>1846</c:v>
                </c:pt>
                <c:pt idx="3647">
                  <c:v>1847</c:v>
                </c:pt>
                <c:pt idx="3648">
                  <c:v>1848</c:v>
                </c:pt>
                <c:pt idx="3649">
                  <c:v>1849</c:v>
                </c:pt>
                <c:pt idx="3650">
                  <c:v>1850</c:v>
                </c:pt>
                <c:pt idx="3651">
                  <c:v>1850</c:v>
                </c:pt>
                <c:pt idx="3652">
                  <c:v>1850</c:v>
                </c:pt>
                <c:pt idx="3653">
                  <c:v>1851</c:v>
                </c:pt>
                <c:pt idx="3654">
                  <c:v>1852</c:v>
                </c:pt>
                <c:pt idx="3655">
                  <c:v>1853</c:v>
                </c:pt>
                <c:pt idx="3656">
                  <c:v>1853</c:v>
                </c:pt>
                <c:pt idx="3657">
                  <c:v>1854</c:v>
                </c:pt>
                <c:pt idx="3658">
                  <c:v>1854</c:v>
                </c:pt>
                <c:pt idx="3659">
                  <c:v>1855</c:v>
                </c:pt>
                <c:pt idx="3660">
                  <c:v>1856</c:v>
                </c:pt>
                <c:pt idx="3661">
                  <c:v>1857</c:v>
                </c:pt>
                <c:pt idx="3662">
                  <c:v>1857</c:v>
                </c:pt>
                <c:pt idx="3663">
                  <c:v>1857</c:v>
                </c:pt>
                <c:pt idx="3664">
                  <c:v>1857</c:v>
                </c:pt>
                <c:pt idx="3665">
                  <c:v>1858</c:v>
                </c:pt>
                <c:pt idx="3666">
                  <c:v>1859</c:v>
                </c:pt>
                <c:pt idx="3667">
                  <c:v>1859</c:v>
                </c:pt>
                <c:pt idx="3668">
                  <c:v>1859</c:v>
                </c:pt>
                <c:pt idx="3669">
                  <c:v>1859</c:v>
                </c:pt>
                <c:pt idx="3670">
                  <c:v>1860</c:v>
                </c:pt>
                <c:pt idx="3671">
                  <c:v>1861</c:v>
                </c:pt>
                <c:pt idx="3672">
                  <c:v>1862</c:v>
                </c:pt>
                <c:pt idx="3673">
                  <c:v>1862</c:v>
                </c:pt>
                <c:pt idx="3674">
                  <c:v>1862</c:v>
                </c:pt>
                <c:pt idx="3675">
                  <c:v>1863</c:v>
                </c:pt>
                <c:pt idx="3676">
                  <c:v>1864</c:v>
                </c:pt>
                <c:pt idx="3677">
                  <c:v>1865</c:v>
                </c:pt>
                <c:pt idx="3678">
                  <c:v>1866</c:v>
                </c:pt>
                <c:pt idx="3679">
                  <c:v>1867</c:v>
                </c:pt>
                <c:pt idx="3680">
                  <c:v>1868</c:v>
                </c:pt>
                <c:pt idx="3681">
                  <c:v>1869</c:v>
                </c:pt>
                <c:pt idx="3682">
                  <c:v>1870</c:v>
                </c:pt>
                <c:pt idx="3683">
                  <c:v>1871</c:v>
                </c:pt>
                <c:pt idx="3684">
                  <c:v>1872</c:v>
                </c:pt>
                <c:pt idx="3685">
                  <c:v>1872</c:v>
                </c:pt>
                <c:pt idx="3686">
                  <c:v>1873</c:v>
                </c:pt>
                <c:pt idx="3687">
                  <c:v>1874</c:v>
                </c:pt>
                <c:pt idx="3688">
                  <c:v>1874</c:v>
                </c:pt>
                <c:pt idx="3689">
                  <c:v>1874</c:v>
                </c:pt>
                <c:pt idx="3690">
                  <c:v>1874</c:v>
                </c:pt>
                <c:pt idx="3691">
                  <c:v>1874</c:v>
                </c:pt>
                <c:pt idx="3692">
                  <c:v>1875</c:v>
                </c:pt>
                <c:pt idx="3693">
                  <c:v>1876</c:v>
                </c:pt>
                <c:pt idx="3694">
                  <c:v>1876</c:v>
                </c:pt>
                <c:pt idx="3695">
                  <c:v>1876</c:v>
                </c:pt>
                <c:pt idx="3696">
                  <c:v>1877</c:v>
                </c:pt>
                <c:pt idx="3697">
                  <c:v>1878</c:v>
                </c:pt>
                <c:pt idx="3698">
                  <c:v>1879</c:v>
                </c:pt>
                <c:pt idx="3699">
                  <c:v>1880</c:v>
                </c:pt>
                <c:pt idx="3700">
                  <c:v>1881</c:v>
                </c:pt>
                <c:pt idx="3701">
                  <c:v>1882</c:v>
                </c:pt>
                <c:pt idx="3702">
                  <c:v>1883</c:v>
                </c:pt>
                <c:pt idx="3703">
                  <c:v>1884</c:v>
                </c:pt>
                <c:pt idx="3704">
                  <c:v>1885</c:v>
                </c:pt>
                <c:pt idx="3705">
                  <c:v>1886</c:v>
                </c:pt>
                <c:pt idx="3706">
                  <c:v>1886</c:v>
                </c:pt>
                <c:pt idx="3707">
                  <c:v>1886</c:v>
                </c:pt>
                <c:pt idx="3708">
                  <c:v>1886</c:v>
                </c:pt>
                <c:pt idx="3709">
                  <c:v>1886</c:v>
                </c:pt>
                <c:pt idx="3710">
                  <c:v>1886</c:v>
                </c:pt>
                <c:pt idx="3711">
                  <c:v>1886</c:v>
                </c:pt>
                <c:pt idx="3712">
                  <c:v>1887</c:v>
                </c:pt>
                <c:pt idx="3713">
                  <c:v>1888</c:v>
                </c:pt>
                <c:pt idx="3714">
                  <c:v>1889</c:v>
                </c:pt>
                <c:pt idx="3715">
                  <c:v>1890</c:v>
                </c:pt>
                <c:pt idx="3716">
                  <c:v>1890</c:v>
                </c:pt>
                <c:pt idx="3717">
                  <c:v>1891</c:v>
                </c:pt>
                <c:pt idx="3718">
                  <c:v>1892</c:v>
                </c:pt>
                <c:pt idx="3719">
                  <c:v>1893</c:v>
                </c:pt>
                <c:pt idx="3720">
                  <c:v>1894</c:v>
                </c:pt>
                <c:pt idx="3721">
                  <c:v>1895</c:v>
                </c:pt>
                <c:pt idx="3722">
                  <c:v>1895</c:v>
                </c:pt>
                <c:pt idx="3723">
                  <c:v>1895</c:v>
                </c:pt>
                <c:pt idx="3724">
                  <c:v>1896</c:v>
                </c:pt>
                <c:pt idx="3725">
                  <c:v>1897</c:v>
                </c:pt>
                <c:pt idx="3726">
                  <c:v>1897</c:v>
                </c:pt>
                <c:pt idx="3727">
                  <c:v>1898</c:v>
                </c:pt>
                <c:pt idx="3728">
                  <c:v>1899</c:v>
                </c:pt>
                <c:pt idx="3729">
                  <c:v>1899</c:v>
                </c:pt>
                <c:pt idx="3730">
                  <c:v>1900</c:v>
                </c:pt>
                <c:pt idx="3731">
                  <c:v>1901</c:v>
                </c:pt>
                <c:pt idx="3732">
                  <c:v>1902</c:v>
                </c:pt>
                <c:pt idx="3733">
                  <c:v>1903</c:v>
                </c:pt>
                <c:pt idx="3734">
                  <c:v>1904</c:v>
                </c:pt>
                <c:pt idx="3735">
                  <c:v>1905</c:v>
                </c:pt>
                <c:pt idx="3736">
                  <c:v>1906</c:v>
                </c:pt>
                <c:pt idx="3737">
                  <c:v>1907</c:v>
                </c:pt>
                <c:pt idx="3738">
                  <c:v>1908</c:v>
                </c:pt>
                <c:pt idx="3739">
                  <c:v>1908</c:v>
                </c:pt>
                <c:pt idx="3740">
                  <c:v>1909</c:v>
                </c:pt>
                <c:pt idx="3741">
                  <c:v>1910</c:v>
                </c:pt>
                <c:pt idx="3742">
                  <c:v>1911</c:v>
                </c:pt>
                <c:pt idx="3743">
                  <c:v>1912</c:v>
                </c:pt>
                <c:pt idx="3744">
                  <c:v>1913</c:v>
                </c:pt>
                <c:pt idx="3745">
                  <c:v>1913</c:v>
                </c:pt>
                <c:pt idx="3746">
                  <c:v>1913</c:v>
                </c:pt>
                <c:pt idx="3747">
                  <c:v>1913</c:v>
                </c:pt>
                <c:pt idx="3748">
                  <c:v>1913</c:v>
                </c:pt>
                <c:pt idx="3749">
                  <c:v>1913</c:v>
                </c:pt>
                <c:pt idx="3750">
                  <c:v>1913</c:v>
                </c:pt>
                <c:pt idx="3751">
                  <c:v>1913</c:v>
                </c:pt>
                <c:pt idx="3752">
                  <c:v>1913</c:v>
                </c:pt>
                <c:pt idx="3753">
                  <c:v>1913</c:v>
                </c:pt>
                <c:pt idx="3754">
                  <c:v>1914</c:v>
                </c:pt>
                <c:pt idx="3755">
                  <c:v>1915</c:v>
                </c:pt>
                <c:pt idx="3756">
                  <c:v>1916</c:v>
                </c:pt>
                <c:pt idx="3757">
                  <c:v>1917</c:v>
                </c:pt>
                <c:pt idx="3758">
                  <c:v>1918</c:v>
                </c:pt>
                <c:pt idx="3759">
                  <c:v>1918</c:v>
                </c:pt>
                <c:pt idx="3760">
                  <c:v>1919</c:v>
                </c:pt>
                <c:pt idx="3761">
                  <c:v>1919</c:v>
                </c:pt>
                <c:pt idx="3762">
                  <c:v>1920</c:v>
                </c:pt>
                <c:pt idx="3763">
                  <c:v>1921</c:v>
                </c:pt>
                <c:pt idx="3764">
                  <c:v>1922</c:v>
                </c:pt>
                <c:pt idx="3765">
                  <c:v>1923</c:v>
                </c:pt>
                <c:pt idx="3766">
                  <c:v>1924</c:v>
                </c:pt>
                <c:pt idx="3767">
                  <c:v>1924</c:v>
                </c:pt>
                <c:pt idx="3768">
                  <c:v>1924</c:v>
                </c:pt>
                <c:pt idx="3769">
                  <c:v>1925</c:v>
                </c:pt>
                <c:pt idx="3770">
                  <c:v>1925</c:v>
                </c:pt>
                <c:pt idx="3771">
                  <c:v>1926</c:v>
                </c:pt>
                <c:pt idx="3772">
                  <c:v>1927</c:v>
                </c:pt>
                <c:pt idx="3773">
                  <c:v>1928</c:v>
                </c:pt>
                <c:pt idx="3774">
                  <c:v>1928</c:v>
                </c:pt>
                <c:pt idx="3775">
                  <c:v>1928</c:v>
                </c:pt>
                <c:pt idx="3776">
                  <c:v>1928</c:v>
                </c:pt>
                <c:pt idx="3777">
                  <c:v>1929</c:v>
                </c:pt>
                <c:pt idx="3778">
                  <c:v>1929</c:v>
                </c:pt>
                <c:pt idx="3779">
                  <c:v>1930</c:v>
                </c:pt>
                <c:pt idx="3780">
                  <c:v>1931</c:v>
                </c:pt>
                <c:pt idx="3781">
                  <c:v>1932</c:v>
                </c:pt>
                <c:pt idx="3782">
                  <c:v>1933</c:v>
                </c:pt>
                <c:pt idx="3783">
                  <c:v>1934</c:v>
                </c:pt>
                <c:pt idx="3784">
                  <c:v>1935</c:v>
                </c:pt>
                <c:pt idx="3785">
                  <c:v>1936</c:v>
                </c:pt>
                <c:pt idx="3786">
                  <c:v>1937</c:v>
                </c:pt>
                <c:pt idx="3787">
                  <c:v>1938</c:v>
                </c:pt>
                <c:pt idx="3788">
                  <c:v>1938</c:v>
                </c:pt>
                <c:pt idx="3789">
                  <c:v>1938</c:v>
                </c:pt>
                <c:pt idx="3790">
                  <c:v>1939</c:v>
                </c:pt>
                <c:pt idx="3791">
                  <c:v>1939</c:v>
                </c:pt>
                <c:pt idx="3792">
                  <c:v>1939</c:v>
                </c:pt>
                <c:pt idx="3793">
                  <c:v>1939</c:v>
                </c:pt>
                <c:pt idx="3794">
                  <c:v>1939</c:v>
                </c:pt>
                <c:pt idx="3795">
                  <c:v>1940</c:v>
                </c:pt>
                <c:pt idx="3796">
                  <c:v>1941</c:v>
                </c:pt>
                <c:pt idx="3797">
                  <c:v>1942</c:v>
                </c:pt>
                <c:pt idx="3798">
                  <c:v>1942</c:v>
                </c:pt>
                <c:pt idx="3799">
                  <c:v>1942</c:v>
                </c:pt>
                <c:pt idx="3800">
                  <c:v>1942</c:v>
                </c:pt>
                <c:pt idx="3801">
                  <c:v>1943</c:v>
                </c:pt>
                <c:pt idx="3802">
                  <c:v>1943</c:v>
                </c:pt>
                <c:pt idx="3803">
                  <c:v>1943</c:v>
                </c:pt>
                <c:pt idx="3804">
                  <c:v>1944</c:v>
                </c:pt>
                <c:pt idx="3805">
                  <c:v>1945</c:v>
                </c:pt>
                <c:pt idx="3806">
                  <c:v>1946</c:v>
                </c:pt>
                <c:pt idx="3807">
                  <c:v>1947</c:v>
                </c:pt>
                <c:pt idx="3808">
                  <c:v>1947</c:v>
                </c:pt>
                <c:pt idx="3809">
                  <c:v>1947</c:v>
                </c:pt>
                <c:pt idx="3810">
                  <c:v>1947</c:v>
                </c:pt>
                <c:pt idx="3811">
                  <c:v>1948</c:v>
                </c:pt>
                <c:pt idx="3812">
                  <c:v>1949</c:v>
                </c:pt>
                <c:pt idx="3813">
                  <c:v>1950</c:v>
                </c:pt>
                <c:pt idx="3814">
                  <c:v>1951</c:v>
                </c:pt>
                <c:pt idx="3815">
                  <c:v>1952</c:v>
                </c:pt>
                <c:pt idx="3816">
                  <c:v>1953</c:v>
                </c:pt>
                <c:pt idx="3817">
                  <c:v>1954</c:v>
                </c:pt>
                <c:pt idx="3818">
                  <c:v>1954</c:v>
                </c:pt>
                <c:pt idx="3819">
                  <c:v>1955</c:v>
                </c:pt>
                <c:pt idx="3820">
                  <c:v>1955</c:v>
                </c:pt>
                <c:pt idx="3821">
                  <c:v>1956</c:v>
                </c:pt>
                <c:pt idx="3822">
                  <c:v>1956</c:v>
                </c:pt>
                <c:pt idx="3823">
                  <c:v>1956</c:v>
                </c:pt>
                <c:pt idx="3824">
                  <c:v>1957</c:v>
                </c:pt>
                <c:pt idx="3825">
                  <c:v>1958</c:v>
                </c:pt>
                <c:pt idx="3826">
                  <c:v>1959</c:v>
                </c:pt>
                <c:pt idx="3827">
                  <c:v>1960</c:v>
                </c:pt>
                <c:pt idx="3828">
                  <c:v>1961</c:v>
                </c:pt>
                <c:pt idx="3829">
                  <c:v>1962</c:v>
                </c:pt>
                <c:pt idx="3830">
                  <c:v>1963</c:v>
                </c:pt>
                <c:pt idx="3831">
                  <c:v>1964</c:v>
                </c:pt>
                <c:pt idx="3832">
                  <c:v>1965</c:v>
                </c:pt>
                <c:pt idx="3833">
                  <c:v>1966</c:v>
                </c:pt>
                <c:pt idx="3834">
                  <c:v>1967</c:v>
                </c:pt>
                <c:pt idx="3835">
                  <c:v>1968</c:v>
                </c:pt>
                <c:pt idx="3836">
                  <c:v>1969</c:v>
                </c:pt>
                <c:pt idx="3837">
                  <c:v>1969</c:v>
                </c:pt>
                <c:pt idx="3838">
                  <c:v>1969</c:v>
                </c:pt>
                <c:pt idx="3839">
                  <c:v>1970</c:v>
                </c:pt>
                <c:pt idx="3840">
                  <c:v>1971</c:v>
                </c:pt>
                <c:pt idx="3841">
                  <c:v>1972</c:v>
                </c:pt>
                <c:pt idx="3842">
                  <c:v>1973</c:v>
                </c:pt>
                <c:pt idx="3843">
                  <c:v>1974</c:v>
                </c:pt>
                <c:pt idx="3844">
                  <c:v>1975</c:v>
                </c:pt>
                <c:pt idx="3845">
                  <c:v>1975</c:v>
                </c:pt>
                <c:pt idx="3846">
                  <c:v>1975</c:v>
                </c:pt>
                <c:pt idx="3847">
                  <c:v>1975</c:v>
                </c:pt>
                <c:pt idx="3848">
                  <c:v>1976</c:v>
                </c:pt>
                <c:pt idx="3849">
                  <c:v>1976</c:v>
                </c:pt>
                <c:pt idx="3850">
                  <c:v>1976</c:v>
                </c:pt>
                <c:pt idx="3851">
                  <c:v>1977</c:v>
                </c:pt>
                <c:pt idx="3852">
                  <c:v>1978</c:v>
                </c:pt>
                <c:pt idx="3853">
                  <c:v>1978</c:v>
                </c:pt>
                <c:pt idx="3854">
                  <c:v>1979</c:v>
                </c:pt>
                <c:pt idx="3855">
                  <c:v>1979</c:v>
                </c:pt>
                <c:pt idx="3856">
                  <c:v>1979</c:v>
                </c:pt>
                <c:pt idx="3857">
                  <c:v>1980</c:v>
                </c:pt>
                <c:pt idx="3858">
                  <c:v>1981</c:v>
                </c:pt>
                <c:pt idx="3859">
                  <c:v>1982</c:v>
                </c:pt>
                <c:pt idx="3860">
                  <c:v>1983</c:v>
                </c:pt>
                <c:pt idx="3861">
                  <c:v>1984</c:v>
                </c:pt>
                <c:pt idx="3862">
                  <c:v>1984</c:v>
                </c:pt>
                <c:pt idx="3863">
                  <c:v>1985</c:v>
                </c:pt>
                <c:pt idx="3864">
                  <c:v>1986</c:v>
                </c:pt>
                <c:pt idx="3865">
                  <c:v>1986</c:v>
                </c:pt>
                <c:pt idx="3866">
                  <c:v>1987</c:v>
                </c:pt>
                <c:pt idx="3867">
                  <c:v>1987</c:v>
                </c:pt>
                <c:pt idx="3868">
                  <c:v>1988</c:v>
                </c:pt>
                <c:pt idx="3869">
                  <c:v>1989</c:v>
                </c:pt>
                <c:pt idx="3870">
                  <c:v>1990</c:v>
                </c:pt>
                <c:pt idx="3871">
                  <c:v>1991</c:v>
                </c:pt>
                <c:pt idx="3872">
                  <c:v>1991</c:v>
                </c:pt>
                <c:pt idx="3873">
                  <c:v>1991</c:v>
                </c:pt>
                <c:pt idx="3874">
                  <c:v>1991</c:v>
                </c:pt>
                <c:pt idx="3875">
                  <c:v>1991</c:v>
                </c:pt>
                <c:pt idx="3876">
                  <c:v>1991</c:v>
                </c:pt>
                <c:pt idx="3877">
                  <c:v>1992</c:v>
                </c:pt>
                <c:pt idx="3878">
                  <c:v>1993</c:v>
                </c:pt>
                <c:pt idx="3879">
                  <c:v>1994</c:v>
                </c:pt>
                <c:pt idx="3880">
                  <c:v>1995</c:v>
                </c:pt>
                <c:pt idx="3881">
                  <c:v>1996</c:v>
                </c:pt>
                <c:pt idx="3882">
                  <c:v>1997</c:v>
                </c:pt>
                <c:pt idx="3883">
                  <c:v>1997</c:v>
                </c:pt>
                <c:pt idx="3884">
                  <c:v>1997</c:v>
                </c:pt>
                <c:pt idx="3885">
                  <c:v>1997</c:v>
                </c:pt>
                <c:pt idx="3886">
                  <c:v>1997</c:v>
                </c:pt>
                <c:pt idx="3887">
                  <c:v>1998</c:v>
                </c:pt>
                <c:pt idx="3888">
                  <c:v>1999</c:v>
                </c:pt>
                <c:pt idx="3889">
                  <c:v>2000</c:v>
                </c:pt>
                <c:pt idx="3890">
                  <c:v>2001</c:v>
                </c:pt>
                <c:pt idx="3891">
                  <c:v>2001</c:v>
                </c:pt>
                <c:pt idx="3892">
                  <c:v>2001</c:v>
                </c:pt>
                <c:pt idx="3893">
                  <c:v>2002</c:v>
                </c:pt>
                <c:pt idx="3894">
                  <c:v>2003</c:v>
                </c:pt>
                <c:pt idx="3895">
                  <c:v>2003</c:v>
                </c:pt>
                <c:pt idx="3896">
                  <c:v>2003</c:v>
                </c:pt>
                <c:pt idx="3897">
                  <c:v>2003</c:v>
                </c:pt>
                <c:pt idx="3898">
                  <c:v>2003</c:v>
                </c:pt>
                <c:pt idx="3899">
                  <c:v>2004</c:v>
                </c:pt>
                <c:pt idx="3900">
                  <c:v>2005</c:v>
                </c:pt>
                <c:pt idx="3901">
                  <c:v>2005</c:v>
                </c:pt>
                <c:pt idx="3902">
                  <c:v>2005</c:v>
                </c:pt>
                <c:pt idx="3903">
                  <c:v>2006</c:v>
                </c:pt>
                <c:pt idx="3904">
                  <c:v>2006</c:v>
                </c:pt>
                <c:pt idx="3905">
                  <c:v>2006</c:v>
                </c:pt>
                <c:pt idx="3906">
                  <c:v>2006</c:v>
                </c:pt>
                <c:pt idx="3907">
                  <c:v>2007</c:v>
                </c:pt>
                <c:pt idx="3908">
                  <c:v>2007</c:v>
                </c:pt>
                <c:pt idx="3909">
                  <c:v>2008</c:v>
                </c:pt>
                <c:pt idx="3910">
                  <c:v>2009</c:v>
                </c:pt>
                <c:pt idx="3911">
                  <c:v>2010</c:v>
                </c:pt>
                <c:pt idx="3912">
                  <c:v>2010</c:v>
                </c:pt>
                <c:pt idx="3913">
                  <c:v>2010</c:v>
                </c:pt>
                <c:pt idx="3914">
                  <c:v>2010</c:v>
                </c:pt>
                <c:pt idx="3915">
                  <c:v>2011</c:v>
                </c:pt>
                <c:pt idx="3916">
                  <c:v>2012</c:v>
                </c:pt>
                <c:pt idx="3917">
                  <c:v>2013</c:v>
                </c:pt>
                <c:pt idx="3918">
                  <c:v>2014</c:v>
                </c:pt>
                <c:pt idx="3919">
                  <c:v>2015</c:v>
                </c:pt>
                <c:pt idx="3920">
                  <c:v>2016</c:v>
                </c:pt>
                <c:pt idx="3921">
                  <c:v>2017</c:v>
                </c:pt>
                <c:pt idx="3922">
                  <c:v>2017</c:v>
                </c:pt>
                <c:pt idx="3923">
                  <c:v>2017</c:v>
                </c:pt>
                <c:pt idx="3924">
                  <c:v>2017</c:v>
                </c:pt>
                <c:pt idx="3925">
                  <c:v>2018</c:v>
                </c:pt>
                <c:pt idx="3926">
                  <c:v>2018</c:v>
                </c:pt>
                <c:pt idx="3927">
                  <c:v>2019</c:v>
                </c:pt>
                <c:pt idx="3928">
                  <c:v>2020</c:v>
                </c:pt>
                <c:pt idx="3929">
                  <c:v>2021</c:v>
                </c:pt>
                <c:pt idx="3930">
                  <c:v>2022</c:v>
                </c:pt>
                <c:pt idx="3931">
                  <c:v>2023</c:v>
                </c:pt>
                <c:pt idx="3932">
                  <c:v>2023</c:v>
                </c:pt>
                <c:pt idx="3933">
                  <c:v>2024</c:v>
                </c:pt>
                <c:pt idx="3934">
                  <c:v>2025</c:v>
                </c:pt>
                <c:pt idx="3935">
                  <c:v>2026</c:v>
                </c:pt>
                <c:pt idx="3936">
                  <c:v>2027</c:v>
                </c:pt>
                <c:pt idx="3937">
                  <c:v>2028</c:v>
                </c:pt>
                <c:pt idx="3938">
                  <c:v>2029</c:v>
                </c:pt>
                <c:pt idx="3939">
                  <c:v>2030</c:v>
                </c:pt>
                <c:pt idx="3940">
                  <c:v>2031</c:v>
                </c:pt>
                <c:pt idx="3941">
                  <c:v>2032</c:v>
                </c:pt>
                <c:pt idx="3942">
                  <c:v>2033</c:v>
                </c:pt>
                <c:pt idx="3943">
                  <c:v>2034</c:v>
                </c:pt>
                <c:pt idx="3944">
                  <c:v>2034</c:v>
                </c:pt>
                <c:pt idx="3945">
                  <c:v>2035</c:v>
                </c:pt>
                <c:pt idx="3946">
                  <c:v>2036</c:v>
                </c:pt>
                <c:pt idx="3947">
                  <c:v>2037</c:v>
                </c:pt>
                <c:pt idx="3948">
                  <c:v>2037</c:v>
                </c:pt>
                <c:pt idx="3949">
                  <c:v>2037</c:v>
                </c:pt>
                <c:pt idx="3950">
                  <c:v>2037</c:v>
                </c:pt>
                <c:pt idx="3951">
                  <c:v>2037</c:v>
                </c:pt>
                <c:pt idx="3952">
                  <c:v>2037</c:v>
                </c:pt>
                <c:pt idx="3953">
                  <c:v>2037</c:v>
                </c:pt>
                <c:pt idx="3954">
                  <c:v>2037</c:v>
                </c:pt>
                <c:pt idx="3955">
                  <c:v>2038</c:v>
                </c:pt>
                <c:pt idx="3956">
                  <c:v>2039</c:v>
                </c:pt>
                <c:pt idx="3957">
                  <c:v>2040</c:v>
                </c:pt>
                <c:pt idx="3958">
                  <c:v>2040</c:v>
                </c:pt>
                <c:pt idx="3959">
                  <c:v>2040</c:v>
                </c:pt>
                <c:pt idx="3960">
                  <c:v>2041</c:v>
                </c:pt>
                <c:pt idx="3961">
                  <c:v>2041</c:v>
                </c:pt>
                <c:pt idx="3962">
                  <c:v>2042</c:v>
                </c:pt>
                <c:pt idx="3963">
                  <c:v>2042</c:v>
                </c:pt>
                <c:pt idx="3964">
                  <c:v>2043</c:v>
                </c:pt>
                <c:pt idx="3965">
                  <c:v>2044</c:v>
                </c:pt>
                <c:pt idx="3966">
                  <c:v>2044</c:v>
                </c:pt>
                <c:pt idx="3967">
                  <c:v>2044</c:v>
                </c:pt>
                <c:pt idx="3968">
                  <c:v>2044</c:v>
                </c:pt>
                <c:pt idx="3969">
                  <c:v>2044</c:v>
                </c:pt>
                <c:pt idx="3970">
                  <c:v>2045</c:v>
                </c:pt>
                <c:pt idx="3971">
                  <c:v>2046</c:v>
                </c:pt>
                <c:pt idx="3972">
                  <c:v>2047</c:v>
                </c:pt>
                <c:pt idx="3973">
                  <c:v>2047</c:v>
                </c:pt>
                <c:pt idx="3974">
                  <c:v>2047</c:v>
                </c:pt>
                <c:pt idx="3975">
                  <c:v>2047</c:v>
                </c:pt>
                <c:pt idx="3976">
                  <c:v>2048</c:v>
                </c:pt>
                <c:pt idx="3977">
                  <c:v>2049</c:v>
                </c:pt>
                <c:pt idx="3978">
                  <c:v>2049</c:v>
                </c:pt>
                <c:pt idx="3979">
                  <c:v>2049</c:v>
                </c:pt>
                <c:pt idx="3980">
                  <c:v>2050</c:v>
                </c:pt>
                <c:pt idx="3981">
                  <c:v>2050</c:v>
                </c:pt>
                <c:pt idx="3982">
                  <c:v>2050</c:v>
                </c:pt>
                <c:pt idx="3983">
                  <c:v>2050</c:v>
                </c:pt>
                <c:pt idx="3984">
                  <c:v>2050</c:v>
                </c:pt>
                <c:pt idx="3985">
                  <c:v>2050</c:v>
                </c:pt>
                <c:pt idx="3986">
                  <c:v>2051</c:v>
                </c:pt>
                <c:pt idx="3987">
                  <c:v>2051</c:v>
                </c:pt>
                <c:pt idx="3988">
                  <c:v>2052</c:v>
                </c:pt>
                <c:pt idx="3989">
                  <c:v>2052</c:v>
                </c:pt>
                <c:pt idx="3990">
                  <c:v>2053</c:v>
                </c:pt>
                <c:pt idx="3991">
                  <c:v>2054</c:v>
                </c:pt>
                <c:pt idx="3992">
                  <c:v>2055</c:v>
                </c:pt>
                <c:pt idx="3993">
                  <c:v>2055</c:v>
                </c:pt>
                <c:pt idx="3994">
                  <c:v>2055</c:v>
                </c:pt>
                <c:pt idx="3995">
                  <c:v>2055</c:v>
                </c:pt>
                <c:pt idx="3996">
                  <c:v>2056</c:v>
                </c:pt>
                <c:pt idx="3997">
                  <c:v>2057</c:v>
                </c:pt>
                <c:pt idx="3998">
                  <c:v>2058</c:v>
                </c:pt>
                <c:pt idx="3999">
                  <c:v>2059</c:v>
                </c:pt>
                <c:pt idx="4000">
                  <c:v>2060</c:v>
                </c:pt>
                <c:pt idx="4001">
                  <c:v>2061</c:v>
                </c:pt>
                <c:pt idx="4002">
                  <c:v>2062</c:v>
                </c:pt>
                <c:pt idx="4003">
                  <c:v>2063</c:v>
                </c:pt>
                <c:pt idx="4004">
                  <c:v>2064</c:v>
                </c:pt>
                <c:pt idx="4005">
                  <c:v>2064</c:v>
                </c:pt>
                <c:pt idx="4006">
                  <c:v>2064</c:v>
                </c:pt>
                <c:pt idx="4007">
                  <c:v>2064</c:v>
                </c:pt>
                <c:pt idx="4008">
                  <c:v>2064</c:v>
                </c:pt>
                <c:pt idx="4009">
                  <c:v>2064</c:v>
                </c:pt>
                <c:pt idx="4010">
                  <c:v>2065</c:v>
                </c:pt>
                <c:pt idx="4011">
                  <c:v>2066</c:v>
                </c:pt>
                <c:pt idx="4012">
                  <c:v>2066</c:v>
                </c:pt>
                <c:pt idx="4013">
                  <c:v>2066</c:v>
                </c:pt>
                <c:pt idx="4014">
                  <c:v>2067</c:v>
                </c:pt>
                <c:pt idx="4015">
                  <c:v>2068</c:v>
                </c:pt>
                <c:pt idx="4016">
                  <c:v>2069</c:v>
                </c:pt>
                <c:pt idx="4017">
                  <c:v>2070</c:v>
                </c:pt>
                <c:pt idx="4018">
                  <c:v>2070</c:v>
                </c:pt>
                <c:pt idx="4019">
                  <c:v>2070</c:v>
                </c:pt>
                <c:pt idx="4020">
                  <c:v>2071</c:v>
                </c:pt>
                <c:pt idx="4021">
                  <c:v>2072</c:v>
                </c:pt>
                <c:pt idx="4022">
                  <c:v>2073</c:v>
                </c:pt>
                <c:pt idx="4023">
                  <c:v>2074</c:v>
                </c:pt>
                <c:pt idx="4024">
                  <c:v>2074</c:v>
                </c:pt>
                <c:pt idx="4025">
                  <c:v>2074</c:v>
                </c:pt>
                <c:pt idx="4026">
                  <c:v>2074</c:v>
                </c:pt>
                <c:pt idx="4027">
                  <c:v>2074</c:v>
                </c:pt>
                <c:pt idx="4028">
                  <c:v>2074</c:v>
                </c:pt>
                <c:pt idx="4029">
                  <c:v>2074</c:v>
                </c:pt>
                <c:pt idx="4030">
                  <c:v>2074</c:v>
                </c:pt>
                <c:pt idx="4031">
                  <c:v>2075</c:v>
                </c:pt>
                <c:pt idx="4032">
                  <c:v>2075</c:v>
                </c:pt>
                <c:pt idx="4033">
                  <c:v>2075</c:v>
                </c:pt>
                <c:pt idx="4034">
                  <c:v>2075</c:v>
                </c:pt>
                <c:pt idx="4035">
                  <c:v>2075</c:v>
                </c:pt>
                <c:pt idx="4036">
                  <c:v>2075</c:v>
                </c:pt>
                <c:pt idx="4037">
                  <c:v>2075</c:v>
                </c:pt>
                <c:pt idx="4038">
                  <c:v>2075</c:v>
                </c:pt>
                <c:pt idx="4039">
                  <c:v>2076</c:v>
                </c:pt>
                <c:pt idx="4040">
                  <c:v>2077</c:v>
                </c:pt>
                <c:pt idx="4041">
                  <c:v>2078</c:v>
                </c:pt>
                <c:pt idx="4042">
                  <c:v>2079</c:v>
                </c:pt>
                <c:pt idx="4043">
                  <c:v>2080</c:v>
                </c:pt>
                <c:pt idx="4044">
                  <c:v>2080</c:v>
                </c:pt>
                <c:pt idx="4045">
                  <c:v>2081</c:v>
                </c:pt>
                <c:pt idx="4046">
                  <c:v>2082</c:v>
                </c:pt>
                <c:pt idx="4047">
                  <c:v>2083</c:v>
                </c:pt>
                <c:pt idx="4048">
                  <c:v>2084</c:v>
                </c:pt>
                <c:pt idx="4049">
                  <c:v>2084</c:v>
                </c:pt>
                <c:pt idx="4050">
                  <c:v>2085</c:v>
                </c:pt>
                <c:pt idx="4051">
                  <c:v>2085</c:v>
                </c:pt>
                <c:pt idx="4052">
                  <c:v>2086</c:v>
                </c:pt>
                <c:pt idx="4053">
                  <c:v>2087</c:v>
                </c:pt>
                <c:pt idx="4054">
                  <c:v>2088</c:v>
                </c:pt>
                <c:pt idx="4055">
                  <c:v>2089</c:v>
                </c:pt>
                <c:pt idx="4056">
                  <c:v>2090</c:v>
                </c:pt>
                <c:pt idx="4057">
                  <c:v>2090</c:v>
                </c:pt>
                <c:pt idx="4058">
                  <c:v>2090</c:v>
                </c:pt>
                <c:pt idx="4059">
                  <c:v>2090</c:v>
                </c:pt>
                <c:pt idx="4060">
                  <c:v>2090</c:v>
                </c:pt>
                <c:pt idx="4061">
                  <c:v>2091</c:v>
                </c:pt>
                <c:pt idx="4062">
                  <c:v>2092</c:v>
                </c:pt>
                <c:pt idx="4063">
                  <c:v>2092</c:v>
                </c:pt>
                <c:pt idx="4064">
                  <c:v>2093</c:v>
                </c:pt>
                <c:pt idx="4065">
                  <c:v>2094</c:v>
                </c:pt>
                <c:pt idx="4066">
                  <c:v>2094</c:v>
                </c:pt>
                <c:pt idx="4067">
                  <c:v>2095</c:v>
                </c:pt>
                <c:pt idx="4068">
                  <c:v>2095</c:v>
                </c:pt>
                <c:pt idx="4069">
                  <c:v>2095</c:v>
                </c:pt>
                <c:pt idx="4070">
                  <c:v>2096</c:v>
                </c:pt>
                <c:pt idx="4071">
                  <c:v>2096</c:v>
                </c:pt>
                <c:pt idx="4072">
                  <c:v>2096</c:v>
                </c:pt>
                <c:pt idx="4073">
                  <c:v>2096</c:v>
                </c:pt>
                <c:pt idx="4074">
                  <c:v>2096</c:v>
                </c:pt>
                <c:pt idx="4075">
                  <c:v>2097</c:v>
                </c:pt>
                <c:pt idx="4076">
                  <c:v>2097</c:v>
                </c:pt>
                <c:pt idx="4077">
                  <c:v>2097</c:v>
                </c:pt>
                <c:pt idx="4078">
                  <c:v>2097</c:v>
                </c:pt>
                <c:pt idx="4079">
                  <c:v>2098</c:v>
                </c:pt>
                <c:pt idx="4080">
                  <c:v>2099</c:v>
                </c:pt>
                <c:pt idx="4081">
                  <c:v>2099</c:v>
                </c:pt>
                <c:pt idx="4082">
                  <c:v>2099</c:v>
                </c:pt>
                <c:pt idx="4083">
                  <c:v>2099</c:v>
                </c:pt>
                <c:pt idx="4084">
                  <c:v>2099</c:v>
                </c:pt>
                <c:pt idx="4085">
                  <c:v>2100</c:v>
                </c:pt>
                <c:pt idx="4086">
                  <c:v>2100</c:v>
                </c:pt>
                <c:pt idx="4087">
                  <c:v>2100</c:v>
                </c:pt>
                <c:pt idx="4088">
                  <c:v>2100</c:v>
                </c:pt>
                <c:pt idx="4089">
                  <c:v>2101</c:v>
                </c:pt>
                <c:pt idx="4090">
                  <c:v>2102</c:v>
                </c:pt>
                <c:pt idx="4091">
                  <c:v>2103</c:v>
                </c:pt>
                <c:pt idx="4092">
                  <c:v>2104</c:v>
                </c:pt>
                <c:pt idx="4093">
                  <c:v>2105</c:v>
                </c:pt>
                <c:pt idx="4094">
                  <c:v>2106</c:v>
                </c:pt>
                <c:pt idx="4095">
                  <c:v>2107</c:v>
                </c:pt>
                <c:pt idx="4096">
                  <c:v>2108</c:v>
                </c:pt>
                <c:pt idx="4097">
                  <c:v>2109</c:v>
                </c:pt>
                <c:pt idx="4098">
                  <c:v>2110</c:v>
                </c:pt>
                <c:pt idx="4099">
                  <c:v>2110</c:v>
                </c:pt>
                <c:pt idx="4100">
                  <c:v>2110</c:v>
                </c:pt>
                <c:pt idx="4101">
                  <c:v>2110</c:v>
                </c:pt>
                <c:pt idx="4102">
                  <c:v>2111</c:v>
                </c:pt>
                <c:pt idx="4103">
                  <c:v>2111</c:v>
                </c:pt>
                <c:pt idx="4104">
                  <c:v>2112</c:v>
                </c:pt>
                <c:pt idx="4105">
                  <c:v>2113</c:v>
                </c:pt>
                <c:pt idx="4106">
                  <c:v>2114</c:v>
                </c:pt>
                <c:pt idx="4107">
                  <c:v>2114</c:v>
                </c:pt>
                <c:pt idx="4108">
                  <c:v>2115</c:v>
                </c:pt>
                <c:pt idx="4109">
                  <c:v>2115</c:v>
                </c:pt>
                <c:pt idx="4110">
                  <c:v>2116</c:v>
                </c:pt>
                <c:pt idx="4111">
                  <c:v>2116</c:v>
                </c:pt>
                <c:pt idx="4112">
                  <c:v>2116</c:v>
                </c:pt>
                <c:pt idx="4113">
                  <c:v>2116</c:v>
                </c:pt>
                <c:pt idx="4114">
                  <c:v>2116</c:v>
                </c:pt>
                <c:pt idx="4115">
                  <c:v>2116</c:v>
                </c:pt>
                <c:pt idx="4116">
                  <c:v>2117</c:v>
                </c:pt>
                <c:pt idx="4117">
                  <c:v>2118</c:v>
                </c:pt>
                <c:pt idx="4118">
                  <c:v>2119</c:v>
                </c:pt>
                <c:pt idx="4119">
                  <c:v>2120</c:v>
                </c:pt>
                <c:pt idx="4120">
                  <c:v>2121</c:v>
                </c:pt>
                <c:pt idx="4121">
                  <c:v>2121</c:v>
                </c:pt>
                <c:pt idx="4122">
                  <c:v>2121</c:v>
                </c:pt>
                <c:pt idx="4123">
                  <c:v>2122</c:v>
                </c:pt>
                <c:pt idx="4124">
                  <c:v>2123</c:v>
                </c:pt>
                <c:pt idx="4125">
                  <c:v>2124</c:v>
                </c:pt>
                <c:pt idx="4126">
                  <c:v>2125</c:v>
                </c:pt>
                <c:pt idx="4127">
                  <c:v>2126</c:v>
                </c:pt>
                <c:pt idx="4128">
                  <c:v>2126</c:v>
                </c:pt>
                <c:pt idx="4129">
                  <c:v>2126</c:v>
                </c:pt>
                <c:pt idx="4130">
                  <c:v>2127</c:v>
                </c:pt>
                <c:pt idx="4131">
                  <c:v>2127</c:v>
                </c:pt>
                <c:pt idx="4132">
                  <c:v>2127</c:v>
                </c:pt>
                <c:pt idx="4133">
                  <c:v>2128</c:v>
                </c:pt>
                <c:pt idx="4134">
                  <c:v>2128</c:v>
                </c:pt>
                <c:pt idx="4135">
                  <c:v>2129</c:v>
                </c:pt>
                <c:pt idx="4136">
                  <c:v>2130</c:v>
                </c:pt>
                <c:pt idx="4137">
                  <c:v>2130</c:v>
                </c:pt>
                <c:pt idx="4138">
                  <c:v>2131</c:v>
                </c:pt>
                <c:pt idx="4139">
                  <c:v>2132</c:v>
                </c:pt>
                <c:pt idx="4140">
                  <c:v>2133</c:v>
                </c:pt>
                <c:pt idx="4141">
                  <c:v>2133</c:v>
                </c:pt>
                <c:pt idx="4142">
                  <c:v>2134</c:v>
                </c:pt>
                <c:pt idx="4143">
                  <c:v>2135</c:v>
                </c:pt>
                <c:pt idx="4144">
                  <c:v>2136</c:v>
                </c:pt>
                <c:pt idx="4145">
                  <c:v>2136</c:v>
                </c:pt>
                <c:pt idx="4146">
                  <c:v>2137</c:v>
                </c:pt>
                <c:pt idx="4147">
                  <c:v>2138</c:v>
                </c:pt>
                <c:pt idx="4148">
                  <c:v>2139</c:v>
                </c:pt>
                <c:pt idx="4149">
                  <c:v>2140</c:v>
                </c:pt>
                <c:pt idx="4150">
                  <c:v>2141</c:v>
                </c:pt>
                <c:pt idx="4151">
                  <c:v>2142</c:v>
                </c:pt>
                <c:pt idx="4152">
                  <c:v>2143</c:v>
                </c:pt>
                <c:pt idx="4153">
                  <c:v>2144</c:v>
                </c:pt>
                <c:pt idx="4154">
                  <c:v>2145</c:v>
                </c:pt>
                <c:pt idx="4155">
                  <c:v>2146</c:v>
                </c:pt>
                <c:pt idx="4156">
                  <c:v>2147</c:v>
                </c:pt>
                <c:pt idx="4157">
                  <c:v>2148</c:v>
                </c:pt>
                <c:pt idx="4158">
                  <c:v>2149</c:v>
                </c:pt>
                <c:pt idx="4159">
                  <c:v>2150</c:v>
                </c:pt>
                <c:pt idx="4160">
                  <c:v>2150</c:v>
                </c:pt>
                <c:pt idx="4161">
                  <c:v>2151</c:v>
                </c:pt>
                <c:pt idx="4162">
                  <c:v>2152</c:v>
                </c:pt>
                <c:pt idx="4163">
                  <c:v>2152</c:v>
                </c:pt>
                <c:pt idx="4164">
                  <c:v>2152</c:v>
                </c:pt>
                <c:pt idx="4165">
                  <c:v>2152</c:v>
                </c:pt>
                <c:pt idx="4166">
                  <c:v>2153</c:v>
                </c:pt>
                <c:pt idx="4167">
                  <c:v>2154</c:v>
                </c:pt>
                <c:pt idx="4168">
                  <c:v>2155</c:v>
                </c:pt>
                <c:pt idx="4169">
                  <c:v>2156</c:v>
                </c:pt>
                <c:pt idx="4170">
                  <c:v>2156</c:v>
                </c:pt>
                <c:pt idx="4171">
                  <c:v>2156</c:v>
                </c:pt>
                <c:pt idx="4172">
                  <c:v>2156</c:v>
                </c:pt>
                <c:pt idx="4173">
                  <c:v>2156</c:v>
                </c:pt>
                <c:pt idx="4174">
                  <c:v>2156</c:v>
                </c:pt>
                <c:pt idx="4175">
                  <c:v>2157</c:v>
                </c:pt>
                <c:pt idx="4176">
                  <c:v>2157</c:v>
                </c:pt>
                <c:pt idx="4177">
                  <c:v>2158</c:v>
                </c:pt>
                <c:pt idx="4178">
                  <c:v>2159</c:v>
                </c:pt>
                <c:pt idx="4179">
                  <c:v>2159</c:v>
                </c:pt>
                <c:pt idx="4180">
                  <c:v>2159</c:v>
                </c:pt>
                <c:pt idx="4181">
                  <c:v>2159</c:v>
                </c:pt>
                <c:pt idx="4182">
                  <c:v>2159</c:v>
                </c:pt>
                <c:pt idx="4183">
                  <c:v>2159</c:v>
                </c:pt>
                <c:pt idx="4184">
                  <c:v>2159</c:v>
                </c:pt>
                <c:pt idx="4185">
                  <c:v>2159</c:v>
                </c:pt>
                <c:pt idx="4186">
                  <c:v>2159</c:v>
                </c:pt>
                <c:pt idx="4187">
                  <c:v>2159</c:v>
                </c:pt>
                <c:pt idx="4188">
                  <c:v>2159</c:v>
                </c:pt>
                <c:pt idx="4189">
                  <c:v>2160</c:v>
                </c:pt>
                <c:pt idx="4190">
                  <c:v>2161</c:v>
                </c:pt>
                <c:pt idx="4191">
                  <c:v>2162</c:v>
                </c:pt>
                <c:pt idx="4192">
                  <c:v>2163</c:v>
                </c:pt>
                <c:pt idx="4193">
                  <c:v>2163</c:v>
                </c:pt>
                <c:pt idx="4194">
                  <c:v>2163</c:v>
                </c:pt>
                <c:pt idx="4195">
                  <c:v>2164</c:v>
                </c:pt>
                <c:pt idx="4196">
                  <c:v>2164</c:v>
                </c:pt>
                <c:pt idx="4197">
                  <c:v>2165</c:v>
                </c:pt>
                <c:pt idx="4198">
                  <c:v>2166</c:v>
                </c:pt>
                <c:pt idx="4199">
                  <c:v>2167</c:v>
                </c:pt>
                <c:pt idx="4200">
                  <c:v>2168</c:v>
                </c:pt>
                <c:pt idx="4201">
                  <c:v>2169</c:v>
                </c:pt>
                <c:pt idx="4202">
                  <c:v>2170</c:v>
                </c:pt>
                <c:pt idx="4203">
                  <c:v>2171</c:v>
                </c:pt>
                <c:pt idx="4204">
                  <c:v>2172</c:v>
                </c:pt>
                <c:pt idx="4205">
                  <c:v>2173</c:v>
                </c:pt>
                <c:pt idx="4206">
                  <c:v>2174</c:v>
                </c:pt>
                <c:pt idx="4207">
                  <c:v>2175</c:v>
                </c:pt>
                <c:pt idx="4208">
                  <c:v>2176</c:v>
                </c:pt>
                <c:pt idx="4209">
                  <c:v>2177</c:v>
                </c:pt>
                <c:pt idx="4210">
                  <c:v>2178</c:v>
                </c:pt>
                <c:pt idx="4211">
                  <c:v>2179</c:v>
                </c:pt>
                <c:pt idx="4212">
                  <c:v>2180</c:v>
                </c:pt>
                <c:pt idx="4213">
                  <c:v>2180</c:v>
                </c:pt>
                <c:pt idx="4214">
                  <c:v>2181</c:v>
                </c:pt>
                <c:pt idx="4215">
                  <c:v>2182</c:v>
                </c:pt>
                <c:pt idx="4216">
                  <c:v>2183</c:v>
                </c:pt>
                <c:pt idx="4217">
                  <c:v>2184</c:v>
                </c:pt>
                <c:pt idx="4218">
                  <c:v>2185</c:v>
                </c:pt>
                <c:pt idx="4219">
                  <c:v>2185</c:v>
                </c:pt>
                <c:pt idx="4220">
                  <c:v>2186</c:v>
                </c:pt>
                <c:pt idx="4221">
                  <c:v>2187</c:v>
                </c:pt>
                <c:pt idx="4222">
                  <c:v>2187</c:v>
                </c:pt>
                <c:pt idx="4223">
                  <c:v>2187</c:v>
                </c:pt>
                <c:pt idx="4224">
                  <c:v>2187</c:v>
                </c:pt>
                <c:pt idx="4225">
                  <c:v>2187</c:v>
                </c:pt>
                <c:pt idx="4226">
                  <c:v>2187</c:v>
                </c:pt>
                <c:pt idx="4227">
                  <c:v>2187</c:v>
                </c:pt>
                <c:pt idx="4228">
                  <c:v>2187</c:v>
                </c:pt>
                <c:pt idx="4229">
                  <c:v>2187</c:v>
                </c:pt>
                <c:pt idx="4230">
                  <c:v>2188</c:v>
                </c:pt>
                <c:pt idx="4231">
                  <c:v>2188</c:v>
                </c:pt>
                <c:pt idx="4232">
                  <c:v>2188</c:v>
                </c:pt>
                <c:pt idx="4233">
                  <c:v>2188</c:v>
                </c:pt>
                <c:pt idx="4234">
                  <c:v>2188</c:v>
                </c:pt>
                <c:pt idx="4235">
                  <c:v>2189</c:v>
                </c:pt>
                <c:pt idx="4236">
                  <c:v>2189</c:v>
                </c:pt>
                <c:pt idx="4237">
                  <c:v>2189</c:v>
                </c:pt>
                <c:pt idx="4238">
                  <c:v>2189</c:v>
                </c:pt>
                <c:pt idx="4239">
                  <c:v>2189</c:v>
                </c:pt>
                <c:pt idx="4240">
                  <c:v>2190</c:v>
                </c:pt>
                <c:pt idx="4241">
                  <c:v>2191</c:v>
                </c:pt>
                <c:pt idx="4242">
                  <c:v>2192</c:v>
                </c:pt>
                <c:pt idx="4243">
                  <c:v>2193</c:v>
                </c:pt>
                <c:pt idx="4244">
                  <c:v>2194</c:v>
                </c:pt>
                <c:pt idx="4245">
                  <c:v>2195</c:v>
                </c:pt>
                <c:pt idx="4246">
                  <c:v>2196</c:v>
                </c:pt>
                <c:pt idx="4247">
                  <c:v>2197</c:v>
                </c:pt>
                <c:pt idx="4248">
                  <c:v>2198</c:v>
                </c:pt>
                <c:pt idx="4249">
                  <c:v>2198</c:v>
                </c:pt>
                <c:pt idx="4250">
                  <c:v>2199</c:v>
                </c:pt>
                <c:pt idx="4251">
                  <c:v>2200</c:v>
                </c:pt>
                <c:pt idx="4252">
                  <c:v>2201</c:v>
                </c:pt>
                <c:pt idx="4253">
                  <c:v>2202</c:v>
                </c:pt>
                <c:pt idx="4254">
                  <c:v>2203</c:v>
                </c:pt>
                <c:pt idx="4255">
                  <c:v>2204</c:v>
                </c:pt>
                <c:pt idx="4256">
                  <c:v>2205</c:v>
                </c:pt>
                <c:pt idx="4257">
                  <c:v>2206</c:v>
                </c:pt>
                <c:pt idx="4258">
                  <c:v>2207</c:v>
                </c:pt>
                <c:pt idx="4259">
                  <c:v>2208</c:v>
                </c:pt>
                <c:pt idx="4260">
                  <c:v>2208</c:v>
                </c:pt>
                <c:pt idx="4261">
                  <c:v>2208</c:v>
                </c:pt>
                <c:pt idx="4262">
                  <c:v>2209</c:v>
                </c:pt>
                <c:pt idx="4263">
                  <c:v>2210</c:v>
                </c:pt>
                <c:pt idx="4264">
                  <c:v>2210</c:v>
                </c:pt>
                <c:pt idx="4265">
                  <c:v>2211</c:v>
                </c:pt>
                <c:pt idx="4266">
                  <c:v>2211</c:v>
                </c:pt>
                <c:pt idx="4267">
                  <c:v>2212</c:v>
                </c:pt>
                <c:pt idx="4268">
                  <c:v>2212</c:v>
                </c:pt>
                <c:pt idx="4269">
                  <c:v>2212</c:v>
                </c:pt>
                <c:pt idx="4270">
                  <c:v>2213</c:v>
                </c:pt>
                <c:pt idx="4271">
                  <c:v>2213</c:v>
                </c:pt>
                <c:pt idx="4272">
                  <c:v>2213</c:v>
                </c:pt>
                <c:pt idx="4273">
                  <c:v>2213</c:v>
                </c:pt>
                <c:pt idx="4274">
                  <c:v>2214</c:v>
                </c:pt>
                <c:pt idx="4275">
                  <c:v>2214</c:v>
                </c:pt>
                <c:pt idx="4276">
                  <c:v>2214</c:v>
                </c:pt>
                <c:pt idx="4277">
                  <c:v>2214</c:v>
                </c:pt>
                <c:pt idx="4278">
                  <c:v>2214</c:v>
                </c:pt>
                <c:pt idx="4279">
                  <c:v>2214</c:v>
                </c:pt>
                <c:pt idx="4280">
                  <c:v>2214</c:v>
                </c:pt>
                <c:pt idx="4281">
                  <c:v>2214</c:v>
                </c:pt>
                <c:pt idx="4282">
                  <c:v>2214</c:v>
                </c:pt>
                <c:pt idx="4283">
                  <c:v>2214</c:v>
                </c:pt>
                <c:pt idx="4284">
                  <c:v>2214</c:v>
                </c:pt>
                <c:pt idx="4285">
                  <c:v>2214</c:v>
                </c:pt>
                <c:pt idx="4286">
                  <c:v>2214</c:v>
                </c:pt>
                <c:pt idx="4287">
                  <c:v>2214</c:v>
                </c:pt>
                <c:pt idx="4288">
                  <c:v>2214</c:v>
                </c:pt>
                <c:pt idx="4289">
                  <c:v>2214</c:v>
                </c:pt>
                <c:pt idx="4290">
                  <c:v>2214</c:v>
                </c:pt>
                <c:pt idx="4291">
                  <c:v>2215</c:v>
                </c:pt>
                <c:pt idx="4292">
                  <c:v>2216</c:v>
                </c:pt>
                <c:pt idx="4293">
                  <c:v>2217</c:v>
                </c:pt>
                <c:pt idx="4294">
                  <c:v>2217</c:v>
                </c:pt>
                <c:pt idx="4295">
                  <c:v>2217</c:v>
                </c:pt>
                <c:pt idx="4296">
                  <c:v>2218</c:v>
                </c:pt>
                <c:pt idx="4297">
                  <c:v>2218</c:v>
                </c:pt>
                <c:pt idx="4298">
                  <c:v>2219</c:v>
                </c:pt>
                <c:pt idx="4299">
                  <c:v>2220</c:v>
                </c:pt>
                <c:pt idx="4300">
                  <c:v>2221</c:v>
                </c:pt>
                <c:pt idx="4301">
                  <c:v>2222</c:v>
                </c:pt>
                <c:pt idx="4302">
                  <c:v>2223</c:v>
                </c:pt>
                <c:pt idx="4303">
                  <c:v>2224</c:v>
                </c:pt>
                <c:pt idx="4304">
                  <c:v>2225</c:v>
                </c:pt>
                <c:pt idx="4305">
                  <c:v>2226</c:v>
                </c:pt>
                <c:pt idx="4306">
                  <c:v>2227</c:v>
                </c:pt>
                <c:pt idx="4307">
                  <c:v>2228</c:v>
                </c:pt>
                <c:pt idx="4308">
                  <c:v>2229</c:v>
                </c:pt>
                <c:pt idx="4309">
                  <c:v>2230</c:v>
                </c:pt>
                <c:pt idx="4310">
                  <c:v>2231</c:v>
                </c:pt>
                <c:pt idx="4311">
                  <c:v>2232</c:v>
                </c:pt>
                <c:pt idx="4312">
                  <c:v>2233</c:v>
                </c:pt>
                <c:pt idx="4313">
                  <c:v>2234</c:v>
                </c:pt>
                <c:pt idx="4314">
                  <c:v>2235</c:v>
                </c:pt>
                <c:pt idx="4315">
                  <c:v>2236</c:v>
                </c:pt>
                <c:pt idx="4316">
                  <c:v>2237</c:v>
                </c:pt>
                <c:pt idx="4317">
                  <c:v>2238</c:v>
                </c:pt>
                <c:pt idx="4318">
                  <c:v>2239</c:v>
                </c:pt>
                <c:pt idx="4319">
                  <c:v>2240</c:v>
                </c:pt>
                <c:pt idx="4320">
                  <c:v>2241</c:v>
                </c:pt>
                <c:pt idx="4321">
                  <c:v>2242</c:v>
                </c:pt>
                <c:pt idx="4322">
                  <c:v>2242</c:v>
                </c:pt>
                <c:pt idx="4323">
                  <c:v>2242</c:v>
                </c:pt>
                <c:pt idx="4324">
                  <c:v>2243</c:v>
                </c:pt>
                <c:pt idx="4325">
                  <c:v>2243</c:v>
                </c:pt>
                <c:pt idx="4326">
                  <c:v>2243</c:v>
                </c:pt>
                <c:pt idx="4327">
                  <c:v>2244</c:v>
                </c:pt>
                <c:pt idx="4328">
                  <c:v>2245</c:v>
                </c:pt>
                <c:pt idx="4329">
                  <c:v>2246</c:v>
                </c:pt>
                <c:pt idx="4330">
                  <c:v>2246</c:v>
                </c:pt>
                <c:pt idx="4331">
                  <c:v>2246</c:v>
                </c:pt>
                <c:pt idx="4332">
                  <c:v>2246</c:v>
                </c:pt>
                <c:pt idx="4333">
                  <c:v>2247</c:v>
                </c:pt>
                <c:pt idx="4334">
                  <c:v>2248</c:v>
                </c:pt>
                <c:pt idx="4335">
                  <c:v>2248</c:v>
                </c:pt>
                <c:pt idx="4336">
                  <c:v>2249</c:v>
                </c:pt>
                <c:pt idx="4337">
                  <c:v>2249</c:v>
                </c:pt>
                <c:pt idx="4338">
                  <c:v>2250</c:v>
                </c:pt>
                <c:pt idx="4339">
                  <c:v>2250</c:v>
                </c:pt>
                <c:pt idx="4340">
                  <c:v>2250</c:v>
                </c:pt>
                <c:pt idx="4341">
                  <c:v>2250</c:v>
                </c:pt>
                <c:pt idx="4342">
                  <c:v>2251</c:v>
                </c:pt>
                <c:pt idx="4343">
                  <c:v>2252</c:v>
                </c:pt>
                <c:pt idx="4344">
                  <c:v>2253</c:v>
                </c:pt>
                <c:pt idx="4345">
                  <c:v>2253</c:v>
                </c:pt>
                <c:pt idx="4346">
                  <c:v>2254</c:v>
                </c:pt>
                <c:pt idx="4347">
                  <c:v>2255</c:v>
                </c:pt>
                <c:pt idx="4348">
                  <c:v>2256</c:v>
                </c:pt>
                <c:pt idx="4349">
                  <c:v>2257</c:v>
                </c:pt>
                <c:pt idx="4350">
                  <c:v>2258</c:v>
                </c:pt>
                <c:pt idx="4351">
                  <c:v>2259</c:v>
                </c:pt>
                <c:pt idx="4352">
                  <c:v>2260</c:v>
                </c:pt>
                <c:pt idx="4353">
                  <c:v>2261</c:v>
                </c:pt>
                <c:pt idx="4354">
                  <c:v>2262</c:v>
                </c:pt>
                <c:pt idx="4355">
                  <c:v>2262</c:v>
                </c:pt>
                <c:pt idx="4356">
                  <c:v>2262</c:v>
                </c:pt>
                <c:pt idx="4357">
                  <c:v>2262</c:v>
                </c:pt>
                <c:pt idx="4358">
                  <c:v>2262</c:v>
                </c:pt>
                <c:pt idx="4359">
                  <c:v>2263</c:v>
                </c:pt>
                <c:pt idx="4360">
                  <c:v>2264</c:v>
                </c:pt>
                <c:pt idx="4361">
                  <c:v>2265</c:v>
                </c:pt>
                <c:pt idx="4362">
                  <c:v>2266</c:v>
                </c:pt>
                <c:pt idx="4363">
                  <c:v>2267</c:v>
                </c:pt>
                <c:pt idx="4364">
                  <c:v>2268</c:v>
                </c:pt>
                <c:pt idx="4365">
                  <c:v>2269</c:v>
                </c:pt>
                <c:pt idx="4366">
                  <c:v>2270</c:v>
                </c:pt>
                <c:pt idx="4367">
                  <c:v>2271</c:v>
                </c:pt>
                <c:pt idx="4368">
                  <c:v>2272</c:v>
                </c:pt>
                <c:pt idx="4369">
                  <c:v>2273</c:v>
                </c:pt>
                <c:pt idx="4370">
                  <c:v>2274</c:v>
                </c:pt>
                <c:pt idx="4371">
                  <c:v>2274</c:v>
                </c:pt>
                <c:pt idx="4372">
                  <c:v>2275</c:v>
                </c:pt>
                <c:pt idx="4373">
                  <c:v>2276</c:v>
                </c:pt>
                <c:pt idx="4374">
                  <c:v>2276</c:v>
                </c:pt>
                <c:pt idx="4375">
                  <c:v>2276</c:v>
                </c:pt>
                <c:pt idx="4376">
                  <c:v>2276</c:v>
                </c:pt>
                <c:pt idx="4377">
                  <c:v>2277</c:v>
                </c:pt>
                <c:pt idx="4378">
                  <c:v>2277</c:v>
                </c:pt>
                <c:pt idx="4379">
                  <c:v>2277</c:v>
                </c:pt>
                <c:pt idx="4380">
                  <c:v>2277</c:v>
                </c:pt>
                <c:pt idx="4381">
                  <c:v>2278</c:v>
                </c:pt>
                <c:pt idx="4382">
                  <c:v>2279</c:v>
                </c:pt>
                <c:pt idx="4383">
                  <c:v>2280</c:v>
                </c:pt>
                <c:pt idx="4384">
                  <c:v>2280</c:v>
                </c:pt>
                <c:pt idx="4385">
                  <c:v>2280</c:v>
                </c:pt>
                <c:pt idx="4386">
                  <c:v>2281</c:v>
                </c:pt>
                <c:pt idx="4387">
                  <c:v>2282</c:v>
                </c:pt>
                <c:pt idx="4388">
                  <c:v>2283</c:v>
                </c:pt>
                <c:pt idx="4389">
                  <c:v>2283</c:v>
                </c:pt>
                <c:pt idx="4390">
                  <c:v>2284</c:v>
                </c:pt>
                <c:pt idx="4391">
                  <c:v>2284</c:v>
                </c:pt>
                <c:pt idx="4392">
                  <c:v>2284</c:v>
                </c:pt>
                <c:pt idx="4393">
                  <c:v>2284</c:v>
                </c:pt>
                <c:pt idx="4394">
                  <c:v>2285</c:v>
                </c:pt>
                <c:pt idx="4395">
                  <c:v>2286</c:v>
                </c:pt>
                <c:pt idx="4396">
                  <c:v>2287</c:v>
                </c:pt>
                <c:pt idx="4397">
                  <c:v>2288</c:v>
                </c:pt>
                <c:pt idx="4398">
                  <c:v>2289</c:v>
                </c:pt>
                <c:pt idx="4399">
                  <c:v>2290</c:v>
                </c:pt>
                <c:pt idx="4400">
                  <c:v>2291</c:v>
                </c:pt>
                <c:pt idx="4401">
                  <c:v>2292</c:v>
                </c:pt>
                <c:pt idx="4402">
                  <c:v>2293</c:v>
                </c:pt>
                <c:pt idx="4403">
                  <c:v>2294</c:v>
                </c:pt>
                <c:pt idx="4404">
                  <c:v>2295</c:v>
                </c:pt>
                <c:pt idx="4405">
                  <c:v>2296</c:v>
                </c:pt>
                <c:pt idx="4406">
                  <c:v>2297</c:v>
                </c:pt>
                <c:pt idx="4407">
                  <c:v>2298</c:v>
                </c:pt>
                <c:pt idx="4408">
                  <c:v>2299</c:v>
                </c:pt>
                <c:pt idx="4409">
                  <c:v>2300</c:v>
                </c:pt>
                <c:pt idx="4410">
                  <c:v>2301</c:v>
                </c:pt>
                <c:pt idx="4411">
                  <c:v>2302</c:v>
                </c:pt>
                <c:pt idx="4412">
                  <c:v>2303</c:v>
                </c:pt>
                <c:pt idx="4413">
                  <c:v>2304</c:v>
                </c:pt>
                <c:pt idx="4414">
                  <c:v>2305</c:v>
                </c:pt>
                <c:pt idx="4415">
                  <c:v>2306</c:v>
                </c:pt>
                <c:pt idx="4416">
                  <c:v>2307</c:v>
                </c:pt>
                <c:pt idx="4417">
                  <c:v>2308</c:v>
                </c:pt>
                <c:pt idx="4418">
                  <c:v>2309</c:v>
                </c:pt>
                <c:pt idx="4419">
                  <c:v>2310</c:v>
                </c:pt>
                <c:pt idx="4420">
                  <c:v>2311</c:v>
                </c:pt>
                <c:pt idx="4421">
                  <c:v>2312</c:v>
                </c:pt>
                <c:pt idx="4422">
                  <c:v>2313</c:v>
                </c:pt>
                <c:pt idx="4423">
                  <c:v>2314</c:v>
                </c:pt>
                <c:pt idx="4424">
                  <c:v>2315</c:v>
                </c:pt>
                <c:pt idx="4425">
                  <c:v>2315</c:v>
                </c:pt>
                <c:pt idx="4426">
                  <c:v>2316</c:v>
                </c:pt>
                <c:pt idx="4427">
                  <c:v>2317</c:v>
                </c:pt>
                <c:pt idx="4428">
                  <c:v>2318</c:v>
                </c:pt>
                <c:pt idx="4429">
                  <c:v>2319</c:v>
                </c:pt>
                <c:pt idx="4430">
                  <c:v>2320</c:v>
                </c:pt>
                <c:pt idx="4431">
                  <c:v>2321</c:v>
                </c:pt>
                <c:pt idx="4432">
                  <c:v>2322</c:v>
                </c:pt>
                <c:pt idx="4433">
                  <c:v>2323</c:v>
                </c:pt>
                <c:pt idx="4434">
                  <c:v>2324</c:v>
                </c:pt>
                <c:pt idx="4435">
                  <c:v>2325</c:v>
                </c:pt>
                <c:pt idx="4436">
                  <c:v>2326</c:v>
                </c:pt>
                <c:pt idx="4437">
                  <c:v>2327</c:v>
                </c:pt>
                <c:pt idx="4438">
                  <c:v>2328</c:v>
                </c:pt>
                <c:pt idx="4439">
                  <c:v>2329</c:v>
                </c:pt>
                <c:pt idx="4440">
                  <c:v>2329</c:v>
                </c:pt>
                <c:pt idx="4441">
                  <c:v>2329</c:v>
                </c:pt>
                <c:pt idx="4442">
                  <c:v>2330</c:v>
                </c:pt>
                <c:pt idx="4443">
                  <c:v>2331</c:v>
                </c:pt>
                <c:pt idx="4444">
                  <c:v>2332</c:v>
                </c:pt>
                <c:pt idx="4445">
                  <c:v>2333</c:v>
                </c:pt>
                <c:pt idx="4446">
                  <c:v>2334</c:v>
                </c:pt>
                <c:pt idx="4447">
                  <c:v>2334</c:v>
                </c:pt>
                <c:pt idx="4448">
                  <c:v>2335</c:v>
                </c:pt>
                <c:pt idx="4449">
                  <c:v>2335</c:v>
                </c:pt>
                <c:pt idx="4450">
                  <c:v>2335</c:v>
                </c:pt>
                <c:pt idx="4451">
                  <c:v>2335</c:v>
                </c:pt>
                <c:pt idx="4452">
                  <c:v>2335</c:v>
                </c:pt>
                <c:pt idx="4453">
                  <c:v>2336</c:v>
                </c:pt>
                <c:pt idx="4454">
                  <c:v>2336</c:v>
                </c:pt>
                <c:pt idx="4455">
                  <c:v>2337</c:v>
                </c:pt>
                <c:pt idx="4456">
                  <c:v>2337</c:v>
                </c:pt>
                <c:pt idx="4457">
                  <c:v>2338</c:v>
                </c:pt>
                <c:pt idx="4458">
                  <c:v>2339</c:v>
                </c:pt>
                <c:pt idx="4459">
                  <c:v>2340</c:v>
                </c:pt>
                <c:pt idx="4460">
                  <c:v>2341</c:v>
                </c:pt>
                <c:pt idx="4461">
                  <c:v>2342</c:v>
                </c:pt>
                <c:pt idx="4462">
                  <c:v>2343</c:v>
                </c:pt>
                <c:pt idx="4463">
                  <c:v>2344</c:v>
                </c:pt>
                <c:pt idx="4464">
                  <c:v>2345</c:v>
                </c:pt>
                <c:pt idx="4465">
                  <c:v>2346</c:v>
                </c:pt>
                <c:pt idx="4466">
                  <c:v>2347</c:v>
                </c:pt>
                <c:pt idx="4467">
                  <c:v>2347</c:v>
                </c:pt>
                <c:pt idx="4468">
                  <c:v>2347</c:v>
                </c:pt>
                <c:pt idx="4469">
                  <c:v>2348</c:v>
                </c:pt>
                <c:pt idx="4470">
                  <c:v>2349</c:v>
                </c:pt>
                <c:pt idx="4471">
                  <c:v>2350</c:v>
                </c:pt>
                <c:pt idx="4472">
                  <c:v>2351</c:v>
                </c:pt>
                <c:pt idx="4473">
                  <c:v>2351</c:v>
                </c:pt>
                <c:pt idx="4474">
                  <c:v>2351</c:v>
                </c:pt>
                <c:pt idx="4475">
                  <c:v>2351</c:v>
                </c:pt>
                <c:pt idx="4476">
                  <c:v>2352</c:v>
                </c:pt>
                <c:pt idx="4477">
                  <c:v>2352</c:v>
                </c:pt>
                <c:pt idx="4478">
                  <c:v>2353</c:v>
                </c:pt>
                <c:pt idx="4479">
                  <c:v>2353</c:v>
                </c:pt>
                <c:pt idx="4480">
                  <c:v>2353</c:v>
                </c:pt>
                <c:pt idx="4481">
                  <c:v>2354</c:v>
                </c:pt>
                <c:pt idx="4482">
                  <c:v>2355</c:v>
                </c:pt>
                <c:pt idx="4483">
                  <c:v>2356</c:v>
                </c:pt>
                <c:pt idx="4484">
                  <c:v>2357</c:v>
                </c:pt>
                <c:pt idx="4485">
                  <c:v>2358</c:v>
                </c:pt>
                <c:pt idx="4486">
                  <c:v>2359</c:v>
                </c:pt>
                <c:pt idx="4487">
                  <c:v>2360</c:v>
                </c:pt>
                <c:pt idx="4488">
                  <c:v>2361</c:v>
                </c:pt>
                <c:pt idx="4489">
                  <c:v>2361</c:v>
                </c:pt>
                <c:pt idx="4490">
                  <c:v>2361</c:v>
                </c:pt>
                <c:pt idx="4491">
                  <c:v>2361</c:v>
                </c:pt>
                <c:pt idx="4492">
                  <c:v>2362</c:v>
                </c:pt>
                <c:pt idx="4493">
                  <c:v>2363</c:v>
                </c:pt>
                <c:pt idx="4494">
                  <c:v>2363</c:v>
                </c:pt>
                <c:pt idx="4495">
                  <c:v>2363</c:v>
                </c:pt>
                <c:pt idx="4496">
                  <c:v>2363</c:v>
                </c:pt>
                <c:pt idx="4497">
                  <c:v>2364</c:v>
                </c:pt>
                <c:pt idx="4498">
                  <c:v>2364</c:v>
                </c:pt>
                <c:pt idx="4499">
                  <c:v>2365</c:v>
                </c:pt>
                <c:pt idx="4500">
                  <c:v>2366</c:v>
                </c:pt>
                <c:pt idx="4501">
                  <c:v>2366</c:v>
                </c:pt>
                <c:pt idx="4502">
                  <c:v>2366</c:v>
                </c:pt>
                <c:pt idx="4503">
                  <c:v>2367</c:v>
                </c:pt>
                <c:pt idx="4504">
                  <c:v>2368</c:v>
                </c:pt>
                <c:pt idx="4505">
                  <c:v>2369</c:v>
                </c:pt>
                <c:pt idx="4506">
                  <c:v>2370</c:v>
                </c:pt>
                <c:pt idx="4507">
                  <c:v>2371</c:v>
                </c:pt>
                <c:pt idx="4508">
                  <c:v>2372</c:v>
                </c:pt>
                <c:pt idx="4509">
                  <c:v>2373</c:v>
                </c:pt>
                <c:pt idx="4510">
                  <c:v>2374</c:v>
                </c:pt>
                <c:pt idx="4511">
                  <c:v>2375</c:v>
                </c:pt>
                <c:pt idx="4512">
                  <c:v>2376</c:v>
                </c:pt>
                <c:pt idx="4513">
                  <c:v>2377</c:v>
                </c:pt>
                <c:pt idx="4514">
                  <c:v>2378</c:v>
                </c:pt>
                <c:pt idx="4515">
                  <c:v>2379</c:v>
                </c:pt>
                <c:pt idx="4516">
                  <c:v>2380</c:v>
                </c:pt>
                <c:pt idx="4517">
                  <c:v>2381</c:v>
                </c:pt>
                <c:pt idx="4518">
                  <c:v>2382</c:v>
                </c:pt>
                <c:pt idx="4519">
                  <c:v>2383</c:v>
                </c:pt>
                <c:pt idx="4520">
                  <c:v>2384</c:v>
                </c:pt>
                <c:pt idx="4521">
                  <c:v>2385</c:v>
                </c:pt>
                <c:pt idx="4522">
                  <c:v>2385</c:v>
                </c:pt>
                <c:pt idx="4523">
                  <c:v>2385</c:v>
                </c:pt>
                <c:pt idx="4524">
                  <c:v>2385</c:v>
                </c:pt>
                <c:pt idx="4525">
                  <c:v>2386</c:v>
                </c:pt>
                <c:pt idx="4526">
                  <c:v>2387</c:v>
                </c:pt>
                <c:pt idx="4527">
                  <c:v>2388</c:v>
                </c:pt>
                <c:pt idx="4528">
                  <c:v>2389</c:v>
                </c:pt>
                <c:pt idx="4529">
                  <c:v>2390</c:v>
                </c:pt>
                <c:pt idx="4530">
                  <c:v>2391</c:v>
                </c:pt>
                <c:pt idx="4531">
                  <c:v>2392</c:v>
                </c:pt>
                <c:pt idx="4532">
                  <c:v>2392</c:v>
                </c:pt>
                <c:pt idx="4533">
                  <c:v>2392</c:v>
                </c:pt>
                <c:pt idx="4534">
                  <c:v>2393</c:v>
                </c:pt>
                <c:pt idx="4535">
                  <c:v>2394</c:v>
                </c:pt>
                <c:pt idx="4536">
                  <c:v>2395</c:v>
                </c:pt>
                <c:pt idx="4537">
                  <c:v>2396</c:v>
                </c:pt>
                <c:pt idx="4538">
                  <c:v>2397</c:v>
                </c:pt>
                <c:pt idx="4539">
                  <c:v>2398</c:v>
                </c:pt>
                <c:pt idx="4540">
                  <c:v>2399</c:v>
                </c:pt>
                <c:pt idx="4541">
                  <c:v>2400</c:v>
                </c:pt>
                <c:pt idx="4542">
                  <c:v>2401</c:v>
                </c:pt>
                <c:pt idx="4543">
                  <c:v>2402</c:v>
                </c:pt>
                <c:pt idx="4544">
                  <c:v>2403</c:v>
                </c:pt>
                <c:pt idx="4545">
                  <c:v>2404</c:v>
                </c:pt>
                <c:pt idx="4546">
                  <c:v>2405</c:v>
                </c:pt>
                <c:pt idx="4547">
                  <c:v>2406</c:v>
                </c:pt>
                <c:pt idx="4548">
                  <c:v>2407</c:v>
                </c:pt>
                <c:pt idx="4549">
                  <c:v>2408</c:v>
                </c:pt>
                <c:pt idx="4550">
                  <c:v>2409</c:v>
                </c:pt>
                <c:pt idx="4551">
                  <c:v>2410</c:v>
                </c:pt>
                <c:pt idx="4552">
                  <c:v>2411</c:v>
                </c:pt>
                <c:pt idx="4553">
                  <c:v>2412</c:v>
                </c:pt>
                <c:pt idx="4554">
                  <c:v>2413</c:v>
                </c:pt>
                <c:pt idx="4555">
                  <c:v>2414</c:v>
                </c:pt>
                <c:pt idx="4556">
                  <c:v>2415</c:v>
                </c:pt>
                <c:pt idx="4557">
                  <c:v>2416</c:v>
                </c:pt>
                <c:pt idx="4558">
                  <c:v>2417</c:v>
                </c:pt>
                <c:pt idx="4559">
                  <c:v>2417</c:v>
                </c:pt>
                <c:pt idx="4560">
                  <c:v>2418</c:v>
                </c:pt>
                <c:pt idx="4561">
                  <c:v>2418</c:v>
                </c:pt>
                <c:pt idx="4562">
                  <c:v>2418</c:v>
                </c:pt>
                <c:pt idx="4563">
                  <c:v>2418</c:v>
                </c:pt>
                <c:pt idx="4564">
                  <c:v>2418</c:v>
                </c:pt>
                <c:pt idx="4565">
                  <c:v>2419</c:v>
                </c:pt>
                <c:pt idx="4566">
                  <c:v>2420</c:v>
                </c:pt>
                <c:pt idx="4567">
                  <c:v>2420</c:v>
                </c:pt>
                <c:pt idx="4568">
                  <c:v>2421</c:v>
                </c:pt>
                <c:pt idx="4569">
                  <c:v>2422</c:v>
                </c:pt>
                <c:pt idx="4570">
                  <c:v>2422</c:v>
                </c:pt>
                <c:pt idx="4571">
                  <c:v>2423</c:v>
                </c:pt>
                <c:pt idx="4572">
                  <c:v>2423</c:v>
                </c:pt>
                <c:pt idx="4573">
                  <c:v>2423</c:v>
                </c:pt>
                <c:pt idx="4574">
                  <c:v>2423</c:v>
                </c:pt>
                <c:pt idx="4575">
                  <c:v>2423</c:v>
                </c:pt>
                <c:pt idx="4576">
                  <c:v>2423</c:v>
                </c:pt>
                <c:pt idx="4577">
                  <c:v>2423</c:v>
                </c:pt>
                <c:pt idx="4578">
                  <c:v>2424</c:v>
                </c:pt>
                <c:pt idx="4579">
                  <c:v>2424</c:v>
                </c:pt>
                <c:pt idx="4580">
                  <c:v>2424</c:v>
                </c:pt>
                <c:pt idx="4581">
                  <c:v>2424</c:v>
                </c:pt>
                <c:pt idx="4582">
                  <c:v>2424</c:v>
                </c:pt>
                <c:pt idx="4583">
                  <c:v>2424</c:v>
                </c:pt>
                <c:pt idx="4584">
                  <c:v>2425</c:v>
                </c:pt>
                <c:pt idx="4585">
                  <c:v>2425</c:v>
                </c:pt>
                <c:pt idx="4586">
                  <c:v>2426</c:v>
                </c:pt>
                <c:pt idx="4587">
                  <c:v>2426</c:v>
                </c:pt>
                <c:pt idx="4588">
                  <c:v>2426</c:v>
                </c:pt>
                <c:pt idx="4589">
                  <c:v>2426</c:v>
                </c:pt>
                <c:pt idx="4590">
                  <c:v>2426</c:v>
                </c:pt>
                <c:pt idx="4591">
                  <c:v>2426</c:v>
                </c:pt>
                <c:pt idx="4592">
                  <c:v>2427</c:v>
                </c:pt>
                <c:pt idx="4593">
                  <c:v>2428</c:v>
                </c:pt>
                <c:pt idx="4594">
                  <c:v>2429</c:v>
                </c:pt>
                <c:pt idx="4595">
                  <c:v>2429</c:v>
                </c:pt>
                <c:pt idx="4596">
                  <c:v>2430</c:v>
                </c:pt>
                <c:pt idx="4597">
                  <c:v>2430</c:v>
                </c:pt>
                <c:pt idx="4598">
                  <c:v>2431</c:v>
                </c:pt>
                <c:pt idx="4599">
                  <c:v>2432</c:v>
                </c:pt>
                <c:pt idx="4600">
                  <c:v>2433</c:v>
                </c:pt>
                <c:pt idx="4601">
                  <c:v>2434</c:v>
                </c:pt>
                <c:pt idx="4602">
                  <c:v>2435</c:v>
                </c:pt>
                <c:pt idx="4603">
                  <c:v>2436</c:v>
                </c:pt>
                <c:pt idx="4604">
                  <c:v>2436</c:v>
                </c:pt>
                <c:pt idx="4605">
                  <c:v>2437</c:v>
                </c:pt>
                <c:pt idx="4606">
                  <c:v>2438</c:v>
                </c:pt>
                <c:pt idx="4607">
                  <c:v>2439</c:v>
                </c:pt>
                <c:pt idx="4608">
                  <c:v>2439</c:v>
                </c:pt>
                <c:pt idx="4609">
                  <c:v>2440</c:v>
                </c:pt>
                <c:pt idx="4610">
                  <c:v>2441</c:v>
                </c:pt>
                <c:pt idx="4611">
                  <c:v>2442</c:v>
                </c:pt>
                <c:pt idx="4612">
                  <c:v>2442</c:v>
                </c:pt>
                <c:pt idx="4613">
                  <c:v>2442</c:v>
                </c:pt>
                <c:pt idx="4614">
                  <c:v>2443</c:v>
                </c:pt>
                <c:pt idx="4615">
                  <c:v>2444</c:v>
                </c:pt>
                <c:pt idx="4616">
                  <c:v>2444</c:v>
                </c:pt>
                <c:pt idx="4617">
                  <c:v>2444</c:v>
                </c:pt>
                <c:pt idx="4618">
                  <c:v>2445</c:v>
                </c:pt>
                <c:pt idx="4619">
                  <c:v>2446</c:v>
                </c:pt>
                <c:pt idx="4620">
                  <c:v>2447</c:v>
                </c:pt>
                <c:pt idx="4621">
                  <c:v>2448</c:v>
                </c:pt>
                <c:pt idx="4622">
                  <c:v>2449</c:v>
                </c:pt>
                <c:pt idx="4623">
                  <c:v>2449</c:v>
                </c:pt>
                <c:pt idx="4624">
                  <c:v>2449</c:v>
                </c:pt>
                <c:pt idx="4625">
                  <c:v>2449</c:v>
                </c:pt>
                <c:pt idx="4626">
                  <c:v>2449</c:v>
                </c:pt>
                <c:pt idx="4627">
                  <c:v>2450</c:v>
                </c:pt>
                <c:pt idx="4628">
                  <c:v>2451</c:v>
                </c:pt>
                <c:pt idx="4629">
                  <c:v>2452</c:v>
                </c:pt>
                <c:pt idx="4630">
                  <c:v>2453</c:v>
                </c:pt>
                <c:pt idx="4631">
                  <c:v>2454</c:v>
                </c:pt>
                <c:pt idx="4632">
                  <c:v>2455</c:v>
                </c:pt>
                <c:pt idx="4633">
                  <c:v>2456</c:v>
                </c:pt>
                <c:pt idx="4634">
                  <c:v>2456</c:v>
                </c:pt>
                <c:pt idx="4635">
                  <c:v>2456</c:v>
                </c:pt>
                <c:pt idx="4636">
                  <c:v>2457</c:v>
                </c:pt>
                <c:pt idx="4637">
                  <c:v>2457</c:v>
                </c:pt>
                <c:pt idx="4638">
                  <c:v>2457</c:v>
                </c:pt>
                <c:pt idx="4639">
                  <c:v>2458</c:v>
                </c:pt>
                <c:pt idx="4640">
                  <c:v>2458</c:v>
                </c:pt>
                <c:pt idx="4641">
                  <c:v>2458</c:v>
                </c:pt>
                <c:pt idx="4642">
                  <c:v>2458</c:v>
                </c:pt>
                <c:pt idx="4643">
                  <c:v>2458</c:v>
                </c:pt>
                <c:pt idx="4644">
                  <c:v>2458</c:v>
                </c:pt>
                <c:pt idx="4645">
                  <c:v>2459</c:v>
                </c:pt>
                <c:pt idx="4646">
                  <c:v>2460</c:v>
                </c:pt>
                <c:pt idx="4647">
                  <c:v>2461</c:v>
                </c:pt>
                <c:pt idx="4648">
                  <c:v>2462</c:v>
                </c:pt>
                <c:pt idx="4649">
                  <c:v>2463</c:v>
                </c:pt>
                <c:pt idx="4650">
                  <c:v>2464</c:v>
                </c:pt>
                <c:pt idx="4651">
                  <c:v>2465</c:v>
                </c:pt>
                <c:pt idx="4652">
                  <c:v>2466</c:v>
                </c:pt>
                <c:pt idx="4653">
                  <c:v>2466</c:v>
                </c:pt>
                <c:pt idx="4654">
                  <c:v>2466</c:v>
                </c:pt>
                <c:pt idx="4655">
                  <c:v>2466</c:v>
                </c:pt>
                <c:pt idx="4656">
                  <c:v>2466</c:v>
                </c:pt>
                <c:pt idx="4657">
                  <c:v>2466</c:v>
                </c:pt>
                <c:pt idx="4658">
                  <c:v>2466</c:v>
                </c:pt>
                <c:pt idx="4659">
                  <c:v>2467</c:v>
                </c:pt>
                <c:pt idx="4660">
                  <c:v>2468</c:v>
                </c:pt>
                <c:pt idx="4661">
                  <c:v>2468</c:v>
                </c:pt>
                <c:pt idx="4662">
                  <c:v>2469</c:v>
                </c:pt>
                <c:pt idx="4663">
                  <c:v>2469</c:v>
                </c:pt>
                <c:pt idx="4664">
                  <c:v>2469</c:v>
                </c:pt>
                <c:pt idx="4665">
                  <c:v>2470</c:v>
                </c:pt>
                <c:pt idx="4666">
                  <c:v>2471</c:v>
                </c:pt>
                <c:pt idx="4667">
                  <c:v>2472</c:v>
                </c:pt>
                <c:pt idx="4668">
                  <c:v>2473</c:v>
                </c:pt>
                <c:pt idx="4669">
                  <c:v>2474</c:v>
                </c:pt>
                <c:pt idx="4670">
                  <c:v>2474</c:v>
                </c:pt>
                <c:pt idx="4671">
                  <c:v>2475</c:v>
                </c:pt>
                <c:pt idx="4672">
                  <c:v>2476</c:v>
                </c:pt>
                <c:pt idx="4673">
                  <c:v>2477</c:v>
                </c:pt>
                <c:pt idx="4674">
                  <c:v>2478</c:v>
                </c:pt>
                <c:pt idx="4675">
                  <c:v>2478</c:v>
                </c:pt>
                <c:pt idx="4676">
                  <c:v>2478</c:v>
                </c:pt>
                <c:pt idx="4677">
                  <c:v>2479</c:v>
                </c:pt>
                <c:pt idx="4678">
                  <c:v>2479</c:v>
                </c:pt>
                <c:pt idx="4679">
                  <c:v>2480</c:v>
                </c:pt>
                <c:pt idx="4680">
                  <c:v>2480</c:v>
                </c:pt>
                <c:pt idx="4681">
                  <c:v>2480</c:v>
                </c:pt>
                <c:pt idx="4682">
                  <c:v>2480</c:v>
                </c:pt>
                <c:pt idx="4683">
                  <c:v>2480</c:v>
                </c:pt>
                <c:pt idx="4684">
                  <c:v>2480</c:v>
                </c:pt>
                <c:pt idx="4685">
                  <c:v>2480</c:v>
                </c:pt>
                <c:pt idx="4686">
                  <c:v>2480</c:v>
                </c:pt>
                <c:pt idx="4687">
                  <c:v>2480</c:v>
                </c:pt>
                <c:pt idx="4688">
                  <c:v>2480</c:v>
                </c:pt>
                <c:pt idx="4689">
                  <c:v>2480</c:v>
                </c:pt>
                <c:pt idx="4690">
                  <c:v>2480</c:v>
                </c:pt>
                <c:pt idx="4691">
                  <c:v>2480</c:v>
                </c:pt>
                <c:pt idx="4692">
                  <c:v>2480</c:v>
                </c:pt>
                <c:pt idx="4693">
                  <c:v>2481</c:v>
                </c:pt>
                <c:pt idx="4694">
                  <c:v>2482</c:v>
                </c:pt>
                <c:pt idx="4695">
                  <c:v>2483</c:v>
                </c:pt>
                <c:pt idx="4696">
                  <c:v>2484</c:v>
                </c:pt>
                <c:pt idx="4697">
                  <c:v>2485</c:v>
                </c:pt>
                <c:pt idx="4698">
                  <c:v>2486</c:v>
                </c:pt>
                <c:pt idx="4699">
                  <c:v>2487</c:v>
                </c:pt>
                <c:pt idx="4700">
                  <c:v>2487</c:v>
                </c:pt>
                <c:pt idx="4701">
                  <c:v>2488</c:v>
                </c:pt>
                <c:pt idx="4702">
                  <c:v>2489</c:v>
                </c:pt>
                <c:pt idx="4703">
                  <c:v>2489</c:v>
                </c:pt>
                <c:pt idx="4704">
                  <c:v>2490</c:v>
                </c:pt>
                <c:pt idx="4705">
                  <c:v>2491</c:v>
                </c:pt>
                <c:pt idx="4706">
                  <c:v>2492</c:v>
                </c:pt>
                <c:pt idx="4707">
                  <c:v>2493</c:v>
                </c:pt>
                <c:pt idx="4708">
                  <c:v>2494</c:v>
                </c:pt>
                <c:pt idx="4709">
                  <c:v>2495</c:v>
                </c:pt>
                <c:pt idx="4710">
                  <c:v>2496</c:v>
                </c:pt>
                <c:pt idx="4711">
                  <c:v>2497</c:v>
                </c:pt>
                <c:pt idx="4712">
                  <c:v>2498</c:v>
                </c:pt>
                <c:pt idx="4713">
                  <c:v>2499</c:v>
                </c:pt>
                <c:pt idx="4714">
                  <c:v>2499</c:v>
                </c:pt>
                <c:pt idx="4715">
                  <c:v>2499</c:v>
                </c:pt>
                <c:pt idx="4716">
                  <c:v>2499</c:v>
                </c:pt>
                <c:pt idx="4717">
                  <c:v>2499</c:v>
                </c:pt>
                <c:pt idx="4718">
                  <c:v>2499</c:v>
                </c:pt>
                <c:pt idx="4719">
                  <c:v>2499</c:v>
                </c:pt>
                <c:pt idx="4720">
                  <c:v>2499</c:v>
                </c:pt>
                <c:pt idx="4721">
                  <c:v>2500</c:v>
                </c:pt>
                <c:pt idx="4722">
                  <c:v>2500</c:v>
                </c:pt>
                <c:pt idx="4723">
                  <c:v>2500</c:v>
                </c:pt>
                <c:pt idx="4724">
                  <c:v>2501</c:v>
                </c:pt>
                <c:pt idx="4725">
                  <c:v>2502</c:v>
                </c:pt>
                <c:pt idx="4726">
                  <c:v>2502</c:v>
                </c:pt>
                <c:pt idx="4727">
                  <c:v>2502</c:v>
                </c:pt>
                <c:pt idx="4728">
                  <c:v>2503</c:v>
                </c:pt>
                <c:pt idx="4729">
                  <c:v>2504</c:v>
                </c:pt>
                <c:pt idx="4730">
                  <c:v>2504</c:v>
                </c:pt>
                <c:pt idx="4731">
                  <c:v>2505</c:v>
                </c:pt>
                <c:pt idx="4732">
                  <c:v>2506</c:v>
                </c:pt>
                <c:pt idx="4733">
                  <c:v>2506</c:v>
                </c:pt>
                <c:pt idx="4734">
                  <c:v>2506</c:v>
                </c:pt>
                <c:pt idx="4735">
                  <c:v>2507</c:v>
                </c:pt>
                <c:pt idx="4736">
                  <c:v>2507</c:v>
                </c:pt>
                <c:pt idx="4737">
                  <c:v>2508</c:v>
                </c:pt>
                <c:pt idx="4738">
                  <c:v>2508</c:v>
                </c:pt>
                <c:pt idx="4739">
                  <c:v>2509</c:v>
                </c:pt>
                <c:pt idx="4740">
                  <c:v>2509</c:v>
                </c:pt>
                <c:pt idx="4741">
                  <c:v>2509</c:v>
                </c:pt>
                <c:pt idx="4742">
                  <c:v>2509</c:v>
                </c:pt>
                <c:pt idx="4743">
                  <c:v>2510</c:v>
                </c:pt>
                <c:pt idx="4744">
                  <c:v>2511</c:v>
                </c:pt>
                <c:pt idx="4745">
                  <c:v>2512</c:v>
                </c:pt>
                <c:pt idx="4746">
                  <c:v>2513</c:v>
                </c:pt>
                <c:pt idx="4747">
                  <c:v>2514</c:v>
                </c:pt>
                <c:pt idx="4748">
                  <c:v>2515</c:v>
                </c:pt>
                <c:pt idx="4749">
                  <c:v>2516</c:v>
                </c:pt>
                <c:pt idx="4750">
                  <c:v>2517</c:v>
                </c:pt>
                <c:pt idx="4751">
                  <c:v>2518</c:v>
                </c:pt>
                <c:pt idx="4752">
                  <c:v>2519</c:v>
                </c:pt>
                <c:pt idx="4753">
                  <c:v>2520</c:v>
                </c:pt>
                <c:pt idx="4754">
                  <c:v>2521</c:v>
                </c:pt>
                <c:pt idx="4755">
                  <c:v>2522</c:v>
                </c:pt>
                <c:pt idx="4756">
                  <c:v>2523</c:v>
                </c:pt>
                <c:pt idx="4757">
                  <c:v>2524</c:v>
                </c:pt>
                <c:pt idx="4758">
                  <c:v>2525</c:v>
                </c:pt>
                <c:pt idx="4759">
                  <c:v>2526</c:v>
                </c:pt>
                <c:pt idx="4760">
                  <c:v>2527</c:v>
                </c:pt>
                <c:pt idx="4761">
                  <c:v>2528</c:v>
                </c:pt>
                <c:pt idx="4762">
                  <c:v>2529</c:v>
                </c:pt>
                <c:pt idx="4763">
                  <c:v>2530</c:v>
                </c:pt>
                <c:pt idx="4764">
                  <c:v>2531</c:v>
                </c:pt>
                <c:pt idx="4765">
                  <c:v>2532</c:v>
                </c:pt>
                <c:pt idx="4766">
                  <c:v>2533</c:v>
                </c:pt>
                <c:pt idx="4767">
                  <c:v>2534</c:v>
                </c:pt>
                <c:pt idx="4768">
                  <c:v>2535</c:v>
                </c:pt>
                <c:pt idx="4769">
                  <c:v>2536</c:v>
                </c:pt>
                <c:pt idx="4770">
                  <c:v>2537</c:v>
                </c:pt>
                <c:pt idx="4771">
                  <c:v>2538</c:v>
                </c:pt>
                <c:pt idx="4772">
                  <c:v>2539</c:v>
                </c:pt>
                <c:pt idx="4773">
                  <c:v>2539</c:v>
                </c:pt>
                <c:pt idx="4774">
                  <c:v>2539</c:v>
                </c:pt>
                <c:pt idx="4775">
                  <c:v>2539</c:v>
                </c:pt>
                <c:pt idx="4776">
                  <c:v>2539</c:v>
                </c:pt>
                <c:pt idx="4777">
                  <c:v>2539</c:v>
                </c:pt>
                <c:pt idx="4778">
                  <c:v>2539</c:v>
                </c:pt>
                <c:pt idx="4779">
                  <c:v>2539</c:v>
                </c:pt>
                <c:pt idx="4780">
                  <c:v>2539</c:v>
                </c:pt>
                <c:pt idx="4781">
                  <c:v>2540</c:v>
                </c:pt>
                <c:pt idx="4782">
                  <c:v>2540</c:v>
                </c:pt>
                <c:pt idx="4783">
                  <c:v>2540</c:v>
                </c:pt>
                <c:pt idx="4784">
                  <c:v>2540</c:v>
                </c:pt>
                <c:pt idx="4785">
                  <c:v>2541</c:v>
                </c:pt>
                <c:pt idx="4786">
                  <c:v>2541</c:v>
                </c:pt>
                <c:pt idx="4787">
                  <c:v>2541</c:v>
                </c:pt>
                <c:pt idx="4788">
                  <c:v>2541</c:v>
                </c:pt>
                <c:pt idx="4789">
                  <c:v>2541</c:v>
                </c:pt>
                <c:pt idx="4790">
                  <c:v>2541</c:v>
                </c:pt>
                <c:pt idx="4791">
                  <c:v>2541</c:v>
                </c:pt>
                <c:pt idx="4792">
                  <c:v>2541</c:v>
                </c:pt>
                <c:pt idx="4793">
                  <c:v>2541</c:v>
                </c:pt>
                <c:pt idx="4794">
                  <c:v>2541</c:v>
                </c:pt>
                <c:pt idx="4795">
                  <c:v>2541</c:v>
                </c:pt>
                <c:pt idx="4796">
                  <c:v>2541</c:v>
                </c:pt>
                <c:pt idx="4797">
                  <c:v>2541</c:v>
                </c:pt>
                <c:pt idx="4798">
                  <c:v>2541</c:v>
                </c:pt>
                <c:pt idx="4799">
                  <c:v>2541</c:v>
                </c:pt>
                <c:pt idx="4800">
                  <c:v>2541</c:v>
                </c:pt>
                <c:pt idx="4801">
                  <c:v>2541</c:v>
                </c:pt>
                <c:pt idx="4802">
                  <c:v>2541</c:v>
                </c:pt>
                <c:pt idx="4803">
                  <c:v>2541</c:v>
                </c:pt>
                <c:pt idx="4804">
                  <c:v>2541</c:v>
                </c:pt>
                <c:pt idx="4805">
                  <c:v>2541</c:v>
                </c:pt>
                <c:pt idx="4806">
                  <c:v>2541</c:v>
                </c:pt>
                <c:pt idx="4807">
                  <c:v>2541</c:v>
                </c:pt>
                <c:pt idx="4808">
                  <c:v>2541</c:v>
                </c:pt>
                <c:pt idx="4809">
                  <c:v>2541</c:v>
                </c:pt>
                <c:pt idx="4810">
                  <c:v>2542</c:v>
                </c:pt>
                <c:pt idx="4811">
                  <c:v>2543</c:v>
                </c:pt>
                <c:pt idx="4812">
                  <c:v>2544</c:v>
                </c:pt>
                <c:pt idx="4813">
                  <c:v>2544</c:v>
                </c:pt>
                <c:pt idx="4814">
                  <c:v>2544</c:v>
                </c:pt>
                <c:pt idx="4815">
                  <c:v>2544</c:v>
                </c:pt>
                <c:pt idx="4816">
                  <c:v>2544</c:v>
                </c:pt>
                <c:pt idx="4817">
                  <c:v>2544</c:v>
                </c:pt>
                <c:pt idx="4818">
                  <c:v>2544</c:v>
                </c:pt>
                <c:pt idx="4819">
                  <c:v>2544</c:v>
                </c:pt>
                <c:pt idx="4820">
                  <c:v>2545</c:v>
                </c:pt>
                <c:pt idx="4821">
                  <c:v>2546</c:v>
                </c:pt>
                <c:pt idx="4822">
                  <c:v>2546</c:v>
                </c:pt>
                <c:pt idx="4823">
                  <c:v>2546</c:v>
                </c:pt>
                <c:pt idx="4824">
                  <c:v>2547</c:v>
                </c:pt>
                <c:pt idx="4825">
                  <c:v>2547</c:v>
                </c:pt>
                <c:pt idx="4826">
                  <c:v>2548</c:v>
                </c:pt>
                <c:pt idx="4827">
                  <c:v>2549</c:v>
                </c:pt>
                <c:pt idx="4828">
                  <c:v>2550</c:v>
                </c:pt>
                <c:pt idx="4829">
                  <c:v>2551</c:v>
                </c:pt>
                <c:pt idx="4830">
                  <c:v>2551</c:v>
                </c:pt>
                <c:pt idx="4831">
                  <c:v>2552</c:v>
                </c:pt>
                <c:pt idx="4832">
                  <c:v>2553</c:v>
                </c:pt>
                <c:pt idx="4833">
                  <c:v>2554</c:v>
                </c:pt>
                <c:pt idx="4834">
                  <c:v>2555</c:v>
                </c:pt>
                <c:pt idx="4835">
                  <c:v>2556</c:v>
                </c:pt>
                <c:pt idx="4836">
                  <c:v>2557</c:v>
                </c:pt>
                <c:pt idx="4837">
                  <c:v>2558</c:v>
                </c:pt>
                <c:pt idx="4838">
                  <c:v>2558</c:v>
                </c:pt>
                <c:pt idx="4839">
                  <c:v>2558</c:v>
                </c:pt>
                <c:pt idx="4840">
                  <c:v>2559</c:v>
                </c:pt>
                <c:pt idx="4841">
                  <c:v>2560</c:v>
                </c:pt>
                <c:pt idx="4842">
                  <c:v>2561</c:v>
                </c:pt>
                <c:pt idx="4843">
                  <c:v>2562</c:v>
                </c:pt>
                <c:pt idx="4844">
                  <c:v>2563</c:v>
                </c:pt>
                <c:pt idx="4845">
                  <c:v>2563</c:v>
                </c:pt>
                <c:pt idx="4846">
                  <c:v>2564</c:v>
                </c:pt>
                <c:pt idx="4847">
                  <c:v>2565</c:v>
                </c:pt>
                <c:pt idx="4848">
                  <c:v>2566</c:v>
                </c:pt>
                <c:pt idx="4849">
                  <c:v>2567</c:v>
                </c:pt>
                <c:pt idx="4850">
                  <c:v>2568</c:v>
                </c:pt>
                <c:pt idx="4851">
                  <c:v>2569</c:v>
                </c:pt>
                <c:pt idx="4852">
                  <c:v>2570</c:v>
                </c:pt>
                <c:pt idx="4853">
                  <c:v>2571</c:v>
                </c:pt>
                <c:pt idx="4854">
                  <c:v>2572</c:v>
                </c:pt>
                <c:pt idx="4855">
                  <c:v>2572</c:v>
                </c:pt>
                <c:pt idx="4856">
                  <c:v>2573</c:v>
                </c:pt>
                <c:pt idx="4857">
                  <c:v>2574</c:v>
                </c:pt>
                <c:pt idx="4858">
                  <c:v>2574</c:v>
                </c:pt>
                <c:pt idx="4859">
                  <c:v>2574</c:v>
                </c:pt>
                <c:pt idx="4860">
                  <c:v>2574</c:v>
                </c:pt>
                <c:pt idx="4861">
                  <c:v>2575</c:v>
                </c:pt>
                <c:pt idx="4862">
                  <c:v>2576</c:v>
                </c:pt>
                <c:pt idx="4863">
                  <c:v>2577</c:v>
                </c:pt>
                <c:pt idx="4864">
                  <c:v>2578</c:v>
                </c:pt>
                <c:pt idx="4865">
                  <c:v>2578</c:v>
                </c:pt>
                <c:pt idx="4866">
                  <c:v>2578</c:v>
                </c:pt>
                <c:pt idx="4867">
                  <c:v>2579</c:v>
                </c:pt>
                <c:pt idx="4868">
                  <c:v>2579</c:v>
                </c:pt>
                <c:pt idx="4869">
                  <c:v>2579</c:v>
                </c:pt>
                <c:pt idx="4870">
                  <c:v>2580</c:v>
                </c:pt>
                <c:pt idx="4871">
                  <c:v>2581</c:v>
                </c:pt>
                <c:pt idx="4872">
                  <c:v>2581</c:v>
                </c:pt>
                <c:pt idx="4873">
                  <c:v>2581</c:v>
                </c:pt>
                <c:pt idx="4874">
                  <c:v>2581</c:v>
                </c:pt>
                <c:pt idx="4875">
                  <c:v>2582</c:v>
                </c:pt>
                <c:pt idx="4876">
                  <c:v>2582</c:v>
                </c:pt>
                <c:pt idx="4877">
                  <c:v>2583</c:v>
                </c:pt>
                <c:pt idx="4878">
                  <c:v>2584</c:v>
                </c:pt>
                <c:pt idx="4879">
                  <c:v>2585</c:v>
                </c:pt>
                <c:pt idx="4880">
                  <c:v>2586</c:v>
                </c:pt>
                <c:pt idx="4881">
                  <c:v>2587</c:v>
                </c:pt>
                <c:pt idx="4882">
                  <c:v>2588</c:v>
                </c:pt>
                <c:pt idx="4883">
                  <c:v>2589</c:v>
                </c:pt>
                <c:pt idx="4884">
                  <c:v>2590</c:v>
                </c:pt>
                <c:pt idx="4885">
                  <c:v>2591</c:v>
                </c:pt>
                <c:pt idx="4886">
                  <c:v>2592</c:v>
                </c:pt>
                <c:pt idx="4887">
                  <c:v>2593</c:v>
                </c:pt>
                <c:pt idx="4888">
                  <c:v>2594</c:v>
                </c:pt>
                <c:pt idx="4889">
                  <c:v>2595</c:v>
                </c:pt>
                <c:pt idx="4890">
                  <c:v>2596</c:v>
                </c:pt>
                <c:pt idx="4891">
                  <c:v>2597</c:v>
                </c:pt>
                <c:pt idx="4892">
                  <c:v>2597</c:v>
                </c:pt>
                <c:pt idx="4893">
                  <c:v>2598</c:v>
                </c:pt>
                <c:pt idx="4894">
                  <c:v>2599</c:v>
                </c:pt>
                <c:pt idx="4895">
                  <c:v>2599</c:v>
                </c:pt>
                <c:pt idx="4896">
                  <c:v>2599</c:v>
                </c:pt>
                <c:pt idx="4897">
                  <c:v>2599</c:v>
                </c:pt>
                <c:pt idx="4898">
                  <c:v>2599</c:v>
                </c:pt>
                <c:pt idx="4899">
                  <c:v>2600</c:v>
                </c:pt>
                <c:pt idx="4900">
                  <c:v>2601</c:v>
                </c:pt>
                <c:pt idx="4901">
                  <c:v>2601</c:v>
                </c:pt>
                <c:pt idx="4902">
                  <c:v>2602</c:v>
                </c:pt>
                <c:pt idx="4903">
                  <c:v>2603</c:v>
                </c:pt>
                <c:pt idx="4904">
                  <c:v>2604</c:v>
                </c:pt>
                <c:pt idx="4905">
                  <c:v>2605</c:v>
                </c:pt>
                <c:pt idx="4906">
                  <c:v>2606</c:v>
                </c:pt>
                <c:pt idx="4907">
                  <c:v>2606</c:v>
                </c:pt>
                <c:pt idx="4908">
                  <c:v>2606</c:v>
                </c:pt>
                <c:pt idx="4909">
                  <c:v>2606</c:v>
                </c:pt>
                <c:pt idx="4910">
                  <c:v>2606</c:v>
                </c:pt>
                <c:pt idx="4911">
                  <c:v>2607</c:v>
                </c:pt>
                <c:pt idx="4912">
                  <c:v>2608</c:v>
                </c:pt>
                <c:pt idx="4913">
                  <c:v>2608</c:v>
                </c:pt>
                <c:pt idx="4914">
                  <c:v>2608</c:v>
                </c:pt>
                <c:pt idx="4915">
                  <c:v>2608</c:v>
                </c:pt>
                <c:pt idx="4916">
                  <c:v>2609</c:v>
                </c:pt>
                <c:pt idx="4917">
                  <c:v>2610</c:v>
                </c:pt>
                <c:pt idx="4918">
                  <c:v>2610</c:v>
                </c:pt>
                <c:pt idx="4919">
                  <c:v>2610</c:v>
                </c:pt>
                <c:pt idx="4920">
                  <c:v>2610</c:v>
                </c:pt>
                <c:pt idx="4921">
                  <c:v>2611</c:v>
                </c:pt>
                <c:pt idx="4922">
                  <c:v>2611</c:v>
                </c:pt>
                <c:pt idx="4923">
                  <c:v>2611</c:v>
                </c:pt>
                <c:pt idx="4924">
                  <c:v>2611</c:v>
                </c:pt>
                <c:pt idx="4925">
                  <c:v>2611</c:v>
                </c:pt>
                <c:pt idx="4926">
                  <c:v>2611</c:v>
                </c:pt>
                <c:pt idx="4927">
                  <c:v>2611</c:v>
                </c:pt>
                <c:pt idx="4928">
                  <c:v>2612</c:v>
                </c:pt>
                <c:pt idx="4929">
                  <c:v>2613</c:v>
                </c:pt>
                <c:pt idx="4930">
                  <c:v>2614</c:v>
                </c:pt>
                <c:pt idx="4931">
                  <c:v>2614</c:v>
                </c:pt>
                <c:pt idx="4932">
                  <c:v>2614</c:v>
                </c:pt>
                <c:pt idx="4933">
                  <c:v>2615</c:v>
                </c:pt>
                <c:pt idx="4934">
                  <c:v>2615</c:v>
                </c:pt>
                <c:pt idx="4935">
                  <c:v>2615</c:v>
                </c:pt>
                <c:pt idx="4936">
                  <c:v>2616</c:v>
                </c:pt>
                <c:pt idx="4937">
                  <c:v>2616</c:v>
                </c:pt>
                <c:pt idx="4938">
                  <c:v>2617</c:v>
                </c:pt>
                <c:pt idx="4939">
                  <c:v>2617</c:v>
                </c:pt>
                <c:pt idx="4940">
                  <c:v>2618</c:v>
                </c:pt>
                <c:pt idx="4941">
                  <c:v>2618</c:v>
                </c:pt>
                <c:pt idx="4942">
                  <c:v>2618</c:v>
                </c:pt>
                <c:pt idx="4943">
                  <c:v>2618</c:v>
                </c:pt>
                <c:pt idx="4944">
                  <c:v>2618</c:v>
                </c:pt>
                <c:pt idx="4945">
                  <c:v>2618</c:v>
                </c:pt>
                <c:pt idx="4946">
                  <c:v>2619</c:v>
                </c:pt>
                <c:pt idx="4947">
                  <c:v>2619</c:v>
                </c:pt>
                <c:pt idx="4948">
                  <c:v>2620</c:v>
                </c:pt>
                <c:pt idx="4949">
                  <c:v>2621</c:v>
                </c:pt>
                <c:pt idx="4950">
                  <c:v>2622</c:v>
                </c:pt>
                <c:pt idx="4951">
                  <c:v>2623</c:v>
                </c:pt>
                <c:pt idx="4952">
                  <c:v>2624</c:v>
                </c:pt>
                <c:pt idx="4953">
                  <c:v>2624</c:v>
                </c:pt>
                <c:pt idx="4954">
                  <c:v>2624</c:v>
                </c:pt>
                <c:pt idx="4955">
                  <c:v>2625</c:v>
                </c:pt>
                <c:pt idx="4956">
                  <c:v>2626</c:v>
                </c:pt>
                <c:pt idx="4957">
                  <c:v>2627</c:v>
                </c:pt>
                <c:pt idx="4958">
                  <c:v>2628</c:v>
                </c:pt>
                <c:pt idx="4959">
                  <c:v>2629</c:v>
                </c:pt>
                <c:pt idx="4960">
                  <c:v>2630</c:v>
                </c:pt>
                <c:pt idx="4961">
                  <c:v>2631</c:v>
                </c:pt>
                <c:pt idx="4962">
                  <c:v>2632</c:v>
                </c:pt>
                <c:pt idx="4963">
                  <c:v>2632</c:v>
                </c:pt>
                <c:pt idx="4964">
                  <c:v>2633</c:v>
                </c:pt>
                <c:pt idx="4965">
                  <c:v>2634</c:v>
                </c:pt>
                <c:pt idx="4966">
                  <c:v>2635</c:v>
                </c:pt>
                <c:pt idx="4967">
                  <c:v>2636</c:v>
                </c:pt>
                <c:pt idx="4968">
                  <c:v>2636</c:v>
                </c:pt>
                <c:pt idx="4969">
                  <c:v>2636</c:v>
                </c:pt>
                <c:pt idx="4970">
                  <c:v>2636</c:v>
                </c:pt>
                <c:pt idx="4971">
                  <c:v>2637</c:v>
                </c:pt>
                <c:pt idx="4972">
                  <c:v>2638</c:v>
                </c:pt>
                <c:pt idx="4973">
                  <c:v>2639</c:v>
                </c:pt>
                <c:pt idx="4974">
                  <c:v>2640</c:v>
                </c:pt>
                <c:pt idx="4975">
                  <c:v>2641</c:v>
                </c:pt>
                <c:pt idx="4976">
                  <c:v>2642</c:v>
                </c:pt>
                <c:pt idx="4977">
                  <c:v>2642</c:v>
                </c:pt>
                <c:pt idx="4978">
                  <c:v>2643</c:v>
                </c:pt>
                <c:pt idx="4979">
                  <c:v>2644</c:v>
                </c:pt>
                <c:pt idx="4980">
                  <c:v>2644</c:v>
                </c:pt>
                <c:pt idx="4981">
                  <c:v>2645</c:v>
                </c:pt>
                <c:pt idx="4982">
                  <c:v>2646</c:v>
                </c:pt>
                <c:pt idx="4983">
                  <c:v>2646</c:v>
                </c:pt>
                <c:pt idx="4984">
                  <c:v>2647</c:v>
                </c:pt>
                <c:pt idx="4985">
                  <c:v>2648</c:v>
                </c:pt>
                <c:pt idx="4986">
                  <c:v>2648</c:v>
                </c:pt>
                <c:pt idx="4987">
                  <c:v>2649</c:v>
                </c:pt>
                <c:pt idx="4988">
                  <c:v>2650</c:v>
                </c:pt>
                <c:pt idx="4989">
                  <c:v>2651</c:v>
                </c:pt>
                <c:pt idx="4990">
                  <c:v>2652</c:v>
                </c:pt>
                <c:pt idx="4991">
                  <c:v>2652</c:v>
                </c:pt>
                <c:pt idx="4992">
                  <c:v>2653</c:v>
                </c:pt>
                <c:pt idx="4993">
                  <c:v>2654</c:v>
                </c:pt>
                <c:pt idx="4994">
                  <c:v>2655</c:v>
                </c:pt>
                <c:pt idx="4995">
                  <c:v>2656</c:v>
                </c:pt>
                <c:pt idx="4996">
                  <c:v>2657</c:v>
                </c:pt>
                <c:pt idx="4997">
                  <c:v>2658</c:v>
                </c:pt>
                <c:pt idx="4998">
                  <c:v>2659</c:v>
                </c:pt>
                <c:pt idx="4999">
                  <c:v>2660</c:v>
                </c:pt>
                <c:pt idx="5000">
                  <c:v>2661</c:v>
                </c:pt>
                <c:pt idx="5001">
                  <c:v>2662</c:v>
                </c:pt>
                <c:pt idx="5002">
                  <c:v>2663</c:v>
                </c:pt>
                <c:pt idx="5003">
                  <c:v>2664</c:v>
                </c:pt>
                <c:pt idx="5004">
                  <c:v>2665</c:v>
                </c:pt>
                <c:pt idx="5005">
                  <c:v>2665</c:v>
                </c:pt>
                <c:pt idx="5006">
                  <c:v>2666</c:v>
                </c:pt>
                <c:pt idx="5007">
                  <c:v>2667</c:v>
                </c:pt>
                <c:pt idx="5008">
                  <c:v>2668</c:v>
                </c:pt>
                <c:pt idx="5009">
                  <c:v>2668</c:v>
                </c:pt>
                <c:pt idx="5010">
                  <c:v>2669</c:v>
                </c:pt>
                <c:pt idx="5011">
                  <c:v>2670</c:v>
                </c:pt>
                <c:pt idx="5012">
                  <c:v>2671</c:v>
                </c:pt>
                <c:pt idx="5013">
                  <c:v>2672</c:v>
                </c:pt>
                <c:pt idx="5014">
                  <c:v>2673</c:v>
                </c:pt>
                <c:pt idx="5015">
                  <c:v>2674</c:v>
                </c:pt>
                <c:pt idx="5016">
                  <c:v>2675</c:v>
                </c:pt>
                <c:pt idx="5017">
                  <c:v>2676</c:v>
                </c:pt>
                <c:pt idx="5018">
                  <c:v>2677</c:v>
                </c:pt>
                <c:pt idx="5019">
                  <c:v>2678</c:v>
                </c:pt>
                <c:pt idx="5020">
                  <c:v>2679</c:v>
                </c:pt>
                <c:pt idx="5021">
                  <c:v>2680</c:v>
                </c:pt>
                <c:pt idx="5022">
                  <c:v>2680</c:v>
                </c:pt>
                <c:pt idx="5023">
                  <c:v>2680</c:v>
                </c:pt>
                <c:pt idx="5024">
                  <c:v>2681</c:v>
                </c:pt>
                <c:pt idx="5025">
                  <c:v>2681</c:v>
                </c:pt>
                <c:pt idx="5026">
                  <c:v>2681</c:v>
                </c:pt>
                <c:pt idx="5027">
                  <c:v>2681</c:v>
                </c:pt>
                <c:pt idx="5028">
                  <c:v>2681</c:v>
                </c:pt>
                <c:pt idx="5029">
                  <c:v>2682</c:v>
                </c:pt>
                <c:pt idx="5030">
                  <c:v>2683</c:v>
                </c:pt>
                <c:pt idx="5031">
                  <c:v>2683</c:v>
                </c:pt>
                <c:pt idx="5032">
                  <c:v>2683</c:v>
                </c:pt>
                <c:pt idx="5033">
                  <c:v>2683</c:v>
                </c:pt>
                <c:pt idx="5034">
                  <c:v>2683</c:v>
                </c:pt>
                <c:pt idx="5035">
                  <c:v>2683</c:v>
                </c:pt>
                <c:pt idx="5036">
                  <c:v>2683</c:v>
                </c:pt>
                <c:pt idx="5037">
                  <c:v>2683</c:v>
                </c:pt>
                <c:pt idx="5038">
                  <c:v>2683</c:v>
                </c:pt>
                <c:pt idx="5039">
                  <c:v>2684</c:v>
                </c:pt>
                <c:pt idx="5040">
                  <c:v>2684</c:v>
                </c:pt>
                <c:pt idx="5041">
                  <c:v>2684</c:v>
                </c:pt>
                <c:pt idx="5042">
                  <c:v>2684</c:v>
                </c:pt>
                <c:pt idx="5043">
                  <c:v>2684</c:v>
                </c:pt>
                <c:pt idx="5044">
                  <c:v>2684</c:v>
                </c:pt>
                <c:pt idx="5045">
                  <c:v>2684</c:v>
                </c:pt>
                <c:pt idx="5046">
                  <c:v>2684</c:v>
                </c:pt>
                <c:pt idx="5047">
                  <c:v>2685</c:v>
                </c:pt>
                <c:pt idx="5048">
                  <c:v>2686</c:v>
                </c:pt>
                <c:pt idx="5049">
                  <c:v>2686</c:v>
                </c:pt>
                <c:pt idx="5050">
                  <c:v>2686</c:v>
                </c:pt>
                <c:pt idx="5051">
                  <c:v>2686</c:v>
                </c:pt>
                <c:pt idx="5052">
                  <c:v>2687</c:v>
                </c:pt>
                <c:pt idx="5053">
                  <c:v>2687</c:v>
                </c:pt>
                <c:pt idx="5054">
                  <c:v>2687</c:v>
                </c:pt>
                <c:pt idx="5055">
                  <c:v>2687</c:v>
                </c:pt>
                <c:pt idx="5056">
                  <c:v>2687</c:v>
                </c:pt>
                <c:pt idx="5057">
                  <c:v>2687</c:v>
                </c:pt>
                <c:pt idx="5058">
                  <c:v>2687</c:v>
                </c:pt>
                <c:pt idx="5059">
                  <c:v>2687</c:v>
                </c:pt>
                <c:pt idx="5060">
                  <c:v>2687</c:v>
                </c:pt>
                <c:pt idx="5061">
                  <c:v>2687</c:v>
                </c:pt>
                <c:pt idx="5062">
                  <c:v>2687</c:v>
                </c:pt>
                <c:pt idx="5063">
                  <c:v>2687</c:v>
                </c:pt>
                <c:pt idx="5064">
                  <c:v>2687</c:v>
                </c:pt>
                <c:pt idx="5065">
                  <c:v>2687</c:v>
                </c:pt>
                <c:pt idx="5066">
                  <c:v>2687</c:v>
                </c:pt>
                <c:pt idx="5067">
                  <c:v>2687</c:v>
                </c:pt>
                <c:pt idx="5068">
                  <c:v>2687</c:v>
                </c:pt>
                <c:pt idx="5069">
                  <c:v>2688</c:v>
                </c:pt>
                <c:pt idx="5070">
                  <c:v>2689</c:v>
                </c:pt>
                <c:pt idx="5071">
                  <c:v>2689</c:v>
                </c:pt>
                <c:pt idx="5072">
                  <c:v>2689</c:v>
                </c:pt>
                <c:pt idx="5073">
                  <c:v>2690</c:v>
                </c:pt>
                <c:pt idx="5074">
                  <c:v>2691</c:v>
                </c:pt>
                <c:pt idx="5075">
                  <c:v>2692</c:v>
                </c:pt>
                <c:pt idx="5076">
                  <c:v>2692</c:v>
                </c:pt>
                <c:pt idx="5077">
                  <c:v>2693</c:v>
                </c:pt>
                <c:pt idx="5078">
                  <c:v>2694</c:v>
                </c:pt>
                <c:pt idx="5079">
                  <c:v>2694</c:v>
                </c:pt>
                <c:pt idx="5080">
                  <c:v>2694</c:v>
                </c:pt>
                <c:pt idx="5081">
                  <c:v>2694</c:v>
                </c:pt>
                <c:pt idx="5082">
                  <c:v>2695</c:v>
                </c:pt>
                <c:pt idx="5083">
                  <c:v>2696</c:v>
                </c:pt>
                <c:pt idx="5084">
                  <c:v>2697</c:v>
                </c:pt>
                <c:pt idx="5085">
                  <c:v>2698</c:v>
                </c:pt>
                <c:pt idx="5086">
                  <c:v>2699</c:v>
                </c:pt>
                <c:pt idx="5087">
                  <c:v>2699</c:v>
                </c:pt>
                <c:pt idx="5088">
                  <c:v>2699</c:v>
                </c:pt>
                <c:pt idx="5089">
                  <c:v>2700</c:v>
                </c:pt>
                <c:pt idx="5090">
                  <c:v>2701</c:v>
                </c:pt>
                <c:pt idx="5091">
                  <c:v>2702</c:v>
                </c:pt>
                <c:pt idx="5092">
                  <c:v>2703</c:v>
                </c:pt>
                <c:pt idx="5093">
                  <c:v>2704</c:v>
                </c:pt>
                <c:pt idx="5094">
                  <c:v>2705</c:v>
                </c:pt>
                <c:pt idx="5095">
                  <c:v>2706</c:v>
                </c:pt>
                <c:pt idx="5096">
                  <c:v>2707</c:v>
                </c:pt>
                <c:pt idx="5097">
                  <c:v>2708</c:v>
                </c:pt>
                <c:pt idx="5098">
                  <c:v>2709</c:v>
                </c:pt>
                <c:pt idx="5099">
                  <c:v>2710</c:v>
                </c:pt>
                <c:pt idx="5100">
                  <c:v>2711</c:v>
                </c:pt>
                <c:pt idx="5101">
                  <c:v>2712</c:v>
                </c:pt>
                <c:pt idx="5102">
                  <c:v>2712</c:v>
                </c:pt>
                <c:pt idx="5103">
                  <c:v>2713</c:v>
                </c:pt>
                <c:pt idx="5104">
                  <c:v>2714</c:v>
                </c:pt>
                <c:pt idx="5105">
                  <c:v>2715</c:v>
                </c:pt>
                <c:pt idx="5106">
                  <c:v>2716</c:v>
                </c:pt>
                <c:pt idx="5107">
                  <c:v>2717</c:v>
                </c:pt>
                <c:pt idx="5108">
                  <c:v>2718</c:v>
                </c:pt>
                <c:pt idx="5109">
                  <c:v>2719</c:v>
                </c:pt>
                <c:pt idx="5110">
                  <c:v>2720</c:v>
                </c:pt>
                <c:pt idx="5111">
                  <c:v>2721</c:v>
                </c:pt>
                <c:pt idx="5112">
                  <c:v>2722</c:v>
                </c:pt>
                <c:pt idx="5113">
                  <c:v>2723</c:v>
                </c:pt>
                <c:pt idx="5114">
                  <c:v>2724</c:v>
                </c:pt>
                <c:pt idx="5115">
                  <c:v>2724</c:v>
                </c:pt>
                <c:pt idx="5116">
                  <c:v>2725</c:v>
                </c:pt>
                <c:pt idx="5117">
                  <c:v>2726</c:v>
                </c:pt>
                <c:pt idx="5118">
                  <c:v>2726</c:v>
                </c:pt>
                <c:pt idx="5119">
                  <c:v>2726</c:v>
                </c:pt>
                <c:pt idx="5120">
                  <c:v>2726</c:v>
                </c:pt>
                <c:pt idx="5121">
                  <c:v>2726</c:v>
                </c:pt>
                <c:pt idx="5122">
                  <c:v>2726</c:v>
                </c:pt>
                <c:pt idx="5123">
                  <c:v>2726</c:v>
                </c:pt>
                <c:pt idx="5124">
                  <c:v>2726</c:v>
                </c:pt>
                <c:pt idx="5125">
                  <c:v>2727</c:v>
                </c:pt>
                <c:pt idx="5126">
                  <c:v>2728</c:v>
                </c:pt>
                <c:pt idx="5127">
                  <c:v>2728</c:v>
                </c:pt>
                <c:pt idx="5128">
                  <c:v>2728</c:v>
                </c:pt>
                <c:pt idx="5129">
                  <c:v>2728</c:v>
                </c:pt>
                <c:pt idx="5130">
                  <c:v>2729</c:v>
                </c:pt>
                <c:pt idx="5131">
                  <c:v>2729</c:v>
                </c:pt>
                <c:pt idx="5132">
                  <c:v>2729</c:v>
                </c:pt>
                <c:pt idx="5133">
                  <c:v>2729</c:v>
                </c:pt>
                <c:pt idx="5134">
                  <c:v>2729</c:v>
                </c:pt>
                <c:pt idx="5135">
                  <c:v>2730</c:v>
                </c:pt>
                <c:pt idx="5136">
                  <c:v>2731</c:v>
                </c:pt>
                <c:pt idx="5137">
                  <c:v>2732</c:v>
                </c:pt>
                <c:pt idx="5138">
                  <c:v>2733</c:v>
                </c:pt>
                <c:pt idx="5139">
                  <c:v>2734</c:v>
                </c:pt>
                <c:pt idx="5140">
                  <c:v>2735</c:v>
                </c:pt>
                <c:pt idx="5141">
                  <c:v>2736</c:v>
                </c:pt>
                <c:pt idx="5142">
                  <c:v>2736</c:v>
                </c:pt>
                <c:pt idx="5143">
                  <c:v>2737</c:v>
                </c:pt>
                <c:pt idx="5144">
                  <c:v>2737</c:v>
                </c:pt>
                <c:pt idx="5145">
                  <c:v>2738</c:v>
                </c:pt>
                <c:pt idx="5146">
                  <c:v>2739</c:v>
                </c:pt>
                <c:pt idx="5147">
                  <c:v>2740</c:v>
                </c:pt>
                <c:pt idx="5148">
                  <c:v>2741</c:v>
                </c:pt>
                <c:pt idx="5149">
                  <c:v>2742</c:v>
                </c:pt>
                <c:pt idx="5150">
                  <c:v>2743</c:v>
                </c:pt>
                <c:pt idx="5151">
                  <c:v>2744</c:v>
                </c:pt>
                <c:pt idx="5152">
                  <c:v>2745</c:v>
                </c:pt>
                <c:pt idx="5153">
                  <c:v>2746</c:v>
                </c:pt>
                <c:pt idx="5154">
                  <c:v>2747</c:v>
                </c:pt>
                <c:pt idx="5155">
                  <c:v>2748</c:v>
                </c:pt>
                <c:pt idx="5156">
                  <c:v>2749</c:v>
                </c:pt>
                <c:pt idx="5157">
                  <c:v>2749</c:v>
                </c:pt>
                <c:pt idx="5158">
                  <c:v>2750</c:v>
                </c:pt>
                <c:pt idx="5159">
                  <c:v>2751</c:v>
                </c:pt>
                <c:pt idx="5160">
                  <c:v>2752</c:v>
                </c:pt>
                <c:pt idx="5161">
                  <c:v>2753</c:v>
                </c:pt>
                <c:pt idx="5162">
                  <c:v>2754</c:v>
                </c:pt>
                <c:pt idx="5163">
                  <c:v>2755</c:v>
                </c:pt>
                <c:pt idx="5164">
                  <c:v>2756</c:v>
                </c:pt>
                <c:pt idx="5165">
                  <c:v>2757</c:v>
                </c:pt>
                <c:pt idx="5166">
                  <c:v>2758</c:v>
                </c:pt>
                <c:pt idx="5167">
                  <c:v>2759</c:v>
                </c:pt>
                <c:pt idx="5168">
                  <c:v>2760</c:v>
                </c:pt>
                <c:pt idx="5169">
                  <c:v>2760</c:v>
                </c:pt>
                <c:pt idx="5170">
                  <c:v>2761</c:v>
                </c:pt>
                <c:pt idx="5171">
                  <c:v>2762</c:v>
                </c:pt>
                <c:pt idx="5172">
                  <c:v>2763</c:v>
                </c:pt>
                <c:pt idx="5173">
                  <c:v>2763</c:v>
                </c:pt>
                <c:pt idx="5174">
                  <c:v>2763</c:v>
                </c:pt>
                <c:pt idx="5175">
                  <c:v>2763</c:v>
                </c:pt>
                <c:pt idx="5176">
                  <c:v>2763</c:v>
                </c:pt>
                <c:pt idx="5177">
                  <c:v>2763</c:v>
                </c:pt>
                <c:pt idx="5178">
                  <c:v>2764</c:v>
                </c:pt>
                <c:pt idx="5179">
                  <c:v>2765</c:v>
                </c:pt>
                <c:pt idx="5180">
                  <c:v>2765</c:v>
                </c:pt>
                <c:pt idx="5181">
                  <c:v>2765</c:v>
                </c:pt>
                <c:pt idx="5182">
                  <c:v>2765</c:v>
                </c:pt>
                <c:pt idx="5183">
                  <c:v>2765</c:v>
                </c:pt>
                <c:pt idx="5184">
                  <c:v>2765</c:v>
                </c:pt>
                <c:pt idx="5185">
                  <c:v>2765</c:v>
                </c:pt>
                <c:pt idx="5186">
                  <c:v>2766</c:v>
                </c:pt>
                <c:pt idx="5187">
                  <c:v>2766</c:v>
                </c:pt>
                <c:pt idx="5188">
                  <c:v>2766</c:v>
                </c:pt>
                <c:pt idx="5189">
                  <c:v>2766</c:v>
                </c:pt>
                <c:pt idx="5190">
                  <c:v>2766</c:v>
                </c:pt>
                <c:pt idx="5191">
                  <c:v>2766</c:v>
                </c:pt>
                <c:pt idx="5192">
                  <c:v>2767</c:v>
                </c:pt>
                <c:pt idx="5193">
                  <c:v>2767</c:v>
                </c:pt>
                <c:pt idx="5194">
                  <c:v>2767</c:v>
                </c:pt>
                <c:pt idx="5195">
                  <c:v>2768</c:v>
                </c:pt>
                <c:pt idx="5196">
                  <c:v>2769</c:v>
                </c:pt>
                <c:pt idx="5197">
                  <c:v>2770</c:v>
                </c:pt>
                <c:pt idx="5198">
                  <c:v>2770</c:v>
                </c:pt>
                <c:pt idx="5199">
                  <c:v>2771</c:v>
                </c:pt>
                <c:pt idx="5200">
                  <c:v>2771</c:v>
                </c:pt>
                <c:pt idx="5201">
                  <c:v>2771</c:v>
                </c:pt>
                <c:pt idx="5202">
                  <c:v>2771</c:v>
                </c:pt>
                <c:pt idx="5203">
                  <c:v>2771</c:v>
                </c:pt>
                <c:pt idx="5204">
                  <c:v>2771</c:v>
                </c:pt>
                <c:pt idx="5205">
                  <c:v>2772</c:v>
                </c:pt>
                <c:pt idx="5206">
                  <c:v>2773</c:v>
                </c:pt>
                <c:pt idx="5207">
                  <c:v>2774</c:v>
                </c:pt>
                <c:pt idx="5208">
                  <c:v>2774</c:v>
                </c:pt>
                <c:pt idx="5209">
                  <c:v>2774</c:v>
                </c:pt>
                <c:pt idx="5210">
                  <c:v>2774</c:v>
                </c:pt>
                <c:pt idx="5211">
                  <c:v>2774</c:v>
                </c:pt>
                <c:pt idx="5212">
                  <c:v>2774</c:v>
                </c:pt>
                <c:pt idx="5213">
                  <c:v>2774</c:v>
                </c:pt>
                <c:pt idx="5214">
                  <c:v>2775</c:v>
                </c:pt>
                <c:pt idx="5215">
                  <c:v>2776</c:v>
                </c:pt>
                <c:pt idx="5216">
                  <c:v>2777</c:v>
                </c:pt>
                <c:pt idx="5217">
                  <c:v>2778</c:v>
                </c:pt>
                <c:pt idx="5218">
                  <c:v>2779</c:v>
                </c:pt>
                <c:pt idx="5219">
                  <c:v>2780</c:v>
                </c:pt>
                <c:pt idx="5220">
                  <c:v>2781</c:v>
                </c:pt>
                <c:pt idx="5221">
                  <c:v>2782</c:v>
                </c:pt>
                <c:pt idx="5222">
                  <c:v>2783</c:v>
                </c:pt>
                <c:pt idx="5223">
                  <c:v>2784</c:v>
                </c:pt>
                <c:pt idx="5224">
                  <c:v>2785</c:v>
                </c:pt>
                <c:pt idx="5225">
                  <c:v>2786</c:v>
                </c:pt>
                <c:pt idx="5226">
                  <c:v>2787</c:v>
                </c:pt>
                <c:pt idx="5227">
                  <c:v>2788</c:v>
                </c:pt>
                <c:pt idx="5228">
                  <c:v>2788</c:v>
                </c:pt>
                <c:pt idx="5229">
                  <c:v>2789</c:v>
                </c:pt>
                <c:pt idx="5230">
                  <c:v>2790</c:v>
                </c:pt>
                <c:pt idx="5231">
                  <c:v>2791</c:v>
                </c:pt>
                <c:pt idx="5232">
                  <c:v>2792</c:v>
                </c:pt>
                <c:pt idx="5233">
                  <c:v>2793</c:v>
                </c:pt>
                <c:pt idx="5234">
                  <c:v>2794</c:v>
                </c:pt>
                <c:pt idx="5235">
                  <c:v>2795</c:v>
                </c:pt>
                <c:pt idx="5236">
                  <c:v>2796</c:v>
                </c:pt>
                <c:pt idx="5237">
                  <c:v>2797</c:v>
                </c:pt>
                <c:pt idx="5238">
                  <c:v>2798</c:v>
                </c:pt>
                <c:pt idx="5239">
                  <c:v>2799</c:v>
                </c:pt>
                <c:pt idx="5240">
                  <c:v>2799</c:v>
                </c:pt>
                <c:pt idx="5241">
                  <c:v>2800</c:v>
                </c:pt>
                <c:pt idx="5242">
                  <c:v>2801</c:v>
                </c:pt>
                <c:pt idx="5243">
                  <c:v>2802</c:v>
                </c:pt>
                <c:pt idx="5244">
                  <c:v>2803</c:v>
                </c:pt>
                <c:pt idx="5245">
                  <c:v>2804</c:v>
                </c:pt>
                <c:pt idx="5246">
                  <c:v>2804</c:v>
                </c:pt>
                <c:pt idx="5247">
                  <c:v>2804</c:v>
                </c:pt>
                <c:pt idx="5248">
                  <c:v>2805</c:v>
                </c:pt>
                <c:pt idx="5249">
                  <c:v>2806</c:v>
                </c:pt>
                <c:pt idx="5250">
                  <c:v>2807</c:v>
                </c:pt>
                <c:pt idx="5251">
                  <c:v>2808</c:v>
                </c:pt>
                <c:pt idx="5252">
                  <c:v>2809</c:v>
                </c:pt>
                <c:pt idx="5253">
                  <c:v>2810</c:v>
                </c:pt>
                <c:pt idx="5254">
                  <c:v>2811</c:v>
                </c:pt>
                <c:pt idx="5255">
                  <c:v>2812</c:v>
                </c:pt>
                <c:pt idx="5256">
                  <c:v>2813</c:v>
                </c:pt>
                <c:pt idx="5257">
                  <c:v>2814</c:v>
                </c:pt>
                <c:pt idx="5258">
                  <c:v>2815</c:v>
                </c:pt>
                <c:pt idx="5259">
                  <c:v>2816</c:v>
                </c:pt>
                <c:pt idx="5260">
                  <c:v>2817</c:v>
                </c:pt>
                <c:pt idx="5261">
                  <c:v>2817</c:v>
                </c:pt>
                <c:pt idx="5262">
                  <c:v>2818</c:v>
                </c:pt>
                <c:pt idx="5263">
                  <c:v>2819</c:v>
                </c:pt>
                <c:pt idx="5264">
                  <c:v>2819</c:v>
                </c:pt>
                <c:pt idx="5265">
                  <c:v>2820</c:v>
                </c:pt>
                <c:pt idx="5266">
                  <c:v>2821</c:v>
                </c:pt>
                <c:pt idx="5267">
                  <c:v>2822</c:v>
                </c:pt>
                <c:pt idx="5268">
                  <c:v>2822</c:v>
                </c:pt>
                <c:pt idx="5269">
                  <c:v>2823</c:v>
                </c:pt>
                <c:pt idx="5270">
                  <c:v>2824</c:v>
                </c:pt>
                <c:pt idx="5271">
                  <c:v>2825</c:v>
                </c:pt>
                <c:pt idx="5272">
                  <c:v>2826</c:v>
                </c:pt>
                <c:pt idx="5273">
                  <c:v>2827</c:v>
                </c:pt>
                <c:pt idx="5274">
                  <c:v>2828</c:v>
                </c:pt>
                <c:pt idx="5275">
                  <c:v>2829</c:v>
                </c:pt>
                <c:pt idx="5276">
                  <c:v>2830</c:v>
                </c:pt>
                <c:pt idx="5277">
                  <c:v>2831</c:v>
                </c:pt>
                <c:pt idx="5278">
                  <c:v>2832</c:v>
                </c:pt>
                <c:pt idx="5279">
                  <c:v>2833</c:v>
                </c:pt>
                <c:pt idx="5280">
                  <c:v>2834</c:v>
                </c:pt>
                <c:pt idx="5281">
                  <c:v>2835</c:v>
                </c:pt>
                <c:pt idx="5282">
                  <c:v>2836</c:v>
                </c:pt>
                <c:pt idx="5283">
                  <c:v>2837</c:v>
                </c:pt>
                <c:pt idx="5284">
                  <c:v>2838</c:v>
                </c:pt>
                <c:pt idx="5285">
                  <c:v>2839</c:v>
                </c:pt>
                <c:pt idx="5286">
                  <c:v>2840</c:v>
                </c:pt>
                <c:pt idx="5287">
                  <c:v>2841</c:v>
                </c:pt>
                <c:pt idx="5288">
                  <c:v>2842</c:v>
                </c:pt>
                <c:pt idx="5289">
                  <c:v>2842</c:v>
                </c:pt>
                <c:pt idx="5290">
                  <c:v>2842</c:v>
                </c:pt>
                <c:pt idx="5291">
                  <c:v>2842</c:v>
                </c:pt>
                <c:pt idx="5292">
                  <c:v>2842</c:v>
                </c:pt>
                <c:pt idx="5293">
                  <c:v>2843</c:v>
                </c:pt>
                <c:pt idx="5294">
                  <c:v>2843</c:v>
                </c:pt>
                <c:pt idx="5295">
                  <c:v>2844</c:v>
                </c:pt>
                <c:pt idx="5296">
                  <c:v>2844</c:v>
                </c:pt>
                <c:pt idx="5297">
                  <c:v>2844</c:v>
                </c:pt>
                <c:pt idx="5298">
                  <c:v>2844</c:v>
                </c:pt>
                <c:pt idx="5299">
                  <c:v>2844</c:v>
                </c:pt>
                <c:pt idx="5300">
                  <c:v>2845</c:v>
                </c:pt>
                <c:pt idx="5301">
                  <c:v>2846</c:v>
                </c:pt>
                <c:pt idx="5302">
                  <c:v>2847</c:v>
                </c:pt>
                <c:pt idx="5303">
                  <c:v>2847</c:v>
                </c:pt>
                <c:pt idx="5304">
                  <c:v>2847</c:v>
                </c:pt>
                <c:pt idx="5305">
                  <c:v>2847</c:v>
                </c:pt>
                <c:pt idx="5306">
                  <c:v>2847</c:v>
                </c:pt>
                <c:pt idx="5307">
                  <c:v>2847</c:v>
                </c:pt>
                <c:pt idx="5308">
                  <c:v>2847</c:v>
                </c:pt>
                <c:pt idx="5309">
                  <c:v>2848</c:v>
                </c:pt>
                <c:pt idx="5310">
                  <c:v>2849</c:v>
                </c:pt>
                <c:pt idx="5311">
                  <c:v>2849</c:v>
                </c:pt>
                <c:pt idx="5312">
                  <c:v>2850</c:v>
                </c:pt>
                <c:pt idx="5313">
                  <c:v>2851</c:v>
                </c:pt>
                <c:pt idx="5314">
                  <c:v>2851</c:v>
                </c:pt>
                <c:pt idx="5315">
                  <c:v>2851</c:v>
                </c:pt>
                <c:pt idx="5316">
                  <c:v>2852</c:v>
                </c:pt>
                <c:pt idx="5317">
                  <c:v>2853</c:v>
                </c:pt>
                <c:pt idx="5318">
                  <c:v>2853</c:v>
                </c:pt>
                <c:pt idx="5319">
                  <c:v>2853</c:v>
                </c:pt>
                <c:pt idx="5320">
                  <c:v>2853</c:v>
                </c:pt>
                <c:pt idx="5321">
                  <c:v>2853</c:v>
                </c:pt>
                <c:pt idx="5322">
                  <c:v>2854</c:v>
                </c:pt>
                <c:pt idx="5323">
                  <c:v>2855</c:v>
                </c:pt>
                <c:pt idx="5324">
                  <c:v>2856</c:v>
                </c:pt>
                <c:pt idx="5325">
                  <c:v>2856</c:v>
                </c:pt>
                <c:pt idx="5326">
                  <c:v>2857</c:v>
                </c:pt>
                <c:pt idx="5327">
                  <c:v>2857</c:v>
                </c:pt>
                <c:pt idx="5328">
                  <c:v>2857</c:v>
                </c:pt>
                <c:pt idx="5329">
                  <c:v>2857</c:v>
                </c:pt>
                <c:pt idx="5330">
                  <c:v>2857</c:v>
                </c:pt>
                <c:pt idx="5331">
                  <c:v>2858</c:v>
                </c:pt>
                <c:pt idx="5332">
                  <c:v>2858</c:v>
                </c:pt>
                <c:pt idx="5333">
                  <c:v>2858</c:v>
                </c:pt>
                <c:pt idx="5334">
                  <c:v>2858</c:v>
                </c:pt>
                <c:pt idx="5335">
                  <c:v>2858</c:v>
                </c:pt>
                <c:pt idx="5336">
                  <c:v>2859</c:v>
                </c:pt>
                <c:pt idx="5337">
                  <c:v>2860</c:v>
                </c:pt>
                <c:pt idx="5338">
                  <c:v>2861</c:v>
                </c:pt>
                <c:pt idx="5339">
                  <c:v>2862</c:v>
                </c:pt>
                <c:pt idx="5340">
                  <c:v>2863</c:v>
                </c:pt>
                <c:pt idx="5341">
                  <c:v>2864</c:v>
                </c:pt>
                <c:pt idx="5342">
                  <c:v>2865</c:v>
                </c:pt>
                <c:pt idx="5343">
                  <c:v>2866</c:v>
                </c:pt>
                <c:pt idx="5344">
                  <c:v>2867</c:v>
                </c:pt>
                <c:pt idx="5345">
                  <c:v>2868</c:v>
                </c:pt>
                <c:pt idx="5346">
                  <c:v>2869</c:v>
                </c:pt>
                <c:pt idx="5347">
                  <c:v>2870</c:v>
                </c:pt>
                <c:pt idx="5348">
                  <c:v>2871</c:v>
                </c:pt>
                <c:pt idx="5349">
                  <c:v>2872</c:v>
                </c:pt>
                <c:pt idx="5350">
                  <c:v>2873</c:v>
                </c:pt>
                <c:pt idx="5351">
                  <c:v>2874</c:v>
                </c:pt>
                <c:pt idx="5352">
                  <c:v>2874</c:v>
                </c:pt>
                <c:pt idx="5353">
                  <c:v>2874</c:v>
                </c:pt>
                <c:pt idx="5354">
                  <c:v>2874</c:v>
                </c:pt>
                <c:pt idx="5355">
                  <c:v>2874</c:v>
                </c:pt>
                <c:pt idx="5356">
                  <c:v>2874</c:v>
                </c:pt>
                <c:pt idx="5357">
                  <c:v>2874</c:v>
                </c:pt>
                <c:pt idx="5358">
                  <c:v>2875</c:v>
                </c:pt>
                <c:pt idx="5359">
                  <c:v>2876</c:v>
                </c:pt>
                <c:pt idx="5360">
                  <c:v>2877</c:v>
                </c:pt>
                <c:pt idx="5361">
                  <c:v>2878</c:v>
                </c:pt>
                <c:pt idx="5362">
                  <c:v>2879</c:v>
                </c:pt>
                <c:pt idx="5363">
                  <c:v>2879</c:v>
                </c:pt>
                <c:pt idx="5364">
                  <c:v>2879</c:v>
                </c:pt>
                <c:pt idx="5365">
                  <c:v>2880</c:v>
                </c:pt>
                <c:pt idx="5366">
                  <c:v>2880</c:v>
                </c:pt>
                <c:pt idx="5367">
                  <c:v>2880</c:v>
                </c:pt>
                <c:pt idx="5368">
                  <c:v>2881</c:v>
                </c:pt>
                <c:pt idx="5369">
                  <c:v>2881</c:v>
                </c:pt>
                <c:pt idx="5370">
                  <c:v>2882</c:v>
                </c:pt>
                <c:pt idx="5371">
                  <c:v>2882</c:v>
                </c:pt>
                <c:pt idx="5372">
                  <c:v>2883</c:v>
                </c:pt>
                <c:pt idx="5373">
                  <c:v>2884</c:v>
                </c:pt>
                <c:pt idx="5374">
                  <c:v>2885</c:v>
                </c:pt>
                <c:pt idx="5375">
                  <c:v>2886</c:v>
                </c:pt>
                <c:pt idx="5376">
                  <c:v>2886</c:v>
                </c:pt>
                <c:pt idx="5377">
                  <c:v>2887</c:v>
                </c:pt>
                <c:pt idx="5378">
                  <c:v>2888</c:v>
                </c:pt>
                <c:pt idx="5379">
                  <c:v>2889</c:v>
                </c:pt>
                <c:pt idx="5380">
                  <c:v>2889</c:v>
                </c:pt>
                <c:pt idx="5381">
                  <c:v>2889</c:v>
                </c:pt>
                <c:pt idx="5382">
                  <c:v>2889</c:v>
                </c:pt>
                <c:pt idx="5383">
                  <c:v>2889</c:v>
                </c:pt>
                <c:pt idx="5384">
                  <c:v>2890</c:v>
                </c:pt>
                <c:pt idx="5385">
                  <c:v>2890</c:v>
                </c:pt>
                <c:pt idx="5386">
                  <c:v>2891</c:v>
                </c:pt>
                <c:pt idx="5387">
                  <c:v>2892</c:v>
                </c:pt>
                <c:pt idx="5388">
                  <c:v>2892</c:v>
                </c:pt>
                <c:pt idx="5389">
                  <c:v>2892</c:v>
                </c:pt>
                <c:pt idx="5390">
                  <c:v>2892</c:v>
                </c:pt>
                <c:pt idx="5391">
                  <c:v>2892</c:v>
                </c:pt>
                <c:pt idx="5392">
                  <c:v>2893</c:v>
                </c:pt>
                <c:pt idx="5393">
                  <c:v>2893</c:v>
                </c:pt>
                <c:pt idx="5394">
                  <c:v>2894</c:v>
                </c:pt>
                <c:pt idx="5395">
                  <c:v>2894</c:v>
                </c:pt>
                <c:pt idx="5396">
                  <c:v>2894</c:v>
                </c:pt>
                <c:pt idx="5397">
                  <c:v>2895</c:v>
                </c:pt>
                <c:pt idx="5398">
                  <c:v>2896</c:v>
                </c:pt>
                <c:pt idx="5399">
                  <c:v>2896</c:v>
                </c:pt>
                <c:pt idx="5400">
                  <c:v>2897</c:v>
                </c:pt>
                <c:pt idx="5401">
                  <c:v>2897</c:v>
                </c:pt>
                <c:pt idx="5402">
                  <c:v>2898</c:v>
                </c:pt>
                <c:pt idx="5403">
                  <c:v>2898</c:v>
                </c:pt>
                <c:pt idx="5404">
                  <c:v>2899</c:v>
                </c:pt>
                <c:pt idx="5405">
                  <c:v>2899</c:v>
                </c:pt>
                <c:pt idx="5406">
                  <c:v>2899</c:v>
                </c:pt>
                <c:pt idx="5407">
                  <c:v>2899</c:v>
                </c:pt>
                <c:pt idx="5408">
                  <c:v>2899</c:v>
                </c:pt>
                <c:pt idx="5409">
                  <c:v>2900</c:v>
                </c:pt>
                <c:pt idx="5410">
                  <c:v>2901</c:v>
                </c:pt>
                <c:pt idx="5411">
                  <c:v>2901</c:v>
                </c:pt>
                <c:pt idx="5412">
                  <c:v>2901</c:v>
                </c:pt>
                <c:pt idx="5413">
                  <c:v>2901</c:v>
                </c:pt>
                <c:pt idx="5414">
                  <c:v>2902</c:v>
                </c:pt>
                <c:pt idx="5415">
                  <c:v>2902</c:v>
                </c:pt>
                <c:pt idx="5416">
                  <c:v>2902</c:v>
                </c:pt>
                <c:pt idx="5417">
                  <c:v>2902</c:v>
                </c:pt>
                <c:pt idx="5418">
                  <c:v>2902</c:v>
                </c:pt>
                <c:pt idx="5419">
                  <c:v>2902</c:v>
                </c:pt>
                <c:pt idx="5420">
                  <c:v>2902</c:v>
                </c:pt>
                <c:pt idx="5421">
                  <c:v>2902</c:v>
                </c:pt>
                <c:pt idx="5422">
                  <c:v>2902</c:v>
                </c:pt>
                <c:pt idx="5423">
                  <c:v>2902</c:v>
                </c:pt>
                <c:pt idx="5424">
                  <c:v>2902</c:v>
                </c:pt>
                <c:pt idx="5425">
                  <c:v>2902</c:v>
                </c:pt>
                <c:pt idx="5426">
                  <c:v>2902</c:v>
                </c:pt>
                <c:pt idx="5427">
                  <c:v>2902</c:v>
                </c:pt>
                <c:pt idx="5428">
                  <c:v>2902</c:v>
                </c:pt>
                <c:pt idx="5429">
                  <c:v>2902</c:v>
                </c:pt>
                <c:pt idx="5430">
                  <c:v>2903</c:v>
                </c:pt>
                <c:pt idx="5431">
                  <c:v>2904</c:v>
                </c:pt>
                <c:pt idx="5432">
                  <c:v>2905</c:v>
                </c:pt>
                <c:pt idx="5433">
                  <c:v>2906</c:v>
                </c:pt>
                <c:pt idx="5434">
                  <c:v>2907</c:v>
                </c:pt>
                <c:pt idx="5435">
                  <c:v>2908</c:v>
                </c:pt>
                <c:pt idx="5436">
                  <c:v>2909</c:v>
                </c:pt>
                <c:pt idx="5437">
                  <c:v>2910</c:v>
                </c:pt>
                <c:pt idx="5438">
                  <c:v>2911</c:v>
                </c:pt>
                <c:pt idx="5439">
                  <c:v>2911</c:v>
                </c:pt>
                <c:pt idx="5440">
                  <c:v>2912</c:v>
                </c:pt>
                <c:pt idx="5441">
                  <c:v>2913</c:v>
                </c:pt>
                <c:pt idx="5442">
                  <c:v>2914</c:v>
                </c:pt>
                <c:pt idx="5443">
                  <c:v>2915</c:v>
                </c:pt>
                <c:pt idx="5444">
                  <c:v>2916</c:v>
                </c:pt>
                <c:pt idx="5445">
                  <c:v>2917</c:v>
                </c:pt>
                <c:pt idx="5446">
                  <c:v>2918</c:v>
                </c:pt>
                <c:pt idx="5447">
                  <c:v>2919</c:v>
                </c:pt>
                <c:pt idx="5448">
                  <c:v>2920</c:v>
                </c:pt>
                <c:pt idx="5449">
                  <c:v>2921</c:v>
                </c:pt>
                <c:pt idx="5450">
                  <c:v>2922</c:v>
                </c:pt>
                <c:pt idx="5451">
                  <c:v>2923</c:v>
                </c:pt>
                <c:pt idx="5452">
                  <c:v>2924</c:v>
                </c:pt>
                <c:pt idx="5453">
                  <c:v>2925</c:v>
                </c:pt>
                <c:pt idx="5454">
                  <c:v>2926</c:v>
                </c:pt>
                <c:pt idx="5455">
                  <c:v>2927</c:v>
                </c:pt>
                <c:pt idx="5456">
                  <c:v>2928</c:v>
                </c:pt>
                <c:pt idx="5457">
                  <c:v>2929</c:v>
                </c:pt>
                <c:pt idx="5458">
                  <c:v>2930</c:v>
                </c:pt>
                <c:pt idx="5459">
                  <c:v>2931</c:v>
                </c:pt>
                <c:pt idx="5460">
                  <c:v>2932</c:v>
                </c:pt>
                <c:pt idx="5461">
                  <c:v>2932</c:v>
                </c:pt>
                <c:pt idx="5462">
                  <c:v>2932</c:v>
                </c:pt>
                <c:pt idx="5463">
                  <c:v>2932</c:v>
                </c:pt>
                <c:pt idx="5464">
                  <c:v>2933</c:v>
                </c:pt>
                <c:pt idx="5465">
                  <c:v>2934</c:v>
                </c:pt>
                <c:pt idx="5466">
                  <c:v>2935</c:v>
                </c:pt>
                <c:pt idx="5467">
                  <c:v>2936</c:v>
                </c:pt>
                <c:pt idx="5468">
                  <c:v>2937</c:v>
                </c:pt>
                <c:pt idx="5469">
                  <c:v>2937</c:v>
                </c:pt>
                <c:pt idx="5470">
                  <c:v>2938</c:v>
                </c:pt>
                <c:pt idx="5471">
                  <c:v>2939</c:v>
                </c:pt>
                <c:pt idx="5472">
                  <c:v>2940</c:v>
                </c:pt>
                <c:pt idx="5473">
                  <c:v>2941</c:v>
                </c:pt>
                <c:pt idx="5474">
                  <c:v>2942</c:v>
                </c:pt>
                <c:pt idx="5475">
                  <c:v>2942</c:v>
                </c:pt>
                <c:pt idx="5476">
                  <c:v>2943</c:v>
                </c:pt>
                <c:pt idx="5477">
                  <c:v>2944</c:v>
                </c:pt>
                <c:pt idx="5478">
                  <c:v>2945</c:v>
                </c:pt>
                <c:pt idx="5479">
                  <c:v>2945</c:v>
                </c:pt>
                <c:pt idx="5480">
                  <c:v>2945</c:v>
                </c:pt>
                <c:pt idx="5481">
                  <c:v>2946</c:v>
                </c:pt>
                <c:pt idx="5482">
                  <c:v>2947</c:v>
                </c:pt>
                <c:pt idx="5483">
                  <c:v>2948</c:v>
                </c:pt>
                <c:pt idx="5484">
                  <c:v>2949</c:v>
                </c:pt>
                <c:pt idx="5485">
                  <c:v>2950</c:v>
                </c:pt>
                <c:pt idx="5486">
                  <c:v>2951</c:v>
                </c:pt>
                <c:pt idx="5487">
                  <c:v>2951</c:v>
                </c:pt>
                <c:pt idx="5488">
                  <c:v>2952</c:v>
                </c:pt>
                <c:pt idx="5489">
                  <c:v>2953</c:v>
                </c:pt>
                <c:pt idx="5490">
                  <c:v>2954</c:v>
                </c:pt>
                <c:pt idx="5491">
                  <c:v>2955</c:v>
                </c:pt>
                <c:pt idx="5492">
                  <c:v>2956</c:v>
                </c:pt>
                <c:pt idx="5493">
                  <c:v>2957</c:v>
                </c:pt>
                <c:pt idx="5494">
                  <c:v>2958</c:v>
                </c:pt>
                <c:pt idx="5495">
                  <c:v>2959</c:v>
                </c:pt>
                <c:pt idx="5496">
                  <c:v>2959</c:v>
                </c:pt>
                <c:pt idx="5497">
                  <c:v>2960</c:v>
                </c:pt>
                <c:pt idx="5498">
                  <c:v>2961</c:v>
                </c:pt>
                <c:pt idx="5499">
                  <c:v>2962</c:v>
                </c:pt>
                <c:pt idx="5500">
                  <c:v>2963</c:v>
                </c:pt>
                <c:pt idx="5501">
                  <c:v>2964</c:v>
                </c:pt>
                <c:pt idx="5502">
                  <c:v>2964</c:v>
                </c:pt>
                <c:pt idx="5503">
                  <c:v>2964</c:v>
                </c:pt>
                <c:pt idx="5504">
                  <c:v>2964</c:v>
                </c:pt>
                <c:pt idx="5505">
                  <c:v>2965</c:v>
                </c:pt>
                <c:pt idx="5506">
                  <c:v>2965</c:v>
                </c:pt>
                <c:pt idx="5507">
                  <c:v>2965</c:v>
                </c:pt>
                <c:pt idx="5508">
                  <c:v>2965</c:v>
                </c:pt>
                <c:pt idx="5509">
                  <c:v>2966</c:v>
                </c:pt>
                <c:pt idx="5510">
                  <c:v>2967</c:v>
                </c:pt>
                <c:pt idx="5511">
                  <c:v>2967</c:v>
                </c:pt>
                <c:pt idx="5512">
                  <c:v>2967</c:v>
                </c:pt>
                <c:pt idx="5513">
                  <c:v>2968</c:v>
                </c:pt>
                <c:pt idx="5514">
                  <c:v>2968</c:v>
                </c:pt>
                <c:pt idx="5515">
                  <c:v>2969</c:v>
                </c:pt>
                <c:pt idx="5516">
                  <c:v>2969</c:v>
                </c:pt>
                <c:pt idx="5517">
                  <c:v>2970</c:v>
                </c:pt>
                <c:pt idx="5518">
                  <c:v>2970</c:v>
                </c:pt>
                <c:pt idx="5519">
                  <c:v>2971</c:v>
                </c:pt>
                <c:pt idx="5520">
                  <c:v>2972</c:v>
                </c:pt>
                <c:pt idx="5521">
                  <c:v>2973</c:v>
                </c:pt>
                <c:pt idx="5522">
                  <c:v>2973</c:v>
                </c:pt>
                <c:pt idx="5523">
                  <c:v>2973</c:v>
                </c:pt>
                <c:pt idx="5524">
                  <c:v>2973</c:v>
                </c:pt>
                <c:pt idx="5525">
                  <c:v>2973</c:v>
                </c:pt>
                <c:pt idx="5526">
                  <c:v>2973</c:v>
                </c:pt>
                <c:pt idx="5527">
                  <c:v>2973</c:v>
                </c:pt>
                <c:pt idx="5528">
                  <c:v>2974</c:v>
                </c:pt>
                <c:pt idx="5529">
                  <c:v>2975</c:v>
                </c:pt>
                <c:pt idx="5530">
                  <c:v>2975</c:v>
                </c:pt>
                <c:pt idx="5531">
                  <c:v>2975</c:v>
                </c:pt>
                <c:pt idx="5532">
                  <c:v>2975</c:v>
                </c:pt>
                <c:pt idx="5533">
                  <c:v>2975</c:v>
                </c:pt>
                <c:pt idx="5534">
                  <c:v>2976</c:v>
                </c:pt>
                <c:pt idx="5535">
                  <c:v>2976</c:v>
                </c:pt>
                <c:pt idx="5536">
                  <c:v>2977</c:v>
                </c:pt>
                <c:pt idx="5537">
                  <c:v>2977</c:v>
                </c:pt>
                <c:pt idx="5538">
                  <c:v>2977</c:v>
                </c:pt>
                <c:pt idx="5539">
                  <c:v>2977</c:v>
                </c:pt>
                <c:pt idx="5540">
                  <c:v>2977</c:v>
                </c:pt>
                <c:pt idx="5541">
                  <c:v>2978</c:v>
                </c:pt>
                <c:pt idx="5542">
                  <c:v>2979</c:v>
                </c:pt>
                <c:pt idx="5543">
                  <c:v>2980</c:v>
                </c:pt>
                <c:pt idx="5544">
                  <c:v>2980</c:v>
                </c:pt>
                <c:pt idx="5545">
                  <c:v>2981</c:v>
                </c:pt>
                <c:pt idx="5546">
                  <c:v>2981</c:v>
                </c:pt>
                <c:pt idx="5547">
                  <c:v>2981</c:v>
                </c:pt>
                <c:pt idx="5548">
                  <c:v>2982</c:v>
                </c:pt>
                <c:pt idx="5549">
                  <c:v>2983</c:v>
                </c:pt>
                <c:pt idx="5550">
                  <c:v>2983</c:v>
                </c:pt>
                <c:pt idx="5551">
                  <c:v>2984</c:v>
                </c:pt>
                <c:pt idx="5552">
                  <c:v>2984</c:v>
                </c:pt>
                <c:pt idx="5553">
                  <c:v>2984</c:v>
                </c:pt>
                <c:pt idx="5554">
                  <c:v>2985</c:v>
                </c:pt>
                <c:pt idx="5555">
                  <c:v>2986</c:v>
                </c:pt>
                <c:pt idx="5556">
                  <c:v>2986</c:v>
                </c:pt>
                <c:pt idx="5557">
                  <c:v>2986</c:v>
                </c:pt>
                <c:pt idx="5558">
                  <c:v>2987</c:v>
                </c:pt>
                <c:pt idx="5559">
                  <c:v>2988</c:v>
                </c:pt>
                <c:pt idx="5560">
                  <c:v>2989</c:v>
                </c:pt>
                <c:pt idx="5561">
                  <c:v>2990</c:v>
                </c:pt>
                <c:pt idx="5562">
                  <c:v>2990</c:v>
                </c:pt>
                <c:pt idx="5563">
                  <c:v>2990</c:v>
                </c:pt>
                <c:pt idx="5564">
                  <c:v>2990</c:v>
                </c:pt>
                <c:pt idx="5565">
                  <c:v>2990</c:v>
                </c:pt>
                <c:pt idx="5566">
                  <c:v>2990</c:v>
                </c:pt>
                <c:pt idx="5567">
                  <c:v>2991</c:v>
                </c:pt>
                <c:pt idx="5568">
                  <c:v>2992</c:v>
                </c:pt>
                <c:pt idx="5569">
                  <c:v>2992</c:v>
                </c:pt>
                <c:pt idx="5570">
                  <c:v>2992</c:v>
                </c:pt>
                <c:pt idx="5571">
                  <c:v>2992</c:v>
                </c:pt>
                <c:pt idx="5572">
                  <c:v>2992</c:v>
                </c:pt>
                <c:pt idx="5573">
                  <c:v>2992</c:v>
                </c:pt>
                <c:pt idx="5574">
                  <c:v>2992</c:v>
                </c:pt>
                <c:pt idx="5575">
                  <c:v>2993</c:v>
                </c:pt>
                <c:pt idx="5576">
                  <c:v>2993</c:v>
                </c:pt>
                <c:pt idx="5577">
                  <c:v>2994</c:v>
                </c:pt>
                <c:pt idx="5578">
                  <c:v>2995</c:v>
                </c:pt>
                <c:pt idx="5579">
                  <c:v>2996</c:v>
                </c:pt>
                <c:pt idx="5580">
                  <c:v>2996</c:v>
                </c:pt>
                <c:pt idx="5581">
                  <c:v>2997</c:v>
                </c:pt>
                <c:pt idx="5582">
                  <c:v>2997</c:v>
                </c:pt>
                <c:pt idx="5583">
                  <c:v>2997</c:v>
                </c:pt>
                <c:pt idx="5584">
                  <c:v>2998</c:v>
                </c:pt>
                <c:pt idx="5585">
                  <c:v>2999</c:v>
                </c:pt>
                <c:pt idx="5586">
                  <c:v>2999</c:v>
                </c:pt>
                <c:pt idx="5587">
                  <c:v>2999</c:v>
                </c:pt>
                <c:pt idx="5588">
                  <c:v>3000</c:v>
                </c:pt>
                <c:pt idx="5589">
                  <c:v>3001</c:v>
                </c:pt>
                <c:pt idx="5590">
                  <c:v>3002</c:v>
                </c:pt>
                <c:pt idx="5591">
                  <c:v>3003</c:v>
                </c:pt>
                <c:pt idx="5592">
                  <c:v>3004</c:v>
                </c:pt>
                <c:pt idx="5593">
                  <c:v>3004</c:v>
                </c:pt>
                <c:pt idx="5594">
                  <c:v>3005</c:v>
                </c:pt>
                <c:pt idx="5595">
                  <c:v>3005</c:v>
                </c:pt>
                <c:pt idx="5596">
                  <c:v>3006</c:v>
                </c:pt>
                <c:pt idx="5597">
                  <c:v>3007</c:v>
                </c:pt>
                <c:pt idx="5598">
                  <c:v>3007</c:v>
                </c:pt>
                <c:pt idx="5599">
                  <c:v>3008</c:v>
                </c:pt>
                <c:pt idx="5600">
                  <c:v>3009</c:v>
                </c:pt>
                <c:pt idx="5601">
                  <c:v>3010</c:v>
                </c:pt>
                <c:pt idx="5602">
                  <c:v>3010</c:v>
                </c:pt>
                <c:pt idx="5603">
                  <c:v>3011</c:v>
                </c:pt>
                <c:pt idx="5604">
                  <c:v>3012</c:v>
                </c:pt>
                <c:pt idx="5605">
                  <c:v>3013</c:v>
                </c:pt>
                <c:pt idx="5606">
                  <c:v>3013</c:v>
                </c:pt>
                <c:pt idx="5607">
                  <c:v>3013</c:v>
                </c:pt>
                <c:pt idx="5608">
                  <c:v>3013</c:v>
                </c:pt>
                <c:pt idx="5609">
                  <c:v>3013</c:v>
                </c:pt>
                <c:pt idx="5610">
                  <c:v>3013</c:v>
                </c:pt>
                <c:pt idx="5611">
                  <c:v>3013</c:v>
                </c:pt>
                <c:pt idx="5612">
                  <c:v>3013</c:v>
                </c:pt>
                <c:pt idx="5613">
                  <c:v>3013</c:v>
                </c:pt>
                <c:pt idx="5614">
                  <c:v>3013</c:v>
                </c:pt>
                <c:pt idx="5615">
                  <c:v>3014</c:v>
                </c:pt>
                <c:pt idx="5616">
                  <c:v>3015</c:v>
                </c:pt>
                <c:pt idx="5617">
                  <c:v>3016</c:v>
                </c:pt>
                <c:pt idx="5618">
                  <c:v>3017</c:v>
                </c:pt>
                <c:pt idx="5619">
                  <c:v>3018</c:v>
                </c:pt>
                <c:pt idx="5620">
                  <c:v>3019</c:v>
                </c:pt>
                <c:pt idx="5621">
                  <c:v>3020</c:v>
                </c:pt>
                <c:pt idx="5622">
                  <c:v>3021</c:v>
                </c:pt>
                <c:pt idx="5623">
                  <c:v>3022</c:v>
                </c:pt>
                <c:pt idx="5624">
                  <c:v>3023</c:v>
                </c:pt>
                <c:pt idx="5625">
                  <c:v>3024</c:v>
                </c:pt>
                <c:pt idx="5626">
                  <c:v>3024</c:v>
                </c:pt>
                <c:pt idx="5627">
                  <c:v>3024</c:v>
                </c:pt>
                <c:pt idx="5628">
                  <c:v>3025</c:v>
                </c:pt>
                <c:pt idx="5629">
                  <c:v>3025</c:v>
                </c:pt>
                <c:pt idx="5630">
                  <c:v>3025</c:v>
                </c:pt>
                <c:pt idx="5631">
                  <c:v>3025</c:v>
                </c:pt>
                <c:pt idx="5632">
                  <c:v>3025</c:v>
                </c:pt>
                <c:pt idx="5633">
                  <c:v>3025</c:v>
                </c:pt>
                <c:pt idx="5634">
                  <c:v>3026</c:v>
                </c:pt>
                <c:pt idx="5635">
                  <c:v>3027</c:v>
                </c:pt>
                <c:pt idx="5636">
                  <c:v>3028</c:v>
                </c:pt>
                <c:pt idx="5637">
                  <c:v>3029</c:v>
                </c:pt>
                <c:pt idx="5638">
                  <c:v>3030</c:v>
                </c:pt>
                <c:pt idx="5639">
                  <c:v>3031</c:v>
                </c:pt>
                <c:pt idx="5640">
                  <c:v>3032</c:v>
                </c:pt>
                <c:pt idx="5641">
                  <c:v>3033</c:v>
                </c:pt>
                <c:pt idx="5642">
                  <c:v>3033</c:v>
                </c:pt>
                <c:pt idx="5643">
                  <c:v>3033</c:v>
                </c:pt>
                <c:pt idx="5644">
                  <c:v>3034</c:v>
                </c:pt>
                <c:pt idx="5645">
                  <c:v>3035</c:v>
                </c:pt>
                <c:pt idx="5646">
                  <c:v>3036</c:v>
                </c:pt>
                <c:pt idx="5647">
                  <c:v>3036</c:v>
                </c:pt>
                <c:pt idx="5648">
                  <c:v>3036</c:v>
                </c:pt>
                <c:pt idx="5649">
                  <c:v>3036</c:v>
                </c:pt>
                <c:pt idx="5650">
                  <c:v>3037</c:v>
                </c:pt>
                <c:pt idx="5651">
                  <c:v>3038</c:v>
                </c:pt>
                <c:pt idx="5652">
                  <c:v>3039</c:v>
                </c:pt>
                <c:pt idx="5653">
                  <c:v>3040</c:v>
                </c:pt>
                <c:pt idx="5654">
                  <c:v>3040</c:v>
                </c:pt>
                <c:pt idx="5655">
                  <c:v>3040</c:v>
                </c:pt>
                <c:pt idx="5656">
                  <c:v>3040</c:v>
                </c:pt>
                <c:pt idx="5657">
                  <c:v>3041</c:v>
                </c:pt>
                <c:pt idx="5658">
                  <c:v>3042</c:v>
                </c:pt>
                <c:pt idx="5659">
                  <c:v>3042</c:v>
                </c:pt>
                <c:pt idx="5660">
                  <c:v>3043</c:v>
                </c:pt>
                <c:pt idx="5661">
                  <c:v>3044</c:v>
                </c:pt>
                <c:pt idx="5662">
                  <c:v>3044</c:v>
                </c:pt>
                <c:pt idx="5663">
                  <c:v>3045</c:v>
                </c:pt>
                <c:pt idx="5664">
                  <c:v>3046</c:v>
                </c:pt>
                <c:pt idx="5665">
                  <c:v>3046</c:v>
                </c:pt>
                <c:pt idx="5666">
                  <c:v>3046</c:v>
                </c:pt>
                <c:pt idx="5667">
                  <c:v>3047</c:v>
                </c:pt>
                <c:pt idx="5668">
                  <c:v>3047</c:v>
                </c:pt>
                <c:pt idx="5669">
                  <c:v>3047</c:v>
                </c:pt>
                <c:pt idx="5670">
                  <c:v>3047</c:v>
                </c:pt>
                <c:pt idx="5671">
                  <c:v>3048</c:v>
                </c:pt>
                <c:pt idx="5672">
                  <c:v>3049</c:v>
                </c:pt>
                <c:pt idx="5673">
                  <c:v>3049</c:v>
                </c:pt>
                <c:pt idx="5674">
                  <c:v>3049</c:v>
                </c:pt>
                <c:pt idx="5675">
                  <c:v>3049</c:v>
                </c:pt>
                <c:pt idx="5676">
                  <c:v>3049</c:v>
                </c:pt>
                <c:pt idx="5677">
                  <c:v>3049</c:v>
                </c:pt>
                <c:pt idx="5678">
                  <c:v>3050</c:v>
                </c:pt>
                <c:pt idx="5679">
                  <c:v>3050</c:v>
                </c:pt>
                <c:pt idx="5680">
                  <c:v>3050</c:v>
                </c:pt>
                <c:pt idx="5681">
                  <c:v>3050</c:v>
                </c:pt>
                <c:pt idx="5682">
                  <c:v>3050</c:v>
                </c:pt>
                <c:pt idx="5683">
                  <c:v>3050</c:v>
                </c:pt>
                <c:pt idx="5684">
                  <c:v>3050</c:v>
                </c:pt>
                <c:pt idx="5685">
                  <c:v>3051</c:v>
                </c:pt>
                <c:pt idx="5686">
                  <c:v>3052</c:v>
                </c:pt>
                <c:pt idx="5687">
                  <c:v>3053</c:v>
                </c:pt>
                <c:pt idx="5688">
                  <c:v>3054</c:v>
                </c:pt>
                <c:pt idx="5689">
                  <c:v>3055</c:v>
                </c:pt>
                <c:pt idx="5690">
                  <c:v>3056</c:v>
                </c:pt>
                <c:pt idx="5691">
                  <c:v>3057</c:v>
                </c:pt>
                <c:pt idx="5692">
                  <c:v>3057</c:v>
                </c:pt>
                <c:pt idx="5693">
                  <c:v>3057</c:v>
                </c:pt>
                <c:pt idx="5694">
                  <c:v>3058</c:v>
                </c:pt>
                <c:pt idx="5695">
                  <c:v>3058</c:v>
                </c:pt>
                <c:pt idx="5696">
                  <c:v>3058</c:v>
                </c:pt>
                <c:pt idx="5697">
                  <c:v>3058</c:v>
                </c:pt>
                <c:pt idx="5698">
                  <c:v>3058</c:v>
                </c:pt>
                <c:pt idx="5699">
                  <c:v>3058</c:v>
                </c:pt>
                <c:pt idx="5700">
                  <c:v>3058</c:v>
                </c:pt>
                <c:pt idx="5701">
                  <c:v>3059</c:v>
                </c:pt>
                <c:pt idx="5702">
                  <c:v>3060</c:v>
                </c:pt>
                <c:pt idx="5703">
                  <c:v>3061</c:v>
                </c:pt>
                <c:pt idx="5704">
                  <c:v>3062</c:v>
                </c:pt>
                <c:pt idx="5705">
                  <c:v>3063</c:v>
                </c:pt>
                <c:pt idx="5706">
                  <c:v>3064</c:v>
                </c:pt>
                <c:pt idx="5707">
                  <c:v>3065</c:v>
                </c:pt>
                <c:pt idx="5708">
                  <c:v>3066</c:v>
                </c:pt>
                <c:pt idx="5709">
                  <c:v>3067</c:v>
                </c:pt>
                <c:pt idx="5710">
                  <c:v>3068</c:v>
                </c:pt>
                <c:pt idx="5711">
                  <c:v>3069</c:v>
                </c:pt>
                <c:pt idx="5712">
                  <c:v>3070</c:v>
                </c:pt>
                <c:pt idx="5713">
                  <c:v>3071</c:v>
                </c:pt>
                <c:pt idx="5714">
                  <c:v>3072</c:v>
                </c:pt>
                <c:pt idx="5715">
                  <c:v>3073</c:v>
                </c:pt>
                <c:pt idx="5716">
                  <c:v>3074</c:v>
                </c:pt>
                <c:pt idx="5717">
                  <c:v>3075</c:v>
                </c:pt>
                <c:pt idx="5718">
                  <c:v>3076</c:v>
                </c:pt>
                <c:pt idx="5719">
                  <c:v>3077</c:v>
                </c:pt>
                <c:pt idx="5720">
                  <c:v>3078</c:v>
                </c:pt>
                <c:pt idx="5721">
                  <c:v>3079</c:v>
                </c:pt>
                <c:pt idx="5722">
                  <c:v>3080</c:v>
                </c:pt>
                <c:pt idx="5723">
                  <c:v>3080</c:v>
                </c:pt>
                <c:pt idx="5724">
                  <c:v>3081</c:v>
                </c:pt>
                <c:pt idx="5725">
                  <c:v>3082</c:v>
                </c:pt>
                <c:pt idx="5726">
                  <c:v>3083</c:v>
                </c:pt>
                <c:pt idx="5727">
                  <c:v>3083</c:v>
                </c:pt>
                <c:pt idx="5728">
                  <c:v>3083</c:v>
                </c:pt>
                <c:pt idx="5729">
                  <c:v>3083</c:v>
                </c:pt>
                <c:pt idx="5730">
                  <c:v>3083</c:v>
                </c:pt>
                <c:pt idx="5731">
                  <c:v>3083</c:v>
                </c:pt>
                <c:pt idx="5732">
                  <c:v>3083</c:v>
                </c:pt>
                <c:pt idx="5733">
                  <c:v>3083</c:v>
                </c:pt>
                <c:pt idx="5734">
                  <c:v>3083</c:v>
                </c:pt>
                <c:pt idx="5735">
                  <c:v>3084</c:v>
                </c:pt>
                <c:pt idx="5736">
                  <c:v>3084</c:v>
                </c:pt>
                <c:pt idx="5737">
                  <c:v>3084</c:v>
                </c:pt>
                <c:pt idx="5738">
                  <c:v>3084</c:v>
                </c:pt>
                <c:pt idx="5739">
                  <c:v>3085</c:v>
                </c:pt>
                <c:pt idx="5740">
                  <c:v>3086</c:v>
                </c:pt>
                <c:pt idx="5741">
                  <c:v>3086</c:v>
                </c:pt>
                <c:pt idx="5742">
                  <c:v>3086</c:v>
                </c:pt>
                <c:pt idx="5743">
                  <c:v>3086</c:v>
                </c:pt>
                <c:pt idx="5744">
                  <c:v>3086</c:v>
                </c:pt>
                <c:pt idx="5745">
                  <c:v>3087</c:v>
                </c:pt>
                <c:pt idx="5746">
                  <c:v>3087</c:v>
                </c:pt>
                <c:pt idx="5747">
                  <c:v>3087</c:v>
                </c:pt>
                <c:pt idx="5748">
                  <c:v>3088</c:v>
                </c:pt>
                <c:pt idx="5749">
                  <c:v>3088</c:v>
                </c:pt>
                <c:pt idx="5750">
                  <c:v>3088</c:v>
                </c:pt>
                <c:pt idx="5751">
                  <c:v>3088</c:v>
                </c:pt>
                <c:pt idx="5752">
                  <c:v>3089</c:v>
                </c:pt>
                <c:pt idx="5753">
                  <c:v>3089</c:v>
                </c:pt>
                <c:pt idx="5754">
                  <c:v>3090</c:v>
                </c:pt>
                <c:pt idx="5755">
                  <c:v>3091</c:v>
                </c:pt>
                <c:pt idx="5756">
                  <c:v>3092</c:v>
                </c:pt>
                <c:pt idx="5757">
                  <c:v>3093</c:v>
                </c:pt>
                <c:pt idx="5758">
                  <c:v>3094</c:v>
                </c:pt>
                <c:pt idx="5759">
                  <c:v>3095</c:v>
                </c:pt>
                <c:pt idx="5760">
                  <c:v>3096</c:v>
                </c:pt>
                <c:pt idx="5761">
                  <c:v>3096</c:v>
                </c:pt>
                <c:pt idx="5762">
                  <c:v>3097</c:v>
                </c:pt>
                <c:pt idx="5763">
                  <c:v>3098</c:v>
                </c:pt>
                <c:pt idx="5764">
                  <c:v>3099</c:v>
                </c:pt>
                <c:pt idx="5765">
                  <c:v>3100</c:v>
                </c:pt>
                <c:pt idx="5766">
                  <c:v>3100</c:v>
                </c:pt>
                <c:pt idx="5767">
                  <c:v>3100</c:v>
                </c:pt>
                <c:pt idx="5768">
                  <c:v>3100</c:v>
                </c:pt>
                <c:pt idx="5769">
                  <c:v>3101</c:v>
                </c:pt>
                <c:pt idx="5770">
                  <c:v>3102</c:v>
                </c:pt>
                <c:pt idx="5771">
                  <c:v>3103</c:v>
                </c:pt>
                <c:pt idx="5772">
                  <c:v>3104</c:v>
                </c:pt>
                <c:pt idx="5773">
                  <c:v>3105</c:v>
                </c:pt>
                <c:pt idx="5774">
                  <c:v>3106</c:v>
                </c:pt>
                <c:pt idx="5775">
                  <c:v>3107</c:v>
                </c:pt>
                <c:pt idx="5776">
                  <c:v>3108</c:v>
                </c:pt>
                <c:pt idx="5777">
                  <c:v>3109</c:v>
                </c:pt>
                <c:pt idx="5778">
                  <c:v>3110</c:v>
                </c:pt>
                <c:pt idx="5779">
                  <c:v>3111</c:v>
                </c:pt>
                <c:pt idx="5780">
                  <c:v>3112</c:v>
                </c:pt>
                <c:pt idx="5781">
                  <c:v>3112</c:v>
                </c:pt>
                <c:pt idx="5782">
                  <c:v>3113</c:v>
                </c:pt>
                <c:pt idx="5783">
                  <c:v>3114</c:v>
                </c:pt>
                <c:pt idx="5784">
                  <c:v>3115</c:v>
                </c:pt>
                <c:pt idx="5785">
                  <c:v>3116</c:v>
                </c:pt>
                <c:pt idx="5786">
                  <c:v>3117</c:v>
                </c:pt>
                <c:pt idx="5787">
                  <c:v>3118</c:v>
                </c:pt>
                <c:pt idx="5788">
                  <c:v>3119</c:v>
                </c:pt>
                <c:pt idx="5789">
                  <c:v>3120</c:v>
                </c:pt>
                <c:pt idx="5790">
                  <c:v>3121</c:v>
                </c:pt>
                <c:pt idx="5791">
                  <c:v>3122</c:v>
                </c:pt>
                <c:pt idx="5792">
                  <c:v>3123</c:v>
                </c:pt>
                <c:pt idx="5793">
                  <c:v>3124</c:v>
                </c:pt>
                <c:pt idx="5794">
                  <c:v>3124</c:v>
                </c:pt>
                <c:pt idx="5795">
                  <c:v>3124</c:v>
                </c:pt>
                <c:pt idx="5796">
                  <c:v>3125</c:v>
                </c:pt>
                <c:pt idx="5797">
                  <c:v>3126</c:v>
                </c:pt>
                <c:pt idx="5798">
                  <c:v>3127</c:v>
                </c:pt>
                <c:pt idx="5799">
                  <c:v>3127</c:v>
                </c:pt>
                <c:pt idx="5800">
                  <c:v>3128</c:v>
                </c:pt>
                <c:pt idx="5801">
                  <c:v>3129</c:v>
                </c:pt>
                <c:pt idx="5802">
                  <c:v>3130</c:v>
                </c:pt>
                <c:pt idx="5803">
                  <c:v>3131</c:v>
                </c:pt>
                <c:pt idx="5804">
                  <c:v>3132</c:v>
                </c:pt>
                <c:pt idx="5805">
                  <c:v>3133</c:v>
                </c:pt>
                <c:pt idx="5806">
                  <c:v>3133</c:v>
                </c:pt>
                <c:pt idx="5807">
                  <c:v>3134</c:v>
                </c:pt>
                <c:pt idx="5808">
                  <c:v>3135</c:v>
                </c:pt>
                <c:pt idx="5809">
                  <c:v>3136</c:v>
                </c:pt>
                <c:pt idx="5810">
                  <c:v>3137</c:v>
                </c:pt>
                <c:pt idx="5811">
                  <c:v>3138</c:v>
                </c:pt>
                <c:pt idx="5812">
                  <c:v>3139</c:v>
                </c:pt>
                <c:pt idx="5813">
                  <c:v>3139</c:v>
                </c:pt>
                <c:pt idx="5814">
                  <c:v>3140</c:v>
                </c:pt>
                <c:pt idx="5815">
                  <c:v>3140</c:v>
                </c:pt>
                <c:pt idx="5816">
                  <c:v>3140</c:v>
                </c:pt>
                <c:pt idx="5817">
                  <c:v>3141</c:v>
                </c:pt>
                <c:pt idx="5818">
                  <c:v>3142</c:v>
                </c:pt>
                <c:pt idx="5819">
                  <c:v>3142</c:v>
                </c:pt>
                <c:pt idx="5820">
                  <c:v>3143</c:v>
                </c:pt>
                <c:pt idx="5821">
                  <c:v>3144</c:v>
                </c:pt>
                <c:pt idx="5822">
                  <c:v>3145</c:v>
                </c:pt>
                <c:pt idx="5823">
                  <c:v>3146</c:v>
                </c:pt>
                <c:pt idx="5824">
                  <c:v>3147</c:v>
                </c:pt>
                <c:pt idx="5825">
                  <c:v>3148</c:v>
                </c:pt>
                <c:pt idx="5826">
                  <c:v>3149</c:v>
                </c:pt>
                <c:pt idx="5827">
                  <c:v>3150</c:v>
                </c:pt>
                <c:pt idx="5828">
                  <c:v>3151</c:v>
                </c:pt>
                <c:pt idx="5829">
                  <c:v>3152</c:v>
                </c:pt>
                <c:pt idx="5830">
                  <c:v>3153</c:v>
                </c:pt>
                <c:pt idx="5831">
                  <c:v>3154</c:v>
                </c:pt>
                <c:pt idx="5832">
                  <c:v>3155</c:v>
                </c:pt>
                <c:pt idx="5833">
                  <c:v>3156</c:v>
                </c:pt>
                <c:pt idx="5834">
                  <c:v>3157</c:v>
                </c:pt>
                <c:pt idx="5835">
                  <c:v>3158</c:v>
                </c:pt>
                <c:pt idx="5836">
                  <c:v>3158</c:v>
                </c:pt>
                <c:pt idx="5837">
                  <c:v>3158</c:v>
                </c:pt>
                <c:pt idx="5838">
                  <c:v>3159</c:v>
                </c:pt>
                <c:pt idx="5839">
                  <c:v>3160</c:v>
                </c:pt>
                <c:pt idx="5840">
                  <c:v>3161</c:v>
                </c:pt>
                <c:pt idx="5841">
                  <c:v>3162</c:v>
                </c:pt>
                <c:pt idx="5842">
                  <c:v>3163</c:v>
                </c:pt>
                <c:pt idx="5843">
                  <c:v>3163</c:v>
                </c:pt>
                <c:pt idx="5844">
                  <c:v>3163</c:v>
                </c:pt>
                <c:pt idx="5845">
                  <c:v>3163</c:v>
                </c:pt>
                <c:pt idx="5846">
                  <c:v>3163</c:v>
                </c:pt>
                <c:pt idx="5847">
                  <c:v>3163</c:v>
                </c:pt>
                <c:pt idx="5848">
                  <c:v>3163</c:v>
                </c:pt>
                <c:pt idx="5849">
                  <c:v>3163</c:v>
                </c:pt>
                <c:pt idx="5850">
                  <c:v>3163</c:v>
                </c:pt>
                <c:pt idx="5851">
                  <c:v>3163</c:v>
                </c:pt>
                <c:pt idx="5852">
                  <c:v>3163</c:v>
                </c:pt>
                <c:pt idx="5853">
                  <c:v>3164</c:v>
                </c:pt>
                <c:pt idx="5854">
                  <c:v>3165</c:v>
                </c:pt>
                <c:pt idx="5855">
                  <c:v>3165</c:v>
                </c:pt>
                <c:pt idx="5856">
                  <c:v>3166</c:v>
                </c:pt>
                <c:pt idx="5857">
                  <c:v>3167</c:v>
                </c:pt>
                <c:pt idx="5858">
                  <c:v>3167</c:v>
                </c:pt>
                <c:pt idx="5859">
                  <c:v>3167</c:v>
                </c:pt>
                <c:pt idx="5860">
                  <c:v>3167</c:v>
                </c:pt>
                <c:pt idx="5861">
                  <c:v>3168</c:v>
                </c:pt>
                <c:pt idx="5862">
                  <c:v>3168</c:v>
                </c:pt>
                <c:pt idx="5863">
                  <c:v>3168</c:v>
                </c:pt>
                <c:pt idx="5864">
                  <c:v>3168</c:v>
                </c:pt>
                <c:pt idx="5865">
                  <c:v>3168</c:v>
                </c:pt>
                <c:pt idx="5866">
                  <c:v>3169</c:v>
                </c:pt>
                <c:pt idx="5867">
                  <c:v>3170</c:v>
                </c:pt>
                <c:pt idx="5868">
                  <c:v>3171</c:v>
                </c:pt>
                <c:pt idx="5869">
                  <c:v>3171</c:v>
                </c:pt>
                <c:pt idx="5870">
                  <c:v>3171</c:v>
                </c:pt>
                <c:pt idx="5871">
                  <c:v>3172</c:v>
                </c:pt>
                <c:pt idx="5872">
                  <c:v>3172</c:v>
                </c:pt>
                <c:pt idx="5873">
                  <c:v>3173</c:v>
                </c:pt>
                <c:pt idx="5874">
                  <c:v>3173</c:v>
                </c:pt>
                <c:pt idx="5875">
                  <c:v>3174</c:v>
                </c:pt>
                <c:pt idx="5876">
                  <c:v>3175</c:v>
                </c:pt>
                <c:pt idx="5877">
                  <c:v>3176</c:v>
                </c:pt>
                <c:pt idx="5878">
                  <c:v>3177</c:v>
                </c:pt>
                <c:pt idx="5879">
                  <c:v>3177</c:v>
                </c:pt>
                <c:pt idx="5880">
                  <c:v>3178</c:v>
                </c:pt>
                <c:pt idx="5881">
                  <c:v>3178</c:v>
                </c:pt>
                <c:pt idx="5882">
                  <c:v>3178</c:v>
                </c:pt>
                <c:pt idx="5883">
                  <c:v>3178</c:v>
                </c:pt>
                <c:pt idx="5884">
                  <c:v>3178</c:v>
                </c:pt>
                <c:pt idx="5885">
                  <c:v>3179</c:v>
                </c:pt>
                <c:pt idx="5886">
                  <c:v>3180</c:v>
                </c:pt>
                <c:pt idx="5887">
                  <c:v>3181</c:v>
                </c:pt>
                <c:pt idx="5888">
                  <c:v>3182</c:v>
                </c:pt>
                <c:pt idx="5889">
                  <c:v>3182</c:v>
                </c:pt>
                <c:pt idx="5890">
                  <c:v>3182</c:v>
                </c:pt>
                <c:pt idx="5891">
                  <c:v>3182</c:v>
                </c:pt>
                <c:pt idx="5892">
                  <c:v>3182</c:v>
                </c:pt>
                <c:pt idx="5893">
                  <c:v>3182</c:v>
                </c:pt>
                <c:pt idx="5894">
                  <c:v>3183</c:v>
                </c:pt>
                <c:pt idx="5895">
                  <c:v>3183</c:v>
                </c:pt>
                <c:pt idx="5896">
                  <c:v>3183</c:v>
                </c:pt>
                <c:pt idx="5897">
                  <c:v>3183</c:v>
                </c:pt>
                <c:pt idx="5898">
                  <c:v>3183</c:v>
                </c:pt>
                <c:pt idx="5899">
                  <c:v>3183</c:v>
                </c:pt>
                <c:pt idx="5900">
                  <c:v>3184</c:v>
                </c:pt>
                <c:pt idx="5901">
                  <c:v>3185</c:v>
                </c:pt>
                <c:pt idx="5902">
                  <c:v>3186</c:v>
                </c:pt>
                <c:pt idx="5903">
                  <c:v>3187</c:v>
                </c:pt>
                <c:pt idx="5904">
                  <c:v>3188</c:v>
                </c:pt>
                <c:pt idx="5905">
                  <c:v>3189</c:v>
                </c:pt>
                <c:pt idx="5906">
                  <c:v>3190</c:v>
                </c:pt>
                <c:pt idx="5907">
                  <c:v>3191</c:v>
                </c:pt>
                <c:pt idx="5908">
                  <c:v>3192</c:v>
                </c:pt>
                <c:pt idx="5909">
                  <c:v>3193</c:v>
                </c:pt>
                <c:pt idx="5910">
                  <c:v>3194</c:v>
                </c:pt>
                <c:pt idx="5911">
                  <c:v>3195</c:v>
                </c:pt>
                <c:pt idx="5912">
                  <c:v>3196</c:v>
                </c:pt>
                <c:pt idx="5913">
                  <c:v>3197</c:v>
                </c:pt>
                <c:pt idx="5914">
                  <c:v>3198</c:v>
                </c:pt>
                <c:pt idx="5915">
                  <c:v>3198</c:v>
                </c:pt>
                <c:pt idx="5916">
                  <c:v>3199</c:v>
                </c:pt>
                <c:pt idx="5917">
                  <c:v>3199</c:v>
                </c:pt>
                <c:pt idx="5918">
                  <c:v>3199</c:v>
                </c:pt>
                <c:pt idx="5919">
                  <c:v>3199</c:v>
                </c:pt>
                <c:pt idx="5920">
                  <c:v>3200</c:v>
                </c:pt>
                <c:pt idx="5921">
                  <c:v>3200</c:v>
                </c:pt>
                <c:pt idx="5922">
                  <c:v>3201</c:v>
                </c:pt>
                <c:pt idx="5923">
                  <c:v>3202</c:v>
                </c:pt>
                <c:pt idx="5924">
                  <c:v>3202</c:v>
                </c:pt>
                <c:pt idx="5925">
                  <c:v>3203</c:v>
                </c:pt>
                <c:pt idx="5926">
                  <c:v>3203</c:v>
                </c:pt>
                <c:pt idx="5927">
                  <c:v>3203</c:v>
                </c:pt>
                <c:pt idx="5928">
                  <c:v>3204</c:v>
                </c:pt>
                <c:pt idx="5929">
                  <c:v>3205</c:v>
                </c:pt>
                <c:pt idx="5930">
                  <c:v>3205</c:v>
                </c:pt>
                <c:pt idx="5931">
                  <c:v>3205</c:v>
                </c:pt>
                <c:pt idx="5932">
                  <c:v>3205</c:v>
                </c:pt>
                <c:pt idx="5933">
                  <c:v>3206</c:v>
                </c:pt>
                <c:pt idx="5934">
                  <c:v>3206</c:v>
                </c:pt>
                <c:pt idx="5935">
                  <c:v>3206</c:v>
                </c:pt>
                <c:pt idx="5936">
                  <c:v>3206</c:v>
                </c:pt>
                <c:pt idx="5937">
                  <c:v>3206</c:v>
                </c:pt>
                <c:pt idx="5938">
                  <c:v>3206</c:v>
                </c:pt>
                <c:pt idx="5939">
                  <c:v>3206</c:v>
                </c:pt>
                <c:pt idx="5940">
                  <c:v>3207</c:v>
                </c:pt>
                <c:pt idx="5941">
                  <c:v>3208</c:v>
                </c:pt>
                <c:pt idx="5942">
                  <c:v>3209</c:v>
                </c:pt>
                <c:pt idx="5943">
                  <c:v>3210</c:v>
                </c:pt>
                <c:pt idx="5944">
                  <c:v>3211</c:v>
                </c:pt>
                <c:pt idx="5945">
                  <c:v>3211</c:v>
                </c:pt>
                <c:pt idx="5946">
                  <c:v>3211</c:v>
                </c:pt>
                <c:pt idx="5947">
                  <c:v>3212</c:v>
                </c:pt>
                <c:pt idx="5948">
                  <c:v>3212</c:v>
                </c:pt>
                <c:pt idx="5949">
                  <c:v>3212</c:v>
                </c:pt>
                <c:pt idx="5950">
                  <c:v>3213</c:v>
                </c:pt>
                <c:pt idx="5951">
                  <c:v>3213</c:v>
                </c:pt>
                <c:pt idx="5952">
                  <c:v>3213</c:v>
                </c:pt>
                <c:pt idx="5953">
                  <c:v>3213</c:v>
                </c:pt>
                <c:pt idx="5954">
                  <c:v>3214</c:v>
                </c:pt>
                <c:pt idx="5955">
                  <c:v>3215</c:v>
                </c:pt>
                <c:pt idx="5956">
                  <c:v>3216</c:v>
                </c:pt>
                <c:pt idx="5957">
                  <c:v>3217</c:v>
                </c:pt>
                <c:pt idx="5958">
                  <c:v>3218</c:v>
                </c:pt>
                <c:pt idx="5959">
                  <c:v>3219</c:v>
                </c:pt>
                <c:pt idx="5960">
                  <c:v>3220</c:v>
                </c:pt>
                <c:pt idx="5961">
                  <c:v>3220</c:v>
                </c:pt>
                <c:pt idx="5962">
                  <c:v>3220</c:v>
                </c:pt>
                <c:pt idx="5963">
                  <c:v>3220</c:v>
                </c:pt>
                <c:pt idx="5964">
                  <c:v>3221</c:v>
                </c:pt>
                <c:pt idx="5965">
                  <c:v>3221</c:v>
                </c:pt>
                <c:pt idx="5966">
                  <c:v>3221</c:v>
                </c:pt>
                <c:pt idx="5967">
                  <c:v>3221</c:v>
                </c:pt>
                <c:pt idx="5968">
                  <c:v>3221</c:v>
                </c:pt>
                <c:pt idx="5969">
                  <c:v>3221</c:v>
                </c:pt>
                <c:pt idx="5970">
                  <c:v>3222</c:v>
                </c:pt>
                <c:pt idx="5971">
                  <c:v>3222</c:v>
                </c:pt>
                <c:pt idx="5972">
                  <c:v>3222</c:v>
                </c:pt>
                <c:pt idx="5973">
                  <c:v>3223</c:v>
                </c:pt>
                <c:pt idx="5974">
                  <c:v>3224</c:v>
                </c:pt>
                <c:pt idx="5975">
                  <c:v>3225</c:v>
                </c:pt>
                <c:pt idx="5976">
                  <c:v>3226</c:v>
                </c:pt>
                <c:pt idx="5977">
                  <c:v>3226</c:v>
                </c:pt>
                <c:pt idx="5978">
                  <c:v>3226</c:v>
                </c:pt>
                <c:pt idx="5979">
                  <c:v>3226</c:v>
                </c:pt>
                <c:pt idx="5980">
                  <c:v>3227</c:v>
                </c:pt>
                <c:pt idx="5981">
                  <c:v>3228</c:v>
                </c:pt>
                <c:pt idx="5982">
                  <c:v>3228</c:v>
                </c:pt>
                <c:pt idx="5983">
                  <c:v>3229</c:v>
                </c:pt>
                <c:pt idx="5984">
                  <c:v>3229</c:v>
                </c:pt>
                <c:pt idx="5985">
                  <c:v>3230</c:v>
                </c:pt>
                <c:pt idx="5986">
                  <c:v>3230</c:v>
                </c:pt>
                <c:pt idx="5987">
                  <c:v>3230</c:v>
                </c:pt>
                <c:pt idx="5988">
                  <c:v>3230</c:v>
                </c:pt>
                <c:pt idx="5989">
                  <c:v>3230</c:v>
                </c:pt>
                <c:pt idx="5990">
                  <c:v>3230</c:v>
                </c:pt>
                <c:pt idx="5991">
                  <c:v>3230</c:v>
                </c:pt>
                <c:pt idx="5992">
                  <c:v>3230</c:v>
                </c:pt>
                <c:pt idx="5993">
                  <c:v>3231</c:v>
                </c:pt>
                <c:pt idx="5994">
                  <c:v>3231</c:v>
                </c:pt>
                <c:pt idx="5995">
                  <c:v>3231</c:v>
                </c:pt>
                <c:pt idx="5996">
                  <c:v>3231</c:v>
                </c:pt>
                <c:pt idx="5997">
                  <c:v>3232</c:v>
                </c:pt>
                <c:pt idx="5998">
                  <c:v>3232</c:v>
                </c:pt>
                <c:pt idx="5999">
                  <c:v>3232</c:v>
                </c:pt>
                <c:pt idx="6000">
                  <c:v>3233</c:v>
                </c:pt>
                <c:pt idx="6001">
                  <c:v>3233</c:v>
                </c:pt>
                <c:pt idx="6002">
                  <c:v>3233</c:v>
                </c:pt>
                <c:pt idx="6003">
                  <c:v>3233</c:v>
                </c:pt>
                <c:pt idx="6004">
                  <c:v>3234</c:v>
                </c:pt>
                <c:pt idx="6005">
                  <c:v>3234</c:v>
                </c:pt>
                <c:pt idx="6006">
                  <c:v>3235</c:v>
                </c:pt>
                <c:pt idx="6007">
                  <c:v>3236</c:v>
                </c:pt>
                <c:pt idx="6008">
                  <c:v>3236</c:v>
                </c:pt>
                <c:pt idx="6009">
                  <c:v>3236</c:v>
                </c:pt>
                <c:pt idx="6010">
                  <c:v>3237</c:v>
                </c:pt>
                <c:pt idx="6011">
                  <c:v>3238</c:v>
                </c:pt>
                <c:pt idx="6012">
                  <c:v>3238</c:v>
                </c:pt>
                <c:pt idx="6013">
                  <c:v>3238</c:v>
                </c:pt>
                <c:pt idx="6014">
                  <c:v>3238</c:v>
                </c:pt>
                <c:pt idx="6015">
                  <c:v>3238</c:v>
                </c:pt>
                <c:pt idx="6016">
                  <c:v>3238</c:v>
                </c:pt>
                <c:pt idx="6017">
                  <c:v>3238</c:v>
                </c:pt>
                <c:pt idx="6018">
                  <c:v>3239</c:v>
                </c:pt>
                <c:pt idx="6019">
                  <c:v>3240</c:v>
                </c:pt>
                <c:pt idx="6020">
                  <c:v>3240</c:v>
                </c:pt>
                <c:pt idx="6021">
                  <c:v>3241</c:v>
                </c:pt>
                <c:pt idx="6022">
                  <c:v>3241</c:v>
                </c:pt>
                <c:pt idx="6023">
                  <c:v>3241</c:v>
                </c:pt>
                <c:pt idx="6024">
                  <c:v>3242</c:v>
                </c:pt>
                <c:pt idx="6025">
                  <c:v>3243</c:v>
                </c:pt>
                <c:pt idx="6026">
                  <c:v>3243</c:v>
                </c:pt>
                <c:pt idx="6027">
                  <c:v>3244</c:v>
                </c:pt>
                <c:pt idx="6028">
                  <c:v>3244</c:v>
                </c:pt>
                <c:pt idx="6029">
                  <c:v>3244</c:v>
                </c:pt>
                <c:pt idx="6030">
                  <c:v>3244</c:v>
                </c:pt>
                <c:pt idx="6031">
                  <c:v>3244</c:v>
                </c:pt>
                <c:pt idx="6032">
                  <c:v>3245</c:v>
                </c:pt>
                <c:pt idx="6033">
                  <c:v>3245</c:v>
                </c:pt>
                <c:pt idx="6034">
                  <c:v>3245</c:v>
                </c:pt>
                <c:pt idx="6035">
                  <c:v>3246</c:v>
                </c:pt>
                <c:pt idx="6036">
                  <c:v>3246</c:v>
                </c:pt>
                <c:pt idx="6037">
                  <c:v>3247</c:v>
                </c:pt>
                <c:pt idx="6038">
                  <c:v>3248</c:v>
                </c:pt>
                <c:pt idx="6039">
                  <c:v>3248</c:v>
                </c:pt>
                <c:pt idx="6040">
                  <c:v>3249</c:v>
                </c:pt>
                <c:pt idx="6041">
                  <c:v>3250</c:v>
                </c:pt>
                <c:pt idx="6042">
                  <c:v>3251</c:v>
                </c:pt>
                <c:pt idx="6043">
                  <c:v>3252</c:v>
                </c:pt>
                <c:pt idx="6044">
                  <c:v>3253</c:v>
                </c:pt>
                <c:pt idx="6045">
                  <c:v>3254</c:v>
                </c:pt>
                <c:pt idx="6046">
                  <c:v>3255</c:v>
                </c:pt>
                <c:pt idx="6047">
                  <c:v>3256</c:v>
                </c:pt>
                <c:pt idx="6048">
                  <c:v>3257</c:v>
                </c:pt>
                <c:pt idx="6049">
                  <c:v>3257</c:v>
                </c:pt>
                <c:pt idx="6050">
                  <c:v>3257</c:v>
                </c:pt>
                <c:pt idx="6051">
                  <c:v>3257</c:v>
                </c:pt>
                <c:pt idx="6052">
                  <c:v>3257</c:v>
                </c:pt>
                <c:pt idx="6053">
                  <c:v>3258</c:v>
                </c:pt>
                <c:pt idx="6054">
                  <c:v>3259</c:v>
                </c:pt>
                <c:pt idx="6055">
                  <c:v>3259</c:v>
                </c:pt>
                <c:pt idx="6056">
                  <c:v>3260</c:v>
                </c:pt>
                <c:pt idx="6057">
                  <c:v>3260</c:v>
                </c:pt>
                <c:pt idx="6058">
                  <c:v>3261</c:v>
                </c:pt>
                <c:pt idx="6059">
                  <c:v>3262</c:v>
                </c:pt>
                <c:pt idx="6060">
                  <c:v>3262</c:v>
                </c:pt>
                <c:pt idx="6061">
                  <c:v>3263</c:v>
                </c:pt>
                <c:pt idx="6062">
                  <c:v>3264</c:v>
                </c:pt>
                <c:pt idx="6063">
                  <c:v>3265</c:v>
                </c:pt>
                <c:pt idx="6064">
                  <c:v>3266</c:v>
                </c:pt>
                <c:pt idx="6065">
                  <c:v>3267</c:v>
                </c:pt>
                <c:pt idx="6066">
                  <c:v>3267</c:v>
                </c:pt>
                <c:pt idx="6067">
                  <c:v>3267</c:v>
                </c:pt>
                <c:pt idx="6068">
                  <c:v>3268</c:v>
                </c:pt>
                <c:pt idx="6069">
                  <c:v>3269</c:v>
                </c:pt>
                <c:pt idx="6070">
                  <c:v>3269</c:v>
                </c:pt>
                <c:pt idx="6071">
                  <c:v>3270</c:v>
                </c:pt>
                <c:pt idx="6072">
                  <c:v>3270</c:v>
                </c:pt>
                <c:pt idx="6073">
                  <c:v>3270</c:v>
                </c:pt>
                <c:pt idx="6074">
                  <c:v>3270</c:v>
                </c:pt>
                <c:pt idx="6075">
                  <c:v>3270</c:v>
                </c:pt>
                <c:pt idx="6076">
                  <c:v>3270</c:v>
                </c:pt>
                <c:pt idx="6077">
                  <c:v>3271</c:v>
                </c:pt>
                <c:pt idx="6078">
                  <c:v>3272</c:v>
                </c:pt>
                <c:pt idx="6079">
                  <c:v>3272</c:v>
                </c:pt>
                <c:pt idx="6080">
                  <c:v>3272</c:v>
                </c:pt>
                <c:pt idx="6081">
                  <c:v>3272</c:v>
                </c:pt>
                <c:pt idx="6082">
                  <c:v>3273</c:v>
                </c:pt>
                <c:pt idx="6083">
                  <c:v>3274</c:v>
                </c:pt>
                <c:pt idx="6084">
                  <c:v>3275</c:v>
                </c:pt>
                <c:pt idx="6085">
                  <c:v>3275</c:v>
                </c:pt>
                <c:pt idx="6086">
                  <c:v>3275</c:v>
                </c:pt>
                <c:pt idx="6087">
                  <c:v>3275</c:v>
                </c:pt>
                <c:pt idx="6088">
                  <c:v>3275</c:v>
                </c:pt>
                <c:pt idx="6089">
                  <c:v>3276</c:v>
                </c:pt>
                <c:pt idx="6090">
                  <c:v>3277</c:v>
                </c:pt>
                <c:pt idx="6091">
                  <c:v>3278</c:v>
                </c:pt>
                <c:pt idx="6092">
                  <c:v>3279</c:v>
                </c:pt>
                <c:pt idx="6093">
                  <c:v>3280</c:v>
                </c:pt>
                <c:pt idx="6094">
                  <c:v>3281</c:v>
                </c:pt>
                <c:pt idx="6095">
                  <c:v>3282</c:v>
                </c:pt>
                <c:pt idx="6096">
                  <c:v>3282</c:v>
                </c:pt>
                <c:pt idx="6097">
                  <c:v>3283</c:v>
                </c:pt>
                <c:pt idx="6098">
                  <c:v>3284</c:v>
                </c:pt>
                <c:pt idx="6099">
                  <c:v>3285</c:v>
                </c:pt>
                <c:pt idx="6100">
                  <c:v>3286</c:v>
                </c:pt>
                <c:pt idx="6101">
                  <c:v>3286</c:v>
                </c:pt>
                <c:pt idx="6102">
                  <c:v>3286</c:v>
                </c:pt>
                <c:pt idx="6103">
                  <c:v>3286</c:v>
                </c:pt>
                <c:pt idx="6104">
                  <c:v>3286</c:v>
                </c:pt>
                <c:pt idx="6105">
                  <c:v>3286</c:v>
                </c:pt>
                <c:pt idx="6106">
                  <c:v>3287</c:v>
                </c:pt>
                <c:pt idx="6107">
                  <c:v>3288</c:v>
                </c:pt>
                <c:pt idx="6108">
                  <c:v>3288</c:v>
                </c:pt>
                <c:pt idx="6109">
                  <c:v>3288</c:v>
                </c:pt>
                <c:pt idx="6110">
                  <c:v>3288</c:v>
                </c:pt>
                <c:pt idx="6111">
                  <c:v>3289</c:v>
                </c:pt>
                <c:pt idx="6112">
                  <c:v>3289</c:v>
                </c:pt>
                <c:pt idx="6113">
                  <c:v>3289</c:v>
                </c:pt>
                <c:pt idx="6114">
                  <c:v>3290</c:v>
                </c:pt>
                <c:pt idx="6115">
                  <c:v>3291</c:v>
                </c:pt>
                <c:pt idx="6116">
                  <c:v>3292</c:v>
                </c:pt>
                <c:pt idx="6117">
                  <c:v>3293</c:v>
                </c:pt>
                <c:pt idx="6118">
                  <c:v>3293</c:v>
                </c:pt>
                <c:pt idx="6119">
                  <c:v>3293</c:v>
                </c:pt>
                <c:pt idx="6120">
                  <c:v>3293</c:v>
                </c:pt>
                <c:pt idx="6121">
                  <c:v>3293</c:v>
                </c:pt>
                <c:pt idx="6122">
                  <c:v>3293</c:v>
                </c:pt>
                <c:pt idx="6123">
                  <c:v>3293</c:v>
                </c:pt>
                <c:pt idx="6124">
                  <c:v>3294</c:v>
                </c:pt>
                <c:pt idx="6125">
                  <c:v>3294</c:v>
                </c:pt>
                <c:pt idx="6126">
                  <c:v>3295</c:v>
                </c:pt>
                <c:pt idx="6127">
                  <c:v>3295</c:v>
                </c:pt>
                <c:pt idx="6128">
                  <c:v>3295</c:v>
                </c:pt>
                <c:pt idx="6129">
                  <c:v>3295</c:v>
                </c:pt>
                <c:pt idx="6130">
                  <c:v>3295</c:v>
                </c:pt>
                <c:pt idx="6131">
                  <c:v>3295</c:v>
                </c:pt>
                <c:pt idx="6132">
                  <c:v>3296</c:v>
                </c:pt>
                <c:pt idx="6133">
                  <c:v>3296</c:v>
                </c:pt>
                <c:pt idx="6134">
                  <c:v>3296</c:v>
                </c:pt>
                <c:pt idx="6135">
                  <c:v>3296</c:v>
                </c:pt>
                <c:pt idx="6136">
                  <c:v>3296</c:v>
                </c:pt>
                <c:pt idx="6137">
                  <c:v>3296</c:v>
                </c:pt>
                <c:pt idx="6138">
                  <c:v>3296</c:v>
                </c:pt>
                <c:pt idx="6139">
                  <c:v>3296</c:v>
                </c:pt>
                <c:pt idx="6140">
                  <c:v>3296</c:v>
                </c:pt>
                <c:pt idx="6141">
                  <c:v>3296</c:v>
                </c:pt>
                <c:pt idx="6142">
                  <c:v>3296</c:v>
                </c:pt>
                <c:pt idx="6143">
                  <c:v>3297</c:v>
                </c:pt>
                <c:pt idx="6144">
                  <c:v>3297</c:v>
                </c:pt>
                <c:pt idx="6145">
                  <c:v>3297</c:v>
                </c:pt>
                <c:pt idx="6146">
                  <c:v>3298</c:v>
                </c:pt>
                <c:pt idx="6147">
                  <c:v>3299</c:v>
                </c:pt>
                <c:pt idx="6148">
                  <c:v>3300</c:v>
                </c:pt>
                <c:pt idx="6149">
                  <c:v>3301</c:v>
                </c:pt>
                <c:pt idx="6150">
                  <c:v>3302</c:v>
                </c:pt>
                <c:pt idx="6151">
                  <c:v>3302</c:v>
                </c:pt>
                <c:pt idx="6152">
                  <c:v>3302</c:v>
                </c:pt>
                <c:pt idx="6153">
                  <c:v>3302</c:v>
                </c:pt>
                <c:pt idx="6154">
                  <c:v>3302</c:v>
                </c:pt>
                <c:pt idx="6155">
                  <c:v>3302</c:v>
                </c:pt>
                <c:pt idx="6156">
                  <c:v>3302</c:v>
                </c:pt>
                <c:pt idx="6157">
                  <c:v>3302</c:v>
                </c:pt>
                <c:pt idx="6158">
                  <c:v>3303</c:v>
                </c:pt>
                <c:pt idx="6159">
                  <c:v>3304</c:v>
                </c:pt>
                <c:pt idx="6160">
                  <c:v>3305</c:v>
                </c:pt>
                <c:pt idx="6161">
                  <c:v>3306</c:v>
                </c:pt>
                <c:pt idx="6162">
                  <c:v>3307</c:v>
                </c:pt>
                <c:pt idx="6163">
                  <c:v>3308</c:v>
                </c:pt>
                <c:pt idx="6164">
                  <c:v>3309</c:v>
                </c:pt>
                <c:pt idx="6165">
                  <c:v>3310</c:v>
                </c:pt>
                <c:pt idx="6166">
                  <c:v>3311</c:v>
                </c:pt>
                <c:pt idx="6167">
                  <c:v>3312</c:v>
                </c:pt>
                <c:pt idx="6168">
                  <c:v>3313</c:v>
                </c:pt>
                <c:pt idx="6169">
                  <c:v>3314</c:v>
                </c:pt>
                <c:pt idx="6170">
                  <c:v>3315</c:v>
                </c:pt>
                <c:pt idx="6171">
                  <c:v>3316</c:v>
                </c:pt>
                <c:pt idx="6172">
                  <c:v>3317</c:v>
                </c:pt>
                <c:pt idx="6173">
                  <c:v>3318</c:v>
                </c:pt>
                <c:pt idx="6174">
                  <c:v>3319</c:v>
                </c:pt>
                <c:pt idx="6175">
                  <c:v>3319</c:v>
                </c:pt>
                <c:pt idx="6176">
                  <c:v>3320</c:v>
                </c:pt>
                <c:pt idx="6177">
                  <c:v>3321</c:v>
                </c:pt>
                <c:pt idx="6178">
                  <c:v>3322</c:v>
                </c:pt>
                <c:pt idx="6179">
                  <c:v>3323</c:v>
                </c:pt>
                <c:pt idx="6180">
                  <c:v>3324</c:v>
                </c:pt>
                <c:pt idx="6181">
                  <c:v>3325</c:v>
                </c:pt>
                <c:pt idx="6182">
                  <c:v>3326</c:v>
                </c:pt>
                <c:pt idx="6183">
                  <c:v>3326</c:v>
                </c:pt>
                <c:pt idx="6184">
                  <c:v>3327</c:v>
                </c:pt>
                <c:pt idx="6185">
                  <c:v>3327</c:v>
                </c:pt>
                <c:pt idx="6186">
                  <c:v>3328</c:v>
                </c:pt>
                <c:pt idx="6187">
                  <c:v>3329</c:v>
                </c:pt>
                <c:pt idx="6188">
                  <c:v>3330</c:v>
                </c:pt>
                <c:pt idx="6189">
                  <c:v>3331</c:v>
                </c:pt>
                <c:pt idx="6190">
                  <c:v>3331</c:v>
                </c:pt>
                <c:pt idx="6191">
                  <c:v>3331</c:v>
                </c:pt>
                <c:pt idx="6192">
                  <c:v>3331</c:v>
                </c:pt>
                <c:pt idx="6193">
                  <c:v>3331</c:v>
                </c:pt>
                <c:pt idx="6194">
                  <c:v>3331</c:v>
                </c:pt>
                <c:pt idx="6195">
                  <c:v>3331</c:v>
                </c:pt>
                <c:pt idx="6196">
                  <c:v>3332</c:v>
                </c:pt>
                <c:pt idx="6197">
                  <c:v>3332</c:v>
                </c:pt>
                <c:pt idx="6198">
                  <c:v>3332</c:v>
                </c:pt>
                <c:pt idx="6199">
                  <c:v>3333</c:v>
                </c:pt>
                <c:pt idx="6200">
                  <c:v>3333</c:v>
                </c:pt>
                <c:pt idx="6201">
                  <c:v>3334</c:v>
                </c:pt>
                <c:pt idx="6202">
                  <c:v>3335</c:v>
                </c:pt>
                <c:pt idx="6203">
                  <c:v>3336</c:v>
                </c:pt>
                <c:pt idx="6204">
                  <c:v>3337</c:v>
                </c:pt>
                <c:pt idx="6205">
                  <c:v>3338</c:v>
                </c:pt>
                <c:pt idx="6206">
                  <c:v>3338</c:v>
                </c:pt>
                <c:pt idx="6207">
                  <c:v>3338</c:v>
                </c:pt>
                <c:pt idx="6208">
                  <c:v>3338</c:v>
                </c:pt>
                <c:pt idx="6209">
                  <c:v>3338</c:v>
                </c:pt>
                <c:pt idx="6210">
                  <c:v>3338</c:v>
                </c:pt>
                <c:pt idx="6211">
                  <c:v>3338</c:v>
                </c:pt>
                <c:pt idx="6212">
                  <c:v>3339</c:v>
                </c:pt>
                <c:pt idx="6213">
                  <c:v>3339</c:v>
                </c:pt>
                <c:pt idx="6214">
                  <c:v>3340</c:v>
                </c:pt>
                <c:pt idx="6215">
                  <c:v>3341</c:v>
                </c:pt>
                <c:pt idx="6216">
                  <c:v>3342</c:v>
                </c:pt>
                <c:pt idx="6217">
                  <c:v>3343</c:v>
                </c:pt>
                <c:pt idx="6218">
                  <c:v>3344</c:v>
                </c:pt>
                <c:pt idx="6219">
                  <c:v>3345</c:v>
                </c:pt>
                <c:pt idx="6220">
                  <c:v>3345</c:v>
                </c:pt>
                <c:pt idx="6221">
                  <c:v>3346</c:v>
                </c:pt>
                <c:pt idx="6222">
                  <c:v>3347</c:v>
                </c:pt>
                <c:pt idx="6223">
                  <c:v>3348</c:v>
                </c:pt>
                <c:pt idx="6224">
                  <c:v>3349</c:v>
                </c:pt>
                <c:pt idx="6225">
                  <c:v>3350</c:v>
                </c:pt>
                <c:pt idx="6226">
                  <c:v>3351</c:v>
                </c:pt>
                <c:pt idx="6227">
                  <c:v>3352</c:v>
                </c:pt>
                <c:pt idx="6228">
                  <c:v>3352</c:v>
                </c:pt>
                <c:pt idx="6229">
                  <c:v>3353</c:v>
                </c:pt>
                <c:pt idx="6230">
                  <c:v>3354</c:v>
                </c:pt>
                <c:pt idx="6231">
                  <c:v>3354</c:v>
                </c:pt>
                <c:pt idx="6232">
                  <c:v>3354</c:v>
                </c:pt>
                <c:pt idx="6233">
                  <c:v>3354</c:v>
                </c:pt>
                <c:pt idx="6234">
                  <c:v>3354</c:v>
                </c:pt>
                <c:pt idx="6235">
                  <c:v>3355</c:v>
                </c:pt>
                <c:pt idx="6236">
                  <c:v>3355</c:v>
                </c:pt>
                <c:pt idx="6237">
                  <c:v>3355</c:v>
                </c:pt>
                <c:pt idx="6238">
                  <c:v>3355</c:v>
                </c:pt>
                <c:pt idx="6239">
                  <c:v>3355</c:v>
                </c:pt>
                <c:pt idx="6240">
                  <c:v>3355</c:v>
                </c:pt>
                <c:pt idx="6241">
                  <c:v>3355</c:v>
                </c:pt>
                <c:pt idx="6242">
                  <c:v>3355</c:v>
                </c:pt>
                <c:pt idx="6243">
                  <c:v>3355</c:v>
                </c:pt>
                <c:pt idx="6244">
                  <c:v>3355</c:v>
                </c:pt>
                <c:pt idx="6245">
                  <c:v>3355</c:v>
                </c:pt>
                <c:pt idx="6246">
                  <c:v>3355</c:v>
                </c:pt>
                <c:pt idx="6247">
                  <c:v>3355</c:v>
                </c:pt>
                <c:pt idx="6248">
                  <c:v>3355</c:v>
                </c:pt>
                <c:pt idx="6249">
                  <c:v>3356</c:v>
                </c:pt>
                <c:pt idx="6250">
                  <c:v>3356</c:v>
                </c:pt>
                <c:pt idx="6251">
                  <c:v>3357</c:v>
                </c:pt>
                <c:pt idx="6252">
                  <c:v>3358</c:v>
                </c:pt>
                <c:pt idx="6253">
                  <c:v>3358</c:v>
                </c:pt>
                <c:pt idx="6254">
                  <c:v>3358</c:v>
                </c:pt>
                <c:pt idx="6255">
                  <c:v>3359</c:v>
                </c:pt>
                <c:pt idx="6256">
                  <c:v>3359</c:v>
                </c:pt>
                <c:pt idx="6257">
                  <c:v>3360</c:v>
                </c:pt>
                <c:pt idx="6258">
                  <c:v>3361</c:v>
                </c:pt>
                <c:pt idx="6259">
                  <c:v>3361</c:v>
                </c:pt>
                <c:pt idx="6260">
                  <c:v>3362</c:v>
                </c:pt>
                <c:pt idx="6261">
                  <c:v>3362</c:v>
                </c:pt>
                <c:pt idx="6262">
                  <c:v>3362</c:v>
                </c:pt>
                <c:pt idx="6263">
                  <c:v>3362</c:v>
                </c:pt>
                <c:pt idx="6264">
                  <c:v>3362</c:v>
                </c:pt>
                <c:pt idx="6265">
                  <c:v>3362</c:v>
                </c:pt>
                <c:pt idx="6266">
                  <c:v>3363</c:v>
                </c:pt>
                <c:pt idx="6267">
                  <c:v>3364</c:v>
                </c:pt>
                <c:pt idx="6268">
                  <c:v>3364</c:v>
                </c:pt>
                <c:pt idx="6269">
                  <c:v>3365</c:v>
                </c:pt>
                <c:pt idx="6270">
                  <c:v>3365</c:v>
                </c:pt>
                <c:pt idx="6271">
                  <c:v>3365</c:v>
                </c:pt>
                <c:pt idx="6272">
                  <c:v>3366</c:v>
                </c:pt>
                <c:pt idx="6273">
                  <c:v>3367</c:v>
                </c:pt>
                <c:pt idx="6274">
                  <c:v>3368</c:v>
                </c:pt>
                <c:pt idx="6275">
                  <c:v>3368</c:v>
                </c:pt>
                <c:pt idx="6276">
                  <c:v>3369</c:v>
                </c:pt>
                <c:pt idx="6277">
                  <c:v>3370</c:v>
                </c:pt>
                <c:pt idx="6278">
                  <c:v>3370</c:v>
                </c:pt>
                <c:pt idx="6279">
                  <c:v>3370</c:v>
                </c:pt>
                <c:pt idx="6280">
                  <c:v>3371</c:v>
                </c:pt>
                <c:pt idx="6281">
                  <c:v>3372</c:v>
                </c:pt>
                <c:pt idx="6282">
                  <c:v>3372</c:v>
                </c:pt>
                <c:pt idx="6283">
                  <c:v>3372</c:v>
                </c:pt>
                <c:pt idx="6284">
                  <c:v>3372</c:v>
                </c:pt>
                <c:pt idx="6285">
                  <c:v>3372</c:v>
                </c:pt>
                <c:pt idx="6286">
                  <c:v>3372</c:v>
                </c:pt>
                <c:pt idx="6287">
                  <c:v>3372</c:v>
                </c:pt>
                <c:pt idx="6288">
                  <c:v>3372</c:v>
                </c:pt>
                <c:pt idx="6289">
                  <c:v>3372</c:v>
                </c:pt>
                <c:pt idx="6290">
                  <c:v>3372</c:v>
                </c:pt>
                <c:pt idx="6291">
                  <c:v>3372</c:v>
                </c:pt>
                <c:pt idx="6292">
                  <c:v>3372</c:v>
                </c:pt>
                <c:pt idx="6293">
                  <c:v>3373</c:v>
                </c:pt>
                <c:pt idx="6294">
                  <c:v>3373</c:v>
                </c:pt>
                <c:pt idx="6295">
                  <c:v>3374</c:v>
                </c:pt>
                <c:pt idx="6296">
                  <c:v>3375</c:v>
                </c:pt>
                <c:pt idx="6297">
                  <c:v>3376</c:v>
                </c:pt>
                <c:pt idx="6298">
                  <c:v>3376</c:v>
                </c:pt>
                <c:pt idx="6299">
                  <c:v>3376</c:v>
                </c:pt>
                <c:pt idx="6300">
                  <c:v>3376</c:v>
                </c:pt>
                <c:pt idx="6301">
                  <c:v>3376</c:v>
                </c:pt>
                <c:pt idx="6302">
                  <c:v>3376</c:v>
                </c:pt>
                <c:pt idx="6303">
                  <c:v>3376</c:v>
                </c:pt>
                <c:pt idx="6304">
                  <c:v>3376</c:v>
                </c:pt>
                <c:pt idx="6305">
                  <c:v>3377</c:v>
                </c:pt>
                <c:pt idx="6306">
                  <c:v>3378</c:v>
                </c:pt>
                <c:pt idx="6307">
                  <c:v>3378</c:v>
                </c:pt>
                <c:pt idx="6308">
                  <c:v>3378</c:v>
                </c:pt>
                <c:pt idx="6309">
                  <c:v>3378</c:v>
                </c:pt>
                <c:pt idx="6310">
                  <c:v>3379</c:v>
                </c:pt>
                <c:pt idx="6311">
                  <c:v>3379</c:v>
                </c:pt>
                <c:pt idx="6312">
                  <c:v>3379</c:v>
                </c:pt>
                <c:pt idx="6313">
                  <c:v>3380</c:v>
                </c:pt>
                <c:pt idx="6314">
                  <c:v>3380</c:v>
                </c:pt>
                <c:pt idx="6315">
                  <c:v>3381</c:v>
                </c:pt>
                <c:pt idx="6316">
                  <c:v>3382</c:v>
                </c:pt>
                <c:pt idx="6317">
                  <c:v>3382</c:v>
                </c:pt>
                <c:pt idx="6318">
                  <c:v>3383</c:v>
                </c:pt>
                <c:pt idx="6319">
                  <c:v>3384</c:v>
                </c:pt>
                <c:pt idx="6320">
                  <c:v>3385</c:v>
                </c:pt>
                <c:pt idx="6321">
                  <c:v>3385</c:v>
                </c:pt>
                <c:pt idx="6322">
                  <c:v>3386</c:v>
                </c:pt>
                <c:pt idx="6323">
                  <c:v>3386</c:v>
                </c:pt>
                <c:pt idx="6324">
                  <c:v>3387</c:v>
                </c:pt>
                <c:pt idx="6325">
                  <c:v>3388</c:v>
                </c:pt>
                <c:pt idx="6326">
                  <c:v>3389</c:v>
                </c:pt>
                <c:pt idx="6327">
                  <c:v>3389</c:v>
                </c:pt>
                <c:pt idx="6328">
                  <c:v>3389</c:v>
                </c:pt>
                <c:pt idx="6329">
                  <c:v>3389</c:v>
                </c:pt>
                <c:pt idx="6330">
                  <c:v>3390</c:v>
                </c:pt>
                <c:pt idx="6331">
                  <c:v>3390</c:v>
                </c:pt>
                <c:pt idx="6332">
                  <c:v>3391</c:v>
                </c:pt>
                <c:pt idx="6333">
                  <c:v>3392</c:v>
                </c:pt>
                <c:pt idx="6334">
                  <c:v>3392</c:v>
                </c:pt>
                <c:pt idx="6335">
                  <c:v>3392</c:v>
                </c:pt>
                <c:pt idx="6336">
                  <c:v>3393</c:v>
                </c:pt>
                <c:pt idx="6337">
                  <c:v>3393</c:v>
                </c:pt>
                <c:pt idx="6338">
                  <c:v>3393</c:v>
                </c:pt>
                <c:pt idx="6339">
                  <c:v>3393</c:v>
                </c:pt>
                <c:pt idx="6340">
                  <c:v>3393</c:v>
                </c:pt>
                <c:pt idx="6341">
                  <c:v>3394</c:v>
                </c:pt>
                <c:pt idx="6342">
                  <c:v>3394</c:v>
                </c:pt>
                <c:pt idx="6343">
                  <c:v>3395</c:v>
                </c:pt>
                <c:pt idx="6344">
                  <c:v>3395</c:v>
                </c:pt>
                <c:pt idx="6345">
                  <c:v>3396</c:v>
                </c:pt>
                <c:pt idx="6346">
                  <c:v>3397</c:v>
                </c:pt>
                <c:pt idx="6347">
                  <c:v>3397</c:v>
                </c:pt>
                <c:pt idx="6348">
                  <c:v>3397</c:v>
                </c:pt>
                <c:pt idx="6349">
                  <c:v>3397</c:v>
                </c:pt>
                <c:pt idx="6350">
                  <c:v>3398</c:v>
                </c:pt>
                <c:pt idx="6351">
                  <c:v>3399</c:v>
                </c:pt>
                <c:pt idx="6352">
                  <c:v>3399</c:v>
                </c:pt>
                <c:pt idx="6353">
                  <c:v>3399</c:v>
                </c:pt>
                <c:pt idx="6354">
                  <c:v>3399</c:v>
                </c:pt>
                <c:pt idx="6355">
                  <c:v>3400</c:v>
                </c:pt>
                <c:pt idx="6356">
                  <c:v>3400</c:v>
                </c:pt>
                <c:pt idx="6357">
                  <c:v>3401</c:v>
                </c:pt>
                <c:pt idx="6358">
                  <c:v>3401</c:v>
                </c:pt>
                <c:pt idx="6359">
                  <c:v>3402</c:v>
                </c:pt>
                <c:pt idx="6360">
                  <c:v>3402</c:v>
                </c:pt>
                <c:pt idx="6361">
                  <c:v>3403</c:v>
                </c:pt>
                <c:pt idx="6362">
                  <c:v>3404</c:v>
                </c:pt>
                <c:pt idx="6363">
                  <c:v>3405</c:v>
                </c:pt>
                <c:pt idx="6364">
                  <c:v>3405</c:v>
                </c:pt>
                <c:pt idx="6365">
                  <c:v>3405</c:v>
                </c:pt>
                <c:pt idx="6366">
                  <c:v>3405</c:v>
                </c:pt>
                <c:pt idx="6367">
                  <c:v>3405</c:v>
                </c:pt>
                <c:pt idx="6368">
                  <c:v>3406</c:v>
                </c:pt>
                <c:pt idx="6369">
                  <c:v>3407</c:v>
                </c:pt>
                <c:pt idx="6370">
                  <c:v>3408</c:v>
                </c:pt>
                <c:pt idx="6371">
                  <c:v>3408</c:v>
                </c:pt>
                <c:pt idx="6372">
                  <c:v>3408</c:v>
                </c:pt>
                <c:pt idx="6373">
                  <c:v>3408</c:v>
                </c:pt>
                <c:pt idx="6374">
                  <c:v>3408</c:v>
                </c:pt>
                <c:pt idx="6375">
                  <c:v>3408</c:v>
                </c:pt>
                <c:pt idx="6376">
                  <c:v>3408</c:v>
                </c:pt>
                <c:pt idx="6377">
                  <c:v>3409</c:v>
                </c:pt>
                <c:pt idx="6378">
                  <c:v>3410</c:v>
                </c:pt>
                <c:pt idx="6379">
                  <c:v>3411</c:v>
                </c:pt>
                <c:pt idx="6380">
                  <c:v>3412</c:v>
                </c:pt>
                <c:pt idx="6381">
                  <c:v>3413</c:v>
                </c:pt>
                <c:pt idx="6382">
                  <c:v>3414</c:v>
                </c:pt>
                <c:pt idx="6383">
                  <c:v>3415</c:v>
                </c:pt>
                <c:pt idx="6384">
                  <c:v>3416</c:v>
                </c:pt>
                <c:pt idx="6385">
                  <c:v>3417</c:v>
                </c:pt>
                <c:pt idx="6386">
                  <c:v>3418</c:v>
                </c:pt>
                <c:pt idx="6387">
                  <c:v>3419</c:v>
                </c:pt>
                <c:pt idx="6388">
                  <c:v>3420</c:v>
                </c:pt>
                <c:pt idx="6389">
                  <c:v>3421</c:v>
                </c:pt>
                <c:pt idx="6390">
                  <c:v>3422</c:v>
                </c:pt>
                <c:pt idx="6391">
                  <c:v>3423</c:v>
                </c:pt>
                <c:pt idx="6392">
                  <c:v>3424</c:v>
                </c:pt>
                <c:pt idx="6393">
                  <c:v>3425</c:v>
                </c:pt>
                <c:pt idx="6394">
                  <c:v>3426</c:v>
                </c:pt>
                <c:pt idx="6395">
                  <c:v>3427</c:v>
                </c:pt>
                <c:pt idx="6396">
                  <c:v>3427</c:v>
                </c:pt>
                <c:pt idx="6397">
                  <c:v>3427</c:v>
                </c:pt>
                <c:pt idx="6398">
                  <c:v>3427</c:v>
                </c:pt>
                <c:pt idx="6399">
                  <c:v>3427</c:v>
                </c:pt>
                <c:pt idx="6400">
                  <c:v>3428</c:v>
                </c:pt>
                <c:pt idx="6401">
                  <c:v>3429</c:v>
                </c:pt>
                <c:pt idx="6402">
                  <c:v>3430</c:v>
                </c:pt>
                <c:pt idx="6403">
                  <c:v>3431</c:v>
                </c:pt>
                <c:pt idx="6404">
                  <c:v>3431</c:v>
                </c:pt>
                <c:pt idx="6405">
                  <c:v>3432</c:v>
                </c:pt>
                <c:pt idx="6406">
                  <c:v>3433</c:v>
                </c:pt>
                <c:pt idx="6407">
                  <c:v>3433</c:v>
                </c:pt>
                <c:pt idx="6408">
                  <c:v>3433</c:v>
                </c:pt>
                <c:pt idx="6409">
                  <c:v>3433</c:v>
                </c:pt>
                <c:pt idx="6410">
                  <c:v>3434</c:v>
                </c:pt>
                <c:pt idx="6411">
                  <c:v>3434</c:v>
                </c:pt>
                <c:pt idx="6412">
                  <c:v>3434</c:v>
                </c:pt>
                <c:pt idx="6413">
                  <c:v>3434</c:v>
                </c:pt>
                <c:pt idx="6414">
                  <c:v>3434</c:v>
                </c:pt>
                <c:pt idx="6415">
                  <c:v>3435</c:v>
                </c:pt>
                <c:pt idx="6416">
                  <c:v>3435</c:v>
                </c:pt>
                <c:pt idx="6417">
                  <c:v>3436</c:v>
                </c:pt>
                <c:pt idx="6418">
                  <c:v>3436</c:v>
                </c:pt>
                <c:pt idx="6419">
                  <c:v>3437</c:v>
                </c:pt>
                <c:pt idx="6420">
                  <c:v>3438</c:v>
                </c:pt>
                <c:pt idx="6421">
                  <c:v>3438</c:v>
                </c:pt>
                <c:pt idx="6422">
                  <c:v>3438</c:v>
                </c:pt>
                <c:pt idx="6423">
                  <c:v>3438</c:v>
                </c:pt>
                <c:pt idx="6424">
                  <c:v>3438</c:v>
                </c:pt>
                <c:pt idx="6425">
                  <c:v>3438</c:v>
                </c:pt>
                <c:pt idx="6426">
                  <c:v>3438</c:v>
                </c:pt>
                <c:pt idx="6427">
                  <c:v>3438</c:v>
                </c:pt>
                <c:pt idx="6428">
                  <c:v>3438</c:v>
                </c:pt>
                <c:pt idx="6429">
                  <c:v>3438</c:v>
                </c:pt>
                <c:pt idx="6430">
                  <c:v>3438</c:v>
                </c:pt>
                <c:pt idx="6431">
                  <c:v>3438</c:v>
                </c:pt>
                <c:pt idx="6432">
                  <c:v>3438</c:v>
                </c:pt>
                <c:pt idx="6433">
                  <c:v>3439</c:v>
                </c:pt>
                <c:pt idx="6434">
                  <c:v>3439</c:v>
                </c:pt>
                <c:pt idx="6435">
                  <c:v>3439</c:v>
                </c:pt>
                <c:pt idx="6436">
                  <c:v>3439</c:v>
                </c:pt>
                <c:pt idx="6437">
                  <c:v>3439</c:v>
                </c:pt>
                <c:pt idx="6438">
                  <c:v>3439</c:v>
                </c:pt>
                <c:pt idx="6439">
                  <c:v>3439</c:v>
                </c:pt>
                <c:pt idx="6440">
                  <c:v>3440</c:v>
                </c:pt>
                <c:pt idx="6441">
                  <c:v>3440</c:v>
                </c:pt>
                <c:pt idx="6442">
                  <c:v>3440</c:v>
                </c:pt>
                <c:pt idx="6443">
                  <c:v>3440</c:v>
                </c:pt>
                <c:pt idx="6444">
                  <c:v>3440</c:v>
                </c:pt>
                <c:pt idx="6445">
                  <c:v>3440</c:v>
                </c:pt>
                <c:pt idx="6446">
                  <c:v>3440</c:v>
                </c:pt>
                <c:pt idx="6447">
                  <c:v>3440</c:v>
                </c:pt>
                <c:pt idx="6448">
                  <c:v>3440</c:v>
                </c:pt>
                <c:pt idx="6449">
                  <c:v>3441</c:v>
                </c:pt>
                <c:pt idx="6450">
                  <c:v>3442</c:v>
                </c:pt>
                <c:pt idx="6451">
                  <c:v>3442</c:v>
                </c:pt>
                <c:pt idx="6452">
                  <c:v>3442</c:v>
                </c:pt>
                <c:pt idx="6453">
                  <c:v>3443</c:v>
                </c:pt>
                <c:pt idx="6454">
                  <c:v>3443</c:v>
                </c:pt>
                <c:pt idx="6455">
                  <c:v>3443</c:v>
                </c:pt>
                <c:pt idx="6456">
                  <c:v>3444</c:v>
                </c:pt>
                <c:pt idx="6457">
                  <c:v>3445</c:v>
                </c:pt>
                <c:pt idx="6458">
                  <c:v>3445</c:v>
                </c:pt>
                <c:pt idx="6459">
                  <c:v>3445</c:v>
                </c:pt>
                <c:pt idx="6460">
                  <c:v>3446</c:v>
                </c:pt>
                <c:pt idx="6461">
                  <c:v>3447</c:v>
                </c:pt>
                <c:pt idx="6462">
                  <c:v>3447</c:v>
                </c:pt>
                <c:pt idx="6463">
                  <c:v>3448</c:v>
                </c:pt>
                <c:pt idx="6464">
                  <c:v>3449</c:v>
                </c:pt>
                <c:pt idx="6465">
                  <c:v>3450</c:v>
                </c:pt>
                <c:pt idx="6466">
                  <c:v>3450</c:v>
                </c:pt>
                <c:pt idx="6467">
                  <c:v>3450</c:v>
                </c:pt>
                <c:pt idx="6468">
                  <c:v>3450</c:v>
                </c:pt>
                <c:pt idx="6469">
                  <c:v>3450</c:v>
                </c:pt>
                <c:pt idx="6470">
                  <c:v>3451</c:v>
                </c:pt>
                <c:pt idx="6471">
                  <c:v>3451</c:v>
                </c:pt>
                <c:pt idx="6472">
                  <c:v>3452</c:v>
                </c:pt>
                <c:pt idx="6473">
                  <c:v>3453</c:v>
                </c:pt>
                <c:pt idx="6474">
                  <c:v>3454</c:v>
                </c:pt>
                <c:pt idx="6475">
                  <c:v>3454</c:v>
                </c:pt>
                <c:pt idx="6476">
                  <c:v>3454</c:v>
                </c:pt>
                <c:pt idx="6477">
                  <c:v>3455</c:v>
                </c:pt>
                <c:pt idx="6478">
                  <c:v>3455</c:v>
                </c:pt>
                <c:pt idx="6479">
                  <c:v>3455</c:v>
                </c:pt>
                <c:pt idx="6480">
                  <c:v>3455</c:v>
                </c:pt>
                <c:pt idx="6481">
                  <c:v>3455</c:v>
                </c:pt>
                <c:pt idx="6482">
                  <c:v>3455</c:v>
                </c:pt>
                <c:pt idx="6483">
                  <c:v>3455</c:v>
                </c:pt>
                <c:pt idx="6484">
                  <c:v>3455</c:v>
                </c:pt>
                <c:pt idx="6485">
                  <c:v>3455</c:v>
                </c:pt>
                <c:pt idx="6486">
                  <c:v>3455</c:v>
                </c:pt>
                <c:pt idx="6487">
                  <c:v>3456</c:v>
                </c:pt>
                <c:pt idx="6488">
                  <c:v>3456</c:v>
                </c:pt>
                <c:pt idx="6489">
                  <c:v>3456</c:v>
                </c:pt>
                <c:pt idx="6490">
                  <c:v>3457</c:v>
                </c:pt>
                <c:pt idx="6491">
                  <c:v>3457</c:v>
                </c:pt>
                <c:pt idx="6492">
                  <c:v>3457</c:v>
                </c:pt>
                <c:pt idx="6493">
                  <c:v>3458</c:v>
                </c:pt>
                <c:pt idx="6494">
                  <c:v>3459</c:v>
                </c:pt>
                <c:pt idx="6495">
                  <c:v>3460</c:v>
                </c:pt>
                <c:pt idx="6496">
                  <c:v>3461</c:v>
                </c:pt>
                <c:pt idx="6497">
                  <c:v>3462</c:v>
                </c:pt>
                <c:pt idx="6498">
                  <c:v>3463</c:v>
                </c:pt>
                <c:pt idx="6499">
                  <c:v>3463</c:v>
                </c:pt>
                <c:pt idx="6500">
                  <c:v>3463</c:v>
                </c:pt>
                <c:pt idx="6501">
                  <c:v>3464</c:v>
                </c:pt>
                <c:pt idx="6502">
                  <c:v>3465</c:v>
                </c:pt>
                <c:pt idx="6503">
                  <c:v>3465</c:v>
                </c:pt>
                <c:pt idx="6504">
                  <c:v>3466</c:v>
                </c:pt>
                <c:pt idx="6505">
                  <c:v>3466</c:v>
                </c:pt>
                <c:pt idx="6506">
                  <c:v>3467</c:v>
                </c:pt>
                <c:pt idx="6507">
                  <c:v>3468</c:v>
                </c:pt>
                <c:pt idx="6508">
                  <c:v>3469</c:v>
                </c:pt>
                <c:pt idx="6509">
                  <c:v>3470</c:v>
                </c:pt>
                <c:pt idx="6510">
                  <c:v>3470</c:v>
                </c:pt>
                <c:pt idx="6511">
                  <c:v>3471</c:v>
                </c:pt>
                <c:pt idx="6512">
                  <c:v>3472</c:v>
                </c:pt>
                <c:pt idx="6513">
                  <c:v>3473</c:v>
                </c:pt>
                <c:pt idx="6514">
                  <c:v>3473</c:v>
                </c:pt>
                <c:pt idx="6515">
                  <c:v>3473</c:v>
                </c:pt>
                <c:pt idx="6516">
                  <c:v>3473</c:v>
                </c:pt>
                <c:pt idx="6517">
                  <c:v>3474</c:v>
                </c:pt>
                <c:pt idx="6518">
                  <c:v>3475</c:v>
                </c:pt>
                <c:pt idx="6519">
                  <c:v>3475</c:v>
                </c:pt>
                <c:pt idx="6520">
                  <c:v>3475</c:v>
                </c:pt>
                <c:pt idx="6521">
                  <c:v>3476</c:v>
                </c:pt>
                <c:pt idx="6522">
                  <c:v>3476</c:v>
                </c:pt>
                <c:pt idx="6523">
                  <c:v>3476</c:v>
                </c:pt>
                <c:pt idx="6524">
                  <c:v>3477</c:v>
                </c:pt>
                <c:pt idx="6525">
                  <c:v>3477</c:v>
                </c:pt>
                <c:pt idx="6526">
                  <c:v>3478</c:v>
                </c:pt>
                <c:pt idx="6527">
                  <c:v>3479</c:v>
                </c:pt>
                <c:pt idx="6528">
                  <c:v>3479</c:v>
                </c:pt>
                <c:pt idx="6529">
                  <c:v>3479</c:v>
                </c:pt>
                <c:pt idx="6530">
                  <c:v>3479</c:v>
                </c:pt>
                <c:pt idx="6531">
                  <c:v>3479</c:v>
                </c:pt>
                <c:pt idx="6532">
                  <c:v>3480</c:v>
                </c:pt>
                <c:pt idx="6533">
                  <c:v>3480</c:v>
                </c:pt>
                <c:pt idx="6534">
                  <c:v>3481</c:v>
                </c:pt>
                <c:pt idx="6535">
                  <c:v>3481</c:v>
                </c:pt>
                <c:pt idx="6536">
                  <c:v>3481</c:v>
                </c:pt>
                <c:pt idx="6537">
                  <c:v>3481</c:v>
                </c:pt>
                <c:pt idx="6538">
                  <c:v>3481</c:v>
                </c:pt>
                <c:pt idx="6539">
                  <c:v>3482</c:v>
                </c:pt>
                <c:pt idx="6540">
                  <c:v>3483</c:v>
                </c:pt>
                <c:pt idx="6541">
                  <c:v>3484</c:v>
                </c:pt>
                <c:pt idx="6542">
                  <c:v>3485</c:v>
                </c:pt>
                <c:pt idx="6543">
                  <c:v>3485</c:v>
                </c:pt>
                <c:pt idx="6544">
                  <c:v>3485</c:v>
                </c:pt>
                <c:pt idx="6545">
                  <c:v>3486</c:v>
                </c:pt>
                <c:pt idx="6546">
                  <c:v>3486</c:v>
                </c:pt>
                <c:pt idx="6547">
                  <c:v>3487</c:v>
                </c:pt>
                <c:pt idx="6548">
                  <c:v>3487</c:v>
                </c:pt>
                <c:pt idx="6549">
                  <c:v>3488</c:v>
                </c:pt>
                <c:pt idx="6550">
                  <c:v>3488</c:v>
                </c:pt>
                <c:pt idx="6551">
                  <c:v>3489</c:v>
                </c:pt>
                <c:pt idx="6552">
                  <c:v>3490</c:v>
                </c:pt>
                <c:pt idx="6553">
                  <c:v>3491</c:v>
                </c:pt>
                <c:pt idx="6554">
                  <c:v>3492</c:v>
                </c:pt>
                <c:pt idx="6555">
                  <c:v>3493</c:v>
                </c:pt>
                <c:pt idx="6556">
                  <c:v>3494</c:v>
                </c:pt>
                <c:pt idx="6557">
                  <c:v>3495</c:v>
                </c:pt>
                <c:pt idx="6558">
                  <c:v>3495</c:v>
                </c:pt>
                <c:pt idx="6559">
                  <c:v>3495</c:v>
                </c:pt>
                <c:pt idx="6560">
                  <c:v>3495</c:v>
                </c:pt>
                <c:pt idx="6561">
                  <c:v>3495</c:v>
                </c:pt>
                <c:pt idx="6562">
                  <c:v>3496</c:v>
                </c:pt>
                <c:pt idx="6563">
                  <c:v>3497</c:v>
                </c:pt>
                <c:pt idx="6564">
                  <c:v>3498</c:v>
                </c:pt>
                <c:pt idx="6565">
                  <c:v>3499</c:v>
                </c:pt>
                <c:pt idx="6566">
                  <c:v>3499</c:v>
                </c:pt>
                <c:pt idx="6567">
                  <c:v>3500</c:v>
                </c:pt>
                <c:pt idx="6568">
                  <c:v>3501</c:v>
                </c:pt>
                <c:pt idx="6569">
                  <c:v>3501</c:v>
                </c:pt>
                <c:pt idx="6570">
                  <c:v>3502</c:v>
                </c:pt>
                <c:pt idx="6571">
                  <c:v>3503</c:v>
                </c:pt>
                <c:pt idx="6572">
                  <c:v>3504</c:v>
                </c:pt>
                <c:pt idx="6573">
                  <c:v>3505</c:v>
                </c:pt>
                <c:pt idx="6574">
                  <c:v>3506</c:v>
                </c:pt>
                <c:pt idx="6575">
                  <c:v>3507</c:v>
                </c:pt>
                <c:pt idx="6576">
                  <c:v>3508</c:v>
                </c:pt>
                <c:pt idx="6577">
                  <c:v>3508</c:v>
                </c:pt>
                <c:pt idx="6578">
                  <c:v>3509</c:v>
                </c:pt>
                <c:pt idx="6579">
                  <c:v>3510</c:v>
                </c:pt>
                <c:pt idx="6580">
                  <c:v>3511</c:v>
                </c:pt>
                <c:pt idx="6581">
                  <c:v>3512</c:v>
                </c:pt>
                <c:pt idx="6582">
                  <c:v>3513</c:v>
                </c:pt>
                <c:pt idx="6583">
                  <c:v>3514</c:v>
                </c:pt>
                <c:pt idx="6584">
                  <c:v>3515</c:v>
                </c:pt>
                <c:pt idx="6585">
                  <c:v>3516</c:v>
                </c:pt>
                <c:pt idx="6586">
                  <c:v>3516</c:v>
                </c:pt>
                <c:pt idx="6587">
                  <c:v>3517</c:v>
                </c:pt>
                <c:pt idx="6588">
                  <c:v>3518</c:v>
                </c:pt>
                <c:pt idx="6589">
                  <c:v>3519</c:v>
                </c:pt>
                <c:pt idx="6590">
                  <c:v>3520</c:v>
                </c:pt>
                <c:pt idx="6591">
                  <c:v>3521</c:v>
                </c:pt>
                <c:pt idx="6592">
                  <c:v>3522</c:v>
                </c:pt>
                <c:pt idx="6593">
                  <c:v>3523</c:v>
                </c:pt>
                <c:pt idx="6594">
                  <c:v>3524</c:v>
                </c:pt>
                <c:pt idx="6595">
                  <c:v>3525</c:v>
                </c:pt>
                <c:pt idx="6596">
                  <c:v>3526</c:v>
                </c:pt>
                <c:pt idx="6597">
                  <c:v>3527</c:v>
                </c:pt>
                <c:pt idx="6598">
                  <c:v>3527</c:v>
                </c:pt>
                <c:pt idx="6599">
                  <c:v>3528</c:v>
                </c:pt>
                <c:pt idx="6600">
                  <c:v>3529</c:v>
                </c:pt>
                <c:pt idx="6601">
                  <c:v>3530</c:v>
                </c:pt>
                <c:pt idx="6602">
                  <c:v>3531</c:v>
                </c:pt>
                <c:pt idx="6603">
                  <c:v>3531</c:v>
                </c:pt>
                <c:pt idx="6604">
                  <c:v>3532</c:v>
                </c:pt>
                <c:pt idx="6605">
                  <c:v>3533</c:v>
                </c:pt>
                <c:pt idx="6606">
                  <c:v>3533</c:v>
                </c:pt>
                <c:pt idx="6607">
                  <c:v>3534</c:v>
                </c:pt>
                <c:pt idx="6608">
                  <c:v>3534</c:v>
                </c:pt>
                <c:pt idx="6609">
                  <c:v>3535</c:v>
                </c:pt>
                <c:pt idx="6610">
                  <c:v>3536</c:v>
                </c:pt>
                <c:pt idx="6611">
                  <c:v>3537</c:v>
                </c:pt>
                <c:pt idx="6612">
                  <c:v>3538</c:v>
                </c:pt>
                <c:pt idx="6613">
                  <c:v>3538</c:v>
                </c:pt>
                <c:pt idx="6614">
                  <c:v>3538</c:v>
                </c:pt>
                <c:pt idx="6615">
                  <c:v>3538</c:v>
                </c:pt>
                <c:pt idx="6616">
                  <c:v>3539</c:v>
                </c:pt>
                <c:pt idx="6617">
                  <c:v>3540</c:v>
                </c:pt>
                <c:pt idx="6618">
                  <c:v>3540</c:v>
                </c:pt>
                <c:pt idx="6619">
                  <c:v>3540</c:v>
                </c:pt>
                <c:pt idx="6620">
                  <c:v>3540</c:v>
                </c:pt>
                <c:pt idx="6621">
                  <c:v>3541</c:v>
                </c:pt>
                <c:pt idx="6622">
                  <c:v>3542</c:v>
                </c:pt>
                <c:pt idx="6623">
                  <c:v>3543</c:v>
                </c:pt>
                <c:pt idx="6624">
                  <c:v>3543</c:v>
                </c:pt>
                <c:pt idx="6625">
                  <c:v>3544</c:v>
                </c:pt>
                <c:pt idx="6626">
                  <c:v>3545</c:v>
                </c:pt>
                <c:pt idx="6627">
                  <c:v>3546</c:v>
                </c:pt>
                <c:pt idx="6628">
                  <c:v>3546</c:v>
                </c:pt>
                <c:pt idx="6629">
                  <c:v>3546</c:v>
                </c:pt>
                <c:pt idx="6630">
                  <c:v>3546</c:v>
                </c:pt>
                <c:pt idx="6631">
                  <c:v>3546</c:v>
                </c:pt>
                <c:pt idx="6632">
                  <c:v>3546</c:v>
                </c:pt>
                <c:pt idx="6633">
                  <c:v>3546</c:v>
                </c:pt>
                <c:pt idx="6634">
                  <c:v>3546</c:v>
                </c:pt>
                <c:pt idx="6635">
                  <c:v>3546</c:v>
                </c:pt>
                <c:pt idx="6636">
                  <c:v>3546</c:v>
                </c:pt>
                <c:pt idx="6637">
                  <c:v>3546</c:v>
                </c:pt>
                <c:pt idx="6638">
                  <c:v>3547</c:v>
                </c:pt>
                <c:pt idx="6639">
                  <c:v>3548</c:v>
                </c:pt>
                <c:pt idx="6640">
                  <c:v>3548</c:v>
                </c:pt>
                <c:pt idx="6641">
                  <c:v>3549</c:v>
                </c:pt>
                <c:pt idx="6642">
                  <c:v>3550</c:v>
                </c:pt>
                <c:pt idx="6643">
                  <c:v>3550</c:v>
                </c:pt>
                <c:pt idx="6644">
                  <c:v>3551</c:v>
                </c:pt>
                <c:pt idx="6645">
                  <c:v>3551</c:v>
                </c:pt>
                <c:pt idx="6646">
                  <c:v>3551</c:v>
                </c:pt>
                <c:pt idx="6647">
                  <c:v>3552</c:v>
                </c:pt>
                <c:pt idx="6648">
                  <c:v>3552</c:v>
                </c:pt>
                <c:pt idx="6649">
                  <c:v>3553</c:v>
                </c:pt>
                <c:pt idx="6650">
                  <c:v>3553</c:v>
                </c:pt>
                <c:pt idx="6651">
                  <c:v>3554</c:v>
                </c:pt>
                <c:pt idx="6652">
                  <c:v>3554</c:v>
                </c:pt>
                <c:pt idx="6653">
                  <c:v>3554</c:v>
                </c:pt>
                <c:pt idx="6654">
                  <c:v>3554</c:v>
                </c:pt>
                <c:pt idx="6655">
                  <c:v>3554</c:v>
                </c:pt>
                <c:pt idx="6656">
                  <c:v>3555</c:v>
                </c:pt>
                <c:pt idx="6657">
                  <c:v>3555</c:v>
                </c:pt>
                <c:pt idx="6658">
                  <c:v>3555</c:v>
                </c:pt>
                <c:pt idx="6659">
                  <c:v>3555</c:v>
                </c:pt>
                <c:pt idx="6660">
                  <c:v>3555</c:v>
                </c:pt>
                <c:pt idx="6661">
                  <c:v>3555</c:v>
                </c:pt>
                <c:pt idx="6662">
                  <c:v>3556</c:v>
                </c:pt>
                <c:pt idx="6663">
                  <c:v>3557</c:v>
                </c:pt>
                <c:pt idx="6664">
                  <c:v>3557</c:v>
                </c:pt>
                <c:pt idx="6665">
                  <c:v>3557</c:v>
                </c:pt>
                <c:pt idx="6666">
                  <c:v>3557</c:v>
                </c:pt>
                <c:pt idx="6667">
                  <c:v>3557</c:v>
                </c:pt>
                <c:pt idx="6668">
                  <c:v>3558</c:v>
                </c:pt>
                <c:pt idx="6669">
                  <c:v>3559</c:v>
                </c:pt>
                <c:pt idx="6670">
                  <c:v>3560</c:v>
                </c:pt>
                <c:pt idx="6671">
                  <c:v>3561</c:v>
                </c:pt>
                <c:pt idx="6672">
                  <c:v>3562</c:v>
                </c:pt>
                <c:pt idx="6673">
                  <c:v>3563</c:v>
                </c:pt>
                <c:pt idx="6674">
                  <c:v>3564</c:v>
                </c:pt>
                <c:pt idx="6675">
                  <c:v>3565</c:v>
                </c:pt>
                <c:pt idx="6676">
                  <c:v>3565</c:v>
                </c:pt>
                <c:pt idx="6677">
                  <c:v>3566</c:v>
                </c:pt>
                <c:pt idx="6678">
                  <c:v>3567</c:v>
                </c:pt>
                <c:pt idx="6679">
                  <c:v>3568</c:v>
                </c:pt>
                <c:pt idx="6680">
                  <c:v>3569</c:v>
                </c:pt>
                <c:pt idx="6681">
                  <c:v>3570</c:v>
                </c:pt>
                <c:pt idx="6682">
                  <c:v>3571</c:v>
                </c:pt>
                <c:pt idx="6683">
                  <c:v>3572</c:v>
                </c:pt>
                <c:pt idx="6684">
                  <c:v>3573</c:v>
                </c:pt>
                <c:pt idx="6685">
                  <c:v>3574</c:v>
                </c:pt>
                <c:pt idx="6686">
                  <c:v>3575</c:v>
                </c:pt>
                <c:pt idx="6687">
                  <c:v>3576</c:v>
                </c:pt>
                <c:pt idx="6688">
                  <c:v>3577</c:v>
                </c:pt>
                <c:pt idx="6689">
                  <c:v>3578</c:v>
                </c:pt>
                <c:pt idx="6690">
                  <c:v>3579</c:v>
                </c:pt>
                <c:pt idx="6691">
                  <c:v>3579</c:v>
                </c:pt>
                <c:pt idx="6692">
                  <c:v>3579</c:v>
                </c:pt>
                <c:pt idx="6693">
                  <c:v>3580</c:v>
                </c:pt>
                <c:pt idx="6694">
                  <c:v>3580</c:v>
                </c:pt>
                <c:pt idx="6695">
                  <c:v>3580</c:v>
                </c:pt>
                <c:pt idx="6696">
                  <c:v>3581</c:v>
                </c:pt>
                <c:pt idx="6697">
                  <c:v>3581</c:v>
                </c:pt>
                <c:pt idx="6698">
                  <c:v>3581</c:v>
                </c:pt>
                <c:pt idx="6699">
                  <c:v>3582</c:v>
                </c:pt>
                <c:pt idx="6700">
                  <c:v>3582</c:v>
                </c:pt>
                <c:pt idx="6701">
                  <c:v>3582</c:v>
                </c:pt>
                <c:pt idx="6702">
                  <c:v>3582</c:v>
                </c:pt>
                <c:pt idx="6703">
                  <c:v>3583</c:v>
                </c:pt>
                <c:pt idx="6704">
                  <c:v>3583</c:v>
                </c:pt>
                <c:pt idx="6705">
                  <c:v>3583</c:v>
                </c:pt>
                <c:pt idx="6706">
                  <c:v>3583</c:v>
                </c:pt>
                <c:pt idx="6707">
                  <c:v>3584</c:v>
                </c:pt>
                <c:pt idx="6708">
                  <c:v>3585</c:v>
                </c:pt>
                <c:pt idx="6709">
                  <c:v>3585</c:v>
                </c:pt>
                <c:pt idx="6710">
                  <c:v>3585</c:v>
                </c:pt>
                <c:pt idx="6711">
                  <c:v>3585</c:v>
                </c:pt>
                <c:pt idx="6712">
                  <c:v>3585</c:v>
                </c:pt>
                <c:pt idx="6713">
                  <c:v>3586</c:v>
                </c:pt>
                <c:pt idx="6714">
                  <c:v>3587</c:v>
                </c:pt>
                <c:pt idx="6715">
                  <c:v>3587</c:v>
                </c:pt>
                <c:pt idx="6716">
                  <c:v>3588</c:v>
                </c:pt>
                <c:pt idx="6717">
                  <c:v>3589</c:v>
                </c:pt>
                <c:pt idx="6718">
                  <c:v>3590</c:v>
                </c:pt>
                <c:pt idx="6719">
                  <c:v>3590</c:v>
                </c:pt>
                <c:pt idx="6720">
                  <c:v>3590</c:v>
                </c:pt>
                <c:pt idx="6721">
                  <c:v>3590</c:v>
                </c:pt>
                <c:pt idx="6722">
                  <c:v>3590</c:v>
                </c:pt>
                <c:pt idx="6723">
                  <c:v>3591</c:v>
                </c:pt>
                <c:pt idx="6724">
                  <c:v>3591</c:v>
                </c:pt>
                <c:pt idx="6725">
                  <c:v>3591</c:v>
                </c:pt>
                <c:pt idx="6726">
                  <c:v>3591</c:v>
                </c:pt>
                <c:pt idx="6727">
                  <c:v>3591</c:v>
                </c:pt>
                <c:pt idx="6728">
                  <c:v>3591</c:v>
                </c:pt>
                <c:pt idx="6729">
                  <c:v>3591</c:v>
                </c:pt>
                <c:pt idx="6730">
                  <c:v>3592</c:v>
                </c:pt>
                <c:pt idx="6731">
                  <c:v>3592</c:v>
                </c:pt>
                <c:pt idx="6732">
                  <c:v>3592</c:v>
                </c:pt>
                <c:pt idx="6733">
                  <c:v>3592</c:v>
                </c:pt>
                <c:pt idx="6734">
                  <c:v>3592</c:v>
                </c:pt>
                <c:pt idx="6735">
                  <c:v>3592</c:v>
                </c:pt>
                <c:pt idx="6736">
                  <c:v>3592</c:v>
                </c:pt>
                <c:pt idx="6737">
                  <c:v>3592</c:v>
                </c:pt>
                <c:pt idx="6738">
                  <c:v>3592</c:v>
                </c:pt>
                <c:pt idx="6739">
                  <c:v>3592</c:v>
                </c:pt>
                <c:pt idx="6740">
                  <c:v>3593</c:v>
                </c:pt>
                <c:pt idx="6741">
                  <c:v>3594</c:v>
                </c:pt>
                <c:pt idx="6742">
                  <c:v>3595</c:v>
                </c:pt>
                <c:pt idx="6743">
                  <c:v>3595</c:v>
                </c:pt>
                <c:pt idx="6744">
                  <c:v>3596</c:v>
                </c:pt>
                <c:pt idx="6745">
                  <c:v>3596</c:v>
                </c:pt>
                <c:pt idx="6746">
                  <c:v>3596</c:v>
                </c:pt>
                <c:pt idx="6747">
                  <c:v>3596</c:v>
                </c:pt>
                <c:pt idx="6748">
                  <c:v>3596</c:v>
                </c:pt>
                <c:pt idx="6749">
                  <c:v>3597</c:v>
                </c:pt>
                <c:pt idx="6750">
                  <c:v>3597</c:v>
                </c:pt>
                <c:pt idx="6751">
                  <c:v>3598</c:v>
                </c:pt>
                <c:pt idx="6752">
                  <c:v>3599</c:v>
                </c:pt>
                <c:pt idx="6753">
                  <c:v>3600</c:v>
                </c:pt>
                <c:pt idx="6754">
                  <c:v>3600</c:v>
                </c:pt>
                <c:pt idx="6755">
                  <c:v>3601</c:v>
                </c:pt>
                <c:pt idx="6756">
                  <c:v>3601</c:v>
                </c:pt>
                <c:pt idx="6757">
                  <c:v>3602</c:v>
                </c:pt>
                <c:pt idx="6758">
                  <c:v>3602</c:v>
                </c:pt>
                <c:pt idx="6759">
                  <c:v>3602</c:v>
                </c:pt>
                <c:pt idx="6760">
                  <c:v>3602</c:v>
                </c:pt>
                <c:pt idx="6761">
                  <c:v>3602</c:v>
                </c:pt>
                <c:pt idx="6762">
                  <c:v>3602</c:v>
                </c:pt>
                <c:pt idx="6763">
                  <c:v>3602</c:v>
                </c:pt>
                <c:pt idx="6764">
                  <c:v>3603</c:v>
                </c:pt>
                <c:pt idx="6765">
                  <c:v>3604</c:v>
                </c:pt>
                <c:pt idx="6766">
                  <c:v>3605</c:v>
                </c:pt>
                <c:pt idx="6767">
                  <c:v>3606</c:v>
                </c:pt>
                <c:pt idx="6768">
                  <c:v>3606</c:v>
                </c:pt>
                <c:pt idx="6769">
                  <c:v>3606</c:v>
                </c:pt>
                <c:pt idx="6770">
                  <c:v>3606</c:v>
                </c:pt>
                <c:pt idx="6771">
                  <c:v>3606</c:v>
                </c:pt>
                <c:pt idx="6772">
                  <c:v>3606</c:v>
                </c:pt>
                <c:pt idx="6773">
                  <c:v>3606</c:v>
                </c:pt>
                <c:pt idx="6774">
                  <c:v>3606</c:v>
                </c:pt>
                <c:pt idx="6775">
                  <c:v>3606</c:v>
                </c:pt>
                <c:pt idx="6776">
                  <c:v>3607</c:v>
                </c:pt>
                <c:pt idx="6777">
                  <c:v>3608</c:v>
                </c:pt>
                <c:pt idx="6778">
                  <c:v>3609</c:v>
                </c:pt>
                <c:pt idx="6779">
                  <c:v>3610</c:v>
                </c:pt>
                <c:pt idx="6780">
                  <c:v>3611</c:v>
                </c:pt>
                <c:pt idx="6781">
                  <c:v>3612</c:v>
                </c:pt>
                <c:pt idx="6782">
                  <c:v>3613</c:v>
                </c:pt>
                <c:pt idx="6783">
                  <c:v>3613</c:v>
                </c:pt>
                <c:pt idx="6784">
                  <c:v>3613</c:v>
                </c:pt>
                <c:pt idx="6785">
                  <c:v>3613</c:v>
                </c:pt>
                <c:pt idx="6786">
                  <c:v>3613</c:v>
                </c:pt>
                <c:pt idx="6787">
                  <c:v>3614</c:v>
                </c:pt>
                <c:pt idx="6788">
                  <c:v>3614</c:v>
                </c:pt>
                <c:pt idx="6789">
                  <c:v>3615</c:v>
                </c:pt>
                <c:pt idx="6790">
                  <c:v>3616</c:v>
                </c:pt>
                <c:pt idx="6791">
                  <c:v>3616</c:v>
                </c:pt>
                <c:pt idx="6792">
                  <c:v>3617</c:v>
                </c:pt>
                <c:pt idx="6793">
                  <c:v>3617</c:v>
                </c:pt>
                <c:pt idx="6794">
                  <c:v>3617</c:v>
                </c:pt>
                <c:pt idx="6795">
                  <c:v>3617</c:v>
                </c:pt>
                <c:pt idx="6796">
                  <c:v>3617</c:v>
                </c:pt>
                <c:pt idx="6797">
                  <c:v>3617</c:v>
                </c:pt>
                <c:pt idx="6798">
                  <c:v>3617</c:v>
                </c:pt>
                <c:pt idx="6799">
                  <c:v>3617</c:v>
                </c:pt>
                <c:pt idx="6800">
                  <c:v>3617</c:v>
                </c:pt>
                <c:pt idx="6801">
                  <c:v>3617</c:v>
                </c:pt>
                <c:pt idx="6802">
                  <c:v>3617</c:v>
                </c:pt>
                <c:pt idx="6803">
                  <c:v>3618</c:v>
                </c:pt>
                <c:pt idx="6804">
                  <c:v>3619</c:v>
                </c:pt>
                <c:pt idx="6805">
                  <c:v>3620</c:v>
                </c:pt>
                <c:pt idx="6806">
                  <c:v>3620</c:v>
                </c:pt>
                <c:pt idx="6807">
                  <c:v>3621</c:v>
                </c:pt>
                <c:pt idx="6808">
                  <c:v>3621</c:v>
                </c:pt>
                <c:pt idx="6809">
                  <c:v>3622</c:v>
                </c:pt>
                <c:pt idx="6810">
                  <c:v>3622</c:v>
                </c:pt>
                <c:pt idx="6811">
                  <c:v>3623</c:v>
                </c:pt>
                <c:pt idx="6812">
                  <c:v>3623</c:v>
                </c:pt>
                <c:pt idx="6813">
                  <c:v>3623</c:v>
                </c:pt>
                <c:pt idx="6814">
                  <c:v>3624</c:v>
                </c:pt>
                <c:pt idx="6815">
                  <c:v>3625</c:v>
                </c:pt>
                <c:pt idx="6816">
                  <c:v>3626</c:v>
                </c:pt>
                <c:pt idx="6817">
                  <c:v>3627</c:v>
                </c:pt>
                <c:pt idx="6818">
                  <c:v>3627</c:v>
                </c:pt>
                <c:pt idx="6819">
                  <c:v>3627</c:v>
                </c:pt>
                <c:pt idx="6820">
                  <c:v>3627</c:v>
                </c:pt>
                <c:pt idx="6821">
                  <c:v>3628</c:v>
                </c:pt>
                <c:pt idx="6822">
                  <c:v>3628</c:v>
                </c:pt>
                <c:pt idx="6823">
                  <c:v>3629</c:v>
                </c:pt>
                <c:pt idx="6824">
                  <c:v>3629</c:v>
                </c:pt>
                <c:pt idx="6825">
                  <c:v>3629</c:v>
                </c:pt>
                <c:pt idx="6826">
                  <c:v>3629</c:v>
                </c:pt>
                <c:pt idx="6827">
                  <c:v>3629</c:v>
                </c:pt>
                <c:pt idx="6828">
                  <c:v>3629</c:v>
                </c:pt>
                <c:pt idx="6829">
                  <c:v>3629</c:v>
                </c:pt>
                <c:pt idx="6830">
                  <c:v>3629</c:v>
                </c:pt>
                <c:pt idx="6831">
                  <c:v>3629</c:v>
                </c:pt>
                <c:pt idx="6832">
                  <c:v>3630</c:v>
                </c:pt>
                <c:pt idx="6833">
                  <c:v>3631</c:v>
                </c:pt>
                <c:pt idx="6834">
                  <c:v>3631</c:v>
                </c:pt>
                <c:pt idx="6835">
                  <c:v>3631</c:v>
                </c:pt>
                <c:pt idx="6836">
                  <c:v>3631</c:v>
                </c:pt>
                <c:pt idx="6837">
                  <c:v>3631</c:v>
                </c:pt>
                <c:pt idx="6838">
                  <c:v>3632</c:v>
                </c:pt>
                <c:pt idx="6839">
                  <c:v>3633</c:v>
                </c:pt>
                <c:pt idx="6840">
                  <c:v>3633</c:v>
                </c:pt>
                <c:pt idx="6841">
                  <c:v>3634</c:v>
                </c:pt>
                <c:pt idx="6842">
                  <c:v>3635</c:v>
                </c:pt>
                <c:pt idx="6843">
                  <c:v>3635</c:v>
                </c:pt>
                <c:pt idx="6844">
                  <c:v>3635</c:v>
                </c:pt>
                <c:pt idx="6845">
                  <c:v>3635</c:v>
                </c:pt>
                <c:pt idx="6846">
                  <c:v>3635</c:v>
                </c:pt>
                <c:pt idx="6847">
                  <c:v>3636</c:v>
                </c:pt>
                <c:pt idx="6848">
                  <c:v>3637</c:v>
                </c:pt>
                <c:pt idx="6849">
                  <c:v>3638</c:v>
                </c:pt>
                <c:pt idx="6850">
                  <c:v>3639</c:v>
                </c:pt>
                <c:pt idx="6851">
                  <c:v>3640</c:v>
                </c:pt>
                <c:pt idx="6852">
                  <c:v>3640</c:v>
                </c:pt>
                <c:pt idx="6853">
                  <c:v>3640</c:v>
                </c:pt>
                <c:pt idx="6854">
                  <c:v>3640</c:v>
                </c:pt>
                <c:pt idx="6855">
                  <c:v>3640</c:v>
                </c:pt>
                <c:pt idx="6856">
                  <c:v>3640</c:v>
                </c:pt>
                <c:pt idx="6857">
                  <c:v>3641</c:v>
                </c:pt>
                <c:pt idx="6858">
                  <c:v>3642</c:v>
                </c:pt>
                <c:pt idx="6859">
                  <c:v>3642</c:v>
                </c:pt>
                <c:pt idx="6860">
                  <c:v>3642</c:v>
                </c:pt>
                <c:pt idx="6861">
                  <c:v>3642</c:v>
                </c:pt>
                <c:pt idx="6862">
                  <c:v>3642</c:v>
                </c:pt>
                <c:pt idx="6863">
                  <c:v>3642</c:v>
                </c:pt>
                <c:pt idx="6864">
                  <c:v>3643</c:v>
                </c:pt>
                <c:pt idx="6865">
                  <c:v>3644</c:v>
                </c:pt>
                <c:pt idx="6866">
                  <c:v>3644</c:v>
                </c:pt>
                <c:pt idx="6867">
                  <c:v>3645</c:v>
                </c:pt>
                <c:pt idx="6868">
                  <c:v>3645</c:v>
                </c:pt>
                <c:pt idx="6869">
                  <c:v>3645</c:v>
                </c:pt>
                <c:pt idx="6870">
                  <c:v>3645</c:v>
                </c:pt>
                <c:pt idx="6871">
                  <c:v>3645</c:v>
                </c:pt>
                <c:pt idx="6872">
                  <c:v>3645</c:v>
                </c:pt>
                <c:pt idx="6873">
                  <c:v>3645</c:v>
                </c:pt>
                <c:pt idx="6874">
                  <c:v>3645</c:v>
                </c:pt>
                <c:pt idx="6875">
                  <c:v>3645</c:v>
                </c:pt>
                <c:pt idx="6876">
                  <c:v>3645</c:v>
                </c:pt>
                <c:pt idx="6877">
                  <c:v>3645</c:v>
                </c:pt>
                <c:pt idx="6878">
                  <c:v>3646</c:v>
                </c:pt>
                <c:pt idx="6879">
                  <c:v>3647</c:v>
                </c:pt>
                <c:pt idx="6880">
                  <c:v>3647</c:v>
                </c:pt>
                <c:pt idx="6881">
                  <c:v>3647</c:v>
                </c:pt>
                <c:pt idx="6882">
                  <c:v>3647</c:v>
                </c:pt>
                <c:pt idx="6883">
                  <c:v>3648</c:v>
                </c:pt>
                <c:pt idx="6884">
                  <c:v>3649</c:v>
                </c:pt>
                <c:pt idx="6885">
                  <c:v>3650</c:v>
                </c:pt>
                <c:pt idx="6886">
                  <c:v>3651</c:v>
                </c:pt>
                <c:pt idx="6887">
                  <c:v>3652</c:v>
                </c:pt>
                <c:pt idx="6888">
                  <c:v>3653</c:v>
                </c:pt>
                <c:pt idx="6889">
                  <c:v>3654</c:v>
                </c:pt>
                <c:pt idx="6890">
                  <c:v>3655</c:v>
                </c:pt>
                <c:pt idx="6891">
                  <c:v>3656</c:v>
                </c:pt>
                <c:pt idx="6892">
                  <c:v>3657</c:v>
                </c:pt>
                <c:pt idx="6893">
                  <c:v>3657</c:v>
                </c:pt>
                <c:pt idx="6894">
                  <c:v>3657</c:v>
                </c:pt>
                <c:pt idx="6895">
                  <c:v>3657</c:v>
                </c:pt>
                <c:pt idx="6896">
                  <c:v>3657</c:v>
                </c:pt>
                <c:pt idx="6897">
                  <c:v>3657</c:v>
                </c:pt>
                <c:pt idx="6898">
                  <c:v>3657</c:v>
                </c:pt>
                <c:pt idx="6899">
                  <c:v>3657</c:v>
                </c:pt>
                <c:pt idx="6900">
                  <c:v>3657</c:v>
                </c:pt>
                <c:pt idx="6901">
                  <c:v>3657</c:v>
                </c:pt>
                <c:pt idx="6902">
                  <c:v>3657</c:v>
                </c:pt>
                <c:pt idx="6903">
                  <c:v>3657</c:v>
                </c:pt>
                <c:pt idx="6904">
                  <c:v>3657</c:v>
                </c:pt>
                <c:pt idx="6905">
                  <c:v>3657</c:v>
                </c:pt>
                <c:pt idx="6906">
                  <c:v>3657</c:v>
                </c:pt>
                <c:pt idx="6907">
                  <c:v>3657</c:v>
                </c:pt>
                <c:pt idx="6908">
                  <c:v>3657</c:v>
                </c:pt>
                <c:pt idx="6909">
                  <c:v>3657</c:v>
                </c:pt>
                <c:pt idx="6910">
                  <c:v>3658</c:v>
                </c:pt>
                <c:pt idx="6911">
                  <c:v>3659</c:v>
                </c:pt>
                <c:pt idx="6912">
                  <c:v>3660</c:v>
                </c:pt>
                <c:pt idx="6913">
                  <c:v>3660</c:v>
                </c:pt>
                <c:pt idx="6914">
                  <c:v>3660</c:v>
                </c:pt>
                <c:pt idx="6915">
                  <c:v>3660</c:v>
                </c:pt>
                <c:pt idx="6916">
                  <c:v>3660</c:v>
                </c:pt>
                <c:pt idx="6917">
                  <c:v>3661</c:v>
                </c:pt>
                <c:pt idx="6918">
                  <c:v>3662</c:v>
                </c:pt>
                <c:pt idx="6919">
                  <c:v>3663</c:v>
                </c:pt>
                <c:pt idx="6920">
                  <c:v>3664</c:v>
                </c:pt>
                <c:pt idx="6921">
                  <c:v>3665</c:v>
                </c:pt>
                <c:pt idx="6922">
                  <c:v>3666</c:v>
                </c:pt>
                <c:pt idx="6923">
                  <c:v>3667</c:v>
                </c:pt>
                <c:pt idx="6924">
                  <c:v>3668</c:v>
                </c:pt>
                <c:pt idx="6925">
                  <c:v>3669</c:v>
                </c:pt>
                <c:pt idx="6926">
                  <c:v>3670</c:v>
                </c:pt>
                <c:pt idx="6927">
                  <c:v>3671</c:v>
                </c:pt>
                <c:pt idx="6928">
                  <c:v>3672</c:v>
                </c:pt>
                <c:pt idx="6929">
                  <c:v>3673</c:v>
                </c:pt>
                <c:pt idx="6930">
                  <c:v>3674</c:v>
                </c:pt>
                <c:pt idx="6931">
                  <c:v>3675</c:v>
                </c:pt>
                <c:pt idx="6932">
                  <c:v>3676</c:v>
                </c:pt>
                <c:pt idx="6933">
                  <c:v>3677</c:v>
                </c:pt>
                <c:pt idx="6934">
                  <c:v>3677</c:v>
                </c:pt>
                <c:pt idx="6935">
                  <c:v>3677</c:v>
                </c:pt>
                <c:pt idx="6936">
                  <c:v>3677</c:v>
                </c:pt>
                <c:pt idx="6937">
                  <c:v>3677</c:v>
                </c:pt>
                <c:pt idx="6938">
                  <c:v>3677</c:v>
                </c:pt>
                <c:pt idx="6939">
                  <c:v>3677</c:v>
                </c:pt>
                <c:pt idx="6940">
                  <c:v>3677</c:v>
                </c:pt>
                <c:pt idx="6941">
                  <c:v>3677</c:v>
                </c:pt>
                <c:pt idx="6942">
                  <c:v>3677</c:v>
                </c:pt>
                <c:pt idx="6943">
                  <c:v>3677</c:v>
                </c:pt>
                <c:pt idx="6944">
                  <c:v>3677</c:v>
                </c:pt>
                <c:pt idx="6945">
                  <c:v>3677</c:v>
                </c:pt>
                <c:pt idx="6946">
                  <c:v>3678</c:v>
                </c:pt>
                <c:pt idx="6947">
                  <c:v>3678</c:v>
                </c:pt>
                <c:pt idx="6948">
                  <c:v>3678</c:v>
                </c:pt>
                <c:pt idx="6949">
                  <c:v>3679</c:v>
                </c:pt>
                <c:pt idx="6950">
                  <c:v>3680</c:v>
                </c:pt>
                <c:pt idx="6951">
                  <c:v>3680</c:v>
                </c:pt>
                <c:pt idx="6952">
                  <c:v>3680</c:v>
                </c:pt>
                <c:pt idx="6953">
                  <c:v>3680</c:v>
                </c:pt>
                <c:pt idx="6954">
                  <c:v>3680</c:v>
                </c:pt>
                <c:pt idx="6955">
                  <c:v>3681</c:v>
                </c:pt>
                <c:pt idx="6956">
                  <c:v>3682</c:v>
                </c:pt>
                <c:pt idx="6957">
                  <c:v>3683</c:v>
                </c:pt>
                <c:pt idx="6958">
                  <c:v>3684</c:v>
                </c:pt>
                <c:pt idx="6959">
                  <c:v>3684</c:v>
                </c:pt>
                <c:pt idx="6960">
                  <c:v>3684</c:v>
                </c:pt>
                <c:pt idx="6961">
                  <c:v>3684</c:v>
                </c:pt>
                <c:pt idx="6962">
                  <c:v>3685</c:v>
                </c:pt>
                <c:pt idx="6963">
                  <c:v>3685</c:v>
                </c:pt>
                <c:pt idx="6964">
                  <c:v>3686</c:v>
                </c:pt>
                <c:pt idx="6965">
                  <c:v>3686</c:v>
                </c:pt>
                <c:pt idx="6966">
                  <c:v>3686</c:v>
                </c:pt>
                <c:pt idx="6967">
                  <c:v>3686</c:v>
                </c:pt>
                <c:pt idx="6968">
                  <c:v>3686</c:v>
                </c:pt>
                <c:pt idx="6969">
                  <c:v>3686</c:v>
                </c:pt>
                <c:pt idx="6970">
                  <c:v>3686</c:v>
                </c:pt>
                <c:pt idx="6971">
                  <c:v>3686</c:v>
                </c:pt>
                <c:pt idx="6972">
                  <c:v>3687</c:v>
                </c:pt>
                <c:pt idx="6973">
                  <c:v>3688</c:v>
                </c:pt>
                <c:pt idx="6974">
                  <c:v>3689</c:v>
                </c:pt>
                <c:pt idx="6975">
                  <c:v>3690</c:v>
                </c:pt>
                <c:pt idx="6976">
                  <c:v>3690</c:v>
                </c:pt>
                <c:pt idx="6977">
                  <c:v>3691</c:v>
                </c:pt>
                <c:pt idx="6978">
                  <c:v>3692</c:v>
                </c:pt>
                <c:pt idx="6979">
                  <c:v>3693</c:v>
                </c:pt>
                <c:pt idx="6980">
                  <c:v>3694</c:v>
                </c:pt>
                <c:pt idx="6981">
                  <c:v>3695</c:v>
                </c:pt>
                <c:pt idx="6982">
                  <c:v>3696</c:v>
                </c:pt>
                <c:pt idx="6983">
                  <c:v>3696</c:v>
                </c:pt>
                <c:pt idx="6984">
                  <c:v>3696</c:v>
                </c:pt>
                <c:pt idx="6985">
                  <c:v>3696</c:v>
                </c:pt>
                <c:pt idx="6986">
                  <c:v>3696</c:v>
                </c:pt>
                <c:pt idx="6987">
                  <c:v>3697</c:v>
                </c:pt>
                <c:pt idx="6988">
                  <c:v>3698</c:v>
                </c:pt>
                <c:pt idx="6989">
                  <c:v>3698</c:v>
                </c:pt>
                <c:pt idx="6990">
                  <c:v>3698</c:v>
                </c:pt>
                <c:pt idx="6991">
                  <c:v>3698</c:v>
                </c:pt>
                <c:pt idx="6992">
                  <c:v>3698</c:v>
                </c:pt>
                <c:pt idx="6993">
                  <c:v>3698</c:v>
                </c:pt>
                <c:pt idx="6994">
                  <c:v>3699</c:v>
                </c:pt>
                <c:pt idx="6995">
                  <c:v>3699</c:v>
                </c:pt>
                <c:pt idx="6996">
                  <c:v>3699</c:v>
                </c:pt>
                <c:pt idx="6997">
                  <c:v>3699</c:v>
                </c:pt>
                <c:pt idx="6998">
                  <c:v>3700</c:v>
                </c:pt>
                <c:pt idx="6999">
                  <c:v>3701</c:v>
                </c:pt>
                <c:pt idx="7000">
                  <c:v>3702</c:v>
                </c:pt>
                <c:pt idx="7001">
                  <c:v>3703</c:v>
                </c:pt>
                <c:pt idx="7002">
                  <c:v>3704</c:v>
                </c:pt>
                <c:pt idx="7003">
                  <c:v>3705</c:v>
                </c:pt>
                <c:pt idx="7004">
                  <c:v>3706</c:v>
                </c:pt>
                <c:pt idx="7005">
                  <c:v>3706</c:v>
                </c:pt>
                <c:pt idx="7006">
                  <c:v>3707</c:v>
                </c:pt>
                <c:pt idx="7007">
                  <c:v>3708</c:v>
                </c:pt>
                <c:pt idx="7008">
                  <c:v>3709</c:v>
                </c:pt>
                <c:pt idx="7009">
                  <c:v>3710</c:v>
                </c:pt>
                <c:pt idx="7010">
                  <c:v>3711</c:v>
                </c:pt>
                <c:pt idx="7011">
                  <c:v>3712</c:v>
                </c:pt>
                <c:pt idx="7012">
                  <c:v>3712</c:v>
                </c:pt>
                <c:pt idx="7013">
                  <c:v>3712</c:v>
                </c:pt>
                <c:pt idx="7014">
                  <c:v>3712</c:v>
                </c:pt>
                <c:pt idx="7015">
                  <c:v>3712</c:v>
                </c:pt>
                <c:pt idx="7016">
                  <c:v>3712</c:v>
                </c:pt>
                <c:pt idx="7017">
                  <c:v>3712</c:v>
                </c:pt>
                <c:pt idx="7018">
                  <c:v>3712</c:v>
                </c:pt>
                <c:pt idx="7019">
                  <c:v>3713</c:v>
                </c:pt>
                <c:pt idx="7020">
                  <c:v>3714</c:v>
                </c:pt>
                <c:pt idx="7021">
                  <c:v>3715</c:v>
                </c:pt>
                <c:pt idx="7022">
                  <c:v>3716</c:v>
                </c:pt>
                <c:pt idx="7023">
                  <c:v>3717</c:v>
                </c:pt>
                <c:pt idx="7024">
                  <c:v>3717</c:v>
                </c:pt>
                <c:pt idx="7025">
                  <c:v>3717</c:v>
                </c:pt>
                <c:pt idx="7026">
                  <c:v>3717</c:v>
                </c:pt>
                <c:pt idx="7027">
                  <c:v>3718</c:v>
                </c:pt>
                <c:pt idx="7028">
                  <c:v>3719</c:v>
                </c:pt>
                <c:pt idx="7029">
                  <c:v>3720</c:v>
                </c:pt>
                <c:pt idx="7030">
                  <c:v>3721</c:v>
                </c:pt>
                <c:pt idx="7031">
                  <c:v>3722</c:v>
                </c:pt>
                <c:pt idx="7032">
                  <c:v>3723</c:v>
                </c:pt>
                <c:pt idx="7033">
                  <c:v>3724</c:v>
                </c:pt>
                <c:pt idx="7034">
                  <c:v>3725</c:v>
                </c:pt>
                <c:pt idx="7035">
                  <c:v>3725</c:v>
                </c:pt>
                <c:pt idx="7036">
                  <c:v>3726</c:v>
                </c:pt>
                <c:pt idx="7037">
                  <c:v>3727</c:v>
                </c:pt>
                <c:pt idx="7038">
                  <c:v>3728</c:v>
                </c:pt>
                <c:pt idx="7039">
                  <c:v>3729</c:v>
                </c:pt>
                <c:pt idx="7040">
                  <c:v>3730</c:v>
                </c:pt>
                <c:pt idx="7041">
                  <c:v>3731</c:v>
                </c:pt>
                <c:pt idx="7042">
                  <c:v>3732</c:v>
                </c:pt>
                <c:pt idx="7043">
                  <c:v>3732</c:v>
                </c:pt>
                <c:pt idx="7044">
                  <c:v>3733</c:v>
                </c:pt>
                <c:pt idx="7045">
                  <c:v>3734</c:v>
                </c:pt>
                <c:pt idx="7046">
                  <c:v>3735</c:v>
                </c:pt>
                <c:pt idx="7047">
                  <c:v>3735</c:v>
                </c:pt>
                <c:pt idx="7048">
                  <c:v>3735</c:v>
                </c:pt>
                <c:pt idx="7049">
                  <c:v>3735</c:v>
                </c:pt>
                <c:pt idx="7050">
                  <c:v>3735</c:v>
                </c:pt>
                <c:pt idx="7051">
                  <c:v>3735</c:v>
                </c:pt>
                <c:pt idx="7052">
                  <c:v>3735</c:v>
                </c:pt>
                <c:pt idx="7053">
                  <c:v>3736</c:v>
                </c:pt>
                <c:pt idx="7054">
                  <c:v>3737</c:v>
                </c:pt>
                <c:pt idx="7055">
                  <c:v>3738</c:v>
                </c:pt>
                <c:pt idx="7056">
                  <c:v>3739</c:v>
                </c:pt>
                <c:pt idx="7057">
                  <c:v>3739</c:v>
                </c:pt>
                <c:pt idx="7058">
                  <c:v>3739</c:v>
                </c:pt>
                <c:pt idx="7059">
                  <c:v>3740</c:v>
                </c:pt>
                <c:pt idx="7060">
                  <c:v>3741</c:v>
                </c:pt>
                <c:pt idx="7061">
                  <c:v>3741</c:v>
                </c:pt>
                <c:pt idx="7062">
                  <c:v>3741</c:v>
                </c:pt>
                <c:pt idx="7063">
                  <c:v>3741</c:v>
                </c:pt>
                <c:pt idx="7064">
                  <c:v>3741</c:v>
                </c:pt>
                <c:pt idx="7065">
                  <c:v>3742</c:v>
                </c:pt>
                <c:pt idx="7066">
                  <c:v>3742</c:v>
                </c:pt>
                <c:pt idx="7067">
                  <c:v>3742</c:v>
                </c:pt>
                <c:pt idx="7068">
                  <c:v>3743</c:v>
                </c:pt>
                <c:pt idx="7069">
                  <c:v>3743</c:v>
                </c:pt>
                <c:pt idx="7070">
                  <c:v>3743</c:v>
                </c:pt>
                <c:pt idx="7071">
                  <c:v>3743</c:v>
                </c:pt>
                <c:pt idx="7072">
                  <c:v>3743</c:v>
                </c:pt>
                <c:pt idx="7073">
                  <c:v>3744</c:v>
                </c:pt>
                <c:pt idx="7074">
                  <c:v>3744</c:v>
                </c:pt>
                <c:pt idx="7075">
                  <c:v>3744</c:v>
                </c:pt>
                <c:pt idx="7076">
                  <c:v>3745</c:v>
                </c:pt>
                <c:pt idx="7077">
                  <c:v>3746</c:v>
                </c:pt>
                <c:pt idx="7078">
                  <c:v>3746</c:v>
                </c:pt>
                <c:pt idx="7079">
                  <c:v>3746</c:v>
                </c:pt>
                <c:pt idx="7080">
                  <c:v>3746</c:v>
                </c:pt>
                <c:pt idx="7081">
                  <c:v>3746</c:v>
                </c:pt>
                <c:pt idx="7082">
                  <c:v>3746</c:v>
                </c:pt>
                <c:pt idx="7083">
                  <c:v>3746</c:v>
                </c:pt>
                <c:pt idx="7084">
                  <c:v>3746</c:v>
                </c:pt>
                <c:pt idx="7085">
                  <c:v>3746</c:v>
                </c:pt>
                <c:pt idx="7086">
                  <c:v>3746</c:v>
                </c:pt>
                <c:pt idx="7087">
                  <c:v>3746</c:v>
                </c:pt>
                <c:pt idx="7088">
                  <c:v>3746</c:v>
                </c:pt>
                <c:pt idx="7089">
                  <c:v>3746</c:v>
                </c:pt>
                <c:pt idx="7090">
                  <c:v>3746</c:v>
                </c:pt>
                <c:pt idx="7091">
                  <c:v>3746</c:v>
                </c:pt>
                <c:pt idx="7092">
                  <c:v>3746</c:v>
                </c:pt>
                <c:pt idx="7093">
                  <c:v>3746</c:v>
                </c:pt>
                <c:pt idx="7094">
                  <c:v>3747</c:v>
                </c:pt>
                <c:pt idx="7095">
                  <c:v>3748</c:v>
                </c:pt>
                <c:pt idx="7096">
                  <c:v>3748</c:v>
                </c:pt>
                <c:pt idx="7097">
                  <c:v>3749</c:v>
                </c:pt>
                <c:pt idx="7098">
                  <c:v>3750</c:v>
                </c:pt>
                <c:pt idx="7099">
                  <c:v>3750</c:v>
                </c:pt>
                <c:pt idx="7100">
                  <c:v>3750</c:v>
                </c:pt>
                <c:pt idx="7101">
                  <c:v>3751</c:v>
                </c:pt>
                <c:pt idx="7102">
                  <c:v>3752</c:v>
                </c:pt>
                <c:pt idx="7103">
                  <c:v>3753</c:v>
                </c:pt>
                <c:pt idx="7104">
                  <c:v>3754</c:v>
                </c:pt>
                <c:pt idx="7105">
                  <c:v>3755</c:v>
                </c:pt>
                <c:pt idx="7106">
                  <c:v>3756</c:v>
                </c:pt>
                <c:pt idx="7107">
                  <c:v>3756</c:v>
                </c:pt>
                <c:pt idx="7108">
                  <c:v>3757</c:v>
                </c:pt>
                <c:pt idx="7109">
                  <c:v>3758</c:v>
                </c:pt>
                <c:pt idx="7110">
                  <c:v>3758</c:v>
                </c:pt>
                <c:pt idx="7111">
                  <c:v>3758</c:v>
                </c:pt>
                <c:pt idx="7112">
                  <c:v>3759</c:v>
                </c:pt>
                <c:pt idx="7113">
                  <c:v>3759</c:v>
                </c:pt>
                <c:pt idx="7114">
                  <c:v>3759</c:v>
                </c:pt>
                <c:pt idx="7115">
                  <c:v>3759</c:v>
                </c:pt>
                <c:pt idx="7116">
                  <c:v>3760</c:v>
                </c:pt>
                <c:pt idx="7117">
                  <c:v>3760</c:v>
                </c:pt>
                <c:pt idx="7118">
                  <c:v>3760</c:v>
                </c:pt>
                <c:pt idx="7119">
                  <c:v>3760</c:v>
                </c:pt>
                <c:pt idx="7120">
                  <c:v>3760</c:v>
                </c:pt>
                <c:pt idx="7121">
                  <c:v>3761</c:v>
                </c:pt>
                <c:pt idx="7122">
                  <c:v>3762</c:v>
                </c:pt>
                <c:pt idx="7123">
                  <c:v>3762</c:v>
                </c:pt>
                <c:pt idx="7124">
                  <c:v>3763</c:v>
                </c:pt>
                <c:pt idx="7125">
                  <c:v>3763</c:v>
                </c:pt>
                <c:pt idx="7126">
                  <c:v>3764</c:v>
                </c:pt>
                <c:pt idx="7127">
                  <c:v>3765</c:v>
                </c:pt>
                <c:pt idx="7128">
                  <c:v>3766</c:v>
                </c:pt>
                <c:pt idx="7129">
                  <c:v>3766</c:v>
                </c:pt>
                <c:pt idx="7130">
                  <c:v>3766</c:v>
                </c:pt>
                <c:pt idx="7131">
                  <c:v>3766</c:v>
                </c:pt>
                <c:pt idx="7132">
                  <c:v>3766</c:v>
                </c:pt>
                <c:pt idx="7133">
                  <c:v>3766</c:v>
                </c:pt>
                <c:pt idx="7134">
                  <c:v>3766</c:v>
                </c:pt>
                <c:pt idx="7135">
                  <c:v>3766</c:v>
                </c:pt>
                <c:pt idx="7136">
                  <c:v>3766</c:v>
                </c:pt>
                <c:pt idx="7137">
                  <c:v>3766</c:v>
                </c:pt>
                <c:pt idx="7138">
                  <c:v>3766</c:v>
                </c:pt>
                <c:pt idx="7139">
                  <c:v>3766</c:v>
                </c:pt>
                <c:pt idx="7140">
                  <c:v>3767</c:v>
                </c:pt>
                <c:pt idx="7141">
                  <c:v>3768</c:v>
                </c:pt>
                <c:pt idx="7142">
                  <c:v>3769</c:v>
                </c:pt>
                <c:pt idx="7143">
                  <c:v>3770</c:v>
                </c:pt>
                <c:pt idx="7144">
                  <c:v>3770</c:v>
                </c:pt>
                <c:pt idx="7145">
                  <c:v>3771</c:v>
                </c:pt>
                <c:pt idx="7146">
                  <c:v>3772</c:v>
                </c:pt>
                <c:pt idx="7147">
                  <c:v>3772</c:v>
                </c:pt>
                <c:pt idx="7148">
                  <c:v>3772</c:v>
                </c:pt>
                <c:pt idx="7149">
                  <c:v>3773</c:v>
                </c:pt>
                <c:pt idx="7150">
                  <c:v>3773</c:v>
                </c:pt>
                <c:pt idx="7151">
                  <c:v>3773</c:v>
                </c:pt>
                <c:pt idx="7152">
                  <c:v>3773</c:v>
                </c:pt>
                <c:pt idx="7153">
                  <c:v>3774</c:v>
                </c:pt>
                <c:pt idx="7154">
                  <c:v>3775</c:v>
                </c:pt>
                <c:pt idx="7155">
                  <c:v>3775</c:v>
                </c:pt>
                <c:pt idx="7156">
                  <c:v>3775</c:v>
                </c:pt>
                <c:pt idx="7157">
                  <c:v>3775</c:v>
                </c:pt>
                <c:pt idx="7158">
                  <c:v>3775</c:v>
                </c:pt>
                <c:pt idx="7159">
                  <c:v>3775</c:v>
                </c:pt>
                <c:pt idx="7160">
                  <c:v>3776</c:v>
                </c:pt>
                <c:pt idx="7161">
                  <c:v>3776</c:v>
                </c:pt>
                <c:pt idx="7162">
                  <c:v>3777</c:v>
                </c:pt>
                <c:pt idx="7163">
                  <c:v>3778</c:v>
                </c:pt>
                <c:pt idx="7164">
                  <c:v>3778</c:v>
                </c:pt>
                <c:pt idx="7165">
                  <c:v>3778</c:v>
                </c:pt>
                <c:pt idx="7166">
                  <c:v>3778</c:v>
                </c:pt>
                <c:pt idx="7167">
                  <c:v>3779</c:v>
                </c:pt>
                <c:pt idx="7168">
                  <c:v>3779</c:v>
                </c:pt>
                <c:pt idx="7169">
                  <c:v>3779</c:v>
                </c:pt>
                <c:pt idx="7170">
                  <c:v>3779</c:v>
                </c:pt>
                <c:pt idx="7171">
                  <c:v>3780</c:v>
                </c:pt>
                <c:pt idx="7172">
                  <c:v>3781</c:v>
                </c:pt>
                <c:pt idx="7173">
                  <c:v>3781</c:v>
                </c:pt>
                <c:pt idx="7174">
                  <c:v>3782</c:v>
                </c:pt>
                <c:pt idx="7175">
                  <c:v>3783</c:v>
                </c:pt>
                <c:pt idx="7176">
                  <c:v>3783</c:v>
                </c:pt>
                <c:pt idx="7177">
                  <c:v>3783</c:v>
                </c:pt>
                <c:pt idx="7178">
                  <c:v>3783</c:v>
                </c:pt>
                <c:pt idx="7179">
                  <c:v>3783</c:v>
                </c:pt>
                <c:pt idx="7180">
                  <c:v>3783</c:v>
                </c:pt>
                <c:pt idx="7181">
                  <c:v>3784</c:v>
                </c:pt>
                <c:pt idx="7182">
                  <c:v>3784</c:v>
                </c:pt>
                <c:pt idx="7183">
                  <c:v>3784</c:v>
                </c:pt>
                <c:pt idx="7184">
                  <c:v>3784</c:v>
                </c:pt>
                <c:pt idx="7185">
                  <c:v>3784</c:v>
                </c:pt>
                <c:pt idx="7186">
                  <c:v>3784</c:v>
                </c:pt>
                <c:pt idx="7187">
                  <c:v>3785</c:v>
                </c:pt>
                <c:pt idx="7188">
                  <c:v>3785</c:v>
                </c:pt>
                <c:pt idx="7189">
                  <c:v>3786</c:v>
                </c:pt>
                <c:pt idx="7190">
                  <c:v>3787</c:v>
                </c:pt>
                <c:pt idx="7191">
                  <c:v>3788</c:v>
                </c:pt>
                <c:pt idx="7192">
                  <c:v>3789</c:v>
                </c:pt>
                <c:pt idx="7193">
                  <c:v>3790</c:v>
                </c:pt>
                <c:pt idx="7194">
                  <c:v>3790</c:v>
                </c:pt>
                <c:pt idx="7195">
                  <c:v>3791</c:v>
                </c:pt>
                <c:pt idx="7196">
                  <c:v>3791</c:v>
                </c:pt>
                <c:pt idx="7197">
                  <c:v>3791</c:v>
                </c:pt>
                <c:pt idx="7198">
                  <c:v>3791</c:v>
                </c:pt>
                <c:pt idx="7199">
                  <c:v>3791</c:v>
                </c:pt>
                <c:pt idx="7200">
                  <c:v>3792</c:v>
                </c:pt>
                <c:pt idx="7201">
                  <c:v>3792</c:v>
                </c:pt>
                <c:pt idx="7202">
                  <c:v>3792</c:v>
                </c:pt>
                <c:pt idx="7203">
                  <c:v>3792</c:v>
                </c:pt>
                <c:pt idx="7204">
                  <c:v>3792</c:v>
                </c:pt>
                <c:pt idx="7205">
                  <c:v>3793</c:v>
                </c:pt>
                <c:pt idx="7206">
                  <c:v>3794</c:v>
                </c:pt>
                <c:pt idx="7207">
                  <c:v>3795</c:v>
                </c:pt>
                <c:pt idx="7208">
                  <c:v>3796</c:v>
                </c:pt>
                <c:pt idx="7209">
                  <c:v>3796</c:v>
                </c:pt>
                <c:pt idx="7210">
                  <c:v>3797</c:v>
                </c:pt>
                <c:pt idx="7211">
                  <c:v>3798</c:v>
                </c:pt>
                <c:pt idx="7212">
                  <c:v>3798</c:v>
                </c:pt>
                <c:pt idx="7213">
                  <c:v>3799</c:v>
                </c:pt>
                <c:pt idx="7214">
                  <c:v>3799</c:v>
                </c:pt>
                <c:pt idx="7215">
                  <c:v>3799</c:v>
                </c:pt>
                <c:pt idx="7216">
                  <c:v>3799</c:v>
                </c:pt>
                <c:pt idx="7217">
                  <c:v>3799</c:v>
                </c:pt>
                <c:pt idx="7218">
                  <c:v>3799</c:v>
                </c:pt>
                <c:pt idx="7219">
                  <c:v>3799</c:v>
                </c:pt>
                <c:pt idx="7220">
                  <c:v>3799</c:v>
                </c:pt>
                <c:pt idx="7221">
                  <c:v>3799</c:v>
                </c:pt>
                <c:pt idx="7222">
                  <c:v>3799</c:v>
                </c:pt>
                <c:pt idx="7223">
                  <c:v>3799</c:v>
                </c:pt>
                <c:pt idx="7224">
                  <c:v>3800</c:v>
                </c:pt>
                <c:pt idx="7225">
                  <c:v>3801</c:v>
                </c:pt>
                <c:pt idx="7226">
                  <c:v>3802</c:v>
                </c:pt>
                <c:pt idx="7227">
                  <c:v>3802</c:v>
                </c:pt>
                <c:pt idx="7228">
                  <c:v>3803</c:v>
                </c:pt>
                <c:pt idx="7229">
                  <c:v>3804</c:v>
                </c:pt>
                <c:pt idx="7230">
                  <c:v>3805</c:v>
                </c:pt>
                <c:pt idx="7231">
                  <c:v>3806</c:v>
                </c:pt>
                <c:pt idx="7232">
                  <c:v>3807</c:v>
                </c:pt>
                <c:pt idx="7233">
                  <c:v>3808</c:v>
                </c:pt>
                <c:pt idx="7234">
                  <c:v>3809</c:v>
                </c:pt>
                <c:pt idx="7235">
                  <c:v>3810</c:v>
                </c:pt>
                <c:pt idx="7236">
                  <c:v>3810</c:v>
                </c:pt>
                <c:pt idx="7237">
                  <c:v>3810</c:v>
                </c:pt>
                <c:pt idx="7238">
                  <c:v>3810</c:v>
                </c:pt>
                <c:pt idx="7239">
                  <c:v>3811</c:v>
                </c:pt>
                <c:pt idx="7240">
                  <c:v>3812</c:v>
                </c:pt>
                <c:pt idx="7241">
                  <c:v>3813</c:v>
                </c:pt>
                <c:pt idx="7242">
                  <c:v>3813</c:v>
                </c:pt>
                <c:pt idx="7243">
                  <c:v>3814</c:v>
                </c:pt>
                <c:pt idx="7244">
                  <c:v>3814</c:v>
                </c:pt>
                <c:pt idx="7245">
                  <c:v>3814</c:v>
                </c:pt>
                <c:pt idx="7246">
                  <c:v>3815</c:v>
                </c:pt>
                <c:pt idx="7247">
                  <c:v>3816</c:v>
                </c:pt>
                <c:pt idx="7248">
                  <c:v>3817</c:v>
                </c:pt>
                <c:pt idx="7249">
                  <c:v>3818</c:v>
                </c:pt>
                <c:pt idx="7250">
                  <c:v>3818</c:v>
                </c:pt>
                <c:pt idx="7251">
                  <c:v>3819</c:v>
                </c:pt>
                <c:pt idx="7252">
                  <c:v>3819</c:v>
                </c:pt>
                <c:pt idx="7253">
                  <c:v>3819</c:v>
                </c:pt>
                <c:pt idx="7254">
                  <c:v>3819</c:v>
                </c:pt>
                <c:pt idx="7255">
                  <c:v>3819</c:v>
                </c:pt>
                <c:pt idx="7256">
                  <c:v>3819</c:v>
                </c:pt>
                <c:pt idx="7257">
                  <c:v>3819</c:v>
                </c:pt>
                <c:pt idx="7258">
                  <c:v>3819</c:v>
                </c:pt>
                <c:pt idx="7259">
                  <c:v>3819</c:v>
                </c:pt>
                <c:pt idx="7260">
                  <c:v>3820</c:v>
                </c:pt>
                <c:pt idx="7261">
                  <c:v>3821</c:v>
                </c:pt>
                <c:pt idx="7262">
                  <c:v>3821</c:v>
                </c:pt>
                <c:pt idx="7263">
                  <c:v>3821</c:v>
                </c:pt>
                <c:pt idx="7264">
                  <c:v>3821</c:v>
                </c:pt>
                <c:pt idx="7265">
                  <c:v>3821</c:v>
                </c:pt>
                <c:pt idx="7266">
                  <c:v>3821</c:v>
                </c:pt>
                <c:pt idx="7267">
                  <c:v>3821</c:v>
                </c:pt>
                <c:pt idx="7268">
                  <c:v>3821</c:v>
                </c:pt>
                <c:pt idx="7269">
                  <c:v>3821</c:v>
                </c:pt>
                <c:pt idx="7270">
                  <c:v>3821</c:v>
                </c:pt>
                <c:pt idx="7271">
                  <c:v>3821</c:v>
                </c:pt>
                <c:pt idx="7272">
                  <c:v>3821</c:v>
                </c:pt>
                <c:pt idx="7273">
                  <c:v>3821</c:v>
                </c:pt>
                <c:pt idx="7274">
                  <c:v>3821</c:v>
                </c:pt>
                <c:pt idx="7275">
                  <c:v>3822</c:v>
                </c:pt>
                <c:pt idx="7276">
                  <c:v>3822</c:v>
                </c:pt>
                <c:pt idx="7277">
                  <c:v>3822</c:v>
                </c:pt>
                <c:pt idx="7278">
                  <c:v>3822</c:v>
                </c:pt>
                <c:pt idx="7279">
                  <c:v>3823</c:v>
                </c:pt>
                <c:pt idx="7280">
                  <c:v>3823</c:v>
                </c:pt>
                <c:pt idx="7281">
                  <c:v>3823</c:v>
                </c:pt>
                <c:pt idx="7282">
                  <c:v>3823</c:v>
                </c:pt>
                <c:pt idx="7283">
                  <c:v>3824</c:v>
                </c:pt>
                <c:pt idx="7284">
                  <c:v>3825</c:v>
                </c:pt>
                <c:pt idx="7285">
                  <c:v>3825</c:v>
                </c:pt>
                <c:pt idx="7286">
                  <c:v>3825</c:v>
                </c:pt>
                <c:pt idx="7287">
                  <c:v>3826</c:v>
                </c:pt>
                <c:pt idx="7288">
                  <c:v>3827</c:v>
                </c:pt>
                <c:pt idx="7289">
                  <c:v>3827</c:v>
                </c:pt>
                <c:pt idx="7290">
                  <c:v>3827</c:v>
                </c:pt>
                <c:pt idx="7291">
                  <c:v>3827</c:v>
                </c:pt>
                <c:pt idx="7292">
                  <c:v>3827</c:v>
                </c:pt>
                <c:pt idx="7293">
                  <c:v>3827</c:v>
                </c:pt>
                <c:pt idx="7294">
                  <c:v>3827</c:v>
                </c:pt>
                <c:pt idx="7295">
                  <c:v>3828</c:v>
                </c:pt>
                <c:pt idx="7296">
                  <c:v>3828</c:v>
                </c:pt>
                <c:pt idx="7297">
                  <c:v>3828</c:v>
                </c:pt>
                <c:pt idx="7298">
                  <c:v>3828</c:v>
                </c:pt>
                <c:pt idx="7299">
                  <c:v>3828</c:v>
                </c:pt>
                <c:pt idx="7300">
                  <c:v>3828</c:v>
                </c:pt>
                <c:pt idx="7301">
                  <c:v>3828</c:v>
                </c:pt>
                <c:pt idx="7302">
                  <c:v>3829</c:v>
                </c:pt>
                <c:pt idx="7303">
                  <c:v>3829</c:v>
                </c:pt>
                <c:pt idx="7304">
                  <c:v>3829</c:v>
                </c:pt>
                <c:pt idx="7305">
                  <c:v>3829</c:v>
                </c:pt>
                <c:pt idx="7306">
                  <c:v>3829</c:v>
                </c:pt>
                <c:pt idx="7307">
                  <c:v>3829</c:v>
                </c:pt>
                <c:pt idx="7308">
                  <c:v>3829</c:v>
                </c:pt>
                <c:pt idx="7309">
                  <c:v>3829</c:v>
                </c:pt>
                <c:pt idx="7310">
                  <c:v>3829</c:v>
                </c:pt>
                <c:pt idx="7311">
                  <c:v>3829</c:v>
                </c:pt>
                <c:pt idx="7312">
                  <c:v>3829</c:v>
                </c:pt>
                <c:pt idx="7313">
                  <c:v>3830</c:v>
                </c:pt>
                <c:pt idx="7314">
                  <c:v>3831</c:v>
                </c:pt>
                <c:pt idx="7315">
                  <c:v>3831</c:v>
                </c:pt>
                <c:pt idx="7316">
                  <c:v>3831</c:v>
                </c:pt>
                <c:pt idx="7317">
                  <c:v>3831</c:v>
                </c:pt>
                <c:pt idx="7318">
                  <c:v>3831</c:v>
                </c:pt>
                <c:pt idx="7319">
                  <c:v>3831</c:v>
                </c:pt>
                <c:pt idx="7320">
                  <c:v>3832</c:v>
                </c:pt>
                <c:pt idx="7321">
                  <c:v>3832</c:v>
                </c:pt>
                <c:pt idx="7322">
                  <c:v>3833</c:v>
                </c:pt>
                <c:pt idx="7323">
                  <c:v>3834</c:v>
                </c:pt>
                <c:pt idx="7324">
                  <c:v>3835</c:v>
                </c:pt>
                <c:pt idx="7325">
                  <c:v>3835</c:v>
                </c:pt>
                <c:pt idx="7326">
                  <c:v>3836</c:v>
                </c:pt>
                <c:pt idx="7327">
                  <c:v>3837</c:v>
                </c:pt>
                <c:pt idx="7328">
                  <c:v>3837</c:v>
                </c:pt>
                <c:pt idx="7329">
                  <c:v>3838</c:v>
                </c:pt>
                <c:pt idx="7330">
                  <c:v>3839</c:v>
                </c:pt>
                <c:pt idx="7331">
                  <c:v>3840</c:v>
                </c:pt>
                <c:pt idx="7332">
                  <c:v>3840</c:v>
                </c:pt>
                <c:pt idx="7333">
                  <c:v>3840</c:v>
                </c:pt>
                <c:pt idx="7334">
                  <c:v>3841</c:v>
                </c:pt>
                <c:pt idx="7335">
                  <c:v>3841</c:v>
                </c:pt>
                <c:pt idx="7336">
                  <c:v>3841</c:v>
                </c:pt>
                <c:pt idx="7337">
                  <c:v>3841</c:v>
                </c:pt>
                <c:pt idx="7338">
                  <c:v>3841</c:v>
                </c:pt>
                <c:pt idx="7339">
                  <c:v>3841</c:v>
                </c:pt>
                <c:pt idx="7340">
                  <c:v>3841</c:v>
                </c:pt>
                <c:pt idx="7341">
                  <c:v>3841</c:v>
                </c:pt>
                <c:pt idx="7342">
                  <c:v>3842</c:v>
                </c:pt>
                <c:pt idx="7343">
                  <c:v>3843</c:v>
                </c:pt>
                <c:pt idx="7344">
                  <c:v>3844</c:v>
                </c:pt>
                <c:pt idx="7345">
                  <c:v>3845</c:v>
                </c:pt>
                <c:pt idx="7346">
                  <c:v>3846</c:v>
                </c:pt>
                <c:pt idx="7347">
                  <c:v>3847</c:v>
                </c:pt>
                <c:pt idx="7348">
                  <c:v>3848</c:v>
                </c:pt>
                <c:pt idx="7349">
                  <c:v>3849</c:v>
                </c:pt>
                <c:pt idx="7350">
                  <c:v>3850</c:v>
                </c:pt>
                <c:pt idx="7351">
                  <c:v>3851</c:v>
                </c:pt>
                <c:pt idx="7352">
                  <c:v>3852</c:v>
                </c:pt>
                <c:pt idx="7353">
                  <c:v>3852</c:v>
                </c:pt>
                <c:pt idx="7354">
                  <c:v>3852</c:v>
                </c:pt>
                <c:pt idx="7355">
                  <c:v>3852</c:v>
                </c:pt>
                <c:pt idx="7356">
                  <c:v>3852</c:v>
                </c:pt>
                <c:pt idx="7357">
                  <c:v>3852</c:v>
                </c:pt>
                <c:pt idx="7358">
                  <c:v>3852</c:v>
                </c:pt>
                <c:pt idx="7359">
                  <c:v>3852</c:v>
                </c:pt>
                <c:pt idx="7360">
                  <c:v>3852</c:v>
                </c:pt>
                <c:pt idx="7361">
                  <c:v>3852</c:v>
                </c:pt>
                <c:pt idx="7362">
                  <c:v>3852</c:v>
                </c:pt>
                <c:pt idx="7363">
                  <c:v>3852</c:v>
                </c:pt>
                <c:pt idx="7364">
                  <c:v>3852</c:v>
                </c:pt>
                <c:pt idx="7365">
                  <c:v>3852</c:v>
                </c:pt>
                <c:pt idx="7366">
                  <c:v>3853</c:v>
                </c:pt>
                <c:pt idx="7367">
                  <c:v>3853</c:v>
                </c:pt>
                <c:pt idx="7368">
                  <c:v>3853</c:v>
                </c:pt>
                <c:pt idx="7369">
                  <c:v>3854</c:v>
                </c:pt>
                <c:pt idx="7370">
                  <c:v>3854</c:v>
                </c:pt>
                <c:pt idx="7371">
                  <c:v>3854</c:v>
                </c:pt>
                <c:pt idx="7372">
                  <c:v>3854</c:v>
                </c:pt>
                <c:pt idx="7373">
                  <c:v>3854</c:v>
                </c:pt>
                <c:pt idx="7374">
                  <c:v>3855</c:v>
                </c:pt>
                <c:pt idx="7375">
                  <c:v>3856</c:v>
                </c:pt>
                <c:pt idx="7376">
                  <c:v>3857</c:v>
                </c:pt>
                <c:pt idx="7377">
                  <c:v>3857</c:v>
                </c:pt>
                <c:pt idx="7378">
                  <c:v>3857</c:v>
                </c:pt>
                <c:pt idx="7379">
                  <c:v>3858</c:v>
                </c:pt>
                <c:pt idx="7380">
                  <c:v>3858</c:v>
                </c:pt>
                <c:pt idx="7381">
                  <c:v>3858</c:v>
                </c:pt>
                <c:pt idx="7382">
                  <c:v>3859</c:v>
                </c:pt>
                <c:pt idx="7383">
                  <c:v>3859</c:v>
                </c:pt>
                <c:pt idx="7384">
                  <c:v>3859</c:v>
                </c:pt>
                <c:pt idx="7385">
                  <c:v>3860</c:v>
                </c:pt>
                <c:pt idx="7386">
                  <c:v>3860</c:v>
                </c:pt>
                <c:pt idx="7387">
                  <c:v>3861</c:v>
                </c:pt>
                <c:pt idx="7388">
                  <c:v>3862</c:v>
                </c:pt>
                <c:pt idx="7389">
                  <c:v>3863</c:v>
                </c:pt>
                <c:pt idx="7390">
                  <c:v>3864</c:v>
                </c:pt>
                <c:pt idx="7391">
                  <c:v>3865</c:v>
                </c:pt>
                <c:pt idx="7392">
                  <c:v>3866</c:v>
                </c:pt>
                <c:pt idx="7393">
                  <c:v>3867</c:v>
                </c:pt>
                <c:pt idx="7394">
                  <c:v>3868</c:v>
                </c:pt>
                <c:pt idx="7395">
                  <c:v>3868</c:v>
                </c:pt>
                <c:pt idx="7396">
                  <c:v>3868</c:v>
                </c:pt>
                <c:pt idx="7397">
                  <c:v>3868</c:v>
                </c:pt>
                <c:pt idx="7398">
                  <c:v>3869</c:v>
                </c:pt>
                <c:pt idx="7399">
                  <c:v>3869</c:v>
                </c:pt>
                <c:pt idx="7400">
                  <c:v>3869</c:v>
                </c:pt>
                <c:pt idx="7401">
                  <c:v>3869</c:v>
                </c:pt>
                <c:pt idx="7402">
                  <c:v>3869</c:v>
                </c:pt>
                <c:pt idx="7403">
                  <c:v>3869</c:v>
                </c:pt>
                <c:pt idx="7404">
                  <c:v>3869</c:v>
                </c:pt>
                <c:pt idx="7405">
                  <c:v>3869</c:v>
                </c:pt>
                <c:pt idx="7406">
                  <c:v>3869</c:v>
                </c:pt>
                <c:pt idx="7407">
                  <c:v>3869</c:v>
                </c:pt>
                <c:pt idx="7408">
                  <c:v>3869</c:v>
                </c:pt>
                <c:pt idx="7409">
                  <c:v>3870</c:v>
                </c:pt>
                <c:pt idx="7410">
                  <c:v>3870</c:v>
                </c:pt>
                <c:pt idx="7411">
                  <c:v>3870</c:v>
                </c:pt>
                <c:pt idx="7412">
                  <c:v>3870</c:v>
                </c:pt>
                <c:pt idx="7413">
                  <c:v>3871</c:v>
                </c:pt>
                <c:pt idx="7414">
                  <c:v>3871</c:v>
                </c:pt>
                <c:pt idx="7415">
                  <c:v>3871</c:v>
                </c:pt>
                <c:pt idx="7416">
                  <c:v>3871</c:v>
                </c:pt>
                <c:pt idx="7417">
                  <c:v>3871</c:v>
                </c:pt>
                <c:pt idx="7418">
                  <c:v>3872</c:v>
                </c:pt>
                <c:pt idx="7419">
                  <c:v>3873</c:v>
                </c:pt>
                <c:pt idx="7420">
                  <c:v>3873</c:v>
                </c:pt>
                <c:pt idx="7421">
                  <c:v>3873</c:v>
                </c:pt>
                <c:pt idx="7422">
                  <c:v>3873</c:v>
                </c:pt>
                <c:pt idx="7423">
                  <c:v>3874</c:v>
                </c:pt>
                <c:pt idx="7424">
                  <c:v>3874</c:v>
                </c:pt>
                <c:pt idx="7425">
                  <c:v>3875</c:v>
                </c:pt>
                <c:pt idx="7426">
                  <c:v>3875</c:v>
                </c:pt>
                <c:pt idx="7427">
                  <c:v>3875</c:v>
                </c:pt>
                <c:pt idx="7428">
                  <c:v>3875</c:v>
                </c:pt>
                <c:pt idx="7429">
                  <c:v>3875</c:v>
                </c:pt>
                <c:pt idx="7430">
                  <c:v>3875</c:v>
                </c:pt>
                <c:pt idx="7431">
                  <c:v>3875</c:v>
                </c:pt>
                <c:pt idx="7432">
                  <c:v>3875</c:v>
                </c:pt>
                <c:pt idx="7433">
                  <c:v>3876</c:v>
                </c:pt>
                <c:pt idx="7434">
                  <c:v>3877</c:v>
                </c:pt>
                <c:pt idx="7435">
                  <c:v>3877</c:v>
                </c:pt>
                <c:pt idx="7436">
                  <c:v>3877</c:v>
                </c:pt>
                <c:pt idx="7437">
                  <c:v>3877</c:v>
                </c:pt>
                <c:pt idx="7438">
                  <c:v>3877</c:v>
                </c:pt>
                <c:pt idx="7439">
                  <c:v>3877</c:v>
                </c:pt>
                <c:pt idx="7440">
                  <c:v>3877</c:v>
                </c:pt>
                <c:pt idx="7441">
                  <c:v>3877</c:v>
                </c:pt>
                <c:pt idx="7442">
                  <c:v>3877</c:v>
                </c:pt>
                <c:pt idx="7443">
                  <c:v>3877</c:v>
                </c:pt>
                <c:pt idx="7444">
                  <c:v>3877</c:v>
                </c:pt>
                <c:pt idx="7445">
                  <c:v>3878</c:v>
                </c:pt>
                <c:pt idx="7446">
                  <c:v>3878</c:v>
                </c:pt>
                <c:pt idx="7447">
                  <c:v>3879</c:v>
                </c:pt>
                <c:pt idx="7448">
                  <c:v>3879</c:v>
                </c:pt>
                <c:pt idx="7449">
                  <c:v>3879</c:v>
                </c:pt>
                <c:pt idx="7450">
                  <c:v>3879</c:v>
                </c:pt>
                <c:pt idx="7451">
                  <c:v>3879</c:v>
                </c:pt>
                <c:pt idx="7452">
                  <c:v>3879</c:v>
                </c:pt>
                <c:pt idx="7453">
                  <c:v>3879</c:v>
                </c:pt>
                <c:pt idx="7454">
                  <c:v>3879</c:v>
                </c:pt>
                <c:pt idx="7455">
                  <c:v>3879</c:v>
                </c:pt>
                <c:pt idx="7456">
                  <c:v>3879</c:v>
                </c:pt>
                <c:pt idx="7457">
                  <c:v>3879</c:v>
                </c:pt>
                <c:pt idx="7458">
                  <c:v>3879</c:v>
                </c:pt>
                <c:pt idx="7459">
                  <c:v>3879</c:v>
                </c:pt>
                <c:pt idx="7460">
                  <c:v>3879</c:v>
                </c:pt>
                <c:pt idx="7461">
                  <c:v>3879</c:v>
                </c:pt>
                <c:pt idx="7462">
                  <c:v>3879</c:v>
                </c:pt>
                <c:pt idx="7463">
                  <c:v>3880</c:v>
                </c:pt>
                <c:pt idx="7464">
                  <c:v>3881</c:v>
                </c:pt>
                <c:pt idx="7465">
                  <c:v>3882</c:v>
                </c:pt>
                <c:pt idx="7466">
                  <c:v>3883</c:v>
                </c:pt>
                <c:pt idx="7467">
                  <c:v>3883</c:v>
                </c:pt>
                <c:pt idx="7468">
                  <c:v>3883</c:v>
                </c:pt>
                <c:pt idx="7469">
                  <c:v>3883</c:v>
                </c:pt>
                <c:pt idx="7470">
                  <c:v>3883</c:v>
                </c:pt>
                <c:pt idx="7471">
                  <c:v>3884</c:v>
                </c:pt>
                <c:pt idx="7472">
                  <c:v>3885</c:v>
                </c:pt>
                <c:pt idx="7473">
                  <c:v>3886</c:v>
                </c:pt>
                <c:pt idx="7474">
                  <c:v>3887</c:v>
                </c:pt>
                <c:pt idx="7475">
                  <c:v>3887</c:v>
                </c:pt>
                <c:pt idx="7476">
                  <c:v>3887</c:v>
                </c:pt>
                <c:pt idx="7477">
                  <c:v>3887</c:v>
                </c:pt>
                <c:pt idx="7478">
                  <c:v>3887</c:v>
                </c:pt>
                <c:pt idx="7479">
                  <c:v>3887</c:v>
                </c:pt>
                <c:pt idx="7480">
                  <c:v>3887</c:v>
                </c:pt>
                <c:pt idx="7481">
                  <c:v>3887</c:v>
                </c:pt>
                <c:pt idx="7482">
                  <c:v>3887</c:v>
                </c:pt>
                <c:pt idx="7483">
                  <c:v>3888</c:v>
                </c:pt>
                <c:pt idx="7484">
                  <c:v>3889</c:v>
                </c:pt>
                <c:pt idx="7485">
                  <c:v>3889</c:v>
                </c:pt>
                <c:pt idx="7486">
                  <c:v>3890</c:v>
                </c:pt>
                <c:pt idx="7487">
                  <c:v>3891</c:v>
                </c:pt>
                <c:pt idx="7488">
                  <c:v>3892</c:v>
                </c:pt>
                <c:pt idx="7489">
                  <c:v>3892</c:v>
                </c:pt>
                <c:pt idx="7490">
                  <c:v>3893</c:v>
                </c:pt>
                <c:pt idx="7491">
                  <c:v>3893</c:v>
                </c:pt>
                <c:pt idx="7492">
                  <c:v>3893</c:v>
                </c:pt>
                <c:pt idx="7493">
                  <c:v>3893</c:v>
                </c:pt>
                <c:pt idx="7494">
                  <c:v>3893</c:v>
                </c:pt>
                <c:pt idx="7495">
                  <c:v>3893</c:v>
                </c:pt>
                <c:pt idx="7496">
                  <c:v>3893</c:v>
                </c:pt>
                <c:pt idx="7497">
                  <c:v>3893</c:v>
                </c:pt>
                <c:pt idx="7498">
                  <c:v>3893</c:v>
                </c:pt>
                <c:pt idx="7499">
                  <c:v>3893</c:v>
                </c:pt>
                <c:pt idx="7500">
                  <c:v>3893</c:v>
                </c:pt>
                <c:pt idx="7501">
                  <c:v>3893</c:v>
                </c:pt>
                <c:pt idx="7502">
                  <c:v>3894</c:v>
                </c:pt>
                <c:pt idx="7503">
                  <c:v>3894</c:v>
                </c:pt>
                <c:pt idx="7504">
                  <c:v>3894</c:v>
                </c:pt>
                <c:pt idx="7505">
                  <c:v>3894</c:v>
                </c:pt>
                <c:pt idx="7506">
                  <c:v>3894</c:v>
                </c:pt>
                <c:pt idx="7507">
                  <c:v>3894</c:v>
                </c:pt>
                <c:pt idx="7508">
                  <c:v>3894</c:v>
                </c:pt>
                <c:pt idx="7509">
                  <c:v>3894</c:v>
                </c:pt>
                <c:pt idx="7510">
                  <c:v>3895</c:v>
                </c:pt>
                <c:pt idx="7511">
                  <c:v>3895</c:v>
                </c:pt>
                <c:pt idx="7512">
                  <c:v>3895</c:v>
                </c:pt>
                <c:pt idx="7513">
                  <c:v>3895</c:v>
                </c:pt>
                <c:pt idx="7514">
                  <c:v>3895</c:v>
                </c:pt>
                <c:pt idx="7515">
                  <c:v>3895</c:v>
                </c:pt>
                <c:pt idx="7516">
                  <c:v>3896</c:v>
                </c:pt>
                <c:pt idx="7517">
                  <c:v>3897</c:v>
                </c:pt>
                <c:pt idx="7518">
                  <c:v>3897</c:v>
                </c:pt>
                <c:pt idx="7519">
                  <c:v>3898</c:v>
                </c:pt>
                <c:pt idx="7520">
                  <c:v>3899</c:v>
                </c:pt>
                <c:pt idx="7521">
                  <c:v>3899</c:v>
                </c:pt>
                <c:pt idx="7522">
                  <c:v>3899</c:v>
                </c:pt>
                <c:pt idx="7523">
                  <c:v>3899</c:v>
                </c:pt>
                <c:pt idx="7524">
                  <c:v>3899</c:v>
                </c:pt>
                <c:pt idx="7525">
                  <c:v>3899</c:v>
                </c:pt>
                <c:pt idx="7526">
                  <c:v>3899</c:v>
                </c:pt>
                <c:pt idx="7527">
                  <c:v>3900</c:v>
                </c:pt>
                <c:pt idx="7528">
                  <c:v>3901</c:v>
                </c:pt>
                <c:pt idx="7529">
                  <c:v>3902</c:v>
                </c:pt>
                <c:pt idx="7530">
                  <c:v>3903</c:v>
                </c:pt>
                <c:pt idx="7531">
                  <c:v>3904</c:v>
                </c:pt>
                <c:pt idx="7532">
                  <c:v>3905</c:v>
                </c:pt>
                <c:pt idx="7533">
                  <c:v>3906</c:v>
                </c:pt>
                <c:pt idx="7534">
                  <c:v>3907</c:v>
                </c:pt>
                <c:pt idx="7535">
                  <c:v>3908</c:v>
                </c:pt>
                <c:pt idx="7536">
                  <c:v>3908</c:v>
                </c:pt>
                <c:pt idx="7537">
                  <c:v>3909</c:v>
                </c:pt>
                <c:pt idx="7538">
                  <c:v>3910</c:v>
                </c:pt>
                <c:pt idx="7539">
                  <c:v>3911</c:v>
                </c:pt>
                <c:pt idx="7540">
                  <c:v>3911</c:v>
                </c:pt>
                <c:pt idx="7541">
                  <c:v>3912</c:v>
                </c:pt>
                <c:pt idx="7542">
                  <c:v>3913</c:v>
                </c:pt>
                <c:pt idx="7543">
                  <c:v>3914</c:v>
                </c:pt>
                <c:pt idx="7544">
                  <c:v>3915</c:v>
                </c:pt>
                <c:pt idx="7545">
                  <c:v>3915</c:v>
                </c:pt>
                <c:pt idx="7546">
                  <c:v>3916</c:v>
                </c:pt>
                <c:pt idx="7547">
                  <c:v>3916</c:v>
                </c:pt>
                <c:pt idx="7548">
                  <c:v>3916</c:v>
                </c:pt>
                <c:pt idx="7549">
                  <c:v>3916</c:v>
                </c:pt>
                <c:pt idx="7550">
                  <c:v>3916</c:v>
                </c:pt>
                <c:pt idx="7551">
                  <c:v>3917</c:v>
                </c:pt>
                <c:pt idx="7552">
                  <c:v>3917</c:v>
                </c:pt>
                <c:pt idx="7553">
                  <c:v>3918</c:v>
                </c:pt>
                <c:pt idx="7554">
                  <c:v>3919</c:v>
                </c:pt>
                <c:pt idx="7555">
                  <c:v>3919</c:v>
                </c:pt>
                <c:pt idx="7556">
                  <c:v>3919</c:v>
                </c:pt>
                <c:pt idx="7557">
                  <c:v>3919</c:v>
                </c:pt>
                <c:pt idx="7558">
                  <c:v>3920</c:v>
                </c:pt>
                <c:pt idx="7559">
                  <c:v>3921</c:v>
                </c:pt>
                <c:pt idx="7560">
                  <c:v>3922</c:v>
                </c:pt>
                <c:pt idx="7561">
                  <c:v>3923</c:v>
                </c:pt>
                <c:pt idx="7562">
                  <c:v>3923</c:v>
                </c:pt>
                <c:pt idx="7563">
                  <c:v>3924</c:v>
                </c:pt>
                <c:pt idx="7564">
                  <c:v>3924</c:v>
                </c:pt>
                <c:pt idx="7565">
                  <c:v>3924</c:v>
                </c:pt>
                <c:pt idx="7566">
                  <c:v>3924</c:v>
                </c:pt>
                <c:pt idx="7567">
                  <c:v>3924</c:v>
                </c:pt>
                <c:pt idx="7568">
                  <c:v>3924</c:v>
                </c:pt>
                <c:pt idx="7569">
                  <c:v>3924</c:v>
                </c:pt>
                <c:pt idx="7570">
                  <c:v>3925</c:v>
                </c:pt>
                <c:pt idx="7571">
                  <c:v>3926</c:v>
                </c:pt>
                <c:pt idx="7572">
                  <c:v>3927</c:v>
                </c:pt>
                <c:pt idx="7573">
                  <c:v>3928</c:v>
                </c:pt>
                <c:pt idx="7574">
                  <c:v>3928</c:v>
                </c:pt>
                <c:pt idx="7575">
                  <c:v>3929</c:v>
                </c:pt>
                <c:pt idx="7576">
                  <c:v>3930</c:v>
                </c:pt>
                <c:pt idx="7577">
                  <c:v>3930</c:v>
                </c:pt>
                <c:pt idx="7578">
                  <c:v>3930</c:v>
                </c:pt>
                <c:pt idx="7579">
                  <c:v>3930</c:v>
                </c:pt>
                <c:pt idx="7580">
                  <c:v>3930</c:v>
                </c:pt>
                <c:pt idx="7581">
                  <c:v>3930</c:v>
                </c:pt>
                <c:pt idx="7582">
                  <c:v>3930</c:v>
                </c:pt>
                <c:pt idx="7583">
                  <c:v>3931</c:v>
                </c:pt>
                <c:pt idx="7584">
                  <c:v>3931</c:v>
                </c:pt>
                <c:pt idx="7585">
                  <c:v>3931</c:v>
                </c:pt>
                <c:pt idx="7586">
                  <c:v>3931</c:v>
                </c:pt>
                <c:pt idx="7587">
                  <c:v>3932</c:v>
                </c:pt>
                <c:pt idx="7588">
                  <c:v>3933</c:v>
                </c:pt>
                <c:pt idx="7589">
                  <c:v>3933</c:v>
                </c:pt>
                <c:pt idx="7590">
                  <c:v>3933</c:v>
                </c:pt>
                <c:pt idx="7591">
                  <c:v>3934</c:v>
                </c:pt>
                <c:pt idx="7592">
                  <c:v>3935</c:v>
                </c:pt>
                <c:pt idx="7593">
                  <c:v>3936</c:v>
                </c:pt>
                <c:pt idx="7594">
                  <c:v>3937</c:v>
                </c:pt>
                <c:pt idx="7595">
                  <c:v>3937</c:v>
                </c:pt>
                <c:pt idx="7596">
                  <c:v>3938</c:v>
                </c:pt>
                <c:pt idx="7597">
                  <c:v>3939</c:v>
                </c:pt>
                <c:pt idx="7598">
                  <c:v>3940</c:v>
                </c:pt>
                <c:pt idx="7599">
                  <c:v>3941</c:v>
                </c:pt>
                <c:pt idx="7600">
                  <c:v>3942</c:v>
                </c:pt>
                <c:pt idx="7601">
                  <c:v>3942</c:v>
                </c:pt>
                <c:pt idx="7602">
                  <c:v>3942</c:v>
                </c:pt>
                <c:pt idx="7603">
                  <c:v>3942</c:v>
                </c:pt>
                <c:pt idx="7604">
                  <c:v>3942</c:v>
                </c:pt>
                <c:pt idx="7605">
                  <c:v>3942</c:v>
                </c:pt>
                <c:pt idx="7606">
                  <c:v>3943</c:v>
                </c:pt>
                <c:pt idx="7607">
                  <c:v>3944</c:v>
                </c:pt>
                <c:pt idx="7608">
                  <c:v>3944</c:v>
                </c:pt>
                <c:pt idx="7609">
                  <c:v>3944</c:v>
                </c:pt>
                <c:pt idx="7610">
                  <c:v>3944</c:v>
                </c:pt>
                <c:pt idx="7611">
                  <c:v>3945</c:v>
                </c:pt>
                <c:pt idx="7612">
                  <c:v>3946</c:v>
                </c:pt>
                <c:pt idx="7613">
                  <c:v>3946</c:v>
                </c:pt>
                <c:pt idx="7614">
                  <c:v>3947</c:v>
                </c:pt>
                <c:pt idx="7615">
                  <c:v>3947</c:v>
                </c:pt>
                <c:pt idx="7616">
                  <c:v>3947</c:v>
                </c:pt>
                <c:pt idx="7617">
                  <c:v>3947</c:v>
                </c:pt>
                <c:pt idx="7618">
                  <c:v>3947</c:v>
                </c:pt>
                <c:pt idx="7619">
                  <c:v>3947</c:v>
                </c:pt>
                <c:pt idx="7620">
                  <c:v>3947</c:v>
                </c:pt>
                <c:pt idx="7621">
                  <c:v>3948</c:v>
                </c:pt>
                <c:pt idx="7622">
                  <c:v>3948</c:v>
                </c:pt>
                <c:pt idx="7623">
                  <c:v>3949</c:v>
                </c:pt>
                <c:pt idx="7624">
                  <c:v>3949</c:v>
                </c:pt>
                <c:pt idx="7625">
                  <c:v>3950</c:v>
                </c:pt>
                <c:pt idx="7626">
                  <c:v>3950</c:v>
                </c:pt>
                <c:pt idx="7627">
                  <c:v>3950</c:v>
                </c:pt>
                <c:pt idx="7628">
                  <c:v>3950</c:v>
                </c:pt>
                <c:pt idx="7629">
                  <c:v>3951</c:v>
                </c:pt>
                <c:pt idx="7630">
                  <c:v>3951</c:v>
                </c:pt>
                <c:pt idx="7631">
                  <c:v>3952</c:v>
                </c:pt>
                <c:pt idx="7632">
                  <c:v>3952</c:v>
                </c:pt>
                <c:pt idx="7633">
                  <c:v>3952</c:v>
                </c:pt>
                <c:pt idx="7634">
                  <c:v>3953</c:v>
                </c:pt>
                <c:pt idx="7635">
                  <c:v>3954</c:v>
                </c:pt>
                <c:pt idx="7636">
                  <c:v>3955</c:v>
                </c:pt>
                <c:pt idx="7637">
                  <c:v>3955</c:v>
                </c:pt>
                <c:pt idx="7638">
                  <c:v>3955</c:v>
                </c:pt>
                <c:pt idx="7639">
                  <c:v>3956</c:v>
                </c:pt>
                <c:pt idx="7640">
                  <c:v>3956</c:v>
                </c:pt>
                <c:pt idx="7641">
                  <c:v>3956</c:v>
                </c:pt>
                <c:pt idx="7642">
                  <c:v>3956</c:v>
                </c:pt>
                <c:pt idx="7643">
                  <c:v>3956</c:v>
                </c:pt>
                <c:pt idx="7644">
                  <c:v>3956</c:v>
                </c:pt>
                <c:pt idx="7645">
                  <c:v>3956</c:v>
                </c:pt>
                <c:pt idx="7646">
                  <c:v>3957</c:v>
                </c:pt>
                <c:pt idx="7647">
                  <c:v>3957</c:v>
                </c:pt>
                <c:pt idx="7648">
                  <c:v>3957</c:v>
                </c:pt>
                <c:pt idx="7649">
                  <c:v>3957</c:v>
                </c:pt>
                <c:pt idx="7650">
                  <c:v>3957</c:v>
                </c:pt>
                <c:pt idx="7651">
                  <c:v>3957</c:v>
                </c:pt>
                <c:pt idx="7652">
                  <c:v>3957</c:v>
                </c:pt>
                <c:pt idx="7653">
                  <c:v>3957</c:v>
                </c:pt>
                <c:pt idx="7654">
                  <c:v>3957</c:v>
                </c:pt>
                <c:pt idx="7655">
                  <c:v>3957</c:v>
                </c:pt>
                <c:pt idx="7656">
                  <c:v>3957</c:v>
                </c:pt>
                <c:pt idx="7657">
                  <c:v>3957</c:v>
                </c:pt>
                <c:pt idx="7658">
                  <c:v>3958</c:v>
                </c:pt>
                <c:pt idx="7659">
                  <c:v>3959</c:v>
                </c:pt>
                <c:pt idx="7660">
                  <c:v>3959</c:v>
                </c:pt>
                <c:pt idx="7661">
                  <c:v>3959</c:v>
                </c:pt>
                <c:pt idx="7662">
                  <c:v>3959</c:v>
                </c:pt>
                <c:pt idx="7663">
                  <c:v>3959</c:v>
                </c:pt>
                <c:pt idx="7664">
                  <c:v>3959</c:v>
                </c:pt>
                <c:pt idx="7665">
                  <c:v>3959</c:v>
                </c:pt>
                <c:pt idx="7666">
                  <c:v>3959</c:v>
                </c:pt>
                <c:pt idx="7667">
                  <c:v>3959</c:v>
                </c:pt>
                <c:pt idx="7668">
                  <c:v>3959</c:v>
                </c:pt>
                <c:pt idx="7669">
                  <c:v>3959</c:v>
                </c:pt>
                <c:pt idx="7670">
                  <c:v>3959</c:v>
                </c:pt>
                <c:pt idx="7671">
                  <c:v>3959</c:v>
                </c:pt>
                <c:pt idx="7672">
                  <c:v>3959</c:v>
                </c:pt>
                <c:pt idx="7673">
                  <c:v>3959</c:v>
                </c:pt>
                <c:pt idx="7674">
                  <c:v>3959</c:v>
                </c:pt>
                <c:pt idx="7675">
                  <c:v>3959</c:v>
                </c:pt>
                <c:pt idx="7676">
                  <c:v>3959</c:v>
                </c:pt>
                <c:pt idx="7677">
                  <c:v>3959</c:v>
                </c:pt>
                <c:pt idx="7678">
                  <c:v>3959</c:v>
                </c:pt>
                <c:pt idx="7679">
                  <c:v>3959</c:v>
                </c:pt>
                <c:pt idx="7680">
                  <c:v>3960</c:v>
                </c:pt>
                <c:pt idx="7681">
                  <c:v>3960</c:v>
                </c:pt>
                <c:pt idx="7682">
                  <c:v>3960</c:v>
                </c:pt>
                <c:pt idx="7683">
                  <c:v>3960</c:v>
                </c:pt>
                <c:pt idx="7684">
                  <c:v>3960</c:v>
                </c:pt>
                <c:pt idx="7685">
                  <c:v>3961</c:v>
                </c:pt>
                <c:pt idx="7686">
                  <c:v>3961</c:v>
                </c:pt>
                <c:pt idx="7687">
                  <c:v>3961</c:v>
                </c:pt>
                <c:pt idx="7688">
                  <c:v>3961</c:v>
                </c:pt>
                <c:pt idx="7689">
                  <c:v>3961</c:v>
                </c:pt>
                <c:pt idx="7690">
                  <c:v>3962</c:v>
                </c:pt>
                <c:pt idx="7691">
                  <c:v>3962</c:v>
                </c:pt>
                <c:pt idx="7692">
                  <c:v>3962</c:v>
                </c:pt>
                <c:pt idx="7693">
                  <c:v>3963</c:v>
                </c:pt>
                <c:pt idx="7694">
                  <c:v>3964</c:v>
                </c:pt>
                <c:pt idx="7695">
                  <c:v>3965</c:v>
                </c:pt>
                <c:pt idx="7696">
                  <c:v>3966</c:v>
                </c:pt>
                <c:pt idx="7697">
                  <c:v>3967</c:v>
                </c:pt>
                <c:pt idx="7698">
                  <c:v>3968</c:v>
                </c:pt>
                <c:pt idx="7699">
                  <c:v>3969</c:v>
                </c:pt>
                <c:pt idx="7700">
                  <c:v>3970</c:v>
                </c:pt>
                <c:pt idx="7701">
                  <c:v>3971</c:v>
                </c:pt>
                <c:pt idx="7702">
                  <c:v>3972</c:v>
                </c:pt>
                <c:pt idx="7703">
                  <c:v>3973</c:v>
                </c:pt>
                <c:pt idx="7704">
                  <c:v>3974</c:v>
                </c:pt>
                <c:pt idx="7705">
                  <c:v>3974</c:v>
                </c:pt>
                <c:pt idx="7706">
                  <c:v>3974</c:v>
                </c:pt>
                <c:pt idx="7707">
                  <c:v>3975</c:v>
                </c:pt>
                <c:pt idx="7708">
                  <c:v>3976</c:v>
                </c:pt>
                <c:pt idx="7709">
                  <c:v>3976</c:v>
                </c:pt>
                <c:pt idx="7710">
                  <c:v>3976</c:v>
                </c:pt>
                <c:pt idx="7711">
                  <c:v>3976</c:v>
                </c:pt>
                <c:pt idx="7712">
                  <c:v>3977</c:v>
                </c:pt>
                <c:pt idx="7713">
                  <c:v>3978</c:v>
                </c:pt>
                <c:pt idx="7714">
                  <c:v>3979</c:v>
                </c:pt>
                <c:pt idx="7715">
                  <c:v>3980</c:v>
                </c:pt>
                <c:pt idx="7716">
                  <c:v>3981</c:v>
                </c:pt>
                <c:pt idx="7717">
                  <c:v>3982</c:v>
                </c:pt>
                <c:pt idx="7718">
                  <c:v>3983</c:v>
                </c:pt>
                <c:pt idx="7719">
                  <c:v>3984</c:v>
                </c:pt>
                <c:pt idx="7720">
                  <c:v>3985</c:v>
                </c:pt>
                <c:pt idx="7721">
                  <c:v>3986</c:v>
                </c:pt>
                <c:pt idx="7722">
                  <c:v>3987</c:v>
                </c:pt>
                <c:pt idx="7723">
                  <c:v>3988</c:v>
                </c:pt>
                <c:pt idx="7724">
                  <c:v>3989</c:v>
                </c:pt>
                <c:pt idx="7725">
                  <c:v>3990</c:v>
                </c:pt>
                <c:pt idx="7726">
                  <c:v>3991</c:v>
                </c:pt>
                <c:pt idx="7727">
                  <c:v>3992</c:v>
                </c:pt>
                <c:pt idx="7728">
                  <c:v>3993</c:v>
                </c:pt>
                <c:pt idx="7729">
                  <c:v>3993</c:v>
                </c:pt>
                <c:pt idx="7730">
                  <c:v>3993</c:v>
                </c:pt>
                <c:pt idx="7731">
                  <c:v>3994</c:v>
                </c:pt>
                <c:pt idx="7732">
                  <c:v>3995</c:v>
                </c:pt>
                <c:pt idx="7733">
                  <c:v>3996</c:v>
                </c:pt>
                <c:pt idx="7734">
                  <c:v>3997</c:v>
                </c:pt>
                <c:pt idx="7735">
                  <c:v>3998</c:v>
                </c:pt>
                <c:pt idx="7736">
                  <c:v>3999</c:v>
                </c:pt>
                <c:pt idx="7737">
                  <c:v>4000</c:v>
                </c:pt>
                <c:pt idx="7738">
                  <c:v>4001</c:v>
                </c:pt>
                <c:pt idx="7739">
                  <c:v>4001</c:v>
                </c:pt>
                <c:pt idx="7740">
                  <c:v>4002</c:v>
                </c:pt>
                <c:pt idx="7741">
                  <c:v>4002</c:v>
                </c:pt>
                <c:pt idx="7742">
                  <c:v>4002</c:v>
                </c:pt>
                <c:pt idx="7743">
                  <c:v>4003</c:v>
                </c:pt>
                <c:pt idx="7744">
                  <c:v>4003</c:v>
                </c:pt>
                <c:pt idx="7745">
                  <c:v>4003</c:v>
                </c:pt>
                <c:pt idx="7746">
                  <c:v>4003</c:v>
                </c:pt>
                <c:pt idx="7747">
                  <c:v>4003</c:v>
                </c:pt>
                <c:pt idx="7748">
                  <c:v>4003</c:v>
                </c:pt>
                <c:pt idx="7749">
                  <c:v>4003</c:v>
                </c:pt>
                <c:pt idx="7750">
                  <c:v>4003</c:v>
                </c:pt>
                <c:pt idx="7751">
                  <c:v>4003</c:v>
                </c:pt>
                <c:pt idx="7752">
                  <c:v>4003</c:v>
                </c:pt>
                <c:pt idx="7753">
                  <c:v>4003</c:v>
                </c:pt>
                <c:pt idx="7754">
                  <c:v>4004</c:v>
                </c:pt>
                <c:pt idx="7755">
                  <c:v>4005</c:v>
                </c:pt>
                <c:pt idx="7756">
                  <c:v>4006</c:v>
                </c:pt>
                <c:pt idx="7757">
                  <c:v>4006</c:v>
                </c:pt>
                <c:pt idx="7758">
                  <c:v>4006</c:v>
                </c:pt>
                <c:pt idx="7759">
                  <c:v>4006</c:v>
                </c:pt>
                <c:pt idx="7760">
                  <c:v>4006</c:v>
                </c:pt>
                <c:pt idx="7761">
                  <c:v>4007</c:v>
                </c:pt>
                <c:pt idx="7762">
                  <c:v>4007</c:v>
                </c:pt>
                <c:pt idx="7763">
                  <c:v>4008</c:v>
                </c:pt>
                <c:pt idx="7764">
                  <c:v>4008</c:v>
                </c:pt>
                <c:pt idx="7765">
                  <c:v>4008</c:v>
                </c:pt>
                <c:pt idx="7766">
                  <c:v>4009</c:v>
                </c:pt>
                <c:pt idx="7767">
                  <c:v>4010</c:v>
                </c:pt>
                <c:pt idx="7768">
                  <c:v>4010</c:v>
                </c:pt>
                <c:pt idx="7769">
                  <c:v>4011</c:v>
                </c:pt>
                <c:pt idx="7770">
                  <c:v>4012</c:v>
                </c:pt>
                <c:pt idx="7771">
                  <c:v>4012</c:v>
                </c:pt>
                <c:pt idx="7772">
                  <c:v>4012</c:v>
                </c:pt>
                <c:pt idx="7773">
                  <c:v>4013</c:v>
                </c:pt>
                <c:pt idx="7774">
                  <c:v>4013</c:v>
                </c:pt>
                <c:pt idx="7775">
                  <c:v>4013</c:v>
                </c:pt>
                <c:pt idx="7776">
                  <c:v>4013</c:v>
                </c:pt>
                <c:pt idx="7777">
                  <c:v>4014</c:v>
                </c:pt>
                <c:pt idx="7778">
                  <c:v>4015</c:v>
                </c:pt>
                <c:pt idx="7779">
                  <c:v>4015</c:v>
                </c:pt>
                <c:pt idx="7780">
                  <c:v>4015</c:v>
                </c:pt>
                <c:pt idx="7781">
                  <c:v>4015</c:v>
                </c:pt>
                <c:pt idx="7782">
                  <c:v>4015</c:v>
                </c:pt>
                <c:pt idx="7783">
                  <c:v>4015</c:v>
                </c:pt>
                <c:pt idx="7784">
                  <c:v>4015</c:v>
                </c:pt>
                <c:pt idx="7785">
                  <c:v>4015</c:v>
                </c:pt>
                <c:pt idx="7786">
                  <c:v>4015</c:v>
                </c:pt>
                <c:pt idx="7787">
                  <c:v>4016</c:v>
                </c:pt>
                <c:pt idx="7788">
                  <c:v>4016</c:v>
                </c:pt>
                <c:pt idx="7789">
                  <c:v>4016</c:v>
                </c:pt>
                <c:pt idx="7790">
                  <c:v>4016</c:v>
                </c:pt>
                <c:pt idx="7791">
                  <c:v>4016</c:v>
                </c:pt>
                <c:pt idx="7792">
                  <c:v>4017</c:v>
                </c:pt>
                <c:pt idx="7793">
                  <c:v>4017</c:v>
                </c:pt>
                <c:pt idx="7794">
                  <c:v>4018</c:v>
                </c:pt>
                <c:pt idx="7795">
                  <c:v>4018</c:v>
                </c:pt>
                <c:pt idx="7796">
                  <c:v>4019</c:v>
                </c:pt>
                <c:pt idx="7797">
                  <c:v>4019</c:v>
                </c:pt>
                <c:pt idx="7798">
                  <c:v>4019</c:v>
                </c:pt>
                <c:pt idx="7799">
                  <c:v>4019</c:v>
                </c:pt>
                <c:pt idx="7800">
                  <c:v>4019</c:v>
                </c:pt>
                <c:pt idx="7801">
                  <c:v>4019</c:v>
                </c:pt>
                <c:pt idx="7802">
                  <c:v>4019</c:v>
                </c:pt>
                <c:pt idx="7803">
                  <c:v>4019</c:v>
                </c:pt>
                <c:pt idx="7804">
                  <c:v>4019</c:v>
                </c:pt>
                <c:pt idx="7805">
                  <c:v>4020</c:v>
                </c:pt>
                <c:pt idx="7806">
                  <c:v>4021</c:v>
                </c:pt>
                <c:pt idx="7807">
                  <c:v>4022</c:v>
                </c:pt>
                <c:pt idx="7808">
                  <c:v>4023</c:v>
                </c:pt>
                <c:pt idx="7809">
                  <c:v>4024</c:v>
                </c:pt>
                <c:pt idx="7810">
                  <c:v>4025</c:v>
                </c:pt>
                <c:pt idx="7811">
                  <c:v>4025</c:v>
                </c:pt>
                <c:pt idx="7812">
                  <c:v>4026</c:v>
                </c:pt>
                <c:pt idx="7813">
                  <c:v>4026</c:v>
                </c:pt>
                <c:pt idx="7814">
                  <c:v>4027</c:v>
                </c:pt>
                <c:pt idx="7815">
                  <c:v>4028</c:v>
                </c:pt>
                <c:pt idx="7816">
                  <c:v>4028</c:v>
                </c:pt>
                <c:pt idx="7817">
                  <c:v>4028</c:v>
                </c:pt>
                <c:pt idx="7818">
                  <c:v>4029</c:v>
                </c:pt>
                <c:pt idx="7819">
                  <c:v>4030</c:v>
                </c:pt>
                <c:pt idx="7820">
                  <c:v>4031</c:v>
                </c:pt>
                <c:pt idx="7821">
                  <c:v>4032</c:v>
                </c:pt>
                <c:pt idx="7822">
                  <c:v>4033</c:v>
                </c:pt>
                <c:pt idx="7823">
                  <c:v>4033</c:v>
                </c:pt>
                <c:pt idx="7824">
                  <c:v>4033</c:v>
                </c:pt>
                <c:pt idx="7825">
                  <c:v>4033</c:v>
                </c:pt>
                <c:pt idx="7826">
                  <c:v>4034</c:v>
                </c:pt>
                <c:pt idx="7827">
                  <c:v>4034</c:v>
                </c:pt>
                <c:pt idx="7828">
                  <c:v>4035</c:v>
                </c:pt>
                <c:pt idx="7829">
                  <c:v>4035</c:v>
                </c:pt>
                <c:pt idx="7830">
                  <c:v>4035</c:v>
                </c:pt>
                <c:pt idx="7831">
                  <c:v>4035</c:v>
                </c:pt>
                <c:pt idx="7832">
                  <c:v>4035</c:v>
                </c:pt>
                <c:pt idx="7833">
                  <c:v>4035</c:v>
                </c:pt>
                <c:pt idx="7834">
                  <c:v>4035</c:v>
                </c:pt>
                <c:pt idx="7835">
                  <c:v>4035</c:v>
                </c:pt>
                <c:pt idx="7836">
                  <c:v>4035</c:v>
                </c:pt>
                <c:pt idx="7837">
                  <c:v>4035</c:v>
                </c:pt>
                <c:pt idx="7838">
                  <c:v>4035</c:v>
                </c:pt>
                <c:pt idx="7839">
                  <c:v>4035</c:v>
                </c:pt>
                <c:pt idx="7840">
                  <c:v>4035</c:v>
                </c:pt>
                <c:pt idx="7841">
                  <c:v>4035</c:v>
                </c:pt>
                <c:pt idx="7842">
                  <c:v>4035</c:v>
                </c:pt>
                <c:pt idx="7843">
                  <c:v>4035</c:v>
                </c:pt>
                <c:pt idx="7844">
                  <c:v>4036</c:v>
                </c:pt>
                <c:pt idx="7845">
                  <c:v>4036</c:v>
                </c:pt>
                <c:pt idx="7846">
                  <c:v>4037</c:v>
                </c:pt>
                <c:pt idx="7847">
                  <c:v>4038</c:v>
                </c:pt>
                <c:pt idx="7848">
                  <c:v>4039</c:v>
                </c:pt>
                <c:pt idx="7849">
                  <c:v>4040</c:v>
                </c:pt>
                <c:pt idx="7850">
                  <c:v>4041</c:v>
                </c:pt>
                <c:pt idx="7851">
                  <c:v>4041</c:v>
                </c:pt>
                <c:pt idx="7852">
                  <c:v>4041</c:v>
                </c:pt>
                <c:pt idx="7853">
                  <c:v>4041</c:v>
                </c:pt>
                <c:pt idx="7854">
                  <c:v>4042</c:v>
                </c:pt>
                <c:pt idx="7855">
                  <c:v>4043</c:v>
                </c:pt>
                <c:pt idx="7856">
                  <c:v>4043</c:v>
                </c:pt>
                <c:pt idx="7857">
                  <c:v>4043</c:v>
                </c:pt>
                <c:pt idx="7858">
                  <c:v>4043</c:v>
                </c:pt>
                <c:pt idx="7859">
                  <c:v>4043</c:v>
                </c:pt>
                <c:pt idx="7860">
                  <c:v>4043</c:v>
                </c:pt>
                <c:pt idx="7861">
                  <c:v>4043</c:v>
                </c:pt>
                <c:pt idx="7862">
                  <c:v>4043</c:v>
                </c:pt>
                <c:pt idx="7863">
                  <c:v>4043</c:v>
                </c:pt>
                <c:pt idx="7864">
                  <c:v>4044</c:v>
                </c:pt>
                <c:pt idx="7865">
                  <c:v>4044</c:v>
                </c:pt>
                <c:pt idx="7866">
                  <c:v>4044</c:v>
                </c:pt>
                <c:pt idx="7867">
                  <c:v>4045</c:v>
                </c:pt>
                <c:pt idx="7868">
                  <c:v>4046</c:v>
                </c:pt>
                <c:pt idx="7869">
                  <c:v>4046</c:v>
                </c:pt>
                <c:pt idx="7870">
                  <c:v>4046</c:v>
                </c:pt>
                <c:pt idx="7871">
                  <c:v>4046</c:v>
                </c:pt>
                <c:pt idx="7872">
                  <c:v>4047</c:v>
                </c:pt>
                <c:pt idx="7873">
                  <c:v>4048</c:v>
                </c:pt>
                <c:pt idx="7874">
                  <c:v>4048</c:v>
                </c:pt>
                <c:pt idx="7875">
                  <c:v>4049</c:v>
                </c:pt>
                <c:pt idx="7876">
                  <c:v>4050</c:v>
                </c:pt>
                <c:pt idx="7877">
                  <c:v>4051</c:v>
                </c:pt>
                <c:pt idx="7878">
                  <c:v>4051</c:v>
                </c:pt>
                <c:pt idx="7879">
                  <c:v>4051</c:v>
                </c:pt>
                <c:pt idx="7880">
                  <c:v>4051</c:v>
                </c:pt>
                <c:pt idx="7881">
                  <c:v>4052</c:v>
                </c:pt>
                <c:pt idx="7882">
                  <c:v>4052</c:v>
                </c:pt>
                <c:pt idx="7883">
                  <c:v>4053</c:v>
                </c:pt>
                <c:pt idx="7884">
                  <c:v>4053</c:v>
                </c:pt>
                <c:pt idx="7885">
                  <c:v>4053</c:v>
                </c:pt>
                <c:pt idx="7886">
                  <c:v>4053</c:v>
                </c:pt>
                <c:pt idx="7887">
                  <c:v>4053</c:v>
                </c:pt>
                <c:pt idx="7888">
                  <c:v>4054</c:v>
                </c:pt>
                <c:pt idx="7889">
                  <c:v>4054</c:v>
                </c:pt>
                <c:pt idx="7890">
                  <c:v>4055</c:v>
                </c:pt>
                <c:pt idx="7891">
                  <c:v>4056</c:v>
                </c:pt>
                <c:pt idx="7892">
                  <c:v>4056</c:v>
                </c:pt>
                <c:pt idx="7893">
                  <c:v>4056</c:v>
                </c:pt>
                <c:pt idx="7894">
                  <c:v>4056</c:v>
                </c:pt>
                <c:pt idx="7895">
                  <c:v>4056</c:v>
                </c:pt>
                <c:pt idx="7896">
                  <c:v>4057</c:v>
                </c:pt>
                <c:pt idx="7897">
                  <c:v>4057</c:v>
                </c:pt>
                <c:pt idx="7898">
                  <c:v>4057</c:v>
                </c:pt>
                <c:pt idx="7899">
                  <c:v>4058</c:v>
                </c:pt>
                <c:pt idx="7900">
                  <c:v>4059</c:v>
                </c:pt>
                <c:pt idx="7901">
                  <c:v>4059</c:v>
                </c:pt>
                <c:pt idx="7902">
                  <c:v>4059</c:v>
                </c:pt>
                <c:pt idx="7903">
                  <c:v>4059</c:v>
                </c:pt>
                <c:pt idx="7904">
                  <c:v>4059</c:v>
                </c:pt>
                <c:pt idx="7905">
                  <c:v>4059</c:v>
                </c:pt>
                <c:pt idx="7906">
                  <c:v>4060</c:v>
                </c:pt>
                <c:pt idx="7907">
                  <c:v>4061</c:v>
                </c:pt>
                <c:pt idx="7908">
                  <c:v>4061</c:v>
                </c:pt>
                <c:pt idx="7909">
                  <c:v>4061</c:v>
                </c:pt>
                <c:pt idx="7910">
                  <c:v>4062</c:v>
                </c:pt>
                <c:pt idx="7911">
                  <c:v>4063</c:v>
                </c:pt>
                <c:pt idx="7912">
                  <c:v>4063</c:v>
                </c:pt>
                <c:pt idx="7913">
                  <c:v>4063</c:v>
                </c:pt>
                <c:pt idx="7914">
                  <c:v>4064</c:v>
                </c:pt>
                <c:pt idx="7915">
                  <c:v>4064</c:v>
                </c:pt>
                <c:pt idx="7916">
                  <c:v>4065</c:v>
                </c:pt>
                <c:pt idx="7917">
                  <c:v>4065</c:v>
                </c:pt>
                <c:pt idx="7918">
                  <c:v>4065</c:v>
                </c:pt>
                <c:pt idx="7919">
                  <c:v>4065</c:v>
                </c:pt>
                <c:pt idx="7920">
                  <c:v>4066</c:v>
                </c:pt>
                <c:pt idx="7921">
                  <c:v>4066</c:v>
                </c:pt>
                <c:pt idx="7922">
                  <c:v>4066</c:v>
                </c:pt>
                <c:pt idx="7923">
                  <c:v>4067</c:v>
                </c:pt>
                <c:pt idx="7924">
                  <c:v>4068</c:v>
                </c:pt>
                <c:pt idx="7925">
                  <c:v>4069</c:v>
                </c:pt>
                <c:pt idx="7926">
                  <c:v>4070</c:v>
                </c:pt>
                <c:pt idx="7927">
                  <c:v>4071</c:v>
                </c:pt>
                <c:pt idx="7928">
                  <c:v>4072</c:v>
                </c:pt>
                <c:pt idx="7929">
                  <c:v>4072</c:v>
                </c:pt>
                <c:pt idx="7930">
                  <c:v>4073</c:v>
                </c:pt>
                <c:pt idx="7931">
                  <c:v>4073</c:v>
                </c:pt>
                <c:pt idx="7932">
                  <c:v>4073</c:v>
                </c:pt>
                <c:pt idx="7933">
                  <c:v>4073</c:v>
                </c:pt>
                <c:pt idx="7934">
                  <c:v>4073</c:v>
                </c:pt>
                <c:pt idx="7935">
                  <c:v>4073</c:v>
                </c:pt>
                <c:pt idx="7936">
                  <c:v>4073</c:v>
                </c:pt>
                <c:pt idx="7937">
                  <c:v>4073</c:v>
                </c:pt>
                <c:pt idx="7938">
                  <c:v>4073</c:v>
                </c:pt>
                <c:pt idx="7939">
                  <c:v>4074</c:v>
                </c:pt>
                <c:pt idx="7940">
                  <c:v>4075</c:v>
                </c:pt>
                <c:pt idx="7941">
                  <c:v>4076</c:v>
                </c:pt>
                <c:pt idx="7942">
                  <c:v>4077</c:v>
                </c:pt>
                <c:pt idx="7943">
                  <c:v>4078</c:v>
                </c:pt>
                <c:pt idx="7944">
                  <c:v>4079</c:v>
                </c:pt>
                <c:pt idx="7945">
                  <c:v>4080</c:v>
                </c:pt>
                <c:pt idx="7946">
                  <c:v>4080</c:v>
                </c:pt>
                <c:pt idx="7947">
                  <c:v>4080</c:v>
                </c:pt>
                <c:pt idx="7948">
                  <c:v>4081</c:v>
                </c:pt>
                <c:pt idx="7949">
                  <c:v>4081</c:v>
                </c:pt>
                <c:pt idx="7950">
                  <c:v>4081</c:v>
                </c:pt>
                <c:pt idx="7951">
                  <c:v>4082</c:v>
                </c:pt>
                <c:pt idx="7952">
                  <c:v>4083</c:v>
                </c:pt>
                <c:pt idx="7953">
                  <c:v>4084</c:v>
                </c:pt>
                <c:pt idx="7954">
                  <c:v>4085</c:v>
                </c:pt>
                <c:pt idx="7955">
                  <c:v>4086</c:v>
                </c:pt>
                <c:pt idx="7956">
                  <c:v>4087</c:v>
                </c:pt>
                <c:pt idx="7957">
                  <c:v>4088</c:v>
                </c:pt>
                <c:pt idx="7958">
                  <c:v>4089</c:v>
                </c:pt>
                <c:pt idx="7959">
                  <c:v>4090</c:v>
                </c:pt>
                <c:pt idx="7960">
                  <c:v>4091</c:v>
                </c:pt>
                <c:pt idx="7961">
                  <c:v>4092</c:v>
                </c:pt>
                <c:pt idx="7962">
                  <c:v>4093</c:v>
                </c:pt>
                <c:pt idx="7963">
                  <c:v>4094</c:v>
                </c:pt>
                <c:pt idx="7964">
                  <c:v>4095</c:v>
                </c:pt>
                <c:pt idx="7965">
                  <c:v>4096</c:v>
                </c:pt>
                <c:pt idx="7966">
                  <c:v>4097</c:v>
                </c:pt>
                <c:pt idx="7967">
                  <c:v>4098</c:v>
                </c:pt>
                <c:pt idx="7968">
                  <c:v>4099</c:v>
                </c:pt>
                <c:pt idx="7969">
                  <c:v>4099</c:v>
                </c:pt>
                <c:pt idx="7970">
                  <c:v>4099</c:v>
                </c:pt>
                <c:pt idx="7971">
                  <c:v>4100</c:v>
                </c:pt>
                <c:pt idx="7972">
                  <c:v>4100</c:v>
                </c:pt>
                <c:pt idx="7973">
                  <c:v>4100</c:v>
                </c:pt>
                <c:pt idx="7974">
                  <c:v>4101</c:v>
                </c:pt>
                <c:pt idx="7975">
                  <c:v>4101</c:v>
                </c:pt>
                <c:pt idx="7976">
                  <c:v>4102</c:v>
                </c:pt>
                <c:pt idx="7977">
                  <c:v>4103</c:v>
                </c:pt>
                <c:pt idx="7978">
                  <c:v>4104</c:v>
                </c:pt>
                <c:pt idx="7979">
                  <c:v>4105</c:v>
                </c:pt>
                <c:pt idx="7980">
                  <c:v>4106</c:v>
                </c:pt>
                <c:pt idx="7981">
                  <c:v>4107</c:v>
                </c:pt>
                <c:pt idx="7982">
                  <c:v>4108</c:v>
                </c:pt>
                <c:pt idx="7983">
                  <c:v>4109</c:v>
                </c:pt>
                <c:pt idx="7984">
                  <c:v>4109</c:v>
                </c:pt>
                <c:pt idx="7985">
                  <c:v>4109</c:v>
                </c:pt>
                <c:pt idx="7986">
                  <c:v>4110</c:v>
                </c:pt>
                <c:pt idx="7987">
                  <c:v>4111</c:v>
                </c:pt>
                <c:pt idx="7988">
                  <c:v>4112</c:v>
                </c:pt>
                <c:pt idx="7989">
                  <c:v>4112</c:v>
                </c:pt>
                <c:pt idx="7990">
                  <c:v>4112</c:v>
                </c:pt>
                <c:pt idx="7991">
                  <c:v>4113</c:v>
                </c:pt>
                <c:pt idx="7992">
                  <c:v>4113</c:v>
                </c:pt>
                <c:pt idx="7993">
                  <c:v>4114</c:v>
                </c:pt>
                <c:pt idx="7994">
                  <c:v>4115</c:v>
                </c:pt>
                <c:pt idx="7995">
                  <c:v>4115</c:v>
                </c:pt>
                <c:pt idx="7996">
                  <c:v>4116</c:v>
                </c:pt>
                <c:pt idx="7997">
                  <c:v>4117</c:v>
                </c:pt>
                <c:pt idx="7998">
                  <c:v>4118</c:v>
                </c:pt>
                <c:pt idx="7999">
                  <c:v>4118</c:v>
                </c:pt>
                <c:pt idx="8000">
                  <c:v>4118</c:v>
                </c:pt>
                <c:pt idx="8001">
                  <c:v>4118</c:v>
                </c:pt>
                <c:pt idx="8002">
                  <c:v>4118</c:v>
                </c:pt>
                <c:pt idx="8003">
                  <c:v>4118</c:v>
                </c:pt>
                <c:pt idx="8004">
                  <c:v>4118</c:v>
                </c:pt>
                <c:pt idx="8005">
                  <c:v>4119</c:v>
                </c:pt>
                <c:pt idx="8006">
                  <c:v>4119</c:v>
                </c:pt>
                <c:pt idx="8007">
                  <c:v>4119</c:v>
                </c:pt>
                <c:pt idx="8008">
                  <c:v>4120</c:v>
                </c:pt>
                <c:pt idx="8009">
                  <c:v>4120</c:v>
                </c:pt>
                <c:pt idx="8010">
                  <c:v>4120</c:v>
                </c:pt>
                <c:pt idx="8011">
                  <c:v>4121</c:v>
                </c:pt>
                <c:pt idx="8012">
                  <c:v>4121</c:v>
                </c:pt>
                <c:pt idx="8013">
                  <c:v>4121</c:v>
                </c:pt>
                <c:pt idx="8014">
                  <c:v>4121</c:v>
                </c:pt>
                <c:pt idx="8015">
                  <c:v>4121</c:v>
                </c:pt>
                <c:pt idx="8016">
                  <c:v>4121</c:v>
                </c:pt>
                <c:pt idx="8017">
                  <c:v>4122</c:v>
                </c:pt>
                <c:pt idx="8018">
                  <c:v>4122</c:v>
                </c:pt>
                <c:pt idx="8019">
                  <c:v>4122</c:v>
                </c:pt>
                <c:pt idx="8020">
                  <c:v>4122</c:v>
                </c:pt>
                <c:pt idx="8021">
                  <c:v>4122</c:v>
                </c:pt>
                <c:pt idx="8022">
                  <c:v>4122</c:v>
                </c:pt>
                <c:pt idx="8023">
                  <c:v>4122</c:v>
                </c:pt>
                <c:pt idx="8024">
                  <c:v>4123</c:v>
                </c:pt>
                <c:pt idx="8025">
                  <c:v>4123</c:v>
                </c:pt>
                <c:pt idx="8026">
                  <c:v>4124</c:v>
                </c:pt>
                <c:pt idx="8027">
                  <c:v>4124</c:v>
                </c:pt>
                <c:pt idx="8028">
                  <c:v>4124</c:v>
                </c:pt>
                <c:pt idx="8029">
                  <c:v>4124</c:v>
                </c:pt>
                <c:pt idx="8030">
                  <c:v>4124</c:v>
                </c:pt>
                <c:pt idx="8031">
                  <c:v>4124</c:v>
                </c:pt>
                <c:pt idx="8032">
                  <c:v>4124</c:v>
                </c:pt>
                <c:pt idx="8033">
                  <c:v>4125</c:v>
                </c:pt>
                <c:pt idx="8034">
                  <c:v>4125</c:v>
                </c:pt>
                <c:pt idx="8035">
                  <c:v>4125</c:v>
                </c:pt>
                <c:pt idx="8036">
                  <c:v>4125</c:v>
                </c:pt>
                <c:pt idx="8037">
                  <c:v>4126</c:v>
                </c:pt>
                <c:pt idx="8038">
                  <c:v>4126</c:v>
                </c:pt>
                <c:pt idx="8039">
                  <c:v>4127</c:v>
                </c:pt>
                <c:pt idx="8040">
                  <c:v>4128</c:v>
                </c:pt>
                <c:pt idx="8041">
                  <c:v>4128</c:v>
                </c:pt>
                <c:pt idx="8042">
                  <c:v>4129</c:v>
                </c:pt>
                <c:pt idx="8043">
                  <c:v>4129</c:v>
                </c:pt>
                <c:pt idx="8044">
                  <c:v>4129</c:v>
                </c:pt>
                <c:pt idx="8045">
                  <c:v>4129</c:v>
                </c:pt>
                <c:pt idx="8046">
                  <c:v>4129</c:v>
                </c:pt>
                <c:pt idx="8047">
                  <c:v>4129</c:v>
                </c:pt>
                <c:pt idx="8048">
                  <c:v>4129</c:v>
                </c:pt>
                <c:pt idx="8049">
                  <c:v>4129</c:v>
                </c:pt>
                <c:pt idx="8050">
                  <c:v>4129</c:v>
                </c:pt>
                <c:pt idx="8051">
                  <c:v>4129</c:v>
                </c:pt>
                <c:pt idx="8052">
                  <c:v>4129</c:v>
                </c:pt>
                <c:pt idx="8053">
                  <c:v>4129</c:v>
                </c:pt>
                <c:pt idx="8054">
                  <c:v>4130</c:v>
                </c:pt>
                <c:pt idx="8055">
                  <c:v>4130</c:v>
                </c:pt>
                <c:pt idx="8056">
                  <c:v>4131</c:v>
                </c:pt>
                <c:pt idx="8057">
                  <c:v>4131</c:v>
                </c:pt>
                <c:pt idx="8058">
                  <c:v>4131</c:v>
                </c:pt>
                <c:pt idx="8059">
                  <c:v>4131</c:v>
                </c:pt>
                <c:pt idx="8060">
                  <c:v>4131</c:v>
                </c:pt>
                <c:pt idx="8061">
                  <c:v>4131</c:v>
                </c:pt>
                <c:pt idx="8062">
                  <c:v>4131</c:v>
                </c:pt>
                <c:pt idx="8063">
                  <c:v>4131</c:v>
                </c:pt>
                <c:pt idx="8064">
                  <c:v>4131</c:v>
                </c:pt>
                <c:pt idx="8065">
                  <c:v>4131</c:v>
                </c:pt>
                <c:pt idx="8066">
                  <c:v>4131</c:v>
                </c:pt>
                <c:pt idx="8067">
                  <c:v>4131</c:v>
                </c:pt>
                <c:pt idx="8068">
                  <c:v>4131</c:v>
                </c:pt>
                <c:pt idx="8069">
                  <c:v>4132</c:v>
                </c:pt>
                <c:pt idx="8070">
                  <c:v>4132</c:v>
                </c:pt>
                <c:pt idx="8071">
                  <c:v>4132</c:v>
                </c:pt>
                <c:pt idx="8072">
                  <c:v>4133</c:v>
                </c:pt>
                <c:pt idx="8073">
                  <c:v>4134</c:v>
                </c:pt>
                <c:pt idx="8074">
                  <c:v>4135</c:v>
                </c:pt>
                <c:pt idx="8075">
                  <c:v>4135</c:v>
                </c:pt>
                <c:pt idx="8076">
                  <c:v>4135</c:v>
                </c:pt>
                <c:pt idx="8077">
                  <c:v>4136</c:v>
                </c:pt>
                <c:pt idx="8078">
                  <c:v>4136</c:v>
                </c:pt>
                <c:pt idx="8079">
                  <c:v>4136</c:v>
                </c:pt>
                <c:pt idx="8080">
                  <c:v>4136</c:v>
                </c:pt>
                <c:pt idx="8081">
                  <c:v>4136</c:v>
                </c:pt>
                <c:pt idx="8082">
                  <c:v>4136</c:v>
                </c:pt>
                <c:pt idx="8083">
                  <c:v>4136</c:v>
                </c:pt>
                <c:pt idx="8084">
                  <c:v>4136</c:v>
                </c:pt>
                <c:pt idx="8085">
                  <c:v>4136</c:v>
                </c:pt>
                <c:pt idx="8086">
                  <c:v>4136</c:v>
                </c:pt>
                <c:pt idx="8087">
                  <c:v>4136</c:v>
                </c:pt>
                <c:pt idx="8088">
                  <c:v>4136</c:v>
                </c:pt>
                <c:pt idx="8089">
                  <c:v>4136</c:v>
                </c:pt>
                <c:pt idx="8090">
                  <c:v>4136</c:v>
                </c:pt>
                <c:pt idx="8091">
                  <c:v>4136</c:v>
                </c:pt>
                <c:pt idx="8092">
                  <c:v>4137</c:v>
                </c:pt>
                <c:pt idx="8093">
                  <c:v>4138</c:v>
                </c:pt>
                <c:pt idx="8094">
                  <c:v>4139</c:v>
                </c:pt>
                <c:pt idx="8095">
                  <c:v>4140</c:v>
                </c:pt>
                <c:pt idx="8096">
                  <c:v>4140</c:v>
                </c:pt>
                <c:pt idx="8097">
                  <c:v>4140</c:v>
                </c:pt>
                <c:pt idx="8098">
                  <c:v>4141</c:v>
                </c:pt>
                <c:pt idx="8099">
                  <c:v>4142</c:v>
                </c:pt>
                <c:pt idx="8100">
                  <c:v>4142</c:v>
                </c:pt>
                <c:pt idx="8101">
                  <c:v>4143</c:v>
                </c:pt>
                <c:pt idx="8102">
                  <c:v>4144</c:v>
                </c:pt>
                <c:pt idx="8103">
                  <c:v>4145</c:v>
                </c:pt>
                <c:pt idx="8104">
                  <c:v>4145</c:v>
                </c:pt>
                <c:pt idx="8105">
                  <c:v>4146</c:v>
                </c:pt>
                <c:pt idx="8106">
                  <c:v>4146</c:v>
                </c:pt>
                <c:pt idx="8107">
                  <c:v>4146</c:v>
                </c:pt>
                <c:pt idx="8108">
                  <c:v>4146</c:v>
                </c:pt>
                <c:pt idx="8109">
                  <c:v>4146</c:v>
                </c:pt>
                <c:pt idx="8110">
                  <c:v>4146</c:v>
                </c:pt>
                <c:pt idx="8111">
                  <c:v>4146</c:v>
                </c:pt>
                <c:pt idx="8112">
                  <c:v>4146</c:v>
                </c:pt>
                <c:pt idx="8113">
                  <c:v>4146</c:v>
                </c:pt>
                <c:pt idx="8114">
                  <c:v>4147</c:v>
                </c:pt>
                <c:pt idx="8115">
                  <c:v>4147</c:v>
                </c:pt>
                <c:pt idx="8116">
                  <c:v>4147</c:v>
                </c:pt>
                <c:pt idx="8117">
                  <c:v>4147</c:v>
                </c:pt>
                <c:pt idx="8118">
                  <c:v>4147</c:v>
                </c:pt>
                <c:pt idx="8119">
                  <c:v>4147</c:v>
                </c:pt>
                <c:pt idx="8120">
                  <c:v>4147</c:v>
                </c:pt>
                <c:pt idx="8121">
                  <c:v>4148</c:v>
                </c:pt>
                <c:pt idx="8122">
                  <c:v>4149</c:v>
                </c:pt>
                <c:pt idx="8123">
                  <c:v>4149</c:v>
                </c:pt>
                <c:pt idx="8124">
                  <c:v>4150</c:v>
                </c:pt>
                <c:pt idx="8125">
                  <c:v>4151</c:v>
                </c:pt>
                <c:pt idx="8126">
                  <c:v>4152</c:v>
                </c:pt>
                <c:pt idx="8127">
                  <c:v>4153</c:v>
                </c:pt>
                <c:pt idx="8128">
                  <c:v>4154</c:v>
                </c:pt>
                <c:pt idx="8129">
                  <c:v>4155</c:v>
                </c:pt>
                <c:pt idx="8130">
                  <c:v>4155</c:v>
                </c:pt>
                <c:pt idx="8131">
                  <c:v>4155</c:v>
                </c:pt>
                <c:pt idx="8132">
                  <c:v>4156</c:v>
                </c:pt>
                <c:pt idx="8133">
                  <c:v>4157</c:v>
                </c:pt>
                <c:pt idx="8134">
                  <c:v>4158</c:v>
                </c:pt>
                <c:pt idx="8135">
                  <c:v>4158</c:v>
                </c:pt>
                <c:pt idx="8136">
                  <c:v>4158</c:v>
                </c:pt>
                <c:pt idx="8137">
                  <c:v>4159</c:v>
                </c:pt>
                <c:pt idx="8138">
                  <c:v>4159</c:v>
                </c:pt>
                <c:pt idx="8139">
                  <c:v>4160</c:v>
                </c:pt>
                <c:pt idx="8140">
                  <c:v>4161</c:v>
                </c:pt>
                <c:pt idx="8141">
                  <c:v>4162</c:v>
                </c:pt>
                <c:pt idx="8142">
                  <c:v>4163</c:v>
                </c:pt>
                <c:pt idx="8143">
                  <c:v>4164</c:v>
                </c:pt>
                <c:pt idx="8144">
                  <c:v>4165</c:v>
                </c:pt>
                <c:pt idx="8145">
                  <c:v>4166</c:v>
                </c:pt>
                <c:pt idx="8146">
                  <c:v>4166</c:v>
                </c:pt>
                <c:pt idx="8147">
                  <c:v>4167</c:v>
                </c:pt>
                <c:pt idx="8148">
                  <c:v>4167</c:v>
                </c:pt>
                <c:pt idx="8149">
                  <c:v>4168</c:v>
                </c:pt>
                <c:pt idx="8150">
                  <c:v>4168</c:v>
                </c:pt>
                <c:pt idx="8151">
                  <c:v>4169</c:v>
                </c:pt>
                <c:pt idx="8152">
                  <c:v>4169</c:v>
                </c:pt>
                <c:pt idx="8153">
                  <c:v>4170</c:v>
                </c:pt>
                <c:pt idx="8154">
                  <c:v>4170</c:v>
                </c:pt>
                <c:pt idx="8155">
                  <c:v>4171</c:v>
                </c:pt>
                <c:pt idx="8156">
                  <c:v>4172</c:v>
                </c:pt>
                <c:pt idx="8157">
                  <c:v>4172</c:v>
                </c:pt>
                <c:pt idx="8158">
                  <c:v>4172</c:v>
                </c:pt>
                <c:pt idx="8159">
                  <c:v>4173</c:v>
                </c:pt>
                <c:pt idx="8160">
                  <c:v>4174</c:v>
                </c:pt>
                <c:pt idx="8161">
                  <c:v>4174</c:v>
                </c:pt>
                <c:pt idx="8162">
                  <c:v>4174</c:v>
                </c:pt>
                <c:pt idx="8163">
                  <c:v>4174</c:v>
                </c:pt>
                <c:pt idx="8164">
                  <c:v>4174</c:v>
                </c:pt>
                <c:pt idx="8165">
                  <c:v>4175</c:v>
                </c:pt>
                <c:pt idx="8166">
                  <c:v>4176</c:v>
                </c:pt>
                <c:pt idx="8167">
                  <c:v>4177</c:v>
                </c:pt>
                <c:pt idx="8168">
                  <c:v>4178</c:v>
                </c:pt>
                <c:pt idx="8169">
                  <c:v>4179</c:v>
                </c:pt>
                <c:pt idx="8170">
                  <c:v>4180</c:v>
                </c:pt>
                <c:pt idx="8171">
                  <c:v>4181</c:v>
                </c:pt>
                <c:pt idx="8172">
                  <c:v>4182</c:v>
                </c:pt>
                <c:pt idx="8173">
                  <c:v>4183</c:v>
                </c:pt>
                <c:pt idx="8174">
                  <c:v>4184</c:v>
                </c:pt>
                <c:pt idx="8175">
                  <c:v>4184</c:v>
                </c:pt>
                <c:pt idx="8176">
                  <c:v>4184</c:v>
                </c:pt>
                <c:pt idx="8177">
                  <c:v>4184</c:v>
                </c:pt>
                <c:pt idx="8178">
                  <c:v>4185</c:v>
                </c:pt>
                <c:pt idx="8179">
                  <c:v>4186</c:v>
                </c:pt>
                <c:pt idx="8180">
                  <c:v>4187</c:v>
                </c:pt>
                <c:pt idx="8181">
                  <c:v>4187</c:v>
                </c:pt>
                <c:pt idx="8182">
                  <c:v>4187</c:v>
                </c:pt>
                <c:pt idx="8183">
                  <c:v>4188</c:v>
                </c:pt>
                <c:pt idx="8184">
                  <c:v>4188</c:v>
                </c:pt>
                <c:pt idx="8185">
                  <c:v>4188</c:v>
                </c:pt>
                <c:pt idx="8186">
                  <c:v>4188</c:v>
                </c:pt>
                <c:pt idx="8187">
                  <c:v>4188</c:v>
                </c:pt>
                <c:pt idx="8188">
                  <c:v>4188</c:v>
                </c:pt>
                <c:pt idx="8189">
                  <c:v>4188</c:v>
                </c:pt>
                <c:pt idx="8190">
                  <c:v>4188</c:v>
                </c:pt>
                <c:pt idx="8191">
                  <c:v>4188</c:v>
                </c:pt>
                <c:pt idx="8192">
                  <c:v>4189</c:v>
                </c:pt>
                <c:pt idx="8193">
                  <c:v>4190</c:v>
                </c:pt>
                <c:pt idx="8194">
                  <c:v>4190</c:v>
                </c:pt>
                <c:pt idx="8195">
                  <c:v>4190</c:v>
                </c:pt>
                <c:pt idx="8196">
                  <c:v>4190</c:v>
                </c:pt>
                <c:pt idx="8197">
                  <c:v>4190</c:v>
                </c:pt>
                <c:pt idx="8198">
                  <c:v>4190</c:v>
                </c:pt>
                <c:pt idx="8199">
                  <c:v>4190</c:v>
                </c:pt>
                <c:pt idx="8200">
                  <c:v>4190</c:v>
                </c:pt>
                <c:pt idx="8201">
                  <c:v>4190</c:v>
                </c:pt>
                <c:pt idx="8202">
                  <c:v>4190</c:v>
                </c:pt>
                <c:pt idx="8203">
                  <c:v>4190</c:v>
                </c:pt>
                <c:pt idx="8204">
                  <c:v>4190</c:v>
                </c:pt>
                <c:pt idx="8205">
                  <c:v>4191</c:v>
                </c:pt>
                <c:pt idx="8206">
                  <c:v>4192</c:v>
                </c:pt>
                <c:pt idx="8207">
                  <c:v>4193</c:v>
                </c:pt>
                <c:pt idx="8208">
                  <c:v>4194</c:v>
                </c:pt>
                <c:pt idx="8209">
                  <c:v>4195</c:v>
                </c:pt>
                <c:pt idx="8210">
                  <c:v>4195</c:v>
                </c:pt>
                <c:pt idx="8211">
                  <c:v>4195</c:v>
                </c:pt>
                <c:pt idx="8212">
                  <c:v>4196</c:v>
                </c:pt>
                <c:pt idx="8213">
                  <c:v>4197</c:v>
                </c:pt>
                <c:pt idx="8214">
                  <c:v>4198</c:v>
                </c:pt>
                <c:pt idx="8215">
                  <c:v>4199</c:v>
                </c:pt>
                <c:pt idx="8216">
                  <c:v>4200</c:v>
                </c:pt>
                <c:pt idx="8217">
                  <c:v>4201</c:v>
                </c:pt>
                <c:pt idx="8218">
                  <c:v>4202</c:v>
                </c:pt>
                <c:pt idx="8219">
                  <c:v>4203</c:v>
                </c:pt>
                <c:pt idx="8220">
                  <c:v>4203</c:v>
                </c:pt>
                <c:pt idx="8221">
                  <c:v>4203</c:v>
                </c:pt>
                <c:pt idx="8222">
                  <c:v>4203</c:v>
                </c:pt>
                <c:pt idx="8223">
                  <c:v>4203</c:v>
                </c:pt>
                <c:pt idx="8224">
                  <c:v>4204</c:v>
                </c:pt>
                <c:pt idx="8225">
                  <c:v>4204</c:v>
                </c:pt>
                <c:pt idx="8226">
                  <c:v>4204</c:v>
                </c:pt>
                <c:pt idx="8227">
                  <c:v>4205</c:v>
                </c:pt>
                <c:pt idx="8228">
                  <c:v>4205</c:v>
                </c:pt>
                <c:pt idx="8229">
                  <c:v>4206</c:v>
                </c:pt>
                <c:pt idx="8230">
                  <c:v>4206</c:v>
                </c:pt>
                <c:pt idx="8231">
                  <c:v>4207</c:v>
                </c:pt>
                <c:pt idx="8232">
                  <c:v>4207</c:v>
                </c:pt>
                <c:pt idx="8233">
                  <c:v>4208</c:v>
                </c:pt>
                <c:pt idx="8234">
                  <c:v>4208</c:v>
                </c:pt>
                <c:pt idx="8235">
                  <c:v>4208</c:v>
                </c:pt>
                <c:pt idx="8236">
                  <c:v>4209</c:v>
                </c:pt>
                <c:pt idx="8237">
                  <c:v>4210</c:v>
                </c:pt>
                <c:pt idx="8238">
                  <c:v>4211</c:v>
                </c:pt>
                <c:pt idx="8239">
                  <c:v>4212</c:v>
                </c:pt>
                <c:pt idx="8240">
                  <c:v>4213</c:v>
                </c:pt>
                <c:pt idx="8241">
                  <c:v>4214</c:v>
                </c:pt>
                <c:pt idx="8242">
                  <c:v>4215</c:v>
                </c:pt>
                <c:pt idx="8243">
                  <c:v>4215</c:v>
                </c:pt>
                <c:pt idx="8244">
                  <c:v>4215</c:v>
                </c:pt>
                <c:pt idx="8245">
                  <c:v>4216</c:v>
                </c:pt>
                <c:pt idx="8246">
                  <c:v>4217</c:v>
                </c:pt>
                <c:pt idx="8247">
                  <c:v>4218</c:v>
                </c:pt>
                <c:pt idx="8248">
                  <c:v>4219</c:v>
                </c:pt>
                <c:pt idx="8249">
                  <c:v>4220</c:v>
                </c:pt>
                <c:pt idx="8250">
                  <c:v>4220</c:v>
                </c:pt>
                <c:pt idx="8251">
                  <c:v>4221</c:v>
                </c:pt>
                <c:pt idx="8252">
                  <c:v>4221</c:v>
                </c:pt>
                <c:pt idx="8253">
                  <c:v>4221</c:v>
                </c:pt>
                <c:pt idx="8254">
                  <c:v>4222</c:v>
                </c:pt>
                <c:pt idx="8255">
                  <c:v>4222</c:v>
                </c:pt>
                <c:pt idx="8256">
                  <c:v>4222</c:v>
                </c:pt>
                <c:pt idx="8257">
                  <c:v>4223</c:v>
                </c:pt>
                <c:pt idx="8258">
                  <c:v>4223</c:v>
                </c:pt>
                <c:pt idx="8259">
                  <c:v>4224</c:v>
                </c:pt>
                <c:pt idx="8260">
                  <c:v>4225</c:v>
                </c:pt>
                <c:pt idx="8261">
                  <c:v>4226</c:v>
                </c:pt>
                <c:pt idx="8262">
                  <c:v>4226</c:v>
                </c:pt>
                <c:pt idx="8263">
                  <c:v>4226</c:v>
                </c:pt>
                <c:pt idx="8264">
                  <c:v>4227</c:v>
                </c:pt>
                <c:pt idx="8265">
                  <c:v>4228</c:v>
                </c:pt>
                <c:pt idx="8266">
                  <c:v>4229</c:v>
                </c:pt>
                <c:pt idx="8267">
                  <c:v>4230</c:v>
                </c:pt>
                <c:pt idx="8268">
                  <c:v>4231</c:v>
                </c:pt>
                <c:pt idx="8269">
                  <c:v>4232</c:v>
                </c:pt>
                <c:pt idx="8270">
                  <c:v>4233</c:v>
                </c:pt>
                <c:pt idx="8271">
                  <c:v>4234</c:v>
                </c:pt>
                <c:pt idx="8272">
                  <c:v>4235</c:v>
                </c:pt>
                <c:pt idx="8273">
                  <c:v>4235</c:v>
                </c:pt>
                <c:pt idx="8274">
                  <c:v>4235</c:v>
                </c:pt>
                <c:pt idx="8275">
                  <c:v>4236</c:v>
                </c:pt>
                <c:pt idx="8276">
                  <c:v>4237</c:v>
                </c:pt>
                <c:pt idx="8277">
                  <c:v>4237</c:v>
                </c:pt>
                <c:pt idx="8278">
                  <c:v>4238</c:v>
                </c:pt>
                <c:pt idx="8279">
                  <c:v>4239</c:v>
                </c:pt>
                <c:pt idx="8280">
                  <c:v>4240</c:v>
                </c:pt>
                <c:pt idx="8281">
                  <c:v>4241</c:v>
                </c:pt>
                <c:pt idx="8282">
                  <c:v>4242</c:v>
                </c:pt>
                <c:pt idx="8283">
                  <c:v>4242</c:v>
                </c:pt>
                <c:pt idx="8284">
                  <c:v>4242</c:v>
                </c:pt>
                <c:pt idx="8285">
                  <c:v>4243</c:v>
                </c:pt>
                <c:pt idx="8286">
                  <c:v>4244</c:v>
                </c:pt>
                <c:pt idx="8287">
                  <c:v>4244</c:v>
                </c:pt>
                <c:pt idx="8288">
                  <c:v>4245</c:v>
                </c:pt>
                <c:pt idx="8289">
                  <c:v>4246</c:v>
                </c:pt>
                <c:pt idx="8290">
                  <c:v>4247</c:v>
                </c:pt>
                <c:pt idx="8291">
                  <c:v>4248</c:v>
                </c:pt>
                <c:pt idx="8292">
                  <c:v>4249</c:v>
                </c:pt>
                <c:pt idx="8293">
                  <c:v>4250</c:v>
                </c:pt>
                <c:pt idx="8294">
                  <c:v>4251</c:v>
                </c:pt>
                <c:pt idx="8295">
                  <c:v>4252</c:v>
                </c:pt>
                <c:pt idx="8296">
                  <c:v>4253</c:v>
                </c:pt>
                <c:pt idx="8297">
                  <c:v>4253</c:v>
                </c:pt>
                <c:pt idx="8298">
                  <c:v>4253</c:v>
                </c:pt>
                <c:pt idx="8299">
                  <c:v>4253</c:v>
                </c:pt>
                <c:pt idx="8300">
                  <c:v>4254</c:v>
                </c:pt>
                <c:pt idx="8301">
                  <c:v>4254</c:v>
                </c:pt>
                <c:pt idx="8302">
                  <c:v>4255</c:v>
                </c:pt>
                <c:pt idx="8303">
                  <c:v>4255</c:v>
                </c:pt>
                <c:pt idx="8304">
                  <c:v>4255</c:v>
                </c:pt>
                <c:pt idx="8305">
                  <c:v>4255</c:v>
                </c:pt>
                <c:pt idx="8306">
                  <c:v>4256</c:v>
                </c:pt>
                <c:pt idx="8307">
                  <c:v>4256</c:v>
                </c:pt>
                <c:pt idx="8308">
                  <c:v>4257</c:v>
                </c:pt>
                <c:pt idx="8309">
                  <c:v>4257</c:v>
                </c:pt>
                <c:pt idx="8310">
                  <c:v>4258</c:v>
                </c:pt>
                <c:pt idx="8311">
                  <c:v>4258</c:v>
                </c:pt>
                <c:pt idx="8312">
                  <c:v>4258</c:v>
                </c:pt>
                <c:pt idx="8313">
                  <c:v>4258</c:v>
                </c:pt>
                <c:pt idx="8314">
                  <c:v>4258</c:v>
                </c:pt>
                <c:pt idx="8315">
                  <c:v>4259</c:v>
                </c:pt>
                <c:pt idx="8316">
                  <c:v>4259</c:v>
                </c:pt>
                <c:pt idx="8317">
                  <c:v>4259</c:v>
                </c:pt>
                <c:pt idx="8318">
                  <c:v>4259</c:v>
                </c:pt>
                <c:pt idx="8319">
                  <c:v>4259</c:v>
                </c:pt>
                <c:pt idx="8320">
                  <c:v>4260</c:v>
                </c:pt>
                <c:pt idx="8321">
                  <c:v>4260</c:v>
                </c:pt>
                <c:pt idx="8322">
                  <c:v>4261</c:v>
                </c:pt>
                <c:pt idx="8323">
                  <c:v>4262</c:v>
                </c:pt>
                <c:pt idx="8324">
                  <c:v>4263</c:v>
                </c:pt>
                <c:pt idx="8325">
                  <c:v>4264</c:v>
                </c:pt>
                <c:pt idx="8326">
                  <c:v>4264</c:v>
                </c:pt>
                <c:pt idx="8327">
                  <c:v>4264</c:v>
                </c:pt>
                <c:pt idx="8328">
                  <c:v>4264</c:v>
                </c:pt>
                <c:pt idx="8329">
                  <c:v>4264</c:v>
                </c:pt>
                <c:pt idx="8330">
                  <c:v>4265</c:v>
                </c:pt>
                <c:pt idx="8331">
                  <c:v>4265</c:v>
                </c:pt>
                <c:pt idx="8332">
                  <c:v>4265</c:v>
                </c:pt>
                <c:pt idx="8333">
                  <c:v>4265</c:v>
                </c:pt>
                <c:pt idx="8334">
                  <c:v>4265</c:v>
                </c:pt>
                <c:pt idx="8335">
                  <c:v>4265</c:v>
                </c:pt>
                <c:pt idx="8336">
                  <c:v>4265</c:v>
                </c:pt>
                <c:pt idx="8337">
                  <c:v>4265</c:v>
                </c:pt>
                <c:pt idx="8338">
                  <c:v>4266</c:v>
                </c:pt>
                <c:pt idx="8339">
                  <c:v>4267</c:v>
                </c:pt>
                <c:pt idx="8340">
                  <c:v>4267</c:v>
                </c:pt>
                <c:pt idx="8341">
                  <c:v>4268</c:v>
                </c:pt>
                <c:pt idx="8342">
                  <c:v>4268</c:v>
                </c:pt>
                <c:pt idx="8343">
                  <c:v>4269</c:v>
                </c:pt>
                <c:pt idx="8344">
                  <c:v>4269</c:v>
                </c:pt>
                <c:pt idx="8345">
                  <c:v>4269</c:v>
                </c:pt>
                <c:pt idx="8346">
                  <c:v>4269</c:v>
                </c:pt>
                <c:pt idx="8347">
                  <c:v>4269</c:v>
                </c:pt>
                <c:pt idx="8348">
                  <c:v>4269</c:v>
                </c:pt>
                <c:pt idx="8349">
                  <c:v>4269</c:v>
                </c:pt>
                <c:pt idx="8350">
                  <c:v>4269</c:v>
                </c:pt>
                <c:pt idx="8351">
                  <c:v>4269</c:v>
                </c:pt>
                <c:pt idx="8352">
                  <c:v>4269</c:v>
                </c:pt>
                <c:pt idx="8353">
                  <c:v>4269</c:v>
                </c:pt>
                <c:pt idx="8354">
                  <c:v>4269</c:v>
                </c:pt>
                <c:pt idx="8355">
                  <c:v>4269</c:v>
                </c:pt>
                <c:pt idx="8356">
                  <c:v>4269</c:v>
                </c:pt>
                <c:pt idx="8357">
                  <c:v>4269</c:v>
                </c:pt>
                <c:pt idx="8358">
                  <c:v>4269</c:v>
                </c:pt>
                <c:pt idx="8359">
                  <c:v>4269</c:v>
                </c:pt>
                <c:pt idx="8360">
                  <c:v>4269</c:v>
                </c:pt>
                <c:pt idx="8361">
                  <c:v>4269</c:v>
                </c:pt>
                <c:pt idx="8362">
                  <c:v>4269</c:v>
                </c:pt>
                <c:pt idx="8363">
                  <c:v>4269</c:v>
                </c:pt>
                <c:pt idx="8364">
                  <c:v>4269</c:v>
                </c:pt>
                <c:pt idx="8365">
                  <c:v>4269</c:v>
                </c:pt>
                <c:pt idx="8366">
                  <c:v>4269</c:v>
                </c:pt>
                <c:pt idx="8367">
                  <c:v>4269</c:v>
                </c:pt>
                <c:pt idx="8368">
                  <c:v>4269</c:v>
                </c:pt>
                <c:pt idx="8369">
                  <c:v>4269</c:v>
                </c:pt>
                <c:pt idx="8370">
                  <c:v>4269</c:v>
                </c:pt>
                <c:pt idx="8371">
                  <c:v>4269</c:v>
                </c:pt>
                <c:pt idx="8372">
                  <c:v>4269</c:v>
                </c:pt>
                <c:pt idx="8373">
                  <c:v>4269</c:v>
                </c:pt>
                <c:pt idx="8374">
                  <c:v>4270</c:v>
                </c:pt>
                <c:pt idx="8375">
                  <c:v>4271</c:v>
                </c:pt>
                <c:pt idx="8376">
                  <c:v>4272</c:v>
                </c:pt>
                <c:pt idx="8377">
                  <c:v>4273</c:v>
                </c:pt>
                <c:pt idx="8378">
                  <c:v>4273</c:v>
                </c:pt>
                <c:pt idx="8379">
                  <c:v>4274</c:v>
                </c:pt>
                <c:pt idx="8380">
                  <c:v>4274</c:v>
                </c:pt>
                <c:pt idx="8381">
                  <c:v>4275</c:v>
                </c:pt>
                <c:pt idx="8382">
                  <c:v>4276</c:v>
                </c:pt>
                <c:pt idx="8383">
                  <c:v>4277</c:v>
                </c:pt>
                <c:pt idx="8384">
                  <c:v>4278</c:v>
                </c:pt>
                <c:pt idx="8385">
                  <c:v>4278</c:v>
                </c:pt>
                <c:pt idx="8386">
                  <c:v>4278</c:v>
                </c:pt>
                <c:pt idx="8387">
                  <c:v>4279</c:v>
                </c:pt>
                <c:pt idx="8388">
                  <c:v>4280</c:v>
                </c:pt>
                <c:pt idx="8389">
                  <c:v>4281</c:v>
                </c:pt>
                <c:pt idx="8390">
                  <c:v>4281</c:v>
                </c:pt>
                <c:pt idx="8391">
                  <c:v>4282</c:v>
                </c:pt>
                <c:pt idx="8392">
                  <c:v>4283</c:v>
                </c:pt>
                <c:pt idx="8393">
                  <c:v>4283</c:v>
                </c:pt>
                <c:pt idx="8394">
                  <c:v>4284</c:v>
                </c:pt>
                <c:pt idx="8395">
                  <c:v>4285</c:v>
                </c:pt>
                <c:pt idx="8396">
                  <c:v>4286</c:v>
                </c:pt>
                <c:pt idx="8397">
                  <c:v>4287</c:v>
                </c:pt>
                <c:pt idx="8398">
                  <c:v>4287</c:v>
                </c:pt>
                <c:pt idx="8399">
                  <c:v>4288</c:v>
                </c:pt>
                <c:pt idx="8400">
                  <c:v>4289</c:v>
                </c:pt>
                <c:pt idx="8401">
                  <c:v>4290</c:v>
                </c:pt>
                <c:pt idx="8402">
                  <c:v>4291</c:v>
                </c:pt>
                <c:pt idx="8403">
                  <c:v>4292</c:v>
                </c:pt>
                <c:pt idx="8404">
                  <c:v>4293</c:v>
                </c:pt>
                <c:pt idx="8405">
                  <c:v>4294</c:v>
                </c:pt>
                <c:pt idx="8406">
                  <c:v>4295</c:v>
                </c:pt>
                <c:pt idx="8407">
                  <c:v>4296</c:v>
                </c:pt>
                <c:pt idx="8408">
                  <c:v>4297</c:v>
                </c:pt>
                <c:pt idx="8409">
                  <c:v>4298</c:v>
                </c:pt>
                <c:pt idx="8410">
                  <c:v>4299</c:v>
                </c:pt>
                <c:pt idx="8411">
                  <c:v>4300</c:v>
                </c:pt>
                <c:pt idx="8412">
                  <c:v>4301</c:v>
                </c:pt>
                <c:pt idx="8413">
                  <c:v>4302</c:v>
                </c:pt>
                <c:pt idx="8414">
                  <c:v>4303</c:v>
                </c:pt>
                <c:pt idx="8415">
                  <c:v>4304</c:v>
                </c:pt>
                <c:pt idx="8416">
                  <c:v>4305</c:v>
                </c:pt>
                <c:pt idx="8417">
                  <c:v>4306</c:v>
                </c:pt>
                <c:pt idx="8418">
                  <c:v>4307</c:v>
                </c:pt>
                <c:pt idx="8419">
                  <c:v>4308</c:v>
                </c:pt>
                <c:pt idx="8420">
                  <c:v>4309</c:v>
                </c:pt>
                <c:pt idx="8421">
                  <c:v>4310</c:v>
                </c:pt>
                <c:pt idx="8422">
                  <c:v>4311</c:v>
                </c:pt>
                <c:pt idx="8423">
                  <c:v>4312</c:v>
                </c:pt>
                <c:pt idx="8424">
                  <c:v>4313</c:v>
                </c:pt>
                <c:pt idx="8425">
                  <c:v>4313</c:v>
                </c:pt>
                <c:pt idx="8426">
                  <c:v>4313</c:v>
                </c:pt>
                <c:pt idx="8427">
                  <c:v>4314</c:v>
                </c:pt>
                <c:pt idx="8428">
                  <c:v>4315</c:v>
                </c:pt>
                <c:pt idx="8429">
                  <c:v>4316</c:v>
                </c:pt>
                <c:pt idx="8430">
                  <c:v>4317</c:v>
                </c:pt>
                <c:pt idx="8431">
                  <c:v>4318</c:v>
                </c:pt>
                <c:pt idx="8432">
                  <c:v>4319</c:v>
                </c:pt>
                <c:pt idx="8433">
                  <c:v>4320</c:v>
                </c:pt>
                <c:pt idx="8434">
                  <c:v>4321</c:v>
                </c:pt>
                <c:pt idx="8435">
                  <c:v>4322</c:v>
                </c:pt>
                <c:pt idx="8436">
                  <c:v>4322</c:v>
                </c:pt>
                <c:pt idx="8437">
                  <c:v>4323</c:v>
                </c:pt>
                <c:pt idx="8438">
                  <c:v>4324</c:v>
                </c:pt>
                <c:pt idx="8439">
                  <c:v>4325</c:v>
                </c:pt>
                <c:pt idx="8440">
                  <c:v>4326</c:v>
                </c:pt>
                <c:pt idx="8441">
                  <c:v>4326</c:v>
                </c:pt>
                <c:pt idx="8442">
                  <c:v>4326</c:v>
                </c:pt>
                <c:pt idx="8443">
                  <c:v>4326</c:v>
                </c:pt>
                <c:pt idx="8444">
                  <c:v>4326</c:v>
                </c:pt>
                <c:pt idx="8445">
                  <c:v>4326</c:v>
                </c:pt>
                <c:pt idx="8446">
                  <c:v>4327</c:v>
                </c:pt>
                <c:pt idx="8447">
                  <c:v>4328</c:v>
                </c:pt>
                <c:pt idx="8448">
                  <c:v>4329</c:v>
                </c:pt>
                <c:pt idx="8449">
                  <c:v>4329</c:v>
                </c:pt>
                <c:pt idx="8450">
                  <c:v>4330</c:v>
                </c:pt>
                <c:pt idx="8451">
                  <c:v>4331</c:v>
                </c:pt>
                <c:pt idx="8452">
                  <c:v>4332</c:v>
                </c:pt>
                <c:pt idx="8453">
                  <c:v>4332</c:v>
                </c:pt>
                <c:pt idx="8454">
                  <c:v>4333</c:v>
                </c:pt>
                <c:pt idx="8455">
                  <c:v>4334</c:v>
                </c:pt>
                <c:pt idx="8456">
                  <c:v>4334</c:v>
                </c:pt>
                <c:pt idx="8457">
                  <c:v>4334</c:v>
                </c:pt>
                <c:pt idx="8458">
                  <c:v>4335</c:v>
                </c:pt>
                <c:pt idx="8459">
                  <c:v>4335</c:v>
                </c:pt>
                <c:pt idx="8460">
                  <c:v>4336</c:v>
                </c:pt>
                <c:pt idx="8461">
                  <c:v>4336</c:v>
                </c:pt>
                <c:pt idx="8462">
                  <c:v>4337</c:v>
                </c:pt>
                <c:pt idx="8463">
                  <c:v>4337</c:v>
                </c:pt>
                <c:pt idx="8464">
                  <c:v>4338</c:v>
                </c:pt>
                <c:pt idx="8465">
                  <c:v>4338</c:v>
                </c:pt>
                <c:pt idx="8466">
                  <c:v>4338</c:v>
                </c:pt>
                <c:pt idx="8467">
                  <c:v>4338</c:v>
                </c:pt>
                <c:pt idx="8468">
                  <c:v>4339</c:v>
                </c:pt>
                <c:pt idx="8469">
                  <c:v>4340</c:v>
                </c:pt>
                <c:pt idx="8470">
                  <c:v>4340</c:v>
                </c:pt>
                <c:pt idx="8471">
                  <c:v>4340</c:v>
                </c:pt>
                <c:pt idx="8472">
                  <c:v>4341</c:v>
                </c:pt>
                <c:pt idx="8473">
                  <c:v>4341</c:v>
                </c:pt>
                <c:pt idx="8474">
                  <c:v>4341</c:v>
                </c:pt>
                <c:pt idx="8475">
                  <c:v>4341</c:v>
                </c:pt>
                <c:pt idx="8476">
                  <c:v>4342</c:v>
                </c:pt>
                <c:pt idx="8477">
                  <c:v>4342</c:v>
                </c:pt>
                <c:pt idx="8478">
                  <c:v>4343</c:v>
                </c:pt>
                <c:pt idx="8479">
                  <c:v>4343</c:v>
                </c:pt>
                <c:pt idx="8480">
                  <c:v>4343</c:v>
                </c:pt>
                <c:pt idx="8481">
                  <c:v>4343</c:v>
                </c:pt>
                <c:pt idx="8482">
                  <c:v>4343</c:v>
                </c:pt>
                <c:pt idx="8483">
                  <c:v>4343</c:v>
                </c:pt>
                <c:pt idx="8484">
                  <c:v>4344</c:v>
                </c:pt>
                <c:pt idx="8485">
                  <c:v>4345</c:v>
                </c:pt>
                <c:pt idx="8486">
                  <c:v>4346</c:v>
                </c:pt>
                <c:pt idx="8487">
                  <c:v>4346</c:v>
                </c:pt>
                <c:pt idx="8488">
                  <c:v>4347</c:v>
                </c:pt>
                <c:pt idx="8489">
                  <c:v>4348</c:v>
                </c:pt>
                <c:pt idx="8490">
                  <c:v>4349</c:v>
                </c:pt>
                <c:pt idx="8491">
                  <c:v>4349</c:v>
                </c:pt>
                <c:pt idx="8492">
                  <c:v>4349</c:v>
                </c:pt>
                <c:pt idx="8493">
                  <c:v>4349</c:v>
                </c:pt>
                <c:pt idx="8494">
                  <c:v>4349</c:v>
                </c:pt>
                <c:pt idx="8495">
                  <c:v>4349</c:v>
                </c:pt>
                <c:pt idx="8496">
                  <c:v>4350</c:v>
                </c:pt>
                <c:pt idx="8497">
                  <c:v>4351</c:v>
                </c:pt>
                <c:pt idx="8498">
                  <c:v>4352</c:v>
                </c:pt>
                <c:pt idx="8499">
                  <c:v>4353</c:v>
                </c:pt>
                <c:pt idx="8500">
                  <c:v>4353</c:v>
                </c:pt>
                <c:pt idx="8501">
                  <c:v>4353</c:v>
                </c:pt>
                <c:pt idx="8502">
                  <c:v>4354</c:v>
                </c:pt>
                <c:pt idx="8503">
                  <c:v>4354</c:v>
                </c:pt>
                <c:pt idx="8504">
                  <c:v>4355</c:v>
                </c:pt>
                <c:pt idx="8505">
                  <c:v>4355</c:v>
                </c:pt>
                <c:pt idx="8506">
                  <c:v>4355</c:v>
                </c:pt>
                <c:pt idx="8507">
                  <c:v>4356</c:v>
                </c:pt>
                <c:pt idx="8508">
                  <c:v>4356</c:v>
                </c:pt>
                <c:pt idx="8509">
                  <c:v>4356</c:v>
                </c:pt>
                <c:pt idx="8510">
                  <c:v>4357</c:v>
                </c:pt>
                <c:pt idx="8511">
                  <c:v>4358</c:v>
                </c:pt>
                <c:pt idx="8512">
                  <c:v>4359</c:v>
                </c:pt>
                <c:pt idx="8513">
                  <c:v>4359</c:v>
                </c:pt>
                <c:pt idx="8514">
                  <c:v>4360</c:v>
                </c:pt>
                <c:pt idx="8515">
                  <c:v>4360</c:v>
                </c:pt>
                <c:pt idx="8516">
                  <c:v>4360</c:v>
                </c:pt>
                <c:pt idx="8517">
                  <c:v>4360</c:v>
                </c:pt>
                <c:pt idx="8518">
                  <c:v>4361</c:v>
                </c:pt>
                <c:pt idx="8519">
                  <c:v>4361</c:v>
                </c:pt>
                <c:pt idx="8520">
                  <c:v>4361</c:v>
                </c:pt>
                <c:pt idx="8521">
                  <c:v>4361</c:v>
                </c:pt>
                <c:pt idx="8522">
                  <c:v>4361</c:v>
                </c:pt>
                <c:pt idx="8523">
                  <c:v>4362</c:v>
                </c:pt>
                <c:pt idx="8524">
                  <c:v>4363</c:v>
                </c:pt>
                <c:pt idx="8525">
                  <c:v>4364</c:v>
                </c:pt>
                <c:pt idx="8526">
                  <c:v>4365</c:v>
                </c:pt>
                <c:pt idx="8527">
                  <c:v>4365</c:v>
                </c:pt>
                <c:pt idx="8528">
                  <c:v>4366</c:v>
                </c:pt>
                <c:pt idx="8529">
                  <c:v>4366</c:v>
                </c:pt>
                <c:pt idx="8530">
                  <c:v>4367</c:v>
                </c:pt>
                <c:pt idx="8531">
                  <c:v>4368</c:v>
                </c:pt>
                <c:pt idx="8532">
                  <c:v>4369</c:v>
                </c:pt>
                <c:pt idx="8533">
                  <c:v>4369</c:v>
                </c:pt>
                <c:pt idx="8534">
                  <c:v>4369</c:v>
                </c:pt>
                <c:pt idx="8535">
                  <c:v>4370</c:v>
                </c:pt>
                <c:pt idx="8536">
                  <c:v>4370</c:v>
                </c:pt>
                <c:pt idx="8537">
                  <c:v>4370</c:v>
                </c:pt>
                <c:pt idx="8538">
                  <c:v>4370</c:v>
                </c:pt>
                <c:pt idx="8539">
                  <c:v>4370</c:v>
                </c:pt>
                <c:pt idx="8540">
                  <c:v>4370</c:v>
                </c:pt>
                <c:pt idx="8541">
                  <c:v>4371</c:v>
                </c:pt>
                <c:pt idx="8542">
                  <c:v>4371</c:v>
                </c:pt>
                <c:pt idx="8543">
                  <c:v>4371</c:v>
                </c:pt>
                <c:pt idx="8544">
                  <c:v>4371</c:v>
                </c:pt>
                <c:pt idx="8545">
                  <c:v>4371</c:v>
                </c:pt>
                <c:pt idx="8546">
                  <c:v>4371</c:v>
                </c:pt>
                <c:pt idx="8547">
                  <c:v>4372</c:v>
                </c:pt>
                <c:pt idx="8548">
                  <c:v>4373</c:v>
                </c:pt>
                <c:pt idx="8549">
                  <c:v>4373</c:v>
                </c:pt>
                <c:pt idx="8550">
                  <c:v>4373</c:v>
                </c:pt>
                <c:pt idx="8551">
                  <c:v>4373</c:v>
                </c:pt>
                <c:pt idx="8552">
                  <c:v>4373</c:v>
                </c:pt>
                <c:pt idx="8553">
                  <c:v>4373</c:v>
                </c:pt>
                <c:pt idx="8554">
                  <c:v>4373</c:v>
                </c:pt>
                <c:pt idx="8555">
                  <c:v>4373</c:v>
                </c:pt>
                <c:pt idx="8556">
                  <c:v>4373</c:v>
                </c:pt>
                <c:pt idx="8557">
                  <c:v>4373</c:v>
                </c:pt>
                <c:pt idx="8558">
                  <c:v>4373</c:v>
                </c:pt>
                <c:pt idx="8559">
                  <c:v>4373</c:v>
                </c:pt>
                <c:pt idx="8560">
                  <c:v>4373</c:v>
                </c:pt>
                <c:pt idx="8561">
                  <c:v>4373</c:v>
                </c:pt>
                <c:pt idx="8562">
                  <c:v>4374</c:v>
                </c:pt>
                <c:pt idx="8563">
                  <c:v>4374</c:v>
                </c:pt>
                <c:pt idx="8564">
                  <c:v>4374</c:v>
                </c:pt>
                <c:pt idx="8565">
                  <c:v>4374</c:v>
                </c:pt>
                <c:pt idx="8566">
                  <c:v>4374</c:v>
                </c:pt>
                <c:pt idx="8567">
                  <c:v>4374</c:v>
                </c:pt>
                <c:pt idx="8568">
                  <c:v>4374</c:v>
                </c:pt>
                <c:pt idx="8569">
                  <c:v>4375</c:v>
                </c:pt>
                <c:pt idx="8570">
                  <c:v>4375</c:v>
                </c:pt>
                <c:pt idx="8571">
                  <c:v>4375</c:v>
                </c:pt>
                <c:pt idx="8572">
                  <c:v>4376</c:v>
                </c:pt>
                <c:pt idx="8573">
                  <c:v>4376</c:v>
                </c:pt>
                <c:pt idx="8574">
                  <c:v>4376</c:v>
                </c:pt>
                <c:pt idx="8575">
                  <c:v>4376</c:v>
                </c:pt>
                <c:pt idx="8576">
                  <c:v>4377</c:v>
                </c:pt>
                <c:pt idx="8577">
                  <c:v>4378</c:v>
                </c:pt>
                <c:pt idx="8578">
                  <c:v>4378</c:v>
                </c:pt>
                <c:pt idx="8579">
                  <c:v>4379</c:v>
                </c:pt>
                <c:pt idx="8580">
                  <c:v>4379</c:v>
                </c:pt>
                <c:pt idx="8581">
                  <c:v>4379</c:v>
                </c:pt>
                <c:pt idx="8582">
                  <c:v>4380</c:v>
                </c:pt>
                <c:pt idx="8583">
                  <c:v>4381</c:v>
                </c:pt>
                <c:pt idx="8584">
                  <c:v>4381</c:v>
                </c:pt>
                <c:pt idx="8585">
                  <c:v>4381</c:v>
                </c:pt>
                <c:pt idx="8586">
                  <c:v>4381</c:v>
                </c:pt>
                <c:pt idx="8587">
                  <c:v>4382</c:v>
                </c:pt>
                <c:pt idx="8588">
                  <c:v>4382</c:v>
                </c:pt>
                <c:pt idx="8589">
                  <c:v>4382</c:v>
                </c:pt>
                <c:pt idx="8590">
                  <c:v>4382</c:v>
                </c:pt>
                <c:pt idx="8591">
                  <c:v>4382</c:v>
                </c:pt>
                <c:pt idx="8592">
                  <c:v>4382</c:v>
                </c:pt>
                <c:pt idx="8593">
                  <c:v>4383</c:v>
                </c:pt>
                <c:pt idx="8594">
                  <c:v>4383</c:v>
                </c:pt>
                <c:pt idx="8595">
                  <c:v>4384</c:v>
                </c:pt>
                <c:pt idx="8596">
                  <c:v>4385</c:v>
                </c:pt>
                <c:pt idx="8597">
                  <c:v>4386</c:v>
                </c:pt>
                <c:pt idx="8598">
                  <c:v>4387</c:v>
                </c:pt>
                <c:pt idx="8599">
                  <c:v>4387</c:v>
                </c:pt>
                <c:pt idx="8600">
                  <c:v>4388</c:v>
                </c:pt>
                <c:pt idx="8601">
                  <c:v>4389</c:v>
                </c:pt>
                <c:pt idx="8602">
                  <c:v>4389</c:v>
                </c:pt>
                <c:pt idx="8603">
                  <c:v>4390</c:v>
                </c:pt>
                <c:pt idx="8604">
                  <c:v>4390</c:v>
                </c:pt>
                <c:pt idx="8605">
                  <c:v>4390</c:v>
                </c:pt>
                <c:pt idx="8606">
                  <c:v>4390</c:v>
                </c:pt>
                <c:pt idx="8607">
                  <c:v>4390</c:v>
                </c:pt>
                <c:pt idx="8608">
                  <c:v>4390</c:v>
                </c:pt>
                <c:pt idx="8609">
                  <c:v>4390</c:v>
                </c:pt>
                <c:pt idx="8610">
                  <c:v>4390</c:v>
                </c:pt>
                <c:pt idx="8611">
                  <c:v>4390</c:v>
                </c:pt>
                <c:pt idx="8612">
                  <c:v>4390</c:v>
                </c:pt>
                <c:pt idx="8613">
                  <c:v>4391</c:v>
                </c:pt>
                <c:pt idx="8614">
                  <c:v>4391</c:v>
                </c:pt>
                <c:pt idx="8615">
                  <c:v>4391</c:v>
                </c:pt>
                <c:pt idx="8616">
                  <c:v>4391</c:v>
                </c:pt>
                <c:pt idx="8617">
                  <c:v>4391</c:v>
                </c:pt>
                <c:pt idx="8618">
                  <c:v>4392</c:v>
                </c:pt>
                <c:pt idx="8619">
                  <c:v>4392</c:v>
                </c:pt>
                <c:pt idx="8620">
                  <c:v>4392</c:v>
                </c:pt>
                <c:pt idx="8621">
                  <c:v>4392</c:v>
                </c:pt>
                <c:pt idx="8622">
                  <c:v>4393</c:v>
                </c:pt>
                <c:pt idx="8623">
                  <c:v>4394</c:v>
                </c:pt>
                <c:pt idx="8624">
                  <c:v>4394</c:v>
                </c:pt>
                <c:pt idx="8625">
                  <c:v>4395</c:v>
                </c:pt>
                <c:pt idx="8626">
                  <c:v>4396</c:v>
                </c:pt>
                <c:pt idx="8627">
                  <c:v>4396</c:v>
                </c:pt>
                <c:pt idx="8628">
                  <c:v>4396</c:v>
                </c:pt>
                <c:pt idx="8629">
                  <c:v>4396</c:v>
                </c:pt>
                <c:pt idx="8630">
                  <c:v>4397</c:v>
                </c:pt>
                <c:pt idx="8631">
                  <c:v>4397</c:v>
                </c:pt>
                <c:pt idx="8632">
                  <c:v>4397</c:v>
                </c:pt>
                <c:pt idx="8633">
                  <c:v>4398</c:v>
                </c:pt>
                <c:pt idx="8634">
                  <c:v>4399</c:v>
                </c:pt>
                <c:pt idx="8635">
                  <c:v>4399</c:v>
                </c:pt>
                <c:pt idx="8636">
                  <c:v>4399</c:v>
                </c:pt>
                <c:pt idx="8637">
                  <c:v>4399</c:v>
                </c:pt>
                <c:pt idx="8638">
                  <c:v>4399</c:v>
                </c:pt>
                <c:pt idx="8639">
                  <c:v>4399</c:v>
                </c:pt>
                <c:pt idx="8640">
                  <c:v>4399</c:v>
                </c:pt>
                <c:pt idx="8641">
                  <c:v>4400</c:v>
                </c:pt>
                <c:pt idx="8642">
                  <c:v>4401</c:v>
                </c:pt>
                <c:pt idx="8643">
                  <c:v>4401</c:v>
                </c:pt>
                <c:pt idx="8644">
                  <c:v>4402</c:v>
                </c:pt>
                <c:pt idx="8645">
                  <c:v>4403</c:v>
                </c:pt>
                <c:pt idx="8646">
                  <c:v>4403</c:v>
                </c:pt>
                <c:pt idx="8647">
                  <c:v>4404</c:v>
                </c:pt>
                <c:pt idx="8648">
                  <c:v>4405</c:v>
                </c:pt>
                <c:pt idx="8649">
                  <c:v>4405</c:v>
                </c:pt>
                <c:pt idx="8650">
                  <c:v>4406</c:v>
                </c:pt>
                <c:pt idx="8651">
                  <c:v>4407</c:v>
                </c:pt>
                <c:pt idx="8652">
                  <c:v>4408</c:v>
                </c:pt>
                <c:pt idx="8653">
                  <c:v>4408</c:v>
                </c:pt>
                <c:pt idx="8654">
                  <c:v>4408</c:v>
                </c:pt>
                <c:pt idx="8655">
                  <c:v>4408</c:v>
                </c:pt>
                <c:pt idx="8656">
                  <c:v>4409</c:v>
                </c:pt>
                <c:pt idx="8657">
                  <c:v>4410</c:v>
                </c:pt>
                <c:pt idx="8658">
                  <c:v>4410</c:v>
                </c:pt>
                <c:pt idx="8659">
                  <c:v>4411</c:v>
                </c:pt>
                <c:pt idx="8660">
                  <c:v>4411</c:v>
                </c:pt>
                <c:pt idx="8661">
                  <c:v>4412</c:v>
                </c:pt>
                <c:pt idx="8662">
                  <c:v>4412</c:v>
                </c:pt>
                <c:pt idx="8663">
                  <c:v>4413</c:v>
                </c:pt>
                <c:pt idx="8664">
                  <c:v>4414</c:v>
                </c:pt>
                <c:pt idx="8665">
                  <c:v>4415</c:v>
                </c:pt>
                <c:pt idx="8666">
                  <c:v>4416</c:v>
                </c:pt>
                <c:pt idx="8667">
                  <c:v>4417</c:v>
                </c:pt>
                <c:pt idx="8668">
                  <c:v>4417</c:v>
                </c:pt>
                <c:pt idx="8669">
                  <c:v>4418</c:v>
                </c:pt>
                <c:pt idx="8670">
                  <c:v>4419</c:v>
                </c:pt>
                <c:pt idx="8671">
                  <c:v>4420</c:v>
                </c:pt>
                <c:pt idx="8672">
                  <c:v>4421</c:v>
                </c:pt>
                <c:pt idx="8673">
                  <c:v>4422</c:v>
                </c:pt>
                <c:pt idx="8674">
                  <c:v>4423</c:v>
                </c:pt>
                <c:pt idx="8675">
                  <c:v>4424</c:v>
                </c:pt>
                <c:pt idx="8676">
                  <c:v>4425</c:v>
                </c:pt>
                <c:pt idx="8677">
                  <c:v>4426</c:v>
                </c:pt>
                <c:pt idx="8678">
                  <c:v>4426</c:v>
                </c:pt>
                <c:pt idx="8679">
                  <c:v>4427</c:v>
                </c:pt>
                <c:pt idx="8680">
                  <c:v>4427</c:v>
                </c:pt>
                <c:pt idx="8681">
                  <c:v>4427</c:v>
                </c:pt>
                <c:pt idx="8682">
                  <c:v>4427</c:v>
                </c:pt>
                <c:pt idx="8683">
                  <c:v>4427</c:v>
                </c:pt>
                <c:pt idx="8684">
                  <c:v>4427</c:v>
                </c:pt>
                <c:pt idx="8685">
                  <c:v>4427</c:v>
                </c:pt>
                <c:pt idx="8686">
                  <c:v>4428</c:v>
                </c:pt>
                <c:pt idx="8687">
                  <c:v>4429</c:v>
                </c:pt>
                <c:pt idx="8688">
                  <c:v>4430</c:v>
                </c:pt>
                <c:pt idx="8689">
                  <c:v>4431</c:v>
                </c:pt>
                <c:pt idx="8690">
                  <c:v>4432</c:v>
                </c:pt>
                <c:pt idx="8691">
                  <c:v>4432</c:v>
                </c:pt>
                <c:pt idx="8692">
                  <c:v>4433</c:v>
                </c:pt>
                <c:pt idx="8693">
                  <c:v>4434</c:v>
                </c:pt>
                <c:pt idx="8694">
                  <c:v>4435</c:v>
                </c:pt>
                <c:pt idx="8695">
                  <c:v>4436</c:v>
                </c:pt>
                <c:pt idx="8696">
                  <c:v>4437</c:v>
                </c:pt>
                <c:pt idx="8697">
                  <c:v>4438</c:v>
                </c:pt>
                <c:pt idx="8698">
                  <c:v>4439</c:v>
                </c:pt>
                <c:pt idx="8699">
                  <c:v>4439</c:v>
                </c:pt>
                <c:pt idx="8700">
                  <c:v>4440</c:v>
                </c:pt>
                <c:pt idx="8701">
                  <c:v>4441</c:v>
                </c:pt>
                <c:pt idx="8702">
                  <c:v>4442</c:v>
                </c:pt>
                <c:pt idx="8703">
                  <c:v>4443</c:v>
                </c:pt>
                <c:pt idx="8704">
                  <c:v>4444</c:v>
                </c:pt>
                <c:pt idx="8705">
                  <c:v>4444</c:v>
                </c:pt>
                <c:pt idx="8706">
                  <c:v>4444</c:v>
                </c:pt>
                <c:pt idx="8707">
                  <c:v>4445</c:v>
                </c:pt>
                <c:pt idx="8708">
                  <c:v>4446</c:v>
                </c:pt>
                <c:pt idx="8709">
                  <c:v>4447</c:v>
                </c:pt>
                <c:pt idx="8710">
                  <c:v>4448</c:v>
                </c:pt>
                <c:pt idx="8711">
                  <c:v>4449</c:v>
                </c:pt>
                <c:pt idx="8712">
                  <c:v>4450</c:v>
                </c:pt>
                <c:pt idx="8713">
                  <c:v>4451</c:v>
                </c:pt>
                <c:pt idx="8714">
                  <c:v>4451</c:v>
                </c:pt>
                <c:pt idx="8715">
                  <c:v>4451</c:v>
                </c:pt>
                <c:pt idx="8716">
                  <c:v>4451</c:v>
                </c:pt>
                <c:pt idx="8717">
                  <c:v>4452</c:v>
                </c:pt>
                <c:pt idx="8718">
                  <c:v>4452</c:v>
                </c:pt>
                <c:pt idx="8719">
                  <c:v>4453</c:v>
                </c:pt>
                <c:pt idx="8720">
                  <c:v>4454</c:v>
                </c:pt>
                <c:pt idx="8721">
                  <c:v>4454</c:v>
                </c:pt>
                <c:pt idx="8722">
                  <c:v>4454</c:v>
                </c:pt>
                <c:pt idx="8723">
                  <c:v>4454</c:v>
                </c:pt>
                <c:pt idx="8724">
                  <c:v>4454</c:v>
                </c:pt>
                <c:pt idx="8725">
                  <c:v>4455</c:v>
                </c:pt>
                <c:pt idx="8726">
                  <c:v>4455</c:v>
                </c:pt>
                <c:pt idx="8727">
                  <c:v>4455</c:v>
                </c:pt>
                <c:pt idx="8728">
                  <c:v>4455</c:v>
                </c:pt>
                <c:pt idx="8729">
                  <c:v>4455</c:v>
                </c:pt>
                <c:pt idx="8730">
                  <c:v>4455</c:v>
                </c:pt>
                <c:pt idx="8731">
                  <c:v>4456</c:v>
                </c:pt>
                <c:pt idx="8732">
                  <c:v>4457</c:v>
                </c:pt>
                <c:pt idx="8733">
                  <c:v>4458</c:v>
                </c:pt>
                <c:pt idx="8734">
                  <c:v>4458</c:v>
                </c:pt>
                <c:pt idx="8735">
                  <c:v>4459</c:v>
                </c:pt>
                <c:pt idx="8736">
                  <c:v>4459</c:v>
                </c:pt>
                <c:pt idx="8737">
                  <c:v>4459</c:v>
                </c:pt>
                <c:pt idx="8738">
                  <c:v>4459</c:v>
                </c:pt>
                <c:pt idx="8739">
                  <c:v>4460</c:v>
                </c:pt>
                <c:pt idx="8740">
                  <c:v>4461</c:v>
                </c:pt>
                <c:pt idx="8741">
                  <c:v>4462</c:v>
                </c:pt>
                <c:pt idx="8742">
                  <c:v>4463</c:v>
                </c:pt>
                <c:pt idx="8743">
                  <c:v>4463</c:v>
                </c:pt>
                <c:pt idx="8744">
                  <c:v>4463</c:v>
                </c:pt>
                <c:pt idx="8745">
                  <c:v>4464</c:v>
                </c:pt>
                <c:pt idx="8746">
                  <c:v>4465</c:v>
                </c:pt>
                <c:pt idx="8747">
                  <c:v>4466</c:v>
                </c:pt>
                <c:pt idx="8748">
                  <c:v>4467</c:v>
                </c:pt>
                <c:pt idx="8749">
                  <c:v>4468</c:v>
                </c:pt>
                <c:pt idx="8750">
                  <c:v>4469</c:v>
                </c:pt>
                <c:pt idx="8751">
                  <c:v>4470</c:v>
                </c:pt>
                <c:pt idx="8752">
                  <c:v>4471</c:v>
                </c:pt>
                <c:pt idx="8753">
                  <c:v>4472</c:v>
                </c:pt>
                <c:pt idx="8754">
                  <c:v>4473</c:v>
                </c:pt>
                <c:pt idx="8755">
                  <c:v>4474</c:v>
                </c:pt>
                <c:pt idx="8756">
                  <c:v>4475</c:v>
                </c:pt>
                <c:pt idx="8757">
                  <c:v>4476</c:v>
                </c:pt>
                <c:pt idx="8758">
                  <c:v>4477</c:v>
                </c:pt>
                <c:pt idx="8759">
                  <c:v>4478</c:v>
                </c:pt>
                <c:pt idx="8760">
                  <c:v>4479</c:v>
                </c:pt>
                <c:pt idx="8761">
                  <c:v>4480</c:v>
                </c:pt>
                <c:pt idx="8762">
                  <c:v>4481</c:v>
                </c:pt>
                <c:pt idx="8763">
                  <c:v>4482</c:v>
                </c:pt>
                <c:pt idx="8764">
                  <c:v>4483</c:v>
                </c:pt>
                <c:pt idx="8765">
                  <c:v>4484</c:v>
                </c:pt>
                <c:pt idx="8766">
                  <c:v>4485</c:v>
                </c:pt>
                <c:pt idx="8767">
                  <c:v>4486</c:v>
                </c:pt>
                <c:pt idx="8768">
                  <c:v>4487</c:v>
                </c:pt>
                <c:pt idx="8769">
                  <c:v>4487</c:v>
                </c:pt>
                <c:pt idx="8770">
                  <c:v>4487</c:v>
                </c:pt>
                <c:pt idx="8771">
                  <c:v>4488</c:v>
                </c:pt>
                <c:pt idx="8772">
                  <c:v>4489</c:v>
                </c:pt>
                <c:pt idx="8773">
                  <c:v>4490</c:v>
                </c:pt>
                <c:pt idx="8774">
                  <c:v>4491</c:v>
                </c:pt>
                <c:pt idx="8775">
                  <c:v>4492</c:v>
                </c:pt>
                <c:pt idx="8776">
                  <c:v>4493</c:v>
                </c:pt>
                <c:pt idx="8777">
                  <c:v>4494</c:v>
                </c:pt>
                <c:pt idx="8778">
                  <c:v>4495</c:v>
                </c:pt>
                <c:pt idx="8779">
                  <c:v>4496</c:v>
                </c:pt>
                <c:pt idx="8780">
                  <c:v>4497</c:v>
                </c:pt>
                <c:pt idx="8781">
                  <c:v>4498</c:v>
                </c:pt>
                <c:pt idx="8782">
                  <c:v>4499</c:v>
                </c:pt>
                <c:pt idx="8783">
                  <c:v>4500</c:v>
                </c:pt>
                <c:pt idx="8784">
                  <c:v>4501</c:v>
                </c:pt>
                <c:pt idx="8785">
                  <c:v>4502</c:v>
                </c:pt>
                <c:pt idx="8786">
                  <c:v>4503</c:v>
                </c:pt>
                <c:pt idx="8787">
                  <c:v>4504</c:v>
                </c:pt>
                <c:pt idx="8788">
                  <c:v>4505</c:v>
                </c:pt>
                <c:pt idx="8789">
                  <c:v>4506</c:v>
                </c:pt>
                <c:pt idx="8790">
                  <c:v>4507</c:v>
                </c:pt>
                <c:pt idx="8791">
                  <c:v>4507</c:v>
                </c:pt>
                <c:pt idx="8792">
                  <c:v>4507</c:v>
                </c:pt>
                <c:pt idx="8793">
                  <c:v>4508</c:v>
                </c:pt>
                <c:pt idx="8794">
                  <c:v>4509</c:v>
                </c:pt>
                <c:pt idx="8795">
                  <c:v>4510</c:v>
                </c:pt>
                <c:pt idx="8796">
                  <c:v>4511</c:v>
                </c:pt>
                <c:pt idx="8797">
                  <c:v>4511</c:v>
                </c:pt>
                <c:pt idx="8798">
                  <c:v>4512</c:v>
                </c:pt>
                <c:pt idx="8799">
                  <c:v>4513</c:v>
                </c:pt>
                <c:pt idx="8800">
                  <c:v>4514</c:v>
                </c:pt>
                <c:pt idx="8801">
                  <c:v>4515</c:v>
                </c:pt>
                <c:pt idx="8802">
                  <c:v>4516</c:v>
                </c:pt>
                <c:pt idx="8803">
                  <c:v>4517</c:v>
                </c:pt>
                <c:pt idx="8804">
                  <c:v>4518</c:v>
                </c:pt>
                <c:pt idx="8805">
                  <c:v>4518</c:v>
                </c:pt>
                <c:pt idx="8806">
                  <c:v>4518</c:v>
                </c:pt>
                <c:pt idx="8807">
                  <c:v>4519</c:v>
                </c:pt>
                <c:pt idx="8808">
                  <c:v>4520</c:v>
                </c:pt>
                <c:pt idx="8809">
                  <c:v>4521</c:v>
                </c:pt>
                <c:pt idx="8810">
                  <c:v>4521</c:v>
                </c:pt>
                <c:pt idx="8811">
                  <c:v>4522</c:v>
                </c:pt>
                <c:pt idx="8812">
                  <c:v>4523</c:v>
                </c:pt>
                <c:pt idx="8813">
                  <c:v>4524</c:v>
                </c:pt>
                <c:pt idx="8814">
                  <c:v>4525</c:v>
                </c:pt>
                <c:pt idx="8815">
                  <c:v>4525</c:v>
                </c:pt>
                <c:pt idx="8816">
                  <c:v>4526</c:v>
                </c:pt>
                <c:pt idx="8817">
                  <c:v>4527</c:v>
                </c:pt>
                <c:pt idx="8818">
                  <c:v>4528</c:v>
                </c:pt>
                <c:pt idx="8819">
                  <c:v>4529</c:v>
                </c:pt>
                <c:pt idx="8820">
                  <c:v>4530</c:v>
                </c:pt>
                <c:pt idx="8821">
                  <c:v>4531</c:v>
                </c:pt>
                <c:pt idx="8822">
                  <c:v>4532</c:v>
                </c:pt>
                <c:pt idx="8823">
                  <c:v>4533</c:v>
                </c:pt>
                <c:pt idx="8824">
                  <c:v>4534</c:v>
                </c:pt>
                <c:pt idx="8825">
                  <c:v>4535</c:v>
                </c:pt>
                <c:pt idx="8826">
                  <c:v>4536</c:v>
                </c:pt>
                <c:pt idx="8827">
                  <c:v>4537</c:v>
                </c:pt>
                <c:pt idx="8828">
                  <c:v>4538</c:v>
                </c:pt>
                <c:pt idx="8829">
                  <c:v>4539</c:v>
                </c:pt>
                <c:pt idx="8830">
                  <c:v>4540</c:v>
                </c:pt>
                <c:pt idx="8831">
                  <c:v>4541</c:v>
                </c:pt>
                <c:pt idx="8832">
                  <c:v>4542</c:v>
                </c:pt>
                <c:pt idx="8833">
                  <c:v>4542</c:v>
                </c:pt>
                <c:pt idx="8834">
                  <c:v>4542</c:v>
                </c:pt>
                <c:pt idx="8835">
                  <c:v>4542</c:v>
                </c:pt>
                <c:pt idx="8836">
                  <c:v>4543</c:v>
                </c:pt>
                <c:pt idx="8837">
                  <c:v>4543</c:v>
                </c:pt>
                <c:pt idx="8838">
                  <c:v>4544</c:v>
                </c:pt>
                <c:pt idx="8839">
                  <c:v>4544</c:v>
                </c:pt>
                <c:pt idx="8840">
                  <c:v>4544</c:v>
                </c:pt>
                <c:pt idx="8841">
                  <c:v>4544</c:v>
                </c:pt>
                <c:pt idx="8842">
                  <c:v>4544</c:v>
                </c:pt>
                <c:pt idx="8843">
                  <c:v>4544</c:v>
                </c:pt>
                <c:pt idx="8844">
                  <c:v>4544</c:v>
                </c:pt>
                <c:pt idx="8845">
                  <c:v>4545</c:v>
                </c:pt>
                <c:pt idx="8846">
                  <c:v>4545</c:v>
                </c:pt>
                <c:pt idx="8847">
                  <c:v>4545</c:v>
                </c:pt>
                <c:pt idx="8848">
                  <c:v>4546</c:v>
                </c:pt>
                <c:pt idx="8849">
                  <c:v>4547</c:v>
                </c:pt>
                <c:pt idx="8850">
                  <c:v>4548</c:v>
                </c:pt>
                <c:pt idx="8851">
                  <c:v>4549</c:v>
                </c:pt>
                <c:pt idx="8852">
                  <c:v>4550</c:v>
                </c:pt>
                <c:pt idx="8853">
                  <c:v>4551</c:v>
                </c:pt>
                <c:pt idx="8854">
                  <c:v>4552</c:v>
                </c:pt>
                <c:pt idx="8855">
                  <c:v>4553</c:v>
                </c:pt>
                <c:pt idx="8856">
                  <c:v>4553</c:v>
                </c:pt>
                <c:pt idx="8857">
                  <c:v>4553</c:v>
                </c:pt>
                <c:pt idx="8858">
                  <c:v>4554</c:v>
                </c:pt>
                <c:pt idx="8859">
                  <c:v>4555</c:v>
                </c:pt>
                <c:pt idx="8860">
                  <c:v>4556</c:v>
                </c:pt>
                <c:pt idx="8861">
                  <c:v>4556</c:v>
                </c:pt>
                <c:pt idx="8862">
                  <c:v>4556</c:v>
                </c:pt>
                <c:pt idx="8863">
                  <c:v>4557</c:v>
                </c:pt>
                <c:pt idx="8864">
                  <c:v>4558</c:v>
                </c:pt>
                <c:pt idx="8865">
                  <c:v>4559</c:v>
                </c:pt>
                <c:pt idx="8866">
                  <c:v>4560</c:v>
                </c:pt>
                <c:pt idx="8867">
                  <c:v>4561</c:v>
                </c:pt>
                <c:pt idx="8868">
                  <c:v>4562</c:v>
                </c:pt>
                <c:pt idx="8869">
                  <c:v>4563</c:v>
                </c:pt>
                <c:pt idx="8870">
                  <c:v>4564</c:v>
                </c:pt>
                <c:pt idx="8871">
                  <c:v>4565</c:v>
                </c:pt>
                <c:pt idx="8872">
                  <c:v>4565</c:v>
                </c:pt>
                <c:pt idx="8873">
                  <c:v>4565</c:v>
                </c:pt>
                <c:pt idx="8874">
                  <c:v>4565</c:v>
                </c:pt>
                <c:pt idx="8875">
                  <c:v>4565</c:v>
                </c:pt>
                <c:pt idx="8876">
                  <c:v>4565</c:v>
                </c:pt>
                <c:pt idx="8877">
                  <c:v>4566</c:v>
                </c:pt>
                <c:pt idx="8878">
                  <c:v>4567</c:v>
                </c:pt>
                <c:pt idx="8879">
                  <c:v>4567</c:v>
                </c:pt>
                <c:pt idx="8880">
                  <c:v>4567</c:v>
                </c:pt>
                <c:pt idx="8881">
                  <c:v>4568</c:v>
                </c:pt>
                <c:pt idx="8882">
                  <c:v>4568</c:v>
                </c:pt>
                <c:pt idx="8883">
                  <c:v>4568</c:v>
                </c:pt>
                <c:pt idx="8884">
                  <c:v>4568</c:v>
                </c:pt>
                <c:pt idx="8885">
                  <c:v>4568</c:v>
                </c:pt>
                <c:pt idx="8886">
                  <c:v>4569</c:v>
                </c:pt>
                <c:pt idx="8887">
                  <c:v>4569</c:v>
                </c:pt>
                <c:pt idx="8888">
                  <c:v>4570</c:v>
                </c:pt>
                <c:pt idx="8889">
                  <c:v>4571</c:v>
                </c:pt>
                <c:pt idx="8890">
                  <c:v>4571</c:v>
                </c:pt>
                <c:pt idx="8891">
                  <c:v>4571</c:v>
                </c:pt>
                <c:pt idx="8892">
                  <c:v>4571</c:v>
                </c:pt>
                <c:pt idx="8893">
                  <c:v>4572</c:v>
                </c:pt>
                <c:pt idx="8894">
                  <c:v>4572</c:v>
                </c:pt>
                <c:pt idx="8895">
                  <c:v>4572</c:v>
                </c:pt>
                <c:pt idx="8896">
                  <c:v>4573</c:v>
                </c:pt>
                <c:pt idx="8897">
                  <c:v>4573</c:v>
                </c:pt>
                <c:pt idx="8898">
                  <c:v>4573</c:v>
                </c:pt>
                <c:pt idx="8899">
                  <c:v>4573</c:v>
                </c:pt>
                <c:pt idx="8900">
                  <c:v>4573</c:v>
                </c:pt>
                <c:pt idx="8901">
                  <c:v>4573</c:v>
                </c:pt>
                <c:pt idx="8902">
                  <c:v>4573</c:v>
                </c:pt>
                <c:pt idx="8903">
                  <c:v>4573</c:v>
                </c:pt>
                <c:pt idx="8904">
                  <c:v>4573</c:v>
                </c:pt>
                <c:pt idx="8905">
                  <c:v>4573</c:v>
                </c:pt>
                <c:pt idx="8906">
                  <c:v>4573</c:v>
                </c:pt>
                <c:pt idx="8907">
                  <c:v>4573</c:v>
                </c:pt>
                <c:pt idx="8908">
                  <c:v>4574</c:v>
                </c:pt>
                <c:pt idx="8909">
                  <c:v>4575</c:v>
                </c:pt>
                <c:pt idx="8910">
                  <c:v>4575</c:v>
                </c:pt>
                <c:pt idx="8911">
                  <c:v>4575</c:v>
                </c:pt>
                <c:pt idx="8912">
                  <c:v>4575</c:v>
                </c:pt>
                <c:pt idx="8913">
                  <c:v>4575</c:v>
                </c:pt>
                <c:pt idx="8914">
                  <c:v>4575</c:v>
                </c:pt>
                <c:pt idx="8915">
                  <c:v>4575</c:v>
                </c:pt>
                <c:pt idx="8916">
                  <c:v>4576</c:v>
                </c:pt>
                <c:pt idx="8917">
                  <c:v>4576</c:v>
                </c:pt>
                <c:pt idx="8918">
                  <c:v>4577</c:v>
                </c:pt>
                <c:pt idx="8919">
                  <c:v>4578</c:v>
                </c:pt>
                <c:pt idx="8920">
                  <c:v>4578</c:v>
                </c:pt>
                <c:pt idx="8921">
                  <c:v>4578</c:v>
                </c:pt>
                <c:pt idx="8922">
                  <c:v>4578</c:v>
                </c:pt>
                <c:pt idx="8923">
                  <c:v>4578</c:v>
                </c:pt>
                <c:pt idx="8924">
                  <c:v>4578</c:v>
                </c:pt>
                <c:pt idx="8925">
                  <c:v>4579</c:v>
                </c:pt>
                <c:pt idx="8926">
                  <c:v>4580</c:v>
                </c:pt>
                <c:pt idx="8927">
                  <c:v>4580</c:v>
                </c:pt>
                <c:pt idx="8928">
                  <c:v>4580</c:v>
                </c:pt>
                <c:pt idx="8929">
                  <c:v>4581</c:v>
                </c:pt>
                <c:pt idx="8930">
                  <c:v>4582</c:v>
                </c:pt>
                <c:pt idx="8931">
                  <c:v>4583</c:v>
                </c:pt>
                <c:pt idx="8932">
                  <c:v>4584</c:v>
                </c:pt>
                <c:pt idx="8933">
                  <c:v>4585</c:v>
                </c:pt>
                <c:pt idx="8934">
                  <c:v>4585</c:v>
                </c:pt>
                <c:pt idx="8935">
                  <c:v>4586</c:v>
                </c:pt>
                <c:pt idx="8936">
                  <c:v>4587</c:v>
                </c:pt>
                <c:pt idx="8937">
                  <c:v>4588</c:v>
                </c:pt>
                <c:pt idx="8938">
                  <c:v>4589</c:v>
                </c:pt>
                <c:pt idx="8939">
                  <c:v>4589</c:v>
                </c:pt>
                <c:pt idx="8940">
                  <c:v>4589</c:v>
                </c:pt>
                <c:pt idx="8941">
                  <c:v>4589</c:v>
                </c:pt>
                <c:pt idx="8942">
                  <c:v>4589</c:v>
                </c:pt>
                <c:pt idx="8943">
                  <c:v>4590</c:v>
                </c:pt>
                <c:pt idx="8944">
                  <c:v>4591</c:v>
                </c:pt>
                <c:pt idx="8945">
                  <c:v>4592</c:v>
                </c:pt>
                <c:pt idx="8946">
                  <c:v>4592</c:v>
                </c:pt>
                <c:pt idx="8947">
                  <c:v>4593</c:v>
                </c:pt>
                <c:pt idx="8948">
                  <c:v>4593</c:v>
                </c:pt>
                <c:pt idx="8949">
                  <c:v>4593</c:v>
                </c:pt>
                <c:pt idx="8950">
                  <c:v>4594</c:v>
                </c:pt>
                <c:pt idx="8951">
                  <c:v>4595</c:v>
                </c:pt>
                <c:pt idx="8952">
                  <c:v>4595</c:v>
                </c:pt>
                <c:pt idx="8953">
                  <c:v>4595</c:v>
                </c:pt>
                <c:pt idx="8954">
                  <c:v>4595</c:v>
                </c:pt>
                <c:pt idx="8955">
                  <c:v>4596</c:v>
                </c:pt>
                <c:pt idx="8956">
                  <c:v>4596</c:v>
                </c:pt>
                <c:pt idx="8957">
                  <c:v>4597</c:v>
                </c:pt>
                <c:pt idx="8958">
                  <c:v>4598</c:v>
                </c:pt>
                <c:pt idx="8959">
                  <c:v>4598</c:v>
                </c:pt>
                <c:pt idx="8960">
                  <c:v>4599</c:v>
                </c:pt>
                <c:pt idx="8961">
                  <c:v>4599</c:v>
                </c:pt>
                <c:pt idx="8962">
                  <c:v>4599</c:v>
                </c:pt>
                <c:pt idx="8963">
                  <c:v>4599</c:v>
                </c:pt>
                <c:pt idx="8964">
                  <c:v>4599</c:v>
                </c:pt>
                <c:pt idx="8965">
                  <c:v>4599</c:v>
                </c:pt>
                <c:pt idx="8966">
                  <c:v>4599</c:v>
                </c:pt>
                <c:pt idx="8967">
                  <c:v>4599</c:v>
                </c:pt>
                <c:pt idx="8968">
                  <c:v>4600</c:v>
                </c:pt>
                <c:pt idx="8969">
                  <c:v>4601</c:v>
                </c:pt>
                <c:pt idx="8970">
                  <c:v>4602</c:v>
                </c:pt>
                <c:pt idx="8971">
                  <c:v>4603</c:v>
                </c:pt>
                <c:pt idx="8972">
                  <c:v>4604</c:v>
                </c:pt>
                <c:pt idx="8973">
                  <c:v>4605</c:v>
                </c:pt>
                <c:pt idx="8974">
                  <c:v>4606</c:v>
                </c:pt>
                <c:pt idx="8975">
                  <c:v>4607</c:v>
                </c:pt>
                <c:pt idx="8976">
                  <c:v>4608</c:v>
                </c:pt>
                <c:pt idx="8977">
                  <c:v>4609</c:v>
                </c:pt>
                <c:pt idx="8978">
                  <c:v>4610</c:v>
                </c:pt>
                <c:pt idx="8979">
                  <c:v>4611</c:v>
                </c:pt>
                <c:pt idx="8980">
                  <c:v>4612</c:v>
                </c:pt>
                <c:pt idx="8981">
                  <c:v>4613</c:v>
                </c:pt>
                <c:pt idx="8982">
                  <c:v>4614</c:v>
                </c:pt>
                <c:pt idx="8983">
                  <c:v>4615</c:v>
                </c:pt>
                <c:pt idx="8984">
                  <c:v>4616</c:v>
                </c:pt>
                <c:pt idx="8985">
                  <c:v>4617</c:v>
                </c:pt>
                <c:pt idx="8986">
                  <c:v>4618</c:v>
                </c:pt>
                <c:pt idx="8987">
                  <c:v>4619</c:v>
                </c:pt>
                <c:pt idx="8988">
                  <c:v>4620</c:v>
                </c:pt>
                <c:pt idx="8989">
                  <c:v>4620</c:v>
                </c:pt>
                <c:pt idx="8990">
                  <c:v>4620</c:v>
                </c:pt>
                <c:pt idx="8991">
                  <c:v>4621</c:v>
                </c:pt>
                <c:pt idx="8992">
                  <c:v>4622</c:v>
                </c:pt>
                <c:pt idx="8993">
                  <c:v>4623</c:v>
                </c:pt>
                <c:pt idx="8994">
                  <c:v>4624</c:v>
                </c:pt>
                <c:pt idx="8995">
                  <c:v>4625</c:v>
                </c:pt>
                <c:pt idx="8996">
                  <c:v>4626</c:v>
                </c:pt>
                <c:pt idx="8997">
                  <c:v>4627</c:v>
                </c:pt>
                <c:pt idx="8998">
                  <c:v>4628</c:v>
                </c:pt>
                <c:pt idx="8999">
                  <c:v>4628</c:v>
                </c:pt>
                <c:pt idx="9000">
                  <c:v>4629</c:v>
                </c:pt>
                <c:pt idx="9001">
                  <c:v>4630</c:v>
                </c:pt>
                <c:pt idx="9002">
                  <c:v>4631</c:v>
                </c:pt>
                <c:pt idx="9003">
                  <c:v>4632</c:v>
                </c:pt>
                <c:pt idx="9004">
                  <c:v>4632</c:v>
                </c:pt>
                <c:pt idx="9005">
                  <c:v>4633</c:v>
                </c:pt>
                <c:pt idx="9006">
                  <c:v>4634</c:v>
                </c:pt>
                <c:pt idx="9007">
                  <c:v>4635</c:v>
                </c:pt>
                <c:pt idx="9008">
                  <c:v>4636</c:v>
                </c:pt>
                <c:pt idx="9009">
                  <c:v>4637</c:v>
                </c:pt>
                <c:pt idx="9010">
                  <c:v>4638</c:v>
                </c:pt>
                <c:pt idx="9011">
                  <c:v>4638</c:v>
                </c:pt>
                <c:pt idx="9012">
                  <c:v>4638</c:v>
                </c:pt>
                <c:pt idx="9013">
                  <c:v>4639</c:v>
                </c:pt>
                <c:pt idx="9014">
                  <c:v>4640</c:v>
                </c:pt>
                <c:pt idx="9015">
                  <c:v>4641</c:v>
                </c:pt>
                <c:pt idx="9016">
                  <c:v>4642</c:v>
                </c:pt>
                <c:pt idx="9017">
                  <c:v>4643</c:v>
                </c:pt>
                <c:pt idx="9018">
                  <c:v>4644</c:v>
                </c:pt>
                <c:pt idx="9019">
                  <c:v>4644</c:v>
                </c:pt>
                <c:pt idx="9020">
                  <c:v>4645</c:v>
                </c:pt>
                <c:pt idx="9021">
                  <c:v>4646</c:v>
                </c:pt>
                <c:pt idx="9022">
                  <c:v>4646</c:v>
                </c:pt>
                <c:pt idx="9023">
                  <c:v>4646</c:v>
                </c:pt>
                <c:pt idx="9024">
                  <c:v>4647</c:v>
                </c:pt>
                <c:pt idx="9025">
                  <c:v>4648</c:v>
                </c:pt>
                <c:pt idx="9026">
                  <c:v>4649</c:v>
                </c:pt>
                <c:pt idx="9027">
                  <c:v>4650</c:v>
                </c:pt>
                <c:pt idx="9028">
                  <c:v>4651</c:v>
                </c:pt>
                <c:pt idx="9029">
                  <c:v>4652</c:v>
                </c:pt>
                <c:pt idx="9030">
                  <c:v>4653</c:v>
                </c:pt>
                <c:pt idx="9031">
                  <c:v>4654</c:v>
                </c:pt>
                <c:pt idx="9032">
                  <c:v>4655</c:v>
                </c:pt>
                <c:pt idx="9033">
                  <c:v>4655</c:v>
                </c:pt>
                <c:pt idx="9034">
                  <c:v>4656</c:v>
                </c:pt>
                <c:pt idx="9035">
                  <c:v>4656</c:v>
                </c:pt>
                <c:pt idx="9036">
                  <c:v>4656</c:v>
                </c:pt>
                <c:pt idx="9037">
                  <c:v>4657</c:v>
                </c:pt>
                <c:pt idx="9038">
                  <c:v>4658</c:v>
                </c:pt>
                <c:pt idx="9039">
                  <c:v>4659</c:v>
                </c:pt>
                <c:pt idx="9040">
                  <c:v>4659</c:v>
                </c:pt>
                <c:pt idx="9041">
                  <c:v>4659</c:v>
                </c:pt>
                <c:pt idx="9042">
                  <c:v>4659</c:v>
                </c:pt>
                <c:pt idx="9043">
                  <c:v>4659</c:v>
                </c:pt>
                <c:pt idx="9044">
                  <c:v>4660</c:v>
                </c:pt>
                <c:pt idx="9045">
                  <c:v>4660</c:v>
                </c:pt>
                <c:pt idx="9046">
                  <c:v>4660</c:v>
                </c:pt>
                <c:pt idx="9047">
                  <c:v>4660</c:v>
                </c:pt>
                <c:pt idx="9048">
                  <c:v>4660</c:v>
                </c:pt>
                <c:pt idx="9049">
                  <c:v>4660</c:v>
                </c:pt>
                <c:pt idx="9050">
                  <c:v>4660</c:v>
                </c:pt>
                <c:pt idx="9051">
                  <c:v>4660</c:v>
                </c:pt>
                <c:pt idx="9052">
                  <c:v>4661</c:v>
                </c:pt>
                <c:pt idx="9053">
                  <c:v>4661</c:v>
                </c:pt>
                <c:pt idx="9054">
                  <c:v>4661</c:v>
                </c:pt>
                <c:pt idx="9055">
                  <c:v>4661</c:v>
                </c:pt>
                <c:pt idx="9056">
                  <c:v>4661</c:v>
                </c:pt>
                <c:pt idx="9057">
                  <c:v>4661</c:v>
                </c:pt>
                <c:pt idx="9058">
                  <c:v>4661</c:v>
                </c:pt>
                <c:pt idx="9059">
                  <c:v>4661</c:v>
                </c:pt>
                <c:pt idx="9060">
                  <c:v>4661</c:v>
                </c:pt>
                <c:pt idx="9061">
                  <c:v>4662</c:v>
                </c:pt>
                <c:pt idx="9062">
                  <c:v>4662</c:v>
                </c:pt>
                <c:pt idx="9063">
                  <c:v>4662</c:v>
                </c:pt>
                <c:pt idx="9064">
                  <c:v>4662</c:v>
                </c:pt>
                <c:pt idx="9065">
                  <c:v>4662</c:v>
                </c:pt>
                <c:pt idx="9066">
                  <c:v>4662</c:v>
                </c:pt>
                <c:pt idx="9067">
                  <c:v>4663</c:v>
                </c:pt>
                <c:pt idx="9068">
                  <c:v>4664</c:v>
                </c:pt>
                <c:pt idx="9069">
                  <c:v>4664</c:v>
                </c:pt>
                <c:pt idx="9070">
                  <c:v>4665</c:v>
                </c:pt>
                <c:pt idx="9071">
                  <c:v>4666</c:v>
                </c:pt>
                <c:pt idx="9072">
                  <c:v>4666</c:v>
                </c:pt>
                <c:pt idx="9073">
                  <c:v>4666</c:v>
                </c:pt>
                <c:pt idx="9074">
                  <c:v>4667</c:v>
                </c:pt>
                <c:pt idx="9075">
                  <c:v>4668</c:v>
                </c:pt>
                <c:pt idx="9076">
                  <c:v>4668</c:v>
                </c:pt>
                <c:pt idx="9077">
                  <c:v>4668</c:v>
                </c:pt>
                <c:pt idx="9078">
                  <c:v>4668</c:v>
                </c:pt>
                <c:pt idx="9079">
                  <c:v>4668</c:v>
                </c:pt>
                <c:pt idx="9080">
                  <c:v>4668</c:v>
                </c:pt>
                <c:pt idx="9081">
                  <c:v>4669</c:v>
                </c:pt>
                <c:pt idx="9082">
                  <c:v>4669</c:v>
                </c:pt>
                <c:pt idx="9083">
                  <c:v>4669</c:v>
                </c:pt>
                <c:pt idx="9084">
                  <c:v>4669</c:v>
                </c:pt>
                <c:pt idx="9085">
                  <c:v>4669</c:v>
                </c:pt>
                <c:pt idx="9086">
                  <c:v>4669</c:v>
                </c:pt>
                <c:pt idx="9087">
                  <c:v>4669</c:v>
                </c:pt>
                <c:pt idx="9088">
                  <c:v>4669</c:v>
                </c:pt>
                <c:pt idx="9089">
                  <c:v>4669</c:v>
                </c:pt>
                <c:pt idx="9090">
                  <c:v>4669</c:v>
                </c:pt>
                <c:pt idx="9091">
                  <c:v>4670</c:v>
                </c:pt>
                <c:pt idx="9092">
                  <c:v>4670</c:v>
                </c:pt>
                <c:pt idx="9093">
                  <c:v>4671</c:v>
                </c:pt>
                <c:pt idx="9094">
                  <c:v>4672</c:v>
                </c:pt>
                <c:pt idx="9095">
                  <c:v>4672</c:v>
                </c:pt>
                <c:pt idx="9096">
                  <c:v>4672</c:v>
                </c:pt>
                <c:pt idx="9097">
                  <c:v>4672</c:v>
                </c:pt>
                <c:pt idx="9098">
                  <c:v>4673</c:v>
                </c:pt>
                <c:pt idx="9099">
                  <c:v>4673</c:v>
                </c:pt>
                <c:pt idx="9100">
                  <c:v>4673</c:v>
                </c:pt>
                <c:pt idx="9101">
                  <c:v>4673</c:v>
                </c:pt>
                <c:pt idx="9102">
                  <c:v>4673</c:v>
                </c:pt>
                <c:pt idx="9103">
                  <c:v>4673</c:v>
                </c:pt>
                <c:pt idx="9104">
                  <c:v>4673</c:v>
                </c:pt>
                <c:pt idx="9105">
                  <c:v>4673</c:v>
                </c:pt>
                <c:pt idx="9106">
                  <c:v>4673</c:v>
                </c:pt>
                <c:pt idx="9107">
                  <c:v>4673</c:v>
                </c:pt>
                <c:pt idx="9108">
                  <c:v>4673</c:v>
                </c:pt>
                <c:pt idx="9109">
                  <c:v>4674</c:v>
                </c:pt>
                <c:pt idx="9110">
                  <c:v>4675</c:v>
                </c:pt>
                <c:pt idx="9111">
                  <c:v>4675</c:v>
                </c:pt>
                <c:pt idx="9112">
                  <c:v>4676</c:v>
                </c:pt>
                <c:pt idx="9113">
                  <c:v>4677</c:v>
                </c:pt>
                <c:pt idx="9114">
                  <c:v>4678</c:v>
                </c:pt>
                <c:pt idx="9115">
                  <c:v>4678</c:v>
                </c:pt>
                <c:pt idx="9116">
                  <c:v>4678</c:v>
                </c:pt>
                <c:pt idx="9117">
                  <c:v>4678</c:v>
                </c:pt>
                <c:pt idx="9118">
                  <c:v>4678</c:v>
                </c:pt>
                <c:pt idx="9119">
                  <c:v>4678</c:v>
                </c:pt>
                <c:pt idx="9120">
                  <c:v>4678</c:v>
                </c:pt>
                <c:pt idx="9121">
                  <c:v>4678</c:v>
                </c:pt>
                <c:pt idx="9122">
                  <c:v>4679</c:v>
                </c:pt>
                <c:pt idx="9123">
                  <c:v>4679</c:v>
                </c:pt>
                <c:pt idx="9124">
                  <c:v>4679</c:v>
                </c:pt>
                <c:pt idx="9125">
                  <c:v>4679</c:v>
                </c:pt>
                <c:pt idx="9126">
                  <c:v>4679</c:v>
                </c:pt>
                <c:pt idx="9127">
                  <c:v>4680</c:v>
                </c:pt>
                <c:pt idx="9128">
                  <c:v>4680</c:v>
                </c:pt>
                <c:pt idx="9129">
                  <c:v>4680</c:v>
                </c:pt>
                <c:pt idx="9130">
                  <c:v>4681</c:v>
                </c:pt>
                <c:pt idx="9131">
                  <c:v>4682</c:v>
                </c:pt>
                <c:pt idx="9132">
                  <c:v>4682</c:v>
                </c:pt>
                <c:pt idx="9133">
                  <c:v>4682</c:v>
                </c:pt>
                <c:pt idx="9134">
                  <c:v>4683</c:v>
                </c:pt>
                <c:pt idx="9135">
                  <c:v>4683</c:v>
                </c:pt>
                <c:pt idx="9136">
                  <c:v>4684</c:v>
                </c:pt>
                <c:pt idx="9137">
                  <c:v>4685</c:v>
                </c:pt>
                <c:pt idx="9138">
                  <c:v>4686</c:v>
                </c:pt>
                <c:pt idx="9139">
                  <c:v>4687</c:v>
                </c:pt>
                <c:pt idx="9140">
                  <c:v>4687</c:v>
                </c:pt>
                <c:pt idx="9141">
                  <c:v>4687</c:v>
                </c:pt>
                <c:pt idx="9142">
                  <c:v>4688</c:v>
                </c:pt>
                <c:pt idx="9143">
                  <c:v>4688</c:v>
                </c:pt>
                <c:pt idx="9144">
                  <c:v>4688</c:v>
                </c:pt>
                <c:pt idx="9145">
                  <c:v>4688</c:v>
                </c:pt>
                <c:pt idx="9146">
                  <c:v>4688</c:v>
                </c:pt>
                <c:pt idx="9147">
                  <c:v>4689</c:v>
                </c:pt>
                <c:pt idx="9148">
                  <c:v>4690</c:v>
                </c:pt>
                <c:pt idx="9149">
                  <c:v>4691</c:v>
                </c:pt>
                <c:pt idx="9150">
                  <c:v>4691</c:v>
                </c:pt>
                <c:pt idx="9151">
                  <c:v>4691</c:v>
                </c:pt>
                <c:pt idx="9152">
                  <c:v>4692</c:v>
                </c:pt>
                <c:pt idx="9153">
                  <c:v>4692</c:v>
                </c:pt>
                <c:pt idx="9154">
                  <c:v>4693</c:v>
                </c:pt>
                <c:pt idx="9155">
                  <c:v>4693</c:v>
                </c:pt>
                <c:pt idx="9156">
                  <c:v>4693</c:v>
                </c:pt>
                <c:pt idx="9157">
                  <c:v>4693</c:v>
                </c:pt>
                <c:pt idx="9158">
                  <c:v>4693</c:v>
                </c:pt>
                <c:pt idx="9159">
                  <c:v>4693</c:v>
                </c:pt>
                <c:pt idx="9160">
                  <c:v>4693</c:v>
                </c:pt>
                <c:pt idx="9161">
                  <c:v>4693</c:v>
                </c:pt>
                <c:pt idx="9162">
                  <c:v>4693</c:v>
                </c:pt>
                <c:pt idx="9163">
                  <c:v>4694</c:v>
                </c:pt>
                <c:pt idx="9164">
                  <c:v>4694</c:v>
                </c:pt>
                <c:pt idx="9165">
                  <c:v>4694</c:v>
                </c:pt>
                <c:pt idx="9166">
                  <c:v>4695</c:v>
                </c:pt>
                <c:pt idx="9167">
                  <c:v>4696</c:v>
                </c:pt>
                <c:pt idx="9168">
                  <c:v>4697</c:v>
                </c:pt>
                <c:pt idx="9169">
                  <c:v>4698</c:v>
                </c:pt>
                <c:pt idx="9170">
                  <c:v>4699</c:v>
                </c:pt>
                <c:pt idx="9171">
                  <c:v>4699</c:v>
                </c:pt>
                <c:pt idx="9172">
                  <c:v>4699</c:v>
                </c:pt>
                <c:pt idx="9173">
                  <c:v>4699</c:v>
                </c:pt>
                <c:pt idx="9174">
                  <c:v>4700</c:v>
                </c:pt>
                <c:pt idx="9175">
                  <c:v>4700</c:v>
                </c:pt>
                <c:pt idx="9176">
                  <c:v>4701</c:v>
                </c:pt>
                <c:pt idx="9177">
                  <c:v>4702</c:v>
                </c:pt>
                <c:pt idx="9178">
                  <c:v>4703</c:v>
                </c:pt>
                <c:pt idx="9179">
                  <c:v>4704</c:v>
                </c:pt>
                <c:pt idx="9180">
                  <c:v>4705</c:v>
                </c:pt>
                <c:pt idx="9181">
                  <c:v>4706</c:v>
                </c:pt>
                <c:pt idx="9182">
                  <c:v>4707</c:v>
                </c:pt>
                <c:pt idx="9183">
                  <c:v>4707</c:v>
                </c:pt>
                <c:pt idx="9184">
                  <c:v>4708</c:v>
                </c:pt>
                <c:pt idx="9185">
                  <c:v>4708</c:v>
                </c:pt>
                <c:pt idx="9186">
                  <c:v>4709</c:v>
                </c:pt>
                <c:pt idx="9187">
                  <c:v>4709</c:v>
                </c:pt>
                <c:pt idx="9188">
                  <c:v>4709</c:v>
                </c:pt>
                <c:pt idx="9189">
                  <c:v>4709</c:v>
                </c:pt>
                <c:pt idx="9190">
                  <c:v>4709</c:v>
                </c:pt>
                <c:pt idx="9191">
                  <c:v>4709</c:v>
                </c:pt>
                <c:pt idx="9192">
                  <c:v>4710</c:v>
                </c:pt>
                <c:pt idx="9193">
                  <c:v>4710</c:v>
                </c:pt>
                <c:pt idx="9194">
                  <c:v>4711</c:v>
                </c:pt>
                <c:pt idx="9195">
                  <c:v>4712</c:v>
                </c:pt>
                <c:pt idx="9196">
                  <c:v>4713</c:v>
                </c:pt>
                <c:pt idx="9197">
                  <c:v>4714</c:v>
                </c:pt>
                <c:pt idx="9198">
                  <c:v>4714</c:v>
                </c:pt>
                <c:pt idx="9199">
                  <c:v>4714</c:v>
                </c:pt>
                <c:pt idx="9200">
                  <c:v>4714</c:v>
                </c:pt>
                <c:pt idx="9201">
                  <c:v>4714</c:v>
                </c:pt>
                <c:pt idx="9202">
                  <c:v>4714</c:v>
                </c:pt>
                <c:pt idx="9203">
                  <c:v>4715</c:v>
                </c:pt>
                <c:pt idx="9204">
                  <c:v>4715</c:v>
                </c:pt>
                <c:pt idx="9205">
                  <c:v>4715</c:v>
                </c:pt>
                <c:pt idx="9206">
                  <c:v>4716</c:v>
                </c:pt>
                <c:pt idx="9207">
                  <c:v>4716</c:v>
                </c:pt>
                <c:pt idx="9208">
                  <c:v>4716</c:v>
                </c:pt>
                <c:pt idx="9209">
                  <c:v>4716</c:v>
                </c:pt>
                <c:pt idx="9210">
                  <c:v>4717</c:v>
                </c:pt>
                <c:pt idx="9211">
                  <c:v>4717</c:v>
                </c:pt>
                <c:pt idx="9212">
                  <c:v>4718</c:v>
                </c:pt>
                <c:pt idx="9213">
                  <c:v>4719</c:v>
                </c:pt>
                <c:pt idx="9214">
                  <c:v>4720</c:v>
                </c:pt>
                <c:pt idx="9215">
                  <c:v>4721</c:v>
                </c:pt>
                <c:pt idx="9216">
                  <c:v>4721</c:v>
                </c:pt>
                <c:pt idx="9217">
                  <c:v>4722</c:v>
                </c:pt>
                <c:pt idx="9218">
                  <c:v>4722</c:v>
                </c:pt>
                <c:pt idx="9219">
                  <c:v>4722</c:v>
                </c:pt>
                <c:pt idx="9220">
                  <c:v>4723</c:v>
                </c:pt>
                <c:pt idx="9221">
                  <c:v>4724</c:v>
                </c:pt>
                <c:pt idx="9222">
                  <c:v>4724</c:v>
                </c:pt>
                <c:pt idx="9223">
                  <c:v>4724</c:v>
                </c:pt>
                <c:pt idx="9224">
                  <c:v>4724</c:v>
                </c:pt>
                <c:pt idx="9225">
                  <c:v>4724</c:v>
                </c:pt>
                <c:pt idx="9226">
                  <c:v>4724</c:v>
                </c:pt>
                <c:pt idx="9227">
                  <c:v>4724</c:v>
                </c:pt>
                <c:pt idx="9228">
                  <c:v>4725</c:v>
                </c:pt>
                <c:pt idx="9229">
                  <c:v>4726</c:v>
                </c:pt>
                <c:pt idx="9230">
                  <c:v>4726</c:v>
                </c:pt>
                <c:pt idx="9231">
                  <c:v>4726</c:v>
                </c:pt>
                <c:pt idx="9232">
                  <c:v>4726</c:v>
                </c:pt>
                <c:pt idx="9233">
                  <c:v>4726</c:v>
                </c:pt>
                <c:pt idx="9234">
                  <c:v>4726</c:v>
                </c:pt>
                <c:pt idx="9235">
                  <c:v>4726</c:v>
                </c:pt>
                <c:pt idx="9236">
                  <c:v>4726</c:v>
                </c:pt>
                <c:pt idx="9237">
                  <c:v>4727</c:v>
                </c:pt>
                <c:pt idx="9238">
                  <c:v>4727</c:v>
                </c:pt>
                <c:pt idx="9239">
                  <c:v>4727</c:v>
                </c:pt>
                <c:pt idx="9240">
                  <c:v>4728</c:v>
                </c:pt>
                <c:pt idx="9241">
                  <c:v>4729</c:v>
                </c:pt>
                <c:pt idx="9242">
                  <c:v>4730</c:v>
                </c:pt>
                <c:pt idx="9243">
                  <c:v>4731</c:v>
                </c:pt>
                <c:pt idx="9244">
                  <c:v>4732</c:v>
                </c:pt>
                <c:pt idx="9245">
                  <c:v>4733</c:v>
                </c:pt>
                <c:pt idx="9246">
                  <c:v>4734</c:v>
                </c:pt>
                <c:pt idx="9247">
                  <c:v>4735</c:v>
                </c:pt>
                <c:pt idx="9248">
                  <c:v>4736</c:v>
                </c:pt>
                <c:pt idx="9249">
                  <c:v>4737</c:v>
                </c:pt>
                <c:pt idx="9250">
                  <c:v>4737</c:v>
                </c:pt>
                <c:pt idx="9251">
                  <c:v>4737</c:v>
                </c:pt>
                <c:pt idx="9252">
                  <c:v>4738</c:v>
                </c:pt>
                <c:pt idx="9253">
                  <c:v>4738</c:v>
                </c:pt>
                <c:pt idx="9254">
                  <c:v>4738</c:v>
                </c:pt>
                <c:pt idx="9255">
                  <c:v>4738</c:v>
                </c:pt>
                <c:pt idx="9256">
                  <c:v>4738</c:v>
                </c:pt>
                <c:pt idx="9257">
                  <c:v>4738</c:v>
                </c:pt>
                <c:pt idx="9258">
                  <c:v>4739</c:v>
                </c:pt>
                <c:pt idx="9259">
                  <c:v>4739</c:v>
                </c:pt>
                <c:pt idx="9260">
                  <c:v>4740</c:v>
                </c:pt>
                <c:pt idx="9261">
                  <c:v>4740</c:v>
                </c:pt>
                <c:pt idx="9262">
                  <c:v>4740</c:v>
                </c:pt>
                <c:pt idx="9263">
                  <c:v>4741</c:v>
                </c:pt>
                <c:pt idx="9264">
                  <c:v>4741</c:v>
                </c:pt>
                <c:pt idx="9265">
                  <c:v>4741</c:v>
                </c:pt>
                <c:pt idx="9266">
                  <c:v>4741</c:v>
                </c:pt>
                <c:pt idx="9267">
                  <c:v>4742</c:v>
                </c:pt>
                <c:pt idx="9268">
                  <c:v>4742</c:v>
                </c:pt>
                <c:pt idx="9269">
                  <c:v>4742</c:v>
                </c:pt>
                <c:pt idx="9270">
                  <c:v>4743</c:v>
                </c:pt>
                <c:pt idx="9271">
                  <c:v>4744</c:v>
                </c:pt>
                <c:pt idx="9272">
                  <c:v>4745</c:v>
                </c:pt>
                <c:pt idx="9273">
                  <c:v>4746</c:v>
                </c:pt>
                <c:pt idx="9274">
                  <c:v>4746</c:v>
                </c:pt>
                <c:pt idx="9275">
                  <c:v>4747</c:v>
                </c:pt>
                <c:pt idx="9276">
                  <c:v>4748</c:v>
                </c:pt>
                <c:pt idx="9277">
                  <c:v>4749</c:v>
                </c:pt>
                <c:pt idx="9278">
                  <c:v>4750</c:v>
                </c:pt>
                <c:pt idx="9279">
                  <c:v>4750</c:v>
                </c:pt>
                <c:pt idx="9280">
                  <c:v>4750</c:v>
                </c:pt>
                <c:pt idx="9281">
                  <c:v>4750</c:v>
                </c:pt>
                <c:pt idx="9282">
                  <c:v>4751</c:v>
                </c:pt>
                <c:pt idx="9283">
                  <c:v>4751</c:v>
                </c:pt>
                <c:pt idx="9284">
                  <c:v>4751</c:v>
                </c:pt>
                <c:pt idx="9285">
                  <c:v>4751</c:v>
                </c:pt>
                <c:pt idx="9286">
                  <c:v>4752</c:v>
                </c:pt>
                <c:pt idx="9287">
                  <c:v>4753</c:v>
                </c:pt>
                <c:pt idx="9288">
                  <c:v>4753</c:v>
                </c:pt>
                <c:pt idx="9289">
                  <c:v>4753</c:v>
                </c:pt>
                <c:pt idx="9290">
                  <c:v>4754</c:v>
                </c:pt>
                <c:pt idx="9291">
                  <c:v>4754</c:v>
                </c:pt>
                <c:pt idx="9292">
                  <c:v>4754</c:v>
                </c:pt>
                <c:pt idx="9293">
                  <c:v>4755</c:v>
                </c:pt>
                <c:pt idx="9294">
                  <c:v>4755</c:v>
                </c:pt>
                <c:pt idx="9295">
                  <c:v>4755</c:v>
                </c:pt>
                <c:pt idx="9296">
                  <c:v>4755</c:v>
                </c:pt>
                <c:pt idx="9297">
                  <c:v>4756</c:v>
                </c:pt>
                <c:pt idx="9298">
                  <c:v>4756</c:v>
                </c:pt>
                <c:pt idx="9299">
                  <c:v>4756</c:v>
                </c:pt>
                <c:pt idx="9300">
                  <c:v>4757</c:v>
                </c:pt>
                <c:pt idx="9301">
                  <c:v>4757</c:v>
                </c:pt>
                <c:pt idx="9302">
                  <c:v>4758</c:v>
                </c:pt>
                <c:pt idx="9303">
                  <c:v>4759</c:v>
                </c:pt>
                <c:pt idx="9304">
                  <c:v>4760</c:v>
                </c:pt>
                <c:pt idx="9305">
                  <c:v>4761</c:v>
                </c:pt>
                <c:pt idx="9306">
                  <c:v>4762</c:v>
                </c:pt>
                <c:pt idx="9307">
                  <c:v>4762</c:v>
                </c:pt>
                <c:pt idx="9308">
                  <c:v>4763</c:v>
                </c:pt>
                <c:pt idx="9309">
                  <c:v>4764</c:v>
                </c:pt>
                <c:pt idx="9310">
                  <c:v>4765</c:v>
                </c:pt>
                <c:pt idx="9311">
                  <c:v>4765</c:v>
                </c:pt>
                <c:pt idx="9312">
                  <c:v>4766</c:v>
                </c:pt>
                <c:pt idx="9313">
                  <c:v>4766</c:v>
                </c:pt>
                <c:pt idx="9314">
                  <c:v>4766</c:v>
                </c:pt>
                <c:pt idx="9315">
                  <c:v>4767</c:v>
                </c:pt>
                <c:pt idx="9316">
                  <c:v>4768</c:v>
                </c:pt>
                <c:pt idx="9317">
                  <c:v>4768</c:v>
                </c:pt>
                <c:pt idx="9318">
                  <c:v>4769</c:v>
                </c:pt>
                <c:pt idx="9319">
                  <c:v>4769</c:v>
                </c:pt>
                <c:pt idx="9320">
                  <c:v>4769</c:v>
                </c:pt>
                <c:pt idx="9321">
                  <c:v>4769</c:v>
                </c:pt>
                <c:pt idx="9322">
                  <c:v>4769</c:v>
                </c:pt>
                <c:pt idx="9323">
                  <c:v>4769</c:v>
                </c:pt>
                <c:pt idx="9324">
                  <c:v>4770</c:v>
                </c:pt>
                <c:pt idx="9325">
                  <c:v>4770</c:v>
                </c:pt>
                <c:pt idx="9326">
                  <c:v>4770</c:v>
                </c:pt>
                <c:pt idx="9327">
                  <c:v>4770</c:v>
                </c:pt>
                <c:pt idx="9328">
                  <c:v>4770</c:v>
                </c:pt>
                <c:pt idx="9329">
                  <c:v>4771</c:v>
                </c:pt>
                <c:pt idx="9330">
                  <c:v>4771</c:v>
                </c:pt>
                <c:pt idx="9331">
                  <c:v>4772</c:v>
                </c:pt>
                <c:pt idx="9332">
                  <c:v>4773</c:v>
                </c:pt>
                <c:pt idx="9333">
                  <c:v>4774</c:v>
                </c:pt>
                <c:pt idx="9334">
                  <c:v>4774</c:v>
                </c:pt>
                <c:pt idx="9335">
                  <c:v>4774</c:v>
                </c:pt>
                <c:pt idx="9336">
                  <c:v>4775</c:v>
                </c:pt>
                <c:pt idx="9337">
                  <c:v>4776</c:v>
                </c:pt>
                <c:pt idx="9338">
                  <c:v>4777</c:v>
                </c:pt>
                <c:pt idx="9339">
                  <c:v>4777</c:v>
                </c:pt>
                <c:pt idx="9340">
                  <c:v>4777</c:v>
                </c:pt>
                <c:pt idx="9341">
                  <c:v>4777</c:v>
                </c:pt>
                <c:pt idx="9342">
                  <c:v>4778</c:v>
                </c:pt>
                <c:pt idx="9343">
                  <c:v>4778</c:v>
                </c:pt>
                <c:pt idx="9344">
                  <c:v>4779</c:v>
                </c:pt>
                <c:pt idx="9345">
                  <c:v>4780</c:v>
                </c:pt>
                <c:pt idx="9346">
                  <c:v>4780</c:v>
                </c:pt>
                <c:pt idx="9347">
                  <c:v>4780</c:v>
                </c:pt>
                <c:pt idx="9348">
                  <c:v>4781</c:v>
                </c:pt>
                <c:pt idx="9349">
                  <c:v>4782</c:v>
                </c:pt>
                <c:pt idx="9350">
                  <c:v>4782</c:v>
                </c:pt>
                <c:pt idx="9351">
                  <c:v>4782</c:v>
                </c:pt>
                <c:pt idx="9352">
                  <c:v>4782</c:v>
                </c:pt>
                <c:pt idx="9353">
                  <c:v>4783</c:v>
                </c:pt>
                <c:pt idx="9354">
                  <c:v>4784</c:v>
                </c:pt>
                <c:pt idx="9355">
                  <c:v>4785</c:v>
                </c:pt>
                <c:pt idx="9356">
                  <c:v>4786</c:v>
                </c:pt>
                <c:pt idx="9357">
                  <c:v>4787</c:v>
                </c:pt>
                <c:pt idx="9358">
                  <c:v>4788</c:v>
                </c:pt>
                <c:pt idx="9359">
                  <c:v>4788</c:v>
                </c:pt>
                <c:pt idx="9360">
                  <c:v>4788</c:v>
                </c:pt>
                <c:pt idx="9361">
                  <c:v>4789</c:v>
                </c:pt>
                <c:pt idx="9362">
                  <c:v>4789</c:v>
                </c:pt>
                <c:pt idx="9363">
                  <c:v>4790</c:v>
                </c:pt>
                <c:pt idx="9364">
                  <c:v>4790</c:v>
                </c:pt>
                <c:pt idx="9365">
                  <c:v>4791</c:v>
                </c:pt>
                <c:pt idx="9366">
                  <c:v>4792</c:v>
                </c:pt>
                <c:pt idx="9367">
                  <c:v>4792</c:v>
                </c:pt>
                <c:pt idx="9368">
                  <c:v>4792</c:v>
                </c:pt>
                <c:pt idx="9369">
                  <c:v>4792</c:v>
                </c:pt>
                <c:pt idx="9370">
                  <c:v>4793</c:v>
                </c:pt>
                <c:pt idx="9371">
                  <c:v>4793</c:v>
                </c:pt>
                <c:pt idx="9372">
                  <c:v>4793</c:v>
                </c:pt>
                <c:pt idx="9373">
                  <c:v>4793</c:v>
                </c:pt>
                <c:pt idx="9374">
                  <c:v>4793</c:v>
                </c:pt>
                <c:pt idx="9375">
                  <c:v>4793</c:v>
                </c:pt>
                <c:pt idx="9376">
                  <c:v>4793</c:v>
                </c:pt>
                <c:pt idx="9377">
                  <c:v>4793</c:v>
                </c:pt>
                <c:pt idx="9378">
                  <c:v>4793</c:v>
                </c:pt>
                <c:pt idx="9379">
                  <c:v>4794</c:v>
                </c:pt>
                <c:pt idx="9380">
                  <c:v>4794</c:v>
                </c:pt>
                <c:pt idx="9381">
                  <c:v>4795</c:v>
                </c:pt>
                <c:pt idx="9382">
                  <c:v>4795</c:v>
                </c:pt>
                <c:pt idx="9383">
                  <c:v>4795</c:v>
                </c:pt>
                <c:pt idx="9384">
                  <c:v>4795</c:v>
                </c:pt>
                <c:pt idx="9385">
                  <c:v>4795</c:v>
                </c:pt>
                <c:pt idx="9386">
                  <c:v>4795</c:v>
                </c:pt>
                <c:pt idx="9387">
                  <c:v>4795</c:v>
                </c:pt>
                <c:pt idx="9388">
                  <c:v>4796</c:v>
                </c:pt>
                <c:pt idx="9389">
                  <c:v>4797</c:v>
                </c:pt>
                <c:pt idx="9390">
                  <c:v>4798</c:v>
                </c:pt>
                <c:pt idx="9391">
                  <c:v>4799</c:v>
                </c:pt>
                <c:pt idx="9392">
                  <c:v>4800</c:v>
                </c:pt>
                <c:pt idx="9393">
                  <c:v>4800</c:v>
                </c:pt>
                <c:pt idx="9394">
                  <c:v>4801</c:v>
                </c:pt>
                <c:pt idx="9395">
                  <c:v>4801</c:v>
                </c:pt>
                <c:pt idx="9396">
                  <c:v>4801</c:v>
                </c:pt>
                <c:pt idx="9397">
                  <c:v>4801</c:v>
                </c:pt>
                <c:pt idx="9398">
                  <c:v>4801</c:v>
                </c:pt>
                <c:pt idx="9399">
                  <c:v>4801</c:v>
                </c:pt>
                <c:pt idx="9400">
                  <c:v>4801</c:v>
                </c:pt>
                <c:pt idx="9401">
                  <c:v>4801</c:v>
                </c:pt>
                <c:pt idx="9402">
                  <c:v>4801</c:v>
                </c:pt>
                <c:pt idx="9403">
                  <c:v>4801</c:v>
                </c:pt>
                <c:pt idx="9404">
                  <c:v>4801</c:v>
                </c:pt>
                <c:pt idx="9405">
                  <c:v>4801</c:v>
                </c:pt>
                <c:pt idx="9406">
                  <c:v>4801</c:v>
                </c:pt>
                <c:pt idx="9407">
                  <c:v>4801</c:v>
                </c:pt>
                <c:pt idx="9408">
                  <c:v>4801</c:v>
                </c:pt>
                <c:pt idx="9409">
                  <c:v>4801</c:v>
                </c:pt>
                <c:pt idx="9410">
                  <c:v>4801</c:v>
                </c:pt>
                <c:pt idx="9411">
                  <c:v>4801</c:v>
                </c:pt>
                <c:pt idx="9412">
                  <c:v>4801</c:v>
                </c:pt>
                <c:pt idx="9413">
                  <c:v>4801</c:v>
                </c:pt>
                <c:pt idx="9414">
                  <c:v>4801</c:v>
                </c:pt>
                <c:pt idx="9415">
                  <c:v>4801</c:v>
                </c:pt>
                <c:pt idx="9416">
                  <c:v>4801</c:v>
                </c:pt>
                <c:pt idx="9417">
                  <c:v>4802</c:v>
                </c:pt>
                <c:pt idx="9418">
                  <c:v>4802</c:v>
                </c:pt>
                <c:pt idx="9419">
                  <c:v>4802</c:v>
                </c:pt>
                <c:pt idx="9420">
                  <c:v>4803</c:v>
                </c:pt>
                <c:pt idx="9421">
                  <c:v>4803</c:v>
                </c:pt>
                <c:pt idx="9422">
                  <c:v>4804</c:v>
                </c:pt>
                <c:pt idx="9423">
                  <c:v>4805</c:v>
                </c:pt>
                <c:pt idx="9424">
                  <c:v>4806</c:v>
                </c:pt>
                <c:pt idx="9425">
                  <c:v>4807</c:v>
                </c:pt>
                <c:pt idx="9426">
                  <c:v>4807</c:v>
                </c:pt>
                <c:pt idx="9427">
                  <c:v>4807</c:v>
                </c:pt>
                <c:pt idx="9428">
                  <c:v>4808</c:v>
                </c:pt>
                <c:pt idx="9429">
                  <c:v>4808</c:v>
                </c:pt>
                <c:pt idx="9430">
                  <c:v>4809</c:v>
                </c:pt>
                <c:pt idx="9431">
                  <c:v>4810</c:v>
                </c:pt>
                <c:pt idx="9432">
                  <c:v>4810</c:v>
                </c:pt>
                <c:pt idx="9433">
                  <c:v>4810</c:v>
                </c:pt>
                <c:pt idx="9434">
                  <c:v>4811</c:v>
                </c:pt>
                <c:pt idx="9435">
                  <c:v>4811</c:v>
                </c:pt>
                <c:pt idx="9436">
                  <c:v>4811</c:v>
                </c:pt>
                <c:pt idx="9437">
                  <c:v>4811</c:v>
                </c:pt>
                <c:pt idx="9438">
                  <c:v>4811</c:v>
                </c:pt>
                <c:pt idx="9439">
                  <c:v>4812</c:v>
                </c:pt>
                <c:pt idx="9440">
                  <c:v>4813</c:v>
                </c:pt>
                <c:pt idx="9441">
                  <c:v>4814</c:v>
                </c:pt>
                <c:pt idx="9442">
                  <c:v>4814</c:v>
                </c:pt>
                <c:pt idx="9443">
                  <c:v>4814</c:v>
                </c:pt>
                <c:pt idx="9444">
                  <c:v>4814</c:v>
                </c:pt>
                <c:pt idx="9445">
                  <c:v>4814</c:v>
                </c:pt>
                <c:pt idx="9446">
                  <c:v>4814</c:v>
                </c:pt>
                <c:pt idx="9447">
                  <c:v>4814</c:v>
                </c:pt>
                <c:pt idx="9448">
                  <c:v>4814</c:v>
                </c:pt>
                <c:pt idx="9449">
                  <c:v>4814</c:v>
                </c:pt>
                <c:pt idx="9450">
                  <c:v>4814</c:v>
                </c:pt>
                <c:pt idx="9451">
                  <c:v>4814</c:v>
                </c:pt>
                <c:pt idx="9452">
                  <c:v>4815</c:v>
                </c:pt>
                <c:pt idx="9453">
                  <c:v>4815</c:v>
                </c:pt>
                <c:pt idx="9454">
                  <c:v>4816</c:v>
                </c:pt>
                <c:pt idx="9455">
                  <c:v>4816</c:v>
                </c:pt>
                <c:pt idx="9456">
                  <c:v>4817</c:v>
                </c:pt>
                <c:pt idx="9457">
                  <c:v>4818</c:v>
                </c:pt>
                <c:pt idx="9458">
                  <c:v>4819</c:v>
                </c:pt>
                <c:pt idx="9459">
                  <c:v>4820</c:v>
                </c:pt>
                <c:pt idx="9460">
                  <c:v>4821</c:v>
                </c:pt>
                <c:pt idx="9461">
                  <c:v>4821</c:v>
                </c:pt>
                <c:pt idx="9462">
                  <c:v>4822</c:v>
                </c:pt>
                <c:pt idx="9463">
                  <c:v>4822</c:v>
                </c:pt>
                <c:pt idx="9464">
                  <c:v>4822</c:v>
                </c:pt>
                <c:pt idx="9465">
                  <c:v>4823</c:v>
                </c:pt>
                <c:pt idx="9466">
                  <c:v>4823</c:v>
                </c:pt>
                <c:pt idx="9467">
                  <c:v>4823</c:v>
                </c:pt>
                <c:pt idx="9468">
                  <c:v>4823</c:v>
                </c:pt>
                <c:pt idx="9469">
                  <c:v>4823</c:v>
                </c:pt>
                <c:pt idx="9470">
                  <c:v>4823</c:v>
                </c:pt>
                <c:pt idx="9471">
                  <c:v>4823</c:v>
                </c:pt>
                <c:pt idx="9472">
                  <c:v>4823</c:v>
                </c:pt>
                <c:pt idx="9473">
                  <c:v>4823</c:v>
                </c:pt>
                <c:pt idx="9474">
                  <c:v>4823</c:v>
                </c:pt>
                <c:pt idx="9475">
                  <c:v>4823</c:v>
                </c:pt>
                <c:pt idx="9476">
                  <c:v>4823</c:v>
                </c:pt>
                <c:pt idx="9477">
                  <c:v>4823</c:v>
                </c:pt>
                <c:pt idx="9478">
                  <c:v>4823</c:v>
                </c:pt>
                <c:pt idx="9479">
                  <c:v>4823</c:v>
                </c:pt>
                <c:pt idx="9480">
                  <c:v>4823</c:v>
                </c:pt>
                <c:pt idx="9481">
                  <c:v>4823</c:v>
                </c:pt>
                <c:pt idx="9482">
                  <c:v>4823</c:v>
                </c:pt>
                <c:pt idx="9483">
                  <c:v>4824</c:v>
                </c:pt>
                <c:pt idx="9484">
                  <c:v>4824</c:v>
                </c:pt>
                <c:pt idx="9485">
                  <c:v>4824</c:v>
                </c:pt>
                <c:pt idx="9486">
                  <c:v>4824</c:v>
                </c:pt>
                <c:pt idx="9487">
                  <c:v>4824</c:v>
                </c:pt>
                <c:pt idx="9488">
                  <c:v>4824</c:v>
                </c:pt>
                <c:pt idx="9489">
                  <c:v>4824</c:v>
                </c:pt>
                <c:pt idx="9490">
                  <c:v>4824</c:v>
                </c:pt>
              </c:numCache>
            </c:numRef>
          </c:val>
          <c:smooth val="0"/>
        </c:ser>
        <c:ser>
          <c:idx val="1"/>
          <c:order val="1"/>
          <c:tx>
            <c:strRef>
              <c:f>Availability!$G$1</c:f>
              <c:strCache>
                <c:ptCount val="1"/>
                <c:pt idx="0">
                  <c:v>Partial C</c:v>
                </c:pt>
              </c:strCache>
            </c:strRef>
          </c:tx>
          <c:marker>
            <c:symbol val="none"/>
          </c:marker>
          <c:val>
            <c:numRef>
              <c:f>Availability!$G$2:$G$9604</c:f>
              <c:numCache>
                <c:formatCode>General</c:formatCode>
                <c:ptCount val="9603"/>
                <c:pt idx="0">
                  <c:v>1</c:v>
                </c:pt>
                <c:pt idx="1">
                  <c:v>2</c:v>
                </c:pt>
                <c:pt idx="2">
                  <c:v>2</c:v>
                </c:pt>
                <c:pt idx="3">
                  <c:v>3</c:v>
                </c:pt>
                <c:pt idx="4">
                  <c:v>3</c:v>
                </c:pt>
                <c:pt idx="5">
                  <c:v>3</c:v>
                </c:pt>
                <c:pt idx="6">
                  <c:v>3</c:v>
                </c:pt>
                <c:pt idx="7">
                  <c:v>3</c:v>
                </c:pt>
                <c:pt idx="8">
                  <c:v>3</c:v>
                </c:pt>
                <c:pt idx="9">
                  <c:v>4</c:v>
                </c:pt>
                <c:pt idx="10">
                  <c:v>5</c:v>
                </c:pt>
                <c:pt idx="11">
                  <c:v>6</c:v>
                </c:pt>
                <c:pt idx="12">
                  <c:v>7</c:v>
                </c:pt>
                <c:pt idx="13">
                  <c:v>7</c:v>
                </c:pt>
                <c:pt idx="14">
                  <c:v>7</c:v>
                </c:pt>
                <c:pt idx="15">
                  <c:v>7</c:v>
                </c:pt>
                <c:pt idx="16">
                  <c:v>7</c:v>
                </c:pt>
                <c:pt idx="17">
                  <c:v>7</c:v>
                </c:pt>
                <c:pt idx="18">
                  <c:v>7</c:v>
                </c:pt>
                <c:pt idx="19">
                  <c:v>7</c:v>
                </c:pt>
                <c:pt idx="20">
                  <c:v>7</c:v>
                </c:pt>
                <c:pt idx="21">
                  <c:v>7</c:v>
                </c:pt>
                <c:pt idx="22">
                  <c:v>7</c:v>
                </c:pt>
                <c:pt idx="23">
                  <c:v>7</c:v>
                </c:pt>
                <c:pt idx="24">
                  <c:v>7</c:v>
                </c:pt>
                <c:pt idx="25">
                  <c:v>7</c:v>
                </c:pt>
                <c:pt idx="26">
                  <c:v>7</c:v>
                </c:pt>
                <c:pt idx="27">
                  <c:v>7</c:v>
                </c:pt>
                <c:pt idx="28">
                  <c:v>7</c:v>
                </c:pt>
                <c:pt idx="29">
                  <c:v>8</c:v>
                </c:pt>
                <c:pt idx="30">
                  <c:v>8</c:v>
                </c:pt>
                <c:pt idx="31">
                  <c:v>9</c:v>
                </c:pt>
                <c:pt idx="32">
                  <c:v>10</c:v>
                </c:pt>
                <c:pt idx="33">
                  <c:v>11</c:v>
                </c:pt>
                <c:pt idx="34">
                  <c:v>12</c:v>
                </c:pt>
                <c:pt idx="35">
                  <c:v>12</c:v>
                </c:pt>
                <c:pt idx="36">
                  <c:v>12</c:v>
                </c:pt>
                <c:pt idx="37">
                  <c:v>13</c:v>
                </c:pt>
                <c:pt idx="38">
                  <c:v>14</c:v>
                </c:pt>
                <c:pt idx="39">
                  <c:v>14</c:v>
                </c:pt>
                <c:pt idx="40">
                  <c:v>14</c:v>
                </c:pt>
                <c:pt idx="41">
                  <c:v>14</c:v>
                </c:pt>
                <c:pt idx="42">
                  <c:v>15</c:v>
                </c:pt>
                <c:pt idx="43">
                  <c:v>15</c:v>
                </c:pt>
                <c:pt idx="44">
                  <c:v>15</c:v>
                </c:pt>
                <c:pt idx="45">
                  <c:v>16</c:v>
                </c:pt>
                <c:pt idx="46">
                  <c:v>16</c:v>
                </c:pt>
                <c:pt idx="47">
                  <c:v>16</c:v>
                </c:pt>
                <c:pt idx="48">
                  <c:v>16</c:v>
                </c:pt>
                <c:pt idx="49">
                  <c:v>16</c:v>
                </c:pt>
                <c:pt idx="50">
                  <c:v>16</c:v>
                </c:pt>
                <c:pt idx="51">
                  <c:v>16</c:v>
                </c:pt>
                <c:pt idx="52">
                  <c:v>17</c:v>
                </c:pt>
                <c:pt idx="53">
                  <c:v>17</c:v>
                </c:pt>
                <c:pt idx="54">
                  <c:v>18</c:v>
                </c:pt>
                <c:pt idx="55">
                  <c:v>19</c:v>
                </c:pt>
                <c:pt idx="56">
                  <c:v>19</c:v>
                </c:pt>
                <c:pt idx="57">
                  <c:v>20</c:v>
                </c:pt>
                <c:pt idx="58">
                  <c:v>20</c:v>
                </c:pt>
                <c:pt idx="59">
                  <c:v>20</c:v>
                </c:pt>
                <c:pt idx="60">
                  <c:v>20</c:v>
                </c:pt>
                <c:pt idx="61">
                  <c:v>20</c:v>
                </c:pt>
                <c:pt idx="62">
                  <c:v>21</c:v>
                </c:pt>
                <c:pt idx="63">
                  <c:v>22</c:v>
                </c:pt>
                <c:pt idx="64">
                  <c:v>22</c:v>
                </c:pt>
                <c:pt idx="65">
                  <c:v>23</c:v>
                </c:pt>
                <c:pt idx="66">
                  <c:v>23</c:v>
                </c:pt>
                <c:pt idx="67">
                  <c:v>23</c:v>
                </c:pt>
                <c:pt idx="68">
                  <c:v>23</c:v>
                </c:pt>
                <c:pt idx="69">
                  <c:v>24</c:v>
                </c:pt>
                <c:pt idx="70">
                  <c:v>25</c:v>
                </c:pt>
                <c:pt idx="71">
                  <c:v>25</c:v>
                </c:pt>
                <c:pt idx="72">
                  <c:v>25</c:v>
                </c:pt>
                <c:pt idx="73">
                  <c:v>25</c:v>
                </c:pt>
                <c:pt idx="74">
                  <c:v>26</c:v>
                </c:pt>
                <c:pt idx="75">
                  <c:v>27</c:v>
                </c:pt>
                <c:pt idx="76">
                  <c:v>28</c:v>
                </c:pt>
                <c:pt idx="77">
                  <c:v>29</c:v>
                </c:pt>
                <c:pt idx="78">
                  <c:v>29</c:v>
                </c:pt>
                <c:pt idx="79">
                  <c:v>29</c:v>
                </c:pt>
                <c:pt idx="80">
                  <c:v>30</c:v>
                </c:pt>
                <c:pt idx="81">
                  <c:v>30</c:v>
                </c:pt>
                <c:pt idx="82">
                  <c:v>31</c:v>
                </c:pt>
                <c:pt idx="83">
                  <c:v>31</c:v>
                </c:pt>
                <c:pt idx="84">
                  <c:v>31</c:v>
                </c:pt>
                <c:pt idx="85">
                  <c:v>32</c:v>
                </c:pt>
                <c:pt idx="86">
                  <c:v>32</c:v>
                </c:pt>
                <c:pt idx="87">
                  <c:v>32</c:v>
                </c:pt>
                <c:pt idx="88">
                  <c:v>32</c:v>
                </c:pt>
                <c:pt idx="89">
                  <c:v>33</c:v>
                </c:pt>
                <c:pt idx="90">
                  <c:v>33</c:v>
                </c:pt>
                <c:pt idx="91">
                  <c:v>34</c:v>
                </c:pt>
                <c:pt idx="92">
                  <c:v>35</c:v>
                </c:pt>
                <c:pt idx="93">
                  <c:v>35</c:v>
                </c:pt>
                <c:pt idx="94">
                  <c:v>35</c:v>
                </c:pt>
                <c:pt idx="95">
                  <c:v>35</c:v>
                </c:pt>
                <c:pt idx="96">
                  <c:v>35</c:v>
                </c:pt>
                <c:pt idx="97">
                  <c:v>36</c:v>
                </c:pt>
                <c:pt idx="98">
                  <c:v>36</c:v>
                </c:pt>
                <c:pt idx="99">
                  <c:v>37</c:v>
                </c:pt>
                <c:pt idx="100">
                  <c:v>38</c:v>
                </c:pt>
                <c:pt idx="101">
                  <c:v>39</c:v>
                </c:pt>
                <c:pt idx="102">
                  <c:v>39</c:v>
                </c:pt>
                <c:pt idx="103">
                  <c:v>39</c:v>
                </c:pt>
                <c:pt idx="104">
                  <c:v>39</c:v>
                </c:pt>
                <c:pt idx="105">
                  <c:v>40</c:v>
                </c:pt>
                <c:pt idx="106">
                  <c:v>41</c:v>
                </c:pt>
                <c:pt idx="107">
                  <c:v>42</c:v>
                </c:pt>
                <c:pt idx="108">
                  <c:v>43</c:v>
                </c:pt>
                <c:pt idx="109">
                  <c:v>43</c:v>
                </c:pt>
                <c:pt idx="110">
                  <c:v>44</c:v>
                </c:pt>
                <c:pt idx="111">
                  <c:v>44</c:v>
                </c:pt>
                <c:pt idx="112">
                  <c:v>44</c:v>
                </c:pt>
                <c:pt idx="113">
                  <c:v>44</c:v>
                </c:pt>
                <c:pt idx="114">
                  <c:v>44</c:v>
                </c:pt>
                <c:pt idx="115">
                  <c:v>45</c:v>
                </c:pt>
                <c:pt idx="116">
                  <c:v>45</c:v>
                </c:pt>
                <c:pt idx="117">
                  <c:v>45</c:v>
                </c:pt>
                <c:pt idx="118">
                  <c:v>46</c:v>
                </c:pt>
                <c:pt idx="119">
                  <c:v>47</c:v>
                </c:pt>
                <c:pt idx="120">
                  <c:v>47</c:v>
                </c:pt>
                <c:pt idx="121">
                  <c:v>47</c:v>
                </c:pt>
                <c:pt idx="122">
                  <c:v>47</c:v>
                </c:pt>
                <c:pt idx="123">
                  <c:v>47</c:v>
                </c:pt>
                <c:pt idx="124">
                  <c:v>48</c:v>
                </c:pt>
                <c:pt idx="125">
                  <c:v>48</c:v>
                </c:pt>
                <c:pt idx="126">
                  <c:v>49</c:v>
                </c:pt>
                <c:pt idx="127">
                  <c:v>50</c:v>
                </c:pt>
                <c:pt idx="128">
                  <c:v>51</c:v>
                </c:pt>
                <c:pt idx="129">
                  <c:v>51</c:v>
                </c:pt>
                <c:pt idx="130">
                  <c:v>51</c:v>
                </c:pt>
                <c:pt idx="131">
                  <c:v>51</c:v>
                </c:pt>
                <c:pt idx="132">
                  <c:v>51</c:v>
                </c:pt>
                <c:pt idx="133">
                  <c:v>51</c:v>
                </c:pt>
                <c:pt idx="134">
                  <c:v>51</c:v>
                </c:pt>
                <c:pt idx="135">
                  <c:v>51</c:v>
                </c:pt>
                <c:pt idx="136">
                  <c:v>51</c:v>
                </c:pt>
                <c:pt idx="137">
                  <c:v>51</c:v>
                </c:pt>
                <c:pt idx="138">
                  <c:v>52</c:v>
                </c:pt>
                <c:pt idx="139">
                  <c:v>52</c:v>
                </c:pt>
                <c:pt idx="140">
                  <c:v>53</c:v>
                </c:pt>
                <c:pt idx="141">
                  <c:v>53</c:v>
                </c:pt>
                <c:pt idx="142">
                  <c:v>53</c:v>
                </c:pt>
                <c:pt idx="143">
                  <c:v>53</c:v>
                </c:pt>
                <c:pt idx="144">
                  <c:v>53</c:v>
                </c:pt>
                <c:pt idx="145">
                  <c:v>54</c:v>
                </c:pt>
                <c:pt idx="146">
                  <c:v>54</c:v>
                </c:pt>
                <c:pt idx="147">
                  <c:v>54</c:v>
                </c:pt>
                <c:pt idx="148">
                  <c:v>54</c:v>
                </c:pt>
                <c:pt idx="149">
                  <c:v>55</c:v>
                </c:pt>
                <c:pt idx="150">
                  <c:v>55</c:v>
                </c:pt>
                <c:pt idx="151">
                  <c:v>55</c:v>
                </c:pt>
                <c:pt idx="152">
                  <c:v>55</c:v>
                </c:pt>
                <c:pt idx="153">
                  <c:v>55</c:v>
                </c:pt>
                <c:pt idx="154">
                  <c:v>55</c:v>
                </c:pt>
                <c:pt idx="155">
                  <c:v>55</c:v>
                </c:pt>
                <c:pt idx="156">
                  <c:v>55</c:v>
                </c:pt>
                <c:pt idx="157">
                  <c:v>55</c:v>
                </c:pt>
                <c:pt idx="158">
                  <c:v>55</c:v>
                </c:pt>
                <c:pt idx="159">
                  <c:v>56</c:v>
                </c:pt>
                <c:pt idx="160">
                  <c:v>56</c:v>
                </c:pt>
                <c:pt idx="161">
                  <c:v>57</c:v>
                </c:pt>
                <c:pt idx="162">
                  <c:v>57</c:v>
                </c:pt>
                <c:pt idx="163">
                  <c:v>58</c:v>
                </c:pt>
                <c:pt idx="164">
                  <c:v>58</c:v>
                </c:pt>
                <c:pt idx="165">
                  <c:v>58</c:v>
                </c:pt>
                <c:pt idx="166">
                  <c:v>58</c:v>
                </c:pt>
                <c:pt idx="167">
                  <c:v>58</c:v>
                </c:pt>
                <c:pt idx="168">
                  <c:v>58</c:v>
                </c:pt>
                <c:pt idx="169">
                  <c:v>58</c:v>
                </c:pt>
                <c:pt idx="170">
                  <c:v>58</c:v>
                </c:pt>
                <c:pt idx="171">
                  <c:v>59</c:v>
                </c:pt>
                <c:pt idx="172">
                  <c:v>59</c:v>
                </c:pt>
                <c:pt idx="173">
                  <c:v>59</c:v>
                </c:pt>
                <c:pt idx="174">
                  <c:v>60</c:v>
                </c:pt>
                <c:pt idx="175">
                  <c:v>60</c:v>
                </c:pt>
                <c:pt idx="176">
                  <c:v>61</c:v>
                </c:pt>
                <c:pt idx="177">
                  <c:v>62</c:v>
                </c:pt>
                <c:pt idx="178">
                  <c:v>62</c:v>
                </c:pt>
                <c:pt idx="179">
                  <c:v>63</c:v>
                </c:pt>
                <c:pt idx="180">
                  <c:v>63</c:v>
                </c:pt>
                <c:pt idx="181">
                  <c:v>64</c:v>
                </c:pt>
                <c:pt idx="182">
                  <c:v>65</c:v>
                </c:pt>
                <c:pt idx="183">
                  <c:v>65</c:v>
                </c:pt>
                <c:pt idx="184">
                  <c:v>66</c:v>
                </c:pt>
                <c:pt idx="185">
                  <c:v>67</c:v>
                </c:pt>
                <c:pt idx="186">
                  <c:v>67</c:v>
                </c:pt>
                <c:pt idx="187">
                  <c:v>68</c:v>
                </c:pt>
                <c:pt idx="188">
                  <c:v>68</c:v>
                </c:pt>
                <c:pt idx="189">
                  <c:v>68</c:v>
                </c:pt>
                <c:pt idx="190">
                  <c:v>68</c:v>
                </c:pt>
                <c:pt idx="191">
                  <c:v>69</c:v>
                </c:pt>
                <c:pt idx="192">
                  <c:v>69</c:v>
                </c:pt>
                <c:pt idx="193">
                  <c:v>69</c:v>
                </c:pt>
                <c:pt idx="194">
                  <c:v>69</c:v>
                </c:pt>
                <c:pt idx="195">
                  <c:v>70</c:v>
                </c:pt>
                <c:pt idx="196">
                  <c:v>70</c:v>
                </c:pt>
                <c:pt idx="197">
                  <c:v>70</c:v>
                </c:pt>
                <c:pt idx="198">
                  <c:v>71</c:v>
                </c:pt>
                <c:pt idx="199">
                  <c:v>72</c:v>
                </c:pt>
                <c:pt idx="200">
                  <c:v>72</c:v>
                </c:pt>
                <c:pt idx="201">
                  <c:v>72</c:v>
                </c:pt>
                <c:pt idx="202">
                  <c:v>72</c:v>
                </c:pt>
                <c:pt idx="203">
                  <c:v>73</c:v>
                </c:pt>
                <c:pt idx="204">
                  <c:v>74</c:v>
                </c:pt>
                <c:pt idx="205">
                  <c:v>74</c:v>
                </c:pt>
                <c:pt idx="206">
                  <c:v>74</c:v>
                </c:pt>
                <c:pt idx="207">
                  <c:v>74</c:v>
                </c:pt>
                <c:pt idx="208">
                  <c:v>75</c:v>
                </c:pt>
                <c:pt idx="209">
                  <c:v>75</c:v>
                </c:pt>
                <c:pt idx="210">
                  <c:v>75</c:v>
                </c:pt>
                <c:pt idx="211">
                  <c:v>75</c:v>
                </c:pt>
                <c:pt idx="212">
                  <c:v>75</c:v>
                </c:pt>
                <c:pt idx="213">
                  <c:v>75</c:v>
                </c:pt>
                <c:pt idx="214">
                  <c:v>75</c:v>
                </c:pt>
                <c:pt idx="215">
                  <c:v>75</c:v>
                </c:pt>
                <c:pt idx="216">
                  <c:v>75</c:v>
                </c:pt>
                <c:pt idx="217">
                  <c:v>75</c:v>
                </c:pt>
                <c:pt idx="218">
                  <c:v>75</c:v>
                </c:pt>
                <c:pt idx="219">
                  <c:v>76</c:v>
                </c:pt>
                <c:pt idx="220">
                  <c:v>77</c:v>
                </c:pt>
                <c:pt idx="221">
                  <c:v>77</c:v>
                </c:pt>
                <c:pt idx="222">
                  <c:v>77</c:v>
                </c:pt>
                <c:pt idx="223">
                  <c:v>77</c:v>
                </c:pt>
                <c:pt idx="224">
                  <c:v>78</c:v>
                </c:pt>
                <c:pt idx="225">
                  <c:v>78</c:v>
                </c:pt>
                <c:pt idx="226">
                  <c:v>78</c:v>
                </c:pt>
                <c:pt idx="227">
                  <c:v>78</c:v>
                </c:pt>
                <c:pt idx="228">
                  <c:v>78</c:v>
                </c:pt>
                <c:pt idx="229">
                  <c:v>78</c:v>
                </c:pt>
                <c:pt idx="230">
                  <c:v>78</c:v>
                </c:pt>
                <c:pt idx="231">
                  <c:v>78</c:v>
                </c:pt>
                <c:pt idx="232">
                  <c:v>78</c:v>
                </c:pt>
                <c:pt idx="233">
                  <c:v>79</c:v>
                </c:pt>
                <c:pt idx="234">
                  <c:v>79</c:v>
                </c:pt>
                <c:pt idx="235">
                  <c:v>79</c:v>
                </c:pt>
                <c:pt idx="236">
                  <c:v>80</c:v>
                </c:pt>
                <c:pt idx="237">
                  <c:v>81</c:v>
                </c:pt>
                <c:pt idx="238">
                  <c:v>81</c:v>
                </c:pt>
                <c:pt idx="239">
                  <c:v>81</c:v>
                </c:pt>
                <c:pt idx="240">
                  <c:v>81</c:v>
                </c:pt>
                <c:pt idx="241">
                  <c:v>82</c:v>
                </c:pt>
                <c:pt idx="242">
                  <c:v>83</c:v>
                </c:pt>
                <c:pt idx="243">
                  <c:v>84</c:v>
                </c:pt>
                <c:pt idx="244">
                  <c:v>84</c:v>
                </c:pt>
                <c:pt idx="245">
                  <c:v>84</c:v>
                </c:pt>
                <c:pt idx="246">
                  <c:v>84</c:v>
                </c:pt>
                <c:pt idx="247">
                  <c:v>85</c:v>
                </c:pt>
                <c:pt idx="248">
                  <c:v>86</c:v>
                </c:pt>
                <c:pt idx="249">
                  <c:v>87</c:v>
                </c:pt>
                <c:pt idx="250">
                  <c:v>88</c:v>
                </c:pt>
                <c:pt idx="251">
                  <c:v>88</c:v>
                </c:pt>
                <c:pt idx="252">
                  <c:v>89</c:v>
                </c:pt>
                <c:pt idx="253">
                  <c:v>90</c:v>
                </c:pt>
                <c:pt idx="254">
                  <c:v>91</c:v>
                </c:pt>
                <c:pt idx="255">
                  <c:v>91</c:v>
                </c:pt>
                <c:pt idx="256">
                  <c:v>91</c:v>
                </c:pt>
                <c:pt idx="257">
                  <c:v>91</c:v>
                </c:pt>
                <c:pt idx="258">
                  <c:v>92</c:v>
                </c:pt>
                <c:pt idx="259">
                  <c:v>93</c:v>
                </c:pt>
                <c:pt idx="260">
                  <c:v>94</c:v>
                </c:pt>
                <c:pt idx="261">
                  <c:v>95</c:v>
                </c:pt>
                <c:pt idx="262">
                  <c:v>96</c:v>
                </c:pt>
                <c:pt idx="263">
                  <c:v>97</c:v>
                </c:pt>
                <c:pt idx="264">
                  <c:v>98</c:v>
                </c:pt>
                <c:pt idx="265">
                  <c:v>98</c:v>
                </c:pt>
                <c:pt idx="266">
                  <c:v>98</c:v>
                </c:pt>
                <c:pt idx="267">
                  <c:v>98</c:v>
                </c:pt>
                <c:pt idx="268">
                  <c:v>99</c:v>
                </c:pt>
                <c:pt idx="269">
                  <c:v>99</c:v>
                </c:pt>
                <c:pt idx="270">
                  <c:v>99</c:v>
                </c:pt>
                <c:pt idx="271">
                  <c:v>99</c:v>
                </c:pt>
                <c:pt idx="272">
                  <c:v>99</c:v>
                </c:pt>
                <c:pt idx="273">
                  <c:v>100</c:v>
                </c:pt>
                <c:pt idx="274">
                  <c:v>100</c:v>
                </c:pt>
                <c:pt idx="275">
                  <c:v>100</c:v>
                </c:pt>
                <c:pt idx="276">
                  <c:v>101</c:v>
                </c:pt>
                <c:pt idx="277">
                  <c:v>102</c:v>
                </c:pt>
                <c:pt idx="278">
                  <c:v>103</c:v>
                </c:pt>
                <c:pt idx="279">
                  <c:v>104</c:v>
                </c:pt>
                <c:pt idx="280">
                  <c:v>105</c:v>
                </c:pt>
                <c:pt idx="281">
                  <c:v>105</c:v>
                </c:pt>
                <c:pt idx="282">
                  <c:v>105</c:v>
                </c:pt>
                <c:pt idx="283">
                  <c:v>105</c:v>
                </c:pt>
                <c:pt idx="284">
                  <c:v>105</c:v>
                </c:pt>
                <c:pt idx="285">
                  <c:v>105</c:v>
                </c:pt>
                <c:pt idx="286">
                  <c:v>105</c:v>
                </c:pt>
                <c:pt idx="287">
                  <c:v>106</c:v>
                </c:pt>
                <c:pt idx="288">
                  <c:v>106</c:v>
                </c:pt>
                <c:pt idx="289">
                  <c:v>106</c:v>
                </c:pt>
                <c:pt idx="290">
                  <c:v>106</c:v>
                </c:pt>
                <c:pt idx="291">
                  <c:v>106</c:v>
                </c:pt>
                <c:pt idx="292">
                  <c:v>106</c:v>
                </c:pt>
                <c:pt idx="293">
                  <c:v>106</c:v>
                </c:pt>
                <c:pt idx="294">
                  <c:v>106</c:v>
                </c:pt>
                <c:pt idx="295">
                  <c:v>107</c:v>
                </c:pt>
                <c:pt idx="296">
                  <c:v>107</c:v>
                </c:pt>
                <c:pt idx="297">
                  <c:v>107</c:v>
                </c:pt>
                <c:pt idx="298">
                  <c:v>107</c:v>
                </c:pt>
                <c:pt idx="299">
                  <c:v>107</c:v>
                </c:pt>
                <c:pt idx="300">
                  <c:v>107</c:v>
                </c:pt>
                <c:pt idx="301">
                  <c:v>107</c:v>
                </c:pt>
                <c:pt idx="302">
                  <c:v>107</c:v>
                </c:pt>
                <c:pt idx="303">
                  <c:v>107</c:v>
                </c:pt>
                <c:pt idx="304">
                  <c:v>108</c:v>
                </c:pt>
                <c:pt idx="305">
                  <c:v>109</c:v>
                </c:pt>
                <c:pt idx="306">
                  <c:v>110</c:v>
                </c:pt>
                <c:pt idx="307">
                  <c:v>110</c:v>
                </c:pt>
                <c:pt idx="308">
                  <c:v>110</c:v>
                </c:pt>
                <c:pt idx="309">
                  <c:v>111</c:v>
                </c:pt>
                <c:pt idx="310">
                  <c:v>111</c:v>
                </c:pt>
                <c:pt idx="311">
                  <c:v>111</c:v>
                </c:pt>
                <c:pt idx="312">
                  <c:v>112</c:v>
                </c:pt>
                <c:pt idx="313">
                  <c:v>112</c:v>
                </c:pt>
                <c:pt idx="314">
                  <c:v>112</c:v>
                </c:pt>
                <c:pt idx="315">
                  <c:v>112</c:v>
                </c:pt>
                <c:pt idx="316">
                  <c:v>112</c:v>
                </c:pt>
                <c:pt idx="317">
                  <c:v>112</c:v>
                </c:pt>
                <c:pt idx="318">
                  <c:v>113</c:v>
                </c:pt>
                <c:pt idx="319">
                  <c:v>114</c:v>
                </c:pt>
                <c:pt idx="320">
                  <c:v>114</c:v>
                </c:pt>
                <c:pt idx="321">
                  <c:v>114</c:v>
                </c:pt>
                <c:pt idx="322">
                  <c:v>115</c:v>
                </c:pt>
                <c:pt idx="323">
                  <c:v>115</c:v>
                </c:pt>
                <c:pt idx="324">
                  <c:v>116</c:v>
                </c:pt>
                <c:pt idx="325">
                  <c:v>116</c:v>
                </c:pt>
                <c:pt idx="326">
                  <c:v>116</c:v>
                </c:pt>
                <c:pt idx="327">
                  <c:v>116</c:v>
                </c:pt>
                <c:pt idx="328">
                  <c:v>116</c:v>
                </c:pt>
                <c:pt idx="329">
                  <c:v>117</c:v>
                </c:pt>
                <c:pt idx="330">
                  <c:v>118</c:v>
                </c:pt>
                <c:pt idx="331">
                  <c:v>119</c:v>
                </c:pt>
                <c:pt idx="332">
                  <c:v>119</c:v>
                </c:pt>
                <c:pt idx="333">
                  <c:v>119</c:v>
                </c:pt>
                <c:pt idx="334">
                  <c:v>119</c:v>
                </c:pt>
                <c:pt idx="335">
                  <c:v>120</c:v>
                </c:pt>
                <c:pt idx="336">
                  <c:v>120</c:v>
                </c:pt>
                <c:pt idx="337">
                  <c:v>120</c:v>
                </c:pt>
                <c:pt idx="338">
                  <c:v>120</c:v>
                </c:pt>
                <c:pt idx="339">
                  <c:v>121</c:v>
                </c:pt>
                <c:pt idx="340">
                  <c:v>121</c:v>
                </c:pt>
                <c:pt idx="341">
                  <c:v>122</c:v>
                </c:pt>
                <c:pt idx="342">
                  <c:v>122</c:v>
                </c:pt>
                <c:pt idx="343">
                  <c:v>122</c:v>
                </c:pt>
                <c:pt idx="344">
                  <c:v>123</c:v>
                </c:pt>
                <c:pt idx="345">
                  <c:v>124</c:v>
                </c:pt>
                <c:pt idx="346">
                  <c:v>125</c:v>
                </c:pt>
                <c:pt idx="347">
                  <c:v>125</c:v>
                </c:pt>
                <c:pt idx="348">
                  <c:v>125</c:v>
                </c:pt>
                <c:pt idx="349">
                  <c:v>125</c:v>
                </c:pt>
                <c:pt idx="350">
                  <c:v>126</c:v>
                </c:pt>
                <c:pt idx="351">
                  <c:v>127</c:v>
                </c:pt>
                <c:pt idx="352">
                  <c:v>128</c:v>
                </c:pt>
                <c:pt idx="353">
                  <c:v>129</c:v>
                </c:pt>
                <c:pt idx="354">
                  <c:v>129</c:v>
                </c:pt>
                <c:pt idx="355">
                  <c:v>130</c:v>
                </c:pt>
                <c:pt idx="356">
                  <c:v>131</c:v>
                </c:pt>
                <c:pt idx="357">
                  <c:v>131</c:v>
                </c:pt>
                <c:pt idx="358">
                  <c:v>132</c:v>
                </c:pt>
                <c:pt idx="359">
                  <c:v>132</c:v>
                </c:pt>
                <c:pt idx="360">
                  <c:v>132</c:v>
                </c:pt>
                <c:pt idx="361">
                  <c:v>133</c:v>
                </c:pt>
                <c:pt idx="362">
                  <c:v>133</c:v>
                </c:pt>
                <c:pt idx="363">
                  <c:v>133</c:v>
                </c:pt>
                <c:pt idx="364">
                  <c:v>133</c:v>
                </c:pt>
                <c:pt idx="365">
                  <c:v>133</c:v>
                </c:pt>
                <c:pt idx="366">
                  <c:v>133</c:v>
                </c:pt>
                <c:pt idx="367">
                  <c:v>133</c:v>
                </c:pt>
                <c:pt idx="368">
                  <c:v>133</c:v>
                </c:pt>
                <c:pt idx="369">
                  <c:v>133</c:v>
                </c:pt>
                <c:pt idx="370">
                  <c:v>133</c:v>
                </c:pt>
                <c:pt idx="371">
                  <c:v>133</c:v>
                </c:pt>
                <c:pt idx="372">
                  <c:v>134</c:v>
                </c:pt>
                <c:pt idx="373">
                  <c:v>134</c:v>
                </c:pt>
                <c:pt idx="374">
                  <c:v>134</c:v>
                </c:pt>
                <c:pt idx="375">
                  <c:v>134</c:v>
                </c:pt>
                <c:pt idx="376">
                  <c:v>134</c:v>
                </c:pt>
                <c:pt idx="377">
                  <c:v>134</c:v>
                </c:pt>
                <c:pt idx="378">
                  <c:v>134</c:v>
                </c:pt>
                <c:pt idx="379">
                  <c:v>135</c:v>
                </c:pt>
                <c:pt idx="380">
                  <c:v>135</c:v>
                </c:pt>
                <c:pt idx="381">
                  <c:v>135</c:v>
                </c:pt>
                <c:pt idx="382">
                  <c:v>135</c:v>
                </c:pt>
                <c:pt idx="383">
                  <c:v>136</c:v>
                </c:pt>
                <c:pt idx="384">
                  <c:v>137</c:v>
                </c:pt>
                <c:pt idx="385">
                  <c:v>137</c:v>
                </c:pt>
                <c:pt idx="386">
                  <c:v>137</c:v>
                </c:pt>
                <c:pt idx="387">
                  <c:v>137</c:v>
                </c:pt>
                <c:pt idx="388">
                  <c:v>137</c:v>
                </c:pt>
                <c:pt idx="389">
                  <c:v>137</c:v>
                </c:pt>
                <c:pt idx="390">
                  <c:v>138</c:v>
                </c:pt>
                <c:pt idx="391">
                  <c:v>139</c:v>
                </c:pt>
                <c:pt idx="392">
                  <c:v>139</c:v>
                </c:pt>
                <c:pt idx="393">
                  <c:v>139</c:v>
                </c:pt>
                <c:pt idx="394">
                  <c:v>140</c:v>
                </c:pt>
                <c:pt idx="395">
                  <c:v>140</c:v>
                </c:pt>
                <c:pt idx="396">
                  <c:v>140</c:v>
                </c:pt>
                <c:pt idx="397">
                  <c:v>140</c:v>
                </c:pt>
                <c:pt idx="398">
                  <c:v>140</c:v>
                </c:pt>
                <c:pt idx="399">
                  <c:v>140</c:v>
                </c:pt>
                <c:pt idx="400">
                  <c:v>140</c:v>
                </c:pt>
                <c:pt idx="401">
                  <c:v>140</c:v>
                </c:pt>
                <c:pt idx="402">
                  <c:v>140</c:v>
                </c:pt>
                <c:pt idx="403">
                  <c:v>141</c:v>
                </c:pt>
                <c:pt idx="404">
                  <c:v>142</c:v>
                </c:pt>
                <c:pt idx="405">
                  <c:v>143</c:v>
                </c:pt>
                <c:pt idx="406">
                  <c:v>143</c:v>
                </c:pt>
                <c:pt idx="407">
                  <c:v>143</c:v>
                </c:pt>
                <c:pt idx="408">
                  <c:v>143</c:v>
                </c:pt>
                <c:pt idx="409">
                  <c:v>143</c:v>
                </c:pt>
                <c:pt idx="410">
                  <c:v>143</c:v>
                </c:pt>
                <c:pt idx="411">
                  <c:v>143</c:v>
                </c:pt>
                <c:pt idx="412">
                  <c:v>143</c:v>
                </c:pt>
                <c:pt idx="413">
                  <c:v>143</c:v>
                </c:pt>
                <c:pt idx="414">
                  <c:v>143</c:v>
                </c:pt>
                <c:pt idx="415">
                  <c:v>144</c:v>
                </c:pt>
                <c:pt idx="416">
                  <c:v>145</c:v>
                </c:pt>
                <c:pt idx="417">
                  <c:v>145</c:v>
                </c:pt>
                <c:pt idx="418">
                  <c:v>145</c:v>
                </c:pt>
                <c:pt idx="419">
                  <c:v>145</c:v>
                </c:pt>
                <c:pt idx="420">
                  <c:v>145</c:v>
                </c:pt>
                <c:pt idx="421">
                  <c:v>146</c:v>
                </c:pt>
                <c:pt idx="422">
                  <c:v>146</c:v>
                </c:pt>
                <c:pt idx="423">
                  <c:v>146</c:v>
                </c:pt>
                <c:pt idx="424">
                  <c:v>146</c:v>
                </c:pt>
                <c:pt idx="425">
                  <c:v>146</c:v>
                </c:pt>
                <c:pt idx="426">
                  <c:v>147</c:v>
                </c:pt>
                <c:pt idx="427">
                  <c:v>148</c:v>
                </c:pt>
                <c:pt idx="428">
                  <c:v>149</c:v>
                </c:pt>
                <c:pt idx="429">
                  <c:v>149</c:v>
                </c:pt>
                <c:pt idx="430">
                  <c:v>150</c:v>
                </c:pt>
                <c:pt idx="431">
                  <c:v>151</c:v>
                </c:pt>
                <c:pt idx="432">
                  <c:v>151</c:v>
                </c:pt>
                <c:pt idx="433">
                  <c:v>152</c:v>
                </c:pt>
                <c:pt idx="434">
                  <c:v>152</c:v>
                </c:pt>
                <c:pt idx="435">
                  <c:v>153</c:v>
                </c:pt>
                <c:pt idx="436">
                  <c:v>153</c:v>
                </c:pt>
                <c:pt idx="437">
                  <c:v>154</c:v>
                </c:pt>
                <c:pt idx="438">
                  <c:v>154</c:v>
                </c:pt>
                <c:pt idx="439">
                  <c:v>154</c:v>
                </c:pt>
                <c:pt idx="440">
                  <c:v>154</c:v>
                </c:pt>
                <c:pt idx="441">
                  <c:v>154</c:v>
                </c:pt>
                <c:pt idx="442">
                  <c:v>154</c:v>
                </c:pt>
                <c:pt idx="443">
                  <c:v>155</c:v>
                </c:pt>
                <c:pt idx="444">
                  <c:v>155</c:v>
                </c:pt>
                <c:pt idx="445">
                  <c:v>155</c:v>
                </c:pt>
                <c:pt idx="446">
                  <c:v>155</c:v>
                </c:pt>
                <c:pt idx="447">
                  <c:v>155</c:v>
                </c:pt>
                <c:pt idx="448">
                  <c:v>155</c:v>
                </c:pt>
                <c:pt idx="449">
                  <c:v>155</c:v>
                </c:pt>
                <c:pt idx="450">
                  <c:v>155</c:v>
                </c:pt>
                <c:pt idx="451">
                  <c:v>155</c:v>
                </c:pt>
                <c:pt idx="452">
                  <c:v>155</c:v>
                </c:pt>
                <c:pt idx="453">
                  <c:v>155</c:v>
                </c:pt>
                <c:pt idx="454">
                  <c:v>155</c:v>
                </c:pt>
                <c:pt idx="455">
                  <c:v>155</c:v>
                </c:pt>
                <c:pt idx="456">
                  <c:v>156</c:v>
                </c:pt>
                <c:pt idx="457">
                  <c:v>157</c:v>
                </c:pt>
                <c:pt idx="458">
                  <c:v>158</c:v>
                </c:pt>
                <c:pt idx="459">
                  <c:v>159</c:v>
                </c:pt>
                <c:pt idx="460">
                  <c:v>160</c:v>
                </c:pt>
                <c:pt idx="461">
                  <c:v>160</c:v>
                </c:pt>
                <c:pt idx="462">
                  <c:v>160</c:v>
                </c:pt>
                <c:pt idx="463">
                  <c:v>161</c:v>
                </c:pt>
                <c:pt idx="464">
                  <c:v>161</c:v>
                </c:pt>
                <c:pt idx="465">
                  <c:v>161</c:v>
                </c:pt>
                <c:pt idx="466">
                  <c:v>161</c:v>
                </c:pt>
                <c:pt idx="467">
                  <c:v>161</c:v>
                </c:pt>
                <c:pt idx="468">
                  <c:v>161</c:v>
                </c:pt>
                <c:pt idx="469">
                  <c:v>162</c:v>
                </c:pt>
                <c:pt idx="470">
                  <c:v>162</c:v>
                </c:pt>
                <c:pt idx="471">
                  <c:v>163</c:v>
                </c:pt>
                <c:pt idx="472">
                  <c:v>164</c:v>
                </c:pt>
                <c:pt idx="473">
                  <c:v>164</c:v>
                </c:pt>
                <c:pt idx="474">
                  <c:v>164</c:v>
                </c:pt>
                <c:pt idx="475">
                  <c:v>164</c:v>
                </c:pt>
                <c:pt idx="476">
                  <c:v>164</c:v>
                </c:pt>
                <c:pt idx="477">
                  <c:v>164</c:v>
                </c:pt>
                <c:pt idx="478">
                  <c:v>164</c:v>
                </c:pt>
                <c:pt idx="479">
                  <c:v>164</c:v>
                </c:pt>
                <c:pt idx="480">
                  <c:v>164</c:v>
                </c:pt>
                <c:pt idx="481">
                  <c:v>164</c:v>
                </c:pt>
                <c:pt idx="482">
                  <c:v>164</c:v>
                </c:pt>
                <c:pt idx="483">
                  <c:v>164</c:v>
                </c:pt>
                <c:pt idx="484">
                  <c:v>165</c:v>
                </c:pt>
                <c:pt idx="485">
                  <c:v>165</c:v>
                </c:pt>
                <c:pt idx="486">
                  <c:v>166</c:v>
                </c:pt>
                <c:pt idx="487">
                  <c:v>166</c:v>
                </c:pt>
                <c:pt idx="488">
                  <c:v>167</c:v>
                </c:pt>
                <c:pt idx="489">
                  <c:v>167</c:v>
                </c:pt>
                <c:pt idx="490">
                  <c:v>167</c:v>
                </c:pt>
                <c:pt idx="491">
                  <c:v>167</c:v>
                </c:pt>
                <c:pt idx="492">
                  <c:v>167</c:v>
                </c:pt>
                <c:pt idx="493">
                  <c:v>167</c:v>
                </c:pt>
                <c:pt idx="494">
                  <c:v>168</c:v>
                </c:pt>
                <c:pt idx="495">
                  <c:v>169</c:v>
                </c:pt>
                <c:pt idx="496">
                  <c:v>170</c:v>
                </c:pt>
                <c:pt idx="497">
                  <c:v>170</c:v>
                </c:pt>
                <c:pt idx="498">
                  <c:v>170</c:v>
                </c:pt>
                <c:pt idx="499">
                  <c:v>170</c:v>
                </c:pt>
                <c:pt idx="500">
                  <c:v>170</c:v>
                </c:pt>
                <c:pt idx="501">
                  <c:v>170</c:v>
                </c:pt>
                <c:pt idx="502">
                  <c:v>170</c:v>
                </c:pt>
                <c:pt idx="503">
                  <c:v>170</c:v>
                </c:pt>
                <c:pt idx="504">
                  <c:v>170</c:v>
                </c:pt>
                <c:pt idx="505">
                  <c:v>171</c:v>
                </c:pt>
                <c:pt idx="506">
                  <c:v>172</c:v>
                </c:pt>
                <c:pt idx="507">
                  <c:v>173</c:v>
                </c:pt>
                <c:pt idx="508">
                  <c:v>174</c:v>
                </c:pt>
                <c:pt idx="509">
                  <c:v>174</c:v>
                </c:pt>
                <c:pt idx="510">
                  <c:v>175</c:v>
                </c:pt>
                <c:pt idx="511">
                  <c:v>175</c:v>
                </c:pt>
                <c:pt idx="512">
                  <c:v>176</c:v>
                </c:pt>
                <c:pt idx="513">
                  <c:v>176</c:v>
                </c:pt>
                <c:pt idx="514">
                  <c:v>177</c:v>
                </c:pt>
                <c:pt idx="515">
                  <c:v>177</c:v>
                </c:pt>
                <c:pt idx="516">
                  <c:v>177</c:v>
                </c:pt>
                <c:pt idx="517">
                  <c:v>178</c:v>
                </c:pt>
                <c:pt idx="518">
                  <c:v>179</c:v>
                </c:pt>
                <c:pt idx="519">
                  <c:v>180</c:v>
                </c:pt>
                <c:pt idx="520">
                  <c:v>181</c:v>
                </c:pt>
                <c:pt idx="521">
                  <c:v>182</c:v>
                </c:pt>
                <c:pt idx="522">
                  <c:v>183</c:v>
                </c:pt>
                <c:pt idx="523">
                  <c:v>183</c:v>
                </c:pt>
                <c:pt idx="524">
                  <c:v>183</c:v>
                </c:pt>
                <c:pt idx="525">
                  <c:v>183</c:v>
                </c:pt>
                <c:pt idx="526">
                  <c:v>184</c:v>
                </c:pt>
                <c:pt idx="527">
                  <c:v>185</c:v>
                </c:pt>
                <c:pt idx="528">
                  <c:v>185</c:v>
                </c:pt>
                <c:pt idx="529">
                  <c:v>185</c:v>
                </c:pt>
                <c:pt idx="530">
                  <c:v>185</c:v>
                </c:pt>
                <c:pt idx="531">
                  <c:v>185</c:v>
                </c:pt>
                <c:pt idx="532">
                  <c:v>186</c:v>
                </c:pt>
                <c:pt idx="533">
                  <c:v>187</c:v>
                </c:pt>
                <c:pt idx="534">
                  <c:v>188</c:v>
                </c:pt>
                <c:pt idx="535">
                  <c:v>189</c:v>
                </c:pt>
                <c:pt idx="536">
                  <c:v>189</c:v>
                </c:pt>
                <c:pt idx="537">
                  <c:v>190</c:v>
                </c:pt>
                <c:pt idx="538">
                  <c:v>191</c:v>
                </c:pt>
                <c:pt idx="539">
                  <c:v>191</c:v>
                </c:pt>
                <c:pt idx="540">
                  <c:v>191</c:v>
                </c:pt>
                <c:pt idx="541">
                  <c:v>191</c:v>
                </c:pt>
                <c:pt idx="542">
                  <c:v>191</c:v>
                </c:pt>
                <c:pt idx="543">
                  <c:v>191</c:v>
                </c:pt>
                <c:pt idx="544">
                  <c:v>191</c:v>
                </c:pt>
                <c:pt idx="545">
                  <c:v>191</c:v>
                </c:pt>
                <c:pt idx="546">
                  <c:v>191</c:v>
                </c:pt>
                <c:pt idx="547">
                  <c:v>191</c:v>
                </c:pt>
                <c:pt idx="548">
                  <c:v>191</c:v>
                </c:pt>
                <c:pt idx="549">
                  <c:v>192</c:v>
                </c:pt>
                <c:pt idx="550">
                  <c:v>192</c:v>
                </c:pt>
                <c:pt idx="551">
                  <c:v>192</c:v>
                </c:pt>
                <c:pt idx="552">
                  <c:v>192</c:v>
                </c:pt>
                <c:pt idx="553">
                  <c:v>192</c:v>
                </c:pt>
                <c:pt idx="554">
                  <c:v>193</c:v>
                </c:pt>
                <c:pt idx="555">
                  <c:v>194</c:v>
                </c:pt>
                <c:pt idx="556">
                  <c:v>195</c:v>
                </c:pt>
                <c:pt idx="557">
                  <c:v>195</c:v>
                </c:pt>
                <c:pt idx="558">
                  <c:v>195</c:v>
                </c:pt>
                <c:pt idx="559">
                  <c:v>195</c:v>
                </c:pt>
                <c:pt idx="560">
                  <c:v>195</c:v>
                </c:pt>
                <c:pt idx="561">
                  <c:v>195</c:v>
                </c:pt>
                <c:pt idx="562">
                  <c:v>195</c:v>
                </c:pt>
                <c:pt idx="563">
                  <c:v>195</c:v>
                </c:pt>
                <c:pt idx="564">
                  <c:v>195</c:v>
                </c:pt>
                <c:pt idx="565">
                  <c:v>195</c:v>
                </c:pt>
                <c:pt idx="566">
                  <c:v>195</c:v>
                </c:pt>
                <c:pt idx="567">
                  <c:v>195</c:v>
                </c:pt>
                <c:pt idx="568">
                  <c:v>196</c:v>
                </c:pt>
                <c:pt idx="569">
                  <c:v>197</c:v>
                </c:pt>
                <c:pt idx="570">
                  <c:v>198</c:v>
                </c:pt>
                <c:pt idx="571">
                  <c:v>198</c:v>
                </c:pt>
                <c:pt idx="572">
                  <c:v>199</c:v>
                </c:pt>
                <c:pt idx="573">
                  <c:v>199</c:v>
                </c:pt>
                <c:pt idx="574">
                  <c:v>199</c:v>
                </c:pt>
                <c:pt idx="575">
                  <c:v>199</c:v>
                </c:pt>
                <c:pt idx="576">
                  <c:v>200</c:v>
                </c:pt>
                <c:pt idx="577">
                  <c:v>201</c:v>
                </c:pt>
                <c:pt idx="578">
                  <c:v>202</c:v>
                </c:pt>
                <c:pt idx="579">
                  <c:v>203</c:v>
                </c:pt>
                <c:pt idx="580">
                  <c:v>204</c:v>
                </c:pt>
                <c:pt idx="581">
                  <c:v>204</c:v>
                </c:pt>
                <c:pt idx="582">
                  <c:v>204</c:v>
                </c:pt>
                <c:pt idx="583">
                  <c:v>204</c:v>
                </c:pt>
                <c:pt idx="584">
                  <c:v>205</c:v>
                </c:pt>
                <c:pt idx="585">
                  <c:v>206</c:v>
                </c:pt>
                <c:pt idx="586">
                  <c:v>207</c:v>
                </c:pt>
                <c:pt idx="587">
                  <c:v>208</c:v>
                </c:pt>
                <c:pt idx="588">
                  <c:v>208</c:v>
                </c:pt>
                <c:pt idx="589">
                  <c:v>208</c:v>
                </c:pt>
                <c:pt idx="590">
                  <c:v>208</c:v>
                </c:pt>
                <c:pt idx="591">
                  <c:v>208</c:v>
                </c:pt>
                <c:pt idx="592">
                  <c:v>208</c:v>
                </c:pt>
                <c:pt idx="593">
                  <c:v>208</c:v>
                </c:pt>
                <c:pt idx="594">
                  <c:v>208</c:v>
                </c:pt>
                <c:pt idx="595">
                  <c:v>208</c:v>
                </c:pt>
                <c:pt idx="596">
                  <c:v>208</c:v>
                </c:pt>
                <c:pt idx="597">
                  <c:v>209</c:v>
                </c:pt>
                <c:pt idx="598">
                  <c:v>210</c:v>
                </c:pt>
                <c:pt idx="599">
                  <c:v>210</c:v>
                </c:pt>
                <c:pt idx="600">
                  <c:v>210</c:v>
                </c:pt>
                <c:pt idx="601">
                  <c:v>210</c:v>
                </c:pt>
                <c:pt idx="602">
                  <c:v>210</c:v>
                </c:pt>
                <c:pt idx="603">
                  <c:v>210</c:v>
                </c:pt>
                <c:pt idx="604">
                  <c:v>210</c:v>
                </c:pt>
                <c:pt idx="605">
                  <c:v>211</c:v>
                </c:pt>
                <c:pt idx="606">
                  <c:v>212</c:v>
                </c:pt>
                <c:pt idx="607">
                  <c:v>213</c:v>
                </c:pt>
                <c:pt idx="608">
                  <c:v>214</c:v>
                </c:pt>
                <c:pt idx="609">
                  <c:v>214</c:v>
                </c:pt>
                <c:pt idx="610">
                  <c:v>214</c:v>
                </c:pt>
                <c:pt idx="611">
                  <c:v>214</c:v>
                </c:pt>
                <c:pt idx="612">
                  <c:v>215</c:v>
                </c:pt>
                <c:pt idx="613">
                  <c:v>215</c:v>
                </c:pt>
                <c:pt idx="614">
                  <c:v>215</c:v>
                </c:pt>
                <c:pt idx="615">
                  <c:v>215</c:v>
                </c:pt>
                <c:pt idx="616">
                  <c:v>215</c:v>
                </c:pt>
                <c:pt idx="617">
                  <c:v>215</c:v>
                </c:pt>
                <c:pt idx="618">
                  <c:v>215</c:v>
                </c:pt>
                <c:pt idx="619">
                  <c:v>215</c:v>
                </c:pt>
                <c:pt idx="620">
                  <c:v>215</c:v>
                </c:pt>
                <c:pt idx="621">
                  <c:v>215</c:v>
                </c:pt>
                <c:pt idx="622">
                  <c:v>215</c:v>
                </c:pt>
                <c:pt idx="623">
                  <c:v>215</c:v>
                </c:pt>
                <c:pt idx="624">
                  <c:v>215</c:v>
                </c:pt>
                <c:pt idx="625">
                  <c:v>215</c:v>
                </c:pt>
                <c:pt idx="626">
                  <c:v>215</c:v>
                </c:pt>
                <c:pt idx="627">
                  <c:v>216</c:v>
                </c:pt>
                <c:pt idx="628">
                  <c:v>217</c:v>
                </c:pt>
                <c:pt idx="629">
                  <c:v>218</c:v>
                </c:pt>
                <c:pt idx="630">
                  <c:v>219</c:v>
                </c:pt>
                <c:pt idx="631">
                  <c:v>219</c:v>
                </c:pt>
                <c:pt idx="632">
                  <c:v>219</c:v>
                </c:pt>
                <c:pt idx="633">
                  <c:v>219</c:v>
                </c:pt>
                <c:pt idx="634">
                  <c:v>219</c:v>
                </c:pt>
                <c:pt idx="635">
                  <c:v>219</c:v>
                </c:pt>
                <c:pt idx="636">
                  <c:v>220</c:v>
                </c:pt>
                <c:pt idx="637">
                  <c:v>220</c:v>
                </c:pt>
                <c:pt idx="638">
                  <c:v>220</c:v>
                </c:pt>
                <c:pt idx="639">
                  <c:v>220</c:v>
                </c:pt>
                <c:pt idx="640">
                  <c:v>220</c:v>
                </c:pt>
                <c:pt idx="641">
                  <c:v>220</c:v>
                </c:pt>
                <c:pt idx="642">
                  <c:v>221</c:v>
                </c:pt>
                <c:pt idx="643">
                  <c:v>221</c:v>
                </c:pt>
                <c:pt idx="644">
                  <c:v>222</c:v>
                </c:pt>
                <c:pt idx="645">
                  <c:v>222</c:v>
                </c:pt>
                <c:pt idx="646">
                  <c:v>222</c:v>
                </c:pt>
                <c:pt idx="647">
                  <c:v>222</c:v>
                </c:pt>
                <c:pt idx="648">
                  <c:v>222</c:v>
                </c:pt>
                <c:pt idx="649">
                  <c:v>222</c:v>
                </c:pt>
                <c:pt idx="650">
                  <c:v>222</c:v>
                </c:pt>
                <c:pt idx="651">
                  <c:v>223</c:v>
                </c:pt>
                <c:pt idx="652">
                  <c:v>223</c:v>
                </c:pt>
                <c:pt idx="653">
                  <c:v>223</c:v>
                </c:pt>
                <c:pt idx="654">
                  <c:v>223</c:v>
                </c:pt>
                <c:pt idx="655">
                  <c:v>223</c:v>
                </c:pt>
                <c:pt idx="656">
                  <c:v>223</c:v>
                </c:pt>
                <c:pt idx="657">
                  <c:v>223</c:v>
                </c:pt>
                <c:pt idx="658">
                  <c:v>224</c:v>
                </c:pt>
                <c:pt idx="659">
                  <c:v>225</c:v>
                </c:pt>
                <c:pt idx="660">
                  <c:v>226</c:v>
                </c:pt>
                <c:pt idx="661">
                  <c:v>226</c:v>
                </c:pt>
                <c:pt idx="662">
                  <c:v>226</c:v>
                </c:pt>
                <c:pt idx="663">
                  <c:v>226</c:v>
                </c:pt>
                <c:pt idx="664">
                  <c:v>226</c:v>
                </c:pt>
                <c:pt idx="665">
                  <c:v>226</c:v>
                </c:pt>
                <c:pt idx="666">
                  <c:v>226</c:v>
                </c:pt>
                <c:pt idx="667">
                  <c:v>226</c:v>
                </c:pt>
                <c:pt idx="668">
                  <c:v>227</c:v>
                </c:pt>
                <c:pt idx="669">
                  <c:v>227</c:v>
                </c:pt>
                <c:pt idx="670">
                  <c:v>228</c:v>
                </c:pt>
                <c:pt idx="671">
                  <c:v>228</c:v>
                </c:pt>
                <c:pt idx="672">
                  <c:v>228</c:v>
                </c:pt>
                <c:pt idx="673">
                  <c:v>228</c:v>
                </c:pt>
                <c:pt idx="674">
                  <c:v>228</c:v>
                </c:pt>
                <c:pt idx="675">
                  <c:v>228</c:v>
                </c:pt>
                <c:pt idx="676">
                  <c:v>229</c:v>
                </c:pt>
                <c:pt idx="677">
                  <c:v>229</c:v>
                </c:pt>
                <c:pt idx="678">
                  <c:v>230</c:v>
                </c:pt>
                <c:pt idx="679">
                  <c:v>231</c:v>
                </c:pt>
                <c:pt idx="680">
                  <c:v>231</c:v>
                </c:pt>
                <c:pt idx="681">
                  <c:v>231</c:v>
                </c:pt>
                <c:pt idx="682">
                  <c:v>231</c:v>
                </c:pt>
                <c:pt idx="683">
                  <c:v>231</c:v>
                </c:pt>
                <c:pt idx="684">
                  <c:v>232</c:v>
                </c:pt>
                <c:pt idx="685">
                  <c:v>232</c:v>
                </c:pt>
                <c:pt idx="686">
                  <c:v>232</c:v>
                </c:pt>
                <c:pt idx="687">
                  <c:v>232</c:v>
                </c:pt>
                <c:pt idx="688">
                  <c:v>232</c:v>
                </c:pt>
                <c:pt idx="689">
                  <c:v>232</c:v>
                </c:pt>
                <c:pt idx="690">
                  <c:v>232</c:v>
                </c:pt>
                <c:pt idx="691">
                  <c:v>232</c:v>
                </c:pt>
                <c:pt idx="692">
                  <c:v>232</c:v>
                </c:pt>
                <c:pt idx="693">
                  <c:v>232</c:v>
                </c:pt>
                <c:pt idx="694">
                  <c:v>232</c:v>
                </c:pt>
                <c:pt idx="695">
                  <c:v>232</c:v>
                </c:pt>
                <c:pt idx="696">
                  <c:v>232</c:v>
                </c:pt>
                <c:pt idx="697">
                  <c:v>232</c:v>
                </c:pt>
                <c:pt idx="698">
                  <c:v>232</c:v>
                </c:pt>
                <c:pt idx="699">
                  <c:v>232</c:v>
                </c:pt>
                <c:pt idx="700">
                  <c:v>232</c:v>
                </c:pt>
                <c:pt idx="701">
                  <c:v>233</c:v>
                </c:pt>
                <c:pt idx="702">
                  <c:v>233</c:v>
                </c:pt>
                <c:pt idx="703">
                  <c:v>233</c:v>
                </c:pt>
                <c:pt idx="704">
                  <c:v>234</c:v>
                </c:pt>
                <c:pt idx="705">
                  <c:v>234</c:v>
                </c:pt>
                <c:pt idx="706">
                  <c:v>234</c:v>
                </c:pt>
                <c:pt idx="707">
                  <c:v>234</c:v>
                </c:pt>
                <c:pt idx="708">
                  <c:v>234</c:v>
                </c:pt>
                <c:pt idx="709">
                  <c:v>234</c:v>
                </c:pt>
                <c:pt idx="710">
                  <c:v>234</c:v>
                </c:pt>
                <c:pt idx="711">
                  <c:v>235</c:v>
                </c:pt>
                <c:pt idx="712">
                  <c:v>235</c:v>
                </c:pt>
                <c:pt idx="713">
                  <c:v>235</c:v>
                </c:pt>
                <c:pt idx="714">
                  <c:v>235</c:v>
                </c:pt>
                <c:pt idx="715">
                  <c:v>235</c:v>
                </c:pt>
                <c:pt idx="716">
                  <c:v>235</c:v>
                </c:pt>
                <c:pt idx="717">
                  <c:v>235</c:v>
                </c:pt>
                <c:pt idx="718">
                  <c:v>235</c:v>
                </c:pt>
                <c:pt idx="719">
                  <c:v>235</c:v>
                </c:pt>
                <c:pt idx="720">
                  <c:v>235</c:v>
                </c:pt>
                <c:pt idx="721">
                  <c:v>235</c:v>
                </c:pt>
                <c:pt idx="722">
                  <c:v>235</c:v>
                </c:pt>
                <c:pt idx="723">
                  <c:v>235</c:v>
                </c:pt>
                <c:pt idx="724">
                  <c:v>235</c:v>
                </c:pt>
                <c:pt idx="725">
                  <c:v>235</c:v>
                </c:pt>
                <c:pt idx="726">
                  <c:v>236</c:v>
                </c:pt>
                <c:pt idx="727">
                  <c:v>236</c:v>
                </c:pt>
                <c:pt idx="728">
                  <c:v>237</c:v>
                </c:pt>
                <c:pt idx="729">
                  <c:v>237</c:v>
                </c:pt>
                <c:pt idx="730">
                  <c:v>237</c:v>
                </c:pt>
                <c:pt idx="731">
                  <c:v>237</c:v>
                </c:pt>
                <c:pt idx="732">
                  <c:v>237</c:v>
                </c:pt>
                <c:pt idx="733">
                  <c:v>237</c:v>
                </c:pt>
                <c:pt idx="734">
                  <c:v>238</c:v>
                </c:pt>
                <c:pt idx="735">
                  <c:v>239</c:v>
                </c:pt>
                <c:pt idx="736">
                  <c:v>240</c:v>
                </c:pt>
                <c:pt idx="737">
                  <c:v>240</c:v>
                </c:pt>
                <c:pt idx="738">
                  <c:v>240</c:v>
                </c:pt>
                <c:pt idx="739">
                  <c:v>240</c:v>
                </c:pt>
                <c:pt idx="740">
                  <c:v>240</c:v>
                </c:pt>
                <c:pt idx="741">
                  <c:v>240</c:v>
                </c:pt>
                <c:pt idx="742">
                  <c:v>240</c:v>
                </c:pt>
                <c:pt idx="743">
                  <c:v>240</c:v>
                </c:pt>
                <c:pt idx="744">
                  <c:v>240</c:v>
                </c:pt>
                <c:pt idx="745">
                  <c:v>241</c:v>
                </c:pt>
                <c:pt idx="746">
                  <c:v>241</c:v>
                </c:pt>
                <c:pt idx="747">
                  <c:v>241</c:v>
                </c:pt>
                <c:pt idx="748">
                  <c:v>241</c:v>
                </c:pt>
                <c:pt idx="749">
                  <c:v>241</c:v>
                </c:pt>
                <c:pt idx="750">
                  <c:v>241</c:v>
                </c:pt>
                <c:pt idx="751">
                  <c:v>241</c:v>
                </c:pt>
                <c:pt idx="752">
                  <c:v>241</c:v>
                </c:pt>
                <c:pt idx="753">
                  <c:v>241</c:v>
                </c:pt>
                <c:pt idx="754">
                  <c:v>241</c:v>
                </c:pt>
                <c:pt idx="755">
                  <c:v>241</c:v>
                </c:pt>
                <c:pt idx="756">
                  <c:v>241</c:v>
                </c:pt>
                <c:pt idx="757">
                  <c:v>241</c:v>
                </c:pt>
                <c:pt idx="758">
                  <c:v>241</c:v>
                </c:pt>
                <c:pt idx="759">
                  <c:v>241</c:v>
                </c:pt>
                <c:pt idx="760">
                  <c:v>241</c:v>
                </c:pt>
                <c:pt idx="761">
                  <c:v>241</c:v>
                </c:pt>
                <c:pt idx="762">
                  <c:v>241</c:v>
                </c:pt>
                <c:pt idx="763">
                  <c:v>241</c:v>
                </c:pt>
                <c:pt idx="764">
                  <c:v>241</c:v>
                </c:pt>
                <c:pt idx="765">
                  <c:v>241</c:v>
                </c:pt>
                <c:pt idx="766">
                  <c:v>241</c:v>
                </c:pt>
                <c:pt idx="767">
                  <c:v>242</c:v>
                </c:pt>
                <c:pt idx="768">
                  <c:v>242</c:v>
                </c:pt>
                <c:pt idx="769">
                  <c:v>242</c:v>
                </c:pt>
                <c:pt idx="770">
                  <c:v>242</c:v>
                </c:pt>
                <c:pt idx="771">
                  <c:v>242</c:v>
                </c:pt>
                <c:pt idx="772">
                  <c:v>242</c:v>
                </c:pt>
                <c:pt idx="773">
                  <c:v>242</c:v>
                </c:pt>
                <c:pt idx="774">
                  <c:v>242</c:v>
                </c:pt>
                <c:pt idx="775">
                  <c:v>242</c:v>
                </c:pt>
                <c:pt idx="776">
                  <c:v>242</c:v>
                </c:pt>
                <c:pt idx="777">
                  <c:v>242</c:v>
                </c:pt>
                <c:pt idx="778">
                  <c:v>242</c:v>
                </c:pt>
                <c:pt idx="779">
                  <c:v>242</c:v>
                </c:pt>
                <c:pt idx="780">
                  <c:v>242</c:v>
                </c:pt>
                <c:pt idx="781">
                  <c:v>243</c:v>
                </c:pt>
                <c:pt idx="782">
                  <c:v>243</c:v>
                </c:pt>
                <c:pt idx="783">
                  <c:v>243</c:v>
                </c:pt>
                <c:pt idx="784">
                  <c:v>243</c:v>
                </c:pt>
                <c:pt idx="785">
                  <c:v>244</c:v>
                </c:pt>
                <c:pt idx="786">
                  <c:v>244</c:v>
                </c:pt>
                <c:pt idx="787">
                  <c:v>245</c:v>
                </c:pt>
                <c:pt idx="788">
                  <c:v>246</c:v>
                </c:pt>
                <c:pt idx="789">
                  <c:v>246</c:v>
                </c:pt>
                <c:pt idx="790">
                  <c:v>246</c:v>
                </c:pt>
                <c:pt idx="791">
                  <c:v>246</c:v>
                </c:pt>
                <c:pt idx="792">
                  <c:v>246</c:v>
                </c:pt>
                <c:pt idx="793">
                  <c:v>246</c:v>
                </c:pt>
                <c:pt idx="794">
                  <c:v>246</c:v>
                </c:pt>
                <c:pt idx="795">
                  <c:v>246</c:v>
                </c:pt>
                <c:pt idx="796">
                  <c:v>246</c:v>
                </c:pt>
                <c:pt idx="797">
                  <c:v>246</c:v>
                </c:pt>
                <c:pt idx="798">
                  <c:v>246</c:v>
                </c:pt>
                <c:pt idx="799">
                  <c:v>246</c:v>
                </c:pt>
                <c:pt idx="800">
                  <c:v>246</c:v>
                </c:pt>
                <c:pt idx="801">
                  <c:v>246</c:v>
                </c:pt>
                <c:pt idx="802">
                  <c:v>246</c:v>
                </c:pt>
                <c:pt idx="803">
                  <c:v>246</c:v>
                </c:pt>
                <c:pt idx="804">
                  <c:v>246</c:v>
                </c:pt>
                <c:pt idx="805">
                  <c:v>247</c:v>
                </c:pt>
                <c:pt idx="806">
                  <c:v>247</c:v>
                </c:pt>
                <c:pt idx="807">
                  <c:v>248</c:v>
                </c:pt>
                <c:pt idx="808">
                  <c:v>249</c:v>
                </c:pt>
                <c:pt idx="809">
                  <c:v>249</c:v>
                </c:pt>
                <c:pt idx="810">
                  <c:v>249</c:v>
                </c:pt>
                <c:pt idx="811">
                  <c:v>250</c:v>
                </c:pt>
                <c:pt idx="812">
                  <c:v>250</c:v>
                </c:pt>
                <c:pt idx="813">
                  <c:v>250</c:v>
                </c:pt>
                <c:pt idx="814">
                  <c:v>250</c:v>
                </c:pt>
                <c:pt idx="815">
                  <c:v>250</c:v>
                </c:pt>
                <c:pt idx="816">
                  <c:v>250</c:v>
                </c:pt>
                <c:pt idx="817">
                  <c:v>250</c:v>
                </c:pt>
                <c:pt idx="818">
                  <c:v>251</c:v>
                </c:pt>
                <c:pt idx="819">
                  <c:v>251</c:v>
                </c:pt>
                <c:pt idx="820">
                  <c:v>252</c:v>
                </c:pt>
                <c:pt idx="821">
                  <c:v>253</c:v>
                </c:pt>
                <c:pt idx="822">
                  <c:v>253</c:v>
                </c:pt>
                <c:pt idx="823">
                  <c:v>253</c:v>
                </c:pt>
                <c:pt idx="824">
                  <c:v>253</c:v>
                </c:pt>
                <c:pt idx="825">
                  <c:v>254</c:v>
                </c:pt>
                <c:pt idx="826">
                  <c:v>254</c:v>
                </c:pt>
                <c:pt idx="827">
                  <c:v>254</c:v>
                </c:pt>
                <c:pt idx="828">
                  <c:v>254</c:v>
                </c:pt>
                <c:pt idx="829">
                  <c:v>254</c:v>
                </c:pt>
                <c:pt idx="830">
                  <c:v>254</c:v>
                </c:pt>
                <c:pt idx="831">
                  <c:v>255</c:v>
                </c:pt>
                <c:pt idx="832">
                  <c:v>255</c:v>
                </c:pt>
                <c:pt idx="833">
                  <c:v>255</c:v>
                </c:pt>
                <c:pt idx="834">
                  <c:v>256</c:v>
                </c:pt>
                <c:pt idx="835">
                  <c:v>257</c:v>
                </c:pt>
                <c:pt idx="836">
                  <c:v>257</c:v>
                </c:pt>
                <c:pt idx="837">
                  <c:v>257</c:v>
                </c:pt>
                <c:pt idx="838">
                  <c:v>258</c:v>
                </c:pt>
                <c:pt idx="839">
                  <c:v>259</c:v>
                </c:pt>
                <c:pt idx="840">
                  <c:v>259</c:v>
                </c:pt>
                <c:pt idx="841">
                  <c:v>260</c:v>
                </c:pt>
                <c:pt idx="842">
                  <c:v>260</c:v>
                </c:pt>
                <c:pt idx="843">
                  <c:v>260</c:v>
                </c:pt>
                <c:pt idx="844">
                  <c:v>260</c:v>
                </c:pt>
                <c:pt idx="845">
                  <c:v>260</c:v>
                </c:pt>
                <c:pt idx="846">
                  <c:v>260</c:v>
                </c:pt>
                <c:pt idx="847">
                  <c:v>260</c:v>
                </c:pt>
                <c:pt idx="848">
                  <c:v>261</c:v>
                </c:pt>
                <c:pt idx="849">
                  <c:v>262</c:v>
                </c:pt>
                <c:pt idx="850">
                  <c:v>262</c:v>
                </c:pt>
                <c:pt idx="851">
                  <c:v>262</c:v>
                </c:pt>
                <c:pt idx="852">
                  <c:v>262</c:v>
                </c:pt>
                <c:pt idx="853">
                  <c:v>262</c:v>
                </c:pt>
                <c:pt idx="854">
                  <c:v>262</c:v>
                </c:pt>
                <c:pt idx="855">
                  <c:v>262</c:v>
                </c:pt>
                <c:pt idx="856">
                  <c:v>262</c:v>
                </c:pt>
                <c:pt idx="857">
                  <c:v>262</c:v>
                </c:pt>
                <c:pt idx="858">
                  <c:v>262</c:v>
                </c:pt>
                <c:pt idx="859">
                  <c:v>262</c:v>
                </c:pt>
                <c:pt idx="860">
                  <c:v>262</c:v>
                </c:pt>
                <c:pt idx="861">
                  <c:v>262</c:v>
                </c:pt>
                <c:pt idx="862">
                  <c:v>263</c:v>
                </c:pt>
                <c:pt idx="863">
                  <c:v>263</c:v>
                </c:pt>
                <c:pt idx="864">
                  <c:v>263</c:v>
                </c:pt>
                <c:pt idx="865">
                  <c:v>264</c:v>
                </c:pt>
                <c:pt idx="866">
                  <c:v>265</c:v>
                </c:pt>
                <c:pt idx="867">
                  <c:v>266</c:v>
                </c:pt>
                <c:pt idx="868">
                  <c:v>266</c:v>
                </c:pt>
                <c:pt idx="869">
                  <c:v>266</c:v>
                </c:pt>
                <c:pt idx="870">
                  <c:v>266</c:v>
                </c:pt>
                <c:pt idx="871">
                  <c:v>267</c:v>
                </c:pt>
                <c:pt idx="872">
                  <c:v>267</c:v>
                </c:pt>
                <c:pt idx="873">
                  <c:v>267</c:v>
                </c:pt>
                <c:pt idx="874">
                  <c:v>267</c:v>
                </c:pt>
                <c:pt idx="875">
                  <c:v>267</c:v>
                </c:pt>
                <c:pt idx="876">
                  <c:v>267</c:v>
                </c:pt>
                <c:pt idx="877">
                  <c:v>267</c:v>
                </c:pt>
                <c:pt idx="878">
                  <c:v>267</c:v>
                </c:pt>
                <c:pt idx="879">
                  <c:v>267</c:v>
                </c:pt>
                <c:pt idx="880">
                  <c:v>267</c:v>
                </c:pt>
                <c:pt idx="881">
                  <c:v>267</c:v>
                </c:pt>
                <c:pt idx="882">
                  <c:v>268</c:v>
                </c:pt>
                <c:pt idx="883">
                  <c:v>268</c:v>
                </c:pt>
                <c:pt idx="884">
                  <c:v>268</c:v>
                </c:pt>
                <c:pt idx="885">
                  <c:v>269</c:v>
                </c:pt>
                <c:pt idx="886">
                  <c:v>269</c:v>
                </c:pt>
                <c:pt idx="887">
                  <c:v>270</c:v>
                </c:pt>
                <c:pt idx="888">
                  <c:v>270</c:v>
                </c:pt>
                <c:pt idx="889">
                  <c:v>270</c:v>
                </c:pt>
                <c:pt idx="890">
                  <c:v>270</c:v>
                </c:pt>
                <c:pt idx="891">
                  <c:v>271</c:v>
                </c:pt>
                <c:pt idx="892">
                  <c:v>271</c:v>
                </c:pt>
                <c:pt idx="893">
                  <c:v>271</c:v>
                </c:pt>
                <c:pt idx="894">
                  <c:v>271</c:v>
                </c:pt>
                <c:pt idx="895">
                  <c:v>271</c:v>
                </c:pt>
                <c:pt idx="896">
                  <c:v>272</c:v>
                </c:pt>
                <c:pt idx="897">
                  <c:v>273</c:v>
                </c:pt>
                <c:pt idx="898">
                  <c:v>273</c:v>
                </c:pt>
                <c:pt idx="899">
                  <c:v>274</c:v>
                </c:pt>
                <c:pt idx="900">
                  <c:v>275</c:v>
                </c:pt>
                <c:pt idx="901">
                  <c:v>275</c:v>
                </c:pt>
                <c:pt idx="902">
                  <c:v>276</c:v>
                </c:pt>
                <c:pt idx="903">
                  <c:v>276</c:v>
                </c:pt>
                <c:pt idx="904">
                  <c:v>276</c:v>
                </c:pt>
                <c:pt idx="905">
                  <c:v>276</c:v>
                </c:pt>
                <c:pt idx="906">
                  <c:v>277</c:v>
                </c:pt>
                <c:pt idx="907">
                  <c:v>277</c:v>
                </c:pt>
                <c:pt idx="908">
                  <c:v>277</c:v>
                </c:pt>
                <c:pt idx="909">
                  <c:v>277</c:v>
                </c:pt>
                <c:pt idx="910">
                  <c:v>277</c:v>
                </c:pt>
                <c:pt idx="911">
                  <c:v>277</c:v>
                </c:pt>
                <c:pt idx="912">
                  <c:v>277</c:v>
                </c:pt>
                <c:pt idx="913">
                  <c:v>278</c:v>
                </c:pt>
                <c:pt idx="914">
                  <c:v>278</c:v>
                </c:pt>
                <c:pt idx="915">
                  <c:v>278</c:v>
                </c:pt>
                <c:pt idx="916">
                  <c:v>278</c:v>
                </c:pt>
                <c:pt idx="917">
                  <c:v>278</c:v>
                </c:pt>
                <c:pt idx="918">
                  <c:v>279</c:v>
                </c:pt>
                <c:pt idx="919">
                  <c:v>279</c:v>
                </c:pt>
                <c:pt idx="920">
                  <c:v>279</c:v>
                </c:pt>
                <c:pt idx="921">
                  <c:v>279</c:v>
                </c:pt>
                <c:pt idx="922">
                  <c:v>279</c:v>
                </c:pt>
                <c:pt idx="923">
                  <c:v>279</c:v>
                </c:pt>
                <c:pt idx="924">
                  <c:v>279</c:v>
                </c:pt>
                <c:pt idx="925">
                  <c:v>279</c:v>
                </c:pt>
                <c:pt idx="926">
                  <c:v>279</c:v>
                </c:pt>
                <c:pt idx="927">
                  <c:v>280</c:v>
                </c:pt>
                <c:pt idx="928">
                  <c:v>281</c:v>
                </c:pt>
                <c:pt idx="929">
                  <c:v>281</c:v>
                </c:pt>
                <c:pt idx="930">
                  <c:v>282</c:v>
                </c:pt>
                <c:pt idx="931">
                  <c:v>282</c:v>
                </c:pt>
                <c:pt idx="932">
                  <c:v>283</c:v>
                </c:pt>
                <c:pt idx="933">
                  <c:v>284</c:v>
                </c:pt>
                <c:pt idx="934">
                  <c:v>284</c:v>
                </c:pt>
                <c:pt idx="935">
                  <c:v>285</c:v>
                </c:pt>
                <c:pt idx="936">
                  <c:v>285</c:v>
                </c:pt>
                <c:pt idx="937">
                  <c:v>285</c:v>
                </c:pt>
                <c:pt idx="938">
                  <c:v>285</c:v>
                </c:pt>
                <c:pt idx="939">
                  <c:v>285</c:v>
                </c:pt>
                <c:pt idx="940">
                  <c:v>285</c:v>
                </c:pt>
                <c:pt idx="941">
                  <c:v>285</c:v>
                </c:pt>
                <c:pt idx="942">
                  <c:v>285</c:v>
                </c:pt>
                <c:pt idx="943">
                  <c:v>285</c:v>
                </c:pt>
                <c:pt idx="944">
                  <c:v>285</c:v>
                </c:pt>
                <c:pt idx="945">
                  <c:v>285</c:v>
                </c:pt>
                <c:pt idx="946">
                  <c:v>285</c:v>
                </c:pt>
                <c:pt idx="947">
                  <c:v>285</c:v>
                </c:pt>
                <c:pt idx="948">
                  <c:v>285</c:v>
                </c:pt>
                <c:pt idx="949">
                  <c:v>285</c:v>
                </c:pt>
                <c:pt idx="950">
                  <c:v>285</c:v>
                </c:pt>
                <c:pt idx="951">
                  <c:v>285</c:v>
                </c:pt>
                <c:pt idx="952">
                  <c:v>285</c:v>
                </c:pt>
                <c:pt idx="953">
                  <c:v>285</c:v>
                </c:pt>
                <c:pt idx="954">
                  <c:v>285</c:v>
                </c:pt>
                <c:pt idx="955">
                  <c:v>285</c:v>
                </c:pt>
                <c:pt idx="956">
                  <c:v>285</c:v>
                </c:pt>
                <c:pt idx="957">
                  <c:v>285</c:v>
                </c:pt>
                <c:pt idx="958">
                  <c:v>285</c:v>
                </c:pt>
                <c:pt idx="959">
                  <c:v>286</c:v>
                </c:pt>
                <c:pt idx="960">
                  <c:v>287</c:v>
                </c:pt>
                <c:pt idx="961">
                  <c:v>287</c:v>
                </c:pt>
                <c:pt idx="962">
                  <c:v>287</c:v>
                </c:pt>
                <c:pt idx="963">
                  <c:v>287</c:v>
                </c:pt>
                <c:pt idx="964">
                  <c:v>287</c:v>
                </c:pt>
                <c:pt idx="965">
                  <c:v>288</c:v>
                </c:pt>
                <c:pt idx="966">
                  <c:v>289</c:v>
                </c:pt>
                <c:pt idx="967">
                  <c:v>289</c:v>
                </c:pt>
                <c:pt idx="968">
                  <c:v>289</c:v>
                </c:pt>
                <c:pt idx="969">
                  <c:v>289</c:v>
                </c:pt>
                <c:pt idx="970">
                  <c:v>289</c:v>
                </c:pt>
                <c:pt idx="971">
                  <c:v>290</c:v>
                </c:pt>
                <c:pt idx="972">
                  <c:v>290</c:v>
                </c:pt>
                <c:pt idx="973">
                  <c:v>290</c:v>
                </c:pt>
                <c:pt idx="974">
                  <c:v>291</c:v>
                </c:pt>
                <c:pt idx="975">
                  <c:v>291</c:v>
                </c:pt>
                <c:pt idx="976">
                  <c:v>291</c:v>
                </c:pt>
                <c:pt idx="977">
                  <c:v>291</c:v>
                </c:pt>
                <c:pt idx="978">
                  <c:v>291</c:v>
                </c:pt>
                <c:pt idx="979">
                  <c:v>292</c:v>
                </c:pt>
                <c:pt idx="980">
                  <c:v>293</c:v>
                </c:pt>
                <c:pt idx="981">
                  <c:v>293</c:v>
                </c:pt>
                <c:pt idx="982">
                  <c:v>293</c:v>
                </c:pt>
                <c:pt idx="983">
                  <c:v>293</c:v>
                </c:pt>
                <c:pt idx="984">
                  <c:v>294</c:v>
                </c:pt>
                <c:pt idx="985">
                  <c:v>294</c:v>
                </c:pt>
                <c:pt idx="986">
                  <c:v>294</c:v>
                </c:pt>
                <c:pt idx="987">
                  <c:v>294</c:v>
                </c:pt>
                <c:pt idx="988">
                  <c:v>294</c:v>
                </c:pt>
                <c:pt idx="989">
                  <c:v>294</c:v>
                </c:pt>
                <c:pt idx="990">
                  <c:v>294</c:v>
                </c:pt>
                <c:pt idx="991">
                  <c:v>294</c:v>
                </c:pt>
                <c:pt idx="992">
                  <c:v>294</c:v>
                </c:pt>
                <c:pt idx="993">
                  <c:v>294</c:v>
                </c:pt>
                <c:pt idx="994">
                  <c:v>294</c:v>
                </c:pt>
                <c:pt idx="995">
                  <c:v>294</c:v>
                </c:pt>
                <c:pt idx="996">
                  <c:v>295</c:v>
                </c:pt>
                <c:pt idx="997">
                  <c:v>295</c:v>
                </c:pt>
                <c:pt idx="998">
                  <c:v>295</c:v>
                </c:pt>
                <c:pt idx="999">
                  <c:v>295</c:v>
                </c:pt>
                <c:pt idx="1000">
                  <c:v>296</c:v>
                </c:pt>
                <c:pt idx="1001">
                  <c:v>297</c:v>
                </c:pt>
                <c:pt idx="1002">
                  <c:v>297</c:v>
                </c:pt>
                <c:pt idx="1003">
                  <c:v>298</c:v>
                </c:pt>
                <c:pt idx="1004">
                  <c:v>299</c:v>
                </c:pt>
                <c:pt idx="1005">
                  <c:v>300</c:v>
                </c:pt>
                <c:pt idx="1006">
                  <c:v>300</c:v>
                </c:pt>
                <c:pt idx="1007">
                  <c:v>301</c:v>
                </c:pt>
                <c:pt idx="1008">
                  <c:v>302</c:v>
                </c:pt>
                <c:pt idx="1009">
                  <c:v>302</c:v>
                </c:pt>
                <c:pt idx="1010">
                  <c:v>302</c:v>
                </c:pt>
                <c:pt idx="1011">
                  <c:v>303</c:v>
                </c:pt>
                <c:pt idx="1012">
                  <c:v>303</c:v>
                </c:pt>
                <c:pt idx="1013">
                  <c:v>303</c:v>
                </c:pt>
                <c:pt idx="1014">
                  <c:v>303</c:v>
                </c:pt>
                <c:pt idx="1015">
                  <c:v>303</c:v>
                </c:pt>
                <c:pt idx="1016">
                  <c:v>304</c:v>
                </c:pt>
                <c:pt idx="1017">
                  <c:v>304</c:v>
                </c:pt>
                <c:pt idx="1018">
                  <c:v>305</c:v>
                </c:pt>
                <c:pt idx="1019">
                  <c:v>306</c:v>
                </c:pt>
                <c:pt idx="1020">
                  <c:v>307</c:v>
                </c:pt>
                <c:pt idx="1021">
                  <c:v>308</c:v>
                </c:pt>
                <c:pt idx="1022">
                  <c:v>309</c:v>
                </c:pt>
                <c:pt idx="1023">
                  <c:v>309</c:v>
                </c:pt>
                <c:pt idx="1024">
                  <c:v>309</c:v>
                </c:pt>
                <c:pt idx="1025">
                  <c:v>309</c:v>
                </c:pt>
                <c:pt idx="1026">
                  <c:v>309</c:v>
                </c:pt>
                <c:pt idx="1027">
                  <c:v>309</c:v>
                </c:pt>
                <c:pt idx="1028">
                  <c:v>310</c:v>
                </c:pt>
                <c:pt idx="1029">
                  <c:v>310</c:v>
                </c:pt>
                <c:pt idx="1030">
                  <c:v>310</c:v>
                </c:pt>
                <c:pt idx="1031">
                  <c:v>310</c:v>
                </c:pt>
                <c:pt idx="1032">
                  <c:v>310</c:v>
                </c:pt>
                <c:pt idx="1033">
                  <c:v>310</c:v>
                </c:pt>
                <c:pt idx="1034">
                  <c:v>310</c:v>
                </c:pt>
                <c:pt idx="1035">
                  <c:v>310</c:v>
                </c:pt>
                <c:pt idx="1036">
                  <c:v>310</c:v>
                </c:pt>
                <c:pt idx="1037">
                  <c:v>310</c:v>
                </c:pt>
                <c:pt idx="1038">
                  <c:v>310</c:v>
                </c:pt>
                <c:pt idx="1039">
                  <c:v>310</c:v>
                </c:pt>
                <c:pt idx="1040">
                  <c:v>310</c:v>
                </c:pt>
                <c:pt idx="1041">
                  <c:v>310</c:v>
                </c:pt>
                <c:pt idx="1042">
                  <c:v>311</c:v>
                </c:pt>
                <c:pt idx="1043">
                  <c:v>312</c:v>
                </c:pt>
                <c:pt idx="1044">
                  <c:v>313</c:v>
                </c:pt>
                <c:pt idx="1045">
                  <c:v>313</c:v>
                </c:pt>
                <c:pt idx="1046">
                  <c:v>313</c:v>
                </c:pt>
                <c:pt idx="1047">
                  <c:v>313</c:v>
                </c:pt>
                <c:pt idx="1048">
                  <c:v>313</c:v>
                </c:pt>
                <c:pt idx="1049">
                  <c:v>313</c:v>
                </c:pt>
                <c:pt idx="1050">
                  <c:v>313</c:v>
                </c:pt>
                <c:pt idx="1051">
                  <c:v>313</c:v>
                </c:pt>
                <c:pt idx="1052">
                  <c:v>313</c:v>
                </c:pt>
                <c:pt idx="1053">
                  <c:v>313</c:v>
                </c:pt>
                <c:pt idx="1054">
                  <c:v>313</c:v>
                </c:pt>
                <c:pt idx="1055">
                  <c:v>313</c:v>
                </c:pt>
                <c:pt idx="1056">
                  <c:v>313</c:v>
                </c:pt>
                <c:pt idx="1057">
                  <c:v>313</c:v>
                </c:pt>
                <c:pt idx="1058">
                  <c:v>313</c:v>
                </c:pt>
                <c:pt idx="1059">
                  <c:v>313</c:v>
                </c:pt>
                <c:pt idx="1060">
                  <c:v>313</c:v>
                </c:pt>
                <c:pt idx="1061">
                  <c:v>313</c:v>
                </c:pt>
                <c:pt idx="1062">
                  <c:v>313</c:v>
                </c:pt>
                <c:pt idx="1063">
                  <c:v>313</c:v>
                </c:pt>
                <c:pt idx="1064">
                  <c:v>313</c:v>
                </c:pt>
                <c:pt idx="1065">
                  <c:v>313</c:v>
                </c:pt>
                <c:pt idx="1066">
                  <c:v>313</c:v>
                </c:pt>
                <c:pt idx="1067">
                  <c:v>313</c:v>
                </c:pt>
                <c:pt idx="1068">
                  <c:v>314</c:v>
                </c:pt>
                <c:pt idx="1069">
                  <c:v>315</c:v>
                </c:pt>
                <c:pt idx="1070">
                  <c:v>316</c:v>
                </c:pt>
                <c:pt idx="1071">
                  <c:v>317</c:v>
                </c:pt>
                <c:pt idx="1072">
                  <c:v>318</c:v>
                </c:pt>
                <c:pt idx="1073">
                  <c:v>319</c:v>
                </c:pt>
                <c:pt idx="1074">
                  <c:v>320</c:v>
                </c:pt>
                <c:pt idx="1075">
                  <c:v>320</c:v>
                </c:pt>
                <c:pt idx="1076">
                  <c:v>320</c:v>
                </c:pt>
                <c:pt idx="1077">
                  <c:v>320</c:v>
                </c:pt>
                <c:pt idx="1078">
                  <c:v>321</c:v>
                </c:pt>
                <c:pt idx="1079">
                  <c:v>322</c:v>
                </c:pt>
                <c:pt idx="1080">
                  <c:v>322</c:v>
                </c:pt>
                <c:pt idx="1081">
                  <c:v>322</c:v>
                </c:pt>
                <c:pt idx="1082">
                  <c:v>322</c:v>
                </c:pt>
                <c:pt idx="1083">
                  <c:v>322</c:v>
                </c:pt>
                <c:pt idx="1084">
                  <c:v>323</c:v>
                </c:pt>
                <c:pt idx="1085">
                  <c:v>323</c:v>
                </c:pt>
                <c:pt idx="1086">
                  <c:v>324</c:v>
                </c:pt>
                <c:pt idx="1087">
                  <c:v>325</c:v>
                </c:pt>
                <c:pt idx="1088">
                  <c:v>325</c:v>
                </c:pt>
                <c:pt idx="1089">
                  <c:v>325</c:v>
                </c:pt>
                <c:pt idx="1090">
                  <c:v>325</c:v>
                </c:pt>
                <c:pt idx="1091">
                  <c:v>326</c:v>
                </c:pt>
                <c:pt idx="1092">
                  <c:v>326</c:v>
                </c:pt>
                <c:pt idx="1093">
                  <c:v>326</c:v>
                </c:pt>
                <c:pt idx="1094">
                  <c:v>326</c:v>
                </c:pt>
                <c:pt idx="1095">
                  <c:v>326</c:v>
                </c:pt>
                <c:pt idx="1096">
                  <c:v>326</c:v>
                </c:pt>
                <c:pt idx="1097">
                  <c:v>327</c:v>
                </c:pt>
                <c:pt idx="1098">
                  <c:v>327</c:v>
                </c:pt>
                <c:pt idx="1099">
                  <c:v>327</c:v>
                </c:pt>
                <c:pt idx="1100">
                  <c:v>328</c:v>
                </c:pt>
                <c:pt idx="1101">
                  <c:v>329</c:v>
                </c:pt>
                <c:pt idx="1102">
                  <c:v>329</c:v>
                </c:pt>
                <c:pt idx="1103">
                  <c:v>329</c:v>
                </c:pt>
                <c:pt idx="1104">
                  <c:v>329</c:v>
                </c:pt>
                <c:pt idx="1105">
                  <c:v>330</c:v>
                </c:pt>
                <c:pt idx="1106">
                  <c:v>330</c:v>
                </c:pt>
                <c:pt idx="1107">
                  <c:v>330</c:v>
                </c:pt>
                <c:pt idx="1108">
                  <c:v>331</c:v>
                </c:pt>
                <c:pt idx="1109">
                  <c:v>332</c:v>
                </c:pt>
                <c:pt idx="1110">
                  <c:v>332</c:v>
                </c:pt>
                <c:pt idx="1111">
                  <c:v>332</c:v>
                </c:pt>
                <c:pt idx="1112">
                  <c:v>332</c:v>
                </c:pt>
                <c:pt idx="1113">
                  <c:v>332</c:v>
                </c:pt>
                <c:pt idx="1114">
                  <c:v>332</c:v>
                </c:pt>
                <c:pt idx="1115">
                  <c:v>332</c:v>
                </c:pt>
                <c:pt idx="1116">
                  <c:v>332</c:v>
                </c:pt>
                <c:pt idx="1117">
                  <c:v>332</c:v>
                </c:pt>
                <c:pt idx="1118">
                  <c:v>332</c:v>
                </c:pt>
                <c:pt idx="1119">
                  <c:v>332</c:v>
                </c:pt>
                <c:pt idx="1120">
                  <c:v>332</c:v>
                </c:pt>
                <c:pt idx="1121">
                  <c:v>332</c:v>
                </c:pt>
                <c:pt idx="1122">
                  <c:v>332</c:v>
                </c:pt>
                <c:pt idx="1123">
                  <c:v>332</c:v>
                </c:pt>
                <c:pt idx="1124">
                  <c:v>332</c:v>
                </c:pt>
                <c:pt idx="1125">
                  <c:v>332</c:v>
                </c:pt>
                <c:pt idx="1126">
                  <c:v>333</c:v>
                </c:pt>
                <c:pt idx="1127">
                  <c:v>333</c:v>
                </c:pt>
                <c:pt idx="1128">
                  <c:v>334</c:v>
                </c:pt>
                <c:pt idx="1129">
                  <c:v>334</c:v>
                </c:pt>
                <c:pt idx="1130">
                  <c:v>334</c:v>
                </c:pt>
                <c:pt idx="1131">
                  <c:v>334</c:v>
                </c:pt>
                <c:pt idx="1132">
                  <c:v>334</c:v>
                </c:pt>
                <c:pt idx="1133">
                  <c:v>334</c:v>
                </c:pt>
                <c:pt idx="1134">
                  <c:v>334</c:v>
                </c:pt>
                <c:pt idx="1135">
                  <c:v>334</c:v>
                </c:pt>
                <c:pt idx="1136">
                  <c:v>334</c:v>
                </c:pt>
                <c:pt idx="1137">
                  <c:v>334</c:v>
                </c:pt>
                <c:pt idx="1138">
                  <c:v>334</c:v>
                </c:pt>
                <c:pt idx="1139">
                  <c:v>334</c:v>
                </c:pt>
                <c:pt idx="1140">
                  <c:v>334</c:v>
                </c:pt>
                <c:pt idx="1141">
                  <c:v>334</c:v>
                </c:pt>
                <c:pt idx="1142">
                  <c:v>334</c:v>
                </c:pt>
                <c:pt idx="1143">
                  <c:v>334</c:v>
                </c:pt>
                <c:pt idx="1144">
                  <c:v>334</c:v>
                </c:pt>
                <c:pt idx="1145">
                  <c:v>334</c:v>
                </c:pt>
                <c:pt idx="1146">
                  <c:v>334</c:v>
                </c:pt>
                <c:pt idx="1147">
                  <c:v>334</c:v>
                </c:pt>
                <c:pt idx="1148">
                  <c:v>334</c:v>
                </c:pt>
                <c:pt idx="1149">
                  <c:v>335</c:v>
                </c:pt>
                <c:pt idx="1150">
                  <c:v>335</c:v>
                </c:pt>
                <c:pt idx="1151">
                  <c:v>335</c:v>
                </c:pt>
                <c:pt idx="1152">
                  <c:v>336</c:v>
                </c:pt>
                <c:pt idx="1153">
                  <c:v>336</c:v>
                </c:pt>
                <c:pt idx="1154">
                  <c:v>336</c:v>
                </c:pt>
                <c:pt idx="1155">
                  <c:v>336</c:v>
                </c:pt>
                <c:pt idx="1156">
                  <c:v>336</c:v>
                </c:pt>
                <c:pt idx="1157">
                  <c:v>336</c:v>
                </c:pt>
                <c:pt idx="1158">
                  <c:v>336</c:v>
                </c:pt>
                <c:pt idx="1159">
                  <c:v>336</c:v>
                </c:pt>
                <c:pt idx="1160">
                  <c:v>336</c:v>
                </c:pt>
                <c:pt idx="1161">
                  <c:v>336</c:v>
                </c:pt>
                <c:pt idx="1162">
                  <c:v>336</c:v>
                </c:pt>
                <c:pt idx="1163">
                  <c:v>336</c:v>
                </c:pt>
                <c:pt idx="1164">
                  <c:v>336</c:v>
                </c:pt>
                <c:pt idx="1165">
                  <c:v>336</c:v>
                </c:pt>
                <c:pt idx="1166">
                  <c:v>336</c:v>
                </c:pt>
                <c:pt idx="1167">
                  <c:v>337</c:v>
                </c:pt>
                <c:pt idx="1168">
                  <c:v>338</c:v>
                </c:pt>
                <c:pt idx="1169">
                  <c:v>339</c:v>
                </c:pt>
                <c:pt idx="1170">
                  <c:v>339</c:v>
                </c:pt>
                <c:pt idx="1171">
                  <c:v>339</c:v>
                </c:pt>
                <c:pt idx="1172">
                  <c:v>339</c:v>
                </c:pt>
                <c:pt idx="1173">
                  <c:v>339</c:v>
                </c:pt>
                <c:pt idx="1174">
                  <c:v>339</c:v>
                </c:pt>
                <c:pt idx="1175">
                  <c:v>339</c:v>
                </c:pt>
                <c:pt idx="1176">
                  <c:v>339</c:v>
                </c:pt>
                <c:pt idx="1177">
                  <c:v>339</c:v>
                </c:pt>
                <c:pt idx="1178">
                  <c:v>339</c:v>
                </c:pt>
                <c:pt idx="1179">
                  <c:v>339</c:v>
                </c:pt>
                <c:pt idx="1180">
                  <c:v>339</c:v>
                </c:pt>
                <c:pt idx="1181">
                  <c:v>340</c:v>
                </c:pt>
                <c:pt idx="1182">
                  <c:v>340</c:v>
                </c:pt>
                <c:pt idx="1183">
                  <c:v>340</c:v>
                </c:pt>
                <c:pt idx="1184">
                  <c:v>341</c:v>
                </c:pt>
                <c:pt idx="1185">
                  <c:v>342</c:v>
                </c:pt>
                <c:pt idx="1186">
                  <c:v>343</c:v>
                </c:pt>
                <c:pt idx="1187">
                  <c:v>343</c:v>
                </c:pt>
                <c:pt idx="1188">
                  <c:v>343</c:v>
                </c:pt>
                <c:pt idx="1189">
                  <c:v>343</c:v>
                </c:pt>
                <c:pt idx="1190">
                  <c:v>344</c:v>
                </c:pt>
                <c:pt idx="1191">
                  <c:v>344</c:v>
                </c:pt>
                <c:pt idx="1192">
                  <c:v>345</c:v>
                </c:pt>
                <c:pt idx="1193">
                  <c:v>345</c:v>
                </c:pt>
                <c:pt idx="1194">
                  <c:v>345</c:v>
                </c:pt>
                <c:pt idx="1195">
                  <c:v>345</c:v>
                </c:pt>
                <c:pt idx="1196">
                  <c:v>345</c:v>
                </c:pt>
                <c:pt idx="1197">
                  <c:v>345</c:v>
                </c:pt>
                <c:pt idx="1198">
                  <c:v>345</c:v>
                </c:pt>
                <c:pt idx="1199">
                  <c:v>345</c:v>
                </c:pt>
                <c:pt idx="1200">
                  <c:v>345</c:v>
                </c:pt>
                <c:pt idx="1201">
                  <c:v>345</c:v>
                </c:pt>
                <c:pt idx="1202">
                  <c:v>345</c:v>
                </c:pt>
                <c:pt idx="1203">
                  <c:v>346</c:v>
                </c:pt>
                <c:pt idx="1204">
                  <c:v>346</c:v>
                </c:pt>
                <c:pt idx="1205">
                  <c:v>346</c:v>
                </c:pt>
                <c:pt idx="1206">
                  <c:v>347</c:v>
                </c:pt>
                <c:pt idx="1207">
                  <c:v>348</c:v>
                </c:pt>
                <c:pt idx="1208">
                  <c:v>348</c:v>
                </c:pt>
                <c:pt idx="1209">
                  <c:v>348</c:v>
                </c:pt>
                <c:pt idx="1210">
                  <c:v>348</c:v>
                </c:pt>
                <c:pt idx="1211">
                  <c:v>348</c:v>
                </c:pt>
                <c:pt idx="1212">
                  <c:v>348</c:v>
                </c:pt>
                <c:pt idx="1213">
                  <c:v>348</c:v>
                </c:pt>
                <c:pt idx="1214">
                  <c:v>349</c:v>
                </c:pt>
                <c:pt idx="1215">
                  <c:v>349</c:v>
                </c:pt>
                <c:pt idx="1216">
                  <c:v>349</c:v>
                </c:pt>
                <c:pt idx="1217">
                  <c:v>349</c:v>
                </c:pt>
                <c:pt idx="1218">
                  <c:v>349</c:v>
                </c:pt>
                <c:pt idx="1219">
                  <c:v>349</c:v>
                </c:pt>
                <c:pt idx="1220">
                  <c:v>349</c:v>
                </c:pt>
                <c:pt idx="1221">
                  <c:v>349</c:v>
                </c:pt>
                <c:pt idx="1222">
                  <c:v>349</c:v>
                </c:pt>
                <c:pt idx="1223">
                  <c:v>350</c:v>
                </c:pt>
                <c:pt idx="1224">
                  <c:v>350</c:v>
                </c:pt>
                <c:pt idx="1225">
                  <c:v>351</c:v>
                </c:pt>
                <c:pt idx="1226">
                  <c:v>352</c:v>
                </c:pt>
                <c:pt idx="1227">
                  <c:v>352</c:v>
                </c:pt>
                <c:pt idx="1228">
                  <c:v>352</c:v>
                </c:pt>
                <c:pt idx="1229">
                  <c:v>352</c:v>
                </c:pt>
                <c:pt idx="1230">
                  <c:v>352</c:v>
                </c:pt>
                <c:pt idx="1231">
                  <c:v>352</c:v>
                </c:pt>
                <c:pt idx="1232">
                  <c:v>353</c:v>
                </c:pt>
                <c:pt idx="1233">
                  <c:v>353</c:v>
                </c:pt>
                <c:pt idx="1234">
                  <c:v>353</c:v>
                </c:pt>
                <c:pt idx="1235">
                  <c:v>354</c:v>
                </c:pt>
                <c:pt idx="1236">
                  <c:v>354</c:v>
                </c:pt>
                <c:pt idx="1237">
                  <c:v>354</c:v>
                </c:pt>
                <c:pt idx="1238">
                  <c:v>354</c:v>
                </c:pt>
                <c:pt idx="1239">
                  <c:v>354</c:v>
                </c:pt>
                <c:pt idx="1240">
                  <c:v>354</c:v>
                </c:pt>
                <c:pt idx="1241">
                  <c:v>354</c:v>
                </c:pt>
                <c:pt idx="1242">
                  <c:v>354</c:v>
                </c:pt>
                <c:pt idx="1243">
                  <c:v>354</c:v>
                </c:pt>
                <c:pt idx="1244">
                  <c:v>354</c:v>
                </c:pt>
                <c:pt idx="1245">
                  <c:v>354</c:v>
                </c:pt>
                <c:pt idx="1246">
                  <c:v>354</c:v>
                </c:pt>
                <c:pt idx="1247">
                  <c:v>355</c:v>
                </c:pt>
                <c:pt idx="1248">
                  <c:v>356</c:v>
                </c:pt>
                <c:pt idx="1249">
                  <c:v>357</c:v>
                </c:pt>
                <c:pt idx="1250">
                  <c:v>357</c:v>
                </c:pt>
                <c:pt idx="1251">
                  <c:v>358</c:v>
                </c:pt>
                <c:pt idx="1252">
                  <c:v>358</c:v>
                </c:pt>
                <c:pt idx="1253">
                  <c:v>358</c:v>
                </c:pt>
                <c:pt idx="1254">
                  <c:v>358</c:v>
                </c:pt>
                <c:pt idx="1255">
                  <c:v>359</c:v>
                </c:pt>
                <c:pt idx="1256">
                  <c:v>360</c:v>
                </c:pt>
                <c:pt idx="1257">
                  <c:v>360</c:v>
                </c:pt>
                <c:pt idx="1258">
                  <c:v>361</c:v>
                </c:pt>
                <c:pt idx="1259">
                  <c:v>361</c:v>
                </c:pt>
                <c:pt idx="1260">
                  <c:v>361</c:v>
                </c:pt>
                <c:pt idx="1261">
                  <c:v>361</c:v>
                </c:pt>
                <c:pt idx="1262">
                  <c:v>361</c:v>
                </c:pt>
                <c:pt idx="1263">
                  <c:v>362</c:v>
                </c:pt>
                <c:pt idx="1264">
                  <c:v>362</c:v>
                </c:pt>
                <c:pt idx="1265">
                  <c:v>362</c:v>
                </c:pt>
                <c:pt idx="1266">
                  <c:v>363</c:v>
                </c:pt>
                <c:pt idx="1267">
                  <c:v>363</c:v>
                </c:pt>
                <c:pt idx="1268">
                  <c:v>364</c:v>
                </c:pt>
                <c:pt idx="1269">
                  <c:v>364</c:v>
                </c:pt>
                <c:pt idx="1270">
                  <c:v>364</c:v>
                </c:pt>
                <c:pt idx="1271">
                  <c:v>365</c:v>
                </c:pt>
                <c:pt idx="1272">
                  <c:v>365</c:v>
                </c:pt>
                <c:pt idx="1273">
                  <c:v>366</c:v>
                </c:pt>
                <c:pt idx="1274">
                  <c:v>367</c:v>
                </c:pt>
                <c:pt idx="1275">
                  <c:v>367</c:v>
                </c:pt>
                <c:pt idx="1276">
                  <c:v>367</c:v>
                </c:pt>
                <c:pt idx="1277">
                  <c:v>367</c:v>
                </c:pt>
                <c:pt idx="1278">
                  <c:v>367</c:v>
                </c:pt>
                <c:pt idx="1279">
                  <c:v>367</c:v>
                </c:pt>
                <c:pt idx="1280">
                  <c:v>368</c:v>
                </c:pt>
                <c:pt idx="1281">
                  <c:v>368</c:v>
                </c:pt>
                <c:pt idx="1282">
                  <c:v>368</c:v>
                </c:pt>
                <c:pt idx="1283">
                  <c:v>368</c:v>
                </c:pt>
                <c:pt idx="1284">
                  <c:v>368</c:v>
                </c:pt>
                <c:pt idx="1285">
                  <c:v>368</c:v>
                </c:pt>
                <c:pt idx="1286">
                  <c:v>368</c:v>
                </c:pt>
                <c:pt idx="1287">
                  <c:v>368</c:v>
                </c:pt>
                <c:pt idx="1288">
                  <c:v>368</c:v>
                </c:pt>
                <c:pt idx="1289">
                  <c:v>368</c:v>
                </c:pt>
                <c:pt idx="1290">
                  <c:v>368</c:v>
                </c:pt>
                <c:pt idx="1291">
                  <c:v>368</c:v>
                </c:pt>
                <c:pt idx="1292">
                  <c:v>368</c:v>
                </c:pt>
                <c:pt idx="1293">
                  <c:v>368</c:v>
                </c:pt>
                <c:pt idx="1294">
                  <c:v>368</c:v>
                </c:pt>
                <c:pt idx="1295">
                  <c:v>369</c:v>
                </c:pt>
                <c:pt idx="1296">
                  <c:v>370</c:v>
                </c:pt>
                <c:pt idx="1297">
                  <c:v>371</c:v>
                </c:pt>
                <c:pt idx="1298">
                  <c:v>372</c:v>
                </c:pt>
                <c:pt idx="1299">
                  <c:v>373</c:v>
                </c:pt>
                <c:pt idx="1300">
                  <c:v>373</c:v>
                </c:pt>
                <c:pt idx="1301">
                  <c:v>374</c:v>
                </c:pt>
                <c:pt idx="1302">
                  <c:v>375</c:v>
                </c:pt>
                <c:pt idx="1303">
                  <c:v>375</c:v>
                </c:pt>
                <c:pt idx="1304">
                  <c:v>376</c:v>
                </c:pt>
                <c:pt idx="1305">
                  <c:v>377</c:v>
                </c:pt>
                <c:pt idx="1306">
                  <c:v>378</c:v>
                </c:pt>
                <c:pt idx="1307">
                  <c:v>378</c:v>
                </c:pt>
                <c:pt idx="1308">
                  <c:v>378</c:v>
                </c:pt>
                <c:pt idx="1309">
                  <c:v>378</c:v>
                </c:pt>
                <c:pt idx="1310">
                  <c:v>378</c:v>
                </c:pt>
                <c:pt idx="1311">
                  <c:v>378</c:v>
                </c:pt>
                <c:pt idx="1312">
                  <c:v>378</c:v>
                </c:pt>
                <c:pt idx="1313">
                  <c:v>378</c:v>
                </c:pt>
                <c:pt idx="1314">
                  <c:v>378</c:v>
                </c:pt>
                <c:pt idx="1315">
                  <c:v>378</c:v>
                </c:pt>
                <c:pt idx="1316">
                  <c:v>379</c:v>
                </c:pt>
                <c:pt idx="1317">
                  <c:v>379</c:v>
                </c:pt>
                <c:pt idx="1318">
                  <c:v>380</c:v>
                </c:pt>
                <c:pt idx="1319">
                  <c:v>381</c:v>
                </c:pt>
                <c:pt idx="1320">
                  <c:v>381</c:v>
                </c:pt>
                <c:pt idx="1321">
                  <c:v>382</c:v>
                </c:pt>
                <c:pt idx="1322">
                  <c:v>383</c:v>
                </c:pt>
                <c:pt idx="1323">
                  <c:v>384</c:v>
                </c:pt>
                <c:pt idx="1324">
                  <c:v>385</c:v>
                </c:pt>
                <c:pt idx="1325">
                  <c:v>386</c:v>
                </c:pt>
                <c:pt idx="1326">
                  <c:v>387</c:v>
                </c:pt>
                <c:pt idx="1327">
                  <c:v>388</c:v>
                </c:pt>
                <c:pt idx="1328">
                  <c:v>389</c:v>
                </c:pt>
                <c:pt idx="1329">
                  <c:v>390</c:v>
                </c:pt>
                <c:pt idx="1330">
                  <c:v>391</c:v>
                </c:pt>
                <c:pt idx="1331">
                  <c:v>391</c:v>
                </c:pt>
                <c:pt idx="1332">
                  <c:v>392</c:v>
                </c:pt>
                <c:pt idx="1333">
                  <c:v>392</c:v>
                </c:pt>
                <c:pt idx="1334">
                  <c:v>392</c:v>
                </c:pt>
                <c:pt idx="1335">
                  <c:v>392</c:v>
                </c:pt>
                <c:pt idx="1336">
                  <c:v>392</c:v>
                </c:pt>
                <c:pt idx="1337">
                  <c:v>393</c:v>
                </c:pt>
                <c:pt idx="1338">
                  <c:v>393</c:v>
                </c:pt>
                <c:pt idx="1339">
                  <c:v>393</c:v>
                </c:pt>
                <c:pt idx="1340">
                  <c:v>393</c:v>
                </c:pt>
                <c:pt idx="1341">
                  <c:v>394</c:v>
                </c:pt>
                <c:pt idx="1342">
                  <c:v>395</c:v>
                </c:pt>
                <c:pt idx="1343">
                  <c:v>396</c:v>
                </c:pt>
                <c:pt idx="1344">
                  <c:v>396</c:v>
                </c:pt>
                <c:pt idx="1345">
                  <c:v>396</c:v>
                </c:pt>
                <c:pt idx="1346">
                  <c:v>396</c:v>
                </c:pt>
                <c:pt idx="1347">
                  <c:v>397</c:v>
                </c:pt>
                <c:pt idx="1348">
                  <c:v>398</c:v>
                </c:pt>
                <c:pt idx="1349">
                  <c:v>398</c:v>
                </c:pt>
                <c:pt idx="1350">
                  <c:v>398</c:v>
                </c:pt>
                <c:pt idx="1351">
                  <c:v>399</c:v>
                </c:pt>
                <c:pt idx="1352">
                  <c:v>400</c:v>
                </c:pt>
                <c:pt idx="1353">
                  <c:v>401</c:v>
                </c:pt>
                <c:pt idx="1354">
                  <c:v>401</c:v>
                </c:pt>
                <c:pt idx="1355">
                  <c:v>401</c:v>
                </c:pt>
                <c:pt idx="1356">
                  <c:v>401</c:v>
                </c:pt>
                <c:pt idx="1357">
                  <c:v>401</c:v>
                </c:pt>
                <c:pt idx="1358">
                  <c:v>401</c:v>
                </c:pt>
                <c:pt idx="1359">
                  <c:v>401</c:v>
                </c:pt>
                <c:pt idx="1360">
                  <c:v>401</c:v>
                </c:pt>
                <c:pt idx="1361">
                  <c:v>401</c:v>
                </c:pt>
                <c:pt idx="1362">
                  <c:v>401</c:v>
                </c:pt>
                <c:pt idx="1363">
                  <c:v>401</c:v>
                </c:pt>
                <c:pt idx="1364">
                  <c:v>401</c:v>
                </c:pt>
                <c:pt idx="1365">
                  <c:v>401</c:v>
                </c:pt>
                <c:pt idx="1366">
                  <c:v>401</c:v>
                </c:pt>
                <c:pt idx="1367">
                  <c:v>402</c:v>
                </c:pt>
                <c:pt idx="1368">
                  <c:v>403</c:v>
                </c:pt>
                <c:pt idx="1369">
                  <c:v>403</c:v>
                </c:pt>
                <c:pt idx="1370">
                  <c:v>403</c:v>
                </c:pt>
                <c:pt idx="1371">
                  <c:v>404</c:v>
                </c:pt>
                <c:pt idx="1372">
                  <c:v>404</c:v>
                </c:pt>
                <c:pt idx="1373">
                  <c:v>404</c:v>
                </c:pt>
                <c:pt idx="1374">
                  <c:v>404</c:v>
                </c:pt>
                <c:pt idx="1375">
                  <c:v>404</c:v>
                </c:pt>
                <c:pt idx="1376">
                  <c:v>404</c:v>
                </c:pt>
                <c:pt idx="1377">
                  <c:v>405</c:v>
                </c:pt>
                <c:pt idx="1378">
                  <c:v>405</c:v>
                </c:pt>
                <c:pt idx="1379">
                  <c:v>405</c:v>
                </c:pt>
                <c:pt idx="1380">
                  <c:v>405</c:v>
                </c:pt>
                <c:pt idx="1381">
                  <c:v>405</c:v>
                </c:pt>
                <c:pt idx="1382">
                  <c:v>405</c:v>
                </c:pt>
                <c:pt idx="1383">
                  <c:v>405</c:v>
                </c:pt>
                <c:pt idx="1384">
                  <c:v>405</c:v>
                </c:pt>
                <c:pt idx="1385">
                  <c:v>406</c:v>
                </c:pt>
                <c:pt idx="1386">
                  <c:v>406</c:v>
                </c:pt>
                <c:pt idx="1387">
                  <c:v>406</c:v>
                </c:pt>
                <c:pt idx="1388">
                  <c:v>406</c:v>
                </c:pt>
                <c:pt idx="1389">
                  <c:v>406</c:v>
                </c:pt>
                <c:pt idx="1390">
                  <c:v>406</c:v>
                </c:pt>
                <c:pt idx="1391">
                  <c:v>406</c:v>
                </c:pt>
                <c:pt idx="1392">
                  <c:v>407</c:v>
                </c:pt>
                <c:pt idx="1393">
                  <c:v>407</c:v>
                </c:pt>
                <c:pt idx="1394">
                  <c:v>407</c:v>
                </c:pt>
                <c:pt idx="1395">
                  <c:v>407</c:v>
                </c:pt>
                <c:pt idx="1396">
                  <c:v>408</c:v>
                </c:pt>
                <c:pt idx="1397">
                  <c:v>408</c:v>
                </c:pt>
                <c:pt idx="1398">
                  <c:v>408</c:v>
                </c:pt>
                <c:pt idx="1399">
                  <c:v>408</c:v>
                </c:pt>
                <c:pt idx="1400">
                  <c:v>408</c:v>
                </c:pt>
                <c:pt idx="1401">
                  <c:v>409</c:v>
                </c:pt>
                <c:pt idx="1402">
                  <c:v>409</c:v>
                </c:pt>
                <c:pt idx="1403">
                  <c:v>410</c:v>
                </c:pt>
                <c:pt idx="1404">
                  <c:v>410</c:v>
                </c:pt>
                <c:pt idx="1405">
                  <c:v>411</c:v>
                </c:pt>
                <c:pt idx="1406">
                  <c:v>412</c:v>
                </c:pt>
                <c:pt idx="1407">
                  <c:v>412</c:v>
                </c:pt>
                <c:pt idx="1408">
                  <c:v>413</c:v>
                </c:pt>
                <c:pt idx="1409">
                  <c:v>413</c:v>
                </c:pt>
                <c:pt idx="1410">
                  <c:v>414</c:v>
                </c:pt>
                <c:pt idx="1411">
                  <c:v>414</c:v>
                </c:pt>
                <c:pt idx="1412">
                  <c:v>415</c:v>
                </c:pt>
                <c:pt idx="1413">
                  <c:v>415</c:v>
                </c:pt>
                <c:pt idx="1414">
                  <c:v>415</c:v>
                </c:pt>
                <c:pt idx="1415">
                  <c:v>415</c:v>
                </c:pt>
                <c:pt idx="1416">
                  <c:v>416</c:v>
                </c:pt>
                <c:pt idx="1417">
                  <c:v>416</c:v>
                </c:pt>
                <c:pt idx="1418">
                  <c:v>417</c:v>
                </c:pt>
                <c:pt idx="1419">
                  <c:v>418</c:v>
                </c:pt>
                <c:pt idx="1420">
                  <c:v>418</c:v>
                </c:pt>
                <c:pt idx="1421">
                  <c:v>419</c:v>
                </c:pt>
                <c:pt idx="1422">
                  <c:v>419</c:v>
                </c:pt>
                <c:pt idx="1423">
                  <c:v>419</c:v>
                </c:pt>
                <c:pt idx="1424">
                  <c:v>420</c:v>
                </c:pt>
                <c:pt idx="1425">
                  <c:v>420</c:v>
                </c:pt>
                <c:pt idx="1426">
                  <c:v>420</c:v>
                </c:pt>
                <c:pt idx="1427">
                  <c:v>421</c:v>
                </c:pt>
                <c:pt idx="1428">
                  <c:v>422</c:v>
                </c:pt>
                <c:pt idx="1429">
                  <c:v>422</c:v>
                </c:pt>
                <c:pt idx="1430">
                  <c:v>422</c:v>
                </c:pt>
                <c:pt idx="1431">
                  <c:v>422</c:v>
                </c:pt>
                <c:pt idx="1432">
                  <c:v>422</c:v>
                </c:pt>
                <c:pt idx="1433">
                  <c:v>422</c:v>
                </c:pt>
                <c:pt idx="1434">
                  <c:v>422</c:v>
                </c:pt>
                <c:pt idx="1435">
                  <c:v>422</c:v>
                </c:pt>
                <c:pt idx="1436">
                  <c:v>422</c:v>
                </c:pt>
                <c:pt idx="1437">
                  <c:v>422</c:v>
                </c:pt>
                <c:pt idx="1438">
                  <c:v>422</c:v>
                </c:pt>
                <c:pt idx="1439">
                  <c:v>423</c:v>
                </c:pt>
                <c:pt idx="1440">
                  <c:v>424</c:v>
                </c:pt>
                <c:pt idx="1441">
                  <c:v>425</c:v>
                </c:pt>
                <c:pt idx="1442">
                  <c:v>425</c:v>
                </c:pt>
                <c:pt idx="1443">
                  <c:v>426</c:v>
                </c:pt>
                <c:pt idx="1444">
                  <c:v>426</c:v>
                </c:pt>
                <c:pt idx="1445">
                  <c:v>426</c:v>
                </c:pt>
                <c:pt idx="1446">
                  <c:v>426</c:v>
                </c:pt>
                <c:pt idx="1447">
                  <c:v>427</c:v>
                </c:pt>
                <c:pt idx="1448">
                  <c:v>428</c:v>
                </c:pt>
                <c:pt idx="1449">
                  <c:v>428</c:v>
                </c:pt>
                <c:pt idx="1450">
                  <c:v>428</c:v>
                </c:pt>
                <c:pt idx="1451">
                  <c:v>428</c:v>
                </c:pt>
                <c:pt idx="1452">
                  <c:v>429</c:v>
                </c:pt>
                <c:pt idx="1453">
                  <c:v>429</c:v>
                </c:pt>
                <c:pt idx="1454">
                  <c:v>429</c:v>
                </c:pt>
                <c:pt idx="1455">
                  <c:v>429</c:v>
                </c:pt>
                <c:pt idx="1456">
                  <c:v>430</c:v>
                </c:pt>
                <c:pt idx="1457">
                  <c:v>430</c:v>
                </c:pt>
                <c:pt idx="1458">
                  <c:v>430</c:v>
                </c:pt>
                <c:pt idx="1459">
                  <c:v>430</c:v>
                </c:pt>
                <c:pt idx="1460">
                  <c:v>430</c:v>
                </c:pt>
                <c:pt idx="1461">
                  <c:v>430</c:v>
                </c:pt>
                <c:pt idx="1462">
                  <c:v>430</c:v>
                </c:pt>
                <c:pt idx="1463">
                  <c:v>431</c:v>
                </c:pt>
                <c:pt idx="1464">
                  <c:v>431</c:v>
                </c:pt>
                <c:pt idx="1465">
                  <c:v>432</c:v>
                </c:pt>
                <c:pt idx="1466">
                  <c:v>432</c:v>
                </c:pt>
                <c:pt idx="1467">
                  <c:v>433</c:v>
                </c:pt>
                <c:pt idx="1468">
                  <c:v>433</c:v>
                </c:pt>
                <c:pt idx="1469">
                  <c:v>433</c:v>
                </c:pt>
                <c:pt idx="1470">
                  <c:v>434</c:v>
                </c:pt>
                <c:pt idx="1471">
                  <c:v>434</c:v>
                </c:pt>
                <c:pt idx="1472">
                  <c:v>434</c:v>
                </c:pt>
                <c:pt idx="1473">
                  <c:v>434</c:v>
                </c:pt>
                <c:pt idx="1474">
                  <c:v>434</c:v>
                </c:pt>
                <c:pt idx="1475">
                  <c:v>434</c:v>
                </c:pt>
                <c:pt idx="1476">
                  <c:v>435</c:v>
                </c:pt>
                <c:pt idx="1477">
                  <c:v>436</c:v>
                </c:pt>
                <c:pt idx="1478">
                  <c:v>437</c:v>
                </c:pt>
                <c:pt idx="1479">
                  <c:v>438</c:v>
                </c:pt>
                <c:pt idx="1480">
                  <c:v>439</c:v>
                </c:pt>
                <c:pt idx="1481">
                  <c:v>440</c:v>
                </c:pt>
                <c:pt idx="1482">
                  <c:v>440</c:v>
                </c:pt>
                <c:pt idx="1483">
                  <c:v>440</c:v>
                </c:pt>
                <c:pt idx="1484">
                  <c:v>440</c:v>
                </c:pt>
                <c:pt idx="1485">
                  <c:v>440</c:v>
                </c:pt>
                <c:pt idx="1486">
                  <c:v>441</c:v>
                </c:pt>
                <c:pt idx="1487">
                  <c:v>442</c:v>
                </c:pt>
                <c:pt idx="1488">
                  <c:v>443</c:v>
                </c:pt>
                <c:pt idx="1489">
                  <c:v>444</c:v>
                </c:pt>
                <c:pt idx="1490">
                  <c:v>445</c:v>
                </c:pt>
                <c:pt idx="1491">
                  <c:v>446</c:v>
                </c:pt>
                <c:pt idx="1492">
                  <c:v>446</c:v>
                </c:pt>
                <c:pt idx="1493">
                  <c:v>446</c:v>
                </c:pt>
                <c:pt idx="1494">
                  <c:v>446</c:v>
                </c:pt>
                <c:pt idx="1495">
                  <c:v>447</c:v>
                </c:pt>
                <c:pt idx="1496">
                  <c:v>447</c:v>
                </c:pt>
                <c:pt idx="1497">
                  <c:v>448</c:v>
                </c:pt>
                <c:pt idx="1498">
                  <c:v>449</c:v>
                </c:pt>
                <c:pt idx="1499">
                  <c:v>449</c:v>
                </c:pt>
                <c:pt idx="1500">
                  <c:v>449</c:v>
                </c:pt>
                <c:pt idx="1501">
                  <c:v>449</c:v>
                </c:pt>
                <c:pt idx="1502">
                  <c:v>449</c:v>
                </c:pt>
                <c:pt idx="1503">
                  <c:v>450</c:v>
                </c:pt>
                <c:pt idx="1504">
                  <c:v>451</c:v>
                </c:pt>
                <c:pt idx="1505">
                  <c:v>451</c:v>
                </c:pt>
                <c:pt idx="1506">
                  <c:v>451</c:v>
                </c:pt>
                <c:pt idx="1507">
                  <c:v>451</c:v>
                </c:pt>
                <c:pt idx="1508">
                  <c:v>451</c:v>
                </c:pt>
                <c:pt idx="1509">
                  <c:v>451</c:v>
                </c:pt>
                <c:pt idx="1510">
                  <c:v>451</c:v>
                </c:pt>
                <c:pt idx="1511">
                  <c:v>452</c:v>
                </c:pt>
                <c:pt idx="1512">
                  <c:v>452</c:v>
                </c:pt>
                <c:pt idx="1513">
                  <c:v>452</c:v>
                </c:pt>
                <c:pt idx="1514">
                  <c:v>452</c:v>
                </c:pt>
                <c:pt idx="1515">
                  <c:v>452</c:v>
                </c:pt>
                <c:pt idx="1516">
                  <c:v>453</c:v>
                </c:pt>
                <c:pt idx="1517">
                  <c:v>453</c:v>
                </c:pt>
                <c:pt idx="1518">
                  <c:v>453</c:v>
                </c:pt>
                <c:pt idx="1519">
                  <c:v>453</c:v>
                </c:pt>
                <c:pt idx="1520">
                  <c:v>453</c:v>
                </c:pt>
                <c:pt idx="1521">
                  <c:v>453</c:v>
                </c:pt>
                <c:pt idx="1522">
                  <c:v>453</c:v>
                </c:pt>
                <c:pt idx="1523">
                  <c:v>453</c:v>
                </c:pt>
                <c:pt idx="1524">
                  <c:v>453</c:v>
                </c:pt>
                <c:pt idx="1525">
                  <c:v>454</c:v>
                </c:pt>
                <c:pt idx="1526">
                  <c:v>454</c:v>
                </c:pt>
                <c:pt idx="1527">
                  <c:v>454</c:v>
                </c:pt>
                <c:pt idx="1528">
                  <c:v>454</c:v>
                </c:pt>
                <c:pt idx="1529">
                  <c:v>454</c:v>
                </c:pt>
                <c:pt idx="1530">
                  <c:v>454</c:v>
                </c:pt>
                <c:pt idx="1531">
                  <c:v>454</c:v>
                </c:pt>
                <c:pt idx="1532">
                  <c:v>454</c:v>
                </c:pt>
                <c:pt idx="1533">
                  <c:v>454</c:v>
                </c:pt>
                <c:pt idx="1534">
                  <c:v>454</c:v>
                </c:pt>
                <c:pt idx="1535">
                  <c:v>454</c:v>
                </c:pt>
                <c:pt idx="1536">
                  <c:v>454</c:v>
                </c:pt>
                <c:pt idx="1537">
                  <c:v>454</c:v>
                </c:pt>
                <c:pt idx="1538">
                  <c:v>454</c:v>
                </c:pt>
                <c:pt idx="1539">
                  <c:v>454</c:v>
                </c:pt>
                <c:pt idx="1540">
                  <c:v>455</c:v>
                </c:pt>
                <c:pt idx="1541">
                  <c:v>456</c:v>
                </c:pt>
                <c:pt idx="1542">
                  <c:v>457</c:v>
                </c:pt>
                <c:pt idx="1543">
                  <c:v>457</c:v>
                </c:pt>
                <c:pt idx="1544">
                  <c:v>457</c:v>
                </c:pt>
                <c:pt idx="1545">
                  <c:v>458</c:v>
                </c:pt>
                <c:pt idx="1546">
                  <c:v>458</c:v>
                </c:pt>
                <c:pt idx="1547">
                  <c:v>458</c:v>
                </c:pt>
                <c:pt idx="1548">
                  <c:v>458</c:v>
                </c:pt>
                <c:pt idx="1549">
                  <c:v>458</c:v>
                </c:pt>
                <c:pt idx="1550">
                  <c:v>458</c:v>
                </c:pt>
                <c:pt idx="1551">
                  <c:v>459</c:v>
                </c:pt>
                <c:pt idx="1552">
                  <c:v>460</c:v>
                </c:pt>
                <c:pt idx="1553">
                  <c:v>461</c:v>
                </c:pt>
                <c:pt idx="1554">
                  <c:v>462</c:v>
                </c:pt>
                <c:pt idx="1555">
                  <c:v>463</c:v>
                </c:pt>
                <c:pt idx="1556">
                  <c:v>463</c:v>
                </c:pt>
                <c:pt idx="1557">
                  <c:v>464</c:v>
                </c:pt>
                <c:pt idx="1558">
                  <c:v>464</c:v>
                </c:pt>
                <c:pt idx="1559">
                  <c:v>464</c:v>
                </c:pt>
                <c:pt idx="1560">
                  <c:v>464</c:v>
                </c:pt>
                <c:pt idx="1561">
                  <c:v>464</c:v>
                </c:pt>
                <c:pt idx="1562">
                  <c:v>464</c:v>
                </c:pt>
                <c:pt idx="1563">
                  <c:v>464</c:v>
                </c:pt>
                <c:pt idx="1564">
                  <c:v>464</c:v>
                </c:pt>
                <c:pt idx="1565">
                  <c:v>465</c:v>
                </c:pt>
                <c:pt idx="1566">
                  <c:v>465</c:v>
                </c:pt>
                <c:pt idx="1567">
                  <c:v>466</c:v>
                </c:pt>
                <c:pt idx="1568">
                  <c:v>466</c:v>
                </c:pt>
                <c:pt idx="1569">
                  <c:v>466</c:v>
                </c:pt>
                <c:pt idx="1570">
                  <c:v>466</c:v>
                </c:pt>
                <c:pt idx="1571">
                  <c:v>467</c:v>
                </c:pt>
                <c:pt idx="1572">
                  <c:v>467</c:v>
                </c:pt>
                <c:pt idx="1573">
                  <c:v>468</c:v>
                </c:pt>
                <c:pt idx="1574">
                  <c:v>468</c:v>
                </c:pt>
                <c:pt idx="1575">
                  <c:v>468</c:v>
                </c:pt>
                <c:pt idx="1576">
                  <c:v>468</c:v>
                </c:pt>
                <c:pt idx="1577">
                  <c:v>469</c:v>
                </c:pt>
                <c:pt idx="1578">
                  <c:v>469</c:v>
                </c:pt>
                <c:pt idx="1579">
                  <c:v>469</c:v>
                </c:pt>
                <c:pt idx="1580">
                  <c:v>469</c:v>
                </c:pt>
                <c:pt idx="1581">
                  <c:v>469</c:v>
                </c:pt>
                <c:pt idx="1582">
                  <c:v>469</c:v>
                </c:pt>
                <c:pt idx="1583">
                  <c:v>469</c:v>
                </c:pt>
                <c:pt idx="1584">
                  <c:v>469</c:v>
                </c:pt>
                <c:pt idx="1585">
                  <c:v>469</c:v>
                </c:pt>
                <c:pt idx="1586">
                  <c:v>469</c:v>
                </c:pt>
                <c:pt idx="1587">
                  <c:v>469</c:v>
                </c:pt>
                <c:pt idx="1588">
                  <c:v>470</c:v>
                </c:pt>
                <c:pt idx="1589">
                  <c:v>471</c:v>
                </c:pt>
                <c:pt idx="1590">
                  <c:v>471</c:v>
                </c:pt>
                <c:pt idx="1591">
                  <c:v>472</c:v>
                </c:pt>
                <c:pt idx="1592">
                  <c:v>473</c:v>
                </c:pt>
                <c:pt idx="1593">
                  <c:v>474</c:v>
                </c:pt>
                <c:pt idx="1594">
                  <c:v>475</c:v>
                </c:pt>
                <c:pt idx="1595">
                  <c:v>475</c:v>
                </c:pt>
                <c:pt idx="1596">
                  <c:v>476</c:v>
                </c:pt>
                <c:pt idx="1597">
                  <c:v>477</c:v>
                </c:pt>
                <c:pt idx="1598">
                  <c:v>477</c:v>
                </c:pt>
                <c:pt idx="1599">
                  <c:v>478</c:v>
                </c:pt>
                <c:pt idx="1600">
                  <c:v>479</c:v>
                </c:pt>
                <c:pt idx="1601">
                  <c:v>480</c:v>
                </c:pt>
                <c:pt idx="1602">
                  <c:v>480</c:v>
                </c:pt>
                <c:pt idx="1603">
                  <c:v>480</c:v>
                </c:pt>
                <c:pt idx="1604">
                  <c:v>480</c:v>
                </c:pt>
                <c:pt idx="1605">
                  <c:v>481</c:v>
                </c:pt>
                <c:pt idx="1606">
                  <c:v>482</c:v>
                </c:pt>
                <c:pt idx="1607">
                  <c:v>483</c:v>
                </c:pt>
                <c:pt idx="1608">
                  <c:v>484</c:v>
                </c:pt>
                <c:pt idx="1609">
                  <c:v>484</c:v>
                </c:pt>
                <c:pt idx="1610">
                  <c:v>484</c:v>
                </c:pt>
                <c:pt idx="1611">
                  <c:v>485</c:v>
                </c:pt>
                <c:pt idx="1612">
                  <c:v>485</c:v>
                </c:pt>
                <c:pt idx="1613">
                  <c:v>486</c:v>
                </c:pt>
                <c:pt idx="1614">
                  <c:v>487</c:v>
                </c:pt>
                <c:pt idx="1615">
                  <c:v>488</c:v>
                </c:pt>
                <c:pt idx="1616">
                  <c:v>488</c:v>
                </c:pt>
                <c:pt idx="1617">
                  <c:v>488</c:v>
                </c:pt>
                <c:pt idx="1618">
                  <c:v>488</c:v>
                </c:pt>
                <c:pt idx="1619">
                  <c:v>488</c:v>
                </c:pt>
                <c:pt idx="1620">
                  <c:v>489</c:v>
                </c:pt>
                <c:pt idx="1621">
                  <c:v>489</c:v>
                </c:pt>
                <c:pt idx="1622">
                  <c:v>489</c:v>
                </c:pt>
                <c:pt idx="1623">
                  <c:v>489</c:v>
                </c:pt>
                <c:pt idx="1624">
                  <c:v>489</c:v>
                </c:pt>
                <c:pt idx="1625">
                  <c:v>489</c:v>
                </c:pt>
                <c:pt idx="1626">
                  <c:v>489</c:v>
                </c:pt>
                <c:pt idx="1627">
                  <c:v>489</c:v>
                </c:pt>
                <c:pt idx="1628">
                  <c:v>489</c:v>
                </c:pt>
                <c:pt idx="1629">
                  <c:v>489</c:v>
                </c:pt>
                <c:pt idx="1630">
                  <c:v>489</c:v>
                </c:pt>
                <c:pt idx="1631">
                  <c:v>489</c:v>
                </c:pt>
                <c:pt idx="1632">
                  <c:v>489</c:v>
                </c:pt>
                <c:pt idx="1633">
                  <c:v>489</c:v>
                </c:pt>
                <c:pt idx="1634">
                  <c:v>489</c:v>
                </c:pt>
                <c:pt idx="1635">
                  <c:v>489</c:v>
                </c:pt>
                <c:pt idx="1636">
                  <c:v>490</c:v>
                </c:pt>
                <c:pt idx="1637">
                  <c:v>490</c:v>
                </c:pt>
                <c:pt idx="1638">
                  <c:v>490</c:v>
                </c:pt>
                <c:pt idx="1639">
                  <c:v>491</c:v>
                </c:pt>
                <c:pt idx="1640">
                  <c:v>491</c:v>
                </c:pt>
                <c:pt idx="1641">
                  <c:v>491</c:v>
                </c:pt>
                <c:pt idx="1642">
                  <c:v>492</c:v>
                </c:pt>
                <c:pt idx="1643">
                  <c:v>492</c:v>
                </c:pt>
                <c:pt idx="1644">
                  <c:v>492</c:v>
                </c:pt>
                <c:pt idx="1645">
                  <c:v>492</c:v>
                </c:pt>
                <c:pt idx="1646">
                  <c:v>492</c:v>
                </c:pt>
                <c:pt idx="1647">
                  <c:v>493</c:v>
                </c:pt>
                <c:pt idx="1648">
                  <c:v>494</c:v>
                </c:pt>
                <c:pt idx="1649">
                  <c:v>495</c:v>
                </c:pt>
                <c:pt idx="1650">
                  <c:v>496</c:v>
                </c:pt>
                <c:pt idx="1651">
                  <c:v>496</c:v>
                </c:pt>
                <c:pt idx="1652">
                  <c:v>497</c:v>
                </c:pt>
                <c:pt idx="1653">
                  <c:v>497</c:v>
                </c:pt>
                <c:pt idx="1654">
                  <c:v>498</c:v>
                </c:pt>
                <c:pt idx="1655">
                  <c:v>498</c:v>
                </c:pt>
                <c:pt idx="1656">
                  <c:v>498</c:v>
                </c:pt>
                <c:pt idx="1657">
                  <c:v>499</c:v>
                </c:pt>
                <c:pt idx="1658">
                  <c:v>499</c:v>
                </c:pt>
                <c:pt idx="1659">
                  <c:v>500</c:v>
                </c:pt>
                <c:pt idx="1660">
                  <c:v>501</c:v>
                </c:pt>
                <c:pt idx="1661">
                  <c:v>501</c:v>
                </c:pt>
                <c:pt idx="1662">
                  <c:v>501</c:v>
                </c:pt>
                <c:pt idx="1663">
                  <c:v>502</c:v>
                </c:pt>
                <c:pt idx="1664">
                  <c:v>502</c:v>
                </c:pt>
                <c:pt idx="1665">
                  <c:v>503</c:v>
                </c:pt>
                <c:pt idx="1666">
                  <c:v>504</c:v>
                </c:pt>
                <c:pt idx="1667">
                  <c:v>505</c:v>
                </c:pt>
                <c:pt idx="1668">
                  <c:v>505</c:v>
                </c:pt>
                <c:pt idx="1669">
                  <c:v>505</c:v>
                </c:pt>
                <c:pt idx="1670">
                  <c:v>505</c:v>
                </c:pt>
                <c:pt idx="1671">
                  <c:v>505</c:v>
                </c:pt>
                <c:pt idx="1672">
                  <c:v>505</c:v>
                </c:pt>
                <c:pt idx="1673">
                  <c:v>506</c:v>
                </c:pt>
                <c:pt idx="1674">
                  <c:v>506</c:v>
                </c:pt>
                <c:pt idx="1675">
                  <c:v>506</c:v>
                </c:pt>
                <c:pt idx="1676">
                  <c:v>506</c:v>
                </c:pt>
                <c:pt idx="1677">
                  <c:v>507</c:v>
                </c:pt>
                <c:pt idx="1678">
                  <c:v>508</c:v>
                </c:pt>
                <c:pt idx="1679">
                  <c:v>509</c:v>
                </c:pt>
                <c:pt idx="1680">
                  <c:v>509</c:v>
                </c:pt>
                <c:pt idx="1681">
                  <c:v>509</c:v>
                </c:pt>
                <c:pt idx="1682">
                  <c:v>510</c:v>
                </c:pt>
                <c:pt idx="1683">
                  <c:v>510</c:v>
                </c:pt>
                <c:pt idx="1684">
                  <c:v>510</c:v>
                </c:pt>
                <c:pt idx="1685">
                  <c:v>510</c:v>
                </c:pt>
                <c:pt idx="1686">
                  <c:v>510</c:v>
                </c:pt>
                <c:pt idx="1687">
                  <c:v>510</c:v>
                </c:pt>
                <c:pt idx="1688">
                  <c:v>511</c:v>
                </c:pt>
                <c:pt idx="1689">
                  <c:v>512</c:v>
                </c:pt>
                <c:pt idx="1690">
                  <c:v>513</c:v>
                </c:pt>
                <c:pt idx="1691">
                  <c:v>513</c:v>
                </c:pt>
                <c:pt idx="1692">
                  <c:v>514</c:v>
                </c:pt>
                <c:pt idx="1693">
                  <c:v>514</c:v>
                </c:pt>
                <c:pt idx="1694">
                  <c:v>515</c:v>
                </c:pt>
                <c:pt idx="1695">
                  <c:v>515</c:v>
                </c:pt>
                <c:pt idx="1696">
                  <c:v>516</c:v>
                </c:pt>
                <c:pt idx="1697">
                  <c:v>516</c:v>
                </c:pt>
                <c:pt idx="1698">
                  <c:v>516</c:v>
                </c:pt>
                <c:pt idx="1699">
                  <c:v>516</c:v>
                </c:pt>
                <c:pt idx="1700">
                  <c:v>517</c:v>
                </c:pt>
                <c:pt idx="1701">
                  <c:v>517</c:v>
                </c:pt>
                <c:pt idx="1702">
                  <c:v>518</c:v>
                </c:pt>
                <c:pt idx="1703">
                  <c:v>519</c:v>
                </c:pt>
                <c:pt idx="1704">
                  <c:v>519</c:v>
                </c:pt>
                <c:pt idx="1705">
                  <c:v>519</c:v>
                </c:pt>
                <c:pt idx="1706">
                  <c:v>519</c:v>
                </c:pt>
                <c:pt idx="1707">
                  <c:v>519</c:v>
                </c:pt>
                <c:pt idx="1708">
                  <c:v>519</c:v>
                </c:pt>
                <c:pt idx="1709">
                  <c:v>520</c:v>
                </c:pt>
                <c:pt idx="1710">
                  <c:v>520</c:v>
                </c:pt>
                <c:pt idx="1711">
                  <c:v>520</c:v>
                </c:pt>
                <c:pt idx="1712">
                  <c:v>520</c:v>
                </c:pt>
                <c:pt idx="1713">
                  <c:v>520</c:v>
                </c:pt>
                <c:pt idx="1714">
                  <c:v>520</c:v>
                </c:pt>
                <c:pt idx="1715">
                  <c:v>520</c:v>
                </c:pt>
                <c:pt idx="1716">
                  <c:v>520</c:v>
                </c:pt>
                <c:pt idx="1717">
                  <c:v>520</c:v>
                </c:pt>
                <c:pt idx="1718">
                  <c:v>520</c:v>
                </c:pt>
                <c:pt idx="1719">
                  <c:v>520</c:v>
                </c:pt>
                <c:pt idx="1720">
                  <c:v>520</c:v>
                </c:pt>
                <c:pt idx="1721">
                  <c:v>520</c:v>
                </c:pt>
                <c:pt idx="1722">
                  <c:v>520</c:v>
                </c:pt>
                <c:pt idx="1723">
                  <c:v>520</c:v>
                </c:pt>
                <c:pt idx="1724">
                  <c:v>520</c:v>
                </c:pt>
                <c:pt idx="1725">
                  <c:v>520</c:v>
                </c:pt>
                <c:pt idx="1726">
                  <c:v>520</c:v>
                </c:pt>
                <c:pt idx="1727">
                  <c:v>521</c:v>
                </c:pt>
                <c:pt idx="1728">
                  <c:v>522</c:v>
                </c:pt>
                <c:pt idx="1729">
                  <c:v>522</c:v>
                </c:pt>
                <c:pt idx="1730">
                  <c:v>522</c:v>
                </c:pt>
                <c:pt idx="1731">
                  <c:v>522</c:v>
                </c:pt>
                <c:pt idx="1732">
                  <c:v>522</c:v>
                </c:pt>
                <c:pt idx="1733">
                  <c:v>522</c:v>
                </c:pt>
                <c:pt idx="1734">
                  <c:v>522</c:v>
                </c:pt>
                <c:pt idx="1735">
                  <c:v>522</c:v>
                </c:pt>
                <c:pt idx="1736">
                  <c:v>522</c:v>
                </c:pt>
                <c:pt idx="1737">
                  <c:v>522</c:v>
                </c:pt>
                <c:pt idx="1738">
                  <c:v>522</c:v>
                </c:pt>
                <c:pt idx="1739">
                  <c:v>522</c:v>
                </c:pt>
                <c:pt idx="1740">
                  <c:v>523</c:v>
                </c:pt>
                <c:pt idx="1741">
                  <c:v>523</c:v>
                </c:pt>
                <c:pt idx="1742">
                  <c:v>523</c:v>
                </c:pt>
                <c:pt idx="1743">
                  <c:v>524</c:v>
                </c:pt>
                <c:pt idx="1744">
                  <c:v>524</c:v>
                </c:pt>
                <c:pt idx="1745">
                  <c:v>524</c:v>
                </c:pt>
                <c:pt idx="1746">
                  <c:v>525</c:v>
                </c:pt>
                <c:pt idx="1747">
                  <c:v>525</c:v>
                </c:pt>
                <c:pt idx="1748">
                  <c:v>526</c:v>
                </c:pt>
                <c:pt idx="1749">
                  <c:v>526</c:v>
                </c:pt>
                <c:pt idx="1750">
                  <c:v>526</c:v>
                </c:pt>
                <c:pt idx="1751">
                  <c:v>526</c:v>
                </c:pt>
                <c:pt idx="1752">
                  <c:v>527</c:v>
                </c:pt>
                <c:pt idx="1753">
                  <c:v>527</c:v>
                </c:pt>
                <c:pt idx="1754">
                  <c:v>527</c:v>
                </c:pt>
                <c:pt idx="1755">
                  <c:v>527</c:v>
                </c:pt>
                <c:pt idx="1756">
                  <c:v>527</c:v>
                </c:pt>
                <c:pt idx="1757">
                  <c:v>527</c:v>
                </c:pt>
                <c:pt idx="1758">
                  <c:v>527</c:v>
                </c:pt>
                <c:pt idx="1759">
                  <c:v>527</c:v>
                </c:pt>
                <c:pt idx="1760">
                  <c:v>527</c:v>
                </c:pt>
                <c:pt idx="1761">
                  <c:v>527</c:v>
                </c:pt>
                <c:pt idx="1762">
                  <c:v>528</c:v>
                </c:pt>
                <c:pt idx="1763">
                  <c:v>528</c:v>
                </c:pt>
                <c:pt idx="1764">
                  <c:v>528</c:v>
                </c:pt>
                <c:pt idx="1765">
                  <c:v>528</c:v>
                </c:pt>
                <c:pt idx="1766">
                  <c:v>528</c:v>
                </c:pt>
                <c:pt idx="1767">
                  <c:v>529</c:v>
                </c:pt>
                <c:pt idx="1768">
                  <c:v>529</c:v>
                </c:pt>
                <c:pt idx="1769">
                  <c:v>529</c:v>
                </c:pt>
                <c:pt idx="1770">
                  <c:v>529</c:v>
                </c:pt>
                <c:pt idx="1771">
                  <c:v>529</c:v>
                </c:pt>
                <c:pt idx="1772">
                  <c:v>529</c:v>
                </c:pt>
                <c:pt idx="1773">
                  <c:v>529</c:v>
                </c:pt>
                <c:pt idx="1774">
                  <c:v>529</c:v>
                </c:pt>
                <c:pt idx="1775">
                  <c:v>529</c:v>
                </c:pt>
                <c:pt idx="1776">
                  <c:v>529</c:v>
                </c:pt>
                <c:pt idx="1777">
                  <c:v>529</c:v>
                </c:pt>
                <c:pt idx="1778">
                  <c:v>529</c:v>
                </c:pt>
                <c:pt idx="1779">
                  <c:v>529</c:v>
                </c:pt>
                <c:pt idx="1780">
                  <c:v>529</c:v>
                </c:pt>
                <c:pt idx="1781">
                  <c:v>529</c:v>
                </c:pt>
                <c:pt idx="1782">
                  <c:v>529</c:v>
                </c:pt>
                <c:pt idx="1783">
                  <c:v>529</c:v>
                </c:pt>
                <c:pt idx="1784">
                  <c:v>529</c:v>
                </c:pt>
                <c:pt idx="1785">
                  <c:v>529</c:v>
                </c:pt>
                <c:pt idx="1786">
                  <c:v>529</c:v>
                </c:pt>
                <c:pt idx="1787">
                  <c:v>530</c:v>
                </c:pt>
                <c:pt idx="1788">
                  <c:v>530</c:v>
                </c:pt>
                <c:pt idx="1789">
                  <c:v>531</c:v>
                </c:pt>
                <c:pt idx="1790">
                  <c:v>531</c:v>
                </c:pt>
                <c:pt idx="1791">
                  <c:v>532</c:v>
                </c:pt>
                <c:pt idx="1792">
                  <c:v>533</c:v>
                </c:pt>
                <c:pt idx="1793">
                  <c:v>533</c:v>
                </c:pt>
                <c:pt idx="1794">
                  <c:v>534</c:v>
                </c:pt>
                <c:pt idx="1795">
                  <c:v>534</c:v>
                </c:pt>
                <c:pt idx="1796">
                  <c:v>534</c:v>
                </c:pt>
                <c:pt idx="1797">
                  <c:v>535</c:v>
                </c:pt>
                <c:pt idx="1798">
                  <c:v>535</c:v>
                </c:pt>
                <c:pt idx="1799">
                  <c:v>536</c:v>
                </c:pt>
                <c:pt idx="1800">
                  <c:v>537</c:v>
                </c:pt>
                <c:pt idx="1801">
                  <c:v>537</c:v>
                </c:pt>
                <c:pt idx="1802">
                  <c:v>537</c:v>
                </c:pt>
                <c:pt idx="1803">
                  <c:v>537</c:v>
                </c:pt>
                <c:pt idx="1804">
                  <c:v>537</c:v>
                </c:pt>
                <c:pt idx="1805">
                  <c:v>537</c:v>
                </c:pt>
                <c:pt idx="1806">
                  <c:v>538</c:v>
                </c:pt>
                <c:pt idx="1807">
                  <c:v>539</c:v>
                </c:pt>
                <c:pt idx="1808">
                  <c:v>539</c:v>
                </c:pt>
                <c:pt idx="1809">
                  <c:v>539</c:v>
                </c:pt>
                <c:pt idx="1810">
                  <c:v>539</c:v>
                </c:pt>
                <c:pt idx="1811">
                  <c:v>539</c:v>
                </c:pt>
                <c:pt idx="1812">
                  <c:v>540</c:v>
                </c:pt>
                <c:pt idx="1813">
                  <c:v>540</c:v>
                </c:pt>
                <c:pt idx="1814">
                  <c:v>540</c:v>
                </c:pt>
                <c:pt idx="1815">
                  <c:v>540</c:v>
                </c:pt>
                <c:pt idx="1816">
                  <c:v>541</c:v>
                </c:pt>
                <c:pt idx="1817">
                  <c:v>541</c:v>
                </c:pt>
                <c:pt idx="1818">
                  <c:v>542</c:v>
                </c:pt>
                <c:pt idx="1819">
                  <c:v>542</c:v>
                </c:pt>
                <c:pt idx="1820">
                  <c:v>543</c:v>
                </c:pt>
                <c:pt idx="1821">
                  <c:v>543</c:v>
                </c:pt>
                <c:pt idx="1822">
                  <c:v>543</c:v>
                </c:pt>
                <c:pt idx="1823">
                  <c:v>544</c:v>
                </c:pt>
                <c:pt idx="1824">
                  <c:v>544</c:v>
                </c:pt>
                <c:pt idx="1825">
                  <c:v>544</c:v>
                </c:pt>
                <c:pt idx="1826">
                  <c:v>545</c:v>
                </c:pt>
                <c:pt idx="1827">
                  <c:v>546</c:v>
                </c:pt>
                <c:pt idx="1828">
                  <c:v>546</c:v>
                </c:pt>
                <c:pt idx="1829">
                  <c:v>547</c:v>
                </c:pt>
                <c:pt idx="1830">
                  <c:v>548</c:v>
                </c:pt>
                <c:pt idx="1831">
                  <c:v>548</c:v>
                </c:pt>
                <c:pt idx="1832">
                  <c:v>549</c:v>
                </c:pt>
                <c:pt idx="1833">
                  <c:v>549</c:v>
                </c:pt>
                <c:pt idx="1834">
                  <c:v>549</c:v>
                </c:pt>
                <c:pt idx="1835">
                  <c:v>549</c:v>
                </c:pt>
                <c:pt idx="1836">
                  <c:v>550</c:v>
                </c:pt>
                <c:pt idx="1837">
                  <c:v>551</c:v>
                </c:pt>
                <c:pt idx="1838">
                  <c:v>551</c:v>
                </c:pt>
                <c:pt idx="1839">
                  <c:v>551</c:v>
                </c:pt>
                <c:pt idx="1840">
                  <c:v>551</c:v>
                </c:pt>
                <c:pt idx="1841">
                  <c:v>551</c:v>
                </c:pt>
                <c:pt idx="1842">
                  <c:v>551</c:v>
                </c:pt>
                <c:pt idx="1843">
                  <c:v>552</c:v>
                </c:pt>
                <c:pt idx="1844">
                  <c:v>552</c:v>
                </c:pt>
                <c:pt idx="1845">
                  <c:v>552</c:v>
                </c:pt>
                <c:pt idx="1846">
                  <c:v>552</c:v>
                </c:pt>
                <c:pt idx="1847">
                  <c:v>552</c:v>
                </c:pt>
                <c:pt idx="1848">
                  <c:v>552</c:v>
                </c:pt>
                <c:pt idx="1849">
                  <c:v>552</c:v>
                </c:pt>
                <c:pt idx="1850">
                  <c:v>552</c:v>
                </c:pt>
                <c:pt idx="1851">
                  <c:v>552</c:v>
                </c:pt>
                <c:pt idx="1852">
                  <c:v>552</c:v>
                </c:pt>
                <c:pt idx="1853">
                  <c:v>553</c:v>
                </c:pt>
                <c:pt idx="1854">
                  <c:v>554</c:v>
                </c:pt>
                <c:pt idx="1855">
                  <c:v>554</c:v>
                </c:pt>
                <c:pt idx="1856">
                  <c:v>554</c:v>
                </c:pt>
                <c:pt idx="1857">
                  <c:v>554</c:v>
                </c:pt>
                <c:pt idx="1858">
                  <c:v>554</c:v>
                </c:pt>
                <c:pt idx="1859">
                  <c:v>555</c:v>
                </c:pt>
                <c:pt idx="1860">
                  <c:v>555</c:v>
                </c:pt>
                <c:pt idx="1861">
                  <c:v>555</c:v>
                </c:pt>
                <c:pt idx="1862">
                  <c:v>555</c:v>
                </c:pt>
                <c:pt idx="1863">
                  <c:v>556</c:v>
                </c:pt>
                <c:pt idx="1864">
                  <c:v>556</c:v>
                </c:pt>
                <c:pt idx="1865">
                  <c:v>557</c:v>
                </c:pt>
                <c:pt idx="1866">
                  <c:v>557</c:v>
                </c:pt>
                <c:pt idx="1867">
                  <c:v>557</c:v>
                </c:pt>
                <c:pt idx="1868">
                  <c:v>557</c:v>
                </c:pt>
                <c:pt idx="1869">
                  <c:v>557</c:v>
                </c:pt>
                <c:pt idx="1870">
                  <c:v>557</c:v>
                </c:pt>
                <c:pt idx="1871">
                  <c:v>557</c:v>
                </c:pt>
                <c:pt idx="1872">
                  <c:v>558</c:v>
                </c:pt>
                <c:pt idx="1873">
                  <c:v>559</c:v>
                </c:pt>
                <c:pt idx="1874">
                  <c:v>559</c:v>
                </c:pt>
                <c:pt idx="1875">
                  <c:v>559</c:v>
                </c:pt>
                <c:pt idx="1876">
                  <c:v>560</c:v>
                </c:pt>
                <c:pt idx="1877">
                  <c:v>561</c:v>
                </c:pt>
                <c:pt idx="1878">
                  <c:v>562</c:v>
                </c:pt>
                <c:pt idx="1879">
                  <c:v>563</c:v>
                </c:pt>
                <c:pt idx="1880">
                  <c:v>564</c:v>
                </c:pt>
                <c:pt idx="1881">
                  <c:v>564</c:v>
                </c:pt>
                <c:pt idx="1882">
                  <c:v>565</c:v>
                </c:pt>
                <c:pt idx="1883">
                  <c:v>566</c:v>
                </c:pt>
                <c:pt idx="1884">
                  <c:v>566</c:v>
                </c:pt>
                <c:pt idx="1885">
                  <c:v>567</c:v>
                </c:pt>
                <c:pt idx="1886">
                  <c:v>568</c:v>
                </c:pt>
                <c:pt idx="1887">
                  <c:v>569</c:v>
                </c:pt>
                <c:pt idx="1888">
                  <c:v>570</c:v>
                </c:pt>
                <c:pt idx="1889">
                  <c:v>570</c:v>
                </c:pt>
                <c:pt idx="1890">
                  <c:v>570</c:v>
                </c:pt>
                <c:pt idx="1891">
                  <c:v>570</c:v>
                </c:pt>
                <c:pt idx="1892">
                  <c:v>570</c:v>
                </c:pt>
                <c:pt idx="1893">
                  <c:v>570</c:v>
                </c:pt>
                <c:pt idx="1894">
                  <c:v>570</c:v>
                </c:pt>
                <c:pt idx="1895">
                  <c:v>570</c:v>
                </c:pt>
                <c:pt idx="1896">
                  <c:v>570</c:v>
                </c:pt>
                <c:pt idx="1897">
                  <c:v>570</c:v>
                </c:pt>
                <c:pt idx="1898">
                  <c:v>570</c:v>
                </c:pt>
                <c:pt idx="1899">
                  <c:v>571</c:v>
                </c:pt>
                <c:pt idx="1900">
                  <c:v>571</c:v>
                </c:pt>
                <c:pt idx="1901">
                  <c:v>571</c:v>
                </c:pt>
                <c:pt idx="1902">
                  <c:v>571</c:v>
                </c:pt>
                <c:pt idx="1903">
                  <c:v>571</c:v>
                </c:pt>
                <c:pt idx="1904">
                  <c:v>571</c:v>
                </c:pt>
                <c:pt idx="1905">
                  <c:v>572</c:v>
                </c:pt>
                <c:pt idx="1906">
                  <c:v>572</c:v>
                </c:pt>
                <c:pt idx="1907">
                  <c:v>572</c:v>
                </c:pt>
                <c:pt idx="1908">
                  <c:v>572</c:v>
                </c:pt>
                <c:pt idx="1909">
                  <c:v>572</c:v>
                </c:pt>
                <c:pt idx="1910">
                  <c:v>572</c:v>
                </c:pt>
                <c:pt idx="1911">
                  <c:v>572</c:v>
                </c:pt>
                <c:pt idx="1912">
                  <c:v>573</c:v>
                </c:pt>
                <c:pt idx="1913">
                  <c:v>573</c:v>
                </c:pt>
                <c:pt idx="1914">
                  <c:v>574</c:v>
                </c:pt>
                <c:pt idx="1915">
                  <c:v>574</c:v>
                </c:pt>
                <c:pt idx="1916">
                  <c:v>574</c:v>
                </c:pt>
                <c:pt idx="1917">
                  <c:v>574</c:v>
                </c:pt>
                <c:pt idx="1918">
                  <c:v>574</c:v>
                </c:pt>
                <c:pt idx="1919">
                  <c:v>574</c:v>
                </c:pt>
                <c:pt idx="1920">
                  <c:v>574</c:v>
                </c:pt>
                <c:pt idx="1921">
                  <c:v>574</c:v>
                </c:pt>
                <c:pt idx="1922">
                  <c:v>574</c:v>
                </c:pt>
                <c:pt idx="1923">
                  <c:v>574</c:v>
                </c:pt>
                <c:pt idx="1924">
                  <c:v>574</c:v>
                </c:pt>
                <c:pt idx="1925">
                  <c:v>574</c:v>
                </c:pt>
                <c:pt idx="1926">
                  <c:v>574</c:v>
                </c:pt>
                <c:pt idx="1927">
                  <c:v>574</c:v>
                </c:pt>
                <c:pt idx="1928">
                  <c:v>574</c:v>
                </c:pt>
                <c:pt idx="1929">
                  <c:v>574</c:v>
                </c:pt>
                <c:pt idx="1930">
                  <c:v>574</c:v>
                </c:pt>
                <c:pt idx="1931">
                  <c:v>574</c:v>
                </c:pt>
                <c:pt idx="1932">
                  <c:v>574</c:v>
                </c:pt>
                <c:pt idx="1933">
                  <c:v>574</c:v>
                </c:pt>
                <c:pt idx="1934">
                  <c:v>574</c:v>
                </c:pt>
                <c:pt idx="1935">
                  <c:v>574</c:v>
                </c:pt>
                <c:pt idx="1936">
                  <c:v>574</c:v>
                </c:pt>
                <c:pt idx="1937">
                  <c:v>574</c:v>
                </c:pt>
                <c:pt idx="1938">
                  <c:v>574</c:v>
                </c:pt>
                <c:pt idx="1939">
                  <c:v>575</c:v>
                </c:pt>
                <c:pt idx="1940">
                  <c:v>576</c:v>
                </c:pt>
                <c:pt idx="1941">
                  <c:v>577</c:v>
                </c:pt>
                <c:pt idx="1942">
                  <c:v>577</c:v>
                </c:pt>
                <c:pt idx="1943">
                  <c:v>578</c:v>
                </c:pt>
                <c:pt idx="1944">
                  <c:v>578</c:v>
                </c:pt>
                <c:pt idx="1945">
                  <c:v>578</c:v>
                </c:pt>
                <c:pt idx="1946">
                  <c:v>579</c:v>
                </c:pt>
                <c:pt idx="1947">
                  <c:v>580</c:v>
                </c:pt>
                <c:pt idx="1948">
                  <c:v>580</c:v>
                </c:pt>
                <c:pt idx="1949">
                  <c:v>580</c:v>
                </c:pt>
                <c:pt idx="1950">
                  <c:v>580</c:v>
                </c:pt>
                <c:pt idx="1951">
                  <c:v>580</c:v>
                </c:pt>
                <c:pt idx="1952">
                  <c:v>581</c:v>
                </c:pt>
                <c:pt idx="1953">
                  <c:v>582</c:v>
                </c:pt>
                <c:pt idx="1954">
                  <c:v>582</c:v>
                </c:pt>
                <c:pt idx="1955">
                  <c:v>582</c:v>
                </c:pt>
                <c:pt idx="1956">
                  <c:v>583</c:v>
                </c:pt>
                <c:pt idx="1957">
                  <c:v>583</c:v>
                </c:pt>
                <c:pt idx="1958">
                  <c:v>583</c:v>
                </c:pt>
                <c:pt idx="1959">
                  <c:v>583</c:v>
                </c:pt>
                <c:pt idx="1960">
                  <c:v>583</c:v>
                </c:pt>
                <c:pt idx="1961">
                  <c:v>583</c:v>
                </c:pt>
                <c:pt idx="1962">
                  <c:v>583</c:v>
                </c:pt>
                <c:pt idx="1963">
                  <c:v>583</c:v>
                </c:pt>
                <c:pt idx="1964">
                  <c:v>583</c:v>
                </c:pt>
                <c:pt idx="1965">
                  <c:v>584</c:v>
                </c:pt>
                <c:pt idx="1966">
                  <c:v>585</c:v>
                </c:pt>
                <c:pt idx="1967">
                  <c:v>585</c:v>
                </c:pt>
                <c:pt idx="1968">
                  <c:v>585</c:v>
                </c:pt>
                <c:pt idx="1969">
                  <c:v>585</c:v>
                </c:pt>
                <c:pt idx="1970">
                  <c:v>585</c:v>
                </c:pt>
                <c:pt idx="1971">
                  <c:v>585</c:v>
                </c:pt>
                <c:pt idx="1972">
                  <c:v>586</c:v>
                </c:pt>
                <c:pt idx="1973">
                  <c:v>586</c:v>
                </c:pt>
                <c:pt idx="1974">
                  <c:v>587</c:v>
                </c:pt>
                <c:pt idx="1975">
                  <c:v>588</c:v>
                </c:pt>
                <c:pt idx="1976">
                  <c:v>589</c:v>
                </c:pt>
                <c:pt idx="1977">
                  <c:v>590</c:v>
                </c:pt>
                <c:pt idx="1978">
                  <c:v>590</c:v>
                </c:pt>
                <c:pt idx="1979">
                  <c:v>590</c:v>
                </c:pt>
                <c:pt idx="1980">
                  <c:v>590</c:v>
                </c:pt>
                <c:pt idx="1981">
                  <c:v>590</c:v>
                </c:pt>
                <c:pt idx="1982">
                  <c:v>590</c:v>
                </c:pt>
                <c:pt idx="1983">
                  <c:v>590</c:v>
                </c:pt>
                <c:pt idx="1984">
                  <c:v>590</c:v>
                </c:pt>
                <c:pt idx="1985">
                  <c:v>590</c:v>
                </c:pt>
                <c:pt idx="1986">
                  <c:v>590</c:v>
                </c:pt>
                <c:pt idx="1987">
                  <c:v>590</c:v>
                </c:pt>
                <c:pt idx="1988">
                  <c:v>590</c:v>
                </c:pt>
                <c:pt idx="1989">
                  <c:v>590</c:v>
                </c:pt>
                <c:pt idx="1990">
                  <c:v>590</c:v>
                </c:pt>
                <c:pt idx="1991">
                  <c:v>590</c:v>
                </c:pt>
                <c:pt idx="1992">
                  <c:v>590</c:v>
                </c:pt>
                <c:pt idx="1993">
                  <c:v>590</c:v>
                </c:pt>
                <c:pt idx="1994">
                  <c:v>590</c:v>
                </c:pt>
                <c:pt idx="1995">
                  <c:v>590</c:v>
                </c:pt>
                <c:pt idx="1996">
                  <c:v>590</c:v>
                </c:pt>
                <c:pt idx="1997">
                  <c:v>590</c:v>
                </c:pt>
                <c:pt idx="1998">
                  <c:v>590</c:v>
                </c:pt>
                <c:pt idx="1999">
                  <c:v>590</c:v>
                </c:pt>
                <c:pt idx="2000">
                  <c:v>590</c:v>
                </c:pt>
                <c:pt idx="2001">
                  <c:v>590</c:v>
                </c:pt>
                <c:pt idx="2002">
                  <c:v>590</c:v>
                </c:pt>
                <c:pt idx="2003">
                  <c:v>590</c:v>
                </c:pt>
                <c:pt idx="2004">
                  <c:v>591</c:v>
                </c:pt>
                <c:pt idx="2005">
                  <c:v>591</c:v>
                </c:pt>
                <c:pt idx="2006">
                  <c:v>591</c:v>
                </c:pt>
                <c:pt idx="2007">
                  <c:v>592</c:v>
                </c:pt>
                <c:pt idx="2008">
                  <c:v>592</c:v>
                </c:pt>
                <c:pt idx="2009">
                  <c:v>592</c:v>
                </c:pt>
                <c:pt idx="2010">
                  <c:v>592</c:v>
                </c:pt>
                <c:pt idx="2011">
                  <c:v>592</c:v>
                </c:pt>
                <c:pt idx="2012">
                  <c:v>593</c:v>
                </c:pt>
                <c:pt idx="2013">
                  <c:v>593</c:v>
                </c:pt>
                <c:pt idx="2014">
                  <c:v>593</c:v>
                </c:pt>
                <c:pt idx="2015">
                  <c:v>593</c:v>
                </c:pt>
                <c:pt idx="2016">
                  <c:v>593</c:v>
                </c:pt>
                <c:pt idx="2017">
                  <c:v>593</c:v>
                </c:pt>
                <c:pt idx="2018">
                  <c:v>594</c:v>
                </c:pt>
                <c:pt idx="2019">
                  <c:v>595</c:v>
                </c:pt>
                <c:pt idx="2020">
                  <c:v>596</c:v>
                </c:pt>
                <c:pt idx="2021">
                  <c:v>597</c:v>
                </c:pt>
                <c:pt idx="2022">
                  <c:v>598</c:v>
                </c:pt>
                <c:pt idx="2023">
                  <c:v>599</c:v>
                </c:pt>
                <c:pt idx="2024">
                  <c:v>599</c:v>
                </c:pt>
                <c:pt idx="2025">
                  <c:v>600</c:v>
                </c:pt>
                <c:pt idx="2026">
                  <c:v>601</c:v>
                </c:pt>
                <c:pt idx="2027">
                  <c:v>602</c:v>
                </c:pt>
                <c:pt idx="2028">
                  <c:v>603</c:v>
                </c:pt>
                <c:pt idx="2029">
                  <c:v>603</c:v>
                </c:pt>
                <c:pt idx="2030">
                  <c:v>603</c:v>
                </c:pt>
                <c:pt idx="2031">
                  <c:v>604</c:v>
                </c:pt>
                <c:pt idx="2032">
                  <c:v>604</c:v>
                </c:pt>
                <c:pt idx="2033">
                  <c:v>604</c:v>
                </c:pt>
                <c:pt idx="2034">
                  <c:v>604</c:v>
                </c:pt>
                <c:pt idx="2035">
                  <c:v>605</c:v>
                </c:pt>
                <c:pt idx="2036">
                  <c:v>606</c:v>
                </c:pt>
                <c:pt idx="2037">
                  <c:v>607</c:v>
                </c:pt>
                <c:pt idx="2038">
                  <c:v>608</c:v>
                </c:pt>
                <c:pt idx="2039">
                  <c:v>608</c:v>
                </c:pt>
                <c:pt idx="2040">
                  <c:v>609</c:v>
                </c:pt>
                <c:pt idx="2041">
                  <c:v>609</c:v>
                </c:pt>
                <c:pt idx="2042">
                  <c:v>609</c:v>
                </c:pt>
                <c:pt idx="2043">
                  <c:v>610</c:v>
                </c:pt>
                <c:pt idx="2044">
                  <c:v>611</c:v>
                </c:pt>
                <c:pt idx="2045">
                  <c:v>612</c:v>
                </c:pt>
                <c:pt idx="2046">
                  <c:v>613</c:v>
                </c:pt>
                <c:pt idx="2047">
                  <c:v>614</c:v>
                </c:pt>
                <c:pt idx="2048">
                  <c:v>614</c:v>
                </c:pt>
                <c:pt idx="2049">
                  <c:v>614</c:v>
                </c:pt>
                <c:pt idx="2050">
                  <c:v>614</c:v>
                </c:pt>
                <c:pt idx="2051">
                  <c:v>614</c:v>
                </c:pt>
                <c:pt idx="2052">
                  <c:v>614</c:v>
                </c:pt>
                <c:pt idx="2053">
                  <c:v>614</c:v>
                </c:pt>
                <c:pt idx="2054">
                  <c:v>614</c:v>
                </c:pt>
                <c:pt idx="2055">
                  <c:v>614</c:v>
                </c:pt>
                <c:pt idx="2056">
                  <c:v>614</c:v>
                </c:pt>
                <c:pt idx="2057">
                  <c:v>614</c:v>
                </c:pt>
                <c:pt idx="2058">
                  <c:v>614</c:v>
                </c:pt>
                <c:pt idx="2059">
                  <c:v>615</c:v>
                </c:pt>
                <c:pt idx="2060">
                  <c:v>615</c:v>
                </c:pt>
                <c:pt idx="2061">
                  <c:v>615</c:v>
                </c:pt>
                <c:pt idx="2062">
                  <c:v>616</c:v>
                </c:pt>
                <c:pt idx="2063">
                  <c:v>616</c:v>
                </c:pt>
                <c:pt idx="2064">
                  <c:v>617</c:v>
                </c:pt>
                <c:pt idx="2065">
                  <c:v>617</c:v>
                </c:pt>
                <c:pt idx="2066">
                  <c:v>617</c:v>
                </c:pt>
                <c:pt idx="2067">
                  <c:v>618</c:v>
                </c:pt>
                <c:pt idx="2068">
                  <c:v>618</c:v>
                </c:pt>
                <c:pt idx="2069">
                  <c:v>619</c:v>
                </c:pt>
                <c:pt idx="2070">
                  <c:v>619</c:v>
                </c:pt>
                <c:pt idx="2071">
                  <c:v>619</c:v>
                </c:pt>
                <c:pt idx="2072">
                  <c:v>619</c:v>
                </c:pt>
                <c:pt idx="2073">
                  <c:v>619</c:v>
                </c:pt>
                <c:pt idx="2074">
                  <c:v>620</c:v>
                </c:pt>
                <c:pt idx="2075">
                  <c:v>621</c:v>
                </c:pt>
                <c:pt idx="2076">
                  <c:v>622</c:v>
                </c:pt>
                <c:pt idx="2077">
                  <c:v>622</c:v>
                </c:pt>
                <c:pt idx="2078">
                  <c:v>623</c:v>
                </c:pt>
                <c:pt idx="2079">
                  <c:v>624</c:v>
                </c:pt>
                <c:pt idx="2080">
                  <c:v>625</c:v>
                </c:pt>
                <c:pt idx="2081">
                  <c:v>625</c:v>
                </c:pt>
                <c:pt idx="2082">
                  <c:v>626</c:v>
                </c:pt>
                <c:pt idx="2083">
                  <c:v>627</c:v>
                </c:pt>
                <c:pt idx="2084">
                  <c:v>628</c:v>
                </c:pt>
                <c:pt idx="2085">
                  <c:v>628</c:v>
                </c:pt>
                <c:pt idx="2086">
                  <c:v>629</c:v>
                </c:pt>
                <c:pt idx="2087">
                  <c:v>629</c:v>
                </c:pt>
                <c:pt idx="2088">
                  <c:v>629</c:v>
                </c:pt>
                <c:pt idx="2089">
                  <c:v>629</c:v>
                </c:pt>
                <c:pt idx="2090">
                  <c:v>629</c:v>
                </c:pt>
                <c:pt idx="2091">
                  <c:v>629</c:v>
                </c:pt>
                <c:pt idx="2092">
                  <c:v>629</c:v>
                </c:pt>
                <c:pt idx="2093">
                  <c:v>629</c:v>
                </c:pt>
                <c:pt idx="2094">
                  <c:v>629</c:v>
                </c:pt>
                <c:pt idx="2095">
                  <c:v>629</c:v>
                </c:pt>
                <c:pt idx="2096">
                  <c:v>629</c:v>
                </c:pt>
                <c:pt idx="2097">
                  <c:v>629</c:v>
                </c:pt>
                <c:pt idx="2098">
                  <c:v>629</c:v>
                </c:pt>
                <c:pt idx="2099">
                  <c:v>629</c:v>
                </c:pt>
                <c:pt idx="2100">
                  <c:v>630</c:v>
                </c:pt>
                <c:pt idx="2101">
                  <c:v>630</c:v>
                </c:pt>
                <c:pt idx="2102">
                  <c:v>630</c:v>
                </c:pt>
                <c:pt idx="2103">
                  <c:v>630</c:v>
                </c:pt>
                <c:pt idx="2104">
                  <c:v>630</c:v>
                </c:pt>
                <c:pt idx="2105">
                  <c:v>631</c:v>
                </c:pt>
                <c:pt idx="2106">
                  <c:v>631</c:v>
                </c:pt>
                <c:pt idx="2107">
                  <c:v>631</c:v>
                </c:pt>
                <c:pt idx="2108">
                  <c:v>631</c:v>
                </c:pt>
                <c:pt idx="2109">
                  <c:v>631</c:v>
                </c:pt>
                <c:pt idx="2110">
                  <c:v>631</c:v>
                </c:pt>
                <c:pt idx="2111">
                  <c:v>631</c:v>
                </c:pt>
                <c:pt idx="2112">
                  <c:v>631</c:v>
                </c:pt>
                <c:pt idx="2113">
                  <c:v>631</c:v>
                </c:pt>
                <c:pt idx="2114">
                  <c:v>631</c:v>
                </c:pt>
                <c:pt idx="2115">
                  <c:v>631</c:v>
                </c:pt>
                <c:pt idx="2116">
                  <c:v>631</c:v>
                </c:pt>
                <c:pt idx="2117">
                  <c:v>631</c:v>
                </c:pt>
                <c:pt idx="2118">
                  <c:v>631</c:v>
                </c:pt>
                <c:pt idx="2119">
                  <c:v>631</c:v>
                </c:pt>
                <c:pt idx="2120">
                  <c:v>631</c:v>
                </c:pt>
                <c:pt idx="2121">
                  <c:v>631</c:v>
                </c:pt>
                <c:pt idx="2122">
                  <c:v>631</c:v>
                </c:pt>
                <c:pt idx="2123">
                  <c:v>631</c:v>
                </c:pt>
                <c:pt idx="2124">
                  <c:v>632</c:v>
                </c:pt>
                <c:pt idx="2125">
                  <c:v>632</c:v>
                </c:pt>
                <c:pt idx="2126">
                  <c:v>633</c:v>
                </c:pt>
                <c:pt idx="2127">
                  <c:v>634</c:v>
                </c:pt>
                <c:pt idx="2128">
                  <c:v>634</c:v>
                </c:pt>
                <c:pt idx="2129">
                  <c:v>634</c:v>
                </c:pt>
                <c:pt idx="2130">
                  <c:v>634</c:v>
                </c:pt>
                <c:pt idx="2131">
                  <c:v>634</c:v>
                </c:pt>
                <c:pt idx="2132">
                  <c:v>635</c:v>
                </c:pt>
                <c:pt idx="2133">
                  <c:v>635</c:v>
                </c:pt>
                <c:pt idx="2134">
                  <c:v>635</c:v>
                </c:pt>
                <c:pt idx="2135">
                  <c:v>635</c:v>
                </c:pt>
                <c:pt idx="2136">
                  <c:v>635</c:v>
                </c:pt>
                <c:pt idx="2137">
                  <c:v>635</c:v>
                </c:pt>
                <c:pt idx="2138">
                  <c:v>636</c:v>
                </c:pt>
                <c:pt idx="2139">
                  <c:v>636</c:v>
                </c:pt>
                <c:pt idx="2140">
                  <c:v>637</c:v>
                </c:pt>
                <c:pt idx="2141">
                  <c:v>637</c:v>
                </c:pt>
                <c:pt idx="2142">
                  <c:v>637</c:v>
                </c:pt>
                <c:pt idx="2143">
                  <c:v>638</c:v>
                </c:pt>
                <c:pt idx="2144">
                  <c:v>639</c:v>
                </c:pt>
                <c:pt idx="2145">
                  <c:v>639</c:v>
                </c:pt>
                <c:pt idx="2146">
                  <c:v>639</c:v>
                </c:pt>
                <c:pt idx="2147">
                  <c:v>639</c:v>
                </c:pt>
                <c:pt idx="2148">
                  <c:v>639</c:v>
                </c:pt>
                <c:pt idx="2149">
                  <c:v>640</c:v>
                </c:pt>
                <c:pt idx="2150">
                  <c:v>641</c:v>
                </c:pt>
                <c:pt idx="2151">
                  <c:v>641</c:v>
                </c:pt>
                <c:pt idx="2152">
                  <c:v>641</c:v>
                </c:pt>
                <c:pt idx="2153">
                  <c:v>641</c:v>
                </c:pt>
                <c:pt idx="2154">
                  <c:v>641</c:v>
                </c:pt>
                <c:pt idx="2155">
                  <c:v>642</c:v>
                </c:pt>
                <c:pt idx="2156">
                  <c:v>642</c:v>
                </c:pt>
                <c:pt idx="2157">
                  <c:v>642</c:v>
                </c:pt>
                <c:pt idx="2158">
                  <c:v>643</c:v>
                </c:pt>
                <c:pt idx="2159">
                  <c:v>643</c:v>
                </c:pt>
                <c:pt idx="2160">
                  <c:v>644</c:v>
                </c:pt>
                <c:pt idx="2161">
                  <c:v>644</c:v>
                </c:pt>
                <c:pt idx="2162">
                  <c:v>645</c:v>
                </c:pt>
                <c:pt idx="2163">
                  <c:v>646</c:v>
                </c:pt>
                <c:pt idx="2164">
                  <c:v>647</c:v>
                </c:pt>
                <c:pt idx="2165">
                  <c:v>648</c:v>
                </c:pt>
                <c:pt idx="2166">
                  <c:v>648</c:v>
                </c:pt>
                <c:pt idx="2167">
                  <c:v>649</c:v>
                </c:pt>
                <c:pt idx="2168">
                  <c:v>649</c:v>
                </c:pt>
                <c:pt idx="2169">
                  <c:v>649</c:v>
                </c:pt>
                <c:pt idx="2170">
                  <c:v>649</c:v>
                </c:pt>
                <c:pt idx="2171">
                  <c:v>650</c:v>
                </c:pt>
                <c:pt idx="2172">
                  <c:v>651</c:v>
                </c:pt>
                <c:pt idx="2173">
                  <c:v>651</c:v>
                </c:pt>
                <c:pt idx="2174">
                  <c:v>652</c:v>
                </c:pt>
                <c:pt idx="2175">
                  <c:v>652</c:v>
                </c:pt>
                <c:pt idx="2176">
                  <c:v>652</c:v>
                </c:pt>
                <c:pt idx="2177">
                  <c:v>652</c:v>
                </c:pt>
                <c:pt idx="2178">
                  <c:v>652</c:v>
                </c:pt>
                <c:pt idx="2179">
                  <c:v>652</c:v>
                </c:pt>
                <c:pt idx="2180">
                  <c:v>652</c:v>
                </c:pt>
                <c:pt idx="2181">
                  <c:v>653</c:v>
                </c:pt>
                <c:pt idx="2182">
                  <c:v>653</c:v>
                </c:pt>
                <c:pt idx="2183">
                  <c:v>654</c:v>
                </c:pt>
                <c:pt idx="2184">
                  <c:v>654</c:v>
                </c:pt>
                <c:pt idx="2185">
                  <c:v>654</c:v>
                </c:pt>
                <c:pt idx="2186">
                  <c:v>654</c:v>
                </c:pt>
                <c:pt idx="2187">
                  <c:v>655</c:v>
                </c:pt>
                <c:pt idx="2188">
                  <c:v>656</c:v>
                </c:pt>
                <c:pt idx="2189">
                  <c:v>656</c:v>
                </c:pt>
                <c:pt idx="2190">
                  <c:v>656</c:v>
                </c:pt>
                <c:pt idx="2191">
                  <c:v>656</c:v>
                </c:pt>
                <c:pt idx="2192">
                  <c:v>656</c:v>
                </c:pt>
                <c:pt idx="2193">
                  <c:v>656</c:v>
                </c:pt>
                <c:pt idx="2194">
                  <c:v>656</c:v>
                </c:pt>
                <c:pt idx="2195">
                  <c:v>656</c:v>
                </c:pt>
                <c:pt idx="2196">
                  <c:v>656</c:v>
                </c:pt>
                <c:pt idx="2197">
                  <c:v>656</c:v>
                </c:pt>
                <c:pt idx="2198">
                  <c:v>656</c:v>
                </c:pt>
                <c:pt idx="2199">
                  <c:v>656</c:v>
                </c:pt>
                <c:pt idx="2200">
                  <c:v>656</c:v>
                </c:pt>
                <c:pt idx="2201">
                  <c:v>656</c:v>
                </c:pt>
                <c:pt idx="2202">
                  <c:v>656</c:v>
                </c:pt>
                <c:pt idx="2203">
                  <c:v>656</c:v>
                </c:pt>
                <c:pt idx="2204">
                  <c:v>656</c:v>
                </c:pt>
                <c:pt idx="2205">
                  <c:v>656</c:v>
                </c:pt>
                <c:pt idx="2206">
                  <c:v>656</c:v>
                </c:pt>
                <c:pt idx="2207">
                  <c:v>656</c:v>
                </c:pt>
                <c:pt idx="2208">
                  <c:v>656</c:v>
                </c:pt>
                <c:pt idx="2209">
                  <c:v>657</c:v>
                </c:pt>
                <c:pt idx="2210">
                  <c:v>658</c:v>
                </c:pt>
                <c:pt idx="2211">
                  <c:v>658</c:v>
                </c:pt>
                <c:pt idx="2212">
                  <c:v>658</c:v>
                </c:pt>
                <c:pt idx="2213">
                  <c:v>658</c:v>
                </c:pt>
                <c:pt idx="2214">
                  <c:v>659</c:v>
                </c:pt>
                <c:pt idx="2215">
                  <c:v>660</c:v>
                </c:pt>
                <c:pt idx="2216">
                  <c:v>661</c:v>
                </c:pt>
                <c:pt idx="2217">
                  <c:v>662</c:v>
                </c:pt>
                <c:pt idx="2218">
                  <c:v>662</c:v>
                </c:pt>
                <c:pt idx="2219">
                  <c:v>662</c:v>
                </c:pt>
                <c:pt idx="2220">
                  <c:v>663</c:v>
                </c:pt>
                <c:pt idx="2221">
                  <c:v>664</c:v>
                </c:pt>
                <c:pt idx="2222">
                  <c:v>665</c:v>
                </c:pt>
                <c:pt idx="2223">
                  <c:v>665</c:v>
                </c:pt>
                <c:pt idx="2224">
                  <c:v>665</c:v>
                </c:pt>
                <c:pt idx="2225">
                  <c:v>665</c:v>
                </c:pt>
                <c:pt idx="2226">
                  <c:v>665</c:v>
                </c:pt>
                <c:pt idx="2227">
                  <c:v>666</c:v>
                </c:pt>
                <c:pt idx="2228">
                  <c:v>667</c:v>
                </c:pt>
                <c:pt idx="2229">
                  <c:v>667</c:v>
                </c:pt>
                <c:pt idx="2230">
                  <c:v>667</c:v>
                </c:pt>
                <c:pt idx="2231">
                  <c:v>667</c:v>
                </c:pt>
                <c:pt idx="2232">
                  <c:v>668</c:v>
                </c:pt>
                <c:pt idx="2233">
                  <c:v>668</c:v>
                </c:pt>
                <c:pt idx="2234">
                  <c:v>669</c:v>
                </c:pt>
                <c:pt idx="2235">
                  <c:v>669</c:v>
                </c:pt>
                <c:pt idx="2236">
                  <c:v>669</c:v>
                </c:pt>
                <c:pt idx="2237">
                  <c:v>669</c:v>
                </c:pt>
                <c:pt idx="2238">
                  <c:v>669</c:v>
                </c:pt>
                <c:pt idx="2239">
                  <c:v>670</c:v>
                </c:pt>
                <c:pt idx="2240">
                  <c:v>670</c:v>
                </c:pt>
                <c:pt idx="2241">
                  <c:v>670</c:v>
                </c:pt>
                <c:pt idx="2242">
                  <c:v>670</c:v>
                </c:pt>
                <c:pt idx="2243">
                  <c:v>670</c:v>
                </c:pt>
                <c:pt idx="2244">
                  <c:v>671</c:v>
                </c:pt>
                <c:pt idx="2245">
                  <c:v>672</c:v>
                </c:pt>
                <c:pt idx="2246">
                  <c:v>672</c:v>
                </c:pt>
                <c:pt idx="2247">
                  <c:v>672</c:v>
                </c:pt>
                <c:pt idx="2248">
                  <c:v>672</c:v>
                </c:pt>
                <c:pt idx="2249">
                  <c:v>673</c:v>
                </c:pt>
                <c:pt idx="2250">
                  <c:v>674</c:v>
                </c:pt>
                <c:pt idx="2251">
                  <c:v>675</c:v>
                </c:pt>
                <c:pt idx="2252">
                  <c:v>675</c:v>
                </c:pt>
                <c:pt idx="2253">
                  <c:v>675</c:v>
                </c:pt>
                <c:pt idx="2254">
                  <c:v>675</c:v>
                </c:pt>
                <c:pt idx="2255">
                  <c:v>676</c:v>
                </c:pt>
                <c:pt idx="2256">
                  <c:v>677</c:v>
                </c:pt>
                <c:pt idx="2257">
                  <c:v>677</c:v>
                </c:pt>
                <c:pt idx="2258">
                  <c:v>678</c:v>
                </c:pt>
                <c:pt idx="2259">
                  <c:v>679</c:v>
                </c:pt>
                <c:pt idx="2260">
                  <c:v>680</c:v>
                </c:pt>
                <c:pt idx="2261">
                  <c:v>680</c:v>
                </c:pt>
                <c:pt idx="2262">
                  <c:v>680</c:v>
                </c:pt>
                <c:pt idx="2263">
                  <c:v>680</c:v>
                </c:pt>
                <c:pt idx="2264">
                  <c:v>680</c:v>
                </c:pt>
                <c:pt idx="2265">
                  <c:v>680</c:v>
                </c:pt>
                <c:pt idx="2266">
                  <c:v>681</c:v>
                </c:pt>
                <c:pt idx="2267">
                  <c:v>681</c:v>
                </c:pt>
                <c:pt idx="2268">
                  <c:v>681</c:v>
                </c:pt>
                <c:pt idx="2269">
                  <c:v>682</c:v>
                </c:pt>
                <c:pt idx="2270">
                  <c:v>683</c:v>
                </c:pt>
                <c:pt idx="2271">
                  <c:v>683</c:v>
                </c:pt>
                <c:pt idx="2272">
                  <c:v>684</c:v>
                </c:pt>
                <c:pt idx="2273">
                  <c:v>685</c:v>
                </c:pt>
                <c:pt idx="2274">
                  <c:v>685</c:v>
                </c:pt>
                <c:pt idx="2275">
                  <c:v>685</c:v>
                </c:pt>
                <c:pt idx="2276">
                  <c:v>685</c:v>
                </c:pt>
                <c:pt idx="2277">
                  <c:v>685</c:v>
                </c:pt>
                <c:pt idx="2278">
                  <c:v>685</c:v>
                </c:pt>
                <c:pt idx="2279">
                  <c:v>685</c:v>
                </c:pt>
                <c:pt idx="2280">
                  <c:v>685</c:v>
                </c:pt>
                <c:pt idx="2281">
                  <c:v>685</c:v>
                </c:pt>
                <c:pt idx="2282">
                  <c:v>685</c:v>
                </c:pt>
                <c:pt idx="2283">
                  <c:v>685</c:v>
                </c:pt>
                <c:pt idx="2284">
                  <c:v>685</c:v>
                </c:pt>
                <c:pt idx="2285">
                  <c:v>685</c:v>
                </c:pt>
                <c:pt idx="2286">
                  <c:v>685</c:v>
                </c:pt>
                <c:pt idx="2287">
                  <c:v>686</c:v>
                </c:pt>
                <c:pt idx="2288">
                  <c:v>686</c:v>
                </c:pt>
                <c:pt idx="2289">
                  <c:v>686</c:v>
                </c:pt>
                <c:pt idx="2290">
                  <c:v>686</c:v>
                </c:pt>
                <c:pt idx="2291">
                  <c:v>686</c:v>
                </c:pt>
                <c:pt idx="2292">
                  <c:v>686</c:v>
                </c:pt>
                <c:pt idx="2293">
                  <c:v>686</c:v>
                </c:pt>
                <c:pt idx="2294">
                  <c:v>686</c:v>
                </c:pt>
                <c:pt idx="2295">
                  <c:v>687</c:v>
                </c:pt>
                <c:pt idx="2296">
                  <c:v>688</c:v>
                </c:pt>
                <c:pt idx="2297">
                  <c:v>689</c:v>
                </c:pt>
                <c:pt idx="2298">
                  <c:v>689</c:v>
                </c:pt>
                <c:pt idx="2299">
                  <c:v>689</c:v>
                </c:pt>
                <c:pt idx="2300">
                  <c:v>689</c:v>
                </c:pt>
                <c:pt idx="2301">
                  <c:v>689</c:v>
                </c:pt>
                <c:pt idx="2302">
                  <c:v>689</c:v>
                </c:pt>
                <c:pt idx="2303">
                  <c:v>689</c:v>
                </c:pt>
                <c:pt idx="2304">
                  <c:v>689</c:v>
                </c:pt>
                <c:pt idx="2305">
                  <c:v>689</c:v>
                </c:pt>
                <c:pt idx="2306">
                  <c:v>689</c:v>
                </c:pt>
                <c:pt idx="2307">
                  <c:v>689</c:v>
                </c:pt>
                <c:pt idx="2308">
                  <c:v>690</c:v>
                </c:pt>
                <c:pt idx="2309">
                  <c:v>690</c:v>
                </c:pt>
                <c:pt idx="2310">
                  <c:v>690</c:v>
                </c:pt>
                <c:pt idx="2311">
                  <c:v>691</c:v>
                </c:pt>
                <c:pt idx="2312">
                  <c:v>692</c:v>
                </c:pt>
                <c:pt idx="2313">
                  <c:v>693</c:v>
                </c:pt>
                <c:pt idx="2314">
                  <c:v>693</c:v>
                </c:pt>
                <c:pt idx="2315">
                  <c:v>693</c:v>
                </c:pt>
                <c:pt idx="2316">
                  <c:v>693</c:v>
                </c:pt>
                <c:pt idx="2317">
                  <c:v>693</c:v>
                </c:pt>
                <c:pt idx="2318">
                  <c:v>693</c:v>
                </c:pt>
                <c:pt idx="2319">
                  <c:v>693</c:v>
                </c:pt>
                <c:pt idx="2320">
                  <c:v>693</c:v>
                </c:pt>
                <c:pt idx="2321">
                  <c:v>693</c:v>
                </c:pt>
                <c:pt idx="2322">
                  <c:v>693</c:v>
                </c:pt>
                <c:pt idx="2323">
                  <c:v>693</c:v>
                </c:pt>
                <c:pt idx="2324">
                  <c:v>693</c:v>
                </c:pt>
                <c:pt idx="2325">
                  <c:v>694</c:v>
                </c:pt>
                <c:pt idx="2326">
                  <c:v>694</c:v>
                </c:pt>
                <c:pt idx="2327">
                  <c:v>694</c:v>
                </c:pt>
                <c:pt idx="2328">
                  <c:v>694</c:v>
                </c:pt>
                <c:pt idx="2329">
                  <c:v>694</c:v>
                </c:pt>
                <c:pt idx="2330">
                  <c:v>694</c:v>
                </c:pt>
                <c:pt idx="2331">
                  <c:v>694</c:v>
                </c:pt>
                <c:pt idx="2332">
                  <c:v>695</c:v>
                </c:pt>
                <c:pt idx="2333">
                  <c:v>696</c:v>
                </c:pt>
                <c:pt idx="2334">
                  <c:v>696</c:v>
                </c:pt>
                <c:pt idx="2335">
                  <c:v>697</c:v>
                </c:pt>
                <c:pt idx="2336">
                  <c:v>698</c:v>
                </c:pt>
                <c:pt idx="2337">
                  <c:v>698</c:v>
                </c:pt>
                <c:pt idx="2338">
                  <c:v>698</c:v>
                </c:pt>
                <c:pt idx="2339">
                  <c:v>698</c:v>
                </c:pt>
                <c:pt idx="2340">
                  <c:v>698</c:v>
                </c:pt>
                <c:pt idx="2341">
                  <c:v>698</c:v>
                </c:pt>
                <c:pt idx="2342">
                  <c:v>698</c:v>
                </c:pt>
                <c:pt idx="2343">
                  <c:v>698</c:v>
                </c:pt>
                <c:pt idx="2344">
                  <c:v>698</c:v>
                </c:pt>
                <c:pt idx="2345">
                  <c:v>698</c:v>
                </c:pt>
                <c:pt idx="2346">
                  <c:v>698</c:v>
                </c:pt>
                <c:pt idx="2347">
                  <c:v>698</c:v>
                </c:pt>
                <c:pt idx="2348">
                  <c:v>698</c:v>
                </c:pt>
                <c:pt idx="2349">
                  <c:v>698</c:v>
                </c:pt>
                <c:pt idx="2350">
                  <c:v>699</c:v>
                </c:pt>
                <c:pt idx="2351">
                  <c:v>700</c:v>
                </c:pt>
                <c:pt idx="2352">
                  <c:v>700</c:v>
                </c:pt>
                <c:pt idx="2353">
                  <c:v>700</c:v>
                </c:pt>
                <c:pt idx="2354">
                  <c:v>700</c:v>
                </c:pt>
                <c:pt idx="2355">
                  <c:v>700</c:v>
                </c:pt>
                <c:pt idx="2356">
                  <c:v>700</c:v>
                </c:pt>
                <c:pt idx="2357">
                  <c:v>700</c:v>
                </c:pt>
                <c:pt idx="2358">
                  <c:v>700</c:v>
                </c:pt>
                <c:pt idx="2359">
                  <c:v>700</c:v>
                </c:pt>
                <c:pt idx="2360">
                  <c:v>700</c:v>
                </c:pt>
                <c:pt idx="2361">
                  <c:v>700</c:v>
                </c:pt>
                <c:pt idx="2362">
                  <c:v>700</c:v>
                </c:pt>
                <c:pt idx="2363">
                  <c:v>700</c:v>
                </c:pt>
                <c:pt idx="2364">
                  <c:v>700</c:v>
                </c:pt>
                <c:pt idx="2365">
                  <c:v>700</c:v>
                </c:pt>
                <c:pt idx="2366">
                  <c:v>700</c:v>
                </c:pt>
                <c:pt idx="2367">
                  <c:v>700</c:v>
                </c:pt>
                <c:pt idx="2368">
                  <c:v>700</c:v>
                </c:pt>
                <c:pt idx="2369">
                  <c:v>700</c:v>
                </c:pt>
                <c:pt idx="2370">
                  <c:v>701</c:v>
                </c:pt>
                <c:pt idx="2371">
                  <c:v>701</c:v>
                </c:pt>
                <c:pt idx="2372">
                  <c:v>701</c:v>
                </c:pt>
                <c:pt idx="2373">
                  <c:v>701</c:v>
                </c:pt>
                <c:pt idx="2374">
                  <c:v>701</c:v>
                </c:pt>
                <c:pt idx="2375">
                  <c:v>701</c:v>
                </c:pt>
                <c:pt idx="2376">
                  <c:v>701</c:v>
                </c:pt>
                <c:pt idx="2377">
                  <c:v>702</c:v>
                </c:pt>
                <c:pt idx="2378">
                  <c:v>702</c:v>
                </c:pt>
                <c:pt idx="2379">
                  <c:v>703</c:v>
                </c:pt>
                <c:pt idx="2380">
                  <c:v>704</c:v>
                </c:pt>
                <c:pt idx="2381">
                  <c:v>705</c:v>
                </c:pt>
                <c:pt idx="2382">
                  <c:v>705</c:v>
                </c:pt>
                <c:pt idx="2383">
                  <c:v>705</c:v>
                </c:pt>
                <c:pt idx="2384">
                  <c:v>706</c:v>
                </c:pt>
                <c:pt idx="2385">
                  <c:v>707</c:v>
                </c:pt>
                <c:pt idx="2386">
                  <c:v>707</c:v>
                </c:pt>
                <c:pt idx="2387">
                  <c:v>707</c:v>
                </c:pt>
                <c:pt idx="2388">
                  <c:v>707</c:v>
                </c:pt>
                <c:pt idx="2389">
                  <c:v>707</c:v>
                </c:pt>
                <c:pt idx="2390">
                  <c:v>707</c:v>
                </c:pt>
                <c:pt idx="2391">
                  <c:v>707</c:v>
                </c:pt>
                <c:pt idx="2392">
                  <c:v>707</c:v>
                </c:pt>
                <c:pt idx="2393">
                  <c:v>707</c:v>
                </c:pt>
                <c:pt idx="2394">
                  <c:v>707</c:v>
                </c:pt>
                <c:pt idx="2395">
                  <c:v>708</c:v>
                </c:pt>
                <c:pt idx="2396">
                  <c:v>709</c:v>
                </c:pt>
                <c:pt idx="2397">
                  <c:v>709</c:v>
                </c:pt>
                <c:pt idx="2398">
                  <c:v>709</c:v>
                </c:pt>
                <c:pt idx="2399">
                  <c:v>710</c:v>
                </c:pt>
                <c:pt idx="2400">
                  <c:v>710</c:v>
                </c:pt>
                <c:pt idx="2401">
                  <c:v>711</c:v>
                </c:pt>
                <c:pt idx="2402">
                  <c:v>711</c:v>
                </c:pt>
                <c:pt idx="2403">
                  <c:v>711</c:v>
                </c:pt>
                <c:pt idx="2404">
                  <c:v>711</c:v>
                </c:pt>
                <c:pt idx="2405">
                  <c:v>711</c:v>
                </c:pt>
                <c:pt idx="2406">
                  <c:v>711</c:v>
                </c:pt>
                <c:pt idx="2407">
                  <c:v>711</c:v>
                </c:pt>
                <c:pt idx="2408">
                  <c:v>711</c:v>
                </c:pt>
                <c:pt idx="2409">
                  <c:v>711</c:v>
                </c:pt>
                <c:pt idx="2410">
                  <c:v>711</c:v>
                </c:pt>
                <c:pt idx="2411">
                  <c:v>711</c:v>
                </c:pt>
                <c:pt idx="2412">
                  <c:v>711</c:v>
                </c:pt>
                <c:pt idx="2413">
                  <c:v>711</c:v>
                </c:pt>
                <c:pt idx="2414">
                  <c:v>711</c:v>
                </c:pt>
                <c:pt idx="2415">
                  <c:v>711</c:v>
                </c:pt>
                <c:pt idx="2416">
                  <c:v>711</c:v>
                </c:pt>
                <c:pt idx="2417">
                  <c:v>711</c:v>
                </c:pt>
                <c:pt idx="2418">
                  <c:v>711</c:v>
                </c:pt>
                <c:pt idx="2419">
                  <c:v>711</c:v>
                </c:pt>
                <c:pt idx="2420">
                  <c:v>711</c:v>
                </c:pt>
                <c:pt idx="2421">
                  <c:v>711</c:v>
                </c:pt>
                <c:pt idx="2422">
                  <c:v>711</c:v>
                </c:pt>
                <c:pt idx="2423">
                  <c:v>711</c:v>
                </c:pt>
                <c:pt idx="2424">
                  <c:v>711</c:v>
                </c:pt>
                <c:pt idx="2425">
                  <c:v>711</c:v>
                </c:pt>
                <c:pt idx="2426">
                  <c:v>712</c:v>
                </c:pt>
                <c:pt idx="2427">
                  <c:v>713</c:v>
                </c:pt>
                <c:pt idx="2428">
                  <c:v>713</c:v>
                </c:pt>
                <c:pt idx="2429">
                  <c:v>713</c:v>
                </c:pt>
                <c:pt idx="2430">
                  <c:v>713</c:v>
                </c:pt>
                <c:pt idx="2431">
                  <c:v>713</c:v>
                </c:pt>
                <c:pt idx="2432">
                  <c:v>714</c:v>
                </c:pt>
                <c:pt idx="2433">
                  <c:v>714</c:v>
                </c:pt>
                <c:pt idx="2434">
                  <c:v>715</c:v>
                </c:pt>
                <c:pt idx="2435">
                  <c:v>715</c:v>
                </c:pt>
                <c:pt idx="2436">
                  <c:v>715</c:v>
                </c:pt>
                <c:pt idx="2437">
                  <c:v>715</c:v>
                </c:pt>
                <c:pt idx="2438">
                  <c:v>715</c:v>
                </c:pt>
                <c:pt idx="2439">
                  <c:v>715</c:v>
                </c:pt>
                <c:pt idx="2440">
                  <c:v>715</c:v>
                </c:pt>
                <c:pt idx="2441">
                  <c:v>715</c:v>
                </c:pt>
                <c:pt idx="2442">
                  <c:v>715</c:v>
                </c:pt>
                <c:pt idx="2443">
                  <c:v>715</c:v>
                </c:pt>
                <c:pt idx="2444">
                  <c:v>715</c:v>
                </c:pt>
                <c:pt idx="2445">
                  <c:v>715</c:v>
                </c:pt>
                <c:pt idx="2446">
                  <c:v>715</c:v>
                </c:pt>
                <c:pt idx="2447">
                  <c:v>715</c:v>
                </c:pt>
                <c:pt idx="2448">
                  <c:v>715</c:v>
                </c:pt>
                <c:pt idx="2449">
                  <c:v>715</c:v>
                </c:pt>
                <c:pt idx="2450">
                  <c:v>715</c:v>
                </c:pt>
                <c:pt idx="2451">
                  <c:v>715</c:v>
                </c:pt>
                <c:pt idx="2452">
                  <c:v>715</c:v>
                </c:pt>
                <c:pt idx="2453">
                  <c:v>715</c:v>
                </c:pt>
                <c:pt idx="2454">
                  <c:v>715</c:v>
                </c:pt>
                <c:pt idx="2455">
                  <c:v>716</c:v>
                </c:pt>
                <c:pt idx="2456">
                  <c:v>717</c:v>
                </c:pt>
                <c:pt idx="2457">
                  <c:v>718</c:v>
                </c:pt>
                <c:pt idx="2458">
                  <c:v>719</c:v>
                </c:pt>
                <c:pt idx="2459">
                  <c:v>720</c:v>
                </c:pt>
                <c:pt idx="2460">
                  <c:v>721</c:v>
                </c:pt>
                <c:pt idx="2461">
                  <c:v>722</c:v>
                </c:pt>
                <c:pt idx="2462">
                  <c:v>722</c:v>
                </c:pt>
                <c:pt idx="2463">
                  <c:v>722</c:v>
                </c:pt>
                <c:pt idx="2464">
                  <c:v>722</c:v>
                </c:pt>
                <c:pt idx="2465">
                  <c:v>722</c:v>
                </c:pt>
                <c:pt idx="2466">
                  <c:v>722</c:v>
                </c:pt>
                <c:pt idx="2467">
                  <c:v>722</c:v>
                </c:pt>
                <c:pt idx="2468">
                  <c:v>722</c:v>
                </c:pt>
                <c:pt idx="2469">
                  <c:v>722</c:v>
                </c:pt>
                <c:pt idx="2470">
                  <c:v>722</c:v>
                </c:pt>
                <c:pt idx="2471">
                  <c:v>722</c:v>
                </c:pt>
                <c:pt idx="2472">
                  <c:v>723</c:v>
                </c:pt>
                <c:pt idx="2473">
                  <c:v>723</c:v>
                </c:pt>
                <c:pt idx="2474">
                  <c:v>723</c:v>
                </c:pt>
                <c:pt idx="2475">
                  <c:v>723</c:v>
                </c:pt>
                <c:pt idx="2476">
                  <c:v>723</c:v>
                </c:pt>
                <c:pt idx="2477">
                  <c:v>723</c:v>
                </c:pt>
                <c:pt idx="2478">
                  <c:v>724</c:v>
                </c:pt>
                <c:pt idx="2479">
                  <c:v>724</c:v>
                </c:pt>
                <c:pt idx="2480">
                  <c:v>724</c:v>
                </c:pt>
                <c:pt idx="2481">
                  <c:v>724</c:v>
                </c:pt>
                <c:pt idx="2482">
                  <c:v>724</c:v>
                </c:pt>
                <c:pt idx="2483">
                  <c:v>724</c:v>
                </c:pt>
                <c:pt idx="2484">
                  <c:v>724</c:v>
                </c:pt>
                <c:pt idx="2485">
                  <c:v>724</c:v>
                </c:pt>
                <c:pt idx="2486">
                  <c:v>724</c:v>
                </c:pt>
                <c:pt idx="2487">
                  <c:v>724</c:v>
                </c:pt>
                <c:pt idx="2488">
                  <c:v>724</c:v>
                </c:pt>
                <c:pt idx="2489">
                  <c:v>724</c:v>
                </c:pt>
                <c:pt idx="2490">
                  <c:v>724</c:v>
                </c:pt>
                <c:pt idx="2491">
                  <c:v>724</c:v>
                </c:pt>
                <c:pt idx="2492">
                  <c:v>725</c:v>
                </c:pt>
                <c:pt idx="2493">
                  <c:v>726</c:v>
                </c:pt>
                <c:pt idx="2494">
                  <c:v>726</c:v>
                </c:pt>
                <c:pt idx="2495">
                  <c:v>726</c:v>
                </c:pt>
                <c:pt idx="2496">
                  <c:v>726</c:v>
                </c:pt>
                <c:pt idx="2497">
                  <c:v>726</c:v>
                </c:pt>
                <c:pt idx="2498">
                  <c:v>726</c:v>
                </c:pt>
                <c:pt idx="2499">
                  <c:v>726</c:v>
                </c:pt>
                <c:pt idx="2500">
                  <c:v>726</c:v>
                </c:pt>
                <c:pt idx="2501">
                  <c:v>727</c:v>
                </c:pt>
                <c:pt idx="2502">
                  <c:v>727</c:v>
                </c:pt>
                <c:pt idx="2503">
                  <c:v>727</c:v>
                </c:pt>
                <c:pt idx="2504">
                  <c:v>727</c:v>
                </c:pt>
                <c:pt idx="2505">
                  <c:v>727</c:v>
                </c:pt>
                <c:pt idx="2506">
                  <c:v>728</c:v>
                </c:pt>
                <c:pt idx="2507">
                  <c:v>728</c:v>
                </c:pt>
                <c:pt idx="2508">
                  <c:v>728</c:v>
                </c:pt>
                <c:pt idx="2509">
                  <c:v>728</c:v>
                </c:pt>
                <c:pt idx="2510">
                  <c:v>728</c:v>
                </c:pt>
                <c:pt idx="2511">
                  <c:v>728</c:v>
                </c:pt>
                <c:pt idx="2512">
                  <c:v>729</c:v>
                </c:pt>
                <c:pt idx="2513">
                  <c:v>729</c:v>
                </c:pt>
                <c:pt idx="2514">
                  <c:v>729</c:v>
                </c:pt>
                <c:pt idx="2515">
                  <c:v>729</c:v>
                </c:pt>
                <c:pt idx="2516">
                  <c:v>729</c:v>
                </c:pt>
                <c:pt idx="2517">
                  <c:v>730</c:v>
                </c:pt>
                <c:pt idx="2518">
                  <c:v>731</c:v>
                </c:pt>
                <c:pt idx="2519">
                  <c:v>732</c:v>
                </c:pt>
                <c:pt idx="2520">
                  <c:v>733</c:v>
                </c:pt>
                <c:pt idx="2521">
                  <c:v>734</c:v>
                </c:pt>
                <c:pt idx="2522">
                  <c:v>734</c:v>
                </c:pt>
                <c:pt idx="2523">
                  <c:v>734</c:v>
                </c:pt>
                <c:pt idx="2524">
                  <c:v>735</c:v>
                </c:pt>
                <c:pt idx="2525">
                  <c:v>735</c:v>
                </c:pt>
                <c:pt idx="2526">
                  <c:v>735</c:v>
                </c:pt>
                <c:pt idx="2527">
                  <c:v>735</c:v>
                </c:pt>
                <c:pt idx="2528">
                  <c:v>735</c:v>
                </c:pt>
                <c:pt idx="2529">
                  <c:v>735</c:v>
                </c:pt>
                <c:pt idx="2530">
                  <c:v>736</c:v>
                </c:pt>
                <c:pt idx="2531">
                  <c:v>737</c:v>
                </c:pt>
                <c:pt idx="2532">
                  <c:v>737</c:v>
                </c:pt>
                <c:pt idx="2533">
                  <c:v>737</c:v>
                </c:pt>
                <c:pt idx="2534">
                  <c:v>737</c:v>
                </c:pt>
                <c:pt idx="2535">
                  <c:v>737</c:v>
                </c:pt>
                <c:pt idx="2536">
                  <c:v>737</c:v>
                </c:pt>
                <c:pt idx="2537">
                  <c:v>738</c:v>
                </c:pt>
                <c:pt idx="2538">
                  <c:v>739</c:v>
                </c:pt>
                <c:pt idx="2539">
                  <c:v>739</c:v>
                </c:pt>
                <c:pt idx="2540">
                  <c:v>739</c:v>
                </c:pt>
                <c:pt idx="2541">
                  <c:v>739</c:v>
                </c:pt>
                <c:pt idx="2542">
                  <c:v>740</c:v>
                </c:pt>
                <c:pt idx="2543">
                  <c:v>740</c:v>
                </c:pt>
                <c:pt idx="2544">
                  <c:v>741</c:v>
                </c:pt>
                <c:pt idx="2545">
                  <c:v>741</c:v>
                </c:pt>
                <c:pt idx="2546">
                  <c:v>741</c:v>
                </c:pt>
                <c:pt idx="2547">
                  <c:v>741</c:v>
                </c:pt>
                <c:pt idx="2548">
                  <c:v>741</c:v>
                </c:pt>
                <c:pt idx="2549">
                  <c:v>741</c:v>
                </c:pt>
                <c:pt idx="2550">
                  <c:v>742</c:v>
                </c:pt>
                <c:pt idx="2551">
                  <c:v>743</c:v>
                </c:pt>
                <c:pt idx="2552">
                  <c:v>744</c:v>
                </c:pt>
                <c:pt idx="2553">
                  <c:v>744</c:v>
                </c:pt>
                <c:pt idx="2554">
                  <c:v>745</c:v>
                </c:pt>
                <c:pt idx="2555">
                  <c:v>745</c:v>
                </c:pt>
                <c:pt idx="2556">
                  <c:v>746</c:v>
                </c:pt>
                <c:pt idx="2557">
                  <c:v>746</c:v>
                </c:pt>
                <c:pt idx="2558">
                  <c:v>746</c:v>
                </c:pt>
                <c:pt idx="2559">
                  <c:v>746</c:v>
                </c:pt>
                <c:pt idx="2560">
                  <c:v>747</c:v>
                </c:pt>
                <c:pt idx="2561">
                  <c:v>748</c:v>
                </c:pt>
                <c:pt idx="2562">
                  <c:v>748</c:v>
                </c:pt>
                <c:pt idx="2563">
                  <c:v>748</c:v>
                </c:pt>
                <c:pt idx="2564">
                  <c:v>748</c:v>
                </c:pt>
                <c:pt idx="2565">
                  <c:v>748</c:v>
                </c:pt>
                <c:pt idx="2566">
                  <c:v>749</c:v>
                </c:pt>
                <c:pt idx="2567">
                  <c:v>750</c:v>
                </c:pt>
                <c:pt idx="2568">
                  <c:v>750</c:v>
                </c:pt>
                <c:pt idx="2569">
                  <c:v>750</c:v>
                </c:pt>
                <c:pt idx="2570">
                  <c:v>750</c:v>
                </c:pt>
                <c:pt idx="2571">
                  <c:v>750</c:v>
                </c:pt>
                <c:pt idx="2572">
                  <c:v>751</c:v>
                </c:pt>
                <c:pt idx="2573">
                  <c:v>751</c:v>
                </c:pt>
                <c:pt idx="2574">
                  <c:v>752</c:v>
                </c:pt>
                <c:pt idx="2575">
                  <c:v>752</c:v>
                </c:pt>
                <c:pt idx="2576">
                  <c:v>753</c:v>
                </c:pt>
                <c:pt idx="2577">
                  <c:v>753</c:v>
                </c:pt>
                <c:pt idx="2578">
                  <c:v>753</c:v>
                </c:pt>
                <c:pt idx="2579">
                  <c:v>753</c:v>
                </c:pt>
                <c:pt idx="2580">
                  <c:v>754</c:v>
                </c:pt>
                <c:pt idx="2581">
                  <c:v>755</c:v>
                </c:pt>
                <c:pt idx="2582">
                  <c:v>756</c:v>
                </c:pt>
                <c:pt idx="2583">
                  <c:v>756</c:v>
                </c:pt>
                <c:pt idx="2584">
                  <c:v>757</c:v>
                </c:pt>
                <c:pt idx="2585">
                  <c:v>757</c:v>
                </c:pt>
                <c:pt idx="2586">
                  <c:v>757</c:v>
                </c:pt>
                <c:pt idx="2587">
                  <c:v>757</c:v>
                </c:pt>
                <c:pt idx="2588">
                  <c:v>757</c:v>
                </c:pt>
                <c:pt idx="2589">
                  <c:v>757</c:v>
                </c:pt>
                <c:pt idx="2590">
                  <c:v>757</c:v>
                </c:pt>
                <c:pt idx="2591">
                  <c:v>757</c:v>
                </c:pt>
                <c:pt idx="2592">
                  <c:v>757</c:v>
                </c:pt>
                <c:pt idx="2593">
                  <c:v>757</c:v>
                </c:pt>
                <c:pt idx="2594">
                  <c:v>757</c:v>
                </c:pt>
                <c:pt idx="2595">
                  <c:v>757</c:v>
                </c:pt>
                <c:pt idx="2596">
                  <c:v>757</c:v>
                </c:pt>
                <c:pt idx="2597">
                  <c:v>757</c:v>
                </c:pt>
                <c:pt idx="2598">
                  <c:v>757</c:v>
                </c:pt>
                <c:pt idx="2599">
                  <c:v>757</c:v>
                </c:pt>
                <c:pt idx="2600">
                  <c:v>757</c:v>
                </c:pt>
                <c:pt idx="2601">
                  <c:v>757</c:v>
                </c:pt>
                <c:pt idx="2602">
                  <c:v>757</c:v>
                </c:pt>
                <c:pt idx="2603">
                  <c:v>757</c:v>
                </c:pt>
                <c:pt idx="2604">
                  <c:v>757</c:v>
                </c:pt>
                <c:pt idx="2605">
                  <c:v>757</c:v>
                </c:pt>
                <c:pt idx="2606">
                  <c:v>757</c:v>
                </c:pt>
                <c:pt idx="2607">
                  <c:v>757</c:v>
                </c:pt>
                <c:pt idx="2608">
                  <c:v>757</c:v>
                </c:pt>
                <c:pt idx="2609">
                  <c:v>757</c:v>
                </c:pt>
                <c:pt idx="2610">
                  <c:v>757</c:v>
                </c:pt>
                <c:pt idx="2611">
                  <c:v>757</c:v>
                </c:pt>
                <c:pt idx="2612">
                  <c:v>757</c:v>
                </c:pt>
                <c:pt idx="2613">
                  <c:v>757</c:v>
                </c:pt>
                <c:pt idx="2614">
                  <c:v>758</c:v>
                </c:pt>
                <c:pt idx="2615">
                  <c:v>759</c:v>
                </c:pt>
                <c:pt idx="2616">
                  <c:v>760</c:v>
                </c:pt>
                <c:pt idx="2617">
                  <c:v>761</c:v>
                </c:pt>
                <c:pt idx="2618">
                  <c:v>762</c:v>
                </c:pt>
                <c:pt idx="2619">
                  <c:v>763</c:v>
                </c:pt>
                <c:pt idx="2620">
                  <c:v>764</c:v>
                </c:pt>
                <c:pt idx="2621">
                  <c:v>764</c:v>
                </c:pt>
                <c:pt idx="2622">
                  <c:v>765</c:v>
                </c:pt>
                <c:pt idx="2623">
                  <c:v>765</c:v>
                </c:pt>
                <c:pt idx="2624">
                  <c:v>765</c:v>
                </c:pt>
                <c:pt idx="2625">
                  <c:v>765</c:v>
                </c:pt>
                <c:pt idx="2626">
                  <c:v>765</c:v>
                </c:pt>
                <c:pt idx="2627">
                  <c:v>765</c:v>
                </c:pt>
                <c:pt idx="2628">
                  <c:v>765</c:v>
                </c:pt>
                <c:pt idx="2629">
                  <c:v>765</c:v>
                </c:pt>
                <c:pt idx="2630">
                  <c:v>766</c:v>
                </c:pt>
                <c:pt idx="2631">
                  <c:v>767</c:v>
                </c:pt>
                <c:pt idx="2632">
                  <c:v>767</c:v>
                </c:pt>
                <c:pt idx="2633">
                  <c:v>767</c:v>
                </c:pt>
                <c:pt idx="2634">
                  <c:v>767</c:v>
                </c:pt>
                <c:pt idx="2635">
                  <c:v>768</c:v>
                </c:pt>
                <c:pt idx="2636">
                  <c:v>769</c:v>
                </c:pt>
                <c:pt idx="2637">
                  <c:v>769</c:v>
                </c:pt>
                <c:pt idx="2638">
                  <c:v>770</c:v>
                </c:pt>
                <c:pt idx="2639">
                  <c:v>770</c:v>
                </c:pt>
                <c:pt idx="2640">
                  <c:v>771</c:v>
                </c:pt>
                <c:pt idx="2641">
                  <c:v>772</c:v>
                </c:pt>
                <c:pt idx="2642">
                  <c:v>772</c:v>
                </c:pt>
                <c:pt idx="2643">
                  <c:v>773</c:v>
                </c:pt>
                <c:pt idx="2644">
                  <c:v>773</c:v>
                </c:pt>
                <c:pt idx="2645">
                  <c:v>774</c:v>
                </c:pt>
                <c:pt idx="2646">
                  <c:v>774</c:v>
                </c:pt>
                <c:pt idx="2647">
                  <c:v>775</c:v>
                </c:pt>
                <c:pt idx="2648">
                  <c:v>776</c:v>
                </c:pt>
                <c:pt idx="2649">
                  <c:v>776</c:v>
                </c:pt>
                <c:pt idx="2650">
                  <c:v>776</c:v>
                </c:pt>
                <c:pt idx="2651">
                  <c:v>776</c:v>
                </c:pt>
                <c:pt idx="2652">
                  <c:v>776</c:v>
                </c:pt>
                <c:pt idx="2653">
                  <c:v>777</c:v>
                </c:pt>
                <c:pt idx="2654">
                  <c:v>777</c:v>
                </c:pt>
                <c:pt idx="2655">
                  <c:v>778</c:v>
                </c:pt>
                <c:pt idx="2656">
                  <c:v>779</c:v>
                </c:pt>
                <c:pt idx="2657">
                  <c:v>780</c:v>
                </c:pt>
                <c:pt idx="2658">
                  <c:v>781</c:v>
                </c:pt>
                <c:pt idx="2659">
                  <c:v>781</c:v>
                </c:pt>
                <c:pt idx="2660">
                  <c:v>781</c:v>
                </c:pt>
                <c:pt idx="2661">
                  <c:v>781</c:v>
                </c:pt>
                <c:pt idx="2662">
                  <c:v>781</c:v>
                </c:pt>
                <c:pt idx="2663">
                  <c:v>781</c:v>
                </c:pt>
                <c:pt idx="2664">
                  <c:v>782</c:v>
                </c:pt>
                <c:pt idx="2665">
                  <c:v>782</c:v>
                </c:pt>
                <c:pt idx="2666">
                  <c:v>782</c:v>
                </c:pt>
                <c:pt idx="2667">
                  <c:v>782</c:v>
                </c:pt>
                <c:pt idx="2668">
                  <c:v>783</c:v>
                </c:pt>
                <c:pt idx="2669">
                  <c:v>783</c:v>
                </c:pt>
                <c:pt idx="2670">
                  <c:v>784</c:v>
                </c:pt>
                <c:pt idx="2671">
                  <c:v>784</c:v>
                </c:pt>
                <c:pt idx="2672">
                  <c:v>784</c:v>
                </c:pt>
                <c:pt idx="2673">
                  <c:v>784</c:v>
                </c:pt>
                <c:pt idx="2674">
                  <c:v>784</c:v>
                </c:pt>
                <c:pt idx="2675">
                  <c:v>784</c:v>
                </c:pt>
                <c:pt idx="2676">
                  <c:v>784</c:v>
                </c:pt>
                <c:pt idx="2677">
                  <c:v>784</c:v>
                </c:pt>
                <c:pt idx="2678">
                  <c:v>784</c:v>
                </c:pt>
                <c:pt idx="2679">
                  <c:v>784</c:v>
                </c:pt>
                <c:pt idx="2680">
                  <c:v>785</c:v>
                </c:pt>
                <c:pt idx="2681">
                  <c:v>785</c:v>
                </c:pt>
                <c:pt idx="2682">
                  <c:v>785</c:v>
                </c:pt>
                <c:pt idx="2683">
                  <c:v>785</c:v>
                </c:pt>
                <c:pt idx="2684">
                  <c:v>785</c:v>
                </c:pt>
                <c:pt idx="2685">
                  <c:v>785</c:v>
                </c:pt>
                <c:pt idx="2686">
                  <c:v>785</c:v>
                </c:pt>
                <c:pt idx="2687">
                  <c:v>785</c:v>
                </c:pt>
                <c:pt idx="2688">
                  <c:v>785</c:v>
                </c:pt>
                <c:pt idx="2689">
                  <c:v>786</c:v>
                </c:pt>
                <c:pt idx="2690">
                  <c:v>786</c:v>
                </c:pt>
                <c:pt idx="2691">
                  <c:v>787</c:v>
                </c:pt>
                <c:pt idx="2692">
                  <c:v>787</c:v>
                </c:pt>
                <c:pt idx="2693">
                  <c:v>787</c:v>
                </c:pt>
                <c:pt idx="2694">
                  <c:v>787</c:v>
                </c:pt>
                <c:pt idx="2695">
                  <c:v>787</c:v>
                </c:pt>
                <c:pt idx="2696">
                  <c:v>787</c:v>
                </c:pt>
                <c:pt idx="2697">
                  <c:v>787</c:v>
                </c:pt>
                <c:pt idx="2698">
                  <c:v>788</c:v>
                </c:pt>
                <c:pt idx="2699">
                  <c:v>788</c:v>
                </c:pt>
                <c:pt idx="2700">
                  <c:v>788</c:v>
                </c:pt>
                <c:pt idx="2701">
                  <c:v>789</c:v>
                </c:pt>
                <c:pt idx="2702">
                  <c:v>789</c:v>
                </c:pt>
                <c:pt idx="2703">
                  <c:v>789</c:v>
                </c:pt>
                <c:pt idx="2704">
                  <c:v>789</c:v>
                </c:pt>
                <c:pt idx="2705">
                  <c:v>790</c:v>
                </c:pt>
                <c:pt idx="2706">
                  <c:v>791</c:v>
                </c:pt>
                <c:pt idx="2707">
                  <c:v>791</c:v>
                </c:pt>
                <c:pt idx="2708">
                  <c:v>791</c:v>
                </c:pt>
                <c:pt idx="2709">
                  <c:v>791</c:v>
                </c:pt>
                <c:pt idx="2710">
                  <c:v>791</c:v>
                </c:pt>
                <c:pt idx="2711">
                  <c:v>791</c:v>
                </c:pt>
                <c:pt idx="2712">
                  <c:v>791</c:v>
                </c:pt>
                <c:pt idx="2713">
                  <c:v>791</c:v>
                </c:pt>
                <c:pt idx="2714">
                  <c:v>792</c:v>
                </c:pt>
                <c:pt idx="2715">
                  <c:v>792</c:v>
                </c:pt>
                <c:pt idx="2716">
                  <c:v>792</c:v>
                </c:pt>
                <c:pt idx="2717">
                  <c:v>792</c:v>
                </c:pt>
                <c:pt idx="2718">
                  <c:v>792</c:v>
                </c:pt>
                <c:pt idx="2719">
                  <c:v>793</c:v>
                </c:pt>
                <c:pt idx="2720">
                  <c:v>793</c:v>
                </c:pt>
                <c:pt idx="2721">
                  <c:v>793</c:v>
                </c:pt>
                <c:pt idx="2722">
                  <c:v>793</c:v>
                </c:pt>
                <c:pt idx="2723">
                  <c:v>793</c:v>
                </c:pt>
                <c:pt idx="2724">
                  <c:v>794</c:v>
                </c:pt>
                <c:pt idx="2725">
                  <c:v>794</c:v>
                </c:pt>
                <c:pt idx="2726">
                  <c:v>794</c:v>
                </c:pt>
                <c:pt idx="2727">
                  <c:v>795</c:v>
                </c:pt>
                <c:pt idx="2728">
                  <c:v>796</c:v>
                </c:pt>
                <c:pt idx="2729">
                  <c:v>796</c:v>
                </c:pt>
                <c:pt idx="2730">
                  <c:v>796</c:v>
                </c:pt>
                <c:pt idx="2731">
                  <c:v>796</c:v>
                </c:pt>
                <c:pt idx="2732">
                  <c:v>797</c:v>
                </c:pt>
                <c:pt idx="2733">
                  <c:v>797</c:v>
                </c:pt>
                <c:pt idx="2734">
                  <c:v>797</c:v>
                </c:pt>
                <c:pt idx="2735">
                  <c:v>797</c:v>
                </c:pt>
                <c:pt idx="2736">
                  <c:v>797</c:v>
                </c:pt>
                <c:pt idx="2737">
                  <c:v>797</c:v>
                </c:pt>
                <c:pt idx="2738">
                  <c:v>797</c:v>
                </c:pt>
                <c:pt idx="2739">
                  <c:v>797</c:v>
                </c:pt>
                <c:pt idx="2740">
                  <c:v>797</c:v>
                </c:pt>
                <c:pt idx="2741">
                  <c:v>797</c:v>
                </c:pt>
                <c:pt idx="2742">
                  <c:v>798</c:v>
                </c:pt>
                <c:pt idx="2743">
                  <c:v>798</c:v>
                </c:pt>
                <c:pt idx="2744">
                  <c:v>798</c:v>
                </c:pt>
                <c:pt idx="2745">
                  <c:v>798</c:v>
                </c:pt>
                <c:pt idx="2746">
                  <c:v>798</c:v>
                </c:pt>
                <c:pt idx="2747">
                  <c:v>798</c:v>
                </c:pt>
                <c:pt idx="2748">
                  <c:v>799</c:v>
                </c:pt>
                <c:pt idx="2749">
                  <c:v>799</c:v>
                </c:pt>
                <c:pt idx="2750">
                  <c:v>799</c:v>
                </c:pt>
                <c:pt idx="2751">
                  <c:v>799</c:v>
                </c:pt>
                <c:pt idx="2752">
                  <c:v>799</c:v>
                </c:pt>
                <c:pt idx="2753">
                  <c:v>799</c:v>
                </c:pt>
                <c:pt idx="2754">
                  <c:v>799</c:v>
                </c:pt>
                <c:pt idx="2755">
                  <c:v>799</c:v>
                </c:pt>
                <c:pt idx="2756">
                  <c:v>799</c:v>
                </c:pt>
                <c:pt idx="2757">
                  <c:v>799</c:v>
                </c:pt>
                <c:pt idx="2758">
                  <c:v>800</c:v>
                </c:pt>
                <c:pt idx="2759">
                  <c:v>800</c:v>
                </c:pt>
                <c:pt idx="2760">
                  <c:v>800</c:v>
                </c:pt>
                <c:pt idx="2761">
                  <c:v>800</c:v>
                </c:pt>
                <c:pt idx="2762">
                  <c:v>801</c:v>
                </c:pt>
                <c:pt idx="2763">
                  <c:v>801</c:v>
                </c:pt>
                <c:pt idx="2764">
                  <c:v>802</c:v>
                </c:pt>
                <c:pt idx="2765">
                  <c:v>803</c:v>
                </c:pt>
                <c:pt idx="2766">
                  <c:v>804</c:v>
                </c:pt>
                <c:pt idx="2767">
                  <c:v>804</c:v>
                </c:pt>
                <c:pt idx="2768">
                  <c:v>804</c:v>
                </c:pt>
                <c:pt idx="2769">
                  <c:v>804</c:v>
                </c:pt>
                <c:pt idx="2770">
                  <c:v>804</c:v>
                </c:pt>
                <c:pt idx="2771">
                  <c:v>804</c:v>
                </c:pt>
                <c:pt idx="2772">
                  <c:v>804</c:v>
                </c:pt>
                <c:pt idx="2773">
                  <c:v>805</c:v>
                </c:pt>
                <c:pt idx="2774">
                  <c:v>806</c:v>
                </c:pt>
                <c:pt idx="2775">
                  <c:v>807</c:v>
                </c:pt>
                <c:pt idx="2776">
                  <c:v>807</c:v>
                </c:pt>
                <c:pt idx="2777">
                  <c:v>807</c:v>
                </c:pt>
                <c:pt idx="2778">
                  <c:v>807</c:v>
                </c:pt>
                <c:pt idx="2779">
                  <c:v>807</c:v>
                </c:pt>
                <c:pt idx="2780">
                  <c:v>807</c:v>
                </c:pt>
                <c:pt idx="2781">
                  <c:v>807</c:v>
                </c:pt>
                <c:pt idx="2782">
                  <c:v>807</c:v>
                </c:pt>
                <c:pt idx="2783">
                  <c:v>807</c:v>
                </c:pt>
                <c:pt idx="2784">
                  <c:v>807</c:v>
                </c:pt>
                <c:pt idx="2785">
                  <c:v>807</c:v>
                </c:pt>
                <c:pt idx="2786">
                  <c:v>808</c:v>
                </c:pt>
                <c:pt idx="2787">
                  <c:v>808</c:v>
                </c:pt>
                <c:pt idx="2788">
                  <c:v>808</c:v>
                </c:pt>
                <c:pt idx="2789">
                  <c:v>808</c:v>
                </c:pt>
                <c:pt idx="2790">
                  <c:v>808</c:v>
                </c:pt>
                <c:pt idx="2791">
                  <c:v>808</c:v>
                </c:pt>
                <c:pt idx="2792">
                  <c:v>808</c:v>
                </c:pt>
                <c:pt idx="2793">
                  <c:v>808</c:v>
                </c:pt>
                <c:pt idx="2794">
                  <c:v>808</c:v>
                </c:pt>
                <c:pt idx="2795">
                  <c:v>808</c:v>
                </c:pt>
                <c:pt idx="2796">
                  <c:v>808</c:v>
                </c:pt>
                <c:pt idx="2797">
                  <c:v>808</c:v>
                </c:pt>
                <c:pt idx="2798">
                  <c:v>809</c:v>
                </c:pt>
                <c:pt idx="2799">
                  <c:v>809</c:v>
                </c:pt>
                <c:pt idx="2800">
                  <c:v>809</c:v>
                </c:pt>
                <c:pt idx="2801">
                  <c:v>809</c:v>
                </c:pt>
                <c:pt idx="2802">
                  <c:v>810</c:v>
                </c:pt>
                <c:pt idx="2803">
                  <c:v>810</c:v>
                </c:pt>
                <c:pt idx="2804">
                  <c:v>810</c:v>
                </c:pt>
                <c:pt idx="2805">
                  <c:v>810</c:v>
                </c:pt>
                <c:pt idx="2806">
                  <c:v>810</c:v>
                </c:pt>
                <c:pt idx="2807">
                  <c:v>811</c:v>
                </c:pt>
                <c:pt idx="2808">
                  <c:v>811</c:v>
                </c:pt>
                <c:pt idx="2809">
                  <c:v>811</c:v>
                </c:pt>
                <c:pt idx="2810">
                  <c:v>812</c:v>
                </c:pt>
                <c:pt idx="2811">
                  <c:v>812</c:v>
                </c:pt>
                <c:pt idx="2812">
                  <c:v>812</c:v>
                </c:pt>
                <c:pt idx="2813">
                  <c:v>812</c:v>
                </c:pt>
                <c:pt idx="2814">
                  <c:v>812</c:v>
                </c:pt>
                <c:pt idx="2815">
                  <c:v>812</c:v>
                </c:pt>
                <c:pt idx="2816">
                  <c:v>812</c:v>
                </c:pt>
                <c:pt idx="2817">
                  <c:v>812</c:v>
                </c:pt>
                <c:pt idx="2818">
                  <c:v>812</c:v>
                </c:pt>
                <c:pt idx="2819">
                  <c:v>812</c:v>
                </c:pt>
                <c:pt idx="2820">
                  <c:v>813</c:v>
                </c:pt>
                <c:pt idx="2821">
                  <c:v>813</c:v>
                </c:pt>
                <c:pt idx="2822">
                  <c:v>814</c:v>
                </c:pt>
                <c:pt idx="2823">
                  <c:v>815</c:v>
                </c:pt>
                <c:pt idx="2824">
                  <c:v>816</c:v>
                </c:pt>
                <c:pt idx="2825">
                  <c:v>816</c:v>
                </c:pt>
                <c:pt idx="2826">
                  <c:v>817</c:v>
                </c:pt>
                <c:pt idx="2827">
                  <c:v>818</c:v>
                </c:pt>
                <c:pt idx="2828">
                  <c:v>818</c:v>
                </c:pt>
                <c:pt idx="2829">
                  <c:v>819</c:v>
                </c:pt>
                <c:pt idx="2830">
                  <c:v>820</c:v>
                </c:pt>
                <c:pt idx="2831">
                  <c:v>821</c:v>
                </c:pt>
                <c:pt idx="2832">
                  <c:v>822</c:v>
                </c:pt>
                <c:pt idx="2833">
                  <c:v>823</c:v>
                </c:pt>
                <c:pt idx="2834">
                  <c:v>824</c:v>
                </c:pt>
                <c:pt idx="2835">
                  <c:v>825</c:v>
                </c:pt>
                <c:pt idx="2836">
                  <c:v>825</c:v>
                </c:pt>
                <c:pt idx="2837">
                  <c:v>826</c:v>
                </c:pt>
                <c:pt idx="2838">
                  <c:v>827</c:v>
                </c:pt>
                <c:pt idx="2839">
                  <c:v>827</c:v>
                </c:pt>
                <c:pt idx="2840">
                  <c:v>827</c:v>
                </c:pt>
                <c:pt idx="2841">
                  <c:v>827</c:v>
                </c:pt>
                <c:pt idx="2842">
                  <c:v>827</c:v>
                </c:pt>
                <c:pt idx="2843">
                  <c:v>828</c:v>
                </c:pt>
                <c:pt idx="2844">
                  <c:v>829</c:v>
                </c:pt>
                <c:pt idx="2845">
                  <c:v>830</c:v>
                </c:pt>
                <c:pt idx="2846">
                  <c:v>830</c:v>
                </c:pt>
                <c:pt idx="2847">
                  <c:v>831</c:v>
                </c:pt>
                <c:pt idx="2848">
                  <c:v>831</c:v>
                </c:pt>
                <c:pt idx="2849">
                  <c:v>831</c:v>
                </c:pt>
                <c:pt idx="2850">
                  <c:v>832</c:v>
                </c:pt>
                <c:pt idx="2851">
                  <c:v>832</c:v>
                </c:pt>
                <c:pt idx="2852">
                  <c:v>832</c:v>
                </c:pt>
                <c:pt idx="2853">
                  <c:v>832</c:v>
                </c:pt>
                <c:pt idx="2854">
                  <c:v>832</c:v>
                </c:pt>
                <c:pt idx="2855">
                  <c:v>832</c:v>
                </c:pt>
                <c:pt idx="2856">
                  <c:v>832</c:v>
                </c:pt>
                <c:pt idx="2857">
                  <c:v>832</c:v>
                </c:pt>
                <c:pt idx="2858">
                  <c:v>832</c:v>
                </c:pt>
                <c:pt idx="2859">
                  <c:v>832</c:v>
                </c:pt>
                <c:pt idx="2860">
                  <c:v>832</c:v>
                </c:pt>
                <c:pt idx="2861">
                  <c:v>832</c:v>
                </c:pt>
                <c:pt idx="2862">
                  <c:v>832</c:v>
                </c:pt>
                <c:pt idx="2863">
                  <c:v>832</c:v>
                </c:pt>
                <c:pt idx="2864">
                  <c:v>832</c:v>
                </c:pt>
                <c:pt idx="2865">
                  <c:v>832</c:v>
                </c:pt>
                <c:pt idx="2866">
                  <c:v>832</c:v>
                </c:pt>
                <c:pt idx="2867">
                  <c:v>832</c:v>
                </c:pt>
                <c:pt idx="2868">
                  <c:v>832</c:v>
                </c:pt>
                <c:pt idx="2869">
                  <c:v>832</c:v>
                </c:pt>
                <c:pt idx="2870">
                  <c:v>832</c:v>
                </c:pt>
                <c:pt idx="2871">
                  <c:v>832</c:v>
                </c:pt>
                <c:pt idx="2872">
                  <c:v>832</c:v>
                </c:pt>
                <c:pt idx="2873">
                  <c:v>832</c:v>
                </c:pt>
                <c:pt idx="2874">
                  <c:v>832</c:v>
                </c:pt>
                <c:pt idx="2875">
                  <c:v>832</c:v>
                </c:pt>
                <c:pt idx="2876">
                  <c:v>832</c:v>
                </c:pt>
                <c:pt idx="2877">
                  <c:v>832</c:v>
                </c:pt>
                <c:pt idx="2878">
                  <c:v>832</c:v>
                </c:pt>
                <c:pt idx="2879">
                  <c:v>832</c:v>
                </c:pt>
                <c:pt idx="2880">
                  <c:v>832</c:v>
                </c:pt>
                <c:pt idx="2881">
                  <c:v>832</c:v>
                </c:pt>
                <c:pt idx="2882">
                  <c:v>833</c:v>
                </c:pt>
                <c:pt idx="2883">
                  <c:v>834</c:v>
                </c:pt>
                <c:pt idx="2884">
                  <c:v>834</c:v>
                </c:pt>
                <c:pt idx="2885">
                  <c:v>834</c:v>
                </c:pt>
                <c:pt idx="2886">
                  <c:v>834</c:v>
                </c:pt>
                <c:pt idx="2887">
                  <c:v>834</c:v>
                </c:pt>
                <c:pt idx="2888">
                  <c:v>835</c:v>
                </c:pt>
                <c:pt idx="2889">
                  <c:v>835</c:v>
                </c:pt>
                <c:pt idx="2890">
                  <c:v>836</c:v>
                </c:pt>
                <c:pt idx="2891">
                  <c:v>836</c:v>
                </c:pt>
                <c:pt idx="2892">
                  <c:v>836</c:v>
                </c:pt>
                <c:pt idx="2893">
                  <c:v>836</c:v>
                </c:pt>
                <c:pt idx="2894">
                  <c:v>836</c:v>
                </c:pt>
                <c:pt idx="2895">
                  <c:v>837</c:v>
                </c:pt>
                <c:pt idx="2896">
                  <c:v>837</c:v>
                </c:pt>
                <c:pt idx="2897">
                  <c:v>837</c:v>
                </c:pt>
                <c:pt idx="2898">
                  <c:v>837</c:v>
                </c:pt>
                <c:pt idx="2899">
                  <c:v>837</c:v>
                </c:pt>
                <c:pt idx="2900">
                  <c:v>837</c:v>
                </c:pt>
                <c:pt idx="2901">
                  <c:v>838</c:v>
                </c:pt>
                <c:pt idx="2902">
                  <c:v>838</c:v>
                </c:pt>
                <c:pt idx="2903">
                  <c:v>838</c:v>
                </c:pt>
                <c:pt idx="2904">
                  <c:v>838</c:v>
                </c:pt>
                <c:pt idx="2905">
                  <c:v>838</c:v>
                </c:pt>
                <c:pt idx="2906">
                  <c:v>838</c:v>
                </c:pt>
                <c:pt idx="2907">
                  <c:v>838</c:v>
                </c:pt>
                <c:pt idx="2908">
                  <c:v>838</c:v>
                </c:pt>
                <c:pt idx="2909">
                  <c:v>838</c:v>
                </c:pt>
                <c:pt idx="2910">
                  <c:v>838</c:v>
                </c:pt>
                <c:pt idx="2911">
                  <c:v>838</c:v>
                </c:pt>
                <c:pt idx="2912">
                  <c:v>838</c:v>
                </c:pt>
                <c:pt idx="2913">
                  <c:v>838</c:v>
                </c:pt>
                <c:pt idx="2914">
                  <c:v>838</c:v>
                </c:pt>
                <c:pt idx="2915">
                  <c:v>838</c:v>
                </c:pt>
                <c:pt idx="2916">
                  <c:v>838</c:v>
                </c:pt>
                <c:pt idx="2917">
                  <c:v>838</c:v>
                </c:pt>
                <c:pt idx="2918">
                  <c:v>838</c:v>
                </c:pt>
                <c:pt idx="2919">
                  <c:v>838</c:v>
                </c:pt>
                <c:pt idx="2920">
                  <c:v>839</c:v>
                </c:pt>
                <c:pt idx="2921">
                  <c:v>839</c:v>
                </c:pt>
                <c:pt idx="2922">
                  <c:v>839</c:v>
                </c:pt>
                <c:pt idx="2923">
                  <c:v>840</c:v>
                </c:pt>
                <c:pt idx="2924">
                  <c:v>840</c:v>
                </c:pt>
                <c:pt idx="2925">
                  <c:v>840</c:v>
                </c:pt>
                <c:pt idx="2926">
                  <c:v>840</c:v>
                </c:pt>
                <c:pt idx="2927">
                  <c:v>840</c:v>
                </c:pt>
                <c:pt idx="2928">
                  <c:v>840</c:v>
                </c:pt>
                <c:pt idx="2929">
                  <c:v>840</c:v>
                </c:pt>
                <c:pt idx="2930">
                  <c:v>840</c:v>
                </c:pt>
                <c:pt idx="2931">
                  <c:v>840</c:v>
                </c:pt>
                <c:pt idx="2932">
                  <c:v>840</c:v>
                </c:pt>
                <c:pt idx="2933">
                  <c:v>840</c:v>
                </c:pt>
                <c:pt idx="2934">
                  <c:v>841</c:v>
                </c:pt>
                <c:pt idx="2935">
                  <c:v>841</c:v>
                </c:pt>
                <c:pt idx="2936">
                  <c:v>841</c:v>
                </c:pt>
                <c:pt idx="2937">
                  <c:v>842</c:v>
                </c:pt>
                <c:pt idx="2938">
                  <c:v>842</c:v>
                </c:pt>
                <c:pt idx="2939">
                  <c:v>843</c:v>
                </c:pt>
                <c:pt idx="2940">
                  <c:v>843</c:v>
                </c:pt>
                <c:pt idx="2941">
                  <c:v>843</c:v>
                </c:pt>
                <c:pt idx="2942">
                  <c:v>844</c:v>
                </c:pt>
                <c:pt idx="2943">
                  <c:v>844</c:v>
                </c:pt>
                <c:pt idx="2944">
                  <c:v>844</c:v>
                </c:pt>
                <c:pt idx="2945">
                  <c:v>844</c:v>
                </c:pt>
                <c:pt idx="2946">
                  <c:v>845</c:v>
                </c:pt>
                <c:pt idx="2947">
                  <c:v>845</c:v>
                </c:pt>
                <c:pt idx="2948">
                  <c:v>845</c:v>
                </c:pt>
                <c:pt idx="2949">
                  <c:v>845</c:v>
                </c:pt>
                <c:pt idx="2950">
                  <c:v>845</c:v>
                </c:pt>
                <c:pt idx="2951">
                  <c:v>845</c:v>
                </c:pt>
                <c:pt idx="2952">
                  <c:v>846</c:v>
                </c:pt>
                <c:pt idx="2953">
                  <c:v>846</c:v>
                </c:pt>
                <c:pt idx="2954">
                  <c:v>846</c:v>
                </c:pt>
                <c:pt idx="2955">
                  <c:v>846</c:v>
                </c:pt>
                <c:pt idx="2956">
                  <c:v>846</c:v>
                </c:pt>
                <c:pt idx="2957">
                  <c:v>847</c:v>
                </c:pt>
                <c:pt idx="2958">
                  <c:v>848</c:v>
                </c:pt>
                <c:pt idx="2959">
                  <c:v>849</c:v>
                </c:pt>
                <c:pt idx="2960">
                  <c:v>849</c:v>
                </c:pt>
                <c:pt idx="2961">
                  <c:v>849</c:v>
                </c:pt>
                <c:pt idx="2962">
                  <c:v>849</c:v>
                </c:pt>
                <c:pt idx="2963">
                  <c:v>849</c:v>
                </c:pt>
                <c:pt idx="2964">
                  <c:v>849</c:v>
                </c:pt>
                <c:pt idx="2965">
                  <c:v>849</c:v>
                </c:pt>
                <c:pt idx="2966">
                  <c:v>849</c:v>
                </c:pt>
                <c:pt idx="2967">
                  <c:v>849</c:v>
                </c:pt>
                <c:pt idx="2968">
                  <c:v>849</c:v>
                </c:pt>
                <c:pt idx="2969">
                  <c:v>849</c:v>
                </c:pt>
                <c:pt idx="2970">
                  <c:v>849</c:v>
                </c:pt>
                <c:pt idx="2971">
                  <c:v>849</c:v>
                </c:pt>
                <c:pt idx="2972">
                  <c:v>849</c:v>
                </c:pt>
                <c:pt idx="2973">
                  <c:v>849</c:v>
                </c:pt>
                <c:pt idx="2974">
                  <c:v>849</c:v>
                </c:pt>
                <c:pt idx="2975">
                  <c:v>849</c:v>
                </c:pt>
                <c:pt idx="2976">
                  <c:v>849</c:v>
                </c:pt>
                <c:pt idx="2977">
                  <c:v>849</c:v>
                </c:pt>
                <c:pt idx="2978">
                  <c:v>849</c:v>
                </c:pt>
                <c:pt idx="2979">
                  <c:v>849</c:v>
                </c:pt>
                <c:pt idx="2980">
                  <c:v>849</c:v>
                </c:pt>
                <c:pt idx="2981">
                  <c:v>850</c:v>
                </c:pt>
                <c:pt idx="2982">
                  <c:v>850</c:v>
                </c:pt>
                <c:pt idx="2983">
                  <c:v>850</c:v>
                </c:pt>
                <c:pt idx="2984">
                  <c:v>851</c:v>
                </c:pt>
                <c:pt idx="2985">
                  <c:v>852</c:v>
                </c:pt>
                <c:pt idx="2986">
                  <c:v>853</c:v>
                </c:pt>
                <c:pt idx="2987">
                  <c:v>853</c:v>
                </c:pt>
                <c:pt idx="2988">
                  <c:v>854</c:v>
                </c:pt>
                <c:pt idx="2989">
                  <c:v>855</c:v>
                </c:pt>
                <c:pt idx="2990">
                  <c:v>855</c:v>
                </c:pt>
                <c:pt idx="2991">
                  <c:v>855</c:v>
                </c:pt>
                <c:pt idx="2992">
                  <c:v>855</c:v>
                </c:pt>
                <c:pt idx="2993">
                  <c:v>856</c:v>
                </c:pt>
                <c:pt idx="2994">
                  <c:v>856</c:v>
                </c:pt>
                <c:pt idx="2995">
                  <c:v>856</c:v>
                </c:pt>
                <c:pt idx="2996">
                  <c:v>856</c:v>
                </c:pt>
                <c:pt idx="2997">
                  <c:v>856</c:v>
                </c:pt>
                <c:pt idx="2998">
                  <c:v>856</c:v>
                </c:pt>
                <c:pt idx="2999">
                  <c:v>856</c:v>
                </c:pt>
                <c:pt idx="3000">
                  <c:v>856</c:v>
                </c:pt>
                <c:pt idx="3001">
                  <c:v>856</c:v>
                </c:pt>
                <c:pt idx="3002">
                  <c:v>856</c:v>
                </c:pt>
                <c:pt idx="3003">
                  <c:v>856</c:v>
                </c:pt>
                <c:pt idx="3004">
                  <c:v>856</c:v>
                </c:pt>
                <c:pt idx="3005">
                  <c:v>856</c:v>
                </c:pt>
                <c:pt idx="3006">
                  <c:v>856</c:v>
                </c:pt>
                <c:pt idx="3007">
                  <c:v>856</c:v>
                </c:pt>
                <c:pt idx="3008">
                  <c:v>856</c:v>
                </c:pt>
                <c:pt idx="3009">
                  <c:v>856</c:v>
                </c:pt>
                <c:pt idx="3010">
                  <c:v>856</c:v>
                </c:pt>
                <c:pt idx="3011">
                  <c:v>856</c:v>
                </c:pt>
                <c:pt idx="3012">
                  <c:v>856</c:v>
                </c:pt>
                <c:pt idx="3013">
                  <c:v>856</c:v>
                </c:pt>
                <c:pt idx="3014">
                  <c:v>856</c:v>
                </c:pt>
                <c:pt idx="3015">
                  <c:v>856</c:v>
                </c:pt>
                <c:pt idx="3016">
                  <c:v>856</c:v>
                </c:pt>
                <c:pt idx="3017">
                  <c:v>856</c:v>
                </c:pt>
                <c:pt idx="3018">
                  <c:v>856</c:v>
                </c:pt>
                <c:pt idx="3019">
                  <c:v>856</c:v>
                </c:pt>
                <c:pt idx="3020">
                  <c:v>857</c:v>
                </c:pt>
                <c:pt idx="3021">
                  <c:v>858</c:v>
                </c:pt>
                <c:pt idx="3022">
                  <c:v>859</c:v>
                </c:pt>
                <c:pt idx="3023">
                  <c:v>859</c:v>
                </c:pt>
                <c:pt idx="3024">
                  <c:v>859</c:v>
                </c:pt>
                <c:pt idx="3025">
                  <c:v>859</c:v>
                </c:pt>
                <c:pt idx="3026">
                  <c:v>859</c:v>
                </c:pt>
                <c:pt idx="3027">
                  <c:v>859</c:v>
                </c:pt>
                <c:pt idx="3028">
                  <c:v>860</c:v>
                </c:pt>
                <c:pt idx="3029">
                  <c:v>860</c:v>
                </c:pt>
                <c:pt idx="3030">
                  <c:v>861</c:v>
                </c:pt>
                <c:pt idx="3031">
                  <c:v>862</c:v>
                </c:pt>
                <c:pt idx="3032">
                  <c:v>862</c:v>
                </c:pt>
                <c:pt idx="3033">
                  <c:v>863</c:v>
                </c:pt>
                <c:pt idx="3034">
                  <c:v>864</c:v>
                </c:pt>
                <c:pt idx="3035">
                  <c:v>865</c:v>
                </c:pt>
                <c:pt idx="3036">
                  <c:v>865</c:v>
                </c:pt>
                <c:pt idx="3037">
                  <c:v>865</c:v>
                </c:pt>
                <c:pt idx="3038">
                  <c:v>865</c:v>
                </c:pt>
                <c:pt idx="3039">
                  <c:v>866</c:v>
                </c:pt>
                <c:pt idx="3040">
                  <c:v>867</c:v>
                </c:pt>
                <c:pt idx="3041">
                  <c:v>868</c:v>
                </c:pt>
                <c:pt idx="3042">
                  <c:v>868</c:v>
                </c:pt>
                <c:pt idx="3043">
                  <c:v>868</c:v>
                </c:pt>
                <c:pt idx="3044">
                  <c:v>868</c:v>
                </c:pt>
                <c:pt idx="3045">
                  <c:v>868</c:v>
                </c:pt>
                <c:pt idx="3046">
                  <c:v>869</c:v>
                </c:pt>
                <c:pt idx="3047">
                  <c:v>869</c:v>
                </c:pt>
                <c:pt idx="3048">
                  <c:v>869</c:v>
                </c:pt>
                <c:pt idx="3049">
                  <c:v>869</c:v>
                </c:pt>
                <c:pt idx="3050">
                  <c:v>869</c:v>
                </c:pt>
                <c:pt idx="3051">
                  <c:v>869</c:v>
                </c:pt>
                <c:pt idx="3052">
                  <c:v>869</c:v>
                </c:pt>
                <c:pt idx="3053">
                  <c:v>870</c:v>
                </c:pt>
                <c:pt idx="3054">
                  <c:v>870</c:v>
                </c:pt>
                <c:pt idx="3055">
                  <c:v>870</c:v>
                </c:pt>
                <c:pt idx="3056">
                  <c:v>871</c:v>
                </c:pt>
                <c:pt idx="3057">
                  <c:v>871</c:v>
                </c:pt>
                <c:pt idx="3058">
                  <c:v>872</c:v>
                </c:pt>
                <c:pt idx="3059">
                  <c:v>873</c:v>
                </c:pt>
                <c:pt idx="3060">
                  <c:v>873</c:v>
                </c:pt>
                <c:pt idx="3061">
                  <c:v>873</c:v>
                </c:pt>
                <c:pt idx="3062">
                  <c:v>873</c:v>
                </c:pt>
                <c:pt idx="3063">
                  <c:v>873</c:v>
                </c:pt>
                <c:pt idx="3064">
                  <c:v>874</c:v>
                </c:pt>
                <c:pt idx="3065">
                  <c:v>874</c:v>
                </c:pt>
                <c:pt idx="3066">
                  <c:v>874</c:v>
                </c:pt>
                <c:pt idx="3067">
                  <c:v>874</c:v>
                </c:pt>
                <c:pt idx="3068">
                  <c:v>875</c:v>
                </c:pt>
                <c:pt idx="3069">
                  <c:v>876</c:v>
                </c:pt>
                <c:pt idx="3070">
                  <c:v>876</c:v>
                </c:pt>
                <c:pt idx="3071">
                  <c:v>877</c:v>
                </c:pt>
                <c:pt idx="3072">
                  <c:v>877</c:v>
                </c:pt>
                <c:pt idx="3073">
                  <c:v>877</c:v>
                </c:pt>
                <c:pt idx="3074">
                  <c:v>877</c:v>
                </c:pt>
                <c:pt idx="3075">
                  <c:v>877</c:v>
                </c:pt>
                <c:pt idx="3076">
                  <c:v>877</c:v>
                </c:pt>
                <c:pt idx="3077">
                  <c:v>878</c:v>
                </c:pt>
                <c:pt idx="3078">
                  <c:v>878</c:v>
                </c:pt>
                <c:pt idx="3079">
                  <c:v>878</c:v>
                </c:pt>
                <c:pt idx="3080">
                  <c:v>879</c:v>
                </c:pt>
                <c:pt idx="3081">
                  <c:v>880</c:v>
                </c:pt>
                <c:pt idx="3082">
                  <c:v>881</c:v>
                </c:pt>
                <c:pt idx="3083">
                  <c:v>881</c:v>
                </c:pt>
                <c:pt idx="3084">
                  <c:v>881</c:v>
                </c:pt>
                <c:pt idx="3085">
                  <c:v>881</c:v>
                </c:pt>
                <c:pt idx="3086">
                  <c:v>882</c:v>
                </c:pt>
                <c:pt idx="3087">
                  <c:v>883</c:v>
                </c:pt>
                <c:pt idx="3088">
                  <c:v>883</c:v>
                </c:pt>
                <c:pt idx="3089">
                  <c:v>883</c:v>
                </c:pt>
                <c:pt idx="3090">
                  <c:v>883</c:v>
                </c:pt>
                <c:pt idx="3091">
                  <c:v>883</c:v>
                </c:pt>
                <c:pt idx="3092">
                  <c:v>883</c:v>
                </c:pt>
                <c:pt idx="3093">
                  <c:v>883</c:v>
                </c:pt>
                <c:pt idx="3094">
                  <c:v>883</c:v>
                </c:pt>
                <c:pt idx="3095">
                  <c:v>883</c:v>
                </c:pt>
                <c:pt idx="3096">
                  <c:v>884</c:v>
                </c:pt>
                <c:pt idx="3097">
                  <c:v>884</c:v>
                </c:pt>
                <c:pt idx="3098">
                  <c:v>885</c:v>
                </c:pt>
                <c:pt idx="3099">
                  <c:v>885</c:v>
                </c:pt>
                <c:pt idx="3100">
                  <c:v>886</c:v>
                </c:pt>
                <c:pt idx="3101">
                  <c:v>886</c:v>
                </c:pt>
                <c:pt idx="3102">
                  <c:v>886</c:v>
                </c:pt>
                <c:pt idx="3103">
                  <c:v>886</c:v>
                </c:pt>
                <c:pt idx="3104">
                  <c:v>886</c:v>
                </c:pt>
                <c:pt idx="3105">
                  <c:v>887</c:v>
                </c:pt>
                <c:pt idx="3106">
                  <c:v>887</c:v>
                </c:pt>
                <c:pt idx="3107">
                  <c:v>887</c:v>
                </c:pt>
                <c:pt idx="3108">
                  <c:v>887</c:v>
                </c:pt>
                <c:pt idx="3109">
                  <c:v>887</c:v>
                </c:pt>
                <c:pt idx="3110">
                  <c:v>887</c:v>
                </c:pt>
                <c:pt idx="3111">
                  <c:v>887</c:v>
                </c:pt>
                <c:pt idx="3112">
                  <c:v>887</c:v>
                </c:pt>
                <c:pt idx="3113">
                  <c:v>888</c:v>
                </c:pt>
                <c:pt idx="3114">
                  <c:v>889</c:v>
                </c:pt>
                <c:pt idx="3115">
                  <c:v>890</c:v>
                </c:pt>
                <c:pt idx="3116">
                  <c:v>891</c:v>
                </c:pt>
                <c:pt idx="3117">
                  <c:v>891</c:v>
                </c:pt>
                <c:pt idx="3118">
                  <c:v>891</c:v>
                </c:pt>
                <c:pt idx="3119">
                  <c:v>892</c:v>
                </c:pt>
                <c:pt idx="3120">
                  <c:v>892</c:v>
                </c:pt>
                <c:pt idx="3121">
                  <c:v>892</c:v>
                </c:pt>
                <c:pt idx="3122">
                  <c:v>892</c:v>
                </c:pt>
                <c:pt idx="3123">
                  <c:v>892</c:v>
                </c:pt>
                <c:pt idx="3124">
                  <c:v>892</c:v>
                </c:pt>
                <c:pt idx="3125">
                  <c:v>892</c:v>
                </c:pt>
                <c:pt idx="3126">
                  <c:v>892</c:v>
                </c:pt>
                <c:pt idx="3127">
                  <c:v>893</c:v>
                </c:pt>
                <c:pt idx="3128">
                  <c:v>893</c:v>
                </c:pt>
                <c:pt idx="3129">
                  <c:v>893</c:v>
                </c:pt>
                <c:pt idx="3130">
                  <c:v>893</c:v>
                </c:pt>
                <c:pt idx="3131">
                  <c:v>893</c:v>
                </c:pt>
                <c:pt idx="3132">
                  <c:v>894</c:v>
                </c:pt>
                <c:pt idx="3133">
                  <c:v>894</c:v>
                </c:pt>
                <c:pt idx="3134">
                  <c:v>895</c:v>
                </c:pt>
                <c:pt idx="3135">
                  <c:v>896</c:v>
                </c:pt>
                <c:pt idx="3136">
                  <c:v>897</c:v>
                </c:pt>
                <c:pt idx="3137">
                  <c:v>898</c:v>
                </c:pt>
                <c:pt idx="3138">
                  <c:v>898</c:v>
                </c:pt>
                <c:pt idx="3139">
                  <c:v>898</c:v>
                </c:pt>
                <c:pt idx="3140">
                  <c:v>899</c:v>
                </c:pt>
                <c:pt idx="3141">
                  <c:v>899</c:v>
                </c:pt>
                <c:pt idx="3142">
                  <c:v>899</c:v>
                </c:pt>
                <c:pt idx="3143">
                  <c:v>899</c:v>
                </c:pt>
                <c:pt idx="3144">
                  <c:v>899</c:v>
                </c:pt>
                <c:pt idx="3145">
                  <c:v>899</c:v>
                </c:pt>
                <c:pt idx="3146">
                  <c:v>899</c:v>
                </c:pt>
                <c:pt idx="3147">
                  <c:v>899</c:v>
                </c:pt>
                <c:pt idx="3148">
                  <c:v>899</c:v>
                </c:pt>
                <c:pt idx="3149">
                  <c:v>900</c:v>
                </c:pt>
                <c:pt idx="3150">
                  <c:v>900</c:v>
                </c:pt>
                <c:pt idx="3151">
                  <c:v>900</c:v>
                </c:pt>
                <c:pt idx="3152">
                  <c:v>900</c:v>
                </c:pt>
                <c:pt idx="3153">
                  <c:v>900</c:v>
                </c:pt>
                <c:pt idx="3154">
                  <c:v>900</c:v>
                </c:pt>
                <c:pt idx="3155">
                  <c:v>901</c:v>
                </c:pt>
                <c:pt idx="3156">
                  <c:v>902</c:v>
                </c:pt>
                <c:pt idx="3157">
                  <c:v>903</c:v>
                </c:pt>
                <c:pt idx="3158">
                  <c:v>903</c:v>
                </c:pt>
                <c:pt idx="3159">
                  <c:v>903</c:v>
                </c:pt>
                <c:pt idx="3160">
                  <c:v>903</c:v>
                </c:pt>
                <c:pt idx="3161">
                  <c:v>904</c:v>
                </c:pt>
                <c:pt idx="3162">
                  <c:v>904</c:v>
                </c:pt>
                <c:pt idx="3163">
                  <c:v>904</c:v>
                </c:pt>
                <c:pt idx="3164">
                  <c:v>904</c:v>
                </c:pt>
                <c:pt idx="3165">
                  <c:v>904</c:v>
                </c:pt>
                <c:pt idx="3166">
                  <c:v>904</c:v>
                </c:pt>
                <c:pt idx="3167">
                  <c:v>904</c:v>
                </c:pt>
                <c:pt idx="3168">
                  <c:v>904</c:v>
                </c:pt>
                <c:pt idx="3169">
                  <c:v>904</c:v>
                </c:pt>
                <c:pt idx="3170">
                  <c:v>904</c:v>
                </c:pt>
                <c:pt idx="3171">
                  <c:v>904</c:v>
                </c:pt>
                <c:pt idx="3172">
                  <c:v>904</c:v>
                </c:pt>
                <c:pt idx="3173">
                  <c:v>904</c:v>
                </c:pt>
                <c:pt idx="3174">
                  <c:v>904</c:v>
                </c:pt>
                <c:pt idx="3175">
                  <c:v>904</c:v>
                </c:pt>
                <c:pt idx="3176">
                  <c:v>904</c:v>
                </c:pt>
                <c:pt idx="3177">
                  <c:v>904</c:v>
                </c:pt>
                <c:pt idx="3178">
                  <c:v>904</c:v>
                </c:pt>
                <c:pt idx="3179">
                  <c:v>904</c:v>
                </c:pt>
                <c:pt idx="3180">
                  <c:v>904</c:v>
                </c:pt>
                <c:pt idx="3181">
                  <c:v>904</c:v>
                </c:pt>
                <c:pt idx="3182">
                  <c:v>904</c:v>
                </c:pt>
                <c:pt idx="3183">
                  <c:v>904</c:v>
                </c:pt>
                <c:pt idx="3184">
                  <c:v>904</c:v>
                </c:pt>
                <c:pt idx="3185">
                  <c:v>904</c:v>
                </c:pt>
                <c:pt idx="3186">
                  <c:v>904</c:v>
                </c:pt>
                <c:pt idx="3187">
                  <c:v>905</c:v>
                </c:pt>
                <c:pt idx="3188">
                  <c:v>905</c:v>
                </c:pt>
                <c:pt idx="3189">
                  <c:v>906</c:v>
                </c:pt>
                <c:pt idx="3190">
                  <c:v>906</c:v>
                </c:pt>
                <c:pt idx="3191">
                  <c:v>906</c:v>
                </c:pt>
                <c:pt idx="3192">
                  <c:v>906</c:v>
                </c:pt>
                <c:pt idx="3193">
                  <c:v>906</c:v>
                </c:pt>
                <c:pt idx="3194">
                  <c:v>906</c:v>
                </c:pt>
                <c:pt idx="3195">
                  <c:v>906</c:v>
                </c:pt>
                <c:pt idx="3196">
                  <c:v>906</c:v>
                </c:pt>
                <c:pt idx="3197">
                  <c:v>906</c:v>
                </c:pt>
                <c:pt idx="3198">
                  <c:v>906</c:v>
                </c:pt>
                <c:pt idx="3199">
                  <c:v>906</c:v>
                </c:pt>
                <c:pt idx="3200">
                  <c:v>906</c:v>
                </c:pt>
                <c:pt idx="3201">
                  <c:v>906</c:v>
                </c:pt>
                <c:pt idx="3202">
                  <c:v>906</c:v>
                </c:pt>
                <c:pt idx="3203">
                  <c:v>906</c:v>
                </c:pt>
                <c:pt idx="3204">
                  <c:v>906</c:v>
                </c:pt>
                <c:pt idx="3205">
                  <c:v>907</c:v>
                </c:pt>
                <c:pt idx="3206">
                  <c:v>908</c:v>
                </c:pt>
                <c:pt idx="3207">
                  <c:v>908</c:v>
                </c:pt>
                <c:pt idx="3208">
                  <c:v>909</c:v>
                </c:pt>
                <c:pt idx="3209">
                  <c:v>910</c:v>
                </c:pt>
                <c:pt idx="3210">
                  <c:v>910</c:v>
                </c:pt>
                <c:pt idx="3211">
                  <c:v>911</c:v>
                </c:pt>
                <c:pt idx="3212">
                  <c:v>911</c:v>
                </c:pt>
                <c:pt idx="3213">
                  <c:v>911</c:v>
                </c:pt>
                <c:pt idx="3214">
                  <c:v>911</c:v>
                </c:pt>
                <c:pt idx="3215">
                  <c:v>912</c:v>
                </c:pt>
                <c:pt idx="3216">
                  <c:v>913</c:v>
                </c:pt>
                <c:pt idx="3217">
                  <c:v>913</c:v>
                </c:pt>
                <c:pt idx="3218">
                  <c:v>914</c:v>
                </c:pt>
                <c:pt idx="3219">
                  <c:v>915</c:v>
                </c:pt>
                <c:pt idx="3220">
                  <c:v>915</c:v>
                </c:pt>
                <c:pt idx="3221">
                  <c:v>916</c:v>
                </c:pt>
                <c:pt idx="3222">
                  <c:v>916</c:v>
                </c:pt>
                <c:pt idx="3223">
                  <c:v>916</c:v>
                </c:pt>
                <c:pt idx="3224">
                  <c:v>916</c:v>
                </c:pt>
                <c:pt idx="3225">
                  <c:v>916</c:v>
                </c:pt>
                <c:pt idx="3226">
                  <c:v>916</c:v>
                </c:pt>
                <c:pt idx="3227">
                  <c:v>916</c:v>
                </c:pt>
                <c:pt idx="3228">
                  <c:v>916</c:v>
                </c:pt>
                <c:pt idx="3229">
                  <c:v>916</c:v>
                </c:pt>
                <c:pt idx="3230">
                  <c:v>917</c:v>
                </c:pt>
                <c:pt idx="3231">
                  <c:v>917</c:v>
                </c:pt>
                <c:pt idx="3232">
                  <c:v>918</c:v>
                </c:pt>
                <c:pt idx="3233">
                  <c:v>918</c:v>
                </c:pt>
                <c:pt idx="3234">
                  <c:v>918</c:v>
                </c:pt>
                <c:pt idx="3235">
                  <c:v>918</c:v>
                </c:pt>
                <c:pt idx="3236">
                  <c:v>919</c:v>
                </c:pt>
                <c:pt idx="3237">
                  <c:v>920</c:v>
                </c:pt>
                <c:pt idx="3238">
                  <c:v>921</c:v>
                </c:pt>
                <c:pt idx="3239">
                  <c:v>922</c:v>
                </c:pt>
                <c:pt idx="3240">
                  <c:v>922</c:v>
                </c:pt>
                <c:pt idx="3241">
                  <c:v>923</c:v>
                </c:pt>
                <c:pt idx="3242">
                  <c:v>923</c:v>
                </c:pt>
                <c:pt idx="3243">
                  <c:v>923</c:v>
                </c:pt>
                <c:pt idx="3244">
                  <c:v>923</c:v>
                </c:pt>
                <c:pt idx="3245">
                  <c:v>923</c:v>
                </c:pt>
                <c:pt idx="3246">
                  <c:v>923</c:v>
                </c:pt>
                <c:pt idx="3247">
                  <c:v>923</c:v>
                </c:pt>
                <c:pt idx="3248">
                  <c:v>923</c:v>
                </c:pt>
                <c:pt idx="3249">
                  <c:v>924</c:v>
                </c:pt>
                <c:pt idx="3250">
                  <c:v>924</c:v>
                </c:pt>
                <c:pt idx="3251">
                  <c:v>924</c:v>
                </c:pt>
                <c:pt idx="3252">
                  <c:v>925</c:v>
                </c:pt>
                <c:pt idx="3253">
                  <c:v>926</c:v>
                </c:pt>
                <c:pt idx="3254">
                  <c:v>926</c:v>
                </c:pt>
                <c:pt idx="3255">
                  <c:v>927</c:v>
                </c:pt>
                <c:pt idx="3256">
                  <c:v>928</c:v>
                </c:pt>
                <c:pt idx="3257">
                  <c:v>928</c:v>
                </c:pt>
                <c:pt idx="3258">
                  <c:v>928</c:v>
                </c:pt>
                <c:pt idx="3259">
                  <c:v>929</c:v>
                </c:pt>
                <c:pt idx="3260">
                  <c:v>930</c:v>
                </c:pt>
                <c:pt idx="3261">
                  <c:v>930</c:v>
                </c:pt>
                <c:pt idx="3262">
                  <c:v>930</c:v>
                </c:pt>
                <c:pt idx="3263">
                  <c:v>930</c:v>
                </c:pt>
                <c:pt idx="3264">
                  <c:v>930</c:v>
                </c:pt>
                <c:pt idx="3265">
                  <c:v>931</c:v>
                </c:pt>
                <c:pt idx="3266">
                  <c:v>931</c:v>
                </c:pt>
                <c:pt idx="3267">
                  <c:v>931</c:v>
                </c:pt>
                <c:pt idx="3268">
                  <c:v>931</c:v>
                </c:pt>
                <c:pt idx="3269">
                  <c:v>931</c:v>
                </c:pt>
                <c:pt idx="3270">
                  <c:v>931</c:v>
                </c:pt>
                <c:pt idx="3271">
                  <c:v>931</c:v>
                </c:pt>
                <c:pt idx="3272">
                  <c:v>931</c:v>
                </c:pt>
                <c:pt idx="3273">
                  <c:v>931</c:v>
                </c:pt>
                <c:pt idx="3274">
                  <c:v>931</c:v>
                </c:pt>
                <c:pt idx="3275">
                  <c:v>931</c:v>
                </c:pt>
                <c:pt idx="3276">
                  <c:v>931</c:v>
                </c:pt>
                <c:pt idx="3277">
                  <c:v>931</c:v>
                </c:pt>
                <c:pt idx="3278">
                  <c:v>931</c:v>
                </c:pt>
                <c:pt idx="3279">
                  <c:v>931</c:v>
                </c:pt>
                <c:pt idx="3280">
                  <c:v>931</c:v>
                </c:pt>
                <c:pt idx="3281">
                  <c:v>931</c:v>
                </c:pt>
                <c:pt idx="3282">
                  <c:v>932</c:v>
                </c:pt>
                <c:pt idx="3283">
                  <c:v>932</c:v>
                </c:pt>
                <c:pt idx="3284">
                  <c:v>932</c:v>
                </c:pt>
                <c:pt idx="3285">
                  <c:v>932</c:v>
                </c:pt>
                <c:pt idx="3286">
                  <c:v>933</c:v>
                </c:pt>
                <c:pt idx="3287">
                  <c:v>933</c:v>
                </c:pt>
                <c:pt idx="3288">
                  <c:v>933</c:v>
                </c:pt>
                <c:pt idx="3289">
                  <c:v>933</c:v>
                </c:pt>
                <c:pt idx="3290">
                  <c:v>933</c:v>
                </c:pt>
                <c:pt idx="3291">
                  <c:v>933</c:v>
                </c:pt>
                <c:pt idx="3292">
                  <c:v>933</c:v>
                </c:pt>
                <c:pt idx="3293">
                  <c:v>933</c:v>
                </c:pt>
                <c:pt idx="3294">
                  <c:v>933</c:v>
                </c:pt>
                <c:pt idx="3295">
                  <c:v>933</c:v>
                </c:pt>
                <c:pt idx="3296">
                  <c:v>934</c:v>
                </c:pt>
                <c:pt idx="3297">
                  <c:v>934</c:v>
                </c:pt>
                <c:pt idx="3298">
                  <c:v>934</c:v>
                </c:pt>
                <c:pt idx="3299">
                  <c:v>934</c:v>
                </c:pt>
                <c:pt idx="3300">
                  <c:v>934</c:v>
                </c:pt>
                <c:pt idx="3301">
                  <c:v>934</c:v>
                </c:pt>
                <c:pt idx="3302">
                  <c:v>934</c:v>
                </c:pt>
                <c:pt idx="3303">
                  <c:v>934</c:v>
                </c:pt>
                <c:pt idx="3304">
                  <c:v>934</c:v>
                </c:pt>
                <c:pt idx="3305">
                  <c:v>934</c:v>
                </c:pt>
                <c:pt idx="3306">
                  <c:v>934</c:v>
                </c:pt>
                <c:pt idx="3307">
                  <c:v>934</c:v>
                </c:pt>
                <c:pt idx="3308">
                  <c:v>934</c:v>
                </c:pt>
                <c:pt idx="3309">
                  <c:v>934</c:v>
                </c:pt>
                <c:pt idx="3310">
                  <c:v>934</c:v>
                </c:pt>
                <c:pt idx="3311">
                  <c:v>935</c:v>
                </c:pt>
                <c:pt idx="3312">
                  <c:v>935</c:v>
                </c:pt>
                <c:pt idx="3313">
                  <c:v>936</c:v>
                </c:pt>
                <c:pt idx="3314">
                  <c:v>937</c:v>
                </c:pt>
                <c:pt idx="3315">
                  <c:v>938</c:v>
                </c:pt>
                <c:pt idx="3316">
                  <c:v>938</c:v>
                </c:pt>
                <c:pt idx="3317">
                  <c:v>938</c:v>
                </c:pt>
                <c:pt idx="3318">
                  <c:v>938</c:v>
                </c:pt>
                <c:pt idx="3319">
                  <c:v>938</c:v>
                </c:pt>
                <c:pt idx="3320">
                  <c:v>938</c:v>
                </c:pt>
                <c:pt idx="3321">
                  <c:v>938</c:v>
                </c:pt>
                <c:pt idx="3322">
                  <c:v>938</c:v>
                </c:pt>
                <c:pt idx="3323">
                  <c:v>938</c:v>
                </c:pt>
                <c:pt idx="3324">
                  <c:v>938</c:v>
                </c:pt>
                <c:pt idx="3325">
                  <c:v>938</c:v>
                </c:pt>
                <c:pt idx="3326">
                  <c:v>938</c:v>
                </c:pt>
                <c:pt idx="3327">
                  <c:v>938</c:v>
                </c:pt>
                <c:pt idx="3328">
                  <c:v>938</c:v>
                </c:pt>
                <c:pt idx="3329">
                  <c:v>938</c:v>
                </c:pt>
                <c:pt idx="3330">
                  <c:v>938</c:v>
                </c:pt>
                <c:pt idx="3331">
                  <c:v>938</c:v>
                </c:pt>
                <c:pt idx="3332">
                  <c:v>938</c:v>
                </c:pt>
                <c:pt idx="3333">
                  <c:v>938</c:v>
                </c:pt>
                <c:pt idx="3334">
                  <c:v>938</c:v>
                </c:pt>
                <c:pt idx="3335">
                  <c:v>938</c:v>
                </c:pt>
                <c:pt idx="3336">
                  <c:v>938</c:v>
                </c:pt>
                <c:pt idx="3337">
                  <c:v>938</c:v>
                </c:pt>
                <c:pt idx="3338">
                  <c:v>938</c:v>
                </c:pt>
                <c:pt idx="3339">
                  <c:v>938</c:v>
                </c:pt>
                <c:pt idx="3340">
                  <c:v>938</c:v>
                </c:pt>
                <c:pt idx="3341">
                  <c:v>938</c:v>
                </c:pt>
                <c:pt idx="3342">
                  <c:v>938</c:v>
                </c:pt>
                <c:pt idx="3343">
                  <c:v>938</c:v>
                </c:pt>
                <c:pt idx="3344">
                  <c:v>938</c:v>
                </c:pt>
                <c:pt idx="3345">
                  <c:v>938</c:v>
                </c:pt>
                <c:pt idx="3346">
                  <c:v>938</c:v>
                </c:pt>
                <c:pt idx="3347">
                  <c:v>939</c:v>
                </c:pt>
                <c:pt idx="3348">
                  <c:v>940</c:v>
                </c:pt>
                <c:pt idx="3349">
                  <c:v>941</c:v>
                </c:pt>
                <c:pt idx="3350">
                  <c:v>942</c:v>
                </c:pt>
                <c:pt idx="3351">
                  <c:v>943</c:v>
                </c:pt>
                <c:pt idx="3352">
                  <c:v>943</c:v>
                </c:pt>
                <c:pt idx="3353">
                  <c:v>943</c:v>
                </c:pt>
                <c:pt idx="3354">
                  <c:v>943</c:v>
                </c:pt>
                <c:pt idx="3355">
                  <c:v>943</c:v>
                </c:pt>
                <c:pt idx="3356">
                  <c:v>944</c:v>
                </c:pt>
                <c:pt idx="3357">
                  <c:v>944</c:v>
                </c:pt>
                <c:pt idx="3358">
                  <c:v>945</c:v>
                </c:pt>
                <c:pt idx="3359">
                  <c:v>946</c:v>
                </c:pt>
                <c:pt idx="3360">
                  <c:v>946</c:v>
                </c:pt>
                <c:pt idx="3361">
                  <c:v>946</c:v>
                </c:pt>
                <c:pt idx="3362">
                  <c:v>946</c:v>
                </c:pt>
                <c:pt idx="3363">
                  <c:v>946</c:v>
                </c:pt>
                <c:pt idx="3364">
                  <c:v>946</c:v>
                </c:pt>
                <c:pt idx="3365">
                  <c:v>947</c:v>
                </c:pt>
                <c:pt idx="3366">
                  <c:v>947</c:v>
                </c:pt>
                <c:pt idx="3367">
                  <c:v>947</c:v>
                </c:pt>
                <c:pt idx="3368">
                  <c:v>947</c:v>
                </c:pt>
                <c:pt idx="3369">
                  <c:v>947</c:v>
                </c:pt>
                <c:pt idx="3370">
                  <c:v>947</c:v>
                </c:pt>
                <c:pt idx="3371">
                  <c:v>947</c:v>
                </c:pt>
                <c:pt idx="3372">
                  <c:v>947</c:v>
                </c:pt>
                <c:pt idx="3373">
                  <c:v>947</c:v>
                </c:pt>
                <c:pt idx="3374">
                  <c:v>947</c:v>
                </c:pt>
                <c:pt idx="3375">
                  <c:v>947</c:v>
                </c:pt>
                <c:pt idx="3376">
                  <c:v>947</c:v>
                </c:pt>
                <c:pt idx="3377">
                  <c:v>947</c:v>
                </c:pt>
                <c:pt idx="3378">
                  <c:v>947</c:v>
                </c:pt>
                <c:pt idx="3379">
                  <c:v>947</c:v>
                </c:pt>
                <c:pt idx="3380">
                  <c:v>947</c:v>
                </c:pt>
                <c:pt idx="3381">
                  <c:v>947</c:v>
                </c:pt>
                <c:pt idx="3382">
                  <c:v>947</c:v>
                </c:pt>
                <c:pt idx="3383">
                  <c:v>947</c:v>
                </c:pt>
                <c:pt idx="3384">
                  <c:v>947</c:v>
                </c:pt>
                <c:pt idx="3385">
                  <c:v>947</c:v>
                </c:pt>
                <c:pt idx="3386">
                  <c:v>947</c:v>
                </c:pt>
                <c:pt idx="3387">
                  <c:v>947</c:v>
                </c:pt>
                <c:pt idx="3388">
                  <c:v>947</c:v>
                </c:pt>
                <c:pt idx="3389">
                  <c:v>947</c:v>
                </c:pt>
                <c:pt idx="3390">
                  <c:v>947</c:v>
                </c:pt>
                <c:pt idx="3391">
                  <c:v>947</c:v>
                </c:pt>
                <c:pt idx="3392">
                  <c:v>947</c:v>
                </c:pt>
                <c:pt idx="3393">
                  <c:v>947</c:v>
                </c:pt>
                <c:pt idx="3394">
                  <c:v>948</c:v>
                </c:pt>
                <c:pt idx="3395">
                  <c:v>948</c:v>
                </c:pt>
                <c:pt idx="3396">
                  <c:v>948</c:v>
                </c:pt>
                <c:pt idx="3397">
                  <c:v>948</c:v>
                </c:pt>
                <c:pt idx="3398">
                  <c:v>948</c:v>
                </c:pt>
                <c:pt idx="3399">
                  <c:v>948</c:v>
                </c:pt>
                <c:pt idx="3400">
                  <c:v>948</c:v>
                </c:pt>
                <c:pt idx="3401">
                  <c:v>948</c:v>
                </c:pt>
                <c:pt idx="3402">
                  <c:v>948</c:v>
                </c:pt>
                <c:pt idx="3403">
                  <c:v>948</c:v>
                </c:pt>
                <c:pt idx="3404">
                  <c:v>948</c:v>
                </c:pt>
                <c:pt idx="3405">
                  <c:v>948</c:v>
                </c:pt>
                <c:pt idx="3406">
                  <c:v>948</c:v>
                </c:pt>
                <c:pt idx="3407">
                  <c:v>948</c:v>
                </c:pt>
                <c:pt idx="3408">
                  <c:v>948</c:v>
                </c:pt>
                <c:pt idx="3409">
                  <c:v>948</c:v>
                </c:pt>
                <c:pt idx="3410">
                  <c:v>948</c:v>
                </c:pt>
                <c:pt idx="3411">
                  <c:v>948</c:v>
                </c:pt>
                <c:pt idx="3412">
                  <c:v>948</c:v>
                </c:pt>
                <c:pt idx="3413">
                  <c:v>948</c:v>
                </c:pt>
                <c:pt idx="3414">
                  <c:v>949</c:v>
                </c:pt>
                <c:pt idx="3415">
                  <c:v>949</c:v>
                </c:pt>
                <c:pt idx="3416">
                  <c:v>949</c:v>
                </c:pt>
                <c:pt idx="3417">
                  <c:v>949</c:v>
                </c:pt>
                <c:pt idx="3418">
                  <c:v>949</c:v>
                </c:pt>
                <c:pt idx="3419">
                  <c:v>950</c:v>
                </c:pt>
                <c:pt idx="3420">
                  <c:v>951</c:v>
                </c:pt>
                <c:pt idx="3421">
                  <c:v>951</c:v>
                </c:pt>
                <c:pt idx="3422">
                  <c:v>951</c:v>
                </c:pt>
                <c:pt idx="3423">
                  <c:v>951</c:v>
                </c:pt>
                <c:pt idx="3424">
                  <c:v>951</c:v>
                </c:pt>
                <c:pt idx="3425">
                  <c:v>951</c:v>
                </c:pt>
                <c:pt idx="3426">
                  <c:v>951</c:v>
                </c:pt>
                <c:pt idx="3427">
                  <c:v>951</c:v>
                </c:pt>
                <c:pt idx="3428">
                  <c:v>951</c:v>
                </c:pt>
                <c:pt idx="3429">
                  <c:v>951</c:v>
                </c:pt>
                <c:pt idx="3430">
                  <c:v>951</c:v>
                </c:pt>
                <c:pt idx="3431">
                  <c:v>951</c:v>
                </c:pt>
                <c:pt idx="3432">
                  <c:v>951</c:v>
                </c:pt>
                <c:pt idx="3433">
                  <c:v>951</c:v>
                </c:pt>
                <c:pt idx="3434">
                  <c:v>951</c:v>
                </c:pt>
                <c:pt idx="3435">
                  <c:v>951</c:v>
                </c:pt>
                <c:pt idx="3436">
                  <c:v>951</c:v>
                </c:pt>
                <c:pt idx="3437">
                  <c:v>952</c:v>
                </c:pt>
                <c:pt idx="3438">
                  <c:v>953</c:v>
                </c:pt>
                <c:pt idx="3439">
                  <c:v>954</c:v>
                </c:pt>
                <c:pt idx="3440">
                  <c:v>954</c:v>
                </c:pt>
                <c:pt idx="3441">
                  <c:v>954</c:v>
                </c:pt>
                <c:pt idx="3442">
                  <c:v>954</c:v>
                </c:pt>
                <c:pt idx="3443">
                  <c:v>954</c:v>
                </c:pt>
                <c:pt idx="3444">
                  <c:v>954</c:v>
                </c:pt>
                <c:pt idx="3445">
                  <c:v>954</c:v>
                </c:pt>
                <c:pt idx="3446">
                  <c:v>955</c:v>
                </c:pt>
                <c:pt idx="3447">
                  <c:v>955</c:v>
                </c:pt>
                <c:pt idx="3448">
                  <c:v>955</c:v>
                </c:pt>
                <c:pt idx="3449">
                  <c:v>955</c:v>
                </c:pt>
                <c:pt idx="3450">
                  <c:v>956</c:v>
                </c:pt>
                <c:pt idx="3451">
                  <c:v>956</c:v>
                </c:pt>
                <c:pt idx="3452">
                  <c:v>957</c:v>
                </c:pt>
                <c:pt idx="3453">
                  <c:v>957</c:v>
                </c:pt>
                <c:pt idx="3454">
                  <c:v>957</c:v>
                </c:pt>
                <c:pt idx="3455">
                  <c:v>957</c:v>
                </c:pt>
                <c:pt idx="3456">
                  <c:v>957</c:v>
                </c:pt>
                <c:pt idx="3457">
                  <c:v>958</c:v>
                </c:pt>
                <c:pt idx="3458">
                  <c:v>958</c:v>
                </c:pt>
                <c:pt idx="3459">
                  <c:v>958</c:v>
                </c:pt>
                <c:pt idx="3460">
                  <c:v>958</c:v>
                </c:pt>
                <c:pt idx="3461">
                  <c:v>958</c:v>
                </c:pt>
                <c:pt idx="3462">
                  <c:v>958</c:v>
                </c:pt>
                <c:pt idx="3463">
                  <c:v>958</c:v>
                </c:pt>
                <c:pt idx="3464">
                  <c:v>958</c:v>
                </c:pt>
                <c:pt idx="3465">
                  <c:v>958</c:v>
                </c:pt>
                <c:pt idx="3466">
                  <c:v>958</c:v>
                </c:pt>
                <c:pt idx="3467">
                  <c:v>959</c:v>
                </c:pt>
                <c:pt idx="3468">
                  <c:v>960</c:v>
                </c:pt>
                <c:pt idx="3469">
                  <c:v>961</c:v>
                </c:pt>
                <c:pt idx="3470">
                  <c:v>961</c:v>
                </c:pt>
                <c:pt idx="3471">
                  <c:v>961</c:v>
                </c:pt>
                <c:pt idx="3472">
                  <c:v>961</c:v>
                </c:pt>
                <c:pt idx="3473">
                  <c:v>961</c:v>
                </c:pt>
                <c:pt idx="3474">
                  <c:v>961</c:v>
                </c:pt>
                <c:pt idx="3475">
                  <c:v>961</c:v>
                </c:pt>
                <c:pt idx="3476">
                  <c:v>961</c:v>
                </c:pt>
                <c:pt idx="3477">
                  <c:v>961</c:v>
                </c:pt>
                <c:pt idx="3478">
                  <c:v>962</c:v>
                </c:pt>
                <c:pt idx="3479">
                  <c:v>963</c:v>
                </c:pt>
                <c:pt idx="3480">
                  <c:v>963</c:v>
                </c:pt>
                <c:pt idx="3481">
                  <c:v>963</c:v>
                </c:pt>
                <c:pt idx="3482">
                  <c:v>963</c:v>
                </c:pt>
                <c:pt idx="3483">
                  <c:v>963</c:v>
                </c:pt>
                <c:pt idx="3484">
                  <c:v>963</c:v>
                </c:pt>
                <c:pt idx="3485">
                  <c:v>963</c:v>
                </c:pt>
                <c:pt idx="3486">
                  <c:v>963</c:v>
                </c:pt>
                <c:pt idx="3487">
                  <c:v>963</c:v>
                </c:pt>
                <c:pt idx="3488">
                  <c:v>963</c:v>
                </c:pt>
                <c:pt idx="3489">
                  <c:v>963</c:v>
                </c:pt>
                <c:pt idx="3490">
                  <c:v>963</c:v>
                </c:pt>
                <c:pt idx="3491">
                  <c:v>963</c:v>
                </c:pt>
                <c:pt idx="3492">
                  <c:v>963</c:v>
                </c:pt>
                <c:pt idx="3493">
                  <c:v>963</c:v>
                </c:pt>
                <c:pt idx="3494">
                  <c:v>963</c:v>
                </c:pt>
                <c:pt idx="3495">
                  <c:v>963</c:v>
                </c:pt>
                <c:pt idx="3496">
                  <c:v>963</c:v>
                </c:pt>
                <c:pt idx="3497">
                  <c:v>963</c:v>
                </c:pt>
                <c:pt idx="3498">
                  <c:v>964</c:v>
                </c:pt>
                <c:pt idx="3499">
                  <c:v>965</c:v>
                </c:pt>
                <c:pt idx="3500">
                  <c:v>965</c:v>
                </c:pt>
                <c:pt idx="3501">
                  <c:v>965</c:v>
                </c:pt>
                <c:pt idx="3502">
                  <c:v>965</c:v>
                </c:pt>
                <c:pt idx="3503">
                  <c:v>965</c:v>
                </c:pt>
                <c:pt idx="3504">
                  <c:v>965</c:v>
                </c:pt>
                <c:pt idx="3505">
                  <c:v>965</c:v>
                </c:pt>
                <c:pt idx="3506">
                  <c:v>965</c:v>
                </c:pt>
                <c:pt idx="3507">
                  <c:v>965</c:v>
                </c:pt>
                <c:pt idx="3508">
                  <c:v>966</c:v>
                </c:pt>
                <c:pt idx="3509">
                  <c:v>966</c:v>
                </c:pt>
                <c:pt idx="3510">
                  <c:v>966</c:v>
                </c:pt>
                <c:pt idx="3511">
                  <c:v>966</c:v>
                </c:pt>
                <c:pt idx="3512">
                  <c:v>966</c:v>
                </c:pt>
                <c:pt idx="3513">
                  <c:v>966</c:v>
                </c:pt>
                <c:pt idx="3514">
                  <c:v>966</c:v>
                </c:pt>
                <c:pt idx="3515">
                  <c:v>966</c:v>
                </c:pt>
                <c:pt idx="3516">
                  <c:v>966</c:v>
                </c:pt>
                <c:pt idx="3517">
                  <c:v>966</c:v>
                </c:pt>
                <c:pt idx="3518">
                  <c:v>966</c:v>
                </c:pt>
                <c:pt idx="3519">
                  <c:v>967</c:v>
                </c:pt>
                <c:pt idx="3520">
                  <c:v>968</c:v>
                </c:pt>
                <c:pt idx="3521">
                  <c:v>969</c:v>
                </c:pt>
                <c:pt idx="3522">
                  <c:v>969</c:v>
                </c:pt>
                <c:pt idx="3523">
                  <c:v>970</c:v>
                </c:pt>
                <c:pt idx="3524">
                  <c:v>971</c:v>
                </c:pt>
                <c:pt idx="3525">
                  <c:v>972</c:v>
                </c:pt>
                <c:pt idx="3526">
                  <c:v>973</c:v>
                </c:pt>
                <c:pt idx="3527">
                  <c:v>974</c:v>
                </c:pt>
                <c:pt idx="3528">
                  <c:v>974</c:v>
                </c:pt>
                <c:pt idx="3529">
                  <c:v>975</c:v>
                </c:pt>
                <c:pt idx="3530">
                  <c:v>975</c:v>
                </c:pt>
                <c:pt idx="3531">
                  <c:v>976</c:v>
                </c:pt>
                <c:pt idx="3532">
                  <c:v>977</c:v>
                </c:pt>
                <c:pt idx="3533">
                  <c:v>977</c:v>
                </c:pt>
                <c:pt idx="3534">
                  <c:v>977</c:v>
                </c:pt>
                <c:pt idx="3535">
                  <c:v>977</c:v>
                </c:pt>
                <c:pt idx="3536">
                  <c:v>977</c:v>
                </c:pt>
                <c:pt idx="3537">
                  <c:v>978</c:v>
                </c:pt>
                <c:pt idx="3538">
                  <c:v>979</c:v>
                </c:pt>
                <c:pt idx="3539">
                  <c:v>980</c:v>
                </c:pt>
                <c:pt idx="3540">
                  <c:v>980</c:v>
                </c:pt>
                <c:pt idx="3541">
                  <c:v>980</c:v>
                </c:pt>
                <c:pt idx="3542">
                  <c:v>980</c:v>
                </c:pt>
                <c:pt idx="3543">
                  <c:v>980</c:v>
                </c:pt>
                <c:pt idx="3544">
                  <c:v>980</c:v>
                </c:pt>
                <c:pt idx="3545">
                  <c:v>980</c:v>
                </c:pt>
                <c:pt idx="3546">
                  <c:v>980</c:v>
                </c:pt>
                <c:pt idx="3547">
                  <c:v>980</c:v>
                </c:pt>
                <c:pt idx="3548">
                  <c:v>980</c:v>
                </c:pt>
                <c:pt idx="3549">
                  <c:v>980</c:v>
                </c:pt>
                <c:pt idx="3550">
                  <c:v>981</c:v>
                </c:pt>
                <c:pt idx="3551">
                  <c:v>981</c:v>
                </c:pt>
                <c:pt idx="3552">
                  <c:v>981</c:v>
                </c:pt>
                <c:pt idx="3553">
                  <c:v>982</c:v>
                </c:pt>
                <c:pt idx="3554">
                  <c:v>982</c:v>
                </c:pt>
                <c:pt idx="3555">
                  <c:v>982</c:v>
                </c:pt>
                <c:pt idx="3556">
                  <c:v>982</c:v>
                </c:pt>
                <c:pt idx="3557">
                  <c:v>982</c:v>
                </c:pt>
                <c:pt idx="3558">
                  <c:v>983</c:v>
                </c:pt>
                <c:pt idx="3559">
                  <c:v>983</c:v>
                </c:pt>
                <c:pt idx="3560">
                  <c:v>983</c:v>
                </c:pt>
                <c:pt idx="3561">
                  <c:v>983</c:v>
                </c:pt>
                <c:pt idx="3562">
                  <c:v>984</c:v>
                </c:pt>
                <c:pt idx="3563">
                  <c:v>985</c:v>
                </c:pt>
                <c:pt idx="3564">
                  <c:v>985</c:v>
                </c:pt>
                <c:pt idx="3565">
                  <c:v>985</c:v>
                </c:pt>
                <c:pt idx="3566">
                  <c:v>985</c:v>
                </c:pt>
                <c:pt idx="3567">
                  <c:v>986</c:v>
                </c:pt>
                <c:pt idx="3568">
                  <c:v>986</c:v>
                </c:pt>
                <c:pt idx="3569">
                  <c:v>987</c:v>
                </c:pt>
                <c:pt idx="3570">
                  <c:v>987</c:v>
                </c:pt>
                <c:pt idx="3571">
                  <c:v>987</c:v>
                </c:pt>
                <c:pt idx="3572">
                  <c:v>987</c:v>
                </c:pt>
                <c:pt idx="3573">
                  <c:v>987</c:v>
                </c:pt>
                <c:pt idx="3574">
                  <c:v>988</c:v>
                </c:pt>
                <c:pt idx="3575">
                  <c:v>989</c:v>
                </c:pt>
                <c:pt idx="3576">
                  <c:v>990</c:v>
                </c:pt>
                <c:pt idx="3577">
                  <c:v>991</c:v>
                </c:pt>
                <c:pt idx="3578">
                  <c:v>991</c:v>
                </c:pt>
                <c:pt idx="3579">
                  <c:v>992</c:v>
                </c:pt>
                <c:pt idx="3580">
                  <c:v>993</c:v>
                </c:pt>
                <c:pt idx="3581">
                  <c:v>994</c:v>
                </c:pt>
                <c:pt idx="3582">
                  <c:v>995</c:v>
                </c:pt>
                <c:pt idx="3583">
                  <c:v>995</c:v>
                </c:pt>
                <c:pt idx="3584">
                  <c:v>996</c:v>
                </c:pt>
                <c:pt idx="3585">
                  <c:v>996</c:v>
                </c:pt>
                <c:pt idx="3586">
                  <c:v>996</c:v>
                </c:pt>
                <c:pt idx="3587">
                  <c:v>996</c:v>
                </c:pt>
                <c:pt idx="3588">
                  <c:v>996</c:v>
                </c:pt>
                <c:pt idx="3589">
                  <c:v>997</c:v>
                </c:pt>
                <c:pt idx="3590">
                  <c:v>997</c:v>
                </c:pt>
                <c:pt idx="3591">
                  <c:v>998</c:v>
                </c:pt>
                <c:pt idx="3592">
                  <c:v>999</c:v>
                </c:pt>
                <c:pt idx="3593">
                  <c:v>1000</c:v>
                </c:pt>
                <c:pt idx="3594">
                  <c:v>1001</c:v>
                </c:pt>
                <c:pt idx="3595">
                  <c:v>1002</c:v>
                </c:pt>
                <c:pt idx="3596">
                  <c:v>1003</c:v>
                </c:pt>
                <c:pt idx="3597">
                  <c:v>1004</c:v>
                </c:pt>
                <c:pt idx="3598">
                  <c:v>1005</c:v>
                </c:pt>
                <c:pt idx="3599">
                  <c:v>1006</c:v>
                </c:pt>
                <c:pt idx="3600">
                  <c:v>1007</c:v>
                </c:pt>
                <c:pt idx="3601">
                  <c:v>1008</c:v>
                </c:pt>
                <c:pt idx="3602">
                  <c:v>1009</c:v>
                </c:pt>
                <c:pt idx="3603">
                  <c:v>1009</c:v>
                </c:pt>
                <c:pt idx="3604">
                  <c:v>1009</c:v>
                </c:pt>
                <c:pt idx="3605">
                  <c:v>1009</c:v>
                </c:pt>
                <c:pt idx="3606">
                  <c:v>1009</c:v>
                </c:pt>
                <c:pt idx="3607">
                  <c:v>1010</c:v>
                </c:pt>
                <c:pt idx="3608">
                  <c:v>1010</c:v>
                </c:pt>
                <c:pt idx="3609">
                  <c:v>1010</c:v>
                </c:pt>
                <c:pt idx="3610">
                  <c:v>1010</c:v>
                </c:pt>
                <c:pt idx="3611">
                  <c:v>1010</c:v>
                </c:pt>
                <c:pt idx="3612">
                  <c:v>1010</c:v>
                </c:pt>
                <c:pt idx="3613">
                  <c:v>1010</c:v>
                </c:pt>
                <c:pt idx="3614">
                  <c:v>1010</c:v>
                </c:pt>
                <c:pt idx="3615">
                  <c:v>1010</c:v>
                </c:pt>
                <c:pt idx="3616">
                  <c:v>1010</c:v>
                </c:pt>
                <c:pt idx="3617">
                  <c:v>1010</c:v>
                </c:pt>
                <c:pt idx="3618">
                  <c:v>1010</c:v>
                </c:pt>
                <c:pt idx="3619">
                  <c:v>1010</c:v>
                </c:pt>
                <c:pt idx="3620">
                  <c:v>1010</c:v>
                </c:pt>
                <c:pt idx="3621">
                  <c:v>1010</c:v>
                </c:pt>
                <c:pt idx="3622">
                  <c:v>1010</c:v>
                </c:pt>
                <c:pt idx="3623">
                  <c:v>1010</c:v>
                </c:pt>
                <c:pt idx="3624">
                  <c:v>1010</c:v>
                </c:pt>
                <c:pt idx="3625">
                  <c:v>1010</c:v>
                </c:pt>
                <c:pt idx="3626">
                  <c:v>1010</c:v>
                </c:pt>
                <c:pt idx="3627">
                  <c:v>1010</c:v>
                </c:pt>
                <c:pt idx="3628">
                  <c:v>1010</c:v>
                </c:pt>
                <c:pt idx="3629">
                  <c:v>1010</c:v>
                </c:pt>
                <c:pt idx="3630">
                  <c:v>1010</c:v>
                </c:pt>
                <c:pt idx="3631">
                  <c:v>1011</c:v>
                </c:pt>
                <c:pt idx="3632">
                  <c:v>1012</c:v>
                </c:pt>
                <c:pt idx="3633">
                  <c:v>1012</c:v>
                </c:pt>
                <c:pt idx="3634">
                  <c:v>1012</c:v>
                </c:pt>
                <c:pt idx="3635">
                  <c:v>1012</c:v>
                </c:pt>
                <c:pt idx="3636">
                  <c:v>1012</c:v>
                </c:pt>
                <c:pt idx="3637">
                  <c:v>1013</c:v>
                </c:pt>
                <c:pt idx="3638">
                  <c:v>1014</c:v>
                </c:pt>
                <c:pt idx="3639">
                  <c:v>1014</c:v>
                </c:pt>
                <c:pt idx="3640">
                  <c:v>1014</c:v>
                </c:pt>
                <c:pt idx="3641">
                  <c:v>1014</c:v>
                </c:pt>
                <c:pt idx="3642">
                  <c:v>1015</c:v>
                </c:pt>
                <c:pt idx="3643">
                  <c:v>1016</c:v>
                </c:pt>
                <c:pt idx="3644">
                  <c:v>1017</c:v>
                </c:pt>
                <c:pt idx="3645">
                  <c:v>1017</c:v>
                </c:pt>
                <c:pt idx="3646">
                  <c:v>1017</c:v>
                </c:pt>
                <c:pt idx="3647">
                  <c:v>1017</c:v>
                </c:pt>
                <c:pt idx="3648">
                  <c:v>1017</c:v>
                </c:pt>
                <c:pt idx="3649">
                  <c:v>1017</c:v>
                </c:pt>
                <c:pt idx="3650">
                  <c:v>1017</c:v>
                </c:pt>
                <c:pt idx="3651">
                  <c:v>1018</c:v>
                </c:pt>
                <c:pt idx="3652">
                  <c:v>1019</c:v>
                </c:pt>
                <c:pt idx="3653">
                  <c:v>1019</c:v>
                </c:pt>
                <c:pt idx="3654">
                  <c:v>1019</c:v>
                </c:pt>
                <c:pt idx="3655">
                  <c:v>1019</c:v>
                </c:pt>
                <c:pt idx="3656">
                  <c:v>1020</c:v>
                </c:pt>
                <c:pt idx="3657">
                  <c:v>1020</c:v>
                </c:pt>
                <c:pt idx="3658">
                  <c:v>1021</c:v>
                </c:pt>
                <c:pt idx="3659">
                  <c:v>1021</c:v>
                </c:pt>
                <c:pt idx="3660">
                  <c:v>1021</c:v>
                </c:pt>
                <c:pt idx="3661">
                  <c:v>1021</c:v>
                </c:pt>
                <c:pt idx="3662">
                  <c:v>1021</c:v>
                </c:pt>
                <c:pt idx="3663">
                  <c:v>1021</c:v>
                </c:pt>
                <c:pt idx="3664">
                  <c:v>1021</c:v>
                </c:pt>
                <c:pt idx="3665">
                  <c:v>1021</c:v>
                </c:pt>
                <c:pt idx="3666">
                  <c:v>1021</c:v>
                </c:pt>
                <c:pt idx="3667">
                  <c:v>1022</c:v>
                </c:pt>
                <c:pt idx="3668">
                  <c:v>1022</c:v>
                </c:pt>
                <c:pt idx="3669">
                  <c:v>1022</c:v>
                </c:pt>
                <c:pt idx="3670">
                  <c:v>1022</c:v>
                </c:pt>
                <c:pt idx="3671">
                  <c:v>1022</c:v>
                </c:pt>
                <c:pt idx="3672">
                  <c:v>1022</c:v>
                </c:pt>
                <c:pt idx="3673">
                  <c:v>1023</c:v>
                </c:pt>
                <c:pt idx="3674">
                  <c:v>1023</c:v>
                </c:pt>
                <c:pt idx="3675">
                  <c:v>1023</c:v>
                </c:pt>
                <c:pt idx="3676">
                  <c:v>1023</c:v>
                </c:pt>
                <c:pt idx="3677">
                  <c:v>1023</c:v>
                </c:pt>
                <c:pt idx="3678">
                  <c:v>1023</c:v>
                </c:pt>
                <c:pt idx="3679">
                  <c:v>1023</c:v>
                </c:pt>
                <c:pt idx="3680">
                  <c:v>1023</c:v>
                </c:pt>
                <c:pt idx="3681">
                  <c:v>1023</c:v>
                </c:pt>
                <c:pt idx="3682">
                  <c:v>1023</c:v>
                </c:pt>
                <c:pt idx="3683">
                  <c:v>1023</c:v>
                </c:pt>
                <c:pt idx="3684">
                  <c:v>1023</c:v>
                </c:pt>
                <c:pt idx="3685">
                  <c:v>1023</c:v>
                </c:pt>
                <c:pt idx="3686">
                  <c:v>1023</c:v>
                </c:pt>
                <c:pt idx="3687">
                  <c:v>1023</c:v>
                </c:pt>
                <c:pt idx="3688">
                  <c:v>1024</c:v>
                </c:pt>
                <c:pt idx="3689">
                  <c:v>1025</c:v>
                </c:pt>
                <c:pt idx="3690">
                  <c:v>1026</c:v>
                </c:pt>
                <c:pt idx="3691">
                  <c:v>1027</c:v>
                </c:pt>
                <c:pt idx="3692">
                  <c:v>1027</c:v>
                </c:pt>
                <c:pt idx="3693">
                  <c:v>1027</c:v>
                </c:pt>
                <c:pt idx="3694">
                  <c:v>1028</c:v>
                </c:pt>
                <c:pt idx="3695">
                  <c:v>1029</c:v>
                </c:pt>
                <c:pt idx="3696">
                  <c:v>1029</c:v>
                </c:pt>
                <c:pt idx="3697">
                  <c:v>1029</c:v>
                </c:pt>
                <c:pt idx="3698">
                  <c:v>1029</c:v>
                </c:pt>
                <c:pt idx="3699">
                  <c:v>1029</c:v>
                </c:pt>
                <c:pt idx="3700">
                  <c:v>1029</c:v>
                </c:pt>
                <c:pt idx="3701">
                  <c:v>1029</c:v>
                </c:pt>
                <c:pt idx="3702">
                  <c:v>1029</c:v>
                </c:pt>
                <c:pt idx="3703">
                  <c:v>1029</c:v>
                </c:pt>
                <c:pt idx="3704">
                  <c:v>1029</c:v>
                </c:pt>
                <c:pt idx="3705">
                  <c:v>1029</c:v>
                </c:pt>
                <c:pt idx="3706">
                  <c:v>1030</c:v>
                </c:pt>
                <c:pt idx="3707">
                  <c:v>1030</c:v>
                </c:pt>
                <c:pt idx="3708">
                  <c:v>1031</c:v>
                </c:pt>
                <c:pt idx="3709">
                  <c:v>1032</c:v>
                </c:pt>
                <c:pt idx="3710">
                  <c:v>1033</c:v>
                </c:pt>
                <c:pt idx="3711">
                  <c:v>1034</c:v>
                </c:pt>
                <c:pt idx="3712">
                  <c:v>1034</c:v>
                </c:pt>
                <c:pt idx="3713">
                  <c:v>1034</c:v>
                </c:pt>
                <c:pt idx="3714">
                  <c:v>1034</c:v>
                </c:pt>
                <c:pt idx="3715">
                  <c:v>1034</c:v>
                </c:pt>
                <c:pt idx="3716">
                  <c:v>1035</c:v>
                </c:pt>
                <c:pt idx="3717">
                  <c:v>1035</c:v>
                </c:pt>
                <c:pt idx="3718">
                  <c:v>1035</c:v>
                </c:pt>
                <c:pt idx="3719">
                  <c:v>1035</c:v>
                </c:pt>
                <c:pt idx="3720">
                  <c:v>1035</c:v>
                </c:pt>
                <c:pt idx="3721">
                  <c:v>1035</c:v>
                </c:pt>
                <c:pt idx="3722">
                  <c:v>1036</c:v>
                </c:pt>
                <c:pt idx="3723">
                  <c:v>1036</c:v>
                </c:pt>
                <c:pt idx="3724">
                  <c:v>1036</c:v>
                </c:pt>
                <c:pt idx="3725">
                  <c:v>1036</c:v>
                </c:pt>
                <c:pt idx="3726">
                  <c:v>1036</c:v>
                </c:pt>
                <c:pt idx="3727">
                  <c:v>1036</c:v>
                </c:pt>
                <c:pt idx="3728">
                  <c:v>1036</c:v>
                </c:pt>
                <c:pt idx="3729">
                  <c:v>1036</c:v>
                </c:pt>
                <c:pt idx="3730">
                  <c:v>1036</c:v>
                </c:pt>
                <c:pt idx="3731">
                  <c:v>1036</c:v>
                </c:pt>
                <c:pt idx="3732">
                  <c:v>1036</c:v>
                </c:pt>
                <c:pt idx="3733">
                  <c:v>1036</c:v>
                </c:pt>
                <c:pt idx="3734">
                  <c:v>1036</c:v>
                </c:pt>
                <c:pt idx="3735">
                  <c:v>1036</c:v>
                </c:pt>
                <c:pt idx="3736">
                  <c:v>1036</c:v>
                </c:pt>
                <c:pt idx="3737">
                  <c:v>1036</c:v>
                </c:pt>
                <c:pt idx="3738">
                  <c:v>1036</c:v>
                </c:pt>
                <c:pt idx="3739">
                  <c:v>1037</c:v>
                </c:pt>
                <c:pt idx="3740">
                  <c:v>1037</c:v>
                </c:pt>
                <c:pt idx="3741">
                  <c:v>1037</c:v>
                </c:pt>
                <c:pt idx="3742">
                  <c:v>1037</c:v>
                </c:pt>
                <c:pt idx="3743">
                  <c:v>1037</c:v>
                </c:pt>
                <c:pt idx="3744">
                  <c:v>1037</c:v>
                </c:pt>
                <c:pt idx="3745">
                  <c:v>1038</c:v>
                </c:pt>
                <c:pt idx="3746">
                  <c:v>1039</c:v>
                </c:pt>
                <c:pt idx="3747">
                  <c:v>1040</c:v>
                </c:pt>
                <c:pt idx="3748">
                  <c:v>1041</c:v>
                </c:pt>
                <c:pt idx="3749">
                  <c:v>1042</c:v>
                </c:pt>
                <c:pt idx="3750">
                  <c:v>1043</c:v>
                </c:pt>
                <c:pt idx="3751">
                  <c:v>1044</c:v>
                </c:pt>
                <c:pt idx="3752">
                  <c:v>1044</c:v>
                </c:pt>
                <c:pt idx="3753">
                  <c:v>1044</c:v>
                </c:pt>
                <c:pt idx="3754">
                  <c:v>1044</c:v>
                </c:pt>
                <c:pt idx="3755">
                  <c:v>1044</c:v>
                </c:pt>
                <c:pt idx="3756">
                  <c:v>1044</c:v>
                </c:pt>
                <c:pt idx="3757">
                  <c:v>1044</c:v>
                </c:pt>
                <c:pt idx="3758">
                  <c:v>1044</c:v>
                </c:pt>
                <c:pt idx="3759">
                  <c:v>1044</c:v>
                </c:pt>
                <c:pt idx="3760">
                  <c:v>1044</c:v>
                </c:pt>
                <c:pt idx="3761">
                  <c:v>1045</c:v>
                </c:pt>
                <c:pt idx="3762">
                  <c:v>1045</c:v>
                </c:pt>
                <c:pt idx="3763">
                  <c:v>1045</c:v>
                </c:pt>
                <c:pt idx="3764">
                  <c:v>1045</c:v>
                </c:pt>
                <c:pt idx="3765">
                  <c:v>1045</c:v>
                </c:pt>
                <c:pt idx="3766">
                  <c:v>1045</c:v>
                </c:pt>
                <c:pt idx="3767">
                  <c:v>1046</c:v>
                </c:pt>
                <c:pt idx="3768">
                  <c:v>1046</c:v>
                </c:pt>
                <c:pt idx="3769">
                  <c:v>1046</c:v>
                </c:pt>
                <c:pt idx="3770">
                  <c:v>1047</c:v>
                </c:pt>
                <c:pt idx="3771">
                  <c:v>1047</c:v>
                </c:pt>
                <c:pt idx="3772">
                  <c:v>1047</c:v>
                </c:pt>
                <c:pt idx="3773">
                  <c:v>1047</c:v>
                </c:pt>
                <c:pt idx="3774">
                  <c:v>1048</c:v>
                </c:pt>
                <c:pt idx="3775">
                  <c:v>1049</c:v>
                </c:pt>
                <c:pt idx="3776">
                  <c:v>1050</c:v>
                </c:pt>
                <c:pt idx="3777">
                  <c:v>1050</c:v>
                </c:pt>
                <c:pt idx="3778">
                  <c:v>1051</c:v>
                </c:pt>
                <c:pt idx="3779">
                  <c:v>1051</c:v>
                </c:pt>
                <c:pt idx="3780">
                  <c:v>1051</c:v>
                </c:pt>
                <c:pt idx="3781">
                  <c:v>1051</c:v>
                </c:pt>
                <c:pt idx="3782">
                  <c:v>1051</c:v>
                </c:pt>
                <c:pt idx="3783">
                  <c:v>1051</c:v>
                </c:pt>
                <c:pt idx="3784">
                  <c:v>1051</c:v>
                </c:pt>
                <c:pt idx="3785">
                  <c:v>1051</c:v>
                </c:pt>
                <c:pt idx="3786">
                  <c:v>1051</c:v>
                </c:pt>
                <c:pt idx="3787">
                  <c:v>1051</c:v>
                </c:pt>
                <c:pt idx="3788">
                  <c:v>1051</c:v>
                </c:pt>
                <c:pt idx="3789">
                  <c:v>1052</c:v>
                </c:pt>
                <c:pt idx="3790">
                  <c:v>1052</c:v>
                </c:pt>
                <c:pt idx="3791">
                  <c:v>1053</c:v>
                </c:pt>
                <c:pt idx="3792">
                  <c:v>1053</c:v>
                </c:pt>
                <c:pt idx="3793">
                  <c:v>1054</c:v>
                </c:pt>
                <c:pt idx="3794">
                  <c:v>1055</c:v>
                </c:pt>
                <c:pt idx="3795">
                  <c:v>1055</c:v>
                </c:pt>
                <c:pt idx="3796">
                  <c:v>1055</c:v>
                </c:pt>
                <c:pt idx="3797">
                  <c:v>1055</c:v>
                </c:pt>
                <c:pt idx="3798">
                  <c:v>1055</c:v>
                </c:pt>
                <c:pt idx="3799">
                  <c:v>1055</c:v>
                </c:pt>
                <c:pt idx="3800">
                  <c:v>1055</c:v>
                </c:pt>
                <c:pt idx="3801">
                  <c:v>1055</c:v>
                </c:pt>
                <c:pt idx="3802">
                  <c:v>1055</c:v>
                </c:pt>
                <c:pt idx="3803">
                  <c:v>1056</c:v>
                </c:pt>
                <c:pt idx="3804">
                  <c:v>1056</c:v>
                </c:pt>
                <c:pt idx="3805">
                  <c:v>1056</c:v>
                </c:pt>
                <c:pt idx="3806">
                  <c:v>1056</c:v>
                </c:pt>
                <c:pt idx="3807">
                  <c:v>1056</c:v>
                </c:pt>
                <c:pt idx="3808">
                  <c:v>1056</c:v>
                </c:pt>
                <c:pt idx="3809">
                  <c:v>1057</c:v>
                </c:pt>
                <c:pt idx="3810">
                  <c:v>1058</c:v>
                </c:pt>
                <c:pt idx="3811">
                  <c:v>1058</c:v>
                </c:pt>
                <c:pt idx="3812">
                  <c:v>1058</c:v>
                </c:pt>
                <c:pt idx="3813">
                  <c:v>1058</c:v>
                </c:pt>
                <c:pt idx="3814">
                  <c:v>1058</c:v>
                </c:pt>
                <c:pt idx="3815">
                  <c:v>1058</c:v>
                </c:pt>
                <c:pt idx="3816">
                  <c:v>1058</c:v>
                </c:pt>
                <c:pt idx="3817">
                  <c:v>1058</c:v>
                </c:pt>
                <c:pt idx="3818">
                  <c:v>1059</c:v>
                </c:pt>
                <c:pt idx="3819">
                  <c:v>1059</c:v>
                </c:pt>
                <c:pt idx="3820">
                  <c:v>1059</c:v>
                </c:pt>
                <c:pt idx="3821">
                  <c:v>1059</c:v>
                </c:pt>
                <c:pt idx="3822">
                  <c:v>1060</c:v>
                </c:pt>
                <c:pt idx="3823">
                  <c:v>1061</c:v>
                </c:pt>
                <c:pt idx="3824">
                  <c:v>1061</c:v>
                </c:pt>
                <c:pt idx="3825">
                  <c:v>1061</c:v>
                </c:pt>
                <c:pt idx="3826">
                  <c:v>1061</c:v>
                </c:pt>
                <c:pt idx="3827">
                  <c:v>1061</c:v>
                </c:pt>
                <c:pt idx="3828">
                  <c:v>1061</c:v>
                </c:pt>
                <c:pt idx="3829">
                  <c:v>1061</c:v>
                </c:pt>
                <c:pt idx="3830">
                  <c:v>1061</c:v>
                </c:pt>
                <c:pt idx="3831">
                  <c:v>1061</c:v>
                </c:pt>
                <c:pt idx="3832">
                  <c:v>1061</c:v>
                </c:pt>
                <c:pt idx="3833">
                  <c:v>1061</c:v>
                </c:pt>
                <c:pt idx="3834">
                  <c:v>1061</c:v>
                </c:pt>
                <c:pt idx="3835">
                  <c:v>1061</c:v>
                </c:pt>
                <c:pt idx="3836">
                  <c:v>1061</c:v>
                </c:pt>
                <c:pt idx="3837">
                  <c:v>1062</c:v>
                </c:pt>
                <c:pt idx="3838">
                  <c:v>1063</c:v>
                </c:pt>
                <c:pt idx="3839">
                  <c:v>1063</c:v>
                </c:pt>
                <c:pt idx="3840">
                  <c:v>1063</c:v>
                </c:pt>
                <c:pt idx="3841">
                  <c:v>1063</c:v>
                </c:pt>
                <c:pt idx="3842">
                  <c:v>1063</c:v>
                </c:pt>
                <c:pt idx="3843">
                  <c:v>1063</c:v>
                </c:pt>
                <c:pt idx="3844">
                  <c:v>1063</c:v>
                </c:pt>
                <c:pt idx="3845">
                  <c:v>1063</c:v>
                </c:pt>
                <c:pt idx="3846">
                  <c:v>1064</c:v>
                </c:pt>
                <c:pt idx="3847">
                  <c:v>1065</c:v>
                </c:pt>
                <c:pt idx="3848">
                  <c:v>1065</c:v>
                </c:pt>
                <c:pt idx="3849">
                  <c:v>1066</c:v>
                </c:pt>
                <c:pt idx="3850">
                  <c:v>1067</c:v>
                </c:pt>
                <c:pt idx="3851">
                  <c:v>1067</c:v>
                </c:pt>
                <c:pt idx="3852">
                  <c:v>1067</c:v>
                </c:pt>
                <c:pt idx="3853">
                  <c:v>1068</c:v>
                </c:pt>
                <c:pt idx="3854">
                  <c:v>1068</c:v>
                </c:pt>
                <c:pt idx="3855">
                  <c:v>1069</c:v>
                </c:pt>
                <c:pt idx="3856">
                  <c:v>1069</c:v>
                </c:pt>
                <c:pt idx="3857">
                  <c:v>1069</c:v>
                </c:pt>
                <c:pt idx="3858">
                  <c:v>1069</c:v>
                </c:pt>
                <c:pt idx="3859">
                  <c:v>1069</c:v>
                </c:pt>
                <c:pt idx="3860">
                  <c:v>1069</c:v>
                </c:pt>
                <c:pt idx="3861">
                  <c:v>1069</c:v>
                </c:pt>
                <c:pt idx="3862">
                  <c:v>1070</c:v>
                </c:pt>
                <c:pt idx="3863">
                  <c:v>1070</c:v>
                </c:pt>
                <c:pt idx="3864">
                  <c:v>1070</c:v>
                </c:pt>
                <c:pt idx="3865">
                  <c:v>1070</c:v>
                </c:pt>
                <c:pt idx="3866">
                  <c:v>1070</c:v>
                </c:pt>
                <c:pt idx="3867">
                  <c:v>1071</c:v>
                </c:pt>
                <c:pt idx="3868">
                  <c:v>1071</c:v>
                </c:pt>
                <c:pt idx="3869">
                  <c:v>1071</c:v>
                </c:pt>
                <c:pt idx="3870">
                  <c:v>1071</c:v>
                </c:pt>
                <c:pt idx="3871">
                  <c:v>1071</c:v>
                </c:pt>
                <c:pt idx="3872">
                  <c:v>1072</c:v>
                </c:pt>
                <c:pt idx="3873">
                  <c:v>1073</c:v>
                </c:pt>
                <c:pt idx="3874">
                  <c:v>1074</c:v>
                </c:pt>
                <c:pt idx="3875">
                  <c:v>1074</c:v>
                </c:pt>
                <c:pt idx="3876">
                  <c:v>1074</c:v>
                </c:pt>
                <c:pt idx="3877">
                  <c:v>1074</c:v>
                </c:pt>
                <c:pt idx="3878">
                  <c:v>1074</c:v>
                </c:pt>
                <c:pt idx="3879">
                  <c:v>1074</c:v>
                </c:pt>
                <c:pt idx="3880">
                  <c:v>1074</c:v>
                </c:pt>
                <c:pt idx="3881">
                  <c:v>1074</c:v>
                </c:pt>
                <c:pt idx="3882">
                  <c:v>1074</c:v>
                </c:pt>
                <c:pt idx="3883">
                  <c:v>1075</c:v>
                </c:pt>
                <c:pt idx="3884">
                  <c:v>1076</c:v>
                </c:pt>
                <c:pt idx="3885">
                  <c:v>1077</c:v>
                </c:pt>
                <c:pt idx="3886">
                  <c:v>1078</c:v>
                </c:pt>
                <c:pt idx="3887">
                  <c:v>1078</c:v>
                </c:pt>
                <c:pt idx="3888">
                  <c:v>1078</c:v>
                </c:pt>
                <c:pt idx="3889">
                  <c:v>1078</c:v>
                </c:pt>
                <c:pt idx="3890">
                  <c:v>1078</c:v>
                </c:pt>
                <c:pt idx="3891">
                  <c:v>1079</c:v>
                </c:pt>
                <c:pt idx="3892">
                  <c:v>1080</c:v>
                </c:pt>
                <c:pt idx="3893">
                  <c:v>1080</c:v>
                </c:pt>
                <c:pt idx="3894">
                  <c:v>1080</c:v>
                </c:pt>
                <c:pt idx="3895">
                  <c:v>1081</c:v>
                </c:pt>
                <c:pt idx="3896">
                  <c:v>1081</c:v>
                </c:pt>
                <c:pt idx="3897">
                  <c:v>1081</c:v>
                </c:pt>
                <c:pt idx="3898">
                  <c:v>1082</c:v>
                </c:pt>
                <c:pt idx="3899">
                  <c:v>1082</c:v>
                </c:pt>
                <c:pt idx="3900">
                  <c:v>1082</c:v>
                </c:pt>
                <c:pt idx="3901">
                  <c:v>1083</c:v>
                </c:pt>
                <c:pt idx="3902">
                  <c:v>1084</c:v>
                </c:pt>
                <c:pt idx="3903">
                  <c:v>1084</c:v>
                </c:pt>
                <c:pt idx="3904">
                  <c:v>1085</c:v>
                </c:pt>
                <c:pt idx="3905">
                  <c:v>1086</c:v>
                </c:pt>
                <c:pt idx="3906">
                  <c:v>1087</c:v>
                </c:pt>
                <c:pt idx="3907">
                  <c:v>1087</c:v>
                </c:pt>
                <c:pt idx="3908">
                  <c:v>1088</c:v>
                </c:pt>
                <c:pt idx="3909">
                  <c:v>1088</c:v>
                </c:pt>
                <c:pt idx="3910">
                  <c:v>1088</c:v>
                </c:pt>
                <c:pt idx="3911">
                  <c:v>1088</c:v>
                </c:pt>
                <c:pt idx="3912">
                  <c:v>1088</c:v>
                </c:pt>
                <c:pt idx="3913">
                  <c:v>1089</c:v>
                </c:pt>
                <c:pt idx="3914">
                  <c:v>1090</c:v>
                </c:pt>
                <c:pt idx="3915">
                  <c:v>1090</c:v>
                </c:pt>
                <c:pt idx="3916">
                  <c:v>1090</c:v>
                </c:pt>
                <c:pt idx="3917">
                  <c:v>1090</c:v>
                </c:pt>
                <c:pt idx="3918">
                  <c:v>1090</c:v>
                </c:pt>
                <c:pt idx="3919">
                  <c:v>1090</c:v>
                </c:pt>
                <c:pt idx="3920">
                  <c:v>1090</c:v>
                </c:pt>
                <c:pt idx="3921">
                  <c:v>1090</c:v>
                </c:pt>
                <c:pt idx="3922">
                  <c:v>1091</c:v>
                </c:pt>
                <c:pt idx="3923">
                  <c:v>1091</c:v>
                </c:pt>
                <c:pt idx="3924">
                  <c:v>1091</c:v>
                </c:pt>
                <c:pt idx="3925">
                  <c:v>1091</c:v>
                </c:pt>
                <c:pt idx="3926">
                  <c:v>1091</c:v>
                </c:pt>
                <c:pt idx="3927">
                  <c:v>1091</c:v>
                </c:pt>
                <c:pt idx="3928">
                  <c:v>1091</c:v>
                </c:pt>
                <c:pt idx="3929">
                  <c:v>1091</c:v>
                </c:pt>
                <c:pt idx="3930">
                  <c:v>1091</c:v>
                </c:pt>
                <c:pt idx="3931">
                  <c:v>1091</c:v>
                </c:pt>
                <c:pt idx="3932">
                  <c:v>1091</c:v>
                </c:pt>
                <c:pt idx="3933">
                  <c:v>1091</c:v>
                </c:pt>
                <c:pt idx="3934">
                  <c:v>1091</c:v>
                </c:pt>
                <c:pt idx="3935">
                  <c:v>1091</c:v>
                </c:pt>
                <c:pt idx="3936">
                  <c:v>1091</c:v>
                </c:pt>
                <c:pt idx="3937">
                  <c:v>1091</c:v>
                </c:pt>
                <c:pt idx="3938">
                  <c:v>1091</c:v>
                </c:pt>
                <c:pt idx="3939">
                  <c:v>1091</c:v>
                </c:pt>
                <c:pt idx="3940">
                  <c:v>1091</c:v>
                </c:pt>
                <c:pt idx="3941">
                  <c:v>1091</c:v>
                </c:pt>
                <c:pt idx="3942">
                  <c:v>1091</c:v>
                </c:pt>
                <c:pt idx="3943">
                  <c:v>1091</c:v>
                </c:pt>
                <c:pt idx="3944">
                  <c:v>1092</c:v>
                </c:pt>
                <c:pt idx="3945">
                  <c:v>1092</c:v>
                </c:pt>
                <c:pt idx="3946">
                  <c:v>1092</c:v>
                </c:pt>
                <c:pt idx="3947">
                  <c:v>1092</c:v>
                </c:pt>
                <c:pt idx="3948">
                  <c:v>1093</c:v>
                </c:pt>
                <c:pt idx="3949">
                  <c:v>1094</c:v>
                </c:pt>
                <c:pt idx="3950">
                  <c:v>1095</c:v>
                </c:pt>
                <c:pt idx="3951">
                  <c:v>1096</c:v>
                </c:pt>
                <c:pt idx="3952">
                  <c:v>1097</c:v>
                </c:pt>
                <c:pt idx="3953">
                  <c:v>1098</c:v>
                </c:pt>
                <c:pt idx="3954">
                  <c:v>1099</c:v>
                </c:pt>
                <c:pt idx="3955">
                  <c:v>1099</c:v>
                </c:pt>
                <c:pt idx="3956">
                  <c:v>1099</c:v>
                </c:pt>
                <c:pt idx="3957">
                  <c:v>1099</c:v>
                </c:pt>
                <c:pt idx="3958">
                  <c:v>1100</c:v>
                </c:pt>
                <c:pt idx="3959">
                  <c:v>1101</c:v>
                </c:pt>
                <c:pt idx="3960">
                  <c:v>1101</c:v>
                </c:pt>
                <c:pt idx="3961">
                  <c:v>1102</c:v>
                </c:pt>
                <c:pt idx="3962">
                  <c:v>1102</c:v>
                </c:pt>
                <c:pt idx="3963">
                  <c:v>1103</c:v>
                </c:pt>
                <c:pt idx="3964">
                  <c:v>1103</c:v>
                </c:pt>
                <c:pt idx="3965">
                  <c:v>1103</c:v>
                </c:pt>
                <c:pt idx="3966">
                  <c:v>1104</c:v>
                </c:pt>
                <c:pt idx="3967">
                  <c:v>1104</c:v>
                </c:pt>
                <c:pt idx="3968">
                  <c:v>1104</c:v>
                </c:pt>
                <c:pt idx="3969">
                  <c:v>1104</c:v>
                </c:pt>
                <c:pt idx="3970">
                  <c:v>1104</c:v>
                </c:pt>
                <c:pt idx="3971">
                  <c:v>1104</c:v>
                </c:pt>
                <c:pt idx="3972">
                  <c:v>1104</c:v>
                </c:pt>
                <c:pt idx="3973">
                  <c:v>1105</c:v>
                </c:pt>
                <c:pt idx="3974">
                  <c:v>1105</c:v>
                </c:pt>
                <c:pt idx="3975">
                  <c:v>1105</c:v>
                </c:pt>
                <c:pt idx="3976">
                  <c:v>1105</c:v>
                </c:pt>
                <c:pt idx="3977">
                  <c:v>1105</c:v>
                </c:pt>
                <c:pt idx="3978">
                  <c:v>1106</c:v>
                </c:pt>
                <c:pt idx="3979">
                  <c:v>1106</c:v>
                </c:pt>
                <c:pt idx="3980">
                  <c:v>1106</c:v>
                </c:pt>
                <c:pt idx="3981">
                  <c:v>1107</c:v>
                </c:pt>
                <c:pt idx="3982">
                  <c:v>1108</c:v>
                </c:pt>
                <c:pt idx="3983">
                  <c:v>1109</c:v>
                </c:pt>
                <c:pt idx="3984">
                  <c:v>1110</c:v>
                </c:pt>
                <c:pt idx="3985">
                  <c:v>1111</c:v>
                </c:pt>
                <c:pt idx="3986">
                  <c:v>1111</c:v>
                </c:pt>
                <c:pt idx="3987">
                  <c:v>1111</c:v>
                </c:pt>
                <c:pt idx="3988">
                  <c:v>1111</c:v>
                </c:pt>
                <c:pt idx="3989">
                  <c:v>1111</c:v>
                </c:pt>
                <c:pt idx="3990">
                  <c:v>1111</c:v>
                </c:pt>
                <c:pt idx="3991">
                  <c:v>1111</c:v>
                </c:pt>
                <c:pt idx="3992">
                  <c:v>1111</c:v>
                </c:pt>
                <c:pt idx="3993">
                  <c:v>1112</c:v>
                </c:pt>
                <c:pt idx="3994">
                  <c:v>1113</c:v>
                </c:pt>
                <c:pt idx="3995">
                  <c:v>1114</c:v>
                </c:pt>
                <c:pt idx="3996">
                  <c:v>1114</c:v>
                </c:pt>
                <c:pt idx="3997">
                  <c:v>1114</c:v>
                </c:pt>
                <c:pt idx="3998">
                  <c:v>1114</c:v>
                </c:pt>
                <c:pt idx="3999">
                  <c:v>1114</c:v>
                </c:pt>
                <c:pt idx="4000">
                  <c:v>1114</c:v>
                </c:pt>
                <c:pt idx="4001">
                  <c:v>1114</c:v>
                </c:pt>
                <c:pt idx="4002">
                  <c:v>1114</c:v>
                </c:pt>
                <c:pt idx="4003">
                  <c:v>1114</c:v>
                </c:pt>
                <c:pt idx="4004">
                  <c:v>1114</c:v>
                </c:pt>
                <c:pt idx="4005">
                  <c:v>1114</c:v>
                </c:pt>
                <c:pt idx="4006">
                  <c:v>1115</c:v>
                </c:pt>
                <c:pt idx="4007">
                  <c:v>1115</c:v>
                </c:pt>
                <c:pt idx="4008">
                  <c:v>1115</c:v>
                </c:pt>
                <c:pt idx="4009">
                  <c:v>1115</c:v>
                </c:pt>
                <c:pt idx="4010">
                  <c:v>1115</c:v>
                </c:pt>
                <c:pt idx="4011">
                  <c:v>1115</c:v>
                </c:pt>
                <c:pt idx="4012">
                  <c:v>1116</c:v>
                </c:pt>
                <c:pt idx="4013">
                  <c:v>1117</c:v>
                </c:pt>
                <c:pt idx="4014">
                  <c:v>1117</c:v>
                </c:pt>
                <c:pt idx="4015">
                  <c:v>1117</c:v>
                </c:pt>
                <c:pt idx="4016">
                  <c:v>1117</c:v>
                </c:pt>
                <c:pt idx="4017">
                  <c:v>1117</c:v>
                </c:pt>
                <c:pt idx="4018">
                  <c:v>1118</c:v>
                </c:pt>
                <c:pt idx="4019">
                  <c:v>1119</c:v>
                </c:pt>
                <c:pt idx="4020">
                  <c:v>1119</c:v>
                </c:pt>
                <c:pt idx="4021">
                  <c:v>1119</c:v>
                </c:pt>
                <c:pt idx="4022">
                  <c:v>1119</c:v>
                </c:pt>
                <c:pt idx="4023">
                  <c:v>1119</c:v>
                </c:pt>
                <c:pt idx="4024">
                  <c:v>1119</c:v>
                </c:pt>
                <c:pt idx="4025">
                  <c:v>1120</c:v>
                </c:pt>
                <c:pt idx="4026">
                  <c:v>1120</c:v>
                </c:pt>
                <c:pt idx="4027">
                  <c:v>1121</c:v>
                </c:pt>
                <c:pt idx="4028">
                  <c:v>1122</c:v>
                </c:pt>
                <c:pt idx="4029">
                  <c:v>1122</c:v>
                </c:pt>
                <c:pt idx="4030">
                  <c:v>1123</c:v>
                </c:pt>
                <c:pt idx="4031">
                  <c:v>1123</c:v>
                </c:pt>
                <c:pt idx="4032">
                  <c:v>1123</c:v>
                </c:pt>
                <c:pt idx="4033">
                  <c:v>1123</c:v>
                </c:pt>
                <c:pt idx="4034">
                  <c:v>1123</c:v>
                </c:pt>
                <c:pt idx="4035">
                  <c:v>1124</c:v>
                </c:pt>
                <c:pt idx="4036">
                  <c:v>1124</c:v>
                </c:pt>
                <c:pt idx="4037">
                  <c:v>1124</c:v>
                </c:pt>
                <c:pt idx="4038">
                  <c:v>1124</c:v>
                </c:pt>
                <c:pt idx="4039">
                  <c:v>1124</c:v>
                </c:pt>
                <c:pt idx="4040">
                  <c:v>1124</c:v>
                </c:pt>
                <c:pt idx="4041">
                  <c:v>1124</c:v>
                </c:pt>
                <c:pt idx="4042">
                  <c:v>1124</c:v>
                </c:pt>
                <c:pt idx="4043">
                  <c:v>1124</c:v>
                </c:pt>
                <c:pt idx="4044">
                  <c:v>1124</c:v>
                </c:pt>
                <c:pt idx="4045">
                  <c:v>1124</c:v>
                </c:pt>
                <c:pt idx="4046">
                  <c:v>1124</c:v>
                </c:pt>
                <c:pt idx="4047">
                  <c:v>1124</c:v>
                </c:pt>
                <c:pt idx="4048">
                  <c:v>1124</c:v>
                </c:pt>
                <c:pt idx="4049">
                  <c:v>1124</c:v>
                </c:pt>
                <c:pt idx="4050">
                  <c:v>1124</c:v>
                </c:pt>
                <c:pt idx="4051">
                  <c:v>1124</c:v>
                </c:pt>
                <c:pt idx="4052">
                  <c:v>1124</c:v>
                </c:pt>
                <c:pt idx="4053">
                  <c:v>1124</c:v>
                </c:pt>
                <c:pt idx="4054">
                  <c:v>1124</c:v>
                </c:pt>
                <c:pt idx="4055">
                  <c:v>1124</c:v>
                </c:pt>
                <c:pt idx="4056">
                  <c:v>1124</c:v>
                </c:pt>
                <c:pt idx="4057">
                  <c:v>1124</c:v>
                </c:pt>
                <c:pt idx="4058">
                  <c:v>1125</c:v>
                </c:pt>
                <c:pt idx="4059">
                  <c:v>1125</c:v>
                </c:pt>
                <c:pt idx="4060">
                  <c:v>1125</c:v>
                </c:pt>
                <c:pt idx="4061">
                  <c:v>1125</c:v>
                </c:pt>
                <c:pt idx="4062">
                  <c:v>1125</c:v>
                </c:pt>
                <c:pt idx="4063">
                  <c:v>1125</c:v>
                </c:pt>
                <c:pt idx="4064">
                  <c:v>1125</c:v>
                </c:pt>
                <c:pt idx="4065">
                  <c:v>1125</c:v>
                </c:pt>
                <c:pt idx="4066">
                  <c:v>1125</c:v>
                </c:pt>
                <c:pt idx="4067">
                  <c:v>1125</c:v>
                </c:pt>
                <c:pt idx="4068">
                  <c:v>1126</c:v>
                </c:pt>
                <c:pt idx="4069">
                  <c:v>1126</c:v>
                </c:pt>
                <c:pt idx="4070">
                  <c:v>1126</c:v>
                </c:pt>
                <c:pt idx="4071">
                  <c:v>1126</c:v>
                </c:pt>
                <c:pt idx="4072">
                  <c:v>1126</c:v>
                </c:pt>
                <c:pt idx="4073">
                  <c:v>1126</c:v>
                </c:pt>
                <c:pt idx="4074">
                  <c:v>1127</c:v>
                </c:pt>
                <c:pt idx="4075">
                  <c:v>1127</c:v>
                </c:pt>
                <c:pt idx="4076">
                  <c:v>1128</c:v>
                </c:pt>
                <c:pt idx="4077">
                  <c:v>1129</c:v>
                </c:pt>
                <c:pt idx="4078">
                  <c:v>1129</c:v>
                </c:pt>
                <c:pt idx="4079">
                  <c:v>1129</c:v>
                </c:pt>
                <c:pt idx="4080">
                  <c:v>1129</c:v>
                </c:pt>
                <c:pt idx="4081">
                  <c:v>1129</c:v>
                </c:pt>
                <c:pt idx="4082">
                  <c:v>1129</c:v>
                </c:pt>
                <c:pt idx="4083">
                  <c:v>1129</c:v>
                </c:pt>
                <c:pt idx="4084">
                  <c:v>1129</c:v>
                </c:pt>
                <c:pt idx="4085">
                  <c:v>1129</c:v>
                </c:pt>
                <c:pt idx="4086">
                  <c:v>1129</c:v>
                </c:pt>
                <c:pt idx="4087">
                  <c:v>1129</c:v>
                </c:pt>
                <c:pt idx="4088">
                  <c:v>1129</c:v>
                </c:pt>
                <c:pt idx="4089">
                  <c:v>1129</c:v>
                </c:pt>
                <c:pt idx="4090">
                  <c:v>1129</c:v>
                </c:pt>
                <c:pt idx="4091">
                  <c:v>1129</c:v>
                </c:pt>
                <c:pt idx="4092">
                  <c:v>1129</c:v>
                </c:pt>
                <c:pt idx="4093">
                  <c:v>1129</c:v>
                </c:pt>
                <c:pt idx="4094">
                  <c:v>1129</c:v>
                </c:pt>
                <c:pt idx="4095">
                  <c:v>1129</c:v>
                </c:pt>
                <c:pt idx="4096">
                  <c:v>1129</c:v>
                </c:pt>
                <c:pt idx="4097">
                  <c:v>1129</c:v>
                </c:pt>
                <c:pt idx="4098">
                  <c:v>1129</c:v>
                </c:pt>
                <c:pt idx="4099">
                  <c:v>1129</c:v>
                </c:pt>
                <c:pt idx="4100">
                  <c:v>1129</c:v>
                </c:pt>
                <c:pt idx="4101">
                  <c:v>1129</c:v>
                </c:pt>
                <c:pt idx="4102">
                  <c:v>1129</c:v>
                </c:pt>
                <c:pt idx="4103">
                  <c:v>1130</c:v>
                </c:pt>
                <c:pt idx="4104">
                  <c:v>1130</c:v>
                </c:pt>
                <c:pt idx="4105">
                  <c:v>1130</c:v>
                </c:pt>
                <c:pt idx="4106">
                  <c:v>1130</c:v>
                </c:pt>
                <c:pt idx="4107">
                  <c:v>1130</c:v>
                </c:pt>
                <c:pt idx="4108">
                  <c:v>1130</c:v>
                </c:pt>
                <c:pt idx="4109">
                  <c:v>1130</c:v>
                </c:pt>
                <c:pt idx="4110">
                  <c:v>1130</c:v>
                </c:pt>
                <c:pt idx="4111">
                  <c:v>1130</c:v>
                </c:pt>
                <c:pt idx="4112">
                  <c:v>1130</c:v>
                </c:pt>
                <c:pt idx="4113">
                  <c:v>1130</c:v>
                </c:pt>
                <c:pt idx="4114">
                  <c:v>1131</c:v>
                </c:pt>
                <c:pt idx="4115">
                  <c:v>1132</c:v>
                </c:pt>
                <c:pt idx="4116">
                  <c:v>1132</c:v>
                </c:pt>
                <c:pt idx="4117">
                  <c:v>1132</c:v>
                </c:pt>
                <c:pt idx="4118">
                  <c:v>1132</c:v>
                </c:pt>
                <c:pt idx="4119">
                  <c:v>1132</c:v>
                </c:pt>
                <c:pt idx="4120">
                  <c:v>1132</c:v>
                </c:pt>
                <c:pt idx="4121">
                  <c:v>1133</c:v>
                </c:pt>
                <c:pt idx="4122">
                  <c:v>1133</c:v>
                </c:pt>
                <c:pt idx="4123">
                  <c:v>1133</c:v>
                </c:pt>
                <c:pt idx="4124">
                  <c:v>1133</c:v>
                </c:pt>
                <c:pt idx="4125">
                  <c:v>1133</c:v>
                </c:pt>
                <c:pt idx="4126">
                  <c:v>1133</c:v>
                </c:pt>
                <c:pt idx="4127">
                  <c:v>1133</c:v>
                </c:pt>
                <c:pt idx="4128">
                  <c:v>1134</c:v>
                </c:pt>
                <c:pt idx="4129">
                  <c:v>1135</c:v>
                </c:pt>
                <c:pt idx="4130">
                  <c:v>1135</c:v>
                </c:pt>
                <c:pt idx="4131">
                  <c:v>1136</c:v>
                </c:pt>
                <c:pt idx="4132">
                  <c:v>1137</c:v>
                </c:pt>
                <c:pt idx="4133">
                  <c:v>1137</c:v>
                </c:pt>
                <c:pt idx="4134">
                  <c:v>1138</c:v>
                </c:pt>
                <c:pt idx="4135">
                  <c:v>1138</c:v>
                </c:pt>
                <c:pt idx="4136">
                  <c:v>1138</c:v>
                </c:pt>
                <c:pt idx="4137">
                  <c:v>1139</c:v>
                </c:pt>
                <c:pt idx="4138">
                  <c:v>1139</c:v>
                </c:pt>
                <c:pt idx="4139">
                  <c:v>1139</c:v>
                </c:pt>
                <c:pt idx="4140">
                  <c:v>1139</c:v>
                </c:pt>
                <c:pt idx="4141">
                  <c:v>1139</c:v>
                </c:pt>
                <c:pt idx="4142">
                  <c:v>1139</c:v>
                </c:pt>
                <c:pt idx="4143">
                  <c:v>1139</c:v>
                </c:pt>
                <c:pt idx="4144">
                  <c:v>1139</c:v>
                </c:pt>
                <c:pt idx="4145">
                  <c:v>1139</c:v>
                </c:pt>
                <c:pt idx="4146">
                  <c:v>1139</c:v>
                </c:pt>
                <c:pt idx="4147">
                  <c:v>1139</c:v>
                </c:pt>
                <c:pt idx="4148">
                  <c:v>1139</c:v>
                </c:pt>
                <c:pt idx="4149">
                  <c:v>1139</c:v>
                </c:pt>
                <c:pt idx="4150">
                  <c:v>1139</c:v>
                </c:pt>
                <c:pt idx="4151">
                  <c:v>1139</c:v>
                </c:pt>
                <c:pt idx="4152">
                  <c:v>1139</c:v>
                </c:pt>
                <c:pt idx="4153">
                  <c:v>1139</c:v>
                </c:pt>
                <c:pt idx="4154">
                  <c:v>1139</c:v>
                </c:pt>
                <c:pt idx="4155">
                  <c:v>1139</c:v>
                </c:pt>
                <c:pt idx="4156">
                  <c:v>1139</c:v>
                </c:pt>
                <c:pt idx="4157">
                  <c:v>1139</c:v>
                </c:pt>
                <c:pt idx="4158">
                  <c:v>1139</c:v>
                </c:pt>
                <c:pt idx="4159">
                  <c:v>1139</c:v>
                </c:pt>
                <c:pt idx="4160">
                  <c:v>1139</c:v>
                </c:pt>
                <c:pt idx="4161">
                  <c:v>1139</c:v>
                </c:pt>
                <c:pt idx="4162">
                  <c:v>1139</c:v>
                </c:pt>
                <c:pt idx="4163">
                  <c:v>1139</c:v>
                </c:pt>
                <c:pt idx="4164">
                  <c:v>1140</c:v>
                </c:pt>
                <c:pt idx="4165">
                  <c:v>1140</c:v>
                </c:pt>
                <c:pt idx="4166">
                  <c:v>1140</c:v>
                </c:pt>
                <c:pt idx="4167">
                  <c:v>1140</c:v>
                </c:pt>
                <c:pt idx="4168">
                  <c:v>1140</c:v>
                </c:pt>
                <c:pt idx="4169">
                  <c:v>1140</c:v>
                </c:pt>
                <c:pt idx="4170">
                  <c:v>1141</c:v>
                </c:pt>
                <c:pt idx="4171">
                  <c:v>1142</c:v>
                </c:pt>
                <c:pt idx="4172">
                  <c:v>1143</c:v>
                </c:pt>
                <c:pt idx="4173">
                  <c:v>1144</c:v>
                </c:pt>
                <c:pt idx="4174">
                  <c:v>1145</c:v>
                </c:pt>
                <c:pt idx="4175">
                  <c:v>1145</c:v>
                </c:pt>
                <c:pt idx="4176">
                  <c:v>1146</c:v>
                </c:pt>
                <c:pt idx="4177">
                  <c:v>1146</c:v>
                </c:pt>
                <c:pt idx="4178">
                  <c:v>1146</c:v>
                </c:pt>
                <c:pt idx="4179">
                  <c:v>1147</c:v>
                </c:pt>
                <c:pt idx="4180">
                  <c:v>1148</c:v>
                </c:pt>
                <c:pt idx="4181">
                  <c:v>1148</c:v>
                </c:pt>
                <c:pt idx="4182">
                  <c:v>1149</c:v>
                </c:pt>
                <c:pt idx="4183">
                  <c:v>1150</c:v>
                </c:pt>
                <c:pt idx="4184">
                  <c:v>1151</c:v>
                </c:pt>
                <c:pt idx="4185">
                  <c:v>1151</c:v>
                </c:pt>
                <c:pt idx="4186">
                  <c:v>1152</c:v>
                </c:pt>
                <c:pt idx="4187">
                  <c:v>1153</c:v>
                </c:pt>
                <c:pt idx="4188">
                  <c:v>1154</c:v>
                </c:pt>
                <c:pt idx="4189">
                  <c:v>1154</c:v>
                </c:pt>
                <c:pt idx="4190">
                  <c:v>1154</c:v>
                </c:pt>
                <c:pt idx="4191">
                  <c:v>1154</c:v>
                </c:pt>
                <c:pt idx="4192">
                  <c:v>1154</c:v>
                </c:pt>
                <c:pt idx="4193">
                  <c:v>1155</c:v>
                </c:pt>
                <c:pt idx="4194">
                  <c:v>1156</c:v>
                </c:pt>
                <c:pt idx="4195">
                  <c:v>1156</c:v>
                </c:pt>
                <c:pt idx="4196">
                  <c:v>1156</c:v>
                </c:pt>
                <c:pt idx="4197">
                  <c:v>1156</c:v>
                </c:pt>
                <c:pt idx="4198">
                  <c:v>1156</c:v>
                </c:pt>
                <c:pt idx="4199">
                  <c:v>1156</c:v>
                </c:pt>
                <c:pt idx="4200">
                  <c:v>1156</c:v>
                </c:pt>
                <c:pt idx="4201">
                  <c:v>1156</c:v>
                </c:pt>
                <c:pt idx="4202">
                  <c:v>1156</c:v>
                </c:pt>
                <c:pt idx="4203">
                  <c:v>1156</c:v>
                </c:pt>
                <c:pt idx="4204">
                  <c:v>1156</c:v>
                </c:pt>
                <c:pt idx="4205">
                  <c:v>1156</c:v>
                </c:pt>
                <c:pt idx="4206">
                  <c:v>1156</c:v>
                </c:pt>
                <c:pt idx="4207">
                  <c:v>1156</c:v>
                </c:pt>
                <c:pt idx="4208">
                  <c:v>1156</c:v>
                </c:pt>
                <c:pt idx="4209">
                  <c:v>1156</c:v>
                </c:pt>
                <c:pt idx="4210">
                  <c:v>1156</c:v>
                </c:pt>
                <c:pt idx="4211">
                  <c:v>1156</c:v>
                </c:pt>
                <c:pt idx="4212">
                  <c:v>1156</c:v>
                </c:pt>
                <c:pt idx="4213">
                  <c:v>1157</c:v>
                </c:pt>
                <c:pt idx="4214">
                  <c:v>1157</c:v>
                </c:pt>
                <c:pt idx="4215">
                  <c:v>1157</c:v>
                </c:pt>
                <c:pt idx="4216">
                  <c:v>1157</c:v>
                </c:pt>
                <c:pt idx="4217">
                  <c:v>1157</c:v>
                </c:pt>
                <c:pt idx="4218">
                  <c:v>1157</c:v>
                </c:pt>
                <c:pt idx="4219">
                  <c:v>1158</c:v>
                </c:pt>
                <c:pt idx="4220">
                  <c:v>1158</c:v>
                </c:pt>
                <c:pt idx="4221">
                  <c:v>1158</c:v>
                </c:pt>
                <c:pt idx="4222">
                  <c:v>1159</c:v>
                </c:pt>
                <c:pt idx="4223">
                  <c:v>1160</c:v>
                </c:pt>
                <c:pt idx="4224">
                  <c:v>1161</c:v>
                </c:pt>
                <c:pt idx="4225">
                  <c:v>1161</c:v>
                </c:pt>
                <c:pt idx="4226">
                  <c:v>1162</c:v>
                </c:pt>
                <c:pt idx="4227">
                  <c:v>1162</c:v>
                </c:pt>
                <c:pt idx="4228">
                  <c:v>1163</c:v>
                </c:pt>
                <c:pt idx="4229">
                  <c:v>1164</c:v>
                </c:pt>
                <c:pt idx="4230">
                  <c:v>1164</c:v>
                </c:pt>
                <c:pt idx="4231">
                  <c:v>1165</c:v>
                </c:pt>
                <c:pt idx="4232">
                  <c:v>1166</c:v>
                </c:pt>
                <c:pt idx="4233">
                  <c:v>1167</c:v>
                </c:pt>
                <c:pt idx="4234">
                  <c:v>1168</c:v>
                </c:pt>
                <c:pt idx="4235">
                  <c:v>1168</c:v>
                </c:pt>
                <c:pt idx="4236">
                  <c:v>1169</c:v>
                </c:pt>
                <c:pt idx="4237">
                  <c:v>1170</c:v>
                </c:pt>
                <c:pt idx="4238">
                  <c:v>1171</c:v>
                </c:pt>
                <c:pt idx="4239">
                  <c:v>1172</c:v>
                </c:pt>
                <c:pt idx="4240">
                  <c:v>1172</c:v>
                </c:pt>
                <c:pt idx="4241">
                  <c:v>1172</c:v>
                </c:pt>
                <c:pt idx="4242">
                  <c:v>1172</c:v>
                </c:pt>
                <c:pt idx="4243">
                  <c:v>1172</c:v>
                </c:pt>
                <c:pt idx="4244">
                  <c:v>1172</c:v>
                </c:pt>
                <c:pt idx="4245">
                  <c:v>1172</c:v>
                </c:pt>
                <c:pt idx="4246">
                  <c:v>1172</c:v>
                </c:pt>
                <c:pt idx="4247">
                  <c:v>1172</c:v>
                </c:pt>
                <c:pt idx="4248">
                  <c:v>1172</c:v>
                </c:pt>
                <c:pt idx="4249">
                  <c:v>1173</c:v>
                </c:pt>
                <c:pt idx="4250">
                  <c:v>1173</c:v>
                </c:pt>
                <c:pt idx="4251">
                  <c:v>1173</c:v>
                </c:pt>
                <c:pt idx="4252">
                  <c:v>1173</c:v>
                </c:pt>
                <c:pt idx="4253">
                  <c:v>1173</c:v>
                </c:pt>
                <c:pt idx="4254">
                  <c:v>1173</c:v>
                </c:pt>
                <c:pt idx="4255">
                  <c:v>1173</c:v>
                </c:pt>
                <c:pt idx="4256">
                  <c:v>1173</c:v>
                </c:pt>
                <c:pt idx="4257">
                  <c:v>1173</c:v>
                </c:pt>
                <c:pt idx="4258">
                  <c:v>1173</c:v>
                </c:pt>
                <c:pt idx="4259">
                  <c:v>1173</c:v>
                </c:pt>
                <c:pt idx="4260">
                  <c:v>1174</c:v>
                </c:pt>
                <c:pt idx="4261">
                  <c:v>1175</c:v>
                </c:pt>
                <c:pt idx="4262">
                  <c:v>1175</c:v>
                </c:pt>
                <c:pt idx="4263">
                  <c:v>1175</c:v>
                </c:pt>
                <c:pt idx="4264">
                  <c:v>1176</c:v>
                </c:pt>
                <c:pt idx="4265">
                  <c:v>1176</c:v>
                </c:pt>
                <c:pt idx="4266">
                  <c:v>1177</c:v>
                </c:pt>
                <c:pt idx="4267">
                  <c:v>1177</c:v>
                </c:pt>
                <c:pt idx="4268">
                  <c:v>1178</c:v>
                </c:pt>
                <c:pt idx="4269">
                  <c:v>1179</c:v>
                </c:pt>
                <c:pt idx="4270">
                  <c:v>1179</c:v>
                </c:pt>
                <c:pt idx="4271">
                  <c:v>1179</c:v>
                </c:pt>
                <c:pt idx="4272">
                  <c:v>1180</c:v>
                </c:pt>
                <c:pt idx="4273">
                  <c:v>1180</c:v>
                </c:pt>
                <c:pt idx="4274">
                  <c:v>1180</c:v>
                </c:pt>
                <c:pt idx="4275">
                  <c:v>1180</c:v>
                </c:pt>
                <c:pt idx="4276">
                  <c:v>1180</c:v>
                </c:pt>
                <c:pt idx="4277">
                  <c:v>1180</c:v>
                </c:pt>
                <c:pt idx="4278">
                  <c:v>1180</c:v>
                </c:pt>
                <c:pt idx="4279">
                  <c:v>1180</c:v>
                </c:pt>
                <c:pt idx="4280">
                  <c:v>1180</c:v>
                </c:pt>
                <c:pt idx="4281">
                  <c:v>1180</c:v>
                </c:pt>
                <c:pt idx="4282">
                  <c:v>1180</c:v>
                </c:pt>
                <c:pt idx="4283">
                  <c:v>1180</c:v>
                </c:pt>
                <c:pt idx="4284">
                  <c:v>1181</c:v>
                </c:pt>
                <c:pt idx="4285">
                  <c:v>1182</c:v>
                </c:pt>
                <c:pt idx="4286">
                  <c:v>1183</c:v>
                </c:pt>
                <c:pt idx="4287">
                  <c:v>1184</c:v>
                </c:pt>
                <c:pt idx="4288">
                  <c:v>1184</c:v>
                </c:pt>
                <c:pt idx="4289">
                  <c:v>1185</c:v>
                </c:pt>
                <c:pt idx="4290">
                  <c:v>1186</c:v>
                </c:pt>
                <c:pt idx="4291">
                  <c:v>1186</c:v>
                </c:pt>
                <c:pt idx="4292">
                  <c:v>1186</c:v>
                </c:pt>
                <c:pt idx="4293">
                  <c:v>1186</c:v>
                </c:pt>
                <c:pt idx="4294">
                  <c:v>1187</c:v>
                </c:pt>
                <c:pt idx="4295">
                  <c:v>1188</c:v>
                </c:pt>
                <c:pt idx="4296">
                  <c:v>1188</c:v>
                </c:pt>
                <c:pt idx="4297">
                  <c:v>1189</c:v>
                </c:pt>
                <c:pt idx="4298">
                  <c:v>1189</c:v>
                </c:pt>
                <c:pt idx="4299">
                  <c:v>1189</c:v>
                </c:pt>
                <c:pt idx="4300">
                  <c:v>1189</c:v>
                </c:pt>
                <c:pt idx="4301">
                  <c:v>1189</c:v>
                </c:pt>
                <c:pt idx="4302">
                  <c:v>1189</c:v>
                </c:pt>
                <c:pt idx="4303">
                  <c:v>1189</c:v>
                </c:pt>
                <c:pt idx="4304">
                  <c:v>1189</c:v>
                </c:pt>
                <c:pt idx="4305">
                  <c:v>1189</c:v>
                </c:pt>
                <c:pt idx="4306">
                  <c:v>1189</c:v>
                </c:pt>
                <c:pt idx="4307">
                  <c:v>1189</c:v>
                </c:pt>
                <c:pt idx="4308">
                  <c:v>1189</c:v>
                </c:pt>
                <c:pt idx="4309">
                  <c:v>1189</c:v>
                </c:pt>
                <c:pt idx="4310">
                  <c:v>1189</c:v>
                </c:pt>
                <c:pt idx="4311">
                  <c:v>1189</c:v>
                </c:pt>
                <c:pt idx="4312">
                  <c:v>1189</c:v>
                </c:pt>
                <c:pt idx="4313">
                  <c:v>1189</c:v>
                </c:pt>
                <c:pt idx="4314">
                  <c:v>1189</c:v>
                </c:pt>
                <c:pt idx="4315">
                  <c:v>1189</c:v>
                </c:pt>
                <c:pt idx="4316">
                  <c:v>1189</c:v>
                </c:pt>
                <c:pt idx="4317">
                  <c:v>1189</c:v>
                </c:pt>
                <c:pt idx="4318">
                  <c:v>1189</c:v>
                </c:pt>
                <c:pt idx="4319">
                  <c:v>1189</c:v>
                </c:pt>
                <c:pt idx="4320">
                  <c:v>1189</c:v>
                </c:pt>
                <c:pt idx="4321">
                  <c:v>1189</c:v>
                </c:pt>
                <c:pt idx="4322">
                  <c:v>1190</c:v>
                </c:pt>
                <c:pt idx="4323">
                  <c:v>1191</c:v>
                </c:pt>
                <c:pt idx="4324">
                  <c:v>1191</c:v>
                </c:pt>
                <c:pt idx="4325">
                  <c:v>1191</c:v>
                </c:pt>
                <c:pt idx="4326">
                  <c:v>1192</c:v>
                </c:pt>
                <c:pt idx="4327">
                  <c:v>1192</c:v>
                </c:pt>
                <c:pt idx="4328">
                  <c:v>1192</c:v>
                </c:pt>
                <c:pt idx="4329">
                  <c:v>1192</c:v>
                </c:pt>
                <c:pt idx="4330">
                  <c:v>1193</c:v>
                </c:pt>
                <c:pt idx="4331">
                  <c:v>1194</c:v>
                </c:pt>
                <c:pt idx="4332">
                  <c:v>1195</c:v>
                </c:pt>
                <c:pt idx="4333">
                  <c:v>1195</c:v>
                </c:pt>
                <c:pt idx="4334">
                  <c:v>1195</c:v>
                </c:pt>
                <c:pt idx="4335">
                  <c:v>1196</c:v>
                </c:pt>
                <c:pt idx="4336">
                  <c:v>1196</c:v>
                </c:pt>
                <c:pt idx="4337">
                  <c:v>1197</c:v>
                </c:pt>
                <c:pt idx="4338">
                  <c:v>1197</c:v>
                </c:pt>
                <c:pt idx="4339">
                  <c:v>1198</c:v>
                </c:pt>
                <c:pt idx="4340">
                  <c:v>1199</c:v>
                </c:pt>
                <c:pt idx="4341">
                  <c:v>1200</c:v>
                </c:pt>
                <c:pt idx="4342">
                  <c:v>1200</c:v>
                </c:pt>
                <c:pt idx="4343">
                  <c:v>1200</c:v>
                </c:pt>
                <c:pt idx="4344">
                  <c:v>1200</c:v>
                </c:pt>
                <c:pt idx="4345">
                  <c:v>1200</c:v>
                </c:pt>
                <c:pt idx="4346">
                  <c:v>1200</c:v>
                </c:pt>
                <c:pt idx="4347">
                  <c:v>1200</c:v>
                </c:pt>
                <c:pt idx="4348">
                  <c:v>1200</c:v>
                </c:pt>
                <c:pt idx="4349">
                  <c:v>1200</c:v>
                </c:pt>
                <c:pt idx="4350">
                  <c:v>1200</c:v>
                </c:pt>
                <c:pt idx="4351">
                  <c:v>1200</c:v>
                </c:pt>
                <c:pt idx="4352">
                  <c:v>1200</c:v>
                </c:pt>
                <c:pt idx="4353">
                  <c:v>1200</c:v>
                </c:pt>
                <c:pt idx="4354">
                  <c:v>1200</c:v>
                </c:pt>
                <c:pt idx="4355">
                  <c:v>1201</c:v>
                </c:pt>
                <c:pt idx="4356">
                  <c:v>1201</c:v>
                </c:pt>
                <c:pt idx="4357">
                  <c:v>1201</c:v>
                </c:pt>
                <c:pt idx="4358">
                  <c:v>1201</c:v>
                </c:pt>
                <c:pt idx="4359">
                  <c:v>1201</c:v>
                </c:pt>
                <c:pt idx="4360">
                  <c:v>1201</c:v>
                </c:pt>
                <c:pt idx="4361">
                  <c:v>1201</c:v>
                </c:pt>
                <c:pt idx="4362">
                  <c:v>1201</c:v>
                </c:pt>
                <c:pt idx="4363">
                  <c:v>1201</c:v>
                </c:pt>
                <c:pt idx="4364">
                  <c:v>1201</c:v>
                </c:pt>
                <c:pt idx="4365">
                  <c:v>1201</c:v>
                </c:pt>
                <c:pt idx="4366">
                  <c:v>1201</c:v>
                </c:pt>
                <c:pt idx="4367">
                  <c:v>1201</c:v>
                </c:pt>
                <c:pt idx="4368">
                  <c:v>1201</c:v>
                </c:pt>
                <c:pt idx="4369">
                  <c:v>1201</c:v>
                </c:pt>
                <c:pt idx="4370">
                  <c:v>1201</c:v>
                </c:pt>
                <c:pt idx="4371">
                  <c:v>1201</c:v>
                </c:pt>
                <c:pt idx="4372">
                  <c:v>1201</c:v>
                </c:pt>
                <c:pt idx="4373">
                  <c:v>1201</c:v>
                </c:pt>
                <c:pt idx="4374">
                  <c:v>1201</c:v>
                </c:pt>
                <c:pt idx="4375">
                  <c:v>1201</c:v>
                </c:pt>
                <c:pt idx="4376">
                  <c:v>1202</c:v>
                </c:pt>
                <c:pt idx="4377">
                  <c:v>1202</c:v>
                </c:pt>
                <c:pt idx="4378">
                  <c:v>1203</c:v>
                </c:pt>
                <c:pt idx="4379">
                  <c:v>1203</c:v>
                </c:pt>
                <c:pt idx="4380">
                  <c:v>1203</c:v>
                </c:pt>
                <c:pt idx="4381">
                  <c:v>1203</c:v>
                </c:pt>
                <c:pt idx="4382">
                  <c:v>1203</c:v>
                </c:pt>
                <c:pt idx="4383">
                  <c:v>1203</c:v>
                </c:pt>
                <c:pt idx="4384">
                  <c:v>1203</c:v>
                </c:pt>
                <c:pt idx="4385">
                  <c:v>1203</c:v>
                </c:pt>
                <c:pt idx="4386">
                  <c:v>1203</c:v>
                </c:pt>
                <c:pt idx="4387">
                  <c:v>1203</c:v>
                </c:pt>
                <c:pt idx="4388">
                  <c:v>1203</c:v>
                </c:pt>
                <c:pt idx="4389">
                  <c:v>1204</c:v>
                </c:pt>
                <c:pt idx="4390">
                  <c:v>1204</c:v>
                </c:pt>
                <c:pt idx="4391">
                  <c:v>1204</c:v>
                </c:pt>
                <c:pt idx="4392">
                  <c:v>1205</c:v>
                </c:pt>
                <c:pt idx="4393">
                  <c:v>1206</c:v>
                </c:pt>
                <c:pt idx="4394">
                  <c:v>1206</c:v>
                </c:pt>
                <c:pt idx="4395">
                  <c:v>1206</c:v>
                </c:pt>
                <c:pt idx="4396">
                  <c:v>1206</c:v>
                </c:pt>
                <c:pt idx="4397">
                  <c:v>1206</c:v>
                </c:pt>
                <c:pt idx="4398">
                  <c:v>1206</c:v>
                </c:pt>
                <c:pt idx="4399">
                  <c:v>1206</c:v>
                </c:pt>
                <c:pt idx="4400">
                  <c:v>1206</c:v>
                </c:pt>
                <c:pt idx="4401">
                  <c:v>1206</c:v>
                </c:pt>
                <c:pt idx="4402">
                  <c:v>1206</c:v>
                </c:pt>
                <c:pt idx="4403">
                  <c:v>1206</c:v>
                </c:pt>
                <c:pt idx="4404">
                  <c:v>1206</c:v>
                </c:pt>
                <c:pt idx="4405">
                  <c:v>1206</c:v>
                </c:pt>
                <c:pt idx="4406">
                  <c:v>1206</c:v>
                </c:pt>
                <c:pt idx="4407">
                  <c:v>1206</c:v>
                </c:pt>
                <c:pt idx="4408">
                  <c:v>1206</c:v>
                </c:pt>
                <c:pt idx="4409">
                  <c:v>1206</c:v>
                </c:pt>
                <c:pt idx="4410">
                  <c:v>1206</c:v>
                </c:pt>
                <c:pt idx="4411">
                  <c:v>1206</c:v>
                </c:pt>
                <c:pt idx="4412">
                  <c:v>1206</c:v>
                </c:pt>
                <c:pt idx="4413">
                  <c:v>1206</c:v>
                </c:pt>
                <c:pt idx="4414">
                  <c:v>1206</c:v>
                </c:pt>
                <c:pt idx="4415">
                  <c:v>1206</c:v>
                </c:pt>
                <c:pt idx="4416">
                  <c:v>1206</c:v>
                </c:pt>
                <c:pt idx="4417">
                  <c:v>1206</c:v>
                </c:pt>
                <c:pt idx="4418">
                  <c:v>1206</c:v>
                </c:pt>
                <c:pt idx="4419">
                  <c:v>1206</c:v>
                </c:pt>
                <c:pt idx="4420">
                  <c:v>1206</c:v>
                </c:pt>
                <c:pt idx="4421">
                  <c:v>1206</c:v>
                </c:pt>
                <c:pt idx="4422">
                  <c:v>1206</c:v>
                </c:pt>
                <c:pt idx="4423">
                  <c:v>1206</c:v>
                </c:pt>
                <c:pt idx="4424">
                  <c:v>1206</c:v>
                </c:pt>
                <c:pt idx="4425">
                  <c:v>1207</c:v>
                </c:pt>
                <c:pt idx="4426">
                  <c:v>1207</c:v>
                </c:pt>
                <c:pt idx="4427">
                  <c:v>1207</c:v>
                </c:pt>
                <c:pt idx="4428">
                  <c:v>1207</c:v>
                </c:pt>
                <c:pt idx="4429">
                  <c:v>1207</c:v>
                </c:pt>
                <c:pt idx="4430">
                  <c:v>1207</c:v>
                </c:pt>
                <c:pt idx="4431">
                  <c:v>1207</c:v>
                </c:pt>
                <c:pt idx="4432">
                  <c:v>1207</c:v>
                </c:pt>
                <c:pt idx="4433">
                  <c:v>1207</c:v>
                </c:pt>
                <c:pt idx="4434">
                  <c:v>1207</c:v>
                </c:pt>
                <c:pt idx="4435">
                  <c:v>1207</c:v>
                </c:pt>
                <c:pt idx="4436">
                  <c:v>1207</c:v>
                </c:pt>
                <c:pt idx="4437">
                  <c:v>1207</c:v>
                </c:pt>
                <c:pt idx="4438">
                  <c:v>1207</c:v>
                </c:pt>
                <c:pt idx="4439">
                  <c:v>1207</c:v>
                </c:pt>
                <c:pt idx="4440">
                  <c:v>1207</c:v>
                </c:pt>
                <c:pt idx="4441">
                  <c:v>1207</c:v>
                </c:pt>
                <c:pt idx="4442">
                  <c:v>1207</c:v>
                </c:pt>
                <c:pt idx="4443">
                  <c:v>1207</c:v>
                </c:pt>
                <c:pt idx="4444">
                  <c:v>1207</c:v>
                </c:pt>
                <c:pt idx="4445">
                  <c:v>1207</c:v>
                </c:pt>
                <c:pt idx="4446">
                  <c:v>1207</c:v>
                </c:pt>
                <c:pt idx="4447">
                  <c:v>1208</c:v>
                </c:pt>
                <c:pt idx="4448">
                  <c:v>1208</c:v>
                </c:pt>
                <c:pt idx="4449">
                  <c:v>1208</c:v>
                </c:pt>
                <c:pt idx="4450">
                  <c:v>1208</c:v>
                </c:pt>
                <c:pt idx="4451">
                  <c:v>1209</c:v>
                </c:pt>
                <c:pt idx="4452">
                  <c:v>1210</c:v>
                </c:pt>
                <c:pt idx="4453">
                  <c:v>1210</c:v>
                </c:pt>
                <c:pt idx="4454">
                  <c:v>1210</c:v>
                </c:pt>
                <c:pt idx="4455">
                  <c:v>1210</c:v>
                </c:pt>
                <c:pt idx="4456">
                  <c:v>1210</c:v>
                </c:pt>
                <c:pt idx="4457">
                  <c:v>1210</c:v>
                </c:pt>
                <c:pt idx="4458">
                  <c:v>1210</c:v>
                </c:pt>
                <c:pt idx="4459">
                  <c:v>1210</c:v>
                </c:pt>
                <c:pt idx="4460">
                  <c:v>1210</c:v>
                </c:pt>
                <c:pt idx="4461">
                  <c:v>1210</c:v>
                </c:pt>
                <c:pt idx="4462">
                  <c:v>1210</c:v>
                </c:pt>
                <c:pt idx="4463">
                  <c:v>1210</c:v>
                </c:pt>
                <c:pt idx="4464">
                  <c:v>1210</c:v>
                </c:pt>
                <c:pt idx="4465">
                  <c:v>1210</c:v>
                </c:pt>
                <c:pt idx="4466">
                  <c:v>1210</c:v>
                </c:pt>
                <c:pt idx="4467">
                  <c:v>1210</c:v>
                </c:pt>
                <c:pt idx="4468">
                  <c:v>1211</c:v>
                </c:pt>
                <c:pt idx="4469">
                  <c:v>1211</c:v>
                </c:pt>
                <c:pt idx="4470">
                  <c:v>1211</c:v>
                </c:pt>
                <c:pt idx="4471">
                  <c:v>1211</c:v>
                </c:pt>
                <c:pt idx="4472">
                  <c:v>1211</c:v>
                </c:pt>
                <c:pt idx="4473">
                  <c:v>1211</c:v>
                </c:pt>
                <c:pt idx="4474">
                  <c:v>1211</c:v>
                </c:pt>
                <c:pt idx="4475">
                  <c:v>1211</c:v>
                </c:pt>
                <c:pt idx="4476">
                  <c:v>1211</c:v>
                </c:pt>
                <c:pt idx="4477">
                  <c:v>1211</c:v>
                </c:pt>
                <c:pt idx="4478">
                  <c:v>1211</c:v>
                </c:pt>
                <c:pt idx="4479">
                  <c:v>1211</c:v>
                </c:pt>
                <c:pt idx="4480">
                  <c:v>1212</c:v>
                </c:pt>
                <c:pt idx="4481">
                  <c:v>1212</c:v>
                </c:pt>
                <c:pt idx="4482">
                  <c:v>1212</c:v>
                </c:pt>
                <c:pt idx="4483">
                  <c:v>1212</c:v>
                </c:pt>
                <c:pt idx="4484">
                  <c:v>1212</c:v>
                </c:pt>
                <c:pt idx="4485">
                  <c:v>1212</c:v>
                </c:pt>
                <c:pt idx="4486">
                  <c:v>1212</c:v>
                </c:pt>
                <c:pt idx="4487">
                  <c:v>1212</c:v>
                </c:pt>
                <c:pt idx="4488">
                  <c:v>1212</c:v>
                </c:pt>
                <c:pt idx="4489">
                  <c:v>1213</c:v>
                </c:pt>
                <c:pt idx="4490">
                  <c:v>1213</c:v>
                </c:pt>
                <c:pt idx="4491">
                  <c:v>1214</c:v>
                </c:pt>
                <c:pt idx="4492">
                  <c:v>1214</c:v>
                </c:pt>
                <c:pt idx="4493">
                  <c:v>1214</c:v>
                </c:pt>
                <c:pt idx="4494">
                  <c:v>1215</c:v>
                </c:pt>
                <c:pt idx="4495">
                  <c:v>1216</c:v>
                </c:pt>
                <c:pt idx="4496">
                  <c:v>1216</c:v>
                </c:pt>
                <c:pt idx="4497">
                  <c:v>1216</c:v>
                </c:pt>
                <c:pt idx="4498">
                  <c:v>1217</c:v>
                </c:pt>
                <c:pt idx="4499">
                  <c:v>1217</c:v>
                </c:pt>
                <c:pt idx="4500">
                  <c:v>1217</c:v>
                </c:pt>
                <c:pt idx="4501">
                  <c:v>1218</c:v>
                </c:pt>
                <c:pt idx="4502">
                  <c:v>1218</c:v>
                </c:pt>
                <c:pt idx="4503">
                  <c:v>1218</c:v>
                </c:pt>
                <c:pt idx="4504">
                  <c:v>1218</c:v>
                </c:pt>
                <c:pt idx="4505">
                  <c:v>1218</c:v>
                </c:pt>
                <c:pt idx="4506">
                  <c:v>1218</c:v>
                </c:pt>
                <c:pt idx="4507">
                  <c:v>1218</c:v>
                </c:pt>
                <c:pt idx="4508">
                  <c:v>1218</c:v>
                </c:pt>
                <c:pt idx="4509">
                  <c:v>1218</c:v>
                </c:pt>
                <c:pt idx="4510">
                  <c:v>1218</c:v>
                </c:pt>
                <c:pt idx="4511">
                  <c:v>1218</c:v>
                </c:pt>
                <c:pt idx="4512">
                  <c:v>1218</c:v>
                </c:pt>
                <c:pt idx="4513">
                  <c:v>1218</c:v>
                </c:pt>
                <c:pt idx="4514">
                  <c:v>1218</c:v>
                </c:pt>
                <c:pt idx="4515">
                  <c:v>1218</c:v>
                </c:pt>
                <c:pt idx="4516">
                  <c:v>1218</c:v>
                </c:pt>
                <c:pt idx="4517">
                  <c:v>1218</c:v>
                </c:pt>
                <c:pt idx="4518">
                  <c:v>1218</c:v>
                </c:pt>
                <c:pt idx="4519">
                  <c:v>1218</c:v>
                </c:pt>
                <c:pt idx="4520">
                  <c:v>1218</c:v>
                </c:pt>
                <c:pt idx="4521">
                  <c:v>1218</c:v>
                </c:pt>
                <c:pt idx="4522">
                  <c:v>1218</c:v>
                </c:pt>
                <c:pt idx="4523">
                  <c:v>1218</c:v>
                </c:pt>
                <c:pt idx="4524">
                  <c:v>1218</c:v>
                </c:pt>
                <c:pt idx="4525">
                  <c:v>1218</c:v>
                </c:pt>
                <c:pt idx="4526">
                  <c:v>1218</c:v>
                </c:pt>
                <c:pt idx="4527">
                  <c:v>1218</c:v>
                </c:pt>
                <c:pt idx="4528">
                  <c:v>1218</c:v>
                </c:pt>
                <c:pt idx="4529">
                  <c:v>1218</c:v>
                </c:pt>
                <c:pt idx="4530">
                  <c:v>1218</c:v>
                </c:pt>
                <c:pt idx="4531">
                  <c:v>1218</c:v>
                </c:pt>
                <c:pt idx="4532">
                  <c:v>1219</c:v>
                </c:pt>
                <c:pt idx="4533">
                  <c:v>1220</c:v>
                </c:pt>
                <c:pt idx="4534">
                  <c:v>1220</c:v>
                </c:pt>
                <c:pt idx="4535">
                  <c:v>1220</c:v>
                </c:pt>
                <c:pt idx="4536">
                  <c:v>1220</c:v>
                </c:pt>
                <c:pt idx="4537">
                  <c:v>1220</c:v>
                </c:pt>
                <c:pt idx="4538">
                  <c:v>1220</c:v>
                </c:pt>
                <c:pt idx="4539">
                  <c:v>1220</c:v>
                </c:pt>
                <c:pt idx="4540">
                  <c:v>1220</c:v>
                </c:pt>
                <c:pt idx="4541">
                  <c:v>1220</c:v>
                </c:pt>
                <c:pt idx="4542">
                  <c:v>1220</c:v>
                </c:pt>
                <c:pt idx="4543">
                  <c:v>1220</c:v>
                </c:pt>
                <c:pt idx="4544">
                  <c:v>1220</c:v>
                </c:pt>
                <c:pt idx="4545">
                  <c:v>1220</c:v>
                </c:pt>
                <c:pt idx="4546">
                  <c:v>1220</c:v>
                </c:pt>
                <c:pt idx="4547">
                  <c:v>1220</c:v>
                </c:pt>
                <c:pt idx="4548">
                  <c:v>1220</c:v>
                </c:pt>
                <c:pt idx="4549">
                  <c:v>1220</c:v>
                </c:pt>
                <c:pt idx="4550">
                  <c:v>1220</c:v>
                </c:pt>
                <c:pt idx="4551">
                  <c:v>1220</c:v>
                </c:pt>
                <c:pt idx="4552">
                  <c:v>1220</c:v>
                </c:pt>
                <c:pt idx="4553">
                  <c:v>1220</c:v>
                </c:pt>
                <c:pt idx="4554">
                  <c:v>1220</c:v>
                </c:pt>
                <c:pt idx="4555">
                  <c:v>1220</c:v>
                </c:pt>
                <c:pt idx="4556">
                  <c:v>1220</c:v>
                </c:pt>
                <c:pt idx="4557">
                  <c:v>1220</c:v>
                </c:pt>
                <c:pt idx="4558">
                  <c:v>1220</c:v>
                </c:pt>
                <c:pt idx="4559">
                  <c:v>1220</c:v>
                </c:pt>
                <c:pt idx="4560">
                  <c:v>1220</c:v>
                </c:pt>
                <c:pt idx="4561">
                  <c:v>1220</c:v>
                </c:pt>
                <c:pt idx="4562">
                  <c:v>1220</c:v>
                </c:pt>
                <c:pt idx="4563">
                  <c:v>1220</c:v>
                </c:pt>
                <c:pt idx="4564">
                  <c:v>1221</c:v>
                </c:pt>
                <c:pt idx="4565">
                  <c:v>1221</c:v>
                </c:pt>
                <c:pt idx="4566">
                  <c:v>1221</c:v>
                </c:pt>
                <c:pt idx="4567">
                  <c:v>1222</c:v>
                </c:pt>
                <c:pt idx="4568">
                  <c:v>1222</c:v>
                </c:pt>
                <c:pt idx="4569">
                  <c:v>1222</c:v>
                </c:pt>
                <c:pt idx="4570">
                  <c:v>1222</c:v>
                </c:pt>
                <c:pt idx="4571">
                  <c:v>1222</c:v>
                </c:pt>
                <c:pt idx="4572">
                  <c:v>1223</c:v>
                </c:pt>
                <c:pt idx="4573">
                  <c:v>1224</c:v>
                </c:pt>
                <c:pt idx="4574">
                  <c:v>1224</c:v>
                </c:pt>
                <c:pt idx="4575">
                  <c:v>1224</c:v>
                </c:pt>
                <c:pt idx="4576">
                  <c:v>1225</c:v>
                </c:pt>
                <c:pt idx="4577">
                  <c:v>1225</c:v>
                </c:pt>
                <c:pt idx="4578">
                  <c:v>1225</c:v>
                </c:pt>
                <c:pt idx="4579">
                  <c:v>1226</c:v>
                </c:pt>
                <c:pt idx="4580">
                  <c:v>1226</c:v>
                </c:pt>
                <c:pt idx="4581">
                  <c:v>1227</c:v>
                </c:pt>
                <c:pt idx="4582">
                  <c:v>1227</c:v>
                </c:pt>
                <c:pt idx="4583">
                  <c:v>1227</c:v>
                </c:pt>
                <c:pt idx="4584">
                  <c:v>1227</c:v>
                </c:pt>
                <c:pt idx="4585">
                  <c:v>1228</c:v>
                </c:pt>
                <c:pt idx="4586">
                  <c:v>1228</c:v>
                </c:pt>
                <c:pt idx="4587">
                  <c:v>1229</c:v>
                </c:pt>
                <c:pt idx="4588">
                  <c:v>1229</c:v>
                </c:pt>
                <c:pt idx="4589">
                  <c:v>1229</c:v>
                </c:pt>
                <c:pt idx="4590">
                  <c:v>1229</c:v>
                </c:pt>
                <c:pt idx="4591">
                  <c:v>1229</c:v>
                </c:pt>
                <c:pt idx="4592">
                  <c:v>1229</c:v>
                </c:pt>
                <c:pt idx="4593">
                  <c:v>1229</c:v>
                </c:pt>
                <c:pt idx="4594">
                  <c:v>1229</c:v>
                </c:pt>
                <c:pt idx="4595">
                  <c:v>1229</c:v>
                </c:pt>
                <c:pt idx="4596">
                  <c:v>1229</c:v>
                </c:pt>
                <c:pt idx="4597">
                  <c:v>1229</c:v>
                </c:pt>
                <c:pt idx="4598">
                  <c:v>1229</c:v>
                </c:pt>
                <c:pt idx="4599">
                  <c:v>1229</c:v>
                </c:pt>
                <c:pt idx="4600">
                  <c:v>1229</c:v>
                </c:pt>
                <c:pt idx="4601">
                  <c:v>1229</c:v>
                </c:pt>
                <c:pt idx="4602">
                  <c:v>1229</c:v>
                </c:pt>
                <c:pt idx="4603">
                  <c:v>1229</c:v>
                </c:pt>
                <c:pt idx="4604">
                  <c:v>1229</c:v>
                </c:pt>
                <c:pt idx="4605">
                  <c:v>1229</c:v>
                </c:pt>
                <c:pt idx="4606">
                  <c:v>1229</c:v>
                </c:pt>
                <c:pt idx="4607">
                  <c:v>1229</c:v>
                </c:pt>
                <c:pt idx="4608">
                  <c:v>1229</c:v>
                </c:pt>
                <c:pt idx="4609">
                  <c:v>1229</c:v>
                </c:pt>
                <c:pt idx="4610">
                  <c:v>1229</c:v>
                </c:pt>
                <c:pt idx="4611">
                  <c:v>1229</c:v>
                </c:pt>
                <c:pt idx="4612">
                  <c:v>1230</c:v>
                </c:pt>
                <c:pt idx="4613">
                  <c:v>1230</c:v>
                </c:pt>
                <c:pt idx="4614">
                  <c:v>1230</c:v>
                </c:pt>
                <c:pt idx="4615">
                  <c:v>1230</c:v>
                </c:pt>
                <c:pt idx="4616">
                  <c:v>1231</c:v>
                </c:pt>
                <c:pt idx="4617">
                  <c:v>1232</c:v>
                </c:pt>
                <c:pt idx="4618">
                  <c:v>1232</c:v>
                </c:pt>
                <c:pt idx="4619">
                  <c:v>1232</c:v>
                </c:pt>
                <c:pt idx="4620">
                  <c:v>1232</c:v>
                </c:pt>
                <c:pt idx="4621">
                  <c:v>1232</c:v>
                </c:pt>
                <c:pt idx="4622">
                  <c:v>1232</c:v>
                </c:pt>
                <c:pt idx="4623">
                  <c:v>1232</c:v>
                </c:pt>
                <c:pt idx="4624">
                  <c:v>1233</c:v>
                </c:pt>
                <c:pt idx="4625">
                  <c:v>1233</c:v>
                </c:pt>
                <c:pt idx="4626">
                  <c:v>1233</c:v>
                </c:pt>
                <c:pt idx="4627">
                  <c:v>1233</c:v>
                </c:pt>
                <c:pt idx="4628">
                  <c:v>1233</c:v>
                </c:pt>
                <c:pt idx="4629">
                  <c:v>1233</c:v>
                </c:pt>
                <c:pt idx="4630">
                  <c:v>1233</c:v>
                </c:pt>
                <c:pt idx="4631">
                  <c:v>1233</c:v>
                </c:pt>
                <c:pt idx="4632">
                  <c:v>1233</c:v>
                </c:pt>
                <c:pt idx="4633">
                  <c:v>1233</c:v>
                </c:pt>
                <c:pt idx="4634">
                  <c:v>1234</c:v>
                </c:pt>
                <c:pt idx="4635">
                  <c:v>1234</c:v>
                </c:pt>
                <c:pt idx="4636">
                  <c:v>1234</c:v>
                </c:pt>
                <c:pt idx="4637">
                  <c:v>1234</c:v>
                </c:pt>
                <c:pt idx="4638">
                  <c:v>1234</c:v>
                </c:pt>
                <c:pt idx="4639">
                  <c:v>1234</c:v>
                </c:pt>
                <c:pt idx="4640">
                  <c:v>1235</c:v>
                </c:pt>
                <c:pt idx="4641">
                  <c:v>1236</c:v>
                </c:pt>
                <c:pt idx="4642">
                  <c:v>1237</c:v>
                </c:pt>
                <c:pt idx="4643">
                  <c:v>1238</c:v>
                </c:pt>
                <c:pt idx="4644">
                  <c:v>1238</c:v>
                </c:pt>
                <c:pt idx="4645">
                  <c:v>1238</c:v>
                </c:pt>
                <c:pt idx="4646">
                  <c:v>1238</c:v>
                </c:pt>
                <c:pt idx="4647">
                  <c:v>1238</c:v>
                </c:pt>
                <c:pt idx="4648">
                  <c:v>1238</c:v>
                </c:pt>
                <c:pt idx="4649">
                  <c:v>1238</c:v>
                </c:pt>
                <c:pt idx="4650">
                  <c:v>1238</c:v>
                </c:pt>
                <c:pt idx="4651">
                  <c:v>1238</c:v>
                </c:pt>
                <c:pt idx="4652">
                  <c:v>1238</c:v>
                </c:pt>
                <c:pt idx="4653">
                  <c:v>1239</c:v>
                </c:pt>
                <c:pt idx="4654">
                  <c:v>1240</c:v>
                </c:pt>
                <c:pt idx="4655">
                  <c:v>1241</c:v>
                </c:pt>
                <c:pt idx="4656">
                  <c:v>1242</c:v>
                </c:pt>
                <c:pt idx="4657">
                  <c:v>1243</c:v>
                </c:pt>
                <c:pt idx="4658">
                  <c:v>1244</c:v>
                </c:pt>
                <c:pt idx="4659">
                  <c:v>1244</c:v>
                </c:pt>
                <c:pt idx="4660">
                  <c:v>1244</c:v>
                </c:pt>
                <c:pt idx="4661">
                  <c:v>1245</c:v>
                </c:pt>
                <c:pt idx="4662">
                  <c:v>1245</c:v>
                </c:pt>
                <c:pt idx="4663">
                  <c:v>1246</c:v>
                </c:pt>
                <c:pt idx="4664">
                  <c:v>1247</c:v>
                </c:pt>
                <c:pt idx="4665">
                  <c:v>1247</c:v>
                </c:pt>
                <c:pt idx="4666">
                  <c:v>1247</c:v>
                </c:pt>
                <c:pt idx="4667">
                  <c:v>1247</c:v>
                </c:pt>
                <c:pt idx="4668">
                  <c:v>1247</c:v>
                </c:pt>
                <c:pt idx="4669">
                  <c:v>1247</c:v>
                </c:pt>
                <c:pt idx="4670">
                  <c:v>1248</c:v>
                </c:pt>
                <c:pt idx="4671">
                  <c:v>1248</c:v>
                </c:pt>
                <c:pt idx="4672">
                  <c:v>1248</c:v>
                </c:pt>
                <c:pt idx="4673">
                  <c:v>1248</c:v>
                </c:pt>
                <c:pt idx="4674">
                  <c:v>1248</c:v>
                </c:pt>
                <c:pt idx="4675">
                  <c:v>1248</c:v>
                </c:pt>
                <c:pt idx="4676">
                  <c:v>1249</c:v>
                </c:pt>
                <c:pt idx="4677">
                  <c:v>1249</c:v>
                </c:pt>
                <c:pt idx="4678">
                  <c:v>1249</c:v>
                </c:pt>
                <c:pt idx="4679">
                  <c:v>1249</c:v>
                </c:pt>
                <c:pt idx="4680">
                  <c:v>1250</c:v>
                </c:pt>
                <c:pt idx="4681">
                  <c:v>1251</c:v>
                </c:pt>
                <c:pt idx="4682">
                  <c:v>1252</c:v>
                </c:pt>
                <c:pt idx="4683">
                  <c:v>1253</c:v>
                </c:pt>
                <c:pt idx="4684">
                  <c:v>1254</c:v>
                </c:pt>
                <c:pt idx="4685">
                  <c:v>1255</c:v>
                </c:pt>
                <c:pt idx="4686">
                  <c:v>1256</c:v>
                </c:pt>
                <c:pt idx="4687">
                  <c:v>1257</c:v>
                </c:pt>
                <c:pt idx="4688">
                  <c:v>1258</c:v>
                </c:pt>
                <c:pt idx="4689">
                  <c:v>1259</c:v>
                </c:pt>
                <c:pt idx="4690">
                  <c:v>1260</c:v>
                </c:pt>
                <c:pt idx="4691">
                  <c:v>1260</c:v>
                </c:pt>
                <c:pt idx="4692">
                  <c:v>1261</c:v>
                </c:pt>
                <c:pt idx="4693">
                  <c:v>1261</c:v>
                </c:pt>
                <c:pt idx="4694">
                  <c:v>1261</c:v>
                </c:pt>
                <c:pt idx="4695">
                  <c:v>1261</c:v>
                </c:pt>
                <c:pt idx="4696">
                  <c:v>1261</c:v>
                </c:pt>
                <c:pt idx="4697">
                  <c:v>1261</c:v>
                </c:pt>
                <c:pt idx="4698">
                  <c:v>1261</c:v>
                </c:pt>
                <c:pt idx="4699">
                  <c:v>1261</c:v>
                </c:pt>
                <c:pt idx="4700">
                  <c:v>1261</c:v>
                </c:pt>
                <c:pt idx="4701">
                  <c:v>1261</c:v>
                </c:pt>
                <c:pt idx="4702">
                  <c:v>1261</c:v>
                </c:pt>
                <c:pt idx="4703">
                  <c:v>1261</c:v>
                </c:pt>
                <c:pt idx="4704">
                  <c:v>1261</c:v>
                </c:pt>
                <c:pt idx="4705">
                  <c:v>1261</c:v>
                </c:pt>
                <c:pt idx="4706">
                  <c:v>1261</c:v>
                </c:pt>
                <c:pt idx="4707">
                  <c:v>1261</c:v>
                </c:pt>
                <c:pt idx="4708">
                  <c:v>1261</c:v>
                </c:pt>
                <c:pt idx="4709">
                  <c:v>1261</c:v>
                </c:pt>
                <c:pt idx="4710">
                  <c:v>1261</c:v>
                </c:pt>
                <c:pt idx="4711">
                  <c:v>1261</c:v>
                </c:pt>
                <c:pt idx="4712">
                  <c:v>1261</c:v>
                </c:pt>
                <c:pt idx="4713">
                  <c:v>1261</c:v>
                </c:pt>
                <c:pt idx="4714">
                  <c:v>1262</c:v>
                </c:pt>
                <c:pt idx="4715">
                  <c:v>1263</c:v>
                </c:pt>
                <c:pt idx="4716">
                  <c:v>1264</c:v>
                </c:pt>
                <c:pt idx="4717">
                  <c:v>1265</c:v>
                </c:pt>
                <c:pt idx="4718">
                  <c:v>1266</c:v>
                </c:pt>
                <c:pt idx="4719">
                  <c:v>1267</c:v>
                </c:pt>
                <c:pt idx="4720">
                  <c:v>1268</c:v>
                </c:pt>
                <c:pt idx="4721">
                  <c:v>1268</c:v>
                </c:pt>
                <c:pt idx="4722">
                  <c:v>1268</c:v>
                </c:pt>
                <c:pt idx="4723">
                  <c:v>1268</c:v>
                </c:pt>
                <c:pt idx="4724">
                  <c:v>1268</c:v>
                </c:pt>
                <c:pt idx="4725">
                  <c:v>1268</c:v>
                </c:pt>
                <c:pt idx="4726">
                  <c:v>1268</c:v>
                </c:pt>
                <c:pt idx="4727">
                  <c:v>1269</c:v>
                </c:pt>
                <c:pt idx="4728">
                  <c:v>1269</c:v>
                </c:pt>
                <c:pt idx="4729">
                  <c:v>1269</c:v>
                </c:pt>
                <c:pt idx="4730">
                  <c:v>1269</c:v>
                </c:pt>
                <c:pt idx="4731">
                  <c:v>1269</c:v>
                </c:pt>
                <c:pt idx="4732">
                  <c:v>1269</c:v>
                </c:pt>
                <c:pt idx="4733">
                  <c:v>1269</c:v>
                </c:pt>
                <c:pt idx="4734">
                  <c:v>1270</c:v>
                </c:pt>
                <c:pt idx="4735">
                  <c:v>1270</c:v>
                </c:pt>
                <c:pt idx="4736">
                  <c:v>1270</c:v>
                </c:pt>
                <c:pt idx="4737">
                  <c:v>1270</c:v>
                </c:pt>
                <c:pt idx="4738">
                  <c:v>1270</c:v>
                </c:pt>
                <c:pt idx="4739">
                  <c:v>1270</c:v>
                </c:pt>
                <c:pt idx="4740">
                  <c:v>1271</c:v>
                </c:pt>
                <c:pt idx="4741">
                  <c:v>1271</c:v>
                </c:pt>
                <c:pt idx="4742">
                  <c:v>1272</c:v>
                </c:pt>
                <c:pt idx="4743">
                  <c:v>1272</c:v>
                </c:pt>
                <c:pt idx="4744">
                  <c:v>1272</c:v>
                </c:pt>
                <c:pt idx="4745">
                  <c:v>1272</c:v>
                </c:pt>
                <c:pt idx="4746">
                  <c:v>1272</c:v>
                </c:pt>
                <c:pt idx="4747">
                  <c:v>1272</c:v>
                </c:pt>
                <c:pt idx="4748">
                  <c:v>1272</c:v>
                </c:pt>
                <c:pt idx="4749">
                  <c:v>1272</c:v>
                </c:pt>
                <c:pt idx="4750">
                  <c:v>1272</c:v>
                </c:pt>
                <c:pt idx="4751">
                  <c:v>1272</c:v>
                </c:pt>
                <c:pt idx="4752">
                  <c:v>1272</c:v>
                </c:pt>
                <c:pt idx="4753">
                  <c:v>1272</c:v>
                </c:pt>
                <c:pt idx="4754">
                  <c:v>1272</c:v>
                </c:pt>
                <c:pt idx="4755">
                  <c:v>1272</c:v>
                </c:pt>
                <c:pt idx="4756">
                  <c:v>1272</c:v>
                </c:pt>
                <c:pt idx="4757">
                  <c:v>1272</c:v>
                </c:pt>
                <c:pt idx="4758">
                  <c:v>1272</c:v>
                </c:pt>
                <c:pt idx="4759">
                  <c:v>1272</c:v>
                </c:pt>
                <c:pt idx="4760">
                  <c:v>1272</c:v>
                </c:pt>
                <c:pt idx="4761">
                  <c:v>1272</c:v>
                </c:pt>
                <c:pt idx="4762">
                  <c:v>1272</c:v>
                </c:pt>
                <c:pt idx="4763">
                  <c:v>1272</c:v>
                </c:pt>
                <c:pt idx="4764">
                  <c:v>1272</c:v>
                </c:pt>
                <c:pt idx="4765">
                  <c:v>1272</c:v>
                </c:pt>
                <c:pt idx="4766">
                  <c:v>1272</c:v>
                </c:pt>
                <c:pt idx="4767">
                  <c:v>1272</c:v>
                </c:pt>
                <c:pt idx="4768">
                  <c:v>1272</c:v>
                </c:pt>
                <c:pt idx="4769">
                  <c:v>1272</c:v>
                </c:pt>
                <c:pt idx="4770">
                  <c:v>1272</c:v>
                </c:pt>
                <c:pt idx="4771">
                  <c:v>1272</c:v>
                </c:pt>
                <c:pt idx="4772">
                  <c:v>1272</c:v>
                </c:pt>
                <c:pt idx="4773">
                  <c:v>1273</c:v>
                </c:pt>
                <c:pt idx="4774">
                  <c:v>1273</c:v>
                </c:pt>
                <c:pt idx="4775">
                  <c:v>1273</c:v>
                </c:pt>
                <c:pt idx="4776">
                  <c:v>1273</c:v>
                </c:pt>
                <c:pt idx="4777">
                  <c:v>1274</c:v>
                </c:pt>
                <c:pt idx="4778">
                  <c:v>1275</c:v>
                </c:pt>
                <c:pt idx="4779">
                  <c:v>1275</c:v>
                </c:pt>
                <c:pt idx="4780">
                  <c:v>1275</c:v>
                </c:pt>
                <c:pt idx="4781">
                  <c:v>1275</c:v>
                </c:pt>
                <c:pt idx="4782">
                  <c:v>1275</c:v>
                </c:pt>
                <c:pt idx="4783">
                  <c:v>1275</c:v>
                </c:pt>
                <c:pt idx="4784">
                  <c:v>1275</c:v>
                </c:pt>
                <c:pt idx="4785">
                  <c:v>1275</c:v>
                </c:pt>
                <c:pt idx="4786">
                  <c:v>1276</c:v>
                </c:pt>
                <c:pt idx="4787">
                  <c:v>1277</c:v>
                </c:pt>
                <c:pt idx="4788">
                  <c:v>1278</c:v>
                </c:pt>
                <c:pt idx="4789">
                  <c:v>1279</c:v>
                </c:pt>
                <c:pt idx="4790">
                  <c:v>1279</c:v>
                </c:pt>
                <c:pt idx="4791">
                  <c:v>1280</c:v>
                </c:pt>
                <c:pt idx="4792">
                  <c:v>1281</c:v>
                </c:pt>
                <c:pt idx="4793">
                  <c:v>1282</c:v>
                </c:pt>
                <c:pt idx="4794">
                  <c:v>1282</c:v>
                </c:pt>
                <c:pt idx="4795">
                  <c:v>1283</c:v>
                </c:pt>
                <c:pt idx="4796">
                  <c:v>1284</c:v>
                </c:pt>
                <c:pt idx="4797">
                  <c:v>1285</c:v>
                </c:pt>
                <c:pt idx="4798">
                  <c:v>1286</c:v>
                </c:pt>
                <c:pt idx="4799">
                  <c:v>1287</c:v>
                </c:pt>
                <c:pt idx="4800">
                  <c:v>1288</c:v>
                </c:pt>
                <c:pt idx="4801">
                  <c:v>1289</c:v>
                </c:pt>
                <c:pt idx="4802">
                  <c:v>1290</c:v>
                </c:pt>
                <c:pt idx="4803">
                  <c:v>1290</c:v>
                </c:pt>
                <c:pt idx="4804">
                  <c:v>1290</c:v>
                </c:pt>
                <c:pt idx="4805">
                  <c:v>1290</c:v>
                </c:pt>
                <c:pt idx="4806">
                  <c:v>1290</c:v>
                </c:pt>
                <c:pt idx="4807">
                  <c:v>1290</c:v>
                </c:pt>
                <c:pt idx="4808">
                  <c:v>1290</c:v>
                </c:pt>
                <c:pt idx="4809">
                  <c:v>1290</c:v>
                </c:pt>
                <c:pt idx="4810">
                  <c:v>1290</c:v>
                </c:pt>
                <c:pt idx="4811">
                  <c:v>1290</c:v>
                </c:pt>
                <c:pt idx="4812">
                  <c:v>1290</c:v>
                </c:pt>
                <c:pt idx="4813">
                  <c:v>1290</c:v>
                </c:pt>
                <c:pt idx="4814">
                  <c:v>1290</c:v>
                </c:pt>
                <c:pt idx="4815">
                  <c:v>1290</c:v>
                </c:pt>
                <c:pt idx="4816">
                  <c:v>1290</c:v>
                </c:pt>
                <c:pt idx="4817">
                  <c:v>1290</c:v>
                </c:pt>
                <c:pt idx="4818">
                  <c:v>1290</c:v>
                </c:pt>
                <c:pt idx="4819">
                  <c:v>1291</c:v>
                </c:pt>
                <c:pt idx="4820">
                  <c:v>1291</c:v>
                </c:pt>
                <c:pt idx="4821">
                  <c:v>1291</c:v>
                </c:pt>
                <c:pt idx="4822">
                  <c:v>1291</c:v>
                </c:pt>
                <c:pt idx="4823">
                  <c:v>1291</c:v>
                </c:pt>
                <c:pt idx="4824">
                  <c:v>1291</c:v>
                </c:pt>
                <c:pt idx="4825">
                  <c:v>1291</c:v>
                </c:pt>
                <c:pt idx="4826">
                  <c:v>1291</c:v>
                </c:pt>
                <c:pt idx="4827">
                  <c:v>1291</c:v>
                </c:pt>
                <c:pt idx="4828">
                  <c:v>1291</c:v>
                </c:pt>
                <c:pt idx="4829">
                  <c:v>1291</c:v>
                </c:pt>
                <c:pt idx="4830">
                  <c:v>1291</c:v>
                </c:pt>
                <c:pt idx="4831">
                  <c:v>1291</c:v>
                </c:pt>
                <c:pt idx="4832">
                  <c:v>1291</c:v>
                </c:pt>
                <c:pt idx="4833">
                  <c:v>1291</c:v>
                </c:pt>
                <c:pt idx="4834">
                  <c:v>1291</c:v>
                </c:pt>
                <c:pt idx="4835">
                  <c:v>1291</c:v>
                </c:pt>
                <c:pt idx="4836">
                  <c:v>1291</c:v>
                </c:pt>
                <c:pt idx="4837">
                  <c:v>1291</c:v>
                </c:pt>
                <c:pt idx="4838">
                  <c:v>1292</c:v>
                </c:pt>
                <c:pt idx="4839">
                  <c:v>1292</c:v>
                </c:pt>
                <c:pt idx="4840">
                  <c:v>1292</c:v>
                </c:pt>
                <c:pt idx="4841">
                  <c:v>1292</c:v>
                </c:pt>
                <c:pt idx="4842">
                  <c:v>1292</c:v>
                </c:pt>
                <c:pt idx="4843">
                  <c:v>1292</c:v>
                </c:pt>
                <c:pt idx="4844">
                  <c:v>1292</c:v>
                </c:pt>
                <c:pt idx="4845">
                  <c:v>1292</c:v>
                </c:pt>
                <c:pt idx="4846">
                  <c:v>1292</c:v>
                </c:pt>
                <c:pt idx="4847">
                  <c:v>1292</c:v>
                </c:pt>
                <c:pt idx="4848">
                  <c:v>1292</c:v>
                </c:pt>
                <c:pt idx="4849">
                  <c:v>1292</c:v>
                </c:pt>
                <c:pt idx="4850">
                  <c:v>1292</c:v>
                </c:pt>
                <c:pt idx="4851">
                  <c:v>1292</c:v>
                </c:pt>
                <c:pt idx="4852">
                  <c:v>1292</c:v>
                </c:pt>
                <c:pt idx="4853">
                  <c:v>1292</c:v>
                </c:pt>
                <c:pt idx="4854">
                  <c:v>1292</c:v>
                </c:pt>
                <c:pt idx="4855">
                  <c:v>1293</c:v>
                </c:pt>
                <c:pt idx="4856">
                  <c:v>1293</c:v>
                </c:pt>
                <c:pt idx="4857">
                  <c:v>1293</c:v>
                </c:pt>
                <c:pt idx="4858">
                  <c:v>1294</c:v>
                </c:pt>
                <c:pt idx="4859">
                  <c:v>1294</c:v>
                </c:pt>
                <c:pt idx="4860">
                  <c:v>1295</c:v>
                </c:pt>
                <c:pt idx="4861">
                  <c:v>1295</c:v>
                </c:pt>
                <c:pt idx="4862">
                  <c:v>1295</c:v>
                </c:pt>
                <c:pt idx="4863">
                  <c:v>1295</c:v>
                </c:pt>
                <c:pt idx="4864">
                  <c:v>1295</c:v>
                </c:pt>
                <c:pt idx="4865">
                  <c:v>1296</c:v>
                </c:pt>
                <c:pt idx="4866">
                  <c:v>1297</c:v>
                </c:pt>
                <c:pt idx="4867">
                  <c:v>1297</c:v>
                </c:pt>
                <c:pt idx="4868">
                  <c:v>1298</c:v>
                </c:pt>
                <c:pt idx="4869">
                  <c:v>1298</c:v>
                </c:pt>
                <c:pt idx="4870">
                  <c:v>1298</c:v>
                </c:pt>
                <c:pt idx="4871">
                  <c:v>1298</c:v>
                </c:pt>
                <c:pt idx="4872">
                  <c:v>1299</c:v>
                </c:pt>
                <c:pt idx="4873">
                  <c:v>1300</c:v>
                </c:pt>
                <c:pt idx="4874">
                  <c:v>1301</c:v>
                </c:pt>
                <c:pt idx="4875">
                  <c:v>1301</c:v>
                </c:pt>
                <c:pt idx="4876">
                  <c:v>1301</c:v>
                </c:pt>
                <c:pt idx="4877">
                  <c:v>1301</c:v>
                </c:pt>
                <c:pt idx="4878">
                  <c:v>1301</c:v>
                </c:pt>
                <c:pt idx="4879">
                  <c:v>1301</c:v>
                </c:pt>
                <c:pt idx="4880">
                  <c:v>1301</c:v>
                </c:pt>
                <c:pt idx="4881">
                  <c:v>1301</c:v>
                </c:pt>
                <c:pt idx="4882">
                  <c:v>1301</c:v>
                </c:pt>
                <c:pt idx="4883">
                  <c:v>1301</c:v>
                </c:pt>
                <c:pt idx="4884">
                  <c:v>1301</c:v>
                </c:pt>
                <c:pt idx="4885">
                  <c:v>1301</c:v>
                </c:pt>
                <c:pt idx="4886">
                  <c:v>1301</c:v>
                </c:pt>
                <c:pt idx="4887">
                  <c:v>1301</c:v>
                </c:pt>
                <c:pt idx="4888">
                  <c:v>1301</c:v>
                </c:pt>
                <c:pt idx="4889">
                  <c:v>1301</c:v>
                </c:pt>
                <c:pt idx="4890">
                  <c:v>1301</c:v>
                </c:pt>
                <c:pt idx="4891">
                  <c:v>1301</c:v>
                </c:pt>
                <c:pt idx="4892">
                  <c:v>1301</c:v>
                </c:pt>
                <c:pt idx="4893">
                  <c:v>1301</c:v>
                </c:pt>
                <c:pt idx="4894">
                  <c:v>1301</c:v>
                </c:pt>
                <c:pt idx="4895">
                  <c:v>1302</c:v>
                </c:pt>
                <c:pt idx="4896">
                  <c:v>1303</c:v>
                </c:pt>
                <c:pt idx="4897">
                  <c:v>1303</c:v>
                </c:pt>
                <c:pt idx="4898">
                  <c:v>1304</c:v>
                </c:pt>
                <c:pt idx="4899">
                  <c:v>1304</c:v>
                </c:pt>
                <c:pt idx="4900">
                  <c:v>1304</c:v>
                </c:pt>
                <c:pt idx="4901">
                  <c:v>1304</c:v>
                </c:pt>
                <c:pt idx="4902">
                  <c:v>1304</c:v>
                </c:pt>
                <c:pt idx="4903">
                  <c:v>1304</c:v>
                </c:pt>
                <c:pt idx="4904">
                  <c:v>1304</c:v>
                </c:pt>
                <c:pt idx="4905">
                  <c:v>1304</c:v>
                </c:pt>
                <c:pt idx="4906">
                  <c:v>1304</c:v>
                </c:pt>
                <c:pt idx="4907">
                  <c:v>1304</c:v>
                </c:pt>
                <c:pt idx="4908">
                  <c:v>1304</c:v>
                </c:pt>
                <c:pt idx="4909">
                  <c:v>1304</c:v>
                </c:pt>
                <c:pt idx="4910">
                  <c:v>1304</c:v>
                </c:pt>
                <c:pt idx="4911">
                  <c:v>1304</c:v>
                </c:pt>
                <c:pt idx="4912">
                  <c:v>1304</c:v>
                </c:pt>
                <c:pt idx="4913">
                  <c:v>1304</c:v>
                </c:pt>
                <c:pt idx="4914">
                  <c:v>1305</c:v>
                </c:pt>
                <c:pt idx="4915">
                  <c:v>1305</c:v>
                </c:pt>
                <c:pt idx="4916">
                  <c:v>1305</c:v>
                </c:pt>
                <c:pt idx="4917">
                  <c:v>1305</c:v>
                </c:pt>
                <c:pt idx="4918">
                  <c:v>1305</c:v>
                </c:pt>
                <c:pt idx="4919">
                  <c:v>1305</c:v>
                </c:pt>
                <c:pt idx="4920">
                  <c:v>1305</c:v>
                </c:pt>
                <c:pt idx="4921">
                  <c:v>1305</c:v>
                </c:pt>
                <c:pt idx="4922">
                  <c:v>1306</c:v>
                </c:pt>
                <c:pt idx="4923">
                  <c:v>1306</c:v>
                </c:pt>
                <c:pt idx="4924">
                  <c:v>1306</c:v>
                </c:pt>
                <c:pt idx="4925">
                  <c:v>1307</c:v>
                </c:pt>
                <c:pt idx="4926">
                  <c:v>1308</c:v>
                </c:pt>
                <c:pt idx="4927">
                  <c:v>1309</c:v>
                </c:pt>
                <c:pt idx="4928">
                  <c:v>1309</c:v>
                </c:pt>
                <c:pt idx="4929">
                  <c:v>1309</c:v>
                </c:pt>
                <c:pt idx="4930">
                  <c:v>1309</c:v>
                </c:pt>
                <c:pt idx="4931">
                  <c:v>1310</c:v>
                </c:pt>
                <c:pt idx="4932">
                  <c:v>1310</c:v>
                </c:pt>
                <c:pt idx="4933">
                  <c:v>1310</c:v>
                </c:pt>
                <c:pt idx="4934">
                  <c:v>1311</c:v>
                </c:pt>
                <c:pt idx="4935">
                  <c:v>1311</c:v>
                </c:pt>
                <c:pt idx="4936">
                  <c:v>1311</c:v>
                </c:pt>
                <c:pt idx="4937">
                  <c:v>1312</c:v>
                </c:pt>
                <c:pt idx="4938">
                  <c:v>1312</c:v>
                </c:pt>
                <c:pt idx="4939">
                  <c:v>1312</c:v>
                </c:pt>
                <c:pt idx="4940">
                  <c:v>1312</c:v>
                </c:pt>
                <c:pt idx="4941">
                  <c:v>1313</c:v>
                </c:pt>
                <c:pt idx="4942">
                  <c:v>1314</c:v>
                </c:pt>
                <c:pt idx="4943">
                  <c:v>1315</c:v>
                </c:pt>
                <c:pt idx="4944">
                  <c:v>1315</c:v>
                </c:pt>
                <c:pt idx="4945">
                  <c:v>1316</c:v>
                </c:pt>
                <c:pt idx="4946">
                  <c:v>1316</c:v>
                </c:pt>
                <c:pt idx="4947">
                  <c:v>1317</c:v>
                </c:pt>
                <c:pt idx="4948">
                  <c:v>1317</c:v>
                </c:pt>
                <c:pt idx="4949">
                  <c:v>1317</c:v>
                </c:pt>
                <c:pt idx="4950">
                  <c:v>1317</c:v>
                </c:pt>
                <c:pt idx="4951">
                  <c:v>1317</c:v>
                </c:pt>
                <c:pt idx="4952">
                  <c:v>1317</c:v>
                </c:pt>
                <c:pt idx="4953">
                  <c:v>1317</c:v>
                </c:pt>
                <c:pt idx="4954">
                  <c:v>1317</c:v>
                </c:pt>
                <c:pt idx="4955">
                  <c:v>1317</c:v>
                </c:pt>
                <c:pt idx="4956">
                  <c:v>1317</c:v>
                </c:pt>
                <c:pt idx="4957">
                  <c:v>1317</c:v>
                </c:pt>
                <c:pt idx="4958">
                  <c:v>1317</c:v>
                </c:pt>
                <c:pt idx="4959">
                  <c:v>1317</c:v>
                </c:pt>
                <c:pt idx="4960">
                  <c:v>1317</c:v>
                </c:pt>
                <c:pt idx="4961">
                  <c:v>1317</c:v>
                </c:pt>
                <c:pt idx="4962">
                  <c:v>1317</c:v>
                </c:pt>
                <c:pt idx="4963">
                  <c:v>1318</c:v>
                </c:pt>
                <c:pt idx="4964">
                  <c:v>1318</c:v>
                </c:pt>
                <c:pt idx="4965">
                  <c:v>1318</c:v>
                </c:pt>
                <c:pt idx="4966">
                  <c:v>1318</c:v>
                </c:pt>
                <c:pt idx="4967">
                  <c:v>1318</c:v>
                </c:pt>
                <c:pt idx="4968">
                  <c:v>1318</c:v>
                </c:pt>
                <c:pt idx="4969">
                  <c:v>1318</c:v>
                </c:pt>
                <c:pt idx="4970">
                  <c:v>1319</c:v>
                </c:pt>
                <c:pt idx="4971">
                  <c:v>1319</c:v>
                </c:pt>
                <c:pt idx="4972">
                  <c:v>1319</c:v>
                </c:pt>
                <c:pt idx="4973">
                  <c:v>1319</c:v>
                </c:pt>
                <c:pt idx="4974">
                  <c:v>1319</c:v>
                </c:pt>
                <c:pt idx="4975">
                  <c:v>1319</c:v>
                </c:pt>
                <c:pt idx="4976">
                  <c:v>1319</c:v>
                </c:pt>
                <c:pt idx="4977">
                  <c:v>1320</c:v>
                </c:pt>
                <c:pt idx="4978">
                  <c:v>1320</c:v>
                </c:pt>
                <c:pt idx="4979">
                  <c:v>1320</c:v>
                </c:pt>
                <c:pt idx="4980">
                  <c:v>1321</c:v>
                </c:pt>
                <c:pt idx="4981">
                  <c:v>1321</c:v>
                </c:pt>
                <c:pt idx="4982">
                  <c:v>1321</c:v>
                </c:pt>
                <c:pt idx="4983">
                  <c:v>1321</c:v>
                </c:pt>
                <c:pt idx="4984">
                  <c:v>1321</c:v>
                </c:pt>
                <c:pt idx="4985">
                  <c:v>1321</c:v>
                </c:pt>
                <c:pt idx="4986">
                  <c:v>1321</c:v>
                </c:pt>
                <c:pt idx="4987">
                  <c:v>1321</c:v>
                </c:pt>
                <c:pt idx="4988">
                  <c:v>1321</c:v>
                </c:pt>
                <c:pt idx="4989">
                  <c:v>1321</c:v>
                </c:pt>
                <c:pt idx="4990">
                  <c:v>1321</c:v>
                </c:pt>
                <c:pt idx="4991">
                  <c:v>1322</c:v>
                </c:pt>
                <c:pt idx="4992">
                  <c:v>1322</c:v>
                </c:pt>
                <c:pt idx="4993">
                  <c:v>1322</c:v>
                </c:pt>
                <c:pt idx="4994">
                  <c:v>1322</c:v>
                </c:pt>
                <c:pt idx="4995">
                  <c:v>1322</c:v>
                </c:pt>
                <c:pt idx="4996">
                  <c:v>1322</c:v>
                </c:pt>
                <c:pt idx="4997">
                  <c:v>1322</c:v>
                </c:pt>
                <c:pt idx="4998">
                  <c:v>1322</c:v>
                </c:pt>
                <c:pt idx="4999">
                  <c:v>1322</c:v>
                </c:pt>
                <c:pt idx="5000">
                  <c:v>1322</c:v>
                </c:pt>
                <c:pt idx="5001">
                  <c:v>1322</c:v>
                </c:pt>
                <c:pt idx="5002">
                  <c:v>1322</c:v>
                </c:pt>
                <c:pt idx="5003">
                  <c:v>1322</c:v>
                </c:pt>
                <c:pt idx="5004">
                  <c:v>1322</c:v>
                </c:pt>
                <c:pt idx="5005">
                  <c:v>1322</c:v>
                </c:pt>
                <c:pt idx="5006">
                  <c:v>1322</c:v>
                </c:pt>
                <c:pt idx="5007">
                  <c:v>1322</c:v>
                </c:pt>
                <c:pt idx="5008">
                  <c:v>1322</c:v>
                </c:pt>
                <c:pt idx="5009">
                  <c:v>1322</c:v>
                </c:pt>
                <c:pt idx="5010">
                  <c:v>1322</c:v>
                </c:pt>
                <c:pt idx="5011">
                  <c:v>1322</c:v>
                </c:pt>
                <c:pt idx="5012">
                  <c:v>1322</c:v>
                </c:pt>
                <c:pt idx="5013">
                  <c:v>1322</c:v>
                </c:pt>
                <c:pt idx="5014">
                  <c:v>1322</c:v>
                </c:pt>
                <c:pt idx="5015">
                  <c:v>1322</c:v>
                </c:pt>
                <c:pt idx="5016">
                  <c:v>1322</c:v>
                </c:pt>
                <c:pt idx="5017">
                  <c:v>1322</c:v>
                </c:pt>
                <c:pt idx="5018">
                  <c:v>1322</c:v>
                </c:pt>
                <c:pt idx="5019">
                  <c:v>1322</c:v>
                </c:pt>
                <c:pt idx="5020">
                  <c:v>1322</c:v>
                </c:pt>
                <c:pt idx="5021">
                  <c:v>1322</c:v>
                </c:pt>
                <c:pt idx="5022">
                  <c:v>1323</c:v>
                </c:pt>
                <c:pt idx="5023">
                  <c:v>1323</c:v>
                </c:pt>
                <c:pt idx="5024">
                  <c:v>1323</c:v>
                </c:pt>
                <c:pt idx="5025">
                  <c:v>1324</c:v>
                </c:pt>
                <c:pt idx="5026">
                  <c:v>1324</c:v>
                </c:pt>
                <c:pt idx="5027">
                  <c:v>1324</c:v>
                </c:pt>
                <c:pt idx="5028">
                  <c:v>1324</c:v>
                </c:pt>
                <c:pt idx="5029">
                  <c:v>1324</c:v>
                </c:pt>
                <c:pt idx="5030">
                  <c:v>1324</c:v>
                </c:pt>
                <c:pt idx="5031">
                  <c:v>1325</c:v>
                </c:pt>
                <c:pt idx="5032">
                  <c:v>1326</c:v>
                </c:pt>
                <c:pt idx="5033">
                  <c:v>1327</c:v>
                </c:pt>
                <c:pt idx="5034">
                  <c:v>1328</c:v>
                </c:pt>
                <c:pt idx="5035">
                  <c:v>1329</c:v>
                </c:pt>
                <c:pt idx="5036">
                  <c:v>1330</c:v>
                </c:pt>
                <c:pt idx="5037">
                  <c:v>1330</c:v>
                </c:pt>
                <c:pt idx="5038">
                  <c:v>1331</c:v>
                </c:pt>
                <c:pt idx="5039">
                  <c:v>1331</c:v>
                </c:pt>
                <c:pt idx="5040">
                  <c:v>1332</c:v>
                </c:pt>
                <c:pt idx="5041">
                  <c:v>1333</c:v>
                </c:pt>
                <c:pt idx="5042">
                  <c:v>1334</c:v>
                </c:pt>
                <c:pt idx="5043">
                  <c:v>1335</c:v>
                </c:pt>
                <c:pt idx="5044">
                  <c:v>1335</c:v>
                </c:pt>
                <c:pt idx="5045">
                  <c:v>1336</c:v>
                </c:pt>
                <c:pt idx="5046">
                  <c:v>1336</c:v>
                </c:pt>
                <c:pt idx="5047">
                  <c:v>1336</c:v>
                </c:pt>
                <c:pt idx="5048">
                  <c:v>1336</c:v>
                </c:pt>
                <c:pt idx="5049">
                  <c:v>1337</c:v>
                </c:pt>
                <c:pt idx="5050">
                  <c:v>1338</c:v>
                </c:pt>
                <c:pt idx="5051">
                  <c:v>1338</c:v>
                </c:pt>
                <c:pt idx="5052">
                  <c:v>1338</c:v>
                </c:pt>
                <c:pt idx="5053">
                  <c:v>1339</c:v>
                </c:pt>
                <c:pt idx="5054">
                  <c:v>1339</c:v>
                </c:pt>
                <c:pt idx="5055">
                  <c:v>1340</c:v>
                </c:pt>
                <c:pt idx="5056">
                  <c:v>1341</c:v>
                </c:pt>
                <c:pt idx="5057">
                  <c:v>1342</c:v>
                </c:pt>
                <c:pt idx="5058">
                  <c:v>1342</c:v>
                </c:pt>
                <c:pt idx="5059">
                  <c:v>1343</c:v>
                </c:pt>
                <c:pt idx="5060">
                  <c:v>1344</c:v>
                </c:pt>
                <c:pt idx="5061">
                  <c:v>1345</c:v>
                </c:pt>
                <c:pt idx="5062">
                  <c:v>1345</c:v>
                </c:pt>
                <c:pt idx="5063">
                  <c:v>1346</c:v>
                </c:pt>
                <c:pt idx="5064">
                  <c:v>1347</c:v>
                </c:pt>
                <c:pt idx="5065">
                  <c:v>1348</c:v>
                </c:pt>
                <c:pt idx="5066">
                  <c:v>1349</c:v>
                </c:pt>
                <c:pt idx="5067">
                  <c:v>1350</c:v>
                </c:pt>
                <c:pt idx="5068">
                  <c:v>1351</c:v>
                </c:pt>
                <c:pt idx="5069">
                  <c:v>1351</c:v>
                </c:pt>
                <c:pt idx="5070">
                  <c:v>1351</c:v>
                </c:pt>
                <c:pt idx="5071">
                  <c:v>1351</c:v>
                </c:pt>
                <c:pt idx="5072">
                  <c:v>1352</c:v>
                </c:pt>
                <c:pt idx="5073">
                  <c:v>1352</c:v>
                </c:pt>
                <c:pt idx="5074">
                  <c:v>1352</c:v>
                </c:pt>
                <c:pt idx="5075">
                  <c:v>1352</c:v>
                </c:pt>
                <c:pt idx="5076">
                  <c:v>1353</c:v>
                </c:pt>
                <c:pt idx="5077">
                  <c:v>1353</c:v>
                </c:pt>
                <c:pt idx="5078">
                  <c:v>1353</c:v>
                </c:pt>
                <c:pt idx="5079">
                  <c:v>1354</c:v>
                </c:pt>
                <c:pt idx="5080">
                  <c:v>1355</c:v>
                </c:pt>
                <c:pt idx="5081">
                  <c:v>1356</c:v>
                </c:pt>
                <c:pt idx="5082">
                  <c:v>1356</c:v>
                </c:pt>
                <c:pt idx="5083">
                  <c:v>1356</c:v>
                </c:pt>
                <c:pt idx="5084">
                  <c:v>1356</c:v>
                </c:pt>
                <c:pt idx="5085">
                  <c:v>1356</c:v>
                </c:pt>
                <c:pt idx="5086">
                  <c:v>1356</c:v>
                </c:pt>
                <c:pt idx="5087">
                  <c:v>1356</c:v>
                </c:pt>
                <c:pt idx="5088">
                  <c:v>1356</c:v>
                </c:pt>
                <c:pt idx="5089">
                  <c:v>1356</c:v>
                </c:pt>
                <c:pt idx="5090">
                  <c:v>1356</c:v>
                </c:pt>
                <c:pt idx="5091">
                  <c:v>1356</c:v>
                </c:pt>
                <c:pt idx="5092">
                  <c:v>1356</c:v>
                </c:pt>
                <c:pt idx="5093">
                  <c:v>1356</c:v>
                </c:pt>
                <c:pt idx="5094">
                  <c:v>1356</c:v>
                </c:pt>
                <c:pt idx="5095">
                  <c:v>1356</c:v>
                </c:pt>
                <c:pt idx="5096">
                  <c:v>1356</c:v>
                </c:pt>
                <c:pt idx="5097">
                  <c:v>1356</c:v>
                </c:pt>
                <c:pt idx="5098">
                  <c:v>1356</c:v>
                </c:pt>
                <c:pt idx="5099">
                  <c:v>1356</c:v>
                </c:pt>
                <c:pt idx="5100">
                  <c:v>1356</c:v>
                </c:pt>
                <c:pt idx="5101">
                  <c:v>1356</c:v>
                </c:pt>
                <c:pt idx="5102">
                  <c:v>1357</c:v>
                </c:pt>
                <c:pt idx="5103">
                  <c:v>1357</c:v>
                </c:pt>
                <c:pt idx="5104">
                  <c:v>1357</c:v>
                </c:pt>
                <c:pt idx="5105">
                  <c:v>1357</c:v>
                </c:pt>
                <c:pt idx="5106">
                  <c:v>1357</c:v>
                </c:pt>
                <c:pt idx="5107">
                  <c:v>1357</c:v>
                </c:pt>
                <c:pt idx="5108">
                  <c:v>1357</c:v>
                </c:pt>
                <c:pt idx="5109">
                  <c:v>1357</c:v>
                </c:pt>
                <c:pt idx="5110">
                  <c:v>1357</c:v>
                </c:pt>
                <c:pt idx="5111">
                  <c:v>1357</c:v>
                </c:pt>
                <c:pt idx="5112">
                  <c:v>1357</c:v>
                </c:pt>
                <c:pt idx="5113">
                  <c:v>1357</c:v>
                </c:pt>
                <c:pt idx="5114">
                  <c:v>1357</c:v>
                </c:pt>
                <c:pt idx="5115">
                  <c:v>1357</c:v>
                </c:pt>
                <c:pt idx="5116">
                  <c:v>1357</c:v>
                </c:pt>
                <c:pt idx="5117">
                  <c:v>1357</c:v>
                </c:pt>
                <c:pt idx="5118">
                  <c:v>1358</c:v>
                </c:pt>
                <c:pt idx="5119">
                  <c:v>1359</c:v>
                </c:pt>
                <c:pt idx="5120">
                  <c:v>1359</c:v>
                </c:pt>
                <c:pt idx="5121">
                  <c:v>1359</c:v>
                </c:pt>
                <c:pt idx="5122">
                  <c:v>1360</c:v>
                </c:pt>
                <c:pt idx="5123">
                  <c:v>1361</c:v>
                </c:pt>
                <c:pt idx="5124">
                  <c:v>1362</c:v>
                </c:pt>
                <c:pt idx="5125">
                  <c:v>1362</c:v>
                </c:pt>
                <c:pt idx="5126">
                  <c:v>1362</c:v>
                </c:pt>
                <c:pt idx="5127">
                  <c:v>1362</c:v>
                </c:pt>
                <c:pt idx="5128">
                  <c:v>1363</c:v>
                </c:pt>
                <c:pt idx="5129">
                  <c:v>1364</c:v>
                </c:pt>
                <c:pt idx="5130">
                  <c:v>1364</c:v>
                </c:pt>
                <c:pt idx="5131">
                  <c:v>1365</c:v>
                </c:pt>
                <c:pt idx="5132">
                  <c:v>1365</c:v>
                </c:pt>
                <c:pt idx="5133">
                  <c:v>1366</c:v>
                </c:pt>
                <c:pt idx="5134">
                  <c:v>1367</c:v>
                </c:pt>
                <c:pt idx="5135">
                  <c:v>1367</c:v>
                </c:pt>
                <c:pt idx="5136">
                  <c:v>1367</c:v>
                </c:pt>
                <c:pt idx="5137">
                  <c:v>1367</c:v>
                </c:pt>
                <c:pt idx="5138">
                  <c:v>1367</c:v>
                </c:pt>
                <c:pt idx="5139">
                  <c:v>1367</c:v>
                </c:pt>
                <c:pt idx="5140">
                  <c:v>1367</c:v>
                </c:pt>
                <c:pt idx="5141">
                  <c:v>1367</c:v>
                </c:pt>
                <c:pt idx="5142">
                  <c:v>1368</c:v>
                </c:pt>
                <c:pt idx="5143">
                  <c:v>1368</c:v>
                </c:pt>
                <c:pt idx="5144">
                  <c:v>1368</c:v>
                </c:pt>
                <c:pt idx="5145">
                  <c:v>1368</c:v>
                </c:pt>
                <c:pt idx="5146">
                  <c:v>1368</c:v>
                </c:pt>
                <c:pt idx="5147">
                  <c:v>1368</c:v>
                </c:pt>
                <c:pt idx="5148">
                  <c:v>1368</c:v>
                </c:pt>
                <c:pt idx="5149">
                  <c:v>1368</c:v>
                </c:pt>
                <c:pt idx="5150">
                  <c:v>1368</c:v>
                </c:pt>
                <c:pt idx="5151">
                  <c:v>1368</c:v>
                </c:pt>
                <c:pt idx="5152">
                  <c:v>1368</c:v>
                </c:pt>
                <c:pt idx="5153">
                  <c:v>1368</c:v>
                </c:pt>
                <c:pt idx="5154">
                  <c:v>1368</c:v>
                </c:pt>
                <c:pt idx="5155">
                  <c:v>1368</c:v>
                </c:pt>
                <c:pt idx="5156">
                  <c:v>1368</c:v>
                </c:pt>
                <c:pt idx="5157">
                  <c:v>1369</c:v>
                </c:pt>
                <c:pt idx="5158">
                  <c:v>1369</c:v>
                </c:pt>
                <c:pt idx="5159">
                  <c:v>1369</c:v>
                </c:pt>
                <c:pt idx="5160">
                  <c:v>1369</c:v>
                </c:pt>
                <c:pt idx="5161">
                  <c:v>1369</c:v>
                </c:pt>
                <c:pt idx="5162">
                  <c:v>1369</c:v>
                </c:pt>
                <c:pt idx="5163">
                  <c:v>1369</c:v>
                </c:pt>
                <c:pt idx="5164">
                  <c:v>1369</c:v>
                </c:pt>
                <c:pt idx="5165">
                  <c:v>1369</c:v>
                </c:pt>
                <c:pt idx="5166">
                  <c:v>1369</c:v>
                </c:pt>
                <c:pt idx="5167">
                  <c:v>1369</c:v>
                </c:pt>
                <c:pt idx="5168">
                  <c:v>1369</c:v>
                </c:pt>
                <c:pt idx="5169">
                  <c:v>1370</c:v>
                </c:pt>
                <c:pt idx="5170">
                  <c:v>1370</c:v>
                </c:pt>
                <c:pt idx="5171">
                  <c:v>1370</c:v>
                </c:pt>
                <c:pt idx="5172">
                  <c:v>1370</c:v>
                </c:pt>
                <c:pt idx="5173">
                  <c:v>1370</c:v>
                </c:pt>
                <c:pt idx="5174">
                  <c:v>1371</c:v>
                </c:pt>
                <c:pt idx="5175">
                  <c:v>1372</c:v>
                </c:pt>
                <c:pt idx="5176">
                  <c:v>1372</c:v>
                </c:pt>
                <c:pt idx="5177">
                  <c:v>1373</c:v>
                </c:pt>
                <c:pt idx="5178">
                  <c:v>1373</c:v>
                </c:pt>
                <c:pt idx="5179">
                  <c:v>1373</c:v>
                </c:pt>
                <c:pt idx="5180">
                  <c:v>1374</c:v>
                </c:pt>
                <c:pt idx="5181">
                  <c:v>1375</c:v>
                </c:pt>
                <c:pt idx="5182">
                  <c:v>1375</c:v>
                </c:pt>
                <c:pt idx="5183">
                  <c:v>1376</c:v>
                </c:pt>
                <c:pt idx="5184">
                  <c:v>1377</c:v>
                </c:pt>
                <c:pt idx="5185">
                  <c:v>1378</c:v>
                </c:pt>
                <c:pt idx="5186">
                  <c:v>1378</c:v>
                </c:pt>
                <c:pt idx="5187">
                  <c:v>1379</c:v>
                </c:pt>
                <c:pt idx="5188">
                  <c:v>1379</c:v>
                </c:pt>
                <c:pt idx="5189">
                  <c:v>1380</c:v>
                </c:pt>
                <c:pt idx="5190">
                  <c:v>1381</c:v>
                </c:pt>
                <c:pt idx="5191">
                  <c:v>1381</c:v>
                </c:pt>
                <c:pt idx="5192">
                  <c:v>1381</c:v>
                </c:pt>
                <c:pt idx="5193">
                  <c:v>1381</c:v>
                </c:pt>
                <c:pt idx="5194">
                  <c:v>1382</c:v>
                </c:pt>
                <c:pt idx="5195">
                  <c:v>1382</c:v>
                </c:pt>
                <c:pt idx="5196">
                  <c:v>1382</c:v>
                </c:pt>
                <c:pt idx="5197">
                  <c:v>1382</c:v>
                </c:pt>
                <c:pt idx="5198">
                  <c:v>1383</c:v>
                </c:pt>
                <c:pt idx="5199">
                  <c:v>1383</c:v>
                </c:pt>
                <c:pt idx="5200">
                  <c:v>1384</c:v>
                </c:pt>
                <c:pt idx="5201">
                  <c:v>1385</c:v>
                </c:pt>
                <c:pt idx="5202">
                  <c:v>1386</c:v>
                </c:pt>
                <c:pt idx="5203">
                  <c:v>1387</c:v>
                </c:pt>
                <c:pt idx="5204">
                  <c:v>1388</c:v>
                </c:pt>
                <c:pt idx="5205">
                  <c:v>1388</c:v>
                </c:pt>
                <c:pt idx="5206">
                  <c:v>1388</c:v>
                </c:pt>
                <c:pt idx="5207">
                  <c:v>1388</c:v>
                </c:pt>
                <c:pt idx="5208">
                  <c:v>1389</c:v>
                </c:pt>
                <c:pt idx="5209">
                  <c:v>1389</c:v>
                </c:pt>
                <c:pt idx="5210">
                  <c:v>1390</c:v>
                </c:pt>
                <c:pt idx="5211">
                  <c:v>1390</c:v>
                </c:pt>
                <c:pt idx="5212">
                  <c:v>1391</c:v>
                </c:pt>
                <c:pt idx="5213">
                  <c:v>1392</c:v>
                </c:pt>
                <c:pt idx="5214">
                  <c:v>1392</c:v>
                </c:pt>
                <c:pt idx="5215">
                  <c:v>1392</c:v>
                </c:pt>
                <c:pt idx="5216">
                  <c:v>1392</c:v>
                </c:pt>
                <c:pt idx="5217">
                  <c:v>1392</c:v>
                </c:pt>
                <c:pt idx="5218">
                  <c:v>1392</c:v>
                </c:pt>
                <c:pt idx="5219">
                  <c:v>1392</c:v>
                </c:pt>
                <c:pt idx="5220">
                  <c:v>1392</c:v>
                </c:pt>
                <c:pt idx="5221">
                  <c:v>1392</c:v>
                </c:pt>
                <c:pt idx="5222">
                  <c:v>1392</c:v>
                </c:pt>
                <c:pt idx="5223">
                  <c:v>1392</c:v>
                </c:pt>
                <c:pt idx="5224">
                  <c:v>1392</c:v>
                </c:pt>
                <c:pt idx="5225">
                  <c:v>1392</c:v>
                </c:pt>
                <c:pt idx="5226">
                  <c:v>1392</c:v>
                </c:pt>
                <c:pt idx="5227">
                  <c:v>1392</c:v>
                </c:pt>
                <c:pt idx="5228">
                  <c:v>1392</c:v>
                </c:pt>
                <c:pt idx="5229">
                  <c:v>1392</c:v>
                </c:pt>
                <c:pt idx="5230">
                  <c:v>1392</c:v>
                </c:pt>
                <c:pt idx="5231">
                  <c:v>1392</c:v>
                </c:pt>
                <c:pt idx="5232">
                  <c:v>1392</c:v>
                </c:pt>
                <c:pt idx="5233">
                  <c:v>1392</c:v>
                </c:pt>
                <c:pt idx="5234">
                  <c:v>1392</c:v>
                </c:pt>
                <c:pt idx="5235">
                  <c:v>1392</c:v>
                </c:pt>
                <c:pt idx="5236">
                  <c:v>1392</c:v>
                </c:pt>
                <c:pt idx="5237">
                  <c:v>1392</c:v>
                </c:pt>
                <c:pt idx="5238">
                  <c:v>1392</c:v>
                </c:pt>
                <c:pt idx="5239">
                  <c:v>1392</c:v>
                </c:pt>
                <c:pt idx="5240">
                  <c:v>1392</c:v>
                </c:pt>
                <c:pt idx="5241">
                  <c:v>1392</c:v>
                </c:pt>
                <c:pt idx="5242">
                  <c:v>1392</c:v>
                </c:pt>
                <c:pt idx="5243">
                  <c:v>1392</c:v>
                </c:pt>
                <c:pt idx="5244">
                  <c:v>1392</c:v>
                </c:pt>
                <c:pt idx="5245">
                  <c:v>1392</c:v>
                </c:pt>
                <c:pt idx="5246">
                  <c:v>1393</c:v>
                </c:pt>
                <c:pt idx="5247">
                  <c:v>1393</c:v>
                </c:pt>
                <c:pt idx="5248">
                  <c:v>1393</c:v>
                </c:pt>
                <c:pt idx="5249">
                  <c:v>1393</c:v>
                </c:pt>
                <c:pt idx="5250">
                  <c:v>1393</c:v>
                </c:pt>
                <c:pt idx="5251">
                  <c:v>1393</c:v>
                </c:pt>
                <c:pt idx="5252">
                  <c:v>1393</c:v>
                </c:pt>
                <c:pt idx="5253">
                  <c:v>1393</c:v>
                </c:pt>
                <c:pt idx="5254">
                  <c:v>1393</c:v>
                </c:pt>
                <c:pt idx="5255">
                  <c:v>1393</c:v>
                </c:pt>
                <c:pt idx="5256">
                  <c:v>1393</c:v>
                </c:pt>
                <c:pt idx="5257">
                  <c:v>1393</c:v>
                </c:pt>
                <c:pt idx="5258">
                  <c:v>1393</c:v>
                </c:pt>
                <c:pt idx="5259">
                  <c:v>1393</c:v>
                </c:pt>
                <c:pt idx="5260">
                  <c:v>1393</c:v>
                </c:pt>
                <c:pt idx="5261">
                  <c:v>1394</c:v>
                </c:pt>
                <c:pt idx="5262">
                  <c:v>1394</c:v>
                </c:pt>
                <c:pt idx="5263">
                  <c:v>1394</c:v>
                </c:pt>
                <c:pt idx="5264">
                  <c:v>1394</c:v>
                </c:pt>
                <c:pt idx="5265">
                  <c:v>1394</c:v>
                </c:pt>
                <c:pt idx="5266">
                  <c:v>1394</c:v>
                </c:pt>
                <c:pt idx="5267">
                  <c:v>1394</c:v>
                </c:pt>
                <c:pt idx="5268">
                  <c:v>1395</c:v>
                </c:pt>
                <c:pt idx="5269">
                  <c:v>1395</c:v>
                </c:pt>
                <c:pt idx="5270">
                  <c:v>1395</c:v>
                </c:pt>
                <c:pt idx="5271">
                  <c:v>1395</c:v>
                </c:pt>
                <c:pt idx="5272">
                  <c:v>1395</c:v>
                </c:pt>
                <c:pt idx="5273">
                  <c:v>1395</c:v>
                </c:pt>
                <c:pt idx="5274">
                  <c:v>1395</c:v>
                </c:pt>
                <c:pt idx="5275">
                  <c:v>1395</c:v>
                </c:pt>
                <c:pt idx="5276">
                  <c:v>1395</c:v>
                </c:pt>
                <c:pt idx="5277">
                  <c:v>1395</c:v>
                </c:pt>
                <c:pt idx="5278">
                  <c:v>1395</c:v>
                </c:pt>
                <c:pt idx="5279">
                  <c:v>1395</c:v>
                </c:pt>
                <c:pt idx="5280">
                  <c:v>1395</c:v>
                </c:pt>
                <c:pt idx="5281">
                  <c:v>1395</c:v>
                </c:pt>
                <c:pt idx="5282">
                  <c:v>1395</c:v>
                </c:pt>
                <c:pt idx="5283">
                  <c:v>1395</c:v>
                </c:pt>
                <c:pt idx="5284">
                  <c:v>1395</c:v>
                </c:pt>
                <c:pt idx="5285">
                  <c:v>1395</c:v>
                </c:pt>
                <c:pt idx="5286">
                  <c:v>1395</c:v>
                </c:pt>
                <c:pt idx="5287">
                  <c:v>1395</c:v>
                </c:pt>
                <c:pt idx="5288">
                  <c:v>1395</c:v>
                </c:pt>
                <c:pt idx="5289">
                  <c:v>1395</c:v>
                </c:pt>
                <c:pt idx="5290">
                  <c:v>1396</c:v>
                </c:pt>
                <c:pt idx="5291">
                  <c:v>1396</c:v>
                </c:pt>
                <c:pt idx="5292">
                  <c:v>1396</c:v>
                </c:pt>
                <c:pt idx="5293">
                  <c:v>1396</c:v>
                </c:pt>
                <c:pt idx="5294">
                  <c:v>1397</c:v>
                </c:pt>
                <c:pt idx="5295">
                  <c:v>1397</c:v>
                </c:pt>
                <c:pt idx="5296">
                  <c:v>1398</c:v>
                </c:pt>
                <c:pt idx="5297">
                  <c:v>1398</c:v>
                </c:pt>
                <c:pt idx="5298">
                  <c:v>1399</c:v>
                </c:pt>
                <c:pt idx="5299">
                  <c:v>1400</c:v>
                </c:pt>
                <c:pt idx="5300">
                  <c:v>1400</c:v>
                </c:pt>
                <c:pt idx="5301">
                  <c:v>1400</c:v>
                </c:pt>
                <c:pt idx="5302">
                  <c:v>1400</c:v>
                </c:pt>
                <c:pt idx="5303">
                  <c:v>1401</c:v>
                </c:pt>
                <c:pt idx="5304">
                  <c:v>1402</c:v>
                </c:pt>
                <c:pt idx="5305">
                  <c:v>1402</c:v>
                </c:pt>
                <c:pt idx="5306">
                  <c:v>1403</c:v>
                </c:pt>
                <c:pt idx="5307">
                  <c:v>1404</c:v>
                </c:pt>
                <c:pt idx="5308">
                  <c:v>1405</c:v>
                </c:pt>
                <c:pt idx="5309">
                  <c:v>1405</c:v>
                </c:pt>
                <c:pt idx="5310">
                  <c:v>1405</c:v>
                </c:pt>
                <c:pt idx="5311">
                  <c:v>1406</c:v>
                </c:pt>
                <c:pt idx="5312">
                  <c:v>1406</c:v>
                </c:pt>
                <c:pt idx="5313">
                  <c:v>1406</c:v>
                </c:pt>
                <c:pt idx="5314">
                  <c:v>1406</c:v>
                </c:pt>
                <c:pt idx="5315">
                  <c:v>1406</c:v>
                </c:pt>
                <c:pt idx="5316">
                  <c:v>1406</c:v>
                </c:pt>
                <c:pt idx="5317">
                  <c:v>1406</c:v>
                </c:pt>
                <c:pt idx="5318">
                  <c:v>1406</c:v>
                </c:pt>
                <c:pt idx="5319">
                  <c:v>1406</c:v>
                </c:pt>
                <c:pt idx="5320">
                  <c:v>1406</c:v>
                </c:pt>
                <c:pt idx="5321">
                  <c:v>1406</c:v>
                </c:pt>
                <c:pt idx="5322">
                  <c:v>1406</c:v>
                </c:pt>
                <c:pt idx="5323">
                  <c:v>1406</c:v>
                </c:pt>
                <c:pt idx="5324">
                  <c:v>1406</c:v>
                </c:pt>
                <c:pt idx="5325">
                  <c:v>1406</c:v>
                </c:pt>
                <c:pt idx="5326">
                  <c:v>1406</c:v>
                </c:pt>
                <c:pt idx="5327">
                  <c:v>1406</c:v>
                </c:pt>
                <c:pt idx="5328">
                  <c:v>1406</c:v>
                </c:pt>
                <c:pt idx="5329">
                  <c:v>1406</c:v>
                </c:pt>
                <c:pt idx="5330">
                  <c:v>1406</c:v>
                </c:pt>
                <c:pt idx="5331">
                  <c:v>1406</c:v>
                </c:pt>
                <c:pt idx="5332">
                  <c:v>1406</c:v>
                </c:pt>
                <c:pt idx="5333">
                  <c:v>1406</c:v>
                </c:pt>
                <c:pt idx="5334">
                  <c:v>1407</c:v>
                </c:pt>
                <c:pt idx="5335">
                  <c:v>1408</c:v>
                </c:pt>
                <c:pt idx="5336">
                  <c:v>1408</c:v>
                </c:pt>
                <c:pt idx="5337">
                  <c:v>1408</c:v>
                </c:pt>
                <c:pt idx="5338">
                  <c:v>1408</c:v>
                </c:pt>
                <c:pt idx="5339">
                  <c:v>1408</c:v>
                </c:pt>
                <c:pt idx="5340">
                  <c:v>1408</c:v>
                </c:pt>
                <c:pt idx="5341">
                  <c:v>1408</c:v>
                </c:pt>
                <c:pt idx="5342">
                  <c:v>1408</c:v>
                </c:pt>
                <c:pt idx="5343">
                  <c:v>1408</c:v>
                </c:pt>
                <c:pt idx="5344">
                  <c:v>1408</c:v>
                </c:pt>
                <c:pt idx="5345">
                  <c:v>1408</c:v>
                </c:pt>
                <c:pt idx="5346">
                  <c:v>1408</c:v>
                </c:pt>
                <c:pt idx="5347">
                  <c:v>1408</c:v>
                </c:pt>
                <c:pt idx="5348">
                  <c:v>1408</c:v>
                </c:pt>
                <c:pt idx="5349">
                  <c:v>1408</c:v>
                </c:pt>
                <c:pt idx="5350">
                  <c:v>1408</c:v>
                </c:pt>
                <c:pt idx="5351">
                  <c:v>1408</c:v>
                </c:pt>
                <c:pt idx="5352">
                  <c:v>1408</c:v>
                </c:pt>
                <c:pt idx="5353">
                  <c:v>1408</c:v>
                </c:pt>
                <c:pt idx="5354">
                  <c:v>1409</c:v>
                </c:pt>
                <c:pt idx="5355">
                  <c:v>1409</c:v>
                </c:pt>
                <c:pt idx="5356">
                  <c:v>1409</c:v>
                </c:pt>
                <c:pt idx="5357">
                  <c:v>1409</c:v>
                </c:pt>
                <c:pt idx="5358">
                  <c:v>1409</c:v>
                </c:pt>
                <c:pt idx="5359">
                  <c:v>1409</c:v>
                </c:pt>
                <c:pt idx="5360">
                  <c:v>1409</c:v>
                </c:pt>
                <c:pt idx="5361">
                  <c:v>1409</c:v>
                </c:pt>
                <c:pt idx="5362">
                  <c:v>1409</c:v>
                </c:pt>
                <c:pt idx="5363">
                  <c:v>1409</c:v>
                </c:pt>
                <c:pt idx="5364">
                  <c:v>1410</c:v>
                </c:pt>
                <c:pt idx="5365">
                  <c:v>1410</c:v>
                </c:pt>
                <c:pt idx="5366">
                  <c:v>1411</c:v>
                </c:pt>
                <c:pt idx="5367">
                  <c:v>1412</c:v>
                </c:pt>
                <c:pt idx="5368">
                  <c:v>1412</c:v>
                </c:pt>
                <c:pt idx="5369">
                  <c:v>1413</c:v>
                </c:pt>
                <c:pt idx="5370">
                  <c:v>1413</c:v>
                </c:pt>
                <c:pt idx="5371">
                  <c:v>1413</c:v>
                </c:pt>
                <c:pt idx="5372">
                  <c:v>1413</c:v>
                </c:pt>
                <c:pt idx="5373">
                  <c:v>1413</c:v>
                </c:pt>
                <c:pt idx="5374">
                  <c:v>1413</c:v>
                </c:pt>
                <c:pt idx="5375">
                  <c:v>1413</c:v>
                </c:pt>
                <c:pt idx="5376">
                  <c:v>1413</c:v>
                </c:pt>
                <c:pt idx="5377">
                  <c:v>1413</c:v>
                </c:pt>
                <c:pt idx="5378">
                  <c:v>1413</c:v>
                </c:pt>
                <c:pt idx="5379">
                  <c:v>1413</c:v>
                </c:pt>
                <c:pt idx="5380">
                  <c:v>1413</c:v>
                </c:pt>
                <c:pt idx="5381">
                  <c:v>1413</c:v>
                </c:pt>
                <c:pt idx="5382">
                  <c:v>1414</c:v>
                </c:pt>
                <c:pt idx="5383">
                  <c:v>1414</c:v>
                </c:pt>
                <c:pt idx="5384">
                  <c:v>1414</c:v>
                </c:pt>
                <c:pt idx="5385">
                  <c:v>1415</c:v>
                </c:pt>
                <c:pt idx="5386">
                  <c:v>1415</c:v>
                </c:pt>
                <c:pt idx="5387">
                  <c:v>1415</c:v>
                </c:pt>
                <c:pt idx="5388">
                  <c:v>1415</c:v>
                </c:pt>
                <c:pt idx="5389">
                  <c:v>1415</c:v>
                </c:pt>
                <c:pt idx="5390">
                  <c:v>1416</c:v>
                </c:pt>
                <c:pt idx="5391">
                  <c:v>1417</c:v>
                </c:pt>
                <c:pt idx="5392">
                  <c:v>1417</c:v>
                </c:pt>
                <c:pt idx="5393">
                  <c:v>1417</c:v>
                </c:pt>
                <c:pt idx="5394">
                  <c:v>1417</c:v>
                </c:pt>
                <c:pt idx="5395">
                  <c:v>1417</c:v>
                </c:pt>
                <c:pt idx="5396">
                  <c:v>1418</c:v>
                </c:pt>
                <c:pt idx="5397">
                  <c:v>1418</c:v>
                </c:pt>
                <c:pt idx="5398">
                  <c:v>1418</c:v>
                </c:pt>
                <c:pt idx="5399">
                  <c:v>1418</c:v>
                </c:pt>
                <c:pt idx="5400">
                  <c:v>1418</c:v>
                </c:pt>
                <c:pt idx="5401">
                  <c:v>1419</c:v>
                </c:pt>
                <c:pt idx="5402">
                  <c:v>1419</c:v>
                </c:pt>
                <c:pt idx="5403">
                  <c:v>1419</c:v>
                </c:pt>
                <c:pt idx="5404">
                  <c:v>1419</c:v>
                </c:pt>
                <c:pt idx="5405">
                  <c:v>1419</c:v>
                </c:pt>
                <c:pt idx="5406">
                  <c:v>1420</c:v>
                </c:pt>
                <c:pt idx="5407">
                  <c:v>1420</c:v>
                </c:pt>
                <c:pt idx="5408">
                  <c:v>1420</c:v>
                </c:pt>
                <c:pt idx="5409">
                  <c:v>1420</c:v>
                </c:pt>
                <c:pt idx="5410">
                  <c:v>1420</c:v>
                </c:pt>
                <c:pt idx="5411">
                  <c:v>1421</c:v>
                </c:pt>
                <c:pt idx="5412">
                  <c:v>1422</c:v>
                </c:pt>
                <c:pt idx="5413">
                  <c:v>1423</c:v>
                </c:pt>
                <c:pt idx="5414">
                  <c:v>1423</c:v>
                </c:pt>
                <c:pt idx="5415">
                  <c:v>1424</c:v>
                </c:pt>
                <c:pt idx="5416">
                  <c:v>1424</c:v>
                </c:pt>
                <c:pt idx="5417">
                  <c:v>1424</c:v>
                </c:pt>
                <c:pt idx="5418">
                  <c:v>1425</c:v>
                </c:pt>
                <c:pt idx="5419">
                  <c:v>1425</c:v>
                </c:pt>
                <c:pt idx="5420">
                  <c:v>1425</c:v>
                </c:pt>
                <c:pt idx="5421">
                  <c:v>1425</c:v>
                </c:pt>
                <c:pt idx="5422">
                  <c:v>1425</c:v>
                </c:pt>
                <c:pt idx="5423">
                  <c:v>1426</c:v>
                </c:pt>
                <c:pt idx="5424">
                  <c:v>1427</c:v>
                </c:pt>
                <c:pt idx="5425">
                  <c:v>1428</c:v>
                </c:pt>
                <c:pt idx="5426">
                  <c:v>1428</c:v>
                </c:pt>
                <c:pt idx="5427">
                  <c:v>1428</c:v>
                </c:pt>
                <c:pt idx="5428">
                  <c:v>1428</c:v>
                </c:pt>
                <c:pt idx="5429">
                  <c:v>1428</c:v>
                </c:pt>
                <c:pt idx="5430">
                  <c:v>1428</c:v>
                </c:pt>
                <c:pt idx="5431">
                  <c:v>1428</c:v>
                </c:pt>
                <c:pt idx="5432">
                  <c:v>1428</c:v>
                </c:pt>
                <c:pt idx="5433">
                  <c:v>1428</c:v>
                </c:pt>
                <c:pt idx="5434">
                  <c:v>1428</c:v>
                </c:pt>
                <c:pt idx="5435">
                  <c:v>1428</c:v>
                </c:pt>
                <c:pt idx="5436">
                  <c:v>1428</c:v>
                </c:pt>
                <c:pt idx="5437">
                  <c:v>1428</c:v>
                </c:pt>
                <c:pt idx="5438">
                  <c:v>1428</c:v>
                </c:pt>
                <c:pt idx="5439">
                  <c:v>1428</c:v>
                </c:pt>
                <c:pt idx="5440">
                  <c:v>1428</c:v>
                </c:pt>
                <c:pt idx="5441">
                  <c:v>1428</c:v>
                </c:pt>
                <c:pt idx="5442">
                  <c:v>1428</c:v>
                </c:pt>
                <c:pt idx="5443">
                  <c:v>1428</c:v>
                </c:pt>
                <c:pt idx="5444">
                  <c:v>1428</c:v>
                </c:pt>
                <c:pt idx="5445">
                  <c:v>1428</c:v>
                </c:pt>
                <c:pt idx="5446">
                  <c:v>1428</c:v>
                </c:pt>
                <c:pt idx="5447">
                  <c:v>1428</c:v>
                </c:pt>
                <c:pt idx="5448">
                  <c:v>1428</c:v>
                </c:pt>
                <c:pt idx="5449">
                  <c:v>1428</c:v>
                </c:pt>
                <c:pt idx="5450">
                  <c:v>1428</c:v>
                </c:pt>
                <c:pt idx="5451">
                  <c:v>1428</c:v>
                </c:pt>
                <c:pt idx="5452">
                  <c:v>1428</c:v>
                </c:pt>
                <c:pt idx="5453">
                  <c:v>1428</c:v>
                </c:pt>
                <c:pt idx="5454">
                  <c:v>1428</c:v>
                </c:pt>
                <c:pt idx="5455">
                  <c:v>1428</c:v>
                </c:pt>
                <c:pt idx="5456">
                  <c:v>1428</c:v>
                </c:pt>
                <c:pt idx="5457">
                  <c:v>1428</c:v>
                </c:pt>
                <c:pt idx="5458">
                  <c:v>1428</c:v>
                </c:pt>
                <c:pt idx="5459">
                  <c:v>1428</c:v>
                </c:pt>
                <c:pt idx="5460">
                  <c:v>1428</c:v>
                </c:pt>
                <c:pt idx="5461">
                  <c:v>1428</c:v>
                </c:pt>
                <c:pt idx="5462">
                  <c:v>1428</c:v>
                </c:pt>
                <c:pt idx="5463">
                  <c:v>1428</c:v>
                </c:pt>
                <c:pt idx="5464">
                  <c:v>1428</c:v>
                </c:pt>
                <c:pt idx="5465">
                  <c:v>1428</c:v>
                </c:pt>
                <c:pt idx="5466">
                  <c:v>1428</c:v>
                </c:pt>
                <c:pt idx="5467">
                  <c:v>1428</c:v>
                </c:pt>
                <c:pt idx="5468">
                  <c:v>1428</c:v>
                </c:pt>
                <c:pt idx="5469">
                  <c:v>1428</c:v>
                </c:pt>
                <c:pt idx="5470">
                  <c:v>1428</c:v>
                </c:pt>
                <c:pt idx="5471">
                  <c:v>1428</c:v>
                </c:pt>
                <c:pt idx="5472">
                  <c:v>1428</c:v>
                </c:pt>
                <c:pt idx="5473">
                  <c:v>1428</c:v>
                </c:pt>
                <c:pt idx="5474">
                  <c:v>1428</c:v>
                </c:pt>
                <c:pt idx="5475">
                  <c:v>1428</c:v>
                </c:pt>
                <c:pt idx="5476">
                  <c:v>1428</c:v>
                </c:pt>
                <c:pt idx="5477">
                  <c:v>1428</c:v>
                </c:pt>
                <c:pt idx="5478">
                  <c:v>1428</c:v>
                </c:pt>
                <c:pt idx="5479">
                  <c:v>1428</c:v>
                </c:pt>
                <c:pt idx="5480">
                  <c:v>1428</c:v>
                </c:pt>
                <c:pt idx="5481">
                  <c:v>1428</c:v>
                </c:pt>
                <c:pt idx="5482">
                  <c:v>1428</c:v>
                </c:pt>
                <c:pt idx="5483">
                  <c:v>1428</c:v>
                </c:pt>
                <c:pt idx="5484">
                  <c:v>1428</c:v>
                </c:pt>
                <c:pt idx="5485">
                  <c:v>1428</c:v>
                </c:pt>
                <c:pt idx="5486">
                  <c:v>1428</c:v>
                </c:pt>
                <c:pt idx="5487">
                  <c:v>1429</c:v>
                </c:pt>
                <c:pt idx="5488">
                  <c:v>1429</c:v>
                </c:pt>
                <c:pt idx="5489">
                  <c:v>1429</c:v>
                </c:pt>
                <c:pt idx="5490">
                  <c:v>1429</c:v>
                </c:pt>
                <c:pt idx="5491">
                  <c:v>1429</c:v>
                </c:pt>
                <c:pt idx="5492">
                  <c:v>1429</c:v>
                </c:pt>
                <c:pt idx="5493">
                  <c:v>1429</c:v>
                </c:pt>
                <c:pt idx="5494">
                  <c:v>1429</c:v>
                </c:pt>
                <c:pt idx="5495">
                  <c:v>1429</c:v>
                </c:pt>
                <c:pt idx="5496">
                  <c:v>1429</c:v>
                </c:pt>
                <c:pt idx="5497">
                  <c:v>1429</c:v>
                </c:pt>
                <c:pt idx="5498">
                  <c:v>1429</c:v>
                </c:pt>
                <c:pt idx="5499">
                  <c:v>1429</c:v>
                </c:pt>
                <c:pt idx="5500">
                  <c:v>1429</c:v>
                </c:pt>
                <c:pt idx="5501">
                  <c:v>1429</c:v>
                </c:pt>
                <c:pt idx="5502">
                  <c:v>1429</c:v>
                </c:pt>
                <c:pt idx="5503">
                  <c:v>1430</c:v>
                </c:pt>
                <c:pt idx="5504">
                  <c:v>1431</c:v>
                </c:pt>
                <c:pt idx="5505">
                  <c:v>1431</c:v>
                </c:pt>
                <c:pt idx="5506">
                  <c:v>1432</c:v>
                </c:pt>
                <c:pt idx="5507">
                  <c:v>1432</c:v>
                </c:pt>
                <c:pt idx="5508">
                  <c:v>1432</c:v>
                </c:pt>
                <c:pt idx="5509">
                  <c:v>1432</c:v>
                </c:pt>
                <c:pt idx="5510">
                  <c:v>1432</c:v>
                </c:pt>
                <c:pt idx="5511">
                  <c:v>1432</c:v>
                </c:pt>
                <c:pt idx="5512">
                  <c:v>1433</c:v>
                </c:pt>
                <c:pt idx="5513">
                  <c:v>1433</c:v>
                </c:pt>
                <c:pt idx="5514">
                  <c:v>1433</c:v>
                </c:pt>
                <c:pt idx="5515">
                  <c:v>1433</c:v>
                </c:pt>
                <c:pt idx="5516">
                  <c:v>1433</c:v>
                </c:pt>
                <c:pt idx="5517">
                  <c:v>1433</c:v>
                </c:pt>
                <c:pt idx="5518">
                  <c:v>1434</c:v>
                </c:pt>
                <c:pt idx="5519">
                  <c:v>1434</c:v>
                </c:pt>
                <c:pt idx="5520">
                  <c:v>1434</c:v>
                </c:pt>
                <c:pt idx="5521">
                  <c:v>1434</c:v>
                </c:pt>
                <c:pt idx="5522">
                  <c:v>1435</c:v>
                </c:pt>
                <c:pt idx="5523">
                  <c:v>1435</c:v>
                </c:pt>
                <c:pt idx="5524">
                  <c:v>1435</c:v>
                </c:pt>
                <c:pt idx="5525">
                  <c:v>1436</c:v>
                </c:pt>
                <c:pt idx="5526">
                  <c:v>1437</c:v>
                </c:pt>
                <c:pt idx="5527">
                  <c:v>1438</c:v>
                </c:pt>
                <c:pt idx="5528">
                  <c:v>1438</c:v>
                </c:pt>
                <c:pt idx="5529">
                  <c:v>1438</c:v>
                </c:pt>
                <c:pt idx="5530">
                  <c:v>1438</c:v>
                </c:pt>
                <c:pt idx="5531">
                  <c:v>1438</c:v>
                </c:pt>
                <c:pt idx="5532">
                  <c:v>1438</c:v>
                </c:pt>
                <c:pt idx="5533">
                  <c:v>1439</c:v>
                </c:pt>
                <c:pt idx="5534">
                  <c:v>1439</c:v>
                </c:pt>
                <c:pt idx="5535">
                  <c:v>1439</c:v>
                </c:pt>
                <c:pt idx="5536">
                  <c:v>1439</c:v>
                </c:pt>
                <c:pt idx="5537">
                  <c:v>1440</c:v>
                </c:pt>
                <c:pt idx="5538">
                  <c:v>1441</c:v>
                </c:pt>
                <c:pt idx="5539">
                  <c:v>1442</c:v>
                </c:pt>
                <c:pt idx="5540">
                  <c:v>1442</c:v>
                </c:pt>
                <c:pt idx="5541">
                  <c:v>1442</c:v>
                </c:pt>
                <c:pt idx="5542">
                  <c:v>1442</c:v>
                </c:pt>
                <c:pt idx="5543">
                  <c:v>1442</c:v>
                </c:pt>
                <c:pt idx="5544">
                  <c:v>1443</c:v>
                </c:pt>
                <c:pt idx="5545">
                  <c:v>1443</c:v>
                </c:pt>
                <c:pt idx="5546">
                  <c:v>1444</c:v>
                </c:pt>
                <c:pt idx="5547">
                  <c:v>1444</c:v>
                </c:pt>
                <c:pt idx="5548">
                  <c:v>1444</c:v>
                </c:pt>
                <c:pt idx="5549">
                  <c:v>1444</c:v>
                </c:pt>
                <c:pt idx="5550">
                  <c:v>1445</c:v>
                </c:pt>
                <c:pt idx="5551">
                  <c:v>1445</c:v>
                </c:pt>
                <c:pt idx="5552">
                  <c:v>1445</c:v>
                </c:pt>
                <c:pt idx="5553">
                  <c:v>1445</c:v>
                </c:pt>
                <c:pt idx="5554">
                  <c:v>1445</c:v>
                </c:pt>
                <c:pt idx="5555">
                  <c:v>1445</c:v>
                </c:pt>
                <c:pt idx="5556">
                  <c:v>1446</c:v>
                </c:pt>
                <c:pt idx="5557">
                  <c:v>1447</c:v>
                </c:pt>
                <c:pt idx="5558">
                  <c:v>1447</c:v>
                </c:pt>
                <c:pt idx="5559">
                  <c:v>1447</c:v>
                </c:pt>
                <c:pt idx="5560">
                  <c:v>1447</c:v>
                </c:pt>
                <c:pt idx="5561">
                  <c:v>1447</c:v>
                </c:pt>
                <c:pt idx="5562">
                  <c:v>1448</c:v>
                </c:pt>
                <c:pt idx="5563">
                  <c:v>1448</c:v>
                </c:pt>
                <c:pt idx="5564">
                  <c:v>1448</c:v>
                </c:pt>
                <c:pt idx="5565">
                  <c:v>1448</c:v>
                </c:pt>
                <c:pt idx="5566">
                  <c:v>1448</c:v>
                </c:pt>
                <c:pt idx="5567">
                  <c:v>1448</c:v>
                </c:pt>
                <c:pt idx="5568">
                  <c:v>1448</c:v>
                </c:pt>
                <c:pt idx="5569">
                  <c:v>1449</c:v>
                </c:pt>
                <c:pt idx="5570">
                  <c:v>1450</c:v>
                </c:pt>
                <c:pt idx="5571">
                  <c:v>1451</c:v>
                </c:pt>
                <c:pt idx="5572">
                  <c:v>1452</c:v>
                </c:pt>
                <c:pt idx="5573">
                  <c:v>1453</c:v>
                </c:pt>
                <c:pt idx="5574">
                  <c:v>1454</c:v>
                </c:pt>
                <c:pt idx="5575">
                  <c:v>1454</c:v>
                </c:pt>
                <c:pt idx="5576">
                  <c:v>1455</c:v>
                </c:pt>
                <c:pt idx="5577">
                  <c:v>1455</c:v>
                </c:pt>
                <c:pt idx="5578">
                  <c:v>1455</c:v>
                </c:pt>
                <c:pt idx="5579">
                  <c:v>1455</c:v>
                </c:pt>
                <c:pt idx="5580">
                  <c:v>1455</c:v>
                </c:pt>
                <c:pt idx="5581">
                  <c:v>1455</c:v>
                </c:pt>
                <c:pt idx="5582">
                  <c:v>1455</c:v>
                </c:pt>
                <c:pt idx="5583">
                  <c:v>1456</c:v>
                </c:pt>
                <c:pt idx="5584">
                  <c:v>1456</c:v>
                </c:pt>
                <c:pt idx="5585">
                  <c:v>1456</c:v>
                </c:pt>
                <c:pt idx="5586">
                  <c:v>1456</c:v>
                </c:pt>
                <c:pt idx="5587">
                  <c:v>1457</c:v>
                </c:pt>
                <c:pt idx="5588">
                  <c:v>1457</c:v>
                </c:pt>
                <c:pt idx="5589">
                  <c:v>1457</c:v>
                </c:pt>
                <c:pt idx="5590">
                  <c:v>1457</c:v>
                </c:pt>
                <c:pt idx="5591">
                  <c:v>1457</c:v>
                </c:pt>
                <c:pt idx="5592">
                  <c:v>1457</c:v>
                </c:pt>
                <c:pt idx="5593">
                  <c:v>1458</c:v>
                </c:pt>
                <c:pt idx="5594">
                  <c:v>1458</c:v>
                </c:pt>
                <c:pt idx="5595">
                  <c:v>1458</c:v>
                </c:pt>
                <c:pt idx="5596">
                  <c:v>1458</c:v>
                </c:pt>
                <c:pt idx="5597">
                  <c:v>1458</c:v>
                </c:pt>
                <c:pt idx="5598">
                  <c:v>1458</c:v>
                </c:pt>
                <c:pt idx="5599">
                  <c:v>1458</c:v>
                </c:pt>
                <c:pt idx="5600">
                  <c:v>1458</c:v>
                </c:pt>
                <c:pt idx="5601">
                  <c:v>1458</c:v>
                </c:pt>
                <c:pt idx="5602">
                  <c:v>1458</c:v>
                </c:pt>
                <c:pt idx="5603">
                  <c:v>1458</c:v>
                </c:pt>
                <c:pt idx="5604">
                  <c:v>1458</c:v>
                </c:pt>
                <c:pt idx="5605">
                  <c:v>1458</c:v>
                </c:pt>
                <c:pt idx="5606">
                  <c:v>1459</c:v>
                </c:pt>
                <c:pt idx="5607">
                  <c:v>1460</c:v>
                </c:pt>
                <c:pt idx="5608">
                  <c:v>1461</c:v>
                </c:pt>
                <c:pt idx="5609">
                  <c:v>1462</c:v>
                </c:pt>
                <c:pt idx="5610">
                  <c:v>1462</c:v>
                </c:pt>
                <c:pt idx="5611">
                  <c:v>1463</c:v>
                </c:pt>
                <c:pt idx="5612">
                  <c:v>1463</c:v>
                </c:pt>
                <c:pt idx="5613">
                  <c:v>1464</c:v>
                </c:pt>
                <c:pt idx="5614">
                  <c:v>1464</c:v>
                </c:pt>
                <c:pt idx="5615">
                  <c:v>1464</c:v>
                </c:pt>
                <c:pt idx="5616">
                  <c:v>1464</c:v>
                </c:pt>
                <c:pt idx="5617">
                  <c:v>1464</c:v>
                </c:pt>
                <c:pt idx="5618">
                  <c:v>1464</c:v>
                </c:pt>
                <c:pt idx="5619">
                  <c:v>1464</c:v>
                </c:pt>
                <c:pt idx="5620">
                  <c:v>1464</c:v>
                </c:pt>
                <c:pt idx="5621">
                  <c:v>1464</c:v>
                </c:pt>
                <c:pt idx="5622">
                  <c:v>1464</c:v>
                </c:pt>
                <c:pt idx="5623">
                  <c:v>1464</c:v>
                </c:pt>
                <c:pt idx="5624">
                  <c:v>1464</c:v>
                </c:pt>
                <c:pt idx="5625">
                  <c:v>1464</c:v>
                </c:pt>
                <c:pt idx="5626">
                  <c:v>1464</c:v>
                </c:pt>
                <c:pt idx="5627">
                  <c:v>1464</c:v>
                </c:pt>
                <c:pt idx="5628">
                  <c:v>1464</c:v>
                </c:pt>
                <c:pt idx="5629">
                  <c:v>1465</c:v>
                </c:pt>
                <c:pt idx="5630">
                  <c:v>1466</c:v>
                </c:pt>
                <c:pt idx="5631">
                  <c:v>1466</c:v>
                </c:pt>
                <c:pt idx="5632">
                  <c:v>1466</c:v>
                </c:pt>
                <c:pt idx="5633">
                  <c:v>1466</c:v>
                </c:pt>
                <c:pt idx="5634">
                  <c:v>1466</c:v>
                </c:pt>
                <c:pt idx="5635">
                  <c:v>1466</c:v>
                </c:pt>
                <c:pt idx="5636">
                  <c:v>1466</c:v>
                </c:pt>
                <c:pt idx="5637">
                  <c:v>1466</c:v>
                </c:pt>
                <c:pt idx="5638">
                  <c:v>1466</c:v>
                </c:pt>
                <c:pt idx="5639">
                  <c:v>1466</c:v>
                </c:pt>
                <c:pt idx="5640">
                  <c:v>1466</c:v>
                </c:pt>
                <c:pt idx="5641">
                  <c:v>1466</c:v>
                </c:pt>
                <c:pt idx="5642">
                  <c:v>1467</c:v>
                </c:pt>
                <c:pt idx="5643">
                  <c:v>1467</c:v>
                </c:pt>
                <c:pt idx="5644">
                  <c:v>1467</c:v>
                </c:pt>
                <c:pt idx="5645">
                  <c:v>1467</c:v>
                </c:pt>
                <c:pt idx="5646">
                  <c:v>1467</c:v>
                </c:pt>
                <c:pt idx="5647">
                  <c:v>1467</c:v>
                </c:pt>
                <c:pt idx="5648">
                  <c:v>1467</c:v>
                </c:pt>
                <c:pt idx="5649">
                  <c:v>1468</c:v>
                </c:pt>
                <c:pt idx="5650">
                  <c:v>1468</c:v>
                </c:pt>
                <c:pt idx="5651">
                  <c:v>1468</c:v>
                </c:pt>
                <c:pt idx="5652">
                  <c:v>1468</c:v>
                </c:pt>
                <c:pt idx="5653">
                  <c:v>1468</c:v>
                </c:pt>
                <c:pt idx="5654">
                  <c:v>1469</c:v>
                </c:pt>
                <c:pt idx="5655">
                  <c:v>1470</c:v>
                </c:pt>
                <c:pt idx="5656">
                  <c:v>1471</c:v>
                </c:pt>
                <c:pt idx="5657">
                  <c:v>1471</c:v>
                </c:pt>
                <c:pt idx="5658">
                  <c:v>1471</c:v>
                </c:pt>
                <c:pt idx="5659">
                  <c:v>1472</c:v>
                </c:pt>
                <c:pt idx="5660">
                  <c:v>1472</c:v>
                </c:pt>
                <c:pt idx="5661">
                  <c:v>1472</c:v>
                </c:pt>
                <c:pt idx="5662">
                  <c:v>1472</c:v>
                </c:pt>
                <c:pt idx="5663">
                  <c:v>1472</c:v>
                </c:pt>
                <c:pt idx="5664">
                  <c:v>1472</c:v>
                </c:pt>
                <c:pt idx="5665">
                  <c:v>1473</c:v>
                </c:pt>
                <c:pt idx="5666">
                  <c:v>1474</c:v>
                </c:pt>
                <c:pt idx="5667">
                  <c:v>1474</c:v>
                </c:pt>
                <c:pt idx="5668">
                  <c:v>1475</c:v>
                </c:pt>
                <c:pt idx="5669">
                  <c:v>1476</c:v>
                </c:pt>
                <c:pt idx="5670">
                  <c:v>1477</c:v>
                </c:pt>
                <c:pt idx="5671">
                  <c:v>1477</c:v>
                </c:pt>
                <c:pt idx="5672">
                  <c:v>1477</c:v>
                </c:pt>
                <c:pt idx="5673">
                  <c:v>1477</c:v>
                </c:pt>
                <c:pt idx="5674">
                  <c:v>1478</c:v>
                </c:pt>
                <c:pt idx="5675">
                  <c:v>1479</c:v>
                </c:pt>
                <c:pt idx="5676">
                  <c:v>1479</c:v>
                </c:pt>
                <c:pt idx="5677">
                  <c:v>1479</c:v>
                </c:pt>
                <c:pt idx="5678">
                  <c:v>1479</c:v>
                </c:pt>
                <c:pt idx="5679">
                  <c:v>1480</c:v>
                </c:pt>
                <c:pt idx="5680">
                  <c:v>1481</c:v>
                </c:pt>
                <c:pt idx="5681">
                  <c:v>1481</c:v>
                </c:pt>
                <c:pt idx="5682">
                  <c:v>1482</c:v>
                </c:pt>
                <c:pt idx="5683">
                  <c:v>1483</c:v>
                </c:pt>
                <c:pt idx="5684">
                  <c:v>1484</c:v>
                </c:pt>
                <c:pt idx="5685">
                  <c:v>1484</c:v>
                </c:pt>
                <c:pt idx="5686">
                  <c:v>1484</c:v>
                </c:pt>
                <c:pt idx="5687">
                  <c:v>1484</c:v>
                </c:pt>
                <c:pt idx="5688">
                  <c:v>1484</c:v>
                </c:pt>
                <c:pt idx="5689">
                  <c:v>1484</c:v>
                </c:pt>
                <c:pt idx="5690">
                  <c:v>1484</c:v>
                </c:pt>
                <c:pt idx="5691">
                  <c:v>1484</c:v>
                </c:pt>
                <c:pt idx="5692">
                  <c:v>1485</c:v>
                </c:pt>
                <c:pt idx="5693">
                  <c:v>1485</c:v>
                </c:pt>
                <c:pt idx="5694">
                  <c:v>1485</c:v>
                </c:pt>
                <c:pt idx="5695">
                  <c:v>1486</c:v>
                </c:pt>
                <c:pt idx="5696">
                  <c:v>1486</c:v>
                </c:pt>
                <c:pt idx="5697">
                  <c:v>1486</c:v>
                </c:pt>
                <c:pt idx="5698">
                  <c:v>1487</c:v>
                </c:pt>
                <c:pt idx="5699">
                  <c:v>1487</c:v>
                </c:pt>
                <c:pt idx="5700">
                  <c:v>1488</c:v>
                </c:pt>
                <c:pt idx="5701">
                  <c:v>1488</c:v>
                </c:pt>
                <c:pt idx="5702">
                  <c:v>1488</c:v>
                </c:pt>
                <c:pt idx="5703">
                  <c:v>1488</c:v>
                </c:pt>
                <c:pt idx="5704">
                  <c:v>1488</c:v>
                </c:pt>
                <c:pt idx="5705">
                  <c:v>1488</c:v>
                </c:pt>
                <c:pt idx="5706">
                  <c:v>1488</c:v>
                </c:pt>
                <c:pt idx="5707">
                  <c:v>1488</c:v>
                </c:pt>
                <c:pt idx="5708">
                  <c:v>1488</c:v>
                </c:pt>
                <c:pt idx="5709">
                  <c:v>1488</c:v>
                </c:pt>
                <c:pt idx="5710">
                  <c:v>1488</c:v>
                </c:pt>
                <c:pt idx="5711">
                  <c:v>1488</c:v>
                </c:pt>
                <c:pt idx="5712">
                  <c:v>1488</c:v>
                </c:pt>
                <c:pt idx="5713">
                  <c:v>1488</c:v>
                </c:pt>
                <c:pt idx="5714">
                  <c:v>1488</c:v>
                </c:pt>
                <c:pt idx="5715">
                  <c:v>1488</c:v>
                </c:pt>
                <c:pt idx="5716">
                  <c:v>1488</c:v>
                </c:pt>
                <c:pt idx="5717">
                  <c:v>1488</c:v>
                </c:pt>
                <c:pt idx="5718">
                  <c:v>1488</c:v>
                </c:pt>
                <c:pt idx="5719">
                  <c:v>1488</c:v>
                </c:pt>
                <c:pt idx="5720">
                  <c:v>1488</c:v>
                </c:pt>
                <c:pt idx="5721">
                  <c:v>1488</c:v>
                </c:pt>
                <c:pt idx="5722">
                  <c:v>1488</c:v>
                </c:pt>
                <c:pt idx="5723">
                  <c:v>1488</c:v>
                </c:pt>
                <c:pt idx="5724">
                  <c:v>1488</c:v>
                </c:pt>
                <c:pt idx="5725">
                  <c:v>1488</c:v>
                </c:pt>
                <c:pt idx="5726">
                  <c:v>1488</c:v>
                </c:pt>
                <c:pt idx="5727">
                  <c:v>1488</c:v>
                </c:pt>
                <c:pt idx="5728">
                  <c:v>1488</c:v>
                </c:pt>
                <c:pt idx="5729">
                  <c:v>1488</c:v>
                </c:pt>
                <c:pt idx="5730">
                  <c:v>1488</c:v>
                </c:pt>
                <c:pt idx="5731">
                  <c:v>1488</c:v>
                </c:pt>
                <c:pt idx="5732">
                  <c:v>1488</c:v>
                </c:pt>
                <c:pt idx="5733">
                  <c:v>1488</c:v>
                </c:pt>
                <c:pt idx="5734">
                  <c:v>1488</c:v>
                </c:pt>
                <c:pt idx="5735">
                  <c:v>1488</c:v>
                </c:pt>
                <c:pt idx="5736">
                  <c:v>1488</c:v>
                </c:pt>
                <c:pt idx="5737">
                  <c:v>1489</c:v>
                </c:pt>
                <c:pt idx="5738">
                  <c:v>1490</c:v>
                </c:pt>
                <c:pt idx="5739">
                  <c:v>1490</c:v>
                </c:pt>
                <c:pt idx="5740">
                  <c:v>1490</c:v>
                </c:pt>
                <c:pt idx="5741">
                  <c:v>1490</c:v>
                </c:pt>
                <c:pt idx="5742">
                  <c:v>1491</c:v>
                </c:pt>
                <c:pt idx="5743">
                  <c:v>1492</c:v>
                </c:pt>
                <c:pt idx="5744">
                  <c:v>1493</c:v>
                </c:pt>
                <c:pt idx="5745">
                  <c:v>1493</c:v>
                </c:pt>
                <c:pt idx="5746">
                  <c:v>1493</c:v>
                </c:pt>
                <c:pt idx="5747">
                  <c:v>1494</c:v>
                </c:pt>
                <c:pt idx="5748">
                  <c:v>1494</c:v>
                </c:pt>
                <c:pt idx="5749">
                  <c:v>1495</c:v>
                </c:pt>
                <c:pt idx="5750">
                  <c:v>1495</c:v>
                </c:pt>
                <c:pt idx="5751">
                  <c:v>1495</c:v>
                </c:pt>
                <c:pt idx="5752">
                  <c:v>1495</c:v>
                </c:pt>
                <c:pt idx="5753">
                  <c:v>1495</c:v>
                </c:pt>
                <c:pt idx="5754">
                  <c:v>1495</c:v>
                </c:pt>
                <c:pt idx="5755">
                  <c:v>1495</c:v>
                </c:pt>
                <c:pt idx="5756">
                  <c:v>1495</c:v>
                </c:pt>
                <c:pt idx="5757">
                  <c:v>1495</c:v>
                </c:pt>
                <c:pt idx="5758">
                  <c:v>1495</c:v>
                </c:pt>
                <c:pt idx="5759">
                  <c:v>1495</c:v>
                </c:pt>
                <c:pt idx="5760">
                  <c:v>1495</c:v>
                </c:pt>
                <c:pt idx="5761">
                  <c:v>1496</c:v>
                </c:pt>
                <c:pt idx="5762">
                  <c:v>1496</c:v>
                </c:pt>
                <c:pt idx="5763">
                  <c:v>1496</c:v>
                </c:pt>
                <c:pt idx="5764">
                  <c:v>1496</c:v>
                </c:pt>
                <c:pt idx="5765">
                  <c:v>1496</c:v>
                </c:pt>
                <c:pt idx="5766">
                  <c:v>1496</c:v>
                </c:pt>
                <c:pt idx="5767">
                  <c:v>1496</c:v>
                </c:pt>
                <c:pt idx="5768">
                  <c:v>1496</c:v>
                </c:pt>
                <c:pt idx="5769">
                  <c:v>1496</c:v>
                </c:pt>
                <c:pt idx="5770">
                  <c:v>1496</c:v>
                </c:pt>
                <c:pt idx="5771">
                  <c:v>1496</c:v>
                </c:pt>
                <c:pt idx="5772">
                  <c:v>1496</c:v>
                </c:pt>
                <c:pt idx="5773">
                  <c:v>1496</c:v>
                </c:pt>
                <c:pt idx="5774">
                  <c:v>1496</c:v>
                </c:pt>
                <c:pt idx="5775">
                  <c:v>1496</c:v>
                </c:pt>
                <c:pt idx="5776">
                  <c:v>1496</c:v>
                </c:pt>
                <c:pt idx="5777">
                  <c:v>1496</c:v>
                </c:pt>
                <c:pt idx="5778">
                  <c:v>1496</c:v>
                </c:pt>
                <c:pt idx="5779">
                  <c:v>1496</c:v>
                </c:pt>
                <c:pt idx="5780">
                  <c:v>1496</c:v>
                </c:pt>
                <c:pt idx="5781">
                  <c:v>1496</c:v>
                </c:pt>
                <c:pt idx="5782">
                  <c:v>1496</c:v>
                </c:pt>
                <c:pt idx="5783">
                  <c:v>1496</c:v>
                </c:pt>
                <c:pt idx="5784">
                  <c:v>1496</c:v>
                </c:pt>
                <c:pt idx="5785">
                  <c:v>1496</c:v>
                </c:pt>
                <c:pt idx="5786">
                  <c:v>1496</c:v>
                </c:pt>
                <c:pt idx="5787">
                  <c:v>1496</c:v>
                </c:pt>
                <c:pt idx="5788">
                  <c:v>1496</c:v>
                </c:pt>
                <c:pt idx="5789">
                  <c:v>1496</c:v>
                </c:pt>
                <c:pt idx="5790">
                  <c:v>1496</c:v>
                </c:pt>
                <c:pt idx="5791">
                  <c:v>1496</c:v>
                </c:pt>
                <c:pt idx="5792">
                  <c:v>1496</c:v>
                </c:pt>
                <c:pt idx="5793">
                  <c:v>1496</c:v>
                </c:pt>
                <c:pt idx="5794">
                  <c:v>1497</c:v>
                </c:pt>
                <c:pt idx="5795">
                  <c:v>1498</c:v>
                </c:pt>
                <c:pt idx="5796">
                  <c:v>1498</c:v>
                </c:pt>
                <c:pt idx="5797">
                  <c:v>1498</c:v>
                </c:pt>
                <c:pt idx="5798">
                  <c:v>1498</c:v>
                </c:pt>
                <c:pt idx="5799">
                  <c:v>1499</c:v>
                </c:pt>
                <c:pt idx="5800">
                  <c:v>1499</c:v>
                </c:pt>
                <c:pt idx="5801">
                  <c:v>1499</c:v>
                </c:pt>
                <c:pt idx="5802">
                  <c:v>1499</c:v>
                </c:pt>
                <c:pt idx="5803">
                  <c:v>1499</c:v>
                </c:pt>
                <c:pt idx="5804">
                  <c:v>1499</c:v>
                </c:pt>
                <c:pt idx="5805">
                  <c:v>1499</c:v>
                </c:pt>
                <c:pt idx="5806">
                  <c:v>1499</c:v>
                </c:pt>
                <c:pt idx="5807">
                  <c:v>1499</c:v>
                </c:pt>
                <c:pt idx="5808">
                  <c:v>1499</c:v>
                </c:pt>
                <c:pt idx="5809">
                  <c:v>1499</c:v>
                </c:pt>
                <c:pt idx="5810">
                  <c:v>1499</c:v>
                </c:pt>
                <c:pt idx="5811">
                  <c:v>1499</c:v>
                </c:pt>
                <c:pt idx="5812">
                  <c:v>1499</c:v>
                </c:pt>
                <c:pt idx="5813">
                  <c:v>1499</c:v>
                </c:pt>
                <c:pt idx="5814">
                  <c:v>1499</c:v>
                </c:pt>
                <c:pt idx="5815">
                  <c:v>1500</c:v>
                </c:pt>
                <c:pt idx="5816">
                  <c:v>1501</c:v>
                </c:pt>
                <c:pt idx="5817">
                  <c:v>1501</c:v>
                </c:pt>
                <c:pt idx="5818">
                  <c:v>1501</c:v>
                </c:pt>
                <c:pt idx="5819">
                  <c:v>1501</c:v>
                </c:pt>
                <c:pt idx="5820">
                  <c:v>1501</c:v>
                </c:pt>
                <c:pt idx="5821">
                  <c:v>1501</c:v>
                </c:pt>
                <c:pt idx="5822">
                  <c:v>1501</c:v>
                </c:pt>
                <c:pt idx="5823">
                  <c:v>1501</c:v>
                </c:pt>
                <c:pt idx="5824">
                  <c:v>1501</c:v>
                </c:pt>
                <c:pt idx="5825">
                  <c:v>1501</c:v>
                </c:pt>
                <c:pt idx="5826">
                  <c:v>1501</c:v>
                </c:pt>
                <c:pt idx="5827">
                  <c:v>1501</c:v>
                </c:pt>
                <c:pt idx="5828">
                  <c:v>1501</c:v>
                </c:pt>
                <c:pt idx="5829">
                  <c:v>1501</c:v>
                </c:pt>
                <c:pt idx="5830">
                  <c:v>1501</c:v>
                </c:pt>
                <c:pt idx="5831">
                  <c:v>1501</c:v>
                </c:pt>
                <c:pt idx="5832">
                  <c:v>1501</c:v>
                </c:pt>
                <c:pt idx="5833">
                  <c:v>1501</c:v>
                </c:pt>
                <c:pt idx="5834">
                  <c:v>1501</c:v>
                </c:pt>
                <c:pt idx="5835">
                  <c:v>1501</c:v>
                </c:pt>
                <c:pt idx="5836">
                  <c:v>1502</c:v>
                </c:pt>
                <c:pt idx="5837">
                  <c:v>1502</c:v>
                </c:pt>
                <c:pt idx="5838">
                  <c:v>1502</c:v>
                </c:pt>
                <c:pt idx="5839">
                  <c:v>1502</c:v>
                </c:pt>
                <c:pt idx="5840">
                  <c:v>1502</c:v>
                </c:pt>
                <c:pt idx="5841">
                  <c:v>1502</c:v>
                </c:pt>
                <c:pt idx="5842">
                  <c:v>1502</c:v>
                </c:pt>
                <c:pt idx="5843">
                  <c:v>1502</c:v>
                </c:pt>
                <c:pt idx="5844">
                  <c:v>1502</c:v>
                </c:pt>
                <c:pt idx="5845">
                  <c:v>1503</c:v>
                </c:pt>
                <c:pt idx="5846">
                  <c:v>1503</c:v>
                </c:pt>
                <c:pt idx="5847">
                  <c:v>1503</c:v>
                </c:pt>
                <c:pt idx="5848">
                  <c:v>1504</c:v>
                </c:pt>
                <c:pt idx="5849">
                  <c:v>1505</c:v>
                </c:pt>
                <c:pt idx="5850">
                  <c:v>1506</c:v>
                </c:pt>
                <c:pt idx="5851">
                  <c:v>1507</c:v>
                </c:pt>
                <c:pt idx="5852">
                  <c:v>1507</c:v>
                </c:pt>
                <c:pt idx="5853">
                  <c:v>1507</c:v>
                </c:pt>
                <c:pt idx="5854">
                  <c:v>1507</c:v>
                </c:pt>
                <c:pt idx="5855">
                  <c:v>1508</c:v>
                </c:pt>
                <c:pt idx="5856">
                  <c:v>1508</c:v>
                </c:pt>
                <c:pt idx="5857">
                  <c:v>1508</c:v>
                </c:pt>
                <c:pt idx="5858">
                  <c:v>1508</c:v>
                </c:pt>
                <c:pt idx="5859">
                  <c:v>1508</c:v>
                </c:pt>
                <c:pt idx="5860">
                  <c:v>1508</c:v>
                </c:pt>
                <c:pt idx="5861">
                  <c:v>1508</c:v>
                </c:pt>
                <c:pt idx="5862">
                  <c:v>1509</c:v>
                </c:pt>
                <c:pt idx="5863">
                  <c:v>1510</c:v>
                </c:pt>
                <c:pt idx="5864">
                  <c:v>1510</c:v>
                </c:pt>
                <c:pt idx="5865">
                  <c:v>1510</c:v>
                </c:pt>
                <c:pt idx="5866">
                  <c:v>1510</c:v>
                </c:pt>
                <c:pt idx="5867">
                  <c:v>1510</c:v>
                </c:pt>
                <c:pt idx="5868">
                  <c:v>1510</c:v>
                </c:pt>
                <c:pt idx="5869">
                  <c:v>1510</c:v>
                </c:pt>
                <c:pt idx="5870">
                  <c:v>1511</c:v>
                </c:pt>
                <c:pt idx="5871">
                  <c:v>1511</c:v>
                </c:pt>
                <c:pt idx="5872">
                  <c:v>1511</c:v>
                </c:pt>
                <c:pt idx="5873">
                  <c:v>1511</c:v>
                </c:pt>
                <c:pt idx="5874">
                  <c:v>1511</c:v>
                </c:pt>
                <c:pt idx="5875">
                  <c:v>1511</c:v>
                </c:pt>
                <c:pt idx="5876">
                  <c:v>1511</c:v>
                </c:pt>
                <c:pt idx="5877">
                  <c:v>1511</c:v>
                </c:pt>
                <c:pt idx="5878">
                  <c:v>1511</c:v>
                </c:pt>
                <c:pt idx="5879">
                  <c:v>1512</c:v>
                </c:pt>
                <c:pt idx="5880">
                  <c:v>1512</c:v>
                </c:pt>
                <c:pt idx="5881">
                  <c:v>1512</c:v>
                </c:pt>
                <c:pt idx="5882">
                  <c:v>1512</c:v>
                </c:pt>
                <c:pt idx="5883">
                  <c:v>1512</c:v>
                </c:pt>
                <c:pt idx="5884">
                  <c:v>1512</c:v>
                </c:pt>
                <c:pt idx="5885">
                  <c:v>1512</c:v>
                </c:pt>
                <c:pt idx="5886">
                  <c:v>1512</c:v>
                </c:pt>
                <c:pt idx="5887">
                  <c:v>1512</c:v>
                </c:pt>
                <c:pt idx="5888">
                  <c:v>1512</c:v>
                </c:pt>
                <c:pt idx="5889">
                  <c:v>1512</c:v>
                </c:pt>
                <c:pt idx="5890">
                  <c:v>1513</c:v>
                </c:pt>
                <c:pt idx="5891">
                  <c:v>1513</c:v>
                </c:pt>
                <c:pt idx="5892">
                  <c:v>1514</c:v>
                </c:pt>
                <c:pt idx="5893">
                  <c:v>1515</c:v>
                </c:pt>
                <c:pt idx="5894">
                  <c:v>1515</c:v>
                </c:pt>
                <c:pt idx="5895">
                  <c:v>1515</c:v>
                </c:pt>
                <c:pt idx="5896">
                  <c:v>1515</c:v>
                </c:pt>
                <c:pt idx="5897">
                  <c:v>1515</c:v>
                </c:pt>
                <c:pt idx="5898">
                  <c:v>1515</c:v>
                </c:pt>
                <c:pt idx="5899">
                  <c:v>1515</c:v>
                </c:pt>
                <c:pt idx="5900">
                  <c:v>1515</c:v>
                </c:pt>
                <c:pt idx="5901">
                  <c:v>1515</c:v>
                </c:pt>
                <c:pt idx="5902">
                  <c:v>1515</c:v>
                </c:pt>
                <c:pt idx="5903">
                  <c:v>1515</c:v>
                </c:pt>
                <c:pt idx="5904">
                  <c:v>1515</c:v>
                </c:pt>
                <c:pt idx="5905">
                  <c:v>1515</c:v>
                </c:pt>
                <c:pt idx="5906">
                  <c:v>1515</c:v>
                </c:pt>
                <c:pt idx="5907">
                  <c:v>1515</c:v>
                </c:pt>
                <c:pt idx="5908">
                  <c:v>1515</c:v>
                </c:pt>
                <c:pt idx="5909">
                  <c:v>1515</c:v>
                </c:pt>
                <c:pt idx="5910">
                  <c:v>1515</c:v>
                </c:pt>
                <c:pt idx="5911">
                  <c:v>1515</c:v>
                </c:pt>
                <c:pt idx="5912">
                  <c:v>1515</c:v>
                </c:pt>
                <c:pt idx="5913">
                  <c:v>1515</c:v>
                </c:pt>
                <c:pt idx="5914">
                  <c:v>1515</c:v>
                </c:pt>
                <c:pt idx="5915">
                  <c:v>1515</c:v>
                </c:pt>
                <c:pt idx="5916">
                  <c:v>1515</c:v>
                </c:pt>
                <c:pt idx="5917">
                  <c:v>1515</c:v>
                </c:pt>
                <c:pt idx="5918">
                  <c:v>1516</c:v>
                </c:pt>
                <c:pt idx="5919">
                  <c:v>1517</c:v>
                </c:pt>
                <c:pt idx="5920">
                  <c:v>1517</c:v>
                </c:pt>
                <c:pt idx="5921">
                  <c:v>1518</c:v>
                </c:pt>
                <c:pt idx="5922">
                  <c:v>1518</c:v>
                </c:pt>
                <c:pt idx="5923">
                  <c:v>1518</c:v>
                </c:pt>
                <c:pt idx="5924">
                  <c:v>1519</c:v>
                </c:pt>
                <c:pt idx="5925">
                  <c:v>1519</c:v>
                </c:pt>
                <c:pt idx="5926">
                  <c:v>1519</c:v>
                </c:pt>
                <c:pt idx="5927">
                  <c:v>1519</c:v>
                </c:pt>
                <c:pt idx="5928">
                  <c:v>1519</c:v>
                </c:pt>
                <c:pt idx="5929">
                  <c:v>1519</c:v>
                </c:pt>
                <c:pt idx="5930">
                  <c:v>1520</c:v>
                </c:pt>
                <c:pt idx="5931">
                  <c:v>1521</c:v>
                </c:pt>
                <c:pt idx="5932">
                  <c:v>1522</c:v>
                </c:pt>
                <c:pt idx="5933">
                  <c:v>1522</c:v>
                </c:pt>
                <c:pt idx="5934">
                  <c:v>1523</c:v>
                </c:pt>
                <c:pt idx="5935">
                  <c:v>1524</c:v>
                </c:pt>
                <c:pt idx="5936">
                  <c:v>1525</c:v>
                </c:pt>
                <c:pt idx="5937">
                  <c:v>1526</c:v>
                </c:pt>
                <c:pt idx="5938">
                  <c:v>1527</c:v>
                </c:pt>
                <c:pt idx="5939">
                  <c:v>1528</c:v>
                </c:pt>
                <c:pt idx="5940">
                  <c:v>1528</c:v>
                </c:pt>
                <c:pt idx="5941">
                  <c:v>1528</c:v>
                </c:pt>
                <c:pt idx="5942">
                  <c:v>1528</c:v>
                </c:pt>
                <c:pt idx="5943">
                  <c:v>1528</c:v>
                </c:pt>
                <c:pt idx="5944">
                  <c:v>1528</c:v>
                </c:pt>
                <c:pt idx="5945">
                  <c:v>1529</c:v>
                </c:pt>
                <c:pt idx="5946">
                  <c:v>1529</c:v>
                </c:pt>
                <c:pt idx="5947">
                  <c:v>1529</c:v>
                </c:pt>
                <c:pt idx="5948">
                  <c:v>1530</c:v>
                </c:pt>
                <c:pt idx="5949">
                  <c:v>1531</c:v>
                </c:pt>
                <c:pt idx="5950">
                  <c:v>1531</c:v>
                </c:pt>
                <c:pt idx="5951">
                  <c:v>1532</c:v>
                </c:pt>
                <c:pt idx="5952">
                  <c:v>1532</c:v>
                </c:pt>
                <c:pt idx="5953">
                  <c:v>1532</c:v>
                </c:pt>
                <c:pt idx="5954">
                  <c:v>1532</c:v>
                </c:pt>
                <c:pt idx="5955">
                  <c:v>1532</c:v>
                </c:pt>
                <c:pt idx="5956">
                  <c:v>1532</c:v>
                </c:pt>
                <c:pt idx="5957">
                  <c:v>1532</c:v>
                </c:pt>
                <c:pt idx="5958">
                  <c:v>1532</c:v>
                </c:pt>
                <c:pt idx="5959">
                  <c:v>1532</c:v>
                </c:pt>
                <c:pt idx="5960">
                  <c:v>1532</c:v>
                </c:pt>
                <c:pt idx="5961">
                  <c:v>1532</c:v>
                </c:pt>
                <c:pt idx="5962">
                  <c:v>1533</c:v>
                </c:pt>
                <c:pt idx="5963">
                  <c:v>1534</c:v>
                </c:pt>
                <c:pt idx="5964">
                  <c:v>1534</c:v>
                </c:pt>
                <c:pt idx="5965">
                  <c:v>1535</c:v>
                </c:pt>
                <c:pt idx="5966">
                  <c:v>1536</c:v>
                </c:pt>
                <c:pt idx="5967">
                  <c:v>1537</c:v>
                </c:pt>
                <c:pt idx="5968">
                  <c:v>1538</c:v>
                </c:pt>
                <c:pt idx="5969">
                  <c:v>1539</c:v>
                </c:pt>
                <c:pt idx="5970">
                  <c:v>1539</c:v>
                </c:pt>
                <c:pt idx="5971">
                  <c:v>1539</c:v>
                </c:pt>
                <c:pt idx="5972">
                  <c:v>1540</c:v>
                </c:pt>
                <c:pt idx="5973">
                  <c:v>1540</c:v>
                </c:pt>
                <c:pt idx="5974">
                  <c:v>1540</c:v>
                </c:pt>
                <c:pt idx="5975">
                  <c:v>1540</c:v>
                </c:pt>
                <c:pt idx="5976">
                  <c:v>1540</c:v>
                </c:pt>
                <c:pt idx="5977">
                  <c:v>1541</c:v>
                </c:pt>
                <c:pt idx="5978">
                  <c:v>1542</c:v>
                </c:pt>
                <c:pt idx="5979">
                  <c:v>1542</c:v>
                </c:pt>
                <c:pt idx="5980">
                  <c:v>1542</c:v>
                </c:pt>
                <c:pt idx="5981">
                  <c:v>1542</c:v>
                </c:pt>
                <c:pt idx="5982">
                  <c:v>1543</c:v>
                </c:pt>
                <c:pt idx="5983">
                  <c:v>1543</c:v>
                </c:pt>
                <c:pt idx="5984">
                  <c:v>1543</c:v>
                </c:pt>
                <c:pt idx="5985">
                  <c:v>1543</c:v>
                </c:pt>
                <c:pt idx="5986">
                  <c:v>1544</c:v>
                </c:pt>
                <c:pt idx="5987">
                  <c:v>1545</c:v>
                </c:pt>
                <c:pt idx="5988">
                  <c:v>1546</c:v>
                </c:pt>
                <c:pt idx="5989">
                  <c:v>1546</c:v>
                </c:pt>
                <c:pt idx="5990">
                  <c:v>1547</c:v>
                </c:pt>
                <c:pt idx="5991">
                  <c:v>1548</c:v>
                </c:pt>
                <c:pt idx="5992">
                  <c:v>1549</c:v>
                </c:pt>
                <c:pt idx="5993">
                  <c:v>1549</c:v>
                </c:pt>
                <c:pt idx="5994">
                  <c:v>1549</c:v>
                </c:pt>
                <c:pt idx="5995">
                  <c:v>1549</c:v>
                </c:pt>
                <c:pt idx="5996">
                  <c:v>1550</c:v>
                </c:pt>
                <c:pt idx="5997">
                  <c:v>1550</c:v>
                </c:pt>
                <c:pt idx="5998">
                  <c:v>1551</c:v>
                </c:pt>
                <c:pt idx="5999">
                  <c:v>1552</c:v>
                </c:pt>
                <c:pt idx="6000">
                  <c:v>1552</c:v>
                </c:pt>
                <c:pt idx="6001">
                  <c:v>1553</c:v>
                </c:pt>
                <c:pt idx="6002">
                  <c:v>1554</c:v>
                </c:pt>
                <c:pt idx="6003">
                  <c:v>1555</c:v>
                </c:pt>
                <c:pt idx="6004">
                  <c:v>1555</c:v>
                </c:pt>
                <c:pt idx="6005">
                  <c:v>1555</c:v>
                </c:pt>
                <c:pt idx="6006">
                  <c:v>1555</c:v>
                </c:pt>
                <c:pt idx="6007">
                  <c:v>1555</c:v>
                </c:pt>
                <c:pt idx="6008">
                  <c:v>1556</c:v>
                </c:pt>
                <c:pt idx="6009">
                  <c:v>1557</c:v>
                </c:pt>
                <c:pt idx="6010">
                  <c:v>1557</c:v>
                </c:pt>
                <c:pt idx="6011">
                  <c:v>1557</c:v>
                </c:pt>
                <c:pt idx="6012">
                  <c:v>1558</c:v>
                </c:pt>
                <c:pt idx="6013">
                  <c:v>1559</c:v>
                </c:pt>
                <c:pt idx="6014">
                  <c:v>1560</c:v>
                </c:pt>
                <c:pt idx="6015">
                  <c:v>1561</c:v>
                </c:pt>
                <c:pt idx="6016">
                  <c:v>1562</c:v>
                </c:pt>
                <c:pt idx="6017">
                  <c:v>1563</c:v>
                </c:pt>
                <c:pt idx="6018">
                  <c:v>1563</c:v>
                </c:pt>
                <c:pt idx="6019">
                  <c:v>1563</c:v>
                </c:pt>
                <c:pt idx="6020">
                  <c:v>1564</c:v>
                </c:pt>
                <c:pt idx="6021">
                  <c:v>1564</c:v>
                </c:pt>
                <c:pt idx="6022">
                  <c:v>1565</c:v>
                </c:pt>
                <c:pt idx="6023">
                  <c:v>1566</c:v>
                </c:pt>
                <c:pt idx="6024">
                  <c:v>1566</c:v>
                </c:pt>
                <c:pt idx="6025">
                  <c:v>1566</c:v>
                </c:pt>
                <c:pt idx="6026">
                  <c:v>1567</c:v>
                </c:pt>
                <c:pt idx="6027">
                  <c:v>1567</c:v>
                </c:pt>
                <c:pt idx="6028">
                  <c:v>1567</c:v>
                </c:pt>
                <c:pt idx="6029">
                  <c:v>1567</c:v>
                </c:pt>
                <c:pt idx="6030">
                  <c:v>1568</c:v>
                </c:pt>
                <c:pt idx="6031">
                  <c:v>1568</c:v>
                </c:pt>
                <c:pt idx="6032">
                  <c:v>1568</c:v>
                </c:pt>
                <c:pt idx="6033">
                  <c:v>1568</c:v>
                </c:pt>
                <c:pt idx="6034">
                  <c:v>1569</c:v>
                </c:pt>
                <c:pt idx="6035">
                  <c:v>1569</c:v>
                </c:pt>
                <c:pt idx="6036">
                  <c:v>1570</c:v>
                </c:pt>
                <c:pt idx="6037">
                  <c:v>1570</c:v>
                </c:pt>
                <c:pt idx="6038">
                  <c:v>1570</c:v>
                </c:pt>
                <c:pt idx="6039">
                  <c:v>1570</c:v>
                </c:pt>
                <c:pt idx="6040">
                  <c:v>1570</c:v>
                </c:pt>
                <c:pt idx="6041">
                  <c:v>1570</c:v>
                </c:pt>
                <c:pt idx="6042">
                  <c:v>1570</c:v>
                </c:pt>
                <c:pt idx="6043">
                  <c:v>1570</c:v>
                </c:pt>
                <c:pt idx="6044">
                  <c:v>1570</c:v>
                </c:pt>
                <c:pt idx="6045">
                  <c:v>1570</c:v>
                </c:pt>
                <c:pt idx="6046">
                  <c:v>1570</c:v>
                </c:pt>
                <c:pt idx="6047">
                  <c:v>1570</c:v>
                </c:pt>
                <c:pt idx="6048">
                  <c:v>1570</c:v>
                </c:pt>
                <c:pt idx="6049">
                  <c:v>1571</c:v>
                </c:pt>
                <c:pt idx="6050">
                  <c:v>1571</c:v>
                </c:pt>
                <c:pt idx="6051">
                  <c:v>1571</c:v>
                </c:pt>
                <c:pt idx="6052">
                  <c:v>1571</c:v>
                </c:pt>
                <c:pt idx="6053">
                  <c:v>1571</c:v>
                </c:pt>
                <c:pt idx="6054">
                  <c:v>1571</c:v>
                </c:pt>
                <c:pt idx="6055">
                  <c:v>1571</c:v>
                </c:pt>
                <c:pt idx="6056">
                  <c:v>1571</c:v>
                </c:pt>
                <c:pt idx="6057">
                  <c:v>1571</c:v>
                </c:pt>
                <c:pt idx="6058">
                  <c:v>1571</c:v>
                </c:pt>
                <c:pt idx="6059">
                  <c:v>1571</c:v>
                </c:pt>
                <c:pt idx="6060">
                  <c:v>1571</c:v>
                </c:pt>
                <c:pt idx="6061">
                  <c:v>1571</c:v>
                </c:pt>
                <c:pt idx="6062">
                  <c:v>1571</c:v>
                </c:pt>
                <c:pt idx="6063">
                  <c:v>1571</c:v>
                </c:pt>
                <c:pt idx="6064">
                  <c:v>1571</c:v>
                </c:pt>
                <c:pt idx="6065">
                  <c:v>1571</c:v>
                </c:pt>
                <c:pt idx="6066">
                  <c:v>1571</c:v>
                </c:pt>
                <c:pt idx="6067">
                  <c:v>1571</c:v>
                </c:pt>
                <c:pt idx="6068">
                  <c:v>1571</c:v>
                </c:pt>
                <c:pt idx="6069">
                  <c:v>1571</c:v>
                </c:pt>
                <c:pt idx="6070">
                  <c:v>1571</c:v>
                </c:pt>
                <c:pt idx="6071">
                  <c:v>1571</c:v>
                </c:pt>
                <c:pt idx="6072">
                  <c:v>1571</c:v>
                </c:pt>
                <c:pt idx="6073">
                  <c:v>1571</c:v>
                </c:pt>
                <c:pt idx="6074">
                  <c:v>1572</c:v>
                </c:pt>
                <c:pt idx="6075">
                  <c:v>1573</c:v>
                </c:pt>
                <c:pt idx="6076">
                  <c:v>1574</c:v>
                </c:pt>
                <c:pt idx="6077">
                  <c:v>1574</c:v>
                </c:pt>
                <c:pt idx="6078">
                  <c:v>1574</c:v>
                </c:pt>
                <c:pt idx="6079">
                  <c:v>1575</c:v>
                </c:pt>
                <c:pt idx="6080">
                  <c:v>1576</c:v>
                </c:pt>
                <c:pt idx="6081">
                  <c:v>1577</c:v>
                </c:pt>
                <c:pt idx="6082">
                  <c:v>1577</c:v>
                </c:pt>
                <c:pt idx="6083">
                  <c:v>1577</c:v>
                </c:pt>
                <c:pt idx="6084">
                  <c:v>1577</c:v>
                </c:pt>
                <c:pt idx="6085">
                  <c:v>1578</c:v>
                </c:pt>
                <c:pt idx="6086">
                  <c:v>1579</c:v>
                </c:pt>
                <c:pt idx="6087">
                  <c:v>1580</c:v>
                </c:pt>
                <c:pt idx="6088">
                  <c:v>1580</c:v>
                </c:pt>
                <c:pt idx="6089">
                  <c:v>1580</c:v>
                </c:pt>
                <c:pt idx="6090">
                  <c:v>1580</c:v>
                </c:pt>
                <c:pt idx="6091">
                  <c:v>1580</c:v>
                </c:pt>
                <c:pt idx="6092">
                  <c:v>1580</c:v>
                </c:pt>
                <c:pt idx="6093">
                  <c:v>1580</c:v>
                </c:pt>
                <c:pt idx="6094">
                  <c:v>1580</c:v>
                </c:pt>
                <c:pt idx="6095">
                  <c:v>1580</c:v>
                </c:pt>
                <c:pt idx="6096">
                  <c:v>1580</c:v>
                </c:pt>
                <c:pt idx="6097">
                  <c:v>1580</c:v>
                </c:pt>
                <c:pt idx="6098">
                  <c:v>1580</c:v>
                </c:pt>
                <c:pt idx="6099">
                  <c:v>1580</c:v>
                </c:pt>
                <c:pt idx="6100">
                  <c:v>1580</c:v>
                </c:pt>
                <c:pt idx="6101">
                  <c:v>1580</c:v>
                </c:pt>
                <c:pt idx="6102">
                  <c:v>1581</c:v>
                </c:pt>
                <c:pt idx="6103">
                  <c:v>1582</c:v>
                </c:pt>
                <c:pt idx="6104">
                  <c:v>1583</c:v>
                </c:pt>
                <c:pt idx="6105">
                  <c:v>1584</c:v>
                </c:pt>
                <c:pt idx="6106">
                  <c:v>1584</c:v>
                </c:pt>
                <c:pt idx="6107">
                  <c:v>1584</c:v>
                </c:pt>
                <c:pt idx="6108">
                  <c:v>1584</c:v>
                </c:pt>
                <c:pt idx="6109">
                  <c:v>1584</c:v>
                </c:pt>
                <c:pt idx="6110">
                  <c:v>1585</c:v>
                </c:pt>
                <c:pt idx="6111">
                  <c:v>1585</c:v>
                </c:pt>
                <c:pt idx="6112">
                  <c:v>1586</c:v>
                </c:pt>
                <c:pt idx="6113">
                  <c:v>1587</c:v>
                </c:pt>
                <c:pt idx="6114">
                  <c:v>1587</c:v>
                </c:pt>
                <c:pt idx="6115">
                  <c:v>1587</c:v>
                </c:pt>
                <c:pt idx="6116">
                  <c:v>1587</c:v>
                </c:pt>
                <c:pt idx="6117">
                  <c:v>1587</c:v>
                </c:pt>
                <c:pt idx="6118">
                  <c:v>1588</c:v>
                </c:pt>
                <c:pt idx="6119">
                  <c:v>1588</c:v>
                </c:pt>
                <c:pt idx="6120">
                  <c:v>1589</c:v>
                </c:pt>
                <c:pt idx="6121">
                  <c:v>1589</c:v>
                </c:pt>
                <c:pt idx="6122">
                  <c:v>1589</c:v>
                </c:pt>
                <c:pt idx="6123">
                  <c:v>1590</c:v>
                </c:pt>
                <c:pt idx="6124">
                  <c:v>1590</c:v>
                </c:pt>
                <c:pt idx="6125">
                  <c:v>1591</c:v>
                </c:pt>
                <c:pt idx="6126">
                  <c:v>1591</c:v>
                </c:pt>
                <c:pt idx="6127">
                  <c:v>1592</c:v>
                </c:pt>
                <c:pt idx="6128">
                  <c:v>1592</c:v>
                </c:pt>
                <c:pt idx="6129">
                  <c:v>1592</c:v>
                </c:pt>
                <c:pt idx="6130">
                  <c:v>1593</c:v>
                </c:pt>
                <c:pt idx="6131">
                  <c:v>1593</c:v>
                </c:pt>
                <c:pt idx="6132">
                  <c:v>1593</c:v>
                </c:pt>
                <c:pt idx="6133">
                  <c:v>1593</c:v>
                </c:pt>
                <c:pt idx="6134">
                  <c:v>1594</c:v>
                </c:pt>
                <c:pt idx="6135">
                  <c:v>1595</c:v>
                </c:pt>
                <c:pt idx="6136">
                  <c:v>1596</c:v>
                </c:pt>
                <c:pt idx="6137">
                  <c:v>1596</c:v>
                </c:pt>
                <c:pt idx="6138">
                  <c:v>1597</c:v>
                </c:pt>
                <c:pt idx="6139">
                  <c:v>1598</c:v>
                </c:pt>
                <c:pt idx="6140">
                  <c:v>1599</c:v>
                </c:pt>
                <c:pt idx="6141">
                  <c:v>1600</c:v>
                </c:pt>
                <c:pt idx="6142">
                  <c:v>1601</c:v>
                </c:pt>
                <c:pt idx="6143">
                  <c:v>1601</c:v>
                </c:pt>
                <c:pt idx="6144">
                  <c:v>1601</c:v>
                </c:pt>
                <c:pt idx="6145">
                  <c:v>1601</c:v>
                </c:pt>
                <c:pt idx="6146">
                  <c:v>1601</c:v>
                </c:pt>
                <c:pt idx="6147">
                  <c:v>1601</c:v>
                </c:pt>
                <c:pt idx="6148">
                  <c:v>1601</c:v>
                </c:pt>
                <c:pt idx="6149">
                  <c:v>1601</c:v>
                </c:pt>
                <c:pt idx="6150">
                  <c:v>1601</c:v>
                </c:pt>
                <c:pt idx="6151">
                  <c:v>1601</c:v>
                </c:pt>
                <c:pt idx="6152">
                  <c:v>1601</c:v>
                </c:pt>
                <c:pt idx="6153">
                  <c:v>1601</c:v>
                </c:pt>
                <c:pt idx="6154">
                  <c:v>1602</c:v>
                </c:pt>
                <c:pt idx="6155">
                  <c:v>1603</c:v>
                </c:pt>
                <c:pt idx="6156">
                  <c:v>1604</c:v>
                </c:pt>
                <c:pt idx="6157">
                  <c:v>1605</c:v>
                </c:pt>
                <c:pt idx="6158">
                  <c:v>1605</c:v>
                </c:pt>
                <c:pt idx="6159">
                  <c:v>1605</c:v>
                </c:pt>
                <c:pt idx="6160">
                  <c:v>1605</c:v>
                </c:pt>
                <c:pt idx="6161">
                  <c:v>1605</c:v>
                </c:pt>
                <c:pt idx="6162">
                  <c:v>1605</c:v>
                </c:pt>
                <c:pt idx="6163">
                  <c:v>1605</c:v>
                </c:pt>
                <c:pt idx="6164">
                  <c:v>1605</c:v>
                </c:pt>
                <c:pt idx="6165">
                  <c:v>1605</c:v>
                </c:pt>
                <c:pt idx="6166">
                  <c:v>1605</c:v>
                </c:pt>
                <c:pt idx="6167">
                  <c:v>1605</c:v>
                </c:pt>
                <c:pt idx="6168">
                  <c:v>1605</c:v>
                </c:pt>
                <c:pt idx="6169">
                  <c:v>1605</c:v>
                </c:pt>
                <c:pt idx="6170">
                  <c:v>1605</c:v>
                </c:pt>
                <c:pt idx="6171">
                  <c:v>1605</c:v>
                </c:pt>
                <c:pt idx="6172">
                  <c:v>1605</c:v>
                </c:pt>
                <c:pt idx="6173">
                  <c:v>1605</c:v>
                </c:pt>
                <c:pt idx="6174">
                  <c:v>1605</c:v>
                </c:pt>
                <c:pt idx="6175">
                  <c:v>1605</c:v>
                </c:pt>
                <c:pt idx="6176">
                  <c:v>1605</c:v>
                </c:pt>
                <c:pt idx="6177">
                  <c:v>1605</c:v>
                </c:pt>
                <c:pt idx="6178">
                  <c:v>1605</c:v>
                </c:pt>
                <c:pt idx="6179">
                  <c:v>1605</c:v>
                </c:pt>
                <c:pt idx="6180">
                  <c:v>1605</c:v>
                </c:pt>
                <c:pt idx="6181">
                  <c:v>1605</c:v>
                </c:pt>
                <c:pt idx="6182">
                  <c:v>1605</c:v>
                </c:pt>
                <c:pt idx="6183">
                  <c:v>1605</c:v>
                </c:pt>
                <c:pt idx="6184">
                  <c:v>1605</c:v>
                </c:pt>
                <c:pt idx="6185">
                  <c:v>1605</c:v>
                </c:pt>
                <c:pt idx="6186">
                  <c:v>1605</c:v>
                </c:pt>
                <c:pt idx="6187">
                  <c:v>1605</c:v>
                </c:pt>
                <c:pt idx="6188">
                  <c:v>1605</c:v>
                </c:pt>
                <c:pt idx="6189">
                  <c:v>1605</c:v>
                </c:pt>
                <c:pt idx="6190">
                  <c:v>1606</c:v>
                </c:pt>
                <c:pt idx="6191">
                  <c:v>1607</c:v>
                </c:pt>
                <c:pt idx="6192">
                  <c:v>1608</c:v>
                </c:pt>
                <c:pt idx="6193">
                  <c:v>1609</c:v>
                </c:pt>
                <c:pt idx="6194">
                  <c:v>1610</c:v>
                </c:pt>
                <c:pt idx="6195">
                  <c:v>1611</c:v>
                </c:pt>
                <c:pt idx="6196">
                  <c:v>1611</c:v>
                </c:pt>
                <c:pt idx="6197">
                  <c:v>1611</c:v>
                </c:pt>
                <c:pt idx="6198">
                  <c:v>1611</c:v>
                </c:pt>
                <c:pt idx="6199">
                  <c:v>1611</c:v>
                </c:pt>
                <c:pt idx="6200">
                  <c:v>1612</c:v>
                </c:pt>
                <c:pt idx="6201">
                  <c:v>1612</c:v>
                </c:pt>
                <c:pt idx="6202">
                  <c:v>1612</c:v>
                </c:pt>
                <c:pt idx="6203">
                  <c:v>1612</c:v>
                </c:pt>
                <c:pt idx="6204">
                  <c:v>1612</c:v>
                </c:pt>
                <c:pt idx="6205">
                  <c:v>1612</c:v>
                </c:pt>
                <c:pt idx="6206">
                  <c:v>1612</c:v>
                </c:pt>
                <c:pt idx="6207">
                  <c:v>1612</c:v>
                </c:pt>
                <c:pt idx="6208">
                  <c:v>1613</c:v>
                </c:pt>
                <c:pt idx="6209">
                  <c:v>1613</c:v>
                </c:pt>
                <c:pt idx="6210">
                  <c:v>1614</c:v>
                </c:pt>
                <c:pt idx="6211">
                  <c:v>1614</c:v>
                </c:pt>
                <c:pt idx="6212">
                  <c:v>1614</c:v>
                </c:pt>
                <c:pt idx="6213">
                  <c:v>1615</c:v>
                </c:pt>
                <c:pt idx="6214">
                  <c:v>1615</c:v>
                </c:pt>
                <c:pt idx="6215">
                  <c:v>1615</c:v>
                </c:pt>
                <c:pt idx="6216">
                  <c:v>1615</c:v>
                </c:pt>
                <c:pt idx="6217">
                  <c:v>1615</c:v>
                </c:pt>
                <c:pt idx="6218">
                  <c:v>1615</c:v>
                </c:pt>
                <c:pt idx="6219">
                  <c:v>1615</c:v>
                </c:pt>
                <c:pt idx="6220">
                  <c:v>1615</c:v>
                </c:pt>
                <c:pt idx="6221">
                  <c:v>1615</c:v>
                </c:pt>
                <c:pt idx="6222">
                  <c:v>1615</c:v>
                </c:pt>
                <c:pt idx="6223">
                  <c:v>1615</c:v>
                </c:pt>
                <c:pt idx="6224">
                  <c:v>1615</c:v>
                </c:pt>
                <c:pt idx="6225">
                  <c:v>1615</c:v>
                </c:pt>
                <c:pt idx="6226">
                  <c:v>1615</c:v>
                </c:pt>
                <c:pt idx="6227">
                  <c:v>1615</c:v>
                </c:pt>
                <c:pt idx="6228">
                  <c:v>1616</c:v>
                </c:pt>
                <c:pt idx="6229">
                  <c:v>1616</c:v>
                </c:pt>
                <c:pt idx="6230">
                  <c:v>1616</c:v>
                </c:pt>
                <c:pt idx="6231">
                  <c:v>1616</c:v>
                </c:pt>
                <c:pt idx="6232">
                  <c:v>1616</c:v>
                </c:pt>
                <c:pt idx="6233">
                  <c:v>1617</c:v>
                </c:pt>
                <c:pt idx="6234">
                  <c:v>1618</c:v>
                </c:pt>
                <c:pt idx="6235">
                  <c:v>1618</c:v>
                </c:pt>
                <c:pt idx="6236">
                  <c:v>1618</c:v>
                </c:pt>
                <c:pt idx="6237">
                  <c:v>1619</c:v>
                </c:pt>
                <c:pt idx="6238">
                  <c:v>1619</c:v>
                </c:pt>
                <c:pt idx="6239">
                  <c:v>1619</c:v>
                </c:pt>
                <c:pt idx="6240">
                  <c:v>1620</c:v>
                </c:pt>
                <c:pt idx="6241">
                  <c:v>1621</c:v>
                </c:pt>
                <c:pt idx="6242">
                  <c:v>1622</c:v>
                </c:pt>
                <c:pt idx="6243">
                  <c:v>1623</c:v>
                </c:pt>
                <c:pt idx="6244">
                  <c:v>1624</c:v>
                </c:pt>
                <c:pt idx="6245">
                  <c:v>1625</c:v>
                </c:pt>
                <c:pt idx="6246">
                  <c:v>1626</c:v>
                </c:pt>
                <c:pt idx="6247">
                  <c:v>1627</c:v>
                </c:pt>
                <c:pt idx="6248">
                  <c:v>1627</c:v>
                </c:pt>
                <c:pt idx="6249">
                  <c:v>1627</c:v>
                </c:pt>
                <c:pt idx="6250">
                  <c:v>1628</c:v>
                </c:pt>
                <c:pt idx="6251">
                  <c:v>1628</c:v>
                </c:pt>
                <c:pt idx="6252">
                  <c:v>1628</c:v>
                </c:pt>
                <c:pt idx="6253">
                  <c:v>1629</c:v>
                </c:pt>
                <c:pt idx="6254">
                  <c:v>1629</c:v>
                </c:pt>
                <c:pt idx="6255">
                  <c:v>1629</c:v>
                </c:pt>
                <c:pt idx="6256">
                  <c:v>1630</c:v>
                </c:pt>
                <c:pt idx="6257">
                  <c:v>1630</c:v>
                </c:pt>
                <c:pt idx="6258">
                  <c:v>1630</c:v>
                </c:pt>
                <c:pt idx="6259">
                  <c:v>1630</c:v>
                </c:pt>
                <c:pt idx="6260">
                  <c:v>1630</c:v>
                </c:pt>
                <c:pt idx="6261">
                  <c:v>1631</c:v>
                </c:pt>
                <c:pt idx="6262">
                  <c:v>1632</c:v>
                </c:pt>
                <c:pt idx="6263">
                  <c:v>1633</c:v>
                </c:pt>
                <c:pt idx="6264">
                  <c:v>1634</c:v>
                </c:pt>
                <c:pt idx="6265">
                  <c:v>1635</c:v>
                </c:pt>
                <c:pt idx="6266">
                  <c:v>1635</c:v>
                </c:pt>
                <c:pt idx="6267">
                  <c:v>1635</c:v>
                </c:pt>
                <c:pt idx="6268">
                  <c:v>1635</c:v>
                </c:pt>
                <c:pt idx="6269">
                  <c:v>1635</c:v>
                </c:pt>
                <c:pt idx="6270">
                  <c:v>1635</c:v>
                </c:pt>
                <c:pt idx="6271">
                  <c:v>1635</c:v>
                </c:pt>
                <c:pt idx="6272">
                  <c:v>1635</c:v>
                </c:pt>
                <c:pt idx="6273">
                  <c:v>1635</c:v>
                </c:pt>
                <c:pt idx="6274">
                  <c:v>1635</c:v>
                </c:pt>
                <c:pt idx="6275">
                  <c:v>1635</c:v>
                </c:pt>
                <c:pt idx="6276">
                  <c:v>1635</c:v>
                </c:pt>
                <c:pt idx="6277">
                  <c:v>1635</c:v>
                </c:pt>
                <c:pt idx="6278">
                  <c:v>1635</c:v>
                </c:pt>
                <c:pt idx="6279">
                  <c:v>1636</c:v>
                </c:pt>
                <c:pt idx="6280">
                  <c:v>1636</c:v>
                </c:pt>
                <c:pt idx="6281">
                  <c:v>1636</c:v>
                </c:pt>
                <c:pt idx="6282">
                  <c:v>1637</c:v>
                </c:pt>
                <c:pt idx="6283">
                  <c:v>1637</c:v>
                </c:pt>
                <c:pt idx="6284">
                  <c:v>1638</c:v>
                </c:pt>
                <c:pt idx="6285">
                  <c:v>1639</c:v>
                </c:pt>
                <c:pt idx="6286">
                  <c:v>1640</c:v>
                </c:pt>
                <c:pt idx="6287">
                  <c:v>1641</c:v>
                </c:pt>
                <c:pt idx="6288">
                  <c:v>1642</c:v>
                </c:pt>
                <c:pt idx="6289">
                  <c:v>1642</c:v>
                </c:pt>
                <c:pt idx="6290">
                  <c:v>1643</c:v>
                </c:pt>
                <c:pt idx="6291">
                  <c:v>1644</c:v>
                </c:pt>
                <c:pt idx="6292">
                  <c:v>1644</c:v>
                </c:pt>
                <c:pt idx="6293">
                  <c:v>1644</c:v>
                </c:pt>
                <c:pt idx="6294">
                  <c:v>1645</c:v>
                </c:pt>
                <c:pt idx="6295">
                  <c:v>1645</c:v>
                </c:pt>
                <c:pt idx="6296">
                  <c:v>1645</c:v>
                </c:pt>
                <c:pt idx="6297">
                  <c:v>1645</c:v>
                </c:pt>
                <c:pt idx="6298">
                  <c:v>1646</c:v>
                </c:pt>
                <c:pt idx="6299">
                  <c:v>1646</c:v>
                </c:pt>
                <c:pt idx="6300">
                  <c:v>1647</c:v>
                </c:pt>
                <c:pt idx="6301">
                  <c:v>1647</c:v>
                </c:pt>
                <c:pt idx="6302">
                  <c:v>1648</c:v>
                </c:pt>
                <c:pt idx="6303">
                  <c:v>1649</c:v>
                </c:pt>
                <c:pt idx="6304">
                  <c:v>1650</c:v>
                </c:pt>
                <c:pt idx="6305">
                  <c:v>1650</c:v>
                </c:pt>
                <c:pt idx="6306">
                  <c:v>1650</c:v>
                </c:pt>
                <c:pt idx="6307">
                  <c:v>1650</c:v>
                </c:pt>
                <c:pt idx="6308">
                  <c:v>1650</c:v>
                </c:pt>
                <c:pt idx="6309">
                  <c:v>1651</c:v>
                </c:pt>
                <c:pt idx="6310">
                  <c:v>1651</c:v>
                </c:pt>
                <c:pt idx="6311">
                  <c:v>1651</c:v>
                </c:pt>
                <c:pt idx="6312">
                  <c:v>1651</c:v>
                </c:pt>
                <c:pt idx="6313">
                  <c:v>1651</c:v>
                </c:pt>
                <c:pt idx="6314">
                  <c:v>1651</c:v>
                </c:pt>
                <c:pt idx="6315">
                  <c:v>1651</c:v>
                </c:pt>
                <c:pt idx="6316">
                  <c:v>1651</c:v>
                </c:pt>
                <c:pt idx="6317">
                  <c:v>1652</c:v>
                </c:pt>
                <c:pt idx="6318">
                  <c:v>1652</c:v>
                </c:pt>
                <c:pt idx="6319">
                  <c:v>1652</c:v>
                </c:pt>
                <c:pt idx="6320">
                  <c:v>1652</c:v>
                </c:pt>
                <c:pt idx="6321">
                  <c:v>1652</c:v>
                </c:pt>
                <c:pt idx="6322">
                  <c:v>1652</c:v>
                </c:pt>
                <c:pt idx="6323">
                  <c:v>1652</c:v>
                </c:pt>
                <c:pt idx="6324">
                  <c:v>1652</c:v>
                </c:pt>
                <c:pt idx="6325">
                  <c:v>1652</c:v>
                </c:pt>
                <c:pt idx="6326">
                  <c:v>1652</c:v>
                </c:pt>
                <c:pt idx="6327">
                  <c:v>1652</c:v>
                </c:pt>
                <c:pt idx="6328">
                  <c:v>1653</c:v>
                </c:pt>
                <c:pt idx="6329">
                  <c:v>1654</c:v>
                </c:pt>
                <c:pt idx="6330">
                  <c:v>1654</c:v>
                </c:pt>
                <c:pt idx="6331">
                  <c:v>1654</c:v>
                </c:pt>
                <c:pt idx="6332">
                  <c:v>1654</c:v>
                </c:pt>
                <c:pt idx="6333">
                  <c:v>1654</c:v>
                </c:pt>
                <c:pt idx="6334">
                  <c:v>1655</c:v>
                </c:pt>
                <c:pt idx="6335">
                  <c:v>1656</c:v>
                </c:pt>
                <c:pt idx="6336">
                  <c:v>1656</c:v>
                </c:pt>
                <c:pt idx="6337">
                  <c:v>1657</c:v>
                </c:pt>
                <c:pt idx="6338">
                  <c:v>1658</c:v>
                </c:pt>
                <c:pt idx="6339">
                  <c:v>1659</c:v>
                </c:pt>
                <c:pt idx="6340">
                  <c:v>1659</c:v>
                </c:pt>
                <c:pt idx="6341">
                  <c:v>1659</c:v>
                </c:pt>
                <c:pt idx="6342">
                  <c:v>1660</c:v>
                </c:pt>
                <c:pt idx="6343">
                  <c:v>1660</c:v>
                </c:pt>
                <c:pt idx="6344">
                  <c:v>1661</c:v>
                </c:pt>
                <c:pt idx="6345">
                  <c:v>1661</c:v>
                </c:pt>
                <c:pt idx="6346">
                  <c:v>1661</c:v>
                </c:pt>
                <c:pt idx="6347">
                  <c:v>1662</c:v>
                </c:pt>
                <c:pt idx="6348">
                  <c:v>1662</c:v>
                </c:pt>
                <c:pt idx="6349">
                  <c:v>1662</c:v>
                </c:pt>
                <c:pt idx="6350">
                  <c:v>1662</c:v>
                </c:pt>
                <c:pt idx="6351">
                  <c:v>1662</c:v>
                </c:pt>
                <c:pt idx="6352">
                  <c:v>1663</c:v>
                </c:pt>
                <c:pt idx="6353">
                  <c:v>1663</c:v>
                </c:pt>
                <c:pt idx="6354">
                  <c:v>1663</c:v>
                </c:pt>
                <c:pt idx="6355">
                  <c:v>1663</c:v>
                </c:pt>
                <c:pt idx="6356">
                  <c:v>1663</c:v>
                </c:pt>
                <c:pt idx="6357">
                  <c:v>1663</c:v>
                </c:pt>
                <c:pt idx="6358">
                  <c:v>1663</c:v>
                </c:pt>
                <c:pt idx="6359">
                  <c:v>1663</c:v>
                </c:pt>
                <c:pt idx="6360">
                  <c:v>1664</c:v>
                </c:pt>
                <c:pt idx="6361">
                  <c:v>1664</c:v>
                </c:pt>
                <c:pt idx="6362">
                  <c:v>1664</c:v>
                </c:pt>
                <c:pt idx="6363">
                  <c:v>1664</c:v>
                </c:pt>
                <c:pt idx="6364">
                  <c:v>1665</c:v>
                </c:pt>
                <c:pt idx="6365">
                  <c:v>1666</c:v>
                </c:pt>
                <c:pt idx="6366">
                  <c:v>1667</c:v>
                </c:pt>
                <c:pt idx="6367">
                  <c:v>1668</c:v>
                </c:pt>
                <c:pt idx="6368">
                  <c:v>1668</c:v>
                </c:pt>
                <c:pt idx="6369">
                  <c:v>1668</c:v>
                </c:pt>
                <c:pt idx="6370">
                  <c:v>1668</c:v>
                </c:pt>
                <c:pt idx="6371">
                  <c:v>1669</c:v>
                </c:pt>
                <c:pt idx="6372">
                  <c:v>1670</c:v>
                </c:pt>
                <c:pt idx="6373">
                  <c:v>1671</c:v>
                </c:pt>
                <c:pt idx="6374">
                  <c:v>1672</c:v>
                </c:pt>
                <c:pt idx="6375">
                  <c:v>1672</c:v>
                </c:pt>
                <c:pt idx="6376">
                  <c:v>1672</c:v>
                </c:pt>
                <c:pt idx="6377">
                  <c:v>1672</c:v>
                </c:pt>
                <c:pt idx="6378">
                  <c:v>1672</c:v>
                </c:pt>
                <c:pt idx="6379">
                  <c:v>1672</c:v>
                </c:pt>
                <c:pt idx="6380">
                  <c:v>1672</c:v>
                </c:pt>
                <c:pt idx="6381">
                  <c:v>1672</c:v>
                </c:pt>
                <c:pt idx="6382">
                  <c:v>1672</c:v>
                </c:pt>
                <c:pt idx="6383">
                  <c:v>1672</c:v>
                </c:pt>
                <c:pt idx="6384">
                  <c:v>1672</c:v>
                </c:pt>
                <c:pt idx="6385">
                  <c:v>1672</c:v>
                </c:pt>
                <c:pt idx="6386">
                  <c:v>1672</c:v>
                </c:pt>
                <c:pt idx="6387">
                  <c:v>1672</c:v>
                </c:pt>
                <c:pt idx="6388">
                  <c:v>1672</c:v>
                </c:pt>
                <c:pt idx="6389">
                  <c:v>1672</c:v>
                </c:pt>
                <c:pt idx="6390">
                  <c:v>1672</c:v>
                </c:pt>
                <c:pt idx="6391">
                  <c:v>1672</c:v>
                </c:pt>
                <c:pt idx="6392">
                  <c:v>1672</c:v>
                </c:pt>
                <c:pt idx="6393">
                  <c:v>1672</c:v>
                </c:pt>
                <c:pt idx="6394">
                  <c:v>1672</c:v>
                </c:pt>
                <c:pt idx="6395">
                  <c:v>1672</c:v>
                </c:pt>
                <c:pt idx="6396">
                  <c:v>1672</c:v>
                </c:pt>
                <c:pt idx="6397">
                  <c:v>1673</c:v>
                </c:pt>
                <c:pt idx="6398">
                  <c:v>1674</c:v>
                </c:pt>
                <c:pt idx="6399">
                  <c:v>1674</c:v>
                </c:pt>
                <c:pt idx="6400">
                  <c:v>1674</c:v>
                </c:pt>
                <c:pt idx="6401">
                  <c:v>1674</c:v>
                </c:pt>
                <c:pt idx="6402">
                  <c:v>1674</c:v>
                </c:pt>
                <c:pt idx="6403">
                  <c:v>1674</c:v>
                </c:pt>
                <c:pt idx="6404">
                  <c:v>1674</c:v>
                </c:pt>
                <c:pt idx="6405">
                  <c:v>1674</c:v>
                </c:pt>
                <c:pt idx="6406">
                  <c:v>1674</c:v>
                </c:pt>
                <c:pt idx="6407">
                  <c:v>1675</c:v>
                </c:pt>
                <c:pt idx="6408">
                  <c:v>1676</c:v>
                </c:pt>
                <c:pt idx="6409">
                  <c:v>1677</c:v>
                </c:pt>
                <c:pt idx="6410">
                  <c:v>1677</c:v>
                </c:pt>
                <c:pt idx="6411">
                  <c:v>1677</c:v>
                </c:pt>
                <c:pt idx="6412">
                  <c:v>1678</c:v>
                </c:pt>
                <c:pt idx="6413">
                  <c:v>1679</c:v>
                </c:pt>
                <c:pt idx="6414">
                  <c:v>1679</c:v>
                </c:pt>
                <c:pt idx="6415">
                  <c:v>1679</c:v>
                </c:pt>
                <c:pt idx="6416">
                  <c:v>1679</c:v>
                </c:pt>
                <c:pt idx="6417">
                  <c:v>1679</c:v>
                </c:pt>
                <c:pt idx="6418">
                  <c:v>1680</c:v>
                </c:pt>
                <c:pt idx="6419">
                  <c:v>1680</c:v>
                </c:pt>
                <c:pt idx="6420">
                  <c:v>1680</c:v>
                </c:pt>
                <c:pt idx="6421">
                  <c:v>1681</c:v>
                </c:pt>
                <c:pt idx="6422">
                  <c:v>1682</c:v>
                </c:pt>
                <c:pt idx="6423">
                  <c:v>1682</c:v>
                </c:pt>
                <c:pt idx="6424">
                  <c:v>1683</c:v>
                </c:pt>
                <c:pt idx="6425">
                  <c:v>1684</c:v>
                </c:pt>
                <c:pt idx="6426">
                  <c:v>1685</c:v>
                </c:pt>
                <c:pt idx="6427">
                  <c:v>1686</c:v>
                </c:pt>
                <c:pt idx="6428">
                  <c:v>1687</c:v>
                </c:pt>
                <c:pt idx="6429">
                  <c:v>1687</c:v>
                </c:pt>
                <c:pt idx="6430">
                  <c:v>1688</c:v>
                </c:pt>
                <c:pt idx="6431">
                  <c:v>1689</c:v>
                </c:pt>
                <c:pt idx="6432">
                  <c:v>1690</c:v>
                </c:pt>
                <c:pt idx="6433">
                  <c:v>1690</c:v>
                </c:pt>
                <c:pt idx="6434">
                  <c:v>1691</c:v>
                </c:pt>
                <c:pt idx="6435">
                  <c:v>1692</c:v>
                </c:pt>
                <c:pt idx="6436">
                  <c:v>1693</c:v>
                </c:pt>
                <c:pt idx="6437">
                  <c:v>1693</c:v>
                </c:pt>
                <c:pt idx="6438">
                  <c:v>1694</c:v>
                </c:pt>
                <c:pt idx="6439">
                  <c:v>1695</c:v>
                </c:pt>
                <c:pt idx="6440">
                  <c:v>1695</c:v>
                </c:pt>
                <c:pt idx="6441">
                  <c:v>1696</c:v>
                </c:pt>
                <c:pt idx="6442">
                  <c:v>1697</c:v>
                </c:pt>
                <c:pt idx="6443">
                  <c:v>1698</c:v>
                </c:pt>
                <c:pt idx="6444">
                  <c:v>1699</c:v>
                </c:pt>
                <c:pt idx="6445">
                  <c:v>1700</c:v>
                </c:pt>
                <c:pt idx="6446">
                  <c:v>1701</c:v>
                </c:pt>
                <c:pt idx="6447">
                  <c:v>1702</c:v>
                </c:pt>
                <c:pt idx="6448">
                  <c:v>1703</c:v>
                </c:pt>
                <c:pt idx="6449">
                  <c:v>1703</c:v>
                </c:pt>
                <c:pt idx="6450">
                  <c:v>1703</c:v>
                </c:pt>
                <c:pt idx="6451">
                  <c:v>1704</c:v>
                </c:pt>
                <c:pt idx="6452">
                  <c:v>1704</c:v>
                </c:pt>
                <c:pt idx="6453">
                  <c:v>1704</c:v>
                </c:pt>
                <c:pt idx="6454">
                  <c:v>1704</c:v>
                </c:pt>
                <c:pt idx="6455">
                  <c:v>1704</c:v>
                </c:pt>
                <c:pt idx="6456">
                  <c:v>1704</c:v>
                </c:pt>
                <c:pt idx="6457">
                  <c:v>1704</c:v>
                </c:pt>
                <c:pt idx="6458">
                  <c:v>1704</c:v>
                </c:pt>
                <c:pt idx="6459">
                  <c:v>1704</c:v>
                </c:pt>
                <c:pt idx="6460">
                  <c:v>1704</c:v>
                </c:pt>
                <c:pt idx="6461">
                  <c:v>1704</c:v>
                </c:pt>
                <c:pt idx="6462">
                  <c:v>1704</c:v>
                </c:pt>
                <c:pt idx="6463">
                  <c:v>1704</c:v>
                </c:pt>
                <c:pt idx="6464">
                  <c:v>1704</c:v>
                </c:pt>
                <c:pt idx="6465">
                  <c:v>1704</c:v>
                </c:pt>
                <c:pt idx="6466">
                  <c:v>1705</c:v>
                </c:pt>
                <c:pt idx="6467">
                  <c:v>1705</c:v>
                </c:pt>
                <c:pt idx="6468">
                  <c:v>1705</c:v>
                </c:pt>
                <c:pt idx="6469">
                  <c:v>1705</c:v>
                </c:pt>
                <c:pt idx="6470">
                  <c:v>1705</c:v>
                </c:pt>
                <c:pt idx="6471">
                  <c:v>1706</c:v>
                </c:pt>
                <c:pt idx="6472">
                  <c:v>1706</c:v>
                </c:pt>
                <c:pt idx="6473">
                  <c:v>1706</c:v>
                </c:pt>
                <c:pt idx="6474">
                  <c:v>1706</c:v>
                </c:pt>
                <c:pt idx="6475">
                  <c:v>1707</c:v>
                </c:pt>
                <c:pt idx="6476">
                  <c:v>1707</c:v>
                </c:pt>
                <c:pt idx="6477">
                  <c:v>1707</c:v>
                </c:pt>
                <c:pt idx="6478">
                  <c:v>1707</c:v>
                </c:pt>
                <c:pt idx="6479">
                  <c:v>1708</c:v>
                </c:pt>
                <c:pt idx="6480">
                  <c:v>1709</c:v>
                </c:pt>
                <c:pt idx="6481">
                  <c:v>1710</c:v>
                </c:pt>
                <c:pt idx="6482">
                  <c:v>1711</c:v>
                </c:pt>
                <c:pt idx="6483">
                  <c:v>1712</c:v>
                </c:pt>
                <c:pt idx="6484">
                  <c:v>1712</c:v>
                </c:pt>
                <c:pt idx="6485">
                  <c:v>1712</c:v>
                </c:pt>
                <c:pt idx="6486">
                  <c:v>1713</c:v>
                </c:pt>
                <c:pt idx="6487">
                  <c:v>1713</c:v>
                </c:pt>
                <c:pt idx="6488">
                  <c:v>1713</c:v>
                </c:pt>
                <c:pt idx="6489">
                  <c:v>1714</c:v>
                </c:pt>
                <c:pt idx="6490">
                  <c:v>1714</c:v>
                </c:pt>
                <c:pt idx="6491">
                  <c:v>1715</c:v>
                </c:pt>
                <c:pt idx="6492">
                  <c:v>1715</c:v>
                </c:pt>
                <c:pt idx="6493">
                  <c:v>1715</c:v>
                </c:pt>
                <c:pt idx="6494">
                  <c:v>1715</c:v>
                </c:pt>
                <c:pt idx="6495">
                  <c:v>1715</c:v>
                </c:pt>
                <c:pt idx="6496">
                  <c:v>1715</c:v>
                </c:pt>
                <c:pt idx="6497">
                  <c:v>1715</c:v>
                </c:pt>
                <c:pt idx="6498">
                  <c:v>1715</c:v>
                </c:pt>
                <c:pt idx="6499">
                  <c:v>1716</c:v>
                </c:pt>
                <c:pt idx="6500">
                  <c:v>1716</c:v>
                </c:pt>
                <c:pt idx="6501">
                  <c:v>1716</c:v>
                </c:pt>
                <c:pt idx="6502">
                  <c:v>1716</c:v>
                </c:pt>
                <c:pt idx="6503">
                  <c:v>1716</c:v>
                </c:pt>
                <c:pt idx="6504">
                  <c:v>1716</c:v>
                </c:pt>
                <c:pt idx="6505">
                  <c:v>1716</c:v>
                </c:pt>
                <c:pt idx="6506">
                  <c:v>1716</c:v>
                </c:pt>
                <c:pt idx="6507">
                  <c:v>1716</c:v>
                </c:pt>
                <c:pt idx="6508">
                  <c:v>1716</c:v>
                </c:pt>
                <c:pt idx="6509">
                  <c:v>1716</c:v>
                </c:pt>
                <c:pt idx="6510">
                  <c:v>1716</c:v>
                </c:pt>
                <c:pt idx="6511">
                  <c:v>1716</c:v>
                </c:pt>
                <c:pt idx="6512">
                  <c:v>1716</c:v>
                </c:pt>
                <c:pt idx="6513">
                  <c:v>1716</c:v>
                </c:pt>
                <c:pt idx="6514">
                  <c:v>1717</c:v>
                </c:pt>
                <c:pt idx="6515">
                  <c:v>1718</c:v>
                </c:pt>
                <c:pt idx="6516">
                  <c:v>1719</c:v>
                </c:pt>
                <c:pt idx="6517">
                  <c:v>1719</c:v>
                </c:pt>
                <c:pt idx="6518">
                  <c:v>1719</c:v>
                </c:pt>
                <c:pt idx="6519">
                  <c:v>1720</c:v>
                </c:pt>
                <c:pt idx="6520">
                  <c:v>1720</c:v>
                </c:pt>
                <c:pt idx="6521">
                  <c:v>1720</c:v>
                </c:pt>
                <c:pt idx="6522">
                  <c:v>1721</c:v>
                </c:pt>
                <c:pt idx="6523">
                  <c:v>1721</c:v>
                </c:pt>
                <c:pt idx="6524">
                  <c:v>1721</c:v>
                </c:pt>
                <c:pt idx="6525">
                  <c:v>1722</c:v>
                </c:pt>
                <c:pt idx="6526">
                  <c:v>1722</c:v>
                </c:pt>
                <c:pt idx="6527">
                  <c:v>1722</c:v>
                </c:pt>
                <c:pt idx="6528">
                  <c:v>1722</c:v>
                </c:pt>
                <c:pt idx="6529">
                  <c:v>1723</c:v>
                </c:pt>
                <c:pt idx="6530">
                  <c:v>1723</c:v>
                </c:pt>
                <c:pt idx="6531">
                  <c:v>1723</c:v>
                </c:pt>
                <c:pt idx="6532">
                  <c:v>1723</c:v>
                </c:pt>
                <c:pt idx="6533">
                  <c:v>1723</c:v>
                </c:pt>
                <c:pt idx="6534">
                  <c:v>1723</c:v>
                </c:pt>
                <c:pt idx="6535">
                  <c:v>1724</c:v>
                </c:pt>
                <c:pt idx="6536">
                  <c:v>1725</c:v>
                </c:pt>
                <c:pt idx="6537">
                  <c:v>1725</c:v>
                </c:pt>
                <c:pt idx="6538">
                  <c:v>1726</c:v>
                </c:pt>
                <c:pt idx="6539">
                  <c:v>1726</c:v>
                </c:pt>
                <c:pt idx="6540">
                  <c:v>1726</c:v>
                </c:pt>
                <c:pt idx="6541">
                  <c:v>1726</c:v>
                </c:pt>
                <c:pt idx="6542">
                  <c:v>1726</c:v>
                </c:pt>
                <c:pt idx="6543">
                  <c:v>1726</c:v>
                </c:pt>
                <c:pt idx="6544">
                  <c:v>1726</c:v>
                </c:pt>
                <c:pt idx="6545">
                  <c:v>1726</c:v>
                </c:pt>
                <c:pt idx="6546">
                  <c:v>1726</c:v>
                </c:pt>
                <c:pt idx="6547">
                  <c:v>1726</c:v>
                </c:pt>
                <c:pt idx="6548">
                  <c:v>1726</c:v>
                </c:pt>
                <c:pt idx="6549">
                  <c:v>1726</c:v>
                </c:pt>
                <c:pt idx="6550">
                  <c:v>1726</c:v>
                </c:pt>
                <c:pt idx="6551">
                  <c:v>1726</c:v>
                </c:pt>
                <c:pt idx="6552">
                  <c:v>1726</c:v>
                </c:pt>
                <c:pt idx="6553">
                  <c:v>1726</c:v>
                </c:pt>
                <c:pt idx="6554">
                  <c:v>1726</c:v>
                </c:pt>
                <c:pt idx="6555">
                  <c:v>1726</c:v>
                </c:pt>
                <c:pt idx="6556">
                  <c:v>1726</c:v>
                </c:pt>
                <c:pt idx="6557">
                  <c:v>1726</c:v>
                </c:pt>
                <c:pt idx="6558">
                  <c:v>1726</c:v>
                </c:pt>
                <c:pt idx="6559">
                  <c:v>1726</c:v>
                </c:pt>
                <c:pt idx="6560">
                  <c:v>1726</c:v>
                </c:pt>
                <c:pt idx="6561">
                  <c:v>1726</c:v>
                </c:pt>
                <c:pt idx="6562">
                  <c:v>1726</c:v>
                </c:pt>
                <c:pt idx="6563">
                  <c:v>1726</c:v>
                </c:pt>
                <c:pt idx="6564">
                  <c:v>1726</c:v>
                </c:pt>
                <c:pt idx="6565">
                  <c:v>1726</c:v>
                </c:pt>
                <c:pt idx="6566">
                  <c:v>1727</c:v>
                </c:pt>
                <c:pt idx="6567">
                  <c:v>1727</c:v>
                </c:pt>
                <c:pt idx="6568">
                  <c:v>1727</c:v>
                </c:pt>
                <c:pt idx="6569">
                  <c:v>1728</c:v>
                </c:pt>
                <c:pt idx="6570">
                  <c:v>1728</c:v>
                </c:pt>
                <c:pt idx="6571">
                  <c:v>1728</c:v>
                </c:pt>
                <c:pt idx="6572">
                  <c:v>1728</c:v>
                </c:pt>
                <c:pt idx="6573">
                  <c:v>1728</c:v>
                </c:pt>
                <c:pt idx="6574">
                  <c:v>1728</c:v>
                </c:pt>
                <c:pt idx="6575">
                  <c:v>1728</c:v>
                </c:pt>
                <c:pt idx="6576">
                  <c:v>1728</c:v>
                </c:pt>
                <c:pt idx="6577">
                  <c:v>1729</c:v>
                </c:pt>
                <c:pt idx="6578">
                  <c:v>1729</c:v>
                </c:pt>
                <c:pt idx="6579">
                  <c:v>1729</c:v>
                </c:pt>
                <c:pt idx="6580">
                  <c:v>1729</c:v>
                </c:pt>
                <c:pt idx="6581">
                  <c:v>1729</c:v>
                </c:pt>
                <c:pt idx="6582">
                  <c:v>1729</c:v>
                </c:pt>
                <c:pt idx="6583">
                  <c:v>1729</c:v>
                </c:pt>
                <c:pt idx="6584">
                  <c:v>1729</c:v>
                </c:pt>
                <c:pt idx="6585">
                  <c:v>1729</c:v>
                </c:pt>
                <c:pt idx="6586">
                  <c:v>1729</c:v>
                </c:pt>
                <c:pt idx="6587">
                  <c:v>1729</c:v>
                </c:pt>
                <c:pt idx="6588">
                  <c:v>1729</c:v>
                </c:pt>
                <c:pt idx="6589">
                  <c:v>1729</c:v>
                </c:pt>
                <c:pt idx="6590">
                  <c:v>1729</c:v>
                </c:pt>
                <c:pt idx="6591">
                  <c:v>1729</c:v>
                </c:pt>
                <c:pt idx="6592">
                  <c:v>1729</c:v>
                </c:pt>
                <c:pt idx="6593">
                  <c:v>1729</c:v>
                </c:pt>
                <c:pt idx="6594">
                  <c:v>1729</c:v>
                </c:pt>
                <c:pt idx="6595">
                  <c:v>1729</c:v>
                </c:pt>
                <c:pt idx="6596">
                  <c:v>1729</c:v>
                </c:pt>
                <c:pt idx="6597">
                  <c:v>1729</c:v>
                </c:pt>
                <c:pt idx="6598">
                  <c:v>1729</c:v>
                </c:pt>
                <c:pt idx="6599">
                  <c:v>1729</c:v>
                </c:pt>
                <c:pt idx="6600">
                  <c:v>1729</c:v>
                </c:pt>
                <c:pt idx="6601">
                  <c:v>1729</c:v>
                </c:pt>
                <c:pt idx="6602">
                  <c:v>1729</c:v>
                </c:pt>
                <c:pt idx="6603">
                  <c:v>1729</c:v>
                </c:pt>
                <c:pt idx="6604">
                  <c:v>1729</c:v>
                </c:pt>
                <c:pt idx="6605">
                  <c:v>1729</c:v>
                </c:pt>
                <c:pt idx="6606">
                  <c:v>1729</c:v>
                </c:pt>
                <c:pt idx="6607">
                  <c:v>1729</c:v>
                </c:pt>
                <c:pt idx="6608">
                  <c:v>1730</c:v>
                </c:pt>
                <c:pt idx="6609">
                  <c:v>1730</c:v>
                </c:pt>
                <c:pt idx="6610">
                  <c:v>1730</c:v>
                </c:pt>
                <c:pt idx="6611">
                  <c:v>1730</c:v>
                </c:pt>
                <c:pt idx="6612">
                  <c:v>1730</c:v>
                </c:pt>
                <c:pt idx="6613">
                  <c:v>1731</c:v>
                </c:pt>
                <c:pt idx="6614">
                  <c:v>1732</c:v>
                </c:pt>
                <c:pt idx="6615">
                  <c:v>1733</c:v>
                </c:pt>
                <c:pt idx="6616">
                  <c:v>1733</c:v>
                </c:pt>
                <c:pt idx="6617">
                  <c:v>1733</c:v>
                </c:pt>
                <c:pt idx="6618">
                  <c:v>1733</c:v>
                </c:pt>
                <c:pt idx="6619">
                  <c:v>1734</c:v>
                </c:pt>
                <c:pt idx="6620">
                  <c:v>1735</c:v>
                </c:pt>
                <c:pt idx="6621">
                  <c:v>1735</c:v>
                </c:pt>
                <c:pt idx="6622">
                  <c:v>1735</c:v>
                </c:pt>
                <c:pt idx="6623">
                  <c:v>1735</c:v>
                </c:pt>
                <c:pt idx="6624">
                  <c:v>1736</c:v>
                </c:pt>
                <c:pt idx="6625">
                  <c:v>1736</c:v>
                </c:pt>
                <c:pt idx="6626">
                  <c:v>1736</c:v>
                </c:pt>
                <c:pt idx="6627">
                  <c:v>1736</c:v>
                </c:pt>
                <c:pt idx="6628">
                  <c:v>1737</c:v>
                </c:pt>
                <c:pt idx="6629">
                  <c:v>1738</c:v>
                </c:pt>
                <c:pt idx="6630">
                  <c:v>1739</c:v>
                </c:pt>
                <c:pt idx="6631">
                  <c:v>1740</c:v>
                </c:pt>
                <c:pt idx="6632">
                  <c:v>1741</c:v>
                </c:pt>
                <c:pt idx="6633">
                  <c:v>1742</c:v>
                </c:pt>
                <c:pt idx="6634">
                  <c:v>1743</c:v>
                </c:pt>
                <c:pt idx="6635">
                  <c:v>1744</c:v>
                </c:pt>
                <c:pt idx="6636">
                  <c:v>1745</c:v>
                </c:pt>
                <c:pt idx="6637">
                  <c:v>1746</c:v>
                </c:pt>
                <c:pt idx="6638">
                  <c:v>1746</c:v>
                </c:pt>
                <c:pt idx="6639">
                  <c:v>1746</c:v>
                </c:pt>
                <c:pt idx="6640">
                  <c:v>1746</c:v>
                </c:pt>
                <c:pt idx="6641">
                  <c:v>1746</c:v>
                </c:pt>
                <c:pt idx="6642">
                  <c:v>1746</c:v>
                </c:pt>
                <c:pt idx="6643">
                  <c:v>1746</c:v>
                </c:pt>
                <c:pt idx="6644">
                  <c:v>1746</c:v>
                </c:pt>
                <c:pt idx="6645">
                  <c:v>1747</c:v>
                </c:pt>
                <c:pt idx="6646">
                  <c:v>1748</c:v>
                </c:pt>
                <c:pt idx="6647">
                  <c:v>1748</c:v>
                </c:pt>
                <c:pt idx="6648">
                  <c:v>1748</c:v>
                </c:pt>
                <c:pt idx="6649">
                  <c:v>1748</c:v>
                </c:pt>
                <c:pt idx="6650">
                  <c:v>1749</c:v>
                </c:pt>
                <c:pt idx="6651">
                  <c:v>1749</c:v>
                </c:pt>
                <c:pt idx="6652">
                  <c:v>1749</c:v>
                </c:pt>
                <c:pt idx="6653">
                  <c:v>1750</c:v>
                </c:pt>
                <c:pt idx="6654">
                  <c:v>1750</c:v>
                </c:pt>
                <c:pt idx="6655">
                  <c:v>1751</c:v>
                </c:pt>
                <c:pt idx="6656">
                  <c:v>1751</c:v>
                </c:pt>
                <c:pt idx="6657">
                  <c:v>1752</c:v>
                </c:pt>
                <c:pt idx="6658">
                  <c:v>1753</c:v>
                </c:pt>
                <c:pt idx="6659">
                  <c:v>1753</c:v>
                </c:pt>
                <c:pt idx="6660">
                  <c:v>1754</c:v>
                </c:pt>
                <c:pt idx="6661">
                  <c:v>1754</c:v>
                </c:pt>
                <c:pt idx="6662">
                  <c:v>1754</c:v>
                </c:pt>
                <c:pt idx="6663">
                  <c:v>1754</c:v>
                </c:pt>
                <c:pt idx="6664">
                  <c:v>1755</c:v>
                </c:pt>
                <c:pt idx="6665">
                  <c:v>1755</c:v>
                </c:pt>
                <c:pt idx="6666">
                  <c:v>1756</c:v>
                </c:pt>
                <c:pt idx="6667">
                  <c:v>1756</c:v>
                </c:pt>
                <c:pt idx="6668">
                  <c:v>1756</c:v>
                </c:pt>
                <c:pt idx="6669">
                  <c:v>1756</c:v>
                </c:pt>
                <c:pt idx="6670">
                  <c:v>1756</c:v>
                </c:pt>
                <c:pt idx="6671">
                  <c:v>1756</c:v>
                </c:pt>
                <c:pt idx="6672">
                  <c:v>1756</c:v>
                </c:pt>
                <c:pt idx="6673">
                  <c:v>1756</c:v>
                </c:pt>
                <c:pt idx="6674">
                  <c:v>1756</c:v>
                </c:pt>
                <c:pt idx="6675">
                  <c:v>1756</c:v>
                </c:pt>
                <c:pt idx="6676">
                  <c:v>1756</c:v>
                </c:pt>
                <c:pt idx="6677">
                  <c:v>1756</c:v>
                </c:pt>
                <c:pt idx="6678">
                  <c:v>1756</c:v>
                </c:pt>
                <c:pt idx="6679">
                  <c:v>1756</c:v>
                </c:pt>
                <c:pt idx="6680">
                  <c:v>1756</c:v>
                </c:pt>
                <c:pt idx="6681">
                  <c:v>1756</c:v>
                </c:pt>
                <c:pt idx="6682">
                  <c:v>1756</c:v>
                </c:pt>
                <c:pt idx="6683">
                  <c:v>1756</c:v>
                </c:pt>
                <c:pt idx="6684">
                  <c:v>1756</c:v>
                </c:pt>
                <c:pt idx="6685">
                  <c:v>1756</c:v>
                </c:pt>
                <c:pt idx="6686">
                  <c:v>1756</c:v>
                </c:pt>
                <c:pt idx="6687">
                  <c:v>1756</c:v>
                </c:pt>
                <c:pt idx="6688">
                  <c:v>1756</c:v>
                </c:pt>
                <c:pt idx="6689">
                  <c:v>1756</c:v>
                </c:pt>
                <c:pt idx="6690">
                  <c:v>1756</c:v>
                </c:pt>
                <c:pt idx="6691">
                  <c:v>1756</c:v>
                </c:pt>
                <c:pt idx="6692">
                  <c:v>1756</c:v>
                </c:pt>
                <c:pt idx="6693">
                  <c:v>1756</c:v>
                </c:pt>
                <c:pt idx="6694">
                  <c:v>1757</c:v>
                </c:pt>
                <c:pt idx="6695">
                  <c:v>1757</c:v>
                </c:pt>
                <c:pt idx="6696">
                  <c:v>1757</c:v>
                </c:pt>
                <c:pt idx="6697">
                  <c:v>1758</c:v>
                </c:pt>
                <c:pt idx="6698">
                  <c:v>1758</c:v>
                </c:pt>
                <c:pt idx="6699">
                  <c:v>1758</c:v>
                </c:pt>
                <c:pt idx="6700">
                  <c:v>1759</c:v>
                </c:pt>
                <c:pt idx="6701">
                  <c:v>1759</c:v>
                </c:pt>
                <c:pt idx="6702">
                  <c:v>1759</c:v>
                </c:pt>
                <c:pt idx="6703">
                  <c:v>1759</c:v>
                </c:pt>
                <c:pt idx="6704">
                  <c:v>1760</c:v>
                </c:pt>
                <c:pt idx="6705">
                  <c:v>1761</c:v>
                </c:pt>
                <c:pt idx="6706">
                  <c:v>1761</c:v>
                </c:pt>
                <c:pt idx="6707">
                  <c:v>1761</c:v>
                </c:pt>
                <c:pt idx="6708">
                  <c:v>1761</c:v>
                </c:pt>
                <c:pt idx="6709">
                  <c:v>1761</c:v>
                </c:pt>
                <c:pt idx="6710">
                  <c:v>1761</c:v>
                </c:pt>
                <c:pt idx="6711">
                  <c:v>1762</c:v>
                </c:pt>
                <c:pt idx="6712">
                  <c:v>1762</c:v>
                </c:pt>
                <c:pt idx="6713">
                  <c:v>1762</c:v>
                </c:pt>
                <c:pt idx="6714">
                  <c:v>1762</c:v>
                </c:pt>
                <c:pt idx="6715">
                  <c:v>1763</c:v>
                </c:pt>
                <c:pt idx="6716">
                  <c:v>1763</c:v>
                </c:pt>
                <c:pt idx="6717">
                  <c:v>1763</c:v>
                </c:pt>
                <c:pt idx="6718">
                  <c:v>1763</c:v>
                </c:pt>
                <c:pt idx="6719">
                  <c:v>1763</c:v>
                </c:pt>
                <c:pt idx="6720">
                  <c:v>1763</c:v>
                </c:pt>
                <c:pt idx="6721">
                  <c:v>1763</c:v>
                </c:pt>
                <c:pt idx="6722">
                  <c:v>1763</c:v>
                </c:pt>
                <c:pt idx="6723">
                  <c:v>1763</c:v>
                </c:pt>
                <c:pt idx="6724">
                  <c:v>1763</c:v>
                </c:pt>
                <c:pt idx="6725">
                  <c:v>1764</c:v>
                </c:pt>
                <c:pt idx="6726">
                  <c:v>1765</c:v>
                </c:pt>
                <c:pt idx="6727">
                  <c:v>1766</c:v>
                </c:pt>
                <c:pt idx="6728">
                  <c:v>1766</c:v>
                </c:pt>
                <c:pt idx="6729">
                  <c:v>1766</c:v>
                </c:pt>
                <c:pt idx="6730">
                  <c:v>1766</c:v>
                </c:pt>
                <c:pt idx="6731">
                  <c:v>1767</c:v>
                </c:pt>
                <c:pt idx="6732">
                  <c:v>1768</c:v>
                </c:pt>
                <c:pt idx="6733">
                  <c:v>1769</c:v>
                </c:pt>
                <c:pt idx="6734">
                  <c:v>1770</c:v>
                </c:pt>
                <c:pt idx="6735">
                  <c:v>1771</c:v>
                </c:pt>
                <c:pt idx="6736">
                  <c:v>1772</c:v>
                </c:pt>
                <c:pt idx="6737">
                  <c:v>1773</c:v>
                </c:pt>
                <c:pt idx="6738">
                  <c:v>1773</c:v>
                </c:pt>
                <c:pt idx="6739">
                  <c:v>1773</c:v>
                </c:pt>
                <c:pt idx="6740">
                  <c:v>1773</c:v>
                </c:pt>
                <c:pt idx="6741">
                  <c:v>1773</c:v>
                </c:pt>
                <c:pt idx="6742">
                  <c:v>1773</c:v>
                </c:pt>
                <c:pt idx="6743">
                  <c:v>1773</c:v>
                </c:pt>
                <c:pt idx="6744">
                  <c:v>1773</c:v>
                </c:pt>
                <c:pt idx="6745">
                  <c:v>1773</c:v>
                </c:pt>
                <c:pt idx="6746">
                  <c:v>1773</c:v>
                </c:pt>
                <c:pt idx="6747">
                  <c:v>1773</c:v>
                </c:pt>
                <c:pt idx="6748">
                  <c:v>1773</c:v>
                </c:pt>
                <c:pt idx="6749">
                  <c:v>1773</c:v>
                </c:pt>
                <c:pt idx="6750">
                  <c:v>1773</c:v>
                </c:pt>
                <c:pt idx="6751">
                  <c:v>1773</c:v>
                </c:pt>
                <c:pt idx="6752">
                  <c:v>1773</c:v>
                </c:pt>
                <c:pt idx="6753">
                  <c:v>1773</c:v>
                </c:pt>
                <c:pt idx="6754">
                  <c:v>1774</c:v>
                </c:pt>
                <c:pt idx="6755">
                  <c:v>1774</c:v>
                </c:pt>
                <c:pt idx="6756">
                  <c:v>1774</c:v>
                </c:pt>
                <c:pt idx="6757">
                  <c:v>1774</c:v>
                </c:pt>
                <c:pt idx="6758">
                  <c:v>1774</c:v>
                </c:pt>
                <c:pt idx="6759">
                  <c:v>1775</c:v>
                </c:pt>
                <c:pt idx="6760">
                  <c:v>1776</c:v>
                </c:pt>
                <c:pt idx="6761">
                  <c:v>1776</c:v>
                </c:pt>
                <c:pt idx="6762">
                  <c:v>1777</c:v>
                </c:pt>
                <c:pt idx="6763">
                  <c:v>1777</c:v>
                </c:pt>
                <c:pt idx="6764">
                  <c:v>1777</c:v>
                </c:pt>
                <c:pt idx="6765">
                  <c:v>1777</c:v>
                </c:pt>
                <c:pt idx="6766">
                  <c:v>1777</c:v>
                </c:pt>
                <c:pt idx="6767">
                  <c:v>1777</c:v>
                </c:pt>
                <c:pt idx="6768">
                  <c:v>1778</c:v>
                </c:pt>
                <c:pt idx="6769">
                  <c:v>1778</c:v>
                </c:pt>
                <c:pt idx="6770">
                  <c:v>1779</c:v>
                </c:pt>
                <c:pt idx="6771">
                  <c:v>1779</c:v>
                </c:pt>
                <c:pt idx="6772">
                  <c:v>1780</c:v>
                </c:pt>
                <c:pt idx="6773">
                  <c:v>1781</c:v>
                </c:pt>
                <c:pt idx="6774">
                  <c:v>1782</c:v>
                </c:pt>
                <c:pt idx="6775">
                  <c:v>1783</c:v>
                </c:pt>
                <c:pt idx="6776">
                  <c:v>1783</c:v>
                </c:pt>
                <c:pt idx="6777">
                  <c:v>1783</c:v>
                </c:pt>
                <c:pt idx="6778">
                  <c:v>1783</c:v>
                </c:pt>
                <c:pt idx="6779">
                  <c:v>1783</c:v>
                </c:pt>
                <c:pt idx="6780">
                  <c:v>1783</c:v>
                </c:pt>
                <c:pt idx="6781">
                  <c:v>1783</c:v>
                </c:pt>
                <c:pt idx="6782">
                  <c:v>1783</c:v>
                </c:pt>
                <c:pt idx="6783">
                  <c:v>1784</c:v>
                </c:pt>
                <c:pt idx="6784">
                  <c:v>1784</c:v>
                </c:pt>
                <c:pt idx="6785">
                  <c:v>1784</c:v>
                </c:pt>
                <c:pt idx="6786">
                  <c:v>1784</c:v>
                </c:pt>
                <c:pt idx="6787">
                  <c:v>1784</c:v>
                </c:pt>
                <c:pt idx="6788">
                  <c:v>1784</c:v>
                </c:pt>
                <c:pt idx="6789">
                  <c:v>1784</c:v>
                </c:pt>
                <c:pt idx="6790">
                  <c:v>1784</c:v>
                </c:pt>
                <c:pt idx="6791">
                  <c:v>1784</c:v>
                </c:pt>
                <c:pt idx="6792">
                  <c:v>1784</c:v>
                </c:pt>
                <c:pt idx="6793">
                  <c:v>1784</c:v>
                </c:pt>
                <c:pt idx="6794">
                  <c:v>1785</c:v>
                </c:pt>
                <c:pt idx="6795">
                  <c:v>1786</c:v>
                </c:pt>
                <c:pt idx="6796">
                  <c:v>1787</c:v>
                </c:pt>
                <c:pt idx="6797">
                  <c:v>1787</c:v>
                </c:pt>
                <c:pt idx="6798">
                  <c:v>1787</c:v>
                </c:pt>
                <c:pt idx="6799">
                  <c:v>1787</c:v>
                </c:pt>
                <c:pt idx="6800">
                  <c:v>1787</c:v>
                </c:pt>
                <c:pt idx="6801">
                  <c:v>1787</c:v>
                </c:pt>
                <c:pt idx="6802">
                  <c:v>1787</c:v>
                </c:pt>
                <c:pt idx="6803">
                  <c:v>1787</c:v>
                </c:pt>
                <c:pt idx="6804">
                  <c:v>1787</c:v>
                </c:pt>
                <c:pt idx="6805">
                  <c:v>1787</c:v>
                </c:pt>
                <c:pt idx="6806">
                  <c:v>1788</c:v>
                </c:pt>
                <c:pt idx="6807">
                  <c:v>1788</c:v>
                </c:pt>
                <c:pt idx="6808">
                  <c:v>1788</c:v>
                </c:pt>
                <c:pt idx="6809">
                  <c:v>1788</c:v>
                </c:pt>
                <c:pt idx="6810">
                  <c:v>1788</c:v>
                </c:pt>
                <c:pt idx="6811">
                  <c:v>1788</c:v>
                </c:pt>
                <c:pt idx="6812">
                  <c:v>1788</c:v>
                </c:pt>
                <c:pt idx="6813">
                  <c:v>1789</c:v>
                </c:pt>
                <c:pt idx="6814">
                  <c:v>1789</c:v>
                </c:pt>
                <c:pt idx="6815">
                  <c:v>1789</c:v>
                </c:pt>
                <c:pt idx="6816">
                  <c:v>1789</c:v>
                </c:pt>
                <c:pt idx="6817">
                  <c:v>1789</c:v>
                </c:pt>
                <c:pt idx="6818">
                  <c:v>1790</c:v>
                </c:pt>
                <c:pt idx="6819">
                  <c:v>1791</c:v>
                </c:pt>
                <c:pt idx="6820">
                  <c:v>1791</c:v>
                </c:pt>
                <c:pt idx="6821">
                  <c:v>1791</c:v>
                </c:pt>
                <c:pt idx="6822">
                  <c:v>1792</c:v>
                </c:pt>
                <c:pt idx="6823">
                  <c:v>1792</c:v>
                </c:pt>
                <c:pt idx="6824">
                  <c:v>1792</c:v>
                </c:pt>
                <c:pt idx="6825">
                  <c:v>1793</c:v>
                </c:pt>
                <c:pt idx="6826">
                  <c:v>1794</c:v>
                </c:pt>
                <c:pt idx="6827">
                  <c:v>1794</c:v>
                </c:pt>
                <c:pt idx="6828">
                  <c:v>1795</c:v>
                </c:pt>
                <c:pt idx="6829">
                  <c:v>1796</c:v>
                </c:pt>
                <c:pt idx="6830">
                  <c:v>1797</c:v>
                </c:pt>
                <c:pt idx="6831">
                  <c:v>1798</c:v>
                </c:pt>
                <c:pt idx="6832">
                  <c:v>1798</c:v>
                </c:pt>
                <c:pt idx="6833">
                  <c:v>1798</c:v>
                </c:pt>
                <c:pt idx="6834">
                  <c:v>1798</c:v>
                </c:pt>
                <c:pt idx="6835">
                  <c:v>1799</c:v>
                </c:pt>
                <c:pt idx="6836">
                  <c:v>1800</c:v>
                </c:pt>
                <c:pt idx="6837">
                  <c:v>1801</c:v>
                </c:pt>
                <c:pt idx="6838">
                  <c:v>1801</c:v>
                </c:pt>
                <c:pt idx="6839">
                  <c:v>1801</c:v>
                </c:pt>
                <c:pt idx="6840">
                  <c:v>1802</c:v>
                </c:pt>
                <c:pt idx="6841">
                  <c:v>1802</c:v>
                </c:pt>
                <c:pt idx="6842">
                  <c:v>1802</c:v>
                </c:pt>
                <c:pt idx="6843">
                  <c:v>1802</c:v>
                </c:pt>
                <c:pt idx="6844">
                  <c:v>1803</c:v>
                </c:pt>
                <c:pt idx="6845">
                  <c:v>1804</c:v>
                </c:pt>
                <c:pt idx="6846">
                  <c:v>1804</c:v>
                </c:pt>
                <c:pt idx="6847">
                  <c:v>1804</c:v>
                </c:pt>
                <c:pt idx="6848">
                  <c:v>1804</c:v>
                </c:pt>
                <c:pt idx="6849">
                  <c:v>1804</c:v>
                </c:pt>
                <c:pt idx="6850">
                  <c:v>1804</c:v>
                </c:pt>
                <c:pt idx="6851">
                  <c:v>1804</c:v>
                </c:pt>
                <c:pt idx="6852">
                  <c:v>1805</c:v>
                </c:pt>
                <c:pt idx="6853">
                  <c:v>1806</c:v>
                </c:pt>
                <c:pt idx="6854">
                  <c:v>1807</c:v>
                </c:pt>
                <c:pt idx="6855">
                  <c:v>1807</c:v>
                </c:pt>
                <c:pt idx="6856">
                  <c:v>1808</c:v>
                </c:pt>
                <c:pt idx="6857">
                  <c:v>1808</c:v>
                </c:pt>
                <c:pt idx="6858">
                  <c:v>1808</c:v>
                </c:pt>
                <c:pt idx="6859">
                  <c:v>1809</c:v>
                </c:pt>
                <c:pt idx="6860">
                  <c:v>1809</c:v>
                </c:pt>
                <c:pt idx="6861">
                  <c:v>1809</c:v>
                </c:pt>
                <c:pt idx="6862">
                  <c:v>1809</c:v>
                </c:pt>
                <c:pt idx="6863">
                  <c:v>1809</c:v>
                </c:pt>
                <c:pt idx="6864">
                  <c:v>1809</c:v>
                </c:pt>
                <c:pt idx="6865">
                  <c:v>1809</c:v>
                </c:pt>
                <c:pt idx="6866">
                  <c:v>1810</c:v>
                </c:pt>
                <c:pt idx="6867">
                  <c:v>1810</c:v>
                </c:pt>
                <c:pt idx="6868">
                  <c:v>1811</c:v>
                </c:pt>
                <c:pt idx="6869">
                  <c:v>1812</c:v>
                </c:pt>
                <c:pt idx="6870">
                  <c:v>1813</c:v>
                </c:pt>
                <c:pt idx="6871">
                  <c:v>1814</c:v>
                </c:pt>
                <c:pt idx="6872">
                  <c:v>1814</c:v>
                </c:pt>
                <c:pt idx="6873">
                  <c:v>1815</c:v>
                </c:pt>
                <c:pt idx="6874">
                  <c:v>1816</c:v>
                </c:pt>
                <c:pt idx="6875">
                  <c:v>1817</c:v>
                </c:pt>
                <c:pt idx="6876">
                  <c:v>1818</c:v>
                </c:pt>
                <c:pt idx="6877">
                  <c:v>1819</c:v>
                </c:pt>
                <c:pt idx="6878">
                  <c:v>1819</c:v>
                </c:pt>
                <c:pt idx="6879">
                  <c:v>1819</c:v>
                </c:pt>
                <c:pt idx="6880">
                  <c:v>1819</c:v>
                </c:pt>
                <c:pt idx="6881">
                  <c:v>1820</c:v>
                </c:pt>
                <c:pt idx="6882">
                  <c:v>1821</c:v>
                </c:pt>
                <c:pt idx="6883">
                  <c:v>1821</c:v>
                </c:pt>
                <c:pt idx="6884">
                  <c:v>1821</c:v>
                </c:pt>
                <c:pt idx="6885">
                  <c:v>1821</c:v>
                </c:pt>
                <c:pt idx="6886">
                  <c:v>1821</c:v>
                </c:pt>
                <c:pt idx="6887">
                  <c:v>1821</c:v>
                </c:pt>
                <c:pt idx="6888">
                  <c:v>1821</c:v>
                </c:pt>
                <c:pt idx="6889">
                  <c:v>1821</c:v>
                </c:pt>
                <c:pt idx="6890">
                  <c:v>1821</c:v>
                </c:pt>
                <c:pt idx="6891">
                  <c:v>1821</c:v>
                </c:pt>
                <c:pt idx="6892">
                  <c:v>1821</c:v>
                </c:pt>
                <c:pt idx="6893">
                  <c:v>1822</c:v>
                </c:pt>
                <c:pt idx="6894">
                  <c:v>1823</c:v>
                </c:pt>
                <c:pt idx="6895">
                  <c:v>1823</c:v>
                </c:pt>
                <c:pt idx="6896">
                  <c:v>1824</c:v>
                </c:pt>
                <c:pt idx="6897">
                  <c:v>1825</c:v>
                </c:pt>
                <c:pt idx="6898">
                  <c:v>1825</c:v>
                </c:pt>
                <c:pt idx="6899">
                  <c:v>1826</c:v>
                </c:pt>
                <c:pt idx="6900">
                  <c:v>1826</c:v>
                </c:pt>
                <c:pt idx="6901">
                  <c:v>1827</c:v>
                </c:pt>
                <c:pt idx="6902">
                  <c:v>1828</c:v>
                </c:pt>
                <c:pt idx="6903">
                  <c:v>1829</c:v>
                </c:pt>
                <c:pt idx="6904">
                  <c:v>1829</c:v>
                </c:pt>
                <c:pt idx="6905">
                  <c:v>1829</c:v>
                </c:pt>
                <c:pt idx="6906">
                  <c:v>1829</c:v>
                </c:pt>
                <c:pt idx="6907">
                  <c:v>1829</c:v>
                </c:pt>
                <c:pt idx="6908">
                  <c:v>1829</c:v>
                </c:pt>
                <c:pt idx="6909">
                  <c:v>1830</c:v>
                </c:pt>
                <c:pt idx="6910">
                  <c:v>1830</c:v>
                </c:pt>
                <c:pt idx="6911">
                  <c:v>1830</c:v>
                </c:pt>
                <c:pt idx="6912">
                  <c:v>1830</c:v>
                </c:pt>
                <c:pt idx="6913">
                  <c:v>1830</c:v>
                </c:pt>
                <c:pt idx="6914">
                  <c:v>1830</c:v>
                </c:pt>
                <c:pt idx="6915">
                  <c:v>1830</c:v>
                </c:pt>
                <c:pt idx="6916">
                  <c:v>1831</c:v>
                </c:pt>
                <c:pt idx="6917">
                  <c:v>1831</c:v>
                </c:pt>
                <c:pt idx="6918">
                  <c:v>1831</c:v>
                </c:pt>
                <c:pt idx="6919">
                  <c:v>1831</c:v>
                </c:pt>
                <c:pt idx="6920">
                  <c:v>1831</c:v>
                </c:pt>
                <c:pt idx="6921">
                  <c:v>1831</c:v>
                </c:pt>
                <c:pt idx="6922">
                  <c:v>1831</c:v>
                </c:pt>
                <c:pt idx="6923">
                  <c:v>1831</c:v>
                </c:pt>
                <c:pt idx="6924">
                  <c:v>1831</c:v>
                </c:pt>
                <c:pt idx="6925">
                  <c:v>1831</c:v>
                </c:pt>
                <c:pt idx="6926">
                  <c:v>1831</c:v>
                </c:pt>
                <c:pt idx="6927">
                  <c:v>1831</c:v>
                </c:pt>
                <c:pt idx="6928">
                  <c:v>1831</c:v>
                </c:pt>
                <c:pt idx="6929">
                  <c:v>1831</c:v>
                </c:pt>
                <c:pt idx="6930">
                  <c:v>1831</c:v>
                </c:pt>
                <c:pt idx="6931">
                  <c:v>1831</c:v>
                </c:pt>
                <c:pt idx="6932">
                  <c:v>1831</c:v>
                </c:pt>
                <c:pt idx="6933">
                  <c:v>1831</c:v>
                </c:pt>
                <c:pt idx="6934">
                  <c:v>1832</c:v>
                </c:pt>
                <c:pt idx="6935">
                  <c:v>1832</c:v>
                </c:pt>
                <c:pt idx="6936">
                  <c:v>1833</c:v>
                </c:pt>
                <c:pt idx="6937">
                  <c:v>1834</c:v>
                </c:pt>
                <c:pt idx="6938">
                  <c:v>1835</c:v>
                </c:pt>
                <c:pt idx="6939">
                  <c:v>1835</c:v>
                </c:pt>
                <c:pt idx="6940">
                  <c:v>1836</c:v>
                </c:pt>
                <c:pt idx="6941">
                  <c:v>1836</c:v>
                </c:pt>
                <c:pt idx="6942">
                  <c:v>1837</c:v>
                </c:pt>
                <c:pt idx="6943">
                  <c:v>1838</c:v>
                </c:pt>
                <c:pt idx="6944">
                  <c:v>1839</c:v>
                </c:pt>
                <c:pt idx="6945">
                  <c:v>1840</c:v>
                </c:pt>
                <c:pt idx="6946">
                  <c:v>1840</c:v>
                </c:pt>
                <c:pt idx="6947">
                  <c:v>1841</c:v>
                </c:pt>
                <c:pt idx="6948">
                  <c:v>1842</c:v>
                </c:pt>
                <c:pt idx="6949">
                  <c:v>1842</c:v>
                </c:pt>
                <c:pt idx="6950">
                  <c:v>1842</c:v>
                </c:pt>
                <c:pt idx="6951">
                  <c:v>1843</c:v>
                </c:pt>
                <c:pt idx="6952">
                  <c:v>1844</c:v>
                </c:pt>
                <c:pt idx="6953">
                  <c:v>1845</c:v>
                </c:pt>
                <c:pt idx="6954">
                  <c:v>1846</c:v>
                </c:pt>
                <c:pt idx="6955">
                  <c:v>1846</c:v>
                </c:pt>
                <c:pt idx="6956">
                  <c:v>1846</c:v>
                </c:pt>
                <c:pt idx="6957">
                  <c:v>1846</c:v>
                </c:pt>
                <c:pt idx="6958">
                  <c:v>1846</c:v>
                </c:pt>
                <c:pt idx="6959">
                  <c:v>1846</c:v>
                </c:pt>
                <c:pt idx="6960">
                  <c:v>1847</c:v>
                </c:pt>
                <c:pt idx="6961">
                  <c:v>1847</c:v>
                </c:pt>
                <c:pt idx="6962">
                  <c:v>1847</c:v>
                </c:pt>
                <c:pt idx="6963">
                  <c:v>1848</c:v>
                </c:pt>
                <c:pt idx="6964">
                  <c:v>1848</c:v>
                </c:pt>
                <c:pt idx="6965">
                  <c:v>1849</c:v>
                </c:pt>
                <c:pt idx="6966">
                  <c:v>1850</c:v>
                </c:pt>
                <c:pt idx="6967">
                  <c:v>1851</c:v>
                </c:pt>
                <c:pt idx="6968">
                  <c:v>1852</c:v>
                </c:pt>
                <c:pt idx="6969">
                  <c:v>1853</c:v>
                </c:pt>
                <c:pt idx="6970">
                  <c:v>1854</c:v>
                </c:pt>
                <c:pt idx="6971">
                  <c:v>1855</c:v>
                </c:pt>
                <c:pt idx="6972">
                  <c:v>1855</c:v>
                </c:pt>
                <c:pt idx="6973">
                  <c:v>1855</c:v>
                </c:pt>
                <c:pt idx="6974">
                  <c:v>1855</c:v>
                </c:pt>
                <c:pt idx="6975">
                  <c:v>1855</c:v>
                </c:pt>
                <c:pt idx="6976">
                  <c:v>1856</c:v>
                </c:pt>
                <c:pt idx="6977">
                  <c:v>1856</c:v>
                </c:pt>
                <c:pt idx="6978">
                  <c:v>1856</c:v>
                </c:pt>
                <c:pt idx="6979">
                  <c:v>1856</c:v>
                </c:pt>
                <c:pt idx="6980">
                  <c:v>1856</c:v>
                </c:pt>
                <c:pt idx="6981">
                  <c:v>1856</c:v>
                </c:pt>
                <c:pt idx="6982">
                  <c:v>1856</c:v>
                </c:pt>
                <c:pt idx="6983">
                  <c:v>1857</c:v>
                </c:pt>
                <c:pt idx="6984">
                  <c:v>1857</c:v>
                </c:pt>
                <c:pt idx="6985">
                  <c:v>1858</c:v>
                </c:pt>
                <c:pt idx="6986">
                  <c:v>1859</c:v>
                </c:pt>
                <c:pt idx="6987">
                  <c:v>1859</c:v>
                </c:pt>
                <c:pt idx="6988">
                  <c:v>1859</c:v>
                </c:pt>
                <c:pt idx="6989">
                  <c:v>1859</c:v>
                </c:pt>
                <c:pt idx="6990">
                  <c:v>1860</c:v>
                </c:pt>
                <c:pt idx="6991">
                  <c:v>1861</c:v>
                </c:pt>
                <c:pt idx="6992">
                  <c:v>1862</c:v>
                </c:pt>
                <c:pt idx="6993">
                  <c:v>1863</c:v>
                </c:pt>
                <c:pt idx="6994">
                  <c:v>1863</c:v>
                </c:pt>
                <c:pt idx="6995">
                  <c:v>1864</c:v>
                </c:pt>
                <c:pt idx="6996">
                  <c:v>1865</c:v>
                </c:pt>
                <c:pt idx="6997">
                  <c:v>1866</c:v>
                </c:pt>
                <c:pt idx="6998">
                  <c:v>1866</c:v>
                </c:pt>
                <c:pt idx="6999">
                  <c:v>1866</c:v>
                </c:pt>
                <c:pt idx="7000">
                  <c:v>1866</c:v>
                </c:pt>
                <c:pt idx="7001">
                  <c:v>1866</c:v>
                </c:pt>
                <c:pt idx="7002">
                  <c:v>1866</c:v>
                </c:pt>
                <c:pt idx="7003">
                  <c:v>1866</c:v>
                </c:pt>
                <c:pt idx="7004">
                  <c:v>1866</c:v>
                </c:pt>
                <c:pt idx="7005">
                  <c:v>1867</c:v>
                </c:pt>
                <c:pt idx="7006">
                  <c:v>1867</c:v>
                </c:pt>
                <c:pt idx="7007">
                  <c:v>1867</c:v>
                </c:pt>
                <c:pt idx="7008">
                  <c:v>1867</c:v>
                </c:pt>
                <c:pt idx="7009">
                  <c:v>1867</c:v>
                </c:pt>
                <c:pt idx="7010">
                  <c:v>1867</c:v>
                </c:pt>
                <c:pt idx="7011">
                  <c:v>1867</c:v>
                </c:pt>
                <c:pt idx="7012">
                  <c:v>1867</c:v>
                </c:pt>
                <c:pt idx="7013">
                  <c:v>1867</c:v>
                </c:pt>
                <c:pt idx="7014">
                  <c:v>1867</c:v>
                </c:pt>
                <c:pt idx="7015">
                  <c:v>1868</c:v>
                </c:pt>
                <c:pt idx="7016">
                  <c:v>1868</c:v>
                </c:pt>
                <c:pt idx="7017">
                  <c:v>1869</c:v>
                </c:pt>
                <c:pt idx="7018">
                  <c:v>1869</c:v>
                </c:pt>
                <c:pt idx="7019">
                  <c:v>1869</c:v>
                </c:pt>
                <c:pt idx="7020">
                  <c:v>1869</c:v>
                </c:pt>
                <c:pt idx="7021">
                  <c:v>1869</c:v>
                </c:pt>
                <c:pt idx="7022">
                  <c:v>1869</c:v>
                </c:pt>
                <c:pt idx="7023">
                  <c:v>1869</c:v>
                </c:pt>
                <c:pt idx="7024">
                  <c:v>1869</c:v>
                </c:pt>
                <c:pt idx="7025">
                  <c:v>1869</c:v>
                </c:pt>
                <c:pt idx="7026">
                  <c:v>1869</c:v>
                </c:pt>
                <c:pt idx="7027">
                  <c:v>1869</c:v>
                </c:pt>
                <c:pt idx="7028">
                  <c:v>1869</c:v>
                </c:pt>
                <c:pt idx="7029">
                  <c:v>1869</c:v>
                </c:pt>
                <c:pt idx="7030">
                  <c:v>1869</c:v>
                </c:pt>
                <c:pt idx="7031">
                  <c:v>1869</c:v>
                </c:pt>
                <c:pt idx="7032">
                  <c:v>1869</c:v>
                </c:pt>
                <c:pt idx="7033">
                  <c:v>1869</c:v>
                </c:pt>
                <c:pt idx="7034">
                  <c:v>1869</c:v>
                </c:pt>
                <c:pt idx="7035">
                  <c:v>1869</c:v>
                </c:pt>
                <c:pt idx="7036">
                  <c:v>1869</c:v>
                </c:pt>
                <c:pt idx="7037">
                  <c:v>1869</c:v>
                </c:pt>
                <c:pt idx="7038">
                  <c:v>1869</c:v>
                </c:pt>
                <c:pt idx="7039">
                  <c:v>1869</c:v>
                </c:pt>
                <c:pt idx="7040">
                  <c:v>1869</c:v>
                </c:pt>
                <c:pt idx="7041">
                  <c:v>1869</c:v>
                </c:pt>
                <c:pt idx="7042">
                  <c:v>1869</c:v>
                </c:pt>
                <c:pt idx="7043">
                  <c:v>1869</c:v>
                </c:pt>
                <c:pt idx="7044">
                  <c:v>1869</c:v>
                </c:pt>
                <c:pt idx="7045">
                  <c:v>1869</c:v>
                </c:pt>
                <c:pt idx="7046">
                  <c:v>1869</c:v>
                </c:pt>
                <c:pt idx="7047">
                  <c:v>1869</c:v>
                </c:pt>
                <c:pt idx="7048">
                  <c:v>1869</c:v>
                </c:pt>
                <c:pt idx="7049">
                  <c:v>1870</c:v>
                </c:pt>
                <c:pt idx="7050">
                  <c:v>1871</c:v>
                </c:pt>
                <c:pt idx="7051">
                  <c:v>1871</c:v>
                </c:pt>
                <c:pt idx="7052">
                  <c:v>1872</c:v>
                </c:pt>
                <c:pt idx="7053">
                  <c:v>1872</c:v>
                </c:pt>
                <c:pt idx="7054">
                  <c:v>1872</c:v>
                </c:pt>
                <c:pt idx="7055">
                  <c:v>1872</c:v>
                </c:pt>
                <c:pt idx="7056">
                  <c:v>1872</c:v>
                </c:pt>
                <c:pt idx="7057">
                  <c:v>1872</c:v>
                </c:pt>
                <c:pt idx="7058">
                  <c:v>1872</c:v>
                </c:pt>
                <c:pt idx="7059">
                  <c:v>1872</c:v>
                </c:pt>
                <c:pt idx="7060">
                  <c:v>1872</c:v>
                </c:pt>
                <c:pt idx="7061">
                  <c:v>1873</c:v>
                </c:pt>
                <c:pt idx="7062">
                  <c:v>1874</c:v>
                </c:pt>
                <c:pt idx="7063">
                  <c:v>1874</c:v>
                </c:pt>
                <c:pt idx="7064">
                  <c:v>1874</c:v>
                </c:pt>
                <c:pt idx="7065">
                  <c:v>1874</c:v>
                </c:pt>
                <c:pt idx="7066">
                  <c:v>1874</c:v>
                </c:pt>
                <c:pt idx="7067">
                  <c:v>1874</c:v>
                </c:pt>
                <c:pt idx="7068">
                  <c:v>1874</c:v>
                </c:pt>
                <c:pt idx="7069">
                  <c:v>1874</c:v>
                </c:pt>
                <c:pt idx="7070">
                  <c:v>1874</c:v>
                </c:pt>
                <c:pt idx="7071">
                  <c:v>1874</c:v>
                </c:pt>
                <c:pt idx="7072">
                  <c:v>1874</c:v>
                </c:pt>
                <c:pt idx="7073">
                  <c:v>1874</c:v>
                </c:pt>
                <c:pt idx="7074">
                  <c:v>1874</c:v>
                </c:pt>
                <c:pt idx="7075">
                  <c:v>1874</c:v>
                </c:pt>
                <c:pt idx="7076">
                  <c:v>1874</c:v>
                </c:pt>
                <c:pt idx="7077">
                  <c:v>1874</c:v>
                </c:pt>
                <c:pt idx="7078">
                  <c:v>1874</c:v>
                </c:pt>
                <c:pt idx="7079">
                  <c:v>1875</c:v>
                </c:pt>
                <c:pt idx="7080">
                  <c:v>1875</c:v>
                </c:pt>
                <c:pt idx="7081">
                  <c:v>1876</c:v>
                </c:pt>
                <c:pt idx="7082">
                  <c:v>1877</c:v>
                </c:pt>
                <c:pt idx="7083">
                  <c:v>1878</c:v>
                </c:pt>
                <c:pt idx="7084">
                  <c:v>1878</c:v>
                </c:pt>
                <c:pt idx="7085">
                  <c:v>1879</c:v>
                </c:pt>
                <c:pt idx="7086">
                  <c:v>1879</c:v>
                </c:pt>
                <c:pt idx="7087">
                  <c:v>1880</c:v>
                </c:pt>
                <c:pt idx="7088">
                  <c:v>1881</c:v>
                </c:pt>
                <c:pt idx="7089">
                  <c:v>1882</c:v>
                </c:pt>
                <c:pt idx="7090">
                  <c:v>1882</c:v>
                </c:pt>
                <c:pt idx="7091">
                  <c:v>1883</c:v>
                </c:pt>
                <c:pt idx="7092">
                  <c:v>1884</c:v>
                </c:pt>
                <c:pt idx="7093">
                  <c:v>1884</c:v>
                </c:pt>
                <c:pt idx="7094">
                  <c:v>1884</c:v>
                </c:pt>
                <c:pt idx="7095">
                  <c:v>1884</c:v>
                </c:pt>
                <c:pt idx="7096">
                  <c:v>1884</c:v>
                </c:pt>
                <c:pt idx="7097">
                  <c:v>1884</c:v>
                </c:pt>
                <c:pt idx="7098">
                  <c:v>1884</c:v>
                </c:pt>
                <c:pt idx="7099">
                  <c:v>1884</c:v>
                </c:pt>
                <c:pt idx="7100">
                  <c:v>1884</c:v>
                </c:pt>
                <c:pt idx="7101">
                  <c:v>1884</c:v>
                </c:pt>
                <c:pt idx="7102">
                  <c:v>1884</c:v>
                </c:pt>
                <c:pt idx="7103">
                  <c:v>1884</c:v>
                </c:pt>
                <c:pt idx="7104">
                  <c:v>1884</c:v>
                </c:pt>
                <c:pt idx="7105">
                  <c:v>1884</c:v>
                </c:pt>
                <c:pt idx="7106">
                  <c:v>1884</c:v>
                </c:pt>
                <c:pt idx="7107">
                  <c:v>1884</c:v>
                </c:pt>
                <c:pt idx="7108">
                  <c:v>1884</c:v>
                </c:pt>
                <c:pt idx="7109">
                  <c:v>1884</c:v>
                </c:pt>
                <c:pt idx="7110">
                  <c:v>1884</c:v>
                </c:pt>
                <c:pt idx="7111">
                  <c:v>1885</c:v>
                </c:pt>
                <c:pt idx="7112">
                  <c:v>1885</c:v>
                </c:pt>
                <c:pt idx="7113">
                  <c:v>1886</c:v>
                </c:pt>
                <c:pt idx="7114">
                  <c:v>1887</c:v>
                </c:pt>
                <c:pt idx="7115">
                  <c:v>1888</c:v>
                </c:pt>
                <c:pt idx="7116">
                  <c:v>1888</c:v>
                </c:pt>
                <c:pt idx="7117">
                  <c:v>1889</c:v>
                </c:pt>
                <c:pt idx="7118">
                  <c:v>1890</c:v>
                </c:pt>
                <c:pt idx="7119">
                  <c:v>1891</c:v>
                </c:pt>
                <c:pt idx="7120">
                  <c:v>1892</c:v>
                </c:pt>
                <c:pt idx="7121">
                  <c:v>1892</c:v>
                </c:pt>
                <c:pt idx="7122">
                  <c:v>1892</c:v>
                </c:pt>
                <c:pt idx="7123">
                  <c:v>1893</c:v>
                </c:pt>
                <c:pt idx="7124">
                  <c:v>1893</c:v>
                </c:pt>
                <c:pt idx="7125">
                  <c:v>1894</c:v>
                </c:pt>
                <c:pt idx="7126">
                  <c:v>1894</c:v>
                </c:pt>
                <c:pt idx="7127">
                  <c:v>1894</c:v>
                </c:pt>
                <c:pt idx="7128">
                  <c:v>1894</c:v>
                </c:pt>
                <c:pt idx="7129">
                  <c:v>1895</c:v>
                </c:pt>
                <c:pt idx="7130">
                  <c:v>1896</c:v>
                </c:pt>
                <c:pt idx="7131">
                  <c:v>1897</c:v>
                </c:pt>
                <c:pt idx="7132">
                  <c:v>1898</c:v>
                </c:pt>
                <c:pt idx="7133">
                  <c:v>1898</c:v>
                </c:pt>
                <c:pt idx="7134">
                  <c:v>1898</c:v>
                </c:pt>
                <c:pt idx="7135">
                  <c:v>1899</c:v>
                </c:pt>
                <c:pt idx="7136">
                  <c:v>1899</c:v>
                </c:pt>
                <c:pt idx="7137">
                  <c:v>1899</c:v>
                </c:pt>
                <c:pt idx="7138">
                  <c:v>1900</c:v>
                </c:pt>
                <c:pt idx="7139">
                  <c:v>1900</c:v>
                </c:pt>
                <c:pt idx="7140">
                  <c:v>1900</c:v>
                </c:pt>
                <c:pt idx="7141">
                  <c:v>1900</c:v>
                </c:pt>
                <c:pt idx="7142">
                  <c:v>1900</c:v>
                </c:pt>
                <c:pt idx="7143">
                  <c:v>1900</c:v>
                </c:pt>
                <c:pt idx="7144">
                  <c:v>1900</c:v>
                </c:pt>
                <c:pt idx="7145">
                  <c:v>1900</c:v>
                </c:pt>
                <c:pt idx="7146">
                  <c:v>1900</c:v>
                </c:pt>
                <c:pt idx="7147">
                  <c:v>1901</c:v>
                </c:pt>
                <c:pt idx="7148">
                  <c:v>1902</c:v>
                </c:pt>
                <c:pt idx="7149">
                  <c:v>1902</c:v>
                </c:pt>
                <c:pt idx="7150">
                  <c:v>1902</c:v>
                </c:pt>
                <c:pt idx="7151">
                  <c:v>1902</c:v>
                </c:pt>
                <c:pt idx="7152">
                  <c:v>1902</c:v>
                </c:pt>
                <c:pt idx="7153">
                  <c:v>1902</c:v>
                </c:pt>
                <c:pt idx="7154">
                  <c:v>1902</c:v>
                </c:pt>
                <c:pt idx="7155">
                  <c:v>1902</c:v>
                </c:pt>
                <c:pt idx="7156">
                  <c:v>1903</c:v>
                </c:pt>
                <c:pt idx="7157">
                  <c:v>1903</c:v>
                </c:pt>
                <c:pt idx="7158">
                  <c:v>1903</c:v>
                </c:pt>
                <c:pt idx="7159">
                  <c:v>1904</c:v>
                </c:pt>
                <c:pt idx="7160">
                  <c:v>1904</c:v>
                </c:pt>
                <c:pt idx="7161">
                  <c:v>1905</c:v>
                </c:pt>
                <c:pt idx="7162">
                  <c:v>1905</c:v>
                </c:pt>
                <c:pt idx="7163">
                  <c:v>1905</c:v>
                </c:pt>
                <c:pt idx="7164">
                  <c:v>1905</c:v>
                </c:pt>
                <c:pt idx="7165">
                  <c:v>1906</c:v>
                </c:pt>
                <c:pt idx="7166">
                  <c:v>1906</c:v>
                </c:pt>
                <c:pt idx="7167">
                  <c:v>1906</c:v>
                </c:pt>
                <c:pt idx="7168">
                  <c:v>1907</c:v>
                </c:pt>
                <c:pt idx="7169">
                  <c:v>1908</c:v>
                </c:pt>
                <c:pt idx="7170">
                  <c:v>1908</c:v>
                </c:pt>
                <c:pt idx="7171">
                  <c:v>1908</c:v>
                </c:pt>
                <c:pt idx="7172">
                  <c:v>1908</c:v>
                </c:pt>
                <c:pt idx="7173">
                  <c:v>1909</c:v>
                </c:pt>
                <c:pt idx="7174">
                  <c:v>1909</c:v>
                </c:pt>
                <c:pt idx="7175">
                  <c:v>1909</c:v>
                </c:pt>
                <c:pt idx="7176">
                  <c:v>1910</c:v>
                </c:pt>
                <c:pt idx="7177">
                  <c:v>1911</c:v>
                </c:pt>
                <c:pt idx="7178">
                  <c:v>1912</c:v>
                </c:pt>
                <c:pt idx="7179">
                  <c:v>1913</c:v>
                </c:pt>
                <c:pt idx="7180">
                  <c:v>1914</c:v>
                </c:pt>
                <c:pt idx="7181">
                  <c:v>1914</c:v>
                </c:pt>
                <c:pt idx="7182">
                  <c:v>1915</c:v>
                </c:pt>
                <c:pt idx="7183">
                  <c:v>1916</c:v>
                </c:pt>
                <c:pt idx="7184">
                  <c:v>1917</c:v>
                </c:pt>
                <c:pt idx="7185">
                  <c:v>1918</c:v>
                </c:pt>
                <c:pt idx="7186">
                  <c:v>1919</c:v>
                </c:pt>
                <c:pt idx="7187">
                  <c:v>1919</c:v>
                </c:pt>
                <c:pt idx="7188">
                  <c:v>1920</c:v>
                </c:pt>
                <c:pt idx="7189">
                  <c:v>1920</c:v>
                </c:pt>
                <c:pt idx="7190">
                  <c:v>1920</c:v>
                </c:pt>
                <c:pt idx="7191">
                  <c:v>1920</c:v>
                </c:pt>
                <c:pt idx="7192">
                  <c:v>1920</c:v>
                </c:pt>
                <c:pt idx="7193">
                  <c:v>1920</c:v>
                </c:pt>
                <c:pt idx="7194">
                  <c:v>1921</c:v>
                </c:pt>
                <c:pt idx="7195">
                  <c:v>1921</c:v>
                </c:pt>
                <c:pt idx="7196">
                  <c:v>1922</c:v>
                </c:pt>
                <c:pt idx="7197">
                  <c:v>1923</c:v>
                </c:pt>
                <c:pt idx="7198">
                  <c:v>1924</c:v>
                </c:pt>
                <c:pt idx="7199">
                  <c:v>1925</c:v>
                </c:pt>
                <c:pt idx="7200">
                  <c:v>1925</c:v>
                </c:pt>
                <c:pt idx="7201">
                  <c:v>1926</c:v>
                </c:pt>
                <c:pt idx="7202">
                  <c:v>1927</c:v>
                </c:pt>
                <c:pt idx="7203">
                  <c:v>1928</c:v>
                </c:pt>
                <c:pt idx="7204">
                  <c:v>1929</c:v>
                </c:pt>
                <c:pt idx="7205">
                  <c:v>1929</c:v>
                </c:pt>
                <c:pt idx="7206">
                  <c:v>1929</c:v>
                </c:pt>
                <c:pt idx="7207">
                  <c:v>1929</c:v>
                </c:pt>
                <c:pt idx="7208">
                  <c:v>1929</c:v>
                </c:pt>
                <c:pt idx="7209">
                  <c:v>1930</c:v>
                </c:pt>
                <c:pt idx="7210">
                  <c:v>1930</c:v>
                </c:pt>
                <c:pt idx="7211">
                  <c:v>1930</c:v>
                </c:pt>
                <c:pt idx="7212">
                  <c:v>1930</c:v>
                </c:pt>
                <c:pt idx="7213">
                  <c:v>1930</c:v>
                </c:pt>
                <c:pt idx="7214">
                  <c:v>1930</c:v>
                </c:pt>
                <c:pt idx="7215">
                  <c:v>1930</c:v>
                </c:pt>
                <c:pt idx="7216">
                  <c:v>1931</c:v>
                </c:pt>
                <c:pt idx="7217">
                  <c:v>1931</c:v>
                </c:pt>
                <c:pt idx="7218">
                  <c:v>1931</c:v>
                </c:pt>
                <c:pt idx="7219">
                  <c:v>1931</c:v>
                </c:pt>
                <c:pt idx="7220">
                  <c:v>1932</c:v>
                </c:pt>
                <c:pt idx="7221">
                  <c:v>1933</c:v>
                </c:pt>
                <c:pt idx="7222">
                  <c:v>1934</c:v>
                </c:pt>
                <c:pt idx="7223">
                  <c:v>1935</c:v>
                </c:pt>
                <c:pt idx="7224">
                  <c:v>1935</c:v>
                </c:pt>
                <c:pt idx="7225">
                  <c:v>1935</c:v>
                </c:pt>
                <c:pt idx="7226">
                  <c:v>1935</c:v>
                </c:pt>
                <c:pt idx="7227">
                  <c:v>1935</c:v>
                </c:pt>
                <c:pt idx="7228">
                  <c:v>1935</c:v>
                </c:pt>
                <c:pt idx="7229">
                  <c:v>1935</c:v>
                </c:pt>
                <c:pt idx="7230">
                  <c:v>1935</c:v>
                </c:pt>
                <c:pt idx="7231">
                  <c:v>1935</c:v>
                </c:pt>
                <c:pt idx="7232">
                  <c:v>1935</c:v>
                </c:pt>
                <c:pt idx="7233">
                  <c:v>1935</c:v>
                </c:pt>
                <c:pt idx="7234">
                  <c:v>1935</c:v>
                </c:pt>
                <c:pt idx="7235">
                  <c:v>1935</c:v>
                </c:pt>
                <c:pt idx="7236">
                  <c:v>1935</c:v>
                </c:pt>
                <c:pt idx="7237">
                  <c:v>1935</c:v>
                </c:pt>
                <c:pt idx="7238">
                  <c:v>1935</c:v>
                </c:pt>
                <c:pt idx="7239">
                  <c:v>1935</c:v>
                </c:pt>
                <c:pt idx="7240">
                  <c:v>1935</c:v>
                </c:pt>
                <c:pt idx="7241">
                  <c:v>1935</c:v>
                </c:pt>
                <c:pt idx="7242">
                  <c:v>1935</c:v>
                </c:pt>
                <c:pt idx="7243">
                  <c:v>1935</c:v>
                </c:pt>
                <c:pt idx="7244">
                  <c:v>1936</c:v>
                </c:pt>
                <c:pt idx="7245">
                  <c:v>1936</c:v>
                </c:pt>
                <c:pt idx="7246">
                  <c:v>1936</c:v>
                </c:pt>
                <c:pt idx="7247">
                  <c:v>1936</c:v>
                </c:pt>
                <c:pt idx="7248">
                  <c:v>1936</c:v>
                </c:pt>
                <c:pt idx="7249">
                  <c:v>1936</c:v>
                </c:pt>
                <c:pt idx="7250">
                  <c:v>1936</c:v>
                </c:pt>
                <c:pt idx="7251">
                  <c:v>1936</c:v>
                </c:pt>
                <c:pt idx="7252">
                  <c:v>1937</c:v>
                </c:pt>
                <c:pt idx="7253">
                  <c:v>1937</c:v>
                </c:pt>
                <c:pt idx="7254">
                  <c:v>1937</c:v>
                </c:pt>
                <c:pt idx="7255">
                  <c:v>1937</c:v>
                </c:pt>
                <c:pt idx="7256">
                  <c:v>1937</c:v>
                </c:pt>
                <c:pt idx="7257">
                  <c:v>1938</c:v>
                </c:pt>
                <c:pt idx="7258">
                  <c:v>1939</c:v>
                </c:pt>
                <c:pt idx="7259">
                  <c:v>1940</c:v>
                </c:pt>
                <c:pt idx="7260">
                  <c:v>1940</c:v>
                </c:pt>
                <c:pt idx="7261">
                  <c:v>1940</c:v>
                </c:pt>
                <c:pt idx="7262">
                  <c:v>1941</c:v>
                </c:pt>
                <c:pt idx="7263">
                  <c:v>1942</c:v>
                </c:pt>
                <c:pt idx="7264">
                  <c:v>1942</c:v>
                </c:pt>
                <c:pt idx="7265">
                  <c:v>1943</c:v>
                </c:pt>
                <c:pt idx="7266">
                  <c:v>1944</c:v>
                </c:pt>
                <c:pt idx="7267">
                  <c:v>1944</c:v>
                </c:pt>
                <c:pt idx="7268">
                  <c:v>1944</c:v>
                </c:pt>
                <c:pt idx="7269">
                  <c:v>1944</c:v>
                </c:pt>
                <c:pt idx="7270">
                  <c:v>1944</c:v>
                </c:pt>
                <c:pt idx="7271">
                  <c:v>1945</c:v>
                </c:pt>
                <c:pt idx="7272">
                  <c:v>1946</c:v>
                </c:pt>
                <c:pt idx="7273">
                  <c:v>1947</c:v>
                </c:pt>
                <c:pt idx="7274">
                  <c:v>1947</c:v>
                </c:pt>
                <c:pt idx="7275">
                  <c:v>1947</c:v>
                </c:pt>
                <c:pt idx="7276">
                  <c:v>1947</c:v>
                </c:pt>
                <c:pt idx="7277">
                  <c:v>1948</c:v>
                </c:pt>
                <c:pt idx="7278">
                  <c:v>1948</c:v>
                </c:pt>
                <c:pt idx="7279">
                  <c:v>1948</c:v>
                </c:pt>
                <c:pt idx="7280">
                  <c:v>1949</c:v>
                </c:pt>
                <c:pt idx="7281">
                  <c:v>1950</c:v>
                </c:pt>
                <c:pt idx="7282">
                  <c:v>1950</c:v>
                </c:pt>
                <c:pt idx="7283">
                  <c:v>1950</c:v>
                </c:pt>
                <c:pt idx="7284">
                  <c:v>1950</c:v>
                </c:pt>
                <c:pt idx="7285">
                  <c:v>1950</c:v>
                </c:pt>
                <c:pt idx="7286">
                  <c:v>1951</c:v>
                </c:pt>
                <c:pt idx="7287">
                  <c:v>1951</c:v>
                </c:pt>
                <c:pt idx="7288">
                  <c:v>1951</c:v>
                </c:pt>
                <c:pt idx="7289">
                  <c:v>1952</c:v>
                </c:pt>
                <c:pt idx="7290">
                  <c:v>1953</c:v>
                </c:pt>
                <c:pt idx="7291">
                  <c:v>1954</c:v>
                </c:pt>
                <c:pt idx="7292">
                  <c:v>1954</c:v>
                </c:pt>
                <c:pt idx="7293">
                  <c:v>1955</c:v>
                </c:pt>
                <c:pt idx="7294">
                  <c:v>1955</c:v>
                </c:pt>
                <c:pt idx="7295">
                  <c:v>1955</c:v>
                </c:pt>
                <c:pt idx="7296">
                  <c:v>1956</c:v>
                </c:pt>
                <c:pt idx="7297">
                  <c:v>1957</c:v>
                </c:pt>
                <c:pt idx="7298">
                  <c:v>1958</c:v>
                </c:pt>
                <c:pt idx="7299">
                  <c:v>1959</c:v>
                </c:pt>
                <c:pt idx="7300">
                  <c:v>1960</c:v>
                </c:pt>
                <c:pt idx="7301">
                  <c:v>1960</c:v>
                </c:pt>
                <c:pt idx="7302">
                  <c:v>1960</c:v>
                </c:pt>
                <c:pt idx="7303">
                  <c:v>1961</c:v>
                </c:pt>
                <c:pt idx="7304">
                  <c:v>1961</c:v>
                </c:pt>
                <c:pt idx="7305">
                  <c:v>1962</c:v>
                </c:pt>
                <c:pt idx="7306">
                  <c:v>1963</c:v>
                </c:pt>
                <c:pt idx="7307">
                  <c:v>1963</c:v>
                </c:pt>
                <c:pt idx="7308">
                  <c:v>1963</c:v>
                </c:pt>
                <c:pt idx="7309">
                  <c:v>1964</c:v>
                </c:pt>
                <c:pt idx="7310">
                  <c:v>1965</c:v>
                </c:pt>
                <c:pt idx="7311">
                  <c:v>1965</c:v>
                </c:pt>
                <c:pt idx="7312">
                  <c:v>1965</c:v>
                </c:pt>
                <c:pt idx="7313">
                  <c:v>1965</c:v>
                </c:pt>
                <c:pt idx="7314">
                  <c:v>1965</c:v>
                </c:pt>
                <c:pt idx="7315">
                  <c:v>1965</c:v>
                </c:pt>
                <c:pt idx="7316">
                  <c:v>1966</c:v>
                </c:pt>
                <c:pt idx="7317">
                  <c:v>1966</c:v>
                </c:pt>
                <c:pt idx="7318">
                  <c:v>1967</c:v>
                </c:pt>
                <c:pt idx="7319">
                  <c:v>1968</c:v>
                </c:pt>
                <c:pt idx="7320">
                  <c:v>1968</c:v>
                </c:pt>
                <c:pt idx="7321">
                  <c:v>1968</c:v>
                </c:pt>
                <c:pt idx="7322">
                  <c:v>1968</c:v>
                </c:pt>
                <c:pt idx="7323">
                  <c:v>1968</c:v>
                </c:pt>
                <c:pt idx="7324">
                  <c:v>1968</c:v>
                </c:pt>
                <c:pt idx="7325">
                  <c:v>1969</c:v>
                </c:pt>
                <c:pt idx="7326">
                  <c:v>1969</c:v>
                </c:pt>
                <c:pt idx="7327">
                  <c:v>1969</c:v>
                </c:pt>
                <c:pt idx="7328">
                  <c:v>1969</c:v>
                </c:pt>
                <c:pt idx="7329">
                  <c:v>1969</c:v>
                </c:pt>
                <c:pt idx="7330">
                  <c:v>1969</c:v>
                </c:pt>
                <c:pt idx="7331">
                  <c:v>1969</c:v>
                </c:pt>
                <c:pt idx="7332">
                  <c:v>1970</c:v>
                </c:pt>
                <c:pt idx="7333">
                  <c:v>1971</c:v>
                </c:pt>
                <c:pt idx="7334">
                  <c:v>1971</c:v>
                </c:pt>
                <c:pt idx="7335">
                  <c:v>1972</c:v>
                </c:pt>
                <c:pt idx="7336">
                  <c:v>1972</c:v>
                </c:pt>
                <c:pt idx="7337">
                  <c:v>1973</c:v>
                </c:pt>
                <c:pt idx="7338">
                  <c:v>1973</c:v>
                </c:pt>
                <c:pt idx="7339">
                  <c:v>1974</c:v>
                </c:pt>
                <c:pt idx="7340">
                  <c:v>1974</c:v>
                </c:pt>
                <c:pt idx="7341">
                  <c:v>1974</c:v>
                </c:pt>
                <c:pt idx="7342">
                  <c:v>1974</c:v>
                </c:pt>
                <c:pt idx="7343">
                  <c:v>1974</c:v>
                </c:pt>
                <c:pt idx="7344">
                  <c:v>1974</c:v>
                </c:pt>
                <c:pt idx="7345">
                  <c:v>1974</c:v>
                </c:pt>
                <c:pt idx="7346">
                  <c:v>1974</c:v>
                </c:pt>
                <c:pt idx="7347">
                  <c:v>1974</c:v>
                </c:pt>
                <c:pt idx="7348">
                  <c:v>1974</c:v>
                </c:pt>
                <c:pt idx="7349">
                  <c:v>1974</c:v>
                </c:pt>
                <c:pt idx="7350">
                  <c:v>1974</c:v>
                </c:pt>
                <c:pt idx="7351">
                  <c:v>1974</c:v>
                </c:pt>
                <c:pt idx="7352">
                  <c:v>1974</c:v>
                </c:pt>
                <c:pt idx="7353">
                  <c:v>1975</c:v>
                </c:pt>
                <c:pt idx="7354">
                  <c:v>1976</c:v>
                </c:pt>
                <c:pt idx="7355">
                  <c:v>1977</c:v>
                </c:pt>
                <c:pt idx="7356">
                  <c:v>1978</c:v>
                </c:pt>
                <c:pt idx="7357">
                  <c:v>1979</c:v>
                </c:pt>
                <c:pt idx="7358">
                  <c:v>1980</c:v>
                </c:pt>
                <c:pt idx="7359">
                  <c:v>1981</c:v>
                </c:pt>
                <c:pt idx="7360">
                  <c:v>1981</c:v>
                </c:pt>
                <c:pt idx="7361">
                  <c:v>1981</c:v>
                </c:pt>
                <c:pt idx="7362">
                  <c:v>1981</c:v>
                </c:pt>
                <c:pt idx="7363">
                  <c:v>1981</c:v>
                </c:pt>
                <c:pt idx="7364">
                  <c:v>1981</c:v>
                </c:pt>
                <c:pt idx="7365">
                  <c:v>1981</c:v>
                </c:pt>
                <c:pt idx="7366">
                  <c:v>1981</c:v>
                </c:pt>
                <c:pt idx="7367">
                  <c:v>1982</c:v>
                </c:pt>
                <c:pt idx="7368">
                  <c:v>1982</c:v>
                </c:pt>
                <c:pt idx="7369">
                  <c:v>1982</c:v>
                </c:pt>
                <c:pt idx="7370">
                  <c:v>1982</c:v>
                </c:pt>
                <c:pt idx="7371">
                  <c:v>1982</c:v>
                </c:pt>
                <c:pt idx="7372">
                  <c:v>1983</c:v>
                </c:pt>
                <c:pt idx="7373">
                  <c:v>1983</c:v>
                </c:pt>
                <c:pt idx="7374">
                  <c:v>1983</c:v>
                </c:pt>
                <c:pt idx="7375">
                  <c:v>1983</c:v>
                </c:pt>
                <c:pt idx="7376">
                  <c:v>1983</c:v>
                </c:pt>
                <c:pt idx="7377">
                  <c:v>1983</c:v>
                </c:pt>
                <c:pt idx="7378">
                  <c:v>1983</c:v>
                </c:pt>
                <c:pt idx="7379">
                  <c:v>1983</c:v>
                </c:pt>
                <c:pt idx="7380">
                  <c:v>1983</c:v>
                </c:pt>
                <c:pt idx="7381">
                  <c:v>1983</c:v>
                </c:pt>
                <c:pt idx="7382">
                  <c:v>1983</c:v>
                </c:pt>
                <c:pt idx="7383">
                  <c:v>1984</c:v>
                </c:pt>
                <c:pt idx="7384">
                  <c:v>1985</c:v>
                </c:pt>
                <c:pt idx="7385">
                  <c:v>1985</c:v>
                </c:pt>
                <c:pt idx="7386">
                  <c:v>1985</c:v>
                </c:pt>
                <c:pt idx="7387">
                  <c:v>1985</c:v>
                </c:pt>
                <c:pt idx="7388">
                  <c:v>1985</c:v>
                </c:pt>
                <c:pt idx="7389">
                  <c:v>1985</c:v>
                </c:pt>
                <c:pt idx="7390">
                  <c:v>1985</c:v>
                </c:pt>
                <c:pt idx="7391">
                  <c:v>1985</c:v>
                </c:pt>
                <c:pt idx="7392">
                  <c:v>1985</c:v>
                </c:pt>
                <c:pt idx="7393">
                  <c:v>1985</c:v>
                </c:pt>
                <c:pt idx="7394">
                  <c:v>1985</c:v>
                </c:pt>
                <c:pt idx="7395">
                  <c:v>1986</c:v>
                </c:pt>
                <c:pt idx="7396">
                  <c:v>1986</c:v>
                </c:pt>
                <c:pt idx="7397">
                  <c:v>1986</c:v>
                </c:pt>
                <c:pt idx="7398">
                  <c:v>1986</c:v>
                </c:pt>
                <c:pt idx="7399">
                  <c:v>1987</c:v>
                </c:pt>
                <c:pt idx="7400">
                  <c:v>1987</c:v>
                </c:pt>
                <c:pt idx="7401">
                  <c:v>1987</c:v>
                </c:pt>
                <c:pt idx="7402">
                  <c:v>1988</c:v>
                </c:pt>
                <c:pt idx="7403">
                  <c:v>1988</c:v>
                </c:pt>
                <c:pt idx="7404">
                  <c:v>1989</c:v>
                </c:pt>
                <c:pt idx="7405">
                  <c:v>1989</c:v>
                </c:pt>
                <c:pt idx="7406">
                  <c:v>1989</c:v>
                </c:pt>
                <c:pt idx="7407">
                  <c:v>1989</c:v>
                </c:pt>
                <c:pt idx="7408">
                  <c:v>1989</c:v>
                </c:pt>
                <c:pt idx="7409">
                  <c:v>1989</c:v>
                </c:pt>
                <c:pt idx="7410">
                  <c:v>1989</c:v>
                </c:pt>
                <c:pt idx="7411">
                  <c:v>1990</c:v>
                </c:pt>
                <c:pt idx="7412">
                  <c:v>1990</c:v>
                </c:pt>
                <c:pt idx="7413">
                  <c:v>1990</c:v>
                </c:pt>
                <c:pt idx="7414">
                  <c:v>1991</c:v>
                </c:pt>
                <c:pt idx="7415">
                  <c:v>1991</c:v>
                </c:pt>
                <c:pt idx="7416">
                  <c:v>1991</c:v>
                </c:pt>
                <c:pt idx="7417">
                  <c:v>1992</c:v>
                </c:pt>
                <c:pt idx="7418">
                  <c:v>1992</c:v>
                </c:pt>
                <c:pt idx="7419">
                  <c:v>1992</c:v>
                </c:pt>
                <c:pt idx="7420">
                  <c:v>1992</c:v>
                </c:pt>
                <c:pt idx="7421">
                  <c:v>1992</c:v>
                </c:pt>
                <c:pt idx="7422">
                  <c:v>1993</c:v>
                </c:pt>
                <c:pt idx="7423">
                  <c:v>1993</c:v>
                </c:pt>
                <c:pt idx="7424">
                  <c:v>1994</c:v>
                </c:pt>
                <c:pt idx="7425">
                  <c:v>1994</c:v>
                </c:pt>
                <c:pt idx="7426">
                  <c:v>1995</c:v>
                </c:pt>
                <c:pt idx="7427">
                  <c:v>1996</c:v>
                </c:pt>
                <c:pt idx="7428">
                  <c:v>1997</c:v>
                </c:pt>
                <c:pt idx="7429">
                  <c:v>1998</c:v>
                </c:pt>
                <c:pt idx="7430">
                  <c:v>1999</c:v>
                </c:pt>
                <c:pt idx="7431">
                  <c:v>2000</c:v>
                </c:pt>
                <c:pt idx="7432">
                  <c:v>2001</c:v>
                </c:pt>
                <c:pt idx="7433">
                  <c:v>2001</c:v>
                </c:pt>
                <c:pt idx="7434">
                  <c:v>2001</c:v>
                </c:pt>
                <c:pt idx="7435">
                  <c:v>2001</c:v>
                </c:pt>
                <c:pt idx="7436">
                  <c:v>2002</c:v>
                </c:pt>
                <c:pt idx="7437">
                  <c:v>2003</c:v>
                </c:pt>
                <c:pt idx="7438">
                  <c:v>2004</c:v>
                </c:pt>
                <c:pt idx="7439">
                  <c:v>2005</c:v>
                </c:pt>
                <c:pt idx="7440">
                  <c:v>2005</c:v>
                </c:pt>
                <c:pt idx="7441">
                  <c:v>2006</c:v>
                </c:pt>
                <c:pt idx="7442">
                  <c:v>2006</c:v>
                </c:pt>
                <c:pt idx="7443">
                  <c:v>2006</c:v>
                </c:pt>
                <c:pt idx="7444">
                  <c:v>2007</c:v>
                </c:pt>
                <c:pt idx="7445">
                  <c:v>2007</c:v>
                </c:pt>
                <c:pt idx="7446">
                  <c:v>2008</c:v>
                </c:pt>
                <c:pt idx="7447">
                  <c:v>2008</c:v>
                </c:pt>
                <c:pt idx="7448">
                  <c:v>2009</c:v>
                </c:pt>
                <c:pt idx="7449">
                  <c:v>2009</c:v>
                </c:pt>
                <c:pt idx="7450">
                  <c:v>2010</c:v>
                </c:pt>
                <c:pt idx="7451">
                  <c:v>2011</c:v>
                </c:pt>
                <c:pt idx="7452">
                  <c:v>2011</c:v>
                </c:pt>
                <c:pt idx="7453">
                  <c:v>2011</c:v>
                </c:pt>
                <c:pt idx="7454">
                  <c:v>2011</c:v>
                </c:pt>
                <c:pt idx="7455">
                  <c:v>2011</c:v>
                </c:pt>
                <c:pt idx="7456">
                  <c:v>2011</c:v>
                </c:pt>
                <c:pt idx="7457">
                  <c:v>2012</c:v>
                </c:pt>
                <c:pt idx="7458">
                  <c:v>2013</c:v>
                </c:pt>
                <c:pt idx="7459">
                  <c:v>2014</c:v>
                </c:pt>
                <c:pt idx="7460">
                  <c:v>2015</c:v>
                </c:pt>
                <c:pt idx="7461">
                  <c:v>2015</c:v>
                </c:pt>
                <c:pt idx="7462">
                  <c:v>2015</c:v>
                </c:pt>
                <c:pt idx="7463">
                  <c:v>2015</c:v>
                </c:pt>
                <c:pt idx="7464">
                  <c:v>2015</c:v>
                </c:pt>
                <c:pt idx="7465">
                  <c:v>2015</c:v>
                </c:pt>
                <c:pt idx="7466">
                  <c:v>2015</c:v>
                </c:pt>
                <c:pt idx="7467">
                  <c:v>2015</c:v>
                </c:pt>
                <c:pt idx="7468">
                  <c:v>2015</c:v>
                </c:pt>
                <c:pt idx="7469">
                  <c:v>2016</c:v>
                </c:pt>
                <c:pt idx="7470">
                  <c:v>2017</c:v>
                </c:pt>
                <c:pt idx="7471">
                  <c:v>2017</c:v>
                </c:pt>
                <c:pt idx="7472">
                  <c:v>2017</c:v>
                </c:pt>
                <c:pt idx="7473">
                  <c:v>2017</c:v>
                </c:pt>
                <c:pt idx="7474">
                  <c:v>2017</c:v>
                </c:pt>
                <c:pt idx="7475">
                  <c:v>2017</c:v>
                </c:pt>
                <c:pt idx="7476">
                  <c:v>2017</c:v>
                </c:pt>
                <c:pt idx="7477">
                  <c:v>2018</c:v>
                </c:pt>
                <c:pt idx="7478">
                  <c:v>2019</c:v>
                </c:pt>
                <c:pt idx="7479">
                  <c:v>2019</c:v>
                </c:pt>
                <c:pt idx="7480">
                  <c:v>2020</c:v>
                </c:pt>
                <c:pt idx="7481">
                  <c:v>2021</c:v>
                </c:pt>
                <c:pt idx="7482">
                  <c:v>2022</c:v>
                </c:pt>
                <c:pt idx="7483">
                  <c:v>2022</c:v>
                </c:pt>
                <c:pt idx="7484">
                  <c:v>2022</c:v>
                </c:pt>
                <c:pt idx="7485">
                  <c:v>2023</c:v>
                </c:pt>
                <c:pt idx="7486">
                  <c:v>2023</c:v>
                </c:pt>
                <c:pt idx="7487">
                  <c:v>2023</c:v>
                </c:pt>
                <c:pt idx="7488">
                  <c:v>2023</c:v>
                </c:pt>
                <c:pt idx="7489">
                  <c:v>2023</c:v>
                </c:pt>
                <c:pt idx="7490">
                  <c:v>2023</c:v>
                </c:pt>
                <c:pt idx="7491">
                  <c:v>2023</c:v>
                </c:pt>
                <c:pt idx="7492">
                  <c:v>2023</c:v>
                </c:pt>
                <c:pt idx="7493">
                  <c:v>2023</c:v>
                </c:pt>
                <c:pt idx="7494">
                  <c:v>2023</c:v>
                </c:pt>
                <c:pt idx="7495">
                  <c:v>2023</c:v>
                </c:pt>
                <c:pt idx="7496">
                  <c:v>2024</c:v>
                </c:pt>
                <c:pt idx="7497">
                  <c:v>2025</c:v>
                </c:pt>
                <c:pt idx="7498">
                  <c:v>2026</c:v>
                </c:pt>
                <c:pt idx="7499">
                  <c:v>2026</c:v>
                </c:pt>
                <c:pt idx="7500">
                  <c:v>2027</c:v>
                </c:pt>
                <c:pt idx="7501">
                  <c:v>2028</c:v>
                </c:pt>
                <c:pt idx="7502">
                  <c:v>2028</c:v>
                </c:pt>
                <c:pt idx="7503">
                  <c:v>2028</c:v>
                </c:pt>
                <c:pt idx="7504">
                  <c:v>2028</c:v>
                </c:pt>
                <c:pt idx="7505">
                  <c:v>2029</c:v>
                </c:pt>
                <c:pt idx="7506">
                  <c:v>2029</c:v>
                </c:pt>
                <c:pt idx="7507">
                  <c:v>2030</c:v>
                </c:pt>
                <c:pt idx="7508">
                  <c:v>2031</c:v>
                </c:pt>
                <c:pt idx="7509">
                  <c:v>2031</c:v>
                </c:pt>
                <c:pt idx="7510">
                  <c:v>2031</c:v>
                </c:pt>
                <c:pt idx="7511">
                  <c:v>2032</c:v>
                </c:pt>
                <c:pt idx="7512">
                  <c:v>2033</c:v>
                </c:pt>
                <c:pt idx="7513">
                  <c:v>2034</c:v>
                </c:pt>
                <c:pt idx="7514">
                  <c:v>2035</c:v>
                </c:pt>
                <c:pt idx="7515">
                  <c:v>2035</c:v>
                </c:pt>
                <c:pt idx="7516">
                  <c:v>2035</c:v>
                </c:pt>
                <c:pt idx="7517">
                  <c:v>2035</c:v>
                </c:pt>
                <c:pt idx="7518">
                  <c:v>2036</c:v>
                </c:pt>
                <c:pt idx="7519">
                  <c:v>2036</c:v>
                </c:pt>
                <c:pt idx="7520">
                  <c:v>2036</c:v>
                </c:pt>
                <c:pt idx="7521">
                  <c:v>2037</c:v>
                </c:pt>
                <c:pt idx="7522">
                  <c:v>2038</c:v>
                </c:pt>
                <c:pt idx="7523">
                  <c:v>2039</c:v>
                </c:pt>
                <c:pt idx="7524">
                  <c:v>2040</c:v>
                </c:pt>
                <c:pt idx="7525">
                  <c:v>2041</c:v>
                </c:pt>
                <c:pt idx="7526">
                  <c:v>2042</c:v>
                </c:pt>
                <c:pt idx="7527">
                  <c:v>2042</c:v>
                </c:pt>
                <c:pt idx="7528">
                  <c:v>2042</c:v>
                </c:pt>
                <c:pt idx="7529">
                  <c:v>2042</c:v>
                </c:pt>
                <c:pt idx="7530">
                  <c:v>2042</c:v>
                </c:pt>
                <c:pt idx="7531">
                  <c:v>2042</c:v>
                </c:pt>
                <c:pt idx="7532">
                  <c:v>2042</c:v>
                </c:pt>
                <c:pt idx="7533">
                  <c:v>2042</c:v>
                </c:pt>
                <c:pt idx="7534">
                  <c:v>2042</c:v>
                </c:pt>
                <c:pt idx="7535">
                  <c:v>2042</c:v>
                </c:pt>
                <c:pt idx="7536">
                  <c:v>2043</c:v>
                </c:pt>
                <c:pt idx="7537">
                  <c:v>2043</c:v>
                </c:pt>
                <c:pt idx="7538">
                  <c:v>2043</c:v>
                </c:pt>
                <c:pt idx="7539">
                  <c:v>2043</c:v>
                </c:pt>
                <c:pt idx="7540">
                  <c:v>2044</c:v>
                </c:pt>
                <c:pt idx="7541">
                  <c:v>2044</c:v>
                </c:pt>
                <c:pt idx="7542">
                  <c:v>2044</c:v>
                </c:pt>
                <c:pt idx="7543">
                  <c:v>2044</c:v>
                </c:pt>
                <c:pt idx="7544">
                  <c:v>2044</c:v>
                </c:pt>
                <c:pt idx="7545">
                  <c:v>2044</c:v>
                </c:pt>
                <c:pt idx="7546">
                  <c:v>2044</c:v>
                </c:pt>
                <c:pt idx="7547">
                  <c:v>2044</c:v>
                </c:pt>
                <c:pt idx="7548">
                  <c:v>2045</c:v>
                </c:pt>
                <c:pt idx="7549">
                  <c:v>2046</c:v>
                </c:pt>
                <c:pt idx="7550">
                  <c:v>2047</c:v>
                </c:pt>
                <c:pt idx="7551">
                  <c:v>2047</c:v>
                </c:pt>
                <c:pt idx="7552">
                  <c:v>2047</c:v>
                </c:pt>
                <c:pt idx="7553">
                  <c:v>2047</c:v>
                </c:pt>
                <c:pt idx="7554">
                  <c:v>2047</c:v>
                </c:pt>
                <c:pt idx="7555">
                  <c:v>2048</c:v>
                </c:pt>
                <c:pt idx="7556">
                  <c:v>2048</c:v>
                </c:pt>
                <c:pt idx="7557">
                  <c:v>2048</c:v>
                </c:pt>
                <c:pt idx="7558">
                  <c:v>2048</c:v>
                </c:pt>
                <c:pt idx="7559">
                  <c:v>2048</c:v>
                </c:pt>
                <c:pt idx="7560">
                  <c:v>2048</c:v>
                </c:pt>
                <c:pt idx="7561">
                  <c:v>2048</c:v>
                </c:pt>
                <c:pt idx="7562">
                  <c:v>2048</c:v>
                </c:pt>
                <c:pt idx="7563">
                  <c:v>2048</c:v>
                </c:pt>
                <c:pt idx="7564">
                  <c:v>2048</c:v>
                </c:pt>
                <c:pt idx="7565">
                  <c:v>2048</c:v>
                </c:pt>
                <c:pt idx="7566">
                  <c:v>2048</c:v>
                </c:pt>
                <c:pt idx="7567">
                  <c:v>2048</c:v>
                </c:pt>
                <c:pt idx="7568">
                  <c:v>2048</c:v>
                </c:pt>
                <c:pt idx="7569">
                  <c:v>2048</c:v>
                </c:pt>
                <c:pt idx="7570">
                  <c:v>2048</c:v>
                </c:pt>
                <c:pt idx="7571">
                  <c:v>2048</c:v>
                </c:pt>
                <c:pt idx="7572">
                  <c:v>2048</c:v>
                </c:pt>
                <c:pt idx="7573">
                  <c:v>2048</c:v>
                </c:pt>
                <c:pt idx="7574">
                  <c:v>2049</c:v>
                </c:pt>
                <c:pt idx="7575">
                  <c:v>2049</c:v>
                </c:pt>
                <c:pt idx="7576">
                  <c:v>2049</c:v>
                </c:pt>
                <c:pt idx="7577">
                  <c:v>2050</c:v>
                </c:pt>
                <c:pt idx="7578">
                  <c:v>2051</c:v>
                </c:pt>
                <c:pt idx="7579">
                  <c:v>2051</c:v>
                </c:pt>
                <c:pt idx="7580">
                  <c:v>2052</c:v>
                </c:pt>
                <c:pt idx="7581">
                  <c:v>2053</c:v>
                </c:pt>
                <c:pt idx="7582">
                  <c:v>2053</c:v>
                </c:pt>
                <c:pt idx="7583">
                  <c:v>2053</c:v>
                </c:pt>
                <c:pt idx="7584">
                  <c:v>2053</c:v>
                </c:pt>
                <c:pt idx="7585">
                  <c:v>2054</c:v>
                </c:pt>
                <c:pt idx="7586">
                  <c:v>2054</c:v>
                </c:pt>
                <c:pt idx="7587">
                  <c:v>2054</c:v>
                </c:pt>
                <c:pt idx="7588">
                  <c:v>2054</c:v>
                </c:pt>
                <c:pt idx="7589">
                  <c:v>2054</c:v>
                </c:pt>
                <c:pt idx="7590">
                  <c:v>2054</c:v>
                </c:pt>
                <c:pt idx="7591">
                  <c:v>2054</c:v>
                </c:pt>
                <c:pt idx="7592">
                  <c:v>2054</c:v>
                </c:pt>
                <c:pt idx="7593">
                  <c:v>2054</c:v>
                </c:pt>
                <c:pt idx="7594">
                  <c:v>2054</c:v>
                </c:pt>
                <c:pt idx="7595">
                  <c:v>2054</c:v>
                </c:pt>
                <c:pt idx="7596">
                  <c:v>2054</c:v>
                </c:pt>
                <c:pt idx="7597">
                  <c:v>2054</c:v>
                </c:pt>
                <c:pt idx="7598">
                  <c:v>2054</c:v>
                </c:pt>
                <c:pt idx="7599">
                  <c:v>2054</c:v>
                </c:pt>
                <c:pt idx="7600">
                  <c:v>2054</c:v>
                </c:pt>
                <c:pt idx="7601">
                  <c:v>2054</c:v>
                </c:pt>
                <c:pt idx="7602">
                  <c:v>2054</c:v>
                </c:pt>
                <c:pt idx="7603">
                  <c:v>2054</c:v>
                </c:pt>
                <c:pt idx="7604">
                  <c:v>2054</c:v>
                </c:pt>
                <c:pt idx="7605">
                  <c:v>2054</c:v>
                </c:pt>
                <c:pt idx="7606">
                  <c:v>2054</c:v>
                </c:pt>
                <c:pt idx="7607">
                  <c:v>2054</c:v>
                </c:pt>
                <c:pt idx="7608">
                  <c:v>2054</c:v>
                </c:pt>
                <c:pt idx="7609">
                  <c:v>2054</c:v>
                </c:pt>
                <c:pt idx="7610">
                  <c:v>2054</c:v>
                </c:pt>
                <c:pt idx="7611">
                  <c:v>2054</c:v>
                </c:pt>
                <c:pt idx="7612">
                  <c:v>2054</c:v>
                </c:pt>
                <c:pt idx="7613">
                  <c:v>2054</c:v>
                </c:pt>
                <c:pt idx="7614">
                  <c:v>2054</c:v>
                </c:pt>
                <c:pt idx="7615">
                  <c:v>2054</c:v>
                </c:pt>
                <c:pt idx="7616">
                  <c:v>2055</c:v>
                </c:pt>
                <c:pt idx="7617">
                  <c:v>2055</c:v>
                </c:pt>
                <c:pt idx="7618">
                  <c:v>2055</c:v>
                </c:pt>
                <c:pt idx="7619">
                  <c:v>2055</c:v>
                </c:pt>
                <c:pt idx="7620">
                  <c:v>2055</c:v>
                </c:pt>
                <c:pt idx="7621">
                  <c:v>2055</c:v>
                </c:pt>
                <c:pt idx="7622">
                  <c:v>2056</c:v>
                </c:pt>
                <c:pt idx="7623">
                  <c:v>2056</c:v>
                </c:pt>
                <c:pt idx="7624">
                  <c:v>2057</c:v>
                </c:pt>
                <c:pt idx="7625">
                  <c:v>2057</c:v>
                </c:pt>
                <c:pt idx="7626">
                  <c:v>2057</c:v>
                </c:pt>
                <c:pt idx="7627">
                  <c:v>2057</c:v>
                </c:pt>
                <c:pt idx="7628">
                  <c:v>2057</c:v>
                </c:pt>
                <c:pt idx="7629">
                  <c:v>2057</c:v>
                </c:pt>
                <c:pt idx="7630">
                  <c:v>2057</c:v>
                </c:pt>
                <c:pt idx="7631">
                  <c:v>2057</c:v>
                </c:pt>
                <c:pt idx="7632">
                  <c:v>2057</c:v>
                </c:pt>
                <c:pt idx="7633">
                  <c:v>2057</c:v>
                </c:pt>
                <c:pt idx="7634">
                  <c:v>2057</c:v>
                </c:pt>
                <c:pt idx="7635">
                  <c:v>2057</c:v>
                </c:pt>
                <c:pt idx="7636">
                  <c:v>2057</c:v>
                </c:pt>
                <c:pt idx="7637">
                  <c:v>2057</c:v>
                </c:pt>
                <c:pt idx="7638">
                  <c:v>2058</c:v>
                </c:pt>
                <c:pt idx="7639">
                  <c:v>2058</c:v>
                </c:pt>
                <c:pt idx="7640">
                  <c:v>2059</c:v>
                </c:pt>
                <c:pt idx="7641">
                  <c:v>2060</c:v>
                </c:pt>
                <c:pt idx="7642">
                  <c:v>2061</c:v>
                </c:pt>
                <c:pt idx="7643">
                  <c:v>2061</c:v>
                </c:pt>
                <c:pt idx="7644">
                  <c:v>2062</c:v>
                </c:pt>
                <c:pt idx="7645">
                  <c:v>2063</c:v>
                </c:pt>
                <c:pt idx="7646">
                  <c:v>2063</c:v>
                </c:pt>
                <c:pt idx="7647">
                  <c:v>2063</c:v>
                </c:pt>
                <c:pt idx="7648">
                  <c:v>2064</c:v>
                </c:pt>
                <c:pt idx="7649">
                  <c:v>2064</c:v>
                </c:pt>
                <c:pt idx="7650">
                  <c:v>2065</c:v>
                </c:pt>
                <c:pt idx="7651">
                  <c:v>2066</c:v>
                </c:pt>
                <c:pt idx="7652">
                  <c:v>2067</c:v>
                </c:pt>
                <c:pt idx="7653">
                  <c:v>2067</c:v>
                </c:pt>
                <c:pt idx="7654">
                  <c:v>2068</c:v>
                </c:pt>
                <c:pt idx="7655">
                  <c:v>2069</c:v>
                </c:pt>
                <c:pt idx="7656">
                  <c:v>2070</c:v>
                </c:pt>
                <c:pt idx="7657">
                  <c:v>2071</c:v>
                </c:pt>
                <c:pt idx="7658">
                  <c:v>2071</c:v>
                </c:pt>
                <c:pt idx="7659">
                  <c:v>2071</c:v>
                </c:pt>
                <c:pt idx="7660">
                  <c:v>2071</c:v>
                </c:pt>
                <c:pt idx="7661">
                  <c:v>2071</c:v>
                </c:pt>
                <c:pt idx="7662">
                  <c:v>2072</c:v>
                </c:pt>
                <c:pt idx="7663">
                  <c:v>2073</c:v>
                </c:pt>
                <c:pt idx="7664">
                  <c:v>2073</c:v>
                </c:pt>
                <c:pt idx="7665">
                  <c:v>2073</c:v>
                </c:pt>
                <c:pt idx="7666">
                  <c:v>2073</c:v>
                </c:pt>
                <c:pt idx="7667">
                  <c:v>2074</c:v>
                </c:pt>
                <c:pt idx="7668">
                  <c:v>2075</c:v>
                </c:pt>
                <c:pt idx="7669">
                  <c:v>2076</c:v>
                </c:pt>
                <c:pt idx="7670">
                  <c:v>2077</c:v>
                </c:pt>
                <c:pt idx="7671">
                  <c:v>2078</c:v>
                </c:pt>
                <c:pt idx="7672">
                  <c:v>2078</c:v>
                </c:pt>
                <c:pt idx="7673">
                  <c:v>2079</c:v>
                </c:pt>
                <c:pt idx="7674">
                  <c:v>2080</c:v>
                </c:pt>
                <c:pt idx="7675">
                  <c:v>2081</c:v>
                </c:pt>
                <c:pt idx="7676">
                  <c:v>2082</c:v>
                </c:pt>
                <c:pt idx="7677">
                  <c:v>2083</c:v>
                </c:pt>
                <c:pt idx="7678">
                  <c:v>2083</c:v>
                </c:pt>
                <c:pt idx="7679">
                  <c:v>2084</c:v>
                </c:pt>
                <c:pt idx="7680">
                  <c:v>2084</c:v>
                </c:pt>
                <c:pt idx="7681">
                  <c:v>2085</c:v>
                </c:pt>
                <c:pt idx="7682">
                  <c:v>2086</c:v>
                </c:pt>
                <c:pt idx="7683">
                  <c:v>2086</c:v>
                </c:pt>
                <c:pt idx="7684">
                  <c:v>2086</c:v>
                </c:pt>
                <c:pt idx="7685">
                  <c:v>2086</c:v>
                </c:pt>
                <c:pt idx="7686">
                  <c:v>2087</c:v>
                </c:pt>
                <c:pt idx="7687">
                  <c:v>2087</c:v>
                </c:pt>
                <c:pt idx="7688">
                  <c:v>2087</c:v>
                </c:pt>
                <c:pt idx="7689">
                  <c:v>2087</c:v>
                </c:pt>
                <c:pt idx="7690">
                  <c:v>2087</c:v>
                </c:pt>
                <c:pt idx="7691">
                  <c:v>2087</c:v>
                </c:pt>
                <c:pt idx="7692">
                  <c:v>2087</c:v>
                </c:pt>
                <c:pt idx="7693">
                  <c:v>2087</c:v>
                </c:pt>
                <c:pt idx="7694">
                  <c:v>2087</c:v>
                </c:pt>
                <c:pt idx="7695">
                  <c:v>2087</c:v>
                </c:pt>
                <c:pt idx="7696">
                  <c:v>2087</c:v>
                </c:pt>
                <c:pt idx="7697">
                  <c:v>2087</c:v>
                </c:pt>
                <c:pt idx="7698">
                  <c:v>2087</c:v>
                </c:pt>
                <c:pt idx="7699">
                  <c:v>2087</c:v>
                </c:pt>
                <c:pt idx="7700">
                  <c:v>2087</c:v>
                </c:pt>
                <c:pt idx="7701">
                  <c:v>2087</c:v>
                </c:pt>
                <c:pt idx="7702">
                  <c:v>2087</c:v>
                </c:pt>
                <c:pt idx="7703">
                  <c:v>2087</c:v>
                </c:pt>
                <c:pt idx="7704">
                  <c:v>2087</c:v>
                </c:pt>
                <c:pt idx="7705">
                  <c:v>2087</c:v>
                </c:pt>
                <c:pt idx="7706">
                  <c:v>2087</c:v>
                </c:pt>
                <c:pt idx="7707">
                  <c:v>2087</c:v>
                </c:pt>
                <c:pt idx="7708">
                  <c:v>2087</c:v>
                </c:pt>
                <c:pt idx="7709">
                  <c:v>2088</c:v>
                </c:pt>
                <c:pt idx="7710">
                  <c:v>2089</c:v>
                </c:pt>
                <c:pt idx="7711">
                  <c:v>2090</c:v>
                </c:pt>
                <c:pt idx="7712">
                  <c:v>2090</c:v>
                </c:pt>
                <c:pt idx="7713">
                  <c:v>2090</c:v>
                </c:pt>
                <c:pt idx="7714">
                  <c:v>2090</c:v>
                </c:pt>
                <c:pt idx="7715">
                  <c:v>2090</c:v>
                </c:pt>
                <c:pt idx="7716">
                  <c:v>2090</c:v>
                </c:pt>
                <c:pt idx="7717">
                  <c:v>2090</c:v>
                </c:pt>
                <c:pt idx="7718">
                  <c:v>2090</c:v>
                </c:pt>
                <c:pt idx="7719">
                  <c:v>2090</c:v>
                </c:pt>
                <c:pt idx="7720">
                  <c:v>2090</c:v>
                </c:pt>
                <c:pt idx="7721">
                  <c:v>2090</c:v>
                </c:pt>
                <c:pt idx="7722">
                  <c:v>2090</c:v>
                </c:pt>
                <c:pt idx="7723">
                  <c:v>2090</c:v>
                </c:pt>
                <c:pt idx="7724">
                  <c:v>2090</c:v>
                </c:pt>
                <c:pt idx="7725">
                  <c:v>2090</c:v>
                </c:pt>
                <c:pt idx="7726">
                  <c:v>2090</c:v>
                </c:pt>
                <c:pt idx="7727">
                  <c:v>2090</c:v>
                </c:pt>
                <c:pt idx="7728">
                  <c:v>2090</c:v>
                </c:pt>
                <c:pt idx="7729">
                  <c:v>2091</c:v>
                </c:pt>
                <c:pt idx="7730">
                  <c:v>2091</c:v>
                </c:pt>
                <c:pt idx="7731">
                  <c:v>2091</c:v>
                </c:pt>
                <c:pt idx="7732">
                  <c:v>2091</c:v>
                </c:pt>
                <c:pt idx="7733">
                  <c:v>2091</c:v>
                </c:pt>
                <c:pt idx="7734">
                  <c:v>2091</c:v>
                </c:pt>
                <c:pt idx="7735">
                  <c:v>2091</c:v>
                </c:pt>
                <c:pt idx="7736">
                  <c:v>2091</c:v>
                </c:pt>
                <c:pt idx="7737">
                  <c:v>2091</c:v>
                </c:pt>
                <c:pt idx="7738">
                  <c:v>2091</c:v>
                </c:pt>
                <c:pt idx="7739">
                  <c:v>2092</c:v>
                </c:pt>
                <c:pt idx="7740">
                  <c:v>2092</c:v>
                </c:pt>
                <c:pt idx="7741">
                  <c:v>2093</c:v>
                </c:pt>
                <c:pt idx="7742">
                  <c:v>2094</c:v>
                </c:pt>
                <c:pt idx="7743">
                  <c:v>2094</c:v>
                </c:pt>
                <c:pt idx="7744">
                  <c:v>2094</c:v>
                </c:pt>
                <c:pt idx="7745">
                  <c:v>2095</c:v>
                </c:pt>
                <c:pt idx="7746">
                  <c:v>2095</c:v>
                </c:pt>
                <c:pt idx="7747">
                  <c:v>2095</c:v>
                </c:pt>
                <c:pt idx="7748">
                  <c:v>2096</c:v>
                </c:pt>
                <c:pt idx="7749">
                  <c:v>2096</c:v>
                </c:pt>
                <c:pt idx="7750">
                  <c:v>2096</c:v>
                </c:pt>
                <c:pt idx="7751">
                  <c:v>2096</c:v>
                </c:pt>
                <c:pt idx="7752">
                  <c:v>2096</c:v>
                </c:pt>
                <c:pt idx="7753">
                  <c:v>2097</c:v>
                </c:pt>
                <c:pt idx="7754">
                  <c:v>2097</c:v>
                </c:pt>
                <c:pt idx="7755">
                  <c:v>2097</c:v>
                </c:pt>
                <c:pt idx="7756">
                  <c:v>2097</c:v>
                </c:pt>
                <c:pt idx="7757">
                  <c:v>2097</c:v>
                </c:pt>
                <c:pt idx="7758">
                  <c:v>2097</c:v>
                </c:pt>
                <c:pt idx="7759">
                  <c:v>2097</c:v>
                </c:pt>
                <c:pt idx="7760">
                  <c:v>2097</c:v>
                </c:pt>
                <c:pt idx="7761">
                  <c:v>2097</c:v>
                </c:pt>
                <c:pt idx="7762">
                  <c:v>2097</c:v>
                </c:pt>
                <c:pt idx="7763">
                  <c:v>2097</c:v>
                </c:pt>
                <c:pt idx="7764">
                  <c:v>2097</c:v>
                </c:pt>
                <c:pt idx="7765">
                  <c:v>2097</c:v>
                </c:pt>
                <c:pt idx="7766">
                  <c:v>2097</c:v>
                </c:pt>
                <c:pt idx="7767">
                  <c:v>2097</c:v>
                </c:pt>
                <c:pt idx="7768">
                  <c:v>2098</c:v>
                </c:pt>
                <c:pt idx="7769">
                  <c:v>2098</c:v>
                </c:pt>
                <c:pt idx="7770">
                  <c:v>2098</c:v>
                </c:pt>
                <c:pt idx="7771">
                  <c:v>2098</c:v>
                </c:pt>
                <c:pt idx="7772">
                  <c:v>2098</c:v>
                </c:pt>
                <c:pt idx="7773">
                  <c:v>2098</c:v>
                </c:pt>
                <c:pt idx="7774">
                  <c:v>2098</c:v>
                </c:pt>
                <c:pt idx="7775">
                  <c:v>2099</c:v>
                </c:pt>
                <c:pt idx="7776">
                  <c:v>2100</c:v>
                </c:pt>
                <c:pt idx="7777">
                  <c:v>2100</c:v>
                </c:pt>
                <c:pt idx="7778">
                  <c:v>2100</c:v>
                </c:pt>
                <c:pt idx="7779">
                  <c:v>2100</c:v>
                </c:pt>
                <c:pt idx="7780">
                  <c:v>2101</c:v>
                </c:pt>
                <c:pt idx="7781">
                  <c:v>2102</c:v>
                </c:pt>
                <c:pt idx="7782">
                  <c:v>2103</c:v>
                </c:pt>
                <c:pt idx="7783">
                  <c:v>2104</c:v>
                </c:pt>
                <c:pt idx="7784">
                  <c:v>2105</c:v>
                </c:pt>
                <c:pt idx="7785">
                  <c:v>2106</c:v>
                </c:pt>
                <c:pt idx="7786">
                  <c:v>2107</c:v>
                </c:pt>
                <c:pt idx="7787">
                  <c:v>2107</c:v>
                </c:pt>
                <c:pt idx="7788">
                  <c:v>2108</c:v>
                </c:pt>
                <c:pt idx="7789">
                  <c:v>2109</c:v>
                </c:pt>
                <c:pt idx="7790">
                  <c:v>2110</c:v>
                </c:pt>
                <c:pt idx="7791">
                  <c:v>2111</c:v>
                </c:pt>
                <c:pt idx="7792">
                  <c:v>2111</c:v>
                </c:pt>
                <c:pt idx="7793">
                  <c:v>2112</c:v>
                </c:pt>
                <c:pt idx="7794">
                  <c:v>2112</c:v>
                </c:pt>
                <c:pt idx="7795">
                  <c:v>2112</c:v>
                </c:pt>
                <c:pt idx="7796">
                  <c:v>2112</c:v>
                </c:pt>
                <c:pt idx="7797">
                  <c:v>2112</c:v>
                </c:pt>
                <c:pt idx="7798">
                  <c:v>2112</c:v>
                </c:pt>
                <c:pt idx="7799">
                  <c:v>2113</c:v>
                </c:pt>
                <c:pt idx="7800">
                  <c:v>2114</c:v>
                </c:pt>
                <c:pt idx="7801">
                  <c:v>2115</c:v>
                </c:pt>
                <c:pt idx="7802">
                  <c:v>2115</c:v>
                </c:pt>
                <c:pt idx="7803">
                  <c:v>2115</c:v>
                </c:pt>
                <c:pt idx="7804">
                  <c:v>2116</c:v>
                </c:pt>
                <c:pt idx="7805">
                  <c:v>2116</c:v>
                </c:pt>
                <c:pt idx="7806">
                  <c:v>2116</c:v>
                </c:pt>
                <c:pt idx="7807">
                  <c:v>2116</c:v>
                </c:pt>
                <c:pt idx="7808">
                  <c:v>2116</c:v>
                </c:pt>
                <c:pt idx="7809">
                  <c:v>2116</c:v>
                </c:pt>
                <c:pt idx="7810">
                  <c:v>2116</c:v>
                </c:pt>
                <c:pt idx="7811">
                  <c:v>2116</c:v>
                </c:pt>
                <c:pt idx="7812">
                  <c:v>2116</c:v>
                </c:pt>
                <c:pt idx="7813">
                  <c:v>2116</c:v>
                </c:pt>
                <c:pt idx="7814">
                  <c:v>2116</c:v>
                </c:pt>
                <c:pt idx="7815">
                  <c:v>2116</c:v>
                </c:pt>
                <c:pt idx="7816">
                  <c:v>2116</c:v>
                </c:pt>
                <c:pt idx="7817">
                  <c:v>2117</c:v>
                </c:pt>
                <c:pt idx="7818">
                  <c:v>2117</c:v>
                </c:pt>
                <c:pt idx="7819">
                  <c:v>2117</c:v>
                </c:pt>
                <c:pt idx="7820">
                  <c:v>2117</c:v>
                </c:pt>
                <c:pt idx="7821">
                  <c:v>2117</c:v>
                </c:pt>
                <c:pt idx="7822">
                  <c:v>2117</c:v>
                </c:pt>
                <c:pt idx="7823">
                  <c:v>2117</c:v>
                </c:pt>
                <c:pt idx="7824">
                  <c:v>2118</c:v>
                </c:pt>
                <c:pt idx="7825">
                  <c:v>2118</c:v>
                </c:pt>
                <c:pt idx="7826">
                  <c:v>2118</c:v>
                </c:pt>
                <c:pt idx="7827">
                  <c:v>2119</c:v>
                </c:pt>
                <c:pt idx="7828">
                  <c:v>2119</c:v>
                </c:pt>
                <c:pt idx="7829">
                  <c:v>2119</c:v>
                </c:pt>
                <c:pt idx="7830">
                  <c:v>2120</c:v>
                </c:pt>
                <c:pt idx="7831">
                  <c:v>2121</c:v>
                </c:pt>
                <c:pt idx="7832">
                  <c:v>2122</c:v>
                </c:pt>
                <c:pt idx="7833">
                  <c:v>2123</c:v>
                </c:pt>
                <c:pt idx="7834">
                  <c:v>2124</c:v>
                </c:pt>
                <c:pt idx="7835">
                  <c:v>2125</c:v>
                </c:pt>
                <c:pt idx="7836">
                  <c:v>2125</c:v>
                </c:pt>
                <c:pt idx="7837">
                  <c:v>2125</c:v>
                </c:pt>
                <c:pt idx="7838">
                  <c:v>2126</c:v>
                </c:pt>
                <c:pt idx="7839">
                  <c:v>2126</c:v>
                </c:pt>
                <c:pt idx="7840">
                  <c:v>2126</c:v>
                </c:pt>
                <c:pt idx="7841">
                  <c:v>2127</c:v>
                </c:pt>
                <c:pt idx="7842">
                  <c:v>2128</c:v>
                </c:pt>
                <c:pt idx="7843">
                  <c:v>2129</c:v>
                </c:pt>
                <c:pt idx="7844">
                  <c:v>2129</c:v>
                </c:pt>
                <c:pt idx="7845">
                  <c:v>2130</c:v>
                </c:pt>
                <c:pt idx="7846">
                  <c:v>2130</c:v>
                </c:pt>
                <c:pt idx="7847">
                  <c:v>2130</c:v>
                </c:pt>
                <c:pt idx="7848">
                  <c:v>2130</c:v>
                </c:pt>
                <c:pt idx="7849">
                  <c:v>2130</c:v>
                </c:pt>
                <c:pt idx="7850">
                  <c:v>2130</c:v>
                </c:pt>
                <c:pt idx="7851">
                  <c:v>2131</c:v>
                </c:pt>
                <c:pt idx="7852">
                  <c:v>2131</c:v>
                </c:pt>
                <c:pt idx="7853">
                  <c:v>2131</c:v>
                </c:pt>
                <c:pt idx="7854">
                  <c:v>2131</c:v>
                </c:pt>
                <c:pt idx="7855">
                  <c:v>2131</c:v>
                </c:pt>
                <c:pt idx="7856">
                  <c:v>2131</c:v>
                </c:pt>
                <c:pt idx="7857">
                  <c:v>2131</c:v>
                </c:pt>
                <c:pt idx="7858">
                  <c:v>2132</c:v>
                </c:pt>
                <c:pt idx="7859">
                  <c:v>2132</c:v>
                </c:pt>
                <c:pt idx="7860">
                  <c:v>2133</c:v>
                </c:pt>
                <c:pt idx="7861">
                  <c:v>2134</c:v>
                </c:pt>
                <c:pt idx="7862">
                  <c:v>2134</c:v>
                </c:pt>
                <c:pt idx="7863">
                  <c:v>2134</c:v>
                </c:pt>
                <c:pt idx="7864">
                  <c:v>2134</c:v>
                </c:pt>
                <c:pt idx="7865">
                  <c:v>2135</c:v>
                </c:pt>
                <c:pt idx="7866">
                  <c:v>2135</c:v>
                </c:pt>
                <c:pt idx="7867">
                  <c:v>2135</c:v>
                </c:pt>
                <c:pt idx="7868">
                  <c:v>2135</c:v>
                </c:pt>
                <c:pt idx="7869">
                  <c:v>2135</c:v>
                </c:pt>
                <c:pt idx="7870">
                  <c:v>2136</c:v>
                </c:pt>
                <c:pt idx="7871">
                  <c:v>2136</c:v>
                </c:pt>
                <c:pt idx="7872">
                  <c:v>2136</c:v>
                </c:pt>
                <c:pt idx="7873">
                  <c:v>2136</c:v>
                </c:pt>
                <c:pt idx="7874">
                  <c:v>2136</c:v>
                </c:pt>
                <c:pt idx="7875">
                  <c:v>2136</c:v>
                </c:pt>
                <c:pt idx="7876">
                  <c:v>2136</c:v>
                </c:pt>
                <c:pt idx="7877">
                  <c:v>2136</c:v>
                </c:pt>
                <c:pt idx="7878">
                  <c:v>2136</c:v>
                </c:pt>
                <c:pt idx="7879">
                  <c:v>2136</c:v>
                </c:pt>
                <c:pt idx="7880">
                  <c:v>2137</c:v>
                </c:pt>
                <c:pt idx="7881">
                  <c:v>2137</c:v>
                </c:pt>
                <c:pt idx="7882">
                  <c:v>2137</c:v>
                </c:pt>
                <c:pt idx="7883">
                  <c:v>2137</c:v>
                </c:pt>
                <c:pt idx="7884">
                  <c:v>2137</c:v>
                </c:pt>
                <c:pt idx="7885">
                  <c:v>2137</c:v>
                </c:pt>
                <c:pt idx="7886">
                  <c:v>2137</c:v>
                </c:pt>
                <c:pt idx="7887">
                  <c:v>2137</c:v>
                </c:pt>
                <c:pt idx="7888">
                  <c:v>2137</c:v>
                </c:pt>
                <c:pt idx="7889">
                  <c:v>2137</c:v>
                </c:pt>
                <c:pt idx="7890">
                  <c:v>2137</c:v>
                </c:pt>
                <c:pt idx="7891">
                  <c:v>2137</c:v>
                </c:pt>
                <c:pt idx="7892">
                  <c:v>2138</c:v>
                </c:pt>
                <c:pt idx="7893">
                  <c:v>2139</c:v>
                </c:pt>
                <c:pt idx="7894">
                  <c:v>2139</c:v>
                </c:pt>
                <c:pt idx="7895">
                  <c:v>2139</c:v>
                </c:pt>
                <c:pt idx="7896">
                  <c:v>2139</c:v>
                </c:pt>
                <c:pt idx="7897">
                  <c:v>2140</c:v>
                </c:pt>
                <c:pt idx="7898">
                  <c:v>2140</c:v>
                </c:pt>
                <c:pt idx="7899">
                  <c:v>2140</c:v>
                </c:pt>
                <c:pt idx="7900">
                  <c:v>2140</c:v>
                </c:pt>
                <c:pt idx="7901">
                  <c:v>2141</c:v>
                </c:pt>
                <c:pt idx="7902">
                  <c:v>2141</c:v>
                </c:pt>
                <c:pt idx="7903">
                  <c:v>2142</c:v>
                </c:pt>
                <c:pt idx="7904">
                  <c:v>2143</c:v>
                </c:pt>
                <c:pt idx="7905">
                  <c:v>2144</c:v>
                </c:pt>
                <c:pt idx="7906">
                  <c:v>2144</c:v>
                </c:pt>
                <c:pt idx="7907">
                  <c:v>2144</c:v>
                </c:pt>
                <c:pt idx="7908">
                  <c:v>2144</c:v>
                </c:pt>
                <c:pt idx="7909">
                  <c:v>2144</c:v>
                </c:pt>
                <c:pt idx="7910">
                  <c:v>2144</c:v>
                </c:pt>
                <c:pt idx="7911">
                  <c:v>2144</c:v>
                </c:pt>
                <c:pt idx="7912">
                  <c:v>2144</c:v>
                </c:pt>
                <c:pt idx="7913">
                  <c:v>2144</c:v>
                </c:pt>
                <c:pt idx="7914">
                  <c:v>2144</c:v>
                </c:pt>
                <c:pt idx="7915">
                  <c:v>2145</c:v>
                </c:pt>
                <c:pt idx="7916">
                  <c:v>2145</c:v>
                </c:pt>
                <c:pt idx="7917">
                  <c:v>2145</c:v>
                </c:pt>
                <c:pt idx="7918">
                  <c:v>2146</c:v>
                </c:pt>
                <c:pt idx="7919">
                  <c:v>2147</c:v>
                </c:pt>
                <c:pt idx="7920">
                  <c:v>2147</c:v>
                </c:pt>
                <c:pt idx="7921">
                  <c:v>2148</c:v>
                </c:pt>
                <c:pt idx="7922">
                  <c:v>2149</c:v>
                </c:pt>
                <c:pt idx="7923">
                  <c:v>2149</c:v>
                </c:pt>
                <c:pt idx="7924">
                  <c:v>2149</c:v>
                </c:pt>
                <c:pt idx="7925">
                  <c:v>2149</c:v>
                </c:pt>
                <c:pt idx="7926">
                  <c:v>2149</c:v>
                </c:pt>
                <c:pt idx="7927">
                  <c:v>2149</c:v>
                </c:pt>
                <c:pt idx="7928">
                  <c:v>2149</c:v>
                </c:pt>
                <c:pt idx="7929">
                  <c:v>2149</c:v>
                </c:pt>
                <c:pt idx="7930">
                  <c:v>2149</c:v>
                </c:pt>
                <c:pt idx="7931">
                  <c:v>2149</c:v>
                </c:pt>
                <c:pt idx="7932">
                  <c:v>2150</c:v>
                </c:pt>
                <c:pt idx="7933">
                  <c:v>2150</c:v>
                </c:pt>
                <c:pt idx="7934">
                  <c:v>2150</c:v>
                </c:pt>
                <c:pt idx="7935">
                  <c:v>2150</c:v>
                </c:pt>
                <c:pt idx="7936">
                  <c:v>2150</c:v>
                </c:pt>
                <c:pt idx="7937">
                  <c:v>2150</c:v>
                </c:pt>
                <c:pt idx="7938">
                  <c:v>2150</c:v>
                </c:pt>
                <c:pt idx="7939">
                  <c:v>2150</c:v>
                </c:pt>
                <c:pt idx="7940">
                  <c:v>2150</c:v>
                </c:pt>
                <c:pt idx="7941">
                  <c:v>2150</c:v>
                </c:pt>
                <c:pt idx="7942">
                  <c:v>2150</c:v>
                </c:pt>
                <c:pt idx="7943">
                  <c:v>2150</c:v>
                </c:pt>
                <c:pt idx="7944">
                  <c:v>2150</c:v>
                </c:pt>
                <c:pt idx="7945">
                  <c:v>2150</c:v>
                </c:pt>
                <c:pt idx="7946">
                  <c:v>2150</c:v>
                </c:pt>
                <c:pt idx="7947">
                  <c:v>2150</c:v>
                </c:pt>
                <c:pt idx="7948">
                  <c:v>2150</c:v>
                </c:pt>
                <c:pt idx="7949">
                  <c:v>2150</c:v>
                </c:pt>
                <c:pt idx="7950">
                  <c:v>2150</c:v>
                </c:pt>
                <c:pt idx="7951">
                  <c:v>2150</c:v>
                </c:pt>
                <c:pt idx="7952">
                  <c:v>2150</c:v>
                </c:pt>
                <c:pt idx="7953">
                  <c:v>2150</c:v>
                </c:pt>
                <c:pt idx="7954">
                  <c:v>2150</c:v>
                </c:pt>
                <c:pt idx="7955">
                  <c:v>2150</c:v>
                </c:pt>
                <c:pt idx="7956">
                  <c:v>2150</c:v>
                </c:pt>
                <c:pt idx="7957">
                  <c:v>2150</c:v>
                </c:pt>
                <c:pt idx="7958">
                  <c:v>2150</c:v>
                </c:pt>
                <c:pt idx="7959">
                  <c:v>2150</c:v>
                </c:pt>
                <c:pt idx="7960">
                  <c:v>2150</c:v>
                </c:pt>
                <c:pt idx="7961">
                  <c:v>2150</c:v>
                </c:pt>
                <c:pt idx="7962">
                  <c:v>2150</c:v>
                </c:pt>
                <c:pt idx="7963">
                  <c:v>2150</c:v>
                </c:pt>
                <c:pt idx="7964">
                  <c:v>2150</c:v>
                </c:pt>
                <c:pt idx="7965">
                  <c:v>2150</c:v>
                </c:pt>
                <c:pt idx="7966">
                  <c:v>2150</c:v>
                </c:pt>
                <c:pt idx="7967">
                  <c:v>2150</c:v>
                </c:pt>
                <c:pt idx="7968">
                  <c:v>2150</c:v>
                </c:pt>
                <c:pt idx="7969">
                  <c:v>2151</c:v>
                </c:pt>
                <c:pt idx="7970">
                  <c:v>2152</c:v>
                </c:pt>
                <c:pt idx="7971">
                  <c:v>2152</c:v>
                </c:pt>
                <c:pt idx="7972">
                  <c:v>2152</c:v>
                </c:pt>
                <c:pt idx="7973">
                  <c:v>2153</c:v>
                </c:pt>
                <c:pt idx="7974">
                  <c:v>2153</c:v>
                </c:pt>
                <c:pt idx="7975">
                  <c:v>2153</c:v>
                </c:pt>
                <c:pt idx="7976">
                  <c:v>2153</c:v>
                </c:pt>
                <c:pt idx="7977">
                  <c:v>2153</c:v>
                </c:pt>
                <c:pt idx="7978">
                  <c:v>2153</c:v>
                </c:pt>
                <c:pt idx="7979">
                  <c:v>2153</c:v>
                </c:pt>
                <c:pt idx="7980">
                  <c:v>2153</c:v>
                </c:pt>
                <c:pt idx="7981">
                  <c:v>2153</c:v>
                </c:pt>
                <c:pt idx="7982">
                  <c:v>2153</c:v>
                </c:pt>
                <c:pt idx="7983">
                  <c:v>2153</c:v>
                </c:pt>
                <c:pt idx="7984">
                  <c:v>2153</c:v>
                </c:pt>
                <c:pt idx="7985">
                  <c:v>2154</c:v>
                </c:pt>
                <c:pt idx="7986">
                  <c:v>2154</c:v>
                </c:pt>
                <c:pt idx="7987">
                  <c:v>2154</c:v>
                </c:pt>
                <c:pt idx="7988">
                  <c:v>2154</c:v>
                </c:pt>
                <c:pt idx="7989">
                  <c:v>2155</c:v>
                </c:pt>
                <c:pt idx="7990">
                  <c:v>2155</c:v>
                </c:pt>
                <c:pt idx="7991">
                  <c:v>2155</c:v>
                </c:pt>
                <c:pt idx="7992">
                  <c:v>2156</c:v>
                </c:pt>
                <c:pt idx="7993">
                  <c:v>2156</c:v>
                </c:pt>
                <c:pt idx="7994">
                  <c:v>2156</c:v>
                </c:pt>
                <c:pt idx="7995">
                  <c:v>2156</c:v>
                </c:pt>
                <c:pt idx="7996">
                  <c:v>2156</c:v>
                </c:pt>
                <c:pt idx="7997">
                  <c:v>2156</c:v>
                </c:pt>
                <c:pt idx="7998">
                  <c:v>2156</c:v>
                </c:pt>
                <c:pt idx="7999">
                  <c:v>2156</c:v>
                </c:pt>
                <c:pt idx="8000">
                  <c:v>2157</c:v>
                </c:pt>
                <c:pt idx="8001">
                  <c:v>2157</c:v>
                </c:pt>
                <c:pt idx="8002">
                  <c:v>2158</c:v>
                </c:pt>
                <c:pt idx="8003">
                  <c:v>2159</c:v>
                </c:pt>
                <c:pt idx="8004">
                  <c:v>2159</c:v>
                </c:pt>
                <c:pt idx="8005">
                  <c:v>2159</c:v>
                </c:pt>
                <c:pt idx="8006">
                  <c:v>2159</c:v>
                </c:pt>
                <c:pt idx="8007">
                  <c:v>2159</c:v>
                </c:pt>
                <c:pt idx="8008">
                  <c:v>2159</c:v>
                </c:pt>
                <c:pt idx="8009">
                  <c:v>2160</c:v>
                </c:pt>
                <c:pt idx="8010">
                  <c:v>2161</c:v>
                </c:pt>
                <c:pt idx="8011">
                  <c:v>2161</c:v>
                </c:pt>
                <c:pt idx="8012">
                  <c:v>2162</c:v>
                </c:pt>
                <c:pt idx="8013">
                  <c:v>2163</c:v>
                </c:pt>
                <c:pt idx="8014">
                  <c:v>2164</c:v>
                </c:pt>
                <c:pt idx="8015">
                  <c:v>2165</c:v>
                </c:pt>
                <c:pt idx="8016">
                  <c:v>2166</c:v>
                </c:pt>
                <c:pt idx="8017">
                  <c:v>2166</c:v>
                </c:pt>
                <c:pt idx="8018">
                  <c:v>2167</c:v>
                </c:pt>
                <c:pt idx="8019">
                  <c:v>2168</c:v>
                </c:pt>
                <c:pt idx="8020">
                  <c:v>2169</c:v>
                </c:pt>
                <c:pt idx="8021">
                  <c:v>2170</c:v>
                </c:pt>
                <c:pt idx="8022">
                  <c:v>2171</c:v>
                </c:pt>
                <c:pt idx="8023">
                  <c:v>2171</c:v>
                </c:pt>
                <c:pt idx="8024">
                  <c:v>2171</c:v>
                </c:pt>
                <c:pt idx="8025">
                  <c:v>2171</c:v>
                </c:pt>
                <c:pt idx="8026">
                  <c:v>2171</c:v>
                </c:pt>
                <c:pt idx="8027">
                  <c:v>2172</c:v>
                </c:pt>
                <c:pt idx="8028">
                  <c:v>2173</c:v>
                </c:pt>
                <c:pt idx="8029">
                  <c:v>2174</c:v>
                </c:pt>
                <c:pt idx="8030">
                  <c:v>2175</c:v>
                </c:pt>
                <c:pt idx="8031">
                  <c:v>2176</c:v>
                </c:pt>
                <c:pt idx="8032">
                  <c:v>2176</c:v>
                </c:pt>
                <c:pt idx="8033">
                  <c:v>2176</c:v>
                </c:pt>
                <c:pt idx="8034">
                  <c:v>2177</c:v>
                </c:pt>
                <c:pt idx="8035">
                  <c:v>2177</c:v>
                </c:pt>
                <c:pt idx="8036">
                  <c:v>2178</c:v>
                </c:pt>
                <c:pt idx="8037">
                  <c:v>2178</c:v>
                </c:pt>
                <c:pt idx="8038">
                  <c:v>2178</c:v>
                </c:pt>
                <c:pt idx="8039">
                  <c:v>2178</c:v>
                </c:pt>
                <c:pt idx="8040">
                  <c:v>2178</c:v>
                </c:pt>
                <c:pt idx="8041">
                  <c:v>2179</c:v>
                </c:pt>
                <c:pt idx="8042">
                  <c:v>2179</c:v>
                </c:pt>
                <c:pt idx="8043">
                  <c:v>2180</c:v>
                </c:pt>
                <c:pt idx="8044">
                  <c:v>2181</c:v>
                </c:pt>
                <c:pt idx="8045">
                  <c:v>2181</c:v>
                </c:pt>
                <c:pt idx="8046">
                  <c:v>2181</c:v>
                </c:pt>
                <c:pt idx="8047">
                  <c:v>2181</c:v>
                </c:pt>
                <c:pt idx="8048">
                  <c:v>2181</c:v>
                </c:pt>
                <c:pt idx="8049">
                  <c:v>2181</c:v>
                </c:pt>
                <c:pt idx="8050">
                  <c:v>2181</c:v>
                </c:pt>
                <c:pt idx="8051">
                  <c:v>2181</c:v>
                </c:pt>
                <c:pt idx="8052">
                  <c:v>2181</c:v>
                </c:pt>
                <c:pt idx="8053">
                  <c:v>2181</c:v>
                </c:pt>
                <c:pt idx="8054">
                  <c:v>2181</c:v>
                </c:pt>
                <c:pt idx="8055">
                  <c:v>2182</c:v>
                </c:pt>
                <c:pt idx="8056">
                  <c:v>2182</c:v>
                </c:pt>
                <c:pt idx="8057">
                  <c:v>2182</c:v>
                </c:pt>
                <c:pt idx="8058">
                  <c:v>2183</c:v>
                </c:pt>
                <c:pt idx="8059">
                  <c:v>2183</c:v>
                </c:pt>
                <c:pt idx="8060">
                  <c:v>2183</c:v>
                </c:pt>
                <c:pt idx="8061">
                  <c:v>2183</c:v>
                </c:pt>
                <c:pt idx="8062">
                  <c:v>2183</c:v>
                </c:pt>
                <c:pt idx="8063">
                  <c:v>2183</c:v>
                </c:pt>
                <c:pt idx="8064">
                  <c:v>2184</c:v>
                </c:pt>
                <c:pt idx="8065">
                  <c:v>2184</c:v>
                </c:pt>
                <c:pt idx="8066">
                  <c:v>2185</c:v>
                </c:pt>
                <c:pt idx="8067">
                  <c:v>2185</c:v>
                </c:pt>
                <c:pt idx="8068">
                  <c:v>2185</c:v>
                </c:pt>
                <c:pt idx="8069">
                  <c:v>2185</c:v>
                </c:pt>
                <c:pt idx="8070">
                  <c:v>2185</c:v>
                </c:pt>
                <c:pt idx="8071">
                  <c:v>2185</c:v>
                </c:pt>
                <c:pt idx="8072">
                  <c:v>2185</c:v>
                </c:pt>
                <c:pt idx="8073">
                  <c:v>2185</c:v>
                </c:pt>
                <c:pt idx="8074">
                  <c:v>2185</c:v>
                </c:pt>
                <c:pt idx="8075">
                  <c:v>2185</c:v>
                </c:pt>
                <c:pt idx="8076">
                  <c:v>2185</c:v>
                </c:pt>
                <c:pt idx="8077">
                  <c:v>2185</c:v>
                </c:pt>
                <c:pt idx="8078">
                  <c:v>2185</c:v>
                </c:pt>
                <c:pt idx="8079">
                  <c:v>2185</c:v>
                </c:pt>
                <c:pt idx="8080">
                  <c:v>2185</c:v>
                </c:pt>
                <c:pt idx="8081">
                  <c:v>2185</c:v>
                </c:pt>
                <c:pt idx="8082">
                  <c:v>2186</c:v>
                </c:pt>
                <c:pt idx="8083">
                  <c:v>2186</c:v>
                </c:pt>
                <c:pt idx="8084">
                  <c:v>2186</c:v>
                </c:pt>
                <c:pt idx="8085">
                  <c:v>2186</c:v>
                </c:pt>
                <c:pt idx="8086">
                  <c:v>2187</c:v>
                </c:pt>
                <c:pt idx="8087">
                  <c:v>2187</c:v>
                </c:pt>
                <c:pt idx="8088">
                  <c:v>2187</c:v>
                </c:pt>
                <c:pt idx="8089">
                  <c:v>2187</c:v>
                </c:pt>
                <c:pt idx="8090">
                  <c:v>2187</c:v>
                </c:pt>
                <c:pt idx="8091">
                  <c:v>2187</c:v>
                </c:pt>
                <c:pt idx="8092">
                  <c:v>2187</c:v>
                </c:pt>
                <c:pt idx="8093">
                  <c:v>2187</c:v>
                </c:pt>
                <c:pt idx="8094">
                  <c:v>2187</c:v>
                </c:pt>
                <c:pt idx="8095">
                  <c:v>2187</c:v>
                </c:pt>
                <c:pt idx="8096">
                  <c:v>2187</c:v>
                </c:pt>
                <c:pt idx="8097">
                  <c:v>2187</c:v>
                </c:pt>
                <c:pt idx="8098">
                  <c:v>2187</c:v>
                </c:pt>
                <c:pt idx="8099">
                  <c:v>2187</c:v>
                </c:pt>
                <c:pt idx="8100">
                  <c:v>2188</c:v>
                </c:pt>
                <c:pt idx="8101">
                  <c:v>2188</c:v>
                </c:pt>
                <c:pt idx="8102">
                  <c:v>2188</c:v>
                </c:pt>
                <c:pt idx="8103">
                  <c:v>2188</c:v>
                </c:pt>
                <c:pt idx="8104">
                  <c:v>2189</c:v>
                </c:pt>
                <c:pt idx="8105">
                  <c:v>2189</c:v>
                </c:pt>
                <c:pt idx="8106">
                  <c:v>2190</c:v>
                </c:pt>
                <c:pt idx="8107">
                  <c:v>2190</c:v>
                </c:pt>
                <c:pt idx="8108">
                  <c:v>2190</c:v>
                </c:pt>
                <c:pt idx="8109">
                  <c:v>2191</c:v>
                </c:pt>
                <c:pt idx="8110">
                  <c:v>2191</c:v>
                </c:pt>
                <c:pt idx="8111">
                  <c:v>2191</c:v>
                </c:pt>
                <c:pt idx="8112">
                  <c:v>2191</c:v>
                </c:pt>
                <c:pt idx="8113">
                  <c:v>2192</c:v>
                </c:pt>
                <c:pt idx="8114">
                  <c:v>2192</c:v>
                </c:pt>
                <c:pt idx="8115">
                  <c:v>2193</c:v>
                </c:pt>
                <c:pt idx="8116">
                  <c:v>2193</c:v>
                </c:pt>
                <c:pt idx="8117">
                  <c:v>2194</c:v>
                </c:pt>
                <c:pt idx="8118">
                  <c:v>2195</c:v>
                </c:pt>
                <c:pt idx="8119">
                  <c:v>2196</c:v>
                </c:pt>
                <c:pt idx="8120">
                  <c:v>2197</c:v>
                </c:pt>
                <c:pt idx="8121">
                  <c:v>2197</c:v>
                </c:pt>
                <c:pt idx="8122">
                  <c:v>2197</c:v>
                </c:pt>
                <c:pt idx="8123">
                  <c:v>2197</c:v>
                </c:pt>
                <c:pt idx="8124">
                  <c:v>2197</c:v>
                </c:pt>
                <c:pt idx="8125">
                  <c:v>2197</c:v>
                </c:pt>
                <c:pt idx="8126">
                  <c:v>2197</c:v>
                </c:pt>
                <c:pt idx="8127">
                  <c:v>2197</c:v>
                </c:pt>
                <c:pt idx="8128">
                  <c:v>2197</c:v>
                </c:pt>
                <c:pt idx="8129">
                  <c:v>2197</c:v>
                </c:pt>
                <c:pt idx="8130">
                  <c:v>2198</c:v>
                </c:pt>
                <c:pt idx="8131">
                  <c:v>2199</c:v>
                </c:pt>
                <c:pt idx="8132">
                  <c:v>2199</c:v>
                </c:pt>
                <c:pt idx="8133">
                  <c:v>2199</c:v>
                </c:pt>
                <c:pt idx="8134">
                  <c:v>2199</c:v>
                </c:pt>
                <c:pt idx="8135">
                  <c:v>2200</c:v>
                </c:pt>
                <c:pt idx="8136">
                  <c:v>2200</c:v>
                </c:pt>
                <c:pt idx="8137">
                  <c:v>2200</c:v>
                </c:pt>
                <c:pt idx="8138">
                  <c:v>2200</c:v>
                </c:pt>
                <c:pt idx="8139">
                  <c:v>2200</c:v>
                </c:pt>
                <c:pt idx="8140">
                  <c:v>2200</c:v>
                </c:pt>
                <c:pt idx="8141">
                  <c:v>2200</c:v>
                </c:pt>
                <c:pt idx="8142">
                  <c:v>2200</c:v>
                </c:pt>
                <c:pt idx="8143">
                  <c:v>2200</c:v>
                </c:pt>
                <c:pt idx="8144">
                  <c:v>2200</c:v>
                </c:pt>
                <c:pt idx="8145">
                  <c:v>2200</c:v>
                </c:pt>
                <c:pt idx="8146">
                  <c:v>2200</c:v>
                </c:pt>
                <c:pt idx="8147">
                  <c:v>2200</c:v>
                </c:pt>
                <c:pt idx="8148">
                  <c:v>2200</c:v>
                </c:pt>
                <c:pt idx="8149">
                  <c:v>2200</c:v>
                </c:pt>
                <c:pt idx="8150">
                  <c:v>2201</c:v>
                </c:pt>
                <c:pt idx="8151">
                  <c:v>2201</c:v>
                </c:pt>
                <c:pt idx="8152">
                  <c:v>2201</c:v>
                </c:pt>
                <c:pt idx="8153">
                  <c:v>2201</c:v>
                </c:pt>
                <c:pt idx="8154">
                  <c:v>2201</c:v>
                </c:pt>
                <c:pt idx="8155">
                  <c:v>2201</c:v>
                </c:pt>
                <c:pt idx="8156">
                  <c:v>2201</c:v>
                </c:pt>
                <c:pt idx="8157">
                  <c:v>2201</c:v>
                </c:pt>
                <c:pt idx="8158">
                  <c:v>2201</c:v>
                </c:pt>
                <c:pt idx="8159">
                  <c:v>2201</c:v>
                </c:pt>
                <c:pt idx="8160">
                  <c:v>2201</c:v>
                </c:pt>
                <c:pt idx="8161">
                  <c:v>2202</c:v>
                </c:pt>
                <c:pt idx="8162">
                  <c:v>2202</c:v>
                </c:pt>
                <c:pt idx="8163">
                  <c:v>2202</c:v>
                </c:pt>
                <c:pt idx="8164">
                  <c:v>2202</c:v>
                </c:pt>
                <c:pt idx="8165">
                  <c:v>2202</c:v>
                </c:pt>
                <c:pt idx="8166">
                  <c:v>2202</c:v>
                </c:pt>
                <c:pt idx="8167">
                  <c:v>2202</c:v>
                </c:pt>
                <c:pt idx="8168">
                  <c:v>2202</c:v>
                </c:pt>
                <c:pt idx="8169">
                  <c:v>2202</c:v>
                </c:pt>
                <c:pt idx="8170">
                  <c:v>2202</c:v>
                </c:pt>
                <c:pt idx="8171">
                  <c:v>2202</c:v>
                </c:pt>
                <c:pt idx="8172">
                  <c:v>2202</c:v>
                </c:pt>
                <c:pt idx="8173">
                  <c:v>2202</c:v>
                </c:pt>
                <c:pt idx="8174">
                  <c:v>2202</c:v>
                </c:pt>
                <c:pt idx="8175">
                  <c:v>2203</c:v>
                </c:pt>
                <c:pt idx="8176">
                  <c:v>2203</c:v>
                </c:pt>
                <c:pt idx="8177">
                  <c:v>2204</c:v>
                </c:pt>
                <c:pt idx="8178">
                  <c:v>2204</c:v>
                </c:pt>
                <c:pt idx="8179">
                  <c:v>2204</c:v>
                </c:pt>
                <c:pt idx="8180">
                  <c:v>2204</c:v>
                </c:pt>
                <c:pt idx="8181">
                  <c:v>2204</c:v>
                </c:pt>
                <c:pt idx="8182">
                  <c:v>2204</c:v>
                </c:pt>
                <c:pt idx="8183">
                  <c:v>2204</c:v>
                </c:pt>
                <c:pt idx="8184">
                  <c:v>2204</c:v>
                </c:pt>
                <c:pt idx="8185">
                  <c:v>2204</c:v>
                </c:pt>
                <c:pt idx="8186">
                  <c:v>2204</c:v>
                </c:pt>
                <c:pt idx="8187">
                  <c:v>2204</c:v>
                </c:pt>
                <c:pt idx="8188">
                  <c:v>2204</c:v>
                </c:pt>
                <c:pt idx="8189">
                  <c:v>2204</c:v>
                </c:pt>
                <c:pt idx="8190">
                  <c:v>2204</c:v>
                </c:pt>
                <c:pt idx="8191">
                  <c:v>2204</c:v>
                </c:pt>
                <c:pt idx="8192">
                  <c:v>2204</c:v>
                </c:pt>
                <c:pt idx="8193">
                  <c:v>2204</c:v>
                </c:pt>
                <c:pt idx="8194">
                  <c:v>2204</c:v>
                </c:pt>
                <c:pt idx="8195">
                  <c:v>2204</c:v>
                </c:pt>
                <c:pt idx="8196">
                  <c:v>2204</c:v>
                </c:pt>
                <c:pt idx="8197">
                  <c:v>2204</c:v>
                </c:pt>
                <c:pt idx="8198">
                  <c:v>2204</c:v>
                </c:pt>
                <c:pt idx="8199">
                  <c:v>2204</c:v>
                </c:pt>
                <c:pt idx="8200">
                  <c:v>2205</c:v>
                </c:pt>
                <c:pt idx="8201">
                  <c:v>2206</c:v>
                </c:pt>
                <c:pt idx="8202">
                  <c:v>2207</c:v>
                </c:pt>
                <c:pt idx="8203">
                  <c:v>2208</c:v>
                </c:pt>
                <c:pt idx="8204">
                  <c:v>2209</c:v>
                </c:pt>
                <c:pt idx="8205">
                  <c:v>2209</c:v>
                </c:pt>
                <c:pt idx="8206">
                  <c:v>2209</c:v>
                </c:pt>
                <c:pt idx="8207">
                  <c:v>2209</c:v>
                </c:pt>
                <c:pt idx="8208">
                  <c:v>2209</c:v>
                </c:pt>
                <c:pt idx="8209">
                  <c:v>2209</c:v>
                </c:pt>
                <c:pt idx="8210">
                  <c:v>2209</c:v>
                </c:pt>
                <c:pt idx="8211">
                  <c:v>2209</c:v>
                </c:pt>
                <c:pt idx="8212">
                  <c:v>2209</c:v>
                </c:pt>
                <c:pt idx="8213">
                  <c:v>2209</c:v>
                </c:pt>
                <c:pt idx="8214">
                  <c:v>2209</c:v>
                </c:pt>
                <c:pt idx="8215">
                  <c:v>2209</c:v>
                </c:pt>
                <c:pt idx="8216">
                  <c:v>2209</c:v>
                </c:pt>
                <c:pt idx="8217">
                  <c:v>2209</c:v>
                </c:pt>
                <c:pt idx="8218">
                  <c:v>2209</c:v>
                </c:pt>
                <c:pt idx="8219">
                  <c:v>2209</c:v>
                </c:pt>
                <c:pt idx="8220">
                  <c:v>2210</c:v>
                </c:pt>
                <c:pt idx="8221">
                  <c:v>2211</c:v>
                </c:pt>
                <c:pt idx="8222">
                  <c:v>2212</c:v>
                </c:pt>
                <c:pt idx="8223">
                  <c:v>2212</c:v>
                </c:pt>
                <c:pt idx="8224">
                  <c:v>2212</c:v>
                </c:pt>
                <c:pt idx="8225">
                  <c:v>2213</c:v>
                </c:pt>
                <c:pt idx="8226">
                  <c:v>2213</c:v>
                </c:pt>
                <c:pt idx="8227">
                  <c:v>2213</c:v>
                </c:pt>
                <c:pt idx="8228">
                  <c:v>2214</c:v>
                </c:pt>
                <c:pt idx="8229">
                  <c:v>2214</c:v>
                </c:pt>
                <c:pt idx="8230">
                  <c:v>2215</c:v>
                </c:pt>
                <c:pt idx="8231">
                  <c:v>2215</c:v>
                </c:pt>
                <c:pt idx="8232">
                  <c:v>2215</c:v>
                </c:pt>
                <c:pt idx="8233">
                  <c:v>2215</c:v>
                </c:pt>
                <c:pt idx="8234">
                  <c:v>2215</c:v>
                </c:pt>
                <c:pt idx="8235">
                  <c:v>2216</c:v>
                </c:pt>
                <c:pt idx="8236">
                  <c:v>2216</c:v>
                </c:pt>
                <c:pt idx="8237">
                  <c:v>2216</c:v>
                </c:pt>
                <c:pt idx="8238">
                  <c:v>2216</c:v>
                </c:pt>
                <c:pt idx="8239">
                  <c:v>2216</c:v>
                </c:pt>
                <c:pt idx="8240">
                  <c:v>2216</c:v>
                </c:pt>
                <c:pt idx="8241">
                  <c:v>2216</c:v>
                </c:pt>
                <c:pt idx="8242">
                  <c:v>2216</c:v>
                </c:pt>
                <c:pt idx="8243">
                  <c:v>2217</c:v>
                </c:pt>
                <c:pt idx="8244">
                  <c:v>2217</c:v>
                </c:pt>
                <c:pt idx="8245">
                  <c:v>2217</c:v>
                </c:pt>
                <c:pt idx="8246">
                  <c:v>2217</c:v>
                </c:pt>
                <c:pt idx="8247">
                  <c:v>2217</c:v>
                </c:pt>
                <c:pt idx="8248">
                  <c:v>2217</c:v>
                </c:pt>
                <c:pt idx="8249">
                  <c:v>2217</c:v>
                </c:pt>
                <c:pt idx="8250">
                  <c:v>2218</c:v>
                </c:pt>
                <c:pt idx="8251">
                  <c:v>2218</c:v>
                </c:pt>
                <c:pt idx="8252">
                  <c:v>2219</c:v>
                </c:pt>
                <c:pt idx="8253">
                  <c:v>2219</c:v>
                </c:pt>
                <c:pt idx="8254">
                  <c:v>2219</c:v>
                </c:pt>
                <c:pt idx="8255">
                  <c:v>2220</c:v>
                </c:pt>
                <c:pt idx="8256">
                  <c:v>2221</c:v>
                </c:pt>
                <c:pt idx="8257">
                  <c:v>2221</c:v>
                </c:pt>
                <c:pt idx="8258">
                  <c:v>2221</c:v>
                </c:pt>
                <c:pt idx="8259">
                  <c:v>2221</c:v>
                </c:pt>
                <c:pt idx="8260">
                  <c:v>2221</c:v>
                </c:pt>
                <c:pt idx="8261">
                  <c:v>2221</c:v>
                </c:pt>
                <c:pt idx="8262">
                  <c:v>2222</c:v>
                </c:pt>
                <c:pt idx="8263">
                  <c:v>2222</c:v>
                </c:pt>
                <c:pt idx="8264">
                  <c:v>2222</c:v>
                </c:pt>
                <c:pt idx="8265">
                  <c:v>2222</c:v>
                </c:pt>
                <c:pt idx="8266">
                  <c:v>2222</c:v>
                </c:pt>
                <c:pt idx="8267">
                  <c:v>2222</c:v>
                </c:pt>
                <c:pt idx="8268">
                  <c:v>2222</c:v>
                </c:pt>
                <c:pt idx="8269">
                  <c:v>2222</c:v>
                </c:pt>
                <c:pt idx="8270">
                  <c:v>2222</c:v>
                </c:pt>
                <c:pt idx="8271">
                  <c:v>2222</c:v>
                </c:pt>
                <c:pt idx="8272">
                  <c:v>2222</c:v>
                </c:pt>
                <c:pt idx="8273">
                  <c:v>2223</c:v>
                </c:pt>
                <c:pt idx="8274">
                  <c:v>2224</c:v>
                </c:pt>
                <c:pt idx="8275">
                  <c:v>2224</c:v>
                </c:pt>
                <c:pt idx="8276">
                  <c:v>2224</c:v>
                </c:pt>
                <c:pt idx="8277">
                  <c:v>2225</c:v>
                </c:pt>
                <c:pt idx="8278">
                  <c:v>2225</c:v>
                </c:pt>
                <c:pt idx="8279">
                  <c:v>2225</c:v>
                </c:pt>
                <c:pt idx="8280">
                  <c:v>2225</c:v>
                </c:pt>
                <c:pt idx="8281">
                  <c:v>2225</c:v>
                </c:pt>
                <c:pt idx="8282">
                  <c:v>2225</c:v>
                </c:pt>
                <c:pt idx="8283">
                  <c:v>2226</c:v>
                </c:pt>
                <c:pt idx="8284">
                  <c:v>2226</c:v>
                </c:pt>
                <c:pt idx="8285">
                  <c:v>2226</c:v>
                </c:pt>
                <c:pt idx="8286">
                  <c:v>2226</c:v>
                </c:pt>
                <c:pt idx="8287">
                  <c:v>2227</c:v>
                </c:pt>
                <c:pt idx="8288">
                  <c:v>2227</c:v>
                </c:pt>
                <c:pt idx="8289">
                  <c:v>2227</c:v>
                </c:pt>
                <c:pt idx="8290">
                  <c:v>2227</c:v>
                </c:pt>
                <c:pt idx="8291">
                  <c:v>2227</c:v>
                </c:pt>
                <c:pt idx="8292">
                  <c:v>2227</c:v>
                </c:pt>
                <c:pt idx="8293">
                  <c:v>2227</c:v>
                </c:pt>
                <c:pt idx="8294">
                  <c:v>2227</c:v>
                </c:pt>
                <c:pt idx="8295">
                  <c:v>2227</c:v>
                </c:pt>
                <c:pt idx="8296">
                  <c:v>2227</c:v>
                </c:pt>
                <c:pt idx="8297">
                  <c:v>2228</c:v>
                </c:pt>
                <c:pt idx="8298">
                  <c:v>2229</c:v>
                </c:pt>
                <c:pt idx="8299">
                  <c:v>2230</c:v>
                </c:pt>
                <c:pt idx="8300">
                  <c:v>2230</c:v>
                </c:pt>
                <c:pt idx="8301">
                  <c:v>2231</c:v>
                </c:pt>
                <c:pt idx="8302">
                  <c:v>2231</c:v>
                </c:pt>
                <c:pt idx="8303">
                  <c:v>2232</c:v>
                </c:pt>
                <c:pt idx="8304">
                  <c:v>2232</c:v>
                </c:pt>
                <c:pt idx="8305">
                  <c:v>2232</c:v>
                </c:pt>
                <c:pt idx="8306">
                  <c:v>2232</c:v>
                </c:pt>
                <c:pt idx="8307">
                  <c:v>2232</c:v>
                </c:pt>
                <c:pt idx="8308">
                  <c:v>2232</c:v>
                </c:pt>
                <c:pt idx="8309">
                  <c:v>2233</c:v>
                </c:pt>
                <c:pt idx="8310">
                  <c:v>2233</c:v>
                </c:pt>
                <c:pt idx="8311">
                  <c:v>2234</c:v>
                </c:pt>
                <c:pt idx="8312">
                  <c:v>2234</c:v>
                </c:pt>
                <c:pt idx="8313">
                  <c:v>2234</c:v>
                </c:pt>
                <c:pt idx="8314">
                  <c:v>2234</c:v>
                </c:pt>
                <c:pt idx="8315">
                  <c:v>2234</c:v>
                </c:pt>
                <c:pt idx="8316">
                  <c:v>2234</c:v>
                </c:pt>
                <c:pt idx="8317">
                  <c:v>2234</c:v>
                </c:pt>
                <c:pt idx="8318">
                  <c:v>2235</c:v>
                </c:pt>
                <c:pt idx="8319">
                  <c:v>2235</c:v>
                </c:pt>
                <c:pt idx="8320">
                  <c:v>2235</c:v>
                </c:pt>
                <c:pt idx="8321">
                  <c:v>2236</c:v>
                </c:pt>
                <c:pt idx="8322">
                  <c:v>2236</c:v>
                </c:pt>
                <c:pt idx="8323">
                  <c:v>2236</c:v>
                </c:pt>
                <c:pt idx="8324">
                  <c:v>2236</c:v>
                </c:pt>
                <c:pt idx="8325">
                  <c:v>2236</c:v>
                </c:pt>
                <c:pt idx="8326">
                  <c:v>2236</c:v>
                </c:pt>
                <c:pt idx="8327">
                  <c:v>2236</c:v>
                </c:pt>
                <c:pt idx="8328">
                  <c:v>2236</c:v>
                </c:pt>
                <c:pt idx="8329">
                  <c:v>2236</c:v>
                </c:pt>
                <c:pt idx="8330">
                  <c:v>2236</c:v>
                </c:pt>
                <c:pt idx="8331">
                  <c:v>2236</c:v>
                </c:pt>
                <c:pt idx="8332">
                  <c:v>2236</c:v>
                </c:pt>
                <c:pt idx="8333">
                  <c:v>2237</c:v>
                </c:pt>
                <c:pt idx="8334">
                  <c:v>2238</c:v>
                </c:pt>
                <c:pt idx="8335">
                  <c:v>2238</c:v>
                </c:pt>
                <c:pt idx="8336">
                  <c:v>2239</c:v>
                </c:pt>
                <c:pt idx="8337">
                  <c:v>2240</c:v>
                </c:pt>
                <c:pt idx="8338">
                  <c:v>2240</c:v>
                </c:pt>
                <c:pt idx="8339">
                  <c:v>2240</c:v>
                </c:pt>
                <c:pt idx="8340">
                  <c:v>2241</c:v>
                </c:pt>
                <c:pt idx="8341">
                  <c:v>2241</c:v>
                </c:pt>
                <c:pt idx="8342">
                  <c:v>2241</c:v>
                </c:pt>
                <c:pt idx="8343">
                  <c:v>2241</c:v>
                </c:pt>
                <c:pt idx="8344">
                  <c:v>2241</c:v>
                </c:pt>
                <c:pt idx="8345">
                  <c:v>2241</c:v>
                </c:pt>
                <c:pt idx="8346">
                  <c:v>2241</c:v>
                </c:pt>
                <c:pt idx="8347">
                  <c:v>2241</c:v>
                </c:pt>
                <c:pt idx="8348">
                  <c:v>2241</c:v>
                </c:pt>
                <c:pt idx="8349">
                  <c:v>2241</c:v>
                </c:pt>
                <c:pt idx="8350">
                  <c:v>2241</c:v>
                </c:pt>
                <c:pt idx="8351">
                  <c:v>2241</c:v>
                </c:pt>
                <c:pt idx="8352">
                  <c:v>2241</c:v>
                </c:pt>
                <c:pt idx="8353">
                  <c:v>2241</c:v>
                </c:pt>
                <c:pt idx="8354">
                  <c:v>2241</c:v>
                </c:pt>
                <c:pt idx="8355">
                  <c:v>2241</c:v>
                </c:pt>
                <c:pt idx="8356">
                  <c:v>2241</c:v>
                </c:pt>
                <c:pt idx="8357">
                  <c:v>2241</c:v>
                </c:pt>
                <c:pt idx="8358">
                  <c:v>2241</c:v>
                </c:pt>
                <c:pt idx="8359">
                  <c:v>2241</c:v>
                </c:pt>
                <c:pt idx="8360">
                  <c:v>2241</c:v>
                </c:pt>
                <c:pt idx="8361">
                  <c:v>2241</c:v>
                </c:pt>
                <c:pt idx="8362">
                  <c:v>2241</c:v>
                </c:pt>
                <c:pt idx="8363">
                  <c:v>2241</c:v>
                </c:pt>
                <c:pt idx="8364">
                  <c:v>2241</c:v>
                </c:pt>
                <c:pt idx="8365">
                  <c:v>2241</c:v>
                </c:pt>
                <c:pt idx="8366">
                  <c:v>2241</c:v>
                </c:pt>
                <c:pt idx="8367">
                  <c:v>2241</c:v>
                </c:pt>
                <c:pt idx="8368">
                  <c:v>2241</c:v>
                </c:pt>
                <c:pt idx="8369">
                  <c:v>2241</c:v>
                </c:pt>
                <c:pt idx="8370">
                  <c:v>2241</c:v>
                </c:pt>
                <c:pt idx="8371">
                  <c:v>2241</c:v>
                </c:pt>
                <c:pt idx="8372">
                  <c:v>2241</c:v>
                </c:pt>
                <c:pt idx="8373">
                  <c:v>2241</c:v>
                </c:pt>
                <c:pt idx="8374">
                  <c:v>2241</c:v>
                </c:pt>
                <c:pt idx="8375">
                  <c:v>2241</c:v>
                </c:pt>
                <c:pt idx="8376">
                  <c:v>2241</c:v>
                </c:pt>
                <c:pt idx="8377">
                  <c:v>2241</c:v>
                </c:pt>
                <c:pt idx="8378">
                  <c:v>2242</c:v>
                </c:pt>
                <c:pt idx="8379">
                  <c:v>2242</c:v>
                </c:pt>
                <c:pt idx="8380">
                  <c:v>2242</c:v>
                </c:pt>
                <c:pt idx="8381">
                  <c:v>2242</c:v>
                </c:pt>
                <c:pt idx="8382">
                  <c:v>2242</c:v>
                </c:pt>
                <c:pt idx="8383">
                  <c:v>2242</c:v>
                </c:pt>
                <c:pt idx="8384">
                  <c:v>2242</c:v>
                </c:pt>
                <c:pt idx="8385">
                  <c:v>2242</c:v>
                </c:pt>
                <c:pt idx="8386">
                  <c:v>2242</c:v>
                </c:pt>
                <c:pt idx="8387">
                  <c:v>2242</c:v>
                </c:pt>
                <c:pt idx="8388">
                  <c:v>2242</c:v>
                </c:pt>
                <c:pt idx="8389">
                  <c:v>2242</c:v>
                </c:pt>
                <c:pt idx="8390">
                  <c:v>2242</c:v>
                </c:pt>
                <c:pt idx="8391">
                  <c:v>2242</c:v>
                </c:pt>
                <c:pt idx="8392">
                  <c:v>2242</c:v>
                </c:pt>
                <c:pt idx="8393">
                  <c:v>2242</c:v>
                </c:pt>
                <c:pt idx="8394">
                  <c:v>2242</c:v>
                </c:pt>
                <c:pt idx="8395">
                  <c:v>2242</c:v>
                </c:pt>
                <c:pt idx="8396">
                  <c:v>2242</c:v>
                </c:pt>
                <c:pt idx="8397">
                  <c:v>2242</c:v>
                </c:pt>
                <c:pt idx="8398">
                  <c:v>2243</c:v>
                </c:pt>
                <c:pt idx="8399">
                  <c:v>2243</c:v>
                </c:pt>
                <c:pt idx="8400">
                  <c:v>2243</c:v>
                </c:pt>
                <c:pt idx="8401">
                  <c:v>2243</c:v>
                </c:pt>
                <c:pt idx="8402">
                  <c:v>2243</c:v>
                </c:pt>
                <c:pt idx="8403">
                  <c:v>2243</c:v>
                </c:pt>
                <c:pt idx="8404">
                  <c:v>2243</c:v>
                </c:pt>
                <c:pt idx="8405">
                  <c:v>2243</c:v>
                </c:pt>
                <c:pt idx="8406">
                  <c:v>2243</c:v>
                </c:pt>
                <c:pt idx="8407">
                  <c:v>2243</c:v>
                </c:pt>
                <c:pt idx="8408">
                  <c:v>2243</c:v>
                </c:pt>
                <c:pt idx="8409">
                  <c:v>2243</c:v>
                </c:pt>
                <c:pt idx="8410">
                  <c:v>2243</c:v>
                </c:pt>
                <c:pt idx="8411">
                  <c:v>2243</c:v>
                </c:pt>
                <c:pt idx="8412">
                  <c:v>2243</c:v>
                </c:pt>
                <c:pt idx="8413">
                  <c:v>2243</c:v>
                </c:pt>
                <c:pt idx="8414">
                  <c:v>2243</c:v>
                </c:pt>
                <c:pt idx="8415">
                  <c:v>2243</c:v>
                </c:pt>
                <c:pt idx="8416">
                  <c:v>2243</c:v>
                </c:pt>
                <c:pt idx="8417">
                  <c:v>2243</c:v>
                </c:pt>
                <c:pt idx="8418">
                  <c:v>2243</c:v>
                </c:pt>
                <c:pt idx="8419">
                  <c:v>2243</c:v>
                </c:pt>
                <c:pt idx="8420">
                  <c:v>2243</c:v>
                </c:pt>
                <c:pt idx="8421">
                  <c:v>2243</c:v>
                </c:pt>
                <c:pt idx="8422">
                  <c:v>2243</c:v>
                </c:pt>
                <c:pt idx="8423">
                  <c:v>2243</c:v>
                </c:pt>
                <c:pt idx="8424">
                  <c:v>2243</c:v>
                </c:pt>
                <c:pt idx="8425">
                  <c:v>2243</c:v>
                </c:pt>
                <c:pt idx="8426">
                  <c:v>2244</c:v>
                </c:pt>
                <c:pt idx="8427">
                  <c:v>2244</c:v>
                </c:pt>
                <c:pt idx="8428">
                  <c:v>2244</c:v>
                </c:pt>
                <c:pt idx="8429">
                  <c:v>2244</c:v>
                </c:pt>
                <c:pt idx="8430">
                  <c:v>2244</c:v>
                </c:pt>
                <c:pt idx="8431">
                  <c:v>2244</c:v>
                </c:pt>
                <c:pt idx="8432">
                  <c:v>2244</c:v>
                </c:pt>
                <c:pt idx="8433">
                  <c:v>2244</c:v>
                </c:pt>
                <c:pt idx="8434">
                  <c:v>2244</c:v>
                </c:pt>
                <c:pt idx="8435">
                  <c:v>2244</c:v>
                </c:pt>
                <c:pt idx="8436">
                  <c:v>2245</c:v>
                </c:pt>
                <c:pt idx="8437">
                  <c:v>2245</c:v>
                </c:pt>
                <c:pt idx="8438">
                  <c:v>2245</c:v>
                </c:pt>
                <c:pt idx="8439">
                  <c:v>2245</c:v>
                </c:pt>
                <c:pt idx="8440">
                  <c:v>2245</c:v>
                </c:pt>
                <c:pt idx="8441">
                  <c:v>2246</c:v>
                </c:pt>
                <c:pt idx="8442">
                  <c:v>2247</c:v>
                </c:pt>
                <c:pt idx="8443">
                  <c:v>2248</c:v>
                </c:pt>
                <c:pt idx="8444">
                  <c:v>2248</c:v>
                </c:pt>
                <c:pt idx="8445">
                  <c:v>2249</c:v>
                </c:pt>
                <c:pt idx="8446">
                  <c:v>2249</c:v>
                </c:pt>
                <c:pt idx="8447">
                  <c:v>2249</c:v>
                </c:pt>
                <c:pt idx="8448">
                  <c:v>2249</c:v>
                </c:pt>
                <c:pt idx="8449">
                  <c:v>2249</c:v>
                </c:pt>
                <c:pt idx="8450">
                  <c:v>2249</c:v>
                </c:pt>
                <c:pt idx="8451">
                  <c:v>2249</c:v>
                </c:pt>
                <c:pt idx="8452">
                  <c:v>2249</c:v>
                </c:pt>
                <c:pt idx="8453">
                  <c:v>2250</c:v>
                </c:pt>
                <c:pt idx="8454">
                  <c:v>2250</c:v>
                </c:pt>
                <c:pt idx="8455">
                  <c:v>2250</c:v>
                </c:pt>
                <c:pt idx="8456">
                  <c:v>2250</c:v>
                </c:pt>
                <c:pt idx="8457">
                  <c:v>2251</c:v>
                </c:pt>
                <c:pt idx="8458">
                  <c:v>2251</c:v>
                </c:pt>
                <c:pt idx="8459">
                  <c:v>2251</c:v>
                </c:pt>
                <c:pt idx="8460">
                  <c:v>2251</c:v>
                </c:pt>
                <c:pt idx="8461">
                  <c:v>2252</c:v>
                </c:pt>
                <c:pt idx="8462">
                  <c:v>2252</c:v>
                </c:pt>
                <c:pt idx="8463">
                  <c:v>2252</c:v>
                </c:pt>
                <c:pt idx="8464">
                  <c:v>2252</c:v>
                </c:pt>
                <c:pt idx="8465">
                  <c:v>2253</c:v>
                </c:pt>
                <c:pt idx="8466">
                  <c:v>2253</c:v>
                </c:pt>
                <c:pt idx="8467">
                  <c:v>2253</c:v>
                </c:pt>
                <c:pt idx="8468">
                  <c:v>2253</c:v>
                </c:pt>
                <c:pt idx="8469">
                  <c:v>2253</c:v>
                </c:pt>
                <c:pt idx="8470">
                  <c:v>2253</c:v>
                </c:pt>
                <c:pt idx="8471">
                  <c:v>2254</c:v>
                </c:pt>
                <c:pt idx="8472">
                  <c:v>2254</c:v>
                </c:pt>
                <c:pt idx="8473">
                  <c:v>2254</c:v>
                </c:pt>
                <c:pt idx="8474">
                  <c:v>2254</c:v>
                </c:pt>
                <c:pt idx="8475">
                  <c:v>2254</c:v>
                </c:pt>
                <c:pt idx="8476">
                  <c:v>2254</c:v>
                </c:pt>
                <c:pt idx="8477">
                  <c:v>2255</c:v>
                </c:pt>
                <c:pt idx="8478">
                  <c:v>2255</c:v>
                </c:pt>
                <c:pt idx="8479">
                  <c:v>2256</c:v>
                </c:pt>
                <c:pt idx="8480">
                  <c:v>2256</c:v>
                </c:pt>
                <c:pt idx="8481">
                  <c:v>2257</c:v>
                </c:pt>
                <c:pt idx="8482">
                  <c:v>2257</c:v>
                </c:pt>
                <c:pt idx="8483">
                  <c:v>2257</c:v>
                </c:pt>
                <c:pt idx="8484">
                  <c:v>2257</c:v>
                </c:pt>
                <c:pt idx="8485">
                  <c:v>2257</c:v>
                </c:pt>
                <c:pt idx="8486">
                  <c:v>2257</c:v>
                </c:pt>
                <c:pt idx="8487">
                  <c:v>2257</c:v>
                </c:pt>
                <c:pt idx="8488">
                  <c:v>2257</c:v>
                </c:pt>
                <c:pt idx="8489">
                  <c:v>2257</c:v>
                </c:pt>
                <c:pt idx="8490">
                  <c:v>2257</c:v>
                </c:pt>
                <c:pt idx="8491">
                  <c:v>2257</c:v>
                </c:pt>
                <c:pt idx="8492">
                  <c:v>2257</c:v>
                </c:pt>
                <c:pt idx="8493">
                  <c:v>2258</c:v>
                </c:pt>
                <c:pt idx="8494">
                  <c:v>2258</c:v>
                </c:pt>
                <c:pt idx="8495">
                  <c:v>2258</c:v>
                </c:pt>
                <c:pt idx="8496">
                  <c:v>2258</c:v>
                </c:pt>
                <c:pt idx="8497">
                  <c:v>2258</c:v>
                </c:pt>
                <c:pt idx="8498">
                  <c:v>2258</c:v>
                </c:pt>
                <c:pt idx="8499">
                  <c:v>2258</c:v>
                </c:pt>
                <c:pt idx="8500">
                  <c:v>2259</c:v>
                </c:pt>
                <c:pt idx="8501">
                  <c:v>2259</c:v>
                </c:pt>
                <c:pt idx="8502">
                  <c:v>2259</c:v>
                </c:pt>
                <c:pt idx="8503">
                  <c:v>2259</c:v>
                </c:pt>
                <c:pt idx="8504">
                  <c:v>2259</c:v>
                </c:pt>
                <c:pt idx="8505">
                  <c:v>2259</c:v>
                </c:pt>
                <c:pt idx="8506">
                  <c:v>2259</c:v>
                </c:pt>
                <c:pt idx="8507">
                  <c:v>2259</c:v>
                </c:pt>
                <c:pt idx="8508">
                  <c:v>2259</c:v>
                </c:pt>
                <c:pt idx="8509">
                  <c:v>2260</c:v>
                </c:pt>
                <c:pt idx="8510">
                  <c:v>2260</c:v>
                </c:pt>
                <c:pt idx="8511">
                  <c:v>2260</c:v>
                </c:pt>
                <c:pt idx="8512">
                  <c:v>2260</c:v>
                </c:pt>
                <c:pt idx="8513">
                  <c:v>2261</c:v>
                </c:pt>
                <c:pt idx="8514">
                  <c:v>2261</c:v>
                </c:pt>
                <c:pt idx="8515">
                  <c:v>2261</c:v>
                </c:pt>
                <c:pt idx="8516">
                  <c:v>2261</c:v>
                </c:pt>
                <c:pt idx="8517">
                  <c:v>2262</c:v>
                </c:pt>
                <c:pt idx="8518">
                  <c:v>2262</c:v>
                </c:pt>
                <c:pt idx="8519">
                  <c:v>2263</c:v>
                </c:pt>
                <c:pt idx="8520">
                  <c:v>2264</c:v>
                </c:pt>
                <c:pt idx="8521">
                  <c:v>2264</c:v>
                </c:pt>
                <c:pt idx="8522">
                  <c:v>2264</c:v>
                </c:pt>
                <c:pt idx="8523">
                  <c:v>2264</c:v>
                </c:pt>
                <c:pt idx="8524">
                  <c:v>2264</c:v>
                </c:pt>
                <c:pt idx="8525">
                  <c:v>2264</c:v>
                </c:pt>
                <c:pt idx="8526">
                  <c:v>2264</c:v>
                </c:pt>
                <c:pt idx="8527">
                  <c:v>2265</c:v>
                </c:pt>
                <c:pt idx="8528">
                  <c:v>2265</c:v>
                </c:pt>
                <c:pt idx="8529">
                  <c:v>2266</c:v>
                </c:pt>
                <c:pt idx="8530">
                  <c:v>2266</c:v>
                </c:pt>
                <c:pt idx="8531">
                  <c:v>2266</c:v>
                </c:pt>
                <c:pt idx="8532">
                  <c:v>2266</c:v>
                </c:pt>
                <c:pt idx="8533">
                  <c:v>2267</c:v>
                </c:pt>
                <c:pt idx="8534">
                  <c:v>2268</c:v>
                </c:pt>
                <c:pt idx="8535">
                  <c:v>2268</c:v>
                </c:pt>
                <c:pt idx="8536">
                  <c:v>2269</c:v>
                </c:pt>
                <c:pt idx="8537">
                  <c:v>2269</c:v>
                </c:pt>
                <c:pt idx="8538">
                  <c:v>2270</c:v>
                </c:pt>
                <c:pt idx="8539">
                  <c:v>2271</c:v>
                </c:pt>
                <c:pt idx="8540">
                  <c:v>2272</c:v>
                </c:pt>
                <c:pt idx="8541">
                  <c:v>2272</c:v>
                </c:pt>
                <c:pt idx="8542">
                  <c:v>2273</c:v>
                </c:pt>
                <c:pt idx="8543">
                  <c:v>2274</c:v>
                </c:pt>
                <c:pt idx="8544">
                  <c:v>2274</c:v>
                </c:pt>
                <c:pt idx="8545">
                  <c:v>2275</c:v>
                </c:pt>
                <c:pt idx="8546">
                  <c:v>2275</c:v>
                </c:pt>
                <c:pt idx="8547">
                  <c:v>2275</c:v>
                </c:pt>
                <c:pt idx="8548">
                  <c:v>2275</c:v>
                </c:pt>
                <c:pt idx="8549">
                  <c:v>2276</c:v>
                </c:pt>
                <c:pt idx="8550">
                  <c:v>2277</c:v>
                </c:pt>
                <c:pt idx="8551">
                  <c:v>2278</c:v>
                </c:pt>
                <c:pt idx="8552">
                  <c:v>2279</c:v>
                </c:pt>
                <c:pt idx="8553">
                  <c:v>2280</c:v>
                </c:pt>
                <c:pt idx="8554">
                  <c:v>2280</c:v>
                </c:pt>
                <c:pt idx="8555">
                  <c:v>2281</c:v>
                </c:pt>
                <c:pt idx="8556">
                  <c:v>2281</c:v>
                </c:pt>
                <c:pt idx="8557">
                  <c:v>2282</c:v>
                </c:pt>
                <c:pt idx="8558">
                  <c:v>2283</c:v>
                </c:pt>
                <c:pt idx="8559">
                  <c:v>2284</c:v>
                </c:pt>
                <c:pt idx="8560">
                  <c:v>2285</c:v>
                </c:pt>
                <c:pt idx="8561">
                  <c:v>2285</c:v>
                </c:pt>
                <c:pt idx="8562">
                  <c:v>2285</c:v>
                </c:pt>
                <c:pt idx="8563">
                  <c:v>2285</c:v>
                </c:pt>
                <c:pt idx="8564">
                  <c:v>2286</c:v>
                </c:pt>
                <c:pt idx="8565">
                  <c:v>2287</c:v>
                </c:pt>
                <c:pt idx="8566">
                  <c:v>2287</c:v>
                </c:pt>
                <c:pt idx="8567">
                  <c:v>2287</c:v>
                </c:pt>
                <c:pt idx="8568">
                  <c:v>2288</c:v>
                </c:pt>
                <c:pt idx="8569">
                  <c:v>2288</c:v>
                </c:pt>
                <c:pt idx="8570">
                  <c:v>2288</c:v>
                </c:pt>
                <c:pt idx="8571">
                  <c:v>2288</c:v>
                </c:pt>
                <c:pt idx="8572">
                  <c:v>2288</c:v>
                </c:pt>
                <c:pt idx="8573">
                  <c:v>2288</c:v>
                </c:pt>
                <c:pt idx="8574">
                  <c:v>2289</c:v>
                </c:pt>
                <c:pt idx="8575">
                  <c:v>2290</c:v>
                </c:pt>
                <c:pt idx="8576">
                  <c:v>2290</c:v>
                </c:pt>
                <c:pt idx="8577">
                  <c:v>2290</c:v>
                </c:pt>
                <c:pt idx="8578">
                  <c:v>2291</c:v>
                </c:pt>
                <c:pt idx="8579">
                  <c:v>2291</c:v>
                </c:pt>
                <c:pt idx="8580">
                  <c:v>2292</c:v>
                </c:pt>
                <c:pt idx="8581">
                  <c:v>2293</c:v>
                </c:pt>
                <c:pt idx="8582">
                  <c:v>2293</c:v>
                </c:pt>
                <c:pt idx="8583">
                  <c:v>2293</c:v>
                </c:pt>
                <c:pt idx="8584">
                  <c:v>2294</c:v>
                </c:pt>
                <c:pt idx="8585">
                  <c:v>2295</c:v>
                </c:pt>
                <c:pt idx="8586">
                  <c:v>2296</c:v>
                </c:pt>
                <c:pt idx="8587">
                  <c:v>2296</c:v>
                </c:pt>
                <c:pt idx="8588">
                  <c:v>2297</c:v>
                </c:pt>
                <c:pt idx="8589">
                  <c:v>2297</c:v>
                </c:pt>
                <c:pt idx="8590">
                  <c:v>2298</c:v>
                </c:pt>
                <c:pt idx="8591">
                  <c:v>2298</c:v>
                </c:pt>
                <c:pt idx="8592">
                  <c:v>2299</c:v>
                </c:pt>
                <c:pt idx="8593">
                  <c:v>2299</c:v>
                </c:pt>
                <c:pt idx="8594">
                  <c:v>2299</c:v>
                </c:pt>
                <c:pt idx="8595">
                  <c:v>2299</c:v>
                </c:pt>
                <c:pt idx="8596">
                  <c:v>2299</c:v>
                </c:pt>
                <c:pt idx="8597">
                  <c:v>2299</c:v>
                </c:pt>
                <c:pt idx="8598">
                  <c:v>2299</c:v>
                </c:pt>
                <c:pt idx="8599">
                  <c:v>2300</c:v>
                </c:pt>
                <c:pt idx="8600">
                  <c:v>2300</c:v>
                </c:pt>
                <c:pt idx="8601">
                  <c:v>2300</c:v>
                </c:pt>
                <c:pt idx="8602">
                  <c:v>2301</c:v>
                </c:pt>
                <c:pt idx="8603">
                  <c:v>2301</c:v>
                </c:pt>
                <c:pt idx="8604">
                  <c:v>2302</c:v>
                </c:pt>
                <c:pt idx="8605">
                  <c:v>2302</c:v>
                </c:pt>
                <c:pt idx="8606">
                  <c:v>2303</c:v>
                </c:pt>
                <c:pt idx="8607">
                  <c:v>2303</c:v>
                </c:pt>
                <c:pt idx="8608">
                  <c:v>2304</c:v>
                </c:pt>
                <c:pt idx="8609">
                  <c:v>2305</c:v>
                </c:pt>
                <c:pt idx="8610">
                  <c:v>2305</c:v>
                </c:pt>
                <c:pt idx="8611">
                  <c:v>2306</c:v>
                </c:pt>
                <c:pt idx="8612">
                  <c:v>2307</c:v>
                </c:pt>
                <c:pt idx="8613">
                  <c:v>2307</c:v>
                </c:pt>
                <c:pt idx="8614">
                  <c:v>2307</c:v>
                </c:pt>
                <c:pt idx="8615">
                  <c:v>2308</c:v>
                </c:pt>
                <c:pt idx="8616">
                  <c:v>2309</c:v>
                </c:pt>
                <c:pt idx="8617">
                  <c:v>2310</c:v>
                </c:pt>
                <c:pt idx="8618">
                  <c:v>2310</c:v>
                </c:pt>
                <c:pt idx="8619">
                  <c:v>2311</c:v>
                </c:pt>
                <c:pt idx="8620">
                  <c:v>2312</c:v>
                </c:pt>
                <c:pt idx="8621">
                  <c:v>2313</c:v>
                </c:pt>
                <c:pt idx="8622">
                  <c:v>2313</c:v>
                </c:pt>
                <c:pt idx="8623">
                  <c:v>2313</c:v>
                </c:pt>
                <c:pt idx="8624">
                  <c:v>2313</c:v>
                </c:pt>
                <c:pt idx="8625">
                  <c:v>2313</c:v>
                </c:pt>
                <c:pt idx="8626">
                  <c:v>2313</c:v>
                </c:pt>
                <c:pt idx="8627">
                  <c:v>2313</c:v>
                </c:pt>
                <c:pt idx="8628">
                  <c:v>2313</c:v>
                </c:pt>
                <c:pt idx="8629">
                  <c:v>2313</c:v>
                </c:pt>
                <c:pt idx="8630">
                  <c:v>2313</c:v>
                </c:pt>
                <c:pt idx="8631">
                  <c:v>2313</c:v>
                </c:pt>
                <c:pt idx="8632">
                  <c:v>2313</c:v>
                </c:pt>
                <c:pt idx="8633">
                  <c:v>2313</c:v>
                </c:pt>
                <c:pt idx="8634">
                  <c:v>2313</c:v>
                </c:pt>
                <c:pt idx="8635">
                  <c:v>2314</c:v>
                </c:pt>
                <c:pt idx="8636">
                  <c:v>2315</c:v>
                </c:pt>
                <c:pt idx="8637">
                  <c:v>2315</c:v>
                </c:pt>
                <c:pt idx="8638">
                  <c:v>2315</c:v>
                </c:pt>
                <c:pt idx="8639">
                  <c:v>2315</c:v>
                </c:pt>
                <c:pt idx="8640">
                  <c:v>2316</c:v>
                </c:pt>
                <c:pt idx="8641">
                  <c:v>2316</c:v>
                </c:pt>
                <c:pt idx="8642">
                  <c:v>2316</c:v>
                </c:pt>
                <c:pt idx="8643">
                  <c:v>2317</c:v>
                </c:pt>
                <c:pt idx="8644">
                  <c:v>2317</c:v>
                </c:pt>
                <c:pt idx="8645">
                  <c:v>2317</c:v>
                </c:pt>
                <c:pt idx="8646">
                  <c:v>2318</c:v>
                </c:pt>
                <c:pt idx="8647">
                  <c:v>2318</c:v>
                </c:pt>
                <c:pt idx="8648">
                  <c:v>2318</c:v>
                </c:pt>
                <c:pt idx="8649">
                  <c:v>2319</c:v>
                </c:pt>
                <c:pt idx="8650">
                  <c:v>2319</c:v>
                </c:pt>
                <c:pt idx="8651">
                  <c:v>2319</c:v>
                </c:pt>
                <c:pt idx="8652">
                  <c:v>2319</c:v>
                </c:pt>
                <c:pt idx="8653">
                  <c:v>2320</c:v>
                </c:pt>
                <c:pt idx="8654">
                  <c:v>2321</c:v>
                </c:pt>
                <c:pt idx="8655">
                  <c:v>2322</c:v>
                </c:pt>
                <c:pt idx="8656">
                  <c:v>2322</c:v>
                </c:pt>
                <c:pt idx="8657">
                  <c:v>2322</c:v>
                </c:pt>
                <c:pt idx="8658">
                  <c:v>2323</c:v>
                </c:pt>
                <c:pt idx="8659">
                  <c:v>2323</c:v>
                </c:pt>
                <c:pt idx="8660">
                  <c:v>2324</c:v>
                </c:pt>
                <c:pt idx="8661">
                  <c:v>2324</c:v>
                </c:pt>
                <c:pt idx="8662">
                  <c:v>2324</c:v>
                </c:pt>
                <c:pt idx="8663">
                  <c:v>2324</c:v>
                </c:pt>
                <c:pt idx="8664">
                  <c:v>2324</c:v>
                </c:pt>
                <c:pt idx="8665">
                  <c:v>2324</c:v>
                </c:pt>
                <c:pt idx="8666">
                  <c:v>2324</c:v>
                </c:pt>
                <c:pt idx="8667">
                  <c:v>2324</c:v>
                </c:pt>
                <c:pt idx="8668">
                  <c:v>2324</c:v>
                </c:pt>
                <c:pt idx="8669">
                  <c:v>2324</c:v>
                </c:pt>
                <c:pt idx="8670">
                  <c:v>2324</c:v>
                </c:pt>
                <c:pt idx="8671">
                  <c:v>2324</c:v>
                </c:pt>
                <c:pt idx="8672">
                  <c:v>2324</c:v>
                </c:pt>
                <c:pt idx="8673">
                  <c:v>2324</c:v>
                </c:pt>
                <c:pt idx="8674">
                  <c:v>2324</c:v>
                </c:pt>
                <c:pt idx="8675">
                  <c:v>2324</c:v>
                </c:pt>
                <c:pt idx="8676">
                  <c:v>2324</c:v>
                </c:pt>
                <c:pt idx="8677">
                  <c:v>2324</c:v>
                </c:pt>
                <c:pt idx="8678">
                  <c:v>2325</c:v>
                </c:pt>
                <c:pt idx="8679">
                  <c:v>2325</c:v>
                </c:pt>
                <c:pt idx="8680">
                  <c:v>2325</c:v>
                </c:pt>
                <c:pt idx="8681">
                  <c:v>2325</c:v>
                </c:pt>
                <c:pt idx="8682">
                  <c:v>2325</c:v>
                </c:pt>
                <c:pt idx="8683">
                  <c:v>2325</c:v>
                </c:pt>
                <c:pt idx="8684">
                  <c:v>2326</c:v>
                </c:pt>
                <c:pt idx="8685">
                  <c:v>2327</c:v>
                </c:pt>
                <c:pt idx="8686">
                  <c:v>2327</c:v>
                </c:pt>
                <c:pt idx="8687">
                  <c:v>2327</c:v>
                </c:pt>
                <c:pt idx="8688">
                  <c:v>2327</c:v>
                </c:pt>
                <c:pt idx="8689">
                  <c:v>2327</c:v>
                </c:pt>
                <c:pt idx="8690">
                  <c:v>2327</c:v>
                </c:pt>
                <c:pt idx="8691">
                  <c:v>2327</c:v>
                </c:pt>
                <c:pt idx="8692">
                  <c:v>2327</c:v>
                </c:pt>
                <c:pt idx="8693">
                  <c:v>2327</c:v>
                </c:pt>
                <c:pt idx="8694">
                  <c:v>2327</c:v>
                </c:pt>
                <c:pt idx="8695">
                  <c:v>2327</c:v>
                </c:pt>
                <c:pt idx="8696">
                  <c:v>2327</c:v>
                </c:pt>
                <c:pt idx="8697">
                  <c:v>2327</c:v>
                </c:pt>
                <c:pt idx="8698">
                  <c:v>2327</c:v>
                </c:pt>
                <c:pt idx="8699">
                  <c:v>2328</c:v>
                </c:pt>
                <c:pt idx="8700">
                  <c:v>2328</c:v>
                </c:pt>
                <c:pt idx="8701">
                  <c:v>2328</c:v>
                </c:pt>
                <c:pt idx="8702">
                  <c:v>2328</c:v>
                </c:pt>
                <c:pt idx="8703">
                  <c:v>2328</c:v>
                </c:pt>
                <c:pt idx="8704">
                  <c:v>2328</c:v>
                </c:pt>
                <c:pt idx="8705">
                  <c:v>2329</c:v>
                </c:pt>
                <c:pt idx="8706">
                  <c:v>2330</c:v>
                </c:pt>
                <c:pt idx="8707">
                  <c:v>2330</c:v>
                </c:pt>
                <c:pt idx="8708">
                  <c:v>2330</c:v>
                </c:pt>
                <c:pt idx="8709">
                  <c:v>2330</c:v>
                </c:pt>
                <c:pt idx="8710">
                  <c:v>2330</c:v>
                </c:pt>
                <c:pt idx="8711">
                  <c:v>2330</c:v>
                </c:pt>
                <c:pt idx="8712">
                  <c:v>2330</c:v>
                </c:pt>
                <c:pt idx="8713">
                  <c:v>2330</c:v>
                </c:pt>
                <c:pt idx="8714">
                  <c:v>2331</c:v>
                </c:pt>
                <c:pt idx="8715">
                  <c:v>2331</c:v>
                </c:pt>
                <c:pt idx="8716">
                  <c:v>2332</c:v>
                </c:pt>
                <c:pt idx="8717">
                  <c:v>2332</c:v>
                </c:pt>
                <c:pt idx="8718">
                  <c:v>2332</c:v>
                </c:pt>
                <c:pt idx="8719">
                  <c:v>2332</c:v>
                </c:pt>
                <c:pt idx="8720">
                  <c:v>2332</c:v>
                </c:pt>
                <c:pt idx="8721">
                  <c:v>2333</c:v>
                </c:pt>
                <c:pt idx="8722">
                  <c:v>2333</c:v>
                </c:pt>
                <c:pt idx="8723">
                  <c:v>2334</c:v>
                </c:pt>
                <c:pt idx="8724">
                  <c:v>2334</c:v>
                </c:pt>
                <c:pt idx="8725">
                  <c:v>2334</c:v>
                </c:pt>
                <c:pt idx="8726">
                  <c:v>2335</c:v>
                </c:pt>
                <c:pt idx="8727">
                  <c:v>2336</c:v>
                </c:pt>
                <c:pt idx="8728">
                  <c:v>2336</c:v>
                </c:pt>
                <c:pt idx="8729">
                  <c:v>2336</c:v>
                </c:pt>
                <c:pt idx="8730">
                  <c:v>2336</c:v>
                </c:pt>
                <c:pt idx="8731">
                  <c:v>2336</c:v>
                </c:pt>
                <c:pt idx="8732">
                  <c:v>2336</c:v>
                </c:pt>
                <c:pt idx="8733">
                  <c:v>2336</c:v>
                </c:pt>
                <c:pt idx="8734">
                  <c:v>2337</c:v>
                </c:pt>
                <c:pt idx="8735">
                  <c:v>2337</c:v>
                </c:pt>
                <c:pt idx="8736">
                  <c:v>2337</c:v>
                </c:pt>
                <c:pt idx="8737">
                  <c:v>2337</c:v>
                </c:pt>
                <c:pt idx="8738">
                  <c:v>2338</c:v>
                </c:pt>
                <c:pt idx="8739">
                  <c:v>2338</c:v>
                </c:pt>
                <c:pt idx="8740">
                  <c:v>2338</c:v>
                </c:pt>
                <c:pt idx="8741">
                  <c:v>2338</c:v>
                </c:pt>
                <c:pt idx="8742">
                  <c:v>2338</c:v>
                </c:pt>
                <c:pt idx="8743">
                  <c:v>2339</c:v>
                </c:pt>
                <c:pt idx="8744">
                  <c:v>2339</c:v>
                </c:pt>
                <c:pt idx="8745">
                  <c:v>2339</c:v>
                </c:pt>
                <c:pt idx="8746">
                  <c:v>2339</c:v>
                </c:pt>
                <c:pt idx="8747">
                  <c:v>2339</c:v>
                </c:pt>
                <c:pt idx="8748">
                  <c:v>2339</c:v>
                </c:pt>
                <c:pt idx="8749">
                  <c:v>2339</c:v>
                </c:pt>
                <c:pt idx="8750">
                  <c:v>2339</c:v>
                </c:pt>
                <c:pt idx="8751">
                  <c:v>2339</c:v>
                </c:pt>
                <c:pt idx="8752">
                  <c:v>2339</c:v>
                </c:pt>
                <c:pt idx="8753">
                  <c:v>2339</c:v>
                </c:pt>
                <c:pt idx="8754">
                  <c:v>2339</c:v>
                </c:pt>
                <c:pt idx="8755">
                  <c:v>2339</c:v>
                </c:pt>
                <c:pt idx="8756">
                  <c:v>2339</c:v>
                </c:pt>
                <c:pt idx="8757">
                  <c:v>2339</c:v>
                </c:pt>
                <c:pt idx="8758">
                  <c:v>2339</c:v>
                </c:pt>
                <c:pt idx="8759">
                  <c:v>2339</c:v>
                </c:pt>
                <c:pt idx="8760">
                  <c:v>2339</c:v>
                </c:pt>
                <c:pt idx="8761">
                  <c:v>2339</c:v>
                </c:pt>
                <c:pt idx="8762">
                  <c:v>2339</c:v>
                </c:pt>
                <c:pt idx="8763">
                  <c:v>2339</c:v>
                </c:pt>
                <c:pt idx="8764">
                  <c:v>2339</c:v>
                </c:pt>
                <c:pt idx="8765">
                  <c:v>2339</c:v>
                </c:pt>
                <c:pt idx="8766">
                  <c:v>2339</c:v>
                </c:pt>
                <c:pt idx="8767">
                  <c:v>2339</c:v>
                </c:pt>
                <c:pt idx="8768">
                  <c:v>2339</c:v>
                </c:pt>
                <c:pt idx="8769">
                  <c:v>2339</c:v>
                </c:pt>
                <c:pt idx="8770">
                  <c:v>2339</c:v>
                </c:pt>
                <c:pt idx="8771">
                  <c:v>2339</c:v>
                </c:pt>
                <c:pt idx="8772">
                  <c:v>2339</c:v>
                </c:pt>
                <c:pt idx="8773">
                  <c:v>2339</c:v>
                </c:pt>
                <c:pt idx="8774">
                  <c:v>2339</c:v>
                </c:pt>
                <c:pt idx="8775">
                  <c:v>2339</c:v>
                </c:pt>
                <c:pt idx="8776">
                  <c:v>2339</c:v>
                </c:pt>
                <c:pt idx="8777">
                  <c:v>2339</c:v>
                </c:pt>
                <c:pt idx="8778">
                  <c:v>2339</c:v>
                </c:pt>
                <c:pt idx="8779">
                  <c:v>2339</c:v>
                </c:pt>
                <c:pt idx="8780">
                  <c:v>2339</c:v>
                </c:pt>
                <c:pt idx="8781">
                  <c:v>2339</c:v>
                </c:pt>
                <c:pt idx="8782">
                  <c:v>2339</c:v>
                </c:pt>
                <c:pt idx="8783">
                  <c:v>2339</c:v>
                </c:pt>
                <c:pt idx="8784">
                  <c:v>2339</c:v>
                </c:pt>
                <c:pt idx="8785">
                  <c:v>2339</c:v>
                </c:pt>
                <c:pt idx="8786">
                  <c:v>2339</c:v>
                </c:pt>
                <c:pt idx="8787">
                  <c:v>2339</c:v>
                </c:pt>
                <c:pt idx="8788">
                  <c:v>2339</c:v>
                </c:pt>
                <c:pt idx="8789">
                  <c:v>2339</c:v>
                </c:pt>
                <c:pt idx="8790">
                  <c:v>2339</c:v>
                </c:pt>
                <c:pt idx="8791">
                  <c:v>2339</c:v>
                </c:pt>
                <c:pt idx="8792">
                  <c:v>2339</c:v>
                </c:pt>
                <c:pt idx="8793">
                  <c:v>2339</c:v>
                </c:pt>
                <c:pt idx="8794">
                  <c:v>2339</c:v>
                </c:pt>
                <c:pt idx="8795">
                  <c:v>2339</c:v>
                </c:pt>
                <c:pt idx="8796">
                  <c:v>2339</c:v>
                </c:pt>
                <c:pt idx="8797">
                  <c:v>2339</c:v>
                </c:pt>
                <c:pt idx="8798">
                  <c:v>2339</c:v>
                </c:pt>
                <c:pt idx="8799">
                  <c:v>2339</c:v>
                </c:pt>
                <c:pt idx="8800">
                  <c:v>2339</c:v>
                </c:pt>
                <c:pt idx="8801">
                  <c:v>2339</c:v>
                </c:pt>
                <c:pt idx="8802">
                  <c:v>2339</c:v>
                </c:pt>
                <c:pt idx="8803">
                  <c:v>2339</c:v>
                </c:pt>
                <c:pt idx="8804">
                  <c:v>2339</c:v>
                </c:pt>
                <c:pt idx="8805">
                  <c:v>2339</c:v>
                </c:pt>
                <c:pt idx="8806">
                  <c:v>2339</c:v>
                </c:pt>
                <c:pt idx="8807">
                  <c:v>2339</c:v>
                </c:pt>
                <c:pt idx="8808">
                  <c:v>2339</c:v>
                </c:pt>
                <c:pt idx="8809">
                  <c:v>2339</c:v>
                </c:pt>
                <c:pt idx="8810">
                  <c:v>2339</c:v>
                </c:pt>
                <c:pt idx="8811">
                  <c:v>2339</c:v>
                </c:pt>
                <c:pt idx="8812">
                  <c:v>2339</c:v>
                </c:pt>
                <c:pt idx="8813">
                  <c:v>2339</c:v>
                </c:pt>
                <c:pt idx="8814">
                  <c:v>2339</c:v>
                </c:pt>
                <c:pt idx="8815">
                  <c:v>2339</c:v>
                </c:pt>
                <c:pt idx="8816">
                  <c:v>2339</c:v>
                </c:pt>
                <c:pt idx="8817">
                  <c:v>2339</c:v>
                </c:pt>
                <c:pt idx="8818">
                  <c:v>2339</c:v>
                </c:pt>
                <c:pt idx="8819">
                  <c:v>2339</c:v>
                </c:pt>
                <c:pt idx="8820">
                  <c:v>2339</c:v>
                </c:pt>
                <c:pt idx="8821">
                  <c:v>2339</c:v>
                </c:pt>
                <c:pt idx="8822">
                  <c:v>2339</c:v>
                </c:pt>
                <c:pt idx="8823">
                  <c:v>2339</c:v>
                </c:pt>
                <c:pt idx="8824">
                  <c:v>2339</c:v>
                </c:pt>
                <c:pt idx="8825">
                  <c:v>2339</c:v>
                </c:pt>
                <c:pt idx="8826">
                  <c:v>2339</c:v>
                </c:pt>
                <c:pt idx="8827">
                  <c:v>2339</c:v>
                </c:pt>
                <c:pt idx="8828">
                  <c:v>2339</c:v>
                </c:pt>
                <c:pt idx="8829">
                  <c:v>2339</c:v>
                </c:pt>
                <c:pt idx="8830">
                  <c:v>2339</c:v>
                </c:pt>
                <c:pt idx="8831">
                  <c:v>2339</c:v>
                </c:pt>
                <c:pt idx="8832">
                  <c:v>2339</c:v>
                </c:pt>
                <c:pt idx="8833">
                  <c:v>2339</c:v>
                </c:pt>
                <c:pt idx="8834">
                  <c:v>2340</c:v>
                </c:pt>
                <c:pt idx="8835">
                  <c:v>2341</c:v>
                </c:pt>
                <c:pt idx="8836">
                  <c:v>2341</c:v>
                </c:pt>
                <c:pt idx="8837">
                  <c:v>2341</c:v>
                </c:pt>
                <c:pt idx="8838">
                  <c:v>2341</c:v>
                </c:pt>
                <c:pt idx="8839">
                  <c:v>2341</c:v>
                </c:pt>
                <c:pt idx="8840">
                  <c:v>2341</c:v>
                </c:pt>
                <c:pt idx="8841">
                  <c:v>2341</c:v>
                </c:pt>
                <c:pt idx="8842">
                  <c:v>2341</c:v>
                </c:pt>
                <c:pt idx="8843">
                  <c:v>2341</c:v>
                </c:pt>
                <c:pt idx="8844">
                  <c:v>2341</c:v>
                </c:pt>
                <c:pt idx="8845">
                  <c:v>2341</c:v>
                </c:pt>
                <c:pt idx="8846">
                  <c:v>2342</c:v>
                </c:pt>
                <c:pt idx="8847">
                  <c:v>2342</c:v>
                </c:pt>
                <c:pt idx="8848">
                  <c:v>2342</c:v>
                </c:pt>
                <c:pt idx="8849">
                  <c:v>2342</c:v>
                </c:pt>
                <c:pt idx="8850">
                  <c:v>2342</c:v>
                </c:pt>
                <c:pt idx="8851">
                  <c:v>2342</c:v>
                </c:pt>
                <c:pt idx="8852">
                  <c:v>2342</c:v>
                </c:pt>
                <c:pt idx="8853">
                  <c:v>2342</c:v>
                </c:pt>
                <c:pt idx="8854">
                  <c:v>2342</c:v>
                </c:pt>
                <c:pt idx="8855">
                  <c:v>2342</c:v>
                </c:pt>
                <c:pt idx="8856">
                  <c:v>2342</c:v>
                </c:pt>
                <c:pt idx="8857">
                  <c:v>2342</c:v>
                </c:pt>
                <c:pt idx="8858">
                  <c:v>2342</c:v>
                </c:pt>
                <c:pt idx="8859">
                  <c:v>2342</c:v>
                </c:pt>
                <c:pt idx="8860">
                  <c:v>2342</c:v>
                </c:pt>
                <c:pt idx="8861">
                  <c:v>2342</c:v>
                </c:pt>
                <c:pt idx="8862">
                  <c:v>2343</c:v>
                </c:pt>
                <c:pt idx="8863">
                  <c:v>2343</c:v>
                </c:pt>
                <c:pt idx="8864">
                  <c:v>2343</c:v>
                </c:pt>
                <c:pt idx="8865">
                  <c:v>2343</c:v>
                </c:pt>
                <c:pt idx="8866">
                  <c:v>2343</c:v>
                </c:pt>
                <c:pt idx="8867">
                  <c:v>2343</c:v>
                </c:pt>
                <c:pt idx="8868">
                  <c:v>2343</c:v>
                </c:pt>
                <c:pt idx="8869">
                  <c:v>2343</c:v>
                </c:pt>
                <c:pt idx="8870">
                  <c:v>2343</c:v>
                </c:pt>
                <c:pt idx="8871">
                  <c:v>2343</c:v>
                </c:pt>
                <c:pt idx="8872">
                  <c:v>2343</c:v>
                </c:pt>
                <c:pt idx="8873">
                  <c:v>2344</c:v>
                </c:pt>
                <c:pt idx="8874">
                  <c:v>2345</c:v>
                </c:pt>
                <c:pt idx="8875">
                  <c:v>2346</c:v>
                </c:pt>
                <c:pt idx="8876">
                  <c:v>2346</c:v>
                </c:pt>
                <c:pt idx="8877">
                  <c:v>2346</c:v>
                </c:pt>
                <c:pt idx="8878">
                  <c:v>2346</c:v>
                </c:pt>
                <c:pt idx="8879">
                  <c:v>2346</c:v>
                </c:pt>
                <c:pt idx="8880">
                  <c:v>2347</c:v>
                </c:pt>
                <c:pt idx="8881">
                  <c:v>2347</c:v>
                </c:pt>
                <c:pt idx="8882">
                  <c:v>2348</c:v>
                </c:pt>
                <c:pt idx="8883">
                  <c:v>2348</c:v>
                </c:pt>
                <c:pt idx="8884">
                  <c:v>2348</c:v>
                </c:pt>
                <c:pt idx="8885">
                  <c:v>2348</c:v>
                </c:pt>
                <c:pt idx="8886">
                  <c:v>2348</c:v>
                </c:pt>
                <c:pt idx="8887">
                  <c:v>2349</c:v>
                </c:pt>
                <c:pt idx="8888">
                  <c:v>2349</c:v>
                </c:pt>
                <c:pt idx="8889">
                  <c:v>2349</c:v>
                </c:pt>
                <c:pt idx="8890">
                  <c:v>2350</c:v>
                </c:pt>
                <c:pt idx="8891">
                  <c:v>2350</c:v>
                </c:pt>
                <c:pt idx="8892">
                  <c:v>2350</c:v>
                </c:pt>
                <c:pt idx="8893">
                  <c:v>2350</c:v>
                </c:pt>
                <c:pt idx="8894">
                  <c:v>2350</c:v>
                </c:pt>
                <c:pt idx="8895">
                  <c:v>2350</c:v>
                </c:pt>
                <c:pt idx="8896">
                  <c:v>2350</c:v>
                </c:pt>
                <c:pt idx="8897">
                  <c:v>2350</c:v>
                </c:pt>
                <c:pt idx="8898">
                  <c:v>2351</c:v>
                </c:pt>
                <c:pt idx="8899">
                  <c:v>2351</c:v>
                </c:pt>
                <c:pt idx="8900">
                  <c:v>2351</c:v>
                </c:pt>
                <c:pt idx="8901">
                  <c:v>2351</c:v>
                </c:pt>
                <c:pt idx="8902">
                  <c:v>2352</c:v>
                </c:pt>
                <c:pt idx="8903">
                  <c:v>2352</c:v>
                </c:pt>
                <c:pt idx="8904">
                  <c:v>2352</c:v>
                </c:pt>
                <c:pt idx="8905">
                  <c:v>2352</c:v>
                </c:pt>
                <c:pt idx="8906">
                  <c:v>2352</c:v>
                </c:pt>
                <c:pt idx="8907">
                  <c:v>2353</c:v>
                </c:pt>
                <c:pt idx="8908">
                  <c:v>2353</c:v>
                </c:pt>
                <c:pt idx="8909">
                  <c:v>2353</c:v>
                </c:pt>
                <c:pt idx="8910">
                  <c:v>2354</c:v>
                </c:pt>
                <c:pt idx="8911">
                  <c:v>2354</c:v>
                </c:pt>
                <c:pt idx="8912">
                  <c:v>2355</c:v>
                </c:pt>
                <c:pt idx="8913">
                  <c:v>2355</c:v>
                </c:pt>
                <c:pt idx="8914">
                  <c:v>2355</c:v>
                </c:pt>
                <c:pt idx="8915">
                  <c:v>2355</c:v>
                </c:pt>
                <c:pt idx="8916">
                  <c:v>2355</c:v>
                </c:pt>
                <c:pt idx="8917">
                  <c:v>2355</c:v>
                </c:pt>
                <c:pt idx="8918">
                  <c:v>2355</c:v>
                </c:pt>
                <c:pt idx="8919">
                  <c:v>2355</c:v>
                </c:pt>
                <c:pt idx="8920">
                  <c:v>2356</c:v>
                </c:pt>
                <c:pt idx="8921">
                  <c:v>2356</c:v>
                </c:pt>
                <c:pt idx="8922">
                  <c:v>2356</c:v>
                </c:pt>
                <c:pt idx="8923">
                  <c:v>2357</c:v>
                </c:pt>
                <c:pt idx="8924">
                  <c:v>2358</c:v>
                </c:pt>
                <c:pt idx="8925">
                  <c:v>2358</c:v>
                </c:pt>
                <c:pt idx="8926">
                  <c:v>2358</c:v>
                </c:pt>
                <c:pt idx="8927">
                  <c:v>2358</c:v>
                </c:pt>
                <c:pt idx="8928">
                  <c:v>2358</c:v>
                </c:pt>
                <c:pt idx="8929">
                  <c:v>2358</c:v>
                </c:pt>
                <c:pt idx="8930">
                  <c:v>2358</c:v>
                </c:pt>
                <c:pt idx="8931">
                  <c:v>2358</c:v>
                </c:pt>
                <c:pt idx="8932">
                  <c:v>2358</c:v>
                </c:pt>
                <c:pt idx="8933">
                  <c:v>2358</c:v>
                </c:pt>
                <c:pt idx="8934">
                  <c:v>2359</c:v>
                </c:pt>
                <c:pt idx="8935">
                  <c:v>2359</c:v>
                </c:pt>
                <c:pt idx="8936">
                  <c:v>2359</c:v>
                </c:pt>
                <c:pt idx="8937">
                  <c:v>2359</c:v>
                </c:pt>
                <c:pt idx="8938">
                  <c:v>2359</c:v>
                </c:pt>
                <c:pt idx="8939">
                  <c:v>2359</c:v>
                </c:pt>
                <c:pt idx="8940">
                  <c:v>2360</c:v>
                </c:pt>
                <c:pt idx="8941">
                  <c:v>2360</c:v>
                </c:pt>
                <c:pt idx="8942">
                  <c:v>2360</c:v>
                </c:pt>
                <c:pt idx="8943">
                  <c:v>2360</c:v>
                </c:pt>
                <c:pt idx="8944">
                  <c:v>2360</c:v>
                </c:pt>
                <c:pt idx="8945">
                  <c:v>2360</c:v>
                </c:pt>
                <c:pt idx="8946">
                  <c:v>2360</c:v>
                </c:pt>
                <c:pt idx="8947">
                  <c:v>2360</c:v>
                </c:pt>
                <c:pt idx="8948">
                  <c:v>2361</c:v>
                </c:pt>
                <c:pt idx="8949">
                  <c:v>2362</c:v>
                </c:pt>
                <c:pt idx="8950">
                  <c:v>2362</c:v>
                </c:pt>
                <c:pt idx="8951">
                  <c:v>2362</c:v>
                </c:pt>
                <c:pt idx="8952">
                  <c:v>2362</c:v>
                </c:pt>
                <c:pt idx="8953">
                  <c:v>2362</c:v>
                </c:pt>
                <c:pt idx="8954">
                  <c:v>2363</c:v>
                </c:pt>
                <c:pt idx="8955">
                  <c:v>2363</c:v>
                </c:pt>
                <c:pt idx="8956">
                  <c:v>2364</c:v>
                </c:pt>
                <c:pt idx="8957">
                  <c:v>2364</c:v>
                </c:pt>
                <c:pt idx="8958">
                  <c:v>2364</c:v>
                </c:pt>
                <c:pt idx="8959">
                  <c:v>2364</c:v>
                </c:pt>
                <c:pt idx="8960">
                  <c:v>2364</c:v>
                </c:pt>
                <c:pt idx="8961">
                  <c:v>2365</c:v>
                </c:pt>
                <c:pt idx="8962">
                  <c:v>2365</c:v>
                </c:pt>
                <c:pt idx="8963">
                  <c:v>2365</c:v>
                </c:pt>
                <c:pt idx="8964">
                  <c:v>2366</c:v>
                </c:pt>
                <c:pt idx="8965">
                  <c:v>2367</c:v>
                </c:pt>
                <c:pt idx="8966">
                  <c:v>2367</c:v>
                </c:pt>
                <c:pt idx="8967">
                  <c:v>2367</c:v>
                </c:pt>
                <c:pt idx="8968">
                  <c:v>2367</c:v>
                </c:pt>
                <c:pt idx="8969">
                  <c:v>2367</c:v>
                </c:pt>
                <c:pt idx="8970">
                  <c:v>2367</c:v>
                </c:pt>
                <c:pt idx="8971">
                  <c:v>2367</c:v>
                </c:pt>
                <c:pt idx="8972">
                  <c:v>2367</c:v>
                </c:pt>
                <c:pt idx="8973">
                  <c:v>2367</c:v>
                </c:pt>
                <c:pt idx="8974">
                  <c:v>2367</c:v>
                </c:pt>
                <c:pt idx="8975">
                  <c:v>2367</c:v>
                </c:pt>
                <c:pt idx="8976">
                  <c:v>2367</c:v>
                </c:pt>
                <c:pt idx="8977">
                  <c:v>2367</c:v>
                </c:pt>
                <c:pt idx="8978">
                  <c:v>2367</c:v>
                </c:pt>
                <c:pt idx="8979">
                  <c:v>2367</c:v>
                </c:pt>
                <c:pt idx="8980">
                  <c:v>2367</c:v>
                </c:pt>
                <c:pt idx="8981">
                  <c:v>2367</c:v>
                </c:pt>
                <c:pt idx="8982">
                  <c:v>2367</c:v>
                </c:pt>
                <c:pt idx="8983">
                  <c:v>2367</c:v>
                </c:pt>
                <c:pt idx="8984">
                  <c:v>2367</c:v>
                </c:pt>
                <c:pt idx="8985">
                  <c:v>2367</c:v>
                </c:pt>
                <c:pt idx="8986">
                  <c:v>2367</c:v>
                </c:pt>
                <c:pt idx="8987">
                  <c:v>2367</c:v>
                </c:pt>
                <c:pt idx="8988">
                  <c:v>2367</c:v>
                </c:pt>
                <c:pt idx="8989">
                  <c:v>2367</c:v>
                </c:pt>
                <c:pt idx="8990">
                  <c:v>2368</c:v>
                </c:pt>
                <c:pt idx="8991">
                  <c:v>2368</c:v>
                </c:pt>
                <c:pt idx="8992">
                  <c:v>2368</c:v>
                </c:pt>
                <c:pt idx="8993">
                  <c:v>2368</c:v>
                </c:pt>
                <c:pt idx="8994">
                  <c:v>2368</c:v>
                </c:pt>
                <c:pt idx="8995">
                  <c:v>2368</c:v>
                </c:pt>
                <c:pt idx="8996">
                  <c:v>2368</c:v>
                </c:pt>
                <c:pt idx="8997">
                  <c:v>2368</c:v>
                </c:pt>
                <c:pt idx="8998">
                  <c:v>2368</c:v>
                </c:pt>
                <c:pt idx="8999">
                  <c:v>2368</c:v>
                </c:pt>
                <c:pt idx="9000">
                  <c:v>2368</c:v>
                </c:pt>
                <c:pt idx="9001">
                  <c:v>2368</c:v>
                </c:pt>
                <c:pt idx="9002">
                  <c:v>2368</c:v>
                </c:pt>
                <c:pt idx="9003">
                  <c:v>2368</c:v>
                </c:pt>
                <c:pt idx="9004">
                  <c:v>2368</c:v>
                </c:pt>
                <c:pt idx="9005">
                  <c:v>2368</c:v>
                </c:pt>
                <c:pt idx="9006">
                  <c:v>2368</c:v>
                </c:pt>
                <c:pt idx="9007">
                  <c:v>2368</c:v>
                </c:pt>
                <c:pt idx="9008">
                  <c:v>2368</c:v>
                </c:pt>
                <c:pt idx="9009">
                  <c:v>2368</c:v>
                </c:pt>
                <c:pt idx="9010">
                  <c:v>2368</c:v>
                </c:pt>
                <c:pt idx="9011">
                  <c:v>2369</c:v>
                </c:pt>
                <c:pt idx="9012">
                  <c:v>2369</c:v>
                </c:pt>
                <c:pt idx="9013">
                  <c:v>2369</c:v>
                </c:pt>
                <c:pt idx="9014">
                  <c:v>2369</c:v>
                </c:pt>
                <c:pt idx="9015">
                  <c:v>2369</c:v>
                </c:pt>
                <c:pt idx="9016">
                  <c:v>2369</c:v>
                </c:pt>
                <c:pt idx="9017">
                  <c:v>2369</c:v>
                </c:pt>
                <c:pt idx="9018">
                  <c:v>2369</c:v>
                </c:pt>
                <c:pt idx="9019">
                  <c:v>2369</c:v>
                </c:pt>
                <c:pt idx="9020">
                  <c:v>2369</c:v>
                </c:pt>
                <c:pt idx="9021">
                  <c:v>2369</c:v>
                </c:pt>
                <c:pt idx="9022">
                  <c:v>2369</c:v>
                </c:pt>
                <c:pt idx="9023">
                  <c:v>2369</c:v>
                </c:pt>
                <c:pt idx="9024">
                  <c:v>2369</c:v>
                </c:pt>
                <c:pt idx="9025">
                  <c:v>2369</c:v>
                </c:pt>
                <c:pt idx="9026">
                  <c:v>2369</c:v>
                </c:pt>
                <c:pt idx="9027">
                  <c:v>2369</c:v>
                </c:pt>
                <c:pt idx="9028">
                  <c:v>2369</c:v>
                </c:pt>
                <c:pt idx="9029">
                  <c:v>2369</c:v>
                </c:pt>
                <c:pt idx="9030">
                  <c:v>2369</c:v>
                </c:pt>
                <c:pt idx="9031">
                  <c:v>2369</c:v>
                </c:pt>
                <c:pt idx="9032">
                  <c:v>2369</c:v>
                </c:pt>
                <c:pt idx="9033">
                  <c:v>2370</c:v>
                </c:pt>
                <c:pt idx="9034">
                  <c:v>2370</c:v>
                </c:pt>
                <c:pt idx="9035">
                  <c:v>2370</c:v>
                </c:pt>
                <c:pt idx="9036">
                  <c:v>2370</c:v>
                </c:pt>
                <c:pt idx="9037">
                  <c:v>2370</c:v>
                </c:pt>
                <c:pt idx="9038">
                  <c:v>2370</c:v>
                </c:pt>
                <c:pt idx="9039">
                  <c:v>2370</c:v>
                </c:pt>
                <c:pt idx="9040">
                  <c:v>2371</c:v>
                </c:pt>
                <c:pt idx="9041">
                  <c:v>2371</c:v>
                </c:pt>
                <c:pt idx="9042">
                  <c:v>2371</c:v>
                </c:pt>
                <c:pt idx="9043">
                  <c:v>2371</c:v>
                </c:pt>
                <c:pt idx="9044">
                  <c:v>2371</c:v>
                </c:pt>
                <c:pt idx="9045">
                  <c:v>2372</c:v>
                </c:pt>
                <c:pt idx="9046">
                  <c:v>2372</c:v>
                </c:pt>
                <c:pt idx="9047">
                  <c:v>2372</c:v>
                </c:pt>
                <c:pt idx="9048">
                  <c:v>2372</c:v>
                </c:pt>
                <c:pt idx="9049">
                  <c:v>2372</c:v>
                </c:pt>
                <c:pt idx="9050">
                  <c:v>2372</c:v>
                </c:pt>
                <c:pt idx="9051">
                  <c:v>2373</c:v>
                </c:pt>
                <c:pt idx="9052">
                  <c:v>2373</c:v>
                </c:pt>
                <c:pt idx="9053">
                  <c:v>2373</c:v>
                </c:pt>
                <c:pt idx="9054">
                  <c:v>2373</c:v>
                </c:pt>
                <c:pt idx="9055">
                  <c:v>2374</c:v>
                </c:pt>
                <c:pt idx="9056">
                  <c:v>2375</c:v>
                </c:pt>
                <c:pt idx="9057">
                  <c:v>2376</c:v>
                </c:pt>
                <c:pt idx="9058">
                  <c:v>2377</c:v>
                </c:pt>
                <c:pt idx="9059">
                  <c:v>2378</c:v>
                </c:pt>
                <c:pt idx="9060">
                  <c:v>2379</c:v>
                </c:pt>
                <c:pt idx="9061">
                  <c:v>2379</c:v>
                </c:pt>
                <c:pt idx="9062">
                  <c:v>2380</c:v>
                </c:pt>
                <c:pt idx="9063">
                  <c:v>2381</c:v>
                </c:pt>
                <c:pt idx="9064">
                  <c:v>2382</c:v>
                </c:pt>
                <c:pt idx="9065">
                  <c:v>2383</c:v>
                </c:pt>
                <c:pt idx="9066">
                  <c:v>2384</c:v>
                </c:pt>
                <c:pt idx="9067">
                  <c:v>2384</c:v>
                </c:pt>
                <c:pt idx="9068">
                  <c:v>2384</c:v>
                </c:pt>
                <c:pt idx="9069">
                  <c:v>2385</c:v>
                </c:pt>
                <c:pt idx="9070">
                  <c:v>2385</c:v>
                </c:pt>
                <c:pt idx="9071">
                  <c:v>2385</c:v>
                </c:pt>
                <c:pt idx="9072">
                  <c:v>2385</c:v>
                </c:pt>
                <c:pt idx="9073">
                  <c:v>2386</c:v>
                </c:pt>
                <c:pt idx="9074">
                  <c:v>2386</c:v>
                </c:pt>
                <c:pt idx="9075">
                  <c:v>2386</c:v>
                </c:pt>
                <c:pt idx="9076">
                  <c:v>2387</c:v>
                </c:pt>
                <c:pt idx="9077">
                  <c:v>2388</c:v>
                </c:pt>
                <c:pt idx="9078">
                  <c:v>2388</c:v>
                </c:pt>
                <c:pt idx="9079">
                  <c:v>2388</c:v>
                </c:pt>
                <c:pt idx="9080">
                  <c:v>2388</c:v>
                </c:pt>
                <c:pt idx="9081">
                  <c:v>2388</c:v>
                </c:pt>
                <c:pt idx="9082">
                  <c:v>2389</c:v>
                </c:pt>
                <c:pt idx="9083">
                  <c:v>2390</c:v>
                </c:pt>
                <c:pt idx="9084">
                  <c:v>2391</c:v>
                </c:pt>
                <c:pt idx="9085">
                  <c:v>2392</c:v>
                </c:pt>
                <c:pt idx="9086">
                  <c:v>2393</c:v>
                </c:pt>
                <c:pt idx="9087">
                  <c:v>2394</c:v>
                </c:pt>
                <c:pt idx="9088">
                  <c:v>2395</c:v>
                </c:pt>
                <c:pt idx="9089">
                  <c:v>2395</c:v>
                </c:pt>
                <c:pt idx="9090">
                  <c:v>2395</c:v>
                </c:pt>
                <c:pt idx="9091">
                  <c:v>2395</c:v>
                </c:pt>
                <c:pt idx="9092">
                  <c:v>2396</c:v>
                </c:pt>
                <c:pt idx="9093">
                  <c:v>2396</c:v>
                </c:pt>
                <c:pt idx="9094">
                  <c:v>2396</c:v>
                </c:pt>
                <c:pt idx="9095">
                  <c:v>2397</c:v>
                </c:pt>
                <c:pt idx="9096">
                  <c:v>2398</c:v>
                </c:pt>
                <c:pt idx="9097">
                  <c:v>2398</c:v>
                </c:pt>
                <c:pt idx="9098">
                  <c:v>2398</c:v>
                </c:pt>
                <c:pt idx="9099">
                  <c:v>2399</c:v>
                </c:pt>
                <c:pt idx="9100">
                  <c:v>2399</c:v>
                </c:pt>
                <c:pt idx="9101">
                  <c:v>2400</c:v>
                </c:pt>
                <c:pt idx="9102">
                  <c:v>2401</c:v>
                </c:pt>
                <c:pt idx="9103">
                  <c:v>2402</c:v>
                </c:pt>
                <c:pt idx="9104">
                  <c:v>2402</c:v>
                </c:pt>
                <c:pt idx="9105">
                  <c:v>2403</c:v>
                </c:pt>
                <c:pt idx="9106">
                  <c:v>2404</c:v>
                </c:pt>
                <c:pt idx="9107">
                  <c:v>2405</c:v>
                </c:pt>
                <c:pt idx="9108">
                  <c:v>2406</c:v>
                </c:pt>
                <c:pt idx="9109">
                  <c:v>2406</c:v>
                </c:pt>
                <c:pt idx="9110">
                  <c:v>2406</c:v>
                </c:pt>
                <c:pt idx="9111">
                  <c:v>2407</c:v>
                </c:pt>
                <c:pt idx="9112">
                  <c:v>2407</c:v>
                </c:pt>
                <c:pt idx="9113">
                  <c:v>2407</c:v>
                </c:pt>
                <c:pt idx="9114">
                  <c:v>2407</c:v>
                </c:pt>
                <c:pt idx="9115">
                  <c:v>2408</c:v>
                </c:pt>
                <c:pt idx="9116">
                  <c:v>2408</c:v>
                </c:pt>
                <c:pt idx="9117">
                  <c:v>2408</c:v>
                </c:pt>
                <c:pt idx="9118">
                  <c:v>2409</c:v>
                </c:pt>
                <c:pt idx="9119">
                  <c:v>2410</c:v>
                </c:pt>
                <c:pt idx="9120">
                  <c:v>2411</c:v>
                </c:pt>
                <c:pt idx="9121">
                  <c:v>2412</c:v>
                </c:pt>
                <c:pt idx="9122">
                  <c:v>2412</c:v>
                </c:pt>
                <c:pt idx="9123">
                  <c:v>2412</c:v>
                </c:pt>
                <c:pt idx="9124">
                  <c:v>2412</c:v>
                </c:pt>
                <c:pt idx="9125">
                  <c:v>2413</c:v>
                </c:pt>
                <c:pt idx="9126">
                  <c:v>2413</c:v>
                </c:pt>
                <c:pt idx="9127">
                  <c:v>2413</c:v>
                </c:pt>
                <c:pt idx="9128">
                  <c:v>2414</c:v>
                </c:pt>
                <c:pt idx="9129">
                  <c:v>2414</c:v>
                </c:pt>
                <c:pt idx="9130">
                  <c:v>2414</c:v>
                </c:pt>
                <c:pt idx="9131">
                  <c:v>2414</c:v>
                </c:pt>
                <c:pt idx="9132">
                  <c:v>2415</c:v>
                </c:pt>
                <c:pt idx="9133">
                  <c:v>2416</c:v>
                </c:pt>
                <c:pt idx="9134">
                  <c:v>2416</c:v>
                </c:pt>
                <c:pt idx="9135">
                  <c:v>2416</c:v>
                </c:pt>
                <c:pt idx="9136">
                  <c:v>2416</c:v>
                </c:pt>
                <c:pt idx="9137">
                  <c:v>2416</c:v>
                </c:pt>
                <c:pt idx="9138">
                  <c:v>2416</c:v>
                </c:pt>
                <c:pt idx="9139">
                  <c:v>2416</c:v>
                </c:pt>
                <c:pt idx="9140">
                  <c:v>2416</c:v>
                </c:pt>
                <c:pt idx="9141">
                  <c:v>2417</c:v>
                </c:pt>
                <c:pt idx="9142">
                  <c:v>2417</c:v>
                </c:pt>
                <c:pt idx="9143">
                  <c:v>2418</c:v>
                </c:pt>
                <c:pt idx="9144">
                  <c:v>2418</c:v>
                </c:pt>
                <c:pt idx="9145">
                  <c:v>2419</c:v>
                </c:pt>
                <c:pt idx="9146">
                  <c:v>2420</c:v>
                </c:pt>
                <c:pt idx="9147">
                  <c:v>2420</c:v>
                </c:pt>
                <c:pt idx="9148">
                  <c:v>2420</c:v>
                </c:pt>
                <c:pt idx="9149">
                  <c:v>2420</c:v>
                </c:pt>
                <c:pt idx="9150">
                  <c:v>2421</c:v>
                </c:pt>
                <c:pt idx="9151">
                  <c:v>2421</c:v>
                </c:pt>
                <c:pt idx="9152">
                  <c:v>2421</c:v>
                </c:pt>
                <c:pt idx="9153">
                  <c:v>2421</c:v>
                </c:pt>
                <c:pt idx="9154">
                  <c:v>2421</c:v>
                </c:pt>
                <c:pt idx="9155">
                  <c:v>2421</c:v>
                </c:pt>
                <c:pt idx="9156">
                  <c:v>2421</c:v>
                </c:pt>
                <c:pt idx="9157">
                  <c:v>2422</c:v>
                </c:pt>
                <c:pt idx="9158">
                  <c:v>2423</c:v>
                </c:pt>
                <c:pt idx="9159">
                  <c:v>2424</c:v>
                </c:pt>
                <c:pt idx="9160">
                  <c:v>2425</c:v>
                </c:pt>
                <c:pt idx="9161">
                  <c:v>2425</c:v>
                </c:pt>
                <c:pt idx="9162">
                  <c:v>2425</c:v>
                </c:pt>
                <c:pt idx="9163">
                  <c:v>2425</c:v>
                </c:pt>
                <c:pt idx="9164">
                  <c:v>2426</c:v>
                </c:pt>
                <c:pt idx="9165">
                  <c:v>2426</c:v>
                </c:pt>
                <c:pt idx="9166">
                  <c:v>2426</c:v>
                </c:pt>
                <c:pt idx="9167">
                  <c:v>2426</c:v>
                </c:pt>
                <c:pt idx="9168">
                  <c:v>2426</c:v>
                </c:pt>
                <c:pt idx="9169">
                  <c:v>2426</c:v>
                </c:pt>
                <c:pt idx="9170">
                  <c:v>2426</c:v>
                </c:pt>
                <c:pt idx="9171">
                  <c:v>2427</c:v>
                </c:pt>
                <c:pt idx="9172">
                  <c:v>2428</c:v>
                </c:pt>
                <c:pt idx="9173">
                  <c:v>2428</c:v>
                </c:pt>
                <c:pt idx="9174">
                  <c:v>2428</c:v>
                </c:pt>
                <c:pt idx="9175">
                  <c:v>2428</c:v>
                </c:pt>
                <c:pt idx="9176">
                  <c:v>2428</c:v>
                </c:pt>
                <c:pt idx="9177">
                  <c:v>2428</c:v>
                </c:pt>
                <c:pt idx="9178">
                  <c:v>2428</c:v>
                </c:pt>
                <c:pt idx="9179">
                  <c:v>2428</c:v>
                </c:pt>
                <c:pt idx="9180">
                  <c:v>2428</c:v>
                </c:pt>
                <c:pt idx="9181">
                  <c:v>2428</c:v>
                </c:pt>
                <c:pt idx="9182">
                  <c:v>2428</c:v>
                </c:pt>
                <c:pt idx="9183">
                  <c:v>2428</c:v>
                </c:pt>
                <c:pt idx="9184">
                  <c:v>2428</c:v>
                </c:pt>
                <c:pt idx="9185">
                  <c:v>2429</c:v>
                </c:pt>
                <c:pt idx="9186">
                  <c:v>2429</c:v>
                </c:pt>
                <c:pt idx="9187">
                  <c:v>2429</c:v>
                </c:pt>
                <c:pt idx="9188">
                  <c:v>2430</c:v>
                </c:pt>
                <c:pt idx="9189">
                  <c:v>2430</c:v>
                </c:pt>
                <c:pt idx="9190">
                  <c:v>2430</c:v>
                </c:pt>
                <c:pt idx="9191">
                  <c:v>2430</c:v>
                </c:pt>
                <c:pt idx="9192">
                  <c:v>2430</c:v>
                </c:pt>
                <c:pt idx="9193">
                  <c:v>2431</c:v>
                </c:pt>
                <c:pt idx="9194">
                  <c:v>2431</c:v>
                </c:pt>
                <c:pt idx="9195">
                  <c:v>2431</c:v>
                </c:pt>
                <c:pt idx="9196">
                  <c:v>2431</c:v>
                </c:pt>
                <c:pt idx="9197">
                  <c:v>2431</c:v>
                </c:pt>
                <c:pt idx="9198">
                  <c:v>2431</c:v>
                </c:pt>
                <c:pt idx="9199">
                  <c:v>2432</c:v>
                </c:pt>
                <c:pt idx="9200">
                  <c:v>2432</c:v>
                </c:pt>
                <c:pt idx="9201">
                  <c:v>2432</c:v>
                </c:pt>
                <c:pt idx="9202">
                  <c:v>2432</c:v>
                </c:pt>
                <c:pt idx="9203">
                  <c:v>2432</c:v>
                </c:pt>
                <c:pt idx="9204">
                  <c:v>2432</c:v>
                </c:pt>
                <c:pt idx="9205">
                  <c:v>2432</c:v>
                </c:pt>
                <c:pt idx="9206">
                  <c:v>2432</c:v>
                </c:pt>
                <c:pt idx="9207">
                  <c:v>2433</c:v>
                </c:pt>
                <c:pt idx="9208">
                  <c:v>2434</c:v>
                </c:pt>
                <c:pt idx="9209">
                  <c:v>2434</c:v>
                </c:pt>
                <c:pt idx="9210">
                  <c:v>2434</c:v>
                </c:pt>
                <c:pt idx="9211">
                  <c:v>2435</c:v>
                </c:pt>
                <c:pt idx="9212">
                  <c:v>2435</c:v>
                </c:pt>
                <c:pt idx="9213">
                  <c:v>2435</c:v>
                </c:pt>
                <c:pt idx="9214">
                  <c:v>2435</c:v>
                </c:pt>
                <c:pt idx="9215">
                  <c:v>2435</c:v>
                </c:pt>
                <c:pt idx="9216">
                  <c:v>2435</c:v>
                </c:pt>
                <c:pt idx="9217">
                  <c:v>2435</c:v>
                </c:pt>
                <c:pt idx="9218">
                  <c:v>2435</c:v>
                </c:pt>
                <c:pt idx="9219">
                  <c:v>2435</c:v>
                </c:pt>
                <c:pt idx="9220">
                  <c:v>2435</c:v>
                </c:pt>
                <c:pt idx="9221">
                  <c:v>2435</c:v>
                </c:pt>
                <c:pt idx="9222">
                  <c:v>2435</c:v>
                </c:pt>
                <c:pt idx="9223">
                  <c:v>2435</c:v>
                </c:pt>
                <c:pt idx="9224">
                  <c:v>2436</c:v>
                </c:pt>
                <c:pt idx="9225">
                  <c:v>2436</c:v>
                </c:pt>
                <c:pt idx="9226">
                  <c:v>2436</c:v>
                </c:pt>
                <c:pt idx="9227">
                  <c:v>2436</c:v>
                </c:pt>
                <c:pt idx="9228">
                  <c:v>2436</c:v>
                </c:pt>
                <c:pt idx="9229">
                  <c:v>2436</c:v>
                </c:pt>
                <c:pt idx="9230">
                  <c:v>2436</c:v>
                </c:pt>
                <c:pt idx="9231">
                  <c:v>2437</c:v>
                </c:pt>
                <c:pt idx="9232">
                  <c:v>2437</c:v>
                </c:pt>
                <c:pt idx="9233">
                  <c:v>2437</c:v>
                </c:pt>
                <c:pt idx="9234">
                  <c:v>2437</c:v>
                </c:pt>
                <c:pt idx="9235">
                  <c:v>2437</c:v>
                </c:pt>
                <c:pt idx="9236">
                  <c:v>2438</c:v>
                </c:pt>
                <c:pt idx="9237">
                  <c:v>2438</c:v>
                </c:pt>
                <c:pt idx="9238">
                  <c:v>2439</c:v>
                </c:pt>
                <c:pt idx="9239">
                  <c:v>2440</c:v>
                </c:pt>
                <c:pt idx="9240">
                  <c:v>2440</c:v>
                </c:pt>
                <c:pt idx="9241">
                  <c:v>2440</c:v>
                </c:pt>
                <c:pt idx="9242">
                  <c:v>2440</c:v>
                </c:pt>
                <c:pt idx="9243">
                  <c:v>2440</c:v>
                </c:pt>
                <c:pt idx="9244">
                  <c:v>2440</c:v>
                </c:pt>
                <c:pt idx="9245">
                  <c:v>2440</c:v>
                </c:pt>
                <c:pt idx="9246">
                  <c:v>2440</c:v>
                </c:pt>
                <c:pt idx="9247">
                  <c:v>2440</c:v>
                </c:pt>
                <c:pt idx="9248">
                  <c:v>2440</c:v>
                </c:pt>
                <c:pt idx="9249">
                  <c:v>2440</c:v>
                </c:pt>
                <c:pt idx="9250">
                  <c:v>2440</c:v>
                </c:pt>
                <c:pt idx="9251">
                  <c:v>2440</c:v>
                </c:pt>
                <c:pt idx="9252">
                  <c:v>2440</c:v>
                </c:pt>
                <c:pt idx="9253">
                  <c:v>2440</c:v>
                </c:pt>
                <c:pt idx="9254">
                  <c:v>2441</c:v>
                </c:pt>
                <c:pt idx="9255">
                  <c:v>2441</c:v>
                </c:pt>
                <c:pt idx="9256">
                  <c:v>2441</c:v>
                </c:pt>
                <c:pt idx="9257">
                  <c:v>2441</c:v>
                </c:pt>
                <c:pt idx="9258">
                  <c:v>2441</c:v>
                </c:pt>
                <c:pt idx="9259">
                  <c:v>2441</c:v>
                </c:pt>
                <c:pt idx="9260">
                  <c:v>2441</c:v>
                </c:pt>
                <c:pt idx="9261">
                  <c:v>2442</c:v>
                </c:pt>
                <c:pt idx="9262">
                  <c:v>2443</c:v>
                </c:pt>
                <c:pt idx="9263">
                  <c:v>2443</c:v>
                </c:pt>
                <c:pt idx="9264">
                  <c:v>2443</c:v>
                </c:pt>
                <c:pt idx="9265">
                  <c:v>2443</c:v>
                </c:pt>
                <c:pt idx="9266">
                  <c:v>2443</c:v>
                </c:pt>
                <c:pt idx="9267">
                  <c:v>2443</c:v>
                </c:pt>
                <c:pt idx="9268">
                  <c:v>2443</c:v>
                </c:pt>
                <c:pt idx="9269">
                  <c:v>2443</c:v>
                </c:pt>
                <c:pt idx="9270">
                  <c:v>2443</c:v>
                </c:pt>
                <c:pt idx="9271">
                  <c:v>2443</c:v>
                </c:pt>
                <c:pt idx="9272">
                  <c:v>2443</c:v>
                </c:pt>
                <c:pt idx="9273">
                  <c:v>2443</c:v>
                </c:pt>
                <c:pt idx="9274">
                  <c:v>2443</c:v>
                </c:pt>
                <c:pt idx="9275">
                  <c:v>2443</c:v>
                </c:pt>
                <c:pt idx="9276">
                  <c:v>2443</c:v>
                </c:pt>
                <c:pt idx="9277">
                  <c:v>2443</c:v>
                </c:pt>
                <c:pt idx="9278">
                  <c:v>2443</c:v>
                </c:pt>
                <c:pt idx="9279">
                  <c:v>2444</c:v>
                </c:pt>
                <c:pt idx="9280">
                  <c:v>2444</c:v>
                </c:pt>
                <c:pt idx="9281">
                  <c:v>2445</c:v>
                </c:pt>
                <c:pt idx="9282">
                  <c:v>2445</c:v>
                </c:pt>
                <c:pt idx="9283">
                  <c:v>2445</c:v>
                </c:pt>
                <c:pt idx="9284">
                  <c:v>2445</c:v>
                </c:pt>
                <c:pt idx="9285">
                  <c:v>2446</c:v>
                </c:pt>
                <c:pt idx="9286">
                  <c:v>2446</c:v>
                </c:pt>
                <c:pt idx="9287">
                  <c:v>2446</c:v>
                </c:pt>
                <c:pt idx="9288">
                  <c:v>2446</c:v>
                </c:pt>
                <c:pt idx="9289">
                  <c:v>2447</c:v>
                </c:pt>
                <c:pt idx="9290">
                  <c:v>2447</c:v>
                </c:pt>
                <c:pt idx="9291">
                  <c:v>2447</c:v>
                </c:pt>
                <c:pt idx="9292">
                  <c:v>2448</c:v>
                </c:pt>
                <c:pt idx="9293">
                  <c:v>2448</c:v>
                </c:pt>
                <c:pt idx="9294">
                  <c:v>2448</c:v>
                </c:pt>
                <c:pt idx="9295">
                  <c:v>2448</c:v>
                </c:pt>
                <c:pt idx="9296">
                  <c:v>2449</c:v>
                </c:pt>
                <c:pt idx="9297">
                  <c:v>2449</c:v>
                </c:pt>
                <c:pt idx="9298">
                  <c:v>2449</c:v>
                </c:pt>
                <c:pt idx="9299">
                  <c:v>2450</c:v>
                </c:pt>
                <c:pt idx="9300">
                  <c:v>2450</c:v>
                </c:pt>
                <c:pt idx="9301">
                  <c:v>2450</c:v>
                </c:pt>
                <c:pt idx="9302">
                  <c:v>2450</c:v>
                </c:pt>
                <c:pt idx="9303">
                  <c:v>2450</c:v>
                </c:pt>
                <c:pt idx="9304">
                  <c:v>2450</c:v>
                </c:pt>
                <c:pt idx="9305">
                  <c:v>2450</c:v>
                </c:pt>
                <c:pt idx="9306">
                  <c:v>2450</c:v>
                </c:pt>
                <c:pt idx="9307">
                  <c:v>2450</c:v>
                </c:pt>
                <c:pt idx="9308">
                  <c:v>2450</c:v>
                </c:pt>
                <c:pt idx="9309">
                  <c:v>2450</c:v>
                </c:pt>
                <c:pt idx="9310">
                  <c:v>2450</c:v>
                </c:pt>
                <c:pt idx="9311">
                  <c:v>2450</c:v>
                </c:pt>
                <c:pt idx="9312">
                  <c:v>2450</c:v>
                </c:pt>
                <c:pt idx="9313">
                  <c:v>2451</c:v>
                </c:pt>
                <c:pt idx="9314">
                  <c:v>2452</c:v>
                </c:pt>
                <c:pt idx="9315">
                  <c:v>2452</c:v>
                </c:pt>
                <c:pt idx="9316">
                  <c:v>2452</c:v>
                </c:pt>
                <c:pt idx="9317">
                  <c:v>2453</c:v>
                </c:pt>
                <c:pt idx="9318">
                  <c:v>2453</c:v>
                </c:pt>
                <c:pt idx="9319">
                  <c:v>2453</c:v>
                </c:pt>
                <c:pt idx="9320">
                  <c:v>2454</c:v>
                </c:pt>
                <c:pt idx="9321">
                  <c:v>2455</c:v>
                </c:pt>
                <c:pt idx="9322">
                  <c:v>2456</c:v>
                </c:pt>
                <c:pt idx="9323">
                  <c:v>2457</c:v>
                </c:pt>
                <c:pt idx="9324">
                  <c:v>2457</c:v>
                </c:pt>
                <c:pt idx="9325">
                  <c:v>2458</c:v>
                </c:pt>
                <c:pt idx="9326">
                  <c:v>2458</c:v>
                </c:pt>
                <c:pt idx="9327">
                  <c:v>2459</c:v>
                </c:pt>
                <c:pt idx="9328">
                  <c:v>2460</c:v>
                </c:pt>
                <c:pt idx="9329">
                  <c:v>2460</c:v>
                </c:pt>
                <c:pt idx="9330">
                  <c:v>2461</c:v>
                </c:pt>
                <c:pt idx="9331">
                  <c:v>2461</c:v>
                </c:pt>
                <c:pt idx="9332">
                  <c:v>2461</c:v>
                </c:pt>
                <c:pt idx="9333">
                  <c:v>2461</c:v>
                </c:pt>
                <c:pt idx="9334">
                  <c:v>2461</c:v>
                </c:pt>
                <c:pt idx="9335">
                  <c:v>2461</c:v>
                </c:pt>
                <c:pt idx="9336">
                  <c:v>2461</c:v>
                </c:pt>
                <c:pt idx="9337">
                  <c:v>2461</c:v>
                </c:pt>
                <c:pt idx="9338">
                  <c:v>2461</c:v>
                </c:pt>
                <c:pt idx="9339">
                  <c:v>2462</c:v>
                </c:pt>
                <c:pt idx="9340">
                  <c:v>2463</c:v>
                </c:pt>
                <c:pt idx="9341">
                  <c:v>2463</c:v>
                </c:pt>
                <c:pt idx="9342">
                  <c:v>2463</c:v>
                </c:pt>
                <c:pt idx="9343">
                  <c:v>2463</c:v>
                </c:pt>
                <c:pt idx="9344">
                  <c:v>2463</c:v>
                </c:pt>
                <c:pt idx="9345">
                  <c:v>2463</c:v>
                </c:pt>
                <c:pt idx="9346">
                  <c:v>2464</c:v>
                </c:pt>
                <c:pt idx="9347">
                  <c:v>2465</c:v>
                </c:pt>
                <c:pt idx="9348">
                  <c:v>2465</c:v>
                </c:pt>
                <c:pt idx="9349">
                  <c:v>2465</c:v>
                </c:pt>
                <c:pt idx="9350">
                  <c:v>2466</c:v>
                </c:pt>
                <c:pt idx="9351">
                  <c:v>2466</c:v>
                </c:pt>
                <c:pt idx="9352">
                  <c:v>2467</c:v>
                </c:pt>
                <c:pt idx="9353">
                  <c:v>2467</c:v>
                </c:pt>
                <c:pt idx="9354">
                  <c:v>2467</c:v>
                </c:pt>
                <c:pt idx="9355">
                  <c:v>2467</c:v>
                </c:pt>
                <c:pt idx="9356">
                  <c:v>2467</c:v>
                </c:pt>
                <c:pt idx="9357">
                  <c:v>2467</c:v>
                </c:pt>
                <c:pt idx="9358">
                  <c:v>2467</c:v>
                </c:pt>
                <c:pt idx="9359">
                  <c:v>2467</c:v>
                </c:pt>
                <c:pt idx="9360">
                  <c:v>2468</c:v>
                </c:pt>
                <c:pt idx="9361">
                  <c:v>2468</c:v>
                </c:pt>
                <c:pt idx="9362">
                  <c:v>2469</c:v>
                </c:pt>
                <c:pt idx="9363">
                  <c:v>2469</c:v>
                </c:pt>
                <c:pt idx="9364">
                  <c:v>2470</c:v>
                </c:pt>
                <c:pt idx="9365">
                  <c:v>2470</c:v>
                </c:pt>
                <c:pt idx="9366">
                  <c:v>2470</c:v>
                </c:pt>
                <c:pt idx="9367">
                  <c:v>2470</c:v>
                </c:pt>
                <c:pt idx="9368">
                  <c:v>2470</c:v>
                </c:pt>
                <c:pt idx="9369">
                  <c:v>2470</c:v>
                </c:pt>
                <c:pt idx="9370">
                  <c:v>2470</c:v>
                </c:pt>
                <c:pt idx="9371">
                  <c:v>2470</c:v>
                </c:pt>
                <c:pt idx="9372">
                  <c:v>2470</c:v>
                </c:pt>
                <c:pt idx="9373">
                  <c:v>2471</c:v>
                </c:pt>
                <c:pt idx="9374">
                  <c:v>2472</c:v>
                </c:pt>
                <c:pt idx="9375">
                  <c:v>2473</c:v>
                </c:pt>
                <c:pt idx="9376">
                  <c:v>2474</c:v>
                </c:pt>
                <c:pt idx="9377">
                  <c:v>2475</c:v>
                </c:pt>
                <c:pt idx="9378">
                  <c:v>2476</c:v>
                </c:pt>
                <c:pt idx="9379">
                  <c:v>2476</c:v>
                </c:pt>
                <c:pt idx="9380">
                  <c:v>2477</c:v>
                </c:pt>
                <c:pt idx="9381">
                  <c:v>2477</c:v>
                </c:pt>
                <c:pt idx="9382">
                  <c:v>2477</c:v>
                </c:pt>
                <c:pt idx="9383">
                  <c:v>2478</c:v>
                </c:pt>
                <c:pt idx="9384">
                  <c:v>2478</c:v>
                </c:pt>
                <c:pt idx="9385">
                  <c:v>2478</c:v>
                </c:pt>
                <c:pt idx="9386">
                  <c:v>2479</c:v>
                </c:pt>
                <c:pt idx="9387">
                  <c:v>2479</c:v>
                </c:pt>
                <c:pt idx="9388">
                  <c:v>2479</c:v>
                </c:pt>
                <c:pt idx="9389">
                  <c:v>2479</c:v>
                </c:pt>
                <c:pt idx="9390">
                  <c:v>2479</c:v>
                </c:pt>
                <c:pt idx="9391">
                  <c:v>2479</c:v>
                </c:pt>
                <c:pt idx="9392">
                  <c:v>2479</c:v>
                </c:pt>
                <c:pt idx="9393">
                  <c:v>2479</c:v>
                </c:pt>
                <c:pt idx="9394">
                  <c:v>2479</c:v>
                </c:pt>
                <c:pt idx="9395">
                  <c:v>2479</c:v>
                </c:pt>
                <c:pt idx="9396">
                  <c:v>2480</c:v>
                </c:pt>
                <c:pt idx="9397">
                  <c:v>2480</c:v>
                </c:pt>
                <c:pt idx="9398">
                  <c:v>2480</c:v>
                </c:pt>
                <c:pt idx="9399">
                  <c:v>2480</c:v>
                </c:pt>
                <c:pt idx="9400">
                  <c:v>2480</c:v>
                </c:pt>
                <c:pt idx="9401">
                  <c:v>2481</c:v>
                </c:pt>
                <c:pt idx="9402">
                  <c:v>2481</c:v>
                </c:pt>
                <c:pt idx="9403">
                  <c:v>2482</c:v>
                </c:pt>
                <c:pt idx="9404">
                  <c:v>2483</c:v>
                </c:pt>
                <c:pt idx="9405">
                  <c:v>2483</c:v>
                </c:pt>
                <c:pt idx="9406">
                  <c:v>2484</c:v>
                </c:pt>
                <c:pt idx="9407">
                  <c:v>2484</c:v>
                </c:pt>
                <c:pt idx="9408">
                  <c:v>2484</c:v>
                </c:pt>
                <c:pt idx="9409">
                  <c:v>2484</c:v>
                </c:pt>
                <c:pt idx="9410">
                  <c:v>2485</c:v>
                </c:pt>
                <c:pt idx="9411">
                  <c:v>2485</c:v>
                </c:pt>
                <c:pt idx="9412">
                  <c:v>2485</c:v>
                </c:pt>
                <c:pt idx="9413">
                  <c:v>2486</c:v>
                </c:pt>
                <c:pt idx="9414">
                  <c:v>2487</c:v>
                </c:pt>
                <c:pt idx="9415">
                  <c:v>2488</c:v>
                </c:pt>
                <c:pt idx="9416">
                  <c:v>2489</c:v>
                </c:pt>
                <c:pt idx="9417">
                  <c:v>2489</c:v>
                </c:pt>
                <c:pt idx="9418">
                  <c:v>2489</c:v>
                </c:pt>
                <c:pt idx="9419">
                  <c:v>2489</c:v>
                </c:pt>
                <c:pt idx="9420">
                  <c:v>2489</c:v>
                </c:pt>
                <c:pt idx="9421">
                  <c:v>2490</c:v>
                </c:pt>
                <c:pt idx="9422">
                  <c:v>2490</c:v>
                </c:pt>
                <c:pt idx="9423">
                  <c:v>2490</c:v>
                </c:pt>
                <c:pt idx="9424">
                  <c:v>2490</c:v>
                </c:pt>
                <c:pt idx="9425">
                  <c:v>2490</c:v>
                </c:pt>
                <c:pt idx="9426">
                  <c:v>2490</c:v>
                </c:pt>
                <c:pt idx="9427">
                  <c:v>2490</c:v>
                </c:pt>
                <c:pt idx="9428">
                  <c:v>2490</c:v>
                </c:pt>
                <c:pt idx="9429">
                  <c:v>2490</c:v>
                </c:pt>
                <c:pt idx="9430">
                  <c:v>2490</c:v>
                </c:pt>
                <c:pt idx="9431">
                  <c:v>2490</c:v>
                </c:pt>
                <c:pt idx="9432">
                  <c:v>2491</c:v>
                </c:pt>
                <c:pt idx="9433">
                  <c:v>2491</c:v>
                </c:pt>
                <c:pt idx="9434">
                  <c:v>2491</c:v>
                </c:pt>
                <c:pt idx="9435">
                  <c:v>2491</c:v>
                </c:pt>
                <c:pt idx="9436">
                  <c:v>2492</c:v>
                </c:pt>
                <c:pt idx="9437">
                  <c:v>2493</c:v>
                </c:pt>
                <c:pt idx="9438">
                  <c:v>2494</c:v>
                </c:pt>
                <c:pt idx="9439">
                  <c:v>2494</c:v>
                </c:pt>
                <c:pt idx="9440">
                  <c:v>2494</c:v>
                </c:pt>
                <c:pt idx="9441">
                  <c:v>2494</c:v>
                </c:pt>
                <c:pt idx="9442">
                  <c:v>2495</c:v>
                </c:pt>
                <c:pt idx="9443">
                  <c:v>2495</c:v>
                </c:pt>
                <c:pt idx="9444">
                  <c:v>2495</c:v>
                </c:pt>
                <c:pt idx="9445">
                  <c:v>2496</c:v>
                </c:pt>
                <c:pt idx="9446">
                  <c:v>2496</c:v>
                </c:pt>
                <c:pt idx="9447">
                  <c:v>2497</c:v>
                </c:pt>
                <c:pt idx="9448">
                  <c:v>2497</c:v>
                </c:pt>
                <c:pt idx="9449">
                  <c:v>2497</c:v>
                </c:pt>
                <c:pt idx="9450">
                  <c:v>2497</c:v>
                </c:pt>
                <c:pt idx="9451">
                  <c:v>2497</c:v>
                </c:pt>
                <c:pt idx="9452">
                  <c:v>2497</c:v>
                </c:pt>
                <c:pt idx="9453">
                  <c:v>2498</c:v>
                </c:pt>
                <c:pt idx="9454">
                  <c:v>2498</c:v>
                </c:pt>
                <c:pt idx="9455">
                  <c:v>2499</c:v>
                </c:pt>
                <c:pt idx="9456">
                  <c:v>2499</c:v>
                </c:pt>
                <c:pt idx="9457">
                  <c:v>2499</c:v>
                </c:pt>
                <c:pt idx="9458">
                  <c:v>2499</c:v>
                </c:pt>
                <c:pt idx="9459">
                  <c:v>2499</c:v>
                </c:pt>
                <c:pt idx="9460">
                  <c:v>2499</c:v>
                </c:pt>
                <c:pt idx="9461">
                  <c:v>2500</c:v>
                </c:pt>
                <c:pt idx="9462">
                  <c:v>2500</c:v>
                </c:pt>
                <c:pt idx="9463">
                  <c:v>2500</c:v>
                </c:pt>
                <c:pt idx="9464">
                  <c:v>2500</c:v>
                </c:pt>
                <c:pt idx="9465">
                  <c:v>2500</c:v>
                </c:pt>
                <c:pt idx="9466">
                  <c:v>2500</c:v>
                </c:pt>
                <c:pt idx="9467">
                  <c:v>2500</c:v>
                </c:pt>
                <c:pt idx="9468">
                  <c:v>2500</c:v>
                </c:pt>
                <c:pt idx="9469">
                  <c:v>2500</c:v>
                </c:pt>
                <c:pt idx="9470">
                  <c:v>2500</c:v>
                </c:pt>
                <c:pt idx="9471">
                  <c:v>2500</c:v>
                </c:pt>
                <c:pt idx="9472">
                  <c:v>2500</c:v>
                </c:pt>
                <c:pt idx="9473">
                  <c:v>2500</c:v>
                </c:pt>
                <c:pt idx="9474">
                  <c:v>2500</c:v>
                </c:pt>
                <c:pt idx="9475">
                  <c:v>2500</c:v>
                </c:pt>
                <c:pt idx="9476">
                  <c:v>2500</c:v>
                </c:pt>
                <c:pt idx="9477">
                  <c:v>2500</c:v>
                </c:pt>
                <c:pt idx="9478">
                  <c:v>2500</c:v>
                </c:pt>
                <c:pt idx="9479">
                  <c:v>2500</c:v>
                </c:pt>
                <c:pt idx="9480">
                  <c:v>2501</c:v>
                </c:pt>
                <c:pt idx="9481">
                  <c:v>2501</c:v>
                </c:pt>
                <c:pt idx="9482">
                  <c:v>2501</c:v>
                </c:pt>
                <c:pt idx="9483">
                  <c:v>2501</c:v>
                </c:pt>
                <c:pt idx="9484">
                  <c:v>2502</c:v>
                </c:pt>
                <c:pt idx="9485">
                  <c:v>2503</c:v>
                </c:pt>
                <c:pt idx="9486">
                  <c:v>2504</c:v>
                </c:pt>
                <c:pt idx="9487">
                  <c:v>2505</c:v>
                </c:pt>
                <c:pt idx="9488">
                  <c:v>2505</c:v>
                </c:pt>
                <c:pt idx="9489">
                  <c:v>2505</c:v>
                </c:pt>
                <c:pt idx="9490">
                  <c:v>2506</c:v>
                </c:pt>
              </c:numCache>
            </c:numRef>
          </c:val>
          <c:smooth val="0"/>
        </c:ser>
        <c:ser>
          <c:idx val="2"/>
          <c:order val="2"/>
          <c:tx>
            <c:strRef>
              <c:f>Availability!$H$1</c:f>
              <c:strCache>
                <c:ptCount val="1"/>
                <c:pt idx="0">
                  <c:v>None C</c:v>
                </c:pt>
              </c:strCache>
            </c:strRef>
          </c:tx>
          <c:marker>
            <c:symbol val="none"/>
          </c:marker>
          <c:val>
            <c:numRef>
              <c:f>Availability!$H$2:$H$9604</c:f>
              <c:numCache>
                <c:formatCode>General</c:formatCode>
                <c:ptCount val="9603"/>
                <c:pt idx="0">
                  <c:v>0</c:v>
                </c:pt>
                <c:pt idx="1">
                  <c:v>0</c:v>
                </c:pt>
                <c:pt idx="2">
                  <c:v>1</c:v>
                </c:pt>
                <c:pt idx="3">
                  <c:v>1</c:v>
                </c:pt>
                <c:pt idx="4">
                  <c:v>1</c:v>
                </c:pt>
                <c:pt idx="5">
                  <c:v>1</c:v>
                </c:pt>
                <c:pt idx="6">
                  <c:v>2</c:v>
                </c:pt>
                <c:pt idx="7">
                  <c:v>3</c:v>
                </c:pt>
                <c:pt idx="8">
                  <c:v>4</c:v>
                </c:pt>
                <c:pt idx="9">
                  <c:v>4</c:v>
                </c:pt>
                <c:pt idx="10">
                  <c:v>4</c:v>
                </c:pt>
                <c:pt idx="11">
                  <c:v>4</c:v>
                </c:pt>
                <c:pt idx="12">
                  <c:v>4</c:v>
                </c:pt>
                <c:pt idx="13">
                  <c:v>4</c:v>
                </c:pt>
                <c:pt idx="14">
                  <c:v>4</c:v>
                </c:pt>
                <c:pt idx="15">
                  <c:v>4</c:v>
                </c:pt>
                <c:pt idx="16">
                  <c:v>4</c:v>
                </c:pt>
                <c:pt idx="17">
                  <c:v>4</c:v>
                </c:pt>
                <c:pt idx="18">
                  <c:v>4</c:v>
                </c:pt>
                <c:pt idx="19">
                  <c:v>4</c:v>
                </c:pt>
                <c:pt idx="20">
                  <c:v>4</c:v>
                </c:pt>
                <c:pt idx="21">
                  <c:v>4</c:v>
                </c:pt>
                <c:pt idx="22">
                  <c:v>4</c:v>
                </c:pt>
                <c:pt idx="23">
                  <c:v>4</c:v>
                </c:pt>
                <c:pt idx="24">
                  <c:v>4</c:v>
                </c:pt>
                <c:pt idx="25">
                  <c:v>4</c:v>
                </c:pt>
                <c:pt idx="26">
                  <c:v>4</c:v>
                </c:pt>
                <c:pt idx="27">
                  <c:v>4</c:v>
                </c:pt>
                <c:pt idx="28">
                  <c:v>5</c:v>
                </c:pt>
                <c:pt idx="29">
                  <c:v>5</c:v>
                </c:pt>
                <c:pt idx="30">
                  <c:v>6</c:v>
                </c:pt>
                <c:pt idx="31">
                  <c:v>6</c:v>
                </c:pt>
                <c:pt idx="32">
                  <c:v>6</c:v>
                </c:pt>
                <c:pt idx="33">
                  <c:v>6</c:v>
                </c:pt>
                <c:pt idx="34">
                  <c:v>6</c:v>
                </c:pt>
                <c:pt idx="35">
                  <c:v>6</c:v>
                </c:pt>
                <c:pt idx="36">
                  <c:v>6</c:v>
                </c:pt>
                <c:pt idx="37">
                  <c:v>6</c:v>
                </c:pt>
                <c:pt idx="38">
                  <c:v>6</c:v>
                </c:pt>
                <c:pt idx="39">
                  <c:v>6</c:v>
                </c:pt>
                <c:pt idx="40">
                  <c:v>7</c:v>
                </c:pt>
                <c:pt idx="41">
                  <c:v>7</c:v>
                </c:pt>
                <c:pt idx="42">
                  <c:v>7</c:v>
                </c:pt>
                <c:pt idx="43">
                  <c:v>8</c:v>
                </c:pt>
                <c:pt idx="44">
                  <c:v>8</c:v>
                </c:pt>
                <c:pt idx="45">
                  <c:v>8</c:v>
                </c:pt>
                <c:pt idx="46">
                  <c:v>9</c:v>
                </c:pt>
                <c:pt idx="47">
                  <c:v>9</c:v>
                </c:pt>
                <c:pt idx="48">
                  <c:v>9</c:v>
                </c:pt>
                <c:pt idx="49">
                  <c:v>9</c:v>
                </c:pt>
                <c:pt idx="50">
                  <c:v>9</c:v>
                </c:pt>
                <c:pt idx="51">
                  <c:v>9</c:v>
                </c:pt>
                <c:pt idx="52">
                  <c:v>9</c:v>
                </c:pt>
                <c:pt idx="53">
                  <c:v>9</c:v>
                </c:pt>
                <c:pt idx="54">
                  <c:v>9</c:v>
                </c:pt>
                <c:pt idx="55">
                  <c:v>9</c:v>
                </c:pt>
                <c:pt idx="56">
                  <c:v>10</c:v>
                </c:pt>
                <c:pt idx="57">
                  <c:v>10</c:v>
                </c:pt>
                <c:pt idx="58">
                  <c:v>10</c:v>
                </c:pt>
                <c:pt idx="59">
                  <c:v>10</c:v>
                </c:pt>
                <c:pt idx="60">
                  <c:v>11</c:v>
                </c:pt>
                <c:pt idx="61">
                  <c:v>11</c:v>
                </c:pt>
                <c:pt idx="62">
                  <c:v>11</c:v>
                </c:pt>
                <c:pt idx="63">
                  <c:v>11</c:v>
                </c:pt>
                <c:pt idx="64">
                  <c:v>11</c:v>
                </c:pt>
                <c:pt idx="65">
                  <c:v>11</c:v>
                </c:pt>
                <c:pt idx="66">
                  <c:v>11</c:v>
                </c:pt>
                <c:pt idx="67">
                  <c:v>11</c:v>
                </c:pt>
                <c:pt idx="68">
                  <c:v>11</c:v>
                </c:pt>
                <c:pt idx="69">
                  <c:v>11</c:v>
                </c:pt>
                <c:pt idx="70">
                  <c:v>11</c:v>
                </c:pt>
                <c:pt idx="71">
                  <c:v>12</c:v>
                </c:pt>
                <c:pt idx="72">
                  <c:v>12</c:v>
                </c:pt>
                <c:pt idx="73">
                  <c:v>12</c:v>
                </c:pt>
                <c:pt idx="74">
                  <c:v>12</c:v>
                </c:pt>
                <c:pt idx="75">
                  <c:v>12</c:v>
                </c:pt>
                <c:pt idx="76">
                  <c:v>12</c:v>
                </c:pt>
                <c:pt idx="77">
                  <c:v>12</c:v>
                </c:pt>
                <c:pt idx="78">
                  <c:v>12</c:v>
                </c:pt>
                <c:pt idx="79">
                  <c:v>12</c:v>
                </c:pt>
                <c:pt idx="80">
                  <c:v>12</c:v>
                </c:pt>
                <c:pt idx="81">
                  <c:v>12</c:v>
                </c:pt>
                <c:pt idx="82">
                  <c:v>12</c:v>
                </c:pt>
                <c:pt idx="83">
                  <c:v>13</c:v>
                </c:pt>
                <c:pt idx="84">
                  <c:v>14</c:v>
                </c:pt>
                <c:pt idx="85">
                  <c:v>14</c:v>
                </c:pt>
                <c:pt idx="86">
                  <c:v>15</c:v>
                </c:pt>
                <c:pt idx="87">
                  <c:v>15</c:v>
                </c:pt>
                <c:pt idx="88">
                  <c:v>15</c:v>
                </c:pt>
                <c:pt idx="89">
                  <c:v>15</c:v>
                </c:pt>
                <c:pt idx="90">
                  <c:v>16</c:v>
                </c:pt>
                <c:pt idx="91">
                  <c:v>16</c:v>
                </c:pt>
                <c:pt idx="92">
                  <c:v>16</c:v>
                </c:pt>
                <c:pt idx="93">
                  <c:v>16</c:v>
                </c:pt>
                <c:pt idx="94">
                  <c:v>17</c:v>
                </c:pt>
                <c:pt idx="95">
                  <c:v>18</c:v>
                </c:pt>
                <c:pt idx="96">
                  <c:v>18</c:v>
                </c:pt>
                <c:pt idx="97">
                  <c:v>18</c:v>
                </c:pt>
                <c:pt idx="98">
                  <c:v>18</c:v>
                </c:pt>
                <c:pt idx="99">
                  <c:v>18</c:v>
                </c:pt>
                <c:pt idx="100">
                  <c:v>18</c:v>
                </c:pt>
                <c:pt idx="101">
                  <c:v>18</c:v>
                </c:pt>
                <c:pt idx="102">
                  <c:v>18</c:v>
                </c:pt>
                <c:pt idx="103">
                  <c:v>18</c:v>
                </c:pt>
                <c:pt idx="104">
                  <c:v>19</c:v>
                </c:pt>
                <c:pt idx="105">
                  <c:v>19</c:v>
                </c:pt>
                <c:pt idx="106">
                  <c:v>19</c:v>
                </c:pt>
                <c:pt idx="107">
                  <c:v>19</c:v>
                </c:pt>
                <c:pt idx="108">
                  <c:v>19</c:v>
                </c:pt>
                <c:pt idx="109">
                  <c:v>19</c:v>
                </c:pt>
                <c:pt idx="110">
                  <c:v>19</c:v>
                </c:pt>
                <c:pt idx="111">
                  <c:v>20</c:v>
                </c:pt>
                <c:pt idx="112">
                  <c:v>20</c:v>
                </c:pt>
                <c:pt idx="113">
                  <c:v>20</c:v>
                </c:pt>
                <c:pt idx="114">
                  <c:v>20</c:v>
                </c:pt>
                <c:pt idx="115">
                  <c:v>20</c:v>
                </c:pt>
                <c:pt idx="116">
                  <c:v>20</c:v>
                </c:pt>
                <c:pt idx="117">
                  <c:v>20</c:v>
                </c:pt>
                <c:pt idx="118">
                  <c:v>20</c:v>
                </c:pt>
                <c:pt idx="119">
                  <c:v>20</c:v>
                </c:pt>
                <c:pt idx="120">
                  <c:v>21</c:v>
                </c:pt>
                <c:pt idx="121">
                  <c:v>22</c:v>
                </c:pt>
                <c:pt idx="122">
                  <c:v>22</c:v>
                </c:pt>
                <c:pt idx="123">
                  <c:v>23</c:v>
                </c:pt>
                <c:pt idx="124">
                  <c:v>23</c:v>
                </c:pt>
                <c:pt idx="125">
                  <c:v>24</c:v>
                </c:pt>
                <c:pt idx="126">
                  <c:v>24</c:v>
                </c:pt>
                <c:pt idx="127">
                  <c:v>24</c:v>
                </c:pt>
                <c:pt idx="128">
                  <c:v>24</c:v>
                </c:pt>
                <c:pt idx="129">
                  <c:v>25</c:v>
                </c:pt>
                <c:pt idx="130">
                  <c:v>25</c:v>
                </c:pt>
                <c:pt idx="131">
                  <c:v>25</c:v>
                </c:pt>
                <c:pt idx="132">
                  <c:v>25</c:v>
                </c:pt>
                <c:pt idx="133">
                  <c:v>25</c:v>
                </c:pt>
                <c:pt idx="134">
                  <c:v>25</c:v>
                </c:pt>
                <c:pt idx="135">
                  <c:v>25</c:v>
                </c:pt>
                <c:pt idx="136">
                  <c:v>26</c:v>
                </c:pt>
                <c:pt idx="137">
                  <c:v>26</c:v>
                </c:pt>
                <c:pt idx="138">
                  <c:v>26</c:v>
                </c:pt>
                <c:pt idx="139">
                  <c:v>26</c:v>
                </c:pt>
                <c:pt idx="140">
                  <c:v>26</c:v>
                </c:pt>
                <c:pt idx="141">
                  <c:v>26</c:v>
                </c:pt>
                <c:pt idx="142">
                  <c:v>26</c:v>
                </c:pt>
                <c:pt idx="143">
                  <c:v>26</c:v>
                </c:pt>
                <c:pt idx="144">
                  <c:v>26</c:v>
                </c:pt>
                <c:pt idx="145">
                  <c:v>26</c:v>
                </c:pt>
                <c:pt idx="146">
                  <c:v>27</c:v>
                </c:pt>
                <c:pt idx="147">
                  <c:v>27</c:v>
                </c:pt>
                <c:pt idx="148">
                  <c:v>27</c:v>
                </c:pt>
                <c:pt idx="149">
                  <c:v>27</c:v>
                </c:pt>
                <c:pt idx="150">
                  <c:v>27</c:v>
                </c:pt>
                <c:pt idx="151">
                  <c:v>27</c:v>
                </c:pt>
                <c:pt idx="152">
                  <c:v>27</c:v>
                </c:pt>
                <c:pt idx="153">
                  <c:v>27</c:v>
                </c:pt>
                <c:pt idx="154">
                  <c:v>28</c:v>
                </c:pt>
                <c:pt idx="155">
                  <c:v>28</c:v>
                </c:pt>
                <c:pt idx="156">
                  <c:v>28</c:v>
                </c:pt>
                <c:pt idx="157">
                  <c:v>28</c:v>
                </c:pt>
                <c:pt idx="158">
                  <c:v>28</c:v>
                </c:pt>
                <c:pt idx="159">
                  <c:v>28</c:v>
                </c:pt>
                <c:pt idx="160">
                  <c:v>28</c:v>
                </c:pt>
                <c:pt idx="161">
                  <c:v>28</c:v>
                </c:pt>
                <c:pt idx="162">
                  <c:v>29</c:v>
                </c:pt>
                <c:pt idx="163">
                  <c:v>29</c:v>
                </c:pt>
                <c:pt idx="164">
                  <c:v>29</c:v>
                </c:pt>
                <c:pt idx="165">
                  <c:v>29</c:v>
                </c:pt>
                <c:pt idx="166">
                  <c:v>29</c:v>
                </c:pt>
                <c:pt idx="167">
                  <c:v>30</c:v>
                </c:pt>
                <c:pt idx="168">
                  <c:v>30</c:v>
                </c:pt>
                <c:pt idx="169">
                  <c:v>31</c:v>
                </c:pt>
                <c:pt idx="170">
                  <c:v>31</c:v>
                </c:pt>
                <c:pt idx="171">
                  <c:v>31</c:v>
                </c:pt>
                <c:pt idx="172">
                  <c:v>31</c:v>
                </c:pt>
                <c:pt idx="173">
                  <c:v>32</c:v>
                </c:pt>
                <c:pt idx="174">
                  <c:v>32</c:v>
                </c:pt>
                <c:pt idx="175">
                  <c:v>32</c:v>
                </c:pt>
                <c:pt idx="176">
                  <c:v>32</c:v>
                </c:pt>
                <c:pt idx="177">
                  <c:v>32</c:v>
                </c:pt>
                <c:pt idx="178">
                  <c:v>33</c:v>
                </c:pt>
                <c:pt idx="179">
                  <c:v>33</c:v>
                </c:pt>
                <c:pt idx="180">
                  <c:v>34</c:v>
                </c:pt>
                <c:pt idx="181">
                  <c:v>34</c:v>
                </c:pt>
                <c:pt idx="182">
                  <c:v>34</c:v>
                </c:pt>
                <c:pt idx="183">
                  <c:v>34</c:v>
                </c:pt>
                <c:pt idx="184">
                  <c:v>34</c:v>
                </c:pt>
                <c:pt idx="185">
                  <c:v>34</c:v>
                </c:pt>
                <c:pt idx="186">
                  <c:v>34</c:v>
                </c:pt>
                <c:pt idx="187">
                  <c:v>34</c:v>
                </c:pt>
                <c:pt idx="188">
                  <c:v>34</c:v>
                </c:pt>
                <c:pt idx="189">
                  <c:v>34</c:v>
                </c:pt>
                <c:pt idx="190">
                  <c:v>34</c:v>
                </c:pt>
                <c:pt idx="191">
                  <c:v>34</c:v>
                </c:pt>
                <c:pt idx="192">
                  <c:v>35</c:v>
                </c:pt>
                <c:pt idx="193">
                  <c:v>35</c:v>
                </c:pt>
                <c:pt idx="194">
                  <c:v>35</c:v>
                </c:pt>
                <c:pt idx="195">
                  <c:v>35</c:v>
                </c:pt>
                <c:pt idx="196">
                  <c:v>36</c:v>
                </c:pt>
                <c:pt idx="197">
                  <c:v>37</c:v>
                </c:pt>
                <c:pt idx="198">
                  <c:v>37</c:v>
                </c:pt>
                <c:pt idx="199">
                  <c:v>37</c:v>
                </c:pt>
                <c:pt idx="200">
                  <c:v>38</c:v>
                </c:pt>
                <c:pt idx="201">
                  <c:v>38</c:v>
                </c:pt>
                <c:pt idx="202">
                  <c:v>38</c:v>
                </c:pt>
                <c:pt idx="203">
                  <c:v>38</c:v>
                </c:pt>
                <c:pt idx="204">
                  <c:v>38</c:v>
                </c:pt>
                <c:pt idx="205">
                  <c:v>38</c:v>
                </c:pt>
                <c:pt idx="206">
                  <c:v>38</c:v>
                </c:pt>
                <c:pt idx="207">
                  <c:v>38</c:v>
                </c:pt>
                <c:pt idx="208">
                  <c:v>38</c:v>
                </c:pt>
                <c:pt idx="209">
                  <c:v>39</c:v>
                </c:pt>
                <c:pt idx="210">
                  <c:v>39</c:v>
                </c:pt>
                <c:pt idx="211">
                  <c:v>39</c:v>
                </c:pt>
                <c:pt idx="212">
                  <c:v>39</c:v>
                </c:pt>
                <c:pt idx="213">
                  <c:v>40</c:v>
                </c:pt>
                <c:pt idx="214">
                  <c:v>40</c:v>
                </c:pt>
                <c:pt idx="215">
                  <c:v>40</c:v>
                </c:pt>
                <c:pt idx="216">
                  <c:v>40</c:v>
                </c:pt>
                <c:pt idx="217">
                  <c:v>41</c:v>
                </c:pt>
                <c:pt idx="218">
                  <c:v>41</c:v>
                </c:pt>
                <c:pt idx="219">
                  <c:v>41</c:v>
                </c:pt>
                <c:pt idx="220">
                  <c:v>41</c:v>
                </c:pt>
                <c:pt idx="221">
                  <c:v>42</c:v>
                </c:pt>
                <c:pt idx="222">
                  <c:v>42</c:v>
                </c:pt>
                <c:pt idx="223">
                  <c:v>42</c:v>
                </c:pt>
                <c:pt idx="224">
                  <c:v>42</c:v>
                </c:pt>
                <c:pt idx="225">
                  <c:v>43</c:v>
                </c:pt>
                <c:pt idx="226">
                  <c:v>44</c:v>
                </c:pt>
                <c:pt idx="227">
                  <c:v>44</c:v>
                </c:pt>
                <c:pt idx="228">
                  <c:v>44</c:v>
                </c:pt>
                <c:pt idx="229">
                  <c:v>44</c:v>
                </c:pt>
                <c:pt idx="230">
                  <c:v>45</c:v>
                </c:pt>
                <c:pt idx="231">
                  <c:v>46</c:v>
                </c:pt>
                <c:pt idx="232">
                  <c:v>47</c:v>
                </c:pt>
                <c:pt idx="233">
                  <c:v>47</c:v>
                </c:pt>
                <c:pt idx="234">
                  <c:v>47</c:v>
                </c:pt>
                <c:pt idx="235">
                  <c:v>47</c:v>
                </c:pt>
                <c:pt idx="236">
                  <c:v>47</c:v>
                </c:pt>
                <c:pt idx="237">
                  <c:v>47</c:v>
                </c:pt>
                <c:pt idx="238">
                  <c:v>47</c:v>
                </c:pt>
                <c:pt idx="239">
                  <c:v>47</c:v>
                </c:pt>
                <c:pt idx="240">
                  <c:v>47</c:v>
                </c:pt>
                <c:pt idx="241">
                  <c:v>47</c:v>
                </c:pt>
                <c:pt idx="242">
                  <c:v>47</c:v>
                </c:pt>
                <c:pt idx="243">
                  <c:v>47</c:v>
                </c:pt>
                <c:pt idx="244">
                  <c:v>48</c:v>
                </c:pt>
                <c:pt idx="245">
                  <c:v>49</c:v>
                </c:pt>
                <c:pt idx="246">
                  <c:v>50</c:v>
                </c:pt>
                <c:pt idx="247">
                  <c:v>50</c:v>
                </c:pt>
                <c:pt idx="248">
                  <c:v>50</c:v>
                </c:pt>
                <c:pt idx="249">
                  <c:v>50</c:v>
                </c:pt>
                <c:pt idx="250">
                  <c:v>50</c:v>
                </c:pt>
                <c:pt idx="251">
                  <c:v>50</c:v>
                </c:pt>
                <c:pt idx="252">
                  <c:v>50</c:v>
                </c:pt>
                <c:pt idx="253">
                  <c:v>50</c:v>
                </c:pt>
                <c:pt idx="254">
                  <c:v>50</c:v>
                </c:pt>
                <c:pt idx="255">
                  <c:v>50</c:v>
                </c:pt>
                <c:pt idx="256">
                  <c:v>50</c:v>
                </c:pt>
                <c:pt idx="257">
                  <c:v>51</c:v>
                </c:pt>
                <c:pt idx="258">
                  <c:v>51</c:v>
                </c:pt>
                <c:pt idx="259">
                  <c:v>51</c:v>
                </c:pt>
                <c:pt idx="260">
                  <c:v>51</c:v>
                </c:pt>
                <c:pt idx="261">
                  <c:v>51</c:v>
                </c:pt>
                <c:pt idx="262">
                  <c:v>51</c:v>
                </c:pt>
                <c:pt idx="263">
                  <c:v>51</c:v>
                </c:pt>
                <c:pt idx="264">
                  <c:v>51</c:v>
                </c:pt>
                <c:pt idx="265">
                  <c:v>51</c:v>
                </c:pt>
                <c:pt idx="266">
                  <c:v>52</c:v>
                </c:pt>
                <c:pt idx="267">
                  <c:v>52</c:v>
                </c:pt>
                <c:pt idx="268">
                  <c:v>52</c:v>
                </c:pt>
                <c:pt idx="269">
                  <c:v>52</c:v>
                </c:pt>
                <c:pt idx="270">
                  <c:v>53</c:v>
                </c:pt>
                <c:pt idx="271">
                  <c:v>53</c:v>
                </c:pt>
                <c:pt idx="272">
                  <c:v>53</c:v>
                </c:pt>
                <c:pt idx="273">
                  <c:v>53</c:v>
                </c:pt>
                <c:pt idx="274">
                  <c:v>53</c:v>
                </c:pt>
                <c:pt idx="275">
                  <c:v>53</c:v>
                </c:pt>
                <c:pt idx="276">
                  <c:v>53</c:v>
                </c:pt>
                <c:pt idx="277">
                  <c:v>53</c:v>
                </c:pt>
                <c:pt idx="278">
                  <c:v>53</c:v>
                </c:pt>
                <c:pt idx="279">
                  <c:v>53</c:v>
                </c:pt>
                <c:pt idx="280">
                  <c:v>53</c:v>
                </c:pt>
                <c:pt idx="281">
                  <c:v>54</c:v>
                </c:pt>
                <c:pt idx="282">
                  <c:v>54</c:v>
                </c:pt>
                <c:pt idx="283">
                  <c:v>54</c:v>
                </c:pt>
                <c:pt idx="284">
                  <c:v>54</c:v>
                </c:pt>
                <c:pt idx="285">
                  <c:v>54</c:v>
                </c:pt>
                <c:pt idx="286">
                  <c:v>54</c:v>
                </c:pt>
                <c:pt idx="287">
                  <c:v>54</c:v>
                </c:pt>
                <c:pt idx="288">
                  <c:v>54</c:v>
                </c:pt>
                <c:pt idx="289">
                  <c:v>54</c:v>
                </c:pt>
                <c:pt idx="290">
                  <c:v>54</c:v>
                </c:pt>
                <c:pt idx="291">
                  <c:v>55</c:v>
                </c:pt>
                <c:pt idx="292">
                  <c:v>55</c:v>
                </c:pt>
                <c:pt idx="293">
                  <c:v>55</c:v>
                </c:pt>
                <c:pt idx="294">
                  <c:v>55</c:v>
                </c:pt>
                <c:pt idx="295">
                  <c:v>55</c:v>
                </c:pt>
                <c:pt idx="296">
                  <c:v>55</c:v>
                </c:pt>
                <c:pt idx="297">
                  <c:v>55</c:v>
                </c:pt>
                <c:pt idx="298">
                  <c:v>55</c:v>
                </c:pt>
                <c:pt idx="299">
                  <c:v>55</c:v>
                </c:pt>
                <c:pt idx="300">
                  <c:v>56</c:v>
                </c:pt>
                <c:pt idx="301">
                  <c:v>57</c:v>
                </c:pt>
                <c:pt idx="302">
                  <c:v>58</c:v>
                </c:pt>
                <c:pt idx="303">
                  <c:v>58</c:v>
                </c:pt>
                <c:pt idx="304">
                  <c:v>58</c:v>
                </c:pt>
                <c:pt idx="305">
                  <c:v>58</c:v>
                </c:pt>
                <c:pt idx="306">
                  <c:v>58</c:v>
                </c:pt>
                <c:pt idx="307">
                  <c:v>59</c:v>
                </c:pt>
                <c:pt idx="308">
                  <c:v>60</c:v>
                </c:pt>
                <c:pt idx="309">
                  <c:v>60</c:v>
                </c:pt>
                <c:pt idx="310">
                  <c:v>61</c:v>
                </c:pt>
                <c:pt idx="311">
                  <c:v>61</c:v>
                </c:pt>
                <c:pt idx="312">
                  <c:v>61</c:v>
                </c:pt>
                <c:pt idx="313">
                  <c:v>62</c:v>
                </c:pt>
                <c:pt idx="314">
                  <c:v>63</c:v>
                </c:pt>
                <c:pt idx="315">
                  <c:v>63</c:v>
                </c:pt>
                <c:pt idx="316">
                  <c:v>64</c:v>
                </c:pt>
                <c:pt idx="317">
                  <c:v>64</c:v>
                </c:pt>
                <c:pt idx="318">
                  <c:v>64</c:v>
                </c:pt>
                <c:pt idx="319">
                  <c:v>64</c:v>
                </c:pt>
                <c:pt idx="320">
                  <c:v>65</c:v>
                </c:pt>
                <c:pt idx="321">
                  <c:v>65</c:v>
                </c:pt>
                <c:pt idx="322">
                  <c:v>65</c:v>
                </c:pt>
                <c:pt idx="323">
                  <c:v>66</c:v>
                </c:pt>
                <c:pt idx="324">
                  <c:v>66</c:v>
                </c:pt>
                <c:pt idx="325">
                  <c:v>66</c:v>
                </c:pt>
                <c:pt idx="326">
                  <c:v>67</c:v>
                </c:pt>
                <c:pt idx="327">
                  <c:v>68</c:v>
                </c:pt>
                <c:pt idx="328">
                  <c:v>68</c:v>
                </c:pt>
                <c:pt idx="329">
                  <c:v>68</c:v>
                </c:pt>
                <c:pt idx="330">
                  <c:v>68</c:v>
                </c:pt>
                <c:pt idx="331">
                  <c:v>68</c:v>
                </c:pt>
                <c:pt idx="332">
                  <c:v>68</c:v>
                </c:pt>
                <c:pt idx="333">
                  <c:v>68</c:v>
                </c:pt>
                <c:pt idx="334">
                  <c:v>68</c:v>
                </c:pt>
                <c:pt idx="335">
                  <c:v>68</c:v>
                </c:pt>
                <c:pt idx="336">
                  <c:v>68</c:v>
                </c:pt>
                <c:pt idx="337">
                  <c:v>68</c:v>
                </c:pt>
                <c:pt idx="338">
                  <c:v>68</c:v>
                </c:pt>
                <c:pt idx="339">
                  <c:v>68</c:v>
                </c:pt>
                <c:pt idx="340">
                  <c:v>68</c:v>
                </c:pt>
                <c:pt idx="341">
                  <c:v>68</c:v>
                </c:pt>
                <c:pt idx="342">
                  <c:v>68</c:v>
                </c:pt>
                <c:pt idx="343">
                  <c:v>69</c:v>
                </c:pt>
                <c:pt idx="344">
                  <c:v>69</c:v>
                </c:pt>
                <c:pt idx="345">
                  <c:v>69</c:v>
                </c:pt>
                <c:pt idx="346">
                  <c:v>69</c:v>
                </c:pt>
                <c:pt idx="347">
                  <c:v>69</c:v>
                </c:pt>
                <c:pt idx="348">
                  <c:v>69</c:v>
                </c:pt>
                <c:pt idx="349">
                  <c:v>70</c:v>
                </c:pt>
                <c:pt idx="350">
                  <c:v>70</c:v>
                </c:pt>
                <c:pt idx="351">
                  <c:v>70</c:v>
                </c:pt>
                <c:pt idx="352">
                  <c:v>70</c:v>
                </c:pt>
                <c:pt idx="353">
                  <c:v>70</c:v>
                </c:pt>
                <c:pt idx="354">
                  <c:v>70</c:v>
                </c:pt>
                <c:pt idx="355">
                  <c:v>70</c:v>
                </c:pt>
                <c:pt idx="356">
                  <c:v>70</c:v>
                </c:pt>
                <c:pt idx="357">
                  <c:v>70</c:v>
                </c:pt>
                <c:pt idx="358">
                  <c:v>70</c:v>
                </c:pt>
                <c:pt idx="359">
                  <c:v>70</c:v>
                </c:pt>
                <c:pt idx="360">
                  <c:v>70</c:v>
                </c:pt>
                <c:pt idx="361">
                  <c:v>70</c:v>
                </c:pt>
                <c:pt idx="362">
                  <c:v>70</c:v>
                </c:pt>
                <c:pt idx="363">
                  <c:v>70</c:v>
                </c:pt>
                <c:pt idx="364">
                  <c:v>70</c:v>
                </c:pt>
                <c:pt idx="365">
                  <c:v>70</c:v>
                </c:pt>
                <c:pt idx="366">
                  <c:v>70</c:v>
                </c:pt>
                <c:pt idx="367">
                  <c:v>71</c:v>
                </c:pt>
                <c:pt idx="368">
                  <c:v>71</c:v>
                </c:pt>
                <c:pt idx="369">
                  <c:v>71</c:v>
                </c:pt>
                <c:pt idx="370">
                  <c:v>71</c:v>
                </c:pt>
                <c:pt idx="371">
                  <c:v>72</c:v>
                </c:pt>
                <c:pt idx="372">
                  <c:v>72</c:v>
                </c:pt>
                <c:pt idx="373">
                  <c:v>72</c:v>
                </c:pt>
                <c:pt idx="374">
                  <c:v>72</c:v>
                </c:pt>
                <c:pt idx="375">
                  <c:v>72</c:v>
                </c:pt>
                <c:pt idx="376">
                  <c:v>72</c:v>
                </c:pt>
                <c:pt idx="377">
                  <c:v>73</c:v>
                </c:pt>
                <c:pt idx="378">
                  <c:v>74</c:v>
                </c:pt>
                <c:pt idx="379">
                  <c:v>74</c:v>
                </c:pt>
                <c:pt idx="380">
                  <c:v>74</c:v>
                </c:pt>
                <c:pt idx="381">
                  <c:v>74</c:v>
                </c:pt>
                <c:pt idx="382">
                  <c:v>74</c:v>
                </c:pt>
                <c:pt idx="383">
                  <c:v>74</c:v>
                </c:pt>
                <c:pt idx="384">
                  <c:v>74</c:v>
                </c:pt>
                <c:pt idx="385">
                  <c:v>74</c:v>
                </c:pt>
                <c:pt idx="386">
                  <c:v>74</c:v>
                </c:pt>
                <c:pt idx="387">
                  <c:v>74</c:v>
                </c:pt>
                <c:pt idx="388">
                  <c:v>75</c:v>
                </c:pt>
                <c:pt idx="389">
                  <c:v>75</c:v>
                </c:pt>
                <c:pt idx="390">
                  <c:v>75</c:v>
                </c:pt>
                <c:pt idx="391">
                  <c:v>75</c:v>
                </c:pt>
                <c:pt idx="392">
                  <c:v>75</c:v>
                </c:pt>
                <c:pt idx="393">
                  <c:v>76</c:v>
                </c:pt>
                <c:pt idx="394">
                  <c:v>76</c:v>
                </c:pt>
                <c:pt idx="395">
                  <c:v>77</c:v>
                </c:pt>
                <c:pt idx="396">
                  <c:v>77</c:v>
                </c:pt>
                <c:pt idx="397">
                  <c:v>77</c:v>
                </c:pt>
                <c:pt idx="398">
                  <c:v>77</c:v>
                </c:pt>
                <c:pt idx="399">
                  <c:v>77</c:v>
                </c:pt>
                <c:pt idx="400">
                  <c:v>77</c:v>
                </c:pt>
                <c:pt idx="401">
                  <c:v>77</c:v>
                </c:pt>
                <c:pt idx="402">
                  <c:v>77</c:v>
                </c:pt>
                <c:pt idx="403">
                  <c:v>77</c:v>
                </c:pt>
                <c:pt idx="404">
                  <c:v>77</c:v>
                </c:pt>
                <c:pt idx="405">
                  <c:v>77</c:v>
                </c:pt>
                <c:pt idx="406">
                  <c:v>77</c:v>
                </c:pt>
                <c:pt idx="407">
                  <c:v>78</c:v>
                </c:pt>
                <c:pt idx="408">
                  <c:v>78</c:v>
                </c:pt>
                <c:pt idx="409">
                  <c:v>78</c:v>
                </c:pt>
                <c:pt idx="410">
                  <c:v>78</c:v>
                </c:pt>
                <c:pt idx="411">
                  <c:v>78</c:v>
                </c:pt>
                <c:pt idx="412">
                  <c:v>78</c:v>
                </c:pt>
                <c:pt idx="413">
                  <c:v>78</c:v>
                </c:pt>
                <c:pt idx="414">
                  <c:v>78</c:v>
                </c:pt>
                <c:pt idx="415">
                  <c:v>78</c:v>
                </c:pt>
                <c:pt idx="416">
                  <c:v>78</c:v>
                </c:pt>
                <c:pt idx="417">
                  <c:v>78</c:v>
                </c:pt>
                <c:pt idx="418">
                  <c:v>78</c:v>
                </c:pt>
                <c:pt idx="419">
                  <c:v>78</c:v>
                </c:pt>
                <c:pt idx="420">
                  <c:v>78</c:v>
                </c:pt>
                <c:pt idx="421">
                  <c:v>78</c:v>
                </c:pt>
                <c:pt idx="422">
                  <c:v>79</c:v>
                </c:pt>
                <c:pt idx="423">
                  <c:v>79</c:v>
                </c:pt>
                <c:pt idx="424">
                  <c:v>80</c:v>
                </c:pt>
                <c:pt idx="425">
                  <c:v>80</c:v>
                </c:pt>
                <c:pt idx="426">
                  <c:v>80</c:v>
                </c:pt>
                <c:pt idx="427">
                  <c:v>80</c:v>
                </c:pt>
                <c:pt idx="428">
                  <c:v>80</c:v>
                </c:pt>
                <c:pt idx="429">
                  <c:v>81</c:v>
                </c:pt>
                <c:pt idx="430">
                  <c:v>81</c:v>
                </c:pt>
                <c:pt idx="431">
                  <c:v>81</c:v>
                </c:pt>
                <c:pt idx="432">
                  <c:v>81</c:v>
                </c:pt>
                <c:pt idx="433">
                  <c:v>81</c:v>
                </c:pt>
                <c:pt idx="434">
                  <c:v>81</c:v>
                </c:pt>
                <c:pt idx="435">
                  <c:v>81</c:v>
                </c:pt>
                <c:pt idx="436">
                  <c:v>81</c:v>
                </c:pt>
                <c:pt idx="437">
                  <c:v>81</c:v>
                </c:pt>
                <c:pt idx="438">
                  <c:v>82</c:v>
                </c:pt>
                <c:pt idx="439">
                  <c:v>82</c:v>
                </c:pt>
                <c:pt idx="440">
                  <c:v>82</c:v>
                </c:pt>
                <c:pt idx="441">
                  <c:v>82</c:v>
                </c:pt>
                <c:pt idx="442">
                  <c:v>82</c:v>
                </c:pt>
                <c:pt idx="443">
                  <c:v>82</c:v>
                </c:pt>
                <c:pt idx="444">
                  <c:v>83</c:v>
                </c:pt>
                <c:pt idx="445">
                  <c:v>84</c:v>
                </c:pt>
                <c:pt idx="446">
                  <c:v>84</c:v>
                </c:pt>
                <c:pt idx="447">
                  <c:v>84</c:v>
                </c:pt>
                <c:pt idx="448">
                  <c:v>84</c:v>
                </c:pt>
                <c:pt idx="449">
                  <c:v>84</c:v>
                </c:pt>
                <c:pt idx="450">
                  <c:v>84</c:v>
                </c:pt>
                <c:pt idx="451">
                  <c:v>84</c:v>
                </c:pt>
                <c:pt idx="452">
                  <c:v>85</c:v>
                </c:pt>
                <c:pt idx="453">
                  <c:v>85</c:v>
                </c:pt>
                <c:pt idx="454">
                  <c:v>85</c:v>
                </c:pt>
                <c:pt idx="455">
                  <c:v>86</c:v>
                </c:pt>
                <c:pt idx="456">
                  <c:v>86</c:v>
                </c:pt>
                <c:pt idx="457">
                  <c:v>86</c:v>
                </c:pt>
                <c:pt idx="458">
                  <c:v>86</c:v>
                </c:pt>
                <c:pt idx="459">
                  <c:v>86</c:v>
                </c:pt>
                <c:pt idx="460">
                  <c:v>86</c:v>
                </c:pt>
                <c:pt idx="461">
                  <c:v>86</c:v>
                </c:pt>
                <c:pt idx="462">
                  <c:v>86</c:v>
                </c:pt>
                <c:pt idx="463">
                  <c:v>86</c:v>
                </c:pt>
                <c:pt idx="464">
                  <c:v>86</c:v>
                </c:pt>
                <c:pt idx="465">
                  <c:v>86</c:v>
                </c:pt>
                <c:pt idx="466">
                  <c:v>86</c:v>
                </c:pt>
                <c:pt idx="467">
                  <c:v>86</c:v>
                </c:pt>
                <c:pt idx="468">
                  <c:v>87</c:v>
                </c:pt>
                <c:pt idx="469">
                  <c:v>87</c:v>
                </c:pt>
                <c:pt idx="470">
                  <c:v>87</c:v>
                </c:pt>
                <c:pt idx="471">
                  <c:v>87</c:v>
                </c:pt>
                <c:pt idx="472">
                  <c:v>87</c:v>
                </c:pt>
                <c:pt idx="473">
                  <c:v>87</c:v>
                </c:pt>
                <c:pt idx="474">
                  <c:v>87</c:v>
                </c:pt>
                <c:pt idx="475">
                  <c:v>87</c:v>
                </c:pt>
                <c:pt idx="476">
                  <c:v>87</c:v>
                </c:pt>
                <c:pt idx="477">
                  <c:v>88</c:v>
                </c:pt>
                <c:pt idx="478">
                  <c:v>88</c:v>
                </c:pt>
                <c:pt idx="479">
                  <c:v>88</c:v>
                </c:pt>
                <c:pt idx="480">
                  <c:v>88</c:v>
                </c:pt>
                <c:pt idx="481">
                  <c:v>89</c:v>
                </c:pt>
                <c:pt idx="482">
                  <c:v>90</c:v>
                </c:pt>
                <c:pt idx="483">
                  <c:v>91</c:v>
                </c:pt>
                <c:pt idx="484">
                  <c:v>91</c:v>
                </c:pt>
                <c:pt idx="485">
                  <c:v>92</c:v>
                </c:pt>
                <c:pt idx="486">
                  <c:v>92</c:v>
                </c:pt>
                <c:pt idx="487">
                  <c:v>93</c:v>
                </c:pt>
                <c:pt idx="488">
                  <c:v>93</c:v>
                </c:pt>
                <c:pt idx="489">
                  <c:v>93</c:v>
                </c:pt>
                <c:pt idx="490">
                  <c:v>93</c:v>
                </c:pt>
                <c:pt idx="491">
                  <c:v>94</c:v>
                </c:pt>
                <c:pt idx="492">
                  <c:v>94</c:v>
                </c:pt>
                <c:pt idx="493">
                  <c:v>95</c:v>
                </c:pt>
                <c:pt idx="494">
                  <c:v>95</c:v>
                </c:pt>
                <c:pt idx="495">
                  <c:v>95</c:v>
                </c:pt>
                <c:pt idx="496">
                  <c:v>95</c:v>
                </c:pt>
                <c:pt idx="497">
                  <c:v>95</c:v>
                </c:pt>
                <c:pt idx="498">
                  <c:v>95</c:v>
                </c:pt>
                <c:pt idx="499">
                  <c:v>96</c:v>
                </c:pt>
                <c:pt idx="500">
                  <c:v>96</c:v>
                </c:pt>
                <c:pt idx="501">
                  <c:v>96</c:v>
                </c:pt>
                <c:pt idx="502">
                  <c:v>96</c:v>
                </c:pt>
                <c:pt idx="503">
                  <c:v>96</c:v>
                </c:pt>
                <c:pt idx="504">
                  <c:v>97</c:v>
                </c:pt>
                <c:pt idx="505">
                  <c:v>97</c:v>
                </c:pt>
                <c:pt idx="506">
                  <c:v>97</c:v>
                </c:pt>
                <c:pt idx="507">
                  <c:v>97</c:v>
                </c:pt>
                <c:pt idx="508">
                  <c:v>97</c:v>
                </c:pt>
                <c:pt idx="509">
                  <c:v>97</c:v>
                </c:pt>
                <c:pt idx="510">
                  <c:v>97</c:v>
                </c:pt>
                <c:pt idx="511">
                  <c:v>97</c:v>
                </c:pt>
                <c:pt idx="512">
                  <c:v>97</c:v>
                </c:pt>
                <c:pt idx="513">
                  <c:v>97</c:v>
                </c:pt>
                <c:pt idx="514">
                  <c:v>97</c:v>
                </c:pt>
                <c:pt idx="515">
                  <c:v>97</c:v>
                </c:pt>
                <c:pt idx="516">
                  <c:v>97</c:v>
                </c:pt>
                <c:pt idx="517">
                  <c:v>97</c:v>
                </c:pt>
                <c:pt idx="518">
                  <c:v>97</c:v>
                </c:pt>
                <c:pt idx="519">
                  <c:v>97</c:v>
                </c:pt>
                <c:pt idx="520">
                  <c:v>97</c:v>
                </c:pt>
                <c:pt idx="521">
                  <c:v>97</c:v>
                </c:pt>
                <c:pt idx="522">
                  <c:v>97</c:v>
                </c:pt>
                <c:pt idx="523">
                  <c:v>97</c:v>
                </c:pt>
                <c:pt idx="524">
                  <c:v>98</c:v>
                </c:pt>
                <c:pt idx="525">
                  <c:v>98</c:v>
                </c:pt>
                <c:pt idx="526">
                  <c:v>98</c:v>
                </c:pt>
                <c:pt idx="527">
                  <c:v>98</c:v>
                </c:pt>
                <c:pt idx="528">
                  <c:v>99</c:v>
                </c:pt>
                <c:pt idx="529">
                  <c:v>100</c:v>
                </c:pt>
                <c:pt idx="530">
                  <c:v>100</c:v>
                </c:pt>
                <c:pt idx="531">
                  <c:v>100</c:v>
                </c:pt>
                <c:pt idx="532">
                  <c:v>100</c:v>
                </c:pt>
                <c:pt idx="533">
                  <c:v>100</c:v>
                </c:pt>
                <c:pt idx="534">
                  <c:v>100</c:v>
                </c:pt>
                <c:pt idx="535">
                  <c:v>100</c:v>
                </c:pt>
                <c:pt idx="536">
                  <c:v>100</c:v>
                </c:pt>
                <c:pt idx="537">
                  <c:v>100</c:v>
                </c:pt>
                <c:pt idx="538">
                  <c:v>100</c:v>
                </c:pt>
                <c:pt idx="539">
                  <c:v>101</c:v>
                </c:pt>
                <c:pt idx="540">
                  <c:v>101</c:v>
                </c:pt>
                <c:pt idx="541">
                  <c:v>101</c:v>
                </c:pt>
                <c:pt idx="542">
                  <c:v>101</c:v>
                </c:pt>
                <c:pt idx="543">
                  <c:v>101</c:v>
                </c:pt>
                <c:pt idx="544">
                  <c:v>102</c:v>
                </c:pt>
                <c:pt idx="545">
                  <c:v>102</c:v>
                </c:pt>
                <c:pt idx="546">
                  <c:v>102</c:v>
                </c:pt>
                <c:pt idx="547">
                  <c:v>102</c:v>
                </c:pt>
                <c:pt idx="548">
                  <c:v>102</c:v>
                </c:pt>
                <c:pt idx="549">
                  <c:v>102</c:v>
                </c:pt>
                <c:pt idx="550">
                  <c:v>102</c:v>
                </c:pt>
                <c:pt idx="551">
                  <c:v>102</c:v>
                </c:pt>
                <c:pt idx="552">
                  <c:v>103</c:v>
                </c:pt>
                <c:pt idx="553">
                  <c:v>103</c:v>
                </c:pt>
                <c:pt idx="554">
                  <c:v>103</c:v>
                </c:pt>
                <c:pt idx="555">
                  <c:v>103</c:v>
                </c:pt>
                <c:pt idx="556">
                  <c:v>103</c:v>
                </c:pt>
                <c:pt idx="557">
                  <c:v>103</c:v>
                </c:pt>
                <c:pt idx="558">
                  <c:v>103</c:v>
                </c:pt>
                <c:pt idx="559">
                  <c:v>104</c:v>
                </c:pt>
                <c:pt idx="560">
                  <c:v>104</c:v>
                </c:pt>
                <c:pt idx="561">
                  <c:v>104</c:v>
                </c:pt>
                <c:pt idx="562">
                  <c:v>105</c:v>
                </c:pt>
                <c:pt idx="563">
                  <c:v>105</c:v>
                </c:pt>
                <c:pt idx="564">
                  <c:v>105</c:v>
                </c:pt>
                <c:pt idx="565">
                  <c:v>105</c:v>
                </c:pt>
                <c:pt idx="566">
                  <c:v>105</c:v>
                </c:pt>
                <c:pt idx="567">
                  <c:v>105</c:v>
                </c:pt>
                <c:pt idx="568">
                  <c:v>105</c:v>
                </c:pt>
                <c:pt idx="569">
                  <c:v>105</c:v>
                </c:pt>
                <c:pt idx="570">
                  <c:v>105</c:v>
                </c:pt>
                <c:pt idx="571">
                  <c:v>105</c:v>
                </c:pt>
                <c:pt idx="572">
                  <c:v>105</c:v>
                </c:pt>
                <c:pt idx="573">
                  <c:v>105</c:v>
                </c:pt>
                <c:pt idx="574">
                  <c:v>105</c:v>
                </c:pt>
                <c:pt idx="575">
                  <c:v>106</c:v>
                </c:pt>
                <c:pt idx="576">
                  <c:v>106</c:v>
                </c:pt>
                <c:pt idx="577">
                  <c:v>106</c:v>
                </c:pt>
                <c:pt idx="578">
                  <c:v>106</c:v>
                </c:pt>
                <c:pt idx="579">
                  <c:v>106</c:v>
                </c:pt>
                <c:pt idx="580">
                  <c:v>106</c:v>
                </c:pt>
                <c:pt idx="581">
                  <c:v>107</c:v>
                </c:pt>
                <c:pt idx="582">
                  <c:v>107</c:v>
                </c:pt>
                <c:pt idx="583">
                  <c:v>108</c:v>
                </c:pt>
                <c:pt idx="584">
                  <c:v>108</c:v>
                </c:pt>
                <c:pt idx="585">
                  <c:v>108</c:v>
                </c:pt>
                <c:pt idx="586">
                  <c:v>108</c:v>
                </c:pt>
                <c:pt idx="587">
                  <c:v>108</c:v>
                </c:pt>
                <c:pt idx="588">
                  <c:v>108</c:v>
                </c:pt>
                <c:pt idx="589">
                  <c:v>108</c:v>
                </c:pt>
                <c:pt idx="590">
                  <c:v>109</c:v>
                </c:pt>
                <c:pt idx="591">
                  <c:v>110</c:v>
                </c:pt>
                <c:pt idx="592">
                  <c:v>111</c:v>
                </c:pt>
                <c:pt idx="593">
                  <c:v>112</c:v>
                </c:pt>
                <c:pt idx="594">
                  <c:v>113</c:v>
                </c:pt>
                <c:pt idx="595">
                  <c:v>114</c:v>
                </c:pt>
                <c:pt idx="596">
                  <c:v>115</c:v>
                </c:pt>
                <c:pt idx="597">
                  <c:v>115</c:v>
                </c:pt>
                <c:pt idx="598">
                  <c:v>115</c:v>
                </c:pt>
                <c:pt idx="599">
                  <c:v>115</c:v>
                </c:pt>
                <c:pt idx="600">
                  <c:v>115</c:v>
                </c:pt>
                <c:pt idx="601">
                  <c:v>115</c:v>
                </c:pt>
                <c:pt idx="602">
                  <c:v>115</c:v>
                </c:pt>
                <c:pt idx="603">
                  <c:v>115</c:v>
                </c:pt>
                <c:pt idx="604">
                  <c:v>115</c:v>
                </c:pt>
                <c:pt idx="605">
                  <c:v>115</c:v>
                </c:pt>
                <c:pt idx="606">
                  <c:v>115</c:v>
                </c:pt>
                <c:pt idx="607">
                  <c:v>115</c:v>
                </c:pt>
                <c:pt idx="608">
                  <c:v>115</c:v>
                </c:pt>
                <c:pt idx="609">
                  <c:v>116</c:v>
                </c:pt>
                <c:pt idx="610">
                  <c:v>116</c:v>
                </c:pt>
                <c:pt idx="611">
                  <c:v>117</c:v>
                </c:pt>
                <c:pt idx="612">
                  <c:v>117</c:v>
                </c:pt>
                <c:pt idx="613">
                  <c:v>117</c:v>
                </c:pt>
                <c:pt idx="614">
                  <c:v>117</c:v>
                </c:pt>
                <c:pt idx="615">
                  <c:v>117</c:v>
                </c:pt>
                <c:pt idx="616">
                  <c:v>117</c:v>
                </c:pt>
                <c:pt idx="617">
                  <c:v>117</c:v>
                </c:pt>
                <c:pt idx="618">
                  <c:v>117</c:v>
                </c:pt>
                <c:pt idx="619">
                  <c:v>117</c:v>
                </c:pt>
                <c:pt idx="620">
                  <c:v>117</c:v>
                </c:pt>
                <c:pt idx="621">
                  <c:v>117</c:v>
                </c:pt>
                <c:pt idx="622">
                  <c:v>118</c:v>
                </c:pt>
                <c:pt idx="623">
                  <c:v>119</c:v>
                </c:pt>
                <c:pt idx="624">
                  <c:v>120</c:v>
                </c:pt>
                <c:pt idx="625">
                  <c:v>121</c:v>
                </c:pt>
                <c:pt idx="626">
                  <c:v>121</c:v>
                </c:pt>
                <c:pt idx="627">
                  <c:v>121</c:v>
                </c:pt>
                <c:pt idx="628">
                  <c:v>121</c:v>
                </c:pt>
                <c:pt idx="629">
                  <c:v>121</c:v>
                </c:pt>
                <c:pt idx="630">
                  <c:v>121</c:v>
                </c:pt>
                <c:pt idx="631">
                  <c:v>121</c:v>
                </c:pt>
                <c:pt idx="632">
                  <c:v>121</c:v>
                </c:pt>
                <c:pt idx="633">
                  <c:v>121</c:v>
                </c:pt>
                <c:pt idx="634">
                  <c:v>121</c:v>
                </c:pt>
                <c:pt idx="635">
                  <c:v>122</c:v>
                </c:pt>
                <c:pt idx="636">
                  <c:v>122</c:v>
                </c:pt>
                <c:pt idx="637">
                  <c:v>122</c:v>
                </c:pt>
                <c:pt idx="638">
                  <c:v>122</c:v>
                </c:pt>
                <c:pt idx="639">
                  <c:v>123</c:v>
                </c:pt>
                <c:pt idx="640">
                  <c:v>123</c:v>
                </c:pt>
                <c:pt idx="641">
                  <c:v>123</c:v>
                </c:pt>
                <c:pt idx="642">
                  <c:v>123</c:v>
                </c:pt>
                <c:pt idx="643">
                  <c:v>124</c:v>
                </c:pt>
                <c:pt idx="644">
                  <c:v>124</c:v>
                </c:pt>
                <c:pt idx="645">
                  <c:v>124</c:v>
                </c:pt>
                <c:pt idx="646">
                  <c:v>125</c:v>
                </c:pt>
                <c:pt idx="647">
                  <c:v>125</c:v>
                </c:pt>
                <c:pt idx="648">
                  <c:v>125</c:v>
                </c:pt>
                <c:pt idx="649">
                  <c:v>125</c:v>
                </c:pt>
                <c:pt idx="650">
                  <c:v>125</c:v>
                </c:pt>
                <c:pt idx="651">
                  <c:v>125</c:v>
                </c:pt>
                <c:pt idx="652">
                  <c:v>125</c:v>
                </c:pt>
                <c:pt idx="653">
                  <c:v>125</c:v>
                </c:pt>
                <c:pt idx="654">
                  <c:v>125</c:v>
                </c:pt>
                <c:pt idx="655">
                  <c:v>125</c:v>
                </c:pt>
                <c:pt idx="656">
                  <c:v>125</c:v>
                </c:pt>
                <c:pt idx="657">
                  <c:v>126</c:v>
                </c:pt>
                <c:pt idx="658">
                  <c:v>126</c:v>
                </c:pt>
                <c:pt idx="659">
                  <c:v>126</c:v>
                </c:pt>
                <c:pt idx="660">
                  <c:v>126</c:v>
                </c:pt>
                <c:pt idx="661">
                  <c:v>127</c:v>
                </c:pt>
                <c:pt idx="662">
                  <c:v>127</c:v>
                </c:pt>
                <c:pt idx="663">
                  <c:v>128</c:v>
                </c:pt>
                <c:pt idx="664">
                  <c:v>129</c:v>
                </c:pt>
                <c:pt idx="665">
                  <c:v>129</c:v>
                </c:pt>
                <c:pt idx="666">
                  <c:v>129</c:v>
                </c:pt>
                <c:pt idx="667">
                  <c:v>129</c:v>
                </c:pt>
                <c:pt idx="668">
                  <c:v>129</c:v>
                </c:pt>
                <c:pt idx="669">
                  <c:v>129</c:v>
                </c:pt>
                <c:pt idx="670">
                  <c:v>129</c:v>
                </c:pt>
                <c:pt idx="671">
                  <c:v>130</c:v>
                </c:pt>
                <c:pt idx="672">
                  <c:v>131</c:v>
                </c:pt>
                <c:pt idx="673">
                  <c:v>131</c:v>
                </c:pt>
                <c:pt idx="674">
                  <c:v>131</c:v>
                </c:pt>
                <c:pt idx="675">
                  <c:v>131</c:v>
                </c:pt>
                <c:pt idx="676">
                  <c:v>131</c:v>
                </c:pt>
                <c:pt idx="677">
                  <c:v>131</c:v>
                </c:pt>
                <c:pt idx="678">
                  <c:v>131</c:v>
                </c:pt>
                <c:pt idx="679">
                  <c:v>131</c:v>
                </c:pt>
                <c:pt idx="680">
                  <c:v>131</c:v>
                </c:pt>
                <c:pt idx="681">
                  <c:v>131</c:v>
                </c:pt>
                <c:pt idx="682">
                  <c:v>131</c:v>
                </c:pt>
                <c:pt idx="683">
                  <c:v>131</c:v>
                </c:pt>
                <c:pt idx="684">
                  <c:v>131</c:v>
                </c:pt>
                <c:pt idx="685">
                  <c:v>131</c:v>
                </c:pt>
                <c:pt idx="686">
                  <c:v>131</c:v>
                </c:pt>
                <c:pt idx="687">
                  <c:v>131</c:v>
                </c:pt>
                <c:pt idx="688">
                  <c:v>131</c:v>
                </c:pt>
                <c:pt idx="689">
                  <c:v>131</c:v>
                </c:pt>
                <c:pt idx="690">
                  <c:v>131</c:v>
                </c:pt>
                <c:pt idx="691">
                  <c:v>131</c:v>
                </c:pt>
                <c:pt idx="692">
                  <c:v>132</c:v>
                </c:pt>
                <c:pt idx="693">
                  <c:v>133</c:v>
                </c:pt>
                <c:pt idx="694">
                  <c:v>133</c:v>
                </c:pt>
                <c:pt idx="695">
                  <c:v>133</c:v>
                </c:pt>
                <c:pt idx="696">
                  <c:v>134</c:v>
                </c:pt>
                <c:pt idx="697">
                  <c:v>135</c:v>
                </c:pt>
                <c:pt idx="698">
                  <c:v>135</c:v>
                </c:pt>
                <c:pt idx="699">
                  <c:v>135</c:v>
                </c:pt>
                <c:pt idx="700">
                  <c:v>135</c:v>
                </c:pt>
                <c:pt idx="701">
                  <c:v>135</c:v>
                </c:pt>
                <c:pt idx="702">
                  <c:v>135</c:v>
                </c:pt>
                <c:pt idx="703">
                  <c:v>135</c:v>
                </c:pt>
                <c:pt idx="704">
                  <c:v>135</c:v>
                </c:pt>
                <c:pt idx="705">
                  <c:v>135</c:v>
                </c:pt>
                <c:pt idx="706">
                  <c:v>135</c:v>
                </c:pt>
                <c:pt idx="707">
                  <c:v>135</c:v>
                </c:pt>
                <c:pt idx="708">
                  <c:v>136</c:v>
                </c:pt>
                <c:pt idx="709">
                  <c:v>136</c:v>
                </c:pt>
                <c:pt idx="710">
                  <c:v>136</c:v>
                </c:pt>
                <c:pt idx="711">
                  <c:v>136</c:v>
                </c:pt>
                <c:pt idx="712">
                  <c:v>137</c:v>
                </c:pt>
                <c:pt idx="713">
                  <c:v>137</c:v>
                </c:pt>
                <c:pt idx="714">
                  <c:v>137</c:v>
                </c:pt>
                <c:pt idx="715">
                  <c:v>137</c:v>
                </c:pt>
                <c:pt idx="716">
                  <c:v>137</c:v>
                </c:pt>
                <c:pt idx="717">
                  <c:v>137</c:v>
                </c:pt>
                <c:pt idx="718">
                  <c:v>137</c:v>
                </c:pt>
                <c:pt idx="719">
                  <c:v>137</c:v>
                </c:pt>
                <c:pt idx="720">
                  <c:v>137</c:v>
                </c:pt>
                <c:pt idx="721">
                  <c:v>137</c:v>
                </c:pt>
                <c:pt idx="722">
                  <c:v>137</c:v>
                </c:pt>
                <c:pt idx="723">
                  <c:v>137</c:v>
                </c:pt>
                <c:pt idx="724">
                  <c:v>137</c:v>
                </c:pt>
                <c:pt idx="725">
                  <c:v>137</c:v>
                </c:pt>
                <c:pt idx="726">
                  <c:v>137</c:v>
                </c:pt>
                <c:pt idx="727">
                  <c:v>137</c:v>
                </c:pt>
                <c:pt idx="728">
                  <c:v>137</c:v>
                </c:pt>
                <c:pt idx="729">
                  <c:v>138</c:v>
                </c:pt>
                <c:pt idx="730">
                  <c:v>138</c:v>
                </c:pt>
                <c:pt idx="731">
                  <c:v>138</c:v>
                </c:pt>
                <c:pt idx="732">
                  <c:v>138</c:v>
                </c:pt>
                <c:pt idx="733">
                  <c:v>138</c:v>
                </c:pt>
                <c:pt idx="734">
                  <c:v>138</c:v>
                </c:pt>
                <c:pt idx="735">
                  <c:v>138</c:v>
                </c:pt>
                <c:pt idx="736">
                  <c:v>138</c:v>
                </c:pt>
                <c:pt idx="737">
                  <c:v>138</c:v>
                </c:pt>
                <c:pt idx="738">
                  <c:v>138</c:v>
                </c:pt>
                <c:pt idx="739">
                  <c:v>138</c:v>
                </c:pt>
                <c:pt idx="740">
                  <c:v>138</c:v>
                </c:pt>
                <c:pt idx="741">
                  <c:v>138</c:v>
                </c:pt>
                <c:pt idx="742">
                  <c:v>138</c:v>
                </c:pt>
                <c:pt idx="743">
                  <c:v>138</c:v>
                </c:pt>
                <c:pt idx="744">
                  <c:v>138</c:v>
                </c:pt>
                <c:pt idx="745">
                  <c:v>138</c:v>
                </c:pt>
                <c:pt idx="746">
                  <c:v>138</c:v>
                </c:pt>
                <c:pt idx="747">
                  <c:v>139</c:v>
                </c:pt>
                <c:pt idx="748">
                  <c:v>139</c:v>
                </c:pt>
                <c:pt idx="749">
                  <c:v>139</c:v>
                </c:pt>
                <c:pt idx="750">
                  <c:v>140</c:v>
                </c:pt>
                <c:pt idx="751">
                  <c:v>140</c:v>
                </c:pt>
                <c:pt idx="752">
                  <c:v>140</c:v>
                </c:pt>
                <c:pt idx="753">
                  <c:v>141</c:v>
                </c:pt>
                <c:pt idx="754">
                  <c:v>141</c:v>
                </c:pt>
                <c:pt idx="755">
                  <c:v>141</c:v>
                </c:pt>
                <c:pt idx="756">
                  <c:v>141</c:v>
                </c:pt>
                <c:pt idx="757">
                  <c:v>141</c:v>
                </c:pt>
                <c:pt idx="758">
                  <c:v>141</c:v>
                </c:pt>
                <c:pt idx="759">
                  <c:v>141</c:v>
                </c:pt>
                <c:pt idx="760">
                  <c:v>142</c:v>
                </c:pt>
                <c:pt idx="761">
                  <c:v>143</c:v>
                </c:pt>
                <c:pt idx="762">
                  <c:v>143</c:v>
                </c:pt>
                <c:pt idx="763">
                  <c:v>144</c:v>
                </c:pt>
                <c:pt idx="764">
                  <c:v>145</c:v>
                </c:pt>
                <c:pt idx="765">
                  <c:v>145</c:v>
                </c:pt>
                <c:pt idx="766">
                  <c:v>145</c:v>
                </c:pt>
                <c:pt idx="767">
                  <c:v>145</c:v>
                </c:pt>
                <c:pt idx="768">
                  <c:v>146</c:v>
                </c:pt>
                <c:pt idx="769">
                  <c:v>146</c:v>
                </c:pt>
                <c:pt idx="770">
                  <c:v>147</c:v>
                </c:pt>
                <c:pt idx="771">
                  <c:v>148</c:v>
                </c:pt>
                <c:pt idx="772">
                  <c:v>148</c:v>
                </c:pt>
                <c:pt idx="773">
                  <c:v>148</c:v>
                </c:pt>
                <c:pt idx="774">
                  <c:v>148</c:v>
                </c:pt>
                <c:pt idx="775">
                  <c:v>148</c:v>
                </c:pt>
                <c:pt idx="776">
                  <c:v>148</c:v>
                </c:pt>
                <c:pt idx="777">
                  <c:v>148</c:v>
                </c:pt>
                <c:pt idx="778">
                  <c:v>148</c:v>
                </c:pt>
                <c:pt idx="779">
                  <c:v>149</c:v>
                </c:pt>
                <c:pt idx="780">
                  <c:v>150</c:v>
                </c:pt>
                <c:pt idx="781">
                  <c:v>150</c:v>
                </c:pt>
                <c:pt idx="782">
                  <c:v>151</c:v>
                </c:pt>
                <c:pt idx="783">
                  <c:v>152</c:v>
                </c:pt>
                <c:pt idx="784">
                  <c:v>153</c:v>
                </c:pt>
                <c:pt idx="785">
                  <c:v>153</c:v>
                </c:pt>
                <c:pt idx="786">
                  <c:v>154</c:v>
                </c:pt>
                <c:pt idx="787">
                  <c:v>154</c:v>
                </c:pt>
                <c:pt idx="788">
                  <c:v>154</c:v>
                </c:pt>
                <c:pt idx="789">
                  <c:v>154</c:v>
                </c:pt>
                <c:pt idx="790">
                  <c:v>155</c:v>
                </c:pt>
                <c:pt idx="791">
                  <c:v>155</c:v>
                </c:pt>
                <c:pt idx="792">
                  <c:v>156</c:v>
                </c:pt>
                <c:pt idx="793">
                  <c:v>157</c:v>
                </c:pt>
                <c:pt idx="794">
                  <c:v>157</c:v>
                </c:pt>
                <c:pt idx="795">
                  <c:v>158</c:v>
                </c:pt>
                <c:pt idx="796">
                  <c:v>159</c:v>
                </c:pt>
                <c:pt idx="797">
                  <c:v>159</c:v>
                </c:pt>
                <c:pt idx="798">
                  <c:v>159</c:v>
                </c:pt>
                <c:pt idx="799">
                  <c:v>159</c:v>
                </c:pt>
                <c:pt idx="800">
                  <c:v>160</c:v>
                </c:pt>
                <c:pt idx="801">
                  <c:v>160</c:v>
                </c:pt>
                <c:pt idx="802">
                  <c:v>160</c:v>
                </c:pt>
                <c:pt idx="803">
                  <c:v>161</c:v>
                </c:pt>
                <c:pt idx="804">
                  <c:v>161</c:v>
                </c:pt>
                <c:pt idx="805">
                  <c:v>161</c:v>
                </c:pt>
                <c:pt idx="806">
                  <c:v>162</c:v>
                </c:pt>
                <c:pt idx="807">
                  <c:v>162</c:v>
                </c:pt>
                <c:pt idx="808">
                  <c:v>162</c:v>
                </c:pt>
                <c:pt idx="809">
                  <c:v>162</c:v>
                </c:pt>
                <c:pt idx="810">
                  <c:v>162</c:v>
                </c:pt>
                <c:pt idx="811">
                  <c:v>162</c:v>
                </c:pt>
                <c:pt idx="812">
                  <c:v>163</c:v>
                </c:pt>
                <c:pt idx="813">
                  <c:v>163</c:v>
                </c:pt>
                <c:pt idx="814">
                  <c:v>163</c:v>
                </c:pt>
                <c:pt idx="815">
                  <c:v>163</c:v>
                </c:pt>
                <c:pt idx="816">
                  <c:v>163</c:v>
                </c:pt>
                <c:pt idx="817">
                  <c:v>163</c:v>
                </c:pt>
                <c:pt idx="818">
                  <c:v>163</c:v>
                </c:pt>
                <c:pt idx="819">
                  <c:v>164</c:v>
                </c:pt>
                <c:pt idx="820">
                  <c:v>164</c:v>
                </c:pt>
                <c:pt idx="821">
                  <c:v>164</c:v>
                </c:pt>
                <c:pt idx="822">
                  <c:v>165</c:v>
                </c:pt>
                <c:pt idx="823">
                  <c:v>165</c:v>
                </c:pt>
                <c:pt idx="824">
                  <c:v>165</c:v>
                </c:pt>
                <c:pt idx="825">
                  <c:v>165</c:v>
                </c:pt>
                <c:pt idx="826">
                  <c:v>166</c:v>
                </c:pt>
                <c:pt idx="827">
                  <c:v>166</c:v>
                </c:pt>
                <c:pt idx="828">
                  <c:v>167</c:v>
                </c:pt>
                <c:pt idx="829">
                  <c:v>167</c:v>
                </c:pt>
                <c:pt idx="830">
                  <c:v>167</c:v>
                </c:pt>
                <c:pt idx="831">
                  <c:v>167</c:v>
                </c:pt>
                <c:pt idx="832">
                  <c:v>167</c:v>
                </c:pt>
                <c:pt idx="833">
                  <c:v>167</c:v>
                </c:pt>
                <c:pt idx="834">
                  <c:v>167</c:v>
                </c:pt>
                <c:pt idx="835">
                  <c:v>167</c:v>
                </c:pt>
                <c:pt idx="836">
                  <c:v>167</c:v>
                </c:pt>
                <c:pt idx="837">
                  <c:v>167</c:v>
                </c:pt>
                <c:pt idx="838">
                  <c:v>167</c:v>
                </c:pt>
                <c:pt idx="839">
                  <c:v>167</c:v>
                </c:pt>
                <c:pt idx="840">
                  <c:v>168</c:v>
                </c:pt>
                <c:pt idx="841">
                  <c:v>168</c:v>
                </c:pt>
                <c:pt idx="842">
                  <c:v>168</c:v>
                </c:pt>
                <c:pt idx="843">
                  <c:v>168</c:v>
                </c:pt>
                <c:pt idx="844">
                  <c:v>168</c:v>
                </c:pt>
                <c:pt idx="845">
                  <c:v>168</c:v>
                </c:pt>
                <c:pt idx="846">
                  <c:v>168</c:v>
                </c:pt>
                <c:pt idx="847">
                  <c:v>168</c:v>
                </c:pt>
                <c:pt idx="848">
                  <c:v>168</c:v>
                </c:pt>
                <c:pt idx="849">
                  <c:v>168</c:v>
                </c:pt>
                <c:pt idx="850">
                  <c:v>168</c:v>
                </c:pt>
                <c:pt idx="851">
                  <c:v>169</c:v>
                </c:pt>
                <c:pt idx="852">
                  <c:v>169</c:v>
                </c:pt>
                <c:pt idx="853">
                  <c:v>169</c:v>
                </c:pt>
                <c:pt idx="854">
                  <c:v>170</c:v>
                </c:pt>
                <c:pt idx="855">
                  <c:v>171</c:v>
                </c:pt>
                <c:pt idx="856">
                  <c:v>172</c:v>
                </c:pt>
                <c:pt idx="857">
                  <c:v>172</c:v>
                </c:pt>
                <c:pt idx="858">
                  <c:v>173</c:v>
                </c:pt>
                <c:pt idx="859">
                  <c:v>174</c:v>
                </c:pt>
                <c:pt idx="860">
                  <c:v>174</c:v>
                </c:pt>
                <c:pt idx="861">
                  <c:v>175</c:v>
                </c:pt>
                <c:pt idx="862">
                  <c:v>175</c:v>
                </c:pt>
                <c:pt idx="863">
                  <c:v>175</c:v>
                </c:pt>
                <c:pt idx="864">
                  <c:v>175</c:v>
                </c:pt>
                <c:pt idx="865">
                  <c:v>175</c:v>
                </c:pt>
                <c:pt idx="866">
                  <c:v>175</c:v>
                </c:pt>
                <c:pt idx="867">
                  <c:v>175</c:v>
                </c:pt>
                <c:pt idx="868">
                  <c:v>175</c:v>
                </c:pt>
                <c:pt idx="869">
                  <c:v>176</c:v>
                </c:pt>
                <c:pt idx="870">
                  <c:v>177</c:v>
                </c:pt>
                <c:pt idx="871">
                  <c:v>177</c:v>
                </c:pt>
                <c:pt idx="872">
                  <c:v>177</c:v>
                </c:pt>
                <c:pt idx="873">
                  <c:v>177</c:v>
                </c:pt>
                <c:pt idx="874">
                  <c:v>177</c:v>
                </c:pt>
                <c:pt idx="875">
                  <c:v>177</c:v>
                </c:pt>
                <c:pt idx="876">
                  <c:v>177</c:v>
                </c:pt>
                <c:pt idx="877">
                  <c:v>177</c:v>
                </c:pt>
                <c:pt idx="878">
                  <c:v>177</c:v>
                </c:pt>
                <c:pt idx="879">
                  <c:v>177</c:v>
                </c:pt>
                <c:pt idx="880">
                  <c:v>177</c:v>
                </c:pt>
                <c:pt idx="881">
                  <c:v>177</c:v>
                </c:pt>
                <c:pt idx="882">
                  <c:v>177</c:v>
                </c:pt>
                <c:pt idx="883">
                  <c:v>177</c:v>
                </c:pt>
                <c:pt idx="884">
                  <c:v>178</c:v>
                </c:pt>
                <c:pt idx="885">
                  <c:v>178</c:v>
                </c:pt>
                <c:pt idx="886">
                  <c:v>179</c:v>
                </c:pt>
                <c:pt idx="887">
                  <c:v>179</c:v>
                </c:pt>
                <c:pt idx="888">
                  <c:v>180</c:v>
                </c:pt>
                <c:pt idx="889">
                  <c:v>181</c:v>
                </c:pt>
                <c:pt idx="890">
                  <c:v>181</c:v>
                </c:pt>
                <c:pt idx="891">
                  <c:v>181</c:v>
                </c:pt>
                <c:pt idx="892">
                  <c:v>181</c:v>
                </c:pt>
                <c:pt idx="893">
                  <c:v>181</c:v>
                </c:pt>
                <c:pt idx="894">
                  <c:v>182</c:v>
                </c:pt>
                <c:pt idx="895">
                  <c:v>183</c:v>
                </c:pt>
                <c:pt idx="896">
                  <c:v>183</c:v>
                </c:pt>
                <c:pt idx="897">
                  <c:v>183</c:v>
                </c:pt>
                <c:pt idx="898">
                  <c:v>183</c:v>
                </c:pt>
                <c:pt idx="899">
                  <c:v>183</c:v>
                </c:pt>
                <c:pt idx="900">
                  <c:v>183</c:v>
                </c:pt>
                <c:pt idx="901">
                  <c:v>184</c:v>
                </c:pt>
                <c:pt idx="902">
                  <c:v>184</c:v>
                </c:pt>
                <c:pt idx="903">
                  <c:v>185</c:v>
                </c:pt>
                <c:pt idx="904">
                  <c:v>185</c:v>
                </c:pt>
                <c:pt idx="905">
                  <c:v>185</c:v>
                </c:pt>
                <c:pt idx="906">
                  <c:v>185</c:v>
                </c:pt>
                <c:pt idx="907">
                  <c:v>185</c:v>
                </c:pt>
                <c:pt idx="908">
                  <c:v>185</c:v>
                </c:pt>
                <c:pt idx="909">
                  <c:v>186</c:v>
                </c:pt>
                <c:pt idx="910">
                  <c:v>187</c:v>
                </c:pt>
                <c:pt idx="911">
                  <c:v>188</c:v>
                </c:pt>
                <c:pt idx="912">
                  <c:v>188</c:v>
                </c:pt>
                <c:pt idx="913">
                  <c:v>188</c:v>
                </c:pt>
                <c:pt idx="914">
                  <c:v>189</c:v>
                </c:pt>
                <c:pt idx="915">
                  <c:v>189</c:v>
                </c:pt>
                <c:pt idx="916">
                  <c:v>190</c:v>
                </c:pt>
                <c:pt idx="917">
                  <c:v>191</c:v>
                </c:pt>
                <c:pt idx="918">
                  <c:v>191</c:v>
                </c:pt>
                <c:pt idx="919">
                  <c:v>191</c:v>
                </c:pt>
                <c:pt idx="920">
                  <c:v>192</c:v>
                </c:pt>
                <c:pt idx="921">
                  <c:v>192</c:v>
                </c:pt>
                <c:pt idx="922">
                  <c:v>193</c:v>
                </c:pt>
                <c:pt idx="923">
                  <c:v>193</c:v>
                </c:pt>
                <c:pt idx="924">
                  <c:v>194</c:v>
                </c:pt>
                <c:pt idx="925">
                  <c:v>194</c:v>
                </c:pt>
                <c:pt idx="926">
                  <c:v>194</c:v>
                </c:pt>
                <c:pt idx="927">
                  <c:v>194</c:v>
                </c:pt>
                <c:pt idx="928">
                  <c:v>194</c:v>
                </c:pt>
                <c:pt idx="929">
                  <c:v>194</c:v>
                </c:pt>
                <c:pt idx="930">
                  <c:v>194</c:v>
                </c:pt>
                <c:pt idx="931">
                  <c:v>194</c:v>
                </c:pt>
                <c:pt idx="932">
                  <c:v>194</c:v>
                </c:pt>
                <c:pt idx="933">
                  <c:v>194</c:v>
                </c:pt>
                <c:pt idx="934">
                  <c:v>195</c:v>
                </c:pt>
                <c:pt idx="935">
                  <c:v>195</c:v>
                </c:pt>
                <c:pt idx="936">
                  <c:v>195</c:v>
                </c:pt>
                <c:pt idx="937">
                  <c:v>196</c:v>
                </c:pt>
                <c:pt idx="938">
                  <c:v>196</c:v>
                </c:pt>
                <c:pt idx="939">
                  <c:v>196</c:v>
                </c:pt>
                <c:pt idx="940">
                  <c:v>197</c:v>
                </c:pt>
                <c:pt idx="941">
                  <c:v>198</c:v>
                </c:pt>
                <c:pt idx="942">
                  <c:v>199</c:v>
                </c:pt>
                <c:pt idx="943">
                  <c:v>199</c:v>
                </c:pt>
                <c:pt idx="944">
                  <c:v>200</c:v>
                </c:pt>
                <c:pt idx="945">
                  <c:v>200</c:v>
                </c:pt>
                <c:pt idx="946">
                  <c:v>201</c:v>
                </c:pt>
                <c:pt idx="947">
                  <c:v>201</c:v>
                </c:pt>
                <c:pt idx="948">
                  <c:v>201</c:v>
                </c:pt>
                <c:pt idx="949">
                  <c:v>202</c:v>
                </c:pt>
                <c:pt idx="950">
                  <c:v>203</c:v>
                </c:pt>
                <c:pt idx="951">
                  <c:v>204</c:v>
                </c:pt>
                <c:pt idx="952">
                  <c:v>205</c:v>
                </c:pt>
                <c:pt idx="953">
                  <c:v>206</c:v>
                </c:pt>
                <c:pt idx="954">
                  <c:v>207</c:v>
                </c:pt>
                <c:pt idx="955">
                  <c:v>208</c:v>
                </c:pt>
                <c:pt idx="956">
                  <c:v>209</c:v>
                </c:pt>
                <c:pt idx="957">
                  <c:v>210</c:v>
                </c:pt>
                <c:pt idx="958">
                  <c:v>211</c:v>
                </c:pt>
                <c:pt idx="959">
                  <c:v>211</c:v>
                </c:pt>
                <c:pt idx="960">
                  <c:v>211</c:v>
                </c:pt>
                <c:pt idx="961">
                  <c:v>211</c:v>
                </c:pt>
                <c:pt idx="962">
                  <c:v>212</c:v>
                </c:pt>
                <c:pt idx="963">
                  <c:v>213</c:v>
                </c:pt>
                <c:pt idx="964">
                  <c:v>214</c:v>
                </c:pt>
                <c:pt idx="965">
                  <c:v>214</c:v>
                </c:pt>
                <c:pt idx="966">
                  <c:v>214</c:v>
                </c:pt>
                <c:pt idx="967">
                  <c:v>214</c:v>
                </c:pt>
                <c:pt idx="968">
                  <c:v>215</c:v>
                </c:pt>
                <c:pt idx="969">
                  <c:v>216</c:v>
                </c:pt>
                <c:pt idx="970">
                  <c:v>216</c:v>
                </c:pt>
                <c:pt idx="971">
                  <c:v>216</c:v>
                </c:pt>
                <c:pt idx="972">
                  <c:v>217</c:v>
                </c:pt>
                <c:pt idx="973">
                  <c:v>218</c:v>
                </c:pt>
                <c:pt idx="974">
                  <c:v>218</c:v>
                </c:pt>
                <c:pt idx="975">
                  <c:v>218</c:v>
                </c:pt>
                <c:pt idx="976">
                  <c:v>218</c:v>
                </c:pt>
                <c:pt idx="977">
                  <c:v>218</c:v>
                </c:pt>
                <c:pt idx="978">
                  <c:v>218</c:v>
                </c:pt>
                <c:pt idx="979">
                  <c:v>218</c:v>
                </c:pt>
                <c:pt idx="980">
                  <c:v>218</c:v>
                </c:pt>
                <c:pt idx="981">
                  <c:v>219</c:v>
                </c:pt>
                <c:pt idx="982">
                  <c:v>219</c:v>
                </c:pt>
                <c:pt idx="983">
                  <c:v>220</c:v>
                </c:pt>
                <c:pt idx="984">
                  <c:v>220</c:v>
                </c:pt>
                <c:pt idx="985">
                  <c:v>220</c:v>
                </c:pt>
                <c:pt idx="986">
                  <c:v>221</c:v>
                </c:pt>
                <c:pt idx="987">
                  <c:v>222</c:v>
                </c:pt>
                <c:pt idx="988">
                  <c:v>222</c:v>
                </c:pt>
                <c:pt idx="989">
                  <c:v>222</c:v>
                </c:pt>
                <c:pt idx="990">
                  <c:v>222</c:v>
                </c:pt>
                <c:pt idx="991">
                  <c:v>222</c:v>
                </c:pt>
                <c:pt idx="992">
                  <c:v>222</c:v>
                </c:pt>
                <c:pt idx="993">
                  <c:v>222</c:v>
                </c:pt>
                <c:pt idx="994">
                  <c:v>222</c:v>
                </c:pt>
                <c:pt idx="995">
                  <c:v>222</c:v>
                </c:pt>
                <c:pt idx="996">
                  <c:v>222</c:v>
                </c:pt>
                <c:pt idx="997">
                  <c:v>222</c:v>
                </c:pt>
                <c:pt idx="998">
                  <c:v>222</c:v>
                </c:pt>
                <c:pt idx="999">
                  <c:v>222</c:v>
                </c:pt>
                <c:pt idx="1000">
                  <c:v>222</c:v>
                </c:pt>
                <c:pt idx="1001">
                  <c:v>222</c:v>
                </c:pt>
                <c:pt idx="1002">
                  <c:v>222</c:v>
                </c:pt>
                <c:pt idx="1003">
                  <c:v>222</c:v>
                </c:pt>
                <c:pt idx="1004">
                  <c:v>222</c:v>
                </c:pt>
                <c:pt idx="1005">
                  <c:v>222</c:v>
                </c:pt>
                <c:pt idx="1006">
                  <c:v>222</c:v>
                </c:pt>
                <c:pt idx="1007">
                  <c:v>222</c:v>
                </c:pt>
                <c:pt idx="1008">
                  <c:v>222</c:v>
                </c:pt>
                <c:pt idx="1009">
                  <c:v>223</c:v>
                </c:pt>
                <c:pt idx="1010">
                  <c:v>223</c:v>
                </c:pt>
                <c:pt idx="1011">
                  <c:v>223</c:v>
                </c:pt>
                <c:pt idx="1012">
                  <c:v>224</c:v>
                </c:pt>
                <c:pt idx="1013">
                  <c:v>225</c:v>
                </c:pt>
                <c:pt idx="1014">
                  <c:v>225</c:v>
                </c:pt>
                <c:pt idx="1015">
                  <c:v>225</c:v>
                </c:pt>
                <c:pt idx="1016">
                  <c:v>225</c:v>
                </c:pt>
                <c:pt idx="1017">
                  <c:v>225</c:v>
                </c:pt>
                <c:pt idx="1018">
                  <c:v>225</c:v>
                </c:pt>
                <c:pt idx="1019">
                  <c:v>225</c:v>
                </c:pt>
                <c:pt idx="1020">
                  <c:v>225</c:v>
                </c:pt>
                <c:pt idx="1021">
                  <c:v>225</c:v>
                </c:pt>
                <c:pt idx="1022">
                  <c:v>225</c:v>
                </c:pt>
                <c:pt idx="1023">
                  <c:v>225</c:v>
                </c:pt>
                <c:pt idx="1024">
                  <c:v>226</c:v>
                </c:pt>
                <c:pt idx="1025">
                  <c:v>226</c:v>
                </c:pt>
                <c:pt idx="1026">
                  <c:v>226</c:v>
                </c:pt>
                <c:pt idx="1027">
                  <c:v>227</c:v>
                </c:pt>
                <c:pt idx="1028">
                  <c:v>227</c:v>
                </c:pt>
                <c:pt idx="1029">
                  <c:v>227</c:v>
                </c:pt>
                <c:pt idx="1030">
                  <c:v>227</c:v>
                </c:pt>
                <c:pt idx="1031">
                  <c:v>227</c:v>
                </c:pt>
                <c:pt idx="1032">
                  <c:v>227</c:v>
                </c:pt>
                <c:pt idx="1033">
                  <c:v>227</c:v>
                </c:pt>
                <c:pt idx="1034">
                  <c:v>227</c:v>
                </c:pt>
                <c:pt idx="1035">
                  <c:v>227</c:v>
                </c:pt>
                <c:pt idx="1036">
                  <c:v>227</c:v>
                </c:pt>
                <c:pt idx="1037">
                  <c:v>227</c:v>
                </c:pt>
                <c:pt idx="1038">
                  <c:v>227</c:v>
                </c:pt>
                <c:pt idx="1039">
                  <c:v>228</c:v>
                </c:pt>
                <c:pt idx="1040">
                  <c:v>228</c:v>
                </c:pt>
                <c:pt idx="1041">
                  <c:v>228</c:v>
                </c:pt>
                <c:pt idx="1042">
                  <c:v>228</c:v>
                </c:pt>
                <c:pt idx="1043">
                  <c:v>228</c:v>
                </c:pt>
                <c:pt idx="1044">
                  <c:v>228</c:v>
                </c:pt>
                <c:pt idx="1045">
                  <c:v>228</c:v>
                </c:pt>
                <c:pt idx="1046">
                  <c:v>228</c:v>
                </c:pt>
                <c:pt idx="1047">
                  <c:v>228</c:v>
                </c:pt>
                <c:pt idx="1048">
                  <c:v>228</c:v>
                </c:pt>
                <c:pt idx="1049">
                  <c:v>228</c:v>
                </c:pt>
                <c:pt idx="1050">
                  <c:v>228</c:v>
                </c:pt>
                <c:pt idx="1051">
                  <c:v>228</c:v>
                </c:pt>
                <c:pt idx="1052">
                  <c:v>228</c:v>
                </c:pt>
                <c:pt idx="1053">
                  <c:v>228</c:v>
                </c:pt>
                <c:pt idx="1054">
                  <c:v>228</c:v>
                </c:pt>
                <c:pt idx="1055">
                  <c:v>228</c:v>
                </c:pt>
                <c:pt idx="1056">
                  <c:v>228</c:v>
                </c:pt>
                <c:pt idx="1057">
                  <c:v>228</c:v>
                </c:pt>
                <c:pt idx="1058">
                  <c:v>228</c:v>
                </c:pt>
                <c:pt idx="1059">
                  <c:v>228</c:v>
                </c:pt>
                <c:pt idx="1060">
                  <c:v>228</c:v>
                </c:pt>
                <c:pt idx="1061">
                  <c:v>228</c:v>
                </c:pt>
                <c:pt idx="1062">
                  <c:v>228</c:v>
                </c:pt>
                <c:pt idx="1063">
                  <c:v>228</c:v>
                </c:pt>
                <c:pt idx="1064">
                  <c:v>228</c:v>
                </c:pt>
                <c:pt idx="1065">
                  <c:v>228</c:v>
                </c:pt>
                <c:pt idx="1066">
                  <c:v>228</c:v>
                </c:pt>
                <c:pt idx="1067">
                  <c:v>228</c:v>
                </c:pt>
                <c:pt idx="1068">
                  <c:v>228</c:v>
                </c:pt>
                <c:pt idx="1069">
                  <c:v>228</c:v>
                </c:pt>
                <c:pt idx="1070">
                  <c:v>228</c:v>
                </c:pt>
                <c:pt idx="1071">
                  <c:v>228</c:v>
                </c:pt>
                <c:pt idx="1072">
                  <c:v>228</c:v>
                </c:pt>
                <c:pt idx="1073">
                  <c:v>228</c:v>
                </c:pt>
                <c:pt idx="1074">
                  <c:v>228</c:v>
                </c:pt>
                <c:pt idx="1075">
                  <c:v>228</c:v>
                </c:pt>
                <c:pt idx="1076">
                  <c:v>228</c:v>
                </c:pt>
                <c:pt idx="1077">
                  <c:v>228</c:v>
                </c:pt>
                <c:pt idx="1078">
                  <c:v>228</c:v>
                </c:pt>
                <c:pt idx="1079">
                  <c:v>228</c:v>
                </c:pt>
                <c:pt idx="1080">
                  <c:v>228</c:v>
                </c:pt>
                <c:pt idx="1081">
                  <c:v>229</c:v>
                </c:pt>
                <c:pt idx="1082">
                  <c:v>229</c:v>
                </c:pt>
                <c:pt idx="1083">
                  <c:v>230</c:v>
                </c:pt>
                <c:pt idx="1084">
                  <c:v>230</c:v>
                </c:pt>
                <c:pt idx="1085">
                  <c:v>230</c:v>
                </c:pt>
                <c:pt idx="1086">
                  <c:v>230</c:v>
                </c:pt>
                <c:pt idx="1087">
                  <c:v>230</c:v>
                </c:pt>
                <c:pt idx="1088">
                  <c:v>230</c:v>
                </c:pt>
                <c:pt idx="1089">
                  <c:v>231</c:v>
                </c:pt>
                <c:pt idx="1090">
                  <c:v>232</c:v>
                </c:pt>
                <c:pt idx="1091">
                  <c:v>232</c:v>
                </c:pt>
                <c:pt idx="1092">
                  <c:v>232</c:v>
                </c:pt>
                <c:pt idx="1093">
                  <c:v>232</c:v>
                </c:pt>
                <c:pt idx="1094">
                  <c:v>232</c:v>
                </c:pt>
                <c:pt idx="1095">
                  <c:v>232</c:v>
                </c:pt>
                <c:pt idx="1096">
                  <c:v>232</c:v>
                </c:pt>
                <c:pt idx="1097">
                  <c:v>232</c:v>
                </c:pt>
                <c:pt idx="1098">
                  <c:v>232</c:v>
                </c:pt>
                <c:pt idx="1099">
                  <c:v>232</c:v>
                </c:pt>
                <c:pt idx="1100">
                  <c:v>232</c:v>
                </c:pt>
                <c:pt idx="1101">
                  <c:v>232</c:v>
                </c:pt>
                <c:pt idx="1102">
                  <c:v>232</c:v>
                </c:pt>
                <c:pt idx="1103">
                  <c:v>232</c:v>
                </c:pt>
                <c:pt idx="1104">
                  <c:v>232</c:v>
                </c:pt>
                <c:pt idx="1105">
                  <c:v>232</c:v>
                </c:pt>
                <c:pt idx="1106">
                  <c:v>232</c:v>
                </c:pt>
                <c:pt idx="1107">
                  <c:v>232</c:v>
                </c:pt>
                <c:pt idx="1108">
                  <c:v>232</c:v>
                </c:pt>
                <c:pt idx="1109">
                  <c:v>232</c:v>
                </c:pt>
                <c:pt idx="1110">
                  <c:v>232</c:v>
                </c:pt>
                <c:pt idx="1111">
                  <c:v>232</c:v>
                </c:pt>
                <c:pt idx="1112">
                  <c:v>232</c:v>
                </c:pt>
                <c:pt idx="1113">
                  <c:v>232</c:v>
                </c:pt>
                <c:pt idx="1114">
                  <c:v>232</c:v>
                </c:pt>
                <c:pt idx="1115">
                  <c:v>233</c:v>
                </c:pt>
                <c:pt idx="1116">
                  <c:v>233</c:v>
                </c:pt>
                <c:pt idx="1117">
                  <c:v>233</c:v>
                </c:pt>
                <c:pt idx="1118">
                  <c:v>233</c:v>
                </c:pt>
                <c:pt idx="1119">
                  <c:v>234</c:v>
                </c:pt>
                <c:pt idx="1120">
                  <c:v>235</c:v>
                </c:pt>
                <c:pt idx="1121">
                  <c:v>235</c:v>
                </c:pt>
                <c:pt idx="1122">
                  <c:v>235</c:v>
                </c:pt>
                <c:pt idx="1123">
                  <c:v>235</c:v>
                </c:pt>
                <c:pt idx="1124">
                  <c:v>235</c:v>
                </c:pt>
                <c:pt idx="1125">
                  <c:v>236</c:v>
                </c:pt>
                <c:pt idx="1126">
                  <c:v>236</c:v>
                </c:pt>
                <c:pt idx="1127">
                  <c:v>236</c:v>
                </c:pt>
                <c:pt idx="1128">
                  <c:v>236</c:v>
                </c:pt>
                <c:pt idx="1129">
                  <c:v>236</c:v>
                </c:pt>
                <c:pt idx="1130">
                  <c:v>236</c:v>
                </c:pt>
                <c:pt idx="1131">
                  <c:v>237</c:v>
                </c:pt>
                <c:pt idx="1132">
                  <c:v>238</c:v>
                </c:pt>
                <c:pt idx="1133">
                  <c:v>239</c:v>
                </c:pt>
                <c:pt idx="1134">
                  <c:v>240</c:v>
                </c:pt>
                <c:pt idx="1135">
                  <c:v>240</c:v>
                </c:pt>
                <c:pt idx="1136">
                  <c:v>240</c:v>
                </c:pt>
                <c:pt idx="1137">
                  <c:v>240</c:v>
                </c:pt>
                <c:pt idx="1138">
                  <c:v>240</c:v>
                </c:pt>
                <c:pt idx="1139">
                  <c:v>240</c:v>
                </c:pt>
                <c:pt idx="1140">
                  <c:v>241</c:v>
                </c:pt>
                <c:pt idx="1141">
                  <c:v>242</c:v>
                </c:pt>
                <c:pt idx="1142">
                  <c:v>242</c:v>
                </c:pt>
                <c:pt idx="1143">
                  <c:v>243</c:v>
                </c:pt>
                <c:pt idx="1144">
                  <c:v>243</c:v>
                </c:pt>
                <c:pt idx="1145">
                  <c:v>244</c:v>
                </c:pt>
                <c:pt idx="1146">
                  <c:v>245</c:v>
                </c:pt>
                <c:pt idx="1147">
                  <c:v>246</c:v>
                </c:pt>
                <c:pt idx="1148">
                  <c:v>246</c:v>
                </c:pt>
                <c:pt idx="1149">
                  <c:v>246</c:v>
                </c:pt>
                <c:pt idx="1150">
                  <c:v>246</c:v>
                </c:pt>
                <c:pt idx="1151">
                  <c:v>246</c:v>
                </c:pt>
                <c:pt idx="1152">
                  <c:v>246</c:v>
                </c:pt>
                <c:pt idx="1153">
                  <c:v>246</c:v>
                </c:pt>
                <c:pt idx="1154">
                  <c:v>246</c:v>
                </c:pt>
                <c:pt idx="1155">
                  <c:v>246</c:v>
                </c:pt>
                <c:pt idx="1156">
                  <c:v>246</c:v>
                </c:pt>
                <c:pt idx="1157">
                  <c:v>246</c:v>
                </c:pt>
                <c:pt idx="1158">
                  <c:v>246</c:v>
                </c:pt>
                <c:pt idx="1159">
                  <c:v>246</c:v>
                </c:pt>
                <c:pt idx="1160">
                  <c:v>247</c:v>
                </c:pt>
                <c:pt idx="1161">
                  <c:v>247</c:v>
                </c:pt>
                <c:pt idx="1162">
                  <c:v>247</c:v>
                </c:pt>
                <c:pt idx="1163">
                  <c:v>247</c:v>
                </c:pt>
                <c:pt idx="1164">
                  <c:v>247</c:v>
                </c:pt>
                <c:pt idx="1165">
                  <c:v>248</c:v>
                </c:pt>
                <c:pt idx="1166">
                  <c:v>248</c:v>
                </c:pt>
                <c:pt idx="1167">
                  <c:v>248</c:v>
                </c:pt>
                <c:pt idx="1168">
                  <c:v>248</c:v>
                </c:pt>
                <c:pt idx="1169">
                  <c:v>248</c:v>
                </c:pt>
                <c:pt idx="1170">
                  <c:v>249</c:v>
                </c:pt>
                <c:pt idx="1171">
                  <c:v>249</c:v>
                </c:pt>
                <c:pt idx="1172">
                  <c:v>250</c:v>
                </c:pt>
                <c:pt idx="1173">
                  <c:v>250</c:v>
                </c:pt>
                <c:pt idx="1174">
                  <c:v>251</c:v>
                </c:pt>
                <c:pt idx="1175">
                  <c:v>251</c:v>
                </c:pt>
                <c:pt idx="1176">
                  <c:v>251</c:v>
                </c:pt>
                <c:pt idx="1177">
                  <c:v>251</c:v>
                </c:pt>
                <c:pt idx="1178">
                  <c:v>252</c:v>
                </c:pt>
                <c:pt idx="1179">
                  <c:v>252</c:v>
                </c:pt>
                <c:pt idx="1180">
                  <c:v>253</c:v>
                </c:pt>
                <c:pt idx="1181">
                  <c:v>253</c:v>
                </c:pt>
                <c:pt idx="1182">
                  <c:v>254</c:v>
                </c:pt>
                <c:pt idx="1183">
                  <c:v>255</c:v>
                </c:pt>
                <c:pt idx="1184">
                  <c:v>255</c:v>
                </c:pt>
                <c:pt idx="1185">
                  <c:v>255</c:v>
                </c:pt>
                <c:pt idx="1186">
                  <c:v>255</c:v>
                </c:pt>
                <c:pt idx="1187">
                  <c:v>256</c:v>
                </c:pt>
                <c:pt idx="1188">
                  <c:v>256</c:v>
                </c:pt>
                <c:pt idx="1189">
                  <c:v>256</c:v>
                </c:pt>
                <c:pt idx="1190">
                  <c:v>256</c:v>
                </c:pt>
                <c:pt idx="1191">
                  <c:v>256</c:v>
                </c:pt>
                <c:pt idx="1192">
                  <c:v>256</c:v>
                </c:pt>
                <c:pt idx="1193">
                  <c:v>257</c:v>
                </c:pt>
                <c:pt idx="1194">
                  <c:v>257</c:v>
                </c:pt>
                <c:pt idx="1195">
                  <c:v>257</c:v>
                </c:pt>
                <c:pt idx="1196">
                  <c:v>257</c:v>
                </c:pt>
                <c:pt idx="1197">
                  <c:v>257</c:v>
                </c:pt>
                <c:pt idx="1198">
                  <c:v>258</c:v>
                </c:pt>
                <c:pt idx="1199">
                  <c:v>259</c:v>
                </c:pt>
                <c:pt idx="1200">
                  <c:v>260</c:v>
                </c:pt>
                <c:pt idx="1201">
                  <c:v>260</c:v>
                </c:pt>
                <c:pt idx="1202">
                  <c:v>260</c:v>
                </c:pt>
                <c:pt idx="1203">
                  <c:v>260</c:v>
                </c:pt>
                <c:pt idx="1204">
                  <c:v>260</c:v>
                </c:pt>
                <c:pt idx="1205">
                  <c:v>260</c:v>
                </c:pt>
                <c:pt idx="1206">
                  <c:v>260</c:v>
                </c:pt>
                <c:pt idx="1207">
                  <c:v>260</c:v>
                </c:pt>
                <c:pt idx="1208">
                  <c:v>261</c:v>
                </c:pt>
                <c:pt idx="1209">
                  <c:v>261</c:v>
                </c:pt>
                <c:pt idx="1210">
                  <c:v>261</c:v>
                </c:pt>
                <c:pt idx="1211">
                  <c:v>261</c:v>
                </c:pt>
                <c:pt idx="1212">
                  <c:v>262</c:v>
                </c:pt>
                <c:pt idx="1213">
                  <c:v>262</c:v>
                </c:pt>
                <c:pt idx="1214">
                  <c:v>262</c:v>
                </c:pt>
                <c:pt idx="1215">
                  <c:v>262</c:v>
                </c:pt>
                <c:pt idx="1216">
                  <c:v>262</c:v>
                </c:pt>
                <c:pt idx="1217">
                  <c:v>263</c:v>
                </c:pt>
                <c:pt idx="1218">
                  <c:v>263</c:v>
                </c:pt>
                <c:pt idx="1219">
                  <c:v>264</c:v>
                </c:pt>
                <c:pt idx="1220">
                  <c:v>264</c:v>
                </c:pt>
                <c:pt idx="1221">
                  <c:v>264</c:v>
                </c:pt>
                <c:pt idx="1222">
                  <c:v>264</c:v>
                </c:pt>
                <c:pt idx="1223">
                  <c:v>264</c:v>
                </c:pt>
                <c:pt idx="1224">
                  <c:v>264</c:v>
                </c:pt>
                <c:pt idx="1225">
                  <c:v>264</c:v>
                </c:pt>
                <c:pt idx="1226">
                  <c:v>264</c:v>
                </c:pt>
                <c:pt idx="1227">
                  <c:v>265</c:v>
                </c:pt>
                <c:pt idx="1228">
                  <c:v>265</c:v>
                </c:pt>
                <c:pt idx="1229">
                  <c:v>265</c:v>
                </c:pt>
                <c:pt idx="1230">
                  <c:v>266</c:v>
                </c:pt>
                <c:pt idx="1231">
                  <c:v>267</c:v>
                </c:pt>
                <c:pt idx="1232">
                  <c:v>267</c:v>
                </c:pt>
                <c:pt idx="1233">
                  <c:v>267</c:v>
                </c:pt>
                <c:pt idx="1234">
                  <c:v>268</c:v>
                </c:pt>
                <c:pt idx="1235">
                  <c:v>268</c:v>
                </c:pt>
                <c:pt idx="1236">
                  <c:v>269</c:v>
                </c:pt>
                <c:pt idx="1237">
                  <c:v>270</c:v>
                </c:pt>
                <c:pt idx="1238">
                  <c:v>271</c:v>
                </c:pt>
                <c:pt idx="1239">
                  <c:v>271</c:v>
                </c:pt>
                <c:pt idx="1240">
                  <c:v>272</c:v>
                </c:pt>
                <c:pt idx="1241">
                  <c:v>273</c:v>
                </c:pt>
                <c:pt idx="1242">
                  <c:v>274</c:v>
                </c:pt>
                <c:pt idx="1243">
                  <c:v>275</c:v>
                </c:pt>
                <c:pt idx="1244">
                  <c:v>276</c:v>
                </c:pt>
                <c:pt idx="1245">
                  <c:v>277</c:v>
                </c:pt>
                <c:pt idx="1246">
                  <c:v>278</c:v>
                </c:pt>
                <c:pt idx="1247">
                  <c:v>278</c:v>
                </c:pt>
                <c:pt idx="1248">
                  <c:v>278</c:v>
                </c:pt>
                <c:pt idx="1249">
                  <c:v>278</c:v>
                </c:pt>
                <c:pt idx="1250">
                  <c:v>278</c:v>
                </c:pt>
                <c:pt idx="1251">
                  <c:v>278</c:v>
                </c:pt>
                <c:pt idx="1252">
                  <c:v>278</c:v>
                </c:pt>
                <c:pt idx="1253">
                  <c:v>278</c:v>
                </c:pt>
                <c:pt idx="1254">
                  <c:v>279</c:v>
                </c:pt>
                <c:pt idx="1255">
                  <c:v>279</c:v>
                </c:pt>
                <c:pt idx="1256">
                  <c:v>279</c:v>
                </c:pt>
                <c:pt idx="1257">
                  <c:v>279</c:v>
                </c:pt>
                <c:pt idx="1258">
                  <c:v>279</c:v>
                </c:pt>
                <c:pt idx="1259">
                  <c:v>280</c:v>
                </c:pt>
                <c:pt idx="1260">
                  <c:v>281</c:v>
                </c:pt>
                <c:pt idx="1261">
                  <c:v>282</c:v>
                </c:pt>
                <c:pt idx="1262">
                  <c:v>283</c:v>
                </c:pt>
                <c:pt idx="1263">
                  <c:v>283</c:v>
                </c:pt>
                <c:pt idx="1264">
                  <c:v>284</c:v>
                </c:pt>
                <c:pt idx="1265">
                  <c:v>285</c:v>
                </c:pt>
                <c:pt idx="1266">
                  <c:v>285</c:v>
                </c:pt>
                <c:pt idx="1267">
                  <c:v>286</c:v>
                </c:pt>
                <c:pt idx="1268">
                  <c:v>286</c:v>
                </c:pt>
                <c:pt idx="1269">
                  <c:v>286</c:v>
                </c:pt>
                <c:pt idx="1270">
                  <c:v>286</c:v>
                </c:pt>
                <c:pt idx="1271">
                  <c:v>286</c:v>
                </c:pt>
                <c:pt idx="1272">
                  <c:v>287</c:v>
                </c:pt>
                <c:pt idx="1273">
                  <c:v>287</c:v>
                </c:pt>
                <c:pt idx="1274">
                  <c:v>287</c:v>
                </c:pt>
                <c:pt idx="1275">
                  <c:v>288</c:v>
                </c:pt>
                <c:pt idx="1276">
                  <c:v>288</c:v>
                </c:pt>
                <c:pt idx="1277">
                  <c:v>288</c:v>
                </c:pt>
                <c:pt idx="1278">
                  <c:v>289</c:v>
                </c:pt>
                <c:pt idx="1279">
                  <c:v>290</c:v>
                </c:pt>
                <c:pt idx="1280">
                  <c:v>290</c:v>
                </c:pt>
                <c:pt idx="1281">
                  <c:v>290</c:v>
                </c:pt>
                <c:pt idx="1282">
                  <c:v>290</c:v>
                </c:pt>
                <c:pt idx="1283">
                  <c:v>290</c:v>
                </c:pt>
                <c:pt idx="1284">
                  <c:v>290</c:v>
                </c:pt>
                <c:pt idx="1285">
                  <c:v>290</c:v>
                </c:pt>
                <c:pt idx="1286">
                  <c:v>290</c:v>
                </c:pt>
                <c:pt idx="1287">
                  <c:v>290</c:v>
                </c:pt>
                <c:pt idx="1288">
                  <c:v>290</c:v>
                </c:pt>
                <c:pt idx="1289">
                  <c:v>290</c:v>
                </c:pt>
                <c:pt idx="1290">
                  <c:v>290</c:v>
                </c:pt>
                <c:pt idx="1291">
                  <c:v>290</c:v>
                </c:pt>
                <c:pt idx="1292">
                  <c:v>290</c:v>
                </c:pt>
                <c:pt idx="1293">
                  <c:v>290</c:v>
                </c:pt>
                <c:pt idx="1294">
                  <c:v>291</c:v>
                </c:pt>
                <c:pt idx="1295">
                  <c:v>291</c:v>
                </c:pt>
                <c:pt idx="1296">
                  <c:v>291</c:v>
                </c:pt>
                <c:pt idx="1297">
                  <c:v>291</c:v>
                </c:pt>
                <c:pt idx="1298">
                  <c:v>291</c:v>
                </c:pt>
                <c:pt idx="1299">
                  <c:v>291</c:v>
                </c:pt>
                <c:pt idx="1300">
                  <c:v>292</c:v>
                </c:pt>
                <c:pt idx="1301">
                  <c:v>292</c:v>
                </c:pt>
                <c:pt idx="1302">
                  <c:v>292</c:v>
                </c:pt>
                <c:pt idx="1303">
                  <c:v>292</c:v>
                </c:pt>
                <c:pt idx="1304">
                  <c:v>292</c:v>
                </c:pt>
                <c:pt idx="1305">
                  <c:v>292</c:v>
                </c:pt>
                <c:pt idx="1306">
                  <c:v>292</c:v>
                </c:pt>
                <c:pt idx="1307">
                  <c:v>292</c:v>
                </c:pt>
                <c:pt idx="1308">
                  <c:v>292</c:v>
                </c:pt>
                <c:pt idx="1309">
                  <c:v>293</c:v>
                </c:pt>
                <c:pt idx="1310">
                  <c:v>294</c:v>
                </c:pt>
                <c:pt idx="1311">
                  <c:v>295</c:v>
                </c:pt>
                <c:pt idx="1312">
                  <c:v>296</c:v>
                </c:pt>
                <c:pt idx="1313">
                  <c:v>297</c:v>
                </c:pt>
                <c:pt idx="1314">
                  <c:v>298</c:v>
                </c:pt>
                <c:pt idx="1315">
                  <c:v>299</c:v>
                </c:pt>
                <c:pt idx="1316">
                  <c:v>299</c:v>
                </c:pt>
                <c:pt idx="1317">
                  <c:v>300</c:v>
                </c:pt>
                <c:pt idx="1318">
                  <c:v>300</c:v>
                </c:pt>
                <c:pt idx="1319">
                  <c:v>300</c:v>
                </c:pt>
                <c:pt idx="1320">
                  <c:v>301</c:v>
                </c:pt>
                <c:pt idx="1321">
                  <c:v>301</c:v>
                </c:pt>
                <c:pt idx="1322">
                  <c:v>301</c:v>
                </c:pt>
                <c:pt idx="1323">
                  <c:v>301</c:v>
                </c:pt>
                <c:pt idx="1324">
                  <c:v>301</c:v>
                </c:pt>
                <c:pt idx="1325">
                  <c:v>301</c:v>
                </c:pt>
                <c:pt idx="1326">
                  <c:v>301</c:v>
                </c:pt>
                <c:pt idx="1327">
                  <c:v>301</c:v>
                </c:pt>
                <c:pt idx="1328">
                  <c:v>301</c:v>
                </c:pt>
                <c:pt idx="1329">
                  <c:v>301</c:v>
                </c:pt>
                <c:pt idx="1330">
                  <c:v>301</c:v>
                </c:pt>
                <c:pt idx="1331">
                  <c:v>302</c:v>
                </c:pt>
                <c:pt idx="1332">
                  <c:v>302</c:v>
                </c:pt>
                <c:pt idx="1333">
                  <c:v>302</c:v>
                </c:pt>
                <c:pt idx="1334">
                  <c:v>302</c:v>
                </c:pt>
                <c:pt idx="1335">
                  <c:v>302</c:v>
                </c:pt>
                <c:pt idx="1336">
                  <c:v>302</c:v>
                </c:pt>
                <c:pt idx="1337">
                  <c:v>302</c:v>
                </c:pt>
                <c:pt idx="1338">
                  <c:v>303</c:v>
                </c:pt>
                <c:pt idx="1339">
                  <c:v>304</c:v>
                </c:pt>
                <c:pt idx="1340">
                  <c:v>304</c:v>
                </c:pt>
                <c:pt idx="1341">
                  <c:v>304</c:v>
                </c:pt>
                <c:pt idx="1342">
                  <c:v>304</c:v>
                </c:pt>
                <c:pt idx="1343">
                  <c:v>304</c:v>
                </c:pt>
                <c:pt idx="1344">
                  <c:v>304</c:v>
                </c:pt>
                <c:pt idx="1345">
                  <c:v>304</c:v>
                </c:pt>
                <c:pt idx="1346">
                  <c:v>304</c:v>
                </c:pt>
                <c:pt idx="1347">
                  <c:v>304</c:v>
                </c:pt>
                <c:pt idx="1348">
                  <c:v>304</c:v>
                </c:pt>
                <c:pt idx="1349">
                  <c:v>304</c:v>
                </c:pt>
                <c:pt idx="1350">
                  <c:v>305</c:v>
                </c:pt>
                <c:pt idx="1351">
                  <c:v>305</c:v>
                </c:pt>
                <c:pt idx="1352">
                  <c:v>305</c:v>
                </c:pt>
                <c:pt idx="1353">
                  <c:v>305</c:v>
                </c:pt>
                <c:pt idx="1354">
                  <c:v>306</c:v>
                </c:pt>
                <c:pt idx="1355">
                  <c:v>306</c:v>
                </c:pt>
                <c:pt idx="1356">
                  <c:v>306</c:v>
                </c:pt>
                <c:pt idx="1357">
                  <c:v>306</c:v>
                </c:pt>
                <c:pt idx="1358">
                  <c:v>306</c:v>
                </c:pt>
                <c:pt idx="1359">
                  <c:v>306</c:v>
                </c:pt>
                <c:pt idx="1360">
                  <c:v>306</c:v>
                </c:pt>
                <c:pt idx="1361">
                  <c:v>306</c:v>
                </c:pt>
                <c:pt idx="1362">
                  <c:v>306</c:v>
                </c:pt>
                <c:pt idx="1363">
                  <c:v>306</c:v>
                </c:pt>
                <c:pt idx="1364">
                  <c:v>306</c:v>
                </c:pt>
                <c:pt idx="1365">
                  <c:v>306</c:v>
                </c:pt>
                <c:pt idx="1366">
                  <c:v>306</c:v>
                </c:pt>
                <c:pt idx="1367">
                  <c:v>306</c:v>
                </c:pt>
                <c:pt idx="1368">
                  <c:v>306</c:v>
                </c:pt>
                <c:pt idx="1369">
                  <c:v>306</c:v>
                </c:pt>
                <c:pt idx="1370">
                  <c:v>306</c:v>
                </c:pt>
                <c:pt idx="1371">
                  <c:v>306</c:v>
                </c:pt>
                <c:pt idx="1372">
                  <c:v>307</c:v>
                </c:pt>
                <c:pt idx="1373">
                  <c:v>307</c:v>
                </c:pt>
                <c:pt idx="1374">
                  <c:v>307</c:v>
                </c:pt>
                <c:pt idx="1375">
                  <c:v>307</c:v>
                </c:pt>
                <c:pt idx="1376">
                  <c:v>307</c:v>
                </c:pt>
                <c:pt idx="1377">
                  <c:v>307</c:v>
                </c:pt>
                <c:pt idx="1378">
                  <c:v>308</c:v>
                </c:pt>
                <c:pt idx="1379">
                  <c:v>308</c:v>
                </c:pt>
                <c:pt idx="1380">
                  <c:v>308</c:v>
                </c:pt>
                <c:pt idx="1381">
                  <c:v>308</c:v>
                </c:pt>
                <c:pt idx="1382">
                  <c:v>308</c:v>
                </c:pt>
                <c:pt idx="1383">
                  <c:v>308</c:v>
                </c:pt>
                <c:pt idx="1384">
                  <c:v>309</c:v>
                </c:pt>
                <c:pt idx="1385">
                  <c:v>309</c:v>
                </c:pt>
                <c:pt idx="1386">
                  <c:v>309</c:v>
                </c:pt>
                <c:pt idx="1387">
                  <c:v>309</c:v>
                </c:pt>
                <c:pt idx="1388">
                  <c:v>309</c:v>
                </c:pt>
                <c:pt idx="1389">
                  <c:v>309</c:v>
                </c:pt>
                <c:pt idx="1390">
                  <c:v>309</c:v>
                </c:pt>
                <c:pt idx="1391">
                  <c:v>309</c:v>
                </c:pt>
                <c:pt idx="1392">
                  <c:v>309</c:v>
                </c:pt>
                <c:pt idx="1393">
                  <c:v>309</c:v>
                </c:pt>
                <c:pt idx="1394">
                  <c:v>309</c:v>
                </c:pt>
                <c:pt idx="1395">
                  <c:v>309</c:v>
                </c:pt>
                <c:pt idx="1396">
                  <c:v>309</c:v>
                </c:pt>
                <c:pt idx="1397">
                  <c:v>310</c:v>
                </c:pt>
                <c:pt idx="1398">
                  <c:v>311</c:v>
                </c:pt>
                <c:pt idx="1399">
                  <c:v>311</c:v>
                </c:pt>
                <c:pt idx="1400">
                  <c:v>311</c:v>
                </c:pt>
                <c:pt idx="1401">
                  <c:v>311</c:v>
                </c:pt>
                <c:pt idx="1402">
                  <c:v>311</c:v>
                </c:pt>
                <c:pt idx="1403">
                  <c:v>311</c:v>
                </c:pt>
                <c:pt idx="1404">
                  <c:v>311</c:v>
                </c:pt>
                <c:pt idx="1405">
                  <c:v>311</c:v>
                </c:pt>
                <c:pt idx="1406">
                  <c:v>311</c:v>
                </c:pt>
                <c:pt idx="1407">
                  <c:v>311</c:v>
                </c:pt>
                <c:pt idx="1408">
                  <c:v>311</c:v>
                </c:pt>
                <c:pt idx="1409">
                  <c:v>311</c:v>
                </c:pt>
                <c:pt idx="1410">
                  <c:v>311</c:v>
                </c:pt>
                <c:pt idx="1411">
                  <c:v>311</c:v>
                </c:pt>
                <c:pt idx="1412">
                  <c:v>311</c:v>
                </c:pt>
                <c:pt idx="1413">
                  <c:v>312</c:v>
                </c:pt>
                <c:pt idx="1414">
                  <c:v>313</c:v>
                </c:pt>
                <c:pt idx="1415">
                  <c:v>313</c:v>
                </c:pt>
                <c:pt idx="1416">
                  <c:v>313</c:v>
                </c:pt>
                <c:pt idx="1417">
                  <c:v>314</c:v>
                </c:pt>
                <c:pt idx="1418">
                  <c:v>314</c:v>
                </c:pt>
                <c:pt idx="1419">
                  <c:v>314</c:v>
                </c:pt>
                <c:pt idx="1420">
                  <c:v>314</c:v>
                </c:pt>
                <c:pt idx="1421">
                  <c:v>314</c:v>
                </c:pt>
                <c:pt idx="1422">
                  <c:v>315</c:v>
                </c:pt>
                <c:pt idx="1423">
                  <c:v>316</c:v>
                </c:pt>
                <c:pt idx="1424">
                  <c:v>316</c:v>
                </c:pt>
                <c:pt idx="1425">
                  <c:v>317</c:v>
                </c:pt>
                <c:pt idx="1426">
                  <c:v>317</c:v>
                </c:pt>
                <c:pt idx="1427">
                  <c:v>317</c:v>
                </c:pt>
                <c:pt idx="1428">
                  <c:v>317</c:v>
                </c:pt>
                <c:pt idx="1429">
                  <c:v>318</c:v>
                </c:pt>
                <c:pt idx="1430">
                  <c:v>319</c:v>
                </c:pt>
                <c:pt idx="1431">
                  <c:v>319</c:v>
                </c:pt>
                <c:pt idx="1432">
                  <c:v>319</c:v>
                </c:pt>
                <c:pt idx="1433">
                  <c:v>319</c:v>
                </c:pt>
                <c:pt idx="1434">
                  <c:v>319</c:v>
                </c:pt>
                <c:pt idx="1435">
                  <c:v>319</c:v>
                </c:pt>
                <c:pt idx="1436">
                  <c:v>319</c:v>
                </c:pt>
                <c:pt idx="1437">
                  <c:v>319</c:v>
                </c:pt>
                <c:pt idx="1438">
                  <c:v>319</c:v>
                </c:pt>
                <c:pt idx="1439">
                  <c:v>319</c:v>
                </c:pt>
                <c:pt idx="1440">
                  <c:v>319</c:v>
                </c:pt>
                <c:pt idx="1441">
                  <c:v>319</c:v>
                </c:pt>
                <c:pt idx="1442">
                  <c:v>320</c:v>
                </c:pt>
                <c:pt idx="1443">
                  <c:v>320</c:v>
                </c:pt>
                <c:pt idx="1444">
                  <c:v>321</c:v>
                </c:pt>
                <c:pt idx="1445">
                  <c:v>322</c:v>
                </c:pt>
                <c:pt idx="1446">
                  <c:v>323</c:v>
                </c:pt>
                <c:pt idx="1447">
                  <c:v>323</c:v>
                </c:pt>
                <c:pt idx="1448">
                  <c:v>323</c:v>
                </c:pt>
                <c:pt idx="1449">
                  <c:v>324</c:v>
                </c:pt>
                <c:pt idx="1450">
                  <c:v>324</c:v>
                </c:pt>
                <c:pt idx="1451">
                  <c:v>324</c:v>
                </c:pt>
                <c:pt idx="1452">
                  <c:v>324</c:v>
                </c:pt>
                <c:pt idx="1453">
                  <c:v>324</c:v>
                </c:pt>
                <c:pt idx="1454">
                  <c:v>324</c:v>
                </c:pt>
                <c:pt idx="1455">
                  <c:v>324</c:v>
                </c:pt>
                <c:pt idx="1456">
                  <c:v>324</c:v>
                </c:pt>
                <c:pt idx="1457">
                  <c:v>324</c:v>
                </c:pt>
                <c:pt idx="1458">
                  <c:v>324</c:v>
                </c:pt>
                <c:pt idx="1459">
                  <c:v>324</c:v>
                </c:pt>
                <c:pt idx="1460">
                  <c:v>325</c:v>
                </c:pt>
                <c:pt idx="1461">
                  <c:v>325</c:v>
                </c:pt>
                <c:pt idx="1462">
                  <c:v>326</c:v>
                </c:pt>
                <c:pt idx="1463">
                  <c:v>326</c:v>
                </c:pt>
                <c:pt idx="1464">
                  <c:v>326</c:v>
                </c:pt>
                <c:pt idx="1465">
                  <c:v>326</c:v>
                </c:pt>
                <c:pt idx="1466">
                  <c:v>327</c:v>
                </c:pt>
                <c:pt idx="1467">
                  <c:v>327</c:v>
                </c:pt>
                <c:pt idx="1468">
                  <c:v>327</c:v>
                </c:pt>
                <c:pt idx="1469">
                  <c:v>327</c:v>
                </c:pt>
                <c:pt idx="1470">
                  <c:v>327</c:v>
                </c:pt>
                <c:pt idx="1471">
                  <c:v>328</c:v>
                </c:pt>
                <c:pt idx="1472">
                  <c:v>328</c:v>
                </c:pt>
                <c:pt idx="1473">
                  <c:v>328</c:v>
                </c:pt>
                <c:pt idx="1474">
                  <c:v>328</c:v>
                </c:pt>
                <c:pt idx="1475">
                  <c:v>328</c:v>
                </c:pt>
                <c:pt idx="1476">
                  <c:v>328</c:v>
                </c:pt>
                <c:pt idx="1477">
                  <c:v>328</c:v>
                </c:pt>
                <c:pt idx="1478">
                  <c:v>328</c:v>
                </c:pt>
                <c:pt idx="1479">
                  <c:v>328</c:v>
                </c:pt>
                <c:pt idx="1480">
                  <c:v>328</c:v>
                </c:pt>
                <c:pt idx="1481">
                  <c:v>328</c:v>
                </c:pt>
                <c:pt idx="1482">
                  <c:v>328</c:v>
                </c:pt>
                <c:pt idx="1483">
                  <c:v>328</c:v>
                </c:pt>
                <c:pt idx="1484">
                  <c:v>329</c:v>
                </c:pt>
                <c:pt idx="1485">
                  <c:v>329</c:v>
                </c:pt>
                <c:pt idx="1486">
                  <c:v>329</c:v>
                </c:pt>
                <c:pt idx="1487">
                  <c:v>329</c:v>
                </c:pt>
                <c:pt idx="1488">
                  <c:v>329</c:v>
                </c:pt>
                <c:pt idx="1489">
                  <c:v>329</c:v>
                </c:pt>
                <c:pt idx="1490">
                  <c:v>329</c:v>
                </c:pt>
                <c:pt idx="1491">
                  <c:v>329</c:v>
                </c:pt>
                <c:pt idx="1492">
                  <c:v>330</c:v>
                </c:pt>
                <c:pt idx="1493">
                  <c:v>331</c:v>
                </c:pt>
                <c:pt idx="1494">
                  <c:v>331</c:v>
                </c:pt>
                <c:pt idx="1495">
                  <c:v>331</c:v>
                </c:pt>
                <c:pt idx="1496">
                  <c:v>332</c:v>
                </c:pt>
                <c:pt idx="1497">
                  <c:v>332</c:v>
                </c:pt>
                <c:pt idx="1498">
                  <c:v>332</c:v>
                </c:pt>
                <c:pt idx="1499">
                  <c:v>333</c:v>
                </c:pt>
                <c:pt idx="1500">
                  <c:v>333</c:v>
                </c:pt>
                <c:pt idx="1501">
                  <c:v>333</c:v>
                </c:pt>
                <c:pt idx="1502">
                  <c:v>333</c:v>
                </c:pt>
                <c:pt idx="1503">
                  <c:v>333</c:v>
                </c:pt>
                <c:pt idx="1504">
                  <c:v>333</c:v>
                </c:pt>
                <c:pt idx="1505">
                  <c:v>333</c:v>
                </c:pt>
                <c:pt idx="1506">
                  <c:v>333</c:v>
                </c:pt>
                <c:pt idx="1507">
                  <c:v>333</c:v>
                </c:pt>
                <c:pt idx="1508">
                  <c:v>333</c:v>
                </c:pt>
                <c:pt idx="1509">
                  <c:v>333</c:v>
                </c:pt>
                <c:pt idx="1510">
                  <c:v>333</c:v>
                </c:pt>
                <c:pt idx="1511">
                  <c:v>333</c:v>
                </c:pt>
                <c:pt idx="1512">
                  <c:v>334</c:v>
                </c:pt>
                <c:pt idx="1513">
                  <c:v>334</c:v>
                </c:pt>
                <c:pt idx="1514">
                  <c:v>334</c:v>
                </c:pt>
                <c:pt idx="1515">
                  <c:v>334</c:v>
                </c:pt>
                <c:pt idx="1516">
                  <c:v>334</c:v>
                </c:pt>
                <c:pt idx="1517">
                  <c:v>334</c:v>
                </c:pt>
                <c:pt idx="1518">
                  <c:v>334</c:v>
                </c:pt>
                <c:pt idx="1519">
                  <c:v>335</c:v>
                </c:pt>
                <c:pt idx="1520">
                  <c:v>336</c:v>
                </c:pt>
                <c:pt idx="1521">
                  <c:v>337</c:v>
                </c:pt>
                <c:pt idx="1522">
                  <c:v>337</c:v>
                </c:pt>
                <c:pt idx="1523">
                  <c:v>337</c:v>
                </c:pt>
                <c:pt idx="1524">
                  <c:v>337</c:v>
                </c:pt>
                <c:pt idx="1525">
                  <c:v>337</c:v>
                </c:pt>
                <c:pt idx="1526">
                  <c:v>337</c:v>
                </c:pt>
                <c:pt idx="1527">
                  <c:v>337</c:v>
                </c:pt>
                <c:pt idx="1528">
                  <c:v>337</c:v>
                </c:pt>
                <c:pt idx="1529">
                  <c:v>337</c:v>
                </c:pt>
                <c:pt idx="1530">
                  <c:v>338</c:v>
                </c:pt>
                <c:pt idx="1531">
                  <c:v>339</c:v>
                </c:pt>
                <c:pt idx="1532">
                  <c:v>339</c:v>
                </c:pt>
                <c:pt idx="1533">
                  <c:v>339</c:v>
                </c:pt>
                <c:pt idx="1534">
                  <c:v>339</c:v>
                </c:pt>
                <c:pt idx="1535">
                  <c:v>339</c:v>
                </c:pt>
                <c:pt idx="1536">
                  <c:v>340</c:v>
                </c:pt>
                <c:pt idx="1537">
                  <c:v>341</c:v>
                </c:pt>
                <c:pt idx="1538">
                  <c:v>341</c:v>
                </c:pt>
                <c:pt idx="1539">
                  <c:v>342</c:v>
                </c:pt>
                <c:pt idx="1540">
                  <c:v>342</c:v>
                </c:pt>
                <c:pt idx="1541">
                  <c:v>342</c:v>
                </c:pt>
                <c:pt idx="1542">
                  <c:v>342</c:v>
                </c:pt>
                <c:pt idx="1543">
                  <c:v>343</c:v>
                </c:pt>
                <c:pt idx="1544">
                  <c:v>344</c:v>
                </c:pt>
                <c:pt idx="1545">
                  <c:v>344</c:v>
                </c:pt>
                <c:pt idx="1546">
                  <c:v>345</c:v>
                </c:pt>
                <c:pt idx="1547">
                  <c:v>345</c:v>
                </c:pt>
                <c:pt idx="1548">
                  <c:v>345</c:v>
                </c:pt>
                <c:pt idx="1549">
                  <c:v>345</c:v>
                </c:pt>
                <c:pt idx="1550">
                  <c:v>346</c:v>
                </c:pt>
                <c:pt idx="1551">
                  <c:v>346</c:v>
                </c:pt>
                <c:pt idx="1552">
                  <c:v>346</c:v>
                </c:pt>
                <c:pt idx="1553">
                  <c:v>346</c:v>
                </c:pt>
                <c:pt idx="1554">
                  <c:v>346</c:v>
                </c:pt>
                <c:pt idx="1555">
                  <c:v>346</c:v>
                </c:pt>
                <c:pt idx="1556">
                  <c:v>347</c:v>
                </c:pt>
                <c:pt idx="1557">
                  <c:v>347</c:v>
                </c:pt>
                <c:pt idx="1558">
                  <c:v>347</c:v>
                </c:pt>
                <c:pt idx="1559">
                  <c:v>348</c:v>
                </c:pt>
                <c:pt idx="1560">
                  <c:v>348</c:v>
                </c:pt>
                <c:pt idx="1561">
                  <c:v>349</c:v>
                </c:pt>
                <c:pt idx="1562">
                  <c:v>349</c:v>
                </c:pt>
                <c:pt idx="1563">
                  <c:v>349</c:v>
                </c:pt>
                <c:pt idx="1564">
                  <c:v>349</c:v>
                </c:pt>
                <c:pt idx="1565">
                  <c:v>349</c:v>
                </c:pt>
                <c:pt idx="1566">
                  <c:v>349</c:v>
                </c:pt>
                <c:pt idx="1567">
                  <c:v>349</c:v>
                </c:pt>
                <c:pt idx="1568">
                  <c:v>349</c:v>
                </c:pt>
                <c:pt idx="1569">
                  <c:v>349</c:v>
                </c:pt>
                <c:pt idx="1570">
                  <c:v>350</c:v>
                </c:pt>
                <c:pt idx="1571">
                  <c:v>350</c:v>
                </c:pt>
                <c:pt idx="1572">
                  <c:v>350</c:v>
                </c:pt>
                <c:pt idx="1573">
                  <c:v>350</c:v>
                </c:pt>
                <c:pt idx="1574">
                  <c:v>351</c:v>
                </c:pt>
                <c:pt idx="1575">
                  <c:v>352</c:v>
                </c:pt>
                <c:pt idx="1576">
                  <c:v>353</c:v>
                </c:pt>
                <c:pt idx="1577">
                  <c:v>353</c:v>
                </c:pt>
                <c:pt idx="1578">
                  <c:v>353</c:v>
                </c:pt>
                <c:pt idx="1579">
                  <c:v>354</c:v>
                </c:pt>
                <c:pt idx="1580">
                  <c:v>354</c:v>
                </c:pt>
                <c:pt idx="1581">
                  <c:v>355</c:v>
                </c:pt>
                <c:pt idx="1582">
                  <c:v>355</c:v>
                </c:pt>
                <c:pt idx="1583">
                  <c:v>355</c:v>
                </c:pt>
                <c:pt idx="1584">
                  <c:v>355</c:v>
                </c:pt>
                <c:pt idx="1585">
                  <c:v>355</c:v>
                </c:pt>
                <c:pt idx="1586">
                  <c:v>355</c:v>
                </c:pt>
                <c:pt idx="1587">
                  <c:v>355</c:v>
                </c:pt>
                <c:pt idx="1588">
                  <c:v>355</c:v>
                </c:pt>
                <c:pt idx="1589">
                  <c:v>355</c:v>
                </c:pt>
                <c:pt idx="1590">
                  <c:v>355</c:v>
                </c:pt>
                <c:pt idx="1591">
                  <c:v>355</c:v>
                </c:pt>
                <c:pt idx="1592">
                  <c:v>355</c:v>
                </c:pt>
                <c:pt idx="1593">
                  <c:v>355</c:v>
                </c:pt>
                <c:pt idx="1594">
                  <c:v>355</c:v>
                </c:pt>
                <c:pt idx="1595">
                  <c:v>355</c:v>
                </c:pt>
                <c:pt idx="1596">
                  <c:v>355</c:v>
                </c:pt>
                <c:pt idx="1597">
                  <c:v>355</c:v>
                </c:pt>
                <c:pt idx="1598">
                  <c:v>355</c:v>
                </c:pt>
                <c:pt idx="1599">
                  <c:v>355</c:v>
                </c:pt>
                <c:pt idx="1600">
                  <c:v>355</c:v>
                </c:pt>
                <c:pt idx="1601">
                  <c:v>355</c:v>
                </c:pt>
                <c:pt idx="1602">
                  <c:v>355</c:v>
                </c:pt>
                <c:pt idx="1603">
                  <c:v>355</c:v>
                </c:pt>
                <c:pt idx="1604">
                  <c:v>355</c:v>
                </c:pt>
                <c:pt idx="1605">
                  <c:v>355</c:v>
                </c:pt>
                <c:pt idx="1606">
                  <c:v>355</c:v>
                </c:pt>
                <c:pt idx="1607">
                  <c:v>355</c:v>
                </c:pt>
                <c:pt idx="1608">
                  <c:v>355</c:v>
                </c:pt>
                <c:pt idx="1609">
                  <c:v>355</c:v>
                </c:pt>
                <c:pt idx="1610">
                  <c:v>355</c:v>
                </c:pt>
                <c:pt idx="1611">
                  <c:v>355</c:v>
                </c:pt>
                <c:pt idx="1612">
                  <c:v>355</c:v>
                </c:pt>
                <c:pt idx="1613">
                  <c:v>355</c:v>
                </c:pt>
                <c:pt idx="1614">
                  <c:v>355</c:v>
                </c:pt>
                <c:pt idx="1615">
                  <c:v>355</c:v>
                </c:pt>
                <c:pt idx="1616">
                  <c:v>355</c:v>
                </c:pt>
                <c:pt idx="1617">
                  <c:v>355</c:v>
                </c:pt>
                <c:pt idx="1618">
                  <c:v>355</c:v>
                </c:pt>
                <c:pt idx="1619">
                  <c:v>355</c:v>
                </c:pt>
                <c:pt idx="1620">
                  <c:v>355</c:v>
                </c:pt>
                <c:pt idx="1621">
                  <c:v>355</c:v>
                </c:pt>
                <c:pt idx="1622">
                  <c:v>355</c:v>
                </c:pt>
                <c:pt idx="1623">
                  <c:v>355</c:v>
                </c:pt>
                <c:pt idx="1624">
                  <c:v>355</c:v>
                </c:pt>
                <c:pt idx="1625">
                  <c:v>355</c:v>
                </c:pt>
                <c:pt idx="1626">
                  <c:v>355</c:v>
                </c:pt>
                <c:pt idx="1627">
                  <c:v>355</c:v>
                </c:pt>
                <c:pt idx="1628">
                  <c:v>355</c:v>
                </c:pt>
                <c:pt idx="1629">
                  <c:v>355</c:v>
                </c:pt>
                <c:pt idx="1630">
                  <c:v>355</c:v>
                </c:pt>
                <c:pt idx="1631">
                  <c:v>356</c:v>
                </c:pt>
                <c:pt idx="1632">
                  <c:v>356</c:v>
                </c:pt>
                <c:pt idx="1633">
                  <c:v>356</c:v>
                </c:pt>
                <c:pt idx="1634">
                  <c:v>356</c:v>
                </c:pt>
                <c:pt idx="1635">
                  <c:v>356</c:v>
                </c:pt>
                <c:pt idx="1636">
                  <c:v>356</c:v>
                </c:pt>
                <c:pt idx="1637">
                  <c:v>356</c:v>
                </c:pt>
                <c:pt idx="1638">
                  <c:v>357</c:v>
                </c:pt>
                <c:pt idx="1639">
                  <c:v>357</c:v>
                </c:pt>
                <c:pt idx="1640">
                  <c:v>357</c:v>
                </c:pt>
                <c:pt idx="1641">
                  <c:v>357</c:v>
                </c:pt>
                <c:pt idx="1642">
                  <c:v>357</c:v>
                </c:pt>
                <c:pt idx="1643">
                  <c:v>357</c:v>
                </c:pt>
                <c:pt idx="1644">
                  <c:v>357</c:v>
                </c:pt>
                <c:pt idx="1645">
                  <c:v>357</c:v>
                </c:pt>
                <c:pt idx="1646">
                  <c:v>357</c:v>
                </c:pt>
                <c:pt idx="1647">
                  <c:v>357</c:v>
                </c:pt>
                <c:pt idx="1648">
                  <c:v>357</c:v>
                </c:pt>
                <c:pt idx="1649">
                  <c:v>357</c:v>
                </c:pt>
                <c:pt idx="1650">
                  <c:v>357</c:v>
                </c:pt>
                <c:pt idx="1651">
                  <c:v>357</c:v>
                </c:pt>
                <c:pt idx="1652">
                  <c:v>357</c:v>
                </c:pt>
                <c:pt idx="1653">
                  <c:v>358</c:v>
                </c:pt>
                <c:pt idx="1654">
                  <c:v>358</c:v>
                </c:pt>
                <c:pt idx="1655">
                  <c:v>359</c:v>
                </c:pt>
                <c:pt idx="1656">
                  <c:v>359</c:v>
                </c:pt>
                <c:pt idx="1657">
                  <c:v>359</c:v>
                </c:pt>
                <c:pt idx="1658">
                  <c:v>360</c:v>
                </c:pt>
                <c:pt idx="1659">
                  <c:v>360</c:v>
                </c:pt>
                <c:pt idx="1660">
                  <c:v>360</c:v>
                </c:pt>
                <c:pt idx="1661">
                  <c:v>360</c:v>
                </c:pt>
                <c:pt idx="1662">
                  <c:v>361</c:v>
                </c:pt>
                <c:pt idx="1663">
                  <c:v>361</c:v>
                </c:pt>
                <c:pt idx="1664">
                  <c:v>361</c:v>
                </c:pt>
                <c:pt idx="1665">
                  <c:v>361</c:v>
                </c:pt>
                <c:pt idx="1666">
                  <c:v>361</c:v>
                </c:pt>
                <c:pt idx="1667">
                  <c:v>361</c:v>
                </c:pt>
                <c:pt idx="1668">
                  <c:v>362</c:v>
                </c:pt>
                <c:pt idx="1669">
                  <c:v>362</c:v>
                </c:pt>
                <c:pt idx="1670">
                  <c:v>363</c:v>
                </c:pt>
                <c:pt idx="1671">
                  <c:v>364</c:v>
                </c:pt>
                <c:pt idx="1672">
                  <c:v>365</c:v>
                </c:pt>
                <c:pt idx="1673">
                  <c:v>365</c:v>
                </c:pt>
                <c:pt idx="1674">
                  <c:v>365</c:v>
                </c:pt>
                <c:pt idx="1675">
                  <c:v>365</c:v>
                </c:pt>
                <c:pt idx="1676">
                  <c:v>366</c:v>
                </c:pt>
                <c:pt idx="1677">
                  <c:v>366</c:v>
                </c:pt>
                <c:pt idx="1678">
                  <c:v>366</c:v>
                </c:pt>
                <c:pt idx="1679">
                  <c:v>366</c:v>
                </c:pt>
                <c:pt idx="1680">
                  <c:v>366</c:v>
                </c:pt>
                <c:pt idx="1681">
                  <c:v>366</c:v>
                </c:pt>
                <c:pt idx="1682">
                  <c:v>366</c:v>
                </c:pt>
                <c:pt idx="1683">
                  <c:v>366</c:v>
                </c:pt>
                <c:pt idx="1684">
                  <c:v>367</c:v>
                </c:pt>
                <c:pt idx="1685">
                  <c:v>368</c:v>
                </c:pt>
                <c:pt idx="1686">
                  <c:v>368</c:v>
                </c:pt>
                <c:pt idx="1687">
                  <c:v>368</c:v>
                </c:pt>
                <c:pt idx="1688">
                  <c:v>368</c:v>
                </c:pt>
                <c:pt idx="1689">
                  <c:v>368</c:v>
                </c:pt>
                <c:pt idx="1690">
                  <c:v>368</c:v>
                </c:pt>
                <c:pt idx="1691">
                  <c:v>368</c:v>
                </c:pt>
                <c:pt idx="1692">
                  <c:v>368</c:v>
                </c:pt>
                <c:pt idx="1693">
                  <c:v>369</c:v>
                </c:pt>
                <c:pt idx="1694">
                  <c:v>369</c:v>
                </c:pt>
                <c:pt idx="1695">
                  <c:v>369</c:v>
                </c:pt>
                <c:pt idx="1696">
                  <c:v>369</c:v>
                </c:pt>
                <c:pt idx="1697">
                  <c:v>369</c:v>
                </c:pt>
                <c:pt idx="1698">
                  <c:v>369</c:v>
                </c:pt>
                <c:pt idx="1699">
                  <c:v>370</c:v>
                </c:pt>
                <c:pt idx="1700">
                  <c:v>370</c:v>
                </c:pt>
                <c:pt idx="1701">
                  <c:v>371</c:v>
                </c:pt>
                <c:pt idx="1702">
                  <c:v>371</c:v>
                </c:pt>
                <c:pt idx="1703">
                  <c:v>371</c:v>
                </c:pt>
                <c:pt idx="1704">
                  <c:v>371</c:v>
                </c:pt>
                <c:pt idx="1705">
                  <c:v>371</c:v>
                </c:pt>
                <c:pt idx="1706">
                  <c:v>372</c:v>
                </c:pt>
                <c:pt idx="1707">
                  <c:v>373</c:v>
                </c:pt>
                <c:pt idx="1708">
                  <c:v>374</c:v>
                </c:pt>
                <c:pt idx="1709">
                  <c:v>374</c:v>
                </c:pt>
                <c:pt idx="1710">
                  <c:v>374</c:v>
                </c:pt>
                <c:pt idx="1711">
                  <c:v>375</c:v>
                </c:pt>
                <c:pt idx="1712">
                  <c:v>376</c:v>
                </c:pt>
                <c:pt idx="1713">
                  <c:v>376</c:v>
                </c:pt>
                <c:pt idx="1714">
                  <c:v>376</c:v>
                </c:pt>
                <c:pt idx="1715">
                  <c:v>376</c:v>
                </c:pt>
                <c:pt idx="1716">
                  <c:v>376</c:v>
                </c:pt>
                <c:pt idx="1717">
                  <c:v>376</c:v>
                </c:pt>
                <c:pt idx="1718">
                  <c:v>376</c:v>
                </c:pt>
                <c:pt idx="1719">
                  <c:v>376</c:v>
                </c:pt>
                <c:pt idx="1720">
                  <c:v>377</c:v>
                </c:pt>
                <c:pt idx="1721">
                  <c:v>377</c:v>
                </c:pt>
                <c:pt idx="1722">
                  <c:v>377</c:v>
                </c:pt>
                <c:pt idx="1723">
                  <c:v>378</c:v>
                </c:pt>
                <c:pt idx="1724">
                  <c:v>378</c:v>
                </c:pt>
                <c:pt idx="1725">
                  <c:v>379</c:v>
                </c:pt>
                <c:pt idx="1726">
                  <c:v>380</c:v>
                </c:pt>
                <c:pt idx="1727">
                  <c:v>380</c:v>
                </c:pt>
                <c:pt idx="1728">
                  <c:v>380</c:v>
                </c:pt>
                <c:pt idx="1729">
                  <c:v>380</c:v>
                </c:pt>
                <c:pt idx="1730">
                  <c:v>380</c:v>
                </c:pt>
                <c:pt idx="1731">
                  <c:v>380</c:v>
                </c:pt>
                <c:pt idx="1732">
                  <c:v>380</c:v>
                </c:pt>
                <c:pt idx="1733">
                  <c:v>380</c:v>
                </c:pt>
                <c:pt idx="1734">
                  <c:v>380</c:v>
                </c:pt>
                <c:pt idx="1735">
                  <c:v>380</c:v>
                </c:pt>
                <c:pt idx="1736">
                  <c:v>381</c:v>
                </c:pt>
                <c:pt idx="1737">
                  <c:v>382</c:v>
                </c:pt>
                <c:pt idx="1738">
                  <c:v>382</c:v>
                </c:pt>
                <c:pt idx="1739">
                  <c:v>382</c:v>
                </c:pt>
                <c:pt idx="1740">
                  <c:v>382</c:v>
                </c:pt>
                <c:pt idx="1741">
                  <c:v>383</c:v>
                </c:pt>
                <c:pt idx="1742">
                  <c:v>383</c:v>
                </c:pt>
                <c:pt idx="1743">
                  <c:v>383</c:v>
                </c:pt>
                <c:pt idx="1744">
                  <c:v>384</c:v>
                </c:pt>
                <c:pt idx="1745">
                  <c:v>384</c:v>
                </c:pt>
                <c:pt idx="1746">
                  <c:v>384</c:v>
                </c:pt>
                <c:pt idx="1747">
                  <c:v>385</c:v>
                </c:pt>
                <c:pt idx="1748">
                  <c:v>385</c:v>
                </c:pt>
                <c:pt idx="1749">
                  <c:v>385</c:v>
                </c:pt>
                <c:pt idx="1750">
                  <c:v>385</c:v>
                </c:pt>
                <c:pt idx="1751">
                  <c:v>385</c:v>
                </c:pt>
                <c:pt idx="1752">
                  <c:v>385</c:v>
                </c:pt>
                <c:pt idx="1753">
                  <c:v>385</c:v>
                </c:pt>
                <c:pt idx="1754">
                  <c:v>385</c:v>
                </c:pt>
                <c:pt idx="1755">
                  <c:v>385</c:v>
                </c:pt>
                <c:pt idx="1756">
                  <c:v>386</c:v>
                </c:pt>
                <c:pt idx="1757">
                  <c:v>387</c:v>
                </c:pt>
                <c:pt idx="1758">
                  <c:v>388</c:v>
                </c:pt>
                <c:pt idx="1759">
                  <c:v>389</c:v>
                </c:pt>
                <c:pt idx="1760">
                  <c:v>389</c:v>
                </c:pt>
                <c:pt idx="1761">
                  <c:v>389</c:v>
                </c:pt>
                <c:pt idx="1762">
                  <c:v>389</c:v>
                </c:pt>
                <c:pt idx="1763">
                  <c:v>389</c:v>
                </c:pt>
                <c:pt idx="1764">
                  <c:v>389</c:v>
                </c:pt>
                <c:pt idx="1765">
                  <c:v>389</c:v>
                </c:pt>
                <c:pt idx="1766">
                  <c:v>389</c:v>
                </c:pt>
                <c:pt idx="1767">
                  <c:v>389</c:v>
                </c:pt>
                <c:pt idx="1768">
                  <c:v>389</c:v>
                </c:pt>
                <c:pt idx="1769">
                  <c:v>389</c:v>
                </c:pt>
                <c:pt idx="1770">
                  <c:v>390</c:v>
                </c:pt>
                <c:pt idx="1771">
                  <c:v>391</c:v>
                </c:pt>
                <c:pt idx="1772">
                  <c:v>391</c:v>
                </c:pt>
                <c:pt idx="1773">
                  <c:v>391</c:v>
                </c:pt>
                <c:pt idx="1774">
                  <c:v>391</c:v>
                </c:pt>
                <c:pt idx="1775">
                  <c:v>391</c:v>
                </c:pt>
                <c:pt idx="1776">
                  <c:v>391</c:v>
                </c:pt>
                <c:pt idx="1777">
                  <c:v>391</c:v>
                </c:pt>
                <c:pt idx="1778">
                  <c:v>391</c:v>
                </c:pt>
                <c:pt idx="1779">
                  <c:v>391</c:v>
                </c:pt>
                <c:pt idx="1780">
                  <c:v>391</c:v>
                </c:pt>
                <c:pt idx="1781">
                  <c:v>391</c:v>
                </c:pt>
                <c:pt idx="1782">
                  <c:v>391</c:v>
                </c:pt>
                <c:pt idx="1783">
                  <c:v>392</c:v>
                </c:pt>
                <c:pt idx="1784">
                  <c:v>392</c:v>
                </c:pt>
                <c:pt idx="1785">
                  <c:v>392</c:v>
                </c:pt>
                <c:pt idx="1786">
                  <c:v>392</c:v>
                </c:pt>
                <c:pt idx="1787">
                  <c:v>392</c:v>
                </c:pt>
                <c:pt idx="1788">
                  <c:v>392</c:v>
                </c:pt>
                <c:pt idx="1789">
                  <c:v>392</c:v>
                </c:pt>
                <c:pt idx="1790">
                  <c:v>392</c:v>
                </c:pt>
                <c:pt idx="1791">
                  <c:v>392</c:v>
                </c:pt>
                <c:pt idx="1792">
                  <c:v>392</c:v>
                </c:pt>
                <c:pt idx="1793">
                  <c:v>392</c:v>
                </c:pt>
                <c:pt idx="1794">
                  <c:v>392</c:v>
                </c:pt>
                <c:pt idx="1795">
                  <c:v>392</c:v>
                </c:pt>
                <c:pt idx="1796">
                  <c:v>392</c:v>
                </c:pt>
                <c:pt idx="1797">
                  <c:v>392</c:v>
                </c:pt>
                <c:pt idx="1798">
                  <c:v>392</c:v>
                </c:pt>
                <c:pt idx="1799">
                  <c:v>392</c:v>
                </c:pt>
                <c:pt idx="1800">
                  <c:v>392</c:v>
                </c:pt>
                <c:pt idx="1801">
                  <c:v>392</c:v>
                </c:pt>
                <c:pt idx="1802">
                  <c:v>392</c:v>
                </c:pt>
                <c:pt idx="1803">
                  <c:v>392</c:v>
                </c:pt>
                <c:pt idx="1804">
                  <c:v>392</c:v>
                </c:pt>
                <c:pt idx="1805">
                  <c:v>392</c:v>
                </c:pt>
                <c:pt idx="1806">
                  <c:v>392</c:v>
                </c:pt>
                <c:pt idx="1807">
                  <c:v>392</c:v>
                </c:pt>
                <c:pt idx="1808">
                  <c:v>393</c:v>
                </c:pt>
                <c:pt idx="1809">
                  <c:v>394</c:v>
                </c:pt>
                <c:pt idx="1810">
                  <c:v>394</c:v>
                </c:pt>
                <c:pt idx="1811">
                  <c:v>395</c:v>
                </c:pt>
                <c:pt idx="1812">
                  <c:v>395</c:v>
                </c:pt>
                <c:pt idx="1813">
                  <c:v>395</c:v>
                </c:pt>
                <c:pt idx="1814">
                  <c:v>395</c:v>
                </c:pt>
                <c:pt idx="1815">
                  <c:v>395</c:v>
                </c:pt>
                <c:pt idx="1816">
                  <c:v>395</c:v>
                </c:pt>
                <c:pt idx="1817">
                  <c:v>395</c:v>
                </c:pt>
                <c:pt idx="1818">
                  <c:v>395</c:v>
                </c:pt>
                <c:pt idx="1819">
                  <c:v>396</c:v>
                </c:pt>
                <c:pt idx="1820">
                  <c:v>396</c:v>
                </c:pt>
                <c:pt idx="1821">
                  <c:v>396</c:v>
                </c:pt>
                <c:pt idx="1822">
                  <c:v>396</c:v>
                </c:pt>
                <c:pt idx="1823">
                  <c:v>396</c:v>
                </c:pt>
                <c:pt idx="1824">
                  <c:v>396</c:v>
                </c:pt>
                <c:pt idx="1825">
                  <c:v>397</c:v>
                </c:pt>
                <c:pt idx="1826">
                  <c:v>397</c:v>
                </c:pt>
                <c:pt idx="1827">
                  <c:v>397</c:v>
                </c:pt>
                <c:pt idx="1828">
                  <c:v>397</c:v>
                </c:pt>
                <c:pt idx="1829">
                  <c:v>397</c:v>
                </c:pt>
                <c:pt idx="1830">
                  <c:v>397</c:v>
                </c:pt>
                <c:pt idx="1831">
                  <c:v>397</c:v>
                </c:pt>
                <c:pt idx="1832">
                  <c:v>397</c:v>
                </c:pt>
                <c:pt idx="1833">
                  <c:v>398</c:v>
                </c:pt>
                <c:pt idx="1834">
                  <c:v>398</c:v>
                </c:pt>
                <c:pt idx="1835">
                  <c:v>398</c:v>
                </c:pt>
                <c:pt idx="1836">
                  <c:v>398</c:v>
                </c:pt>
                <c:pt idx="1837">
                  <c:v>398</c:v>
                </c:pt>
                <c:pt idx="1838">
                  <c:v>398</c:v>
                </c:pt>
                <c:pt idx="1839">
                  <c:v>398</c:v>
                </c:pt>
                <c:pt idx="1840">
                  <c:v>398</c:v>
                </c:pt>
                <c:pt idx="1841">
                  <c:v>399</c:v>
                </c:pt>
                <c:pt idx="1842">
                  <c:v>399</c:v>
                </c:pt>
                <c:pt idx="1843">
                  <c:v>399</c:v>
                </c:pt>
                <c:pt idx="1844">
                  <c:v>400</c:v>
                </c:pt>
                <c:pt idx="1845">
                  <c:v>400</c:v>
                </c:pt>
                <c:pt idx="1846">
                  <c:v>400</c:v>
                </c:pt>
                <c:pt idx="1847">
                  <c:v>400</c:v>
                </c:pt>
                <c:pt idx="1848">
                  <c:v>401</c:v>
                </c:pt>
                <c:pt idx="1849">
                  <c:v>401</c:v>
                </c:pt>
                <c:pt idx="1850">
                  <c:v>401</c:v>
                </c:pt>
                <c:pt idx="1851">
                  <c:v>401</c:v>
                </c:pt>
                <c:pt idx="1852">
                  <c:v>402</c:v>
                </c:pt>
                <c:pt idx="1853">
                  <c:v>402</c:v>
                </c:pt>
                <c:pt idx="1854">
                  <c:v>402</c:v>
                </c:pt>
                <c:pt idx="1855">
                  <c:v>402</c:v>
                </c:pt>
                <c:pt idx="1856">
                  <c:v>402</c:v>
                </c:pt>
                <c:pt idx="1857">
                  <c:v>402</c:v>
                </c:pt>
                <c:pt idx="1858">
                  <c:v>402</c:v>
                </c:pt>
                <c:pt idx="1859">
                  <c:v>402</c:v>
                </c:pt>
                <c:pt idx="1860">
                  <c:v>402</c:v>
                </c:pt>
                <c:pt idx="1861">
                  <c:v>403</c:v>
                </c:pt>
                <c:pt idx="1862">
                  <c:v>403</c:v>
                </c:pt>
                <c:pt idx="1863">
                  <c:v>403</c:v>
                </c:pt>
                <c:pt idx="1864">
                  <c:v>403</c:v>
                </c:pt>
                <c:pt idx="1865">
                  <c:v>403</c:v>
                </c:pt>
                <c:pt idx="1866">
                  <c:v>404</c:v>
                </c:pt>
                <c:pt idx="1867">
                  <c:v>404</c:v>
                </c:pt>
                <c:pt idx="1868">
                  <c:v>404</c:v>
                </c:pt>
                <c:pt idx="1869">
                  <c:v>404</c:v>
                </c:pt>
                <c:pt idx="1870">
                  <c:v>404</c:v>
                </c:pt>
                <c:pt idx="1871">
                  <c:v>404</c:v>
                </c:pt>
                <c:pt idx="1872">
                  <c:v>404</c:v>
                </c:pt>
                <c:pt idx="1873">
                  <c:v>404</c:v>
                </c:pt>
                <c:pt idx="1874">
                  <c:v>404</c:v>
                </c:pt>
                <c:pt idx="1875">
                  <c:v>404</c:v>
                </c:pt>
                <c:pt idx="1876">
                  <c:v>404</c:v>
                </c:pt>
                <c:pt idx="1877">
                  <c:v>404</c:v>
                </c:pt>
                <c:pt idx="1878">
                  <c:v>404</c:v>
                </c:pt>
                <c:pt idx="1879">
                  <c:v>404</c:v>
                </c:pt>
                <c:pt idx="1880">
                  <c:v>404</c:v>
                </c:pt>
                <c:pt idx="1881">
                  <c:v>405</c:v>
                </c:pt>
                <c:pt idx="1882">
                  <c:v>405</c:v>
                </c:pt>
                <c:pt idx="1883">
                  <c:v>405</c:v>
                </c:pt>
                <c:pt idx="1884">
                  <c:v>406</c:v>
                </c:pt>
                <c:pt idx="1885">
                  <c:v>406</c:v>
                </c:pt>
                <c:pt idx="1886">
                  <c:v>406</c:v>
                </c:pt>
                <c:pt idx="1887">
                  <c:v>406</c:v>
                </c:pt>
                <c:pt idx="1888">
                  <c:v>406</c:v>
                </c:pt>
                <c:pt idx="1889">
                  <c:v>406</c:v>
                </c:pt>
                <c:pt idx="1890">
                  <c:v>407</c:v>
                </c:pt>
                <c:pt idx="1891">
                  <c:v>407</c:v>
                </c:pt>
                <c:pt idx="1892">
                  <c:v>408</c:v>
                </c:pt>
                <c:pt idx="1893">
                  <c:v>408</c:v>
                </c:pt>
                <c:pt idx="1894">
                  <c:v>408</c:v>
                </c:pt>
                <c:pt idx="1895">
                  <c:v>408</c:v>
                </c:pt>
                <c:pt idx="1896">
                  <c:v>408</c:v>
                </c:pt>
                <c:pt idx="1897">
                  <c:v>409</c:v>
                </c:pt>
                <c:pt idx="1898">
                  <c:v>410</c:v>
                </c:pt>
                <c:pt idx="1899">
                  <c:v>410</c:v>
                </c:pt>
                <c:pt idx="1900">
                  <c:v>411</c:v>
                </c:pt>
                <c:pt idx="1901">
                  <c:v>411</c:v>
                </c:pt>
                <c:pt idx="1902">
                  <c:v>411</c:v>
                </c:pt>
                <c:pt idx="1903">
                  <c:v>411</c:v>
                </c:pt>
                <c:pt idx="1904">
                  <c:v>411</c:v>
                </c:pt>
                <c:pt idx="1905">
                  <c:v>411</c:v>
                </c:pt>
                <c:pt idx="1906">
                  <c:v>411</c:v>
                </c:pt>
                <c:pt idx="1907">
                  <c:v>411</c:v>
                </c:pt>
                <c:pt idx="1908">
                  <c:v>411</c:v>
                </c:pt>
                <c:pt idx="1909">
                  <c:v>411</c:v>
                </c:pt>
                <c:pt idx="1910">
                  <c:v>411</c:v>
                </c:pt>
                <c:pt idx="1911">
                  <c:v>411</c:v>
                </c:pt>
                <c:pt idx="1912">
                  <c:v>411</c:v>
                </c:pt>
                <c:pt idx="1913">
                  <c:v>411</c:v>
                </c:pt>
                <c:pt idx="1914">
                  <c:v>411</c:v>
                </c:pt>
                <c:pt idx="1915">
                  <c:v>412</c:v>
                </c:pt>
                <c:pt idx="1916">
                  <c:v>413</c:v>
                </c:pt>
                <c:pt idx="1917">
                  <c:v>413</c:v>
                </c:pt>
                <c:pt idx="1918">
                  <c:v>413</c:v>
                </c:pt>
                <c:pt idx="1919">
                  <c:v>414</c:v>
                </c:pt>
                <c:pt idx="1920">
                  <c:v>415</c:v>
                </c:pt>
                <c:pt idx="1921">
                  <c:v>415</c:v>
                </c:pt>
                <c:pt idx="1922">
                  <c:v>415</c:v>
                </c:pt>
                <c:pt idx="1923">
                  <c:v>415</c:v>
                </c:pt>
                <c:pt idx="1924">
                  <c:v>415</c:v>
                </c:pt>
                <c:pt idx="1925">
                  <c:v>416</c:v>
                </c:pt>
                <c:pt idx="1926">
                  <c:v>416</c:v>
                </c:pt>
                <c:pt idx="1927">
                  <c:v>417</c:v>
                </c:pt>
                <c:pt idx="1928">
                  <c:v>418</c:v>
                </c:pt>
                <c:pt idx="1929">
                  <c:v>418</c:v>
                </c:pt>
                <c:pt idx="1930">
                  <c:v>418</c:v>
                </c:pt>
                <c:pt idx="1931">
                  <c:v>418</c:v>
                </c:pt>
                <c:pt idx="1932">
                  <c:v>418</c:v>
                </c:pt>
                <c:pt idx="1933">
                  <c:v>418</c:v>
                </c:pt>
                <c:pt idx="1934">
                  <c:v>418</c:v>
                </c:pt>
                <c:pt idx="1935">
                  <c:v>419</c:v>
                </c:pt>
                <c:pt idx="1936">
                  <c:v>419</c:v>
                </c:pt>
                <c:pt idx="1937">
                  <c:v>419</c:v>
                </c:pt>
                <c:pt idx="1938">
                  <c:v>420</c:v>
                </c:pt>
                <c:pt idx="1939">
                  <c:v>420</c:v>
                </c:pt>
                <c:pt idx="1940">
                  <c:v>420</c:v>
                </c:pt>
                <c:pt idx="1941">
                  <c:v>420</c:v>
                </c:pt>
                <c:pt idx="1942">
                  <c:v>421</c:v>
                </c:pt>
                <c:pt idx="1943">
                  <c:v>421</c:v>
                </c:pt>
                <c:pt idx="1944">
                  <c:v>422</c:v>
                </c:pt>
                <c:pt idx="1945">
                  <c:v>423</c:v>
                </c:pt>
                <c:pt idx="1946">
                  <c:v>423</c:v>
                </c:pt>
                <c:pt idx="1947">
                  <c:v>423</c:v>
                </c:pt>
                <c:pt idx="1948">
                  <c:v>423</c:v>
                </c:pt>
                <c:pt idx="1949">
                  <c:v>423</c:v>
                </c:pt>
                <c:pt idx="1950">
                  <c:v>423</c:v>
                </c:pt>
                <c:pt idx="1951">
                  <c:v>424</c:v>
                </c:pt>
                <c:pt idx="1952">
                  <c:v>424</c:v>
                </c:pt>
                <c:pt idx="1953">
                  <c:v>424</c:v>
                </c:pt>
                <c:pt idx="1954">
                  <c:v>424</c:v>
                </c:pt>
                <c:pt idx="1955">
                  <c:v>425</c:v>
                </c:pt>
                <c:pt idx="1956">
                  <c:v>425</c:v>
                </c:pt>
                <c:pt idx="1957">
                  <c:v>425</c:v>
                </c:pt>
                <c:pt idx="1958">
                  <c:v>425</c:v>
                </c:pt>
                <c:pt idx="1959">
                  <c:v>425</c:v>
                </c:pt>
                <c:pt idx="1960">
                  <c:v>425</c:v>
                </c:pt>
                <c:pt idx="1961">
                  <c:v>426</c:v>
                </c:pt>
                <c:pt idx="1962">
                  <c:v>426</c:v>
                </c:pt>
                <c:pt idx="1963">
                  <c:v>426</c:v>
                </c:pt>
                <c:pt idx="1964">
                  <c:v>427</c:v>
                </c:pt>
                <c:pt idx="1965">
                  <c:v>427</c:v>
                </c:pt>
                <c:pt idx="1966">
                  <c:v>427</c:v>
                </c:pt>
                <c:pt idx="1967">
                  <c:v>427</c:v>
                </c:pt>
                <c:pt idx="1968">
                  <c:v>428</c:v>
                </c:pt>
                <c:pt idx="1969">
                  <c:v>429</c:v>
                </c:pt>
                <c:pt idx="1970">
                  <c:v>430</c:v>
                </c:pt>
                <c:pt idx="1971">
                  <c:v>430</c:v>
                </c:pt>
                <c:pt idx="1972">
                  <c:v>430</c:v>
                </c:pt>
                <c:pt idx="1973">
                  <c:v>430</c:v>
                </c:pt>
                <c:pt idx="1974">
                  <c:v>430</c:v>
                </c:pt>
                <c:pt idx="1975">
                  <c:v>430</c:v>
                </c:pt>
                <c:pt idx="1976">
                  <c:v>430</c:v>
                </c:pt>
                <c:pt idx="1977">
                  <c:v>430</c:v>
                </c:pt>
                <c:pt idx="1978">
                  <c:v>430</c:v>
                </c:pt>
                <c:pt idx="1979">
                  <c:v>431</c:v>
                </c:pt>
                <c:pt idx="1980">
                  <c:v>431</c:v>
                </c:pt>
                <c:pt idx="1981">
                  <c:v>432</c:v>
                </c:pt>
                <c:pt idx="1982">
                  <c:v>432</c:v>
                </c:pt>
                <c:pt idx="1983">
                  <c:v>432</c:v>
                </c:pt>
                <c:pt idx="1984">
                  <c:v>432</c:v>
                </c:pt>
                <c:pt idx="1985">
                  <c:v>432</c:v>
                </c:pt>
                <c:pt idx="1986">
                  <c:v>432</c:v>
                </c:pt>
                <c:pt idx="1987">
                  <c:v>432</c:v>
                </c:pt>
                <c:pt idx="1988">
                  <c:v>432</c:v>
                </c:pt>
                <c:pt idx="1989">
                  <c:v>432</c:v>
                </c:pt>
                <c:pt idx="1990">
                  <c:v>432</c:v>
                </c:pt>
                <c:pt idx="1991">
                  <c:v>432</c:v>
                </c:pt>
                <c:pt idx="1992">
                  <c:v>432</c:v>
                </c:pt>
                <c:pt idx="1993">
                  <c:v>432</c:v>
                </c:pt>
                <c:pt idx="1994">
                  <c:v>432</c:v>
                </c:pt>
                <c:pt idx="1995">
                  <c:v>432</c:v>
                </c:pt>
                <c:pt idx="1996">
                  <c:v>432</c:v>
                </c:pt>
                <c:pt idx="1997">
                  <c:v>432</c:v>
                </c:pt>
                <c:pt idx="1998">
                  <c:v>432</c:v>
                </c:pt>
                <c:pt idx="1999">
                  <c:v>432</c:v>
                </c:pt>
                <c:pt idx="2000">
                  <c:v>432</c:v>
                </c:pt>
                <c:pt idx="2001">
                  <c:v>432</c:v>
                </c:pt>
                <c:pt idx="2002">
                  <c:v>433</c:v>
                </c:pt>
                <c:pt idx="2003">
                  <c:v>433</c:v>
                </c:pt>
                <c:pt idx="2004">
                  <c:v>433</c:v>
                </c:pt>
                <c:pt idx="2005">
                  <c:v>434</c:v>
                </c:pt>
                <c:pt idx="2006">
                  <c:v>434</c:v>
                </c:pt>
                <c:pt idx="2007">
                  <c:v>434</c:v>
                </c:pt>
                <c:pt idx="2008">
                  <c:v>434</c:v>
                </c:pt>
                <c:pt idx="2009">
                  <c:v>435</c:v>
                </c:pt>
                <c:pt idx="2010">
                  <c:v>435</c:v>
                </c:pt>
                <c:pt idx="2011">
                  <c:v>435</c:v>
                </c:pt>
                <c:pt idx="2012">
                  <c:v>435</c:v>
                </c:pt>
                <c:pt idx="2013">
                  <c:v>436</c:v>
                </c:pt>
                <c:pt idx="2014">
                  <c:v>436</c:v>
                </c:pt>
                <c:pt idx="2015">
                  <c:v>436</c:v>
                </c:pt>
                <c:pt idx="2016">
                  <c:v>436</c:v>
                </c:pt>
                <c:pt idx="2017">
                  <c:v>437</c:v>
                </c:pt>
                <c:pt idx="2018">
                  <c:v>437</c:v>
                </c:pt>
                <c:pt idx="2019">
                  <c:v>437</c:v>
                </c:pt>
                <c:pt idx="2020">
                  <c:v>437</c:v>
                </c:pt>
                <c:pt idx="2021">
                  <c:v>437</c:v>
                </c:pt>
                <c:pt idx="2022">
                  <c:v>437</c:v>
                </c:pt>
                <c:pt idx="2023">
                  <c:v>437</c:v>
                </c:pt>
                <c:pt idx="2024">
                  <c:v>438</c:v>
                </c:pt>
                <c:pt idx="2025">
                  <c:v>438</c:v>
                </c:pt>
                <c:pt idx="2026">
                  <c:v>438</c:v>
                </c:pt>
                <c:pt idx="2027">
                  <c:v>438</c:v>
                </c:pt>
                <c:pt idx="2028">
                  <c:v>438</c:v>
                </c:pt>
                <c:pt idx="2029">
                  <c:v>438</c:v>
                </c:pt>
                <c:pt idx="2030">
                  <c:v>438</c:v>
                </c:pt>
                <c:pt idx="2031">
                  <c:v>438</c:v>
                </c:pt>
                <c:pt idx="2032">
                  <c:v>438</c:v>
                </c:pt>
                <c:pt idx="2033">
                  <c:v>439</c:v>
                </c:pt>
                <c:pt idx="2034">
                  <c:v>439</c:v>
                </c:pt>
                <c:pt idx="2035">
                  <c:v>439</c:v>
                </c:pt>
                <c:pt idx="2036">
                  <c:v>439</c:v>
                </c:pt>
                <c:pt idx="2037">
                  <c:v>439</c:v>
                </c:pt>
                <c:pt idx="2038">
                  <c:v>439</c:v>
                </c:pt>
                <c:pt idx="2039">
                  <c:v>439</c:v>
                </c:pt>
                <c:pt idx="2040">
                  <c:v>439</c:v>
                </c:pt>
                <c:pt idx="2041">
                  <c:v>440</c:v>
                </c:pt>
                <c:pt idx="2042">
                  <c:v>441</c:v>
                </c:pt>
                <c:pt idx="2043">
                  <c:v>441</c:v>
                </c:pt>
                <c:pt idx="2044">
                  <c:v>441</c:v>
                </c:pt>
                <c:pt idx="2045">
                  <c:v>441</c:v>
                </c:pt>
                <c:pt idx="2046">
                  <c:v>441</c:v>
                </c:pt>
                <c:pt idx="2047">
                  <c:v>441</c:v>
                </c:pt>
                <c:pt idx="2048">
                  <c:v>441</c:v>
                </c:pt>
                <c:pt idx="2049">
                  <c:v>441</c:v>
                </c:pt>
                <c:pt idx="2050">
                  <c:v>442</c:v>
                </c:pt>
                <c:pt idx="2051">
                  <c:v>443</c:v>
                </c:pt>
                <c:pt idx="2052">
                  <c:v>443</c:v>
                </c:pt>
                <c:pt idx="2053">
                  <c:v>444</c:v>
                </c:pt>
                <c:pt idx="2054">
                  <c:v>444</c:v>
                </c:pt>
                <c:pt idx="2055">
                  <c:v>444</c:v>
                </c:pt>
                <c:pt idx="2056">
                  <c:v>444</c:v>
                </c:pt>
                <c:pt idx="2057">
                  <c:v>445</c:v>
                </c:pt>
                <c:pt idx="2058">
                  <c:v>445</c:v>
                </c:pt>
                <c:pt idx="2059">
                  <c:v>445</c:v>
                </c:pt>
                <c:pt idx="2060">
                  <c:v>445</c:v>
                </c:pt>
                <c:pt idx="2061">
                  <c:v>445</c:v>
                </c:pt>
                <c:pt idx="2062">
                  <c:v>445</c:v>
                </c:pt>
                <c:pt idx="2063">
                  <c:v>446</c:v>
                </c:pt>
                <c:pt idx="2064">
                  <c:v>446</c:v>
                </c:pt>
                <c:pt idx="2065">
                  <c:v>446</c:v>
                </c:pt>
                <c:pt idx="2066">
                  <c:v>447</c:v>
                </c:pt>
                <c:pt idx="2067">
                  <c:v>447</c:v>
                </c:pt>
                <c:pt idx="2068">
                  <c:v>447</c:v>
                </c:pt>
                <c:pt idx="2069">
                  <c:v>447</c:v>
                </c:pt>
                <c:pt idx="2070">
                  <c:v>447</c:v>
                </c:pt>
                <c:pt idx="2071">
                  <c:v>448</c:v>
                </c:pt>
                <c:pt idx="2072">
                  <c:v>448</c:v>
                </c:pt>
                <c:pt idx="2073">
                  <c:v>448</c:v>
                </c:pt>
                <c:pt idx="2074">
                  <c:v>448</c:v>
                </c:pt>
                <c:pt idx="2075">
                  <c:v>448</c:v>
                </c:pt>
                <c:pt idx="2076">
                  <c:v>448</c:v>
                </c:pt>
                <c:pt idx="2077">
                  <c:v>449</c:v>
                </c:pt>
                <c:pt idx="2078">
                  <c:v>449</c:v>
                </c:pt>
                <c:pt idx="2079">
                  <c:v>449</c:v>
                </c:pt>
                <c:pt idx="2080">
                  <c:v>449</c:v>
                </c:pt>
                <c:pt idx="2081">
                  <c:v>449</c:v>
                </c:pt>
                <c:pt idx="2082">
                  <c:v>449</c:v>
                </c:pt>
                <c:pt idx="2083">
                  <c:v>449</c:v>
                </c:pt>
                <c:pt idx="2084">
                  <c:v>449</c:v>
                </c:pt>
                <c:pt idx="2085">
                  <c:v>449</c:v>
                </c:pt>
                <c:pt idx="2086">
                  <c:v>449</c:v>
                </c:pt>
                <c:pt idx="2087">
                  <c:v>450</c:v>
                </c:pt>
                <c:pt idx="2088">
                  <c:v>450</c:v>
                </c:pt>
                <c:pt idx="2089">
                  <c:v>450</c:v>
                </c:pt>
                <c:pt idx="2090">
                  <c:v>450</c:v>
                </c:pt>
                <c:pt idx="2091">
                  <c:v>450</c:v>
                </c:pt>
                <c:pt idx="2092">
                  <c:v>450</c:v>
                </c:pt>
                <c:pt idx="2093">
                  <c:v>450</c:v>
                </c:pt>
                <c:pt idx="2094">
                  <c:v>450</c:v>
                </c:pt>
                <c:pt idx="2095">
                  <c:v>451</c:v>
                </c:pt>
                <c:pt idx="2096">
                  <c:v>451</c:v>
                </c:pt>
                <c:pt idx="2097">
                  <c:v>451</c:v>
                </c:pt>
                <c:pt idx="2098">
                  <c:v>451</c:v>
                </c:pt>
                <c:pt idx="2099">
                  <c:v>451</c:v>
                </c:pt>
                <c:pt idx="2100">
                  <c:v>451</c:v>
                </c:pt>
                <c:pt idx="2101">
                  <c:v>452</c:v>
                </c:pt>
                <c:pt idx="2102">
                  <c:v>453</c:v>
                </c:pt>
                <c:pt idx="2103">
                  <c:v>454</c:v>
                </c:pt>
                <c:pt idx="2104">
                  <c:v>455</c:v>
                </c:pt>
                <c:pt idx="2105">
                  <c:v>455</c:v>
                </c:pt>
                <c:pt idx="2106">
                  <c:v>455</c:v>
                </c:pt>
                <c:pt idx="2107">
                  <c:v>455</c:v>
                </c:pt>
                <c:pt idx="2108">
                  <c:v>455</c:v>
                </c:pt>
                <c:pt idx="2109">
                  <c:v>455</c:v>
                </c:pt>
                <c:pt idx="2110">
                  <c:v>455</c:v>
                </c:pt>
                <c:pt idx="2111">
                  <c:v>455</c:v>
                </c:pt>
                <c:pt idx="2112">
                  <c:v>455</c:v>
                </c:pt>
                <c:pt idx="2113">
                  <c:v>455</c:v>
                </c:pt>
                <c:pt idx="2114">
                  <c:v>455</c:v>
                </c:pt>
                <c:pt idx="2115">
                  <c:v>456</c:v>
                </c:pt>
                <c:pt idx="2116">
                  <c:v>457</c:v>
                </c:pt>
                <c:pt idx="2117">
                  <c:v>457</c:v>
                </c:pt>
                <c:pt idx="2118">
                  <c:v>457</c:v>
                </c:pt>
                <c:pt idx="2119">
                  <c:v>457</c:v>
                </c:pt>
                <c:pt idx="2120">
                  <c:v>457</c:v>
                </c:pt>
                <c:pt idx="2121">
                  <c:v>458</c:v>
                </c:pt>
                <c:pt idx="2122">
                  <c:v>458</c:v>
                </c:pt>
                <c:pt idx="2123">
                  <c:v>458</c:v>
                </c:pt>
                <c:pt idx="2124">
                  <c:v>458</c:v>
                </c:pt>
                <c:pt idx="2125">
                  <c:v>458</c:v>
                </c:pt>
                <c:pt idx="2126">
                  <c:v>458</c:v>
                </c:pt>
                <c:pt idx="2127">
                  <c:v>458</c:v>
                </c:pt>
                <c:pt idx="2128">
                  <c:v>458</c:v>
                </c:pt>
                <c:pt idx="2129">
                  <c:v>458</c:v>
                </c:pt>
                <c:pt idx="2130">
                  <c:v>458</c:v>
                </c:pt>
                <c:pt idx="2131">
                  <c:v>458</c:v>
                </c:pt>
                <c:pt idx="2132">
                  <c:v>458</c:v>
                </c:pt>
                <c:pt idx="2133">
                  <c:v>458</c:v>
                </c:pt>
                <c:pt idx="2134">
                  <c:v>459</c:v>
                </c:pt>
                <c:pt idx="2135">
                  <c:v>459</c:v>
                </c:pt>
                <c:pt idx="2136">
                  <c:v>460</c:v>
                </c:pt>
                <c:pt idx="2137">
                  <c:v>460</c:v>
                </c:pt>
                <c:pt idx="2138">
                  <c:v>460</c:v>
                </c:pt>
                <c:pt idx="2139">
                  <c:v>460</c:v>
                </c:pt>
                <c:pt idx="2140">
                  <c:v>460</c:v>
                </c:pt>
                <c:pt idx="2141">
                  <c:v>460</c:v>
                </c:pt>
                <c:pt idx="2142">
                  <c:v>460</c:v>
                </c:pt>
                <c:pt idx="2143">
                  <c:v>460</c:v>
                </c:pt>
                <c:pt idx="2144">
                  <c:v>460</c:v>
                </c:pt>
                <c:pt idx="2145">
                  <c:v>460</c:v>
                </c:pt>
                <c:pt idx="2146">
                  <c:v>460</c:v>
                </c:pt>
                <c:pt idx="2147">
                  <c:v>460</c:v>
                </c:pt>
                <c:pt idx="2148">
                  <c:v>460</c:v>
                </c:pt>
                <c:pt idx="2149">
                  <c:v>460</c:v>
                </c:pt>
                <c:pt idx="2150">
                  <c:v>460</c:v>
                </c:pt>
                <c:pt idx="2151">
                  <c:v>460</c:v>
                </c:pt>
                <c:pt idx="2152">
                  <c:v>460</c:v>
                </c:pt>
                <c:pt idx="2153">
                  <c:v>460</c:v>
                </c:pt>
                <c:pt idx="2154">
                  <c:v>460</c:v>
                </c:pt>
                <c:pt idx="2155">
                  <c:v>460</c:v>
                </c:pt>
                <c:pt idx="2156">
                  <c:v>460</c:v>
                </c:pt>
                <c:pt idx="2157">
                  <c:v>460</c:v>
                </c:pt>
                <c:pt idx="2158">
                  <c:v>460</c:v>
                </c:pt>
                <c:pt idx="2159">
                  <c:v>460</c:v>
                </c:pt>
                <c:pt idx="2160">
                  <c:v>460</c:v>
                </c:pt>
                <c:pt idx="2161">
                  <c:v>460</c:v>
                </c:pt>
                <c:pt idx="2162">
                  <c:v>460</c:v>
                </c:pt>
                <c:pt idx="2163">
                  <c:v>460</c:v>
                </c:pt>
                <c:pt idx="2164">
                  <c:v>460</c:v>
                </c:pt>
                <c:pt idx="2165">
                  <c:v>460</c:v>
                </c:pt>
                <c:pt idx="2166">
                  <c:v>460</c:v>
                </c:pt>
                <c:pt idx="2167">
                  <c:v>460</c:v>
                </c:pt>
                <c:pt idx="2168">
                  <c:v>460</c:v>
                </c:pt>
                <c:pt idx="2169">
                  <c:v>460</c:v>
                </c:pt>
                <c:pt idx="2170">
                  <c:v>460</c:v>
                </c:pt>
                <c:pt idx="2171">
                  <c:v>460</c:v>
                </c:pt>
                <c:pt idx="2172">
                  <c:v>460</c:v>
                </c:pt>
                <c:pt idx="2173">
                  <c:v>461</c:v>
                </c:pt>
                <c:pt idx="2174">
                  <c:v>461</c:v>
                </c:pt>
                <c:pt idx="2175">
                  <c:v>461</c:v>
                </c:pt>
                <c:pt idx="2176">
                  <c:v>461</c:v>
                </c:pt>
                <c:pt idx="2177">
                  <c:v>462</c:v>
                </c:pt>
                <c:pt idx="2178">
                  <c:v>463</c:v>
                </c:pt>
                <c:pt idx="2179">
                  <c:v>464</c:v>
                </c:pt>
                <c:pt idx="2180">
                  <c:v>465</c:v>
                </c:pt>
                <c:pt idx="2181">
                  <c:v>465</c:v>
                </c:pt>
                <c:pt idx="2182">
                  <c:v>465</c:v>
                </c:pt>
                <c:pt idx="2183">
                  <c:v>465</c:v>
                </c:pt>
                <c:pt idx="2184">
                  <c:v>465</c:v>
                </c:pt>
                <c:pt idx="2185">
                  <c:v>466</c:v>
                </c:pt>
                <c:pt idx="2186">
                  <c:v>467</c:v>
                </c:pt>
                <c:pt idx="2187">
                  <c:v>467</c:v>
                </c:pt>
                <c:pt idx="2188">
                  <c:v>467</c:v>
                </c:pt>
                <c:pt idx="2189">
                  <c:v>467</c:v>
                </c:pt>
                <c:pt idx="2190">
                  <c:v>467</c:v>
                </c:pt>
                <c:pt idx="2191">
                  <c:v>467</c:v>
                </c:pt>
                <c:pt idx="2192">
                  <c:v>467</c:v>
                </c:pt>
                <c:pt idx="2193">
                  <c:v>467</c:v>
                </c:pt>
                <c:pt idx="2194">
                  <c:v>467</c:v>
                </c:pt>
                <c:pt idx="2195">
                  <c:v>467</c:v>
                </c:pt>
                <c:pt idx="2196">
                  <c:v>467</c:v>
                </c:pt>
                <c:pt idx="2197">
                  <c:v>467</c:v>
                </c:pt>
                <c:pt idx="2198">
                  <c:v>467</c:v>
                </c:pt>
                <c:pt idx="2199">
                  <c:v>467</c:v>
                </c:pt>
                <c:pt idx="2200">
                  <c:v>467</c:v>
                </c:pt>
                <c:pt idx="2201">
                  <c:v>467</c:v>
                </c:pt>
                <c:pt idx="2202">
                  <c:v>467</c:v>
                </c:pt>
                <c:pt idx="2203">
                  <c:v>467</c:v>
                </c:pt>
                <c:pt idx="2204">
                  <c:v>468</c:v>
                </c:pt>
                <c:pt idx="2205">
                  <c:v>469</c:v>
                </c:pt>
                <c:pt idx="2206">
                  <c:v>469</c:v>
                </c:pt>
                <c:pt idx="2207">
                  <c:v>469</c:v>
                </c:pt>
                <c:pt idx="2208">
                  <c:v>469</c:v>
                </c:pt>
                <c:pt idx="2209">
                  <c:v>469</c:v>
                </c:pt>
                <c:pt idx="2210">
                  <c:v>469</c:v>
                </c:pt>
                <c:pt idx="2211">
                  <c:v>470</c:v>
                </c:pt>
                <c:pt idx="2212">
                  <c:v>471</c:v>
                </c:pt>
                <c:pt idx="2213">
                  <c:v>472</c:v>
                </c:pt>
                <c:pt idx="2214">
                  <c:v>472</c:v>
                </c:pt>
                <c:pt idx="2215">
                  <c:v>472</c:v>
                </c:pt>
                <c:pt idx="2216">
                  <c:v>472</c:v>
                </c:pt>
                <c:pt idx="2217">
                  <c:v>472</c:v>
                </c:pt>
                <c:pt idx="2218">
                  <c:v>472</c:v>
                </c:pt>
                <c:pt idx="2219">
                  <c:v>473</c:v>
                </c:pt>
                <c:pt idx="2220">
                  <c:v>473</c:v>
                </c:pt>
                <c:pt idx="2221">
                  <c:v>473</c:v>
                </c:pt>
                <c:pt idx="2222">
                  <c:v>473</c:v>
                </c:pt>
                <c:pt idx="2223">
                  <c:v>473</c:v>
                </c:pt>
                <c:pt idx="2224">
                  <c:v>473</c:v>
                </c:pt>
                <c:pt idx="2225">
                  <c:v>473</c:v>
                </c:pt>
                <c:pt idx="2226">
                  <c:v>473</c:v>
                </c:pt>
                <c:pt idx="2227">
                  <c:v>473</c:v>
                </c:pt>
                <c:pt idx="2228">
                  <c:v>473</c:v>
                </c:pt>
                <c:pt idx="2229">
                  <c:v>474</c:v>
                </c:pt>
                <c:pt idx="2230">
                  <c:v>474</c:v>
                </c:pt>
                <c:pt idx="2231">
                  <c:v>474</c:v>
                </c:pt>
                <c:pt idx="2232">
                  <c:v>474</c:v>
                </c:pt>
                <c:pt idx="2233">
                  <c:v>474</c:v>
                </c:pt>
                <c:pt idx="2234">
                  <c:v>474</c:v>
                </c:pt>
                <c:pt idx="2235">
                  <c:v>474</c:v>
                </c:pt>
                <c:pt idx="2236">
                  <c:v>474</c:v>
                </c:pt>
                <c:pt idx="2237">
                  <c:v>474</c:v>
                </c:pt>
                <c:pt idx="2238">
                  <c:v>474</c:v>
                </c:pt>
                <c:pt idx="2239">
                  <c:v>474</c:v>
                </c:pt>
                <c:pt idx="2240">
                  <c:v>474</c:v>
                </c:pt>
                <c:pt idx="2241">
                  <c:v>475</c:v>
                </c:pt>
                <c:pt idx="2242">
                  <c:v>476</c:v>
                </c:pt>
                <c:pt idx="2243">
                  <c:v>476</c:v>
                </c:pt>
                <c:pt idx="2244">
                  <c:v>476</c:v>
                </c:pt>
                <c:pt idx="2245">
                  <c:v>476</c:v>
                </c:pt>
                <c:pt idx="2246">
                  <c:v>476</c:v>
                </c:pt>
                <c:pt idx="2247">
                  <c:v>476</c:v>
                </c:pt>
                <c:pt idx="2248">
                  <c:v>476</c:v>
                </c:pt>
                <c:pt idx="2249">
                  <c:v>476</c:v>
                </c:pt>
                <c:pt idx="2250">
                  <c:v>476</c:v>
                </c:pt>
                <c:pt idx="2251">
                  <c:v>476</c:v>
                </c:pt>
                <c:pt idx="2252">
                  <c:v>476</c:v>
                </c:pt>
                <c:pt idx="2253">
                  <c:v>476</c:v>
                </c:pt>
                <c:pt idx="2254">
                  <c:v>476</c:v>
                </c:pt>
                <c:pt idx="2255">
                  <c:v>476</c:v>
                </c:pt>
                <c:pt idx="2256">
                  <c:v>476</c:v>
                </c:pt>
                <c:pt idx="2257">
                  <c:v>476</c:v>
                </c:pt>
                <c:pt idx="2258">
                  <c:v>476</c:v>
                </c:pt>
                <c:pt idx="2259">
                  <c:v>476</c:v>
                </c:pt>
                <c:pt idx="2260">
                  <c:v>476</c:v>
                </c:pt>
                <c:pt idx="2261">
                  <c:v>477</c:v>
                </c:pt>
                <c:pt idx="2262">
                  <c:v>478</c:v>
                </c:pt>
                <c:pt idx="2263">
                  <c:v>479</c:v>
                </c:pt>
                <c:pt idx="2264">
                  <c:v>480</c:v>
                </c:pt>
                <c:pt idx="2265">
                  <c:v>481</c:v>
                </c:pt>
                <c:pt idx="2266">
                  <c:v>481</c:v>
                </c:pt>
                <c:pt idx="2267">
                  <c:v>481</c:v>
                </c:pt>
                <c:pt idx="2268">
                  <c:v>481</c:v>
                </c:pt>
                <c:pt idx="2269">
                  <c:v>481</c:v>
                </c:pt>
                <c:pt idx="2270">
                  <c:v>481</c:v>
                </c:pt>
                <c:pt idx="2271">
                  <c:v>482</c:v>
                </c:pt>
                <c:pt idx="2272">
                  <c:v>482</c:v>
                </c:pt>
                <c:pt idx="2273">
                  <c:v>482</c:v>
                </c:pt>
                <c:pt idx="2274">
                  <c:v>483</c:v>
                </c:pt>
                <c:pt idx="2275">
                  <c:v>483</c:v>
                </c:pt>
                <c:pt idx="2276">
                  <c:v>483</c:v>
                </c:pt>
                <c:pt idx="2277">
                  <c:v>484</c:v>
                </c:pt>
                <c:pt idx="2278">
                  <c:v>484</c:v>
                </c:pt>
                <c:pt idx="2279">
                  <c:v>484</c:v>
                </c:pt>
                <c:pt idx="2280">
                  <c:v>484</c:v>
                </c:pt>
                <c:pt idx="2281">
                  <c:v>484</c:v>
                </c:pt>
                <c:pt idx="2282">
                  <c:v>484</c:v>
                </c:pt>
                <c:pt idx="2283">
                  <c:v>484</c:v>
                </c:pt>
                <c:pt idx="2284">
                  <c:v>485</c:v>
                </c:pt>
                <c:pt idx="2285">
                  <c:v>485</c:v>
                </c:pt>
                <c:pt idx="2286">
                  <c:v>485</c:v>
                </c:pt>
                <c:pt idx="2287">
                  <c:v>485</c:v>
                </c:pt>
                <c:pt idx="2288">
                  <c:v>486</c:v>
                </c:pt>
                <c:pt idx="2289">
                  <c:v>486</c:v>
                </c:pt>
                <c:pt idx="2290">
                  <c:v>486</c:v>
                </c:pt>
                <c:pt idx="2291">
                  <c:v>486</c:v>
                </c:pt>
                <c:pt idx="2292">
                  <c:v>487</c:v>
                </c:pt>
                <c:pt idx="2293">
                  <c:v>488</c:v>
                </c:pt>
                <c:pt idx="2294">
                  <c:v>488</c:v>
                </c:pt>
                <c:pt idx="2295">
                  <c:v>488</c:v>
                </c:pt>
                <c:pt idx="2296">
                  <c:v>488</c:v>
                </c:pt>
                <c:pt idx="2297">
                  <c:v>488</c:v>
                </c:pt>
                <c:pt idx="2298">
                  <c:v>488</c:v>
                </c:pt>
                <c:pt idx="2299">
                  <c:v>488</c:v>
                </c:pt>
                <c:pt idx="2300">
                  <c:v>488</c:v>
                </c:pt>
                <c:pt idx="2301">
                  <c:v>488</c:v>
                </c:pt>
                <c:pt idx="2302">
                  <c:v>489</c:v>
                </c:pt>
                <c:pt idx="2303">
                  <c:v>490</c:v>
                </c:pt>
                <c:pt idx="2304">
                  <c:v>491</c:v>
                </c:pt>
                <c:pt idx="2305">
                  <c:v>492</c:v>
                </c:pt>
                <c:pt idx="2306">
                  <c:v>493</c:v>
                </c:pt>
                <c:pt idx="2307">
                  <c:v>493</c:v>
                </c:pt>
                <c:pt idx="2308">
                  <c:v>493</c:v>
                </c:pt>
                <c:pt idx="2309">
                  <c:v>493</c:v>
                </c:pt>
                <c:pt idx="2310">
                  <c:v>493</c:v>
                </c:pt>
                <c:pt idx="2311">
                  <c:v>493</c:v>
                </c:pt>
                <c:pt idx="2312">
                  <c:v>493</c:v>
                </c:pt>
                <c:pt idx="2313">
                  <c:v>493</c:v>
                </c:pt>
                <c:pt idx="2314">
                  <c:v>493</c:v>
                </c:pt>
                <c:pt idx="2315">
                  <c:v>493</c:v>
                </c:pt>
                <c:pt idx="2316">
                  <c:v>493</c:v>
                </c:pt>
                <c:pt idx="2317">
                  <c:v>494</c:v>
                </c:pt>
                <c:pt idx="2318">
                  <c:v>494</c:v>
                </c:pt>
                <c:pt idx="2319">
                  <c:v>494</c:v>
                </c:pt>
                <c:pt idx="2320">
                  <c:v>494</c:v>
                </c:pt>
                <c:pt idx="2321">
                  <c:v>495</c:v>
                </c:pt>
                <c:pt idx="2322">
                  <c:v>495</c:v>
                </c:pt>
                <c:pt idx="2323">
                  <c:v>495</c:v>
                </c:pt>
                <c:pt idx="2324">
                  <c:v>496</c:v>
                </c:pt>
                <c:pt idx="2325">
                  <c:v>496</c:v>
                </c:pt>
                <c:pt idx="2326">
                  <c:v>496</c:v>
                </c:pt>
                <c:pt idx="2327">
                  <c:v>497</c:v>
                </c:pt>
                <c:pt idx="2328">
                  <c:v>498</c:v>
                </c:pt>
                <c:pt idx="2329">
                  <c:v>498</c:v>
                </c:pt>
                <c:pt idx="2330">
                  <c:v>499</c:v>
                </c:pt>
                <c:pt idx="2331">
                  <c:v>500</c:v>
                </c:pt>
                <c:pt idx="2332">
                  <c:v>500</c:v>
                </c:pt>
                <c:pt idx="2333">
                  <c:v>500</c:v>
                </c:pt>
                <c:pt idx="2334">
                  <c:v>500</c:v>
                </c:pt>
                <c:pt idx="2335">
                  <c:v>500</c:v>
                </c:pt>
                <c:pt idx="2336">
                  <c:v>500</c:v>
                </c:pt>
                <c:pt idx="2337">
                  <c:v>501</c:v>
                </c:pt>
                <c:pt idx="2338">
                  <c:v>501</c:v>
                </c:pt>
                <c:pt idx="2339">
                  <c:v>501</c:v>
                </c:pt>
                <c:pt idx="2340">
                  <c:v>501</c:v>
                </c:pt>
                <c:pt idx="2341">
                  <c:v>501</c:v>
                </c:pt>
                <c:pt idx="2342">
                  <c:v>501</c:v>
                </c:pt>
                <c:pt idx="2343">
                  <c:v>501</c:v>
                </c:pt>
                <c:pt idx="2344">
                  <c:v>501</c:v>
                </c:pt>
                <c:pt idx="2345">
                  <c:v>501</c:v>
                </c:pt>
                <c:pt idx="2346">
                  <c:v>501</c:v>
                </c:pt>
                <c:pt idx="2347">
                  <c:v>501</c:v>
                </c:pt>
                <c:pt idx="2348">
                  <c:v>501</c:v>
                </c:pt>
                <c:pt idx="2349">
                  <c:v>501</c:v>
                </c:pt>
                <c:pt idx="2350">
                  <c:v>501</c:v>
                </c:pt>
                <c:pt idx="2351">
                  <c:v>501</c:v>
                </c:pt>
                <c:pt idx="2352">
                  <c:v>501</c:v>
                </c:pt>
                <c:pt idx="2353">
                  <c:v>501</c:v>
                </c:pt>
                <c:pt idx="2354">
                  <c:v>501</c:v>
                </c:pt>
                <c:pt idx="2355">
                  <c:v>501</c:v>
                </c:pt>
                <c:pt idx="2356">
                  <c:v>501</c:v>
                </c:pt>
                <c:pt idx="2357">
                  <c:v>501</c:v>
                </c:pt>
                <c:pt idx="2358">
                  <c:v>501</c:v>
                </c:pt>
                <c:pt idx="2359">
                  <c:v>501</c:v>
                </c:pt>
                <c:pt idx="2360">
                  <c:v>501</c:v>
                </c:pt>
                <c:pt idx="2361">
                  <c:v>501</c:v>
                </c:pt>
                <c:pt idx="2362">
                  <c:v>501</c:v>
                </c:pt>
                <c:pt idx="2363">
                  <c:v>501</c:v>
                </c:pt>
                <c:pt idx="2364">
                  <c:v>501</c:v>
                </c:pt>
                <c:pt idx="2365">
                  <c:v>501</c:v>
                </c:pt>
                <c:pt idx="2366">
                  <c:v>501</c:v>
                </c:pt>
                <c:pt idx="2367">
                  <c:v>501</c:v>
                </c:pt>
                <c:pt idx="2368">
                  <c:v>501</c:v>
                </c:pt>
                <c:pt idx="2369">
                  <c:v>501</c:v>
                </c:pt>
                <c:pt idx="2370">
                  <c:v>501</c:v>
                </c:pt>
                <c:pt idx="2371">
                  <c:v>501</c:v>
                </c:pt>
                <c:pt idx="2372">
                  <c:v>501</c:v>
                </c:pt>
                <c:pt idx="2373">
                  <c:v>501</c:v>
                </c:pt>
                <c:pt idx="2374">
                  <c:v>501</c:v>
                </c:pt>
                <c:pt idx="2375">
                  <c:v>501</c:v>
                </c:pt>
                <c:pt idx="2376">
                  <c:v>502</c:v>
                </c:pt>
                <c:pt idx="2377">
                  <c:v>502</c:v>
                </c:pt>
                <c:pt idx="2378">
                  <c:v>502</c:v>
                </c:pt>
                <c:pt idx="2379">
                  <c:v>502</c:v>
                </c:pt>
                <c:pt idx="2380">
                  <c:v>502</c:v>
                </c:pt>
                <c:pt idx="2381">
                  <c:v>502</c:v>
                </c:pt>
                <c:pt idx="2382">
                  <c:v>502</c:v>
                </c:pt>
                <c:pt idx="2383">
                  <c:v>503</c:v>
                </c:pt>
                <c:pt idx="2384">
                  <c:v>503</c:v>
                </c:pt>
                <c:pt idx="2385">
                  <c:v>503</c:v>
                </c:pt>
                <c:pt idx="2386">
                  <c:v>503</c:v>
                </c:pt>
                <c:pt idx="2387">
                  <c:v>503</c:v>
                </c:pt>
                <c:pt idx="2388">
                  <c:v>503</c:v>
                </c:pt>
                <c:pt idx="2389">
                  <c:v>503</c:v>
                </c:pt>
                <c:pt idx="2390">
                  <c:v>503</c:v>
                </c:pt>
                <c:pt idx="2391">
                  <c:v>503</c:v>
                </c:pt>
                <c:pt idx="2392">
                  <c:v>504</c:v>
                </c:pt>
                <c:pt idx="2393">
                  <c:v>504</c:v>
                </c:pt>
                <c:pt idx="2394">
                  <c:v>504</c:v>
                </c:pt>
                <c:pt idx="2395">
                  <c:v>504</c:v>
                </c:pt>
                <c:pt idx="2396">
                  <c:v>504</c:v>
                </c:pt>
                <c:pt idx="2397">
                  <c:v>504</c:v>
                </c:pt>
                <c:pt idx="2398">
                  <c:v>504</c:v>
                </c:pt>
                <c:pt idx="2399">
                  <c:v>504</c:v>
                </c:pt>
                <c:pt idx="2400">
                  <c:v>504</c:v>
                </c:pt>
                <c:pt idx="2401">
                  <c:v>504</c:v>
                </c:pt>
                <c:pt idx="2402">
                  <c:v>504</c:v>
                </c:pt>
                <c:pt idx="2403">
                  <c:v>505</c:v>
                </c:pt>
                <c:pt idx="2404">
                  <c:v>506</c:v>
                </c:pt>
                <c:pt idx="2405">
                  <c:v>507</c:v>
                </c:pt>
                <c:pt idx="2406">
                  <c:v>507</c:v>
                </c:pt>
                <c:pt idx="2407">
                  <c:v>507</c:v>
                </c:pt>
                <c:pt idx="2408">
                  <c:v>507</c:v>
                </c:pt>
                <c:pt idx="2409">
                  <c:v>507</c:v>
                </c:pt>
                <c:pt idx="2410">
                  <c:v>508</c:v>
                </c:pt>
                <c:pt idx="2411">
                  <c:v>508</c:v>
                </c:pt>
                <c:pt idx="2412">
                  <c:v>509</c:v>
                </c:pt>
                <c:pt idx="2413">
                  <c:v>509</c:v>
                </c:pt>
                <c:pt idx="2414">
                  <c:v>509</c:v>
                </c:pt>
                <c:pt idx="2415">
                  <c:v>509</c:v>
                </c:pt>
                <c:pt idx="2416">
                  <c:v>510</c:v>
                </c:pt>
                <c:pt idx="2417">
                  <c:v>510</c:v>
                </c:pt>
                <c:pt idx="2418">
                  <c:v>510</c:v>
                </c:pt>
                <c:pt idx="2419">
                  <c:v>510</c:v>
                </c:pt>
                <c:pt idx="2420">
                  <c:v>510</c:v>
                </c:pt>
                <c:pt idx="2421">
                  <c:v>510</c:v>
                </c:pt>
                <c:pt idx="2422">
                  <c:v>510</c:v>
                </c:pt>
                <c:pt idx="2423">
                  <c:v>510</c:v>
                </c:pt>
                <c:pt idx="2424">
                  <c:v>510</c:v>
                </c:pt>
                <c:pt idx="2425">
                  <c:v>511</c:v>
                </c:pt>
                <c:pt idx="2426">
                  <c:v>511</c:v>
                </c:pt>
                <c:pt idx="2427">
                  <c:v>511</c:v>
                </c:pt>
                <c:pt idx="2428">
                  <c:v>511</c:v>
                </c:pt>
                <c:pt idx="2429">
                  <c:v>511</c:v>
                </c:pt>
                <c:pt idx="2430">
                  <c:v>511</c:v>
                </c:pt>
                <c:pt idx="2431">
                  <c:v>511</c:v>
                </c:pt>
                <c:pt idx="2432">
                  <c:v>511</c:v>
                </c:pt>
                <c:pt idx="2433">
                  <c:v>511</c:v>
                </c:pt>
                <c:pt idx="2434">
                  <c:v>511</c:v>
                </c:pt>
                <c:pt idx="2435">
                  <c:v>511</c:v>
                </c:pt>
                <c:pt idx="2436">
                  <c:v>511</c:v>
                </c:pt>
                <c:pt idx="2437">
                  <c:v>511</c:v>
                </c:pt>
                <c:pt idx="2438">
                  <c:v>512</c:v>
                </c:pt>
                <c:pt idx="2439">
                  <c:v>512</c:v>
                </c:pt>
                <c:pt idx="2440">
                  <c:v>512</c:v>
                </c:pt>
                <c:pt idx="2441">
                  <c:v>512</c:v>
                </c:pt>
                <c:pt idx="2442">
                  <c:v>513</c:v>
                </c:pt>
                <c:pt idx="2443">
                  <c:v>514</c:v>
                </c:pt>
                <c:pt idx="2444">
                  <c:v>515</c:v>
                </c:pt>
                <c:pt idx="2445">
                  <c:v>515</c:v>
                </c:pt>
                <c:pt idx="2446">
                  <c:v>515</c:v>
                </c:pt>
                <c:pt idx="2447">
                  <c:v>515</c:v>
                </c:pt>
                <c:pt idx="2448">
                  <c:v>515</c:v>
                </c:pt>
                <c:pt idx="2449">
                  <c:v>515</c:v>
                </c:pt>
                <c:pt idx="2450">
                  <c:v>515</c:v>
                </c:pt>
                <c:pt idx="2451">
                  <c:v>516</c:v>
                </c:pt>
                <c:pt idx="2452">
                  <c:v>517</c:v>
                </c:pt>
                <c:pt idx="2453">
                  <c:v>517</c:v>
                </c:pt>
                <c:pt idx="2454">
                  <c:v>517</c:v>
                </c:pt>
                <c:pt idx="2455">
                  <c:v>517</c:v>
                </c:pt>
                <c:pt idx="2456">
                  <c:v>517</c:v>
                </c:pt>
                <c:pt idx="2457">
                  <c:v>517</c:v>
                </c:pt>
                <c:pt idx="2458">
                  <c:v>517</c:v>
                </c:pt>
                <c:pt idx="2459">
                  <c:v>517</c:v>
                </c:pt>
                <c:pt idx="2460">
                  <c:v>517</c:v>
                </c:pt>
                <c:pt idx="2461">
                  <c:v>517</c:v>
                </c:pt>
                <c:pt idx="2462">
                  <c:v>517</c:v>
                </c:pt>
                <c:pt idx="2463">
                  <c:v>517</c:v>
                </c:pt>
                <c:pt idx="2464">
                  <c:v>518</c:v>
                </c:pt>
                <c:pt idx="2465">
                  <c:v>519</c:v>
                </c:pt>
                <c:pt idx="2466">
                  <c:v>520</c:v>
                </c:pt>
                <c:pt idx="2467">
                  <c:v>520</c:v>
                </c:pt>
                <c:pt idx="2468">
                  <c:v>521</c:v>
                </c:pt>
                <c:pt idx="2469">
                  <c:v>522</c:v>
                </c:pt>
                <c:pt idx="2470">
                  <c:v>522</c:v>
                </c:pt>
                <c:pt idx="2471">
                  <c:v>522</c:v>
                </c:pt>
                <c:pt idx="2472">
                  <c:v>522</c:v>
                </c:pt>
                <c:pt idx="2473">
                  <c:v>523</c:v>
                </c:pt>
                <c:pt idx="2474">
                  <c:v>523</c:v>
                </c:pt>
                <c:pt idx="2475">
                  <c:v>524</c:v>
                </c:pt>
                <c:pt idx="2476">
                  <c:v>524</c:v>
                </c:pt>
                <c:pt idx="2477">
                  <c:v>525</c:v>
                </c:pt>
                <c:pt idx="2478">
                  <c:v>525</c:v>
                </c:pt>
                <c:pt idx="2479">
                  <c:v>525</c:v>
                </c:pt>
                <c:pt idx="2480">
                  <c:v>525</c:v>
                </c:pt>
                <c:pt idx="2481">
                  <c:v>525</c:v>
                </c:pt>
                <c:pt idx="2482">
                  <c:v>525</c:v>
                </c:pt>
                <c:pt idx="2483">
                  <c:v>525</c:v>
                </c:pt>
                <c:pt idx="2484">
                  <c:v>525</c:v>
                </c:pt>
                <c:pt idx="2485">
                  <c:v>525</c:v>
                </c:pt>
                <c:pt idx="2486">
                  <c:v>525</c:v>
                </c:pt>
                <c:pt idx="2487">
                  <c:v>525</c:v>
                </c:pt>
                <c:pt idx="2488">
                  <c:v>525</c:v>
                </c:pt>
                <c:pt idx="2489">
                  <c:v>525</c:v>
                </c:pt>
                <c:pt idx="2490">
                  <c:v>525</c:v>
                </c:pt>
                <c:pt idx="2491">
                  <c:v>525</c:v>
                </c:pt>
                <c:pt idx="2492">
                  <c:v>525</c:v>
                </c:pt>
                <c:pt idx="2493">
                  <c:v>525</c:v>
                </c:pt>
                <c:pt idx="2494">
                  <c:v>525</c:v>
                </c:pt>
                <c:pt idx="2495">
                  <c:v>525</c:v>
                </c:pt>
                <c:pt idx="2496">
                  <c:v>525</c:v>
                </c:pt>
                <c:pt idx="2497">
                  <c:v>525</c:v>
                </c:pt>
                <c:pt idx="2498">
                  <c:v>526</c:v>
                </c:pt>
                <c:pt idx="2499">
                  <c:v>526</c:v>
                </c:pt>
                <c:pt idx="2500">
                  <c:v>526</c:v>
                </c:pt>
                <c:pt idx="2501">
                  <c:v>526</c:v>
                </c:pt>
                <c:pt idx="2502">
                  <c:v>527</c:v>
                </c:pt>
                <c:pt idx="2503">
                  <c:v>528</c:v>
                </c:pt>
                <c:pt idx="2504">
                  <c:v>528</c:v>
                </c:pt>
                <c:pt idx="2505">
                  <c:v>528</c:v>
                </c:pt>
                <c:pt idx="2506">
                  <c:v>528</c:v>
                </c:pt>
                <c:pt idx="2507">
                  <c:v>528</c:v>
                </c:pt>
                <c:pt idx="2508">
                  <c:v>528</c:v>
                </c:pt>
                <c:pt idx="2509">
                  <c:v>529</c:v>
                </c:pt>
                <c:pt idx="2510">
                  <c:v>529</c:v>
                </c:pt>
                <c:pt idx="2511">
                  <c:v>529</c:v>
                </c:pt>
                <c:pt idx="2512">
                  <c:v>529</c:v>
                </c:pt>
                <c:pt idx="2513">
                  <c:v>529</c:v>
                </c:pt>
                <c:pt idx="2514">
                  <c:v>529</c:v>
                </c:pt>
                <c:pt idx="2515">
                  <c:v>530</c:v>
                </c:pt>
                <c:pt idx="2516">
                  <c:v>530</c:v>
                </c:pt>
                <c:pt idx="2517">
                  <c:v>530</c:v>
                </c:pt>
                <c:pt idx="2518">
                  <c:v>530</c:v>
                </c:pt>
                <c:pt idx="2519">
                  <c:v>530</c:v>
                </c:pt>
                <c:pt idx="2520">
                  <c:v>530</c:v>
                </c:pt>
                <c:pt idx="2521">
                  <c:v>530</c:v>
                </c:pt>
                <c:pt idx="2522">
                  <c:v>530</c:v>
                </c:pt>
                <c:pt idx="2523">
                  <c:v>530</c:v>
                </c:pt>
                <c:pt idx="2524">
                  <c:v>530</c:v>
                </c:pt>
                <c:pt idx="2525">
                  <c:v>530</c:v>
                </c:pt>
                <c:pt idx="2526">
                  <c:v>531</c:v>
                </c:pt>
                <c:pt idx="2527">
                  <c:v>531</c:v>
                </c:pt>
                <c:pt idx="2528">
                  <c:v>531</c:v>
                </c:pt>
                <c:pt idx="2529">
                  <c:v>531</c:v>
                </c:pt>
                <c:pt idx="2530">
                  <c:v>531</c:v>
                </c:pt>
                <c:pt idx="2531">
                  <c:v>531</c:v>
                </c:pt>
                <c:pt idx="2532">
                  <c:v>531</c:v>
                </c:pt>
                <c:pt idx="2533">
                  <c:v>532</c:v>
                </c:pt>
                <c:pt idx="2534">
                  <c:v>532</c:v>
                </c:pt>
                <c:pt idx="2535">
                  <c:v>533</c:v>
                </c:pt>
                <c:pt idx="2536">
                  <c:v>534</c:v>
                </c:pt>
                <c:pt idx="2537">
                  <c:v>534</c:v>
                </c:pt>
                <c:pt idx="2538">
                  <c:v>534</c:v>
                </c:pt>
                <c:pt idx="2539">
                  <c:v>534</c:v>
                </c:pt>
                <c:pt idx="2540">
                  <c:v>535</c:v>
                </c:pt>
                <c:pt idx="2541">
                  <c:v>536</c:v>
                </c:pt>
                <c:pt idx="2542">
                  <c:v>536</c:v>
                </c:pt>
                <c:pt idx="2543">
                  <c:v>537</c:v>
                </c:pt>
                <c:pt idx="2544">
                  <c:v>537</c:v>
                </c:pt>
                <c:pt idx="2545">
                  <c:v>538</c:v>
                </c:pt>
                <c:pt idx="2546">
                  <c:v>538</c:v>
                </c:pt>
                <c:pt idx="2547">
                  <c:v>538</c:v>
                </c:pt>
                <c:pt idx="2548">
                  <c:v>538</c:v>
                </c:pt>
                <c:pt idx="2549">
                  <c:v>538</c:v>
                </c:pt>
                <c:pt idx="2550">
                  <c:v>538</c:v>
                </c:pt>
                <c:pt idx="2551">
                  <c:v>538</c:v>
                </c:pt>
                <c:pt idx="2552">
                  <c:v>538</c:v>
                </c:pt>
                <c:pt idx="2553">
                  <c:v>538</c:v>
                </c:pt>
                <c:pt idx="2554">
                  <c:v>538</c:v>
                </c:pt>
                <c:pt idx="2555">
                  <c:v>538</c:v>
                </c:pt>
                <c:pt idx="2556">
                  <c:v>538</c:v>
                </c:pt>
                <c:pt idx="2557">
                  <c:v>539</c:v>
                </c:pt>
                <c:pt idx="2558">
                  <c:v>540</c:v>
                </c:pt>
                <c:pt idx="2559">
                  <c:v>541</c:v>
                </c:pt>
                <c:pt idx="2560">
                  <c:v>541</c:v>
                </c:pt>
                <c:pt idx="2561">
                  <c:v>541</c:v>
                </c:pt>
                <c:pt idx="2562">
                  <c:v>541</c:v>
                </c:pt>
                <c:pt idx="2563">
                  <c:v>542</c:v>
                </c:pt>
                <c:pt idx="2564">
                  <c:v>543</c:v>
                </c:pt>
                <c:pt idx="2565">
                  <c:v>543</c:v>
                </c:pt>
                <c:pt idx="2566">
                  <c:v>543</c:v>
                </c:pt>
                <c:pt idx="2567">
                  <c:v>543</c:v>
                </c:pt>
                <c:pt idx="2568">
                  <c:v>543</c:v>
                </c:pt>
                <c:pt idx="2569">
                  <c:v>544</c:v>
                </c:pt>
                <c:pt idx="2570">
                  <c:v>544</c:v>
                </c:pt>
                <c:pt idx="2571">
                  <c:v>544</c:v>
                </c:pt>
                <c:pt idx="2572">
                  <c:v>544</c:v>
                </c:pt>
                <c:pt idx="2573">
                  <c:v>545</c:v>
                </c:pt>
                <c:pt idx="2574">
                  <c:v>545</c:v>
                </c:pt>
                <c:pt idx="2575">
                  <c:v>546</c:v>
                </c:pt>
                <c:pt idx="2576">
                  <c:v>546</c:v>
                </c:pt>
                <c:pt idx="2577">
                  <c:v>546</c:v>
                </c:pt>
                <c:pt idx="2578">
                  <c:v>547</c:v>
                </c:pt>
                <c:pt idx="2579">
                  <c:v>548</c:v>
                </c:pt>
                <c:pt idx="2580">
                  <c:v>548</c:v>
                </c:pt>
                <c:pt idx="2581">
                  <c:v>548</c:v>
                </c:pt>
                <c:pt idx="2582">
                  <c:v>548</c:v>
                </c:pt>
                <c:pt idx="2583">
                  <c:v>549</c:v>
                </c:pt>
                <c:pt idx="2584">
                  <c:v>549</c:v>
                </c:pt>
                <c:pt idx="2585">
                  <c:v>549</c:v>
                </c:pt>
                <c:pt idx="2586">
                  <c:v>549</c:v>
                </c:pt>
                <c:pt idx="2587">
                  <c:v>550</c:v>
                </c:pt>
                <c:pt idx="2588">
                  <c:v>550</c:v>
                </c:pt>
                <c:pt idx="2589">
                  <c:v>550</c:v>
                </c:pt>
                <c:pt idx="2590">
                  <c:v>550</c:v>
                </c:pt>
                <c:pt idx="2591">
                  <c:v>550</c:v>
                </c:pt>
                <c:pt idx="2592">
                  <c:v>550</c:v>
                </c:pt>
                <c:pt idx="2593">
                  <c:v>550</c:v>
                </c:pt>
                <c:pt idx="2594">
                  <c:v>550</c:v>
                </c:pt>
                <c:pt idx="2595">
                  <c:v>551</c:v>
                </c:pt>
                <c:pt idx="2596">
                  <c:v>552</c:v>
                </c:pt>
                <c:pt idx="2597">
                  <c:v>553</c:v>
                </c:pt>
                <c:pt idx="2598">
                  <c:v>553</c:v>
                </c:pt>
                <c:pt idx="2599">
                  <c:v>553</c:v>
                </c:pt>
                <c:pt idx="2600">
                  <c:v>553</c:v>
                </c:pt>
                <c:pt idx="2601">
                  <c:v>553</c:v>
                </c:pt>
                <c:pt idx="2602">
                  <c:v>553</c:v>
                </c:pt>
                <c:pt idx="2603">
                  <c:v>553</c:v>
                </c:pt>
                <c:pt idx="2604">
                  <c:v>553</c:v>
                </c:pt>
                <c:pt idx="2605">
                  <c:v>553</c:v>
                </c:pt>
                <c:pt idx="2606">
                  <c:v>553</c:v>
                </c:pt>
                <c:pt idx="2607">
                  <c:v>553</c:v>
                </c:pt>
                <c:pt idx="2608">
                  <c:v>553</c:v>
                </c:pt>
                <c:pt idx="2609">
                  <c:v>554</c:v>
                </c:pt>
                <c:pt idx="2610">
                  <c:v>554</c:v>
                </c:pt>
                <c:pt idx="2611">
                  <c:v>554</c:v>
                </c:pt>
                <c:pt idx="2612">
                  <c:v>554</c:v>
                </c:pt>
                <c:pt idx="2613">
                  <c:v>555</c:v>
                </c:pt>
                <c:pt idx="2614">
                  <c:v>555</c:v>
                </c:pt>
                <c:pt idx="2615">
                  <c:v>555</c:v>
                </c:pt>
                <c:pt idx="2616">
                  <c:v>555</c:v>
                </c:pt>
                <c:pt idx="2617">
                  <c:v>555</c:v>
                </c:pt>
                <c:pt idx="2618">
                  <c:v>555</c:v>
                </c:pt>
                <c:pt idx="2619">
                  <c:v>555</c:v>
                </c:pt>
                <c:pt idx="2620">
                  <c:v>555</c:v>
                </c:pt>
                <c:pt idx="2621">
                  <c:v>555</c:v>
                </c:pt>
                <c:pt idx="2622">
                  <c:v>555</c:v>
                </c:pt>
                <c:pt idx="2623">
                  <c:v>556</c:v>
                </c:pt>
                <c:pt idx="2624">
                  <c:v>557</c:v>
                </c:pt>
                <c:pt idx="2625">
                  <c:v>557</c:v>
                </c:pt>
                <c:pt idx="2626">
                  <c:v>557</c:v>
                </c:pt>
                <c:pt idx="2627">
                  <c:v>557</c:v>
                </c:pt>
                <c:pt idx="2628">
                  <c:v>558</c:v>
                </c:pt>
                <c:pt idx="2629">
                  <c:v>559</c:v>
                </c:pt>
                <c:pt idx="2630">
                  <c:v>559</c:v>
                </c:pt>
                <c:pt idx="2631">
                  <c:v>559</c:v>
                </c:pt>
                <c:pt idx="2632">
                  <c:v>560</c:v>
                </c:pt>
                <c:pt idx="2633">
                  <c:v>560</c:v>
                </c:pt>
                <c:pt idx="2634">
                  <c:v>560</c:v>
                </c:pt>
                <c:pt idx="2635">
                  <c:v>560</c:v>
                </c:pt>
                <c:pt idx="2636">
                  <c:v>560</c:v>
                </c:pt>
                <c:pt idx="2637">
                  <c:v>561</c:v>
                </c:pt>
                <c:pt idx="2638">
                  <c:v>561</c:v>
                </c:pt>
                <c:pt idx="2639">
                  <c:v>562</c:v>
                </c:pt>
                <c:pt idx="2640">
                  <c:v>562</c:v>
                </c:pt>
                <c:pt idx="2641">
                  <c:v>562</c:v>
                </c:pt>
                <c:pt idx="2642">
                  <c:v>563</c:v>
                </c:pt>
                <c:pt idx="2643">
                  <c:v>563</c:v>
                </c:pt>
                <c:pt idx="2644">
                  <c:v>564</c:v>
                </c:pt>
                <c:pt idx="2645">
                  <c:v>564</c:v>
                </c:pt>
                <c:pt idx="2646">
                  <c:v>565</c:v>
                </c:pt>
                <c:pt idx="2647">
                  <c:v>565</c:v>
                </c:pt>
                <c:pt idx="2648">
                  <c:v>565</c:v>
                </c:pt>
                <c:pt idx="2649">
                  <c:v>566</c:v>
                </c:pt>
                <c:pt idx="2650">
                  <c:v>567</c:v>
                </c:pt>
                <c:pt idx="2651">
                  <c:v>568</c:v>
                </c:pt>
                <c:pt idx="2652">
                  <c:v>568</c:v>
                </c:pt>
                <c:pt idx="2653">
                  <c:v>568</c:v>
                </c:pt>
                <c:pt idx="2654">
                  <c:v>568</c:v>
                </c:pt>
                <c:pt idx="2655">
                  <c:v>568</c:v>
                </c:pt>
                <c:pt idx="2656">
                  <c:v>568</c:v>
                </c:pt>
                <c:pt idx="2657">
                  <c:v>568</c:v>
                </c:pt>
                <c:pt idx="2658">
                  <c:v>568</c:v>
                </c:pt>
                <c:pt idx="2659">
                  <c:v>568</c:v>
                </c:pt>
                <c:pt idx="2660">
                  <c:v>568</c:v>
                </c:pt>
                <c:pt idx="2661">
                  <c:v>568</c:v>
                </c:pt>
                <c:pt idx="2662">
                  <c:v>568</c:v>
                </c:pt>
                <c:pt idx="2663">
                  <c:v>569</c:v>
                </c:pt>
                <c:pt idx="2664">
                  <c:v>569</c:v>
                </c:pt>
                <c:pt idx="2665">
                  <c:v>569</c:v>
                </c:pt>
                <c:pt idx="2666">
                  <c:v>569</c:v>
                </c:pt>
                <c:pt idx="2667">
                  <c:v>569</c:v>
                </c:pt>
                <c:pt idx="2668">
                  <c:v>569</c:v>
                </c:pt>
                <c:pt idx="2669">
                  <c:v>570</c:v>
                </c:pt>
                <c:pt idx="2670">
                  <c:v>570</c:v>
                </c:pt>
                <c:pt idx="2671">
                  <c:v>570</c:v>
                </c:pt>
                <c:pt idx="2672">
                  <c:v>571</c:v>
                </c:pt>
                <c:pt idx="2673">
                  <c:v>571</c:v>
                </c:pt>
                <c:pt idx="2674">
                  <c:v>572</c:v>
                </c:pt>
                <c:pt idx="2675">
                  <c:v>573</c:v>
                </c:pt>
                <c:pt idx="2676">
                  <c:v>573</c:v>
                </c:pt>
                <c:pt idx="2677">
                  <c:v>573</c:v>
                </c:pt>
                <c:pt idx="2678">
                  <c:v>574</c:v>
                </c:pt>
                <c:pt idx="2679">
                  <c:v>574</c:v>
                </c:pt>
                <c:pt idx="2680">
                  <c:v>574</c:v>
                </c:pt>
                <c:pt idx="2681">
                  <c:v>574</c:v>
                </c:pt>
                <c:pt idx="2682">
                  <c:v>575</c:v>
                </c:pt>
                <c:pt idx="2683">
                  <c:v>576</c:v>
                </c:pt>
                <c:pt idx="2684">
                  <c:v>576</c:v>
                </c:pt>
                <c:pt idx="2685">
                  <c:v>577</c:v>
                </c:pt>
                <c:pt idx="2686">
                  <c:v>578</c:v>
                </c:pt>
                <c:pt idx="2687">
                  <c:v>579</c:v>
                </c:pt>
                <c:pt idx="2688">
                  <c:v>579</c:v>
                </c:pt>
                <c:pt idx="2689">
                  <c:v>579</c:v>
                </c:pt>
                <c:pt idx="2690">
                  <c:v>579</c:v>
                </c:pt>
                <c:pt idx="2691">
                  <c:v>579</c:v>
                </c:pt>
                <c:pt idx="2692">
                  <c:v>580</c:v>
                </c:pt>
                <c:pt idx="2693">
                  <c:v>580</c:v>
                </c:pt>
                <c:pt idx="2694">
                  <c:v>581</c:v>
                </c:pt>
                <c:pt idx="2695">
                  <c:v>581</c:v>
                </c:pt>
                <c:pt idx="2696">
                  <c:v>582</c:v>
                </c:pt>
                <c:pt idx="2697">
                  <c:v>583</c:v>
                </c:pt>
                <c:pt idx="2698">
                  <c:v>583</c:v>
                </c:pt>
                <c:pt idx="2699">
                  <c:v>583</c:v>
                </c:pt>
                <c:pt idx="2700">
                  <c:v>584</c:v>
                </c:pt>
                <c:pt idx="2701">
                  <c:v>584</c:v>
                </c:pt>
                <c:pt idx="2702">
                  <c:v>585</c:v>
                </c:pt>
                <c:pt idx="2703">
                  <c:v>585</c:v>
                </c:pt>
                <c:pt idx="2704">
                  <c:v>586</c:v>
                </c:pt>
                <c:pt idx="2705">
                  <c:v>586</c:v>
                </c:pt>
                <c:pt idx="2706">
                  <c:v>586</c:v>
                </c:pt>
                <c:pt idx="2707">
                  <c:v>587</c:v>
                </c:pt>
                <c:pt idx="2708">
                  <c:v>587</c:v>
                </c:pt>
                <c:pt idx="2709">
                  <c:v>587</c:v>
                </c:pt>
                <c:pt idx="2710">
                  <c:v>588</c:v>
                </c:pt>
                <c:pt idx="2711">
                  <c:v>589</c:v>
                </c:pt>
                <c:pt idx="2712">
                  <c:v>589</c:v>
                </c:pt>
                <c:pt idx="2713">
                  <c:v>590</c:v>
                </c:pt>
                <c:pt idx="2714">
                  <c:v>590</c:v>
                </c:pt>
                <c:pt idx="2715">
                  <c:v>590</c:v>
                </c:pt>
                <c:pt idx="2716">
                  <c:v>591</c:v>
                </c:pt>
                <c:pt idx="2717">
                  <c:v>591</c:v>
                </c:pt>
                <c:pt idx="2718">
                  <c:v>591</c:v>
                </c:pt>
                <c:pt idx="2719">
                  <c:v>591</c:v>
                </c:pt>
                <c:pt idx="2720">
                  <c:v>591</c:v>
                </c:pt>
                <c:pt idx="2721">
                  <c:v>591</c:v>
                </c:pt>
                <c:pt idx="2722">
                  <c:v>591</c:v>
                </c:pt>
                <c:pt idx="2723">
                  <c:v>592</c:v>
                </c:pt>
                <c:pt idx="2724">
                  <c:v>592</c:v>
                </c:pt>
                <c:pt idx="2725">
                  <c:v>593</c:v>
                </c:pt>
                <c:pt idx="2726">
                  <c:v>593</c:v>
                </c:pt>
                <c:pt idx="2727">
                  <c:v>593</c:v>
                </c:pt>
                <c:pt idx="2728">
                  <c:v>593</c:v>
                </c:pt>
                <c:pt idx="2729">
                  <c:v>593</c:v>
                </c:pt>
                <c:pt idx="2730">
                  <c:v>593</c:v>
                </c:pt>
                <c:pt idx="2731">
                  <c:v>594</c:v>
                </c:pt>
                <c:pt idx="2732">
                  <c:v>594</c:v>
                </c:pt>
                <c:pt idx="2733">
                  <c:v>595</c:v>
                </c:pt>
                <c:pt idx="2734">
                  <c:v>595</c:v>
                </c:pt>
                <c:pt idx="2735">
                  <c:v>595</c:v>
                </c:pt>
                <c:pt idx="2736">
                  <c:v>595</c:v>
                </c:pt>
                <c:pt idx="2737">
                  <c:v>595</c:v>
                </c:pt>
                <c:pt idx="2738">
                  <c:v>595</c:v>
                </c:pt>
                <c:pt idx="2739">
                  <c:v>595</c:v>
                </c:pt>
                <c:pt idx="2740">
                  <c:v>595</c:v>
                </c:pt>
                <c:pt idx="2741">
                  <c:v>595</c:v>
                </c:pt>
                <c:pt idx="2742">
                  <c:v>595</c:v>
                </c:pt>
                <c:pt idx="2743">
                  <c:v>595</c:v>
                </c:pt>
                <c:pt idx="2744">
                  <c:v>595</c:v>
                </c:pt>
                <c:pt idx="2745">
                  <c:v>595</c:v>
                </c:pt>
                <c:pt idx="2746">
                  <c:v>596</c:v>
                </c:pt>
                <c:pt idx="2747">
                  <c:v>597</c:v>
                </c:pt>
                <c:pt idx="2748">
                  <c:v>597</c:v>
                </c:pt>
                <c:pt idx="2749">
                  <c:v>597</c:v>
                </c:pt>
                <c:pt idx="2750">
                  <c:v>598</c:v>
                </c:pt>
                <c:pt idx="2751">
                  <c:v>598</c:v>
                </c:pt>
                <c:pt idx="2752">
                  <c:v>599</c:v>
                </c:pt>
                <c:pt idx="2753">
                  <c:v>600</c:v>
                </c:pt>
                <c:pt idx="2754">
                  <c:v>600</c:v>
                </c:pt>
                <c:pt idx="2755">
                  <c:v>601</c:v>
                </c:pt>
                <c:pt idx="2756">
                  <c:v>602</c:v>
                </c:pt>
                <c:pt idx="2757">
                  <c:v>603</c:v>
                </c:pt>
                <c:pt idx="2758">
                  <c:v>603</c:v>
                </c:pt>
                <c:pt idx="2759">
                  <c:v>603</c:v>
                </c:pt>
                <c:pt idx="2760">
                  <c:v>603</c:v>
                </c:pt>
                <c:pt idx="2761">
                  <c:v>603</c:v>
                </c:pt>
                <c:pt idx="2762">
                  <c:v>603</c:v>
                </c:pt>
                <c:pt idx="2763">
                  <c:v>603</c:v>
                </c:pt>
                <c:pt idx="2764">
                  <c:v>603</c:v>
                </c:pt>
                <c:pt idx="2765">
                  <c:v>603</c:v>
                </c:pt>
                <c:pt idx="2766">
                  <c:v>603</c:v>
                </c:pt>
                <c:pt idx="2767">
                  <c:v>604</c:v>
                </c:pt>
                <c:pt idx="2768">
                  <c:v>604</c:v>
                </c:pt>
                <c:pt idx="2769">
                  <c:v>604</c:v>
                </c:pt>
                <c:pt idx="2770">
                  <c:v>605</c:v>
                </c:pt>
                <c:pt idx="2771">
                  <c:v>606</c:v>
                </c:pt>
                <c:pt idx="2772">
                  <c:v>607</c:v>
                </c:pt>
                <c:pt idx="2773">
                  <c:v>607</c:v>
                </c:pt>
                <c:pt idx="2774">
                  <c:v>607</c:v>
                </c:pt>
                <c:pt idx="2775">
                  <c:v>607</c:v>
                </c:pt>
                <c:pt idx="2776">
                  <c:v>607</c:v>
                </c:pt>
                <c:pt idx="2777">
                  <c:v>607</c:v>
                </c:pt>
                <c:pt idx="2778">
                  <c:v>607</c:v>
                </c:pt>
                <c:pt idx="2779">
                  <c:v>607</c:v>
                </c:pt>
                <c:pt idx="2780">
                  <c:v>608</c:v>
                </c:pt>
                <c:pt idx="2781">
                  <c:v>608</c:v>
                </c:pt>
                <c:pt idx="2782">
                  <c:v>608</c:v>
                </c:pt>
                <c:pt idx="2783">
                  <c:v>608</c:v>
                </c:pt>
                <c:pt idx="2784">
                  <c:v>608</c:v>
                </c:pt>
                <c:pt idx="2785">
                  <c:v>608</c:v>
                </c:pt>
                <c:pt idx="2786">
                  <c:v>608</c:v>
                </c:pt>
                <c:pt idx="2787">
                  <c:v>608</c:v>
                </c:pt>
                <c:pt idx="2788">
                  <c:v>608</c:v>
                </c:pt>
                <c:pt idx="2789">
                  <c:v>608</c:v>
                </c:pt>
                <c:pt idx="2790">
                  <c:v>608</c:v>
                </c:pt>
                <c:pt idx="2791">
                  <c:v>608</c:v>
                </c:pt>
                <c:pt idx="2792">
                  <c:v>608</c:v>
                </c:pt>
                <c:pt idx="2793">
                  <c:v>608</c:v>
                </c:pt>
                <c:pt idx="2794">
                  <c:v>609</c:v>
                </c:pt>
                <c:pt idx="2795">
                  <c:v>609</c:v>
                </c:pt>
                <c:pt idx="2796">
                  <c:v>609</c:v>
                </c:pt>
                <c:pt idx="2797">
                  <c:v>609</c:v>
                </c:pt>
                <c:pt idx="2798">
                  <c:v>609</c:v>
                </c:pt>
                <c:pt idx="2799">
                  <c:v>609</c:v>
                </c:pt>
                <c:pt idx="2800">
                  <c:v>609</c:v>
                </c:pt>
                <c:pt idx="2801">
                  <c:v>610</c:v>
                </c:pt>
                <c:pt idx="2802">
                  <c:v>610</c:v>
                </c:pt>
                <c:pt idx="2803">
                  <c:v>610</c:v>
                </c:pt>
                <c:pt idx="2804">
                  <c:v>610</c:v>
                </c:pt>
                <c:pt idx="2805">
                  <c:v>610</c:v>
                </c:pt>
                <c:pt idx="2806">
                  <c:v>610</c:v>
                </c:pt>
                <c:pt idx="2807">
                  <c:v>610</c:v>
                </c:pt>
                <c:pt idx="2808">
                  <c:v>610</c:v>
                </c:pt>
                <c:pt idx="2809">
                  <c:v>610</c:v>
                </c:pt>
                <c:pt idx="2810">
                  <c:v>610</c:v>
                </c:pt>
                <c:pt idx="2811">
                  <c:v>610</c:v>
                </c:pt>
                <c:pt idx="2812">
                  <c:v>610</c:v>
                </c:pt>
                <c:pt idx="2813">
                  <c:v>611</c:v>
                </c:pt>
                <c:pt idx="2814">
                  <c:v>611</c:v>
                </c:pt>
                <c:pt idx="2815">
                  <c:v>611</c:v>
                </c:pt>
                <c:pt idx="2816">
                  <c:v>611</c:v>
                </c:pt>
                <c:pt idx="2817">
                  <c:v>611</c:v>
                </c:pt>
                <c:pt idx="2818">
                  <c:v>611</c:v>
                </c:pt>
                <c:pt idx="2819">
                  <c:v>612</c:v>
                </c:pt>
                <c:pt idx="2820">
                  <c:v>612</c:v>
                </c:pt>
                <c:pt idx="2821">
                  <c:v>613</c:v>
                </c:pt>
                <c:pt idx="2822">
                  <c:v>613</c:v>
                </c:pt>
                <c:pt idx="2823">
                  <c:v>613</c:v>
                </c:pt>
                <c:pt idx="2824">
                  <c:v>613</c:v>
                </c:pt>
                <c:pt idx="2825">
                  <c:v>613</c:v>
                </c:pt>
                <c:pt idx="2826">
                  <c:v>613</c:v>
                </c:pt>
                <c:pt idx="2827">
                  <c:v>613</c:v>
                </c:pt>
                <c:pt idx="2828">
                  <c:v>613</c:v>
                </c:pt>
                <c:pt idx="2829">
                  <c:v>613</c:v>
                </c:pt>
                <c:pt idx="2830">
                  <c:v>613</c:v>
                </c:pt>
                <c:pt idx="2831">
                  <c:v>613</c:v>
                </c:pt>
                <c:pt idx="2832">
                  <c:v>613</c:v>
                </c:pt>
                <c:pt idx="2833">
                  <c:v>613</c:v>
                </c:pt>
                <c:pt idx="2834">
                  <c:v>613</c:v>
                </c:pt>
                <c:pt idx="2835">
                  <c:v>613</c:v>
                </c:pt>
                <c:pt idx="2836">
                  <c:v>614</c:v>
                </c:pt>
                <c:pt idx="2837">
                  <c:v>614</c:v>
                </c:pt>
                <c:pt idx="2838">
                  <c:v>614</c:v>
                </c:pt>
                <c:pt idx="2839">
                  <c:v>614</c:v>
                </c:pt>
                <c:pt idx="2840">
                  <c:v>614</c:v>
                </c:pt>
                <c:pt idx="2841">
                  <c:v>614</c:v>
                </c:pt>
                <c:pt idx="2842">
                  <c:v>614</c:v>
                </c:pt>
                <c:pt idx="2843">
                  <c:v>614</c:v>
                </c:pt>
                <c:pt idx="2844">
                  <c:v>614</c:v>
                </c:pt>
                <c:pt idx="2845">
                  <c:v>614</c:v>
                </c:pt>
                <c:pt idx="2846">
                  <c:v>614</c:v>
                </c:pt>
                <c:pt idx="2847">
                  <c:v>614</c:v>
                </c:pt>
                <c:pt idx="2848">
                  <c:v>614</c:v>
                </c:pt>
                <c:pt idx="2849">
                  <c:v>614</c:v>
                </c:pt>
                <c:pt idx="2850">
                  <c:v>614</c:v>
                </c:pt>
                <c:pt idx="2851">
                  <c:v>614</c:v>
                </c:pt>
                <c:pt idx="2852">
                  <c:v>614</c:v>
                </c:pt>
                <c:pt idx="2853">
                  <c:v>614</c:v>
                </c:pt>
                <c:pt idx="2854">
                  <c:v>614</c:v>
                </c:pt>
                <c:pt idx="2855">
                  <c:v>614</c:v>
                </c:pt>
                <c:pt idx="2856">
                  <c:v>615</c:v>
                </c:pt>
                <c:pt idx="2857">
                  <c:v>615</c:v>
                </c:pt>
                <c:pt idx="2858">
                  <c:v>615</c:v>
                </c:pt>
                <c:pt idx="2859">
                  <c:v>615</c:v>
                </c:pt>
                <c:pt idx="2860">
                  <c:v>615</c:v>
                </c:pt>
                <c:pt idx="2861">
                  <c:v>615</c:v>
                </c:pt>
                <c:pt idx="2862">
                  <c:v>615</c:v>
                </c:pt>
                <c:pt idx="2863">
                  <c:v>615</c:v>
                </c:pt>
                <c:pt idx="2864">
                  <c:v>615</c:v>
                </c:pt>
                <c:pt idx="2865">
                  <c:v>615</c:v>
                </c:pt>
                <c:pt idx="2866">
                  <c:v>615</c:v>
                </c:pt>
                <c:pt idx="2867">
                  <c:v>616</c:v>
                </c:pt>
                <c:pt idx="2868">
                  <c:v>616</c:v>
                </c:pt>
                <c:pt idx="2869">
                  <c:v>616</c:v>
                </c:pt>
                <c:pt idx="2870">
                  <c:v>616</c:v>
                </c:pt>
                <c:pt idx="2871">
                  <c:v>616</c:v>
                </c:pt>
                <c:pt idx="2872">
                  <c:v>616</c:v>
                </c:pt>
                <c:pt idx="2873">
                  <c:v>616</c:v>
                </c:pt>
                <c:pt idx="2874">
                  <c:v>616</c:v>
                </c:pt>
                <c:pt idx="2875">
                  <c:v>616</c:v>
                </c:pt>
                <c:pt idx="2876">
                  <c:v>616</c:v>
                </c:pt>
                <c:pt idx="2877">
                  <c:v>616</c:v>
                </c:pt>
                <c:pt idx="2878">
                  <c:v>617</c:v>
                </c:pt>
                <c:pt idx="2879">
                  <c:v>617</c:v>
                </c:pt>
                <c:pt idx="2880">
                  <c:v>617</c:v>
                </c:pt>
                <c:pt idx="2881">
                  <c:v>617</c:v>
                </c:pt>
                <c:pt idx="2882">
                  <c:v>617</c:v>
                </c:pt>
                <c:pt idx="2883">
                  <c:v>617</c:v>
                </c:pt>
                <c:pt idx="2884">
                  <c:v>617</c:v>
                </c:pt>
                <c:pt idx="2885">
                  <c:v>618</c:v>
                </c:pt>
                <c:pt idx="2886">
                  <c:v>618</c:v>
                </c:pt>
                <c:pt idx="2887">
                  <c:v>619</c:v>
                </c:pt>
                <c:pt idx="2888">
                  <c:v>619</c:v>
                </c:pt>
                <c:pt idx="2889">
                  <c:v>620</c:v>
                </c:pt>
                <c:pt idx="2890">
                  <c:v>620</c:v>
                </c:pt>
                <c:pt idx="2891">
                  <c:v>620</c:v>
                </c:pt>
                <c:pt idx="2892">
                  <c:v>620</c:v>
                </c:pt>
                <c:pt idx="2893">
                  <c:v>620</c:v>
                </c:pt>
                <c:pt idx="2894">
                  <c:v>621</c:v>
                </c:pt>
                <c:pt idx="2895">
                  <c:v>621</c:v>
                </c:pt>
                <c:pt idx="2896">
                  <c:v>622</c:v>
                </c:pt>
                <c:pt idx="2897">
                  <c:v>623</c:v>
                </c:pt>
                <c:pt idx="2898">
                  <c:v>624</c:v>
                </c:pt>
                <c:pt idx="2899">
                  <c:v>625</c:v>
                </c:pt>
                <c:pt idx="2900">
                  <c:v>625</c:v>
                </c:pt>
                <c:pt idx="2901">
                  <c:v>625</c:v>
                </c:pt>
                <c:pt idx="2902">
                  <c:v>625</c:v>
                </c:pt>
                <c:pt idx="2903">
                  <c:v>625</c:v>
                </c:pt>
                <c:pt idx="2904">
                  <c:v>625</c:v>
                </c:pt>
                <c:pt idx="2905">
                  <c:v>625</c:v>
                </c:pt>
                <c:pt idx="2906">
                  <c:v>625</c:v>
                </c:pt>
                <c:pt idx="2907">
                  <c:v>625</c:v>
                </c:pt>
                <c:pt idx="2908">
                  <c:v>625</c:v>
                </c:pt>
                <c:pt idx="2909">
                  <c:v>626</c:v>
                </c:pt>
                <c:pt idx="2910">
                  <c:v>626</c:v>
                </c:pt>
                <c:pt idx="2911">
                  <c:v>626</c:v>
                </c:pt>
                <c:pt idx="2912">
                  <c:v>626</c:v>
                </c:pt>
                <c:pt idx="2913">
                  <c:v>626</c:v>
                </c:pt>
                <c:pt idx="2914">
                  <c:v>626</c:v>
                </c:pt>
                <c:pt idx="2915">
                  <c:v>627</c:v>
                </c:pt>
                <c:pt idx="2916">
                  <c:v>627</c:v>
                </c:pt>
                <c:pt idx="2917">
                  <c:v>627</c:v>
                </c:pt>
                <c:pt idx="2918">
                  <c:v>628</c:v>
                </c:pt>
                <c:pt idx="2919">
                  <c:v>629</c:v>
                </c:pt>
                <c:pt idx="2920">
                  <c:v>629</c:v>
                </c:pt>
                <c:pt idx="2921">
                  <c:v>630</c:v>
                </c:pt>
                <c:pt idx="2922">
                  <c:v>630</c:v>
                </c:pt>
                <c:pt idx="2923">
                  <c:v>630</c:v>
                </c:pt>
                <c:pt idx="2924">
                  <c:v>630</c:v>
                </c:pt>
                <c:pt idx="2925">
                  <c:v>630</c:v>
                </c:pt>
                <c:pt idx="2926">
                  <c:v>630</c:v>
                </c:pt>
                <c:pt idx="2927">
                  <c:v>630</c:v>
                </c:pt>
                <c:pt idx="2928">
                  <c:v>630</c:v>
                </c:pt>
                <c:pt idx="2929">
                  <c:v>631</c:v>
                </c:pt>
                <c:pt idx="2930">
                  <c:v>631</c:v>
                </c:pt>
                <c:pt idx="2931">
                  <c:v>632</c:v>
                </c:pt>
                <c:pt idx="2932">
                  <c:v>633</c:v>
                </c:pt>
                <c:pt idx="2933">
                  <c:v>633</c:v>
                </c:pt>
                <c:pt idx="2934">
                  <c:v>633</c:v>
                </c:pt>
                <c:pt idx="2935">
                  <c:v>633</c:v>
                </c:pt>
                <c:pt idx="2936">
                  <c:v>633</c:v>
                </c:pt>
                <c:pt idx="2937">
                  <c:v>633</c:v>
                </c:pt>
                <c:pt idx="2938">
                  <c:v>634</c:v>
                </c:pt>
                <c:pt idx="2939">
                  <c:v>634</c:v>
                </c:pt>
                <c:pt idx="2940">
                  <c:v>634</c:v>
                </c:pt>
                <c:pt idx="2941">
                  <c:v>635</c:v>
                </c:pt>
                <c:pt idx="2942">
                  <c:v>635</c:v>
                </c:pt>
                <c:pt idx="2943">
                  <c:v>636</c:v>
                </c:pt>
                <c:pt idx="2944">
                  <c:v>637</c:v>
                </c:pt>
                <c:pt idx="2945">
                  <c:v>638</c:v>
                </c:pt>
                <c:pt idx="2946">
                  <c:v>638</c:v>
                </c:pt>
                <c:pt idx="2947">
                  <c:v>638</c:v>
                </c:pt>
                <c:pt idx="2948">
                  <c:v>638</c:v>
                </c:pt>
                <c:pt idx="2949">
                  <c:v>638</c:v>
                </c:pt>
                <c:pt idx="2950">
                  <c:v>638</c:v>
                </c:pt>
                <c:pt idx="2951">
                  <c:v>638</c:v>
                </c:pt>
                <c:pt idx="2952">
                  <c:v>638</c:v>
                </c:pt>
                <c:pt idx="2953">
                  <c:v>639</c:v>
                </c:pt>
                <c:pt idx="2954">
                  <c:v>640</c:v>
                </c:pt>
                <c:pt idx="2955">
                  <c:v>641</c:v>
                </c:pt>
                <c:pt idx="2956">
                  <c:v>641</c:v>
                </c:pt>
                <c:pt idx="2957">
                  <c:v>641</c:v>
                </c:pt>
                <c:pt idx="2958">
                  <c:v>641</c:v>
                </c:pt>
                <c:pt idx="2959">
                  <c:v>641</c:v>
                </c:pt>
                <c:pt idx="2960">
                  <c:v>642</c:v>
                </c:pt>
                <c:pt idx="2961">
                  <c:v>643</c:v>
                </c:pt>
                <c:pt idx="2962">
                  <c:v>643</c:v>
                </c:pt>
                <c:pt idx="2963">
                  <c:v>643</c:v>
                </c:pt>
                <c:pt idx="2964">
                  <c:v>643</c:v>
                </c:pt>
                <c:pt idx="2965">
                  <c:v>643</c:v>
                </c:pt>
                <c:pt idx="2966">
                  <c:v>643</c:v>
                </c:pt>
                <c:pt idx="2967">
                  <c:v>643</c:v>
                </c:pt>
                <c:pt idx="2968">
                  <c:v>643</c:v>
                </c:pt>
                <c:pt idx="2969">
                  <c:v>643</c:v>
                </c:pt>
                <c:pt idx="2970">
                  <c:v>643</c:v>
                </c:pt>
                <c:pt idx="2971">
                  <c:v>643</c:v>
                </c:pt>
                <c:pt idx="2972">
                  <c:v>643</c:v>
                </c:pt>
                <c:pt idx="2973">
                  <c:v>643</c:v>
                </c:pt>
                <c:pt idx="2974">
                  <c:v>643</c:v>
                </c:pt>
                <c:pt idx="2975">
                  <c:v>643</c:v>
                </c:pt>
                <c:pt idx="2976">
                  <c:v>643</c:v>
                </c:pt>
                <c:pt idx="2977">
                  <c:v>643</c:v>
                </c:pt>
                <c:pt idx="2978">
                  <c:v>643</c:v>
                </c:pt>
                <c:pt idx="2979">
                  <c:v>643</c:v>
                </c:pt>
                <c:pt idx="2980">
                  <c:v>644</c:v>
                </c:pt>
                <c:pt idx="2981">
                  <c:v>644</c:v>
                </c:pt>
                <c:pt idx="2982">
                  <c:v>644</c:v>
                </c:pt>
                <c:pt idx="2983">
                  <c:v>644</c:v>
                </c:pt>
                <c:pt idx="2984">
                  <c:v>644</c:v>
                </c:pt>
                <c:pt idx="2985">
                  <c:v>644</c:v>
                </c:pt>
                <c:pt idx="2986">
                  <c:v>644</c:v>
                </c:pt>
                <c:pt idx="2987">
                  <c:v>645</c:v>
                </c:pt>
                <c:pt idx="2988">
                  <c:v>645</c:v>
                </c:pt>
                <c:pt idx="2989">
                  <c:v>645</c:v>
                </c:pt>
                <c:pt idx="2990">
                  <c:v>645</c:v>
                </c:pt>
                <c:pt idx="2991">
                  <c:v>646</c:v>
                </c:pt>
                <c:pt idx="2992">
                  <c:v>647</c:v>
                </c:pt>
                <c:pt idx="2993">
                  <c:v>647</c:v>
                </c:pt>
                <c:pt idx="2994">
                  <c:v>647</c:v>
                </c:pt>
                <c:pt idx="2995">
                  <c:v>647</c:v>
                </c:pt>
                <c:pt idx="2996">
                  <c:v>647</c:v>
                </c:pt>
                <c:pt idx="2997">
                  <c:v>647</c:v>
                </c:pt>
                <c:pt idx="2998">
                  <c:v>647</c:v>
                </c:pt>
                <c:pt idx="2999">
                  <c:v>647</c:v>
                </c:pt>
                <c:pt idx="3000">
                  <c:v>647</c:v>
                </c:pt>
                <c:pt idx="3001">
                  <c:v>647</c:v>
                </c:pt>
                <c:pt idx="3002">
                  <c:v>647</c:v>
                </c:pt>
                <c:pt idx="3003">
                  <c:v>647</c:v>
                </c:pt>
                <c:pt idx="3004">
                  <c:v>647</c:v>
                </c:pt>
                <c:pt idx="3005">
                  <c:v>647</c:v>
                </c:pt>
                <c:pt idx="3006">
                  <c:v>647</c:v>
                </c:pt>
                <c:pt idx="3007">
                  <c:v>647</c:v>
                </c:pt>
                <c:pt idx="3008">
                  <c:v>647</c:v>
                </c:pt>
                <c:pt idx="3009">
                  <c:v>647</c:v>
                </c:pt>
                <c:pt idx="3010">
                  <c:v>647</c:v>
                </c:pt>
                <c:pt idx="3011">
                  <c:v>647</c:v>
                </c:pt>
                <c:pt idx="3012">
                  <c:v>647</c:v>
                </c:pt>
                <c:pt idx="3013">
                  <c:v>647</c:v>
                </c:pt>
                <c:pt idx="3014">
                  <c:v>647</c:v>
                </c:pt>
                <c:pt idx="3015">
                  <c:v>647</c:v>
                </c:pt>
                <c:pt idx="3016">
                  <c:v>647</c:v>
                </c:pt>
                <c:pt idx="3017">
                  <c:v>647</c:v>
                </c:pt>
                <c:pt idx="3018">
                  <c:v>647</c:v>
                </c:pt>
                <c:pt idx="3019">
                  <c:v>647</c:v>
                </c:pt>
                <c:pt idx="3020">
                  <c:v>647</c:v>
                </c:pt>
                <c:pt idx="3021">
                  <c:v>647</c:v>
                </c:pt>
                <c:pt idx="3022">
                  <c:v>647</c:v>
                </c:pt>
                <c:pt idx="3023">
                  <c:v>647</c:v>
                </c:pt>
                <c:pt idx="3024">
                  <c:v>648</c:v>
                </c:pt>
                <c:pt idx="3025">
                  <c:v>649</c:v>
                </c:pt>
                <c:pt idx="3026">
                  <c:v>649</c:v>
                </c:pt>
                <c:pt idx="3027">
                  <c:v>649</c:v>
                </c:pt>
                <c:pt idx="3028">
                  <c:v>649</c:v>
                </c:pt>
                <c:pt idx="3029">
                  <c:v>649</c:v>
                </c:pt>
                <c:pt idx="3030">
                  <c:v>649</c:v>
                </c:pt>
                <c:pt idx="3031">
                  <c:v>649</c:v>
                </c:pt>
                <c:pt idx="3032">
                  <c:v>649</c:v>
                </c:pt>
                <c:pt idx="3033">
                  <c:v>649</c:v>
                </c:pt>
                <c:pt idx="3034">
                  <c:v>649</c:v>
                </c:pt>
                <c:pt idx="3035">
                  <c:v>649</c:v>
                </c:pt>
                <c:pt idx="3036">
                  <c:v>649</c:v>
                </c:pt>
                <c:pt idx="3037">
                  <c:v>650</c:v>
                </c:pt>
                <c:pt idx="3038">
                  <c:v>650</c:v>
                </c:pt>
                <c:pt idx="3039">
                  <c:v>650</c:v>
                </c:pt>
                <c:pt idx="3040">
                  <c:v>650</c:v>
                </c:pt>
                <c:pt idx="3041">
                  <c:v>650</c:v>
                </c:pt>
                <c:pt idx="3042">
                  <c:v>650</c:v>
                </c:pt>
                <c:pt idx="3043">
                  <c:v>650</c:v>
                </c:pt>
                <c:pt idx="3044">
                  <c:v>650</c:v>
                </c:pt>
                <c:pt idx="3045">
                  <c:v>651</c:v>
                </c:pt>
                <c:pt idx="3046">
                  <c:v>651</c:v>
                </c:pt>
                <c:pt idx="3047">
                  <c:v>651</c:v>
                </c:pt>
                <c:pt idx="3048">
                  <c:v>651</c:v>
                </c:pt>
                <c:pt idx="3049">
                  <c:v>651</c:v>
                </c:pt>
                <c:pt idx="3050">
                  <c:v>651</c:v>
                </c:pt>
                <c:pt idx="3051">
                  <c:v>651</c:v>
                </c:pt>
                <c:pt idx="3052">
                  <c:v>652</c:v>
                </c:pt>
                <c:pt idx="3053">
                  <c:v>652</c:v>
                </c:pt>
                <c:pt idx="3054">
                  <c:v>652</c:v>
                </c:pt>
                <c:pt idx="3055">
                  <c:v>652</c:v>
                </c:pt>
                <c:pt idx="3056">
                  <c:v>652</c:v>
                </c:pt>
                <c:pt idx="3057">
                  <c:v>653</c:v>
                </c:pt>
                <c:pt idx="3058">
                  <c:v>653</c:v>
                </c:pt>
                <c:pt idx="3059">
                  <c:v>653</c:v>
                </c:pt>
                <c:pt idx="3060">
                  <c:v>654</c:v>
                </c:pt>
                <c:pt idx="3061">
                  <c:v>655</c:v>
                </c:pt>
                <c:pt idx="3062">
                  <c:v>656</c:v>
                </c:pt>
                <c:pt idx="3063">
                  <c:v>657</c:v>
                </c:pt>
                <c:pt idx="3064">
                  <c:v>657</c:v>
                </c:pt>
                <c:pt idx="3065">
                  <c:v>658</c:v>
                </c:pt>
                <c:pt idx="3066">
                  <c:v>659</c:v>
                </c:pt>
                <c:pt idx="3067">
                  <c:v>659</c:v>
                </c:pt>
                <c:pt idx="3068">
                  <c:v>659</c:v>
                </c:pt>
                <c:pt idx="3069">
                  <c:v>659</c:v>
                </c:pt>
                <c:pt idx="3070">
                  <c:v>659</c:v>
                </c:pt>
                <c:pt idx="3071">
                  <c:v>659</c:v>
                </c:pt>
                <c:pt idx="3072">
                  <c:v>660</c:v>
                </c:pt>
                <c:pt idx="3073">
                  <c:v>661</c:v>
                </c:pt>
                <c:pt idx="3074">
                  <c:v>662</c:v>
                </c:pt>
                <c:pt idx="3075">
                  <c:v>663</c:v>
                </c:pt>
                <c:pt idx="3076">
                  <c:v>663</c:v>
                </c:pt>
                <c:pt idx="3077">
                  <c:v>663</c:v>
                </c:pt>
                <c:pt idx="3078">
                  <c:v>663</c:v>
                </c:pt>
                <c:pt idx="3079">
                  <c:v>663</c:v>
                </c:pt>
                <c:pt idx="3080">
                  <c:v>663</c:v>
                </c:pt>
                <c:pt idx="3081">
                  <c:v>663</c:v>
                </c:pt>
                <c:pt idx="3082">
                  <c:v>663</c:v>
                </c:pt>
                <c:pt idx="3083">
                  <c:v>663</c:v>
                </c:pt>
                <c:pt idx="3084">
                  <c:v>663</c:v>
                </c:pt>
                <c:pt idx="3085">
                  <c:v>663</c:v>
                </c:pt>
                <c:pt idx="3086">
                  <c:v>663</c:v>
                </c:pt>
                <c:pt idx="3087">
                  <c:v>663</c:v>
                </c:pt>
                <c:pt idx="3088">
                  <c:v>663</c:v>
                </c:pt>
                <c:pt idx="3089">
                  <c:v>663</c:v>
                </c:pt>
                <c:pt idx="3090">
                  <c:v>664</c:v>
                </c:pt>
                <c:pt idx="3091">
                  <c:v>665</c:v>
                </c:pt>
                <c:pt idx="3092">
                  <c:v>665</c:v>
                </c:pt>
                <c:pt idx="3093">
                  <c:v>665</c:v>
                </c:pt>
                <c:pt idx="3094">
                  <c:v>665</c:v>
                </c:pt>
                <c:pt idx="3095">
                  <c:v>665</c:v>
                </c:pt>
                <c:pt idx="3096">
                  <c:v>665</c:v>
                </c:pt>
                <c:pt idx="3097">
                  <c:v>666</c:v>
                </c:pt>
                <c:pt idx="3098">
                  <c:v>666</c:v>
                </c:pt>
                <c:pt idx="3099">
                  <c:v>666</c:v>
                </c:pt>
                <c:pt idx="3100">
                  <c:v>666</c:v>
                </c:pt>
                <c:pt idx="3101">
                  <c:v>666</c:v>
                </c:pt>
                <c:pt idx="3102">
                  <c:v>666</c:v>
                </c:pt>
                <c:pt idx="3103">
                  <c:v>666</c:v>
                </c:pt>
                <c:pt idx="3104">
                  <c:v>666</c:v>
                </c:pt>
                <c:pt idx="3105">
                  <c:v>666</c:v>
                </c:pt>
                <c:pt idx="3106">
                  <c:v>666</c:v>
                </c:pt>
                <c:pt idx="3107">
                  <c:v>666</c:v>
                </c:pt>
                <c:pt idx="3108">
                  <c:v>666</c:v>
                </c:pt>
                <c:pt idx="3109">
                  <c:v>666</c:v>
                </c:pt>
                <c:pt idx="3110">
                  <c:v>667</c:v>
                </c:pt>
                <c:pt idx="3111">
                  <c:v>668</c:v>
                </c:pt>
                <c:pt idx="3112">
                  <c:v>669</c:v>
                </c:pt>
                <c:pt idx="3113">
                  <c:v>669</c:v>
                </c:pt>
                <c:pt idx="3114">
                  <c:v>669</c:v>
                </c:pt>
                <c:pt idx="3115">
                  <c:v>669</c:v>
                </c:pt>
                <c:pt idx="3116">
                  <c:v>669</c:v>
                </c:pt>
                <c:pt idx="3117">
                  <c:v>669</c:v>
                </c:pt>
                <c:pt idx="3118">
                  <c:v>669</c:v>
                </c:pt>
                <c:pt idx="3119">
                  <c:v>669</c:v>
                </c:pt>
                <c:pt idx="3120">
                  <c:v>669</c:v>
                </c:pt>
                <c:pt idx="3121">
                  <c:v>669</c:v>
                </c:pt>
                <c:pt idx="3122">
                  <c:v>669</c:v>
                </c:pt>
                <c:pt idx="3123">
                  <c:v>669</c:v>
                </c:pt>
                <c:pt idx="3124">
                  <c:v>669</c:v>
                </c:pt>
                <c:pt idx="3125">
                  <c:v>669</c:v>
                </c:pt>
                <c:pt idx="3126">
                  <c:v>669</c:v>
                </c:pt>
                <c:pt idx="3127">
                  <c:v>669</c:v>
                </c:pt>
                <c:pt idx="3128">
                  <c:v>670</c:v>
                </c:pt>
                <c:pt idx="3129">
                  <c:v>671</c:v>
                </c:pt>
                <c:pt idx="3130">
                  <c:v>671</c:v>
                </c:pt>
                <c:pt idx="3131">
                  <c:v>672</c:v>
                </c:pt>
                <c:pt idx="3132">
                  <c:v>672</c:v>
                </c:pt>
                <c:pt idx="3133">
                  <c:v>673</c:v>
                </c:pt>
                <c:pt idx="3134">
                  <c:v>673</c:v>
                </c:pt>
                <c:pt idx="3135">
                  <c:v>673</c:v>
                </c:pt>
                <c:pt idx="3136">
                  <c:v>673</c:v>
                </c:pt>
                <c:pt idx="3137">
                  <c:v>673</c:v>
                </c:pt>
                <c:pt idx="3138">
                  <c:v>673</c:v>
                </c:pt>
                <c:pt idx="3139">
                  <c:v>673</c:v>
                </c:pt>
                <c:pt idx="3140">
                  <c:v>673</c:v>
                </c:pt>
                <c:pt idx="3141">
                  <c:v>673</c:v>
                </c:pt>
                <c:pt idx="3142">
                  <c:v>674</c:v>
                </c:pt>
                <c:pt idx="3143">
                  <c:v>675</c:v>
                </c:pt>
                <c:pt idx="3144">
                  <c:v>676</c:v>
                </c:pt>
                <c:pt idx="3145">
                  <c:v>676</c:v>
                </c:pt>
                <c:pt idx="3146">
                  <c:v>676</c:v>
                </c:pt>
                <c:pt idx="3147">
                  <c:v>677</c:v>
                </c:pt>
                <c:pt idx="3148">
                  <c:v>678</c:v>
                </c:pt>
                <c:pt idx="3149">
                  <c:v>678</c:v>
                </c:pt>
                <c:pt idx="3150">
                  <c:v>678</c:v>
                </c:pt>
                <c:pt idx="3151">
                  <c:v>678</c:v>
                </c:pt>
                <c:pt idx="3152">
                  <c:v>678</c:v>
                </c:pt>
                <c:pt idx="3153">
                  <c:v>678</c:v>
                </c:pt>
                <c:pt idx="3154">
                  <c:v>678</c:v>
                </c:pt>
                <c:pt idx="3155">
                  <c:v>678</c:v>
                </c:pt>
                <c:pt idx="3156">
                  <c:v>678</c:v>
                </c:pt>
                <c:pt idx="3157">
                  <c:v>678</c:v>
                </c:pt>
                <c:pt idx="3158">
                  <c:v>679</c:v>
                </c:pt>
                <c:pt idx="3159">
                  <c:v>680</c:v>
                </c:pt>
                <c:pt idx="3160">
                  <c:v>681</c:v>
                </c:pt>
                <c:pt idx="3161">
                  <c:v>681</c:v>
                </c:pt>
                <c:pt idx="3162">
                  <c:v>682</c:v>
                </c:pt>
                <c:pt idx="3163">
                  <c:v>682</c:v>
                </c:pt>
                <c:pt idx="3164">
                  <c:v>682</c:v>
                </c:pt>
                <c:pt idx="3165">
                  <c:v>682</c:v>
                </c:pt>
                <c:pt idx="3166">
                  <c:v>682</c:v>
                </c:pt>
                <c:pt idx="3167">
                  <c:v>682</c:v>
                </c:pt>
                <c:pt idx="3168">
                  <c:v>682</c:v>
                </c:pt>
                <c:pt idx="3169">
                  <c:v>682</c:v>
                </c:pt>
                <c:pt idx="3170">
                  <c:v>682</c:v>
                </c:pt>
                <c:pt idx="3171">
                  <c:v>682</c:v>
                </c:pt>
                <c:pt idx="3172">
                  <c:v>682</c:v>
                </c:pt>
                <c:pt idx="3173">
                  <c:v>682</c:v>
                </c:pt>
                <c:pt idx="3174">
                  <c:v>682</c:v>
                </c:pt>
                <c:pt idx="3175">
                  <c:v>682</c:v>
                </c:pt>
                <c:pt idx="3176">
                  <c:v>682</c:v>
                </c:pt>
                <c:pt idx="3177">
                  <c:v>682</c:v>
                </c:pt>
                <c:pt idx="3178">
                  <c:v>682</c:v>
                </c:pt>
                <c:pt idx="3179">
                  <c:v>682</c:v>
                </c:pt>
                <c:pt idx="3180">
                  <c:v>682</c:v>
                </c:pt>
                <c:pt idx="3181">
                  <c:v>682</c:v>
                </c:pt>
                <c:pt idx="3182">
                  <c:v>683</c:v>
                </c:pt>
                <c:pt idx="3183">
                  <c:v>683</c:v>
                </c:pt>
                <c:pt idx="3184">
                  <c:v>683</c:v>
                </c:pt>
                <c:pt idx="3185">
                  <c:v>683</c:v>
                </c:pt>
                <c:pt idx="3186">
                  <c:v>684</c:v>
                </c:pt>
                <c:pt idx="3187">
                  <c:v>684</c:v>
                </c:pt>
                <c:pt idx="3188">
                  <c:v>685</c:v>
                </c:pt>
                <c:pt idx="3189">
                  <c:v>685</c:v>
                </c:pt>
                <c:pt idx="3190">
                  <c:v>686</c:v>
                </c:pt>
                <c:pt idx="3191">
                  <c:v>686</c:v>
                </c:pt>
                <c:pt idx="3192">
                  <c:v>686</c:v>
                </c:pt>
                <c:pt idx="3193">
                  <c:v>686</c:v>
                </c:pt>
                <c:pt idx="3194">
                  <c:v>686</c:v>
                </c:pt>
                <c:pt idx="3195">
                  <c:v>687</c:v>
                </c:pt>
                <c:pt idx="3196">
                  <c:v>687</c:v>
                </c:pt>
                <c:pt idx="3197">
                  <c:v>688</c:v>
                </c:pt>
                <c:pt idx="3198">
                  <c:v>688</c:v>
                </c:pt>
                <c:pt idx="3199">
                  <c:v>688</c:v>
                </c:pt>
                <c:pt idx="3200">
                  <c:v>688</c:v>
                </c:pt>
                <c:pt idx="3201">
                  <c:v>688</c:v>
                </c:pt>
                <c:pt idx="3202">
                  <c:v>688</c:v>
                </c:pt>
                <c:pt idx="3203">
                  <c:v>688</c:v>
                </c:pt>
                <c:pt idx="3204">
                  <c:v>688</c:v>
                </c:pt>
                <c:pt idx="3205">
                  <c:v>688</c:v>
                </c:pt>
                <c:pt idx="3206">
                  <c:v>688</c:v>
                </c:pt>
                <c:pt idx="3207">
                  <c:v>688</c:v>
                </c:pt>
                <c:pt idx="3208">
                  <c:v>688</c:v>
                </c:pt>
                <c:pt idx="3209">
                  <c:v>688</c:v>
                </c:pt>
                <c:pt idx="3210">
                  <c:v>689</c:v>
                </c:pt>
                <c:pt idx="3211">
                  <c:v>689</c:v>
                </c:pt>
                <c:pt idx="3212">
                  <c:v>689</c:v>
                </c:pt>
                <c:pt idx="3213">
                  <c:v>690</c:v>
                </c:pt>
                <c:pt idx="3214">
                  <c:v>691</c:v>
                </c:pt>
                <c:pt idx="3215">
                  <c:v>691</c:v>
                </c:pt>
                <c:pt idx="3216">
                  <c:v>691</c:v>
                </c:pt>
                <c:pt idx="3217">
                  <c:v>691</c:v>
                </c:pt>
                <c:pt idx="3218">
                  <c:v>691</c:v>
                </c:pt>
                <c:pt idx="3219">
                  <c:v>691</c:v>
                </c:pt>
                <c:pt idx="3220">
                  <c:v>691</c:v>
                </c:pt>
                <c:pt idx="3221">
                  <c:v>691</c:v>
                </c:pt>
                <c:pt idx="3222">
                  <c:v>692</c:v>
                </c:pt>
                <c:pt idx="3223">
                  <c:v>693</c:v>
                </c:pt>
                <c:pt idx="3224">
                  <c:v>693</c:v>
                </c:pt>
                <c:pt idx="3225">
                  <c:v>693</c:v>
                </c:pt>
                <c:pt idx="3226">
                  <c:v>693</c:v>
                </c:pt>
                <c:pt idx="3227">
                  <c:v>693</c:v>
                </c:pt>
                <c:pt idx="3228">
                  <c:v>693</c:v>
                </c:pt>
                <c:pt idx="3229">
                  <c:v>693</c:v>
                </c:pt>
                <c:pt idx="3230">
                  <c:v>693</c:v>
                </c:pt>
                <c:pt idx="3231">
                  <c:v>693</c:v>
                </c:pt>
                <c:pt idx="3232">
                  <c:v>693</c:v>
                </c:pt>
                <c:pt idx="3233">
                  <c:v>693</c:v>
                </c:pt>
                <c:pt idx="3234">
                  <c:v>693</c:v>
                </c:pt>
                <c:pt idx="3235">
                  <c:v>693</c:v>
                </c:pt>
                <c:pt idx="3236">
                  <c:v>693</c:v>
                </c:pt>
                <c:pt idx="3237">
                  <c:v>693</c:v>
                </c:pt>
                <c:pt idx="3238">
                  <c:v>693</c:v>
                </c:pt>
                <c:pt idx="3239">
                  <c:v>693</c:v>
                </c:pt>
                <c:pt idx="3240">
                  <c:v>694</c:v>
                </c:pt>
                <c:pt idx="3241">
                  <c:v>694</c:v>
                </c:pt>
                <c:pt idx="3242">
                  <c:v>695</c:v>
                </c:pt>
                <c:pt idx="3243">
                  <c:v>696</c:v>
                </c:pt>
                <c:pt idx="3244">
                  <c:v>697</c:v>
                </c:pt>
                <c:pt idx="3245">
                  <c:v>698</c:v>
                </c:pt>
                <c:pt idx="3246">
                  <c:v>699</c:v>
                </c:pt>
                <c:pt idx="3247">
                  <c:v>699</c:v>
                </c:pt>
                <c:pt idx="3248">
                  <c:v>699</c:v>
                </c:pt>
                <c:pt idx="3249">
                  <c:v>699</c:v>
                </c:pt>
                <c:pt idx="3250">
                  <c:v>699</c:v>
                </c:pt>
                <c:pt idx="3251">
                  <c:v>699</c:v>
                </c:pt>
                <c:pt idx="3252">
                  <c:v>699</c:v>
                </c:pt>
                <c:pt idx="3253">
                  <c:v>699</c:v>
                </c:pt>
                <c:pt idx="3254">
                  <c:v>699</c:v>
                </c:pt>
                <c:pt idx="3255">
                  <c:v>699</c:v>
                </c:pt>
                <c:pt idx="3256">
                  <c:v>699</c:v>
                </c:pt>
                <c:pt idx="3257">
                  <c:v>700</c:v>
                </c:pt>
                <c:pt idx="3258">
                  <c:v>700</c:v>
                </c:pt>
                <c:pt idx="3259">
                  <c:v>700</c:v>
                </c:pt>
                <c:pt idx="3260">
                  <c:v>700</c:v>
                </c:pt>
                <c:pt idx="3261">
                  <c:v>700</c:v>
                </c:pt>
                <c:pt idx="3262">
                  <c:v>700</c:v>
                </c:pt>
                <c:pt idx="3263">
                  <c:v>700</c:v>
                </c:pt>
                <c:pt idx="3264">
                  <c:v>700</c:v>
                </c:pt>
                <c:pt idx="3265">
                  <c:v>700</c:v>
                </c:pt>
                <c:pt idx="3266">
                  <c:v>701</c:v>
                </c:pt>
                <c:pt idx="3267">
                  <c:v>702</c:v>
                </c:pt>
                <c:pt idx="3268">
                  <c:v>703</c:v>
                </c:pt>
                <c:pt idx="3269">
                  <c:v>703</c:v>
                </c:pt>
                <c:pt idx="3270">
                  <c:v>703</c:v>
                </c:pt>
                <c:pt idx="3271">
                  <c:v>703</c:v>
                </c:pt>
                <c:pt idx="3272">
                  <c:v>703</c:v>
                </c:pt>
                <c:pt idx="3273">
                  <c:v>703</c:v>
                </c:pt>
                <c:pt idx="3274">
                  <c:v>703</c:v>
                </c:pt>
                <c:pt idx="3275">
                  <c:v>703</c:v>
                </c:pt>
                <c:pt idx="3276">
                  <c:v>703</c:v>
                </c:pt>
                <c:pt idx="3277">
                  <c:v>704</c:v>
                </c:pt>
                <c:pt idx="3278">
                  <c:v>704</c:v>
                </c:pt>
                <c:pt idx="3279">
                  <c:v>704</c:v>
                </c:pt>
                <c:pt idx="3280">
                  <c:v>704</c:v>
                </c:pt>
                <c:pt idx="3281">
                  <c:v>705</c:v>
                </c:pt>
                <c:pt idx="3282">
                  <c:v>705</c:v>
                </c:pt>
                <c:pt idx="3283">
                  <c:v>705</c:v>
                </c:pt>
                <c:pt idx="3284">
                  <c:v>705</c:v>
                </c:pt>
                <c:pt idx="3285">
                  <c:v>705</c:v>
                </c:pt>
                <c:pt idx="3286">
                  <c:v>705</c:v>
                </c:pt>
                <c:pt idx="3287">
                  <c:v>706</c:v>
                </c:pt>
                <c:pt idx="3288">
                  <c:v>706</c:v>
                </c:pt>
                <c:pt idx="3289">
                  <c:v>706</c:v>
                </c:pt>
                <c:pt idx="3290">
                  <c:v>706</c:v>
                </c:pt>
                <c:pt idx="3291">
                  <c:v>706</c:v>
                </c:pt>
                <c:pt idx="3292">
                  <c:v>706</c:v>
                </c:pt>
                <c:pt idx="3293">
                  <c:v>706</c:v>
                </c:pt>
                <c:pt idx="3294">
                  <c:v>706</c:v>
                </c:pt>
                <c:pt idx="3295">
                  <c:v>706</c:v>
                </c:pt>
                <c:pt idx="3296">
                  <c:v>706</c:v>
                </c:pt>
                <c:pt idx="3297">
                  <c:v>706</c:v>
                </c:pt>
                <c:pt idx="3298">
                  <c:v>706</c:v>
                </c:pt>
                <c:pt idx="3299">
                  <c:v>706</c:v>
                </c:pt>
                <c:pt idx="3300">
                  <c:v>706</c:v>
                </c:pt>
                <c:pt idx="3301">
                  <c:v>706</c:v>
                </c:pt>
                <c:pt idx="3302">
                  <c:v>706</c:v>
                </c:pt>
                <c:pt idx="3303">
                  <c:v>706</c:v>
                </c:pt>
                <c:pt idx="3304">
                  <c:v>706</c:v>
                </c:pt>
                <c:pt idx="3305">
                  <c:v>706</c:v>
                </c:pt>
                <c:pt idx="3306">
                  <c:v>706</c:v>
                </c:pt>
                <c:pt idx="3307">
                  <c:v>706</c:v>
                </c:pt>
                <c:pt idx="3308">
                  <c:v>706</c:v>
                </c:pt>
                <c:pt idx="3309">
                  <c:v>706</c:v>
                </c:pt>
                <c:pt idx="3310">
                  <c:v>706</c:v>
                </c:pt>
                <c:pt idx="3311">
                  <c:v>706</c:v>
                </c:pt>
                <c:pt idx="3312">
                  <c:v>706</c:v>
                </c:pt>
                <c:pt idx="3313">
                  <c:v>706</c:v>
                </c:pt>
                <c:pt idx="3314">
                  <c:v>706</c:v>
                </c:pt>
                <c:pt idx="3315">
                  <c:v>706</c:v>
                </c:pt>
                <c:pt idx="3316">
                  <c:v>707</c:v>
                </c:pt>
                <c:pt idx="3317">
                  <c:v>707</c:v>
                </c:pt>
                <c:pt idx="3318">
                  <c:v>708</c:v>
                </c:pt>
                <c:pt idx="3319">
                  <c:v>709</c:v>
                </c:pt>
                <c:pt idx="3320">
                  <c:v>710</c:v>
                </c:pt>
                <c:pt idx="3321">
                  <c:v>710</c:v>
                </c:pt>
                <c:pt idx="3322">
                  <c:v>710</c:v>
                </c:pt>
                <c:pt idx="3323">
                  <c:v>711</c:v>
                </c:pt>
                <c:pt idx="3324">
                  <c:v>712</c:v>
                </c:pt>
                <c:pt idx="3325">
                  <c:v>712</c:v>
                </c:pt>
                <c:pt idx="3326">
                  <c:v>713</c:v>
                </c:pt>
                <c:pt idx="3327">
                  <c:v>714</c:v>
                </c:pt>
                <c:pt idx="3328">
                  <c:v>715</c:v>
                </c:pt>
                <c:pt idx="3329">
                  <c:v>716</c:v>
                </c:pt>
                <c:pt idx="3330">
                  <c:v>717</c:v>
                </c:pt>
                <c:pt idx="3331">
                  <c:v>717</c:v>
                </c:pt>
                <c:pt idx="3332">
                  <c:v>718</c:v>
                </c:pt>
                <c:pt idx="3333">
                  <c:v>719</c:v>
                </c:pt>
                <c:pt idx="3334">
                  <c:v>719</c:v>
                </c:pt>
                <c:pt idx="3335">
                  <c:v>720</c:v>
                </c:pt>
                <c:pt idx="3336">
                  <c:v>721</c:v>
                </c:pt>
                <c:pt idx="3337">
                  <c:v>721</c:v>
                </c:pt>
                <c:pt idx="3338">
                  <c:v>721</c:v>
                </c:pt>
                <c:pt idx="3339">
                  <c:v>721</c:v>
                </c:pt>
                <c:pt idx="3340">
                  <c:v>722</c:v>
                </c:pt>
                <c:pt idx="3341">
                  <c:v>722</c:v>
                </c:pt>
                <c:pt idx="3342">
                  <c:v>722</c:v>
                </c:pt>
                <c:pt idx="3343">
                  <c:v>723</c:v>
                </c:pt>
                <c:pt idx="3344">
                  <c:v>724</c:v>
                </c:pt>
                <c:pt idx="3345">
                  <c:v>725</c:v>
                </c:pt>
                <c:pt idx="3346">
                  <c:v>726</c:v>
                </c:pt>
                <c:pt idx="3347">
                  <c:v>726</c:v>
                </c:pt>
                <c:pt idx="3348">
                  <c:v>726</c:v>
                </c:pt>
                <c:pt idx="3349">
                  <c:v>726</c:v>
                </c:pt>
                <c:pt idx="3350">
                  <c:v>726</c:v>
                </c:pt>
                <c:pt idx="3351">
                  <c:v>726</c:v>
                </c:pt>
                <c:pt idx="3352">
                  <c:v>727</c:v>
                </c:pt>
                <c:pt idx="3353">
                  <c:v>728</c:v>
                </c:pt>
                <c:pt idx="3354">
                  <c:v>728</c:v>
                </c:pt>
                <c:pt idx="3355">
                  <c:v>728</c:v>
                </c:pt>
                <c:pt idx="3356">
                  <c:v>728</c:v>
                </c:pt>
                <c:pt idx="3357">
                  <c:v>729</c:v>
                </c:pt>
                <c:pt idx="3358">
                  <c:v>729</c:v>
                </c:pt>
                <c:pt idx="3359">
                  <c:v>729</c:v>
                </c:pt>
                <c:pt idx="3360">
                  <c:v>729</c:v>
                </c:pt>
                <c:pt idx="3361">
                  <c:v>729</c:v>
                </c:pt>
                <c:pt idx="3362">
                  <c:v>729</c:v>
                </c:pt>
                <c:pt idx="3363">
                  <c:v>730</c:v>
                </c:pt>
                <c:pt idx="3364">
                  <c:v>731</c:v>
                </c:pt>
                <c:pt idx="3365">
                  <c:v>731</c:v>
                </c:pt>
                <c:pt idx="3366">
                  <c:v>731</c:v>
                </c:pt>
                <c:pt idx="3367">
                  <c:v>731</c:v>
                </c:pt>
                <c:pt idx="3368">
                  <c:v>732</c:v>
                </c:pt>
                <c:pt idx="3369">
                  <c:v>732</c:v>
                </c:pt>
                <c:pt idx="3370">
                  <c:v>732</c:v>
                </c:pt>
                <c:pt idx="3371">
                  <c:v>732</c:v>
                </c:pt>
                <c:pt idx="3372">
                  <c:v>732</c:v>
                </c:pt>
                <c:pt idx="3373">
                  <c:v>732</c:v>
                </c:pt>
                <c:pt idx="3374">
                  <c:v>732</c:v>
                </c:pt>
                <c:pt idx="3375">
                  <c:v>732</c:v>
                </c:pt>
                <c:pt idx="3376">
                  <c:v>732</c:v>
                </c:pt>
                <c:pt idx="3377">
                  <c:v>732</c:v>
                </c:pt>
                <c:pt idx="3378">
                  <c:v>732</c:v>
                </c:pt>
                <c:pt idx="3379">
                  <c:v>732</c:v>
                </c:pt>
                <c:pt idx="3380">
                  <c:v>732</c:v>
                </c:pt>
                <c:pt idx="3381">
                  <c:v>733</c:v>
                </c:pt>
                <c:pt idx="3382">
                  <c:v>733</c:v>
                </c:pt>
                <c:pt idx="3383">
                  <c:v>733</c:v>
                </c:pt>
                <c:pt idx="3384">
                  <c:v>734</c:v>
                </c:pt>
                <c:pt idx="3385">
                  <c:v>735</c:v>
                </c:pt>
                <c:pt idx="3386">
                  <c:v>736</c:v>
                </c:pt>
                <c:pt idx="3387">
                  <c:v>737</c:v>
                </c:pt>
                <c:pt idx="3388">
                  <c:v>738</c:v>
                </c:pt>
                <c:pt idx="3389">
                  <c:v>739</c:v>
                </c:pt>
                <c:pt idx="3390">
                  <c:v>740</c:v>
                </c:pt>
                <c:pt idx="3391">
                  <c:v>741</c:v>
                </c:pt>
                <c:pt idx="3392">
                  <c:v>741</c:v>
                </c:pt>
                <c:pt idx="3393">
                  <c:v>741</c:v>
                </c:pt>
                <c:pt idx="3394">
                  <c:v>741</c:v>
                </c:pt>
                <c:pt idx="3395">
                  <c:v>742</c:v>
                </c:pt>
                <c:pt idx="3396">
                  <c:v>742</c:v>
                </c:pt>
                <c:pt idx="3397">
                  <c:v>742</c:v>
                </c:pt>
                <c:pt idx="3398">
                  <c:v>742</c:v>
                </c:pt>
                <c:pt idx="3399">
                  <c:v>742</c:v>
                </c:pt>
                <c:pt idx="3400">
                  <c:v>742</c:v>
                </c:pt>
                <c:pt idx="3401">
                  <c:v>742</c:v>
                </c:pt>
                <c:pt idx="3402">
                  <c:v>742</c:v>
                </c:pt>
                <c:pt idx="3403">
                  <c:v>742</c:v>
                </c:pt>
                <c:pt idx="3404">
                  <c:v>742</c:v>
                </c:pt>
                <c:pt idx="3405">
                  <c:v>742</c:v>
                </c:pt>
                <c:pt idx="3406">
                  <c:v>742</c:v>
                </c:pt>
                <c:pt idx="3407">
                  <c:v>742</c:v>
                </c:pt>
                <c:pt idx="3408">
                  <c:v>742</c:v>
                </c:pt>
                <c:pt idx="3409">
                  <c:v>742</c:v>
                </c:pt>
                <c:pt idx="3410">
                  <c:v>742</c:v>
                </c:pt>
                <c:pt idx="3411">
                  <c:v>742</c:v>
                </c:pt>
                <c:pt idx="3412">
                  <c:v>743</c:v>
                </c:pt>
                <c:pt idx="3413">
                  <c:v>743</c:v>
                </c:pt>
                <c:pt idx="3414">
                  <c:v>743</c:v>
                </c:pt>
                <c:pt idx="3415">
                  <c:v>743</c:v>
                </c:pt>
                <c:pt idx="3416">
                  <c:v>744</c:v>
                </c:pt>
                <c:pt idx="3417">
                  <c:v>745</c:v>
                </c:pt>
                <c:pt idx="3418">
                  <c:v>746</c:v>
                </c:pt>
                <c:pt idx="3419">
                  <c:v>746</c:v>
                </c:pt>
                <c:pt idx="3420">
                  <c:v>746</c:v>
                </c:pt>
                <c:pt idx="3421">
                  <c:v>746</c:v>
                </c:pt>
                <c:pt idx="3422">
                  <c:v>746</c:v>
                </c:pt>
                <c:pt idx="3423">
                  <c:v>746</c:v>
                </c:pt>
                <c:pt idx="3424">
                  <c:v>747</c:v>
                </c:pt>
                <c:pt idx="3425">
                  <c:v>747</c:v>
                </c:pt>
                <c:pt idx="3426">
                  <c:v>748</c:v>
                </c:pt>
                <c:pt idx="3427">
                  <c:v>748</c:v>
                </c:pt>
                <c:pt idx="3428">
                  <c:v>749</c:v>
                </c:pt>
                <c:pt idx="3429">
                  <c:v>749</c:v>
                </c:pt>
                <c:pt idx="3430">
                  <c:v>750</c:v>
                </c:pt>
                <c:pt idx="3431">
                  <c:v>750</c:v>
                </c:pt>
                <c:pt idx="3432">
                  <c:v>750</c:v>
                </c:pt>
                <c:pt idx="3433">
                  <c:v>750</c:v>
                </c:pt>
                <c:pt idx="3434">
                  <c:v>750</c:v>
                </c:pt>
                <c:pt idx="3435">
                  <c:v>750</c:v>
                </c:pt>
                <c:pt idx="3436">
                  <c:v>750</c:v>
                </c:pt>
                <c:pt idx="3437">
                  <c:v>750</c:v>
                </c:pt>
                <c:pt idx="3438">
                  <c:v>750</c:v>
                </c:pt>
                <c:pt idx="3439">
                  <c:v>750</c:v>
                </c:pt>
                <c:pt idx="3440">
                  <c:v>751</c:v>
                </c:pt>
                <c:pt idx="3441">
                  <c:v>751</c:v>
                </c:pt>
                <c:pt idx="3442">
                  <c:v>751</c:v>
                </c:pt>
                <c:pt idx="3443">
                  <c:v>751</c:v>
                </c:pt>
                <c:pt idx="3444">
                  <c:v>751</c:v>
                </c:pt>
                <c:pt idx="3445">
                  <c:v>752</c:v>
                </c:pt>
                <c:pt idx="3446">
                  <c:v>752</c:v>
                </c:pt>
                <c:pt idx="3447">
                  <c:v>753</c:v>
                </c:pt>
                <c:pt idx="3448">
                  <c:v>753</c:v>
                </c:pt>
                <c:pt idx="3449">
                  <c:v>753</c:v>
                </c:pt>
                <c:pt idx="3450">
                  <c:v>753</c:v>
                </c:pt>
                <c:pt idx="3451">
                  <c:v>753</c:v>
                </c:pt>
                <c:pt idx="3452">
                  <c:v>753</c:v>
                </c:pt>
                <c:pt idx="3453">
                  <c:v>753</c:v>
                </c:pt>
                <c:pt idx="3454">
                  <c:v>754</c:v>
                </c:pt>
                <c:pt idx="3455">
                  <c:v>755</c:v>
                </c:pt>
                <c:pt idx="3456">
                  <c:v>755</c:v>
                </c:pt>
                <c:pt idx="3457">
                  <c:v>755</c:v>
                </c:pt>
                <c:pt idx="3458">
                  <c:v>755</c:v>
                </c:pt>
                <c:pt idx="3459">
                  <c:v>755</c:v>
                </c:pt>
                <c:pt idx="3460">
                  <c:v>755</c:v>
                </c:pt>
                <c:pt idx="3461">
                  <c:v>755</c:v>
                </c:pt>
                <c:pt idx="3462">
                  <c:v>756</c:v>
                </c:pt>
                <c:pt idx="3463">
                  <c:v>756</c:v>
                </c:pt>
                <c:pt idx="3464">
                  <c:v>756</c:v>
                </c:pt>
                <c:pt idx="3465">
                  <c:v>756</c:v>
                </c:pt>
                <c:pt idx="3466">
                  <c:v>756</c:v>
                </c:pt>
                <c:pt idx="3467">
                  <c:v>756</c:v>
                </c:pt>
                <c:pt idx="3468">
                  <c:v>756</c:v>
                </c:pt>
                <c:pt idx="3469">
                  <c:v>756</c:v>
                </c:pt>
                <c:pt idx="3470">
                  <c:v>757</c:v>
                </c:pt>
                <c:pt idx="3471">
                  <c:v>757</c:v>
                </c:pt>
                <c:pt idx="3472">
                  <c:v>758</c:v>
                </c:pt>
                <c:pt idx="3473">
                  <c:v>758</c:v>
                </c:pt>
                <c:pt idx="3474">
                  <c:v>758</c:v>
                </c:pt>
                <c:pt idx="3475">
                  <c:v>758</c:v>
                </c:pt>
                <c:pt idx="3476">
                  <c:v>758</c:v>
                </c:pt>
                <c:pt idx="3477">
                  <c:v>759</c:v>
                </c:pt>
                <c:pt idx="3478">
                  <c:v>759</c:v>
                </c:pt>
                <c:pt idx="3479">
                  <c:v>759</c:v>
                </c:pt>
                <c:pt idx="3480">
                  <c:v>759</c:v>
                </c:pt>
                <c:pt idx="3481">
                  <c:v>759</c:v>
                </c:pt>
                <c:pt idx="3482">
                  <c:v>759</c:v>
                </c:pt>
                <c:pt idx="3483">
                  <c:v>760</c:v>
                </c:pt>
                <c:pt idx="3484">
                  <c:v>760</c:v>
                </c:pt>
                <c:pt idx="3485">
                  <c:v>760</c:v>
                </c:pt>
                <c:pt idx="3486">
                  <c:v>760</c:v>
                </c:pt>
                <c:pt idx="3487">
                  <c:v>760</c:v>
                </c:pt>
                <c:pt idx="3488">
                  <c:v>760</c:v>
                </c:pt>
                <c:pt idx="3489">
                  <c:v>760</c:v>
                </c:pt>
                <c:pt idx="3490">
                  <c:v>760</c:v>
                </c:pt>
                <c:pt idx="3491">
                  <c:v>760</c:v>
                </c:pt>
                <c:pt idx="3492">
                  <c:v>760</c:v>
                </c:pt>
                <c:pt idx="3493">
                  <c:v>760</c:v>
                </c:pt>
                <c:pt idx="3494">
                  <c:v>760</c:v>
                </c:pt>
                <c:pt idx="3495">
                  <c:v>760</c:v>
                </c:pt>
                <c:pt idx="3496">
                  <c:v>760</c:v>
                </c:pt>
                <c:pt idx="3497">
                  <c:v>760</c:v>
                </c:pt>
                <c:pt idx="3498">
                  <c:v>760</c:v>
                </c:pt>
                <c:pt idx="3499">
                  <c:v>760</c:v>
                </c:pt>
                <c:pt idx="3500">
                  <c:v>760</c:v>
                </c:pt>
                <c:pt idx="3501">
                  <c:v>760</c:v>
                </c:pt>
                <c:pt idx="3502">
                  <c:v>760</c:v>
                </c:pt>
                <c:pt idx="3503">
                  <c:v>760</c:v>
                </c:pt>
                <c:pt idx="3504">
                  <c:v>760</c:v>
                </c:pt>
                <c:pt idx="3505">
                  <c:v>760</c:v>
                </c:pt>
                <c:pt idx="3506">
                  <c:v>760</c:v>
                </c:pt>
                <c:pt idx="3507">
                  <c:v>760</c:v>
                </c:pt>
                <c:pt idx="3508">
                  <c:v>760</c:v>
                </c:pt>
                <c:pt idx="3509">
                  <c:v>760</c:v>
                </c:pt>
                <c:pt idx="3510">
                  <c:v>760</c:v>
                </c:pt>
                <c:pt idx="3511">
                  <c:v>760</c:v>
                </c:pt>
                <c:pt idx="3512">
                  <c:v>760</c:v>
                </c:pt>
                <c:pt idx="3513">
                  <c:v>760</c:v>
                </c:pt>
                <c:pt idx="3514">
                  <c:v>760</c:v>
                </c:pt>
                <c:pt idx="3515">
                  <c:v>760</c:v>
                </c:pt>
                <c:pt idx="3516">
                  <c:v>760</c:v>
                </c:pt>
                <c:pt idx="3517">
                  <c:v>760</c:v>
                </c:pt>
                <c:pt idx="3518">
                  <c:v>760</c:v>
                </c:pt>
                <c:pt idx="3519">
                  <c:v>760</c:v>
                </c:pt>
                <c:pt idx="3520">
                  <c:v>760</c:v>
                </c:pt>
                <c:pt idx="3521">
                  <c:v>760</c:v>
                </c:pt>
                <c:pt idx="3522">
                  <c:v>760</c:v>
                </c:pt>
                <c:pt idx="3523">
                  <c:v>760</c:v>
                </c:pt>
                <c:pt idx="3524">
                  <c:v>760</c:v>
                </c:pt>
                <c:pt idx="3525">
                  <c:v>760</c:v>
                </c:pt>
                <c:pt idx="3526">
                  <c:v>760</c:v>
                </c:pt>
                <c:pt idx="3527">
                  <c:v>760</c:v>
                </c:pt>
                <c:pt idx="3528">
                  <c:v>760</c:v>
                </c:pt>
                <c:pt idx="3529">
                  <c:v>760</c:v>
                </c:pt>
                <c:pt idx="3530">
                  <c:v>760</c:v>
                </c:pt>
                <c:pt idx="3531">
                  <c:v>760</c:v>
                </c:pt>
                <c:pt idx="3532">
                  <c:v>760</c:v>
                </c:pt>
                <c:pt idx="3533">
                  <c:v>761</c:v>
                </c:pt>
                <c:pt idx="3534">
                  <c:v>761</c:v>
                </c:pt>
                <c:pt idx="3535">
                  <c:v>762</c:v>
                </c:pt>
                <c:pt idx="3536">
                  <c:v>763</c:v>
                </c:pt>
                <c:pt idx="3537">
                  <c:v>763</c:v>
                </c:pt>
                <c:pt idx="3538">
                  <c:v>763</c:v>
                </c:pt>
                <c:pt idx="3539">
                  <c:v>763</c:v>
                </c:pt>
                <c:pt idx="3540">
                  <c:v>763</c:v>
                </c:pt>
                <c:pt idx="3541">
                  <c:v>764</c:v>
                </c:pt>
                <c:pt idx="3542">
                  <c:v>764</c:v>
                </c:pt>
                <c:pt idx="3543">
                  <c:v>764</c:v>
                </c:pt>
                <c:pt idx="3544">
                  <c:v>764</c:v>
                </c:pt>
                <c:pt idx="3545">
                  <c:v>764</c:v>
                </c:pt>
                <c:pt idx="3546">
                  <c:v>764</c:v>
                </c:pt>
                <c:pt idx="3547">
                  <c:v>765</c:v>
                </c:pt>
                <c:pt idx="3548">
                  <c:v>765</c:v>
                </c:pt>
                <c:pt idx="3549">
                  <c:v>765</c:v>
                </c:pt>
                <c:pt idx="3550">
                  <c:v>765</c:v>
                </c:pt>
                <c:pt idx="3551">
                  <c:v>766</c:v>
                </c:pt>
                <c:pt idx="3552">
                  <c:v>766</c:v>
                </c:pt>
                <c:pt idx="3553">
                  <c:v>766</c:v>
                </c:pt>
                <c:pt idx="3554">
                  <c:v>766</c:v>
                </c:pt>
                <c:pt idx="3555">
                  <c:v>766</c:v>
                </c:pt>
                <c:pt idx="3556">
                  <c:v>766</c:v>
                </c:pt>
                <c:pt idx="3557">
                  <c:v>767</c:v>
                </c:pt>
                <c:pt idx="3558">
                  <c:v>767</c:v>
                </c:pt>
                <c:pt idx="3559">
                  <c:v>768</c:v>
                </c:pt>
                <c:pt idx="3560">
                  <c:v>769</c:v>
                </c:pt>
                <c:pt idx="3561">
                  <c:v>769</c:v>
                </c:pt>
                <c:pt idx="3562">
                  <c:v>769</c:v>
                </c:pt>
                <c:pt idx="3563">
                  <c:v>769</c:v>
                </c:pt>
                <c:pt idx="3564">
                  <c:v>770</c:v>
                </c:pt>
                <c:pt idx="3565">
                  <c:v>771</c:v>
                </c:pt>
                <c:pt idx="3566">
                  <c:v>771</c:v>
                </c:pt>
                <c:pt idx="3567">
                  <c:v>771</c:v>
                </c:pt>
                <c:pt idx="3568">
                  <c:v>772</c:v>
                </c:pt>
                <c:pt idx="3569">
                  <c:v>772</c:v>
                </c:pt>
                <c:pt idx="3570">
                  <c:v>772</c:v>
                </c:pt>
                <c:pt idx="3571">
                  <c:v>772</c:v>
                </c:pt>
                <c:pt idx="3572">
                  <c:v>772</c:v>
                </c:pt>
                <c:pt idx="3573">
                  <c:v>772</c:v>
                </c:pt>
                <c:pt idx="3574">
                  <c:v>772</c:v>
                </c:pt>
                <c:pt idx="3575">
                  <c:v>772</c:v>
                </c:pt>
                <c:pt idx="3576">
                  <c:v>772</c:v>
                </c:pt>
                <c:pt idx="3577">
                  <c:v>772</c:v>
                </c:pt>
                <c:pt idx="3578">
                  <c:v>772</c:v>
                </c:pt>
                <c:pt idx="3579">
                  <c:v>772</c:v>
                </c:pt>
                <c:pt idx="3580">
                  <c:v>772</c:v>
                </c:pt>
                <c:pt idx="3581">
                  <c:v>772</c:v>
                </c:pt>
                <c:pt idx="3582">
                  <c:v>772</c:v>
                </c:pt>
                <c:pt idx="3583">
                  <c:v>773</c:v>
                </c:pt>
                <c:pt idx="3584">
                  <c:v>773</c:v>
                </c:pt>
                <c:pt idx="3585">
                  <c:v>773</c:v>
                </c:pt>
                <c:pt idx="3586">
                  <c:v>773</c:v>
                </c:pt>
                <c:pt idx="3587">
                  <c:v>774</c:v>
                </c:pt>
                <c:pt idx="3588">
                  <c:v>775</c:v>
                </c:pt>
                <c:pt idx="3589">
                  <c:v>775</c:v>
                </c:pt>
                <c:pt idx="3590">
                  <c:v>776</c:v>
                </c:pt>
                <c:pt idx="3591">
                  <c:v>776</c:v>
                </c:pt>
                <c:pt idx="3592">
                  <c:v>776</c:v>
                </c:pt>
                <c:pt idx="3593">
                  <c:v>776</c:v>
                </c:pt>
                <c:pt idx="3594">
                  <c:v>776</c:v>
                </c:pt>
                <c:pt idx="3595">
                  <c:v>776</c:v>
                </c:pt>
                <c:pt idx="3596">
                  <c:v>776</c:v>
                </c:pt>
                <c:pt idx="3597">
                  <c:v>776</c:v>
                </c:pt>
                <c:pt idx="3598">
                  <c:v>776</c:v>
                </c:pt>
                <c:pt idx="3599">
                  <c:v>776</c:v>
                </c:pt>
                <c:pt idx="3600">
                  <c:v>776</c:v>
                </c:pt>
                <c:pt idx="3601">
                  <c:v>776</c:v>
                </c:pt>
                <c:pt idx="3602">
                  <c:v>776</c:v>
                </c:pt>
                <c:pt idx="3603">
                  <c:v>777</c:v>
                </c:pt>
                <c:pt idx="3604">
                  <c:v>778</c:v>
                </c:pt>
                <c:pt idx="3605">
                  <c:v>779</c:v>
                </c:pt>
                <c:pt idx="3606">
                  <c:v>779</c:v>
                </c:pt>
                <c:pt idx="3607">
                  <c:v>779</c:v>
                </c:pt>
                <c:pt idx="3608">
                  <c:v>779</c:v>
                </c:pt>
                <c:pt idx="3609">
                  <c:v>779</c:v>
                </c:pt>
                <c:pt idx="3610">
                  <c:v>780</c:v>
                </c:pt>
                <c:pt idx="3611">
                  <c:v>781</c:v>
                </c:pt>
                <c:pt idx="3612">
                  <c:v>781</c:v>
                </c:pt>
                <c:pt idx="3613">
                  <c:v>781</c:v>
                </c:pt>
                <c:pt idx="3614">
                  <c:v>781</c:v>
                </c:pt>
                <c:pt idx="3615">
                  <c:v>781</c:v>
                </c:pt>
                <c:pt idx="3616">
                  <c:v>781</c:v>
                </c:pt>
                <c:pt idx="3617">
                  <c:v>781</c:v>
                </c:pt>
                <c:pt idx="3618">
                  <c:v>781</c:v>
                </c:pt>
                <c:pt idx="3619">
                  <c:v>781</c:v>
                </c:pt>
                <c:pt idx="3620">
                  <c:v>781</c:v>
                </c:pt>
                <c:pt idx="3621">
                  <c:v>781</c:v>
                </c:pt>
                <c:pt idx="3622">
                  <c:v>781</c:v>
                </c:pt>
                <c:pt idx="3623">
                  <c:v>781</c:v>
                </c:pt>
                <c:pt idx="3624">
                  <c:v>781</c:v>
                </c:pt>
                <c:pt idx="3625">
                  <c:v>781</c:v>
                </c:pt>
                <c:pt idx="3626">
                  <c:v>781</c:v>
                </c:pt>
                <c:pt idx="3627">
                  <c:v>781</c:v>
                </c:pt>
                <c:pt idx="3628">
                  <c:v>781</c:v>
                </c:pt>
                <c:pt idx="3629">
                  <c:v>782</c:v>
                </c:pt>
                <c:pt idx="3630">
                  <c:v>782</c:v>
                </c:pt>
                <c:pt idx="3631">
                  <c:v>782</c:v>
                </c:pt>
                <c:pt idx="3632">
                  <c:v>782</c:v>
                </c:pt>
                <c:pt idx="3633">
                  <c:v>782</c:v>
                </c:pt>
                <c:pt idx="3634">
                  <c:v>782</c:v>
                </c:pt>
                <c:pt idx="3635">
                  <c:v>783</c:v>
                </c:pt>
                <c:pt idx="3636">
                  <c:v>783</c:v>
                </c:pt>
                <c:pt idx="3637">
                  <c:v>783</c:v>
                </c:pt>
                <c:pt idx="3638">
                  <c:v>783</c:v>
                </c:pt>
                <c:pt idx="3639">
                  <c:v>784</c:v>
                </c:pt>
                <c:pt idx="3640">
                  <c:v>784</c:v>
                </c:pt>
                <c:pt idx="3641">
                  <c:v>784</c:v>
                </c:pt>
                <c:pt idx="3642">
                  <c:v>784</c:v>
                </c:pt>
                <c:pt idx="3643">
                  <c:v>784</c:v>
                </c:pt>
                <c:pt idx="3644">
                  <c:v>784</c:v>
                </c:pt>
                <c:pt idx="3645">
                  <c:v>784</c:v>
                </c:pt>
                <c:pt idx="3646">
                  <c:v>784</c:v>
                </c:pt>
                <c:pt idx="3647">
                  <c:v>784</c:v>
                </c:pt>
                <c:pt idx="3648">
                  <c:v>784</c:v>
                </c:pt>
                <c:pt idx="3649">
                  <c:v>784</c:v>
                </c:pt>
                <c:pt idx="3650">
                  <c:v>784</c:v>
                </c:pt>
                <c:pt idx="3651">
                  <c:v>784</c:v>
                </c:pt>
                <c:pt idx="3652">
                  <c:v>784</c:v>
                </c:pt>
                <c:pt idx="3653">
                  <c:v>784</c:v>
                </c:pt>
                <c:pt idx="3654">
                  <c:v>784</c:v>
                </c:pt>
                <c:pt idx="3655">
                  <c:v>784</c:v>
                </c:pt>
                <c:pt idx="3656">
                  <c:v>784</c:v>
                </c:pt>
                <c:pt idx="3657">
                  <c:v>784</c:v>
                </c:pt>
                <c:pt idx="3658">
                  <c:v>784</c:v>
                </c:pt>
                <c:pt idx="3659">
                  <c:v>784</c:v>
                </c:pt>
                <c:pt idx="3660">
                  <c:v>784</c:v>
                </c:pt>
                <c:pt idx="3661">
                  <c:v>784</c:v>
                </c:pt>
                <c:pt idx="3662">
                  <c:v>785</c:v>
                </c:pt>
                <c:pt idx="3663">
                  <c:v>786</c:v>
                </c:pt>
                <c:pt idx="3664">
                  <c:v>787</c:v>
                </c:pt>
                <c:pt idx="3665">
                  <c:v>787</c:v>
                </c:pt>
                <c:pt idx="3666">
                  <c:v>787</c:v>
                </c:pt>
                <c:pt idx="3667">
                  <c:v>787</c:v>
                </c:pt>
                <c:pt idx="3668">
                  <c:v>788</c:v>
                </c:pt>
                <c:pt idx="3669">
                  <c:v>789</c:v>
                </c:pt>
                <c:pt idx="3670">
                  <c:v>789</c:v>
                </c:pt>
                <c:pt idx="3671">
                  <c:v>789</c:v>
                </c:pt>
                <c:pt idx="3672">
                  <c:v>789</c:v>
                </c:pt>
                <c:pt idx="3673">
                  <c:v>789</c:v>
                </c:pt>
                <c:pt idx="3674">
                  <c:v>790</c:v>
                </c:pt>
                <c:pt idx="3675">
                  <c:v>790</c:v>
                </c:pt>
                <c:pt idx="3676">
                  <c:v>790</c:v>
                </c:pt>
                <c:pt idx="3677">
                  <c:v>790</c:v>
                </c:pt>
                <c:pt idx="3678">
                  <c:v>790</c:v>
                </c:pt>
                <c:pt idx="3679">
                  <c:v>790</c:v>
                </c:pt>
                <c:pt idx="3680">
                  <c:v>790</c:v>
                </c:pt>
                <c:pt idx="3681">
                  <c:v>790</c:v>
                </c:pt>
                <c:pt idx="3682">
                  <c:v>790</c:v>
                </c:pt>
                <c:pt idx="3683">
                  <c:v>790</c:v>
                </c:pt>
                <c:pt idx="3684">
                  <c:v>790</c:v>
                </c:pt>
                <c:pt idx="3685">
                  <c:v>791</c:v>
                </c:pt>
                <c:pt idx="3686">
                  <c:v>791</c:v>
                </c:pt>
                <c:pt idx="3687">
                  <c:v>791</c:v>
                </c:pt>
                <c:pt idx="3688">
                  <c:v>791</c:v>
                </c:pt>
                <c:pt idx="3689">
                  <c:v>791</c:v>
                </c:pt>
                <c:pt idx="3690">
                  <c:v>791</c:v>
                </c:pt>
                <c:pt idx="3691">
                  <c:v>791</c:v>
                </c:pt>
                <c:pt idx="3692">
                  <c:v>791</c:v>
                </c:pt>
                <c:pt idx="3693">
                  <c:v>791</c:v>
                </c:pt>
                <c:pt idx="3694">
                  <c:v>791</c:v>
                </c:pt>
                <c:pt idx="3695">
                  <c:v>791</c:v>
                </c:pt>
                <c:pt idx="3696">
                  <c:v>791</c:v>
                </c:pt>
                <c:pt idx="3697">
                  <c:v>791</c:v>
                </c:pt>
                <c:pt idx="3698">
                  <c:v>791</c:v>
                </c:pt>
                <c:pt idx="3699">
                  <c:v>791</c:v>
                </c:pt>
                <c:pt idx="3700">
                  <c:v>791</c:v>
                </c:pt>
                <c:pt idx="3701">
                  <c:v>791</c:v>
                </c:pt>
                <c:pt idx="3702">
                  <c:v>791</c:v>
                </c:pt>
                <c:pt idx="3703">
                  <c:v>791</c:v>
                </c:pt>
                <c:pt idx="3704">
                  <c:v>791</c:v>
                </c:pt>
                <c:pt idx="3705">
                  <c:v>791</c:v>
                </c:pt>
                <c:pt idx="3706">
                  <c:v>791</c:v>
                </c:pt>
                <c:pt idx="3707">
                  <c:v>792</c:v>
                </c:pt>
                <c:pt idx="3708">
                  <c:v>792</c:v>
                </c:pt>
                <c:pt idx="3709">
                  <c:v>792</c:v>
                </c:pt>
                <c:pt idx="3710">
                  <c:v>792</c:v>
                </c:pt>
                <c:pt idx="3711">
                  <c:v>792</c:v>
                </c:pt>
                <c:pt idx="3712">
                  <c:v>792</c:v>
                </c:pt>
                <c:pt idx="3713">
                  <c:v>792</c:v>
                </c:pt>
                <c:pt idx="3714">
                  <c:v>792</c:v>
                </c:pt>
                <c:pt idx="3715">
                  <c:v>792</c:v>
                </c:pt>
                <c:pt idx="3716">
                  <c:v>792</c:v>
                </c:pt>
                <c:pt idx="3717">
                  <c:v>792</c:v>
                </c:pt>
                <c:pt idx="3718">
                  <c:v>792</c:v>
                </c:pt>
                <c:pt idx="3719">
                  <c:v>792</c:v>
                </c:pt>
                <c:pt idx="3720">
                  <c:v>792</c:v>
                </c:pt>
                <c:pt idx="3721">
                  <c:v>792</c:v>
                </c:pt>
                <c:pt idx="3722">
                  <c:v>792</c:v>
                </c:pt>
                <c:pt idx="3723">
                  <c:v>793</c:v>
                </c:pt>
                <c:pt idx="3724">
                  <c:v>793</c:v>
                </c:pt>
                <c:pt idx="3725">
                  <c:v>793</c:v>
                </c:pt>
                <c:pt idx="3726">
                  <c:v>794</c:v>
                </c:pt>
                <c:pt idx="3727">
                  <c:v>794</c:v>
                </c:pt>
                <c:pt idx="3728">
                  <c:v>794</c:v>
                </c:pt>
                <c:pt idx="3729">
                  <c:v>795</c:v>
                </c:pt>
                <c:pt idx="3730">
                  <c:v>795</c:v>
                </c:pt>
                <c:pt idx="3731">
                  <c:v>795</c:v>
                </c:pt>
                <c:pt idx="3732">
                  <c:v>795</c:v>
                </c:pt>
                <c:pt idx="3733">
                  <c:v>795</c:v>
                </c:pt>
                <c:pt idx="3734">
                  <c:v>795</c:v>
                </c:pt>
                <c:pt idx="3735">
                  <c:v>795</c:v>
                </c:pt>
                <c:pt idx="3736">
                  <c:v>795</c:v>
                </c:pt>
                <c:pt idx="3737">
                  <c:v>795</c:v>
                </c:pt>
                <c:pt idx="3738">
                  <c:v>795</c:v>
                </c:pt>
                <c:pt idx="3739">
                  <c:v>795</c:v>
                </c:pt>
                <c:pt idx="3740">
                  <c:v>795</c:v>
                </c:pt>
                <c:pt idx="3741">
                  <c:v>795</c:v>
                </c:pt>
                <c:pt idx="3742">
                  <c:v>795</c:v>
                </c:pt>
                <c:pt idx="3743">
                  <c:v>795</c:v>
                </c:pt>
                <c:pt idx="3744">
                  <c:v>795</c:v>
                </c:pt>
                <c:pt idx="3745">
                  <c:v>795</c:v>
                </c:pt>
                <c:pt idx="3746">
                  <c:v>795</c:v>
                </c:pt>
                <c:pt idx="3747">
                  <c:v>795</c:v>
                </c:pt>
                <c:pt idx="3748">
                  <c:v>795</c:v>
                </c:pt>
                <c:pt idx="3749">
                  <c:v>795</c:v>
                </c:pt>
                <c:pt idx="3750">
                  <c:v>795</c:v>
                </c:pt>
                <c:pt idx="3751">
                  <c:v>795</c:v>
                </c:pt>
                <c:pt idx="3752">
                  <c:v>796</c:v>
                </c:pt>
                <c:pt idx="3753">
                  <c:v>797</c:v>
                </c:pt>
                <c:pt idx="3754">
                  <c:v>797</c:v>
                </c:pt>
                <c:pt idx="3755">
                  <c:v>797</c:v>
                </c:pt>
                <c:pt idx="3756">
                  <c:v>797</c:v>
                </c:pt>
                <c:pt idx="3757">
                  <c:v>797</c:v>
                </c:pt>
                <c:pt idx="3758">
                  <c:v>797</c:v>
                </c:pt>
                <c:pt idx="3759">
                  <c:v>798</c:v>
                </c:pt>
                <c:pt idx="3760">
                  <c:v>798</c:v>
                </c:pt>
                <c:pt idx="3761">
                  <c:v>798</c:v>
                </c:pt>
                <c:pt idx="3762">
                  <c:v>798</c:v>
                </c:pt>
                <c:pt idx="3763">
                  <c:v>798</c:v>
                </c:pt>
                <c:pt idx="3764">
                  <c:v>798</c:v>
                </c:pt>
                <c:pt idx="3765">
                  <c:v>798</c:v>
                </c:pt>
                <c:pt idx="3766">
                  <c:v>798</c:v>
                </c:pt>
                <c:pt idx="3767">
                  <c:v>798</c:v>
                </c:pt>
                <c:pt idx="3768">
                  <c:v>799</c:v>
                </c:pt>
                <c:pt idx="3769">
                  <c:v>799</c:v>
                </c:pt>
                <c:pt idx="3770">
                  <c:v>799</c:v>
                </c:pt>
                <c:pt idx="3771">
                  <c:v>799</c:v>
                </c:pt>
                <c:pt idx="3772">
                  <c:v>799</c:v>
                </c:pt>
                <c:pt idx="3773">
                  <c:v>799</c:v>
                </c:pt>
                <c:pt idx="3774">
                  <c:v>799</c:v>
                </c:pt>
                <c:pt idx="3775">
                  <c:v>799</c:v>
                </c:pt>
                <c:pt idx="3776">
                  <c:v>799</c:v>
                </c:pt>
                <c:pt idx="3777">
                  <c:v>799</c:v>
                </c:pt>
                <c:pt idx="3778">
                  <c:v>799</c:v>
                </c:pt>
                <c:pt idx="3779">
                  <c:v>799</c:v>
                </c:pt>
                <c:pt idx="3780">
                  <c:v>799</c:v>
                </c:pt>
                <c:pt idx="3781">
                  <c:v>799</c:v>
                </c:pt>
                <c:pt idx="3782">
                  <c:v>799</c:v>
                </c:pt>
                <c:pt idx="3783">
                  <c:v>799</c:v>
                </c:pt>
                <c:pt idx="3784">
                  <c:v>799</c:v>
                </c:pt>
                <c:pt idx="3785">
                  <c:v>799</c:v>
                </c:pt>
                <c:pt idx="3786">
                  <c:v>799</c:v>
                </c:pt>
                <c:pt idx="3787">
                  <c:v>799</c:v>
                </c:pt>
                <c:pt idx="3788">
                  <c:v>800</c:v>
                </c:pt>
                <c:pt idx="3789">
                  <c:v>800</c:v>
                </c:pt>
                <c:pt idx="3790">
                  <c:v>800</c:v>
                </c:pt>
                <c:pt idx="3791">
                  <c:v>800</c:v>
                </c:pt>
                <c:pt idx="3792">
                  <c:v>801</c:v>
                </c:pt>
                <c:pt idx="3793">
                  <c:v>801</c:v>
                </c:pt>
                <c:pt idx="3794">
                  <c:v>801</c:v>
                </c:pt>
                <c:pt idx="3795">
                  <c:v>801</c:v>
                </c:pt>
                <c:pt idx="3796">
                  <c:v>801</c:v>
                </c:pt>
                <c:pt idx="3797">
                  <c:v>801</c:v>
                </c:pt>
                <c:pt idx="3798">
                  <c:v>802</c:v>
                </c:pt>
                <c:pt idx="3799">
                  <c:v>803</c:v>
                </c:pt>
                <c:pt idx="3800">
                  <c:v>804</c:v>
                </c:pt>
                <c:pt idx="3801">
                  <c:v>804</c:v>
                </c:pt>
                <c:pt idx="3802">
                  <c:v>805</c:v>
                </c:pt>
                <c:pt idx="3803">
                  <c:v>805</c:v>
                </c:pt>
                <c:pt idx="3804">
                  <c:v>805</c:v>
                </c:pt>
                <c:pt idx="3805">
                  <c:v>805</c:v>
                </c:pt>
                <c:pt idx="3806">
                  <c:v>805</c:v>
                </c:pt>
                <c:pt idx="3807">
                  <c:v>805</c:v>
                </c:pt>
                <c:pt idx="3808">
                  <c:v>806</c:v>
                </c:pt>
                <c:pt idx="3809">
                  <c:v>806</c:v>
                </c:pt>
                <c:pt idx="3810">
                  <c:v>806</c:v>
                </c:pt>
                <c:pt idx="3811">
                  <c:v>806</c:v>
                </c:pt>
                <c:pt idx="3812">
                  <c:v>806</c:v>
                </c:pt>
                <c:pt idx="3813">
                  <c:v>806</c:v>
                </c:pt>
                <c:pt idx="3814">
                  <c:v>806</c:v>
                </c:pt>
                <c:pt idx="3815">
                  <c:v>806</c:v>
                </c:pt>
                <c:pt idx="3816">
                  <c:v>806</c:v>
                </c:pt>
                <c:pt idx="3817">
                  <c:v>806</c:v>
                </c:pt>
                <c:pt idx="3818">
                  <c:v>806</c:v>
                </c:pt>
                <c:pt idx="3819">
                  <c:v>806</c:v>
                </c:pt>
                <c:pt idx="3820">
                  <c:v>807</c:v>
                </c:pt>
                <c:pt idx="3821">
                  <c:v>807</c:v>
                </c:pt>
                <c:pt idx="3822">
                  <c:v>807</c:v>
                </c:pt>
                <c:pt idx="3823">
                  <c:v>807</c:v>
                </c:pt>
                <c:pt idx="3824">
                  <c:v>807</c:v>
                </c:pt>
                <c:pt idx="3825">
                  <c:v>807</c:v>
                </c:pt>
                <c:pt idx="3826">
                  <c:v>807</c:v>
                </c:pt>
                <c:pt idx="3827">
                  <c:v>807</c:v>
                </c:pt>
                <c:pt idx="3828">
                  <c:v>807</c:v>
                </c:pt>
                <c:pt idx="3829">
                  <c:v>807</c:v>
                </c:pt>
                <c:pt idx="3830">
                  <c:v>807</c:v>
                </c:pt>
                <c:pt idx="3831">
                  <c:v>807</c:v>
                </c:pt>
                <c:pt idx="3832">
                  <c:v>807</c:v>
                </c:pt>
                <c:pt idx="3833">
                  <c:v>807</c:v>
                </c:pt>
                <c:pt idx="3834">
                  <c:v>807</c:v>
                </c:pt>
                <c:pt idx="3835">
                  <c:v>807</c:v>
                </c:pt>
                <c:pt idx="3836">
                  <c:v>807</c:v>
                </c:pt>
                <c:pt idx="3837">
                  <c:v>807</c:v>
                </c:pt>
                <c:pt idx="3838">
                  <c:v>807</c:v>
                </c:pt>
                <c:pt idx="3839">
                  <c:v>807</c:v>
                </c:pt>
                <c:pt idx="3840">
                  <c:v>807</c:v>
                </c:pt>
                <c:pt idx="3841">
                  <c:v>807</c:v>
                </c:pt>
                <c:pt idx="3842">
                  <c:v>807</c:v>
                </c:pt>
                <c:pt idx="3843">
                  <c:v>807</c:v>
                </c:pt>
                <c:pt idx="3844">
                  <c:v>807</c:v>
                </c:pt>
                <c:pt idx="3845">
                  <c:v>808</c:v>
                </c:pt>
                <c:pt idx="3846">
                  <c:v>808</c:v>
                </c:pt>
                <c:pt idx="3847">
                  <c:v>808</c:v>
                </c:pt>
                <c:pt idx="3848">
                  <c:v>808</c:v>
                </c:pt>
                <c:pt idx="3849">
                  <c:v>808</c:v>
                </c:pt>
                <c:pt idx="3850">
                  <c:v>808</c:v>
                </c:pt>
                <c:pt idx="3851">
                  <c:v>808</c:v>
                </c:pt>
                <c:pt idx="3852">
                  <c:v>808</c:v>
                </c:pt>
                <c:pt idx="3853">
                  <c:v>808</c:v>
                </c:pt>
                <c:pt idx="3854">
                  <c:v>808</c:v>
                </c:pt>
                <c:pt idx="3855">
                  <c:v>808</c:v>
                </c:pt>
                <c:pt idx="3856">
                  <c:v>809</c:v>
                </c:pt>
                <c:pt idx="3857">
                  <c:v>809</c:v>
                </c:pt>
                <c:pt idx="3858">
                  <c:v>809</c:v>
                </c:pt>
                <c:pt idx="3859">
                  <c:v>809</c:v>
                </c:pt>
                <c:pt idx="3860">
                  <c:v>809</c:v>
                </c:pt>
                <c:pt idx="3861">
                  <c:v>809</c:v>
                </c:pt>
                <c:pt idx="3862">
                  <c:v>809</c:v>
                </c:pt>
                <c:pt idx="3863">
                  <c:v>809</c:v>
                </c:pt>
                <c:pt idx="3864">
                  <c:v>809</c:v>
                </c:pt>
                <c:pt idx="3865">
                  <c:v>810</c:v>
                </c:pt>
                <c:pt idx="3866">
                  <c:v>810</c:v>
                </c:pt>
                <c:pt idx="3867">
                  <c:v>810</c:v>
                </c:pt>
                <c:pt idx="3868">
                  <c:v>810</c:v>
                </c:pt>
                <c:pt idx="3869">
                  <c:v>810</c:v>
                </c:pt>
                <c:pt idx="3870">
                  <c:v>810</c:v>
                </c:pt>
                <c:pt idx="3871">
                  <c:v>810</c:v>
                </c:pt>
                <c:pt idx="3872">
                  <c:v>810</c:v>
                </c:pt>
                <c:pt idx="3873">
                  <c:v>810</c:v>
                </c:pt>
                <c:pt idx="3874">
                  <c:v>810</c:v>
                </c:pt>
                <c:pt idx="3875">
                  <c:v>811</c:v>
                </c:pt>
                <c:pt idx="3876">
                  <c:v>812</c:v>
                </c:pt>
                <c:pt idx="3877">
                  <c:v>812</c:v>
                </c:pt>
                <c:pt idx="3878">
                  <c:v>812</c:v>
                </c:pt>
                <c:pt idx="3879">
                  <c:v>812</c:v>
                </c:pt>
                <c:pt idx="3880">
                  <c:v>812</c:v>
                </c:pt>
                <c:pt idx="3881">
                  <c:v>812</c:v>
                </c:pt>
                <c:pt idx="3882">
                  <c:v>812</c:v>
                </c:pt>
                <c:pt idx="3883">
                  <c:v>812</c:v>
                </c:pt>
                <c:pt idx="3884">
                  <c:v>812</c:v>
                </c:pt>
                <c:pt idx="3885">
                  <c:v>812</c:v>
                </c:pt>
                <c:pt idx="3886">
                  <c:v>812</c:v>
                </c:pt>
                <c:pt idx="3887">
                  <c:v>812</c:v>
                </c:pt>
                <c:pt idx="3888">
                  <c:v>812</c:v>
                </c:pt>
                <c:pt idx="3889">
                  <c:v>812</c:v>
                </c:pt>
                <c:pt idx="3890">
                  <c:v>812</c:v>
                </c:pt>
                <c:pt idx="3891">
                  <c:v>812</c:v>
                </c:pt>
                <c:pt idx="3892">
                  <c:v>812</c:v>
                </c:pt>
                <c:pt idx="3893">
                  <c:v>812</c:v>
                </c:pt>
                <c:pt idx="3894">
                  <c:v>812</c:v>
                </c:pt>
                <c:pt idx="3895">
                  <c:v>812</c:v>
                </c:pt>
                <c:pt idx="3896">
                  <c:v>813</c:v>
                </c:pt>
                <c:pt idx="3897">
                  <c:v>814</c:v>
                </c:pt>
                <c:pt idx="3898">
                  <c:v>814</c:v>
                </c:pt>
                <c:pt idx="3899">
                  <c:v>814</c:v>
                </c:pt>
                <c:pt idx="3900">
                  <c:v>814</c:v>
                </c:pt>
                <c:pt idx="3901">
                  <c:v>814</c:v>
                </c:pt>
                <c:pt idx="3902">
                  <c:v>814</c:v>
                </c:pt>
                <c:pt idx="3903">
                  <c:v>814</c:v>
                </c:pt>
                <c:pt idx="3904">
                  <c:v>814</c:v>
                </c:pt>
                <c:pt idx="3905">
                  <c:v>814</c:v>
                </c:pt>
                <c:pt idx="3906">
                  <c:v>814</c:v>
                </c:pt>
                <c:pt idx="3907">
                  <c:v>814</c:v>
                </c:pt>
                <c:pt idx="3908">
                  <c:v>814</c:v>
                </c:pt>
                <c:pt idx="3909">
                  <c:v>814</c:v>
                </c:pt>
                <c:pt idx="3910">
                  <c:v>814</c:v>
                </c:pt>
                <c:pt idx="3911">
                  <c:v>814</c:v>
                </c:pt>
                <c:pt idx="3912">
                  <c:v>815</c:v>
                </c:pt>
                <c:pt idx="3913">
                  <c:v>815</c:v>
                </c:pt>
                <c:pt idx="3914">
                  <c:v>815</c:v>
                </c:pt>
                <c:pt idx="3915">
                  <c:v>815</c:v>
                </c:pt>
                <c:pt idx="3916">
                  <c:v>815</c:v>
                </c:pt>
                <c:pt idx="3917">
                  <c:v>815</c:v>
                </c:pt>
                <c:pt idx="3918">
                  <c:v>815</c:v>
                </c:pt>
                <c:pt idx="3919">
                  <c:v>815</c:v>
                </c:pt>
                <c:pt idx="3920">
                  <c:v>815</c:v>
                </c:pt>
                <c:pt idx="3921">
                  <c:v>815</c:v>
                </c:pt>
                <c:pt idx="3922">
                  <c:v>815</c:v>
                </c:pt>
                <c:pt idx="3923">
                  <c:v>816</c:v>
                </c:pt>
                <c:pt idx="3924">
                  <c:v>817</c:v>
                </c:pt>
                <c:pt idx="3925">
                  <c:v>817</c:v>
                </c:pt>
                <c:pt idx="3926">
                  <c:v>818</c:v>
                </c:pt>
                <c:pt idx="3927">
                  <c:v>818</c:v>
                </c:pt>
                <c:pt idx="3928">
                  <c:v>818</c:v>
                </c:pt>
                <c:pt idx="3929">
                  <c:v>818</c:v>
                </c:pt>
                <c:pt idx="3930">
                  <c:v>818</c:v>
                </c:pt>
                <c:pt idx="3931">
                  <c:v>818</c:v>
                </c:pt>
                <c:pt idx="3932">
                  <c:v>819</c:v>
                </c:pt>
                <c:pt idx="3933">
                  <c:v>819</c:v>
                </c:pt>
                <c:pt idx="3934">
                  <c:v>819</c:v>
                </c:pt>
                <c:pt idx="3935">
                  <c:v>819</c:v>
                </c:pt>
                <c:pt idx="3936">
                  <c:v>819</c:v>
                </c:pt>
                <c:pt idx="3937">
                  <c:v>819</c:v>
                </c:pt>
                <c:pt idx="3938">
                  <c:v>819</c:v>
                </c:pt>
                <c:pt idx="3939">
                  <c:v>819</c:v>
                </c:pt>
                <c:pt idx="3940">
                  <c:v>819</c:v>
                </c:pt>
                <c:pt idx="3941">
                  <c:v>819</c:v>
                </c:pt>
                <c:pt idx="3942">
                  <c:v>819</c:v>
                </c:pt>
                <c:pt idx="3943">
                  <c:v>819</c:v>
                </c:pt>
                <c:pt idx="3944">
                  <c:v>819</c:v>
                </c:pt>
                <c:pt idx="3945">
                  <c:v>819</c:v>
                </c:pt>
                <c:pt idx="3946">
                  <c:v>819</c:v>
                </c:pt>
                <c:pt idx="3947">
                  <c:v>819</c:v>
                </c:pt>
                <c:pt idx="3948">
                  <c:v>819</c:v>
                </c:pt>
                <c:pt idx="3949">
                  <c:v>819</c:v>
                </c:pt>
                <c:pt idx="3950">
                  <c:v>819</c:v>
                </c:pt>
                <c:pt idx="3951">
                  <c:v>819</c:v>
                </c:pt>
                <c:pt idx="3952">
                  <c:v>819</c:v>
                </c:pt>
                <c:pt idx="3953">
                  <c:v>819</c:v>
                </c:pt>
                <c:pt idx="3954">
                  <c:v>819</c:v>
                </c:pt>
                <c:pt idx="3955">
                  <c:v>819</c:v>
                </c:pt>
                <c:pt idx="3956">
                  <c:v>819</c:v>
                </c:pt>
                <c:pt idx="3957">
                  <c:v>819</c:v>
                </c:pt>
                <c:pt idx="3958">
                  <c:v>819</c:v>
                </c:pt>
                <c:pt idx="3959">
                  <c:v>819</c:v>
                </c:pt>
                <c:pt idx="3960">
                  <c:v>819</c:v>
                </c:pt>
                <c:pt idx="3961">
                  <c:v>819</c:v>
                </c:pt>
                <c:pt idx="3962">
                  <c:v>819</c:v>
                </c:pt>
                <c:pt idx="3963">
                  <c:v>819</c:v>
                </c:pt>
                <c:pt idx="3964">
                  <c:v>819</c:v>
                </c:pt>
                <c:pt idx="3965">
                  <c:v>819</c:v>
                </c:pt>
                <c:pt idx="3966">
                  <c:v>819</c:v>
                </c:pt>
                <c:pt idx="3967">
                  <c:v>820</c:v>
                </c:pt>
                <c:pt idx="3968">
                  <c:v>821</c:v>
                </c:pt>
                <c:pt idx="3969">
                  <c:v>822</c:v>
                </c:pt>
                <c:pt idx="3970">
                  <c:v>822</c:v>
                </c:pt>
                <c:pt idx="3971">
                  <c:v>822</c:v>
                </c:pt>
                <c:pt idx="3972">
                  <c:v>822</c:v>
                </c:pt>
                <c:pt idx="3973">
                  <c:v>822</c:v>
                </c:pt>
                <c:pt idx="3974">
                  <c:v>823</c:v>
                </c:pt>
                <c:pt idx="3975">
                  <c:v>824</c:v>
                </c:pt>
                <c:pt idx="3976">
                  <c:v>824</c:v>
                </c:pt>
                <c:pt idx="3977">
                  <c:v>824</c:v>
                </c:pt>
                <c:pt idx="3978">
                  <c:v>824</c:v>
                </c:pt>
                <c:pt idx="3979">
                  <c:v>825</c:v>
                </c:pt>
                <c:pt idx="3980">
                  <c:v>825</c:v>
                </c:pt>
                <c:pt idx="3981">
                  <c:v>825</c:v>
                </c:pt>
                <c:pt idx="3982">
                  <c:v>825</c:v>
                </c:pt>
                <c:pt idx="3983">
                  <c:v>825</c:v>
                </c:pt>
                <c:pt idx="3984">
                  <c:v>825</c:v>
                </c:pt>
                <c:pt idx="3985">
                  <c:v>825</c:v>
                </c:pt>
                <c:pt idx="3986">
                  <c:v>825</c:v>
                </c:pt>
                <c:pt idx="3987">
                  <c:v>826</c:v>
                </c:pt>
                <c:pt idx="3988">
                  <c:v>826</c:v>
                </c:pt>
                <c:pt idx="3989">
                  <c:v>827</c:v>
                </c:pt>
                <c:pt idx="3990">
                  <c:v>827</c:v>
                </c:pt>
                <c:pt idx="3991">
                  <c:v>827</c:v>
                </c:pt>
                <c:pt idx="3992">
                  <c:v>827</c:v>
                </c:pt>
                <c:pt idx="3993">
                  <c:v>827</c:v>
                </c:pt>
                <c:pt idx="3994">
                  <c:v>827</c:v>
                </c:pt>
                <c:pt idx="3995">
                  <c:v>827</c:v>
                </c:pt>
                <c:pt idx="3996">
                  <c:v>827</c:v>
                </c:pt>
                <c:pt idx="3997">
                  <c:v>827</c:v>
                </c:pt>
                <c:pt idx="3998">
                  <c:v>827</c:v>
                </c:pt>
                <c:pt idx="3999">
                  <c:v>827</c:v>
                </c:pt>
                <c:pt idx="4000">
                  <c:v>827</c:v>
                </c:pt>
                <c:pt idx="4001">
                  <c:v>827</c:v>
                </c:pt>
                <c:pt idx="4002">
                  <c:v>827</c:v>
                </c:pt>
                <c:pt idx="4003">
                  <c:v>827</c:v>
                </c:pt>
                <c:pt idx="4004">
                  <c:v>827</c:v>
                </c:pt>
                <c:pt idx="4005">
                  <c:v>828</c:v>
                </c:pt>
                <c:pt idx="4006">
                  <c:v>828</c:v>
                </c:pt>
                <c:pt idx="4007">
                  <c:v>829</c:v>
                </c:pt>
                <c:pt idx="4008">
                  <c:v>830</c:v>
                </c:pt>
                <c:pt idx="4009">
                  <c:v>831</c:v>
                </c:pt>
                <c:pt idx="4010">
                  <c:v>831</c:v>
                </c:pt>
                <c:pt idx="4011">
                  <c:v>831</c:v>
                </c:pt>
                <c:pt idx="4012">
                  <c:v>831</c:v>
                </c:pt>
                <c:pt idx="4013">
                  <c:v>831</c:v>
                </c:pt>
                <c:pt idx="4014">
                  <c:v>831</c:v>
                </c:pt>
                <c:pt idx="4015">
                  <c:v>831</c:v>
                </c:pt>
                <c:pt idx="4016">
                  <c:v>831</c:v>
                </c:pt>
                <c:pt idx="4017">
                  <c:v>831</c:v>
                </c:pt>
                <c:pt idx="4018">
                  <c:v>831</c:v>
                </c:pt>
                <c:pt idx="4019">
                  <c:v>831</c:v>
                </c:pt>
                <c:pt idx="4020">
                  <c:v>831</c:v>
                </c:pt>
                <c:pt idx="4021">
                  <c:v>831</c:v>
                </c:pt>
                <c:pt idx="4022">
                  <c:v>831</c:v>
                </c:pt>
                <c:pt idx="4023">
                  <c:v>831</c:v>
                </c:pt>
                <c:pt idx="4024">
                  <c:v>832</c:v>
                </c:pt>
                <c:pt idx="4025">
                  <c:v>832</c:v>
                </c:pt>
                <c:pt idx="4026">
                  <c:v>833</c:v>
                </c:pt>
                <c:pt idx="4027">
                  <c:v>833</c:v>
                </c:pt>
                <c:pt idx="4028">
                  <c:v>833</c:v>
                </c:pt>
                <c:pt idx="4029">
                  <c:v>834</c:v>
                </c:pt>
                <c:pt idx="4030">
                  <c:v>834</c:v>
                </c:pt>
                <c:pt idx="4031">
                  <c:v>834</c:v>
                </c:pt>
                <c:pt idx="4032">
                  <c:v>835</c:v>
                </c:pt>
                <c:pt idx="4033">
                  <c:v>836</c:v>
                </c:pt>
                <c:pt idx="4034">
                  <c:v>837</c:v>
                </c:pt>
                <c:pt idx="4035">
                  <c:v>837</c:v>
                </c:pt>
                <c:pt idx="4036">
                  <c:v>838</c:v>
                </c:pt>
                <c:pt idx="4037">
                  <c:v>839</c:v>
                </c:pt>
                <c:pt idx="4038">
                  <c:v>840</c:v>
                </c:pt>
                <c:pt idx="4039">
                  <c:v>840</c:v>
                </c:pt>
                <c:pt idx="4040">
                  <c:v>840</c:v>
                </c:pt>
                <c:pt idx="4041">
                  <c:v>840</c:v>
                </c:pt>
                <c:pt idx="4042">
                  <c:v>840</c:v>
                </c:pt>
                <c:pt idx="4043">
                  <c:v>840</c:v>
                </c:pt>
                <c:pt idx="4044">
                  <c:v>841</c:v>
                </c:pt>
                <c:pt idx="4045">
                  <c:v>841</c:v>
                </c:pt>
                <c:pt idx="4046">
                  <c:v>841</c:v>
                </c:pt>
                <c:pt idx="4047">
                  <c:v>841</c:v>
                </c:pt>
                <c:pt idx="4048">
                  <c:v>841</c:v>
                </c:pt>
                <c:pt idx="4049">
                  <c:v>842</c:v>
                </c:pt>
                <c:pt idx="4050">
                  <c:v>842</c:v>
                </c:pt>
                <c:pt idx="4051">
                  <c:v>843</c:v>
                </c:pt>
                <c:pt idx="4052">
                  <c:v>843</c:v>
                </c:pt>
                <c:pt idx="4053">
                  <c:v>843</c:v>
                </c:pt>
                <c:pt idx="4054">
                  <c:v>843</c:v>
                </c:pt>
                <c:pt idx="4055">
                  <c:v>843</c:v>
                </c:pt>
                <c:pt idx="4056">
                  <c:v>843</c:v>
                </c:pt>
                <c:pt idx="4057">
                  <c:v>844</c:v>
                </c:pt>
                <c:pt idx="4058">
                  <c:v>844</c:v>
                </c:pt>
                <c:pt idx="4059">
                  <c:v>845</c:v>
                </c:pt>
                <c:pt idx="4060">
                  <c:v>846</c:v>
                </c:pt>
                <c:pt idx="4061">
                  <c:v>846</c:v>
                </c:pt>
                <c:pt idx="4062">
                  <c:v>846</c:v>
                </c:pt>
                <c:pt idx="4063">
                  <c:v>847</c:v>
                </c:pt>
                <c:pt idx="4064">
                  <c:v>847</c:v>
                </c:pt>
                <c:pt idx="4065">
                  <c:v>847</c:v>
                </c:pt>
                <c:pt idx="4066">
                  <c:v>848</c:v>
                </c:pt>
                <c:pt idx="4067">
                  <c:v>848</c:v>
                </c:pt>
                <c:pt idx="4068">
                  <c:v>848</c:v>
                </c:pt>
                <c:pt idx="4069">
                  <c:v>849</c:v>
                </c:pt>
                <c:pt idx="4070">
                  <c:v>849</c:v>
                </c:pt>
                <c:pt idx="4071">
                  <c:v>850</c:v>
                </c:pt>
                <c:pt idx="4072">
                  <c:v>851</c:v>
                </c:pt>
                <c:pt idx="4073">
                  <c:v>852</c:v>
                </c:pt>
                <c:pt idx="4074">
                  <c:v>852</c:v>
                </c:pt>
                <c:pt idx="4075">
                  <c:v>852</c:v>
                </c:pt>
                <c:pt idx="4076">
                  <c:v>852</c:v>
                </c:pt>
                <c:pt idx="4077">
                  <c:v>852</c:v>
                </c:pt>
                <c:pt idx="4078">
                  <c:v>853</c:v>
                </c:pt>
                <c:pt idx="4079">
                  <c:v>853</c:v>
                </c:pt>
                <c:pt idx="4080">
                  <c:v>853</c:v>
                </c:pt>
                <c:pt idx="4081">
                  <c:v>854</c:v>
                </c:pt>
                <c:pt idx="4082">
                  <c:v>855</c:v>
                </c:pt>
                <c:pt idx="4083">
                  <c:v>856</c:v>
                </c:pt>
                <c:pt idx="4084">
                  <c:v>857</c:v>
                </c:pt>
                <c:pt idx="4085">
                  <c:v>857</c:v>
                </c:pt>
                <c:pt idx="4086">
                  <c:v>858</c:v>
                </c:pt>
                <c:pt idx="4087">
                  <c:v>859</c:v>
                </c:pt>
                <c:pt idx="4088">
                  <c:v>860</c:v>
                </c:pt>
                <c:pt idx="4089">
                  <c:v>860</c:v>
                </c:pt>
                <c:pt idx="4090">
                  <c:v>860</c:v>
                </c:pt>
                <c:pt idx="4091">
                  <c:v>860</c:v>
                </c:pt>
                <c:pt idx="4092">
                  <c:v>860</c:v>
                </c:pt>
                <c:pt idx="4093">
                  <c:v>860</c:v>
                </c:pt>
                <c:pt idx="4094">
                  <c:v>860</c:v>
                </c:pt>
                <c:pt idx="4095">
                  <c:v>860</c:v>
                </c:pt>
                <c:pt idx="4096">
                  <c:v>860</c:v>
                </c:pt>
                <c:pt idx="4097">
                  <c:v>860</c:v>
                </c:pt>
                <c:pt idx="4098">
                  <c:v>860</c:v>
                </c:pt>
                <c:pt idx="4099">
                  <c:v>861</c:v>
                </c:pt>
                <c:pt idx="4100">
                  <c:v>862</c:v>
                </c:pt>
                <c:pt idx="4101">
                  <c:v>863</c:v>
                </c:pt>
                <c:pt idx="4102">
                  <c:v>863</c:v>
                </c:pt>
                <c:pt idx="4103">
                  <c:v>863</c:v>
                </c:pt>
                <c:pt idx="4104">
                  <c:v>863</c:v>
                </c:pt>
                <c:pt idx="4105">
                  <c:v>863</c:v>
                </c:pt>
                <c:pt idx="4106">
                  <c:v>863</c:v>
                </c:pt>
                <c:pt idx="4107">
                  <c:v>864</c:v>
                </c:pt>
                <c:pt idx="4108">
                  <c:v>864</c:v>
                </c:pt>
                <c:pt idx="4109">
                  <c:v>865</c:v>
                </c:pt>
                <c:pt idx="4110">
                  <c:v>865</c:v>
                </c:pt>
                <c:pt idx="4111">
                  <c:v>866</c:v>
                </c:pt>
                <c:pt idx="4112">
                  <c:v>867</c:v>
                </c:pt>
                <c:pt idx="4113">
                  <c:v>868</c:v>
                </c:pt>
                <c:pt idx="4114">
                  <c:v>868</c:v>
                </c:pt>
                <c:pt idx="4115">
                  <c:v>868</c:v>
                </c:pt>
                <c:pt idx="4116">
                  <c:v>868</c:v>
                </c:pt>
                <c:pt idx="4117">
                  <c:v>868</c:v>
                </c:pt>
                <c:pt idx="4118">
                  <c:v>868</c:v>
                </c:pt>
                <c:pt idx="4119">
                  <c:v>868</c:v>
                </c:pt>
                <c:pt idx="4120">
                  <c:v>868</c:v>
                </c:pt>
                <c:pt idx="4121">
                  <c:v>868</c:v>
                </c:pt>
                <c:pt idx="4122">
                  <c:v>869</c:v>
                </c:pt>
                <c:pt idx="4123">
                  <c:v>869</c:v>
                </c:pt>
                <c:pt idx="4124">
                  <c:v>869</c:v>
                </c:pt>
                <c:pt idx="4125">
                  <c:v>869</c:v>
                </c:pt>
                <c:pt idx="4126">
                  <c:v>869</c:v>
                </c:pt>
                <c:pt idx="4127">
                  <c:v>869</c:v>
                </c:pt>
                <c:pt idx="4128">
                  <c:v>869</c:v>
                </c:pt>
                <c:pt idx="4129">
                  <c:v>869</c:v>
                </c:pt>
                <c:pt idx="4130">
                  <c:v>869</c:v>
                </c:pt>
                <c:pt idx="4131">
                  <c:v>869</c:v>
                </c:pt>
                <c:pt idx="4132">
                  <c:v>869</c:v>
                </c:pt>
                <c:pt idx="4133">
                  <c:v>869</c:v>
                </c:pt>
                <c:pt idx="4134">
                  <c:v>869</c:v>
                </c:pt>
                <c:pt idx="4135">
                  <c:v>869</c:v>
                </c:pt>
                <c:pt idx="4136">
                  <c:v>869</c:v>
                </c:pt>
                <c:pt idx="4137">
                  <c:v>869</c:v>
                </c:pt>
                <c:pt idx="4138">
                  <c:v>869</c:v>
                </c:pt>
                <c:pt idx="4139">
                  <c:v>869</c:v>
                </c:pt>
                <c:pt idx="4140">
                  <c:v>869</c:v>
                </c:pt>
                <c:pt idx="4141">
                  <c:v>870</c:v>
                </c:pt>
                <c:pt idx="4142">
                  <c:v>870</c:v>
                </c:pt>
                <c:pt idx="4143">
                  <c:v>870</c:v>
                </c:pt>
                <c:pt idx="4144">
                  <c:v>870</c:v>
                </c:pt>
                <c:pt idx="4145">
                  <c:v>871</c:v>
                </c:pt>
                <c:pt idx="4146">
                  <c:v>871</c:v>
                </c:pt>
                <c:pt idx="4147">
                  <c:v>871</c:v>
                </c:pt>
                <c:pt idx="4148">
                  <c:v>871</c:v>
                </c:pt>
                <c:pt idx="4149">
                  <c:v>871</c:v>
                </c:pt>
                <c:pt idx="4150">
                  <c:v>871</c:v>
                </c:pt>
                <c:pt idx="4151">
                  <c:v>871</c:v>
                </c:pt>
                <c:pt idx="4152">
                  <c:v>871</c:v>
                </c:pt>
                <c:pt idx="4153">
                  <c:v>871</c:v>
                </c:pt>
                <c:pt idx="4154">
                  <c:v>871</c:v>
                </c:pt>
                <c:pt idx="4155">
                  <c:v>871</c:v>
                </c:pt>
                <c:pt idx="4156">
                  <c:v>871</c:v>
                </c:pt>
                <c:pt idx="4157">
                  <c:v>871</c:v>
                </c:pt>
                <c:pt idx="4158">
                  <c:v>871</c:v>
                </c:pt>
                <c:pt idx="4159">
                  <c:v>871</c:v>
                </c:pt>
                <c:pt idx="4160">
                  <c:v>872</c:v>
                </c:pt>
                <c:pt idx="4161">
                  <c:v>872</c:v>
                </c:pt>
                <c:pt idx="4162">
                  <c:v>872</c:v>
                </c:pt>
                <c:pt idx="4163">
                  <c:v>873</c:v>
                </c:pt>
                <c:pt idx="4164">
                  <c:v>873</c:v>
                </c:pt>
                <c:pt idx="4165">
                  <c:v>874</c:v>
                </c:pt>
                <c:pt idx="4166">
                  <c:v>874</c:v>
                </c:pt>
                <c:pt idx="4167">
                  <c:v>874</c:v>
                </c:pt>
                <c:pt idx="4168">
                  <c:v>874</c:v>
                </c:pt>
                <c:pt idx="4169">
                  <c:v>874</c:v>
                </c:pt>
                <c:pt idx="4170">
                  <c:v>874</c:v>
                </c:pt>
                <c:pt idx="4171">
                  <c:v>874</c:v>
                </c:pt>
                <c:pt idx="4172">
                  <c:v>874</c:v>
                </c:pt>
                <c:pt idx="4173">
                  <c:v>874</c:v>
                </c:pt>
                <c:pt idx="4174">
                  <c:v>874</c:v>
                </c:pt>
                <c:pt idx="4175">
                  <c:v>874</c:v>
                </c:pt>
                <c:pt idx="4176">
                  <c:v>874</c:v>
                </c:pt>
                <c:pt idx="4177">
                  <c:v>874</c:v>
                </c:pt>
                <c:pt idx="4178">
                  <c:v>874</c:v>
                </c:pt>
                <c:pt idx="4179">
                  <c:v>874</c:v>
                </c:pt>
                <c:pt idx="4180">
                  <c:v>874</c:v>
                </c:pt>
                <c:pt idx="4181">
                  <c:v>875</c:v>
                </c:pt>
                <c:pt idx="4182">
                  <c:v>875</c:v>
                </c:pt>
                <c:pt idx="4183">
                  <c:v>875</c:v>
                </c:pt>
                <c:pt idx="4184">
                  <c:v>875</c:v>
                </c:pt>
                <c:pt idx="4185">
                  <c:v>876</c:v>
                </c:pt>
                <c:pt idx="4186">
                  <c:v>876</c:v>
                </c:pt>
                <c:pt idx="4187">
                  <c:v>876</c:v>
                </c:pt>
                <c:pt idx="4188">
                  <c:v>876</c:v>
                </c:pt>
                <c:pt idx="4189">
                  <c:v>876</c:v>
                </c:pt>
                <c:pt idx="4190">
                  <c:v>876</c:v>
                </c:pt>
                <c:pt idx="4191">
                  <c:v>876</c:v>
                </c:pt>
                <c:pt idx="4192">
                  <c:v>876</c:v>
                </c:pt>
                <c:pt idx="4193">
                  <c:v>876</c:v>
                </c:pt>
                <c:pt idx="4194">
                  <c:v>876</c:v>
                </c:pt>
                <c:pt idx="4195">
                  <c:v>876</c:v>
                </c:pt>
                <c:pt idx="4196">
                  <c:v>877</c:v>
                </c:pt>
                <c:pt idx="4197">
                  <c:v>877</c:v>
                </c:pt>
                <c:pt idx="4198">
                  <c:v>877</c:v>
                </c:pt>
                <c:pt idx="4199">
                  <c:v>877</c:v>
                </c:pt>
                <c:pt idx="4200">
                  <c:v>877</c:v>
                </c:pt>
                <c:pt idx="4201">
                  <c:v>877</c:v>
                </c:pt>
                <c:pt idx="4202">
                  <c:v>877</c:v>
                </c:pt>
                <c:pt idx="4203">
                  <c:v>877</c:v>
                </c:pt>
                <c:pt idx="4204">
                  <c:v>877</c:v>
                </c:pt>
                <c:pt idx="4205">
                  <c:v>877</c:v>
                </c:pt>
                <c:pt idx="4206">
                  <c:v>877</c:v>
                </c:pt>
                <c:pt idx="4207">
                  <c:v>877</c:v>
                </c:pt>
                <c:pt idx="4208">
                  <c:v>877</c:v>
                </c:pt>
                <c:pt idx="4209">
                  <c:v>877</c:v>
                </c:pt>
                <c:pt idx="4210">
                  <c:v>877</c:v>
                </c:pt>
                <c:pt idx="4211">
                  <c:v>877</c:v>
                </c:pt>
                <c:pt idx="4212">
                  <c:v>877</c:v>
                </c:pt>
                <c:pt idx="4213">
                  <c:v>877</c:v>
                </c:pt>
                <c:pt idx="4214">
                  <c:v>877</c:v>
                </c:pt>
                <c:pt idx="4215">
                  <c:v>877</c:v>
                </c:pt>
                <c:pt idx="4216">
                  <c:v>877</c:v>
                </c:pt>
                <c:pt idx="4217">
                  <c:v>877</c:v>
                </c:pt>
                <c:pt idx="4218">
                  <c:v>877</c:v>
                </c:pt>
                <c:pt idx="4219">
                  <c:v>877</c:v>
                </c:pt>
                <c:pt idx="4220">
                  <c:v>877</c:v>
                </c:pt>
                <c:pt idx="4221">
                  <c:v>877</c:v>
                </c:pt>
                <c:pt idx="4222">
                  <c:v>877</c:v>
                </c:pt>
                <c:pt idx="4223">
                  <c:v>877</c:v>
                </c:pt>
                <c:pt idx="4224">
                  <c:v>877</c:v>
                </c:pt>
                <c:pt idx="4225">
                  <c:v>878</c:v>
                </c:pt>
                <c:pt idx="4226">
                  <c:v>878</c:v>
                </c:pt>
                <c:pt idx="4227">
                  <c:v>879</c:v>
                </c:pt>
                <c:pt idx="4228">
                  <c:v>879</c:v>
                </c:pt>
                <c:pt idx="4229">
                  <c:v>879</c:v>
                </c:pt>
                <c:pt idx="4230">
                  <c:v>879</c:v>
                </c:pt>
                <c:pt idx="4231">
                  <c:v>879</c:v>
                </c:pt>
                <c:pt idx="4232">
                  <c:v>879</c:v>
                </c:pt>
                <c:pt idx="4233">
                  <c:v>879</c:v>
                </c:pt>
                <c:pt idx="4234">
                  <c:v>879</c:v>
                </c:pt>
                <c:pt idx="4235">
                  <c:v>879</c:v>
                </c:pt>
                <c:pt idx="4236">
                  <c:v>879</c:v>
                </c:pt>
                <c:pt idx="4237">
                  <c:v>879</c:v>
                </c:pt>
                <c:pt idx="4238">
                  <c:v>879</c:v>
                </c:pt>
                <c:pt idx="4239">
                  <c:v>879</c:v>
                </c:pt>
                <c:pt idx="4240">
                  <c:v>879</c:v>
                </c:pt>
                <c:pt idx="4241">
                  <c:v>879</c:v>
                </c:pt>
                <c:pt idx="4242">
                  <c:v>879</c:v>
                </c:pt>
                <c:pt idx="4243">
                  <c:v>879</c:v>
                </c:pt>
                <c:pt idx="4244">
                  <c:v>879</c:v>
                </c:pt>
                <c:pt idx="4245">
                  <c:v>879</c:v>
                </c:pt>
                <c:pt idx="4246">
                  <c:v>879</c:v>
                </c:pt>
                <c:pt idx="4247">
                  <c:v>879</c:v>
                </c:pt>
                <c:pt idx="4248">
                  <c:v>879</c:v>
                </c:pt>
                <c:pt idx="4249">
                  <c:v>879</c:v>
                </c:pt>
                <c:pt idx="4250">
                  <c:v>879</c:v>
                </c:pt>
                <c:pt idx="4251">
                  <c:v>879</c:v>
                </c:pt>
                <c:pt idx="4252">
                  <c:v>879</c:v>
                </c:pt>
                <c:pt idx="4253">
                  <c:v>879</c:v>
                </c:pt>
                <c:pt idx="4254">
                  <c:v>879</c:v>
                </c:pt>
                <c:pt idx="4255">
                  <c:v>879</c:v>
                </c:pt>
                <c:pt idx="4256">
                  <c:v>879</c:v>
                </c:pt>
                <c:pt idx="4257">
                  <c:v>879</c:v>
                </c:pt>
                <c:pt idx="4258">
                  <c:v>879</c:v>
                </c:pt>
                <c:pt idx="4259">
                  <c:v>879</c:v>
                </c:pt>
                <c:pt idx="4260">
                  <c:v>879</c:v>
                </c:pt>
                <c:pt idx="4261">
                  <c:v>879</c:v>
                </c:pt>
                <c:pt idx="4262">
                  <c:v>879</c:v>
                </c:pt>
                <c:pt idx="4263">
                  <c:v>879</c:v>
                </c:pt>
                <c:pt idx="4264">
                  <c:v>879</c:v>
                </c:pt>
                <c:pt idx="4265">
                  <c:v>879</c:v>
                </c:pt>
                <c:pt idx="4266">
                  <c:v>879</c:v>
                </c:pt>
                <c:pt idx="4267">
                  <c:v>879</c:v>
                </c:pt>
                <c:pt idx="4268">
                  <c:v>879</c:v>
                </c:pt>
                <c:pt idx="4269">
                  <c:v>879</c:v>
                </c:pt>
                <c:pt idx="4270">
                  <c:v>879</c:v>
                </c:pt>
                <c:pt idx="4271">
                  <c:v>880</c:v>
                </c:pt>
                <c:pt idx="4272">
                  <c:v>880</c:v>
                </c:pt>
                <c:pt idx="4273">
                  <c:v>881</c:v>
                </c:pt>
                <c:pt idx="4274">
                  <c:v>881</c:v>
                </c:pt>
                <c:pt idx="4275">
                  <c:v>882</c:v>
                </c:pt>
                <c:pt idx="4276">
                  <c:v>883</c:v>
                </c:pt>
                <c:pt idx="4277">
                  <c:v>884</c:v>
                </c:pt>
                <c:pt idx="4278">
                  <c:v>885</c:v>
                </c:pt>
                <c:pt idx="4279">
                  <c:v>886</c:v>
                </c:pt>
                <c:pt idx="4280">
                  <c:v>887</c:v>
                </c:pt>
                <c:pt idx="4281">
                  <c:v>888</c:v>
                </c:pt>
                <c:pt idx="4282">
                  <c:v>889</c:v>
                </c:pt>
                <c:pt idx="4283">
                  <c:v>890</c:v>
                </c:pt>
                <c:pt idx="4284">
                  <c:v>890</c:v>
                </c:pt>
                <c:pt idx="4285">
                  <c:v>890</c:v>
                </c:pt>
                <c:pt idx="4286">
                  <c:v>890</c:v>
                </c:pt>
                <c:pt idx="4287">
                  <c:v>890</c:v>
                </c:pt>
                <c:pt idx="4288">
                  <c:v>891</c:v>
                </c:pt>
                <c:pt idx="4289">
                  <c:v>891</c:v>
                </c:pt>
                <c:pt idx="4290">
                  <c:v>891</c:v>
                </c:pt>
                <c:pt idx="4291">
                  <c:v>891</c:v>
                </c:pt>
                <c:pt idx="4292">
                  <c:v>891</c:v>
                </c:pt>
                <c:pt idx="4293">
                  <c:v>891</c:v>
                </c:pt>
                <c:pt idx="4294">
                  <c:v>891</c:v>
                </c:pt>
                <c:pt idx="4295">
                  <c:v>891</c:v>
                </c:pt>
                <c:pt idx="4296">
                  <c:v>891</c:v>
                </c:pt>
                <c:pt idx="4297">
                  <c:v>891</c:v>
                </c:pt>
                <c:pt idx="4298">
                  <c:v>891</c:v>
                </c:pt>
                <c:pt idx="4299">
                  <c:v>891</c:v>
                </c:pt>
                <c:pt idx="4300">
                  <c:v>891</c:v>
                </c:pt>
                <c:pt idx="4301">
                  <c:v>891</c:v>
                </c:pt>
                <c:pt idx="4302">
                  <c:v>891</c:v>
                </c:pt>
                <c:pt idx="4303">
                  <c:v>891</c:v>
                </c:pt>
                <c:pt idx="4304">
                  <c:v>891</c:v>
                </c:pt>
                <c:pt idx="4305">
                  <c:v>891</c:v>
                </c:pt>
                <c:pt idx="4306">
                  <c:v>891</c:v>
                </c:pt>
                <c:pt idx="4307">
                  <c:v>891</c:v>
                </c:pt>
                <c:pt idx="4308">
                  <c:v>891</c:v>
                </c:pt>
                <c:pt idx="4309">
                  <c:v>891</c:v>
                </c:pt>
                <c:pt idx="4310">
                  <c:v>891</c:v>
                </c:pt>
                <c:pt idx="4311">
                  <c:v>891</c:v>
                </c:pt>
                <c:pt idx="4312">
                  <c:v>891</c:v>
                </c:pt>
                <c:pt idx="4313">
                  <c:v>891</c:v>
                </c:pt>
                <c:pt idx="4314">
                  <c:v>891</c:v>
                </c:pt>
                <c:pt idx="4315">
                  <c:v>891</c:v>
                </c:pt>
                <c:pt idx="4316">
                  <c:v>891</c:v>
                </c:pt>
                <c:pt idx="4317">
                  <c:v>891</c:v>
                </c:pt>
                <c:pt idx="4318">
                  <c:v>891</c:v>
                </c:pt>
                <c:pt idx="4319">
                  <c:v>891</c:v>
                </c:pt>
                <c:pt idx="4320">
                  <c:v>891</c:v>
                </c:pt>
                <c:pt idx="4321">
                  <c:v>891</c:v>
                </c:pt>
                <c:pt idx="4322">
                  <c:v>891</c:v>
                </c:pt>
                <c:pt idx="4323">
                  <c:v>891</c:v>
                </c:pt>
                <c:pt idx="4324">
                  <c:v>891</c:v>
                </c:pt>
                <c:pt idx="4325">
                  <c:v>892</c:v>
                </c:pt>
                <c:pt idx="4326">
                  <c:v>892</c:v>
                </c:pt>
                <c:pt idx="4327">
                  <c:v>892</c:v>
                </c:pt>
                <c:pt idx="4328">
                  <c:v>892</c:v>
                </c:pt>
                <c:pt idx="4329">
                  <c:v>892</c:v>
                </c:pt>
                <c:pt idx="4330">
                  <c:v>892</c:v>
                </c:pt>
                <c:pt idx="4331">
                  <c:v>892</c:v>
                </c:pt>
                <c:pt idx="4332">
                  <c:v>892</c:v>
                </c:pt>
                <c:pt idx="4333">
                  <c:v>892</c:v>
                </c:pt>
                <c:pt idx="4334">
                  <c:v>892</c:v>
                </c:pt>
                <c:pt idx="4335">
                  <c:v>892</c:v>
                </c:pt>
                <c:pt idx="4336">
                  <c:v>892</c:v>
                </c:pt>
                <c:pt idx="4337">
                  <c:v>892</c:v>
                </c:pt>
                <c:pt idx="4338">
                  <c:v>892</c:v>
                </c:pt>
                <c:pt idx="4339">
                  <c:v>892</c:v>
                </c:pt>
                <c:pt idx="4340">
                  <c:v>892</c:v>
                </c:pt>
                <c:pt idx="4341">
                  <c:v>892</c:v>
                </c:pt>
                <c:pt idx="4342">
                  <c:v>892</c:v>
                </c:pt>
                <c:pt idx="4343">
                  <c:v>892</c:v>
                </c:pt>
                <c:pt idx="4344">
                  <c:v>892</c:v>
                </c:pt>
                <c:pt idx="4345">
                  <c:v>893</c:v>
                </c:pt>
                <c:pt idx="4346">
                  <c:v>893</c:v>
                </c:pt>
                <c:pt idx="4347">
                  <c:v>893</c:v>
                </c:pt>
                <c:pt idx="4348">
                  <c:v>893</c:v>
                </c:pt>
                <c:pt idx="4349">
                  <c:v>893</c:v>
                </c:pt>
                <c:pt idx="4350">
                  <c:v>893</c:v>
                </c:pt>
                <c:pt idx="4351">
                  <c:v>893</c:v>
                </c:pt>
                <c:pt idx="4352">
                  <c:v>893</c:v>
                </c:pt>
                <c:pt idx="4353">
                  <c:v>893</c:v>
                </c:pt>
                <c:pt idx="4354">
                  <c:v>893</c:v>
                </c:pt>
                <c:pt idx="4355">
                  <c:v>893</c:v>
                </c:pt>
                <c:pt idx="4356">
                  <c:v>894</c:v>
                </c:pt>
                <c:pt idx="4357">
                  <c:v>895</c:v>
                </c:pt>
                <c:pt idx="4358">
                  <c:v>896</c:v>
                </c:pt>
                <c:pt idx="4359">
                  <c:v>896</c:v>
                </c:pt>
                <c:pt idx="4360">
                  <c:v>896</c:v>
                </c:pt>
                <c:pt idx="4361">
                  <c:v>896</c:v>
                </c:pt>
                <c:pt idx="4362">
                  <c:v>896</c:v>
                </c:pt>
                <c:pt idx="4363">
                  <c:v>896</c:v>
                </c:pt>
                <c:pt idx="4364">
                  <c:v>896</c:v>
                </c:pt>
                <c:pt idx="4365">
                  <c:v>896</c:v>
                </c:pt>
                <c:pt idx="4366">
                  <c:v>896</c:v>
                </c:pt>
                <c:pt idx="4367">
                  <c:v>896</c:v>
                </c:pt>
                <c:pt idx="4368">
                  <c:v>896</c:v>
                </c:pt>
                <c:pt idx="4369">
                  <c:v>896</c:v>
                </c:pt>
                <c:pt idx="4370">
                  <c:v>896</c:v>
                </c:pt>
                <c:pt idx="4371">
                  <c:v>897</c:v>
                </c:pt>
                <c:pt idx="4372">
                  <c:v>897</c:v>
                </c:pt>
                <c:pt idx="4373">
                  <c:v>897</c:v>
                </c:pt>
                <c:pt idx="4374">
                  <c:v>898</c:v>
                </c:pt>
                <c:pt idx="4375">
                  <c:v>899</c:v>
                </c:pt>
                <c:pt idx="4376">
                  <c:v>899</c:v>
                </c:pt>
                <c:pt idx="4377">
                  <c:v>899</c:v>
                </c:pt>
                <c:pt idx="4378">
                  <c:v>899</c:v>
                </c:pt>
                <c:pt idx="4379">
                  <c:v>900</c:v>
                </c:pt>
                <c:pt idx="4380">
                  <c:v>901</c:v>
                </c:pt>
                <c:pt idx="4381">
                  <c:v>901</c:v>
                </c:pt>
                <c:pt idx="4382">
                  <c:v>901</c:v>
                </c:pt>
                <c:pt idx="4383">
                  <c:v>901</c:v>
                </c:pt>
                <c:pt idx="4384">
                  <c:v>902</c:v>
                </c:pt>
                <c:pt idx="4385">
                  <c:v>903</c:v>
                </c:pt>
                <c:pt idx="4386">
                  <c:v>903</c:v>
                </c:pt>
                <c:pt idx="4387">
                  <c:v>903</c:v>
                </c:pt>
                <c:pt idx="4388">
                  <c:v>903</c:v>
                </c:pt>
                <c:pt idx="4389">
                  <c:v>903</c:v>
                </c:pt>
                <c:pt idx="4390">
                  <c:v>903</c:v>
                </c:pt>
                <c:pt idx="4391">
                  <c:v>904</c:v>
                </c:pt>
                <c:pt idx="4392">
                  <c:v>904</c:v>
                </c:pt>
                <c:pt idx="4393">
                  <c:v>904</c:v>
                </c:pt>
                <c:pt idx="4394">
                  <c:v>904</c:v>
                </c:pt>
                <c:pt idx="4395">
                  <c:v>904</c:v>
                </c:pt>
                <c:pt idx="4396">
                  <c:v>904</c:v>
                </c:pt>
                <c:pt idx="4397">
                  <c:v>904</c:v>
                </c:pt>
                <c:pt idx="4398">
                  <c:v>904</c:v>
                </c:pt>
                <c:pt idx="4399">
                  <c:v>904</c:v>
                </c:pt>
                <c:pt idx="4400">
                  <c:v>904</c:v>
                </c:pt>
                <c:pt idx="4401">
                  <c:v>904</c:v>
                </c:pt>
                <c:pt idx="4402">
                  <c:v>904</c:v>
                </c:pt>
                <c:pt idx="4403">
                  <c:v>904</c:v>
                </c:pt>
                <c:pt idx="4404">
                  <c:v>904</c:v>
                </c:pt>
                <c:pt idx="4405">
                  <c:v>904</c:v>
                </c:pt>
                <c:pt idx="4406">
                  <c:v>904</c:v>
                </c:pt>
                <c:pt idx="4407">
                  <c:v>904</c:v>
                </c:pt>
                <c:pt idx="4408">
                  <c:v>904</c:v>
                </c:pt>
                <c:pt idx="4409">
                  <c:v>904</c:v>
                </c:pt>
                <c:pt idx="4410">
                  <c:v>904</c:v>
                </c:pt>
                <c:pt idx="4411">
                  <c:v>904</c:v>
                </c:pt>
                <c:pt idx="4412">
                  <c:v>904</c:v>
                </c:pt>
                <c:pt idx="4413">
                  <c:v>904</c:v>
                </c:pt>
                <c:pt idx="4414">
                  <c:v>904</c:v>
                </c:pt>
                <c:pt idx="4415">
                  <c:v>904</c:v>
                </c:pt>
                <c:pt idx="4416">
                  <c:v>904</c:v>
                </c:pt>
                <c:pt idx="4417">
                  <c:v>904</c:v>
                </c:pt>
                <c:pt idx="4418">
                  <c:v>904</c:v>
                </c:pt>
                <c:pt idx="4419">
                  <c:v>904</c:v>
                </c:pt>
                <c:pt idx="4420">
                  <c:v>904</c:v>
                </c:pt>
                <c:pt idx="4421">
                  <c:v>904</c:v>
                </c:pt>
                <c:pt idx="4422">
                  <c:v>904</c:v>
                </c:pt>
                <c:pt idx="4423">
                  <c:v>904</c:v>
                </c:pt>
                <c:pt idx="4424">
                  <c:v>904</c:v>
                </c:pt>
                <c:pt idx="4425">
                  <c:v>904</c:v>
                </c:pt>
                <c:pt idx="4426">
                  <c:v>904</c:v>
                </c:pt>
                <c:pt idx="4427">
                  <c:v>904</c:v>
                </c:pt>
                <c:pt idx="4428">
                  <c:v>904</c:v>
                </c:pt>
                <c:pt idx="4429">
                  <c:v>904</c:v>
                </c:pt>
                <c:pt idx="4430">
                  <c:v>904</c:v>
                </c:pt>
                <c:pt idx="4431">
                  <c:v>904</c:v>
                </c:pt>
                <c:pt idx="4432">
                  <c:v>904</c:v>
                </c:pt>
                <c:pt idx="4433">
                  <c:v>904</c:v>
                </c:pt>
                <c:pt idx="4434">
                  <c:v>904</c:v>
                </c:pt>
                <c:pt idx="4435">
                  <c:v>904</c:v>
                </c:pt>
                <c:pt idx="4436">
                  <c:v>904</c:v>
                </c:pt>
                <c:pt idx="4437">
                  <c:v>904</c:v>
                </c:pt>
                <c:pt idx="4438">
                  <c:v>904</c:v>
                </c:pt>
                <c:pt idx="4439">
                  <c:v>904</c:v>
                </c:pt>
                <c:pt idx="4440">
                  <c:v>905</c:v>
                </c:pt>
                <c:pt idx="4441">
                  <c:v>906</c:v>
                </c:pt>
                <c:pt idx="4442">
                  <c:v>906</c:v>
                </c:pt>
                <c:pt idx="4443">
                  <c:v>906</c:v>
                </c:pt>
                <c:pt idx="4444">
                  <c:v>906</c:v>
                </c:pt>
                <c:pt idx="4445">
                  <c:v>906</c:v>
                </c:pt>
                <c:pt idx="4446">
                  <c:v>906</c:v>
                </c:pt>
                <c:pt idx="4447">
                  <c:v>906</c:v>
                </c:pt>
                <c:pt idx="4448">
                  <c:v>906</c:v>
                </c:pt>
                <c:pt idx="4449">
                  <c:v>907</c:v>
                </c:pt>
                <c:pt idx="4450">
                  <c:v>908</c:v>
                </c:pt>
                <c:pt idx="4451">
                  <c:v>908</c:v>
                </c:pt>
                <c:pt idx="4452">
                  <c:v>908</c:v>
                </c:pt>
                <c:pt idx="4453">
                  <c:v>908</c:v>
                </c:pt>
                <c:pt idx="4454">
                  <c:v>909</c:v>
                </c:pt>
                <c:pt idx="4455">
                  <c:v>909</c:v>
                </c:pt>
                <c:pt idx="4456">
                  <c:v>910</c:v>
                </c:pt>
                <c:pt idx="4457">
                  <c:v>910</c:v>
                </c:pt>
                <c:pt idx="4458">
                  <c:v>910</c:v>
                </c:pt>
                <c:pt idx="4459">
                  <c:v>910</c:v>
                </c:pt>
                <c:pt idx="4460">
                  <c:v>910</c:v>
                </c:pt>
                <c:pt idx="4461">
                  <c:v>910</c:v>
                </c:pt>
                <c:pt idx="4462">
                  <c:v>910</c:v>
                </c:pt>
                <c:pt idx="4463">
                  <c:v>910</c:v>
                </c:pt>
                <c:pt idx="4464">
                  <c:v>910</c:v>
                </c:pt>
                <c:pt idx="4465">
                  <c:v>910</c:v>
                </c:pt>
                <c:pt idx="4466">
                  <c:v>910</c:v>
                </c:pt>
                <c:pt idx="4467">
                  <c:v>911</c:v>
                </c:pt>
                <c:pt idx="4468">
                  <c:v>911</c:v>
                </c:pt>
                <c:pt idx="4469">
                  <c:v>911</c:v>
                </c:pt>
                <c:pt idx="4470">
                  <c:v>911</c:v>
                </c:pt>
                <c:pt idx="4471">
                  <c:v>911</c:v>
                </c:pt>
                <c:pt idx="4472">
                  <c:v>911</c:v>
                </c:pt>
                <c:pt idx="4473">
                  <c:v>912</c:v>
                </c:pt>
                <c:pt idx="4474">
                  <c:v>913</c:v>
                </c:pt>
                <c:pt idx="4475">
                  <c:v>914</c:v>
                </c:pt>
                <c:pt idx="4476">
                  <c:v>914</c:v>
                </c:pt>
                <c:pt idx="4477">
                  <c:v>915</c:v>
                </c:pt>
                <c:pt idx="4478">
                  <c:v>915</c:v>
                </c:pt>
                <c:pt idx="4479">
                  <c:v>916</c:v>
                </c:pt>
                <c:pt idx="4480">
                  <c:v>916</c:v>
                </c:pt>
                <c:pt idx="4481">
                  <c:v>916</c:v>
                </c:pt>
                <c:pt idx="4482">
                  <c:v>916</c:v>
                </c:pt>
                <c:pt idx="4483">
                  <c:v>916</c:v>
                </c:pt>
                <c:pt idx="4484">
                  <c:v>916</c:v>
                </c:pt>
                <c:pt idx="4485">
                  <c:v>916</c:v>
                </c:pt>
                <c:pt idx="4486">
                  <c:v>916</c:v>
                </c:pt>
                <c:pt idx="4487">
                  <c:v>916</c:v>
                </c:pt>
                <c:pt idx="4488">
                  <c:v>916</c:v>
                </c:pt>
                <c:pt idx="4489">
                  <c:v>916</c:v>
                </c:pt>
                <c:pt idx="4490">
                  <c:v>917</c:v>
                </c:pt>
                <c:pt idx="4491">
                  <c:v>917</c:v>
                </c:pt>
                <c:pt idx="4492">
                  <c:v>917</c:v>
                </c:pt>
                <c:pt idx="4493">
                  <c:v>917</c:v>
                </c:pt>
                <c:pt idx="4494">
                  <c:v>917</c:v>
                </c:pt>
                <c:pt idx="4495">
                  <c:v>917</c:v>
                </c:pt>
                <c:pt idx="4496">
                  <c:v>918</c:v>
                </c:pt>
                <c:pt idx="4497">
                  <c:v>918</c:v>
                </c:pt>
                <c:pt idx="4498">
                  <c:v>918</c:v>
                </c:pt>
                <c:pt idx="4499">
                  <c:v>918</c:v>
                </c:pt>
                <c:pt idx="4500">
                  <c:v>918</c:v>
                </c:pt>
                <c:pt idx="4501">
                  <c:v>918</c:v>
                </c:pt>
                <c:pt idx="4502">
                  <c:v>919</c:v>
                </c:pt>
                <c:pt idx="4503">
                  <c:v>919</c:v>
                </c:pt>
                <c:pt idx="4504">
                  <c:v>919</c:v>
                </c:pt>
                <c:pt idx="4505">
                  <c:v>919</c:v>
                </c:pt>
                <c:pt idx="4506">
                  <c:v>919</c:v>
                </c:pt>
                <c:pt idx="4507">
                  <c:v>919</c:v>
                </c:pt>
                <c:pt idx="4508">
                  <c:v>919</c:v>
                </c:pt>
                <c:pt idx="4509">
                  <c:v>919</c:v>
                </c:pt>
                <c:pt idx="4510">
                  <c:v>919</c:v>
                </c:pt>
                <c:pt idx="4511">
                  <c:v>919</c:v>
                </c:pt>
                <c:pt idx="4512">
                  <c:v>919</c:v>
                </c:pt>
                <c:pt idx="4513">
                  <c:v>919</c:v>
                </c:pt>
                <c:pt idx="4514">
                  <c:v>919</c:v>
                </c:pt>
                <c:pt idx="4515">
                  <c:v>919</c:v>
                </c:pt>
                <c:pt idx="4516">
                  <c:v>919</c:v>
                </c:pt>
                <c:pt idx="4517">
                  <c:v>919</c:v>
                </c:pt>
                <c:pt idx="4518">
                  <c:v>919</c:v>
                </c:pt>
                <c:pt idx="4519">
                  <c:v>919</c:v>
                </c:pt>
                <c:pt idx="4520">
                  <c:v>919</c:v>
                </c:pt>
                <c:pt idx="4521">
                  <c:v>919</c:v>
                </c:pt>
                <c:pt idx="4522">
                  <c:v>920</c:v>
                </c:pt>
                <c:pt idx="4523">
                  <c:v>921</c:v>
                </c:pt>
                <c:pt idx="4524">
                  <c:v>922</c:v>
                </c:pt>
                <c:pt idx="4525">
                  <c:v>922</c:v>
                </c:pt>
                <c:pt idx="4526">
                  <c:v>922</c:v>
                </c:pt>
                <c:pt idx="4527">
                  <c:v>922</c:v>
                </c:pt>
                <c:pt idx="4528">
                  <c:v>922</c:v>
                </c:pt>
                <c:pt idx="4529">
                  <c:v>922</c:v>
                </c:pt>
                <c:pt idx="4530">
                  <c:v>922</c:v>
                </c:pt>
                <c:pt idx="4531">
                  <c:v>922</c:v>
                </c:pt>
                <c:pt idx="4532">
                  <c:v>922</c:v>
                </c:pt>
                <c:pt idx="4533">
                  <c:v>922</c:v>
                </c:pt>
                <c:pt idx="4534">
                  <c:v>922</c:v>
                </c:pt>
                <c:pt idx="4535">
                  <c:v>922</c:v>
                </c:pt>
                <c:pt idx="4536">
                  <c:v>922</c:v>
                </c:pt>
                <c:pt idx="4537">
                  <c:v>922</c:v>
                </c:pt>
                <c:pt idx="4538">
                  <c:v>922</c:v>
                </c:pt>
                <c:pt idx="4539">
                  <c:v>922</c:v>
                </c:pt>
                <c:pt idx="4540">
                  <c:v>922</c:v>
                </c:pt>
                <c:pt idx="4541">
                  <c:v>922</c:v>
                </c:pt>
                <c:pt idx="4542">
                  <c:v>922</c:v>
                </c:pt>
                <c:pt idx="4543">
                  <c:v>922</c:v>
                </c:pt>
                <c:pt idx="4544">
                  <c:v>922</c:v>
                </c:pt>
                <c:pt idx="4545">
                  <c:v>922</c:v>
                </c:pt>
                <c:pt idx="4546">
                  <c:v>922</c:v>
                </c:pt>
                <c:pt idx="4547">
                  <c:v>922</c:v>
                </c:pt>
                <c:pt idx="4548">
                  <c:v>922</c:v>
                </c:pt>
                <c:pt idx="4549">
                  <c:v>922</c:v>
                </c:pt>
                <c:pt idx="4550">
                  <c:v>922</c:v>
                </c:pt>
                <c:pt idx="4551">
                  <c:v>922</c:v>
                </c:pt>
                <c:pt idx="4552">
                  <c:v>922</c:v>
                </c:pt>
                <c:pt idx="4553">
                  <c:v>922</c:v>
                </c:pt>
                <c:pt idx="4554">
                  <c:v>922</c:v>
                </c:pt>
                <c:pt idx="4555">
                  <c:v>922</c:v>
                </c:pt>
                <c:pt idx="4556">
                  <c:v>922</c:v>
                </c:pt>
                <c:pt idx="4557">
                  <c:v>922</c:v>
                </c:pt>
                <c:pt idx="4558">
                  <c:v>922</c:v>
                </c:pt>
                <c:pt idx="4559">
                  <c:v>923</c:v>
                </c:pt>
                <c:pt idx="4560">
                  <c:v>923</c:v>
                </c:pt>
                <c:pt idx="4561">
                  <c:v>924</c:v>
                </c:pt>
                <c:pt idx="4562">
                  <c:v>925</c:v>
                </c:pt>
                <c:pt idx="4563">
                  <c:v>926</c:v>
                </c:pt>
                <c:pt idx="4564">
                  <c:v>926</c:v>
                </c:pt>
                <c:pt idx="4565">
                  <c:v>926</c:v>
                </c:pt>
                <c:pt idx="4566">
                  <c:v>926</c:v>
                </c:pt>
                <c:pt idx="4567">
                  <c:v>926</c:v>
                </c:pt>
                <c:pt idx="4568">
                  <c:v>926</c:v>
                </c:pt>
                <c:pt idx="4569">
                  <c:v>926</c:v>
                </c:pt>
                <c:pt idx="4570">
                  <c:v>927</c:v>
                </c:pt>
                <c:pt idx="4571">
                  <c:v>927</c:v>
                </c:pt>
                <c:pt idx="4572">
                  <c:v>927</c:v>
                </c:pt>
                <c:pt idx="4573">
                  <c:v>927</c:v>
                </c:pt>
                <c:pt idx="4574">
                  <c:v>928</c:v>
                </c:pt>
                <c:pt idx="4575">
                  <c:v>929</c:v>
                </c:pt>
                <c:pt idx="4576">
                  <c:v>929</c:v>
                </c:pt>
                <c:pt idx="4577">
                  <c:v>930</c:v>
                </c:pt>
                <c:pt idx="4578">
                  <c:v>930</c:v>
                </c:pt>
                <c:pt idx="4579">
                  <c:v>930</c:v>
                </c:pt>
                <c:pt idx="4580">
                  <c:v>931</c:v>
                </c:pt>
                <c:pt idx="4581">
                  <c:v>931</c:v>
                </c:pt>
                <c:pt idx="4582">
                  <c:v>932</c:v>
                </c:pt>
                <c:pt idx="4583">
                  <c:v>933</c:v>
                </c:pt>
                <c:pt idx="4584">
                  <c:v>933</c:v>
                </c:pt>
                <c:pt idx="4585">
                  <c:v>933</c:v>
                </c:pt>
                <c:pt idx="4586">
                  <c:v>933</c:v>
                </c:pt>
                <c:pt idx="4587">
                  <c:v>933</c:v>
                </c:pt>
                <c:pt idx="4588">
                  <c:v>934</c:v>
                </c:pt>
                <c:pt idx="4589">
                  <c:v>935</c:v>
                </c:pt>
                <c:pt idx="4590">
                  <c:v>936</c:v>
                </c:pt>
                <c:pt idx="4591">
                  <c:v>937</c:v>
                </c:pt>
                <c:pt idx="4592">
                  <c:v>937</c:v>
                </c:pt>
                <c:pt idx="4593">
                  <c:v>937</c:v>
                </c:pt>
                <c:pt idx="4594">
                  <c:v>937</c:v>
                </c:pt>
                <c:pt idx="4595">
                  <c:v>938</c:v>
                </c:pt>
                <c:pt idx="4596">
                  <c:v>938</c:v>
                </c:pt>
                <c:pt idx="4597">
                  <c:v>939</c:v>
                </c:pt>
                <c:pt idx="4598">
                  <c:v>939</c:v>
                </c:pt>
                <c:pt idx="4599">
                  <c:v>939</c:v>
                </c:pt>
                <c:pt idx="4600">
                  <c:v>939</c:v>
                </c:pt>
                <c:pt idx="4601">
                  <c:v>939</c:v>
                </c:pt>
                <c:pt idx="4602">
                  <c:v>939</c:v>
                </c:pt>
                <c:pt idx="4603">
                  <c:v>939</c:v>
                </c:pt>
                <c:pt idx="4604">
                  <c:v>940</c:v>
                </c:pt>
                <c:pt idx="4605">
                  <c:v>940</c:v>
                </c:pt>
                <c:pt idx="4606">
                  <c:v>940</c:v>
                </c:pt>
                <c:pt idx="4607">
                  <c:v>940</c:v>
                </c:pt>
                <c:pt idx="4608">
                  <c:v>941</c:v>
                </c:pt>
                <c:pt idx="4609">
                  <c:v>941</c:v>
                </c:pt>
                <c:pt idx="4610">
                  <c:v>941</c:v>
                </c:pt>
                <c:pt idx="4611">
                  <c:v>941</c:v>
                </c:pt>
                <c:pt idx="4612">
                  <c:v>941</c:v>
                </c:pt>
                <c:pt idx="4613">
                  <c:v>942</c:v>
                </c:pt>
                <c:pt idx="4614">
                  <c:v>942</c:v>
                </c:pt>
                <c:pt idx="4615">
                  <c:v>942</c:v>
                </c:pt>
                <c:pt idx="4616">
                  <c:v>942</c:v>
                </c:pt>
                <c:pt idx="4617">
                  <c:v>942</c:v>
                </c:pt>
                <c:pt idx="4618">
                  <c:v>942</c:v>
                </c:pt>
                <c:pt idx="4619">
                  <c:v>942</c:v>
                </c:pt>
                <c:pt idx="4620">
                  <c:v>942</c:v>
                </c:pt>
                <c:pt idx="4621">
                  <c:v>942</c:v>
                </c:pt>
                <c:pt idx="4622">
                  <c:v>942</c:v>
                </c:pt>
                <c:pt idx="4623">
                  <c:v>943</c:v>
                </c:pt>
                <c:pt idx="4624">
                  <c:v>943</c:v>
                </c:pt>
                <c:pt idx="4625">
                  <c:v>944</c:v>
                </c:pt>
                <c:pt idx="4626">
                  <c:v>945</c:v>
                </c:pt>
                <c:pt idx="4627">
                  <c:v>945</c:v>
                </c:pt>
                <c:pt idx="4628">
                  <c:v>945</c:v>
                </c:pt>
                <c:pt idx="4629">
                  <c:v>945</c:v>
                </c:pt>
                <c:pt idx="4630">
                  <c:v>945</c:v>
                </c:pt>
                <c:pt idx="4631">
                  <c:v>945</c:v>
                </c:pt>
                <c:pt idx="4632">
                  <c:v>945</c:v>
                </c:pt>
                <c:pt idx="4633">
                  <c:v>945</c:v>
                </c:pt>
                <c:pt idx="4634">
                  <c:v>945</c:v>
                </c:pt>
                <c:pt idx="4635">
                  <c:v>946</c:v>
                </c:pt>
                <c:pt idx="4636">
                  <c:v>946</c:v>
                </c:pt>
                <c:pt idx="4637">
                  <c:v>947</c:v>
                </c:pt>
                <c:pt idx="4638">
                  <c:v>948</c:v>
                </c:pt>
                <c:pt idx="4639">
                  <c:v>948</c:v>
                </c:pt>
                <c:pt idx="4640">
                  <c:v>948</c:v>
                </c:pt>
                <c:pt idx="4641">
                  <c:v>948</c:v>
                </c:pt>
                <c:pt idx="4642">
                  <c:v>948</c:v>
                </c:pt>
                <c:pt idx="4643">
                  <c:v>948</c:v>
                </c:pt>
                <c:pt idx="4644">
                  <c:v>949</c:v>
                </c:pt>
                <c:pt idx="4645">
                  <c:v>949</c:v>
                </c:pt>
                <c:pt idx="4646">
                  <c:v>949</c:v>
                </c:pt>
                <c:pt idx="4647">
                  <c:v>949</c:v>
                </c:pt>
                <c:pt idx="4648">
                  <c:v>949</c:v>
                </c:pt>
                <c:pt idx="4649">
                  <c:v>949</c:v>
                </c:pt>
                <c:pt idx="4650">
                  <c:v>949</c:v>
                </c:pt>
                <c:pt idx="4651">
                  <c:v>949</c:v>
                </c:pt>
                <c:pt idx="4652">
                  <c:v>949</c:v>
                </c:pt>
                <c:pt idx="4653">
                  <c:v>949</c:v>
                </c:pt>
                <c:pt idx="4654">
                  <c:v>949</c:v>
                </c:pt>
                <c:pt idx="4655">
                  <c:v>949</c:v>
                </c:pt>
                <c:pt idx="4656">
                  <c:v>949</c:v>
                </c:pt>
                <c:pt idx="4657">
                  <c:v>949</c:v>
                </c:pt>
                <c:pt idx="4658">
                  <c:v>949</c:v>
                </c:pt>
                <c:pt idx="4659">
                  <c:v>949</c:v>
                </c:pt>
                <c:pt idx="4660">
                  <c:v>949</c:v>
                </c:pt>
                <c:pt idx="4661">
                  <c:v>949</c:v>
                </c:pt>
                <c:pt idx="4662">
                  <c:v>949</c:v>
                </c:pt>
                <c:pt idx="4663">
                  <c:v>949</c:v>
                </c:pt>
                <c:pt idx="4664">
                  <c:v>949</c:v>
                </c:pt>
                <c:pt idx="4665">
                  <c:v>949</c:v>
                </c:pt>
                <c:pt idx="4666">
                  <c:v>949</c:v>
                </c:pt>
                <c:pt idx="4667">
                  <c:v>949</c:v>
                </c:pt>
                <c:pt idx="4668">
                  <c:v>949</c:v>
                </c:pt>
                <c:pt idx="4669">
                  <c:v>949</c:v>
                </c:pt>
                <c:pt idx="4670">
                  <c:v>949</c:v>
                </c:pt>
                <c:pt idx="4671">
                  <c:v>949</c:v>
                </c:pt>
                <c:pt idx="4672">
                  <c:v>949</c:v>
                </c:pt>
                <c:pt idx="4673">
                  <c:v>949</c:v>
                </c:pt>
                <c:pt idx="4674">
                  <c:v>949</c:v>
                </c:pt>
                <c:pt idx="4675">
                  <c:v>950</c:v>
                </c:pt>
                <c:pt idx="4676">
                  <c:v>950</c:v>
                </c:pt>
                <c:pt idx="4677">
                  <c:v>950</c:v>
                </c:pt>
                <c:pt idx="4678">
                  <c:v>951</c:v>
                </c:pt>
                <c:pt idx="4679">
                  <c:v>951</c:v>
                </c:pt>
                <c:pt idx="4680">
                  <c:v>951</c:v>
                </c:pt>
                <c:pt idx="4681">
                  <c:v>951</c:v>
                </c:pt>
                <c:pt idx="4682">
                  <c:v>951</c:v>
                </c:pt>
                <c:pt idx="4683">
                  <c:v>951</c:v>
                </c:pt>
                <c:pt idx="4684">
                  <c:v>951</c:v>
                </c:pt>
                <c:pt idx="4685">
                  <c:v>951</c:v>
                </c:pt>
                <c:pt idx="4686">
                  <c:v>951</c:v>
                </c:pt>
                <c:pt idx="4687">
                  <c:v>951</c:v>
                </c:pt>
                <c:pt idx="4688">
                  <c:v>951</c:v>
                </c:pt>
                <c:pt idx="4689">
                  <c:v>951</c:v>
                </c:pt>
                <c:pt idx="4690">
                  <c:v>951</c:v>
                </c:pt>
                <c:pt idx="4691">
                  <c:v>952</c:v>
                </c:pt>
                <c:pt idx="4692">
                  <c:v>952</c:v>
                </c:pt>
                <c:pt idx="4693">
                  <c:v>952</c:v>
                </c:pt>
                <c:pt idx="4694">
                  <c:v>952</c:v>
                </c:pt>
                <c:pt idx="4695">
                  <c:v>952</c:v>
                </c:pt>
                <c:pt idx="4696">
                  <c:v>952</c:v>
                </c:pt>
                <c:pt idx="4697">
                  <c:v>952</c:v>
                </c:pt>
                <c:pt idx="4698">
                  <c:v>952</c:v>
                </c:pt>
                <c:pt idx="4699">
                  <c:v>952</c:v>
                </c:pt>
                <c:pt idx="4700">
                  <c:v>953</c:v>
                </c:pt>
                <c:pt idx="4701">
                  <c:v>953</c:v>
                </c:pt>
                <c:pt idx="4702">
                  <c:v>953</c:v>
                </c:pt>
                <c:pt idx="4703">
                  <c:v>954</c:v>
                </c:pt>
                <c:pt idx="4704">
                  <c:v>954</c:v>
                </c:pt>
                <c:pt idx="4705">
                  <c:v>954</c:v>
                </c:pt>
                <c:pt idx="4706">
                  <c:v>954</c:v>
                </c:pt>
                <c:pt idx="4707">
                  <c:v>954</c:v>
                </c:pt>
                <c:pt idx="4708">
                  <c:v>954</c:v>
                </c:pt>
                <c:pt idx="4709">
                  <c:v>954</c:v>
                </c:pt>
                <c:pt idx="4710">
                  <c:v>954</c:v>
                </c:pt>
                <c:pt idx="4711">
                  <c:v>954</c:v>
                </c:pt>
                <c:pt idx="4712">
                  <c:v>954</c:v>
                </c:pt>
                <c:pt idx="4713">
                  <c:v>954</c:v>
                </c:pt>
                <c:pt idx="4714">
                  <c:v>954</c:v>
                </c:pt>
                <c:pt idx="4715">
                  <c:v>954</c:v>
                </c:pt>
                <c:pt idx="4716">
                  <c:v>954</c:v>
                </c:pt>
                <c:pt idx="4717">
                  <c:v>954</c:v>
                </c:pt>
                <c:pt idx="4718">
                  <c:v>954</c:v>
                </c:pt>
                <c:pt idx="4719">
                  <c:v>954</c:v>
                </c:pt>
                <c:pt idx="4720">
                  <c:v>954</c:v>
                </c:pt>
                <c:pt idx="4721">
                  <c:v>954</c:v>
                </c:pt>
                <c:pt idx="4722">
                  <c:v>955</c:v>
                </c:pt>
                <c:pt idx="4723">
                  <c:v>956</c:v>
                </c:pt>
                <c:pt idx="4724">
                  <c:v>956</c:v>
                </c:pt>
                <c:pt idx="4725">
                  <c:v>956</c:v>
                </c:pt>
                <c:pt idx="4726">
                  <c:v>957</c:v>
                </c:pt>
                <c:pt idx="4727">
                  <c:v>957</c:v>
                </c:pt>
                <c:pt idx="4728">
                  <c:v>957</c:v>
                </c:pt>
                <c:pt idx="4729">
                  <c:v>957</c:v>
                </c:pt>
                <c:pt idx="4730">
                  <c:v>958</c:v>
                </c:pt>
                <c:pt idx="4731">
                  <c:v>958</c:v>
                </c:pt>
                <c:pt idx="4732">
                  <c:v>958</c:v>
                </c:pt>
                <c:pt idx="4733">
                  <c:v>959</c:v>
                </c:pt>
                <c:pt idx="4734">
                  <c:v>959</c:v>
                </c:pt>
                <c:pt idx="4735">
                  <c:v>959</c:v>
                </c:pt>
                <c:pt idx="4736">
                  <c:v>960</c:v>
                </c:pt>
                <c:pt idx="4737">
                  <c:v>960</c:v>
                </c:pt>
                <c:pt idx="4738">
                  <c:v>961</c:v>
                </c:pt>
                <c:pt idx="4739">
                  <c:v>961</c:v>
                </c:pt>
                <c:pt idx="4740">
                  <c:v>961</c:v>
                </c:pt>
                <c:pt idx="4741">
                  <c:v>962</c:v>
                </c:pt>
                <c:pt idx="4742">
                  <c:v>962</c:v>
                </c:pt>
                <c:pt idx="4743">
                  <c:v>962</c:v>
                </c:pt>
                <c:pt idx="4744">
                  <c:v>962</c:v>
                </c:pt>
                <c:pt idx="4745">
                  <c:v>962</c:v>
                </c:pt>
                <c:pt idx="4746">
                  <c:v>962</c:v>
                </c:pt>
                <c:pt idx="4747">
                  <c:v>962</c:v>
                </c:pt>
                <c:pt idx="4748">
                  <c:v>962</c:v>
                </c:pt>
                <c:pt idx="4749">
                  <c:v>962</c:v>
                </c:pt>
                <c:pt idx="4750">
                  <c:v>962</c:v>
                </c:pt>
                <c:pt idx="4751">
                  <c:v>962</c:v>
                </c:pt>
                <c:pt idx="4752">
                  <c:v>962</c:v>
                </c:pt>
                <c:pt idx="4753">
                  <c:v>962</c:v>
                </c:pt>
                <c:pt idx="4754">
                  <c:v>962</c:v>
                </c:pt>
                <c:pt idx="4755">
                  <c:v>962</c:v>
                </c:pt>
                <c:pt idx="4756">
                  <c:v>962</c:v>
                </c:pt>
                <c:pt idx="4757">
                  <c:v>962</c:v>
                </c:pt>
                <c:pt idx="4758">
                  <c:v>962</c:v>
                </c:pt>
                <c:pt idx="4759">
                  <c:v>962</c:v>
                </c:pt>
                <c:pt idx="4760">
                  <c:v>962</c:v>
                </c:pt>
                <c:pt idx="4761">
                  <c:v>962</c:v>
                </c:pt>
                <c:pt idx="4762">
                  <c:v>962</c:v>
                </c:pt>
                <c:pt idx="4763">
                  <c:v>962</c:v>
                </c:pt>
                <c:pt idx="4764">
                  <c:v>962</c:v>
                </c:pt>
                <c:pt idx="4765">
                  <c:v>962</c:v>
                </c:pt>
                <c:pt idx="4766">
                  <c:v>962</c:v>
                </c:pt>
                <c:pt idx="4767">
                  <c:v>962</c:v>
                </c:pt>
                <c:pt idx="4768">
                  <c:v>962</c:v>
                </c:pt>
                <c:pt idx="4769">
                  <c:v>962</c:v>
                </c:pt>
                <c:pt idx="4770">
                  <c:v>962</c:v>
                </c:pt>
                <c:pt idx="4771">
                  <c:v>962</c:v>
                </c:pt>
                <c:pt idx="4772">
                  <c:v>962</c:v>
                </c:pt>
                <c:pt idx="4773">
                  <c:v>962</c:v>
                </c:pt>
                <c:pt idx="4774">
                  <c:v>963</c:v>
                </c:pt>
                <c:pt idx="4775">
                  <c:v>964</c:v>
                </c:pt>
                <c:pt idx="4776">
                  <c:v>965</c:v>
                </c:pt>
                <c:pt idx="4777">
                  <c:v>965</c:v>
                </c:pt>
                <c:pt idx="4778">
                  <c:v>965</c:v>
                </c:pt>
                <c:pt idx="4779">
                  <c:v>966</c:v>
                </c:pt>
                <c:pt idx="4780">
                  <c:v>967</c:v>
                </c:pt>
                <c:pt idx="4781">
                  <c:v>967</c:v>
                </c:pt>
                <c:pt idx="4782">
                  <c:v>968</c:v>
                </c:pt>
                <c:pt idx="4783">
                  <c:v>969</c:v>
                </c:pt>
                <c:pt idx="4784">
                  <c:v>970</c:v>
                </c:pt>
                <c:pt idx="4785">
                  <c:v>970</c:v>
                </c:pt>
                <c:pt idx="4786">
                  <c:v>970</c:v>
                </c:pt>
                <c:pt idx="4787">
                  <c:v>970</c:v>
                </c:pt>
                <c:pt idx="4788">
                  <c:v>970</c:v>
                </c:pt>
                <c:pt idx="4789">
                  <c:v>970</c:v>
                </c:pt>
                <c:pt idx="4790">
                  <c:v>971</c:v>
                </c:pt>
                <c:pt idx="4791">
                  <c:v>971</c:v>
                </c:pt>
                <c:pt idx="4792">
                  <c:v>971</c:v>
                </c:pt>
                <c:pt idx="4793">
                  <c:v>971</c:v>
                </c:pt>
                <c:pt idx="4794">
                  <c:v>972</c:v>
                </c:pt>
                <c:pt idx="4795">
                  <c:v>972</c:v>
                </c:pt>
                <c:pt idx="4796">
                  <c:v>972</c:v>
                </c:pt>
                <c:pt idx="4797">
                  <c:v>972</c:v>
                </c:pt>
                <c:pt idx="4798">
                  <c:v>972</c:v>
                </c:pt>
                <c:pt idx="4799">
                  <c:v>972</c:v>
                </c:pt>
                <c:pt idx="4800">
                  <c:v>972</c:v>
                </c:pt>
                <c:pt idx="4801">
                  <c:v>972</c:v>
                </c:pt>
                <c:pt idx="4802">
                  <c:v>972</c:v>
                </c:pt>
                <c:pt idx="4803">
                  <c:v>973</c:v>
                </c:pt>
                <c:pt idx="4804">
                  <c:v>974</c:v>
                </c:pt>
                <c:pt idx="4805">
                  <c:v>975</c:v>
                </c:pt>
                <c:pt idx="4806">
                  <c:v>976</c:v>
                </c:pt>
                <c:pt idx="4807">
                  <c:v>977</c:v>
                </c:pt>
                <c:pt idx="4808">
                  <c:v>978</c:v>
                </c:pt>
                <c:pt idx="4809">
                  <c:v>979</c:v>
                </c:pt>
                <c:pt idx="4810">
                  <c:v>979</c:v>
                </c:pt>
                <c:pt idx="4811">
                  <c:v>979</c:v>
                </c:pt>
                <c:pt idx="4812">
                  <c:v>979</c:v>
                </c:pt>
                <c:pt idx="4813">
                  <c:v>980</c:v>
                </c:pt>
                <c:pt idx="4814">
                  <c:v>981</c:v>
                </c:pt>
                <c:pt idx="4815">
                  <c:v>982</c:v>
                </c:pt>
                <c:pt idx="4816">
                  <c:v>983</c:v>
                </c:pt>
                <c:pt idx="4817">
                  <c:v>984</c:v>
                </c:pt>
                <c:pt idx="4818">
                  <c:v>985</c:v>
                </c:pt>
                <c:pt idx="4819">
                  <c:v>985</c:v>
                </c:pt>
                <c:pt idx="4820">
                  <c:v>985</c:v>
                </c:pt>
                <c:pt idx="4821">
                  <c:v>985</c:v>
                </c:pt>
                <c:pt idx="4822">
                  <c:v>986</c:v>
                </c:pt>
                <c:pt idx="4823">
                  <c:v>987</c:v>
                </c:pt>
                <c:pt idx="4824">
                  <c:v>987</c:v>
                </c:pt>
                <c:pt idx="4825">
                  <c:v>988</c:v>
                </c:pt>
                <c:pt idx="4826">
                  <c:v>988</c:v>
                </c:pt>
                <c:pt idx="4827">
                  <c:v>988</c:v>
                </c:pt>
                <c:pt idx="4828">
                  <c:v>988</c:v>
                </c:pt>
                <c:pt idx="4829">
                  <c:v>988</c:v>
                </c:pt>
                <c:pt idx="4830">
                  <c:v>989</c:v>
                </c:pt>
                <c:pt idx="4831">
                  <c:v>989</c:v>
                </c:pt>
                <c:pt idx="4832">
                  <c:v>989</c:v>
                </c:pt>
                <c:pt idx="4833">
                  <c:v>989</c:v>
                </c:pt>
                <c:pt idx="4834">
                  <c:v>989</c:v>
                </c:pt>
                <c:pt idx="4835">
                  <c:v>989</c:v>
                </c:pt>
                <c:pt idx="4836">
                  <c:v>989</c:v>
                </c:pt>
                <c:pt idx="4837">
                  <c:v>989</c:v>
                </c:pt>
                <c:pt idx="4838">
                  <c:v>989</c:v>
                </c:pt>
                <c:pt idx="4839">
                  <c:v>990</c:v>
                </c:pt>
                <c:pt idx="4840">
                  <c:v>990</c:v>
                </c:pt>
                <c:pt idx="4841">
                  <c:v>990</c:v>
                </c:pt>
                <c:pt idx="4842">
                  <c:v>990</c:v>
                </c:pt>
                <c:pt idx="4843">
                  <c:v>990</c:v>
                </c:pt>
                <c:pt idx="4844">
                  <c:v>990</c:v>
                </c:pt>
                <c:pt idx="4845">
                  <c:v>991</c:v>
                </c:pt>
                <c:pt idx="4846">
                  <c:v>991</c:v>
                </c:pt>
                <c:pt idx="4847">
                  <c:v>991</c:v>
                </c:pt>
                <c:pt idx="4848">
                  <c:v>991</c:v>
                </c:pt>
                <c:pt idx="4849">
                  <c:v>991</c:v>
                </c:pt>
                <c:pt idx="4850">
                  <c:v>991</c:v>
                </c:pt>
                <c:pt idx="4851">
                  <c:v>991</c:v>
                </c:pt>
                <c:pt idx="4852">
                  <c:v>991</c:v>
                </c:pt>
                <c:pt idx="4853">
                  <c:v>991</c:v>
                </c:pt>
                <c:pt idx="4854">
                  <c:v>991</c:v>
                </c:pt>
                <c:pt idx="4855">
                  <c:v>991</c:v>
                </c:pt>
                <c:pt idx="4856">
                  <c:v>991</c:v>
                </c:pt>
                <c:pt idx="4857">
                  <c:v>991</c:v>
                </c:pt>
                <c:pt idx="4858">
                  <c:v>991</c:v>
                </c:pt>
                <c:pt idx="4859">
                  <c:v>992</c:v>
                </c:pt>
                <c:pt idx="4860">
                  <c:v>992</c:v>
                </c:pt>
                <c:pt idx="4861">
                  <c:v>992</c:v>
                </c:pt>
                <c:pt idx="4862">
                  <c:v>992</c:v>
                </c:pt>
                <c:pt idx="4863">
                  <c:v>992</c:v>
                </c:pt>
                <c:pt idx="4864">
                  <c:v>992</c:v>
                </c:pt>
                <c:pt idx="4865">
                  <c:v>992</c:v>
                </c:pt>
                <c:pt idx="4866">
                  <c:v>992</c:v>
                </c:pt>
                <c:pt idx="4867">
                  <c:v>992</c:v>
                </c:pt>
                <c:pt idx="4868">
                  <c:v>992</c:v>
                </c:pt>
                <c:pt idx="4869">
                  <c:v>993</c:v>
                </c:pt>
                <c:pt idx="4870">
                  <c:v>993</c:v>
                </c:pt>
                <c:pt idx="4871">
                  <c:v>993</c:v>
                </c:pt>
                <c:pt idx="4872">
                  <c:v>993</c:v>
                </c:pt>
                <c:pt idx="4873">
                  <c:v>993</c:v>
                </c:pt>
                <c:pt idx="4874">
                  <c:v>993</c:v>
                </c:pt>
                <c:pt idx="4875">
                  <c:v>993</c:v>
                </c:pt>
                <c:pt idx="4876">
                  <c:v>994</c:v>
                </c:pt>
                <c:pt idx="4877">
                  <c:v>994</c:v>
                </c:pt>
                <c:pt idx="4878">
                  <c:v>994</c:v>
                </c:pt>
                <c:pt idx="4879">
                  <c:v>994</c:v>
                </c:pt>
                <c:pt idx="4880">
                  <c:v>994</c:v>
                </c:pt>
                <c:pt idx="4881">
                  <c:v>994</c:v>
                </c:pt>
                <c:pt idx="4882">
                  <c:v>994</c:v>
                </c:pt>
                <c:pt idx="4883">
                  <c:v>994</c:v>
                </c:pt>
                <c:pt idx="4884">
                  <c:v>994</c:v>
                </c:pt>
                <c:pt idx="4885">
                  <c:v>994</c:v>
                </c:pt>
                <c:pt idx="4886">
                  <c:v>994</c:v>
                </c:pt>
                <c:pt idx="4887">
                  <c:v>994</c:v>
                </c:pt>
                <c:pt idx="4888">
                  <c:v>994</c:v>
                </c:pt>
                <c:pt idx="4889">
                  <c:v>994</c:v>
                </c:pt>
                <c:pt idx="4890">
                  <c:v>994</c:v>
                </c:pt>
                <c:pt idx="4891">
                  <c:v>994</c:v>
                </c:pt>
                <c:pt idx="4892">
                  <c:v>995</c:v>
                </c:pt>
                <c:pt idx="4893">
                  <c:v>995</c:v>
                </c:pt>
                <c:pt idx="4894">
                  <c:v>995</c:v>
                </c:pt>
                <c:pt idx="4895">
                  <c:v>995</c:v>
                </c:pt>
                <c:pt idx="4896">
                  <c:v>995</c:v>
                </c:pt>
                <c:pt idx="4897">
                  <c:v>996</c:v>
                </c:pt>
                <c:pt idx="4898">
                  <c:v>996</c:v>
                </c:pt>
                <c:pt idx="4899">
                  <c:v>996</c:v>
                </c:pt>
                <c:pt idx="4900">
                  <c:v>996</c:v>
                </c:pt>
                <c:pt idx="4901">
                  <c:v>997</c:v>
                </c:pt>
                <c:pt idx="4902">
                  <c:v>997</c:v>
                </c:pt>
                <c:pt idx="4903">
                  <c:v>997</c:v>
                </c:pt>
                <c:pt idx="4904">
                  <c:v>997</c:v>
                </c:pt>
                <c:pt idx="4905">
                  <c:v>997</c:v>
                </c:pt>
                <c:pt idx="4906">
                  <c:v>997</c:v>
                </c:pt>
                <c:pt idx="4907">
                  <c:v>998</c:v>
                </c:pt>
                <c:pt idx="4908">
                  <c:v>999</c:v>
                </c:pt>
                <c:pt idx="4909">
                  <c:v>1000</c:v>
                </c:pt>
                <c:pt idx="4910">
                  <c:v>1001</c:v>
                </c:pt>
                <c:pt idx="4911">
                  <c:v>1001</c:v>
                </c:pt>
                <c:pt idx="4912">
                  <c:v>1001</c:v>
                </c:pt>
                <c:pt idx="4913">
                  <c:v>1002</c:v>
                </c:pt>
                <c:pt idx="4914">
                  <c:v>1002</c:v>
                </c:pt>
                <c:pt idx="4915">
                  <c:v>1003</c:v>
                </c:pt>
                <c:pt idx="4916">
                  <c:v>1003</c:v>
                </c:pt>
                <c:pt idx="4917">
                  <c:v>1003</c:v>
                </c:pt>
                <c:pt idx="4918">
                  <c:v>1004</c:v>
                </c:pt>
                <c:pt idx="4919">
                  <c:v>1005</c:v>
                </c:pt>
                <c:pt idx="4920">
                  <c:v>1006</c:v>
                </c:pt>
                <c:pt idx="4921">
                  <c:v>1006</c:v>
                </c:pt>
                <c:pt idx="4922">
                  <c:v>1006</c:v>
                </c:pt>
                <c:pt idx="4923">
                  <c:v>1007</c:v>
                </c:pt>
                <c:pt idx="4924">
                  <c:v>1008</c:v>
                </c:pt>
                <c:pt idx="4925">
                  <c:v>1008</c:v>
                </c:pt>
                <c:pt idx="4926">
                  <c:v>1008</c:v>
                </c:pt>
                <c:pt idx="4927">
                  <c:v>1008</c:v>
                </c:pt>
                <c:pt idx="4928">
                  <c:v>1008</c:v>
                </c:pt>
                <c:pt idx="4929">
                  <c:v>1008</c:v>
                </c:pt>
                <c:pt idx="4930">
                  <c:v>1008</c:v>
                </c:pt>
                <c:pt idx="4931">
                  <c:v>1008</c:v>
                </c:pt>
                <c:pt idx="4932">
                  <c:v>1009</c:v>
                </c:pt>
                <c:pt idx="4933">
                  <c:v>1009</c:v>
                </c:pt>
                <c:pt idx="4934">
                  <c:v>1009</c:v>
                </c:pt>
                <c:pt idx="4935">
                  <c:v>1010</c:v>
                </c:pt>
                <c:pt idx="4936">
                  <c:v>1010</c:v>
                </c:pt>
                <c:pt idx="4937">
                  <c:v>1010</c:v>
                </c:pt>
                <c:pt idx="4938">
                  <c:v>1010</c:v>
                </c:pt>
                <c:pt idx="4939">
                  <c:v>1011</c:v>
                </c:pt>
                <c:pt idx="4940">
                  <c:v>1011</c:v>
                </c:pt>
                <c:pt idx="4941">
                  <c:v>1011</c:v>
                </c:pt>
                <c:pt idx="4942">
                  <c:v>1011</c:v>
                </c:pt>
                <c:pt idx="4943">
                  <c:v>1011</c:v>
                </c:pt>
                <c:pt idx="4944">
                  <c:v>1012</c:v>
                </c:pt>
                <c:pt idx="4945">
                  <c:v>1012</c:v>
                </c:pt>
                <c:pt idx="4946">
                  <c:v>1012</c:v>
                </c:pt>
                <c:pt idx="4947">
                  <c:v>1012</c:v>
                </c:pt>
                <c:pt idx="4948">
                  <c:v>1012</c:v>
                </c:pt>
                <c:pt idx="4949">
                  <c:v>1012</c:v>
                </c:pt>
                <c:pt idx="4950">
                  <c:v>1012</c:v>
                </c:pt>
                <c:pt idx="4951">
                  <c:v>1012</c:v>
                </c:pt>
                <c:pt idx="4952">
                  <c:v>1012</c:v>
                </c:pt>
                <c:pt idx="4953">
                  <c:v>1013</c:v>
                </c:pt>
                <c:pt idx="4954">
                  <c:v>1014</c:v>
                </c:pt>
                <c:pt idx="4955">
                  <c:v>1014</c:v>
                </c:pt>
                <c:pt idx="4956">
                  <c:v>1014</c:v>
                </c:pt>
                <c:pt idx="4957">
                  <c:v>1014</c:v>
                </c:pt>
                <c:pt idx="4958">
                  <c:v>1014</c:v>
                </c:pt>
                <c:pt idx="4959">
                  <c:v>1014</c:v>
                </c:pt>
                <c:pt idx="4960">
                  <c:v>1014</c:v>
                </c:pt>
                <c:pt idx="4961">
                  <c:v>1014</c:v>
                </c:pt>
                <c:pt idx="4962">
                  <c:v>1014</c:v>
                </c:pt>
                <c:pt idx="4963">
                  <c:v>1014</c:v>
                </c:pt>
                <c:pt idx="4964">
                  <c:v>1014</c:v>
                </c:pt>
                <c:pt idx="4965">
                  <c:v>1014</c:v>
                </c:pt>
                <c:pt idx="4966">
                  <c:v>1014</c:v>
                </c:pt>
                <c:pt idx="4967">
                  <c:v>1014</c:v>
                </c:pt>
                <c:pt idx="4968">
                  <c:v>1015</c:v>
                </c:pt>
                <c:pt idx="4969">
                  <c:v>1016</c:v>
                </c:pt>
                <c:pt idx="4970">
                  <c:v>1016</c:v>
                </c:pt>
                <c:pt idx="4971">
                  <c:v>1016</c:v>
                </c:pt>
                <c:pt idx="4972">
                  <c:v>1016</c:v>
                </c:pt>
                <c:pt idx="4973">
                  <c:v>1016</c:v>
                </c:pt>
                <c:pt idx="4974">
                  <c:v>1016</c:v>
                </c:pt>
                <c:pt idx="4975">
                  <c:v>1016</c:v>
                </c:pt>
                <c:pt idx="4976">
                  <c:v>1016</c:v>
                </c:pt>
                <c:pt idx="4977">
                  <c:v>1016</c:v>
                </c:pt>
                <c:pt idx="4978">
                  <c:v>1016</c:v>
                </c:pt>
                <c:pt idx="4979">
                  <c:v>1016</c:v>
                </c:pt>
                <c:pt idx="4980">
                  <c:v>1016</c:v>
                </c:pt>
                <c:pt idx="4981">
                  <c:v>1016</c:v>
                </c:pt>
                <c:pt idx="4982">
                  <c:v>1016</c:v>
                </c:pt>
                <c:pt idx="4983">
                  <c:v>1017</c:v>
                </c:pt>
                <c:pt idx="4984">
                  <c:v>1017</c:v>
                </c:pt>
                <c:pt idx="4985">
                  <c:v>1017</c:v>
                </c:pt>
                <c:pt idx="4986">
                  <c:v>1018</c:v>
                </c:pt>
                <c:pt idx="4987">
                  <c:v>1018</c:v>
                </c:pt>
                <c:pt idx="4988">
                  <c:v>1018</c:v>
                </c:pt>
                <c:pt idx="4989">
                  <c:v>1018</c:v>
                </c:pt>
                <c:pt idx="4990">
                  <c:v>1018</c:v>
                </c:pt>
                <c:pt idx="4991">
                  <c:v>1018</c:v>
                </c:pt>
                <c:pt idx="4992">
                  <c:v>1018</c:v>
                </c:pt>
                <c:pt idx="4993">
                  <c:v>1018</c:v>
                </c:pt>
                <c:pt idx="4994">
                  <c:v>1018</c:v>
                </c:pt>
                <c:pt idx="4995">
                  <c:v>1018</c:v>
                </c:pt>
                <c:pt idx="4996">
                  <c:v>1018</c:v>
                </c:pt>
                <c:pt idx="4997">
                  <c:v>1018</c:v>
                </c:pt>
                <c:pt idx="4998">
                  <c:v>1018</c:v>
                </c:pt>
                <c:pt idx="4999">
                  <c:v>1018</c:v>
                </c:pt>
                <c:pt idx="5000">
                  <c:v>1018</c:v>
                </c:pt>
                <c:pt idx="5001">
                  <c:v>1018</c:v>
                </c:pt>
                <c:pt idx="5002">
                  <c:v>1018</c:v>
                </c:pt>
                <c:pt idx="5003">
                  <c:v>1018</c:v>
                </c:pt>
                <c:pt idx="5004">
                  <c:v>1018</c:v>
                </c:pt>
                <c:pt idx="5005">
                  <c:v>1019</c:v>
                </c:pt>
                <c:pt idx="5006">
                  <c:v>1019</c:v>
                </c:pt>
                <c:pt idx="5007">
                  <c:v>1019</c:v>
                </c:pt>
                <c:pt idx="5008">
                  <c:v>1019</c:v>
                </c:pt>
                <c:pt idx="5009">
                  <c:v>1020</c:v>
                </c:pt>
                <c:pt idx="5010">
                  <c:v>1020</c:v>
                </c:pt>
                <c:pt idx="5011">
                  <c:v>1020</c:v>
                </c:pt>
                <c:pt idx="5012">
                  <c:v>1020</c:v>
                </c:pt>
                <c:pt idx="5013">
                  <c:v>1020</c:v>
                </c:pt>
                <c:pt idx="5014">
                  <c:v>1020</c:v>
                </c:pt>
                <c:pt idx="5015">
                  <c:v>1020</c:v>
                </c:pt>
                <c:pt idx="5016">
                  <c:v>1020</c:v>
                </c:pt>
                <c:pt idx="5017">
                  <c:v>1020</c:v>
                </c:pt>
                <c:pt idx="5018">
                  <c:v>1020</c:v>
                </c:pt>
                <c:pt idx="5019">
                  <c:v>1020</c:v>
                </c:pt>
                <c:pt idx="5020">
                  <c:v>1020</c:v>
                </c:pt>
                <c:pt idx="5021">
                  <c:v>1020</c:v>
                </c:pt>
                <c:pt idx="5022">
                  <c:v>1020</c:v>
                </c:pt>
                <c:pt idx="5023">
                  <c:v>1021</c:v>
                </c:pt>
                <c:pt idx="5024">
                  <c:v>1021</c:v>
                </c:pt>
                <c:pt idx="5025">
                  <c:v>1021</c:v>
                </c:pt>
                <c:pt idx="5026">
                  <c:v>1022</c:v>
                </c:pt>
                <c:pt idx="5027">
                  <c:v>1023</c:v>
                </c:pt>
                <c:pt idx="5028">
                  <c:v>1024</c:v>
                </c:pt>
                <c:pt idx="5029">
                  <c:v>1024</c:v>
                </c:pt>
                <c:pt idx="5030">
                  <c:v>1024</c:v>
                </c:pt>
                <c:pt idx="5031">
                  <c:v>1024</c:v>
                </c:pt>
                <c:pt idx="5032">
                  <c:v>1024</c:v>
                </c:pt>
                <c:pt idx="5033">
                  <c:v>1024</c:v>
                </c:pt>
                <c:pt idx="5034">
                  <c:v>1024</c:v>
                </c:pt>
                <c:pt idx="5035">
                  <c:v>1024</c:v>
                </c:pt>
                <c:pt idx="5036">
                  <c:v>1024</c:v>
                </c:pt>
                <c:pt idx="5037">
                  <c:v>1025</c:v>
                </c:pt>
                <c:pt idx="5038">
                  <c:v>1025</c:v>
                </c:pt>
                <c:pt idx="5039">
                  <c:v>1025</c:v>
                </c:pt>
                <c:pt idx="5040">
                  <c:v>1025</c:v>
                </c:pt>
                <c:pt idx="5041">
                  <c:v>1025</c:v>
                </c:pt>
                <c:pt idx="5042">
                  <c:v>1025</c:v>
                </c:pt>
                <c:pt idx="5043">
                  <c:v>1025</c:v>
                </c:pt>
                <c:pt idx="5044">
                  <c:v>1026</c:v>
                </c:pt>
                <c:pt idx="5045">
                  <c:v>1026</c:v>
                </c:pt>
                <c:pt idx="5046">
                  <c:v>1027</c:v>
                </c:pt>
                <c:pt idx="5047">
                  <c:v>1027</c:v>
                </c:pt>
                <c:pt idx="5048">
                  <c:v>1027</c:v>
                </c:pt>
                <c:pt idx="5049">
                  <c:v>1027</c:v>
                </c:pt>
                <c:pt idx="5050">
                  <c:v>1027</c:v>
                </c:pt>
                <c:pt idx="5051">
                  <c:v>1028</c:v>
                </c:pt>
                <c:pt idx="5052">
                  <c:v>1028</c:v>
                </c:pt>
                <c:pt idx="5053">
                  <c:v>1028</c:v>
                </c:pt>
                <c:pt idx="5054">
                  <c:v>1029</c:v>
                </c:pt>
                <c:pt idx="5055">
                  <c:v>1029</c:v>
                </c:pt>
                <c:pt idx="5056">
                  <c:v>1029</c:v>
                </c:pt>
                <c:pt idx="5057">
                  <c:v>1029</c:v>
                </c:pt>
                <c:pt idx="5058">
                  <c:v>1030</c:v>
                </c:pt>
                <c:pt idx="5059">
                  <c:v>1030</c:v>
                </c:pt>
                <c:pt idx="5060">
                  <c:v>1030</c:v>
                </c:pt>
                <c:pt idx="5061">
                  <c:v>1030</c:v>
                </c:pt>
                <c:pt idx="5062">
                  <c:v>1031</c:v>
                </c:pt>
                <c:pt idx="5063">
                  <c:v>1031</c:v>
                </c:pt>
                <c:pt idx="5064">
                  <c:v>1031</c:v>
                </c:pt>
                <c:pt idx="5065">
                  <c:v>1031</c:v>
                </c:pt>
                <c:pt idx="5066">
                  <c:v>1031</c:v>
                </c:pt>
                <c:pt idx="5067">
                  <c:v>1031</c:v>
                </c:pt>
                <c:pt idx="5068">
                  <c:v>1031</c:v>
                </c:pt>
                <c:pt idx="5069">
                  <c:v>1031</c:v>
                </c:pt>
                <c:pt idx="5070">
                  <c:v>1031</c:v>
                </c:pt>
                <c:pt idx="5071">
                  <c:v>1032</c:v>
                </c:pt>
                <c:pt idx="5072">
                  <c:v>1032</c:v>
                </c:pt>
                <c:pt idx="5073">
                  <c:v>1032</c:v>
                </c:pt>
                <c:pt idx="5074">
                  <c:v>1032</c:v>
                </c:pt>
                <c:pt idx="5075">
                  <c:v>1032</c:v>
                </c:pt>
                <c:pt idx="5076">
                  <c:v>1032</c:v>
                </c:pt>
                <c:pt idx="5077">
                  <c:v>1032</c:v>
                </c:pt>
                <c:pt idx="5078">
                  <c:v>1032</c:v>
                </c:pt>
                <c:pt idx="5079">
                  <c:v>1032</c:v>
                </c:pt>
                <c:pt idx="5080">
                  <c:v>1032</c:v>
                </c:pt>
                <c:pt idx="5081">
                  <c:v>1032</c:v>
                </c:pt>
                <c:pt idx="5082">
                  <c:v>1032</c:v>
                </c:pt>
                <c:pt idx="5083">
                  <c:v>1032</c:v>
                </c:pt>
                <c:pt idx="5084">
                  <c:v>1032</c:v>
                </c:pt>
                <c:pt idx="5085">
                  <c:v>1032</c:v>
                </c:pt>
                <c:pt idx="5086">
                  <c:v>1032</c:v>
                </c:pt>
                <c:pt idx="5087">
                  <c:v>1033</c:v>
                </c:pt>
                <c:pt idx="5088">
                  <c:v>1034</c:v>
                </c:pt>
                <c:pt idx="5089">
                  <c:v>1034</c:v>
                </c:pt>
                <c:pt idx="5090">
                  <c:v>1034</c:v>
                </c:pt>
                <c:pt idx="5091">
                  <c:v>1034</c:v>
                </c:pt>
                <c:pt idx="5092">
                  <c:v>1034</c:v>
                </c:pt>
                <c:pt idx="5093">
                  <c:v>1034</c:v>
                </c:pt>
                <c:pt idx="5094">
                  <c:v>1034</c:v>
                </c:pt>
                <c:pt idx="5095">
                  <c:v>1034</c:v>
                </c:pt>
                <c:pt idx="5096">
                  <c:v>1034</c:v>
                </c:pt>
                <c:pt idx="5097">
                  <c:v>1034</c:v>
                </c:pt>
                <c:pt idx="5098">
                  <c:v>1034</c:v>
                </c:pt>
                <c:pt idx="5099">
                  <c:v>1034</c:v>
                </c:pt>
                <c:pt idx="5100">
                  <c:v>1034</c:v>
                </c:pt>
                <c:pt idx="5101">
                  <c:v>1034</c:v>
                </c:pt>
                <c:pt idx="5102">
                  <c:v>1034</c:v>
                </c:pt>
                <c:pt idx="5103">
                  <c:v>1034</c:v>
                </c:pt>
                <c:pt idx="5104">
                  <c:v>1034</c:v>
                </c:pt>
                <c:pt idx="5105">
                  <c:v>1034</c:v>
                </c:pt>
                <c:pt idx="5106">
                  <c:v>1034</c:v>
                </c:pt>
                <c:pt idx="5107">
                  <c:v>1034</c:v>
                </c:pt>
                <c:pt idx="5108">
                  <c:v>1034</c:v>
                </c:pt>
                <c:pt idx="5109">
                  <c:v>1034</c:v>
                </c:pt>
                <c:pt idx="5110">
                  <c:v>1034</c:v>
                </c:pt>
                <c:pt idx="5111">
                  <c:v>1034</c:v>
                </c:pt>
                <c:pt idx="5112">
                  <c:v>1034</c:v>
                </c:pt>
                <c:pt idx="5113">
                  <c:v>1034</c:v>
                </c:pt>
                <c:pt idx="5114">
                  <c:v>1034</c:v>
                </c:pt>
                <c:pt idx="5115">
                  <c:v>1035</c:v>
                </c:pt>
                <c:pt idx="5116">
                  <c:v>1035</c:v>
                </c:pt>
                <c:pt idx="5117">
                  <c:v>1035</c:v>
                </c:pt>
                <c:pt idx="5118">
                  <c:v>1035</c:v>
                </c:pt>
                <c:pt idx="5119">
                  <c:v>1035</c:v>
                </c:pt>
                <c:pt idx="5120">
                  <c:v>1036</c:v>
                </c:pt>
                <c:pt idx="5121">
                  <c:v>1037</c:v>
                </c:pt>
                <c:pt idx="5122">
                  <c:v>1037</c:v>
                </c:pt>
                <c:pt idx="5123">
                  <c:v>1037</c:v>
                </c:pt>
                <c:pt idx="5124">
                  <c:v>1037</c:v>
                </c:pt>
                <c:pt idx="5125">
                  <c:v>1037</c:v>
                </c:pt>
                <c:pt idx="5126">
                  <c:v>1037</c:v>
                </c:pt>
                <c:pt idx="5127">
                  <c:v>1038</c:v>
                </c:pt>
                <c:pt idx="5128">
                  <c:v>1038</c:v>
                </c:pt>
                <c:pt idx="5129">
                  <c:v>1038</c:v>
                </c:pt>
                <c:pt idx="5130">
                  <c:v>1038</c:v>
                </c:pt>
                <c:pt idx="5131">
                  <c:v>1038</c:v>
                </c:pt>
                <c:pt idx="5132">
                  <c:v>1039</c:v>
                </c:pt>
                <c:pt idx="5133">
                  <c:v>1039</c:v>
                </c:pt>
                <c:pt idx="5134">
                  <c:v>1039</c:v>
                </c:pt>
                <c:pt idx="5135">
                  <c:v>1039</c:v>
                </c:pt>
                <c:pt idx="5136">
                  <c:v>1039</c:v>
                </c:pt>
                <c:pt idx="5137">
                  <c:v>1039</c:v>
                </c:pt>
                <c:pt idx="5138">
                  <c:v>1039</c:v>
                </c:pt>
                <c:pt idx="5139">
                  <c:v>1039</c:v>
                </c:pt>
                <c:pt idx="5140">
                  <c:v>1039</c:v>
                </c:pt>
                <c:pt idx="5141">
                  <c:v>1039</c:v>
                </c:pt>
                <c:pt idx="5142">
                  <c:v>1039</c:v>
                </c:pt>
                <c:pt idx="5143">
                  <c:v>1039</c:v>
                </c:pt>
                <c:pt idx="5144">
                  <c:v>1040</c:v>
                </c:pt>
                <c:pt idx="5145">
                  <c:v>1040</c:v>
                </c:pt>
                <c:pt idx="5146">
                  <c:v>1040</c:v>
                </c:pt>
                <c:pt idx="5147">
                  <c:v>1040</c:v>
                </c:pt>
                <c:pt idx="5148">
                  <c:v>1040</c:v>
                </c:pt>
                <c:pt idx="5149">
                  <c:v>1040</c:v>
                </c:pt>
                <c:pt idx="5150">
                  <c:v>1040</c:v>
                </c:pt>
                <c:pt idx="5151">
                  <c:v>1040</c:v>
                </c:pt>
                <c:pt idx="5152">
                  <c:v>1040</c:v>
                </c:pt>
                <c:pt idx="5153">
                  <c:v>1040</c:v>
                </c:pt>
                <c:pt idx="5154">
                  <c:v>1040</c:v>
                </c:pt>
                <c:pt idx="5155">
                  <c:v>1040</c:v>
                </c:pt>
                <c:pt idx="5156">
                  <c:v>1040</c:v>
                </c:pt>
                <c:pt idx="5157">
                  <c:v>1040</c:v>
                </c:pt>
                <c:pt idx="5158">
                  <c:v>1040</c:v>
                </c:pt>
                <c:pt idx="5159">
                  <c:v>1040</c:v>
                </c:pt>
                <c:pt idx="5160">
                  <c:v>1040</c:v>
                </c:pt>
                <c:pt idx="5161">
                  <c:v>1040</c:v>
                </c:pt>
                <c:pt idx="5162">
                  <c:v>1040</c:v>
                </c:pt>
                <c:pt idx="5163">
                  <c:v>1040</c:v>
                </c:pt>
                <c:pt idx="5164">
                  <c:v>1040</c:v>
                </c:pt>
                <c:pt idx="5165">
                  <c:v>1040</c:v>
                </c:pt>
                <c:pt idx="5166">
                  <c:v>1040</c:v>
                </c:pt>
                <c:pt idx="5167">
                  <c:v>1040</c:v>
                </c:pt>
                <c:pt idx="5168">
                  <c:v>1040</c:v>
                </c:pt>
                <c:pt idx="5169">
                  <c:v>1040</c:v>
                </c:pt>
                <c:pt idx="5170">
                  <c:v>1040</c:v>
                </c:pt>
                <c:pt idx="5171">
                  <c:v>1040</c:v>
                </c:pt>
                <c:pt idx="5172">
                  <c:v>1040</c:v>
                </c:pt>
                <c:pt idx="5173">
                  <c:v>1041</c:v>
                </c:pt>
                <c:pt idx="5174">
                  <c:v>1041</c:v>
                </c:pt>
                <c:pt idx="5175">
                  <c:v>1041</c:v>
                </c:pt>
                <c:pt idx="5176">
                  <c:v>1042</c:v>
                </c:pt>
                <c:pt idx="5177">
                  <c:v>1042</c:v>
                </c:pt>
                <c:pt idx="5178">
                  <c:v>1042</c:v>
                </c:pt>
                <c:pt idx="5179">
                  <c:v>1042</c:v>
                </c:pt>
                <c:pt idx="5180">
                  <c:v>1042</c:v>
                </c:pt>
                <c:pt idx="5181">
                  <c:v>1042</c:v>
                </c:pt>
                <c:pt idx="5182">
                  <c:v>1043</c:v>
                </c:pt>
                <c:pt idx="5183">
                  <c:v>1043</c:v>
                </c:pt>
                <c:pt idx="5184">
                  <c:v>1043</c:v>
                </c:pt>
                <c:pt idx="5185">
                  <c:v>1043</c:v>
                </c:pt>
                <c:pt idx="5186">
                  <c:v>1043</c:v>
                </c:pt>
                <c:pt idx="5187">
                  <c:v>1043</c:v>
                </c:pt>
                <c:pt idx="5188">
                  <c:v>1044</c:v>
                </c:pt>
                <c:pt idx="5189">
                  <c:v>1044</c:v>
                </c:pt>
                <c:pt idx="5190">
                  <c:v>1044</c:v>
                </c:pt>
                <c:pt idx="5191">
                  <c:v>1045</c:v>
                </c:pt>
                <c:pt idx="5192">
                  <c:v>1045</c:v>
                </c:pt>
                <c:pt idx="5193">
                  <c:v>1046</c:v>
                </c:pt>
                <c:pt idx="5194">
                  <c:v>1046</c:v>
                </c:pt>
                <c:pt idx="5195">
                  <c:v>1046</c:v>
                </c:pt>
                <c:pt idx="5196">
                  <c:v>1046</c:v>
                </c:pt>
                <c:pt idx="5197">
                  <c:v>1046</c:v>
                </c:pt>
                <c:pt idx="5198">
                  <c:v>1046</c:v>
                </c:pt>
                <c:pt idx="5199">
                  <c:v>1046</c:v>
                </c:pt>
                <c:pt idx="5200">
                  <c:v>1046</c:v>
                </c:pt>
                <c:pt idx="5201">
                  <c:v>1046</c:v>
                </c:pt>
                <c:pt idx="5202">
                  <c:v>1046</c:v>
                </c:pt>
                <c:pt idx="5203">
                  <c:v>1046</c:v>
                </c:pt>
                <c:pt idx="5204">
                  <c:v>1046</c:v>
                </c:pt>
                <c:pt idx="5205">
                  <c:v>1046</c:v>
                </c:pt>
                <c:pt idx="5206">
                  <c:v>1046</c:v>
                </c:pt>
                <c:pt idx="5207">
                  <c:v>1046</c:v>
                </c:pt>
                <c:pt idx="5208">
                  <c:v>1046</c:v>
                </c:pt>
                <c:pt idx="5209">
                  <c:v>1047</c:v>
                </c:pt>
                <c:pt idx="5210">
                  <c:v>1047</c:v>
                </c:pt>
                <c:pt idx="5211">
                  <c:v>1048</c:v>
                </c:pt>
                <c:pt idx="5212">
                  <c:v>1048</c:v>
                </c:pt>
                <c:pt idx="5213">
                  <c:v>1048</c:v>
                </c:pt>
                <c:pt idx="5214">
                  <c:v>1048</c:v>
                </c:pt>
                <c:pt idx="5215">
                  <c:v>1048</c:v>
                </c:pt>
                <c:pt idx="5216">
                  <c:v>1048</c:v>
                </c:pt>
                <c:pt idx="5217">
                  <c:v>1048</c:v>
                </c:pt>
                <c:pt idx="5218">
                  <c:v>1048</c:v>
                </c:pt>
                <c:pt idx="5219">
                  <c:v>1048</c:v>
                </c:pt>
                <c:pt idx="5220">
                  <c:v>1048</c:v>
                </c:pt>
                <c:pt idx="5221">
                  <c:v>1048</c:v>
                </c:pt>
                <c:pt idx="5222">
                  <c:v>1048</c:v>
                </c:pt>
                <c:pt idx="5223">
                  <c:v>1048</c:v>
                </c:pt>
                <c:pt idx="5224">
                  <c:v>1048</c:v>
                </c:pt>
                <c:pt idx="5225">
                  <c:v>1048</c:v>
                </c:pt>
                <c:pt idx="5226">
                  <c:v>1048</c:v>
                </c:pt>
                <c:pt idx="5227">
                  <c:v>1048</c:v>
                </c:pt>
                <c:pt idx="5228">
                  <c:v>1049</c:v>
                </c:pt>
                <c:pt idx="5229">
                  <c:v>1049</c:v>
                </c:pt>
                <c:pt idx="5230">
                  <c:v>1049</c:v>
                </c:pt>
                <c:pt idx="5231">
                  <c:v>1049</c:v>
                </c:pt>
                <c:pt idx="5232">
                  <c:v>1049</c:v>
                </c:pt>
                <c:pt idx="5233">
                  <c:v>1049</c:v>
                </c:pt>
                <c:pt idx="5234">
                  <c:v>1049</c:v>
                </c:pt>
                <c:pt idx="5235">
                  <c:v>1049</c:v>
                </c:pt>
                <c:pt idx="5236">
                  <c:v>1049</c:v>
                </c:pt>
                <c:pt idx="5237">
                  <c:v>1049</c:v>
                </c:pt>
                <c:pt idx="5238">
                  <c:v>1049</c:v>
                </c:pt>
                <c:pt idx="5239">
                  <c:v>1049</c:v>
                </c:pt>
                <c:pt idx="5240">
                  <c:v>1050</c:v>
                </c:pt>
                <c:pt idx="5241">
                  <c:v>1050</c:v>
                </c:pt>
                <c:pt idx="5242">
                  <c:v>1050</c:v>
                </c:pt>
                <c:pt idx="5243">
                  <c:v>1050</c:v>
                </c:pt>
                <c:pt idx="5244">
                  <c:v>1050</c:v>
                </c:pt>
                <c:pt idx="5245">
                  <c:v>1050</c:v>
                </c:pt>
                <c:pt idx="5246">
                  <c:v>1050</c:v>
                </c:pt>
                <c:pt idx="5247">
                  <c:v>1051</c:v>
                </c:pt>
                <c:pt idx="5248">
                  <c:v>1051</c:v>
                </c:pt>
                <c:pt idx="5249">
                  <c:v>1051</c:v>
                </c:pt>
                <c:pt idx="5250">
                  <c:v>1051</c:v>
                </c:pt>
                <c:pt idx="5251">
                  <c:v>1051</c:v>
                </c:pt>
                <c:pt idx="5252">
                  <c:v>1051</c:v>
                </c:pt>
                <c:pt idx="5253">
                  <c:v>1051</c:v>
                </c:pt>
                <c:pt idx="5254">
                  <c:v>1051</c:v>
                </c:pt>
                <c:pt idx="5255">
                  <c:v>1051</c:v>
                </c:pt>
                <c:pt idx="5256">
                  <c:v>1051</c:v>
                </c:pt>
                <c:pt idx="5257">
                  <c:v>1051</c:v>
                </c:pt>
                <c:pt idx="5258">
                  <c:v>1051</c:v>
                </c:pt>
                <c:pt idx="5259">
                  <c:v>1051</c:v>
                </c:pt>
                <c:pt idx="5260">
                  <c:v>1051</c:v>
                </c:pt>
                <c:pt idx="5261">
                  <c:v>1051</c:v>
                </c:pt>
                <c:pt idx="5262">
                  <c:v>1051</c:v>
                </c:pt>
                <c:pt idx="5263">
                  <c:v>1051</c:v>
                </c:pt>
                <c:pt idx="5264">
                  <c:v>1052</c:v>
                </c:pt>
                <c:pt idx="5265">
                  <c:v>1052</c:v>
                </c:pt>
                <c:pt idx="5266">
                  <c:v>1052</c:v>
                </c:pt>
                <c:pt idx="5267">
                  <c:v>1052</c:v>
                </c:pt>
                <c:pt idx="5268">
                  <c:v>1052</c:v>
                </c:pt>
                <c:pt idx="5269">
                  <c:v>1052</c:v>
                </c:pt>
                <c:pt idx="5270">
                  <c:v>1052</c:v>
                </c:pt>
                <c:pt idx="5271">
                  <c:v>1052</c:v>
                </c:pt>
                <c:pt idx="5272">
                  <c:v>1052</c:v>
                </c:pt>
                <c:pt idx="5273">
                  <c:v>1052</c:v>
                </c:pt>
                <c:pt idx="5274">
                  <c:v>1052</c:v>
                </c:pt>
                <c:pt idx="5275">
                  <c:v>1052</c:v>
                </c:pt>
                <c:pt idx="5276">
                  <c:v>1052</c:v>
                </c:pt>
                <c:pt idx="5277">
                  <c:v>1052</c:v>
                </c:pt>
                <c:pt idx="5278">
                  <c:v>1052</c:v>
                </c:pt>
                <c:pt idx="5279">
                  <c:v>1052</c:v>
                </c:pt>
                <c:pt idx="5280">
                  <c:v>1052</c:v>
                </c:pt>
                <c:pt idx="5281">
                  <c:v>1052</c:v>
                </c:pt>
                <c:pt idx="5282">
                  <c:v>1052</c:v>
                </c:pt>
                <c:pt idx="5283">
                  <c:v>1052</c:v>
                </c:pt>
                <c:pt idx="5284">
                  <c:v>1052</c:v>
                </c:pt>
                <c:pt idx="5285">
                  <c:v>1052</c:v>
                </c:pt>
                <c:pt idx="5286">
                  <c:v>1052</c:v>
                </c:pt>
                <c:pt idx="5287">
                  <c:v>1052</c:v>
                </c:pt>
                <c:pt idx="5288">
                  <c:v>1052</c:v>
                </c:pt>
                <c:pt idx="5289">
                  <c:v>1053</c:v>
                </c:pt>
                <c:pt idx="5290">
                  <c:v>1053</c:v>
                </c:pt>
                <c:pt idx="5291">
                  <c:v>1054</c:v>
                </c:pt>
                <c:pt idx="5292">
                  <c:v>1055</c:v>
                </c:pt>
                <c:pt idx="5293">
                  <c:v>1055</c:v>
                </c:pt>
                <c:pt idx="5294">
                  <c:v>1055</c:v>
                </c:pt>
                <c:pt idx="5295">
                  <c:v>1055</c:v>
                </c:pt>
                <c:pt idx="5296">
                  <c:v>1055</c:v>
                </c:pt>
                <c:pt idx="5297">
                  <c:v>1056</c:v>
                </c:pt>
                <c:pt idx="5298">
                  <c:v>1056</c:v>
                </c:pt>
                <c:pt idx="5299">
                  <c:v>1056</c:v>
                </c:pt>
                <c:pt idx="5300">
                  <c:v>1056</c:v>
                </c:pt>
                <c:pt idx="5301">
                  <c:v>1056</c:v>
                </c:pt>
                <c:pt idx="5302">
                  <c:v>1056</c:v>
                </c:pt>
                <c:pt idx="5303">
                  <c:v>1056</c:v>
                </c:pt>
                <c:pt idx="5304">
                  <c:v>1056</c:v>
                </c:pt>
                <c:pt idx="5305">
                  <c:v>1057</c:v>
                </c:pt>
                <c:pt idx="5306">
                  <c:v>1057</c:v>
                </c:pt>
                <c:pt idx="5307">
                  <c:v>1057</c:v>
                </c:pt>
                <c:pt idx="5308">
                  <c:v>1057</c:v>
                </c:pt>
                <c:pt idx="5309">
                  <c:v>1057</c:v>
                </c:pt>
                <c:pt idx="5310">
                  <c:v>1057</c:v>
                </c:pt>
                <c:pt idx="5311">
                  <c:v>1057</c:v>
                </c:pt>
                <c:pt idx="5312">
                  <c:v>1057</c:v>
                </c:pt>
                <c:pt idx="5313">
                  <c:v>1057</c:v>
                </c:pt>
                <c:pt idx="5314">
                  <c:v>1058</c:v>
                </c:pt>
                <c:pt idx="5315">
                  <c:v>1059</c:v>
                </c:pt>
                <c:pt idx="5316">
                  <c:v>1059</c:v>
                </c:pt>
                <c:pt idx="5317">
                  <c:v>1059</c:v>
                </c:pt>
                <c:pt idx="5318">
                  <c:v>1060</c:v>
                </c:pt>
                <c:pt idx="5319">
                  <c:v>1061</c:v>
                </c:pt>
                <c:pt idx="5320">
                  <c:v>1062</c:v>
                </c:pt>
                <c:pt idx="5321">
                  <c:v>1063</c:v>
                </c:pt>
                <c:pt idx="5322">
                  <c:v>1063</c:v>
                </c:pt>
                <c:pt idx="5323">
                  <c:v>1063</c:v>
                </c:pt>
                <c:pt idx="5324">
                  <c:v>1063</c:v>
                </c:pt>
                <c:pt idx="5325">
                  <c:v>1064</c:v>
                </c:pt>
                <c:pt idx="5326">
                  <c:v>1064</c:v>
                </c:pt>
                <c:pt idx="5327">
                  <c:v>1065</c:v>
                </c:pt>
                <c:pt idx="5328">
                  <c:v>1066</c:v>
                </c:pt>
                <c:pt idx="5329">
                  <c:v>1067</c:v>
                </c:pt>
                <c:pt idx="5330">
                  <c:v>1068</c:v>
                </c:pt>
                <c:pt idx="5331">
                  <c:v>1068</c:v>
                </c:pt>
                <c:pt idx="5332">
                  <c:v>1069</c:v>
                </c:pt>
                <c:pt idx="5333">
                  <c:v>1070</c:v>
                </c:pt>
                <c:pt idx="5334">
                  <c:v>1070</c:v>
                </c:pt>
                <c:pt idx="5335">
                  <c:v>1070</c:v>
                </c:pt>
                <c:pt idx="5336">
                  <c:v>1070</c:v>
                </c:pt>
                <c:pt idx="5337">
                  <c:v>1070</c:v>
                </c:pt>
                <c:pt idx="5338">
                  <c:v>1070</c:v>
                </c:pt>
                <c:pt idx="5339">
                  <c:v>1070</c:v>
                </c:pt>
                <c:pt idx="5340">
                  <c:v>1070</c:v>
                </c:pt>
                <c:pt idx="5341">
                  <c:v>1070</c:v>
                </c:pt>
                <c:pt idx="5342">
                  <c:v>1070</c:v>
                </c:pt>
                <c:pt idx="5343">
                  <c:v>1070</c:v>
                </c:pt>
                <c:pt idx="5344">
                  <c:v>1070</c:v>
                </c:pt>
                <c:pt idx="5345">
                  <c:v>1070</c:v>
                </c:pt>
                <c:pt idx="5346">
                  <c:v>1070</c:v>
                </c:pt>
                <c:pt idx="5347">
                  <c:v>1070</c:v>
                </c:pt>
                <c:pt idx="5348">
                  <c:v>1070</c:v>
                </c:pt>
                <c:pt idx="5349">
                  <c:v>1070</c:v>
                </c:pt>
                <c:pt idx="5350">
                  <c:v>1070</c:v>
                </c:pt>
                <c:pt idx="5351">
                  <c:v>1070</c:v>
                </c:pt>
                <c:pt idx="5352">
                  <c:v>1071</c:v>
                </c:pt>
                <c:pt idx="5353">
                  <c:v>1072</c:v>
                </c:pt>
                <c:pt idx="5354">
                  <c:v>1072</c:v>
                </c:pt>
                <c:pt idx="5355">
                  <c:v>1073</c:v>
                </c:pt>
                <c:pt idx="5356">
                  <c:v>1074</c:v>
                </c:pt>
                <c:pt idx="5357">
                  <c:v>1075</c:v>
                </c:pt>
                <c:pt idx="5358">
                  <c:v>1075</c:v>
                </c:pt>
                <c:pt idx="5359">
                  <c:v>1075</c:v>
                </c:pt>
                <c:pt idx="5360">
                  <c:v>1075</c:v>
                </c:pt>
                <c:pt idx="5361">
                  <c:v>1075</c:v>
                </c:pt>
                <c:pt idx="5362">
                  <c:v>1075</c:v>
                </c:pt>
                <c:pt idx="5363">
                  <c:v>1076</c:v>
                </c:pt>
                <c:pt idx="5364">
                  <c:v>1076</c:v>
                </c:pt>
                <c:pt idx="5365">
                  <c:v>1076</c:v>
                </c:pt>
                <c:pt idx="5366">
                  <c:v>1076</c:v>
                </c:pt>
                <c:pt idx="5367">
                  <c:v>1076</c:v>
                </c:pt>
                <c:pt idx="5368">
                  <c:v>1076</c:v>
                </c:pt>
                <c:pt idx="5369">
                  <c:v>1076</c:v>
                </c:pt>
                <c:pt idx="5370">
                  <c:v>1076</c:v>
                </c:pt>
                <c:pt idx="5371">
                  <c:v>1077</c:v>
                </c:pt>
                <c:pt idx="5372">
                  <c:v>1077</c:v>
                </c:pt>
                <c:pt idx="5373">
                  <c:v>1077</c:v>
                </c:pt>
                <c:pt idx="5374">
                  <c:v>1077</c:v>
                </c:pt>
                <c:pt idx="5375">
                  <c:v>1077</c:v>
                </c:pt>
                <c:pt idx="5376">
                  <c:v>1078</c:v>
                </c:pt>
                <c:pt idx="5377">
                  <c:v>1078</c:v>
                </c:pt>
                <c:pt idx="5378">
                  <c:v>1078</c:v>
                </c:pt>
                <c:pt idx="5379">
                  <c:v>1078</c:v>
                </c:pt>
                <c:pt idx="5380">
                  <c:v>1079</c:v>
                </c:pt>
                <c:pt idx="5381">
                  <c:v>1080</c:v>
                </c:pt>
                <c:pt idx="5382">
                  <c:v>1080</c:v>
                </c:pt>
                <c:pt idx="5383">
                  <c:v>1081</c:v>
                </c:pt>
                <c:pt idx="5384">
                  <c:v>1081</c:v>
                </c:pt>
                <c:pt idx="5385">
                  <c:v>1081</c:v>
                </c:pt>
                <c:pt idx="5386">
                  <c:v>1081</c:v>
                </c:pt>
                <c:pt idx="5387">
                  <c:v>1081</c:v>
                </c:pt>
                <c:pt idx="5388">
                  <c:v>1082</c:v>
                </c:pt>
                <c:pt idx="5389">
                  <c:v>1083</c:v>
                </c:pt>
                <c:pt idx="5390">
                  <c:v>1083</c:v>
                </c:pt>
                <c:pt idx="5391">
                  <c:v>1083</c:v>
                </c:pt>
                <c:pt idx="5392">
                  <c:v>1083</c:v>
                </c:pt>
                <c:pt idx="5393">
                  <c:v>1084</c:v>
                </c:pt>
                <c:pt idx="5394">
                  <c:v>1084</c:v>
                </c:pt>
                <c:pt idx="5395">
                  <c:v>1085</c:v>
                </c:pt>
                <c:pt idx="5396">
                  <c:v>1085</c:v>
                </c:pt>
                <c:pt idx="5397">
                  <c:v>1085</c:v>
                </c:pt>
                <c:pt idx="5398">
                  <c:v>1085</c:v>
                </c:pt>
                <c:pt idx="5399">
                  <c:v>1086</c:v>
                </c:pt>
                <c:pt idx="5400">
                  <c:v>1086</c:v>
                </c:pt>
                <c:pt idx="5401">
                  <c:v>1086</c:v>
                </c:pt>
                <c:pt idx="5402">
                  <c:v>1086</c:v>
                </c:pt>
                <c:pt idx="5403">
                  <c:v>1087</c:v>
                </c:pt>
                <c:pt idx="5404">
                  <c:v>1087</c:v>
                </c:pt>
                <c:pt idx="5405">
                  <c:v>1088</c:v>
                </c:pt>
                <c:pt idx="5406">
                  <c:v>1088</c:v>
                </c:pt>
                <c:pt idx="5407">
                  <c:v>1089</c:v>
                </c:pt>
                <c:pt idx="5408">
                  <c:v>1090</c:v>
                </c:pt>
                <c:pt idx="5409">
                  <c:v>1090</c:v>
                </c:pt>
                <c:pt idx="5410">
                  <c:v>1090</c:v>
                </c:pt>
                <c:pt idx="5411">
                  <c:v>1090</c:v>
                </c:pt>
                <c:pt idx="5412">
                  <c:v>1090</c:v>
                </c:pt>
                <c:pt idx="5413">
                  <c:v>1090</c:v>
                </c:pt>
                <c:pt idx="5414">
                  <c:v>1090</c:v>
                </c:pt>
                <c:pt idx="5415">
                  <c:v>1090</c:v>
                </c:pt>
                <c:pt idx="5416">
                  <c:v>1091</c:v>
                </c:pt>
                <c:pt idx="5417">
                  <c:v>1092</c:v>
                </c:pt>
                <c:pt idx="5418">
                  <c:v>1092</c:v>
                </c:pt>
                <c:pt idx="5419">
                  <c:v>1093</c:v>
                </c:pt>
                <c:pt idx="5420">
                  <c:v>1094</c:v>
                </c:pt>
                <c:pt idx="5421">
                  <c:v>1095</c:v>
                </c:pt>
                <c:pt idx="5422">
                  <c:v>1096</c:v>
                </c:pt>
                <c:pt idx="5423">
                  <c:v>1096</c:v>
                </c:pt>
                <c:pt idx="5424">
                  <c:v>1096</c:v>
                </c:pt>
                <c:pt idx="5425">
                  <c:v>1096</c:v>
                </c:pt>
                <c:pt idx="5426">
                  <c:v>1097</c:v>
                </c:pt>
                <c:pt idx="5427">
                  <c:v>1098</c:v>
                </c:pt>
                <c:pt idx="5428">
                  <c:v>1099</c:v>
                </c:pt>
                <c:pt idx="5429">
                  <c:v>1100</c:v>
                </c:pt>
                <c:pt idx="5430">
                  <c:v>1100</c:v>
                </c:pt>
                <c:pt idx="5431">
                  <c:v>1100</c:v>
                </c:pt>
                <c:pt idx="5432">
                  <c:v>1100</c:v>
                </c:pt>
                <c:pt idx="5433">
                  <c:v>1100</c:v>
                </c:pt>
                <c:pt idx="5434">
                  <c:v>1100</c:v>
                </c:pt>
                <c:pt idx="5435">
                  <c:v>1100</c:v>
                </c:pt>
                <c:pt idx="5436">
                  <c:v>1100</c:v>
                </c:pt>
                <c:pt idx="5437">
                  <c:v>1100</c:v>
                </c:pt>
                <c:pt idx="5438">
                  <c:v>1100</c:v>
                </c:pt>
                <c:pt idx="5439">
                  <c:v>1101</c:v>
                </c:pt>
                <c:pt idx="5440">
                  <c:v>1101</c:v>
                </c:pt>
                <c:pt idx="5441">
                  <c:v>1101</c:v>
                </c:pt>
                <c:pt idx="5442">
                  <c:v>1101</c:v>
                </c:pt>
                <c:pt idx="5443">
                  <c:v>1101</c:v>
                </c:pt>
                <c:pt idx="5444">
                  <c:v>1101</c:v>
                </c:pt>
                <c:pt idx="5445">
                  <c:v>1101</c:v>
                </c:pt>
                <c:pt idx="5446">
                  <c:v>1101</c:v>
                </c:pt>
                <c:pt idx="5447">
                  <c:v>1101</c:v>
                </c:pt>
                <c:pt idx="5448">
                  <c:v>1101</c:v>
                </c:pt>
                <c:pt idx="5449">
                  <c:v>1101</c:v>
                </c:pt>
                <c:pt idx="5450">
                  <c:v>1101</c:v>
                </c:pt>
                <c:pt idx="5451">
                  <c:v>1101</c:v>
                </c:pt>
                <c:pt idx="5452">
                  <c:v>1101</c:v>
                </c:pt>
                <c:pt idx="5453">
                  <c:v>1101</c:v>
                </c:pt>
                <c:pt idx="5454">
                  <c:v>1101</c:v>
                </c:pt>
                <c:pt idx="5455">
                  <c:v>1101</c:v>
                </c:pt>
                <c:pt idx="5456">
                  <c:v>1101</c:v>
                </c:pt>
                <c:pt idx="5457">
                  <c:v>1101</c:v>
                </c:pt>
                <c:pt idx="5458">
                  <c:v>1101</c:v>
                </c:pt>
                <c:pt idx="5459">
                  <c:v>1101</c:v>
                </c:pt>
                <c:pt idx="5460">
                  <c:v>1101</c:v>
                </c:pt>
                <c:pt idx="5461">
                  <c:v>1102</c:v>
                </c:pt>
                <c:pt idx="5462">
                  <c:v>1103</c:v>
                </c:pt>
                <c:pt idx="5463">
                  <c:v>1104</c:v>
                </c:pt>
                <c:pt idx="5464">
                  <c:v>1104</c:v>
                </c:pt>
                <c:pt idx="5465">
                  <c:v>1104</c:v>
                </c:pt>
                <c:pt idx="5466">
                  <c:v>1104</c:v>
                </c:pt>
                <c:pt idx="5467">
                  <c:v>1104</c:v>
                </c:pt>
                <c:pt idx="5468">
                  <c:v>1104</c:v>
                </c:pt>
                <c:pt idx="5469">
                  <c:v>1105</c:v>
                </c:pt>
                <c:pt idx="5470">
                  <c:v>1105</c:v>
                </c:pt>
                <c:pt idx="5471">
                  <c:v>1105</c:v>
                </c:pt>
                <c:pt idx="5472">
                  <c:v>1105</c:v>
                </c:pt>
                <c:pt idx="5473">
                  <c:v>1105</c:v>
                </c:pt>
                <c:pt idx="5474">
                  <c:v>1105</c:v>
                </c:pt>
                <c:pt idx="5475">
                  <c:v>1106</c:v>
                </c:pt>
                <c:pt idx="5476">
                  <c:v>1106</c:v>
                </c:pt>
                <c:pt idx="5477">
                  <c:v>1106</c:v>
                </c:pt>
                <c:pt idx="5478">
                  <c:v>1106</c:v>
                </c:pt>
                <c:pt idx="5479">
                  <c:v>1107</c:v>
                </c:pt>
                <c:pt idx="5480">
                  <c:v>1108</c:v>
                </c:pt>
                <c:pt idx="5481">
                  <c:v>1108</c:v>
                </c:pt>
                <c:pt idx="5482">
                  <c:v>1108</c:v>
                </c:pt>
                <c:pt idx="5483">
                  <c:v>1108</c:v>
                </c:pt>
                <c:pt idx="5484">
                  <c:v>1108</c:v>
                </c:pt>
                <c:pt idx="5485">
                  <c:v>1108</c:v>
                </c:pt>
                <c:pt idx="5486">
                  <c:v>1108</c:v>
                </c:pt>
                <c:pt idx="5487">
                  <c:v>1108</c:v>
                </c:pt>
                <c:pt idx="5488">
                  <c:v>1108</c:v>
                </c:pt>
                <c:pt idx="5489">
                  <c:v>1108</c:v>
                </c:pt>
                <c:pt idx="5490">
                  <c:v>1108</c:v>
                </c:pt>
                <c:pt idx="5491">
                  <c:v>1108</c:v>
                </c:pt>
                <c:pt idx="5492">
                  <c:v>1108</c:v>
                </c:pt>
                <c:pt idx="5493">
                  <c:v>1108</c:v>
                </c:pt>
                <c:pt idx="5494">
                  <c:v>1108</c:v>
                </c:pt>
                <c:pt idx="5495">
                  <c:v>1108</c:v>
                </c:pt>
                <c:pt idx="5496">
                  <c:v>1109</c:v>
                </c:pt>
                <c:pt idx="5497">
                  <c:v>1109</c:v>
                </c:pt>
                <c:pt idx="5498">
                  <c:v>1109</c:v>
                </c:pt>
                <c:pt idx="5499">
                  <c:v>1109</c:v>
                </c:pt>
                <c:pt idx="5500">
                  <c:v>1109</c:v>
                </c:pt>
                <c:pt idx="5501">
                  <c:v>1109</c:v>
                </c:pt>
                <c:pt idx="5502">
                  <c:v>1110</c:v>
                </c:pt>
                <c:pt idx="5503">
                  <c:v>1110</c:v>
                </c:pt>
                <c:pt idx="5504">
                  <c:v>1110</c:v>
                </c:pt>
                <c:pt idx="5505">
                  <c:v>1110</c:v>
                </c:pt>
                <c:pt idx="5506">
                  <c:v>1110</c:v>
                </c:pt>
                <c:pt idx="5507">
                  <c:v>1111</c:v>
                </c:pt>
                <c:pt idx="5508">
                  <c:v>1112</c:v>
                </c:pt>
                <c:pt idx="5509">
                  <c:v>1112</c:v>
                </c:pt>
                <c:pt idx="5510">
                  <c:v>1112</c:v>
                </c:pt>
                <c:pt idx="5511">
                  <c:v>1113</c:v>
                </c:pt>
                <c:pt idx="5512">
                  <c:v>1113</c:v>
                </c:pt>
                <c:pt idx="5513">
                  <c:v>1113</c:v>
                </c:pt>
                <c:pt idx="5514">
                  <c:v>1114</c:v>
                </c:pt>
                <c:pt idx="5515">
                  <c:v>1114</c:v>
                </c:pt>
                <c:pt idx="5516">
                  <c:v>1115</c:v>
                </c:pt>
                <c:pt idx="5517">
                  <c:v>1115</c:v>
                </c:pt>
                <c:pt idx="5518">
                  <c:v>1115</c:v>
                </c:pt>
                <c:pt idx="5519">
                  <c:v>1115</c:v>
                </c:pt>
                <c:pt idx="5520">
                  <c:v>1115</c:v>
                </c:pt>
                <c:pt idx="5521">
                  <c:v>1115</c:v>
                </c:pt>
                <c:pt idx="5522">
                  <c:v>1115</c:v>
                </c:pt>
                <c:pt idx="5523">
                  <c:v>1116</c:v>
                </c:pt>
                <c:pt idx="5524">
                  <c:v>1117</c:v>
                </c:pt>
                <c:pt idx="5525">
                  <c:v>1117</c:v>
                </c:pt>
                <c:pt idx="5526">
                  <c:v>1117</c:v>
                </c:pt>
                <c:pt idx="5527">
                  <c:v>1117</c:v>
                </c:pt>
                <c:pt idx="5528">
                  <c:v>1117</c:v>
                </c:pt>
                <c:pt idx="5529">
                  <c:v>1117</c:v>
                </c:pt>
                <c:pt idx="5530">
                  <c:v>1118</c:v>
                </c:pt>
                <c:pt idx="5531">
                  <c:v>1119</c:v>
                </c:pt>
                <c:pt idx="5532">
                  <c:v>1120</c:v>
                </c:pt>
                <c:pt idx="5533">
                  <c:v>1120</c:v>
                </c:pt>
                <c:pt idx="5534">
                  <c:v>1120</c:v>
                </c:pt>
                <c:pt idx="5535">
                  <c:v>1121</c:v>
                </c:pt>
                <c:pt idx="5536">
                  <c:v>1121</c:v>
                </c:pt>
                <c:pt idx="5537">
                  <c:v>1121</c:v>
                </c:pt>
                <c:pt idx="5538">
                  <c:v>1121</c:v>
                </c:pt>
                <c:pt idx="5539">
                  <c:v>1121</c:v>
                </c:pt>
                <c:pt idx="5540">
                  <c:v>1122</c:v>
                </c:pt>
                <c:pt idx="5541">
                  <c:v>1122</c:v>
                </c:pt>
                <c:pt idx="5542">
                  <c:v>1122</c:v>
                </c:pt>
                <c:pt idx="5543">
                  <c:v>1122</c:v>
                </c:pt>
                <c:pt idx="5544">
                  <c:v>1122</c:v>
                </c:pt>
                <c:pt idx="5545">
                  <c:v>1122</c:v>
                </c:pt>
                <c:pt idx="5546">
                  <c:v>1122</c:v>
                </c:pt>
                <c:pt idx="5547">
                  <c:v>1123</c:v>
                </c:pt>
                <c:pt idx="5548">
                  <c:v>1123</c:v>
                </c:pt>
                <c:pt idx="5549">
                  <c:v>1123</c:v>
                </c:pt>
                <c:pt idx="5550">
                  <c:v>1123</c:v>
                </c:pt>
                <c:pt idx="5551">
                  <c:v>1123</c:v>
                </c:pt>
                <c:pt idx="5552">
                  <c:v>1124</c:v>
                </c:pt>
                <c:pt idx="5553">
                  <c:v>1125</c:v>
                </c:pt>
                <c:pt idx="5554">
                  <c:v>1125</c:v>
                </c:pt>
                <c:pt idx="5555">
                  <c:v>1125</c:v>
                </c:pt>
                <c:pt idx="5556">
                  <c:v>1125</c:v>
                </c:pt>
                <c:pt idx="5557">
                  <c:v>1125</c:v>
                </c:pt>
                <c:pt idx="5558">
                  <c:v>1125</c:v>
                </c:pt>
                <c:pt idx="5559">
                  <c:v>1125</c:v>
                </c:pt>
                <c:pt idx="5560">
                  <c:v>1125</c:v>
                </c:pt>
                <c:pt idx="5561">
                  <c:v>1125</c:v>
                </c:pt>
                <c:pt idx="5562">
                  <c:v>1125</c:v>
                </c:pt>
                <c:pt idx="5563">
                  <c:v>1126</c:v>
                </c:pt>
                <c:pt idx="5564">
                  <c:v>1127</c:v>
                </c:pt>
                <c:pt idx="5565">
                  <c:v>1128</c:v>
                </c:pt>
                <c:pt idx="5566">
                  <c:v>1129</c:v>
                </c:pt>
                <c:pt idx="5567">
                  <c:v>1129</c:v>
                </c:pt>
                <c:pt idx="5568">
                  <c:v>1129</c:v>
                </c:pt>
                <c:pt idx="5569">
                  <c:v>1129</c:v>
                </c:pt>
                <c:pt idx="5570">
                  <c:v>1129</c:v>
                </c:pt>
                <c:pt idx="5571">
                  <c:v>1129</c:v>
                </c:pt>
                <c:pt idx="5572">
                  <c:v>1129</c:v>
                </c:pt>
                <c:pt idx="5573">
                  <c:v>1129</c:v>
                </c:pt>
                <c:pt idx="5574">
                  <c:v>1129</c:v>
                </c:pt>
                <c:pt idx="5575">
                  <c:v>1129</c:v>
                </c:pt>
                <c:pt idx="5576">
                  <c:v>1129</c:v>
                </c:pt>
                <c:pt idx="5577">
                  <c:v>1129</c:v>
                </c:pt>
                <c:pt idx="5578">
                  <c:v>1129</c:v>
                </c:pt>
                <c:pt idx="5579">
                  <c:v>1129</c:v>
                </c:pt>
                <c:pt idx="5580">
                  <c:v>1130</c:v>
                </c:pt>
                <c:pt idx="5581">
                  <c:v>1130</c:v>
                </c:pt>
                <c:pt idx="5582">
                  <c:v>1131</c:v>
                </c:pt>
                <c:pt idx="5583">
                  <c:v>1131</c:v>
                </c:pt>
                <c:pt idx="5584">
                  <c:v>1131</c:v>
                </c:pt>
                <c:pt idx="5585">
                  <c:v>1131</c:v>
                </c:pt>
                <c:pt idx="5586">
                  <c:v>1132</c:v>
                </c:pt>
                <c:pt idx="5587">
                  <c:v>1132</c:v>
                </c:pt>
                <c:pt idx="5588">
                  <c:v>1132</c:v>
                </c:pt>
                <c:pt idx="5589">
                  <c:v>1132</c:v>
                </c:pt>
                <c:pt idx="5590">
                  <c:v>1132</c:v>
                </c:pt>
                <c:pt idx="5591">
                  <c:v>1132</c:v>
                </c:pt>
                <c:pt idx="5592">
                  <c:v>1132</c:v>
                </c:pt>
                <c:pt idx="5593">
                  <c:v>1132</c:v>
                </c:pt>
                <c:pt idx="5594">
                  <c:v>1132</c:v>
                </c:pt>
                <c:pt idx="5595">
                  <c:v>1133</c:v>
                </c:pt>
                <c:pt idx="5596">
                  <c:v>1133</c:v>
                </c:pt>
                <c:pt idx="5597">
                  <c:v>1133</c:v>
                </c:pt>
                <c:pt idx="5598">
                  <c:v>1134</c:v>
                </c:pt>
                <c:pt idx="5599">
                  <c:v>1134</c:v>
                </c:pt>
                <c:pt idx="5600">
                  <c:v>1134</c:v>
                </c:pt>
                <c:pt idx="5601">
                  <c:v>1134</c:v>
                </c:pt>
                <c:pt idx="5602">
                  <c:v>1135</c:v>
                </c:pt>
                <c:pt idx="5603">
                  <c:v>1135</c:v>
                </c:pt>
                <c:pt idx="5604">
                  <c:v>1135</c:v>
                </c:pt>
                <c:pt idx="5605">
                  <c:v>1135</c:v>
                </c:pt>
                <c:pt idx="5606">
                  <c:v>1135</c:v>
                </c:pt>
                <c:pt idx="5607">
                  <c:v>1135</c:v>
                </c:pt>
                <c:pt idx="5608">
                  <c:v>1135</c:v>
                </c:pt>
                <c:pt idx="5609">
                  <c:v>1135</c:v>
                </c:pt>
                <c:pt idx="5610">
                  <c:v>1136</c:v>
                </c:pt>
                <c:pt idx="5611">
                  <c:v>1136</c:v>
                </c:pt>
                <c:pt idx="5612">
                  <c:v>1137</c:v>
                </c:pt>
                <c:pt idx="5613">
                  <c:v>1137</c:v>
                </c:pt>
                <c:pt idx="5614">
                  <c:v>1138</c:v>
                </c:pt>
                <c:pt idx="5615">
                  <c:v>1138</c:v>
                </c:pt>
                <c:pt idx="5616">
                  <c:v>1138</c:v>
                </c:pt>
                <c:pt idx="5617">
                  <c:v>1138</c:v>
                </c:pt>
                <c:pt idx="5618">
                  <c:v>1138</c:v>
                </c:pt>
                <c:pt idx="5619">
                  <c:v>1138</c:v>
                </c:pt>
                <c:pt idx="5620">
                  <c:v>1138</c:v>
                </c:pt>
                <c:pt idx="5621">
                  <c:v>1138</c:v>
                </c:pt>
                <c:pt idx="5622">
                  <c:v>1138</c:v>
                </c:pt>
                <c:pt idx="5623">
                  <c:v>1138</c:v>
                </c:pt>
                <c:pt idx="5624">
                  <c:v>1138</c:v>
                </c:pt>
                <c:pt idx="5625">
                  <c:v>1138</c:v>
                </c:pt>
                <c:pt idx="5626">
                  <c:v>1139</c:v>
                </c:pt>
                <c:pt idx="5627">
                  <c:v>1140</c:v>
                </c:pt>
                <c:pt idx="5628">
                  <c:v>1140</c:v>
                </c:pt>
                <c:pt idx="5629">
                  <c:v>1140</c:v>
                </c:pt>
                <c:pt idx="5630">
                  <c:v>1140</c:v>
                </c:pt>
                <c:pt idx="5631">
                  <c:v>1141</c:v>
                </c:pt>
                <c:pt idx="5632">
                  <c:v>1142</c:v>
                </c:pt>
                <c:pt idx="5633">
                  <c:v>1143</c:v>
                </c:pt>
                <c:pt idx="5634">
                  <c:v>1143</c:v>
                </c:pt>
                <c:pt idx="5635">
                  <c:v>1143</c:v>
                </c:pt>
                <c:pt idx="5636">
                  <c:v>1143</c:v>
                </c:pt>
                <c:pt idx="5637">
                  <c:v>1143</c:v>
                </c:pt>
                <c:pt idx="5638">
                  <c:v>1143</c:v>
                </c:pt>
                <c:pt idx="5639">
                  <c:v>1143</c:v>
                </c:pt>
                <c:pt idx="5640">
                  <c:v>1143</c:v>
                </c:pt>
                <c:pt idx="5641">
                  <c:v>1143</c:v>
                </c:pt>
                <c:pt idx="5642">
                  <c:v>1143</c:v>
                </c:pt>
                <c:pt idx="5643">
                  <c:v>1144</c:v>
                </c:pt>
                <c:pt idx="5644">
                  <c:v>1144</c:v>
                </c:pt>
                <c:pt idx="5645">
                  <c:v>1144</c:v>
                </c:pt>
                <c:pt idx="5646">
                  <c:v>1144</c:v>
                </c:pt>
                <c:pt idx="5647">
                  <c:v>1145</c:v>
                </c:pt>
                <c:pt idx="5648">
                  <c:v>1146</c:v>
                </c:pt>
                <c:pt idx="5649">
                  <c:v>1146</c:v>
                </c:pt>
                <c:pt idx="5650">
                  <c:v>1146</c:v>
                </c:pt>
                <c:pt idx="5651">
                  <c:v>1146</c:v>
                </c:pt>
                <c:pt idx="5652">
                  <c:v>1146</c:v>
                </c:pt>
                <c:pt idx="5653">
                  <c:v>1146</c:v>
                </c:pt>
                <c:pt idx="5654">
                  <c:v>1146</c:v>
                </c:pt>
                <c:pt idx="5655">
                  <c:v>1146</c:v>
                </c:pt>
                <c:pt idx="5656">
                  <c:v>1146</c:v>
                </c:pt>
                <c:pt idx="5657">
                  <c:v>1146</c:v>
                </c:pt>
                <c:pt idx="5658">
                  <c:v>1146</c:v>
                </c:pt>
                <c:pt idx="5659">
                  <c:v>1146</c:v>
                </c:pt>
                <c:pt idx="5660">
                  <c:v>1146</c:v>
                </c:pt>
                <c:pt idx="5661">
                  <c:v>1146</c:v>
                </c:pt>
                <c:pt idx="5662">
                  <c:v>1147</c:v>
                </c:pt>
                <c:pt idx="5663">
                  <c:v>1147</c:v>
                </c:pt>
                <c:pt idx="5664">
                  <c:v>1147</c:v>
                </c:pt>
                <c:pt idx="5665">
                  <c:v>1147</c:v>
                </c:pt>
                <c:pt idx="5666">
                  <c:v>1147</c:v>
                </c:pt>
                <c:pt idx="5667">
                  <c:v>1147</c:v>
                </c:pt>
                <c:pt idx="5668">
                  <c:v>1147</c:v>
                </c:pt>
                <c:pt idx="5669">
                  <c:v>1147</c:v>
                </c:pt>
                <c:pt idx="5670">
                  <c:v>1147</c:v>
                </c:pt>
                <c:pt idx="5671">
                  <c:v>1147</c:v>
                </c:pt>
                <c:pt idx="5672">
                  <c:v>1147</c:v>
                </c:pt>
                <c:pt idx="5673">
                  <c:v>1148</c:v>
                </c:pt>
                <c:pt idx="5674">
                  <c:v>1148</c:v>
                </c:pt>
                <c:pt idx="5675">
                  <c:v>1148</c:v>
                </c:pt>
                <c:pt idx="5676">
                  <c:v>1149</c:v>
                </c:pt>
                <c:pt idx="5677">
                  <c:v>1150</c:v>
                </c:pt>
                <c:pt idx="5678">
                  <c:v>1150</c:v>
                </c:pt>
                <c:pt idx="5679">
                  <c:v>1150</c:v>
                </c:pt>
                <c:pt idx="5680">
                  <c:v>1150</c:v>
                </c:pt>
                <c:pt idx="5681">
                  <c:v>1151</c:v>
                </c:pt>
                <c:pt idx="5682">
                  <c:v>1151</c:v>
                </c:pt>
                <c:pt idx="5683">
                  <c:v>1151</c:v>
                </c:pt>
                <c:pt idx="5684">
                  <c:v>1151</c:v>
                </c:pt>
                <c:pt idx="5685">
                  <c:v>1151</c:v>
                </c:pt>
                <c:pt idx="5686">
                  <c:v>1151</c:v>
                </c:pt>
                <c:pt idx="5687">
                  <c:v>1151</c:v>
                </c:pt>
                <c:pt idx="5688">
                  <c:v>1151</c:v>
                </c:pt>
                <c:pt idx="5689">
                  <c:v>1151</c:v>
                </c:pt>
                <c:pt idx="5690">
                  <c:v>1151</c:v>
                </c:pt>
                <c:pt idx="5691">
                  <c:v>1151</c:v>
                </c:pt>
                <c:pt idx="5692">
                  <c:v>1151</c:v>
                </c:pt>
                <c:pt idx="5693">
                  <c:v>1152</c:v>
                </c:pt>
                <c:pt idx="5694">
                  <c:v>1152</c:v>
                </c:pt>
                <c:pt idx="5695">
                  <c:v>1152</c:v>
                </c:pt>
                <c:pt idx="5696">
                  <c:v>1153</c:v>
                </c:pt>
                <c:pt idx="5697">
                  <c:v>1154</c:v>
                </c:pt>
                <c:pt idx="5698">
                  <c:v>1154</c:v>
                </c:pt>
                <c:pt idx="5699">
                  <c:v>1155</c:v>
                </c:pt>
                <c:pt idx="5700">
                  <c:v>1155</c:v>
                </c:pt>
                <c:pt idx="5701">
                  <c:v>1155</c:v>
                </c:pt>
                <c:pt idx="5702">
                  <c:v>1155</c:v>
                </c:pt>
                <c:pt idx="5703">
                  <c:v>1155</c:v>
                </c:pt>
                <c:pt idx="5704">
                  <c:v>1155</c:v>
                </c:pt>
                <c:pt idx="5705">
                  <c:v>1155</c:v>
                </c:pt>
                <c:pt idx="5706">
                  <c:v>1155</c:v>
                </c:pt>
                <c:pt idx="5707">
                  <c:v>1155</c:v>
                </c:pt>
                <c:pt idx="5708">
                  <c:v>1155</c:v>
                </c:pt>
                <c:pt idx="5709">
                  <c:v>1155</c:v>
                </c:pt>
                <c:pt idx="5710">
                  <c:v>1155</c:v>
                </c:pt>
                <c:pt idx="5711">
                  <c:v>1155</c:v>
                </c:pt>
                <c:pt idx="5712">
                  <c:v>1155</c:v>
                </c:pt>
                <c:pt idx="5713">
                  <c:v>1155</c:v>
                </c:pt>
                <c:pt idx="5714">
                  <c:v>1155</c:v>
                </c:pt>
                <c:pt idx="5715">
                  <c:v>1155</c:v>
                </c:pt>
                <c:pt idx="5716">
                  <c:v>1155</c:v>
                </c:pt>
                <c:pt idx="5717">
                  <c:v>1155</c:v>
                </c:pt>
                <c:pt idx="5718">
                  <c:v>1155</c:v>
                </c:pt>
                <c:pt idx="5719">
                  <c:v>1155</c:v>
                </c:pt>
                <c:pt idx="5720">
                  <c:v>1155</c:v>
                </c:pt>
                <c:pt idx="5721">
                  <c:v>1155</c:v>
                </c:pt>
                <c:pt idx="5722">
                  <c:v>1155</c:v>
                </c:pt>
                <c:pt idx="5723">
                  <c:v>1156</c:v>
                </c:pt>
                <c:pt idx="5724">
                  <c:v>1156</c:v>
                </c:pt>
                <c:pt idx="5725">
                  <c:v>1156</c:v>
                </c:pt>
                <c:pt idx="5726">
                  <c:v>1156</c:v>
                </c:pt>
                <c:pt idx="5727">
                  <c:v>1157</c:v>
                </c:pt>
                <c:pt idx="5728">
                  <c:v>1158</c:v>
                </c:pt>
                <c:pt idx="5729">
                  <c:v>1159</c:v>
                </c:pt>
                <c:pt idx="5730">
                  <c:v>1160</c:v>
                </c:pt>
                <c:pt idx="5731">
                  <c:v>1161</c:v>
                </c:pt>
                <c:pt idx="5732">
                  <c:v>1162</c:v>
                </c:pt>
                <c:pt idx="5733">
                  <c:v>1163</c:v>
                </c:pt>
                <c:pt idx="5734">
                  <c:v>1164</c:v>
                </c:pt>
                <c:pt idx="5735">
                  <c:v>1164</c:v>
                </c:pt>
                <c:pt idx="5736">
                  <c:v>1165</c:v>
                </c:pt>
                <c:pt idx="5737">
                  <c:v>1165</c:v>
                </c:pt>
                <c:pt idx="5738">
                  <c:v>1165</c:v>
                </c:pt>
                <c:pt idx="5739">
                  <c:v>1165</c:v>
                </c:pt>
                <c:pt idx="5740">
                  <c:v>1165</c:v>
                </c:pt>
                <c:pt idx="5741">
                  <c:v>1166</c:v>
                </c:pt>
                <c:pt idx="5742">
                  <c:v>1166</c:v>
                </c:pt>
                <c:pt idx="5743">
                  <c:v>1166</c:v>
                </c:pt>
                <c:pt idx="5744">
                  <c:v>1166</c:v>
                </c:pt>
                <c:pt idx="5745">
                  <c:v>1166</c:v>
                </c:pt>
                <c:pt idx="5746">
                  <c:v>1167</c:v>
                </c:pt>
                <c:pt idx="5747">
                  <c:v>1167</c:v>
                </c:pt>
                <c:pt idx="5748">
                  <c:v>1167</c:v>
                </c:pt>
                <c:pt idx="5749">
                  <c:v>1167</c:v>
                </c:pt>
                <c:pt idx="5750">
                  <c:v>1168</c:v>
                </c:pt>
                <c:pt idx="5751">
                  <c:v>1169</c:v>
                </c:pt>
                <c:pt idx="5752">
                  <c:v>1169</c:v>
                </c:pt>
                <c:pt idx="5753">
                  <c:v>1170</c:v>
                </c:pt>
                <c:pt idx="5754">
                  <c:v>1170</c:v>
                </c:pt>
                <c:pt idx="5755">
                  <c:v>1170</c:v>
                </c:pt>
                <c:pt idx="5756">
                  <c:v>1170</c:v>
                </c:pt>
                <c:pt idx="5757">
                  <c:v>1170</c:v>
                </c:pt>
                <c:pt idx="5758">
                  <c:v>1170</c:v>
                </c:pt>
                <c:pt idx="5759">
                  <c:v>1170</c:v>
                </c:pt>
                <c:pt idx="5760">
                  <c:v>1170</c:v>
                </c:pt>
                <c:pt idx="5761">
                  <c:v>1170</c:v>
                </c:pt>
                <c:pt idx="5762">
                  <c:v>1170</c:v>
                </c:pt>
                <c:pt idx="5763">
                  <c:v>1170</c:v>
                </c:pt>
                <c:pt idx="5764">
                  <c:v>1170</c:v>
                </c:pt>
                <c:pt idx="5765">
                  <c:v>1170</c:v>
                </c:pt>
                <c:pt idx="5766">
                  <c:v>1171</c:v>
                </c:pt>
                <c:pt idx="5767">
                  <c:v>1172</c:v>
                </c:pt>
                <c:pt idx="5768">
                  <c:v>1173</c:v>
                </c:pt>
                <c:pt idx="5769">
                  <c:v>1173</c:v>
                </c:pt>
                <c:pt idx="5770">
                  <c:v>1173</c:v>
                </c:pt>
                <c:pt idx="5771">
                  <c:v>1173</c:v>
                </c:pt>
                <c:pt idx="5772">
                  <c:v>1173</c:v>
                </c:pt>
                <c:pt idx="5773">
                  <c:v>1173</c:v>
                </c:pt>
                <c:pt idx="5774">
                  <c:v>1173</c:v>
                </c:pt>
                <c:pt idx="5775">
                  <c:v>1173</c:v>
                </c:pt>
                <c:pt idx="5776">
                  <c:v>1173</c:v>
                </c:pt>
                <c:pt idx="5777">
                  <c:v>1173</c:v>
                </c:pt>
                <c:pt idx="5778">
                  <c:v>1173</c:v>
                </c:pt>
                <c:pt idx="5779">
                  <c:v>1173</c:v>
                </c:pt>
                <c:pt idx="5780">
                  <c:v>1173</c:v>
                </c:pt>
                <c:pt idx="5781">
                  <c:v>1174</c:v>
                </c:pt>
                <c:pt idx="5782">
                  <c:v>1174</c:v>
                </c:pt>
                <c:pt idx="5783">
                  <c:v>1174</c:v>
                </c:pt>
                <c:pt idx="5784">
                  <c:v>1174</c:v>
                </c:pt>
                <c:pt idx="5785">
                  <c:v>1174</c:v>
                </c:pt>
                <c:pt idx="5786">
                  <c:v>1174</c:v>
                </c:pt>
                <c:pt idx="5787">
                  <c:v>1174</c:v>
                </c:pt>
                <c:pt idx="5788">
                  <c:v>1174</c:v>
                </c:pt>
                <c:pt idx="5789">
                  <c:v>1174</c:v>
                </c:pt>
                <c:pt idx="5790">
                  <c:v>1174</c:v>
                </c:pt>
                <c:pt idx="5791">
                  <c:v>1174</c:v>
                </c:pt>
                <c:pt idx="5792">
                  <c:v>1174</c:v>
                </c:pt>
                <c:pt idx="5793">
                  <c:v>1174</c:v>
                </c:pt>
                <c:pt idx="5794">
                  <c:v>1174</c:v>
                </c:pt>
                <c:pt idx="5795">
                  <c:v>1174</c:v>
                </c:pt>
                <c:pt idx="5796">
                  <c:v>1174</c:v>
                </c:pt>
                <c:pt idx="5797">
                  <c:v>1174</c:v>
                </c:pt>
                <c:pt idx="5798">
                  <c:v>1174</c:v>
                </c:pt>
                <c:pt idx="5799">
                  <c:v>1174</c:v>
                </c:pt>
                <c:pt idx="5800">
                  <c:v>1174</c:v>
                </c:pt>
                <c:pt idx="5801">
                  <c:v>1174</c:v>
                </c:pt>
                <c:pt idx="5802">
                  <c:v>1174</c:v>
                </c:pt>
                <c:pt idx="5803">
                  <c:v>1174</c:v>
                </c:pt>
                <c:pt idx="5804">
                  <c:v>1174</c:v>
                </c:pt>
                <c:pt idx="5805">
                  <c:v>1174</c:v>
                </c:pt>
                <c:pt idx="5806">
                  <c:v>1175</c:v>
                </c:pt>
                <c:pt idx="5807">
                  <c:v>1175</c:v>
                </c:pt>
                <c:pt idx="5808">
                  <c:v>1175</c:v>
                </c:pt>
                <c:pt idx="5809">
                  <c:v>1175</c:v>
                </c:pt>
                <c:pt idx="5810">
                  <c:v>1175</c:v>
                </c:pt>
                <c:pt idx="5811">
                  <c:v>1175</c:v>
                </c:pt>
                <c:pt idx="5812">
                  <c:v>1175</c:v>
                </c:pt>
                <c:pt idx="5813">
                  <c:v>1176</c:v>
                </c:pt>
                <c:pt idx="5814">
                  <c:v>1176</c:v>
                </c:pt>
                <c:pt idx="5815">
                  <c:v>1176</c:v>
                </c:pt>
                <c:pt idx="5816">
                  <c:v>1176</c:v>
                </c:pt>
                <c:pt idx="5817">
                  <c:v>1176</c:v>
                </c:pt>
                <c:pt idx="5818">
                  <c:v>1176</c:v>
                </c:pt>
                <c:pt idx="5819">
                  <c:v>1177</c:v>
                </c:pt>
                <c:pt idx="5820">
                  <c:v>1177</c:v>
                </c:pt>
                <c:pt idx="5821">
                  <c:v>1177</c:v>
                </c:pt>
                <c:pt idx="5822">
                  <c:v>1177</c:v>
                </c:pt>
                <c:pt idx="5823">
                  <c:v>1177</c:v>
                </c:pt>
                <c:pt idx="5824">
                  <c:v>1177</c:v>
                </c:pt>
                <c:pt idx="5825">
                  <c:v>1177</c:v>
                </c:pt>
                <c:pt idx="5826">
                  <c:v>1177</c:v>
                </c:pt>
                <c:pt idx="5827">
                  <c:v>1177</c:v>
                </c:pt>
                <c:pt idx="5828">
                  <c:v>1177</c:v>
                </c:pt>
                <c:pt idx="5829">
                  <c:v>1177</c:v>
                </c:pt>
                <c:pt idx="5830">
                  <c:v>1177</c:v>
                </c:pt>
                <c:pt idx="5831">
                  <c:v>1177</c:v>
                </c:pt>
                <c:pt idx="5832">
                  <c:v>1177</c:v>
                </c:pt>
                <c:pt idx="5833">
                  <c:v>1177</c:v>
                </c:pt>
                <c:pt idx="5834">
                  <c:v>1177</c:v>
                </c:pt>
                <c:pt idx="5835">
                  <c:v>1177</c:v>
                </c:pt>
                <c:pt idx="5836">
                  <c:v>1177</c:v>
                </c:pt>
                <c:pt idx="5837">
                  <c:v>1178</c:v>
                </c:pt>
                <c:pt idx="5838">
                  <c:v>1178</c:v>
                </c:pt>
                <c:pt idx="5839">
                  <c:v>1178</c:v>
                </c:pt>
                <c:pt idx="5840">
                  <c:v>1178</c:v>
                </c:pt>
                <c:pt idx="5841">
                  <c:v>1178</c:v>
                </c:pt>
                <c:pt idx="5842">
                  <c:v>1178</c:v>
                </c:pt>
                <c:pt idx="5843">
                  <c:v>1179</c:v>
                </c:pt>
                <c:pt idx="5844">
                  <c:v>1180</c:v>
                </c:pt>
                <c:pt idx="5845">
                  <c:v>1180</c:v>
                </c:pt>
                <c:pt idx="5846">
                  <c:v>1181</c:v>
                </c:pt>
                <c:pt idx="5847">
                  <c:v>1182</c:v>
                </c:pt>
                <c:pt idx="5848">
                  <c:v>1182</c:v>
                </c:pt>
                <c:pt idx="5849">
                  <c:v>1182</c:v>
                </c:pt>
                <c:pt idx="5850">
                  <c:v>1182</c:v>
                </c:pt>
                <c:pt idx="5851">
                  <c:v>1182</c:v>
                </c:pt>
                <c:pt idx="5852">
                  <c:v>1183</c:v>
                </c:pt>
                <c:pt idx="5853">
                  <c:v>1183</c:v>
                </c:pt>
                <c:pt idx="5854">
                  <c:v>1183</c:v>
                </c:pt>
                <c:pt idx="5855">
                  <c:v>1183</c:v>
                </c:pt>
                <c:pt idx="5856">
                  <c:v>1183</c:v>
                </c:pt>
                <c:pt idx="5857">
                  <c:v>1183</c:v>
                </c:pt>
                <c:pt idx="5858">
                  <c:v>1184</c:v>
                </c:pt>
                <c:pt idx="5859">
                  <c:v>1185</c:v>
                </c:pt>
                <c:pt idx="5860">
                  <c:v>1186</c:v>
                </c:pt>
                <c:pt idx="5861">
                  <c:v>1186</c:v>
                </c:pt>
                <c:pt idx="5862">
                  <c:v>1186</c:v>
                </c:pt>
                <c:pt idx="5863">
                  <c:v>1186</c:v>
                </c:pt>
                <c:pt idx="5864">
                  <c:v>1187</c:v>
                </c:pt>
                <c:pt idx="5865">
                  <c:v>1188</c:v>
                </c:pt>
                <c:pt idx="5866">
                  <c:v>1188</c:v>
                </c:pt>
                <c:pt idx="5867">
                  <c:v>1188</c:v>
                </c:pt>
                <c:pt idx="5868">
                  <c:v>1188</c:v>
                </c:pt>
                <c:pt idx="5869">
                  <c:v>1189</c:v>
                </c:pt>
                <c:pt idx="5870">
                  <c:v>1189</c:v>
                </c:pt>
                <c:pt idx="5871">
                  <c:v>1189</c:v>
                </c:pt>
                <c:pt idx="5872">
                  <c:v>1190</c:v>
                </c:pt>
                <c:pt idx="5873">
                  <c:v>1190</c:v>
                </c:pt>
                <c:pt idx="5874">
                  <c:v>1191</c:v>
                </c:pt>
                <c:pt idx="5875">
                  <c:v>1191</c:v>
                </c:pt>
                <c:pt idx="5876">
                  <c:v>1191</c:v>
                </c:pt>
                <c:pt idx="5877">
                  <c:v>1191</c:v>
                </c:pt>
                <c:pt idx="5878">
                  <c:v>1191</c:v>
                </c:pt>
                <c:pt idx="5879">
                  <c:v>1191</c:v>
                </c:pt>
                <c:pt idx="5880">
                  <c:v>1191</c:v>
                </c:pt>
                <c:pt idx="5881">
                  <c:v>1192</c:v>
                </c:pt>
                <c:pt idx="5882">
                  <c:v>1193</c:v>
                </c:pt>
                <c:pt idx="5883">
                  <c:v>1194</c:v>
                </c:pt>
                <c:pt idx="5884">
                  <c:v>1195</c:v>
                </c:pt>
                <c:pt idx="5885">
                  <c:v>1195</c:v>
                </c:pt>
                <c:pt idx="5886">
                  <c:v>1195</c:v>
                </c:pt>
                <c:pt idx="5887">
                  <c:v>1195</c:v>
                </c:pt>
                <c:pt idx="5888">
                  <c:v>1195</c:v>
                </c:pt>
                <c:pt idx="5889">
                  <c:v>1196</c:v>
                </c:pt>
                <c:pt idx="5890">
                  <c:v>1196</c:v>
                </c:pt>
                <c:pt idx="5891">
                  <c:v>1197</c:v>
                </c:pt>
                <c:pt idx="5892">
                  <c:v>1197</c:v>
                </c:pt>
                <c:pt idx="5893">
                  <c:v>1197</c:v>
                </c:pt>
                <c:pt idx="5894">
                  <c:v>1197</c:v>
                </c:pt>
                <c:pt idx="5895">
                  <c:v>1198</c:v>
                </c:pt>
                <c:pt idx="5896">
                  <c:v>1199</c:v>
                </c:pt>
                <c:pt idx="5897">
                  <c:v>1200</c:v>
                </c:pt>
                <c:pt idx="5898">
                  <c:v>1201</c:v>
                </c:pt>
                <c:pt idx="5899">
                  <c:v>1202</c:v>
                </c:pt>
                <c:pt idx="5900">
                  <c:v>1202</c:v>
                </c:pt>
                <c:pt idx="5901">
                  <c:v>1202</c:v>
                </c:pt>
                <c:pt idx="5902">
                  <c:v>1202</c:v>
                </c:pt>
                <c:pt idx="5903">
                  <c:v>1202</c:v>
                </c:pt>
                <c:pt idx="5904">
                  <c:v>1202</c:v>
                </c:pt>
                <c:pt idx="5905">
                  <c:v>1202</c:v>
                </c:pt>
                <c:pt idx="5906">
                  <c:v>1202</c:v>
                </c:pt>
                <c:pt idx="5907">
                  <c:v>1202</c:v>
                </c:pt>
                <c:pt idx="5908">
                  <c:v>1202</c:v>
                </c:pt>
                <c:pt idx="5909">
                  <c:v>1202</c:v>
                </c:pt>
                <c:pt idx="5910">
                  <c:v>1202</c:v>
                </c:pt>
                <c:pt idx="5911">
                  <c:v>1202</c:v>
                </c:pt>
                <c:pt idx="5912">
                  <c:v>1202</c:v>
                </c:pt>
                <c:pt idx="5913">
                  <c:v>1202</c:v>
                </c:pt>
                <c:pt idx="5914">
                  <c:v>1202</c:v>
                </c:pt>
                <c:pt idx="5915">
                  <c:v>1203</c:v>
                </c:pt>
                <c:pt idx="5916">
                  <c:v>1203</c:v>
                </c:pt>
                <c:pt idx="5917">
                  <c:v>1204</c:v>
                </c:pt>
                <c:pt idx="5918">
                  <c:v>1204</c:v>
                </c:pt>
                <c:pt idx="5919">
                  <c:v>1204</c:v>
                </c:pt>
                <c:pt idx="5920">
                  <c:v>1204</c:v>
                </c:pt>
                <c:pt idx="5921">
                  <c:v>1204</c:v>
                </c:pt>
                <c:pt idx="5922">
                  <c:v>1204</c:v>
                </c:pt>
                <c:pt idx="5923">
                  <c:v>1204</c:v>
                </c:pt>
                <c:pt idx="5924">
                  <c:v>1204</c:v>
                </c:pt>
                <c:pt idx="5925">
                  <c:v>1204</c:v>
                </c:pt>
                <c:pt idx="5926">
                  <c:v>1205</c:v>
                </c:pt>
                <c:pt idx="5927">
                  <c:v>1206</c:v>
                </c:pt>
                <c:pt idx="5928">
                  <c:v>1206</c:v>
                </c:pt>
                <c:pt idx="5929">
                  <c:v>1206</c:v>
                </c:pt>
                <c:pt idx="5930">
                  <c:v>1206</c:v>
                </c:pt>
                <c:pt idx="5931">
                  <c:v>1206</c:v>
                </c:pt>
                <c:pt idx="5932">
                  <c:v>1206</c:v>
                </c:pt>
                <c:pt idx="5933">
                  <c:v>1206</c:v>
                </c:pt>
                <c:pt idx="5934">
                  <c:v>1206</c:v>
                </c:pt>
                <c:pt idx="5935">
                  <c:v>1206</c:v>
                </c:pt>
                <c:pt idx="5936">
                  <c:v>1206</c:v>
                </c:pt>
                <c:pt idx="5937">
                  <c:v>1206</c:v>
                </c:pt>
                <c:pt idx="5938">
                  <c:v>1206</c:v>
                </c:pt>
                <c:pt idx="5939">
                  <c:v>1206</c:v>
                </c:pt>
                <c:pt idx="5940">
                  <c:v>1206</c:v>
                </c:pt>
                <c:pt idx="5941">
                  <c:v>1206</c:v>
                </c:pt>
                <c:pt idx="5942">
                  <c:v>1206</c:v>
                </c:pt>
                <c:pt idx="5943">
                  <c:v>1206</c:v>
                </c:pt>
                <c:pt idx="5944">
                  <c:v>1206</c:v>
                </c:pt>
                <c:pt idx="5945">
                  <c:v>1206</c:v>
                </c:pt>
                <c:pt idx="5946">
                  <c:v>1207</c:v>
                </c:pt>
                <c:pt idx="5947">
                  <c:v>1207</c:v>
                </c:pt>
                <c:pt idx="5948">
                  <c:v>1207</c:v>
                </c:pt>
                <c:pt idx="5949">
                  <c:v>1207</c:v>
                </c:pt>
                <c:pt idx="5950">
                  <c:v>1207</c:v>
                </c:pt>
                <c:pt idx="5951">
                  <c:v>1207</c:v>
                </c:pt>
                <c:pt idx="5952">
                  <c:v>1208</c:v>
                </c:pt>
                <c:pt idx="5953">
                  <c:v>1209</c:v>
                </c:pt>
                <c:pt idx="5954">
                  <c:v>1209</c:v>
                </c:pt>
                <c:pt idx="5955">
                  <c:v>1209</c:v>
                </c:pt>
                <c:pt idx="5956">
                  <c:v>1209</c:v>
                </c:pt>
                <c:pt idx="5957">
                  <c:v>1209</c:v>
                </c:pt>
                <c:pt idx="5958">
                  <c:v>1209</c:v>
                </c:pt>
                <c:pt idx="5959">
                  <c:v>1209</c:v>
                </c:pt>
                <c:pt idx="5960">
                  <c:v>1209</c:v>
                </c:pt>
                <c:pt idx="5961">
                  <c:v>1210</c:v>
                </c:pt>
                <c:pt idx="5962">
                  <c:v>1210</c:v>
                </c:pt>
                <c:pt idx="5963">
                  <c:v>1210</c:v>
                </c:pt>
                <c:pt idx="5964">
                  <c:v>1210</c:v>
                </c:pt>
                <c:pt idx="5965">
                  <c:v>1210</c:v>
                </c:pt>
                <c:pt idx="5966">
                  <c:v>1210</c:v>
                </c:pt>
                <c:pt idx="5967">
                  <c:v>1210</c:v>
                </c:pt>
                <c:pt idx="5968">
                  <c:v>1210</c:v>
                </c:pt>
                <c:pt idx="5969">
                  <c:v>1210</c:v>
                </c:pt>
                <c:pt idx="5970">
                  <c:v>1210</c:v>
                </c:pt>
                <c:pt idx="5971">
                  <c:v>1211</c:v>
                </c:pt>
                <c:pt idx="5972">
                  <c:v>1211</c:v>
                </c:pt>
                <c:pt idx="5973">
                  <c:v>1211</c:v>
                </c:pt>
                <c:pt idx="5974">
                  <c:v>1211</c:v>
                </c:pt>
                <c:pt idx="5975">
                  <c:v>1211</c:v>
                </c:pt>
                <c:pt idx="5976">
                  <c:v>1211</c:v>
                </c:pt>
                <c:pt idx="5977">
                  <c:v>1211</c:v>
                </c:pt>
                <c:pt idx="5978">
                  <c:v>1211</c:v>
                </c:pt>
                <c:pt idx="5979">
                  <c:v>1212</c:v>
                </c:pt>
                <c:pt idx="5980">
                  <c:v>1212</c:v>
                </c:pt>
                <c:pt idx="5981">
                  <c:v>1212</c:v>
                </c:pt>
                <c:pt idx="5982">
                  <c:v>1212</c:v>
                </c:pt>
                <c:pt idx="5983">
                  <c:v>1212</c:v>
                </c:pt>
                <c:pt idx="5984">
                  <c:v>1213</c:v>
                </c:pt>
                <c:pt idx="5985">
                  <c:v>1213</c:v>
                </c:pt>
                <c:pt idx="5986">
                  <c:v>1213</c:v>
                </c:pt>
                <c:pt idx="5987">
                  <c:v>1213</c:v>
                </c:pt>
                <c:pt idx="5988">
                  <c:v>1213</c:v>
                </c:pt>
                <c:pt idx="5989">
                  <c:v>1214</c:v>
                </c:pt>
                <c:pt idx="5990">
                  <c:v>1214</c:v>
                </c:pt>
                <c:pt idx="5991">
                  <c:v>1214</c:v>
                </c:pt>
                <c:pt idx="5992">
                  <c:v>1214</c:v>
                </c:pt>
                <c:pt idx="5993">
                  <c:v>1214</c:v>
                </c:pt>
                <c:pt idx="5994">
                  <c:v>1215</c:v>
                </c:pt>
                <c:pt idx="5995">
                  <c:v>1216</c:v>
                </c:pt>
                <c:pt idx="5996">
                  <c:v>1216</c:v>
                </c:pt>
                <c:pt idx="5997">
                  <c:v>1216</c:v>
                </c:pt>
                <c:pt idx="5998">
                  <c:v>1216</c:v>
                </c:pt>
                <c:pt idx="5999">
                  <c:v>1216</c:v>
                </c:pt>
                <c:pt idx="6000">
                  <c:v>1216</c:v>
                </c:pt>
                <c:pt idx="6001">
                  <c:v>1216</c:v>
                </c:pt>
                <c:pt idx="6002">
                  <c:v>1216</c:v>
                </c:pt>
                <c:pt idx="6003">
                  <c:v>1216</c:v>
                </c:pt>
                <c:pt idx="6004">
                  <c:v>1216</c:v>
                </c:pt>
                <c:pt idx="6005">
                  <c:v>1217</c:v>
                </c:pt>
                <c:pt idx="6006">
                  <c:v>1217</c:v>
                </c:pt>
                <c:pt idx="6007">
                  <c:v>1217</c:v>
                </c:pt>
                <c:pt idx="6008">
                  <c:v>1217</c:v>
                </c:pt>
                <c:pt idx="6009">
                  <c:v>1217</c:v>
                </c:pt>
                <c:pt idx="6010">
                  <c:v>1217</c:v>
                </c:pt>
                <c:pt idx="6011">
                  <c:v>1217</c:v>
                </c:pt>
                <c:pt idx="6012">
                  <c:v>1217</c:v>
                </c:pt>
                <c:pt idx="6013">
                  <c:v>1217</c:v>
                </c:pt>
                <c:pt idx="6014">
                  <c:v>1217</c:v>
                </c:pt>
                <c:pt idx="6015">
                  <c:v>1217</c:v>
                </c:pt>
                <c:pt idx="6016">
                  <c:v>1217</c:v>
                </c:pt>
                <c:pt idx="6017">
                  <c:v>1217</c:v>
                </c:pt>
                <c:pt idx="6018">
                  <c:v>1217</c:v>
                </c:pt>
                <c:pt idx="6019">
                  <c:v>1217</c:v>
                </c:pt>
                <c:pt idx="6020">
                  <c:v>1217</c:v>
                </c:pt>
                <c:pt idx="6021">
                  <c:v>1217</c:v>
                </c:pt>
                <c:pt idx="6022">
                  <c:v>1217</c:v>
                </c:pt>
                <c:pt idx="6023">
                  <c:v>1217</c:v>
                </c:pt>
                <c:pt idx="6024">
                  <c:v>1217</c:v>
                </c:pt>
                <c:pt idx="6025">
                  <c:v>1217</c:v>
                </c:pt>
                <c:pt idx="6026">
                  <c:v>1217</c:v>
                </c:pt>
                <c:pt idx="6027">
                  <c:v>1217</c:v>
                </c:pt>
                <c:pt idx="6028">
                  <c:v>1218</c:v>
                </c:pt>
                <c:pt idx="6029">
                  <c:v>1219</c:v>
                </c:pt>
                <c:pt idx="6030">
                  <c:v>1219</c:v>
                </c:pt>
                <c:pt idx="6031">
                  <c:v>1220</c:v>
                </c:pt>
                <c:pt idx="6032">
                  <c:v>1220</c:v>
                </c:pt>
                <c:pt idx="6033">
                  <c:v>1221</c:v>
                </c:pt>
                <c:pt idx="6034">
                  <c:v>1221</c:v>
                </c:pt>
                <c:pt idx="6035">
                  <c:v>1221</c:v>
                </c:pt>
                <c:pt idx="6036">
                  <c:v>1221</c:v>
                </c:pt>
                <c:pt idx="6037">
                  <c:v>1221</c:v>
                </c:pt>
                <c:pt idx="6038">
                  <c:v>1221</c:v>
                </c:pt>
                <c:pt idx="6039">
                  <c:v>1222</c:v>
                </c:pt>
                <c:pt idx="6040">
                  <c:v>1222</c:v>
                </c:pt>
                <c:pt idx="6041">
                  <c:v>1222</c:v>
                </c:pt>
                <c:pt idx="6042">
                  <c:v>1222</c:v>
                </c:pt>
                <c:pt idx="6043">
                  <c:v>1222</c:v>
                </c:pt>
                <c:pt idx="6044">
                  <c:v>1222</c:v>
                </c:pt>
                <c:pt idx="6045">
                  <c:v>1222</c:v>
                </c:pt>
                <c:pt idx="6046">
                  <c:v>1222</c:v>
                </c:pt>
                <c:pt idx="6047">
                  <c:v>1222</c:v>
                </c:pt>
                <c:pt idx="6048">
                  <c:v>1222</c:v>
                </c:pt>
                <c:pt idx="6049">
                  <c:v>1222</c:v>
                </c:pt>
                <c:pt idx="6050">
                  <c:v>1223</c:v>
                </c:pt>
                <c:pt idx="6051">
                  <c:v>1224</c:v>
                </c:pt>
                <c:pt idx="6052">
                  <c:v>1225</c:v>
                </c:pt>
                <c:pt idx="6053">
                  <c:v>1225</c:v>
                </c:pt>
                <c:pt idx="6054">
                  <c:v>1225</c:v>
                </c:pt>
                <c:pt idx="6055">
                  <c:v>1226</c:v>
                </c:pt>
                <c:pt idx="6056">
                  <c:v>1226</c:v>
                </c:pt>
                <c:pt idx="6057">
                  <c:v>1227</c:v>
                </c:pt>
                <c:pt idx="6058">
                  <c:v>1227</c:v>
                </c:pt>
                <c:pt idx="6059">
                  <c:v>1227</c:v>
                </c:pt>
                <c:pt idx="6060">
                  <c:v>1228</c:v>
                </c:pt>
                <c:pt idx="6061">
                  <c:v>1228</c:v>
                </c:pt>
                <c:pt idx="6062">
                  <c:v>1228</c:v>
                </c:pt>
                <c:pt idx="6063">
                  <c:v>1228</c:v>
                </c:pt>
                <c:pt idx="6064">
                  <c:v>1228</c:v>
                </c:pt>
                <c:pt idx="6065">
                  <c:v>1228</c:v>
                </c:pt>
                <c:pt idx="6066">
                  <c:v>1229</c:v>
                </c:pt>
                <c:pt idx="6067">
                  <c:v>1230</c:v>
                </c:pt>
                <c:pt idx="6068">
                  <c:v>1230</c:v>
                </c:pt>
                <c:pt idx="6069">
                  <c:v>1230</c:v>
                </c:pt>
                <c:pt idx="6070">
                  <c:v>1231</c:v>
                </c:pt>
                <c:pt idx="6071">
                  <c:v>1231</c:v>
                </c:pt>
                <c:pt idx="6072">
                  <c:v>1232</c:v>
                </c:pt>
                <c:pt idx="6073">
                  <c:v>1233</c:v>
                </c:pt>
                <c:pt idx="6074">
                  <c:v>1233</c:v>
                </c:pt>
                <c:pt idx="6075">
                  <c:v>1233</c:v>
                </c:pt>
                <c:pt idx="6076">
                  <c:v>1233</c:v>
                </c:pt>
                <c:pt idx="6077">
                  <c:v>1233</c:v>
                </c:pt>
                <c:pt idx="6078">
                  <c:v>1233</c:v>
                </c:pt>
                <c:pt idx="6079">
                  <c:v>1233</c:v>
                </c:pt>
                <c:pt idx="6080">
                  <c:v>1233</c:v>
                </c:pt>
                <c:pt idx="6081">
                  <c:v>1233</c:v>
                </c:pt>
                <c:pt idx="6082">
                  <c:v>1233</c:v>
                </c:pt>
                <c:pt idx="6083">
                  <c:v>1233</c:v>
                </c:pt>
                <c:pt idx="6084">
                  <c:v>1233</c:v>
                </c:pt>
                <c:pt idx="6085">
                  <c:v>1233</c:v>
                </c:pt>
                <c:pt idx="6086">
                  <c:v>1233</c:v>
                </c:pt>
                <c:pt idx="6087">
                  <c:v>1233</c:v>
                </c:pt>
                <c:pt idx="6088">
                  <c:v>1234</c:v>
                </c:pt>
                <c:pt idx="6089">
                  <c:v>1234</c:v>
                </c:pt>
                <c:pt idx="6090">
                  <c:v>1234</c:v>
                </c:pt>
                <c:pt idx="6091">
                  <c:v>1234</c:v>
                </c:pt>
                <c:pt idx="6092">
                  <c:v>1234</c:v>
                </c:pt>
                <c:pt idx="6093">
                  <c:v>1234</c:v>
                </c:pt>
                <c:pt idx="6094">
                  <c:v>1234</c:v>
                </c:pt>
                <c:pt idx="6095">
                  <c:v>1234</c:v>
                </c:pt>
                <c:pt idx="6096">
                  <c:v>1235</c:v>
                </c:pt>
                <c:pt idx="6097">
                  <c:v>1235</c:v>
                </c:pt>
                <c:pt idx="6098">
                  <c:v>1235</c:v>
                </c:pt>
                <c:pt idx="6099">
                  <c:v>1235</c:v>
                </c:pt>
                <c:pt idx="6100">
                  <c:v>1235</c:v>
                </c:pt>
                <c:pt idx="6101">
                  <c:v>1236</c:v>
                </c:pt>
                <c:pt idx="6102">
                  <c:v>1236</c:v>
                </c:pt>
                <c:pt idx="6103">
                  <c:v>1236</c:v>
                </c:pt>
                <c:pt idx="6104">
                  <c:v>1236</c:v>
                </c:pt>
                <c:pt idx="6105">
                  <c:v>1236</c:v>
                </c:pt>
                <c:pt idx="6106">
                  <c:v>1236</c:v>
                </c:pt>
                <c:pt idx="6107">
                  <c:v>1236</c:v>
                </c:pt>
                <c:pt idx="6108">
                  <c:v>1237</c:v>
                </c:pt>
                <c:pt idx="6109">
                  <c:v>1238</c:v>
                </c:pt>
                <c:pt idx="6110">
                  <c:v>1238</c:v>
                </c:pt>
                <c:pt idx="6111">
                  <c:v>1238</c:v>
                </c:pt>
                <c:pt idx="6112">
                  <c:v>1238</c:v>
                </c:pt>
                <c:pt idx="6113">
                  <c:v>1238</c:v>
                </c:pt>
                <c:pt idx="6114">
                  <c:v>1238</c:v>
                </c:pt>
                <c:pt idx="6115">
                  <c:v>1238</c:v>
                </c:pt>
                <c:pt idx="6116">
                  <c:v>1238</c:v>
                </c:pt>
                <c:pt idx="6117">
                  <c:v>1238</c:v>
                </c:pt>
                <c:pt idx="6118">
                  <c:v>1238</c:v>
                </c:pt>
                <c:pt idx="6119">
                  <c:v>1239</c:v>
                </c:pt>
                <c:pt idx="6120">
                  <c:v>1239</c:v>
                </c:pt>
                <c:pt idx="6121">
                  <c:v>1240</c:v>
                </c:pt>
                <c:pt idx="6122">
                  <c:v>1241</c:v>
                </c:pt>
                <c:pt idx="6123">
                  <c:v>1241</c:v>
                </c:pt>
                <c:pt idx="6124">
                  <c:v>1241</c:v>
                </c:pt>
                <c:pt idx="6125">
                  <c:v>1241</c:v>
                </c:pt>
                <c:pt idx="6126">
                  <c:v>1241</c:v>
                </c:pt>
                <c:pt idx="6127">
                  <c:v>1241</c:v>
                </c:pt>
                <c:pt idx="6128">
                  <c:v>1242</c:v>
                </c:pt>
                <c:pt idx="6129">
                  <c:v>1243</c:v>
                </c:pt>
                <c:pt idx="6130">
                  <c:v>1243</c:v>
                </c:pt>
                <c:pt idx="6131">
                  <c:v>1244</c:v>
                </c:pt>
                <c:pt idx="6132">
                  <c:v>1244</c:v>
                </c:pt>
                <c:pt idx="6133">
                  <c:v>1245</c:v>
                </c:pt>
                <c:pt idx="6134">
                  <c:v>1245</c:v>
                </c:pt>
                <c:pt idx="6135">
                  <c:v>1245</c:v>
                </c:pt>
                <c:pt idx="6136">
                  <c:v>1245</c:v>
                </c:pt>
                <c:pt idx="6137">
                  <c:v>1246</c:v>
                </c:pt>
                <c:pt idx="6138">
                  <c:v>1246</c:v>
                </c:pt>
                <c:pt idx="6139">
                  <c:v>1246</c:v>
                </c:pt>
                <c:pt idx="6140">
                  <c:v>1246</c:v>
                </c:pt>
                <c:pt idx="6141">
                  <c:v>1246</c:v>
                </c:pt>
                <c:pt idx="6142">
                  <c:v>1246</c:v>
                </c:pt>
                <c:pt idx="6143">
                  <c:v>1246</c:v>
                </c:pt>
                <c:pt idx="6144">
                  <c:v>1247</c:v>
                </c:pt>
                <c:pt idx="6145">
                  <c:v>1248</c:v>
                </c:pt>
                <c:pt idx="6146">
                  <c:v>1248</c:v>
                </c:pt>
                <c:pt idx="6147">
                  <c:v>1248</c:v>
                </c:pt>
                <c:pt idx="6148">
                  <c:v>1248</c:v>
                </c:pt>
                <c:pt idx="6149">
                  <c:v>1248</c:v>
                </c:pt>
                <c:pt idx="6150">
                  <c:v>1248</c:v>
                </c:pt>
                <c:pt idx="6151">
                  <c:v>1249</c:v>
                </c:pt>
                <c:pt idx="6152">
                  <c:v>1250</c:v>
                </c:pt>
                <c:pt idx="6153">
                  <c:v>1251</c:v>
                </c:pt>
                <c:pt idx="6154">
                  <c:v>1251</c:v>
                </c:pt>
                <c:pt idx="6155">
                  <c:v>1251</c:v>
                </c:pt>
                <c:pt idx="6156">
                  <c:v>1251</c:v>
                </c:pt>
                <c:pt idx="6157">
                  <c:v>1251</c:v>
                </c:pt>
                <c:pt idx="6158">
                  <c:v>1251</c:v>
                </c:pt>
                <c:pt idx="6159">
                  <c:v>1251</c:v>
                </c:pt>
                <c:pt idx="6160">
                  <c:v>1251</c:v>
                </c:pt>
                <c:pt idx="6161">
                  <c:v>1251</c:v>
                </c:pt>
                <c:pt idx="6162">
                  <c:v>1251</c:v>
                </c:pt>
                <c:pt idx="6163">
                  <c:v>1251</c:v>
                </c:pt>
                <c:pt idx="6164">
                  <c:v>1251</c:v>
                </c:pt>
                <c:pt idx="6165">
                  <c:v>1251</c:v>
                </c:pt>
                <c:pt idx="6166">
                  <c:v>1251</c:v>
                </c:pt>
                <c:pt idx="6167">
                  <c:v>1251</c:v>
                </c:pt>
                <c:pt idx="6168">
                  <c:v>1251</c:v>
                </c:pt>
                <c:pt idx="6169">
                  <c:v>1251</c:v>
                </c:pt>
                <c:pt idx="6170">
                  <c:v>1251</c:v>
                </c:pt>
                <c:pt idx="6171">
                  <c:v>1251</c:v>
                </c:pt>
                <c:pt idx="6172">
                  <c:v>1251</c:v>
                </c:pt>
                <c:pt idx="6173">
                  <c:v>1251</c:v>
                </c:pt>
                <c:pt idx="6174">
                  <c:v>1251</c:v>
                </c:pt>
                <c:pt idx="6175">
                  <c:v>1252</c:v>
                </c:pt>
                <c:pt idx="6176">
                  <c:v>1252</c:v>
                </c:pt>
                <c:pt idx="6177">
                  <c:v>1252</c:v>
                </c:pt>
                <c:pt idx="6178">
                  <c:v>1252</c:v>
                </c:pt>
                <c:pt idx="6179">
                  <c:v>1252</c:v>
                </c:pt>
                <c:pt idx="6180">
                  <c:v>1252</c:v>
                </c:pt>
                <c:pt idx="6181">
                  <c:v>1252</c:v>
                </c:pt>
                <c:pt idx="6182">
                  <c:v>1252</c:v>
                </c:pt>
                <c:pt idx="6183">
                  <c:v>1253</c:v>
                </c:pt>
                <c:pt idx="6184">
                  <c:v>1253</c:v>
                </c:pt>
                <c:pt idx="6185">
                  <c:v>1254</c:v>
                </c:pt>
                <c:pt idx="6186">
                  <c:v>1254</c:v>
                </c:pt>
                <c:pt idx="6187">
                  <c:v>1254</c:v>
                </c:pt>
                <c:pt idx="6188">
                  <c:v>1254</c:v>
                </c:pt>
                <c:pt idx="6189">
                  <c:v>1254</c:v>
                </c:pt>
                <c:pt idx="6190">
                  <c:v>1254</c:v>
                </c:pt>
                <c:pt idx="6191">
                  <c:v>1254</c:v>
                </c:pt>
                <c:pt idx="6192">
                  <c:v>1254</c:v>
                </c:pt>
                <c:pt idx="6193">
                  <c:v>1254</c:v>
                </c:pt>
                <c:pt idx="6194">
                  <c:v>1254</c:v>
                </c:pt>
                <c:pt idx="6195">
                  <c:v>1254</c:v>
                </c:pt>
                <c:pt idx="6196">
                  <c:v>1254</c:v>
                </c:pt>
                <c:pt idx="6197">
                  <c:v>1255</c:v>
                </c:pt>
                <c:pt idx="6198">
                  <c:v>1256</c:v>
                </c:pt>
                <c:pt idx="6199">
                  <c:v>1256</c:v>
                </c:pt>
                <c:pt idx="6200">
                  <c:v>1256</c:v>
                </c:pt>
                <c:pt idx="6201">
                  <c:v>1256</c:v>
                </c:pt>
                <c:pt idx="6202">
                  <c:v>1256</c:v>
                </c:pt>
                <c:pt idx="6203">
                  <c:v>1256</c:v>
                </c:pt>
                <c:pt idx="6204">
                  <c:v>1256</c:v>
                </c:pt>
                <c:pt idx="6205">
                  <c:v>1256</c:v>
                </c:pt>
                <c:pt idx="6206">
                  <c:v>1257</c:v>
                </c:pt>
                <c:pt idx="6207">
                  <c:v>1258</c:v>
                </c:pt>
                <c:pt idx="6208">
                  <c:v>1258</c:v>
                </c:pt>
                <c:pt idx="6209">
                  <c:v>1259</c:v>
                </c:pt>
                <c:pt idx="6210">
                  <c:v>1259</c:v>
                </c:pt>
                <c:pt idx="6211">
                  <c:v>1260</c:v>
                </c:pt>
                <c:pt idx="6212">
                  <c:v>1260</c:v>
                </c:pt>
                <c:pt idx="6213">
                  <c:v>1260</c:v>
                </c:pt>
                <c:pt idx="6214">
                  <c:v>1260</c:v>
                </c:pt>
                <c:pt idx="6215">
                  <c:v>1260</c:v>
                </c:pt>
                <c:pt idx="6216">
                  <c:v>1260</c:v>
                </c:pt>
                <c:pt idx="6217">
                  <c:v>1260</c:v>
                </c:pt>
                <c:pt idx="6218">
                  <c:v>1260</c:v>
                </c:pt>
                <c:pt idx="6219">
                  <c:v>1260</c:v>
                </c:pt>
                <c:pt idx="6220">
                  <c:v>1261</c:v>
                </c:pt>
                <c:pt idx="6221">
                  <c:v>1261</c:v>
                </c:pt>
                <c:pt idx="6222">
                  <c:v>1261</c:v>
                </c:pt>
                <c:pt idx="6223">
                  <c:v>1261</c:v>
                </c:pt>
                <c:pt idx="6224">
                  <c:v>1261</c:v>
                </c:pt>
                <c:pt idx="6225">
                  <c:v>1261</c:v>
                </c:pt>
                <c:pt idx="6226">
                  <c:v>1261</c:v>
                </c:pt>
                <c:pt idx="6227">
                  <c:v>1261</c:v>
                </c:pt>
                <c:pt idx="6228">
                  <c:v>1261</c:v>
                </c:pt>
                <c:pt idx="6229">
                  <c:v>1261</c:v>
                </c:pt>
                <c:pt idx="6230">
                  <c:v>1261</c:v>
                </c:pt>
                <c:pt idx="6231">
                  <c:v>1262</c:v>
                </c:pt>
                <c:pt idx="6232">
                  <c:v>1263</c:v>
                </c:pt>
                <c:pt idx="6233">
                  <c:v>1263</c:v>
                </c:pt>
                <c:pt idx="6234">
                  <c:v>1263</c:v>
                </c:pt>
                <c:pt idx="6235">
                  <c:v>1263</c:v>
                </c:pt>
                <c:pt idx="6236">
                  <c:v>1264</c:v>
                </c:pt>
                <c:pt idx="6237">
                  <c:v>1264</c:v>
                </c:pt>
                <c:pt idx="6238">
                  <c:v>1265</c:v>
                </c:pt>
                <c:pt idx="6239">
                  <c:v>1266</c:v>
                </c:pt>
                <c:pt idx="6240">
                  <c:v>1266</c:v>
                </c:pt>
                <c:pt idx="6241">
                  <c:v>1266</c:v>
                </c:pt>
                <c:pt idx="6242">
                  <c:v>1266</c:v>
                </c:pt>
                <c:pt idx="6243">
                  <c:v>1266</c:v>
                </c:pt>
                <c:pt idx="6244">
                  <c:v>1266</c:v>
                </c:pt>
                <c:pt idx="6245">
                  <c:v>1266</c:v>
                </c:pt>
                <c:pt idx="6246">
                  <c:v>1266</c:v>
                </c:pt>
                <c:pt idx="6247">
                  <c:v>1266</c:v>
                </c:pt>
                <c:pt idx="6248">
                  <c:v>1267</c:v>
                </c:pt>
                <c:pt idx="6249">
                  <c:v>1267</c:v>
                </c:pt>
                <c:pt idx="6250">
                  <c:v>1267</c:v>
                </c:pt>
                <c:pt idx="6251">
                  <c:v>1267</c:v>
                </c:pt>
                <c:pt idx="6252">
                  <c:v>1267</c:v>
                </c:pt>
                <c:pt idx="6253">
                  <c:v>1267</c:v>
                </c:pt>
                <c:pt idx="6254">
                  <c:v>1268</c:v>
                </c:pt>
                <c:pt idx="6255">
                  <c:v>1268</c:v>
                </c:pt>
                <c:pt idx="6256">
                  <c:v>1268</c:v>
                </c:pt>
                <c:pt idx="6257">
                  <c:v>1268</c:v>
                </c:pt>
                <c:pt idx="6258">
                  <c:v>1268</c:v>
                </c:pt>
                <c:pt idx="6259">
                  <c:v>1269</c:v>
                </c:pt>
                <c:pt idx="6260">
                  <c:v>1269</c:v>
                </c:pt>
                <c:pt idx="6261">
                  <c:v>1269</c:v>
                </c:pt>
                <c:pt idx="6262">
                  <c:v>1269</c:v>
                </c:pt>
                <c:pt idx="6263">
                  <c:v>1269</c:v>
                </c:pt>
                <c:pt idx="6264">
                  <c:v>1269</c:v>
                </c:pt>
                <c:pt idx="6265">
                  <c:v>1269</c:v>
                </c:pt>
                <c:pt idx="6266">
                  <c:v>1269</c:v>
                </c:pt>
                <c:pt idx="6267">
                  <c:v>1269</c:v>
                </c:pt>
                <c:pt idx="6268">
                  <c:v>1270</c:v>
                </c:pt>
                <c:pt idx="6269">
                  <c:v>1270</c:v>
                </c:pt>
                <c:pt idx="6270">
                  <c:v>1271</c:v>
                </c:pt>
                <c:pt idx="6271">
                  <c:v>1272</c:v>
                </c:pt>
                <c:pt idx="6272">
                  <c:v>1272</c:v>
                </c:pt>
                <c:pt idx="6273">
                  <c:v>1272</c:v>
                </c:pt>
                <c:pt idx="6274">
                  <c:v>1272</c:v>
                </c:pt>
                <c:pt idx="6275">
                  <c:v>1273</c:v>
                </c:pt>
                <c:pt idx="6276">
                  <c:v>1273</c:v>
                </c:pt>
                <c:pt idx="6277">
                  <c:v>1273</c:v>
                </c:pt>
                <c:pt idx="6278">
                  <c:v>1274</c:v>
                </c:pt>
                <c:pt idx="6279">
                  <c:v>1274</c:v>
                </c:pt>
                <c:pt idx="6280">
                  <c:v>1274</c:v>
                </c:pt>
                <c:pt idx="6281">
                  <c:v>1274</c:v>
                </c:pt>
                <c:pt idx="6282">
                  <c:v>1274</c:v>
                </c:pt>
                <c:pt idx="6283">
                  <c:v>1275</c:v>
                </c:pt>
                <c:pt idx="6284">
                  <c:v>1275</c:v>
                </c:pt>
                <c:pt idx="6285">
                  <c:v>1275</c:v>
                </c:pt>
                <c:pt idx="6286">
                  <c:v>1275</c:v>
                </c:pt>
                <c:pt idx="6287">
                  <c:v>1275</c:v>
                </c:pt>
                <c:pt idx="6288">
                  <c:v>1275</c:v>
                </c:pt>
                <c:pt idx="6289">
                  <c:v>1276</c:v>
                </c:pt>
                <c:pt idx="6290">
                  <c:v>1276</c:v>
                </c:pt>
                <c:pt idx="6291">
                  <c:v>1276</c:v>
                </c:pt>
                <c:pt idx="6292">
                  <c:v>1277</c:v>
                </c:pt>
                <c:pt idx="6293">
                  <c:v>1277</c:v>
                </c:pt>
                <c:pt idx="6294">
                  <c:v>1277</c:v>
                </c:pt>
                <c:pt idx="6295">
                  <c:v>1277</c:v>
                </c:pt>
                <c:pt idx="6296">
                  <c:v>1277</c:v>
                </c:pt>
                <c:pt idx="6297">
                  <c:v>1277</c:v>
                </c:pt>
                <c:pt idx="6298">
                  <c:v>1277</c:v>
                </c:pt>
                <c:pt idx="6299">
                  <c:v>1278</c:v>
                </c:pt>
                <c:pt idx="6300">
                  <c:v>1278</c:v>
                </c:pt>
                <c:pt idx="6301">
                  <c:v>1279</c:v>
                </c:pt>
                <c:pt idx="6302">
                  <c:v>1279</c:v>
                </c:pt>
                <c:pt idx="6303">
                  <c:v>1279</c:v>
                </c:pt>
                <c:pt idx="6304">
                  <c:v>1279</c:v>
                </c:pt>
                <c:pt idx="6305">
                  <c:v>1279</c:v>
                </c:pt>
                <c:pt idx="6306">
                  <c:v>1279</c:v>
                </c:pt>
                <c:pt idx="6307">
                  <c:v>1280</c:v>
                </c:pt>
                <c:pt idx="6308">
                  <c:v>1281</c:v>
                </c:pt>
                <c:pt idx="6309">
                  <c:v>1281</c:v>
                </c:pt>
                <c:pt idx="6310">
                  <c:v>1281</c:v>
                </c:pt>
                <c:pt idx="6311">
                  <c:v>1282</c:v>
                </c:pt>
                <c:pt idx="6312">
                  <c:v>1283</c:v>
                </c:pt>
                <c:pt idx="6313">
                  <c:v>1283</c:v>
                </c:pt>
                <c:pt idx="6314">
                  <c:v>1284</c:v>
                </c:pt>
                <c:pt idx="6315">
                  <c:v>1284</c:v>
                </c:pt>
                <c:pt idx="6316">
                  <c:v>1284</c:v>
                </c:pt>
                <c:pt idx="6317">
                  <c:v>1284</c:v>
                </c:pt>
                <c:pt idx="6318">
                  <c:v>1284</c:v>
                </c:pt>
                <c:pt idx="6319">
                  <c:v>1284</c:v>
                </c:pt>
                <c:pt idx="6320">
                  <c:v>1284</c:v>
                </c:pt>
                <c:pt idx="6321">
                  <c:v>1285</c:v>
                </c:pt>
                <c:pt idx="6322">
                  <c:v>1285</c:v>
                </c:pt>
                <c:pt idx="6323">
                  <c:v>1286</c:v>
                </c:pt>
                <c:pt idx="6324">
                  <c:v>1286</c:v>
                </c:pt>
                <c:pt idx="6325">
                  <c:v>1286</c:v>
                </c:pt>
                <c:pt idx="6326">
                  <c:v>1286</c:v>
                </c:pt>
                <c:pt idx="6327">
                  <c:v>1287</c:v>
                </c:pt>
                <c:pt idx="6328">
                  <c:v>1287</c:v>
                </c:pt>
                <c:pt idx="6329">
                  <c:v>1287</c:v>
                </c:pt>
                <c:pt idx="6330">
                  <c:v>1287</c:v>
                </c:pt>
                <c:pt idx="6331">
                  <c:v>1288</c:v>
                </c:pt>
                <c:pt idx="6332">
                  <c:v>1288</c:v>
                </c:pt>
                <c:pt idx="6333">
                  <c:v>1288</c:v>
                </c:pt>
                <c:pt idx="6334">
                  <c:v>1288</c:v>
                </c:pt>
                <c:pt idx="6335">
                  <c:v>1288</c:v>
                </c:pt>
                <c:pt idx="6336">
                  <c:v>1288</c:v>
                </c:pt>
                <c:pt idx="6337">
                  <c:v>1288</c:v>
                </c:pt>
                <c:pt idx="6338">
                  <c:v>1288</c:v>
                </c:pt>
                <c:pt idx="6339">
                  <c:v>1288</c:v>
                </c:pt>
                <c:pt idx="6340">
                  <c:v>1289</c:v>
                </c:pt>
                <c:pt idx="6341">
                  <c:v>1289</c:v>
                </c:pt>
                <c:pt idx="6342">
                  <c:v>1289</c:v>
                </c:pt>
                <c:pt idx="6343">
                  <c:v>1289</c:v>
                </c:pt>
                <c:pt idx="6344">
                  <c:v>1289</c:v>
                </c:pt>
                <c:pt idx="6345">
                  <c:v>1289</c:v>
                </c:pt>
                <c:pt idx="6346">
                  <c:v>1289</c:v>
                </c:pt>
                <c:pt idx="6347">
                  <c:v>1289</c:v>
                </c:pt>
                <c:pt idx="6348">
                  <c:v>1290</c:v>
                </c:pt>
                <c:pt idx="6349">
                  <c:v>1291</c:v>
                </c:pt>
                <c:pt idx="6350">
                  <c:v>1291</c:v>
                </c:pt>
                <c:pt idx="6351">
                  <c:v>1291</c:v>
                </c:pt>
                <c:pt idx="6352">
                  <c:v>1291</c:v>
                </c:pt>
                <c:pt idx="6353">
                  <c:v>1292</c:v>
                </c:pt>
                <c:pt idx="6354">
                  <c:v>1293</c:v>
                </c:pt>
                <c:pt idx="6355">
                  <c:v>1293</c:v>
                </c:pt>
                <c:pt idx="6356">
                  <c:v>1294</c:v>
                </c:pt>
                <c:pt idx="6357">
                  <c:v>1294</c:v>
                </c:pt>
                <c:pt idx="6358">
                  <c:v>1295</c:v>
                </c:pt>
                <c:pt idx="6359">
                  <c:v>1295</c:v>
                </c:pt>
                <c:pt idx="6360">
                  <c:v>1295</c:v>
                </c:pt>
                <c:pt idx="6361">
                  <c:v>1295</c:v>
                </c:pt>
                <c:pt idx="6362">
                  <c:v>1295</c:v>
                </c:pt>
                <c:pt idx="6363">
                  <c:v>1295</c:v>
                </c:pt>
                <c:pt idx="6364">
                  <c:v>1295</c:v>
                </c:pt>
                <c:pt idx="6365">
                  <c:v>1295</c:v>
                </c:pt>
                <c:pt idx="6366">
                  <c:v>1295</c:v>
                </c:pt>
                <c:pt idx="6367">
                  <c:v>1295</c:v>
                </c:pt>
                <c:pt idx="6368">
                  <c:v>1295</c:v>
                </c:pt>
                <c:pt idx="6369">
                  <c:v>1295</c:v>
                </c:pt>
                <c:pt idx="6370">
                  <c:v>1295</c:v>
                </c:pt>
                <c:pt idx="6371">
                  <c:v>1295</c:v>
                </c:pt>
                <c:pt idx="6372">
                  <c:v>1295</c:v>
                </c:pt>
                <c:pt idx="6373">
                  <c:v>1295</c:v>
                </c:pt>
                <c:pt idx="6374">
                  <c:v>1295</c:v>
                </c:pt>
                <c:pt idx="6375">
                  <c:v>1296</c:v>
                </c:pt>
                <c:pt idx="6376">
                  <c:v>1297</c:v>
                </c:pt>
                <c:pt idx="6377">
                  <c:v>1297</c:v>
                </c:pt>
                <c:pt idx="6378">
                  <c:v>1297</c:v>
                </c:pt>
                <c:pt idx="6379">
                  <c:v>1297</c:v>
                </c:pt>
                <c:pt idx="6380">
                  <c:v>1297</c:v>
                </c:pt>
                <c:pt idx="6381">
                  <c:v>1297</c:v>
                </c:pt>
                <c:pt idx="6382">
                  <c:v>1297</c:v>
                </c:pt>
                <c:pt idx="6383">
                  <c:v>1297</c:v>
                </c:pt>
                <c:pt idx="6384">
                  <c:v>1297</c:v>
                </c:pt>
                <c:pt idx="6385">
                  <c:v>1297</c:v>
                </c:pt>
                <c:pt idx="6386">
                  <c:v>1297</c:v>
                </c:pt>
                <c:pt idx="6387">
                  <c:v>1297</c:v>
                </c:pt>
                <c:pt idx="6388">
                  <c:v>1297</c:v>
                </c:pt>
                <c:pt idx="6389">
                  <c:v>1297</c:v>
                </c:pt>
                <c:pt idx="6390">
                  <c:v>1297</c:v>
                </c:pt>
                <c:pt idx="6391">
                  <c:v>1297</c:v>
                </c:pt>
                <c:pt idx="6392">
                  <c:v>1297</c:v>
                </c:pt>
                <c:pt idx="6393">
                  <c:v>1297</c:v>
                </c:pt>
                <c:pt idx="6394">
                  <c:v>1297</c:v>
                </c:pt>
                <c:pt idx="6395">
                  <c:v>1297</c:v>
                </c:pt>
                <c:pt idx="6396">
                  <c:v>1298</c:v>
                </c:pt>
                <c:pt idx="6397">
                  <c:v>1298</c:v>
                </c:pt>
                <c:pt idx="6398">
                  <c:v>1298</c:v>
                </c:pt>
                <c:pt idx="6399">
                  <c:v>1299</c:v>
                </c:pt>
                <c:pt idx="6400">
                  <c:v>1299</c:v>
                </c:pt>
                <c:pt idx="6401">
                  <c:v>1299</c:v>
                </c:pt>
                <c:pt idx="6402">
                  <c:v>1299</c:v>
                </c:pt>
                <c:pt idx="6403">
                  <c:v>1299</c:v>
                </c:pt>
                <c:pt idx="6404">
                  <c:v>1300</c:v>
                </c:pt>
                <c:pt idx="6405">
                  <c:v>1300</c:v>
                </c:pt>
                <c:pt idx="6406">
                  <c:v>1300</c:v>
                </c:pt>
                <c:pt idx="6407">
                  <c:v>1300</c:v>
                </c:pt>
                <c:pt idx="6408">
                  <c:v>1300</c:v>
                </c:pt>
                <c:pt idx="6409">
                  <c:v>1300</c:v>
                </c:pt>
                <c:pt idx="6410">
                  <c:v>1300</c:v>
                </c:pt>
                <c:pt idx="6411">
                  <c:v>1301</c:v>
                </c:pt>
                <c:pt idx="6412">
                  <c:v>1301</c:v>
                </c:pt>
                <c:pt idx="6413">
                  <c:v>1301</c:v>
                </c:pt>
                <c:pt idx="6414">
                  <c:v>1302</c:v>
                </c:pt>
                <c:pt idx="6415">
                  <c:v>1302</c:v>
                </c:pt>
                <c:pt idx="6416">
                  <c:v>1303</c:v>
                </c:pt>
                <c:pt idx="6417">
                  <c:v>1303</c:v>
                </c:pt>
                <c:pt idx="6418">
                  <c:v>1303</c:v>
                </c:pt>
                <c:pt idx="6419">
                  <c:v>1303</c:v>
                </c:pt>
                <c:pt idx="6420">
                  <c:v>1303</c:v>
                </c:pt>
                <c:pt idx="6421">
                  <c:v>1303</c:v>
                </c:pt>
                <c:pt idx="6422">
                  <c:v>1303</c:v>
                </c:pt>
                <c:pt idx="6423">
                  <c:v>1304</c:v>
                </c:pt>
                <c:pt idx="6424">
                  <c:v>1304</c:v>
                </c:pt>
                <c:pt idx="6425">
                  <c:v>1304</c:v>
                </c:pt>
                <c:pt idx="6426">
                  <c:v>1304</c:v>
                </c:pt>
                <c:pt idx="6427">
                  <c:v>1304</c:v>
                </c:pt>
                <c:pt idx="6428">
                  <c:v>1304</c:v>
                </c:pt>
                <c:pt idx="6429">
                  <c:v>1305</c:v>
                </c:pt>
                <c:pt idx="6430">
                  <c:v>1305</c:v>
                </c:pt>
                <c:pt idx="6431">
                  <c:v>1305</c:v>
                </c:pt>
                <c:pt idx="6432">
                  <c:v>1305</c:v>
                </c:pt>
                <c:pt idx="6433">
                  <c:v>1305</c:v>
                </c:pt>
                <c:pt idx="6434">
                  <c:v>1305</c:v>
                </c:pt>
                <c:pt idx="6435">
                  <c:v>1305</c:v>
                </c:pt>
                <c:pt idx="6436">
                  <c:v>1305</c:v>
                </c:pt>
                <c:pt idx="6437">
                  <c:v>1306</c:v>
                </c:pt>
                <c:pt idx="6438">
                  <c:v>1306</c:v>
                </c:pt>
                <c:pt idx="6439">
                  <c:v>1306</c:v>
                </c:pt>
                <c:pt idx="6440">
                  <c:v>1306</c:v>
                </c:pt>
                <c:pt idx="6441">
                  <c:v>1306</c:v>
                </c:pt>
                <c:pt idx="6442">
                  <c:v>1306</c:v>
                </c:pt>
                <c:pt idx="6443">
                  <c:v>1306</c:v>
                </c:pt>
                <c:pt idx="6444">
                  <c:v>1306</c:v>
                </c:pt>
                <c:pt idx="6445">
                  <c:v>1306</c:v>
                </c:pt>
                <c:pt idx="6446">
                  <c:v>1306</c:v>
                </c:pt>
                <c:pt idx="6447">
                  <c:v>1306</c:v>
                </c:pt>
                <c:pt idx="6448">
                  <c:v>1306</c:v>
                </c:pt>
                <c:pt idx="6449">
                  <c:v>1306</c:v>
                </c:pt>
                <c:pt idx="6450">
                  <c:v>1306</c:v>
                </c:pt>
                <c:pt idx="6451">
                  <c:v>1306</c:v>
                </c:pt>
                <c:pt idx="6452">
                  <c:v>1307</c:v>
                </c:pt>
                <c:pt idx="6453">
                  <c:v>1307</c:v>
                </c:pt>
                <c:pt idx="6454">
                  <c:v>1308</c:v>
                </c:pt>
                <c:pt idx="6455">
                  <c:v>1309</c:v>
                </c:pt>
                <c:pt idx="6456">
                  <c:v>1309</c:v>
                </c:pt>
                <c:pt idx="6457">
                  <c:v>1309</c:v>
                </c:pt>
                <c:pt idx="6458">
                  <c:v>1310</c:v>
                </c:pt>
                <c:pt idx="6459">
                  <c:v>1311</c:v>
                </c:pt>
                <c:pt idx="6460">
                  <c:v>1311</c:v>
                </c:pt>
                <c:pt idx="6461">
                  <c:v>1311</c:v>
                </c:pt>
                <c:pt idx="6462">
                  <c:v>1312</c:v>
                </c:pt>
                <c:pt idx="6463">
                  <c:v>1312</c:v>
                </c:pt>
                <c:pt idx="6464">
                  <c:v>1312</c:v>
                </c:pt>
                <c:pt idx="6465">
                  <c:v>1312</c:v>
                </c:pt>
                <c:pt idx="6466">
                  <c:v>1312</c:v>
                </c:pt>
                <c:pt idx="6467">
                  <c:v>1313</c:v>
                </c:pt>
                <c:pt idx="6468">
                  <c:v>1314</c:v>
                </c:pt>
                <c:pt idx="6469">
                  <c:v>1315</c:v>
                </c:pt>
                <c:pt idx="6470">
                  <c:v>1315</c:v>
                </c:pt>
                <c:pt idx="6471">
                  <c:v>1315</c:v>
                </c:pt>
                <c:pt idx="6472">
                  <c:v>1315</c:v>
                </c:pt>
                <c:pt idx="6473">
                  <c:v>1315</c:v>
                </c:pt>
                <c:pt idx="6474">
                  <c:v>1315</c:v>
                </c:pt>
                <c:pt idx="6475">
                  <c:v>1315</c:v>
                </c:pt>
                <c:pt idx="6476">
                  <c:v>1316</c:v>
                </c:pt>
                <c:pt idx="6477">
                  <c:v>1316</c:v>
                </c:pt>
                <c:pt idx="6478">
                  <c:v>1317</c:v>
                </c:pt>
                <c:pt idx="6479">
                  <c:v>1317</c:v>
                </c:pt>
                <c:pt idx="6480">
                  <c:v>1317</c:v>
                </c:pt>
                <c:pt idx="6481">
                  <c:v>1317</c:v>
                </c:pt>
                <c:pt idx="6482">
                  <c:v>1317</c:v>
                </c:pt>
                <c:pt idx="6483">
                  <c:v>1317</c:v>
                </c:pt>
                <c:pt idx="6484">
                  <c:v>1318</c:v>
                </c:pt>
                <c:pt idx="6485">
                  <c:v>1319</c:v>
                </c:pt>
                <c:pt idx="6486">
                  <c:v>1319</c:v>
                </c:pt>
                <c:pt idx="6487">
                  <c:v>1319</c:v>
                </c:pt>
                <c:pt idx="6488">
                  <c:v>1320</c:v>
                </c:pt>
                <c:pt idx="6489">
                  <c:v>1320</c:v>
                </c:pt>
                <c:pt idx="6490">
                  <c:v>1320</c:v>
                </c:pt>
                <c:pt idx="6491">
                  <c:v>1320</c:v>
                </c:pt>
                <c:pt idx="6492">
                  <c:v>1321</c:v>
                </c:pt>
                <c:pt idx="6493">
                  <c:v>1321</c:v>
                </c:pt>
                <c:pt idx="6494">
                  <c:v>1321</c:v>
                </c:pt>
                <c:pt idx="6495">
                  <c:v>1321</c:v>
                </c:pt>
                <c:pt idx="6496">
                  <c:v>1321</c:v>
                </c:pt>
                <c:pt idx="6497">
                  <c:v>1321</c:v>
                </c:pt>
                <c:pt idx="6498">
                  <c:v>1321</c:v>
                </c:pt>
                <c:pt idx="6499">
                  <c:v>1321</c:v>
                </c:pt>
                <c:pt idx="6500">
                  <c:v>1322</c:v>
                </c:pt>
                <c:pt idx="6501">
                  <c:v>1322</c:v>
                </c:pt>
                <c:pt idx="6502">
                  <c:v>1322</c:v>
                </c:pt>
                <c:pt idx="6503">
                  <c:v>1323</c:v>
                </c:pt>
                <c:pt idx="6504">
                  <c:v>1323</c:v>
                </c:pt>
                <c:pt idx="6505">
                  <c:v>1324</c:v>
                </c:pt>
                <c:pt idx="6506">
                  <c:v>1324</c:v>
                </c:pt>
                <c:pt idx="6507">
                  <c:v>1324</c:v>
                </c:pt>
                <c:pt idx="6508">
                  <c:v>1324</c:v>
                </c:pt>
                <c:pt idx="6509">
                  <c:v>1324</c:v>
                </c:pt>
                <c:pt idx="6510">
                  <c:v>1325</c:v>
                </c:pt>
                <c:pt idx="6511">
                  <c:v>1325</c:v>
                </c:pt>
                <c:pt idx="6512">
                  <c:v>1325</c:v>
                </c:pt>
                <c:pt idx="6513">
                  <c:v>1325</c:v>
                </c:pt>
                <c:pt idx="6514">
                  <c:v>1325</c:v>
                </c:pt>
                <c:pt idx="6515">
                  <c:v>1325</c:v>
                </c:pt>
                <c:pt idx="6516">
                  <c:v>1325</c:v>
                </c:pt>
                <c:pt idx="6517">
                  <c:v>1325</c:v>
                </c:pt>
                <c:pt idx="6518">
                  <c:v>1325</c:v>
                </c:pt>
                <c:pt idx="6519">
                  <c:v>1325</c:v>
                </c:pt>
                <c:pt idx="6520">
                  <c:v>1326</c:v>
                </c:pt>
                <c:pt idx="6521">
                  <c:v>1326</c:v>
                </c:pt>
                <c:pt idx="6522">
                  <c:v>1326</c:v>
                </c:pt>
                <c:pt idx="6523">
                  <c:v>1327</c:v>
                </c:pt>
                <c:pt idx="6524">
                  <c:v>1327</c:v>
                </c:pt>
                <c:pt idx="6525">
                  <c:v>1327</c:v>
                </c:pt>
                <c:pt idx="6526">
                  <c:v>1327</c:v>
                </c:pt>
                <c:pt idx="6527">
                  <c:v>1327</c:v>
                </c:pt>
                <c:pt idx="6528">
                  <c:v>1328</c:v>
                </c:pt>
                <c:pt idx="6529">
                  <c:v>1328</c:v>
                </c:pt>
                <c:pt idx="6530">
                  <c:v>1329</c:v>
                </c:pt>
                <c:pt idx="6531">
                  <c:v>1330</c:v>
                </c:pt>
                <c:pt idx="6532">
                  <c:v>1330</c:v>
                </c:pt>
                <c:pt idx="6533">
                  <c:v>1331</c:v>
                </c:pt>
                <c:pt idx="6534">
                  <c:v>1331</c:v>
                </c:pt>
                <c:pt idx="6535">
                  <c:v>1331</c:v>
                </c:pt>
                <c:pt idx="6536">
                  <c:v>1331</c:v>
                </c:pt>
                <c:pt idx="6537">
                  <c:v>1332</c:v>
                </c:pt>
                <c:pt idx="6538">
                  <c:v>1332</c:v>
                </c:pt>
                <c:pt idx="6539">
                  <c:v>1332</c:v>
                </c:pt>
                <c:pt idx="6540">
                  <c:v>1332</c:v>
                </c:pt>
                <c:pt idx="6541">
                  <c:v>1332</c:v>
                </c:pt>
                <c:pt idx="6542">
                  <c:v>1332</c:v>
                </c:pt>
                <c:pt idx="6543">
                  <c:v>1333</c:v>
                </c:pt>
                <c:pt idx="6544">
                  <c:v>1334</c:v>
                </c:pt>
                <c:pt idx="6545">
                  <c:v>1334</c:v>
                </c:pt>
                <c:pt idx="6546">
                  <c:v>1335</c:v>
                </c:pt>
                <c:pt idx="6547">
                  <c:v>1335</c:v>
                </c:pt>
                <c:pt idx="6548">
                  <c:v>1336</c:v>
                </c:pt>
                <c:pt idx="6549">
                  <c:v>1336</c:v>
                </c:pt>
                <c:pt idx="6550">
                  <c:v>1337</c:v>
                </c:pt>
                <c:pt idx="6551">
                  <c:v>1337</c:v>
                </c:pt>
                <c:pt idx="6552">
                  <c:v>1337</c:v>
                </c:pt>
                <c:pt idx="6553">
                  <c:v>1337</c:v>
                </c:pt>
                <c:pt idx="6554">
                  <c:v>1337</c:v>
                </c:pt>
                <c:pt idx="6555">
                  <c:v>1337</c:v>
                </c:pt>
                <c:pt idx="6556">
                  <c:v>1337</c:v>
                </c:pt>
                <c:pt idx="6557">
                  <c:v>1337</c:v>
                </c:pt>
                <c:pt idx="6558">
                  <c:v>1338</c:v>
                </c:pt>
                <c:pt idx="6559">
                  <c:v>1339</c:v>
                </c:pt>
                <c:pt idx="6560">
                  <c:v>1340</c:v>
                </c:pt>
                <c:pt idx="6561">
                  <c:v>1341</c:v>
                </c:pt>
                <c:pt idx="6562">
                  <c:v>1341</c:v>
                </c:pt>
                <c:pt idx="6563">
                  <c:v>1341</c:v>
                </c:pt>
                <c:pt idx="6564">
                  <c:v>1341</c:v>
                </c:pt>
                <c:pt idx="6565">
                  <c:v>1341</c:v>
                </c:pt>
                <c:pt idx="6566">
                  <c:v>1341</c:v>
                </c:pt>
                <c:pt idx="6567">
                  <c:v>1341</c:v>
                </c:pt>
                <c:pt idx="6568">
                  <c:v>1341</c:v>
                </c:pt>
                <c:pt idx="6569">
                  <c:v>1341</c:v>
                </c:pt>
                <c:pt idx="6570">
                  <c:v>1341</c:v>
                </c:pt>
                <c:pt idx="6571">
                  <c:v>1341</c:v>
                </c:pt>
                <c:pt idx="6572">
                  <c:v>1341</c:v>
                </c:pt>
                <c:pt idx="6573">
                  <c:v>1341</c:v>
                </c:pt>
                <c:pt idx="6574">
                  <c:v>1341</c:v>
                </c:pt>
                <c:pt idx="6575">
                  <c:v>1341</c:v>
                </c:pt>
                <c:pt idx="6576">
                  <c:v>1341</c:v>
                </c:pt>
                <c:pt idx="6577">
                  <c:v>1341</c:v>
                </c:pt>
                <c:pt idx="6578">
                  <c:v>1341</c:v>
                </c:pt>
                <c:pt idx="6579">
                  <c:v>1341</c:v>
                </c:pt>
                <c:pt idx="6580">
                  <c:v>1341</c:v>
                </c:pt>
                <c:pt idx="6581">
                  <c:v>1341</c:v>
                </c:pt>
                <c:pt idx="6582">
                  <c:v>1341</c:v>
                </c:pt>
                <c:pt idx="6583">
                  <c:v>1341</c:v>
                </c:pt>
                <c:pt idx="6584">
                  <c:v>1341</c:v>
                </c:pt>
                <c:pt idx="6585">
                  <c:v>1341</c:v>
                </c:pt>
                <c:pt idx="6586">
                  <c:v>1342</c:v>
                </c:pt>
                <c:pt idx="6587">
                  <c:v>1342</c:v>
                </c:pt>
                <c:pt idx="6588">
                  <c:v>1342</c:v>
                </c:pt>
                <c:pt idx="6589">
                  <c:v>1342</c:v>
                </c:pt>
                <c:pt idx="6590">
                  <c:v>1342</c:v>
                </c:pt>
                <c:pt idx="6591">
                  <c:v>1342</c:v>
                </c:pt>
                <c:pt idx="6592">
                  <c:v>1342</c:v>
                </c:pt>
                <c:pt idx="6593">
                  <c:v>1342</c:v>
                </c:pt>
                <c:pt idx="6594">
                  <c:v>1342</c:v>
                </c:pt>
                <c:pt idx="6595">
                  <c:v>1342</c:v>
                </c:pt>
                <c:pt idx="6596">
                  <c:v>1342</c:v>
                </c:pt>
                <c:pt idx="6597">
                  <c:v>1342</c:v>
                </c:pt>
                <c:pt idx="6598">
                  <c:v>1343</c:v>
                </c:pt>
                <c:pt idx="6599">
                  <c:v>1343</c:v>
                </c:pt>
                <c:pt idx="6600">
                  <c:v>1343</c:v>
                </c:pt>
                <c:pt idx="6601">
                  <c:v>1343</c:v>
                </c:pt>
                <c:pt idx="6602">
                  <c:v>1343</c:v>
                </c:pt>
                <c:pt idx="6603">
                  <c:v>1344</c:v>
                </c:pt>
                <c:pt idx="6604">
                  <c:v>1344</c:v>
                </c:pt>
                <c:pt idx="6605">
                  <c:v>1344</c:v>
                </c:pt>
                <c:pt idx="6606">
                  <c:v>1345</c:v>
                </c:pt>
                <c:pt idx="6607">
                  <c:v>1345</c:v>
                </c:pt>
                <c:pt idx="6608">
                  <c:v>1345</c:v>
                </c:pt>
                <c:pt idx="6609">
                  <c:v>1345</c:v>
                </c:pt>
                <c:pt idx="6610">
                  <c:v>1345</c:v>
                </c:pt>
                <c:pt idx="6611">
                  <c:v>1345</c:v>
                </c:pt>
                <c:pt idx="6612">
                  <c:v>1345</c:v>
                </c:pt>
                <c:pt idx="6613">
                  <c:v>1345</c:v>
                </c:pt>
                <c:pt idx="6614">
                  <c:v>1345</c:v>
                </c:pt>
                <c:pt idx="6615">
                  <c:v>1345</c:v>
                </c:pt>
                <c:pt idx="6616">
                  <c:v>1345</c:v>
                </c:pt>
                <c:pt idx="6617">
                  <c:v>1345</c:v>
                </c:pt>
                <c:pt idx="6618">
                  <c:v>1346</c:v>
                </c:pt>
                <c:pt idx="6619">
                  <c:v>1346</c:v>
                </c:pt>
                <c:pt idx="6620">
                  <c:v>1346</c:v>
                </c:pt>
                <c:pt idx="6621">
                  <c:v>1346</c:v>
                </c:pt>
                <c:pt idx="6622">
                  <c:v>1346</c:v>
                </c:pt>
                <c:pt idx="6623">
                  <c:v>1346</c:v>
                </c:pt>
                <c:pt idx="6624">
                  <c:v>1346</c:v>
                </c:pt>
                <c:pt idx="6625">
                  <c:v>1346</c:v>
                </c:pt>
                <c:pt idx="6626">
                  <c:v>1346</c:v>
                </c:pt>
                <c:pt idx="6627">
                  <c:v>1346</c:v>
                </c:pt>
                <c:pt idx="6628">
                  <c:v>1346</c:v>
                </c:pt>
                <c:pt idx="6629">
                  <c:v>1346</c:v>
                </c:pt>
                <c:pt idx="6630">
                  <c:v>1346</c:v>
                </c:pt>
                <c:pt idx="6631">
                  <c:v>1346</c:v>
                </c:pt>
                <c:pt idx="6632">
                  <c:v>1346</c:v>
                </c:pt>
                <c:pt idx="6633">
                  <c:v>1346</c:v>
                </c:pt>
                <c:pt idx="6634">
                  <c:v>1346</c:v>
                </c:pt>
                <c:pt idx="6635">
                  <c:v>1346</c:v>
                </c:pt>
                <c:pt idx="6636">
                  <c:v>1346</c:v>
                </c:pt>
                <c:pt idx="6637">
                  <c:v>1346</c:v>
                </c:pt>
                <c:pt idx="6638">
                  <c:v>1346</c:v>
                </c:pt>
                <c:pt idx="6639">
                  <c:v>1346</c:v>
                </c:pt>
                <c:pt idx="6640">
                  <c:v>1347</c:v>
                </c:pt>
                <c:pt idx="6641">
                  <c:v>1347</c:v>
                </c:pt>
                <c:pt idx="6642">
                  <c:v>1347</c:v>
                </c:pt>
                <c:pt idx="6643">
                  <c:v>1348</c:v>
                </c:pt>
                <c:pt idx="6644">
                  <c:v>1348</c:v>
                </c:pt>
                <c:pt idx="6645">
                  <c:v>1348</c:v>
                </c:pt>
                <c:pt idx="6646">
                  <c:v>1348</c:v>
                </c:pt>
                <c:pt idx="6647">
                  <c:v>1348</c:v>
                </c:pt>
                <c:pt idx="6648">
                  <c:v>1349</c:v>
                </c:pt>
                <c:pt idx="6649">
                  <c:v>1349</c:v>
                </c:pt>
                <c:pt idx="6650">
                  <c:v>1349</c:v>
                </c:pt>
                <c:pt idx="6651">
                  <c:v>1349</c:v>
                </c:pt>
                <c:pt idx="6652">
                  <c:v>1350</c:v>
                </c:pt>
                <c:pt idx="6653">
                  <c:v>1350</c:v>
                </c:pt>
                <c:pt idx="6654">
                  <c:v>1351</c:v>
                </c:pt>
                <c:pt idx="6655">
                  <c:v>1351</c:v>
                </c:pt>
                <c:pt idx="6656">
                  <c:v>1351</c:v>
                </c:pt>
                <c:pt idx="6657">
                  <c:v>1351</c:v>
                </c:pt>
                <c:pt idx="6658">
                  <c:v>1351</c:v>
                </c:pt>
                <c:pt idx="6659">
                  <c:v>1352</c:v>
                </c:pt>
                <c:pt idx="6660">
                  <c:v>1352</c:v>
                </c:pt>
                <c:pt idx="6661">
                  <c:v>1353</c:v>
                </c:pt>
                <c:pt idx="6662">
                  <c:v>1353</c:v>
                </c:pt>
                <c:pt idx="6663">
                  <c:v>1353</c:v>
                </c:pt>
                <c:pt idx="6664">
                  <c:v>1353</c:v>
                </c:pt>
                <c:pt idx="6665">
                  <c:v>1354</c:v>
                </c:pt>
                <c:pt idx="6666">
                  <c:v>1354</c:v>
                </c:pt>
                <c:pt idx="6667">
                  <c:v>1355</c:v>
                </c:pt>
                <c:pt idx="6668">
                  <c:v>1355</c:v>
                </c:pt>
                <c:pt idx="6669">
                  <c:v>1355</c:v>
                </c:pt>
                <c:pt idx="6670">
                  <c:v>1355</c:v>
                </c:pt>
                <c:pt idx="6671">
                  <c:v>1355</c:v>
                </c:pt>
                <c:pt idx="6672">
                  <c:v>1355</c:v>
                </c:pt>
                <c:pt idx="6673">
                  <c:v>1355</c:v>
                </c:pt>
                <c:pt idx="6674">
                  <c:v>1355</c:v>
                </c:pt>
                <c:pt idx="6675">
                  <c:v>1355</c:v>
                </c:pt>
                <c:pt idx="6676">
                  <c:v>1356</c:v>
                </c:pt>
                <c:pt idx="6677">
                  <c:v>1356</c:v>
                </c:pt>
                <c:pt idx="6678">
                  <c:v>1356</c:v>
                </c:pt>
                <c:pt idx="6679">
                  <c:v>1356</c:v>
                </c:pt>
                <c:pt idx="6680">
                  <c:v>1356</c:v>
                </c:pt>
                <c:pt idx="6681">
                  <c:v>1356</c:v>
                </c:pt>
                <c:pt idx="6682">
                  <c:v>1356</c:v>
                </c:pt>
                <c:pt idx="6683">
                  <c:v>1356</c:v>
                </c:pt>
                <c:pt idx="6684">
                  <c:v>1356</c:v>
                </c:pt>
                <c:pt idx="6685">
                  <c:v>1356</c:v>
                </c:pt>
                <c:pt idx="6686">
                  <c:v>1356</c:v>
                </c:pt>
                <c:pt idx="6687">
                  <c:v>1356</c:v>
                </c:pt>
                <c:pt idx="6688">
                  <c:v>1356</c:v>
                </c:pt>
                <c:pt idx="6689">
                  <c:v>1356</c:v>
                </c:pt>
                <c:pt idx="6690">
                  <c:v>1356</c:v>
                </c:pt>
                <c:pt idx="6691">
                  <c:v>1357</c:v>
                </c:pt>
                <c:pt idx="6692">
                  <c:v>1358</c:v>
                </c:pt>
                <c:pt idx="6693">
                  <c:v>1358</c:v>
                </c:pt>
                <c:pt idx="6694">
                  <c:v>1358</c:v>
                </c:pt>
                <c:pt idx="6695">
                  <c:v>1359</c:v>
                </c:pt>
                <c:pt idx="6696">
                  <c:v>1359</c:v>
                </c:pt>
                <c:pt idx="6697">
                  <c:v>1359</c:v>
                </c:pt>
                <c:pt idx="6698">
                  <c:v>1360</c:v>
                </c:pt>
                <c:pt idx="6699">
                  <c:v>1360</c:v>
                </c:pt>
                <c:pt idx="6700">
                  <c:v>1360</c:v>
                </c:pt>
                <c:pt idx="6701">
                  <c:v>1361</c:v>
                </c:pt>
                <c:pt idx="6702">
                  <c:v>1362</c:v>
                </c:pt>
                <c:pt idx="6703">
                  <c:v>1362</c:v>
                </c:pt>
                <c:pt idx="6704">
                  <c:v>1362</c:v>
                </c:pt>
                <c:pt idx="6705">
                  <c:v>1362</c:v>
                </c:pt>
                <c:pt idx="6706">
                  <c:v>1363</c:v>
                </c:pt>
                <c:pt idx="6707">
                  <c:v>1363</c:v>
                </c:pt>
                <c:pt idx="6708">
                  <c:v>1363</c:v>
                </c:pt>
                <c:pt idx="6709">
                  <c:v>1364</c:v>
                </c:pt>
                <c:pt idx="6710">
                  <c:v>1365</c:v>
                </c:pt>
                <c:pt idx="6711">
                  <c:v>1365</c:v>
                </c:pt>
                <c:pt idx="6712">
                  <c:v>1366</c:v>
                </c:pt>
                <c:pt idx="6713">
                  <c:v>1366</c:v>
                </c:pt>
                <c:pt idx="6714">
                  <c:v>1366</c:v>
                </c:pt>
                <c:pt idx="6715">
                  <c:v>1366</c:v>
                </c:pt>
                <c:pt idx="6716">
                  <c:v>1366</c:v>
                </c:pt>
                <c:pt idx="6717">
                  <c:v>1366</c:v>
                </c:pt>
                <c:pt idx="6718">
                  <c:v>1366</c:v>
                </c:pt>
                <c:pt idx="6719">
                  <c:v>1367</c:v>
                </c:pt>
                <c:pt idx="6720">
                  <c:v>1368</c:v>
                </c:pt>
                <c:pt idx="6721">
                  <c:v>1369</c:v>
                </c:pt>
                <c:pt idx="6722">
                  <c:v>1370</c:v>
                </c:pt>
                <c:pt idx="6723">
                  <c:v>1370</c:v>
                </c:pt>
                <c:pt idx="6724">
                  <c:v>1371</c:v>
                </c:pt>
                <c:pt idx="6725">
                  <c:v>1371</c:v>
                </c:pt>
                <c:pt idx="6726">
                  <c:v>1371</c:v>
                </c:pt>
                <c:pt idx="6727">
                  <c:v>1371</c:v>
                </c:pt>
                <c:pt idx="6728">
                  <c:v>1372</c:v>
                </c:pt>
                <c:pt idx="6729">
                  <c:v>1373</c:v>
                </c:pt>
                <c:pt idx="6730">
                  <c:v>1373</c:v>
                </c:pt>
                <c:pt idx="6731">
                  <c:v>1373</c:v>
                </c:pt>
                <c:pt idx="6732">
                  <c:v>1373</c:v>
                </c:pt>
                <c:pt idx="6733">
                  <c:v>1373</c:v>
                </c:pt>
                <c:pt idx="6734">
                  <c:v>1373</c:v>
                </c:pt>
                <c:pt idx="6735">
                  <c:v>1373</c:v>
                </c:pt>
                <c:pt idx="6736">
                  <c:v>1373</c:v>
                </c:pt>
                <c:pt idx="6737">
                  <c:v>1373</c:v>
                </c:pt>
                <c:pt idx="6738">
                  <c:v>1374</c:v>
                </c:pt>
                <c:pt idx="6739">
                  <c:v>1375</c:v>
                </c:pt>
                <c:pt idx="6740">
                  <c:v>1375</c:v>
                </c:pt>
                <c:pt idx="6741">
                  <c:v>1375</c:v>
                </c:pt>
                <c:pt idx="6742">
                  <c:v>1375</c:v>
                </c:pt>
                <c:pt idx="6743">
                  <c:v>1376</c:v>
                </c:pt>
                <c:pt idx="6744">
                  <c:v>1376</c:v>
                </c:pt>
                <c:pt idx="6745">
                  <c:v>1377</c:v>
                </c:pt>
                <c:pt idx="6746">
                  <c:v>1378</c:v>
                </c:pt>
                <c:pt idx="6747">
                  <c:v>1379</c:v>
                </c:pt>
                <c:pt idx="6748">
                  <c:v>1380</c:v>
                </c:pt>
                <c:pt idx="6749">
                  <c:v>1380</c:v>
                </c:pt>
                <c:pt idx="6750">
                  <c:v>1381</c:v>
                </c:pt>
                <c:pt idx="6751">
                  <c:v>1381</c:v>
                </c:pt>
                <c:pt idx="6752">
                  <c:v>1381</c:v>
                </c:pt>
                <c:pt idx="6753">
                  <c:v>1381</c:v>
                </c:pt>
                <c:pt idx="6754">
                  <c:v>1381</c:v>
                </c:pt>
                <c:pt idx="6755">
                  <c:v>1381</c:v>
                </c:pt>
                <c:pt idx="6756">
                  <c:v>1382</c:v>
                </c:pt>
                <c:pt idx="6757">
                  <c:v>1382</c:v>
                </c:pt>
                <c:pt idx="6758">
                  <c:v>1383</c:v>
                </c:pt>
                <c:pt idx="6759">
                  <c:v>1383</c:v>
                </c:pt>
                <c:pt idx="6760">
                  <c:v>1383</c:v>
                </c:pt>
                <c:pt idx="6761">
                  <c:v>1384</c:v>
                </c:pt>
                <c:pt idx="6762">
                  <c:v>1384</c:v>
                </c:pt>
                <c:pt idx="6763">
                  <c:v>1385</c:v>
                </c:pt>
                <c:pt idx="6764">
                  <c:v>1385</c:v>
                </c:pt>
                <c:pt idx="6765">
                  <c:v>1385</c:v>
                </c:pt>
                <c:pt idx="6766">
                  <c:v>1385</c:v>
                </c:pt>
                <c:pt idx="6767">
                  <c:v>1385</c:v>
                </c:pt>
                <c:pt idx="6768">
                  <c:v>1385</c:v>
                </c:pt>
                <c:pt idx="6769">
                  <c:v>1386</c:v>
                </c:pt>
                <c:pt idx="6770">
                  <c:v>1386</c:v>
                </c:pt>
                <c:pt idx="6771">
                  <c:v>1387</c:v>
                </c:pt>
                <c:pt idx="6772">
                  <c:v>1387</c:v>
                </c:pt>
                <c:pt idx="6773">
                  <c:v>1387</c:v>
                </c:pt>
                <c:pt idx="6774">
                  <c:v>1387</c:v>
                </c:pt>
                <c:pt idx="6775">
                  <c:v>1387</c:v>
                </c:pt>
                <c:pt idx="6776">
                  <c:v>1387</c:v>
                </c:pt>
                <c:pt idx="6777">
                  <c:v>1387</c:v>
                </c:pt>
                <c:pt idx="6778">
                  <c:v>1387</c:v>
                </c:pt>
                <c:pt idx="6779">
                  <c:v>1387</c:v>
                </c:pt>
                <c:pt idx="6780">
                  <c:v>1387</c:v>
                </c:pt>
                <c:pt idx="6781">
                  <c:v>1387</c:v>
                </c:pt>
                <c:pt idx="6782">
                  <c:v>1387</c:v>
                </c:pt>
                <c:pt idx="6783">
                  <c:v>1387</c:v>
                </c:pt>
                <c:pt idx="6784">
                  <c:v>1388</c:v>
                </c:pt>
                <c:pt idx="6785">
                  <c:v>1389</c:v>
                </c:pt>
                <c:pt idx="6786">
                  <c:v>1390</c:v>
                </c:pt>
                <c:pt idx="6787">
                  <c:v>1390</c:v>
                </c:pt>
                <c:pt idx="6788">
                  <c:v>1391</c:v>
                </c:pt>
                <c:pt idx="6789">
                  <c:v>1391</c:v>
                </c:pt>
                <c:pt idx="6790">
                  <c:v>1391</c:v>
                </c:pt>
                <c:pt idx="6791">
                  <c:v>1392</c:v>
                </c:pt>
                <c:pt idx="6792">
                  <c:v>1392</c:v>
                </c:pt>
                <c:pt idx="6793">
                  <c:v>1393</c:v>
                </c:pt>
                <c:pt idx="6794">
                  <c:v>1393</c:v>
                </c:pt>
                <c:pt idx="6795">
                  <c:v>1393</c:v>
                </c:pt>
                <c:pt idx="6796">
                  <c:v>1393</c:v>
                </c:pt>
                <c:pt idx="6797">
                  <c:v>1394</c:v>
                </c:pt>
                <c:pt idx="6798">
                  <c:v>1395</c:v>
                </c:pt>
                <c:pt idx="6799">
                  <c:v>1396</c:v>
                </c:pt>
                <c:pt idx="6800">
                  <c:v>1397</c:v>
                </c:pt>
                <c:pt idx="6801">
                  <c:v>1398</c:v>
                </c:pt>
                <c:pt idx="6802">
                  <c:v>1399</c:v>
                </c:pt>
                <c:pt idx="6803">
                  <c:v>1399</c:v>
                </c:pt>
                <c:pt idx="6804">
                  <c:v>1399</c:v>
                </c:pt>
                <c:pt idx="6805">
                  <c:v>1399</c:v>
                </c:pt>
                <c:pt idx="6806">
                  <c:v>1399</c:v>
                </c:pt>
                <c:pt idx="6807">
                  <c:v>1399</c:v>
                </c:pt>
                <c:pt idx="6808">
                  <c:v>1400</c:v>
                </c:pt>
                <c:pt idx="6809">
                  <c:v>1400</c:v>
                </c:pt>
                <c:pt idx="6810">
                  <c:v>1401</c:v>
                </c:pt>
                <c:pt idx="6811">
                  <c:v>1401</c:v>
                </c:pt>
                <c:pt idx="6812">
                  <c:v>1402</c:v>
                </c:pt>
                <c:pt idx="6813">
                  <c:v>1402</c:v>
                </c:pt>
                <c:pt idx="6814">
                  <c:v>1402</c:v>
                </c:pt>
                <c:pt idx="6815">
                  <c:v>1402</c:v>
                </c:pt>
                <c:pt idx="6816">
                  <c:v>1402</c:v>
                </c:pt>
                <c:pt idx="6817">
                  <c:v>1402</c:v>
                </c:pt>
                <c:pt idx="6818">
                  <c:v>1402</c:v>
                </c:pt>
                <c:pt idx="6819">
                  <c:v>1402</c:v>
                </c:pt>
                <c:pt idx="6820">
                  <c:v>1403</c:v>
                </c:pt>
                <c:pt idx="6821">
                  <c:v>1403</c:v>
                </c:pt>
                <c:pt idx="6822">
                  <c:v>1403</c:v>
                </c:pt>
                <c:pt idx="6823">
                  <c:v>1403</c:v>
                </c:pt>
                <c:pt idx="6824">
                  <c:v>1404</c:v>
                </c:pt>
                <c:pt idx="6825">
                  <c:v>1404</c:v>
                </c:pt>
                <c:pt idx="6826">
                  <c:v>1404</c:v>
                </c:pt>
                <c:pt idx="6827">
                  <c:v>1405</c:v>
                </c:pt>
                <c:pt idx="6828">
                  <c:v>1405</c:v>
                </c:pt>
                <c:pt idx="6829">
                  <c:v>1405</c:v>
                </c:pt>
                <c:pt idx="6830">
                  <c:v>1405</c:v>
                </c:pt>
                <c:pt idx="6831">
                  <c:v>1405</c:v>
                </c:pt>
                <c:pt idx="6832">
                  <c:v>1405</c:v>
                </c:pt>
                <c:pt idx="6833">
                  <c:v>1405</c:v>
                </c:pt>
                <c:pt idx="6834">
                  <c:v>1406</c:v>
                </c:pt>
                <c:pt idx="6835">
                  <c:v>1406</c:v>
                </c:pt>
                <c:pt idx="6836">
                  <c:v>1406</c:v>
                </c:pt>
                <c:pt idx="6837">
                  <c:v>1406</c:v>
                </c:pt>
                <c:pt idx="6838">
                  <c:v>1406</c:v>
                </c:pt>
                <c:pt idx="6839">
                  <c:v>1406</c:v>
                </c:pt>
                <c:pt idx="6840">
                  <c:v>1406</c:v>
                </c:pt>
                <c:pt idx="6841">
                  <c:v>1406</c:v>
                </c:pt>
                <c:pt idx="6842">
                  <c:v>1406</c:v>
                </c:pt>
                <c:pt idx="6843">
                  <c:v>1407</c:v>
                </c:pt>
                <c:pt idx="6844">
                  <c:v>1407</c:v>
                </c:pt>
                <c:pt idx="6845">
                  <c:v>1407</c:v>
                </c:pt>
                <c:pt idx="6846">
                  <c:v>1408</c:v>
                </c:pt>
                <c:pt idx="6847">
                  <c:v>1408</c:v>
                </c:pt>
                <c:pt idx="6848">
                  <c:v>1408</c:v>
                </c:pt>
                <c:pt idx="6849">
                  <c:v>1408</c:v>
                </c:pt>
                <c:pt idx="6850">
                  <c:v>1408</c:v>
                </c:pt>
                <c:pt idx="6851">
                  <c:v>1408</c:v>
                </c:pt>
                <c:pt idx="6852">
                  <c:v>1408</c:v>
                </c:pt>
                <c:pt idx="6853">
                  <c:v>1408</c:v>
                </c:pt>
                <c:pt idx="6854">
                  <c:v>1408</c:v>
                </c:pt>
                <c:pt idx="6855">
                  <c:v>1409</c:v>
                </c:pt>
                <c:pt idx="6856">
                  <c:v>1409</c:v>
                </c:pt>
                <c:pt idx="6857">
                  <c:v>1409</c:v>
                </c:pt>
                <c:pt idx="6858">
                  <c:v>1409</c:v>
                </c:pt>
                <c:pt idx="6859">
                  <c:v>1409</c:v>
                </c:pt>
                <c:pt idx="6860">
                  <c:v>1410</c:v>
                </c:pt>
                <c:pt idx="6861">
                  <c:v>1411</c:v>
                </c:pt>
                <c:pt idx="6862">
                  <c:v>1412</c:v>
                </c:pt>
                <c:pt idx="6863">
                  <c:v>1413</c:v>
                </c:pt>
                <c:pt idx="6864">
                  <c:v>1413</c:v>
                </c:pt>
                <c:pt idx="6865">
                  <c:v>1413</c:v>
                </c:pt>
                <c:pt idx="6866">
                  <c:v>1413</c:v>
                </c:pt>
                <c:pt idx="6867">
                  <c:v>1413</c:v>
                </c:pt>
                <c:pt idx="6868">
                  <c:v>1413</c:v>
                </c:pt>
                <c:pt idx="6869">
                  <c:v>1413</c:v>
                </c:pt>
                <c:pt idx="6870">
                  <c:v>1413</c:v>
                </c:pt>
                <c:pt idx="6871">
                  <c:v>1413</c:v>
                </c:pt>
                <c:pt idx="6872">
                  <c:v>1414</c:v>
                </c:pt>
                <c:pt idx="6873">
                  <c:v>1414</c:v>
                </c:pt>
                <c:pt idx="6874">
                  <c:v>1414</c:v>
                </c:pt>
                <c:pt idx="6875">
                  <c:v>1414</c:v>
                </c:pt>
                <c:pt idx="6876">
                  <c:v>1414</c:v>
                </c:pt>
                <c:pt idx="6877">
                  <c:v>1414</c:v>
                </c:pt>
                <c:pt idx="6878">
                  <c:v>1414</c:v>
                </c:pt>
                <c:pt idx="6879">
                  <c:v>1414</c:v>
                </c:pt>
                <c:pt idx="6880">
                  <c:v>1415</c:v>
                </c:pt>
                <c:pt idx="6881">
                  <c:v>1415</c:v>
                </c:pt>
                <c:pt idx="6882">
                  <c:v>1415</c:v>
                </c:pt>
                <c:pt idx="6883">
                  <c:v>1415</c:v>
                </c:pt>
                <c:pt idx="6884">
                  <c:v>1415</c:v>
                </c:pt>
                <c:pt idx="6885">
                  <c:v>1415</c:v>
                </c:pt>
                <c:pt idx="6886">
                  <c:v>1415</c:v>
                </c:pt>
                <c:pt idx="6887">
                  <c:v>1415</c:v>
                </c:pt>
                <c:pt idx="6888">
                  <c:v>1415</c:v>
                </c:pt>
                <c:pt idx="6889">
                  <c:v>1415</c:v>
                </c:pt>
                <c:pt idx="6890">
                  <c:v>1415</c:v>
                </c:pt>
                <c:pt idx="6891">
                  <c:v>1415</c:v>
                </c:pt>
                <c:pt idx="6892">
                  <c:v>1415</c:v>
                </c:pt>
                <c:pt idx="6893">
                  <c:v>1415</c:v>
                </c:pt>
                <c:pt idx="6894">
                  <c:v>1415</c:v>
                </c:pt>
                <c:pt idx="6895">
                  <c:v>1416</c:v>
                </c:pt>
                <c:pt idx="6896">
                  <c:v>1416</c:v>
                </c:pt>
                <c:pt idx="6897">
                  <c:v>1416</c:v>
                </c:pt>
                <c:pt idx="6898">
                  <c:v>1417</c:v>
                </c:pt>
                <c:pt idx="6899">
                  <c:v>1417</c:v>
                </c:pt>
                <c:pt idx="6900">
                  <c:v>1418</c:v>
                </c:pt>
                <c:pt idx="6901">
                  <c:v>1418</c:v>
                </c:pt>
                <c:pt idx="6902">
                  <c:v>1418</c:v>
                </c:pt>
                <c:pt idx="6903">
                  <c:v>1418</c:v>
                </c:pt>
                <c:pt idx="6904">
                  <c:v>1419</c:v>
                </c:pt>
                <c:pt idx="6905">
                  <c:v>1420</c:v>
                </c:pt>
                <c:pt idx="6906">
                  <c:v>1421</c:v>
                </c:pt>
                <c:pt idx="6907">
                  <c:v>1422</c:v>
                </c:pt>
                <c:pt idx="6908">
                  <c:v>1423</c:v>
                </c:pt>
                <c:pt idx="6909">
                  <c:v>1423</c:v>
                </c:pt>
                <c:pt idx="6910">
                  <c:v>1423</c:v>
                </c:pt>
                <c:pt idx="6911">
                  <c:v>1423</c:v>
                </c:pt>
                <c:pt idx="6912">
                  <c:v>1423</c:v>
                </c:pt>
                <c:pt idx="6913">
                  <c:v>1424</c:v>
                </c:pt>
                <c:pt idx="6914">
                  <c:v>1425</c:v>
                </c:pt>
                <c:pt idx="6915">
                  <c:v>1426</c:v>
                </c:pt>
                <c:pt idx="6916">
                  <c:v>1426</c:v>
                </c:pt>
                <c:pt idx="6917">
                  <c:v>1426</c:v>
                </c:pt>
                <c:pt idx="6918">
                  <c:v>1426</c:v>
                </c:pt>
                <c:pt idx="6919">
                  <c:v>1426</c:v>
                </c:pt>
                <c:pt idx="6920">
                  <c:v>1426</c:v>
                </c:pt>
                <c:pt idx="6921">
                  <c:v>1426</c:v>
                </c:pt>
                <c:pt idx="6922">
                  <c:v>1426</c:v>
                </c:pt>
                <c:pt idx="6923">
                  <c:v>1426</c:v>
                </c:pt>
                <c:pt idx="6924">
                  <c:v>1426</c:v>
                </c:pt>
                <c:pt idx="6925">
                  <c:v>1426</c:v>
                </c:pt>
                <c:pt idx="6926">
                  <c:v>1426</c:v>
                </c:pt>
                <c:pt idx="6927">
                  <c:v>1426</c:v>
                </c:pt>
                <c:pt idx="6928">
                  <c:v>1426</c:v>
                </c:pt>
                <c:pt idx="6929">
                  <c:v>1426</c:v>
                </c:pt>
                <c:pt idx="6930">
                  <c:v>1426</c:v>
                </c:pt>
                <c:pt idx="6931">
                  <c:v>1426</c:v>
                </c:pt>
                <c:pt idx="6932">
                  <c:v>1426</c:v>
                </c:pt>
                <c:pt idx="6933">
                  <c:v>1426</c:v>
                </c:pt>
                <c:pt idx="6934">
                  <c:v>1426</c:v>
                </c:pt>
                <c:pt idx="6935">
                  <c:v>1427</c:v>
                </c:pt>
                <c:pt idx="6936">
                  <c:v>1427</c:v>
                </c:pt>
                <c:pt idx="6937">
                  <c:v>1427</c:v>
                </c:pt>
                <c:pt idx="6938">
                  <c:v>1427</c:v>
                </c:pt>
                <c:pt idx="6939">
                  <c:v>1428</c:v>
                </c:pt>
                <c:pt idx="6940">
                  <c:v>1428</c:v>
                </c:pt>
                <c:pt idx="6941">
                  <c:v>1429</c:v>
                </c:pt>
                <c:pt idx="6942">
                  <c:v>1429</c:v>
                </c:pt>
                <c:pt idx="6943">
                  <c:v>1429</c:v>
                </c:pt>
                <c:pt idx="6944">
                  <c:v>1429</c:v>
                </c:pt>
                <c:pt idx="6945">
                  <c:v>1429</c:v>
                </c:pt>
                <c:pt idx="6946">
                  <c:v>1429</c:v>
                </c:pt>
                <c:pt idx="6947">
                  <c:v>1429</c:v>
                </c:pt>
                <c:pt idx="6948">
                  <c:v>1429</c:v>
                </c:pt>
                <c:pt idx="6949">
                  <c:v>1429</c:v>
                </c:pt>
                <c:pt idx="6950">
                  <c:v>1429</c:v>
                </c:pt>
                <c:pt idx="6951">
                  <c:v>1429</c:v>
                </c:pt>
                <c:pt idx="6952">
                  <c:v>1429</c:v>
                </c:pt>
                <c:pt idx="6953">
                  <c:v>1429</c:v>
                </c:pt>
                <c:pt idx="6954">
                  <c:v>1429</c:v>
                </c:pt>
                <c:pt idx="6955">
                  <c:v>1429</c:v>
                </c:pt>
                <c:pt idx="6956">
                  <c:v>1429</c:v>
                </c:pt>
                <c:pt idx="6957">
                  <c:v>1429</c:v>
                </c:pt>
                <c:pt idx="6958">
                  <c:v>1429</c:v>
                </c:pt>
                <c:pt idx="6959">
                  <c:v>1430</c:v>
                </c:pt>
                <c:pt idx="6960">
                  <c:v>1430</c:v>
                </c:pt>
                <c:pt idx="6961">
                  <c:v>1431</c:v>
                </c:pt>
                <c:pt idx="6962">
                  <c:v>1431</c:v>
                </c:pt>
                <c:pt idx="6963">
                  <c:v>1431</c:v>
                </c:pt>
                <c:pt idx="6964">
                  <c:v>1431</c:v>
                </c:pt>
                <c:pt idx="6965">
                  <c:v>1431</c:v>
                </c:pt>
                <c:pt idx="6966">
                  <c:v>1431</c:v>
                </c:pt>
                <c:pt idx="6967">
                  <c:v>1431</c:v>
                </c:pt>
                <c:pt idx="6968">
                  <c:v>1431</c:v>
                </c:pt>
                <c:pt idx="6969">
                  <c:v>1431</c:v>
                </c:pt>
                <c:pt idx="6970">
                  <c:v>1431</c:v>
                </c:pt>
                <c:pt idx="6971">
                  <c:v>1431</c:v>
                </c:pt>
                <c:pt idx="6972">
                  <c:v>1431</c:v>
                </c:pt>
                <c:pt idx="6973">
                  <c:v>1431</c:v>
                </c:pt>
                <c:pt idx="6974">
                  <c:v>1431</c:v>
                </c:pt>
                <c:pt idx="6975">
                  <c:v>1431</c:v>
                </c:pt>
                <c:pt idx="6976">
                  <c:v>1431</c:v>
                </c:pt>
                <c:pt idx="6977">
                  <c:v>1431</c:v>
                </c:pt>
                <c:pt idx="6978">
                  <c:v>1431</c:v>
                </c:pt>
                <c:pt idx="6979">
                  <c:v>1431</c:v>
                </c:pt>
                <c:pt idx="6980">
                  <c:v>1431</c:v>
                </c:pt>
                <c:pt idx="6981">
                  <c:v>1431</c:v>
                </c:pt>
                <c:pt idx="6982">
                  <c:v>1431</c:v>
                </c:pt>
                <c:pt idx="6983">
                  <c:v>1431</c:v>
                </c:pt>
                <c:pt idx="6984">
                  <c:v>1432</c:v>
                </c:pt>
                <c:pt idx="6985">
                  <c:v>1432</c:v>
                </c:pt>
                <c:pt idx="6986">
                  <c:v>1432</c:v>
                </c:pt>
                <c:pt idx="6987">
                  <c:v>1432</c:v>
                </c:pt>
                <c:pt idx="6988">
                  <c:v>1432</c:v>
                </c:pt>
                <c:pt idx="6989">
                  <c:v>1433</c:v>
                </c:pt>
                <c:pt idx="6990">
                  <c:v>1433</c:v>
                </c:pt>
                <c:pt idx="6991">
                  <c:v>1433</c:v>
                </c:pt>
                <c:pt idx="6992">
                  <c:v>1433</c:v>
                </c:pt>
                <c:pt idx="6993">
                  <c:v>1433</c:v>
                </c:pt>
                <c:pt idx="6994">
                  <c:v>1433</c:v>
                </c:pt>
                <c:pt idx="6995">
                  <c:v>1433</c:v>
                </c:pt>
                <c:pt idx="6996">
                  <c:v>1433</c:v>
                </c:pt>
                <c:pt idx="6997">
                  <c:v>1433</c:v>
                </c:pt>
                <c:pt idx="6998">
                  <c:v>1433</c:v>
                </c:pt>
                <c:pt idx="6999">
                  <c:v>1433</c:v>
                </c:pt>
                <c:pt idx="7000">
                  <c:v>1433</c:v>
                </c:pt>
                <c:pt idx="7001">
                  <c:v>1433</c:v>
                </c:pt>
                <c:pt idx="7002">
                  <c:v>1433</c:v>
                </c:pt>
                <c:pt idx="7003">
                  <c:v>1433</c:v>
                </c:pt>
                <c:pt idx="7004">
                  <c:v>1433</c:v>
                </c:pt>
                <c:pt idx="7005">
                  <c:v>1433</c:v>
                </c:pt>
                <c:pt idx="7006">
                  <c:v>1433</c:v>
                </c:pt>
                <c:pt idx="7007">
                  <c:v>1433</c:v>
                </c:pt>
                <c:pt idx="7008">
                  <c:v>1433</c:v>
                </c:pt>
                <c:pt idx="7009">
                  <c:v>1433</c:v>
                </c:pt>
                <c:pt idx="7010">
                  <c:v>1433</c:v>
                </c:pt>
                <c:pt idx="7011">
                  <c:v>1433</c:v>
                </c:pt>
                <c:pt idx="7012">
                  <c:v>1434</c:v>
                </c:pt>
                <c:pt idx="7013">
                  <c:v>1435</c:v>
                </c:pt>
                <c:pt idx="7014">
                  <c:v>1436</c:v>
                </c:pt>
                <c:pt idx="7015">
                  <c:v>1436</c:v>
                </c:pt>
                <c:pt idx="7016">
                  <c:v>1437</c:v>
                </c:pt>
                <c:pt idx="7017">
                  <c:v>1437</c:v>
                </c:pt>
                <c:pt idx="7018">
                  <c:v>1438</c:v>
                </c:pt>
                <c:pt idx="7019">
                  <c:v>1438</c:v>
                </c:pt>
                <c:pt idx="7020">
                  <c:v>1438</c:v>
                </c:pt>
                <c:pt idx="7021">
                  <c:v>1438</c:v>
                </c:pt>
                <c:pt idx="7022">
                  <c:v>1438</c:v>
                </c:pt>
                <c:pt idx="7023">
                  <c:v>1438</c:v>
                </c:pt>
                <c:pt idx="7024">
                  <c:v>1439</c:v>
                </c:pt>
                <c:pt idx="7025">
                  <c:v>1440</c:v>
                </c:pt>
                <c:pt idx="7026">
                  <c:v>1441</c:v>
                </c:pt>
                <c:pt idx="7027">
                  <c:v>1441</c:v>
                </c:pt>
                <c:pt idx="7028">
                  <c:v>1441</c:v>
                </c:pt>
                <c:pt idx="7029">
                  <c:v>1441</c:v>
                </c:pt>
                <c:pt idx="7030">
                  <c:v>1441</c:v>
                </c:pt>
                <c:pt idx="7031">
                  <c:v>1441</c:v>
                </c:pt>
                <c:pt idx="7032">
                  <c:v>1441</c:v>
                </c:pt>
                <c:pt idx="7033">
                  <c:v>1441</c:v>
                </c:pt>
                <c:pt idx="7034">
                  <c:v>1441</c:v>
                </c:pt>
                <c:pt idx="7035">
                  <c:v>1442</c:v>
                </c:pt>
                <c:pt idx="7036">
                  <c:v>1442</c:v>
                </c:pt>
                <c:pt idx="7037">
                  <c:v>1442</c:v>
                </c:pt>
                <c:pt idx="7038">
                  <c:v>1442</c:v>
                </c:pt>
                <c:pt idx="7039">
                  <c:v>1442</c:v>
                </c:pt>
                <c:pt idx="7040">
                  <c:v>1442</c:v>
                </c:pt>
                <c:pt idx="7041">
                  <c:v>1442</c:v>
                </c:pt>
                <c:pt idx="7042">
                  <c:v>1442</c:v>
                </c:pt>
                <c:pt idx="7043">
                  <c:v>1443</c:v>
                </c:pt>
                <c:pt idx="7044">
                  <c:v>1443</c:v>
                </c:pt>
                <c:pt idx="7045">
                  <c:v>1443</c:v>
                </c:pt>
                <c:pt idx="7046">
                  <c:v>1443</c:v>
                </c:pt>
                <c:pt idx="7047">
                  <c:v>1444</c:v>
                </c:pt>
                <c:pt idx="7048">
                  <c:v>1445</c:v>
                </c:pt>
                <c:pt idx="7049">
                  <c:v>1445</c:v>
                </c:pt>
                <c:pt idx="7050">
                  <c:v>1445</c:v>
                </c:pt>
                <c:pt idx="7051">
                  <c:v>1446</c:v>
                </c:pt>
                <c:pt idx="7052">
                  <c:v>1446</c:v>
                </c:pt>
                <c:pt idx="7053">
                  <c:v>1446</c:v>
                </c:pt>
                <c:pt idx="7054">
                  <c:v>1446</c:v>
                </c:pt>
                <c:pt idx="7055">
                  <c:v>1446</c:v>
                </c:pt>
                <c:pt idx="7056">
                  <c:v>1446</c:v>
                </c:pt>
                <c:pt idx="7057">
                  <c:v>1447</c:v>
                </c:pt>
                <c:pt idx="7058">
                  <c:v>1448</c:v>
                </c:pt>
                <c:pt idx="7059">
                  <c:v>1448</c:v>
                </c:pt>
                <c:pt idx="7060">
                  <c:v>1448</c:v>
                </c:pt>
                <c:pt idx="7061">
                  <c:v>1448</c:v>
                </c:pt>
                <c:pt idx="7062">
                  <c:v>1448</c:v>
                </c:pt>
                <c:pt idx="7063">
                  <c:v>1449</c:v>
                </c:pt>
                <c:pt idx="7064">
                  <c:v>1450</c:v>
                </c:pt>
                <c:pt idx="7065">
                  <c:v>1450</c:v>
                </c:pt>
                <c:pt idx="7066">
                  <c:v>1451</c:v>
                </c:pt>
                <c:pt idx="7067">
                  <c:v>1452</c:v>
                </c:pt>
                <c:pt idx="7068">
                  <c:v>1452</c:v>
                </c:pt>
                <c:pt idx="7069">
                  <c:v>1453</c:v>
                </c:pt>
                <c:pt idx="7070">
                  <c:v>1454</c:v>
                </c:pt>
                <c:pt idx="7071">
                  <c:v>1455</c:v>
                </c:pt>
                <c:pt idx="7072">
                  <c:v>1456</c:v>
                </c:pt>
                <c:pt idx="7073">
                  <c:v>1456</c:v>
                </c:pt>
                <c:pt idx="7074">
                  <c:v>1457</c:v>
                </c:pt>
                <c:pt idx="7075">
                  <c:v>1458</c:v>
                </c:pt>
                <c:pt idx="7076">
                  <c:v>1458</c:v>
                </c:pt>
                <c:pt idx="7077">
                  <c:v>1458</c:v>
                </c:pt>
                <c:pt idx="7078">
                  <c:v>1459</c:v>
                </c:pt>
                <c:pt idx="7079">
                  <c:v>1459</c:v>
                </c:pt>
                <c:pt idx="7080">
                  <c:v>1460</c:v>
                </c:pt>
                <c:pt idx="7081">
                  <c:v>1460</c:v>
                </c:pt>
                <c:pt idx="7082">
                  <c:v>1460</c:v>
                </c:pt>
                <c:pt idx="7083">
                  <c:v>1460</c:v>
                </c:pt>
                <c:pt idx="7084">
                  <c:v>1461</c:v>
                </c:pt>
                <c:pt idx="7085">
                  <c:v>1461</c:v>
                </c:pt>
                <c:pt idx="7086">
                  <c:v>1462</c:v>
                </c:pt>
                <c:pt idx="7087">
                  <c:v>1462</c:v>
                </c:pt>
                <c:pt idx="7088">
                  <c:v>1462</c:v>
                </c:pt>
                <c:pt idx="7089">
                  <c:v>1462</c:v>
                </c:pt>
                <c:pt idx="7090">
                  <c:v>1463</c:v>
                </c:pt>
                <c:pt idx="7091">
                  <c:v>1463</c:v>
                </c:pt>
                <c:pt idx="7092">
                  <c:v>1463</c:v>
                </c:pt>
                <c:pt idx="7093">
                  <c:v>1464</c:v>
                </c:pt>
                <c:pt idx="7094">
                  <c:v>1464</c:v>
                </c:pt>
                <c:pt idx="7095">
                  <c:v>1464</c:v>
                </c:pt>
                <c:pt idx="7096">
                  <c:v>1465</c:v>
                </c:pt>
                <c:pt idx="7097">
                  <c:v>1465</c:v>
                </c:pt>
                <c:pt idx="7098">
                  <c:v>1465</c:v>
                </c:pt>
                <c:pt idx="7099">
                  <c:v>1466</c:v>
                </c:pt>
                <c:pt idx="7100">
                  <c:v>1467</c:v>
                </c:pt>
                <c:pt idx="7101">
                  <c:v>1467</c:v>
                </c:pt>
                <c:pt idx="7102">
                  <c:v>1467</c:v>
                </c:pt>
                <c:pt idx="7103">
                  <c:v>1467</c:v>
                </c:pt>
                <c:pt idx="7104">
                  <c:v>1467</c:v>
                </c:pt>
                <c:pt idx="7105">
                  <c:v>1467</c:v>
                </c:pt>
                <c:pt idx="7106">
                  <c:v>1467</c:v>
                </c:pt>
                <c:pt idx="7107">
                  <c:v>1468</c:v>
                </c:pt>
                <c:pt idx="7108">
                  <c:v>1468</c:v>
                </c:pt>
                <c:pt idx="7109">
                  <c:v>1468</c:v>
                </c:pt>
                <c:pt idx="7110">
                  <c:v>1469</c:v>
                </c:pt>
                <c:pt idx="7111">
                  <c:v>1469</c:v>
                </c:pt>
                <c:pt idx="7112">
                  <c:v>1469</c:v>
                </c:pt>
                <c:pt idx="7113">
                  <c:v>1469</c:v>
                </c:pt>
                <c:pt idx="7114">
                  <c:v>1469</c:v>
                </c:pt>
                <c:pt idx="7115">
                  <c:v>1469</c:v>
                </c:pt>
                <c:pt idx="7116">
                  <c:v>1469</c:v>
                </c:pt>
                <c:pt idx="7117">
                  <c:v>1469</c:v>
                </c:pt>
                <c:pt idx="7118">
                  <c:v>1469</c:v>
                </c:pt>
                <c:pt idx="7119">
                  <c:v>1469</c:v>
                </c:pt>
                <c:pt idx="7120">
                  <c:v>1469</c:v>
                </c:pt>
                <c:pt idx="7121">
                  <c:v>1469</c:v>
                </c:pt>
                <c:pt idx="7122">
                  <c:v>1469</c:v>
                </c:pt>
                <c:pt idx="7123">
                  <c:v>1469</c:v>
                </c:pt>
                <c:pt idx="7124">
                  <c:v>1469</c:v>
                </c:pt>
                <c:pt idx="7125">
                  <c:v>1469</c:v>
                </c:pt>
                <c:pt idx="7126">
                  <c:v>1469</c:v>
                </c:pt>
                <c:pt idx="7127">
                  <c:v>1469</c:v>
                </c:pt>
                <c:pt idx="7128">
                  <c:v>1469</c:v>
                </c:pt>
                <c:pt idx="7129">
                  <c:v>1469</c:v>
                </c:pt>
                <c:pt idx="7130">
                  <c:v>1469</c:v>
                </c:pt>
                <c:pt idx="7131">
                  <c:v>1469</c:v>
                </c:pt>
                <c:pt idx="7132">
                  <c:v>1469</c:v>
                </c:pt>
                <c:pt idx="7133">
                  <c:v>1470</c:v>
                </c:pt>
                <c:pt idx="7134">
                  <c:v>1471</c:v>
                </c:pt>
                <c:pt idx="7135">
                  <c:v>1471</c:v>
                </c:pt>
                <c:pt idx="7136">
                  <c:v>1472</c:v>
                </c:pt>
                <c:pt idx="7137">
                  <c:v>1473</c:v>
                </c:pt>
                <c:pt idx="7138">
                  <c:v>1473</c:v>
                </c:pt>
                <c:pt idx="7139">
                  <c:v>1474</c:v>
                </c:pt>
                <c:pt idx="7140">
                  <c:v>1474</c:v>
                </c:pt>
                <c:pt idx="7141">
                  <c:v>1474</c:v>
                </c:pt>
                <c:pt idx="7142">
                  <c:v>1474</c:v>
                </c:pt>
                <c:pt idx="7143">
                  <c:v>1474</c:v>
                </c:pt>
                <c:pt idx="7144">
                  <c:v>1475</c:v>
                </c:pt>
                <c:pt idx="7145">
                  <c:v>1475</c:v>
                </c:pt>
                <c:pt idx="7146">
                  <c:v>1475</c:v>
                </c:pt>
                <c:pt idx="7147">
                  <c:v>1475</c:v>
                </c:pt>
                <c:pt idx="7148">
                  <c:v>1475</c:v>
                </c:pt>
                <c:pt idx="7149">
                  <c:v>1475</c:v>
                </c:pt>
                <c:pt idx="7150">
                  <c:v>1476</c:v>
                </c:pt>
                <c:pt idx="7151">
                  <c:v>1477</c:v>
                </c:pt>
                <c:pt idx="7152">
                  <c:v>1478</c:v>
                </c:pt>
                <c:pt idx="7153">
                  <c:v>1478</c:v>
                </c:pt>
                <c:pt idx="7154">
                  <c:v>1478</c:v>
                </c:pt>
                <c:pt idx="7155">
                  <c:v>1479</c:v>
                </c:pt>
                <c:pt idx="7156">
                  <c:v>1479</c:v>
                </c:pt>
                <c:pt idx="7157">
                  <c:v>1480</c:v>
                </c:pt>
                <c:pt idx="7158">
                  <c:v>1481</c:v>
                </c:pt>
                <c:pt idx="7159">
                  <c:v>1481</c:v>
                </c:pt>
                <c:pt idx="7160">
                  <c:v>1481</c:v>
                </c:pt>
                <c:pt idx="7161">
                  <c:v>1481</c:v>
                </c:pt>
                <c:pt idx="7162">
                  <c:v>1481</c:v>
                </c:pt>
                <c:pt idx="7163">
                  <c:v>1481</c:v>
                </c:pt>
                <c:pt idx="7164">
                  <c:v>1482</c:v>
                </c:pt>
                <c:pt idx="7165">
                  <c:v>1482</c:v>
                </c:pt>
                <c:pt idx="7166">
                  <c:v>1483</c:v>
                </c:pt>
                <c:pt idx="7167">
                  <c:v>1483</c:v>
                </c:pt>
                <c:pt idx="7168">
                  <c:v>1483</c:v>
                </c:pt>
                <c:pt idx="7169">
                  <c:v>1483</c:v>
                </c:pt>
                <c:pt idx="7170">
                  <c:v>1484</c:v>
                </c:pt>
                <c:pt idx="7171">
                  <c:v>1484</c:v>
                </c:pt>
                <c:pt idx="7172">
                  <c:v>1484</c:v>
                </c:pt>
                <c:pt idx="7173">
                  <c:v>1484</c:v>
                </c:pt>
                <c:pt idx="7174">
                  <c:v>1484</c:v>
                </c:pt>
                <c:pt idx="7175">
                  <c:v>1484</c:v>
                </c:pt>
                <c:pt idx="7176">
                  <c:v>1484</c:v>
                </c:pt>
                <c:pt idx="7177">
                  <c:v>1484</c:v>
                </c:pt>
                <c:pt idx="7178">
                  <c:v>1484</c:v>
                </c:pt>
                <c:pt idx="7179">
                  <c:v>1484</c:v>
                </c:pt>
                <c:pt idx="7180">
                  <c:v>1484</c:v>
                </c:pt>
                <c:pt idx="7181">
                  <c:v>1484</c:v>
                </c:pt>
                <c:pt idx="7182">
                  <c:v>1484</c:v>
                </c:pt>
                <c:pt idx="7183">
                  <c:v>1484</c:v>
                </c:pt>
                <c:pt idx="7184">
                  <c:v>1484</c:v>
                </c:pt>
                <c:pt idx="7185">
                  <c:v>1484</c:v>
                </c:pt>
                <c:pt idx="7186">
                  <c:v>1484</c:v>
                </c:pt>
                <c:pt idx="7187">
                  <c:v>1484</c:v>
                </c:pt>
                <c:pt idx="7188">
                  <c:v>1484</c:v>
                </c:pt>
                <c:pt idx="7189">
                  <c:v>1484</c:v>
                </c:pt>
                <c:pt idx="7190">
                  <c:v>1484</c:v>
                </c:pt>
                <c:pt idx="7191">
                  <c:v>1484</c:v>
                </c:pt>
                <c:pt idx="7192">
                  <c:v>1484</c:v>
                </c:pt>
                <c:pt idx="7193">
                  <c:v>1484</c:v>
                </c:pt>
                <c:pt idx="7194">
                  <c:v>1484</c:v>
                </c:pt>
                <c:pt idx="7195">
                  <c:v>1484</c:v>
                </c:pt>
                <c:pt idx="7196">
                  <c:v>1484</c:v>
                </c:pt>
                <c:pt idx="7197">
                  <c:v>1484</c:v>
                </c:pt>
                <c:pt idx="7198">
                  <c:v>1484</c:v>
                </c:pt>
                <c:pt idx="7199">
                  <c:v>1484</c:v>
                </c:pt>
                <c:pt idx="7200">
                  <c:v>1484</c:v>
                </c:pt>
                <c:pt idx="7201">
                  <c:v>1484</c:v>
                </c:pt>
                <c:pt idx="7202">
                  <c:v>1484</c:v>
                </c:pt>
                <c:pt idx="7203">
                  <c:v>1484</c:v>
                </c:pt>
                <c:pt idx="7204">
                  <c:v>1484</c:v>
                </c:pt>
                <c:pt idx="7205">
                  <c:v>1484</c:v>
                </c:pt>
                <c:pt idx="7206">
                  <c:v>1484</c:v>
                </c:pt>
                <c:pt idx="7207">
                  <c:v>1484</c:v>
                </c:pt>
                <c:pt idx="7208">
                  <c:v>1484</c:v>
                </c:pt>
                <c:pt idx="7209">
                  <c:v>1484</c:v>
                </c:pt>
                <c:pt idx="7210">
                  <c:v>1484</c:v>
                </c:pt>
                <c:pt idx="7211">
                  <c:v>1484</c:v>
                </c:pt>
                <c:pt idx="7212">
                  <c:v>1485</c:v>
                </c:pt>
                <c:pt idx="7213">
                  <c:v>1485</c:v>
                </c:pt>
                <c:pt idx="7214">
                  <c:v>1486</c:v>
                </c:pt>
                <c:pt idx="7215">
                  <c:v>1487</c:v>
                </c:pt>
                <c:pt idx="7216">
                  <c:v>1487</c:v>
                </c:pt>
                <c:pt idx="7217">
                  <c:v>1488</c:v>
                </c:pt>
                <c:pt idx="7218">
                  <c:v>1489</c:v>
                </c:pt>
                <c:pt idx="7219">
                  <c:v>1490</c:v>
                </c:pt>
                <c:pt idx="7220">
                  <c:v>1490</c:v>
                </c:pt>
                <c:pt idx="7221">
                  <c:v>1490</c:v>
                </c:pt>
                <c:pt idx="7222">
                  <c:v>1490</c:v>
                </c:pt>
                <c:pt idx="7223">
                  <c:v>1490</c:v>
                </c:pt>
                <c:pt idx="7224">
                  <c:v>1490</c:v>
                </c:pt>
                <c:pt idx="7225">
                  <c:v>1490</c:v>
                </c:pt>
                <c:pt idx="7226">
                  <c:v>1490</c:v>
                </c:pt>
                <c:pt idx="7227">
                  <c:v>1491</c:v>
                </c:pt>
                <c:pt idx="7228">
                  <c:v>1491</c:v>
                </c:pt>
                <c:pt idx="7229">
                  <c:v>1491</c:v>
                </c:pt>
                <c:pt idx="7230">
                  <c:v>1491</c:v>
                </c:pt>
                <c:pt idx="7231">
                  <c:v>1491</c:v>
                </c:pt>
                <c:pt idx="7232">
                  <c:v>1491</c:v>
                </c:pt>
                <c:pt idx="7233">
                  <c:v>1491</c:v>
                </c:pt>
                <c:pt idx="7234">
                  <c:v>1491</c:v>
                </c:pt>
                <c:pt idx="7235">
                  <c:v>1491</c:v>
                </c:pt>
                <c:pt idx="7236">
                  <c:v>1492</c:v>
                </c:pt>
                <c:pt idx="7237">
                  <c:v>1493</c:v>
                </c:pt>
                <c:pt idx="7238">
                  <c:v>1494</c:v>
                </c:pt>
                <c:pt idx="7239">
                  <c:v>1494</c:v>
                </c:pt>
                <c:pt idx="7240">
                  <c:v>1494</c:v>
                </c:pt>
                <c:pt idx="7241">
                  <c:v>1494</c:v>
                </c:pt>
                <c:pt idx="7242">
                  <c:v>1495</c:v>
                </c:pt>
                <c:pt idx="7243">
                  <c:v>1495</c:v>
                </c:pt>
                <c:pt idx="7244">
                  <c:v>1495</c:v>
                </c:pt>
                <c:pt idx="7245">
                  <c:v>1496</c:v>
                </c:pt>
                <c:pt idx="7246">
                  <c:v>1496</c:v>
                </c:pt>
                <c:pt idx="7247">
                  <c:v>1496</c:v>
                </c:pt>
                <c:pt idx="7248">
                  <c:v>1496</c:v>
                </c:pt>
                <c:pt idx="7249">
                  <c:v>1496</c:v>
                </c:pt>
                <c:pt idx="7250">
                  <c:v>1497</c:v>
                </c:pt>
                <c:pt idx="7251">
                  <c:v>1497</c:v>
                </c:pt>
                <c:pt idx="7252">
                  <c:v>1497</c:v>
                </c:pt>
                <c:pt idx="7253">
                  <c:v>1498</c:v>
                </c:pt>
                <c:pt idx="7254">
                  <c:v>1499</c:v>
                </c:pt>
                <c:pt idx="7255">
                  <c:v>1500</c:v>
                </c:pt>
                <c:pt idx="7256">
                  <c:v>1501</c:v>
                </c:pt>
                <c:pt idx="7257">
                  <c:v>1501</c:v>
                </c:pt>
                <c:pt idx="7258">
                  <c:v>1501</c:v>
                </c:pt>
                <c:pt idx="7259">
                  <c:v>1501</c:v>
                </c:pt>
                <c:pt idx="7260">
                  <c:v>1501</c:v>
                </c:pt>
                <c:pt idx="7261">
                  <c:v>1501</c:v>
                </c:pt>
                <c:pt idx="7262">
                  <c:v>1501</c:v>
                </c:pt>
                <c:pt idx="7263">
                  <c:v>1501</c:v>
                </c:pt>
                <c:pt idx="7264">
                  <c:v>1502</c:v>
                </c:pt>
                <c:pt idx="7265">
                  <c:v>1502</c:v>
                </c:pt>
                <c:pt idx="7266">
                  <c:v>1502</c:v>
                </c:pt>
                <c:pt idx="7267">
                  <c:v>1503</c:v>
                </c:pt>
                <c:pt idx="7268">
                  <c:v>1504</c:v>
                </c:pt>
                <c:pt idx="7269">
                  <c:v>1505</c:v>
                </c:pt>
                <c:pt idx="7270">
                  <c:v>1506</c:v>
                </c:pt>
                <c:pt idx="7271">
                  <c:v>1506</c:v>
                </c:pt>
                <c:pt idx="7272">
                  <c:v>1506</c:v>
                </c:pt>
                <c:pt idx="7273">
                  <c:v>1506</c:v>
                </c:pt>
                <c:pt idx="7274">
                  <c:v>1507</c:v>
                </c:pt>
                <c:pt idx="7275">
                  <c:v>1507</c:v>
                </c:pt>
                <c:pt idx="7276">
                  <c:v>1508</c:v>
                </c:pt>
                <c:pt idx="7277">
                  <c:v>1508</c:v>
                </c:pt>
                <c:pt idx="7278">
                  <c:v>1509</c:v>
                </c:pt>
                <c:pt idx="7279">
                  <c:v>1509</c:v>
                </c:pt>
                <c:pt idx="7280">
                  <c:v>1509</c:v>
                </c:pt>
                <c:pt idx="7281">
                  <c:v>1509</c:v>
                </c:pt>
                <c:pt idx="7282">
                  <c:v>1510</c:v>
                </c:pt>
                <c:pt idx="7283">
                  <c:v>1510</c:v>
                </c:pt>
                <c:pt idx="7284">
                  <c:v>1510</c:v>
                </c:pt>
                <c:pt idx="7285">
                  <c:v>1511</c:v>
                </c:pt>
                <c:pt idx="7286">
                  <c:v>1511</c:v>
                </c:pt>
                <c:pt idx="7287">
                  <c:v>1511</c:v>
                </c:pt>
                <c:pt idx="7288">
                  <c:v>1511</c:v>
                </c:pt>
                <c:pt idx="7289">
                  <c:v>1511</c:v>
                </c:pt>
                <c:pt idx="7290">
                  <c:v>1511</c:v>
                </c:pt>
                <c:pt idx="7291">
                  <c:v>1511</c:v>
                </c:pt>
                <c:pt idx="7292">
                  <c:v>1512</c:v>
                </c:pt>
                <c:pt idx="7293">
                  <c:v>1512</c:v>
                </c:pt>
                <c:pt idx="7294">
                  <c:v>1513</c:v>
                </c:pt>
                <c:pt idx="7295">
                  <c:v>1513</c:v>
                </c:pt>
                <c:pt idx="7296">
                  <c:v>1513</c:v>
                </c:pt>
                <c:pt idx="7297">
                  <c:v>1513</c:v>
                </c:pt>
                <c:pt idx="7298">
                  <c:v>1513</c:v>
                </c:pt>
                <c:pt idx="7299">
                  <c:v>1513</c:v>
                </c:pt>
                <c:pt idx="7300">
                  <c:v>1513</c:v>
                </c:pt>
                <c:pt idx="7301">
                  <c:v>1514</c:v>
                </c:pt>
                <c:pt idx="7302">
                  <c:v>1514</c:v>
                </c:pt>
                <c:pt idx="7303">
                  <c:v>1514</c:v>
                </c:pt>
                <c:pt idx="7304">
                  <c:v>1515</c:v>
                </c:pt>
                <c:pt idx="7305">
                  <c:v>1515</c:v>
                </c:pt>
                <c:pt idx="7306">
                  <c:v>1515</c:v>
                </c:pt>
                <c:pt idx="7307">
                  <c:v>1516</c:v>
                </c:pt>
                <c:pt idx="7308">
                  <c:v>1517</c:v>
                </c:pt>
                <c:pt idx="7309">
                  <c:v>1517</c:v>
                </c:pt>
                <c:pt idx="7310">
                  <c:v>1517</c:v>
                </c:pt>
                <c:pt idx="7311">
                  <c:v>1518</c:v>
                </c:pt>
                <c:pt idx="7312">
                  <c:v>1519</c:v>
                </c:pt>
                <c:pt idx="7313">
                  <c:v>1519</c:v>
                </c:pt>
                <c:pt idx="7314">
                  <c:v>1519</c:v>
                </c:pt>
                <c:pt idx="7315">
                  <c:v>1520</c:v>
                </c:pt>
                <c:pt idx="7316">
                  <c:v>1520</c:v>
                </c:pt>
                <c:pt idx="7317">
                  <c:v>1521</c:v>
                </c:pt>
                <c:pt idx="7318">
                  <c:v>1521</c:v>
                </c:pt>
                <c:pt idx="7319">
                  <c:v>1521</c:v>
                </c:pt>
                <c:pt idx="7320">
                  <c:v>1521</c:v>
                </c:pt>
                <c:pt idx="7321">
                  <c:v>1522</c:v>
                </c:pt>
                <c:pt idx="7322">
                  <c:v>1522</c:v>
                </c:pt>
                <c:pt idx="7323">
                  <c:v>1522</c:v>
                </c:pt>
                <c:pt idx="7324">
                  <c:v>1522</c:v>
                </c:pt>
                <c:pt idx="7325">
                  <c:v>1522</c:v>
                </c:pt>
                <c:pt idx="7326">
                  <c:v>1522</c:v>
                </c:pt>
                <c:pt idx="7327">
                  <c:v>1522</c:v>
                </c:pt>
                <c:pt idx="7328">
                  <c:v>1523</c:v>
                </c:pt>
                <c:pt idx="7329">
                  <c:v>1523</c:v>
                </c:pt>
                <c:pt idx="7330">
                  <c:v>1523</c:v>
                </c:pt>
                <c:pt idx="7331">
                  <c:v>1523</c:v>
                </c:pt>
                <c:pt idx="7332">
                  <c:v>1523</c:v>
                </c:pt>
                <c:pt idx="7333">
                  <c:v>1523</c:v>
                </c:pt>
                <c:pt idx="7334">
                  <c:v>1523</c:v>
                </c:pt>
                <c:pt idx="7335">
                  <c:v>1523</c:v>
                </c:pt>
                <c:pt idx="7336">
                  <c:v>1524</c:v>
                </c:pt>
                <c:pt idx="7337">
                  <c:v>1524</c:v>
                </c:pt>
                <c:pt idx="7338">
                  <c:v>1525</c:v>
                </c:pt>
                <c:pt idx="7339">
                  <c:v>1525</c:v>
                </c:pt>
                <c:pt idx="7340">
                  <c:v>1526</c:v>
                </c:pt>
                <c:pt idx="7341">
                  <c:v>1527</c:v>
                </c:pt>
                <c:pt idx="7342">
                  <c:v>1527</c:v>
                </c:pt>
                <c:pt idx="7343">
                  <c:v>1527</c:v>
                </c:pt>
                <c:pt idx="7344">
                  <c:v>1527</c:v>
                </c:pt>
                <c:pt idx="7345">
                  <c:v>1527</c:v>
                </c:pt>
                <c:pt idx="7346">
                  <c:v>1527</c:v>
                </c:pt>
                <c:pt idx="7347">
                  <c:v>1527</c:v>
                </c:pt>
                <c:pt idx="7348">
                  <c:v>1527</c:v>
                </c:pt>
                <c:pt idx="7349">
                  <c:v>1527</c:v>
                </c:pt>
                <c:pt idx="7350">
                  <c:v>1527</c:v>
                </c:pt>
                <c:pt idx="7351">
                  <c:v>1527</c:v>
                </c:pt>
                <c:pt idx="7352">
                  <c:v>1527</c:v>
                </c:pt>
                <c:pt idx="7353">
                  <c:v>1527</c:v>
                </c:pt>
                <c:pt idx="7354">
                  <c:v>1527</c:v>
                </c:pt>
                <c:pt idx="7355">
                  <c:v>1527</c:v>
                </c:pt>
                <c:pt idx="7356">
                  <c:v>1527</c:v>
                </c:pt>
                <c:pt idx="7357">
                  <c:v>1527</c:v>
                </c:pt>
                <c:pt idx="7358">
                  <c:v>1527</c:v>
                </c:pt>
                <c:pt idx="7359">
                  <c:v>1527</c:v>
                </c:pt>
                <c:pt idx="7360">
                  <c:v>1528</c:v>
                </c:pt>
                <c:pt idx="7361">
                  <c:v>1529</c:v>
                </c:pt>
                <c:pt idx="7362">
                  <c:v>1530</c:v>
                </c:pt>
                <c:pt idx="7363">
                  <c:v>1531</c:v>
                </c:pt>
                <c:pt idx="7364">
                  <c:v>1532</c:v>
                </c:pt>
                <c:pt idx="7365">
                  <c:v>1533</c:v>
                </c:pt>
                <c:pt idx="7366">
                  <c:v>1533</c:v>
                </c:pt>
                <c:pt idx="7367">
                  <c:v>1533</c:v>
                </c:pt>
                <c:pt idx="7368">
                  <c:v>1534</c:v>
                </c:pt>
                <c:pt idx="7369">
                  <c:v>1534</c:v>
                </c:pt>
                <c:pt idx="7370">
                  <c:v>1535</c:v>
                </c:pt>
                <c:pt idx="7371">
                  <c:v>1536</c:v>
                </c:pt>
                <c:pt idx="7372">
                  <c:v>1536</c:v>
                </c:pt>
                <c:pt idx="7373">
                  <c:v>1537</c:v>
                </c:pt>
                <c:pt idx="7374">
                  <c:v>1537</c:v>
                </c:pt>
                <c:pt idx="7375">
                  <c:v>1537</c:v>
                </c:pt>
                <c:pt idx="7376">
                  <c:v>1537</c:v>
                </c:pt>
                <c:pt idx="7377">
                  <c:v>1538</c:v>
                </c:pt>
                <c:pt idx="7378">
                  <c:v>1539</c:v>
                </c:pt>
                <c:pt idx="7379">
                  <c:v>1539</c:v>
                </c:pt>
                <c:pt idx="7380">
                  <c:v>1540</c:v>
                </c:pt>
                <c:pt idx="7381">
                  <c:v>1541</c:v>
                </c:pt>
                <c:pt idx="7382">
                  <c:v>1541</c:v>
                </c:pt>
                <c:pt idx="7383">
                  <c:v>1541</c:v>
                </c:pt>
                <c:pt idx="7384">
                  <c:v>1541</c:v>
                </c:pt>
                <c:pt idx="7385">
                  <c:v>1541</c:v>
                </c:pt>
                <c:pt idx="7386">
                  <c:v>1542</c:v>
                </c:pt>
                <c:pt idx="7387">
                  <c:v>1542</c:v>
                </c:pt>
                <c:pt idx="7388">
                  <c:v>1542</c:v>
                </c:pt>
                <c:pt idx="7389">
                  <c:v>1542</c:v>
                </c:pt>
                <c:pt idx="7390">
                  <c:v>1542</c:v>
                </c:pt>
                <c:pt idx="7391">
                  <c:v>1542</c:v>
                </c:pt>
                <c:pt idx="7392">
                  <c:v>1542</c:v>
                </c:pt>
                <c:pt idx="7393">
                  <c:v>1542</c:v>
                </c:pt>
                <c:pt idx="7394">
                  <c:v>1542</c:v>
                </c:pt>
                <c:pt idx="7395">
                  <c:v>1542</c:v>
                </c:pt>
                <c:pt idx="7396">
                  <c:v>1543</c:v>
                </c:pt>
                <c:pt idx="7397">
                  <c:v>1544</c:v>
                </c:pt>
                <c:pt idx="7398">
                  <c:v>1544</c:v>
                </c:pt>
                <c:pt idx="7399">
                  <c:v>1544</c:v>
                </c:pt>
                <c:pt idx="7400">
                  <c:v>1545</c:v>
                </c:pt>
                <c:pt idx="7401">
                  <c:v>1546</c:v>
                </c:pt>
                <c:pt idx="7402">
                  <c:v>1546</c:v>
                </c:pt>
                <c:pt idx="7403">
                  <c:v>1547</c:v>
                </c:pt>
                <c:pt idx="7404">
                  <c:v>1547</c:v>
                </c:pt>
                <c:pt idx="7405">
                  <c:v>1548</c:v>
                </c:pt>
                <c:pt idx="7406">
                  <c:v>1549</c:v>
                </c:pt>
                <c:pt idx="7407">
                  <c:v>1550</c:v>
                </c:pt>
                <c:pt idx="7408">
                  <c:v>1551</c:v>
                </c:pt>
                <c:pt idx="7409">
                  <c:v>1551</c:v>
                </c:pt>
                <c:pt idx="7410">
                  <c:v>1552</c:v>
                </c:pt>
                <c:pt idx="7411">
                  <c:v>1552</c:v>
                </c:pt>
                <c:pt idx="7412">
                  <c:v>1553</c:v>
                </c:pt>
                <c:pt idx="7413">
                  <c:v>1553</c:v>
                </c:pt>
                <c:pt idx="7414">
                  <c:v>1553</c:v>
                </c:pt>
                <c:pt idx="7415">
                  <c:v>1554</c:v>
                </c:pt>
                <c:pt idx="7416">
                  <c:v>1555</c:v>
                </c:pt>
                <c:pt idx="7417">
                  <c:v>1555</c:v>
                </c:pt>
                <c:pt idx="7418">
                  <c:v>1555</c:v>
                </c:pt>
                <c:pt idx="7419">
                  <c:v>1555</c:v>
                </c:pt>
                <c:pt idx="7420">
                  <c:v>1556</c:v>
                </c:pt>
                <c:pt idx="7421">
                  <c:v>1557</c:v>
                </c:pt>
                <c:pt idx="7422">
                  <c:v>1557</c:v>
                </c:pt>
                <c:pt idx="7423">
                  <c:v>1557</c:v>
                </c:pt>
                <c:pt idx="7424">
                  <c:v>1557</c:v>
                </c:pt>
                <c:pt idx="7425">
                  <c:v>1557</c:v>
                </c:pt>
                <c:pt idx="7426">
                  <c:v>1557</c:v>
                </c:pt>
                <c:pt idx="7427">
                  <c:v>1557</c:v>
                </c:pt>
                <c:pt idx="7428">
                  <c:v>1557</c:v>
                </c:pt>
                <c:pt idx="7429">
                  <c:v>1557</c:v>
                </c:pt>
                <c:pt idx="7430">
                  <c:v>1557</c:v>
                </c:pt>
                <c:pt idx="7431">
                  <c:v>1557</c:v>
                </c:pt>
                <c:pt idx="7432">
                  <c:v>1557</c:v>
                </c:pt>
                <c:pt idx="7433">
                  <c:v>1557</c:v>
                </c:pt>
                <c:pt idx="7434">
                  <c:v>1557</c:v>
                </c:pt>
                <c:pt idx="7435">
                  <c:v>1558</c:v>
                </c:pt>
                <c:pt idx="7436">
                  <c:v>1558</c:v>
                </c:pt>
                <c:pt idx="7437">
                  <c:v>1558</c:v>
                </c:pt>
                <c:pt idx="7438">
                  <c:v>1558</c:v>
                </c:pt>
                <c:pt idx="7439">
                  <c:v>1558</c:v>
                </c:pt>
                <c:pt idx="7440">
                  <c:v>1559</c:v>
                </c:pt>
                <c:pt idx="7441">
                  <c:v>1559</c:v>
                </c:pt>
                <c:pt idx="7442">
                  <c:v>1560</c:v>
                </c:pt>
                <c:pt idx="7443">
                  <c:v>1561</c:v>
                </c:pt>
                <c:pt idx="7444">
                  <c:v>1561</c:v>
                </c:pt>
                <c:pt idx="7445">
                  <c:v>1561</c:v>
                </c:pt>
                <c:pt idx="7446">
                  <c:v>1561</c:v>
                </c:pt>
                <c:pt idx="7447">
                  <c:v>1561</c:v>
                </c:pt>
                <c:pt idx="7448">
                  <c:v>1561</c:v>
                </c:pt>
                <c:pt idx="7449">
                  <c:v>1562</c:v>
                </c:pt>
                <c:pt idx="7450">
                  <c:v>1562</c:v>
                </c:pt>
                <c:pt idx="7451">
                  <c:v>1562</c:v>
                </c:pt>
                <c:pt idx="7452">
                  <c:v>1563</c:v>
                </c:pt>
                <c:pt idx="7453">
                  <c:v>1564</c:v>
                </c:pt>
                <c:pt idx="7454">
                  <c:v>1565</c:v>
                </c:pt>
                <c:pt idx="7455">
                  <c:v>1566</c:v>
                </c:pt>
                <c:pt idx="7456">
                  <c:v>1567</c:v>
                </c:pt>
                <c:pt idx="7457">
                  <c:v>1567</c:v>
                </c:pt>
                <c:pt idx="7458">
                  <c:v>1567</c:v>
                </c:pt>
                <c:pt idx="7459">
                  <c:v>1567</c:v>
                </c:pt>
                <c:pt idx="7460">
                  <c:v>1567</c:v>
                </c:pt>
                <c:pt idx="7461">
                  <c:v>1568</c:v>
                </c:pt>
                <c:pt idx="7462">
                  <c:v>1569</c:v>
                </c:pt>
                <c:pt idx="7463">
                  <c:v>1569</c:v>
                </c:pt>
                <c:pt idx="7464">
                  <c:v>1569</c:v>
                </c:pt>
                <c:pt idx="7465">
                  <c:v>1569</c:v>
                </c:pt>
                <c:pt idx="7466">
                  <c:v>1569</c:v>
                </c:pt>
                <c:pt idx="7467">
                  <c:v>1570</c:v>
                </c:pt>
                <c:pt idx="7468">
                  <c:v>1571</c:v>
                </c:pt>
                <c:pt idx="7469">
                  <c:v>1571</c:v>
                </c:pt>
                <c:pt idx="7470">
                  <c:v>1571</c:v>
                </c:pt>
                <c:pt idx="7471">
                  <c:v>1571</c:v>
                </c:pt>
                <c:pt idx="7472">
                  <c:v>1571</c:v>
                </c:pt>
                <c:pt idx="7473">
                  <c:v>1571</c:v>
                </c:pt>
                <c:pt idx="7474">
                  <c:v>1571</c:v>
                </c:pt>
                <c:pt idx="7475">
                  <c:v>1572</c:v>
                </c:pt>
                <c:pt idx="7476">
                  <c:v>1573</c:v>
                </c:pt>
                <c:pt idx="7477">
                  <c:v>1573</c:v>
                </c:pt>
                <c:pt idx="7478">
                  <c:v>1573</c:v>
                </c:pt>
                <c:pt idx="7479">
                  <c:v>1574</c:v>
                </c:pt>
                <c:pt idx="7480">
                  <c:v>1574</c:v>
                </c:pt>
                <c:pt idx="7481">
                  <c:v>1574</c:v>
                </c:pt>
                <c:pt idx="7482">
                  <c:v>1574</c:v>
                </c:pt>
                <c:pt idx="7483">
                  <c:v>1574</c:v>
                </c:pt>
                <c:pt idx="7484">
                  <c:v>1574</c:v>
                </c:pt>
                <c:pt idx="7485">
                  <c:v>1574</c:v>
                </c:pt>
                <c:pt idx="7486">
                  <c:v>1574</c:v>
                </c:pt>
                <c:pt idx="7487">
                  <c:v>1574</c:v>
                </c:pt>
                <c:pt idx="7488">
                  <c:v>1574</c:v>
                </c:pt>
                <c:pt idx="7489">
                  <c:v>1575</c:v>
                </c:pt>
                <c:pt idx="7490">
                  <c:v>1575</c:v>
                </c:pt>
                <c:pt idx="7491">
                  <c:v>1576</c:v>
                </c:pt>
                <c:pt idx="7492">
                  <c:v>1577</c:v>
                </c:pt>
                <c:pt idx="7493">
                  <c:v>1578</c:v>
                </c:pt>
                <c:pt idx="7494">
                  <c:v>1579</c:v>
                </c:pt>
                <c:pt idx="7495">
                  <c:v>1580</c:v>
                </c:pt>
                <c:pt idx="7496">
                  <c:v>1580</c:v>
                </c:pt>
                <c:pt idx="7497">
                  <c:v>1580</c:v>
                </c:pt>
                <c:pt idx="7498">
                  <c:v>1580</c:v>
                </c:pt>
                <c:pt idx="7499">
                  <c:v>1581</c:v>
                </c:pt>
                <c:pt idx="7500">
                  <c:v>1581</c:v>
                </c:pt>
                <c:pt idx="7501">
                  <c:v>1581</c:v>
                </c:pt>
                <c:pt idx="7502">
                  <c:v>1581</c:v>
                </c:pt>
                <c:pt idx="7503">
                  <c:v>1582</c:v>
                </c:pt>
                <c:pt idx="7504">
                  <c:v>1583</c:v>
                </c:pt>
                <c:pt idx="7505">
                  <c:v>1583</c:v>
                </c:pt>
                <c:pt idx="7506">
                  <c:v>1584</c:v>
                </c:pt>
                <c:pt idx="7507">
                  <c:v>1584</c:v>
                </c:pt>
                <c:pt idx="7508">
                  <c:v>1584</c:v>
                </c:pt>
                <c:pt idx="7509">
                  <c:v>1585</c:v>
                </c:pt>
                <c:pt idx="7510">
                  <c:v>1585</c:v>
                </c:pt>
                <c:pt idx="7511">
                  <c:v>1585</c:v>
                </c:pt>
                <c:pt idx="7512">
                  <c:v>1585</c:v>
                </c:pt>
                <c:pt idx="7513">
                  <c:v>1585</c:v>
                </c:pt>
                <c:pt idx="7514">
                  <c:v>1585</c:v>
                </c:pt>
                <c:pt idx="7515">
                  <c:v>1586</c:v>
                </c:pt>
                <c:pt idx="7516">
                  <c:v>1586</c:v>
                </c:pt>
                <c:pt idx="7517">
                  <c:v>1586</c:v>
                </c:pt>
                <c:pt idx="7518">
                  <c:v>1586</c:v>
                </c:pt>
                <c:pt idx="7519">
                  <c:v>1586</c:v>
                </c:pt>
                <c:pt idx="7520">
                  <c:v>1586</c:v>
                </c:pt>
                <c:pt idx="7521">
                  <c:v>1586</c:v>
                </c:pt>
                <c:pt idx="7522">
                  <c:v>1586</c:v>
                </c:pt>
                <c:pt idx="7523">
                  <c:v>1586</c:v>
                </c:pt>
                <c:pt idx="7524">
                  <c:v>1586</c:v>
                </c:pt>
                <c:pt idx="7525">
                  <c:v>1586</c:v>
                </c:pt>
                <c:pt idx="7526">
                  <c:v>1586</c:v>
                </c:pt>
                <c:pt idx="7527">
                  <c:v>1586</c:v>
                </c:pt>
                <c:pt idx="7528">
                  <c:v>1586</c:v>
                </c:pt>
                <c:pt idx="7529">
                  <c:v>1586</c:v>
                </c:pt>
                <c:pt idx="7530">
                  <c:v>1586</c:v>
                </c:pt>
                <c:pt idx="7531">
                  <c:v>1586</c:v>
                </c:pt>
                <c:pt idx="7532">
                  <c:v>1586</c:v>
                </c:pt>
                <c:pt idx="7533">
                  <c:v>1586</c:v>
                </c:pt>
                <c:pt idx="7534">
                  <c:v>1586</c:v>
                </c:pt>
                <c:pt idx="7535">
                  <c:v>1586</c:v>
                </c:pt>
                <c:pt idx="7536">
                  <c:v>1586</c:v>
                </c:pt>
                <c:pt idx="7537">
                  <c:v>1586</c:v>
                </c:pt>
                <c:pt idx="7538">
                  <c:v>1586</c:v>
                </c:pt>
                <c:pt idx="7539">
                  <c:v>1586</c:v>
                </c:pt>
                <c:pt idx="7540">
                  <c:v>1586</c:v>
                </c:pt>
                <c:pt idx="7541">
                  <c:v>1586</c:v>
                </c:pt>
                <c:pt idx="7542">
                  <c:v>1586</c:v>
                </c:pt>
                <c:pt idx="7543">
                  <c:v>1586</c:v>
                </c:pt>
                <c:pt idx="7544">
                  <c:v>1586</c:v>
                </c:pt>
                <c:pt idx="7545">
                  <c:v>1587</c:v>
                </c:pt>
                <c:pt idx="7546">
                  <c:v>1587</c:v>
                </c:pt>
                <c:pt idx="7547">
                  <c:v>1588</c:v>
                </c:pt>
                <c:pt idx="7548">
                  <c:v>1588</c:v>
                </c:pt>
                <c:pt idx="7549">
                  <c:v>1588</c:v>
                </c:pt>
                <c:pt idx="7550">
                  <c:v>1588</c:v>
                </c:pt>
                <c:pt idx="7551">
                  <c:v>1588</c:v>
                </c:pt>
                <c:pt idx="7552">
                  <c:v>1589</c:v>
                </c:pt>
                <c:pt idx="7553">
                  <c:v>1589</c:v>
                </c:pt>
                <c:pt idx="7554">
                  <c:v>1589</c:v>
                </c:pt>
                <c:pt idx="7555">
                  <c:v>1589</c:v>
                </c:pt>
                <c:pt idx="7556">
                  <c:v>1590</c:v>
                </c:pt>
                <c:pt idx="7557">
                  <c:v>1591</c:v>
                </c:pt>
                <c:pt idx="7558">
                  <c:v>1591</c:v>
                </c:pt>
                <c:pt idx="7559">
                  <c:v>1591</c:v>
                </c:pt>
                <c:pt idx="7560">
                  <c:v>1591</c:v>
                </c:pt>
                <c:pt idx="7561">
                  <c:v>1591</c:v>
                </c:pt>
                <c:pt idx="7562">
                  <c:v>1592</c:v>
                </c:pt>
                <c:pt idx="7563">
                  <c:v>1592</c:v>
                </c:pt>
                <c:pt idx="7564">
                  <c:v>1593</c:v>
                </c:pt>
                <c:pt idx="7565">
                  <c:v>1594</c:v>
                </c:pt>
                <c:pt idx="7566">
                  <c:v>1595</c:v>
                </c:pt>
                <c:pt idx="7567">
                  <c:v>1596</c:v>
                </c:pt>
                <c:pt idx="7568">
                  <c:v>1597</c:v>
                </c:pt>
                <c:pt idx="7569">
                  <c:v>1598</c:v>
                </c:pt>
                <c:pt idx="7570">
                  <c:v>1598</c:v>
                </c:pt>
                <c:pt idx="7571">
                  <c:v>1598</c:v>
                </c:pt>
                <c:pt idx="7572">
                  <c:v>1598</c:v>
                </c:pt>
                <c:pt idx="7573">
                  <c:v>1598</c:v>
                </c:pt>
                <c:pt idx="7574">
                  <c:v>1598</c:v>
                </c:pt>
                <c:pt idx="7575">
                  <c:v>1598</c:v>
                </c:pt>
                <c:pt idx="7576">
                  <c:v>1598</c:v>
                </c:pt>
                <c:pt idx="7577">
                  <c:v>1598</c:v>
                </c:pt>
                <c:pt idx="7578">
                  <c:v>1598</c:v>
                </c:pt>
                <c:pt idx="7579">
                  <c:v>1599</c:v>
                </c:pt>
                <c:pt idx="7580">
                  <c:v>1599</c:v>
                </c:pt>
                <c:pt idx="7581">
                  <c:v>1599</c:v>
                </c:pt>
                <c:pt idx="7582">
                  <c:v>1600</c:v>
                </c:pt>
                <c:pt idx="7583">
                  <c:v>1600</c:v>
                </c:pt>
                <c:pt idx="7584">
                  <c:v>1601</c:v>
                </c:pt>
                <c:pt idx="7585">
                  <c:v>1601</c:v>
                </c:pt>
                <c:pt idx="7586">
                  <c:v>1602</c:v>
                </c:pt>
                <c:pt idx="7587">
                  <c:v>1602</c:v>
                </c:pt>
                <c:pt idx="7588">
                  <c:v>1602</c:v>
                </c:pt>
                <c:pt idx="7589">
                  <c:v>1603</c:v>
                </c:pt>
                <c:pt idx="7590">
                  <c:v>1604</c:v>
                </c:pt>
                <c:pt idx="7591">
                  <c:v>1604</c:v>
                </c:pt>
                <c:pt idx="7592">
                  <c:v>1604</c:v>
                </c:pt>
                <c:pt idx="7593">
                  <c:v>1604</c:v>
                </c:pt>
                <c:pt idx="7594">
                  <c:v>1604</c:v>
                </c:pt>
                <c:pt idx="7595">
                  <c:v>1605</c:v>
                </c:pt>
                <c:pt idx="7596">
                  <c:v>1605</c:v>
                </c:pt>
                <c:pt idx="7597">
                  <c:v>1605</c:v>
                </c:pt>
                <c:pt idx="7598">
                  <c:v>1605</c:v>
                </c:pt>
                <c:pt idx="7599">
                  <c:v>1605</c:v>
                </c:pt>
                <c:pt idx="7600">
                  <c:v>1605</c:v>
                </c:pt>
                <c:pt idx="7601">
                  <c:v>1606</c:v>
                </c:pt>
                <c:pt idx="7602">
                  <c:v>1607</c:v>
                </c:pt>
                <c:pt idx="7603">
                  <c:v>1608</c:v>
                </c:pt>
                <c:pt idx="7604">
                  <c:v>1609</c:v>
                </c:pt>
                <c:pt idx="7605">
                  <c:v>1610</c:v>
                </c:pt>
                <c:pt idx="7606">
                  <c:v>1610</c:v>
                </c:pt>
                <c:pt idx="7607">
                  <c:v>1610</c:v>
                </c:pt>
                <c:pt idx="7608">
                  <c:v>1611</c:v>
                </c:pt>
                <c:pt idx="7609">
                  <c:v>1612</c:v>
                </c:pt>
                <c:pt idx="7610">
                  <c:v>1613</c:v>
                </c:pt>
                <c:pt idx="7611">
                  <c:v>1613</c:v>
                </c:pt>
                <c:pt idx="7612">
                  <c:v>1613</c:v>
                </c:pt>
                <c:pt idx="7613">
                  <c:v>1614</c:v>
                </c:pt>
                <c:pt idx="7614">
                  <c:v>1614</c:v>
                </c:pt>
                <c:pt idx="7615">
                  <c:v>1615</c:v>
                </c:pt>
                <c:pt idx="7616">
                  <c:v>1615</c:v>
                </c:pt>
                <c:pt idx="7617">
                  <c:v>1616</c:v>
                </c:pt>
                <c:pt idx="7618">
                  <c:v>1617</c:v>
                </c:pt>
                <c:pt idx="7619">
                  <c:v>1618</c:v>
                </c:pt>
                <c:pt idx="7620">
                  <c:v>1619</c:v>
                </c:pt>
                <c:pt idx="7621">
                  <c:v>1619</c:v>
                </c:pt>
                <c:pt idx="7622">
                  <c:v>1619</c:v>
                </c:pt>
                <c:pt idx="7623">
                  <c:v>1619</c:v>
                </c:pt>
                <c:pt idx="7624">
                  <c:v>1619</c:v>
                </c:pt>
                <c:pt idx="7625">
                  <c:v>1619</c:v>
                </c:pt>
                <c:pt idx="7626">
                  <c:v>1620</c:v>
                </c:pt>
                <c:pt idx="7627">
                  <c:v>1621</c:v>
                </c:pt>
                <c:pt idx="7628">
                  <c:v>1622</c:v>
                </c:pt>
                <c:pt idx="7629">
                  <c:v>1622</c:v>
                </c:pt>
                <c:pt idx="7630">
                  <c:v>1623</c:v>
                </c:pt>
                <c:pt idx="7631">
                  <c:v>1623</c:v>
                </c:pt>
                <c:pt idx="7632">
                  <c:v>1624</c:v>
                </c:pt>
                <c:pt idx="7633">
                  <c:v>1625</c:v>
                </c:pt>
                <c:pt idx="7634">
                  <c:v>1625</c:v>
                </c:pt>
                <c:pt idx="7635">
                  <c:v>1625</c:v>
                </c:pt>
                <c:pt idx="7636">
                  <c:v>1625</c:v>
                </c:pt>
                <c:pt idx="7637">
                  <c:v>1626</c:v>
                </c:pt>
                <c:pt idx="7638">
                  <c:v>1626</c:v>
                </c:pt>
                <c:pt idx="7639">
                  <c:v>1626</c:v>
                </c:pt>
                <c:pt idx="7640">
                  <c:v>1626</c:v>
                </c:pt>
                <c:pt idx="7641">
                  <c:v>1626</c:v>
                </c:pt>
                <c:pt idx="7642">
                  <c:v>1626</c:v>
                </c:pt>
                <c:pt idx="7643">
                  <c:v>1627</c:v>
                </c:pt>
                <c:pt idx="7644">
                  <c:v>1627</c:v>
                </c:pt>
                <c:pt idx="7645">
                  <c:v>1627</c:v>
                </c:pt>
                <c:pt idx="7646">
                  <c:v>1627</c:v>
                </c:pt>
                <c:pt idx="7647">
                  <c:v>1628</c:v>
                </c:pt>
                <c:pt idx="7648">
                  <c:v>1628</c:v>
                </c:pt>
                <c:pt idx="7649">
                  <c:v>1629</c:v>
                </c:pt>
                <c:pt idx="7650">
                  <c:v>1629</c:v>
                </c:pt>
                <c:pt idx="7651">
                  <c:v>1629</c:v>
                </c:pt>
                <c:pt idx="7652">
                  <c:v>1629</c:v>
                </c:pt>
                <c:pt idx="7653">
                  <c:v>1630</c:v>
                </c:pt>
                <c:pt idx="7654">
                  <c:v>1630</c:v>
                </c:pt>
                <c:pt idx="7655">
                  <c:v>1630</c:v>
                </c:pt>
                <c:pt idx="7656">
                  <c:v>1630</c:v>
                </c:pt>
                <c:pt idx="7657">
                  <c:v>1630</c:v>
                </c:pt>
                <c:pt idx="7658">
                  <c:v>1630</c:v>
                </c:pt>
                <c:pt idx="7659">
                  <c:v>1630</c:v>
                </c:pt>
                <c:pt idx="7660">
                  <c:v>1631</c:v>
                </c:pt>
                <c:pt idx="7661">
                  <c:v>1632</c:v>
                </c:pt>
                <c:pt idx="7662">
                  <c:v>1632</c:v>
                </c:pt>
                <c:pt idx="7663">
                  <c:v>1632</c:v>
                </c:pt>
                <c:pt idx="7664">
                  <c:v>1633</c:v>
                </c:pt>
                <c:pt idx="7665">
                  <c:v>1634</c:v>
                </c:pt>
                <c:pt idx="7666">
                  <c:v>1635</c:v>
                </c:pt>
                <c:pt idx="7667">
                  <c:v>1635</c:v>
                </c:pt>
                <c:pt idx="7668">
                  <c:v>1635</c:v>
                </c:pt>
                <c:pt idx="7669">
                  <c:v>1635</c:v>
                </c:pt>
                <c:pt idx="7670">
                  <c:v>1635</c:v>
                </c:pt>
                <c:pt idx="7671">
                  <c:v>1635</c:v>
                </c:pt>
                <c:pt idx="7672">
                  <c:v>1636</c:v>
                </c:pt>
                <c:pt idx="7673">
                  <c:v>1636</c:v>
                </c:pt>
                <c:pt idx="7674">
                  <c:v>1636</c:v>
                </c:pt>
                <c:pt idx="7675">
                  <c:v>1636</c:v>
                </c:pt>
                <c:pt idx="7676">
                  <c:v>1636</c:v>
                </c:pt>
                <c:pt idx="7677">
                  <c:v>1636</c:v>
                </c:pt>
                <c:pt idx="7678">
                  <c:v>1637</c:v>
                </c:pt>
                <c:pt idx="7679">
                  <c:v>1637</c:v>
                </c:pt>
                <c:pt idx="7680">
                  <c:v>1637</c:v>
                </c:pt>
                <c:pt idx="7681">
                  <c:v>1637</c:v>
                </c:pt>
                <c:pt idx="7682">
                  <c:v>1637</c:v>
                </c:pt>
                <c:pt idx="7683">
                  <c:v>1638</c:v>
                </c:pt>
                <c:pt idx="7684">
                  <c:v>1639</c:v>
                </c:pt>
                <c:pt idx="7685">
                  <c:v>1639</c:v>
                </c:pt>
                <c:pt idx="7686">
                  <c:v>1639</c:v>
                </c:pt>
                <c:pt idx="7687">
                  <c:v>1640</c:v>
                </c:pt>
                <c:pt idx="7688">
                  <c:v>1641</c:v>
                </c:pt>
                <c:pt idx="7689">
                  <c:v>1642</c:v>
                </c:pt>
                <c:pt idx="7690">
                  <c:v>1642</c:v>
                </c:pt>
                <c:pt idx="7691">
                  <c:v>1643</c:v>
                </c:pt>
                <c:pt idx="7692">
                  <c:v>1644</c:v>
                </c:pt>
                <c:pt idx="7693">
                  <c:v>1644</c:v>
                </c:pt>
                <c:pt idx="7694">
                  <c:v>1644</c:v>
                </c:pt>
                <c:pt idx="7695">
                  <c:v>1644</c:v>
                </c:pt>
                <c:pt idx="7696">
                  <c:v>1644</c:v>
                </c:pt>
                <c:pt idx="7697">
                  <c:v>1644</c:v>
                </c:pt>
                <c:pt idx="7698">
                  <c:v>1644</c:v>
                </c:pt>
                <c:pt idx="7699">
                  <c:v>1644</c:v>
                </c:pt>
                <c:pt idx="7700">
                  <c:v>1644</c:v>
                </c:pt>
                <c:pt idx="7701">
                  <c:v>1644</c:v>
                </c:pt>
                <c:pt idx="7702">
                  <c:v>1644</c:v>
                </c:pt>
                <c:pt idx="7703">
                  <c:v>1644</c:v>
                </c:pt>
                <c:pt idx="7704">
                  <c:v>1644</c:v>
                </c:pt>
                <c:pt idx="7705">
                  <c:v>1645</c:v>
                </c:pt>
                <c:pt idx="7706">
                  <c:v>1646</c:v>
                </c:pt>
                <c:pt idx="7707">
                  <c:v>1646</c:v>
                </c:pt>
                <c:pt idx="7708">
                  <c:v>1646</c:v>
                </c:pt>
                <c:pt idx="7709">
                  <c:v>1646</c:v>
                </c:pt>
                <c:pt idx="7710">
                  <c:v>1646</c:v>
                </c:pt>
                <c:pt idx="7711">
                  <c:v>1646</c:v>
                </c:pt>
                <c:pt idx="7712">
                  <c:v>1646</c:v>
                </c:pt>
                <c:pt idx="7713">
                  <c:v>1646</c:v>
                </c:pt>
                <c:pt idx="7714">
                  <c:v>1646</c:v>
                </c:pt>
                <c:pt idx="7715">
                  <c:v>1646</c:v>
                </c:pt>
                <c:pt idx="7716">
                  <c:v>1646</c:v>
                </c:pt>
                <c:pt idx="7717">
                  <c:v>1646</c:v>
                </c:pt>
                <c:pt idx="7718">
                  <c:v>1646</c:v>
                </c:pt>
                <c:pt idx="7719">
                  <c:v>1646</c:v>
                </c:pt>
                <c:pt idx="7720">
                  <c:v>1646</c:v>
                </c:pt>
                <c:pt idx="7721">
                  <c:v>1646</c:v>
                </c:pt>
                <c:pt idx="7722">
                  <c:v>1646</c:v>
                </c:pt>
                <c:pt idx="7723">
                  <c:v>1646</c:v>
                </c:pt>
                <c:pt idx="7724">
                  <c:v>1646</c:v>
                </c:pt>
                <c:pt idx="7725">
                  <c:v>1646</c:v>
                </c:pt>
                <c:pt idx="7726">
                  <c:v>1646</c:v>
                </c:pt>
                <c:pt idx="7727">
                  <c:v>1646</c:v>
                </c:pt>
                <c:pt idx="7728">
                  <c:v>1646</c:v>
                </c:pt>
                <c:pt idx="7729">
                  <c:v>1646</c:v>
                </c:pt>
                <c:pt idx="7730">
                  <c:v>1647</c:v>
                </c:pt>
                <c:pt idx="7731">
                  <c:v>1647</c:v>
                </c:pt>
                <c:pt idx="7732">
                  <c:v>1647</c:v>
                </c:pt>
                <c:pt idx="7733">
                  <c:v>1647</c:v>
                </c:pt>
                <c:pt idx="7734">
                  <c:v>1647</c:v>
                </c:pt>
                <c:pt idx="7735">
                  <c:v>1647</c:v>
                </c:pt>
                <c:pt idx="7736">
                  <c:v>1647</c:v>
                </c:pt>
                <c:pt idx="7737">
                  <c:v>1647</c:v>
                </c:pt>
                <c:pt idx="7738">
                  <c:v>1647</c:v>
                </c:pt>
                <c:pt idx="7739">
                  <c:v>1647</c:v>
                </c:pt>
                <c:pt idx="7740">
                  <c:v>1647</c:v>
                </c:pt>
                <c:pt idx="7741">
                  <c:v>1647</c:v>
                </c:pt>
                <c:pt idx="7742">
                  <c:v>1647</c:v>
                </c:pt>
                <c:pt idx="7743">
                  <c:v>1647</c:v>
                </c:pt>
                <c:pt idx="7744">
                  <c:v>1648</c:v>
                </c:pt>
                <c:pt idx="7745">
                  <c:v>1648</c:v>
                </c:pt>
                <c:pt idx="7746">
                  <c:v>1649</c:v>
                </c:pt>
                <c:pt idx="7747">
                  <c:v>1650</c:v>
                </c:pt>
                <c:pt idx="7748">
                  <c:v>1650</c:v>
                </c:pt>
                <c:pt idx="7749">
                  <c:v>1651</c:v>
                </c:pt>
                <c:pt idx="7750">
                  <c:v>1652</c:v>
                </c:pt>
                <c:pt idx="7751">
                  <c:v>1653</c:v>
                </c:pt>
                <c:pt idx="7752">
                  <c:v>1654</c:v>
                </c:pt>
                <c:pt idx="7753">
                  <c:v>1654</c:v>
                </c:pt>
                <c:pt idx="7754">
                  <c:v>1654</c:v>
                </c:pt>
                <c:pt idx="7755">
                  <c:v>1654</c:v>
                </c:pt>
                <c:pt idx="7756">
                  <c:v>1654</c:v>
                </c:pt>
                <c:pt idx="7757">
                  <c:v>1655</c:v>
                </c:pt>
                <c:pt idx="7758">
                  <c:v>1656</c:v>
                </c:pt>
                <c:pt idx="7759">
                  <c:v>1657</c:v>
                </c:pt>
                <c:pt idx="7760">
                  <c:v>1658</c:v>
                </c:pt>
                <c:pt idx="7761">
                  <c:v>1658</c:v>
                </c:pt>
                <c:pt idx="7762">
                  <c:v>1659</c:v>
                </c:pt>
                <c:pt idx="7763">
                  <c:v>1659</c:v>
                </c:pt>
                <c:pt idx="7764">
                  <c:v>1660</c:v>
                </c:pt>
                <c:pt idx="7765">
                  <c:v>1661</c:v>
                </c:pt>
                <c:pt idx="7766">
                  <c:v>1661</c:v>
                </c:pt>
                <c:pt idx="7767">
                  <c:v>1661</c:v>
                </c:pt>
                <c:pt idx="7768">
                  <c:v>1661</c:v>
                </c:pt>
                <c:pt idx="7769">
                  <c:v>1661</c:v>
                </c:pt>
                <c:pt idx="7770">
                  <c:v>1661</c:v>
                </c:pt>
                <c:pt idx="7771">
                  <c:v>1662</c:v>
                </c:pt>
                <c:pt idx="7772">
                  <c:v>1663</c:v>
                </c:pt>
                <c:pt idx="7773">
                  <c:v>1663</c:v>
                </c:pt>
                <c:pt idx="7774">
                  <c:v>1664</c:v>
                </c:pt>
                <c:pt idx="7775">
                  <c:v>1664</c:v>
                </c:pt>
                <c:pt idx="7776">
                  <c:v>1664</c:v>
                </c:pt>
                <c:pt idx="7777">
                  <c:v>1664</c:v>
                </c:pt>
                <c:pt idx="7778">
                  <c:v>1664</c:v>
                </c:pt>
                <c:pt idx="7779">
                  <c:v>1665</c:v>
                </c:pt>
                <c:pt idx="7780">
                  <c:v>1665</c:v>
                </c:pt>
                <c:pt idx="7781">
                  <c:v>1665</c:v>
                </c:pt>
                <c:pt idx="7782">
                  <c:v>1665</c:v>
                </c:pt>
                <c:pt idx="7783">
                  <c:v>1665</c:v>
                </c:pt>
                <c:pt idx="7784">
                  <c:v>1665</c:v>
                </c:pt>
                <c:pt idx="7785">
                  <c:v>1665</c:v>
                </c:pt>
                <c:pt idx="7786">
                  <c:v>1665</c:v>
                </c:pt>
                <c:pt idx="7787">
                  <c:v>1665</c:v>
                </c:pt>
                <c:pt idx="7788">
                  <c:v>1665</c:v>
                </c:pt>
                <c:pt idx="7789">
                  <c:v>1665</c:v>
                </c:pt>
                <c:pt idx="7790">
                  <c:v>1665</c:v>
                </c:pt>
                <c:pt idx="7791">
                  <c:v>1665</c:v>
                </c:pt>
                <c:pt idx="7792">
                  <c:v>1665</c:v>
                </c:pt>
                <c:pt idx="7793">
                  <c:v>1665</c:v>
                </c:pt>
                <c:pt idx="7794">
                  <c:v>1665</c:v>
                </c:pt>
                <c:pt idx="7795">
                  <c:v>1666</c:v>
                </c:pt>
                <c:pt idx="7796">
                  <c:v>1666</c:v>
                </c:pt>
                <c:pt idx="7797">
                  <c:v>1667</c:v>
                </c:pt>
                <c:pt idx="7798">
                  <c:v>1668</c:v>
                </c:pt>
                <c:pt idx="7799">
                  <c:v>1668</c:v>
                </c:pt>
                <c:pt idx="7800">
                  <c:v>1668</c:v>
                </c:pt>
                <c:pt idx="7801">
                  <c:v>1668</c:v>
                </c:pt>
                <c:pt idx="7802">
                  <c:v>1669</c:v>
                </c:pt>
                <c:pt idx="7803">
                  <c:v>1670</c:v>
                </c:pt>
                <c:pt idx="7804">
                  <c:v>1670</c:v>
                </c:pt>
                <c:pt idx="7805">
                  <c:v>1670</c:v>
                </c:pt>
                <c:pt idx="7806">
                  <c:v>1670</c:v>
                </c:pt>
                <c:pt idx="7807">
                  <c:v>1670</c:v>
                </c:pt>
                <c:pt idx="7808">
                  <c:v>1670</c:v>
                </c:pt>
                <c:pt idx="7809">
                  <c:v>1670</c:v>
                </c:pt>
                <c:pt idx="7810">
                  <c:v>1670</c:v>
                </c:pt>
                <c:pt idx="7811">
                  <c:v>1671</c:v>
                </c:pt>
                <c:pt idx="7812">
                  <c:v>1671</c:v>
                </c:pt>
                <c:pt idx="7813">
                  <c:v>1672</c:v>
                </c:pt>
                <c:pt idx="7814">
                  <c:v>1672</c:v>
                </c:pt>
                <c:pt idx="7815">
                  <c:v>1672</c:v>
                </c:pt>
                <c:pt idx="7816">
                  <c:v>1673</c:v>
                </c:pt>
                <c:pt idx="7817">
                  <c:v>1673</c:v>
                </c:pt>
                <c:pt idx="7818">
                  <c:v>1673</c:v>
                </c:pt>
                <c:pt idx="7819">
                  <c:v>1673</c:v>
                </c:pt>
                <c:pt idx="7820">
                  <c:v>1673</c:v>
                </c:pt>
                <c:pt idx="7821">
                  <c:v>1673</c:v>
                </c:pt>
                <c:pt idx="7822">
                  <c:v>1673</c:v>
                </c:pt>
                <c:pt idx="7823">
                  <c:v>1674</c:v>
                </c:pt>
                <c:pt idx="7824">
                  <c:v>1674</c:v>
                </c:pt>
                <c:pt idx="7825">
                  <c:v>1675</c:v>
                </c:pt>
                <c:pt idx="7826">
                  <c:v>1675</c:v>
                </c:pt>
                <c:pt idx="7827">
                  <c:v>1675</c:v>
                </c:pt>
                <c:pt idx="7828">
                  <c:v>1675</c:v>
                </c:pt>
                <c:pt idx="7829">
                  <c:v>1676</c:v>
                </c:pt>
                <c:pt idx="7830">
                  <c:v>1676</c:v>
                </c:pt>
                <c:pt idx="7831">
                  <c:v>1676</c:v>
                </c:pt>
                <c:pt idx="7832">
                  <c:v>1676</c:v>
                </c:pt>
                <c:pt idx="7833">
                  <c:v>1676</c:v>
                </c:pt>
                <c:pt idx="7834">
                  <c:v>1676</c:v>
                </c:pt>
                <c:pt idx="7835">
                  <c:v>1676</c:v>
                </c:pt>
                <c:pt idx="7836">
                  <c:v>1677</c:v>
                </c:pt>
                <c:pt idx="7837">
                  <c:v>1678</c:v>
                </c:pt>
                <c:pt idx="7838">
                  <c:v>1678</c:v>
                </c:pt>
                <c:pt idx="7839">
                  <c:v>1679</c:v>
                </c:pt>
                <c:pt idx="7840">
                  <c:v>1680</c:v>
                </c:pt>
                <c:pt idx="7841">
                  <c:v>1680</c:v>
                </c:pt>
                <c:pt idx="7842">
                  <c:v>1680</c:v>
                </c:pt>
                <c:pt idx="7843">
                  <c:v>1680</c:v>
                </c:pt>
                <c:pt idx="7844">
                  <c:v>1680</c:v>
                </c:pt>
                <c:pt idx="7845">
                  <c:v>1680</c:v>
                </c:pt>
                <c:pt idx="7846">
                  <c:v>1680</c:v>
                </c:pt>
                <c:pt idx="7847">
                  <c:v>1680</c:v>
                </c:pt>
                <c:pt idx="7848">
                  <c:v>1680</c:v>
                </c:pt>
                <c:pt idx="7849">
                  <c:v>1680</c:v>
                </c:pt>
                <c:pt idx="7850">
                  <c:v>1680</c:v>
                </c:pt>
                <c:pt idx="7851">
                  <c:v>1680</c:v>
                </c:pt>
                <c:pt idx="7852">
                  <c:v>1681</c:v>
                </c:pt>
                <c:pt idx="7853">
                  <c:v>1682</c:v>
                </c:pt>
                <c:pt idx="7854">
                  <c:v>1682</c:v>
                </c:pt>
                <c:pt idx="7855">
                  <c:v>1682</c:v>
                </c:pt>
                <c:pt idx="7856">
                  <c:v>1683</c:v>
                </c:pt>
                <c:pt idx="7857">
                  <c:v>1684</c:v>
                </c:pt>
                <c:pt idx="7858">
                  <c:v>1684</c:v>
                </c:pt>
                <c:pt idx="7859">
                  <c:v>1685</c:v>
                </c:pt>
                <c:pt idx="7860">
                  <c:v>1685</c:v>
                </c:pt>
                <c:pt idx="7861">
                  <c:v>1685</c:v>
                </c:pt>
                <c:pt idx="7862">
                  <c:v>1686</c:v>
                </c:pt>
                <c:pt idx="7863">
                  <c:v>1687</c:v>
                </c:pt>
                <c:pt idx="7864">
                  <c:v>1687</c:v>
                </c:pt>
                <c:pt idx="7865">
                  <c:v>1687</c:v>
                </c:pt>
                <c:pt idx="7866">
                  <c:v>1688</c:v>
                </c:pt>
                <c:pt idx="7867">
                  <c:v>1688</c:v>
                </c:pt>
                <c:pt idx="7868">
                  <c:v>1688</c:v>
                </c:pt>
                <c:pt idx="7869">
                  <c:v>1689</c:v>
                </c:pt>
                <c:pt idx="7870">
                  <c:v>1689</c:v>
                </c:pt>
                <c:pt idx="7871">
                  <c:v>1690</c:v>
                </c:pt>
                <c:pt idx="7872">
                  <c:v>1690</c:v>
                </c:pt>
                <c:pt idx="7873">
                  <c:v>1690</c:v>
                </c:pt>
                <c:pt idx="7874">
                  <c:v>1691</c:v>
                </c:pt>
                <c:pt idx="7875">
                  <c:v>1691</c:v>
                </c:pt>
                <c:pt idx="7876">
                  <c:v>1691</c:v>
                </c:pt>
                <c:pt idx="7877">
                  <c:v>1691</c:v>
                </c:pt>
                <c:pt idx="7878">
                  <c:v>1692</c:v>
                </c:pt>
                <c:pt idx="7879">
                  <c:v>1693</c:v>
                </c:pt>
                <c:pt idx="7880">
                  <c:v>1693</c:v>
                </c:pt>
                <c:pt idx="7881">
                  <c:v>1693</c:v>
                </c:pt>
                <c:pt idx="7882">
                  <c:v>1694</c:v>
                </c:pt>
                <c:pt idx="7883">
                  <c:v>1694</c:v>
                </c:pt>
                <c:pt idx="7884">
                  <c:v>1695</c:v>
                </c:pt>
                <c:pt idx="7885">
                  <c:v>1696</c:v>
                </c:pt>
                <c:pt idx="7886">
                  <c:v>1697</c:v>
                </c:pt>
                <c:pt idx="7887">
                  <c:v>1698</c:v>
                </c:pt>
                <c:pt idx="7888">
                  <c:v>1698</c:v>
                </c:pt>
                <c:pt idx="7889">
                  <c:v>1699</c:v>
                </c:pt>
                <c:pt idx="7890">
                  <c:v>1699</c:v>
                </c:pt>
                <c:pt idx="7891">
                  <c:v>1699</c:v>
                </c:pt>
                <c:pt idx="7892">
                  <c:v>1699</c:v>
                </c:pt>
                <c:pt idx="7893">
                  <c:v>1699</c:v>
                </c:pt>
                <c:pt idx="7894">
                  <c:v>1700</c:v>
                </c:pt>
                <c:pt idx="7895">
                  <c:v>1701</c:v>
                </c:pt>
                <c:pt idx="7896">
                  <c:v>1701</c:v>
                </c:pt>
                <c:pt idx="7897">
                  <c:v>1701</c:v>
                </c:pt>
                <c:pt idx="7898">
                  <c:v>1702</c:v>
                </c:pt>
                <c:pt idx="7899">
                  <c:v>1702</c:v>
                </c:pt>
                <c:pt idx="7900">
                  <c:v>1702</c:v>
                </c:pt>
                <c:pt idx="7901">
                  <c:v>1702</c:v>
                </c:pt>
                <c:pt idx="7902">
                  <c:v>1703</c:v>
                </c:pt>
                <c:pt idx="7903">
                  <c:v>1703</c:v>
                </c:pt>
                <c:pt idx="7904">
                  <c:v>1703</c:v>
                </c:pt>
                <c:pt idx="7905">
                  <c:v>1703</c:v>
                </c:pt>
                <c:pt idx="7906">
                  <c:v>1703</c:v>
                </c:pt>
                <c:pt idx="7907">
                  <c:v>1703</c:v>
                </c:pt>
                <c:pt idx="7908">
                  <c:v>1704</c:v>
                </c:pt>
                <c:pt idx="7909">
                  <c:v>1705</c:v>
                </c:pt>
                <c:pt idx="7910">
                  <c:v>1705</c:v>
                </c:pt>
                <c:pt idx="7911">
                  <c:v>1705</c:v>
                </c:pt>
                <c:pt idx="7912">
                  <c:v>1706</c:v>
                </c:pt>
                <c:pt idx="7913">
                  <c:v>1707</c:v>
                </c:pt>
                <c:pt idx="7914">
                  <c:v>1707</c:v>
                </c:pt>
                <c:pt idx="7915">
                  <c:v>1707</c:v>
                </c:pt>
                <c:pt idx="7916">
                  <c:v>1707</c:v>
                </c:pt>
                <c:pt idx="7917">
                  <c:v>1708</c:v>
                </c:pt>
                <c:pt idx="7918">
                  <c:v>1708</c:v>
                </c:pt>
                <c:pt idx="7919">
                  <c:v>1708</c:v>
                </c:pt>
                <c:pt idx="7920">
                  <c:v>1708</c:v>
                </c:pt>
                <c:pt idx="7921">
                  <c:v>1708</c:v>
                </c:pt>
                <c:pt idx="7922">
                  <c:v>1708</c:v>
                </c:pt>
                <c:pt idx="7923">
                  <c:v>1708</c:v>
                </c:pt>
                <c:pt idx="7924">
                  <c:v>1708</c:v>
                </c:pt>
                <c:pt idx="7925">
                  <c:v>1708</c:v>
                </c:pt>
                <c:pt idx="7926">
                  <c:v>1708</c:v>
                </c:pt>
                <c:pt idx="7927">
                  <c:v>1708</c:v>
                </c:pt>
                <c:pt idx="7928">
                  <c:v>1708</c:v>
                </c:pt>
                <c:pt idx="7929">
                  <c:v>1709</c:v>
                </c:pt>
                <c:pt idx="7930">
                  <c:v>1709</c:v>
                </c:pt>
                <c:pt idx="7931">
                  <c:v>1710</c:v>
                </c:pt>
                <c:pt idx="7932">
                  <c:v>1710</c:v>
                </c:pt>
                <c:pt idx="7933">
                  <c:v>1711</c:v>
                </c:pt>
                <c:pt idx="7934">
                  <c:v>1712</c:v>
                </c:pt>
                <c:pt idx="7935">
                  <c:v>1713</c:v>
                </c:pt>
                <c:pt idx="7936">
                  <c:v>1714</c:v>
                </c:pt>
                <c:pt idx="7937">
                  <c:v>1715</c:v>
                </c:pt>
                <c:pt idx="7938">
                  <c:v>1716</c:v>
                </c:pt>
                <c:pt idx="7939">
                  <c:v>1716</c:v>
                </c:pt>
                <c:pt idx="7940">
                  <c:v>1716</c:v>
                </c:pt>
                <c:pt idx="7941">
                  <c:v>1716</c:v>
                </c:pt>
                <c:pt idx="7942">
                  <c:v>1716</c:v>
                </c:pt>
                <c:pt idx="7943">
                  <c:v>1716</c:v>
                </c:pt>
                <c:pt idx="7944">
                  <c:v>1716</c:v>
                </c:pt>
                <c:pt idx="7945">
                  <c:v>1716</c:v>
                </c:pt>
                <c:pt idx="7946">
                  <c:v>1717</c:v>
                </c:pt>
                <c:pt idx="7947">
                  <c:v>1718</c:v>
                </c:pt>
                <c:pt idx="7948">
                  <c:v>1718</c:v>
                </c:pt>
                <c:pt idx="7949">
                  <c:v>1719</c:v>
                </c:pt>
                <c:pt idx="7950">
                  <c:v>1720</c:v>
                </c:pt>
                <c:pt idx="7951">
                  <c:v>1720</c:v>
                </c:pt>
                <c:pt idx="7952">
                  <c:v>1720</c:v>
                </c:pt>
                <c:pt idx="7953">
                  <c:v>1720</c:v>
                </c:pt>
                <c:pt idx="7954">
                  <c:v>1720</c:v>
                </c:pt>
                <c:pt idx="7955">
                  <c:v>1720</c:v>
                </c:pt>
                <c:pt idx="7956">
                  <c:v>1720</c:v>
                </c:pt>
                <c:pt idx="7957">
                  <c:v>1720</c:v>
                </c:pt>
                <c:pt idx="7958">
                  <c:v>1720</c:v>
                </c:pt>
                <c:pt idx="7959">
                  <c:v>1720</c:v>
                </c:pt>
                <c:pt idx="7960">
                  <c:v>1720</c:v>
                </c:pt>
                <c:pt idx="7961">
                  <c:v>1720</c:v>
                </c:pt>
                <c:pt idx="7962">
                  <c:v>1720</c:v>
                </c:pt>
                <c:pt idx="7963">
                  <c:v>1720</c:v>
                </c:pt>
                <c:pt idx="7964">
                  <c:v>1720</c:v>
                </c:pt>
                <c:pt idx="7965">
                  <c:v>1720</c:v>
                </c:pt>
                <c:pt idx="7966">
                  <c:v>1720</c:v>
                </c:pt>
                <c:pt idx="7967">
                  <c:v>1720</c:v>
                </c:pt>
                <c:pt idx="7968">
                  <c:v>1720</c:v>
                </c:pt>
                <c:pt idx="7969">
                  <c:v>1720</c:v>
                </c:pt>
                <c:pt idx="7970">
                  <c:v>1720</c:v>
                </c:pt>
                <c:pt idx="7971">
                  <c:v>1720</c:v>
                </c:pt>
                <c:pt idx="7972">
                  <c:v>1721</c:v>
                </c:pt>
                <c:pt idx="7973">
                  <c:v>1721</c:v>
                </c:pt>
                <c:pt idx="7974">
                  <c:v>1721</c:v>
                </c:pt>
                <c:pt idx="7975">
                  <c:v>1722</c:v>
                </c:pt>
                <c:pt idx="7976">
                  <c:v>1722</c:v>
                </c:pt>
                <c:pt idx="7977">
                  <c:v>1722</c:v>
                </c:pt>
                <c:pt idx="7978">
                  <c:v>1722</c:v>
                </c:pt>
                <c:pt idx="7979">
                  <c:v>1722</c:v>
                </c:pt>
                <c:pt idx="7980">
                  <c:v>1722</c:v>
                </c:pt>
                <c:pt idx="7981">
                  <c:v>1722</c:v>
                </c:pt>
                <c:pt idx="7982">
                  <c:v>1722</c:v>
                </c:pt>
                <c:pt idx="7983">
                  <c:v>1722</c:v>
                </c:pt>
                <c:pt idx="7984">
                  <c:v>1723</c:v>
                </c:pt>
                <c:pt idx="7985">
                  <c:v>1723</c:v>
                </c:pt>
                <c:pt idx="7986">
                  <c:v>1723</c:v>
                </c:pt>
                <c:pt idx="7987">
                  <c:v>1723</c:v>
                </c:pt>
                <c:pt idx="7988">
                  <c:v>1723</c:v>
                </c:pt>
                <c:pt idx="7989">
                  <c:v>1723</c:v>
                </c:pt>
                <c:pt idx="7990">
                  <c:v>1724</c:v>
                </c:pt>
                <c:pt idx="7991">
                  <c:v>1724</c:v>
                </c:pt>
                <c:pt idx="7992">
                  <c:v>1724</c:v>
                </c:pt>
                <c:pt idx="7993">
                  <c:v>1724</c:v>
                </c:pt>
                <c:pt idx="7994">
                  <c:v>1724</c:v>
                </c:pt>
                <c:pt idx="7995">
                  <c:v>1725</c:v>
                </c:pt>
                <c:pt idx="7996">
                  <c:v>1725</c:v>
                </c:pt>
                <c:pt idx="7997">
                  <c:v>1725</c:v>
                </c:pt>
                <c:pt idx="7998">
                  <c:v>1725</c:v>
                </c:pt>
                <c:pt idx="7999">
                  <c:v>1726</c:v>
                </c:pt>
                <c:pt idx="8000">
                  <c:v>1726</c:v>
                </c:pt>
                <c:pt idx="8001">
                  <c:v>1727</c:v>
                </c:pt>
                <c:pt idx="8002">
                  <c:v>1727</c:v>
                </c:pt>
                <c:pt idx="8003">
                  <c:v>1727</c:v>
                </c:pt>
                <c:pt idx="8004">
                  <c:v>1728</c:v>
                </c:pt>
                <c:pt idx="8005">
                  <c:v>1728</c:v>
                </c:pt>
                <c:pt idx="8006">
                  <c:v>1729</c:v>
                </c:pt>
                <c:pt idx="8007">
                  <c:v>1730</c:v>
                </c:pt>
                <c:pt idx="8008">
                  <c:v>1730</c:v>
                </c:pt>
                <c:pt idx="8009">
                  <c:v>1730</c:v>
                </c:pt>
                <c:pt idx="8010">
                  <c:v>1730</c:v>
                </c:pt>
                <c:pt idx="8011">
                  <c:v>1730</c:v>
                </c:pt>
                <c:pt idx="8012">
                  <c:v>1730</c:v>
                </c:pt>
                <c:pt idx="8013">
                  <c:v>1730</c:v>
                </c:pt>
                <c:pt idx="8014">
                  <c:v>1730</c:v>
                </c:pt>
                <c:pt idx="8015">
                  <c:v>1730</c:v>
                </c:pt>
                <c:pt idx="8016">
                  <c:v>1730</c:v>
                </c:pt>
                <c:pt idx="8017">
                  <c:v>1730</c:v>
                </c:pt>
                <c:pt idx="8018">
                  <c:v>1730</c:v>
                </c:pt>
                <c:pt idx="8019">
                  <c:v>1730</c:v>
                </c:pt>
                <c:pt idx="8020">
                  <c:v>1730</c:v>
                </c:pt>
                <c:pt idx="8021">
                  <c:v>1730</c:v>
                </c:pt>
                <c:pt idx="8022">
                  <c:v>1730</c:v>
                </c:pt>
                <c:pt idx="8023">
                  <c:v>1731</c:v>
                </c:pt>
                <c:pt idx="8024">
                  <c:v>1731</c:v>
                </c:pt>
                <c:pt idx="8025">
                  <c:v>1732</c:v>
                </c:pt>
                <c:pt idx="8026">
                  <c:v>1732</c:v>
                </c:pt>
                <c:pt idx="8027">
                  <c:v>1732</c:v>
                </c:pt>
                <c:pt idx="8028">
                  <c:v>1732</c:v>
                </c:pt>
                <c:pt idx="8029">
                  <c:v>1732</c:v>
                </c:pt>
                <c:pt idx="8030">
                  <c:v>1732</c:v>
                </c:pt>
                <c:pt idx="8031">
                  <c:v>1732</c:v>
                </c:pt>
                <c:pt idx="8032">
                  <c:v>1733</c:v>
                </c:pt>
                <c:pt idx="8033">
                  <c:v>1733</c:v>
                </c:pt>
                <c:pt idx="8034">
                  <c:v>1733</c:v>
                </c:pt>
                <c:pt idx="8035">
                  <c:v>1734</c:v>
                </c:pt>
                <c:pt idx="8036">
                  <c:v>1734</c:v>
                </c:pt>
                <c:pt idx="8037">
                  <c:v>1734</c:v>
                </c:pt>
                <c:pt idx="8038">
                  <c:v>1735</c:v>
                </c:pt>
                <c:pt idx="8039">
                  <c:v>1735</c:v>
                </c:pt>
                <c:pt idx="8040">
                  <c:v>1735</c:v>
                </c:pt>
                <c:pt idx="8041">
                  <c:v>1735</c:v>
                </c:pt>
                <c:pt idx="8042">
                  <c:v>1735</c:v>
                </c:pt>
                <c:pt idx="8043">
                  <c:v>1735</c:v>
                </c:pt>
                <c:pt idx="8044">
                  <c:v>1735</c:v>
                </c:pt>
                <c:pt idx="8045">
                  <c:v>1736</c:v>
                </c:pt>
                <c:pt idx="8046">
                  <c:v>1737</c:v>
                </c:pt>
                <c:pt idx="8047">
                  <c:v>1738</c:v>
                </c:pt>
                <c:pt idx="8048">
                  <c:v>1739</c:v>
                </c:pt>
                <c:pt idx="8049">
                  <c:v>1740</c:v>
                </c:pt>
                <c:pt idx="8050">
                  <c:v>1741</c:v>
                </c:pt>
                <c:pt idx="8051">
                  <c:v>1742</c:v>
                </c:pt>
                <c:pt idx="8052">
                  <c:v>1743</c:v>
                </c:pt>
                <c:pt idx="8053">
                  <c:v>1744</c:v>
                </c:pt>
                <c:pt idx="8054">
                  <c:v>1744</c:v>
                </c:pt>
                <c:pt idx="8055">
                  <c:v>1744</c:v>
                </c:pt>
                <c:pt idx="8056">
                  <c:v>1744</c:v>
                </c:pt>
                <c:pt idx="8057">
                  <c:v>1745</c:v>
                </c:pt>
                <c:pt idx="8058">
                  <c:v>1745</c:v>
                </c:pt>
                <c:pt idx="8059">
                  <c:v>1746</c:v>
                </c:pt>
                <c:pt idx="8060">
                  <c:v>1747</c:v>
                </c:pt>
                <c:pt idx="8061">
                  <c:v>1748</c:v>
                </c:pt>
                <c:pt idx="8062">
                  <c:v>1749</c:v>
                </c:pt>
                <c:pt idx="8063">
                  <c:v>1750</c:v>
                </c:pt>
                <c:pt idx="8064">
                  <c:v>1750</c:v>
                </c:pt>
                <c:pt idx="8065">
                  <c:v>1751</c:v>
                </c:pt>
                <c:pt idx="8066">
                  <c:v>1751</c:v>
                </c:pt>
                <c:pt idx="8067">
                  <c:v>1752</c:v>
                </c:pt>
                <c:pt idx="8068">
                  <c:v>1753</c:v>
                </c:pt>
                <c:pt idx="8069">
                  <c:v>1753</c:v>
                </c:pt>
                <c:pt idx="8070">
                  <c:v>1754</c:v>
                </c:pt>
                <c:pt idx="8071">
                  <c:v>1755</c:v>
                </c:pt>
                <c:pt idx="8072">
                  <c:v>1755</c:v>
                </c:pt>
                <c:pt idx="8073">
                  <c:v>1755</c:v>
                </c:pt>
                <c:pt idx="8074">
                  <c:v>1755</c:v>
                </c:pt>
                <c:pt idx="8075">
                  <c:v>1756</c:v>
                </c:pt>
                <c:pt idx="8076">
                  <c:v>1757</c:v>
                </c:pt>
                <c:pt idx="8077">
                  <c:v>1757</c:v>
                </c:pt>
                <c:pt idx="8078">
                  <c:v>1758</c:v>
                </c:pt>
                <c:pt idx="8079">
                  <c:v>1759</c:v>
                </c:pt>
                <c:pt idx="8080">
                  <c:v>1760</c:v>
                </c:pt>
                <c:pt idx="8081">
                  <c:v>1761</c:v>
                </c:pt>
                <c:pt idx="8082">
                  <c:v>1761</c:v>
                </c:pt>
                <c:pt idx="8083">
                  <c:v>1762</c:v>
                </c:pt>
                <c:pt idx="8084">
                  <c:v>1763</c:v>
                </c:pt>
                <c:pt idx="8085">
                  <c:v>1764</c:v>
                </c:pt>
                <c:pt idx="8086">
                  <c:v>1764</c:v>
                </c:pt>
                <c:pt idx="8087">
                  <c:v>1765</c:v>
                </c:pt>
                <c:pt idx="8088">
                  <c:v>1766</c:v>
                </c:pt>
                <c:pt idx="8089">
                  <c:v>1767</c:v>
                </c:pt>
                <c:pt idx="8090">
                  <c:v>1768</c:v>
                </c:pt>
                <c:pt idx="8091">
                  <c:v>1769</c:v>
                </c:pt>
                <c:pt idx="8092">
                  <c:v>1769</c:v>
                </c:pt>
                <c:pt idx="8093">
                  <c:v>1769</c:v>
                </c:pt>
                <c:pt idx="8094">
                  <c:v>1769</c:v>
                </c:pt>
                <c:pt idx="8095">
                  <c:v>1769</c:v>
                </c:pt>
                <c:pt idx="8096">
                  <c:v>1770</c:v>
                </c:pt>
                <c:pt idx="8097">
                  <c:v>1771</c:v>
                </c:pt>
                <c:pt idx="8098">
                  <c:v>1771</c:v>
                </c:pt>
                <c:pt idx="8099">
                  <c:v>1771</c:v>
                </c:pt>
                <c:pt idx="8100">
                  <c:v>1771</c:v>
                </c:pt>
                <c:pt idx="8101">
                  <c:v>1771</c:v>
                </c:pt>
                <c:pt idx="8102">
                  <c:v>1771</c:v>
                </c:pt>
                <c:pt idx="8103">
                  <c:v>1771</c:v>
                </c:pt>
                <c:pt idx="8104">
                  <c:v>1771</c:v>
                </c:pt>
                <c:pt idx="8105">
                  <c:v>1771</c:v>
                </c:pt>
                <c:pt idx="8106">
                  <c:v>1771</c:v>
                </c:pt>
                <c:pt idx="8107">
                  <c:v>1772</c:v>
                </c:pt>
                <c:pt idx="8108">
                  <c:v>1773</c:v>
                </c:pt>
                <c:pt idx="8109">
                  <c:v>1773</c:v>
                </c:pt>
                <c:pt idx="8110">
                  <c:v>1774</c:v>
                </c:pt>
                <c:pt idx="8111">
                  <c:v>1775</c:v>
                </c:pt>
                <c:pt idx="8112">
                  <c:v>1776</c:v>
                </c:pt>
                <c:pt idx="8113">
                  <c:v>1776</c:v>
                </c:pt>
                <c:pt idx="8114">
                  <c:v>1776</c:v>
                </c:pt>
                <c:pt idx="8115">
                  <c:v>1776</c:v>
                </c:pt>
                <c:pt idx="8116">
                  <c:v>1777</c:v>
                </c:pt>
                <c:pt idx="8117">
                  <c:v>1777</c:v>
                </c:pt>
                <c:pt idx="8118">
                  <c:v>1777</c:v>
                </c:pt>
                <c:pt idx="8119">
                  <c:v>1777</c:v>
                </c:pt>
                <c:pt idx="8120">
                  <c:v>1777</c:v>
                </c:pt>
                <c:pt idx="8121">
                  <c:v>1777</c:v>
                </c:pt>
                <c:pt idx="8122">
                  <c:v>1777</c:v>
                </c:pt>
                <c:pt idx="8123">
                  <c:v>1778</c:v>
                </c:pt>
                <c:pt idx="8124">
                  <c:v>1778</c:v>
                </c:pt>
                <c:pt idx="8125">
                  <c:v>1778</c:v>
                </c:pt>
                <c:pt idx="8126">
                  <c:v>1778</c:v>
                </c:pt>
                <c:pt idx="8127">
                  <c:v>1778</c:v>
                </c:pt>
                <c:pt idx="8128">
                  <c:v>1778</c:v>
                </c:pt>
                <c:pt idx="8129">
                  <c:v>1778</c:v>
                </c:pt>
                <c:pt idx="8130">
                  <c:v>1778</c:v>
                </c:pt>
                <c:pt idx="8131">
                  <c:v>1778</c:v>
                </c:pt>
                <c:pt idx="8132">
                  <c:v>1778</c:v>
                </c:pt>
                <c:pt idx="8133">
                  <c:v>1778</c:v>
                </c:pt>
                <c:pt idx="8134">
                  <c:v>1778</c:v>
                </c:pt>
                <c:pt idx="8135">
                  <c:v>1778</c:v>
                </c:pt>
                <c:pt idx="8136">
                  <c:v>1779</c:v>
                </c:pt>
                <c:pt idx="8137">
                  <c:v>1779</c:v>
                </c:pt>
                <c:pt idx="8138">
                  <c:v>1780</c:v>
                </c:pt>
                <c:pt idx="8139">
                  <c:v>1780</c:v>
                </c:pt>
                <c:pt idx="8140">
                  <c:v>1780</c:v>
                </c:pt>
                <c:pt idx="8141">
                  <c:v>1780</c:v>
                </c:pt>
                <c:pt idx="8142">
                  <c:v>1780</c:v>
                </c:pt>
                <c:pt idx="8143">
                  <c:v>1780</c:v>
                </c:pt>
                <c:pt idx="8144">
                  <c:v>1780</c:v>
                </c:pt>
                <c:pt idx="8145">
                  <c:v>1780</c:v>
                </c:pt>
                <c:pt idx="8146">
                  <c:v>1781</c:v>
                </c:pt>
                <c:pt idx="8147">
                  <c:v>1781</c:v>
                </c:pt>
                <c:pt idx="8148">
                  <c:v>1782</c:v>
                </c:pt>
                <c:pt idx="8149">
                  <c:v>1782</c:v>
                </c:pt>
                <c:pt idx="8150">
                  <c:v>1782</c:v>
                </c:pt>
                <c:pt idx="8151">
                  <c:v>1782</c:v>
                </c:pt>
                <c:pt idx="8152">
                  <c:v>1783</c:v>
                </c:pt>
                <c:pt idx="8153">
                  <c:v>1783</c:v>
                </c:pt>
                <c:pt idx="8154">
                  <c:v>1784</c:v>
                </c:pt>
                <c:pt idx="8155">
                  <c:v>1784</c:v>
                </c:pt>
                <c:pt idx="8156">
                  <c:v>1784</c:v>
                </c:pt>
                <c:pt idx="8157">
                  <c:v>1785</c:v>
                </c:pt>
                <c:pt idx="8158">
                  <c:v>1786</c:v>
                </c:pt>
                <c:pt idx="8159">
                  <c:v>1786</c:v>
                </c:pt>
                <c:pt idx="8160">
                  <c:v>1786</c:v>
                </c:pt>
                <c:pt idx="8161">
                  <c:v>1786</c:v>
                </c:pt>
                <c:pt idx="8162">
                  <c:v>1787</c:v>
                </c:pt>
                <c:pt idx="8163">
                  <c:v>1788</c:v>
                </c:pt>
                <c:pt idx="8164">
                  <c:v>1789</c:v>
                </c:pt>
                <c:pt idx="8165">
                  <c:v>1789</c:v>
                </c:pt>
                <c:pt idx="8166">
                  <c:v>1789</c:v>
                </c:pt>
                <c:pt idx="8167">
                  <c:v>1789</c:v>
                </c:pt>
                <c:pt idx="8168">
                  <c:v>1789</c:v>
                </c:pt>
                <c:pt idx="8169">
                  <c:v>1789</c:v>
                </c:pt>
                <c:pt idx="8170">
                  <c:v>1789</c:v>
                </c:pt>
                <c:pt idx="8171">
                  <c:v>1789</c:v>
                </c:pt>
                <c:pt idx="8172">
                  <c:v>1789</c:v>
                </c:pt>
                <c:pt idx="8173">
                  <c:v>1789</c:v>
                </c:pt>
                <c:pt idx="8174">
                  <c:v>1789</c:v>
                </c:pt>
                <c:pt idx="8175">
                  <c:v>1789</c:v>
                </c:pt>
                <c:pt idx="8176">
                  <c:v>1790</c:v>
                </c:pt>
                <c:pt idx="8177">
                  <c:v>1790</c:v>
                </c:pt>
                <c:pt idx="8178">
                  <c:v>1790</c:v>
                </c:pt>
                <c:pt idx="8179">
                  <c:v>1790</c:v>
                </c:pt>
                <c:pt idx="8180">
                  <c:v>1790</c:v>
                </c:pt>
                <c:pt idx="8181">
                  <c:v>1791</c:v>
                </c:pt>
                <c:pt idx="8182">
                  <c:v>1792</c:v>
                </c:pt>
                <c:pt idx="8183">
                  <c:v>1792</c:v>
                </c:pt>
                <c:pt idx="8184">
                  <c:v>1793</c:v>
                </c:pt>
                <c:pt idx="8185">
                  <c:v>1794</c:v>
                </c:pt>
                <c:pt idx="8186">
                  <c:v>1795</c:v>
                </c:pt>
                <c:pt idx="8187">
                  <c:v>1796</c:v>
                </c:pt>
                <c:pt idx="8188">
                  <c:v>1797</c:v>
                </c:pt>
                <c:pt idx="8189">
                  <c:v>1798</c:v>
                </c:pt>
                <c:pt idx="8190">
                  <c:v>1799</c:v>
                </c:pt>
                <c:pt idx="8191">
                  <c:v>1800</c:v>
                </c:pt>
                <c:pt idx="8192">
                  <c:v>1800</c:v>
                </c:pt>
                <c:pt idx="8193">
                  <c:v>1800</c:v>
                </c:pt>
                <c:pt idx="8194">
                  <c:v>1801</c:v>
                </c:pt>
                <c:pt idx="8195">
                  <c:v>1802</c:v>
                </c:pt>
                <c:pt idx="8196">
                  <c:v>1803</c:v>
                </c:pt>
                <c:pt idx="8197">
                  <c:v>1804</c:v>
                </c:pt>
                <c:pt idx="8198">
                  <c:v>1805</c:v>
                </c:pt>
                <c:pt idx="8199">
                  <c:v>1806</c:v>
                </c:pt>
                <c:pt idx="8200">
                  <c:v>1806</c:v>
                </c:pt>
                <c:pt idx="8201">
                  <c:v>1806</c:v>
                </c:pt>
                <c:pt idx="8202">
                  <c:v>1806</c:v>
                </c:pt>
                <c:pt idx="8203">
                  <c:v>1806</c:v>
                </c:pt>
                <c:pt idx="8204">
                  <c:v>1806</c:v>
                </c:pt>
                <c:pt idx="8205">
                  <c:v>1806</c:v>
                </c:pt>
                <c:pt idx="8206">
                  <c:v>1806</c:v>
                </c:pt>
                <c:pt idx="8207">
                  <c:v>1806</c:v>
                </c:pt>
                <c:pt idx="8208">
                  <c:v>1806</c:v>
                </c:pt>
                <c:pt idx="8209">
                  <c:v>1806</c:v>
                </c:pt>
                <c:pt idx="8210">
                  <c:v>1807</c:v>
                </c:pt>
                <c:pt idx="8211">
                  <c:v>1808</c:v>
                </c:pt>
                <c:pt idx="8212">
                  <c:v>1808</c:v>
                </c:pt>
                <c:pt idx="8213">
                  <c:v>1808</c:v>
                </c:pt>
                <c:pt idx="8214">
                  <c:v>1808</c:v>
                </c:pt>
                <c:pt idx="8215">
                  <c:v>1808</c:v>
                </c:pt>
                <c:pt idx="8216">
                  <c:v>1808</c:v>
                </c:pt>
                <c:pt idx="8217">
                  <c:v>1808</c:v>
                </c:pt>
                <c:pt idx="8218">
                  <c:v>1808</c:v>
                </c:pt>
                <c:pt idx="8219">
                  <c:v>1808</c:v>
                </c:pt>
                <c:pt idx="8220">
                  <c:v>1808</c:v>
                </c:pt>
                <c:pt idx="8221">
                  <c:v>1808</c:v>
                </c:pt>
                <c:pt idx="8222">
                  <c:v>1808</c:v>
                </c:pt>
                <c:pt idx="8223">
                  <c:v>1809</c:v>
                </c:pt>
                <c:pt idx="8224">
                  <c:v>1809</c:v>
                </c:pt>
                <c:pt idx="8225">
                  <c:v>1809</c:v>
                </c:pt>
                <c:pt idx="8226">
                  <c:v>1810</c:v>
                </c:pt>
                <c:pt idx="8227">
                  <c:v>1810</c:v>
                </c:pt>
                <c:pt idx="8228">
                  <c:v>1810</c:v>
                </c:pt>
                <c:pt idx="8229">
                  <c:v>1810</c:v>
                </c:pt>
                <c:pt idx="8230">
                  <c:v>1810</c:v>
                </c:pt>
                <c:pt idx="8231">
                  <c:v>1810</c:v>
                </c:pt>
                <c:pt idx="8232">
                  <c:v>1811</c:v>
                </c:pt>
                <c:pt idx="8233">
                  <c:v>1811</c:v>
                </c:pt>
                <c:pt idx="8234">
                  <c:v>1812</c:v>
                </c:pt>
                <c:pt idx="8235">
                  <c:v>1812</c:v>
                </c:pt>
                <c:pt idx="8236">
                  <c:v>1812</c:v>
                </c:pt>
                <c:pt idx="8237">
                  <c:v>1812</c:v>
                </c:pt>
                <c:pt idx="8238">
                  <c:v>1812</c:v>
                </c:pt>
                <c:pt idx="8239">
                  <c:v>1812</c:v>
                </c:pt>
                <c:pt idx="8240">
                  <c:v>1812</c:v>
                </c:pt>
                <c:pt idx="8241">
                  <c:v>1812</c:v>
                </c:pt>
                <c:pt idx="8242">
                  <c:v>1812</c:v>
                </c:pt>
                <c:pt idx="8243">
                  <c:v>1812</c:v>
                </c:pt>
                <c:pt idx="8244">
                  <c:v>1813</c:v>
                </c:pt>
                <c:pt idx="8245">
                  <c:v>1813</c:v>
                </c:pt>
                <c:pt idx="8246">
                  <c:v>1813</c:v>
                </c:pt>
                <c:pt idx="8247">
                  <c:v>1813</c:v>
                </c:pt>
                <c:pt idx="8248">
                  <c:v>1813</c:v>
                </c:pt>
                <c:pt idx="8249">
                  <c:v>1813</c:v>
                </c:pt>
                <c:pt idx="8250">
                  <c:v>1813</c:v>
                </c:pt>
                <c:pt idx="8251">
                  <c:v>1813</c:v>
                </c:pt>
                <c:pt idx="8252">
                  <c:v>1813</c:v>
                </c:pt>
                <c:pt idx="8253">
                  <c:v>1814</c:v>
                </c:pt>
                <c:pt idx="8254">
                  <c:v>1814</c:v>
                </c:pt>
                <c:pt idx="8255">
                  <c:v>1814</c:v>
                </c:pt>
                <c:pt idx="8256">
                  <c:v>1814</c:v>
                </c:pt>
                <c:pt idx="8257">
                  <c:v>1814</c:v>
                </c:pt>
                <c:pt idx="8258">
                  <c:v>1815</c:v>
                </c:pt>
                <c:pt idx="8259">
                  <c:v>1815</c:v>
                </c:pt>
                <c:pt idx="8260">
                  <c:v>1815</c:v>
                </c:pt>
                <c:pt idx="8261">
                  <c:v>1815</c:v>
                </c:pt>
                <c:pt idx="8262">
                  <c:v>1815</c:v>
                </c:pt>
                <c:pt idx="8263">
                  <c:v>1816</c:v>
                </c:pt>
                <c:pt idx="8264">
                  <c:v>1816</c:v>
                </c:pt>
                <c:pt idx="8265">
                  <c:v>1816</c:v>
                </c:pt>
                <c:pt idx="8266">
                  <c:v>1816</c:v>
                </c:pt>
                <c:pt idx="8267">
                  <c:v>1816</c:v>
                </c:pt>
                <c:pt idx="8268">
                  <c:v>1816</c:v>
                </c:pt>
                <c:pt idx="8269">
                  <c:v>1816</c:v>
                </c:pt>
                <c:pt idx="8270">
                  <c:v>1816</c:v>
                </c:pt>
                <c:pt idx="8271">
                  <c:v>1816</c:v>
                </c:pt>
                <c:pt idx="8272">
                  <c:v>1816</c:v>
                </c:pt>
                <c:pt idx="8273">
                  <c:v>1816</c:v>
                </c:pt>
                <c:pt idx="8274">
                  <c:v>1816</c:v>
                </c:pt>
                <c:pt idx="8275">
                  <c:v>1816</c:v>
                </c:pt>
                <c:pt idx="8276">
                  <c:v>1816</c:v>
                </c:pt>
                <c:pt idx="8277">
                  <c:v>1816</c:v>
                </c:pt>
                <c:pt idx="8278">
                  <c:v>1816</c:v>
                </c:pt>
                <c:pt idx="8279">
                  <c:v>1816</c:v>
                </c:pt>
                <c:pt idx="8280">
                  <c:v>1816</c:v>
                </c:pt>
                <c:pt idx="8281">
                  <c:v>1816</c:v>
                </c:pt>
                <c:pt idx="8282">
                  <c:v>1816</c:v>
                </c:pt>
                <c:pt idx="8283">
                  <c:v>1816</c:v>
                </c:pt>
                <c:pt idx="8284">
                  <c:v>1817</c:v>
                </c:pt>
                <c:pt idx="8285">
                  <c:v>1817</c:v>
                </c:pt>
                <c:pt idx="8286">
                  <c:v>1817</c:v>
                </c:pt>
                <c:pt idx="8287">
                  <c:v>1817</c:v>
                </c:pt>
                <c:pt idx="8288">
                  <c:v>1817</c:v>
                </c:pt>
                <c:pt idx="8289">
                  <c:v>1817</c:v>
                </c:pt>
                <c:pt idx="8290">
                  <c:v>1817</c:v>
                </c:pt>
                <c:pt idx="8291">
                  <c:v>1817</c:v>
                </c:pt>
                <c:pt idx="8292">
                  <c:v>1817</c:v>
                </c:pt>
                <c:pt idx="8293">
                  <c:v>1817</c:v>
                </c:pt>
                <c:pt idx="8294">
                  <c:v>1817</c:v>
                </c:pt>
                <c:pt idx="8295">
                  <c:v>1817</c:v>
                </c:pt>
                <c:pt idx="8296">
                  <c:v>1817</c:v>
                </c:pt>
                <c:pt idx="8297">
                  <c:v>1817</c:v>
                </c:pt>
                <c:pt idx="8298">
                  <c:v>1817</c:v>
                </c:pt>
                <c:pt idx="8299">
                  <c:v>1817</c:v>
                </c:pt>
                <c:pt idx="8300">
                  <c:v>1817</c:v>
                </c:pt>
                <c:pt idx="8301">
                  <c:v>1817</c:v>
                </c:pt>
                <c:pt idx="8302">
                  <c:v>1817</c:v>
                </c:pt>
                <c:pt idx="8303">
                  <c:v>1817</c:v>
                </c:pt>
                <c:pt idx="8304">
                  <c:v>1818</c:v>
                </c:pt>
                <c:pt idx="8305">
                  <c:v>1819</c:v>
                </c:pt>
                <c:pt idx="8306">
                  <c:v>1819</c:v>
                </c:pt>
                <c:pt idx="8307">
                  <c:v>1820</c:v>
                </c:pt>
                <c:pt idx="8308">
                  <c:v>1820</c:v>
                </c:pt>
                <c:pt idx="8309">
                  <c:v>1820</c:v>
                </c:pt>
                <c:pt idx="8310">
                  <c:v>1820</c:v>
                </c:pt>
                <c:pt idx="8311">
                  <c:v>1820</c:v>
                </c:pt>
                <c:pt idx="8312">
                  <c:v>1821</c:v>
                </c:pt>
                <c:pt idx="8313">
                  <c:v>1822</c:v>
                </c:pt>
                <c:pt idx="8314">
                  <c:v>1823</c:v>
                </c:pt>
                <c:pt idx="8315">
                  <c:v>1823</c:v>
                </c:pt>
                <c:pt idx="8316">
                  <c:v>1824</c:v>
                </c:pt>
                <c:pt idx="8317">
                  <c:v>1825</c:v>
                </c:pt>
                <c:pt idx="8318">
                  <c:v>1825</c:v>
                </c:pt>
                <c:pt idx="8319">
                  <c:v>1826</c:v>
                </c:pt>
                <c:pt idx="8320">
                  <c:v>1826</c:v>
                </c:pt>
                <c:pt idx="8321">
                  <c:v>1826</c:v>
                </c:pt>
                <c:pt idx="8322">
                  <c:v>1826</c:v>
                </c:pt>
                <c:pt idx="8323">
                  <c:v>1826</c:v>
                </c:pt>
                <c:pt idx="8324">
                  <c:v>1826</c:v>
                </c:pt>
                <c:pt idx="8325">
                  <c:v>1826</c:v>
                </c:pt>
                <c:pt idx="8326">
                  <c:v>1827</c:v>
                </c:pt>
                <c:pt idx="8327">
                  <c:v>1828</c:v>
                </c:pt>
                <c:pt idx="8328">
                  <c:v>1829</c:v>
                </c:pt>
                <c:pt idx="8329">
                  <c:v>1830</c:v>
                </c:pt>
                <c:pt idx="8330">
                  <c:v>1830</c:v>
                </c:pt>
                <c:pt idx="8331">
                  <c:v>1831</c:v>
                </c:pt>
                <c:pt idx="8332">
                  <c:v>1832</c:v>
                </c:pt>
                <c:pt idx="8333">
                  <c:v>1832</c:v>
                </c:pt>
                <c:pt idx="8334">
                  <c:v>1832</c:v>
                </c:pt>
                <c:pt idx="8335">
                  <c:v>1833</c:v>
                </c:pt>
                <c:pt idx="8336">
                  <c:v>1833</c:v>
                </c:pt>
                <c:pt idx="8337">
                  <c:v>1833</c:v>
                </c:pt>
                <c:pt idx="8338">
                  <c:v>1833</c:v>
                </c:pt>
                <c:pt idx="8339">
                  <c:v>1833</c:v>
                </c:pt>
                <c:pt idx="8340">
                  <c:v>1833</c:v>
                </c:pt>
                <c:pt idx="8341">
                  <c:v>1833</c:v>
                </c:pt>
                <c:pt idx="8342">
                  <c:v>1834</c:v>
                </c:pt>
                <c:pt idx="8343">
                  <c:v>1834</c:v>
                </c:pt>
                <c:pt idx="8344">
                  <c:v>1835</c:v>
                </c:pt>
                <c:pt idx="8345">
                  <c:v>1836</c:v>
                </c:pt>
                <c:pt idx="8346">
                  <c:v>1837</c:v>
                </c:pt>
                <c:pt idx="8347">
                  <c:v>1838</c:v>
                </c:pt>
                <c:pt idx="8348">
                  <c:v>1839</c:v>
                </c:pt>
                <c:pt idx="8349">
                  <c:v>1840</c:v>
                </c:pt>
                <c:pt idx="8350">
                  <c:v>1841</c:v>
                </c:pt>
                <c:pt idx="8351">
                  <c:v>1842</c:v>
                </c:pt>
                <c:pt idx="8352">
                  <c:v>1843</c:v>
                </c:pt>
                <c:pt idx="8353">
                  <c:v>1844</c:v>
                </c:pt>
                <c:pt idx="8354">
                  <c:v>1845</c:v>
                </c:pt>
                <c:pt idx="8355">
                  <c:v>1846</c:v>
                </c:pt>
                <c:pt idx="8356">
                  <c:v>1847</c:v>
                </c:pt>
                <c:pt idx="8357">
                  <c:v>1848</c:v>
                </c:pt>
                <c:pt idx="8358">
                  <c:v>1849</c:v>
                </c:pt>
                <c:pt idx="8359">
                  <c:v>1850</c:v>
                </c:pt>
                <c:pt idx="8360">
                  <c:v>1851</c:v>
                </c:pt>
                <c:pt idx="8361">
                  <c:v>1852</c:v>
                </c:pt>
                <c:pt idx="8362">
                  <c:v>1853</c:v>
                </c:pt>
                <c:pt idx="8363">
                  <c:v>1854</c:v>
                </c:pt>
                <c:pt idx="8364">
                  <c:v>1855</c:v>
                </c:pt>
                <c:pt idx="8365">
                  <c:v>1856</c:v>
                </c:pt>
                <c:pt idx="8366">
                  <c:v>1857</c:v>
                </c:pt>
                <c:pt idx="8367">
                  <c:v>1858</c:v>
                </c:pt>
                <c:pt idx="8368">
                  <c:v>1859</c:v>
                </c:pt>
                <c:pt idx="8369">
                  <c:v>1860</c:v>
                </c:pt>
                <c:pt idx="8370">
                  <c:v>1861</c:v>
                </c:pt>
                <c:pt idx="8371">
                  <c:v>1862</c:v>
                </c:pt>
                <c:pt idx="8372">
                  <c:v>1863</c:v>
                </c:pt>
                <c:pt idx="8373">
                  <c:v>1864</c:v>
                </c:pt>
                <c:pt idx="8374">
                  <c:v>1864</c:v>
                </c:pt>
                <c:pt idx="8375">
                  <c:v>1864</c:v>
                </c:pt>
                <c:pt idx="8376">
                  <c:v>1864</c:v>
                </c:pt>
                <c:pt idx="8377">
                  <c:v>1864</c:v>
                </c:pt>
                <c:pt idx="8378">
                  <c:v>1864</c:v>
                </c:pt>
                <c:pt idx="8379">
                  <c:v>1864</c:v>
                </c:pt>
                <c:pt idx="8380">
                  <c:v>1865</c:v>
                </c:pt>
                <c:pt idx="8381">
                  <c:v>1865</c:v>
                </c:pt>
                <c:pt idx="8382">
                  <c:v>1865</c:v>
                </c:pt>
                <c:pt idx="8383">
                  <c:v>1865</c:v>
                </c:pt>
                <c:pt idx="8384">
                  <c:v>1865</c:v>
                </c:pt>
                <c:pt idx="8385">
                  <c:v>1866</c:v>
                </c:pt>
                <c:pt idx="8386">
                  <c:v>1867</c:v>
                </c:pt>
                <c:pt idx="8387">
                  <c:v>1867</c:v>
                </c:pt>
                <c:pt idx="8388">
                  <c:v>1867</c:v>
                </c:pt>
                <c:pt idx="8389">
                  <c:v>1867</c:v>
                </c:pt>
                <c:pt idx="8390">
                  <c:v>1868</c:v>
                </c:pt>
                <c:pt idx="8391">
                  <c:v>1868</c:v>
                </c:pt>
                <c:pt idx="8392">
                  <c:v>1868</c:v>
                </c:pt>
                <c:pt idx="8393">
                  <c:v>1869</c:v>
                </c:pt>
                <c:pt idx="8394">
                  <c:v>1869</c:v>
                </c:pt>
                <c:pt idx="8395">
                  <c:v>1869</c:v>
                </c:pt>
                <c:pt idx="8396">
                  <c:v>1869</c:v>
                </c:pt>
                <c:pt idx="8397">
                  <c:v>1869</c:v>
                </c:pt>
                <c:pt idx="8398">
                  <c:v>1869</c:v>
                </c:pt>
                <c:pt idx="8399">
                  <c:v>1869</c:v>
                </c:pt>
                <c:pt idx="8400">
                  <c:v>1869</c:v>
                </c:pt>
                <c:pt idx="8401">
                  <c:v>1869</c:v>
                </c:pt>
                <c:pt idx="8402">
                  <c:v>1869</c:v>
                </c:pt>
                <c:pt idx="8403">
                  <c:v>1869</c:v>
                </c:pt>
                <c:pt idx="8404">
                  <c:v>1869</c:v>
                </c:pt>
                <c:pt idx="8405">
                  <c:v>1869</c:v>
                </c:pt>
                <c:pt idx="8406">
                  <c:v>1869</c:v>
                </c:pt>
                <c:pt idx="8407">
                  <c:v>1869</c:v>
                </c:pt>
                <c:pt idx="8408">
                  <c:v>1869</c:v>
                </c:pt>
                <c:pt idx="8409">
                  <c:v>1869</c:v>
                </c:pt>
                <c:pt idx="8410">
                  <c:v>1869</c:v>
                </c:pt>
                <c:pt idx="8411">
                  <c:v>1869</c:v>
                </c:pt>
                <c:pt idx="8412">
                  <c:v>1869</c:v>
                </c:pt>
                <c:pt idx="8413">
                  <c:v>1869</c:v>
                </c:pt>
                <c:pt idx="8414">
                  <c:v>1869</c:v>
                </c:pt>
                <c:pt idx="8415">
                  <c:v>1869</c:v>
                </c:pt>
                <c:pt idx="8416">
                  <c:v>1869</c:v>
                </c:pt>
                <c:pt idx="8417">
                  <c:v>1869</c:v>
                </c:pt>
                <c:pt idx="8418">
                  <c:v>1869</c:v>
                </c:pt>
                <c:pt idx="8419">
                  <c:v>1869</c:v>
                </c:pt>
                <c:pt idx="8420">
                  <c:v>1869</c:v>
                </c:pt>
                <c:pt idx="8421">
                  <c:v>1869</c:v>
                </c:pt>
                <c:pt idx="8422">
                  <c:v>1869</c:v>
                </c:pt>
                <c:pt idx="8423">
                  <c:v>1869</c:v>
                </c:pt>
                <c:pt idx="8424">
                  <c:v>1869</c:v>
                </c:pt>
                <c:pt idx="8425">
                  <c:v>1870</c:v>
                </c:pt>
                <c:pt idx="8426">
                  <c:v>1870</c:v>
                </c:pt>
                <c:pt idx="8427">
                  <c:v>1870</c:v>
                </c:pt>
                <c:pt idx="8428">
                  <c:v>1870</c:v>
                </c:pt>
                <c:pt idx="8429">
                  <c:v>1870</c:v>
                </c:pt>
                <c:pt idx="8430">
                  <c:v>1870</c:v>
                </c:pt>
                <c:pt idx="8431">
                  <c:v>1870</c:v>
                </c:pt>
                <c:pt idx="8432">
                  <c:v>1870</c:v>
                </c:pt>
                <c:pt idx="8433">
                  <c:v>1870</c:v>
                </c:pt>
                <c:pt idx="8434">
                  <c:v>1870</c:v>
                </c:pt>
                <c:pt idx="8435">
                  <c:v>1870</c:v>
                </c:pt>
                <c:pt idx="8436">
                  <c:v>1870</c:v>
                </c:pt>
                <c:pt idx="8437">
                  <c:v>1870</c:v>
                </c:pt>
                <c:pt idx="8438">
                  <c:v>1870</c:v>
                </c:pt>
                <c:pt idx="8439">
                  <c:v>1870</c:v>
                </c:pt>
                <c:pt idx="8440">
                  <c:v>1870</c:v>
                </c:pt>
                <c:pt idx="8441">
                  <c:v>1870</c:v>
                </c:pt>
                <c:pt idx="8442">
                  <c:v>1870</c:v>
                </c:pt>
                <c:pt idx="8443">
                  <c:v>1870</c:v>
                </c:pt>
                <c:pt idx="8444">
                  <c:v>1871</c:v>
                </c:pt>
                <c:pt idx="8445">
                  <c:v>1871</c:v>
                </c:pt>
                <c:pt idx="8446">
                  <c:v>1871</c:v>
                </c:pt>
                <c:pt idx="8447">
                  <c:v>1871</c:v>
                </c:pt>
                <c:pt idx="8448">
                  <c:v>1871</c:v>
                </c:pt>
                <c:pt idx="8449">
                  <c:v>1872</c:v>
                </c:pt>
                <c:pt idx="8450">
                  <c:v>1872</c:v>
                </c:pt>
                <c:pt idx="8451">
                  <c:v>1872</c:v>
                </c:pt>
                <c:pt idx="8452">
                  <c:v>1872</c:v>
                </c:pt>
                <c:pt idx="8453">
                  <c:v>1872</c:v>
                </c:pt>
                <c:pt idx="8454">
                  <c:v>1872</c:v>
                </c:pt>
                <c:pt idx="8455">
                  <c:v>1872</c:v>
                </c:pt>
                <c:pt idx="8456">
                  <c:v>1873</c:v>
                </c:pt>
                <c:pt idx="8457">
                  <c:v>1873</c:v>
                </c:pt>
                <c:pt idx="8458">
                  <c:v>1873</c:v>
                </c:pt>
                <c:pt idx="8459">
                  <c:v>1874</c:v>
                </c:pt>
                <c:pt idx="8460">
                  <c:v>1874</c:v>
                </c:pt>
                <c:pt idx="8461">
                  <c:v>1874</c:v>
                </c:pt>
                <c:pt idx="8462">
                  <c:v>1874</c:v>
                </c:pt>
                <c:pt idx="8463">
                  <c:v>1875</c:v>
                </c:pt>
                <c:pt idx="8464">
                  <c:v>1875</c:v>
                </c:pt>
                <c:pt idx="8465">
                  <c:v>1875</c:v>
                </c:pt>
                <c:pt idx="8466">
                  <c:v>1876</c:v>
                </c:pt>
                <c:pt idx="8467">
                  <c:v>1877</c:v>
                </c:pt>
                <c:pt idx="8468">
                  <c:v>1877</c:v>
                </c:pt>
                <c:pt idx="8469">
                  <c:v>1877</c:v>
                </c:pt>
                <c:pt idx="8470">
                  <c:v>1878</c:v>
                </c:pt>
                <c:pt idx="8471">
                  <c:v>1878</c:v>
                </c:pt>
                <c:pt idx="8472">
                  <c:v>1878</c:v>
                </c:pt>
                <c:pt idx="8473">
                  <c:v>1879</c:v>
                </c:pt>
                <c:pt idx="8474">
                  <c:v>1880</c:v>
                </c:pt>
                <c:pt idx="8475">
                  <c:v>1881</c:v>
                </c:pt>
                <c:pt idx="8476">
                  <c:v>1881</c:v>
                </c:pt>
                <c:pt idx="8477">
                  <c:v>1881</c:v>
                </c:pt>
                <c:pt idx="8478">
                  <c:v>1881</c:v>
                </c:pt>
                <c:pt idx="8479">
                  <c:v>1881</c:v>
                </c:pt>
                <c:pt idx="8480">
                  <c:v>1882</c:v>
                </c:pt>
                <c:pt idx="8481">
                  <c:v>1882</c:v>
                </c:pt>
                <c:pt idx="8482">
                  <c:v>1883</c:v>
                </c:pt>
                <c:pt idx="8483">
                  <c:v>1884</c:v>
                </c:pt>
                <c:pt idx="8484">
                  <c:v>1884</c:v>
                </c:pt>
                <c:pt idx="8485">
                  <c:v>1884</c:v>
                </c:pt>
                <c:pt idx="8486">
                  <c:v>1884</c:v>
                </c:pt>
                <c:pt idx="8487">
                  <c:v>1885</c:v>
                </c:pt>
                <c:pt idx="8488">
                  <c:v>1885</c:v>
                </c:pt>
                <c:pt idx="8489">
                  <c:v>1885</c:v>
                </c:pt>
                <c:pt idx="8490">
                  <c:v>1885</c:v>
                </c:pt>
                <c:pt idx="8491">
                  <c:v>1886</c:v>
                </c:pt>
                <c:pt idx="8492">
                  <c:v>1887</c:v>
                </c:pt>
                <c:pt idx="8493">
                  <c:v>1887</c:v>
                </c:pt>
                <c:pt idx="8494">
                  <c:v>1888</c:v>
                </c:pt>
                <c:pt idx="8495">
                  <c:v>1889</c:v>
                </c:pt>
                <c:pt idx="8496">
                  <c:v>1889</c:v>
                </c:pt>
                <c:pt idx="8497">
                  <c:v>1889</c:v>
                </c:pt>
                <c:pt idx="8498">
                  <c:v>1889</c:v>
                </c:pt>
                <c:pt idx="8499">
                  <c:v>1889</c:v>
                </c:pt>
                <c:pt idx="8500">
                  <c:v>1889</c:v>
                </c:pt>
                <c:pt idx="8501">
                  <c:v>1890</c:v>
                </c:pt>
                <c:pt idx="8502">
                  <c:v>1890</c:v>
                </c:pt>
                <c:pt idx="8503">
                  <c:v>1891</c:v>
                </c:pt>
                <c:pt idx="8504">
                  <c:v>1891</c:v>
                </c:pt>
                <c:pt idx="8505">
                  <c:v>1892</c:v>
                </c:pt>
                <c:pt idx="8506">
                  <c:v>1893</c:v>
                </c:pt>
                <c:pt idx="8507">
                  <c:v>1893</c:v>
                </c:pt>
                <c:pt idx="8508">
                  <c:v>1894</c:v>
                </c:pt>
                <c:pt idx="8509">
                  <c:v>1894</c:v>
                </c:pt>
                <c:pt idx="8510">
                  <c:v>1894</c:v>
                </c:pt>
                <c:pt idx="8511">
                  <c:v>1894</c:v>
                </c:pt>
                <c:pt idx="8512">
                  <c:v>1894</c:v>
                </c:pt>
                <c:pt idx="8513">
                  <c:v>1894</c:v>
                </c:pt>
                <c:pt idx="8514">
                  <c:v>1894</c:v>
                </c:pt>
                <c:pt idx="8515">
                  <c:v>1895</c:v>
                </c:pt>
                <c:pt idx="8516">
                  <c:v>1896</c:v>
                </c:pt>
                <c:pt idx="8517">
                  <c:v>1896</c:v>
                </c:pt>
                <c:pt idx="8518">
                  <c:v>1896</c:v>
                </c:pt>
                <c:pt idx="8519">
                  <c:v>1896</c:v>
                </c:pt>
                <c:pt idx="8520">
                  <c:v>1896</c:v>
                </c:pt>
                <c:pt idx="8521">
                  <c:v>1897</c:v>
                </c:pt>
                <c:pt idx="8522">
                  <c:v>1898</c:v>
                </c:pt>
                <c:pt idx="8523">
                  <c:v>1898</c:v>
                </c:pt>
                <c:pt idx="8524">
                  <c:v>1898</c:v>
                </c:pt>
                <c:pt idx="8525">
                  <c:v>1898</c:v>
                </c:pt>
                <c:pt idx="8526">
                  <c:v>1898</c:v>
                </c:pt>
                <c:pt idx="8527">
                  <c:v>1898</c:v>
                </c:pt>
                <c:pt idx="8528">
                  <c:v>1898</c:v>
                </c:pt>
                <c:pt idx="8529">
                  <c:v>1898</c:v>
                </c:pt>
                <c:pt idx="8530">
                  <c:v>1898</c:v>
                </c:pt>
                <c:pt idx="8531">
                  <c:v>1898</c:v>
                </c:pt>
                <c:pt idx="8532">
                  <c:v>1898</c:v>
                </c:pt>
                <c:pt idx="8533">
                  <c:v>1898</c:v>
                </c:pt>
                <c:pt idx="8534">
                  <c:v>1898</c:v>
                </c:pt>
                <c:pt idx="8535">
                  <c:v>1898</c:v>
                </c:pt>
                <c:pt idx="8536">
                  <c:v>1898</c:v>
                </c:pt>
                <c:pt idx="8537">
                  <c:v>1899</c:v>
                </c:pt>
                <c:pt idx="8538">
                  <c:v>1899</c:v>
                </c:pt>
                <c:pt idx="8539">
                  <c:v>1899</c:v>
                </c:pt>
                <c:pt idx="8540">
                  <c:v>1899</c:v>
                </c:pt>
                <c:pt idx="8541">
                  <c:v>1899</c:v>
                </c:pt>
                <c:pt idx="8542">
                  <c:v>1899</c:v>
                </c:pt>
                <c:pt idx="8543">
                  <c:v>1899</c:v>
                </c:pt>
                <c:pt idx="8544">
                  <c:v>1900</c:v>
                </c:pt>
                <c:pt idx="8545">
                  <c:v>1900</c:v>
                </c:pt>
                <c:pt idx="8546">
                  <c:v>1901</c:v>
                </c:pt>
                <c:pt idx="8547">
                  <c:v>1901</c:v>
                </c:pt>
                <c:pt idx="8548">
                  <c:v>1901</c:v>
                </c:pt>
                <c:pt idx="8549">
                  <c:v>1901</c:v>
                </c:pt>
                <c:pt idx="8550">
                  <c:v>1901</c:v>
                </c:pt>
                <c:pt idx="8551">
                  <c:v>1901</c:v>
                </c:pt>
                <c:pt idx="8552">
                  <c:v>1901</c:v>
                </c:pt>
                <c:pt idx="8553">
                  <c:v>1901</c:v>
                </c:pt>
                <c:pt idx="8554">
                  <c:v>1902</c:v>
                </c:pt>
                <c:pt idx="8555">
                  <c:v>1902</c:v>
                </c:pt>
                <c:pt idx="8556">
                  <c:v>1903</c:v>
                </c:pt>
                <c:pt idx="8557">
                  <c:v>1903</c:v>
                </c:pt>
                <c:pt idx="8558">
                  <c:v>1903</c:v>
                </c:pt>
                <c:pt idx="8559">
                  <c:v>1903</c:v>
                </c:pt>
                <c:pt idx="8560">
                  <c:v>1903</c:v>
                </c:pt>
                <c:pt idx="8561">
                  <c:v>1904</c:v>
                </c:pt>
                <c:pt idx="8562">
                  <c:v>1904</c:v>
                </c:pt>
                <c:pt idx="8563">
                  <c:v>1905</c:v>
                </c:pt>
                <c:pt idx="8564">
                  <c:v>1905</c:v>
                </c:pt>
                <c:pt idx="8565">
                  <c:v>1905</c:v>
                </c:pt>
                <c:pt idx="8566">
                  <c:v>1906</c:v>
                </c:pt>
                <c:pt idx="8567">
                  <c:v>1907</c:v>
                </c:pt>
                <c:pt idx="8568">
                  <c:v>1907</c:v>
                </c:pt>
                <c:pt idx="8569">
                  <c:v>1907</c:v>
                </c:pt>
                <c:pt idx="8570">
                  <c:v>1908</c:v>
                </c:pt>
                <c:pt idx="8571">
                  <c:v>1909</c:v>
                </c:pt>
                <c:pt idx="8572">
                  <c:v>1909</c:v>
                </c:pt>
                <c:pt idx="8573">
                  <c:v>1910</c:v>
                </c:pt>
                <c:pt idx="8574">
                  <c:v>1910</c:v>
                </c:pt>
                <c:pt idx="8575">
                  <c:v>1910</c:v>
                </c:pt>
                <c:pt idx="8576">
                  <c:v>1910</c:v>
                </c:pt>
                <c:pt idx="8577">
                  <c:v>1910</c:v>
                </c:pt>
                <c:pt idx="8578">
                  <c:v>1910</c:v>
                </c:pt>
                <c:pt idx="8579">
                  <c:v>1910</c:v>
                </c:pt>
                <c:pt idx="8580">
                  <c:v>1910</c:v>
                </c:pt>
                <c:pt idx="8581">
                  <c:v>1910</c:v>
                </c:pt>
                <c:pt idx="8582">
                  <c:v>1910</c:v>
                </c:pt>
                <c:pt idx="8583">
                  <c:v>1910</c:v>
                </c:pt>
                <c:pt idx="8584">
                  <c:v>1910</c:v>
                </c:pt>
                <c:pt idx="8585">
                  <c:v>1910</c:v>
                </c:pt>
                <c:pt idx="8586">
                  <c:v>1910</c:v>
                </c:pt>
                <c:pt idx="8587">
                  <c:v>1910</c:v>
                </c:pt>
                <c:pt idx="8588">
                  <c:v>1910</c:v>
                </c:pt>
                <c:pt idx="8589">
                  <c:v>1911</c:v>
                </c:pt>
                <c:pt idx="8590">
                  <c:v>1911</c:v>
                </c:pt>
                <c:pt idx="8591">
                  <c:v>1912</c:v>
                </c:pt>
                <c:pt idx="8592">
                  <c:v>1912</c:v>
                </c:pt>
                <c:pt idx="8593">
                  <c:v>1912</c:v>
                </c:pt>
                <c:pt idx="8594">
                  <c:v>1913</c:v>
                </c:pt>
                <c:pt idx="8595">
                  <c:v>1913</c:v>
                </c:pt>
                <c:pt idx="8596">
                  <c:v>1913</c:v>
                </c:pt>
                <c:pt idx="8597">
                  <c:v>1913</c:v>
                </c:pt>
                <c:pt idx="8598">
                  <c:v>1913</c:v>
                </c:pt>
                <c:pt idx="8599">
                  <c:v>1913</c:v>
                </c:pt>
                <c:pt idx="8600">
                  <c:v>1913</c:v>
                </c:pt>
                <c:pt idx="8601">
                  <c:v>1913</c:v>
                </c:pt>
                <c:pt idx="8602">
                  <c:v>1913</c:v>
                </c:pt>
                <c:pt idx="8603">
                  <c:v>1913</c:v>
                </c:pt>
                <c:pt idx="8604">
                  <c:v>1913</c:v>
                </c:pt>
                <c:pt idx="8605">
                  <c:v>1914</c:v>
                </c:pt>
                <c:pt idx="8606">
                  <c:v>1914</c:v>
                </c:pt>
                <c:pt idx="8607">
                  <c:v>1915</c:v>
                </c:pt>
                <c:pt idx="8608">
                  <c:v>1915</c:v>
                </c:pt>
                <c:pt idx="8609">
                  <c:v>1915</c:v>
                </c:pt>
                <c:pt idx="8610">
                  <c:v>1916</c:v>
                </c:pt>
                <c:pt idx="8611">
                  <c:v>1916</c:v>
                </c:pt>
                <c:pt idx="8612">
                  <c:v>1916</c:v>
                </c:pt>
                <c:pt idx="8613">
                  <c:v>1916</c:v>
                </c:pt>
                <c:pt idx="8614">
                  <c:v>1917</c:v>
                </c:pt>
                <c:pt idx="8615">
                  <c:v>1917</c:v>
                </c:pt>
                <c:pt idx="8616">
                  <c:v>1917</c:v>
                </c:pt>
                <c:pt idx="8617">
                  <c:v>1917</c:v>
                </c:pt>
                <c:pt idx="8618">
                  <c:v>1917</c:v>
                </c:pt>
                <c:pt idx="8619">
                  <c:v>1917</c:v>
                </c:pt>
                <c:pt idx="8620">
                  <c:v>1917</c:v>
                </c:pt>
                <c:pt idx="8621">
                  <c:v>1917</c:v>
                </c:pt>
                <c:pt idx="8622">
                  <c:v>1917</c:v>
                </c:pt>
                <c:pt idx="8623">
                  <c:v>1917</c:v>
                </c:pt>
                <c:pt idx="8624">
                  <c:v>1918</c:v>
                </c:pt>
                <c:pt idx="8625">
                  <c:v>1918</c:v>
                </c:pt>
                <c:pt idx="8626">
                  <c:v>1918</c:v>
                </c:pt>
                <c:pt idx="8627">
                  <c:v>1919</c:v>
                </c:pt>
                <c:pt idx="8628">
                  <c:v>1920</c:v>
                </c:pt>
                <c:pt idx="8629">
                  <c:v>1921</c:v>
                </c:pt>
                <c:pt idx="8630">
                  <c:v>1921</c:v>
                </c:pt>
                <c:pt idx="8631">
                  <c:v>1922</c:v>
                </c:pt>
                <c:pt idx="8632">
                  <c:v>1923</c:v>
                </c:pt>
                <c:pt idx="8633">
                  <c:v>1923</c:v>
                </c:pt>
                <c:pt idx="8634">
                  <c:v>1923</c:v>
                </c:pt>
                <c:pt idx="8635">
                  <c:v>1923</c:v>
                </c:pt>
                <c:pt idx="8636">
                  <c:v>1923</c:v>
                </c:pt>
                <c:pt idx="8637">
                  <c:v>1924</c:v>
                </c:pt>
                <c:pt idx="8638">
                  <c:v>1925</c:v>
                </c:pt>
                <c:pt idx="8639">
                  <c:v>1926</c:v>
                </c:pt>
                <c:pt idx="8640">
                  <c:v>1926</c:v>
                </c:pt>
                <c:pt idx="8641">
                  <c:v>1926</c:v>
                </c:pt>
                <c:pt idx="8642">
                  <c:v>1926</c:v>
                </c:pt>
                <c:pt idx="8643">
                  <c:v>1926</c:v>
                </c:pt>
                <c:pt idx="8644">
                  <c:v>1926</c:v>
                </c:pt>
                <c:pt idx="8645">
                  <c:v>1926</c:v>
                </c:pt>
                <c:pt idx="8646">
                  <c:v>1926</c:v>
                </c:pt>
                <c:pt idx="8647">
                  <c:v>1926</c:v>
                </c:pt>
                <c:pt idx="8648">
                  <c:v>1926</c:v>
                </c:pt>
                <c:pt idx="8649">
                  <c:v>1926</c:v>
                </c:pt>
                <c:pt idx="8650">
                  <c:v>1926</c:v>
                </c:pt>
                <c:pt idx="8651">
                  <c:v>1926</c:v>
                </c:pt>
                <c:pt idx="8652">
                  <c:v>1926</c:v>
                </c:pt>
                <c:pt idx="8653">
                  <c:v>1926</c:v>
                </c:pt>
                <c:pt idx="8654">
                  <c:v>1926</c:v>
                </c:pt>
                <c:pt idx="8655">
                  <c:v>1926</c:v>
                </c:pt>
                <c:pt idx="8656">
                  <c:v>1926</c:v>
                </c:pt>
                <c:pt idx="8657">
                  <c:v>1926</c:v>
                </c:pt>
                <c:pt idx="8658">
                  <c:v>1926</c:v>
                </c:pt>
                <c:pt idx="8659">
                  <c:v>1926</c:v>
                </c:pt>
                <c:pt idx="8660">
                  <c:v>1926</c:v>
                </c:pt>
                <c:pt idx="8661">
                  <c:v>1926</c:v>
                </c:pt>
                <c:pt idx="8662">
                  <c:v>1927</c:v>
                </c:pt>
                <c:pt idx="8663">
                  <c:v>1927</c:v>
                </c:pt>
                <c:pt idx="8664">
                  <c:v>1927</c:v>
                </c:pt>
                <c:pt idx="8665">
                  <c:v>1927</c:v>
                </c:pt>
                <c:pt idx="8666">
                  <c:v>1927</c:v>
                </c:pt>
                <c:pt idx="8667">
                  <c:v>1927</c:v>
                </c:pt>
                <c:pt idx="8668">
                  <c:v>1928</c:v>
                </c:pt>
                <c:pt idx="8669">
                  <c:v>1928</c:v>
                </c:pt>
                <c:pt idx="8670">
                  <c:v>1928</c:v>
                </c:pt>
                <c:pt idx="8671">
                  <c:v>1928</c:v>
                </c:pt>
                <c:pt idx="8672">
                  <c:v>1928</c:v>
                </c:pt>
                <c:pt idx="8673">
                  <c:v>1928</c:v>
                </c:pt>
                <c:pt idx="8674">
                  <c:v>1928</c:v>
                </c:pt>
                <c:pt idx="8675">
                  <c:v>1928</c:v>
                </c:pt>
                <c:pt idx="8676">
                  <c:v>1928</c:v>
                </c:pt>
                <c:pt idx="8677">
                  <c:v>1928</c:v>
                </c:pt>
                <c:pt idx="8678">
                  <c:v>1928</c:v>
                </c:pt>
                <c:pt idx="8679">
                  <c:v>1928</c:v>
                </c:pt>
                <c:pt idx="8680">
                  <c:v>1929</c:v>
                </c:pt>
                <c:pt idx="8681">
                  <c:v>1930</c:v>
                </c:pt>
                <c:pt idx="8682">
                  <c:v>1931</c:v>
                </c:pt>
                <c:pt idx="8683">
                  <c:v>1932</c:v>
                </c:pt>
                <c:pt idx="8684">
                  <c:v>1932</c:v>
                </c:pt>
                <c:pt idx="8685">
                  <c:v>1932</c:v>
                </c:pt>
                <c:pt idx="8686">
                  <c:v>1932</c:v>
                </c:pt>
                <c:pt idx="8687">
                  <c:v>1932</c:v>
                </c:pt>
                <c:pt idx="8688">
                  <c:v>1932</c:v>
                </c:pt>
                <c:pt idx="8689">
                  <c:v>1932</c:v>
                </c:pt>
                <c:pt idx="8690">
                  <c:v>1932</c:v>
                </c:pt>
                <c:pt idx="8691">
                  <c:v>1933</c:v>
                </c:pt>
                <c:pt idx="8692">
                  <c:v>1933</c:v>
                </c:pt>
                <c:pt idx="8693">
                  <c:v>1933</c:v>
                </c:pt>
                <c:pt idx="8694">
                  <c:v>1933</c:v>
                </c:pt>
                <c:pt idx="8695">
                  <c:v>1933</c:v>
                </c:pt>
                <c:pt idx="8696">
                  <c:v>1933</c:v>
                </c:pt>
                <c:pt idx="8697">
                  <c:v>1933</c:v>
                </c:pt>
                <c:pt idx="8698">
                  <c:v>1933</c:v>
                </c:pt>
                <c:pt idx="8699">
                  <c:v>1933</c:v>
                </c:pt>
                <c:pt idx="8700">
                  <c:v>1933</c:v>
                </c:pt>
                <c:pt idx="8701">
                  <c:v>1933</c:v>
                </c:pt>
                <c:pt idx="8702">
                  <c:v>1933</c:v>
                </c:pt>
                <c:pt idx="8703">
                  <c:v>1933</c:v>
                </c:pt>
                <c:pt idx="8704">
                  <c:v>1933</c:v>
                </c:pt>
                <c:pt idx="8705">
                  <c:v>1933</c:v>
                </c:pt>
                <c:pt idx="8706">
                  <c:v>1933</c:v>
                </c:pt>
                <c:pt idx="8707">
                  <c:v>1933</c:v>
                </c:pt>
                <c:pt idx="8708">
                  <c:v>1933</c:v>
                </c:pt>
                <c:pt idx="8709">
                  <c:v>1933</c:v>
                </c:pt>
                <c:pt idx="8710">
                  <c:v>1933</c:v>
                </c:pt>
                <c:pt idx="8711">
                  <c:v>1933</c:v>
                </c:pt>
                <c:pt idx="8712">
                  <c:v>1933</c:v>
                </c:pt>
                <c:pt idx="8713">
                  <c:v>1933</c:v>
                </c:pt>
                <c:pt idx="8714">
                  <c:v>1933</c:v>
                </c:pt>
                <c:pt idx="8715">
                  <c:v>1934</c:v>
                </c:pt>
                <c:pt idx="8716">
                  <c:v>1934</c:v>
                </c:pt>
                <c:pt idx="8717">
                  <c:v>1934</c:v>
                </c:pt>
                <c:pt idx="8718">
                  <c:v>1935</c:v>
                </c:pt>
                <c:pt idx="8719">
                  <c:v>1935</c:v>
                </c:pt>
                <c:pt idx="8720">
                  <c:v>1935</c:v>
                </c:pt>
                <c:pt idx="8721">
                  <c:v>1935</c:v>
                </c:pt>
                <c:pt idx="8722">
                  <c:v>1936</c:v>
                </c:pt>
                <c:pt idx="8723">
                  <c:v>1936</c:v>
                </c:pt>
                <c:pt idx="8724">
                  <c:v>1937</c:v>
                </c:pt>
                <c:pt idx="8725">
                  <c:v>1937</c:v>
                </c:pt>
                <c:pt idx="8726">
                  <c:v>1937</c:v>
                </c:pt>
                <c:pt idx="8727">
                  <c:v>1937</c:v>
                </c:pt>
                <c:pt idx="8728">
                  <c:v>1938</c:v>
                </c:pt>
                <c:pt idx="8729">
                  <c:v>1939</c:v>
                </c:pt>
                <c:pt idx="8730">
                  <c:v>1940</c:v>
                </c:pt>
                <c:pt idx="8731">
                  <c:v>1940</c:v>
                </c:pt>
                <c:pt idx="8732">
                  <c:v>1940</c:v>
                </c:pt>
                <c:pt idx="8733">
                  <c:v>1940</c:v>
                </c:pt>
                <c:pt idx="8734">
                  <c:v>1940</c:v>
                </c:pt>
                <c:pt idx="8735">
                  <c:v>1940</c:v>
                </c:pt>
                <c:pt idx="8736">
                  <c:v>1941</c:v>
                </c:pt>
                <c:pt idx="8737">
                  <c:v>1942</c:v>
                </c:pt>
                <c:pt idx="8738">
                  <c:v>1942</c:v>
                </c:pt>
                <c:pt idx="8739">
                  <c:v>1942</c:v>
                </c:pt>
                <c:pt idx="8740">
                  <c:v>1942</c:v>
                </c:pt>
                <c:pt idx="8741">
                  <c:v>1942</c:v>
                </c:pt>
                <c:pt idx="8742">
                  <c:v>1942</c:v>
                </c:pt>
                <c:pt idx="8743">
                  <c:v>1942</c:v>
                </c:pt>
                <c:pt idx="8744">
                  <c:v>1943</c:v>
                </c:pt>
                <c:pt idx="8745">
                  <c:v>1943</c:v>
                </c:pt>
                <c:pt idx="8746">
                  <c:v>1943</c:v>
                </c:pt>
                <c:pt idx="8747">
                  <c:v>1943</c:v>
                </c:pt>
                <c:pt idx="8748">
                  <c:v>1943</c:v>
                </c:pt>
                <c:pt idx="8749">
                  <c:v>1943</c:v>
                </c:pt>
                <c:pt idx="8750">
                  <c:v>1943</c:v>
                </c:pt>
                <c:pt idx="8751">
                  <c:v>1943</c:v>
                </c:pt>
                <c:pt idx="8752">
                  <c:v>1943</c:v>
                </c:pt>
                <c:pt idx="8753">
                  <c:v>1943</c:v>
                </c:pt>
                <c:pt idx="8754">
                  <c:v>1943</c:v>
                </c:pt>
                <c:pt idx="8755">
                  <c:v>1943</c:v>
                </c:pt>
                <c:pt idx="8756">
                  <c:v>1943</c:v>
                </c:pt>
                <c:pt idx="8757">
                  <c:v>1943</c:v>
                </c:pt>
                <c:pt idx="8758">
                  <c:v>1943</c:v>
                </c:pt>
                <c:pt idx="8759">
                  <c:v>1943</c:v>
                </c:pt>
                <c:pt idx="8760">
                  <c:v>1943</c:v>
                </c:pt>
                <c:pt idx="8761">
                  <c:v>1943</c:v>
                </c:pt>
                <c:pt idx="8762">
                  <c:v>1943</c:v>
                </c:pt>
                <c:pt idx="8763">
                  <c:v>1943</c:v>
                </c:pt>
                <c:pt idx="8764">
                  <c:v>1943</c:v>
                </c:pt>
                <c:pt idx="8765">
                  <c:v>1943</c:v>
                </c:pt>
                <c:pt idx="8766">
                  <c:v>1943</c:v>
                </c:pt>
                <c:pt idx="8767">
                  <c:v>1943</c:v>
                </c:pt>
                <c:pt idx="8768">
                  <c:v>1943</c:v>
                </c:pt>
                <c:pt idx="8769">
                  <c:v>1944</c:v>
                </c:pt>
                <c:pt idx="8770">
                  <c:v>1945</c:v>
                </c:pt>
                <c:pt idx="8771">
                  <c:v>1945</c:v>
                </c:pt>
                <c:pt idx="8772">
                  <c:v>1945</c:v>
                </c:pt>
                <c:pt idx="8773">
                  <c:v>1945</c:v>
                </c:pt>
                <c:pt idx="8774">
                  <c:v>1945</c:v>
                </c:pt>
                <c:pt idx="8775">
                  <c:v>1945</c:v>
                </c:pt>
                <c:pt idx="8776">
                  <c:v>1945</c:v>
                </c:pt>
                <c:pt idx="8777">
                  <c:v>1945</c:v>
                </c:pt>
                <c:pt idx="8778">
                  <c:v>1945</c:v>
                </c:pt>
                <c:pt idx="8779">
                  <c:v>1945</c:v>
                </c:pt>
                <c:pt idx="8780">
                  <c:v>1945</c:v>
                </c:pt>
                <c:pt idx="8781">
                  <c:v>1945</c:v>
                </c:pt>
                <c:pt idx="8782">
                  <c:v>1945</c:v>
                </c:pt>
                <c:pt idx="8783">
                  <c:v>1945</c:v>
                </c:pt>
                <c:pt idx="8784">
                  <c:v>1945</c:v>
                </c:pt>
                <c:pt idx="8785">
                  <c:v>1945</c:v>
                </c:pt>
                <c:pt idx="8786">
                  <c:v>1945</c:v>
                </c:pt>
                <c:pt idx="8787">
                  <c:v>1945</c:v>
                </c:pt>
                <c:pt idx="8788">
                  <c:v>1945</c:v>
                </c:pt>
                <c:pt idx="8789">
                  <c:v>1945</c:v>
                </c:pt>
                <c:pt idx="8790">
                  <c:v>1945</c:v>
                </c:pt>
                <c:pt idx="8791">
                  <c:v>1946</c:v>
                </c:pt>
                <c:pt idx="8792">
                  <c:v>1947</c:v>
                </c:pt>
                <c:pt idx="8793">
                  <c:v>1947</c:v>
                </c:pt>
                <c:pt idx="8794">
                  <c:v>1947</c:v>
                </c:pt>
                <c:pt idx="8795">
                  <c:v>1947</c:v>
                </c:pt>
                <c:pt idx="8796">
                  <c:v>1947</c:v>
                </c:pt>
                <c:pt idx="8797">
                  <c:v>1948</c:v>
                </c:pt>
                <c:pt idx="8798">
                  <c:v>1948</c:v>
                </c:pt>
                <c:pt idx="8799">
                  <c:v>1948</c:v>
                </c:pt>
                <c:pt idx="8800">
                  <c:v>1948</c:v>
                </c:pt>
                <c:pt idx="8801">
                  <c:v>1948</c:v>
                </c:pt>
                <c:pt idx="8802">
                  <c:v>1948</c:v>
                </c:pt>
                <c:pt idx="8803">
                  <c:v>1948</c:v>
                </c:pt>
                <c:pt idx="8804">
                  <c:v>1948</c:v>
                </c:pt>
                <c:pt idx="8805">
                  <c:v>1949</c:v>
                </c:pt>
                <c:pt idx="8806">
                  <c:v>1950</c:v>
                </c:pt>
                <c:pt idx="8807">
                  <c:v>1950</c:v>
                </c:pt>
                <c:pt idx="8808">
                  <c:v>1950</c:v>
                </c:pt>
                <c:pt idx="8809">
                  <c:v>1950</c:v>
                </c:pt>
                <c:pt idx="8810">
                  <c:v>1951</c:v>
                </c:pt>
                <c:pt idx="8811">
                  <c:v>1951</c:v>
                </c:pt>
                <c:pt idx="8812">
                  <c:v>1951</c:v>
                </c:pt>
                <c:pt idx="8813">
                  <c:v>1951</c:v>
                </c:pt>
                <c:pt idx="8814">
                  <c:v>1951</c:v>
                </c:pt>
                <c:pt idx="8815">
                  <c:v>1952</c:v>
                </c:pt>
                <c:pt idx="8816">
                  <c:v>1952</c:v>
                </c:pt>
                <c:pt idx="8817">
                  <c:v>1952</c:v>
                </c:pt>
                <c:pt idx="8818">
                  <c:v>1952</c:v>
                </c:pt>
                <c:pt idx="8819">
                  <c:v>1952</c:v>
                </c:pt>
                <c:pt idx="8820">
                  <c:v>1952</c:v>
                </c:pt>
                <c:pt idx="8821">
                  <c:v>1952</c:v>
                </c:pt>
                <c:pt idx="8822">
                  <c:v>1952</c:v>
                </c:pt>
                <c:pt idx="8823">
                  <c:v>1952</c:v>
                </c:pt>
                <c:pt idx="8824">
                  <c:v>1952</c:v>
                </c:pt>
                <c:pt idx="8825">
                  <c:v>1952</c:v>
                </c:pt>
                <c:pt idx="8826">
                  <c:v>1952</c:v>
                </c:pt>
                <c:pt idx="8827">
                  <c:v>1952</c:v>
                </c:pt>
                <c:pt idx="8828">
                  <c:v>1952</c:v>
                </c:pt>
                <c:pt idx="8829">
                  <c:v>1952</c:v>
                </c:pt>
                <c:pt idx="8830">
                  <c:v>1952</c:v>
                </c:pt>
                <c:pt idx="8831">
                  <c:v>1952</c:v>
                </c:pt>
                <c:pt idx="8832">
                  <c:v>1952</c:v>
                </c:pt>
                <c:pt idx="8833">
                  <c:v>1953</c:v>
                </c:pt>
                <c:pt idx="8834">
                  <c:v>1953</c:v>
                </c:pt>
                <c:pt idx="8835">
                  <c:v>1953</c:v>
                </c:pt>
                <c:pt idx="8836">
                  <c:v>1953</c:v>
                </c:pt>
                <c:pt idx="8837">
                  <c:v>1954</c:v>
                </c:pt>
                <c:pt idx="8838">
                  <c:v>1954</c:v>
                </c:pt>
                <c:pt idx="8839">
                  <c:v>1955</c:v>
                </c:pt>
                <c:pt idx="8840">
                  <c:v>1956</c:v>
                </c:pt>
                <c:pt idx="8841">
                  <c:v>1957</c:v>
                </c:pt>
                <c:pt idx="8842">
                  <c:v>1958</c:v>
                </c:pt>
                <c:pt idx="8843">
                  <c:v>1959</c:v>
                </c:pt>
                <c:pt idx="8844">
                  <c:v>1960</c:v>
                </c:pt>
                <c:pt idx="8845">
                  <c:v>1960</c:v>
                </c:pt>
                <c:pt idx="8846">
                  <c:v>1960</c:v>
                </c:pt>
                <c:pt idx="8847">
                  <c:v>1961</c:v>
                </c:pt>
                <c:pt idx="8848">
                  <c:v>1961</c:v>
                </c:pt>
                <c:pt idx="8849">
                  <c:v>1961</c:v>
                </c:pt>
                <c:pt idx="8850">
                  <c:v>1961</c:v>
                </c:pt>
                <c:pt idx="8851">
                  <c:v>1961</c:v>
                </c:pt>
                <c:pt idx="8852">
                  <c:v>1961</c:v>
                </c:pt>
                <c:pt idx="8853">
                  <c:v>1961</c:v>
                </c:pt>
                <c:pt idx="8854">
                  <c:v>1961</c:v>
                </c:pt>
                <c:pt idx="8855">
                  <c:v>1961</c:v>
                </c:pt>
                <c:pt idx="8856">
                  <c:v>1962</c:v>
                </c:pt>
                <c:pt idx="8857">
                  <c:v>1963</c:v>
                </c:pt>
                <c:pt idx="8858">
                  <c:v>1963</c:v>
                </c:pt>
                <c:pt idx="8859">
                  <c:v>1963</c:v>
                </c:pt>
                <c:pt idx="8860">
                  <c:v>1963</c:v>
                </c:pt>
                <c:pt idx="8861">
                  <c:v>1964</c:v>
                </c:pt>
                <c:pt idx="8862">
                  <c:v>1964</c:v>
                </c:pt>
                <c:pt idx="8863">
                  <c:v>1964</c:v>
                </c:pt>
                <c:pt idx="8864">
                  <c:v>1964</c:v>
                </c:pt>
                <c:pt idx="8865">
                  <c:v>1964</c:v>
                </c:pt>
                <c:pt idx="8866">
                  <c:v>1964</c:v>
                </c:pt>
                <c:pt idx="8867">
                  <c:v>1964</c:v>
                </c:pt>
                <c:pt idx="8868">
                  <c:v>1964</c:v>
                </c:pt>
                <c:pt idx="8869">
                  <c:v>1964</c:v>
                </c:pt>
                <c:pt idx="8870">
                  <c:v>1964</c:v>
                </c:pt>
                <c:pt idx="8871">
                  <c:v>1964</c:v>
                </c:pt>
                <c:pt idx="8872">
                  <c:v>1965</c:v>
                </c:pt>
                <c:pt idx="8873">
                  <c:v>1965</c:v>
                </c:pt>
                <c:pt idx="8874">
                  <c:v>1965</c:v>
                </c:pt>
                <c:pt idx="8875">
                  <c:v>1965</c:v>
                </c:pt>
                <c:pt idx="8876">
                  <c:v>1966</c:v>
                </c:pt>
                <c:pt idx="8877">
                  <c:v>1966</c:v>
                </c:pt>
                <c:pt idx="8878">
                  <c:v>1966</c:v>
                </c:pt>
                <c:pt idx="8879">
                  <c:v>1967</c:v>
                </c:pt>
                <c:pt idx="8880">
                  <c:v>1967</c:v>
                </c:pt>
                <c:pt idx="8881">
                  <c:v>1967</c:v>
                </c:pt>
                <c:pt idx="8882">
                  <c:v>1967</c:v>
                </c:pt>
                <c:pt idx="8883">
                  <c:v>1968</c:v>
                </c:pt>
                <c:pt idx="8884">
                  <c:v>1969</c:v>
                </c:pt>
                <c:pt idx="8885">
                  <c:v>1970</c:v>
                </c:pt>
                <c:pt idx="8886">
                  <c:v>1970</c:v>
                </c:pt>
                <c:pt idx="8887">
                  <c:v>1970</c:v>
                </c:pt>
                <c:pt idx="8888">
                  <c:v>1970</c:v>
                </c:pt>
                <c:pt idx="8889">
                  <c:v>1970</c:v>
                </c:pt>
                <c:pt idx="8890">
                  <c:v>1970</c:v>
                </c:pt>
                <c:pt idx="8891">
                  <c:v>1971</c:v>
                </c:pt>
                <c:pt idx="8892">
                  <c:v>1972</c:v>
                </c:pt>
                <c:pt idx="8893">
                  <c:v>1972</c:v>
                </c:pt>
                <c:pt idx="8894">
                  <c:v>1973</c:v>
                </c:pt>
                <c:pt idx="8895">
                  <c:v>1974</c:v>
                </c:pt>
                <c:pt idx="8896">
                  <c:v>1974</c:v>
                </c:pt>
                <c:pt idx="8897">
                  <c:v>1975</c:v>
                </c:pt>
                <c:pt idx="8898">
                  <c:v>1975</c:v>
                </c:pt>
                <c:pt idx="8899">
                  <c:v>1976</c:v>
                </c:pt>
                <c:pt idx="8900">
                  <c:v>1977</c:v>
                </c:pt>
                <c:pt idx="8901">
                  <c:v>1978</c:v>
                </c:pt>
                <c:pt idx="8902">
                  <c:v>1978</c:v>
                </c:pt>
                <c:pt idx="8903">
                  <c:v>1979</c:v>
                </c:pt>
                <c:pt idx="8904">
                  <c:v>1980</c:v>
                </c:pt>
                <c:pt idx="8905">
                  <c:v>1981</c:v>
                </c:pt>
                <c:pt idx="8906">
                  <c:v>1982</c:v>
                </c:pt>
                <c:pt idx="8907">
                  <c:v>1982</c:v>
                </c:pt>
                <c:pt idx="8908">
                  <c:v>1982</c:v>
                </c:pt>
                <c:pt idx="8909">
                  <c:v>1982</c:v>
                </c:pt>
                <c:pt idx="8910">
                  <c:v>1982</c:v>
                </c:pt>
                <c:pt idx="8911">
                  <c:v>1983</c:v>
                </c:pt>
                <c:pt idx="8912">
                  <c:v>1983</c:v>
                </c:pt>
                <c:pt idx="8913">
                  <c:v>1984</c:v>
                </c:pt>
                <c:pt idx="8914">
                  <c:v>1985</c:v>
                </c:pt>
                <c:pt idx="8915">
                  <c:v>1986</c:v>
                </c:pt>
                <c:pt idx="8916">
                  <c:v>1986</c:v>
                </c:pt>
                <c:pt idx="8917">
                  <c:v>1987</c:v>
                </c:pt>
                <c:pt idx="8918">
                  <c:v>1987</c:v>
                </c:pt>
                <c:pt idx="8919">
                  <c:v>1987</c:v>
                </c:pt>
                <c:pt idx="8920">
                  <c:v>1987</c:v>
                </c:pt>
                <c:pt idx="8921">
                  <c:v>1988</c:v>
                </c:pt>
                <c:pt idx="8922">
                  <c:v>1989</c:v>
                </c:pt>
                <c:pt idx="8923">
                  <c:v>1989</c:v>
                </c:pt>
                <c:pt idx="8924">
                  <c:v>1989</c:v>
                </c:pt>
                <c:pt idx="8925">
                  <c:v>1989</c:v>
                </c:pt>
                <c:pt idx="8926">
                  <c:v>1989</c:v>
                </c:pt>
                <c:pt idx="8927">
                  <c:v>1990</c:v>
                </c:pt>
                <c:pt idx="8928">
                  <c:v>1991</c:v>
                </c:pt>
                <c:pt idx="8929">
                  <c:v>1991</c:v>
                </c:pt>
                <c:pt idx="8930">
                  <c:v>1991</c:v>
                </c:pt>
                <c:pt idx="8931">
                  <c:v>1991</c:v>
                </c:pt>
                <c:pt idx="8932">
                  <c:v>1991</c:v>
                </c:pt>
                <c:pt idx="8933">
                  <c:v>1991</c:v>
                </c:pt>
                <c:pt idx="8934">
                  <c:v>1991</c:v>
                </c:pt>
                <c:pt idx="8935">
                  <c:v>1991</c:v>
                </c:pt>
                <c:pt idx="8936">
                  <c:v>1991</c:v>
                </c:pt>
                <c:pt idx="8937">
                  <c:v>1991</c:v>
                </c:pt>
                <c:pt idx="8938">
                  <c:v>1991</c:v>
                </c:pt>
                <c:pt idx="8939">
                  <c:v>1992</c:v>
                </c:pt>
                <c:pt idx="8940">
                  <c:v>1992</c:v>
                </c:pt>
                <c:pt idx="8941">
                  <c:v>1993</c:v>
                </c:pt>
                <c:pt idx="8942">
                  <c:v>1994</c:v>
                </c:pt>
                <c:pt idx="8943">
                  <c:v>1994</c:v>
                </c:pt>
                <c:pt idx="8944">
                  <c:v>1994</c:v>
                </c:pt>
                <c:pt idx="8945">
                  <c:v>1994</c:v>
                </c:pt>
                <c:pt idx="8946">
                  <c:v>1995</c:v>
                </c:pt>
                <c:pt idx="8947">
                  <c:v>1995</c:v>
                </c:pt>
                <c:pt idx="8948">
                  <c:v>1995</c:v>
                </c:pt>
                <c:pt idx="8949">
                  <c:v>1995</c:v>
                </c:pt>
                <c:pt idx="8950">
                  <c:v>1995</c:v>
                </c:pt>
                <c:pt idx="8951">
                  <c:v>1995</c:v>
                </c:pt>
                <c:pt idx="8952">
                  <c:v>1996</c:v>
                </c:pt>
                <c:pt idx="8953">
                  <c:v>1997</c:v>
                </c:pt>
                <c:pt idx="8954">
                  <c:v>1997</c:v>
                </c:pt>
                <c:pt idx="8955">
                  <c:v>1997</c:v>
                </c:pt>
                <c:pt idx="8956">
                  <c:v>1997</c:v>
                </c:pt>
                <c:pt idx="8957">
                  <c:v>1997</c:v>
                </c:pt>
                <c:pt idx="8958">
                  <c:v>1997</c:v>
                </c:pt>
                <c:pt idx="8959">
                  <c:v>1998</c:v>
                </c:pt>
                <c:pt idx="8960">
                  <c:v>1998</c:v>
                </c:pt>
                <c:pt idx="8961">
                  <c:v>1998</c:v>
                </c:pt>
                <c:pt idx="8962">
                  <c:v>1999</c:v>
                </c:pt>
                <c:pt idx="8963">
                  <c:v>2000</c:v>
                </c:pt>
                <c:pt idx="8964">
                  <c:v>2000</c:v>
                </c:pt>
                <c:pt idx="8965">
                  <c:v>2000</c:v>
                </c:pt>
                <c:pt idx="8966">
                  <c:v>2001</c:v>
                </c:pt>
                <c:pt idx="8967">
                  <c:v>2002</c:v>
                </c:pt>
                <c:pt idx="8968">
                  <c:v>2002</c:v>
                </c:pt>
                <c:pt idx="8969">
                  <c:v>2002</c:v>
                </c:pt>
                <c:pt idx="8970">
                  <c:v>2002</c:v>
                </c:pt>
                <c:pt idx="8971">
                  <c:v>2002</c:v>
                </c:pt>
                <c:pt idx="8972">
                  <c:v>2002</c:v>
                </c:pt>
                <c:pt idx="8973">
                  <c:v>2002</c:v>
                </c:pt>
                <c:pt idx="8974">
                  <c:v>2002</c:v>
                </c:pt>
                <c:pt idx="8975">
                  <c:v>2002</c:v>
                </c:pt>
                <c:pt idx="8976">
                  <c:v>2002</c:v>
                </c:pt>
                <c:pt idx="8977">
                  <c:v>2002</c:v>
                </c:pt>
                <c:pt idx="8978">
                  <c:v>2002</c:v>
                </c:pt>
                <c:pt idx="8979">
                  <c:v>2002</c:v>
                </c:pt>
                <c:pt idx="8980">
                  <c:v>2002</c:v>
                </c:pt>
                <c:pt idx="8981">
                  <c:v>2002</c:v>
                </c:pt>
                <c:pt idx="8982">
                  <c:v>2002</c:v>
                </c:pt>
                <c:pt idx="8983">
                  <c:v>2002</c:v>
                </c:pt>
                <c:pt idx="8984">
                  <c:v>2002</c:v>
                </c:pt>
                <c:pt idx="8985">
                  <c:v>2002</c:v>
                </c:pt>
                <c:pt idx="8986">
                  <c:v>2002</c:v>
                </c:pt>
                <c:pt idx="8987">
                  <c:v>2002</c:v>
                </c:pt>
                <c:pt idx="8988">
                  <c:v>2002</c:v>
                </c:pt>
                <c:pt idx="8989">
                  <c:v>2003</c:v>
                </c:pt>
                <c:pt idx="8990">
                  <c:v>2003</c:v>
                </c:pt>
                <c:pt idx="8991">
                  <c:v>2003</c:v>
                </c:pt>
                <c:pt idx="8992">
                  <c:v>2003</c:v>
                </c:pt>
                <c:pt idx="8993">
                  <c:v>2003</c:v>
                </c:pt>
                <c:pt idx="8994">
                  <c:v>2003</c:v>
                </c:pt>
                <c:pt idx="8995">
                  <c:v>2003</c:v>
                </c:pt>
                <c:pt idx="8996">
                  <c:v>2003</c:v>
                </c:pt>
                <c:pt idx="8997">
                  <c:v>2003</c:v>
                </c:pt>
                <c:pt idx="8998">
                  <c:v>2003</c:v>
                </c:pt>
                <c:pt idx="8999">
                  <c:v>2004</c:v>
                </c:pt>
                <c:pt idx="9000">
                  <c:v>2004</c:v>
                </c:pt>
                <c:pt idx="9001">
                  <c:v>2004</c:v>
                </c:pt>
                <c:pt idx="9002">
                  <c:v>2004</c:v>
                </c:pt>
                <c:pt idx="9003">
                  <c:v>2004</c:v>
                </c:pt>
                <c:pt idx="9004">
                  <c:v>2005</c:v>
                </c:pt>
                <c:pt idx="9005">
                  <c:v>2005</c:v>
                </c:pt>
                <c:pt idx="9006">
                  <c:v>2005</c:v>
                </c:pt>
                <c:pt idx="9007">
                  <c:v>2005</c:v>
                </c:pt>
                <c:pt idx="9008">
                  <c:v>2005</c:v>
                </c:pt>
                <c:pt idx="9009">
                  <c:v>2005</c:v>
                </c:pt>
                <c:pt idx="9010">
                  <c:v>2005</c:v>
                </c:pt>
                <c:pt idx="9011">
                  <c:v>2005</c:v>
                </c:pt>
                <c:pt idx="9012">
                  <c:v>2006</c:v>
                </c:pt>
                <c:pt idx="9013">
                  <c:v>2006</c:v>
                </c:pt>
                <c:pt idx="9014">
                  <c:v>2006</c:v>
                </c:pt>
                <c:pt idx="9015">
                  <c:v>2006</c:v>
                </c:pt>
                <c:pt idx="9016">
                  <c:v>2006</c:v>
                </c:pt>
                <c:pt idx="9017">
                  <c:v>2006</c:v>
                </c:pt>
                <c:pt idx="9018">
                  <c:v>2006</c:v>
                </c:pt>
                <c:pt idx="9019">
                  <c:v>2007</c:v>
                </c:pt>
                <c:pt idx="9020">
                  <c:v>2007</c:v>
                </c:pt>
                <c:pt idx="9021">
                  <c:v>2007</c:v>
                </c:pt>
                <c:pt idx="9022">
                  <c:v>2008</c:v>
                </c:pt>
                <c:pt idx="9023">
                  <c:v>2009</c:v>
                </c:pt>
                <c:pt idx="9024">
                  <c:v>2009</c:v>
                </c:pt>
                <c:pt idx="9025">
                  <c:v>2009</c:v>
                </c:pt>
                <c:pt idx="9026">
                  <c:v>2009</c:v>
                </c:pt>
                <c:pt idx="9027">
                  <c:v>2009</c:v>
                </c:pt>
                <c:pt idx="9028">
                  <c:v>2009</c:v>
                </c:pt>
                <c:pt idx="9029">
                  <c:v>2009</c:v>
                </c:pt>
                <c:pt idx="9030">
                  <c:v>2009</c:v>
                </c:pt>
                <c:pt idx="9031">
                  <c:v>2009</c:v>
                </c:pt>
                <c:pt idx="9032">
                  <c:v>2009</c:v>
                </c:pt>
                <c:pt idx="9033">
                  <c:v>2009</c:v>
                </c:pt>
                <c:pt idx="9034">
                  <c:v>2009</c:v>
                </c:pt>
                <c:pt idx="9035">
                  <c:v>2010</c:v>
                </c:pt>
                <c:pt idx="9036">
                  <c:v>2011</c:v>
                </c:pt>
                <c:pt idx="9037">
                  <c:v>2011</c:v>
                </c:pt>
                <c:pt idx="9038">
                  <c:v>2011</c:v>
                </c:pt>
                <c:pt idx="9039">
                  <c:v>2011</c:v>
                </c:pt>
                <c:pt idx="9040">
                  <c:v>2011</c:v>
                </c:pt>
                <c:pt idx="9041">
                  <c:v>2012</c:v>
                </c:pt>
                <c:pt idx="9042">
                  <c:v>2013</c:v>
                </c:pt>
                <c:pt idx="9043">
                  <c:v>2014</c:v>
                </c:pt>
                <c:pt idx="9044">
                  <c:v>2014</c:v>
                </c:pt>
                <c:pt idx="9045">
                  <c:v>2014</c:v>
                </c:pt>
                <c:pt idx="9046">
                  <c:v>2015</c:v>
                </c:pt>
                <c:pt idx="9047">
                  <c:v>2016</c:v>
                </c:pt>
                <c:pt idx="9048">
                  <c:v>2017</c:v>
                </c:pt>
                <c:pt idx="9049">
                  <c:v>2018</c:v>
                </c:pt>
                <c:pt idx="9050">
                  <c:v>2019</c:v>
                </c:pt>
                <c:pt idx="9051">
                  <c:v>2019</c:v>
                </c:pt>
                <c:pt idx="9052">
                  <c:v>2019</c:v>
                </c:pt>
                <c:pt idx="9053">
                  <c:v>2020</c:v>
                </c:pt>
                <c:pt idx="9054">
                  <c:v>2021</c:v>
                </c:pt>
                <c:pt idx="9055">
                  <c:v>2021</c:v>
                </c:pt>
                <c:pt idx="9056">
                  <c:v>2021</c:v>
                </c:pt>
                <c:pt idx="9057">
                  <c:v>2021</c:v>
                </c:pt>
                <c:pt idx="9058">
                  <c:v>2021</c:v>
                </c:pt>
                <c:pt idx="9059">
                  <c:v>2021</c:v>
                </c:pt>
                <c:pt idx="9060">
                  <c:v>2021</c:v>
                </c:pt>
                <c:pt idx="9061">
                  <c:v>2021</c:v>
                </c:pt>
                <c:pt idx="9062">
                  <c:v>2021</c:v>
                </c:pt>
                <c:pt idx="9063">
                  <c:v>2021</c:v>
                </c:pt>
                <c:pt idx="9064">
                  <c:v>2021</c:v>
                </c:pt>
                <c:pt idx="9065">
                  <c:v>2021</c:v>
                </c:pt>
                <c:pt idx="9066">
                  <c:v>2021</c:v>
                </c:pt>
                <c:pt idx="9067">
                  <c:v>2021</c:v>
                </c:pt>
                <c:pt idx="9068">
                  <c:v>2021</c:v>
                </c:pt>
                <c:pt idx="9069">
                  <c:v>2021</c:v>
                </c:pt>
                <c:pt idx="9070">
                  <c:v>2021</c:v>
                </c:pt>
                <c:pt idx="9071">
                  <c:v>2021</c:v>
                </c:pt>
                <c:pt idx="9072">
                  <c:v>2022</c:v>
                </c:pt>
                <c:pt idx="9073">
                  <c:v>2022</c:v>
                </c:pt>
                <c:pt idx="9074">
                  <c:v>2022</c:v>
                </c:pt>
                <c:pt idx="9075">
                  <c:v>2022</c:v>
                </c:pt>
                <c:pt idx="9076">
                  <c:v>2022</c:v>
                </c:pt>
                <c:pt idx="9077">
                  <c:v>2022</c:v>
                </c:pt>
                <c:pt idx="9078">
                  <c:v>2023</c:v>
                </c:pt>
                <c:pt idx="9079">
                  <c:v>2024</c:v>
                </c:pt>
                <c:pt idx="9080">
                  <c:v>2025</c:v>
                </c:pt>
                <c:pt idx="9081">
                  <c:v>2025</c:v>
                </c:pt>
                <c:pt idx="9082">
                  <c:v>2025</c:v>
                </c:pt>
                <c:pt idx="9083">
                  <c:v>2025</c:v>
                </c:pt>
                <c:pt idx="9084">
                  <c:v>2025</c:v>
                </c:pt>
                <c:pt idx="9085">
                  <c:v>2025</c:v>
                </c:pt>
                <c:pt idx="9086">
                  <c:v>2025</c:v>
                </c:pt>
                <c:pt idx="9087">
                  <c:v>2025</c:v>
                </c:pt>
                <c:pt idx="9088">
                  <c:v>2025</c:v>
                </c:pt>
                <c:pt idx="9089">
                  <c:v>2026</c:v>
                </c:pt>
                <c:pt idx="9090">
                  <c:v>2027</c:v>
                </c:pt>
                <c:pt idx="9091">
                  <c:v>2027</c:v>
                </c:pt>
                <c:pt idx="9092">
                  <c:v>2027</c:v>
                </c:pt>
                <c:pt idx="9093">
                  <c:v>2027</c:v>
                </c:pt>
                <c:pt idx="9094">
                  <c:v>2027</c:v>
                </c:pt>
                <c:pt idx="9095">
                  <c:v>2027</c:v>
                </c:pt>
                <c:pt idx="9096">
                  <c:v>2027</c:v>
                </c:pt>
                <c:pt idx="9097">
                  <c:v>2028</c:v>
                </c:pt>
                <c:pt idx="9098">
                  <c:v>2028</c:v>
                </c:pt>
                <c:pt idx="9099">
                  <c:v>2028</c:v>
                </c:pt>
                <c:pt idx="9100">
                  <c:v>2029</c:v>
                </c:pt>
                <c:pt idx="9101">
                  <c:v>2029</c:v>
                </c:pt>
                <c:pt idx="9102">
                  <c:v>2029</c:v>
                </c:pt>
                <c:pt idx="9103">
                  <c:v>2029</c:v>
                </c:pt>
                <c:pt idx="9104">
                  <c:v>2030</c:v>
                </c:pt>
                <c:pt idx="9105">
                  <c:v>2030</c:v>
                </c:pt>
                <c:pt idx="9106">
                  <c:v>2030</c:v>
                </c:pt>
                <c:pt idx="9107">
                  <c:v>2030</c:v>
                </c:pt>
                <c:pt idx="9108">
                  <c:v>2030</c:v>
                </c:pt>
                <c:pt idx="9109">
                  <c:v>2030</c:v>
                </c:pt>
                <c:pt idx="9110">
                  <c:v>2030</c:v>
                </c:pt>
                <c:pt idx="9111">
                  <c:v>2030</c:v>
                </c:pt>
                <c:pt idx="9112">
                  <c:v>2030</c:v>
                </c:pt>
                <c:pt idx="9113">
                  <c:v>2030</c:v>
                </c:pt>
                <c:pt idx="9114">
                  <c:v>2030</c:v>
                </c:pt>
                <c:pt idx="9115">
                  <c:v>2030</c:v>
                </c:pt>
                <c:pt idx="9116">
                  <c:v>2031</c:v>
                </c:pt>
                <c:pt idx="9117">
                  <c:v>2032</c:v>
                </c:pt>
                <c:pt idx="9118">
                  <c:v>2032</c:v>
                </c:pt>
                <c:pt idx="9119">
                  <c:v>2032</c:v>
                </c:pt>
                <c:pt idx="9120">
                  <c:v>2032</c:v>
                </c:pt>
                <c:pt idx="9121">
                  <c:v>2032</c:v>
                </c:pt>
                <c:pt idx="9122">
                  <c:v>2032</c:v>
                </c:pt>
                <c:pt idx="9123">
                  <c:v>2033</c:v>
                </c:pt>
                <c:pt idx="9124">
                  <c:v>2034</c:v>
                </c:pt>
                <c:pt idx="9125">
                  <c:v>2034</c:v>
                </c:pt>
                <c:pt idx="9126">
                  <c:v>2035</c:v>
                </c:pt>
                <c:pt idx="9127">
                  <c:v>2035</c:v>
                </c:pt>
                <c:pt idx="9128">
                  <c:v>2035</c:v>
                </c:pt>
                <c:pt idx="9129">
                  <c:v>2036</c:v>
                </c:pt>
                <c:pt idx="9130">
                  <c:v>2036</c:v>
                </c:pt>
                <c:pt idx="9131">
                  <c:v>2036</c:v>
                </c:pt>
                <c:pt idx="9132">
                  <c:v>2036</c:v>
                </c:pt>
                <c:pt idx="9133">
                  <c:v>2036</c:v>
                </c:pt>
                <c:pt idx="9134">
                  <c:v>2036</c:v>
                </c:pt>
                <c:pt idx="9135">
                  <c:v>2037</c:v>
                </c:pt>
                <c:pt idx="9136">
                  <c:v>2037</c:v>
                </c:pt>
                <c:pt idx="9137">
                  <c:v>2037</c:v>
                </c:pt>
                <c:pt idx="9138">
                  <c:v>2037</c:v>
                </c:pt>
                <c:pt idx="9139">
                  <c:v>2037</c:v>
                </c:pt>
                <c:pt idx="9140">
                  <c:v>2038</c:v>
                </c:pt>
                <c:pt idx="9141">
                  <c:v>2038</c:v>
                </c:pt>
                <c:pt idx="9142">
                  <c:v>2038</c:v>
                </c:pt>
                <c:pt idx="9143">
                  <c:v>2038</c:v>
                </c:pt>
                <c:pt idx="9144">
                  <c:v>2039</c:v>
                </c:pt>
                <c:pt idx="9145">
                  <c:v>2039</c:v>
                </c:pt>
                <c:pt idx="9146">
                  <c:v>2039</c:v>
                </c:pt>
                <c:pt idx="9147">
                  <c:v>2039</c:v>
                </c:pt>
                <c:pt idx="9148">
                  <c:v>2039</c:v>
                </c:pt>
                <c:pt idx="9149">
                  <c:v>2039</c:v>
                </c:pt>
                <c:pt idx="9150">
                  <c:v>2039</c:v>
                </c:pt>
                <c:pt idx="9151">
                  <c:v>2040</c:v>
                </c:pt>
                <c:pt idx="9152">
                  <c:v>2040</c:v>
                </c:pt>
                <c:pt idx="9153">
                  <c:v>2041</c:v>
                </c:pt>
                <c:pt idx="9154">
                  <c:v>2041</c:v>
                </c:pt>
                <c:pt idx="9155">
                  <c:v>2042</c:v>
                </c:pt>
                <c:pt idx="9156">
                  <c:v>2043</c:v>
                </c:pt>
                <c:pt idx="9157">
                  <c:v>2043</c:v>
                </c:pt>
                <c:pt idx="9158">
                  <c:v>2043</c:v>
                </c:pt>
                <c:pt idx="9159">
                  <c:v>2043</c:v>
                </c:pt>
                <c:pt idx="9160">
                  <c:v>2043</c:v>
                </c:pt>
                <c:pt idx="9161">
                  <c:v>2044</c:v>
                </c:pt>
                <c:pt idx="9162">
                  <c:v>2045</c:v>
                </c:pt>
                <c:pt idx="9163">
                  <c:v>2045</c:v>
                </c:pt>
                <c:pt idx="9164">
                  <c:v>2045</c:v>
                </c:pt>
                <c:pt idx="9165">
                  <c:v>2046</c:v>
                </c:pt>
                <c:pt idx="9166">
                  <c:v>2046</c:v>
                </c:pt>
                <c:pt idx="9167">
                  <c:v>2046</c:v>
                </c:pt>
                <c:pt idx="9168">
                  <c:v>2046</c:v>
                </c:pt>
                <c:pt idx="9169">
                  <c:v>2046</c:v>
                </c:pt>
                <c:pt idx="9170">
                  <c:v>2046</c:v>
                </c:pt>
                <c:pt idx="9171">
                  <c:v>2046</c:v>
                </c:pt>
                <c:pt idx="9172">
                  <c:v>2046</c:v>
                </c:pt>
                <c:pt idx="9173">
                  <c:v>2047</c:v>
                </c:pt>
                <c:pt idx="9174">
                  <c:v>2047</c:v>
                </c:pt>
                <c:pt idx="9175">
                  <c:v>2048</c:v>
                </c:pt>
                <c:pt idx="9176">
                  <c:v>2048</c:v>
                </c:pt>
                <c:pt idx="9177">
                  <c:v>2048</c:v>
                </c:pt>
                <c:pt idx="9178">
                  <c:v>2048</c:v>
                </c:pt>
                <c:pt idx="9179">
                  <c:v>2048</c:v>
                </c:pt>
                <c:pt idx="9180">
                  <c:v>2048</c:v>
                </c:pt>
                <c:pt idx="9181">
                  <c:v>2048</c:v>
                </c:pt>
                <c:pt idx="9182">
                  <c:v>2048</c:v>
                </c:pt>
                <c:pt idx="9183">
                  <c:v>2049</c:v>
                </c:pt>
                <c:pt idx="9184">
                  <c:v>2049</c:v>
                </c:pt>
                <c:pt idx="9185">
                  <c:v>2049</c:v>
                </c:pt>
                <c:pt idx="9186">
                  <c:v>2049</c:v>
                </c:pt>
                <c:pt idx="9187">
                  <c:v>2050</c:v>
                </c:pt>
                <c:pt idx="9188">
                  <c:v>2050</c:v>
                </c:pt>
                <c:pt idx="9189">
                  <c:v>2051</c:v>
                </c:pt>
                <c:pt idx="9190">
                  <c:v>2052</c:v>
                </c:pt>
                <c:pt idx="9191">
                  <c:v>2053</c:v>
                </c:pt>
                <c:pt idx="9192">
                  <c:v>2053</c:v>
                </c:pt>
                <c:pt idx="9193">
                  <c:v>2053</c:v>
                </c:pt>
                <c:pt idx="9194">
                  <c:v>2053</c:v>
                </c:pt>
                <c:pt idx="9195">
                  <c:v>2053</c:v>
                </c:pt>
                <c:pt idx="9196">
                  <c:v>2053</c:v>
                </c:pt>
                <c:pt idx="9197">
                  <c:v>2053</c:v>
                </c:pt>
                <c:pt idx="9198">
                  <c:v>2054</c:v>
                </c:pt>
                <c:pt idx="9199">
                  <c:v>2054</c:v>
                </c:pt>
                <c:pt idx="9200">
                  <c:v>2055</c:v>
                </c:pt>
                <c:pt idx="9201">
                  <c:v>2056</c:v>
                </c:pt>
                <c:pt idx="9202">
                  <c:v>2057</c:v>
                </c:pt>
                <c:pt idx="9203">
                  <c:v>2057</c:v>
                </c:pt>
                <c:pt idx="9204">
                  <c:v>2058</c:v>
                </c:pt>
                <c:pt idx="9205">
                  <c:v>2059</c:v>
                </c:pt>
                <c:pt idx="9206">
                  <c:v>2059</c:v>
                </c:pt>
                <c:pt idx="9207">
                  <c:v>2059</c:v>
                </c:pt>
                <c:pt idx="9208">
                  <c:v>2059</c:v>
                </c:pt>
                <c:pt idx="9209">
                  <c:v>2060</c:v>
                </c:pt>
                <c:pt idx="9210">
                  <c:v>2060</c:v>
                </c:pt>
                <c:pt idx="9211">
                  <c:v>2060</c:v>
                </c:pt>
                <c:pt idx="9212">
                  <c:v>2060</c:v>
                </c:pt>
                <c:pt idx="9213">
                  <c:v>2060</c:v>
                </c:pt>
                <c:pt idx="9214">
                  <c:v>2060</c:v>
                </c:pt>
                <c:pt idx="9215">
                  <c:v>2060</c:v>
                </c:pt>
                <c:pt idx="9216">
                  <c:v>2061</c:v>
                </c:pt>
                <c:pt idx="9217">
                  <c:v>2061</c:v>
                </c:pt>
                <c:pt idx="9218">
                  <c:v>2062</c:v>
                </c:pt>
                <c:pt idx="9219">
                  <c:v>2063</c:v>
                </c:pt>
                <c:pt idx="9220">
                  <c:v>2063</c:v>
                </c:pt>
                <c:pt idx="9221">
                  <c:v>2063</c:v>
                </c:pt>
                <c:pt idx="9222">
                  <c:v>2064</c:v>
                </c:pt>
                <c:pt idx="9223">
                  <c:v>2065</c:v>
                </c:pt>
                <c:pt idx="9224">
                  <c:v>2065</c:v>
                </c:pt>
                <c:pt idx="9225">
                  <c:v>2066</c:v>
                </c:pt>
                <c:pt idx="9226">
                  <c:v>2067</c:v>
                </c:pt>
                <c:pt idx="9227">
                  <c:v>2068</c:v>
                </c:pt>
                <c:pt idx="9228">
                  <c:v>2068</c:v>
                </c:pt>
                <c:pt idx="9229">
                  <c:v>2068</c:v>
                </c:pt>
                <c:pt idx="9230">
                  <c:v>2069</c:v>
                </c:pt>
                <c:pt idx="9231">
                  <c:v>2069</c:v>
                </c:pt>
                <c:pt idx="9232">
                  <c:v>2070</c:v>
                </c:pt>
                <c:pt idx="9233">
                  <c:v>2071</c:v>
                </c:pt>
                <c:pt idx="9234">
                  <c:v>2072</c:v>
                </c:pt>
                <c:pt idx="9235">
                  <c:v>2073</c:v>
                </c:pt>
                <c:pt idx="9236">
                  <c:v>2073</c:v>
                </c:pt>
                <c:pt idx="9237">
                  <c:v>2073</c:v>
                </c:pt>
                <c:pt idx="9238">
                  <c:v>2073</c:v>
                </c:pt>
                <c:pt idx="9239">
                  <c:v>2073</c:v>
                </c:pt>
                <c:pt idx="9240">
                  <c:v>2073</c:v>
                </c:pt>
                <c:pt idx="9241">
                  <c:v>2073</c:v>
                </c:pt>
                <c:pt idx="9242">
                  <c:v>2073</c:v>
                </c:pt>
                <c:pt idx="9243">
                  <c:v>2073</c:v>
                </c:pt>
                <c:pt idx="9244">
                  <c:v>2073</c:v>
                </c:pt>
                <c:pt idx="9245">
                  <c:v>2073</c:v>
                </c:pt>
                <c:pt idx="9246">
                  <c:v>2073</c:v>
                </c:pt>
                <c:pt idx="9247">
                  <c:v>2073</c:v>
                </c:pt>
                <c:pt idx="9248">
                  <c:v>2073</c:v>
                </c:pt>
                <c:pt idx="9249">
                  <c:v>2073</c:v>
                </c:pt>
                <c:pt idx="9250">
                  <c:v>2074</c:v>
                </c:pt>
                <c:pt idx="9251">
                  <c:v>2075</c:v>
                </c:pt>
                <c:pt idx="9252">
                  <c:v>2075</c:v>
                </c:pt>
                <c:pt idx="9253">
                  <c:v>2076</c:v>
                </c:pt>
                <c:pt idx="9254">
                  <c:v>2076</c:v>
                </c:pt>
                <c:pt idx="9255">
                  <c:v>2077</c:v>
                </c:pt>
                <c:pt idx="9256">
                  <c:v>2078</c:v>
                </c:pt>
                <c:pt idx="9257">
                  <c:v>2079</c:v>
                </c:pt>
                <c:pt idx="9258">
                  <c:v>2079</c:v>
                </c:pt>
                <c:pt idx="9259">
                  <c:v>2080</c:v>
                </c:pt>
                <c:pt idx="9260">
                  <c:v>2080</c:v>
                </c:pt>
                <c:pt idx="9261">
                  <c:v>2080</c:v>
                </c:pt>
                <c:pt idx="9262">
                  <c:v>2080</c:v>
                </c:pt>
                <c:pt idx="9263">
                  <c:v>2080</c:v>
                </c:pt>
                <c:pt idx="9264">
                  <c:v>2081</c:v>
                </c:pt>
                <c:pt idx="9265">
                  <c:v>2082</c:v>
                </c:pt>
                <c:pt idx="9266">
                  <c:v>2083</c:v>
                </c:pt>
                <c:pt idx="9267">
                  <c:v>2083</c:v>
                </c:pt>
                <c:pt idx="9268">
                  <c:v>2084</c:v>
                </c:pt>
                <c:pt idx="9269">
                  <c:v>2085</c:v>
                </c:pt>
                <c:pt idx="9270">
                  <c:v>2085</c:v>
                </c:pt>
                <c:pt idx="9271">
                  <c:v>2085</c:v>
                </c:pt>
                <c:pt idx="9272">
                  <c:v>2085</c:v>
                </c:pt>
                <c:pt idx="9273">
                  <c:v>2085</c:v>
                </c:pt>
                <c:pt idx="9274">
                  <c:v>2086</c:v>
                </c:pt>
                <c:pt idx="9275">
                  <c:v>2086</c:v>
                </c:pt>
                <c:pt idx="9276">
                  <c:v>2086</c:v>
                </c:pt>
                <c:pt idx="9277">
                  <c:v>2086</c:v>
                </c:pt>
                <c:pt idx="9278">
                  <c:v>2086</c:v>
                </c:pt>
                <c:pt idx="9279">
                  <c:v>2086</c:v>
                </c:pt>
                <c:pt idx="9280">
                  <c:v>2087</c:v>
                </c:pt>
                <c:pt idx="9281">
                  <c:v>2087</c:v>
                </c:pt>
                <c:pt idx="9282">
                  <c:v>2087</c:v>
                </c:pt>
                <c:pt idx="9283">
                  <c:v>2088</c:v>
                </c:pt>
                <c:pt idx="9284">
                  <c:v>2089</c:v>
                </c:pt>
                <c:pt idx="9285">
                  <c:v>2089</c:v>
                </c:pt>
                <c:pt idx="9286">
                  <c:v>2089</c:v>
                </c:pt>
                <c:pt idx="9287">
                  <c:v>2089</c:v>
                </c:pt>
                <c:pt idx="9288">
                  <c:v>2090</c:v>
                </c:pt>
                <c:pt idx="9289">
                  <c:v>2090</c:v>
                </c:pt>
                <c:pt idx="9290">
                  <c:v>2090</c:v>
                </c:pt>
                <c:pt idx="9291">
                  <c:v>2091</c:v>
                </c:pt>
                <c:pt idx="9292">
                  <c:v>2091</c:v>
                </c:pt>
                <c:pt idx="9293">
                  <c:v>2091</c:v>
                </c:pt>
                <c:pt idx="9294">
                  <c:v>2092</c:v>
                </c:pt>
                <c:pt idx="9295">
                  <c:v>2093</c:v>
                </c:pt>
                <c:pt idx="9296">
                  <c:v>2093</c:v>
                </c:pt>
                <c:pt idx="9297">
                  <c:v>2093</c:v>
                </c:pt>
                <c:pt idx="9298">
                  <c:v>2094</c:v>
                </c:pt>
                <c:pt idx="9299">
                  <c:v>2094</c:v>
                </c:pt>
                <c:pt idx="9300">
                  <c:v>2094</c:v>
                </c:pt>
                <c:pt idx="9301">
                  <c:v>2095</c:v>
                </c:pt>
                <c:pt idx="9302">
                  <c:v>2095</c:v>
                </c:pt>
                <c:pt idx="9303">
                  <c:v>2095</c:v>
                </c:pt>
                <c:pt idx="9304">
                  <c:v>2095</c:v>
                </c:pt>
                <c:pt idx="9305">
                  <c:v>2095</c:v>
                </c:pt>
                <c:pt idx="9306">
                  <c:v>2095</c:v>
                </c:pt>
                <c:pt idx="9307">
                  <c:v>2096</c:v>
                </c:pt>
                <c:pt idx="9308">
                  <c:v>2096</c:v>
                </c:pt>
                <c:pt idx="9309">
                  <c:v>2096</c:v>
                </c:pt>
                <c:pt idx="9310">
                  <c:v>2096</c:v>
                </c:pt>
                <c:pt idx="9311">
                  <c:v>2097</c:v>
                </c:pt>
                <c:pt idx="9312">
                  <c:v>2097</c:v>
                </c:pt>
                <c:pt idx="9313">
                  <c:v>2097</c:v>
                </c:pt>
                <c:pt idx="9314">
                  <c:v>2097</c:v>
                </c:pt>
                <c:pt idx="9315">
                  <c:v>2097</c:v>
                </c:pt>
                <c:pt idx="9316">
                  <c:v>2097</c:v>
                </c:pt>
                <c:pt idx="9317">
                  <c:v>2097</c:v>
                </c:pt>
                <c:pt idx="9318">
                  <c:v>2097</c:v>
                </c:pt>
                <c:pt idx="9319">
                  <c:v>2098</c:v>
                </c:pt>
                <c:pt idx="9320">
                  <c:v>2098</c:v>
                </c:pt>
                <c:pt idx="9321">
                  <c:v>2098</c:v>
                </c:pt>
                <c:pt idx="9322">
                  <c:v>2098</c:v>
                </c:pt>
                <c:pt idx="9323">
                  <c:v>2098</c:v>
                </c:pt>
                <c:pt idx="9324">
                  <c:v>2098</c:v>
                </c:pt>
                <c:pt idx="9325">
                  <c:v>2098</c:v>
                </c:pt>
                <c:pt idx="9326">
                  <c:v>2099</c:v>
                </c:pt>
                <c:pt idx="9327">
                  <c:v>2099</c:v>
                </c:pt>
                <c:pt idx="9328">
                  <c:v>2099</c:v>
                </c:pt>
                <c:pt idx="9329">
                  <c:v>2099</c:v>
                </c:pt>
                <c:pt idx="9330">
                  <c:v>2099</c:v>
                </c:pt>
                <c:pt idx="9331">
                  <c:v>2099</c:v>
                </c:pt>
                <c:pt idx="9332">
                  <c:v>2099</c:v>
                </c:pt>
                <c:pt idx="9333">
                  <c:v>2099</c:v>
                </c:pt>
                <c:pt idx="9334">
                  <c:v>2100</c:v>
                </c:pt>
                <c:pt idx="9335">
                  <c:v>2101</c:v>
                </c:pt>
                <c:pt idx="9336">
                  <c:v>2101</c:v>
                </c:pt>
                <c:pt idx="9337">
                  <c:v>2101</c:v>
                </c:pt>
                <c:pt idx="9338">
                  <c:v>2101</c:v>
                </c:pt>
                <c:pt idx="9339">
                  <c:v>2101</c:v>
                </c:pt>
                <c:pt idx="9340">
                  <c:v>2101</c:v>
                </c:pt>
                <c:pt idx="9341">
                  <c:v>2102</c:v>
                </c:pt>
                <c:pt idx="9342">
                  <c:v>2102</c:v>
                </c:pt>
                <c:pt idx="9343">
                  <c:v>2103</c:v>
                </c:pt>
                <c:pt idx="9344">
                  <c:v>2103</c:v>
                </c:pt>
                <c:pt idx="9345">
                  <c:v>2103</c:v>
                </c:pt>
                <c:pt idx="9346">
                  <c:v>2103</c:v>
                </c:pt>
                <c:pt idx="9347">
                  <c:v>2103</c:v>
                </c:pt>
                <c:pt idx="9348">
                  <c:v>2103</c:v>
                </c:pt>
                <c:pt idx="9349">
                  <c:v>2103</c:v>
                </c:pt>
                <c:pt idx="9350">
                  <c:v>2103</c:v>
                </c:pt>
                <c:pt idx="9351">
                  <c:v>2104</c:v>
                </c:pt>
                <c:pt idx="9352">
                  <c:v>2104</c:v>
                </c:pt>
                <c:pt idx="9353">
                  <c:v>2104</c:v>
                </c:pt>
                <c:pt idx="9354">
                  <c:v>2104</c:v>
                </c:pt>
                <c:pt idx="9355">
                  <c:v>2104</c:v>
                </c:pt>
                <c:pt idx="9356">
                  <c:v>2104</c:v>
                </c:pt>
                <c:pt idx="9357">
                  <c:v>2104</c:v>
                </c:pt>
                <c:pt idx="9358">
                  <c:v>2104</c:v>
                </c:pt>
                <c:pt idx="9359">
                  <c:v>2105</c:v>
                </c:pt>
                <c:pt idx="9360">
                  <c:v>2105</c:v>
                </c:pt>
                <c:pt idx="9361">
                  <c:v>2105</c:v>
                </c:pt>
                <c:pt idx="9362">
                  <c:v>2105</c:v>
                </c:pt>
                <c:pt idx="9363">
                  <c:v>2105</c:v>
                </c:pt>
                <c:pt idx="9364">
                  <c:v>2105</c:v>
                </c:pt>
                <c:pt idx="9365">
                  <c:v>2105</c:v>
                </c:pt>
                <c:pt idx="9366">
                  <c:v>2105</c:v>
                </c:pt>
                <c:pt idx="9367">
                  <c:v>2106</c:v>
                </c:pt>
                <c:pt idx="9368">
                  <c:v>2107</c:v>
                </c:pt>
                <c:pt idx="9369">
                  <c:v>2108</c:v>
                </c:pt>
                <c:pt idx="9370">
                  <c:v>2108</c:v>
                </c:pt>
                <c:pt idx="9371">
                  <c:v>2109</c:v>
                </c:pt>
                <c:pt idx="9372">
                  <c:v>2110</c:v>
                </c:pt>
                <c:pt idx="9373">
                  <c:v>2110</c:v>
                </c:pt>
                <c:pt idx="9374">
                  <c:v>2110</c:v>
                </c:pt>
                <c:pt idx="9375">
                  <c:v>2110</c:v>
                </c:pt>
                <c:pt idx="9376">
                  <c:v>2110</c:v>
                </c:pt>
                <c:pt idx="9377">
                  <c:v>2110</c:v>
                </c:pt>
                <c:pt idx="9378">
                  <c:v>2110</c:v>
                </c:pt>
                <c:pt idx="9379">
                  <c:v>2110</c:v>
                </c:pt>
                <c:pt idx="9380">
                  <c:v>2110</c:v>
                </c:pt>
                <c:pt idx="9381">
                  <c:v>2110</c:v>
                </c:pt>
                <c:pt idx="9382">
                  <c:v>2111</c:v>
                </c:pt>
                <c:pt idx="9383">
                  <c:v>2111</c:v>
                </c:pt>
                <c:pt idx="9384">
                  <c:v>2112</c:v>
                </c:pt>
                <c:pt idx="9385">
                  <c:v>2113</c:v>
                </c:pt>
                <c:pt idx="9386">
                  <c:v>2113</c:v>
                </c:pt>
                <c:pt idx="9387">
                  <c:v>2114</c:v>
                </c:pt>
                <c:pt idx="9388">
                  <c:v>2114</c:v>
                </c:pt>
                <c:pt idx="9389">
                  <c:v>2114</c:v>
                </c:pt>
                <c:pt idx="9390">
                  <c:v>2114</c:v>
                </c:pt>
                <c:pt idx="9391">
                  <c:v>2114</c:v>
                </c:pt>
                <c:pt idx="9392">
                  <c:v>2114</c:v>
                </c:pt>
                <c:pt idx="9393">
                  <c:v>2115</c:v>
                </c:pt>
                <c:pt idx="9394">
                  <c:v>2115</c:v>
                </c:pt>
                <c:pt idx="9395">
                  <c:v>2116</c:v>
                </c:pt>
                <c:pt idx="9396">
                  <c:v>2116</c:v>
                </c:pt>
                <c:pt idx="9397">
                  <c:v>2117</c:v>
                </c:pt>
                <c:pt idx="9398">
                  <c:v>2118</c:v>
                </c:pt>
                <c:pt idx="9399">
                  <c:v>2119</c:v>
                </c:pt>
                <c:pt idx="9400">
                  <c:v>2120</c:v>
                </c:pt>
                <c:pt idx="9401">
                  <c:v>2120</c:v>
                </c:pt>
                <c:pt idx="9402">
                  <c:v>2121</c:v>
                </c:pt>
                <c:pt idx="9403">
                  <c:v>2121</c:v>
                </c:pt>
                <c:pt idx="9404">
                  <c:v>2121</c:v>
                </c:pt>
                <c:pt idx="9405">
                  <c:v>2122</c:v>
                </c:pt>
                <c:pt idx="9406">
                  <c:v>2122</c:v>
                </c:pt>
                <c:pt idx="9407">
                  <c:v>2123</c:v>
                </c:pt>
                <c:pt idx="9408">
                  <c:v>2124</c:v>
                </c:pt>
                <c:pt idx="9409">
                  <c:v>2125</c:v>
                </c:pt>
                <c:pt idx="9410">
                  <c:v>2125</c:v>
                </c:pt>
                <c:pt idx="9411">
                  <c:v>2126</c:v>
                </c:pt>
                <c:pt idx="9412">
                  <c:v>2127</c:v>
                </c:pt>
                <c:pt idx="9413">
                  <c:v>2127</c:v>
                </c:pt>
                <c:pt idx="9414">
                  <c:v>2127</c:v>
                </c:pt>
                <c:pt idx="9415">
                  <c:v>2127</c:v>
                </c:pt>
                <c:pt idx="9416">
                  <c:v>2127</c:v>
                </c:pt>
                <c:pt idx="9417">
                  <c:v>2127</c:v>
                </c:pt>
                <c:pt idx="9418">
                  <c:v>2128</c:v>
                </c:pt>
                <c:pt idx="9419">
                  <c:v>2129</c:v>
                </c:pt>
                <c:pt idx="9420">
                  <c:v>2129</c:v>
                </c:pt>
                <c:pt idx="9421">
                  <c:v>2129</c:v>
                </c:pt>
                <c:pt idx="9422">
                  <c:v>2129</c:v>
                </c:pt>
                <c:pt idx="9423">
                  <c:v>2129</c:v>
                </c:pt>
                <c:pt idx="9424">
                  <c:v>2129</c:v>
                </c:pt>
                <c:pt idx="9425">
                  <c:v>2129</c:v>
                </c:pt>
                <c:pt idx="9426">
                  <c:v>2130</c:v>
                </c:pt>
                <c:pt idx="9427">
                  <c:v>2131</c:v>
                </c:pt>
                <c:pt idx="9428">
                  <c:v>2131</c:v>
                </c:pt>
                <c:pt idx="9429">
                  <c:v>2132</c:v>
                </c:pt>
                <c:pt idx="9430">
                  <c:v>2132</c:v>
                </c:pt>
                <c:pt idx="9431">
                  <c:v>2132</c:v>
                </c:pt>
                <c:pt idx="9432">
                  <c:v>2132</c:v>
                </c:pt>
                <c:pt idx="9433">
                  <c:v>2133</c:v>
                </c:pt>
                <c:pt idx="9434">
                  <c:v>2133</c:v>
                </c:pt>
                <c:pt idx="9435">
                  <c:v>2134</c:v>
                </c:pt>
                <c:pt idx="9436">
                  <c:v>2134</c:v>
                </c:pt>
                <c:pt idx="9437">
                  <c:v>2134</c:v>
                </c:pt>
                <c:pt idx="9438">
                  <c:v>2134</c:v>
                </c:pt>
                <c:pt idx="9439">
                  <c:v>2134</c:v>
                </c:pt>
                <c:pt idx="9440">
                  <c:v>2134</c:v>
                </c:pt>
                <c:pt idx="9441">
                  <c:v>2134</c:v>
                </c:pt>
                <c:pt idx="9442">
                  <c:v>2134</c:v>
                </c:pt>
                <c:pt idx="9443">
                  <c:v>2135</c:v>
                </c:pt>
                <c:pt idx="9444">
                  <c:v>2136</c:v>
                </c:pt>
                <c:pt idx="9445">
                  <c:v>2136</c:v>
                </c:pt>
                <c:pt idx="9446">
                  <c:v>2137</c:v>
                </c:pt>
                <c:pt idx="9447">
                  <c:v>2137</c:v>
                </c:pt>
                <c:pt idx="9448">
                  <c:v>2138</c:v>
                </c:pt>
                <c:pt idx="9449">
                  <c:v>2139</c:v>
                </c:pt>
                <c:pt idx="9450">
                  <c:v>2140</c:v>
                </c:pt>
                <c:pt idx="9451">
                  <c:v>2141</c:v>
                </c:pt>
                <c:pt idx="9452">
                  <c:v>2141</c:v>
                </c:pt>
                <c:pt idx="9453">
                  <c:v>2141</c:v>
                </c:pt>
                <c:pt idx="9454">
                  <c:v>2141</c:v>
                </c:pt>
                <c:pt idx="9455">
                  <c:v>2141</c:v>
                </c:pt>
                <c:pt idx="9456">
                  <c:v>2141</c:v>
                </c:pt>
                <c:pt idx="9457">
                  <c:v>2141</c:v>
                </c:pt>
                <c:pt idx="9458">
                  <c:v>2141</c:v>
                </c:pt>
                <c:pt idx="9459">
                  <c:v>2141</c:v>
                </c:pt>
                <c:pt idx="9460">
                  <c:v>2141</c:v>
                </c:pt>
                <c:pt idx="9461">
                  <c:v>2141</c:v>
                </c:pt>
                <c:pt idx="9462">
                  <c:v>2141</c:v>
                </c:pt>
                <c:pt idx="9463">
                  <c:v>2142</c:v>
                </c:pt>
                <c:pt idx="9464">
                  <c:v>2143</c:v>
                </c:pt>
                <c:pt idx="9465">
                  <c:v>2143</c:v>
                </c:pt>
                <c:pt idx="9466">
                  <c:v>2144</c:v>
                </c:pt>
                <c:pt idx="9467">
                  <c:v>2145</c:v>
                </c:pt>
                <c:pt idx="9468">
                  <c:v>2146</c:v>
                </c:pt>
                <c:pt idx="9469">
                  <c:v>2147</c:v>
                </c:pt>
                <c:pt idx="9470">
                  <c:v>2148</c:v>
                </c:pt>
                <c:pt idx="9471">
                  <c:v>2149</c:v>
                </c:pt>
                <c:pt idx="9472">
                  <c:v>2150</c:v>
                </c:pt>
                <c:pt idx="9473">
                  <c:v>2151</c:v>
                </c:pt>
                <c:pt idx="9474">
                  <c:v>2152</c:v>
                </c:pt>
                <c:pt idx="9475">
                  <c:v>2153</c:v>
                </c:pt>
                <c:pt idx="9476">
                  <c:v>2154</c:v>
                </c:pt>
                <c:pt idx="9477">
                  <c:v>2155</c:v>
                </c:pt>
                <c:pt idx="9478">
                  <c:v>2156</c:v>
                </c:pt>
                <c:pt idx="9479">
                  <c:v>2157</c:v>
                </c:pt>
                <c:pt idx="9480">
                  <c:v>2157</c:v>
                </c:pt>
                <c:pt idx="9481">
                  <c:v>2158</c:v>
                </c:pt>
                <c:pt idx="9482">
                  <c:v>2159</c:v>
                </c:pt>
                <c:pt idx="9483">
                  <c:v>2159</c:v>
                </c:pt>
                <c:pt idx="9484">
                  <c:v>2159</c:v>
                </c:pt>
                <c:pt idx="9485">
                  <c:v>2159</c:v>
                </c:pt>
                <c:pt idx="9486">
                  <c:v>2159</c:v>
                </c:pt>
                <c:pt idx="9487">
                  <c:v>2159</c:v>
                </c:pt>
                <c:pt idx="9488">
                  <c:v>2160</c:v>
                </c:pt>
                <c:pt idx="9489">
                  <c:v>2161</c:v>
                </c:pt>
                <c:pt idx="9490">
                  <c:v>2161</c:v>
                </c:pt>
              </c:numCache>
            </c:numRef>
          </c:val>
          <c:smooth val="0"/>
        </c:ser>
        <c:dLbls>
          <c:showLegendKey val="0"/>
          <c:showVal val="0"/>
          <c:showCatName val="0"/>
          <c:showSerName val="0"/>
          <c:showPercent val="0"/>
          <c:showBubbleSize val="0"/>
        </c:dLbls>
        <c:smooth val="0"/>
        <c:axId val="221935680"/>
        <c:axId val="221936072"/>
      </c:lineChart>
      <c:catAx>
        <c:axId val="221935680"/>
        <c:scaling>
          <c:orientation val="minMax"/>
        </c:scaling>
        <c:delete val="0"/>
        <c:axPos val="b"/>
        <c:title>
          <c:tx>
            <c:rich>
              <a:bodyPr/>
              <a:lstStyle/>
              <a:p>
                <a:pPr>
                  <a:defRPr/>
                </a:pPr>
                <a:r>
                  <a:rPr lang="en-GB"/>
                  <a:t>Series</a:t>
                </a:r>
                <a:r>
                  <a:rPr lang="en-GB" baseline="0"/>
                  <a:t> Order</a:t>
                </a:r>
                <a:endParaRPr lang="en-GB"/>
              </a:p>
            </c:rich>
          </c:tx>
          <c:overlay val="0"/>
        </c:title>
        <c:majorTickMark val="out"/>
        <c:minorTickMark val="none"/>
        <c:tickLblPos val="nextTo"/>
        <c:crossAx val="221936072"/>
        <c:crosses val="autoZero"/>
        <c:auto val="1"/>
        <c:lblAlgn val="ctr"/>
        <c:lblOffset val="100"/>
        <c:noMultiLvlLbl val="0"/>
      </c:catAx>
      <c:valAx>
        <c:axId val="221936072"/>
        <c:scaling>
          <c:orientation val="minMax"/>
        </c:scaling>
        <c:delete val="0"/>
        <c:axPos val="l"/>
        <c:majorGridlines/>
        <c:title>
          <c:tx>
            <c:rich>
              <a:bodyPr rot="-5400000" vert="horz"/>
              <a:lstStyle/>
              <a:p>
                <a:pPr>
                  <a:defRPr/>
                </a:pPr>
                <a:r>
                  <a:rPr lang="en-GB"/>
                  <a:t>Cumulative</a:t>
                </a:r>
                <a:r>
                  <a:rPr lang="en-GB" baseline="0"/>
                  <a:t> Incidence</a:t>
                </a:r>
                <a:endParaRPr lang="en-GB"/>
              </a:p>
            </c:rich>
          </c:tx>
          <c:overlay val="0"/>
        </c:title>
        <c:numFmt formatCode="General" sourceLinked="1"/>
        <c:majorTickMark val="out"/>
        <c:minorTickMark val="none"/>
        <c:tickLblPos val="nextTo"/>
        <c:crossAx val="221935680"/>
        <c:crosses val="autoZero"/>
        <c:crossBetween val="between"/>
      </c:valAx>
    </c:plotArea>
    <c:legend>
      <c:legendPos val="r"/>
      <c:overlay val="0"/>
    </c:legend>
    <c:plotVisOnly val="1"/>
    <c:dispBlanksAs val="gap"/>
    <c:showDLblsOverMax val="0"/>
  </c:chart>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Availability!$F$1</c:f>
              <c:strCache>
                <c:ptCount val="1"/>
                <c:pt idx="0">
                  <c:v>Complete B</c:v>
                </c:pt>
              </c:strCache>
            </c:strRef>
          </c:tx>
          <c:marker>
            <c:symbol val="none"/>
          </c:marker>
          <c:val>
            <c:numRef>
              <c:f>Availability!$F$2:$F$9606</c:f>
              <c:numCache>
                <c:formatCode>General</c:formatCode>
                <c:ptCount val="9605"/>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14</c:v>
                </c:pt>
                <c:pt idx="16">
                  <c:v>15</c:v>
                </c:pt>
                <c:pt idx="17">
                  <c:v>15</c:v>
                </c:pt>
                <c:pt idx="18">
                  <c:v>15</c:v>
                </c:pt>
                <c:pt idx="19">
                  <c:v>15</c:v>
                </c:pt>
                <c:pt idx="20">
                  <c:v>15</c:v>
                </c:pt>
                <c:pt idx="21">
                  <c:v>16</c:v>
                </c:pt>
                <c:pt idx="22">
                  <c:v>16</c:v>
                </c:pt>
                <c:pt idx="23">
                  <c:v>17</c:v>
                </c:pt>
                <c:pt idx="24">
                  <c:v>18</c:v>
                </c:pt>
                <c:pt idx="25">
                  <c:v>19</c:v>
                </c:pt>
                <c:pt idx="26">
                  <c:v>19</c:v>
                </c:pt>
                <c:pt idx="27">
                  <c:v>19</c:v>
                </c:pt>
                <c:pt idx="28">
                  <c:v>20</c:v>
                </c:pt>
                <c:pt idx="29">
                  <c:v>21</c:v>
                </c:pt>
                <c:pt idx="30">
                  <c:v>21</c:v>
                </c:pt>
                <c:pt idx="31">
                  <c:v>22</c:v>
                </c:pt>
                <c:pt idx="32">
                  <c:v>22</c:v>
                </c:pt>
                <c:pt idx="33">
                  <c:v>23</c:v>
                </c:pt>
                <c:pt idx="34">
                  <c:v>23</c:v>
                </c:pt>
                <c:pt idx="35">
                  <c:v>24</c:v>
                </c:pt>
                <c:pt idx="36">
                  <c:v>25</c:v>
                </c:pt>
                <c:pt idx="37">
                  <c:v>26</c:v>
                </c:pt>
                <c:pt idx="38">
                  <c:v>27</c:v>
                </c:pt>
                <c:pt idx="39">
                  <c:v>27</c:v>
                </c:pt>
                <c:pt idx="40">
                  <c:v>28</c:v>
                </c:pt>
                <c:pt idx="41">
                  <c:v>29</c:v>
                </c:pt>
                <c:pt idx="42">
                  <c:v>29</c:v>
                </c:pt>
                <c:pt idx="43">
                  <c:v>29</c:v>
                </c:pt>
                <c:pt idx="44">
                  <c:v>29</c:v>
                </c:pt>
                <c:pt idx="45">
                  <c:v>29</c:v>
                </c:pt>
                <c:pt idx="46">
                  <c:v>30</c:v>
                </c:pt>
                <c:pt idx="47">
                  <c:v>31</c:v>
                </c:pt>
                <c:pt idx="48">
                  <c:v>32</c:v>
                </c:pt>
                <c:pt idx="49">
                  <c:v>33</c:v>
                </c:pt>
                <c:pt idx="50">
                  <c:v>34</c:v>
                </c:pt>
                <c:pt idx="51">
                  <c:v>34</c:v>
                </c:pt>
                <c:pt idx="52">
                  <c:v>34</c:v>
                </c:pt>
                <c:pt idx="53">
                  <c:v>34</c:v>
                </c:pt>
                <c:pt idx="54">
                  <c:v>35</c:v>
                </c:pt>
                <c:pt idx="55">
                  <c:v>35</c:v>
                </c:pt>
                <c:pt idx="56">
                  <c:v>36</c:v>
                </c:pt>
                <c:pt idx="57">
                  <c:v>37</c:v>
                </c:pt>
                <c:pt idx="58">
                  <c:v>37</c:v>
                </c:pt>
                <c:pt idx="59">
                  <c:v>38</c:v>
                </c:pt>
                <c:pt idx="60">
                  <c:v>38</c:v>
                </c:pt>
                <c:pt idx="61">
                  <c:v>39</c:v>
                </c:pt>
                <c:pt idx="62">
                  <c:v>40</c:v>
                </c:pt>
                <c:pt idx="63">
                  <c:v>41</c:v>
                </c:pt>
                <c:pt idx="64">
                  <c:v>41</c:v>
                </c:pt>
                <c:pt idx="65">
                  <c:v>42</c:v>
                </c:pt>
                <c:pt idx="66">
                  <c:v>43</c:v>
                </c:pt>
                <c:pt idx="67">
                  <c:v>44</c:v>
                </c:pt>
                <c:pt idx="68">
                  <c:v>45</c:v>
                </c:pt>
                <c:pt idx="69">
                  <c:v>45</c:v>
                </c:pt>
                <c:pt idx="70">
                  <c:v>46</c:v>
                </c:pt>
                <c:pt idx="71">
                  <c:v>46</c:v>
                </c:pt>
                <c:pt idx="72">
                  <c:v>46</c:v>
                </c:pt>
                <c:pt idx="73">
                  <c:v>47</c:v>
                </c:pt>
                <c:pt idx="74">
                  <c:v>48</c:v>
                </c:pt>
                <c:pt idx="75">
                  <c:v>48</c:v>
                </c:pt>
                <c:pt idx="76">
                  <c:v>48</c:v>
                </c:pt>
                <c:pt idx="77">
                  <c:v>49</c:v>
                </c:pt>
                <c:pt idx="78">
                  <c:v>50</c:v>
                </c:pt>
                <c:pt idx="79">
                  <c:v>50</c:v>
                </c:pt>
                <c:pt idx="80">
                  <c:v>51</c:v>
                </c:pt>
                <c:pt idx="81">
                  <c:v>51</c:v>
                </c:pt>
                <c:pt idx="82">
                  <c:v>52</c:v>
                </c:pt>
                <c:pt idx="83">
                  <c:v>53</c:v>
                </c:pt>
                <c:pt idx="84">
                  <c:v>54</c:v>
                </c:pt>
                <c:pt idx="85">
                  <c:v>55</c:v>
                </c:pt>
                <c:pt idx="86">
                  <c:v>55</c:v>
                </c:pt>
                <c:pt idx="87">
                  <c:v>56</c:v>
                </c:pt>
                <c:pt idx="88">
                  <c:v>56</c:v>
                </c:pt>
                <c:pt idx="89">
                  <c:v>57</c:v>
                </c:pt>
                <c:pt idx="90">
                  <c:v>58</c:v>
                </c:pt>
                <c:pt idx="91">
                  <c:v>59</c:v>
                </c:pt>
                <c:pt idx="92">
                  <c:v>60</c:v>
                </c:pt>
                <c:pt idx="93">
                  <c:v>61</c:v>
                </c:pt>
                <c:pt idx="94">
                  <c:v>62</c:v>
                </c:pt>
                <c:pt idx="95">
                  <c:v>62</c:v>
                </c:pt>
                <c:pt idx="96">
                  <c:v>62</c:v>
                </c:pt>
                <c:pt idx="97">
                  <c:v>62</c:v>
                </c:pt>
                <c:pt idx="98">
                  <c:v>62</c:v>
                </c:pt>
                <c:pt idx="99">
                  <c:v>62</c:v>
                </c:pt>
                <c:pt idx="100">
                  <c:v>62</c:v>
                </c:pt>
                <c:pt idx="101">
                  <c:v>62</c:v>
                </c:pt>
                <c:pt idx="102">
                  <c:v>62</c:v>
                </c:pt>
                <c:pt idx="103">
                  <c:v>62</c:v>
                </c:pt>
                <c:pt idx="104">
                  <c:v>63</c:v>
                </c:pt>
                <c:pt idx="105">
                  <c:v>63</c:v>
                </c:pt>
                <c:pt idx="106">
                  <c:v>63</c:v>
                </c:pt>
                <c:pt idx="107">
                  <c:v>64</c:v>
                </c:pt>
                <c:pt idx="108">
                  <c:v>65</c:v>
                </c:pt>
                <c:pt idx="109">
                  <c:v>66</c:v>
                </c:pt>
                <c:pt idx="110">
                  <c:v>67</c:v>
                </c:pt>
                <c:pt idx="111">
                  <c:v>67</c:v>
                </c:pt>
                <c:pt idx="112">
                  <c:v>68</c:v>
                </c:pt>
                <c:pt idx="113">
                  <c:v>69</c:v>
                </c:pt>
                <c:pt idx="114">
                  <c:v>69</c:v>
                </c:pt>
                <c:pt idx="115">
                  <c:v>70</c:v>
                </c:pt>
                <c:pt idx="116">
                  <c:v>71</c:v>
                </c:pt>
                <c:pt idx="117">
                  <c:v>72</c:v>
                </c:pt>
                <c:pt idx="118">
                  <c:v>73</c:v>
                </c:pt>
                <c:pt idx="119">
                  <c:v>74</c:v>
                </c:pt>
                <c:pt idx="120">
                  <c:v>74</c:v>
                </c:pt>
                <c:pt idx="121">
                  <c:v>74</c:v>
                </c:pt>
                <c:pt idx="122">
                  <c:v>75</c:v>
                </c:pt>
                <c:pt idx="123">
                  <c:v>75</c:v>
                </c:pt>
                <c:pt idx="124">
                  <c:v>76</c:v>
                </c:pt>
                <c:pt idx="125">
                  <c:v>76</c:v>
                </c:pt>
                <c:pt idx="126">
                  <c:v>76</c:v>
                </c:pt>
                <c:pt idx="127">
                  <c:v>76</c:v>
                </c:pt>
                <c:pt idx="128">
                  <c:v>76</c:v>
                </c:pt>
                <c:pt idx="129">
                  <c:v>76</c:v>
                </c:pt>
                <c:pt idx="130">
                  <c:v>77</c:v>
                </c:pt>
                <c:pt idx="131">
                  <c:v>77</c:v>
                </c:pt>
                <c:pt idx="132">
                  <c:v>78</c:v>
                </c:pt>
                <c:pt idx="133">
                  <c:v>78</c:v>
                </c:pt>
                <c:pt idx="134">
                  <c:v>79</c:v>
                </c:pt>
                <c:pt idx="135">
                  <c:v>79</c:v>
                </c:pt>
                <c:pt idx="136">
                  <c:v>79</c:v>
                </c:pt>
                <c:pt idx="137">
                  <c:v>79</c:v>
                </c:pt>
                <c:pt idx="138">
                  <c:v>79</c:v>
                </c:pt>
                <c:pt idx="139">
                  <c:v>80</c:v>
                </c:pt>
                <c:pt idx="140">
                  <c:v>80</c:v>
                </c:pt>
                <c:pt idx="141">
                  <c:v>80</c:v>
                </c:pt>
                <c:pt idx="142">
                  <c:v>80</c:v>
                </c:pt>
                <c:pt idx="143">
                  <c:v>80</c:v>
                </c:pt>
                <c:pt idx="144">
                  <c:v>81</c:v>
                </c:pt>
                <c:pt idx="145">
                  <c:v>82</c:v>
                </c:pt>
                <c:pt idx="146">
                  <c:v>83</c:v>
                </c:pt>
                <c:pt idx="147">
                  <c:v>84</c:v>
                </c:pt>
                <c:pt idx="148">
                  <c:v>85</c:v>
                </c:pt>
                <c:pt idx="149">
                  <c:v>86</c:v>
                </c:pt>
                <c:pt idx="150">
                  <c:v>86</c:v>
                </c:pt>
                <c:pt idx="151">
                  <c:v>86</c:v>
                </c:pt>
                <c:pt idx="152">
                  <c:v>87</c:v>
                </c:pt>
                <c:pt idx="153">
                  <c:v>87</c:v>
                </c:pt>
                <c:pt idx="154">
                  <c:v>87</c:v>
                </c:pt>
                <c:pt idx="155">
                  <c:v>87</c:v>
                </c:pt>
                <c:pt idx="156">
                  <c:v>87</c:v>
                </c:pt>
                <c:pt idx="157">
                  <c:v>87</c:v>
                </c:pt>
                <c:pt idx="158">
                  <c:v>87</c:v>
                </c:pt>
                <c:pt idx="159">
                  <c:v>88</c:v>
                </c:pt>
                <c:pt idx="160">
                  <c:v>88</c:v>
                </c:pt>
                <c:pt idx="161">
                  <c:v>89</c:v>
                </c:pt>
                <c:pt idx="162">
                  <c:v>90</c:v>
                </c:pt>
                <c:pt idx="163">
                  <c:v>91</c:v>
                </c:pt>
                <c:pt idx="164">
                  <c:v>92</c:v>
                </c:pt>
                <c:pt idx="165">
                  <c:v>93</c:v>
                </c:pt>
                <c:pt idx="166">
                  <c:v>93</c:v>
                </c:pt>
                <c:pt idx="167">
                  <c:v>93</c:v>
                </c:pt>
                <c:pt idx="168">
                  <c:v>93</c:v>
                </c:pt>
                <c:pt idx="169">
                  <c:v>93</c:v>
                </c:pt>
                <c:pt idx="170">
                  <c:v>93</c:v>
                </c:pt>
                <c:pt idx="171">
                  <c:v>94</c:v>
                </c:pt>
                <c:pt idx="172">
                  <c:v>95</c:v>
                </c:pt>
                <c:pt idx="173">
                  <c:v>96</c:v>
                </c:pt>
                <c:pt idx="174">
                  <c:v>96</c:v>
                </c:pt>
                <c:pt idx="175">
                  <c:v>96</c:v>
                </c:pt>
                <c:pt idx="176">
                  <c:v>97</c:v>
                </c:pt>
                <c:pt idx="177">
                  <c:v>98</c:v>
                </c:pt>
                <c:pt idx="178">
                  <c:v>98</c:v>
                </c:pt>
                <c:pt idx="179">
                  <c:v>98</c:v>
                </c:pt>
                <c:pt idx="180">
                  <c:v>98</c:v>
                </c:pt>
                <c:pt idx="181">
                  <c:v>98</c:v>
                </c:pt>
                <c:pt idx="182">
                  <c:v>99</c:v>
                </c:pt>
                <c:pt idx="183">
                  <c:v>99</c:v>
                </c:pt>
                <c:pt idx="184">
                  <c:v>99</c:v>
                </c:pt>
                <c:pt idx="185">
                  <c:v>99</c:v>
                </c:pt>
                <c:pt idx="186">
                  <c:v>100</c:v>
                </c:pt>
                <c:pt idx="187">
                  <c:v>101</c:v>
                </c:pt>
                <c:pt idx="188">
                  <c:v>102</c:v>
                </c:pt>
                <c:pt idx="189">
                  <c:v>102</c:v>
                </c:pt>
                <c:pt idx="190">
                  <c:v>103</c:v>
                </c:pt>
                <c:pt idx="191">
                  <c:v>103</c:v>
                </c:pt>
                <c:pt idx="192">
                  <c:v>103</c:v>
                </c:pt>
                <c:pt idx="193">
                  <c:v>104</c:v>
                </c:pt>
                <c:pt idx="194">
                  <c:v>104</c:v>
                </c:pt>
                <c:pt idx="195">
                  <c:v>105</c:v>
                </c:pt>
                <c:pt idx="196">
                  <c:v>106</c:v>
                </c:pt>
                <c:pt idx="197">
                  <c:v>107</c:v>
                </c:pt>
                <c:pt idx="198">
                  <c:v>107</c:v>
                </c:pt>
                <c:pt idx="199">
                  <c:v>107</c:v>
                </c:pt>
                <c:pt idx="200">
                  <c:v>108</c:v>
                </c:pt>
                <c:pt idx="201">
                  <c:v>108</c:v>
                </c:pt>
                <c:pt idx="202">
                  <c:v>108</c:v>
                </c:pt>
                <c:pt idx="203">
                  <c:v>108</c:v>
                </c:pt>
                <c:pt idx="204">
                  <c:v>108</c:v>
                </c:pt>
                <c:pt idx="205">
                  <c:v>108</c:v>
                </c:pt>
                <c:pt idx="206">
                  <c:v>108</c:v>
                </c:pt>
                <c:pt idx="207">
                  <c:v>108</c:v>
                </c:pt>
                <c:pt idx="208">
                  <c:v>108</c:v>
                </c:pt>
                <c:pt idx="209">
                  <c:v>108</c:v>
                </c:pt>
                <c:pt idx="210">
                  <c:v>108</c:v>
                </c:pt>
                <c:pt idx="211">
                  <c:v>108</c:v>
                </c:pt>
                <c:pt idx="212">
                  <c:v>109</c:v>
                </c:pt>
                <c:pt idx="213">
                  <c:v>110</c:v>
                </c:pt>
                <c:pt idx="214">
                  <c:v>111</c:v>
                </c:pt>
                <c:pt idx="215">
                  <c:v>111</c:v>
                </c:pt>
                <c:pt idx="216">
                  <c:v>112</c:v>
                </c:pt>
                <c:pt idx="217">
                  <c:v>112</c:v>
                </c:pt>
                <c:pt idx="218">
                  <c:v>113</c:v>
                </c:pt>
                <c:pt idx="219">
                  <c:v>113</c:v>
                </c:pt>
                <c:pt idx="220">
                  <c:v>114</c:v>
                </c:pt>
                <c:pt idx="221">
                  <c:v>114</c:v>
                </c:pt>
                <c:pt idx="222">
                  <c:v>114</c:v>
                </c:pt>
                <c:pt idx="223">
                  <c:v>114</c:v>
                </c:pt>
                <c:pt idx="224">
                  <c:v>114</c:v>
                </c:pt>
                <c:pt idx="225">
                  <c:v>114</c:v>
                </c:pt>
                <c:pt idx="226">
                  <c:v>114</c:v>
                </c:pt>
                <c:pt idx="227">
                  <c:v>114</c:v>
                </c:pt>
                <c:pt idx="228">
                  <c:v>115</c:v>
                </c:pt>
                <c:pt idx="229">
                  <c:v>115</c:v>
                </c:pt>
                <c:pt idx="230">
                  <c:v>115</c:v>
                </c:pt>
                <c:pt idx="231">
                  <c:v>115</c:v>
                </c:pt>
                <c:pt idx="232">
                  <c:v>116</c:v>
                </c:pt>
                <c:pt idx="233">
                  <c:v>117</c:v>
                </c:pt>
                <c:pt idx="234">
                  <c:v>118</c:v>
                </c:pt>
                <c:pt idx="235">
                  <c:v>118</c:v>
                </c:pt>
                <c:pt idx="236">
                  <c:v>118</c:v>
                </c:pt>
                <c:pt idx="237">
                  <c:v>119</c:v>
                </c:pt>
                <c:pt idx="238">
                  <c:v>119</c:v>
                </c:pt>
                <c:pt idx="239">
                  <c:v>119</c:v>
                </c:pt>
                <c:pt idx="240">
                  <c:v>119</c:v>
                </c:pt>
                <c:pt idx="241">
                  <c:v>119</c:v>
                </c:pt>
                <c:pt idx="242">
                  <c:v>119</c:v>
                </c:pt>
                <c:pt idx="243">
                  <c:v>120</c:v>
                </c:pt>
                <c:pt idx="244">
                  <c:v>120</c:v>
                </c:pt>
                <c:pt idx="245">
                  <c:v>120</c:v>
                </c:pt>
                <c:pt idx="246">
                  <c:v>120</c:v>
                </c:pt>
                <c:pt idx="247">
                  <c:v>120</c:v>
                </c:pt>
                <c:pt idx="248">
                  <c:v>121</c:v>
                </c:pt>
                <c:pt idx="249">
                  <c:v>121</c:v>
                </c:pt>
                <c:pt idx="250">
                  <c:v>121</c:v>
                </c:pt>
                <c:pt idx="251">
                  <c:v>121</c:v>
                </c:pt>
                <c:pt idx="252">
                  <c:v>121</c:v>
                </c:pt>
                <c:pt idx="253">
                  <c:v>122</c:v>
                </c:pt>
                <c:pt idx="254">
                  <c:v>123</c:v>
                </c:pt>
                <c:pt idx="255">
                  <c:v>123</c:v>
                </c:pt>
                <c:pt idx="256">
                  <c:v>124</c:v>
                </c:pt>
                <c:pt idx="257">
                  <c:v>125</c:v>
                </c:pt>
                <c:pt idx="258">
                  <c:v>125</c:v>
                </c:pt>
                <c:pt idx="259">
                  <c:v>125</c:v>
                </c:pt>
                <c:pt idx="260">
                  <c:v>126</c:v>
                </c:pt>
                <c:pt idx="261">
                  <c:v>127</c:v>
                </c:pt>
                <c:pt idx="262">
                  <c:v>128</c:v>
                </c:pt>
                <c:pt idx="263">
                  <c:v>129</c:v>
                </c:pt>
                <c:pt idx="264">
                  <c:v>129</c:v>
                </c:pt>
                <c:pt idx="265">
                  <c:v>129</c:v>
                </c:pt>
                <c:pt idx="266">
                  <c:v>130</c:v>
                </c:pt>
                <c:pt idx="267">
                  <c:v>130</c:v>
                </c:pt>
                <c:pt idx="268">
                  <c:v>131</c:v>
                </c:pt>
                <c:pt idx="269">
                  <c:v>131</c:v>
                </c:pt>
                <c:pt idx="270">
                  <c:v>131</c:v>
                </c:pt>
                <c:pt idx="271">
                  <c:v>131</c:v>
                </c:pt>
                <c:pt idx="272">
                  <c:v>131</c:v>
                </c:pt>
                <c:pt idx="273">
                  <c:v>131</c:v>
                </c:pt>
                <c:pt idx="274">
                  <c:v>131</c:v>
                </c:pt>
                <c:pt idx="275">
                  <c:v>131</c:v>
                </c:pt>
                <c:pt idx="276">
                  <c:v>131</c:v>
                </c:pt>
                <c:pt idx="277">
                  <c:v>132</c:v>
                </c:pt>
                <c:pt idx="278">
                  <c:v>132</c:v>
                </c:pt>
                <c:pt idx="279">
                  <c:v>132</c:v>
                </c:pt>
                <c:pt idx="280">
                  <c:v>132</c:v>
                </c:pt>
                <c:pt idx="281">
                  <c:v>132</c:v>
                </c:pt>
                <c:pt idx="282">
                  <c:v>132</c:v>
                </c:pt>
                <c:pt idx="283">
                  <c:v>133</c:v>
                </c:pt>
                <c:pt idx="284">
                  <c:v>133</c:v>
                </c:pt>
                <c:pt idx="285">
                  <c:v>133</c:v>
                </c:pt>
                <c:pt idx="286">
                  <c:v>133</c:v>
                </c:pt>
                <c:pt idx="287">
                  <c:v>133</c:v>
                </c:pt>
                <c:pt idx="288">
                  <c:v>133</c:v>
                </c:pt>
                <c:pt idx="289">
                  <c:v>133</c:v>
                </c:pt>
                <c:pt idx="290">
                  <c:v>133</c:v>
                </c:pt>
                <c:pt idx="291">
                  <c:v>133</c:v>
                </c:pt>
                <c:pt idx="292">
                  <c:v>134</c:v>
                </c:pt>
                <c:pt idx="293">
                  <c:v>134</c:v>
                </c:pt>
                <c:pt idx="294">
                  <c:v>134</c:v>
                </c:pt>
                <c:pt idx="295">
                  <c:v>134</c:v>
                </c:pt>
                <c:pt idx="296">
                  <c:v>134</c:v>
                </c:pt>
                <c:pt idx="297">
                  <c:v>134</c:v>
                </c:pt>
                <c:pt idx="298">
                  <c:v>134</c:v>
                </c:pt>
                <c:pt idx="299">
                  <c:v>135</c:v>
                </c:pt>
                <c:pt idx="300">
                  <c:v>135</c:v>
                </c:pt>
                <c:pt idx="301">
                  <c:v>135</c:v>
                </c:pt>
                <c:pt idx="302">
                  <c:v>135</c:v>
                </c:pt>
                <c:pt idx="303">
                  <c:v>135</c:v>
                </c:pt>
                <c:pt idx="304">
                  <c:v>135</c:v>
                </c:pt>
                <c:pt idx="305">
                  <c:v>135</c:v>
                </c:pt>
                <c:pt idx="306">
                  <c:v>136</c:v>
                </c:pt>
                <c:pt idx="307">
                  <c:v>137</c:v>
                </c:pt>
                <c:pt idx="308">
                  <c:v>138</c:v>
                </c:pt>
                <c:pt idx="309">
                  <c:v>139</c:v>
                </c:pt>
                <c:pt idx="310">
                  <c:v>140</c:v>
                </c:pt>
                <c:pt idx="311">
                  <c:v>141</c:v>
                </c:pt>
                <c:pt idx="312">
                  <c:v>142</c:v>
                </c:pt>
                <c:pt idx="313">
                  <c:v>143</c:v>
                </c:pt>
                <c:pt idx="314">
                  <c:v>144</c:v>
                </c:pt>
                <c:pt idx="315">
                  <c:v>145</c:v>
                </c:pt>
                <c:pt idx="316">
                  <c:v>145</c:v>
                </c:pt>
                <c:pt idx="317">
                  <c:v>145</c:v>
                </c:pt>
                <c:pt idx="318">
                  <c:v>145</c:v>
                </c:pt>
                <c:pt idx="319">
                  <c:v>145</c:v>
                </c:pt>
                <c:pt idx="320">
                  <c:v>146</c:v>
                </c:pt>
                <c:pt idx="321">
                  <c:v>147</c:v>
                </c:pt>
                <c:pt idx="322">
                  <c:v>148</c:v>
                </c:pt>
                <c:pt idx="323">
                  <c:v>149</c:v>
                </c:pt>
                <c:pt idx="324">
                  <c:v>150</c:v>
                </c:pt>
                <c:pt idx="325">
                  <c:v>151</c:v>
                </c:pt>
                <c:pt idx="326">
                  <c:v>152</c:v>
                </c:pt>
                <c:pt idx="327">
                  <c:v>153</c:v>
                </c:pt>
                <c:pt idx="328">
                  <c:v>154</c:v>
                </c:pt>
                <c:pt idx="329">
                  <c:v>154</c:v>
                </c:pt>
                <c:pt idx="330">
                  <c:v>155</c:v>
                </c:pt>
                <c:pt idx="331">
                  <c:v>155</c:v>
                </c:pt>
                <c:pt idx="332">
                  <c:v>155</c:v>
                </c:pt>
                <c:pt idx="333">
                  <c:v>155</c:v>
                </c:pt>
                <c:pt idx="334">
                  <c:v>156</c:v>
                </c:pt>
                <c:pt idx="335">
                  <c:v>156</c:v>
                </c:pt>
                <c:pt idx="336">
                  <c:v>156</c:v>
                </c:pt>
                <c:pt idx="337">
                  <c:v>156</c:v>
                </c:pt>
                <c:pt idx="338">
                  <c:v>156</c:v>
                </c:pt>
                <c:pt idx="339">
                  <c:v>157</c:v>
                </c:pt>
                <c:pt idx="340">
                  <c:v>157</c:v>
                </c:pt>
                <c:pt idx="341">
                  <c:v>158</c:v>
                </c:pt>
                <c:pt idx="342">
                  <c:v>158</c:v>
                </c:pt>
                <c:pt idx="343">
                  <c:v>158</c:v>
                </c:pt>
                <c:pt idx="344">
                  <c:v>159</c:v>
                </c:pt>
                <c:pt idx="345">
                  <c:v>159</c:v>
                </c:pt>
                <c:pt idx="346">
                  <c:v>159</c:v>
                </c:pt>
                <c:pt idx="347">
                  <c:v>160</c:v>
                </c:pt>
                <c:pt idx="348">
                  <c:v>161</c:v>
                </c:pt>
                <c:pt idx="349">
                  <c:v>162</c:v>
                </c:pt>
                <c:pt idx="350">
                  <c:v>162</c:v>
                </c:pt>
                <c:pt idx="351">
                  <c:v>162</c:v>
                </c:pt>
                <c:pt idx="352">
                  <c:v>162</c:v>
                </c:pt>
                <c:pt idx="353">
                  <c:v>162</c:v>
                </c:pt>
                <c:pt idx="354">
                  <c:v>162</c:v>
                </c:pt>
                <c:pt idx="355">
                  <c:v>162</c:v>
                </c:pt>
                <c:pt idx="356">
                  <c:v>162</c:v>
                </c:pt>
                <c:pt idx="357">
                  <c:v>162</c:v>
                </c:pt>
                <c:pt idx="358">
                  <c:v>162</c:v>
                </c:pt>
                <c:pt idx="359">
                  <c:v>163</c:v>
                </c:pt>
                <c:pt idx="360">
                  <c:v>163</c:v>
                </c:pt>
                <c:pt idx="361">
                  <c:v>163</c:v>
                </c:pt>
                <c:pt idx="362">
                  <c:v>163</c:v>
                </c:pt>
                <c:pt idx="363">
                  <c:v>163</c:v>
                </c:pt>
                <c:pt idx="364">
                  <c:v>163</c:v>
                </c:pt>
                <c:pt idx="365">
                  <c:v>163</c:v>
                </c:pt>
                <c:pt idx="366">
                  <c:v>163</c:v>
                </c:pt>
                <c:pt idx="367">
                  <c:v>163</c:v>
                </c:pt>
                <c:pt idx="368">
                  <c:v>164</c:v>
                </c:pt>
                <c:pt idx="369">
                  <c:v>165</c:v>
                </c:pt>
                <c:pt idx="370">
                  <c:v>165</c:v>
                </c:pt>
                <c:pt idx="371">
                  <c:v>165</c:v>
                </c:pt>
                <c:pt idx="372">
                  <c:v>165</c:v>
                </c:pt>
                <c:pt idx="373">
                  <c:v>165</c:v>
                </c:pt>
                <c:pt idx="374">
                  <c:v>165</c:v>
                </c:pt>
                <c:pt idx="375">
                  <c:v>166</c:v>
                </c:pt>
                <c:pt idx="376">
                  <c:v>167</c:v>
                </c:pt>
                <c:pt idx="377">
                  <c:v>168</c:v>
                </c:pt>
                <c:pt idx="378">
                  <c:v>168</c:v>
                </c:pt>
                <c:pt idx="379">
                  <c:v>168</c:v>
                </c:pt>
                <c:pt idx="380">
                  <c:v>168</c:v>
                </c:pt>
                <c:pt idx="381">
                  <c:v>169</c:v>
                </c:pt>
                <c:pt idx="382">
                  <c:v>170</c:v>
                </c:pt>
                <c:pt idx="383">
                  <c:v>171</c:v>
                </c:pt>
                <c:pt idx="384">
                  <c:v>172</c:v>
                </c:pt>
                <c:pt idx="385">
                  <c:v>172</c:v>
                </c:pt>
                <c:pt idx="386">
                  <c:v>172</c:v>
                </c:pt>
                <c:pt idx="387">
                  <c:v>173</c:v>
                </c:pt>
                <c:pt idx="388">
                  <c:v>174</c:v>
                </c:pt>
                <c:pt idx="389">
                  <c:v>174</c:v>
                </c:pt>
                <c:pt idx="390">
                  <c:v>174</c:v>
                </c:pt>
                <c:pt idx="391">
                  <c:v>175</c:v>
                </c:pt>
                <c:pt idx="392">
                  <c:v>176</c:v>
                </c:pt>
                <c:pt idx="393">
                  <c:v>177</c:v>
                </c:pt>
                <c:pt idx="394">
                  <c:v>178</c:v>
                </c:pt>
                <c:pt idx="395">
                  <c:v>179</c:v>
                </c:pt>
                <c:pt idx="396">
                  <c:v>180</c:v>
                </c:pt>
                <c:pt idx="397">
                  <c:v>181</c:v>
                </c:pt>
                <c:pt idx="398">
                  <c:v>181</c:v>
                </c:pt>
                <c:pt idx="399">
                  <c:v>181</c:v>
                </c:pt>
                <c:pt idx="400">
                  <c:v>182</c:v>
                </c:pt>
                <c:pt idx="401">
                  <c:v>182</c:v>
                </c:pt>
                <c:pt idx="402">
                  <c:v>183</c:v>
                </c:pt>
                <c:pt idx="403">
                  <c:v>183</c:v>
                </c:pt>
                <c:pt idx="404">
                  <c:v>183</c:v>
                </c:pt>
                <c:pt idx="405">
                  <c:v>183</c:v>
                </c:pt>
                <c:pt idx="406">
                  <c:v>184</c:v>
                </c:pt>
                <c:pt idx="407">
                  <c:v>185</c:v>
                </c:pt>
                <c:pt idx="408">
                  <c:v>186</c:v>
                </c:pt>
                <c:pt idx="409">
                  <c:v>187</c:v>
                </c:pt>
                <c:pt idx="410">
                  <c:v>188</c:v>
                </c:pt>
                <c:pt idx="411">
                  <c:v>189</c:v>
                </c:pt>
                <c:pt idx="412">
                  <c:v>190</c:v>
                </c:pt>
                <c:pt idx="413">
                  <c:v>191</c:v>
                </c:pt>
                <c:pt idx="414">
                  <c:v>192</c:v>
                </c:pt>
                <c:pt idx="415">
                  <c:v>192</c:v>
                </c:pt>
                <c:pt idx="416">
                  <c:v>193</c:v>
                </c:pt>
                <c:pt idx="417">
                  <c:v>194</c:v>
                </c:pt>
                <c:pt idx="418">
                  <c:v>195</c:v>
                </c:pt>
                <c:pt idx="419">
                  <c:v>196</c:v>
                </c:pt>
                <c:pt idx="420">
                  <c:v>197</c:v>
                </c:pt>
                <c:pt idx="421">
                  <c:v>197</c:v>
                </c:pt>
                <c:pt idx="422">
                  <c:v>197</c:v>
                </c:pt>
                <c:pt idx="423">
                  <c:v>197</c:v>
                </c:pt>
                <c:pt idx="424">
                  <c:v>197</c:v>
                </c:pt>
                <c:pt idx="425">
                  <c:v>197</c:v>
                </c:pt>
                <c:pt idx="426">
                  <c:v>197</c:v>
                </c:pt>
                <c:pt idx="427">
                  <c:v>197</c:v>
                </c:pt>
                <c:pt idx="428">
                  <c:v>197</c:v>
                </c:pt>
                <c:pt idx="429">
                  <c:v>198</c:v>
                </c:pt>
                <c:pt idx="430">
                  <c:v>199</c:v>
                </c:pt>
                <c:pt idx="431">
                  <c:v>200</c:v>
                </c:pt>
                <c:pt idx="432">
                  <c:v>201</c:v>
                </c:pt>
                <c:pt idx="433">
                  <c:v>202</c:v>
                </c:pt>
                <c:pt idx="434">
                  <c:v>203</c:v>
                </c:pt>
                <c:pt idx="435">
                  <c:v>204</c:v>
                </c:pt>
                <c:pt idx="436">
                  <c:v>205</c:v>
                </c:pt>
                <c:pt idx="437">
                  <c:v>205</c:v>
                </c:pt>
                <c:pt idx="438">
                  <c:v>205</c:v>
                </c:pt>
                <c:pt idx="439">
                  <c:v>205</c:v>
                </c:pt>
                <c:pt idx="440">
                  <c:v>206</c:v>
                </c:pt>
                <c:pt idx="441">
                  <c:v>206</c:v>
                </c:pt>
                <c:pt idx="442">
                  <c:v>206</c:v>
                </c:pt>
                <c:pt idx="443">
                  <c:v>207</c:v>
                </c:pt>
                <c:pt idx="444">
                  <c:v>208</c:v>
                </c:pt>
                <c:pt idx="445">
                  <c:v>209</c:v>
                </c:pt>
                <c:pt idx="446">
                  <c:v>209</c:v>
                </c:pt>
                <c:pt idx="447">
                  <c:v>210</c:v>
                </c:pt>
                <c:pt idx="448">
                  <c:v>210</c:v>
                </c:pt>
                <c:pt idx="449">
                  <c:v>211</c:v>
                </c:pt>
                <c:pt idx="450">
                  <c:v>211</c:v>
                </c:pt>
                <c:pt idx="451">
                  <c:v>212</c:v>
                </c:pt>
                <c:pt idx="452">
                  <c:v>212</c:v>
                </c:pt>
                <c:pt idx="453">
                  <c:v>213</c:v>
                </c:pt>
                <c:pt idx="454">
                  <c:v>213</c:v>
                </c:pt>
                <c:pt idx="455">
                  <c:v>213</c:v>
                </c:pt>
                <c:pt idx="456">
                  <c:v>214</c:v>
                </c:pt>
                <c:pt idx="457">
                  <c:v>215</c:v>
                </c:pt>
                <c:pt idx="458">
                  <c:v>216</c:v>
                </c:pt>
                <c:pt idx="459">
                  <c:v>216</c:v>
                </c:pt>
                <c:pt idx="460">
                  <c:v>216</c:v>
                </c:pt>
                <c:pt idx="461">
                  <c:v>216</c:v>
                </c:pt>
                <c:pt idx="462">
                  <c:v>216</c:v>
                </c:pt>
                <c:pt idx="463">
                  <c:v>216</c:v>
                </c:pt>
                <c:pt idx="464">
                  <c:v>216</c:v>
                </c:pt>
                <c:pt idx="465">
                  <c:v>216</c:v>
                </c:pt>
                <c:pt idx="466">
                  <c:v>216</c:v>
                </c:pt>
                <c:pt idx="467">
                  <c:v>216</c:v>
                </c:pt>
                <c:pt idx="468">
                  <c:v>216</c:v>
                </c:pt>
                <c:pt idx="469">
                  <c:v>216</c:v>
                </c:pt>
                <c:pt idx="470">
                  <c:v>216</c:v>
                </c:pt>
                <c:pt idx="471">
                  <c:v>216</c:v>
                </c:pt>
                <c:pt idx="472">
                  <c:v>216</c:v>
                </c:pt>
                <c:pt idx="473">
                  <c:v>216</c:v>
                </c:pt>
                <c:pt idx="474">
                  <c:v>216</c:v>
                </c:pt>
                <c:pt idx="475">
                  <c:v>216</c:v>
                </c:pt>
                <c:pt idx="476">
                  <c:v>216</c:v>
                </c:pt>
                <c:pt idx="477">
                  <c:v>216</c:v>
                </c:pt>
                <c:pt idx="478">
                  <c:v>217</c:v>
                </c:pt>
                <c:pt idx="479">
                  <c:v>217</c:v>
                </c:pt>
                <c:pt idx="480">
                  <c:v>217</c:v>
                </c:pt>
                <c:pt idx="481">
                  <c:v>217</c:v>
                </c:pt>
                <c:pt idx="482">
                  <c:v>217</c:v>
                </c:pt>
                <c:pt idx="483">
                  <c:v>217</c:v>
                </c:pt>
                <c:pt idx="484">
                  <c:v>218</c:v>
                </c:pt>
                <c:pt idx="485">
                  <c:v>218</c:v>
                </c:pt>
                <c:pt idx="486">
                  <c:v>218</c:v>
                </c:pt>
                <c:pt idx="487">
                  <c:v>218</c:v>
                </c:pt>
                <c:pt idx="488">
                  <c:v>219</c:v>
                </c:pt>
                <c:pt idx="489">
                  <c:v>220</c:v>
                </c:pt>
                <c:pt idx="490">
                  <c:v>220</c:v>
                </c:pt>
                <c:pt idx="491">
                  <c:v>221</c:v>
                </c:pt>
                <c:pt idx="492">
                  <c:v>221</c:v>
                </c:pt>
                <c:pt idx="493">
                  <c:v>221</c:v>
                </c:pt>
                <c:pt idx="494">
                  <c:v>221</c:v>
                </c:pt>
                <c:pt idx="495">
                  <c:v>221</c:v>
                </c:pt>
                <c:pt idx="496">
                  <c:v>221</c:v>
                </c:pt>
                <c:pt idx="497">
                  <c:v>221</c:v>
                </c:pt>
                <c:pt idx="498">
                  <c:v>221</c:v>
                </c:pt>
                <c:pt idx="499">
                  <c:v>221</c:v>
                </c:pt>
                <c:pt idx="500">
                  <c:v>222</c:v>
                </c:pt>
                <c:pt idx="501">
                  <c:v>223</c:v>
                </c:pt>
                <c:pt idx="502">
                  <c:v>223</c:v>
                </c:pt>
                <c:pt idx="503">
                  <c:v>223</c:v>
                </c:pt>
                <c:pt idx="504">
                  <c:v>224</c:v>
                </c:pt>
                <c:pt idx="505">
                  <c:v>225</c:v>
                </c:pt>
                <c:pt idx="506">
                  <c:v>225</c:v>
                </c:pt>
                <c:pt idx="507">
                  <c:v>226</c:v>
                </c:pt>
                <c:pt idx="508">
                  <c:v>227</c:v>
                </c:pt>
                <c:pt idx="509">
                  <c:v>227</c:v>
                </c:pt>
                <c:pt idx="510">
                  <c:v>227</c:v>
                </c:pt>
                <c:pt idx="511">
                  <c:v>227</c:v>
                </c:pt>
                <c:pt idx="512">
                  <c:v>227</c:v>
                </c:pt>
                <c:pt idx="513">
                  <c:v>227</c:v>
                </c:pt>
                <c:pt idx="514">
                  <c:v>227</c:v>
                </c:pt>
                <c:pt idx="515">
                  <c:v>227</c:v>
                </c:pt>
                <c:pt idx="516">
                  <c:v>227</c:v>
                </c:pt>
                <c:pt idx="517">
                  <c:v>227</c:v>
                </c:pt>
                <c:pt idx="518">
                  <c:v>227</c:v>
                </c:pt>
                <c:pt idx="519">
                  <c:v>227</c:v>
                </c:pt>
                <c:pt idx="520">
                  <c:v>227</c:v>
                </c:pt>
                <c:pt idx="521">
                  <c:v>227</c:v>
                </c:pt>
                <c:pt idx="522">
                  <c:v>227</c:v>
                </c:pt>
                <c:pt idx="523">
                  <c:v>227</c:v>
                </c:pt>
                <c:pt idx="524">
                  <c:v>227</c:v>
                </c:pt>
                <c:pt idx="525">
                  <c:v>227</c:v>
                </c:pt>
                <c:pt idx="526">
                  <c:v>227</c:v>
                </c:pt>
                <c:pt idx="527">
                  <c:v>227</c:v>
                </c:pt>
                <c:pt idx="528">
                  <c:v>227</c:v>
                </c:pt>
                <c:pt idx="529">
                  <c:v>227</c:v>
                </c:pt>
                <c:pt idx="530">
                  <c:v>227</c:v>
                </c:pt>
                <c:pt idx="531">
                  <c:v>228</c:v>
                </c:pt>
                <c:pt idx="532">
                  <c:v>229</c:v>
                </c:pt>
                <c:pt idx="533">
                  <c:v>230</c:v>
                </c:pt>
                <c:pt idx="534">
                  <c:v>231</c:v>
                </c:pt>
                <c:pt idx="535">
                  <c:v>232</c:v>
                </c:pt>
                <c:pt idx="536">
                  <c:v>232</c:v>
                </c:pt>
                <c:pt idx="537">
                  <c:v>232</c:v>
                </c:pt>
                <c:pt idx="538">
                  <c:v>232</c:v>
                </c:pt>
                <c:pt idx="539">
                  <c:v>233</c:v>
                </c:pt>
                <c:pt idx="540">
                  <c:v>233</c:v>
                </c:pt>
                <c:pt idx="541">
                  <c:v>234</c:v>
                </c:pt>
                <c:pt idx="542">
                  <c:v>234</c:v>
                </c:pt>
                <c:pt idx="543">
                  <c:v>234</c:v>
                </c:pt>
                <c:pt idx="544">
                  <c:v>234</c:v>
                </c:pt>
                <c:pt idx="545">
                  <c:v>234</c:v>
                </c:pt>
                <c:pt idx="546">
                  <c:v>235</c:v>
                </c:pt>
                <c:pt idx="547">
                  <c:v>235</c:v>
                </c:pt>
                <c:pt idx="548">
                  <c:v>235</c:v>
                </c:pt>
                <c:pt idx="549">
                  <c:v>235</c:v>
                </c:pt>
                <c:pt idx="550">
                  <c:v>235</c:v>
                </c:pt>
                <c:pt idx="551">
                  <c:v>235</c:v>
                </c:pt>
                <c:pt idx="552">
                  <c:v>235</c:v>
                </c:pt>
                <c:pt idx="553">
                  <c:v>235</c:v>
                </c:pt>
                <c:pt idx="554">
                  <c:v>235</c:v>
                </c:pt>
                <c:pt idx="555">
                  <c:v>235</c:v>
                </c:pt>
                <c:pt idx="556">
                  <c:v>235</c:v>
                </c:pt>
                <c:pt idx="557">
                  <c:v>235</c:v>
                </c:pt>
                <c:pt idx="558">
                  <c:v>235</c:v>
                </c:pt>
                <c:pt idx="559">
                  <c:v>235</c:v>
                </c:pt>
                <c:pt idx="560">
                  <c:v>235</c:v>
                </c:pt>
                <c:pt idx="561">
                  <c:v>236</c:v>
                </c:pt>
                <c:pt idx="562">
                  <c:v>237</c:v>
                </c:pt>
                <c:pt idx="563">
                  <c:v>237</c:v>
                </c:pt>
                <c:pt idx="564">
                  <c:v>237</c:v>
                </c:pt>
                <c:pt idx="565">
                  <c:v>237</c:v>
                </c:pt>
                <c:pt idx="566">
                  <c:v>238</c:v>
                </c:pt>
                <c:pt idx="567">
                  <c:v>238</c:v>
                </c:pt>
                <c:pt idx="568">
                  <c:v>239</c:v>
                </c:pt>
                <c:pt idx="569">
                  <c:v>239</c:v>
                </c:pt>
                <c:pt idx="570">
                  <c:v>239</c:v>
                </c:pt>
                <c:pt idx="571">
                  <c:v>239</c:v>
                </c:pt>
                <c:pt idx="572">
                  <c:v>239</c:v>
                </c:pt>
                <c:pt idx="573">
                  <c:v>239</c:v>
                </c:pt>
                <c:pt idx="574">
                  <c:v>239</c:v>
                </c:pt>
                <c:pt idx="575">
                  <c:v>239</c:v>
                </c:pt>
                <c:pt idx="576">
                  <c:v>239</c:v>
                </c:pt>
                <c:pt idx="577">
                  <c:v>239</c:v>
                </c:pt>
                <c:pt idx="578">
                  <c:v>239</c:v>
                </c:pt>
                <c:pt idx="579">
                  <c:v>239</c:v>
                </c:pt>
                <c:pt idx="580">
                  <c:v>240</c:v>
                </c:pt>
                <c:pt idx="581">
                  <c:v>241</c:v>
                </c:pt>
                <c:pt idx="582">
                  <c:v>241</c:v>
                </c:pt>
                <c:pt idx="583">
                  <c:v>241</c:v>
                </c:pt>
                <c:pt idx="584">
                  <c:v>241</c:v>
                </c:pt>
                <c:pt idx="585">
                  <c:v>241</c:v>
                </c:pt>
                <c:pt idx="586">
                  <c:v>241</c:v>
                </c:pt>
                <c:pt idx="587">
                  <c:v>241</c:v>
                </c:pt>
                <c:pt idx="588">
                  <c:v>242</c:v>
                </c:pt>
                <c:pt idx="589">
                  <c:v>242</c:v>
                </c:pt>
                <c:pt idx="590">
                  <c:v>242</c:v>
                </c:pt>
                <c:pt idx="591">
                  <c:v>242</c:v>
                </c:pt>
                <c:pt idx="592">
                  <c:v>242</c:v>
                </c:pt>
                <c:pt idx="593">
                  <c:v>243</c:v>
                </c:pt>
                <c:pt idx="594">
                  <c:v>243</c:v>
                </c:pt>
                <c:pt idx="595">
                  <c:v>243</c:v>
                </c:pt>
                <c:pt idx="596">
                  <c:v>244</c:v>
                </c:pt>
                <c:pt idx="597">
                  <c:v>245</c:v>
                </c:pt>
                <c:pt idx="598">
                  <c:v>245</c:v>
                </c:pt>
                <c:pt idx="599">
                  <c:v>245</c:v>
                </c:pt>
                <c:pt idx="600">
                  <c:v>245</c:v>
                </c:pt>
                <c:pt idx="601">
                  <c:v>246</c:v>
                </c:pt>
                <c:pt idx="602">
                  <c:v>246</c:v>
                </c:pt>
                <c:pt idx="603">
                  <c:v>246</c:v>
                </c:pt>
                <c:pt idx="604">
                  <c:v>246</c:v>
                </c:pt>
                <c:pt idx="605">
                  <c:v>246</c:v>
                </c:pt>
                <c:pt idx="606">
                  <c:v>246</c:v>
                </c:pt>
                <c:pt idx="607">
                  <c:v>246</c:v>
                </c:pt>
                <c:pt idx="608">
                  <c:v>246</c:v>
                </c:pt>
                <c:pt idx="609">
                  <c:v>247</c:v>
                </c:pt>
                <c:pt idx="610">
                  <c:v>248</c:v>
                </c:pt>
                <c:pt idx="611">
                  <c:v>248</c:v>
                </c:pt>
                <c:pt idx="612">
                  <c:v>249</c:v>
                </c:pt>
                <c:pt idx="613">
                  <c:v>249</c:v>
                </c:pt>
                <c:pt idx="614">
                  <c:v>250</c:v>
                </c:pt>
                <c:pt idx="615">
                  <c:v>251</c:v>
                </c:pt>
                <c:pt idx="616">
                  <c:v>251</c:v>
                </c:pt>
                <c:pt idx="617">
                  <c:v>251</c:v>
                </c:pt>
                <c:pt idx="618">
                  <c:v>252</c:v>
                </c:pt>
                <c:pt idx="619">
                  <c:v>252</c:v>
                </c:pt>
                <c:pt idx="620">
                  <c:v>252</c:v>
                </c:pt>
                <c:pt idx="621">
                  <c:v>252</c:v>
                </c:pt>
                <c:pt idx="622">
                  <c:v>252</c:v>
                </c:pt>
                <c:pt idx="623">
                  <c:v>252</c:v>
                </c:pt>
                <c:pt idx="624">
                  <c:v>252</c:v>
                </c:pt>
                <c:pt idx="625">
                  <c:v>253</c:v>
                </c:pt>
                <c:pt idx="626">
                  <c:v>253</c:v>
                </c:pt>
                <c:pt idx="627">
                  <c:v>254</c:v>
                </c:pt>
                <c:pt idx="628">
                  <c:v>254</c:v>
                </c:pt>
                <c:pt idx="629">
                  <c:v>254</c:v>
                </c:pt>
                <c:pt idx="630">
                  <c:v>254</c:v>
                </c:pt>
                <c:pt idx="631">
                  <c:v>254</c:v>
                </c:pt>
                <c:pt idx="632">
                  <c:v>254</c:v>
                </c:pt>
                <c:pt idx="633">
                  <c:v>254</c:v>
                </c:pt>
                <c:pt idx="634">
                  <c:v>254</c:v>
                </c:pt>
                <c:pt idx="635">
                  <c:v>254</c:v>
                </c:pt>
                <c:pt idx="636">
                  <c:v>254</c:v>
                </c:pt>
                <c:pt idx="637">
                  <c:v>255</c:v>
                </c:pt>
                <c:pt idx="638">
                  <c:v>255</c:v>
                </c:pt>
                <c:pt idx="639">
                  <c:v>255</c:v>
                </c:pt>
                <c:pt idx="640">
                  <c:v>255</c:v>
                </c:pt>
                <c:pt idx="641">
                  <c:v>255</c:v>
                </c:pt>
                <c:pt idx="642">
                  <c:v>255</c:v>
                </c:pt>
                <c:pt idx="643">
                  <c:v>255</c:v>
                </c:pt>
                <c:pt idx="644">
                  <c:v>255</c:v>
                </c:pt>
                <c:pt idx="645">
                  <c:v>255</c:v>
                </c:pt>
                <c:pt idx="646">
                  <c:v>255</c:v>
                </c:pt>
                <c:pt idx="647">
                  <c:v>255</c:v>
                </c:pt>
                <c:pt idx="648">
                  <c:v>255</c:v>
                </c:pt>
                <c:pt idx="649">
                  <c:v>255</c:v>
                </c:pt>
                <c:pt idx="650">
                  <c:v>255</c:v>
                </c:pt>
                <c:pt idx="651">
                  <c:v>255</c:v>
                </c:pt>
                <c:pt idx="652">
                  <c:v>255</c:v>
                </c:pt>
                <c:pt idx="653">
                  <c:v>255</c:v>
                </c:pt>
                <c:pt idx="654">
                  <c:v>255</c:v>
                </c:pt>
                <c:pt idx="655">
                  <c:v>255</c:v>
                </c:pt>
                <c:pt idx="656">
                  <c:v>255</c:v>
                </c:pt>
                <c:pt idx="657">
                  <c:v>256</c:v>
                </c:pt>
                <c:pt idx="658">
                  <c:v>256</c:v>
                </c:pt>
                <c:pt idx="659">
                  <c:v>256</c:v>
                </c:pt>
                <c:pt idx="660">
                  <c:v>257</c:v>
                </c:pt>
                <c:pt idx="661">
                  <c:v>257</c:v>
                </c:pt>
                <c:pt idx="662">
                  <c:v>257</c:v>
                </c:pt>
                <c:pt idx="663">
                  <c:v>257</c:v>
                </c:pt>
                <c:pt idx="664">
                  <c:v>257</c:v>
                </c:pt>
                <c:pt idx="665">
                  <c:v>257</c:v>
                </c:pt>
                <c:pt idx="666">
                  <c:v>258</c:v>
                </c:pt>
                <c:pt idx="667">
                  <c:v>258</c:v>
                </c:pt>
                <c:pt idx="668">
                  <c:v>258</c:v>
                </c:pt>
                <c:pt idx="669">
                  <c:v>258</c:v>
                </c:pt>
                <c:pt idx="670">
                  <c:v>259</c:v>
                </c:pt>
                <c:pt idx="671">
                  <c:v>259</c:v>
                </c:pt>
                <c:pt idx="672">
                  <c:v>259</c:v>
                </c:pt>
                <c:pt idx="673">
                  <c:v>259</c:v>
                </c:pt>
                <c:pt idx="674">
                  <c:v>259</c:v>
                </c:pt>
                <c:pt idx="675">
                  <c:v>259</c:v>
                </c:pt>
                <c:pt idx="676">
                  <c:v>260</c:v>
                </c:pt>
                <c:pt idx="677">
                  <c:v>261</c:v>
                </c:pt>
                <c:pt idx="678">
                  <c:v>262</c:v>
                </c:pt>
                <c:pt idx="679">
                  <c:v>263</c:v>
                </c:pt>
                <c:pt idx="680">
                  <c:v>264</c:v>
                </c:pt>
                <c:pt idx="681">
                  <c:v>265</c:v>
                </c:pt>
                <c:pt idx="682">
                  <c:v>266</c:v>
                </c:pt>
                <c:pt idx="683">
                  <c:v>267</c:v>
                </c:pt>
                <c:pt idx="684">
                  <c:v>268</c:v>
                </c:pt>
                <c:pt idx="685">
                  <c:v>268</c:v>
                </c:pt>
                <c:pt idx="686">
                  <c:v>269</c:v>
                </c:pt>
                <c:pt idx="687">
                  <c:v>270</c:v>
                </c:pt>
                <c:pt idx="688">
                  <c:v>271</c:v>
                </c:pt>
                <c:pt idx="689">
                  <c:v>272</c:v>
                </c:pt>
                <c:pt idx="690">
                  <c:v>273</c:v>
                </c:pt>
                <c:pt idx="691">
                  <c:v>274</c:v>
                </c:pt>
                <c:pt idx="692">
                  <c:v>275</c:v>
                </c:pt>
                <c:pt idx="693">
                  <c:v>276</c:v>
                </c:pt>
                <c:pt idx="694">
                  <c:v>276</c:v>
                </c:pt>
                <c:pt idx="695">
                  <c:v>277</c:v>
                </c:pt>
                <c:pt idx="696">
                  <c:v>277</c:v>
                </c:pt>
                <c:pt idx="697">
                  <c:v>277</c:v>
                </c:pt>
                <c:pt idx="698">
                  <c:v>277</c:v>
                </c:pt>
                <c:pt idx="699">
                  <c:v>277</c:v>
                </c:pt>
                <c:pt idx="700">
                  <c:v>277</c:v>
                </c:pt>
                <c:pt idx="701">
                  <c:v>278</c:v>
                </c:pt>
                <c:pt idx="702">
                  <c:v>278</c:v>
                </c:pt>
                <c:pt idx="703">
                  <c:v>279</c:v>
                </c:pt>
                <c:pt idx="704">
                  <c:v>279</c:v>
                </c:pt>
                <c:pt idx="705">
                  <c:v>279</c:v>
                </c:pt>
                <c:pt idx="706">
                  <c:v>280</c:v>
                </c:pt>
                <c:pt idx="707">
                  <c:v>280</c:v>
                </c:pt>
                <c:pt idx="708">
                  <c:v>280</c:v>
                </c:pt>
                <c:pt idx="709">
                  <c:v>280</c:v>
                </c:pt>
                <c:pt idx="710">
                  <c:v>280</c:v>
                </c:pt>
                <c:pt idx="711">
                  <c:v>280</c:v>
                </c:pt>
                <c:pt idx="712">
                  <c:v>281</c:v>
                </c:pt>
                <c:pt idx="713">
                  <c:v>281</c:v>
                </c:pt>
                <c:pt idx="714">
                  <c:v>281</c:v>
                </c:pt>
                <c:pt idx="715">
                  <c:v>282</c:v>
                </c:pt>
                <c:pt idx="716">
                  <c:v>282</c:v>
                </c:pt>
                <c:pt idx="717">
                  <c:v>283</c:v>
                </c:pt>
                <c:pt idx="718">
                  <c:v>284</c:v>
                </c:pt>
                <c:pt idx="719">
                  <c:v>284</c:v>
                </c:pt>
                <c:pt idx="720">
                  <c:v>285</c:v>
                </c:pt>
                <c:pt idx="721">
                  <c:v>286</c:v>
                </c:pt>
                <c:pt idx="722">
                  <c:v>287</c:v>
                </c:pt>
                <c:pt idx="723">
                  <c:v>288</c:v>
                </c:pt>
                <c:pt idx="724">
                  <c:v>289</c:v>
                </c:pt>
                <c:pt idx="725">
                  <c:v>289</c:v>
                </c:pt>
                <c:pt idx="726">
                  <c:v>290</c:v>
                </c:pt>
                <c:pt idx="727">
                  <c:v>291</c:v>
                </c:pt>
                <c:pt idx="728">
                  <c:v>291</c:v>
                </c:pt>
                <c:pt idx="729">
                  <c:v>291</c:v>
                </c:pt>
                <c:pt idx="730">
                  <c:v>292</c:v>
                </c:pt>
                <c:pt idx="731">
                  <c:v>292</c:v>
                </c:pt>
                <c:pt idx="732">
                  <c:v>292</c:v>
                </c:pt>
                <c:pt idx="733">
                  <c:v>292</c:v>
                </c:pt>
                <c:pt idx="734">
                  <c:v>292</c:v>
                </c:pt>
                <c:pt idx="735">
                  <c:v>293</c:v>
                </c:pt>
                <c:pt idx="736">
                  <c:v>294</c:v>
                </c:pt>
                <c:pt idx="737">
                  <c:v>295</c:v>
                </c:pt>
                <c:pt idx="738">
                  <c:v>296</c:v>
                </c:pt>
                <c:pt idx="739">
                  <c:v>296</c:v>
                </c:pt>
                <c:pt idx="740">
                  <c:v>296</c:v>
                </c:pt>
                <c:pt idx="741">
                  <c:v>297</c:v>
                </c:pt>
                <c:pt idx="742">
                  <c:v>298</c:v>
                </c:pt>
                <c:pt idx="743">
                  <c:v>298</c:v>
                </c:pt>
                <c:pt idx="744">
                  <c:v>299</c:v>
                </c:pt>
                <c:pt idx="745">
                  <c:v>300</c:v>
                </c:pt>
                <c:pt idx="746">
                  <c:v>301</c:v>
                </c:pt>
                <c:pt idx="747">
                  <c:v>302</c:v>
                </c:pt>
                <c:pt idx="748">
                  <c:v>303</c:v>
                </c:pt>
                <c:pt idx="749">
                  <c:v>304</c:v>
                </c:pt>
                <c:pt idx="750">
                  <c:v>305</c:v>
                </c:pt>
                <c:pt idx="751">
                  <c:v>306</c:v>
                </c:pt>
                <c:pt idx="752">
                  <c:v>307</c:v>
                </c:pt>
                <c:pt idx="753">
                  <c:v>308</c:v>
                </c:pt>
                <c:pt idx="754">
                  <c:v>309</c:v>
                </c:pt>
                <c:pt idx="755">
                  <c:v>309</c:v>
                </c:pt>
                <c:pt idx="756">
                  <c:v>310</c:v>
                </c:pt>
                <c:pt idx="757">
                  <c:v>310</c:v>
                </c:pt>
                <c:pt idx="758">
                  <c:v>310</c:v>
                </c:pt>
                <c:pt idx="759">
                  <c:v>310</c:v>
                </c:pt>
                <c:pt idx="760">
                  <c:v>310</c:v>
                </c:pt>
                <c:pt idx="761">
                  <c:v>310</c:v>
                </c:pt>
                <c:pt idx="762">
                  <c:v>310</c:v>
                </c:pt>
                <c:pt idx="763">
                  <c:v>310</c:v>
                </c:pt>
                <c:pt idx="764">
                  <c:v>310</c:v>
                </c:pt>
                <c:pt idx="765">
                  <c:v>311</c:v>
                </c:pt>
                <c:pt idx="766">
                  <c:v>311</c:v>
                </c:pt>
                <c:pt idx="767">
                  <c:v>312</c:v>
                </c:pt>
                <c:pt idx="768">
                  <c:v>312</c:v>
                </c:pt>
                <c:pt idx="769">
                  <c:v>312</c:v>
                </c:pt>
                <c:pt idx="770">
                  <c:v>312</c:v>
                </c:pt>
                <c:pt idx="771">
                  <c:v>312</c:v>
                </c:pt>
                <c:pt idx="772">
                  <c:v>312</c:v>
                </c:pt>
                <c:pt idx="773">
                  <c:v>313</c:v>
                </c:pt>
                <c:pt idx="774">
                  <c:v>314</c:v>
                </c:pt>
                <c:pt idx="775">
                  <c:v>314</c:v>
                </c:pt>
                <c:pt idx="776">
                  <c:v>314</c:v>
                </c:pt>
                <c:pt idx="777">
                  <c:v>315</c:v>
                </c:pt>
                <c:pt idx="778">
                  <c:v>315</c:v>
                </c:pt>
                <c:pt idx="779">
                  <c:v>315</c:v>
                </c:pt>
                <c:pt idx="780">
                  <c:v>315</c:v>
                </c:pt>
                <c:pt idx="781">
                  <c:v>315</c:v>
                </c:pt>
                <c:pt idx="782">
                  <c:v>316</c:v>
                </c:pt>
                <c:pt idx="783">
                  <c:v>317</c:v>
                </c:pt>
                <c:pt idx="784">
                  <c:v>318</c:v>
                </c:pt>
                <c:pt idx="785">
                  <c:v>318</c:v>
                </c:pt>
                <c:pt idx="786">
                  <c:v>318</c:v>
                </c:pt>
                <c:pt idx="787">
                  <c:v>318</c:v>
                </c:pt>
                <c:pt idx="788">
                  <c:v>319</c:v>
                </c:pt>
                <c:pt idx="789">
                  <c:v>319</c:v>
                </c:pt>
                <c:pt idx="790">
                  <c:v>320</c:v>
                </c:pt>
                <c:pt idx="791">
                  <c:v>321</c:v>
                </c:pt>
                <c:pt idx="792">
                  <c:v>321</c:v>
                </c:pt>
                <c:pt idx="793">
                  <c:v>321</c:v>
                </c:pt>
                <c:pt idx="794">
                  <c:v>321</c:v>
                </c:pt>
                <c:pt idx="795">
                  <c:v>322</c:v>
                </c:pt>
                <c:pt idx="796">
                  <c:v>323</c:v>
                </c:pt>
                <c:pt idx="797">
                  <c:v>324</c:v>
                </c:pt>
                <c:pt idx="798">
                  <c:v>324</c:v>
                </c:pt>
                <c:pt idx="799">
                  <c:v>324</c:v>
                </c:pt>
                <c:pt idx="800">
                  <c:v>324</c:v>
                </c:pt>
                <c:pt idx="801">
                  <c:v>324</c:v>
                </c:pt>
                <c:pt idx="802">
                  <c:v>325</c:v>
                </c:pt>
                <c:pt idx="803">
                  <c:v>326</c:v>
                </c:pt>
                <c:pt idx="804">
                  <c:v>326</c:v>
                </c:pt>
                <c:pt idx="805">
                  <c:v>327</c:v>
                </c:pt>
                <c:pt idx="806">
                  <c:v>327</c:v>
                </c:pt>
                <c:pt idx="807">
                  <c:v>327</c:v>
                </c:pt>
                <c:pt idx="808">
                  <c:v>327</c:v>
                </c:pt>
                <c:pt idx="809">
                  <c:v>327</c:v>
                </c:pt>
                <c:pt idx="810">
                  <c:v>328</c:v>
                </c:pt>
                <c:pt idx="811">
                  <c:v>329</c:v>
                </c:pt>
                <c:pt idx="812">
                  <c:v>329</c:v>
                </c:pt>
                <c:pt idx="813">
                  <c:v>330</c:v>
                </c:pt>
                <c:pt idx="814">
                  <c:v>330</c:v>
                </c:pt>
                <c:pt idx="815">
                  <c:v>331</c:v>
                </c:pt>
                <c:pt idx="816">
                  <c:v>332</c:v>
                </c:pt>
                <c:pt idx="817">
                  <c:v>332</c:v>
                </c:pt>
                <c:pt idx="818">
                  <c:v>333</c:v>
                </c:pt>
                <c:pt idx="819">
                  <c:v>334</c:v>
                </c:pt>
                <c:pt idx="820">
                  <c:v>334</c:v>
                </c:pt>
                <c:pt idx="821">
                  <c:v>334</c:v>
                </c:pt>
                <c:pt idx="822">
                  <c:v>334</c:v>
                </c:pt>
                <c:pt idx="823">
                  <c:v>334</c:v>
                </c:pt>
                <c:pt idx="824">
                  <c:v>334</c:v>
                </c:pt>
                <c:pt idx="825">
                  <c:v>334</c:v>
                </c:pt>
                <c:pt idx="826">
                  <c:v>334</c:v>
                </c:pt>
                <c:pt idx="827">
                  <c:v>335</c:v>
                </c:pt>
                <c:pt idx="828">
                  <c:v>336</c:v>
                </c:pt>
                <c:pt idx="829">
                  <c:v>336</c:v>
                </c:pt>
                <c:pt idx="830">
                  <c:v>336</c:v>
                </c:pt>
                <c:pt idx="831">
                  <c:v>337</c:v>
                </c:pt>
                <c:pt idx="832">
                  <c:v>337</c:v>
                </c:pt>
                <c:pt idx="833">
                  <c:v>337</c:v>
                </c:pt>
                <c:pt idx="834">
                  <c:v>337</c:v>
                </c:pt>
                <c:pt idx="835">
                  <c:v>337</c:v>
                </c:pt>
                <c:pt idx="836">
                  <c:v>337</c:v>
                </c:pt>
                <c:pt idx="837">
                  <c:v>338</c:v>
                </c:pt>
                <c:pt idx="838">
                  <c:v>339</c:v>
                </c:pt>
                <c:pt idx="839">
                  <c:v>339</c:v>
                </c:pt>
                <c:pt idx="840">
                  <c:v>339</c:v>
                </c:pt>
                <c:pt idx="841">
                  <c:v>339</c:v>
                </c:pt>
                <c:pt idx="842">
                  <c:v>340</c:v>
                </c:pt>
                <c:pt idx="843">
                  <c:v>341</c:v>
                </c:pt>
                <c:pt idx="844">
                  <c:v>341</c:v>
                </c:pt>
                <c:pt idx="845">
                  <c:v>341</c:v>
                </c:pt>
                <c:pt idx="846">
                  <c:v>341</c:v>
                </c:pt>
                <c:pt idx="847">
                  <c:v>341</c:v>
                </c:pt>
                <c:pt idx="848">
                  <c:v>341</c:v>
                </c:pt>
                <c:pt idx="849">
                  <c:v>341</c:v>
                </c:pt>
                <c:pt idx="850">
                  <c:v>342</c:v>
                </c:pt>
                <c:pt idx="851">
                  <c:v>342</c:v>
                </c:pt>
                <c:pt idx="852">
                  <c:v>342</c:v>
                </c:pt>
                <c:pt idx="853">
                  <c:v>343</c:v>
                </c:pt>
                <c:pt idx="854">
                  <c:v>343</c:v>
                </c:pt>
                <c:pt idx="855">
                  <c:v>344</c:v>
                </c:pt>
                <c:pt idx="856">
                  <c:v>344</c:v>
                </c:pt>
                <c:pt idx="857">
                  <c:v>344</c:v>
                </c:pt>
                <c:pt idx="858">
                  <c:v>344</c:v>
                </c:pt>
                <c:pt idx="859">
                  <c:v>344</c:v>
                </c:pt>
                <c:pt idx="860">
                  <c:v>345</c:v>
                </c:pt>
                <c:pt idx="861">
                  <c:v>345</c:v>
                </c:pt>
                <c:pt idx="862">
                  <c:v>346</c:v>
                </c:pt>
                <c:pt idx="863">
                  <c:v>346</c:v>
                </c:pt>
                <c:pt idx="864">
                  <c:v>347</c:v>
                </c:pt>
                <c:pt idx="865">
                  <c:v>348</c:v>
                </c:pt>
                <c:pt idx="866">
                  <c:v>349</c:v>
                </c:pt>
                <c:pt idx="867">
                  <c:v>349</c:v>
                </c:pt>
                <c:pt idx="868">
                  <c:v>350</c:v>
                </c:pt>
                <c:pt idx="869">
                  <c:v>350</c:v>
                </c:pt>
                <c:pt idx="870">
                  <c:v>350</c:v>
                </c:pt>
                <c:pt idx="871">
                  <c:v>350</c:v>
                </c:pt>
                <c:pt idx="872">
                  <c:v>350</c:v>
                </c:pt>
                <c:pt idx="873">
                  <c:v>350</c:v>
                </c:pt>
                <c:pt idx="874">
                  <c:v>350</c:v>
                </c:pt>
                <c:pt idx="875">
                  <c:v>350</c:v>
                </c:pt>
                <c:pt idx="876">
                  <c:v>350</c:v>
                </c:pt>
                <c:pt idx="877">
                  <c:v>350</c:v>
                </c:pt>
                <c:pt idx="878">
                  <c:v>351</c:v>
                </c:pt>
                <c:pt idx="879">
                  <c:v>351</c:v>
                </c:pt>
                <c:pt idx="880">
                  <c:v>351</c:v>
                </c:pt>
                <c:pt idx="881">
                  <c:v>351</c:v>
                </c:pt>
                <c:pt idx="882">
                  <c:v>352</c:v>
                </c:pt>
                <c:pt idx="883">
                  <c:v>352</c:v>
                </c:pt>
                <c:pt idx="884">
                  <c:v>353</c:v>
                </c:pt>
                <c:pt idx="885">
                  <c:v>354</c:v>
                </c:pt>
                <c:pt idx="886">
                  <c:v>355</c:v>
                </c:pt>
                <c:pt idx="887">
                  <c:v>355</c:v>
                </c:pt>
                <c:pt idx="888">
                  <c:v>355</c:v>
                </c:pt>
                <c:pt idx="889">
                  <c:v>355</c:v>
                </c:pt>
                <c:pt idx="890">
                  <c:v>355</c:v>
                </c:pt>
                <c:pt idx="891">
                  <c:v>355</c:v>
                </c:pt>
                <c:pt idx="892">
                  <c:v>355</c:v>
                </c:pt>
                <c:pt idx="893">
                  <c:v>356</c:v>
                </c:pt>
                <c:pt idx="894">
                  <c:v>357</c:v>
                </c:pt>
                <c:pt idx="895">
                  <c:v>357</c:v>
                </c:pt>
                <c:pt idx="896">
                  <c:v>357</c:v>
                </c:pt>
                <c:pt idx="897">
                  <c:v>357</c:v>
                </c:pt>
                <c:pt idx="898">
                  <c:v>357</c:v>
                </c:pt>
                <c:pt idx="899">
                  <c:v>357</c:v>
                </c:pt>
                <c:pt idx="900">
                  <c:v>357</c:v>
                </c:pt>
                <c:pt idx="901">
                  <c:v>357</c:v>
                </c:pt>
                <c:pt idx="902">
                  <c:v>357</c:v>
                </c:pt>
                <c:pt idx="903">
                  <c:v>358</c:v>
                </c:pt>
                <c:pt idx="904">
                  <c:v>358</c:v>
                </c:pt>
                <c:pt idx="905">
                  <c:v>358</c:v>
                </c:pt>
                <c:pt idx="906">
                  <c:v>358</c:v>
                </c:pt>
                <c:pt idx="907">
                  <c:v>358</c:v>
                </c:pt>
                <c:pt idx="908">
                  <c:v>358</c:v>
                </c:pt>
                <c:pt idx="909">
                  <c:v>359</c:v>
                </c:pt>
                <c:pt idx="910">
                  <c:v>359</c:v>
                </c:pt>
                <c:pt idx="911">
                  <c:v>359</c:v>
                </c:pt>
                <c:pt idx="912">
                  <c:v>359</c:v>
                </c:pt>
                <c:pt idx="913">
                  <c:v>360</c:v>
                </c:pt>
                <c:pt idx="914">
                  <c:v>360</c:v>
                </c:pt>
                <c:pt idx="915">
                  <c:v>360</c:v>
                </c:pt>
                <c:pt idx="916">
                  <c:v>360</c:v>
                </c:pt>
                <c:pt idx="917">
                  <c:v>360</c:v>
                </c:pt>
                <c:pt idx="918">
                  <c:v>361</c:v>
                </c:pt>
                <c:pt idx="919">
                  <c:v>361</c:v>
                </c:pt>
                <c:pt idx="920">
                  <c:v>361</c:v>
                </c:pt>
                <c:pt idx="921">
                  <c:v>362</c:v>
                </c:pt>
                <c:pt idx="922">
                  <c:v>363</c:v>
                </c:pt>
                <c:pt idx="923">
                  <c:v>363</c:v>
                </c:pt>
                <c:pt idx="924">
                  <c:v>363</c:v>
                </c:pt>
                <c:pt idx="925">
                  <c:v>363</c:v>
                </c:pt>
                <c:pt idx="926">
                  <c:v>363</c:v>
                </c:pt>
                <c:pt idx="927">
                  <c:v>363</c:v>
                </c:pt>
                <c:pt idx="928">
                  <c:v>363</c:v>
                </c:pt>
                <c:pt idx="929">
                  <c:v>363</c:v>
                </c:pt>
                <c:pt idx="930">
                  <c:v>363</c:v>
                </c:pt>
                <c:pt idx="931">
                  <c:v>363</c:v>
                </c:pt>
                <c:pt idx="932">
                  <c:v>363</c:v>
                </c:pt>
                <c:pt idx="933">
                  <c:v>363</c:v>
                </c:pt>
                <c:pt idx="934">
                  <c:v>363</c:v>
                </c:pt>
                <c:pt idx="935">
                  <c:v>363</c:v>
                </c:pt>
                <c:pt idx="936">
                  <c:v>363</c:v>
                </c:pt>
                <c:pt idx="937">
                  <c:v>363</c:v>
                </c:pt>
                <c:pt idx="938">
                  <c:v>363</c:v>
                </c:pt>
                <c:pt idx="939">
                  <c:v>363</c:v>
                </c:pt>
                <c:pt idx="940">
                  <c:v>363</c:v>
                </c:pt>
                <c:pt idx="941">
                  <c:v>363</c:v>
                </c:pt>
                <c:pt idx="942">
                  <c:v>363</c:v>
                </c:pt>
                <c:pt idx="943">
                  <c:v>363</c:v>
                </c:pt>
                <c:pt idx="944">
                  <c:v>363</c:v>
                </c:pt>
                <c:pt idx="945">
                  <c:v>363</c:v>
                </c:pt>
                <c:pt idx="946">
                  <c:v>364</c:v>
                </c:pt>
                <c:pt idx="947">
                  <c:v>364</c:v>
                </c:pt>
                <c:pt idx="948">
                  <c:v>364</c:v>
                </c:pt>
                <c:pt idx="949">
                  <c:v>364</c:v>
                </c:pt>
                <c:pt idx="950">
                  <c:v>364</c:v>
                </c:pt>
                <c:pt idx="951">
                  <c:v>364</c:v>
                </c:pt>
                <c:pt idx="952">
                  <c:v>364</c:v>
                </c:pt>
                <c:pt idx="953">
                  <c:v>364</c:v>
                </c:pt>
                <c:pt idx="954">
                  <c:v>364</c:v>
                </c:pt>
                <c:pt idx="955">
                  <c:v>364</c:v>
                </c:pt>
                <c:pt idx="956">
                  <c:v>364</c:v>
                </c:pt>
                <c:pt idx="957">
                  <c:v>365</c:v>
                </c:pt>
                <c:pt idx="958">
                  <c:v>365</c:v>
                </c:pt>
                <c:pt idx="959">
                  <c:v>365</c:v>
                </c:pt>
                <c:pt idx="960">
                  <c:v>365</c:v>
                </c:pt>
                <c:pt idx="961">
                  <c:v>365</c:v>
                </c:pt>
                <c:pt idx="962">
                  <c:v>365</c:v>
                </c:pt>
                <c:pt idx="963">
                  <c:v>365</c:v>
                </c:pt>
                <c:pt idx="964">
                  <c:v>365</c:v>
                </c:pt>
                <c:pt idx="965">
                  <c:v>366</c:v>
                </c:pt>
                <c:pt idx="966">
                  <c:v>366</c:v>
                </c:pt>
                <c:pt idx="967">
                  <c:v>366</c:v>
                </c:pt>
                <c:pt idx="968">
                  <c:v>366</c:v>
                </c:pt>
                <c:pt idx="969">
                  <c:v>367</c:v>
                </c:pt>
                <c:pt idx="970">
                  <c:v>368</c:v>
                </c:pt>
                <c:pt idx="971">
                  <c:v>369</c:v>
                </c:pt>
                <c:pt idx="972">
                  <c:v>370</c:v>
                </c:pt>
                <c:pt idx="973">
                  <c:v>371</c:v>
                </c:pt>
                <c:pt idx="974">
                  <c:v>372</c:v>
                </c:pt>
                <c:pt idx="975">
                  <c:v>373</c:v>
                </c:pt>
                <c:pt idx="976">
                  <c:v>374</c:v>
                </c:pt>
                <c:pt idx="977">
                  <c:v>374</c:v>
                </c:pt>
                <c:pt idx="978">
                  <c:v>374</c:v>
                </c:pt>
                <c:pt idx="979">
                  <c:v>374</c:v>
                </c:pt>
                <c:pt idx="980">
                  <c:v>374</c:v>
                </c:pt>
                <c:pt idx="981">
                  <c:v>374</c:v>
                </c:pt>
                <c:pt idx="982">
                  <c:v>374</c:v>
                </c:pt>
                <c:pt idx="983">
                  <c:v>374</c:v>
                </c:pt>
                <c:pt idx="984">
                  <c:v>374</c:v>
                </c:pt>
                <c:pt idx="985">
                  <c:v>374</c:v>
                </c:pt>
                <c:pt idx="986">
                  <c:v>374</c:v>
                </c:pt>
                <c:pt idx="987">
                  <c:v>374</c:v>
                </c:pt>
                <c:pt idx="988">
                  <c:v>374</c:v>
                </c:pt>
                <c:pt idx="989">
                  <c:v>374</c:v>
                </c:pt>
                <c:pt idx="990">
                  <c:v>374</c:v>
                </c:pt>
                <c:pt idx="991">
                  <c:v>375</c:v>
                </c:pt>
                <c:pt idx="992">
                  <c:v>375</c:v>
                </c:pt>
                <c:pt idx="993">
                  <c:v>375</c:v>
                </c:pt>
                <c:pt idx="994">
                  <c:v>375</c:v>
                </c:pt>
                <c:pt idx="995">
                  <c:v>376</c:v>
                </c:pt>
                <c:pt idx="996">
                  <c:v>377</c:v>
                </c:pt>
                <c:pt idx="997">
                  <c:v>377</c:v>
                </c:pt>
                <c:pt idx="998">
                  <c:v>377</c:v>
                </c:pt>
                <c:pt idx="999">
                  <c:v>377</c:v>
                </c:pt>
                <c:pt idx="1000">
                  <c:v>377</c:v>
                </c:pt>
                <c:pt idx="1001">
                  <c:v>377</c:v>
                </c:pt>
                <c:pt idx="1002">
                  <c:v>377</c:v>
                </c:pt>
                <c:pt idx="1003">
                  <c:v>377</c:v>
                </c:pt>
                <c:pt idx="1004">
                  <c:v>377</c:v>
                </c:pt>
                <c:pt idx="1005">
                  <c:v>377</c:v>
                </c:pt>
                <c:pt idx="1006">
                  <c:v>377</c:v>
                </c:pt>
                <c:pt idx="1007">
                  <c:v>377</c:v>
                </c:pt>
                <c:pt idx="1008">
                  <c:v>377</c:v>
                </c:pt>
                <c:pt idx="1009">
                  <c:v>377</c:v>
                </c:pt>
                <c:pt idx="1010">
                  <c:v>377</c:v>
                </c:pt>
                <c:pt idx="1011">
                  <c:v>377</c:v>
                </c:pt>
                <c:pt idx="1012">
                  <c:v>377</c:v>
                </c:pt>
                <c:pt idx="1013">
                  <c:v>377</c:v>
                </c:pt>
                <c:pt idx="1014">
                  <c:v>377</c:v>
                </c:pt>
                <c:pt idx="1015">
                  <c:v>377</c:v>
                </c:pt>
                <c:pt idx="1016">
                  <c:v>377</c:v>
                </c:pt>
                <c:pt idx="1017">
                  <c:v>377</c:v>
                </c:pt>
                <c:pt idx="1018">
                  <c:v>377</c:v>
                </c:pt>
                <c:pt idx="1019">
                  <c:v>377</c:v>
                </c:pt>
                <c:pt idx="1020">
                  <c:v>377</c:v>
                </c:pt>
                <c:pt idx="1021">
                  <c:v>377</c:v>
                </c:pt>
                <c:pt idx="1022">
                  <c:v>377</c:v>
                </c:pt>
                <c:pt idx="1023">
                  <c:v>377</c:v>
                </c:pt>
                <c:pt idx="1024">
                  <c:v>377</c:v>
                </c:pt>
                <c:pt idx="1025">
                  <c:v>377</c:v>
                </c:pt>
                <c:pt idx="1026">
                  <c:v>377</c:v>
                </c:pt>
                <c:pt idx="1027">
                  <c:v>377</c:v>
                </c:pt>
                <c:pt idx="1028">
                  <c:v>377</c:v>
                </c:pt>
                <c:pt idx="1029">
                  <c:v>378</c:v>
                </c:pt>
                <c:pt idx="1030">
                  <c:v>379</c:v>
                </c:pt>
                <c:pt idx="1031">
                  <c:v>379</c:v>
                </c:pt>
                <c:pt idx="1032">
                  <c:v>380</c:v>
                </c:pt>
                <c:pt idx="1033">
                  <c:v>380</c:v>
                </c:pt>
                <c:pt idx="1034">
                  <c:v>380</c:v>
                </c:pt>
                <c:pt idx="1035">
                  <c:v>380</c:v>
                </c:pt>
                <c:pt idx="1036">
                  <c:v>380</c:v>
                </c:pt>
                <c:pt idx="1037">
                  <c:v>380</c:v>
                </c:pt>
                <c:pt idx="1038">
                  <c:v>380</c:v>
                </c:pt>
                <c:pt idx="1039">
                  <c:v>380</c:v>
                </c:pt>
                <c:pt idx="1040">
                  <c:v>380</c:v>
                </c:pt>
                <c:pt idx="1041">
                  <c:v>380</c:v>
                </c:pt>
                <c:pt idx="1042">
                  <c:v>380</c:v>
                </c:pt>
                <c:pt idx="1043">
                  <c:v>381</c:v>
                </c:pt>
                <c:pt idx="1044">
                  <c:v>382</c:v>
                </c:pt>
                <c:pt idx="1045">
                  <c:v>383</c:v>
                </c:pt>
                <c:pt idx="1046">
                  <c:v>384</c:v>
                </c:pt>
                <c:pt idx="1047">
                  <c:v>385</c:v>
                </c:pt>
                <c:pt idx="1048">
                  <c:v>386</c:v>
                </c:pt>
                <c:pt idx="1049">
                  <c:v>387</c:v>
                </c:pt>
                <c:pt idx="1050">
                  <c:v>388</c:v>
                </c:pt>
                <c:pt idx="1051">
                  <c:v>389</c:v>
                </c:pt>
                <c:pt idx="1052">
                  <c:v>390</c:v>
                </c:pt>
                <c:pt idx="1053">
                  <c:v>391</c:v>
                </c:pt>
                <c:pt idx="1054">
                  <c:v>391</c:v>
                </c:pt>
                <c:pt idx="1055">
                  <c:v>391</c:v>
                </c:pt>
                <c:pt idx="1056">
                  <c:v>391</c:v>
                </c:pt>
                <c:pt idx="1057">
                  <c:v>391</c:v>
                </c:pt>
                <c:pt idx="1058">
                  <c:v>392</c:v>
                </c:pt>
                <c:pt idx="1059">
                  <c:v>392</c:v>
                </c:pt>
                <c:pt idx="1060">
                  <c:v>392</c:v>
                </c:pt>
                <c:pt idx="1061">
                  <c:v>392</c:v>
                </c:pt>
                <c:pt idx="1062">
                  <c:v>392</c:v>
                </c:pt>
                <c:pt idx="1063">
                  <c:v>392</c:v>
                </c:pt>
                <c:pt idx="1064">
                  <c:v>392</c:v>
                </c:pt>
                <c:pt idx="1065">
                  <c:v>392</c:v>
                </c:pt>
                <c:pt idx="1066">
                  <c:v>392</c:v>
                </c:pt>
                <c:pt idx="1067">
                  <c:v>392</c:v>
                </c:pt>
                <c:pt idx="1068">
                  <c:v>393</c:v>
                </c:pt>
                <c:pt idx="1069">
                  <c:v>394</c:v>
                </c:pt>
                <c:pt idx="1070">
                  <c:v>394</c:v>
                </c:pt>
                <c:pt idx="1071">
                  <c:v>395</c:v>
                </c:pt>
                <c:pt idx="1072">
                  <c:v>395</c:v>
                </c:pt>
                <c:pt idx="1073">
                  <c:v>395</c:v>
                </c:pt>
                <c:pt idx="1074">
                  <c:v>395</c:v>
                </c:pt>
                <c:pt idx="1075">
                  <c:v>396</c:v>
                </c:pt>
                <c:pt idx="1076">
                  <c:v>397</c:v>
                </c:pt>
                <c:pt idx="1077">
                  <c:v>398</c:v>
                </c:pt>
                <c:pt idx="1078">
                  <c:v>399</c:v>
                </c:pt>
                <c:pt idx="1079">
                  <c:v>400</c:v>
                </c:pt>
                <c:pt idx="1080">
                  <c:v>400</c:v>
                </c:pt>
                <c:pt idx="1081">
                  <c:v>401</c:v>
                </c:pt>
                <c:pt idx="1082">
                  <c:v>402</c:v>
                </c:pt>
                <c:pt idx="1083">
                  <c:v>403</c:v>
                </c:pt>
                <c:pt idx="1084">
                  <c:v>403</c:v>
                </c:pt>
                <c:pt idx="1085">
                  <c:v>403</c:v>
                </c:pt>
                <c:pt idx="1086">
                  <c:v>403</c:v>
                </c:pt>
                <c:pt idx="1087">
                  <c:v>403</c:v>
                </c:pt>
                <c:pt idx="1088">
                  <c:v>403</c:v>
                </c:pt>
                <c:pt idx="1089">
                  <c:v>403</c:v>
                </c:pt>
                <c:pt idx="1090">
                  <c:v>403</c:v>
                </c:pt>
                <c:pt idx="1091">
                  <c:v>403</c:v>
                </c:pt>
                <c:pt idx="1092">
                  <c:v>403</c:v>
                </c:pt>
                <c:pt idx="1093">
                  <c:v>403</c:v>
                </c:pt>
                <c:pt idx="1094">
                  <c:v>403</c:v>
                </c:pt>
                <c:pt idx="1095">
                  <c:v>403</c:v>
                </c:pt>
                <c:pt idx="1096">
                  <c:v>403</c:v>
                </c:pt>
                <c:pt idx="1097">
                  <c:v>403</c:v>
                </c:pt>
                <c:pt idx="1098">
                  <c:v>403</c:v>
                </c:pt>
                <c:pt idx="1099">
                  <c:v>404</c:v>
                </c:pt>
                <c:pt idx="1100">
                  <c:v>404</c:v>
                </c:pt>
                <c:pt idx="1101">
                  <c:v>404</c:v>
                </c:pt>
                <c:pt idx="1102">
                  <c:v>404</c:v>
                </c:pt>
                <c:pt idx="1103">
                  <c:v>404</c:v>
                </c:pt>
                <c:pt idx="1104">
                  <c:v>404</c:v>
                </c:pt>
                <c:pt idx="1105">
                  <c:v>404</c:v>
                </c:pt>
                <c:pt idx="1106">
                  <c:v>405</c:v>
                </c:pt>
                <c:pt idx="1107">
                  <c:v>405</c:v>
                </c:pt>
                <c:pt idx="1108">
                  <c:v>405</c:v>
                </c:pt>
                <c:pt idx="1109">
                  <c:v>405</c:v>
                </c:pt>
                <c:pt idx="1110">
                  <c:v>405</c:v>
                </c:pt>
                <c:pt idx="1111">
                  <c:v>405</c:v>
                </c:pt>
                <c:pt idx="1112">
                  <c:v>406</c:v>
                </c:pt>
                <c:pt idx="1113">
                  <c:v>406</c:v>
                </c:pt>
                <c:pt idx="1114">
                  <c:v>407</c:v>
                </c:pt>
                <c:pt idx="1115">
                  <c:v>408</c:v>
                </c:pt>
                <c:pt idx="1116">
                  <c:v>409</c:v>
                </c:pt>
                <c:pt idx="1117">
                  <c:v>409</c:v>
                </c:pt>
                <c:pt idx="1118">
                  <c:v>409</c:v>
                </c:pt>
                <c:pt idx="1119">
                  <c:v>409</c:v>
                </c:pt>
                <c:pt idx="1120">
                  <c:v>409</c:v>
                </c:pt>
                <c:pt idx="1121">
                  <c:v>409</c:v>
                </c:pt>
                <c:pt idx="1122">
                  <c:v>409</c:v>
                </c:pt>
                <c:pt idx="1123">
                  <c:v>409</c:v>
                </c:pt>
                <c:pt idx="1124">
                  <c:v>409</c:v>
                </c:pt>
                <c:pt idx="1125">
                  <c:v>409</c:v>
                </c:pt>
                <c:pt idx="1126">
                  <c:v>409</c:v>
                </c:pt>
                <c:pt idx="1127">
                  <c:v>409</c:v>
                </c:pt>
                <c:pt idx="1128">
                  <c:v>409</c:v>
                </c:pt>
                <c:pt idx="1129">
                  <c:v>409</c:v>
                </c:pt>
                <c:pt idx="1130">
                  <c:v>409</c:v>
                </c:pt>
                <c:pt idx="1131">
                  <c:v>409</c:v>
                </c:pt>
                <c:pt idx="1132">
                  <c:v>409</c:v>
                </c:pt>
                <c:pt idx="1133">
                  <c:v>409</c:v>
                </c:pt>
                <c:pt idx="1134">
                  <c:v>409</c:v>
                </c:pt>
                <c:pt idx="1135">
                  <c:v>409</c:v>
                </c:pt>
                <c:pt idx="1136">
                  <c:v>409</c:v>
                </c:pt>
                <c:pt idx="1137">
                  <c:v>409</c:v>
                </c:pt>
                <c:pt idx="1138">
                  <c:v>410</c:v>
                </c:pt>
                <c:pt idx="1139">
                  <c:v>410</c:v>
                </c:pt>
                <c:pt idx="1140">
                  <c:v>410</c:v>
                </c:pt>
                <c:pt idx="1141">
                  <c:v>410</c:v>
                </c:pt>
                <c:pt idx="1142">
                  <c:v>410</c:v>
                </c:pt>
                <c:pt idx="1143">
                  <c:v>410</c:v>
                </c:pt>
                <c:pt idx="1144">
                  <c:v>410</c:v>
                </c:pt>
                <c:pt idx="1145">
                  <c:v>411</c:v>
                </c:pt>
                <c:pt idx="1146">
                  <c:v>412</c:v>
                </c:pt>
                <c:pt idx="1147">
                  <c:v>412</c:v>
                </c:pt>
                <c:pt idx="1148">
                  <c:v>412</c:v>
                </c:pt>
                <c:pt idx="1149">
                  <c:v>412</c:v>
                </c:pt>
                <c:pt idx="1150">
                  <c:v>412</c:v>
                </c:pt>
                <c:pt idx="1151">
                  <c:v>412</c:v>
                </c:pt>
                <c:pt idx="1152">
                  <c:v>412</c:v>
                </c:pt>
                <c:pt idx="1153">
                  <c:v>413</c:v>
                </c:pt>
                <c:pt idx="1154">
                  <c:v>413</c:v>
                </c:pt>
                <c:pt idx="1155">
                  <c:v>413</c:v>
                </c:pt>
                <c:pt idx="1156">
                  <c:v>413</c:v>
                </c:pt>
                <c:pt idx="1157">
                  <c:v>414</c:v>
                </c:pt>
                <c:pt idx="1158">
                  <c:v>414</c:v>
                </c:pt>
                <c:pt idx="1159">
                  <c:v>414</c:v>
                </c:pt>
                <c:pt idx="1160">
                  <c:v>414</c:v>
                </c:pt>
                <c:pt idx="1161">
                  <c:v>414</c:v>
                </c:pt>
                <c:pt idx="1162">
                  <c:v>414</c:v>
                </c:pt>
                <c:pt idx="1163">
                  <c:v>414</c:v>
                </c:pt>
                <c:pt idx="1164">
                  <c:v>414</c:v>
                </c:pt>
                <c:pt idx="1165">
                  <c:v>414</c:v>
                </c:pt>
                <c:pt idx="1166">
                  <c:v>414</c:v>
                </c:pt>
                <c:pt idx="1167">
                  <c:v>414</c:v>
                </c:pt>
                <c:pt idx="1168">
                  <c:v>414</c:v>
                </c:pt>
                <c:pt idx="1169">
                  <c:v>415</c:v>
                </c:pt>
                <c:pt idx="1170">
                  <c:v>416</c:v>
                </c:pt>
                <c:pt idx="1171">
                  <c:v>416</c:v>
                </c:pt>
                <c:pt idx="1172">
                  <c:v>417</c:v>
                </c:pt>
                <c:pt idx="1173">
                  <c:v>417</c:v>
                </c:pt>
                <c:pt idx="1174">
                  <c:v>417</c:v>
                </c:pt>
                <c:pt idx="1175">
                  <c:v>417</c:v>
                </c:pt>
                <c:pt idx="1176">
                  <c:v>417</c:v>
                </c:pt>
                <c:pt idx="1177">
                  <c:v>417</c:v>
                </c:pt>
                <c:pt idx="1178">
                  <c:v>417</c:v>
                </c:pt>
                <c:pt idx="1179">
                  <c:v>417</c:v>
                </c:pt>
                <c:pt idx="1180">
                  <c:v>417</c:v>
                </c:pt>
                <c:pt idx="1181">
                  <c:v>417</c:v>
                </c:pt>
                <c:pt idx="1182">
                  <c:v>418</c:v>
                </c:pt>
                <c:pt idx="1183">
                  <c:v>418</c:v>
                </c:pt>
                <c:pt idx="1184">
                  <c:v>418</c:v>
                </c:pt>
                <c:pt idx="1185">
                  <c:v>418</c:v>
                </c:pt>
                <c:pt idx="1186">
                  <c:v>418</c:v>
                </c:pt>
                <c:pt idx="1187">
                  <c:v>419</c:v>
                </c:pt>
                <c:pt idx="1188">
                  <c:v>420</c:v>
                </c:pt>
                <c:pt idx="1189">
                  <c:v>421</c:v>
                </c:pt>
                <c:pt idx="1190">
                  <c:v>421</c:v>
                </c:pt>
                <c:pt idx="1191">
                  <c:v>422</c:v>
                </c:pt>
                <c:pt idx="1192">
                  <c:v>423</c:v>
                </c:pt>
                <c:pt idx="1193">
                  <c:v>424</c:v>
                </c:pt>
                <c:pt idx="1194">
                  <c:v>425</c:v>
                </c:pt>
                <c:pt idx="1195">
                  <c:v>426</c:v>
                </c:pt>
                <c:pt idx="1196">
                  <c:v>427</c:v>
                </c:pt>
                <c:pt idx="1197">
                  <c:v>428</c:v>
                </c:pt>
                <c:pt idx="1198">
                  <c:v>428</c:v>
                </c:pt>
                <c:pt idx="1199">
                  <c:v>428</c:v>
                </c:pt>
                <c:pt idx="1200">
                  <c:v>429</c:v>
                </c:pt>
                <c:pt idx="1201">
                  <c:v>430</c:v>
                </c:pt>
                <c:pt idx="1202">
                  <c:v>430</c:v>
                </c:pt>
                <c:pt idx="1203">
                  <c:v>431</c:v>
                </c:pt>
                <c:pt idx="1204">
                  <c:v>432</c:v>
                </c:pt>
                <c:pt idx="1205">
                  <c:v>433</c:v>
                </c:pt>
                <c:pt idx="1206">
                  <c:v>433</c:v>
                </c:pt>
                <c:pt idx="1207">
                  <c:v>433</c:v>
                </c:pt>
                <c:pt idx="1208">
                  <c:v>433</c:v>
                </c:pt>
                <c:pt idx="1209">
                  <c:v>433</c:v>
                </c:pt>
                <c:pt idx="1210">
                  <c:v>434</c:v>
                </c:pt>
                <c:pt idx="1211">
                  <c:v>434</c:v>
                </c:pt>
                <c:pt idx="1212">
                  <c:v>434</c:v>
                </c:pt>
                <c:pt idx="1213">
                  <c:v>435</c:v>
                </c:pt>
                <c:pt idx="1214">
                  <c:v>435</c:v>
                </c:pt>
                <c:pt idx="1215">
                  <c:v>435</c:v>
                </c:pt>
                <c:pt idx="1216">
                  <c:v>436</c:v>
                </c:pt>
                <c:pt idx="1217">
                  <c:v>436</c:v>
                </c:pt>
                <c:pt idx="1218">
                  <c:v>436</c:v>
                </c:pt>
                <c:pt idx="1219">
                  <c:v>436</c:v>
                </c:pt>
                <c:pt idx="1220">
                  <c:v>437</c:v>
                </c:pt>
                <c:pt idx="1221">
                  <c:v>438</c:v>
                </c:pt>
                <c:pt idx="1222">
                  <c:v>438</c:v>
                </c:pt>
                <c:pt idx="1223">
                  <c:v>438</c:v>
                </c:pt>
                <c:pt idx="1224">
                  <c:v>438</c:v>
                </c:pt>
                <c:pt idx="1225">
                  <c:v>439</c:v>
                </c:pt>
                <c:pt idx="1226">
                  <c:v>439</c:v>
                </c:pt>
                <c:pt idx="1227">
                  <c:v>439</c:v>
                </c:pt>
                <c:pt idx="1228">
                  <c:v>439</c:v>
                </c:pt>
                <c:pt idx="1229">
                  <c:v>439</c:v>
                </c:pt>
                <c:pt idx="1230">
                  <c:v>439</c:v>
                </c:pt>
                <c:pt idx="1231">
                  <c:v>439</c:v>
                </c:pt>
                <c:pt idx="1232">
                  <c:v>439</c:v>
                </c:pt>
                <c:pt idx="1233">
                  <c:v>439</c:v>
                </c:pt>
                <c:pt idx="1234">
                  <c:v>439</c:v>
                </c:pt>
                <c:pt idx="1235">
                  <c:v>439</c:v>
                </c:pt>
                <c:pt idx="1236">
                  <c:v>439</c:v>
                </c:pt>
                <c:pt idx="1237">
                  <c:v>439</c:v>
                </c:pt>
                <c:pt idx="1238">
                  <c:v>439</c:v>
                </c:pt>
                <c:pt idx="1239">
                  <c:v>439</c:v>
                </c:pt>
                <c:pt idx="1240">
                  <c:v>439</c:v>
                </c:pt>
                <c:pt idx="1241">
                  <c:v>439</c:v>
                </c:pt>
                <c:pt idx="1242">
                  <c:v>439</c:v>
                </c:pt>
                <c:pt idx="1243">
                  <c:v>439</c:v>
                </c:pt>
                <c:pt idx="1244">
                  <c:v>439</c:v>
                </c:pt>
                <c:pt idx="1245">
                  <c:v>439</c:v>
                </c:pt>
                <c:pt idx="1246">
                  <c:v>439</c:v>
                </c:pt>
                <c:pt idx="1247">
                  <c:v>439</c:v>
                </c:pt>
                <c:pt idx="1248">
                  <c:v>439</c:v>
                </c:pt>
                <c:pt idx="1249">
                  <c:v>440</c:v>
                </c:pt>
                <c:pt idx="1250">
                  <c:v>441</c:v>
                </c:pt>
                <c:pt idx="1251">
                  <c:v>442</c:v>
                </c:pt>
                <c:pt idx="1252">
                  <c:v>443</c:v>
                </c:pt>
                <c:pt idx="1253">
                  <c:v>444</c:v>
                </c:pt>
                <c:pt idx="1254">
                  <c:v>444</c:v>
                </c:pt>
                <c:pt idx="1255">
                  <c:v>444</c:v>
                </c:pt>
                <c:pt idx="1256">
                  <c:v>445</c:v>
                </c:pt>
                <c:pt idx="1257">
                  <c:v>445</c:v>
                </c:pt>
                <c:pt idx="1258">
                  <c:v>445</c:v>
                </c:pt>
                <c:pt idx="1259">
                  <c:v>446</c:v>
                </c:pt>
                <c:pt idx="1260">
                  <c:v>446</c:v>
                </c:pt>
                <c:pt idx="1261">
                  <c:v>446</c:v>
                </c:pt>
                <c:pt idx="1262">
                  <c:v>446</c:v>
                </c:pt>
                <c:pt idx="1263">
                  <c:v>446</c:v>
                </c:pt>
                <c:pt idx="1264">
                  <c:v>446</c:v>
                </c:pt>
                <c:pt idx="1265">
                  <c:v>446</c:v>
                </c:pt>
                <c:pt idx="1266">
                  <c:v>446</c:v>
                </c:pt>
                <c:pt idx="1267">
                  <c:v>447</c:v>
                </c:pt>
                <c:pt idx="1268">
                  <c:v>447</c:v>
                </c:pt>
                <c:pt idx="1269">
                  <c:v>447</c:v>
                </c:pt>
                <c:pt idx="1270">
                  <c:v>448</c:v>
                </c:pt>
                <c:pt idx="1271">
                  <c:v>449</c:v>
                </c:pt>
                <c:pt idx="1272">
                  <c:v>449</c:v>
                </c:pt>
                <c:pt idx="1273">
                  <c:v>449</c:v>
                </c:pt>
                <c:pt idx="1274">
                  <c:v>449</c:v>
                </c:pt>
                <c:pt idx="1275">
                  <c:v>449</c:v>
                </c:pt>
                <c:pt idx="1276">
                  <c:v>449</c:v>
                </c:pt>
                <c:pt idx="1277">
                  <c:v>449</c:v>
                </c:pt>
                <c:pt idx="1278">
                  <c:v>449</c:v>
                </c:pt>
                <c:pt idx="1279">
                  <c:v>449</c:v>
                </c:pt>
                <c:pt idx="1280">
                  <c:v>449</c:v>
                </c:pt>
                <c:pt idx="1281">
                  <c:v>449</c:v>
                </c:pt>
                <c:pt idx="1282">
                  <c:v>449</c:v>
                </c:pt>
                <c:pt idx="1283">
                  <c:v>449</c:v>
                </c:pt>
                <c:pt idx="1284">
                  <c:v>449</c:v>
                </c:pt>
                <c:pt idx="1285">
                  <c:v>449</c:v>
                </c:pt>
                <c:pt idx="1286">
                  <c:v>449</c:v>
                </c:pt>
                <c:pt idx="1287">
                  <c:v>449</c:v>
                </c:pt>
                <c:pt idx="1288">
                  <c:v>449</c:v>
                </c:pt>
                <c:pt idx="1289">
                  <c:v>450</c:v>
                </c:pt>
                <c:pt idx="1290">
                  <c:v>450</c:v>
                </c:pt>
                <c:pt idx="1291">
                  <c:v>450</c:v>
                </c:pt>
                <c:pt idx="1292">
                  <c:v>450</c:v>
                </c:pt>
                <c:pt idx="1293">
                  <c:v>450</c:v>
                </c:pt>
                <c:pt idx="1294">
                  <c:v>450</c:v>
                </c:pt>
                <c:pt idx="1295">
                  <c:v>450</c:v>
                </c:pt>
                <c:pt idx="1296">
                  <c:v>450</c:v>
                </c:pt>
                <c:pt idx="1297">
                  <c:v>450</c:v>
                </c:pt>
                <c:pt idx="1298">
                  <c:v>450</c:v>
                </c:pt>
                <c:pt idx="1299">
                  <c:v>451</c:v>
                </c:pt>
                <c:pt idx="1300">
                  <c:v>451</c:v>
                </c:pt>
                <c:pt idx="1301">
                  <c:v>451</c:v>
                </c:pt>
                <c:pt idx="1302">
                  <c:v>451</c:v>
                </c:pt>
                <c:pt idx="1303">
                  <c:v>452</c:v>
                </c:pt>
                <c:pt idx="1304">
                  <c:v>453</c:v>
                </c:pt>
                <c:pt idx="1305">
                  <c:v>453</c:v>
                </c:pt>
                <c:pt idx="1306">
                  <c:v>453</c:v>
                </c:pt>
                <c:pt idx="1307">
                  <c:v>453</c:v>
                </c:pt>
                <c:pt idx="1308">
                  <c:v>454</c:v>
                </c:pt>
                <c:pt idx="1309">
                  <c:v>455</c:v>
                </c:pt>
                <c:pt idx="1310">
                  <c:v>456</c:v>
                </c:pt>
                <c:pt idx="1311">
                  <c:v>457</c:v>
                </c:pt>
                <c:pt idx="1312">
                  <c:v>458</c:v>
                </c:pt>
                <c:pt idx="1313">
                  <c:v>459</c:v>
                </c:pt>
                <c:pt idx="1314">
                  <c:v>460</c:v>
                </c:pt>
                <c:pt idx="1315">
                  <c:v>461</c:v>
                </c:pt>
                <c:pt idx="1316">
                  <c:v>462</c:v>
                </c:pt>
                <c:pt idx="1317">
                  <c:v>463</c:v>
                </c:pt>
                <c:pt idx="1318">
                  <c:v>463</c:v>
                </c:pt>
                <c:pt idx="1319">
                  <c:v>463</c:v>
                </c:pt>
                <c:pt idx="1320">
                  <c:v>463</c:v>
                </c:pt>
                <c:pt idx="1321">
                  <c:v>463</c:v>
                </c:pt>
                <c:pt idx="1322">
                  <c:v>464</c:v>
                </c:pt>
                <c:pt idx="1323">
                  <c:v>464</c:v>
                </c:pt>
                <c:pt idx="1324">
                  <c:v>465</c:v>
                </c:pt>
                <c:pt idx="1325">
                  <c:v>465</c:v>
                </c:pt>
                <c:pt idx="1326">
                  <c:v>465</c:v>
                </c:pt>
                <c:pt idx="1327">
                  <c:v>465</c:v>
                </c:pt>
                <c:pt idx="1328">
                  <c:v>466</c:v>
                </c:pt>
                <c:pt idx="1329">
                  <c:v>466</c:v>
                </c:pt>
                <c:pt idx="1330">
                  <c:v>467</c:v>
                </c:pt>
                <c:pt idx="1331">
                  <c:v>467</c:v>
                </c:pt>
                <c:pt idx="1332">
                  <c:v>467</c:v>
                </c:pt>
                <c:pt idx="1333">
                  <c:v>467</c:v>
                </c:pt>
                <c:pt idx="1334">
                  <c:v>467</c:v>
                </c:pt>
                <c:pt idx="1335">
                  <c:v>467</c:v>
                </c:pt>
                <c:pt idx="1336">
                  <c:v>467</c:v>
                </c:pt>
                <c:pt idx="1337">
                  <c:v>467</c:v>
                </c:pt>
                <c:pt idx="1338">
                  <c:v>468</c:v>
                </c:pt>
                <c:pt idx="1339">
                  <c:v>469</c:v>
                </c:pt>
                <c:pt idx="1340">
                  <c:v>469</c:v>
                </c:pt>
                <c:pt idx="1341">
                  <c:v>469</c:v>
                </c:pt>
                <c:pt idx="1342">
                  <c:v>469</c:v>
                </c:pt>
                <c:pt idx="1343">
                  <c:v>469</c:v>
                </c:pt>
                <c:pt idx="1344">
                  <c:v>469</c:v>
                </c:pt>
                <c:pt idx="1345">
                  <c:v>469</c:v>
                </c:pt>
                <c:pt idx="1346">
                  <c:v>469</c:v>
                </c:pt>
                <c:pt idx="1347">
                  <c:v>469</c:v>
                </c:pt>
                <c:pt idx="1348">
                  <c:v>469</c:v>
                </c:pt>
                <c:pt idx="1349">
                  <c:v>469</c:v>
                </c:pt>
                <c:pt idx="1350">
                  <c:v>469</c:v>
                </c:pt>
                <c:pt idx="1351">
                  <c:v>469</c:v>
                </c:pt>
                <c:pt idx="1352">
                  <c:v>469</c:v>
                </c:pt>
                <c:pt idx="1353">
                  <c:v>469</c:v>
                </c:pt>
                <c:pt idx="1354">
                  <c:v>469</c:v>
                </c:pt>
                <c:pt idx="1355">
                  <c:v>469</c:v>
                </c:pt>
                <c:pt idx="1356">
                  <c:v>469</c:v>
                </c:pt>
                <c:pt idx="1357">
                  <c:v>469</c:v>
                </c:pt>
                <c:pt idx="1358">
                  <c:v>469</c:v>
                </c:pt>
                <c:pt idx="1359">
                  <c:v>469</c:v>
                </c:pt>
                <c:pt idx="1360">
                  <c:v>469</c:v>
                </c:pt>
                <c:pt idx="1361">
                  <c:v>470</c:v>
                </c:pt>
                <c:pt idx="1362">
                  <c:v>470</c:v>
                </c:pt>
                <c:pt idx="1363">
                  <c:v>470</c:v>
                </c:pt>
                <c:pt idx="1364">
                  <c:v>470</c:v>
                </c:pt>
                <c:pt idx="1365">
                  <c:v>470</c:v>
                </c:pt>
                <c:pt idx="1366">
                  <c:v>470</c:v>
                </c:pt>
                <c:pt idx="1367">
                  <c:v>471</c:v>
                </c:pt>
                <c:pt idx="1368">
                  <c:v>471</c:v>
                </c:pt>
                <c:pt idx="1369">
                  <c:v>471</c:v>
                </c:pt>
                <c:pt idx="1370">
                  <c:v>471</c:v>
                </c:pt>
                <c:pt idx="1371">
                  <c:v>471</c:v>
                </c:pt>
                <c:pt idx="1372">
                  <c:v>471</c:v>
                </c:pt>
                <c:pt idx="1373">
                  <c:v>471</c:v>
                </c:pt>
                <c:pt idx="1374">
                  <c:v>471</c:v>
                </c:pt>
                <c:pt idx="1375">
                  <c:v>471</c:v>
                </c:pt>
                <c:pt idx="1376">
                  <c:v>472</c:v>
                </c:pt>
                <c:pt idx="1377">
                  <c:v>472</c:v>
                </c:pt>
                <c:pt idx="1378">
                  <c:v>473</c:v>
                </c:pt>
                <c:pt idx="1379">
                  <c:v>473</c:v>
                </c:pt>
                <c:pt idx="1380">
                  <c:v>473</c:v>
                </c:pt>
                <c:pt idx="1381">
                  <c:v>473</c:v>
                </c:pt>
                <c:pt idx="1382">
                  <c:v>473</c:v>
                </c:pt>
                <c:pt idx="1383">
                  <c:v>474</c:v>
                </c:pt>
                <c:pt idx="1384">
                  <c:v>474</c:v>
                </c:pt>
                <c:pt idx="1385">
                  <c:v>474</c:v>
                </c:pt>
                <c:pt idx="1386">
                  <c:v>474</c:v>
                </c:pt>
                <c:pt idx="1387">
                  <c:v>474</c:v>
                </c:pt>
                <c:pt idx="1388">
                  <c:v>474</c:v>
                </c:pt>
                <c:pt idx="1389">
                  <c:v>474</c:v>
                </c:pt>
                <c:pt idx="1390">
                  <c:v>474</c:v>
                </c:pt>
                <c:pt idx="1391">
                  <c:v>474</c:v>
                </c:pt>
                <c:pt idx="1392">
                  <c:v>474</c:v>
                </c:pt>
                <c:pt idx="1393">
                  <c:v>475</c:v>
                </c:pt>
                <c:pt idx="1394">
                  <c:v>475</c:v>
                </c:pt>
                <c:pt idx="1395">
                  <c:v>475</c:v>
                </c:pt>
                <c:pt idx="1396">
                  <c:v>475</c:v>
                </c:pt>
                <c:pt idx="1397">
                  <c:v>475</c:v>
                </c:pt>
                <c:pt idx="1398">
                  <c:v>476</c:v>
                </c:pt>
                <c:pt idx="1399">
                  <c:v>476</c:v>
                </c:pt>
                <c:pt idx="1400">
                  <c:v>476</c:v>
                </c:pt>
                <c:pt idx="1401">
                  <c:v>476</c:v>
                </c:pt>
                <c:pt idx="1402">
                  <c:v>476</c:v>
                </c:pt>
                <c:pt idx="1403">
                  <c:v>477</c:v>
                </c:pt>
                <c:pt idx="1404">
                  <c:v>478</c:v>
                </c:pt>
                <c:pt idx="1405">
                  <c:v>478</c:v>
                </c:pt>
                <c:pt idx="1406">
                  <c:v>479</c:v>
                </c:pt>
                <c:pt idx="1407">
                  <c:v>479</c:v>
                </c:pt>
                <c:pt idx="1408">
                  <c:v>479</c:v>
                </c:pt>
                <c:pt idx="1409">
                  <c:v>480</c:v>
                </c:pt>
                <c:pt idx="1410">
                  <c:v>481</c:v>
                </c:pt>
                <c:pt idx="1411">
                  <c:v>481</c:v>
                </c:pt>
                <c:pt idx="1412">
                  <c:v>481</c:v>
                </c:pt>
                <c:pt idx="1413">
                  <c:v>481</c:v>
                </c:pt>
                <c:pt idx="1414">
                  <c:v>481</c:v>
                </c:pt>
                <c:pt idx="1415">
                  <c:v>481</c:v>
                </c:pt>
                <c:pt idx="1416">
                  <c:v>481</c:v>
                </c:pt>
                <c:pt idx="1417">
                  <c:v>482</c:v>
                </c:pt>
                <c:pt idx="1418">
                  <c:v>482</c:v>
                </c:pt>
                <c:pt idx="1419">
                  <c:v>482</c:v>
                </c:pt>
                <c:pt idx="1420">
                  <c:v>483</c:v>
                </c:pt>
                <c:pt idx="1421">
                  <c:v>483</c:v>
                </c:pt>
                <c:pt idx="1422">
                  <c:v>483</c:v>
                </c:pt>
                <c:pt idx="1423">
                  <c:v>483</c:v>
                </c:pt>
                <c:pt idx="1424">
                  <c:v>483</c:v>
                </c:pt>
                <c:pt idx="1425">
                  <c:v>483</c:v>
                </c:pt>
                <c:pt idx="1426">
                  <c:v>484</c:v>
                </c:pt>
                <c:pt idx="1427">
                  <c:v>485</c:v>
                </c:pt>
                <c:pt idx="1428">
                  <c:v>485</c:v>
                </c:pt>
                <c:pt idx="1429">
                  <c:v>485</c:v>
                </c:pt>
                <c:pt idx="1430">
                  <c:v>485</c:v>
                </c:pt>
                <c:pt idx="1431">
                  <c:v>485</c:v>
                </c:pt>
                <c:pt idx="1432">
                  <c:v>485</c:v>
                </c:pt>
                <c:pt idx="1433">
                  <c:v>485</c:v>
                </c:pt>
                <c:pt idx="1434">
                  <c:v>485</c:v>
                </c:pt>
                <c:pt idx="1435">
                  <c:v>485</c:v>
                </c:pt>
                <c:pt idx="1436">
                  <c:v>485</c:v>
                </c:pt>
                <c:pt idx="1437">
                  <c:v>486</c:v>
                </c:pt>
                <c:pt idx="1438">
                  <c:v>486</c:v>
                </c:pt>
                <c:pt idx="1439">
                  <c:v>486</c:v>
                </c:pt>
                <c:pt idx="1440">
                  <c:v>486</c:v>
                </c:pt>
                <c:pt idx="1441">
                  <c:v>487</c:v>
                </c:pt>
                <c:pt idx="1442">
                  <c:v>487</c:v>
                </c:pt>
                <c:pt idx="1443">
                  <c:v>488</c:v>
                </c:pt>
                <c:pt idx="1444">
                  <c:v>488</c:v>
                </c:pt>
                <c:pt idx="1445">
                  <c:v>488</c:v>
                </c:pt>
                <c:pt idx="1446">
                  <c:v>488</c:v>
                </c:pt>
                <c:pt idx="1447">
                  <c:v>488</c:v>
                </c:pt>
                <c:pt idx="1448">
                  <c:v>488</c:v>
                </c:pt>
                <c:pt idx="1449">
                  <c:v>489</c:v>
                </c:pt>
                <c:pt idx="1450">
                  <c:v>489</c:v>
                </c:pt>
                <c:pt idx="1451">
                  <c:v>489</c:v>
                </c:pt>
                <c:pt idx="1452">
                  <c:v>489</c:v>
                </c:pt>
                <c:pt idx="1453">
                  <c:v>490</c:v>
                </c:pt>
                <c:pt idx="1454">
                  <c:v>491</c:v>
                </c:pt>
                <c:pt idx="1455">
                  <c:v>492</c:v>
                </c:pt>
                <c:pt idx="1456">
                  <c:v>493</c:v>
                </c:pt>
                <c:pt idx="1457">
                  <c:v>494</c:v>
                </c:pt>
                <c:pt idx="1458">
                  <c:v>494</c:v>
                </c:pt>
                <c:pt idx="1459">
                  <c:v>494</c:v>
                </c:pt>
                <c:pt idx="1460">
                  <c:v>495</c:v>
                </c:pt>
                <c:pt idx="1461">
                  <c:v>496</c:v>
                </c:pt>
                <c:pt idx="1462">
                  <c:v>497</c:v>
                </c:pt>
                <c:pt idx="1463">
                  <c:v>498</c:v>
                </c:pt>
                <c:pt idx="1464">
                  <c:v>499</c:v>
                </c:pt>
                <c:pt idx="1465">
                  <c:v>500</c:v>
                </c:pt>
                <c:pt idx="1466">
                  <c:v>501</c:v>
                </c:pt>
                <c:pt idx="1467">
                  <c:v>502</c:v>
                </c:pt>
                <c:pt idx="1468">
                  <c:v>503</c:v>
                </c:pt>
                <c:pt idx="1469">
                  <c:v>504</c:v>
                </c:pt>
                <c:pt idx="1470">
                  <c:v>505</c:v>
                </c:pt>
                <c:pt idx="1471">
                  <c:v>505</c:v>
                </c:pt>
                <c:pt idx="1472">
                  <c:v>505</c:v>
                </c:pt>
                <c:pt idx="1473">
                  <c:v>505</c:v>
                </c:pt>
                <c:pt idx="1474">
                  <c:v>506</c:v>
                </c:pt>
                <c:pt idx="1475">
                  <c:v>506</c:v>
                </c:pt>
                <c:pt idx="1476">
                  <c:v>506</c:v>
                </c:pt>
                <c:pt idx="1477">
                  <c:v>506</c:v>
                </c:pt>
                <c:pt idx="1478">
                  <c:v>506</c:v>
                </c:pt>
                <c:pt idx="1479">
                  <c:v>506</c:v>
                </c:pt>
                <c:pt idx="1480">
                  <c:v>506</c:v>
                </c:pt>
                <c:pt idx="1481">
                  <c:v>506</c:v>
                </c:pt>
                <c:pt idx="1482">
                  <c:v>506</c:v>
                </c:pt>
                <c:pt idx="1483">
                  <c:v>506</c:v>
                </c:pt>
                <c:pt idx="1484">
                  <c:v>507</c:v>
                </c:pt>
                <c:pt idx="1485">
                  <c:v>507</c:v>
                </c:pt>
                <c:pt idx="1486">
                  <c:v>507</c:v>
                </c:pt>
                <c:pt idx="1487">
                  <c:v>508</c:v>
                </c:pt>
                <c:pt idx="1488">
                  <c:v>508</c:v>
                </c:pt>
                <c:pt idx="1489">
                  <c:v>508</c:v>
                </c:pt>
                <c:pt idx="1490">
                  <c:v>508</c:v>
                </c:pt>
                <c:pt idx="1491">
                  <c:v>508</c:v>
                </c:pt>
                <c:pt idx="1492">
                  <c:v>508</c:v>
                </c:pt>
                <c:pt idx="1493">
                  <c:v>508</c:v>
                </c:pt>
                <c:pt idx="1494">
                  <c:v>508</c:v>
                </c:pt>
                <c:pt idx="1495">
                  <c:v>508</c:v>
                </c:pt>
                <c:pt idx="1496">
                  <c:v>508</c:v>
                </c:pt>
                <c:pt idx="1497">
                  <c:v>508</c:v>
                </c:pt>
                <c:pt idx="1498">
                  <c:v>508</c:v>
                </c:pt>
                <c:pt idx="1499">
                  <c:v>508</c:v>
                </c:pt>
                <c:pt idx="1500">
                  <c:v>508</c:v>
                </c:pt>
                <c:pt idx="1501">
                  <c:v>509</c:v>
                </c:pt>
                <c:pt idx="1502">
                  <c:v>509</c:v>
                </c:pt>
                <c:pt idx="1503">
                  <c:v>510</c:v>
                </c:pt>
                <c:pt idx="1504">
                  <c:v>510</c:v>
                </c:pt>
                <c:pt idx="1505">
                  <c:v>510</c:v>
                </c:pt>
                <c:pt idx="1506">
                  <c:v>510</c:v>
                </c:pt>
                <c:pt idx="1507">
                  <c:v>510</c:v>
                </c:pt>
                <c:pt idx="1508">
                  <c:v>510</c:v>
                </c:pt>
                <c:pt idx="1509">
                  <c:v>510</c:v>
                </c:pt>
                <c:pt idx="1510">
                  <c:v>510</c:v>
                </c:pt>
                <c:pt idx="1511">
                  <c:v>510</c:v>
                </c:pt>
                <c:pt idx="1512">
                  <c:v>510</c:v>
                </c:pt>
                <c:pt idx="1513">
                  <c:v>510</c:v>
                </c:pt>
                <c:pt idx="1514">
                  <c:v>510</c:v>
                </c:pt>
                <c:pt idx="1515">
                  <c:v>510</c:v>
                </c:pt>
                <c:pt idx="1516">
                  <c:v>510</c:v>
                </c:pt>
                <c:pt idx="1517">
                  <c:v>510</c:v>
                </c:pt>
                <c:pt idx="1518">
                  <c:v>511</c:v>
                </c:pt>
                <c:pt idx="1519">
                  <c:v>511</c:v>
                </c:pt>
                <c:pt idx="1520">
                  <c:v>512</c:v>
                </c:pt>
                <c:pt idx="1521">
                  <c:v>512</c:v>
                </c:pt>
                <c:pt idx="1522">
                  <c:v>513</c:v>
                </c:pt>
                <c:pt idx="1523">
                  <c:v>514</c:v>
                </c:pt>
                <c:pt idx="1524">
                  <c:v>515</c:v>
                </c:pt>
                <c:pt idx="1525">
                  <c:v>515</c:v>
                </c:pt>
                <c:pt idx="1526">
                  <c:v>515</c:v>
                </c:pt>
                <c:pt idx="1527">
                  <c:v>515</c:v>
                </c:pt>
                <c:pt idx="1528">
                  <c:v>515</c:v>
                </c:pt>
                <c:pt idx="1529">
                  <c:v>515</c:v>
                </c:pt>
                <c:pt idx="1530">
                  <c:v>515</c:v>
                </c:pt>
                <c:pt idx="1531">
                  <c:v>515</c:v>
                </c:pt>
                <c:pt idx="1532">
                  <c:v>515</c:v>
                </c:pt>
                <c:pt idx="1533">
                  <c:v>515</c:v>
                </c:pt>
                <c:pt idx="1534">
                  <c:v>515</c:v>
                </c:pt>
                <c:pt idx="1535">
                  <c:v>516</c:v>
                </c:pt>
                <c:pt idx="1536">
                  <c:v>516</c:v>
                </c:pt>
                <c:pt idx="1537">
                  <c:v>517</c:v>
                </c:pt>
                <c:pt idx="1538">
                  <c:v>517</c:v>
                </c:pt>
                <c:pt idx="1539">
                  <c:v>517</c:v>
                </c:pt>
                <c:pt idx="1540">
                  <c:v>517</c:v>
                </c:pt>
                <c:pt idx="1541">
                  <c:v>517</c:v>
                </c:pt>
                <c:pt idx="1542">
                  <c:v>518</c:v>
                </c:pt>
                <c:pt idx="1543">
                  <c:v>518</c:v>
                </c:pt>
                <c:pt idx="1544">
                  <c:v>518</c:v>
                </c:pt>
                <c:pt idx="1545">
                  <c:v>518</c:v>
                </c:pt>
                <c:pt idx="1546">
                  <c:v>518</c:v>
                </c:pt>
                <c:pt idx="1547">
                  <c:v>518</c:v>
                </c:pt>
                <c:pt idx="1548">
                  <c:v>519</c:v>
                </c:pt>
                <c:pt idx="1549">
                  <c:v>519</c:v>
                </c:pt>
                <c:pt idx="1550">
                  <c:v>520</c:v>
                </c:pt>
                <c:pt idx="1551">
                  <c:v>521</c:v>
                </c:pt>
                <c:pt idx="1552">
                  <c:v>522</c:v>
                </c:pt>
                <c:pt idx="1553">
                  <c:v>522</c:v>
                </c:pt>
                <c:pt idx="1554">
                  <c:v>522</c:v>
                </c:pt>
                <c:pt idx="1555">
                  <c:v>522</c:v>
                </c:pt>
                <c:pt idx="1556">
                  <c:v>522</c:v>
                </c:pt>
                <c:pt idx="1557">
                  <c:v>522</c:v>
                </c:pt>
                <c:pt idx="1558">
                  <c:v>523</c:v>
                </c:pt>
                <c:pt idx="1559">
                  <c:v>524</c:v>
                </c:pt>
                <c:pt idx="1560">
                  <c:v>524</c:v>
                </c:pt>
                <c:pt idx="1561">
                  <c:v>524</c:v>
                </c:pt>
                <c:pt idx="1562">
                  <c:v>525</c:v>
                </c:pt>
                <c:pt idx="1563">
                  <c:v>525</c:v>
                </c:pt>
                <c:pt idx="1564">
                  <c:v>525</c:v>
                </c:pt>
                <c:pt idx="1565">
                  <c:v>525</c:v>
                </c:pt>
                <c:pt idx="1566">
                  <c:v>525</c:v>
                </c:pt>
                <c:pt idx="1567">
                  <c:v>525</c:v>
                </c:pt>
                <c:pt idx="1568">
                  <c:v>525</c:v>
                </c:pt>
                <c:pt idx="1569">
                  <c:v>525</c:v>
                </c:pt>
                <c:pt idx="1570">
                  <c:v>525</c:v>
                </c:pt>
                <c:pt idx="1571">
                  <c:v>525</c:v>
                </c:pt>
                <c:pt idx="1572">
                  <c:v>525</c:v>
                </c:pt>
                <c:pt idx="1573">
                  <c:v>525</c:v>
                </c:pt>
                <c:pt idx="1574">
                  <c:v>525</c:v>
                </c:pt>
                <c:pt idx="1575">
                  <c:v>526</c:v>
                </c:pt>
                <c:pt idx="1576">
                  <c:v>526</c:v>
                </c:pt>
                <c:pt idx="1577">
                  <c:v>526</c:v>
                </c:pt>
                <c:pt idx="1578">
                  <c:v>526</c:v>
                </c:pt>
                <c:pt idx="1579">
                  <c:v>527</c:v>
                </c:pt>
                <c:pt idx="1580">
                  <c:v>527</c:v>
                </c:pt>
                <c:pt idx="1581">
                  <c:v>528</c:v>
                </c:pt>
                <c:pt idx="1582">
                  <c:v>528</c:v>
                </c:pt>
                <c:pt idx="1583">
                  <c:v>528</c:v>
                </c:pt>
                <c:pt idx="1584">
                  <c:v>528</c:v>
                </c:pt>
                <c:pt idx="1585">
                  <c:v>528</c:v>
                </c:pt>
                <c:pt idx="1586">
                  <c:v>528</c:v>
                </c:pt>
                <c:pt idx="1587">
                  <c:v>528</c:v>
                </c:pt>
                <c:pt idx="1588">
                  <c:v>528</c:v>
                </c:pt>
                <c:pt idx="1589">
                  <c:v>529</c:v>
                </c:pt>
                <c:pt idx="1590">
                  <c:v>530</c:v>
                </c:pt>
                <c:pt idx="1591">
                  <c:v>531</c:v>
                </c:pt>
                <c:pt idx="1592">
                  <c:v>531</c:v>
                </c:pt>
                <c:pt idx="1593">
                  <c:v>531</c:v>
                </c:pt>
                <c:pt idx="1594">
                  <c:v>531</c:v>
                </c:pt>
                <c:pt idx="1595">
                  <c:v>531</c:v>
                </c:pt>
                <c:pt idx="1596">
                  <c:v>531</c:v>
                </c:pt>
                <c:pt idx="1597">
                  <c:v>531</c:v>
                </c:pt>
                <c:pt idx="1598">
                  <c:v>531</c:v>
                </c:pt>
                <c:pt idx="1599">
                  <c:v>532</c:v>
                </c:pt>
                <c:pt idx="1600">
                  <c:v>532</c:v>
                </c:pt>
                <c:pt idx="1601">
                  <c:v>532</c:v>
                </c:pt>
                <c:pt idx="1602">
                  <c:v>532</c:v>
                </c:pt>
                <c:pt idx="1603">
                  <c:v>532</c:v>
                </c:pt>
                <c:pt idx="1604">
                  <c:v>532</c:v>
                </c:pt>
                <c:pt idx="1605">
                  <c:v>532</c:v>
                </c:pt>
                <c:pt idx="1606">
                  <c:v>532</c:v>
                </c:pt>
                <c:pt idx="1607">
                  <c:v>532</c:v>
                </c:pt>
                <c:pt idx="1608">
                  <c:v>532</c:v>
                </c:pt>
                <c:pt idx="1609">
                  <c:v>533</c:v>
                </c:pt>
                <c:pt idx="1610">
                  <c:v>534</c:v>
                </c:pt>
                <c:pt idx="1611">
                  <c:v>535</c:v>
                </c:pt>
                <c:pt idx="1612">
                  <c:v>536</c:v>
                </c:pt>
                <c:pt idx="1613">
                  <c:v>536</c:v>
                </c:pt>
                <c:pt idx="1614">
                  <c:v>537</c:v>
                </c:pt>
                <c:pt idx="1615">
                  <c:v>537</c:v>
                </c:pt>
                <c:pt idx="1616">
                  <c:v>537</c:v>
                </c:pt>
                <c:pt idx="1617">
                  <c:v>538</c:v>
                </c:pt>
                <c:pt idx="1618">
                  <c:v>538</c:v>
                </c:pt>
                <c:pt idx="1619">
                  <c:v>538</c:v>
                </c:pt>
                <c:pt idx="1620">
                  <c:v>539</c:v>
                </c:pt>
                <c:pt idx="1621">
                  <c:v>540</c:v>
                </c:pt>
                <c:pt idx="1622">
                  <c:v>541</c:v>
                </c:pt>
                <c:pt idx="1623">
                  <c:v>541</c:v>
                </c:pt>
                <c:pt idx="1624">
                  <c:v>542</c:v>
                </c:pt>
                <c:pt idx="1625">
                  <c:v>543</c:v>
                </c:pt>
                <c:pt idx="1626">
                  <c:v>543</c:v>
                </c:pt>
                <c:pt idx="1627">
                  <c:v>543</c:v>
                </c:pt>
                <c:pt idx="1628">
                  <c:v>544</c:v>
                </c:pt>
                <c:pt idx="1629">
                  <c:v>545</c:v>
                </c:pt>
                <c:pt idx="1630">
                  <c:v>545</c:v>
                </c:pt>
                <c:pt idx="1631">
                  <c:v>545</c:v>
                </c:pt>
                <c:pt idx="1632">
                  <c:v>545</c:v>
                </c:pt>
                <c:pt idx="1633">
                  <c:v>545</c:v>
                </c:pt>
                <c:pt idx="1634">
                  <c:v>545</c:v>
                </c:pt>
                <c:pt idx="1635">
                  <c:v>545</c:v>
                </c:pt>
                <c:pt idx="1636">
                  <c:v>546</c:v>
                </c:pt>
                <c:pt idx="1637">
                  <c:v>547</c:v>
                </c:pt>
                <c:pt idx="1638">
                  <c:v>547</c:v>
                </c:pt>
                <c:pt idx="1639">
                  <c:v>547</c:v>
                </c:pt>
                <c:pt idx="1640">
                  <c:v>547</c:v>
                </c:pt>
                <c:pt idx="1641">
                  <c:v>547</c:v>
                </c:pt>
                <c:pt idx="1642">
                  <c:v>548</c:v>
                </c:pt>
                <c:pt idx="1643">
                  <c:v>548</c:v>
                </c:pt>
                <c:pt idx="1644">
                  <c:v>548</c:v>
                </c:pt>
                <c:pt idx="1645">
                  <c:v>549</c:v>
                </c:pt>
                <c:pt idx="1646">
                  <c:v>550</c:v>
                </c:pt>
                <c:pt idx="1647">
                  <c:v>551</c:v>
                </c:pt>
                <c:pt idx="1648">
                  <c:v>552</c:v>
                </c:pt>
                <c:pt idx="1649">
                  <c:v>552</c:v>
                </c:pt>
                <c:pt idx="1650">
                  <c:v>552</c:v>
                </c:pt>
                <c:pt idx="1651">
                  <c:v>552</c:v>
                </c:pt>
                <c:pt idx="1652">
                  <c:v>552</c:v>
                </c:pt>
                <c:pt idx="1653">
                  <c:v>553</c:v>
                </c:pt>
                <c:pt idx="1654">
                  <c:v>553</c:v>
                </c:pt>
                <c:pt idx="1655">
                  <c:v>554</c:v>
                </c:pt>
                <c:pt idx="1656">
                  <c:v>554</c:v>
                </c:pt>
                <c:pt idx="1657">
                  <c:v>554</c:v>
                </c:pt>
                <c:pt idx="1658">
                  <c:v>554</c:v>
                </c:pt>
                <c:pt idx="1659">
                  <c:v>554</c:v>
                </c:pt>
                <c:pt idx="1660">
                  <c:v>554</c:v>
                </c:pt>
                <c:pt idx="1661">
                  <c:v>554</c:v>
                </c:pt>
                <c:pt idx="1662">
                  <c:v>554</c:v>
                </c:pt>
                <c:pt idx="1663">
                  <c:v>554</c:v>
                </c:pt>
                <c:pt idx="1664">
                  <c:v>554</c:v>
                </c:pt>
                <c:pt idx="1665">
                  <c:v>555</c:v>
                </c:pt>
                <c:pt idx="1666">
                  <c:v>555</c:v>
                </c:pt>
                <c:pt idx="1667">
                  <c:v>556</c:v>
                </c:pt>
                <c:pt idx="1668">
                  <c:v>556</c:v>
                </c:pt>
                <c:pt idx="1669">
                  <c:v>557</c:v>
                </c:pt>
                <c:pt idx="1670">
                  <c:v>558</c:v>
                </c:pt>
                <c:pt idx="1671">
                  <c:v>559</c:v>
                </c:pt>
                <c:pt idx="1672">
                  <c:v>560</c:v>
                </c:pt>
                <c:pt idx="1673">
                  <c:v>561</c:v>
                </c:pt>
                <c:pt idx="1674">
                  <c:v>562</c:v>
                </c:pt>
                <c:pt idx="1675">
                  <c:v>562</c:v>
                </c:pt>
                <c:pt idx="1676">
                  <c:v>563</c:v>
                </c:pt>
                <c:pt idx="1677">
                  <c:v>564</c:v>
                </c:pt>
                <c:pt idx="1678">
                  <c:v>565</c:v>
                </c:pt>
                <c:pt idx="1679">
                  <c:v>566</c:v>
                </c:pt>
                <c:pt idx="1680">
                  <c:v>567</c:v>
                </c:pt>
                <c:pt idx="1681">
                  <c:v>568</c:v>
                </c:pt>
                <c:pt idx="1682">
                  <c:v>569</c:v>
                </c:pt>
                <c:pt idx="1683">
                  <c:v>570</c:v>
                </c:pt>
                <c:pt idx="1684">
                  <c:v>570</c:v>
                </c:pt>
                <c:pt idx="1685">
                  <c:v>571</c:v>
                </c:pt>
                <c:pt idx="1686">
                  <c:v>571</c:v>
                </c:pt>
                <c:pt idx="1687">
                  <c:v>572</c:v>
                </c:pt>
                <c:pt idx="1688">
                  <c:v>572</c:v>
                </c:pt>
                <c:pt idx="1689">
                  <c:v>572</c:v>
                </c:pt>
                <c:pt idx="1690">
                  <c:v>572</c:v>
                </c:pt>
                <c:pt idx="1691">
                  <c:v>573</c:v>
                </c:pt>
                <c:pt idx="1692">
                  <c:v>573</c:v>
                </c:pt>
                <c:pt idx="1693">
                  <c:v>573</c:v>
                </c:pt>
                <c:pt idx="1694">
                  <c:v>573</c:v>
                </c:pt>
                <c:pt idx="1695">
                  <c:v>573</c:v>
                </c:pt>
                <c:pt idx="1696">
                  <c:v>573</c:v>
                </c:pt>
                <c:pt idx="1697">
                  <c:v>573</c:v>
                </c:pt>
                <c:pt idx="1698">
                  <c:v>573</c:v>
                </c:pt>
                <c:pt idx="1699">
                  <c:v>573</c:v>
                </c:pt>
                <c:pt idx="1700">
                  <c:v>573</c:v>
                </c:pt>
                <c:pt idx="1701">
                  <c:v>573</c:v>
                </c:pt>
                <c:pt idx="1702">
                  <c:v>573</c:v>
                </c:pt>
                <c:pt idx="1703">
                  <c:v>573</c:v>
                </c:pt>
                <c:pt idx="1704">
                  <c:v>573</c:v>
                </c:pt>
                <c:pt idx="1705">
                  <c:v>573</c:v>
                </c:pt>
                <c:pt idx="1706">
                  <c:v>573</c:v>
                </c:pt>
                <c:pt idx="1707">
                  <c:v>573</c:v>
                </c:pt>
                <c:pt idx="1708">
                  <c:v>573</c:v>
                </c:pt>
                <c:pt idx="1709">
                  <c:v>573</c:v>
                </c:pt>
                <c:pt idx="1710">
                  <c:v>573</c:v>
                </c:pt>
                <c:pt idx="1711">
                  <c:v>573</c:v>
                </c:pt>
                <c:pt idx="1712">
                  <c:v>573</c:v>
                </c:pt>
                <c:pt idx="1713">
                  <c:v>573</c:v>
                </c:pt>
                <c:pt idx="1714">
                  <c:v>573</c:v>
                </c:pt>
                <c:pt idx="1715">
                  <c:v>573</c:v>
                </c:pt>
                <c:pt idx="1716">
                  <c:v>573</c:v>
                </c:pt>
                <c:pt idx="1717">
                  <c:v>573</c:v>
                </c:pt>
                <c:pt idx="1718">
                  <c:v>573</c:v>
                </c:pt>
                <c:pt idx="1719">
                  <c:v>573</c:v>
                </c:pt>
                <c:pt idx="1720">
                  <c:v>573</c:v>
                </c:pt>
                <c:pt idx="1721">
                  <c:v>573</c:v>
                </c:pt>
                <c:pt idx="1722">
                  <c:v>573</c:v>
                </c:pt>
                <c:pt idx="1723">
                  <c:v>573</c:v>
                </c:pt>
                <c:pt idx="1724">
                  <c:v>573</c:v>
                </c:pt>
                <c:pt idx="1725">
                  <c:v>573</c:v>
                </c:pt>
                <c:pt idx="1726">
                  <c:v>573</c:v>
                </c:pt>
                <c:pt idx="1727">
                  <c:v>573</c:v>
                </c:pt>
                <c:pt idx="1728">
                  <c:v>573</c:v>
                </c:pt>
                <c:pt idx="1729">
                  <c:v>573</c:v>
                </c:pt>
                <c:pt idx="1730">
                  <c:v>573</c:v>
                </c:pt>
                <c:pt idx="1731">
                  <c:v>573</c:v>
                </c:pt>
                <c:pt idx="1732">
                  <c:v>573</c:v>
                </c:pt>
                <c:pt idx="1733">
                  <c:v>573</c:v>
                </c:pt>
                <c:pt idx="1734">
                  <c:v>573</c:v>
                </c:pt>
                <c:pt idx="1735">
                  <c:v>574</c:v>
                </c:pt>
                <c:pt idx="1736">
                  <c:v>574</c:v>
                </c:pt>
                <c:pt idx="1737">
                  <c:v>574</c:v>
                </c:pt>
                <c:pt idx="1738">
                  <c:v>574</c:v>
                </c:pt>
                <c:pt idx="1739">
                  <c:v>575</c:v>
                </c:pt>
                <c:pt idx="1740">
                  <c:v>575</c:v>
                </c:pt>
                <c:pt idx="1741">
                  <c:v>575</c:v>
                </c:pt>
                <c:pt idx="1742">
                  <c:v>575</c:v>
                </c:pt>
                <c:pt idx="1743">
                  <c:v>575</c:v>
                </c:pt>
                <c:pt idx="1744">
                  <c:v>575</c:v>
                </c:pt>
                <c:pt idx="1745">
                  <c:v>575</c:v>
                </c:pt>
                <c:pt idx="1746">
                  <c:v>575</c:v>
                </c:pt>
                <c:pt idx="1747">
                  <c:v>575</c:v>
                </c:pt>
                <c:pt idx="1748">
                  <c:v>575</c:v>
                </c:pt>
                <c:pt idx="1749">
                  <c:v>575</c:v>
                </c:pt>
                <c:pt idx="1750">
                  <c:v>575</c:v>
                </c:pt>
                <c:pt idx="1751">
                  <c:v>575</c:v>
                </c:pt>
                <c:pt idx="1752">
                  <c:v>575</c:v>
                </c:pt>
                <c:pt idx="1753">
                  <c:v>575</c:v>
                </c:pt>
                <c:pt idx="1754">
                  <c:v>575</c:v>
                </c:pt>
                <c:pt idx="1755">
                  <c:v>575</c:v>
                </c:pt>
                <c:pt idx="1756">
                  <c:v>575</c:v>
                </c:pt>
                <c:pt idx="1757">
                  <c:v>576</c:v>
                </c:pt>
                <c:pt idx="1758">
                  <c:v>576</c:v>
                </c:pt>
                <c:pt idx="1759">
                  <c:v>577</c:v>
                </c:pt>
                <c:pt idx="1760">
                  <c:v>578</c:v>
                </c:pt>
                <c:pt idx="1761">
                  <c:v>578</c:v>
                </c:pt>
                <c:pt idx="1762">
                  <c:v>578</c:v>
                </c:pt>
                <c:pt idx="1763">
                  <c:v>578</c:v>
                </c:pt>
                <c:pt idx="1764">
                  <c:v>578</c:v>
                </c:pt>
                <c:pt idx="1765">
                  <c:v>578</c:v>
                </c:pt>
                <c:pt idx="1766">
                  <c:v>578</c:v>
                </c:pt>
                <c:pt idx="1767">
                  <c:v>578</c:v>
                </c:pt>
                <c:pt idx="1768">
                  <c:v>579</c:v>
                </c:pt>
                <c:pt idx="1769">
                  <c:v>579</c:v>
                </c:pt>
                <c:pt idx="1770">
                  <c:v>579</c:v>
                </c:pt>
                <c:pt idx="1771">
                  <c:v>579</c:v>
                </c:pt>
                <c:pt idx="1772">
                  <c:v>580</c:v>
                </c:pt>
                <c:pt idx="1773">
                  <c:v>580</c:v>
                </c:pt>
                <c:pt idx="1774">
                  <c:v>580</c:v>
                </c:pt>
                <c:pt idx="1775">
                  <c:v>581</c:v>
                </c:pt>
                <c:pt idx="1776">
                  <c:v>582</c:v>
                </c:pt>
                <c:pt idx="1777">
                  <c:v>583</c:v>
                </c:pt>
                <c:pt idx="1778">
                  <c:v>584</c:v>
                </c:pt>
                <c:pt idx="1779">
                  <c:v>585</c:v>
                </c:pt>
                <c:pt idx="1780">
                  <c:v>585</c:v>
                </c:pt>
                <c:pt idx="1781">
                  <c:v>585</c:v>
                </c:pt>
                <c:pt idx="1782">
                  <c:v>585</c:v>
                </c:pt>
                <c:pt idx="1783">
                  <c:v>586</c:v>
                </c:pt>
                <c:pt idx="1784">
                  <c:v>587</c:v>
                </c:pt>
                <c:pt idx="1785">
                  <c:v>588</c:v>
                </c:pt>
                <c:pt idx="1786">
                  <c:v>589</c:v>
                </c:pt>
                <c:pt idx="1787">
                  <c:v>589</c:v>
                </c:pt>
                <c:pt idx="1788">
                  <c:v>589</c:v>
                </c:pt>
                <c:pt idx="1789">
                  <c:v>589</c:v>
                </c:pt>
                <c:pt idx="1790">
                  <c:v>589</c:v>
                </c:pt>
                <c:pt idx="1791">
                  <c:v>589</c:v>
                </c:pt>
                <c:pt idx="1792">
                  <c:v>589</c:v>
                </c:pt>
                <c:pt idx="1793">
                  <c:v>589</c:v>
                </c:pt>
                <c:pt idx="1794">
                  <c:v>589</c:v>
                </c:pt>
                <c:pt idx="1795">
                  <c:v>590</c:v>
                </c:pt>
                <c:pt idx="1796">
                  <c:v>590</c:v>
                </c:pt>
                <c:pt idx="1797">
                  <c:v>591</c:v>
                </c:pt>
                <c:pt idx="1798">
                  <c:v>591</c:v>
                </c:pt>
                <c:pt idx="1799">
                  <c:v>591</c:v>
                </c:pt>
                <c:pt idx="1800">
                  <c:v>591</c:v>
                </c:pt>
                <c:pt idx="1801">
                  <c:v>591</c:v>
                </c:pt>
                <c:pt idx="1802">
                  <c:v>591</c:v>
                </c:pt>
                <c:pt idx="1803">
                  <c:v>591</c:v>
                </c:pt>
                <c:pt idx="1804">
                  <c:v>591</c:v>
                </c:pt>
                <c:pt idx="1805">
                  <c:v>591</c:v>
                </c:pt>
                <c:pt idx="1806">
                  <c:v>591</c:v>
                </c:pt>
                <c:pt idx="1807">
                  <c:v>591</c:v>
                </c:pt>
                <c:pt idx="1808">
                  <c:v>591</c:v>
                </c:pt>
                <c:pt idx="1809">
                  <c:v>591</c:v>
                </c:pt>
                <c:pt idx="1810">
                  <c:v>592</c:v>
                </c:pt>
                <c:pt idx="1811">
                  <c:v>592</c:v>
                </c:pt>
                <c:pt idx="1812">
                  <c:v>592</c:v>
                </c:pt>
                <c:pt idx="1813">
                  <c:v>592</c:v>
                </c:pt>
                <c:pt idx="1814">
                  <c:v>592</c:v>
                </c:pt>
                <c:pt idx="1815">
                  <c:v>592</c:v>
                </c:pt>
                <c:pt idx="1816">
                  <c:v>592</c:v>
                </c:pt>
                <c:pt idx="1817">
                  <c:v>592</c:v>
                </c:pt>
                <c:pt idx="1818">
                  <c:v>592</c:v>
                </c:pt>
                <c:pt idx="1819">
                  <c:v>592</c:v>
                </c:pt>
                <c:pt idx="1820">
                  <c:v>592</c:v>
                </c:pt>
                <c:pt idx="1821">
                  <c:v>592</c:v>
                </c:pt>
                <c:pt idx="1822">
                  <c:v>592</c:v>
                </c:pt>
                <c:pt idx="1823">
                  <c:v>592</c:v>
                </c:pt>
                <c:pt idx="1824">
                  <c:v>592</c:v>
                </c:pt>
                <c:pt idx="1825">
                  <c:v>592</c:v>
                </c:pt>
                <c:pt idx="1826">
                  <c:v>592</c:v>
                </c:pt>
                <c:pt idx="1827">
                  <c:v>592</c:v>
                </c:pt>
                <c:pt idx="1828">
                  <c:v>592</c:v>
                </c:pt>
                <c:pt idx="1829">
                  <c:v>592</c:v>
                </c:pt>
                <c:pt idx="1830">
                  <c:v>592</c:v>
                </c:pt>
                <c:pt idx="1831">
                  <c:v>592</c:v>
                </c:pt>
                <c:pt idx="1832">
                  <c:v>592</c:v>
                </c:pt>
                <c:pt idx="1833">
                  <c:v>592</c:v>
                </c:pt>
                <c:pt idx="1834">
                  <c:v>593</c:v>
                </c:pt>
                <c:pt idx="1835">
                  <c:v>593</c:v>
                </c:pt>
                <c:pt idx="1836">
                  <c:v>593</c:v>
                </c:pt>
                <c:pt idx="1837">
                  <c:v>593</c:v>
                </c:pt>
                <c:pt idx="1838">
                  <c:v>593</c:v>
                </c:pt>
                <c:pt idx="1839">
                  <c:v>593</c:v>
                </c:pt>
                <c:pt idx="1840">
                  <c:v>593</c:v>
                </c:pt>
                <c:pt idx="1841">
                  <c:v>593</c:v>
                </c:pt>
                <c:pt idx="1842">
                  <c:v>593</c:v>
                </c:pt>
                <c:pt idx="1843">
                  <c:v>593</c:v>
                </c:pt>
                <c:pt idx="1844">
                  <c:v>593</c:v>
                </c:pt>
                <c:pt idx="1845">
                  <c:v>593</c:v>
                </c:pt>
                <c:pt idx="1846">
                  <c:v>593</c:v>
                </c:pt>
                <c:pt idx="1847">
                  <c:v>593</c:v>
                </c:pt>
                <c:pt idx="1848">
                  <c:v>593</c:v>
                </c:pt>
                <c:pt idx="1849">
                  <c:v>593</c:v>
                </c:pt>
                <c:pt idx="1850">
                  <c:v>593</c:v>
                </c:pt>
                <c:pt idx="1851">
                  <c:v>593</c:v>
                </c:pt>
                <c:pt idx="1852">
                  <c:v>593</c:v>
                </c:pt>
                <c:pt idx="1853">
                  <c:v>593</c:v>
                </c:pt>
                <c:pt idx="1854">
                  <c:v>594</c:v>
                </c:pt>
                <c:pt idx="1855">
                  <c:v>594</c:v>
                </c:pt>
                <c:pt idx="1856">
                  <c:v>595</c:v>
                </c:pt>
                <c:pt idx="1857">
                  <c:v>596</c:v>
                </c:pt>
                <c:pt idx="1858">
                  <c:v>596</c:v>
                </c:pt>
                <c:pt idx="1859">
                  <c:v>596</c:v>
                </c:pt>
                <c:pt idx="1860">
                  <c:v>596</c:v>
                </c:pt>
                <c:pt idx="1861">
                  <c:v>596</c:v>
                </c:pt>
                <c:pt idx="1862">
                  <c:v>596</c:v>
                </c:pt>
                <c:pt idx="1863">
                  <c:v>597</c:v>
                </c:pt>
                <c:pt idx="1864">
                  <c:v>598</c:v>
                </c:pt>
                <c:pt idx="1865">
                  <c:v>598</c:v>
                </c:pt>
                <c:pt idx="1866">
                  <c:v>598</c:v>
                </c:pt>
                <c:pt idx="1867">
                  <c:v>598</c:v>
                </c:pt>
                <c:pt idx="1868">
                  <c:v>598</c:v>
                </c:pt>
                <c:pt idx="1869">
                  <c:v>598</c:v>
                </c:pt>
                <c:pt idx="1870">
                  <c:v>598</c:v>
                </c:pt>
                <c:pt idx="1871">
                  <c:v>598</c:v>
                </c:pt>
                <c:pt idx="1872">
                  <c:v>598</c:v>
                </c:pt>
                <c:pt idx="1873">
                  <c:v>598</c:v>
                </c:pt>
                <c:pt idx="1874">
                  <c:v>598</c:v>
                </c:pt>
                <c:pt idx="1875">
                  <c:v>598</c:v>
                </c:pt>
                <c:pt idx="1876">
                  <c:v>598</c:v>
                </c:pt>
                <c:pt idx="1877">
                  <c:v>599</c:v>
                </c:pt>
                <c:pt idx="1878">
                  <c:v>600</c:v>
                </c:pt>
                <c:pt idx="1879">
                  <c:v>601</c:v>
                </c:pt>
                <c:pt idx="1880">
                  <c:v>602</c:v>
                </c:pt>
                <c:pt idx="1881">
                  <c:v>603</c:v>
                </c:pt>
                <c:pt idx="1882">
                  <c:v>604</c:v>
                </c:pt>
                <c:pt idx="1883">
                  <c:v>605</c:v>
                </c:pt>
                <c:pt idx="1884">
                  <c:v>606</c:v>
                </c:pt>
                <c:pt idx="1885">
                  <c:v>607</c:v>
                </c:pt>
                <c:pt idx="1886">
                  <c:v>608</c:v>
                </c:pt>
                <c:pt idx="1887">
                  <c:v>609</c:v>
                </c:pt>
                <c:pt idx="1888">
                  <c:v>610</c:v>
                </c:pt>
                <c:pt idx="1889">
                  <c:v>611</c:v>
                </c:pt>
                <c:pt idx="1890">
                  <c:v>612</c:v>
                </c:pt>
                <c:pt idx="1891">
                  <c:v>613</c:v>
                </c:pt>
                <c:pt idx="1892">
                  <c:v>613</c:v>
                </c:pt>
                <c:pt idx="1893">
                  <c:v>613</c:v>
                </c:pt>
                <c:pt idx="1894">
                  <c:v>614</c:v>
                </c:pt>
                <c:pt idx="1895">
                  <c:v>615</c:v>
                </c:pt>
                <c:pt idx="1896">
                  <c:v>616</c:v>
                </c:pt>
                <c:pt idx="1897">
                  <c:v>616</c:v>
                </c:pt>
                <c:pt idx="1898">
                  <c:v>616</c:v>
                </c:pt>
                <c:pt idx="1899">
                  <c:v>616</c:v>
                </c:pt>
                <c:pt idx="1900">
                  <c:v>616</c:v>
                </c:pt>
                <c:pt idx="1901">
                  <c:v>616</c:v>
                </c:pt>
                <c:pt idx="1902">
                  <c:v>616</c:v>
                </c:pt>
                <c:pt idx="1903">
                  <c:v>616</c:v>
                </c:pt>
                <c:pt idx="1904">
                  <c:v>616</c:v>
                </c:pt>
                <c:pt idx="1905">
                  <c:v>616</c:v>
                </c:pt>
                <c:pt idx="1906">
                  <c:v>616</c:v>
                </c:pt>
                <c:pt idx="1907">
                  <c:v>616</c:v>
                </c:pt>
                <c:pt idx="1908">
                  <c:v>616</c:v>
                </c:pt>
                <c:pt idx="1909">
                  <c:v>616</c:v>
                </c:pt>
                <c:pt idx="1910">
                  <c:v>617</c:v>
                </c:pt>
                <c:pt idx="1911">
                  <c:v>617</c:v>
                </c:pt>
                <c:pt idx="1912">
                  <c:v>617</c:v>
                </c:pt>
                <c:pt idx="1913">
                  <c:v>617</c:v>
                </c:pt>
                <c:pt idx="1914">
                  <c:v>617</c:v>
                </c:pt>
                <c:pt idx="1915">
                  <c:v>618</c:v>
                </c:pt>
                <c:pt idx="1916">
                  <c:v>618</c:v>
                </c:pt>
                <c:pt idx="1917">
                  <c:v>618</c:v>
                </c:pt>
                <c:pt idx="1918">
                  <c:v>618</c:v>
                </c:pt>
                <c:pt idx="1919">
                  <c:v>618</c:v>
                </c:pt>
                <c:pt idx="1920">
                  <c:v>618</c:v>
                </c:pt>
                <c:pt idx="1921">
                  <c:v>619</c:v>
                </c:pt>
                <c:pt idx="1922">
                  <c:v>619</c:v>
                </c:pt>
                <c:pt idx="1923">
                  <c:v>619</c:v>
                </c:pt>
                <c:pt idx="1924">
                  <c:v>619</c:v>
                </c:pt>
                <c:pt idx="1925">
                  <c:v>619</c:v>
                </c:pt>
                <c:pt idx="1926">
                  <c:v>619</c:v>
                </c:pt>
                <c:pt idx="1927">
                  <c:v>619</c:v>
                </c:pt>
                <c:pt idx="1928">
                  <c:v>620</c:v>
                </c:pt>
                <c:pt idx="1929">
                  <c:v>620</c:v>
                </c:pt>
                <c:pt idx="1930">
                  <c:v>620</c:v>
                </c:pt>
                <c:pt idx="1931">
                  <c:v>620</c:v>
                </c:pt>
                <c:pt idx="1932">
                  <c:v>620</c:v>
                </c:pt>
                <c:pt idx="1933">
                  <c:v>620</c:v>
                </c:pt>
                <c:pt idx="1934">
                  <c:v>620</c:v>
                </c:pt>
                <c:pt idx="1935">
                  <c:v>620</c:v>
                </c:pt>
                <c:pt idx="1936">
                  <c:v>620</c:v>
                </c:pt>
                <c:pt idx="1937">
                  <c:v>620</c:v>
                </c:pt>
                <c:pt idx="1938">
                  <c:v>620</c:v>
                </c:pt>
                <c:pt idx="1939">
                  <c:v>620</c:v>
                </c:pt>
                <c:pt idx="1940">
                  <c:v>620</c:v>
                </c:pt>
                <c:pt idx="1941">
                  <c:v>620</c:v>
                </c:pt>
                <c:pt idx="1942">
                  <c:v>621</c:v>
                </c:pt>
                <c:pt idx="1943">
                  <c:v>621</c:v>
                </c:pt>
                <c:pt idx="1944">
                  <c:v>621</c:v>
                </c:pt>
                <c:pt idx="1945">
                  <c:v>621</c:v>
                </c:pt>
                <c:pt idx="1946">
                  <c:v>621</c:v>
                </c:pt>
                <c:pt idx="1947">
                  <c:v>621</c:v>
                </c:pt>
                <c:pt idx="1948">
                  <c:v>621</c:v>
                </c:pt>
                <c:pt idx="1949">
                  <c:v>621</c:v>
                </c:pt>
                <c:pt idx="1950">
                  <c:v>621</c:v>
                </c:pt>
                <c:pt idx="1951">
                  <c:v>621</c:v>
                </c:pt>
                <c:pt idx="1952">
                  <c:v>621</c:v>
                </c:pt>
                <c:pt idx="1953">
                  <c:v>621</c:v>
                </c:pt>
                <c:pt idx="1954">
                  <c:v>621</c:v>
                </c:pt>
                <c:pt idx="1955">
                  <c:v>622</c:v>
                </c:pt>
                <c:pt idx="1956">
                  <c:v>623</c:v>
                </c:pt>
                <c:pt idx="1957">
                  <c:v>623</c:v>
                </c:pt>
                <c:pt idx="1958">
                  <c:v>623</c:v>
                </c:pt>
                <c:pt idx="1959">
                  <c:v>623</c:v>
                </c:pt>
                <c:pt idx="1960">
                  <c:v>623</c:v>
                </c:pt>
                <c:pt idx="1961">
                  <c:v>623</c:v>
                </c:pt>
                <c:pt idx="1962">
                  <c:v>623</c:v>
                </c:pt>
                <c:pt idx="1963">
                  <c:v>624</c:v>
                </c:pt>
                <c:pt idx="1964">
                  <c:v>625</c:v>
                </c:pt>
                <c:pt idx="1965">
                  <c:v>625</c:v>
                </c:pt>
                <c:pt idx="1966">
                  <c:v>626</c:v>
                </c:pt>
                <c:pt idx="1967">
                  <c:v>627</c:v>
                </c:pt>
                <c:pt idx="1968">
                  <c:v>628</c:v>
                </c:pt>
                <c:pt idx="1969">
                  <c:v>629</c:v>
                </c:pt>
                <c:pt idx="1970">
                  <c:v>630</c:v>
                </c:pt>
                <c:pt idx="1971">
                  <c:v>631</c:v>
                </c:pt>
                <c:pt idx="1972">
                  <c:v>631</c:v>
                </c:pt>
                <c:pt idx="1973">
                  <c:v>632</c:v>
                </c:pt>
                <c:pt idx="1974">
                  <c:v>633</c:v>
                </c:pt>
                <c:pt idx="1975">
                  <c:v>633</c:v>
                </c:pt>
                <c:pt idx="1976">
                  <c:v>633</c:v>
                </c:pt>
                <c:pt idx="1977">
                  <c:v>634</c:v>
                </c:pt>
                <c:pt idx="1978">
                  <c:v>635</c:v>
                </c:pt>
                <c:pt idx="1979">
                  <c:v>636</c:v>
                </c:pt>
                <c:pt idx="1980">
                  <c:v>636</c:v>
                </c:pt>
                <c:pt idx="1981">
                  <c:v>636</c:v>
                </c:pt>
                <c:pt idx="1982">
                  <c:v>636</c:v>
                </c:pt>
                <c:pt idx="1983">
                  <c:v>637</c:v>
                </c:pt>
                <c:pt idx="1984">
                  <c:v>638</c:v>
                </c:pt>
                <c:pt idx="1985">
                  <c:v>639</c:v>
                </c:pt>
                <c:pt idx="1986">
                  <c:v>640</c:v>
                </c:pt>
                <c:pt idx="1987">
                  <c:v>641</c:v>
                </c:pt>
                <c:pt idx="1988">
                  <c:v>642</c:v>
                </c:pt>
                <c:pt idx="1989">
                  <c:v>643</c:v>
                </c:pt>
                <c:pt idx="1990">
                  <c:v>643</c:v>
                </c:pt>
                <c:pt idx="1991">
                  <c:v>643</c:v>
                </c:pt>
                <c:pt idx="1992">
                  <c:v>643</c:v>
                </c:pt>
                <c:pt idx="1993">
                  <c:v>643</c:v>
                </c:pt>
                <c:pt idx="1994">
                  <c:v>643</c:v>
                </c:pt>
                <c:pt idx="1995">
                  <c:v>644</c:v>
                </c:pt>
                <c:pt idx="1996">
                  <c:v>644</c:v>
                </c:pt>
                <c:pt idx="1997">
                  <c:v>644</c:v>
                </c:pt>
                <c:pt idx="1998">
                  <c:v>644</c:v>
                </c:pt>
                <c:pt idx="1999">
                  <c:v>644</c:v>
                </c:pt>
                <c:pt idx="2000">
                  <c:v>644</c:v>
                </c:pt>
                <c:pt idx="2001">
                  <c:v>644</c:v>
                </c:pt>
                <c:pt idx="2002">
                  <c:v>645</c:v>
                </c:pt>
                <c:pt idx="2003">
                  <c:v>645</c:v>
                </c:pt>
                <c:pt idx="2004">
                  <c:v>645</c:v>
                </c:pt>
                <c:pt idx="2005">
                  <c:v>645</c:v>
                </c:pt>
                <c:pt idx="2006">
                  <c:v>645</c:v>
                </c:pt>
                <c:pt idx="2007">
                  <c:v>645</c:v>
                </c:pt>
                <c:pt idx="2008">
                  <c:v>646</c:v>
                </c:pt>
                <c:pt idx="2009">
                  <c:v>646</c:v>
                </c:pt>
                <c:pt idx="2010">
                  <c:v>646</c:v>
                </c:pt>
                <c:pt idx="2011">
                  <c:v>646</c:v>
                </c:pt>
                <c:pt idx="2012">
                  <c:v>646</c:v>
                </c:pt>
                <c:pt idx="2013">
                  <c:v>646</c:v>
                </c:pt>
                <c:pt idx="2014">
                  <c:v>646</c:v>
                </c:pt>
                <c:pt idx="2015">
                  <c:v>647</c:v>
                </c:pt>
                <c:pt idx="2016">
                  <c:v>647</c:v>
                </c:pt>
                <c:pt idx="2017">
                  <c:v>647</c:v>
                </c:pt>
                <c:pt idx="2018">
                  <c:v>647</c:v>
                </c:pt>
                <c:pt idx="2019">
                  <c:v>647</c:v>
                </c:pt>
                <c:pt idx="2020">
                  <c:v>647</c:v>
                </c:pt>
                <c:pt idx="2021">
                  <c:v>647</c:v>
                </c:pt>
                <c:pt idx="2022">
                  <c:v>647</c:v>
                </c:pt>
                <c:pt idx="2023">
                  <c:v>647</c:v>
                </c:pt>
                <c:pt idx="2024">
                  <c:v>647</c:v>
                </c:pt>
                <c:pt idx="2025">
                  <c:v>647</c:v>
                </c:pt>
                <c:pt idx="2026">
                  <c:v>647</c:v>
                </c:pt>
                <c:pt idx="2027">
                  <c:v>647</c:v>
                </c:pt>
                <c:pt idx="2028">
                  <c:v>648</c:v>
                </c:pt>
                <c:pt idx="2029">
                  <c:v>649</c:v>
                </c:pt>
                <c:pt idx="2030">
                  <c:v>649</c:v>
                </c:pt>
                <c:pt idx="2031">
                  <c:v>649</c:v>
                </c:pt>
                <c:pt idx="2032">
                  <c:v>649</c:v>
                </c:pt>
                <c:pt idx="2033">
                  <c:v>649</c:v>
                </c:pt>
                <c:pt idx="2034">
                  <c:v>650</c:v>
                </c:pt>
                <c:pt idx="2035">
                  <c:v>650</c:v>
                </c:pt>
                <c:pt idx="2036">
                  <c:v>650</c:v>
                </c:pt>
                <c:pt idx="2037">
                  <c:v>650</c:v>
                </c:pt>
                <c:pt idx="2038">
                  <c:v>650</c:v>
                </c:pt>
                <c:pt idx="2039">
                  <c:v>650</c:v>
                </c:pt>
                <c:pt idx="2040">
                  <c:v>650</c:v>
                </c:pt>
                <c:pt idx="2041">
                  <c:v>651</c:v>
                </c:pt>
                <c:pt idx="2042">
                  <c:v>652</c:v>
                </c:pt>
                <c:pt idx="2043">
                  <c:v>653</c:v>
                </c:pt>
                <c:pt idx="2044">
                  <c:v>654</c:v>
                </c:pt>
                <c:pt idx="2045">
                  <c:v>655</c:v>
                </c:pt>
                <c:pt idx="2046">
                  <c:v>656</c:v>
                </c:pt>
                <c:pt idx="2047">
                  <c:v>657</c:v>
                </c:pt>
                <c:pt idx="2048">
                  <c:v>658</c:v>
                </c:pt>
                <c:pt idx="2049">
                  <c:v>659</c:v>
                </c:pt>
                <c:pt idx="2050">
                  <c:v>660</c:v>
                </c:pt>
                <c:pt idx="2051">
                  <c:v>661</c:v>
                </c:pt>
                <c:pt idx="2052">
                  <c:v>662</c:v>
                </c:pt>
                <c:pt idx="2053">
                  <c:v>663</c:v>
                </c:pt>
                <c:pt idx="2054">
                  <c:v>664</c:v>
                </c:pt>
                <c:pt idx="2055">
                  <c:v>665</c:v>
                </c:pt>
                <c:pt idx="2056">
                  <c:v>666</c:v>
                </c:pt>
                <c:pt idx="2057">
                  <c:v>666</c:v>
                </c:pt>
                <c:pt idx="2058">
                  <c:v>666</c:v>
                </c:pt>
                <c:pt idx="2059">
                  <c:v>666</c:v>
                </c:pt>
                <c:pt idx="2060">
                  <c:v>666</c:v>
                </c:pt>
                <c:pt idx="2061">
                  <c:v>666</c:v>
                </c:pt>
                <c:pt idx="2062">
                  <c:v>667</c:v>
                </c:pt>
                <c:pt idx="2063">
                  <c:v>667</c:v>
                </c:pt>
                <c:pt idx="2064">
                  <c:v>667</c:v>
                </c:pt>
                <c:pt idx="2065">
                  <c:v>667</c:v>
                </c:pt>
                <c:pt idx="2066">
                  <c:v>667</c:v>
                </c:pt>
                <c:pt idx="2067">
                  <c:v>667</c:v>
                </c:pt>
                <c:pt idx="2068">
                  <c:v>667</c:v>
                </c:pt>
                <c:pt idx="2069">
                  <c:v>667</c:v>
                </c:pt>
                <c:pt idx="2070">
                  <c:v>667</c:v>
                </c:pt>
                <c:pt idx="2071">
                  <c:v>667</c:v>
                </c:pt>
                <c:pt idx="2072">
                  <c:v>667</c:v>
                </c:pt>
                <c:pt idx="2073">
                  <c:v>667</c:v>
                </c:pt>
                <c:pt idx="2074">
                  <c:v>668</c:v>
                </c:pt>
                <c:pt idx="2075">
                  <c:v>669</c:v>
                </c:pt>
                <c:pt idx="2076">
                  <c:v>670</c:v>
                </c:pt>
                <c:pt idx="2077">
                  <c:v>670</c:v>
                </c:pt>
                <c:pt idx="2078">
                  <c:v>671</c:v>
                </c:pt>
                <c:pt idx="2079">
                  <c:v>672</c:v>
                </c:pt>
                <c:pt idx="2080">
                  <c:v>672</c:v>
                </c:pt>
                <c:pt idx="2081">
                  <c:v>672</c:v>
                </c:pt>
                <c:pt idx="2082">
                  <c:v>673</c:v>
                </c:pt>
                <c:pt idx="2083">
                  <c:v>674</c:v>
                </c:pt>
                <c:pt idx="2084">
                  <c:v>674</c:v>
                </c:pt>
                <c:pt idx="2085">
                  <c:v>674</c:v>
                </c:pt>
                <c:pt idx="2086">
                  <c:v>674</c:v>
                </c:pt>
                <c:pt idx="2087">
                  <c:v>674</c:v>
                </c:pt>
                <c:pt idx="2088">
                  <c:v>674</c:v>
                </c:pt>
                <c:pt idx="2089">
                  <c:v>674</c:v>
                </c:pt>
                <c:pt idx="2090">
                  <c:v>674</c:v>
                </c:pt>
                <c:pt idx="2091">
                  <c:v>674</c:v>
                </c:pt>
                <c:pt idx="2092">
                  <c:v>674</c:v>
                </c:pt>
                <c:pt idx="2093">
                  <c:v>674</c:v>
                </c:pt>
                <c:pt idx="2094">
                  <c:v>674</c:v>
                </c:pt>
                <c:pt idx="2095">
                  <c:v>674</c:v>
                </c:pt>
                <c:pt idx="2096">
                  <c:v>674</c:v>
                </c:pt>
                <c:pt idx="2097">
                  <c:v>674</c:v>
                </c:pt>
                <c:pt idx="2098">
                  <c:v>674</c:v>
                </c:pt>
                <c:pt idx="2099">
                  <c:v>674</c:v>
                </c:pt>
                <c:pt idx="2100">
                  <c:v>674</c:v>
                </c:pt>
                <c:pt idx="2101">
                  <c:v>674</c:v>
                </c:pt>
                <c:pt idx="2102">
                  <c:v>674</c:v>
                </c:pt>
                <c:pt idx="2103">
                  <c:v>675</c:v>
                </c:pt>
                <c:pt idx="2104">
                  <c:v>676</c:v>
                </c:pt>
                <c:pt idx="2105">
                  <c:v>676</c:v>
                </c:pt>
                <c:pt idx="2106">
                  <c:v>676</c:v>
                </c:pt>
                <c:pt idx="2107">
                  <c:v>676</c:v>
                </c:pt>
                <c:pt idx="2108">
                  <c:v>676</c:v>
                </c:pt>
                <c:pt idx="2109">
                  <c:v>676</c:v>
                </c:pt>
                <c:pt idx="2110">
                  <c:v>676</c:v>
                </c:pt>
                <c:pt idx="2111">
                  <c:v>676</c:v>
                </c:pt>
                <c:pt idx="2112">
                  <c:v>676</c:v>
                </c:pt>
                <c:pt idx="2113">
                  <c:v>676</c:v>
                </c:pt>
                <c:pt idx="2114">
                  <c:v>676</c:v>
                </c:pt>
                <c:pt idx="2115">
                  <c:v>676</c:v>
                </c:pt>
                <c:pt idx="2116">
                  <c:v>676</c:v>
                </c:pt>
                <c:pt idx="2117">
                  <c:v>676</c:v>
                </c:pt>
                <c:pt idx="2118">
                  <c:v>676</c:v>
                </c:pt>
                <c:pt idx="2119">
                  <c:v>676</c:v>
                </c:pt>
                <c:pt idx="2120">
                  <c:v>677</c:v>
                </c:pt>
                <c:pt idx="2121">
                  <c:v>677</c:v>
                </c:pt>
                <c:pt idx="2122">
                  <c:v>677</c:v>
                </c:pt>
                <c:pt idx="2123">
                  <c:v>678</c:v>
                </c:pt>
                <c:pt idx="2124">
                  <c:v>678</c:v>
                </c:pt>
                <c:pt idx="2125">
                  <c:v>678</c:v>
                </c:pt>
                <c:pt idx="2126">
                  <c:v>678</c:v>
                </c:pt>
                <c:pt idx="2127">
                  <c:v>679</c:v>
                </c:pt>
                <c:pt idx="2128">
                  <c:v>680</c:v>
                </c:pt>
                <c:pt idx="2129">
                  <c:v>680</c:v>
                </c:pt>
                <c:pt idx="2130">
                  <c:v>680</c:v>
                </c:pt>
                <c:pt idx="2131">
                  <c:v>680</c:v>
                </c:pt>
                <c:pt idx="2132">
                  <c:v>681</c:v>
                </c:pt>
                <c:pt idx="2133">
                  <c:v>682</c:v>
                </c:pt>
                <c:pt idx="2134">
                  <c:v>682</c:v>
                </c:pt>
                <c:pt idx="2135">
                  <c:v>682</c:v>
                </c:pt>
                <c:pt idx="2136">
                  <c:v>682</c:v>
                </c:pt>
                <c:pt idx="2137">
                  <c:v>682</c:v>
                </c:pt>
                <c:pt idx="2138">
                  <c:v>682</c:v>
                </c:pt>
                <c:pt idx="2139">
                  <c:v>682</c:v>
                </c:pt>
                <c:pt idx="2140">
                  <c:v>683</c:v>
                </c:pt>
                <c:pt idx="2141">
                  <c:v>683</c:v>
                </c:pt>
                <c:pt idx="2142">
                  <c:v>683</c:v>
                </c:pt>
                <c:pt idx="2143">
                  <c:v>683</c:v>
                </c:pt>
                <c:pt idx="2144">
                  <c:v>683</c:v>
                </c:pt>
                <c:pt idx="2145">
                  <c:v>683</c:v>
                </c:pt>
                <c:pt idx="2146">
                  <c:v>683</c:v>
                </c:pt>
                <c:pt idx="2147">
                  <c:v>683</c:v>
                </c:pt>
                <c:pt idx="2148">
                  <c:v>683</c:v>
                </c:pt>
                <c:pt idx="2149">
                  <c:v>683</c:v>
                </c:pt>
                <c:pt idx="2150">
                  <c:v>683</c:v>
                </c:pt>
                <c:pt idx="2151">
                  <c:v>683</c:v>
                </c:pt>
                <c:pt idx="2152">
                  <c:v>683</c:v>
                </c:pt>
                <c:pt idx="2153">
                  <c:v>683</c:v>
                </c:pt>
                <c:pt idx="2154">
                  <c:v>683</c:v>
                </c:pt>
                <c:pt idx="2155">
                  <c:v>683</c:v>
                </c:pt>
                <c:pt idx="2156">
                  <c:v>683</c:v>
                </c:pt>
                <c:pt idx="2157">
                  <c:v>684</c:v>
                </c:pt>
                <c:pt idx="2158">
                  <c:v>685</c:v>
                </c:pt>
                <c:pt idx="2159">
                  <c:v>685</c:v>
                </c:pt>
                <c:pt idx="2160">
                  <c:v>685</c:v>
                </c:pt>
                <c:pt idx="2161">
                  <c:v>685</c:v>
                </c:pt>
                <c:pt idx="2162">
                  <c:v>685</c:v>
                </c:pt>
                <c:pt idx="2163">
                  <c:v>685</c:v>
                </c:pt>
                <c:pt idx="2164">
                  <c:v>685</c:v>
                </c:pt>
                <c:pt idx="2165">
                  <c:v>686</c:v>
                </c:pt>
                <c:pt idx="2166">
                  <c:v>687</c:v>
                </c:pt>
                <c:pt idx="2167">
                  <c:v>688</c:v>
                </c:pt>
                <c:pt idx="2168">
                  <c:v>689</c:v>
                </c:pt>
                <c:pt idx="2169">
                  <c:v>690</c:v>
                </c:pt>
                <c:pt idx="2170">
                  <c:v>691</c:v>
                </c:pt>
                <c:pt idx="2171">
                  <c:v>692</c:v>
                </c:pt>
                <c:pt idx="2172">
                  <c:v>692</c:v>
                </c:pt>
                <c:pt idx="2173">
                  <c:v>693</c:v>
                </c:pt>
                <c:pt idx="2174">
                  <c:v>694</c:v>
                </c:pt>
                <c:pt idx="2175">
                  <c:v>695</c:v>
                </c:pt>
                <c:pt idx="2176">
                  <c:v>696</c:v>
                </c:pt>
                <c:pt idx="2177">
                  <c:v>697</c:v>
                </c:pt>
                <c:pt idx="2178">
                  <c:v>697</c:v>
                </c:pt>
                <c:pt idx="2179">
                  <c:v>697</c:v>
                </c:pt>
                <c:pt idx="2180">
                  <c:v>697</c:v>
                </c:pt>
                <c:pt idx="2181">
                  <c:v>697</c:v>
                </c:pt>
                <c:pt idx="2182">
                  <c:v>697</c:v>
                </c:pt>
                <c:pt idx="2183">
                  <c:v>697</c:v>
                </c:pt>
                <c:pt idx="2184">
                  <c:v>697</c:v>
                </c:pt>
                <c:pt idx="2185">
                  <c:v>698</c:v>
                </c:pt>
                <c:pt idx="2186">
                  <c:v>698</c:v>
                </c:pt>
                <c:pt idx="2187">
                  <c:v>698</c:v>
                </c:pt>
                <c:pt idx="2188">
                  <c:v>698</c:v>
                </c:pt>
                <c:pt idx="2189">
                  <c:v>698</c:v>
                </c:pt>
                <c:pt idx="2190">
                  <c:v>698</c:v>
                </c:pt>
                <c:pt idx="2191">
                  <c:v>698</c:v>
                </c:pt>
                <c:pt idx="2192">
                  <c:v>698</c:v>
                </c:pt>
                <c:pt idx="2193">
                  <c:v>699</c:v>
                </c:pt>
                <c:pt idx="2194">
                  <c:v>700</c:v>
                </c:pt>
                <c:pt idx="2195">
                  <c:v>700</c:v>
                </c:pt>
                <c:pt idx="2196">
                  <c:v>701</c:v>
                </c:pt>
                <c:pt idx="2197">
                  <c:v>701</c:v>
                </c:pt>
                <c:pt idx="2198">
                  <c:v>702</c:v>
                </c:pt>
                <c:pt idx="2199">
                  <c:v>703</c:v>
                </c:pt>
                <c:pt idx="2200">
                  <c:v>704</c:v>
                </c:pt>
                <c:pt idx="2201">
                  <c:v>704</c:v>
                </c:pt>
                <c:pt idx="2202">
                  <c:v>705</c:v>
                </c:pt>
                <c:pt idx="2203">
                  <c:v>705</c:v>
                </c:pt>
                <c:pt idx="2204">
                  <c:v>706</c:v>
                </c:pt>
                <c:pt idx="2205">
                  <c:v>706</c:v>
                </c:pt>
                <c:pt idx="2206">
                  <c:v>706</c:v>
                </c:pt>
                <c:pt idx="2207">
                  <c:v>706</c:v>
                </c:pt>
                <c:pt idx="2208">
                  <c:v>706</c:v>
                </c:pt>
                <c:pt idx="2209">
                  <c:v>706</c:v>
                </c:pt>
                <c:pt idx="2210">
                  <c:v>706</c:v>
                </c:pt>
                <c:pt idx="2211">
                  <c:v>706</c:v>
                </c:pt>
                <c:pt idx="2212">
                  <c:v>706</c:v>
                </c:pt>
                <c:pt idx="2213">
                  <c:v>707</c:v>
                </c:pt>
                <c:pt idx="2214">
                  <c:v>707</c:v>
                </c:pt>
                <c:pt idx="2215">
                  <c:v>708</c:v>
                </c:pt>
                <c:pt idx="2216">
                  <c:v>708</c:v>
                </c:pt>
                <c:pt idx="2217">
                  <c:v>708</c:v>
                </c:pt>
                <c:pt idx="2218">
                  <c:v>708</c:v>
                </c:pt>
                <c:pt idx="2219">
                  <c:v>708</c:v>
                </c:pt>
                <c:pt idx="2220">
                  <c:v>709</c:v>
                </c:pt>
                <c:pt idx="2221">
                  <c:v>709</c:v>
                </c:pt>
                <c:pt idx="2222">
                  <c:v>709</c:v>
                </c:pt>
                <c:pt idx="2223">
                  <c:v>709</c:v>
                </c:pt>
                <c:pt idx="2224">
                  <c:v>709</c:v>
                </c:pt>
                <c:pt idx="2225">
                  <c:v>710</c:v>
                </c:pt>
                <c:pt idx="2226">
                  <c:v>710</c:v>
                </c:pt>
                <c:pt idx="2227">
                  <c:v>710</c:v>
                </c:pt>
                <c:pt idx="2228">
                  <c:v>710</c:v>
                </c:pt>
                <c:pt idx="2229">
                  <c:v>710</c:v>
                </c:pt>
                <c:pt idx="2230">
                  <c:v>710</c:v>
                </c:pt>
                <c:pt idx="2231">
                  <c:v>710</c:v>
                </c:pt>
                <c:pt idx="2232">
                  <c:v>710</c:v>
                </c:pt>
                <c:pt idx="2233">
                  <c:v>711</c:v>
                </c:pt>
                <c:pt idx="2234">
                  <c:v>711</c:v>
                </c:pt>
                <c:pt idx="2235">
                  <c:v>711</c:v>
                </c:pt>
                <c:pt idx="2236">
                  <c:v>711</c:v>
                </c:pt>
                <c:pt idx="2237">
                  <c:v>711</c:v>
                </c:pt>
                <c:pt idx="2238">
                  <c:v>711</c:v>
                </c:pt>
                <c:pt idx="2239">
                  <c:v>711</c:v>
                </c:pt>
                <c:pt idx="2240">
                  <c:v>711</c:v>
                </c:pt>
                <c:pt idx="2241">
                  <c:v>711</c:v>
                </c:pt>
                <c:pt idx="2242">
                  <c:v>711</c:v>
                </c:pt>
                <c:pt idx="2243">
                  <c:v>711</c:v>
                </c:pt>
                <c:pt idx="2244">
                  <c:v>711</c:v>
                </c:pt>
                <c:pt idx="2245">
                  <c:v>711</c:v>
                </c:pt>
                <c:pt idx="2246">
                  <c:v>711</c:v>
                </c:pt>
                <c:pt idx="2247">
                  <c:v>711</c:v>
                </c:pt>
                <c:pt idx="2248">
                  <c:v>712</c:v>
                </c:pt>
                <c:pt idx="2249">
                  <c:v>712</c:v>
                </c:pt>
                <c:pt idx="2250">
                  <c:v>712</c:v>
                </c:pt>
                <c:pt idx="2251">
                  <c:v>712</c:v>
                </c:pt>
                <c:pt idx="2252">
                  <c:v>712</c:v>
                </c:pt>
                <c:pt idx="2253">
                  <c:v>712</c:v>
                </c:pt>
                <c:pt idx="2254">
                  <c:v>712</c:v>
                </c:pt>
                <c:pt idx="2255">
                  <c:v>712</c:v>
                </c:pt>
                <c:pt idx="2256">
                  <c:v>712</c:v>
                </c:pt>
                <c:pt idx="2257">
                  <c:v>712</c:v>
                </c:pt>
                <c:pt idx="2258">
                  <c:v>712</c:v>
                </c:pt>
                <c:pt idx="2259">
                  <c:v>712</c:v>
                </c:pt>
                <c:pt idx="2260">
                  <c:v>712</c:v>
                </c:pt>
                <c:pt idx="2261">
                  <c:v>712</c:v>
                </c:pt>
                <c:pt idx="2262">
                  <c:v>712</c:v>
                </c:pt>
                <c:pt idx="2263">
                  <c:v>713</c:v>
                </c:pt>
                <c:pt idx="2264">
                  <c:v>713</c:v>
                </c:pt>
                <c:pt idx="2265">
                  <c:v>713</c:v>
                </c:pt>
                <c:pt idx="2266">
                  <c:v>713</c:v>
                </c:pt>
                <c:pt idx="2267">
                  <c:v>713</c:v>
                </c:pt>
                <c:pt idx="2268">
                  <c:v>713</c:v>
                </c:pt>
                <c:pt idx="2269">
                  <c:v>713</c:v>
                </c:pt>
                <c:pt idx="2270">
                  <c:v>713</c:v>
                </c:pt>
                <c:pt idx="2271">
                  <c:v>713</c:v>
                </c:pt>
                <c:pt idx="2272">
                  <c:v>713</c:v>
                </c:pt>
                <c:pt idx="2273">
                  <c:v>713</c:v>
                </c:pt>
                <c:pt idx="2274">
                  <c:v>714</c:v>
                </c:pt>
                <c:pt idx="2275">
                  <c:v>714</c:v>
                </c:pt>
                <c:pt idx="2276">
                  <c:v>715</c:v>
                </c:pt>
                <c:pt idx="2277">
                  <c:v>716</c:v>
                </c:pt>
                <c:pt idx="2278">
                  <c:v>717</c:v>
                </c:pt>
                <c:pt idx="2279">
                  <c:v>718</c:v>
                </c:pt>
                <c:pt idx="2280">
                  <c:v>719</c:v>
                </c:pt>
                <c:pt idx="2281">
                  <c:v>719</c:v>
                </c:pt>
                <c:pt idx="2282">
                  <c:v>719</c:v>
                </c:pt>
                <c:pt idx="2283">
                  <c:v>719</c:v>
                </c:pt>
                <c:pt idx="2284">
                  <c:v>720</c:v>
                </c:pt>
                <c:pt idx="2285">
                  <c:v>720</c:v>
                </c:pt>
                <c:pt idx="2286">
                  <c:v>720</c:v>
                </c:pt>
                <c:pt idx="2287">
                  <c:v>720</c:v>
                </c:pt>
                <c:pt idx="2288">
                  <c:v>721</c:v>
                </c:pt>
                <c:pt idx="2289">
                  <c:v>721</c:v>
                </c:pt>
                <c:pt idx="2290">
                  <c:v>721</c:v>
                </c:pt>
                <c:pt idx="2291">
                  <c:v>721</c:v>
                </c:pt>
                <c:pt idx="2292">
                  <c:v>721</c:v>
                </c:pt>
                <c:pt idx="2293">
                  <c:v>721</c:v>
                </c:pt>
                <c:pt idx="2294">
                  <c:v>721</c:v>
                </c:pt>
                <c:pt idx="2295">
                  <c:v>721</c:v>
                </c:pt>
                <c:pt idx="2296">
                  <c:v>721</c:v>
                </c:pt>
                <c:pt idx="2297">
                  <c:v>721</c:v>
                </c:pt>
                <c:pt idx="2298">
                  <c:v>722</c:v>
                </c:pt>
                <c:pt idx="2299">
                  <c:v>722</c:v>
                </c:pt>
                <c:pt idx="2300">
                  <c:v>722</c:v>
                </c:pt>
                <c:pt idx="2301">
                  <c:v>722</c:v>
                </c:pt>
                <c:pt idx="2302">
                  <c:v>722</c:v>
                </c:pt>
                <c:pt idx="2303">
                  <c:v>722</c:v>
                </c:pt>
                <c:pt idx="2304">
                  <c:v>722</c:v>
                </c:pt>
                <c:pt idx="2305">
                  <c:v>722</c:v>
                </c:pt>
                <c:pt idx="2306">
                  <c:v>722</c:v>
                </c:pt>
                <c:pt idx="2307">
                  <c:v>723</c:v>
                </c:pt>
                <c:pt idx="2308">
                  <c:v>723</c:v>
                </c:pt>
                <c:pt idx="2309">
                  <c:v>723</c:v>
                </c:pt>
                <c:pt idx="2310">
                  <c:v>723</c:v>
                </c:pt>
                <c:pt idx="2311">
                  <c:v>724</c:v>
                </c:pt>
                <c:pt idx="2312">
                  <c:v>725</c:v>
                </c:pt>
                <c:pt idx="2313">
                  <c:v>726</c:v>
                </c:pt>
                <c:pt idx="2314">
                  <c:v>726</c:v>
                </c:pt>
                <c:pt idx="2315">
                  <c:v>726</c:v>
                </c:pt>
                <c:pt idx="2316">
                  <c:v>726</c:v>
                </c:pt>
                <c:pt idx="2317">
                  <c:v>726</c:v>
                </c:pt>
                <c:pt idx="2318">
                  <c:v>726</c:v>
                </c:pt>
                <c:pt idx="2319">
                  <c:v>727</c:v>
                </c:pt>
                <c:pt idx="2320">
                  <c:v>728</c:v>
                </c:pt>
                <c:pt idx="2321">
                  <c:v>729</c:v>
                </c:pt>
                <c:pt idx="2322">
                  <c:v>730</c:v>
                </c:pt>
                <c:pt idx="2323">
                  <c:v>730</c:v>
                </c:pt>
                <c:pt idx="2324">
                  <c:v>730</c:v>
                </c:pt>
                <c:pt idx="2325">
                  <c:v>730</c:v>
                </c:pt>
                <c:pt idx="2326">
                  <c:v>730</c:v>
                </c:pt>
                <c:pt idx="2327">
                  <c:v>730</c:v>
                </c:pt>
                <c:pt idx="2328">
                  <c:v>730</c:v>
                </c:pt>
                <c:pt idx="2329">
                  <c:v>730</c:v>
                </c:pt>
                <c:pt idx="2330">
                  <c:v>730</c:v>
                </c:pt>
                <c:pt idx="2331">
                  <c:v>730</c:v>
                </c:pt>
                <c:pt idx="2332">
                  <c:v>730</c:v>
                </c:pt>
                <c:pt idx="2333">
                  <c:v>730</c:v>
                </c:pt>
                <c:pt idx="2334">
                  <c:v>730</c:v>
                </c:pt>
                <c:pt idx="2335">
                  <c:v>730</c:v>
                </c:pt>
                <c:pt idx="2336">
                  <c:v>730</c:v>
                </c:pt>
                <c:pt idx="2337">
                  <c:v>730</c:v>
                </c:pt>
                <c:pt idx="2338">
                  <c:v>730</c:v>
                </c:pt>
                <c:pt idx="2339">
                  <c:v>730</c:v>
                </c:pt>
                <c:pt idx="2340">
                  <c:v>730</c:v>
                </c:pt>
                <c:pt idx="2341">
                  <c:v>730</c:v>
                </c:pt>
                <c:pt idx="2342">
                  <c:v>730</c:v>
                </c:pt>
                <c:pt idx="2343">
                  <c:v>730</c:v>
                </c:pt>
                <c:pt idx="2344">
                  <c:v>730</c:v>
                </c:pt>
                <c:pt idx="2345">
                  <c:v>730</c:v>
                </c:pt>
                <c:pt idx="2346">
                  <c:v>730</c:v>
                </c:pt>
                <c:pt idx="2347">
                  <c:v>730</c:v>
                </c:pt>
                <c:pt idx="2348">
                  <c:v>731</c:v>
                </c:pt>
                <c:pt idx="2349">
                  <c:v>732</c:v>
                </c:pt>
                <c:pt idx="2350">
                  <c:v>732</c:v>
                </c:pt>
                <c:pt idx="2351">
                  <c:v>732</c:v>
                </c:pt>
                <c:pt idx="2352">
                  <c:v>732</c:v>
                </c:pt>
                <c:pt idx="2353">
                  <c:v>732</c:v>
                </c:pt>
                <c:pt idx="2354">
                  <c:v>733</c:v>
                </c:pt>
                <c:pt idx="2355">
                  <c:v>733</c:v>
                </c:pt>
                <c:pt idx="2356">
                  <c:v>733</c:v>
                </c:pt>
                <c:pt idx="2357">
                  <c:v>733</c:v>
                </c:pt>
                <c:pt idx="2358">
                  <c:v>733</c:v>
                </c:pt>
                <c:pt idx="2359">
                  <c:v>733</c:v>
                </c:pt>
                <c:pt idx="2360">
                  <c:v>733</c:v>
                </c:pt>
                <c:pt idx="2361">
                  <c:v>733</c:v>
                </c:pt>
                <c:pt idx="2362">
                  <c:v>733</c:v>
                </c:pt>
                <c:pt idx="2363">
                  <c:v>734</c:v>
                </c:pt>
                <c:pt idx="2364">
                  <c:v>734</c:v>
                </c:pt>
                <c:pt idx="2365">
                  <c:v>734</c:v>
                </c:pt>
                <c:pt idx="2366">
                  <c:v>735</c:v>
                </c:pt>
                <c:pt idx="2367">
                  <c:v>735</c:v>
                </c:pt>
                <c:pt idx="2368">
                  <c:v>736</c:v>
                </c:pt>
                <c:pt idx="2369">
                  <c:v>736</c:v>
                </c:pt>
                <c:pt idx="2370">
                  <c:v>736</c:v>
                </c:pt>
                <c:pt idx="2371">
                  <c:v>736</c:v>
                </c:pt>
                <c:pt idx="2372">
                  <c:v>736</c:v>
                </c:pt>
                <c:pt idx="2373">
                  <c:v>736</c:v>
                </c:pt>
                <c:pt idx="2374">
                  <c:v>736</c:v>
                </c:pt>
                <c:pt idx="2375">
                  <c:v>736</c:v>
                </c:pt>
                <c:pt idx="2376">
                  <c:v>736</c:v>
                </c:pt>
                <c:pt idx="2377">
                  <c:v>736</c:v>
                </c:pt>
                <c:pt idx="2378">
                  <c:v>736</c:v>
                </c:pt>
                <c:pt idx="2379">
                  <c:v>736</c:v>
                </c:pt>
                <c:pt idx="2380">
                  <c:v>736</c:v>
                </c:pt>
                <c:pt idx="2381">
                  <c:v>736</c:v>
                </c:pt>
                <c:pt idx="2382">
                  <c:v>736</c:v>
                </c:pt>
                <c:pt idx="2383">
                  <c:v>736</c:v>
                </c:pt>
                <c:pt idx="2384">
                  <c:v>736</c:v>
                </c:pt>
                <c:pt idx="2385">
                  <c:v>736</c:v>
                </c:pt>
                <c:pt idx="2386">
                  <c:v>736</c:v>
                </c:pt>
                <c:pt idx="2387">
                  <c:v>736</c:v>
                </c:pt>
                <c:pt idx="2388">
                  <c:v>736</c:v>
                </c:pt>
                <c:pt idx="2389">
                  <c:v>736</c:v>
                </c:pt>
                <c:pt idx="2390">
                  <c:v>736</c:v>
                </c:pt>
                <c:pt idx="2391">
                  <c:v>736</c:v>
                </c:pt>
                <c:pt idx="2392">
                  <c:v>736</c:v>
                </c:pt>
                <c:pt idx="2393">
                  <c:v>736</c:v>
                </c:pt>
                <c:pt idx="2394">
                  <c:v>736</c:v>
                </c:pt>
                <c:pt idx="2395">
                  <c:v>736</c:v>
                </c:pt>
                <c:pt idx="2396">
                  <c:v>736</c:v>
                </c:pt>
                <c:pt idx="2397">
                  <c:v>736</c:v>
                </c:pt>
                <c:pt idx="2398">
                  <c:v>736</c:v>
                </c:pt>
                <c:pt idx="2399">
                  <c:v>736</c:v>
                </c:pt>
                <c:pt idx="2400">
                  <c:v>736</c:v>
                </c:pt>
                <c:pt idx="2401">
                  <c:v>736</c:v>
                </c:pt>
                <c:pt idx="2402">
                  <c:v>736</c:v>
                </c:pt>
                <c:pt idx="2403">
                  <c:v>736</c:v>
                </c:pt>
                <c:pt idx="2404">
                  <c:v>737</c:v>
                </c:pt>
                <c:pt idx="2405">
                  <c:v>737</c:v>
                </c:pt>
                <c:pt idx="2406">
                  <c:v>737</c:v>
                </c:pt>
                <c:pt idx="2407">
                  <c:v>738</c:v>
                </c:pt>
                <c:pt idx="2408">
                  <c:v>738</c:v>
                </c:pt>
                <c:pt idx="2409">
                  <c:v>738</c:v>
                </c:pt>
                <c:pt idx="2410">
                  <c:v>738</c:v>
                </c:pt>
                <c:pt idx="2411">
                  <c:v>738</c:v>
                </c:pt>
                <c:pt idx="2412">
                  <c:v>739</c:v>
                </c:pt>
                <c:pt idx="2413">
                  <c:v>739</c:v>
                </c:pt>
                <c:pt idx="2414">
                  <c:v>739</c:v>
                </c:pt>
                <c:pt idx="2415">
                  <c:v>739</c:v>
                </c:pt>
                <c:pt idx="2416">
                  <c:v>739</c:v>
                </c:pt>
                <c:pt idx="2417">
                  <c:v>739</c:v>
                </c:pt>
                <c:pt idx="2418">
                  <c:v>739</c:v>
                </c:pt>
                <c:pt idx="2419">
                  <c:v>739</c:v>
                </c:pt>
                <c:pt idx="2420">
                  <c:v>739</c:v>
                </c:pt>
                <c:pt idx="2421">
                  <c:v>739</c:v>
                </c:pt>
                <c:pt idx="2422">
                  <c:v>739</c:v>
                </c:pt>
                <c:pt idx="2423">
                  <c:v>739</c:v>
                </c:pt>
                <c:pt idx="2424">
                  <c:v>739</c:v>
                </c:pt>
                <c:pt idx="2425">
                  <c:v>739</c:v>
                </c:pt>
                <c:pt idx="2426">
                  <c:v>739</c:v>
                </c:pt>
                <c:pt idx="2427">
                  <c:v>739</c:v>
                </c:pt>
                <c:pt idx="2428">
                  <c:v>739</c:v>
                </c:pt>
                <c:pt idx="2429">
                  <c:v>739</c:v>
                </c:pt>
                <c:pt idx="2430">
                  <c:v>739</c:v>
                </c:pt>
                <c:pt idx="2431">
                  <c:v>739</c:v>
                </c:pt>
                <c:pt idx="2432">
                  <c:v>739</c:v>
                </c:pt>
                <c:pt idx="2433">
                  <c:v>739</c:v>
                </c:pt>
                <c:pt idx="2434">
                  <c:v>739</c:v>
                </c:pt>
                <c:pt idx="2435">
                  <c:v>739</c:v>
                </c:pt>
                <c:pt idx="2436">
                  <c:v>739</c:v>
                </c:pt>
                <c:pt idx="2437">
                  <c:v>739</c:v>
                </c:pt>
                <c:pt idx="2438">
                  <c:v>739</c:v>
                </c:pt>
                <c:pt idx="2439">
                  <c:v>739</c:v>
                </c:pt>
                <c:pt idx="2440">
                  <c:v>740</c:v>
                </c:pt>
                <c:pt idx="2441">
                  <c:v>740</c:v>
                </c:pt>
                <c:pt idx="2442">
                  <c:v>740</c:v>
                </c:pt>
                <c:pt idx="2443">
                  <c:v>740</c:v>
                </c:pt>
                <c:pt idx="2444">
                  <c:v>740</c:v>
                </c:pt>
                <c:pt idx="2445">
                  <c:v>740</c:v>
                </c:pt>
                <c:pt idx="2446">
                  <c:v>740</c:v>
                </c:pt>
                <c:pt idx="2447">
                  <c:v>740</c:v>
                </c:pt>
                <c:pt idx="2448">
                  <c:v>740</c:v>
                </c:pt>
                <c:pt idx="2449">
                  <c:v>741</c:v>
                </c:pt>
                <c:pt idx="2450">
                  <c:v>742</c:v>
                </c:pt>
                <c:pt idx="2451">
                  <c:v>742</c:v>
                </c:pt>
                <c:pt idx="2452">
                  <c:v>742</c:v>
                </c:pt>
                <c:pt idx="2453">
                  <c:v>742</c:v>
                </c:pt>
                <c:pt idx="2454">
                  <c:v>742</c:v>
                </c:pt>
                <c:pt idx="2455">
                  <c:v>742</c:v>
                </c:pt>
                <c:pt idx="2456">
                  <c:v>742</c:v>
                </c:pt>
                <c:pt idx="2457">
                  <c:v>742</c:v>
                </c:pt>
                <c:pt idx="2458">
                  <c:v>742</c:v>
                </c:pt>
                <c:pt idx="2459">
                  <c:v>742</c:v>
                </c:pt>
                <c:pt idx="2460">
                  <c:v>742</c:v>
                </c:pt>
                <c:pt idx="2461">
                  <c:v>743</c:v>
                </c:pt>
                <c:pt idx="2462">
                  <c:v>744</c:v>
                </c:pt>
                <c:pt idx="2463">
                  <c:v>745</c:v>
                </c:pt>
                <c:pt idx="2464">
                  <c:v>746</c:v>
                </c:pt>
                <c:pt idx="2465">
                  <c:v>747</c:v>
                </c:pt>
                <c:pt idx="2466">
                  <c:v>747</c:v>
                </c:pt>
                <c:pt idx="2467">
                  <c:v>747</c:v>
                </c:pt>
                <c:pt idx="2468">
                  <c:v>748</c:v>
                </c:pt>
                <c:pt idx="2469">
                  <c:v>748</c:v>
                </c:pt>
                <c:pt idx="2470">
                  <c:v>749</c:v>
                </c:pt>
                <c:pt idx="2471">
                  <c:v>750</c:v>
                </c:pt>
                <c:pt idx="2472">
                  <c:v>751</c:v>
                </c:pt>
                <c:pt idx="2473">
                  <c:v>752</c:v>
                </c:pt>
                <c:pt idx="2474">
                  <c:v>753</c:v>
                </c:pt>
                <c:pt idx="2475">
                  <c:v>754</c:v>
                </c:pt>
                <c:pt idx="2476">
                  <c:v>755</c:v>
                </c:pt>
                <c:pt idx="2477">
                  <c:v>756</c:v>
                </c:pt>
                <c:pt idx="2478">
                  <c:v>757</c:v>
                </c:pt>
                <c:pt idx="2479">
                  <c:v>758</c:v>
                </c:pt>
                <c:pt idx="2480">
                  <c:v>758</c:v>
                </c:pt>
                <c:pt idx="2481">
                  <c:v>758</c:v>
                </c:pt>
                <c:pt idx="2482">
                  <c:v>759</c:v>
                </c:pt>
                <c:pt idx="2483">
                  <c:v>760</c:v>
                </c:pt>
                <c:pt idx="2484">
                  <c:v>760</c:v>
                </c:pt>
                <c:pt idx="2485">
                  <c:v>761</c:v>
                </c:pt>
                <c:pt idx="2486">
                  <c:v>762</c:v>
                </c:pt>
                <c:pt idx="2487">
                  <c:v>762</c:v>
                </c:pt>
                <c:pt idx="2488">
                  <c:v>762</c:v>
                </c:pt>
                <c:pt idx="2489">
                  <c:v>763</c:v>
                </c:pt>
                <c:pt idx="2490">
                  <c:v>764</c:v>
                </c:pt>
                <c:pt idx="2491">
                  <c:v>765</c:v>
                </c:pt>
                <c:pt idx="2492">
                  <c:v>766</c:v>
                </c:pt>
                <c:pt idx="2493">
                  <c:v>766</c:v>
                </c:pt>
                <c:pt idx="2494">
                  <c:v>767</c:v>
                </c:pt>
                <c:pt idx="2495">
                  <c:v>768</c:v>
                </c:pt>
                <c:pt idx="2496">
                  <c:v>768</c:v>
                </c:pt>
                <c:pt idx="2497">
                  <c:v>768</c:v>
                </c:pt>
                <c:pt idx="2498">
                  <c:v>769</c:v>
                </c:pt>
                <c:pt idx="2499">
                  <c:v>769</c:v>
                </c:pt>
                <c:pt idx="2500">
                  <c:v>769</c:v>
                </c:pt>
                <c:pt idx="2501">
                  <c:v>769</c:v>
                </c:pt>
                <c:pt idx="2502">
                  <c:v>769</c:v>
                </c:pt>
                <c:pt idx="2503">
                  <c:v>769</c:v>
                </c:pt>
                <c:pt idx="2504">
                  <c:v>769</c:v>
                </c:pt>
                <c:pt idx="2505">
                  <c:v>769</c:v>
                </c:pt>
                <c:pt idx="2506">
                  <c:v>769</c:v>
                </c:pt>
                <c:pt idx="2507">
                  <c:v>769</c:v>
                </c:pt>
                <c:pt idx="2508">
                  <c:v>769</c:v>
                </c:pt>
                <c:pt idx="2509">
                  <c:v>769</c:v>
                </c:pt>
                <c:pt idx="2510">
                  <c:v>769</c:v>
                </c:pt>
                <c:pt idx="2511">
                  <c:v>769</c:v>
                </c:pt>
                <c:pt idx="2512">
                  <c:v>769</c:v>
                </c:pt>
                <c:pt idx="2513">
                  <c:v>769</c:v>
                </c:pt>
                <c:pt idx="2514">
                  <c:v>769</c:v>
                </c:pt>
                <c:pt idx="2515">
                  <c:v>769</c:v>
                </c:pt>
                <c:pt idx="2516">
                  <c:v>769</c:v>
                </c:pt>
                <c:pt idx="2517">
                  <c:v>769</c:v>
                </c:pt>
                <c:pt idx="2518">
                  <c:v>769</c:v>
                </c:pt>
                <c:pt idx="2519">
                  <c:v>769</c:v>
                </c:pt>
                <c:pt idx="2520">
                  <c:v>769</c:v>
                </c:pt>
                <c:pt idx="2521">
                  <c:v>769</c:v>
                </c:pt>
                <c:pt idx="2522">
                  <c:v>769</c:v>
                </c:pt>
                <c:pt idx="2523">
                  <c:v>769</c:v>
                </c:pt>
                <c:pt idx="2524">
                  <c:v>769</c:v>
                </c:pt>
                <c:pt idx="2525">
                  <c:v>769</c:v>
                </c:pt>
                <c:pt idx="2526">
                  <c:v>769</c:v>
                </c:pt>
                <c:pt idx="2527">
                  <c:v>769</c:v>
                </c:pt>
                <c:pt idx="2528">
                  <c:v>770</c:v>
                </c:pt>
                <c:pt idx="2529">
                  <c:v>770</c:v>
                </c:pt>
                <c:pt idx="2530">
                  <c:v>770</c:v>
                </c:pt>
                <c:pt idx="2531">
                  <c:v>770</c:v>
                </c:pt>
                <c:pt idx="2532">
                  <c:v>771</c:v>
                </c:pt>
                <c:pt idx="2533">
                  <c:v>771</c:v>
                </c:pt>
                <c:pt idx="2534">
                  <c:v>771</c:v>
                </c:pt>
                <c:pt idx="2535">
                  <c:v>771</c:v>
                </c:pt>
                <c:pt idx="2536">
                  <c:v>771</c:v>
                </c:pt>
                <c:pt idx="2537">
                  <c:v>771</c:v>
                </c:pt>
                <c:pt idx="2538">
                  <c:v>772</c:v>
                </c:pt>
                <c:pt idx="2539">
                  <c:v>772</c:v>
                </c:pt>
                <c:pt idx="2540">
                  <c:v>772</c:v>
                </c:pt>
                <c:pt idx="2541">
                  <c:v>772</c:v>
                </c:pt>
                <c:pt idx="2542">
                  <c:v>772</c:v>
                </c:pt>
                <c:pt idx="2543">
                  <c:v>772</c:v>
                </c:pt>
                <c:pt idx="2544">
                  <c:v>772</c:v>
                </c:pt>
                <c:pt idx="2545">
                  <c:v>772</c:v>
                </c:pt>
                <c:pt idx="2546">
                  <c:v>773</c:v>
                </c:pt>
                <c:pt idx="2547">
                  <c:v>774</c:v>
                </c:pt>
                <c:pt idx="2548">
                  <c:v>774</c:v>
                </c:pt>
                <c:pt idx="2549">
                  <c:v>774</c:v>
                </c:pt>
                <c:pt idx="2550">
                  <c:v>774</c:v>
                </c:pt>
                <c:pt idx="2551">
                  <c:v>774</c:v>
                </c:pt>
                <c:pt idx="2552">
                  <c:v>774</c:v>
                </c:pt>
                <c:pt idx="2553">
                  <c:v>775</c:v>
                </c:pt>
                <c:pt idx="2554">
                  <c:v>775</c:v>
                </c:pt>
                <c:pt idx="2555">
                  <c:v>775</c:v>
                </c:pt>
                <c:pt idx="2556">
                  <c:v>776</c:v>
                </c:pt>
                <c:pt idx="2557">
                  <c:v>777</c:v>
                </c:pt>
                <c:pt idx="2558">
                  <c:v>778</c:v>
                </c:pt>
                <c:pt idx="2559">
                  <c:v>779</c:v>
                </c:pt>
                <c:pt idx="2560">
                  <c:v>780</c:v>
                </c:pt>
                <c:pt idx="2561">
                  <c:v>781</c:v>
                </c:pt>
                <c:pt idx="2562">
                  <c:v>782</c:v>
                </c:pt>
                <c:pt idx="2563">
                  <c:v>783</c:v>
                </c:pt>
                <c:pt idx="2564">
                  <c:v>784</c:v>
                </c:pt>
                <c:pt idx="2565">
                  <c:v>785</c:v>
                </c:pt>
                <c:pt idx="2566">
                  <c:v>785</c:v>
                </c:pt>
                <c:pt idx="2567">
                  <c:v>786</c:v>
                </c:pt>
                <c:pt idx="2568">
                  <c:v>787</c:v>
                </c:pt>
                <c:pt idx="2569">
                  <c:v>788</c:v>
                </c:pt>
                <c:pt idx="2570">
                  <c:v>788</c:v>
                </c:pt>
                <c:pt idx="2571">
                  <c:v>788</c:v>
                </c:pt>
                <c:pt idx="2572">
                  <c:v>789</c:v>
                </c:pt>
                <c:pt idx="2573">
                  <c:v>789</c:v>
                </c:pt>
                <c:pt idx="2574">
                  <c:v>790</c:v>
                </c:pt>
                <c:pt idx="2575">
                  <c:v>790</c:v>
                </c:pt>
                <c:pt idx="2576">
                  <c:v>790</c:v>
                </c:pt>
                <c:pt idx="2577">
                  <c:v>790</c:v>
                </c:pt>
                <c:pt idx="2578">
                  <c:v>790</c:v>
                </c:pt>
                <c:pt idx="2579">
                  <c:v>790</c:v>
                </c:pt>
                <c:pt idx="2580">
                  <c:v>790</c:v>
                </c:pt>
                <c:pt idx="2581">
                  <c:v>790</c:v>
                </c:pt>
                <c:pt idx="2582">
                  <c:v>790</c:v>
                </c:pt>
                <c:pt idx="2583">
                  <c:v>790</c:v>
                </c:pt>
                <c:pt idx="2584">
                  <c:v>790</c:v>
                </c:pt>
                <c:pt idx="2585">
                  <c:v>790</c:v>
                </c:pt>
                <c:pt idx="2586">
                  <c:v>790</c:v>
                </c:pt>
                <c:pt idx="2587">
                  <c:v>790</c:v>
                </c:pt>
                <c:pt idx="2588">
                  <c:v>791</c:v>
                </c:pt>
                <c:pt idx="2589">
                  <c:v>792</c:v>
                </c:pt>
                <c:pt idx="2590">
                  <c:v>793</c:v>
                </c:pt>
                <c:pt idx="2591">
                  <c:v>794</c:v>
                </c:pt>
                <c:pt idx="2592">
                  <c:v>795</c:v>
                </c:pt>
                <c:pt idx="2593">
                  <c:v>796</c:v>
                </c:pt>
                <c:pt idx="2594">
                  <c:v>797</c:v>
                </c:pt>
                <c:pt idx="2595">
                  <c:v>797</c:v>
                </c:pt>
                <c:pt idx="2596">
                  <c:v>798</c:v>
                </c:pt>
                <c:pt idx="2597">
                  <c:v>798</c:v>
                </c:pt>
                <c:pt idx="2598">
                  <c:v>798</c:v>
                </c:pt>
                <c:pt idx="2599">
                  <c:v>798</c:v>
                </c:pt>
                <c:pt idx="2600">
                  <c:v>798</c:v>
                </c:pt>
                <c:pt idx="2601">
                  <c:v>798</c:v>
                </c:pt>
                <c:pt idx="2602">
                  <c:v>798</c:v>
                </c:pt>
                <c:pt idx="2603">
                  <c:v>798</c:v>
                </c:pt>
                <c:pt idx="2604">
                  <c:v>799</c:v>
                </c:pt>
                <c:pt idx="2605">
                  <c:v>800</c:v>
                </c:pt>
                <c:pt idx="2606">
                  <c:v>800</c:v>
                </c:pt>
                <c:pt idx="2607">
                  <c:v>800</c:v>
                </c:pt>
                <c:pt idx="2608">
                  <c:v>800</c:v>
                </c:pt>
                <c:pt idx="2609">
                  <c:v>800</c:v>
                </c:pt>
                <c:pt idx="2610">
                  <c:v>801</c:v>
                </c:pt>
                <c:pt idx="2611">
                  <c:v>801</c:v>
                </c:pt>
                <c:pt idx="2612">
                  <c:v>801</c:v>
                </c:pt>
                <c:pt idx="2613">
                  <c:v>802</c:v>
                </c:pt>
                <c:pt idx="2614">
                  <c:v>803</c:v>
                </c:pt>
                <c:pt idx="2615">
                  <c:v>803</c:v>
                </c:pt>
                <c:pt idx="2616">
                  <c:v>803</c:v>
                </c:pt>
                <c:pt idx="2617">
                  <c:v>803</c:v>
                </c:pt>
                <c:pt idx="2618">
                  <c:v>803</c:v>
                </c:pt>
                <c:pt idx="2619">
                  <c:v>803</c:v>
                </c:pt>
                <c:pt idx="2620">
                  <c:v>803</c:v>
                </c:pt>
                <c:pt idx="2621">
                  <c:v>803</c:v>
                </c:pt>
                <c:pt idx="2622">
                  <c:v>803</c:v>
                </c:pt>
                <c:pt idx="2623">
                  <c:v>804</c:v>
                </c:pt>
                <c:pt idx="2624">
                  <c:v>805</c:v>
                </c:pt>
                <c:pt idx="2625">
                  <c:v>805</c:v>
                </c:pt>
                <c:pt idx="2626">
                  <c:v>805</c:v>
                </c:pt>
                <c:pt idx="2627">
                  <c:v>805</c:v>
                </c:pt>
                <c:pt idx="2628">
                  <c:v>805</c:v>
                </c:pt>
                <c:pt idx="2629">
                  <c:v>805</c:v>
                </c:pt>
                <c:pt idx="2630">
                  <c:v>805</c:v>
                </c:pt>
                <c:pt idx="2631">
                  <c:v>805</c:v>
                </c:pt>
                <c:pt idx="2632">
                  <c:v>805</c:v>
                </c:pt>
                <c:pt idx="2633">
                  <c:v>805</c:v>
                </c:pt>
                <c:pt idx="2634">
                  <c:v>805</c:v>
                </c:pt>
                <c:pt idx="2635">
                  <c:v>806</c:v>
                </c:pt>
                <c:pt idx="2636">
                  <c:v>807</c:v>
                </c:pt>
                <c:pt idx="2637">
                  <c:v>808</c:v>
                </c:pt>
                <c:pt idx="2638">
                  <c:v>808</c:v>
                </c:pt>
                <c:pt idx="2639">
                  <c:v>809</c:v>
                </c:pt>
                <c:pt idx="2640">
                  <c:v>809</c:v>
                </c:pt>
                <c:pt idx="2641">
                  <c:v>809</c:v>
                </c:pt>
                <c:pt idx="2642">
                  <c:v>809</c:v>
                </c:pt>
                <c:pt idx="2643">
                  <c:v>809</c:v>
                </c:pt>
                <c:pt idx="2644">
                  <c:v>809</c:v>
                </c:pt>
                <c:pt idx="2645">
                  <c:v>809</c:v>
                </c:pt>
                <c:pt idx="2646">
                  <c:v>809</c:v>
                </c:pt>
                <c:pt idx="2647">
                  <c:v>809</c:v>
                </c:pt>
                <c:pt idx="2648">
                  <c:v>809</c:v>
                </c:pt>
                <c:pt idx="2649">
                  <c:v>809</c:v>
                </c:pt>
                <c:pt idx="2650">
                  <c:v>810</c:v>
                </c:pt>
                <c:pt idx="2651">
                  <c:v>811</c:v>
                </c:pt>
                <c:pt idx="2652">
                  <c:v>812</c:v>
                </c:pt>
                <c:pt idx="2653">
                  <c:v>813</c:v>
                </c:pt>
                <c:pt idx="2654">
                  <c:v>814</c:v>
                </c:pt>
                <c:pt idx="2655">
                  <c:v>815</c:v>
                </c:pt>
                <c:pt idx="2656">
                  <c:v>816</c:v>
                </c:pt>
                <c:pt idx="2657">
                  <c:v>817</c:v>
                </c:pt>
                <c:pt idx="2658">
                  <c:v>818</c:v>
                </c:pt>
                <c:pt idx="2659">
                  <c:v>819</c:v>
                </c:pt>
                <c:pt idx="2660">
                  <c:v>820</c:v>
                </c:pt>
                <c:pt idx="2661">
                  <c:v>821</c:v>
                </c:pt>
                <c:pt idx="2662">
                  <c:v>822</c:v>
                </c:pt>
                <c:pt idx="2663">
                  <c:v>823</c:v>
                </c:pt>
                <c:pt idx="2664">
                  <c:v>824</c:v>
                </c:pt>
                <c:pt idx="2665">
                  <c:v>825</c:v>
                </c:pt>
                <c:pt idx="2666">
                  <c:v>826</c:v>
                </c:pt>
                <c:pt idx="2667">
                  <c:v>826</c:v>
                </c:pt>
                <c:pt idx="2668">
                  <c:v>826</c:v>
                </c:pt>
                <c:pt idx="2669">
                  <c:v>826</c:v>
                </c:pt>
                <c:pt idx="2670">
                  <c:v>826</c:v>
                </c:pt>
                <c:pt idx="2671">
                  <c:v>826</c:v>
                </c:pt>
                <c:pt idx="2672">
                  <c:v>826</c:v>
                </c:pt>
                <c:pt idx="2673">
                  <c:v>826</c:v>
                </c:pt>
                <c:pt idx="2674">
                  <c:v>826</c:v>
                </c:pt>
                <c:pt idx="2675">
                  <c:v>826</c:v>
                </c:pt>
                <c:pt idx="2676">
                  <c:v>826</c:v>
                </c:pt>
                <c:pt idx="2677">
                  <c:v>826</c:v>
                </c:pt>
                <c:pt idx="2678">
                  <c:v>826</c:v>
                </c:pt>
                <c:pt idx="2679">
                  <c:v>826</c:v>
                </c:pt>
                <c:pt idx="2680">
                  <c:v>826</c:v>
                </c:pt>
                <c:pt idx="2681">
                  <c:v>826</c:v>
                </c:pt>
                <c:pt idx="2682">
                  <c:v>827</c:v>
                </c:pt>
                <c:pt idx="2683">
                  <c:v>828</c:v>
                </c:pt>
                <c:pt idx="2684">
                  <c:v>829</c:v>
                </c:pt>
                <c:pt idx="2685">
                  <c:v>830</c:v>
                </c:pt>
                <c:pt idx="2686">
                  <c:v>831</c:v>
                </c:pt>
                <c:pt idx="2687">
                  <c:v>832</c:v>
                </c:pt>
                <c:pt idx="2688">
                  <c:v>833</c:v>
                </c:pt>
                <c:pt idx="2689">
                  <c:v>834</c:v>
                </c:pt>
                <c:pt idx="2690">
                  <c:v>835</c:v>
                </c:pt>
                <c:pt idx="2691">
                  <c:v>836</c:v>
                </c:pt>
                <c:pt idx="2692">
                  <c:v>837</c:v>
                </c:pt>
                <c:pt idx="2693">
                  <c:v>838</c:v>
                </c:pt>
                <c:pt idx="2694">
                  <c:v>839</c:v>
                </c:pt>
                <c:pt idx="2695">
                  <c:v>840</c:v>
                </c:pt>
                <c:pt idx="2696">
                  <c:v>841</c:v>
                </c:pt>
                <c:pt idx="2697">
                  <c:v>842</c:v>
                </c:pt>
                <c:pt idx="2698">
                  <c:v>843</c:v>
                </c:pt>
                <c:pt idx="2699">
                  <c:v>844</c:v>
                </c:pt>
                <c:pt idx="2700">
                  <c:v>845</c:v>
                </c:pt>
                <c:pt idx="2701">
                  <c:v>846</c:v>
                </c:pt>
                <c:pt idx="2702">
                  <c:v>847</c:v>
                </c:pt>
                <c:pt idx="2703">
                  <c:v>848</c:v>
                </c:pt>
                <c:pt idx="2704">
                  <c:v>849</c:v>
                </c:pt>
                <c:pt idx="2705">
                  <c:v>850</c:v>
                </c:pt>
                <c:pt idx="2706">
                  <c:v>851</c:v>
                </c:pt>
                <c:pt idx="2707">
                  <c:v>852</c:v>
                </c:pt>
                <c:pt idx="2708">
                  <c:v>852</c:v>
                </c:pt>
                <c:pt idx="2709">
                  <c:v>853</c:v>
                </c:pt>
                <c:pt idx="2710">
                  <c:v>853</c:v>
                </c:pt>
                <c:pt idx="2711">
                  <c:v>854</c:v>
                </c:pt>
                <c:pt idx="2712">
                  <c:v>854</c:v>
                </c:pt>
                <c:pt idx="2713">
                  <c:v>854</c:v>
                </c:pt>
                <c:pt idx="2714">
                  <c:v>854</c:v>
                </c:pt>
                <c:pt idx="2715">
                  <c:v>854</c:v>
                </c:pt>
                <c:pt idx="2716">
                  <c:v>855</c:v>
                </c:pt>
                <c:pt idx="2717">
                  <c:v>856</c:v>
                </c:pt>
                <c:pt idx="2718">
                  <c:v>856</c:v>
                </c:pt>
                <c:pt idx="2719">
                  <c:v>856</c:v>
                </c:pt>
                <c:pt idx="2720">
                  <c:v>857</c:v>
                </c:pt>
                <c:pt idx="2721">
                  <c:v>857</c:v>
                </c:pt>
                <c:pt idx="2722">
                  <c:v>857</c:v>
                </c:pt>
                <c:pt idx="2723">
                  <c:v>857</c:v>
                </c:pt>
                <c:pt idx="2724">
                  <c:v>857</c:v>
                </c:pt>
                <c:pt idx="2725">
                  <c:v>857</c:v>
                </c:pt>
                <c:pt idx="2726">
                  <c:v>858</c:v>
                </c:pt>
                <c:pt idx="2727">
                  <c:v>858</c:v>
                </c:pt>
                <c:pt idx="2728">
                  <c:v>858</c:v>
                </c:pt>
                <c:pt idx="2729">
                  <c:v>858</c:v>
                </c:pt>
                <c:pt idx="2730">
                  <c:v>858</c:v>
                </c:pt>
                <c:pt idx="2731">
                  <c:v>858</c:v>
                </c:pt>
                <c:pt idx="2732">
                  <c:v>858</c:v>
                </c:pt>
                <c:pt idx="2733">
                  <c:v>858</c:v>
                </c:pt>
                <c:pt idx="2734">
                  <c:v>858</c:v>
                </c:pt>
                <c:pt idx="2735">
                  <c:v>859</c:v>
                </c:pt>
                <c:pt idx="2736">
                  <c:v>860</c:v>
                </c:pt>
                <c:pt idx="2737">
                  <c:v>861</c:v>
                </c:pt>
                <c:pt idx="2738">
                  <c:v>862</c:v>
                </c:pt>
                <c:pt idx="2739">
                  <c:v>863</c:v>
                </c:pt>
                <c:pt idx="2740">
                  <c:v>863</c:v>
                </c:pt>
                <c:pt idx="2741">
                  <c:v>863</c:v>
                </c:pt>
                <c:pt idx="2742">
                  <c:v>863</c:v>
                </c:pt>
                <c:pt idx="2743">
                  <c:v>863</c:v>
                </c:pt>
                <c:pt idx="2744">
                  <c:v>863</c:v>
                </c:pt>
                <c:pt idx="2745">
                  <c:v>863</c:v>
                </c:pt>
                <c:pt idx="2746">
                  <c:v>863</c:v>
                </c:pt>
                <c:pt idx="2747">
                  <c:v>863</c:v>
                </c:pt>
                <c:pt idx="2748">
                  <c:v>863</c:v>
                </c:pt>
                <c:pt idx="2749">
                  <c:v>863</c:v>
                </c:pt>
                <c:pt idx="2750">
                  <c:v>863</c:v>
                </c:pt>
                <c:pt idx="2751">
                  <c:v>863</c:v>
                </c:pt>
                <c:pt idx="2752">
                  <c:v>863</c:v>
                </c:pt>
                <c:pt idx="2753">
                  <c:v>863</c:v>
                </c:pt>
                <c:pt idx="2754">
                  <c:v>863</c:v>
                </c:pt>
                <c:pt idx="2755">
                  <c:v>864</c:v>
                </c:pt>
                <c:pt idx="2756">
                  <c:v>865</c:v>
                </c:pt>
                <c:pt idx="2757">
                  <c:v>865</c:v>
                </c:pt>
                <c:pt idx="2758">
                  <c:v>866</c:v>
                </c:pt>
                <c:pt idx="2759">
                  <c:v>867</c:v>
                </c:pt>
                <c:pt idx="2760">
                  <c:v>867</c:v>
                </c:pt>
                <c:pt idx="2761">
                  <c:v>867</c:v>
                </c:pt>
                <c:pt idx="2762">
                  <c:v>867</c:v>
                </c:pt>
                <c:pt idx="2763">
                  <c:v>867</c:v>
                </c:pt>
                <c:pt idx="2764">
                  <c:v>867</c:v>
                </c:pt>
                <c:pt idx="2765">
                  <c:v>867</c:v>
                </c:pt>
                <c:pt idx="2766">
                  <c:v>868</c:v>
                </c:pt>
                <c:pt idx="2767">
                  <c:v>868</c:v>
                </c:pt>
                <c:pt idx="2768">
                  <c:v>868</c:v>
                </c:pt>
                <c:pt idx="2769">
                  <c:v>868</c:v>
                </c:pt>
                <c:pt idx="2770">
                  <c:v>868</c:v>
                </c:pt>
                <c:pt idx="2771">
                  <c:v>868</c:v>
                </c:pt>
                <c:pt idx="2772">
                  <c:v>869</c:v>
                </c:pt>
                <c:pt idx="2773">
                  <c:v>870</c:v>
                </c:pt>
                <c:pt idx="2774">
                  <c:v>870</c:v>
                </c:pt>
                <c:pt idx="2775">
                  <c:v>870</c:v>
                </c:pt>
                <c:pt idx="2776">
                  <c:v>871</c:v>
                </c:pt>
                <c:pt idx="2777">
                  <c:v>872</c:v>
                </c:pt>
                <c:pt idx="2778">
                  <c:v>872</c:v>
                </c:pt>
                <c:pt idx="2779">
                  <c:v>872</c:v>
                </c:pt>
                <c:pt idx="2780">
                  <c:v>873</c:v>
                </c:pt>
                <c:pt idx="2781">
                  <c:v>873</c:v>
                </c:pt>
                <c:pt idx="2782">
                  <c:v>874</c:v>
                </c:pt>
                <c:pt idx="2783">
                  <c:v>875</c:v>
                </c:pt>
                <c:pt idx="2784">
                  <c:v>875</c:v>
                </c:pt>
                <c:pt idx="2785">
                  <c:v>875</c:v>
                </c:pt>
                <c:pt idx="2786">
                  <c:v>875</c:v>
                </c:pt>
                <c:pt idx="2787">
                  <c:v>876</c:v>
                </c:pt>
                <c:pt idx="2788">
                  <c:v>877</c:v>
                </c:pt>
                <c:pt idx="2789">
                  <c:v>877</c:v>
                </c:pt>
                <c:pt idx="2790">
                  <c:v>878</c:v>
                </c:pt>
                <c:pt idx="2791">
                  <c:v>878</c:v>
                </c:pt>
                <c:pt idx="2792">
                  <c:v>878</c:v>
                </c:pt>
                <c:pt idx="2793">
                  <c:v>878</c:v>
                </c:pt>
                <c:pt idx="2794">
                  <c:v>878</c:v>
                </c:pt>
                <c:pt idx="2795">
                  <c:v>878</c:v>
                </c:pt>
                <c:pt idx="2796">
                  <c:v>879</c:v>
                </c:pt>
                <c:pt idx="2797">
                  <c:v>880</c:v>
                </c:pt>
                <c:pt idx="2798">
                  <c:v>880</c:v>
                </c:pt>
                <c:pt idx="2799">
                  <c:v>880</c:v>
                </c:pt>
                <c:pt idx="2800">
                  <c:v>880</c:v>
                </c:pt>
                <c:pt idx="2801">
                  <c:v>880</c:v>
                </c:pt>
                <c:pt idx="2802">
                  <c:v>880</c:v>
                </c:pt>
                <c:pt idx="2803">
                  <c:v>880</c:v>
                </c:pt>
                <c:pt idx="2804">
                  <c:v>880</c:v>
                </c:pt>
                <c:pt idx="2805">
                  <c:v>880</c:v>
                </c:pt>
                <c:pt idx="2806">
                  <c:v>880</c:v>
                </c:pt>
                <c:pt idx="2807">
                  <c:v>880</c:v>
                </c:pt>
                <c:pt idx="2808">
                  <c:v>880</c:v>
                </c:pt>
                <c:pt idx="2809">
                  <c:v>880</c:v>
                </c:pt>
                <c:pt idx="2810">
                  <c:v>880</c:v>
                </c:pt>
                <c:pt idx="2811">
                  <c:v>880</c:v>
                </c:pt>
                <c:pt idx="2812">
                  <c:v>880</c:v>
                </c:pt>
                <c:pt idx="2813">
                  <c:v>880</c:v>
                </c:pt>
                <c:pt idx="2814">
                  <c:v>880</c:v>
                </c:pt>
                <c:pt idx="2815">
                  <c:v>880</c:v>
                </c:pt>
                <c:pt idx="2816">
                  <c:v>880</c:v>
                </c:pt>
                <c:pt idx="2817">
                  <c:v>880</c:v>
                </c:pt>
                <c:pt idx="2818">
                  <c:v>881</c:v>
                </c:pt>
                <c:pt idx="2819">
                  <c:v>881</c:v>
                </c:pt>
                <c:pt idx="2820">
                  <c:v>881</c:v>
                </c:pt>
                <c:pt idx="2821">
                  <c:v>881</c:v>
                </c:pt>
                <c:pt idx="2822">
                  <c:v>881</c:v>
                </c:pt>
                <c:pt idx="2823">
                  <c:v>882</c:v>
                </c:pt>
                <c:pt idx="2824">
                  <c:v>883</c:v>
                </c:pt>
                <c:pt idx="2825">
                  <c:v>884</c:v>
                </c:pt>
                <c:pt idx="2826">
                  <c:v>885</c:v>
                </c:pt>
                <c:pt idx="2827">
                  <c:v>885</c:v>
                </c:pt>
                <c:pt idx="2828">
                  <c:v>885</c:v>
                </c:pt>
                <c:pt idx="2829">
                  <c:v>886</c:v>
                </c:pt>
                <c:pt idx="2830">
                  <c:v>886</c:v>
                </c:pt>
                <c:pt idx="2831">
                  <c:v>886</c:v>
                </c:pt>
                <c:pt idx="2832">
                  <c:v>886</c:v>
                </c:pt>
                <c:pt idx="2833">
                  <c:v>886</c:v>
                </c:pt>
                <c:pt idx="2834">
                  <c:v>887</c:v>
                </c:pt>
                <c:pt idx="2835">
                  <c:v>887</c:v>
                </c:pt>
                <c:pt idx="2836">
                  <c:v>887</c:v>
                </c:pt>
                <c:pt idx="2837">
                  <c:v>887</c:v>
                </c:pt>
                <c:pt idx="2838">
                  <c:v>887</c:v>
                </c:pt>
                <c:pt idx="2839">
                  <c:v>887</c:v>
                </c:pt>
                <c:pt idx="2840">
                  <c:v>887</c:v>
                </c:pt>
                <c:pt idx="2841">
                  <c:v>887</c:v>
                </c:pt>
                <c:pt idx="2842">
                  <c:v>887</c:v>
                </c:pt>
                <c:pt idx="2843">
                  <c:v>887</c:v>
                </c:pt>
                <c:pt idx="2844">
                  <c:v>887</c:v>
                </c:pt>
                <c:pt idx="2845">
                  <c:v>887</c:v>
                </c:pt>
                <c:pt idx="2846">
                  <c:v>887</c:v>
                </c:pt>
                <c:pt idx="2847">
                  <c:v>887</c:v>
                </c:pt>
                <c:pt idx="2848">
                  <c:v>887</c:v>
                </c:pt>
                <c:pt idx="2849">
                  <c:v>887</c:v>
                </c:pt>
                <c:pt idx="2850">
                  <c:v>887</c:v>
                </c:pt>
                <c:pt idx="2851">
                  <c:v>887</c:v>
                </c:pt>
                <c:pt idx="2852">
                  <c:v>887</c:v>
                </c:pt>
                <c:pt idx="2853">
                  <c:v>888</c:v>
                </c:pt>
                <c:pt idx="2854">
                  <c:v>889</c:v>
                </c:pt>
                <c:pt idx="2855">
                  <c:v>890</c:v>
                </c:pt>
                <c:pt idx="2856">
                  <c:v>891</c:v>
                </c:pt>
                <c:pt idx="2857">
                  <c:v>892</c:v>
                </c:pt>
                <c:pt idx="2858">
                  <c:v>893</c:v>
                </c:pt>
                <c:pt idx="2859">
                  <c:v>894</c:v>
                </c:pt>
                <c:pt idx="2860">
                  <c:v>895</c:v>
                </c:pt>
                <c:pt idx="2861">
                  <c:v>896</c:v>
                </c:pt>
                <c:pt idx="2862">
                  <c:v>897</c:v>
                </c:pt>
                <c:pt idx="2863">
                  <c:v>897</c:v>
                </c:pt>
                <c:pt idx="2864">
                  <c:v>898</c:v>
                </c:pt>
                <c:pt idx="2865">
                  <c:v>899</c:v>
                </c:pt>
                <c:pt idx="2866">
                  <c:v>900</c:v>
                </c:pt>
                <c:pt idx="2867">
                  <c:v>901</c:v>
                </c:pt>
                <c:pt idx="2868">
                  <c:v>902</c:v>
                </c:pt>
                <c:pt idx="2869">
                  <c:v>903</c:v>
                </c:pt>
                <c:pt idx="2870">
                  <c:v>903</c:v>
                </c:pt>
                <c:pt idx="2871">
                  <c:v>904</c:v>
                </c:pt>
                <c:pt idx="2872">
                  <c:v>904</c:v>
                </c:pt>
                <c:pt idx="2873">
                  <c:v>905</c:v>
                </c:pt>
                <c:pt idx="2874">
                  <c:v>905</c:v>
                </c:pt>
                <c:pt idx="2875">
                  <c:v>905</c:v>
                </c:pt>
                <c:pt idx="2876">
                  <c:v>905</c:v>
                </c:pt>
                <c:pt idx="2877">
                  <c:v>905</c:v>
                </c:pt>
                <c:pt idx="2878">
                  <c:v>905</c:v>
                </c:pt>
                <c:pt idx="2879">
                  <c:v>906</c:v>
                </c:pt>
                <c:pt idx="2880">
                  <c:v>907</c:v>
                </c:pt>
                <c:pt idx="2881">
                  <c:v>908</c:v>
                </c:pt>
                <c:pt idx="2882">
                  <c:v>909</c:v>
                </c:pt>
                <c:pt idx="2883">
                  <c:v>909</c:v>
                </c:pt>
                <c:pt idx="2884">
                  <c:v>910</c:v>
                </c:pt>
                <c:pt idx="2885">
                  <c:v>910</c:v>
                </c:pt>
                <c:pt idx="2886">
                  <c:v>911</c:v>
                </c:pt>
                <c:pt idx="2887">
                  <c:v>911</c:v>
                </c:pt>
                <c:pt idx="2888">
                  <c:v>912</c:v>
                </c:pt>
                <c:pt idx="2889">
                  <c:v>913</c:v>
                </c:pt>
                <c:pt idx="2890">
                  <c:v>914</c:v>
                </c:pt>
                <c:pt idx="2891">
                  <c:v>915</c:v>
                </c:pt>
                <c:pt idx="2892">
                  <c:v>916</c:v>
                </c:pt>
                <c:pt idx="2893">
                  <c:v>916</c:v>
                </c:pt>
                <c:pt idx="2894">
                  <c:v>916</c:v>
                </c:pt>
                <c:pt idx="2895">
                  <c:v>917</c:v>
                </c:pt>
                <c:pt idx="2896">
                  <c:v>917</c:v>
                </c:pt>
                <c:pt idx="2897">
                  <c:v>917</c:v>
                </c:pt>
                <c:pt idx="2898">
                  <c:v>917</c:v>
                </c:pt>
                <c:pt idx="2899">
                  <c:v>917</c:v>
                </c:pt>
                <c:pt idx="2900">
                  <c:v>917</c:v>
                </c:pt>
                <c:pt idx="2901">
                  <c:v>917</c:v>
                </c:pt>
                <c:pt idx="2902">
                  <c:v>917</c:v>
                </c:pt>
                <c:pt idx="2903">
                  <c:v>917</c:v>
                </c:pt>
                <c:pt idx="2904">
                  <c:v>917</c:v>
                </c:pt>
                <c:pt idx="2905">
                  <c:v>917</c:v>
                </c:pt>
                <c:pt idx="2906">
                  <c:v>917</c:v>
                </c:pt>
                <c:pt idx="2907">
                  <c:v>917</c:v>
                </c:pt>
                <c:pt idx="2908">
                  <c:v>917</c:v>
                </c:pt>
                <c:pt idx="2909">
                  <c:v>917</c:v>
                </c:pt>
                <c:pt idx="2910">
                  <c:v>917</c:v>
                </c:pt>
                <c:pt idx="2911">
                  <c:v>917</c:v>
                </c:pt>
                <c:pt idx="2912">
                  <c:v>918</c:v>
                </c:pt>
                <c:pt idx="2913">
                  <c:v>919</c:v>
                </c:pt>
                <c:pt idx="2914">
                  <c:v>919</c:v>
                </c:pt>
                <c:pt idx="2915">
                  <c:v>919</c:v>
                </c:pt>
                <c:pt idx="2916">
                  <c:v>919</c:v>
                </c:pt>
                <c:pt idx="2917">
                  <c:v>919</c:v>
                </c:pt>
                <c:pt idx="2918">
                  <c:v>919</c:v>
                </c:pt>
                <c:pt idx="2919">
                  <c:v>920</c:v>
                </c:pt>
                <c:pt idx="2920">
                  <c:v>920</c:v>
                </c:pt>
                <c:pt idx="2921">
                  <c:v>921</c:v>
                </c:pt>
                <c:pt idx="2922">
                  <c:v>922</c:v>
                </c:pt>
                <c:pt idx="2923">
                  <c:v>923</c:v>
                </c:pt>
                <c:pt idx="2924">
                  <c:v>924</c:v>
                </c:pt>
                <c:pt idx="2925">
                  <c:v>925</c:v>
                </c:pt>
                <c:pt idx="2926">
                  <c:v>925</c:v>
                </c:pt>
                <c:pt idx="2927">
                  <c:v>925</c:v>
                </c:pt>
                <c:pt idx="2928">
                  <c:v>925</c:v>
                </c:pt>
                <c:pt idx="2929">
                  <c:v>926</c:v>
                </c:pt>
                <c:pt idx="2930">
                  <c:v>927</c:v>
                </c:pt>
                <c:pt idx="2931">
                  <c:v>927</c:v>
                </c:pt>
                <c:pt idx="2932">
                  <c:v>927</c:v>
                </c:pt>
                <c:pt idx="2933">
                  <c:v>928</c:v>
                </c:pt>
                <c:pt idx="2934">
                  <c:v>928</c:v>
                </c:pt>
                <c:pt idx="2935">
                  <c:v>929</c:v>
                </c:pt>
                <c:pt idx="2936">
                  <c:v>929</c:v>
                </c:pt>
                <c:pt idx="2937">
                  <c:v>929</c:v>
                </c:pt>
                <c:pt idx="2938">
                  <c:v>930</c:v>
                </c:pt>
                <c:pt idx="2939">
                  <c:v>930</c:v>
                </c:pt>
                <c:pt idx="2940">
                  <c:v>930</c:v>
                </c:pt>
                <c:pt idx="2941">
                  <c:v>930</c:v>
                </c:pt>
                <c:pt idx="2942">
                  <c:v>930</c:v>
                </c:pt>
                <c:pt idx="2943">
                  <c:v>930</c:v>
                </c:pt>
                <c:pt idx="2944">
                  <c:v>930</c:v>
                </c:pt>
                <c:pt idx="2945">
                  <c:v>930</c:v>
                </c:pt>
                <c:pt idx="2946">
                  <c:v>930</c:v>
                </c:pt>
                <c:pt idx="2947">
                  <c:v>930</c:v>
                </c:pt>
                <c:pt idx="2948">
                  <c:v>930</c:v>
                </c:pt>
                <c:pt idx="2949">
                  <c:v>930</c:v>
                </c:pt>
                <c:pt idx="2950">
                  <c:v>930</c:v>
                </c:pt>
                <c:pt idx="2951">
                  <c:v>931</c:v>
                </c:pt>
                <c:pt idx="2952">
                  <c:v>931</c:v>
                </c:pt>
                <c:pt idx="2953">
                  <c:v>931</c:v>
                </c:pt>
                <c:pt idx="2954">
                  <c:v>931</c:v>
                </c:pt>
                <c:pt idx="2955">
                  <c:v>931</c:v>
                </c:pt>
                <c:pt idx="2956">
                  <c:v>931</c:v>
                </c:pt>
                <c:pt idx="2957">
                  <c:v>931</c:v>
                </c:pt>
                <c:pt idx="2958">
                  <c:v>931</c:v>
                </c:pt>
                <c:pt idx="2959">
                  <c:v>931</c:v>
                </c:pt>
                <c:pt idx="2960">
                  <c:v>931</c:v>
                </c:pt>
                <c:pt idx="2961">
                  <c:v>931</c:v>
                </c:pt>
                <c:pt idx="2962">
                  <c:v>932</c:v>
                </c:pt>
                <c:pt idx="2963">
                  <c:v>933</c:v>
                </c:pt>
                <c:pt idx="2964">
                  <c:v>933</c:v>
                </c:pt>
                <c:pt idx="2965">
                  <c:v>934</c:v>
                </c:pt>
                <c:pt idx="2966">
                  <c:v>935</c:v>
                </c:pt>
                <c:pt idx="2967">
                  <c:v>936</c:v>
                </c:pt>
                <c:pt idx="2968">
                  <c:v>936</c:v>
                </c:pt>
                <c:pt idx="2969">
                  <c:v>936</c:v>
                </c:pt>
                <c:pt idx="2970">
                  <c:v>936</c:v>
                </c:pt>
                <c:pt idx="2971">
                  <c:v>936</c:v>
                </c:pt>
                <c:pt idx="2972">
                  <c:v>937</c:v>
                </c:pt>
                <c:pt idx="2973">
                  <c:v>938</c:v>
                </c:pt>
                <c:pt idx="2974">
                  <c:v>938</c:v>
                </c:pt>
                <c:pt idx="2975">
                  <c:v>939</c:v>
                </c:pt>
                <c:pt idx="2976">
                  <c:v>940</c:v>
                </c:pt>
                <c:pt idx="2977">
                  <c:v>941</c:v>
                </c:pt>
                <c:pt idx="2978">
                  <c:v>942</c:v>
                </c:pt>
                <c:pt idx="2979">
                  <c:v>943</c:v>
                </c:pt>
                <c:pt idx="2980">
                  <c:v>944</c:v>
                </c:pt>
                <c:pt idx="2981">
                  <c:v>945</c:v>
                </c:pt>
                <c:pt idx="2982">
                  <c:v>945</c:v>
                </c:pt>
                <c:pt idx="2983">
                  <c:v>945</c:v>
                </c:pt>
                <c:pt idx="2984">
                  <c:v>946</c:v>
                </c:pt>
                <c:pt idx="2985">
                  <c:v>947</c:v>
                </c:pt>
                <c:pt idx="2986">
                  <c:v>948</c:v>
                </c:pt>
                <c:pt idx="2987">
                  <c:v>949</c:v>
                </c:pt>
                <c:pt idx="2988">
                  <c:v>950</c:v>
                </c:pt>
                <c:pt idx="2989">
                  <c:v>951</c:v>
                </c:pt>
                <c:pt idx="2990">
                  <c:v>952</c:v>
                </c:pt>
                <c:pt idx="2991">
                  <c:v>953</c:v>
                </c:pt>
                <c:pt idx="2992">
                  <c:v>954</c:v>
                </c:pt>
                <c:pt idx="2993">
                  <c:v>954</c:v>
                </c:pt>
                <c:pt idx="2994">
                  <c:v>954</c:v>
                </c:pt>
                <c:pt idx="2995">
                  <c:v>955</c:v>
                </c:pt>
                <c:pt idx="2996">
                  <c:v>956</c:v>
                </c:pt>
                <c:pt idx="2997">
                  <c:v>956</c:v>
                </c:pt>
                <c:pt idx="2998">
                  <c:v>957</c:v>
                </c:pt>
                <c:pt idx="2999">
                  <c:v>957</c:v>
                </c:pt>
                <c:pt idx="3000">
                  <c:v>957</c:v>
                </c:pt>
                <c:pt idx="3001">
                  <c:v>957</c:v>
                </c:pt>
                <c:pt idx="3002">
                  <c:v>957</c:v>
                </c:pt>
                <c:pt idx="3003">
                  <c:v>957</c:v>
                </c:pt>
                <c:pt idx="3004">
                  <c:v>958</c:v>
                </c:pt>
                <c:pt idx="3005">
                  <c:v>958</c:v>
                </c:pt>
                <c:pt idx="3006">
                  <c:v>958</c:v>
                </c:pt>
                <c:pt idx="3007">
                  <c:v>958</c:v>
                </c:pt>
                <c:pt idx="3008">
                  <c:v>958</c:v>
                </c:pt>
                <c:pt idx="3009">
                  <c:v>958</c:v>
                </c:pt>
                <c:pt idx="3010">
                  <c:v>958</c:v>
                </c:pt>
                <c:pt idx="3011">
                  <c:v>958</c:v>
                </c:pt>
                <c:pt idx="3012">
                  <c:v>958</c:v>
                </c:pt>
                <c:pt idx="3013">
                  <c:v>958</c:v>
                </c:pt>
                <c:pt idx="3014">
                  <c:v>958</c:v>
                </c:pt>
                <c:pt idx="3015">
                  <c:v>958</c:v>
                </c:pt>
                <c:pt idx="3016">
                  <c:v>958</c:v>
                </c:pt>
                <c:pt idx="3017">
                  <c:v>958</c:v>
                </c:pt>
                <c:pt idx="3018">
                  <c:v>958</c:v>
                </c:pt>
                <c:pt idx="3019">
                  <c:v>958</c:v>
                </c:pt>
                <c:pt idx="3020">
                  <c:v>958</c:v>
                </c:pt>
                <c:pt idx="3021">
                  <c:v>958</c:v>
                </c:pt>
                <c:pt idx="3022">
                  <c:v>958</c:v>
                </c:pt>
                <c:pt idx="3023">
                  <c:v>958</c:v>
                </c:pt>
                <c:pt idx="3024">
                  <c:v>958</c:v>
                </c:pt>
                <c:pt idx="3025">
                  <c:v>958</c:v>
                </c:pt>
                <c:pt idx="3026">
                  <c:v>958</c:v>
                </c:pt>
                <c:pt idx="3027">
                  <c:v>958</c:v>
                </c:pt>
                <c:pt idx="3028">
                  <c:v>958</c:v>
                </c:pt>
                <c:pt idx="3029">
                  <c:v>958</c:v>
                </c:pt>
                <c:pt idx="3030">
                  <c:v>958</c:v>
                </c:pt>
                <c:pt idx="3031">
                  <c:v>958</c:v>
                </c:pt>
                <c:pt idx="3032">
                  <c:v>958</c:v>
                </c:pt>
                <c:pt idx="3033">
                  <c:v>958</c:v>
                </c:pt>
                <c:pt idx="3034">
                  <c:v>959</c:v>
                </c:pt>
                <c:pt idx="3035">
                  <c:v>959</c:v>
                </c:pt>
                <c:pt idx="3036">
                  <c:v>959</c:v>
                </c:pt>
                <c:pt idx="3037">
                  <c:v>959</c:v>
                </c:pt>
                <c:pt idx="3038">
                  <c:v>959</c:v>
                </c:pt>
                <c:pt idx="3039">
                  <c:v>959</c:v>
                </c:pt>
                <c:pt idx="3040">
                  <c:v>959</c:v>
                </c:pt>
                <c:pt idx="3041">
                  <c:v>959</c:v>
                </c:pt>
                <c:pt idx="3042">
                  <c:v>959</c:v>
                </c:pt>
                <c:pt idx="3043">
                  <c:v>959</c:v>
                </c:pt>
                <c:pt idx="3044">
                  <c:v>959</c:v>
                </c:pt>
                <c:pt idx="3045">
                  <c:v>959</c:v>
                </c:pt>
                <c:pt idx="3046">
                  <c:v>959</c:v>
                </c:pt>
                <c:pt idx="3047">
                  <c:v>959</c:v>
                </c:pt>
                <c:pt idx="3048">
                  <c:v>959</c:v>
                </c:pt>
                <c:pt idx="3049">
                  <c:v>959</c:v>
                </c:pt>
                <c:pt idx="3050">
                  <c:v>959</c:v>
                </c:pt>
                <c:pt idx="3051">
                  <c:v>959</c:v>
                </c:pt>
                <c:pt idx="3052">
                  <c:v>959</c:v>
                </c:pt>
                <c:pt idx="3053">
                  <c:v>959</c:v>
                </c:pt>
                <c:pt idx="3054">
                  <c:v>959</c:v>
                </c:pt>
                <c:pt idx="3055">
                  <c:v>959</c:v>
                </c:pt>
                <c:pt idx="3056">
                  <c:v>959</c:v>
                </c:pt>
                <c:pt idx="3057">
                  <c:v>960</c:v>
                </c:pt>
                <c:pt idx="3058">
                  <c:v>961</c:v>
                </c:pt>
                <c:pt idx="3059">
                  <c:v>962</c:v>
                </c:pt>
                <c:pt idx="3060">
                  <c:v>963</c:v>
                </c:pt>
                <c:pt idx="3061">
                  <c:v>964</c:v>
                </c:pt>
                <c:pt idx="3062">
                  <c:v>965</c:v>
                </c:pt>
                <c:pt idx="3063">
                  <c:v>966</c:v>
                </c:pt>
                <c:pt idx="3064">
                  <c:v>967</c:v>
                </c:pt>
                <c:pt idx="3065">
                  <c:v>968</c:v>
                </c:pt>
                <c:pt idx="3066">
                  <c:v>969</c:v>
                </c:pt>
                <c:pt idx="3067">
                  <c:v>970</c:v>
                </c:pt>
                <c:pt idx="3068">
                  <c:v>970</c:v>
                </c:pt>
                <c:pt idx="3069">
                  <c:v>971</c:v>
                </c:pt>
                <c:pt idx="3070">
                  <c:v>972</c:v>
                </c:pt>
                <c:pt idx="3071">
                  <c:v>972</c:v>
                </c:pt>
                <c:pt idx="3072">
                  <c:v>972</c:v>
                </c:pt>
                <c:pt idx="3073">
                  <c:v>972</c:v>
                </c:pt>
                <c:pt idx="3074">
                  <c:v>972</c:v>
                </c:pt>
                <c:pt idx="3075">
                  <c:v>972</c:v>
                </c:pt>
                <c:pt idx="3076">
                  <c:v>972</c:v>
                </c:pt>
                <c:pt idx="3077">
                  <c:v>972</c:v>
                </c:pt>
                <c:pt idx="3078">
                  <c:v>972</c:v>
                </c:pt>
                <c:pt idx="3079">
                  <c:v>972</c:v>
                </c:pt>
                <c:pt idx="3080">
                  <c:v>972</c:v>
                </c:pt>
                <c:pt idx="3081">
                  <c:v>972</c:v>
                </c:pt>
                <c:pt idx="3082">
                  <c:v>972</c:v>
                </c:pt>
                <c:pt idx="3083">
                  <c:v>972</c:v>
                </c:pt>
                <c:pt idx="3084">
                  <c:v>972</c:v>
                </c:pt>
                <c:pt idx="3085">
                  <c:v>972</c:v>
                </c:pt>
                <c:pt idx="3086">
                  <c:v>972</c:v>
                </c:pt>
                <c:pt idx="3087">
                  <c:v>973</c:v>
                </c:pt>
                <c:pt idx="3088">
                  <c:v>974</c:v>
                </c:pt>
                <c:pt idx="3089">
                  <c:v>975</c:v>
                </c:pt>
                <c:pt idx="3090">
                  <c:v>976</c:v>
                </c:pt>
                <c:pt idx="3091">
                  <c:v>977</c:v>
                </c:pt>
                <c:pt idx="3092">
                  <c:v>978</c:v>
                </c:pt>
                <c:pt idx="3093">
                  <c:v>979</c:v>
                </c:pt>
                <c:pt idx="3094">
                  <c:v>980</c:v>
                </c:pt>
                <c:pt idx="3095">
                  <c:v>981</c:v>
                </c:pt>
                <c:pt idx="3096">
                  <c:v>982</c:v>
                </c:pt>
                <c:pt idx="3097">
                  <c:v>983</c:v>
                </c:pt>
                <c:pt idx="3098">
                  <c:v>984</c:v>
                </c:pt>
                <c:pt idx="3099">
                  <c:v>984</c:v>
                </c:pt>
                <c:pt idx="3100">
                  <c:v>985</c:v>
                </c:pt>
                <c:pt idx="3101">
                  <c:v>985</c:v>
                </c:pt>
                <c:pt idx="3102">
                  <c:v>986</c:v>
                </c:pt>
                <c:pt idx="3103">
                  <c:v>986</c:v>
                </c:pt>
                <c:pt idx="3104">
                  <c:v>986</c:v>
                </c:pt>
                <c:pt idx="3105">
                  <c:v>986</c:v>
                </c:pt>
                <c:pt idx="3106">
                  <c:v>986</c:v>
                </c:pt>
                <c:pt idx="3107">
                  <c:v>986</c:v>
                </c:pt>
                <c:pt idx="3108">
                  <c:v>987</c:v>
                </c:pt>
                <c:pt idx="3109">
                  <c:v>988</c:v>
                </c:pt>
                <c:pt idx="3110">
                  <c:v>989</c:v>
                </c:pt>
                <c:pt idx="3111">
                  <c:v>989</c:v>
                </c:pt>
                <c:pt idx="3112">
                  <c:v>990</c:v>
                </c:pt>
                <c:pt idx="3113">
                  <c:v>990</c:v>
                </c:pt>
                <c:pt idx="3114">
                  <c:v>991</c:v>
                </c:pt>
                <c:pt idx="3115">
                  <c:v>991</c:v>
                </c:pt>
                <c:pt idx="3116">
                  <c:v>992</c:v>
                </c:pt>
                <c:pt idx="3117">
                  <c:v>992</c:v>
                </c:pt>
                <c:pt idx="3118">
                  <c:v>993</c:v>
                </c:pt>
                <c:pt idx="3119">
                  <c:v>994</c:v>
                </c:pt>
                <c:pt idx="3120">
                  <c:v>995</c:v>
                </c:pt>
                <c:pt idx="3121">
                  <c:v>996</c:v>
                </c:pt>
                <c:pt idx="3122">
                  <c:v>997</c:v>
                </c:pt>
                <c:pt idx="3123">
                  <c:v>998</c:v>
                </c:pt>
                <c:pt idx="3124">
                  <c:v>998</c:v>
                </c:pt>
                <c:pt idx="3125">
                  <c:v>998</c:v>
                </c:pt>
                <c:pt idx="3126">
                  <c:v>998</c:v>
                </c:pt>
                <c:pt idx="3127">
                  <c:v>998</c:v>
                </c:pt>
                <c:pt idx="3128">
                  <c:v>998</c:v>
                </c:pt>
                <c:pt idx="3129">
                  <c:v>998</c:v>
                </c:pt>
                <c:pt idx="3130">
                  <c:v>999</c:v>
                </c:pt>
                <c:pt idx="3131">
                  <c:v>999</c:v>
                </c:pt>
                <c:pt idx="3132">
                  <c:v>999</c:v>
                </c:pt>
                <c:pt idx="3133">
                  <c:v>999</c:v>
                </c:pt>
                <c:pt idx="3134">
                  <c:v>999</c:v>
                </c:pt>
                <c:pt idx="3135">
                  <c:v>999</c:v>
                </c:pt>
                <c:pt idx="3136">
                  <c:v>999</c:v>
                </c:pt>
                <c:pt idx="3137">
                  <c:v>999</c:v>
                </c:pt>
                <c:pt idx="3138">
                  <c:v>999</c:v>
                </c:pt>
                <c:pt idx="3139">
                  <c:v>999</c:v>
                </c:pt>
                <c:pt idx="3140">
                  <c:v>999</c:v>
                </c:pt>
                <c:pt idx="3141">
                  <c:v>999</c:v>
                </c:pt>
                <c:pt idx="3142">
                  <c:v>999</c:v>
                </c:pt>
                <c:pt idx="3143">
                  <c:v>999</c:v>
                </c:pt>
                <c:pt idx="3144">
                  <c:v>999</c:v>
                </c:pt>
                <c:pt idx="3145">
                  <c:v>999</c:v>
                </c:pt>
                <c:pt idx="3146">
                  <c:v>999</c:v>
                </c:pt>
                <c:pt idx="3147">
                  <c:v>999</c:v>
                </c:pt>
                <c:pt idx="3148">
                  <c:v>1000</c:v>
                </c:pt>
                <c:pt idx="3149">
                  <c:v>1000</c:v>
                </c:pt>
                <c:pt idx="3150">
                  <c:v>1000</c:v>
                </c:pt>
                <c:pt idx="3151">
                  <c:v>1000</c:v>
                </c:pt>
                <c:pt idx="3152">
                  <c:v>1000</c:v>
                </c:pt>
                <c:pt idx="3153">
                  <c:v>1000</c:v>
                </c:pt>
                <c:pt idx="3154">
                  <c:v>1000</c:v>
                </c:pt>
                <c:pt idx="3155">
                  <c:v>1000</c:v>
                </c:pt>
                <c:pt idx="3156">
                  <c:v>1000</c:v>
                </c:pt>
                <c:pt idx="3157">
                  <c:v>1000</c:v>
                </c:pt>
                <c:pt idx="3158">
                  <c:v>1000</c:v>
                </c:pt>
                <c:pt idx="3159">
                  <c:v>1000</c:v>
                </c:pt>
                <c:pt idx="3160">
                  <c:v>1001</c:v>
                </c:pt>
                <c:pt idx="3161">
                  <c:v>1002</c:v>
                </c:pt>
                <c:pt idx="3162">
                  <c:v>1003</c:v>
                </c:pt>
                <c:pt idx="3163">
                  <c:v>1004</c:v>
                </c:pt>
                <c:pt idx="3164">
                  <c:v>1004</c:v>
                </c:pt>
                <c:pt idx="3165">
                  <c:v>1004</c:v>
                </c:pt>
                <c:pt idx="3166">
                  <c:v>1004</c:v>
                </c:pt>
                <c:pt idx="3167">
                  <c:v>1005</c:v>
                </c:pt>
                <c:pt idx="3168">
                  <c:v>1006</c:v>
                </c:pt>
                <c:pt idx="3169">
                  <c:v>1007</c:v>
                </c:pt>
                <c:pt idx="3170">
                  <c:v>1007</c:v>
                </c:pt>
                <c:pt idx="3171">
                  <c:v>1008</c:v>
                </c:pt>
                <c:pt idx="3172">
                  <c:v>1009</c:v>
                </c:pt>
                <c:pt idx="3173">
                  <c:v>1010</c:v>
                </c:pt>
                <c:pt idx="3174">
                  <c:v>1011</c:v>
                </c:pt>
                <c:pt idx="3175">
                  <c:v>1012</c:v>
                </c:pt>
                <c:pt idx="3176">
                  <c:v>1013</c:v>
                </c:pt>
                <c:pt idx="3177">
                  <c:v>1014</c:v>
                </c:pt>
                <c:pt idx="3178">
                  <c:v>1015</c:v>
                </c:pt>
                <c:pt idx="3179">
                  <c:v>1016</c:v>
                </c:pt>
                <c:pt idx="3180">
                  <c:v>1017</c:v>
                </c:pt>
                <c:pt idx="3181">
                  <c:v>1018</c:v>
                </c:pt>
                <c:pt idx="3182">
                  <c:v>1019</c:v>
                </c:pt>
                <c:pt idx="3183">
                  <c:v>1019</c:v>
                </c:pt>
                <c:pt idx="3184">
                  <c:v>1020</c:v>
                </c:pt>
                <c:pt idx="3185">
                  <c:v>1020</c:v>
                </c:pt>
                <c:pt idx="3186">
                  <c:v>1020</c:v>
                </c:pt>
                <c:pt idx="3187">
                  <c:v>1021</c:v>
                </c:pt>
                <c:pt idx="3188">
                  <c:v>1022</c:v>
                </c:pt>
                <c:pt idx="3189">
                  <c:v>1023</c:v>
                </c:pt>
                <c:pt idx="3190">
                  <c:v>1024</c:v>
                </c:pt>
                <c:pt idx="3191">
                  <c:v>1025</c:v>
                </c:pt>
                <c:pt idx="3192">
                  <c:v>1026</c:v>
                </c:pt>
                <c:pt idx="3193">
                  <c:v>1027</c:v>
                </c:pt>
                <c:pt idx="3194">
                  <c:v>1028</c:v>
                </c:pt>
                <c:pt idx="3195">
                  <c:v>1029</c:v>
                </c:pt>
                <c:pt idx="3196">
                  <c:v>1030</c:v>
                </c:pt>
                <c:pt idx="3197">
                  <c:v>1031</c:v>
                </c:pt>
                <c:pt idx="3198">
                  <c:v>1032</c:v>
                </c:pt>
                <c:pt idx="3199">
                  <c:v>1033</c:v>
                </c:pt>
                <c:pt idx="3200">
                  <c:v>1034</c:v>
                </c:pt>
                <c:pt idx="3201">
                  <c:v>1035</c:v>
                </c:pt>
                <c:pt idx="3202">
                  <c:v>1036</c:v>
                </c:pt>
                <c:pt idx="3203">
                  <c:v>1037</c:v>
                </c:pt>
                <c:pt idx="3204">
                  <c:v>1038</c:v>
                </c:pt>
                <c:pt idx="3205">
                  <c:v>1039</c:v>
                </c:pt>
                <c:pt idx="3206">
                  <c:v>1039</c:v>
                </c:pt>
                <c:pt idx="3207">
                  <c:v>1039</c:v>
                </c:pt>
                <c:pt idx="3208">
                  <c:v>1039</c:v>
                </c:pt>
                <c:pt idx="3209">
                  <c:v>1040</c:v>
                </c:pt>
                <c:pt idx="3210">
                  <c:v>1040</c:v>
                </c:pt>
                <c:pt idx="3211">
                  <c:v>1040</c:v>
                </c:pt>
                <c:pt idx="3212">
                  <c:v>1040</c:v>
                </c:pt>
                <c:pt idx="3213">
                  <c:v>1040</c:v>
                </c:pt>
                <c:pt idx="3214">
                  <c:v>1040</c:v>
                </c:pt>
                <c:pt idx="3215">
                  <c:v>1040</c:v>
                </c:pt>
                <c:pt idx="3216">
                  <c:v>1040</c:v>
                </c:pt>
                <c:pt idx="3217">
                  <c:v>1040</c:v>
                </c:pt>
                <c:pt idx="3218">
                  <c:v>1040</c:v>
                </c:pt>
                <c:pt idx="3219">
                  <c:v>1040</c:v>
                </c:pt>
                <c:pt idx="3220">
                  <c:v>1040</c:v>
                </c:pt>
                <c:pt idx="3221">
                  <c:v>1041</c:v>
                </c:pt>
                <c:pt idx="3222">
                  <c:v>1041</c:v>
                </c:pt>
                <c:pt idx="3223">
                  <c:v>1041</c:v>
                </c:pt>
                <c:pt idx="3224">
                  <c:v>1041</c:v>
                </c:pt>
                <c:pt idx="3225">
                  <c:v>1041</c:v>
                </c:pt>
                <c:pt idx="3226">
                  <c:v>1041</c:v>
                </c:pt>
                <c:pt idx="3227">
                  <c:v>1041</c:v>
                </c:pt>
                <c:pt idx="3228">
                  <c:v>1041</c:v>
                </c:pt>
                <c:pt idx="3229">
                  <c:v>1041</c:v>
                </c:pt>
                <c:pt idx="3230">
                  <c:v>1041</c:v>
                </c:pt>
                <c:pt idx="3231">
                  <c:v>1041</c:v>
                </c:pt>
                <c:pt idx="3232">
                  <c:v>1041</c:v>
                </c:pt>
                <c:pt idx="3233">
                  <c:v>1041</c:v>
                </c:pt>
                <c:pt idx="3234">
                  <c:v>1041</c:v>
                </c:pt>
                <c:pt idx="3235">
                  <c:v>1042</c:v>
                </c:pt>
                <c:pt idx="3236">
                  <c:v>1042</c:v>
                </c:pt>
                <c:pt idx="3237">
                  <c:v>1042</c:v>
                </c:pt>
                <c:pt idx="3238">
                  <c:v>1042</c:v>
                </c:pt>
                <c:pt idx="3239">
                  <c:v>1043</c:v>
                </c:pt>
                <c:pt idx="3240">
                  <c:v>1043</c:v>
                </c:pt>
                <c:pt idx="3241">
                  <c:v>1043</c:v>
                </c:pt>
                <c:pt idx="3242">
                  <c:v>1043</c:v>
                </c:pt>
                <c:pt idx="3243">
                  <c:v>1043</c:v>
                </c:pt>
                <c:pt idx="3244">
                  <c:v>1043</c:v>
                </c:pt>
                <c:pt idx="3245">
                  <c:v>1043</c:v>
                </c:pt>
                <c:pt idx="3246">
                  <c:v>1043</c:v>
                </c:pt>
                <c:pt idx="3247">
                  <c:v>1043</c:v>
                </c:pt>
                <c:pt idx="3248">
                  <c:v>1043</c:v>
                </c:pt>
                <c:pt idx="3249">
                  <c:v>1043</c:v>
                </c:pt>
                <c:pt idx="3250">
                  <c:v>1044</c:v>
                </c:pt>
                <c:pt idx="3251">
                  <c:v>1044</c:v>
                </c:pt>
                <c:pt idx="3252">
                  <c:v>1044</c:v>
                </c:pt>
                <c:pt idx="3253">
                  <c:v>1044</c:v>
                </c:pt>
                <c:pt idx="3254">
                  <c:v>1044</c:v>
                </c:pt>
                <c:pt idx="3255">
                  <c:v>1044</c:v>
                </c:pt>
                <c:pt idx="3256">
                  <c:v>1044</c:v>
                </c:pt>
                <c:pt idx="3257">
                  <c:v>1045</c:v>
                </c:pt>
                <c:pt idx="3258">
                  <c:v>1046</c:v>
                </c:pt>
                <c:pt idx="3259">
                  <c:v>1046</c:v>
                </c:pt>
                <c:pt idx="3260">
                  <c:v>1046</c:v>
                </c:pt>
                <c:pt idx="3261">
                  <c:v>1046</c:v>
                </c:pt>
                <c:pt idx="3262">
                  <c:v>1046</c:v>
                </c:pt>
                <c:pt idx="3263">
                  <c:v>1046</c:v>
                </c:pt>
                <c:pt idx="3264">
                  <c:v>1046</c:v>
                </c:pt>
                <c:pt idx="3265">
                  <c:v>1047</c:v>
                </c:pt>
                <c:pt idx="3266">
                  <c:v>1047</c:v>
                </c:pt>
                <c:pt idx="3267">
                  <c:v>1047</c:v>
                </c:pt>
                <c:pt idx="3268">
                  <c:v>1047</c:v>
                </c:pt>
                <c:pt idx="3269">
                  <c:v>1047</c:v>
                </c:pt>
                <c:pt idx="3270">
                  <c:v>1047</c:v>
                </c:pt>
                <c:pt idx="3271">
                  <c:v>1047</c:v>
                </c:pt>
                <c:pt idx="3272">
                  <c:v>1047</c:v>
                </c:pt>
                <c:pt idx="3273">
                  <c:v>1048</c:v>
                </c:pt>
                <c:pt idx="3274">
                  <c:v>1048</c:v>
                </c:pt>
                <c:pt idx="3275">
                  <c:v>1048</c:v>
                </c:pt>
                <c:pt idx="3276">
                  <c:v>1048</c:v>
                </c:pt>
                <c:pt idx="3277">
                  <c:v>1048</c:v>
                </c:pt>
                <c:pt idx="3278">
                  <c:v>1048</c:v>
                </c:pt>
                <c:pt idx="3279">
                  <c:v>1048</c:v>
                </c:pt>
                <c:pt idx="3280">
                  <c:v>1048</c:v>
                </c:pt>
                <c:pt idx="3281">
                  <c:v>1048</c:v>
                </c:pt>
                <c:pt idx="3282">
                  <c:v>1048</c:v>
                </c:pt>
                <c:pt idx="3283">
                  <c:v>1048</c:v>
                </c:pt>
                <c:pt idx="3284">
                  <c:v>1048</c:v>
                </c:pt>
                <c:pt idx="3285">
                  <c:v>1048</c:v>
                </c:pt>
                <c:pt idx="3286">
                  <c:v>1049</c:v>
                </c:pt>
                <c:pt idx="3287">
                  <c:v>1049</c:v>
                </c:pt>
                <c:pt idx="3288">
                  <c:v>1049</c:v>
                </c:pt>
                <c:pt idx="3289">
                  <c:v>1049</c:v>
                </c:pt>
                <c:pt idx="3290">
                  <c:v>1049</c:v>
                </c:pt>
                <c:pt idx="3291">
                  <c:v>1049</c:v>
                </c:pt>
                <c:pt idx="3292">
                  <c:v>1049</c:v>
                </c:pt>
                <c:pt idx="3293">
                  <c:v>1049</c:v>
                </c:pt>
                <c:pt idx="3294">
                  <c:v>1049</c:v>
                </c:pt>
                <c:pt idx="3295">
                  <c:v>1049</c:v>
                </c:pt>
                <c:pt idx="3296">
                  <c:v>1049</c:v>
                </c:pt>
                <c:pt idx="3297">
                  <c:v>1049</c:v>
                </c:pt>
                <c:pt idx="3298">
                  <c:v>1049</c:v>
                </c:pt>
                <c:pt idx="3299">
                  <c:v>1050</c:v>
                </c:pt>
                <c:pt idx="3300">
                  <c:v>1051</c:v>
                </c:pt>
                <c:pt idx="3301">
                  <c:v>1052</c:v>
                </c:pt>
                <c:pt idx="3302">
                  <c:v>1053</c:v>
                </c:pt>
                <c:pt idx="3303">
                  <c:v>1054</c:v>
                </c:pt>
                <c:pt idx="3304">
                  <c:v>1055</c:v>
                </c:pt>
                <c:pt idx="3305">
                  <c:v>1056</c:v>
                </c:pt>
                <c:pt idx="3306">
                  <c:v>1057</c:v>
                </c:pt>
                <c:pt idx="3307">
                  <c:v>1058</c:v>
                </c:pt>
                <c:pt idx="3308">
                  <c:v>1059</c:v>
                </c:pt>
                <c:pt idx="3309">
                  <c:v>1060</c:v>
                </c:pt>
                <c:pt idx="3310">
                  <c:v>1061</c:v>
                </c:pt>
                <c:pt idx="3311">
                  <c:v>1062</c:v>
                </c:pt>
                <c:pt idx="3312">
                  <c:v>1063</c:v>
                </c:pt>
                <c:pt idx="3313">
                  <c:v>1064</c:v>
                </c:pt>
                <c:pt idx="3314">
                  <c:v>1065</c:v>
                </c:pt>
                <c:pt idx="3315">
                  <c:v>1066</c:v>
                </c:pt>
                <c:pt idx="3316">
                  <c:v>1066</c:v>
                </c:pt>
                <c:pt idx="3317">
                  <c:v>1066</c:v>
                </c:pt>
                <c:pt idx="3318">
                  <c:v>1066</c:v>
                </c:pt>
                <c:pt idx="3319">
                  <c:v>1066</c:v>
                </c:pt>
                <c:pt idx="3320">
                  <c:v>1067</c:v>
                </c:pt>
                <c:pt idx="3321">
                  <c:v>1068</c:v>
                </c:pt>
                <c:pt idx="3322">
                  <c:v>1068</c:v>
                </c:pt>
                <c:pt idx="3323">
                  <c:v>1068</c:v>
                </c:pt>
                <c:pt idx="3324">
                  <c:v>1068</c:v>
                </c:pt>
                <c:pt idx="3325">
                  <c:v>1068</c:v>
                </c:pt>
                <c:pt idx="3326">
                  <c:v>1068</c:v>
                </c:pt>
                <c:pt idx="3327">
                  <c:v>1068</c:v>
                </c:pt>
                <c:pt idx="3328">
                  <c:v>1068</c:v>
                </c:pt>
                <c:pt idx="3329">
                  <c:v>1068</c:v>
                </c:pt>
                <c:pt idx="3330">
                  <c:v>1068</c:v>
                </c:pt>
                <c:pt idx="3331">
                  <c:v>1069</c:v>
                </c:pt>
                <c:pt idx="3332">
                  <c:v>1070</c:v>
                </c:pt>
                <c:pt idx="3333">
                  <c:v>1070</c:v>
                </c:pt>
                <c:pt idx="3334">
                  <c:v>1071</c:v>
                </c:pt>
                <c:pt idx="3335">
                  <c:v>1072</c:v>
                </c:pt>
                <c:pt idx="3336">
                  <c:v>1073</c:v>
                </c:pt>
                <c:pt idx="3337">
                  <c:v>1074</c:v>
                </c:pt>
                <c:pt idx="3338">
                  <c:v>1074</c:v>
                </c:pt>
                <c:pt idx="3339">
                  <c:v>1075</c:v>
                </c:pt>
                <c:pt idx="3340">
                  <c:v>1076</c:v>
                </c:pt>
                <c:pt idx="3341">
                  <c:v>1077</c:v>
                </c:pt>
                <c:pt idx="3342">
                  <c:v>1078</c:v>
                </c:pt>
                <c:pt idx="3343">
                  <c:v>1078</c:v>
                </c:pt>
                <c:pt idx="3344">
                  <c:v>1079</c:v>
                </c:pt>
                <c:pt idx="3345">
                  <c:v>1079</c:v>
                </c:pt>
                <c:pt idx="3346">
                  <c:v>1080</c:v>
                </c:pt>
                <c:pt idx="3347">
                  <c:v>1081</c:v>
                </c:pt>
                <c:pt idx="3348">
                  <c:v>1082</c:v>
                </c:pt>
                <c:pt idx="3349">
                  <c:v>1082</c:v>
                </c:pt>
                <c:pt idx="3350">
                  <c:v>1082</c:v>
                </c:pt>
                <c:pt idx="3351">
                  <c:v>1082</c:v>
                </c:pt>
                <c:pt idx="3352">
                  <c:v>1083</c:v>
                </c:pt>
                <c:pt idx="3353">
                  <c:v>1084</c:v>
                </c:pt>
                <c:pt idx="3354">
                  <c:v>1085</c:v>
                </c:pt>
                <c:pt idx="3355">
                  <c:v>1085</c:v>
                </c:pt>
                <c:pt idx="3356">
                  <c:v>1085</c:v>
                </c:pt>
                <c:pt idx="3357">
                  <c:v>1086</c:v>
                </c:pt>
                <c:pt idx="3358">
                  <c:v>1087</c:v>
                </c:pt>
                <c:pt idx="3359">
                  <c:v>1088</c:v>
                </c:pt>
                <c:pt idx="3360">
                  <c:v>1088</c:v>
                </c:pt>
                <c:pt idx="3361">
                  <c:v>1088</c:v>
                </c:pt>
                <c:pt idx="3362">
                  <c:v>1089</c:v>
                </c:pt>
                <c:pt idx="3363">
                  <c:v>1089</c:v>
                </c:pt>
                <c:pt idx="3364">
                  <c:v>1090</c:v>
                </c:pt>
                <c:pt idx="3365">
                  <c:v>1091</c:v>
                </c:pt>
                <c:pt idx="3366">
                  <c:v>1092</c:v>
                </c:pt>
                <c:pt idx="3367">
                  <c:v>1093</c:v>
                </c:pt>
                <c:pt idx="3368">
                  <c:v>1094</c:v>
                </c:pt>
                <c:pt idx="3369">
                  <c:v>1095</c:v>
                </c:pt>
                <c:pt idx="3370">
                  <c:v>1096</c:v>
                </c:pt>
                <c:pt idx="3371">
                  <c:v>1097</c:v>
                </c:pt>
                <c:pt idx="3372">
                  <c:v>1097</c:v>
                </c:pt>
                <c:pt idx="3373">
                  <c:v>1097</c:v>
                </c:pt>
                <c:pt idx="3374">
                  <c:v>1098</c:v>
                </c:pt>
                <c:pt idx="3375">
                  <c:v>1098</c:v>
                </c:pt>
                <c:pt idx="3376">
                  <c:v>1098</c:v>
                </c:pt>
                <c:pt idx="3377">
                  <c:v>1098</c:v>
                </c:pt>
                <c:pt idx="3378">
                  <c:v>1098</c:v>
                </c:pt>
                <c:pt idx="3379">
                  <c:v>1099</c:v>
                </c:pt>
                <c:pt idx="3380">
                  <c:v>1100</c:v>
                </c:pt>
                <c:pt idx="3381">
                  <c:v>1100</c:v>
                </c:pt>
                <c:pt idx="3382">
                  <c:v>1100</c:v>
                </c:pt>
                <c:pt idx="3383">
                  <c:v>1101</c:v>
                </c:pt>
                <c:pt idx="3384">
                  <c:v>1102</c:v>
                </c:pt>
                <c:pt idx="3385">
                  <c:v>1103</c:v>
                </c:pt>
                <c:pt idx="3386">
                  <c:v>1104</c:v>
                </c:pt>
                <c:pt idx="3387">
                  <c:v>1105</c:v>
                </c:pt>
                <c:pt idx="3388">
                  <c:v>1106</c:v>
                </c:pt>
                <c:pt idx="3389">
                  <c:v>1107</c:v>
                </c:pt>
                <c:pt idx="3390">
                  <c:v>1108</c:v>
                </c:pt>
                <c:pt idx="3391">
                  <c:v>1109</c:v>
                </c:pt>
                <c:pt idx="3392">
                  <c:v>1110</c:v>
                </c:pt>
                <c:pt idx="3393">
                  <c:v>1110</c:v>
                </c:pt>
                <c:pt idx="3394">
                  <c:v>1110</c:v>
                </c:pt>
                <c:pt idx="3395">
                  <c:v>1110</c:v>
                </c:pt>
                <c:pt idx="3396">
                  <c:v>1110</c:v>
                </c:pt>
                <c:pt idx="3397">
                  <c:v>1110</c:v>
                </c:pt>
                <c:pt idx="3398">
                  <c:v>1110</c:v>
                </c:pt>
                <c:pt idx="3399">
                  <c:v>1111</c:v>
                </c:pt>
                <c:pt idx="3400">
                  <c:v>1112</c:v>
                </c:pt>
                <c:pt idx="3401">
                  <c:v>1112</c:v>
                </c:pt>
                <c:pt idx="3402">
                  <c:v>1112</c:v>
                </c:pt>
                <c:pt idx="3403">
                  <c:v>1113</c:v>
                </c:pt>
                <c:pt idx="3404">
                  <c:v>1113</c:v>
                </c:pt>
                <c:pt idx="3405">
                  <c:v>1113</c:v>
                </c:pt>
                <c:pt idx="3406">
                  <c:v>1114</c:v>
                </c:pt>
                <c:pt idx="3407">
                  <c:v>1115</c:v>
                </c:pt>
                <c:pt idx="3408">
                  <c:v>1116</c:v>
                </c:pt>
                <c:pt idx="3409">
                  <c:v>1116</c:v>
                </c:pt>
                <c:pt idx="3410">
                  <c:v>1116</c:v>
                </c:pt>
                <c:pt idx="3411">
                  <c:v>1116</c:v>
                </c:pt>
                <c:pt idx="3412">
                  <c:v>1116</c:v>
                </c:pt>
                <c:pt idx="3413">
                  <c:v>1116</c:v>
                </c:pt>
                <c:pt idx="3414">
                  <c:v>1117</c:v>
                </c:pt>
                <c:pt idx="3415">
                  <c:v>1118</c:v>
                </c:pt>
                <c:pt idx="3416">
                  <c:v>1118</c:v>
                </c:pt>
                <c:pt idx="3417">
                  <c:v>1119</c:v>
                </c:pt>
                <c:pt idx="3418">
                  <c:v>1120</c:v>
                </c:pt>
                <c:pt idx="3419">
                  <c:v>1121</c:v>
                </c:pt>
                <c:pt idx="3420">
                  <c:v>1121</c:v>
                </c:pt>
                <c:pt idx="3421">
                  <c:v>1122</c:v>
                </c:pt>
                <c:pt idx="3422">
                  <c:v>1123</c:v>
                </c:pt>
                <c:pt idx="3423">
                  <c:v>1124</c:v>
                </c:pt>
                <c:pt idx="3424">
                  <c:v>1125</c:v>
                </c:pt>
                <c:pt idx="3425">
                  <c:v>1126</c:v>
                </c:pt>
                <c:pt idx="3426">
                  <c:v>1126</c:v>
                </c:pt>
                <c:pt idx="3427">
                  <c:v>1126</c:v>
                </c:pt>
                <c:pt idx="3428">
                  <c:v>1126</c:v>
                </c:pt>
                <c:pt idx="3429">
                  <c:v>1127</c:v>
                </c:pt>
                <c:pt idx="3430">
                  <c:v>1127</c:v>
                </c:pt>
                <c:pt idx="3431">
                  <c:v>1128</c:v>
                </c:pt>
                <c:pt idx="3432">
                  <c:v>1128</c:v>
                </c:pt>
                <c:pt idx="3433">
                  <c:v>1128</c:v>
                </c:pt>
                <c:pt idx="3434">
                  <c:v>1128</c:v>
                </c:pt>
                <c:pt idx="3435">
                  <c:v>1128</c:v>
                </c:pt>
                <c:pt idx="3436">
                  <c:v>1128</c:v>
                </c:pt>
                <c:pt idx="3437">
                  <c:v>1128</c:v>
                </c:pt>
                <c:pt idx="3438">
                  <c:v>1128</c:v>
                </c:pt>
                <c:pt idx="3439">
                  <c:v>1128</c:v>
                </c:pt>
                <c:pt idx="3440">
                  <c:v>1128</c:v>
                </c:pt>
                <c:pt idx="3441">
                  <c:v>1129</c:v>
                </c:pt>
                <c:pt idx="3442">
                  <c:v>1130</c:v>
                </c:pt>
                <c:pt idx="3443">
                  <c:v>1130</c:v>
                </c:pt>
                <c:pt idx="3444">
                  <c:v>1130</c:v>
                </c:pt>
                <c:pt idx="3445">
                  <c:v>1130</c:v>
                </c:pt>
                <c:pt idx="3446">
                  <c:v>1130</c:v>
                </c:pt>
                <c:pt idx="3447">
                  <c:v>1131</c:v>
                </c:pt>
                <c:pt idx="3448">
                  <c:v>1131</c:v>
                </c:pt>
                <c:pt idx="3449">
                  <c:v>1131</c:v>
                </c:pt>
                <c:pt idx="3450">
                  <c:v>1131</c:v>
                </c:pt>
                <c:pt idx="3451">
                  <c:v>1131</c:v>
                </c:pt>
                <c:pt idx="3452">
                  <c:v>1131</c:v>
                </c:pt>
                <c:pt idx="3453">
                  <c:v>1131</c:v>
                </c:pt>
                <c:pt idx="3454">
                  <c:v>1131</c:v>
                </c:pt>
                <c:pt idx="3455">
                  <c:v>1131</c:v>
                </c:pt>
                <c:pt idx="3456">
                  <c:v>1132</c:v>
                </c:pt>
                <c:pt idx="3457">
                  <c:v>1132</c:v>
                </c:pt>
                <c:pt idx="3458">
                  <c:v>1133</c:v>
                </c:pt>
                <c:pt idx="3459">
                  <c:v>1134</c:v>
                </c:pt>
                <c:pt idx="3460">
                  <c:v>1135</c:v>
                </c:pt>
                <c:pt idx="3461">
                  <c:v>1136</c:v>
                </c:pt>
                <c:pt idx="3462">
                  <c:v>1136</c:v>
                </c:pt>
                <c:pt idx="3463">
                  <c:v>1136</c:v>
                </c:pt>
                <c:pt idx="3464">
                  <c:v>1137</c:v>
                </c:pt>
                <c:pt idx="3465">
                  <c:v>1137</c:v>
                </c:pt>
                <c:pt idx="3466">
                  <c:v>1138</c:v>
                </c:pt>
                <c:pt idx="3467">
                  <c:v>1139</c:v>
                </c:pt>
                <c:pt idx="3468">
                  <c:v>1140</c:v>
                </c:pt>
                <c:pt idx="3469">
                  <c:v>1141</c:v>
                </c:pt>
                <c:pt idx="3470">
                  <c:v>1142</c:v>
                </c:pt>
                <c:pt idx="3471">
                  <c:v>1143</c:v>
                </c:pt>
                <c:pt idx="3472">
                  <c:v>1144</c:v>
                </c:pt>
                <c:pt idx="3473">
                  <c:v>1145</c:v>
                </c:pt>
                <c:pt idx="3474">
                  <c:v>1146</c:v>
                </c:pt>
                <c:pt idx="3475">
                  <c:v>1146</c:v>
                </c:pt>
                <c:pt idx="3476">
                  <c:v>1146</c:v>
                </c:pt>
                <c:pt idx="3477">
                  <c:v>1147</c:v>
                </c:pt>
                <c:pt idx="3478">
                  <c:v>1147</c:v>
                </c:pt>
                <c:pt idx="3479">
                  <c:v>1147</c:v>
                </c:pt>
                <c:pt idx="3480">
                  <c:v>1147</c:v>
                </c:pt>
                <c:pt idx="3481">
                  <c:v>1147</c:v>
                </c:pt>
                <c:pt idx="3482">
                  <c:v>1147</c:v>
                </c:pt>
                <c:pt idx="3483">
                  <c:v>1147</c:v>
                </c:pt>
                <c:pt idx="3484">
                  <c:v>1148</c:v>
                </c:pt>
                <c:pt idx="3485">
                  <c:v>1148</c:v>
                </c:pt>
                <c:pt idx="3486">
                  <c:v>1148</c:v>
                </c:pt>
                <c:pt idx="3487">
                  <c:v>1148</c:v>
                </c:pt>
                <c:pt idx="3488">
                  <c:v>1148</c:v>
                </c:pt>
                <c:pt idx="3489">
                  <c:v>1148</c:v>
                </c:pt>
                <c:pt idx="3490">
                  <c:v>1148</c:v>
                </c:pt>
                <c:pt idx="3491">
                  <c:v>1148</c:v>
                </c:pt>
                <c:pt idx="3492">
                  <c:v>1149</c:v>
                </c:pt>
                <c:pt idx="3493">
                  <c:v>1149</c:v>
                </c:pt>
                <c:pt idx="3494">
                  <c:v>1149</c:v>
                </c:pt>
                <c:pt idx="3495">
                  <c:v>1149</c:v>
                </c:pt>
                <c:pt idx="3496">
                  <c:v>1149</c:v>
                </c:pt>
                <c:pt idx="3497">
                  <c:v>1150</c:v>
                </c:pt>
                <c:pt idx="3498">
                  <c:v>1151</c:v>
                </c:pt>
                <c:pt idx="3499">
                  <c:v>1152</c:v>
                </c:pt>
                <c:pt idx="3500">
                  <c:v>1153</c:v>
                </c:pt>
                <c:pt idx="3501">
                  <c:v>1154</c:v>
                </c:pt>
                <c:pt idx="3502">
                  <c:v>1155</c:v>
                </c:pt>
                <c:pt idx="3503">
                  <c:v>1156</c:v>
                </c:pt>
                <c:pt idx="3504">
                  <c:v>1157</c:v>
                </c:pt>
                <c:pt idx="3505">
                  <c:v>1157</c:v>
                </c:pt>
                <c:pt idx="3506">
                  <c:v>1157</c:v>
                </c:pt>
                <c:pt idx="3507">
                  <c:v>1157</c:v>
                </c:pt>
                <c:pt idx="3508">
                  <c:v>1157</c:v>
                </c:pt>
                <c:pt idx="3509">
                  <c:v>1157</c:v>
                </c:pt>
                <c:pt idx="3510">
                  <c:v>1157</c:v>
                </c:pt>
                <c:pt idx="3511">
                  <c:v>1157</c:v>
                </c:pt>
                <c:pt idx="3512">
                  <c:v>1157</c:v>
                </c:pt>
                <c:pt idx="3513">
                  <c:v>1158</c:v>
                </c:pt>
                <c:pt idx="3514">
                  <c:v>1158</c:v>
                </c:pt>
                <c:pt idx="3515">
                  <c:v>1159</c:v>
                </c:pt>
                <c:pt idx="3516">
                  <c:v>1160</c:v>
                </c:pt>
                <c:pt idx="3517">
                  <c:v>1161</c:v>
                </c:pt>
                <c:pt idx="3518">
                  <c:v>1162</c:v>
                </c:pt>
                <c:pt idx="3519">
                  <c:v>1162</c:v>
                </c:pt>
                <c:pt idx="3520">
                  <c:v>1162</c:v>
                </c:pt>
                <c:pt idx="3521">
                  <c:v>1162</c:v>
                </c:pt>
                <c:pt idx="3522">
                  <c:v>1162</c:v>
                </c:pt>
                <c:pt idx="3523">
                  <c:v>1162</c:v>
                </c:pt>
                <c:pt idx="3524">
                  <c:v>1162</c:v>
                </c:pt>
                <c:pt idx="3525">
                  <c:v>1162</c:v>
                </c:pt>
                <c:pt idx="3526">
                  <c:v>1162</c:v>
                </c:pt>
                <c:pt idx="3527">
                  <c:v>1162</c:v>
                </c:pt>
                <c:pt idx="3528">
                  <c:v>1162</c:v>
                </c:pt>
                <c:pt idx="3529">
                  <c:v>1162</c:v>
                </c:pt>
                <c:pt idx="3530">
                  <c:v>1162</c:v>
                </c:pt>
                <c:pt idx="3531">
                  <c:v>1162</c:v>
                </c:pt>
                <c:pt idx="3532">
                  <c:v>1162</c:v>
                </c:pt>
                <c:pt idx="3533">
                  <c:v>1162</c:v>
                </c:pt>
                <c:pt idx="3534">
                  <c:v>1162</c:v>
                </c:pt>
                <c:pt idx="3535">
                  <c:v>1162</c:v>
                </c:pt>
                <c:pt idx="3536">
                  <c:v>1163</c:v>
                </c:pt>
                <c:pt idx="3537">
                  <c:v>1163</c:v>
                </c:pt>
                <c:pt idx="3538">
                  <c:v>1163</c:v>
                </c:pt>
                <c:pt idx="3539">
                  <c:v>1163</c:v>
                </c:pt>
                <c:pt idx="3540">
                  <c:v>1163</c:v>
                </c:pt>
                <c:pt idx="3541">
                  <c:v>1163</c:v>
                </c:pt>
                <c:pt idx="3542">
                  <c:v>1163</c:v>
                </c:pt>
                <c:pt idx="3543">
                  <c:v>1163</c:v>
                </c:pt>
                <c:pt idx="3544">
                  <c:v>1164</c:v>
                </c:pt>
                <c:pt idx="3545">
                  <c:v>1165</c:v>
                </c:pt>
                <c:pt idx="3546">
                  <c:v>1166</c:v>
                </c:pt>
                <c:pt idx="3547">
                  <c:v>1167</c:v>
                </c:pt>
                <c:pt idx="3548">
                  <c:v>1167</c:v>
                </c:pt>
                <c:pt idx="3549">
                  <c:v>1167</c:v>
                </c:pt>
                <c:pt idx="3550">
                  <c:v>1168</c:v>
                </c:pt>
                <c:pt idx="3551">
                  <c:v>1169</c:v>
                </c:pt>
                <c:pt idx="3552">
                  <c:v>1169</c:v>
                </c:pt>
                <c:pt idx="3553">
                  <c:v>1169</c:v>
                </c:pt>
                <c:pt idx="3554">
                  <c:v>1169</c:v>
                </c:pt>
                <c:pt idx="3555">
                  <c:v>1170</c:v>
                </c:pt>
                <c:pt idx="3556">
                  <c:v>1171</c:v>
                </c:pt>
                <c:pt idx="3557">
                  <c:v>1172</c:v>
                </c:pt>
                <c:pt idx="3558">
                  <c:v>1173</c:v>
                </c:pt>
                <c:pt idx="3559">
                  <c:v>1173</c:v>
                </c:pt>
                <c:pt idx="3560">
                  <c:v>1173</c:v>
                </c:pt>
                <c:pt idx="3561">
                  <c:v>1173</c:v>
                </c:pt>
                <c:pt idx="3562">
                  <c:v>1173</c:v>
                </c:pt>
                <c:pt idx="3563">
                  <c:v>1173</c:v>
                </c:pt>
                <c:pt idx="3564">
                  <c:v>1173</c:v>
                </c:pt>
                <c:pt idx="3565">
                  <c:v>1173</c:v>
                </c:pt>
                <c:pt idx="3566">
                  <c:v>1174</c:v>
                </c:pt>
                <c:pt idx="3567">
                  <c:v>1175</c:v>
                </c:pt>
                <c:pt idx="3568">
                  <c:v>1176</c:v>
                </c:pt>
                <c:pt idx="3569">
                  <c:v>1176</c:v>
                </c:pt>
                <c:pt idx="3570">
                  <c:v>1176</c:v>
                </c:pt>
                <c:pt idx="3571">
                  <c:v>1176</c:v>
                </c:pt>
                <c:pt idx="3572">
                  <c:v>1176</c:v>
                </c:pt>
                <c:pt idx="3573">
                  <c:v>1177</c:v>
                </c:pt>
                <c:pt idx="3574">
                  <c:v>1177</c:v>
                </c:pt>
                <c:pt idx="3575">
                  <c:v>1178</c:v>
                </c:pt>
                <c:pt idx="3576">
                  <c:v>1179</c:v>
                </c:pt>
                <c:pt idx="3577">
                  <c:v>1180</c:v>
                </c:pt>
                <c:pt idx="3578">
                  <c:v>1180</c:v>
                </c:pt>
                <c:pt idx="3579">
                  <c:v>1180</c:v>
                </c:pt>
                <c:pt idx="3580">
                  <c:v>1180</c:v>
                </c:pt>
                <c:pt idx="3581">
                  <c:v>1180</c:v>
                </c:pt>
                <c:pt idx="3582">
                  <c:v>1180</c:v>
                </c:pt>
                <c:pt idx="3583">
                  <c:v>1180</c:v>
                </c:pt>
                <c:pt idx="3584">
                  <c:v>1180</c:v>
                </c:pt>
                <c:pt idx="3585">
                  <c:v>1180</c:v>
                </c:pt>
                <c:pt idx="3586">
                  <c:v>1180</c:v>
                </c:pt>
                <c:pt idx="3587">
                  <c:v>1180</c:v>
                </c:pt>
                <c:pt idx="3588">
                  <c:v>1180</c:v>
                </c:pt>
                <c:pt idx="3589">
                  <c:v>1180</c:v>
                </c:pt>
                <c:pt idx="3590">
                  <c:v>1180</c:v>
                </c:pt>
                <c:pt idx="3591">
                  <c:v>1180</c:v>
                </c:pt>
                <c:pt idx="3592">
                  <c:v>1180</c:v>
                </c:pt>
                <c:pt idx="3593">
                  <c:v>1180</c:v>
                </c:pt>
                <c:pt idx="3594">
                  <c:v>1181</c:v>
                </c:pt>
                <c:pt idx="3595">
                  <c:v>1181</c:v>
                </c:pt>
                <c:pt idx="3596">
                  <c:v>1182</c:v>
                </c:pt>
                <c:pt idx="3597">
                  <c:v>1183</c:v>
                </c:pt>
                <c:pt idx="3598">
                  <c:v>1184</c:v>
                </c:pt>
                <c:pt idx="3599">
                  <c:v>1184</c:v>
                </c:pt>
                <c:pt idx="3600">
                  <c:v>1184</c:v>
                </c:pt>
                <c:pt idx="3601">
                  <c:v>1184</c:v>
                </c:pt>
                <c:pt idx="3602">
                  <c:v>1185</c:v>
                </c:pt>
                <c:pt idx="3603">
                  <c:v>1186</c:v>
                </c:pt>
                <c:pt idx="3604">
                  <c:v>1187</c:v>
                </c:pt>
                <c:pt idx="3605">
                  <c:v>1188</c:v>
                </c:pt>
                <c:pt idx="3606">
                  <c:v>1189</c:v>
                </c:pt>
                <c:pt idx="3607">
                  <c:v>1190</c:v>
                </c:pt>
                <c:pt idx="3608">
                  <c:v>1190</c:v>
                </c:pt>
                <c:pt idx="3609">
                  <c:v>1190</c:v>
                </c:pt>
                <c:pt idx="3610">
                  <c:v>1190</c:v>
                </c:pt>
                <c:pt idx="3611">
                  <c:v>1190</c:v>
                </c:pt>
                <c:pt idx="3612">
                  <c:v>1190</c:v>
                </c:pt>
                <c:pt idx="3613">
                  <c:v>1190</c:v>
                </c:pt>
                <c:pt idx="3614">
                  <c:v>1190</c:v>
                </c:pt>
                <c:pt idx="3615">
                  <c:v>1191</c:v>
                </c:pt>
                <c:pt idx="3616">
                  <c:v>1192</c:v>
                </c:pt>
                <c:pt idx="3617">
                  <c:v>1193</c:v>
                </c:pt>
                <c:pt idx="3618">
                  <c:v>1194</c:v>
                </c:pt>
                <c:pt idx="3619">
                  <c:v>1194</c:v>
                </c:pt>
                <c:pt idx="3620">
                  <c:v>1195</c:v>
                </c:pt>
                <c:pt idx="3621">
                  <c:v>1195</c:v>
                </c:pt>
                <c:pt idx="3622">
                  <c:v>1195</c:v>
                </c:pt>
                <c:pt idx="3623">
                  <c:v>1195</c:v>
                </c:pt>
                <c:pt idx="3624">
                  <c:v>1195</c:v>
                </c:pt>
                <c:pt idx="3625">
                  <c:v>1195</c:v>
                </c:pt>
                <c:pt idx="3626">
                  <c:v>1195</c:v>
                </c:pt>
                <c:pt idx="3627">
                  <c:v>1195</c:v>
                </c:pt>
                <c:pt idx="3628">
                  <c:v>1195</c:v>
                </c:pt>
                <c:pt idx="3629">
                  <c:v>1196</c:v>
                </c:pt>
                <c:pt idx="3630">
                  <c:v>1196</c:v>
                </c:pt>
                <c:pt idx="3631">
                  <c:v>1196</c:v>
                </c:pt>
                <c:pt idx="3632">
                  <c:v>1197</c:v>
                </c:pt>
                <c:pt idx="3633">
                  <c:v>1198</c:v>
                </c:pt>
                <c:pt idx="3634">
                  <c:v>1199</c:v>
                </c:pt>
                <c:pt idx="3635">
                  <c:v>1199</c:v>
                </c:pt>
                <c:pt idx="3636">
                  <c:v>1199</c:v>
                </c:pt>
                <c:pt idx="3637">
                  <c:v>1199</c:v>
                </c:pt>
                <c:pt idx="3638">
                  <c:v>1199</c:v>
                </c:pt>
                <c:pt idx="3639">
                  <c:v>1199</c:v>
                </c:pt>
                <c:pt idx="3640">
                  <c:v>1199</c:v>
                </c:pt>
                <c:pt idx="3641">
                  <c:v>1199</c:v>
                </c:pt>
                <c:pt idx="3642">
                  <c:v>1199</c:v>
                </c:pt>
                <c:pt idx="3643">
                  <c:v>1199</c:v>
                </c:pt>
                <c:pt idx="3644">
                  <c:v>1199</c:v>
                </c:pt>
                <c:pt idx="3645">
                  <c:v>1199</c:v>
                </c:pt>
                <c:pt idx="3646">
                  <c:v>1199</c:v>
                </c:pt>
                <c:pt idx="3647">
                  <c:v>1200</c:v>
                </c:pt>
                <c:pt idx="3648">
                  <c:v>1200</c:v>
                </c:pt>
                <c:pt idx="3649">
                  <c:v>1201</c:v>
                </c:pt>
                <c:pt idx="3650">
                  <c:v>1201</c:v>
                </c:pt>
                <c:pt idx="3651">
                  <c:v>1202</c:v>
                </c:pt>
                <c:pt idx="3652">
                  <c:v>1202</c:v>
                </c:pt>
                <c:pt idx="3653">
                  <c:v>1202</c:v>
                </c:pt>
                <c:pt idx="3654">
                  <c:v>1202</c:v>
                </c:pt>
                <c:pt idx="3655">
                  <c:v>1202</c:v>
                </c:pt>
                <c:pt idx="3656">
                  <c:v>1202</c:v>
                </c:pt>
                <c:pt idx="3657">
                  <c:v>1202</c:v>
                </c:pt>
                <c:pt idx="3658">
                  <c:v>1203</c:v>
                </c:pt>
                <c:pt idx="3659">
                  <c:v>1203</c:v>
                </c:pt>
                <c:pt idx="3660">
                  <c:v>1203</c:v>
                </c:pt>
                <c:pt idx="3661">
                  <c:v>1203</c:v>
                </c:pt>
                <c:pt idx="3662">
                  <c:v>1203</c:v>
                </c:pt>
                <c:pt idx="3663">
                  <c:v>1204</c:v>
                </c:pt>
                <c:pt idx="3664">
                  <c:v>1204</c:v>
                </c:pt>
                <c:pt idx="3665">
                  <c:v>1204</c:v>
                </c:pt>
                <c:pt idx="3666">
                  <c:v>1204</c:v>
                </c:pt>
                <c:pt idx="3667">
                  <c:v>1204</c:v>
                </c:pt>
                <c:pt idx="3668">
                  <c:v>1204</c:v>
                </c:pt>
                <c:pt idx="3669">
                  <c:v>1204</c:v>
                </c:pt>
                <c:pt idx="3670">
                  <c:v>1204</c:v>
                </c:pt>
                <c:pt idx="3671">
                  <c:v>1204</c:v>
                </c:pt>
                <c:pt idx="3672">
                  <c:v>1204</c:v>
                </c:pt>
                <c:pt idx="3673">
                  <c:v>1204</c:v>
                </c:pt>
                <c:pt idx="3674">
                  <c:v>1205</c:v>
                </c:pt>
                <c:pt idx="3675">
                  <c:v>1205</c:v>
                </c:pt>
                <c:pt idx="3676">
                  <c:v>1206</c:v>
                </c:pt>
                <c:pt idx="3677">
                  <c:v>1207</c:v>
                </c:pt>
                <c:pt idx="3678">
                  <c:v>1208</c:v>
                </c:pt>
                <c:pt idx="3679">
                  <c:v>1208</c:v>
                </c:pt>
                <c:pt idx="3680">
                  <c:v>1208</c:v>
                </c:pt>
                <c:pt idx="3681">
                  <c:v>1208</c:v>
                </c:pt>
                <c:pt idx="3682">
                  <c:v>1208</c:v>
                </c:pt>
                <c:pt idx="3683">
                  <c:v>1208</c:v>
                </c:pt>
                <c:pt idx="3684">
                  <c:v>1208</c:v>
                </c:pt>
                <c:pt idx="3685">
                  <c:v>1208</c:v>
                </c:pt>
                <c:pt idx="3686">
                  <c:v>1208</c:v>
                </c:pt>
                <c:pt idx="3687">
                  <c:v>1209</c:v>
                </c:pt>
                <c:pt idx="3688">
                  <c:v>1210</c:v>
                </c:pt>
                <c:pt idx="3689">
                  <c:v>1211</c:v>
                </c:pt>
                <c:pt idx="3690">
                  <c:v>1212</c:v>
                </c:pt>
                <c:pt idx="3691">
                  <c:v>1212</c:v>
                </c:pt>
                <c:pt idx="3692">
                  <c:v>1212</c:v>
                </c:pt>
                <c:pt idx="3693">
                  <c:v>1212</c:v>
                </c:pt>
                <c:pt idx="3694">
                  <c:v>1212</c:v>
                </c:pt>
                <c:pt idx="3695">
                  <c:v>1212</c:v>
                </c:pt>
                <c:pt idx="3696">
                  <c:v>1213</c:v>
                </c:pt>
                <c:pt idx="3697">
                  <c:v>1214</c:v>
                </c:pt>
                <c:pt idx="3698">
                  <c:v>1214</c:v>
                </c:pt>
                <c:pt idx="3699">
                  <c:v>1214</c:v>
                </c:pt>
                <c:pt idx="3700">
                  <c:v>1215</c:v>
                </c:pt>
                <c:pt idx="3701">
                  <c:v>1216</c:v>
                </c:pt>
                <c:pt idx="3702">
                  <c:v>1216</c:v>
                </c:pt>
                <c:pt idx="3703">
                  <c:v>1216</c:v>
                </c:pt>
                <c:pt idx="3704">
                  <c:v>1216</c:v>
                </c:pt>
                <c:pt idx="3705">
                  <c:v>1216</c:v>
                </c:pt>
                <c:pt idx="3706">
                  <c:v>1217</c:v>
                </c:pt>
                <c:pt idx="3707">
                  <c:v>1218</c:v>
                </c:pt>
                <c:pt idx="3708">
                  <c:v>1219</c:v>
                </c:pt>
                <c:pt idx="3709">
                  <c:v>1220</c:v>
                </c:pt>
                <c:pt idx="3710">
                  <c:v>1220</c:v>
                </c:pt>
                <c:pt idx="3711">
                  <c:v>1220</c:v>
                </c:pt>
                <c:pt idx="3712">
                  <c:v>1220</c:v>
                </c:pt>
                <c:pt idx="3713">
                  <c:v>1220</c:v>
                </c:pt>
                <c:pt idx="3714">
                  <c:v>1220</c:v>
                </c:pt>
                <c:pt idx="3715">
                  <c:v>1220</c:v>
                </c:pt>
                <c:pt idx="3716">
                  <c:v>1220</c:v>
                </c:pt>
                <c:pt idx="3717">
                  <c:v>1221</c:v>
                </c:pt>
                <c:pt idx="3718">
                  <c:v>1221</c:v>
                </c:pt>
                <c:pt idx="3719">
                  <c:v>1221</c:v>
                </c:pt>
                <c:pt idx="3720">
                  <c:v>1221</c:v>
                </c:pt>
                <c:pt idx="3721">
                  <c:v>1221</c:v>
                </c:pt>
                <c:pt idx="3722">
                  <c:v>1221</c:v>
                </c:pt>
                <c:pt idx="3723">
                  <c:v>1221</c:v>
                </c:pt>
                <c:pt idx="3724">
                  <c:v>1221</c:v>
                </c:pt>
                <c:pt idx="3725">
                  <c:v>1222</c:v>
                </c:pt>
                <c:pt idx="3726">
                  <c:v>1223</c:v>
                </c:pt>
                <c:pt idx="3727">
                  <c:v>1224</c:v>
                </c:pt>
                <c:pt idx="3728">
                  <c:v>1225</c:v>
                </c:pt>
                <c:pt idx="3729">
                  <c:v>1226</c:v>
                </c:pt>
                <c:pt idx="3730">
                  <c:v>1226</c:v>
                </c:pt>
                <c:pt idx="3731">
                  <c:v>1227</c:v>
                </c:pt>
                <c:pt idx="3732">
                  <c:v>1228</c:v>
                </c:pt>
                <c:pt idx="3733">
                  <c:v>1228</c:v>
                </c:pt>
                <c:pt idx="3734">
                  <c:v>1228</c:v>
                </c:pt>
                <c:pt idx="3735">
                  <c:v>1228</c:v>
                </c:pt>
                <c:pt idx="3736">
                  <c:v>1228</c:v>
                </c:pt>
                <c:pt idx="3737">
                  <c:v>1228</c:v>
                </c:pt>
                <c:pt idx="3738">
                  <c:v>1229</c:v>
                </c:pt>
                <c:pt idx="3739">
                  <c:v>1230</c:v>
                </c:pt>
                <c:pt idx="3740">
                  <c:v>1231</c:v>
                </c:pt>
                <c:pt idx="3741">
                  <c:v>1232</c:v>
                </c:pt>
                <c:pt idx="3742">
                  <c:v>1233</c:v>
                </c:pt>
                <c:pt idx="3743">
                  <c:v>1233</c:v>
                </c:pt>
                <c:pt idx="3744">
                  <c:v>1233</c:v>
                </c:pt>
                <c:pt idx="3745">
                  <c:v>1233</c:v>
                </c:pt>
                <c:pt idx="3746">
                  <c:v>1233</c:v>
                </c:pt>
                <c:pt idx="3747">
                  <c:v>1234</c:v>
                </c:pt>
                <c:pt idx="3748">
                  <c:v>1235</c:v>
                </c:pt>
                <c:pt idx="3749">
                  <c:v>1235</c:v>
                </c:pt>
                <c:pt idx="3750">
                  <c:v>1236</c:v>
                </c:pt>
                <c:pt idx="3751">
                  <c:v>1237</c:v>
                </c:pt>
                <c:pt idx="3752">
                  <c:v>1237</c:v>
                </c:pt>
                <c:pt idx="3753">
                  <c:v>1238</c:v>
                </c:pt>
                <c:pt idx="3754">
                  <c:v>1239</c:v>
                </c:pt>
                <c:pt idx="3755">
                  <c:v>1239</c:v>
                </c:pt>
                <c:pt idx="3756">
                  <c:v>1240</c:v>
                </c:pt>
                <c:pt idx="3757">
                  <c:v>1240</c:v>
                </c:pt>
                <c:pt idx="3758">
                  <c:v>1240</c:v>
                </c:pt>
                <c:pt idx="3759">
                  <c:v>1240</c:v>
                </c:pt>
                <c:pt idx="3760">
                  <c:v>1240</c:v>
                </c:pt>
                <c:pt idx="3761">
                  <c:v>1240</c:v>
                </c:pt>
                <c:pt idx="3762">
                  <c:v>1240</c:v>
                </c:pt>
                <c:pt idx="3763">
                  <c:v>1240</c:v>
                </c:pt>
                <c:pt idx="3764">
                  <c:v>1240</c:v>
                </c:pt>
                <c:pt idx="3765">
                  <c:v>1240</c:v>
                </c:pt>
                <c:pt idx="3766">
                  <c:v>1240</c:v>
                </c:pt>
                <c:pt idx="3767">
                  <c:v>1240</c:v>
                </c:pt>
                <c:pt idx="3768">
                  <c:v>1240</c:v>
                </c:pt>
                <c:pt idx="3769">
                  <c:v>1240</c:v>
                </c:pt>
                <c:pt idx="3770">
                  <c:v>1240</c:v>
                </c:pt>
                <c:pt idx="3771">
                  <c:v>1241</c:v>
                </c:pt>
                <c:pt idx="3772">
                  <c:v>1241</c:v>
                </c:pt>
                <c:pt idx="3773">
                  <c:v>1241</c:v>
                </c:pt>
                <c:pt idx="3774">
                  <c:v>1241</c:v>
                </c:pt>
                <c:pt idx="3775">
                  <c:v>1241</c:v>
                </c:pt>
                <c:pt idx="3776">
                  <c:v>1241</c:v>
                </c:pt>
                <c:pt idx="3777">
                  <c:v>1241</c:v>
                </c:pt>
                <c:pt idx="3778">
                  <c:v>1241</c:v>
                </c:pt>
                <c:pt idx="3779">
                  <c:v>1241</c:v>
                </c:pt>
                <c:pt idx="3780">
                  <c:v>1241</c:v>
                </c:pt>
                <c:pt idx="3781">
                  <c:v>1241</c:v>
                </c:pt>
                <c:pt idx="3782">
                  <c:v>1241</c:v>
                </c:pt>
                <c:pt idx="3783">
                  <c:v>1241</c:v>
                </c:pt>
                <c:pt idx="3784">
                  <c:v>1241</c:v>
                </c:pt>
                <c:pt idx="3785">
                  <c:v>1241</c:v>
                </c:pt>
                <c:pt idx="3786">
                  <c:v>1241</c:v>
                </c:pt>
                <c:pt idx="3787">
                  <c:v>1241</c:v>
                </c:pt>
                <c:pt idx="3788">
                  <c:v>1241</c:v>
                </c:pt>
                <c:pt idx="3789">
                  <c:v>1241</c:v>
                </c:pt>
                <c:pt idx="3790">
                  <c:v>1241</c:v>
                </c:pt>
                <c:pt idx="3791">
                  <c:v>1241</c:v>
                </c:pt>
                <c:pt idx="3792">
                  <c:v>1241</c:v>
                </c:pt>
                <c:pt idx="3793">
                  <c:v>1241</c:v>
                </c:pt>
                <c:pt idx="3794">
                  <c:v>1241</c:v>
                </c:pt>
                <c:pt idx="3795">
                  <c:v>1241</c:v>
                </c:pt>
                <c:pt idx="3796">
                  <c:v>1241</c:v>
                </c:pt>
                <c:pt idx="3797">
                  <c:v>1241</c:v>
                </c:pt>
                <c:pt idx="3798">
                  <c:v>1241</c:v>
                </c:pt>
                <c:pt idx="3799">
                  <c:v>1241</c:v>
                </c:pt>
                <c:pt idx="3800">
                  <c:v>1242</c:v>
                </c:pt>
                <c:pt idx="3801">
                  <c:v>1242</c:v>
                </c:pt>
                <c:pt idx="3802">
                  <c:v>1242</c:v>
                </c:pt>
                <c:pt idx="3803">
                  <c:v>1243</c:v>
                </c:pt>
                <c:pt idx="3804">
                  <c:v>1243</c:v>
                </c:pt>
                <c:pt idx="3805">
                  <c:v>1244</c:v>
                </c:pt>
                <c:pt idx="3806">
                  <c:v>1245</c:v>
                </c:pt>
                <c:pt idx="3807">
                  <c:v>1245</c:v>
                </c:pt>
                <c:pt idx="3808">
                  <c:v>1245</c:v>
                </c:pt>
                <c:pt idx="3809">
                  <c:v>1246</c:v>
                </c:pt>
                <c:pt idx="3810">
                  <c:v>1247</c:v>
                </c:pt>
                <c:pt idx="3811">
                  <c:v>1248</c:v>
                </c:pt>
                <c:pt idx="3812">
                  <c:v>1249</c:v>
                </c:pt>
                <c:pt idx="3813">
                  <c:v>1249</c:v>
                </c:pt>
                <c:pt idx="3814">
                  <c:v>1249</c:v>
                </c:pt>
                <c:pt idx="3815">
                  <c:v>1249</c:v>
                </c:pt>
                <c:pt idx="3816">
                  <c:v>1249</c:v>
                </c:pt>
                <c:pt idx="3817">
                  <c:v>1249</c:v>
                </c:pt>
                <c:pt idx="3818">
                  <c:v>1249</c:v>
                </c:pt>
                <c:pt idx="3819">
                  <c:v>1249</c:v>
                </c:pt>
                <c:pt idx="3820">
                  <c:v>1249</c:v>
                </c:pt>
                <c:pt idx="3821">
                  <c:v>1249</c:v>
                </c:pt>
                <c:pt idx="3822">
                  <c:v>1249</c:v>
                </c:pt>
                <c:pt idx="3823">
                  <c:v>1249</c:v>
                </c:pt>
                <c:pt idx="3824">
                  <c:v>1249</c:v>
                </c:pt>
                <c:pt idx="3825">
                  <c:v>1249</c:v>
                </c:pt>
                <c:pt idx="3826">
                  <c:v>1249</c:v>
                </c:pt>
                <c:pt idx="3827">
                  <c:v>1249</c:v>
                </c:pt>
                <c:pt idx="3828">
                  <c:v>1249</c:v>
                </c:pt>
                <c:pt idx="3829">
                  <c:v>1249</c:v>
                </c:pt>
                <c:pt idx="3830">
                  <c:v>1249</c:v>
                </c:pt>
                <c:pt idx="3831">
                  <c:v>1249</c:v>
                </c:pt>
                <c:pt idx="3832">
                  <c:v>1249</c:v>
                </c:pt>
                <c:pt idx="3833">
                  <c:v>1249</c:v>
                </c:pt>
                <c:pt idx="3834">
                  <c:v>1249</c:v>
                </c:pt>
                <c:pt idx="3835">
                  <c:v>1249</c:v>
                </c:pt>
                <c:pt idx="3836">
                  <c:v>1249</c:v>
                </c:pt>
                <c:pt idx="3837">
                  <c:v>1250</c:v>
                </c:pt>
                <c:pt idx="3838">
                  <c:v>1250</c:v>
                </c:pt>
                <c:pt idx="3839">
                  <c:v>1250</c:v>
                </c:pt>
                <c:pt idx="3840">
                  <c:v>1250</c:v>
                </c:pt>
                <c:pt idx="3841">
                  <c:v>1250</c:v>
                </c:pt>
                <c:pt idx="3842">
                  <c:v>1250</c:v>
                </c:pt>
                <c:pt idx="3843">
                  <c:v>1250</c:v>
                </c:pt>
                <c:pt idx="3844">
                  <c:v>1250</c:v>
                </c:pt>
                <c:pt idx="3845">
                  <c:v>1250</c:v>
                </c:pt>
                <c:pt idx="3846">
                  <c:v>1250</c:v>
                </c:pt>
                <c:pt idx="3847">
                  <c:v>1250</c:v>
                </c:pt>
                <c:pt idx="3848">
                  <c:v>1250</c:v>
                </c:pt>
                <c:pt idx="3849">
                  <c:v>1250</c:v>
                </c:pt>
                <c:pt idx="3850">
                  <c:v>1251</c:v>
                </c:pt>
                <c:pt idx="3851">
                  <c:v>1251</c:v>
                </c:pt>
                <c:pt idx="3852">
                  <c:v>1251</c:v>
                </c:pt>
                <c:pt idx="3853">
                  <c:v>1251</c:v>
                </c:pt>
                <c:pt idx="3854">
                  <c:v>1251</c:v>
                </c:pt>
                <c:pt idx="3855">
                  <c:v>1251</c:v>
                </c:pt>
                <c:pt idx="3856">
                  <c:v>1252</c:v>
                </c:pt>
                <c:pt idx="3857">
                  <c:v>1252</c:v>
                </c:pt>
                <c:pt idx="3858">
                  <c:v>1252</c:v>
                </c:pt>
                <c:pt idx="3859">
                  <c:v>1252</c:v>
                </c:pt>
                <c:pt idx="3860">
                  <c:v>1252</c:v>
                </c:pt>
                <c:pt idx="3861">
                  <c:v>1253</c:v>
                </c:pt>
                <c:pt idx="3862">
                  <c:v>1253</c:v>
                </c:pt>
                <c:pt idx="3863">
                  <c:v>1253</c:v>
                </c:pt>
                <c:pt idx="3864">
                  <c:v>1253</c:v>
                </c:pt>
                <c:pt idx="3865">
                  <c:v>1253</c:v>
                </c:pt>
                <c:pt idx="3866">
                  <c:v>1253</c:v>
                </c:pt>
                <c:pt idx="3867">
                  <c:v>1253</c:v>
                </c:pt>
                <c:pt idx="3868">
                  <c:v>1253</c:v>
                </c:pt>
                <c:pt idx="3869">
                  <c:v>1253</c:v>
                </c:pt>
                <c:pt idx="3870">
                  <c:v>1253</c:v>
                </c:pt>
                <c:pt idx="3871">
                  <c:v>1253</c:v>
                </c:pt>
                <c:pt idx="3872">
                  <c:v>1253</c:v>
                </c:pt>
                <c:pt idx="3873">
                  <c:v>1253</c:v>
                </c:pt>
                <c:pt idx="3874">
                  <c:v>1253</c:v>
                </c:pt>
                <c:pt idx="3875">
                  <c:v>1253</c:v>
                </c:pt>
                <c:pt idx="3876">
                  <c:v>1253</c:v>
                </c:pt>
                <c:pt idx="3877">
                  <c:v>1253</c:v>
                </c:pt>
                <c:pt idx="3878">
                  <c:v>1253</c:v>
                </c:pt>
                <c:pt idx="3879">
                  <c:v>1253</c:v>
                </c:pt>
                <c:pt idx="3880">
                  <c:v>1254</c:v>
                </c:pt>
                <c:pt idx="3881">
                  <c:v>1254</c:v>
                </c:pt>
                <c:pt idx="3882">
                  <c:v>1254</c:v>
                </c:pt>
                <c:pt idx="3883">
                  <c:v>1254</c:v>
                </c:pt>
                <c:pt idx="3884">
                  <c:v>1254</c:v>
                </c:pt>
                <c:pt idx="3885">
                  <c:v>1255</c:v>
                </c:pt>
                <c:pt idx="3886">
                  <c:v>1256</c:v>
                </c:pt>
                <c:pt idx="3887">
                  <c:v>1257</c:v>
                </c:pt>
                <c:pt idx="3888">
                  <c:v>1258</c:v>
                </c:pt>
                <c:pt idx="3889">
                  <c:v>1259</c:v>
                </c:pt>
                <c:pt idx="3890">
                  <c:v>1260</c:v>
                </c:pt>
                <c:pt idx="3891">
                  <c:v>1261</c:v>
                </c:pt>
                <c:pt idx="3892">
                  <c:v>1262</c:v>
                </c:pt>
                <c:pt idx="3893">
                  <c:v>1263</c:v>
                </c:pt>
                <c:pt idx="3894">
                  <c:v>1264</c:v>
                </c:pt>
                <c:pt idx="3895">
                  <c:v>1265</c:v>
                </c:pt>
                <c:pt idx="3896">
                  <c:v>1266</c:v>
                </c:pt>
                <c:pt idx="3897">
                  <c:v>1267</c:v>
                </c:pt>
                <c:pt idx="3898">
                  <c:v>1268</c:v>
                </c:pt>
                <c:pt idx="3899">
                  <c:v>1269</c:v>
                </c:pt>
                <c:pt idx="3900">
                  <c:v>1270</c:v>
                </c:pt>
                <c:pt idx="3901">
                  <c:v>1271</c:v>
                </c:pt>
                <c:pt idx="3902">
                  <c:v>1272</c:v>
                </c:pt>
                <c:pt idx="3903">
                  <c:v>1273</c:v>
                </c:pt>
                <c:pt idx="3904">
                  <c:v>1274</c:v>
                </c:pt>
                <c:pt idx="3905">
                  <c:v>1275</c:v>
                </c:pt>
                <c:pt idx="3906">
                  <c:v>1276</c:v>
                </c:pt>
                <c:pt idx="3907">
                  <c:v>1276</c:v>
                </c:pt>
                <c:pt idx="3908">
                  <c:v>1277</c:v>
                </c:pt>
                <c:pt idx="3909">
                  <c:v>1278</c:v>
                </c:pt>
                <c:pt idx="3910">
                  <c:v>1279</c:v>
                </c:pt>
                <c:pt idx="3911">
                  <c:v>1279</c:v>
                </c:pt>
                <c:pt idx="3912">
                  <c:v>1279</c:v>
                </c:pt>
                <c:pt idx="3913">
                  <c:v>1279</c:v>
                </c:pt>
                <c:pt idx="3914">
                  <c:v>1279</c:v>
                </c:pt>
                <c:pt idx="3915">
                  <c:v>1279</c:v>
                </c:pt>
                <c:pt idx="3916">
                  <c:v>1279</c:v>
                </c:pt>
                <c:pt idx="3917">
                  <c:v>1279</c:v>
                </c:pt>
                <c:pt idx="3918">
                  <c:v>1279</c:v>
                </c:pt>
                <c:pt idx="3919">
                  <c:v>1279</c:v>
                </c:pt>
                <c:pt idx="3920">
                  <c:v>1279</c:v>
                </c:pt>
                <c:pt idx="3921">
                  <c:v>1279</c:v>
                </c:pt>
                <c:pt idx="3922">
                  <c:v>1279</c:v>
                </c:pt>
                <c:pt idx="3923">
                  <c:v>1279</c:v>
                </c:pt>
                <c:pt idx="3924">
                  <c:v>1279</c:v>
                </c:pt>
                <c:pt idx="3925">
                  <c:v>1279</c:v>
                </c:pt>
                <c:pt idx="3926">
                  <c:v>1279</c:v>
                </c:pt>
                <c:pt idx="3927">
                  <c:v>1279</c:v>
                </c:pt>
                <c:pt idx="3928">
                  <c:v>1280</c:v>
                </c:pt>
                <c:pt idx="3929">
                  <c:v>1281</c:v>
                </c:pt>
                <c:pt idx="3930">
                  <c:v>1282</c:v>
                </c:pt>
                <c:pt idx="3931">
                  <c:v>1283</c:v>
                </c:pt>
                <c:pt idx="3932">
                  <c:v>1284</c:v>
                </c:pt>
                <c:pt idx="3933">
                  <c:v>1285</c:v>
                </c:pt>
                <c:pt idx="3934">
                  <c:v>1286</c:v>
                </c:pt>
                <c:pt idx="3935">
                  <c:v>1287</c:v>
                </c:pt>
                <c:pt idx="3936">
                  <c:v>1288</c:v>
                </c:pt>
                <c:pt idx="3937">
                  <c:v>1289</c:v>
                </c:pt>
                <c:pt idx="3938">
                  <c:v>1290</c:v>
                </c:pt>
                <c:pt idx="3939">
                  <c:v>1291</c:v>
                </c:pt>
                <c:pt idx="3940">
                  <c:v>1292</c:v>
                </c:pt>
                <c:pt idx="3941">
                  <c:v>1293</c:v>
                </c:pt>
                <c:pt idx="3942">
                  <c:v>1294</c:v>
                </c:pt>
                <c:pt idx="3943">
                  <c:v>1295</c:v>
                </c:pt>
                <c:pt idx="3944">
                  <c:v>1296</c:v>
                </c:pt>
                <c:pt idx="3945">
                  <c:v>1297</c:v>
                </c:pt>
                <c:pt idx="3946">
                  <c:v>1298</c:v>
                </c:pt>
                <c:pt idx="3947">
                  <c:v>1299</c:v>
                </c:pt>
                <c:pt idx="3948">
                  <c:v>1299</c:v>
                </c:pt>
                <c:pt idx="3949">
                  <c:v>1299</c:v>
                </c:pt>
                <c:pt idx="3950">
                  <c:v>1299</c:v>
                </c:pt>
                <c:pt idx="3951">
                  <c:v>1299</c:v>
                </c:pt>
                <c:pt idx="3952">
                  <c:v>1299</c:v>
                </c:pt>
                <c:pt idx="3953">
                  <c:v>1300</c:v>
                </c:pt>
                <c:pt idx="3954">
                  <c:v>1300</c:v>
                </c:pt>
                <c:pt idx="3955">
                  <c:v>1300</c:v>
                </c:pt>
                <c:pt idx="3956">
                  <c:v>1300</c:v>
                </c:pt>
                <c:pt idx="3957">
                  <c:v>1300</c:v>
                </c:pt>
                <c:pt idx="3958">
                  <c:v>1300</c:v>
                </c:pt>
                <c:pt idx="3959">
                  <c:v>1300</c:v>
                </c:pt>
                <c:pt idx="3960">
                  <c:v>1300</c:v>
                </c:pt>
                <c:pt idx="3961">
                  <c:v>1300</c:v>
                </c:pt>
                <c:pt idx="3962">
                  <c:v>1301</c:v>
                </c:pt>
                <c:pt idx="3963">
                  <c:v>1301</c:v>
                </c:pt>
                <c:pt idx="3964">
                  <c:v>1301</c:v>
                </c:pt>
                <c:pt idx="3965">
                  <c:v>1301</c:v>
                </c:pt>
                <c:pt idx="3966">
                  <c:v>1301</c:v>
                </c:pt>
                <c:pt idx="3967">
                  <c:v>1301</c:v>
                </c:pt>
                <c:pt idx="3968">
                  <c:v>1301</c:v>
                </c:pt>
                <c:pt idx="3969">
                  <c:v>1301</c:v>
                </c:pt>
                <c:pt idx="3970">
                  <c:v>1301</c:v>
                </c:pt>
                <c:pt idx="3971">
                  <c:v>1301</c:v>
                </c:pt>
                <c:pt idx="3972">
                  <c:v>1301</c:v>
                </c:pt>
                <c:pt idx="3973">
                  <c:v>1301</c:v>
                </c:pt>
                <c:pt idx="3974">
                  <c:v>1301</c:v>
                </c:pt>
                <c:pt idx="3975">
                  <c:v>1301</c:v>
                </c:pt>
                <c:pt idx="3976">
                  <c:v>1301</c:v>
                </c:pt>
                <c:pt idx="3977">
                  <c:v>1301</c:v>
                </c:pt>
                <c:pt idx="3978">
                  <c:v>1301</c:v>
                </c:pt>
                <c:pt idx="3979">
                  <c:v>1301</c:v>
                </c:pt>
                <c:pt idx="3980">
                  <c:v>1301</c:v>
                </c:pt>
                <c:pt idx="3981">
                  <c:v>1301</c:v>
                </c:pt>
                <c:pt idx="3982">
                  <c:v>1301</c:v>
                </c:pt>
                <c:pt idx="3983">
                  <c:v>1301</c:v>
                </c:pt>
                <c:pt idx="3984">
                  <c:v>1301</c:v>
                </c:pt>
                <c:pt idx="3985">
                  <c:v>1301</c:v>
                </c:pt>
                <c:pt idx="3986">
                  <c:v>1302</c:v>
                </c:pt>
                <c:pt idx="3987">
                  <c:v>1303</c:v>
                </c:pt>
                <c:pt idx="3988">
                  <c:v>1304</c:v>
                </c:pt>
                <c:pt idx="3989">
                  <c:v>1305</c:v>
                </c:pt>
                <c:pt idx="3990">
                  <c:v>1306</c:v>
                </c:pt>
                <c:pt idx="3991">
                  <c:v>1307</c:v>
                </c:pt>
                <c:pt idx="3992">
                  <c:v>1308</c:v>
                </c:pt>
                <c:pt idx="3993">
                  <c:v>1309</c:v>
                </c:pt>
                <c:pt idx="3994">
                  <c:v>1310</c:v>
                </c:pt>
                <c:pt idx="3995">
                  <c:v>1311</c:v>
                </c:pt>
                <c:pt idx="3996">
                  <c:v>1312</c:v>
                </c:pt>
                <c:pt idx="3997">
                  <c:v>1313</c:v>
                </c:pt>
                <c:pt idx="3998">
                  <c:v>1314</c:v>
                </c:pt>
                <c:pt idx="3999">
                  <c:v>1315</c:v>
                </c:pt>
                <c:pt idx="4000">
                  <c:v>1316</c:v>
                </c:pt>
                <c:pt idx="4001">
                  <c:v>1317</c:v>
                </c:pt>
                <c:pt idx="4002">
                  <c:v>1318</c:v>
                </c:pt>
                <c:pt idx="4003">
                  <c:v>1319</c:v>
                </c:pt>
                <c:pt idx="4004">
                  <c:v>1320</c:v>
                </c:pt>
                <c:pt idx="4005">
                  <c:v>1321</c:v>
                </c:pt>
                <c:pt idx="4006">
                  <c:v>1322</c:v>
                </c:pt>
                <c:pt idx="4007">
                  <c:v>1323</c:v>
                </c:pt>
                <c:pt idx="4008">
                  <c:v>1324</c:v>
                </c:pt>
                <c:pt idx="4009">
                  <c:v>1325</c:v>
                </c:pt>
                <c:pt idx="4010">
                  <c:v>1325</c:v>
                </c:pt>
                <c:pt idx="4011">
                  <c:v>1325</c:v>
                </c:pt>
                <c:pt idx="4012">
                  <c:v>1325</c:v>
                </c:pt>
                <c:pt idx="4013">
                  <c:v>1325</c:v>
                </c:pt>
                <c:pt idx="4014">
                  <c:v>1325</c:v>
                </c:pt>
                <c:pt idx="4015">
                  <c:v>1326</c:v>
                </c:pt>
                <c:pt idx="4016">
                  <c:v>1327</c:v>
                </c:pt>
                <c:pt idx="4017">
                  <c:v>1328</c:v>
                </c:pt>
                <c:pt idx="4018">
                  <c:v>1328</c:v>
                </c:pt>
                <c:pt idx="4019">
                  <c:v>1328</c:v>
                </c:pt>
                <c:pt idx="4020">
                  <c:v>1328</c:v>
                </c:pt>
                <c:pt idx="4021">
                  <c:v>1329</c:v>
                </c:pt>
                <c:pt idx="4022">
                  <c:v>1329</c:v>
                </c:pt>
                <c:pt idx="4023">
                  <c:v>1329</c:v>
                </c:pt>
                <c:pt idx="4024">
                  <c:v>1330</c:v>
                </c:pt>
                <c:pt idx="4025">
                  <c:v>1330</c:v>
                </c:pt>
                <c:pt idx="4026">
                  <c:v>1330</c:v>
                </c:pt>
                <c:pt idx="4027">
                  <c:v>1330</c:v>
                </c:pt>
                <c:pt idx="4028">
                  <c:v>1330</c:v>
                </c:pt>
                <c:pt idx="4029">
                  <c:v>1330</c:v>
                </c:pt>
                <c:pt idx="4030">
                  <c:v>1330</c:v>
                </c:pt>
                <c:pt idx="4031">
                  <c:v>1331</c:v>
                </c:pt>
                <c:pt idx="4032">
                  <c:v>1332</c:v>
                </c:pt>
                <c:pt idx="4033">
                  <c:v>1332</c:v>
                </c:pt>
                <c:pt idx="4034">
                  <c:v>1333</c:v>
                </c:pt>
                <c:pt idx="4035">
                  <c:v>1333</c:v>
                </c:pt>
                <c:pt idx="4036">
                  <c:v>1334</c:v>
                </c:pt>
                <c:pt idx="4037">
                  <c:v>1335</c:v>
                </c:pt>
                <c:pt idx="4038">
                  <c:v>1335</c:v>
                </c:pt>
                <c:pt idx="4039">
                  <c:v>1336</c:v>
                </c:pt>
                <c:pt idx="4040">
                  <c:v>1337</c:v>
                </c:pt>
                <c:pt idx="4041">
                  <c:v>1338</c:v>
                </c:pt>
                <c:pt idx="4042">
                  <c:v>1339</c:v>
                </c:pt>
                <c:pt idx="4043">
                  <c:v>1339</c:v>
                </c:pt>
                <c:pt idx="4044">
                  <c:v>1339</c:v>
                </c:pt>
                <c:pt idx="4045">
                  <c:v>1339</c:v>
                </c:pt>
                <c:pt idx="4046">
                  <c:v>1339</c:v>
                </c:pt>
                <c:pt idx="4047">
                  <c:v>1340</c:v>
                </c:pt>
                <c:pt idx="4048">
                  <c:v>1341</c:v>
                </c:pt>
                <c:pt idx="4049">
                  <c:v>1342</c:v>
                </c:pt>
                <c:pt idx="4050">
                  <c:v>1343</c:v>
                </c:pt>
                <c:pt idx="4051">
                  <c:v>1344</c:v>
                </c:pt>
                <c:pt idx="4052">
                  <c:v>1345</c:v>
                </c:pt>
                <c:pt idx="4053">
                  <c:v>1346</c:v>
                </c:pt>
                <c:pt idx="4054">
                  <c:v>1347</c:v>
                </c:pt>
                <c:pt idx="4055">
                  <c:v>1348</c:v>
                </c:pt>
                <c:pt idx="4056">
                  <c:v>1349</c:v>
                </c:pt>
                <c:pt idx="4057">
                  <c:v>1350</c:v>
                </c:pt>
                <c:pt idx="4058">
                  <c:v>1351</c:v>
                </c:pt>
                <c:pt idx="4059">
                  <c:v>1351</c:v>
                </c:pt>
                <c:pt idx="4060">
                  <c:v>1352</c:v>
                </c:pt>
                <c:pt idx="4061">
                  <c:v>1353</c:v>
                </c:pt>
                <c:pt idx="4062">
                  <c:v>1353</c:v>
                </c:pt>
                <c:pt idx="4063">
                  <c:v>1353</c:v>
                </c:pt>
                <c:pt idx="4064">
                  <c:v>1353</c:v>
                </c:pt>
                <c:pt idx="4065">
                  <c:v>1353</c:v>
                </c:pt>
                <c:pt idx="4066">
                  <c:v>1354</c:v>
                </c:pt>
                <c:pt idx="4067">
                  <c:v>1354</c:v>
                </c:pt>
                <c:pt idx="4068">
                  <c:v>1354</c:v>
                </c:pt>
                <c:pt idx="4069">
                  <c:v>1354</c:v>
                </c:pt>
                <c:pt idx="4070">
                  <c:v>1355</c:v>
                </c:pt>
                <c:pt idx="4071">
                  <c:v>1355</c:v>
                </c:pt>
                <c:pt idx="4072">
                  <c:v>1355</c:v>
                </c:pt>
                <c:pt idx="4073">
                  <c:v>1355</c:v>
                </c:pt>
                <c:pt idx="4074">
                  <c:v>1355</c:v>
                </c:pt>
                <c:pt idx="4075">
                  <c:v>1355</c:v>
                </c:pt>
                <c:pt idx="4076">
                  <c:v>1355</c:v>
                </c:pt>
                <c:pt idx="4077">
                  <c:v>1356</c:v>
                </c:pt>
                <c:pt idx="4078">
                  <c:v>1356</c:v>
                </c:pt>
                <c:pt idx="4079">
                  <c:v>1356</c:v>
                </c:pt>
                <c:pt idx="4080">
                  <c:v>1356</c:v>
                </c:pt>
                <c:pt idx="4081">
                  <c:v>1356</c:v>
                </c:pt>
                <c:pt idx="4082">
                  <c:v>1356</c:v>
                </c:pt>
                <c:pt idx="4083">
                  <c:v>1356</c:v>
                </c:pt>
                <c:pt idx="4084">
                  <c:v>1357</c:v>
                </c:pt>
                <c:pt idx="4085">
                  <c:v>1358</c:v>
                </c:pt>
                <c:pt idx="4086">
                  <c:v>1359</c:v>
                </c:pt>
                <c:pt idx="4087">
                  <c:v>1360</c:v>
                </c:pt>
                <c:pt idx="4088">
                  <c:v>1361</c:v>
                </c:pt>
                <c:pt idx="4089">
                  <c:v>1362</c:v>
                </c:pt>
                <c:pt idx="4090">
                  <c:v>1363</c:v>
                </c:pt>
                <c:pt idx="4091">
                  <c:v>1364</c:v>
                </c:pt>
                <c:pt idx="4092">
                  <c:v>1365</c:v>
                </c:pt>
                <c:pt idx="4093">
                  <c:v>1366</c:v>
                </c:pt>
                <c:pt idx="4094">
                  <c:v>1367</c:v>
                </c:pt>
                <c:pt idx="4095">
                  <c:v>1368</c:v>
                </c:pt>
                <c:pt idx="4096">
                  <c:v>1369</c:v>
                </c:pt>
                <c:pt idx="4097">
                  <c:v>1370</c:v>
                </c:pt>
                <c:pt idx="4098">
                  <c:v>1371</c:v>
                </c:pt>
                <c:pt idx="4099">
                  <c:v>1372</c:v>
                </c:pt>
                <c:pt idx="4100">
                  <c:v>1373</c:v>
                </c:pt>
                <c:pt idx="4101">
                  <c:v>1374</c:v>
                </c:pt>
                <c:pt idx="4102">
                  <c:v>1375</c:v>
                </c:pt>
                <c:pt idx="4103">
                  <c:v>1376</c:v>
                </c:pt>
                <c:pt idx="4104">
                  <c:v>1377</c:v>
                </c:pt>
                <c:pt idx="4105">
                  <c:v>1378</c:v>
                </c:pt>
                <c:pt idx="4106">
                  <c:v>1379</c:v>
                </c:pt>
                <c:pt idx="4107">
                  <c:v>1380</c:v>
                </c:pt>
                <c:pt idx="4108">
                  <c:v>1381</c:v>
                </c:pt>
                <c:pt idx="4109">
                  <c:v>1382</c:v>
                </c:pt>
                <c:pt idx="4110">
                  <c:v>1383</c:v>
                </c:pt>
                <c:pt idx="4111">
                  <c:v>1384</c:v>
                </c:pt>
                <c:pt idx="4112">
                  <c:v>1385</c:v>
                </c:pt>
                <c:pt idx="4113">
                  <c:v>1386</c:v>
                </c:pt>
                <c:pt idx="4114">
                  <c:v>1386</c:v>
                </c:pt>
                <c:pt idx="4115">
                  <c:v>1387</c:v>
                </c:pt>
                <c:pt idx="4116">
                  <c:v>1388</c:v>
                </c:pt>
                <c:pt idx="4117">
                  <c:v>1389</c:v>
                </c:pt>
                <c:pt idx="4118">
                  <c:v>1390</c:v>
                </c:pt>
                <c:pt idx="4119">
                  <c:v>1391</c:v>
                </c:pt>
                <c:pt idx="4120">
                  <c:v>1392</c:v>
                </c:pt>
                <c:pt idx="4121">
                  <c:v>1393</c:v>
                </c:pt>
                <c:pt idx="4122">
                  <c:v>1394</c:v>
                </c:pt>
                <c:pt idx="4123">
                  <c:v>1395</c:v>
                </c:pt>
                <c:pt idx="4124">
                  <c:v>1396</c:v>
                </c:pt>
                <c:pt idx="4125">
                  <c:v>1397</c:v>
                </c:pt>
                <c:pt idx="4126">
                  <c:v>1398</c:v>
                </c:pt>
                <c:pt idx="4127">
                  <c:v>1399</c:v>
                </c:pt>
                <c:pt idx="4128">
                  <c:v>1400</c:v>
                </c:pt>
                <c:pt idx="4129">
                  <c:v>1400</c:v>
                </c:pt>
                <c:pt idx="4130">
                  <c:v>1400</c:v>
                </c:pt>
                <c:pt idx="4131">
                  <c:v>1400</c:v>
                </c:pt>
                <c:pt idx="4132">
                  <c:v>1400</c:v>
                </c:pt>
                <c:pt idx="4133">
                  <c:v>1401</c:v>
                </c:pt>
                <c:pt idx="4134">
                  <c:v>1402</c:v>
                </c:pt>
                <c:pt idx="4135">
                  <c:v>1402</c:v>
                </c:pt>
                <c:pt idx="4136">
                  <c:v>1402</c:v>
                </c:pt>
                <c:pt idx="4137">
                  <c:v>1402</c:v>
                </c:pt>
                <c:pt idx="4138">
                  <c:v>1402</c:v>
                </c:pt>
                <c:pt idx="4139">
                  <c:v>1402</c:v>
                </c:pt>
                <c:pt idx="4140">
                  <c:v>1402</c:v>
                </c:pt>
                <c:pt idx="4141">
                  <c:v>1402</c:v>
                </c:pt>
                <c:pt idx="4142">
                  <c:v>1402</c:v>
                </c:pt>
                <c:pt idx="4143">
                  <c:v>1402</c:v>
                </c:pt>
                <c:pt idx="4144">
                  <c:v>1402</c:v>
                </c:pt>
                <c:pt idx="4145">
                  <c:v>1402</c:v>
                </c:pt>
                <c:pt idx="4146">
                  <c:v>1403</c:v>
                </c:pt>
                <c:pt idx="4147">
                  <c:v>1403</c:v>
                </c:pt>
                <c:pt idx="4148">
                  <c:v>1404</c:v>
                </c:pt>
                <c:pt idx="4149">
                  <c:v>1404</c:v>
                </c:pt>
                <c:pt idx="4150">
                  <c:v>1404</c:v>
                </c:pt>
                <c:pt idx="4151">
                  <c:v>1404</c:v>
                </c:pt>
                <c:pt idx="4152">
                  <c:v>1404</c:v>
                </c:pt>
                <c:pt idx="4153">
                  <c:v>1404</c:v>
                </c:pt>
                <c:pt idx="4154">
                  <c:v>1404</c:v>
                </c:pt>
                <c:pt idx="4155">
                  <c:v>1404</c:v>
                </c:pt>
                <c:pt idx="4156">
                  <c:v>1404</c:v>
                </c:pt>
                <c:pt idx="4157">
                  <c:v>1404</c:v>
                </c:pt>
                <c:pt idx="4158">
                  <c:v>1405</c:v>
                </c:pt>
                <c:pt idx="4159">
                  <c:v>1406</c:v>
                </c:pt>
                <c:pt idx="4160">
                  <c:v>1407</c:v>
                </c:pt>
                <c:pt idx="4161">
                  <c:v>1407</c:v>
                </c:pt>
                <c:pt idx="4162">
                  <c:v>1407</c:v>
                </c:pt>
                <c:pt idx="4163">
                  <c:v>1407</c:v>
                </c:pt>
                <c:pt idx="4164">
                  <c:v>1407</c:v>
                </c:pt>
                <c:pt idx="4165">
                  <c:v>1407</c:v>
                </c:pt>
                <c:pt idx="4166">
                  <c:v>1407</c:v>
                </c:pt>
                <c:pt idx="4167">
                  <c:v>1408</c:v>
                </c:pt>
                <c:pt idx="4168">
                  <c:v>1408</c:v>
                </c:pt>
                <c:pt idx="4169">
                  <c:v>1408</c:v>
                </c:pt>
                <c:pt idx="4170">
                  <c:v>1409</c:v>
                </c:pt>
                <c:pt idx="4171">
                  <c:v>1410</c:v>
                </c:pt>
                <c:pt idx="4172">
                  <c:v>1411</c:v>
                </c:pt>
                <c:pt idx="4173">
                  <c:v>1412</c:v>
                </c:pt>
                <c:pt idx="4174">
                  <c:v>1413</c:v>
                </c:pt>
                <c:pt idx="4175">
                  <c:v>1414</c:v>
                </c:pt>
                <c:pt idx="4176">
                  <c:v>1415</c:v>
                </c:pt>
                <c:pt idx="4177">
                  <c:v>1416</c:v>
                </c:pt>
                <c:pt idx="4178">
                  <c:v>1416</c:v>
                </c:pt>
                <c:pt idx="4179">
                  <c:v>1416</c:v>
                </c:pt>
                <c:pt idx="4180">
                  <c:v>1416</c:v>
                </c:pt>
                <c:pt idx="4181">
                  <c:v>1416</c:v>
                </c:pt>
                <c:pt idx="4182">
                  <c:v>1416</c:v>
                </c:pt>
                <c:pt idx="4183">
                  <c:v>1416</c:v>
                </c:pt>
                <c:pt idx="4184">
                  <c:v>1416</c:v>
                </c:pt>
                <c:pt idx="4185">
                  <c:v>1417</c:v>
                </c:pt>
                <c:pt idx="4186">
                  <c:v>1417</c:v>
                </c:pt>
                <c:pt idx="4187">
                  <c:v>1418</c:v>
                </c:pt>
                <c:pt idx="4188">
                  <c:v>1419</c:v>
                </c:pt>
                <c:pt idx="4189">
                  <c:v>1419</c:v>
                </c:pt>
                <c:pt idx="4190">
                  <c:v>1419</c:v>
                </c:pt>
                <c:pt idx="4191">
                  <c:v>1420</c:v>
                </c:pt>
                <c:pt idx="4192">
                  <c:v>1420</c:v>
                </c:pt>
                <c:pt idx="4193">
                  <c:v>1421</c:v>
                </c:pt>
                <c:pt idx="4194">
                  <c:v>1422</c:v>
                </c:pt>
                <c:pt idx="4195">
                  <c:v>1423</c:v>
                </c:pt>
                <c:pt idx="4196">
                  <c:v>1424</c:v>
                </c:pt>
                <c:pt idx="4197">
                  <c:v>1425</c:v>
                </c:pt>
                <c:pt idx="4198">
                  <c:v>1426</c:v>
                </c:pt>
                <c:pt idx="4199">
                  <c:v>1427</c:v>
                </c:pt>
                <c:pt idx="4200">
                  <c:v>1428</c:v>
                </c:pt>
                <c:pt idx="4201">
                  <c:v>1429</c:v>
                </c:pt>
                <c:pt idx="4202">
                  <c:v>1430</c:v>
                </c:pt>
                <c:pt idx="4203">
                  <c:v>1431</c:v>
                </c:pt>
                <c:pt idx="4204">
                  <c:v>1432</c:v>
                </c:pt>
                <c:pt idx="4205">
                  <c:v>1433</c:v>
                </c:pt>
                <c:pt idx="4206">
                  <c:v>1433</c:v>
                </c:pt>
                <c:pt idx="4207">
                  <c:v>1433</c:v>
                </c:pt>
                <c:pt idx="4208">
                  <c:v>1434</c:v>
                </c:pt>
                <c:pt idx="4209">
                  <c:v>1434</c:v>
                </c:pt>
                <c:pt idx="4210">
                  <c:v>1434</c:v>
                </c:pt>
                <c:pt idx="4211">
                  <c:v>1434</c:v>
                </c:pt>
                <c:pt idx="4212">
                  <c:v>1434</c:v>
                </c:pt>
                <c:pt idx="4213">
                  <c:v>1435</c:v>
                </c:pt>
                <c:pt idx="4214">
                  <c:v>1436</c:v>
                </c:pt>
                <c:pt idx="4215">
                  <c:v>1437</c:v>
                </c:pt>
                <c:pt idx="4216">
                  <c:v>1437</c:v>
                </c:pt>
                <c:pt idx="4217">
                  <c:v>1438</c:v>
                </c:pt>
                <c:pt idx="4218">
                  <c:v>1439</c:v>
                </c:pt>
                <c:pt idx="4219">
                  <c:v>1440</c:v>
                </c:pt>
                <c:pt idx="4220">
                  <c:v>1440</c:v>
                </c:pt>
                <c:pt idx="4221">
                  <c:v>1440</c:v>
                </c:pt>
                <c:pt idx="4222">
                  <c:v>1441</c:v>
                </c:pt>
                <c:pt idx="4223">
                  <c:v>1442</c:v>
                </c:pt>
                <c:pt idx="4224">
                  <c:v>1443</c:v>
                </c:pt>
                <c:pt idx="4225">
                  <c:v>1444</c:v>
                </c:pt>
                <c:pt idx="4226">
                  <c:v>1445</c:v>
                </c:pt>
                <c:pt idx="4227">
                  <c:v>1446</c:v>
                </c:pt>
                <c:pt idx="4228">
                  <c:v>1447</c:v>
                </c:pt>
                <c:pt idx="4229">
                  <c:v>1448</c:v>
                </c:pt>
                <c:pt idx="4230">
                  <c:v>1449</c:v>
                </c:pt>
                <c:pt idx="4231">
                  <c:v>1450</c:v>
                </c:pt>
                <c:pt idx="4232">
                  <c:v>1451</c:v>
                </c:pt>
                <c:pt idx="4233">
                  <c:v>1452</c:v>
                </c:pt>
                <c:pt idx="4234">
                  <c:v>1453</c:v>
                </c:pt>
                <c:pt idx="4235">
                  <c:v>1454</c:v>
                </c:pt>
                <c:pt idx="4236">
                  <c:v>1455</c:v>
                </c:pt>
                <c:pt idx="4237">
                  <c:v>1456</c:v>
                </c:pt>
                <c:pt idx="4238">
                  <c:v>1457</c:v>
                </c:pt>
                <c:pt idx="4239">
                  <c:v>1458</c:v>
                </c:pt>
                <c:pt idx="4240">
                  <c:v>1459</c:v>
                </c:pt>
                <c:pt idx="4241">
                  <c:v>1460</c:v>
                </c:pt>
                <c:pt idx="4242">
                  <c:v>1461</c:v>
                </c:pt>
                <c:pt idx="4243">
                  <c:v>1462</c:v>
                </c:pt>
                <c:pt idx="4244">
                  <c:v>1463</c:v>
                </c:pt>
                <c:pt idx="4245">
                  <c:v>1464</c:v>
                </c:pt>
                <c:pt idx="4246">
                  <c:v>1465</c:v>
                </c:pt>
                <c:pt idx="4247">
                  <c:v>1465</c:v>
                </c:pt>
                <c:pt idx="4248">
                  <c:v>1465</c:v>
                </c:pt>
                <c:pt idx="4249">
                  <c:v>1465</c:v>
                </c:pt>
                <c:pt idx="4250">
                  <c:v>1465</c:v>
                </c:pt>
                <c:pt idx="4251">
                  <c:v>1465</c:v>
                </c:pt>
                <c:pt idx="4252">
                  <c:v>1465</c:v>
                </c:pt>
                <c:pt idx="4253">
                  <c:v>1466</c:v>
                </c:pt>
                <c:pt idx="4254">
                  <c:v>1467</c:v>
                </c:pt>
                <c:pt idx="4255">
                  <c:v>1467</c:v>
                </c:pt>
                <c:pt idx="4256">
                  <c:v>1467</c:v>
                </c:pt>
                <c:pt idx="4257">
                  <c:v>1467</c:v>
                </c:pt>
                <c:pt idx="4258">
                  <c:v>1467</c:v>
                </c:pt>
                <c:pt idx="4259">
                  <c:v>1468</c:v>
                </c:pt>
                <c:pt idx="4260">
                  <c:v>1468</c:v>
                </c:pt>
                <c:pt idx="4261">
                  <c:v>1468</c:v>
                </c:pt>
                <c:pt idx="4262">
                  <c:v>1468</c:v>
                </c:pt>
                <c:pt idx="4263">
                  <c:v>1468</c:v>
                </c:pt>
                <c:pt idx="4264">
                  <c:v>1468</c:v>
                </c:pt>
                <c:pt idx="4265">
                  <c:v>1468</c:v>
                </c:pt>
                <c:pt idx="4266">
                  <c:v>1468</c:v>
                </c:pt>
                <c:pt idx="4267">
                  <c:v>1469</c:v>
                </c:pt>
                <c:pt idx="4268">
                  <c:v>1469</c:v>
                </c:pt>
                <c:pt idx="4269">
                  <c:v>1469</c:v>
                </c:pt>
                <c:pt idx="4270">
                  <c:v>1469</c:v>
                </c:pt>
                <c:pt idx="4271">
                  <c:v>1469</c:v>
                </c:pt>
                <c:pt idx="4272">
                  <c:v>1469</c:v>
                </c:pt>
                <c:pt idx="4273">
                  <c:v>1470</c:v>
                </c:pt>
                <c:pt idx="4274">
                  <c:v>1470</c:v>
                </c:pt>
                <c:pt idx="4275">
                  <c:v>1470</c:v>
                </c:pt>
                <c:pt idx="4276">
                  <c:v>1470</c:v>
                </c:pt>
                <c:pt idx="4277">
                  <c:v>1470</c:v>
                </c:pt>
                <c:pt idx="4278">
                  <c:v>1470</c:v>
                </c:pt>
                <c:pt idx="4279">
                  <c:v>1470</c:v>
                </c:pt>
                <c:pt idx="4280">
                  <c:v>1470</c:v>
                </c:pt>
                <c:pt idx="4281">
                  <c:v>1471</c:v>
                </c:pt>
                <c:pt idx="4282">
                  <c:v>1472</c:v>
                </c:pt>
                <c:pt idx="4283">
                  <c:v>1473</c:v>
                </c:pt>
                <c:pt idx="4284">
                  <c:v>1473</c:v>
                </c:pt>
                <c:pt idx="4285">
                  <c:v>1474</c:v>
                </c:pt>
                <c:pt idx="4286">
                  <c:v>1474</c:v>
                </c:pt>
                <c:pt idx="4287">
                  <c:v>1475</c:v>
                </c:pt>
                <c:pt idx="4288">
                  <c:v>1476</c:v>
                </c:pt>
                <c:pt idx="4289">
                  <c:v>1477</c:v>
                </c:pt>
                <c:pt idx="4290">
                  <c:v>1478</c:v>
                </c:pt>
                <c:pt idx="4291">
                  <c:v>1479</c:v>
                </c:pt>
                <c:pt idx="4292">
                  <c:v>1480</c:v>
                </c:pt>
                <c:pt idx="4293">
                  <c:v>1480</c:v>
                </c:pt>
                <c:pt idx="4294">
                  <c:v>1481</c:v>
                </c:pt>
                <c:pt idx="4295">
                  <c:v>1482</c:v>
                </c:pt>
                <c:pt idx="4296">
                  <c:v>1483</c:v>
                </c:pt>
                <c:pt idx="4297">
                  <c:v>1483</c:v>
                </c:pt>
                <c:pt idx="4298">
                  <c:v>1483</c:v>
                </c:pt>
                <c:pt idx="4299">
                  <c:v>1483</c:v>
                </c:pt>
                <c:pt idx="4300">
                  <c:v>1484</c:v>
                </c:pt>
                <c:pt idx="4301">
                  <c:v>1484</c:v>
                </c:pt>
                <c:pt idx="4302">
                  <c:v>1484</c:v>
                </c:pt>
                <c:pt idx="4303">
                  <c:v>1485</c:v>
                </c:pt>
                <c:pt idx="4304">
                  <c:v>1485</c:v>
                </c:pt>
                <c:pt idx="4305">
                  <c:v>1485</c:v>
                </c:pt>
                <c:pt idx="4306">
                  <c:v>1485</c:v>
                </c:pt>
                <c:pt idx="4307">
                  <c:v>1485</c:v>
                </c:pt>
                <c:pt idx="4308">
                  <c:v>1485</c:v>
                </c:pt>
                <c:pt idx="4309">
                  <c:v>1485</c:v>
                </c:pt>
                <c:pt idx="4310">
                  <c:v>1485</c:v>
                </c:pt>
                <c:pt idx="4311">
                  <c:v>1485</c:v>
                </c:pt>
                <c:pt idx="4312">
                  <c:v>1485</c:v>
                </c:pt>
                <c:pt idx="4313">
                  <c:v>1485</c:v>
                </c:pt>
                <c:pt idx="4314">
                  <c:v>1486</c:v>
                </c:pt>
                <c:pt idx="4315">
                  <c:v>1486</c:v>
                </c:pt>
                <c:pt idx="4316">
                  <c:v>1487</c:v>
                </c:pt>
                <c:pt idx="4317">
                  <c:v>1488</c:v>
                </c:pt>
                <c:pt idx="4318">
                  <c:v>1489</c:v>
                </c:pt>
                <c:pt idx="4319">
                  <c:v>1490</c:v>
                </c:pt>
                <c:pt idx="4320">
                  <c:v>1491</c:v>
                </c:pt>
                <c:pt idx="4321">
                  <c:v>1492</c:v>
                </c:pt>
                <c:pt idx="4322">
                  <c:v>1493</c:v>
                </c:pt>
                <c:pt idx="4323">
                  <c:v>1493</c:v>
                </c:pt>
                <c:pt idx="4324">
                  <c:v>1493</c:v>
                </c:pt>
                <c:pt idx="4325">
                  <c:v>1494</c:v>
                </c:pt>
                <c:pt idx="4326">
                  <c:v>1494</c:v>
                </c:pt>
                <c:pt idx="4327">
                  <c:v>1494</c:v>
                </c:pt>
                <c:pt idx="4328">
                  <c:v>1495</c:v>
                </c:pt>
                <c:pt idx="4329">
                  <c:v>1495</c:v>
                </c:pt>
                <c:pt idx="4330">
                  <c:v>1495</c:v>
                </c:pt>
                <c:pt idx="4331">
                  <c:v>1495</c:v>
                </c:pt>
                <c:pt idx="4332">
                  <c:v>1495</c:v>
                </c:pt>
                <c:pt idx="4333">
                  <c:v>1495</c:v>
                </c:pt>
                <c:pt idx="4334">
                  <c:v>1496</c:v>
                </c:pt>
                <c:pt idx="4335">
                  <c:v>1497</c:v>
                </c:pt>
                <c:pt idx="4336">
                  <c:v>1498</c:v>
                </c:pt>
                <c:pt idx="4337">
                  <c:v>1499</c:v>
                </c:pt>
                <c:pt idx="4338">
                  <c:v>1500</c:v>
                </c:pt>
                <c:pt idx="4339">
                  <c:v>1500</c:v>
                </c:pt>
                <c:pt idx="4340">
                  <c:v>1501</c:v>
                </c:pt>
                <c:pt idx="4341">
                  <c:v>1502</c:v>
                </c:pt>
                <c:pt idx="4342">
                  <c:v>1502</c:v>
                </c:pt>
                <c:pt idx="4343">
                  <c:v>1502</c:v>
                </c:pt>
                <c:pt idx="4344">
                  <c:v>1502</c:v>
                </c:pt>
                <c:pt idx="4345">
                  <c:v>1502</c:v>
                </c:pt>
                <c:pt idx="4346">
                  <c:v>1502</c:v>
                </c:pt>
                <c:pt idx="4347">
                  <c:v>1502</c:v>
                </c:pt>
                <c:pt idx="4348">
                  <c:v>1502</c:v>
                </c:pt>
                <c:pt idx="4349">
                  <c:v>1503</c:v>
                </c:pt>
                <c:pt idx="4350">
                  <c:v>1503</c:v>
                </c:pt>
                <c:pt idx="4351">
                  <c:v>1503</c:v>
                </c:pt>
                <c:pt idx="4352">
                  <c:v>1503</c:v>
                </c:pt>
                <c:pt idx="4353">
                  <c:v>1503</c:v>
                </c:pt>
                <c:pt idx="4354">
                  <c:v>1504</c:v>
                </c:pt>
                <c:pt idx="4355">
                  <c:v>1504</c:v>
                </c:pt>
                <c:pt idx="4356">
                  <c:v>1504</c:v>
                </c:pt>
                <c:pt idx="4357">
                  <c:v>1504</c:v>
                </c:pt>
                <c:pt idx="4358">
                  <c:v>1504</c:v>
                </c:pt>
                <c:pt idx="4359">
                  <c:v>1504</c:v>
                </c:pt>
                <c:pt idx="4360">
                  <c:v>1504</c:v>
                </c:pt>
                <c:pt idx="4361">
                  <c:v>1505</c:v>
                </c:pt>
                <c:pt idx="4362">
                  <c:v>1506</c:v>
                </c:pt>
                <c:pt idx="4363">
                  <c:v>1507</c:v>
                </c:pt>
                <c:pt idx="4364">
                  <c:v>1507</c:v>
                </c:pt>
                <c:pt idx="4365">
                  <c:v>1508</c:v>
                </c:pt>
                <c:pt idx="4366">
                  <c:v>1509</c:v>
                </c:pt>
                <c:pt idx="4367">
                  <c:v>1509</c:v>
                </c:pt>
                <c:pt idx="4368">
                  <c:v>1509</c:v>
                </c:pt>
                <c:pt idx="4369">
                  <c:v>1509</c:v>
                </c:pt>
                <c:pt idx="4370">
                  <c:v>1509</c:v>
                </c:pt>
                <c:pt idx="4371">
                  <c:v>1509</c:v>
                </c:pt>
                <c:pt idx="4372">
                  <c:v>1509</c:v>
                </c:pt>
                <c:pt idx="4373">
                  <c:v>1509</c:v>
                </c:pt>
                <c:pt idx="4374">
                  <c:v>1509</c:v>
                </c:pt>
                <c:pt idx="4375">
                  <c:v>1509</c:v>
                </c:pt>
                <c:pt idx="4376">
                  <c:v>1509</c:v>
                </c:pt>
                <c:pt idx="4377">
                  <c:v>1509</c:v>
                </c:pt>
                <c:pt idx="4378">
                  <c:v>1509</c:v>
                </c:pt>
                <c:pt idx="4379">
                  <c:v>1509</c:v>
                </c:pt>
                <c:pt idx="4380">
                  <c:v>1509</c:v>
                </c:pt>
                <c:pt idx="4381">
                  <c:v>1509</c:v>
                </c:pt>
                <c:pt idx="4382">
                  <c:v>1509</c:v>
                </c:pt>
                <c:pt idx="4383">
                  <c:v>1509</c:v>
                </c:pt>
                <c:pt idx="4384">
                  <c:v>1509</c:v>
                </c:pt>
                <c:pt idx="4385">
                  <c:v>1509</c:v>
                </c:pt>
                <c:pt idx="4386">
                  <c:v>1509</c:v>
                </c:pt>
                <c:pt idx="4387">
                  <c:v>1509</c:v>
                </c:pt>
                <c:pt idx="4388">
                  <c:v>1509</c:v>
                </c:pt>
                <c:pt idx="4389">
                  <c:v>1509</c:v>
                </c:pt>
                <c:pt idx="4390">
                  <c:v>1509</c:v>
                </c:pt>
                <c:pt idx="4391">
                  <c:v>1509</c:v>
                </c:pt>
                <c:pt idx="4392">
                  <c:v>1509</c:v>
                </c:pt>
                <c:pt idx="4393">
                  <c:v>1509</c:v>
                </c:pt>
                <c:pt idx="4394">
                  <c:v>1509</c:v>
                </c:pt>
                <c:pt idx="4395">
                  <c:v>1509</c:v>
                </c:pt>
                <c:pt idx="4396">
                  <c:v>1509</c:v>
                </c:pt>
                <c:pt idx="4397">
                  <c:v>1509</c:v>
                </c:pt>
                <c:pt idx="4398">
                  <c:v>1509</c:v>
                </c:pt>
                <c:pt idx="4399">
                  <c:v>1509</c:v>
                </c:pt>
                <c:pt idx="4400">
                  <c:v>1509</c:v>
                </c:pt>
                <c:pt idx="4401">
                  <c:v>1509</c:v>
                </c:pt>
                <c:pt idx="4402">
                  <c:v>1509</c:v>
                </c:pt>
                <c:pt idx="4403">
                  <c:v>1509</c:v>
                </c:pt>
                <c:pt idx="4404">
                  <c:v>1509</c:v>
                </c:pt>
                <c:pt idx="4405">
                  <c:v>1509</c:v>
                </c:pt>
                <c:pt idx="4406">
                  <c:v>1509</c:v>
                </c:pt>
                <c:pt idx="4407">
                  <c:v>1509</c:v>
                </c:pt>
                <c:pt idx="4408">
                  <c:v>1509</c:v>
                </c:pt>
                <c:pt idx="4409">
                  <c:v>1509</c:v>
                </c:pt>
                <c:pt idx="4410">
                  <c:v>1509</c:v>
                </c:pt>
                <c:pt idx="4411">
                  <c:v>1509</c:v>
                </c:pt>
                <c:pt idx="4412">
                  <c:v>1509</c:v>
                </c:pt>
                <c:pt idx="4413">
                  <c:v>1509</c:v>
                </c:pt>
                <c:pt idx="4414">
                  <c:v>1509</c:v>
                </c:pt>
                <c:pt idx="4415">
                  <c:v>1509</c:v>
                </c:pt>
                <c:pt idx="4416">
                  <c:v>1509</c:v>
                </c:pt>
                <c:pt idx="4417">
                  <c:v>1509</c:v>
                </c:pt>
                <c:pt idx="4418">
                  <c:v>1509</c:v>
                </c:pt>
                <c:pt idx="4419">
                  <c:v>1509</c:v>
                </c:pt>
                <c:pt idx="4420">
                  <c:v>1509</c:v>
                </c:pt>
                <c:pt idx="4421">
                  <c:v>1509</c:v>
                </c:pt>
                <c:pt idx="4422">
                  <c:v>1509</c:v>
                </c:pt>
                <c:pt idx="4423">
                  <c:v>1509</c:v>
                </c:pt>
                <c:pt idx="4424">
                  <c:v>1509</c:v>
                </c:pt>
                <c:pt idx="4425">
                  <c:v>1509</c:v>
                </c:pt>
                <c:pt idx="4426">
                  <c:v>1510</c:v>
                </c:pt>
                <c:pt idx="4427">
                  <c:v>1510</c:v>
                </c:pt>
                <c:pt idx="4428">
                  <c:v>1510</c:v>
                </c:pt>
                <c:pt idx="4429">
                  <c:v>1510</c:v>
                </c:pt>
                <c:pt idx="4430">
                  <c:v>1510</c:v>
                </c:pt>
                <c:pt idx="4431">
                  <c:v>1510</c:v>
                </c:pt>
                <c:pt idx="4432">
                  <c:v>1511</c:v>
                </c:pt>
                <c:pt idx="4433">
                  <c:v>1512</c:v>
                </c:pt>
                <c:pt idx="4434">
                  <c:v>1513</c:v>
                </c:pt>
                <c:pt idx="4435">
                  <c:v>1514</c:v>
                </c:pt>
                <c:pt idx="4436">
                  <c:v>1515</c:v>
                </c:pt>
                <c:pt idx="4437">
                  <c:v>1516</c:v>
                </c:pt>
                <c:pt idx="4438">
                  <c:v>1517</c:v>
                </c:pt>
                <c:pt idx="4439">
                  <c:v>1518</c:v>
                </c:pt>
                <c:pt idx="4440">
                  <c:v>1519</c:v>
                </c:pt>
                <c:pt idx="4441">
                  <c:v>1520</c:v>
                </c:pt>
                <c:pt idx="4442">
                  <c:v>1521</c:v>
                </c:pt>
                <c:pt idx="4443">
                  <c:v>1522</c:v>
                </c:pt>
                <c:pt idx="4444">
                  <c:v>1523</c:v>
                </c:pt>
                <c:pt idx="4445">
                  <c:v>1524</c:v>
                </c:pt>
                <c:pt idx="4446">
                  <c:v>1525</c:v>
                </c:pt>
                <c:pt idx="4447">
                  <c:v>1526</c:v>
                </c:pt>
                <c:pt idx="4448">
                  <c:v>1527</c:v>
                </c:pt>
                <c:pt idx="4449">
                  <c:v>1528</c:v>
                </c:pt>
                <c:pt idx="4450">
                  <c:v>1529</c:v>
                </c:pt>
                <c:pt idx="4451">
                  <c:v>1529</c:v>
                </c:pt>
                <c:pt idx="4452">
                  <c:v>1530</c:v>
                </c:pt>
                <c:pt idx="4453">
                  <c:v>1531</c:v>
                </c:pt>
                <c:pt idx="4454">
                  <c:v>1532</c:v>
                </c:pt>
                <c:pt idx="4455">
                  <c:v>1533</c:v>
                </c:pt>
                <c:pt idx="4456">
                  <c:v>1534</c:v>
                </c:pt>
                <c:pt idx="4457">
                  <c:v>1535</c:v>
                </c:pt>
                <c:pt idx="4458">
                  <c:v>1536</c:v>
                </c:pt>
                <c:pt idx="4459">
                  <c:v>1537</c:v>
                </c:pt>
                <c:pt idx="4460">
                  <c:v>1538</c:v>
                </c:pt>
                <c:pt idx="4461">
                  <c:v>1539</c:v>
                </c:pt>
                <c:pt idx="4462">
                  <c:v>1539</c:v>
                </c:pt>
                <c:pt idx="4463">
                  <c:v>1539</c:v>
                </c:pt>
                <c:pt idx="4464">
                  <c:v>1539</c:v>
                </c:pt>
                <c:pt idx="4465">
                  <c:v>1539</c:v>
                </c:pt>
                <c:pt idx="4466">
                  <c:v>1539</c:v>
                </c:pt>
                <c:pt idx="4467">
                  <c:v>1539</c:v>
                </c:pt>
                <c:pt idx="4468">
                  <c:v>1539</c:v>
                </c:pt>
                <c:pt idx="4469">
                  <c:v>1539</c:v>
                </c:pt>
                <c:pt idx="4470">
                  <c:v>1539</c:v>
                </c:pt>
                <c:pt idx="4471">
                  <c:v>1539</c:v>
                </c:pt>
                <c:pt idx="4472">
                  <c:v>1539</c:v>
                </c:pt>
                <c:pt idx="4473">
                  <c:v>1539</c:v>
                </c:pt>
                <c:pt idx="4474">
                  <c:v>1539</c:v>
                </c:pt>
                <c:pt idx="4475">
                  <c:v>1539</c:v>
                </c:pt>
                <c:pt idx="4476">
                  <c:v>1539</c:v>
                </c:pt>
                <c:pt idx="4477">
                  <c:v>1539</c:v>
                </c:pt>
                <c:pt idx="4478">
                  <c:v>1539</c:v>
                </c:pt>
                <c:pt idx="4479">
                  <c:v>1539</c:v>
                </c:pt>
                <c:pt idx="4480">
                  <c:v>1539</c:v>
                </c:pt>
                <c:pt idx="4481">
                  <c:v>1539</c:v>
                </c:pt>
                <c:pt idx="4482">
                  <c:v>1539</c:v>
                </c:pt>
                <c:pt idx="4483">
                  <c:v>1539</c:v>
                </c:pt>
                <c:pt idx="4484">
                  <c:v>1539</c:v>
                </c:pt>
                <c:pt idx="4485">
                  <c:v>1539</c:v>
                </c:pt>
                <c:pt idx="4486">
                  <c:v>1539</c:v>
                </c:pt>
                <c:pt idx="4487">
                  <c:v>1539</c:v>
                </c:pt>
                <c:pt idx="4488">
                  <c:v>1539</c:v>
                </c:pt>
                <c:pt idx="4489">
                  <c:v>1539</c:v>
                </c:pt>
                <c:pt idx="4490">
                  <c:v>1539</c:v>
                </c:pt>
                <c:pt idx="4491">
                  <c:v>1539</c:v>
                </c:pt>
                <c:pt idx="4492">
                  <c:v>1539</c:v>
                </c:pt>
                <c:pt idx="4493">
                  <c:v>1539</c:v>
                </c:pt>
                <c:pt idx="4494">
                  <c:v>1539</c:v>
                </c:pt>
                <c:pt idx="4495">
                  <c:v>1539</c:v>
                </c:pt>
                <c:pt idx="4496">
                  <c:v>1539</c:v>
                </c:pt>
                <c:pt idx="4497">
                  <c:v>1539</c:v>
                </c:pt>
                <c:pt idx="4498">
                  <c:v>1539</c:v>
                </c:pt>
                <c:pt idx="4499">
                  <c:v>1540</c:v>
                </c:pt>
                <c:pt idx="4500">
                  <c:v>1541</c:v>
                </c:pt>
                <c:pt idx="4501">
                  <c:v>1542</c:v>
                </c:pt>
                <c:pt idx="4502">
                  <c:v>1542</c:v>
                </c:pt>
                <c:pt idx="4503">
                  <c:v>1542</c:v>
                </c:pt>
                <c:pt idx="4504">
                  <c:v>1542</c:v>
                </c:pt>
                <c:pt idx="4505">
                  <c:v>1542</c:v>
                </c:pt>
                <c:pt idx="4506">
                  <c:v>1542</c:v>
                </c:pt>
                <c:pt idx="4507">
                  <c:v>1542</c:v>
                </c:pt>
                <c:pt idx="4508">
                  <c:v>1542</c:v>
                </c:pt>
                <c:pt idx="4509">
                  <c:v>1542</c:v>
                </c:pt>
                <c:pt idx="4510">
                  <c:v>1543</c:v>
                </c:pt>
                <c:pt idx="4511">
                  <c:v>1543</c:v>
                </c:pt>
                <c:pt idx="4512">
                  <c:v>1543</c:v>
                </c:pt>
                <c:pt idx="4513">
                  <c:v>1544</c:v>
                </c:pt>
                <c:pt idx="4514">
                  <c:v>1544</c:v>
                </c:pt>
                <c:pt idx="4515">
                  <c:v>1544</c:v>
                </c:pt>
                <c:pt idx="4516">
                  <c:v>1545</c:v>
                </c:pt>
                <c:pt idx="4517">
                  <c:v>1545</c:v>
                </c:pt>
                <c:pt idx="4518">
                  <c:v>1545</c:v>
                </c:pt>
                <c:pt idx="4519">
                  <c:v>1545</c:v>
                </c:pt>
                <c:pt idx="4520">
                  <c:v>1546</c:v>
                </c:pt>
                <c:pt idx="4521">
                  <c:v>1546</c:v>
                </c:pt>
                <c:pt idx="4522">
                  <c:v>1546</c:v>
                </c:pt>
                <c:pt idx="4523">
                  <c:v>1546</c:v>
                </c:pt>
                <c:pt idx="4524">
                  <c:v>1547</c:v>
                </c:pt>
                <c:pt idx="4525">
                  <c:v>1548</c:v>
                </c:pt>
                <c:pt idx="4526">
                  <c:v>1548</c:v>
                </c:pt>
                <c:pt idx="4527">
                  <c:v>1549</c:v>
                </c:pt>
                <c:pt idx="4528">
                  <c:v>1549</c:v>
                </c:pt>
                <c:pt idx="4529">
                  <c:v>1550</c:v>
                </c:pt>
                <c:pt idx="4530">
                  <c:v>1551</c:v>
                </c:pt>
                <c:pt idx="4531">
                  <c:v>1552</c:v>
                </c:pt>
                <c:pt idx="4532">
                  <c:v>1553</c:v>
                </c:pt>
                <c:pt idx="4533">
                  <c:v>1553</c:v>
                </c:pt>
                <c:pt idx="4534">
                  <c:v>1553</c:v>
                </c:pt>
                <c:pt idx="4535">
                  <c:v>1554</c:v>
                </c:pt>
                <c:pt idx="4536">
                  <c:v>1554</c:v>
                </c:pt>
                <c:pt idx="4537">
                  <c:v>1554</c:v>
                </c:pt>
                <c:pt idx="4538">
                  <c:v>1554</c:v>
                </c:pt>
                <c:pt idx="4539">
                  <c:v>1555</c:v>
                </c:pt>
                <c:pt idx="4540">
                  <c:v>1555</c:v>
                </c:pt>
                <c:pt idx="4541">
                  <c:v>1555</c:v>
                </c:pt>
                <c:pt idx="4542">
                  <c:v>1555</c:v>
                </c:pt>
                <c:pt idx="4543">
                  <c:v>1555</c:v>
                </c:pt>
                <c:pt idx="4544">
                  <c:v>1555</c:v>
                </c:pt>
                <c:pt idx="4545">
                  <c:v>1556</c:v>
                </c:pt>
                <c:pt idx="4546">
                  <c:v>1557</c:v>
                </c:pt>
                <c:pt idx="4547">
                  <c:v>1557</c:v>
                </c:pt>
                <c:pt idx="4548">
                  <c:v>1557</c:v>
                </c:pt>
                <c:pt idx="4549">
                  <c:v>1557</c:v>
                </c:pt>
                <c:pt idx="4550">
                  <c:v>1557</c:v>
                </c:pt>
                <c:pt idx="4551">
                  <c:v>1558</c:v>
                </c:pt>
                <c:pt idx="4552">
                  <c:v>1559</c:v>
                </c:pt>
                <c:pt idx="4553">
                  <c:v>1559</c:v>
                </c:pt>
                <c:pt idx="4554">
                  <c:v>1559</c:v>
                </c:pt>
                <c:pt idx="4555">
                  <c:v>1560</c:v>
                </c:pt>
                <c:pt idx="4556">
                  <c:v>1560</c:v>
                </c:pt>
                <c:pt idx="4557">
                  <c:v>1560</c:v>
                </c:pt>
                <c:pt idx="4558">
                  <c:v>1561</c:v>
                </c:pt>
                <c:pt idx="4559">
                  <c:v>1562</c:v>
                </c:pt>
                <c:pt idx="4560">
                  <c:v>1562</c:v>
                </c:pt>
                <c:pt idx="4561">
                  <c:v>1562</c:v>
                </c:pt>
                <c:pt idx="4562">
                  <c:v>1562</c:v>
                </c:pt>
                <c:pt idx="4563">
                  <c:v>1563</c:v>
                </c:pt>
                <c:pt idx="4564">
                  <c:v>1563</c:v>
                </c:pt>
                <c:pt idx="4565">
                  <c:v>1563</c:v>
                </c:pt>
                <c:pt idx="4566">
                  <c:v>1563</c:v>
                </c:pt>
                <c:pt idx="4567">
                  <c:v>1563</c:v>
                </c:pt>
                <c:pt idx="4568">
                  <c:v>1563</c:v>
                </c:pt>
                <c:pt idx="4569">
                  <c:v>1563</c:v>
                </c:pt>
                <c:pt idx="4570">
                  <c:v>1563</c:v>
                </c:pt>
                <c:pt idx="4571">
                  <c:v>1563</c:v>
                </c:pt>
                <c:pt idx="4572">
                  <c:v>1563</c:v>
                </c:pt>
                <c:pt idx="4573">
                  <c:v>1563</c:v>
                </c:pt>
                <c:pt idx="4574">
                  <c:v>1563</c:v>
                </c:pt>
                <c:pt idx="4575">
                  <c:v>1563</c:v>
                </c:pt>
                <c:pt idx="4576">
                  <c:v>1563</c:v>
                </c:pt>
                <c:pt idx="4577">
                  <c:v>1563</c:v>
                </c:pt>
                <c:pt idx="4578">
                  <c:v>1563</c:v>
                </c:pt>
                <c:pt idx="4579">
                  <c:v>1563</c:v>
                </c:pt>
                <c:pt idx="4580">
                  <c:v>1563</c:v>
                </c:pt>
                <c:pt idx="4581">
                  <c:v>1564</c:v>
                </c:pt>
                <c:pt idx="4582">
                  <c:v>1564</c:v>
                </c:pt>
                <c:pt idx="4583">
                  <c:v>1564</c:v>
                </c:pt>
                <c:pt idx="4584">
                  <c:v>1564</c:v>
                </c:pt>
                <c:pt idx="4585">
                  <c:v>1564</c:v>
                </c:pt>
                <c:pt idx="4586">
                  <c:v>1565</c:v>
                </c:pt>
                <c:pt idx="4587">
                  <c:v>1566</c:v>
                </c:pt>
                <c:pt idx="4588">
                  <c:v>1566</c:v>
                </c:pt>
                <c:pt idx="4589">
                  <c:v>1567</c:v>
                </c:pt>
                <c:pt idx="4590">
                  <c:v>1568</c:v>
                </c:pt>
                <c:pt idx="4591">
                  <c:v>1569</c:v>
                </c:pt>
                <c:pt idx="4592">
                  <c:v>1570</c:v>
                </c:pt>
                <c:pt idx="4593">
                  <c:v>1571</c:v>
                </c:pt>
                <c:pt idx="4594">
                  <c:v>1571</c:v>
                </c:pt>
                <c:pt idx="4595">
                  <c:v>1571</c:v>
                </c:pt>
                <c:pt idx="4596">
                  <c:v>1571</c:v>
                </c:pt>
                <c:pt idx="4597">
                  <c:v>1571</c:v>
                </c:pt>
                <c:pt idx="4598">
                  <c:v>1572</c:v>
                </c:pt>
                <c:pt idx="4599">
                  <c:v>1572</c:v>
                </c:pt>
                <c:pt idx="4600">
                  <c:v>1572</c:v>
                </c:pt>
                <c:pt idx="4601">
                  <c:v>1572</c:v>
                </c:pt>
                <c:pt idx="4602">
                  <c:v>1572</c:v>
                </c:pt>
                <c:pt idx="4603">
                  <c:v>1572</c:v>
                </c:pt>
                <c:pt idx="4604">
                  <c:v>1572</c:v>
                </c:pt>
                <c:pt idx="4605">
                  <c:v>1572</c:v>
                </c:pt>
                <c:pt idx="4606">
                  <c:v>1572</c:v>
                </c:pt>
                <c:pt idx="4607">
                  <c:v>1572</c:v>
                </c:pt>
                <c:pt idx="4608">
                  <c:v>1573</c:v>
                </c:pt>
                <c:pt idx="4609">
                  <c:v>1573</c:v>
                </c:pt>
                <c:pt idx="4610">
                  <c:v>1573</c:v>
                </c:pt>
                <c:pt idx="4611">
                  <c:v>1573</c:v>
                </c:pt>
                <c:pt idx="4612">
                  <c:v>1573</c:v>
                </c:pt>
                <c:pt idx="4613">
                  <c:v>1573</c:v>
                </c:pt>
                <c:pt idx="4614">
                  <c:v>1573</c:v>
                </c:pt>
                <c:pt idx="4615">
                  <c:v>1573</c:v>
                </c:pt>
                <c:pt idx="4616">
                  <c:v>1574</c:v>
                </c:pt>
                <c:pt idx="4617">
                  <c:v>1574</c:v>
                </c:pt>
                <c:pt idx="4618">
                  <c:v>1574</c:v>
                </c:pt>
                <c:pt idx="4619">
                  <c:v>1574</c:v>
                </c:pt>
                <c:pt idx="4620">
                  <c:v>1575</c:v>
                </c:pt>
                <c:pt idx="4621">
                  <c:v>1575</c:v>
                </c:pt>
                <c:pt idx="4622">
                  <c:v>1575</c:v>
                </c:pt>
                <c:pt idx="4623">
                  <c:v>1575</c:v>
                </c:pt>
                <c:pt idx="4624">
                  <c:v>1575</c:v>
                </c:pt>
                <c:pt idx="4625">
                  <c:v>1576</c:v>
                </c:pt>
                <c:pt idx="4626">
                  <c:v>1576</c:v>
                </c:pt>
                <c:pt idx="4627">
                  <c:v>1576</c:v>
                </c:pt>
                <c:pt idx="4628">
                  <c:v>1577</c:v>
                </c:pt>
                <c:pt idx="4629">
                  <c:v>1577</c:v>
                </c:pt>
                <c:pt idx="4630">
                  <c:v>1577</c:v>
                </c:pt>
                <c:pt idx="4631">
                  <c:v>1577</c:v>
                </c:pt>
                <c:pt idx="4632">
                  <c:v>1577</c:v>
                </c:pt>
                <c:pt idx="4633">
                  <c:v>1577</c:v>
                </c:pt>
                <c:pt idx="4634">
                  <c:v>1578</c:v>
                </c:pt>
                <c:pt idx="4635">
                  <c:v>1578</c:v>
                </c:pt>
                <c:pt idx="4636">
                  <c:v>1578</c:v>
                </c:pt>
                <c:pt idx="4637">
                  <c:v>1579</c:v>
                </c:pt>
                <c:pt idx="4638">
                  <c:v>1580</c:v>
                </c:pt>
                <c:pt idx="4639">
                  <c:v>1581</c:v>
                </c:pt>
                <c:pt idx="4640">
                  <c:v>1582</c:v>
                </c:pt>
                <c:pt idx="4641">
                  <c:v>1583</c:v>
                </c:pt>
                <c:pt idx="4642">
                  <c:v>1583</c:v>
                </c:pt>
                <c:pt idx="4643">
                  <c:v>1584</c:v>
                </c:pt>
                <c:pt idx="4644">
                  <c:v>1585</c:v>
                </c:pt>
                <c:pt idx="4645">
                  <c:v>1586</c:v>
                </c:pt>
                <c:pt idx="4646">
                  <c:v>1587</c:v>
                </c:pt>
                <c:pt idx="4647">
                  <c:v>1588</c:v>
                </c:pt>
                <c:pt idx="4648">
                  <c:v>1589</c:v>
                </c:pt>
                <c:pt idx="4649">
                  <c:v>1590</c:v>
                </c:pt>
                <c:pt idx="4650">
                  <c:v>1591</c:v>
                </c:pt>
                <c:pt idx="4651">
                  <c:v>1591</c:v>
                </c:pt>
                <c:pt idx="4652">
                  <c:v>1592</c:v>
                </c:pt>
                <c:pt idx="4653">
                  <c:v>1593</c:v>
                </c:pt>
                <c:pt idx="4654">
                  <c:v>1594</c:v>
                </c:pt>
                <c:pt idx="4655">
                  <c:v>1595</c:v>
                </c:pt>
                <c:pt idx="4656">
                  <c:v>1595</c:v>
                </c:pt>
                <c:pt idx="4657">
                  <c:v>1595</c:v>
                </c:pt>
                <c:pt idx="4658">
                  <c:v>1596</c:v>
                </c:pt>
                <c:pt idx="4659">
                  <c:v>1597</c:v>
                </c:pt>
                <c:pt idx="4660">
                  <c:v>1598</c:v>
                </c:pt>
                <c:pt idx="4661">
                  <c:v>1599</c:v>
                </c:pt>
                <c:pt idx="4662">
                  <c:v>1600</c:v>
                </c:pt>
                <c:pt idx="4663">
                  <c:v>1601</c:v>
                </c:pt>
                <c:pt idx="4664">
                  <c:v>1602</c:v>
                </c:pt>
                <c:pt idx="4665">
                  <c:v>1602</c:v>
                </c:pt>
                <c:pt idx="4666">
                  <c:v>1603</c:v>
                </c:pt>
                <c:pt idx="4667">
                  <c:v>1604</c:v>
                </c:pt>
                <c:pt idx="4668">
                  <c:v>1604</c:v>
                </c:pt>
                <c:pt idx="4669">
                  <c:v>1605</c:v>
                </c:pt>
                <c:pt idx="4670">
                  <c:v>1606</c:v>
                </c:pt>
                <c:pt idx="4671">
                  <c:v>1606</c:v>
                </c:pt>
                <c:pt idx="4672">
                  <c:v>1607</c:v>
                </c:pt>
                <c:pt idx="4673">
                  <c:v>1608</c:v>
                </c:pt>
                <c:pt idx="4674">
                  <c:v>1609</c:v>
                </c:pt>
                <c:pt idx="4675">
                  <c:v>1609</c:v>
                </c:pt>
                <c:pt idx="4676">
                  <c:v>1610</c:v>
                </c:pt>
                <c:pt idx="4677">
                  <c:v>1611</c:v>
                </c:pt>
                <c:pt idx="4678">
                  <c:v>1612</c:v>
                </c:pt>
                <c:pt idx="4679">
                  <c:v>1613</c:v>
                </c:pt>
                <c:pt idx="4680">
                  <c:v>1614</c:v>
                </c:pt>
                <c:pt idx="4681">
                  <c:v>1615</c:v>
                </c:pt>
                <c:pt idx="4682">
                  <c:v>1616</c:v>
                </c:pt>
                <c:pt idx="4683">
                  <c:v>1617</c:v>
                </c:pt>
                <c:pt idx="4684">
                  <c:v>1618</c:v>
                </c:pt>
                <c:pt idx="4685">
                  <c:v>1619</c:v>
                </c:pt>
                <c:pt idx="4686">
                  <c:v>1620</c:v>
                </c:pt>
                <c:pt idx="4687">
                  <c:v>1621</c:v>
                </c:pt>
                <c:pt idx="4688">
                  <c:v>1622</c:v>
                </c:pt>
                <c:pt idx="4689">
                  <c:v>1623</c:v>
                </c:pt>
                <c:pt idx="4690">
                  <c:v>1624</c:v>
                </c:pt>
                <c:pt idx="4691">
                  <c:v>1625</c:v>
                </c:pt>
                <c:pt idx="4692">
                  <c:v>1626</c:v>
                </c:pt>
                <c:pt idx="4693">
                  <c:v>1627</c:v>
                </c:pt>
                <c:pt idx="4694">
                  <c:v>1627</c:v>
                </c:pt>
                <c:pt idx="4695">
                  <c:v>1628</c:v>
                </c:pt>
                <c:pt idx="4696">
                  <c:v>1629</c:v>
                </c:pt>
                <c:pt idx="4697">
                  <c:v>1630</c:v>
                </c:pt>
                <c:pt idx="4698">
                  <c:v>1630</c:v>
                </c:pt>
                <c:pt idx="4699">
                  <c:v>1631</c:v>
                </c:pt>
                <c:pt idx="4700">
                  <c:v>1632</c:v>
                </c:pt>
                <c:pt idx="4701">
                  <c:v>1633</c:v>
                </c:pt>
                <c:pt idx="4702">
                  <c:v>1634</c:v>
                </c:pt>
                <c:pt idx="4703">
                  <c:v>1635</c:v>
                </c:pt>
                <c:pt idx="4704">
                  <c:v>1636</c:v>
                </c:pt>
                <c:pt idx="4705">
                  <c:v>1636</c:v>
                </c:pt>
                <c:pt idx="4706">
                  <c:v>1636</c:v>
                </c:pt>
                <c:pt idx="4707">
                  <c:v>1636</c:v>
                </c:pt>
                <c:pt idx="4708">
                  <c:v>1636</c:v>
                </c:pt>
                <c:pt idx="4709">
                  <c:v>1636</c:v>
                </c:pt>
                <c:pt idx="4710">
                  <c:v>1636</c:v>
                </c:pt>
                <c:pt idx="4711">
                  <c:v>1636</c:v>
                </c:pt>
                <c:pt idx="4712">
                  <c:v>1636</c:v>
                </c:pt>
                <c:pt idx="4713">
                  <c:v>1636</c:v>
                </c:pt>
                <c:pt idx="4714">
                  <c:v>1636</c:v>
                </c:pt>
                <c:pt idx="4715">
                  <c:v>1636</c:v>
                </c:pt>
                <c:pt idx="4716">
                  <c:v>1636</c:v>
                </c:pt>
                <c:pt idx="4717">
                  <c:v>1636</c:v>
                </c:pt>
                <c:pt idx="4718">
                  <c:v>1636</c:v>
                </c:pt>
                <c:pt idx="4719">
                  <c:v>1636</c:v>
                </c:pt>
                <c:pt idx="4720">
                  <c:v>1636</c:v>
                </c:pt>
                <c:pt idx="4721">
                  <c:v>1636</c:v>
                </c:pt>
                <c:pt idx="4722">
                  <c:v>1636</c:v>
                </c:pt>
                <c:pt idx="4723">
                  <c:v>1636</c:v>
                </c:pt>
                <c:pt idx="4724">
                  <c:v>1636</c:v>
                </c:pt>
                <c:pt idx="4725">
                  <c:v>1636</c:v>
                </c:pt>
                <c:pt idx="4726">
                  <c:v>1636</c:v>
                </c:pt>
                <c:pt idx="4727">
                  <c:v>1636</c:v>
                </c:pt>
                <c:pt idx="4728">
                  <c:v>1637</c:v>
                </c:pt>
                <c:pt idx="4729">
                  <c:v>1637</c:v>
                </c:pt>
                <c:pt idx="4730">
                  <c:v>1637</c:v>
                </c:pt>
                <c:pt idx="4731">
                  <c:v>1637</c:v>
                </c:pt>
                <c:pt idx="4732">
                  <c:v>1637</c:v>
                </c:pt>
                <c:pt idx="4733">
                  <c:v>1637</c:v>
                </c:pt>
                <c:pt idx="4734">
                  <c:v>1637</c:v>
                </c:pt>
                <c:pt idx="4735">
                  <c:v>1637</c:v>
                </c:pt>
                <c:pt idx="4736">
                  <c:v>1637</c:v>
                </c:pt>
                <c:pt idx="4737">
                  <c:v>1637</c:v>
                </c:pt>
                <c:pt idx="4738">
                  <c:v>1637</c:v>
                </c:pt>
                <c:pt idx="4739">
                  <c:v>1637</c:v>
                </c:pt>
                <c:pt idx="4740">
                  <c:v>1637</c:v>
                </c:pt>
                <c:pt idx="4741">
                  <c:v>1637</c:v>
                </c:pt>
                <c:pt idx="4742">
                  <c:v>1637</c:v>
                </c:pt>
                <c:pt idx="4743">
                  <c:v>1637</c:v>
                </c:pt>
                <c:pt idx="4744">
                  <c:v>1637</c:v>
                </c:pt>
                <c:pt idx="4745">
                  <c:v>1637</c:v>
                </c:pt>
                <c:pt idx="4746">
                  <c:v>1637</c:v>
                </c:pt>
                <c:pt idx="4747">
                  <c:v>1637</c:v>
                </c:pt>
                <c:pt idx="4748">
                  <c:v>1637</c:v>
                </c:pt>
                <c:pt idx="4749">
                  <c:v>1637</c:v>
                </c:pt>
                <c:pt idx="4750">
                  <c:v>1637</c:v>
                </c:pt>
                <c:pt idx="4751">
                  <c:v>1637</c:v>
                </c:pt>
                <c:pt idx="4752">
                  <c:v>1637</c:v>
                </c:pt>
                <c:pt idx="4753">
                  <c:v>1637</c:v>
                </c:pt>
                <c:pt idx="4754">
                  <c:v>1637</c:v>
                </c:pt>
                <c:pt idx="4755">
                  <c:v>1637</c:v>
                </c:pt>
                <c:pt idx="4756">
                  <c:v>1637</c:v>
                </c:pt>
                <c:pt idx="4757">
                  <c:v>1637</c:v>
                </c:pt>
                <c:pt idx="4758">
                  <c:v>1637</c:v>
                </c:pt>
                <c:pt idx="4759">
                  <c:v>1637</c:v>
                </c:pt>
                <c:pt idx="4760">
                  <c:v>1637</c:v>
                </c:pt>
                <c:pt idx="4761">
                  <c:v>1637</c:v>
                </c:pt>
                <c:pt idx="4762">
                  <c:v>1637</c:v>
                </c:pt>
                <c:pt idx="4763">
                  <c:v>1638</c:v>
                </c:pt>
                <c:pt idx="4764">
                  <c:v>1638</c:v>
                </c:pt>
                <c:pt idx="4765">
                  <c:v>1638</c:v>
                </c:pt>
                <c:pt idx="4766">
                  <c:v>1639</c:v>
                </c:pt>
                <c:pt idx="4767">
                  <c:v>1639</c:v>
                </c:pt>
                <c:pt idx="4768">
                  <c:v>1639</c:v>
                </c:pt>
                <c:pt idx="4769">
                  <c:v>1639</c:v>
                </c:pt>
                <c:pt idx="4770">
                  <c:v>1639</c:v>
                </c:pt>
                <c:pt idx="4771">
                  <c:v>1639</c:v>
                </c:pt>
                <c:pt idx="4772">
                  <c:v>1639</c:v>
                </c:pt>
                <c:pt idx="4773">
                  <c:v>1639</c:v>
                </c:pt>
                <c:pt idx="4774">
                  <c:v>1639</c:v>
                </c:pt>
                <c:pt idx="4775">
                  <c:v>1639</c:v>
                </c:pt>
                <c:pt idx="4776">
                  <c:v>1639</c:v>
                </c:pt>
                <c:pt idx="4777">
                  <c:v>1639</c:v>
                </c:pt>
                <c:pt idx="4778">
                  <c:v>1639</c:v>
                </c:pt>
                <c:pt idx="4779">
                  <c:v>1639</c:v>
                </c:pt>
                <c:pt idx="4780">
                  <c:v>1639</c:v>
                </c:pt>
                <c:pt idx="4781">
                  <c:v>1639</c:v>
                </c:pt>
                <c:pt idx="4782">
                  <c:v>1639</c:v>
                </c:pt>
                <c:pt idx="4783">
                  <c:v>1639</c:v>
                </c:pt>
                <c:pt idx="4784">
                  <c:v>1639</c:v>
                </c:pt>
                <c:pt idx="4785">
                  <c:v>1639</c:v>
                </c:pt>
                <c:pt idx="4786">
                  <c:v>1639</c:v>
                </c:pt>
                <c:pt idx="4787">
                  <c:v>1639</c:v>
                </c:pt>
                <c:pt idx="4788">
                  <c:v>1639</c:v>
                </c:pt>
                <c:pt idx="4789">
                  <c:v>1639</c:v>
                </c:pt>
                <c:pt idx="4790">
                  <c:v>1639</c:v>
                </c:pt>
                <c:pt idx="4791">
                  <c:v>1639</c:v>
                </c:pt>
                <c:pt idx="4792">
                  <c:v>1640</c:v>
                </c:pt>
                <c:pt idx="4793">
                  <c:v>1641</c:v>
                </c:pt>
                <c:pt idx="4794">
                  <c:v>1642</c:v>
                </c:pt>
                <c:pt idx="4795">
                  <c:v>1643</c:v>
                </c:pt>
                <c:pt idx="4796">
                  <c:v>1644</c:v>
                </c:pt>
                <c:pt idx="4797">
                  <c:v>1645</c:v>
                </c:pt>
                <c:pt idx="4798">
                  <c:v>1646</c:v>
                </c:pt>
                <c:pt idx="4799">
                  <c:v>1647</c:v>
                </c:pt>
                <c:pt idx="4800">
                  <c:v>1648</c:v>
                </c:pt>
                <c:pt idx="4801">
                  <c:v>1649</c:v>
                </c:pt>
                <c:pt idx="4802">
                  <c:v>1650</c:v>
                </c:pt>
                <c:pt idx="4803">
                  <c:v>1651</c:v>
                </c:pt>
                <c:pt idx="4804">
                  <c:v>1651</c:v>
                </c:pt>
                <c:pt idx="4805">
                  <c:v>1652</c:v>
                </c:pt>
                <c:pt idx="4806">
                  <c:v>1652</c:v>
                </c:pt>
                <c:pt idx="4807">
                  <c:v>1652</c:v>
                </c:pt>
                <c:pt idx="4808">
                  <c:v>1652</c:v>
                </c:pt>
                <c:pt idx="4809">
                  <c:v>1652</c:v>
                </c:pt>
                <c:pt idx="4810">
                  <c:v>1652</c:v>
                </c:pt>
                <c:pt idx="4811">
                  <c:v>1652</c:v>
                </c:pt>
                <c:pt idx="4812">
                  <c:v>1652</c:v>
                </c:pt>
                <c:pt idx="4813">
                  <c:v>1652</c:v>
                </c:pt>
                <c:pt idx="4814">
                  <c:v>1653</c:v>
                </c:pt>
                <c:pt idx="4815">
                  <c:v>1653</c:v>
                </c:pt>
                <c:pt idx="4816">
                  <c:v>1653</c:v>
                </c:pt>
                <c:pt idx="4817">
                  <c:v>1653</c:v>
                </c:pt>
                <c:pt idx="4818">
                  <c:v>1653</c:v>
                </c:pt>
                <c:pt idx="4819">
                  <c:v>1654</c:v>
                </c:pt>
                <c:pt idx="4820">
                  <c:v>1654</c:v>
                </c:pt>
                <c:pt idx="4821">
                  <c:v>1654</c:v>
                </c:pt>
                <c:pt idx="4822">
                  <c:v>1654</c:v>
                </c:pt>
                <c:pt idx="4823">
                  <c:v>1654</c:v>
                </c:pt>
                <c:pt idx="4824">
                  <c:v>1655</c:v>
                </c:pt>
                <c:pt idx="4825">
                  <c:v>1656</c:v>
                </c:pt>
                <c:pt idx="4826">
                  <c:v>1657</c:v>
                </c:pt>
                <c:pt idx="4827">
                  <c:v>1658</c:v>
                </c:pt>
                <c:pt idx="4828">
                  <c:v>1659</c:v>
                </c:pt>
                <c:pt idx="4829">
                  <c:v>1660</c:v>
                </c:pt>
                <c:pt idx="4830">
                  <c:v>1661</c:v>
                </c:pt>
                <c:pt idx="4831">
                  <c:v>1662</c:v>
                </c:pt>
                <c:pt idx="4832">
                  <c:v>1663</c:v>
                </c:pt>
                <c:pt idx="4833">
                  <c:v>1663</c:v>
                </c:pt>
                <c:pt idx="4834">
                  <c:v>1663</c:v>
                </c:pt>
                <c:pt idx="4835">
                  <c:v>1664</c:v>
                </c:pt>
                <c:pt idx="4836">
                  <c:v>1664</c:v>
                </c:pt>
                <c:pt idx="4837">
                  <c:v>1665</c:v>
                </c:pt>
                <c:pt idx="4838">
                  <c:v>1666</c:v>
                </c:pt>
                <c:pt idx="4839">
                  <c:v>1666</c:v>
                </c:pt>
                <c:pt idx="4840">
                  <c:v>1666</c:v>
                </c:pt>
                <c:pt idx="4841">
                  <c:v>1667</c:v>
                </c:pt>
                <c:pt idx="4842">
                  <c:v>1668</c:v>
                </c:pt>
                <c:pt idx="4843">
                  <c:v>1669</c:v>
                </c:pt>
                <c:pt idx="4844">
                  <c:v>1670</c:v>
                </c:pt>
                <c:pt idx="4845">
                  <c:v>1671</c:v>
                </c:pt>
                <c:pt idx="4846">
                  <c:v>1672</c:v>
                </c:pt>
                <c:pt idx="4847">
                  <c:v>1673</c:v>
                </c:pt>
                <c:pt idx="4848">
                  <c:v>1674</c:v>
                </c:pt>
                <c:pt idx="4849">
                  <c:v>1674</c:v>
                </c:pt>
                <c:pt idx="4850">
                  <c:v>1675</c:v>
                </c:pt>
                <c:pt idx="4851">
                  <c:v>1676</c:v>
                </c:pt>
                <c:pt idx="4852">
                  <c:v>1677</c:v>
                </c:pt>
                <c:pt idx="4853">
                  <c:v>1678</c:v>
                </c:pt>
                <c:pt idx="4854">
                  <c:v>1679</c:v>
                </c:pt>
                <c:pt idx="4855">
                  <c:v>1680</c:v>
                </c:pt>
                <c:pt idx="4856">
                  <c:v>1681</c:v>
                </c:pt>
                <c:pt idx="4857">
                  <c:v>1682</c:v>
                </c:pt>
                <c:pt idx="4858">
                  <c:v>1683</c:v>
                </c:pt>
                <c:pt idx="4859">
                  <c:v>1684</c:v>
                </c:pt>
                <c:pt idx="4860">
                  <c:v>1685</c:v>
                </c:pt>
                <c:pt idx="4861">
                  <c:v>1685</c:v>
                </c:pt>
                <c:pt idx="4862">
                  <c:v>1686</c:v>
                </c:pt>
                <c:pt idx="4863">
                  <c:v>1687</c:v>
                </c:pt>
                <c:pt idx="4864">
                  <c:v>1688</c:v>
                </c:pt>
                <c:pt idx="4865">
                  <c:v>1688</c:v>
                </c:pt>
                <c:pt idx="4866">
                  <c:v>1688</c:v>
                </c:pt>
                <c:pt idx="4867">
                  <c:v>1688</c:v>
                </c:pt>
                <c:pt idx="4868">
                  <c:v>1688</c:v>
                </c:pt>
                <c:pt idx="4869">
                  <c:v>1688</c:v>
                </c:pt>
                <c:pt idx="4870">
                  <c:v>1688</c:v>
                </c:pt>
                <c:pt idx="4871">
                  <c:v>1688</c:v>
                </c:pt>
                <c:pt idx="4872">
                  <c:v>1688</c:v>
                </c:pt>
                <c:pt idx="4873">
                  <c:v>1688</c:v>
                </c:pt>
                <c:pt idx="4874">
                  <c:v>1688</c:v>
                </c:pt>
                <c:pt idx="4875">
                  <c:v>1688</c:v>
                </c:pt>
                <c:pt idx="4876">
                  <c:v>1688</c:v>
                </c:pt>
                <c:pt idx="4877">
                  <c:v>1688</c:v>
                </c:pt>
                <c:pt idx="4878">
                  <c:v>1688</c:v>
                </c:pt>
                <c:pt idx="4879">
                  <c:v>1688</c:v>
                </c:pt>
                <c:pt idx="4880">
                  <c:v>1688</c:v>
                </c:pt>
                <c:pt idx="4881">
                  <c:v>1688</c:v>
                </c:pt>
                <c:pt idx="4882">
                  <c:v>1688</c:v>
                </c:pt>
                <c:pt idx="4883">
                  <c:v>1688</c:v>
                </c:pt>
                <c:pt idx="4884">
                  <c:v>1689</c:v>
                </c:pt>
                <c:pt idx="4885">
                  <c:v>1689</c:v>
                </c:pt>
                <c:pt idx="4886">
                  <c:v>1689</c:v>
                </c:pt>
                <c:pt idx="4887">
                  <c:v>1689</c:v>
                </c:pt>
                <c:pt idx="4888">
                  <c:v>1690</c:v>
                </c:pt>
                <c:pt idx="4889">
                  <c:v>1691</c:v>
                </c:pt>
                <c:pt idx="4890">
                  <c:v>1691</c:v>
                </c:pt>
                <c:pt idx="4891">
                  <c:v>1692</c:v>
                </c:pt>
                <c:pt idx="4892">
                  <c:v>1692</c:v>
                </c:pt>
                <c:pt idx="4893">
                  <c:v>1692</c:v>
                </c:pt>
                <c:pt idx="4894">
                  <c:v>1692</c:v>
                </c:pt>
                <c:pt idx="4895">
                  <c:v>1692</c:v>
                </c:pt>
                <c:pt idx="4896">
                  <c:v>1692</c:v>
                </c:pt>
                <c:pt idx="4897">
                  <c:v>1693</c:v>
                </c:pt>
                <c:pt idx="4898">
                  <c:v>1694</c:v>
                </c:pt>
                <c:pt idx="4899">
                  <c:v>1695</c:v>
                </c:pt>
                <c:pt idx="4900">
                  <c:v>1695</c:v>
                </c:pt>
                <c:pt idx="4901">
                  <c:v>1695</c:v>
                </c:pt>
                <c:pt idx="4902">
                  <c:v>1695</c:v>
                </c:pt>
                <c:pt idx="4903">
                  <c:v>1695</c:v>
                </c:pt>
                <c:pt idx="4904">
                  <c:v>1695</c:v>
                </c:pt>
                <c:pt idx="4905">
                  <c:v>1696</c:v>
                </c:pt>
                <c:pt idx="4906">
                  <c:v>1697</c:v>
                </c:pt>
                <c:pt idx="4907">
                  <c:v>1698</c:v>
                </c:pt>
                <c:pt idx="4908">
                  <c:v>1699</c:v>
                </c:pt>
                <c:pt idx="4909">
                  <c:v>1700</c:v>
                </c:pt>
                <c:pt idx="4910">
                  <c:v>1701</c:v>
                </c:pt>
                <c:pt idx="4911">
                  <c:v>1702</c:v>
                </c:pt>
                <c:pt idx="4912">
                  <c:v>1703</c:v>
                </c:pt>
                <c:pt idx="4913">
                  <c:v>1704</c:v>
                </c:pt>
                <c:pt idx="4914">
                  <c:v>1705</c:v>
                </c:pt>
                <c:pt idx="4915">
                  <c:v>1706</c:v>
                </c:pt>
                <c:pt idx="4916">
                  <c:v>1707</c:v>
                </c:pt>
                <c:pt idx="4917">
                  <c:v>1708</c:v>
                </c:pt>
                <c:pt idx="4918">
                  <c:v>1708</c:v>
                </c:pt>
                <c:pt idx="4919">
                  <c:v>1709</c:v>
                </c:pt>
                <c:pt idx="4920">
                  <c:v>1710</c:v>
                </c:pt>
                <c:pt idx="4921">
                  <c:v>1711</c:v>
                </c:pt>
                <c:pt idx="4922">
                  <c:v>1712</c:v>
                </c:pt>
                <c:pt idx="4923">
                  <c:v>1713</c:v>
                </c:pt>
                <c:pt idx="4924">
                  <c:v>1714</c:v>
                </c:pt>
                <c:pt idx="4925">
                  <c:v>1715</c:v>
                </c:pt>
                <c:pt idx="4926">
                  <c:v>1716</c:v>
                </c:pt>
                <c:pt idx="4927">
                  <c:v>1717</c:v>
                </c:pt>
                <c:pt idx="4928">
                  <c:v>1718</c:v>
                </c:pt>
                <c:pt idx="4929">
                  <c:v>1719</c:v>
                </c:pt>
                <c:pt idx="4930">
                  <c:v>1719</c:v>
                </c:pt>
                <c:pt idx="4931">
                  <c:v>1720</c:v>
                </c:pt>
                <c:pt idx="4932">
                  <c:v>1721</c:v>
                </c:pt>
                <c:pt idx="4933">
                  <c:v>1722</c:v>
                </c:pt>
                <c:pt idx="4934">
                  <c:v>1723</c:v>
                </c:pt>
                <c:pt idx="4935">
                  <c:v>1724</c:v>
                </c:pt>
                <c:pt idx="4936">
                  <c:v>1724</c:v>
                </c:pt>
                <c:pt idx="4937">
                  <c:v>1724</c:v>
                </c:pt>
                <c:pt idx="4938">
                  <c:v>1725</c:v>
                </c:pt>
                <c:pt idx="4939">
                  <c:v>1726</c:v>
                </c:pt>
                <c:pt idx="4940">
                  <c:v>1727</c:v>
                </c:pt>
                <c:pt idx="4941">
                  <c:v>1728</c:v>
                </c:pt>
                <c:pt idx="4942">
                  <c:v>1729</c:v>
                </c:pt>
                <c:pt idx="4943">
                  <c:v>1730</c:v>
                </c:pt>
                <c:pt idx="4944">
                  <c:v>1731</c:v>
                </c:pt>
                <c:pt idx="4945">
                  <c:v>1732</c:v>
                </c:pt>
                <c:pt idx="4946">
                  <c:v>1733</c:v>
                </c:pt>
                <c:pt idx="4947">
                  <c:v>1734</c:v>
                </c:pt>
                <c:pt idx="4948">
                  <c:v>1735</c:v>
                </c:pt>
                <c:pt idx="4949">
                  <c:v>1736</c:v>
                </c:pt>
                <c:pt idx="4950">
                  <c:v>1737</c:v>
                </c:pt>
                <c:pt idx="4951">
                  <c:v>1737</c:v>
                </c:pt>
                <c:pt idx="4952">
                  <c:v>1737</c:v>
                </c:pt>
                <c:pt idx="4953">
                  <c:v>1738</c:v>
                </c:pt>
                <c:pt idx="4954">
                  <c:v>1738</c:v>
                </c:pt>
                <c:pt idx="4955">
                  <c:v>1738</c:v>
                </c:pt>
                <c:pt idx="4956">
                  <c:v>1739</c:v>
                </c:pt>
                <c:pt idx="4957">
                  <c:v>1740</c:v>
                </c:pt>
                <c:pt idx="4958">
                  <c:v>1741</c:v>
                </c:pt>
                <c:pt idx="4959">
                  <c:v>1742</c:v>
                </c:pt>
                <c:pt idx="4960">
                  <c:v>1743</c:v>
                </c:pt>
                <c:pt idx="4961">
                  <c:v>1744</c:v>
                </c:pt>
                <c:pt idx="4962">
                  <c:v>1745</c:v>
                </c:pt>
                <c:pt idx="4963">
                  <c:v>1746</c:v>
                </c:pt>
                <c:pt idx="4964">
                  <c:v>1747</c:v>
                </c:pt>
                <c:pt idx="4965">
                  <c:v>1748</c:v>
                </c:pt>
                <c:pt idx="4966">
                  <c:v>1749</c:v>
                </c:pt>
                <c:pt idx="4967">
                  <c:v>1750</c:v>
                </c:pt>
                <c:pt idx="4968">
                  <c:v>1751</c:v>
                </c:pt>
                <c:pt idx="4969">
                  <c:v>1752</c:v>
                </c:pt>
                <c:pt idx="4970">
                  <c:v>1753</c:v>
                </c:pt>
                <c:pt idx="4971">
                  <c:v>1754</c:v>
                </c:pt>
                <c:pt idx="4972">
                  <c:v>1755</c:v>
                </c:pt>
                <c:pt idx="4973">
                  <c:v>1756</c:v>
                </c:pt>
                <c:pt idx="4974">
                  <c:v>1757</c:v>
                </c:pt>
                <c:pt idx="4975">
                  <c:v>1758</c:v>
                </c:pt>
                <c:pt idx="4976">
                  <c:v>1759</c:v>
                </c:pt>
                <c:pt idx="4977">
                  <c:v>1759</c:v>
                </c:pt>
                <c:pt idx="4978">
                  <c:v>1759</c:v>
                </c:pt>
                <c:pt idx="4979">
                  <c:v>1759</c:v>
                </c:pt>
                <c:pt idx="4980">
                  <c:v>1759</c:v>
                </c:pt>
                <c:pt idx="4981">
                  <c:v>1759</c:v>
                </c:pt>
                <c:pt idx="4982">
                  <c:v>1759</c:v>
                </c:pt>
                <c:pt idx="4983">
                  <c:v>1759</c:v>
                </c:pt>
                <c:pt idx="4984">
                  <c:v>1759</c:v>
                </c:pt>
                <c:pt idx="4985">
                  <c:v>1759</c:v>
                </c:pt>
                <c:pt idx="4986">
                  <c:v>1759</c:v>
                </c:pt>
                <c:pt idx="4987">
                  <c:v>1759</c:v>
                </c:pt>
                <c:pt idx="4988">
                  <c:v>1759</c:v>
                </c:pt>
                <c:pt idx="4989">
                  <c:v>1759</c:v>
                </c:pt>
                <c:pt idx="4990">
                  <c:v>1759</c:v>
                </c:pt>
                <c:pt idx="4991">
                  <c:v>1760</c:v>
                </c:pt>
                <c:pt idx="4992">
                  <c:v>1761</c:v>
                </c:pt>
                <c:pt idx="4993">
                  <c:v>1762</c:v>
                </c:pt>
                <c:pt idx="4994">
                  <c:v>1762</c:v>
                </c:pt>
                <c:pt idx="4995">
                  <c:v>1762</c:v>
                </c:pt>
                <c:pt idx="4996">
                  <c:v>1762</c:v>
                </c:pt>
                <c:pt idx="4997">
                  <c:v>1762</c:v>
                </c:pt>
                <c:pt idx="4998">
                  <c:v>1763</c:v>
                </c:pt>
                <c:pt idx="4999">
                  <c:v>1763</c:v>
                </c:pt>
                <c:pt idx="5000">
                  <c:v>1764</c:v>
                </c:pt>
                <c:pt idx="5001">
                  <c:v>1765</c:v>
                </c:pt>
                <c:pt idx="5002">
                  <c:v>1766</c:v>
                </c:pt>
                <c:pt idx="5003">
                  <c:v>1767</c:v>
                </c:pt>
                <c:pt idx="5004">
                  <c:v>1768</c:v>
                </c:pt>
                <c:pt idx="5005">
                  <c:v>1768</c:v>
                </c:pt>
                <c:pt idx="5006">
                  <c:v>1768</c:v>
                </c:pt>
                <c:pt idx="5007">
                  <c:v>1769</c:v>
                </c:pt>
                <c:pt idx="5008">
                  <c:v>1770</c:v>
                </c:pt>
                <c:pt idx="5009">
                  <c:v>1770</c:v>
                </c:pt>
                <c:pt idx="5010">
                  <c:v>1770</c:v>
                </c:pt>
                <c:pt idx="5011">
                  <c:v>1770</c:v>
                </c:pt>
                <c:pt idx="5012">
                  <c:v>1770</c:v>
                </c:pt>
                <c:pt idx="5013">
                  <c:v>1771</c:v>
                </c:pt>
                <c:pt idx="5014">
                  <c:v>1772</c:v>
                </c:pt>
                <c:pt idx="5015">
                  <c:v>1773</c:v>
                </c:pt>
                <c:pt idx="5016">
                  <c:v>1773</c:v>
                </c:pt>
                <c:pt idx="5017">
                  <c:v>1774</c:v>
                </c:pt>
                <c:pt idx="5018">
                  <c:v>1774</c:v>
                </c:pt>
                <c:pt idx="5019">
                  <c:v>1774</c:v>
                </c:pt>
                <c:pt idx="5020">
                  <c:v>1774</c:v>
                </c:pt>
                <c:pt idx="5021">
                  <c:v>1774</c:v>
                </c:pt>
                <c:pt idx="5022">
                  <c:v>1775</c:v>
                </c:pt>
                <c:pt idx="5023">
                  <c:v>1775</c:v>
                </c:pt>
                <c:pt idx="5024">
                  <c:v>1775</c:v>
                </c:pt>
                <c:pt idx="5025">
                  <c:v>1775</c:v>
                </c:pt>
                <c:pt idx="5026">
                  <c:v>1775</c:v>
                </c:pt>
                <c:pt idx="5027">
                  <c:v>1776</c:v>
                </c:pt>
                <c:pt idx="5028">
                  <c:v>1777</c:v>
                </c:pt>
                <c:pt idx="5029">
                  <c:v>1778</c:v>
                </c:pt>
                <c:pt idx="5030">
                  <c:v>1779</c:v>
                </c:pt>
                <c:pt idx="5031">
                  <c:v>1780</c:v>
                </c:pt>
                <c:pt idx="5032">
                  <c:v>1781</c:v>
                </c:pt>
                <c:pt idx="5033">
                  <c:v>1782</c:v>
                </c:pt>
                <c:pt idx="5034">
                  <c:v>1783</c:v>
                </c:pt>
                <c:pt idx="5035">
                  <c:v>1784</c:v>
                </c:pt>
                <c:pt idx="5036">
                  <c:v>1785</c:v>
                </c:pt>
                <c:pt idx="5037">
                  <c:v>1786</c:v>
                </c:pt>
                <c:pt idx="5038">
                  <c:v>1787</c:v>
                </c:pt>
                <c:pt idx="5039">
                  <c:v>1788</c:v>
                </c:pt>
                <c:pt idx="5040">
                  <c:v>1789</c:v>
                </c:pt>
                <c:pt idx="5041">
                  <c:v>1790</c:v>
                </c:pt>
                <c:pt idx="5042">
                  <c:v>1791</c:v>
                </c:pt>
                <c:pt idx="5043">
                  <c:v>1791</c:v>
                </c:pt>
                <c:pt idx="5044">
                  <c:v>1791</c:v>
                </c:pt>
                <c:pt idx="5045">
                  <c:v>1791</c:v>
                </c:pt>
                <c:pt idx="5046">
                  <c:v>1791</c:v>
                </c:pt>
                <c:pt idx="5047">
                  <c:v>1791</c:v>
                </c:pt>
                <c:pt idx="5048">
                  <c:v>1791</c:v>
                </c:pt>
                <c:pt idx="5049">
                  <c:v>1792</c:v>
                </c:pt>
                <c:pt idx="5050">
                  <c:v>1793</c:v>
                </c:pt>
                <c:pt idx="5051">
                  <c:v>1794</c:v>
                </c:pt>
                <c:pt idx="5052">
                  <c:v>1795</c:v>
                </c:pt>
                <c:pt idx="5053">
                  <c:v>1796</c:v>
                </c:pt>
                <c:pt idx="5054">
                  <c:v>1796</c:v>
                </c:pt>
                <c:pt idx="5055">
                  <c:v>1796</c:v>
                </c:pt>
                <c:pt idx="5056">
                  <c:v>1797</c:v>
                </c:pt>
                <c:pt idx="5057">
                  <c:v>1797</c:v>
                </c:pt>
                <c:pt idx="5058">
                  <c:v>1797</c:v>
                </c:pt>
                <c:pt idx="5059">
                  <c:v>1797</c:v>
                </c:pt>
                <c:pt idx="5060">
                  <c:v>1797</c:v>
                </c:pt>
                <c:pt idx="5061">
                  <c:v>1797</c:v>
                </c:pt>
                <c:pt idx="5062">
                  <c:v>1797</c:v>
                </c:pt>
                <c:pt idx="5063">
                  <c:v>1797</c:v>
                </c:pt>
                <c:pt idx="5064">
                  <c:v>1797</c:v>
                </c:pt>
                <c:pt idx="5065">
                  <c:v>1797</c:v>
                </c:pt>
                <c:pt idx="5066">
                  <c:v>1798</c:v>
                </c:pt>
                <c:pt idx="5067">
                  <c:v>1798</c:v>
                </c:pt>
                <c:pt idx="5068">
                  <c:v>1798</c:v>
                </c:pt>
                <c:pt idx="5069">
                  <c:v>1798</c:v>
                </c:pt>
                <c:pt idx="5070">
                  <c:v>1798</c:v>
                </c:pt>
                <c:pt idx="5071">
                  <c:v>1798</c:v>
                </c:pt>
                <c:pt idx="5072">
                  <c:v>1798</c:v>
                </c:pt>
                <c:pt idx="5073">
                  <c:v>1798</c:v>
                </c:pt>
                <c:pt idx="5074">
                  <c:v>1798</c:v>
                </c:pt>
                <c:pt idx="5075">
                  <c:v>1798</c:v>
                </c:pt>
                <c:pt idx="5076">
                  <c:v>1798</c:v>
                </c:pt>
                <c:pt idx="5077">
                  <c:v>1799</c:v>
                </c:pt>
                <c:pt idx="5078">
                  <c:v>1800</c:v>
                </c:pt>
                <c:pt idx="5079">
                  <c:v>1800</c:v>
                </c:pt>
                <c:pt idx="5080">
                  <c:v>1800</c:v>
                </c:pt>
                <c:pt idx="5081">
                  <c:v>1800</c:v>
                </c:pt>
                <c:pt idx="5082">
                  <c:v>1800</c:v>
                </c:pt>
                <c:pt idx="5083">
                  <c:v>1800</c:v>
                </c:pt>
                <c:pt idx="5084">
                  <c:v>1800</c:v>
                </c:pt>
                <c:pt idx="5085">
                  <c:v>1800</c:v>
                </c:pt>
                <c:pt idx="5086">
                  <c:v>1800</c:v>
                </c:pt>
                <c:pt idx="5087">
                  <c:v>1800</c:v>
                </c:pt>
                <c:pt idx="5088">
                  <c:v>1800</c:v>
                </c:pt>
                <c:pt idx="5089">
                  <c:v>1800</c:v>
                </c:pt>
                <c:pt idx="5090">
                  <c:v>1800</c:v>
                </c:pt>
                <c:pt idx="5091">
                  <c:v>1801</c:v>
                </c:pt>
                <c:pt idx="5092">
                  <c:v>1801</c:v>
                </c:pt>
                <c:pt idx="5093">
                  <c:v>1802</c:v>
                </c:pt>
                <c:pt idx="5094">
                  <c:v>1802</c:v>
                </c:pt>
                <c:pt idx="5095">
                  <c:v>1802</c:v>
                </c:pt>
                <c:pt idx="5096">
                  <c:v>1802</c:v>
                </c:pt>
                <c:pt idx="5097">
                  <c:v>1802</c:v>
                </c:pt>
                <c:pt idx="5098">
                  <c:v>1802</c:v>
                </c:pt>
                <c:pt idx="5099">
                  <c:v>1802</c:v>
                </c:pt>
                <c:pt idx="5100">
                  <c:v>1803</c:v>
                </c:pt>
                <c:pt idx="5101">
                  <c:v>1803</c:v>
                </c:pt>
                <c:pt idx="5102">
                  <c:v>1803</c:v>
                </c:pt>
                <c:pt idx="5103">
                  <c:v>1803</c:v>
                </c:pt>
                <c:pt idx="5104">
                  <c:v>1803</c:v>
                </c:pt>
                <c:pt idx="5105">
                  <c:v>1804</c:v>
                </c:pt>
                <c:pt idx="5106">
                  <c:v>1804</c:v>
                </c:pt>
                <c:pt idx="5107">
                  <c:v>1804</c:v>
                </c:pt>
                <c:pt idx="5108">
                  <c:v>1804</c:v>
                </c:pt>
                <c:pt idx="5109">
                  <c:v>1804</c:v>
                </c:pt>
                <c:pt idx="5110">
                  <c:v>1804</c:v>
                </c:pt>
                <c:pt idx="5111">
                  <c:v>1804</c:v>
                </c:pt>
                <c:pt idx="5112">
                  <c:v>1804</c:v>
                </c:pt>
                <c:pt idx="5113">
                  <c:v>1804</c:v>
                </c:pt>
                <c:pt idx="5114">
                  <c:v>1804</c:v>
                </c:pt>
                <c:pt idx="5115">
                  <c:v>1804</c:v>
                </c:pt>
                <c:pt idx="5116">
                  <c:v>1804</c:v>
                </c:pt>
                <c:pt idx="5117">
                  <c:v>1804</c:v>
                </c:pt>
                <c:pt idx="5118">
                  <c:v>1804</c:v>
                </c:pt>
                <c:pt idx="5119">
                  <c:v>1804</c:v>
                </c:pt>
                <c:pt idx="5120">
                  <c:v>1804</c:v>
                </c:pt>
                <c:pt idx="5121">
                  <c:v>1805</c:v>
                </c:pt>
                <c:pt idx="5122">
                  <c:v>1806</c:v>
                </c:pt>
                <c:pt idx="5123">
                  <c:v>1807</c:v>
                </c:pt>
                <c:pt idx="5124">
                  <c:v>1808</c:v>
                </c:pt>
                <c:pt idx="5125">
                  <c:v>1809</c:v>
                </c:pt>
                <c:pt idx="5126">
                  <c:v>1810</c:v>
                </c:pt>
                <c:pt idx="5127">
                  <c:v>1811</c:v>
                </c:pt>
                <c:pt idx="5128">
                  <c:v>1812</c:v>
                </c:pt>
                <c:pt idx="5129">
                  <c:v>1813</c:v>
                </c:pt>
                <c:pt idx="5130">
                  <c:v>1814</c:v>
                </c:pt>
                <c:pt idx="5131">
                  <c:v>1815</c:v>
                </c:pt>
                <c:pt idx="5132">
                  <c:v>1816</c:v>
                </c:pt>
                <c:pt idx="5133">
                  <c:v>1817</c:v>
                </c:pt>
                <c:pt idx="5134">
                  <c:v>1818</c:v>
                </c:pt>
                <c:pt idx="5135">
                  <c:v>1819</c:v>
                </c:pt>
                <c:pt idx="5136">
                  <c:v>1820</c:v>
                </c:pt>
                <c:pt idx="5137">
                  <c:v>1821</c:v>
                </c:pt>
                <c:pt idx="5138">
                  <c:v>1822</c:v>
                </c:pt>
                <c:pt idx="5139">
                  <c:v>1823</c:v>
                </c:pt>
                <c:pt idx="5140">
                  <c:v>1824</c:v>
                </c:pt>
                <c:pt idx="5141">
                  <c:v>1825</c:v>
                </c:pt>
                <c:pt idx="5142">
                  <c:v>1826</c:v>
                </c:pt>
                <c:pt idx="5143">
                  <c:v>1827</c:v>
                </c:pt>
                <c:pt idx="5144">
                  <c:v>1828</c:v>
                </c:pt>
                <c:pt idx="5145">
                  <c:v>1829</c:v>
                </c:pt>
                <c:pt idx="5146">
                  <c:v>1830</c:v>
                </c:pt>
                <c:pt idx="5147">
                  <c:v>1831</c:v>
                </c:pt>
                <c:pt idx="5148">
                  <c:v>1832</c:v>
                </c:pt>
                <c:pt idx="5149">
                  <c:v>1833</c:v>
                </c:pt>
                <c:pt idx="5150">
                  <c:v>1834</c:v>
                </c:pt>
                <c:pt idx="5151">
                  <c:v>1835</c:v>
                </c:pt>
                <c:pt idx="5152">
                  <c:v>1836</c:v>
                </c:pt>
                <c:pt idx="5153">
                  <c:v>1836</c:v>
                </c:pt>
                <c:pt idx="5154">
                  <c:v>1836</c:v>
                </c:pt>
                <c:pt idx="5155">
                  <c:v>1836</c:v>
                </c:pt>
                <c:pt idx="5156">
                  <c:v>1837</c:v>
                </c:pt>
                <c:pt idx="5157">
                  <c:v>1838</c:v>
                </c:pt>
                <c:pt idx="5158">
                  <c:v>1839</c:v>
                </c:pt>
                <c:pt idx="5159">
                  <c:v>1840</c:v>
                </c:pt>
                <c:pt idx="5160">
                  <c:v>1841</c:v>
                </c:pt>
                <c:pt idx="5161">
                  <c:v>1841</c:v>
                </c:pt>
                <c:pt idx="5162">
                  <c:v>1842</c:v>
                </c:pt>
                <c:pt idx="5163">
                  <c:v>1843</c:v>
                </c:pt>
                <c:pt idx="5164">
                  <c:v>1844</c:v>
                </c:pt>
                <c:pt idx="5165">
                  <c:v>1845</c:v>
                </c:pt>
                <c:pt idx="5166">
                  <c:v>1846</c:v>
                </c:pt>
                <c:pt idx="5167">
                  <c:v>1846</c:v>
                </c:pt>
                <c:pt idx="5168">
                  <c:v>1847</c:v>
                </c:pt>
                <c:pt idx="5169">
                  <c:v>1848</c:v>
                </c:pt>
                <c:pt idx="5170">
                  <c:v>1849</c:v>
                </c:pt>
                <c:pt idx="5171">
                  <c:v>1850</c:v>
                </c:pt>
                <c:pt idx="5172">
                  <c:v>1850</c:v>
                </c:pt>
                <c:pt idx="5173">
                  <c:v>1851</c:v>
                </c:pt>
                <c:pt idx="5174">
                  <c:v>1852</c:v>
                </c:pt>
                <c:pt idx="5175">
                  <c:v>1853</c:v>
                </c:pt>
                <c:pt idx="5176">
                  <c:v>1854</c:v>
                </c:pt>
                <c:pt idx="5177">
                  <c:v>1855</c:v>
                </c:pt>
                <c:pt idx="5178">
                  <c:v>1856</c:v>
                </c:pt>
                <c:pt idx="5179">
                  <c:v>1857</c:v>
                </c:pt>
                <c:pt idx="5180">
                  <c:v>1858</c:v>
                </c:pt>
                <c:pt idx="5181">
                  <c:v>1859</c:v>
                </c:pt>
                <c:pt idx="5182">
                  <c:v>1860</c:v>
                </c:pt>
                <c:pt idx="5183">
                  <c:v>1861</c:v>
                </c:pt>
                <c:pt idx="5184">
                  <c:v>1862</c:v>
                </c:pt>
                <c:pt idx="5185">
                  <c:v>1863</c:v>
                </c:pt>
                <c:pt idx="5186">
                  <c:v>1864</c:v>
                </c:pt>
                <c:pt idx="5187">
                  <c:v>1865</c:v>
                </c:pt>
                <c:pt idx="5188">
                  <c:v>1865</c:v>
                </c:pt>
                <c:pt idx="5189">
                  <c:v>1866</c:v>
                </c:pt>
                <c:pt idx="5190">
                  <c:v>1867</c:v>
                </c:pt>
                <c:pt idx="5191">
                  <c:v>1868</c:v>
                </c:pt>
                <c:pt idx="5192">
                  <c:v>1869</c:v>
                </c:pt>
                <c:pt idx="5193">
                  <c:v>1869</c:v>
                </c:pt>
                <c:pt idx="5194">
                  <c:v>1869</c:v>
                </c:pt>
                <c:pt idx="5195">
                  <c:v>1869</c:v>
                </c:pt>
                <c:pt idx="5196">
                  <c:v>1869</c:v>
                </c:pt>
                <c:pt idx="5197">
                  <c:v>1870</c:v>
                </c:pt>
                <c:pt idx="5198">
                  <c:v>1870</c:v>
                </c:pt>
                <c:pt idx="5199">
                  <c:v>1870</c:v>
                </c:pt>
                <c:pt idx="5200">
                  <c:v>1870</c:v>
                </c:pt>
                <c:pt idx="5201">
                  <c:v>1871</c:v>
                </c:pt>
                <c:pt idx="5202">
                  <c:v>1872</c:v>
                </c:pt>
                <c:pt idx="5203">
                  <c:v>1872</c:v>
                </c:pt>
                <c:pt idx="5204">
                  <c:v>1872</c:v>
                </c:pt>
                <c:pt idx="5205">
                  <c:v>1873</c:v>
                </c:pt>
                <c:pt idx="5206">
                  <c:v>1874</c:v>
                </c:pt>
                <c:pt idx="5207">
                  <c:v>1875</c:v>
                </c:pt>
                <c:pt idx="5208">
                  <c:v>1875</c:v>
                </c:pt>
                <c:pt idx="5209">
                  <c:v>1876</c:v>
                </c:pt>
                <c:pt idx="5210">
                  <c:v>1876</c:v>
                </c:pt>
                <c:pt idx="5211">
                  <c:v>1877</c:v>
                </c:pt>
                <c:pt idx="5212">
                  <c:v>1878</c:v>
                </c:pt>
                <c:pt idx="5213">
                  <c:v>1879</c:v>
                </c:pt>
                <c:pt idx="5214">
                  <c:v>1879</c:v>
                </c:pt>
                <c:pt idx="5215">
                  <c:v>1879</c:v>
                </c:pt>
                <c:pt idx="5216">
                  <c:v>1879</c:v>
                </c:pt>
                <c:pt idx="5217">
                  <c:v>1879</c:v>
                </c:pt>
                <c:pt idx="5218">
                  <c:v>1879</c:v>
                </c:pt>
                <c:pt idx="5219">
                  <c:v>1879</c:v>
                </c:pt>
                <c:pt idx="5220">
                  <c:v>1879</c:v>
                </c:pt>
                <c:pt idx="5221">
                  <c:v>1879</c:v>
                </c:pt>
                <c:pt idx="5222">
                  <c:v>1879</c:v>
                </c:pt>
                <c:pt idx="5223">
                  <c:v>1879</c:v>
                </c:pt>
                <c:pt idx="5224">
                  <c:v>1879</c:v>
                </c:pt>
                <c:pt idx="5225">
                  <c:v>1879</c:v>
                </c:pt>
                <c:pt idx="5226">
                  <c:v>1879</c:v>
                </c:pt>
                <c:pt idx="5227">
                  <c:v>1879</c:v>
                </c:pt>
                <c:pt idx="5228">
                  <c:v>1879</c:v>
                </c:pt>
                <c:pt idx="5229">
                  <c:v>1879</c:v>
                </c:pt>
                <c:pt idx="5230">
                  <c:v>1879</c:v>
                </c:pt>
                <c:pt idx="5231">
                  <c:v>1879</c:v>
                </c:pt>
                <c:pt idx="5232">
                  <c:v>1879</c:v>
                </c:pt>
                <c:pt idx="5233">
                  <c:v>1879</c:v>
                </c:pt>
                <c:pt idx="5234">
                  <c:v>1879</c:v>
                </c:pt>
                <c:pt idx="5235">
                  <c:v>1880</c:v>
                </c:pt>
                <c:pt idx="5236">
                  <c:v>1880</c:v>
                </c:pt>
                <c:pt idx="5237">
                  <c:v>1880</c:v>
                </c:pt>
                <c:pt idx="5238">
                  <c:v>1880</c:v>
                </c:pt>
                <c:pt idx="5239">
                  <c:v>1880</c:v>
                </c:pt>
                <c:pt idx="5240">
                  <c:v>1880</c:v>
                </c:pt>
                <c:pt idx="5241">
                  <c:v>1880</c:v>
                </c:pt>
                <c:pt idx="5242">
                  <c:v>1880</c:v>
                </c:pt>
                <c:pt idx="5243">
                  <c:v>1881</c:v>
                </c:pt>
                <c:pt idx="5244">
                  <c:v>1881</c:v>
                </c:pt>
                <c:pt idx="5245">
                  <c:v>1881</c:v>
                </c:pt>
                <c:pt idx="5246">
                  <c:v>1882</c:v>
                </c:pt>
                <c:pt idx="5247">
                  <c:v>1883</c:v>
                </c:pt>
                <c:pt idx="5248">
                  <c:v>1883</c:v>
                </c:pt>
                <c:pt idx="5249">
                  <c:v>1883</c:v>
                </c:pt>
                <c:pt idx="5250">
                  <c:v>1883</c:v>
                </c:pt>
                <c:pt idx="5251">
                  <c:v>1883</c:v>
                </c:pt>
                <c:pt idx="5252">
                  <c:v>1883</c:v>
                </c:pt>
                <c:pt idx="5253">
                  <c:v>1884</c:v>
                </c:pt>
                <c:pt idx="5254">
                  <c:v>1884</c:v>
                </c:pt>
                <c:pt idx="5255">
                  <c:v>1884</c:v>
                </c:pt>
                <c:pt idx="5256">
                  <c:v>1884</c:v>
                </c:pt>
                <c:pt idx="5257">
                  <c:v>1884</c:v>
                </c:pt>
                <c:pt idx="5258">
                  <c:v>1884</c:v>
                </c:pt>
                <c:pt idx="5259">
                  <c:v>1885</c:v>
                </c:pt>
                <c:pt idx="5260">
                  <c:v>1886</c:v>
                </c:pt>
                <c:pt idx="5261">
                  <c:v>1886</c:v>
                </c:pt>
                <c:pt idx="5262">
                  <c:v>1886</c:v>
                </c:pt>
                <c:pt idx="5263">
                  <c:v>1887</c:v>
                </c:pt>
                <c:pt idx="5264">
                  <c:v>1887</c:v>
                </c:pt>
                <c:pt idx="5265">
                  <c:v>1887</c:v>
                </c:pt>
                <c:pt idx="5266">
                  <c:v>1887</c:v>
                </c:pt>
                <c:pt idx="5267">
                  <c:v>1888</c:v>
                </c:pt>
                <c:pt idx="5268">
                  <c:v>1888</c:v>
                </c:pt>
                <c:pt idx="5269">
                  <c:v>1888</c:v>
                </c:pt>
                <c:pt idx="5270">
                  <c:v>1888</c:v>
                </c:pt>
                <c:pt idx="5271">
                  <c:v>1888</c:v>
                </c:pt>
                <c:pt idx="5272">
                  <c:v>1888</c:v>
                </c:pt>
                <c:pt idx="5273">
                  <c:v>1888</c:v>
                </c:pt>
                <c:pt idx="5274">
                  <c:v>1888</c:v>
                </c:pt>
                <c:pt idx="5275">
                  <c:v>1888</c:v>
                </c:pt>
                <c:pt idx="5276">
                  <c:v>1888</c:v>
                </c:pt>
                <c:pt idx="5277">
                  <c:v>1889</c:v>
                </c:pt>
                <c:pt idx="5278">
                  <c:v>1889</c:v>
                </c:pt>
                <c:pt idx="5279">
                  <c:v>1889</c:v>
                </c:pt>
                <c:pt idx="5280">
                  <c:v>1890</c:v>
                </c:pt>
                <c:pt idx="5281">
                  <c:v>1891</c:v>
                </c:pt>
                <c:pt idx="5282">
                  <c:v>1892</c:v>
                </c:pt>
                <c:pt idx="5283">
                  <c:v>1893</c:v>
                </c:pt>
                <c:pt idx="5284">
                  <c:v>1894</c:v>
                </c:pt>
                <c:pt idx="5285">
                  <c:v>1894</c:v>
                </c:pt>
                <c:pt idx="5286">
                  <c:v>1895</c:v>
                </c:pt>
                <c:pt idx="5287">
                  <c:v>1895</c:v>
                </c:pt>
                <c:pt idx="5288">
                  <c:v>1896</c:v>
                </c:pt>
                <c:pt idx="5289">
                  <c:v>1897</c:v>
                </c:pt>
                <c:pt idx="5290">
                  <c:v>1897</c:v>
                </c:pt>
                <c:pt idx="5291">
                  <c:v>1897</c:v>
                </c:pt>
                <c:pt idx="5292">
                  <c:v>1898</c:v>
                </c:pt>
                <c:pt idx="5293">
                  <c:v>1899</c:v>
                </c:pt>
                <c:pt idx="5294">
                  <c:v>1899</c:v>
                </c:pt>
                <c:pt idx="5295">
                  <c:v>1900</c:v>
                </c:pt>
                <c:pt idx="5296">
                  <c:v>1901</c:v>
                </c:pt>
                <c:pt idx="5297">
                  <c:v>1901</c:v>
                </c:pt>
                <c:pt idx="5298">
                  <c:v>1901</c:v>
                </c:pt>
                <c:pt idx="5299">
                  <c:v>1901</c:v>
                </c:pt>
                <c:pt idx="5300">
                  <c:v>1901</c:v>
                </c:pt>
                <c:pt idx="5301">
                  <c:v>1901</c:v>
                </c:pt>
                <c:pt idx="5302">
                  <c:v>1901</c:v>
                </c:pt>
                <c:pt idx="5303">
                  <c:v>1901</c:v>
                </c:pt>
                <c:pt idx="5304">
                  <c:v>1901</c:v>
                </c:pt>
                <c:pt idx="5305">
                  <c:v>1901</c:v>
                </c:pt>
                <c:pt idx="5306">
                  <c:v>1901</c:v>
                </c:pt>
                <c:pt idx="5307">
                  <c:v>1901</c:v>
                </c:pt>
                <c:pt idx="5308">
                  <c:v>1901</c:v>
                </c:pt>
                <c:pt idx="5309">
                  <c:v>1901</c:v>
                </c:pt>
                <c:pt idx="5310">
                  <c:v>1901</c:v>
                </c:pt>
                <c:pt idx="5311">
                  <c:v>1901</c:v>
                </c:pt>
                <c:pt idx="5312">
                  <c:v>1901</c:v>
                </c:pt>
                <c:pt idx="5313">
                  <c:v>1901</c:v>
                </c:pt>
                <c:pt idx="5314">
                  <c:v>1901</c:v>
                </c:pt>
                <c:pt idx="5315">
                  <c:v>1901</c:v>
                </c:pt>
                <c:pt idx="5316">
                  <c:v>1901</c:v>
                </c:pt>
                <c:pt idx="5317">
                  <c:v>1901</c:v>
                </c:pt>
                <c:pt idx="5318">
                  <c:v>1901</c:v>
                </c:pt>
                <c:pt idx="5319">
                  <c:v>1901</c:v>
                </c:pt>
                <c:pt idx="5320">
                  <c:v>1901</c:v>
                </c:pt>
                <c:pt idx="5321">
                  <c:v>1902</c:v>
                </c:pt>
                <c:pt idx="5322">
                  <c:v>1902</c:v>
                </c:pt>
                <c:pt idx="5323">
                  <c:v>1902</c:v>
                </c:pt>
                <c:pt idx="5324">
                  <c:v>1902</c:v>
                </c:pt>
                <c:pt idx="5325">
                  <c:v>1902</c:v>
                </c:pt>
                <c:pt idx="5326">
                  <c:v>1902</c:v>
                </c:pt>
                <c:pt idx="5327">
                  <c:v>1903</c:v>
                </c:pt>
                <c:pt idx="5328">
                  <c:v>1904</c:v>
                </c:pt>
                <c:pt idx="5329">
                  <c:v>1905</c:v>
                </c:pt>
                <c:pt idx="5330">
                  <c:v>1906</c:v>
                </c:pt>
                <c:pt idx="5331">
                  <c:v>1907</c:v>
                </c:pt>
                <c:pt idx="5332">
                  <c:v>1908</c:v>
                </c:pt>
                <c:pt idx="5333">
                  <c:v>1909</c:v>
                </c:pt>
                <c:pt idx="5334">
                  <c:v>1910</c:v>
                </c:pt>
                <c:pt idx="5335">
                  <c:v>1910</c:v>
                </c:pt>
                <c:pt idx="5336">
                  <c:v>1910</c:v>
                </c:pt>
                <c:pt idx="5337">
                  <c:v>1911</c:v>
                </c:pt>
                <c:pt idx="5338">
                  <c:v>1912</c:v>
                </c:pt>
                <c:pt idx="5339">
                  <c:v>1913</c:v>
                </c:pt>
                <c:pt idx="5340">
                  <c:v>1914</c:v>
                </c:pt>
                <c:pt idx="5341">
                  <c:v>1914</c:v>
                </c:pt>
                <c:pt idx="5342">
                  <c:v>1914</c:v>
                </c:pt>
                <c:pt idx="5343">
                  <c:v>1914</c:v>
                </c:pt>
                <c:pt idx="5344">
                  <c:v>1914</c:v>
                </c:pt>
                <c:pt idx="5345">
                  <c:v>1914</c:v>
                </c:pt>
                <c:pt idx="5346">
                  <c:v>1914</c:v>
                </c:pt>
                <c:pt idx="5347">
                  <c:v>1914</c:v>
                </c:pt>
                <c:pt idx="5348">
                  <c:v>1914</c:v>
                </c:pt>
                <c:pt idx="5349">
                  <c:v>1914</c:v>
                </c:pt>
                <c:pt idx="5350">
                  <c:v>1915</c:v>
                </c:pt>
                <c:pt idx="5351">
                  <c:v>1915</c:v>
                </c:pt>
                <c:pt idx="5352">
                  <c:v>1916</c:v>
                </c:pt>
                <c:pt idx="5353">
                  <c:v>1916</c:v>
                </c:pt>
                <c:pt idx="5354">
                  <c:v>1917</c:v>
                </c:pt>
                <c:pt idx="5355">
                  <c:v>1917</c:v>
                </c:pt>
                <c:pt idx="5356">
                  <c:v>1917</c:v>
                </c:pt>
                <c:pt idx="5357">
                  <c:v>1917</c:v>
                </c:pt>
                <c:pt idx="5358">
                  <c:v>1917</c:v>
                </c:pt>
                <c:pt idx="5359">
                  <c:v>1917</c:v>
                </c:pt>
                <c:pt idx="5360">
                  <c:v>1917</c:v>
                </c:pt>
                <c:pt idx="5361">
                  <c:v>1918</c:v>
                </c:pt>
                <c:pt idx="5362">
                  <c:v>1918</c:v>
                </c:pt>
                <c:pt idx="5363">
                  <c:v>1918</c:v>
                </c:pt>
                <c:pt idx="5364">
                  <c:v>1918</c:v>
                </c:pt>
                <c:pt idx="5365">
                  <c:v>1918</c:v>
                </c:pt>
                <c:pt idx="5366">
                  <c:v>1918</c:v>
                </c:pt>
                <c:pt idx="5367">
                  <c:v>1918</c:v>
                </c:pt>
                <c:pt idx="5368">
                  <c:v>1918</c:v>
                </c:pt>
                <c:pt idx="5369">
                  <c:v>1918</c:v>
                </c:pt>
                <c:pt idx="5370">
                  <c:v>1918</c:v>
                </c:pt>
                <c:pt idx="5371">
                  <c:v>1918</c:v>
                </c:pt>
                <c:pt idx="5372">
                  <c:v>1918</c:v>
                </c:pt>
                <c:pt idx="5373">
                  <c:v>1918</c:v>
                </c:pt>
                <c:pt idx="5374">
                  <c:v>1918</c:v>
                </c:pt>
                <c:pt idx="5375">
                  <c:v>1918</c:v>
                </c:pt>
                <c:pt idx="5376">
                  <c:v>1918</c:v>
                </c:pt>
                <c:pt idx="5377">
                  <c:v>1918</c:v>
                </c:pt>
                <c:pt idx="5378">
                  <c:v>1919</c:v>
                </c:pt>
                <c:pt idx="5379">
                  <c:v>1920</c:v>
                </c:pt>
                <c:pt idx="5380">
                  <c:v>1921</c:v>
                </c:pt>
                <c:pt idx="5381">
                  <c:v>1922</c:v>
                </c:pt>
                <c:pt idx="5382">
                  <c:v>1923</c:v>
                </c:pt>
                <c:pt idx="5383">
                  <c:v>1924</c:v>
                </c:pt>
                <c:pt idx="5384">
                  <c:v>1925</c:v>
                </c:pt>
                <c:pt idx="5385">
                  <c:v>1925</c:v>
                </c:pt>
                <c:pt idx="5386">
                  <c:v>1925</c:v>
                </c:pt>
                <c:pt idx="5387">
                  <c:v>1926</c:v>
                </c:pt>
                <c:pt idx="5388">
                  <c:v>1926</c:v>
                </c:pt>
                <c:pt idx="5389">
                  <c:v>1926</c:v>
                </c:pt>
                <c:pt idx="5390">
                  <c:v>1926</c:v>
                </c:pt>
                <c:pt idx="5391">
                  <c:v>1926</c:v>
                </c:pt>
                <c:pt idx="5392">
                  <c:v>1926</c:v>
                </c:pt>
                <c:pt idx="5393">
                  <c:v>1926</c:v>
                </c:pt>
                <c:pt idx="5394">
                  <c:v>1927</c:v>
                </c:pt>
                <c:pt idx="5395">
                  <c:v>1928</c:v>
                </c:pt>
                <c:pt idx="5396">
                  <c:v>1929</c:v>
                </c:pt>
                <c:pt idx="5397">
                  <c:v>1930</c:v>
                </c:pt>
                <c:pt idx="5398">
                  <c:v>1931</c:v>
                </c:pt>
                <c:pt idx="5399">
                  <c:v>1932</c:v>
                </c:pt>
                <c:pt idx="5400">
                  <c:v>1933</c:v>
                </c:pt>
                <c:pt idx="5401">
                  <c:v>1934</c:v>
                </c:pt>
                <c:pt idx="5402">
                  <c:v>1935</c:v>
                </c:pt>
                <c:pt idx="5403">
                  <c:v>1936</c:v>
                </c:pt>
                <c:pt idx="5404">
                  <c:v>1937</c:v>
                </c:pt>
                <c:pt idx="5405">
                  <c:v>1938</c:v>
                </c:pt>
                <c:pt idx="5406">
                  <c:v>1939</c:v>
                </c:pt>
                <c:pt idx="5407">
                  <c:v>1940</c:v>
                </c:pt>
                <c:pt idx="5408">
                  <c:v>1941</c:v>
                </c:pt>
                <c:pt idx="5409">
                  <c:v>1942</c:v>
                </c:pt>
                <c:pt idx="5410">
                  <c:v>1943</c:v>
                </c:pt>
                <c:pt idx="5411">
                  <c:v>1944</c:v>
                </c:pt>
                <c:pt idx="5412">
                  <c:v>1945</c:v>
                </c:pt>
                <c:pt idx="5413">
                  <c:v>1946</c:v>
                </c:pt>
                <c:pt idx="5414">
                  <c:v>1947</c:v>
                </c:pt>
                <c:pt idx="5415">
                  <c:v>1948</c:v>
                </c:pt>
                <c:pt idx="5416">
                  <c:v>1948</c:v>
                </c:pt>
                <c:pt idx="5417">
                  <c:v>1949</c:v>
                </c:pt>
                <c:pt idx="5418">
                  <c:v>1950</c:v>
                </c:pt>
                <c:pt idx="5419">
                  <c:v>1951</c:v>
                </c:pt>
                <c:pt idx="5420">
                  <c:v>1951</c:v>
                </c:pt>
                <c:pt idx="5421">
                  <c:v>1951</c:v>
                </c:pt>
                <c:pt idx="5422">
                  <c:v>1951</c:v>
                </c:pt>
                <c:pt idx="5423">
                  <c:v>1951</c:v>
                </c:pt>
                <c:pt idx="5424">
                  <c:v>1951</c:v>
                </c:pt>
                <c:pt idx="5425">
                  <c:v>1951</c:v>
                </c:pt>
                <c:pt idx="5426">
                  <c:v>1951</c:v>
                </c:pt>
                <c:pt idx="5427">
                  <c:v>1951</c:v>
                </c:pt>
                <c:pt idx="5428">
                  <c:v>1951</c:v>
                </c:pt>
                <c:pt idx="5429">
                  <c:v>1951</c:v>
                </c:pt>
                <c:pt idx="5430">
                  <c:v>1951</c:v>
                </c:pt>
                <c:pt idx="5431">
                  <c:v>1951</c:v>
                </c:pt>
                <c:pt idx="5432">
                  <c:v>1951</c:v>
                </c:pt>
                <c:pt idx="5433">
                  <c:v>1951</c:v>
                </c:pt>
                <c:pt idx="5434">
                  <c:v>1951</c:v>
                </c:pt>
                <c:pt idx="5435">
                  <c:v>1951</c:v>
                </c:pt>
                <c:pt idx="5436">
                  <c:v>1951</c:v>
                </c:pt>
                <c:pt idx="5437">
                  <c:v>1951</c:v>
                </c:pt>
                <c:pt idx="5438">
                  <c:v>1951</c:v>
                </c:pt>
                <c:pt idx="5439">
                  <c:v>1951</c:v>
                </c:pt>
                <c:pt idx="5440">
                  <c:v>1951</c:v>
                </c:pt>
                <c:pt idx="5441">
                  <c:v>1951</c:v>
                </c:pt>
                <c:pt idx="5442">
                  <c:v>1951</c:v>
                </c:pt>
                <c:pt idx="5443">
                  <c:v>1951</c:v>
                </c:pt>
                <c:pt idx="5444">
                  <c:v>1952</c:v>
                </c:pt>
                <c:pt idx="5445">
                  <c:v>1952</c:v>
                </c:pt>
                <c:pt idx="5446">
                  <c:v>1953</c:v>
                </c:pt>
                <c:pt idx="5447">
                  <c:v>1954</c:v>
                </c:pt>
                <c:pt idx="5448">
                  <c:v>1955</c:v>
                </c:pt>
                <c:pt idx="5449">
                  <c:v>1956</c:v>
                </c:pt>
                <c:pt idx="5450">
                  <c:v>1957</c:v>
                </c:pt>
                <c:pt idx="5451">
                  <c:v>1958</c:v>
                </c:pt>
                <c:pt idx="5452">
                  <c:v>1959</c:v>
                </c:pt>
                <c:pt idx="5453">
                  <c:v>1960</c:v>
                </c:pt>
                <c:pt idx="5454">
                  <c:v>1961</c:v>
                </c:pt>
                <c:pt idx="5455">
                  <c:v>1962</c:v>
                </c:pt>
                <c:pt idx="5456">
                  <c:v>1963</c:v>
                </c:pt>
                <c:pt idx="5457">
                  <c:v>1964</c:v>
                </c:pt>
                <c:pt idx="5458">
                  <c:v>1964</c:v>
                </c:pt>
                <c:pt idx="5459">
                  <c:v>1964</c:v>
                </c:pt>
                <c:pt idx="5460">
                  <c:v>1964</c:v>
                </c:pt>
                <c:pt idx="5461">
                  <c:v>1965</c:v>
                </c:pt>
                <c:pt idx="5462">
                  <c:v>1966</c:v>
                </c:pt>
                <c:pt idx="5463">
                  <c:v>1967</c:v>
                </c:pt>
                <c:pt idx="5464">
                  <c:v>1968</c:v>
                </c:pt>
                <c:pt idx="5465">
                  <c:v>1969</c:v>
                </c:pt>
                <c:pt idx="5466">
                  <c:v>1970</c:v>
                </c:pt>
                <c:pt idx="5467">
                  <c:v>1971</c:v>
                </c:pt>
                <c:pt idx="5468">
                  <c:v>1972</c:v>
                </c:pt>
                <c:pt idx="5469">
                  <c:v>1973</c:v>
                </c:pt>
                <c:pt idx="5470">
                  <c:v>1974</c:v>
                </c:pt>
                <c:pt idx="5471">
                  <c:v>1975</c:v>
                </c:pt>
                <c:pt idx="5472">
                  <c:v>1976</c:v>
                </c:pt>
                <c:pt idx="5473">
                  <c:v>1976</c:v>
                </c:pt>
                <c:pt idx="5474">
                  <c:v>1977</c:v>
                </c:pt>
                <c:pt idx="5475">
                  <c:v>1978</c:v>
                </c:pt>
                <c:pt idx="5476">
                  <c:v>1979</c:v>
                </c:pt>
                <c:pt idx="5477">
                  <c:v>1980</c:v>
                </c:pt>
                <c:pt idx="5478">
                  <c:v>1981</c:v>
                </c:pt>
                <c:pt idx="5479">
                  <c:v>1982</c:v>
                </c:pt>
                <c:pt idx="5480">
                  <c:v>1983</c:v>
                </c:pt>
                <c:pt idx="5481">
                  <c:v>1984</c:v>
                </c:pt>
                <c:pt idx="5482">
                  <c:v>1985</c:v>
                </c:pt>
                <c:pt idx="5483">
                  <c:v>1986</c:v>
                </c:pt>
                <c:pt idx="5484">
                  <c:v>1987</c:v>
                </c:pt>
                <c:pt idx="5485">
                  <c:v>1988</c:v>
                </c:pt>
                <c:pt idx="5486">
                  <c:v>1989</c:v>
                </c:pt>
                <c:pt idx="5487">
                  <c:v>1990</c:v>
                </c:pt>
                <c:pt idx="5488">
                  <c:v>1991</c:v>
                </c:pt>
                <c:pt idx="5489">
                  <c:v>1992</c:v>
                </c:pt>
                <c:pt idx="5490">
                  <c:v>1993</c:v>
                </c:pt>
                <c:pt idx="5491">
                  <c:v>1994</c:v>
                </c:pt>
                <c:pt idx="5492">
                  <c:v>1995</c:v>
                </c:pt>
                <c:pt idx="5493">
                  <c:v>1996</c:v>
                </c:pt>
                <c:pt idx="5494">
                  <c:v>1997</c:v>
                </c:pt>
                <c:pt idx="5495">
                  <c:v>1998</c:v>
                </c:pt>
                <c:pt idx="5496">
                  <c:v>1999</c:v>
                </c:pt>
                <c:pt idx="5497">
                  <c:v>1999</c:v>
                </c:pt>
                <c:pt idx="5498">
                  <c:v>1999</c:v>
                </c:pt>
                <c:pt idx="5499">
                  <c:v>2000</c:v>
                </c:pt>
                <c:pt idx="5500">
                  <c:v>2001</c:v>
                </c:pt>
                <c:pt idx="5501">
                  <c:v>2002</c:v>
                </c:pt>
                <c:pt idx="5502">
                  <c:v>2003</c:v>
                </c:pt>
                <c:pt idx="5503">
                  <c:v>2004</c:v>
                </c:pt>
                <c:pt idx="5504">
                  <c:v>2004</c:v>
                </c:pt>
                <c:pt idx="5505">
                  <c:v>2005</c:v>
                </c:pt>
                <c:pt idx="5506">
                  <c:v>2005</c:v>
                </c:pt>
                <c:pt idx="5507">
                  <c:v>2006</c:v>
                </c:pt>
                <c:pt idx="5508">
                  <c:v>2007</c:v>
                </c:pt>
                <c:pt idx="5509">
                  <c:v>2008</c:v>
                </c:pt>
                <c:pt idx="5510">
                  <c:v>2008</c:v>
                </c:pt>
                <c:pt idx="5511">
                  <c:v>2009</c:v>
                </c:pt>
                <c:pt idx="5512">
                  <c:v>2010</c:v>
                </c:pt>
                <c:pt idx="5513">
                  <c:v>2011</c:v>
                </c:pt>
                <c:pt idx="5514">
                  <c:v>2012</c:v>
                </c:pt>
                <c:pt idx="5515">
                  <c:v>2013</c:v>
                </c:pt>
                <c:pt idx="5516">
                  <c:v>2014</c:v>
                </c:pt>
                <c:pt idx="5517">
                  <c:v>2015</c:v>
                </c:pt>
                <c:pt idx="5518">
                  <c:v>2016</c:v>
                </c:pt>
                <c:pt idx="5519">
                  <c:v>2017</c:v>
                </c:pt>
                <c:pt idx="5520">
                  <c:v>2018</c:v>
                </c:pt>
                <c:pt idx="5521">
                  <c:v>2019</c:v>
                </c:pt>
                <c:pt idx="5522">
                  <c:v>2020</c:v>
                </c:pt>
                <c:pt idx="5523">
                  <c:v>2021</c:v>
                </c:pt>
                <c:pt idx="5524">
                  <c:v>2022</c:v>
                </c:pt>
                <c:pt idx="5525">
                  <c:v>2023</c:v>
                </c:pt>
                <c:pt idx="5526">
                  <c:v>2024</c:v>
                </c:pt>
                <c:pt idx="5527">
                  <c:v>2024</c:v>
                </c:pt>
                <c:pt idx="5528">
                  <c:v>2024</c:v>
                </c:pt>
                <c:pt idx="5529">
                  <c:v>2025</c:v>
                </c:pt>
                <c:pt idx="5530">
                  <c:v>2026</c:v>
                </c:pt>
                <c:pt idx="5531">
                  <c:v>2027</c:v>
                </c:pt>
                <c:pt idx="5532">
                  <c:v>2028</c:v>
                </c:pt>
                <c:pt idx="5533">
                  <c:v>2028</c:v>
                </c:pt>
                <c:pt idx="5534">
                  <c:v>2028</c:v>
                </c:pt>
                <c:pt idx="5535">
                  <c:v>2028</c:v>
                </c:pt>
                <c:pt idx="5536">
                  <c:v>2028</c:v>
                </c:pt>
                <c:pt idx="5537">
                  <c:v>2028</c:v>
                </c:pt>
                <c:pt idx="5538">
                  <c:v>2028</c:v>
                </c:pt>
                <c:pt idx="5539">
                  <c:v>2028</c:v>
                </c:pt>
                <c:pt idx="5540">
                  <c:v>2028</c:v>
                </c:pt>
                <c:pt idx="5541">
                  <c:v>2028</c:v>
                </c:pt>
                <c:pt idx="5542">
                  <c:v>2029</c:v>
                </c:pt>
                <c:pt idx="5543">
                  <c:v>2029</c:v>
                </c:pt>
                <c:pt idx="5544">
                  <c:v>2029</c:v>
                </c:pt>
                <c:pt idx="5545">
                  <c:v>2029</c:v>
                </c:pt>
                <c:pt idx="5546">
                  <c:v>2029</c:v>
                </c:pt>
                <c:pt idx="5547">
                  <c:v>2030</c:v>
                </c:pt>
                <c:pt idx="5548">
                  <c:v>2030</c:v>
                </c:pt>
                <c:pt idx="5549">
                  <c:v>2030</c:v>
                </c:pt>
                <c:pt idx="5550">
                  <c:v>2030</c:v>
                </c:pt>
                <c:pt idx="5551">
                  <c:v>2030</c:v>
                </c:pt>
                <c:pt idx="5552">
                  <c:v>2031</c:v>
                </c:pt>
                <c:pt idx="5553">
                  <c:v>2032</c:v>
                </c:pt>
                <c:pt idx="5554">
                  <c:v>2033</c:v>
                </c:pt>
                <c:pt idx="5555">
                  <c:v>2033</c:v>
                </c:pt>
                <c:pt idx="5556">
                  <c:v>2033</c:v>
                </c:pt>
                <c:pt idx="5557">
                  <c:v>2034</c:v>
                </c:pt>
                <c:pt idx="5558">
                  <c:v>2035</c:v>
                </c:pt>
                <c:pt idx="5559">
                  <c:v>2036</c:v>
                </c:pt>
                <c:pt idx="5560">
                  <c:v>2036</c:v>
                </c:pt>
                <c:pt idx="5561">
                  <c:v>2036</c:v>
                </c:pt>
                <c:pt idx="5562">
                  <c:v>2037</c:v>
                </c:pt>
                <c:pt idx="5563">
                  <c:v>2037</c:v>
                </c:pt>
                <c:pt idx="5564">
                  <c:v>2038</c:v>
                </c:pt>
                <c:pt idx="5565">
                  <c:v>2038</c:v>
                </c:pt>
                <c:pt idx="5566">
                  <c:v>2039</c:v>
                </c:pt>
                <c:pt idx="5567">
                  <c:v>2040</c:v>
                </c:pt>
                <c:pt idx="5568">
                  <c:v>2041</c:v>
                </c:pt>
                <c:pt idx="5569">
                  <c:v>2042</c:v>
                </c:pt>
                <c:pt idx="5570">
                  <c:v>2042</c:v>
                </c:pt>
                <c:pt idx="5571">
                  <c:v>2043</c:v>
                </c:pt>
                <c:pt idx="5572">
                  <c:v>2043</c:v>
                </c:pt>
                <c:pt idx="5573">
                  <c:v>2043</c:v>
                </c:pt>
                <c:pt idx="5574">
                  <c:v>2043</c:v>
                </c:pt>
                <c:pt idx="5575">
                  <c:v>2043</c:v>
                </c:pt>
                <c:pt idx="5576">
                  <c:v>2043</c:v>
                </c:pt>
                <c:pt idx="5577">
                  <c:v>2044</c:v>
                </c:pt>
                <c:pt idx="5578">
                  <c:v>2045</c:v>
                </c:pt>
                <c:pt idx="5579">
                  <c:v>2046</c:v>
                </c:pt>
                <c:pt idx="5580">
                  <c:v>2046</c:v>
                </c:pt>
                <c:pt idx="5581">
                  <c:v>2046</c:v>
                </c:pt>
                <c:pt idx="5582">
                  <c:v>2046</c:v>
                </c:pt>
                <c:pt idx="5583">
                  <c:v>2046</c:v>
                </c:pt>
                <c:pt idx="5584">
                  <c:v>2046</c:v>
                </c:pt>
                <c:pt idx="5585">
                  <c:v>2047</c:v>
                </c:pt>
                <c:pt idx="5586">
                  <c:v>2048</c:v>
                </c:pt>
                <c:pt idx="5587">
                  <c:v>2048</c:v>
                </c:pt>
                <c:pt idx="5588">
                  <c:v>2048</c:v>
                </c:pt>
                <c:pt idx="5589">
                  <c:v>2048</c:v>
                </c:pt>
                <c:pt idx="5590">
                  <c:v>2048</c:v>
                </c:pt>
                <c:pt idx="5591">
                  <c:v>2049</c:v>
                </c:pt>
                <c:pt idx="5592">
                  <c:v>2050</c:v>
                </c:pt>
                <c:pt idx="5593">
                  <c:v>2051</c:v>
                </c:pt>
                <c:pt idx="5594">
                  <c:v>2052</c:v>
                </c:pt>
                <c:pt idx="5595">
                  <c:v>2053</c:v>
                </c:pt>
                <c:pt idx="5596">
                  <c:v>2054</c:v>
                </c:pt>
                <c:pt idx="5597">
                  <c:v>2055</c:v>
                </c:pt>
                <c:pt idx="5598">
                  <c:v>2056</c:v>
                </c:pt>
                <c:pt idx="5599">
                  <c:v>2057</c:v>
                </c:pt>
                <c:pt idx="5600">
                  <c:v>2058</c:v>
                </c:pt>
                <c:pt idx="5601">
                  <c:v>2059</c:v>
                </c:pt>
                <c:pt idx="5602">
                  <c:v>2060</c:v>
                </c:pt>
                <c:pt idx="5603">
                  <c:v>2061</c:v>
                </c:pt>
                <c:pt idx="5604">
                  <c:v>2062</c:v>
                </c:pt>
                <c:pt idx="5605">
                  <c:v>2063</c:v>
                </c:pt>
                <c:pt idx="5606">
                  <c:v>2063</c:v>
                </c:pt>
                <c:pt idx="5607">
                  <c:v>2064</c:v>
                </c:pt>
                <c:pt idx="5608">
                  <c:v>2064</c:v>
                </c:pt>
                <c:pt idx="5609">
                  <c:v>2064</c:v>
                </c:pt>
                <c:pt idx="5610">
                  <c:v>2064</c:v>
                </c:pt>
                <c:pt idx="5611">
                  <c:v>2064</c:v>
                </c:pt>
                <c:pt idx="5612">
                  <c:v>2064</c:v>
                </c:pt>
                <c:pt idx="5613">
                  <c:v>2065</c:v>
                </c:pt>
                <c:pt idx="5614">
                  <c:v>2066</c:v>
                </c:pt>
                <c:pt idx="5615">
                  <c:v>2066</c:v>
                </c:pt>
                <c:pt idx="5616">
                  <c:v>2066</c:v>
                </c:pt>
                <c:pt idx="5617">
                  <c:v>2066</c:v>
                </c:pt>
                <c:pt idx="5618">
                  <c:v>2066</c:v>
                </c:pt>
                <c:pt idx="5619">
                  <c:v>2066</c:v>
                </c:pt>
                <c:pt idx="5620">
                  <c:v>2067</c:v>
                </c:pt>
                <c:pt idx="5621">
                  <c:v>2067</c:v>
                </c:pt>
                <c:pt idx="5622">
                  <c:v>2067</c:v>
                </c:pt>
                <c:pt idx="5623">
                  <c:v>2067</c:v>
                </c:pt>
                <c:pt idx="5624">
                  <c:v>2067</c:v>
                </c:pt>
                <c:pt idx="5625">
                  <c:v>2067</c:v>
                </c:pt>
                <c:pt idx="5626">
                  <c:v>2067</c:v>
                </c:pt>
                <c:pt idx="5627">
                  <c:v>2067</c:v>
                </c:pt>
                <c:pt idx="5628">
                  <c:v>2067</c:v>
                </c:pt>
                <c:pt idx="5629">
                  <c:v>2067</c:v>
                </c:pt>
                <c:pt idx="5630">
                  <c:v>2067</c:v>
                </c:pt>
                <c:pt idx="5631">
                  <c:v>2067</c:v>
                </c:pt>
                <c:pt idx="5632">
                  <c:v>2067</c:v>
                </c:pt>
                <c:pt idx="5633">
                  <c:v>2067</c:v>
                </c:pt>
                <c:pt idx="5634">
                  <c:v>2067</c:v>
                </c:pt>
                <c:pt idx="5635">
                  <c:v>2068</c:v>
                </c:pt>
                <c:pt idx="5636">
                  <c:v>2068</c:v>
                </c:pt>
                <c:pt idx="5637">
                  <c:v>2069</c:v>
                </c:pt>
                <c:pt idx="5638">
                  <c:v>2070</c:v>
                </c:pt>
                <c:pt idx="5639">
                  <c:v>2070</c:v>
                </c:pt>
                <c:pt idx="5640">
                  <c:v>2070</c:v>
                </c:pt>
                <c:pt idx="5641">
                  <c:v>2070</c:v>
                </c:pt>
                <c:pt idx="5642">
                  <c:v>2070</c:v>
                </c:pt>
                <c:pt idx="5643">
                  <c:v>2070</c:v>
                </c:pt>
                <c:pt idx="5644">
                  <c:v>2070</c:v>
                </c:pt>
                <c:pt idx="5645">
                  <c:v>2070</c:v>
                </c:pt>
                <c:pt idx="5646">
                  <c:v>2070</c:v>
                </c:pt>
                <c:pt idx="5647">
                  <c:v>2070</c:v>
                </c:pt>
                <c:pt idx="5648">
                  <c:v>2071</c:v>
                </c:pt>
                <c:pt idx="5649">
                  <c:v>2072</c:v>
                </c:pt>
                <c:pt idx="5650">
                  <c:v>2073</c:v>
                </c:pt>
                <c:pt idx="5651">
                  <c:v>2074</c:v>
                </c:pt>
                <c:pt idx="5652">
                  <c:v>2075</c:v>
                </c:pt>
                <c:pt idx="5653">
                  <c:v>2076</c:v>
                </c:pt>
                <c:pt idx="5654">
                  <c:v>2077</c:v>
                </c:pt>
                <c:pt idx="5655">
                  <c:v>2077</c:v>
                </c:pt>
                <c:pt idx="5656">
                  <c:v>2077</c:v>
                </c:pt>
                <c:pt idx="5657">
                  <c:v>2077</c:v>
                </c:pt>
                <c:pt idx="5658">
                  <c:v>2077</c:v>
                </c:pt>
                <c:pt idx="5659">
                  <c:v>2077</c:v>
                </c:pt>
                <c:pt idx="5660">
                  <c:v>2077</c:v>
                </c:pt>
                <c:pt idx="5661">
                  <c:v>2078</c:v>
                </c:pt>
                <c:pt idx="5662">
                  <c:v>2079</c:v>
                </c:pt>
                <c:pt idx="5663">
                  <c:v>2079</c:v>
                </c:pt>
                <c:pt idx="5664">
                  <c:v>2079</c:v>
                </c:pt>
                <c:pt idx="5665">
                  <c:v>2079</c:v>
                </c:pt>
                <c:pt idx="5666">
                  <c:v>2079</c:v>
                </c:pt>
                <c:pt idx="5667">
                  <c:v>2079</c:v>
                </c:pt>
                <c:pt idx="5668">
                  <c:v>2079</c:v>
                </c:pt>
                <c:pt idx="5669">
                  <c:v>2080</c:v>
                </c:pt>
                <c:pt idx="5670">
                  <c:v>2080</c:v>
                </c:pt>
                <c:pt idx="5671">
                  <c:v>2081</c:v>
                </c:pt>
                <c:pt idx="5672">
                  <c:v>2082</c:v>
                </c:pt>
                <c:pt idx="5673">
                  <c:v>2083</c:v>
                </c:pt>
                <c:pt idx="5674">
                  <c:v>2084</c:v>
                </c:pt>
                <c:pt idx="5675">
                  <c:v>2084</c:v>
                </c:pt>
                <c:pt idx="5676">
                  <c:v>2085</c:v>
                </c:pt>
                <c:pt idx="5677">
                  <c:v>2086</c:v>
                </c:pt>
                <c:pt idx="5678">
                  <c:v>2086</c:v>
                </c:pt>
                <c:pt idx="5679">
                  <c:v>2087</c:v>
                </c:pt>
                <c:pt idx="5680">
                  <c:v>2087</c:v>
                </c:pt>
                <c:pt idx="5681">
                  <c:v>2087</c:v>
                </c:pt>
                <c:pt idx="5682">
                  <c:v>2087</c:v>
                </c:pt>
                <c:pt idx="5683">
                  <c:v>2087</c:v>
                </c:pt>
                <c:pt idx="5684">
                  <c:v>2087</c:v>
                </c:pt>
                <c:pt idx="5685">
                  <c:v>2087</c:v>
                </c:pt>
                <c:pt idx="5686">
                  <c:v>2087</c:v>
                </c:pt>
                <c:pt idx="5687">
                  <c:v>2087</c:v>
                </c:pt>
                <c:pt idx="5688">
                  <c:v>2087</c:v>
                </c:pt>
                <c:pt idx="5689">
                  <c:v>2087</c:v>
                </c:pt>
                <c:pt idx="5690">
                  <c:v>2087</c:v>
                </c:pt>
                <c:pt idx="5691">
                  <c:v>2087</c:v>
                </c:pt>
                <c:pt idx="5692">
                  <c:v>2087</c:v>
                </c:pt>
                <c:pt idx="5693">
                  <c:v>2087</c:v>
                </c:pt>
                <c:pt idx="5694">
                  <c:v>2087</c:v>
                </c:pt>
                <c:pt idx="5695">
                  <c:v>2087</c:v>
                </c:pt>
                <c:pt idx="5696">
                  <c:v>2088</c:v>
                </c:pt>
                <c:pt idx="5697">
                  <c:v>2088</c:v>
                </c:pt>
                <c:pt idx="5698">
                  <c:v>2088</c:v>
                </c:pt>
                <c:pt idx="5699">
                  <c:v>2088</c:v>
                </c:pt>
                <c:pt idx="5700">
                  <c:v>2089</c:v>
                </c:pt>
                <c:pt idx="5701">
                  <c:v>2089</c:v>
                </c:pt>
                <c:pt idx="5702">
                  <c:v>2090</c:v>
                </c:pt>
                <c:pt idx="5703">
                  <c:v>2090</c:v>
                </c:pt>
                <c:pt idx="5704">
                  <c:v>2090</c:v>
                </c:pt>
                <c:pt idx="5705">
                  <c:v>2090</c:v>
                </c:pt>
                <c:pt idx="5706">
                  <c:v>2091</c:v>
                </c:pt>
                <c:pt idx="5707">
                  <c:v>2092</c:v>
                </c:pt>
                <c:pt idx="5708">
                  <c:v>2092</c:v>
                </c:pt>
                <c:pt idx="5709">
                  <c:v>2092</c:v>
                </c:pt>
                <c:pt idx="5710">
                  <c:v>2092</c:v>
                </c:pt>
                <c:pt idx="5711">
                  <c:v>2092</c:v>
                </c:pt>
                <c:pt idx="5712">
                  <c:v>2092</c:v>
                </c:pt>
                <c:pt idx="5713">
                  <c:v>2092</c:v>
                </c:pt>
                <c:pt idx="5714">
                  <c:v>2093</c:v>
                </c:pt>
                <c:pt idx="5715">
                  <c:v>2094</c:v>
                </c:pt>
                <c:pt idx="5716">
                  <c:v>2094</c:v>
                </c:pt>
                <c:pt idx="5717">
                  <c:v>2094</c:v>
                </c:pt>
                <c:pt idx="5718">
                  <c:v>2094</c:v>
                </c:pt>
                <c:pt idx="5719">
                  <c:v>2094</c:v>
                </c:pt>
                <c:pt idx="5720">
                  <c:v>2094</c:v>
                </c:pt>
                <c:pt idx="5721">
                  <c:v>2094</c:v>
                </c:pt>
                <c:pt idx="5722">
                  <c:v>2094</c:v>
                </c:pt>
                <c:pt idx="5723">
                  <c:v>2095</c:v>
                </c:pt>
                <c:pt idx="5724">
                  <c:v>2095</c:v>
                </c:pt>
                <c:pt idx="5725">
                  <c:v>2095</c:v>
                </c:pt>
                <c:pt idx="5726">
                  <c:v>2095</c:v>
                </c:pt>
                <c:pt idx="5727">
                  <c:v>2096</c:v>
                </c:pt>
                <c:pt idx="5728">
                  <c:v>2096</c:v>
                </c:pt>
                <c:pt idx="5729">
                  <c:v>2096</c:v>
                </c:pt>
                <c:pt idx="5730">
                  <c:v>2096</c:v>
                </c:pt>
                <c:pt idx="5731">
                  <c:v>2096</c:v>
                </c:pt>
                <c:pt idx="5732">
                  <c:v>2096</c:v>
                </c:pt>
                <c:pt idx="5733">
                  <c:v>2096</c:v>
                </c:pt>
                <c:pt idx="5734">
                  <c:v>2096</c:v>
                </c:pt>
                <c:pt idx="5735">
                  <c:v>2096</c:v>
                </c:pt>
                <c:pt idx="5736">
                  <c:v>2096</c:v>
                </c:pt>
                <c:pt idx="5737">
                  <c:v>2096</c:v>
                </c:pt>
                <c:pt idx="5738">
                  <c:v>2096</c:v>
                </c:pt>
                <c:pt idx="5739">
                  <c:v>2096</c:v>
                </c:pt>
                <c:pt idx="5740">
                  <c:v>2096</c:v>
                </c:pt>
                <c:pt idx="5741">
                  <c:v>2096</c:v>
                </c:pt>
                <c:pt idx="5742">
                  <c:v>2096</c:v>
                </c:pt>
                <c:pt idx="5743">
                  <c:v>2096</c:v>
                </c:pt>
                <c:pt idx="5744">
                  <c:v>2096</c:v>
                </c:pt>
                <c:pt idx="5745">
                  <c:v>2096</c:v>
                </c:pt>
                <c:pt idx="5746">
                  <c:v>2096</c:v>
                </c:pt>
                <c:pt idx="5747">
                  <c:v>2096</c:v>
                </c:pt>
                <c:pt idx="5748">
                  <c:v>2096</c:v>
                </c:pt>
                <c:pt idx="5749">
                  <c:v>2097</c:v>
                </c:pt>
                <c:pt idx="5750">
                  <c:v>2098</c:v>
                </c:pt>
                <c:pt idx="5751">
                  <c:v>2098</c:v>
                </c:pt>
                <c:pt idx="5752">
                  <c:v>2099</c:v>
                </c:pt>
                <c:pt idx="5753">
                  <c:v>2099</c:v>
                </c:pt>
                <c:pt idx="5754">
                  <c:v>2100</c:v>
                </c:pt>
                <c:pt idx="5755">
                  <c:v>2101</c:v>
                </c:pt>
                <c:pt idx="5756">
                  <c:v>2101</c:v>
                </c:pt>
                <c:pt idx="5757">
                  <c:v>2102</c:v>
                </c:pt>
                <c:pt idx="5758">
                  <c:v>2102</c:v>
                </c:pt>
                <c:pt idx="5759">
                  <c:v>2102</c:v>
                </c:pt>
                <c:pt idx="5760">
                  <c:v>2102</c:v>
                </c:pt>
                <c:pt idx="5761">
                  <c:v>2102</c:v>
                </c:pt>
                <c:pt idx="5762">
                  <c:v>2102</c:v>
                </c:pt>
                <c:pt idx="5763">
                  <c:v>2102</c:v>
                </c:pt>
                <c:pt idx="5764">
                  <c:v>2102</c:v>
                </c:pt>
                <c:pt idx="5765">
                  <c:v>2102</c:v>
                </c:pt>
                <c:pt idx="5766">
                  <c:v>2102</c:v>
                </c:pt>
                <c:pt idx="5767">
                  <c:v>2102</c:v>
                </c:pt>
                <c:pt idx="5768">
                  <c:v>2102</c:v>
                </c:pt>
                <c:pt idx="5769">
                  <c:v>2102</c:v>
                </c:pt>
                <c:pt idx="5770">
                  <c:v>2102</c:v>
                </c:pt>
                <c:pt idx="5771">
                  <c:v>2102</c:v>
                </c:pt>
                <c:pt idx="5772">
                  <c:v>2102</c:v>
                </c:pt>
                <c:pt idx="5773">
                  <c:v>2102</c:v>
                </c:pt>
                <c:pt idx="5774">
                  <c:v>2102</c:v>
                </c:pt>
                <c:pt idx="5775">
                  <c:v>2102</c:v>
                </c:pt>
                <c:pt idx="5776">
                  <c:v>2102</c:v>
                </c:pt>
                <c:pt idx="5777">
                  <c:v>2102</c:v>
                </c:pt>
                <c:pt idx="5778">
                  <c:v>2103</c:v>
                </c:pt>
                <c:pt idx="5779">
                  <c:v>2104</c:v>
                </c:pt>
                <c:pt idx="5780">
                  <c:v>2105</c:v>
                </c:pt>
                <c:pt idx="5781">
                  <c:v>2105</c:v>
                </c:pt>
                <c:pt idx="5782">
                  <c:v>2105</c:v>
                </c:pt>
                <c:pt idx="5783">
                  <c:v>2105</c:v>
                </c:pt>
                <c:pt idx="5784">
                  <c:v>2105</c:v>
                </c:pt>
                <c:pt idx="5785">
                  <c:v>2105</c:v>
                </c:pt>
                <c:pt idx="5786">
                  <c:v>2106</c:v>
                </c:pt>
                <c:pt idx="5787">
                  <c:v>2107</c:v>
                </c:pt>
                <c:pt idx="5788">
                  <c:v>2108</c:v>
                </c:pt>
                <c:pt idx="5789">
                  <c:v>2109</c:v>
                </c:pt>
                <c:pt idx="5790">
                  <c:v>2110</c:v>
                </c:pt>
                <c:pt idx="5791">
                  <c:v>2111</c:v>
                </c:pt>
                <c:pt idx="5792">
                  <c:v>2112</c:v>
                </c:pt>
                <c:pt idx="5793">
                  <c:v>2112</c:v>
                </c:pt>
                <c:pt idx="5794">
                  <c:v>2113</c:v>
                </c:pt>
                <c:pt idx="5795">
                  <c:v>2113</c:v>
                </c:pt>
                <c:pt idx="5796">
                  <c:v>2113</c:v>
                </c:pt>
                <c:pt idx="5797">
                  <c:v>2113</c:v>
                </c:pt>
                <c:pt idx="5798">
                  <c:v>2113</c:v>
                </c:pt>
                <c:pt idx="5799">
                  <c:v>2113</c:v>
                </c:pt>
                <c:pt idx="5800">
                  <c:v>2113</c:v>
                </c:pt>
                <c:pt idx="5801">
                  <c:v>2113</c:v>
                </c:pt>
                <c:pt idx="5802">
                  <c:v>2114</c:v>
                </c:pt>
                <c:pt idx="5803">
                  <c:v>2114</c:v>
                </c:pt>
                <c:pt idx="5804">
                  <c:v>2114</c:v>
                </c:pt>
                <c:pt idx="5805">
                  <c:v>2114</c:v>
                </c:pt>
                <c:pt idx="5806">
                  <c:v>2114</c:v>
                </c:pt>
                <c:pt idx="5807">
                  <c:v>2114</c:v>
                </c:pt>
                <c:pt idx="5808">
                  <c:v>2114</c:v>
                </c:pt>
                <c:pt idx="5809">
                  <c:v>2114</c:v>
                </c:pt>
                <c:pt idx="5810">
                  <c:v>2114</c:v>
                </c:pt>
                <c:pt idx="5811">
                  <c:v>2114</c:v>
                </c:pt>
                <c:pt idx="5812">
                  <c:v>2115</c:v>
                </c:pt>
                <c:pt idx="5813">
                  <c:v>2115</c:v>
                </c:pt>
                <c:pt idx="5814">
                  <c:v>2115</c:v>
                </c:pt>
                <c:pt idx="5815">
                  <c:v>2115</c:v>
                </c:pt>
                <c:pt idx="5816">
                  <c:v>2115</c:v>
                </c:pt>
                <c:pt idx="5817">
                  <c:v>2115</c:v>
                </c:pt>
                <c:pt idx="5818">
                  <c:v>2115</c:v>
                </c:pt>
                <c:pt idx="5819">
                  <c:v>2115</c:v>
                </c:pt>
                <c:pt idx="5820">
                  <c:v>2115</c:v>
                </c:pt>
                <c:pt idx="5821">
                  <c:v>2116</c:v>
                </c:pt>
                <c:pt idx="5822">
                  <c:v>2116</c:v>
                </c:pt>
                <c:pt idx="5823">
                  <c:v>2116</c:v>
                </c:pt>
                <c:pt idx="5824">
                  <c:v>2116</c:v>
                </c:pt>
                <c:pt idx="5825">
                  <c:v>2116</c:v>
                </c:pt>
                <c:pt idx="5826">
                  <c:v>2116</c:v>
                </c:pt>
                <c:pt idx="5827">
                  <c:v>2116</c:v>
                </c:pt>
                <c:pt idx="5828">
                  <c:v>2116</c:v>
                </c:pt>
                <c:pt idx="5829">
                  <c:v>2116</c:v>
                </c:pt>
                <c:pt idx="5830">
                  <c:v>2116</c:v>
                </c:pt>
                <c:pt idx="5831">
                  <c:v>2116</c:v>
                </c:pt>
                <c:pt idx="5832">
                  <c:v>2116</c:v>
                </c:pt>
                <c:pt idx="5833">
                  <c:v>2116</c:v>
                </c:pt>
                <c:pt idx="5834">
                  <c:v>2116</c:v>
                </c:pt>
                <c:pt idx="5835">
                  <c:v>2116</c:v>
                </c:pt>
                <c:pt idx="5836">
                  <c:v>2116</c:v>
                </c:pt>
                <c:pt idx="5837">
                  <c:v>2116</c:v>
                </c:pt>
                <c:pt idx="5838">
                  <c:v>2116</c:v>
                </c:pt>
                <c:pt idx="5839">
                  <c:v>2116</c:v>
                </c:pt>
                <c:pt idx="5840">
                  <c:v>2116</c:v>
                </c:pt>
                <c:pt idx="5841">
                  <c:v>2116</c:v>
                </c:pt>
                <c:pt idx="5842">
                  <c:v>2116</c:v>
                </c:pt>
                <c:pt idx="5843">
                  <c:v>2116</c:v>
                </c:pt>
                <c:pt idx="5844">
                  <c:v>2116</c:v>
                </c:pt>
                <c:pt idx="5845">
                  <c:v>2116</c:v>
                </c:pt>
                <c:pt idx="5846">
                  <c:v>2116</c:v>
                </c:pt>
                <c:pt idx="5847">
                  <c:v>2116</c:v>
                </c:pt>
                <c:pt idx="5848">
                  <c:v>2116</c:v>
                </c:pt>
                <c:pt idx="5849">
                  <c:v>2116</c:v>
                </c:pt>
                <c:pt idx="5850">
                  <c:v>2116</c:v>
                </c:pt>
                <c:pt idx="5851">
                  <c:v>2116</c:v>
                </c:pt>
                <c:pt idx="5852">
                  <c:v>2116</c:v>
                </c:pt>
                <c:pt idx="5853">
                  <c:v>2116</c:v>
                </c:pt>
                <c:pt idx="5854">
                  <c:v>2116</c:v>
                </c:pt>
                <c:pt idx="5855">
                  <c:v>2116</c:v>
                </c:pt>
                <c:pt idx="5856">
                  <c:v>2117</c:v>
                </c:pt>
                <c:pt idx="5857">
                  <c:v>2118</c:v>
                </c:pt>
                <c:pt idx="5858">
                  <c:v>2119</c:v>
                </c:pt>
                <c:pt idx="5859">
                  <c:v>2120</c:v>
                </c:pt>
                <c:pt idx="5860">
                  <c:v>2121</c:v>
                </c:pt>
                <c:pt idx="5861">
                  <c:v>2122</c:v>
                </c:pt>
                <c:pt idx="5862">
                  <c:v>2123</c:v>
                </c:pt>
                <c:pt idx="5863">
                  <c:v>2124</c:v>
                </c:pt>
                <c:pt idx="5864">
                  <c:v>2125</c:v>
                </c:pt>
                <c:pt idx="5865">
                  <c:v>2126</c:v>
                </c:pt>
                <c:pt idx="5866">
                  <c:v>2127</c:v>
                </c:pt>
                <c:pt idx="5867">
                  <c:v>2128</c:v>
                </c:pt>
                <c:pt idx="5868">
                  <c:v>2129</c:v>
                </c:pt>
                <c:pt idx="5869">
                  <c:v>2130</c:v>
                </c:pt>
                <c:pt idx="5870">
                  <c:v>2131</c:v>
                </c:pt>
                <c:pt idx="5871">
                  <c:v>2132</c:v>
                </c:pt>
                <c:pt idx="5872">
                  <c:v>2132</c:v>
                </c:pt>
                <c:pt idx="5873">
                  <c:v>2133</c:v>
                </c:pt>
                <c:pt idx="5874">
                  <c:v>2134</c:v>
                </c:pt>
                <c:pt idx="5875">
                  <c:v>2135</c:v>
                </c:pt>
                <c:pt idx="5876">
                  <c:v>2136</c:v>
                </c:pt>
                <c:pt idx="5877">
                  <c:v>2137</c:v>
                </c:pt>
                <c:pt idx="5878">
                  <c:v>2138</c:v>
                </c:pt>
                <c:pt idx="5879">
                  <c:v>2139</c:v>
                </c:pt>
                <c:pt idx="5880">
                  <c:v>2139</c:v>
                </c:pt>
                <c:pt idx="5881">
                  <c:v>2140</c:v>
                </c:pt>
                <c:pt idx="5882">
                  <c:v>2140</c:v>
                </c:pt>
                <c:pt idx="5883">
                  <c:v>2141</c:v>
                </c:pt>
                <c:pt idx="5884">
                  <c:v>2142</c:v>
                </c:pt>
                <c:pt idx="5885">
                  <c:v>2142</c:v>
                </c:pt>
                <c:pt idx="5886">
                  <c:v>2142</c:v>
                </c:pt>
                <c:pt idx="5887">
                  <c:v>2143</c:v>
                </c:pt>
                <c:pt idx="5888">
                  <c:v>2143</c:v>
                </c:pt>
                <c:pt idx="5889">
                  <c:v>2143</c:v>
                </c:pt>
                <c:pt idx="5890">
                  <c:v>2143</c:v>
                </c:pt>
                <c:pt idx="5891">
                  <c:v>2143</c:v>
                </c:pt>
                <c:pt idx="5892">
                  <c:v>2143</c:v>
                </c:pt>
                <c:pt idx="5893">
                  <c:v>2143</c:v>
                </c:pt>
                <c:pt idx="5894">
                  <c:v>2143</c:v>
                </c:pt>
                <c:pt idx="5895">
                  <c:v>2143</c:v>
                </c:pt>
                <c:pt idx="5896">
                  <c:v>2143</c:v>
                </c:pt>
                <c:pt idx="5897">
                  <c:v>2143</c:v>
                </c:pt>
                <c:pt idx="5898">
                  <c:v>2144</c:v>
                </c:pt>
                <c:pt idx="5899">
                  <c:v>2144</c:v>
                </c:pt>
                <c:pt idx="5900">
                  <c:v>2145</c:v>
                </c:pt>
                <c:pt idx="5901">
                  <c:v>2146</c:v>
                </c:pt>
                <c:pt idx="5902">
                  <c:v>2146</c:v>
                </c:pt>
                <c:pt idx="5903">
                  <c:v>2146</c:v>
                </c:pt>
                <c:pt idx="5904">
                  <c:v>2147</c:v>
                </c:pt>
                <c:pt idx="5905">
                  <c:v>2147</c:v>
                </c:pt>
                <c:pt idx="5906">
                  <c:v>2147</c:v>
                </c:pt>
                <c:pt idx="5907">
                  <c:v>2147</c:v>
                </c:pt>
                <c:pt idx="5908">
                  <c:v>2147</c:v>
                </c:pt>
                <c:pt idx="5909">
                  <c:v>2147</c:v>
                </c:pt>
                <c:pt idx="5910">
                  <c:v>2147</c:v>
                </c:pt>
                <c:pt idx="5911">
                  <c:v>2147</c:v>
                </c:pt>
                <c:pt idx="5912">
                  <c:v>2147</c:v>
                </c:pt>
                <c:pt idx="5913">
                  <c:v>2148</c:v>
                </c:pt>
                <c:pt idx="5914">
                  <c:v>2149</c:v>
                </c:pt>
                <c:pt idx="5915">
                  <c:v>2150</c:v>
                </c:pt>
                <c:pt idx="5916">
                  <c:v>2151</c:v>
                </c:pt>
                <c:pt idx="5917">
                  <c:v>2152</c:v>
                </c:pt>
                <c:pt idx="5918">
                  <c:v>2153</c:v>
                </c:pt>
                <c:pt idx="5919">
                  <c:v>2153</c:v>
                </c:pt>
                <c:pt idx="5920">
                  <c:v>2154</c:v>
                </c:pt>
                <c:pt idx="5921">
                  <c:v>2155</c:v>
                </c:pt>
                <c:pt idx="5922">
                  <c:v>2156</c:v>
                </c:pt>
                <c:pt idx="5923">
                  <c:v>2157</c:v>
                </c:pt>
                <c:pt idx="5924">
                  <c:v>2158</c:v>
                </c:pt>
                <c:pt idx="5925">
                  <c:v>2159</c:v>
                </c:pt>
                <c:pt idx="5926">
                  <c:v>2160</c:v>
                </c:pt>
                <c:pt idx="5927">
                  <c:v>2160</c:v>
                </c:pt>
                <c:pt idx="5928">
                  <c:v>2161</c:v>
                </c:pt>
                <c:pt idx="5929">
                  <c:v>2162</c:v>
                </c:pt>
                <c:pt idx="5930">
                  <c:v>2162</c:v>
                </c:pt>
                <c:pt idx="5931">
                  <c:v>2162</c:v>
                </c:pt>
                <c:pt idx="5932">
                  <c:v>2162</c:v>
                </c:pt>
                <c:pt idx="5933">
                  <c:v>2162</c:v>
                </c:pt>
                <c:pt idx="5934">
                  <c:v>2162</c:v>
                </c:pt>
                <c:pt idx="5935">
                  <c:v>2162</c:v>
                </c:pt>
                <c:pt idx="5936">
                  <c:v>2162</c:v>
                </c:pt>
                <c:pt idx="5937">
                  <c:v>2162</c:v>
                </c:pt>
                <c:pt idx="5938">
                  <c:v>2162</c:v>
                </c:pt>
                <c:pt idx="5939">
                  <c:v>2162</c:v>
                </c:pt>
                <c:pt idx="5940">
                  <c:v>2162</c:v>
                </c:pt>
                <c:pt idx="5941">
                  <c:v>2162</c:v>
                </c:pt>
                <c:pt idx="5942">
                  <c:v>2162</c:v>
                </c:pt>
                <c:pt idx="5943">
                  <c:v>2162</c:v>
                </c:pt>
                <c:pt idx="5944">
                  <c:v>2162</c:v>
                </c:pt>
                <c:pt idx="5945">
                  <c:v>2162</c:v>
                </c:pt>
                <c:pt idx="5946">
                  <c:v>2162</c:v>
                </c:pt>
                <c:pt idx="5947">
                  <c:v>2163</c:v>
                </c:pt>
                <c:pt idx="5948">
                  <c:v>2163</c:v>
                </c:pt>
                <c:pt idx="5949">
                  <c:v>2164</c:v>
                </c:pt>
                <c:pt idx="5950">
                  <c:v>2165</c:v>
                </c:pt>
                <c:pt idx="5951">
                  <c:v>2165</c:v>
                </c:pt>
                <c:pt idx="5952">
                  <c:v>2165</c:v>
                </c:pt>
                <c:pt idx="5953">
                  <c:v>2166</c:v>
                </c:pt>
                <c:pt idx="5954">
                  <c:v>2166</c:v>
                </c:pt>
                <c:pt idx="5955">
                  <c:v>2167</c:v>
                </c:pt>
                <c:pt idx="5956">
                  <c:v>2168</c:v>
                </c:pt>
                <c:pt idx="5957">
                  <c:v>2168</c:v>
                </c:pt>
                <c:pt idx="5958">
                  <c:v>2169</c:v>
                </c:pt>
                <c:pt idx="5959">
                  <c:v>2169</c:v>
                </c:pt>
                <c:pt idx="5960">
                  <c:v>2169</c:v>
                </c:pt>
                <c:pt idx="5961">
                  <c:v>2169</c:v>
                </c:pt>
                <c:pt idx="5962">
                  <c:v>2169</c:v>
                </c:pt>
                <c:pt idx="5963">
                  <c:v>2169</c:v>
                </c:pt>
                <c:pt idx="5964">
                  <c:v>2169</c:v>
                </c:pt>
                <c:pt idx="5965">
                  <c:v>2169</c:v>
                </c:pt>
                <c:pt idx="5966">
                  <c:v>2170</c:v>
                </c:pt>
                <c:pt idx="5967">
                  <c:v>2170</c:v>
                </c:pt>
                <c:pt idx="5968">
                  <c:v>2170</c:v>
                </c:pt>
                <c:pt idx="5969">
                  <c:v>2171</c:v>
                </c:pt>
                <c:pt idx="5970">
                  <c:v>2171</c:v>
                </c:pt>
                <c:pt idx="5971">
                  <c:v>2171</c:v>
                </c:pt>
                <c:pt idx="5972">
                  <c:v>2172</c:v>
                </c:pt>
                <c:pt idx="5973">
                  <c:v>2173</c:v>
                </c:pt>
                <c:pt idx="5974">
                  <c:v>2174</c:v>
                </c:pt>
                <c:pt idx="5975">
                  <c:v>2174</c:v>
                </c:pt>
                <c:pt idx="5976">
                  <c:v>2175</c:v>
                </c:pt>
                <c:pt idx="5977">
                  <c:v>2176</c:v>
                </c:pt>
                <c:pt idx="5978">
                  <c:v>2176</c:v>
                </c:pt>
                <c:pt idx="5979">
                  <c:v>2177</c:v>
                </c:pt>
                <c:pt idx="5980">
                  <c:v>2177</c:v>
                </c:pt>
                <c:pt idx="5981">
                  <c:v>2178</c:v>
                </c:pt>
                <c:pt idx="5982">
                  <c:v>2178</c:v>
                </c:pt>
                <c:pt idx="5983">
                  <c:v>2178</c:v>
                </c:pt>
                <c:pt idx="5984">
                  <c:v>2178</c:v>
                </c:pt>
                <c:pt idx="5985">
                  <c:v>2178</c:v>
                </c:pt>
                <c:pt idx="5986">
                  <c:v>2178</c:v>
                </c:pt>
                <c:pt idx="5987">
                  <c:v>2178</c:v>
                </c:pt>
                <c:pt idx="5988">
                  <c:v>2178</c:v>
                </c:pt>
                <c:pt idx="5989">
                  <c:v>2178</c:v>
                </c:pt>
                <c:pt idx="5990">
                  <c:v>2179</c:v>
                </c:pt>
                <c:pt idx="5991">
                  <c:v>2179</c:v>
                </c:pt>
                <c:pt idx="5992">
                  <c:v>2179</c:v>
                </c:pt>
                <c:pt idx="5993">
                  <c:v>2179</c:v>
                </c:pt>
                <c:pt idx="5994">
                  <c:v>2179</c:v>
                </c:pt>
                <c:pt idx="5995">
                  <c:v>2179</c:v>
                </c:pt>
                <c:pt idx="5996">
                  <c:v>2179</c:v>
                </c:pt>
                <c:pt idx="5997">
                  <c:v>2180</c:v>
                </c:pt>
                <c:pt idx="5998">
                  <c:v>2180</c:v>
                </c:pt>
                <c:pt idx="5999">
                  <c:v>2180</c:v>
                </c:pt>
                <c:pt idx="6000">
                  <c:v>2180</c:v>
                </c:pt>
                <c:pt idx="6001">
                  <c:v>2180</c:v>
                </c:pt>
                <c:pt idx="6002">
                  <c:v>2180</c:v>
                </c:pt>
                <c:pt idx="6003">
                  <c:v>2180</c:v>
                </c:pt>
                <c:pt idx="6004">
                  <c:v>2180</c:v>
                </c:pt>
                <c:pt idx="6005">
                  <c:v>2180</c:v>
                </c:pt>
                <c:pt idx="6006">
                  <c:v>2180</c:v>
                </c:pt>
                <c:pt idx="6007">
                  <c:v>2181</c:v>
                </c:pt>
                <c:pt idx="6008">
                  <c:v>2182</c:v>
                </c:pt>
                <c:pt idx="6009">
                  <c:v>2182</c:v>
                </c:pt>
                <c:pt idx="6010">
                  <c:v>2182</c:v>
                </c:pt>
                <c:pt idx="6011">
                  <c:v>2182</c:v>
                </c:pt>
                <c:pt idx="6012">
                  <c:v>2182</c:v>
                </c:pt>
                <c:pt idx="6013">
                  <c:v>2182</c:v>
                </c:pt>
                <c:pt idx="6014">
                  <c:v>2182</c:v>
                </c:pt>
                <c:pt idx="6015">
                  <c:v>2182</c:v>
                </c:pt>
                <c:pt idx="6016">
                  <c:v>2182</c:v>
                </c:pt>
                <c:pt idx="6017">
                  <c:v>2182</c:v>
                </c:pt>
                <c:pt idx="6018">
                  <c:v>2182</c:v>
                </c:pt>
                <c:pt idx="6019">
                  <c:v>2183</c:v>
                </c:pt>
                <c:pt idx="6020">
                  <c:v>2183</c:v>
                </c:pt>
                <c:pt idx="6021">
                  <c:v>2183</c:v>
                </c:pt>
                <c:pt idx="6022">
                  <c:v>2184</c:v>
                </c:pt>
                <c:pt idx="6023">
                  <c:v>2184</c:v>
                </c:pt>
                <c:pt idx="6024">
                  <c:v>2185</c:v>
                </c:pt>
                <c:pt idx="6025">
                  <c:v>2186</c:v>
                </c:pt>
                <c:pt idx="6026">
                  <c:v>2187</c:v>
                </c:pt>
                <c:pt idx="6027">
                  <c:v>2188</c:v>
                </c:pt>
                <c:pt idx="6028">
                  <c:v>2188</c:v>
                </c:pt>
                <c:pt idx="6029">
                  <c:v>2188</c:v>
                </c:pt>
                <c:pt idx="6030">
                  <c:v>2188</c:v>
                </c:pt>
                <c:pt idx="6031">
                  <c:v>2188</c:v>
                </c:pt>
                <c:pt idx="6032">
                  <c:v>2188</c:v>
                </c:pt>
                <c:pt idx="6033">
                  <c:v>2188</c:v>
                </c:pt>
                <c:pt idx="6034">
                  <c:v>2188</c:v>
                </c:pt>
                <c:pt idx="6035">
                  <c:v>2189</c:v>
                </c:pt>
                <c:pt idx="6036">
                  <c:v>2190</c:v>
                </c:pt>
                <c:pt idx="6037">
                  <c:v>2191</c:v>
                </c:pt>
                <c:pt idx="6038">
                  <c:v>2191</c:v>
                </c:pt>
                <c:pt idx="6039">
                  <c:v>2192</c:v>
                </c:pt>
                <c:pt idx="6040">
                  <c:v>2192</c:v>
                </c:pt>
                <c:pt idx="6041">
                  <c:v>2192</c:v>
                </c:pt>
                <c:pt idx="6042">
                  <c:v>2192</c:v>
                </c:pt>
                <c:pt idx="6043">
                  <c:v>2192</c:v>
                </c:pt>
                <c:pt idx="6044">
                  <c:v>2192</c:v>
                </c:pt>
                <c:pt idx="6045">
                  <c:v>2193</c:v>
                </c:pt>
                <c:pt idx="6046">
                  <c:v>2193</c:v>
                </c:pt>
                <c:pt idx="6047">
                  <c:v>2194</c:v>
                </c:pt>
                <c:pt idx="6048">
                  <c:v>2194</c:v>
                </c:pt>
                <c:pt idx="6049">
                  <c:v>2194</c:v>
                </c:pt>
                <c:pt idx="6050">
                  <c:v>2194</c:v>
                </c:pt>
                <c:pt idx="6051">
                  <c:v>2194</c:v>
                </c:pt>
                <c:pt idx="6052">
                  <c:v>2194</c:v>
                </c:pt>
                <c:pt idx="6053">
                  <c:v>2194</c:v>
                </c:pt>
                <c:pt idx="6054">
                  <c:v>2195</c:v>
                </c:pt>
                <c:pt idx="6055">
                  <c:v>2195</c:v>
                </c:pt>
                <c:pt idx="6056">
                  <c:v>2195</c:v>
                </c:pt>
                <c:pt idx="6057">
                  <c:v>2195</c:v>
                </c:pt>
                <c:pt idx="6058">
                  <c:v>2195</c:v>
                </c:pt>
                <c:pt idx="6059">
                  <c:v>2196</c:v>
                </c:pt>
                <c:pt idx="6060">
                  <c:v>2196</c:v>
                </c:pt>
                <c:pt idx="6061">
                  <c:v>2197</c:v>
                </c:pt>
                <c:pt idx="6062">
                  <c:v>2197</c:v>
                </c:pt>
                <c:pt idx="6063">
                  <c:v>2198</c:v>
                </c:pt>
                <c:pt idx="6064">
                  <c:v>2198</c:v>
                </c:pt>
                <c:pt idx="6065">
                  <c:v>2199</c:v>
                </c:pt>
                <c:pt idx="6066">
                  <c:v>2200</c:v>
                </c:pt>
                <c:pt idx="6067">
                  <c:v>2200</c:v>
                </c:pt>
                <c:pt idx="6068">
                  <c:v>2201</c:v>
                </c:pt>
                <c:pt idx="6069">
                  <c:v>2202</c:v>
                </c:pt>
                <c:pt idx="6070">
                  <c:v>2202</c:v>
                </c:pt>
                <c:pt idx="6071">
                  <c:v>2203</c:v>
                </c:pt>
                <c:pt idx="6072">
                  <c:v>2203</c:v>
                </c:pt>
                <c:pt idx="6073">
                  <c:v>2204</c:v>
                </c:pt>
                <c:pt idx="6074">
                  <c:v>2204</c:v>
                </c:pt>
                <c:pt idx="6075">
                  <c:v>2204</c:v>
                </c:pt>
                <c:pt idx="6076">
                  <c:v>2204</c:v>
                </c:pt>
                <c:pt idx="6077">
                  <c:v>2204</c:v>
                </c:pt>
                <c:pt idx="6078">
                  <c:v>2204</c:v>
                </c:pt>
                <c:pt idx="6079">
                  <c:v>2204</c:v>
                </c:pt>
                <c:pt idx="6080">
                  <c:v>2204</c:v>
                </c:pt>
                <c:pt idx="6081">
                  <c:v>2204</c:v>
                </c:pt>
                <c:pt idx="6082">
                  <c:v>2204</c:v>
                </c:pt>
                <c:pt idx="6083">
                  <c:v>2204</c:v>
                </c:pt>
                <c:pt idx="6084">
                  <c:v>2204</c:v>
                </c:pt>
                <c:pt idx="6085">
                  <c:v>2204</c:v>
                </c:pt>
                <c:pt idx="6086">
                  <c:v>2204</c:v>
                </c:pt>
                <c:pt idx="6087">
                  <c:v>2204</c:v>
                </c:pt>
                <c:pt idx="6088">
                  <c:v>2204</c:v>
                </c:pt>
                <c:pt idx="6089">
                  <c:v>2204</c:v>
                </c:pt>
                <c:pt idx="6090">
                  <c:v>2204</c:v>
                </c:pt>
                <c:pt idx="6091">
                  <c:v>2204</c:v>
                </c:pt>
                <c:pt idx="6092">
                  <c:v>2204</c:v>
                </c:pt>
                <c:pt idx="6093">
                  <c:v>2204</c:v>
                </c:pt>
                <c:pt idx="6094">
                  <c:v>2204</c:v>
                </c:pt>
                <c:pt idx="6095">
                  <c:v>2204</c:v>
                </c:pt>
                <c:pt idx="6096">
                  <c:v>2204</c:v>
                </c:pt>
                <c:pt idx="6097">
                  <c:v>2204</c:v>
                </c:pt>
                <c:pt idx="6098">
                  <c:v>2204</c:v>
                </c:pt>
                <c:pt idx="6099">
                  <c:v>2204</c:v>
                </c:pt>
                <c:pt idx="6100">
                  <c:v>2204</c:v>
                </c:pt>
                <c:pt idx="6101">
                  <c:v>2204</c:v>
                </c:pt>
                <c:pt idx="6102">
                  <c:v>2204</c:v>
                </c:pt>
                <c:pt idx="6103">
                  <c:v>2204</c:v>
                </c:pt>
                <c:pt idx="6104">
                  <c:v>2205</c:v>
                </c:pt>
                <c:pt idx="6105">
                  <c:v>2206</c:v>
                </c:pt>
                <c:pt idx="6106">
                  <c:v>2207</c:v>
                </c:pt>
                <c:pt idx="6107">
                  <c:v>2208</c:v>
                </c:pt>
                <c:pt idx="6108">
                  <c:v>2208</c:v>
                </c:pt>
                <c:pt idx="6109">
                  <c:v>2209</c:v>
                </c:pt>
                <c:pt idx="6110">
                  <c:v>2210</c:v>
                </c:pt>
                <c:pt idx="6111">
                  <c:v>2210</c:v>
                </c:pt>
                <c:pt idx="6112">
                  <c:v>2210</c:v>
                </c:pt>
                <c:pt idx="6113">
                  <c:v>2210</c:v>
                </c:pt>
                <c:pt idx="6114">
                  <c:v>2210</c:v>
                </c:pt>
                <c:pt idx="6115">
                  <c:v>2210</c:v>
                </c:pt>
                <c:pt idx="6116">
                  <c:v>2210</c:v>
                </c:pt>
                <c:pt idx="6117">
                  <c:v>2210</c:v>
                </c:pt>
                <c:pt idx="6118">
                  <c:v>2210</c:v>
                </c:pt>
                <c:pt idx="6119">
                  <c:v>2211</c:v>
                </c:pt>
                <c:pt idx="6120">
                  <c:v>2211</c:v>
                </c:pt>
                <c:pt idx="6121">
                  <c:v>2212</c:v>
                </c:pt>
                <c:pt idx="6122">
                  <c:v>2212</c:v>
                </c:pt>
                <c:pt idx="6123">
                  <c:v>2212</c:v>
                </c:pt>
                <c:pt idx="6124">
                  <c:v>2212</c:v>
                </c:pt>
                <c:pt idx="6125">
                  <c:v>2212</c:v>
                </c:pt>
                <c:pt idx="6126">
                  <c:v>2212</c:v>
                </c:pt>
                <c:pt idx="6127">
                  <c:v>2212</c:v>
                </c:pt>
                <c:pt idx="6128">
                  <c:v>2212</c:v>
                </c:pt>
                <c:pt idx="6129">
                  <c:v>2212</c:v>
                </c:pt>
                <c:pt idx="6130">
                  <c:v>2212</c:v>
                </c:pt>
                <c:pt idx="6131">
                  <c:v>2212</c:v>
                </c:pt>
                <c:pt idx="6132">
                  <c:v>2212</c:v>
                </c:pt>
                <c:pt idx="6133">
                  <c:v>2213</c:v>
                </c:pt>
                <c:pt idx="6134">
                  <c:v>2213</c:v>
                </c:pt>
                <c:pt idx="6135">
                  <c:v>2213</c:v>
                </c:pt>
                <c:pt idx="6136">
                  <c:v>2213</c:v>
                </c:pt>
                <c:pt idx="6137">
                  <c:v>2213</c:v>
                </c:pt>
                <c:pt idx="6138">
                  <c:v>2213</c:v>
                </c:pt>
                <c:pt idx="6139">
                  <c:v>2213</c:v>
                </c:pt>
                <c:pt idx="6140">
                  <c:v>2213</c:v>
                </c:pt>
                <c:pt idx="6141">
                  <c:v>2213</c:v>
                </c:pt>
                <c:pt idx="6142">
                  <c:v>2213</c:v>
                </c:pt>
                <c:pt idx="6143">
                  <c:v>2213</c:v>
                </c:pt>
                <c:pt idx="6144">
                  <c:v>2213</c:v>
                </c:pt>
                <c:pt idx="6145">
                  <c:v>2213</c:v>
                </c:pt>
                <c:pt idx="6146">
                  <c:v>2213</c:v>
                </c:pt>
                <c:pt idx="6147">
                  <c:v>2213</c:v>
                </c:pt>
                <c:pt idx="6148">
                  <c:v>2213</c:v>
                </c:pt>
                <c:pt idx="6149">
                  <c:v>2213</c:v>
                </c:pt>
                <c:pt idx="6150">
                  <c:v>2213</c:v>
                </c:pt>
                <c:pt idx="6151">
                  <c:v>2213</c:v>
                </c:pt>
                <c:pt idx="6152">
                  <c:v>2213</c:v>
                </c:pt>
                <c:pt idx="6153">
                  <c:v>2213</c:v>
                </c:pt>
                <c:pt idx="6154">
                  <c:v>2213</c:v>
                </c:pt>
                <c:pt idx="6155">
                  <c:v>2214</c:v>
                </c:pt>
                <c:pt idx="6156">
                  <c:v>2214</c:v>
                </c:pt>
                <c:pt idx="6157">
                  <c:v>2214</c:v>
                </c:pt>
                <c:pt idx="6158">
                  <c:v>2215</c:v>
                </c:pt>
                <c:pt idx="6159">
                  <c:v>2215</c:v>
                </c:pt>
                <c:pt idx="6160">
                  <c:v>2215</c:v>
                </c:pt>
                <c:pt idx="6161">
                  <c:v>2216</c:v>
                </c:pt>
                <c:pt idx="6162">
                  <c:v>2217</c:v>
                </c:pt>
                <c:pt idx="6163">
                  <c:v>2217</c:v>
                </c:pt>
                <c:pt idx="6164">
                  <c:v>2217</c:v>
                </c:pt>
                <c:pt idx="6165">
                  <c:v>2217</c:v>
                </c:pt>
                <c:pt idx="6166">
                  <c:v>2217</c:v>
                </c:pt>
                <c:pt idx="6167">
                  <c:v>2217</c:v>
                </c:pt>
                <c:pt idx="6168">
                  <c:v>2218</c:v>
                </c:pt>
                <c:pt idx="6169">
                  <c:v>2219</c:v>
                </c:pt>
                <c:pt idx="6170">
                  <c:v>2220</c:v>
                </c:pt>
                <c:pt idx="6171">
                  <c:v>2220</c:v>
                </c:pt>
                <c:pt idx="6172">
                  <c:v>2220</c:v>
                </c:pt>
                <c:pt idx="6173">
                  <c:v>2220</c:v>
                </c:pt>
                <c:pt idx="6174">
                  <c:v>2220</c:v>
                </c:pt>
                <c:pt idx="6175">
                  <c:v>2220</c:v>
                </c:pt>
                <c:pt idx="6176">
                  <c:v>2220</c:v>
                </c:pt>
                <c:pt idx="6177">
                  <c:v>2220</c:v>
                </c:pt>
                <c:pt idx="6178">
                  <c:v>2220</c:v>
                </c:pt>
                <c:pt idx="6179">
                  <c:v>2221</c:v>
                </c:pt>
                <c:pt idx="6180">
                  <c:v>2222</c:v>
                </c:pt>
                <c:pt idx="6181">
                  <c:v>2223</c:v>
                </c:pt>
                <c:pt idx="6182">
                  <c:v>2223</c:v>
                </c:pt>
                <c:pt idx="6183">
                  <c:v>2223</c:v>
                </c:pt>
                <c:pt idx="6184">
                  <c:v>2223</c:v>
                </c:pt>
                <c:pt idx="6185">
                  <c:v>2223</c:v>
                </c:pt>
                <c:pt idx="6186">
                  <c:v>2223</c:v>
                </c:pt>
                <c:pt idx="6187">
                  <c:v>2223</c:v>
                </c:pt>
                <c:pt idx="6188">
                  <c:v>2223</c:v>
                </c:pt>
                <c:pt idx="6189">
                  <c:v>2223</c:v>
                </c:pt>
                <c:pt idx="6190">
                  <c:v>2223</c:v>
                </c:pt>
                <c:pt idx="6191">
                  <c:v>2223</c:v>
                </c:pt>
                <c:pt idx="6192">
                  <c:v>2223</c:v>
                </c:pt>
                <c:pt idx="6193">
                  <c:v>2224</c:v>
                </c:pt>
                <c:pt idx="6194">
                  <c:v>2224</c:v>
                </c:pt>
                <c:pt idx="6195">
                  <c:v>2224</c:v>
                </c:pt>
                <c:pt idx="6196">
                  <c:v>2225</c:v>
                </c:pt>
                <c:pt idx="6197">
                  <c:v>2225</c:v>
                </c:pt>
                <c:pt idx="6198">
                  <c:v>2225</c:v>
                </c:pt>
                <c:pt idx="6199">
                  <c:v>2226</c:v>
                </c:pt>
                <c:pt idx="6200">
                  <c:v>2227</c:v>
                </c:pt>
                <c:pt idx="6201">
                  <c:v>2228</c:v>
                </c:pt>
                <c:pt idx="6202">
                  <c:v>2229</c:v>
                </c:pt>
                <c:pt idx="6203">
                  <c:v>2230</c:v>
                </c:pt>
                <c:pt idx="6204">
                  <c:v>2231</c:v>
                </c:pt>
                <c:pt idx="6205">
                  <c:v>2232</c:v>
                </c:pt>
                <c:pt idx="6206">
                  <c:v>2232</c:v>
                </c:pt>
                <c:pt idx="6207">
                  <c:v>2233</c:v>
                </c:pt>
                <c:pt idx="6208">
                  <c:v>2234</c:v>
                </c:pt>
                <c:pt idx="6209">
                  <c:v>2234</c:v>
                </c:pt>
                <c:pt idx="6210">
                  <c:v>2235</c:v>
                </c:pt>
                <c:pt idx="6211">
                  <c:v>2235</c:v>
                </c:pt>
                <c:pt idx="6212">
                  <c:v>2236</c:v>
                </c:pt>
                <c:pt idx="6213">
                  <c:v>2237</c:v>
                </c:pt>
                <c:pt idx="6214">
                  <c:v>2238</c:v>
                </c:pt>
                <c:pt idx="6215">
                  <c:v>2239</c:v>
                </c:pt>
                <c:pt idx="6216">
                  <c:v>2239</c:v>
                </c:pt>
                <c:pt idx="6217">
                  <c:v>2240</c:v>
                </c:pt>
                <c:pt idx="6218">
                  <c:v>2241</c:v>
                </c:pt>
                <c:pt idx="6219">
                  <c:v>2242</c:v>
                </c:pt>
                <c:pt idx="6220">
                  <c:v>2242</c:v>
                </c:pt>
                <c:pt idx="6221">
                  <c:v>2242</c:v>
                </c:pt>
                <c:pt idx="6222">
                  <c:v>2242</c:v>
                </c:pt>
                <c:pt idx="6223">
                  <c:v>2243</c:v>
                </c:pt>
                <c:pt idx="6224">
                  <c:v>2243</c:v>
                </c:pt>
                <c:pt idx="6225">
                  <c:v>2243</c:v>
                </c:pt>
                <c:pt idx="6226">
                  <c:v>2243</c:v>
                </c:pt>
                <c:pt idx="6227">
                  <c:v>2243</c:v>
                </c:pt>
                <c:pt idx="6228">
                  <c:v>2243</c:v>
                </c:pt>
                <c:pt idx="6229">
                  <c:v>2243</c:v>
                </c:pt>
                <c:pt idx="6230">
                  <c:v>2243</c:v>
                </c:pt>
                <c:pt idx="6231">
                  <c:v>2243</c:v>
                </c:pt>
                <c:pt idx="6232">
                  <c:v>2244</c:v>
                </c:pt>
                <c:pt idx="6233">
                  <c:v>2245</c:v>
                </c:pt>
                <c:pt idx="6234">
                  <c:v>2245</c:v>
                </c:pt>
                <c:pt idx="6235">
                  <c:v>2245</c:v>
                </c:pt>
                <c:pt idx="6236">
                  <c:v>2245</c:v>
                </c:pt>
                <c:pt idx="6237">
                  <c:v>2245</c:v>
                </c:pt>
                <c:pt idx="6238">
                  <c:v>2246</c:v>
                </c:pt>
                <c:pt idx="6239">
                  <c:v>2246</c:v>
                </c:pt>
                <c:pt idx="6240">
                  <c:v>2246</c:v>
                </c:pt>
                <c:pt idx="6241">
                  <c:v>2247</c:v>
                </c:pt>
                <c:pt idx="6242">
                  <c:v>2248</c:v>
                </c:pt>
                <c:pt idx="6243">
                  <c:v>2248</c:v>
                </c:pt>
                <c:pt idx="6244">
                  <c:v>2248</c:v>
                </c:pt>
                <c:pt idx="6245">
                  <c:v>2249</c:v>
                </c:pt>
                <c:pt idx="6246">
                  <c:v>2250</c:v>
                </c:pt>
                <c:pt idx="6247">
                  <c:v>2251</c:v>
                </c:pt>
                <c:pt idx="6248">
                  <c:v>2252</c:v>
                </c:pt>
                <c:pt idx="6249">
                  <c:v>2252</c:v>
                </c:pt>
                <c:pt idx="6250">
                  <c:v>2252</c:v>
                </c:pt>
                <c:pt idx="6251">
                  <c:v>2253</c:v>
                </c:pt>
                <c:pt idx="6252">
                  <c:v>2253</c:v>
                </c:pt>
                <c:pt idx="6253">
                  <c:v>2254</c:v>
                </c:pt>
                <c:pt idx="6254">
                  <c:v>2254</c:v>
                </c:pt>
                <c:pt idx="6255">
                  <c:v>2255</c:v>
                </c:pt>
                <c:pt idx="6256">
                  <c:v>2255</c:v>
                </c:pt>
                <c:pt idx="6257">
                  <c:v>2256</c:v>
                </c:pt>
                <c:pt idx="6258">
                  <c:v>2257</c:v>
                </c:pt>
                <c:pt idx="6259">
                  <c:v>2258</c:v>
                </c:pt>
                <c:pt idx="6260">
                  <c:v>2259</c:v>
                </c:pt>
                <c:pt idx="6261">
                  <c:v>2260</c:v>
                </c:pt>
                <c:pt idx="6262">
                  <c:v>2261</c:v>
                </c:pt>
                <c:pt idx="6263">
                  <c:v>2262</c:v>
                </c:pt>
                <c:pt idx="6264">
                  <c:v>2262</c:v>
                </c:pt>
                <c:pt idx="6265">
                  <c:v>2262</c:v>
                </c:pt>
                <c:pt idx="6266">
                  <c:v>2262</c:v>
                </c:pt>
                <c:pt idx="6267">
                  <c:v>2262</c:v>
                </c:pt>
                <c:pt idx="6268">
                  <c:v>2263</c:v>
                </c:pt>
                <c:pt idx="6269">
                  <c:v>2264</c:v>
                </c:pt>
                <c:pt idx="6270">
                  <c:v>2265</c:v>
                </c:pt>
                <c:pt idx="6271">
                  <c:v>2266</c:v>
                </c:pt>
                <c:pt idx="6272">
                  <c:v>2267</c:v>
                </c:pt>
                <c:pt idx="6273">
                  <c:v>2268</c:v>
                </c:pt>
                <c:pt idx="6274">
                  <c:v>2269</c:v>
                </c:pt>
                <c:pt idx="6275">
                  <c:v>2269</c:v>
                </c:pt>
                <c:pt idx="6276">
                  <c:v>2270</c:v>
                </c:pt>
                <c:pt idx="6277">
                  <c:v>2271</c:v>
                </c:pt>
                <c:pt idx="6278">
                  <c:v>2272</c:v>
                </c:pt>
                <c:pt idx="6279">
                  <c:v>2273</c:v>
                </c:pt>
                <c:pt idx="6280">
                  <c:v>2274</c:v>
                </c:pt>
                <c:pt idx="6281">
                  <c:v>2275</c:v>
                </c:pt>
                <c:pt idx="6282">
                  <c:v>2276</c:v>
                </c:pt>
                <c:pt idx="6283">
                  <c:v>2277</c:v>
                </c:pt>
                <c:pt idx="6284">
                  <c:v>2278</c:v>
                </c:pt>
                <c:pt idx="6285">
                  <c:v>2279</c:v>
                </c:pt>
                <c:pt idx="6286">
                  <c:v>2280</c:v>
                </c:pt>
                <c:pt idx="6287">
                  <c:v>2281</c:v>
                </c:pt>
                <c:pt idx="6288">
                  <c:v>2282</c:v>
                </c:pt>
                <c:pt idx="6289">
                  <c:v>2283</c:v>
                </c:pt>
                <c:pt idx="6290">
                  <c:v>2284</c:v>
                </c:pt>
                <c:pt idx="6291">
                  <c:v>2285</c:v>
                </c:pt>
                <c:pt idx="6292">
                  <c:v>2285</c:v>
                </c:pt>
                <c:pt idx="6293">
                  <c:v>2286</c:v>
                </c:pt>
                <c:pt idx="6294">
                  <c:v>2287</c:v>
                </c:pt>
                <c:pt idx="6295">
                  <c:v>2288</c:v>
                </c:pt>
                <c:pt idx="6296">
                  <c:v>2289</c:v>
                </c:pt>
                <c:pt idx="6297">
                  <c:v>2290</c:v>
                </c:pt>
                <c:pt idx="6298">
                  <c:v>2291</c:v>
                </c:pt>
                <c:pt idx="6299">
                  <c:v>2292</c:v>
                </c:pt>
                <c:pt idx="6300">
                  <c:v>2293</c:v>
                </c:pt>
                <c:pt idx="6301">
                  <c:v>2294</c:v>
                </c:pt>
                <c:pt idx="6302">
                  <c:v>2295</c:v>
                </c:pt>
                <c:pt idx="6303">
                  <c:v>2296</c:v>
                </c:pt>
                <c:pt idx="6304">
                  <c:v>2296</c:v>
                </c:pt>
                <c:pt idx="6305">
                  <c:v>2297</c:v>
                </c:pt>
                <c:pt idx="6306">
                  <c:v>2298</c:v>
                </c:pt>
                <c:pt idx="6307">
                  <c:v>2299</c:v>
                </c:pt>
                <c:pt idx="6308">
                  <c:v>2300</c:v>
                </c:pt>
                <c:pt idx="6309">
                  <c:v>2300</c:v>
                </c:pt>
                <c:pt idx="6310">
                  <c:v>2301</c:v>
                </c:pt>
                <c:pt idx="6311">
                  <c:v>2302</c:v>
                </c:pt>
                <c:pt idx="6312">
                  <c:v>2302</c:v>
                </c:pt>
                <c:pt idx="6313">
                  <c:v>2303</c:v>
                </c:pt>
                <c:pt idx="6314">
                  <c:v>2303</c:v>
                </c:pt>
                <c:pt idx="6315">
                  <c:v>2304</c:v>
                </c:pt>
                <c:pt idx="6316">
                  <c:v>2305</c:v>
                </c:pt>
                <c:pt idx="6317">
                  <c:v>2306</c:v>
                </c:pt>
                <c:pt idx="6318">
                  <c:v>2307</c:v>
                </c:pt>
                <c:pt idx="6319">
                  <c:v>2307</c:v>
                </c:pt>
                <c:pt idx="6320">
                  <c:v>2307</c:v>
                </c:pt>
                <c:pt idx="6321">
                  <c:v>2307</c:v>
                </c:pt>
                <c:pt idx="6322">
                  <c:v>2308</c:v>
                </c:pt>
                <c:pt idx="6323">
                  <c:v>2309</c:v>
                </c:pt>
                <c:pt idx="6324">
                  <c:v>2309</c:v>
                </c:pt>
                <c:pt idx="6325">
                  <c:v>2309</c:v>
                </c:pt>
                <c:pt idx="6326">
                  <c:v>2309</c:v>
                </c:pt>
                <c:pt idx="6327">
                  <c:v>2309</c:v>
                </c:pt>
                <c:pt idx="6328">
                  <c:v>2309</c:v>
                </c:pt>
                <c:pt idx="6329">
                  <c:v>2309</c:v>
                </c:pt>
                <c:pt idx="6330">
                  <c:v>2309</c:v>
                </c:pt>
                <c:pt idx="6331">
                  <c:v>2310</c:v>
                </c:pt>
                <c:pt idx="6332">
                  <c:v>2310</c:v>
                </c:pt>
                <c:pt idx="6333">
                  <c:v>2310</c:v>
                </c:pt>
                <c:pt idx="6334">
                  <c:v>2310</c:v>
                </c:pt>
                <c:pt idx="6335">
                  <c:v>2310</c:v>
                </c:pt>
                <c:pt idx="6336">
                  <c:v>2310</c:v>
                </c:pt>
                <c:pt idx="6337">
                  <c:v>2311</c:v>
                </c:pt>
                <c:pt idx="6338">
                  <c:v>2311</c:v>
                </c:pt>
                <c:pt idx="6339">
                  <c:v>2311</c:v>
                </c:pt>
                <c:pt idx="6340">
                  <c:v>2312</c:v>
                </c:pt>
                <c:pt idx="6341">
                  <c:v>2313</c:v>
                </c:pt>
                <c:pt idx="6342">
                  <c:v>2313</c:v>
                </c:pt>
                <c:pt idx="6343">
                  <c:v>2313</c:v>
                </c:pt>
                <c:pt idx="6344">
                  <c:v>2313</c:v>
                </c:pt>
                <c:pt idx="6345">
                  <c:v>2314</c:v>
                </c:pt>
                <c:pt idx="6346">
                  <c:v>2314</c:v>
                </c:pt>
                <c:pt idx="6347">
                  <c:v>2315</c:v>
                </c:pt>
                <c:pt idx="6348">
                  <c:v>2316</c:v>
                </c:pt>
                <c:pt idx="6349">
                  <c:v>2316</c:v>
                </c:pt>
                <c:pt idx="6350">
                  <c:v>2317</c:v>
                </c:pt>
                <c:pt idx="6351">
                  <c:v>2317</c:v>
                </c:pt>
                <c:pt idx="6352">
                  <c:v>2317</c:v>
                </c:pt>
                <c:pt idx="6353">
                  <c:v>2317</c:v>
                </c:pt>
                <c:pt idx="6354">
                  <c:v>2317</c:v>
                </c:pt>
                <c:pt idx="6355">
                  <c:v>2317</c:v>
                </c:pt>
                <c:pt idx="6356">
                  <c:v>2318</c:v>
                </c:pt>
                <c:pt idx="6357">
                  <c:v>2319</c:v>
                </c:pt>
                <c:pt idx="6358">
                  <c:v>2319</c:v>
                </c:pt>
                <c:pt idx="6359">
                  <c:v>2319</c:v>
                </c:pt>
                <c:pt idx="6360">
                  <c:v>2319</c:v>
                </c:pt>
                <c:pt idx="6361">
                  <c:v>2319</c:v>
                </c:pt>
                <c:pt idx="6362">
                  <c:v>2320</c:v>
                </c:pt>
                <c:pt idx="6363">
                  <c:v>2321</c:v>
                </c:pt>
                <c:pt idx="6364">
                  <c:v>2321</c:v>
                </c:pt>
                <c:pt idx="6365">
                  <c:v>2321</c:v>
                </c:pt>
                <c:pt idx="6366">
                  <c:v>2321</c:v>
                </c:pt>
                <c:pt idx="6367">
                  <c:v>2321</c:v>
                </c:pt>
                <c:pt idx="6368">
                  <c:v>2322</c:v>
                </c:pt>
                <c:pt idx="6369">
                  <c:v>2323</c:v>
                </c:pt>
                <c:pt idx="6370">
                  <c:v>2324</c:v>
                </c:pt>
                <c:pt idx="6371">
                  <c:v>2324</c:v>
                </c:pt>
                <c:pt idx="6372">
                  <c:v>2324</c:v>
                </c:pt>
                <c:pt idx="6373">
                  <c:v>2324</c:v>
                </c:pt>
                <c:pt idx="6374">
                  <c:v>2325</c:v>
                </c:pt>
                <c:pt idx="6375">
                  <c:v>2326</c:v>
                </c:pt>
                <c:pt idx="6376">
                  <c:v>2327</c:v>
                </c:pt>
                <c:pt idx="6377">
                  <c:v>2328</c:v>
                </c:pt>
                <c:pt idx="6378">
                  <c:v>2329</c:v>
                </c:pt>
                <c:pt idx="6379">
                  <c:v>2330</c:v>
                </c:pt>
                <c:pt idx="6380">
                  <c:v>2331</c:v>
                </c:pt>
                <c:pt idx="6381">
                  <c:v>2332</c:v>
                </c:pt>
                <c:pt idx="6382">
                  <c:v>2332</c:v>
                </c:pt>
                <c:pt idx="6383">
                  <c:v>2333</c:v>
                </c:pt>
                <c:pt idx="6384">
                  <c:v>2334</c:v>
                </c:pt>
                <c:pt idx="6385">
                  <c:v>2335</c:v>
                </c:pt>
                <c:pt idx="6386">
                  <c:v>2336</c:v>
                </c:pt>
                <c:pt idx="6387">
                  <c:v>2337</c:v>
                </c:pt>
                <c:pt idx="6388">
                  <c:v>2338</c:v>
                </c:pt>
                <c:pt idx="6389">
                  <c:v>2339</c:v>
                </c:pt>
                <c:pt idx="6390">
                  <c:v>2340</c:v>
                </c:pt>
                <c:pt idx="6391">
                  <c:v>2341</c:v>
                </c:pt>
                <c:pt idx="6392">
                  <c:v>2342</c:v>
                </c:pt>
                <c:pt idx="6393">
                  <c:v>2343</c:v>
                </c:pt>
                <c:pt idx="6394">
                  <c:v>2344</c:v>
                </c:pt>
                <c:pt idx="6395">
                  <c:v>2345</c:v>
                </c:pt>
                <c:pt idx="6396">
                  <c:v>2346</c:v>
                </c:pt>
                <c:pt idx="6397">
                  <c:v>2346</c:v>
                </c:pt>
                <c:pt idx="6398">
                  <c:v>2346</c:v>
                </c:pt>
                <c:pt idx="6399">
                  <c:v>2346</c:v>
                </c:pt>
                <c:pt idx="6400">
                  <c:v>2346</c:v>
                </c:pt>
                <c:pt idx="6401">
                  <c:v>2346</c:v>
                </c:pt>
                <c:pt idx="6402">
                  <c:v>2347</c:v>
                </c:pt>
                <c:pt idx="6403">
                  <c:v>2347</c:v>
                </c:pt>
                <c:pt idx="6404">
                  <c:v>2347</c:v>
                </c:pt>
                <c:pt idx="6405">
                  <c:v>2347</c:v>
                </c:pt>
                <c:pt idx="6406">
                  <c:v>2347</c:v>
                </c:pt>
                <c:pt idx="6407">
                  <c:v>2347</c:v>
                </c:pt>
                <c:pt idx="6408">
                  <c:v>2347</c:v>
                </c:pt>
                <c:pt idx="6409">
                  <c:v>2348</c:v>
                </c:pt>
                <c:pt idx="6410">
                  <c:v>2349</c:v>
                </c:pt>
                <c:pt idx="6411">
                  <c:v>2350</c:v>
                </c:pt>
                <c:pt idx="6412">
                  <c:v>2350</c:v>
                </c:pt>
                <c:pt idx="6413">
                  <c:v>2350</c:v>
                </c:pt>
                <c:pt idx="6414">
                  <c:v>2350</c:v>
                </c:pt>
                <c:pt idx="6415">
                  <c:v>2350</c:v>
                </c:pt>
                <c:pt idx="6416">
                  <c:v>2350</c:v>
                </c:pt>
                <c:pt idx="6417">
                  <c:v>2350</c:v>
                </c:pt>
                <c:pt idx="6418">
                  <c:v>2350</c:v>
                </c:pt>
                <c:pt idx="6419">
                  <c:v>2350</c:v>
                </c:pt>
                <c:pt idx="6420">
                  <c:v>2351</c:v>
                </c:pt>
                <c:pt idx="6421">
                  <c:v>2351</c:v>
                </c:pt>
                <c:pt idx="6422">
                  <c:v>2351</c:v>
                </c:pt>
                <c:pt idx="6423">
                  <c:v>2351</c:v>
                </c:pt>
                <c:pt idx="6424">
                  <c:v>2351</c:v>
                </c:pt>
                <c:pt idx="6425">
                  <c:v>2351</c:v>
                </c:pt>
                <c:pt idx="6426">
                  <c:v>2351</c:v>
                </c:pt>
                <c:pt idx="6427">
                  <c:v>2351</c:v>
                </c:pt>
                <c:pt idx="6428">
                  <c:v>2351</c:v>
                </c:pt>
                <c:pt idx="6429">
                  <c:v>2351</c:v>
                </c:pt>
                <c:pt idx="6430">
                  <c:v>2351</c:v>
                </c:pt>
                <c:pt idx="6431">
                  <c:v>2351</c:v>
                </c:pt>
                <c:pt idx="6432">
                  <c:v>2351</c:v>
                </c:pt>
                <c:pt idx="6433">
                  <c:v>2352</c:v>
                </c:pt>
                <c:pt idx="6434">
                  <c:v>2352</c:v>
                </c:pt>
                <c:pt idx="6435">
                  <c:v>2352</c:v>
                </c:pt>
                <c:pt idx="6436">
                  <c:v>2353</c:v>
                </c:pt>
                <c:pt idx="6437">
                  <c:v>2353</c:v>
                </c:pt>
                <c:pt idx="6438">
                  <c:v>2353</c:v>
                </c:pt>
                <c:pt idx="6439">
                  <c:v>2353</c:v>
                </c:pt>
                <c:pt idx="6440">
                  <c:v>2354</c:v>
                </c:pt>
                <c:pt idx="6441">
                  <c:v>2355</c:v>
                </c:pt>
                <c:pt idx="6442">
                  <c:v>2356</c:v>
                </c:pt>
                <c:pt idx="6443">
                  <c:v>2357</c:v>
                </c:pt>
                <c:pt idx="6444">
                  <c:v>2357</c:v>
                </c:pt>
                <c:pt idx="6445">
                  <c:v>2357</c:v>
                </c:pt>
                <c:pt idx="6446">
                  <c:v>2358</c:v>
                </c:pt>
                <c:pt idx="6447">
                  <c:v>2359</c:v>
                </c:pt>
                <c:pt idx="6448">
                  <c:v>2360</c:v>
                </c:pt>
                <c:pt idx="6449">
                  <c:v>2360</c:v>
                </c:pt>
                <c:pt idx="6450">
                  <c:v>2361</c:v>
                </c:pt>
                <c:pt idx="6451">
                  <c:v>2361</c:v>
                </c:pt>
                <c:pt idx="6452">
                  <c:v>2361</c:v>
                </c:pt>
                <c:pt idx="6453">
                  <c:v>2361</c:v>
                </c:pt>
                <c:pt idx="6454">
                  <c:v>2361</c:v>
                </c:pt>
                <c:pt idx="6455">
                  <c:v>2362</c:v>
                </c:pt>
                <c:pt idx="6456">
                  <c:v>2362</c:v>
                </c:pt>
                <c:pt idx="6457">
                  <c:v>2363</c:v>
                </c:pt>
                <c:pt idx="6458">
                  <c:v>2364</c:v>
                </c:pt>
                <c:pt idx="6459">
                  <c:v>2365</c:v>
                </c:pt>
                <c:pt idx="6460">
                  <c:v>2365</c:v>
                </c:pt>
                <c:pt idx="6461">
                  <c:v>2366</c:v>
                </c:pt>
                <c:pt idx="6462">
                  <c:v>2366</c:v>
                </c:pt>
                <c:pt idx="6463">
                  <c:v>2367</c:v>
                </c:pt>
                <c:pt idx="6464">
                  <c:v>2367</c:v>
                </c:pt>
                <c:pt idx="6465">
                  <c:v>2368</c:v>
                </c:pt>
                <c:pt idx="6466">
                  <c:v>2368</c:v>
                </c:pt>
                <c:pt idx="6467">
                  <c:v>2368</c:v>
                </c:pt>
                <c:pt idx="6468">
                  <c:v>2368</c:v>
                </c:pt>
                <c:pt idx="6469">
                  <c:v>2368</c:v>
                </c:pt>
                <c:pt idx="6470">
                  <c:v>2368</c:v>
                </c:pt>
                <c:pt idx="6471">
                  <c:v>2368</c:v>
                </c:pt>
                <c:pt idx="6472">
                  <c:v>2368</c:v>
                </c:pt>
                <c:pt idx="6473">
                  <c:v>2369</c:v>
                </c:pt>
                <c:pt idx="6474">
                  <c:v>2369</c:v>
                </c:pt>
                <c:pt idx="6475">
                  <c:v>2369</c:v>
                </c:pt>
                <c:pt idx="6476">
                  <c:v>2369</c:v>
                </c:pt>
                <c:pt idx="6477">
                  <c:v>2369</c:v>
                </c:pt>
                <c:pt idx="6478">
                  <c:v>2369</c:v>
                </c:pt>
                <c:pt idx="6479">
                  <c:v>2369</c:v>
                </c:pt>
                <c:pt idx="6480">
                  <c:v>2369</c:v>
                </c:pt>
                <c:pt idx="6481">
                  <c:v>2369</c:v>
                </c:pt>
                <c:pt idx="6482">
                  <c:v>2369</c:v>
                </c:pt>
                <c:pt idx="6483">
                  <c:v>2369</c:v>
                </c:pt>
                <c:pt idx="6484">
                  <c:v>2369</c:v>
                </c:pt>
                <c:pt idx="6485">
                  <c:v>2369</c:v>
                </c:pt>
                <c:pt idx="6486">
                  <c:v>2369</c:v>
                </c:pt>
                <c:pt idx="6487">
                  <c:v>2369</c:v>
                </c:pt>
                <c:pt idx="6488">
                  <c:v>2369</c:v>
                </c:pt>
                <c:pt idx="6489">
                  <c:v>2369</c:v>
                </c:pt>
                <c:pt idx="6490">
                  <c:v>2369</c:v>
                </c:pt>
                <c:pt idx="6491">
                  <c:v>2369</c:v>
                </c:pt>
                <c:pt idx="6492">
                  <c:v>2369</c:v>
                </c:pt>
                <c:pt idx="6493">
                  <c:v>2370</c:v>
                </c:pt>
                <c:pt idx="6494">
                  <c:v>2370</c:v>
                </c:pt>
                <c:pt idx="6495">
                  <c:v>2371</c:v>
                </c:pt>
                <c:pt idx="6496">
                  <c:v>2372</c:v>
                </c:pt>
                <c:pt idx="6497">
                  <c:v>2372</c:v>
                </c:pt>
                <c:pt idx="6498">
                  <c:v>2373</c:v>
                </c:pt>
                <c:pt idx="6499">
                  <c:v>2373</c:v>
                </c:pt>
                <c:pt idx="6500">
                  <c:v>2373</c:v>
                </c:pt>
                <c:pt idx="6501">
                  <c:v>2373</c:v>
                </c:pt>
                <c:pt idx="6502">
                  <c:v>2373</c:v>
                </c:pt>
                <c:pt idx="6503">
                  <c:v>2373</c:v>
                </c:pt>
                <c:pt idx="6504">
                  <c:v>2373</c:v>
                </c:pt>
                <c:pt idx="6505">
                  <c:v>2373</c:v>
                </c:pt>
                <c:pt idx="6506">
                  <c:v>2373</c:v>
                </c:pt>
                <c:pt idx="6507">
                  <c:v>2373</c:v>
                </c:pt>
                <c:pt idx="6508">
                  <c:v>2373</c:v>
                </c:pt>
                <c:pt idx="6509">
                  <c:v>2374</c:v>
                </c:pt>
                <c:pt idx="6510">
                  <c:v>2375</c:v>
                </c:pt>
                <c:pt idx="6511">
                  <c:v>2376</c:v>
                </c:pt>
                <c:pt idx="6512">
                  <c:v>2376</c:v>
                </c:pt>
                <c:pt idx="6513">
                  <c:v>2377</c:v>
                </c:pt>
                <c:pt idx="6514">
                  <c:v>2377</c:v>
                </c:pt>
                <c:pt idx="6515">
                  <c:v>2378</c:v>
                </c:pt>
                <c:pt idx="6516">
                  <c:v>2378</c:v>
                </c:pt>
                <c:pt idx="6517">
                  <c:v>2379</c:v>
                </c:pt>
                <c:pt idx="6518">
                  <c:v>2379</c:v>
                </c:pt>
                <c:pt idx="6519">
                  <c:v>2379</c:v>
                </c:pt>
                <c:pt idx="6520">
                  <c:v>2380</c:v>
                </c:pt>
                <c:pt idx="6521">
                  <c:v>2381</c:v>
                </c:pt>
                <c:pt idx="6522">
                  <c:v>2382</c:v>
                </c:pt>
                <c:pt idx="6523">
                  <c:v>2383</c:v>
                </c:pt>
                <c:pt idx="6524">
                  <c:v>2383</c:v>
                </c:pt>
                <c:pt idx="6525">
                  <c:v>2383</c:v>
                </c:pt>
                <c:pt idx="6526">
                  <c:v>2383</c:v>
                </c:pt>
                <c:pt idx="6527">
                  <c:v>2383</c:v>
                </c:pt>
                <c:pt idx="6528">
                  <c:v>2383</c:v>
                </c:pt>
                <c:pt idx="6529">
                  <c:v>2383</c:v>
                </c:pt>
                <c:pt idx="6530">
                  <c:v>2384</c:v>
                </c:pt>
                <c:pt idx="6531">
                  <c:v>2385</c:v>
                </c:pt>
                <c:pt idx="6532">
                  <c:v>2385</c:v>
                </c:pt>
                <c:pt idx="6533">
                  <c:v>2386</c:v>
                </c:pt>
                <c:pt idx="6534">
                  <c:v>2386</c:v>
                </c:pt>
                <c:pt idx="6535">
                  <c:v>2386</c:v>
                </c:pt>
                <c:pt idx="6536">
                  <c:v>2386</c:v>
                </c:pt>
                <c:pt idx="6537">
                  <c:v>2386</c:v>
                </c:pt>
                <c:pt idx="6538">
                  <c:v>2387</c:v>
                </c:pt>
                <c:pt idx="6539">
                  <c:v>2387</c:v>
                </c:pt>
                <c:pt idx="6540">
                  <c:v>2387</c:v>
                </c:pt>
                <c:pt idx="6541">
                  <c:v>2388</c:v>
                </c:pt>
                <c:pt idx="6542">
                  <c:v>2388</c:v>
                </c:pt>
                <c:pt idx="6543">
                  <c:v>2388</c:v>
                </c:pt>
                <c:pt idx="6544">
                  <c:v>2388</c:v>
                </c:pt>
                <c:pt idx="6545">
                  <c:v>2388</c:v>
                </c:pt>
                <c:pt idx="6546">
                  <c:v>2389</c:v>
                </c:pt>
                <c:pt idx="6547">
                  <c:v>2389</c:v>
                </c:pt>
                <c:pt idx="6548">
                  <c:v>2389</c:v>
                </c:pt>
                <c:pt idx="6549">
                  <c:v>2390</c:v>
                </c:pt>
                <c:pt idx="6550">
                  <c:v>2390</c:v>
                </c:pt>
                <c:pt idx="6551">
                  <c:v>2390</c:v>
                </c:pt>
                <c:pt idx="6552">
                  <c:v>2390</c:v>
                </c:pt>
                <c:pt idx="6553">
                  <c:v>2390</c:v>
                </c:pt>
                <c:pt idx="6554">
                  <c:v>2390</c:v>
                </c:pt>
                <c:pt idx="6555">
                  <c:v>2390</c:v>
                </c:pt>
                <c:pt idx="6556">
                  <c:v>2390</c:v>
                </c:pt>
                <c:pt idx="6557">
                  <c:v>2390</c:v>
                </c:pt>
                <c:pt idx="6558">
                  <c:v>2390</c:v>
                </c:pt>
                <c:pt idx="6559">
                  <c:v>2390</c:v>
                </c:pt>
                <c:pt idx="6560">
                  <c:v>2390</c:v>
                </c:pt>
                <c:pt idx="6561">
                  <c:v>2390</c:v>
                </c:pt>
                <c:pt idx="6562">
                  <c:v>2390</c:v>
                </c:pt>
                <c:pt idx="6563">
                  <c:v>2390</c:v>
                </c:pt>
                <c:pt idx="6564">
                  <c:v>2391</c:v>
                </c:pt>
                <c:pt idx="6565">
                  <c:v>2392</c:v>
                </c:pt>
                <c:pt idx="6566">
                  <c:v>2392</c:v>
                </c:pt>
                <c:pt idx="6567">
                  <c:v>2392</c:v>
                </c:pt>
                <c:pt idx="6568">
                  <c:v>2392</c:v>
                </c:pt>
                <c:pt idx="6569">
                  <c:v>2392</c:v>
                </c:pt>
                <c:pt idx="6570">
                  <c:v>2392</c:v>
                </c:pt>
                <c:pt idx="6571">
                  <c:v>2393</c:v>
                </c:pt>
                <c:pt idx="6572">
                  <c:v>2393</c:v>
                </c:pt>
                <c:pt idx="6573">
                  <c:v>2393</c:v>
                </c:pt>
                <c:pt idx="6574">
                  <c:v>2393</c:v>
                </c:pt>
                <c:pt idx="6575">
                  <c:v>2393</c:v>
                </c:pt>
                <c:pt idx="6576">
                  <c:v>2393</c:v>
                </c:pt>
                <c:pt idx="6577">
                  <c:v>2393</c:v>
                </c:pt>
                <c:pt idx="6578">
                  <c:v>2393</c:v>
                </c:pt>
                <c:pt idx="6579">
                  <c:v>2393</c:v>
                </c:pt>
                <c:pt idx="6580">
                  <c:v>2393</c:v>
                </c:pt>
                <c:pt idx="6581">
                  <c:v>2393</c:v>
                </c:pt>
                <c:pt idx="6582">
                  <c:v>2393</c:v>
                </c:pt>
                <c:pt idx="6583">
                  <c:v>2393</c:v>
                </c:pt>
                <c:pt idx="6584">
                  <c:v>2393</c:v>
                </c:pt>
                <c:pt idx="6585">
                  <c:v>2394</c:v>
                </c:pt>
                <c:pt idx="6586">
                  <c:v>2395</c:v>
                </c:pt>
                <c:pt idx="6587">
                  <c:v>2395</c:v>
                </c:pt>
                <c:pt idx="6588">
                  <c:v>2395</c:v>
                </c:pt>
                <c:pt idx="6589">
                  <c:v>2395</c:v>
                </c:pt>
                <c:pt idx="6590">
                  <c:v>2395</c:v>
                </c:pt>
                <c:pt idx="6591">
                  <c:v>2396</c:v>
                </c:pt>
                <c:pt idx="6592">
                  <c:v>2397</c:v>
                </c:pt>
                <c:pt idx="6593">
                  <c:v>2398</c:v>
                </c:pt>
                <c:pt idx="6594">
                  <c:v>2399</c:v>
                </c:pt>
                <c:pt idx="6595">
                  <c:v>2400</c:v>
                </c:pt>
                <c:pt idx="6596">
                  <c:v>2401</c:v>
                </c:pt>
                <c:pt idx="6597">
                  <c:v>2402</c:v>
                </c:pt>
                <c:pt idx="6598">
                  <c:v>2403</c:v>
                </c:pt>
                <c:pt idx="6599">
                  <c:v>2404</c:v>
                </c:pt>
                <c:pt idx="6600">
                  <c:v>2404</c:v>
                </c:pt>
                <c:pt idx="6601">
                  <c:v>2404</c:v>
                </c:pt>
                <c:pt idx="6602">
                  <c:v>2404</c:v>
                </c:pt>
                <c:pt idx="6603">
                  <c:v>2404</c:v>
                </c:pt>
                <c:pt idx="6604">
                  <c:v>2404</c:v>
                </c:pt>
                <c:pt idx="6605">
                  <c:v>2404</c:v>
                </c:pt>
                <c:pt idx="6606">
                  <c:v>2404</c:v>
                </c:pt>
                <c:pt idx="6607">
                  <c:v>2404</c:v>
                </c:pt>
                <c:pt idx="6608">
                  <c:v>2404</c:v>
                </c:pt>
                <c:pt idx="6609">
                  <c:v>2404</c:v>
                </c:pt>
                <c:pt idx="6610">
                  <c:v>2404</c:v>
                </c:pt>
                <c:pt idx="6611">
                  <c:v>2404</c:v>
                </c:pt>
                <c:pt idx="6612">
                  <c:v>2404</c:v>
                </c:pt>
                <c:pt idx="6613">
                  <c:v>2404</c:v>
                </c:pt>
                <c:pt idx="6614">
                  <c:v>2404</c:v>
                </c:pt>
                <c:pt idx="6615">
                  <c:v>2404</c:v>
                </c:pt>
                <c:pt idx="6616">
                  <c:v>2404</c:v>
                </c:pt>
                <c:pt idx="6617">
                  <c:v>2404</c:v>
                </c:pt>
                <c:pt idx="6618">
                  <c:v>2404</c:v>
                </c:pt>
                <c:pt idx="6619">
                  <c:v>2404</c:v>
                </c:pt>
                <c:pt idx="6620">
                  <c:v>2404</c:v>
                </c:pt>
                <c:pt idx="6621">
                  <c:v>2404</c:v>
                </c:pt>
                <c:pt idx="6622">
                  <c:v>2404</c:v>
                </c:pt>
                <c:pt idx="6623">
                  <c:v>2404</c:v>
                </c:pt>
                <c:pt idx="6624">
                  <c:v>2404</c:v>
                </c:pt>
                <c:pt idx="6625">
                  <c:v>2404</c:v>
                </c:pt>
                <c:pt idx="6626">
                  <c:v>2404</c:v>
                </c:pt>
                <c:pt idx="6627">
                  <c:v>2404</c:v>
                </c:pt>
                <c:pt idx="6628">
                  <c:v>2404</c:v>
                </c:pt>
                <c:pt idx="6629">
                  <c:v>2405</c:v>
                </c:pt>
                <c:pt idx="6630">
                  <c:v>2406</c:v>
                </c:pt>
                <c:pt idx="6631">
                  <c:v>2407</c:v>
                </c:pt>
                <c:pt idx="6632">
                  <c:v>2408</c:v>
                </c:pt>
                <c:pt idx="6633">
                  <c:v>2409</c:v>
                </c:pt>
                <c:pt idx="6634">
                  <c:v>2410</c:v>
                </c:pt>
                <c:pt idx="6635">
                  <c:v>2411</c:v>
                </c:pt>
                <c:pt idx="6636">
                  <c:v>2412</c:v>
                </c:pt>
                <c:pt idx="6637">
                  <c:v>2413</c:v>
                </c:pt>
                <c:pt idx="6638">
                  <c:v>2414</c:v>
                </c:pt>
                <c:pt idx="6639">
                  <c:v>2415</c:v>
                </c:pt>
                <c:pt idx="6640">
                  <c:v>2416</c:v>
                </c:pt>
                <c:pt idx="6641">
                  <c:v>2417</c:v>
                </c:pt>
                <c:pt idx="6642">
                  <c:v>2417</c:v>
                </c:pt>
                <c:pt idx="6643">
                  <c:v>2417</c:v>
                </c:pt>
                <c:pt idx="6644">
                  <c:v>2417</c:v>
                </c:pt>
                <c:pt idx="6645">
                  <c:v>2417</c:v>
                </c:pt>
                <c:pt idx="6646">
                  <c:v>2417</c:v>
                </c:pt>
                <c:pt idx="6647">
                  <c:v>2417</c:v>
                </c:pt>
                <c:pt idx="6648">
                  <c:v>2418</c:v>
                </c:pt>
                <c:pt idx="6649">
                  <c:v>2418</c:v>
                </c:pt>
                <c:pt idx="6650">
                  <c:v>2418</c:v>
                </c:pt>
                <c:pt idx="6651">
                  <c:v>2418</c:v>
                </c:pt>
                <c:pt idx="6652">
                  <c:v>2418</c:v>
                </c:pt>
                <c:pt idx="6653">
                  <c:v>2418</c:v>
                </c:pt>
                <c:pt idx="6654">
                  <c:v>2419</c:v>
                </c:pt>
                <c:pt idx="6655">
                  <c:v>2419</c:v>
                </c:pt>
                <c:pt idx="6656">
                  <c:v>2419</c:v>
                </c:pt>
                <c:pt idx="6657">
                  <c:v>2419</c:v>
                </c:pt>
                <c:pt idx="6658">
                  <c:v>2419</c:v>
                </c:pt>
                <c:pt idx="6659">
                  <c:v>2420</c:v>
                </c:pt>
                <c:pt idx="6660">
                  <c:v>2420</c:v>
                </c:pt>
                <c:pt idx="6661">
                  <c:v>2420</c:v>
                </c:pt>
                <c:pt idx="6662">
                  <c:v>2420</c:v>
                </c:pt>
                <c:pt idx="6663">
                  <c:v>2420</c:v>
                </c:pt>
                <c:pt idx="6664">
                  <c:v>2420</c:v>
                </c:pt>
                <c:pt idx="6665">
                  <c:v>2420</c:v>
                </c:pt>
                <c:pt idx="6666">
                  <c:v>2421</c:v>
                </c:pt>
                <c:pt idx="6667">
                  <c:v>2422</c:v>
                </c:pt>
                <c:pt idx="6668">
                  <c:v>2423</c:v>
                </c:pt>
                <c:pt idx="6669">
                  <c:v>2423</c:v>
                </c:pt>
                <c:pt idx="6670">
                  <c:v>2423</c:v>
                </c:pt>
                <c:pt idx="6671">
                  <c:v>2423</c:v>
                </c:pt>
                <c:pt idx="6672">
                  <c:v>2424</c:v>
                </c:pt>
                <c:pt idx="6673">
                  <c:v>2424</c:v>
                </c:pt>
                <c:pt idx="6674">
                  <c:v>2425</c:v>
                </c:pt>
                <c:pt idx="6675">
                  <c:v>2425</c:v>
                </c:pt>
                <c:pt idx="6676">
                  <c:v>2425</c:v>
                </c:pt>
                <c:pt idx="6677">
                  <c:v>2425</c:v>
                </c:pt>
                <c:pt idx="6678">
                  <c:v>2425</c:v>
                </c:pt>
                <c:pt idx="6679">
                  <c:v>2425</c:v>
                </c:pt>
                <c:pt idx="6680">
                  <c:v>2425</c:v>
                </c:pt>
                <c:pt idx="6681">
                  <c:v>2425</c:v>
                </c:pt>
                <c:pt idx="6682">
                  <c:v>2425</c:v>
                </c:pt>
                <c:pt idx="6683">
                  <c:v>2425</c:v>
                </c:pt>
                <c:pt idx="6684">
                  <c:v>2426</c:v>
                </c:pt>
                <c:pt idx="6685">
                  <c:v>2426</c:v>
                </c:pt>
                <c:pt idx="6686">
                  <c:v>2426</c:v>
                </c:pt>
                <c:pt idx="6687">
                  <c:v>2426</c:v>
                </c:pt>
                <c:pt idx="6688">
                  <c:v>2426</c:v>
                </c:pt>
                <c:pt idx="6689">
                  <c:v>2426</c:v>
                </c:pt>
                <c:pt idx="6690">
                  <c:v>2426</c:v>
                </c:pt>
                <c:pt idx="6691">
                  <c:v>2426</c:v>
                </c:pt>
                <c:pt idx="6692">
                  <c:v>2426</c:v>
                </c:pt>
                <c:pt idx="6693">
                  <c:v>2426</c:v>
                </c:pt>
                <c:pt idx="6694">
                  <c:v>2426</c:v>
                </c:pt>
                <c:pt idx="6695">
                  <c:v>2426</c:v>
                </c:pt>
                <c:pt idx="6696">
                  <c:v>2426</c:v>
                </c:pt>
                <c:pt idx="6697">
                  <c:v>2427</c:v>
                </c:pt>
                <c:pt idx="6698">
                  <c:v>2428</c:v>
                </c:pt>
                <c:pt idx="6699">
                  <c:v>2428</c:v>
                </c:pt>
                <c:pt idx="6700">
                  <c:v>2428</c:v>
                </c:pt>
                <c:pt idx="6701">
                  <c:v>2428</c:v>
                </c:pt>
                <c:pt idx="6702">
                  <c:v>2428</c:v>
                </c:pt>
                <c:pt idx="6703">
                  <c:v>2429</c:v>
                </c:pt>
                <c:pt idx="6704">
                  <c:v>2430</c:v>
                </c:pt>
                <c:pt idx="6705">
                  <c:v>2430</c:v>
                </c:pt>
                <c:pt idx="6706">
                  <c:v>2430</c:v>
                </c:pt>
                <c:pt idx="6707">
                  <c:v>2430</c:v>
                </c:pt>
                <c:pt idx="6708">
                  <c:v>2431</c:v>
                </c:pt>
                <c:pt idx="6709">
                  <c:v>2431</c:v>
                </c:pt>
                <c:pt idx="6710">
                  <c:v>2431</c:v>
                </c:pt>
                <c:pt idx="6711">
                  <c:v>2431</c:v>
                </c:pt>
                <c:pt idx="6712">
                  <c:v>2432</c:v>
                </c:pt>
                <c:pt idx="6713">
                  <c:v>2433</c:v>
                </c:pt>
                <c:pt idx="6714">
                  <c:v>2434</c:v>
                </c:pt>
                <c:pt idx="6715">
                  <c:v>2435</c:v>
                </c:pt>
                <c:pt idx="6716">
                  <c:v>2436</c:v>
                </c:pt>
                <c:pt idx="6717">
                  <c:v>2437</c:v>
                </c:pt>
                <c:pt idx="6718">
                  <c:v>2438</c:v>
                </c:pt>
                <c:pt idx="6719">
                  <c:v>2439</c:v>
                </c:pt>
                <c:pt idx="6720">
                  <c:v>2440</c:v>
                </c:pt>
                <c:pt idx="6721">
                  <c:v>2441</c:v>
                </c:pt>
                <c:pt idx="6722">
                  <c:v>2441</c:v>
                </c:pt>
                <c:pt idx="6723">
                  <c:v>2441</c:v>
                </c:pt>
                <c:pt idx="6724">
                  <c:v>2441</c:v>
                </c:pt>
                <c:pt idx="6725">
                  <c:v>2441</c:v>
                </c:pt>
                <c:pt idx="6726">
                  <c:v>2441</c:v>
                </c:pt>
                <c:pt idx="6727">
                  <c:v>2441</c:v>
                </c:pt>
                <c:pt idx="6728">
                  <c:v>2441</c:v>
                </c:pt>
                <c:pt idx="6729">
                  <c:v>2442</c:v>
                </c:pt>
                <c:pt idx="6730">
                  <c:v>2443</c:v>
                </c:pt>
                <c:pt idx="6731">
                  <c:v>2444</c:v>
                </c:pt>
                <c:pt idx="6732">
                  <c:v>2445</c:v>
                </c:pt>
                <c:pt idx="6733">
                  <c:v>2446</c:v>
                </c:pt>
                <c:pt idx="6734">
                  <c:v>2446</c:v>
                </c:pt>
                <c:pt idx="6735">
                  <c:v>2446</c:v>
                </c:pt>
                <c:pt idx="6736">
                  <c:v>2446</c:v>
                </c:pt>
                <c:pt idx="6737">
                  <c:v>2447</c:v>
                </c:pt>
                <c:pt idx="6738">
                  <c:v>2448</c:v>
                </c:pt>
                <c:pt idx="6739">
                  <c:v>2449</c:v>
                </c:pt>
                <c:pt idx="6740">
                  <c:v>2450</c:v>
                </c:pt>
                <c:pt idx="6741">
                  <c:v>2451</c:v>
                </c:pt>
                <c:pt idx="6742">
                  <c:v>2452</c:v>
                </c:pt>
                <c:pt idx="6743">
                  <c:v>2453</c:v>
                </c:pt>
                <c:pt idx="6744">
                  <c:v>2454</c:v>
                </c:pt>
                <c:pt idx="6745">
                  <c:v>2454</c:v>
                </c:pt>
                <c:pt idx="6746">
                  <c:v>2455</c:v>
                </c:pt>
                <c:pt idx="6747">
                  <c:v>2456</c:v>
                </c:pt>
                <c:pt idx="6748">
                  <c:v>2457</c:v>
                </c:pt>
                <c:pt idx="6749">
                  <c:v>2458</c:v>
                </c:pt>
                <c:pt idx="6750">
                  <c:v>2459</c:v>
                </c:pt>
                <c:pt idx="6751">
                  <c:v>2460</c:v>
                </c:pt>
                <c:pt idx="6752">
                  <c:v>2461</c:v>
                </c:pt>
                <c:pt idx="6753">
                  <c:v>2461</c:v>
                </c:pt>
                <c:pt idx="6754">
                  <c:v>2462</c:v>
                </c:pt>
                <c:pt idx="6755">
                  <c:v>2463</c:v>
                </c:pt>
                <c:pt idx="6756">
                  <c:v>2464</c:v>
                </c:pt>
                <c:pt idx="6757">
                  <c:v>2464</c:v>
                </c:pt>
                <c:pt idx="6758">
                  <c:v>2464</c:v>
                </c:pt>
                <c:pt idx="6759">
                  <c:v>2464</c:v>
                </c:pt>
                <c:pt idx="6760">
                  <c:v>2464</c:v>
                </c:pt>
                <c:pt idx="6761">
                  <c:v>2464</c:v>
                </c:pt>
                <c:pt idx="6762">
                  <c:v>2465</c:v>
                </c:pt>
                <c:pt idx="6763">
                  <c:v>2466</c:v>
                </c:pt>
                <c:pt idx="6764">
                  <c:v>2467</c:v>
                </c:pt>
                <c:pt idx="6765">
                  <c:v>2468</c:v>
                </c:pt>
                <c:pt idx="6766">
                  <c:v>2468</c:v>
                </c:pt>
                <c:pt idx="6767">
                  <c:v>2468</c:v>
                </c:pt>
                <c:pt idx="6768">
                  <c:v>2469</c:v>
                </c:pt>
                <c:pt idx="6769">
                  <c:v>2470</c:v>
                </c:pt>
                <c:pt idx="6770">
                  <c:v>2470</c:v>
                </c:pt>
                <c:pt idx="6771">
                  <c:v>2470</c:v>
                </c:pt>
                <c:pt idx="6772">
                  <c:v>2470</c:v>
                </c:pt>
                <c:pt idx="6773">
                  <c:v>2470</c:v>
                </c:pt>
                <c:pt idx="6774">
                  <c:v>2471</c:v>
                </c:pt>
                <c:pt idx="6775">
                  <c:v>2471</c:v>
                </c:pt>
                <c:pt idx="6776">
                  <c:v>2471</c:v>
                </c:pt>
                <c:pt idx="6777">
                  <c:v>2472</c:v>
                </c:pt>
                <c:pt idx="6778">
                  <c:v>2472</c:v>
                </c:pt>
                <c:pt idx="6779">
                  <c:v>2472</c:v>
                </c:pt>
                <c:pt idx="6780">
                  <c:v>2472</c:v>
                </c:pt>
                <c:pt idx="6781">
                  <c:v>2472</c:v>
                </c:pt>
                <c:pt idx="6782">
                  <c:v>2473</c:v>
                </c:pt>
                <c:pt idx="6783">
                  <c:v>2473</c:v>
                </c:pt>
                <c:pt idx="6784">
                  <c:v>2473</c:v>
                </c:pt>
                <c:pt idx="6785">
                  <c:v>2474</c:v>
                </c:pt>
                <c:pt idx="6786">
                  <c:v>2475</c:v>
                </c:pt>
                <c:pt idx="6787">
                  <c:v>2475</c:v>
                </c:pt>
                <c:pt idx="6788">
                  <c:v>2475</c:v>
                </c:pt>
                <c:pt idx="6789">
                  <c:v>2475</c:v>
                </c:pt>
                <c:pt idx="6790">
                  <c:v>2475</c:v>
                </c:pt>
                <c:pt idx="6791">
                  <c:v>2475</c:v>
                </c:pt>
                <c:pt idx="6792">
                  <c:v>2475</c:v>
                </c:pt>
                <c:pt idx="6793">
                  <c:v>2475</c:v>
                </c:pt>
                <c:pt idx="6794">
                  <c:v>2475</c:v>
                </c:pt>
                <c:pt idx="6795">
                  <c:v>2475</c:v>
                </c:pt>
                <c:pt idx="6796">
                  <c:v>2475</c:v>
                </c:pt>
                <c:pt idx="6797">
                  <c:v>2475</c:v>
                </c:pt>
                <c:pt idx="6798">
                  <c:v>2475</c:v>
                </c:pt>
                <c:pt idx="6799">
                  <c:v>2475</c:v>
                </c:pt>
                <c:pt idx="6800">
                  <c:v>2475</c:v>
                </c:pt>
                <c:pt idx="6801">
                  <c:v>2475</c:v>
                </c:pt>
                <c:pt idx="6802">
                  <c:v>2475</c:v>
                </c:pt>
                <c:pt idx="6803">
                  <c:v>2475</c:v>
                </c:pt>
                <c:pt idx="6804">
                  <c:v>2476</c:v>
                </c:pt>
                <c:pt idx="6805">
                  <c:v>2476</c:v>
                </c:pt>
                <c:pt idx="6806">
                  <c:v>2477</c:v>
                </c:pt>
                <c:pt idx="6807">
                  <c:v>2478</c:v>
                </c:pt>
                <c:pt idx="6808">
                  <c:v>2478</c:v>
                </c:pt>
                <c:pt idx="6809">
                  <c:v>2478</c:v>
                </c:pt>
                <c:pt idx="6810">
                  <c:v>2479</c:v>
                </c:pt>
                <c:pt idx="6811">
                  <c:v>2480</c:v>
                </c:pt>
                <c:pt idx="6812">
                  <c:v>2481</c:v>
                </c:pt>
                <c:pt idx="6813">
                  <c:v>2482</c:v>
                </c:pt>
                <c:pt idx="6814">
                  <c:v>2483</c:v>
                </c:pt>
                <c:pt idx="6815">
                  <c:v>2484</c:v>
                </c:pt>
                <c:pt idx="6816">
                  <c:v>2484</c:v>
                </c:pt>
                <c:pt idx="6817">
                  <c:v>2485</c:v>
                </c:pt>
                <c:pt idx="6818">
                  <c:v>2486</c:v>
                </c:pt>
                <c:pt idx="6819">
                  <c:v>2486</c:v>
                </c:pt>
                <c:pt idx="6820">
                  <c:v>2486</c:v>
                </c:pt>
                <c:pt idx="6821">
                  <c:v>2487</c:v>
                </c:pt>
                <c:pt idx="6822">
                  <c:v>2487</c:v>
                </c:pt>
                <c:pt idx="6823">
                  <c:v>2487</c:v>
                </c:pt>
                <c:pt idx="6824">
                  <c:v>2487</c:v>
                </c:pt>
                <c:pt idx="6825">
                  <c:v>2488</c:v>
                </c:pt>
                <c:pt idx="6826">
                  <c:v>2488</c:v>
                </c:pt>
                <c:pt idx="6827">
                  <c:v>2488</c:v>
                </c:pt>
                <c:pt idx="6828">
                  <c:v>2488</c:v>
                </c:pt>
                <c:pt idx="6829">
                  <c:v>2488</c:v>
                </c:pt>
                <c:pt idx="6830">
                  <c:v>2488</c:v>
                </c:pt>
                <c:pt idx="6831">
                  <c:v>2488</c:v>
                </c:pt>
                <c:pt idx="6832">
                  <c:v>2488</c:v>
                </c:pt>
                <c:pt idx="6833">
                  <c:v>2488</c:v>
                </c:pt>
                <c:pt idx="6834">
                  <c:v>2488</c:v>
                </c:pt>
                <c:pt idx="6835">
                  <c:v>2488</c:v>
                </c:pt>
                <c:pt idx="6836">
                  <c:v>2488</c:v>
                </c:pt>
                <c:pt idx="6837">
                  <c:v>2489</c:v>
                </c:pt>
                <c:pt idx="6838">
                  <c:v>2490</c:v>
                </c:pt>
                <c:pt idx="6839">
                  <c:v>2490</c:v>
                </c:pt>
                <c:pt idx="6840">
                  <c:v>2490</c:v>
                </c:pt>
                <c:pt idx="6841">
                  <c:v>2490</c:v>
                </c:pt>
                <c:pt idx="6842">
                  <c:v>2490</c:v>
                </c:pt>
                <c:pt idx="6843">
                  <c:v>2490</c:v>
                </c:pt>
                <c:pt idx="6844">
                  <c:v>2490</c:v>
                </c:pt>
                <c:pt idx="6845">
                  <c:v>2490</c:v>
                </c:pt>
                <c:pt idx="6846">
                  <c:v>2490</c:v>
                </c:pt>
                <c:pt idx="6847">
                  <c:v>2490</c:v>
                </c:pt>
                <c:pt idx="6848">
                  <c:v>2490</c:v>
                </c:pt>
                <c:pt idx="6849">
                  <c:v>2490</c:v>
                </c:pt>
                <c:pt idx="6850">
                  <c:v>2491</c:v>
                </c:pt>
                <c:pt idx="6851">
                  <c:v>2492</c:v>
                </c:pt>
                <c:pt idx="6852">
                  <c:v>2493</c:v>
                </c:pt>
                <c:pt idx="6853">
                  <c:v>2494</c:v>
                </c:pt>
                <c:pt idx="6854">
                  <c:v>2494</c:v>
                </c:pt>
                <c:pt idx="6855">
                  <c:v>2494</c:v>
                </c:pt>
                <c:pt idx="6856">
                  <c:v>2495</c:v>
                </c:pt>
                <c:pt idx="6857">
                  <c:v>2495</c:v>
                </c:pt>
                <c:pt idx="6858">
                  <c:v>2495</c:v>
                </c:pt>
                <c:pt idx="6859">
                  <c:v>2496</c:v>
                </c:pt>
                <c:pt idx="6860">
                  <c:v>2496</c:v>
                </c:pt>
                <c:pt idx="6861">
                  <c:v>2497</c:v>
                </c:pt>
                <c:pt idx="6862">
                  <c:v>2497</c:v>
                </c:pt>
                <c:pt idx="6863">
                  <c:v>2498</c:v>
                </c:pt>
                <c:pt idx="6864">
                  <c:v>2499</c:v>
                </c:pt>
                <c:pt idx="6865">
                  <c:v>2499</c:v>
                </c:pt>
                <c:pt idx="6866">
                  <c:v>2499</c:v>
                </c:pt>
                <c:pt idx="6867">
                  <c:v>2499</c:v>
                </c:pt>
                <c:pt idx="6868">
                  <c:v>2499</c:v>
                </c:pt>
                <c:pt idx="6869">
                  <c:v>2499</c:v>
                </c:pt>
                <c:pt idx="6870">
                  <c:v>2499</c:v>
                </c:pt>
                <c:pt idx="6871">
                  <c:v>2499</c:v>
                </c:pt>
                <c:pt idx="6872">
                  <c:v>2499</c:v>
                </c:pt>
                <c:pt idx="6873">
                  <c:v>2499</c:v>
                </c:pt>
                <c:pt idx="6874">
                  <c:v>2500</c:v>
                </c:pt>
                <c:pt idx="6875">
                  <c:v>2500</c:v>
                </c:pt>
                <c:pt idx="6876">
                  <c:v>2500</c:v>
                </c:pt>
                <c:pt idx="6877">
                  <c:v>2500</c:v>
                </c:pt>
                <c:pt idx="6878">
                  <c:v>2500</c:v>
                </c:pt>
                <c:pt idx="6879">
                  <c:v>2500</c:v>
                </c:pt>
                <c:pt idx="6880">
                  <c:v>2501</c:v>
                </c:pt>
                <c:pt idx="6881">
                  <c:v>2501</c:v>
                </c:pt>
                <c:pt idx="6882">
                  <c:v>2501</c:v>
                </c:pt>
                <c:pt idx="6883">
                  <c:v>2501</c:v>
                </c:pt>
                <c:pt idx="6884">
                  <c:v>2501</c:v>
                </c:pt>
                <c:pt idx="6885">
                  <c:v>2502</c:v>
                </c:pt>
                <c:pt idx="6886">
                  <c:v>2503</c:v>
                </c:pt>
                <c:pt idx="6887">
                  <c:v>2503</c:v>
                </c:pt>
                <c:pt idx="6888">
                  <c:v>2503</c:v>
                </c:pt>
                <c:pt idx="6889">
                  <c:v>2503</c:v>
                </c:pt>
                <c:pt idx="6890">
                  <c:v>2503</c:v>
                </c:pt>
                <c:pt idx="6891">
                  <c:v>2503</c:v>
                </c:pt>
                <c:pt idx="6892">
                  <c:v>2503</c:v>
                </c:pt>
                <c:pt idx="6893">
                  <c:v>2503</c:v>
                </c:pt>
                <c:pt idx="6894">
                  <c:v>2503</c:v>
                </c:pt>
                <c:pt idx="6895">
                  <c:v>2503</c:v>
                </c:pt>
                <c:pt idx="6896">
                  <c:v>2503</c:v>
                </c:pt>
                <c:pt idx="6897">
                  <c:v>2503</c:v>
                </c:pt>
                <c:pt idx="6898">
                  <c:v>2503</c:v>
                </c:pt>
                <c:pt idx="6899">
                  <c:v>2503</c:v>
                </c:pt>
                <c:pt idx="6900">
                  <c:v>2504</c:v>
                </c:pt>
                <c:pt idx="6901">
                  <c:v>2504</c:v>
                </c:pt>
                <c:pt idx="6902">
                  <c:v>2505</c:v>
                </c:pt>
                <c:pt idx="6903">
                  <c:v>2505</c:v>
                </c:pt>
                <c:pt idx="6904">
                  <c:v>2505</c:v>
                </c:pt>
                <c:pt idx="6905">
                  <c:v>2505</c:v>
                </c:pt>
                <c:pt idx="6906">
                  <c:v>2505</c:v>
                </c:pt>
                <c:pt idx="6907">
                  <c:v>2505</c:v>
                </c:pt>
                <c:pt idx="6908">
                  <c:v>2505</c:v>
                </c:pt>
                <c:pt idx="6909">
                  <c:v>2505</c:v>
                </c:pt>
                <c:pt idx="6910">
                  <c:v>2505</c:v>
                </c:pt>
                <c:pt idx="6911">
                  <c:v>2505</c:v>
                </c:pt>
                <c:pt idx="6912">
                  <c:v>2505</c:v>
                </c:pt>
                <c:pt idx="6913">
                  <c:v>2505</c:v>
                </c:pt>
                <c:pt idx="6914">
                  <c:v>2505</c:v>
                </c:pt>
                <c:pt idx="6915">
                  <c:v>2505</c:v>
                </c:pt>
                <c:pt idx="6916">
                  <c:v>2505</c:v>
                </c:pt>
                <c:pt idx="6917">
                  <c:v>2505</c:v>
                </c:pt>
                <c:pt idx="6918">
                  <c:v>2505</c:v>
                </c:pt>
                <c:pt idx="6919">
                  <c:v>2505</c:v>
                </c:pt>
                <c:pt idx="6920">
                  <c:v>2505</c:v>
                </c:pt>
                <c:pt idx="6921">
                  <c:v>2506</c:v>
                </c:pt>
                <c:pt idx="6922">
                  <c:v>2507</c:v>
                </c:pt>
                <c:pt idx="6923">
                  <c:v>2507</c:v>
                </c:pt>
                <c:pt idx="6924">
                  <c:v>2508</c:v>
                </c:pt>
                <c:pt idx="6925">
                  <c:v>2508</c:v>
                </c:pt>
                <c:pt idx="6926">
                  <c:v>2508</c:v>
                </c:pt>
                <c:pt idx="6927">
                  <c:v>2508</c:v>
                </c:pt>
                <c:pt idx="6928">
                  <c:v>2508</c:v>
                </c:pt>
                <c:pt idx="6929">
                  <c:v>2508</c:v>
                </c:pt>
                <c:pt idx="6930">
                  <c:v>2508</c:v>
                </c:pt>
                <c:pt idx="6931">
                  <c:v>2508</c:v>
                </c:pt>
                <c:pt idx="6932">
                  <c:v>2508</c:v>
                </c:pt>
                <c:pt idx="6933">
                  <c:v>2508</c:v>
                </c:pt>
                <c:pt idx="6934">
                  <c:v>2508</c:v>
                </c:pt>
                <c:pt idx="6935">
                  <c:v>2509</c:v>
                </c:pt>
                <c:pt idx="6936">
                  <c:v>2510</c:v>
                </c:pt>
                <c:pt idx="6937">
                  <c:v>2511</c:v>
                </c:pt>
                <c:pt idx="6938">
                  <c:v>2512</c:v>
                </c:pt>
                <c:pt idx="6939">
                  <c:v>2513</c:v>
                </c:pt>
                <c:pt idx="6940">
                  <c:v>2514</c:v>
                </c:pt>
                <c:pt idx="6941">
                  <c:v>2515</c:v>
                </c:pt>
                <c:pt idx="6942">
                  <c:v>2516</c:v>
                </c:pt>
                <c:pt idx="6943">
                  <c:v>2517</c:v>
                </c:pt>
                <c:pt idx="6944">
                  <c:v>2518</c:v>
                </c:pt>
                <c:pt idx="6945">
                  <c:v>2519</c:v>
                </c:pt>
                <c:pt idx="6946">
                  <c:v>2520</c:v>
                </c:pt>
                <c:pt idx="6947">
                  <c:v>2520</c:v>
                </c:pt>
                <c:pt idx="6948">
                  <c:v>2520</c:v>
                </c:pt>
                <c:pt idx="6949">
                  <c:v>2520</c:v>
                </c:pt>
                <c:pt idx="6950">
                  <c:v>2521</c:v>
                </c:pt>
                <c:pt idx="6951">
                  <c:v>2522</c:v>
                </c:pt>
                <c:pt idx="6952">
                  <c:v>2523</c:v>
                </c:pt>
                <c:pt idx="6953">
                  <c:v>2523</c:v>
                </c:pt>
                <c:pt idx="6954">
                  <c:v>2524</c:v>
                </c:pt>
                <c:pt idx="6955">
                  <c:v>2525</c:v>
                </c:pt>
                <c:pt idx="6956">
                  <c:v>2525</c:v>
                </c:pt>
                <c:pt idx="6957">
                  <c:v>2526</c:v>
                </c:pt>
                <c:pt idx="6958">
                  <c:v>2527</c:v>
                </c:pt>
                <c:pt idx="6959">
                  <c:v>2528</c:v>
                </c:pt>
                <c:pt idx="6960">
                  <c:v>2528</c:v>
                </c:pt>
                <c:pt idx="6961">
                  <c:v>2528</c:v>
                </c:pt>
                <c:pt idx="6962">
                  <c:v>2529</c:v>
                </c:pt>
                <c:pt idx="6963">
                  <c:v>2529</c:v>
                </c:pt>
                <c:pt idx="6964">
                  <c:v>2529</c:v>
                </c:pt>
                <c:pt idx="6965">
                  <c:v>2529</c:v>
                </c:pt>
                <c:pt idx="6966">
                  <c:v>2529</c:v>
                </c:pt>
                <c:pt idx="6967">
                  <c:v>2529</c:v>
                </c:pt>
                <c:pt idx="6968">
                  <c:v>2529</c:v>
                </c:pt>
                <c:pt idx="6969">
                  <c:v>2529</c:v>
                </c:pt>
                <c:pt idx="6970">
                  <c:v>2529</c:v>
                </c:pt>
                <c:pt idx="6971">
                  <c:v>2529</c:v>
                </c:pt>
                <c:pt idx="6972">
                  <c:v>2529</c:v>
                </c:pt>
                <c:pt idx="6973">
                  <c:v>2529</c:v>
                </c:pt>
                <c:pt idx="6974">
                  <c:v>2529</c:v>
                </c:pt>
                <c:pt idx="6975">
                  <c:v>2529</c:v>
                </c:pt>
                <c:pt idx="6976">
                  <c:v>2529</c:v>
                </c:pt>
                <c:pt idx="6977">
                  <c:v>2529</c:v>
                </c:pt>
                <c:pt idx="6978">
                  <c:v>2529</c:v>
                </c:pt>
                <c:pt idx="6979">
                  <c:v>2529</c:v>
                </c:pt>
                <c:pt idx="6980">
                  <c:v>2529</c:v>
                </c:pt>
                <c:pt idx="6981">
                  <c:v>2529</c:v>
                </c:pt>
                <c:pt idx="6982">
                  <c:v>2529</c:v>
                </c:pt>
                <c:pt idx="6983">
                  <c:v>2529</c:v>
                </c:pt>
                <c:pt idx="6984">
                  <c:v>2529</c:v>
                </c:pt>
                <c:pt idx="6985">
                  <c:v>2529</c:v>
                </c:pt>
                <c:pt idx="6986">
                  <c:v>2529</c:v>
                </c:pt>
                <c:pt idx="6987">
                  <c:v>2529</c:v>
                </c:pt>
                <c:pt idx="6988">
                  <c:v>2529</c:v>
                </c:pt>
                <c:pt idx="6989">
                  <c:v>2529</c:v>
                </c:pt>
                <c:pt idx="6990">
                  <c:v>2529</c:v>
                </c:pt>
                <c:pt idx="6991">
                  <c:v>2529</c:v>
                </c:pt>
                <c:pt idx="6992">
                  <c:v>2529</c:v>
                </c:pt>
                <c:pt idx="6993">
                  <c:v>2529</c:v>
                </c:pt>
                <c:pt idx="6994">
                  <c:v>2529</c:v>
                </c:pt>
                <c:pt idx="6995">
                  <c:v>2530</c:v>
                </c:pt>
                <c:pt idx="6996">
                  <c:v>2531</c:v>
                </c:pt>
                <c:pt idx="6997">
                  <c:v>2531</c:v>
                </c:pt>
                <c:pt idx="6998">
                  <c:v>2531</c:v>
                </c:pt>
                <c:pt idx="6999">
                  <c:v>2531</c:v>
                </c:pt>
                <c:pt idx="7000">
                  <c:v>2532</c:v>
                </c:pt>
                <c:pt idx="7001">
                  <c:v>2532</c:v>
                </c:pt>
                <c:pt idx="7002">
                  <c:v>2532</c:v>
                </c:pt>
                <c:pt idx="7003">
                  <c:v>2532</c:v>
                </c:pt>
                <c:pt idx="7004">
                  <c:v>2532</c:v>
                </c:pt>
                <c:pt idx="7005">
                  <c:v>2532</c:v>
                </c:pt>
                <c:pt idx="7006">
                  <c:v>2532</c:v>
                </c:pt>
                <c:pt idx="7007">
                  <c:v>2533</c:v>
                </c:pt>
                <c:pt idx="7008">
                  <c:v>2533</c:v>
                </c:pt>
                <c:pt idx="7009">
                  <c:v>2533</c:v>
                </c:pt>
                <c:pt idx="7010">
                  <c:v>2533</c:v>
                </c:pt>
                <c:pt idx="7011">
                  <c:v>2533</c:v>
                </c:pt>
                <c:pt idx="7012">
                  <c:v>2533</c:v>
                </c:pt>
                <c:pt idx="7013">
                  <c:v>2533</c:v>
                </c:pt>
                <c:pt idx="7014">
                  <c:v>2533</c:v>
                </c:pt>
                <c:pt idx="7015">
                  <c:v>2533</c:v>
                </c:pt>
                <c:pt idx="7016">
                  <c:v>2533</c:v>
                </c:pt>
                <c:pt idx="7017">
                  <c:v>2533</c:v>
                </c:pt>
                <c:pt idx="7018">
                  <c:v>2533</c:v>
                </c:pt>
                <c:pt idx="7019">
                  <c:v>2533</c:v>
                </c:pt>
                <c:pt idx="7020">
                  <c:v>2533</c:v>
                </c:pt>
                <c:pt idx="7021">
                  <c:v>2533</c:v>
                </c:pt>
                <c:pt idx="7022">
                  <c:v>2533</c:v>
                </c:pt>
                <c:pt idx="7023">
                  <c:v>2533</c:v>
                </c:pt>
                <c:pt idx="7024">
                  <c:v>2533</c:v>
                </c:pt>
                <c:pt idx="7025">
                  <c:v>2534</c:v>
                </c:pt>
                <c:pt idx="7026">
                  <c:v>2535</c:v>
                </c:pt>
                <c:pt idx="7027">
                  <c:v>2535</c:v>
                </c:pt>
                <c:pt idx="7028">
                  <c:v>2535</c:v>
                </c:pt>
                <c:pt idx="7029">
                  <c:v>2535</c:v>
                </c:pt>
                <c:pt idx="7030">
                  <c:v>2535</c:v>
                </c:pt>
                <c:pt idx="7031">
                  <c:v>2535</c:v>
                </c:pt>
                <c:pt idx="7032">
                  <c:v>2535</c:v>
                </c:pt>
                <c:pt idx="7033">
                  <c:v>2535</c:v>
                </c:pt>
                <c:pt idx="7034">
                  <c:v>2536</c:v>
                </c:pt>
                <c:pt idx="7035">
                  <c:v>2537</c:v>
                </c:pt>
                <c:pt idx="7036">
                  <c:v>2537</c:v>
                </c:pt>
                <c:pt idx="7037">
                  <c:v>2538</c:v>
                </c:pt>
                <c:pt idx="7038">
                  <c:v>2538</c:v>
                </c:pt>
                <c:pt idx="7039">
                  <c:v>2538</c:v>
                </c:pt>
                <c:pt idx="7040">
                  <c:v>2538</c:v>
                </c:pt>
                <c:pt idx="7041">
                  <c:v>2538</c:v>
                </c:pt>
                <c:pt idx="7042">
                  <c:v>2539</c:v>
                </c:pt>
                <c:pt idx="7043">
                  <c:v>2540</c:v>
                </c:pt>
                <c:pt idx="7044">
                  <c:v>2541</c:v>
                </c:pt>
                <c:pt idx="7045">
                  <c:v>2541</c:v>
                </c:pt>
                <c:pt idx="7046">
                  <c:v>2542</c:v>
                </c:pt>
                <c:pt idx="7047">
                  <c:v>2542</c:v>
                </c:pt>
                <c:pt idx="7048">
                  <c:v>2542</c:v>
                </c:pt>
                <c:pt idx="7049">
                  <c:v>2542</c:v>
                </c:pt>
                <c:pt idx="7050">
                  <c:v>2542</c:v>
                </c:pt>
                <c:pt idx="7051">
                  <c:v>2542</c:v>
                </c:pt>
                <c:pt idx="7052">
                  <c:v>2542</c:v>
                </c:pt>
                <c:pt idx="7053">
                  <c:v>2542</c:v>
                </c:pt>
                <c:pt idx="7054">
                  <c:v>2543</c:v>
                </c:pt>
                <c:pt idx="7055">
                  <c:v>2544</c:v>
                </c:pt>
                <c:pt idx="7056">
                  <c:v>2545</c:v>
                </c:pt>
                <c:pt idx="7057">
                  <c:v>2546</c:v>
                </c:pt>
                <c:pt idx="7058">
                  <c:v>2547</c:v>
                </c:pt>
                <c:pt idx="7059">
                  <c:v>2548</c:v>
                </c:pt>
                <c:pt idx="7060">
                  <c:v>2549</c:v>
                </c:pt>
                <c:pt idx="7061">
                  <c:v>2550</c:v>
                </c:pt>
                <c:pt idx="7062">
                  <c:v>2551</c:v>
                </c:pt>
                <c:pt idx="7063">
                  <c:v>2552</c:v>
                </c:pt>
                <c:pt idx="7064">
                  <c:v>2553</c:v>
                </c:pt>
                <c:pt idx="7065">
                  <c:v>2553</c:v>
                </c:pt>
                <c:pt idx="7066">
                  <c:v>2553</c:v>
                </c:pt>
                <c:pt idx="7067">
                  <c:v>2553</c:v>
                </c:pt>
                <c:pt idx="7068">
                  <c:v>2553</c:v>
                </c:pt>
                <c:pt idx="7069">
                  <c:v>2553</c:v>
                </c:pt>
                <c:pt idx="7070">
                  <c:v>2553</c:v>
                </c:pt>
                <c:pt idx="7071">
                  <c:v>2553</c:v>
                </c:pt>
                <c:pt idx="7072">
                  <c:v>2553</c:v>
                </c:pt>
                <c:pt idx="7073">
                  <c:v>2553</c:v>
                </c:pt>
                <c:pt idx="7074">
                  <c:v>2553</c:v>
                </c:pt>
                <c:pt idx="7075">
                  <c:v>2553</c:v>
                </c:pt>
                <c:pt idx="7076">
                  <c:v>2553</c:v>
                </c:pt>
                <c:pt idx="7077">
                  <c:v>2553</c:v>
                </c:pt>
                <c:pt idx="7078">
                  <c:v>2554</c:v>
                </c:pt>
                <c:pt idx="7079">
                  <c:v>2554</c:v>
                </c:pt>
                <c:pt idx="7080">
                  <c:v>2554</c:v>
                </c:pt>
                <c:pt idx="7081">
                  <c:v>2555</c:v>
                </c:pt>
                <c:pt idx="7082">
                  <c:v>2555</c:v>
                </c:pt>
                <c:pt idx="7083">
                  <c:v>2555</c:v>
                </c:pt>
                <c:pt idx="7084">
                  <c:v>2555</c:v>
                </c:pt>
                <c:pt idx="7085">
                  <c:v>2555</c:v>
                </c:pt>
                <c:pt idx="7086">
                  <c:v>2556</c:v>
                </c:pt>
                <c:pt idx="7087">
                  <c:v>2557</c:v>
                </c:pt>
                <c:pt idx="7088">
                  <c:v>2558</c:v>
                </c:pt>
                <c:pt idx="7089">
                  <c:v>2558</c:v>
                </c:pt>
                <c:pt idx="7090">
                  <c:v>2558</c:v>
                </c:pt>
                <c:pt idx="7091">
                  <c:v>2559</c:v>
                </c:pt>
                <c:pt idx="7092">
                  <c:v>2559</c:v>
                </c:pt>
                <c:pt idx="7093">
                  <c:v>2559</c:v>
                </c:pt>
                <c:pt idx="7094">
                  <c:v>2560</c:v>
                </c:pt>
                <c:pt idx="7095">
                  <c:v>2560</c:v>
                </c:pt>
                <c:pt idx="7096">
                  <c:v>2560</c:v>
                </c:pt>
                <c:pt idx="7097">
                  <c:v>2561</c:v>
                </c:pt>
                <c:pt idx="7098">
                  <c:v>2561</c:v>
                </c:pt>
                <c:pt idx="7099">
                  <c:v>2562</c:v>
                </c:pt>
                <c:pt idx="7100">
                  <c:v>2563</c:v>
                </c:pt>
                <c:pt idx="7101">
                  <c:v>2564</c:v>
                </c:pt>
                <c:pt idx="7102">
                  <c:v>2565</c:v>
                </c:pt>
                <c:pt idx="7103">
                  <c:v>2566</c:v>
                </c:pt>
                <c:pt idx="7104">
                  <c:v>2567</c:v>
                </c:pt>
                <c:pt idx="7105">
                  <c:v>2567</c:v>
                </c:pt>
                <c:pt idx="7106">
                  <c:v>2567</c:v>
                </c:pt>
                <c:pt idx="7107">
                  <c:v>2567</c:v>
                </c:pt>
                <c:pt idx="7108">
                  <c:v>2567</c:v>
                </c:pt>
                <c:pt idx="7109">
                  <c:v>2567</c:v>
                </c:pt>
                <c:pt idx="7110">
                  <c:v>2567</c:v>
                </c:pt>
                <c:pt idx="7111">
                  <c:v>2567</c:v>
                </c:pt>
                <c:pt idx="7112">
                  <c:v>2567</c:v>
                </c:pt>
                <c:pt idx="7113">
                  <c:v>2567</c:v>
                </c:pt>
                <c:pt idx="7114">
                  <c:v>2567</c:v>
                </c:pt>
                <c:pt idx="7115">
                  <c:v>2567</c:v>
                </c:pt>
                <c:pt idx="7116">
                  <c:v>2567</c:v>
                </c:pt>
                <c:pt idx="7117">
                  <c:v>2567</c:v>
                </c:pt>
                <c:pt idx="7118">
                  <c:v>2567</c:v>
                </c:pt>
                <c:pt idx="7119">
                  <c:v>2567</c:v>
                </c:pt>
                <c:pt idx="7120">
                  <c:v>2567</c:v>
                </c:pt>
                <c:pt idx="7121">
                  <c:v>2568</c:v>
                </c:pt>
                <c:pt idx="7122">
                  <c:v>2568</c:v>
                </c:pt>
                <c:pt idx="7123">
                  <c:v>2568</c:v>
                </c:pt>
                <c:pt idx="7124">
                  <c:v>2568</c:v>
                </c:pt>
                <c:pt idx="7125">
                  <c:v>2569</c:v>
                </c:pt>
                <c:pt idx="7126">
                  <c:v>2569</c:v>
                </c:pt>
                <c:pt idx="7127">
                  <c:v>2569</c:v>
                </c:pt>
                <c:pt idx="7128">
                  <c:v>2569</c:v>
                </c:pt>
                <c:pt idx="7129">
                  <c:v>2569</c:v>
                </c:pt>
                <c:pt idx="7130">
                  <c:v>2570</c:v>
                </c:pt>
                <c:pt idx="7131">
                  <c:v>2570</c:v>
                </c:pt>
                <c:pt idx="7132">
                  <c:v>2570</c:v>
                </c:pt>
                <c:pt idx="7133">
                  <c:v>2570</c:v>
                </c:pt>
                <c:pt idx="7134">
                  <c:v>2570</c:v>
                </c:pt>
                <c:pt idx="7135">
                  <c:v>2571</c:v>
                </c:pt>
                <c:pt idx="7136">
                  <c:v>2571</c:v>
                </c:pt>
                <c:pt idx="7137">
                  <c:v>2572</c:v>
                </c:pt>
                <c:pt idx="7138">
                  <c:v>2572</c:v>
                </c:pt>
                <c:pt idx="7139">
                  <c:v>2572</c:v>
                </c:pt>
                <c:pt idx="7140">
                  <c:v>2572</c:v>
                </c:pt>
                <c:pt idx="7141">
                  <c:v>2572</c:v>
                </c:pt>
                <c:pt idx="7142">
                  <c:v>2572</c:v>
                </c:pt>
                <c:pt idx="7143">
                  <c:v>2572</c:v>
                </c:pt>
                <c:pt idx="7144">
                  <c:v>2572</c:v>
                </c:pt>
                <c:pt idx="7145">
                  <c:v>2573</c:v>
                </c:pt>
                <c:pt idx="7146">
                  <c:v>2573</c:v>
                </c:pt>
                <c:pt idx="7147">
                  <c:v>2573</c:v>
                </c:pt>
                <c:pt idx="7148">
                  <c:v>2573</c:v>
                </c:pt>
                <c:pt idx="7149">
                  <c:v>2573</c:v>
                </c:pt>
                <c:pt idx="7150">
                  <c:v>2573</c:v>
                </c:pt>
                <c:pt idx="7151">
                  <c:v>2573</c:v>
                </c:pt>
                <c:pt idx="7152">
                  <c:v>2573</c:v>
                </c:pt>
                <c:pt idx="7153">
                  <c:v>2573</c:v>
                </c:pt>
                <c:pt idx="7154">
                  <c:v>2573</c:v>
                </c:pt>
                <c:pt idx="7155">
                  <c:v>2573</c:v>
                </c:pt>
                <c:pt idx="7156">
                  <c:v>2573</c:v>
                </c:pt>
                <c:pt idx="7157">
                  <c:v>2573</c:v>
                </c:pt>
                <c:pt idx="7158">
                  <c:v>2573</c:v>
                </c:pt>
                <c:pt idx="7159">
                  <c:v>2573</c:v>
                </c:pt>
                <c:pt idx="7160">
                  <c:v>2573</c:v>
                </c:pt>
                <c:pt idx="7161">
                  <c:v>2573</c:v>
                </c:pt>
                <c:pt idx="7162">
                  <c:v>2573</c:v>
                </c:pt>
                <c:pt idx="7163">
                  <c:v>2573</c:v>
                </c:pt>
                <c:pt idx="7164">
                  <c:v>2573</c:v>
                </c:pt>
                <c:pt idx="7165">
                  <c:v>2573</c:v>
                </c:pt>
                <c:pt idx="7166">
                  <c:v>2573</c:v>
                </c:pt>
                <c:pt idx="7167">
                  <c:v>2573</c:v>
                </c:pt>
                <c:pt idx="7168">
                  <c:v>2573</c:v>
                </c:pt>
                <c:pt idx="7169">
                  <c:v>2573</c:v>
                </c:pt>
                <c:pt idx="7170">
                  <c:v>2573</c:v>
                </c:pt>
                <c:pt idx="7171">
                  <c:v>2573</c:v>
                </c:pt>
                <c:pt idx="7172">
                  <c:v>2573</c:v>
                </c:pt>
                <c:pt idx="7173">
                  <c:v>2573</c:v>
                </c:pt>
                <c:pt idx="7174">
                  <c:v>2573</c:v>
                </c:pt>
                <c:pt idx="7175">
                  <c:v>2573</c:v>
                </c:pt>
                <c:pt idx="7176">
                  <c:v>2573</c:v>
                </c:pt>
                <c:pt idx="7177">
                  <c:v>2573</c:v>
                </c:pt>
                <c:pt idx="7178">
                  <c:v>2573</c:v>
                </c:pt>
                <c:pt idx="7179">
                  <c:v>2573</c:v>
                </c:pt>
                <c:pt idx="7180">
                  <c:v>2573</c:v>
                </c:pt>
                <c:pt idx="7181">
                  <c:v>2573</c:v>
                </c:pt>
                <c:pt idx="7182">
                  <c:v>2573</c:v>
                </c:pt>
                <c:pt idx="7183">
                  <c:v>2574</c:v>
                </c:pt>
                <c:pt idx="7184">
                  <c:v>2575</c:v>
                </c:pt>
                <c:pt idx="7185">
                  <c:v>2575</c:v>
                </c:pt>
                <c:pt idx="7186">
                  <c:v>2575</c:v>
                </c:pt>
                <c:pt idx="7187">
                  <c:v>2575</c:v>
                </c:pt>
                <c:pt idx="7188">
                  <c:v>2575</c:v>
                </c:pt>
                <c:pt idx="7189">
                  <c:v>2575</c:v>
                </c:pt>
                <c:pt idx="7190">
                  <c:v>2575</c:v>
                </c:pt>
                <c:pt idx="7191">
                  <c:v>2575</c:v>
                </c:pt>
                <c:pt idx="7192">
                  <c:v>2575</c:v>
                </c:pt>
                <c:pt idx="7193">
                  <c:v>2575</c:v>
                </c:pt>
                <c:pt idx="7194">
                  <c:v>2575</c:v>
                </c:pt>
                <c:pt idx="7195">
                  <c:v>2575</c:v>
                </c:pt>
                <c:pt idx="7196">
                  <c:v>2576</c:v>
                </c:pt>
                <c:pt idx="7197">
                  <c:v>2576</c:v>
                </c:pt>
                <c:pt idx="7198">
                  <c:v>2576</c:v>
                </c:pt>
                <c:pt idx="7199">
                  <c:v>2576</c:v>
                </c:pt>
                <c:pt idx="7200">
                  <c:v>2577</c:v>
                </c:pt>
                <c:pt idx="7201">
                  <c:v>2577</c:v>
                </c:pt>
                <c:pt idx="7202">
                  <c:v>2578</c:v>
                </c:pt>
                <c:pt idx="7203">
                  <c:v>2578</c:v>
                </c:pt>
                <c:pt idx="7204">
                  <c:v>2578</c:v>
                </c:pt>
                <c:pt idx="7205">
                  <c:v>2578</c:v>
                </c:pt>
                <c:pt idx="7206">
                  <c:v>2578</c:v>
                </c:pt>
                <c:pt idx="7207">
                  <c:v>2578</c:v>
                </c:pt>
                <c:pt idx="7208">
                  <c:v>2578</c:v>
                </c:pt>
                <c:pt idx="7209">
                  <c:v>2578</c:v>
                </c:pt>
                <c:pt idx="7210">
                  <c:v>2578</c:v>
                </c:pt>
                <c:pt idx="7211">
                  <c:v>2578</c:v>
                </c:pt>
                <c:pt idx="7212">
                  <c:v>2578</c:v>
                </c:pt>
                <c:pt idx="7213">
                  <c:v>2578</c:v>
                </c:pt>
                <c:pt idx="7214">
                  <c:v>2579</c:v>
                </c:pt>
                <c:pt idx="7215">
                  <c:v>2579</c:v>
                </c:pt>
                <c:pt idx="7216">
                  <c:v>2579</c:v>
                </c:pt>
                <c:pt idx="7217">
                  <c:v>2579</c:v>
                </c:pt>
                <c:pt idx="7218">
                  <c:v>2579</c:v>
                </c:pt>
                <c:pt idx="7219">
                  <c:v>2579</c:v>
                </c:pt>
                <c:pt idx="7220">
                  <c:v>2579</c:v>
                </c:pt>
                <c:pt idx="7221">
                  <c:v>2579</c:v>
                </c:pt>
                <c:pt idx="7222">
                  <c:v>2580</c:v>
                </c:pt>
                <c:pt idx="7223">
                  <c:v>2580</c:v>
                </c:pt>
                <c:pt idx="7224">
                  <c:v>2580</c:v>
                </c:pt>
                <c:pt idx="7225">
                  <c:v>2580</c:v>
                </c:pt>
                <c:pt idx="7226">
                  <c:v>2580</c:v>
                </c:pt>
                <c:pt idx="7227">
                  <c:v>2580</c:v>
                </c:pt>
                <c:pt idx="7228">
                  <c:v>2580</c:v>
                </c:pt>
                <c:pt idx="7229">
                  <c:v>2580</c:v>
                </c:pt>
                <c:pt idx="7230">
                  <c:v>2580</c:v>
                </c:pt>
                <c:pt idx="7231">
                  <c:v>2580</c:v>
                </c:pt>
                <c:pt idx="7232">
                  <c:v>2580</c:v>
                </c:pt>
                <c:pt idx="7233">
                  <c:v>2580</c:v>
                </c:pt>
                <c:pt idx="7234">
                  <c:v>2580</c:v>
                </c:pt>
                <c:pt idx="7235">
                  <c:v>2580</c:v>
                </c:pt>
                <c:pt idx="7236">
                  <c:v>2580</c:v>
                </c:pt>
                <c:pt idx="7237">
                  <c:v>2580</c:v>
                </c:pt>
                <c:pt idx="7238">
                  <c:v>2580</c:v>
                </c:pt>
                <c:pt idx="7239">
                  <c:v>2581</c:v>
                </c:pt>
                <c:pt idx="7240">
                  <c:v>2582</c:v>
                </c:pt>
                <c:pt idx="7241">
                  <c:v>2583</c:v>
                </c:pt>
                <c:pt idx="7242">
                  <c:v>2584</c:v>
                </c:pt>
                <c:pt idx="7243">
                  <c:v>2585</c:v>
                </c:pt>
                <c:pt idx="7244">
                  <c:v>2586</c:v>
                </c:pt>
                <c:pt idx="7245">
                  <c:v>2587</c:v>
                </c:pt>
                <c:pt idx="7246">
                  <c:v>2588</c:v>
                </c:pt>
                <c:pt idx="7247">
                  <c:v>2589</c:v>
                </c:pt>
                <c:pt idx="7248">
                  <c:v>2590</c:v>
                </c:pt>
                <c:pt idx="7249">
                  <c:v>2591</c:v>
                </c:pt>
                <c:pt idx="7250">
                  <c:v>2592</c:v>
                </c:pt>
                <c:pt idx="7251">
                  <c:v>2592</c:v>
                </c:pt>
                <c:pt idx="7252">
                  <c:v>2593</c:v>
                </c:pt>
                <c:pt idx="7253">
                  <c:v>2594</c:v>
                </c:pt>
                <c:pt idx="7254">
                  <c:v>2595</c:v>
                </c:pt>
                <c:pt idx="7255">
                  <c:v>2596</c:v>
                </c:pt>
                <c:pt idx="7256">
                  <c:v>2597</c:v>
                </c:pt>
                <c:pt idx="7257">
                  <c:v>2598</c:v>
                </c:pt>
                <c:pt idx="7258">
                  <c:v>2598</c:v>
                </c:pt>
                <c:pt idx="7259">
                  <c:v>2598</c:v>
                </c:pt>
                <c:pt idx="7260">
                  <c:v>2598</c:v>
                </c:pt>
                <c:pt idx="7261">
                  <c:v>2598</c:v>
                </c:pt>
                <c:pt idx="7262">
                  <c:v>2599</c:v>
                </c:pt>
                <c:pt idx="7263">
                  <c:v>2600</c:v>
                </c:pt>
                <c:pt idx="7264">
                  <c:v>2600</c:v>
                </c:pt>
                <c:pt idx="7265">
                  <c:v>2601</c:v>
                </c:pt>
                <c:pt idx="7266">
                  <c:v>2602</c:v>
                </c:pt>
                <c:pt idx="7267">
                  <c:v>2602</c:v>
                </c:pt>
                <c:pt idx="7268">
                  <c:v>2602</c:v>
                </c:pt>
                <c:pt idx="7269">
                  <c:v>2602</c:v>
                </c:pt>
                <c:pt idx="7270">
                  <c:v>2603</c:v>
                </c:pt>
                <c:pt idx="7271">
                  <c:v>2603</c:v>
                </c:pt>
                <c:pt idx="7272">
                  <c:v>2604</c:v>
                </c:pt>
                <c:pt idx="7273">
                  <c:v>2605</c:v>
                </c:pt>
                <c:pt idx="7274">
                  <c:v>2605</c:v>
                </c:pt>
                <c:pt idx="7275">
                  <c:v>2606</c:v>
                </c:pt>
                <c:pt idx="7276">
                  <c:v>2606</c:v>
                </c:pt>
                <c:pt idx="7277">
                  <c:v>2606</c:v>
                </c:pt>
                <c:pt idx="7278">
                  <c:v>2606</c:v>
                </c:pt>
                <c:pt idx="7279">
                  <c:v>2606</c:v>
                </c:pt>
                <c:pt idx="7280">
                  <c:v>2606</c:v>
                </c:pt>
                <c:pt idx="7281">
                  <c:v>2606</c:v>
                </c:pt>
                <c:pt idx="7282">
                  <c:v>2607</c:v>
                </c:pt>
                <c:pt idx="7283">
                  <c:v>2608</c:v>
                </c:pt>
                <c:pt idx="7284">
                  <c:v>2609</c:v>
                </c:pt>
                <c:pt idx="7285">
                  <c:v>2610</c:v>
                </c:pt>
                <c:pt idx="7286">
                  <c:v>2610</c:v>
                </c:pt>
                <c:pt idx="7287">
                  <c:v>2611</c:v>
                </c:pt>
                <c:pt idx="7288">
                  <c:v>2612</c:v>
                </c:pt>
                <c:pt idx="7289">
                  <c:v>2612</c:v>
                </c:pt>
                <c:pt idx="7290">
                  <c:v>2612</c:v>
                </c:pt>
                <c:pt idx="7291">
                  <c:v>2612</c:v>
                </c:pt>
                <c:pt idx="7292">
                  <c:v>2612</c:v>
                </c:pt>
                <c:pt idx="7293">
                  <c:v>2612</c:v>
                </c:pt>
                <c:pt idx="7294">
                  <c:v>2612</c:v>
                </c:pt>
                <c:pt idx="7295">
                  <c:v>2613</c:v>
                </c:pt>
                <c:pt idx="7296">
                  <c:v>2613</c:v>
                </c:pt>
                <c:pt idx="7297">
                  <c:v>2613</c:v>
                </c:pt>
                <c:pt idx="7298">
                  <c:v>2613</c:v>
                </c:pt>
                <c:pt idx="7299">
                  <c:v>2614</c:v>
                </c:pt>
                <c:pt idx="7300">
                  <c:v>2615</c:v>
                </c:pt>
                <c:pt idx="7301">
                  <c:v>2615</c:v>
                </c:pt>
                <c:pt idx="7302">
                  <c:v>2615</c:v>
                </c:pt>
                <c:pt idx="7303">
                  <c:v>2616</c:v>
                </c:pt>
                <c:pt idx="7304">
                  <c:v>2617</c:v>
                </c:pt>
                <c:pt idx="7305">
                  <c:v>2618</c:v>
                </c:pt>
                <c:pt idx="7306">
                  <c:v>2619</c:v>
                </c:pt>
                <c:pt idx="7307">
                  <c:v>2619</c:v>
                </c:pt>
                <c:pt idx="7308">
                  <c:v>2620</c:v>
                </c:pt>
                <c:pt idx="7309">
                  <c:v>2621</c:v>
                </c:pt>
                <c:pt idx="7310">
                  <c:v>2622</c:v>
                </c:pt>
                <c:pt idx="7311">
                  <c:v>2623</c:v>
                </c:pt>
                <c:pt idx="7312">
                  <c:v>2624</c:v>
                </c:pt>
                <c:pt idx="7313">
                  <c:v>2624</c:v>
                </c:pt>
                <c:pt idx="7314">
                  <c:v>2624</c:v>
                </c:pt>
                <c:pt idx="7315">
                  <c:v>2624</c:v>
                </c:pt>
                <c:pt idx="7316">
                  <c:v>2624</c:v>
                </c:pt>
                <c:pt idx="7317">
                  <c:v>2624</c:v>
                </c:pt>
                <c:pt idx="7318">
                  <c:v>2624</c:v>
                </c:pt>
                <c:pt idx="7319">
                  <c:v>2624</c:v>
                </c:pt>
                <c:pt idx="7320">
                  <c:v>2624</c:v>
                </c:pt>
                <c:pt idx="7321">
                  <c:v>2624</c:v>
                </c:pt>
                <c:pt idx="7322">
                  <c:v>2624</c:v>
                </c:pt>
                <c:pt idx="7323">
                  <c:v>2625</c:v>
                </c:pt>
                <c:pt idx="7324">
                  <c:v>2625</c:v>
                </c:pt>
                <c:pt idx="7325">
                  <c:v>2625</c:v>
                </c:pt>
                <c:pt idx="7326">
                  <c:v>2625</c:v>
                </c:pt>
                <c:pt idx="7327">
                  <c:v>2625</c:v>
                </c:pt>
                <c:pt idx="7328">
                  <c:v>2625</c:v>
                </c:pt>
                <c:pt idx="7329">
                  <c:v>2625</c:v>
                </c:pt>
                <c:pt idx="7330">
                  <c:v>2625</c:v>
                </c:pt>
                <c:pt idx="7331">
                  <c:v>2625</c:v>
                </c:pt>
                <c:pt idx="7332">
                  <c:v>2625</c:v>
                </c:pt>
                <c:pt idx="7333">
                  <c:v>2626</c:v>
                </c:pt>
                <c:pt idx="7334">
                  <c:v>2627</c:v>
                </c:pt>
                <c:pt idx="7335">
                  <c:v>2628</c:v>
                </c:pt>
                <c:pt idx="7336">
                  <c:v>2628</c:v>
                </c:pt>
                <c:pt idx="7337">
                  <c:v>2629</c:v>
                </c:pt>
                <c:pt idx="7338">
                  <c:v>2629</c:v>
                </c:pt>
                <c:pt idx="7339">
                  <c:v>2629</c:v>
                </c:pt>
                <c:pt idx="7340">
                  <c:v>2629</c:v>
                </c:pt>
                <c:pt idx="7341">
                  <c:v>2630</c:v>
                </c:pt>
                <c:pt idx="7342">
                  <c:v>2630</c:v>
                </c:pt>
                <c:pt idx="7343">
                  <c:v>2631</c:v>
                </c:pt>
                <c:pt idx="7344">
                  <c:v>2631</c:v>
                </c:pt>
                <c:pt idx="7345">
                  <c:v>2631</c:v>
                </c:pt>
                <c:pt idx="7346">
                  <c:v>2632</c:v>
                </c:pt>
                <c:pt idx="7347">
                  <c:v>2632</c:v>
                </c:pt>
                <c:pt idx="7348">
                  <c:v>2633</c:v>
                </c:pt>
                <c:pt idx="7349">
                  <c:v>2633</c:v>
                </c:pt>
                <c:pt idx="7350">
                  <c:v>2633</c:v>
                </c:pt>
                <c:pt idx="7351">
                  <c:v>2634</c:v>
                </c:pt>
                <c:pt idx="7352">
                  <c:v>2634</c:v>
                </c:pt>
                <c:pt idx="7353">
                  <c:v>2634</c:v>
                </c:pt>
                <c:pt idx="7354">
                  <c:v>2634</c:v>
                </c:pt>
                <c:pt idx="7355">
                  <c:v>2634</c:v>
                </c:pt>
                <c:pt idx="7356">
                  <c:v>2634</c:v>
                </c:pt>
                <c:pt idx="7357">
                  <c:v>2634</c:v>
                </c:pt>
                <c:pt idx="7358">
                  <c:v>2634</c:v>
                </c:pt>
                <c:pt idx="7359">
                  <c:v>2634</c:v>
                </c:pt>
                <c:pt idx="7360">
                  <c:v>2634</c:v>
                </c:pt>
                <c:pt idx="7361">
                  <c:v>2634</c:v>
                </c:pt>
                <c:pt idx="7362">
                  <c:v>2634</c:v>
                </c:pt>
                <c:pt idx="7363">
                  <c:v>2634</c:v>
                </c:pt>
                <c:pt idx="7364">
                  <c:v>2634</c:v>
                </c:pt>
                <c:pt idx="7365">
                  <c:v>2634</c:v>
                </c:pt>
                <c:pt idx="7366">
                  <c:v>2634</c:v>
                </c:pt>
                <c:pt idx="7367">
                  <c:v>2634</c:v>
                </c:pt>
                <c:pt idx="7368">
                  <c:v>2635</c:v>
                </c:pt>
                <c:pt idx="7369">
                  <c:v>2635</c:v>
                </c:pt>
                <c:pt idx="7370">
                  <c:v>2635</c:v>
                </c:pt>
                <c:pt idx="7371">
                  <c:v>2635</c:v>
                </c:pt>
                <c:pt idx="7372">
                  <c:v>2635</c:v>
                </c:pt>
                <c:pt idx="7373">
                  <c:v>2636</c:v>
                </c:pt>
                <c:pt idx="7374">
                  <c:v>2636</c:v>
                </c:pt>
                <c:pt idx="7375">
                  <c:v>2636</c:v>
                </c:pt>
                <c:pt idx="7376">
                  <c:v>2636</c:v>
                </c:pt>
                <c:pt idx="7377">
                  <c:v>2636</c:v>
                </c:pt>
                <c:pt idx="7378">
                  <c:v>2636</c:v>
                </c:pt>
                <c:pt idx="7379">
                  <c:v>2636</c:v>
                </c:pt>
                <c:pt idx="7380">
                  <c:v>2636</c:v>
                </c:pt>
                <c:pt idx="7381">
                  <c:v>2636</c:v>
                </c:pt>
                <c:pt idx="7382">
                  <c:v>2636</c:v>
                </c:pt>
                <c:pt idx="7383">
                  <c:v>2636</c:v>
                </c:pt>
                <c:pt idx="7384">
                  <c:v>2636</c:v>
                </c:pt>
                <c:pt idx="7385">
                  <c:v>2636</c:v>
                </c:pt>
                <c:pt idx="7386">
                  <c:v>2636</c:v>
                </c:pt>
                <c:pt idx="7387">
                  <c:v>2636</c:v>
                </c:pt>
                <c:pt idx="7388">
                  <c:v>2636</c:v>
                </c:pt>
                <c:pt idx="7389">
                  <c:v>2636</c:v>
                </c:pt>
                <c:pt idx="7390">
                  <c:v>2636</c:v>
                </c:pt>
                <c:pt idx="7391">
                  <c:v>2636</c:v>
                </c:pt>
                <c:pt idx="7392">
                  <c:v>2637</c:v>
                </c:pt>
                <c:pt idx="7393">
                  <c:v>2637</c:v>
                </c:pt>
                <c:pt idx="7394">
                  <c:v>2638</c:v>
                </c:pt>
                <c:pt idx="7395">
                  <c:v>2638</c:v>
                </c:pt>
                <c:pt idx="7396">
                  <c:v>2638</c:v>
                </c:pt>
                <c:pt idx="7397">
                  <c:v>2638</c:v>
                </c:pt>
                <c:pt idx="7398">
                  <c:v>2639</c:v>
                </c:pt>
                <c:pt idx="7399">
                  <c:v>2639</c:v>
                </c:pt>
                <c:pt idx="7400">
                  <c:v>2640</c:v>
                </c:pt>
                <c:pt idx="7401">
                  <c:v>2640</c:v>
                </c:pt>
                <c:pt idx="7402">
                  <c:v>2640</c:v>
                </c:pt>
                <c:pt idx="7403">
                  <c:v>2640</c:v>
                </c:pt>
                <c:pt idx="7404">
                  <c:v>2640</c:v>
                </c:pt>
                <c:pt idx="7405">
                  <c:v>2641</c:v>
                </c:pt>
                <c:pt idx="7406">
                  <c:v>2642</c:v>
                </c:pt>
                <c:pt idx="7407">
                  <c:v>2642</c:v>
                </c:pt>
                <c:pt idx="7408">
                  <c:v>2643</c:v>
                </c:pt>
                <c:pt idx="7409">
                  <c:v>2644</c:v>
                </c:pt>
                <c:pt idx="7410">
                  <c:v>2645</c:v>
                </c:pt>
                <c:pt idx="7411">
                  <c:v>2646</c:v>
                </c:pt>
                <c:pt idx="7412">
                  <c:v>2647</c:v>
                </c:pt>
                <c:pt idx="7413">
                  <c:v>2648</c:v>
                </c:pt>
                <c:pt idx="7414">
                  <c:v>2649</c:v>
                </c:pt>
                <c:pt idx="7415">
                  <c:v>2650</c:v>
                </c:pt>
                <c:pt idx="7416">
                  <c:v>2651</c:v>
                </c:pt>
                <c:pt idx="7417">
                  <c:v>2652</c:v>
                </c:pt>
                <c:pt idx="7418">
                  <c:v>2653</c:v>
                </c:pt>
                <c:pt idx="7419">
                  <c:v>2654</c:v>
                </c:pt>
                <c:pt idx="7420">
                  <c:v>2654</c:v>
                </c:pt>
                <c:pt idx="7421">
                  <c:v>2654</c:v>
                </c:pt>
                <c:pt idx="7422">
                  <c:v>2655</c:v>
                </c:pt>
                <c:pt idx="7423">
                  <c:v>2655</c:v>
                </c:pt>
                <c:pt idx="7424">
                  <c:v>2655</c:v>
                </c:pt>
                <c:pt idx="7425">
                  <c:v>2656</c:v>
                </c:pt>
                <c:pt idx="7426">
                  <c:v>2657</c:v>
                </c:pt>
                <c:pt idx="7427">
                  <c:v>2657</c:v>
                </c:pt>
                <c:pt idx="7428">
                  <c:v>2658</c:v>
                </c:pt>
                <c:pt idx="7429">
                  <c:v>2659</c:v>
                </c:pt>
                <c:pt idx="7430">
                  <c:v>2660</c:v>
                </c:pt>
                <c:pt idx="7431">
                  <c:v>2660</c:v>
                </c:pt>
                <c:pt idx="7432">
                  <c:v>2660</c:v>
                </c:pt>
                <c:pt idx="7433">
                  <c:v>2660</c:v>
                </c:pt>
                <c:pt idx="7434">
                  <c:v>2660</c:v>
                </c:pt>
                <c:pt idx="7435">
                  <c:v>2660</c:v>
                </c:pt>
                <c:pt idx="7436">
                  <c:v>2661</c:v>
                </c:pt>
                <c:pt idx="7437">
                  <c:v>2661</c:v>
                </c:pt>
                <c:pt idx="7438">
                  <c:v>2661</c:v>
                </c:pt>
                <c:pt idx="7439">
                  <c:v>2661</c:v>
                </c:pt>
                <c:pt idx="7440">
                  <c:v>2661</c:v>
                </c:pt>
                <c:pt idx="7441">
                  <c:v>2662</c:v>
                </c:pt>
                <c:pt idx="7442">
                  <c:v>2663</c:v>
                </c:pt>
                <c:pt idx="7443">
                  <c:v>2664</c:v>
                </c:pt>
                <c:pt idx="7444">
                  <c:v>2664</c:v>
                </c:pt>
                <c:pt idx="7445">
                  <c:v>2664</c:v>
                </c:pt>
                <c:pt idx="7446">
                  <c:v>2665</c:v>
                </c:pt>
                <c:pt idx="7447">
                  <c:v>2666</c:v>
                </c:pt>
                <c:pt idx="7448">
                  <c:v>2667</c:v>
                </c:pt>
                <c:pt idx="7449">
                  <c:v>2668</c:v>
                </c:pt>
                <c:pt idx="7450">
                  <c:v>2669</c:v>
                </c:pt>
                <c:pt idx="7451">
                  <c:v>2670</c:v>
                </c:pt>
                <c:pt idx="7452">
                  <c:v>2671</c:v>
                </c:pt>
                <c:pt idx="7453">
                  <c:v>2672</c:v>
                </c:pt>
                <c:pt idx="7454">
                  <c:v>2673</c:v>
                </c:pt>
                <c:pt idx="7455">
                  <c:v>2674</c:v>
                </c:pt>
                <c:pt idx="7456">
                  <c:v>2674</c:v>
                </c:pt>
                <c:pt idx="7457">
                  <c:v>2674</c:v>
                </c:pt>
                <c:pt idx="7458">
                  <c:v>2674</c:v>
                </c:pt>
                <c:pt idx="7459">
                  <c:v>2675</c:v>
                </c:pt>
                <c:pt idx="7460">
                  <c:v>2675</c:v>
                </c:pt>
                <c:pt idx="7461">
                  <c:v>2675</c:v>
                </c:pt>
                <c:pt idx="7462">
                  <c:v>2675</c:v>
                </c:pt>
                <c:pt idx="7463">
                  <c:v>2675</c:v>
                </c:pt>
                <c:pt idx="7464">
                  <c:v>2675</c:v>
                </c:pt>
                <c:pt idx="7465">
                  <c:v>2675</c:v>
                </c:pt>
                <c:pt idx="7466">
                  <c:v>2675</c:v>
                </c:pt>
                <c:pt idx="7467">
                  <c:v>2675</c:v>
                </c:pt>
                <c:pt idx="7468">
                  <c:v>2675</c:v>
                </c:pt>
                <c:pt idx="7469">
                  <c:v>2675</c:v>
                </c:pt>
                <c:pt idx="7470">
                  <c:v>2676</c:v>
                </c:pt>
                <c:pt idx="7471">
                  <c:v>2677</c:v>
                </c:pt>
                <c:pt idx="7472">
                  <c:v>2678</c:v>
                </c:pt>
                <c:pt idx="7473">
                  <c:v>2678</c:v>
                </c:pt>
                <c:pt idx="7474">
                  <c:v>2678</c:v>
                </c:pt>
                <c:pt idx="7475">
                  <c:v>2678</c:v>
                </c:pt>
                <c:pt idx="7476">
                  <c:v>2678</c:v>
                </c:pt>
                <c:pt idx="7477">
                  <c:v>2679</c:v>
                </c:pt>
                <c:pt idx="7478">
                  <c:v>2679</c:v>
                </c:pt>
                <c:pt idx="7479">
                  <c:v>2680</c:v>
                </c:pt>
                <c:pt idx="7480">
                  <c:v>2680</c:v>
                </c:pt>
                <c:pt idx="7481">
                  <c:v>2680</c:v>
                </c:pt>
                <c:pt idx="7482">
                  <c:v>2681</c:v>
                </c:pt>
                <c:pt idx="7483">
                  <c:v>2682</c:v>
                </c:pt>
                <c:pt idx="7484">
                  <c:v>2682</c:v>
                </c:pt>
                <c:pt idx="7485">
                  <c:v>2682</c:v>
                </c:pt>
                <c:pt idx="7486">
                  <c:v>2682</c:v>
                </c:pt>
                <c:pt idx="7487">
                  <c:v>2682</c:v>
                </c:pt>
                <c:pt idx="7488">
                  <c:v>2682</c:v>
                </c:pt>
                <c:pt idx="7489">
                  <c:v>2683</c:v>
                </c:pt>
                <c:pt idx="7490">
                  <c:v>2683</c:v>
                </c:pt>
                <c:pt idx="7491">
                  <c:v>2683</c:v>
                </c:pt>
                <c:pt idx="7492">
                  <c:v>2683</c:v>
                </c:pt>
                <c:pt idx="7493">
                  <c:v>2684</c:v>
                </c:pt>
                <c:pt idx="7494">
                  <c:v>2685</c:v>
                </c:pt>
                <c:pt idx="7495">
                  <c:v>2685</c:v>
                </c:pt>
                <c:pt idx="7496">
                  <c:v>2685</c:v>
                </c:pt>
                <c:pt idx="7497">
                  <c:v>2685</c:v>
                </c:pt>
                <c:pt idx="7498">
                  <c:v>2685</c:v>
                </c:pt>
                <c:pt idx="7499">
                  <c:v>2685</c:v>
                </c:pt>
                <c:pt idx="7500">
                  <c:v>2685</c:v>
                </c:pt>
                <c:pt idx="7501">
                  <c:v>2685</c:v>
                </c:pt>
                <c:pt idx="7502">
                  <c:v>2685</c:v>
                </c:pt>
                <c:pt idx="7503">
                  <c:v>2686</c:v>
                </c:pt>
                <c:pt idx="7504">
                  <c:v>2686</c:v>
                </c:pt>
                <c:pt idx="7505">
                  <c:v>2686</c:v>
                </c:pt>
                <c:pt idx="7506">
                  <c:v>2686</c:v>
                </c:pt>
                <c:pt idx="7507">
                  <c:v>2686</c:v>
                </c:pt>
                <c:pt idx="7508">
                  <c:v>2687</c:v>
                </c:pt>
                <c:pt idx="7509">
                  <c:v>2687</c:v>
                </c:pt>
                <c:pt idx="7510">
                  <c:v>2688</c:v>
                </c:pt>
                <c:pt idx="7511">
                  <c:v>2688</c:v>
                </c:pt>
                <c:pt idx="7512">
                  <c:v>2689</c:v>
                </c:pt>
                <c:pt idx="7513">
                  <c:v>2689</c:v>
                </c:pt>
                <c:pt idx="7514">
                  <c:v>2689</c:v>
                </c:pt>
                <c:pt idx="7515">
                  <c:v>2689</c:v>
                </c:pt>
                <c:pt idx="7516">
                  <c:v>2689</c:v>
                </c:pt>
                <c:pt idx="7517">
                  <c:v>2689</c:v>
                </c:pt>
                <c:pt idx="7518">
                  <c:v>2689</c:v>
                </c:pt>
                <c:pt idx="7519">
                  <c:v>2689</c:v>
                </c:pt>
                <c:pt idx="7520">
                  <c:v>2689</c:v>
                </c:pt>
                <c:pt idx="7521">
                  <c:v>2689</c:v>
                </c:pt>
                <c:pt idx="7522">
                  <c:v>2689</c:v>
                </c:pt>
                <c:pt idx="7523">
                  <c:v>2689</c:v>
                </c:pt>
                <c:pt idx="7524">
                  <c:v>2690</c:v>
                </c:pt>
                <c:pt idx="7525">
                  <c:v>2691</c:v>
                </c:pt>
                <c:pt idx="7526">
                  <c:v>2692</c:v>
                </c:pt>
                <c:pt idx="7527">
                  <c:v>2692</c:v>
                </c:pt>
                <c:pt idx="7528">
                  <c:v>2693</c:v>
                </c:pt>
                <c:pt idx="7529">
                  <c:v>2693</c:v>
                </c:pt>
                <c:pt idx="7530">
                  <c:v>2693</c:v>
                </c:pt>
                <c:pt idx="7531">
                  <c:v>2694</c:v>
                </c:pt>
                <c:pt idx="7532">
                  <c:v>2694</c:v>
                </c:pt>
                <c:pt idx="7533">
                  <c:v>2694</c:v>
                </c:pt>
                <c:pt idx="7534">
                  <c:v>2694</c:v>
                </c:pt>
                <c:pt idx="7535">
                  <c:v>2694</c:v>
                </c:pt>
                <c:pt idx="7536">
                  <c:v>2694</c:v>
                </c:pt>
                <c:pt idx="7537">
                  <c:v>2694</c:v>
                </c:pt>
                <c:pt idx="7538">
                  <c:v>2694</c:v>
                </c:pt>
                <c:pt idx="7539">
                  <c:v>2695</c:v>
                </c:pt>
                <c:pt idx="7540">
                  <c:v>2695</c:v>
                </c:pt>
                <c:pt idx="7541">
                  <c:v>2695</c:v>
                </c:pt>
                <c:pt idx="7542">
                  <c:v>2695</c:v>
                </c:pt>
                <c:pt idx="7543">
                  <c:v>2695</c:v>
                </c:pt>
                <c:pt idx="7544">
                  <c:v>2695</c:v>
                </c:pt>
                <c:pt idx="7545">
                  <c:v>2695</c:v>
                </c:pt>
                <c:pt idx="7546">
                  <c:v>2695</c:v>
                </c:pt>
                <c:pt idx="7547">
                  <c:v>2695</c:v>
                </c:pt>
                <c:pt idx="7548">
                  <c:v>2695</c:v>
                </c:pt>
                <c:pt idx="7549">
                  <c:v>2695</c:v>
                </c:pt>
                <c:pt idx="7550">
                  <c:v>2695</c:v>
                </c:pt>
                <c:pt idx="7551">
                  <c:v>2695</c:v>
                </c:pt>
                <c:pt idx="7552">
                  <c:v>2695</c:v>
                </c:pt>
                <c:pt idx="7553">
                  <c:v>2695</c:v>
                </c:pt>
                <c:pt idx="7554">
                  <c:v>2695</c:v>
                </c:pt>
                <c:pt idx="7555">
                  <c:v>2695</c:v>
                </c:pt>
                <c:pt idx="7556">
                  <c:v>2695</c:v>
                </c:pt>
                <c:pt idx="7557">
                  <c:v>2695</c:v>
                </c:pt>
                <c:pt idx="7558">
                  <c:v>2695</c:v>
                </c:pt>
                <c:pt idx="7559">
                  <c:v>2695</c:v>
                </c:pt>
                <c:pt idx="7560">
                  <c:v>2696</c:v>
                </c:pt>
                <c:pt idx="7561">
                  <c:v>2697</c:v>
                </c:pt>
                <c:pt idx="7562">
                  <c:v>2697</c:v>
                </c:pt>
                <c:pt idx="7563">
                  <c:v>2697</c:v>
                </c:pt>
                <c:pt idx="7564">
                  <c:v>2698</c:v>
                </c:pt>
                <c:pt idx="7565">
                  <c:v>2699</c:v>
                </c:pt>
                <c:pt idx="7566">
                  <c:v>2700</c:v>
                </c:pt>
                <c:pt idx="7567">
                  <c:v>2700</c:v>
                </c:pt>
                <c:pt idx="7568">
                  <c:v>2700</c:v>
                </c:pt>
                <c:pt idx="7569">
                  <c:v>2700</c:v>
                </c:pt>
                <c:pt idx="7570">
                  <c:v>2700</c:v>
                </c:pt>
                <c:pt idx="7571">
                  <c:v>2701</c:v>
                </c:pt>
                <c:pt idx="7572">
                  <c:v>2702</c:v>
                </c:pt>
                <c:pt idx="7573">
                  <c:v>2702</c:v>
                </c:pt>
                <c:pt idx="7574">
                  <c:v>2702</c:v>
                </c:pt>
                <c:pt idx="7575">
                  <c:v>2702</c:v>
                </c:pt>
                <c:pt idx="7576">
                  <c:v>2702</c:v>
                </c:pt>
                <c:pt idx="7577">
                  <c:v>2702</c:v>
                </c:pt>
                <c:pt idx="7578">
                  <c:v>2702</c:v>
                </c:pt>
                <c:pt idx="7579">
                  <c:v>2702</c:v>
                </c:pt>
                <c:pt idx="7580">
                  <c:v>2702</c:v>
                </c:pt>
                <c:pt idx="7581">
                  <c:v>2702</c:v>
                </c:pt>
                <c:pt idx="7582">
                  <c:v>2702</c:v>
                </c:pt>
                <c:pt idx="7583">
                  <c:v>2702</c:v>
                </c:pt>
                <c:pt idx="7584">
                  <c:v>2703</c:v>
                </c:pt>
                <c:pt idx="7585">
                  <c:v>2704</c:v>
                </c:pt>
                <c:pt idx="7586">
                  <c:v>2704</c:v>
                </c:pt>
                <c:pt idx="7587">
                  <c:v>2705</c:v>
                </c:pt>
                <c:pt idx="7588">
                  <c:v>2705</c:v>
                </c:pt>
                <c:pt idx="7589">
                  <c:v>2706</c:v>
                </c:pt>
                <c:pt idx="7590">
                  <c:v>2707</c:v>
                </c:pt>
                <c:pt idx="7591">
                  <c:v>2707</c:v>
                </c:pt>
                <c:pt idx="7592">
                  <c:v>2708</c:v>
                </c:pt>
                <c:pt idx="7593">
                  <c:v>2709</c:v>
                </c:pt>
                <c:pt idx="7594">
                  <c:v>2710</c:v>
                </c:pt>
                <c:pt idx="7595">
                  <c:v>2710</c:v>
                </c:pt>
                <c:pt idx="7596">
                  <c:v>2710</c:v>
                </c:pt>
                <c:pt idx="7597">
                  <c:v>2710</c:v>
                </c:pt>
                <c:pt idx="7598">
                  <c:v>2711</c:v>
                </c:pt>
                <c:pt idx="7599">
                  <c:v>2711</c:v>
                </c:pt>
                <c:pt idx="7600">
                  <c:v>2712</c:v>
                </c:pt>
                <c:pt idx="7601">
                  <c:v>2712</c:v>
                </c:pt>
                <c:pt idx="7602">
                  <c:v>2712</c:v>
                </c:pt>
                <c:pt idx="7603">
                  <c:v>2712</c:v>
                </c:pt>
                <c:pt idx="7604">
                  <c:v>2713</c:v>
                </c:pt>
                <c:pt idx="7605">
                  <c:v>2714</c:v>
                </c:pt>
                <c:pt idx="7606">
                  <c:v>2714</c:v>
                </c:pt>
                <c:pt idx="7607">
                  <c:v>2715</c:v>
                </c:pt>
                <c:pt idx="7608">
                  <c:v>2715</c:v>
                </c:pt>
                <c:pt idx="7609">
                  <c:v>2715</c:v>
                </c:pt>
                <c:pt idx="7610">
                  <c:v>2715</c:v>
                </c:pt>
                <c:pt idx="7611">
                  <c:v>2715</c:v>
                </c:pt>
                <c:pt idx="7612">
                  <c:v>2715</c:v>
                </c:pt>
                <c:pt idx="7613">
                  <c:v>2715</c:v>
                </c:pt>
                <c:pt idx="7614">
                  <c:v>2715</c:v>
                </c:pt>
                <c:pt idx="7615">
                  <c:v>2715</c:v>
                </c:pt>
                <c:pt idx="7616">
                  <c:v>2715</c:v>
                </c:pt>
                <c:pt idx="7617">
                  <c:v>2715</c:v>
                </c:pt>
                <c:pt idx="7618">
                  <c:v>2715</c:v>
                </c:pt>
                <c:pt idx="7619">
                  <c:v>2715</c:v>
                </c:pt>
                <c:pt idx="7620">
                  <c:v>2715</c:v>
                </c:pt>
                <c:pt idx="7621">
                  <c:v>2715</c:v>
                </c:pt>
                <c:pt idx="7622">
                  <c:v>2715</c:v>
                </c:pt>
                <c:pt idx="7623">
                  <c:v>2716</c:v>
                </c:pt>
                <c:pt idx="7624">
                  <c:v>2717</c:v>
                </c:pt>
                <c:pt idx="7625">
                  <c:v>2717</c:v>
                </c:pt>
                <c:pt idx="7626">
                  <c:v>2717</c:v>
                </c:pt>
                <c:pt idx="7627">
                  <c:v>2718</c:v>
                </c:pt>
                <c:pt idx="7628">
                  <c:v>2719</c:v>
                </c:pt>
                <c:pt idx="7629">
                  <c:v>2720</c:v>
                </c:pt>
                <c:pt idx="7630">
                  <c:v>2720</c:v>
                </c:pt>
                <c:pt idx="7631">
                  <c:v>2720</c:v>
                </c:pt>
                <c:pt idx="7632">
                  <c:v>2720</c:v>
                </c:pt>
                <c:pt idx="7633">
                  <c:v>2720</c:v>
                </c:pt>
                <c:pt idx="7634">
                  <c:v>2721</c:v>
                </c:pt>
                <c:pt idx="7635">
                  <c:v>2721</c:v>
                </c:pt>
                <c:pt idx="7636">
                  <c:v>2721</c:v>
                </c:pt>
                <c:pt idx="7637">
                  <c:v>2721</c:v>
                </c:pt>
                <c:pt idx="7638">
                  <c:v>2721</c:v>
                </c:pt>
                <c:pt idx="7639">
                  <c:v>2721</c:v>
                </c:pt>
                <c:pt idx="7640">
                  <c:v>2722</c:v>
                </c:pt>
                <c:pt idx="7641">
                  <c:v>2722</c:v>
                </c:pt>
                <c:pt idx="7642">
                  <c:v>2723</c:v>
                </c:pt>
                <c:pt idx="7643">
                  <c:v>2724</c:v>
                </c:pt>
                <c:pt idx="7644">
                  <c:v>2724</c:v>
                </c:pt>
                <c:pt idx="7645">
                  <c:v>2725</c:v>
                </c:pt>
                <c:pt idx="7646">
                  <c:v>2726</c:v>
                </c:pt>
                <c:pt idx="7647">
                  <c:v>2726</c:v>
                </c:pt>
                <c:pt idx="7648">
                  <c:v>2726</c:v>
                </c:pt>
                <c:pt idx="7649">
                  <c:v>2727</c:v>
                </c:pt>
                <c:pt idx="7650">
                  <c:v>2727</c:v>
                </c:pt>
                <c:pt idx="7651">
                  <c:v>2727</c:v>
                </c:pt>
                <c:pt idx="7652">
                  <c:v>2727</c:v>
                </c:pt>
                <c:pt idx="7653">
                  <c:v>2727</c:v>
                </c:pt>
                <c:pt idx="7654">
                  <c:v>2727</c:v>
                </c:pt>
                <c:pt idx="7655">
                  <c:v>2727</c:v>
                </c:pt>
                <c:pt idx="7656">
                  <c:v>2727</c:v>
                </c:pt>
                <c:pt idx="7657">
                  <c:v>2727</c:v>
                </c:pt>
                <c:pt idx="7658">
                  <c:v>2728</c:v>
                </c:pt>
                <c:pt idx="7659">
                  <c:v>2729</c:v>
                </c:pt>
                <c:pt idx="7660">
                  <c:v>2730</c:v>
                </c:pt>
                <c:pt idx="7661">
                  <c:v>2731</c:v>
                </c:pt>
                <c:pt idx="7662">
                  <c:v>2732</c:v>
                </c:pt>
                <c:pt idx="7663">
                  <c:v>2733</c:v>
                </c:pt>
                <c:pt idx="7664">
                  <c:v>2734</c:v>
                </c:pt>
                <c:pt idx="7665">
                  <c:v>2734</c:v>
                </c:pt>
                <c:pt idx="7666">
                  <c:v>2734</c:v>
                </c:pt>
                <c:pt idx="7667">
                  <c:v>2735</c:v>
                </c:pt>
                <c:pt idx="7668">
                  <c:v>2735</c:v>
                </c:pt>
                <c:pt idx="7669">
                  <c:v>2735</c:v>
                </c:pt>
                <c:pt idx="7670">
                  <c:v>2736</c:v>
                </c:pt>
                <c:pt idx="7671">
                  <c:v>2737</c:v>
                </c:pt>
                <c:pt idx="7672">
                  <c:v>2738</c:v>
                </c:pt>
                <c:pt idx="7673">
                  <c:v>2739</c:v>
                </c:pt>
                <c:pt idx="7674">
                  <c:v>2740</c:v>
                </c:pt>
                <c:pt idx="7675">
                  <c:v>2741</c:v>
                </c:pt>
                <c:pt idx="7676">
                  <c:v>2742</c:v>
                </c:pt>
                <c:pt idx="7677">
                  <c:v>2743</c:v>
                </c:pt>
                <c:pt idx="7678">
                  <c:v>2744</c:v>
                </c:pt>
                <c:pt idx="7679">
                  <c:v>2745</c:v>
                </c:pt>
                <c:pt idx="7680">
                  <c:v>2746</c:v>
                </c:pt>
                <c:pt idx="7681">
                  <c:v>2747</c:v>
                </c:pt>
                <c:pt idx="7682">
                  <c:v>2748</c:v>
                </c:pt>
                <c:pt idx="7683">
                  <c:v>2749</c:v>
                </c:pt>
                <c:pt idx="7684">
                  <c:v>2750</c:v>
                </c:pt>
                <c:pt idx="7685">
                  <c:v>2751</c:v>
                </c:pt>
                <c:pt idx="7686">
                  <c:v>2752</c:v>
                </c:pt>
                <c:pt idx="7687">
                  <c:v>2753</c:v>
                </c:pt>
                <c:pt idx="7688">
                  <c:v>2754</c:v>
                </c:pt>
                <c:pt idx="7689">
                  <c:v>2755</c:v>
                </c:pt>
                <c:pt idx="7690">
                  <c:v>2756</c:v>
                </c:pt>
                <c:pt idx="7691">
                  <c:v>2757</c:v>
                </c:pt>
                <c:pt idx="7692">
                  <c:v>2758</c:v>
                </c:pt>
                <c:pt idx="7693">
                  <c:v>2758</c:v>
                </c:pt>
                <c:pt idx="7694">
                  <c:v>2758</c:v>
                </c:pt>
                <c:pt idx="7695">
                  <c:v>2759</c:v>
                </c:pt>
                <c:pt idx="7696">
                  <c:v>2760</c:v>
                </c:pt>
                <c:pt idx="7697">
                  <c:v>2761</c:v>
                </c:pt>
                <c:pt idx="7698">
                  <c:v>2762</c:v>
                </c:pt>
                <c:pt idx="7699">
                  <c:v>2763</c:v>
                </c:pt>
                <c:pt idx="7700">
                  <c:v>2764</c:v>
                </c:pt>
                <c:pt idx="7701">
                  <c:v>2765</c:v>
                </c:pt>
                <c:pt idx="7702">
                  <c:v>2766</c:v>
                </c:pt>
                <c:pt idx="7703">
                  <c:v>2766</c:v>
                </c:pt>
                <c:pt idx="7704">
                  <c:v>2767</c:v>
                </c:pt>
                <c:pt idx="7705">
                  <c:v>2767</c:v>
                </c:pt>
                <c:pt idx="7706">
                  <c:v>2767</c:v>
                </c:pt>
                <c:pt idx="7707">
                  <c:v>2767</c:v>
                </c:pt>
                <c:pt idx="7708">
                  <c:v>2767</c:v>
                </c:pt>
                <c:pt idx="7709">
                  <c:v>2767</c:v>
                </c:pt>
                <c:pt idx="7710">
                  <c:v>2767</c:v>
                </c:pt>
                <c:pt idx="7711">
                  <c:v>2767</c:v>
                </c:pt>
                <c:pt idx="7712">
                  <c:v>2768</c:v>
                </c:pt>
                <c:pt idx="7713">
                  <c:v>2769</c:v>
                </c:pt>
                <c:pt idx="7714">
                  <c:v>2769</c:v>
                </c:pt>
                <c:pt idx="7715">
                  <c:v>2769</c:v>
                </c:pt>
                <c:pt idx="7716">
                  <c:v>2769</c:v>
                </c:pt>
                <c:pt idx="7717">
                  <c:v>2769</c:v>
                </c:pt>
                <c:pt idx="7718">
                  <c:v>2769</c:v>
                </c:pt>
                <c:pt idx="7719">
                  <c:v>2770</c:v>
                </c:pt>
                <c:pt idx="7720">
                  <c:v>2770</c:v>
                </c:pt>
                <c:pt idx="7721">
                  <c:v>2770</c:v>
                </c:pt>
                <c:pt idx="7722">
                  <c:v>2770</c:v>
                </c:pt>
                <c:pt idx="7723">
                  <c:v>2770</c:v>
                </c:pt>
                <c:pt idx="7724">
                  <c:v>2771</c:v>
                </c:pt>
                <c:pt idx="7725">
                  <c:v>2771</c:v>
                </c:pt>
                <c:pt idx="7726">
                  <c:v>2771</c:v>
                </c:pt>
                <c:pt idx="7727">
                  <c:v>2771</c:v>
                </c:pt>
                <c:pt idx="7728">
                  <c:v>2771</c:v>
                </c:pt>
                <c:pt idx="7729">
                  <c:v>2771</c:v>
                </c:pt>
                <c:pt idx="7730">
                  <c:v>2771</c:v>
                </c:pt>
                <c:pt idx="7731">
                  <c:v>2771</c:v>
                </c:pt>
                <c:pt idx="7732">
                  <c:v>2771</c:v>
                </c:pt>
                <c:pt idx="7733">
                  <c:v>2771</c:v>
                </c:pt>
                <c:pt idx="7734">
                  <c:v>2771</c:v>
                </c:pt>
                <c:pt idx="7735">
                  <c:v>2771</c:v>
                </c:pt>
                <c:pt idx="7736">
                  <c:v>2771</c:v>
                </c:pt>
                <c:pt idx="7737">
                  <c:v>2771</c:v>
                </c:pt>
                <c:pt idx="7738">
                  <c:v>2771</c:v>
                </c:pt>
                <c:pt idx="7739">
                  <c:v>2771</c:v>
                </c:pt>
                <c:pt idx="7740">
                  <c:v>2771</c:v>
                </c:pt>
                <c:pt idx="7741">
                  <c:v>2771</c:v>
                </c:pt>
                <c:pt idx="7742">
                  <c:v>2771</c:v>
                </c:pt>
                <c:pt idx="7743">
                  <c:v>2771</c:v>
                </c:pt>
                <c:pt idx="7744">
                  <c:v>2771</c:v>
                </c:pt>
                <c:pt idx="7745">
                  <c:v>2771</c:v>
                </c:pt>
                <c:pt idx="7746">
                  <c:v>2771</c:v>
                </c:pt>
                <c:pt idx="7747">
                  <c:v>2771</c:v>
                </c:pt>
                <c:pt idx="7748">
                  <c:v>2771</c:v>
                </c:pt>
                <c:pt idx="7749">
                  <c:v>2771</c:v>
                </c:pt>
                <c:pt idx="7750">
                  <c:v>2771</c:v>
                </c:pt>
                <c:pt idx="7751">
                  <c:v>2771</c:v>
                </c:pt>
                <c:pt idx="7752">
                  <c:v>2771</c:v>
                </c:pt>
                <c:pt idx="7753">
                  <c:v>2771</c:v>
                </c:pt>
                <c:pt idx="7754">
                  <c:v>2771</c:v>
                </c:pt>
                <c:pt idx="7755">
                  <c:v>2771</c:v>
                </c:pt>
                <c:pt idx="7756">
                  <c:v>2771</c:v>
                </c:pt>
                <c:pt idx="7757">
                  <c:v>2771</c:v>
                </c:pt>
                <c:pt idx="7758">
                  <c:v>2771</c:v>
                </c:pt>
                <c:pt idx="7759">
                  <c:v>2772</c:v>
                </c:pt>
                <c:pt idx="7760">
                  <c:v>2773</c:v>
                </c:pt>
                <c:pt idx="7761">
                  <c:v>2773</c:v>
                </c:pt>
                <c:pt idx="7762">
                  <c:v>2774</c:v>
                </c:pt>
                <c:pt idx="7763">
                  <c:v>2774</c:v>
                </c:pt>
                <c:pt idx="7764">
                  <c:v>2774</c:v>
                </c:pt>
                <c:pt idx="7765">
                  <c:v>2774</c:v>
                </c:pt>
                <c:pt idx="7766">
                  <c:v>2774</c:v>
                </c:pt>
                <c:pt idx="7767">
                  <c:v>2774</c:v>
                </c:pt>
                <c:pt idx="7768">
                  <c:v>2774</c:v>
                </c:pt>
                <c:pt idx="7769">
                  <c:v>2774</c:v>
                </c:pt>
                <c:pt idx="7770">
                  <c:v>2774</c:v>
                </c:pt>
                <c:pt idx="7771">
                  <c:v>2774</c:v>
                </c:pt>
                <c:pt idx="7772">
                  <c:v>2774</c:v>
                </c:pt>
                <c:pt idx="7773">
                  <c:v>2774</c:v>
                </c:pt>
                <c:pt idx="7774">
                  <c:v>2775</c:v>
                </c:pt>
                <c:pt idx="7775">
                  <c:v>2776</c:v>
                </c:pt>
                <c:pt idx="7776">
                  <c:v>2777</c:v>
                </c:pt>
                <c:pt idx="7777">
                  <c:v>2777</c:v>
                </c:pt>
                <c:pt idx="7778">
                  <c:v>2777</c:v>
                </c:pt>
                <c:pt idx="7779">
                  <c:v>2777</c:v>
                </c:pt>
                <c:pt idx="7780">
                  <c:v>2777</c:v>
                </c:pt>
                <c:pt idx="7781">
                  <c:v>2777</c:v>
                </c:pt>
                <c:pt idx="7782">
                  <c:v>2777</c:v>
                </c:pt>
                <c:pt idx="7783">
                  <c:v>2777</c:v>
                </c:pt>
                <c:pt idx="7784">
                  <c:v>2777</c:v>
                </c:pt>
                <c:pt idx="7785">
                  <c:v>2777</c:v>
                </c:pt>
                <c:pt idx="7786">
                  <c:v>2777</c:v>
                </c:pt>
                <c:pt idx="7787">
                  <c:v>2777</c:v>
                </c:pt>
                <c:pt idx="7788">
                  <c:v>2777</c:v>
                </c:pt>
                <c:pt idx="7789">
                  <c:v>2777</c:v>
                </c:pt>
                <c:pt idx="7790">
                  <c:v>2778</c:v>
                </c:pt>
                <c:pt idx="7791">
                  <c:v>2778</c:v>
                </c:pt>
                <c:pt idx="7792">
                  <c:v>2778</c:v>
                </c:pt>
                <c:pt idx="7793">
                  <c:v>2779</c:v>
                </c:pt>
                <c:pt idx="7794">
                  <c:v>2779</c:v>
                </c:pt>
                <c:pt idx="7795">
                  <c:v>2779</c:v>
                </c:pt>
                <c:pt idx="7796">
                  <c:v>2780</c:v>
                </c:pt>
                <c:pt idx="7797">
                  <c:v>2780</c:v>
                </c:pt>
                <c:pt idx="7798">
                  <c:v>2780</c:v>
                </c:pt>
                <c:pt idx="7799">
                  <c:v>2781</c:v>
                </c:pt>
                <c:pt idx="7800">
                  <c:v>2781</c:v>
                </c:pt>
                <c:pt idx="7801">
                  <c:v>2781</c:v>
                </c:pt>
                <c:pt idx="7802">
                  <c:v>2781</c:v>
                </c:pt>
                <c:pt idx="7803">
                  <c:v>2781</c:v>
                </c:pt>
                <c:pt idx="7804">
                  <c:v>2781</c:v>
                </c:pt>
                <c:pt idx="7805">
                  <c:v>2781</c:v>
                </c:pt>
                <c:pt idx="7806">
                  <c:v>2781</c:v>
                </c:pt>
                <c:pt idx="7807">
                  <c:v>2781</c:v>
                </c:pt>
                <c:pt idx="7808">
                  <c:v>2781</c:v>
                </c:pt>
                <c:pt idx="7809">
                  <c:v>2781</c:v>
                </c:pt>
                <c:pt idx="7810">
                  <c:v>2781</c:v>
                </c:pt>
                <c:pt idx="7811">
                  <c:v>2781</c:v>
                </c:pt>
                <c:pt idx="7812">
                  <c:v>2781</c:v>
                </c:pt>
                <c:pt idx="7813">
                  <c:v>2781</c:v>
                </c:pt>
                <c:pt idx="7814">
                  <c:v>2782</c:v>
                </c:pt>
                <c:pt idx="7815">
                  <c:v>2783</c:v>
                </c:pt>
                <c:pt idx="7816">
                  <c:v>2784</c:v>
                </c:pt>
                <c:pt idx="7817">
                  <c:v>2785</c:v>
                </c:pt>
                <c:pt idx="7818">
                  <c:v>2785</c:v>
                </c:pt>
                <c:pt idx="7819">
                  <c:v>2785</c:v>
                </c:pt>
                <c:pt idx="7820">
                  <c:v>2786</c:v>
                </c:pt>
                <c:pt idx="7821">
                  <c:v>2786</c:v>
                </c:pt>
                <c:pt idx="7822">
                  <c:v>2787</c:v>
                </c:pt>
                <c:pt idx="7823">
                  <c:v>2787</c:v>
                </c:pt>
                <c:pt idx="7824">
                  <c:v>2787</c:v>
                </c:pt>
                <c:pt idx="7825">
                  <c:v>2788</c:v>
                </c:pt>
                <c:pt idx="7826">
                  <c:v>2788</c:v>
                </c:pt>
                <c:pt idx="7827">
                  <c:v>2789</c:v>
                </c:pt>
                <c:pt idx="7828">
                  <c:v>2789</c:v>
                </c:pt>
                <c:pt idx="7829">
                  <c:v>2789</c:v>
                </c:pt>
                <c:pt idx="7830">
                  <c:v>2789</c:v>
                </c:pt>
                <c:pt idx="7831">
                  <c:v>2789</c:v>
                </c:pt>
                <c:pt idx="7832">
                  <c:v>2789</c:v>
                </c:pt>
                <c:pt idx="7833">
                  <c:v>2789</c:v>
                </c:pt>
                <c:pt idx="7834">
                  <c:v>2789</c:v>
                </c:pt>
                <c:pt idx="7835">
                  <c:v>2789</c:v>
                </c:pt>
                <c:pt idx="7836">
                  <c:v>2790</c:v>
                </c:pt>
                <c:pt idx="7837">
                  <c:v>2790</c:v>
                </c:pt>
                <c:pt idx="7838">
                  <c:v>2790</c:v>
                </c:pt>
                <c:pt idx="7839">
                  <c:v>2790</c:v>
                </c:pt>
                <c:pt idx="7840">
                  <c:v>2790</c:v>
                </c:pt>
                <c:pt idx="7841">
                  <c:v>2790</c:v>
                </c:pt>
                <c:pt idx="7842">
                  <c:v>2790</c:v>
                </c:pt>
                <c:pt idx="7843">
                  <c:v>2790</c:v>
                </c:pt>
                <c:pt idx="7844">
                  <c:v>2790</c:v>
                </c:pt>
                <c:pt idx="7845">
                  <c:v>2790</c:v>
                </c:pt>
                <c:pt idx="7846">
                  <c:v>2790</c:v>
                </c:pt>
                <c:pt idx="7847">
                  <c:v>2790</c:v>
                </c:pt>
                <c:pt idx="7848">
                  <c:v>2790</c:v>
                </c:pt>
                <c:pt idx="7849">
                  <c:v>2790</c:v>
                </c:pt>
                <c:pt idx="7850">
                  <c:v>2790</c:v>
                </c:pt>
                <c:pt idx="7851">
                  <c:v>2790</c:v>
                </c:pt>
                <c:pt idx="7852">
                  <c:v>2790</c:v>
                </c:pt>
                <c:pt idx="7853">
                  <c:v>2790</c:v>
                </c:pt>
                <c:pt idx="7854">
                  <c:v>2791</c:v>
                </c:pt>
                <c:pt idx="7855">
                  <c:v>2792</c:v>
                </c:pt>
                <c:pt idx="7856">
                  <c:v>2793</c:v>
                </c:pt>
                <c:pt idx="7857">
                  <c:v>2793</c:v>
                </c:pt>
                <c:pt idx="7858">
                  <c:v>2793</c:v>
                </c:pt>
                <c:pt idx="7859">
                  <c:v>2793</c:v>
                </c:pt>
                <c:pt idx="7860">
                  <c:v>2793</c:v>
                </c:pt>
                <c:pt idx="7861">
                  <c:v>2794</c:v>
                </c:pt>
                <c:pt idx="7862">
                  <c:v>2795</c:v>
                </c:pt>
                <c:pt idx="7863">
                  <c:v>2796</c:v>
                </c:pt>
                <c:pt idx="7864">
                  <c:v>2797</c:v>
                </c:pt>
                <c:pt idx="7865">
                  <c:v>2798</c:v>
                </c:pt>
                <c:pt idx="7866">
                  <c:v>2798</c:v>
                </c:pt>
                <c:pt idx="7867">
                  <c:v>2799</c:v>
                </c:pt>
                <c:pt idx="7868">
                  <c:v>2799</c:v>
                </c:pt>
                <c:pt idx="7869">
                  <c:v>2799</c:v>
                </c:pt>
                <c:pt idx="7870">
                  <c:v>2800</c:v>
                </c:pt>
                <c:pt idx="7871">
                  <c:v>2801</c:v>
                </c:pt>
                <c:pt idx="7872">
                  <c:v>2801</c:v>
                </c:pt>
                <c:pt idx="7873">
                  <c:v>2802</c:v>
                </c:pt>
                <c:pt idx="7874">
                  <c:v>2802</c:v>
                </c:pt>
                <c:pt idx="7875">
                  <c:v>2803</c:v>
                </c:pt>
                <c:pt idx="7876">
                  <c:v>2803</c:v>
                </c:pt>
                <c:pt idx="7877">
                  <c:v>2804</c:v>
                </c:pt>
                <c:pt idx="7878">
                  <c:v>2805</c:v>
                </c:pt>
                <c:pt idx="7879">
                  <c:v>2805</c:v>
                </c:pt>
                <c:pt idx="7880">
                  <c:v>2805</c:v>
                </c:pt>
                <c:pt idx="7881">
                  <c:v>2806</c:v>
                </c:pt>
                <c:pt idx="7882">
                  <c:v>2807</c:v>
                </c:pt>
                <c:pt idx="7883">
                  <c:v>2807</c:v>
                </c:pt>
                <c:pt idx="7884">
                  <c:v>2808</c:v>
                </c:pt>
                <c:pt idx="7885">
                  <c:v>2808</c:v>
                </c:pt>
                <c:pt idx="7886">
                  <c:v>2808</c:v>
                </c:pt>
                <c:pt idx="7887">
                  <c:v>2809</c:v>
                </c:pt>
                <c:pt idx="7888">
                  <c:v>2810</c:v>
                </c:pt>
                <c:pt idx="7889">
                  <c:v>2811</c:v>
                </c:pt>
                <c:pt idx="7890">
                  <c:v>2812</c:v>
                </c:pt>
                <c:pt idx="7891">
                  <c:v>2813</c:v>
                </c:pt>
                <c:pt idx="7892">
                  <c:v>2814</c:v>
                </c:pt>
                <c:pt idx="7893">
                  <c:v>2815</c:v>
                </c:pt>
                <c:pt idx="7894">
                  <c:v>2816</c:v>
                </c:pt>
                <c:pt idx="7895">
                  <c:v>2817</c:v>
                </c:pt>
                <c:pt idx="7896">
                  <c:v>2818</c:v>
                </c:pt>
                <c:pt idx="7897">
                  <c:v>2818</c:v>
                </c:pt>
                <c:pt idx="7898">
                  <c:v>2818</c:v>
                </c:pt>
                <c:pt idx="7899">
                  <c:v>2818</c:v>
                </c:pt>
                <c:pt idx="7900">
                  <c:v>2819</c:v>
                </c:pt>
                <c:pt idx="7901">
                  <c:v>2820</c:v>
                </c:pt>
                <c:pt idx="7902">
                  <c:v>2820</c:v>
                </c:pt>
                <c:pt idx="7903">
                  <c:v>2820</c:v>
                </c:pt>
                <c:pt idx="7904">
                  <c:v>2820</c:v>
                </c:pt>
                <c:pt idx="7905">
                  <c:v>2821</c:v>
                </c:pt>
                <c:pt idx="7906">
                  <c:v>2821</c:v>
                </c:pt>
                <c:pt idx="7907">
                  <c:v>2821</c:v>
                </c:pt>
                <c:pt idx="7908">
                  <c:v>2821</c:v>
                </c:pt>
                <c:pt idx="7909">
                  <c:v>2821</c:v>
                </c:pt>
                <c:pt idx="7910">
                  <c:v>2821</c:v>
                </c:pt>
                <c:pt idx="7911">
                  <c:v>2821</c:v>
                </c:pt>
                <c:pt idx="7912">
                  <c:v>2822</c:v>
                </c:pt>
                <c:pt idx="7913">
                  <c:v>2822</c:v>
                </c:pt>
                <c:pt idx="7914">
                  <c:v>2823</c:v>
                </c:pt>
                <c:pt idx="7915">
                  <c:v>2824</c:v>
                </c:pt>
                <c:pt idx="7916">
                  <c:v>2824</c:v>
                </c:pt>
                <c:pt idx="7917">
                  <c:v>2824</c:v>
                </c:pt>
                <c:pt idx="7918">
                  <c:v>2824</c:v>
                </c:pt>
                <c:pt idx="7919">
                  <c:v>2824</c:v>
                </c:pt>
                <c:pt idx="7920">
                  <c:v>2824</c:v>
                </c:pt>
                <c:pt idx="7921">
                  <c:v>2824</c:v>
                </c:pt>
                <c:pt idx="7922">
                  <c:v>2824</c:v>
                </c:pt>
                <c:pt idx="7923">
                  <c:v>2824</c:v>
                </c:pt>
                <c:pt idx="7924">
                  <c:v>2824</c:v>
                </c:pt>
                <c:pt idx="7925">
                  <c:v>2824</c:v>
                </c:pt>
                <c:pt idx="7926">
                  <c:v>2824</c:v>
                </c:pt>
                <c:pt idx="7927">
                  <c:v>2824</c:v>
                </c:pt>
                <c:pt idx="7928">
                  <c:v>2825</c:v>
                </c:pt>
                <c:pt idx="7929">
                  <c:v>2826</c:v>
                </c:pt>
                <c:pt idx="7930">
                  <c:v>2827</c:v>
                </c:pt>
                <c:pt idx="7931">
                  <c:v>2828</c:v>
                </c:pt>
                <c:pt idx="7932">
                  <c:v>2828</c:v>
                </c:pt>
                <c:pt idx="7933">
                  <c:v>2828</c:v>
                </c:pt>
                <c:pt idx="7934">
                  <c:v>2829</c:v>
                </c:pt>
                <c:pt idx="7935">
                  <c:v>2830</c:v>
                </c:pt>
                <c:pt idx="7936">
                  <c:v>2831</c:v>
                </c:pt>
                <c:pt idx="7937">
                  <c:v>2832</c:v>
                </c:pt>
                <c:pt idx="7938">
                  <c:v>2833</c:v>
                </c:pt>
                <c:pt idx="7939">
                  <c:v>2834</c:v>
                </c:pt>
                <c:pt idx="7940">
                  <c:v>2835</c:v>
                </c:pt>
                <c:pt idx="7941">
                  <c:v>2836</c:v>
                </c:pt>
                <c:pt idx="7942">
                  <c:v>2836</c:v>
                </c:pt>
                <c:pt idx="7943">
                  <c:v>2836</c:v>
                </c:pt>
                <c:pt idx="7944">
                  <c:v>2836</c:v>
                </c:pt>
                <c:pt idx="7945">
                  <c:v>2836</c:v>
                </c:pt>
                <c:pt idx="7946">
                  <c:v>2837</c:v>
                </c:pt>
                <c:pt idx="7947">
                  <c:v>2837</c:v>
                </c:pt>
                <c:pt idx="7948">
                  <c:v>2837</c:v>
                </c:pt>
                <c:pt idx="7949">
                  <c:v>2838</c:v>
                </c:pt>
                <c:pt idx="7950">
                  <c:v>2838</c:v>
                </c:pt>
                <c:pt idx="7951">
                  <c:v>2839</c:v>
                </c:pt>
                <c:pt idx="7952">
                  <c:v>2840</c:v>
                </c:pt>
                <c:pt idx="7953">
                  <c:v>2840</c:v>
                </c:pt>
                <c:pt idx="7954">
                  <c:v>2840</c:v>
                </c:pt>
                <c:pt idx="7955">
                  <c:v>2840</c:v>
                </c:pt>
                <c:pt idx="7956">
                  <c:v>2840</c:v>
                </c:pt>
                <c:pt idx="7957">
                  <c:v>2840</c:v>
                </c:pt>
                <c:pt idx="7958">
                  <c:v>2840</c:v>
                </c:pt>
                <c:pt idx="7959">
                  <c:v>2841</c:v>
                </c:pt>
                <c:pt idx="7960">
                  <c:v>2842</c:v>
                </c:pt>
                <c:pt idx="7961">
                  <c:v>2843</c:v>
                </c:pt>
                <c:pt idx="7962">
                  <c:v>2844</c:v>
                </c:pt>
                <c:pt idx="7963">
                  <c:v>2845</c:v>
                </c:pt>
                <c:pt idx="7964">
                  <c:v>2846</c:v>
                </c:pt>
                <c:pt idx="7965">
                  <c:v>2846</c:v>
                </c:pt>
                <c:pt idx="7966">
                  <c:v>2846</c:v>
                </c:pt>
                <c:pt idx="7967">
                  <c:v>2847</c:v>
                </c:pt>
                <c:pt idx="7968">
                  <c:v>2848</c:v>
                </c:pt>
                <c:pt idx="7969">
                  <c:v>2849</c:v>
                </c:pt>
                <c:pt idx="7970">
                  <c:v>2850</c:v>
                </c:pt>
                <c:pt idx="7971">
                  <c:v>2851</c:v>
                </c:pt>
                <c:pt idx="7972">
                  <c:v>2851</c:v>
                </c:pt>
                <c:pt idx="7973">
                  <c:v>2852</c:v>
                </c:pt>
                <c:pt idx="7974">
                  <c:v>2852</c:v>
                </c:pt>
                <c:pt idx="7975">
                  <c:v>2852</c:v>
                </c:pt>
                <c:pt idx="7976">
                  <c:v>2853</c:v>
                </c:pt>
                <c:pt idx="7977">
                  <c:v>2853</c:v>
                </c:pt>
                <c:pt idx="7978">
                  <c:v>2853</c:v>
                </c:pt>
                <c:pt idx="7979">
                  <c:v>2854</c:v>
                </c:pt>
                <c:pt idx="7980">
                  <c:v>2854</c:v>
                </c:pt>
                <c:pt idx="7981">
                  <c:v>2855</c:v>
                </c:pt>
                <c:pt idx="7982">
                  <c:v>2856</c:v>
                </c:pt>
                <c:pt idx="7983">
                  <c:v>2857</c:v>
                </c:pt>
                <c:pt idx="7984">
                  <c:v>2857</c:v>
                </c:pt>
                <c:pt idx="7985">
                  <c:v>2857</c:v>
                </c:pt>
                <c:pt idx="7986">
                  <c:v>2858</c:v>
                </c:pt>
                <c:pt idx="7987">
                  <c:v>2859</c:v>
                </c:pt>
                <c:pt idx="7988">
                  <c:v>2860</c:v>
                </c:pt>
                <c:pt idx="7989">
                  <c:v>2861</c:v>
                </c:pt>
                <c:pt idx="7990">
                  <c:v>2862</c:v>
                </c:pt>
                <c:pt idx="7991">
                  <c:v>2863</c:v>
                </c:pt>
                <c:pt idx="7992">
                  <c:v>2864</c:v>
                </c:pt>
                <c:pt idx="7993">
                  <c:v>2865</c:v>
                </c:pt>
                <c:pt idx="7994">
                  <c:v>2866</c:v>
                </c:pt>
                <c:pt idx="7995">
                  <c:v>2866</c:v>
                </c:pt>
                <c:pt idx="7996">
                  <c:v>2866</c:v>
                </c:pt>
                <c:pt idx="7997">
                  <c:v>2867</c:v>
                </c:pt>
                <c:pt idx="7998">
                  <c:v>2868</c:v>
                </c:pt>
                <c:pt idx="7999">
                  <c:v>2868</c:v>
                </c:pt>
                <c:pt idx="8000">
                  <c:v>2869</c:v>
                </c:pt>
                <c:pt idx="8001">
                  <c:v>2870</c:v>
                </c:pt>
                <c:pt idx="8002">
                  <c:v>2871</c:v>
                </c:pt>
                <c:pt idx="8003">
                  <c:v>2872</c:v>
                </c:pt>
                <c:pt idx="8004">
                  <c:v>2873</c:v>
                </c:pt>
                <c:pt idx="8005">
                  <c:v>2873</c:v>
                </c:pt>
                <c:pt idx="8006">
                  <c:v>2873</c:v>
                </c:pt>
                <c:pt idx="8007">
                  <c:v>2874</c:v>
                </c:pt>
                <c:pt idx="8008">
                  <c:v>2875</c:v>
                </c:pt>
                <c:pt idx="8009">
                  <c:v>2875</c:v>
                </c:pt>
                <c:pt idx="8010">
                  <c:v>2876</c:v>
                </c:pt>
                <c:pt idx="8011">
                  <c:v>2877</c:v>
                </c:pt>
                <c:pt idx="8012">
                  <c:v>2878</c:v>
                </c:pt>
                <c:pt idx="8013">
                  <c:v>2879</c:v>
                </c:pt>
                <c:pt idx="8014">
                  <c:v>2880</c:v>
                </c:pt>
                <c:pt idx="8015">
                  <c:v>2881</c:v>
                </c:pt>
                <c:pt idx="8016">
                  <c:v>2882</c:v>
                </c:pt>
                <c:pt idx="8017">
                  <c:v>2883</c:v>
                </c:pt>
                <c:pt idx="8018">
                  <c:v>2884</c:v>
                </c:pt>
                <c:pt idx="8019">
                  <c:v>2884</c:v>
                </c:pt>
                <c:pt idx="8020">
                  <c:v>2884</c:v>
                </c:pt>
                <c:pt idx="8021">
                  <c:v>2884</c:v>
                </c:pt>
                <c:pt idx="8022">
                  <c:v>2885</c:v>
                </c:pt>
                <c:pt idx="8023">
                  <c:v>2885</c:v>
                </c:pt>
                <c:pt idx="8024">
                  <c:v>2886</c:v>
                </c:pt>
                <c:pt idx="8025">
                  <c:v>2886</c:v>
                </c:pt>
                <c:pt idx="8026">
                  <c:v>2886</c:v>
                </c:pt>
                <c:pt idx="8027">
                  <c:v>2886</c:v>
                </c:pt>
                <c:pt idx="8028">
                  <c:v>2887</c:v>
                </c:pt>
                <c:pt idx="8029">
                  <c:v>2887</c:v>
                </c:pt>
                <c:pt idx="8030">
                  <c:v>2888</c:v>
                </c:pt>
                <c:pt idx="8031">
                  <c:v>2888</c:v>
                </c:pt>
                <c:pt idx="8032">
                  <c:v>2889</c:v>
                </c:pt>
                <c:pt idx="8033">
                  <c:v>2889</c:v>
                </c:pt>
                <c:pt idx="8034">
                  <c:v>2889</c:v>
                </c:pt>
                <c:pt idx="8035">
                  <c:v>2889</c:v>
                </c:pt>
                <c:pt idx="8036">
                  <c:v>2889</c:v>
                </c:pt>
                <c:pt idx="8037">
                  <c:v>2890</c:v>
                </c:pt>
                <c:pt idx="8038">
                  <c:v>2890</c:v>
                </c:pt>
                <c:pt idx="8039">
                  <c:v>2890</c:v>
                </c:pt>
                <c:pt idx="8040">
                  <c:v>2890</c:v>
                </c:pt>
                <c:pt idx="8041">
                  <c:v>2890</c:v>
                </c:pt>
                <c:pt idx="8042">
                  <c:v>2891</c:v>
                </c:pt>
                <c:pt idx="8043">
                  <c:v>2891</c:v>
                </c:pt>
                <c:pt idx="8044">
                  <c:v>2892</c:v>
                </c:pt>
                <c:pt idx="8045">
                  <c:v>2893</c:v>
                </c:pt>
                <c:pt idx="8046">
                  <c:v>2894</c:v>
                </c:pt>
                <c:pt idx="8047">
                  <c:v>2895</c:v>
                </c:pt>
                <c:pt idx="8048">
                  <c:v>2895</c:v>
                </c:pt>
                <c:pt idx="8049">
                  <c:v>2895</c:v>
                </c:pt>
                <c:pt idx="8050">
                  <c:v>2895</c:v>
                </c:pt>
                <c:pt idx="8051">
                  <c:v>2895</c:v>
                </c:pt>
                <c:pt idx="8052">
                  <c:v>2896</c:v>
                </c:pt>
                <c:pt idx="8053">
                  <c:v>2896</c:v>
                </c:pt>
                <c:pt idx="8054">
                  <c:v>2896</c:v>
                </c:pt>
                <c:pt idx="8055">
                  <c:v>2896</c:v>
                </c:pt>
                <c:pt idx="8056">
                  <c:v>2896</c:v>
                </c:pt>
                <c:pt idx="8057">
                  <c:v>2896</c:v>
                </c:pt>
                <c:pt idx="8058">
                  <c:v>2896</c:v>
                </c:pt>
                <c:pt idx="8059">
                  <c:v>2896</c:v>
                </c:pt>
                <c:pt idx="8060">
                  <c:v>2897</c:v>
                </c:pt>
                <c:pt idx="8061">
                  <c:v>2898</c:v>
                </c:pt>
                <c:pt idx="8062">
                  <c:v>2898</c:v>
                </c:pt>
                <c:pt idx="8063">
                  <c:v>2899</c:v>
                </c:pt>
                <c:pt idx="8064">
                  <c:v>2899</c:v>
                </c:pt>
                <c:pt idx="8065">
                  <c:v>2900</c:v>
                </c:pt>
                <c:pt idx="8066">
                  <c:v>2900</c:v>
                </c:pt>
                <c:pt idx="8067">
                  <c:v>2901</c:v>
                </c:pt>
                <c:pt idx="8068">
                  <c:v>2902</c:v>
                </c:pt>
                <c:pt idx="8069">
                  <c:v>2903</c:v>
                </c:pt>
                <c:pt idx="8070">
                  <c:v>2904</c:v>
                </c:pt>
                <c:pt idx="8071">
                  <c:v>2905</c:v>
                </c:pt>
                <c:pt idx="8072">
                  <c:v>2906</c:v>
                </c:pt>
                <c:pt idx="8073">
                  <c:v>2907</c:v>
                </c:pt>
                <c:pt idx="8074">
                  <c:v>2908</c:v>
                </c:pt>
                <c:pt idx="8075">
                  <c:v>2909</c:v>
                </c:pt>
                <c:pt idx="8076">
                  <c:v>2910</c:v>
                </c:pt>
                <c:pt idx="8077">
                  <c:v>2911</c:v>
                </c:pt>
                <c:pt idx="8078">
                  <c:v>2912</c:v>
                </c:pt>
                <c:pt idx="8079">
                  <c:v>2913</c:v>
                </c:pt>
                <c:pt idx="8080">
                  <c:v>2914</c:v>
                </c:pt>
                <c:pt idx="8081">
                  <c:v>2915</c:v>
                </c:pt>
                <c:pt idx="8082">
                  <c:v>2916</c:v>
                </c:pt>
                <c:pt idx="8083">
                  <c:v>2917</c:v>
                </c:pt>
                <c:pt idx="8084">
                  <c:v>2918</c:v>
                </c:pt>
                <c:pt idx="8085">
                  <c:v>2919</c:v>
                </c:pt>
                <c:pt idx="8086">
                  <c:v>2920</c:v>
                </c:pt>
                <c:pt idx="8087">
                  <c:v>2921</c:v>
                </c:pt>
                <c:pt idx="8088">
                  <c:v>2922</c:v>
                </c:pt>
                <c:pt idx="8089">
                  <c:v>2923</c:v>
                </c:pt>
                <c:pt idx="8090">
                  <c:v>2924</c:v>
                </c:pt>
                <c:pt idx="8091">
                  <c:v>2925</c:v>
                </c:pt>
                <c:pt idx="8092">
                  <c:v>2926</c:v>
                </c:pt>
                <c:pt idx="8093">
                  <c:v>2927</c:v>
                </c:pt>
                <c:pt idx="8094">
                  <c:v>2928</c:v>
                </c:pt>
                <c:pt idx="8095">
                  <c:v>2929</c:v>
                </c:pt>
                <c:pt idx="8096">
                  <c:v>2930</c:v>
                </c:pt>
                <c:pt idx="8097">
                  <c:v>2931</c:v>
                </c:pt>
                <c:pt idx="8098">
                  <c:v>2932</c:v>
                </c:pt>
                <c:pt idx="8099">
                  <c:v>2933</c:v>
                </c:pt>
                <c:pt idx="8100">
                  <c:v>2934</c:v>
                </c:pt>
                <c:pt idx="8101">
                  <c:v>2935</c:v>
                </c:pt>
                <c:pt idx="8102">
                  <c:v>2936</c:v>
                </c:pt>
                <c:pt idx="8103">
                  <c:v>2937</c:v>
                </c:pt>
                <c:pt idx="8104">
                  <c:v>2938</c:v>
                </c:pt>
                <c:pt idx="8105">
                  <c:v>2939</c:v>
                </c:pt>
                <c:pt idx="8106">
                  <c:v>2940</c:v>
                </c:pt>
                <c:pt idx="8107">
                  <c:v>2941</c:v>
                </c:pt>
                <c:pt idx="8108">
                  <c:v>2941</c:v>
                </c:pt>
                <c:pt idx="8109">
                  <c:v>2942</c:v>
                </c:pt>
                <c:pt idx="8110">
                  <c:v>2943</c:v>
                </c:pt>
                <c:pt idx="8111">
                  <c:v>2944</c:v>
                </c:pt>
                <c:pt idx="8112">
                  <c:v>2945</c:v>
                </c:pt>
                <c:pt idx="8113">
                  <c:v>2946</c:v>
                </c:pt>
                <c:pt idx="8114">
                  <c:v>2947</c:v>
                </c:pt>
                <c:pt idx="8115">
                  <c:v>2947</c:v>
                </c:pt>
                <c:pt idx="8116">
                  <c:v>2948</c:v>
                </c:pt>
                <c:pt idx="8117">
                  <c:v>2949</c:v>
                </c:pt>
                <c:pt idx="8118">
                  <c:v>2950</c:v>
                </c:pt>
                <c:pt idx="8119">
                  <c:v>2951</c:v>
                </c:pt>
                <c:pt idx="8120">
                  <c:v>2952</c:v>
                </c:pt>
                <c:pt idx="8121">
                  <c:v>2953</c:v>
                </c:pt>
                <c:pt idx="8122">
                  <c:v>2954</c:v>
                </c:pt>
                <c:pt idx="8123">
                  <c:v>2955</c:v>
                </c:pt>
                <c:pt idx="8124">
                  <c:v>2956</c:v>
                </c:pt>
                <c:pt idx="8125">
                  <c:v>2957</c:v>
                </c:pt>
                <c:pt idx="8126">
                  <c:v>2958</c:v>
                </c:pt>
                <c:pt idx="8127">
                  <c:v>2959</c:v>
                </c:pt>
                <c:pt idx="8128">
                  <c:v>2960</c:v>
                </c:pt>
                <c:pt idx="8129">
                  <c:v>2961</c:v>
                </c:pt>
                <c:pt idx="8130">
                  <c:v>2962</c:v>
                </c:pt>
                <c:pt idx="8131">
                  <c:v>2963</c:v>
                </c:pt>
                <c:pt idx="8132">
                  <c:v>2964</c:v>
                </c:pt>
                <c:pt idx="8133">
                  <c:v>2965</c:v>
                </c:pt>
                <c:pt idx="8134">
                  <c:v>2966</c:v>
                </c:pt>
                <c:pt idx="8135">
                  <c:v>2967</c:v>
                </c:pt>
                <c:pt idx="8136">
                  <c:v>2968</c:v>
                </c:pt>
                <c:pt idx="8137">
                  <c:v>2969</c:v>
                </c:pt>
                <c:pt idx="8138">
                  <c:v>2970</c:v>
                </c:pt>
                <c:pt idx="8139">
                  <c:v>2971</c:v>
                </c:pt>
                <c:pt idx="8140">
                  <c:v>2972</c:v>
                </c:pt>
                <c:pt idx="8141">
                  <c:v>2973</c:v>
                </c:pt>
                <c:pt idx="8142">
                  <c:v>2974</c:v>
                </c:pt>
                <c:pt idx="8143">
                  <c:v>2975</c:v>
                </c:pt>
                <c:pt idx="8144">
                  <c:v>2976</c:v>
                </c:pt>
                <c:pt idx="8145">
                  <c:v>2977</c:v>
                </c:pt>
                <c:pt idx="8146">
                  <c:v>2978</c:v>
                </c:pt>
                <c:pt idx="8147">
                  <c:v>2978</c:v>
                </c:pt>
                <c:pt idx="8148">
                  <c:v>2978</c:v>
                </c:pt>
                <c:pt idx="8149">
                  <c:v>2979</c:v>
                </c:pt>
                <c:pt idx="8150">
                  <c:v>2980</c:v>
                </c:pt>
                <c:pt idx="8151">
                  <c:v>2981</c:v>
                </c:pt>
                <c:pt idx="8152">
                  <c:v>2982</c:v>
                </c:pt>
                <c:pt idx="8153">
                  <c:v>2983</c:v>
                </c:pt>
                <c:pt idx="8154">
                  <c:v>2984</c:v>
                </c:pt>
                <c:pt idx="8155">
                  <c:v>2985</c:v>
                </c:pt>
                <c:pt idx="8156">
                  <c:v>2986</c:v>
                </c:pt>
                <c:pt idx="8157">
                  <c:v>2987</c:v>
                </c:pt>
                <c:pt idx="8158">
                  <c:v>2988</c:v>
                </c:pt>
                <c:pt idx="8159">
                  <c:v>2988</c:v>
                </c:pt>
                <c:pt idx="8160">
                  <c:v>2988</c:v>
                </c:pt>
                <c:pt idx="8161">
                  <c:v>2989</c:v>
                </c:pt>
                <c:pt idx="8162">
                  <c:v>2989</c:v>
                </c:pt>
                <c:pt idx="8163">
                  <c:v>2989</c:v>
                </c:pt>
                <c:pt idx="8164">
                  <c:v>2989</c:v>
                </c:pt>
                <c:pt idx="8165">
                  <c:v>2990</c:v>
                </c:pt>
                <c:pt idx="8166">
                  <c:v>2990</c:v>
                </c:pt>
                <c:pt idx="8167">
                  <c:v>2990</c:v>
                </c:pt>
                <c:pt idx="8168">
                  <c:v>2990</c:v>
                </c:pt>
                <c:pt idx="8169">
                  <c:v>2990</c:v>
                </c:pt>
                <c:pt idx="8170">
                  <c:v>2991</c:v>
                </c:pt>
                <c:pt idx="8171">
                  <c:v>2992</c:v>
                </c:pt>
                <c:pt idx="8172">
                  <c:v>2993</c:v>
                </c:pt>
                <c:pt idx="8173">
                  <c:v>2993</c:v>
                </c:pt>
                <c:pt idx="8174">
                  <c:v>2994</c:v>
                </c:pt>
                <c:pt idx="8175">
                  <c:v>2995</c:v>
                </c:pt>
                <c:pt idx="8176">
                  <c:v>2996</c:v>
                </c:pt>
                <c:pt idx="8177">
                  <c:v>2996</c:v>
                </c:pt>
                <c:pt idx="8178">
                  <c:v>2997</c:v>
                </c:pt>
                <c:pt idx="8179">
                  <c:v>2998</c:v>
                </c:pt>
                <c:pt idx="8180">
                  <c:v>2998</c:v>
                </c:pt>
                <c:pt idx="8181">
                  <c:v>2998</c:v>
                </c:pt>
                <c:pt idx="8182">
                  <c:v>2999</c:v>
                </c:pt>
                <c:pt idx="8183">
                  <c:v>2999</c:v>
                </c:pt>
                <c:pt idx="8184">
                  <c:v>2999</c:v>
                </c:pt>
                <c:pt idx="8185">
                  <c:v>2999</c:v>
                </c:pt>
                <c:pt idx="8186">
                  <c:v>2999</c:v>
                </c:pt>
                <c:pt idx="8187">
                  <c:v>2999</c:v>
                </c:pt>
                <c:pt idx="8188">
                  <c:v>3000</c:v>
                </c:pt>
                <c:pt idx="8189">
                  <c:v>3000</c:v>
                </c:pt>
                <c:pt idx="8190">
                  <c:v>3001</c:v>
                </c:pt>
                <c:pt idx="8191">
                  <c:v>3001</c:v>
                </c:pt>
                <c:pt idx="8192">
                  <c:v>3001</c:v>
                </c:pt>
                <c:pt idx="8193">
                  <c:v>3001</c:v>
                </c:pt>
                <c:pt idx="8194">
                  <c:v>3002</c:v>
                </c:pt>
                <c:pt idx="8195">
                  <c:v>3003</c:v>
                </c:pt>
                <c:pt idx="8196">
                  <c:v>3003</c:v>
                </c:pt>
                <c:pt idx="8197">
                  <c:v>3003</c:v>
                </c:pt>
                <c:pt idx="8198">
                  <c:v>3003</c:v>
                </c:pt>
                <c:pt idx="8199">
                  <c:v>3003</c:v>
                </c:pt>
                <c:pt idx="8200">
                  <c:v>3003</c:v>
                </c:pt>
                <c:pt idx="8201">
                  <c:v>3003</c:v>
                </c:pt>
                <c:pt idx="8202">
                  <c:v>3003</c:v>
                </c:pt>
                <c:pt idx="8203">
                  <c:v>3003</c:v>
                </c:pt>
                <c:pt idx="8204">
                  <c:v>3004</c:v>
                </c:pt>
                <c:pt idx="8205">
                  <c:v>3004</c:v>
                </c:pt>
                <c:pt idx="8206">
                  <c:v>3004</c:v>
                </c:pt>
                <c:pt idx="8207">
                  <c:v>3004</c:v>
                </c:pt>
                <c:pt idx="8208">
                  <c:v>3004</c:v>
                </c:pt>
                <c:pt idx="8209">
                  <c:v>3004</c:v>
                </c:pt>
                <c:pt idx="8210">
                  <c:v>3005</c:v>
                </c:pt>
                <c:pt idx="8211">
                  <c:v>3006</c:v>
                </c:pt>
                <c:pt idx="8212">
                  <c:v>3007</c:v>
                </c:pt>
                <c:pt idx="8213">
                  <c:v>3007</c:v>
                </c:pt>
                <c:pt idx="8214">
                  <c:v>3008</c:v>
                </c:pt>
                <c:pt idx="8215">
                  <c:v>3009</c:v>
                </c:pt>
                <c:pt idx="8216">
                  <c:v>3009</c:v>
                </c:pt>
                <c:pt idx="8217">
                  <c:v>3009</c:v>
                </c:pt>
                <c:pt idx="8218">
                  <c:v>3009</c:v>
                </c:pt>
                <c:pt idx="8219">
                  <c:v>3010</c:v>
                </c:pt>
                <c:pt idx="8220">
                  <c:v>3010</c:v>
                </c:pt>
                <c:pt idx="8221">
                  <c:v>3010</c:v>
                </c:pt>
                <c:pt idx="8222">
                  <c:v>3011</c:v>
                </c:pt>
                <c:pt idx="8223">
                  <c:v>3012</c:v>
                </c:pt>
                <c:pt idx="8224">
                  <c:v>3013</c:v>
                </c:pt>
                <c:pt idx="8225">
                  <c:v>3014</c:v>
                </c:pt>
                <c:pt idx="8226">
                  <c:v>3014</c:v>
                </c:pt>
                <c:pt idx="8227">
                  <c:v>3014</c:v>
                </c:pt>
                <c:pt idx="8228">
                  <c:v>3015</c:v>
                </c:pt>
                <c:pt idx="8229">
                  <c:v>3015</c:v>
                </c:pt>
                <c:pt idx="8230">
                  <c:v>3016</c:v>
                </c:pt>
                <c:pt idx="8231">
                  <c:v>3016</c:v>
                </c:pt>
                <c:pt idx="8232">
                  <c:v>3016</c:v>
                </c:pt>
                <c:pt idx="8233">
                  <c:v>3017</c:v>
                </c:pt>
                <c:pt idx="8234">
                  <c:v>3017</c:v>
                </c:pt>
                <c:pt idx="8235">
                  <c:v>3018</c:v>
                </c:pt>
                <c:pt idx="8236">
                  <c:v>3019</c:v>
                </c:pt>
                <c:pt idx="8237">
                  <c:v>3020</c:v>
                </c:pt>
                <c:pt idx="8238">
                  <c:v>3021</c:v>
                </c:pt>
                <c:pt idx="8239">
                  <c:v>3022</c:v>
                </c:pt>
                <c:pt idx="8240">
                  <c:v>3023</c:v>
                </c:pt>
                <c:pt idx="8241">
                  <c:v>3023</c:v>
                </c:pt>
                <c:pt idx="8242">
                  <c:v>3023</c:v>
                </c:pt>
                <c:pt idx="8243">
                  <c:v>3024</c:v>
                </c:pt>
                <c:pt idx="8244">
                  <c:v>3025</c:v>
                </c:pt>
                <c:pt idx="8245">
                  <c:v>3025</c:v>
                </c:pt>
                <c:pt idx="8246">
                  <c:v>3025</c:v>
                </c:pt>
                <c:pt idx="8247">
                  <c:v>3025</c:v>
                </c:pt>
                <c:pt idx="8248">
                  <c:v>3025</c:v>
                </c:pt>
                <c:pt idx="8249">
                  <c:v>3025</c:v>
                </c:pt>
                <c:pt idx="8250">
                  <c:v>3025</c:v>
                </c:pt>
                <c:pt idx="8251">
                  <c:v>3025</c:v>
                </c:pt>
                <c:pt idx="8252">
                  <c:v>3026</c:v>
                </c:pt>
                <c:pt idx="8253">
                  <c:v>3027</c:v>
                </c:pt>
                <c:pt idx="8254">
                  <c:v>3028</c:v>
                </c:pt>
                <c:pt idx="8255">
                  <c:v>3028</c:v>
                </c:pt>
                <c:pt idx="8256">
                  <c:v>3028</c:v>
                </c:pt>
                <c:pt idx="8257">
                  <c:v>3029</c:v>
                </c:pt>
                <c:pt idx="8258">
                  <c:v>3030</c:v>
                </c:pt>
                <c:pt idx="8259">
                  <c:v>3031</c:v>
                </c:pt>
                <c:pt idx="8260">
                  <c:v>3032</c:v>
                </c:pt>
                <c:pt idx="8261">
                  <c:v>3032</c:v>
                </c:pt>
                <c:pt idx="8262">
                  <c:v>3033</c:v>
                </c:pt>
                <c:pt idx="8263">
                  <c:v>3033</c:v>
                </c:pt>
                <c:pt idx="8264">
                  <c:v>3033</c:v>
                </c:pt>
                <c:pt idx="8265">
                  <c:v>3033</c:v>
                </c:pt>
                <c:pt idx="8266">
                  <c:v>3033</c:v>
                </c:pt>
                <c:pt idx="8267">
                  <c:v>3033</c:v>
                </c:pt>
                <c:pt idx="8268">
                  <c:v>3033</c:v>
                </c:pt>
                <c:pt idx="8269">
                  <c:v>3033</c:v>
                </c:pt>
                <c:pt idx="8270">
                  <c:v>3033</c:v>
                </c:pt>
                <c:pt idx="8271">
                  <c:v>3033</c:v>
                </c:pt>
                <c:pt idx="8272">
                  <c:v>3033</c:v>
                </c:pt>
                <c:pt idx="8273">
                  <c:v>3033</c:v>
                </c:pt>
                <c:pt idx="8274">
                  <c:v>3034</c:v>
                </c:pt>
                <c:pt idx="8275">
                  <c:v>3034</c:v>
                </c:pt>
                <c:pt idx="8276">
                  <c:v>3034</c:v>
                </c:pt>
                <c:pt idx="8277">
                  <c:v>3034</c:v>
                </c:pt>
                <c:pt idx="8278">
                  <c:v>3034</c:v>
                </c:pt>
                <c:pt idx="8279">
                  <c:v>3034</c:v>
                </c:pt>
                <c:pt idx="8280">
                  <c:v>3034</c:v>
                </c:pt>
                <c:pt idx="8281">
                  <c:v>3034</c:v>
                </c:pt>
                <c:pt idx="8282">
                  <c:v>3034</c:v>
                </c:pt>
                <c:pt idx="8283">
                  <c:v>3034</c:v>
                </c:pt>
                <c:pt idx="8284">
                  <c:v>3034</c:v>
                </c:pt>
                <c:pt idx="8285">
                  <c:v>3034</c:v>
                </c:pt>
                <c:pt idx="8286">
                  <c:v>3034</c:v>
                </c:pt>
                <c:pt idx="8287">
                  <c:v>3034</c:v>
                </c:pt>
                <c:pt idx="8288">
                  <c:v>3034</c:v>
                </c:pt>
                <c:pt idx="8289">
                  <c:v>3034</c:v>
                </c:pt>
                <c:pt idx="8290">
                  <c:v>3034</c:v>
                </c:pt>
                <c:pt idx="8291">
                  <c:v>3034</c:v>
                </c:pt>
                <c:pt idx="8292">
                  <c:v>3034</c:v>
                </c:pt>
                <c:pt idx="8293">
                  <c:v>3034</c:v>
                </c:pt>
                <c:pt idx="8294">
                  <c:v>3034</c:v>
                </c:pt>
                <c:pt idx="8295">
                  <c:v>3034</c:v>
                </c:pt>
                <c:pt idx="8296">
                  <c:v>3035</c:v>
                </c:pt>
                <c:pt idx="8297">
                  <c:v>3035</c:v>
                </c:pt>
                <c:pt idx="8298">
                  <c:v>3035</c:v>
                </c:pt>
                <c:pt idx="8299">
                  <c:v>3035</c:v>
                </c:pt>
                <c:pt idx="8300">
                  <c:v>3035</c:v>
                </c:pt>
                <c:pt idx="8301">
                  <c:v>3035</c:v>
                </c:pt>
                <c:pt idx="8302">
                  <c:v>3035</c:v>
                </c:pt>
                <c:pt idx="8303">
                  <c:v>3035</c:v>
                </c:pt>
                <c:pt idx="8304">
                  <c:v>3035</c:v>
                </c:pt>
                <c:pt idx="8305">
                  <c:v>3035</c:v>
                </c:pt>
                <c:pt idx="8306">
                  <c:v>3035</c:v>
                </c:pt>
                <c:pt idx="8307">
                  <c:v>3035</c:v>
                </c:pt>
                <c:pt idx="8308">
                  <c:v>3035</c:v>
                </c:pt>
                <c:pt idx="8309">
                  <c:v>3035</c:v>
                </c:pt>
                <c:pt idx="8310">
                  <c:v>3036</c:v>
                </c:pt>
                <c:pt idx="8311">
                  <c:v>3036</c:v>
                </c:pt>
                <c:pt idx="8312">
                  <c:v>3036</c:v>
                </c:pt>
                <c:pt idx="8313">
                  <c:v>3036</c:v>
                </c:pt>
                <c:pt idx="8314">
                  <c:v>3036</c:v>
                </c:pt>
                <c:pt idx="8315">
                  <c:v>3036</c:v>
                </c:pt>
                <c:pt idx="8316">
                  <c:v>3036</c:v>
                </c:pt>
                <c:pt idx="8317">
                  <c:v>3036</c:v>
                </c:pt>
                <c:pt idx="8318">
                  <c:v>3036</c:v>
                </c:pt>
                <c:pt idx="8319">
                  <c:v>3036</c:v>
                </c:pt>
                <c:pt idx="8320">
                  <c:v>3036</c:v>
                </c:pt>
                <c:pt idx="8321">
                  <c:v>3036</c:v>
                </c:pt>
                <c:pt idx="8322">
                  <c:v>3037</c:v>
                </c:pt>
                <c:pt idx="8323">
                  <c:v>3038</c:v>
                </c:pt>
                <c:pt idx="8324">
                  <c:v>3039</c:v>
                </c:pt>
                <c:pt idx="8325">
                  <c:v>3040</c:v>
                </c:pt>
                <c:pt idx="8326">
                  <c:v>3040</c:v>
                </c:pt>
                <c:pt idx="8327">
                  <c:v>3040</c:v>
                </c:pt>
                <c:pt idx="8328">
                  <c:v>3041</c:v>
                </c:pt>
                <c:pt idx="8329">
                  <c:v>3041</c:v>
                </c:pt>
                <c:pt idx="8330">
                  <c:v>3041</c:v>
                </c:pt>
                <c:pt idx="8331">
                  <c:v>3042</c:v>
                </c:pt>
                <c:pt idx="8332">
                  <c:v>3042</c:v>
                </c:pt>
                <c:pt idx="8333">
                  <c:v>3042</c:v>
                </c:pt>
                <c:pt idx="8334">
                  <c:v>3042</c:v>
                </c:pt>
                <c:pt idx="8335">
                  <c:v>3042</c:v>
                </c:pt>
                <c:pt idx="8336">
                  <c:v>3043</c:v>
                </c:pt>
                <c:pt idx="8337">
                  <c:v>3043</c:v>
                </c:pt>
                <c:pt idx="8338">
                  <c:v>3043</c:v>
                </c:pt>
                <c:pt idx="8339">
                  <c:v>3043</c:v>
                </c:pt>
                <c:pt idx="8340">
                  <c:v>3043</c:v>
                </c:pt>
                <c:pt idx="8341">
                  <c:v>3043</c:v>
                </c:pt>
                <c:pt idx="8342">
                  <c:v>3043</c:v>
                </c:pt>
                <c:pt idx="8343">
                  <c:v>3043</c:v>
                </c:pt>
                <c:pt idx="8344">
                  <c:v>3043</c:v>
                </c:pt>
                <c:pt idx="8345">
                  <c:v>3043</c:v>
                </c:pt>
                <c:pt idx="8346">
                  <c:v>3044</c:v>
                </c:pt>
                <c:pt idx="8347">
                  <c:v>3044</c:v>
                </c:pt>
                <c:pt idx="8348">
                  <c:v>3044</c:v>
                </c:pt>
                <c:pt idx="8349">
                  <c:v>3044</c:v>
                </c:pt>
                <c:pt idx="8350">
                  <c:v>3045</c:v>
                </c:pt>
                <c:pt idx="8351">
                  <c:v>3046</c:v>
                </c:pt>
                <c:pt idx="8352">
                  <c:v>3046</c:v>
                </c:pt>
                <c:pt idx="8353">
                  <c:v>3047</c:v>
                </c:pt>
                <c:pt idx="8354">
                  <c:v>3048</c:v>
                </c:pt>
                <c:pt idx="8355">
                  <c:v>3048</c:v>
                </c:pt>
                <c:pt idx="8356">
                  <c:v>3048</c:v>
                </c:pt>
                <c:pt idx="8357">
                  <c:v>3048</c:v>
                </c:pt>
                <c:pt idx="8358">
                  <c:v>3048</c:v>
                </c:pt>
                <c:pt idx="8359">
                  <c:v>3048</c:v>
                </c:pt>
                <c:pt idx="8360">
                  <c:v>3048</c:v>
                </c:pt>
                <c:pt idx="8361">
                  <c:v>3049</c:v>
                </c:pt>
                <c:pt idx="8362">
                  <c:v>3049</c:v>
                </c:pt>
                <c:pt idx="8363">
                  <c:v>3049</c:v>
                </c:pt>
                <c:pt idx="8364">
                  <c:v>3049</c:v>
                </c:pt>
                <c:pt idx="8365">
                  <c:v>3049</c:v>
                </c:pt>
                <c:pt idx="8366">
                  <c:v>3049</c:v>
                </c:pt>
                <c:pt idx="8367">
                  <c:v>3049</c:v>
                </c:pt>
                <c:pt idx="8368">
                  <c:v>3049</c:v>
                </c:pt>
                <c:pt idx="8369">
                  <c:v>3050</c:v>
                </c:pt>
                <c:pt idx="8370">
                  <c:v>3051</c:v>
                </c:pt>
                <c:pt idx="8371">
                  <c:v>3051</c:v>
                </c:pt>
                <c:pt idx="8372">
                  <c:v>3052</c:v>
                </c:pt>
                <c:pt idx="8373">
                  <c:v>3053</c:v>
                </c:pt>
                <c:pt idx="8374">
                  <c:v>3053</c:v>
                </c:pt>
                <c:pt idx="8375">
                  <c:v>3054</c:v>
                </c:pt>
                <c:pt idx="8376">
                  <c:v>3055</c:v>
                </c:pt>
                <c:pt idx="8377">
                  <c:v>3056</c:v>
                </c:pt>
                <c:pt idx="8378">
                  <c:v>3057</c:v>
                </c:pt>
                <c:pt idx="8379">
                  <c:v>3058</c:v>
                </c:pt>
                <c:pt idx="8380">
                  <c:v>3059</c:v>
                </c:pt>
                <c:pt idx="8381">
                  <c:v>3059</c:v>
                </c:pt>
                <c:pt idx="8382">
                  <c:v>3059</c:v>
                </c:pt>
                <c:pt idx="8383">
                  <c:v>3060</c:v>
                </c:pt>
                <c:pt idx="8384">
                  <c:v>3061</c:v>
                </c:pt>
                <c:pt idx="8385">
                  <c:v>3062</c:v>
                </c:pt>
                <c:pt idx="8386">
                  <c:v>3063</c:v>
                </c:pt>
                <c:pt idx="8387">
                  <c:v>3064</c:v>
                </c:pt>
                <c:pt idx="8388">
                  <c:v>3065</c:v>
                </c:pt>
                <c:pt idx="8389">
                  <c:v>3066</c:v>
                </c:pt>
                <c:pt idx="8390">
                  <c:v>3067</c:v>
                </c:pt>
                <c:pt idx="8391">
                  <c:v>3068</c:v>
                </c:pt>
                <c:pt idx="8392">
                  <c:v>3069</c:v>
                </c:pt>
                <c:pt idx="8393">
                  <c:v>3070</c:v>
                </c:pt>
                <c:pt idx="8394">
                  <c:v>3071</c:v>
                </c:pt>
                <c:pt idx="8395">
                  <c:v>3072</c:v>
                </c:pt>
                <c:pt idx="8396">
                  <c:v>3072</c:v>
                </c:pt>
                <c:pt idx="8397">
                  <c:v>3073</c:v>
                </c:pt>
                <c:pt idx="8398">
                  <c:v>3074</c:v>
                </c:pt>
                <c:pt idx="8399">
                  <c:v>3075</c:v>
                </c:pt>
                <c:pt idx="8400">
                  <c:v>3076</c:v>
                </c:pt>
                <c:pt idx="8401">
                  <c:v>3077</c:v>
                </c:pt>
                <c:pt idx="8402">
                  <c:v>3078</c:v>
                </c:pt>
                <c:pt idx="8403">
                  <c:v>3079</c:v>
                </c:pt>
                <c:pt idx="8404">
                  <c:v>3080</c:v>
                </c:pt>
                <c:pt idx="8405">
                  <c:v>3081</c:v>
                </c:pt>
                <c:pt idx="8406">
                  <c:v>3081</c:v>
                </c:pt>
                <c:pt idx="8407">
                  <c:v>3081</c:v>
                </c:pt>
                <c:pt idx="8408">
                  <c:v>3081</c:v>
                </c:pt>
                <c:pt idx="8409">
                  <c:v>3081</c:v>
                </c:pt>
                <c:pt idx="8410">
                  <c:v>3081</c:v>
                </c:pt>
                <c:pt idx="8411">
                  <c:v>3081</c:v>
                </c:pt>
                <c:pt idx="8412">
                  <c:v>3081</c:v>
                </c:pt>
                <c:pt idx="8413">
                  <c:v>3081</c:v>
                </c:pt>
                <c:pt idx="8414">
                  <c:v>3081</c:v>
                </c:pt>
                <c:pt idx="8415">
                  <c:v>3081</c:v>
                </c:pt>
                <c:pt idx="8416">
                  <c:v>3081</c:v>
                </c:pt>
                <c:pt idx="8417">
                  <c:v>3081</c:v>
                </c:pt>
                <c:pt idx="8418">
                  <c:v>3081</c:v>
                </c:pt>
                <c:pt idx="8419">
                  <c:v>3081</c:v>
                </c:pt>
                <c:pt idx="8420">
                  <c:v>3082</c:v>
                </c:pt>
                <c:pt idx="8421">
                  <c:v>3083</c:v>
                </c:pt>
                <c:pt idx="8422">
                  <c:v>3084</c:v>
                </c:pt>
                <c:pt idx="8423">
                  <c:v>3084</c:v>
                </c:pt>
                <c:pt idx="8424">
                  <c:v>3085</c:v>
                </c:pt>
                <c:pt idx="8425">
                  <c:v>3086</c:v>
                </c:pt>
                <c:pt idx="8426">
                  <c:v>3087</c:v>
                </c:pt>
                <c:pt idx="8427">
                  <c:v>3088</c:v>
                </c:pt>
                <c:pt idx="8428">
                  <c:v>3088</c:v>
                </c:pt>
                <c:pt idx="8429">
                  <c:v>3089</c:v>
                </c:pt>
                <c:pt idx="8430">
                  <c:v>3089</c:v>
                </c:pt>
                <c:pt idx="8431">
                  <c:v>3090</c:v>
                </c:pt>
                <c:pt idx="8432">
                  <c:v>3091</c:v>
                </c:pt>
                <c:pt idx="8433">
                  <c:v>3092</c:v>
                </c:pt>
                <c:pt idx="8434">
                  <c:v>3093</c:v>
                </c:pt>
                <c:pt idx="8435">
                  <c:v>3093</c:v>
                </c:pt>
                <c:pt idx="8436">
                  <c:v>3093</c:v>
                </c:pt>
                <c:pt idx="8437">
                  <c:v>3093</c:v>
                </c:pt>
                <c:pt idx="8438">
                  <c:v>3093</c:v>
                </c:pt>
                <c:pt idx="8439">
                  <c:v>3094</c:v>
                </c:pt>
                <c:pt idx="8440">
                  <c:v>3095</c:v>
                </c:pt>
                <c:pt idx="8441">
                  <c:v>3096</c:v>
                </c:pt>
                <c:pt idx="8442">
                  <c:v>3097</c:v>
                </c:pt>
                <c:pt idx="8443">
                  <c:v>3098</c:v>
                </c:pt>
                <c:pt idx="8444">
                  <c:v>3099</c:v>
                </c:pt>
                <c:pt idx="8445">
                  <c:v>3100</c:v>
                </c:pt>
                <c:pt idx="8446">
                  <c:v>3101</c:v>
                </c:pt>
                <c:pt idx="8447">
                  <c:v>3102</c:v>
                </c:pt>
                <c:pt idx="8448">
                  <c:v>3102</c:v>
                </c:pt>
                <c:pt idx="8449">
                  <c:v>3102</c:v>
                </c:pt>
                <c:pt idx="8450">
                  <c:v>3102</c:v>
                </c:pt>
                <c:pt idx="8451">
                  <c:v>3103</c:v>
                </c:pt>
                <c:pt idx="8452">
                  <c:v>3103</c:v>
                </c:pt>
                <c:pt idx="8453">
                  <c:v>3103</c:v>
                </c:pt>
                <c:pt idx="8454">
                  <c:v>3104</c:v>
                </c:pt>
                <c:pt idx="8455">
                  <c:v>3104</c:v>
                </c:pt>
                <c:pt idx="8456">
                  <c:v>3104</c:v>
                </c:pt>
                <c:pt idx="8457">
                  <c:v>3105</c:v>
                </c:pt>
                <c:pt idx="8458">
                  <c:v>3105</c:v>
                </c:pt>
                <c:pt idx="8459">
                  <c:v>3106</c:v>
                </c:pt>
                <c:pt idx="8460">
                  <c:v>3106</c:v>
                </c:pt>
                <c:pt idx="8461">
                  <c:v>3106</c:v>
                </c:pt>
                <c:pt idx="8462">
                  <c:v>3106</c:v>
                </c:pt>
                <c:pt idx="8463">
                  <c:v>3106</c:v>
                </c:pt>
                <c:pt idx="8464">
                  <c:v>3106</c:v>
                </c:pt>
                <c:pt idx="8465">
                  <c:v>3106</c:v>
                </c:pt>
                <c:pt idx="8466">
                  <c:v>3107</c:v>
                </c:pt>
                <c:pt idx="8467">
                  <c:v>3108</c:v>
                </c:pt>
                <c:pt idx="8468">
                  <c:v>3108</c:v>
                </c:pt>
                <c:pt idx="8469">
                  <c:v>3109</c:v>
                </c:pt>
                <c:pt idx="8470">
                  <c:v>3109</c:v>
                </c:pt>
                <c:pt idx="8471">
                  <c:v>3109</c:v>
                </c:pt>
                <c:pt idx="8472">
                  <c:v>3109</c:v>
                </c:pt>
                <c:pt idx="8473">
                  <c:v>3110</c:v>
                </c:pt>
                <c:pt idx="8474">
                  <c:v>3110</c:v>
                </c:pt>
                <c:pt idx="8475">
                  <c:v>3111</c:v>
                </c:pt>
                <c:pt idx="8476">
                  <c:v>3111</c:v>
                </c:pt>
                <c:pt idx="8477">
                  <c:v>3111</c:v>
                </c:pt>
                <c:pt idx="8478">
                  <c:v>3111</c:v>
                </c:pt>
                <c:pt idx="8479">
                  <c:v>3112</c:v>
                </c:pt>
                <c:pt idx="8480">
                  <c:v>3113</c:v>
                </c:pt>
                <c:pt idx="8481">
                  <c:v>3114</c:v>
                </c:pt>
                <c:pt idx="8482">
                  <c:v>3115</c:v>
                </c:pt>
                <c:pt idx="8483">
                  <c:v>3116</c:v>
                </c:pt>
                <c:pt idx="8484">
                  <c:v>3117</c:v>
                </c:pt>
                <c:pt idx="8485">
                  <c:v>3118</c:v>
                </c:pt>
                <c:pt idx="8486">
                  <c:v>3119</c:v>
                </c:pt>
                <c:pt idx="8487">
                  <c:v>3120</c:v>
                </c:pt>
                <c:pt idx="8488">
                  <c:v>3121</c:v>
                </c:pt>
                <c:pt idx="8489">
                  <c:v>3122</c:v>
                </c:pt>
                <c:pt idx="8490">
                  <c:v>3123</c:v>
                </c:pt>
                <c:pt idx="8491">
                  <c:v>3124</c:v>
                </c:pt>
                <c:pt idx="8492">
                  <c:v>3125</c:v>
                </c:pt>
                <c:pt idx="8493">
                  <c:v>3126</c:v>
                </c:pt>
                <c:pt idx="8494">
                  <c:v>3127</c:v>
                </c:pt>
                <c:pt idx="8495">
                  <c:v>3128</c:v>
                </c:pt>
                <c:pt idx="8496">
                  <c:v>3129</c:v>
                </c:pt>
                <c:pt idx="8497">
                  <c:v>3130</c:v>
                </c:pt>
                <c:pt idx="8498">
                  <c:v>3131</c:v>
                </c:pt>
                <c:pt idx="8499">
                  <c:v>3132</c:v>
                </c:pt>
                <c:pt idx="8500">
                  <c:v>3133</c:v>
                </c:pt>
                <c:pt idx="8501">
                  <c:v>3134</c:v>
                </c:pt>
                <c:pt idx="8502">
                  <c:v>3135</c:v>
                </c:pt>
                <c:pt idx="8503">
                  <c:v>3135</c:v>
                </c:pt>
                <c:pt idx="8504">
                  <c:v>3135</c:v>
                </c:pt>
                <c:pt idx="8505">
                  <c:v>3136</c:v>
                </c:pt>
                <c:pt idx="8506">
                  <c:v>3137</c:v>
                </c:pt>
                <c:pt idx="8507">
                  <c:v>3138</c:v>
                </c:pt>
                <c:pt idx="8508">
                  <c:v>3139</c:v>
                </c:pt>
                <c:pt idx="8509">
                  <c:v>3140</c:v>
                </c:pt>
                <c:pt idx="8510">
                  <c:v>3141</c:v>
                </c:pt>
                <c:pt idx="8511">
                  <c:v>3142</c:v>
                </c:pt>
                <c:pt idx="8512">
                  <c:v>3143</c:v>
                </c:pt>
                <c:pt idx="8513">
                  <c:v>3144</c:v>
                </c:pt>
                <c:pt idx="8514">
                  <c:v>3145</c:v>
                </c:pt>
                <c:pt idx="8515">
                  <c:v>3146</c:v>
                </c:pt>
                <c:pt idx="8516">
                  <c:v>3147</c:v>
                </c:pt>
                <c:pt idx="8517">
                  <c:v>3148</c:v>
                </c:pt>
                <c:pt idx="8518">
                  <c:v>3149</c:v>
                </c:pt>
                <c:pt idx="8519">
                  <c:v>3150</c:v>
                </c:pt>
                <c:pt idx="8520">
                  <c:v>3151</c:v>
                </c:pt>
                <c:pt idx="8521">
                  <c:v>3152</c:v>
                </c:pt>
                <c:pt idx="8522">
                  <c:v>3153</c:v>
                </c:pt>
                <c:pt idx="8523">
                  <c:v>3154</c:v>
                </c:pt>
                <c:pt idx="8524">
                  <c:v>3155</c:v>
                </c:pt>
                <c:pt idx="8525">
                  <c:v>3155</c:v>
                </c:pt>
                <c:pt idx="8526">
                  <c:v>3155</c:v>
                </c:pt>
                <c:pt idx="8527">
                  <c:v>3156</c:v>
                </c:pt>
                <c:pt idx="8528">
                  <c:v>3157</c:v>
                </c:pt>
                <c:pt idx="8529">
                  <c:v>3158</c:v>
                </c:pt>
                <c:pt idx="8530">
                  <c:v>3159</c:v>
                </c:pt>
                <c:pt idx="8531">
                  <c:v>3159</c:v>
                </c:pt>
                <c:pt idx="8532">
                  <c:v>3160</c:v>
                </c:pt>
                <c:pt idx="8533">
                  <c:v>3161</c:v>
                </c:pt>
                <c:pt idx="8534">
                  <c:v>3162</c:v>
                </c:pt>
                <c:pt idx="8535">
                  <c:v>3163</c:v>
                </c:pt>
                <c:pt idx="8536">
                  <c:v>3164</c:v>
                </c:pt>
                <c:pt idx="8537">
                  <c:v>3165</c:v>
                </c:pt>
                <c:pt idx="8538">
                  <c:v>3166</c:v>
                </c:pt>
                <c:pt idx="8539">
                  <c:v>3166</c:v>
                </c:pt>
                <c:pt idx="8540">
                  <c:v>3166</c:v>
                </c:pt>
                <c:pt idx="8541">
                  <c:v>3167</c:v>
                </c:pt>
                <c:pt idx="8542">
                  <c:v>3168</c:v>
                </c:pt>
                <c:pt idx="8543">
                  <c:v>3169</c:v>
                </c:pt>
                <c:pt idx="8544">
                  <c:v>3169</c:v>
                </c:pt>
                <c:pt idx="8545">
                  <c:v>3170</c:v>
                </c:pt>
                <c:pt idx="8546">
                  <c:v>3171</c:v>
                </c:pt>
                <c:pt idx="8547">
                  <c:v>3172</c:v>
                </c:pt>
                <c:pt idx="8548">
                  <c:v>3173</c:v>
                </c:pt>
                <c:pt idx="8549">
                  <c:v>3173</c:v>
                </c:pt>
                <c:pt idx="8550">
                  <c:v>3174</c:v>
                </c:pt>
                <c:pt idx="8551">
                  <c:v>3175</c:v>
                </c:pt>
                <c:pt idx="8552">
                  <c:v>3176</c:v>
                </c:pt>
                <c:pt idx="8553">
                  <c:v>3177</c:v>
                </c:pt>
                <c:pt idx="8554">
                  <c:v>3178</c:v>
                </c:pt>
                <c:pt idx="8555">
                  <c:v>3179</c:v>
                </c:pt>
                <c:pt idx="8556">
                  <c:v>3180</c:v>
                </c:pt>
                <c:pt idx="8557">
                  <c:v>3181</c:v>
                </c:pt>
                <c:pt idx="8558">
                  <c:v>3182</c:v>
                </c:pt>
                <c:pt idx="8559">
                  <c:v>3183</c:v>
                </c:pt>
                <c:pt idx="8560">
                  <c:v>3184</c:v>
                </c:pt>
                <c:pt idx="8561">
                  <c:v>3185</c:v>
                </c:pt>
                <c:pt idx="8562">
                  <c:v>3186</c:v>
                </c:pt>
                <c:pt idx="8563">
                  <c:v>3187</c:v>
                </c:pt>
                <c:pt idx="8564">
                  <c:v>3188</c:v>
                </c:pt>
                <c:pt idx="8565">
                  <c:v>3189</c:v>
                </c:pt>
                <c:pt idx="8566">
                  <c:v>3190</c:v>
                </c:pt>
                <c:pt idx="8567">
                  <c:v>3190</c:v>
                </c:pt>
                <c:pt idx="8568">
                  <c:v>3190</c:v>
                </c:pt>
                <c:pt idx="8569">
                  <c:v>3190</c:v>
                </c:pt>
                <c:pt idx="8570">
                  <c:v>3191</c:v>
                </c:pt>
                <c:pt idx="8571">
                  <c:v>3192</c:v>
                </c:pt>
                <c:pt idx="8572">
                  <c:v>3193</c:v>
                </c:pt>
                <c:pt idx="8573">
                  <c:v>3193</c:v>
                </c:pt>
                <c:pt idx="8574">
                  <c:v>3193</c:v>
                </c:pt>
                <c:pt idx="8575">
                  <c:v>3193</c:v>
                </c:pt>
                <c:pt idx="8576">
                  <c:v>3194</c:v>
                </c:pt>
                <c:pt idx="8577">
                  <c:v>3194</c:v>
                </c:pt>
                <c:pt idx="8578">
                  <c:v>3194</c:v>
                </c:pt>
                <c:pt idx="8579">
                  <c:v>3195</c:v>
                </c:pt>
                <c:pt idx="8580">
                  <c:v>3196</c:v>
                </c:pt>
                <c:pt idx="8581">
                  <c:v>3196</c:v>
                </c:pt>
                <c:pt idx="8582">
                  <c:v>3196</c:v>
                </c:pt>
                <c:pt idx="8583">
                  <c:v>3197</c:v>
                </c:pt>
                <c:pt idx="8584">
                  <c:v>3198</c:v>
                </c:pt>
                <c:pt idx="8585">
                  <c:v>3199</c:v>
                </c:pt>
                <c:pt idx="8586">
                  <c:v>3200</c:v>
                </c:pt>
                <c:pt idx="8587">
                  <c:v>3201</c:v>
                </c:pt>
                <c:pt idx="8588">
                  <c:v>3202</c:v>
                </c:pt>
                <c:pt idx="8589">
                  <c:v>3203</c:v>
                </c:pt>
                <c:pt idx="8590">
                  <c:v>3204</c:v>
                </c:pt>
                <c:pt idx="8591">
                  <c:v>3204</c:v>
                </c:pt>
                <c:pt idx="8592">
                  <c:v>3204</c:v>
                </c:pt>
                <c:pt idx="8593">
                  <c:v>3205</c:v>
                </c:pt>
                <c:pt idx="8594">
                  <c:v>3206</c:v>
                </c:pt>
                <c:pt idx="8595">
                  <c:v>3207</c:v>
                </c:pt>
                <c:pt idx="8596">
                  <c:v>3207</c:v>
                </c:pt>
                <c:pt idx="8597">
                  <c:v>3207</c:v>
                </c:pt>
                <c:pt idx="8598">
                  <c:v>3208</c:v>
                </c:pt>
                <c:pt idx="8599">
                  <c:v>3209</c:v>
                </c:pt>
                <c:pt idx="8600">
                  <c:v>3210</c:v>
                </c:pt>
                <c:pt idx="8601">
                  <c:v>3211</c:v>
                </c:pt>
                <c:pt idx="8602">
                  <c:v>3212</c:v>
                </c:pt>
                <c:pt idx="8603">
                  <c:v>3213</c:v>
                </c:pt>
                <c:pt idx="8604">
                  <c:v>3214</c:v>
                </c:pt>
                <c:pt idx="8605">
                  <c:v>3215</c:v>
                </c:pt>
                <c:pt idx="8606">
                  <c:v>3216</c:v>
                </c:pt>
                <c:pt idx="8607">
                  <c:v>3216</c:v>
                </c:pt>
                <c:pt idx="8608">
                  <c:v>3216</c:v>
                </c:pt>
                <c:pt idx="8609">
                  <c:v>3216</c:v>
                </c:pt>
                <c:pt idx="8610">
                  <c:v>3216</c:v>
                </c:pt>
                <c:pt idx="8611">
                  <c:v>3216</c:v>
                </c:pt>
                <c:pt idx="8612">
                  <c:v>3217</c:v>
                </c:pt>
                <c:pt idx="8613">
                  <c:v>3218</c:v>
                </c:pt>
                <c:pt idx="8614">
                  <c:v>3218</c:v>
                </c:pt>
                <c:pt idx="8615">
                  <c:v>3218</c:v>
                </c:pt>
                <c:pt idx="8616">
                  <c:v>3219</c:v>
                </c:pt>
                <c:pt idx="8617">
                  <c:v>3219</c:v>
                </c:pt>
                <c:pt idx="8618">
                  <c:v>3219</c:v>
                </c:pt>
                <c:pt idx="8619">
                  <c:v>3219</c:v>
                </c:pt>
                <c:pt idx="8620">
                  <c:v>3219</c:v>
                </c:pt>
                <c:pt idx="8621">
                  <c:v>3220</c:v>
                </c:pt>
                <c:pt idx="8622">
                  <c:v>3220</c:v>
                </c:pt>
                <c:pt idx="8623">
                  <c:v>3221</c:v>
                </c:pt>
                <c:pt idx="8624">
                  <c:v>3222</c:v>
                </c:pt>
                <c:pt idx="8625">
                  <c:v>3222</c:v>
                </c:pt>
                <c:pt idx="8626">
                  <c:v>3222</c:v>
                </c:pt>
                <c:pt idx="8627">
                  <c:v>3222</c:v>
                </c:pt>
                <c:pt idx="8628">
                  <c:v>3223</c:v>
                </c:pt>
                <c:pt idx="8629">
                  <c:v>3223</c:v>
                </c:pt>
                <c:pt idx="8630">
                  <c:v>3223</c:v>
                </c:pt>
                <c:pt idx="8631">
                  <c:v>3224</c:v>
                </c:pt>
                <c:pt idx="8632">
                  <c:v>3224</c:v>
                </c:pt>
                <c:pt idx="8633">
                  <c:v>3224</c:v>
                </c:pt>
                <c:pt idx="8634">
                  <c:v>3224</c:v>
                </c:pt>
                <c:pt idx="8635">
                  <c:v>3224</c:v>
                </c:pt>
                <c:pt idx="8636">
                  <c:v>3224</c:v>
                </c:pt>
                <c:pt idx="8637">
                  <c:v>3224</c:v>
                </c:pt>
                <c:pt idx="8638">
                  <c:v>3224</c:v>
                </c:pt>
                <c:pt idx="8639">
                  <c:v>3224</c:v>
                </c:pt>
                <c:pt idx="8640">
                  <c:v>3224</c:v>
                </c:pt>
                <c:pt idx="8641">
                  <c:v>3224</c:v>
                </c:pt>
                <c:pt idx="8642">
                  <c:v>3224</c:v>
                </c:pt>
                <c:pt idx="8643">
                  <c:v>3225</c:v>
                </c:pt>
                <c:pt idx="8644">
                  <c:v>3226</c:v>
                </c:pt>
                <c:pt idx="8645">
                  <c:v>3226</c:v>
                </c:pt>
                <c:pt idx="8646">
                  <c:v>3226</c:v>
                </c:pt>
                <c:pt idx="8647">
                  <c:v>3226</c:v>
                </c:pt>
                <c:pt idx="8648">
                  <c:v>3226</c:v>
                </c:pt>
                <c:pt idx="8649">
                  <c:v>3226</c:v>
                </c:pt>
                <c:pt idx="8650">
                  <c:v>3226</c:v>
                </c:pt>
                <c:pt idx="8651">
                  <c:v>3227</c:v>
                </c:pt>
                <c:pt idx="8652">
                  <c:v>3227</c:v>
                </c:pt>
                <c:pt idx="8653">
                  <c:v>3228</c:v>
                </c:pt>
                <c:pt idx="8654">
                  <c:v>3229</c:v>
                </c:pt>
                <c:pt idx="8655">
                  <c:v>3229</c:v>
                </c:pt>
                <c:pt idx="8656">
                  <c:v>3229</c:v>
                </c:pt>
                <c:pt idx="8657">
                  <c:v>3229</c:v>
                </c:pt>
                <c:pt idx="8658">
                  <c:v>3229</c:v>
                </c:pt>
                <c:pt idx="8659">
                  <c:v>3229</c:v>
                </c:pt>
                <c:pt idx="8660">
                  <c:v>3230</c:v>
                </c:pt>
                <c:pt idx="8661">
                  <c:v>3231</c:v>
                </c:pt>
                <c:pt idx="8662">
                  <c:v>3231</c:v>
                </c:pt>
                <c:pt idx="8663">
                  <c:v>3231</c:v>
                </c:pt>
                <c:pt idx="8664">
                  <c:v>3232</c:v>
                </c:pt>
                <c:pt idx="8665">
                  <c:v>3233</c:v>
                </c:pt>
                <c:pt idx="8666">
                  <c:v>3234</c:v>
                </c:pt>
                <c:pt idx="8667">
                  <c:v>3235</c:v>
                </c:pt>
                <c:pt idx="8668">
                  <c:v>3236</c:v>
                </c:pt>
                <c:pt idx="8669">
                  <c:v>3236</c:v>
                </c:pt>
                <c:pt idx="8670">
                  <c:v>3237</c:v>
                </c:pt>
                <c:pt idx="8671">
                  <c:v>3238</c:v>
                </c:pt>
                <c:pt idx="8672">
                  <c:v>3239</c:v>
                </c:pt>
                <c:pt idx="8673">
                  <c:v>3240</c:v>
                </c:pt>
                <c:pt idx="8674">
                  <c:v>3240</c:v>
                </c:pt>
                <c:pt idx="8675">
                  <c:v>3240</c:v>
                </c:pt>
                <c:pt idx="8676">
                  <c:v>3240</c:v>
                </c:pt>
                <c:pt idx="8677">
                  <c:v>3240</c:v>
                </c:pt>
                <c:pt idx="8678">
                  <c:v>3241</c:v>
                </c:pt>
                <c:pt idx="8679">
                  <c:v>3242</c:v>
                </c:pt>
                <c:pt idx="8680">
                  <c:v>3243</c:v>
                </c:pt>
                <c:pt idx="8681">
                  <c:v>3243</c:v>
                </c:pt>
                <c:pt idx="8682">
                  <c:v>3244</c:v>
                </c:pt>
                <c:pt idx="8683">
                  <c:v>3245</c:v>
                </c:pt>
                <c:pt idx="8684">
                  <c:v>3245</c:v>
                </c:pt>
                <c:pt idx="8685">
                  <c:v>3245</c:v>
                </c:pt>
                <c:pt idx="8686">
                  <c:v>3246</c:v>
                </c:pt>
                <c:pt idx="8687">
                  <c:v>3247</c:v>
                </c:pt>
                <c:pt idx="8688">
                  <c:v>3247</c:v>
                </c:pt>
                <c:pt idx="8689">
                  <c:v>3247</c:v>
                </c:pt>
                <c:pt idx="8690">
                  <c:v>3247</c:v>
                </c:pt>
                <c:pt idx="8691">
                  <c:v>3248</c:v>
                </c:pt>
                <c:pt idx="8692">
                  <c:v>3248</c:v>
                </c:pt>
                <c:pt idx="8693">
                  <c:v>3249</c:v>
                </c:pt>
                <c:pt idx="8694">
                  <c:v>3250</c:v>
                </c:pt>
                <c:pt idx="8695">
                  <c:v>3250</c:v>
                </c:pt>
                <c:pt idx="8696">
                  <c:v>3251</c:v>
                </c:pt>
                <c:pt idx="8697">
                  <c:v>3251</c:v>
                </c:pt>
                <c:pt idx="8698">
                  <c:v>3251</c:v>
                </c:pt>
                <c:pt idx="8699">
                  <c:v>3251</c:v>
                </c:pt>
                <c:pt idx="8700">
                  <c:v>3252</c:v>
                </c:pt>
                <c:pt idx="8701">
                  <c:v>3253</c:v>
                </c:pt>
                <c:pt idx="8702">
                  <c:v>3253</c:v>
                </c:pt>
                <c:pt idx="8703">
                  <c:v>3253</c:v>
                </c:pt>
                <c:pt idx="8704">
                  <c:v>3254</c:v>
                </c:pt>
                <c:pt idx="8705">
                  <c:v>3255</c:v>
                </c:pt>
                <c:pt idx="8706">
                  <c:v>3256</c:v>
                </c:pt>
                <c:pt idx="8707">
                  <c:v>3257</c:v>
                </c:pt>
                <c:pt idx="8708">
                  <c:v>3258</c:v>
                </c:pt>
                <c:pt idx="8709">
                  <c:v>3259</c:v>
                </c:pt>
                <c:pt idx="8710">
                  <c:v>3260</c:v>
                </c:pt>
                <c:pt idx="8711">
                  <c:v>3261</c:v>
                </c:pt>
                <c:pt idx="8712">
                  <c:v>3262</c:v>
                </c:pt>
                <c:pt idx="8713">
                  <c:v>3263</c:v>
                </c:pt>
                <c:pt idx="8714">
                  <c:v>3264</c:v>
                </c:pt>
                <c:pt idx="8715">
                  <c:v>3265</c:v>
                </c:pt>
                <c:pt idx="8716">
                  <c:v>3266</c:v>
                </c:pt>
                <c:pt idx="8717">
                  <c:v>3267</c:v>
                </c:pt>
                <c:pt idx="8718">
                  <c:v>3268</c:v>
                </c:pt>
                <c:pt idx="8719">
                  <c:v>3269</c:v>
                </c:pt>
                <c:pt idx="8720">
                  <c:v>3270</c:v>
                </c:pt>
                <c:pt idx="8721">
                  <c:v>3271</c:v>
                </c:pt>
                <c:pt idx="8722">
                  <c:v>3272</c:v>
                </c:pt>
                <c:pt idx="8723">
                  <c:v>3273</c:v>
                </c:pt>
                <c:pt idx="8724">
                  <c:v>3274</c:v>
                </c:pt>
                <c:pt idx="8725">
                  <c:v>3275</c:v>
                </c:pt>
                <c:pt idx="8726">
                  <c:v>3276</c:v>
                </c:pt>
                <c:pt idx="8727">
                  <c:v>3277</c:v>
                </c:pt>
                <c:pt idx="8728">
                  <c:v>3278</c:v>
                </c:pt>
                <c:pt idx="8729">
                  <c:v>3279</c:v>
                </c:pt>
                <c:pt idx="8730">
                  <c:v>3280</c:v>
                </c:pt>
                <c:pt idx="8731">
                  <c:v>3281</c:v>
                </c:pt>
                <c:pt idx="8732">
                  <c:v>3282</c:v>
                </c:pt>
                <c:pt idx="8733">
                  <c:v>3283</c:v>
                </c:pt>
                <c:pt idx="8734">
                  <c:v>3284</c:v>
                </c:pt>
                <c:pt idx="8735">
                  <c:v>3284</c:v>
                </c:pt>
                <c:pt idx="8736">
                  <c:v>3285</c:v>
                </c:pt>
                <c:pt idx="8737">
                  <c:v>3286</c:v>
                </c:pt>
                <c:pt idx="8738">
                  <c:v>3287</c:v>
                </c:pt>
                <c:pt idx="8739">
                  <c:v>3288</c:v>
                </c:pt>
                <c:pt idx="8740">
                  <c:v>3288</c:v>
                </c:pt>
                <c:pt idx="8741">
                  <c:v>3289</c:v>
                </c:pt>
                <c:pt idx="8742">
                  <c:v>3290</c:v>
                </c:pt>
                <c:pt idx="8743">
                  <c:v>3291</c:v>
                </c:pt>
                <c:pt idx="8744">
                  <c:v>3292</c:v>
                </c:pt>
                <c:pt idx="8745">
                  <c:v>3293</c:v>
                </c:pt>
                <c:pt idx="8746">
                  <c:v>3294</c:v>
                </c:pt>
                <c:pt idx="8747">
                  <c:v>3295</c:v>
                </c:pt>
                <c:pt idx="8748">
                  <c:v>3295</c:v>
                </c:pt>
                <c:pt idx="8749">
                  <c:v>3296</c:v>
                </c:pt>
                <c:pt idx="8750">
                  <c:v>3297</c:v>
                </c:pt>
                <c:pt idx="8751">
                  <c:v>3298</c:v>
                </c:pt>
                <c:pt idx="8752">
                  <c:v>3299</c:v>
                </c:pt>
                <c:pt idx="8753">
                  <c:v>3300</c:v>
                </c:pt>
                <c:pt idx="8754">
                  <c:v>3301</c:v>
                </c:pt>
                <c:pt idx="8755">
                  <c:v>3301</c:v>
                </c:pt>
                <c:pt idx="8756">
                  <c:v>3302</c:v>
                </c:pt>
                <c:pt idx="8757">
                  <c:v>3302</c:v>
                </c:pt>
                <c:pt idx="8758">
                  <c:v>3302</c:v>
                </c:pt>
                <c:pt idx="8759">
                  <c:v>3302</c:v>
                </c:pt>
                <c:pt idx="8760">
                  <c:v>3303</c:v>
                </c:pt>
                <c:pt idx="8761">
                  <c:v>3304</c:v>
                </c:pt>
                <c:pt idx="8762">
                  <c:v>3305</c:v>
                </c:pt>
                <c:pt idx="8763">
                  <c:v>3306</c:v>
                </c:pt>
                <c:pt idx="8764">
                  <c:v>3307</c:v>
                </c:pt>
                <c:pt idx="8765">
                  <c:v>3308</c:v>
                </c:pt>
                <c:pt idx="8766">
                  <c:v>3309</c:v>
                </c:pt>
                <c:pt idx="8767">
                  <c:v>3310</c:v>
                </c:pt>
                <c:pt idx="8768">
                  <c:v>3311</c:v>
                </c:pt>
                <c:pt idx="8769">
                  <c:v>3311</c:v>
                </c:pt>
                <c:pt idx="8770">
                  <c:v>3312</c:v>
                </c:pt>
                <c:pt idx="8771">
                  <c:v>3312</c:v>
                </c:pt>
                <c:pt idx="8772">
                  <c:v>3312</c:v>
                </c:pt>
                <c:pt idx="8773">
                  <c:v>3312</c:v>
                </c:pt>
                <c:pt idx="8774">
                  <c:v>3312</c:v>
                </c:pt>
                <c:pt idx="8775">
                  <c:v>3313</c:v>
                </c:pt>
                <c:pt idx="8776">
                  <c:v>3313</c:v>
                </c:pt>
                <c:pt idx="8777">
                  <c:v>3313</c:v>
                </c:pt>
                <c:pt idx="8778">
                  <c:v>3313</c:v>
                </c:pt>
                <c:pt idx="8779">
                  <c:v>3313</c:v>
                </c:pt>
                <c:pt idx="8780">
                  <c:v>3314</c:v>
                </c:pt>
                <c:pt idx="8781">
                  <c:v>3314</c:v>
                </c:pt>
                <c:pt idx="8782">
                  <c:v>3314</c:v>
                </c:pt>
                <c:pt idx="8783">
                  <c:v>3314</c:v>
                </c:pt>
                <c:pt idx="8784">
                  <c:v>3314</c:v>
                </c:pt>
                <c:pt idx="8785">
                  <c:v>3314</c:v>
                </c:pt>
                <c:pt idx="8786">
                  <c:v>3314</c:v>
                </c:pt>
                <c:pt idx="8787">
                  <c:v>3314</c:v>
                </c:pt>
                <c:pt idx="8788">
                  <c:v>3315</c:v>
                </c:pt>
                <c:pt idx="8789">
                  <c:v>3315</c:v>
                </c:pt>
                <c:pt idx="8790">
                  <c:v>3315</c:v>
                </c:pt>
                <c:pt idx="8791">
                  <c:v>3315</c:v>
                </c:pt>
                <c:pt idx="8792">
                  <c:v>3315</c:v>
                </c:pt>
                <c:pt idx="8793">
                  <c:v>3315</c:v>
                </c:pt>
                <c:pt idx="8794">
                  <c:v>3315</c:v>
                </c:pt>
                <c:pt idx="8795">
                  <c:v>3315</c:v>
                </c:pt>
                <c:pt idx="8796">
                  <c:v>3315</c:v>
                </c:pt>
                <c:pt idx="8797">
                  <c:v>3316</c:v>
                </c:pt>
                <c:pt idx="8798">
                  <c:v>3316</c:v>
                </c:pt>
                <c:pt idx="8799">
                  <c:v>3316</c:v>
                </c:pt>
                <c:pt idx="8800">
                  <c:v>3316</c:v>
                </c:pt>
                <c:pt idx="8801">
                  <c:v>3316</c:v>
                </c:pt>
                <c:pt idx="8802">
                  <c:v>3316</c:v>
                </c:pt>
                <c:pt idx="8803">
                  <c:v>3317</c:v>
                </c:pt>
                <c:pt idx="8804">
                  <c:v>3318</c:v>
                </c:pt>
                <c:pt idx="8805">
                  <c:v>3318</c:v>
                </c:pt>
                <c:pt idx="8806">
                  <c:v>3318</c:v>
                </c:pt>
                <c:pt idx="8807">
                  <c:v>3318</c:v>
                </c:pt>
                <c:pt idx="8808">
                  <c:v>3318</c:v>
                </c:pt>
                <c:pt idx="8809">
                  <c:v>3318</c:v>
                </c:pt>
                <c:pt idx="8810">
                  <c:v>3318</c:v>
                </c:pt>
                <c:pt idx="8811">
                  <c:v>3319</c:v>
                </c:pt>
                <c:pt idx="8812">
                  <c:v>3320</c:v>
                </c:pt>
                <c:pt idx="8813">
                  <c:v>3320</c:v>
                </c:pt>
                <c:pt idx="8814">
                  <c:v>3320</c:v>
                </c:pt>
                <c:pt idx="8815">
                  <c:v>3320</c:v>
                </c:pt>
                <c:pt idx="8816">
                  <c:v>3320</c:v>
                </c:pt>
                <c:pt idx="8817">
                  <c:v>3321</c:v>
                </c:pt>
                <c:pt idx="8818">
                  <c:v>3321</c:v>
                </c:pt>
                <c:pt idx="8819">
                  <c:v>3321</c:v>
                </c:pt>
                <c:pt idx="8820">
                  <c:v>3321</c:v>
                </c:pt>
                <c:pt idx="8821">
                  <c:v>3321</c:v>
                </c:pt>
                <c:pt idx="8822">
                  <c:v>3321</c:v>
                </c:pt>
                <c:pt idx="8823">
                  <c:v>3321</c:v>
                </c:pt>
                <c:pt idx="8824">
                  <c:v>3321</c:v>
                </c:pt>
                <c:pt idx="8825">
                  <c:v>3321</c:v>
                </c:pt>
                <c:pt idx="8826">
                  <c:v>3321</c:v>
                </c:pt>
                <c:pt idx="8827">
                  <c:v>3322</c:v>
                </c:pt>
                <c:pt idx="8828">
                  <c:v>3322</c:v>
                </c:pt>
                <c:pt idx="8829">
                  <c:v>3323</c:v>
                </c:pt>
                <c:pt idx="8830">
                  <c:v>3323</c:v>
                </c:pt>
                <c:pt idx="8831">
                  <c:v>3323</c:v>
                </c:pt>
                <c:pt idx="8832">
                  <c:v>3323</c:v>
                </c:pt>
                <c:pt idx="8833">
                  <c:v>3323</c:v>
                </c:pt>
                <c:pt idx="8834">
                  <c:v>3323</c:v>
                </c:pt>
                <c:pt idx="8835">
                  <c:v>3323</c:v>
                </c:pt>
                <c:pt idx="8836">
                  <c:v>3323</c:v>
                </c:pt>
                <c:pt idx="8837">
                  <c:v>3323</c:v>
                </c:pt>
                <c:pt idx="8838">
                  <c:v>3323</c:v>
                </c:pt>
                <c:pt idx="8839">
                  <c:v>3323</c:v>
                </c:pt>
                <c:pt idx="8840">
                  <c:v>3323</c:v>
                </c:pt>
                <c:pt idx="8841">
                  <c:v>3323</c:v>
                </c:pt>
                <c:pt idx="8842">
                  <c:v>3323</c:v>
                </c:pt>
                <c:pt idx="8843">
                  <c:v>3323</c:v>
                </c:pt>
                <c:pt idx="8844">
                  <c:v>3323</c:v>
                </c:pt>
                <c:pt idx="8845">
                  <c:v>3323</c:v>
                </c:pt>
                <c:pt idx="8846">
                  <c:v>3323</c:v>
                </c:pt>
                <c:pt idx="8847">
                  <c:v>3323</c:v>
                </c:pt>
                <c:pt idx="8848">
                  <c:v>3323</c:v>
                </c:pt>
                <c:pt idx="8849">
                  <c:v>3323</c:v>
                </c:pt>
                <c:pt idx="8850">
                  <c:v>3323</c:v>
                </c:pt>
                <c:pt idx="8851">
                  <c:v>3324</c:v>
                </c:pt>
                <c:pt idx="8852">
                  <c:v>3324</c:v>
                </c:pt>
                <c:pt idx="8853">
                  <c:v>3324</c:v>
                </c:pt>
                <c:pt idx="8854">
                  <c:v>3324</c:v>
                </c:pt>
                <c:pt idx="8855">
                  <c:v>3324</c:v>
                </c:pt>
                <c:pt idx="8856">
                  <c:v>3324</c:v>
                </c:pt>
                <c:pt idx="8857">
                  <c:v>3324</c:v>
                </c:pt>
                <c:pt idx="8858">
                  <c:v>3325</c:v>
                </c:pt>
                <c:pt idx="8859">
                  <c:v>3325</c:v>
                </c:pt>
                <c:pt idx="8860">
                  <c:v>3325</c:v>
                </c:pt>
                <c:pt idx="8861">
                  <c:v>3325</c:v>
                </c:pt>
                <c:pt idx="8862">
                  <c:v>3325</c:v>
                </c:pt>
                <c:pt idx="8863">
                  <c:v>3325</c:v>
                </c:pt>
                <c:pt idx="8864">
                  <c:v>3325</c:v>
                </c:pt>
                <c:pt idx="8865">
                  <c:v>3325</c:v>
                </c:pt>
                <c:pt idx="8866">
                  <c:v>3326</c:v>
                </c:pt>
                <c:pt idx="8867">
                  <c:v>3326</c:v>
                </c:pt>
                <c:pt idx="8868">
                  <c:v>3326</c:v>
                </c:pt>
                <c:pt idx="8869">
                  <c:v>3326</c:v>
                </c:pt>
                <c:pt idx="8870">
                  <c:v>3327</c:v>
                </c:pt>
                <c:pt idx="8871">
                  <c:v>3327</c:v>
                </c:pt>
                <c:pt idx="8872">
                  <c:v>3327</c:v>
                </c:pt>
                <c:pt idx="8873">
                  <c:v>3327</c:v>
                </c:pt>
                <c:pt idx="8874">
                  <c:v>3328</c:v>
                </c:pt>
                <c:pt idx="8875">
                  <c:v>3329</c:v>
                </c:pt>
                <c:pt idx="8876">
                  <c:v>3329</c:v>
                </c:pt>
                <c:pt idx="8877">
                  <c:v>3329</c:v>
                </c:pt>
                <c:pt idx="8878">
                  <c:v>3330</c:v>
                </c:pt>
                <c:pt idx="8879">
                  <c:v>3330</c:v>
                </c:pt>
                <c:pt idx="8880">
                  <c:v>3330</c:v>
                </c:pt>
                <c:pt idx="8881">
                  <c:v>3330</c:v>
                </c:pt>
                <c:pt idx="8882">
                  <c:v>3330</c:v>
                </c:pt>
                <c:pt idx="8883">
                  <c:v>3331</c:v>
                </c:pt>
                <c:pt idx="8884">
                  <c:v>3332</c:v>
                </c:pt>
                <c:pt idx="8885">
                  <c:v>3333</c:v>
                </c:pt>
                <c:pt idx="8886">
                  <c:v>3333</c:v>
                </c:pt>
                <c:pt idx="8887">
                  <c:v>3333</c:v>
                </c:pt>
                <c:pt idx="8888">
                  <c:v>3334</c:v>
                </c:pt>
                <c:pt idx="8889">
                  <c:v>3334</c:v>
                </c:pt>
                <c:pt idx="8890">
                  <c:v>3334</c:v>
                </c:pt>
                <c:pt idx="8891">
                  <c:v>3334</c:v>
                </c:pt>
                <c:pt idx="8892">
                  <c:v>3334</c:v>
                </c:pt>
                <c:pt idx="8893">
                  <c:v>3335</c:v>
                </c:pt>
                <c:pt idx="8894">
                  <c:v>3335</c:v>
                </c:pt>
                <c:pt idx="8895">
                  <c:v>3336</c:v>
                </c:pt>
                <c:pt idx="8896">
                  <c:v>3336</c:v>
                </c:pt>
                <c:pt idx="8897">
                  <c:v>3336</c:v>
                </c:pt>
                <c:pt idx="8898">
                  <c:v>3336</c:v>
                </c:pt>
                <c:pt idx="8899">
                  <c:v>3337</c:v>
                </c:pt>
                <c:pt idx="8900">
                  <c:v>3337</c:v>
                </c:pt>
                <c:pt idx="8901">
                  <c:v>3337</c:v>
                </c:pt>
                <c:pt idx="8902">
                  <c:v>3338</c:v>
                </c:pt>
                <c:pt idx="8903">
                  <c:v>3338</c:v>
                </c:pt>
                <c:pt idx="8904">
                  <c:v>3338</c:v>
                </c:pt>
                <c:pt idx="8905">
                  <c:v>3339</c:v>
                </c:pt>
                <c:pt idx="8906">
                  <c:v>3340</c:v>
                </c:pt>
                <c:pt idx="8907">
                  <c:v>3341</c:v>
                </c:pt>
                <c:pt idx="8908">
                  <c:v>3341</c:v>
                </c:pt>
                <c:pt idx="8909">
                  <c:v>3341</c:v>
                </c:pt>
                <c:pt idx="8910">
                  <c:v>3341</c:v>
                </c:pt>
                <c:pt idx="8911">
                  <c:v>3341</c:v>
                </c:pt>
                <c:pt idx="8912">
                  <c:v>3342</c:v>
                </c:pt>
                <c:pt idx="8913">
                  <c:v>3343</c:v>
                </c:pt>
                <c:pt idx="8914">
                  <c:v>3344</c:v>
                </c:pt>
                <c:pt idx="8915">
                  <c:v>3345</c:v>
                </c:pt>
                <c:pt idx="8916">
                  <c:v>3346</c:v>
                </c:pt>
                <c:pt idx="8917">
                  <c:v>3347</c:v>
                </c:pt>
                <c:pt idx="8918">
                  <c:v>3348</c:v>
                </c:pt>
                <c:pt idx="8919">
                  <c:v>3349</c:v>
                </c:pt>
                <c:pt idx="8920">
                  <c:v>3349</c:v>
                </c:pt>
                <c:pt idx="8921">
                  <c:v>3350</c:v>
                </c:pt>
                <c:pt idx="8922">
                  <c:v>3351</c:v>
                </c:pt>
                <c:pt idx="8923">
                  <c:v>3352</c:v>
                </c:pt>
                <c:pt idx="8924">
                  <c:v>3353</c:v>
                </c:pt>
                <c:pt idx="8925">
                  <c:v>3353</c:v>
                </c:pt>
                <c:pt idx="8926">
                  <c:v>3353</c:v>
                </c:pt>
                <c:pt idx="8927">
                  <c:v>3354</c:v>
                </c:pt>
                <c:pt idx="8928">
                  <c:v>3354</c:v>
                </c:pt>
                <c:pt idx="8929">
                  <c:v>3354</c:v>
                </c:pt>
                <c:pt idx="8930">
                  <c:v>3354</c:v>
                </c:pt>
                <c:pt idx="8931">
                  <c:v>3354</c:v>
                </c:pt>
                <c:pt idx="8932">
                  <c:v>3354</c:v>
                </c:pt>
                <c:pt idx="8933">
                  <c:v>3354</c:v>
                </c:pt>
                <c:pt idx="8934">
                  <c:v>3354</c:v>
                </c:pt>
                <c:pt idx="8935">
                  <c:v>3355</c:v>
                </c:pt>
                <c:pt idx="8936">
                  <c:v>3356</c:v>
                </c:pt>
                <c:pt idx="8937">
                  <c:v>3356</c:v>
                </c:pt>
                <c:pt idx="8938">
                  <c:v>3357</c:v>
                </c:pt>
                <c:pt idx="8939">
                  <c:v>3357</c:v>
                </c:pt>
                <c:pt idx="8940">
                  <c:v>3357</c:v>
                </c:pt>
                <c:pt idx="8941">
                  <c:v>3357</c:v>
                </c:pt>
                <c:pt idx="8942">
                  <c:v>3358</c:v>
                </c:pt>
                <c:pt idx="8943">
                  <c:v>3358</c:v>
                </c:pt>
                <c:pt idx="8944">
                  <c:v>3358</c:v>
                </c:pt>
                <c:pt idx="8945">
                  <c:v>3359</c:v>
                </c:pt>
                <c:pt idx="8946">
                  <c:v>3359</c:v>
                </c:pt>
                <c:pt idx="8947">
                  <c:v>3359</c:v>
                </c:pt>
                <c:pt idx="8948">
                  <c:v>3359</c:v>
                </c:pt>
                <c:pt idx="8949">
                  <c:v>3360</c:v>
                </c:pt>
                <c:pt idx="8950">
                  <c:v>3360</c:v>
                </c:pt>
                <c:pt idx="8951">
                  <c:v>3361</c:v>
                </c:pt>
                <c:pt idx="8952">
                  <c:v>3362</c:v>
                </c:pt>
                <c:pt idx="8953">
                  <c:v>3363</c:v>
                </c:pt>
                <c:pt idx="8954">
                  <c:v>3364</c:v>
                </c:pt>
                <c:pt idx="8955">
                  <c:v>3364</c:v>
                </c:pt>
                <c:pt idx="8956">
                  <c:v>3365</c:v>
                </c:pt>
                <c:pt idx="8957">
                  <c:v>3365</c:v>
                </c:pt>
                <c:pt idx="8958">
                  <c:v>3365</c:v>
                </c:pt>
                <c:pt idx="8959">
                  <c:v>3366</c:v>
                </c:pt>
                <c:pt idx="8960">
                  <c:v>3367</c:v>
                </c:pt>
                <c:pt idx="8961">
                  <c:v>3367</c:v>
                </c:pt>
                <c:pt idx="8962">
                  <c:v>3367</c:v>
                </c:pt>
                <c:pt idx="8963">
                  <c:v>3367</c:v>
                </c:pt>
                <c:pt idx="8964">
                  <c:v>3367</c:v>
                </c:pt>
                <c:pt idx="8965">
                  <c:v>3367</c:v>
                </c:pt>
                <c:pt idx="8966">
                  <c:v>3367</c:v>
                </c:pt>
                <c:pt idx="8967">
                  <c:v>3368</c:v>
                </c:pt>
                <c:pt idx="8968">
                  <c:v>3369</c:v>
                </c:pt>
                <c:pt idx="8969">
                  <c:v>3369</c:v>
                </c:pt>
                <c:pt idx="8970">
                  <c:v>3369</c:v>
                </c:pt>
                <c:pt idx="8971">
                  <c:v>3369</c:v>
                </c:pt>
                <c:pt idx="8972">
                  <c:v>3369</c:v>
                </c:pt>
                <c:pt idx="8973">
                  <c:v>3369</c:v>
                </c:pt>
                <c:pt idx="8974">
                  <c:v>3369</c:v>
                </c:pt>
                <c:pt idx="8975">
                  <c:v>3369</c:v>
                </c:pt>
                <c:pt idx="8976">
                  <c:v>3369</c:v>
                </c:pt>
                <c:pt idx="8977">
                  <c:v>3369</c:v>
                </c:pt>
                <c:pt idx="8978">
                  <c:v>3369</c:v>
                </c:pt>
                <c:pt idx="8979">
                  <c:v>3370</c:v>
                </c:pt>
                <c:pt idx="8980">
                  <c:v>3371</c:v>
                </c:pt>
                <c:pt idx="8981">
                  <c:v>3372</c:v>
                </c:pt>
                <c:pt idx="8982">
                  <c:v>3373</c:v>
                </c:pt>
                <c:pt idx="8983">
                  <c:v>3374</c:v>
                </c:pt>
                <c:pt idx="8984">
                  <c:v>3375</c:v>
                </c:pt>
                <c:pt idx="8985">
                  <c:v>3376</c:v>
                </c:pt>
                <c:pt idx="8986">
                  <c:v>3377</c:v>
                </c:pt>
                <c:pt idx="8987">
                  <c:v>3378</c:v>
                </c:pt>
                <c:pt idx="8988">
                  <c:v>3379</c:v>
                </c:pt>
                <c:pt idx="8989">
                  <c:v>3379</c:v>
                </c:pt>
                <c:pt idx="8990">
                  <c:v>3379</c:v>
                </c:pt>
                <c:pt idx="8991">
                  <c:v>3380</c:v>
                </c:pt>
                <c:pt idx="8992">
                  <c:v>3380</c:v>
                </c:pt>
                <c:pt idx="8993">
                  <c:v>3380</c:v>
                </c:pt>
                <c:pt idx="8994">
                  <c:v>3380</c:v>
                </c:pt>
                <c:pt idx="8995">
                  <c:v>3380</c:v>
                </c:pt>
                <c:pt idx="8996">
                  <c:v>3380</c:v>
                </c:pt>
                <c:pt idx="8997">
                  <c:v>3381</c:v>
                </c:pt>
                <c:pt idx="8998">
                  <c:v>3381</c:v>
                </c:pt>
                <c:pt idx="8999">
                  <c:v>3382</c:v>
                </c:pt>
                <c:pt idx="9000">
                  <c:v>3382</c:v>
                </c:pt>
                <c:pt idx="9001">
                  <c:v>3382</c:v>
                </c:pt>
                <c:pt idx="9002">
                  <c:v>3383</c:v>
                </c:pt>
                <c:pt idx="9003">
                  <c:v>3383</c:v>
                </c:pt>
                <c:pt idx="9004">
                  <c:v>3383</c:v>
                </c:pt>
                <c:pt idx="9005">
                  <c:v>3383</c:v>
                </c:pt>
                <c:pt idx="9006">
                  <c:v>3384</c:v>
                </c:pt>
                <c:pt idx="9007">
                  <c:v>3384</c:v>
                </c:pt>
                <c:pt idx="9008">
                  <c:v>3384</c:v>
                </c:pt>
                <c:pt idx="9009">
                  <c:v>3385</c:v>
                </c:pt>
                <c:pt idx="9010">
                  <c:v>3386</c:v>
                </c:pt>
                <c:pt idx="9011">
                  <c:v>3387</c:v>
                </c:pt>
                <c:pt idx="9012">
                  <c:v>3388</c:v>
                </c:pt>
                <c:pt idx="9013">
                  <c:v>3388</c:v>
                </c:pt>
                <c:pt idx="9014">
                  <c:v>3389</c:v>
                </c:pt>
                <c:pt idx="9015">
                  <c:v>3390</c:v>
                </c:pt>
                <c:pt idx="9016">
                  <c:v>3391</c:v>
                </c:pt>
                <c:pt idx="9017">
                  <c:v>3392</c:v>
                </c:pt>
                <c:pt idx="9018">
                  <c:v>3392</c:v>
                </c:pt>
                <c:pt idx="9019">
                  <c:v>3392</c:v>
                </c:pt>
                <c:pt idx="9020">
                  <c:v>3392</c:v>
                </c:pt>
                <c:pt idx="9021">
                  <c:v>3393</c:v>
                </c:pt>
                <c:pt idx="9022">
                  <c:v>3393</c:v>
                </c:pt>
                <c:pt idx="9023">
                  <c:v>3393</c:v>
                </c:pt>
                <c:pt idx="9024">
                  <c:v>3393</c:v>
                </c:pt>
                <c:pt idx="9025">
                  <c:v>3394</c:v>
                </c:pt>
                <c:pt idx="9026">
                  <c:v>3395</c:v>
                </c:pt>
                <c:pt idx="9027">
                  <c:v>3395</c:v>
                </c:pt>
                <c:pt idx="9028">
                  <c:v>3395</c:v>
                </c:pt>
                <c:pt idx="9029">
                  <c:v>3396</c:v>
                </c:pt>
                <c:pt idx="9030">
                  <c:v>3396</c:v>
                </c:pt>
                <c:pt idx="9031">
                  <c:v>3396</c:v>
                </c:pt>
                <c:pt idx="9032">
                  <c:v>3397</c:v>
                </c:pt>
                <c:pt idx="9033">
                  <c:v>3397</c:v>
                </c:pt>
                <c:pt idx="9034">
                  <c:v>3397</c:v>
                </c:pt>
                <c:pt idx="9035">
                  <c:v>3397</c:v>
                </c:pt>
                <c:pt idx="9036">
                  <c:v>3397</c:v>
                </c:pt>
                <c:pt idx="9037">
                  <c:v>3397</c:v>
                </c:pt>
                <c:pt idx="9038">
                  <c:v>3397</c:v>
                </c:pt>
                <c:pt idx="9039">
                  <c:v>3398</c:v>
                </c:pt>
                <c:pt idx="9040">
                  <c:v>3398</c:v>
                </c:pt>
                <c:pt idx="9041">
                  <c:v>3399</c:v>
                </c:pt>
                <c:pt idx="9042">
                  <c:v>3400</c:v>
                </c:pt>
                <c:pt idx="9043">
                  <c:v>3401</c:v>
                </c:pt>
                <c:pt idx="9044">
                  <c:v>3402</c:v>
                </c:pt>
                <c:pt idx="9045">
                  <c:v>3403</c:v>
                </c:pt>
                <c:pt idx="9046">
                  <c:v>3403</c:v>
                </c:pt>
                <c:pt idx="9047">
                  <c:v>3404</c:v>
                </c:pt>
                <c:pt idx="9048">
                  <c:v>3405</c:v>
                </c:pt>
                <c:pt idx="9049">
                  <c:v>3406</c:v>
                </c:pt>
                <c:pt idx="9050">
                  <c:v>3406</c:v>
                </c:pt>
                <c:pt idx="9051">
                  <c:v>3407</c:v>
                </c:pt>
                <c:pt idx="9052">
                  <c:v>3407</c:v>
                </c:pt>
                <c:pt idx="9053">
                  <c:v>3407</c:v>
                </c:pt>
                <c:pt idx="9054">
                  <c:v>3408</c:v>
                </c:pt>
                <c:pt idx="9055">
                  <c:v>3409</c:v>
                </c:pt>
                <c:pt idx="9056">
                  <c:v>3409</c:v>
                </c:pt>
                <c:pt idx="9057">
                  <c:v>3410</c:v>
                </c:pt>
                <c:pt idx="9058">
                  <c:v>3410</c:v>
                </c:pt>
                <c:pt idx="9059">
                  <c:v>3410</c:v>
                </c:pt>
                <c:pt idx="9060">
                  <c:v>3410</c:v>
                </c:pt>
                <c:pt idx="9061">
                  <c:v>3410</c:v>
                </c:pt>
                <c:pt idx="9062">
                  <c:v>3410</c:v>
                </c:pt>
                <c:pt idx="9063">
                  <c:v>3411</c:v>
                </c:pt>
                <c:pt idx="9064">
                  <c:v>3411</c:v>
                </c:pt>
                <c:pt idx="9065">
                  <c:v>3411</c:v>
                </c:pt>
                <c:pt idx="9066">
                  <c:v>3412</c:v>
                </c:pt>
                <c:pt idx="9067">
                  <c:v>3413</c:v>
                </c:pt>
                <c:pt idx="9068">
                  <c:v>3414</c:v>
                </c:pt>
                <c:pt idx="9069">
                  <c:v>3414</c:v>
                </c:pt>
                <c:pt idx="9070">
                  <c:v>3415</c:v>
                </c:pt>
                <c:pt idx="9071">
                  <c:v>3416</c:v>
                </c:pt>
                <c:pt idx="9072">
                  <c:v>3417</c:v>
                </c:pt>
                <c:pt idx="9073">
                  <c:v>3417</c:v>
                </c:pt>
                <c:pt idx="9074">
                  <c:v>3417</c:v>
                </c:pt>
                <c:pt idx="9075">
                  <c:v>3418</c:v>
                </c:pt>
                <c:pt idx="9076">
                  <c:v>3419</c:v>
                </c:pt>
                <c:pt idx="9077">
                  <c:v>3420</c:v>
                </c:pt>
                <c:pt idx="9078">
                  <c:v>3420</c:v>
                </c:pt>
                <c:pt idx="9079">
                  <c:v>3420</c:v>
                </c:pt>
                <c:pt idx="9080">
                  <c:v>3420</c:v>
                </c:pt>
                <c:pt idx="9081">
                  <c:v>3420</c:v>
                </c:pt>
                <c:pt idx="9082">
                  <c:v>3420</c:v>
                </c:pt>
                <c:pt idx="9083">
                  <c:v>3420</c:v>
                </c:pt>
                <c:pt idx="9084">
                  <c:v>3421</c:v>
                </c:pt>
                <c:pt idx="9085">
                  <c:v>3421</c:v>
                </c:pt>
                <c:pt idx="9086">
                  <c:v>3421</c:v>
                </c:pt>
                <c:pt idx="9087">
                  <c:v>3421</c:v>
                </c:pt>
                <c:pt idx="9088">
                  <c:v>3421</c:v>
                </c:pt>
                <c:pt idx="9089">
                  <c:v>3421</c:v>
                </c:pt>
                <c:pt idx="9090">
                  <c:v>3421</c:v>
                </c:pt>
                <c:pt idx="9091">
                  <c:v>3422</c:v>
                </c:pt>
                <c:pt idx="9092">
                  <c:v>3423</c:v>
                </c:pt>
                <c:pt idx="9093">
                  <c:v>3424</c:v>
                </c:pt>
                <c:pt idx="9094">
                  <c:v>3425</c:v>
                </c:pt>
                <c:pt idx="9095">
                  <c:v>3426</c:v>
                </c:pt>
                <c:pt idx="9096">
                  <c:v>3427</c:v>
                </c:pt>
                <c:pt idx="9097">
                  <c:v>3427</c:v>
                </c:pt>
                <c:pt idx="9098">
                  <c:v>3427</c:v>
                </c:pt>
                <c:pt idx="9099">
                  <c:v>3428</c:v>
                </c:pt>
                <c:pt idx="9100">
                  <c:v>3428</c:v>
                </c:pt>
                <c:pt idx="9101">
                  <c:v>3429</c:v>
                </c:pt>
                <c:pt idx="9102">
                  <c:v>3430</c:v>
                </c:pt>
                <c:pt idx="9103">
                  <c:v>3431</c:v>
                </c:pt>
                <c:pt idx="9104">
                  <c:v>3431</c:v>
                </c:pt>
                <c:pt idx="9105">
                  <c:v>3431</c:v>
                </c:pt>
                <c:pt idx="9106">
                  <c:v>3431</c:v>
                </c:pt>
                <c:pt idx="9107">
                  <c:v>3432</c:v>
                </c:pt>
                <c:pt idx="9108">
                  <c:v>3432</c:v>
                </c:pt>
                <c:pt idx="9109">
                  <c:v>3432</c:v>
                </c:pt>
                <c:pt idx="9110">
                  <c:v>3432</c:v>
                </c:pt>
                <c:pt idx="9111">
                  <c:v>3432</c:v>
                </c:pt>
                <c:pt idx="9112">
                  <c:v>3432</c:v>
                </c:pt>
                <c:pt idx="9113">
                  <c:v>3432</c:v>
                </c:pt>
                <c:pt idx="9114">
                  <c:v>3433</c:v>
                </c:pt>
                <c:pt idx="9115">
                  <c:v>3433</c:v>
                </c:pt>
                <c:pt idx="9116">
                  <c:v>3434</c:v>
                </c:pt>
                <c:pt idx="9117">
                  <c:v>3434</c:v>
                </c:pt>
                <c:pt idx="9118">
                  <c:v>3435</c:v>
                </c:pt>
                <c:pt idx="9119">
                  <c:v>3435</c:v>
                </c:pt>
                <c:pt idx="9120">
                  <c:v>3435</c:v>
                </c:pt>
                <c:pt idx="9121">
                  <c:v>3435</c:v>
                </c:pt>
                <c:pt idx="9122">
                  <c:v>3435</c:v>
                </c:pt>
                <c:pt idx="9123">
                  <c:v>3435</c:v>
                </c:pt>
                <c:pt idx="9124">
                  <c:v>3435</c:v>
                </c:pt>
                <c:pt idx="9125">
                  <c:v>3435</c:v>
                </c:pt>
                <c:pt idx="9126">
                  <c:v>3436</c:v>
                </c:pt>
                <c:pt idx="9127">
                  <c:v>3437</c:v>
                </c:pt>
                <c:pt idx="9128">
                  <c:v>3437</c:v>
                </c:pt>
                <c:pt idx="9129">
                  <c:v>3438</c:v>
                </c:pt>
                <c:pt idx="9130">
                  <c:v>3438</c:v>
                </c:pt>
                <c:pt idx="9131">
                  <c:v>3438</c:v>
                </c:pt>
                <c:pt idx="9132">
                  <c:v>3439</c:v>
                </c:pt>
                <c:pt idx="9133">
                  <c:v>3439</c:v>
                </c:pt>
                <c:pt idx="9134">
                  <c:v>3439</c:v>
                </c:pt>
                <c:pt idx="9135">
                  <c:v>3439</c:v>
                </c:pt>
                <c:pt idx="9136">
                  <c:v>3439</c:v>
                </c:pt>
                <c:pt idx="9137">
                  <c:v>3439</c:v>
                </c:pt>
                <c:pt idx="9138">
                  <c:v>3439</c:v>
                </c:pt>
                <c:pt idx="9139">
                  <c:v>3439</c:v>
                </c:pt>
                <c:pt idx="9140">
                  <c:v>3440</c:v>
                </c:pt>
                <c:pt idx="9141">
                  <c:v>3440</c:v>
                </c:pt>
                <c:pt idx="9142">
                  <c:v>3440</c:v>
                </c:pt>
                <c:pt idx="9143">
                  <c:v>3440</c:v>
                </c:pt>
                <c:pt idx="9144">
                  <c:v>3440</c:v>
                </c:pt>
                <c:pt idx="9145">
                  <c:v>3440</c:v>
                </c:pt>
                <c:pt idx="9146">
                  <c:v>3440</c:v>
                </c:pt>
                <c:pt idx="9147">
                  <c:v>3440</c:v>
                </c:pt>
                <c:pt idx="9148">
                  <c:v>3440</c:v>
                </c:pt>
                <c:pt idx="9149">
                  <c:v>3440</c:v>
                </c:pt>
                <c:pt idx="9150">
                  <c:v>3440</c:v>
                </c:pt>
                <c:pt idx="9151">
                  <c:v>3440</c:v>
                </c:pt>
                <c:pt idx="9152">
                  <c:v>3440</c:v>
                </c:pt>
                <c:pt idx="9153">
                  <c:v>3440</c:v>
                </c:pt>
                <c:pt idx="9154">
                  <c:v>3440</c:v>
                </c:pt>
                <c:pt idx="9155">
                  <c:v>3440</c:v>
                </c:pt>
                <c:pt idx="9156">
                  <c:v>3440</c:v>
                </c:pt>
                <c:pt idx="9157">
                  <c:v>3440</c:v>
                </c:pt>
                <c:pt idx="9158">
                  <c:v>3440</c:v>
                </c:pt>
                <c:pt idx="9159">
                  <c:v>3441</c:v>
                </c:pt>
                <c:pt idx="9160">
                  <c:v>3441</c:v>
                </c:pt>
                <c:pt idx="9161">
                  <c:v>3442</c:v>
                </c:pt>
                <c:pt idx="9162">
                  <c:v>3443</c:v>
                </c:pt>
                <c:pt idx="9163">
                  <c:v>3444</c:v>
                </c:pt>
                <c:pt idx="9164">
                  <c:v>3445</c:v>
                </c:pt>
                <c:pt idx="9165">
                  <c:v>3445</c:v>
                </c:pt>
                <c:pt idx="9166">
                  <c:v>3445</c:v>
                </c:pt>
                <c:pt idx="9167">
                  <c:v>3446</c:v>
                </c:pt>
                <c:pt idx="9168">
                  <c:v>3446</c:v>
                </c:pt>
                <c:pt idx="9169">
                  <c:v>3447</c:v>
                </c:pt>
                <c:pt idx="9170">
                  <c:v>3448</c:v>
                </c:pt>
                <c:pt idx="9171">
                  <c:v>3448</c:v>
                </c:pt>
                <c:pt idx="9172">
                  <c:v>3448</c:v>
                </c:pt>
                <c:pt idx="9173">
                  <c:v>3449</c:v>
                </c:pt>
                <c:pt idx="9174">
                  <c:v>3449</c:v>
                </c:pt>
                <c:pt idx="9175">
                  <c:v>3449</c:v>
                </c:pt>
                <c:pt idx="9176">
                  <c:v>3449</c:v>
                </c:pt>
                <c:pt idx="9177">
                  <c:v>3449</c:v>
                </c:pt>
                <c:pt idx="9178">
                  <c:v>3449</c:v>
                </c:pt>
                <c:pt idx="9179">
                  <c:v>3450</c:v>
                </c:pt>
                <c:pt idx="9180">
                  <c:v>3451</c:v>
                </c:pt>
                <c:pt idx="9181">
                  <c:v>3451</c:v>
                </c:pt>
                <c:pt idx="9182">
                  <c:v>3451</c:v>
                </c:pt>
                <c:pt idx="9183">
                  <c:v>3451</c:v>
                </c:pt>
                <c:pt idx="9184">
                  <c:v>3451</c:v>
                </c:pt>
                <c:pt idx="9185">
                  <c:v>3451</c:v>
                </c:pt>
                <c:pt idx="9186">
                  <c:v>3451</c:v>
                </c:pt>
                <c:pt idx="9187">
                  <c:v>3451</c:v>
                </c:pt>
                <c:pt idx="9188">
                  <c:v>3451</c:v>
                </c:pt>
                <c:pt idx="9189">
                  <c:v>3451</c:v>
                </c:pt>
                <c:pt idx="9190">
                  <c:v>3451</c:v>
                </c:pt>
                <c:pt idx="9191">
                  <c:v>3452</c:v>
                </c:pt>
                <c:pt idx="9192">
                  <c:v>3452</c:v>
                </c:pt>
                <c:pt idx="9193">
                  <c:v>3453</c:v>
                </c:pt>
                <c:pt idx="9194">
                  <c:v>3453</c:v>
                </c:pt>
                <c:pt idx="9195">
                  <c:v>3454</c:v>
                </c:pt>
                <c:pt idx="9196">
                  <c:v>3454</c:v>
                </c:pt>
                <c:pt idx="9197">
                  <c:v>3454</c:v>
                </c:pt>
                <c:pt idx="9198">
                  <c:v>3455</c:v>
                </c:pt>
                <c:pt idx="9199">
                  <c:v>3456</c:v>
                </c:pt>
                <c:pt idx="9200">
                  <c:v>3456</c:v>
                </c:pt>
                <c:pt idx="9201">
                  <c:v>3456</c:v>
                </c:pt>
                <c:pt idx="9202">
                  <c:v>3456</c:v>
                </c:pt>
                <c:pt idx="9203">
                  <c:v>3456</c:v>
                </c:pt>
                <c:pt idx="9204">
                  <c:v>3457</c:v>
                </c:pt>
                <c:pt idx="9205">
                  <c:v>3457</c:v>
                </c:pt>
                <c:pt idx="9206">
                  <c:v>3457</c:v>
                </c:pt>
                <c:pt idx="9207">
                  <c:v>3457</c:v>
                </c:pt>
                <c:pt idx="9208">
                  <c:v>3457</c:v>
                </c:pt>
                <c:pt idx="9209">
                  <c:v>3457</c:v>
                </c:pt>
                <c:pt idx="9210">
                  <c:v>3457</c:v>
                </c:pt>
                <c:pt idx="9211">
                  <c:v>3457</c:v>
                </c:pt>
                <c:pt idx="9212">
                  <c:v>3457</c:v>
                </c:pt>
                <c:pt idx="9213">
                  <c:v>3457</c:v>
                </c:pt>
                <c:pt idx="9214">
                  <c:v>3457</c:v>
                </c:pt>
                <c:pt idx="9215">
                  <c:v>3457</c:v>
                </c:pt>
                <c:pt idx="9216">
                  <c:v>3457</c:v>
                </c:pt>
                <c:pt idx="9217">
                  <c:v>3457</c:v>
                </c:pt>
                <c:pt idx="9218">
                  <c:v>3457</c:v>
                </c:pt>
                <c:pt idx="9219">
                  <c:v>3457</c:v>
                </c:pt>
                <c:pt idx="9220">
                  <c:v>3457</c:v>
                </c:pt>
                <c:pt idx="9221">
                  <c:v>3457</c:v>
                </c:pt>
                <c:pt idx="9222">
                  <c:v>3458</c:v>
                </c:pt>
                <c:pt idx="9223">
                  <c:v>3458</c:v>
                </c:pt>
                <c:pt idx="9224">
                  <c:v>3458</c:v>
                </c:pt>
                <c:pt idx="9225">
                  <c:v>3458</c:v>
                </c:pt>
                <c:pt idx="9226">
                  <c:v>3458</c:v>
                </c:pt>
                <c:pt idx="9227">
                  <c:v>3458</c:v>
                </c:pt>
                <c:pt idx="9228">
                  <c:v>3458</c:v>
                </c:pt>
                <c:pt idx="9229">
                  <c:v>3458</c:v>
                </c:pt>
              </c:numCache>
            </c:numRef>
          </c:val>
          <c:smooth val="0"/>
        </c:ser>
        <c:ser>
          <c:idx val="1"/>
          <c:order val="1"/>
          <c:tx>
            <c:strRef>
              <c:f>Availability!$G$1</c:f>
              <c:strCache>
                <c:ptCount val="1"/>
                <c:pt idx="0">
                  <c:v>Partial B</c:v>
                </c:pt>
              </c:strCache>
            </c:strRef>
          </c:tx>
          <c:marker>
            <c:symbol val="none"/>
          </c:marker>
          <c:val>
            <c:numRef>
              <c:f>Availability!$G$2:$G$9606</c:f>
              <c:numCache>
                <c:formatCode>General</c:formatCode>
                <c:ptCount val="9605"/>
                <c:pt idx="0">
                  <c:v>1</c:v>
                </c:pt>
                <c:pt idx="1">
                  <c:v>1</c:v>
                </c:pt>
                <c:pt idx="2">
                  <c:v>1</c:v>
                </c:pt>
                <c:pt idx="3">
                  <c:v>1</c:v>
                </c:pt>
                <c:pt idx="4">
                  <c:v>1</c:v>
                </c:pt>
                <c:pt idx="5">
                  <c:v>1</c:v>
                </c:pt>
                <c:pt idx="6">
                  <c:v>1</c:v>
                </c:pt>
                <c:pt idx="7">
                  <c:v>1</c:v>
                </c:pt>
                <c:pt idx="8">
                  <c:v>1</c:v>
                </c:pt>
                <c:pt idx="9">
                  <c:v>1</c:v>
                </c:pt>
                <c:pt idx="10">
                  <c:v>1</c:v>
                </c:pt>
                <c:pt idx="11">
                  <c:v>1</c:v>
                </c:pt>
                <c:pt idx="12">
                  <c:v>1</c:v>
                </c:pt>
                <c:pt idx="13">
                  <c:v>1</c:v>
                </c:pt>
                <c:pt idx="14">
                  <c:v>1</c:v>
                </c:pt>
                <c:pt idx="15">
                  <c:v>2</c:v>
                </c:pt>
                <c:pt idx="16">
                  <c:v>2</c:v>
                </c:pt>
                <c:pt idx="17">
                  <c:v>3</c:v>
                </c:pt>
                <c:pt idx="18">
                  <c:v>4</c:v>
                </c:pt>
                <c:pt idx="19">
                  <c:v>5</c:v>
                </c:pt>
                <c:pt idx="20">
                  <c:v>6</c:v>
                </c:pt>
                <c:pt idx="21">
                  <c:v>6</c:v>
                </c:pt>
                <c:pt idx="22">
                  <c:v>7</c:v>
                </c:pt>
                <c:pt idx="23">
                  <c:v>7</c:v>
                </c:pt>
                <c:pt idx="24">
                  <c:v>7</c:v>
                </c:pt>
                <c:pt idx="25">
                  <c:v>7</c:v>
                </c:pt>
                <c:pt idx="26">
                  <c:v>8</c:v>
                </c:pt>
                <c:pt idx="27">
                  <c:v>9</c:v>
                </c:pt>
                <c:pt idx="28">
                  <c:v>9</c:v>
                </c:pt>
                <c:pt idx="29">
                  <c:v>9</c:v>
                </c:pt>
                <c:pt idx="30">
                  <c:v>10</c:v>
                </c:pt>
                <c:pt idx="31">
                  <c:v>10</c:v>
                </c:pt>
                <c:pt idx="32">
                  <c:v>10</c:v>
                </c:pt>
                <c:pt idx="33">
                  <c:v>10</c:v>
                </c:pt>
                <c:pt idx="34">
                  <c:v>11</c:v>
                </c:pt>
                <c:pt idx="35">
                  <c:v>11</c:v>
                </c:pt>
                <c:pt idx="36">
                  <c:v>11</c:v>
                </c:pt>
                <c:pt idx="37">
                  <c:v>11</c:v>
                </c:pt>
                <c:pt idx="38">
                  <c:v>11</c:v>
                </c:pt>
                <c:pt idx="39">
                  <c:v>11</c:v>
                </c:pt>
                <c:pt idx="40">
                  <c:v>11</c:v>
                </c:pt>
                <c:pt idx="41">
                  <c:v>11</c:v>
                </c:pt>
                <c:pt idx="42">
                  <c:v>12</c:v>
                </c:pt>
                <c:pt idx="43">
                  <c:v>13</c:v>
                </c:pt>
                <c:pt idx="44">
                  <c:v>14</c:v>
                </c:pt>
                <c:pt idx="45">
                  <c:v>15</c:v>
                </c:pt>
                <c:pt idx="46">
                  <c:v>15</c:v>
                </c:pt>
                <c:pt idx="47">
                  <c:v>15</c:v>
                </c:pt>
                <c:pt idx="48">
                  <c:v>15</c:v>
                </c:pt>
                <c:pt idx="49">
                  <c:v>15</c:v>
                </c:pt>
                <c:pt idx="50">
                  <c:v>15</c:v>
                </c:pt>
                <c:pt idx="51">
                  <c:v>15</c:v>
                </c:pt>
                <c:pt idx="52">
                  <c:v>16</c:v>
                </c:pt>
                <c:pt idx="53">
                  <c:v>17</c:v>
                </c:pt>
                <c:pt idx="54">
                  <c:v>17</c:v>
                </c:pt>
                <c:pt idx="55">
                  <c:v>18</c:v>
                </c:pt>
                <c:pt idx="56">
                  <c:v>18</c:v>
                </c:pt>
                <c:pt idx="57">
                  <c:v>18</c:v>
                </c:pt>
                <c:pt idx="58">
                  <c:v>18</c:v>
                </c:pt>
                <c:pt idx="59">
                  <c:v>18</c:v>
                </c:pt>
                <c:pt idx="60">
                  <c:v>18</c:v>
                </c:pt>
                <c:pt idx="61">
                  <c:v>18</c:v>
                </c:pt>
                <c:pt idx="62">
                  <c:v>18</c:v>
                </c:pt>
                <c:pt idx="63">
                  <c:v>18</c:v>
                </c:pt>
                <c:pt idx="64">
                  <c:v>18</c:v>
                </c:pt>
                <c:pt idx="65">
                  <c:v>18</c:v>
                </c:pt>
                <c:pt idx="66">
                  <c:v>18</c:v>
                </c:pt>
                <c:pt idx="67">
                  <c:v>18</c:v>
                </c:pt>
                <c:pt idx="68">
                  <c:v>18</c:v>
                </c:pt>
                <c:pt idx="69">
                  <c:v>19</c:v>
                </c:pt>
                <c:pt idx="70">
                  <c:v>19</c:v>
                </c:pt>
                <c:pt idx="71">
                  <c:v>20</c:v>
                </c:pt>
                <c:pt idx="72">
                  <c:v>21</c:v>
                </c:pt>
                <c:pt idx="73">
                  <c:v>21</c:v>
                </c:pt>
                <c:pt idx="74">
                  <c:v>21</c:v>
                </c:pt>
                <c:pt idx="75">
                  <c:v>22</c:v>
                </c:pt>
                <c:pt idx="76">
                  <c:v>23</c:v>
                </c:pt>
                <c:pt idx="77">
                  <c:v>23</c:v>
                </c:pt>
                <c:pt idx="78">
                  <c:v>23</c:v>
                </c:pt>
                <c:pt idx="79">
                  <c:v>24</c:v>
                </c:pt>
                <c:pt idx="80">
                  <c:v>24</c:v>
                </c:pt>
                <c:pt idx="81">
                  <c:v>25</c:v>
                </c:pt>
                <c:pt idx="82">
                  <c:v>25</c:v>
                </c:pt>
                <c:pt idx="83">
                  <c:v>25</c:v>
                </c:pt>
                <c:pt idx="84">
                  <c:v>25</c:v>
                </c:pt>
                <c:pt idx="85">
                  <c:v>25</c:v>
                </c:pt>
                <c:pt idx="86">
                  <c:v>26</c:v>
                </c:pt>
                <c:pt idx="87">
                  <c:v>26</c:v>
                </c:pt>
                <c:pt idx="88">
                  <c:v>27</c:v>
                </c:pt>
                <c:pt idx="89">
                  <c:v>27</c:v>
                </c:pt>
                <c:pt idx="90">
                  <c:v>27</c:v>
                </c:pt>
                <c:pt idx="91">
                  <c:v>27</c:v>
                </c:pt>
                <c:pt idx="92">
                  <c:v>27</c:v>
                </c:pt>
                <c:pt idx="93">
                  <c:v>27</c:v>
                </c:pt>
                <c:pt idx="94">
                  <c:v>27</c:v>
                </c:pt>
                <c:pt idx="95">
                  <c:v>28</c:v>
                </c:pt>
                <c:pt idx="96">
                  <c:v>29</c:v>
                </c:pt>
                <c:pt idx="97">
                  <c:v>30</c:v>
                </c:pt>
                <c:pt idx="98">
                  <c:v>31</c:v>
                </c:pt>
                <c:pt idx="99">
                  <c:v>31</c:v>
                </c:pt>
                <c:pt idx="100">
                  <c:v>32</c:v>
                </c:pt>
                <c:pt idx="101">
                  <c:v>32</c:v>
                </c:pt>
                <c:pt idx="102">
                  <c:v>33</c:v>
                </c:pt>
                <c:pt idx="103">
                  <c:v>34</c:v>
                </c:pt>
                <c:pt idx="104">
                  <c:v>34</c:v>
                </c:pt>
                <c:pt idx="105">
                  <c:v>35</c:v>
                </c:pt>
                <c:pt idx="106">
                  <c:v>35</c:v>
                </c:pt>
                <c:pt idx="107">
                  <c:v>35</c:v>
                </c:pt>
                <c:pt idx="108">
                  <c:v>35</c:v>
                </c:pt>
                <c:pt idx="109">
                  <c:v>35</c:v>
                </c:pt>
                <c:pt idx="110">
                  <c:v>35</c:v>
                </c:pt>
                <c:pt idx="111">
                  <c:v>36</c:v>
                </c:pt>
                <c:pt idx="112">
                  <c:v>36</c:v>
                </c:pt>
                <c:pt idx="113">
                  <c:v>36</c:v>
                </c:pt>
                <c:pt idx="114">
                  <c:v>37</c:v>
                </c:pt>
                <c:pt idx="115">
                  <c:v>37</c:v>
                </c:pt>
                <c:pt idx="116">
                  <c:v>37</c:v>
                </c:pt>
                <c:pt idx="117">
                  <c:v>37</c:v>
                </c:pt>
                <c:pt idx="118">
                  <c:v>37</c:v>
                </c:pt>
                <c:pt idx="119">
                  <c:v>37</c:v>
                </c:pt>
                <c:pt idx="120">
                  <c:v>38</c:v>
                </c:pt>
                <c:pt idx="121">
                  <c:v>38</c:v>
                </c:pt>
                <c:pt idx="122">
                  <c:v>38</c:v>
                </c:pt>
                <c:pt idx="123">
                  <c:v>38</c:v>
                </c:pt>
                <c:pt idx="124">
                  <c:v>38</c:v>
                </c:pt>
                <c:pt idx="125">
                  <c:v>39</c:v>
                </c:pt>
                <c:pt idx="126">
                  <c:v>40</c:v>
                </c:pt>
                <c:pt idx="127">
                  <c:v>41</c:v>
                </c:pt>
                <c:pt idx="128">
                  <c:v>42</c:v>
                </c:pt>
                <c:pt idx="129">
                  <c:v>42</c:v>
                </c:pt>
                <c:pt idx="130">
                  <c:v>42</c:v>
                </c:pt>
                <c:pt idx="131">
                  <c:v>43</c:v>
                </c:pt>
                <c:pt idx="132">
                  <c:v>43</c:v>
                </c:pt>
                <c:pt idx="133">
                  <c:v>44</c:v>
                </c:pt>
                <c:pt idx="134">
                  <c:v>44</c:v>
                </c:pt>
                <c:pt idx="135">
                  <c:v>45</c:v>
                </c:pt>
                <c:pt idx="136">
                  <c:v>45</c:v>
                </c:pt>
                <c:pt idx="137">
                  <c:v>46</c:v>
                </c:pt>
                <c:pt idx="138">
                  <c:v>47</c:v>
                </c:pt>
                <c:pt idx="139">
                  <c:v>47</c:v>
                </c:pt>
                <c:pt idx="140">
                  <c:v>48</c:v>
                </c:pt>
                <c:pt idx="141">
                  <c:v>48</c:v>
                </c:pt>
                <c:pt idx="142">
                  <c:v>48</c:v>
                </c:pt>
                <c:pt idx="143">
                  <c:v>48</c:v>
                </c:pt>
                <c:pt idx="144">
                  <c:v>48</c:v>
                </c:pt>
                <c:pt idx="145">
                  <c:v>48</c:v>
                </c:pt>
                <c:pt idx="146">
                  <c:v>48</c:v>
                </c:pt>
                <c:pt idx="147">
                  <c:v>48</c:v>
                </c:pt>
                <c:pt idx="148">
                  <c:v>48</c:v>
                </c:pt>
                <c:pt idx="149">
                  <c:v>48</c:v>
                </c:pt>
                <c:pt idx="150">
                  <c:v>48</c:v>
                </c:pt>
                <c:pt idx="151">
                  <c:v>49</c:v>
                </c:pt>
                <c:pt idx="152">
                  <c:v>49</c:v>
                </c:pt>
                <c:pt idx="153">
                  <c:v>49</c:v>
                </c:pt>
                <c:pt idx="154">
                  <c:v>50</c:v>
                </c:pt>
                <c:pt idx="155">
                  <c:v>50</c:v>
                </c:pt>
                <c:pt idx="156">
                  <c:v>51</c:v>
                </c:pt>
                <c:pt idx="157">
                  <c:v>52</c:v>
                </c:pt>
                <c:pt idx="158">
                  <c:v>53</c:v>
                </c:pt>
                <c:pt idx="159">
                  <c:v>53</c:v>
                </c:pt>
                <c:pt idx="160">
                  <c:v>54</c:v>
                </c:pt>
                <c:pt idx="161">
                  <c:v>54</c:v>
                </c:pt>
                <c:pt idx="162">
                  <c:v>54</c:v>
                </c:pt>
                <c:pt idx="163">
                  <c:v>54</c:v>
                </c:pt>
                <c:pt idx="164">
                  <c:v>54</c:v>
                </c:pt>
                <c:pt idx="165">
                  <c:v>54</c:v>
                </c:pt>
                <c:pt idx="166">
                  <c:v>54</c:v>
                </c:pt>
                <c:pt idx="167">
                  <c:v>54</c:v>
                </c:pt>
                <c:pt idx="168">
                  <c:v>55</c:v>
                </c:pt>
                <c:pt idx="169">
                  <c:v>56</c:v>
                </c:pt>
                <c:pt idx="170">
                  <c:v>56</c:v>
                </c:pt>
                <c:pt idx="171">
                  <c:v>56</c:v>
                </c:pt>
                <c:pt idx="172">
                  <c:v>56</c:v>
                </c:pt>
                <c:pt idx="173">
                  <c:v>56</c:v>
                </c:pt>
                <c:pt idx="174">
                  <c:v>56</c:v>
                </c:pt>
                <c:pt idx="175">
                  <c:v>56</c:v>
                </c:pt>
                <c:pt idx="176">
                  <c:v>56</c:v>
                </c:pt>
                <c:pt idx="177">
                  <c:v>56</c:v>
                </c:pt>
                <c:pt idx="178">
                  <c:v>56</c:v>
                </c:pt>
                <c:pt idx="179">
                  <c:v>56</c:v>
                </c:pt>
                <c:pt idx="180">
                  <c:v>56</c:v>
                </c:pt>
                <c:pt idx="181">
                  <c:v>56</c:v>
                </c:pt>
                <c:pt idx="182">
                  <c:v>56</c:v>
                </c:pt>
                <c:pt idx="183">
                  <c:v>56</c:v>
                </c:pt>
                <c:pt idx="184">
                  <c:v>56</c:v>
                </c:pt>
                <c:pt idx="185">
                  <c:v>56</c:v>
                </c:pt>
                <c:pt idx="186">
                  <c:v>56</c:v>
                </c:pt>
                <c:pt idx="187">
                  <c:v>56</c:v>
                </c:pt>
                <c:pt idx="188">
                  <c:v>56</c:v>
                </c:pt>
                <c:pt idx="189">
                  <c:v>56</c:v>
                </c:pt>
                <c:pt idx="190">
                  <c:v>56</c:v>
                </c:pt>
                <c:pt idx="191">
                  <c:v>56</c:v>
                </c:pt>
                <c:pt idx="192">
                  <c:v>57</c:v>
                </c:pt>
                <c:pt idx="193">
                  <c:v>57</c:v>
                </c:pt>
                <c:pt idx="194">
                  <c:v>58</c:v>
                </c:pt>
                <c:pt idx="195">
                  <c:v>58</c:v>
                </c:pt>
                <c:pt idx="196">
                  <c:v>58</c:v>
                </c:pt>
                <c:pt idx="197">
                  <c:v>58</c:v>
                </c:pt>
                <c:pt idx="198">
                  <c:v>59</c:v>
                </c:pt>
                <c:pt idx="199">
                  <c:v>60</c:v>
                </c:pt>
                <c:pt idx="200">
                  <c:v>60</c:v>
                </c:pt>
                <c:pt idx="201">
                  <c:v>60</c:v>
                </c:pt>
                <c:pt idx="202">
                  <c:v>61</c:v>
                </c:pt>
                <c:pt idx="203">
                  <c:v>62</c:v>
                </c:pt>
                <c:pt idx="204">
                  <c:v>63</c:v>
                </c:pt>
                <c:pt idx="205">
                  <c:v>64</c:v>
                </c:pt>
                <c:pt idx="206">
                  <c:v>65</c:v>
                </c:pt>
                <c:pt idx="207">
                  <c:v>65</c:v>
                </c:pt>
                <c:pt idx="208">
                  <c:v>66</c:v>
                </c:pt>
                <c:pt idx="209">
                  <c:v>67</c:v>
                </c:pt>
                <c:pt idx="210">
                  <c:v>68</c:v>
                </c:pt>
                <c:pt idx="211">
                  <c:v>69</c:v>
                </c:pt>
                <c:pt idx="212">
                  <c:v>69</c:v>
                </c:pt>
                <c:pt idx="213">
                  <c:v>69</c:v>
                </c:pt>
                <c:pt idx="214">
                  <c:v>69</c:v>
                </c:pt>
                <c:pt idx="215">
                  <c:v>70</c:v>
                </c:pt>
                <c:pt idx="216">
                  <c:v>70</c:v>
                </c:pt>
                <c:pt idx="217">
                  <c:v>71</c:v>
                </c:pt>
                <c:pt idx="218">
                  <c:v>71</c:v>
                </c:pt>
                <c:pt idx="219">
                  <c:v>72</c:v>
                </c:pt>
                <c:pt idx="220">
                  <c:v>72</c:v>
                </c:pt>
                <c:pt idx="221">
                  <c:v>72</c:v>
                </c:pt>
                <c:pt idx="222">
                  <c:v>73</c:v>
                </c:pt>
                <c:pt idx="223">
                  <c:v>74</c:v>
                </c:pt>
                <c:pt idx="224">
                  <c:v>75</c:v>
                </c:pt>
                <c:pt idx="225">
                  <c:v>75</c:v>
                </c:pt>
                <c:pt idx="226">
                  <c:v>76</c:v>
                </c:pt>
                <c:pt idx="227">
                  <c:v>76</c:v>
                </c:pt>
                <c:pt idx="228">
                  <c:v>76</c:v>
                </c:pt>
                <c:pt idx="229">
                  <c:v>77</c:v>
                </c:pt>
                <c:pt idx="230">
                  <c:v>78</c:v>
                </c:pt>
                <c:pt idx="231">
                  <c:v>79</c:v>
                </c:pt>
                <c:pt idx="232">
                  <c:v>79</c:v>
                </c:pt>
                <c:pt idx="233">
                  <c:v>79</c:v>
                </c:pt>
                <c:pt idx="234">
                  <c:v>79</c:v>
                </c:pt>
                <c:pt idx="235">
                  <c:v>80</c:v>
                </c:pt>
                <c:pt idx="236">
                  <c:v>80</c:v>
                </c:pt>
                <c:pt idx="237">
                  <c:v>80</c:v>
                </c:pt>
                <c:pt idx="238">
                  <c:v>81</c:v>
                </c:pt>
                <c:pt idx="239">
                  <c:v>82</c:v>
                </c:pt>
                <c:pt idx="240">
                  <c:v>83</c:v>
                </c:pt>
                <c:pt idx="241">
                  <c:v>83</c:v>
                </c:pt>
                <c:pt idx="242">
                  <c:v>84</c:v>
                </c:pt>
                <c:pt idx="243">
                  <c:v>84</c:v>
                </c:pt>
                <c:pt idx="244">
                  <c:v>85</c:v>
                </c:pt>
                <c:pt idx="245">
                  <c:v>86</c:v>
                </c:pt>
                <c:pt idx="246">
                  <c:v>87</c:v>
                </c:pt>
                <c:pt idx="247">
                  <c:v>88</c:v>
                </c:pt>
                <c:pt idx="248">
                  <c:v>88</c:v>
                </c:pt>
                <c:pt idx="249">
                  <c:v>88</c:v>
                </c:pt>
                <c:pt idx="250">
                  <c:v>89</c:v>
                </c:pt>
                <c:pt idx="251">
                  <c:v>90</c:v>
                </c:pt>
                <c:pt idx="252">
                  <c:v>91</c:v>
                </c:pt>
                <c:pt idx="253">
                  <c:v>91</c:v>
                </c:pt>
                <c:pt idx="254">
                  <c:v>91</c:v>
                </c:pt>
                <c:pt idx="255">
                  <c:v>91</c:v>
                </c:pt>
                <c:pt idx="256">
                  <c:v>91</c:v>
                </c:pt>
                <c:pt idx="257">
                  <c:v>91</c:v>
                </c:pt>
                <c:pt idx="258">
                  <c:v>91</c:v>
                </c:pt>
                <c:pt idx="259">
                  <c:v>92</c:v>
                </c:pt>
                <c:pt idx="260">
                  <c:v>92</c:v>
                </c:pt>
                <c:pt idx="261">
                  <c:v>92</c:v>
                </c:pt>
                <c:pt idx="262">
                  <c:v>92</c:v>
                </c:pt>
                <c:pt idx="263">
                  <c:v>92</c:v>
                </c:pt>
                <c:pt idx="264">
                  <c:v>93</c:v>
                </c:pt>
                <c:pt idx="265">
                  <c:v>94</c:v>
                </c:pt>
                <c:pt idx="266">
                  <c:v>94</c:v>
                </c:pt>
                <c:pt idx="267">
                  <c:v>95</c:v>
                </c:pt>
                <c:pt idx="268">
                  <c:v>95</c:v>
                </c:pt>
                <c:pt idx="269">
                  <c:v>96</c:v>
                </c:pt>
                <c:pt idx="270">
                  <c:v>96</c:v>
                </c:pt>
                <c:pt idx="271">
                  <c:v>97</c:v>
                </c:pt>
                <c:pt idx="272">
                  <c:v>98</c:v>
                </c:pt>
                <c:pt idx="273">
                  <c:v>99</c:v>
                </c:pt>
                <c:pt idx="274">
                  <c:v>100</c:v>
                </c:pt>
                <c:pt idx="275">
                  <c:v>101</c:v>
                </c:pt>
                <c:pt idx="276">
                  <c:v>101</c:v>
                </c:pt>
                <c:pt idx="277">
                  <c:v>101</c:v>
                </c:pt>
                <c:pt idx="278">
                  <c:v>101</c:v>
                </c:pt>
                <c:pt idx="279">
                  <c:v>101</c:v>
                </c:pt>
                <c:pt idx="280">
                  <c:v>101</c:v>
                </c:pt>
                <c:pt idx="281">
                  <c:v>102</c:v>
                </c:pt>
                <c:pt idx="282">
                  <c:v>103</c:v>
                </c:pt>
                <c:pt idx="283">
                  <c:v>103</c:v>
                </c:pt>
                <c:pt idx="284">
                  <c:v>104</c:v>
                </c:pt>
                <c:pt idx="285">
                  <c:v>104</c:v>
                </c:pt>
                <c:pt idx="286">
                  <c:v>104</c:v>
                </c:pt>
                <c:pt idx="287">
                  <c:v>104</c:v>
                </c:pt>
                <c:pt idx="288">
                  <c:v>104</c:v>
                </c:pt>
                <c:pt idx="289">
                  <c:v>104</c:v>
                </c:pt>
                <c:pt idx="290">
                  <c:v>104</c:v>
                </c:pt>
                <c:pt idx="291">
                  <c:v>104</c:v>
                </c:pt>
                <c:pt idx="292">
                  <c:v>104</c:v>
                </c:pt>
                <c:pt idx="293">
                  <c:v>105</c:v>
                </c:pt>
                <c:pt idx="294">
                  <c:v>106</c:v>
                </c:pt>
                <c:pt idx="295">
                  <c:v>107</c:v>
                </c:pt>
                <c:pt idx="296">
                  <c:v>108</c:v>
                </c:pt>
                <c:pt idx="297">
                  <c:v>109</c:v>
                </c:pt>
                <c:pt idx="298">
                  <c:v>110</c:v>
                </c:pt>
                <c:pt idx="299">
                  <c:v>110</c:v>
                </c:pt>
                <c:pt idx="300">
                  <c:v>111</c:v>
                </c:pt>
                <c:pt idx="301">
                  <c:v>112</c:v>
                </c:pt>
                <c:pt idx="302">
                  <c:v>113</c:v>
                </c:pt>
                <c:pt idx="303">
                  <c:v>114</c:v>
                </c:pt>
                <c:pt idx="304">
                  <c:v>114</c:v>
                </c:pt>
                <c:pt idx="305">
                  <c:v>114</c:v>
                </c:pt>
                <c:pt idx="306">
                  <c:v>114</c:v>
                </c:pt>
                <c:pt idx="307">
                  <c:v>114</c:v>
                </c:pt>
                <c:pt idx="308">
                  <c:v>114</c:v>
                </c:pt>
                <c:pt idx="309">
                  <c:v>114</c:v>
                </c:pt>
                <c:pt idx="310">
                  <c:v>114</c:v>
                </c:pt>
                <c:pt idx="311">
                  <c:v>114</c:v>
                </c:pt>
                <c:pt idx="312">
                  <c:v>114</c:v>
                </c:pt>
                <c:pt idx="313">
                  <c:v>114</c:v>
                </c:pt>
                <c:pt idx="314">
                  <c:v>114</c:v>
                </c:pt>
                <c:pt idx="315">
                  <c:v>114</c:v>
                </c:pt>
                <c:pt idx="316">
                  <c:v>114</c:v>
                </c:pt>
                <c:pt idx="317">
                  <c:v>114</c:v>
                </c:pt>
                <c:pt idx="318">
                  <c:v>114</c:v>
                </c:pt>
                <c:pt idx="319">
                  <c:v>114</c:v>
                </c:pt>
                <c:pt idx="320">
                  <c:v>114</c:v>
                </c:pt>
                <c:pt idx="321">
                  <c:v>114</c:v>
                </c:pt>
                <c:pt idx="322">
                  <c:v>114</c:v>
                </c:pt>
                <c:pt idx="323">
                  <c:v>114</c:v>
                </c:pt>
                <c:pt idx="324">
                  <c:v>114</c:v>
                </c:pt>
                <c:pt idx="325">
                  <c:v>114</c:v>
                </c:pt>
                <c:pt idx="326">
                  <c:v>114</c:v>
                </c:pt>
                <c:pt idx="327">
                  <c:v>114</c:v>
                </c:pt>
                <c:pt idx="328">
                  <c:v>114</c:v>
                </c:pt>
                <c:pt idx="329">
                  <c:v>114</c:v>
                </c:pt>
                <c:pt idx="330">
                  <c:v>114</c:v>
                </c:pt>
                <c:pt idx="331">
                  <c:v>115</c:v>
                </c:pt>
                <c:pt idx="332">
                  <c:v>116</c:v>
                </c:pt>
                <c:pt idx="333">
                  <c:v>116</c:v>
                </c:pt>
                <c:pt idx="334">
                  <c:v>116</c:v>
                </c:pt>
                <c:pt idx="335">
                  <c:v>117</c:v>
                </c:pt>
                <c:pt idx="336">
                  <c:v>118</c:v>
                </c:pt>
                <c:pt idx="337">
                  <c:v>118</c:v>
                </c:pt>
                <c:pt idx="338">
                  <c:v>119</c:v>
                </c:pt>
                <c:pt idx="339">
                  <c:v>119</c:v>
                </c:pt>
                <c:pt idx="340">
                  <c:v>119</c:v>
                </c:pt>
                <c:pt idx="341">
                  <c:v>119</c:v>
                </c:pt>
                <c:pt idx="342">
                  <c:v>120</c:v>
                </c:pt>
                <c:pt idx="343">
                  <c:v>121</c:v>
                </c:pt>
                <c:pt idx="344">
                  <c:v>121</c:v>
                </c:pt>
                <c:pt idx="345">
                  <c:v>122</c:v>
                </c:pt>
                <c:pt idx="346">
                  <c:v>123</c:v>
                </c:pt>
                <c:pt idx="347">
                  <c:v>123</c:v>
                </c:pt>
                <c:pt idx="348">
                  <c:v>123</c:v>
                </c:pt>
                <c:pt idx="349">
                  <c:v>123</c:v>
                </c:pt>
                <c:pt idx="350">
                  <c:v>124</c:v>
                </c:pt>
                <c:pt idx="351">
                  <c:v>124</c:v>
                </c:pt>
                <c:pt idx="352">
                  <c:v>124</c:v>
                </c:pt>
                <c:pt idx="353">
                  <c:v>125</c:v>
                </c:pt>
                <c:pt idx="354">
                  <c:v>126</c:v>
                </c:pt>
                <c:pt idx="355">
                  <c:v>126</c:v>
                </c:pt>
                <c:pt idx="356">
                  <c:v>127</c:v>
                </c:pt>
                <c:pt idx="357">
                  <c:v>127</c:v>
                </c:pt>
                <c:pt idx="358">
                  <c:v>127</c:v>
                </c:pt>
                <c:pt idx="359">
                  <c:v>127</c:v>
                </c:pt>
                <c:pt idx="360">
                  <c:v>128</c:v>
                </c:pt>
                <c:pt idx="361">
                  <c:v>128</c:v>
                </c:pt>
                <c:pt idx="362">
                  <c:v>129</c:v>
                </c:pt>
                <c:pt idx="363">
                  <c:v>130</c:v>
                </c:pt>
                <c:pt idx="364">
                  <c:v>131</c:v>
                </c:pt>
                <c:pt idx="365">
                  <c:v>131</c:v>
                </c:pt>
                <c:pt idx="366">
                  <c:v>132</c:v>
                </c:pt>
                <c:pt idx="367">
                  <c:v>133</c:v>
                </c:pt>
                <c:pt idx="368">
                  <c:v>133</c:v>
                </c:pt>
                <c:pt idx="369">
                  <c:v>133</c:v>
                </c:pt>
                <c:pt idx="370">
                  <c:v>134</c:v>
                </c:pt>
                <c:pt idx="371">
                  <c:v>135</c:v>
                </c:pt>
                <c:pt idx="372">
                  <c:v>136</c:v>
                </c:pt>
                <c:pt idx="373">
                  <c:v>137</c:v>
                </c:pt>
                <c:pt idx="374">
                  <c:v>138</c:v>
                </c:pt>
                <c:pt idx="375">
                  <c:v>138</c:v>
                </c:pt>
                <c:pt idx="376">
                  <c:v>138</c:v>
                </c:pt>
                <c:pt idx="377">
                  <c:v>138</c:v>
                </c:pt>
                <c:pt idx="378">
                  <c:v>138</c:v>
                </c:pt>
                <c:pt idx="379">
                  <c:v>139</c:v>
                </c:pt>
                <c:pt idx="380">
                  <c:v>139</c:v>
                </c:pt>
                <c:pt idx="381">
                  <c:v>139</c:v>
                </c:pt>
                <c:pt idx="382">
                  <c:v>139</c:v>
                </c:pt>
                <c:pt idx="383">
                  <c:v>139</c:v>
                </c:pt>
                <c:pt idx="384">
                  <c:v>139</c:v>
                </c:pt>
                <c:pt idx="385">
                  <c:v>139</c:v>
                </c:pt>
                <c:pt idx="386">
                  <c:v>139</c:v>
                </c:pt>
                <c:pt idx="387">
                  <c:v>139</c:v>
                </c:pt>
                <c:pt idx="388">
                  <c:v>139</c:v>
                </c:pt>
                <c:pt idx="389">
                  <c:v>139</c:v>
                </c:pt>
                <c:pt idx="390">
                  <c:v>139</c:v>
                </c:pt>
                <c:pt idx="391">
                  <c:v>139</c:v>
                </c:pt>
                <c:pt idx="392">
                  <c:v>139</c:v>
                </c:pt>
                <c:pt idx="393">
                  <c:v>139</c:v>
                </c:pt>
                <c:pt idx="394">
                  <c:v>139</c:v>
                </c:pt>
                <c:pt idx="395">
                  <c:v>139</c:v>
                </c:pt>
                <c:pt idx="396">
                  <c:v>139</c:v>
                </c:pt>
                <c:pt idx="397">
                  <c:v>139</c:v>
                </c:pt>
                <c:pt idx="398">
                  <c:v>139</c:v>
                </c:pt>
                <c:pt idx="399">
                  <c:v>139</c:v>
                </c:pt>
                <c:pt idx="400">
                  <c:v>139</c:v>
                </c:pt>
                <c:pt idx="401">
                  <c:v>139</c:v>
                </c:pt>
                <c:pt idx="402">
                  <c:v>139</c:v>
                </c:pt>
                <c:pt idx="403">
                  <c:v>140</c:v>
                </c:pt>
                <c:pt idx="404">
                  <c:v>141</c:v>
                </c:pt>
                <c:pt idx="405">
                  <c:v>141</c:v>
                </c:pt>
                <c:pt idx="406">
                  <c:v>141</c:v>
                </c:pt>
                <c:pt idx="407">
                  <c:v>141</c:v>
                </c:pt>
                <c:pt idx="408">
                  <c:v>141</c:v>
                </c:pt>
                <c:pt idx="409">
                  <c:v>141</c:v>
                </c:pt>
                <c:pt idx="410">
                  <c:v>141</c:v>
                </c:pt>
                <c:pt idx="411">
                  <c:v>141</c:v>
                </c:pt>
                <c:pt idx="412">
                  <c:v>141</c:v>
                </c:pt>
                <c:pt idx="413">
                  <c:v>141</c:v>
                </c:pt>
                <c:pt idx="414">
                  <c:v>141</c:v>
                </c:pt>
                <c:pt idx="415">
                  <c:v>142</c:v>
                </c:pt>
                <c:pt idx="416">
                  <c:v>142</c:v>
                </c:pt>
                <c:pt idx="417">
                  <c:v>142</c:v>
                </c:pt>
                <c:pt idx="418">
                  <c:v>142</c:v>
                </c:pt>
                <c:pt idx="419">
                  <c:v>142</c:v>
                </c:pt>
                <c:pt idx="420">
                  <c:v>142</c:v>
                </c:pt>
                <c:pt idx="421">
                  <c:v>143</c:v>
                </c:pt>
                <c:pt idx="422">
                  <c:v>144</c:v>
                </c:pt>
                <c:pt idx="423">
                  <c:v>145</c:v>
                </c:pt>
                <c:pt idx="424">
                  <c:v>146</c:v>
                </c:pt>
                <c:pt idx="425">
                  <c:v>147</c:v>
                </c:pt>
                <c:pt idx="426">
                  <c:v>148</c:v>
                </c:pt>
                <c:pt idx="427">
                  <c:v>149</c:v>
                </c:pt>
                <c:pt idx="428">
                  <c:v>150</c:v>
                </c:pt>
                <c:pt idx="429">
                  <c:v>150</c:v>
                </c:pt>
                <c:pt idx="430">
                  <c:v>150</c:v>
                </c:pt>
                <c:pt idx="431">
                  <c:v>150</c:v>
                </c:pt>
                <c:pt idx="432">
                  <c:v>150</c:v>
                </c:pt>
                <c:pt idx="433">
                  <c:v>150</c:v>
                </c:pt>
                <c:pt idx="434">
                  <c:v>150</c:v>
                </c:pt>
                <c:pt idx="435">
                  <c:v>150</c:v>
                </c:pt>
                <c:pt idx="436">
                  <c:v>150</c:v>
                </c:pt>
                <c:pt idx="437">
                  <c:v>151</c:v>
                </c:pt>
                <c:pt idx="438">
                  <c:v>152</c:v>
                </c:pt>
                <c:pt idx="439">
                  <c:v>152</c:v>
                </c:pt>
                <c:pt idx="440">
                  <c:v>152</c:v>
                </c:pt>
                <c:pt idx="441">
                  <c:v>153</c:v>
                </c:pt>
                <c:pt idx="442">
                  <c:v>153</c:v>
                </c:pt>
                <c:pt idx="443">
                  <c:v>153</c:v>
                </c:pt>
                <c:pt idx="444">
                  <c:v>153</c:v>
                </c:pt>
                <c:pt idx="445">
                  <c:v>153</c:v>
                </c:pt>
                <c:pt idx="446">
                  <c:v>154</c:v>
                </c:pt>
                <c:pt idx="447">
                  <c:v>154</c:v>
                </c:pt>
                <c:pt idx="448">
                  <c:v>155</c:v>
                </c:pt>
                <c:pt idx="449">
                  <c:v>155</c:v>
                </c:pt>
                <c:pt idx="450">
                  <c:v>156</c:v>
                </c:pt>
                <c:pt idx="451">
                  <c:v>156</c:v>
                </c:pt>
                <c:pt idx="452">
                  <c:v>156</c:v>
                </c:pt>
                <c:pt idx="453">
                  <c:v>156</c:v>
                </c:pt>
                <c:pt idx="454">
                  <c:v>156</c:v>
                </c:pt>
                <c:pt idx="455">
                  <c:v>157</c:v>
                </c:pt>
                <c:pt idx="456">
                  <c:v>157</c:v>
                </c:pt>
                <c:pt idx="457">
                  <c:v>157</c:v>
                </c:pt>
                <c:pt idx="458">
                  <c:v>157</c:v>
                </c:pt>
                <c:pt idx="459">
                  <c:v>158</c:v>
                </c:pt>
                <c:pt idx="460">
                  <c:v>159</c:v>
                </c:pt>
                <c:pt idx="461">
                  <c:v>159</c:v>
                </c:pt>
                <c:pt idx="462">
                  <c:v>159</c:v>
                </c:pt>
                <c:pt idx="463">
                  <c:v>159</c:v>
                </c:pt>
                <c:pt idx="464">
                  <c:v>160</c:v>
                </c:pt>
                <c:pt idx="465">
                  <c:v>161</c:v>
                </c:pt>
                <c:pt idx="466">
                  <c:v>162</c:v>
                </c:pt>
                <c:pt idx="467">
                  <c:v>163</c:v>
                </c:pt>
                <c:pt idx="468">
                  <c:v>164</c:v>
                </c:pt>
                <c:pt idx="469">
                  <c:v>165</c:v>
                </c:pt>
                <c:pt idx="470">
                  <c:v>165</c:v>
                </c:pt>
                <c:pt idx="471">
                  <c:v>165</c:v>
                </c:pt>
                <c:pt idx="472">
                  <c:v>166</c:v>
                </c:pt>
                <c:pt idx="473">
                  <c:v>166</c:v>
                </c:pt>
                <c:pt idx="474">
                  <c:v>166</c:v>
                </c:pt>
                <c:pt idx="475">
                  <c:v>167</c:v>
                </c:pt>
                <c:pt idx="476">
                  <c:v>167</c:v>
                </c:pt>
                <c:pt idx="477">
                  <c:v>168</c:v>
                </c:pt>
                <c:pt idx="478">
                  <c:v>168</c:v>
                </c:pt>
                <c:pt idx="479">
                  <c:v>168</c:v>
                </c:pt>
                <c:pt idx="480">
                  <c:v>168</c:v>
                </c:pt>
                <c:pt idx="481">
                  <c:v>169</c:v>
                </c:pt>
                <c:pt idx="482">
                  <c:v>169</c:v>
                </c:pt>
                <c:pt idx="483">
                  <c:v>169</c:v>
                </c:pt>
                <c:pt idx="484">
                  <c:v>169</c:v>
                </c:pt>
                <c:pt idx="485">
                  <c:v>169</c:v>
                </c:pt>
                <c:pt idx="486">
                  <c:v>169</c:v>
                </c:pt>
                <c:pt idx="487">
                  <c:v>170</c:v>
                </c:pt>
                <c:pt idx="488">
                  <c:v>170</c:v>
                </c:pt>
                <c:pt idx="489">
                  <c:v>170</c:v>
                </c:pt>
                <c:pt idx="490">
                  <c:v>170</c:v>
                </c:pt>
                <c:pt idx="491">
                  <c:v>170</c:v>
                </c:pt>
                <c:pt idx="492">
                  <c:v>171</c:v>
                </c:pt>
                <c:pt idx="493">
                  <c:v>172</c:v>
                </c:pt>
                <c:pt idx="494">
                  <c:v>173</c:v>
                </c:pt>
                <c:pt idx="495">
                  <c:v>174</c:v>
                </c:pt>
                <c:pt idx="496">
                  <c:v>174</c:v>
                </c:pt>
                <c:pt idx="497">
                  <c:v>175</c:v>
                </c:pt>
                <c:pt idx="498">
                  <c:v>176</c:v>
                </c:pt>
                <c:pt idx="499">
                  <c:v>177</c:v>
                </c:pt>
                <c:pt idx="500">
                  <c:v>177</c:v>
                </c:pt>
                <c:pt idx="501">
                  <c:v>177</c:v>
                </c:pt>
                <c:pt idx="502">
                  <c:v>178</c:v>
                </c:pt>
                <c:pt idx="503">
                  <c:v>179</c:v>
                </c:pt>
                <c:pt idx="504">
                  <c:v>179</c:v>
                </c:pt>
                <c:pt idx="505">
                  <c:v>179</c:v>
                </c:pt>
                <c:pt idx="506">
                  <c:v>180</c:v>
                </c:pt>
                <c:pt idx="507">
                  <c:v>180</c:v>
                </c:pt>
                <c:pt idx="508">
                  <c:v>180</c:v>
                </c:pt>
                <c:pt idx="509">
                  <c:v>180</c:v>
                </c:pt>
                <c:pt idx="510">
                  <c:v>181</c:v>
                </c:pt>
                <c:pt idx="511">
                  <c:v>182</c:v>
                </c:pt>
                <c:pt idx="512">
                  <c:v>183</c:v>
                </c:pt>
                <c:pt idx="513">
                  <c:v>184</c:v>
                </c:pt>
                <c:pt idx="514">
                  <c:v>184</c:v>
                </c:pt>
                <c:pt idx="515">
                  <c:v>184</c:v>
                </c:pt>
                <c:pt idx="516">
                  <c:v>185</c:v>
                </c:pt>
                <c:pt idx="517">
                  <c:v>185</c:v>
                </c:pt>
                <c:pt idx="518">
                  <c:v>186</c:v>
                </c:pt>
                <c:pt idx="519">
                  <c:v>187</c:v>
                </c:pt>
                <c:pt idx="520">
                  <c:v>188</c:v>
                </c:pt>
                <c:pt idx="521">
                  <c:v>189</c:v>
                </c:pt>
                <c:pt idx="522">
                  <c:v>190</c:v>
                </c:pt>
                <c:pt idx="523">
                  <c:v>191</c:v>
                </c:pt>
                <c:pt idx="524">
                  <c:v>192</c:v>
                </c:pt>
                <c:pt idx="525">
                  <c:v>193</c:v>
                </c:pt>
                <c:pt idx="526">
                  <c:v>194</c:v>
                </c:pt>
                <c:pt idx="527">
                  <c:v>195</c:v>
                </c:pt>
                <c:pt idx="528">
                  <c:v>196</c:v>
                </c:pt>
                <c:pt idx="529">
                  <c:v>196</c:v>
                </c:pt>
                <c:pt idx="530">
                  <c:v>197</c:v>
                </c:pt>
                <c:pt idx="531">
                  <c:v>197</c:v>
                </c:pt>
                <c:pt idx="532">
                  <c:v>197</c:v>
                </c:pt>
                <c:pt idx="533">
                  <c:v>197</c:v>
                </c:pt>
                <c:pt idx="534">
                  <c:v>197</c:v>
                </c:pt>
                <c:pt idx="535">
                  <c:v>197</c:v>
                </c:pt>
                <c:pt idx="536">
                  <c:v>198</c:v>
                </c:pt>
                <c:pt idx="537">
                  <c:v>199</c:v>
                </c:pt>
                <c:pt idx="538">
                  <c:v>200</c:v>
                </c:pt>
                <c:pt idx="539">
                  <c:v>200</c:v>
                </c:pt>
                <c:pt idx="540">
                  <c:v>200</c:v>
                </c:pt>
                <c:pt idx="541">
                  <c:v>200</c:v>
                </c:pt>
                <c:pt idx="542">
                  <c:v>201</c:v>
                </c:pt>
                <c:pt idx="543">
                  <c:v>201</c:v>
                </c:pt>
                <c:pt idx="544">
                  <c:v>201</c:v>
                </c:pt>
                <c:pt idx="545">
                  <c:v>201</c:v>
                </c:pt>
                <c:pt idx="546">
                  <c:v>201</c:v>
                </c:pt>
                <c:pt idx="547">
                  <c:v>201</c:v>
                </c:pt>
                <c:pt idx="548">
                  <c:v>201</c:v>
                </c:pt>
                <c:pt idx="549">
                  <c:v>202</c:v>
                </c:pt>
                <c:pt idx="550">
                  <c:v>202</c:v>
                </c:pt>
                <c:pt idx="551">
                  <c:v>203</c:v>
                </c:pt>
                <c:pt idx="552">
                  <c:v>204</c:v>
                </c:pt>
                <c:pt idx="553">
                  <c:v>205</c:v>
                </c:pt>
                <c:pt idx="554">
                  <c:v>206</c:v>
                </c:pt>
                <c:pt idx="555">
                  <c:v>207</c:v>
                </c:pt>
                <c:pt idx="556">
                  <c:v>208</c:v>
                </c:pt>
                <c:pt idx="557">
                  <c:v>209</c:v>
                </c:pt>
                <c:pt idx="558">
                  <c:v>209</c:v>
                </c:pt>
                <c:pt idx="559">
                  <c:v>209</c:v>
                </c:pt>
                <c:pt idx="560">
                  <c:v>210</c:v>
                </c:pt>
                <c:pt idx="561">
                  <c:v>210</c:v>
                </c:pt>
                <c:pt idx="562">
                  <c:v>210</c:v>
                </c:pt>
                <c:pt idx="563">
                  <c:v>211</c:v>
                </c:pt>
                <c:pt idx="564">
                  <c:v>212</c:v>
                </c:pt>
                <c:pt idx="565">
                  <c:v>213</c:v>
                </c:pt>
                <c:pt idx="566">
                  <c:v>213</c:v>
                </c:pt>
                <c:pt idx="567">
                  <c:v>213</c:v>
                </c:pt>
                <c:pt idx="568">
                  <c:v>213</c:v>
                </c:pt>
                <c:pt idx="569">
                  <c:v>214</c:v>
                </c:pt>
                <c:pt idx="570">
                  <c:v>215</c:v>
                </c:pt>
                <c:pt idx="571">
                  <c:v>216</c:v>
                </c:pt>
                <c:pt idx="572">
                  <c:v>216</c:v>
                </c:pt>
                <c:pt idx="573">
                  <c:v>216</c:v>
                </c:pt>
                <c:pt idx="574">
                  <c:v>217</c:v>
                </c:pt>
                <c:pt idx="575">
                  <c:v>218</c:v>
                </c:pt>
                <c:pt idx="576">
                  <c:v>219</c:v>
                </c:pt>
                <c:pt idx="577">
                  <c:v>219</c:v>
                </c:pt>
                <c:pt idx="578">
                  <c:v>219</c:v>
                </c:pt>
                <c:pt idx="579">
                  <c:v>220</c:v>
                </c:pt>
                <c:pt idx="580">
                  <c:v>220</c:v>
                </c:pt>
                <c:pt idx="581">
                  <c:v>220</c:v>
                </c:pt>
                <c:pt idx="582">
                  <c:v>220</c:v>
                </c:pt>
                <c:pt idx="583">
                  <c:v>220</c:v>
                </c:pt>
                <c:pt idx="584">
                  <c:v>220</c:v>
                </c:pt>
                <c:pt idx="585">
                  <c:v>221</c:v>
                </c:pt>
                <c:pt idx="586">
                  <c:v>222</c:v>
                </c:pt>
                <c:pt idx="587">
                  <c:v>223</c:v>
                </c:pt>
                <c:pt idx="588">
                  <c:v>223</c:v>
                </c:pt>
                <c:pt idx="589">
                  <c:v>224</c:v>
                </c:pt>
                <c:pt idx="590">
                  <c:v>224</c:v>
                </c:pt>
                <c:pt idx="591">
                  <c:v>225</c:v>
                </c:pt>
                <c:pt idx="592">
                  <c:v>226</c:v>
                </c:pt>
                <c:pt idx="593">
                  <c:v>226</c:v>
                </c:pt>
                <c:pt idx="594">
                  <c:v>227</c:v>
                </c:pt>
                <c:pt idx="595">
                  <c:v>227</c:v>
                </c:pt>
                <c:pt idx="596">
                  <c:v>227</c:v>
                </c:pt>
                <c:pt idx="597">
                  <c:v>227</c:v>
                </c:pt>
                <c:pt idx="598">
                  <c:v>227</c:v>
                </c:pt>
                <c:pt idx="599">
                  <c:v>227</c:v>
                </c:pt>
                <c:pt idx="600">
                  <c:v>227</c:v>
                </c:pt>
                <c:pt idx="601">
                  <c:v>227</c:v>
                </c:pt>
                <c:pt idx="602">
                  <c:v>227</c:v>
                </c:pt>
                <c:pt idx="603">
                  <c:v>227</c:v>
                </c:pt>
                <c:pt idx="604">
                  <c:v>228</c:v>
                </c:pt>
                <c:pt idx="605">
                  <c:v>228</c:v>
                </c:pt>
                <c:pt idx="606">
                  <c:v>228</c:v>
                </c:pt>
                <c:pt idx="607">
                  <c:v>229</c:v>
                </c:pt>
                <c:pt idx="608">
                  <c:v>230</c:v>
                </c:pt>
                <c:pt idx="609">
                  <c:v>230</c:v>
                </c:pt>
                <c:pt idx="610">
                  <c:v>230</c:v>
                </c:pt>
                <c:pt idx="611">
                  <c:v>230</c:v>
                </c:pt>
                <c:pt idx="612">
                  <c:v>230</c:v>
                </c:pt>
                <c:pt idx="613">
                  <c:v>231</c:v>
                </c:pt>
                <c:pt idx="614">
                  <c:v>231</c:v>
                </c:pt>
                <c:pt idx="615">
                  <c:v>231</c:v>
                </c:pt>
                <c:pt idx="616">
                  <c:v>232</c:v>
                </c:pt>
                <c:pt idx="617">
                  <c:v>233</c:v>
                </c:pt>
                <c:pt idx="618">
                  <c:v>233</c:v>
                </c:pt>
                <c:pt idx="619">
                  <c:v>234</c:v>
                </c:pt>
                <c:pt idx="620">
                  <c:v>235</c:v>
                </c:pt>
                <c:pt idx="621">
                  <c:v>236</c:v>
                </c:pt>
                <c:pt idx="622">
                  <c:v>237</c:v>
                </c:pt>
                <c:pt idx="623">
                  <c:v>238</c:v>
                </c:pt>
                <c:pt idx="624">
                  <c:v>239</c:v>
                </c:pt>
                <c:pt idx="625">
                  <c:v>239</c:v>
                </c:pt>
                <c:pt idx="626">
                  <c:v>239</c:v>
                </c:pt>
                <c:pt idx="627">
                  <c:v>239</c:v>
                </c:pt>
                <c:pt idx="628">
                  <c:v>240</c:v>
                </c:pt>
                <c:pt idx="629">
                  <c:v>241</c:v>
                </c:pt>
                <c:pt idx="630">
                  <c:v>241</c:v>
                </c:pt>
                <c:pt idx="631">
                  <c:v>241</c:v>
                </c:pt>
                <c:pt idx="632">
                  <c:v>242</c:v>
                </c:pt>
                <c:pt idx="633">
                  <c:v>243</c:v>
                </c:pt>
                <c:pt idx="634">
                  <c:v>244</c:v>
                </c:pt>
                <c:pt idx="635">
                  <c:v>244</c:v>
                </c:pt>
                <c:pt idx="636">
                  <c:v>245</c:v>
                </c:pt>
                <c:pt idx="637">
                  <c:v>245</c:v>
                </c:pt>
                <c:pt idx="638">
                  <c:v>245</c:v>
                </c:pt>
                <c:pt idx="639">
                  <c:v>245</c:v>
                </c:pt>
                <c:pt idx="640">
                  <c:v>245</c:v>
                </c:pt>
                <c:pt idx="641">
                  <c:v>245</c:v>
                </c:pt>
                <c:pt idx="642">
                  <c:v>245</c:v>
                </c:pt>
                <c:pt idx="643">
                  <c:v>245</c:v>
                </c:pt>
                <c:pt idx="644">
                  <c:v>245</c:v>
                </c:pt>
                <c:pt idx="645">
                  <c:v>245</c:v>
                </c:pt>
                <c:pt idx="646">
                  <c:v>246</c:v>
                </c:pt>
                <c:pt idx="647">
                  <c:v>247</c:v>
                </c:pt>
                <c:pt idx="648">
                  <c:v>247</c:v>
                </c:pt>
                <c:pt idx="649">
                  <c:v>248</c:v>
                </c:pt>
                <c:pt idx="650">
                  <c:v>249</c:v>
                </c:pt>
                <c:pt idx="651">
                  <c:v>250</c:v>
                </c:pt>
                <c:pt idx="652">
                  <c:v>250</c:v>
                </c:pt>
                <c:pt idx="653">
                  <c:v>250</c:v>
                </c:pt>
                <c:pt idx="654">
                  <c:v>250</c:v>
                </c:pt>
                <c:pt idx="655">
                  <c:v>250</c:v>
                </c:pt>
                <c:pt idx="656">
                  <c:v>251</c:v>
                </c:pt>
                <c:pt idx="657">
                  <c:v>251</c:v>
                </c:pt>
                <c:pt idx="658">
                  <c:v>251</c:v>
                </c:pt>
                <c:pt idx="659">
                  <c:v>251</c:v>
                </c:pt>
                <c:pt idx="660">
                  <c:v>251</c:v>
                </c:pt>
                <c:pt idx="661">
                  <c:v>251</c:v>
                </c:pt>
                <c:pt idx="662">
                  <c:v>251</c:v>
                </c:pt>
                <c:pt idx="663">
                  <c:v>252</c:v>
                </c:pt>
                <c:pt idx="664">
                  <c:v>252</c:v>
                </c:pt>
                <c:pt idx="665">
                  <c:v>253</c:v>
                </c:pt>
                <c:pt idx="666">
                  <c:v>253</c:v>
                </c:pt>
                <c:pt idx="667">
                  <c:v>254</c:v>
                </c:pt>
                <c:pt idx="668">
                  <c:v>255</c:v>
                </c:pt>
                <c:pt idx="669">
                  <c:v>255</c:v>
                </c:pt>
                <c:pt idx="670">
                  <c:v>255</c:v>
                </c:pt>
                <c:pt idx="671">
                  <c:v>255</c:v>
                </c:pt>
                <c:pt idx="672">
                  <c:v>256</c:v>
                </c:pt>
                <c:pt idx="673">
                  <c:v>256</c:v>
                </c:pt>
                <c:pt idx="674">
                  <c:v>256</c:v>
                </c:pt>
                <c:pt idx="675">
                  <c:v>256</c:v>
                </c:pt>
                <c:pt idx="676">
                  <c:v>256</c:v>
                </c:pt>
                <c:pt idx="677">
                  <c:v>256</c:v>
                </c:pt>
                <c:pt idx="678">
                  <c:v>256</c:v>
                </c:pt>
                <c:pt idx="679">
                  <c:v>256</c:v>
                </c:pt>
                <c:pt idx="680">
                  <c:v>256</c:v>
                </c:pt>
                <c:pt idx="681">
                  <c:v>256</c:v>
                </c:pt>
                <c:pt idx="682">
                  <c:v>256</c:v>
                </c:pt>
                <c:pt idx="683">
                  <c:v>256</c:v>
                </c:pt>
                <c:pt idx="684">
                  <c:v>256</c:v>
                </c:pt>
                <c:pt idx="685">
                  <c:v>256</c:v>
                </c:pt>
                <c:pt idx="686">
                  <c:v>256</c:v>
                </c:pt>
                <c:pt idx="687">
                  <c:v>256</c:v>
                </c:pt>
                <c:pt idx="688">
                  <c:v>256</c:v>
                </c:pt>
                <c:pt idx="689">
                  <c:v>256</c:v>
                </c:pt>
                <c:pt idx="690">
                  <c:v>256</c:v>
                </c:pt>
                <c:pt idx="691">
                  <c:v>256</c:v>
                </c:pt>
                <c:pt idx="692">
                  <c:v>256</c:v>
                </c:pt>
                <c:pt idx="693">
                  <c:v>256</c:v>
                </c:pt>
                <c:pt idx="694">
                  <c:v>257</c:v>
                </c:pt>
                <c:pt idx="695">
                  <c:v>257</c:v>
                </c:pt>
                <c:pt idx="696">
                  <c:v>258</c:v>
                </c:pt>
                <c:pt idx="697">
                  <c:v>259</c:v>
                </c:pt>
                <c:pt idx="698">
                  <c:v>259</c:v>
                </c:pt>
                <c:pt idx="699">
                  <c:v>260</c:v>
                </c:pt>
                <c:pt idx="700">
                  <c:v>261</c:v>
                </c:pt>
                <c:pt idx="701">
                  <c:v>261</c:v>
                </c:pt>
                <c:pt idx="702">
                  <c:v>261</c:v>
                </c:pt>
                <c:pt idx="703">
                  <c:v>261</c:v>
                </c:pt>
                <c:pt idx="704">
                  <c:v>261</c:v>
                </c:pt>
                <c:pt idx="705">
                  <c:v>262</c:v>
                </c:pt>
                <c:pt idx="706">
                  <c:v>262</c:v>
                </c:pt>
                <c:pt idx="707">
                  <c:v>263</c:v>
                </c:pt>
                <c:pt idx="708">
                  <c:v>264</c:v>
                </c:pt>
                <c:pt idx="709">
                  <c:v>265</c:v>
                </c:pt>
                <c:pt idx="710">
                  <c:v>266</c:v>
                </c:pt>
                <c:pt idx="711">
                  <c:v>267</c:v>
                </c:pt>
                <c:pt idx="712">
                  <c:v>267</c:v>
                </c:pt>
                <c:pt idx="713">
                  <c:v>267</c:v>
                </c:pt>
                <c:pt idx="714">
                  <c:v>268</c:v>
                </c:pt>
                <c:pt idx="715">
                  <c:v>268</c:v>
                </c:pt>
                <c:pt idx="716">
                  <c:v>268</c:v>
                </c:pt>
                <c:pt idx="717">
                  <c:v>268</c:v>
                </c:pt>
                <c:pt idx="718">
                  <c:v>268</c:v>
                </c:pt>
                <c:pt idx="719">
                  <c:v>269</c:v>
                </c:pt>
                <c:pt idx="720">
                  <c:v>269</c:v>
                </c:pt>
                <c:pt idx="721">
                  <c:v>269</c:v>
                </c:pt>
                <c:pt idx="722">
                  <c:v>269</c:v>
                </c:pt>
                <c:pt idx="723">
                  <c:v>269</c:v>
                </c:pt>
                <c:pt idx="724">
                  <c:v>269</c:v>
                </c:pt>
                <c:pt idx="725">
                  <c:v>269</c:v>
                </c:pt>
                <c:pt idx="726">
                  <c:v>269</c:v>
                </c:pt>
                <c:pt idx="727">
                  <c:v>269</c:v>
                </c:pt>
                <c:pt idx="728">
                  <c:v>269</c:v>
                </c:pt>
                <c:pt idx="729">
                  <c:v>270</c:v>
                </c:pt>
                <c:pt idx="730">
                  <c:v>270</c:v>
                </c:pt>
                <c:pt idx="731">
                  <c:v>271</c:v>
                </c:pt>
                <c:pt idx="732">
                  <c:v>272</c:v>
                </c:pt>
                <c:pt idx="733">
                  <c:v>273</c:v>
                </c:pt>
                <c:pt idx="734">
                  <c:v>274</c:v>
                </c:pt>
                <c:pt idx="735">
                  <c:v>274</c:v>
                </c:pt>
                <c:pt idx="736">
                  <c:v>274</c:v>
                </c:pt>
                <c:pt idx="737">
                  <c:v>274</c:v>
                </c:pt>
                <c:pt idx="738">
                  <c:v>274</c:v>
                </c:pt>
                <c:pt idx="739">
                  <c:v>275</c:v>
                </c:pt>
                <c:pt idx="740">
                  <c:v>276</c:v>
                </c:pt>
                <c:pt idx="741">
                  <c:v>276</c:v>
                </c:pt>
                <c:pt idx="742">
                  <c:v>276</c:v>
                </c:pt>
                <c:pt idx="743">
                  <c:v>277</c:v>
                </c:pt>
                <c:pt idx="744">
                  <c:v>277</c:v>
                </c:pt>
                <c:pt idx="745">
                  <c:v>277</c:v>
                </c:pt>
                <c:pt idx="746">
                  <c:v>277</c:v>
                </c:pt>
                <c:pt idx="747">
                  <c:v>277</c:v>
                </c:pt>
                <c:pt idx="748">
                  <c:v>277</c:v>
                </c:pt>
                <c:pt idx="749">
                  <c:v>277</c:v>
                </c:pt>
                <c:pt idx="750">
                  <c:v>277</c:v>
                </c:pt>
                <c:pt idx="751">
                  <c:v>277</c:v>
                </c:pt>
                <c:pt idx="752">
                  <c:v>277</c:v>
                </c:pt>
                <c:pt idx="753">
                  <c:v>277</c:v>
                </c:pt>
                <c:pt idx="754">
                  <c:v>277</c:v>
                </c:pt>
                <c:pt idx="755">
                  <c:v>278</c:v>
                </c:pt>
                <c:pt idx="756">
                  <c:v>278</c:v>
                </c:pt>
                <c:pt idx="757">
                  <c:v>279</c:v>
                </c:pt>
                <c:pt idx="758">
                  <c:v>279</c:v>
                </c:pt>
                <c:pt idx="759">
                  <c:v>280</c:v>
                </c:pt>
                <c:pt idx="760">
                  <c:v>280</c:v>
                </c:pt>
                <c:pt idx="761">
                  <c:v>281</c:v>
                </c:pt>
                <c:pt idx="762">
                  <c:v>282</c:v>
                </c:pt>
                <c:pt idx="763">
                  <c:v>283</c:v>
                </c:pt>
                <c:pt idx="764">
                  <c:v>284</c:v>
                </c:pt>
                <c:pt idx="765">
                  <c:v>284</c:v>
                </c:pt>
                <c:pt idx="766">
                  <c:v>285</c:v>
                </c:pt>
                <c:pt idx="767">
                  <c:v>285</c:v>
                </c:pt>
                <c:pt idx="768">
                  <c:v>285</c:v>
                </c:pt>
                <c:pt idx="769">
                  <c:v>285</c:v>
                </c:pt>
                <c:pt idx="770">
                  <c:v>285</c:v>
                </c:pt>
                <c:pt idx="771">
                  <c:v>285</c:v>
                </c:pt>
                <c:pt idx="772">
                  <c:v>285</c:v>
                </c:pt>
                <c:pt idx="773">
                  <c:v>285</c:v>
                </c:pt>
                <c:pt idx="774">
                  <c:v>285</c:v>
                </c:pt>
                <c:pt idx="775">
                  <c:v>286</c:v>
                </c:pt>
                <c:pt idx="776">
                  <c:v>287</c:v>
                </c:pt>
                <c:pt idx="777">
                  <c:v>287</c:v>
                </c:pt>
                <c:pt idx="778">
                  <c:v>287</c:v>
                </c:pt>
                <c:pt idx="779">
                  <c:v>287</c:v>
                </c:pt>
                <c:pt idx="780">
                  <c:v>288</c:v>
                </c:pt>
                <c:pt idx="781">
                  <c:v>289</c:v>
                </c:pt>
                <c:pt idx="782">
                  <c:v>289</c:v>
                </c:pt>
                <c:pt idx="783">
                  <c:v>289</c:v>
                </c:pt>
                <c:pt idx="784">
                  <c:v>289</c:v>
                </c:pt>
                <c:pt idx="785">
                  <c:v>290</c:v>
                </c:pt>
                <c:pt idx="786">
                  <c:v>291</c:v>
                </c:pt>
                <c:pt idx="787">
                  <c:v>292</c:v>
                </c:pt>
                <c:pt idx="788">
                  <c:v>292</c:v>
                </c:pt>
                <c:pt idx="789">
                  <c:v>292</c:v>
                </c:pt>
                <c:pt idx="790">
                  <c:v>292</c:v>
                </c:pt>
                <c:pt idx="791">
                  <c:v>292</c:v>
                </c:pt>
                <c:pt idx="792">
                  <c:v>293</c:v>
                </c:pt>
                <c:pt idx="793">
                  <c:v>294</c:v>
                </c:pt>
                <c:pt idx="794">
                  <c:v>295</c:v>
                </c:pt>
                <c:pt idx="795">
                  <c:v>295</c:v>
                </c:pt>
                <c:pt idx="796">
                  <c:v>295</c:v>
                </c:pt>
                <c:pt idx="797">
                  <c:v>295</c:v>
                </c:pt>
                <c:pt idx="798">
                  <c:v>296</c:v>
                </c:pt>
                <c:pt idx="799">
                  <c:v>297</c:v>
                </c:pt>
                <c:pt idx="800">
                  <c:v>298</c:v>
                </c:pt>
                <c:pt idx="801">
                  <c:v>299</c:v>
                </c:pt>
                <c:pt idx="802">
                  <c:v>299</c:v>
                </c:pt>
                <c:pt idx="803">
                  <c:v>299</c:v>
                </c:pt>
                <c:pt idx="804">
                  <c:v>299</c:v>
                </c:pt>
                <c:pt idx="805">
                  <c:v>299</c:v>
                </c:pt>
                <c:pt idx="806">
                  <c:v>299</c:v>
                </c:pt>
                <c:pt idx="807">
                  <c:v>299</c:v>
                </c:pt>
                <c:pt idx="808">
                  <c:v>299</c:v>
                </c:pt>
                <c:pt idx="809">
                  <c:v>299</c:v>
                </c:pt>
                <c:pt idx="810">
                  <c:v>299</c:v>
                </c:pt>
                <c:pt idx="811">
                  <c:v>299</c:v>
                </c:pt>
                <c:pt idx="812">
                  <c:v>300</c:v>
                </c:pt>
                <c:pt idx="813">
                  <c:v>300</c:v>
                </c:pt>
                <c:pt idx="814">
                  <c:v>300</c:v>
                </c:pt>
                <c:pt idx="815">
                  <c:v>300</c:v>
                </c:pt>
                <c:pt idx="816">
                  <c:v>300</c:v>
                </c:pt>
                <c:pt idx="817">
                  <c:v>301</c:v>
                </c:pt>
                <c:pt idx="818">
                  <c:v>301</c:v>
                </c:pt>
                <c:pt idx="819">
                  <c:v>301</c:v>
                </c:pt>
                <c:pt idx="820">
                  <c:v>301</c:v>
                </c:pt>
                <c:pt idx="821">
                  <c:v>302</c:v>
                </c:pt>
                <c:pt idx="822">
                  <c:v>302</c:v>
                </c:pt>
                <c:pt idx="823">
                  <c:v>302</c:v>
                </c:pt>
                <c:pt idx="824">
                  <c:v>303</c:v>
                </c:pt>
                <c:pt idx="825">
                  <c:v>303</c:v>
                </c:pt>
                <c:pt idx="826">
                  <c:v>304</c:v>
                </c:pt>
                <c:pt idx="827">
                  <c:v>304</c:v>
                </c:pt>
                <c:pt idx="828">
                  <c:v>304</c:v>
                </c:pt>
                <c:pt idx="829">
                  <c:v>304</c:v>
                </c:pt>
                <c:pt idx="830">
                  <c:v>304</c:v>
                </c:pt>
                <c:pt idx="831">
                  <c:v>304</c:v>
                </c:pt>
                <c:pt idx="832">
                  <c:v>304</c:v>
                </c:pt>
                <c:pt idx="833">
                  <c:v>305</c:v>
                </c:pt>
                <c:pt idx="834">
                  <c:v>305</c:v>
                </c:pt>
                <c:pt idx="835">
                  <c:v>305</c:v>
                </c:pt>
                <c:pt idx="836">
                  <c:v>306</c:v>
                </c:pt>
                <c:pt idx="837">
                  <c:v>306</c:v>
                </c:pt>
                <c:pt idx="838">
                  <c:v>306</c:v>
                </c:pt>
                <c:pt idx="839">
                  <c:v>307</c:v>
                </c:pt>
                <c:pt idx="840">
                  <c:v>308</c:v>
                </c:pt>
                <c:pt idx="841">
                  <c:v>309</c:v>
                </c:pt>
                <c:pt idx="842">
                  <c:v>309</c:v>
                </c:pt>
                <c:pt idx="843">
                  <c:v>309</c:v>
                </c:pt>
                <c:pt idx="844">
                  <c:v>310</c:v>
                </c:pt>
                <c:pt idx="845">
                  <c:v>311</c:v>
                </c:pt>
                <c:pt idx="846">
                  <c:v>311</c:v>
                </c:pt>
                <c:pt idx="847">
                  <c:v>312</c:v>
                </c:pt>
                <c:pt idx="848">
                  <c:v>313</c:v>
                </c:pt>
                <c:pt idx="849">
                  <c:v>313</c:v>
                </c:pt>
                <c:pt idx="850">
                  <c:v>313</c:v>
                </c:pt>
                <c:pt idx="851">
                  <c:v>314</c:v>
                </c:pt>
                <c:pt idx="852">
                  <c:v>315</c:v>
                </c:pt>
                <c:pt idx="853">
                  <c:v>315</c:v>
                </c:pt>
                <c:pt idx="854">
                  <c:v>315</c:v>
                </c:pt>
                <c:pt idx="855">
                  <c:v>315</c:v>
                </c:pt>
                <c:pt idx="856">
                  <c:v>316</c:v>
                </c:pt>
                <c:pt idx="857">
                  <c:v>317</c:v>
                </c:pt>
                <c:pt idx="858">
                  <c:v>318</c:v>
                </c:pt>
                <c:pt idx="859">
                  <c:v>318</c:v>
                </c:pt>
                <c:pt idx="860">
                  <c:v>318</c:v>
                </c:pt>
                <c:pt idx="861">
                  <c:v>319</c:v>
                </c:pt>
                <c:pt idx="862">
                  <c:v>319</c:v>
                </c:pt>
                <c:pt idx="863">
                  <c:v>319</c:v>
                </c:pt>
                <c:pt idx="864">
                  <c:v>319</c:v>
                </c:pt>
                <c:pt idx="865">
                  <c:v>319</c:v>
                </c:pt>
                <c:pt idx="866">
                  <c:v>319</c:v>
                </c:pt>
                <c:pt idx="867">
                  <c:v>319</c:v>
                </c:pt>
                <c:pt idx="868">
                  <c:v>319</c:v>
                </c:pt>
                <c:pt idx="869">
                  <c:v>319</c:v>
                </c:pt>
                <c:pt idx="870">
                  <c:v>320</c:v>
                </c:pt>
                <c:pt idx="871">
                  <c:v>320</c:v>
                </c:pt>
                <c:pt idx="872">
                  <c:v>321</c:v>
                </c:pt>
                <c:pt idx="873">
                  <c:v>322</c:v>
                </c:pt>
                <c:pt idx="874">
                  <c:v>323</c:v>
                </c:pt>
                <c:pt idx="875">
                  <c:v>324</c:v>
                </c:pt>
                <c:pt idx="876">
                  <c:v>324</c:v>
                </c:pt>
                <c:pt idx="877">
                  <c:v>325</c:v>
                </c:pt>
                <c:pt idx="878">
                  <c:v>325</c:v>
                </c:pt>
                <c:pt idx="879">
                  <c:v>326</c:v>
                </c:pt>
                <c:pt idx="880">
                  <c:v>327</c:v>
                </c:pt>
                <c:pt idx="881">
                  <c:v>328</c:v>
                </c:pt>
                <c:pt idx="882">
                  <c:v>328</c:v>
                </c:pt>
                <c:pt idx="883">
                  <c:v>329</c:v>
                </c:pt>
                <c:pt idx="884">
                  <c:v>329</c:v>
                </c:pt>
                <c:pt idx="885">
                  <c:v>329</c:v>
                </c:pt>
                <c:pt idx="886">
                  <c:v>329</c:v>
                </c:pt>
                <c:pt idx="887">
                  <c:v>329</c:v>
                </c:pt>
                <c:pt idx="888">
                  <c:v>329</c:v>
                </c:pt>
                <c:pt idx="889">
                  <c:v>329</c:v>
                </c:pt>
                <c:pt idx="890">
                  <c:v>330</c:v>
                </c:pt>
                <c:pt idx="891">
                  <c:v>330</c:v>
                </c:pt>
                <c:pt idx="892">
                  <c:v>331</c:v>
                </c:pt>
                <c:pt idx="893">
                  <c:v>331</c:v>
                </c:pt>
                <c:pt idx="894">
                  <c:v>331</c:v>
                </c:pt>
                <c:pt idx="895">
                  <c:v>331</c:v>
                </c:pt>
                <c:pt idx="896">
                  <c:v>332</c:v>
                </c:pt>
                <c:pt idx="897">
                  <c:v>332</c:v>
                </c:pt>
                <c:pt idx="898">
                  <c:v>332</c:v>
                </c:pt>
                <c:pt idx="899">
                  <c:v>332</c:v>
                </c:pt>
                <c:pt idx="900">
                  <c:v>333</c:v>
                </c:pt>
                <c:pt idx="901">
                  <c:v>334</c:v>
                </c:pt>
                <c:pt idx="902">
                  <c:v>335</c:v>
                </c:pt>
                <c:pt idx="903">
                  <c:v>335</c:v>
                </c:pt>
                <c:pt idx="904">
                  <c:v>336</c:v>
                </c:pt>
                <c:pt idx="905">
                  <c:v>337</c:v>
                </c:pt>
                <c:pt idx="906">
                  <c:v>337</c:v>
                </c:pt>
                <c:pt idx="907">
                  <c:v>338</c:v>
                </c:pt>
                <c:pt idx="908">
                  <c:v>338</c:v>
                </c:pt>
                <c:pt idx="909">
                  <c:v>338</c:v>
                </c:pt>
                <c:pt idx="910">
                  <c:v>339</c:v>
                </c:pt>
                <c:pt idx="911">
                  <c:v>339</c:v>
                </c:pt>
                <c:pt idx="912">
                  <c:v>339</c:v>
                </c:pt>
                <c:pt idx="913">
                  <c:v>339</c:v>
                </c:pt>
                <c:pt idx="914">
                  <c:v>340</c:v>
                </c:pt>
                <c:pt idx="915">
                  <c:v>341</c:v>
                </c:pt>
                <c:pt idx="916">
                  <c:v>341</c:v>
                </c:pt>
                <c:pt idx="917">
                  <c:v>342</c:v>
                </c:pt>
                <c:pt idx="918">
                  <c:v>342</c:v>
                </c:pt>
                <c:pt idx="919">
                  <c:v>342</c:v>
                </c:pt>
                <c:pt idx="920">
                  <c:v>342</c:v>
                </c:pt>
                <c:pt idx="921">
                  <c:v>342</c:v>
                </c:pt>
                <c:pt idx="922">
                  <c:v>342</c:v>
                </c:pt>
                <c:pt idx="923">
                  <c:v>342</c:v>
                </c:pt>
                <c:pt idx="924">
                  <c:v>343</c:v>
                </c:pt>
                <c:pt idx="925">
                  <c:v>343</c:v>
                </c:pt>
                <c:pt idx="926">
                  <c:v>343</c:v>
                </c:pt>
                <c:pt idx="927">
                  <c:v>343</c:v>
                </c:pt>
                <c:pt idx="928">
                  <c:v>344</c:v>
                </c:pt>
                <c:pt idx="929">
                  <c:v>344</c:v>
                </c:pt>
                <c:pt idx="930">
                  <c:v>344</c:v>
                </c:pt>
                <c:pt idx="931">
                  <c:v>344</c:v>
                </c:pt>
                <c:pt idx="932">
                  <c:v>344</c:v>
                </c:pt>
                <c:pt idx="933">
                  <c:v>344</c:v>
                </c:pt>
                <c:pt idx="934">
                  <c:v>344</c:v>
                </c:pt>
                <c:pt idx="935">
                  <c:v>344</c:v>
                </c:pt>
                <c:pt idx="936">
                  <c:v>344</c:v>
                </c:pt>
                <c:pt idx="937">
                  <c:v>345</c:v>
                </c:pt>
                <c:pt idx="938">
                  <c:v>346</c:v>
                </c:pt>
                <c:pt idx="939">
                  <c:v>347</c:v>
                </c:pt>
                <c:pt idx="940">
                  <c:v>348</c:v>
                </c:pt>
                <c:pt idx="941">
                  <c:v>349</c:v>
                </c:pt>
                <c:pt idx="942">
                  <c:v>350</c:v>
                </c:pt>
                <c:pt idx="943">
                  <c:v>350</c:v>
                </c:pt>
                <c:pt idx="944">
                  <c:v>351</c:v>
                </c:pt>
                <c:pt idx="945">
                  <c:v>352</c:v>
                </c:pt>
                <c:pt idx="946">
                  <c:v>352</c:v>
                </c:pt>
                <c:pt idx="947">
                  <c:v>353</c:v>
                </c:pt>
                <c:pt idx="948">
                  <c:v>353</c:v>
                </c:pt>
                <c:pt idx="949">
                  <c:v>354</c:v>
                </c:pt>
                <c:pt idx="950">
                  <c:v>354</c:v>
                </c:pt>
                <c:pt idx="951">
                  <c:v>354</c:v>
                </c:pt>
                <c:pt idx="952">
                  <c:v>355</c:v>
                </c:pt>
                <c:pt idx="953">
                  <c:v>355</c:v>
                </c:pt>
                <c:pt idx="954">
                  <c:v>356</c:v>
                </c:pt>
                <c:pt idx="955">
                  <c:v>356</c:v>
                </c:pt>
                <c:pt idx="956">
                  <c:v>356</c:v>
                </c:pt>
                <c:pt idx="957">
                  <c:v>356</c:v>
                </c:pt>
                <c:pt idx="958">
                  <c:v>357</c:v>
                </c:pt>
                <c:pt idx="959">
                  <c:v>358</c:v>
                </c:pt>
                <c:pt idx="960">
                  <c:v>358</c:v>
                </c:pt>
                <c:pt idx="961">
                  <c:v>359</c:v>
                </c:pt>
                <c:pt idx="962">
                  <c:v>360</c:v>
                </c:pt>
                <c:pt idx="963">
                  <c:v>361</c:v>
                </c:pt>
                <c:pt idx="964">
                  <c:v>362</c:v>
                </c:pt>
                <c:pt idx="965">
                  <c:v>362</c:v>
                </c:pt>
                <c:pt idx="966">
                  <c:v>362</c:v>
                </c:pt>
                <c:pt idx="967">
                  <c:v>363</c:v>
                </c:pt>
                <c:pt idx="968">
                  <c:v>364</c:v>
                </c:pt>
                <c:pt idx="969">
                  <c:v>364</c:v>
                </c:pt>
                <c:pt idx="970">
                  <c:v>364</c:v>
                </c:pt>
                <c:pt idx="971">
                  <c:v>364</c:v>
                </c:pt>
                <c:pt idx="972">
                  <c:v>364</c:v>
                </c:pt>
                <c:pt idx="973">
                  <c:v>364</c:v>
                </c:pt>
                <c:pt idx="974">
                  <c:v>364</c:v>
                </c:pt>
                <c:pt idx="975">
                  <c:v>364</c:v>
                </c:pt>
                <c:pt idx="976">
                  <c:v>364</c:v>
                </c:pt>
                <c:pt idx="977">
                  <c:v>365</c:v>
                </c:pt>
                <c:pt idx="978">
                  <c:v>366</c:v>
                </c:pt>
                <c:pt idx="979">
                  <c:v>367</c:v>
                </c:pt>
                <c:pt idx="980">
                  <c:v>368</c:v>
                </c:pt>
                <c:pt idx="981">
                  <c:v>369</c:v>
                </c:pt>
                <c:pt idx="982">
                  <c:v>369</c:v>
                </c:pt>
                <c:pt idx="983">
                  <c:v>370</c:v>
                </c:pt>
                <c:pt idx="984">
                  <c:v>371</c:v>
                </c:pt>
                <c:pt idx="985">
                  <c:v>372</c:v>
                </c:pt>
                <c:pt idx="986">
                  <c:v>373</c:v>
                </c:pt>
                <c:pt idx="987">
                  <c:v>374</c:v>
                </c:pt>
                <c:pt idx="988">
                  <c:v>375</c:v>
                </c:pt>
                <c:pt idx="989">
                  <c:v>376</c:v>
                </c:pt>
                <c:pt idx="990">
                  <c:v>377</c:v>
                </c:pt>
                <c:pt idx="991">
                  <c:v>377</c:v>
                </c:pt>
                <c:pt idx="992">
                  <c:v>378</c:v>
                </c:pt>
                <c:pt idx="993">
                  <c:v>379</c:v>
                </c:pt>
                <c:pt idx="994">
                  <c:v>380</c:v>
                </c:pt>
                <c:pt idx="995">
                  <c:v>380</c:v>
                </c:pt>
                <c:pt idx="996">
                  <c:v>380</c:v>
                </c:pt>
                <c:pt idx="997">
                  <c:v>380</c:v>
                </c:pt>
                <c:pt idx="998">
                  <c:v>380</c:v>
                </c:pt>
                <c:pt idx="999">
                  <c:v>380</c:v>
                </c:pt>
                <c:pt idx="1000">
                  <c:v>380</c:v>
                </c:pt>
                <c:pt idx="1001">
                  <c:v>380</c:v>
                </c:pt>
                <c:pt idx="1002">
                  <c:v>380</c:v>
                </c:pt>
                <c:pt idx="1003">
                  <c:v>380</c:v>
                </c:pt>
                <c:pt idx="1004">
                  <c:v>381</c:v>
                </c:pt>
                <c:pt idx="1005">
                  <c:v>381</c:v>
                </c:pt>
                <c:pt idx="1006">
                  <c:v>382</c:v>
                </c:pt>
                <c:pt idx="1007">
                  <c:v>383</c:v>
                </c:pt>
                <c:pt idx="1008">
                  <c:v>383</c:v>
                </c:pt>
                <c:pt idx="1009">
                  <c:v>384</c:v>
                </c:pt>
                <c:pt idx="1010">
                  <c:v>385</c:v>
                </c:pt>
                <c:pt idx="1011">
                  <c:v>386</c:v>
                </c:pt>
                <c:pt idx="1012">
                  <c:v>387</c:v>
                </c:pt>
                <c:pt idx="1013">
                  <c:v>388</c:v>
                </c:pt>
                <c:pt idx="1014">
                  <c:v>389</c:v>
                </c:pt>
                <c:pt idx="1015">
                  <c:v>390</c:v>
                </c:pt>
                <c:pt idx="1016">
                  <c:v>391</c:v>
                </c:pt>
                <c:pt idx="1017">
                  <c:v>392</c:v>
                </c:pt>
                <c:pt idx="1018">
                  <c:v>393</c:v>
                </c:pt>
                <c:pt idx="1019">
                  <c:v>393</c:v>
                </c:pt>
                <c:pt idx="1020">
                  <c:v>394</c:v>
                </c:pt>
                <c:pt idx="1021">
                  <c:v>395</c:v>
                </c:pt>
                <c:pt idx="1022">
                  <c:v>396</c:v>
                </c:pt>
                <c:pt idx="1023">
                  <c:v>397</c:v>
                </c:pt>
                <c:pt idx="1024">
                  <c:v>398</c:v>
                </c:pt>
                <c:pt idx="1025">
                  <c:v>399</c:v>
                </c:pt>
                <c:pt idx="1026">
                  <c:v>399</c:v>
                </c:pt>
                <c:pt idx="1027">
                  <c:v>399</c:v>
                </c:pt>
                <c:pt idx="1028">
                  <c:v>400</c:v>
                </c:pt>
                <c:pt idx="1029">
                  <c:v>400</c:v>
                </c:pt>
                <c:pt idx="1030">
                  <c:v>400</c:v>
                </c:pt>
                <c:pt idx="1031">
                  <c:v>401</c:v>
                </c:pt>
                <c:pt idx="1032">
                  <c:v>401</c:v>
                </c:pt>
                <c:pt idx="1033">
                  <c:v>402</c:v>
                </c:pt>
                <c:pt idx="1034">
                  <c:v>403</c:v>
                </c:pt>
                <c:pt idx="1035">
                  <c:v>404</c:v>
                </c:pt>
                <c:pt idx="1036">
                  <c:v>405</c:v>
                </c:pt>
                <c:pt idx="1037">
                  <c:v>406</c:v>
                </c:pt>
                <c:pt idx="1038">
                  <c:v>406</c:v>
                </c:pt>
                <c:pt idx="1039">
                  <c:v>406</c:v>
                </c:pt>
                <c:pt idx="1040">
                  <c:v>406</c:v>
                </c:pt>
                <c:pt idx="1041">
                  <c:v>407</c:v>
                </c:pt>
                <c:pt idx="1042">
                  <c:v>408</c:v>
                </c:pt>
                <c:pt idx="1043">
                  <c:v>408</c:v>
                </c:pt>
                <c:pt idx="1044">
                  <c:v>408</c:v>
                </c:pt>
                <c:pt idx="1045">
                  <c:v>408</c:v>
                </c:pt>
                <c:pt idx="1046">
                  <c:v>408</c:v>
                </c:pt>
                <c:pt idx="1047">
                  <c:v>408</c:v>
                </c:pt>
                <c:pt idx="1048">
                  <c:v>408</c:v>
                </c:pt>
                <c:pt idx="1049">
                  <c:v>408</c:v>
                </c:pt>
                <c:pt idx="1050">
                  <c:v>408</c:v>
                </c:pt>
                <c:pt idx="1051">
                  <c:v>408</c:v>
                </c:pt>
                <c:pt idx="1052">
                  <c:v>408</c:v>
                </c:pt>
                <c:pt idx="1053">
                  <c:v>408</c:v>
                </c:pt>
                <c:pt idx="1054">
                  <c:v>409</c:v>
                </c:pt>
                <c:pt idx="1055">
                  <c:v>410</c:v>
                </c:pt>
                <c:pt idx="1056">
                  <c:v>411</c:v>
                </c:pt>
                <c:pt idx="1057">
                  <c:v>412</c:v>
                </c:pt>
                <c:pt idx="1058">
                  <c:v>412</c:v>
                </c:pt>
                <c:pt idx="1059">
                  <c:v>413</c:v>
                </c:pt>
                <c:pt idx="1060">
                  <c:v>413</c:v>
                </c:pt>
                <c:pt idx="1061">
                  <c:v>414</c:v>
                </c:pt>
                <c:pt idx="1062">
                  <c:v>415</c:v>
                </c:pt>
                <c:pt idx="1063">
                  <c:v>416</c:v>
                </c:pt>
                <c:pt idx="1064">
                  <c:v>416</c:v>
                </c:pt>
                <c:pt idx="1065">
                  <c:v>416</c:v>
                </c:pt>
                <c:pt idx="1066">
                  <c:v>416</c:v>
                </c:pt>
                <c:pt idx="1067">
                  <c:v>417</c:v>
                </c:pt>
                <c:pt idx="1068">
                  <c:v>417</c:v>
                </c:pt>
                <c:pt idx="1069">
                  <c:v>417</c:v>
                </c:pt>
                <c:pt idx="1070">
                  <c:v>418</c:v>
                </c:pt>
                <c:pt idx="1071">
                  <c:v>418</c:v>
                </c:pt>
                <c:pt idx="1072">
                  <c:v>418</c:v>
                </c:pt>
                <c:pt idx="1073">
                  <c:v>419</c:v>
                </c:pt>
                <c:pt idx="1074">
                  <c:v>420</c:v>
                </c:pt>
                <c:pt idx="1075">
                  <c:v>420</c:v>
                </c:pt>
                <c:pt idx="1076">
                  <c:v>420</c:v>
                </c:pt>
                <c:pt idx="1077">
                  <c:v>420</c:v>
                </c:pt>
                <c:pt idx="1078">
                  <c:v>420</c:v>
                </c:pt>
                <c:pt idx="1079">
                  <c:v>420</c:v>
                </c:pt>
                <c:pt idx="1080">
                  <c:v>420</c:v>
                </c:pt>
                <c:pt idx="1081">
                  <c:v>420</c:v>
                </c:pt>
                <c:pt idx="1082">
                  <c:v>420</c:v>
                </c:pt>
                <c:pt idx="1083">
                  <c:v>420</c:v>
                </c:pt>
                <c:pt idx="1084">
                  <c:v>421</c:v>
                </c:pt>
                <c:pt idx="1085">
                  <c:v>421</c:v>
                </c:pt>
                <c:pt idx="1086">
                  <c:v>421</c:v>
                </c:pt>
                <c:pt idx="1087">
                  <c:v>422</c:v>
                </c:pt>
                <c:pt idx="1088">
                  <c:v>423</c:v>
                </c:pt>
                <c:pt idx="1089">
                  <c:v>424</c:v>
                </c:pt>
                <c:pt idx="1090">
                  <c:v>425</c:v>
                </c:pt>
                <c:pt idx="1091">
                  <c:v>426</c:v>
                </c:pt>
                <c:pt idx="1092">
                  <c:v>427</c:v>
                </c:pt>
                <c:pt idx="1093">
                  <c:v>428</c:v>
                </c:pt>
                <c:pt idx="1094">
                  <c:v>429</c:v>
                </c:pt>
                <c:pt idx="1095">
                  <c:v>430</c:v>
                </c:pt>
                <c:pt idx="1096">
                  <c:v>431</c:v>
                </c:pt>
                <c:pt idx="1097">
                  <c:v>431</c:v>
                </c:pt>
                <c:pt idx="1098">
                  <c:v>432</c:v>
                </c:pt>
                <c:pt idx="1099">
                  <c:v>432</c:v>
                </c:pt>
                <c:pt idx="1100">
                  <c:v>433</c:v>
                </c:pt>
                <c:pt idx="1101">
                  <c:v>433</c:v>
                </c:pt>
                <c:pt idx="1102">
                  <c:v>433</c:v>
                </c:pt>
                <c:pt idx="1103">
                  <c:v>434</c:v>
                </c:pt>
                <c:pt idx="1104">
                  <c:v>435</c:v>
                </c:pt>
                <c:pt idx="1105">
                  <c:v>435</c:v>
                </c:pt>
                <c:pt idx="1106">
                  <c:v>435</c:v>
                </c:pt>
                <c:pt idx="1107">
                  <c:v>435</c:v>
                </c:pt>
                <c:pt idx="1108">
                  <c:v>436</c:v>
                </c:pt>
                <c:pt idx="1109">
                  <c:v>437</c:v>
                </c:pt>
                <c:pt idx="1110">
                  <c:v>437</c:v>
                </c:pt>
                <c:pt idx="1111">
                  <c:v>437</c:v>
                </c:pt>
                <c:pt idx="1112">
                  <c:v>437</c:v>
                </c:pt>
                <c:pt idx="1113">
                  <c:v>437</c:v>
                </c:pt>
                <c:pt idx="1114">
                  <c:v>437</c:v>
                </c:pt>
                <c:pt idx="1115">
                  <c:v>437</c:v>
                </c:pt>
                <c:pt idx="1116">
                  <c:v>437</c:v>
                </c:pt>
                <c:pt idx="1117">
                  <c:v>437</c:v>
                </c:pt>
                <c:pt idx="1118">
                  <c:v>437</c:v>
                </c:pt>
                <c:pt idx="1119">
                  <c:v>437</c:v>
                </c:pt>
                <c:pt idx="1120">
                  <c:v>438</c:v>
                </c:pt>
                <c:pt idx="1121">
                  <c:v>439</c:v>
                </c:pt>
                <c:pt idx="1122">
                  <c:v>439</c:v>
                </c:pt>
                <c:pt idx="1123">
                  <c:v>440</c:v>
                </c:pt>
                <c:pt idx="1124">
                  <c:v>441</c:v>
                </c:pt>
                <c:pt idx="1125">
                  <c:v>442</c:v>
                </c:pt>
                <c:pt idx="1126">
                  <c:v>443</c:v>
                </c:pt>
                <c:pt idx="1127">
                  <c:v>444</c:v>
                </c:pt>
                <c:pt idx="1128">
                  <c:v>445</c:v>
                </c:pt>
                <c:pt idx="1129">
                  <c:v>446</c:v>
                </c:pt>
                <c:pt idx="1130">
                  <c:v>446</c:v>
                </c:pt>
                <c:pt idx="1131">
                  <c:v>447</c:v>
                </c:pt>
                <c:pt idx="1132">
                  <c:v>447</c:v>
                </c:pt>
                <c:pt idx="1133">
                  <c:v>447</c:v>
                </c:pt>
                <c:pt idx="1134">
                  <c:v>447</c:v>
                </c:pt>
                <c:pt idx="1135">
                  <c:v>448</c:v>
                </c:pt>
                <c:pt idx="1136">
                  <c:v>448</c:v>
                </c:pt>
                <c:pt idx="1137">
                  <c:v>448</c:v>
                </c:pt>
                <c:pt idx="1138">
                  <c:v>448</c:v>
                </c:pt>
                <c:pt idx="1139">
                  <c:v>448</c:v>
                </c:pt>
                <c:pt idx="1140">
                  <c:v>449</c:v>
                </c:pt>
                <c:pt idx="1141">
                  <c:v>450</c:v>
                </c:pt>
                <c:pt idx="1142">
                  <c:v>451</c:v>
                </c:pt>
                <c:pt idx="1143">
                  <c:v>452</c:v>
                </c:pt>
                <c:pt idx="1144">
                  <c:v>453</c:v>
                </c:pt>
                <c:pt idx="1145">
                  <c:v>453</c:v>
                </c:pt>
                <c:pt idx="1146">
                  <c:v>453</c:v>
                </c:pt>
                <c:pt idx="1147">
                  <c:v>453</c:v>
                </c:pt>
                <c:pt idx="1148">
                  <c:v>454</c:v>
                </c:pt>
                <c:pt idx="1149">
                  <c:v>454</c:v>
                </c:pt>
                <c:pt idx="1150">
                  <c:v>455</c:v>
                </c:pt>
                <c:pt idx="1151">
                  <c:v>456</c:v>
                </c:pt>
                <c:pt idx="1152">
                  <c:v>457</c:v>
                </c:pt>
                <c:pt idx="1153">
                  <c:v>457</c:v>
                </c:pt>
                <c:pt idx="1154">
                  <c:v>458</c:v>
                </c:pt>
                <c:pt idx="1155">
                  <c:v>459</c:v>
                </c:pt>
                <c:pt idx="1156">
                  <c:v>460</c:v>
                </c:pt>
                <c:pt idx="1157">
                  <c:v>460</c:v>
                </c:pt>
                <c:pt idx="1158">
                  <c:v>460</c:v>
                </c:pt>
                <c:pt idx="1159">
                  <c:v>461</c:v>
                </c:pt>
                <c:pt idx="1160">
                  <c:v>462</c:v>
                </c:pt>
                <c:pt idx="1161">
                  <c:v>463</c:v>
                </c:pt>
                <c:pt idx="1162">
                  <c:v>464</c:v>
                </c:pt>
                <c:pt idx="1163">
                  <c:v>465</c:v>
                </c:pt>
                <c:pt idx="1164">
                  <c:v>466</c:v>
                </c:pt>
                <c:pt idx="1165">
                  <c:v>467</c:v>
                </c:pt>
                <c:pt idx="1166">
                  <c:v>468</c:v>
                </c:pt>
                <c:pt idx="1167">
                  <c:v>469</c:v>
                </c:pt>
                <c:pt idx="1168">
                  <c:v>470</c:v>
                </c:pt>
                <c:pt idx="1169">
                  <c:v>470</c:v>
                </c:pt>
                <c:pt idx="1170">
                  <c:v>470</c:v>
                </c:pt>
                <c:pt idx="1171">
                  <c:v>470</c:v>
                </c:pt>
                <c:pt idx="1172">
                  <c:v>470</c:v>
                </c:pt>
                <c:pt idx="1173">
                  <c:v>471</c:v>
                </c:pt>
                <c:pt idx="1174">
                  <c:v>472</c:v>
                </c:pt>
                <c:pt idx="1175">
                  <c:v>473</c:v>
                </c:pt>
                <c:pt idx="1176">
                  <c:v>474</c:v>
                </c:pt>
                <c:pt idx="1177">
                  <c:v>475</c:v>
                </c:pt>
                <c:pt idx="1178">
                  <c:v>476</c:v>
                </c:pt>
                <c:pt idx="1179">
                  <c:v>476</c:v>
                </c:pt>
                <c:pt idx="1180">
                  <c:v>477</c:v>
                </c:pt>
                <c:pt idx="1181">
                  <c:v>478</c:v>
                </c:pt>
                <c:pt idx="1182">
                  <c:v>478</c:v>
                </c:pt>
                <c:pt idx="1183">
                  <c:v>478</c:v>
                </c:pt>
                <c:pt idx="1184">
                  <c:v>479</c:v>
                </c:pt>
                <c:pt idx="1185">
                  <c:v>480</c:v>
                </c:pt>
                <c:pt idx="1186">
                  <c:v>480</c:v>
                </c:pt>
                <c:pt idx="1187">
                  <c:v>480</c:v>
                </c:pt>
                <c:pt idx="1188">
                  <c:v>480</c:v>
                </c:pt>
                <c:pt idx="1189">
                  <c:v>480</c:v>
                </c:pt>
                <c:pt idx="1190">
                  <c:v>481</c:v>
                </c:pt>
                <c:pt idx="1191">
                  <c:v>481</c:v>
                </c:pt>
                <c:pt idx="1192">
                  <c:v>481</c:v>
                </c:pt>
                <c:pt idx="1193">
                  <c:v>481</c:v>
                </c:pt>
                <c:pt idx="1194">
                  <c:v>481</c:v>
                </c:pt>
                <c:pt idx="1195">
                  <c:v>481</c:v>
                </c:pt>
                <c:pt idx="1196">
                  <c:v>481</c:v>
                </c:pt>
                <c:pt idx="1197">
                  <c:v>481</c:v>
                </c:pt>
                <c:pt idx="1198">
                  <c:v>481</c:v>
                </c:pt>
                <c:pt idx="1199">
                  <c:v>481</c:v>
                </c:pt>
                <c:pt idx="1200">
                  <c:v>481</c:v>
                </c:pt>
                <c:pt idx="1201">
                  <c:v>481</c:v>
                </c:pt>
                <c:pt idx="1202">
                  <c:v>481</c:v>
                </c:pt>
                <c:pt idx="1203">
                  <c:v>481</c:v>
                </c:pt>
                <c:pt idx="1204">
                  <c:v>481</c:v>
                </c:pt>
                <c:pt idx="1205">
                  <c:v>481</c:v>
                </c:pt>
                <c:pt idx="1206">
                  <c:v>481</c:v>
                </c:pt>
                <c:pt idx="1207">
                  <c:v>481</c:v>
                </c:pt>
                <c:pt idx="1208">
                  <c:v>481</c:v>
                </c:pt>
                <c:pt idx="1209">
                  <c:v>482</c:v>
                </c:pt>
                <c:pt idx="1210">
                  <c:v>482</c:v>
                </c:pt>
                <c:pt idx="1211">
                  <c:v>483</c:v>
                </c:pt>
                <c:pt idx="1212">
                  <c:v>484</c:v>
                </c:pt>
                <c:pt idx="1213">
                  <c:v>484</c:v>
                </c:pt>
                <c:pt idx="1214">
                  <c:v>485</c:v>
                </c:pt>
                <c:pt idx="1215">
                  <c:v>486</c:v>
                </c:pt>
                <c:pt idx="1216">
                  <c:v>486</c:v>
                </c:pt>
                <c:pt idx="1217">
                  <c:v>486</c:v>
                </c:pt>
                <c:pt idx="1218">
                  <c:v>486</c:v>
                </c:pt>
                <c:pt idx="1219">
                  <c:v>487</c:v>
                </c:pt>
                <c:pt idx="1220">
                  <c:v>487</c:v>
                </c:pt>
                <c:pt idx="1221">
                  <c:v>487</c:v>
                </c:pt>
                <c:pt idx="1222">
                  <c:v>488</c:v>
                </c:pt>
                <c:pt idx="1223">
                  <c:v>488</c:v>
                </c:pt>
                <c:pt idx="1224">
                  <c:v>488</c:v>
                </c:pt>
                <c:pt idx="1225">
                  <c:v>488</c:v>
                </c:pt>
                <c:pt idx="1226">
                  <c:v>488</c:v>
                </c:pt>
                <c:pt idx="1227">
                  <c:v>489</c:v>
                </c:pt>
                <c:pt idx="1228">
                  <c:v>490</c:v>
                </c:pt>
                <c:pt idx="1229">
                  <c:v>491</c:v>
                </c:pt>
                <c:pt idx="1230">
                  <c:v>491</c:v>
                </c:pt>
                <c:pt idx="1231">
                  <c:v>491</c:v>
                </c:pt>
                <c:pt idx="1232">
                  <c:v>492</c:v>
                </c:pt>
                <c:pt idx="1233">
                  <c:v>492</c:v>
                </c:pt>
                <c:pt idx="1234">
                  <c:v>493</c:v>
                </c:pt>
                <c:pt idx="1235">
                  <c:v>494</c:v>
                </c:pt>
                <c:pt idx="1236">
                  <c:v>495</c:v>
                </c:pt>
                <c:pt idx="1237">
                  <c:v>495</c:v>
                </c:pt>
                <c:pt idx="1238">
                  <c:v>496</c:v>
                </c:pt>
                <c:pt idx="1239">
                  <c:v>497</c:v>
                </c:pt>
                <c:pt idx="1240">
                  <c:v>498</c:v>
                </c:pt>
                <c:pt idx="1241">
                  <c:v>499</c:v>
                </c:pt>
                <c:pt idx="1242">
                  <c:v>500</c:v>
                </c:pt>
                <c:pt idx="1243">
                  <c:v>500</c:v>
                </c:pt>
                <c:pt idx="1244">
                  <c:v>501</c:v>
                </c:pt>
                <c:pt idx="1245">
                  <c:v>502</c:v>
                </c:pt>
                <c:pt idx="1246">
                  <c:v>502</c:v>
                </c:pt>
                <c:pt idx="1247">
                  <c:v>502</c:v>
                </c:pt>
                <c:pt idx="1248">
                  <c:v>502</c:v>
                </c:pt>
                <c:pt idx="1249">
                  <c:v>502</c:v>
                </c:pt>
                <c:pt idx="1250">
                  <c:v>502</c:v>
                </c:pt>
                <c:pt idx="1251">
                  <c:v>502</c:v>
                </c:pt>
                <c:pt idx="1252">
                  <c:v>502</c:v>
                </c:pt>
                <c:pt idx="1253">
                  <c:v>502</c:v>
                </c:pt>
                <c:pt idx="1254">
                  <c:v>503</c:v>
                </c:pt>
                <c:pt idx="1255">
                  <c:v>504</c:v>
                </c:pt>
                <c:pt idx="1256">
                  <c:v>504</c:v>
                </c:pt>
                <c:pt idx="1257">
                  <c:v>504</c:v>
                </c:pt>
                <c:pt idx="1258">
                  <c:v>505</c:v>
                </c:pt>
                <c:pt idx="1259">
                  <c:v>505</c:v>
                </c:pt>
                <c:pt idx="1260">
                  <c:v>506</c:v>
                </c:pt>
                <c:pt idx="1261">
                  <c:v>506</c:v>
                </c:pt>
                <c:pt idx="1262">
                  <c:v>506</c:v>
                </c:pt>
                <c:pt idx="1263">
                  <c:v>506</c:v>
                </c:pt>
                <c:pt idx="1264">
                  <c:v>507</c:v>
                </c:pt>
                <c:pt idx="1265">
                  <c:v>508</c:v>
                </c:pt>
                <c:pt idx="1266">
                  <c:v>509</c:v>
                </c:pt>
                <c:pt idx="1267">
                  <c:v>509</c:v>
                </c:pt>
                <c:pt idx="1268">
                  <c:v>509</c:v>
                </c:pt>
                <c:pt idx="1269">
                  <c:v>510</c:v>
                </c:pt>
                <c:pt idx="1270">
                  <c:v>510</c:v>
                </c:pt>
                <c:pt idx="1271">
                  <c:v>510</c:v>
                </c:pt>
                <c:pt idx="1272">
                  <c:v>511</c:v>
                </c:pt>
                <c:pt idx="1273">
                  <c:v>512</c:v>
                </c:pt>
                <c:pt idx="1274">
                  <c:v>513</c:v>
                </c:pt>
                <c:pt idx="1275">
                  <c:v>514</c:v>
                </c:pt>
                <c:pt idx="1276">
                  <c:v>515</c:v>
                </c:pt>
                <c:pt idx="1277">
                  <c:v>516</c:v>
                </c:pt>
                <c:pt idx="1278">
                  <c:v>516</c:v>
                </c:pt>
                <c:pt idx="1279">
                  <c:v>517</c:v>
                </c:pt>
                <c:pt idx="1280">
                  <c:v>518</c:v>
                </c:pt>
                <c:pt idx="1281">
                  <c:v>519</c:v>
                </c:pt>
                <c:pt idx="1282">
                  <c:v>520</c:v>
                </c:pt>
                <c:pt idx="1283">
                  <c:v>521</c:v>
                </c:pt>
                <c:pt idx="1284">
                  <c:v>522</c:v>
                </c:pt>
                <c:pt idx="1285">
                  <c:v>523</c:v>
                </c:pt>
                <c:pt idx="1286">
                  <c:v>524</c:v>
                </c:pt>
                <c:pt idx="1287">
                  <c:v>525</c:v>
                </c:pt>
                <c:pt idx="1288">
                  <c:v>526</c:v>
                </c:pt>
                <c:pt idx="1289">
                  <c:v>526</c:v>
                </c:pt>
                <c:pt idx="1290">
                  <c:v>527</c:v>
                </c:pt>
                <c:pt idx="1291">
                  <c:v>528</c:v>
                </c:pt>
                <c:pt idx="1292">
                  <c:v>529</c:v>
                </c:pt>
                <c:pt idx="1293">
                  <c:v>530</c:v>
                </c:pt>
                <c:pt idx="1294">
                  <c:v>531</c:v>
                </c:pt>
                <c:pt idx="1295">
                  <c:v>532</c:v>
                </c:pt>
                <c:pt idx="1296">
                  <c:v>533</c:v>
                </c:pt>
                <c:pt idx="1297">
                  <c:v>534</c:v>
                </c:pt>
                <c:pt idx="1298">
                  <c:v>535</c:v>
                </c:pt>
                <c:pt idx="1299">
                  <c:v>535</c:v>
                </c:pt>
                <c:pt idx="1300">
                  <c:v>536</c:v>
                </c:pt>
                <c:pt idx="1301">
                  <c:v>537</c:v>
                </c:pt>
                <c:pt idx="1302">
                  <c:v>538</c:v>
                </c:pt>
                <c:pt idx="1303">
                  <c:v>538</c:v>
                </c:pt>
                <c:pt idx="1304">
                  <c:v>538</c:v>
                </c:pt>
                <c:pt idx="1305">
                  <c:v>539</c:v>
                </c:pt>
                <c:pt idx="1306">
                  <c:v>540</c:v>
                </c:pt>
                <c:pt idx="1307">
                  <c:v>541</c:v>
                </c:pt>
                <c:pt idx="1308">
                  <c:v>541</c:v>
                </c:pt>
                <c:pt idx="1309">
                  <c:v>541</c:v>
                </c:pt>
                <c:pt idx="1310">
                  <c:v>541</c:v>
                </c:pt>
                <c:pt idx="1311">
                  <c:v>541</c:v>
                </c:pt>
                <c:pt idx="1312">
                  <c:v>541</c:v>
                </c:pt>
                <c:pt idx="1313">
                  <c:v>541</c:v>
                </c:pt>
                <c:pt idx="1314">
                  <c:v>541</c:v>
                </c:pt>
                <c:pt idx="1315">
                  <c:v>541</c:v>
                </c:pt>
                <c:pt idx="1316">
                  <c:v>541</c:v>
                </c:pt>
                <c:pt idx="1317">
                  <c:v>541</c:v>
                </c:pt>
                <c:pt idx="1318">
                  <c:v>541</c:v>
                </c:pt>
                <c:pt idx="1319">
                  <c:v>542</c:v>
                </c:pt>
                <c:pt idx="1320">
                  <c:v>543</c:v>
                </c:pt>
                <c:pt idx="1321">
                  <c:v>544</c:v>
                </c:pt>
                <c:pt idx="1322">
                  <c:v>544</c:v>
                </c:pt>
                <c:pt idx="1323">
                  <c:v>545</c:v>
                </c:pt>
                <c:pt idx="1324">
                  <c:v>545</c:v>
                </c:pt>
                <c:pt idx="1325">
                  <c:v>545</c:v>
                </c:pt>
                <c:pt idx="1326">
                  <c:v>546</c:v>
                </c:pt>
                <c:pt idx="1327">
                  <c:v>547</c:v>
                </c:pt>
                <c:pt idx="1328">
                  <c:v>547</c:v>
                </c:pt>
                <c:pt idx="1329">
                  <c:v>547</c:v>
                </c:pt>
                <c:pt idx="1330">
                  <c:v>547</c:v>
                </c:pt>
                <c:pt idx="1331">
                  <c:v>548</c:v>
                </c:pt>
                <c:pt idx="1332">
                  <c:v>548</c:v>
                </c:pt>
                <c:pt idx="1333">
                  <c:v>549</c:v>
                </c:pt>
                <c:pt idx="1334">
                  <c:v>549</c:v>
                </c:pt>
                <c:pt idx="1335">
                  <c:v>550</c:v>
                </c:pt>
                <c:pt idx="1336">
                  <c:v>551</c:v>
                </c:pt>
                <c:pt idx="1337">
                  <c:v>552</c:v>
                </c:pt>
                <c:pt idx="1338">
                  <c:v>552</c:v>
                </c:pt>
                <c:pt idx="1339">
                  <c:v>552</c:v>
                </c:pt>
                <c:pt idx="1340">
                  <c:v>552</c:v>
                </c:pt>
                <c:pt idx="1341">
                  <c:v>552</c:v>
                </c:pt>
                <c:pt idx="1342">
                  <c:v>552</c:v>
                </c:pt>
                <c:pt idx="1343">
                  <c:v>552</c:v>
                </c:pt>
                <c:pt idx="1344">
                  <c:v>553</c:v>
                </c:pt>
                <c:pt idx="1345">
                  <c:v>553</c:v>
                </c:pt>
                <c:pt idx="1346">
                  <c:v>554</c:v>
                </c:pt>
                <c:pt idx="1347">
                  <c:v>555</c:v>
                </c:pt>
                <c:pt idx="1348">
                  <c:v>556</c:v>
                </c:pt>
                <c:pt idx="1349">
                  <c:v>556</c:v>
                </c:pt>
                <c:pt idx="1350">
                  <c:v>557</c:v>
                </c:pt>
                <c:pt idx="1351">
                  <c:v>558</c:v>
                </c:pt>
                <c:pt idx="1352">
                  <c:v>559</c:v>
                </c:pt>
                <c:pt idx="1353">
                  <c:v>560</c:v>
                </c:pt>
                <c:pt idx="1354">
                  <c:v>561</c:v>
                </c:pt>
                <c:pt idx="1355">
                  <c:v>561</c:v>
                </c:pt>
                <c:pt idx="1356">
                  <c:v>562</c:v>
                </c:pt>
                <c:pt idx="1357">
                  <c:v>562</c:v>
                </c:pt>
                <c:pt idx="1358">
                  <c:v>562</c:v>
                </c:pt>
                <c:pt idx="1359">
                  <c:v>562</c:v>
                </c:pt>
                <c:pt idx="1360">
                  <c:v>563</c:v>
                </c:pt>
                <c:pt idx="1361">
                  <c:v>563</c:v>
                </c:pt>
                <c:pt idx="1362">
                  <c:v>564</c:v>
                </c:pt>
                <c:pt idx="1363">
                  <c:v>564</c:v>
                </c:pt>
                <c:pt idx="1364">
                  <c:v>564</c:v>
                </c:pt>
                <c:pt idx="1365">
                  <c:v>565</c:v>
                </c:pt>
                <c:pt idx="1366">
                  <c:v>565</c:v>
                </c:pt>
                <c:pt idx="1367">
                  <c:v>565</c:v>
                </c:pt>
                <c:pt idx="1368">
                  <c:v>566</c:v>
                </c:pt>
                <c:pt idx="1369">
                  <c:v>567</c:v>
                </c:pt>
                <c:pt idx="1370">
                  <c:v>568</c:v>
                </c:pt>
                <c:pt idx="1371">
                  <c:v>568</c:v>
                </c:pt>
                <c:pt idx="1372">
                  <c:v>568</c:v>
                </c:pt>
                <c:pt idx="1373">
                  <c:v>569</c:v>
                </c:pt>
                <c:pt idx="1374">
                  <c:v>570</c:v>
                </c:pt>
                <c:pt idx="1375">
                  <c:v>571</c:v>
                </c:pt>
                <c:pt idx="1376">
                  <c:v>571</c:v>
                </c:pt>
                <c:pt idx="1377">
                  <c:v>572</c:v>
                </c:pt>
                <c:pt idx="1378">
                  <c:v>572</c:v>
                </c:pt>
                <c:pt idx="1379">
                  <c:v>573</c:v>
                </c:pt>
                <c:pt idx="1380">
                  <c:v>573</c:v>
                </c:pt>
                <c:pt idx="1381">
                  <c:v>574</c:v>
                </c:pt>
                <c:pt idx="1382">
                  <c:v>575</c:v>
                </c:pt>
                <c:pt idx="1383">
                  <c:v>575</c:v>
                </c:pt>
                <c:pt idx="1384">
                  <c:v>576</c:v>
                </c:pt>
                <c:pt idx="1385">
                  <c:v>576</c:v>
                </c:pt>
                <c:pt idx="1386">
                  <c:v>576</c:v>
                </c:pt>
                <c:pt idx="1387">
                  <c:v>577</c:v>
                </c:pt>
                <c:pt idx="1388">
                  <c:v>577</c:v>
                </c:pt>
                <c:pt idx="1389">
                  <c:v>578</c:v>
                </c:pt>
                <c:pt idx="1390">
                  <c:v>579</c:v>
                </c:pt>
                <c:pt idx="1391">
                  <c:v>580</c:v>
                </c:pt>
                <c:pt idx="1392">
                  <c:v>581</c:v>
                </c:pt>
                <c:pt idx="1393">
                  <c:v>581</c:v>
                </c:pt>
                <c:pt idx="1394">
                  <c:v>581</c:v>
                </c:pt>
                <c:pt idx="1395">
                  <c:v>581</c:v>
                </c:pt>
                <c:pt idx="1396">
                  <c:v>581</c:v>
                </c:pt>
                <c:pt idx="1397">
                  <c:v>582</c:v>
                </c:pt>
                <c:pt idx="1398">
                  <c:v>582</c:v>
                </c:pt>
                <c:pt idx="1399">
                  <c:v>582</c:v>
                </c:pt>
                <c:pt idx="1400">
                  <c:v>582</c:v>
                </c:pt>
                <c:pt idx="1401">
                  <c:v>583</c:v>
                </c:pt>
                <c:pt idx="1402">
                  <c:v>583</c:v>
                </c:pt>
                <c:pt idx="1403">
                  <c:v>583</c:v>
                </c:pt>
                <c:pt idx="1404">
                  <c:v>583</c:v>
                </c:pt>
                <c:pt idx="1405">
                  <c:v>584</c:v>
                </c:pt>
                <c:pt idx="1406">
                  <c:v>584</c:v>
                </c:pt>
                <c:pt idx="1407">
                  <c:v>585</c:v>
                </c:pt>
                <c:pt idx="1408">
                  <c:v>585</c:v>
                </c:pt>
                <c:pt idx="1409">
                  <c:v>585</c:v>
                </c:pt>
                <c:pt idx="1410">
                  <c:v>585</c:v>
                </c:pt>
                <c:pt idx="1411">
                  <c:v>585</c:v>
                </c:pt>
                <c:pt idx="1412">
                  <c:v>585</c:v>
                </c:pt>
                <c:pt idx="1413">
                  <c:v>585</c:v>
                </c:pt>
                <c:pt idx="1414">
                  <c:v>585</c:v>
                </c:pt>
                <c:pt idx="1415">
                  <c:v>586</c:v>
                </c:pt>
                <c:pt idx="1416">
                  <c:v>587</c:v>
                </c:pt>
                <c:pt idx="1417">
                  <c:v>587</c:v>
                </c:pt>
                <c:pt idx="1418">
                  <c:v>588</c:v>
                </c:pt>
                <c:pt idx="1419">
                  <c:v>589</c:v>
                </c:pt>
                <c:pt idx="1420">
                  <c:v>589</c:v>
                </c:pt>
                <c:pt idx="1421">
                  <c:v>590</c:v>
                </c:pt>
                <c:pt idx="1422">
                  <c:v>591</c:v>
                </c:pt>
                <c:pt idx="1423">
                  <c:v>592</c:v>
                </c:pt>
                <c:pt idx="1424">
                  <c:v>592</c:v>
                </c:pt>
                <c:pt idx="1425">
                  <c:v>592</c:v>
                </c:pt>
                <c:pt idx="1426">
                  <c:v>592</c:v>
                </c:pt>
                <c:pt idx="1427">
                  <c:v>592</c:v>
                </c:pt>
                <c:pt idx="1428">
                  <c:v>593</c:v>
                </c:pt>
                <c:pt idx="1429">
                  <c:v>593</c:v>
                </c:pt>
                <c:pt idx="1430">
                  <c:v>594</c:v>
                </c:pt>
                <c:pt idx="1431">
                  <c:v>595</c:v>
                </c:pt>
                <c:pt idx="1432">
                  <c:v>595</c:v>
                </c:pt>
                <c:pt idx="1433">
                  <c:v>596</c:v>
                </c:pt>
                <c:pt idx="1434">
                  <c:v>597</c:v>
                </c:pt>
                <c:pt idx="1435">
                  <c:v>597</c:v>
                </c:pt>
                <c:pt idx="1436">
                  <c:v>598</c:v>
                </c:pt>
                <c:pt idx="1437">
                  <c:v>598</c:v>
                </c:pt>
                <c:pt idx="1438">
                  <c:v>599</c:v>
                </c:pt>
                <c:pt idx="1439">
                  <c:v>600</c:v>
                </c:pt>
                <c:pt idx="1440">
                  <c:v>600</c:v>
                </c:pt>
                <c:pt idx="1441">
                  <c:v>600</c:v>
                </c:pt>
                <c:pt idx="1442">
                  <c:v>601</c:v>
                </c:pt>
                <c:pt idx="1443">
                  <c:v>601</c:v>
                </c:pt>
                <c:pt idx="1444">
                  <c:v>601</c:v>
                </c:pt>
                <c:pt idx="1445">
                  <c:v>601</c:v>
                </c:pt>
                <c:pt idx="1446">
                  <c:v>601</c:v>
                </c:pt>
                <c:pt idx="1447">
                  <c:v>601</c:v>
                </c:pt>
                <c:pt idx="1448">
                  <c:v>602</c:v>
                </c:pt>
                <c:pt idx="1449">
                  <c:v>602</c:v>
                </c:pt>
                <c:pt idx="1450">
                  <c:v>603</c:v>
                </c:pt>
                <c:pt idx="1451">
                  <c:v>604</c:v>
                </c:pt>
                <c:pt idx="1452">
                  <c:v>605</c:v>
                </c:pt>
                <c:pt idx="1453">
                  <c:v>605</c:v>
                </c:pt>
                <c:pt idx="1454">
                  <c:v>605</c:v>
                </c:pt>
                <c:pt idx="1455">
                  <c:v>605</c:v>
                </c:pt>
                <c:pt idx="1456">
                  <c:v>605</c:v>
                </c:pt>
                <c:pt idx="1457">
                  <c:v>605</c:v>
                </c:pt>
                <c:pt idx="1458">
                  <c:v>605</c:v>
                </c:pt>
                <c:pt idx="1459">
                  <c:v>605</c:v>
                </c:pt>
                <c:pt idx="1460">
                  <c:v>605</c:v>
                </c:pt>
                <c:pt idx="1461">
                  <c:v>605</c:v>
                </c:pt>
                <c:pt idx="1462">
                  <c:v>605</c:v>
                </c:pt>
                <c:pt idx="1463">
                  <c:v>605</c:v>
                </c:pt>
                <c:pt idx="1464">
                  <c:v>605</c:v>
                </c:pt>
                <c:pt idx="1465">
                  <c:v>605</c:v>
                </c:pt>
                <c:pt idx="1466">
                  <c:v>605</c:v>
                </c:pt>
                <c:pt idx="1467">
                  <c:v>605</c:v>
                </c:pt>
                <c:pt idx="1468">
                  <c:v>605</c:v>
                </c:pt>
                <c:pt idx="1469">
                  <c:v>605</c:v>
                </c:pt>
                <c:pt idx="1470">
                  <c:v>605</c:v>
                </c:pt>
                <c:pt idx="1471">
                  <c:v>605</c:v>
                </c:pt>
                <c:pt idx="1472">
                  <c:v>606</c:v>
                </c:pt>
                <c:pt idx="1473">
                  <c:v>607</c:v>
                </c:pt>
                <c:pt idx="1474">
                  <c:v>607</c:v>
                </c:pt>
                <c:pt idx="1475">
                  <c:v>608</c:v>
                </c:pt>
                <c:pt idx="1476">
                  <c:v>609</c:v>
                </c:pt>
                <c:pt idx="1477">
                  <c:v>610</c:v>
                </c:pt>
                <c:pt idx="1478">
                  <c:v>611</c:v>
                </c:pt>
                <c:pt idx="1479">
                  <c:v>612</c:v>
                </c:pt>
                <c:pt idx="1480">
                  <c:v>612</c:v>
                </c:pt>
                <c:pt idx="1481">
                  <c:v>613</c:v>
                </c:pt>
                <c:pt idx="1482">
                  <c:v>614</c:v>
                </c:pt>
                <c:pt idx="1483">
                  <c:v>615</c:v>
                </c:pt>
                <c:pt idx="1484">
                  <c:v>615</c:v>
                </c:pt>
                <c:pt idx="1485">
                  <c:v>616</c:v>
                </c:pt>
                <c:pt idx="1486">
                  <c:v>617</c:v>
                </c:pt>
                <c:pt idx="1487">
                  <c:v>617</c:v>
                </c:pt>
                <c:pt idx="1488">
                  <c:v>618</c:v>
                </c:pt>
                <c:pt idx="1489">
                  <c:v>619</c:v>
                </c:pt>
                <c:pt idx="1490">
                  <c:v>620</c:v>
                </c:pt>
                <c:pt idx="1491">
                  <c:v>621</c:v>
                </c:pt>
                <c:pt idx="1492">
                  <c:v>622</c:v>
                </c:pt>
                <c:pt idx="1493">
                  <c:v>623</c:v>
                </c:pt>
                <c:pt idx="1494">
                  <c:v>624</c:v>
                </c:pt>
                <c:pt idx="1495">
                  <c:v>625</c:v>
                </c:pt>
                <c:pt idx="1496">
                  <c:v>625</c:v>
                </c:pt>
                <c:pt idx="1497">
                  <c:v>625</c:v>
                </c:pt>
                <c:pt idx="1498">
                  <c:v>626</c:v>
                </c:pt>
                <c:pt idx="1499">
                  <c:v>626</c:v>
                </c:pt>
                <c:pt idx="1500">
                  <c:v>627</c:v>
                </c:pt>
                <c:pt idx="1501">
                  <c:v>627</c:v>
                </c:pt>
                <c:pt idx="1502">
                  <c:v>628</c:v>
                </c:pt>
                <c:pt idx="1503">
                  <c:v>628</c:v>
                </c:pt>
                <c:pt idx="1504">
                  <c:v>629</c:v>
                </c:pt>
                <c:pt idx="1505">
                  <c:v>630</c:v>
                </c:pt>
                <c:pt idx="1506">
                  <c:v>631</c:v>
                </c:pt>
                <c:pt idx="1507">
                  <c:v>631</c:v>
                </c:pt>
                <c:pt idx="1508">
                  <c:v>632</c:v>
                </c:pt>
                <c:pt idx="1509">
                  <c:v>633</c:v>
                </c:pt>
                <c:pt idx="1510">
                  <c:v>634</c:v>
                </c:pt>
                <c:pt idx="1511">
                  <c:v>634</c:v>
                </c:pt>
                <c:pt idx="1512">
                  <c:v>635</c:v>
                </c:pt>
                <c:pt idx="1513">
                  <c:v>635</c:v>
                </c:pt>
                <c:pt idx="1514">
                  <c:v>636</c:v>
                </c:pt>
                <c:pt idx="1515">
                  <c:v>637</c:v>
                </c:pt>
                <c:pt idx="1516">
                  <c:v>638</c:v>
                </c:pt>
                <c:pt idx="1517">
                  <c:v>639</c:v>
                </c:pt>
                <c:pt idx="1518">
                  <c:v>639</c:v>
                </c:pt>
                <c:pt idx="1519">
                  <c:v>640</c:v>
                </c:pt>
                <c:pt idx="1520">
                  <c:v>640</c:v>
                </c:pt>
                <c:pt idx="1521">
                  <c:v>640</c:v>
                </c:pt>
                <c:pt idx="1522">
                  <c:v>640</c:v>
                </c:pt>
                <c:pt idx="1523">
                  <c:v>640</c:v>
                </c:pt>
                <c:pt idx="1524">
                  <c:v>640</c:v>
                </c:pt>
                <c:pt idx="1525">
                  <c:v>640</c:v>
                </c:pt>
                <c:pt idx="1526">
                  <c:v>641</c:v>
                </c:pt>
                <c:pt idx="1527">
                  <c:v>642</c:v>
                </c:pt>
                <c:pt idx="1528">
                  <c:v>643</c:v>
                </c:pt>
                <c:pt idx="1529">
                  <c:v>643</c:v>
                </c:pt>
                <c:pt idx="1530">
                  <c:v>644</c:v>
                </c:pt>
                <c:pt idx="1531">
                  <c:v>645</c:v>
                </c:pt>
                <c:pt idx="1532">
                  <c:v>645</c:v>
                </c:pt>
                <c:pt idx="1533">
                  <c:v>646</c:v>
                </c:pt>
                <c:pt idx="1534">
                  <c:v>647</c:v>
                </c:pt>
                <c:pt idx="1535">
                  <c:v>647</c:v>
                </c:pt>
                <c:pt idx="1536">
                  <c:v>647</c:v>
                </c:pt>
                <c:pt idx="1537">
                  <c:v>647</c:v>
                </c:pt>
                <c:pt idx="1538">
                  <c:v>648</c:v>
                </c:pt>
                <c:pt idx="1539">
                  <c:v>649</c:v>
                </c:pt>
                <c:pt idx="1540">
                  <c:v>649</c:v>
                </c:pt>
                <c:pt idx="1541">
                  <c:v>650</c:v>
                </c:pt>
                <c:pt idx="1542">
                  <c:v>650</c:v>
                </c:pt>
                <c:pt idx="1543">
                  <c:v>651</c:v>
                </c:pt>
                <c:pt idx="1544">
                  <c:v>652</c:v>
                </c:pt>
                <c:pt idx="1545">
                  <c:v>653</c:v>
                </c:pt>
                <c:pt idx="1546">
                  <c:v>654</c:v>
                </c:pt>
                <c:pt idx="1547">
                  <c:v>655</c:v>
                </c:pt>
                <c:pt idx="1548">
                  <c:v>655</c:v>
                </c:pt>
                <c:pt idx="1549">
                  <c:v>655</c:v>
                </c:pt>
                <c:pt idx="1550">
                  <c:v>655</c:v>
                </c:pt>
                <c:pt idx="1551">
                  <c:v>655</c:v>
                </c:pt>
                <c:pt idx="1552">
                  <c:v>655</c:v>
                </c:pt>
                <c:pt idx="1553">
                  <c:v>656</c:v>
                </c:pt>
                <c:pt idx="1554">
                  <c:v>656</c:v>
                </c:pt>
                <c:pt idx="1555">
                  <c:v>656</c:v>
                </c:pt>
                <c:pt idx="1556">
                  <c:v>657</c:v>
                </c:pt>
                <c:pt idx="1557">
                  <c:v>657</c:v>
                </c:pt>
                <c:pt idx="1558">
                  <c:v>657</c:v>
                </c:pt>
                <c:pt idx="1559">
                  <c:v>657</c:v>
                </c:pt>
                <c:pt idx="1560">
                  <c:v>658</c:v>
                </c:pt>
                <c:pt idx="1561">
                  <c:v>659</c:v>
                </c:pt>
                <c:pt idx="1562">
                  <c:v>659</c:v>
                </c:pt>
                <c:pt idx="1563">
                  <c:v>660</c:v>
                </c:pt>
                <c:pt idx="1564">
                  <c:v>661</c:v>
                </c:pt>
                <c:pt idx="1565">
                  <c:v>662</c:v>
                </c:pt>
                <c:pt idx="1566">
                  <c:v>663</c:v>
                </c:pt>
                <c:pt idx="1567">
                  <c:v>664</c:v>
                </c:pt>
                <c:pt idx="1568">
                  <c:v>665</c:v>
                </c:pt>
                <c:pt idx="1569">
                  <c:v>665</c:v>
                </c:pt>
                <c:pt idx="1570">
                  <c:v>666</c:v>
                </c:pt>
                <c:pt idx="1571">
                  <c:v>667</c:v>
                </c:pt>
                <c:pt idx="1572">
                  <c:v>668</c:v>
                </c:pt>
                <c:pt idx="1573">
                  <c:v>669</c:v>
                </c:pt>
                <c:pt idx="1574">
                  <c:v>670</c:v>
                </c:pt>
                <c:pt idx="1575">
                  <c:v>670</c:v>
                </c:pt>
                <c:pt idx="1576">
                  <c:v>671</c:v>
                </c:pt>
                <c:pt idx="1577">
                  <c:v>672</c:v>
                </c:pt>
                <c:pt idx="1578">
                  <c:v>672</c:v>
                </c:pt>
                <c:pt idx="1579">
                  <c:v>672</c:v>
                </c:pt>
                <c:pt idx="1580">
                  <c:v>672</c:v>
                </c:pt>
                <c:pt idx="1581">
                  <c:v>672</c:v>
                </c:pt>
                <c:pt idx="1582">
                  <c:v>673</c:v>
                </c:pt>
                <c:pt idx="1583">
                  <c:v>674</c:v>
                </c:pt>
                <c:pt idx="1584">
                  <c:v>675</c:v>
                </c:pt>
                <c:pt idx="1585">
                  <c:v>675</c:v>
                </c:pt>
                <c:pt idx="1586">
                  <c:v>675</c:v>
                </c:pt>
                <c:pt idx="1587">
                  <c:v>676</c:v>
                </c:pt>
                <c:pt idx="1588">
                  <c:v>677</c:v>
                </c:pt>
                <c:pt idx="1589">
                  <c:v>677</c:v>
                </c:pt>
                <c:pt idx="1590">
                  <c:v>677</c:v>
                </c:pt>
                <c:pt idx="1591">
                  <c:v>677</c:v>
                </c:pt>
                <c:pt idx="1592">
                  <c:v>678</c:v>
                </c:pt>
                <c:pt idx="1593">
                  <c:v>679</c:v>
                </c:pt>
                <c:pt idx="1594">
                  <c:v>680</c:v>
                </c:pt>
                <c:pt idx="1595">
                  <c:v>681</c:v>
                </c:pt>
                <c:pt idx="1596">
                  <c:v>682</c:v>
                </c:pt>
                <c:pt idx="1597">
                  <c:v>683</c:v>
                </c:pt>
                <c:pt idx="1598">
                  <c:v>684</c:v>
                </c:pt>
                <c:pt idx="1599">
                  <c:v>684</c:v>
                </c:pt>
                <c:pt idx="1600">
                  <c:v>685</c:v>
                </c:pt>
                <c:pt idx="1601">
                  <c:v>686</c:v>
                </c:pt>
                <c:pt idx="1602">
                  <c:v>687</c:v>
                </c:pt>
                <c:pt idx="1603">
                  <c:v>687</c:v>
                </c:pt>
                <c:pt idx="1604">
                  <c:v>687</c:v>
                </c:pt>
                <c:pt idx="1605">
                  <c:v>688</c:v>
                </c:pt>
                <c:pt idx="1606">
                  <c:v>689</c:v>
                </c:pt>
                <c:pt idx="1607">
                  <c:v>689</c:v>
                </c:pt>
                <c:pt idx="1608">
                  <c:v>689</c:v>
                </c:pt>
                <c:pt idx="1609">
                  <c:v>689</c:v>
                </c:pt>
                <c:pt idx="1610">
                  <c:v>689</c:v>
                </c:pt>
                <c:pt idx="1611">
                  <c:v>689</c:v>
                </c:pt>
                <c:pt idx="1612">
                  <c:v>689</c:v>
                </c:pt>
                <c:pt idx="1613">
                  <c:v>689</c:v>
                </c:pt>
                <c:pt idx="1614">
                  <c:v>689</c:v>
                </c:pt>
                <c:pt idx="1615">
                  <c:v>689</c:v>
                </c:pt>
                <c:pt idx="1616">
                  <c:v>689</c:v>
                </c:pt>
                <c:pt idx="1617">
                  <c:v>689</c:v>
                </c:pt>
                <c:pt idx="1618">
                  <c:v>690</c:v>
                </c:pt>
                <c:pt idx="1619">
                  <c:v>691</c:v>
                </c:pt>
                <c:pt idx="1620">
                  <c:v>691</c:v>
                </c:pt>
                <c:pt idx="1621">
                  <c:v>691</c:v>
                </c:pt>
                <c:pt idx="1622">
                  <c:v>691</c:v>
                </c:pt>
                <c:pt idx="1623">
                  <c:v>691</c:v>
                </c:pt>
                <c:pt idx="1624">
                  <c:v>691</c:v>
                </c:pt>
                <c:pt idx="1625">
                  <c:v>691</c:v>
                </c:pt>
                <c:pt idx="1626">
                  <c:v>692</c:v>
                </c:pt>
                <c:pt idx="1627">
                  <c:v>693</c:v>
                </c:pt>
                <c:pt idx="1628">
                  <c:v>693</c:v>
                </c:pt>
                <c:pt idx="1629">
                  <c:v>693</c:v>
                </c:pt>
                <c:pt idx="1630">
                  <c:v>693</c:v>
                </c:pt>
                <c:pt idx="1631">
                  <c:v>694</c:v>
                </c:pt>
                <c:pt idx="1632">
                  <c:v>694</c:v>
                </c:pt>
                <c:pt idx="1633">
                  <c:v>694</c:v>
                </c:pt>
                <c:pt idx="1634">
                  <c:v>694</c:v>
                </c:pt>
                <c:pt idx="1635">
                  <c:v>695</c:v>
                </c:pt>
                <c:pt idx="1636">
                  <c:v>695</c:v>
                </c:pt>
                <c:pt idx="1637">
                  <c:v>695</c:v>
                </c:pt>
                <c:pt idx="1638">
                  <c:v>696</c:v>
                </c:pt>
                <c:pt idx="1639">
                  <c:v>696</c:v>
                </c:pt>
                <c:pt idx="1640">
                  <c:v>697</c:v>
                </c:pt>
                <c:pt idx="1641">
                  <c:v>698</c:v>
                </c:pt>
                <c:pt idx="1642">
                  <c:v>698</c:v>
                </c:pt>
                <c:pt idx="1643">
                  <c:v>698</c:v>
                </c:pt>
                <c:pt idx="1644">
                  <c:v>699</c:v>
                </c:pt>
                <c:pt idx="1645">
                  <c:v>699</c:v>
                </c:pt>
                <c:pt idx="1646">
                  <c:v>699</c:v>
                </c:pt>
                <c:pt idx="1647">
                  <c:v>699</c:v>
                </c:pt>
                <c:pt idx="1648">
                  <c:v>699</c:v>
                </c:pt>
                <c:pt idx="1649">
                  <c:v>699</c:v>
                </c:pt>
                <c:pt idx="1650">
                  <c:v>700</c:v>
                </c:pt>
                <c:pt idx="1651">
                  <c:v>701</c:v>
                </c:pt>
                <c:pt idx="1652">
                  <c:v>702</c:v>
                </c:pt>
                <c:pt idx="1653">
                  <c:v>702</c:v>
                </c:pt>
                <c:pt idx="1654">
                  <c:v>703</c:v>
                </c:pt>
                <c:pt idx="1655">
                  <c:v>703</c:v>
                </c:pt>
                <c:pt idx="1656">
                  <c:v>703</c:v>
                </c:pt>
                <c:pt idx="1657">
                  <c:v>703</c:v>
                </c:pt>
                <c:pt idx="1658">
                  <c:v>703</c:v>
                </c:pt>
                <c:pt idx="1659">
                  <c:v>704</c:v>
                </c:pt>
                <c:pt idx="1660">
                  <c:v>704</c:v>
                </c:pt>
                <c:pt idx="1661">
                  <c:v>704</c:v>
                </c:pt>
                <c:pt idx="1662">
                  <c:v>704</c:v>
                </c:pt>
                <c:pt idx="1663">
                  <c:v>705</c:v>
                </c:pt>
                <c:pt idx="1664">
                  <c:v>706</c:v>
                </c:pt>
                <c:pt idx="1665">
                  <c:v>706</c:v>
                </c:pt>
                <c:pt idx="1666">
                  <c:v>706</c:v>
                </c:pt>
                <c:pt idx="1667">
                  <c:v>706</c:v>
                </c:pt>
                <c:pt idx="1668">
                  <c:v>706</c:v>
                </c:pt>
                <c:pt idx="1669">
                  <c:v>706</c:v>
                </c:pt>
                <c:pt idx="1670">
                  <c:v>706</c:v>
                </c:pt>
                <c:pt idx="1671">
                  <c:v>706</c:v>
                </c:pt>
                <c:pt idx="1672">
                  <c:v>706</c:v>
                </c:pt>
                <c:pt idx="1673">
                  <c:v>706</c:v>
                </c:pt>
                <c:pt idx="1674">
                  <c:v>706</c:v>
                </c:pt>
                <c:pt idx="1675">
                  <c:v>706</c:v>
                </c:pt>
                <c:pt idx="1676">
                  <c:v>706</c:v>
                </c:pt>
                <c:pt idx="1677">
                  <c:v>706</c:v>
                </c:pt>
                <c:pt idx="1678">
                  <c:v>706</c:v>
                </c:pt>
                <c:pt idx="1679">
                  <c:v>706</c:v>
                </c:pt>
                <c:pt idx="1680">
                  <c:v>706</c:v>
                </c:pt>
                <c:pt idx="1681">
                  <c:v>706</c:v>
                </c:pt>
                <c:pt idx="1682">
                  <c:v>706</c:v>
                </c:pt>
                <c:pt idx="1683">
                  <c:v>706</c:v>
                </c:pt>
                <c:pt idx="1684">
                  <c:v>706</c:v>
                </c:pt>
                <c:pt idx="1685">
                  <c:v>706</c:v>
                </c:pt>
                <c:pt idx="1686">
                  <c:v>707</c:v>
                </c:pt>
                <c:pt idx="1687">
                  <c:v>707</c:v>
                </c:pt>
                <c:pt idx="1688">
                  <c:v>708</c:v>
                </c:pt>
                <c:pt idx="1689">
                  <c:v>708</c:v>
                </c:pt>
                <c:pt idx="1690">
                  <c:v>709</c:v>
                </c:pt>
                <c:pt idx="1691">
                  <c:v>709</c:v>
                </c:pt>
                <c:pt idx="1692">
                  <c:v>709</c:v>
                </c:pt>
                <c:pt idx="1693">
                  <c:v>710</c:v>
                </c:pt>
                <c:pt idx="1694">
                  <c:v>710</c:v>
                </c:pt>
                <c:pt idx="1695">
                  <c:v>711</c:v>
                </c:pt>
                <c:pt idx="1696">
                  <c:v>711</c:v>
                </c:pt>
                <c:pt idx="1697">
                  <c:v>712</c:v>
                </c:pt>
                <c:pt idx="1698">
                  <c:v>713</c:v>
                </c:pt>
                <c:pt idx="1699">
                  <c:v>714</c:v>
                </c:pt>
                <c:pt idx="1700">
                  <c:v>714</c:v>
                </c:pt>
                <c:pt idx="1701">
                  <c:v>715</c:v>
                </c:pt>
                <c:pt idx="1702">
                  <c:v>715</c:v>
                </c:pt>
                <c:pt idx="1703">
                  <c:v>715</c:v>
                </c:pt>
                <c:pt idx="1704">
                  <c:v>715</c:v>
                </c:pt>
                <c:pt idx="1705">
                  <c:v>716</c:v>
                </c:pt>
                <c:pt idx="1706">
                  <c:v>717</c:v>
                </c:pt>
                <c:pt idx="1707">
                  <c:v>718</c:v>
                </c:pt>
                <c:pt idx="1708">
                  <c:v>719</c:v>
                </c:pt>
                <c:pt idx="1709">
                  <c:v>720</c:v>
                </c:pt>
                <c:pt idx="1710">
                  <c:v>721</c:v>
                </c:pt>
                <c:pt idx="1711">
                  <c:v>721</c:v>
                </c:pt>
                <c:pt idx="1712">
                  <c:v>722</c:v>
                </c:pt>
                <c:pt idx="1713">
                  <c:v>723</c:v>
                </c:pt>
                <c:pt idx="1714">
                  <c:v>724</c:v>
                </c:pt>
                <c:pt idx="1715">
                  <c:v>725</c:v>
                </c:pt>
                <c:pt idx="1716">
                  <c:v>726</c:v>
                </c:pt>
                <c:pt idx="1717">
                  <c:v>727</c:v>
                </c:pt>
                <c:pt idx="1718">
                  <c:v>728</c:v>
                </c:pt>
                <c:pt idx="1719">
                  <c:v>729</c:v>
                </c:pt>
                <c:pt idx="1720">
                  <c:v>729</c:v>
                </c:pt>
                <c:pt idx="1721">
                  <c:v>730</c:v>
                </c:pt>
                <c:pt idx="1722">
                  <c:v>730</c:v>
                </c:pt>
                <c:pt idx="1723">
                  <c:v>730</c:v>
                </c:pt>
                <c:pt idx="1724">
                  <c:v>730</c:v>
                </c:pt>
                <c:pt idx="1725">
                  <c:v>731</c:v>
                </c:pt>
                <c:pt idx="1726">
                  <c:v>732</c:v>
                </c:pt>
                <c:pt idx="1727">
                  <c:v>733</c:v>
                </c:pt>
                <c:pt idx="1728">
                  <c:v>734</c:v>
                </c:pt>
                <c:pt idx="1729">
                  <c:v>734</c:v>
                </c:pt>
                <c:pt idx="1730">
                  <c:v>734</c:v>
                </c:pt>
                <c:pt idx="1731">
                  <c:v>735</c:v>
                </c:pt>
                <c:pt idx="1732">
                  <c:v>736</c:v>
                </c:pt>
                <c:pt idx="1733">
                  <c:v>737</c:v>
                </c:pt>
                <c:pt idx="1734">
                  <c:v>738</c:v>
                </c:pt>
                <c:pt idx="1735">
                  <c:v>738</c:v>
                </c:pt>
                <c:pt idx="1736">
                  <c:v>739</c:v>
                </c:pt>
                <c:pt idx="1737">
                  <c:v>739</c:v>
                </c:pt>
                <c:pt idx="1738">
                  <c:v>739</c:v>
                </c:pt>
                <c:pt idx="1739">
                  <c:v>739</c:v>
                </c:pt>
                <c:pt idx="1740">
                  <c:v>739</c:v>
                </c:pt>
                <c:pt idx="1741">
                  <c:v>740</c:v>
                </c:pt>
                <c:pt idx="1742">
                  <c:v>741</c:v>
                </c:pt>
                <c:pt idx="1743">
                  <c:v>741</c:v>
                </c:pt>
                <c:pt idx="1744">
                  <c:v>741</c:v>
                </c:pt>
                <c:pt idx="1745">
                  <c:v>742</c:v>
                </c:pt>
                <c:pt idx="1746">
                  <c:v>743</c:v>
                </c:pt>
                <c:pt idx="1747">
                  <c:v>744</c:v>
                </c:pt>
                <c:pt idx="1748">
                  <c:v>745</c:v>
                </c:pt>
                <c:pt idx="1749">
                  <c:v>746</c:v>
                </c:pt>
                <c:pt idx="1750">
                  <c:v>746</c:v>
                </c:pt>
                <c:pt idx="1751">
                  <c:v>747</c:v>
                </c:pt>
                <c:pt idx="1752">
                  <c:v>747</c:v>
                </c:pt>
                <c:pt idx="1753">
                  <c:v>747</c:v>
                </c:pt>
                <c:pt idx="1754">
                  <c:v>747</c:v>
                </c:pt>
                <c:pt idx="1755">
                  <c:v>748</c:v>
                </c:pt>
                <c:pt idx="1756">
                  <c:v>749</c:v>
                </c:pt>
                <c:pt idx="1757">
                  <c:v>749</c:v>
                </c:pt>
                <c:pt idx="1758">
                  <c:v>749</c:v>
                </c:pt>
                <c:pt idx="1759">
                  <c:v>749</c:v>
                </c:pt>
                <c:pt idx="1760">
                  <c:v>749</c:v>
                </c:pt>
                <c:pt idx="1761">
                  <c:v>750</c:v>
                </c:pt>
                <c:pt idx="1762">
                  <c:v>751</c:v>
                </c:pt>
                <c:pt idx="1763">
                  <c:v>752</c:v>
                </c:pt>
                <c:pt idx="1764">
                  <c:v>752</c:v>
                </c:pt>
                <c:pt idx="1765">
                  <c:v>753</c:v>
                </c:pt>
                <c:pt idx="1766">
                  <c:v>753</c:v>
                </c:pt>
                <c:pt idx="1767">
                  <c:v>754</c:v>
                </c:pt>
                <c:pt idx="1768">
                  <c:v>754</c:v>
                </c:pt>
                <c:pt idx="1769">
                  <c:v>755</c:v>
                </c:pt>
                <c:pt idx="1770">
                  <c:v>756</c:v>
                </c:pt>
                <c:pt idx="1771">
                  <c:v>757</c:v>
                </c:pt>
                <c:pt idx="1772">
                  <c:v>757</c:v>
                </c:pt>
                <c:pt idx="1773">
                  <c:v>757</c:v>
                </c:pt>
                <c:pt idx="1774">
                  <c:v>757</c:v>
                </c:pt>
                <c:pt idx="1775">
                  <c:v>757</c:v>
                </c:pt>
                <c:pt idx="1776">
                  <c:v>757</c:v>
                </c:pt>
                <c:pt idx="1777">
                  <c:v>757</c:v>
                </c:pt>
                <c:pt idx="1778">
                  <c:v>757</c:v>
                </c:pt>
                <c:pt idx="1779">
                  <c:v>757</c:v>
                </c:pt>
                <c:pt idx="1780">
                  <c:v>757</c:v>
                </c:pt>
                <c:pt idx="1781">
                  <c:v>757</c:v>
                </c:pt>
                <c:pt idx="1782">
                  <c:v>757</c:v>
                </c:pt>
                <c:pt idx="1783">
                  <c:v>757</c:v>
                </c:pt>
                <c:pt idx="1784">
                  <c:v>757</c:v>
                </c:pt>
                <c:pt idx="1785">
                  <c:v>757</c:v>
                </c:pt>
                <c:pt idx="1786">
                  <c:v>757</c:v>
                </c:pt>
                <c:pt idx="1787">
                  <c:v>757</c:v>
                </c:pt>
                <c:pt idx="1788">
                  <c:v>757</c:v>
                </c:pt>
                <c:pt idx="1789">
                  <c:v>757</c:v>
                </c:pt>
                <c:pt idx="1790">
                  <c:v>757</c:v>
                </c:pt>
                <c:pt idx="1791">
                  <c:v>757</c:v>
                </c:pt>
                <c:pt idx="1792">
                  <c:v>758</c:v>
                </c:pt>
                <c:pt idx="1793">
                  <c:v>759</c:v>
                </c:pt>
                <c:pt idx="1794">
                  <c:v>760</c:v>
                </c:pt>
                <c:pt idx="1795">
                  <c:v>760</c:v>
                </c:pt>
                <c:pt idx="1796">
                  <c:v>761</c:v>
                </c:pt>
                <c:pt idx="1797">
                  <c:v>761</c:v>
                </c:pt>
                <c:pt idx="1798">
                  <c:v>762</c:v>
                </c:pt>
                <c:pt idx="1799">
                  <c:v>763</c:v>
                </c:pt>
                <c:pt idx="1800">
                  <c:v>764</c:v>
                </c:pt>
                <c:pt idx="1801">
                  <c:v>765</c:v>
                </c:pt>
                <c:pt idx="1802">
                  <c:v>765</c:v>
                </c:pt>
                <c:pt idx="1803">
                  <c:v>766</c:v>
                </c:pt>
                <c:pt idx="1804">
                  <c:v>766</c:v>
                </c:pt>
                <c:pt idx="1805">
                  <c:v>767</c:v>
                </c:pt>
                <c:pt idx="1806">
                  <c:v>768</c:v>
                </c:pt>
                <c:pt idx="1807">
                  <c:v>769</c:v>
                </c:pt>
                <c:pt idx="1808">
                  <c:v>770</c:v>
                </c:pt>
                <c:pt idx="1809">
                  <c:v>770</c:v>
                </c:pt>
                <c:pt idx="1810">
                  <c:v>770</c:v>
                </c:pt>
                <c:pt idx="1811">
                  <c:v>771</c:v>
                </c:pt>
                <c:pt idx="1812">
                  <c:v>772</c:v>
                </c:pt>
                <c:pt idx="1813">
                  <c:v>773</c:v>
                </c:pt>
                <c:pt idx="1814">
                  <c:v>773</c:v>
                </c:pt>
                <c:pt idx="1815">
                  <c:v>774</c:v>
                </c:pt>
                <c:pt idx="1816">
                  <c:v>775</c:v>
                </c:pt>
                <c:pt idx="1817">
                  <c:v>775</c:v>
                </c:pt>
                <c:pt idx="1818">
                  <c:v>775</c:v>
                </c:pt>
                <c:pt idx="1819">
                  <c:v>776</c:v>
                </c:pt>
                <c:pt idx="1820">
                  <c:v>777</c:v>
                </c:pt>
                <c:pt idx="1821">
                  <c:v>778</c:v>
                </c:pt>
                <c:pt idx="1822">
                  <c:v>778</c:v>
                </c:pt>
                <c:pt idx="1823">
                  <c:v>779</c:v>
                </c:pt>
                <c:pt idx="1824">
                  <c:v>779</c:v>
                </c:pt>
                <c:pt idx="1825">
                  <c:v>780</c:v>
                </c:pt>
                <c:pt idx="1826">
                  <c:v>781</c:v>
                </c:pt>
                <c:pt idx="1827">
                  <c:v>782</c:v>
                </c:pt>
                <c:pt idx="1828">
                  <c:v>783</c:v>
                </c:pt>
                <c:pt idx="1829">
                  <c:v>784</c:v>
                </c:pt>
                <c:pt idx="1830">
                  <c:v>785</c:v>
                </c:pt>
                <c:pt idx="1831">
                  <c:v>786</c:v>
                </c:pt>
                <c:pt idx="1832">
                  <c:v>786</c:v>
                </c:pt>
                <c:pt idx="1833">
                  <c:v>787</c:v>
                </c:pt>
                <c:pt idx="1834">
                  <c:v>787</c:v>
                </c:pt>
                <c:pt idx="1835">
                  <c:v>788</c:v>
                </c:pt>
                <c:pt idx="1836">
                  <c:v>789</c:v>
                </c:pt>
                <c:pt idx="1837">
                  <c:v>790</c:v>
                </c:pt>
                <c:pt idx="1838">
                  <c:v>791</c:v>
                </c:pt>
                <c:pt idx="1839">
                  <c:v>792</c:v>
                </c:pt>
                <c:pt idx="1840">
                  <c:v>793</c:v>
                </c:pt>
                <c:pt idx="1841">
                  <c:v>794</c:v>
                </c:pt>
                <c:pt idx="1842">
                  <c:v>795</c:v>
                </c:pt>
                <c:pt idx="1843">
                  <c:v>795</c:v>
                </c:pt>
                <c:pt idx="1844">
                  <c:v>796</c:v>
                </c:pt>
                <c:pt idx="1845">
                  <c:v>796</c:v>
                </c:pt>
                <c:pt idx="1846">
                  <c:v>797</c:v>
                </c:pt>
                <c:pt idx="1847">
                  <c:v>798</c:v>
                </c:pt>
                <c:pt idx="1848">
                  <c:v>798</c:v>
                </c:pt>
                <c:pt idx="1849">
                  <c:v>799</c:v>
                </c:pt>
                <c:pt idx="1850">
                  <c:v>799</c:v>
                </c:pt>
                <c:pt idx="1851">
                  <c:v>800</c:v>
                </c:pt>
                <c:pt idx="1852">
                  <c:v>801</c:v>
                </c:pt>
                <c:pt idx="1853">
                  <c:v>802</c:v>
                </c:pt>
                <c:pt idx="1854">
                  <c:v>802</c:v>
                </c:pt>
                <c:pt idx="1855">
                  <c:v>803</c:v>
                </c:pt>
                <c:pt idx="1856">
                  <c:v>803</c:v>
                </c:pt>
                <c:pt idx="1857">
                  <c:v>803</c:v>
                </c:pt>
                <c:pt idx="1858">
                  <c:v>804</c:v>
                </c:pt>
                <c:pt idx="1859">
                  <c:v>805</c:v>
                </c:pt>
                <c:pt idx="1860">
                  <c:v>806</c:v>
                </c:pt>
                <c:pt idx="1861">
                  <c:v>806</c:v>
                </c:pt>
                <c:pt idx="1862">
                  <c:v>807</c:v>
                </c:pt>
                <c:pt idx="1863">
                  <c:v>807</c:v>
                </c:pt>
                <c:pt idx="1864">
                  <c:v>807</c:v>
                </c:pt>
                <c:pt idx="1865">
                  <c:v>807</c:v>
                </c:pt>
                <c:pt idx="1866">
                  <c:v>807</c:v>
                </c:pt>
                <c:pt idx="1867">
                  <c:v>807</c:v>
                </c:pt>
                <c:pt idx="1868">
                  <c:v>807</c:v>
                </c:pt>
                <c:pt idx="1869">
                  <c:v>808</c:v>
                </c:pt>
                <c:pt idx="1870">
                  <c:v>809</c:v>
                </c:pt>
                <c:pt idx="1871">
                  <c:v>810</c:v>
                </c:pt>
                <c:pt idx="1872">
                  <c:v>811</c:v>
                </c:pt>
                <c:pt idx="1873">
                  <c:v>811</c:v>
                </c:pt>
                <c:pt idx="1874">
                  <c:v>811</c:v>
                </c:pt>
                <c:pt idx="1875">
                  <c:v>812</c:v>
                </c:pt>
                <c:pt idx="1876">
                  <c:v>813</c:v>
                </c:pt>
                <c:pt idx="1877">
                  <c:v>813</c:v>
                </c:pt>
                <c:pt idx="1878">
                  <c:v>813</c:v>
                </c:pt>
                <c:pt idx="1879">
                  <c:v>813</c:v>
                </c:pt>
                <c:pt idx="1880">
                  <c:v>813</c:v>
                </c:pt>
                <c:pt idx="1881">
                  <c:v>813</c:v>
                </c:pt>
                <c:pt idx="1882">
                  <c:v>813</c:v>
                </c:pt>
                <c:pt idx="1883">
                  <c:v>813</c:v>
                </c:pt>
                <c:pt idx="1884">
                  <c:v>813</c:v>
                </c:pt>
                <c:pt idx="1885">
                  <c:v>813</c:v>
                </c:pt>
                <c:pt idx="1886">
                  <c:v>813</c:v>
                </c:pt>
                <c:pt idx="1887">
                  <c:v>813</c:v>
                </c:pt>
                <c:pt idx="1888">
                  <c:v>813</c:v>
                </c:pt>
                <c:pt idx="1889">
                  <c:v>813</c:v>
                </c:pt>
                <c:pt idx="1890">
                  <c:v>813</c:v>
                </c:pt>
                <c:pt idx="1891">
                  <c:v>813</c:v>
                </c:pt>
                <c:pt idx="1892">
                  <c:v>813</c:v>
                </c:pt>
                <c:pt idx="1893">
                  <c:v>813</c:v>
                </c:pt>
                <c:pt idx="1894">
                  <c:v>813</c:v>
                </c:pt>
                <c:pt idx="1895">
                  <c:v>813</c:v>
                </c:pt>
                <c:pt idx="1896">
                  <c:v>813</c:v>
                </c:pt>
                <c:pt idx="1897">
                  <c:v>814</c:v>
                </c:pt>
                <c:pt idx="1898">
                  <c:v>814</c:v>
                </c:pt>
                <c:pt idx="1899">
                  <c:v>814</c:v>
                </c:pt>
                <c:pt idx="1900">
                  <c:v>814</c:v>
                </c:pt>
                <c:pt idx="1901">
                  <c:v>814</c:v>
                </c:pt>
                <c:pt idx="1902">
                  <c:v>815</c:v>
                </c:pt>
                <c:pt idx="1903">
                  <c:v>816</c:v>
                </c:pt>
                <c:pt idx="1904">
                  <c:v>817</c:v>
                </c:pt>
                <c:pt idx="1905">
                  <c:v>818</c:v>
                </c:pt>
                <c:pt idx="1906">
                  <c:v>819</c:v>
                </c:pt>
                <c:pt idx="1907">
                  <c:v>820</c:v>
                </c:pt>
                <c:pt idx="1908">
                  <c:v>821</c:v>
                </c:pt>
                <c:pt idx="1909">
                  <c:v>821</c:v>
                </c:pt>
                <c:pt idx="1910">
                  <c:v>821</c:v>
                </c:pt>
                <c:pt idx="1911">
                  <c:v>821</c:v>
                </c:pt>
                <c:pt idx="1912">
                  <c:v>822</c:v>
                </c:pt>
                <c:pt idx="1913">
                  <c:v>823</c:v>
                </c:pt>
                <c:pt idx="1914">
                  <c:v>824</c:v>
                </c:pt>
                <c:pt idx="1915">
                  <c:v>824</c:v>
                </c:pt>
                <c:pt idx="1916">
                  <c:v>825</c:v>
                </c:pt>
                <c:pt idx="1917">
                  <c:v>825</c:v>
                </c:pt>
                <c:pt idx="1918">
                  <c:v>826</c:v>
                </c:pt>
                <c:pt idx="1919">
                  <c:v>827</c:v>
                </c:pt>
                <c:pt idx="1920">
                  <c:v>828</c:v>
                </c:pt>
                <c:pt idx="1921">
                  <c:v>828</c:v>
                </c:pt>
                <c:pt idx="1922">
                  <c:v>829</c:v>
                </c:pt>
                <c:pt idx="1923">
                  <c:v>830</c:v>
                </c:pt>
                <c:pt idx="1924">
                  <c:v>831</c:v>
                </c:pt>
                <c:pt idx="1925">
                  <c:v>831</c:v>
                </c:pt>
                <c:pt idx="1926">
                  <c:v>832</c:v>
                </c:pt>
                <c:pt idx="1927">
                  <c:v>833</c:v>
                </c:pt>
                <c:pt idx="1928">
                  <c:v>833</c:v>
                </c:pt>
                <c:pt idx="1929">
                  <c:v>833</c:v>
                </c:pt>
                <c:pt idx="1930">
                  <c:v>833</c:v>
                </c:pt>
                <c:pt idx="1931">
                  <c:v>834</c:v>
                </c:pt>
                <c:pt idx="1932">
                  <c:v>835</c:v>
                </c:pt>
                <c:pt idx="1933">
                  <c:v>836</c:v>
                </c:pt>
                <c:pt idx="1934">
                  <c:v>836</c:v>
                </c:pt>
                <c:pt idx="1935">
                  <c:v>837</c:v>
                </c:pt>
                <c:pt idx="1936">
                  <c:v>838</c:v>
                </c:pt>
                <c:pt idx="1937">
                  <c:v>839</c:v>
                </c:pt>
                <c:pt idx="1938">
                  <c:v>840</c:v>
                </c:pt>
                <c:pt idx="1939">
                  <c:v>841</c:v>
                </c:pt>
                <c:pt idx="1940">
                  <c:v>842</c:v>
                </c:pt>
                <c:pt idx="1941">
                  <c:v>843</c:v>
                </c:pt>
                <c:pt idx="1942">
                  <c:v>843</c:v>
                </c:pt>
                <c:pt idx="1943">
                  <c:v>844</c:v>
                </c:pt>
                <c:pt idx="1944">
                  <c:v>845</c:v>
                </c:pt>
                <c:pt idx="1945">
                  <c:v>846</c:v>
                </c:pt>
                <c:pt idx="1946">
                  <c:v>847</c:v>
                </c:pt>
                <c:pt idx="1947">
                  <c:v>848</c:v>
                </c:pt>
                <c:pt idx="1948">
                  <c:v>849</c:v>
                </c:pt>
                <c:pt idx="1949">
                  <c:v>850</c:v>
                </c:pt>
                <c:pt idx="1950">
                  <c:v>850</c:v>
                </c:pt>
                <c:pt idx="1951">
                  <c:v>850</c:v>
                </c:pt>
                <c:pt idx="1952">
                  <c:v>850</c:v>
                </c:pt>
                <c:pt idx="1953">
                  <c:v>850</c:v>
                </c:pt>
                <c:pt idx="1954">
                  <c:v>851</c:v>
                </c:pt>
                <c:pt idx="1955">
                  <c:v>851</c:v>
                </c:pt>
                <c:pt idx="1956">
                  <c:v>851</c:v>
                </c:pt>
                <c:pt idx="1957">
                  <c:v>852</c:v>
                </c:pt>
                <c:pt idx="1958">
                  <c:v>853</c:v>
                </c:pt>
                <c:pt idx="1959">
                  <c:v>853</c:v>
                </c:pt>
                <c:pt idx="1960">
                  <c:v>854</c:v>
                </c:pt>
                <c:pt idx="1961">
                  <c:v>855</c:v>
                </c:pt>
                <c:pt idx="1962">
                  <c:v>855</c:v>
                </c:pt>
                <c:pt idx="1963">
                  <c:v>855</c:v>
                </c:pt>
                <c:pt idx="1964">
                  <c:v>855</c:v>
                </c:pt>
                <c:pt idx="1965">
                  <c:v>855</c:v>
                </c:pt>
                <c:pt idx="1966">
                  <c:v>855</c:v>
                </c:pt>
                <c:pt idx="1967">
                  <c:v>855</c:v>
                </c:pt>
                <c:pt idx="1968">
                  <c:v>855</c:v>
                </c:pt>
                <c:pt idx="1969">
                  <c:v>855</c:v>
                </c:pt>
                <c:pt idx="1970">
                  <c:v>855</c:v>
                </c:pt>
                <c:pt idx="1971">
                  <c:v>855</c:v>
                </c:pt>
                <c:pt idx="1972">
                  <c:v>855</c:v>
                </c:pt>
                <c:pt idx="1973">
                  <c:v>855</c:v>
                </c:pt>
                <c:pt idx="1974">
                  <c:v>855</c:v>
                </c:pt>
                <c:pt idx="1975">
                  <c:v>856</c:v>
                </c:pt>
                <c:pt idx="1976">
                  <c:v>856</c:v>
                </c:pt>
                <c:pt idx="1977">
                  <c:v>856</c:v>
                </c:pt>
                <c:pt idx="1978">
                  <c:v>856</c:v>
                </c:pt>
                <c:pt idx="1979">
                  <c:v>856</c:v>
                </c:pt>
                <c:pt idx="1980">
                  <c:v>856</c:v>
                </c:pt>
                <c:pt idx="1981">
                  <c:v>856</c:v>
                </c:pt>
                <c:pt idx="1982">
                  <c:v>857</c:v>
                </c:pt>
                <c:pt idx="1983">
                  <c:v>857</c:v>
                </c:pt>
                <c:pt idx="1984">
                  <c:v>857</c:v>
                </c:pt>
                <c:pt idx="1985">
                  <c:v>857</c:v>
                </c:pt>
                <c:pt idx="1986">
                  <c:v>857</c:v>
                </c:pt>
                <c:pt idx="1987">
                  <c:v>857</c:v>
                </c:pt>
                <c:pt idx="1988">
                  <c:v>857</c:v>
                </c:pt>
                <c:pt idx="1989">
                  <c:v>857</c:v>
                </c:pt>
                <c:pt idx="1990">
                  <c:v>857</c:v>
                </c:pt>
                <c:pt idx="1991">
                  <c:v>857</c:v>
                </c:pt>
                <c:pt idx="1992">
                  <c:v>857</c:v>
                </c:pt>
                <c:pt idx="1993">
                  <c:v>857</c:v>
                </c:pt>
                <c:pt idx="1994">
                  <c:v>857</c:v>
                </c:pt>
                <c:pt idx="1995">
                  <c:v>857</c:v>
                </c:pt>
                <c:pt idx="1996">
                  <c:v>858</c:v>
                </c:pt>
                <c:pt idx="1997">
                  <c:v>859</c:v>
                </c:pt>
                <c:pt idx="1998">
                  <c:v>859</c:v>
                </c:pt>
                <c:pt idx="1999">
                  <c:v>859</c:v>
                </c:pt>
                <c:pt idx="2000">
                  <c:v>859</c:v>
                </c:pt>
                <c:pt idx="2001">
                  <c:v>860</c:v>
                </c:pt>
                <c:pt idx="2002">
                  <c:v>860</c:v>
                </c:pt>
                <c:pt idx="2003">
                  <c:v>861</c:v>
                </c:pt>
                <c:pt idx="2004">
                  <c:v>862</c:v>
                </c:pt>
                <c:pt idx="2005">
                  <c:v>862</c:v>
                </c:pt>
                <c:pt idx="2006">
                  <c:v>862</c:v>
                </c:pt>
                <c:pt idx="2007">
                  <c:v>863</c:v>
                </c:pt>
                <c:pt idx="2008">
                  <c:v>863</c:v>
                </c:pt>
                <c:pt idx="2009">
                  <c:v>863</c:v>
                </c:pt>
                <c:pt idx="2010">
                  <c:v>864</c:v>
                </c:pt>
                <c:pt idx="2011">
                  <c:v>865</c:v>
                </c:pt>
                <c:pt idx="2012">
                  <c:v>865</c:v>
                </c:pt>
                <c:pt idx="2013">
                  <c:v>866</c:v>
                </c:pt>
                <c:pt idx="2014">
                  <c:v>867</c:v>
                </c:pt>
                <c:pt idx="2015">
                  <c:v>867</c:v>
                </c:pt>
                <c:pt idx="2016">
                  <c:v>868</c:v>
                </c:pt>
                <c:pt idx="2017">
                  <c:v>868</c:v>
                </c:pt>
                <c:pt idx="2018">
                  <c:v>869</c:v>
                </c:pt>
                <c:pt idx="2019">
                  <c:v>869</c:v>
                </c:pt>
                <c:pt idx="2020">
                  <c:v>869</c:v>
                </c:pt>
                <c:pt idx="2021">
                  <c:v>869</c:v>
                </c:pt>
                <c:pt idx="2022">
                  <c:v>870</c:v>
                </c:pt>
                <c:pt idx="2023">
                  <c:v>871</c:v>
                </c:pt>
                <c:pt idx="2024">
                  <c:v>872</c:v>
                </c:pt>
                <c:pt idx="2025">
                  <c:v>872</c:v>
                </c:pt>
                <c:pt idx="2026">
                  <c:v>872</c:v>
                </c:pt>
                <c:pt idx="2027">
                  <c:v>873</c:v>
                </c:pt>
                <c:pt idx="2028">
                  <c:v>873</c:v>
                </c:pt>
                <c:pt idx="2029">
                  <c:v>873</c:v>
                </c:pt>
                <c:pt idx="2030">
                  <c:v>874</c:v>
                </c:pt>
                <c:pt idx="2031">
                  <c:v>875</c:v>
                </c:pt>
                <c:pt idx="2032">
                  <c:v>876</c:v>
                </c:pt>
                <c:pt idx="2033">
                  <c:v>877</c:v>
                </c:pt>
                <c:pt idx="2034">
                  <c:v>877</c:v>
                </c:pt>
                <c:pt idx="2035">
                  <c:v>878</c:v>
                </c:pt>
                <c:pt idx="2036">
                  <c:v>879</c:v>
                </c:pt>
                <c:pt idx="2037">
                  <c:v>880</c:v>
                </c:pt>
                <c:pt idx="2038">
                  <c:v>881</c:v>
                </c:pt>
                <c:pt idx="2039">
                  <c:v>881</c:v>
                </c:pt>
                <c:pt idx="2040">
                  <c:v>881</c:v>
                </c:pt>
                <c:pt idx="2041">
                  <c:v>881</c:v>
                </c:pt>
                <c:pt idx="2042">
                  <c:v>881</c:v>
                </c:pt>
                <c:pt idx="2043">
                  <c:v>881</c:v>
                </c:pt>
                <c:pt idx="2044">
                  <c:v>881</c:v>
                </c:pt>
                <c:pt idx="2045">
                  <c:v>881</c:v>
                </c:pt>
                <c:pt idx="2046">
                  <c:v>881</c:v>
                </c:pt>
                <c:pt idx="2047">
                  <c:v>881</c:v>
                </c:pt>
                <c:pt idx="2048">
                  <c:v>881</c:v>
                </c:pt>
                <c:pt idx="2049">
                  <c:v>881</c:v>
                </c:pt>
                <c:pt idx="2050">
                  <c:v>881</c:v>
                </c:pt>
                <c:pt idx="2051">
                  <c:v>881</c:v>
                </c:pt>
                <c:pt idx="2052">
                  <c:v>881</c:v>
                </c:pt>
                <c:pt idx="2053">
                  <c:v>881</c:v>
                </c:pt>
                <c:pt idx="2054">
                  <c:v>881</c:v>
                </c:pt>
                <c:pt idx="2055">
                  <c:v>881</c:v>
                </c:pt>
                <c:pt idx="2056">
                  <c:v>881</c:v>
                </c:pt>
                <c:pt idx="2057">
                  <c:v>882</c:v>
                </c:pt>
                <c:pt idx="2058">
                  <c:v>883</c:v>
                </c:pt>
                <c:pt idx="2059">
                  <c:v>883</c:v>
                </c:pt>
                <c:pt idx="2060">
                  <c:v>883</c:v>
                </c:pt>
                <c:pt idx="2061">
                  <c:v>884</c:v>
                </c:pt>
                <c:pt idx="2062">
                  <c:v>884</c:v>
                </c:pt>
                <c:pt idx="2063">
                  <c:v>885</c:v>
                </c:pt>
                <c:pt idx="2064">
                  <c:v>886</c:v>
                </c:pt>
                <c:pt idx="2065">
                  <c:v>886</c:v>
                </c:pt>
                <c:pt idx="2066">
                  <c:v>887</c:v>
                </c:pt>
                <c:pt idx="2067">
                  <c:v>888</c:v>
                </c:pt>
                <c:pt idx="2068">
                  <c:v>888</c:v>
                </c:pt>
                <c:pt idx="2069">
                  <c:v>888</c:v>
                </c:pt>
                <c:pt idx="2070">
                  <c:v>889</c:v>
                </c:pt>
                <c:pt idx="2071">
                  <c:v>890</c:v>
                </c:pt>
                <c:pt idx="2072">
                  <c:v>890</c:v>
                </c:pt>
                <c:pt idx="2073">
                  <c:v>891</c:v>
                </c:pt>
                <c:pt idx="2074">
                  <c:v>891</c:v>
                </c:pt>
                <c:pt idx="2075">
                  <c:v>891</c:v>
                </c:pt>
                <c:pt idx="2076">
                  <c:v>891</c:v>
                </c:pt>
                <c:pt idx="2077">
                  <c:v>892</c:v>
                </c:pt>
                <c:pt idx="2078">
                  <c:v>892</c:v>
                </c:pt>
                <c:pt idx="2079">
                  <c:v>892</c:v>
                </c:pt>
                <c:pt idx="2080">
                  <c:v>893</c:v>
                </c:pt>
                <c:pt idx="2081">
                  <c:v>893</c:v>
                </c:pt>
                <c:pt idx="2082">
                  <c:v>893</c:v>
                </c:pt>
                <c:pt idx="2083">
                  <c:v>893</c:v>
                </c:pt>
                <c:pt idx="2084">
                  <c:v>894</c:v>
                </c:pt>
                <c:pt idx="2085">
                  <c:v>895</c:v>
                </c:pt>
                <c:pt idx="2086">
                  <c:v>895</c:v>
                </c:pt>
                <c:pt idx="2087">
                  <c:v>896</c:v>
                </c:pt>
                <c:pt idx="2088">
                  <c:v>897</c:v>
                </c:pt>
                <c:pt idx="2089">
                  <c:v>897</c:v>
                </c:pt>
                <c:pt idx="2090">
                  <c:v>898</c:v>
                </c:pt>
                <c:pt idx="2091">
                  <c:v>899</c:v>
                </c:pt>
                <c:pt idx="2092">
                  <c:v>899</c:v>
                </c:pt>
                <c:pt idx="2093">
                  <c:v>899</c:v>
                </c:pt>
                <c:pt idx="2094">
                  <c:v>900</c:v>
                </c:pt>
                <c:pt idx="2095">
                  <c:v>901</c:v>
                </c:pt>
                <c:pt idx="2096">
                  <c:v>902</c:v>
                </c:pt>
                <c:pt idx="2097">
                  <c:v>903</c:v>
                </c:pt>
                <c:pt idx="2098">
                  <c:v>904</c:v>
                </c:pt>
                <c:pt idx="2099">
                  <c:v>904</c:v>
                </c:pt>
                <c:pt idx="2100">
                  <c:v>904</c:v>
                </c:pt>
                <c:pt idx="2101">
                  <c:v>905</c:v>
                </c:pt>
                <c:pt idx="2102">
                  <c:v>906</c:v>
                </c:pt>
                <c:pt idx="2103">
                  <c:v>906</c:v>
                </c:pt>
                <c:pt idx="2104">
                  <c:v>906</c:v>
                </c:pt>
                <c:pt idx="2105">
                  <c:v>907</c:v>
                </c:pt>
                <c:pt idx="2106">
                  <c:v>908</c:v>
                </c:pt>
                <c:pt idx="2107">
                  <c:v>908</c:v>
                </c:pt>
                <c:pt idx="2108">
                  <c:v>909</c:v>
                </c:pt>
                <c:pt idx="2109">
                  <c:v>910</c:v>
                </c:pt>
                <c:pt idx="2110">
                  <c:v>911</c:v>
                </c:pt>
                <c:pt idx="2111">
                  <c:v>912</c:v>
                </c:pt>
                <c:pt idx="2112">
                  <c:v>912</c:v>
                </c:pt>
                <c:pt idx="2113">
                  <c:v>912</c:v>
                </c:pt>
                <c:pt idx="2114">
                  <c:v>913</c:v>
                </c:pt>
                <c:pt idx="2115">
                  <c:v>913</c:v>
                </c:pt>
                <c:pt idx="2116">
                  <c:v>914</c:v>
                </c:pt>
                <c:pt idx="2117">
                  <c:v>915</c:v>
                </c:pt>
                <c:pt idx="2118">
                  <c:v>916</c:v>
                </c:pt>
                <c:pt idx="2119">
                  <c:v>917</c:v>
                </c:pt>
                <c:pt idx="2120">
                  <c:v>917</c:v>
                </c:pt>
                <c:pt idx="2121">
                  <c:v>918</c:v>
                </c:pt>
                <c:pt idx="2122">
                  <c:v>919</c:v>
                </c:pt>
                <c:pt idx="2123">
                  <c:v>919</c:v>
                </c:pt>
                <c:pt idx="2124">
                  <c:v>920</c:v>
                </c:pt>
                <c:pt idx="2125">
                  <c:v>920</c:v>
                </c:pt>
                <c:pt idx="2126">
                  <c:v>921</c:v>
                </c:pt>
                <c:pt idx="2127">
                  <c:v>921</c:v>
                </c:pt>
                <c:pt idx="2128">
                  <c:v>921</c:v>
                </c:pt>
                <c:pt idx="2129">
                  <c:v>922</c:v>
                </c:pt>
                <c:pt idx="2130">
                  <c:v>922</c:v>
                </c:pt>
                <c:pt idx="2131">
                  <c:v>922</c:v>
                </c:pt>
                <c:pt idx="2132">
                  <c:v>922</c:v>
                </c:pt>
                <c:pt idx="2133">
                  <c:v>922</c:v>
                </c:pt>
                <c:pt idx="2134">
                  <c:v>923</c:v>
                </c:pt>
                <c:pt idx="2135">
                  <c:v>924</c:v>
                </c:pt>
                <c:pt idx="2136">
                  <c:v>925</c:v>
                </c:pt>
                <c:pt idx="2137">
                  <c:v>925</c:v>
                </c:pt>
                <c:pt idx="2138">
                  <c:v>925</c:v>
                </c:pt>
                <c:pt idx="2139">
                  <c:v>926</c:v>
                </c:pt>
                <c:pt idx="2140">
                  <c:v>926</c:v>
                </c:pt>
                <c:pt idx="2141">
                  <c:v>926</c:v>
                </c:pt>
                <c:pt idx="2142">
                  <c:v>927</c:v>
                </c:pt>
                <c:pt idx="2143">
                  <c:v>928</c:v>
                </c:pt>
                <c:pt idx="2144">
                  <c:v>929</c:v>
                </c:pt>
                <c:pt idx="2145">
                  <c:v>930</c:v>
                </c:pt>
                <c:pt idx="2146">
                  <c:v>931</c:v>
                </c:pt>
                <c:pt idx="2147">
                  <c:v>932</c:v>
                </c:pt>
                <c:pt idx="2148">
                  <c:v>933</c:v>
                </c:pt>
                <c:pt idx="2149">
                  <c:v>933</c:v>
                </c:pt>
                <c:pt idx="2150">
                  <c:v>933</c:v>
                </c:pt>
                <c:pt idx="2151">
                  <c:v>933</c:v>
                </c:pt>
                <c:pt idx="2152">
                  <c:v>933</c:v>
                </c:pt>
                <c:pt idx="2153">
                  <c:v>933</c:v>
                </c:pt>
                <c:pt idx="2154">
                  <c:v>933</c:v>
                </c:pt>
                <c:pt idx="2155">
                  <c:v>933</c:v>
                </c:pt>
                <c:pt idx="2156">
                  <c:v>934</c:v>
                </c:pt>
                <c:pt idx="2157">
                  <c:v>934</c:v>
                </c:pt>
                <c:pt idx="2158">
                  <c:v>934</c:v>
                </c:pt>
                <c:pt idx="2159">
                  <c:v>934</c:v>
                </c:pt>
                <c:pt idx="2160">
                  <c:v>935</c:v>
                </c:pt>
                <c:pt idx="2161">
                  <c:v>935</c:v>
                </c:pt>
                <c:pt idx="2162">
                  <c:v>936</c:v>
                </c:pt>
                <c:pt idx="2163">
                  <c:v>936</c:v>
                </c:pt>
                <c:pt idx="2164">
                  <c:v>937</c:v>
                </c:pt>
                <c:pt idx="2165">
                  <c:v>937</c:v>
                </c:pt>
                <c:pt idx="2166">
                  <c:v>937</c:v>
                </c:pt>
                <c:pt idx="2167">
                  <c:v>937</c:v>
                </c:pt>
                <c:pt idx="2168">
                  <c:v>937</c:v>
                </c:pt>
                <c:pt idx="2169">
                  <c:v>937</c:v>
                </c:pt>
                <c:pt idx="2170">
                  <c:v>937</c:v>
                </c:pt>
                <c:pt idx="2171">
                  <c:v>937</c:v>
                </c:pt>
                <c:pt idx="2172">
                  <c:v>938</c:v>
                </c:pt>
                <c:pt idx="2173">
                  <c:v>938</c:v>
                </c:pt>
                <c:pt idx="2174">
                  <c:v>938</c:v>
                </c:pt>
                <c:pt idx="2175">
                  <c:v>938</c:v>
                </c:pt>
                <c:pt idx="2176">
                  <c:v>938</c:v>
                </c:pt>
                <c:pt idx="2177">
                  <c:v>938</c:v>
                </c:pt>
                <c:pt idx="2178">
                  <c:v>939</c:v>
                </c:pt>
                <c:pt idx="2179">
                  <c:v>940</c:v>
                </c:pt>
                <c:pt idx="2180">
                  <c:v>941</c:v>
                </c:pt>
                <c:pt idx="2181">
                  <c:v>942</c:v>
                </c:pt>
                <c:pt idx="2182">
                  <c:v>943</c:v>
                </c:pt>
                <c:pt idx="2183">
                  <c:v>944</c:v>
                </c:pt>
                <c:pt idx="2184">
                  <c:v>944</c:v>
                </c:pt>
                <c:pt idx="2185">
                  <c:v>944</c:v>
                </c:pt>
                <c:pt idx="2186">
                  <c:v>945</c:v>
                </c:pt>
                <c:pt idx="2187">
                  <c:v>946</c:v>
                </c:pt>
                <c:pt idx="2188">
                  <c:v>946</c:v>
                </c:pt>
                <c:pt idx="2189">
                  <c:v>946</c:v>
                </c:pt>
                <c:pt idx="2190">
                  <c:v>947</c:v>
                </c:pt>
                <c:pt idx="2191">
                  <c:v>948</c:v>
                </c:pt>
                <c:pt idx="2192">
                  <c:v>949</c:v>
                </c:pt>
                <c:pt idx="2193">
                  <c:v>949</c:v>
                </c:pt>
                <c:pt idx="2194">
                  <c:v>949</c:v>
                </c:pt>
                <c:pt idx="2195">
                  <c:v>949</c:v>
                </c:pt>
                <c:pt idx="2196">
                  <c:v>949</c:v>
                </c:pt>
                <c:pt idx="2197">
                  <c:v>950</c:v>
                </c:pt>
                <c:pt idx="2198">
                  <c:v>950</c:v>
                </c:pt>
                <c:pt idx="2199">
                  <c:v>950</c:v>
                </c:pt>
                <c:pt idx="2200">
                  <c:v>950</c:v>
                </c:pt>
                <c:pt idx="2201">
                  <c:v>951</c:v>
                </c:pt>
                <c:pt idx="2202">
                  <c:v>951</c:v>
                </c:pt>
                <c:pt idx="2203">
                  <c:v>952</c:v>
                </c:pt>
                <c:pt idx="2204">
                  <c:v>952</c:v>
                </c:pt>
                <c:pt idx="2205">
                  <c:v>952</c:v>
                </c:pt>
                <c:pt idx="2206">
                  <c:v>952</c:v>
                </c:pt>
                <c:pt idx="2207">
                  <c:v>952</c:v>
                </c:pt>
                <c:pt idx="2208">
                  <c:v>953</c:v>
                </c:pt>
                <c:pt idx="2209">
                  <c:v>953</c:v>
                </c:pt>
                <c:pt idx="2210">
                  <c:v>954</c:v>
                </c:pt>
                <c:pt idx="2211">
                  <c:v>955</c:v>
                </c:pt>
                <c:pt idx="2212">
                  <c:v>955</c:v>
                </c:pt>
                <c:pt idx="2213">
                  <c:v>955</c:v>
                </c:pt>
                <c:pt idx="2214">
                  <c:v>956</c:v>
                </c:pt>
                <c:pt idx="2215">
                  <c:v>956</c:v>
                </c:pt>
                <c:pt idx="2216">
                  <c:v>956</c:v>
                </c:pt>
                <c:pt idx="2217">
                  <c:v>957</c:v>
                </c:pt>
                <c:pt idx="2218">
                  <c:v>958</c:v>
                </c:pt>
                <c:pt idx="2219">
                  <c:v>958</c:v>
                </c:pt>
                <c:pt idx="2220">
                  <c:v>958</c:v>
                </c:pt>
                <c:pt idx="2221">
                  <c:v>958</c:v>
                </c:pt>
                <c:pt idx="2222">
                  <c:v>958</c:v>
                </c:pt>
                <c:pt idx="2223">
                  <c:v>958</c:v>
                </c:pt>
                <c:pt idx="2224">
                  <c:v>959</c:v>
                </c:pt>
                <c:pt idx="2225">
                  <c:v>959</c:v>
                </c:pt>
                <c:pt idx="2226">
                  <c:v>959</c:v>
                </c:pt>
                <c:pt idx="2227">
                  <c:v>959</c:v>
                </c:pt>
                <c:pt idx="2228">
                  <c:v>959</c:v>
                </c:pt>
                <c:pt idx="2229">
                  <c:v>959</c:v>
                </c:pt>
                <c:pt idx="2230">
                  <c:v>959</c:v>
                </c:pt>
                <c:pt idx="2231">
                  <c:v>959</c:v>
                </c:pt>
                <c:pt idx="2232">
                  <c:v>960</c:v>
                </c:pt>
                <c:pt idx="2233">
                  <c:v>960</c:v>
                </c:pt>
                <c:pt idx="2234">
                  <c:v>960</c:v>
                </c:pt>
                <c:pt idx="2235">
                  <c:v>961</c:v>
                </c:pt>
                <c:pt idx="2236">
                  <c:v>962</c:v>
                </c:pt>
                <c:pt idx="2237">
                  <c:v>963</c:v>
                </c:pt>
                <c:pt idx="2238">
                  <c:v>964</c:v>
                </c:pt>
                <c:pt idx="2239">
                  <c:v>965</c:v>
                </c:pt>
                <c:pt idx="2240">
                  <c:v>966</c:v>
                </c:pt>
                <c:pt idx="2241">
                  <c:v>966</c:v>
                </c:pt>
                <c:pt idx="2242">
                  <c:v>967</c:v>
                </c:pt>
                <c:pt idx="2243">
                  <c:v>967</c:v>
                </c:pt>
                <c:pt idx="2244">
                  <c:v>967</c:v>
                </c:pt>
                <c:pt idx="2245">
                  <c:v>967</c:v>
                </c:pt>
                <c:pt idx="2246">
                  <c:v>968</c:v>
                </c:pt>
                <c:pt idx="2247">
                  <c:v>969</c:v>
                </c:pt>
                <c:pt idx="2248">
                  <c:v>969</c:v>
                </c:pt>
                <c:pt idx="2249">
                  <c:v>969</c:v>
                </c:pt>
                <c:pt idx="2250">
                  <c:v>969</c:v>
                </c:pt>
                <c:pt idx="2251">
                  <c:v>970</c:v>
                </c:pt>
                <c:pt idx="2252">
                  <c:v>971</c:v>
                </c:pt>
                <c:pt idx="2253">
                  <c:v>972</c:v>
                </c:pt>
                <c:pt idx="2254">
                  <c:v>973</c:v>
                </c:pt>
                <c:pt idx="2255">
                  <c:v>973</c:v>
                </c:pt>
                <c:pt idx="2256">
                  <c:v>974</c:v>
                </c:pt>
                <c:pt idx="2257">
                  <c:v>975</c:v>
                </c:pt>
                <c:pt idx="2258">
                  <c:v>976</c:v>
                </c:pt>
                <c:pt idx="2259">
                  <c:v>976</c:v>
                </c:pt>
                <c:pt idx="2260">
                  <c:v>976</c:v>
                </c:pt>
                <c:pt idx="2261">
                  <c:v>976</c:v>
                </c:pt>
                <c:pt idx="2262">
                  <c:v>976</c:v>
                </c:pt>
                <c:pt idx="2263">
                  <c:v>976</c:v>
                </c:pt>
                <c:pt idx="2264">
                  <c:v>976</c:v>
                </c:pt>
                <c:pt idx="2265">
                  <c:v>976</c:v>
                </c:pt>
                <c:pt idx="2266">
                  <c:v>976</c:v>
                </c:pt>
                <c:pt idx="2267">
                  <c:v>976</c:v>
                </c:pt>
                <c:pt idx="2268">
                  <c:v>976</c:v>
                </c:pt>
                <c:pt idx="2269">
                  <c:v>976</c:v>
                </c:pt>
                <c:pt idx="2270">
                  <c:v>977</c:v>
                </c:pt>
                <c:pt idx="2271">
                  <c:v>978</c:v>
                </c:pt>
                <c:pt idx="2272">
                  <c:v>979</c:v>
                </c:pt>
                <c:pt idx="2273">
                  <c:v>979</c:v>
                </c:pt>
                <c:pt idx="2274">
                  <c:v>979</c:v>
                </c:pt>
                <c:pt idx="2275">
                  <c:v>980</c:v>
                </c:pt>
                <c:pt idx="2276">
                  <c:v>980</c:v>
                </c:pt>
                <c:pt idx="2277">
                  <c:v>980</c:v>
                </c:pt>
                <c:pt idx="2278">
                  <c:v>980</c:v>
                </c:pt>
                <c:pt idx="2279">
                  <c:v>980</c:v>
                </c:pt>
                <c:pt idx="2280">
                  <c:v>980</c:v>
                </c:pt>
                <c:pt idx="2281">
                  <c:v>980</c:v>
                </c:pt>
                <c:pt idx="2282">
                  <c:v>980</c:v>
                </c:pt>
                <c:pt idx="2283">
                  <c:v>980</c:v>
                </c:pt>
                <c:pt idx="2284">
                  <c:v>980</c:v>
                </c:pt>
                <c:pt idx="2285">
                  <c:v>981</c:v>
                </c:pt>
                <c:pt idx="2286">
                  <c:v>982</c:v>
                </c:pt>
                <c:pt idx="2287">
                  <c:v>982</c:v>
                </c:pt>
                <c:pt idx="2288">
                  <c:v>982</c:v>
                </c:pt>
                <c:pt idx="2289">
                  <c:v>983</c:v>
                </c:pt>
                <c:pt idx="2290">
                  <c:v>984</c:v>
                </c:pt>
                <c:pt idx="2291">
                  <c:v>985</c:v>
                </c:pt>
                <c:pt idx="2292">
                  <c:v>986</c:v>
                </c:pt>
                <c:pt idx="2293">
                  <c:v>987</c:v>
                </c:pt>
                <c:pt idx="2294">
                  <c:v>988</c:v>
                </c:pt>
                <c:pt idx="2295">
                  <c:v>988</c:v>
                </c:pt>
                <c:pt idx="2296">
                  <c:v>989</c:v>
                </c:pt>
                <c:pt idx="2297">
                  <c:v>990</c:v>
                </c:pt>
                <c:pt idx="2298">
                  <c:v>990</c:v>
                </c:pt>
                <c:pt idx="2299">
                  <c:v>990</c:v>
                </c:pt>
                <c:pt idx="2300">
                  <c:v>991</c:v>
                </c:pt>
                <c:pt idx="2301">
                  <c:v>992</c:v>
                </c:pt>
                <c:pt idx="2302">
                  <c:v>993</c:v>
                </c:pt>
                <c:pt idx="2303">
                  <c:v>994</c:v>
                </c:pt>
                <c:pt idx="2304">
                  <c:v>995</c:v>
                </c:pt>
                <c:pt idx="2305">
                  <c:v>996</c:v>
                </c:pt>
                <c:pt idx="2306">
                  <c:v>997</c:v>
                </c:pt>
                <c:pt idx="2307">
                  <c:v>997</c:v>
                </c:pt>
                <c:pt idx="2308">
                  <c:v>998</c:v>
                </c:pt>
                <c:pt idx="2309">
                  <c:v>998</c:v>
                </c:pt>
                <c:pt idx="2310">
                  <c:v>999</c:v>
                </c:pt>
                <c:pt idx="2311">
                  <c:v>999</c:v>
                </c:pt>
                <c:pt idx="2312">
                  <c:v>999</c:v>
                </c:pt>
                <c:pt idx="2313">
                  <c:v>999</c:v>
                </c:pt>
                <c:pt idx="2314">
                  <c:v>999</c:v>
                </c:pt>
                <c:pt idx="2315">
                  <c:v>999</c:v>
                </c:pt>
                <c:pt idx="2316">
                  <c:v>1000</c:v>
                </c:pt>
                <c:pt idx="2317">
                  <c:v>1001</c:v>
                </c:pt>
                <c:pt idx="2318">
                  <c:v>1001</c:v>
                </c:pt>
                <c:pt idx="2319">
                  <c:v>1001</c:v>
                </c:pt>
                <c:pt idx="2320">
                  <c:v>1001</c:v>
                </c:pt>
                <c:pt idx="2321">
                  <c:v>1001</c:v>
                </c:pt>
                <c:pt idx="2322">
                  <c:v>1001</c:v>
                </c:pt>
                <c:pt idx="2323">
                  <c:v>1001</c:v>
                </c:pt>
                <c:pt idx="2324">
                  <c:v>1002</c:v>
                </c:pt>
                <c:pt idx="2325">
                  <c:v>1002</c:v>
                </c:pt>
                <c:pt idx="2326">
                  <c:v>1002</c:v>
                </c:pt>
                <c:pt idx="2327">
                  <c:v>1002</c:v>
                </c:pt>
                <c:pt idx="2328">
                  <c:v>1002</c:v>
                </c:pt>
                <c:pt idx="2329">
                  <c:v>1003</c:v>
                </c:pt>
                <c:pt idx="2330">
                  <c:v>1003</c:v>
                </c:pt>
                <c:pt idx="2331">
                  <c:v>1004</c:v>
                </c:pt>
                <c:pt idx="2332">
                  <c:v>1005</c:v>
                </c:pt>
                <c:pt idx="2333">
                  <c:v>1006</c:v>
                </c:pt>
                <c:pt idx="2334">
                  <c:v>1007</c:v>
                </c:pt>
                <c:pt idx="2335">
                  <c:v>1007</c:v>
                </c:pt>
                <c:pt idx="2336">
                  <c:v>1007</c:v>
                </c:pt>
                <c:pt idx="2337">
                  <c:v>1007</c:v>
                </c:pt>
                <c:pt idx="2338">
                  <c:v>1008</c:v>
                </c:pt>
                <c:pt idx="2339">
                  <c:v>1009</c:v>
                </c:pt>
                <c:pt idx="2340">
                  <c:v>1010</c:v>
                </c:pt>
                <c:pt idx="2341">
                  <c:v>1010</c:v>
                </c:pt>
                <c:pt idx="2342">
                  <c:v>1010</c:v>
                </c:pt>
                <c:pt idx="2343">
                  <c:v>1010</c:v>
                </c:pt>
                <c:pt idx="2344">
                  <c:v>1010</c:v>
                </c:pt>
                <c:pt idx="2345">
                  <c:v>1010</c:v>
                </c:pt>
                <c:pt idx="2346">
                  <c:v>1011</c:v>
                </c:pt>
                <c:pt idx="2347">
                  <c:v>1012</c:v>
                </c:pt>
                <c:pt idx="2348">
                  <c:v>1012</c:v>
                </c:pt>
                <c:pt idx="2349">
                  <c:v>1012</c:v>
                </c:pt>
                <c:pt idx="2350">
                  <c:v>1012</c:v>
                </c:pt>
                <c:pt idx="2351">
                  <c:v>1013</c:v>
                </c:pt>
                <c:pt idx="2352">
                  <c:v>1014</c:v>
                </c:pt>
                <c:pt idx="2353">
                  <c:v>1015</c:v>
                </c:pt>
                <c:pt idx="2354">
                  <c:v>1015</c:v>
                </c:pt>
                <c:pt idx="2355">
                  <c:v>1016</c:v>
                </c:pt>
                <c:pt idx="2356">
                  <c:v>1016</c:v>
                </c:pt>
                <c:pt idx="2357">
                  <c:v>1016</c:v>
                </c:pt>
                <c:pt idx="2358">
                  <c:v>1017</c:v>
                </c:pt>
                <c:pt idx="2359">
                  <c:v>1017</c:v>
                </c:pt>
                <c:pt idx="2360">
                  <c:v>1018</c:v>
                </c:pt>
                <c:pt idx="2361">
                  <c:v>1018</c:v>
                </c:pt>
                <c:pt idx="2362">
                  <c:v>1018</c:v>
                </c:pt>
                <c:pt idx="2363">
                  <c:v>1018</c:v>
                </c:pt>
                <c:pt idx="2364">
                  <c:v>1019</c:v>
                </c:pt>
                <c:pt idx="2365">
                  <c:v>1019</c:v>
                </c:pt>
                <c:pt idx="2366">
                  <c:v>1019</c:v>
                </c:pt>
                <c:pt idx="2367">
                  <c:v>1020</c:v>
                </c:pt>
                <c:pt idx="2368">
                  <c:v>1020</c:v>
                </c:pt>
                <c:pt idx="2369">
                  <c:v>1020</c:v>
                </c:pt>
                <c:pt idx="2370">
                  <c:v>1020</c:v>
                </c:pt>
                <c:pt idx="2371">
                  <c:v>1021</c:v>
                </c:pt>
                <c:pt idx="2372">
                  <c:v>1021</c:v>
                </c:pt>
                <c:pt idx="2373">
                  <c:v>1021</c:v>
                </c:pt>
                <c:pt idx="2374">
                  <c:v>1021</c:v>
                </c:pt>
                <c:pt idx="2375">
                  <c:v>1022</c:v>
                </c:pt>
                <c:pt idx="2376">
                  <c:v>1023</c:v>
                </c:pt>
                <c:pt idx="2377">
                  <c:v>1024</c:v>
                </c:pt>
                <c:pt idx="2378">
                  <c:v>1024</c:v>
                </c:pt>
                <c:pt idx="2379">
                  <c:v>1025</c:v>
                </c:pt>
                <c:pt idx="2380">
                  <c:v>1025</c:v>
                </c:pt>
                <c:pt idx="2381">
                  <c:v>1026</c:v>
                </c:pt>
                <c:pt idx="2382">
                  <c:v>1026</c:v>
                </c:pt>
                <c:pt idx="2383">
                  <c:v>1026</c:v>
                </c:pt>
                <c:pt idx="2384">
                  <c:v>1027</c:v>
                </c:pt>
                <c:pt idx="2385">
                  <c:v>1028</c:v>
                </c:pt>
                <c:pt idx="2386">
                  <c:v>1028</c:v>
                </c:pt>
                <c:pt idx="2387">
                  <c:v>1029</c:v>
                </c:pt>
                <c:pt idx="2388">
                  <c:v>1029</c:v>
                </c:pt>
                <c:pt idx="2389">
                  <c:v>1030</c:v>
                </c:pt>
                <c:pt idx="2390">
                  <c:v>1030</c:v>
                </c:pt>
                <c:pt idx="2391">
                  <c:v>1031</c:v>
                </c:pt>
                <c:pt idx="2392">
                  <c:v>1032</c:v>
                </c:pt>
                <c:pt idx="2393">
                  <c:v>1032</c:v>
                </c:pt>
                <c:pt idx="2394">
                  <c:v>1033</c:v>
                </c:pt>
                <c:pt idx="2395">
                  <c:v>1034</c:v>
                </c:pt>
                <c:pt idx="2396">
                  <c:v>1034</c:v>
                </c:pt>
                <c:pt idx="2397">
                  <c:v>1035</c:v>
                </c:pt>
                <c:pt idx="2398">
                  <c:v>1036</c:v>
                </c:pt>
                <c:pt idx="2399">
                  <c:v>1036</c:v>
                </c:pt>
                <c:pt idx="2400">
                  <c:v>1037</c:v>
                </c:pt>
                <c:pt idx="2401">
                  <c:v>1038</c:v>
                </c:pt>
                <c:pt idx="2402">
                  <c:v>1038</c:v>
                </c:pt>
                <c:pt idx="2403">
                  <c:v>1039</c:v>
                </c:pt>
                <c:pt idx="2404">
                  <c:v>1039</c:v>
                </c:pt>
                <c:pt idx="2405">
                  <c:v>1040</c:v>
                </c:pt>
                <c:pt idx="2406">
                  <c:v>1041</c:v>
                </c:pt>
                <c:pt idx="2407">
                  <c:v>1041</c:v>
                </c:pt>
                <c:pt idx="2408">
                  <c:v>1042</c:v>
                </c:pt>
                <c:pt idx="2409">
                  <c:v>1042</c:v>
                </c:pt>
                <c:pt idx="2410">
                  <c:v>1043</c:v>
                </c:pt>
                <c:pt idx="2411">
                  <c:v>1043</c:v>
                </c:pt>
                <c:pt idx="2412">
                  <c:v>1043</c:v>
                </c:pt>
                <c:pt idx="2413">
                  <c:v>1043</c:v>
                </c:pt>
                <c:pt idx="2414">
                  <c:v>1043</c:v>
                </c:pt>
                <c:pt idx="2415">
                  <c:v>1043</c:v>
                </c:pt>
                <c:pt idx="2416">
                  <c:v>1044</c:v>
                </c:pt>
                <c:pt idx="2417">
                  <c:v>1044</c:v>
                </c:pt>
                <c:pt idx="2418">
                  <c:v>1045</c:v>
                </c:pt>
                <c:pt idx="2419">
                  <c:v>1045</c:v>
                </c:pt>
                <c:pt idx="2420">
                  <c:v>1046</c:v>
                </c:pt>
                <c:pt idx="2421">
                  <c:v>1047</c:v>
                </c:pt>
                <c:pt idx="2422">
                  <c:v>1048</c:v>
                </c:pt>
                <c:pt idx="2423">
                  <c:v>1049</c:v>
                </c:pt>
                <c:pt idx="2424">
                  <c:v>1050</c:v>
                </c:pt>
                <c:pt idx="2425">
                  <c:v>1051</c:v>
                </c:pt>
                <c:pt idx="2426">
                  <c:v>1052</c:v>
                </c:pt>
                <c:pt idx="2427">
                  <c:v>1053</c:v>
                </c:pt>
                <c:pt idx="2428">
                  <c:v>1054</c:v>
                </c:pt>
                <c:pt idx="2429">
                  <c:v>1055</c:v>
                </c:pt>
                <c:pt idx="2430">
                  <c:v>1055</c:v>
                </c:pt>
                <c:pt idx="2431">
                  <c:v>1056</c:v>
                </c:pt>
                <c:pt idx="2432">
                  <c:v>1056</c:v>
                </c:pt>
                <c:pt idx="2433">
                  <c:v>1056</c:v>
                </c:pt>
                <c:pt idx="2434">
                  <c:v>1057</c:v>
                </c:pt>
                <c:pt idx="2435">
                  <c:v>1058</c:v>
                </c:pt>
                <c:pt idx="2436">
                  <c:v>1058</c:v>
                </c:pt>
                <c:pt idx="2437">
                  <c:v>1059</c:v>
                </c:pt>
                <c:pt idx="2438">
                  <c:v>1059</c:v>
                </c:pt>
                <c:pt idx="2439">
                  <c:v>1059</c:v>
                </c:pt>
                <c:pt idx="2440">
                  <c:v>1059</c:v>
                </c:pt>
                <c:pt idx="2441">
                  <c:v>1059</c:v>
                </c:pt>
                <c:pt idx="2442">
                  <c:v>1059</c:v>
                </c:pt>
                <c:pt idx="2443">
                  <c:v>1059</c:v>
                </c:pt>
                <c:pt idx="2444">
                  <c:v>1060</c:v>
                </c:pt>
                <c:pt idx="2445">
                  <c:v>1061</c:v>
                </c:pt>
                <c:pt idx="2446">
                  <c:v>1062</c:v>
                </c:pt>
                <c:pt idx="2447">
                  <c:v>1063</c:v>
                </c:pt>
                <c:pt idx="2448">
                  <c:v>1064</c:v>
                </c:pt>
                <c:pt idx="2449">
                  <c:v>1064</c:v>
                </c:pt>
                <c:pt idx="2450">
                  <c:v>1064</c:v>
                </c:pt>
                <c:pt idx="2451">
                  <c:v>1065</c:v>
                </c:pt>
                <c:pt idx="2452">
                  <c:v>1066</c:v>
                </c:pt>
                <c:pt idx="2453">
                  <c:v>1066</c:v>
                </c:pt>
                <c:pt idx="2454">
                  <c:v>1066</c:v>
                </c:pt>
                <c:pt idx="2455">
                  <c:v>1067</c:v>
                </c:pt>
                <c:pt idx="2456">
                  <c:v>1067</c:v>
                </c:pt>
                <c:pt idx="2457">
                  <c:v>1067</c:v>
                </c:pt>
                <c:pt idx="2458">
                  <c:v>1067</c:v>
                </c:pt>
                <c:pt idx="2459">
                  <c:v>1067</c:v>
                </c:pt>
                <c:pt idx="2460">
                  <c:v>1067</c:v>
                </c:pt>
                <c:pt idx="2461">
                  <c:v>1067</c:v>
                </c:pt>
                <c:pt idx="2462">
                  <c:v>1067</c:v>
                </c:pt>
                <c:pt idx="2463">
                  <c:v>1067</c:v>
                </c:pt>
                <c:pt idx="2464">
                  <c:v>1067</c:v>
                </c:pt>
                <c:pt idx="2465">
                  <c:v>1067</c:v>
                </c:pt>
                <c:pt idx="2466">
                  <c:v>1067</c:v>
                </c:pt>
                <c:pt idx="2467">
                  <c:v>1068</c:v>
                </c:pt>
                <c:pt idx="2468">
                  <c:v>1068</c:v>
                </c:pt>
                <c:pt idx="2469">
                  <c:v>1069</c:v>
                </c:pt>
                <c:pt idx="2470">
                  <c:v>1069</c:v>
                </c:pt>
                <c:pt idx="2471">
                  <c:v>1069</c:v>
                </c:pt>
                <c:pt idx="2472">
                  <c:v>1069</c:v>
                </c:pt>
                <c:pt idx="2473">
                  <c:v>1069</c:v>
                </c:pt>
                <c:pt idx="2474">
                  <c:v>1069</c:v>
                </c:pt>
                <c:pt idx="2475">
                  <c:v>1069</c:v>
                </c:pt>
                <c:pt idx="2476">
                  <c:v>1069</c:v>
                </c:pt>
                <c:pt idx="2477">
                  <c:v>1069</c:v>
                </c:pt>
                <c:pt idx="2478">
                  <c:v>1069</c:v>
                </c:pt>
                <c:pt idx="2479">
                  <c:v>1069</c:v>
                </c:pt>
                <c:pt idx="2480">
                  <c:v>1069</c:v>
                </c:pt>
                <c:pt idx="2481">
                  <c:v>1070</c:v>
                </c:pt>
                <c:pt idx="2482">
                  <c:v>1070</c:v>
                </c:pt>
                <c:pt idx="2483">
                  <c:v>1070</c:v>
                </c:pt>
                <c:pt idx="2484">
                  <c:v>1070</c:v>
                </c:pt>
                <c:pt idx="2485">
                  <c:v>1070</c:v>
                </c:pt>
                <c:pt idx="2486">
                  <c:v>1070</c:v>
                </c:pt>
                <c:pt idx="2487">
                  <c:v>1071</c:v>
                </c:pt>
                <c:pt idx="2488">
                  <c:v>1072</c:v>
                </c:pt>
                <c:pt idx="2489">
                  <c:v>1072</c:v>
                </c:pt>
                <c:pt idx="2490">
                  <c:v>1072</c:v>
                </c:pt>
                <c:pt idx="2491">
                  <c:v>1072</c:v>
                </c:pt>
                <c:pt idx="2492">
                  <c:v>1072</c:v>
                </c:pt>
                <c:pt idx="2493">
                  <c:v>1073</c:v>
                </c:pt>
                <c:pt idx="2494">
                  <c:v>1073</c:v>
                </c:pt>
                <c:pt idx="2495">
                  <c:v>1073</c:v>
                </c:pt>
                <c:pt idx="2496">
                  <c:v>1073</c:v>
                </c:pt>
                <c:pt idx="2497">
                  <c:v>1074</c:v>
                </c:pt>
                <c:pt idx="2498">
                  <c:v>1074</c:v>
                </c:pt>
                <c:pt idx="2499">
                  <c:v>1074</c:v>
                </c:pt>
                <c:pt idx="2500">
                  <c:v>1075</c:v>
                </c:pt>
                <c:pt idx="2501">
                  <c:v>1076</c:v>
                </c:pt>
                <c:pt idx="2502">
                  <c:v>1076</c:v>
                </c:pt>
                <c:pt idx="2503">
                  <c:v>1077</c:v>
                </c:pt>
                <c:pt idx="2504">
                  <c:v>1078</c:v>
                </c:pt>
                <c:pt idx="2505">
                  <c:v>1078</c:v>
                </c:pt>
                <c:pt idx="2506">
                  <c:v>1079</c:v>
                </c:pt>
                <c:pt idx="2507">
                  <c:v>1079</c:v>
                </c:pt>
                <c:pt idx="2508">
                  <c:v>1080</c:v>
                </c:pt>
                <c:pt idx="2509">
                  <c:v>1081</c:v>
                </c:pt>
                <c:pt idx="2510">
                  <c:v>1082</c:v>
                </c:pt>
                <c:pt idx="2511">
                  <c:v>1083</c:v>
                </c:pt>
                <c:pt idx="2512">
                  <c:v>1084</c:v>
                </c:pt>
                <c:pt idx="2513">
                  <c:v>1085</c:v>
                </c:pt>
                <c:pt idx="2514">
                  <c:v>1086</c:v>
                </c:pt>
                <c:pt idx="2515">
                  <c:v>1087</c:v>
                </c:pt>
                <c:pt idx="2516">
                  <c:v>1088</c:v>
                </c:pt>
                <c:pt idx="2517">
                  <c:v>1089</c:v>
                </c:pt>
                <c:pt idx="2518">
                  <c:v>1090</c:v>
                </c:pt>
                <c:pt idx="2519">
                  <c:v>1091</c:v>
                </c:pt>
                <c:pt idx="2520">
                  <c:v>1092</c:v>
                </c:pt>
                <c:pt idx="2521">
                  <c:v>1093</c:v>
                </c:pt>
                <c:pt idx="2522">
                  <c:v>1094</c:v>
                </c:pt>
                <c:pt idx="2523">
                  <c:v>1095</c:v>
                </c:pt>
                <c:pt idx="2524">
                  <c:v>1095</c:v>
                </c:pt>
                <c:pt idx="2525">
                  <c:v>1095</c:v>
                </c:pt>
                <c:pt idx="2526">
                  <c:v>1096</c:v>
                </c:pt>
                <c:pt idx="2527">
                  <c:v>1097</c:v>
                </c:pt>
                <c:pt idx="2528">
                  <c:v>1097</c:v>
                </c:pt>
                <c:pt idx="2529">
                  <c:v>1097</c:v>
                </c:pt>
                <c:pt idx="2530">
                  <c:v>1098</c:v>
                </c:pt>
                <c:pt idx="2531">
                  <c:v>1099</c:v>
                </c:pt>
                <c:pt idx="2532">
                  <c:v>1099</c:v>
                </c:pt>
                <c:pt idx="2533">
                  <c:v>1100</c:v>
                </c:pt>
                <c:pt idx="2534">
                  <c:v>1101</c:v>
                </c:pt>
                <c:pt idx="2535">
                  <c:v>1102</c:v>
                </c:pt>
                <c:pt idx="2536">
                  <c:v>1103</c:v>
                </c:pt>
                <c:pt idx="2537">
                  <c:v>1104</c:v>
                </c:pt>
                <c:pt idx="2538">
                  <c:v>1104</c:v>
                </c:pt>
                <c:pt idx="2539">
                  <c:v>1105</c:v>
                </c:pt>
                <c:pt idx="2540">
                  <c:v>1106</c:v>
                </c:pt>
                <c:pt idx="2541">
                  <c:v>1107</c:v>
                </c:pt>
                <c:pt idx="2542">
                  <c:v>1108</c:v>
                </c:pt>
                <c:pt idx="2543">
                  <c:v>1108</c:v>
                </c:pt>
                <c:pt idx="2544">
                  <c:v>1109</c:v>
                </c:pt>
                <c:pt idx="2545">
                  <c:v>1110</c:v>
                </c:pt>
                <c:pt idx="2546">
                  <c:v>1110</c:v>
                </c:pt>
                <c:pt idx="2547">
                  <c:v>1110</c:v>
                </c:pt>
                <c:pt idx="2548">
                  <c:v>1111</c:v>
                </c:pt>
                <c:pt idx="2549">
                  <c:v>1112</c:v>
                </c:pt>
                <c:pt idx="2550">
                  <c:v>1113</c:v>
                </c:pt>
                <c:pt idx="2551">
                  <c:v>1114</c:v>
                </c:pt>
                <c:pt idx="2552">
                  <c:v>1115</c:v>
                </c:pt>
                <c:pt idx="2553">
                  <c:v>1115</c:v>
                </c:pt>
                <c:pt idx="2554">
                  <c:v>1115</c:v>
                </c:pt>
                <c:pt idx="2555">
                  <c:v>1115</c:v>
                </c:pt>
                <c:pt idx="2556">
                  <c:v>1115</c:v>
                </c:pt>
                <c:pt idx="2557">
                  <c:v>1115</c:v>
                </c:pt>
                <c:pt idx="2558">
                  <c:v>1115</c:v>
                </c:pt>
                <c:pt idx="2559">
                  <c:v>1115</c:v>
                </c:pt>
                <c:pt idx="2560">
                  <c:v>1115</c:v>
                </c:pt>
                <c:pt idx="2561">
                  <c:v>1115</c:v>
                </c:pt>
                <c:pt idx="2562">
                  <c:v>1115</c:v>
                </c:pt>
                <c:pt idx="2563">
                  <c:v>1115</c:v>
                </c:pt>
                <c:pt idx="2564">
                  <c:v>1115</c:v>
                </c:pt>
                <c:pt idx="2565">
                  <c:v>1115</c:v>
                </c:pt>
                <c:pt idx="2566">
                  <c:v>1115</c:v>
                </c:pt>
                <c:pt idx="2567">
                  <c:v>1115</c:v>
                </c:pt>
                <c:pt idx="2568">
                  <c:v>1115</c:v>
                </c:pt>
                <c:pt idx="2569">
                  <c:v>1115</c:v>
                </c:pt>
                <c:pt idx="2570">
                  <c:v>1116</c:v>
                </c:pt>
                <c:pt idx="2571">
                  <c:v>1117</c:v>
                </c:pt>
                <c:pt idx="2572">
                  <c:v>1117</c:v>
                </c:pt>
                <c:pt idx="2573">
                  <c:v>1117</c:v>
                </c:pt>
                <c:pt idx="2574">
                  <c:v>1117</c:v>
                </c:pt>
                <c:pt idx="2575">
                  <c:v>1117</c:v>
                </c:pt>
                <c:pt idx="2576">
                  <c:v>1118</c:v>
                </c:pt>
                <c:pt idx="2577">
                  <c:v>1118</c:v>
                </c:pt>
                <c:pt idx="2578">
                  <c:v>1119</c:v>
                </c:pt>
                <c:pt idx="2579">
                  <c:v>1120</c:v>
                </c:pt>
                <c:pt idx="2580">
                  <c:v>1121</c:v>
                </c:pt>
                <c:pt idx="2581">
                  <c:v>1122</c:v>
                </c:pt>
                <c:pt idx="2582">
                  <c:v>1122</c:v>
                </c:pt>
                <c:pt idx="2583">
                  <c:v>1122</c:v>
                </c:pt>
                <c:pt idx="2584">
                  <c:v>1122</c:v>
                </c:pt>
                <c:pt idx="2585">
                  <c:v>1122</c:v>
                </c:pt>
                <c:pt idx="2586">
                  <c:v>1122</c:v>
                </c:pt>
                <c:pt idx="2587">
                  <c:v>1122</c:v>
                </c:pt>
                <c:pt idx="2588">
                  <c:v>1122</c:v>
                </c:pt>
                <c:pt idx="2589">
                  <c:v>1122</c:v>
                </c:pt>
                <c:pt idx="2590">
                  <c:v>1122</c:v>
                </c:pt>
                <c:pt idx="2591">
                  <c:v>1122</c:v>
                </c:pt>
                <c:pt idx="2592">
                  <c:v>1122</c:v>
                </c:pt>
                <c:pt idx="2593">
                  <c:v>1122</c:v>
                </c:pt>
                <c:pt idx="2594">
                  <c:v>1122</c:v>
                </c:pt>
                <c:pt idx="2595">
                  <c:v>1123</c:v>
                </c:pt>
                <c:pt idx="2596">
                  <c:v>1123</c:v>
                </c:pt>
                <c:pt idx="2597">
                  <c:v>1123</c:v>
                </c:pt>
                <c:pt idx="2598">
                  <c:v>1124</c:v>
                </c:pt>
                <c:pt idx="2599">
                  <c:v>1125</c:v>
                </c:pt>
                <c:pt idx="2600">
                  <c:v>1126</c:v>
                </c:pt>
                <c:pt idx="2601">
                  <c:v>1127</c:v>
                </c:pt>
                <c:pt idx="2602">
                  <c:v>1128</c:v>
                </c:pt>
                <c:pt idx="2603">
                  <c:v>1128</c:v>
                </c:pt>
                <c:pt idx="2604">
                  <c:v>1128</c:v>
                </c:pt>
                <c:pt idx="2605">
                  <c:v>1128</c:v>
                </c:pt>
                <c:pt idx="2606">
                  <c:v>1129</c:v>
                </c:pt>
                <c:pt idx="2607">
                  <c:v>1129</c:v>
                </c:pt>
                <c:pt idx="2608">
                  <c:v>1130</c:v>
                </c:pt>
                <c:pt idx="2609">
                  <c:v>1130</c:v>
                </c:pt>
                <c:pt idx="2610">
                  <c:v>1130</c:v>
                </c:pt>
                <c:pt idx="2611">
                  <c:v>1131</c:v>
                </c:pt>
                <c:pt idx="2612">
                  <c:v>1132</c:v>
                </c:pt>
                <c:pt idx="2613">
                  <c:v>1132</c:v>
                </c:pt>
                <c:pt idx="2614">
                  <c:v>1132</c:v>
                </c:pt>
                <c:pt idx="2615">
                  <c:v>1133</c:v>
                </c:pt>
                <c:pt idx="2616">
                  <c:v>1134</c:v>
                </c:pt>
                <c:pt idx="2617">
                  <c:v>1134</c:v>
                </c:pt>
                <c:pt idx="2618">
                  <c:v>1135</c:v>
                </c:pt>
                <c:pt idx="2619">
                  <c:v>1135</c:v>
                </c:pt>
                <c:pt idx="2620">
                  <c:v>1135</c:v>
                </c:pt>
                <c:pt idx="2621">
                  <c:v>1136</c:v>
                </c:pt>
                <c:pt idx="2622">
                  <c:v>1136</c:v>
                </c:pt>
                <c:pt idx="2623">
                  <c:v>1136</c:v>
                </c:pt>
                <c:pt idx="2624">
                  <c:v>1136</c:v>
                </c:pt>
                <c:pt idx="2625">
                  <c:v>1136</c:v>
                </c:pt>
                <c:pt idx="2626">
                  <c:v>1136</c:v>
                </c:pt>
                <c:pt idx="2627">
                  <c:v>1137</c:v>
                </c:pt>
                <c:pt idx="2628">
                  <c:v>1138</c:v>
                </c:pt>
                <c:pt idx="2629">
                  <c:v>1138</c:v>
                </c:pt>
                <c:pt idx="2630">
                  <c:v>1138</c:v>
                </c:pt>
                <c:pt idx="2631">
                  <c:v>1138</c:v>
                </c:pt>
                <c:pt idx="2632">
                  <c:v>1138</c:v>
                </c:pt>
                <c:pt idx="2633">
                  <c:v>1138</c:v>
                </c:pt>
                <c:pt idx="2634">
                  <c:v>1139</c:v>
                </c:pt>
                <c:pt idx="2635">
                  <c:v>1139</c:v>
                </c:pt>
                <c:pt idx="2636">
                  <c:v>1139</c:v>
                </c:pt>
                <c:pt idx="2637">
                  <c:v>1139</c:v>
                </c:pt>
                <c:pt idx="2638">
                  <c:v>1140</c:v>
                </c:pt>
                <c:pt idx="2639">
                  <c:v>1140</c:v>
                </c:pt>
                <c:pt idx="2640">
                  <c:v>1140</c:v>
                </c:pt>
                <c:pt idx="2641">
                  <c:v>1140</c:v>
                </c:pt>
                <c:pt idx="2642">
                  <c:v>1140</c:v>
                </c:pt>
                <c:pt idx="2643">
                  <c:v>1140</c:v>
                </c:pt>
                <c:pt idx="2644">
                  <c:v>1141</c:v>
                </c:pt>
                <c:pt idx="2645">
                  <c:v>1142</c:v>
                </c:pt>
                <c:pt idx="2646">
                  <c:v>1143</c:v>
                </c:pt>
                <c:pt idx="2647">
                  <c:v>1144</c:v>
                </c:pt>
                <c:pt idx="2648">
                  <c:v>1144</c:v>
                </c:pt>
                <c:pt idx="2649">
                  <c:v>1144</c:v>
                </c:pt>
                <c:pt idx="2650">
                  <c:v>1144</c:v>
                </c:pt>
                <c:pt idx="2651">
                  <c:v>1144</c:v>
                </c:pt>
                <c:pt idx="2652">
                  <c:v>1144</c:v>
                </c:pt>
                <c:pt idx="2653">
                  <c:v>1144</c:v>
                </c:pt>
                <c:pt idx="2654">
                  <c:v>1144</c:v>
                </c:pt>
                <c:pt idx="2655">
                  <c:v>1144</c:v>
                </c:pt>
                <c:pt idx="2656">
                  <c:v>1144</c:v>
                </c:pt>
                <c:pt idx="2657">
                  <c:v>1144</c:v>
                </c:pt>
                <c:pt idx="2658">
                  <c:v>1144</c:v>
                </c:pt>
                <c:pt idx="2659">
                  <c:v>1144</c:v>
                </c:pt>
                <c:pt idx="2660">
                  <c:v>1144</c:v>
                </c:pt>
                <c:pt idx="2661">
                  <c:v>1144</c:v>
                </c:pt>
                <c:pt idx="2662">
                  <c:v>1144</c:v>
                </c:pt>
                <c:pt idx="2663">
                  <c:v>1144</c:v>
                </c:pt>
                <c:pt idx="2664">
                  <c:v>1144</c:v>
                </c:pt>
                <c:pt idx="2665">
                  <c:v>1144</c:v>
                </c:pt>
                <c:pt idx="2666">
                  <c:v>1144</c:v>
                </c:pt>
                <c:pt idx="2667">
                  <c:v>1145</c:v>
                </c:pt>
                <c:pt idx="2668">
                  <c:v>1145</c:v>
                </c:pt>
                <c:pt idx="2669">
                  <c:v>1145</c:v>
                </c:pt>
                <c:pt idx="2670">
                  <c:v>1146</c:v>
                </c:pt>
                <c:pt idx="2671">
                  <c:v>1147</c:v>
                </c:pt>
                <c:pt idx="2672">
                  <c:v>1148</c:v>
                </c:pt>
                <c:pt idx="2673">
                  <c:v>1149</c:v>
                </c:pt>
                <c:pt idx="2674">
                  <c:v>1150</c:v>
                </c:pt>
                <c:pt idx="2675">
                  <c:v>1150</c:v>
                </c:pt>
                <c:pt idx="2676">
                  <c:v>1151</c:v>
                </c:pt>
                <c:pt idx="2677">
                  <c:v>1152</c:v>
                </c:pt>
                <c:pt idx="2678">
                  <c:v>1153</c:v>
                </c:pt>
                <c:pt idx="2679">
                  <c:v>1153</c:v>
                </c:pt>
                <c:pt idx="2680">
                  <c:v>1153</c:v>
                </c:pt>
                <c:pt idx="2681">
                  <c:v>1153</c:v>
                </c:pt>
                <c:pt idx="2682">
                  <c:v>1153</c:v>
                </c:pt>
                <c:pt idx="2683">
                  <c:v>1153</c:v>
                </c:pt>
                <c:pt idx="2684">
                  <c:v>1153</c:v>
                </c:pt>
                <c:pt idx="2685">
                  <c:v>1153</c:v>
                </c:pt>
                <c:pt idx="2686">
                  <c:v>1153</c:v>
                </c:pt>
                <c:pt idx="2687">
                  <c:v>1153</c:v>
                </c:pt>
                <c:pt idx="2688">
                  <c:v>1153</c:v>
                </c:pt>
                <c:pt idx="2689">
                  <c:v>1153</c:v>
                </c:pt>
                <c:pt idx="2690">
                  <c:v>1153</c:v>
                </c:pt>
                <c:pt idx="2691">
                  <c:v>1153</c:v>
                </c:pt>
                <c:pt idx="2692">
                  <c:v>1153</c:v>
                </c:pt>
                <c:pt idx="2693">
                  <c:v>1153</c:v>
                </c:pt>
                <c:pt idx="2694">
                  <c:v>1153</c:v>
                </c:pt>
                <c:pt idx="2695">
                  <c:v>1153</c:v>
                </c:pt>
                <c:pt idx="2696">
                  <c:v>1153</c:v>
                </c:pt>
                <c:pt idx="2697">
                  <c:v>1153</c:v>
                </c:pt>
                <c:pt idx="2698">
                  <c:v>1153</c:v>
                </c:pt>
                <c:pt idx="2699">
                  <c:v>1153</c:v>
                </c:pt>
                <c:pt idx="2700">
                  <c:v>1153</c:v>
                </c:pt>
                <c:pt idx="2701">
                  <c:v>1153</c:v>
                </c:pt>
                <c:pt idx="2702">
                  <c:v>1153</c:v>
                </c:pt>
                <c:pt idx="2703">
                  <c:v>1153</c:v>
                </c:pt>
                <c:pt idx="2704">
                  <c:v>1153</c:v>
                </c:pt>
                <c:pt idx="2705">
                  <c:v>1153</c:v>
                </c:pt>
                <c:pt idx="2706">
                  <c:v>1153</c:v>
                </c:pt>
                <c:pt idx="2707">
                  <c:v>1153</c:v>
                </c:pt>
                <c:pt idx="2708">
                  <c:v>1153</c:v>
                </c:pt>
                <c:pt idx="2709">
                  <c:v>1153</c:v>
                </c:pt>
                <c:pt idx="2710">
                  <c:v>1153</c:v>
                </c:pt>
                <c:pt idx="2711">
                  <c:v>1153</c:v>
                </c:pt>
                <c:pt idx="2712">
                  <c:v>1154</c:v>
                </c:pt>
                <c:pt idx="2713">
                  <c:v>1154</c:v>
                </c:pt>
                <c:pt idx="2714">
                  <c:v>1155</c:v>
                </c:pt>
                <c:pt idx="2715">
                  <c:v>1156</c:v>
                </c:pt>
                <c:pt idx="2716">
                  <c:v>1156</c:v>
                </c:pt>
                <c:pt idx="2717">
                  <c:v>1156</c:v>
                </c:pt>
                <c:pt idx="2718">
                  <c:v>1157</c:v>
                </c:pt>
                <c:pt idx="2719">
                  <c:v>1158</c:v>
                </c:pt>
                <c:pt idx="2720">
                  <c:v>1158</c:v>
                </c:pt>
                <c:pt idx="2721">
                  <c:v>1159</c:v>
                </c:pt>
                <c:pt idx="2722">
                  <c:v>1160</c:v>
                </c:pt>
                <c:pt idx="2723">
                  <c:v>1161</c:v>
                </c:pt>
                <c:pt idx="2724">
                  <c:v>1161</c:v>
                </c:pt>
                <c:pt idx="2725">
                  <c:v>1161</c:v>
                </c:pt>
                <c:pt idx="2726">
                  <c:v>1161</c:v>
                </c:pt>
                <c:pt idx="2727">
                  <c:v>1161</c:v>
                </c:pt>
                <c:pt idx="2728">
                  <c:v>1161</c:v>
                </c:pt>
                <c:pt idx="2729">
                  <c:v>1162</c:v>
                </c:pt>
                <c:pt idx="2730">
                  <c:v>1163</c:v>
                </c:pt>
                <c:pt idx="2731">
                  <c:v>1164</c:v>
                </c:pt>
                <c:pt idx="2732">
                  <c:v>1165</c:v>
                </c:pt>
                <c:pt idx="2733">
                  <c:v>1166</c:v>
                </c:pt>
                <c:pt idx="2734">
                  <c:v>1167</c:v>
                </c:pt>
                <c:pt idx="2735">
                  <c:v>1167</c:v>
                </c:pt>
                <c:pt idx="2736">
                  <c:v>1167</c:v>
                </c:pt>
                <c:pt idx="2737">
                  <c:v>1167</c:v>
                </c:pt>
                <c:pt idx="2738">
                  <c:v>1167</c:v>
                </c:pt>
                <c:pt idx="2739">
                  <c:v>1167</c:v>
                </c:pt>
                <c:pt idx="2740">
                  <c:v>1167</c:v>
                </c:pt>
                <c:pt idx="2741">
                  <c:v>1167</c:v>
                </c:pt>
                <c:pt idx="2742">
                  <c:v>1168</c:v>
                </c:pt>
                <c:pt idx="2743">
                  <c:v>1169</c:v>
                </c:pt>
                <c:pt idx="2744">
                  <c:v>1169</c:v>
                </c:pt>
                <c:pt idx="2745">
                  <c:v>1169</c:v>
                </c:pt>
                <c:pt idx="2746">
                  <c:v>1170</c:v>
                </c:pt>
                <c:pt idx="2747">
                  <c:v>1171</c:v>
                </c:pt>
                <c:pt idx="2748">
                  <c:v>1171</c:v>
                </c:pt>
                <c:pt idx="2749">
                  <c:v>1171</c:v>
                </c:pt>
                <c:pt idx="2750">
                  <c:v>1171</c:v>
                </c:pt>
                <c:pt idx="2751">
                  <c:v>1171</c:v>
                </c:pt>
                <c:pt idx="2752">
                  <c:v>1172</c:v>
                </c:pt>
                <c:pt idx="2753">
                  <c:v>1172</c:v>
                </c:pt>
                <c:pt idx="2754">
                  <c:v>1172</c:v>
                </c:pt>
                <c:pt idx="2755">
                  <c:v>1172</c:v>
                </c:pt>
                <c:pt idx="2756">
                  <c:v>1172</c:v>
                </c:pt>
                <c:pt idx="2757">
                  <c:v>1173</c:v>
                </c:pt>
                <c:pt idx="2758">
                  <c:v>1173</c:v>
                </c:pt>
                <c:pt idx="2759">
                  <c:v>1173</c:v>
                </c:pt>
                <c:pt idx="2760">
                  <c:v>1173</c:v>
                </c:pt>
                <c:pt idx="2761">
                  <c:v>1173</c:v>
                </c:pt>
                <c:pt idx="2762">
                  <c:v>1173</c:v>
                </c:pt>
                <c:pt idx="2763">
                  <c:v>1173</c:v>
                </c:pt>
                <c:pt idx="2764">
                  <c:v>1174</c:v>
                </c:pt>
                <c:pt idx="2765">
                  <c:v>1174</c:v>
                </c:pt>
                <c:pt idx="2766">
                  <c:v>1174</c:v>
                </c:pt>
                <c:pt idx="2767">
                  <c:v>1175</c:v>
                </c:pt>
                <c:pt idx="2768">
                  <c:v>1176</c:v>
                </c:pt>
                <c:pt idx="2769">
                  <c:v>1176</c:v>
                </c:pt>
                <c:pt idx="2770">
                  <c:v>1176</c:v>
                </c:pt>
                <c:pt idx="2771">
                  <c:v>1177</c:v>
                </c:pt>
                <c:pt idx="2772">
                  <c:v>1177</c:v>
                </c:pt>
                <c:pt idx="2773">
                  <c:v>1177</c:v>
                </c:pt>
                <c:pt idx="2774">
                  <c:v>1178</c:v>
                </c:pt>
                <c:pt idx="2775">
                  <c:v>1179</c:v>
                </c:pt>
                <c:pt idx="2776">
                  <c:v>1179</c:v>
                </c:pt>
                <c:pt idx="2777">
                  <c:v>1179</c:v>
                </c:pt>
                <c:pt idx="2778">
                  <c:v>1180</c:v>
                </c:pt>
                <c:pt idx="2779">
                  <c:v>1181</c:v>
                </c:pt>
                <c:pt idx="2780">
                  <c:v>1181</c:v>
                </c:pt>
                <c:pt idx="2781">
                  <c:v>1182</c:v>
                </c:pt>
                <c:pt idx="2782">
                  <c:v>1182</c:v>
                </c:pt>
                <c:pt idx="2783">
                  <c:v>1182</c:v>
                </c:pt>
                <c:pt idx="2784">
                  <c:v>1182</c:v>
                </c:pt>
                <c:pt idx="2785">
                  <c:v>1182</c:v>
                </c:pt>
                <c:pt idx="2786">
                  <c:v>1182</c:v>
                </c:pt>
                <c:pt idx="2787">
                  <c:v>1182</c:v>
                </c:pt>
                <c:pt idx="2788">
                  <c:v>1182</c:v>
                </c:pt>
                <c:pt idx="2789">
                  <c:v>1183</c:v>
                </c:pt>
                <c:pt idx="2790">
                  <c:v>1183</c:v>
                </c:pt>
                <c:pt idx="2791">
                  <c:v>1184</c:v>
                </c:pt>
                <c:pt idx="2792">
                  <c:v>1185</c:v>
                </c:pt>
                <c:pt idx="2793">
                  <c:v>1186</c:v>
                </c:pt>
                <c:pt idx="2794">
                  <c:v>1187</c:v>
                </c:pt>
                <c:pt idx="2795">
                  <c:v>1188</c:v>
                </c:pt>
                <c:pt idx="2796">
                  <c:v>1188</c:v>
                </c:pt>
                <c:pt idx="2797">
                  <c:v>1188</c:v>
                </c:pt>
                <c:pt idx="2798">
                  <c:v>1188</c:v>
                </c:pt>
                <c:pt idx="2799">
                  <c:v>1188</c:v>
                </c:pt>
                <c:pt idx="2800">
                  <c:v>1189</c:v>
                </c:pt>
                <c:pt idx="2801">
                  <c:v>1189</c:v>
                </c:pt>
                <c:pt idx="2802">
                  <c:v>1190</c:v>
                </c:pt>
                <c:pt idx="2803">
                  <c:v>1191</c:v>
                </c:pt>
                <c:pt idx="2804">
                  <c:v>1192</c:v>
                </c:pt>
                <c:pt idx="2805">
                  <c:v>1193</c:v>
                </c:pt>
                <c:pt idx="2806">
                  <c:v>1194</c:v>
                </c:pt>
                <c:pt idx="2807">
                  <c:v>1195</c:v>
                </c:pt>
                <c:pt idx="2808">
                  <c:v>1196</c:v>
                </c:pt>
                <c:pt idx="2809">
                  <c:v>1197</c:v>
                </c:pt>
                <c:pt idx="2810">
                  <c:v>1198</c:v>
                </c:pt>
                <c:pt idx="2811">
                  <c:v>1199</c:v>
                </c:pt>
                <c:pt idx="2812">
                  <c:v>1200</c:v>
                </c:pt>
                <c:pt idx="2813">
                  <c:v>1201</c:v>
                </c:pt>
                <c:pt idx="2814">
                  <c:v>1202</c:v>
                </c:pt>
                <c:pt idx="2815">
                  <c:v>1203</c:v>
                </c:pt>
                <c:pt idx="2816">
                  <c:v>1203</c:v>
                </c:pt>
                <c:pt idx="2817">
                  <c:v>1203</c:v>
                </c:pt>
                <c:pt idx="2818">
                  <c:v>1203</c:v>
                </c:pt>
                <c:pt idx="2819">
                  <c:v>1203</c:v>
                </c:pt>
                <c:pt idx="2820">
                  <c:v>1204</c:v>
                </c:pt>
                <c:pt idx="2821">
                  <c:v>1205</c:v>
                </c:pt>
                <c:pt idx="2822">
                  <c:v>1206</c:v>
                </c:pt>
                <c:pt idx="2823">
                  <c:v>1206</c:v>
                </c:pt>
                <c:pt idx="2824">
                  <c:v>1206</c:v>
                </c:pt>
                <c:pt idx="2825">
                  <c:v>1206</c:v>
                </c:pt>
                <c:pt idx="2826">
                  <c:v>1206</c:v>
                </c:pt>
                <c:pt idx="2827">
                  <c:v>1207</c:v>
                </c:pt>
                <c:pt idx="2828">
                  <c:v>1208</c:v>
                </c:pt>
                <c:pt idx="2829">
                  <c:v>1208</c:v>
                </c:pt>
                <c:pt idx="2830">
                  <c:v>1208</c:v>
                </c:pt>
                <c:pt idx="2831">
                  <c:v>1208</c:v>
                </c:pt>
                <c:pt idx="2832">
                  <c:v>1208</c:v>
                </c:pt>
                <c:pt idx="2833">
                  <c:v>1209</c:v>
                </c:pt>
                <c:pt idx="2834">
                  <c:v>1209</c:v>
                </c:pt>
                <c:pt idx="2835">
                  <c:v>1209</c:v>
                </c:pt>
                <c:pt idx="2836">
                  <c:v>1209</c:v>
                </c:pt>
                <c:pt idx="2837">
                  <c:v>1210</c:v>
                </c:pt>
                <c:pt idx="2838">
                  <c:v>1211</c:v>
                </c:pt>
                <c:pt idx="2839">
                  <c:v>1212</c:v>
                </c:pt>
                <c:pt idx="2840">
                  <c:v>1213</c:v>
                </c:pt>
                <c:pt idx="2841">
                  <c:v>1214</c:v>
                </c:pt>
                <c:pt idx="2842">
                  <c:v>1215</c:v>
                </c:pt>
                <c:pt idx="2843">
                  <c:v>1216</c:v>
                </c:pt>
                <c:pt idx="2844">
                  <c:v>1217</c:v>
                </c:pt>
                <c:pt idx="2845">
                  <c:v>1218</c:v>
                </c:pt>
                <c:pt idx="2846">
                  <c:v>1219</c:v>
                </c:pt>
                <c:pt idx="2847">
                  <c:v>1220</c:v>
                </c:pt>
                <c:pt idx="2848">
                  <c:v>1220</c:v>
                </c:pt>
                <c:pt idx="2849">
                  <c:v>1220</c:v>
                </c:pt>
                <c:pt idx="2850">
                  <c:v>1220</c:v>
                </c:pt>
                <c:pt idx="2851">
                  <c:v>1221</c:v>
                </c:pt>
                <c:pt idx="2852">
                  <c:v>1222</c:v>
                </c:pt>
                <c:pt idx="2853">
                  <c:v>1222</c:v>
                </c:pt>
                <c:pt idx="2854">
                  <c:v>1222</c:v>
                </c:pt>
                <c:pt idx="2855">
                  <c:v>1222</c:v>
                </c:pt>
                <c:pt idx="2856">
                  <c:v>1222</c:v>
                </c:pt>
                <c:pt idx="2857">
                  <c:v>1222</c:v>
                </c:pt>
                <c:pt idx="2858">
                  <c:v>1222</c:v>
                </c:pt>
                <c:pt idx="2859">
                  <c:v>1222</c:v>
                </c:pt>
                <c:pt idx="2860">
                  <c:v>1222</c:v>
                </c:pt>
                <c:pt idx="2861">
                  <c:v>1222</c:v>
                </c:pt>
                <c:pt idx="2862">
                  <c:v>1222</c:v>
                </c:pt>
                <c:pt idx="2863">
                  <c:v>1223</c:v>
                </c:pt>
                <c:pt idx="2864">
                  <c:v>1223</c:v>
                </c:pt>
                <c:pt idx="2865">
                  <c:v>1223</c:v>
                </c:pt>
                <c:pt idx="2866">
                  <c:v>1223</c:v>
                </c:pt>
                <c:pt idx="2867">
                  <c:v>1223</c:v>
                </c:pt>
                <c:pt idx="2868">
                  <c:v>1223</c:v>
                </c:pt>
                <c:pt idx="2869">
                  <c:v>1223</c:v>
                </c:pt>
                <c:pt idx="2870">
                  <c:v>1223</c:v>
                </c:pt>
                <c:pt idx="2871">
                  <c:v>1223</c:v>
                </c:pt>
                <c:pt idx="2872">
                  <c:v>1224</c:v>
                </c:pt>
                <c:pt idx="2873">
                  <c:v>1224</c:v>
                </c:pt>
                <c:pt idx="2874">
                  <c:v>1225</c:v>
                </c:pt>
                <c:pt idx="2875">
                  <c:v>1225</c:v>
                </c:pt>
                <c:pt idx="2876">
                  <c:v>1225</c:v>
                </c:pt>
                <c:pt idx="2877">
                  <c:v>1226</c:v>
                </c:pt>
                <c:pt idx="2878">
                  <c:v>1226</c:v>
                </c:pt>
                <c:pt idx="2879">
                  <c:v>1226</c:v>
                </c:pt>
                <c:pt idx="2880">
                  <c:v>1226</c:v>
                </c:pt>
                <c:pt idx="2881">
                  <c:v>1226</c:v>
                </c:pt>
                <c:pt idx="2882">
                  <c:v>1226</c:v>
                </c:pt>
                <c:pt idx="2883">
                  <c:v>1226</c:v>
                </c:pt>
                <c:pt idx="2884">
                  <c:v>1226</c:v>
                </c:pt>
                <c:pt idx="2885">
                  <c:v>1226</c:v>
                </c:pt>
                <c:pt idx="2886">
                  <c:v>1226</c:v>
                </c:pt>
                <c:pt idx="2887">
                  <c:v>1227</c:v>
                </c:pt>
                <c:pt idx="2888">
                  <c:v>1227</c:v>
                </c:pt>
                <c:pt idx="2889">
                  <c:v>1227</c:v>
                </c:pt>
                <c:pt idx="2890">
                  <c:v>1227</c:v>
                </c:pt>
                <c:pt idx="2891">
                  <c:v>1227</c:v>
                </c:pt>
                <c:pt idx="2892">
                  <c:v>1227</c:v>
                </c:pt>
                <c:pt idx="2893">
                  <c:v>1228</c:v>
                </c:pt>
                <c:pt idx="2894">
                  <c:v>1228</c:v>
                </c:pt>
                <c:pt idx="2895">
                  <c:v>1228</c:v>
                </c:pt>
                <c:pt idx="2896">
                  <c:v>1229</c:v>
                </c:pt>
                <c:pt idx="2897">
                  <c:v>1229</c:v>
                </c:pt>
                <c:pt idx="2898">
                  <c:v>1229</c:v>
                </c:pt>
                <c:pt idx="2899">
                  <c:v>1230</c:v>
                </c:pt>
                <c:pt idx="2900">
                  <c:v>1231</c:v>
                </c:pt>
                <c:pt idx="2901">
                  <c:v>1231</c:v>
                </c:pt>
                <c:pt idx="2902">
                  <c:v>1231</c:v>
                </c:pt>
                <c:pt idx="2903">
                  <c:v>1231</c:v>
                </c:pt>
                <c:pt idx="2904">
                  <c:v>1231</c:v>
                </c:pt>
                <c:pt idx="2905">
                  <c:v>1232</c:v>
                </c:pt>
                <c:pt idx="2906">
                  <c:v>1232</c:v>
                </c:pt>
                <c:pt idx="2907">
                  <c:v>1232</c:v>
                </c:pt>
                <c:pt idx="2908">
                  <c:v>1233</c:v>
                </c:pt>
                <c:pt idx="2909">
                  <c:v>1234</c:v>
                </c:pt>
                <c:pt idx="2910">
                  <c:v>1234</c:v>
                </c:pt>
                <c:pt idx="2911">
                  <c:v>1234</c:v>
                </c:pt>
                <c:pt idx="2912">
                  <c:v>1234</c:v>
                </c:pt>
                <c:pt idx="2913">
                  <c:v>1234</c:v>
                </c:pt>
                <c:pt idx="2914">
                  <c:v>1235</c:v>
                </c:pt>
                <c:pt idx="2915">
                  <c:v>1236</c:v>
                </c:pt>
                <c:pt idx="2916">
                  <c:v>1237</c:v>
                </c:pt>
                <c:pt idx="2917">
                  <c:v>1238</c:v>
                </c:pt>
                <c:pt idx="2918">
                  <c:v>1239</c:v>
                </c:pt>
                <c:pt idx="2919">
                  <c:v>1239</c:v>
                </c:pt>
                <c:pt idx="2920">
                  <c:v>1240</c:v>
                </c:pt>
                <c:pt idx="2921">
                  <c:v>1240</c:v>
                </c:pt>
                <c:pt idx="2922">
                  <c:v>1240</c:v>
                </c:pt>
                <c:pt idx="2923">
                  <c:v>1240</c:v>
                </c:pt>
                <c:pt idx="2924">
                  <c:v>1240</c:v>
                </c:pt>
                <c:pt idx="2925">
                  <c:v>1240</c:v>
                </c:pt>
                <c:pt idx="2926">
                  <c:v>1240</c:v>
                </c:pt>
                <c:pt idx="2927">
                  <c:v>1240</c:v>
                </c:pt>
                <c:pt idx="2928">
                  <c:v>1240</c:v>
                </c:pt>
                <c:pt idx="2929">
                  <c:v>1240</c:v>
                </c:pt>
                <c:pt idx="2930">
                  <c:v>1240</c:v>
                </c:pt>
                <c:pt idx="2931">
                  <c:v>1240</c:v>
                </c:pt>
                <c:pt idx="2932">
                  <c:v>1240</c:v>
                </c:pt>
                <c:pt idx="2933">
                  <c:v>1240</c:v>
                </c:pt>
                <c:pt idx="2934">
                  <c:v>1241</c:v>
                </c:pt>
                <c:pt idx="2935">
                  <c:v>1241</c:v>
                </c:pt>
                <c:pt idx="2936">
                  <c:v>1241</c:v>
                </c:pt>
                <c:pt idx="2937">
                  <c:v>1241</c:v>
                </c:pt>
                <c:pt idx="2938">
                  <c:v>1241</c:v>
                </c:pt>
                <c:pt idx="2939">
                  <c:v>1241</c:v>
                </c:pt>
                <c:pt idx="2940">
                  <c:v>1242</c:v>
                </c:pt>
                <c:pt idx="2941">
                  <c:v>1243</c:v>
                </c:pt>
                <c:pt idx="2942">
                  <c:v>1244</c:v>
                </c:pt>
                <c:pt idx="2943">
                  <c:v>1245</c:v>
                </c:pt>
                <c:pt idx="2944">
                  <c:v>1245</c:v>
                </c:pt>
                <c:pt idx="2945">
                  <c:v>1246</c:v>
                </c:pt>
                <c:pt idx="2946">
                  <c:v>1247</c:v>
                </c:pt>
                <c:pt idx="2947">
                  <c:v>1248</c:v>
                </c:pt>
                <c:pt idx="2948">
                  <c:v>1249</c:v>
                </c:pt>
                <c:pt idx="2949">
                  <c:v>1250</c:v>
                </c:pt>
                <c:pt idx="2950">
                  <c:v>1251</c:v>
                </c:pt>
                <c:pt idx="2951">
                  <c:v>1251</c:v>
                </c:pt>
                <c:pt idx="2952">
                  <c:v>1252</c:v>
                </c:pt>
                <c:pt idx="2953">
                  <c:v>1252</c:v>
                </c:pt>
                <c:pt idx="2954">
                  <c:v>1252</c:v>
                </c:pt>
                <c:pt idx="2955">
                  <c:v>1252</c:v>
                </c:pt>
                <c:pt idx="2956">
                  <c:v>1253</c:v>
                </c:pt>
                <c:pt idx="2957">
                  <c:v>1254</c:v>
                </c:pt>
                <c:pt idx="2958">
                  <c:v>1254</c:v>
                </c:pt>
                <c:pt idx="2959">
                  <c:v>1255</c:v>
                </c:pt>
                <c:pt idx="2960">
                  <c:v>1256</c:v>
                </c:pt>
                <c:pt idx="2961">
                  <c:v>1257</c:v>
                </c:pt>
                <c:pt idx="2962">
                  <c:v>1257</c:v>
                </c:pt>
                <c:pt idx="2963">
                  <c:v>1257</c:v>
                </c:pt>
                <c:pt idx="2964">
                  <c:v>1257</c:v>
                </c:pt>
                <c:pt idx="2965">
                  <c:v>1257</c:v>
                </c:pt>
                <c:pt idx="2966">
                  <c:v>1257</c:v>
                </c:pt>
                <c:pt idx="2967">
                  <c:v>1257</c:v>
                </c:pt>
                <c:pt idx="2968">
                  <c:v>1257</c:v>
                </c:pt>
                <c:pt idx="2969">
                  <c:v>1258</c:v>
                </c:pt>
                <c:pt idx="2970">
                  <c:v>1259</c:v>
                </c:pt>
                <c:pt idx="2971">
                  <c:v>1260</c:v>
                </c:pt>
                <c:pt idx="2972">
                  <c:v>1260</c:v>
                </c:pt>
                <c:pt idx="2973">
                  <c:v>1260</c:v>
                </c:pt>
                <c:pt idx="2974">
                  <c:v>1260</c:v>
                </c:pt>
                <c:pt idx="2975">
                  <c:v>1260</c:v>
                </c:pt>
                <c:pt idx="2976">
                  <c:v>1260</c:v>
                </c:pt>
                <c:pt idx="2977">
                  <c:v>1260</c:v>
                </c:pt>
                <c:pt idx="2978">
                  <c:v>1260</c:v>
                </c:pt>
                <c:pt idx="2979">
                  <c:v>1260</c:v>
                </c:pt>
                <c:pt idx="2980">
                  <c:v>1260</c:v>
                </c:pt>
                <c:pt idx="2981">
                  <c:v>1260</c:v>
                </c:pt>
                <c:pt idx="2982">
                  <c:v>1261</c:v>
                </c:pt>
                <c:pt idx="2983">
                  <c:v>1262</c:v>
                </c:pt>
                <c:pt idx="2984">
                  <c:v>1262</c:v>
                </c:pt>
                <c:pt idx="2985">
                  <c:v>1262</c:v>
                </c:pt>
                <c:pt idx="2986">
                  <c:v>1262</c:v>
                </c:pt>
                <c:pt idx="2987">
                  <c:v>1262</c:v>
                </c:pt>
                <c:pt idx="2988">
                  <c:v>1262</c:v>
                </c:pt>
                <c:pt idx="2989">
                  <c:v>1262</c:v>
                </c:pt>
                <c:pt idx="2990">
                  <c:v>1262</c:v>
                </c:pt>
                <c:pt idx="2991">
                  <c:v>1262</c:v>
                </c:pt>
                <c:pt idx="2992">
                  <c:v>1262</c:v>
                </c:pt>
                <c:pt idx="2993">
                  <c:v>1263</c:v>
                </c:pt>
                <c:pt idx="2994">
                  <c:v>1264</c:v>
                </c:pt>
                <c:pt idx="2995">
                  <c:v>1264</c:v>
                </c:pt>
                <c:pt idx="2996">
                  <c:v>1264</c:v>
                </c:pt>
                <c:pt idx="2997">
                  <c:v>1265</c:v>
                </c:pt>
                <c:pt idx="2998">
                  <c:v>1265</c:v>
                </c:pt>
                <c:pt idx="2999">
                  <c:v>1266</c:v>
                </c:pt>
                <c:pt idx="3000">
                  <c:v>1267</c:v>
                </c:pt>
                <c:pt idx="3001">
                  <c:v>1267</c:v>
                </c:pt>
                <c:pt idx="3002">
                  <c:v>1267</c:v>
                </c:pt>
                <c:pt idx="3003">
                  <c:v>1267</c:v>
                </c:pt>
                <c:pt idx="3004">
                  <c:v>1267</c:v>
                </c:pt>
                <c:pt idx="3005">
                  <c:v>1267</c:v>
                </c:pt>
                <c:pt idx="3006">
                  <c:v>1267</c:v>
                </c:pt>
                <c:pt idx="3007">
                  <c:v>1267</c:v>
                </c:pt>
                <c:pt idx="3008">
                  <c:v>1268</c:v>
                </c:pt>
                <c:pt idx="3009">
                  <c:v>1269</c:v>
                </c:pt>
                <c:pt idx="3010">
                  <c:v>1269</c:v>
                </c:pt>
                <c:pt idx="3011">
                  <c:v>1269</c:v>
                </c:pt>
                <c:pt idx="3012">
                  <c:v>1270</c:v>
                </c:pt>
                <c:pt idx="3013">
                  <c:v>1270</c:v>
                </c:pt>
                <c:pt idx="3014">
                  <c:v>1270</c:v>
                </c:pt>
                <c:pt idx="3015">
                  <c:v>1270</c:v>
                </c:pt>
                <c:pt idx="3016">
                  <c:v>1270</c:v>
                </c:pt>
                <c:pt idx="3017">
                  <c:v>1270</c:v>
                </c:pt>
                <c:pt idx="3018">
                  <c:v>1271</c:v>
                </c:pt>
                <c:pt idx="3019">
                  <c:v>1271</c:v>
                </c:pt>
                <c:pt idx="3020">
                  <c:v>1271</c:v>
                </c:pt>
                <c:pt idx="3021">
                  <c:v>1272</c:v>
                </c:pt>
                <c:pt idx="3022">
                  <c:v>1272</c:v>
                </c:pt>
                <c:pt idx="3023">
                  <c:v>1272</c:v>
                </c:pt>
                <c:pt idx="3024">
                  <c:v>1273</c:v>
                </c:pt>
                <c:pt idx="3025">
                  <c:v>1274</c:v>
                </c:pt>
                <c:pt idx="3026">
                  <c:v>1275</c:v>
                </c:pt>
                <c:pt idx="3027">
                  <c:v>1275</c:v>
                </c:pt>
                <c:pt idx="3028">
                  <c:v>1276</c:v>
                </c:pt>
                <c:pt idx="3029">
                  <c:v>1277</c:v>
                </c:pt>
                <c:pt idx="3030">
                  <c:v>1277</c:v>
                </c:pt>
                <c:pt idx="3031">
                  <c:v>1277</c:v>
                </c:pt>
                <c:pt idx="3032">
                  <c:v>1277</c:v>
                </c:pt>
                <c:pt idx="3033">
                  <c:v>1277</c:v>
                </c:pt>
                <c:pt idx="3034">
                  <c:v>1277</c:v>
                </c:pt>
                <c:pt idx="3035">
                  <c:v>1278</c:v>
                </c:pt>
                <c:pt idx="3036">
                  <c:v>1279</c:v>
                </c:pt>
                <c:pt idx="3037">
                  <c:v>1280</c:v>
                </c:pt>
                <c:pt idx="3038">
                  <c:v>1281</c:v>
                </c:pt>
                <c:pt idx="3039">
                  <c:v>1281</c:v>
                </c:pt>
                <c:pt idx="3040">
                  <c:v>1281</c:v>
                </c:pt>
                <c:pt idx="3041">
                  <c:v>1282</c:v>
                </c:pt>
                <c:pt idx="3042">
                  <c:v>1283</c:v>
                </c:pt>
                <c:pt idx="3043">
                  <c:v>1284</c:v>
                </c:pt>
                <c:pt idx="3044">
                  <c:v>1284</c:v>
                </c:pt>
                <c:pt idx="3045">
                  <c:v>1285</c:v>
                </c:pt>
                <c:pt idx="3046">
                  <c:v>1286</c:v>
                </c:pt>
                <c:pt idx="3047">
                  <c:v>1287</c:v>
                </c:pt>
                <c:pt idx="3048">
                  <c:v>1288</c:v>
                </c:pt>
                <c:pt idx="3049">
                  <c:v>1289</c:v>
                </c:pt>
                <c:pt idx="3050">
                  <c:v>1289</c:v>
                </c:pt>
                <c:pt idx="3051">
                  <c:v>1289</c:v>
                </c:pt>
                <c:pt idx="3052">
                  <c:v>1290</c:v>
                </c:pt>
                <c:pt idx="3053">
                  <c:v>1291</c:v>
                </c:pt>
                <c:pt idx="3054">
                  <c:v>1292</c:v>
                </c:pt>
                <c:pt idx="3055">
                  <c:v>1292</c:v>
                </c:pt>
                <c:pt idx="3056">
                  <c:v>1293</c:v>
                </c:pt>
                <c:pt idx="3057">
                  <c:v>1293</c:v>
                </c:pt>
                <c:pt idx="3058">
                  <c:v>1293</c:v>
                </c:pt>
                <c:pt idx="3059">
                  <c:v>1293</c:v>
                </c:pt>
                <c:pt idx="3060">
                  <c:v>1293</c:v>
                </c:pt>
                <c:pt idx="3061">
                  <c:v>1293</c:v>
                </c:pt>
                <c:pt idx="3062">
                  <c:v>1293</c:v>
                </c:pt>
                <c:pt idx="3063">
                  <c:v>1293</c:v>
                </c:pt>
                <c:pt idx="3064">
                  <c:v>1293</c:v>
                </c:pt>
                <c:pt idx="3065">
                  <c:v>1293</c:v>
                </c:pt>
                <c:pt idx="3066">
                  <c:v>1293</c:v>
                </c:pt>
                <c:pt idx="3067">
                  <c:v>1293</c:v>
                </c:pt>
                <c:pt idx="3068">
                  <c:v>1293</c:v>
                </c:pt>
                <c:pt idx="3069">
                  <c:v>1293</c:v>
                </c:pt>
                <c:pt idx="3070">
                  <c:v>1293</c:v>
                </c:pt>
                <c:pt idx="3071">
                  <c:v>1293</c:v>
                </c:pt>
                <c:pt idx="3072">
                  <c:v>1293</c:v>
                </c:pt>
                <c:pt idx="3073">
                  <c:v>1293</c:v>
                </c:pt>
                <c:pt idx="3074">
                  <c:v>1293</c:v>
                </c:pt>
                <c:pt idx="3075">
                  <c:v>1293</c:v>
                </c:pt>
                <c:pt idx="3076">
                  <c:v>1293</c:v>
                </c:pt>
                <c:pt idx="3077">
                  <c:v>1293</c:v>
                </c:pt>
                <c:pt idx="3078">
                  <c:v>1293</c:v>
                </c:pt>
                <c:pt idx="3079">
                  <c:v>1294</c:v>
                </c:pt>
                <c:pt idx="3080">
                  <c:v>1295</c:v>
                </c:pt>
                <c:pt idx="3081">
                  <c:v>1296</c:v>
                </c:pt>
                <c:pt idx="3082">
                  <c:v>1296</c:v>
                </c:pt>
                <c:pt idx="3083">
                  <c:v>1297</c:v>
                </c:pt>
                <c:pt idx="3084">
                  <c:v>1298</c:v>
                </c:pt>
                <c:pt idx="3085">
                  <c:v>1299</c:v>
                </c:pt>
                <c:pt idx="3086">
                  <c:v>1299</c:v>
                </c:pt>
                <c:pt idx="3087">
                  <c:v>1299</c:v>
                </c:pt>
                <c:pt idx="3088">
                  <c:v>1299</c:v>
                </c:pt>
                <c:pt idx="3089">
                  <c:v>1299</c:v>
                </c:pt>
                <c:pt idx="3090">
                  <c:v>1299</c:v>
                </c:pt>
                <c:pt idx="3091">
                  <c:v>1299</c:v>
                </c:pt>
                <c:pt idx="3092">
                  <c:v>1299</c:v>
                </c:pt>
                <c:pt idx="3093">
                  <c:v>1299</c:v>
                </c:pt>
                <c:pt idx="3094">
                  <c:v>1299</c:v>
                </c:pt>
                <c:pt idx="3095">
                  <c:v>1299</c:v>
                </c:pt>
                <c:pt idx="3096">
                  <c:v>1299</c:v>
                </c:pt>
                <c:pt idx="3097">
                  <c:v>1299</c:v>
                </c:pt>
                <c:pt idx="3098">
                  <c:v>1299</c:v>
                </c:pt>
                <c:pt idx="3099">
                  <c:v>1299</c:v>
                </c:pt>
                <c:pt idx="3100">
                  <c:v>1299</c:v>
                </c:pt>
                <c:pt idx="3101">
                  <c:v>1300</c:v>
                </c:pt>
                <c:pt idx="3102">
                  <c:v>1300</c:v>
                </c:pt>
                <c:pt idx="3103">
                  <c:v>1300</c:v>
                </c:pt>
                <c:pt idx="3104">
                  <c:v>1300</c:v>
                </c:pt>
                <c:pt idx="3105">
                  <c:v>1300</c:v>
                </c:pt>
                <c:pt idx="3106">
                  <c:v>1301</c:v>
                </c:pt>
                <c:pt idx="3107">
                  <c:v>1302</c:v>
                </c:pt>
                <c:pt idx="3108">
                  <c:v>1302</c:v>
                </c:pt>
                <c:pt idx="3109">
                  <c:v>1302</c:v>
                </c:pt>
                <c:pt idx="3110">
                  <c:v>1302</c:v>
                </c:pt>
                <c:pt idx="3111">
                  <c:v>1302</c:v>
                </c:pt>
                <c:pt idx="3112">
                  <c:v>1302</c:v>
                </c:pt>
                <c:pt idx="3113">
                  <c:v>1302</c:v>
                </c:pt>
                <c:pt idx="3114">
                  <c:v>1302</c:v>
                </c:pt>
                <c:pt idx="3115">
                  <c:v>1302</c:v>
                </c:pt>
                <c:pt idx="3116">
                  <c:v>1302</c:v>
                </c:pt>
                <c:pt idx="3117">
                  <c:v>1303</c:v>
                </c:pt>
                <c:pt idx="3118">
                  <c:v>1303</c:v>
                </c:pt>
                <c:pt idx="3119">
                  <c:v>1303</c:v>
                </c:pt>
                <c:pt idx="3120">
                  <c:v>1303</c:v>
                </c:pt>
                <c:pt idx="3121">
                  <c:v>1303</c:v>
                </c:pt>
                <c:pt idx="3122">
                  <c:v>1303</c:v>
                </c:pt>
                <c:pt idx="3123">
                  <c:v>1303</c:v>
                </c:pt>
                <c:pt idx="3124">
                  <c:v>1304</c:v>
                </c:pt>
                <c:pt idx="3125">
                  <c:v>1305</c:v>
                </c:pt>
                <c:pt idx="3126">
                  <c:v>1306</c:v>
                </c:pt>
                <c:pt idx="3127">
                  <c:v>1306</c:v>
                </c:pt>
                <c:pt idx="3128">
                  <c:v>1307</c:v>
                </c:pt>
                <c:pt idx="3129">
                  <c:v>1308</c:v>
                </c:pt>
                <c:pt idx="3130">
                  <c:v>1308</c:v>
                </c:pt>
                <c:pt idx="3131">
                  <c:v>1309</c:v>
                </c:pt>
                <c:pt idx="3132">
                  <c:v>1309</c:v>
                </c:pt>
                <c:pt idx="3133">
                  <c:v>1309</c:v>
                </c:pt>
                <c:pt idx="3134">
                  <c:v>1309</c:v>
                </c:pt>
                <c:pt idx="3135">
                  <c:v>1310</c:v>
                </c:pt>
                <c:pt idx="3136">
                  <c:v>1311</c:v>
                </c:pt>
                <c:pt idx="3137">
                  <c:v>1312</c:v>
                </c:pt>
                <c:pt idx="3138">
                  <c:v>1313</c:v>
                </c:pt>
                <c:pt idx="3139">
                  <c:v>1314</c:v>
                </c:pt>
                <c:pt idx="3140">
                  <c:v>1315</c:v>
                </c:pt>
                <c:pt idx="3141">
                  <c:v>1315</c:v>
                </c:pt>
                <c:pt idx="3142">
                  <c:v>1316</c:v>
                </c:pt>
                <c:pt idx="3143">
                  <c:v>1317</c:v>
                </c:pt>
                <c:pt idx="3144">
                  <c:v>1318</c:v>
                </c:pt>
                <c:pt idx="3145">
                  <c:v>1318</c:v>
                </c:pt>
                <c:pt idx="3146">
                  <c:v>1319</c:v>
                </c:pt>
                <c:pt idx="3147">
                  <c:v>1320</c:v>
                </c:pt>
                <c:pt idx="3148">
                  <c:v>1320</c:v>
                </c:pt>
                <c:pt idx="3149">
                  <c:v>1320</c:v>
                </c:pt>
                <c:pt idx="3150">
                  <c:v>1321</c:v>
                </c:pt>
                <c:pt idx="3151">
                  <c:v>1322</c:v>
                </c:pt>
                <c:pt idx="3152">
                  <c:v>1323</c:v>
                </c:pt>
                <c:pt idx="3153">
                  <c:v>1324</c:v>
                </c:pt>
                <c:pt idx="3154">
                  <c:v>1325</c:v>
                </c:pt>
                <c:pt idx="3155">
                  <c:v>1326</c:v>
                </c:pt>
                <c:pt idx="3156">
                  <c:v>1326</c:v>
                </c:pt>
                <c:pt idx="3157">
                  <c:v>1326</c:v>
                </c:pt>
                <c:pt idx="3158">
                  <c:v>1327</c:v>
                </c:pt>
                <c:pt idx="3159">
                  <c:v>1327</c:v>
                </c:pt>
                <c:pt idx="3160">
                  <c:v>1327</c:v>
                </c:pt>
                <c:pt idx="3161">
                  <c:v>1327</c:v>
                </c:pt>
                <c:pt idx="3162">
                  <c:v>1327</c:v>
                </c:pt>
                <c:pt idx="3163">
                  <c:v>1327</c:v>
                </c:pt>
                <c:pt idx="3164">
                  <c:v>1327</c:v>
                </c:pt>
                <c:pt idx="3165">
                  <c:v>1328</c:v>
                </c:pt>
                <c:pt idx="3166">
                  <c:v>1328</c:v>
                </c:pt>
                <c:pt idx="3167">
                  <c:v>1328</c:v>
                </c:pt>
                <c:pt idx="3168">
                  <c:v>1328</c:v>
                </c:pt>
                <c:pt idx="3169">
                  <c:v>1328</c:v>
                </c:pt>
                <c:pt idx="3170">
                  <c:v>1328</c:v>
                </c:pt>
                <c:pt idx="3171">
                  <c:v>1328</c:v>
                </c:pt>
                <c:pt idx="3172">
                  <c:v>1328</c:v>
                </c:pt>
                <c:pt idx="3173">
                  <c:v>1328</c:v>
                </c:pt>
                <c:pt idx="3174">
                  <c:v>1328</c:v>
                </c:pt>
                <c:pt idx="3175">
                  <c:v>1328</c:v>
                </c:pt>
                <c:pt idx="3176">
                  <c:v>1328</c:v>
                </c:pt>
                <c:pt idx="3177">
                  <c:v>1328</c:v>
                </c:pt>
                <c:pt idx="3178">
                  <c:v>1328</c:v>
                </c:pt>
                <c:pt idx="3179">
                  <c:v>1328</c:v>
                </c:pt>
                <c:pt idx="3180">
                  <c:v>1328</c:v>
                </c:pt>
                <c:pt idx="3181">
                  <c:v>1328</c:v>
                </c:pt>
                <c:pt idx="3182">
                  <c:v>1328</c:v>
                </c:pt>
                <c:pt idx="3183">
                  <c:v>1329</c:v>
                </c:pt>
                <c:pt idx="3184">
                  <c:v>1329</c:v>
                </c:pt>
                <c:pt idx="3185">
                  <c:v>1329</c:v>
                </c:pt>
                <c:pt idx="3186">
                  <c:v>1329</c:v>
                </c:pt>
                <c:pt idx="3187">
                  <c:v>1329</c:v>
                </c:pt>
                <c:pt idx="3188">
                  <c:v>1329</c:v>
                </c:pt>
                <c:pt idx="3189">
                  <c:v>1329</c:v>
                </c:pt>
                <c:pt idx="3190">
                  <c:v>1329</c:v>
                </c:pt>
                <c:pt idx="3191">
                  <c:v>1329</c:v>
                </c:pt>
                <c:pt idx="3192">
                  <c:v>1329</c:v>
                </c:pt>
                <c:pt idx="3193">
                  <c:v>1329</c:v>
                </c:pt>
                <c:pt idx="3194">
                  <c:v>1329</c:v>
                </c:pt>
                <c:pt idx="3195">
                  <c:v>1329</c:v>
                </c:pt>
                <c:pt idx="3196">
                  <c:v>1329</c:v>
                </c:pt>
                <c:pt idx="3197">
                  <c:v>1329</c:v>
                </c:pt>
                <c:pt idx="3198">
                  <c:v>1329</c:v>
                </c:pt>
                <c:pt idx="3199">
                  <c:v>1329</c:v>
                </c:pt>
                <c:pt idx="3200">
                  <c:v>1329</c:v>
                </c:pt>
                <c:pt idx="3201">
                  <c:v>1329</c:v>
                </c:pt>
                <c:pt idx="3202">
                  <c:v>1329</c:v>
                </c:pt>
                <c:pt idx="3203">
                  <c:v>1329</c:v>
                </c:pt>
                <c:pt idx="3204">
                  <c:v>1329</c:v>
                </c:pt>
                <c:pt idx="3205">
                  <c:v>1329</c:v>
                </c:pt>
                <c:pt idx="3206">
                  <c:v>1330</c:v>
                </c:pt>
                <c:pt idx="3207">
                  <c:v>1331</c:v>
                </c:pt>
                <c:pt idx="3208">
                  <c:v>1332</c:v>
                </c:pt>
                <c:pt idx="3209">
                  <c:v>1332</c:v>
                </c:pt>
                <c:pt idx="3210">
                  <c:v>1333</c:v>
                </c:pt>
                <c:pt idx="3211">
                  <c:v>1334</c:v>
                </c:pt>
                <c:pt idx="3212">
                  <c:v>1335</c:v>
                </c:pt>
                <c:pt idx="3213">
                  <c:v>1336</c:v>
                </c:pt>
                <c:pt idx="3214">
                  <c:v>1336</c:v>
                </c:pt>
                <c:pt idx="3215">
                  <c:v>1337</c:v>
                </c:pt>
                <c:pt idx="3216">
                  <c:v>1338</c:v>
                </c:pt>
                <c:pt idx="3217">
                  <c:v>1339</c:v>
                </c:pt>
                <c:pt idx="3218">
                  <c:v>1339</c:v>
                </c:pt>
                <c:pt idx="3219">
                  <c:v>1340</c:v>
                </c:pt>
                <c:pt idx="3220">
                  <c:v>1340</c:v>
                </c:pt>
                <c:pt idx="3221">
                  <c:v>1340</c:v>
                </c:pt>
                <c:pt idx="3222">
                  <c:v>1341</c:v>
                </c:pt>
                <c:pt idx="3223">
                  <c:v>1341</c:v>
                </c:pt>
                <c:pt idx="3224">
                  <c:v>1341</c:v>
                </c:pt>
                <c:pt idx="3225">
                  <c:v>1341</c:v>
                </c:pt>
                <c:pt idx="3226">
                  <c:v>1342</c:v>
                </c:pt>
                <c:pt idx="3227">
                  <c:v>1343</c:v>
                </c:pt>
                <c:pt idx="3228">
                  <c:v>1343</c:v>
                </c:pt>
                <c:pt idx="3229">
                  <c:v>1344</c:v>
                </c:pt>
                <c:pt idx="3230">
                  <c:v>1345</c:v>
                </c:pt>
                <c:pt idx="3231">
                  <c:v>1346</c:v>
                </c:pt>
                <c:pt idx="3232">
                  <c:v>1346</c:v>
                </c:pt>
                <c:pt idx="3233">
                  <c:v>1346</c:v>
                </c:pt>
                <c:pt idx="3234">
                  <c:v>1346</c:v>
                </c:pt>
                <c:pt idx="3235">
                  <c:v>1346</c:v>
                </c:pt>
                <c:pt idx="3236">
                  <c:v>1347</c:v>
                </c:pt>
                <c:pt idx="3237">
                  <c:v>1348</c:v>
                </c:pt>
                <c:pt idx="3238">
                  <c:v>1348</c:v>
                </c:pt>
                <c:pt idx="3239">
                  <c:v>1348</c:v>
                </c:pt>
                <c:pt idx="3240">
                  <c:v>1349</c:v>
                </c:pt>
                <c:pt idx="3241">
                  <c:v>1350</c:v>
                </c:pt>
                <c:pt idx="3242">
                  <c:v>1351</c:v>
                </c:pt>
                <c:pt idx="3243">
                  <c:v>1352</c:v>
                </c:pt>
                <c:pt idx="3244">
                  <c:v>1352</c:v>
                </c:pt>
                <c:pt idx="3245">
                  <c:v>1353</c:v>
                </c:pt>
                <c:pt idx="3246">
                  <c:v>1353</c:v>
                </c:pt>
                <c:pt idx="3247">
                  <c:v>1353</c:v>
                </c:pt>
                <c:pt idx="3248">
                  <c:v>1354</c:v>
                </c:pt>
                <c:pt idx="3249">
                  <c:v>1354</c:v>
                </c:pt>
                <c:pt idx="3250">
                  <c:v>1354</c:v>
                </c:pt>
                <c:pt idx="3251">
                  <c:v>1354</c:v>
                </c:pt>
                <c:pt idx="3252">
                  <c:v>1354</c:v>
                </c:pt>
                <c:pt idx="3253">
                  <c:v>1355</c:v>
                </c:pt>
                <c:pt idx="3254">
                  <c:v>1355</c:v>
                </c:pt>
                <c:pt idx="3255">
                  <c:v>1355</c:v>
                </c:pt>
                <c:pt idx="3256">
                  <c:v>1355</c:v>
                </c:pt>
                <c:pt idx="3257">
                  <c:v>1355</c:v>
                </c:pt>
                <c:pt idx="3258">
                  <c:v>1355</c:v>
                </c:pt>
                <c:pt idx="3259">
                  <c:v>1356</c:v>
                </c:pt>
                <c:pt idx="3260">
                  <c:v>1357</c:v>
                </c:pt>
                <c:pt idx="3261">
                  <c:v>1358</c:v>
                </c:pt>
                <c:pt idx="3262">
                  <c:v>1359</c:v>
                </c:pt>
                <c:pt idx="3263">
                  <c:v>1360</c:v>
                </c:pt>
                <c:pt idx="3264">
                  <c:v>1361</c:v>
                </c:pt>
                <c:pt idx="3265">
                  <c:v>1361</c:v>
                </c:pt>
                <c:pt idx="3266">
                  <c:v>1362</c:v>
                </c:pt>
                <c:pt idx="3267">
                  <c:v>1363</c:v>
                </c:pt>
                <c:pt idx="3268">
                  <c:v>1364</c:v>
                </c:pt>
                <c:pt idx="3269">
                  <c:v>1364</c:v>
                </c:pt>
                <c:pt idx="3270">
                  <c:v>1364</c:v>
                </c:pt>
                <c:pt idx="3271">
                  <c:v>1364</c:v>
                </c:pt>
                <c:pt idx="3272">
                  <c:v>1365</c:v>
                </c:pt>
                <c:pt idx="3273">
                  <c:v>1365</c:v>
                </c:pt>
                <c:pt idx="3274">
                  <c:v>1365</c:v>
                </c:pt>
                <c:pt idx="3275">
                  <c:v>1365</c:v>
                </c:pt>
                <c:pt idx="3276">
                  <c:v>1366</c:v>
                </c:pt>
                <c:pt idx="3277">
                  <c:v>1366</c:v>
                </c:pt>
                <c:pt idx="3278">
                  <c:v>1367</c:v>
                </c:pt>
                <c:pt idx="3279">
                  <c:v>1368</c:v>
                </c:pt>
                <c:pt idx="3280">
                  <c:v>1369</c:v>
                </c:pt>
                <c:pt idx="3281">
                  <c:v>1370</c:v>
                </c:pt>
                <c:pt idx="3282">
                  <c:v>1371</c:v>
                </c:pt>
                <c:pt idx="3283">
                  <c:v>1372</c:v>
                </c:pt>
                <c:pt idx="3284">
                  <c:v>1373</c:v>
                </c:pt>
                <c:pt idx="3285">
                  <c:v>1374</c:v>
                </c:pt>
                <c:pt idx="3286">
                  <c:v>1374</c:v>
                </c:pt>
                <c:pt idx="3287">
                  <c:v>1375</c:v>
                </c:pt>
                <c:pt idx="3288">
                  <c:v>1376</c:v>
                </c:pt>
                <c:pt idx="3289">
                  <c:v>1377</c:v>
                </c:pt>
                <c:pt idx="3290">
                  <c:v>1378</c:v>
                </c:pt>
                <c:pt idx="3291">
                  <c:v>1378</c:v>
                </c:pt>
                <c:pt idx="3292">
                  <c:v>1378</c:v>
                </c:pt>
                <c:pt idx="3293">
                  <c:v>1379</c:v>
                </c:pt>
                <c:pt idx="3294">
                  <c:v>1380</c:v>
                </c:pt>
                <c:pt idx="3295">
                  <c:v>1381</c:v>
                </c:pt>
                <c:pt idx="3296">
                  <c:v>1382</c:v>
                </c:pt>
                <c:pt idx="3297">
                  <c:v>1382</c:v>
                </c:pt>
                <c:pt idx="3298">
                  <c:v>1382</c:v>
                </c:pt>
                <c:pt idx="3299">
                  <c:v>1382</c:v>
                </c:pt>
                <c:pt idx="3300">
                  <c:v>1382</c:v>
                </c:pt>
                <c:pt idx="3301">
                  <c:v>1382</c:v>
                </c:pt>
                <c:pt idx="3302">
                  <c:v>1382</c:v>
                </c:pt>
                <c:pt idx="3303">
                  <c:v>1382</c:v>
                </c:pt>
                <c:pt idx="3304">
                  <c:v>1382</c:v>
                </c:pt>
                <c:pt idx="3305">
                  <c:v>1382</c:v>
                </c:pt>
                <c:pt idx="3306">
                  <c:v>1382</c:v>
                </c:pt>
                <c:pt idx="3307">
                  <c:v>1382</c:v>
                </c:pt>
                <c:pt idx="3308">
                  <c:v>1382</c:v>
                </c:pt>
                <c:pt idx="3309">
                  <c:v>1382</c:v>
                </c:pt>
                <c:pt idx="3310">
                  <c:v>1382</c:v>
                </c:pt>
                <c:pt idx="3311">
                  <c:v>1382</c:v>
                </c:pt>
                <c:pt idx="3312">
                  <c:v>1382</c:v>
                </c:pt>
                <c:pt idx="3313">
                  <c:v>1382</c:v>
                </c:pt>
                <c:pt idx="3314">
                  <c:v>1382</c:v>
                </c:pt>
                <c:pt idx="3315">
                  <c:v>1382</c:v>
                </c:pt>
                <c:pt idx="3316">
                  <c:v>1382</c:v>
                </c:pt>
                <c:pt idx="3317">
                  <c:v>1383</c:v>
                </c:pt>
                <c:pt idx="3318">
                  <c:v>1384</c:v>
                </c:pt>
                <c:pt idx="3319">
                  <c:v>1385</c:v>
                </c:pt>
                <c:pt idx="3320">
                  <c:v>1385</c:v>
                </c:pt>
                <c:pt idx="3321">
                  <c:v>1385</c:v>
                </c:pt>
                <c:pt idx="3322">
                  <c:v>1385</c:v>
                </c:pt>
                <c:pt idx="3323">
                  <c:v>1385</c:v>
                </c:pt>
                <c:pt idx="3324">
                  <c:v>1385</c:v>
                </c:pt>
                <c:pt idx="3325">
                  <c:v>1385</c:v>
                </c:pt>
                <c:pt idx="3326">
                  <c:v>1385</c:v>
                </c:pt>
                <c:pt idx="3327">
                  <c:v>1386</c:v>
                </c:pt>
                <c:pt idx="3328">
                  <c:v>1387</c:v>
                </c:pt>
                <c:pt idx="3329">
                  <c:v>1387</c:v>
                </c:pt>
                <c:pt idx="3330">
                  <c:v>1388</c:v>
                </c:pt>
                <c:pt idx="3331">
                  <c:v>1388</c:v>
                </c:pt>
                <c:pt idx="3332">
                  <c:v>1388</c:v>
                </c:pt>
                <c:pt idx="3333">
                  <c:v>1388</c:v>
                </c:pt>
                <c:pt idx="3334">
                  <c:v>1388</c:v>
                </c:pt>
                <c:pt idx="3335">
                  <c:v>1388</c:v>
                </c:pt>
                <c:pt idx="3336">
                  <c:v>1388</c:v>
                </c:pt>
                <c:pt idx="3337">
                  <c:v>1388</c:v>
                </c:pt>
                <c:pt idx="3338">
                  <c:v>1389</c:v>
                </c:pt>
                <c:pt idx="3339">
                  <c:v>1389</c:v>
                </c:pt>
                <c:pt idx="3340">
                  <c:v>1389</c:v>
                </c:pt>
                <c:pt idx="3341">
                  <c:v>1389</c:v>
                </c:pt>
                <c:pt idx="3342">
                  <c:v>1389</c:v>
                </c:pt>
                <c:pt idx="3343">
                  <c:v>1390</c:v>
                </c:pt>
                <c:pt idx="3344">
                  <c:v>1390</c:v>
                </c:pt>
                <c:pt idx="3345">
                  <c:v>1391</c:v>
                </c:pt>
                <c:pt idx="3346">
                  <c:v>1391</c:v>
                </c:pt>
                <c:pt idx="3347">
                  <c:v>1391</c:v>
                </c:pt>
                <c:pt idx="3348">
                  <c:v>1391</c:v>
                </c:pt>
                <c:pt idx="3349">
                  <c:v>1391</c:v>
                </c:pt>
                <c:pt idx="3350">
                  <c:v>1391</c:v>
                </c:pt>
                <c:pt idx="3351">
                  <c:v>1391</c:v>
                </c:pt>
                <c:pt idx="3352">
                  <c:v>1391</c:v>
                </c:pt>
                <c:pt idx="3353">
                  <c:v>1391</c:v>
                </c:pt>
                <c:pt idx="3354">
                  <c:v>1391</c:v>
                </c:pt>
                <c:pt idx="3355">
                  <c:v>1391</c:v>
                </c:pt>
                <c:pt idx="3356">
                  <c:v>1391</c:v>
                </c:pt>
                <c:pt idx="3357">
                  <c:v>1391</c:v>
                </c:pt>
                <c:pt idx="3358">
                  <c:v>1391</c:v>
                </c:pt>
                <c:pt idx="3359">
                  <c:v>1391</c:v>
                </c:pt>
                <c:pt idx="3360">
                  <c:v>1391</c:v>
                </c:pt>
                <c:pt idx="3361">
                  <c:v>1391</c:v>
                </c:pt>
                <c:pt idx="3362">
                  <c:v>1391</c:v>
                </c:pt>
                <c:pt idx="3363">
                  <c:v>1392</c:v>
                </c:pt>
                <c:pt idx="3364">
                  <c:v>1392</c:v>
                </c:pt>
                <c:pt idx="3365">
                  <c:v>1392</c:v>
                </c:pt>
                <c:pt idx="3366">
                  <c:v>1392</c:v>
                </c:pt>
                <c:pt idx="3367">
                  <c:v>1392</c:v>
                </c:pt>
                <c:pt idx="3368">
                  <c:v>1392</c:v>
                </c:pt>
                <c:pt idx="3369">
                  <c:v>1392</c:v>
                </c:pt>
                <c:pt idx="3370">
                  <c:v>1392</c:v>
                </c:pt>
                <c:pt idx="3371">
                  <c:v>1392</c:v>
                </c:pt>
                <c:pt idx="3372">
                  <c:v>1392</c:v>
                </c:pt>
                <c:pt idx="3373">
                  <c:v>1393</c:v>
                </c:pt>
                <c:pt idx="3374">
                  <c:v>1393</c:v>
                </c:pt>
                <c:pt idx="3375">
                  <c:v>1394</c:v>
                </c:pt>
                <c:pt idx="3376">
                  <c:v>1395</c:v>
                </c:pt>
                <c:pt idx="3377">
                  <c:v>1396</c:v>
                </c:pt>
                <c:pt idx="3378">
                  <c:v>1396</c:v>
                </c:pt>
                <c:pt idx="3379">
                  <c:v>1396</c:v>
                </c:pt>
                <c:pt idx="3380">
                  <c:v>1396</c:v>
                </c:pt>
                <c:pt idx="3381">
                  <c:v>1397</c:v>
                </c:pt>
                <c:pt idx="3382">
                  <c:v>1398</c:v>
                </c:pt>
                <c:pt idx="3383">
                  <c:v>1398</c:v>
                </c:pt>
                <c:pt idx="3384">
                  <c:v>1398</c:v>
                </c:pt>
                <c:pt idx="3385">
                  <c:v>1398</c:v>
                </c:pt>
                <c:pt idx="3386">
                  <c:v>1398</c:v>
                </c:pt>
                <c:pt idx="3387">
                  <c:v>1398</c:v>
                </c:pt>
                <c:pt idx="3388">
                  <c:v>1398</c:v>
                </c:pt>
                <c:pt idx="3389">
                  <c:v>1398</c:v>
                </c:pt>
                <c:pt idx="3390">
                  <c:v>1398</c:v>
                </c:pt>
                <c:pt idx="3391">
                  <c:v>1398</c:v>
                </c:pt>
                <c:pt idx="3392">
                  <c:v>1398</c:v>
                </c:pt>
                <c:pt idx="3393">
                  <c:v>1399</c:v>
                </c:pt>
                <c:pt idx="3394">
                  <c:v>1399</c:v>
                </c:pt>
                <c:pt idx="3395">
                  <c:v>1400</c:v>
                </c:pt>
                <c:pt idx="3396">
                  <c:v>1401</c:v>
                </c:pt>
                <c:pt idx="3397">
                  <c:v>1401</c:v>
                </c:pt>
                <c:pt idx="3398">
                  <c:v>1402</c:v>
                </c:pt>
                <c:pt idx="3399">
                  <c:v>1402</c:v>
                </c:pt>
                <c:pt idx="3400">
                  <c:v>1402</c:v>
                </c:pt>
                <c:pt idx="3401">
                  <c:v>1403</c:v>
                </c:pt>
                <c:pt idx="3402">
                  <c:v>1404</c:v>
                </c:pt>
                <c:pt idx="3403">
                  <c:v>1404</c:v>
                </c:pt>
                <c:pt idx="3404">
                  <c:v>1405</c:v>
                </c:pt>
                <c:pt idx="3405">
                  <c:v>1406</c:v>
                </c:pt>
                <c:pt idx="3406">
                  <c:v>1406</c:v>
                </c:pt>
                <c:pt idx="3407">
                  <c:v>1406</c:v>
                </c:pt>
                <c:pt idx="3408">
                  <c:v>1406</c:v>
                </c:pt>
                <c:pt idx="3409">
                  <c:v>1407</c:v>
                </c:pt>
                <c:pt idx="3410">
                  <c:v>1407</c:v>
                </c:pt>
                <c:pt idx="3411">
                  <c:v>1407</c:v>
                </c:pt>
                <c:pt idx="3412">
                  <c:v>1408</c:v>
                </c:pt>
                <c:pt idx="3413">
                  <c:v>1409</c:v>
                </c:pt>
                <c:pt idx="3414">
                  <c:v>1409</c:v>
                </c:pt>
                <c:pt idx="3415">
                  <c:v>1409</c:v>
                </c:pt>
                <c:pt idx="3416">
                  <c:v>1409</c:v>
                </c:pt>
                <c:pt idx="3417">
                  <c:v>1409</c:v>
                </c:pt>
                <c:pt idx="3418">
                  <c:v>1409</c:v>
                </c:pt>
                <c:pt idx="3419">
                  <c:v>1409</c:v>
                </c:pt>
                <c:pt idx="3420">
                  <c:v>1409</c:v>
                </c:pt>
                <c:pt idx="3421">
                  <c:v>1409</c:v>
                </c:pt>
                <c:pt idx="3422">
                  <c:v>1409</c:v>
                </c:pt>
                <c:pt idx="3423">
                  <c:v>1409</c:v>
                </c:pt>
                <c:pt idx="3424">
                  <c:v>1409</c:v>
                </c:pt>
                <c:pt idx="3425">
                  <c:v>1409</c:v>
                </c:pt>
                <c:pt idx="3426">
                  <c:v>1409</c:v>
                </c:pt>
                <c:pt idx="3427">
                  <c:v>1410</c:v>
                </c:pt>
                <c:pt idx="3428">
                  <c:v>1410</c:v>
                </c:pt>
                <c:pt idx="3429">
                  <c:v>1410</c:v>
                </c:pt>
                <c:pt idx="3430">
                  <c:v>1411</c:v>
                </c:pt>
                <c:pt idx="3431">
                  <c:v>1411</c:v>
                </c:pt>
                <c:pt idx="3432">
                  <c:v>1412</c:v>
                </c:pt>
                <c:pt idx="3433">
                  <c:v>1413</c:v>
                </c:pt>
                <c:pt idx="3434">
                  <c:v>1414</c:v>
                </c:pt>
                <c:pt idx="3435">
                  <c:v>1415</c:v>
                </c:pt>
                <c:pt idx="3436">
                  <c:v>1415</c:v>
                </c:pt>
                <c:pt idx="3437">
                  <c:v>1416</c:v>
                </c:pt>
                <c:pt idx="3438">
                  <c:v>1417</c:v>
                </c:pt>
                <c:pt idx="3439">
                  <c:v>1417</c:v>
                </c:pt>
                <c:pt idx="3440">
                  <c:v>1417</c:v>
                </c:pt>
                <c:pt idx="3441">
                  <c:v>1417</c:v>
                </c:pt>
                <c:pt idx="3442">
                  <c:v>1417</c:v>
                </c:pt>
                <c:pt idx="3443">
                  <c:v>1418</c:v>
                </c:pt>
                <c:pt idx="3444">
                  <c:v>1419</c:v>
                </c:pt>
                <c:pt idx="3445">
                  <c:v>1420</c:v>
                </c:pt>
                <c:pt idx="3446">
                  <c:v>1420</c:v>
                </c:pt>
                <c:pt idx="3447">
                  <c:v>1420</c:v>
                </c:pt>
                <c:pt idx="3448">
                  <c:v>1421</c:v>
                </c:pt>
                <c:pt idx="3449">
                  <c:v>1422</c:v>
                </c:pt>
                <c:pt idx="3450">
                  <c:v>1423</c:v>
                </c:pt>
                <c:pt idx="3451">
                  <c:v>1424</c:v>
                </c:pt>
                <c:pt idx="3452">
                  <c:v>1425</c:v>
                </c:pt>
                <c:pt idx="3453">
                  <c:v>1426</c:v>
                </c:pt>
                <c:pt idx="3454">
                  <c:v>1427</c:v>
                </c:pt>
                <c:pt idx="3455">
                  <c:v>1427</c:v>
                </c:pt>
                <c:pt idx="3456">
                  <c:v>1427</c:v>
                </c:pt>
                <c:pt idx="3457">
                  <c:v>1428</c:v>
                </c:pt>
                <c:pt idx="3458">
                  <c:v>1428</c:v>
                </c:pt>
                <c:pt idx="3459">
                  <c:v>1428</c:v>
                </c:pt>
                <c:pt idx="3460">
                  <c:v>1428</c:v>
                </c:pt>
                <c:pt idx="3461">
                  <c:v>1428</c:v>
                </c:pt>
                <c:pt idx="3462">
                  <c:v>1429</c:v>
                </c:pt>
                <c:pt idx="3463">
                  <c:v>1429</c:v>
                </c:pt>
                <c:pt idx="3464">
                  <c:v>1429</c:v>
                </c:pt>
                <c:pt idx="3465">
                  <c:v>1430</c:v>
                </c:pt>
                <c:pt idx="3466">
                  <c:v>1430</c:v>
                </c:pt>
                <c:pt idx="3467">
                  <c:v>1430</c:v>
                </c:pt>
                <c:pt idx="3468">
                  <c:v>1430</c:v>
                </c:pt>
                <c:pt idx="3469">
                  <c:v>1430</c:v>
                </c:pt>
                <c:pt idx="3470">
                  <c:v>1430</c:v>
                </c:pt>
                <c:pt idx="3471">
                  <c:v>1430</c:v>
                </c:pt>
                <c:pt idx="3472">
                  <c:v>1430</c:v>
                </c:pt>
                <c:pt idx="3473">
                  <c:v>1430</c:v>
                </c:pt>
                <c:pt idx="3474">
                  <c:v>1430</c:v>
                </c:pt>
                <c:pt idx="3475">
                  <c:v>1430</c:v>
                </c:pt>
                <c:pt idx="3476">
                  <c:v>1431</c:v>
                </c:pt>
                <c:pt idx="3477">
                  <c:v>1431</c:v>
                </c:pt>
                <c:pt idx="3478">
                  <c:v>1431</c:v>
                </c:pt>
                <c:pt idx="3479">
                  <c:v>1431</c:v>
                </c:pt>
                <c:pt idx="3480">
                  <c:v>1432</c:v>
                </c:pt>
                <c:pt idx="3481">
                  <c:v>1433</c:v>
                </c:pt>
                <c:pt idx="3482">
                  <c:v>1434</c:v>
                </c:pt>
                <c:pt idx="3483">
                  <c:v>1434</c:v>
                </c:pt>
                <c:pt idx="3484">
                  <c:v>1434</c:v>
                </c:pt>
                <c:pt idx="3485">
                  <c:v>1434</c:v>
                </c:pt>
                <c:pt idx="3486">
                  <c:v>1434</c:v>
                </c:pt>
                <c:pt idx="3487">
                  <c:v>1434</c:v>
                </c:pt>
                <c:pt idx="3488">
                  <c:v>1435</c:v>
                </c:pt>
                <c:pt idx="3489">
                  <c:v>1435</c:v>
                </c:pt>
                <c:pt idx="3490">
                  <c:v>1436</c:v>
                </c:pt>
                <c:pt idx="3491">
                  <c:v>1437</c:v>
                </c:pt>
                <c:pt idx="3492">
                  <c:v>1437</c:v>
                </c:pt>
                <c:pt idx="3493">
                  <c:v>1438</c:v>
                </c:pt>
                <c:pt idx="3494">
                  <c:v>1439</c:v>
                </c:pt>
                <c:pt idx="3495">
                  <c:v>1439</c:v>
                </c:pt>
                <c:pt idx="3496">
                  <c:v>1439</c:v>
                </c:pt>
                <c:pt idx="3497">
                  <c:v>1439</c:v>
                </c:pt>
                <c:pt idx="3498">
                  <c:v>1439</c:v>
                </c:pt>
                <c:pt idx="3499">
                  <c:v>1439</c:v>
                </c:pt>
                <c:pt idx="3500">
                  <c:v>1439</c:v>
                </c:pt>
                <c:pt idx="3501">
                  <c:v>1439</c:v>
                </c:pt>
                <c:pt idx="3502">
                  <c:v>1439</c:v>
                </c:pt>
                <c:pt idx="3503">
                  <c:v>1439</c:v>
                </c:pt>
                <c:pt idx="3504">
                  <c:v>1439</c:v>
                </c:pt>
                <c:pt idx="3505">
                  <c:v>1439</c:v>
                </c:pt>
                <c:pt idx="3506">
                  <c:v>1440</c:v>
                </c:pt>
                <c:pt idx="3507">
                  <c:v>1440</c:v>
                </c:pt>
                <c:pt idx="3508">
                  <c:v>1441</c:v>
                </c:pt>
                <c:pt idx="3509">
                  <c:v>1441</c:v>
                </c:pt>
                <c:pt idx="3510">
                  <c:v>1442</c:v>
                </c:pt>
                <c:pt idx="3511">
                  <c:v>1443</c:v>
                </c:pt>
                <c:pt idx="3512">
                  <c:v>1444</c:v>
                </c:pt>
                <c:pt idx="3513">
                  <c:v>1444</c:v>
                </c:pt>
                <c:pt idx="3514">
                  <c:v>1445</c:v>
                </c:pt>
                <c:pt idx="3515">
                  <c:v>1445</c:v>
                </c:pt>
                <c:pt idx="3516">
                  <c:v>1445</c:v>
                </c:pt>
                <c:pt idx="3517">
                  <c:v>1445</c:v>
                </c:pt>
                <c:pt idx="3518">
                  <c:v>1445</c:v>
                </c:pt>
                <c:pt idx="3519">
                  <c:v>1446</c:v>
                </c:pt>
                <c:pt idx="3520">
                  <c:v>1447</c:v>
                </c:pt>
                <c:pt idx="3521">
                  <c:v>1448</c:v>
                </c:pt>
                <c:pt idx="3522">
                  <c:v>1449</c:v>
                </c:pt>
                <c:pt idx="3523">
                  <c:v>1450</c:v>
                </c:pt>
                <c:pt idx="3524">
                  <c:v>1451</c:v>
                </c:pt>
                <c:pt idx="3525">
                  <c:v>1452</c:v>
                </c:pt>
                <c:pt idx="3526">
                  <c:v>1453</c:v>
                </c:pt>
                <c:pt idx="3527">
                  <c:v>1454</c:v>
                </c:pt>
                <c:pt idx="3528">
                  <c:v>1455</c:v>
                </c:pt>
                <c:pt idx="3529">
                  <c:v>1456</c:v>
                </c:pt>
                <c:pt idx="3530">
                  <c:v>1457</c:v>
                </c:pt>
                <c:pt idx="3531">
                  <c:v>1458</c:v>
                </c:pt>
                <c:pt idx="3532">
                  <c:v>1458</c:v>
                </c:pt>
                <c:pt idx="3533">
                  <c:v>1459</c:v>
                </c:pt>
                <c:pt idx="3534">
                  <c:v>1460</c:v>
                </c:pt>
                <c:pt idx="3535">
                  <c:v>1461</c:v>
                </c:pt>
                <c:pt idx="3536">
                  <c:v>1461</c:v>
                </c:pt>
                <c:pt idx="3537">
                  <c:v>1462</c:v>
                </c:pt>
                <c:pt idx="3538">
                  <c:v>1463</c:v>
                </c:pt>
                <c:pt idx="3539">
                  <c:v>1464</c:v>
                </c:pt>
                <c:pt idx="3540">
                  <c:v>1464</c:v>
                </c:pt>
                <c:pt idx="3541">
                  <c:v>1464</c:v>
                </c:pt>
                <c:pt idx="3542">
                  <c:v>1465</c:v>
                </c:pt>
                <c:pt idx="3543">
                  <c:v>1465</c:v>
                </c:pt>
                <c:pt idx="3544">
                  <c:v>1465</c:v>
                </c:pt>
                <c:pt idx="3545">
                  <c:v>1465</c:v>
                </c:pt>
                <c:pt idx="3546">
                  <c:v>1465</c:v>
                </c:pt>
                <c:pt idx="3547">
                  <c:v>1465</c:v>
                </c:pt>
                <c:pt idx="3548">
                  <c:v>1465</c:v>
                </c:pt>
                <c:pt idx="3549">
                  <c:v>1466</c:v>
                </c:pt>
                <c:pt idx="3550">
                  <c:v>1466</c:v>
                </c:pt>
                <c:pt idx="3551">
                  <c:v>1466</c:v>
                </c:pt>
                <c:pt idx="3552">
                  <c:v>1466</c:v>
                </c:pt>
                <c:pt idx="3553">
                  <c:v>1467</c:v>
                </c:pt>
                <c:pt idx="3554">
                  <c:v>1468</c:v>
                </c:pt>
                <c:pt idx="3555">
                  <c:v>1468</c:v>
                </c:pt>
                <c:pt idx="3556">
                  <c:v>1468</c:v>
                </c:pt>
                <c:pt idx="3557">
                  <c:v>1468</c:v>
                </c:pt>
                <c:pt idx="3558">
                  <c:v>1468</c:v>
                </c:pt>
                <c:pt idx="3559">
                  <c:v>1468</c:v>
                </c:pt>
                <c:pt idx="3560">
                  <c:v>1468</c:v>
                </c:pt>
                <c:pt idx="3561">
                  <c:v>1468</c:v>
                </c:pt>
                <c:pt idx="3562">
                  <c:v>1468</c:v>
                </c:pt>
                <c:pt idx="3563">
                  <c:v>1468</c:v>
                </c:pt>
                <c:pt idx="3564">
                  <c:v>1469</c:v>
                </c:pt>
                <c:pt idx="3565">
                  <c:v>1470</c:v>
                </c:pt>
                <c:pt idx="3566">
                  <c:v>1470</c:v>
                </c:pt>
                <c:pt idx="3567">
                  <c:v>1470</c:v>
                </c:pt>
                <c:pt idx="3568">
                  <c:v>1470</c:v>
                </c:pt>
                <c:pt idx="3569">
                  <c:v>1471</c:v>
                </c:pt>
                <c:pt idx="3570">
                  <c:v>1471</c:v>
                </c:pt>
                <c:pt idx="3571">
                  <c:v>1472</c:v>
                </c:pt>
                <c:pt idx="3572">
                  <c:v>1472</c:v>
                </c:pt>
                <c:pt idx="3573">
                  <c:v>1472</c:v>
                </c:pt>
                <c:pt idx="3574">
                  <c:v>1473</c:v>
                </c:pt>
                <c:pt idx="3575">
                  <c:v>1473</c:v>
                </c:pt>
                <c:pt idx="3576">
                  <c:v>1473</c:v>
                </c:pt>
                <c:pt idx="3577">
                  <c:v>1473</c:v>
                </c:pt>
                <c:pt idx="3578">
                  <c:v>1473</c:v>
                </c:pt>
                <c:pt idx="3579">
                  <c:v>1474</c:v>
                </c:pt>
                <c:pt idx="3580">
                  <c:v>1475</c:v>
                </c:pt>
                <c:pt idx="3581">
                  <c:v>1476</c:v>
                </c:pt>
                <c:pt idx="3582">
                  <c:v>1477</c:v>
                </c:pt>
                <c:pt idx="3583">
                  <c:v>1477</c:v>
                </c:pt>
                <c:pt idx="3584">
                  <c:v>1477</c:v>
                </c:pt>
                <c:pt idx="3585">
                  <c:v>1478</c:v>
                </c:pt>
                <c:pt idx="3586">
                  <c:v>1479</c:v>
                </c:pt>
                <c:pt idx="3587">
                  <c:v>1480</c:v>
                </c:pt>
                <c:pt idx="3588">
                  <c:v>1480</c:v>
                </c:pt>
                <c:pt idx="3589">
                  <c:v>1480</c:v>
                </c:pt>
                <c:pt idx="3590">
                  <c:v>1480</c:v>
                </c:pt>
                <c:pt idx="3591">
                  <c:v>1480</c:v>
                </c:pt>
                <c:pt idx="3592">
                  <c:v>1481</c:v>
                </c:pt>
                <c:pt idx="3593">
                  <c:v>1482</c:v>
                </c:pt>
                <c:pt idx="3594">
                  <c:v>1482</c:v>
                </c:pt>
                <c:pt idx="3595">
                  <c:v>1482</c:v>
                </c:pt>
                <c:pt idx="3596">
                  <c:v>1482</c:v>
                </c:pt>
                <c:pt idx="3597">
                  <c:v>1482</c:v>
                </c:pt>
                <c:pt idx="3598">
                  <c:v>1482</c:v>
                </c:pt>
                <c:pt idx="3599">
                  <c:v>1482</c:v>
                </c:pt>
                <c:pt idx="3600">
                  <c:v>1483</c:v>
                </c:pt>
                <c:pt idx="3601">
                  <c:v>1484</c:v>
                </c:pt>
                <c:pt idx="3602">
                  <c:v>1484</c:v>
                </c:pt>
                <c:pt idx="3603">
                  <c:v>1484</c:v>
                </c:pt>
                <c:pt idx="3604">
                  <c:v>1484</c:v>
                </c:pt>
                <c:pt idx="3605">
                  <c:v>1484</c:v>
                </c:pt>
                <c:pt idx="3606">
                  <c:v>1484</c:v>
                </c:pt>
                <c:pt idx="3607">
                  <c:v>1484</c:v>
                </c:pt>
                <c:pt idx="3608">
                  <c:v>1485</c:v>
                </c:pt>
                <c:pt idx="3609">
                  <c:v>1485</c:v>
                </c:pt>
                <c:pt idx="3610">
                  <c:v>1485</c:v>
                </c:pt>
                <c:pt idx="3611">
                  <c:v>1485</c:v>
                </c:pt>
                <c:pt idx="3612">
                  <c:v>1486</c:v>
                </c:pt>
                <c:pt idx="3613">
                  <c:v>1486</c:v>
                </c:pt>
                <c:pt idx="3614">
                  <c:v>1487</c:v>
                </c:pt>
                <c:pt idx="3615">
                  <c:v>1487</c:v>
                </c:pt>
                <c:pt idx="3616">
                  <c:v>1487</c:v>
                </c:pt>
                <c:pt idx="3617">
                  <c:v>1487</c:v>
                </c:pt>
                <c:pt idx="3618">
                  <c:v>1487</c:v>
                </c:pt>
                <c:pt idx="3619">
                  <c:v>1487</c:v>
                </c:pt>
                <c:pt idx="3620">
                  <c:v>1487</c:v>
                </c:pt>
                <c:pt idx="3621">
                  <c:v>1488</c:v>
                </c:pt>
                <c:pt idx="3622">
                  <c:v>1489</c:v>
                </c:pt>
                <c:pt idx="3623">
                  <c:v>1490</c:v>
                </c:pt>
                <c:pt idx="3624">
                  <c:v>1491</c:v>
                </c:pt>
                <c:pt idx="3625">
                  <c:v>1492</c:v>
                </c:pt>
                <c:pt idx="3626">
                  <c:v>1493</c:v>
                </c:pt>
                <c:pt idx="3627">
                  <c:v>1494</c:v>
                </c:pt>
                <c:pt idx="3628">
                  <c:v>1495</c:v>
                </c:pt>
                <c:pt idx="3629">
                  <c:v>1495</c:v>
                </c:pt>
                <c:pt idx="3630">
                  <c:v>1496</c:v>
                </c:pt>
                <c:pt idx="3631">
                  <c:v>1497</c:v>
                </c:pt>
                <c:pt idx="3632">
                  <c:v>1497</c:v>
                </c:pt>
                <c:pt idx="3633">
                  <c:v>1497</c:v>
                </c:pt>
                <c:pt idx="3634">
                  <c:v>1497</c:v>
                </c:pt>
                <c:pt idx="3635">
                  <c:v>1497</c:v>
                </c:pt>
                <c:pt idx="3636">
                  <c:v>1498</c:v>
                </c:pt>
                <c:pt idx="3637">
                  <c:v>1499</c:v>
                </c:pt>
                <c:pt idx="3638">
                  <c:v>1500</c:v>
                </c:pt>
                <c:pt idx="3639">
                  <c:v>1501</c:v>
                </c:pt>
                <c:pt idx="3640">
                  <c:v>1501</c:v>
                </c:pt>
                <c:pt idx="3641">
                  <c:v>1502</c:v>
                </c:pt>
                <c:pt idx="3642">
                  <c:v>1503</c:v>
                </c:pt>
                <c:pt idx="3643">
                  <c:v>1504</c:v>
                </c:pt>
                <c:pt idx="3644">
                  <c:v>1505</c:v>
                </c:pt>
                <c:pt idx="3645">
                  <c:v>1506</c:v>
                </c:pt>
                <c:pt idx="3646">
                  <c:v>1507</c:v>
                </c:pt>
                <c:pt idx="3647">
                  <c:v>1507</c:v>
                </c:pt>
                <c:pt idx="3648">
                  <c:v>1508</c:v>
                </c:pt>
                <c:pt idx="3649">
                  <c:v>1508</c:v>
                </c:pt>
                <c:pt idx="3650">
                  <c:v>1509</c:v>
                </c:pt>
                <c:pt idx="3651">
                  <c:v>1509</c:v>
                </c:pt>
                <c:pt idx="3652">
                  <c:v>1510</c:v>
                </c:pt>
                <c:pt idx="3653">
                  <c:v>1511</c:v>
                </c:pt>
                <c:pt idx="3654">
                  <c:v>1512</c:v>
                </c:pt>
                <c:pt idx="3655">
                  <c:v>1513</c:v>
                </c:pt>
                <c:pt idx="3656">
                  <c:v>1514</c:v>
                </c:pt>
                <c:pt idx="3657">
                  <c:v>1514</c:v>
                </c:pt>
                <c:pt idx="3658">
                  <c:v>1514</c:v>
                </c:pt>
                <c:pt idx="3659">
                  <c:v>1514</c:v>
                </c:pt>
                <c:pt idx="3660">
                  <c:v>1514</c:v>
                </c:pt>
                <c:pt idx="3661">
                  <c:v>1514</c:v>
                </c:pt>
                <c:pt idx="3662">
                  <c:v>1514</c:v>
                </c:pt>
                <c:pt idx="3663">
                  <c:v>1514</c:v>
                </c:pt>
                <c:pt idx="3664">
                  <c:v>1515</c:v>
                </c:pt>
                <c:pt idx="3665">
                  <c:v>1515</c:v>
                </c:pt>
                <c:pt idx="3666">
                  <c:v>1515</c:v>
                </c:pt>
                <c:pt idx="3667">
                  <c:v>1516</c:v>
                </c:pt>
                <c:pt idx="3668">
                  <c:v>1517</c:v>
                </c:pt>
                <c:pt idx="3669">
                  <c:v>1518</c:v>
                </c:pt>
                <c:pt idx="3670">
                  <c:v>1519</c:v>
                </c:pt>
                <c:pt idx="3671">
                  <c:v>1520</c:v>
                </c:pt>
                <c:pt idx="3672">
                  <c:v>1521</c:v>
                </c:pt>
                <c:pt idx="3673">
                  <c:v>1521</c:v>
                </c:pt>
                <c:pt idx="3674">
                  <c:v>1521</c:v>
                </c:pt>
                <c:pt idx="3675">
                  <c:v>1521</c:v>
                </c:pt>
                <c:pt idx="3676">
                  <c:v>1521</c:v>
                </c:pt>
                <c:pt idx="3677">
                  <c:v>1521</c:v>
                </c:pt>
                <c:pt idx="3678">
                  <c:v>1521</c:v>
                </c:pt>
                <c:pt idx="3679">
                  <c:v>1522</c:v>
                </c:pt>
                <c:pt idx="3680">
                  <c:v>1523</c:v>
                </c:pt>
                <c:pt idx="3681">
                  <c:v>1524</c:v>
                </c:pt>
                <c:pt idx="3682">
                  <c:v>1525</c:v>
                </c:pt>
                <c:pt idx="3683">
                  <c:v>1526</c:v>
                </c:pt>
                <c:pt idx="3684">
                  <c:v>1527</c:v>
                </c:pt>
                <c:pt idx="3685">
                  <c:v>1528</c:v>
                </c:pt>
                <c:pt idx="3686">
                  <c:v>1529</c:v>
                </c:pt>
                <c:pt idx="3687">
                  <c:v>1529</c:v>
                </c:pt>
                <c:pt idx="3688">
                  <c:v>1529</c:v>
                </c:pt>
                <c:pt idx="3689">
                  <c:v>1529</c:v>
                </c:pt>
                <c:pt idx="3690">
                  <c:v>1529</c:v>
                </c:pt>
                <c:pt idx="3691">
                  <c:v>1529</c:v>
                </c:pt>
                <c:pt idx="3692">
                  <c:v>1529</c:v>
                </c:pt>
                <c:pt idx="3693">
                  <c:v>1529</c:v>
                </c:pt>
                <c:pt idx="3694">
                  <c:v>1529</c:v>
                </c:pt>
                <c:pt idx="3695">
                  <c:v>1529</c:v>
                </c:pt>
                <c:pt idx="3696">
                  <c:v>1529</c:v>
                </c:pt>
                <c:pt idx="3697">
                  <c:v>1529</c:v>
                </c:pt>
                <c:pt idx="3698">
                  <c:v>1530</c:v>
                </c:pt>
                <c:pt idx="3699">
                  <c:v>1531</c:v>
                </c:pt>
                <c:pt idx="3700">
                  <c:v>1531</c:v>
                </c:pt>
                <c:pt idx="3701">
                  <c:v>1531</c:v>
                </c:pt>
                <c:pt idx="3702">
                  <c:v>1532</c:v>
                </c:pt>
                <c:pt idx="3703">
                  <c:v>1533</c:v>
                </c:pt>
                <c:pt idx="3704">
                  <c:v>1534</c:v>
                </c:pt>
                <c:pt idx="3705">
                  <c:v>1534</c:v>
                </c:pt>
                <c:pt idx="3706">
                  <c:v>1534</c:v>
                </c:pt>
                <c:pt idx="3707">
                  <c:v>1534</c:v>
                </c:pt>
                <c:pt idx="3708">
                  <c:v>1534</c:v>
                </c:pt>
                <c:pt idx="3709">
                  <c:v>1534</c:v>
                </c:pt>
                <c:pt idx="3710">
                  <c:v>1534</c:v>
                </c:pt>
                <c:pt idx="3711">
                  <c:v>1534</c:v>
                </c:pt>
                <c:pt idx="3712">
                  <c:v>1534</c:v>
                </c:pt>
                <c:pt idx="3713">
                  <c:v>1535</c:v>
                </c:pt>
                <c:pt idx="3714">
                  <c:v>1536</c:v>
                </c:pt>
                <c:pt idx="3715">
                  <c:v>1536</c:v>
                </c:pt>
                <c:pt idx="3716">
                  <c:v>1537</c:v>
                </c:pt>
                <c:pt idx="3717">
                  <c:v>1537</c:v>
                </c:pt>
                <c:pt idx="3718">
                  <c:v>1537</c:v>
                </c:pt>
                <c:pt idx="3719">
                  <c:v>1537</c:v>
                </c:pt>
                <c:pt idx="3720">
                  <c:v>1537</c:v>
                </c:pt>
                <c:pt idx="3721">
                  <c:v>1538</c:v>
                </c:pt>
                <c:pt idx="3722">
                  <c:v>1538</c:v>
                </c:pt>
                <c:pt idx="3723">
                  <c:v>1538</c:v>
                </c:pt>
                <c:pt idx="3724">
                  <c:v>1538</c:v>
                </c:pt>
                <c:pt idx="3725">
                  <c:v>1538</c:v>
                </c:pt>
                <c:pt idx="3726">
                  <c:v>1538</c:v>
                </c:pt>
                <c:pt idx="3727">
                  <c:v>1538</c:v>
                </c:pt>
                <c:pt idx="3728">
                  <c:v>1538</c:v>
                </c:pt>
                <c:pt idx="3729">
                  <c:v>1538</c:v>
                </c:pt>
                <c:pt idx="3730">
                  <c:v>1538</c:v>
                </c:pt>
                <c:pt idx="3731">
                  <c:v>1538</c:v>
                </c:pt>
                <c:pt idx="3732">
                  <c:v>1538</c:v>
                </c:pt>
                <c:pt idx="3733">
                  <c:v>1539</c:v>
                </c:pt>
                <c:pt idx="3734">
                  <c:v>1539</c:v>
                </c:pt>
                <c:pt idx="3735">
                  <c:v>1539</c:v>
                </c:pt>
                <c:pt idx="3736">
                  <c:v>1539</c:v>
                </c:pt>
                <c:pt idx="3737">
                  <c:v>1539</c:v>
                </c:pt>
                <c:pt idx="3738">
                  <c:v>1539</c:v>
                </c:pt>
                <c:pt idx="3739">
                  <c:v>1539</c:v>
                </c:pt>
                <c:pt idx="3740">
                  <c:v>1539</c:v>
                </c:pt>
                <c:pt idx="3741">
                  <c:v>1539</c:v>
                </c:pt>
                <c:pt idx="3742">
                  <c:v>1539</c:v>
                </c:pt>
                <c:pt idx="3743">
                  <c:v>1539</c:v>
                </c:pt>
                <c:pt idx="3744">
                  <c:v>1540</c:v>
                </c:pt>
                <c:pt idx="3745">
                  <c:v>1540</c:v>
                </c:pt>
                <c:pt idx="3746">
                  <c:v>1540</c:v>
                </c:pt>
                <c:pt idx="3747">
                  <c:v>1540</c:v>
                </c:pt>
                <c:pt idx="3748">
                  <c:v>1540</c:v>
                </c:pt>
                <c:pt idx="3749">
                  <c:v>1540</c:v>
                </c:pt>
                <c:pt idx="3750">
                  <c:v>1540</c:v>
                </c:pt>
                <c:pt idx="3751">
                  <c:v>1540</c:v>
                </c:pt>
                <c:pt idx="3752">
                  <c:v>1540</c:v>
                </c:pt>
                <c:pt idx="3753">
                  <c:v>1540</c:v>
                </c:pt>
                <c:pt idx="3754">
                  <c:v>1540</c:v>
                </c:pt>
                <c:pt idx="3755">
                  <c:v>1540</c:v>
                </c:pt>
                <c:pt idx="3756">
                  <c:v>1540</c:v>
                </c:pt>
                <c:pt idx="3757">
                  <c:v>1540</c:v>
                </c:pt>
                <c:pt idx="3758">
                  <c:v>1540</c:v>
                </c:pt>
                <c:pt idx="3759">
                  <c:v>1540</c:v>
                </c:pt>
                <c:pt idx="3760">
                  <c:v>1541</c:v>
                </c:pt>
                <c:pt idx="3761">
                  <c:v>1541</c:v>
                </c:pt>
                <c:pt idx="3762">
                  <c:v>1541</c:v>
                </c:pt>
                <c:pt idx="3763">
                  <c:v>1542</c:v>
                </c:pt>
                <c:pt idx="3764">
                  <c:v>1542</c:v>
                </c:pt>
                <c:pt idx="3765">
                  <c:v>1543</c:v>
                </c:pt>
                <c:pt idx="3766">
                  <c:v>1544</c:v>
                </c:pt>
                <c:pt idx="3767">
                  <c:v>1544</c:v>
                </c:pt>
                <c:pt idx="3768">
                  <c:v>1544</c:v>
                </c:pt>
                <c:pt idx="3769">
                  <c:v>1544</c:v>
                </c:pt>
                <c:pt idx="3770">
                  <c:v>1544</c:v>
                </c:pt>
                <c:pt idx="3771">
                  <c:v>1544</c:v>
                </c:pt>
                <c:pt idx="3772">
                  <c:v>1544</c:v>
                </c:pt>
                <c:pt idx="3773">
                  <c:v>1544</c:v>
                </c:pt>
                <c:pt idx="3774">
                  <c:v>1544</c:v>
                </c:pt>
                <c:pt idx="3775">
                  <c:v>1545</c:v>
                </c:pt>
                <c:pt idx="3776">
                  <c:v>1546</c:v>
                </c:pt>
                <c:pt idx="3777">
                  <c:v>1547</c:v>
                </c:pt>
                <c:pt idx="3778">
                  <c:v>1548</c:v>
                </c:pt>
                <c:pt idx="3779">
                  <c:v>1549</c:v>
                </c:pt>
                <c:pt idx="3780">
                  <c:v>1550</c:v>
                </c:pt>
                <c:pt idx="3781">
                  <c:v>1551</c:v>
                </c:pt>
                <c:pt idx="3782">
                  <c:v>1552</c:v>
                </c:pt>
                <c:pt idx="3783">
                  <c:v>1553</c:v>
                </c:pt>
                <c:pt idx="3784">
                  <c:v>1554</c:v>
                </c:pt>
                <c:pt idx="3785">
                  <c:v>1554</c:v>
                </c:pt>
                <c:pt idx="3786">
                  <c:v>1554</c:v>
                </c:pt>
                <c:pt idx="3787">
                  <c:v>1554</c:v>
                </c:pt>
                <c:pt idx="3788">
                  <c:v>1555</c:v>
                </c:pt>
                <c:pt idx="3789">
                  <c:v>1556</c:v>
                </c:pt>
                <c:pt idx="3790">
                  <c:v>1557</c:v>
                </c:pt>
                <c:pt idx="3791">
                  <c:v>1558</c:v>
                </c:pt>
                <c:pt idx="3792">
                  <c:v>1559</c:v>
                </c:pt>
                <c:pt idx="3793">
                  <c:v>1559</c:v>
                </c:pt>
                <c:pt idx="3794">
                  <c:v>1560</c:v>
                </c:pt>
                <c:pt idx="3795">
                  <c:v>1560</c:v>
                </c:pt>
                <c:pt idx="3796">
                  <c:v>1561</c:v>
                </c:pt>
                <c:pt idx="3797">
                  <c:v>1561</c:v>
                </c:pt>
                <c:pt idx="3798">
                  <c:v>1561</c:v>
                </c:pt>
                <c:pt idx="3799">
                  <c:v>1561</c:v>
                </c:pt>
                <c:pt idx="3800">
                  <c:v>1561</c:v>
                </c:pt>
                <c:pt idx="3801">
                  <c:v>1562</c:v>
                </c:pt>
                <c:pt idx="3802">
                  <c:v>1563</c:v>
                </c:pt>
                <c:pt idx="3803">
                  <c:v>1563</c:v>
                </c:pt>
                <c:pt idx="3804">
                  <c:v>1564</c:v>
                </c:pt>
                <c:pt idx="3805">
                  <c:v>1564</c:v>
                </c:pt>
                <c:pt idx="3806">
                  <c:v>1564</c:v>
                </c:pt>
                <c:pt idx="3807">
                  <c:v>1564</c:v>
                </c:pt>
                <c:pt idx="3808">
                  <c:v>1564</c:v>
                </c:pt>
                <c:pt idx="3809">
                  <c:v>1564</c:v>
                </c:pt>
                <c:pt idx="3810">
                  <c:v>1564</c:v>
                </c:pt>
                <c:pt idx="3811">
                  <c:v>1564</c:v>
                </c:pt>
                <c:pt idx="3812">
                  <c:v>1564</c:v>
                </c:pt>
                <c:pt idx="3813">
                  <c:v>1564</c:v>
                </c:pt>
                <c:pt idx="3814">
                  <c:v>1565</c:v>
                </c:pt>
                <c:pt idx="3815">
                  <c:v>1566</c:v>
                </c:pt>
                <c:pt idx="3816">
                  <c:v>1567</c:v>
                </c:pt>
                <c:pt idx="3817">
                  <c:v>1568</c:v>
                </c:pt>
                <c:pt idx="3818">
                  <c:v>1568</c:v>
                </c:pt>
                <c:pt idx="3819">
                  <c:v>1569</c:v>
                </c:pt>
                <c:pt idx="3820">
                  <c:v>1570</c:v>
                </c:pt>
                <c:pt idx="3821">
                  <c:v>1571</c:v>
                </c:pt>
                <c:pt idx="3822">
                  <c:v>1572</c:v>
                </c:pt>
                <c:pt idx="3823">
                  <c:v>1573</c:v>
                </c:pt>
                <c:pt idx="3824">
                  <c:v>1574</c:v>
                </c:pt>
                <c:pt idx="3825">
                  <c:v>1575</c:v>
                </c:pt>
                <c:pt idx="3826">
                  <c:v>1576</c:v>
                </c:pt>
                <c:pt idx="3827">
                  <c:v>1576</c:v>
                </c:pt>
                <c:pt idx="3828">
                  <c:v>1577</c:v>
                </c:pt>
                <c:pt idx="3829">
                  <c:v>1578</c:v>
                </c:pt>
                <c:pt idx="3830">
                  <c:v>1579</c:v>
                </c:pt>
                <c:pt idx="3831">
                  <c:v>1579</c:v>
                </c:pt>
                <c:pt idx="3832">
                  <c:v>1580</c:v>
                </c:pt>
                <c:pt idx="3833">
                  <c:v>1581</c:v>
                </c:pt>
                <c:pt idx="3834">
                  <c:v>1582</c:v>
                </c:pt>
                <c:pt idx="3835">
                  <c:v>1583</c:v>
                </c:pt>
                <c:pt idx="3836">
                  <c:v>1584</c:v>
                </c:pt>
                <c:pt idx="3837">
                  <c:v>1584</c:v>
                </c:pt>
                <c:pt idx="3838">
                  <c:v>1585</c:v>
                </c:pt>
                <c:pt idx="3839">
                  <c:v>1586</c:v>
                </c:pt>
                <c:pt idx="3840">
                  <c:v>1587</c:v>
                </c:pt>
                <c:pt idx="3841">
                  <c:v>1588</c:v>
                </c:pt>
                <c:pt idx="3842">
                  <c:v>1589</c:v>
                </c:pt>
                <c:pt idx="3843">
                  <c:v>1590</c:v>
                </c:pt>
                <c:pt idx="3844">
                  <c:v>1591</c:v>
                </c:pt>
                <c:pt idx="3845">
                  <c:v>1592</c:v>
                </c:pt>
                <c:pt idx="3846">
                  <c:v>1592</c:v>
                </c:pt>
                <c:pt idx="3847">
                  <c:v>1593</c:v>
                </c:pt>
                <c:pt idx="3848">
                  <c:v>1594</c:v>
                </c:pt>
                <c:pt idx="3849">
                  <c:v>1594</c:v>
                </c:pt>
                <c:pt idx="3850">
                  <c:v>1594</c:v>
                </c:pt>
                <c:pt idx="3851">
                  <c:v>1594</c:v>
                </c:pt>
                <c:pt idx="3852">
                  <c:v>1595</c:v>
                </c:pt>
                <c:pt idx="3853">
                  <c:v>1596</c:v>
                </c:pt>
                <c:pt idx="3854">
                  <c:v>1597</c:v>
                </c:pt>
                <c:pt idx="3855">
                  <c:v>1598</c:v>
                </c:pt>
                <c:pt idx="3856">
                  <c:v>1598</c:v>
                </c:pt>
                <c:pt idx="3857">
                  <c:v>1599</c:v>
                </c:pt>
                <c:pt idx="3858">
                  <c:v>1600</c:v>
                </c:pt>
                <c:pt idx="3859">
                  <c:v>1601</c:v>
                </c:pt>
                <c:pt idx="3860">
                  <c:v>1602</c:v>
                </c:pt>
                <c:pt idx="3861">
                  <c:v>1602</c:v>
                </c:pt>
                <c:pt idx="3862">
                  <c:v>1602</c:v>
                </c:pt>
                <c:pt idx="3863">
                  <c:v>1603</c:v>
                </c:pt>
                <c:pt idx="3864">
                  <c:v>1604</c:v>
                </c:pt>
                <c:pt idx="3865">
                  <c:v>1605</c:v>
                </c:pt>
                <c:pt idx="3866">
                  <c:v>1606</c:v>
                </c:pt>
                <c:pt idx="3867">
                  <c:v>1607</c:v>
                </c:pt>
                <c:pt idx="3868">
                  <c:v>1607</c:v>
                </c:pt>
                <c:pt idx="3869">
                  <c:v>1607</c:v>
                </c:pt>
                <c:pt idx="3870">
                  <c:v>1608</c:v>
                </c:pt>
                <c:pt idx="3871">
                  <c:v>1609</c:v>
                </c:pt>
                <c:pt idx="3872">
                  <c:v>1610</c:v>
                </c:pt>
                <c:pt idx="3873">
                  <c:v>1610</c:v>
                </c:pt>
                <c:pt idx="3874">
                  <c:v>1611</c:v>
                </c:pt>
                <c:pt idx="3875">
                  <c:v>1612</c:v>
                </c:pt>
                <c:pt idx="3876">
                  <c:v>1613</c:v>
                </c:pt>
                <c:pt idx="3877">
                  <c:v>1614</c:v>
                </c:pt>
                <c:pt idx="3878">
                  <c:v>1615</c:v>
                </c:pt>
                <c:pt idx="3879">
                  <c:v>1616</c:v>
                </c:pt>
                <c:pt idx="3880">
                  <c:v>1616</c:v>
                </c:pt>
                <c:pt idx="3881">
                  <c:v>1617</c:v>
                </c:pt>
                <c:pt idx="3882">
                  <c:v>1618</c:v>
                </c:pt>
                <c:pt idx="3883">
                  <c:v>1619</c:v>
                </c:pt>
                <c:pt idx="3884">
                  <c:v>1620</c:v>
                </c:pt>
                <c:pt idx="3885">
                  <c:v>1620</c:v>
                </c:pt>
                <c:pt idx="3886">
                  <c:v>1620</c:v>
                </c:pt>
                <c:pt idx="3887">
                  <c:v>1620</c:v>
                </c:pt>
                <c:pt idx="3888">
                  <c:v>1620</c:v>
                </c:pt>
                <c:pt idx="3889">
                  <c:v>1620</c:v>
                </c:pt>
                <c:pt idx="3890">
                  <c:v>1620</c:v>
                </c:pt>
                <c:pt idx="3891">
                  <c:v>1620</c:v>
                </c:pt>
                <c:pt idx="3892">
                  <c:v>1620</c:v>
                </c:pt>
                <c:pt idx="3893">
                  <c:v>1620</c:v>
                </c:pt>
                <c:pt idx="3894">
                  <c:v>1620</c:v>
                </c:pt>
                <c:pt idx="3895">
                  <c:v>1620</c:v>
                </c:pt>
                <c:pt idx="3896">
                  <c:v>1620</c:v>
                </c:pt>
                <c:pt idx="3897">
                  <c:v>1620</c:v>
                </c:pt>
                <c:pt idx="3898">
                  <c:v>1620</c:v>
                </c:pt>
                <c:pt idx="3899">
                  <c:v>1620</c:v>
                </c:pt>
                <c:pt idx="3900">
                  <c:v>1620</c:v>
                </c:pt>
                <c:pt idx="3901">
                  <c:v>1620</c:v>
                </c:pt>
                <c:pt idx="3902">
                  <c:v>1620</c:v>
                </c:pt>
                <c:pt idx="3903">
                  <c:v>1620</c:v>
                </c:pt>
                <c:pt idx="3904">
                  <c:v>1620</c:v>
                </c:pt>
                <c:pt idx="3905">
                  <c:v>1620</c:v>
                </c:pt>
                <c:pt idx="3906">
                  <c:v>1620</c:v>
                </c:pt>
                <c:pt idx="3907">
                  <c:v>1621</c:v>
                </c:pt>
                <c:pt idx="3908">
                  <c:v>1621</c:v>
                </c:pt>
                <c:pt idx="3909">
                  <c:v>1621</c:v>
                </c:pt>
                <c:pt idx="3910">
                  <c:v>1621</c:v>
                </c:pt>
                <c:pt idx="3911">
                  <c:v>1621</c:v>
                </c:pt>
                <c:pt idx="3912">
                  <c:v>1622</c:v>
                </c:pt>
                <c:pt idx="3913">
                  <c:v>1622</c:v>
                </c:pt>
                <c:pt idx="3914">
                  <c:v>1622</c:v>
                </c:pt>
                <c:pt idx="3915">
                  <c:v>1622</c:v>
                </c:pt>
                <c:pt idx="3916">
                  <c:v>1622</c:v>
                </c:pt>
                <c:pt idx="3917">
                  <c:v>1622</c:v>
                </c:pt>
                <c:pt idx="3918">
                  <c:v>1623</c:v>
                </c:pt>
                <c:pt idx="3919">
                  <c:v>1624</c:v>
                </c:pt>
                <c:pt idx="3920">
                  <c:v>1625</c:v>
                </c:pt>
                <c:pt idx="3921">
                  <c:v>1626</c:v>
                </c:pt>
                <c:pt idx="3922">
                  <c:v>1627</c:v>
                </c:pt>
                <c:pt idx="3923">
                  <c:v>1628</c:v>
                </c:pt>
                <c:pt idx="3924">
                  <c:v>1628</c:v>
                </c:pt>
                <c:pt idx="3925">
                  <c:v>1629</c:v>
                </c:pt>
                <c:pt idx="3926">
                  <c:v>1630</c:v>
                </c:pt>
                <c:pt idx="3927">
                  <c:v>1631</c:v>
                </c:pt>
                <c:pt idx="3928">
                  <c:v>1631</c:v>
                </c:pt>
                <c:pt idx="3929">
                  <c:v>1631</c:v>
                </c:pt>
                <c:pt idx="3930">
                  <c:v>1631</c:v>
                </c:pt>
                <c:pt idx="3931">
                  <c:v>1631</c:v>
                </c:pt>
                <c:pt idx="3932">
                  <c:v>1631</c:v>
                </c:pt>
                <c:pt idx="3933">
                  <c:v>1631</c:v>
                </c:pt>
                <c:pt idx="3934">
                  <c:v>1631</c:v>
                </c:pt>
                <c:pt idx="3935">
                  <c:v>1631</c:v>
                </c:pt>
                <c:pt idx="3936">
                  <c:v>1631</c:v>
                </c:pt>
                <c:pt idx="3937">
                  <c:v>1631</c:v>
                </c:pt>
                <c:pt idx="3938">
                  <c:v>1631</c:v>
                </c:pt>
                <c:pt idx="3939">
                  <c:v>1631</c:v>
                </c:pt>
                <c:pt idx="3940">
                  <c:v>1631</c:v>
                </c:pt>
                <c:pt idx="3941">
                  <c:v>1631</c:v>
                </c:pt>
                <c:pt idx="3942">
                  <c:v>1631</c:v>
                </c:pt>
                <c:pt idx="3943">
                  <c:v>1631</c:v>
                </c:pt>
                <c:pt idx="3944">
                  <c:v>1631</c:v>
                </c:pt>
                <c:pt idx="3945">
                  <c:v>1631</c:v>
                </c:pt>
                <c:pt idx="3946">
                  <c:v>1631</c:v>
                </c:pt>
                <c:pt idx="3947">
                  <c:v>1631</c:v>
                </c:pt>
                <c:pt idx="3948">
                  <c:v>1632</c:v>
                </c:pt>
                <c:pt idx="3949">
                  <c:v>1633</c:v>
                </c:pt>
                <c:pt idx="3950">
                  <c:v>1634</c:v>
                </c:pt>
                <c:pt idx="3951">
                  <c:v>1635</c:v>
                </c:pt>
                <c:pt idx="3952">
                  <c:v>1636</c:v>
                </c:pt>
                <c:pt idx="3953">
                  <c:v>1636</c:v>
                </c:pt>
                <c:pt idx="3954">
                  <c:v>1637</c:v>
                </c:pt>
                <c:pt idx="3955">
                  <c:v>1638</c:v>
                </c:pt>
                <c:pt idx="3956">
                  <c:v>1639</c:v>
                </c:pt>
                <c:pt idx="3957">
                  <c:v>1640</c:v>
                </c:pt>
                <c:pt idx="3958">
                  <c:v>1641</c:v>
                </c:pt>
                <c:pt idx="3959">
                  <c:v>1641</c:v>
                </c:pt>
                <c:pt idx="3960">
                  <c:v>1641</c:v>
                </c:pt>
                <c:pt idx="3961">
                  <c:v>1641</c:v>
                </c:pt>
                <c:pt idx="3962">
                  <c:v>1641</c:v>
                </c:pt>
                <c:pt idx="3963">
                  <c:v>1641</c:v>
                </c:pt>
                <c:pt idx="3964">
                  <c:v>1641</c:v>
                </c:pt>
                <c:pt idx="3965">
                  <c:v>1642</c:v>
                </c:pt>
                <c:pt idx="3966">
                  <c:v>1642</c:v>
                </c:pt>
                <c:pt idx="3967">
                  <c:v>1642</c:v>
                </c:pt>
                <c:pt idx="3968">
                  <c:v>1642</c:v>
                </c:pt>
                <c:pt idx="3969">
                  <c:v>1642</c:v>
                </c:pt>
                <c:pt idx="3970">
                  <c:v>1642</c:v>
                </c:pt>
                <c:pt idx="3971">
                  <c:v>1642</c:v>
                </c:pt>
                <c:pt idx="3972">
                  <c:v>1643</c:v>
                </c:pt>
                <c:pt idx="3973">
                  <c:v>1644</c:v>
                </c:pt>
                <c:pt idx="3974">
                  <c:v>1645</c:v>
                </c:pt>
                <c:pt idx="3975">
                  <c:v>1646</c:v>
                </c:pt>
                <c:pt idx="3976">
                  <c:v>1646</c:v>
                </c:pt>
                <c:pt idx="3977">
                  <c:v>1647</c:v>
                </c:pt>
                <c:pt idx="3978">
                  <c:v>1648</c:v>
                </c:pt>
                <c:pt idx="3979">
                  <c:v>1649</c:v>
                </c:pt>
                <c:pt idx="3980">
                  <c:v>1650</c:v>
                </c:pt>
                <c:pt idx="3981">
                  <c:v>1651</c:v>
                </c:pt>
                <c:pt idx="3982">
                  <c:v>1651</c:v>
                </c:pt>
                <c:pt idx="3983">
                  <c:v>1652</c:v>
                </c:pt>
                <c:pt idx="3984">
                  <c:v>1653</c:v>
                </c:pt>
                <c:pt idx="3985">
                  <c:v>1654</c:v>
                </c:pt>
                <c:pt idx="3986">
                  <c:v>1654</c:v>
                </c:pt>
                <c:pt idx="3987">
                  <c:v>1654</c:v>
                </c:pt>
                <c:pt idx="3988">
                  <c:v>1654</c:v>
                </c:pt>
                <c:pt idx="3989">
                  <c:v>1654</c:v>
                </c:pt>
                <c:pt idx="3990">
                  <c:v>1654</c:v>
                </c:pt>
                <c:pt idx="3991">
                  <c:v>1654</c:v>
                </c:pt>
                <c:pt idx="3992">
                  <c:v>1654</c:v>
                </c:pt>
                <c:pt idx="3993">
                  <c:v>1654</c:v>
                </c:pt>
                <c:pt idx="3994">
                  <c:v>1654</c:v>
                </c:pt>
                <c:pt idx="3995">
                  <c:v>1654</c:v>
                </c:pt>
                <c:pt idx="3996">
                  <c:v>1654</c:v>
                </c:pt>
                <c:pt idx="3997">
                  <c:v>1654</c:v>
                </c:pt>
                <c:pt idx="3998">
                  <c:v>1654</c:v>
                </c:pt>
                <c:pt idx="3999">
                  <c:v>1654</c:v>
                </c:pt>
                <c:pt idx="4000">
                  <c:v>1654</c:v>
                </c:pt>
                <c:pt idx="4001">
                  <c:v>1654</c:v>
                </c:pt>
                <c:pt idx="4002">
                  <c:v>1654</c:v>
                </c:pt>
                <c:pt idx="4003">
                  <c:v>1654</c:v>
                </c:pt>
                <c:pt idx="4004">
                  <c:v>1654</c:v>
                </c:pt>
                <c:pt idx="4005">
                  <c:v>1654</c:v>
                </c:pt>
                <c:pt idx="4006">
                  <c:v>1654</c:v>
                </c:pt>
                <c:pt idx="4007">
                  <c:v>1654</c:v>
                </c:pt>
                <c:pt idx="4008">
                  <c:v>1654</c:v>
                </c:pt>
                <c:pt idx="4009">
                  <c:v>1654</c:v>
                </c:pt>
                <c:pt idx="4010">
                  <c:v>1655</c:v>
                </c:pt>
                <c:pt idx="4011">
                  <c:v>1656</c:v>
                </c:pt>
                <c:pt idx="4012">
                  <c:v>1657</c:v>
                </c:pt>
                <c:pt idx="4013">
                  <c:v>1658</c:v>
                </c:pt>
                <c:pt idx="4014">
                  <c:v>1659</c:v>
                </c:pt>
                <c:pt idx="4015">
                  <c:v>1659</c:v>
                </c:pt>
                <c:pt idx="4016">
                  <c:v>1659</c:v>
                </c:pt>
                <c:pt idx="4017">
                  <c:v>1659</c:v>
                </c:pt>
                <c:pt idx="4018">
                  <c:v>1660</c:v>
                </c:pt>
                <c:pt idx="4019">
                  <c:v>1661</c:v>
                </c:pt>
                <c:pt idx="4020">
                  <c:v>1662</c:v>
                </c:pt>
                <c:pt idx="4021">
                  <c:v>1662</c:v>
                </c:pt>
                <c:pt idx="4022">
                  <c:v>1663</c:v>
                </c:pt>
                <c:pt idx="4023">
                  <c:v>1664</c:v>
                </c:pt>
                <c:pt idx="4024">
                  <c:v>1664</c:v>
                </c:pt>
                <c:pt idx="4025">
                  <c:v>1665</c:v>
                </c:pt>
                <c:pt idx="4026">
                  <c:v>1666</c:v>
                </c:pt>
                <c:pt idx="4027">
                  <c:v>1667</c:v>
                </c:pt>
                <c:pt idx="4028">
                  <c:v>1668</c:v>
                </c:pt>
                <c:pt idx="4029">
                  <c:v>1669</c:v>
                </c:pt>
                <c:pt idx="4030">
                  <c:v>1670</c:v>
                </c:pt>
                <c:pt idx="4031">
                  <c:v>1670</c:v>
                </c:pt>
                <c:pt idx="4032">
                  <c:v>1670</c:v>
                </c:pt>
                <c:pt idx="4033">
                  <c:v>1670</c:v>
                </c:pt>
                <c:pt idx="4034">
                  <c:v>1670</c:v>
                </c:pt>
                <c:pt idx="4035">
                  <c:v>1671</c:v>
                </c:pt>
                <c:pt idx="4036">
                  <c:v>1671</c:v>
                </c:pt>
                <c:pt idx="4037">
                  <c:v>1671</c:v>
                </c:pt>
                <c:pt idx="4038">
                  <c:v>1672</c:v>
                </c:pt>
                <c:pt idx="4039">
                  <c:v>1672</c:v>
                </c:pt>
                <c:pt idx="4040">
                  <c:v>1672</c:v>
                </c:pt>
                <c:pt idx="4041">
                  <c:v>1672</c:v>
                </c:pt>
                <c:pt idx="4042">
                  <c:v>1672</c:v>
                </c:pt>
                <c:pt idx="4043">
                  <c:v>1673</c:v>
                </c:pt>
                <c:pt idx="4044">
                  <c:v>1673</c:v>
                </c:pt>
                <c:pt idx="4045">
                  <c:v>1673</c:v>
                </c:pt>
                <c:pt idx="4046">
                  <c:v>1673</c:v>
                </c:pt>
                <c:pt idx="4047">
                  <c:v>1673</c:v>
                </c:pt>
                <c:pt idx="4048">
                  <c:v>1673</c:v>
                </c:pt>
                <c:pt idx="4049">
                  <c:v>1673</c:v>
                </c:pt>
                <c:pt idx="4050">
                  <c:v>1673</c:v>
                </c:pt>
                <c:pt idx="4051">
                  <c:v>1673</c:v>
                </c:pt>
                <c:pt idx="4052">
                  <c:v>1673</c:v>
                </c:pt>
                <c:pt idx="4053">
                  <c:v>1673</c:v>
                </c:pt>
                <c:pt idx="4054">
                  <c:v>1673</c:v>
                </c:pt>
                <c:pt idx="4055">
                  <c:v>1673</c:v>
                </c:pt>
                <c:pt idx="4056">
                  <c:v>1673</c:v>
                </c:pt>
                <c:pt idx="4057">
                  <c:v>1673</c:v>
                </c:pt>
                <c:pt idx="4058">
                  <c:v>1673</c:v>
                </c:pt>
                <c:pt idx="4059">
                  <c:v>1673</c:v>
                </c:pt>
                <c:pt idx="4060">
                  <c:v>1673</c:v>
                </c:pt>
                <c:pt idx="4061">
                  <c:v>1673</c:v>
                </c:pt>
                <c:pt idx="4062">
                  <c:v>1673</c:v>
                </c:pt>
                <c:pt idx="4063">
                  <c:v>1673</c:v>
                </c:pt>
                <c:pt idx="4064">
                  <c:v>1674</c:v>
                </c:pt>
                <c:pt idx="4065">
                  <c:v>1675</c:v>
                </c:pt>
                <c:pt idx="4066">
                  <c:v>1675</c:v>
                </c:pt>
                <c:pt idx="4067">
                  <c:v>1675</c:v>
                </c:pt>
                <c:pt idx="4068">
                  <c:v>1675</c:v>
                </c:pt>
                <c:pt idx="4069">
                  <c:v>1676</c:v>
                </c:pt>
                <c:pt idx="4070">
                  <c:v>1676</c:v>
                </c:pt>
                <c:pt idx="4071">
                  <c:v>1677</c:v>
                </c:pt>
                <c:pt idx="4072">
                  <c:v>1677</c:v>
                </c:pt>
                <c:pt idx="4073">
                  <c:v>1677</c:v>
                </c:pt>
                <c:pt idx="4074">
                  <c:v>1678</c:v>
                </c:pt>
                <c:pt idx="4075">
                  <c:v>1679</c:v>
                </c:pt>
                <c:pt idx="4076">
                  <c:v>1680</c:v>
                </c:pt>
                <c:pt idx="4077">
                  <c:v>1680</c:v>
                </c:pt>
                <c:pt idx="4078">
                  <c:v>1681</c:v>
                </c:pt>
                <c:pt idx="4079">
                  <c:v>1682</c:v>
                </c:pt>
                <c:pt idx="4080">
                  <c:v>1682</c:v>
                </c:pt>
                <c:pt idx="4081">
                  <c:v>1683</c:v>
                </c:pt>
                <c:pt idx="4082">
                  <c:v>1684</c:v>
                </c:pt>
                <c:pt idx="4083">
                  <c:v>1685</c:v>
                </c:pt>
                <c:pt idx="4084">
                  <c:v>1685</c:v>
                </c:pt>
                <c:pt idx="4085">
                  <c:v>1685</c:v>
                </c:pt>
                <c:pt idx="4086">
                  <c:v>1685</c:v>
                </c:pt>
                <c:pt idx="4087">
                  <c:v>1685</c:v>
                </c:pt>
                <c:pt idx="4088">
                  <c:v>1685</c:v>
                </c:pt>
                <c:pt idx="4089">
                  <c:v>1685</c:v>
                </c:pt>
                <c:pt idx="4090">
                  <c:v>1685</c:v>
                </c:pt>
                <c:pt idx="4091">
                  <c:v>1685</c:v>
                </c:pt>
                <c:pt idx="4092">
                  <c:v>1685</c:v>
                </c:pt>
                <c:pt idx="4093">
                  <c:v>1685</c:v>
                </c:pt>
                <c:pt idx="4094">
                  <c:v>1685</c:v>
                </c:pt>
                <c:pt idx="4095">
                  <c:v>1685</c:v>
                </c:pt>
                <c:pt idx="4096">
                  <c:v>1685</c:v>
                </c:pt>
                <c:pt idx="4097">
                  <c:v>1685</c:v>
                </c:pt>
                <c:pt idx="4098">
                  <c:v>1685</c:v>
                </c:pt>
                <c:pt idx="4099">
                  <c:v>1685</c:v>
                </c:pt>
                <c:pt idx="4100">
                  <c:v>1685</c:v>
                </c:pt>
                <c:pt idx="4101">
                  <c:v>1685</c:v>
                </c:pt>
                <c:pt idx="4102">
                  <c:v>1685</c:v>
                </c:pt>
                <c:pt idx="4103">
                  <c:v>1685</c:v>
                </c:pt>
                <c:pt idx="4104">
                  <c:v>1685</c:v>
                </c:pt>
                <c:pt idx="4105">
                  <c:v>1685</c:v>
                </c:pt>
                <c:pt idx="4106">
                  <c:v>1685</c:v>
                </c:pt>
                <c:pt idx="4107">
                  <c:v>1685</c:v>
                </c:pt>
                <c:pt idx="4108">
                  <c:v>1685</c:v>
                </c:pt>
                <c:pt idx="4109">
                  <c:v>1685</c:v>
                </c:pt>
                <c:pt idx="4110">
                  <c:v>1685</c:v>
                </c:pt>
                <c:pt idx="4111">
                  <c:v>1685</c:v>
                </c:pt>
                <c:pt idx="4112">
                  <c:v>1685</c:v>
                </c:pt>
                <c:pt idx="4113">
                  <c:v>1685</c:v>
                </c:pt>
                <c:pt idx="4114">
                  <c:v>1685</c:v>
                </c:pt>
                <c:pt idx="4115">
                  <c:v>1685</c:v>
                </c:pt>
                <c:pt idx="4116">
                  <c:v>1685</c:v>
                </c:pt>
                <c:pt idx="4117">
                  <c:v>1685</c:v>
                </c:pt>
                <c:pt idx="4118">
                  <c:v>1685</c:v>
                </c:pt>
                <c:pt idx="4119">
                  <c:v>1685</c:v>
                </c:pt>
                <c:pt idx="4120">
                  <c:v>1685</c:v>
                </c:pt>
                <c:pt idx="4121">
                  <c:v>1685</c:v>
                </c:pt>
                <c:pt idx="4122">
                  <c:v>1685</c:v>
                </c:pt>
                <c:pt idx="4123">
                  <c:v>1685</c:v>
                </c:pt>
                <c:pt idx="4124">
                  <c:v>1685</c:v>
                </c:pt>
                <c:pt idx="4125">
                  <c:v>1685</c:v>
                </c:pt>
                <c:pt idx="4126">
                  <c:v>1685</c:v>
                </c:pt>
                <c:pt idx="4127">
                  <c:v>1685</c:v>
                </c:pt>
                <c:pt idx="4128">
                  <c:v>1685</c:v>
                </c:pt>
                <c:pt idx="4129">
                  <c:v>1685</c:v>
                </c:pt>
                <c:pt idx="4130">
                  <c:v>1685</c:v>
                </c:pt>
                <c:pt idx="4131">
                  <c:v>1685</c:v>
                </c:pt>
                <c:pt idx="4132">
                  <c:v>1685</c:v>
                </c:pt>
                <c:pt idx="4133">
                  <c:v>1685</c:v>
                </c:pt>
                <c:pt idx="4134">
                  <c:v>1685</c:v>
                </c:pt>
                <c:pt idx="4135">
                  <c:v>1686</c:v>
                </c:pt>
                <c:pt idx="4136">
                  <c:v>1687</c:v>
                </c:pt>
                <c:pt idx="4137">
                  <c:v>1688</c:v>
                </c:pt>
                <c:pt idx="4138">
                  <c:v>1688</c:v>
                </c:pt>
                <c:pt idx="4139">
                  <c:v>1688</c:v>
                </c:pt>
                <c:pt idx="4140">
                  <c:v>1689</c:v>
                </c:pt>
                <c:pt idx="4141">
                  <c:v>1690</c:v>
                </c:pt>
                <c:pt idx="4142">
                  <c:v>1691</c:v>
                </c:pt>
                <c:pt idx="4143">
                  <c:v>1691</c:v>
                </c:pt>
                <c:pt idx="4144">
                  <c:v>1692</c:v>
                </c:pt>
                <c:pt idx="4145">
                  <c:v>1692</c:v>
                </c:pt>
                <c:pt idx="4146">
                  <c:v>1692</c:v>
                </c:pt>
                <c:pt idx="4147">
                  <c:v>1693</c:v>
                </c:pt>
                <c:pt idx="4148">
                  <c:v>1693</c:v>
                </c:pt>
                <c:pt idx="4149">
                  <c:v>1694</c:v>
                </c:pt>
                <c:pt idx="4150">
                  <c:v>1695</c:v>
                </c:pt>
                <c:pt idx="4151">
                  <c:v>1696</c:v>
                </c:pt>
                <c:pt idx="4152">
                  <c:v>1697</c:v>
                </c:pt>
                <c:pt idx="4153">
                  <c:v>1698</c:v>
                </c:pt>
                <c:pt idx="4154">
                  <c:v>1699</c:v>
                </c:pt>
                <c:pt idx="4155">
                  <c:v>1699</c:v>
                </c:pt>
                <c:pt idx="4156">
                  <c:v>1699</c:v>
                </c:pt>
                <c:pt idx="4157">
                  <c:v>1700</c:v>
                </c:pt>
                <c:pt idx="4158">
                  <c:v>1700</c:v>
                </c:pt>
                <c:pt idx="4159">
                  <c:v>1700</c:v>
                </c:pt>
                <c:pt idx="4160">
                  <c:v>1700</c:v>
                </c:pt>
                <c:pt idx="4161">
                  <c:v>1700</c:v>
                </c:pt>
                <c:pt idx="4162">
                  <c:v>1700</c:v>
                </c:pt>
                <c:pt idx="4163">
                  <c:v>1700</c:v>
                </c:pt>
                <c:pt idx="4164">
                  <c:v>1700</c:v>
                </c:pt>
                <c:pt idx="4165">
                  <c:v>1701</c:v>
                </c:pt>
                <c:pt idx="4166">
                  <c:v>1701</c:v>
                </c:pt>
                <c:pt idx="4167">
                  <c:v>1701</c:v>
                </c:pt>
                <c:pt idx="4168">
                  <c:v>1701</c:v>
                </c:pt>
                <c:pt idx="4169">
                  <c:v>1702</c:v>
                </c:pt>
                <c:pt idx="4170">
                  <c:v>1702</c:v>
                </c:pt>
                <c:pt idx="4171">
                  <c:v>1702</c:v>
                </c:pt>
                <c:pt idx="4172">
                  <c:v>1702</c:v>
                </c:pt>
                <c:pt idx="4173">
                  <c:v>1702</c:v>
                </c:pt>
                <c:pt idx="4174">
                  <c:v>1702</c:v>
                </c:pt>
                <c:pt idx="4175">
                  <c:v>1702</c:v>
                </c:pt>
                <c:pt idx="4176">
                  <c:v>1702</c:v>
                </c:pt>
                <c:pt idx="4177">
                  <c:v>1702</c:v>
                </c:pt>
                <c:pt idx="4178">
                  <c:v>1703</c:v>
                </c:pt>
                <c:pt idx="4179">
                  <c:v>1703</c:v>
                </c:pt>
                <c:pt idx="4180">
                  <c:v>1704</c:v>
                </c:pt>
                <c:pt idx="4181">
                  <c:v>1705</c:v>
                </c:pt>
                <c:pt idx="4182">
                  <c:v>1706</c:v>
                </c:pt>
                <c:pt idx="4183">
                  <c:v>1707</c:v>
                </c:pt>
                <c:pt idx="4184">
                  <c:v>1707</c:v>
                </c:pt>
                <c:pt idx="4185">
                  <c:v>1707</c:v>
                </c:pt>
                <c:pt idx="4186">
                  <c:v>1708</c:v>
                </c:pt>
                <c:pt idx="4187">
                  <c:v>1708</c:v>
                </c:pt>
                <c:pt idx="4188">
                  <c:v>1708</c:v>
                </c:pt>
                <c:pt idx="4189">
                  <c:v>1709</c:v>
                </c:pt>
                <c:pt idx="4190">
                  <c:v>1709</c:v>
                </c:pt>
                <c:pt idx="4191">
                  <c:v>1709</c:v>
                </c:pt>
                <c:pt idx="4192">
                  <c:v>1710</c:v>
                </c:pt>
                <c:pt idx="4193">
                  <c:v>1710</c:v>
                </c:pt>
                <c:pt idx="4194">
                  <c:v>1710</c:v>
                </c:pt>
                <c:pt idx="4195">
                  <c:v>1710</c:v>
                </c:pt>
                <c:pt idx="4196">
                  <c:v>1710</c:v>
                </c:pt>
                <c:pt idx="4197">
                  <c:v>1710</c:v>
                </c:pt>
                <c:pt idx="4198">
                  <c:v>1710</c:v>
                </c:pt>
                <c:pt idx="4199">
                  <c:v>1710</c:v>
                </c:pt>
                <c:pt idx="4200">
                  <c:v>1710</c:v>
                </c:pt>
                <c:pt idx="4201">
                  <c:v>1710</c:v>
                </c:pt>
                <c:pt idx="4202">
                  <c:v>1710</c:v>
                </c:pt>
                <c:pt idx="4203">
                  <c:v>1710</c:v>
                </c:pt>
                <c:pt idx="4204">
                  <c:v>1710</c:v>
                </c:pt>
                <c:pt idx="4205">
                  <c:v>1710</c:v>
                </c:pt>
                <c:pt idx="4206">
                  <c:v>1711</c:v>
                </c:pt>
                <c:pt idx="4207">
                  <c:v>1712</c:v>
                </c:pt>
                <c:pt idx="4208">
                  <c:v>1712</c:v>
                </c:pt>
                <c:pt idx="4209">
                  <c:v>1713</c:v>
                </c:pt>
                <c:pt idx="4210">
                  <c:v>1713</c:v>
                </c:pt>
                <c:pt idx="4211">
                  <c:v>1713</c:v>
                </c:pt>
                <c:pt idx="4212">
                  <c:v>1713</c:v>
                </c:pt>
                <c:pt idx="4213">
                  <c:v>1713</c:v>
                </c:pt>
                <c:pt idx="4214">
                  <c:v>1713</c:v>
                </c:pt>
                <c:pt idx="4215">
                  <c:v>1713</c:v>
                </c:pt>
                <c:pt idx="4216">
                  <c:v>1714</c:v>
                </c:pt>
                <c:pt idx="4217">
                  <c:v>1714</c:v>
                </c:pt>
                <c:pt idx="4218">
                  <c:v>1714</c:v>
                </c:pt>
                <c:pt idx="4219">
                  <c:v>1714</c:v>
                </c:pt>
                <c:pt idx="4220">
                  <c:v>1715</c:v>
                </c:pt>
                <c:pt idx="4221">
                  <c:v>1715</c:v>
                </c:pt>
                <c:pt idx="4222">
                  <c:v>1715</c:v>
                </c:pt>
                <c:pt idx="4223">
                  <c:v>1715</c:v>
                </c:pt>
                <c:pt idx="4224">
                  <c:v>1715</c:v>
                </c:pt>
                <c:pt idx="4225">
                  <c:v>1715</c:v>
                </c:pt>
                <c:pt idx="4226">
                  <c:v>1715</c:v>
                </c:pt>
                <c:pt idx="4227">
                  <c:v>1715</c:v>
                </c:pt>
                <c:pt idx="4228">
                  <c:v>1715</c:v>
                </c:pt>
                <c:pt idx="4229">
                  <c:v>1715</c:v>
                </c:pt>
                <c:pt idx="4230">
                  <c:v>1715</c:v>
                </c:pt>
                <c:pt idx="4231">
                  <c:v>1715</c:v>
                </c:pt>
                <c:pt idx="4232">
                  <c:v>1715</c:v>
                </c:pt>
                <c:pt idx="4233">
                  <c:v>1715</c:v>
                </c:pt>
                <c:pt idx="4234">
                  <c:v>1715</c:v>
                </c:pt>
                <c:pt idx="4235">
                  <c:v>1715</c:v>
                </c:pt>
                <c:pt idx="4236">
                  <c:v>1715</c:v>
                </c:pt>
                <c:pt idx="4237">
                  <c:v>1715</c:v>
                </c:pt>
                <c:pt idx="4238">
                  <c:v>1715</c:v>
                </c:pt>
                <c:pt idx="4239">
                  <c:v>1715</c:v>
                </c:pt>
                <c:pt idx="4240">
                  <c:v>1715</c:v>
                </c:pt>
                <c:pt idx="4241">
                  <c:v>1715</c:v>
                </c:pt>
                <c:pt idx="4242">
                  <c:v>1715</c:v>
                </c:pt>
                <c:pt idx="4243">
                  <c:v>1715</c:v>
                </c:pt>
                <c:pt idx="4244">
                  <c:v>1715</c:v>
                </c:pt>
                <c:pt idx="4245">
                  <c:v>1715</c:v>
                </c:pt>
                <c:pt idx="4246">
                  <c:v>1715</c:v>
                </c:pt>
                <c:pt idx="4247">
                  <c:v>1715</c:v>
                </c:pt>
                <c:pt idx="4248">
                  <c:v>1716</c:v>
                </c:pt>
                <c:pt idx="4249">
                  <c:v>1716</c:v>
                </c:pt>
                <c:pt idx="4250">
                  <c:v>1716</c:v>
                </c:pt>
                <c:pt idx="4251">
                  <c:v>1716</c:v>
                </c:pt>
                <c:pt idx="4252">
                  <c:v>1717</c:v>
                </c:pt>
                <c:pt idx="4253">
                  <c:v>1717</c:v>
                </c:pt>
                <c:pt idx="4254">
                  <c:v>1717</c:v>
                </c:pt>
                <c:pt idx="4255">
                  <c:v>1717</c:v>
                </c:pt>
                <c:pt idx="4256">
                  <c:v>1718</c:v>
                </c:pt>
                <c:pt idx="4257">
                  <c:v>1719</c:v>
                </c:pt>
                <c:pt idx="4258">
                  <c:v>1719</c:v>
                </c:pt>
                <c:pt idx="4259">
                  <c:v>1719</c:v>
                </c:pt>
                <c:pt idx="4260">
                  <c:v>1720</c:v>
                </c:pt>
                <c:pt idx="4261">
                  <c:v>1721</c:v>
                </c:pt>
                <c:pt idx="4262">
                  <c:v>1722</c:v>
                </c:pt>
                <c:pt idx="4263">
                  <c:v>1722</c:v>
                </c:pt>
                <c:pt idx="4264">
                  <c:v>1722</c:v>
                </c:pt>
                <c:pt idx="4265">
                  <c:v>1723</c:v>
                </c:pt>
                <c:pt idx="4266">
                  <c:v>1723</c:v>
                </c:pt>
                <c:pt idx="4267">
                  <c:v>1723</c:v>
                </c:pt>
                <c:pt idx="4268">
                  <c:v>1723</c:v>
                </c:pt>
                <c:pt idx="4269">
                  <c:v>1723</c:v>
                </c:pt>
                <c:pt idx="4270">
                  <c:v>1724</c:v>
                </c:pt>
                <c:pt idx="4271">
                  <c:v>1724</c:v>
                </c:pt>
                <c:pt idx="4272">
                  <c:v>1724</c:v>
                </c:pt>
                <c:pt idx="4273">
                  <c:v>1724</c:v>
                </c:pt>
                <c:pt idx="4274">
                  <c:v>1725</c:v>
                </c:pt>
                <c:pt idx="4275">
                  <c:v>1726</c:v>
                </c:pt>
                <c:pt idx="4276">
                  <c:v>1726</c:v>
                </c:pt>
                <c:pt idx="4277">
                  <c:v>1727</c:v>
                </c:pt>
                <c:pt idx="4278">
                  <c:v>1727</c:v>
                </c:pt>
                <c:pt idx="4279">
                  <c:v>1727</c:v>
                </c:pt>
                <c:pt idx="4280">
                  <c:v>1727</c:v>
                </c:pt>
                <c:pt idx="4281">
                  <c:v>1727</c:v>
                </c:pt>
                <c:pt idx="4282">
                  <c:v>1727</c:v>
                </c:pt>
                <c:pt idx="4283">
                  <c:v>1727</c:v>
                </c:pt>
                <c:pt idx="4284">
                  <c:v>1727</c:v>
                </c:pt>
                <c:pt idx="4285">
                  <c:v>1727</c:v>
                </c:pt>
                <c:pt idx="4286">
                  <c:v>1727</c:v>
                </c:pt>
                <c:pt idx="4287">
                  <c:v>1727</c:v>
                </c:pt>
                <c:pt idx="4288">
                  <c:v>1727</c:v>
                </c:pt>
                <c:pt idx="4289">
                  <c:v>1727</c:v>
                </c:pt>
                <c:pt idx="4290">
                  <c:v>1727</c:v>
                </c:pt>
                <c:pt idx="4291">
                  <c:v>1727</c:v>
                </c:pt>
                <c:pt idx="4292">
                  <c:v>1727</c:v>
                </c:pt>
                <c:pt idx="4293">
                  <c:v>1727</c:v>
                </c:pt>
                <c:pt idx="4294">
                  <c:v>1727</c:v>
                </c:pt>
                <c:pt idx="4295">
                  <c:v>1727</c:v>
                </c:pt>
                <c:pt idx="4296">
                  <c:v>1727</c:v>
                </c:pt>
                <c:pt idx="4297">
                  <c:v>1727</c:v>
                </c:pt>
                <c:pt idx="4298">
                  <c:v>1728</c:v>
                </c:pt>
                <c:pt idx="4299">
                  <c:v>1729</c:v>
                </c:pt>
                <c:pt idx="4300">
                  <c:v>1729</c:v>
                </c:pt>
                <c:pt idx="4301">
                  <c:v>1730</c:v>
                </c:pt>
                <c:pt idx="4302">
                  <c:v>1730</c:v>
                </c:pt>
                <c:pt idx="4303">
                  <c:v>1730</c:v>
                </c:pt>
                <c:pt idx="4304">
                  <c:v>1731</c:v>
                </c:pt>
                <c:pt idx="4305">
                  <c:v>1732</c:v>
                </c:pt>
                <c:pt idx="4306">
                  <c:v>1732</c:v>
                </c:pt>
                <c:pt idx="4307">
                  <c:v>1733</c:v>
                </c:pt>
                <c:pt idx="4308">
                  <c:v>1734</c:v>
                </c:pt>
                <c:pt idx="4309">
                  <c:v>1735</c:v>
                </c:pt>
                <c:pt idx="4310">
                  <c:v>1736</c:v>
                </c:pt>
                <c:pt idx="4311">
                  <c:v>1737</c:v>
                </c:pt>
                <c:pt idx="4312">
                  <c:v>1737</c:v>
                </c:pt>
                <c:pt idx="4313">
                  <c:v>1738</c:v>
                </c:pt>
                <c:pt idx="4314">
                  <c:v>1738</c:v>
                </c:pt>
                <c:pt idx="4315">
                  <c:v>1738</c:v>
                </c:pt>
                <c:pt idx="4316">
                  <c:v>1738</c:v>
                </c:pt>
                <c:pt idx="4317">
                  <c:v>1738</c:v>
                </c:pt>
                <c:pt idx="4318">
                  <c:v>1738</c:v>
                </c:pt>
                <c:pt idx="4319">
                  <c:v>1738</c:v>
                </c:pt>
                <c:pt idx="4320">
                  <c:v>1738</c:v>
                </c:pt>
                <c:pt idx="4321">
                  <c:v>1738</c:v>
                </c:pt>
                <c:pt idx="4322">
                  <c:v>1738</c:v>
                </c:pt>
                <c:pt idx="4323">
                  <c:v>1739</c:v>
                </c:pt>
                <c:pt idx="4324">
                  <c:v>1739</c:v>
                </c:pt>
                <c:pt idx="4325">
                  <c:v>1739</c:v>
                </c:pt>
                <c:pt idx="4326">
                  <c:v>1739</c:v>
                </c:pt>
                <c:pt idx="4327">
                  <c:v>1739</c:v>
                </c:pt>
                <c:pt idx="4328">
                  <c:v>1739</c:v>
                </c:pt>
                <c:pt idx="4329">
                  <c:v>1740</c:v>
                </c:pt>
                <c:pt idx="4330">
                  <c:v>1741</c:v>
                </c:pt>
                <c:pt idx="4331">
                  <c:v>1742</c:v>
                </c:pt>
                <c:pt idx="4332">
                  <c:v>1743</c:v>
                </c:pt>
                <c:pt idx="4333">
                  <c:v>1743</c:v>
                </c:pt>
                <c:pt idx="4334">
                  <c:v>1743</c:v>
                </c:pt>
                <c:pt idx="4335">
                  <c:v>1743</c:v>
                </c:pt>
                <c:pt idx="4336">
                  <c:v>1743</c:v>
                </c:pt>
                <c:pt idx="4337">
                  <c:v>1743</c:v>
                </c:pt>
                <c:pt idx="4338">
                  <c:v>1743</c:v>
                </c:pt>
                <c:pt idx="4339">
                  <c:v>1744</c:v>
                </c:pt>
                <c:pt idx="4340">
                  <c:v>1744</c:v>
                </c:pt>
                <c:pt idx="4341">
                  <c:v>1744</c:v>
                </c:pt>
                <c:pt idx="4342">
                  <c:v>1745</c:v>
                </c:pt>
                <c:pt idx="4343">
                  <c:v>1746</c:v>
                </c:pt>
                <c:pt idx="4344">
                  <c:v>1747</c:v>
                </c:pt>
                <c:pt idx="4345">
                  <c:v>1748</c:v>
                </c:pt>
                <c:pt idx="4346">
                  <c:v>1749</c:v>
                </c:pt>
                <c:pt idx="4347">
                  <c:v>1750</c:v>
                </c:pt>
                <c:pt idx="4348">
                  <c:v>1751</c:v>
                </c:pt>
                <c:pt idx="4349">
                  <c:v>1751</c:v>
                </c:pt>
                <c:pt idx="4350">
                  <c:v>1752</c:v>
                </c:pt>
                <c:pt idx="4351">
                  <c:v>1753</c:v>
                </c:pt>
                <c:pt idx="4352">
                  <c:v>1754</c:v>
                </c:pt>
                <c:pt idx="4353">
                  <c:v>1755</c:v>
                </c:pt>
                <c:pt idx="4354">
                  <c:v>1755</c:v>
                </c:pt>
                <c:pt idx="4355">
                  <c:v>1756</c:v>
                </c:pt>
                <c:pt idx="4356">
                  <c:v>1757</c:v>
                </c:pt>
                <c:pt idx="4357">
                  <c:v>1758</c:v>
                </c:pt>
                <c:pt idx="4358">
                  <c:v>1759</c:v>
                </c:pt>
                <c:pt idx="4359">
                  <c:v>1760</c:v>
                </c:pt>
                <c:pt idx="4360">
                  <c:v>1761</c:v>
                </c:pt>
                <c:pt idx="4361">
                  <c:v>1761</c:v>
                </c:pt>
                <c:pt idx="4362">
                  <c:v>1761</c:v>
                </c:pt>
                <c:pt idx="4363">
                  <c:v>1761</c:v>
                </c:pt>
                <c:pt idx="4364">
                  <c:v>1761</c:v>
                </c:pt>
                <c:pt idx="4365">
                  <c:v>1761</c:v>
                </c:pt>
                <c:pt idx="4366">
                  <c:v>1761</c:v>
                </c:pt>
                <c:pt idx="4367">
                  <c:v>1761</c:v>
                </c:pt>
                <c:pt idx="4368">
                  <c:v>1761</c:v>
                </c:pt>
                <c:pt idx="4369">
                  <c:v>1762</c:v>
                </c:pt>
                <c:pt idx="4370">
                  <c:v>1763</c:v>
                </c:pt>
                <c:pt idx="4371">
                  <c:v>1764</c:v>
                </c:pt>
                <c:pt idx="4372">
                  <c:v>1765</c:v>
                </c:pt>
                <c:pt idx="4373">
                  <c:v>1766</c:v>
                </c:pt>
                <c:pt idx="4374">
                  <c:v>1767</c:v>
                </c:pt>
                <c:pt idx="4375">
                  <c:v>1768</c:v>
                </c:pt>
                <c:pt idx="4376">
                  <c:v>1769</c:v>
                </c:pt>
                <c:pt idx="4377">
                  <c:v>1770</c:v>
                </c:pt>
                <c:pt idx="4378">
                  <c:v>1771</c:v>
                </c:pt>
                <c:pt idx="4379">
                  <c:v>1772</c:v>
                </c:pt>
                <c:pt idx="4380">
                  <c:v>1772</c:v>
                </c:pt>
                <c:pt idx="4381">
                  <c:v>1773</c:v>
                </c:pt>
                <c:pt idx="4382">
                  <c:v>1774</c:v>
                </c:pt>
                <c:pt idx="4383">
                  <c:v>1775</c:v>
                </c:pt>
                <c:pt idx="4384">
                  <c:v>1776</c:v>
                </c:pt>
                <c:pt idx="4385">
                  <c:v>1777</c:v>
                </c:pt>
                <c:pt idx="4386">
                  <c:v>1778</c:v>
                </c:pt>
                <c:pt idx="4387">
                  <c:v>1779</c:v>
                </c:pt>
                <c:pt idx="4388">
                  <c:v>1780</c:v>
                </c:pt>
                <c:pt idx="4389">
                  <c:v>1780</c:v>
                </c:pt>
                <c:pt idx="4390">
                  <c:v>1781</c:v>
                </c:pt>
                <c:pt idx="4391">
                  <c:v>1782</c:v>
                </c:pt>
                <c:pt idx="4392">
                  <c:v>1782</c:v>
                </c:pt>
                <c:pt idx="4393">
                  <c:v>1783</c:v>
                </c:pt>
                <c:pt idx="4394">
                  <c:v>1784</c:v>
                </c:pt>
                <c:pt idx="4395">
                  <c:v>1785</c:v>
                </c:pt>
                <c:pt idx="4396">
                  <c:v>1786</c:v>
                </c:pt>
                <c:pt idx="4397">
                  <c:v>1787</c:v>
                </c:pt>
                <c:pt idx="4398">
                  <c:v>1788</c:v>
                </c:pt>
                <c:pt idx="4399">
                  <c:v>1789</c:v>
                </c:pt>
                <c:pt idx="4400">
                  <c:v>1790</c:v>
                </c:pt>
                <c:pt idx="4401">
                  <c:v>1791</c:v>
                </c:pt>
                <c:pt idx="4402">
                  <c:v>1792</c:v>
                </c:pt>
                <c:pt idx="4403">
                  <c:v>1793</c:v>
                </c:pt>
                <c:pt idx="4404">
                  <c:v>1794</c:v>
                </c:pt>
                <c:pt idx="4405">
                  <c:v>1795</c:v>
                </c:pt>
                <c:pt idx="4406">
                  <c:v>1796</c:v>
                </c:pt>
                <c:pt idx="4407">
                  <c:v>1797</c:v>
                </c:pt>
                <c:pt idx="4408">
                  <c:v>1798</c:v>
                </c:pt>
                <c:pt idx="4409">
                  <c:v>1799</c:v>
                </c:pt>
                <c:pt idx="4410">
                  <c:v>1800</c:v>
                </c:pt>
                <c:pt idx="4411">
                  <c:v>1800</c:v>
                </c:pt>
                <c:pt idx="4412">
                  <c:v>1800</c:v>
                </c:pt>
                <c:pt idx="4413">
                  <c:v>1801</c:v>
                </c:pt>
                <c:pt idx="4414">
                  <c:v>1802</c:v>
                </c:pt>
                <c:pt idx="4415">
                  <c:v>1802</c:v>
                </c:pt>
                <c:pt idx="4416">
                  <c:v>1803</c:v>
                </c:pt>
                <c:pt idx="4417">
                  <c:v>1804</c:v>
                </c:pt>
                <c:pt idx="4418">
                  <c:v>1804</c:v>
                </c:pt>
                <c:pt idx="4419">
                  <c:v>1804</c:v>
                </c:pt>
                <c:pt idx="4420">
                  <c:v>1805</c:v>
                </c:pt>
                <c:pt idx="4421">
                  <c:v>1806</c:v>
                </c:pt>
                <c:pt idx="4422">
                  <c:v>1806</c:v>
                </c:pt>
                <c:pt idx="4423">
                  <c:v>1807</c:v>
                </c:pt>
                <c:pt idx="4424">
                  <c:v>1807</c:v>
                </c:pt>
                <c:pt idx="4425">
                  <c:v>1807</c:v>
                </c:pt>
                <c:pt idx="4426">
                  <c:v>1807</c:v>
                </c:pt>
                <c:pt idx="4427">
                  <c:v>1807</c:v>
                </c:pt>
                <c:pt idx="4428">
                  <c:v>1808</c:v>
                </c:pt>
                <c:pt idx="4429">
                  <c:v>1808</c:v>
                </c:pt>
                <c:pt idx="4430">
                  <c:v>1808</c:v>
                </c:pt>
                <c:pt idx="4431">
                  <c:v>1809</c:v>
                </c:pt>
                <c:pt idx="4432">
                  <c:v>1809</c:v>
                </c:pt>
                <c:pt idx="4433">
                  <c:v>1809</c:v>
                </c:pt>
                <c:pt idx="4434">
                  <c:v>1809</c:v>
                </c:pt>
                <c:pt idx="4435">
                  <c:v>1809</c:v>
                </c:pt>
                <c:pt idx="4436">
                  <c:v>1809</c:v>
                </c:pt>
                <c:pt idx="4437">
                  <c:v>1809</c:v>
                </c:pt>
                <c:pt idx="4438">
                  <c:v>1809</c:v>
                </c:pt>
                <c:pt idx="4439">
                  <c:v>1809</c:v>
                </c:pt>
                <c:pt idx="4440">
                  <c:v>1809</c:v>
                </c:pt>
                <c:pt idx="4441">
                  <c:v>1809</c:v>
                </c:pt>
                <c:pt idx="4442">
                  <c:v>1809</c:v>
                </c:pt>
                <c:pt idx="4443">
                  <c:v>1809</c:v>
                </c:pt>
                <c:pt idx="4444">
                  <c:v>1809</c:v>
                </c:pt>
                <c:pt idx="4445">
                  <c:v>1809</c:v>
                </c:pt>
                <c:pt idx="4446">
                  <c:v>1809</c:v>
                </c:pt>
                <c:pt idx="4447">
                  <c:v>1809</c:v>
                </c:pt>
                <c:pt idx="4448">
                  <c:v>1809</c:v>
                </c:pt>
                <c:pt idx="4449">
                  <c:v>1809</c:v>
                </c:pt>
                <c:pt idx="4450">
                  <c:v>1809</c:v>
                </c:pt>
                <c:pt idx="4451">
                  <c:v>1810</c:v>
                </c:pt>
                <c:pt idx="4452">
                  <c:v>1810</c:v>
                </c:pt>
                <c:pt idx="4453">
                  <c:v>1810</c:v>
                </c:pt>
                <c:pt idx="4454">
                  <c:v>1810</c:v>
                </c:pt>
                <c:pt idx="4455">
                  <c:v>1810</c:v>
                </c:pt>
                <c:pt idx="4456">
                  <c:v>1810</c:v>
                </c:pt>
                <c:pt idx="4457">
                  <c:v>1810</c:v>
                </c:pt>
                <c:pt idx="4458">
                  <c:v>1810</c:v>
                </c:pt>
                <c:pt idx="4459">
                  <c:v>1810</c:v>
                </c:pt>
                <c:pt idx="4460">
                  <c:v>1810</c:v>
                </c:pt>
                <c:pt idx="4461">
                  <c:v>1810</c:v>
                </c:pt>
                <c:pt idx="4462">
                  <c:v>1811</c:v>
                </c:pt>
                <c:pt idx="4463">
                  <c:v>1811</c:v>
                </c:pt>
                <c:pt idx="4464">
                  <c:v>1811</c:v>
                </c:pt>
                <c:pt idx="4465">
                  <c:v>1811</c:v>
                </c:pt>
                <c:pt idx="4466">
                  <c:v>1812</c:v>
                </c:pt>
                <c:pt idx="4467">
                  <c:v>1812</c:v>
                </c:pt>
                <c:pt idx="4468">
                  <c:v>1812</c:v>
                </c:pt>
                <c:pt idx="4469">
                  <c:v>1812</c:v>
                </c:pt>
                <c:pt idx="4470">
                  <c:v>1813</c:v>
                </c:pt>
                <c:pt idx="4471">
                  <c:v>1813</c:v>
                </c:pt>
                <c:pt idx="4472">
                  <c:v>1813</c:v>
                </c:pt>
                <c:pt idx="4473">
                  <c:v>1813</c:v>
                </c:pt>
                <c:pt idx="4474">
                  <c:v>1814</c:v>
                </c:pt>
                <c:pt idx="4475">
                  <c:v>1815</c:v>
                </c:pt>
                <c:pt idx="4476">
                  <c:v>1816</c:v>
                </c:pt>
                <c:pt idx="4477">
                  <c:v>1817</c:v>
                </c:pt>
                <c:pt idx="4478">
                  <c:v>1818</c:v>
                </c:pt>
                <c:pt idx="4479">
                  <c:v>1818</c:v>
                </c:pt>
                <c:pt idx="4480">
                  <c:v>1818</c:v>
                </c:pt>
                <c:pt idx="4481">
                  <c:v>1819</c:v>
                </c:pt>
                <c:pt idx="4482">
                  <c:v>1820</c:v>
                </c:pt>
                <c:pt idx="4483">
                  <c:v>1820</c:v>
                </c:pt>
                <c:pt idx="4484">
                  <c:v>1821</c:v>
                </c:pt>
                <c:pt idx="4485">
                  <c:v>1821</c:v>
                </c:pt>
                <c:pt idx="4486">
                  <c:v>1822</c:v>
                </c:pt>
                <c:pt idx="4487">
                  <c:v>1823</c:v>
                </c:pt>
                <c:pt idx="4488">
                  <c:v>1824</c:v>
                </c:pt>
                <c:pt idx="4489">
                  <c:v>1825</c:v>
                </c:pt>
                <c:pt idx="4490">
                  <c:v>1826</c:v>
                </c:pt>
                <c:pt idx="4491">
                  <c:v>1827</c:v>
                </c:pt>
                <c:pt idx="4492">
                  <c:v>1827</c:v>
                </c:pt>
                <c:pt idx="4493">
                  <c:v>1827</c:v>
                </c:pt>
                <c:pt idx="4494">
                  <c:v>1827</c:v>
                </c:pt>
                <c:pt idx="4495">
                  <c:v>1827</c:v>
                </c:pt>
                <c:pt idx="4496">
                  <c:v>1827</c:v>
                </c:pt>
                <c:pt idx="4497">
                  <c:v>1827</c:v>
                </c:pt>
                <c:pt idx="4498">
                  <c:v>1827</c:v>
                </c:pt>
                <c:pt idx="4499">
                  <c:v>1827</c:v>
                </c:pt>
                <c:pt idx="4500">
                  <c:v>1827</c:v>
                </c:pt>
                <c:pt idx="4501">
                  <c:v>1827</c:v>
                </c:pt>
                <c:pt idx="4502">
                  <c:v>1827</c:v>
                </c:pt>
                <c:pt idx="4503">
                  <c:v>1827</c:v>
                </c:pt>
                <c:pt idx="4504">
                  <c:v>1827</c:v>
                </c:pt>
                <c:pt idx="4505">
                  <c:v>1827</c:v>
                </c:pt>
                <c:pt idx="4506">
                  <c:v>1827</c:v>
                </c:pt>
                <c:pt idx="4507">
                  <c:v>1827</c:v>
                </c:pt>
                <c:pt idx="4508">
                  <c:v>1828</c:v>
                </c:pt>
                <c:pt idx="4509">
                  <c:v>1829</c:v>
                </c:pt>
                <c:pt idx="4510">
                  <c:v>1829</c:v>
                </c:pt>
                <c:pt idx="4511">
                  <c:v>1829</c:v>
                </c:pt>
                <c:pt idx="4512">
                  <c:v>1829</c:v>
                </c:pt>
                <c:pt idx="4513">
                  <c:v>1829</c:v>
                </c:pt>
                <c:pt idx="4514">
                  <c:v>1829</c:v>
                </c:pt>
                <c:pt idx="4515">
                  <c:v>1830</c:v>
                </c:pt>
                <c:pt idx="4516">
                  <c:v>1830</c:v>
                </c:pt>
                <c:pt idx="4517">
                  <c:v>1831</c:v>
                </c:pt>
                <c:pt idx="4518">
                  <c:v>1832</c:v>
                </c:pt>
                <c:pt idx="4519">
                  <c:v>1832</c:v>
                </c:pt>
                <c:pt idx="4520">
                  <c:v>1832</c:v>
                </c:pt>
                <c:pt idx="4521">
                  <c:v>1833</c:v>
                </c:pt>
                <c:pt idx="4522">
                  <c:v>1834</c:v>
                </c:pt>
                <c:pt idx="4523">
                  <c:v>1835</c:v>
                </c:pt>
                <c:pt idx="4524">
                  <c:v>1835</c:v>
                </c:pt>
                <c:pt idx="4525">
                  <c:v>1835</c:v>
                </c:pt>
                <c:pt idx="4526">
                  <c:v>1836</c:v>
                </c:pt>
                <c:pt idx="4527">
                  <c:v>1836</c:v>
                </c:pt>
                <c:pt idx="4528">
                  <c:v>1836</c:v>
                </c:pt>
                <c:pt idx="4529">
                  <c:v>1836</c:v>
                </c:pt>
                <c:pt idx="4530">
                  <c:v>1836</c:v>
                </c:pt>
                <c:pt idx="4531">
                  <c:v>1836</c:v>
                </c:pt>
                <c:pt idx="4532">
                  <c:v>1836</c:v>
                </c:pt>
                <c:pt idx="4533">
                  <c:v>1837</c:v>
                </c:pt>
                <c:pt idx="4534">
                  <c:v>1837</c:v>
                </c:pt>
                <c:pt idx="4535">
                  <c:v>1837</c:v>
                </c:pt>
                <c:pt idx="4536">
                  <c:v>1838</c:v>
                </c:pt>
                <c:pt idx="4537">
                  <c:v>1839</c:v>
                </c:pt>
                <c:pt idx="4538">
                  <c:v>1840</c:v>
                </c:pt>
                <c:pt idx="4539">
                  <c:v>1840</c:v>
                </c:pt>
                <c:pt idx="4540">
                  <c:v>1841</c:v>
                </c:pt>
                <c:pt idx="4541">
                  <c:v>1842</c:v>
                </c:pt>
                <c:pt idx="4542">
                  <c:v>1843</c:v>
                </c:pt>
                <c:pt idx="4543">
                  <c:v>1844</c:v>
                </c:pt>
                <c:pt idx="4544">
                  <c:v>1845</c:v>
                </c:pt>
                <c:pt idx="4545">
                  <c:v>1845</c:v>
                </c:pt>
                <c:pt idx="4546">
                  <c:v>1845</c:v>
                </c:pt>
                <c:pt idx="4547">
                  <c:v>1846</c:v>
                </c:pt>
                <c:pt idx="4548">
                  <c:v>1846</c:v>
                </c:pt>
                <c:pt idx="4549">
                  <c:v>1847</c:v>
                </c:pt>
                <c:pt idx="4550">
                  <c:v>1848</c:v>
                </c:pt>
                <c:pt idx="4551">
                  <c:v>1848</c:v>
                </c:pt>
                <c:pt idx="4552">
                  <c:v>1848</c:v>
                </c:pt>
                <c:pt idx="4553">
                  <c:v>1849</c:v>
                </c:pt>
                <c:pt idx="4554">
                  <c:v>1850</c:v>
                </c:pt>
                <c:pt idx="4555">
                  <c:v>1850</c:v>
                </c:pt>
                <c:pt idx="4556">
                  <c:v>1851</c:v>
                </c:pt>
                <c:pt idx="4557">
                  <c:v>1851</c:v>
                </c:pt>
                <c:pt idx="4558">
                  <c:v>1851</c:v>
                </c:pt>
                <c:pt idx="4559">
                  <c:v>1851</c:v>
                </c:pt>
                <c:pt idx="4560">
                  <c:v>1852</c:v>
                </c:pt>
                <c:pt idx="4561">
                  <c:v>1853</c:v>
                </c:pt>
                <c:pt idx="4562">
                  <c:v>1854</c:v>
                </c:pt>
                <c:pt idx="4563">
                  <c:v>1854</c:v>
                </c:pt>
                <c:pt idx="4564">
                  <c:v>1855</c:v>
                </c:pt>
                <c:pt idx="4565">
                  <c:v>1856</c:v>
                </c:pt>
                <c:pt idx="4566">
                  <c:v>1857</c:v>
                </c:pt>
                <c:pt idx="4567">
                  <c:v>1858</c:v>
                </c:pt>
                <c:pt idx="4568">
                  <c:v>1859</c:v>
                </c:pt>
                <c:pt idx="4569">
                  <c:v>1860</c:v>
                </c:pt>
                <c:pt idx="4570">
                  <c:v>1861</c:v>
                </c:pt>
                <c:pt idx="4571">
                  <c:v>1862</c:v>
                </c:pt>
                <c:pt idx="4572">
                  <c:v>1863</c:v>
                </c:pt>
                <c:pt idx="4573">
                  <c:v>1864</c:v>
                </c:pt>
                <c:pt idx="4574">
                  <c:v>1865</c:v>
                </c:pt>
                <c:pt idx="4575">
                  <c:v>1866</c:v>
                </c:pt>
                <c:pt idx="4576">
                  <c:v>1867</c:v>
                </c:pt>
                <c:pt idx="4577">
                  <c:v>1868</c:v>
                </c:pt>
                <c:pt idx="4578">
                  <c:v>1869</c:v>
                </c:pt>
                <c:pt idx="4579">
                  <c:v>1870</c:v>
                </c:pt>
                <c:pt idx="4580">
                  <c:v>1871</c:v>
                </c:pt>
                <c:pt idx="4581">
                  <c:v>1871</c:v>
                </c:pt>
                <c:pt idx="4582">
                  <c:v>1872</c:v>
                </c:pt>
                <c:pt idx="4583">
                  <c:v>1873</c:v>
                </c:pt>
                <c:pt idx="4584">
                  <c:v>1874</c:v>
                </c:pt>
                <c:pt idx="4585">
                  <c:v>1875</c:v>
                </c:pt>
                <c:pt idx="4586">
                  <c:v>1875</c:v>
                </c:pt>
                <c:pt idx="4587">
                  <c:v>1875</c:v>
                </c:pt>
                <c:pt idx="4588">
                  <c:v>1875</c:v>
                </c:pt>
                <c:pt idx="4589">
                  <c:v>1875</c:v>
                </c:pt>
                <c:pt idx="4590">
                  <c:v>1875</c:v>
                </c:pt>
                <c:pt idx="4591">
                  <c:v>1875</c:v>
                </c:pt>
                <c:pt idx="4592">
                  <c:v>1875</c:v>
                </c:pt>
                <c:pt idx="4593">
                  <c:v>1875</c:v>
                </c:pt>
                <c:pt idx="4594">
                  <c:v>1875</c:v>
                </c:pt>
                <c:pt idx="4595">
                  <c:v>1876</c:v>
                </c:pt>
                <c:pt idx="4596">
                  <c:v>1876</c:v>
                </c:pt>
                <c:pt idx="4597">
                  <c:v>1876</c:v>
                </c:pt>
                <c:pt idx="4598">
                  <c:v>1876</c:v>
                </c:pt>
                <c:pt idx="4599">
                  <c:v>1877</c:v>
                </c:pt>
                <c:pt idx="4600">
                  <c:v>1877</c:v>
                </c:pt>
                <c:pt idx="4601">
                  <c:v>1878</c:v>
                </c:pt>
                <c:pt idx="4602">
                  <c:v>1878</c:v>
                </c:pt>
                <c:pt idx="4603">
                  <c:v>1879</c:v>
                </c:pt>
                <c:pt idx="4604">
                  <c:v>1880</c:v>
                </c:pt>
                <c:pt idx="4605">
                  <c:v>1880</c:v>
                </c:pt>
                <c:pt idx="4606">
                  <c:v>1880</c:v>
                </c:pt>
                <c:pt idx="4607">
                  <c:v>1880</c:v>
                </c:pt>
                <c:pt idx="4608">
                  <c:v>1880</c:v>
                </c:pt>
                <c:pt idx="4609">
                  <c:v>1880</c:v>
                </c:pt>
                <c:pt idx="4610">
                  <c:v>1880</c:v>
                </c:pt>
                <c:pt idx="4611">
                  <c:v>1880</c:v>
                </c:pt>
                <c:pt idx="4612">
                  <c:v>1881</c:v>
                </c:pt>
                <c:pt idx="4613">
                  <c:v>1882</c:v>
                </c:pt>
                <c:pt idx="4614">
                  <c:v>1883</c:v>
                </c:pt>
                <c:pt idx="4615">
                  <c:v>1884</c:v>
                </c:pt>
                <c:pt idx="4616">
                  <c:v>1884</c:v>
                </c:pt>
                <c:pt idx="4617">
                  <c:v>1885</c:v>
                </c:pt>
                <c:pt idx="4618">
                  <c:v>1886</c:v>
                </c:pt>
                <c:pt idx="4619">
                  <c:v>1886</c:v>
                </c:pt>
                <c:pt idx="4620">
                  <c:v>1886</c:v>
                </c:pt>
                <c:pt idx="4621">
                  <c:v>1886</c:v>
                </c:pt>
                <c:pt idx="4622">
                  <c:v>1886</c:v>
                </c:pt>
                <c:pt idx="4623">
                  <c:v>1887</c:v>
                </c:pt>
                <c:pt idx="4624">
                  <c:v>1888</c:v>
                </c:pt>
                <c:pt idx="4625">
                  <c:v>1888</c:v>
                </c:pt>
                <c:pt idx="4626">
                  <c:v>1889</c:v>
                </c:pt>
                <c:pt idx="4627">
                  <c:v>1889</c:v>
                </c:pt>
                <c:pt idx="4628">
                  <c:v>1889</c:v>
                </c:pt>
                <c:pt idx="4629">
                  <c:v>1890</c:v>
                </c:pt>
                <c:pt idx="4630">
                  <c:v>1891</c:v>
                </c:pt>
                <c:pt idx="4631">
                  <c:v>1892</c:v>
                </c:pt>
                <c:pt idx="4632">
                  <c:v>1892</c:v>
                </c:pt>
                <c:pt idx="4633">
                  <c:v>1892</c:v>
                </c:pt>
                <c:pt idx="4634">
                  <c:v>1892</c:v>
                </c:pt>
                <c:pt idx="4635">
                  <c:v>1893</c:v>
                </c:pt>
                <c:pt idx="4636">
                  <c:v>1894</c:v>
                </c:pt>
                <c:pt idx="4637">
                  <c:v>1894</c:v>
                </c:pt>
                <c:pt idx="4638">
                  <c:v>1894</c:v>
                </c:pt>
                <c:pt idx="4639">
                  <c:v>1894</c:v>
                </c:pt>
                <c:pt idx="4640">
                  <c:v>1894</c:v>
                </c:pt>
                <c:pt idx="4641">
                  <c:v>1894</c:v>
                </c:pt>
                <c:pt idx="4642">
                  <c:v>1894</c:v>
                </c:pt>
                <c:pt idx="4643">
                  <c:v>1894</c:v>
                </c:pt>
                <c:pt idx="4644">
                  <c:v>1894</c:v>
                </c:pt>
                <c:pt idx="4645">
                  <c:v>1894</c:v>
                </c:pt>
                <c:pt idx="4646">
                  <c:v>1894</c:v>
                </c:pt>
                <c:pt idx="4647">
                  <c:v>1894</c:v>
                </c:pt>
                <c:pt idx="4648">
                  <c:v>1894</c:v>
                </c:pt>
                <c:pt idx="4649">
                  <c:v>1894</c:v>
                </c:pt>
                <c:pt idx="4650">
                  <c:v>1894</c:v>
                </c:pt>
                <c:pt idx="4651">
                  <c:v>1895</c:v>
                </c:pt>
                <c:pt idx="4652">
                  <c:v>1895</c:v>
                </c:pt>
                <c:pt idx="4653">
                  <c:v>1895</c:v>
                </c:pt>
                <c:pt idx="4654">
                  <c:v>1895</c:v>
                </c:pt>
                <c:pt idx="4655">
                  <c:v>1895</c:v>
                </c:pt>
                <c:pt idx="4656">
                  <c:v>1895</c:v>
                </c:pt>
                <c:pt idx="4657">
                  <c:v>1895</c:v>
                </c:pt>
                <c:pt idx="4658">
                  <c:v>1895</c:v>
                </c:pt>
                <c:pt idx="4659">
                  <c:v>1895</c:v>
                </c:pt>
                <c:pt idx="4660">
                  <c:v>1895</c:v>
                </c:pt>
                <c:pt idx="4661">
                  <c:v>1895</c:v>
                </c:pt>
                <c:pt idx="4662">
                  <c:v>1895</c:v>
                </c:pt>
                <c:pt idx="4663">
                  <c:v>1895</c:v>
                </c:pt>
                <c:pt idx="4664">
                  <c:v>1895</c:v>
                </c:pt>
                <c:pt idx="4665">
                  <c:v>1895</c:v>
                </c:pt>
                <c:pt idx="4666">
                  <c:v>1895</c:v>
                </c:pt>
                <c:pt idx="4667">
                  <c:v>1895</c:v>
                </c:pt>
                <c:pt idx="4668">
                  <c:v>1896</c:v>
                </c:pt>
                <c:pt idx="4669">
                  <c:v>1896</c:v>
                </c:pt>
                <c:pt idx="4670">
                  <c:v>1896</c:v>
                </c:pt>
                <c:pt idx="4671">
                  <c:v>1896</c:v>
                </c:pt>
                <c:pt idx="4672">
                  <c:v>1896</c:v>
                </c:pt>
                <c:pt idx="4673">
                  <c:v>1896</c:v>
                </c:pt>
                <c:pt idx="4674">
                  <c:v>1896</c:v>
                </c:pt>
                <c:pt idx="4675">
                  <c:v>1896</c:v>
                </c:pt>
                <c:pt idx="4676">
                  <c:v>1896</c:v>
                </c:pt>
                <c:pt idx="4677">
                  <c:v>1896</c:v>
                </c:pt>
                <c:pt idx="4678">
                  <c:v>1896</c:v>
                </c:pt>
                <c:pt idx="4679">
                  <c:v>1896</c:v>
                </c:pt>
                <c:pt idx="4680">
                  <c:v>1896</c:v>
                </c:pt>
                <c:pt idx="4681">
                  <c:v>1896</c:v>
                </c:pt>
                <c:pt idx="4682">
                  <c:v>1896</c:v>
                </c:pt>
                <c:pt idx="4683">
                  <c:v>1896</c:v>
                </c:pt>
                <c:pt idx="4684">
                  <c:v>1896</c:v>
                </c:pt>
                <c:pt idx="4685">
                  <c:v>1896</c:v>
                </c:pt>
                <c:pt idx="4686">
                  <c:v>1896</c:v>
                </c:pt>
                <c:pt idx="4687">
                  <c:v>1896</c:v>
                </c:pt>
                <c:pt idx="4688">
                  <c:v>1896</c:v>
                </c:pt>
                <c:pt idx="4689">
                  <c:v>1896</c:v>
                </c:pt>
                <c:pt idx="4690">
                  <c:v>1896</c:v>
                </c:pt>
                <c:pt idx="4691">
                  <c:v>1896</c:v>
                </c:pt>
                <c:pt idx="4692">
                  <c:v>1896</c:v>
                </c:pt>
                <c:pt idx="4693">
                  <c:v>1896</c:v>
                </c:pt>
                <c:pt idx="4694">
                  <c:v>1896</c:v>
                </c:pt>
                <c:pt idx="4695">
                  <c:v>1896</c:v>
                </c:pt>
                <c:pt idx="4696">
                  <c:v>1896</c:v>
                </c:pt>
                <c:pt idx="4697">
                  <c:v>1896</c:v>
                </c:pt>
                <c:pt idx="4698">
                  <c:v>1896</c:v>
                </c:pt>
                <c:pt idx="4699">
                  <c:v>1896</c:v>
                </c:pt>
                <c:pt idx="4700">
                  <c:v>1896</c:v>
                </c:pt>
                <c:pt idx="4701">
                  <c:v>1896</c:v>
                </c:pt>
                <c:pt idx="4702">
                  <c:v>1896</c:v>
                </c:pt>
                <c:pt idx="4703">
                  <c:v>1896</c:v>
                </c:pt>
                <c:pt idx="4704">
                  <c:v>1896</c:v>
                </c:pt>
                <c:pt idx="4705">
                  <c:v>1897</c:v>
                </c:pt>
                <c:pt idx="4706">
                  <c:v>1898</c:v>
                </c:pt>
                <c:pt idx="4707">
                  <c:v>1899</c:v>
                </c:pt>
                <c:pt idx="4708">
                  <c:v>1900</c:v>
                </c:pt>
                <c:pt idx="4709">
                  <c:v>1901</c:v>
                </c:pt>
                <c:pt idx="4710">
                  <c:v>1902</c:v>
                </c:pt>
                <c:pt idx="4711">
                  <c:v>1903</c:v>
                </c:pt>
                <c:pt idx="4712">
                  <c:v>1904</c:v>
                </c:pt>
                <c:pt idx="4713">
                  <c:v>1905</c:v>
                </c:pt>
                <c:pt idx="4714">
                  <c:v>1906</c:v>
                </c:pt>
                <c:pt idx="4715">
                  <c:v>1906</c:v>
                </c:pt>
                <c:pt idx="4716">
                  <c:v>1906</c:v>
                </c:pt>
                <c:pt idx="4717">
                  <c:v>1906</c:v>
                </c:pt>
                <c:pt idx="4718">
                  <c:v>1907</c:v>
                </c:pt>
                <c:pt idx="4719">
                  <c:v>1908</c:v>
                </c:pt>
                <c:pt idx="4720">
                  <c:v>1909</c:v>
                </c:pt>
                <c:pt idx="4721">
                  <c:v>1910</c:v>
                </c:pt>
                <c:pt idx="4722">
                  <c:v>1911</c:v>
                </c:pt>
                <c:pt idx="4723">
                  <c:v>1912</c:v>
                </c:pt>
                <c:pt idx="4724">
                  <c:v>1913</c:v>
                </c:pt>
                <c:pt idx="4725">
                  <c:v>1914</c:v>
                </c:pt>
                <c:pt idx="4726">
                  <c:v>1914</c:v>
                </c:pt>
                <c:pt idx="4727">
                  <c:v>1915</c:v>
                </c:pt>
                <c:pt idx="4728">
                  <c:v>1915</c:v>
                </c:pt>
                <c:pt idx="4729">
                  <c:v>1916</c:v>
                </c:pt>
                <c:pt idx="4730">
                  <c:v>1917</c:v>
                </c:pt>
                <c:pt idx="4731">
                  <c:v>1918</c:v>
                </c:pt>
                <c:pt idx="4732">
                  <c:v>1919</c:v>
                </c:pt>
                <c:pt idx="4733">
                  <c:v>1919</c:v>
                </c:pt>
                <c:pt idx="4734">
                  <c:v>1920</c:v>
                </c:pt>
                <c:pt idx="4735">
                  <c:v>1920</c:v>
                </c:pt>
                <c:pt idx="4736">
                  <c:v>1921</c:v>
                </c:pt>
                <c:pt idx="4737">
                  <c:v>1922</c:v>
                </c:pt>
                <c:pt idx="4738">
                  <c:v>1923</c:v>
                </c:pt>
                <c:pt idx="4739">
                  <c:v>1924</c:v>
                </c:pt>
                <c:pt idx="4740">
                  <c:v>1924</c:v>
                </c:pt>
                <c:pt idx="4741">
                  <c:v>1925</c:v>
                </c:pt>
                <c:pt idx="4742">
                  <c:v>1926</c:v>
                </c:pt>
                <c:pt idx="4743">
                  <c:v>1926</c:v>
                </c:pt>
                <c:pt idx="4744">
                  <c:v>1927</c:v>
                </c:pt>
                <c:pt idx="4745">
                  <c:v>1928</c:v>
                </c:pt>
                <c:pt idx="4746">
                  <c:v>1929</c:v>
                </c:pt>
                <c:pt idx="4747">
                  <c:v>1929</c:v>
                </c:pt>
                <c:pt idx="4748">
                  <c:v>1930</c:v>
                </c:pt>
                <c:pt idx="4749">
                  <c:v>1931</c:v>
                </c:pt>
                <c:pt idx="4750">
                  <c:v>1932</c:v>
                </c:pt>
                <c:pt idx="4751">
                  <c:v>1932</c:v>
                </c:pt>
                <c:pt idx="4752">
                  <c:v>1933</c:v>
                </c:pt>
                <c:pt idx="4753">
                  <c:v>1934</c:v>
                </c:pt>
                <c:pt idx="4754">
                  <c:v>1935</c:v>
                </c:pt>
                <c:pt idx="4755">
                  <c:v>1936</c:v>
                </c:pt>
                <c:pt idx="4756">
                  <c:v>1936</c:v>
                </c:pt>
                <c:pt idx="4757">
                  <c:v>1937</c:v>
                </c:pt>
                <c:pt idx="4758">
                  <c:v>1938</c:v>
                </c:pt>
                <c:pt idx="4759">
                  <c:v>1939</c:v>
                </c:pt>
                <c:pt idx="4760">
                  <c:v>1939</c:v>
                </c:pt>
                <c:pt idx="4761">
                  <c:v>1939</c:v>
                </c:pt>
                <c:pt idx="4762">
                  <c:v>1940</c:v>
                </c:pt>
                <c:pt idx="4763">
                  <c:v>1940</c:v>
                </c:pt>
                <c:pt idx="4764">
                  <c:v>1941</c:v>
                </c:pt>
                <c:pt idx="4765">
                  <c:v>1942</c:v>
                </c:pt>
                <c:pt idx="4766">
                  <c:v>1942</c:v>
                </c:pt>
                <c:pt idx="4767">
                  <c:v>1943</c:v>
                </c:pt>
                <c:pt idx="4768">
                  <c:v>1943</c:v>
                </c:pt>
                <c:pt idx="4769">
                  <c:v>1944</c:v>
                </c:pt>
                <c:pt idx="4770">
                  <c:v>1945</c:v>
                </c:pt>
                <c:pt idx="4771">
                  <c:v>1946</c:v>
                </c:pt>
                <c:pt idx="4772">
                  <c:v>1947</c:v>
                </c:pt>
                <c:pt idx="4773">
                  <c:v>1948</c:v>
                </c:pt>
                <c:pt idx="4774">
                  <c:v>1949</c:v>
                </c:pt>
                <c:pt idx="4775">
                  <c:v>1950</c:v>
                </c:pt>
                <c:pt idx="4776">
                  <c:v>1950</c:v>
                </c:pt>
                <c:pt idx="4777">
                  <c:v>1950</c:v>
                </c:pt>
                <c:pt idx="4778">
                  <c:v>1951</c:v>
                </c:pt>
                <c:pt idx="4779">
                  <c:v>1952</c:v>
                </c:pt>
                <c:pt idx="4780">
                  <c:v>1953</c:v>
                </c:pt>
                <c:pt idx="4781">
                  <c:v>1954</c:v>
                </c:pt>
                <c:pt idx="4782">
                  <c:v>1955</c:v>
                </c:pt>
                <c:pt idx="4783">
                  <c:v>1956</c:v>
                </c:pt>
                <c:pt idx="4784">
                  <c:v>1957</c:v>
                </c:pt>
                <c:pt idx="4785">
                  <c:v>1958</c:v>
                </c:pt>
                <c:pt idx="4786">
                  <c:v>1959</c:v>
                </c:pt>
                <c:pt idx="4787">
                  <c:v>1960</c:v>
                </c:pt>
                <c:pt idx="4788">
                  <c:v>1961</c:v>
                </c:pt>
                <c:pt idx="4789">
                  <c:v>1962</c:v>
                </c:pt>
                <c:pt idx="4790">
                  <c:v>1963</c:v>
                </c:pt>
                <c:pt idx="4791">
                  <c:v>1963</c:v>
                </c:pt>
                <c:pt idx="4792">
                  <c:v>1963</c:v>
                </c:pt>
                <c:pt idx="4793">
                  <c:v>1963</c:v>
                </c:pt>
                <c:pt idx="4794">
                  <c:v>1963</c:v>
                </c:pt>
                <c:pt idx="4795">
                  <c:v>1963</c:v>
                </c:pt>
                <c:pt idx="4796">
                  <c:v>1963</c:v>
                </c:pt>
                <c:pt idx="4797">
                  <c:v>1963</c:v>
                </c:pt>
                <c:pt idx="4798">
                  <c:v>1963</c:v>
                </c:pt>
                <c:pt idx="4799">
                  <c:v>1963</c:v>
                </c:pt>
                <c:pt idx="4800">
                  <c:v>1963</c:v>
                </c:pt>
                <c:pt idx="4801">
                  <c:v>1963</c:v>
                </c:pt>
                <c:pt idx="4802">
                  <c:v>1963</c:v>
                </c:pt>
                <c:pt idx="4803">
                  <c:v>1963</c:v>
                </c:pt>
                <c:pt idx="4804">
                  <c:v>1963</c:v>
                </c:pt>
                <c:pt idx="4805">
                  <c:v>1963</c:v>
                </c:pt>
                <c:pt idx="4806">
                  <c:v>1964</c:v>
                </c:pt>
                <c:pt idx="4807">
                  <c:v>1964</c:v>
                </c:pt>
                <c:pt idx="4808">
                  <c:v>1964</c:v>
                </c:pt>
                <c:pt idx="4809">
                  <c:v>1964</c:v>
                </c:pt>
                <c:pt idx="4810">
                  <c:v>1964</c:v>
                </c:pt>
                <c:pt idx="4811">
                  <c:v>1965</c:v>
                </c:pt>
                <c:pt idx="4812">
                  <c:v>1966</c:v>
                </c:pt>
                <c:pt idx="4813">
                  <c:v>1967</c:v>
                </c:pt>
                <c:pt idx="4814">
                  <c:v>1967</c:v>
                </c:pt>
                <c:pt idx="4815">
                  <c:v>1968</c:v>
                </c:pt>
                <c:pt idx="4816">
                  <c:v>1968</c:v>
                </c:pt>
                <c:pt idx="4817">
                  <c:v>1968</c:v>
                </c:pt>
                <c:pt idx="4818">
                  <c:v>1968</c:v>
                </c:pt>
                <c:pt idx="4819">
                  <c:v>1968</c:v>
                </c:pt>
                <c:pt idx="4820">
                  <c:v>1969</c:v>
                </c:pt>
                <c:pt idx="4821">
                  <c:v>1969</c:v>
                </c:pt>
                <c:pt idx="4822">
                  <c:v>1970</c:v>
                </c:pt>
                <c:pt idx="4823">
                  <c:v>1970</c:v>
                </c:pt>
                <c:pt idx="4824">
                  <c:v>1970</c:v>
                </c:pt>
                <c:pt idx="4825">
                  <c:v>1970</c:v>
                </c:pt>
                <c:pt idx="4826">
                  <c:v>1970</c:v>
                </c:pt>
                <c:pt idx="4827">
                  <c:v>1970</c:v>
                </c:pt>
                <c:pt idx="4828">
                  <c:v>1970</c:v>
                </c:pt>
                <c:pt idx="4829">
                  <c:v>1970</c:v>
                </c:pt>
                <c:pt idx="4830">
                  <c:v>1970</c:v>
                </c:pt>
                <c:pt idx="4831">
                  <c:v>1970</c:v>
                </c:pt>
                <c:pt idx="4832">
                  <c:v>1970</c:v>
                </c:pt>
                <c:pt idx="4833">
                  <c:v>1970</c:v>
                </c:pt>
                <c:pt idx="4834">
                  <c:v>1971</c:v>
                </c:pt>
                <c:pt idx="4835">
                  <c:v>1971</c:v>
                </c:pt>
                <c:pt idx="4836">
                  <c:v>1971</c:v>
                </c:pt>
                <c:pt idx="4837">
                  <c:v>1971</c:v>
                </c:pt>
                <c:pt idx="4838">
                  <c:v>1971</c:v>
                </c:pt>
                <c:pt idx="4839">
                  <c:v>1972</c:v>
                </c:pt>
                <c:pt idx="4840">
                  <c:v>1973</c:v>
                </c:pt>
                <c:pt idx="4841">
                  <c:v>1973</c:v>
                </c:pt>
                <c:pt idx="4842">
                  <c:v>1973</c:v>
                </c:pt>
                <c:pt idx="4843">
                  <c:v>1973</c:v>
                </c:pt>
                <c:pt idx="4844">
                  <c:v>1973</c:v>
                </c:pt>
                <c:pt idx="4845">
                  <c:v>1973</c:v>
                </c:pt>
                <c:pt idx="4846">
                  <c:v>1973</c:v>
                </c:pt>
                <c:pt idx="4847">
                  <c:v>1973</c:v>
                </c:pt>
                <c:pt idx="4848">
                  <c:v>1973</c:v>
                </c:pt>
                <c:pt idx="4849">
                  <c:v>1974</c:v>
                </c:pt>
                <c:pt idx="4850">
                  <c:v>1974</c:v>
                </c:pt>
                <c:pt idx="4851">
                  <c:v>1974</c:v>
                </c:pt>
                <c:pt idx="4852">
                  <c:v>1974</c:v>
                </c:pt>
                <c:pt idx="4853">
                  <c:v>1974</c:v>
                </c:pt>
                <c:pt idx="4854">
                  <c:v>1974</c:v>
                </c:pt>
                <c:pt idx="4855">
                  <c:v>1974</c:v>
                </c:pt>
                <c:pt idx="4856">
                  <c:v>1974</c:v>
                </c:pt>
                <c:pt idx="4857">
                  <c:v>1974</c:v>
                </c:pt>
                <c:pt idx="4858">
                  <c:v>1974</c:v>
                </c:pt>
                <c:pt idx="4859">
                  <c:v>1974</c:v>
                </c:pt>
                <c:pt idx="4860">
                  <c:v>1974</c:v>
                </c:pt>
                <c:pt idx="4861">
                  <c:v>1975</c:v>
                </c:pt>
                <c:pt idx="4862">
                  <c:v>1975</c:v>
                </c:pt>
                <c:pt idx="4863">
                  <c:v>1975</c:v>
                </c:pt>
                <c:pt idx="4864">
                  <c:v>1975</c:v>
                </c:pt>
                <c:pt idx="4865">
                  <c:v>1975</c:v>
                </c:pt>
                <c:pt idx="4866">
                  <c:v>1976</c:v>
                </c:pt>
                <c:pt idx="4867">
                  <c:v>1977</c:v>
                </c:pt>
                <c:pt idx="4868">
                  <c:v>1977</c:v>
                </c:pt>
                <c:pt idx="4869">
                  <c:v>1978</c:v>
                </c:pt>
                <c:pt idx="4870">
                  <c:v>1979</c:v>
                </c:pt>
                <c:pt idx="4871">
                  <c:v>1980</c:v>
                </c:pt>
                <c:pt idx="4872">
                  <c:v>1981</c:v>
                </c:pt>
                <c:pt idx="4873">
                  <c:v>1982</c:v>
                </c:pt>
                <c:pt idx="4874">
                  <c:v>1982</c:v>
                </c:pt>
                <c:pt idx="4875">
                  <c:v>1983</c:v>
                </c:pt>
                <c:pt idx="4876">
                  <c:v>1984</c:v>
                </c:pt>
                <c:pt idx="4877">
                  <c:v>1985</c:v>
                </c:pt>
                <c:pt idx="4878">
                  <c:v>1986</c:v>
                </c:pt>
                <c:pt idx="4879">
                  <c:v>1987</c:v>
                </c:pt>
                <c:pt idx="4880">
                  <c:v>1987</c:v>
                </c:pt>
                <c:pt idx="4881">
                  <c:v>1987</c:v>
                </c:pt>
                <c:pt idx="4882">
                  <c:v>1988</c:v>
                </c:pt>
                <c:pt idx="4883">
                  <c:v>1988</c:v>
                </c:pt>
                <c:pt idx="4884">
                  <c:v>1988</c:v>
                </c:pt>
                <c:pt idx="4885">
                  <c:v>1988</c:v>
                </c:pt>
                <c:pt idx="4886">
                  <c:v>1989</c:v>
                </c:pt>
                <c:pt idx="4887">
                  <c:v>1990</c:v>
                </c:pt>
                <c:pt idx="4888">
                  <c:v>1990</c:v>
                </c:pt>
                <c:pt idx="4889">
                  <c:v>1990</c:v>
                </c:pt>
                <c:pt idx="4890">
                  <c:v>1991</c:v>
                </c:pt>
                <c:pt idx="4891">
                  <c:v>1991</c:v>
                </c:pt>
                <c:pt idx="4892">
                  <c:v>1992</c:v>
                </c:pt>
                <c:pt idx="4893">
                  <c:v>1993</c:v>
                </c:pt>
                <c:pt idx="4894">
                  <c:v>1993</c:v>
                </c:pt>
                <c:pt idx="4895">
                  <c:v>1994</c:v>
                </c:pt>
                <c:pt idx="4896">
                  <c:v>1994</c:v>
                </c:pt>
                <c:pt idx="4897">
                  <c:v>1994</c:v>
                </c:pt>
                <c:pt idx="4898">
                  <c:v>1994</c:v>
                </c:pt>
                <c:pt idx="4899">
                  <c:v>1994</c:v>
                </c:pt>
                <c:pt idx="4900">
                  <c:v>1995</c:v>
                </c:pt>
                <c:pt idx="4901">
                  <c:v>1995</c:v>
                </c:pt>
                <c:pt idx="4902">
                  <c:v>1995</c:v>
                </c:pt>
                <c:pt idx="4903">
                  <c:v>1995</c:v>
                </c:pt>
                <c:pt idx="4904">
                  <c:v>1996</c:v>
                </c:pt>
                <c:pt idx="4905">
                  <c:v>1996</c:v>
                </c:pt>
                <c:pt idx="4906">
                  <c:v>1996</c:v>
                </c:pt>
                <c:pt idx="4907">
                  <c:v>1996</c:v>
                </c:pt>
                <c:pt idx="4908">
                  <c:v>1996</c:v>
                </c:pt>
                <c:pt idx="4909">
                  <c:v>1996</c:v>
                </c:pt>
                <c:pt idx="4910">
                  <c:v>1996</c:v>
                </c:pt>
                <c:pt idx="4911">
                  <c:v>1996</c:v>
                </c:pt>
                <c:pt idx="4912">
                  <c:v>1996</c:v>
                </c:pt>
                <c:pt idx="4913">
                  <c:v>1996</c:v>
                </c:pt>
                <c:pt idx="4914">
                  <c:v>1996</c:v>
                </c:pt>
                <c:pt idx="4915">
                  <c:v>1996</c:v>
                </c:pt>
                <c:pt idx="4916">
                  <c:v>1996</c:v>
                </c:pt>
                <c:pt idx="4917">
                  <c:v>1996</c:v>
                </c:pt>
                <c:pt idx="4918">
                  <c:v>1996</c:v>
                </c:pt>
                <c:pt idx="4919">
                  <c:v>1996</c:v>
                </c:pt>
                <c:pt idx="4920">
                  <c:v>1996</c:v>
                </c:pt>
                <c:pt idx="4921">
                  <c:v>1996</c:v>
                </c:pt>
                <c:pt idx="4922">
                  <c:v>1996</c:v>
                </c:pt>
                <c:pt idx="4923">
                  <c:v>1996</c:v>
                </c:pt>
                <c:pt idx="4924">
                  <c:v>1996</c:v>
                </c:pt>
                <c:pt idx="4925">
                  <c:v>1996</c:v>
                </c:pt>
                <c:pt idx="4926">
                  <c:v>1996</c:v>
                </c:pt>
                <c:pt idx="4927">
                  <c:v>1996</c:v>
                </c:pt>
                <c:pt idx="4928">
                  <c:v>1996</c:v>
                </c:pt>
                <c:pt idx="4929">
                  <c:v>1996</c:v>
                </c:pt>
                <c:pt idx="4930">
                  <c:v>1996</c:v>
                </c:pt>
                <c:pt idx="4931">
                  <c:v>1996</c:v>
                </c:pt>
                <c:pt idx="4932">
                  <c:v>1996</c:v>
                </c:pt>
                <c:pt idx="4933">
                  <c:v>1996</c:v>
                </c:pt>
                <c:pt idx="4934">
                  <c:v>1996</c:v>
                </c:pt>
                <c:pt idx="4935">
                  <c:v>1996</c:v>
                </c:pt>
                <c:pt idx="4936">
                  <c:v>1997</c:v>
                </c:pt>
                <c:pt idx="4937">
                  <c:v>1997</c:v>
                </c:pt>
                <c:pt idx="4938">
                  <c:v>1997</c:v>
                </c:pt>
                <c:pt idx="4939">
                  <c:v>1997</c:v>
                </c:pt>
                <c:pt idx="4940">
                  <c:v>1997</c:v>
                </c:pt>
                <c:pt idx="4941">
                  <c:v>1997</c:v>
                </c:pt>
                <c:pt idx="4942">
                  <c:v>1997</c:v>
                </c:pt>
                <c:pt idx="4943">
                  <c:v>1997</c:v>
                </c:pt>
                <c:pt idx="4944">
                  <c:v>1997</c:v>
                </c:pt>
                <c:pt idx="4945">
                  <c:v>1997</c:v>
                </c:pt>
                <c:pt idx="4946">
                  <c:v>1997</c:v>
                </c:pt>
                <c:pt idx="4947">
                  <c:v>1997</c:v>
                </c:pt>
                <c:pt idx="4948">
                  <c:v>1997</c:v>
                </c:pt>
                <c:pt idx="4949">
                  <c:v>1997</c:v>
                </c:pt>
                <c:pt idx="4950">
                  <c:v>1997</c:v>
                </c:pt>
                <c:pt idx="4951">
                  <c:v>1997</c:v>
                </c:pt>
                <c:pt idx="4952">
                  <c:v>1998</c:v>
                </c:pt>
                <c:pt idx="4953">
                  <c:v>1998</c:v>
                </c:pt>
                <c:pt idx="4954">
                  <c:v>1999</c:v>
                </c:pt>
                <c:pt idx="4955">
                  <c:v>1999</c:v>
                </c:pt>
                <c:pt idx="4956">
                  <c:v>1999</c:v>
                </c:pt>
                <c:pt idx="4957">
                  <c:v>1999</c:v>
                </c:pt>
                <c:pt idx="4958">
                  <c:v>1999</c:v>
                </c:pt>
                <c:pt idx="4959">
                  <c:v>1999</c:v>
                </c:pt>
                <c:pt idx="4960">
                  <c:v>1999</c:v>
                </c:pt>
                <c:pt idx="4961">
                  <c:v>1999</c:v>
                </c:pt>
                <c:pt idx="4962">
                  <c:v>1999</c:v>
                </c:pt>
                <c:pt idx="4963">
                  <c:v>1999</c:v>
                </c:pt>
                <c:pt idx="4964">
                  <c:v>1999</c:v>
                </c:pt>
                <c:pt idx="4965">
                  <c:v>1999</c:v>
                </c:pt>
                <c:pt idx="4966">
                  <c:v>1999</c:v>
                </c:pt>
                <c:pt idx="4967">
                  <c:v>1999</c:v>
                </c:pt>
                <c:pt idx="4968">
                  <c:v>1999</c:v>
                </c:pt>
                <c:pt idx="4969">
                  <c:v>1999</c:v>
                </c:pt>
                <c:pt idx="4970">
                  <c:v>1999</c:v>
                </c:pt>
                <c:pt idx="4971">
                  <c:v>1999</c:v>
                </c:pt>
                <c:pt idx="4972">
                  <c:v>1999</c:v>
                </c:pt>
                <c:pt idx="4973">
                  <c:v>1999</c:v>
                </c:pt>
                <c:pt idx="4974">
                  <c:v>1999</c:v>
                </c:pt>
                <c:pt idx="4975">
                  <c:v>1999</c:v>
                </c:pt>
                <c:pt idx="4976">
                  <c:v>1999</c:v>
                </c:pt>
                <c:pt idx="4977">
                  <c:v>2000</c:v>
                </c:pt>
                <c:pt idx="4978">
                  <c:v>2001</c:v>
                </c:pt>
                <c:pt idx="4979">
                  <c:v>2002</c:v>
                </c:pt>
                <c:pt idx="4980">
                  <c:v>2002</c:v>
                </c:pt>
                <c:pt idx="4981">
                  <c:v>2003</c:v>
                </c:pt>
                <c:pt idx="4982">
                  <c:v>2003</c:v>
                </c:pt>
                <c:pt idx="4983">
                  <c:v>2003</c:v>
                </c:pt>
                <c:pt idx="4984">
                  <c:v>2004</c:v>
                </c:pt>
                <c:pt idx="4985">
                  <c:v>2005</c:v>
                </c:pt>
                <c:pt idx="4986">
                  <c:v>2006</c:v>
                </c:pt>
                <c:pt idx="4987">
                  <c:v>2007</c:v>
                </c:pt>
                <c:pt idx="4988">
                  <c:v>2007</c:v>
                </c:pt>
                <c:pt idx="4989">
                  <c:v>2008</c:v>
                </c:pt>
                <c:pt idx="4990">
                  <c:v>2008</c:v>
                </c:pt>
                <c:pt idx="4991">
                  <c:v>2008</c:v>
                </c:pt>
                <c:pt idx="4992">
                  <c:v>2008</c:v>
                </c:pt>
                <c:pt idx="4993">
                  <c:v>2008</c:v>
                </c:pt>
                <c:pt idx="4994">
                  <c:v>2009</c:v>
                </c:pt>
                <c:pt idx="4995">
                  <c:v>2010</c:v>
                </c:pt>
                <c:pt idx="4996">
                  <c:v>2010</c:v>
                </c:pt>
                <c:pt idx="4997">
                  <c:v>2011</c:v>
                </c:pt>
                <c:pt idx="4998">
                  <c:v>2011</c:v>
                </c:pt>
                <c:pt idx="4999">
                  <c:v>2012</c:v>
                </c:pt>
                <c:pt idx="5000">
                  <c:v>2012</c:v>
                </c:pt>
                <c:pt idx="5001">
                  <c:v>2012</c:v>
                </c:pt>
                <c:pt idx="5002">
                  <c:v>2012</c:v>
                </c:pt>
                <c:pt idx="5003">
                  <c:v>2012</c:v>
                </c:pt>
                <c:pt idx="5004">
                  <c:v>2012</c:v>
                </c:pt>
                <c:pt idx="5005">
                  <c:v>2012</c:v>
                </c:pt>
                <c:pt idx="5006">
                  <c:v>2012</c:v>
                </c:pt>
                <c:pt idx="5007">
                  <c:v>2012</c:v>
                </c:pt>
                <c:pt idx="5008">
                  <c:v>2012</c:v>
                </c:pt>
                <c:pt idx="5009">
                  <c:v>2012</c:v>
                </c:pt>
                <c:pt idx="5010">
                  <c:v>2012</c:v>
                </c:pt>
                <c:pt idx="5011">
                  <c:v>2012</c:v>
                </c:pt>
                <c:pt idx="5012">
                  <c:v>2012</c:v>
                </c:pt>
                <c:pt idx="5013">
                  <c:v>2012</c:v>
                </c:pt>
                <c:pt idx="5014">
                  <c:v>2012</c:v>
                </c:pt>
                <c:pt idx="5015">
                  <c:v>2012</c:v>
                </c:pt>
                <c:pt idx="5016">
                  <c:v>2012</c:v>
                </c:pt>
                <c:pt idx="5017">
                  <c:v>2012</c:v>
                </c:pt>
                <c:pt idx="5018">
                  <c:v>2012</c:v>
                </c:pt>
                <c:pt idx="5019">
                  <c:v>2012</c:v>
                </c:pt>
                <c:pt idx="5020">
                  <c:v>2013</c:v>
                </c:pt>
                <c:pt idx="5021">
                  <c:v>2013</c:v>
                </c:pt>
                <c:pt idx="5022">
                  <c:v>2013</c:v>
                </c:pt>
                <c:pt idx="5023">
                  <c:v>2013</c:v>
                </c:pt>
                <c:pt idx="5024">
                  <c:v>2013</c:v>
                </c:pt>
                <c:pt idx="5025">
                  <c:v>2014</c:v>
                </c:pt>
                <c:pt idx="5026">
                  <c:v>2015</c:v>
                </c:pt>
                <c:pt idx="5027">
                  <c:v>2015</c:v>
                </c:pt>
                <c:pt idx="5028">
                  <c:v>2015</c:v>
                </c:pt>
                <c:pt idx="5029">
                  <c:v>2015</c:v>
                </c:pt>
                <c:pt idx="5030">
                  <c:v>2015</c:v>
                </c:pt>
                <c:pt idx="5031">
                  <c:v>2015</c:v>
                </c:pt>
                <c:pt idx="5032">
                  <c:v>2015</c:v>
                </c:pt>
                <c:pt idx="5033">
                  <c:v>2015</c:v>
                </c:pt>
                <c:pt idx="5034">
                  <c:v>2015</c:v>
                </c:pt>
                <c:pt idx="5035">
                  <c:v>2015</c:v>
                </c:pt>
                <c:pt idx="5036">
                  <c:v>2015</c:v>
                </c:pt>
                <c:pt idx="5037">
                  <c:v>2015</c:v>
                </c:pt>
                <c:pt idx="5038">
                  <c:v>2015</c:v>
                </c:pt>
                <c:pt idx="5039">
                  <c:v>2015</c:v>
                </c:pt>
                <c:pt idx="5040">
                  <c:v>2015</c:v>
                </c:pt>
                <c:pt idx="5041">
                  <c:v>2015</c:v>
                </c:pt>
                <c:pt idx="5042">
                  <c:v>2015</c:v>
                </c:pt>
                <c:pt idx="5043">
                  <c:v>2015</c:v>
                </c:pt>
                <c:pt idx="5044">
                  <c:v>2015</c:v>
                </c:pt>
                <c:pt idx="5045">
                  <c:v>2016</c:v>
                </c:pt>
                <c:pt idx="5046">
                  <c:v>2016</c:v>
                </c:pt>
                <c:pt idx="5047">
                  <c:v>2016</c:v>
                </c:pt>
                <c:pt idx="5048">
                  <c:v>2016</c:v>
                </c:pt>
                <c:pt idx="5049">
                  <c:v>2016</c:v>
                </c:pt>
                <c:pt idx="5050">
                  <c:v>2016</c:v>
                </c:pt>
                <c:pt idx="5051">
                  <c:v>2016</c:v>
                </c:pt>
                <c:pt idx="5052">
                  <c:v>2016</c:v>
                </c:pt>
                <c:pt idx="5053">
                  <c:v>2016</c:v>
                </c:pt>
                <c:pt idx="5054">
                  <c:v>2017</c:v>
                </c:pt>
                <c:pt idx="5055">
                  <c:v>2017</c:v>
                </c:pt>
                <c:pt idx="5056">
                  <c:v>2017</c:v>
                </c:pt>
                <c:pt idx="5057">
                  <c:v>2018</c:v>
                </c:pt>
                <c:pt idx="5058">
                  <c:v>2019</c:v>
                </c:pt>
                <c:pt idx="5059">
                  <c:v>2020</c:v>
                </c:pt>
                <c:pt idx="5060">
                  <c:v>2021</c:v>
                </c:pt>
                <c:pt idx="5061">
                  <c:v>2022</c:v>
                </c:pt>
                <c:pt idx="5062">
                  <c:v>2022</c:v>
                </c:pt>
                <c:pt idx="5063">
                  <c:v>2023</c:v>
                </c:pt>
                <c:pt idx="5064">
                  <c:v>2024</c:v>
                </c:pt>
                <c:pt idx="5065">
                  <c:v>2025</c:v>
                </c:pt>
                <c:pt idx="5066">
                  <c:v>2025</c:v>
                </c:pt>
                <c:pt idx="5067">
                  <c:v>2025</c:v>
                </c:pt>
                <c:pt idx="5068">
                  <c:v>2025</c:v>
                </c:pt>
                <c:pt idx="5069">
                  <c:v>2026</c:v>
                </c:pt>
                <c:pt idx="5070">
                  <c:v>2027</c:v>
                </c:pt>
                <c:pt idx="5071">
                  <c:v>2027</c:v>
                </c:pt>
                <c:pt idx="5072">
                  <c:v>2027</c:v>
                </c:pt>
                <c:pt idx="5073">
                  <c:v>2028</c:v>
                </c:pt>
                <c:pt idx="5074">
                  <c:v>2028</c:v>
                </c:pt>
                <c:pt idx="5075">
                  <c:v>2029</c:v>
                </c:pt>
                <c:pt idx="5076">
                  <c:v>2029</c:v>
                </c:pt>
                <c:pt idx="5077">
                  <c:v>2029</c:v>
                </c:pt>
                <c:pt idx="5078">
                  <c:v>2029</c:v>
                </c:pt>
                <c:pt idx="5079">
                  <c:v>2029</c:v>
                </c:pt>
                <c:pt idx="5080">
                  <c:v>2029</c:v>
                </c:pt>
                <c:pt idx="5081">
                  <c:v>2030</c:v>
                </c:pt>
                <c:pt idx="5082">
                  <c:v>2031</c:v>
                </c:pt>
                <c:pt idx="5083">
                  <c:v>2032</c:v>
                </c:pt>
                <c:pt idx="5084">
                  <c:v>2032</c:v>
                </c:pt>
                <c:pt idx="5085">
                  <c:v>2032</c:v>
                </c:pt>
                <c:pt idx="5086">
                  <c:v>2032</c:v>
                </c:pt>
                <c:pt idx="5087">
                  <c:v>2033</c:v>
                </c:pt>
                <c:pt idx="5088">
                  <c:v>2034</c:v>
                </c:pt>
                <c:pt idx="5089">
                  <c:v>2035</c:v>
                </c:pt>
                <c:pt idx="5090">
                  <c:v>2036</c:v>
                </c:pt>
                <c:pt idx="5091">
                  <c:v>2036</c:v>
                </c:pt>
                <c:pt idx="5092">
                  <c:v>2037</c:v>
                </c:pt>
                <c:pt idx="5093">
                  <c:v>2037</c:v>
                </c:pt>
                <c:pt idx="5094">
                  <c:v>2037</c:v>
                </c:pt>
                <c:pt idx="5095">
                  <c:v>2038</c:v>
                </c:pt>
                <c:pt idx="5096">
                  <c:v>2038</c:v>
                </c:pt>
                <c:pt idx="5097">
                  <c:v>2039</c:v>
                </c:pt>
                <c:pt idx="5098">
                  <c:v>2039</c:v>
                </c:pt>
                <c:pt idx="5099">
                  <c:v>2039</c:v>
                </c:pt>
                <c:pt idx="5100">
                  <c:v>2039</c:v>
                </c:pt>
                <c:pt idx="5101">
                  <c:v>2040</c:v>
                </c:pt>
                <c:pt idx="5102">
                  <c:v>2041</c:v>
                </c:pt>
                <c:pt idx="5103">
                  <c:v>2042</c:v>
                </c:pt>
                <c:pt idx="5104">
                  <c:v>2043</c:v>
                </c:pt>
                <c:pt idx="5105">
                  <c:v>2043</c:v>
                </c:pt>
                <c:pt idx="5106">
                  <c:v>2044</c:v>
                </c:pt>
                <c:pt idx="5107">
                  <c:v>2044</c:v>
                </c:pt>
                <c:pt idx="5108">
                  <c:v>2044</c:v>
                </c:pt>
                <c:pt idx="5109">
                  <c:v>2045</c:v>
                </c:pt>
                <c:pt idx="5110">
                  <c:v>2045</c:v>
                </c:pt>
                <c:pt idx="5111">
                  <c:v>2045</c:v>
                </c:pt>
                <c:pt idx="5112">
                  <c:v>2045</c:v>
                </c:pt>
                <c:pt idx="5113">
                  <c:v>2045</c:v>
                </c:pt>
                <c:pt idx="5114">
                  <c:v>2046</c:v>
                </c:pt>
                <c:pt idx="5115">
                  <c:v>2047</c:v>
                </c:pt>
                <c:pt idx="5116">
                  <c:v>2048</c:v>
                </c:pt>
                <c:pt idx="5117">
                  <c:v>2048</c:v>
                </c:pt>
                <c:pt idx="5118">
                  <c:v>2048</c:v>
                </c:pt>
                <c:pt idx="5119">
                  <c:v>2048</c:v>
                </c:pt>
                <c:pt idx="5120">
                  <c:v>2048</c:v>
                </c:pt>
                <c:pt idx="5121">
                  <c:v>2048</c:v>
                </c:pt>
                <c:pt idx="5122">
                  <c:v>2048</c:v>
                </c:pt>
                <c:pt idx="5123">
                  <c:v>2048</c:v>
                </c:pt>
                <c:pt idx="5124">
                  <c:v>2048</c:v>
                </c:pt>
                <c:pt idx="5125">
                  <c:v>2048</c:v>
                </c:pt>
                <c:pt idx="5126">
                  <c:v>2048</c:v>
                </c:pt>
                <c:pt idx="5127">
                  <c:v>2048</c:v>
                </c:pt>
                <c:pt idx="5128">
                  <c:v>2048</c:v>
                </c:pt>
                <c:pt idx="5129">
                  <c:v>2048</c:v>
                </c:pt>
                <c:pt idx="5130">
                  <c:v>2048</c:v>
                </c:pt>
                <c:pt idx="5131">
                  <c:v>2048</c:v>
                </c:pt>
                <c:pt idx="5132">
                  <c:v>2048</c:v>
                </c:pt>
                <c:pt idx="5133">
                  <c:v>2048</c:v>
                </c:pt>
                <c:pt idx="5134">
                  <c:v>2048</c:v>
                </c:pt>
                <c:pt idx="5135">
                  <c:v>2048</c:v>
                </c:pt>
                <c:pt idx="5136">
                  <c:v>2048</c:v>
                </c:pt>
                <c:pt idx="5137">
                  <c:v>2048</c:v>
                </c:pt>
                <c:pt idx="5138">
                  <c:v>2048</c:v>
                </c:pt>
                <c:pt idx="5139">
                  <c:v>2048</c:v>
                </c:pt>
                <c:pt idx="5140">
                  <c:v>2048</c:v>
                </c:pt>
                <c:pt idx="5141">
                  <c:v>2048</c:v>
                </c:pt>
                <c:pt idx="5142">
                  <c:v>2048</c:v>
                </c:pt>
                <c:pt idx="5143">
                  <c:v>2048</c:v>
                </c:pt>
                <c:pt idx="5144">
                  <c:v>2048</c:v>
                </c:pt>
                <c:pt idx="5145">
                  <c:v>2048</c:v>
                </c:pt>
                <c:pt idx="5146">
                  <c:v>2048</c:v>
                </c:pt>
                <c:pt idx="5147">
                  <c:v>2048</c:v>
                </c:pt>
                <c:pt idx="5148">
                  <c:v>2048</c:v>
                </c:pt>
                <c:pt idx="5149">
                  <c:v>2048</c:v>
                </c:pt>
                <c:pt idx="5150">
                  <c:v>2048</c:v>
                </c:pt>
                <c:pt idx="5151">
                  <c:v>2048</c:v>
                </c:pt>
                <c:pt idx="5152">
                  <c:v>2048</c:v>
                </c:pt>
                <c:pt idx="5153">
                  <c:v>2048</c:v>
                </c:pt>
                <c:pt idx="5154">
                  <c:v>2048</c:v>
                </c:pt>
                <c:pt idx="5155">
                  <c:v>2048</c:v>
                </c:pt>
                <c:pt idx="5156">
                  <c:v>2048</c:v>
                </c:pt>
                <c:pt idx="5157">
                  <c:v>2048</c:v>
                </c:pt>
                <c:pt idx="5158">
                  <c:v>2048</c:v>
                </c:pt>
                <c:pt idx="5159">
                  <c:v>2048</c:v>
                </c:pt>
                <c:pt idx="5160">
                  <c:v>2048</c:v>
                </c:pt>
                <c:pt idx="5161">
                  <c:v>2048</c:v>
                </c:pt>
                <c:pt idx="5162">
                  <c:v>2048</c:v>
                </c:pt>
                <c:pt idx="5163">
                  <c:v>2048</c:v>
                </c:pt>
                <c:pt idx="5164">
                  <c:v>2048</c:v>
                </c:pt>
                <c:pt idx="5165">
                  <c:v>2048</c:v>
                </c:pt>
                <c:pt idx="5166">
                  <c:v>2048</c:v>
                </c:pt>
                <c:pt idx="5167">
                  <c:v>2048</c:v>
                </c:pt>
                <c:pt idx="5168">
                  <c:v>2048</c:v>
                </c:pt>
                <c:pt idx="5169">
                  <c:v>2048</c:v>
                </c:pt>
                <c:pt idx="5170">
                  <c:v>2048</c:v>
                </c:pt>
                <c:pt idx="5171">
                  <c:v>2048</c:v>
                </c:pt>
                <c:pt idx="5172">
                  <c:v>2048</c:v>
                </c:pt>
                <c:pt idx="5173">
                  <c:v>2048</c:v>
                </c:pt>
                <c:pt idx="5174">
                  <c:v>2048</c:v>
                </c:pt>
                <c:pt idx="5175">
                  <c:v>2048</c:v>
                </c:pt>
                <c:pt idx="5176">
                  <c:v>2048</c:v>
                </c:pt>
                <c:pt idx="5177">
                  <c:v>2048</c:v>
                </c:pt>
                <c:pt idx="5178">
                  <c:v>2048</c:v>
                </c:pt>
                <c:pt idx="5179">
                  <c:v>2048</c:v>
                </c:pt>
                <c:pt idx="5180">
                  <c:v>2048</c:v>
                </c:pt>
                <c:pt idx="5181">
                  <c:v>2048</c:v>
                </c:pt>
                <c:pt idx="5182">
                  <c:v>2048</c:v>
                </c:pt>
                <c:pt idx="5183">
                  <c:v>2048</c:v>
                </c:pt>
                <c:pt idx="5184">
                  <c:v>2048</c:v>
                </c:pt>
                <c:pt idx="5185">
                  <c:v>2048</c:v>
                </c:pt>
                <c:pt idx="5186">
                  <c:v>2048</c:v>
                </c:pt>
                <c:pt idx="5187">
                  <c:v>2048</c:v>
                </c:pt>
                <c:pt idx="5188">
                  <c:v>2048</c:v>
                </c:pt>
                <c:pt idx="5189">
                  <c:v>2048</c:v>
                </c:pt>
                <c:pt idx="5190">
                  <c:v>2048</c:v>
                </c:pt>
                <c:pt idx="5191">
                  <c:v>2048</c:v>
                </c:pt>
                <c:pt idx="5192">
                  <c:v>2048</c:v>
                </c:pt>
                <c:pt idx="5193">
                  <c:v>2049</c:v>
                </c:pt>
                <c:pt idx="5194">
                  <c:v>2049</c:v>
                </c:pt>
                <c:pt idx="5195">
                  <c:v>2050</c:v>
                </c:pt>
                <c:pt idx="5196">
                  <c:v>2051</c:v>
                </c:pt>
                <c:pt idx="5197">
                  <c:v>2051</c:v>
                </c:pt>
                <c:pt idx="5198">
                  <c:v>2051</c:v>
                </c:pt>
                <c:pt idx="5199">
                  <c:v>2051</c:v>
                </c:pt>
                <c:pt idx="5200">
                  <c:v>2051</c:v>
                </c:pt>
                <c:pt idx="5201">
                  <c:v>2051</c:v>
                </c:pt>
                <c:pt idx="5202">
                  <c:v>2051</c:v>
                </c:pt>
                <c:pt idx="5203">
                  <c:v>2051</c:v>
                </c:pt>
                <c:pt idx="5204">
                  <c:v>2052</c:v>
                </c:pt>
                <c:pt idx="5205">
                  <c:v>2052</c:v>
                </c:pt>
                <c:pt idx="5206">
                  <c:v>2052</c:v>
                </c:pt>
                <c:pt idx="5207">
                  <c:v>2052</c:v>
                </c:pt>
                <c:pt idx="5208">
                  <c:v>2052</c:v>
                </c:pt>
                <c:pt idx="5209">
                  <c:v>2052</c:v>
                </c:pt>
                <c:pt idx="5210">
                  <c:v>2053</c:v>
                </c:pt>
                <c:pt idx="5211">
                  <c:v>2053</c:v>
                </c:pt>
                <c:pt idx="5212">
                  <c:v>2053</c:v>
                </c:pt>
                <c:pt idx="5213">
                  <c:v>2053</c:v>
                </c:pt>
                <c:pt idx="5214">
                  <c:v>2054</c:v>
                </c:pt>
                <c:pt idx="5215">
                  <c:v>2054</c:v>
                </c:pt>
                <c:pt idx="5216">
                  <c:v>2054</c:v>
                </c:pt>
                <c:pt idx="5217">
                  <c:v>2054</c:v>
                </c:pt>
                <c:pt idx="5218">
                  <c:v>2055</c:v>
                </c:pt>
                <c:pt idx="5219">
                  <c:v>2056</c:v>
                </c:pt>
                <c:pt idx="5220">
                  <c:v>2057</c:v>
                </c:pt>
                <c:pt idx="5221">
                  <c:v>2058</c:v>
                </c:pt>
                <c:pt idx="5222">
                  <c:v>2058</c:v>
                </c:pt>
                <c:pt idx="5223">
                  <c:v>2058</c:v>
                </c:pt>
                <c:pt idx="5224">
                  <c:v>2058</c:v>
                </c:pt>
                <c:pt idx="5225">
                  <c:v>2058</c:v>
                </c:pt>
                <c:pt idx="5226">
                  <c:v>2059</c:v>
                </c:pt>
                <c:pt idx="5227">
                  <c:v>2059</c:v>
                </c:pt>
                <c:pt idx="5228">
                  <c:v>2060</c:v>
                </c:pt>
                <c:pt idx="5229">
                  <c:v>2061</c:v>
                </c:pt>
                <c:pt idx="5230">
                  <c:v>2062</c:v>
                </c:pt>
                <c:pt idx="5231">
                  <c:v>2063</c:v>
                </c:pt>
                <c:pt idx="5232">
                  <c:v>2063</c:v>
                </c:pt>
                <c:pt idx="5233">
                  <c:v>2064</c:v>
                </c:pt>
                <c:pt idx="5234">
                  <c:v>2065</c:v>
                </c:pt>
                <c:pt idx="5235">
                  <c:v>2065</c:v>
                </c:pt>
                <c:pt idx="5236">
                  <c:v>2066</c:v>
                </c:pt>
                <c:pt idx="5237">
                  <c:v>2067</c:v>
                </c:pt>
                <c:pt idx="5238">
                  <c:v>2068</c:v>
                </c:pt>
                <c:pt idx="5239">
                  <c:v>2068</c:v>
                </c:pt>
                <c:pt idx="5240">
                  <c:v>2069</c:v>
                </c:pt>
                <c:pt idx="5241">
                  <c:v>2070</c:v>
                </c:pt>
                <c:pt idx="5242">
                  <c:v>2071</c:v>
                </c:pt>
                <c:pt idx="5243">
                  <c:v>2071</c:v>
                </c:pt>
                <c:pt idx="5244">
                  <c:v>2071</c:v>
                </c:pt>
                <c:pt idx="5245">
                  <c:v>2071</c:v>
                </c:pt>
                <c:pt idx="5246">
                  <c:v>2071</c:v>
                </c:pt>
                <c:pt idx="5247">
                  <c:v>2071</c:v>
                </c:pt>
                <c:pt idx="5248">
                  <c:v>2072</c:v>
                </c:pt>
                <c:pt idx="5249">
                  <c:v>2073</c:v>
                </c:pt>
                <c:pt idx="5250">
                  <c:v>2074</c:v>
                </c:pt>
                <c:pt idx="5251">
                  <c:v>2075</c:v>
                </c:pt>
                <c:pt idx="5252">
                  <c:v>2076</c:v>
                </c:pt>
                <c:pt idx="5253">
                  <c:v>2076</c:v>
                </c:pt>
                <c:pt idx="5254">
                  <c:v>2077</c:v>
                </c:pt>
                <c:pt idx="5255">
                  <c:v>2077</c:v>
                </c:pt>
                <c:pt idx="5256">
                  <c:v>2077</c:v>
                </c:pt>
                <c:pt idx="5257">
                  <c:v>2077</c:v>
                </c:pt>
                <c:pt idx="5258">
                  <c:v>2077</c:v>
                </c:pt>
                <c:pt idx="5259">
                  <c:v>2077</c:v>
                </c:pt>
                <c:pt idx="5260">
                  <c:v>2077</c:v>
                </c:pt>
                <c:pt idx="5261">
                  <c:v>2078</c:v>
                </c:pt>
                <c:pt idx="5262">
                  <c:v>2078</c:v>
                </c:pt>
                <c:pt idx="5263">
                  <c:v>2078</c:v>
                </c:pt>
                <c:pt idx="5264">
                  <c:v>2079</c:v>
                </c:pt>
                <c:pt idx="5265">
                  <c:v>2080</c:v>
                </c:pt>
                <c:pt idx="5266">
                  <c:v>2081</c:v>
                </c:pt>
                <c:pt idx="5267">
                  <c:v>2081</c:v>
                </c:pt>
                <c:pt idx="5268">
                  <c:v>2082</c:v>
                </c:pt>
                <c:pt idx="5269">
                  <c:v>2083</c:v>
                </c:pt>
                <c:pt idx="5270">
                  <c:v>2084</c:v>
                </c:pt>
                <c:pt idx="5271">
                  <c:v>2085</c:v>
                </c:pt>
                <c:pt idx="5272">
                  <c:v>2085</c:v>
                </c:pt>
                <c:pt idx="5273">
                  <c:v>2086</c:v>
                </c:pt>
                <c:pt idx="5274">
                  <c:v>2086</c:v>
                </c:pt>
                <c:pt idx="5275">
                  <c:v>2086</c:v>
                </c:pt>
                <c:pt idx="5276">
                  <c:v>2087</c:v>
                </c:pt>
                <c:pt idx="5277">
                  <c:v>2087</c:v>
                </c:pt>
                <c:pt idx="5278">
                  <c:v>2087</c:v>
                </c:pt>
                <c:pt idx="5279">
                  <c:v>2087</c:v>
                </c:pt>
                <c:pt idx="5280">
                  <c:v>2087</c:v>
                </c:pt>
                <c:pt idx="5281">
                  <c:v>2087</c:v>
                </c:pt>
                <c:pt idx="5282">
                  <c:v>2087</c:v>
                </c:pt>
                <c:pt idx="5283">
                  <c:v>2087</c:v>
                </c:pt>
                <c:pt idx="5284">
                  <c:v>2087</c:v>
                </c:pt>
                <c:pt idx="5285">
                  <c:v>2088</c:v>
                </c:pt>
                <c:pt idx="5286">
                  <c:v>2088</c:v>
                </c:pt>
                <c:pt idx="5287">
                  <c:v>2088</c:v>
                </c:pt>
                <c:pt idx="5288">
                  <c:v>2088</c:v>
                </c:pt>
                <c:pt idx="5289">
                  <c:v>2088</c:v>
                </c:pt>
                <c:pt idx="5290">
                  <c:v>2088</c:v>
                </c:pt>
                <c:pt idx="5291">
                  <c:v>2088</c:v>
                </c:pt>
                <c:pt idx="5292">
                  <c:v>2088</c:v>
                </c:pt>
                <c:pt idx="5293">
                  <c:v>2088</c:v>
                </c:pt>
                <c:pt idx="5294">
                  <c:v>2088</c:v>
                </c:pt>
                <c:pt idx="5295">
                  <c:v>2088</c:v>
                </c:pt>
                <c:pt idx="5296">
                  <c:v>2088</c:v>
                </c:pt>
                <c:pt idx="5297">
                  <c:v>2089</c:v>
                </c:pt>
                <c:pt idx="5298">
                  <c:v>2090</c:v>
                </c:pt>
                <c:pt idx="5299">
                  <c:v>2091</c:v>
                </c:pt>
                <c:pt idx="5300">
                  <c:v>2092</c:v>
                </c:pt>
                <c:pt idx="5301">
                  <c:v>2093</c:v>
                </c:pt>
                <c:pt idx="5302">
                  <c:v>2094</c:v>
                </c:pt>
                <c:pt idx="5303">
                  <c:v>2094</c:v>
                </c:pt>
                <c:pt idx="5304">
                  <c:v>2094</c:v>
                </c:pt>
                <c:pt idx="5305">
                  <c:v>2094</c:v>
                </c:pt>
                <c:pt idx="5306">
                  <c:v>2095</c:v>
                </c:pt>
                <c:pt idx="5307">
                  <c:v>2095</c:v>
                </c:pt>
                <c:pt idx="5308">
                  <c:v>2096</c:v>
                </c:pt>
                <c:pt idx="5309">
                  <c:v>2097</c:v>
                </c:pt>
                <c:pt idx="5310">
                  <c:v>2098</c:v>
                </c:pt>
                <c:pt idx="5311">
                  <c:v>2099</c:v>
                </c:pt>
                <c:pt idx="5312">
                  <c:v>2100</c:v>
                </c:pt>
                <c:pt idx="5313">
                  <c:v>2101</c:v>
                </c:pt>
                <c:pt idx="5314">
                  <c:v>2102</c:v>
                </c:pt>
                <c:pt idx="5315">
                  <c:v>2103</c:v>
                </c:pt>
                <c:pt idx="5316">
                  <c:v>2104</c:v>
                </c:pt>
                <c:pt idx="5317">
                  <c:v>2105</c:v>
                </c:pt>
                <c:pt idx="5318">
                  <c:v>2106</c:v>
                </c:pt>
                <c:pt idx="5319">
                  <c:v>2106</c:v>
                </c:pt>
                <c:pt idx="5320">
                  <c:v>2106</c:v>
                </c:pt>
                <c:pt idx="5321">
                  <c:v>2106</c:v>
                </c:pt>
                <c:pt idx="5322">
                  <c:v>2107</c:v>
                </c:pt>
                <c:pt idx="5323">
                  <c:v>2107</c:v>
                </c:pt>
                <c:pt idx="5324">
                  <c:v>2107</c:v>
                </c:pt>
                <c:pt idx="5325">
                  <c:v>2107</c:v>
                </c:pt>
                <c:pt idx="5326">
                  <c:v>2107</c:v>
                </c:pt>
                <c:pt idx="5327">
                  <c:v>2107</c:v>
                </c:pt>
                <c:pt idx="5328">
                  <c:v>2107</c:v>
                </c:pt>
                <c:pt idx="5329">
                  <c:v>2107</c:v>
                </c:pt>
                <c:pt idx="5330">
                  <c:v>2107</c:v>
                </c:pt>
                <c:pt idx="5331">
                  <c:v>2107</c:v>
                </c:pt>
                <c:pt idx="5332">
                  <c:v>2107</c:v>
                </c:pt>
                <c:pt idx="5333">
                  <c:v>2107</c:v>
                </c:pt>
                <c:pt idx="5334">
                  <c:v>2107</c:v>
                </c:pt>
                <c:pt idx="5335">
                  <c:v>2108</c:v>
                </c:pt>
                <c:pt idx="5336">
                  <c:v>2109</c:v>
                </c:pt>
                <c:pt idx="5337">
                  <c:v>2109</c:v>
                </c:pt>
                <c:pt idx="5338">
                  <c:v>2109</c:v>
                </c:pt>
                <c:pt idx="5339">
                  <c:v>2109</c:v>
                </c:pt>
                <c:pt idx="5340">
                  <c:v>2109</c:v>
                </c:pt>
                <c:pt idx="5341">
                  <c:v>2109</c:v>
                </c:pt>
                <c:pt idx="5342">
                  <c:v>2110</c:v>
                </c:pt>
                <c:pt idx="5343">
                  <c:v>2111</c:v>
                </c:pt>
                <c:pt idx="5344">
                  <c:v>2112</c:v>
                </c:pt>
                <c:pt idx="5345">
                  <c:v>2113</c:v>
                </c:pt>
                <c:pt idx="5346">
                  <c:v>2114</c:v>
                </c:pt>
                <c:pt idx="5347">
                  <c:v>2115</c:v>
                </c:pt>
                <c:pt idx="5348">
                  <c:v>2116</c:v>
                </c:pt>
                <c:pt idx="5349">
                  <c:v>2117</c:v>
                </c:pt>
                <c:pt idx="5350">
                  <c:v>2117</c:v>
                </c:pt>
                <c:pt idx="5351">
                  <c:v>2118</c:v>
                </c:pt>
                <c:pt idx="5352">
                  <c:v>2118</c:v>
                </c:pt>
                <c:pt idx="5353">
                  <c:v>2119</c:v>
                </c:pt>
                <c:pt idx="5354">
                  <c:v>2119</c:v>
                </c:pt>
                <c:pt idx="5355">
                  <c:v>2119</c:v>
                </c:pt>
                <c:pt idx="5356">
                  <c:v>2120</c:v>
                </c:pt>
                <c:pt idx="5357">
                  <c:v>2121</c:v>
                </c:pt>
                <c:pt idx="5358">
                  <c:v>2122</c:v>
                </c:pt>
                <c:pt idx="5359">
                  <c:v>2123</c:v>
                </c:pt>
                <c:pt idx="5360">
                  <c:v>2124</c:v>
                </c:pt>
                <c:pt idx="5361">
                  <c:v>2124</c:v>
                </c:pt>
                <c:pt idx="5362">
                  <c:v>2125</c:v>
                </c:pt>
                <c:pt idx="5363">
                  <c:v>2126</c:v>
                </c:pt>
                <c:pt idx="5364">
                  <c:v>2127</c:v>
                </c:pt>
                <c:pt idx="5365">
                  <c:v>2128</c:v>
                </c:pt>
                <c:pt idx="5366">
                  <c:v>2128</c:v>
                </c:pt>
                <c:pt idx="5367">
                  <c:v>2129</c:v>
                </c:pt>
                <c:pt idx="5368">
                  <c:v>2130</c:v>
                </c:pt>
                <c:pt idx="5369">
                  <c:v>2130</c:v>
                </c:pt>
                <c:pt idx="5370">
                  <c:v>2130</c:v>
                </c:pt>
                <c:pt idx="5371">
                  <c:v>2131</c:v>
                </c:pt>
                <c:pt idx="5372">
                  <c:v>2132</c:v>
                </c:pt>
                <c:pt idx="5373">
                  <c:v>2133</c:v>
                </c:pt>
                <c:pt idx="5374">
                  <c:v>2134</c:v>
                </c:pt>
                <c:pt idx="5375">
                  <c:v>2135</c:v>
                </c:pt>
                <c:pt idx="5376">
                  <c:v>2135</c:v>
                </c:pt>
                <c:pt idx="5377">
                  <c:v>2135</c:v>
                </c:pt>
                <c:pt idx="5378">
                  <c:v>2135</c:v>
                </c:pt>
                <c:pt idx="5379">
                  <c:v>2135</c:v>
                </c:pt>
                <c:pt idx="5380">
                  <c:v>2135</c:v>
                </c:pt>
                <c:pt idx="5381">
                  <c:v>2135</c:v>
                </c:pt>
                <c:pt idx="5382">
                  <c:v>2135</c:v>
                </c:pt>
                <c:pt idx="5383">
                  <c:v>2135</c:v>
                </c:pt>
                <c:pt idx="5384">
                  <c:v>2135</c:v>
                </c:pt>
                <c:pt idx="5385">
                  <c:v>2135</c:v>
                </c:pt>
                <c:pt idx="5386">
                  <c:v>2135</c:v>
                </c:pt>
                <c:pt idx="5387">
                  <c:v>2135</c:v>
                </c:pt>
                <c:pt idx="5388">
                  <c:v>2135</c:v>
                </c:pt>
                <c:pt idx="5389">
                  <c:v>2135</c:v>
                </c:pt>
                <c:pt idx="5390">
                  <c:v>2135</c:v>
                </c:pt>
                <c:pt idx="5391">
                  <c:v>2135</c:v>
                </c:pt>
                <c:pt idx="5392">
                  <c:v>2135</c:v>
                </c:pt>
                <c:pt idx="5393">
                  <c:v>2135</c:v>
                </c:pt>
                <c:pt idx="5394">
                  <c:v>2135</c:v>
                </c:pt>
                <c:pt idx="5395">
                  <c:v>2135</c:v>
                </c:pt>
                <c:pt idx="5396">
                  <c:v>2135</c:v>
                </c:pt>
                <c:pt idx="5397">
                  <c:v>2135</c:v>
                </c:pt>
                <c:pt idx="5398">
                  <c:v>2135</c:v>
                </c:pt>
                <c:pt idx="5399">
                  <c:v>2135</c:v>
                </c:pt>
                <c:pt idx="5400">
                  <c:v>2135</c:v>
                </c:pt>
                <c:pt idx="5401">
                  <c:v>2135</c:v>
                </c:pt>
                <c:pt idx="5402">
                  <c:v>2135</c:v>
                </c:pt>
                <c:pt idx="5403">
                  <c:v>2135</c:v>
                </c:pt>
                <c:pt idx="5404">
                  <c:v>2135</c:v>
                </c:pt>
                <c:pt idx="5405">
                  <c:v>2135</c:v>
                </c:pt>
                <c:pt idx="5406">
                  <c:v>2135</c:v>
                </c:pt>
                <c:pt idx="5407">
                  <c:v>2135</c:v>
                </c:pt>
                <c:pt idx="5408">
                  <c:v>2135</c:v>
                </c:pt>
                <c:pt idx="5409">
                  <c:v>2135</c:v>
                </c:pt>
                <c:pt idx="5410">
                  <c:v>2135</c:v>
                </c:pt>
                <c:pt idx="5411">
                  <c:v>2135</c:v>
                </c:pt>
                <c:pt idx="5412">
                  <c:v>2135</c:v>
                </c:pt>
                <c:pt idx="5413">
                  <c:v>2135</c:v>
                </c:pt>
                <c:pt idx="5414">
                  <c:v>2135</c:v>
                </c:pt>
                <c:pt idx="5415">
                  <c:v>2135</c:v>
                </c:pt>
                <c:pt idx="5416">
                  <c:v>2135</c:v>
                </c:pt>
                <c:pt idx="5417">
                  <c:v>2135</c:v>
                </c:pt>
                <c:pt idx="5418">
                  <c:v>2135</c:v>
                </c:pt>
                <c:pt idx="5419">
                  <c:v>2135</c:v>
                </c:pt>
                <c:pt idx="5420">
                  <c:v>2135</c:v>
                </c:pt>
                <c:pt idx="5421">
                  <c:v>2135</c:v>
                </c:pt>
                <c:pt idx="5422">
                  <c:v>2135</c:v>
                </c:pt>
                <c:pt idx="5423">
                  <c:v>2135</c:v>
                </c:pt>
                <c:pt idx="5424">
                  <c:v>2135</c:v>
                </c:pt>
                <c:pt idx="5425">
                  <c:v>2135</c:v>
                </c:pt>
                <c:pt idx="5426">
                  <c:v>2135</c:v>
                </c:pt>
                <c:pt idx="5427">
                  <c:v>2136</c:v>
                </c:pt>
                <c:pt idx="5428">
                  <c:v>2136</c:v>
                </c:pt>
                <c:pt idx="5429">
                  <c:v>2137</c:v>
                </c:pt>
                <c:pt idx="5430">
                  <c:v>2138</c:v>
                </c:pt>
                <c:pt idx="5431">
                  <c:v>2139</c:v>
                </c:pt>
                <c:pt idx="5432">
                  <c:v>2140</c:v>
                </c:pt>
                <c:pt idx="5433">
                  <c:v>2140</c:v>
                </c:pt>
                <c:pt idx="5434">
                  <c:v>2141</c:v>
                </c:pt>
                <c:pt idx="5435">
                  <c:v>2142</c:v>
                </c:pt>
                <c:pt idx="5436">
                  <c:v>2143</c:v>
                </c:pt>
                <c:pt idx="5437">
                  <c:v>2144</c:v>
                </c:pt>
                <c:pt idx="5438">
                  <c:v>2144</c:v>
                </c:pt>
                <c:pt idx="5439">
                  <c:v>2145</c:v>
                </c:pt>
                <c:pt idx="5440">
                  <c:v>2146</c:v>
                </c:pt>
                <c:pt idx="5441">
                  <c:v>2147</c:v>
                </c:pt>
                <c:pt idx="5442">
                  <c:v>2147</c:v>
                </c:pt>
                <c:pt idx="5443">
                  <c:v>2147</c:v>
                </c:pt>
                <c:pt idx="5444">
                  <c:v>2147</c:v>
                </c:pt>
                <c:pt idx="5445">
                  <c:v>2147</c:v>
                </c:pt>
                <c:pt idx="5446">
                  <c:v>2147</c:v>
                </c:pt>
                <c:pt idx="5447">
                  <c:v>2147</c:v>
                </c:pt>
                <c:pt idx="5448">
                  <c:v>2147</c:v>
                </c:pt>
                <c:pt idx="5449">
                  <c:v>2147</c:v>
                </c:pt>
                <c:pt idx="5450">
                  <c:v>2147</c:v>
                </c:pt>
                <c:pt idx="5451">
                  <c:v>2147</c:v>
                </c:pt>
                <c:pt idx="5452">
                  <c:v>2147</c:v>
                </c:pt>
                <c:pt idx="5453">
                  <c:v>2147</c:v>
                </c:pt>
                <c:pt idx="5454">
                  <c:v>2147</c:v>
                </c:pt>
                <c:pt idx="5455">
                  <c:v>2147</c:v>
                </c:pt>
                <c:pt idx="5456">
                  <c:v>2147</c:v>
                </c:pt>
                <c:pt idx="5457">
                  <c:v>2147</c:v>
                </c:pt>
                <c:pt idx="5458">
                  <c:v>2147</c:v>
                </c:pt>
                <c:pt idx="5459">
                  <c:v>2147</c:v>
                </c:pt>
                <c:pt idx="5460">
                  <c:v>2147</c:v>
                </c:pt>
                <c:pt idx="5461">
                  <c:v>2147</c:v>
                </c:pt>
                <c:pt idx="5462">
                  <c:v>2147</c:v>
                </c:pt>
                <c:pt idx="5463">
                  <c:v>2147</c:v>
                </c:pt>
                <c:pt idx="5464">
                  <c:v>2147</c:v>
                </c:pt>
                <c:pt idx="5465">
                  <c:v>2147</c:v>
                </c:pt>
                <c:pt idx="5466">
                  <c:v>2147</c:v>
                </c:pt>
                <c:pt idx="5467">
                  <c:v>2147</c:v>
                </c:pt>
                <c:pt idx="5468">
                  <c:v>2147</c:v>
                </c:pt>
                <c:pt idx="5469">
                  <c:v>2147</c:v>
                </c:pt>
                <c:pt idx="5470">
                  <c:v>2147</c:v>
                </c:pt>
                <c:pt idx="5471">
                  <c:v>2147</c:v>
                </c:pt>
                <c:pt idx="5472">
                  <c:v>2147</c:v>
                </c:pt>
                <c:pt idx="5473">
                  <c:v>2147</c:v>
                </c:pt>
                <c:pt idx="5474">
                  <c:v>2147</c:v>
                </c:pt>
                <c:pt idx="5475">
                  <c:v>2147</c:v>
                </c:pt>
                <c:pt idx="5476">
                  <c:v>2147</c:v>
                </c:pt>
                <c:pt idx="5477">
                  <c:v>2147</c:v>
                </c:pt>
                <c:pt idx="5478">
                  <c:v>2147</c:v>
                </c:pt>
                <c:pt idx="5479">
                  <c:v>2147</c:v>
                </c:pt>
                <c:pt idx="5480">
                  <c:v>2147</c:v>
                </c:pt>
                <c:pt idx="5481">
                  <c:v>2147</c:v>
                </c:pt>
                <c:pt idx="5482">
                  <c:v>2147</c:v>
                </c:pt>
                <c:pt idx="5483">
                  <c:v>2147</c:v>
                </c:pt>
                <c:pt idx="5484">
                  <c:v>2147</c:v>
                </c:pt>
                <c:pt idx="5485">
                  <c:v>2147</c:v>
                </c:pt>
                <c:pt idx="5486">
                  <c:v>2147</c:v>
                </c:pt>
                <c:pt idx="5487">
                  <c:v>2147</c:v>
                </c:pt>
                <c:pt idx="5488">
                  <c:v>2147</c:v>
                </c:pt>
                <c:pt idx="5489">
                  <c:v>2147</c:v>
                </c:pt>
                <c:pt idx="5490">
                  <c:v>2147</c:v>
                </c:pt>
                <c:pt idx="5491">
                  <c:v>2147</c:v>
                </c:pt>
                <c:pt idx="5492">
                  <c:v>2147</c:v>
                </c:pt>
                <c:pt idx="5493">
                  <c:v>2147</c:v>
                </c:pt>
                <c:pt idx="5494">
                  <c:v>2147</c:v>
                </c:pt>
                <c:pt idx="5495">
                  <c:v>2147</c:v>
                </c:pt>
                <c:pt idx="5496">
                  <c:v>2147</c:v>
                </c:pt>
                <c:pt idx="5497">
                  <c:v>2148</c:v>
                </c:pt>
                <c:pt idx="5498">
                  <c:v>2148</c:v>
                </c:pt>
                <c:pt idx="5499">
                  <c:v>2148</c:v>
                </c:pt>
                <c:pt idx="5500">
                  <c:v>2148</c:v>
                </c:pt>
                <c:pt idx="5501">
                  <c:v>2148</c:v>
                </c:pt>
                <c:pt idx="5502">
                  <c:v>2148</c:v>
                </c:pt>
                <c:pt idx="5503">
                  <c:v>2148</c:v>
                </c:pt>
                <c:pt idx="5504">
                  <c:v>2148</c:v>
                </c:pt>
                <c:pt idx="5505">
                  <c:v>2148</c:v>
                </c:pt>
                <c:pt idx="5506">
                  <c:v>2149</c:v>
                </c:pt>
                <c:pt idx="5507">
                  <c:v>2149</c:v>
                </c:pt>
                <c:pt idx="5508">
                  <c:v>2149</c:v>
                </c:pt>
                <c:pt idx="5509">
                  <c:v>2149</c:v>
                </c:pt>
                <c:pt idx="5510">
                  <c:v>2149</c:v>
                </c:pt>
                <c:pt idx="5511">
                  <c:v>2149</c:v>
                </c:pt>
                <c:pt idx="5512">
                  <c:v>2149</c:v>
                </c:pt>
                <c:pt idx="5513">
                  <c:v>2149</c:v>
                </c:pt>
                <c:pt idx="5514">
                  <c:v>2149</c:v>
                </c:pt>
                <c:pt idx="5515">
                  <c:v>2149</c:v>
                </c:pt>
                <c:pt idx="5516">
                  <c:v>2149</c:v>
                </c:pt>
                <c:pt idx="5517">
                  <c:v>2149</c:v>
                </c:pt>
                <c:pt idx="5518">
                  <c:v>2149</c:v>
                </c:pt>
                <c:pt idx="5519">
                  <c:v>2149</c:v>
                </c:pt>
                <c:pt idx="5520">
                  <c:v>2149</c:v>
                </c:pt>
                <c:pt idx="5521">
                  <c:v>2149</c:v>
                </c:pt>
                <c:pt idx="5522">
                  <c:v>2149</c:v>
                </c:pt>
                <c:pt idx="5523">
                  <c:v>2149</c:v>
                </c:pt>
                <c:pt idx="5524">
                  <c:v>2149</c:v>
                </c:pt>
                <c:pt idx="5525">
                  <c:v>2149</c:v>
                </c:pt>
                <c:pt idx="5526">
                  <c:v>2149</c:v>
                </c:pt>
                <c:pt idx="5527">
                  <c:v>2150</c:v>
                </c:pt>
                <c:pt idx="5528">
                  <c:v>2150</c:v>
                </c:pt>
                <c:pt idx="5529">
                  <c:v>2150</c:v>
                </c:pt>
                <c:pt idx="5530">
                  <c:v>2150</c:v>
                </c:pt>
                <c:pt idx="5531">
                  <c:v>2150</c:v>
                </c:pt>
                <c:pt idx="5532">
                  <c:v>2150</c:v>
                </c:pt>
                <c:pt idx="5533">
                  <c:v>2151</c:v>
                </c:pt>
                <c:pt idx="5534">
                  <c:v>2151</c:v>
                </c:pt>
                <c:pt idx="5535">
                  <c:v>2151</c:v>
                </c:pt>
                <c:pt idx="5536">
                  <c:v>2152</c:v>
                </c:pt>
                <c:pt idx="5537">
                  <c:v>2152</c:v>
                </c:pt>
                <c:pt idx="5538">
                  <c:v>2152</c:v>
                </c:pt>
                <c:pt idx="5539">
                  <c:v>2153</c:v>
                </c:pt>
                <c:pt idx="5540">
                  <c:v>2154</c:v>
                </c:pt>
                <c:pt idx="5541">
                  <c:v>2154</c:v>
                </c:pt>
                <c:pt idx="5542">
                  <c:v>2154</c:v>
                </c:pt>
                <c:pt idx="5543">
                  <c:v>2154</c:v>
                </c:pt>
                <c:pt idx="5544">
                  <c:v>2155</c:v>
                </c:pt>
                <c:pt idx="5545">
                  <c:v>2156</c:v>
                </c:pt>
                <c:pt idx="5546">
                  <c:v>2157</c:v>
                </c:pt>
                <c:pt idx="5547">
                  <c:v>2157</c:v>
                </c:pt>
                <c:pt idx="5548">
                  <c:v>2158</c:v>
                </c:pt>
                <c:pt idx="5549">
                  <c:v>2158</c:v>
                </c:pt>
                <c:pt idx="5550">
                  <c:v>2158</c:v>
                </c:pt>
                <c:pt idx="5551">
                  <c:v>2158</c:v>
                </c:pt>
                <c:pt idx="5552">
                  <c:v>2158</c:v>
                </c:pt>
                <c:pt idx="5553">
                  <c:v>2158</c:v>
                </c:pt>
                <c:pt idx="5554">
                  <c:v>2158</c:v>
                </c:pt>
                <c:pt idx="5555">
                  <c:v>2158</c:v>
                </c:pt>
                <c:pt idx="5556">
                  <c:v>2158</c:v>
                </c:pt>
                <c:pt idx="5557">
                  <c:v>2158</c:v>
                </c:pt>
                <c:pt idx="5558">
                  <c:v>2158</c:v>
                </c:pt>
                <c:pt idx="5559">
                  <c:v>2158</c:v>
                </c:pt>
                <c:pt idx="5560">
                  <c:v>2158</c:v>
                </c:pt>
                <c:pt idx="5561">
                  <c:v>2159</c:v>
                </c:pt>
                <c:pt idx="5562">
                  <c:v>2159</c:v>
                </c:pt>
                <c:pt idx="5563">
                  <c:v>2159</c:v>
                </c:pt>
                <c:pt idx="5564">
                  <c:v>2159</c:v>
                </c:pt>
                <c:pt idx="5565">
                  <c:v>2160</c:v>
                </c:pt>
                <c:pt idx="5566">
                  <c:v>2160</c:v>
                </c:pt>
                <c:pt idx="5567">
                  <c:v>2160</c:v>
                </c:pt>
                <c:pt idx="5568">
                  <c:v>2160</c:v>
                </c:pt>
                <c:pt idx="5569">
                  <c:v>2160</c:v>
                </c:pt>
                <c:pt idx="5570">
                  <c:v>2161</c:v>
                </c:pt>
                <c:pt idx="5571">
                  <c:v>2161</c:v>
                </c:pt>
                <c:pt idx="5572">
                  <c:v>2161</c:v>
                </c:pt>
                <c:pt idx="5573">
                  <c:v>2161</c:v>
                </c:pt>
                <c:pt idx="5574">
                  <c:v>2161</c:v>
                </c:pt>
                <c:pt idx="5575">
                  <c:v>2161</c:v>
                </c:pt>
                <c:pt idx="5576">
                  <c:v>2162</c:v>
                </c:pt>
                <c:pt idx="5577">
                  <c:v>2162</c:v>
                </c:pt>
                <c:pt idx="5578">
                  <c:v>2162</c:v>
                </c:pt>
                <c:pt idx="5579">
                  <c:v>2162</c:v>
                </c:pt>
                <c:pt idx="5580">
                  <c:v>2162</c:v>
                </c:pt>
                <c:pt idx="5581">
                  <c:v>2163</c:v>
                </c:pt>
                <c:pt idx="5582">
                  <c:v>2163</c:v>
                </c:pt>
                <c:pt idx="5583">
                  <c:v>2164</c:v>
                </c:pt>
                <c:pt idx="5584">
                  <c:v>2165</c:v>
                </c:pt>
                <c:pt idx="5585">
                  <c:v>2165</c:v>
                </c:pt>
                <c:pt idx="5586">
                  <c:v>2165</c:v>
                </c:pt>
                <c:pt idx="5587">
                  <c:v>2165</c:v>
                </c:pt>
                <c:pt idx="5588">
                  <c:v>2165</c:v>
                </c:pt>
                <c:pt idx="5589">
                  <c:v>2165</c:v>
                </c:pt>
                <c:pt idx="5590">
                  <c:v>2165</c:v>
                </c:pt>
                <c:pt idx="5591">
                  <c:v>2165</c:v>
                </c:pt>
                <c:pt idx="5592">
                  <c:v>2165</c:v>
                </c:pt>
                <c:pt idx="5593">
                  <c:v>2165</c:v>
                </c:pt>
                <c:pt idx="5594">
                  <c:v>2165</c:v>
                </c:pt>
                <c:pt idx="5595">
                  <c:v>2165</c:v>
                </c:pt>
                <c:pt idx="5596">
                  <c:v>2165</c:v>
                </c:pt>
                <c:pt idx="5597">
                  <c:v>2165</c:v>
                </c:pt>
                <c:pt idx="5598">
                  <c:v>2165</c:v>
                </c:pt>
                <c:pt idx="5599">
                  <c:v>2165</c:v>
                </c:pt>
                <c:pt idx="5600">
                  <c:v>2165</c:v>
                </c:pt>
                <c:pt idx="5601">
                  <c:v>2165</c:v>
                </c:pt>
                <c:pt idx="5602">
                  <c:v>2165</c:v>
                </c:pt>
                <c:pt idx="5603">
                  <c:v>2165</c:v>
                </c:pt>
                <c:pt idx="5604">
                  <c:v>2165</c:v>
                </c:pt>
                <c:pt idx="5605">
                  <c:v>2165</c:v>
                </c:pt>
                <c:pt idx="5606">
                  <c:v>2165</c:v>
                </c:pt>
                <c:pt idx="5607">
                  <c:v>2165</c:v>
                </c:pt>
                <c:pt idx="5608">
                  <c:v>2165</c:v>
                </c:pt>
                <c:pt idx="5609">
                  <c:v>2166</c:v>
                </c:pt>
                <c:pt idx="5610">
                  <c:v>2167</c:v>
                </c:pt>
                <c:pt idx="5611">
                  <c:v>2168</c:v>
                </c:pt>
                <c:pt idx="5612">
                  <c:v>2168</c:v>
                </c:pt>
                <c:pt idx="5613">
                  <c:v>2168</c:v>
                </c:pt>
                <c:pt idx="5614">
                  <c:v>2168</c:v>
                </c:pt>
                <c:pt idx="5615">
                  <c:v>2169</c:v>
                </c:pt>
                <c:pt idx="5616">
                  <c:v>2169</c:v>
                </c:pt>
                <c:pt idx="5617">
                  <c:v>2170</c:v>
                </c:pt>
                <c:pt idx="5618">
                  <c:v>2170</c:v>
                </c:pt>
                <c:pt idx="5619">
                  <c:v>2170</c:v>
                </c:pt>
                <c:pt idx="5620">
                  <c:v>2170</c:v>
                </c:pt>
                <c:pt idx="5621">
                  <c:v>2171</c:v>
                </c:pt>
                <c:pt idx="5622">
                  <c:v>2172</c:v>
                </c:pt>
                <c:pt idx="5623">
                  <c:v>2173</c:v>
                </c:pt>
                <c:pt idx="5624">
                  <c:v>2174</c:v>
                </c:pt>
                <c:pt idx="5625">
                  <c:v>2175</c:v>
                </c:pt>
                <c:pt idx="5626">
                  <c:v>2176</c:v>
                </c:pt>
                <c:pt idx="5627">
                  <c:v>2177</c:v>
                </c:pt>
                <c:pt idx="5628">
                  <c:v>2178</c:v>
                </c:pt>
                <c:pt idx="5629">
                  <c:v>2179</c:v>
                </c:pt>
                <c:pt idx="5630">
                  <c:v>2179</c:v>
                </c:pt>
                <c:pt idx="5631">
                  <c:v>2179</c:v>
                </c:pt>
                <c:pt idx="5632">
                  <c:v>2179</c:v>
                </c:pt>
                <c:pt idx="5633">
                  <c:v>2180</c:v>
                </c:pt>
                <c:pt idx="5634">
                  <c:v>2181</c:v>
                </c:pt>
                <c:pt idx="5635">
                  <c:v>2181</c:v>
                </c:pt>
                <c:pt idx="5636">
                  <c:v>2182</c:v>
                </c:pt>
                <c:pt idx="5637">
                  <c:v>2182</c:v>
                </c:pt>
                <c:pt idx="5638">
                  <c:v>2182</c:v>
                </c:pt>
                <c:pt idx="5639">
                  <c:v>2182</c:v>
                </c:pt>
                <c:pt idx="5640">
                  <c:v>2182</c:v>
                </c:pt>
                <c:pt idx="5641">
                  <c:v>2183</c:v>
                </c:pt>
                <c:pt idx="5642">
                  <c:v>2184</c:v>
                </c:pt>
                <c:pt idx="5643">
                  <c:v>2185</c:v>
                </c:pt>
                <c:pt idx="5644">
                  <c:v>2186</c:v>
                </c:pt>
                <c:pt idx="5645">
                  <c:v>2187</c:v>
                </c:pt>
                <c:pt idx="5646">
                  <c:v>2187</c:v>
                </c:pt>
                <c:pt idx="5647">
                  <c:v>2187</c:v>
                </c:pt>
                <c:pt idx="5648">
                  <c:v>2187</c:v>
                </c:pt>
                <c:pt idx="5649">
                  <c:v>2187</c:v>
                </c:pt>
                <c:pt idx="5650">
                  <c:v>2187</c:v>
                </c:pt>
                <c:pt idx="5651">
                  <c:v>2187</c:v>
                </c:pt>
                <c:pt idx="5652">
                  <c:v>2187</c:v>
                </c:pt>
                <c:pt idx="5653">
                  <c:v>2187</c:v>
                </c:pt>
                <c:pt idx="5654">
                  <c:v>2187</c:v>
                </c:pt>
                <c:pt idx="5655">
                  <c:v>2187</c:v>
                </c:pt>
                <c:pt idx="5656">
                  <c:v>2188</c:v>
                </c:pt>
                <c:pt idx="5657">
                  <c:v>2189</c:v>
                </c:pt>
                <c:pt idx="5658">
                  <c:v>2190</c:v>
                </c:pt>
                <c:pt idx="5659">
                  <c:v>2191</c:v>
                </c:pt>
                <c:pt idx="5660">
                  <c:v>2192</c:v>
                </c:pt>
                <c:pt idx="5661">
                  <c:v>2192</c:v>
                </c:pt>
                <c:pt idx="5662">
                  <c:v>2192</c:v>
                </c:pt>
                <c:pt idx="5663">
                  <c:v>2193</c:v>
                </c:pt>
                <c:pt idx="5664">
                  <c:v>2193</c:v>
                </c:pt>
                <c:pt idx="5665">
                  <c:v>2194</c:v>
                </c:pt>
                <c:pt idx="5666">
                  <c:v>2195</c:v>
                </c:pt>
                <c:pt idx="5667">
                  <c:v>2195</c:v>
                </c:pt>
                <c:pt idx="5668">
                  <c:v>2196</c:v>
                </c:pt>
                <c:pt idx="5669">
                  <c:v>2196</c:v>
                </c:pt>
                <c:pt idx="5670">
                  <c:v>2197</c:v>
                </c:pt>
                <c:pt idx="5671">
                  <c:v>2197</c:v>
                </c:pt>
                <c:pt idx="5672">
                  <c:v>2197</c:v>
                </c:pt>
                <c:pt idx="5673">
                  <c:v>2197</c:v>
                </c:pt>
                <c:pt idx="5674">
                  <c:v>2197</c:v>
                </c:pt>
                <c:pt idx="5675">
                  <c:v>2197</c:v>
                </c:pt>
                <c:pt idx="5676">
                  <c:v>2197</c:v>
                </c:pt>
                <c:pt idx="5677">
                  <c:v>2197</c:v>
                </c:pt>
                <c:pt idx="5678">
                  <c:v>2197</c:v>
                </c:pt>
                <c:pt idx="5679">
                  <c:v>2197</c:v>
                </c:pt>
                <c:pt idx="5680">
                  <c:v>2198</c:v>
                </c:pt>
                <c:pt idx="5681">
                  <c:v>2199</c:v>
                </c:pt>
                <c:pt idx="5682">
                  <c:v>2200</c:v>
                </c:pt>
                <c:pt idx="5683">
                  <c:v>2201</c:v>
                </c:pt>
                <c:pt idx="5684">
                  <c:v>2202</c:v>
                </c:pt>
                <c:pt idx="5685">
                  <c:v>2202</c:v>
                </c:pt>
                <c:pt idx="5686">
                  <c:v>2203</c:v>
                </c:pt>
                <c:pt idx="5687">
                  <c:v>2204</c:v>
                </c:pt>
                <c:pt idx="5688">
                  <c:v>2205</c:v>
                </c:pt>
                <c:pt idx="5689">
                  <c:v>2206</c:v>
                </c:pt>
                <c:pt idx="5690">
                  <c:v>2206</c:v>
                </c:pt>
                <c:pt idx="5691">
                  <c:v>2206</c:v>
                </c:pt>
                <c:pt idx="5692">
                  <c:v>2206</c:v>
                </c:pt>
                <c:pt idx="5693">
                  <c:v>2207</c:v>
                </c:pt>
                <c:pt idx="5694">
                  <c:v>2207</c:v>
                </c:pt>
                <c:pt idx="5695">
                  <c:v>2208</c:v>
                </c:pt>
                <c:pt idx="5696">
                  <c:v>2208</c:v>
                </c:pt>
                <c:pt idx="5697">
                  <c:v>2209</c:v>
                </c:pt>
                <c:pt idx="5698">
                  <c:v>2210</c:v>
                </c:pt>
                <c:pt idx="5699">
                  <c:v>2210</c:v>
                </c:pt>
                <c:pt idx="5700">
                  <c:v>2210</c:v>
                </c:pt>
                <c:pt idx="5701">
                  <c:v>2210</c:v>
                </c:pt>
                <c:pt idx="5702">
                  <c:v>2210</c:v>
                </c:pt>
                <c:pt idx="5703">
                  <c:v>2211</c:v>
                </c:pt>
                <c:pt idx="5704">
                  <c:v>2212</c:v>
                </c:pt>
                <c:pt idx="5705">
                  <c:v>2213</c:v>
                </c:pt>
                <c:pt idx="5706">
                  <c:v>2213</c:v>
                </c:pt>
                <c:pt idx="5707">
                  <c:v>2213</c:v>
                </c:pt>
                <c:pt idx="5708">
                  <c:v>2213</c:v>
                </c:pt>
                <c:pt idx="5709">
                  <c:v>2213</c:v>
                </c:pt>
                <c:pt idx="5710">
                  <c:v>2214</c:v>
                </c:pt>
                <c:pt idx="5711">
                  <c:v>2215</c:v>
                </c:pt>
                <c:pt idx="5712">
                  <c:v>2216</c:v>
                </c:pt>
                <c:pt idx="5713">
                  <c:v>2217</c:v>
                </c:pt>
                <c:pt idx="5714">
                  <c:v>2217</c:v>
                </c:pt>
                <c:pt idx="5715">
                  <c:v>2217</c:v>
                </c:pt>
                <c:pt idx="5716">
                  <c:v>2218</c:v>
                </c:pt>
                <c:pt idx="5717">
                  <c:v>2219</c:v>
                </c:pt>
                <c:pt idx="5718">
                  <c:v>2220</c:v>
                </c:pt>
                <c:pt idx="5719">
                  <c:v>2221</c:v>
                </c:pt>
                <c:pt idx="5720">
                  <c:v>2222</c:v>
                </c:pt>
                <c:pt idx="5721">
                  <c:v>2223</c:v>
                </c:pt>
                <c:pt idx="5722">
                  <c:v>2223</c:v>
                </c:pt>
                <c:pt idx="5723">
                  <c:v>2223</c:v>
                </c:pt>
                <c:pt idx="5724">
                  <c:v>2223</c:v>
                </c:pt>
                <c:pt idx="5725">
                  <c:v>2223</c:v>
                </c:pt>
                <c:pt idx="5726">
                  <c:v>2223</c:v>
                </c:pt>
                <c:pt idx="5727">
                  <c:v>2223</c:v>
                </c:pt>
                <c:pt idx="5728">
                  <c:v>2223</c:v>
                </c:pt>
                <c:pt idx="5729">
                  <c:v>2224</c:v>
                </c:pt>
                <c:pt idx="5730">
                  <c:v>2225</c:v>
                </c:pt>
                <c:pt idx="5731">
                  <c:v>2225</c:v>
                </c:pt>
                <c:pt idx="5732">
                  <c:v>2226</c:v>
                </c:pt>
                <c:pt idx="5733">
                  <c:v>2227</c:v>
                </c:pt>
                <c:pt idx="5734">
                  <c:v>2228</c:v>
                </c:pt>
                <c:pt idx="5735">
                  <c:v>2229</c:v>
                </c:pt>
                <c:pt idx="5736">
                  <c:v>2230</c:v>
                </c:pt>
                <c:pt idx="5737">
                  <c:v>2231</c:v>
                </c:pt>
                <c:pt idx="5738">
                  <c:v>2232</c:v>
                </c:pt>
                <c:pt idx="5739">
                  <c:v>2233</c:v>
                </c:pt>
                <c:pt idx="5740">
                  <c:v>2234</c:v>
                </c:pt>
                <c:pt idx="5741">
                  <c:v>2235</c:v>
                </c:pt>
                <c:pt idx="5742">
                  <c:v>2236</c:v>
                </c:pt>
                <c:pt idx="5743">
                  <c:v>2237</c:v>
                </c:pt>
                <c:pt idx="5744">
                  <c:v>2238</c:v>
                </c:pt>
                <c:pt idx="5745">
                  <c:v>2239</c:v>
                </c:pt>
                <c:pt idx="5746">
                  <c:v>2239</c:v>
                </c:pt>
                <c:pt idx="5747">
                  <c:v>2239</c:v>
                </c:pt>
                <c:pt idx="5748">
                  <c:v>2239</c:v>
                </c:pt>
                <c:pt idx="5749">
                  <c:v>2239</c:v>
                </c:pt>
                <c:pt idx="5750">
                  <c:v>2239</c:v>
                </c:pt>
                <c:pt idx="5751">
                  <c:v>2239</c:v>
                </c:pt>
                <c:pt idx="5752">
                  <c:v>2239</c:v>
                </c:pt>
                <c:pt idx="5753">
                  <c:v>2239</c:v>
                </c:pt>
                <c:pt idx="5754">
                  <c:v>2239</c:v>
                </c:pt>
                <c:pt idx="5755">
                  <c:v>2239</c:v>
                </c:pt>
                <c:pt idx="5756">
                  <c:v>2239</c:v>
                </c:pt>
                <c:pt idx="5757">
                  <c:v>2239</c:v>
                </c:pt>
                <c:pt idx="5758">
                  <c:v>2240</c:v>
                </c:pt>
                <c:pt idx="5759">
                  <c:v>2241</c:v>
                </c:pt>
                <c:pt idx="5760">
                  <c:v>2242</c:v>
                </c:pt>
                <c:pt idx="5761">
                  <c:v>2243</c:v>
                </c:pt>
                <c:pt idx="5762">
                  <c:v>2243</c:v>
                </c:pt>
                <c:pt idx="5763">
                  <c:v>2243</c:v>
                </c:pt>
                <c:pt idx="5764">
                  <c:v>2244</c:v>
                </c:pt>
                <c:pt idx="5765">
                  <c:v>2245</c:v>
                </c:pt>
                <c:pt idx="5766">
                  <c:v>2245</c:v>
                </c:pt>
                <c:pt idx="5767">
                  <c:v>2246</c:v>
                </c:pt>
                <c:pt idx="5768">
                  <c:v>2246</c:v>
                </c:pt>
                <c:pt idx="5769">
                  <c:v>2246</c:v>
                </c:pt>
                <c:pt idx="5770">
                  <c:v>2247</c:v>
                </c:pt>
                <c:pt idx="5771">
                  <c:v>2248</c:v>
                </c:pt>
                <c:pt idx="5772">
                  <c:v>2249</c:v>
                </c:pt>
                <c:pt idx="5773">
                  <c:v>2250</c:v>
                </c:pt>
                <c:pt idx="5774">
                  <c:v>2251</c:v>
                </c:pt>
                <c:pt idx="5775">
                  <c:v>2252</c:v>
                </c:pt>
                <c:pt idx="5776">
                  <c:v>2253</c:v>
                </c:pt>
                <c:pt idx="5777">
                  <c:v>2254</c:v>
                </c:pt>
                <c:pt idx="5778">
                  <c:v>2254</c:v>
                </c:pt>
                <c:pt idx="5779">
                  <c:v>2254</c:v>
                </c:pt>
                <c:pt idx="5780">
                  <c:v>2254</c:v>
                </c:pt>
                <c:pt idx="5781">
                  <c:v>2254</c:v>
                </c:pt>
                <c:pt idx="5782">
                  <c:v>2255</c:v>
                </c:pt>
                <c:pt idx="5783">
                  <c:v>2256</c:v>
                </c:pt>
                <c:pt idx="5784">
                  <c:v>2257</c:v>
                </c:pt>
                <c:pt idx="5785">
                  <c:v>2257</c:v>
                </c:pt>
                <c:pt idx="5786">
                  <c:v>2257</c:v>
                </c:pt>
                <c:pt idx="5787">
                  <c:v>2257</c:v>
                </c:pt>
                <c:pt idx="5788">
                  <c:v>2257</c:v>
                </c:pt>
                <c:pt idx="5789">
                  <c:v>2257</c:v>
                </c:pt>
                <c:pt idx="5790">
                  <c:v>2257</c:v>
                </c:pt>
                <c:pt idx="5791">
                  <c:v>2257</c:v>
                </c:pt>
                <c:pt idx="5792">
                  <c:v>2257</c:v>
                </c:pt>
                <c:pt idx="5793">
                  <c:v>2257</c:v>
                </c:pt>
                <c:pt idx="5794">
                  <c:v>2257</c:v>
                </c:pt>
                <c:pt idx="5795">
                  <c:v>2257</c:v>
                </c:pt>
                <c:pt idx="5796">
                  <c:v>2257</c:v>
                </c:pt>
                <c:pt idx="5797">
                  <c:v>2257</c:v>
                </c:pt>
                <c:pt idx="5798">
                  <c:v>2257</c:v>
                </c:pt>
                <c:pt idx="5799">
                  <c:v>2258</c:v>
                </c:pt>
                <c:pt idx="5800">
                  <c:v>2259</c:v>
                </c:pt>
                <c:pt idx="5801">
                  <c:v>2260</c:v>
                </c:pt>
                <c:pt idx="5802">
                  <c:v>2260</c:v>
                </c:pt>
                <c:pt idx="5803">
                  <c:v>2261</c:v>
                </c:pt>
                <c:pt idx="5804">
                  <c:v>2262</c:v>
                </c:pt>
                <c:pt idx="5805">
                  <c:v>2262</c:v>
                </c:pt>
                <c:pt idx="5806">
                  <c:v>2262</c:v>
                </c:pt>
                <c:pt idx="5807">
                  <c:v>2263</c:v>
                </c:pt>
                <c:pt idx="5808">
                  <c:v>2264</c:v>
                </c:pt>
                <c:pt idx="5809">
                  <c:v>2265</c:v>
                </c:pt>
                <c:pt idx="5810">
                  <c:v>2266</c:v>
                </c:pt>
                <c:pt idx="5811">
                  <c:v>2267</c:v>
                </c:pt>
                <c:pt idx="5812">
                  <c:v>2267</c:v>
                </c:pt>
                <c:pt idx="5813">
                  <c:v>2268</c:v>
                </c:pt>
                <c:pt idx="5814">
                  <c:v>2269</c:v>
                </c:pt>
                <c:pt idx="5815">
                  <c:v>2270</c:v>
                </c:pt>
                <c:pt idx="5816">
                  <c:v>2270</c:v>
                </c:pt>
                <c:pt idx="5817">
                  <c:v>2271</c:v>
                </c:pt>
                <c:pt idx="5818">
                  <c:v>2271</c:v>
                </c:pt>
                <c:pt idx="5819">
                  <c:v>2271</c:v>
                </c:pt>
                <c:pt idx="5820">
                  <c:v>2272</c:v>
                </c:pt>
                <c:pt idx="5821">
                  <c:v>2272</c:v>
                </c:pt>
                <c:pt idx="5822">
                  <c:v>2273</c:v>
                </c:pt>
                <c:pt idx="5823">
                  <c:v>2273</c:v>
                </c:pt>
                <c:pt idx="5824">
                  <c:v>2273</c:v>
                </c:pt>
                <c:pt idx="5825">
                  <c:v>2273</c:v>
                </c:pt>
                <c:pt idx="5826">
                  <c:v>2273</c:v>
                </c:pt>
                <c:pt idx="5827">
                  <c:v>2274</c:v>
                </c:pt>
                <c:pt idx="5828">
                  <c:v>2274</c:v>
                </c:pt>
                <c:pt idx="5829">
                  <c:v>2275</c:v>
                </c:pt>
                <c:pt idx="5830">
                  <c:v>2275</c:v>
                </c:pt>
                <c:pt idx="5831">
                  <c:v>2276</c:v>
                </c:pt>
                <c:pt idx="5832">
                  <c:v>2277</c:v>
                </c:pt>
                <c:pt idx="5833">
                  <c:v>2278</c:v>
                </c:pt>
                <c:pt idx="5834">
                  <c:v>2279</c:v>
                </c:pt>
                <c:pt idx="5835">
                  <c:v>2280</c:v>
                </c:pt>
                <c:pt idx="5836">
                  <c:v>2281</c:v>
                </c:pt>
                <c:pt idx="5837">
                  <c:v>2282</c:v>
                </c:pt>
                <c:pt idx="5838">
                  <c:v>2283</c:v>
                </c:pt>
                <c:pt idx="5839">
                  <c:v>2284</c:v>
                </c:pt>
                <c:pt idx="5840">
                  <c:v>2285</c:v>
                </c:pt>
                <c:pt idx="5841">
                  <c:v>2285</c:v>
                </c:pt>
                <c:pt idx="5842">
                  <c:v>2285</c:v>
                </c:pt>
                <c:pt idx="5843">
                  <c:v>2286</c:v>
                </c:pt>
                <c:pt idx="5844">
                  <c:v>2287</c:v>
                </c:pt>
                <c:pt idx="5845">
                  <c:v>2288</c:v>
                </c:pt>
                <c:pt idx="5846">
                  <c:v>2289</c:v>
                </c:pt>
                <c:pt idx="5847">
                  <c:v>2290</c:v>
                </c:pt>
                <c:pt idx="5848">
                  <c:v>2290</c:v>
                </c:pt>
                <c:pt idx="5849">
                  <c:v>2290</c:v>
                </c:pt>
                <c:pt idx="5850">
                  <c:v>2291</c:v>
                </c:pt>
                <c:pt idx="5851">
                  <c:v>2292</c:v>
                </c:pt>
                <c:pt idx="5852">
                  <c:v>2293</c:v>
                </c:pt>
                <c:pt idx="5853">
                  <c:v>2294</c:v>
                </c:pt>
                <c:pt idx="5854">
                  <c:v>2295</c:v>
                </c:pt>
                <c:pt idx="5855">
                  <c:v>2296</c:v>
                </c:pt>
                <c:pt idx="5856">
                  <c:v>2296</c:v>
                </c:pt>
                <c:pt idx="5857">
                  <c:v>2296</c:v>
                </c:pt>
                <c:pt idx="5858">
                  <c:v>2296</c:v>
                </c:pt>
                <c:pt idx="5859">
                  <c:v>2296</c:v>
                </c:pt>
                <c:pt idx="5860">
                  <c:v>2296</c:v>
                </c:pt>
                <c:pt idx="5861">
                  <c:v>2296</c:v>
                </c:pt>
                <c:pt idx="5862">
                  <c:v>2296</c:v>
                </c:pt>
                <c:pt idx="5863">
                  <c:v>2296</c:v>
                </c:pt>
                <c:pt idx="5864">
                  <c:v>2296</c:v>
                </c:pt>
                <c:pt idx="5865">
                  <c:v>2296</c:v>
                </c:pt>
                <c:pt idx="5866">
                  <c:v>2296</c:v>
                </c:pt>
                <c:pt idx="5867">
                  <c:v>2296</c:v>
                </c:pt>
                <c:pt idx="5868">
                  <c:v>2296</c:v>
                </c:pt>
                <c:pt idx="5869">
                  <c:v>2296</c:v>
                </c:pt>
                <c:pt idx="5870">
                  <c:v>2296</c:v>
                </c:pt>
                <c:pt idx="5871">
                  <c:v>2296</c:v>
                </c:pt>
                <c:pt idx="5872">
                  <c:v>2296</c:v>
                </c:pt>
                <c:pt idx="5873">
                  <c:v>2296</c:v>
                </c:pt>
                <c:pt idx="5874">
                  <c:v>2296</c:v>
                </c:pt>
                <c:pt idx="5875">
                  <c:v>2296</c:v>
                </c:pt>
                <c:pt idx="5876">
                  <c:v>2296</c:v>
                </c:pt>
                <c:pt idx="5877">
                  <c:v>2296</c:v>
                </c:pt>
                <c:pt idx="5878">
                  <c:v>2296</c:v>
                </c:pt>
                <c:pt idx="5879">
                  <c:v>2296</c:v>
                </c:pt>
                <c:pt idx="5880">
                  <c:v>2296</c:v>
                </c:pt>
                <c:pt idx="5881">
                  <c:v>2296</c:v>
                </c:pt>
                <c:pt idx="5882">
                  <c:v>2296</c:v>
                </c:pt>
                <c:pt idx="5883">
                  <c:v>2296</c:v>
                </c:pt>
                <c:pt idx="5884">
                  <c:v>2296</c:v>
                </c:pt>
                <c:pt idx="5885">
                  <c:v>2297</c:v>
                </c:pt>
                <c:pt idx="5886">
                  <c:v>2298</c:v>
                </c:pt>
                <c:pt idx="5887">
                  <c:v>2298</c:v>
                </c:pt>
                <c:pt idx="5888">
                  <c:v>2299</c:v>
                </c:pt>
                <c:pt idx="5889">
                  <c:v>2300</c:v>
                </c:pt>
                <c:pt idx="5890">
                  <c:v>2301</c:v>
                </c:pt>
                <c:pt idx="5891">
                  <c:v>2302</c:v>
                </c:pt>
                <c:pt idx="5892">
                  <c:v>2303</c:v>
                </c:pt>
                <c:pt idx="5893">
                  <c:v>2304</c:v>
                </c:pt>
                <c:pt idx="5894">
                  <c:v>2305</c:v>
                </c:pt>
                <c:pt idx="5895">
                  <c:v>2305</c:v>
                </c:pt>
                <c:pt idx="5896">
                  <c:v>2305</c:v>
                </c:pt>
                <c:pt idx="5897">
                  <c:v>2306</c:v>
                </c:pt>
                <c:pt idx="5898">
                  <c:v>2306</c:v>
                </c:pt>
                <c:pt idx="5899">
                  <c:v>2307</c:v>
                </c:pt>
                <c:pt idx="5900">
                  <c:v>2307</c:v>
                </c:pt>
                <c:pt idx="5901">
                  <c:v>2307</c:v>
                </c:pt>
                <c:pt idx="5902">
                  <c:v>2308</c:v>
                </c:pt>
                <c:pt idx="5903">
                  <c:v>2309</c:v>
                </c:pt>
                <c:pt idx="5904">
                  <c:v>2309</c:v>
                </c:pt>
                <c:pt idx="5905">
                  <c:v>2310</c:v>
                </c:pt>
                <c:pt idx="5906">
                  <c:v>2310</c:v>
                </c:pt>
                <c:pt idx="5907">
                  <c:v>2311</c:v>
                </c:pt>
                <c:pt idx="5908">
                  <c:v>2311</c:v>
                </c:pt>
                <c:pt idx="5909">
                  <c:v>2312</c:v>
                </c:pt>
                <c:pt idx="5910">
                  <c:v>2312</c:v>
                </c:pt>
                <c:pt idx="5911">
                  <c:v>2313</c:v>
                </c:pt>
                <c:pt idx="5912">
                  <c:v>2314</c:v>
                </c:pt>
                <c:pt idx="5913">
                  <c:v>2314</c:v>
                </c:pt>
                <c:pt idx="5914">
                  <c:v>2314</c:v>
                </c:pt>
                <c:pt idx="5915">
                  <c:v>2314</c:v>
                </c:pt>
                <c:pt idx="5916">
                  <c:v>2314</c:v>
                </c:pt>
                <c:pt idx="5917">
                  <c:v>2314</c:v>
                </c:pt>
                <c:pt idx="5918">
                  <c:v>2314</c:v>
                </c:pt>
                <c:pt idx="5919">
                  <c:v>2314</c:v>
                </c:pt>
                <c:pt idx="5920">
                  <c:v>2314</c:v>
                </c:pt>
                <c:pt idx="5921">
                  <c:v>2314</c:v>
                </c:pt>
                <c:pt idx="5922">
                  <c:v>2314</c:v>
                </c:pt>
                <c:pt idx="5923">
                  <c:v>2314</c:v>
                </c:pt>
                <c:pt idx="5924">
                  <c:v>2314</c:v>
                </c:pt>
                <c:pt idx="5925">
                  <c:v>2314</c:v>
                </c:pt>
                <c:pt idx="5926">
                  <c:v>2314</c:v>
                </c:pt>
                <c:pt idx="5927">
                  <c:v>2314</c:v>
                </c:pt>
                <c:pt idx="5928">
                  <c:v>2314</c:v>
                </c:pt>
                <c:pt idx="5929">
                  <c:v>2314</c:v>
                </c:pt>
                <c:pt idx="5930">
                  <c:v>2314</c:v>
                </c:pt>
                <c:pt idx="5931">
                  <c:v>2314</c:v>
                </c:pt>
                <c:pt idx="5932">
                  <c:v>2315</c:v>
                </c:pt>
                <c:pt idx="5933">
                  <c:v>2316</c:v>
                </c:pt>
                <c:pt idx="5934">
                  <c:v>2317</c:v>
                </c:pt>
                <c:pt idx="5935">
                  <c:v>2317</c:v>
                </c:pt>
                <c:pt idx="5936">
                  <c:v>2318</c:v>
                </c:pt>
                <c:pt idx="5937">
                  <c:v>2318</c:v>
                </c:pt>
                <c:pt idx="5938">
                  <c:v>2319</c:v>
                </c:pt>
                <c:pt idx="5939">
                  <c:v>2320</c:v>
                </c:pt>
                <c:pt idx="5940">
                  <c:v>2321</c:v>
                </c:pt>
                <c:pt idx="5941">
                  <c:v>2322</c:v>
                </c:pt>
                <c:pt idx="5942">
                  <c:v>2323</c:v>
                </c:pt>
                <c:pt idx="5943">
                  <c:v>2324</c:v>
                </c:pt>
                <c:pt idx="5944">
                  <c:v>2325</c:v>
                </c:pt>
                <c:pt idx="5945">
                  <c:v>2326</c:v>
                </c:pt>
                <c:pt idx="5946">
                  <c:v>2326</c:v>
                </c:pt>
                <c:pt idx="5947">
                  <c:v>2326</c:v>
                </c:pt>
                <c:pt idx="5948">
                  <c:v>2327</c:v>
                </c:pt>
                <c:pt idx="5949">
                  <c:v>2327</c:v>
                </c:pt>
                <c:pt idx="5950">
                  <c:v>2327</c:v>
                </c:pt>
                <c:pt idx="5951">
                  <c:v>2328</c:v>
                </c:pt>
                <c:pt idx="5952">
                  <c:v>2328</c:v>
                </c:pt>
                <c:pt idx="5953">
                  <c:v>2328</c:v>
                </c:pt>
                <c:pt idx="5954">
                  <c:v>2329</c:v>
                </c:pt>
                <c:pt idx="5955">
                  <c:v>2329</c:v>
                </c:pt>
                <c:pt idx="5956">
                  <c:v>2329</c:v>
                </c:pt>
                <c:pt idx="5957">
                  <c:v>2329</c:v>
                </c:pt>
                <c:pt idx="5958">
                  <c:v>2329</c:v>
                </c:pt>
                <c:pt idx="5959">
                  <c:v>2330</c:v>
                </c:pt>
                <c:pt idx="5960">
                  <c:v>2331</c:v>
                </c:pt>
                <c:pt idx="5961">
                  <c:v>2331</c:v>
                </c:pt>
                <c:pt idx="5962">
                  <c:v>2332</c:v>
                </c:pt>
                <c:pt idx="5963">
                  <c:v>2332</c:v>
                </c:pt>
                <c:pt idx="5964">
                  <c:v>2333</c:v>
                </c:pt>
                <c:pt idx="5965">
                  <c:v>2333</c:v>
                </c:pt>
                <c:pt idx="5966">
                  <c:v>2333</c:v>
                </c:pt>
                <c:pt idx="5967">
                  <c:v>2334</c:v>
                </c:pt>
                <c:pt idx="5968">
                  <c:v>2334</c:v>
                </c:pt>
                <c:pt idx="5969">
                  <c:v>2334</c:v>
                </c:pt>
                <c:pt idx="5970">
                  <c:v>2334</c:v>
                </c:pt>
                <c:pt idx="5971">
                  <c:v>2334</c:v>
                </c:pt>
                <c:pt idx="5972">
                  <c:v>2334</c:v>
                </c:pt>
                <c:pt idx="5973">
                  <c:v>2334</c:v>
                </c:pt>
                <c:pt idx="5974">
                  <c:v>2334</c:v>
                </c:pt>
                <c:pt idx="5975">
                  <c:v>2334</c:v>
                </c:pt>
                <c:pt idx="5976">
                  <c:v>2334</c:v>
                </c:pt>
                <c:pt idx="5977">
                  <c:v>2334</c:v>
                </c:pt>
                <c:pt idx="5978">
                  <c:v>2334</c:v>
                </c:pt>
                <c:pt idx="5979">
                  <c:v>2334</c:v>
                </c:pt>
                <c:pt idx="5980">
                  <c:v>2335</c:v>
                </c:pt>
                <c:pt idx="5981">
                  <c:v>2335</c:v>
                </c:pt>
                <c:pt idx="5982">
                  <c:v>2336</c:v>
                </c:pt>
                <c:pt idx="5983">
                  <c:v>2336</c:v>
                </c:pt>
                <c:pt idx="5984">
                  <c:v>2337</c:v>
                </c:pt>
                <c:pt idx="5985">
                  <c:v>2338</c:v>
                </c:pt>
                <c:pt idx="5986">
                  <c:v>2339</c:v>
                </c:pt>
                <c:pt idx="5987">
                  <c:v>2339</c:v>
                </c:pt>
                <c:pt idx="5988">
                  <c:v>2339</c:v>
                </c:pt>
                <c:pt idx="5989">
                  <c:v>2339</c:v>
                </c:pt>
                <c:pt idx="5990">
                  <c:v>2339</c:v>
                </c:pt>
                <c:pt idx="5991">
                  <c:v>2340</c:v>
                </c:pt>
                <c:pt idx="5992">
                  <c:v>2340</c:v>
                </c:pt>
                <c:pt idx="5993">
                  <c:v>2341</c:v>
                </c:pt>
                <c:pt idx="5994">
                  <c:v>2342</c:v>
                </c:pt>
                <c:pt idx="5995">
                  <c:v>2343</c:v>
                </c:pt>
                <c:pt idx="5996">
                  <c:v>2344</c:v>
                </c:pt>
                <c:pt idx="5997">
                  <c:v>2344</c:v>
                </c:pt>
                <c:pt idx="5998">
                  <c:v>2344</c:v>
                </c:pt>
                <c:pt idx="5999">
                  <c:v>2344</c:v>
                </c:pt>
                <c:pt idx="6000">
                  <c:v>2345</c:v>
                </c:pt>
                <c:pt idx="6001">
                  <c:v>2345</c:v>
                </c:pt>
                <c:pt idx="6002">
                  <c:v>2345</c:v>
                </c:pt>
                <c:pt idx="6003">
                  <c:v>2346</c:v>
                </c:pt>
                <c:pt idx="6004">
                  <c:v>2347</c:v>
                </c:pt>
                <c:pt idx="6005">
                  <c:v>2348</c:v>
                </c:pt>
                <c:pt idx="6006">
                  <c:v>2349</c:v>
                </c:pt>
                <c:pt idx="6007">
                  <c:v>2349</c:v>
                </c:pt>
                <c:pt idx="6008">
                  <c:v>2349</c:v>
                </c:pt>
                <c:pt idx="6009">
                  <c:v>2349</c:v>
                </c:pt>
                <c:pt idx="6010">
                  <c:v>2349</c:v>
                </c:pt>
                <c:pt idx="6011">
                  <c:v>2350</c:v>
                </c:pt>
                <c:pt idx="6012">
                  <c:v>2351</c:v>
                </c:pt>
                <c:pt idx="6013">
                  <c:v>2351</c:v>
                </c:pt>
                <c:pt idx="6014">
                  <c:v>2351</c:v>
                </c:pt>
                <c:pt idx="6015">
                  <c:v>2352</c:v>
                </c:pt>
                <c:pt idx="6016">
                  <c:v>2352</c:v>
                </c:pt>
                <c:pt idx="6017">
                  <c:v>2353</c:v>
                </c:pt>
                <c:pt idx="6018">
                  <c:v>2354</c:v>
                </c:pt>
                <c:pt idx="6019">
                  <c:v>2354</c:v>
                </c:pt>
                <c:pt idx="6020">
                  <c:v>2354</c:v>
                </c:pt>
                <c:pt idx="6021">
                  <c:v>2355</c:v>
                </c:pt>
                <c:pt idx="6022">
                  <c:v>2355</c:v>
                </c:pt>
                <c:pt idx="6023">
                  <c:v>2355</c:v>
                </c:pt>
                <c:pt idx="6024">
                  <c:v>2355</c:v>
                </c:pt>
                <c:pt idx="6025">
                  <c:v>2355</c:v>
                </c:pt>
                <c:pt idx="6026">
                  <c:v>2355</c:v>
                </c:pt>
                <c:pt idx="6027">
                  <c:v>2355</c:v>
                </c:pt>
                <c:pt idx="6028">
                  <c:v>2356</c:v>
                </c:pt>
                <c:pt idx="6029">
                  <c:v>2356</c:v>
                </c:pt>
                <c:pt idx="6030">
                  <c:v>2357</c:v>
                </c:pt>
                <c:pt idx="6031">
                  <c:v>2358</c:v>
                </c:pt>
                <c:pt idx="6032">
                  <c:v>2359</c:v>
                </c:pt>
                <c:pt idx="6033">
                  <c:v>2359</c:v>
                </c:pt>
                <c:pt idx="6034">
                  <c:v>2360</c:v>
                </c:pt>
                <c:pt idx="6035">
                  <c:v>2360</c:v>
                </c:pt>
                <c:pt idx="6036">
                  <c:v>2360</c:v>
                </c:pt>
                <c:pt idx="6037">
                  <c:v>2360</c:v>
                </c:pt>
                <c:pt idx="6038">
                  <c:v>2361</c:v>
                </c:pt>
                <c:pt idx="6039">
                  <c:v>2361</c:v>
                </c:pt>
                <c:pt idx="6040">
                  <c:v>2361</c:v>
                </c:pt>
                <c:pt idx="6041">
                  <c:v>2362</c:v>
                </c:pt>
                <c:pt idx="6042">
                  <c:v>2363</c:v>
                </c:pt>
                <c:pt idx="6043">
                  <c:v>2363</c:v>
                </c:pt>
                <c:pt idx="6044">
                  <c:v>2364</c:v>
                </c:pt>
                <c:pt idx="6045">
                  <c:v>2364</c:v>
                </c:pt>
                <c:pt idx="6046">
                  <c:v>2365</c:v>
                </c:pt>
                <c:pt idx="6047">
                  <c:v>2365</c:v>
                </c:pt>
                <c:pt idx="6048">
                  <c:v>2366</c:v>
                </c:pt>
                <c:pt idx="6049">
                  <c:v>2367</c:v>
                </c:pt>
                <c:pt idx="6050">
                  <c:v>2368</c:v>
                </c:pt>
                <c:pt idx="6051">
                  <c:v>2369</c:v>
                </c:pt>
                <c:pt idx="6052">
                  <c:v>2369</c:v>
                </c:pt>
                <c:pt idx="6053">
                  <c:v>2369</c:v>
                </c:pt>
                <c:pt idx="6054">
                  <c:v>2369</c:v>
                </c:pt>
                <c:pt idx="6055">
                  <c:v>2370</c:v>
                </c:pt>
                <c:pt idx="6056">
                  <c:v>2371</c:v>
                </c:pt>
                <c:pt idx="6057">
                  <c:v>2371</c:v>
                </c:pt>
                <c:pt idx="6058">
                  <c:v>2371</c:v>
                </c:pt>
                <c:pt idx="6059">
                  <c:v>2371</c:v>
                </c:pt>
                <c:pt idx="6060">
                  <c:v>2371</c:v>
                </c:pt>
                <c:pt idx="6061">
                  <c:v>2371</c:v>
                </c:pt>
                <c:pt idx="6062">
                  <c:v>2371</c:v>
                </c:pt>
                <c:pt idx="6063">
                  <c:v>2371</c:v>
                </c:pt>
                <c:pt idx="6064">
                  <c:v>2372</c:v>
                </c:pt>
                <c:pt idx="6065">
                  <c:v>2372</c:v>
                </c:pt>
                <c:pt idx="6066">
                  <c:v>2372</c:v>
                </c:pt>
                <c:pt idx="6067">
                  <c:v>2373</c:v>
                </c:pt>
                <c:pt idx="6068">
                  <c:v>2373</c:v>
                </c:pt>
                <c:pt idx="6069">
                  <c:v>2373</c:v>
                </c:pt>
                <c:pt idx="6070">
                  <c:v>2373</c:v>
                </c:pt>
                <c:pt idx="6071">
                  <c:v>2373</c:v>
                </c:pt>
                <c:pt idx="6072">
                  <c:v>2374</c:v>
                </c:pt>
                <c:pt idx="6073">
                  <c:v>2374</c:v>
                </c:pt>
                <c:pt idx="6074">
                  <c:v>2375</c:v>
                </c:pt>
                <c:pt idx="6075">
                  <c:v>2376</c:v>
                </c:pt>
                <c:pt idx="6076">
                  <c:v>2377</c:v>
                </c:pt>
                <c:pt idx="6077">
                  <c:v>2378</c:v>
                </c:pt>
                <c:pt idx="6078">
                  <c:v>2379</c:v>
                </c:pt>
                <c:pt idx="6079">
                  <c:v>2379</c:v>
                </c:pt>
                <c:pt idx="6080">
                  <c:v>2379</c:v>
                </c:pt>
                <c:pt idx="6081">
                  <c:v>2380</c:v>
                </c:pt>
                <c:pt idx="6082">
                  <c:v>2381</c:v>
                </c:pt>
                <c:pt idx="6083">
                  <c:v>2382</c:v>
                </c:pt>
                <c:pt idx="6084">
                  <c:v>2383</c:v>
                </c:pt>
                <c:pt idx="6085">
                  <c:v>2384</c:v>
                </c:pt>
                <c:pt idx="6086">
                  <c:v>2385</c:v>
                </c:pt>
                <c:pt idx="6087">
                  <c:v>2386</c:v>
                </c:pt>
                <c:pt idx="6088">
                  <c:v>2387</c:v>
                </c:pt>
                <c:pt idx="6089">
                  <c:v>2388</c:v>
                </c:pt>
                <c:pt idx="6090">
                  <c:v>2389</c:v>
                </c:pt>
                <c:pt idx="6091">
                  <c:v>2390</c:v>
                </c:pt>
                <c:pt idx="6092">
                  <c:v>2391</c:v>
                </c:pt>
                <c:pt idx="6093">
                  <c:v>2392</c:v>
                </c:pt>
                <c:pt idx="6094">
                  <c:v>2393</c:v>
                </c:pt>
                <c:pt idx="6095">
                  <c:v>2394</c:v>
                </c:pt>
                <c:pt idx="6096">
                  <c:v>2395</c:v>
                </c:pt>
                <c:pt idx="6097">
                  <c:v>2396</c:v>
                </c:pt>
                <c:pt idx="6098">
                  <c:v>2397</c:v>
                </c:pt>
                <c:pt idx="6099">
                  <c:v>2398</c:v>
                </c:pt>
                <c:pt idx="6100">
                  <c:v>2398</c:v>
                </c:pt>
                <c:pt idx="6101">
                  <c:v>2399</c:v>
                </c:pt>
                <c:pt idx="6102">
                  <c:v>2399</c:v>
                </c:pt>
                <c:pt idx="6103">
                  <c:v>2400</c:v>
                </c:pt>
                <c:pt idx="6104">
                  <c:v>2400</c:v>
                </c:pt>
                <c:pt idx="6105">
                  <c:v>2400</c:v>
                </c:pt>
                <c:pt idx="6106">
                  <c:v>2400</c:v>
                </c:pt>
                <c:pt idx="6107">
                  <c:v>2400</c:v>
                </c:pt>
                <c:pt idx="6108">
                  <c:v>2400</c:v>
                </c:pt>
                <c:pt idx="6109">
                  <c:v>2400</c:v>
                </c:pt>
                <c:pt idx="6110">
                  <c:v>2400</c:v>
                </c:pt>
                <c:pt idx="6111">
                  <c:v>2401</c:v>
                </c:pt>
                <c:pt idx="6112">
                  <c:v>2402</c:v>
                </c:pt>
                <c:pt idx="6113">
                  <c:v>2403</c:v>
                </c:pt>
                <c:pt idx="6114">
                  <c:v>2404</c:v>
                </c:pt>
                <c:pt idx="6115">
                  <c:v>2404</c:v>
                </c:pt>
                <c:pt idx="6116">
                  <c:v>2405</c:v>
                </c:pt>
                <c:pt idx="6117">
                  <c:v>2406</c:v>
                </c:pt>
                <c:pt idx="6118">
                  <c:v>2406</c:v>
                </c:pt>
                <c:pt idx="6119">
                  <c:v>2406</c:v>
                </c:pt>
                <c:pt idx="6120">
                  <c:v>2406</c:v>
                </c:pt>
                <c:pt idx="6121">
                  <c:v>2406</c:v>
                </c:pt>
                <c:pt idx="6122">
                  <c:v>2407</c:v>
                </c:pt>
                <c:pt idx="6123">
                  <c:v>2408</c:v>
                </c:pt>
                <c:pt idx="6124">
                  <c:v>2409</c:v>
                </c:pt>
                <c:pt idx="6125">
                  <c:v>2410</c:v>
                </c:pt>
                <c:pt idx="6126">
                  <c:v>2411</c:v>
                </c:pt>
                <c:pt idx="6127">
                  <c:v>2411</c:v>
                </c:pt>
                <c:pt idx="6128">
                  <c:v>2412</c:v>
                </c:pt>
                <c:pt idx="6129">
                  <c:v>2413</c:v>
                </c:pt>
                <c:pt idx="6130">
                  <c:v>2414</c:v>
                </c:pt>
                <c:pt idx="6131">
                  <c:v>2415</c:v>
                </c:pt>
                <c:pt idx="6132">
                  <c:v>2416</c:v>
                </c:pt>
                <c:pt idx="6133">
                  <c:v>2416</c:v>
                </c:pt>
                <c:pt idx="6134">
                  <c:v>2417</c:v>
                </c:pt>
                <c:pt idx="6135">
                  <c:v>2418</c:v>
                </c:pt>
                <c:pt idx="6136">
                  <c:v>2419</c:v>
                </c:pt>
                <c:pt idx="6137">
                  <c:v>2420</c:v>
                </c:pt>
                <c:pt idx="6138">
                  <c:v>2421</c:v>
                </c:pt>
                <c:pt idx="6139">
                  <c:v>2422</c:v>
                </c:pt>
                <c:pt idx="6140">
                  <c:v>2423</c:v>
                </c:pt>
                <c:pt idx="6141">
                  <c:v>2423</c:v>
                </c:pt>
                <c:pt idx="6142">
                  <c:v>2423</c:v>
                </c:pt>
                <c:pt idx="6143">
                  <c:v>2424</c:v>
                </c:pt>
                <c:pt idx="6144">
                  <c:v>2425</c:v>
                </c:pt>
                <c:pt idx="6145">
                  <c:v>2425</c:v>
                </c:pt>
                <c:pt idx="6146">
                  <c:v>2426</c:v>
                </c:pt>
                <c:pt idx="6147">
                  <c:v>2427</c:v>
                </c:pt>
                <c:pt idx="6148">
                  <c:v>2428</c:v>
                </c:pt>
                <c:pt idx="6149">
                  <c:v>2429</c:v>
                </c:pt>
                <c:pt idx="6150">
                  <c:v>2429</c:v>
                </c:pt>
                <c:pt idx="6151">
                  <c:v>2430</c:v>
                </c:pt>
                <c:pt idx="6152">
                  <c:v>2431</c:v>
                </c:pt>
                <c:pt idx="6153">
                  <c:v>2432</c:v>
                </c:pt>
                <c:pt idx="6154">
                  <c:v>2433</c:v>
                </c:pt>
                <c:pt idx="6155">
                  <c:v>2433</c:v>
                </c:pt>
                <c:pt idx="6156">
                  <c:v>2434</c:v>
                </c:pt>
                <c:pt idx="6157">
                  <c:v>2434</c:v>
                </c:pt>
                <c:pt idx="6158">
                  <c:v>2434</c:v>
                </c:pt>
                <c:pt idx="6159">
                  <c:v>2434</c:v>
                </c:pt>
                <c:pt idx="6160">
                  <c:v>2434</c:v>
                </c:pt>
                <c:pt idx="6161">
                  <c:v>2434</c:v>
                </c:pt>
                <c:pt idx="6162">
                  <c:v>2434</c:v>
                </c:pt>
                <c:pt idx="6163">
                  <c:v>2434</c:v>
                </c:pt>
                <c:pt idx="6164">
                  <c:v>2434</c:v>
                </c:pt>
                <c:pt idx="6165">
                  <c:v>2435</c:v>
                </c:pt>
                <c:pt idx="6166">
                  <c:v>2436</c:v>
                </c:pt>
                <c:pt idx="6167">
                  <c:v>2436</c:v>
                </c:pt>
                <c:pt idx="6168">
                  <c:v>2436</c:v>
                </c:pt>
                <c:pt idx="6169">
                  <c:v>2436</c:v>
                </c:pt>
                <c:pt idx="6170">
                  <c:v>2436</c:v>
                </c:pt>
                <c:pt idx="6171">
                  <c:v>2437</c:v>
                </c:pt>
                <c:pt idx="6172">
                  <c:v>2437</c:v>
                </c:pt>
                <c:pt idx="6173">
                  <c:v>2437</c:v>
                </c:pt>
                <c:pt idx="6174">
                  <c:v>2437</c:v>
                </c:pt>
                <c:pt idx="6175">
                  <c:v>2437</c:v>
                </c:pt>
                <c:pt idx="6176">
                  <c:v>2438</c:v>
                </c:pt>
                <c:pt idx="6177">
                  <c:v>2439</c:v>
                </c:pt>
                <c:pt idx="6178">
                  <c:v>2439</c:v>
                </c:pt>
                <c:pt idx="6179">
                  <c:v>2439</c:v>
                </c:pt>
                <c:pt idx="6180">
                  <c:v>2439</c:v>
                </c:pt>
                <c:pt idx="6181">
                  <c:v>2439</c:v>
                </c:pt>
                <c:pt idx="6182">
                  <c:v>2439</c:v>
                </c:pt>
                <c:pt idx="6183">
                  <c:v>2440</c:v>
                </c:pt>
                <c:pt idx="6184">
                  <c:v>2440</c:v>
                </c:pt>
                <c:pt idx="6185">
                  <c:v>2441</c:v>
                </c:pt>
                <c:pt idx="6186">
                  <c:v>2442</c:v>
                </c:pt>
                <c:pt idx="6187">
                  <c:v>2443</c:v>
                </c:pt>
                <c:pt idx="6188">
                  <c:v>2444</c:v>
                </c:pt>
                <c:pt idx="6189">
                  <c:v>2445</c:v>
                </c:pt>
                <c:pt idx="6190">
                  <c:v>2445</c:v>
                </c:pt>
                <c:pt idx="6191">
                  <c:v>2446</c:v>
                </c:pt>
                <c:pt idx="6192">
                  <c:v>2447</c:v>
                </c:pt>
                <c:pt idx="6193">
                  <c:v>2447</c:v>
                </c:pt>
                <c:pt idx="6194">
                  <c:v>2447</c:v>
                </c:pt>
                <c:pt idx="6195">
                  <c:v>2448</c:v>
                </c:pt>
                <c:pt idx="6196">
                  <c:v>2448</c:v>
                </c:pt>
                <c:pt idx="6197">
                  <c:v>2449</c:v>
                </c:pt>
                <c:pt idx="6198">
                  <c:v>2449</c:v>
                </c:pt>
                <c:pt idx="6199">
                  <c:v>2449</c:v>
                </c:pt>
                <c:pt idx="6200">
                  <c:v>2449</c:v>
                </c:pt>
                <c:pt idx="6201">
                  <c:v>2449</c:v>
                </c:pt>
                <c:pt idx="6202">
                  <c:v>2449</c:v>
                </c:pt>
                <c:pt idx="6203">
                  <c:v>2449</c:v>
                </c:pt>
                <c:pt idx="6204">
                  <c:v>2449</c:v>
                </c:pt>
                <c:pt idx="6205">
                  <c:v>2449</c:v>
                </c:pt>
                <c:pt idx="6206">
                  <c:v>2449</c:v>
                </c:pt>
                <c:pt idx="6207">
                  <c:v>2449</c:v>
                </c:pt>
                <c:pt idx="6208">
                  <c:v>2449</c:v>
                </c:pt>
                <c:pt idx="6209">
                  <c:v>2449</c:v>
                </c:pt>
                <c:pt idx="6210">
                  <c:v>2449</c:v>
                </c:pt>
                <c:pt idx="6211">
                  <c:v>2449</c:v>
                </c:pt>
                <c:pt idx="6212">
                  <c:v>2449</c:v>
                </c:pt>
                <c:pt idx="6213">
                  <c:v>2449</c:v>
                </c:pt>
                <c:pt idx="6214">
                  <c:v>2449</c:v>
                </c:pt>
                <c:pt idx="6215">
                  <c:v>2449</c:v>
                </c:pt>
                <c:pt idx="6216">
                  <c:v>2449</c:v>
                </c:pt>
                <c:pt idx="6217">
                  <c:v>2449</c:v>
                </c:pt>
                <c:pt idx="6218">
                  <c:v>2449</c:v>
                </c:pt>
                <c:pt idx="6219">
                  <c:v>2449</c:v>
                </c:pt>
                <c:pt idx="6220">
                  <c:v>2450</c:v>
                </c:pt>
                <c:pt idx="6221">
                  <c:v>2451</c:v>
                </c:pt>
                <c:pt idx="6222">
                  <c:v>2452</c:v>
                </c:pt>
                <c:pt idx="6223">
                  <c:v>2452</c:v>
                </c:pt>
                <c:pt idx="6224">
                  <c:v>2453</c:v>
                </c:pt>
                <c:pt idx="6225">
                  <c:v>2453</c:v>
                </c:pt>
                <c:pt idx="6226">
                  <c:v>2453</c:v>
                </c:pt>
                <c:pt idx="6227">
                  <c:v>2454</c:v>
                </c:pt>
                <c:pt idx="6228">
                  <c:v>2454</c:v>
                </c:pt>
                <c:pt idx="6229">
                  <c:v>2454</c:v>
                </c:pt>
                <c:pt idx="6230">
                  <c:v>2455</c:v>
                </c:pt>
                <c:pt idx="6231">
                  <c:v>2456</c:v>
                </c:pt>
                <c:pt idx="6232">
                  <c:v>2456</c:v>
                </c:pt>
                <c:pt idx="6233">
                  <c:v>2456</c:v>
                </c:pt>
                <c:pt idx="6234">
                  <c:v>2456</c:v>
                </c:pt>
                <c:pt idx="6235">
                  <c:v>2457</c:v>
                </c:pt>
                <c:pt idx="6236">
                  <c:v>2457</c:v>
                </c:pt>
                <c:pt idx="6237">
                  <c:v>2457</c:v>
                </c:pt>
                <c:pt idx="6238">
                  <c:v>2457</c:v>
                </c:pt>
                <c:pt idx="6239">
                  <c:v>2457</c:v>
                </c:pt>
                <c:pt idx="6240">
                  <c:v>2458</c:v>
                </c:pt>
                <c:pt idx="6241">
                  <c:v>2458</c:v>
                </c:pt>
                <c:pt idx="6242">
                  <c:v>2458</c:v>
                </c:pt>
                <c:pt idx="6243">
                  <c:v>2458</c:v>
                </c:pt>
                <c:pt idx="6244">
                  <c:v>2459</c:v>
                </c:pt>
                <c:pt idx="6245">
                  <c:v>2459</c:v>
                </c:pt>
                <c:pt idx="6246">
                  <c:v>2459</c:v>
                </c:pt>
                <c:pt idx="6247">
                  <c:v>2459</c:v>
                </c:pt>
                <c:pt idx="6248">
                  <c:v>2459</c:v>
                </c:pt>
                <c:pt idx="6249">
                  <c:v>2459</c:v>
                </c:pt>
                <c:pt idx="6250">
                  <c:v>2459</c:v>
                </c:pt>
                <c:pt idx="6251">
                  <c:v>2459</c:v>
                </c:pt>
                <c:pt idx="6252">
                  <c:v>2459</c:v>
                </c:pt>
                <c:pt idx="6253">
                  <c:v>2459</c:v>
                </c:pt>
                <c:pt idx="6254">
                  <c:v>2459</c:v>
                </c:pt>
                <c:pt idx="6255">
                  <c:v>2459</c:v>
                </c:pt>
                <c:pt idx="6256">
                  <c:v>2459</c:v>
                </c:pt>
                <c:pt idx="6257">
                  <c:v>2459</c:v>
                </c:pt>
                <c:pt idx="6258">
                  <c:v>2459</c:v>
                </c:pt>
                <c:pt idx="6259">
                  <c:v>2459</c:v>
                </c:pt>
                <c:pt idx="6260">
                  <c:v>2459</c:v>
                </c:pt>
                <c:pt idx="6261">
                  <c:v>2459</c:v>
                </c:pt>
                <c:pt idx="6262">
                  <c:v>2459</c:v>
                </c:pt>
                <c:pt idx="6263">
                  <c:v>2459</c:v>
                </c:pt>
                <c:pt idx="6264">
                  <c:v>2459</c:v>
                </c:pt>
                <c:pt idx="6265">
                  <c:v>2459</c:v>
                </c:pt>
                <c:pt idx="6266">
                  <c:v>2459</c:v>
                </c:pt>
                <c:pt idx="6267">
                  <c:v>2459</c:v>
                </c:pt>
                <c:pt idx="6268">
                  <c:v>2459</c:v>
                </c:pt>
                <c:pt idx="6269">
                  <c:v>2459</c:v>
                </c:pt>
                <c:pt idx="6270">
                  <c:v>2459</c:v>
                </c:pt>
                <c:pt idx="6271">
                  <c:v>2459</c:v>
                </c:pt>
                <c:pt idx="6272">
                  <c:v>2459</c:v>
                </c:pt>
                <c:pt idx="6273">
                  <c:v>2459</c:v>
                </c:pt>
                <c:pt idx="6274">
                  <c:v>2459</c:v>
                </c:pt>
                <c:pt idx="6275">
                  <c:v>2460</c:v>
                </c:pt>
                <c:pt idx="6276">
                  <c:v>2460</c:v>
                </c:pt>
                <c:pt idx="6277">
                  <c:v>2460</c:v>
                </c:pt>
                <c:pt idx="6278">
                  <c:v>2460</c:v>
                </c:pt>
                <c:pt idx="6279">
                  <c:v>2460</c:v>
                </c:pt>
                <c:pt idx="6280">
                  <c:v>2460</c:v>
                </c:pt>
                <c:pt idx="6281">
                  <c:v>2460</c:v>
                </c:pt>
                <c:pt idx="6282">
                  <c:v>2460</c:v>
                </c:pt>
                <c:pt idx="6283">
                  <c:v>2460</c:v>
                </c:pt>
                <c:pt idx="6284">
                  <c:v>2460</c:v>
                </c:pt>
                <c:pt idx="6285">
                  <c:v>2460</c:v>
                </c:pt>
                <c:pt idx="6286">
                  <c:v>2460</c:v>
                </c:pt>
                <c:pt idx="6287">
                  <c:v>2460</c:v>
                </c:pt>
                <c:pt idx="6288">
                  <c:v>2460</c:v>
                </c:pt>
                <c:pt idx="6289">
                  <c:v>2460</c:v>
                </c:pt>
                <c:pt idx="6290">
                  <c:v>2460</c:v>
                </c:pt>
                <c:pt idx="6291">
                  <c:v>2460</c:v>
                </c:pt>
                <c:pt idx="6292">
                  <c:v>2461</c:v>
                </c:pt>
                <c:pt idx="6293">
                  <c:v>2461</c:v>
                </c:pt>
                <c:pt idx="6294">
                  <c:v>2461</c:v>
                </c:pt>
                <c:pt idx="6295">
                  <c:v>2461</c:v>
                </c:pt>
                <c:pt idx="6296">
                  <c:v>2461</c:v>
                </c:pt>
                <c:pt idx="6297">
                  <c:v>2461</c:v>
                </c:pt>
                <c:pt idx="6298">
                  <c:v>2461</c:v>
                </c:pt>
                <c:pt idx="6299">
                  <c:v>2461</c:v>
                </c:pt>
                <c:pt idx="6300">
                  <c:v>2461</c:v>
                </c:pt>
                <c:pt idx="6301">
                  <c:v>2461</c:v>
                </c:pt>
                <c:pt idx="6302">
                  <c:v>2461</c:v>
                </c:pt>
                <c:pt idx="6303">
                  <c:v>2461</c:v>
                </c:pt>
                <c:pt idx="6304">
                  <c:v>2461</c:v>
                </c:pt>
                <c:pt idx="6305">
                  <c:v>2461</c:v>
                </c:pt>
                <c:pt idx="6306">
                  <c:v>2461</c:v>
                </c:pt>
                <c:pt idx="6307">
                  <c:v>2461</c:v>
                </c:pt>
                <c:pt idx="6308">
                  <c:v>2461</c:v>
                </c:pt>
                <c:pt idx="6309">
                  <c:v>2461</c:v>
                </c:pt>
                <c:pt idx="6310">
                  <c:v>2461</c:v>
                </c:pt>
                <c:pt idx="6311">
                  <c:v>2461</c:v>
                </c:pt>
                <c:pt idx="6312">
                  <c:v>2461</c:v>
                </c:pt>
                <c:pt idx="6313">
                  <c:v>2461</c:v>
                </c:pt>
                <c:pt idx="6314">
                  <c:v>2462</c:v>
                </c:pt>
                <c:pt idx="6315">
                  <c:v>2462</c:v>
                </c:pt>
                <c:pt idx="6316">
                  <c:v>2462</c:v>
                </c:pt>
                <c:pt idx="6317">
                  <c:v>2462</c:v>
                </c:pt>
                <c:pt idx="6318">
                  <c:v>2462</c:v>
                </c:pt>
                <c:pt idx="6319">
                  <c:v>2463</c:v>
                </c:pt>
                <c:pt idx="6320">
                  <c:v>2464</c:v>
                </c:pt>
                <c:pt idx="6321">
                  <c:v>2465</c:v>
                </c:pt>
                <c:pt idx="6322">
                  <c:v>2465</c:v>
                </c:pt>
                <c:pt idx="6323">
                  <c:v>2465</c:v>
                </c:pt>
                <c:pt idx="6324">
                  <c:v>2465</c:v>
                </c:pt>
                <c:pt idx="6325">
                  <c:v>2466</c:v>
                </c:pt>
                <c:pt idx="6326">
                  <c:v>2467</c:v>
                </c:pt>
                <c:pt idx="6327">
                  <c:v>2468</c:v>
                </c:pt>
                <c:pt idx="6328">
                  <c:v>2469</c:v>
                </c:pt>
                <c:pt idx="6329">
                  <c:v>2470</c:v>
                </c:pt>
                <c:pt idx="6330">
                  <c:v>2470</c:v>
                </c:pt>
                <c:pt idx="6331">
                  <c:v>2470</c:v>
                </c:pt>
                <c:pt idx="6332">
                  <c:v>2470</c:v>
                </c:pt>
                <c:pt idx="6333">
                  <c:v>2471</c:v>
                </c:pt>
                <c:pt idx="6334">
                  <c:v>2472</c:v>
                </c:pt>
                <c:pt idx="6335">
                  <c:v>2473</c:v>
                </c:pt>
                <c:pt idx="6336">
                  <c:v>2474</c:v>
                </c:pt>
                <c:pt idx="6337">
                  <c:v>2474</c:v>
                </c:pt>
                <c:pt idx="6338">
                  <c:v>2475</c:v>
                </c:pt>
                <c:pt idx="6339">
                  <c:v>2476</c:v>
                </c:pt>
                <c:pt idx="6340">
                  <c:v>2476</c:v>
                </c:pt>
                <c:pt idx="6341">
                  <c:v>2476</c:v>
                </c:pt>
                <c:pt idx="6342">
                  <c:v>2477</c:v>
                </c:pt>
                <c:pt idx="6343">
                  <c:v>2478</c:v>
                </c:pt>
                <c:pt idx="6344">
                  <c:v>2479</c:v>
                </c:pt>
                <c:pt idx="6345">
                  <c:v>2479</c:v>
                </c:pt>
                <c:pt idx="6346">
                  <c:v>2479</c:v>
                </c:pt>
                <c:pt idx="6347">
                  <c:v>2479</c:v>
                </c:pt>
                <c:pt idx="6348">
                  <c:v>2479</c:v>
                </c:pt>
                <c:pt idx="6349">
                  <c:v>2479</c:v>
                </c:pt>
                <c:pt idx="6350">
                  <c:v>2479</c:v>
                </c:pt>
                <c:pt idx="6351">
                  <c:v>2480</c:v>
                </c:pt>
                <c:pt idx="6352">
                  <c:v>2480</c:v>
                </c:pt>
                <c:pt idx="6353">
                  <c:v>2481</c:v>
                </c:pt>
                <c:pt idx="6354">
                  <c:v>2481</c:v>
                </c:pt>
                <c:pt idx="6355">
                  <c:v>2482</c:v>
                </c:pt>
                <c:pt idx="6356">
                  <c:v>2482</c:v>
                </c:pt>
                <c:pt idx="6357">
                  <c:v>2482</c:v>
                </c:pt>
                <c:pt idx="6358">
                  <c:v>2482</c:v>
                </c:pt>
                <c:pt idx="6359">
                  <c:v>2482</c:v>
                </c:pt>
                <c:pt idx="6360">
                  <c:v>2482</c:v>
                </c:pt>
                <c:pt idx="6361">
                  <c:v>2482</c:v>
                </c:pt>
                <c:pt idx="6362">
                  <c:v>2482</c:v>
                </c:pt>
                <c:pt idx="6363">
                  <c:v>2482</c:v>
                </c:pt>
                <c:pt idx="6364">
                  <c:v>2483</c:v>
                </c:pt>
                <c:pt idx="6365">
                  <c:v>2483</c:v>
                </c:pt>
                <c:pt idx="6366">
                  <c:v>2483</c:v>
                </c:pt>
                <c:pt idx="6367">
                  <c:v>2483</c:v>
                </c:pt>
                <c:pt idx="6368">
                  <c:v>2483</c:v>
                </c:pt>
                <c:pt idx="6369">
                  <c:v>2483</c:v>
                </c:pt>
                <c:pt idx="6370">
                  <c:v>2483</c:v>
                </c:pt>
                <c:pt idx="6371">
                  <c:v>2483</c:v>
                </c:pt>
                <c:pt idx="6372">
                  <c:v>2484</c:v>
                </c:pt>
                <c:pt idx="6373">
                  <c:v>2484</c:v>
                </c:pt>
                <c:pt idx="6374">
                  <c:v>2484</c:v>
                </c:pt>
                <c:pt idx="6375">
                  <c:v>2484</c:v>
                </c:pt>
                <c:pt idx="6376">
                  <c:v>2484</c:v>
                </c:pt>
                <c:pt idx="6377">
                  <c:v>2484</c:v>
                </c:pt>
                <c:pt idx="6378">
                  <c:v>2484</c:v>
                </c:pt>
                <c:pt idx="6379">
                  <c:v>2484</c:v>
                </c:pt>
                <c:pt idx="6380">
                  <c:v>2484</c:v>
                </c:pt>
                <c:pt idx="6381">
                  <c:v>2484</c:v>
                </c:pt>
                <c:pt idx="6382">
                  <c:v>2484</c:v>
                </c:pt>
                <c:pt idx="6383">
                  <c:v>2484</c:v>
                </c:pt>
                <c:pt idx="6384">
                  <c:v>2484</c:v>
                </c:pt>
                <c:pt idx="6385">
                  <c:v>2484</c:v>
                </c:pt>
                <c:pt idx="6386">
                  <c:v>2484</c:v>
                </c:pt>
                <c:pt idx="6387">
                  <c:v>2484</c:v>
                </c:pt>
                <c:pt idx="6388">
                  <c:v>2484</c:v>
                </c:pt>
                <c:pt idx="6389">
                  <c:v>2484</c:v>
                </c:pt>
                <c:pt idx="6390">
                  <c:v>2484</c:v>
                </c:pt>
                <c:pt idx="6391">
                  <c:v>2484</c:v>
                </c:pt>
                <c:pt idx="6392">
                  <c:v>2484</c:v>
                </c:pt>
                <c:pt idx="6393">
                  <c:v>2484</c:v>
                </c:pt>
                <c:pt idx="6394">
                  <c:v>2484</c:v>
                </c:pt>
                <c:pt idx="6395">
                  <c:v>2484</c:v>
                </c:pt>
                <c:pt idx="6396">
                  <c:v>2484</c:v>
                </c:pt>
                <c:pt idx="6397">
                  <c:v>2484</c:v>
                </c:pt>
                <c:pt idx="6398">
                  <c:v>2484</c:v>
                </c:pt>
                <c:pt idx="6399">
                  <c:v>2485</c:v>
                </c:pt>
                <c:pt idx="6400">
                  <c:v>2486</c:v>
                </c:pt>
                <c:pt idx="6401">
                  <c:v>2486</c:v>
                </c:pt>
                <c:pt idx="6402">
                  <c:v>2486</c:v>
                </c:pt>
                <c:pt idx="6403">
                  <c:v>2487</c:v>
                </c:pt>
                <c:pt idx="6404">
                  <c:v>2487</c:v>
                </c:pt>
                <c:pt idx="6405">
                  <c:v>2487</c:v>
                </c:pt>
                <c:pt idx="6406">
                  <c:v>2488</c:v>
                </c:pt>
                <c:pt idx="6407">
                  <c:v>2488</c:v>
                </c:pt>
                <c:pt idx="6408">
                  <c:v>2488</c:v>
                </c:pt>
                <c:pt idx="6409">
                  <c:v>2488</c:v>
                </c:pt>
                <c:pt idx="6410">
                  <c:v>2488</c:v>
                </c:pt>
                <c:pt idx="6411">
                  <c:v>2488</c:v>
                </c:pt>
                <c:pt idx="6412">
                  <c:v>2488</c:v>
                </c:pt>
                <c:pt idx="6413">
                  <c:v>2489</c:v>
                </c:pt>
                <c:pt idx="6414">
                  <c:v>2490</c:v>
                </c:pt>
                <c:pt idx="6415">
                  <c:v>2490</c:v>
                </c:pt>
                <c:pt idx="6416">
                  <c:v>2490</c:v>
                </c:pt>
                <c:pt idx="6417">
                  <c:v>2491</c:v>
                </c:pt>
                <c:pt idx="6418">
                  <c:v>2491</c:v>
                </c:pt>
                <c:pt idx="6419">
                  <c:v>2492</c:v>
                </c:pt>
                <c:pt idx="6420">
                  <c:v>2492</c:v>
                </c:pt>
                <c:pt idx="6421">
                  <c:v>2492</c:v>
                </c:pt>
                <c:pt idx="6422">
                  <c:v>2493</c:v>
                </c:pt>
                <c:pt idx="6423">
                  <c:v>2494</c:v>
                </c:pt>
                <c:pt idx="6424">
                  <c:v>2495</c:v>
                </c:pt>
                <c:pt idx="6425">
                  <c:v>2495</c:v>
                </c:pt>
                <c:pt idx="6426">
                  <c:v>2495</c:v>
                </c:pt>
                <c:pt idx="6427">
                  <c:v>2495</c:v>
                </c:pt>
                <c:pt idx="6428">
                  <c:v>2495</c:v>
                </c:pt>
                <c:pt idx="6429">
                  <c:v>2496</c:v>
                </c:pt>
                <c:pt idx="6430">
                  <c:v>2496</c:v>
                </c:pt>
                <c:pt idx="6431">
                  <c:v>2497</c:v>
                </c:pt>
                <c:pt idx="6432">
                  <c:v>2497</c:v>
                </c:pt>
                <c:pt idx="6433">
                  <c:v>2497</c:v>
                </c:pt>
                <c:pt idx="6434">
                  <c:v>2497</c:v>
                </c:pt>
                <c:pt idx="6435">
                  <c:v>2497</c:v>
                </c:pt>
                <c:pt idx="6436">
                  <c:v>2497</c:v>
                </c:pt>
                <c:pt idx="6437">
                  <c:v>2497</c:v>
                </c:pt>
                <c:pt idx="6438">
                  <c:v>2498</c:v>
                </c:pt>
                <c:pt idx="6439">
                  <c:v>2498</c:v>
                </c:pt>
                <c:pt idx="6440">
                  <c:v>2498</c:v>
                </c:pt>
                <c:pt idx="6441">
                  <c:v>2498</c:v>
                </c:pt>
                <c:pt idx="6442">
                  <c:v>2498</c:v>
                </c:pt>
                <c:pt idx="6443">
                  <c:v>2498</c:v>
                </c:pt>
                <c:pt idx="6444">
                  <c:v>2499</c:v>
                </c:pt>
                <c:pt idx="6445">
                  <c:v>2499</c:v>
                </c:pt>
                <c:pt idx="6446">
                  <c:v>2499</c:v>
                </c:pt>
                <c:pt idx="6447">
                  <c:v>2499</c:v>
                </c:pt>
                <c:pt idx="6448">
                  <c:v>2499</c:v>
                </c:pt>
                <c:pt idx="6449">
                  <c:v>2499</c:v>
                </c:pt>
                <c:pt idx="6450">
                  <c:v>2499</c:v>
                </c:pt>
                <c:pt idx="6451">
                  <c:v>2499</c:v>
                </c:pt>
                <c:pt idx="6452">
                  <c:v>2499</c:v>
                </c:pt>
                <c:pt idx="6453">
                  <c:v>2499</c:v>
                </c:pt>
                <c:pt idx="6454">
                  <c:v>2499</c:v>
                </c:pt>
                <c:pt idx="6455">
                  <c:v>2499</c:v>
                </c:pt>
                <c:pt idx="6456">
                  <c:v>2499</c:v>
                </c:pt>
                <c:pt idx="6457">
                  <c:v>2499</c:v>
                </c:pt>
                <c:pt idx="6458">
                  <c:v>2499</c:v>
                </c:pt>
                <c:pt idx="6459">
                  <c:v>2499</c:v>
                </c:pt>
                <c:pt idx="6460">
                  <c:v>2500</c:v>
                </c:pt>
                <c:pt idx="6461">
                  <c:v>2500</c:v>
                </c:pt>
                <c:pt idx="6462">
                  <c:v>2501</c:v>
                </c:pt>
                <c:pt idx="6463">
                  <c:v>2501</c:v>
                </c:pt>
                <c:pt idx="6464">
                  <c:v>2502</c:v>
                </c:pt>
                <c:pt idx="6465">
                  <c:v>2502</c:v>
                </c:pt>
                <c:pt idx="6466">
                  <c:v>2502</c:v>
                </c:pt>
                <c:pt idx="6467">
                  <c:v>2502</c:v>
                </c:pt>
                <c:pt idx="6468">
                  <c:v>2502</c:v>
                </c:pt>
                <c:pt idx="6469">
                  <c:v>2502</c:v>
                </c:pt>
                <c:pt idx="6470">
                  <c:v>2503</c:v>
                </c:pt>
                <c:pt idx="6471">
                  <c:v>2504</c:v>
                </c:pt>
                <c:pt idx="6472">
                  <c:v>2504</c:v>
                </c:pt>
                <c:pt idx="6473">
                  <c:v>2504</c:v>
                </c:pt>
                <c:pt idx="6474">
                  <c:v>2505</c:v>
                </c:pt>
                <c:pt idx="6475">
                  <c:v>2505</c:v>
                </c:pt>
                <c:pt idx="6476">
                  <c:v>2506</c:v>
                </c:pt>
                <c:pt idx="6477">
                  <c:v>2506</c:v>
                </c:pt>
                <c:pt idx="6478">
                  <c:v>2507</c:v>
                </c:pt>
                <c:pt idx="6479">
                  <c:v>2508</c:v>
                </c:pt>
                <c:pt idx="6480">
                  <c:v>2509</c:v>
                </c:pt>
                <c:pt idx="6481">
                  <c:v>2510</c:v>
                </c:pt>
                <c:pt idx="6482">
                  <c:v>2511</c:v>
                </c:pt>
                <c:pt idx="6483">
                  <c:v>2512</c:v>
                </c:pt>
                <c:pt idx="6484">
                  <c:v>2513</c:v>
                </c:pt>
                <c:pt idx="6485">
                  <c:v>2514</c:v>
                </c:pt>
                <c:pt idx="6486">
                  <c:v>2515</c:v>
                </c:pt>
                <c:pt idx="6487">
                  <c:v>2516</c:v>
                </c:pt>
                <c:pt idx="6488">
                  <c:v>2517</c:v>
                </c:pt>
                <c:pt idx="6489">
                  <c:v>2518</c:v>
                </c:pt>
                <c:pt idx="6490">
                  <c:v>2518</c:v>
                </c:pt>
                <c:pt idx="6491">
                  <c:v>2518</c:v>
                </c:pt>
                <c:pt idx="6492">
                  <c:v>2518</c:v>
                </c:pt>
                <c:pt idx="6493">
                  <c:v>2518</c:v>
                </c:pt>
                <c:pt idx="6494">
                  <c:v>2518</c:v>
                </c:pt>
                <c:pt idx="6495">
                  <c:v>2518</c:v>
                </c:pt>
                <c:pt idx="6496">
                  <c:v>2518</c:v>
                </c:pt>
                <c:pt idx="6497">
                  <c:v>2518</c:v>
                </c:pt>
                <c:pt idx="6498">
                  <c:v>2518</c:v>
                </c:pt>
                <c:pt idx="6499">
                  <c:v>2518</c:v>
                </c:pt>
                <c:pt idx="6500">
                  <c:v>2519</c:v>
                </c:pt>
                <c:pt idx="6501">
                  <c:v>2520</c:v>
                </c:pt>
                <c:pt idx="6502">
                  <c:v>2521</c:v>
                </c:pt>
                <c:pt idx="6503">
                  <c:v>2521</c:v>
                </c:pt>
                <c:pt idx="6504">
                  <c:v>2521</c:v>
                </c:pt>
                <c:pt idx="6505">
                  <c:v>2521</c:v>
                </c:pt>
                <c:pt idx="6506">
                  <c:v>2521</c:v>
                </c:pt>
                <c:pt idx="6507">
                  <c:v>2521</c:v>
                </c:pt>
                <c:pt idx="6508">
                  <c:v>2521</c:v>
                </c:pt>
                <c:pt idx="6509">
                  <c:v>2521</c:v>
                </c:pt>
                <c:pt idx="6510">
                  <c:v>2521</c:v>
                </c:pt>
                <c:pt idx="6511">
                  <c:v>2521</c:v>
                </c:pt>
                <c:pt idx="6512">
                  <c:v>2522</c:v>
                </c:pt>
                <c:pt idx="6513">
                  <c:v>2522</c:v>
                </c:pt>
                <c:pt idx="6514">
                  <c:v>2522</c:v>
                </c:pt>
                <c:pt idx="6515">
                  <c:v>2522</c:v>
                </c:pt>
                <c:pt idx="6516">
                  <c:v>2522</c:v>
                </c:pt>
                <c:pt idx="6517">
                  <c:v>2522</c:v>
                </c:pt>
                <c:pt idx="6518">
                  <c:v>2522</c:v>
                </c:pt>
                <c:pt idx="6519">
                  <c:v>2523</c:v>
                </c:pt>
                <c:pt idx="6520">
                  <c:v>2523</c:v>
                </c:pt>
                <c:pt idx="6521">
                  <c:v>2523</c:v>
                </c:pt>
                <c:pt idx="6522">
                  <c:v>2523</c:v>
                </c:pt>
                <c:pt idx="6523">
                  <c:v>2523</c:v>
                </c:pt>
                <c:pt idx="6524">
                  <c:v>2524</c:v>
                </c:pt>
                <c:pt idx="6525">
                  <c:v>2525</c:v>
                </c:pt>
                <c:pt idx="6526">
                  <c:v>2525</c:v>
                </c:pt>
                <c:pt idx="6527">
                  <c:v>2526</c:v>
                </c:pt>
                <c:pt idx="6528">
                  <c:v>2527</c:v>
                </c:pt>
                <c:pt idx="6529">
                  <c:v>2528</c:v>
                </c:pt>
                <c:pt idx="6530">
                  <c:v>2528</c:v>
                </c:pt>
                <c:pt idx="6531">
                  <c:v>2528</c:v>
                </c:pt>
                <c:pt idx="6532">
                  <c:v>2528</c:v>
                </c:pt>
                <c:pt idx="6533">
                  <c:v>2528</c:v>
                </c:pt>
                <c:pt idx="6534">
                  <c:v>2529</c:v>
                </c:pt>
                <c:pt idx="6535">
                  <c:v>2529</c:v>
                </c:pt>
                <c:pt idx="6536">
                  <c:v>2530</c:v>
                </c:pt>
                <c:pt idx="6537">
                  <c:v>2531</c:v>
                </c:pt>
                <c:pt idx="6538">
                  <c:v>2531</c:v>
                </c:pt>
                <c:pt idx="6539">
                  <c:v>2532</c:v>
                </c:pt>
                <c:pt idx="6540">
                  <c:v>2533</c:v>
                </c:pt>
                <c:pt idx="6541">
                  <c:v>2533</c:v>
                </c:pt>
                <c:pt idx="6542">
                  <c:v>2533</c:v>
                </c:pt>
                <c:pt idx="6543">
                  <c:v>2533</c:v>
                </c:pt>
                <c:pt idx="6544">
                  <c:v>2533</c:v>
                </c:pt>
                <c:pt idx="6545">
                  <c:v>2533</c:v>
                </c:pt>
                <c:pt idx="6546">
                  <c:v>2533</c:v>
                </c:pt>
                <c:pt idx="6547">
                  <c:v>2534</c:v>
                </c:pt>
                <c:pt idx="6548">
                  <c:v>2535</c:v>
                </c:pt>
                <c:pt idx="6549">
                  <c:v>2535</c:v>
                </c:pt>
                <c:pt idx="6550">
                  <c:v>2535</c:v>
                </c:pt>
                <c:pt idx="6551">
                  <c:v>2536</c:v>
                </c:pt>
                <c:pt idx="6552">
                  <c:v>2537</c:v>
                </c:pt>
                <c:pt idx="6553">
                  <c:v>2537</c:v>
                </c:pt>
                <c:pt idx="6554">
                  <c:v>2538</c:v>
                </c:pt>
                <c:pt idx="6555">
                  <c:v>2539</c:v>
                </c:pt>
                <c:pt idx="6556">
                  <c:v>2540</c:v>
                </c:pt>
                <c:pt idx="6557">
                  <c:v>2541</c:v>
                </c:pt>
                <c:pt idx="6558">
                  <c:v>2542</c:v>
                </c:pt>
                <c:pt idx="6559">
                  <c:v>2543</c:v>
                </c:pt>
                <c:pt idx="6560">
                  <c:v>2544</c:v>
                </c:pt>
                <c:pt idx="6561">
                  <c:v>2545</c:v>
                </c:pt>
                <c:pt idx="6562">
                  <c:v>2545</c:v>
                </c:pt>
                <c:pt idx="6563">
                  <c:v>2546</c:v>
                </c:pt>
                <c:pt idx="6564">
                  <c:v>2546</c:v>
                </c:pt>
                <c:pt idx="6565">
                  <c:v>2546</c:v>
                </c:pt>
                <c:pt idx="6566">
                  <c:v>2547</c:v>
                </c:pt>
                <c:pt idx="6567">
                  <c:v>2547</c:v>
                </c:pt>
                <c:pt idx="6568">
                  <c:v>2547</c:v>
                </c:pt>
                <c:pt idx="6569">
                  <c:v>2548</c:v>
                </c:pt>
                <c:pt idx="6570">
                  <c:v>2548</c:v>
                </c:pt>
                <c:pt idx="6571">
                  <c:v>2548</c:v>
                </c:pt>
                <c:pt idx="6572">
                  <c:v>2549</c:v>
                </c:pt>
                <c:pt idx="6573">
                  <c:v>2550</c:v>
                </c:pt>
                <c:pt idx="6574">
                  <c:v>2551</c:v>
                </c:pt>
                <c:pt idx="6575">
                  <c:v>2552</c:v>
                </c:pt>
                <c:pt idx="6576">
                  <c:v>2553</c:v>
                </c:pt>
                <c:pt idx="6577">
                  <c:v>2554</c:v>
                </c:pt>
                <c:pt idx="6578">
                  <c:v>2555</c:v>
                </c:pt>
                <c:pt idx="6579">
                  <c:v>2555</c:v>
                </c:pt>
                <c:pt idx="6580">
                  <c:v>2556</c:v>
                </c:pt>
                <c:pt idx="6581">
                  <c:v>2557</c:v>
                </c:pt>
                <c:pt idx="6582">
                  <c:v>2557</c:v>
                </c:pt>
                <c:pt idx="6583">
                  <c:v>2558</c:v>
                </c:pt>
                <c:pt idx="6584">
                  <c:v>2559</c:v>
                </c:pt>
                <c:pt idx="6585">
                  <c:v>2559</c:v>
                </c:pt>
                <c:pt idx="6586">
                  <c:v>2559</c:v>
                </c:pt>
                <c:pt idx="6587">
                  <c:v>2559</c:v>
                </c:pt>
                <c:pt idx="6588">
                  <c:v>2560</c:v>
                </c:pt>
                <c:pt idx="6589">
                  <c:v>2560</c:v>
                </c:pt>
                <c:pt idx="6590">
                  <c:v>2560</c:v>
                </c:pt>
                <c:pt idx="6591">
                  <c:v>2560</c:v>
                </c:pt>
                <c:pt idx="6592">
                  <c:v>2560</c:v>
                </c:pt>
                <c:pt idx="6593">
                  <c:v>2560</c:v>
                </c:pt>
                <c:pt idx="6594">
                  <c:v>2560</c:v>
                </c:pt>
                <c:pt idx="6595">
                  <c:v>2560</c:v>
                </c:pt>
                <c:pt idx="6596">
                  <c:v>2560</c:v>
                </c:pt>
                <c:pt idx="6597">
                  <c:v>2560</c:v>
                </c:pt>
                <c:pt idx="6598">
                  <c:v>2560</c:v>
                </c:pt>
                <c:pt idx="6599">
                  <c:v>2560</c:v>
                </c:pt>
                <c:pt idx="6600">
                  <c:v>2561</c:v>
                </c:pt>
                <c:pt idx="6601">
                  <c:v>2562</c:v>
                </c:pt>
                <c:pt idx="6602">
                  <c:v>2563</c:v>
                </c:pt>
                <c:pt idx="6603">
                  <c:v>2563</c:v>
                </c:pt>
                <c:pt idx="6604">
                  <c:v>2564</c:v>
                </c:pt>
                <c:pt idx="6605">
                  <c:v>2565</c:v>
                </c:pt>
                <c:pt idx="6606">
                  <c:v>2565</c:v>
                </c:pt>
                <c:pt idx="6607">
                  <c:v>2566</c:v>
                </c:pt>
                <c:pt idx="6608">
                  <c:v>2566</c:v>
                </c:pt>
                <c:pt idx="6609">
                  <c:v>2567</c:v>
                </c:pt>
                <c:pt idx="6610">
                  <c:v>2568</c:v>
                </c:pt>
                <c:pt idx="6611">
                  <c:v>2569</c:v>
                </c:pt>
                <c:pt idx="6612">
                  <c:v>2569</c:v>
                </c:pt>
                <c:pt idx="6613">
                  <c:v>2569</c:v>
                </c:pt>
                <c:pt idx="6614">
                  <c:v>2569</c:v>
                </c:pt>
                <c:pt idx="6615">
                  <c:v>2569</c:v>
                </c:pt>
                <c:pt idx="6616">
                  <c:v>2569</c:v>
                </c:pt>
                <c:pt idx="6617">
                  <c:v>2569</c:v>
                </c:pt>
                <c:pt idx="6618">
                  <c:v>2570</c:v>
                </c:pt>
                <c:pt idx="6619">
                  <c:v>2571</c:v>
                </c:pt>
                <c:pt idx="6620">
                  <c:v>2572</c:v>
                </c:pt>
                <c:pt idx="6621">
                  <c:v>2572</c:v>
                </c:pt>
                <c:pt idx="6622">
                  <c:v>2572</c:v>
                </c:pt>
                <c:pt idx="6623">
                  <c:v>2572</c:v>
                </c:pt>
                <c:pt idx="6624">
                  <c:v>2572</c:v>
                </c:pt>
                <c:pt idx="6625">
                  <c:v>2573</c:v>
                </c:pt>
                <c:pt idx="6626">
                  <c:v>2574</c:v>
                </c:pt>
                <c:pt idx="6627">
                  <c:v>2575</c:v>
                </c:pt>
                <c:pt idx="6628">
                  <c:v>2576</c:v>
                </c:pt>
                <c:pt idx="6629">
                  <c:v>2576</c:v>
                </c:pt>
                <c:pt idx="6630">
                  <c:v>2576</c:v>
                </c:pt>
                <c:pt idx="6631">
                  <c:v>2576</c:v>
                </c:pt>
                <c:pt idx="6632">
                  <c:v>2576</c:v>
                </c:pt>
                <c:pt idx="6633">
                  <c:v>2576</c:v>
                </c:pt>
                <c:pt idx="6634">
                  <c:v>2576</c:v>
                </c:pt>
                <c:pt idx="6635">
                  <c:v>2576</c:v>
                </c:pt>
                <c:pt idx="6636">
                  <c:v>2576</c:v>
                </c:pt>
                <c:pt idx="6637">
                  <c:v>2576</c:v>
                </c:pt>
                <c:pt idx="6638">
                  <c:v>2576</c:v>
                </c:pt>
                <c:pt idx="6639">
                  <c:v>2576</c:v>
                </c:pt>
                <c:pt idx="6640">
                  <c:v>2576</c:v>
                </c:pt>
                <c:pt idx="6641">
                  <c:v>2576</c:v>
                </c:pt>
                <c:pt idx="6642">
                  <c:v>2576</c:v>
                </c:pt>
                <c:pt idx="6643">
                  <c:v>2577</c:v>
                </c:pt>
                <c:pt idx="6644">
                  <c:v>2578</c:v>
                </c:pt>
                <c:pt idx="6645">
                  <c:v>2579</c:v>
                </c:pt>
                <c:pt idx="6646">
                  <c:v>2579</c:v>
                </c:pt>
                <c:pt idx="6647">
                  <c:v>2579</c:v>
                </c:pt>
                <c:pt idx="6648">
                  <c:v>2579</c:v>
                </c:pt>
                <c:pt idx="6649">
                  <c:v>2579</c:v>
                </c:pt>
                <c:pt idx="6650">
                  <c:v>2580</c:v>
                </c:pt>
                <c:pt idx="6651">
                  <c:v>2581</c:v>
                </c:pt>
                <c:pt idx="6652">
                  <c:v>2582</c:v>
                </c:pt>
                <c:pt idx="6653">
                  <c:v>2583</c:v>
                </c:pt>
                <c:pt idx="6654">
                  <c:v>2583</c:v>
                </c:pt>
                <c:pt idx="6655">
                  <c:v>2584</c:v>
                </c:pt>
                <c:pt idx="6656">
                  <c:v>2584</c:v>
                </c:pt>
                <c:pt idx="6657">
                  <c:v>2585</c:v>
                </c:pt>
                <c:pt idx="6658">
                  <c:v>2586</c:v>
                </c:pt>
                <c:pt idx="6659">
                  <c:v>2586</c:v>
                </c:pt>
                <c:pt idx="6660">
                  <c:v>2587</c:v>
                </c:pt>
                <c:pt idx="6661">
                  <c:v>2588</c:v>
                </c:pt>
                <c:pt idx="6662">
                  <c:v>2589</c:v>
                </c:pt>
                <c:pt idx="6663">
                  <c:v>2590</c:v>
                </c:pt>
                <c:pt idx="6664">
                  <c:v>2591</c:v>
                </c:pt>
                <c:pt idx="6665">
                  <c:v>2591</c:v>
                </c:pt>
                <c:pt idx="6666">
                  <c:v>2591</c:v>
                </c:pt>
                <c:pt idx="6667">
                  <c:v>2591</c:v>
                </c:pt>
                <c:pt idx="6668">
                  <c:v>2591</c:v>
                </c:pt>
                <c:pt idx="6669">
                  <c:v>2591</c:v>
                </c:pt>
                <c:pt idx="6670">
                  <c:v>2592</c:v>
                </c:pt>
                <c:pt idx="6671">
                  <c:v>2592</c:v>
                </c:pt>
                <c:pt idx="6672">
                  <c:v>2592</c:v>
                </c:pt>
                <c:pt idx="6673">
                  <c:v>2593</c:v>
                </c:pt>
                <c:pt idx="6674">
                  <c:v>2593</c:v>
                </c:pt>
                <c:pt idx="6675">
                  <c:v>2594</c:v>
                </c:pt>
                <c:pt idx="6676">
                  <c:v>2595</c:v>
                </c:pt>
                <c:pt idx="6677">
                  <c:v>2596</c:v>
                </c:pt>
                <c:pt idx="6678">
                  <c:v>2597</c:v>
                </c:pt>
                <c:pt idx="6679">
                  <c:v>2598</c:v>
                </c:pt>
                <c:pt idx="6680">
                  <c:v>2599</c:v>
                </c:pt>
                <c:pt idx="6681">
                  <c:v>2600</c:v>
                </c:pt>
                <c:pt idx="6682">
                  <c:v>2601</c:v>
                </c:pt>
                <c:pt idx="6683">
                  <c:v>2602</c:v>
                </c:pt>
                <c:pt idx="6684">
                  <c:v>2602</c:v>
                </c:pt>
                <c:pt idx="6685">
                  <c:v>2602</c:v>
                </c:pt>
                <c:pt idx="6686">
                  <c:v>2603</c:v>
                </c:pt>
                <c:pt idx="6687">
                  <c:v>2603</c:v>
                </c:pt>
                <c:pt idx="6688">
                  <c:v>2604</c:v>
                </c:pt>
                <c:pt idx="6689">
                  <c:v>2605</c:v>
                </c:pt>
                <c:pt idx="6690">
                  <c:v>2606</c:v>
                </c:pt>
                <c:pt idx="6691">
                  <c:v>2607</c:v>
                </c:pt>
                <c:pt idx="6692">
                  <c:v>2608</c:v>
                </c:pt>
                <c:pt idx="6693">
                  <c:v>2608</c:v>
                </c:pt>
                <c:pt idx="6694">
                  <c:v>2608</c:v>
                </c:pt>
                <c:pt idx="6695">
                  <c:v>2609</c:v>
                </c:pt>
                <c:pt idx="6696">
                  <c:v>2610</c:v>
                </c:pt>
                <c:pt idx="6697">
                  <c:v>2610</c:v>
                </c:pt>
                <c:pt idx="6698">
                  <c:v>2610</c:v>
                </c:pt>
                <c:pt idx="6699">
                  <c:v>2610</c:v>
                </c:pt>
                <c:pt idx="6700">
                  <c:v>2611</c:v>
                </c:pt>
                <c:pt idx="6701">
                  <c:v>2612</c:v>
                </c:pt>
                <c:pt idx="6702">
                  <c:v>2613</c:v>
                </c:pt>
                <c:pt idx="6703">
                  <c:v>2613</c:v>
                </c:pt>
                <c:pt idx="6704">
                  <c:v>2613</c:v>
                </c:pt>
                <c:pt idx="6705">
                  <c:v>2614</c:v>
                </c:pt>
                <c:pt idx="6706">
                  <c:v>2615</c:v>
                </c:pt>
                <c:pt idx="6707">
                  <c:v>2616</c:v>
                </c:pt>
                <c:pt idx="6708">
                  <c:v>2616</c:v>
                </c:pt>
                <c:pt idx="6709">
                  <c:v>2617</c:v>
                </c:pt>
                <c:pt idx="6710">
                  <c:v>2618</c:v>
                </c:pt>
                <c:pt idx="6711">
                  <c:v>2619</c:v>
                </c:pt>
                <c:pt idx="6712">
                  <c:v>2619</c:v>
                </c:pt>
                <c:pt idx="6713">
                  <c:v>2619</c:v>
                </c:pt>
                <c:pt idx="6714">
                  <c:v>2619</c:v>
                </c:pt>
                <c:pt idx="6715">
                  <c:v>2619</c:v>
                </c:pt>
                <c:pt idx="6716">
                  <c:v>2619</c:v>
                </c:pt>
                <c:pt idx="6717">
                  <c:v>2619</c:v>
                </c:pt>
                <c:pt idx="6718">
                  <c:v>2619</c:v>
                </c:pt>
                <c:pt idx="6719">
                  <c:v>2619</c:v>
                </c:pt>
                <c:pt idx="6720">
                  <c:v>2619</c:v>
                </c:pt>
                <c:pt idx="6721">
                  <c:v>2619</c:v>
                </c:pt>
                <c:pt idx="6722">
                  <c:v>2619</c:v>
                </c:pt>
                <c:pt idx="6723">
                  <c:v>2619</c:v>
                </c:pt>
                <c:pt idx="6724">
                  <c:v>2619</c:v>
                </c:pt>
                <c:pt idx="6725">
                  <c:v>2619</c:v>
                </c:pt>
                <c:pt idx="6726">
                  <c:v>2619</c:v>
                </c:pt>
                <c:pt idx="6727">
                  <c:v>2619</c:v>
                </c:pt>
                <c:pt idx="6728">
                  <c:v>2619</c:v>
                </c:pt>
                <c:pt idx="6729">
                  <c:v>2619</c:v>
                </c:pt>
                <c:pt idx="6730">
                  <c:v>2619</c:v>
                </c:pt>
                <c:pt idx="6731">
                  <c:v>2619</c:v>
                </c:pt>
                <c:pt idx="6732">
                  <c:v>2619</c:v>
                </c:pt>
                <c:pt idx="6733">
                  <c:v>2619</c:v>
                </c:pt>
                <c:pt idx="6734">
                  <c:v>2619</c:v>
                </c:pt>
                <c:pt idx="6735">
                  <c:v>2619</c:v>
                </c:pt>
                <c:pt idx="6736">
                  <c:v>2619</c:v>
                </c:pt>
                <c:pt idx="6737">
                  <c:v>2619</c:v>
                </c:pt>
                <c:pt idx="6738">
                  <c:v>2619</c:v>
                </c:pt>
                <c:pt idx="6739">
                  <c:v>2619</c:v>
                </c:pt>
                <c:pt idx="6740">
                  <c:v>2619</c:v>
                </c:pt>
                <c:pt idx="6741">
                  <c:v>2619</c:v>
                </c:pt>
                <c:pt idx="6742">
                  <c:v>2619</c:v>
                </c:pt>
                <c:pt idx="6743">
                  <c:v>2619</c:v>
                </c:pt>
                <c:pt idx="6744">
                  <c:v>2619</c:v>
                </c:pt>
                <c:pt idx="6745">
                  <c:v>2619</c:v>
                </c:pt>
                <c:pt idx="6746">
                  <c:v>2619</c:v>
                </c:pt>
                <c:pt idx="6747">
                  <c:v>2619</c:v>
                </c:pt>
                <c:pt idx="6748">
                  <c:v>2619</c:v>
                </c:pt>
                <c:pt idx="6749">
                  <c:v>2619</c:v>
                </c:pt>
                <c:pt idx="6750">
                  <c:v>2619</c:v>
                </c:pt>
                <c:pt idx="6751">
                  <c:v>2619</c:v>
                </c:pt>
                <c:pt idx="6752">
                  <c:v>2619</c:v>
                </c:pt>
                <c:pt idx="6753">
                  <c:v>2619</c:v>
                </c:pt>
                <c:pt idx="6754">
                  <c:v>2619</c:v>
                </c:pt>
                <c:pt idx="6755">
                  <c:v>2619</c:v>
                </c:pt>
                <c:pt idx="6756">
                  <c:v>2619</c:v>
                </c:pt>
                <c:pt idx="6757">
                  <c:v>2619</c:v>
                </c:pt>
                <c:pt idx="6758">
                  <c:v>2619</c:v>
                </c:pt>
                <c:pt idx="6759">
                  <c:v>2620</c:v>
                </c:pt>
                <c:pt idx="6760">
                  <c:v>2621</c:v>
                </c:pt>
                <c:pt idx="6761">
                  <c:v>2621</c:v>
                </c:pt>
                <c:pt idx="6762">
                  <c:v>2621</c:v>
                </c:pt>
                <c:pt idx="6763">
                  <c:v>2621</c:v>
                </c:pt>
                <c:pt idx="6764">
                  <c:v>2621</c:v>
                </c:pt>
                <c:pt idx="6765">
                  <c:v>2621</c:v>
                </c:pt>
                <c:pt idx="6766">
                  <c:v>2621</c:v>
                </c:pt>
                <c:pt idx="6767">
                  <c:v>2621</c:v>
                </c:pt>
                <c:pt idx="6768">
                  <c:v>2621</c:v>
                </c:pt>
                <c:pt idx="6769">
                  <c:v>2621</c:v>
                </c:pt>
                <c:pt idx="6770">
                  <c:v>2621</c:v>
                </c:pt>
                <c:pt idx="6771">
                  <c:v>2621</c:v>
                </c:pt>
                <c:pt idx="6772">
                  <c:v>2621</c:v>
                </c:pt>
                <c:pt idx="6773">
                  <c:v>2621</c:v>
                </c:pt>
                <c:pt idx="6774">
                  <c:v>2621</c:v>
                </c:pt>
                <c:pt idx="6775">
                  <c:v>2621</c:v>
                </c:pt>
                <c:pt idx="6776">
                  <c:v>2621</c:v>
                </c:pt>
                <c:pt idx="6777">
                  <c:v>2621</c:v>
                </c:pt>
                <c:pt idx="6778">
                  <c:v>2621</c:v>
                </c:pt>
                <c:pt idx="6779">
                  <c:v>2621</c:v>
                </c:pt>
                <c:pt idx="6780">
                  <c:v>2621</c:v>
                </c:pt>
                <c:pt idx="6781">
                  <c:v>2621</c:v>
                </c:pt>
                <c:pt idx="6782">
                  <c:v>2621</c:v>
                </c:pt>
                <c:pt idx="6783">
                  <c:v>2621</c:v>
                </c:pt>
                <c:pt idx="6784">
                  <c:v>2621</c:v>
                </c:pt>
                <c:pt idx="6785">
                  <c:v>2621</c:v>
                </c:pt>
                <c:pt idx="6786">
                  <c:v>2621</c:v>
                </c:pt>
                <c:pt idx="6787">
                  <c:v>2621</c:v>
                </c:pt>
                <c:pt idx="6788">
                  <c:v>2622</c:v>
                </c:pt>
                <c:pt idx="6789">
                  <c:v>2623</c:v>
                </c:pt>
                <c:pt idx="6790">
                  <c:v>2624</c:v>
                </c:pt>
                <c:pt idx="6791">
                  <c:v>2625</c:v>
                </c:pt>
                <c:pt idx="6792">
                  <c:v>2626</c:v>
                </c:pt>
                <c:pt idx="6793">
                  <c:v>2626</c:v>
                </c:pt>
                <c:pt idx="6794">
                  <c:v>2627</c:v>
                </c:pt>
                <c:pt idx="6795">
                  <c:v>2627</c:v>
                </c:pt>
                <c:pt idx="6796">
                  <c:v>2627</c:v>
                </c:pt>
                <c:pt idx="6797">
                  <c:v>2627</c:v>
                </c:pt>
                <c:pt idx="6798">
                  <c:v>2627</c:v>
                </c:pt>
                <c:pt idx="6799">
                  <c:v>2627</c:v>
                </c:pt>
                <c:pt idx="6800">
                  <c:v>2628</c:v>
                </c:pt>
                <c:pt idx="6801">
                  <c:v>2629</c:v>
                </c:pt>
                <c:pt idx="6802">
                  <c:v>2629</c:v>
                </c:pt>
                <c:pt idx="6803">
                  <c:v>2629</c:v>
                </c:pt>
                <c:pt idx="6804">
                  <c:v>2629</c:v>
                </c:pt>
                <c:pt idx="6805">
                  <c:v>2629</c:v>
                </c:pt>
                <c:pt idx="6806">
                  <c:v>2629</c:v>
                </c:pt>
                <c:pt idx="6807">
                  <c:v>2629</c:v>
                </c:pt>
                <c:pt idx="6808">
                  <c:v>2629</c:v>
                </c:pt>
                <c:pt idx="6809">
                  <c:v>2629</c:v>
                </c:pt>
                <c:pt idx="6810">
                  <c:v>2629</c:v>
                </c:pt>
                <c:pt idx="6811">
                  <c:v>2629</c:v>
                </c:pt>
                <c:pt idx="6812">
                  <c:v>2629</c:v>
                </c:pt>
                <c:pt idx="6813">
                  <c:v>2629</c:v>
                </c:pt>
                <c:pt idx="6814">
                  <c:v>2629</c:v>
                </c:pt>
                <c:pt idx="6815">
                  <c:v>2629</c:v>
                </c:pt>
                <c:pt idx="6816">
                  <c:v>2629</c:v>
                </c:pt>
                <c:pt idx="6817">
                  <c:v>2629</c:v>
                </c:pt>
                <c:pt idx="6818">
                  <c:v>2629</c:v>
                </c:pt>
                <c:pt idx="6819">
                  <c:v>2629</c:v>
                </c:pt>
                <c:pt idx="6820">
                  <c:v>2630</c:v>
                </c:pt>
                <c:pt idx="6821">
                  <c:v>2630</c:v>
                </c:pt>
                <c:pt idx="6822">
                  <c:v>2630</c:v>
                </c:pt>
                <c:pt idx="6823">
                  <c:v>2631</c:v>
                </c:pt>
                <c:pt idx="6824">
                  <c:v>2632</c:v>
                </c:pt>
                <c:pt idx="6825">
                  <c:v>2632</c:v>
                </c:pt>
                <c:pt idx="6826">
                  <c:v>2633</c:v>
                </c:pt>
                <c:pt idx="6827">
                  <c:v>2634</c:v>
                </c:pt>
                <c:pt idx="6828">
                  <c:v>2634</c:v>
                </c:pt>
                <c:pt idx="6829">
                  <c:v>2635</c:v>
                </c:pt>
                <c:pt idx="6830">
                  <c:v>2636</c:v>
                </c:pt>
                <c:pt idx="6831">
                  <c:v>2637</c:v>
                </c:pt>
                <c:pt idx="6832">
                  <c:v>2637</c:v>
                </c:pt>
                <c:pt idx="6833">
                  <c:v>2637</c:v>
                </c:pt>
                <c:pt idx="6834">
                  <c:v>2638</c:v>
                </c:pt>
                <c:pt idx="6835">
                  <c:v>2639</c:v>
                </c:pt>
                <c:pt idx="6836">
                  <c:v>2640</c:v>
                </c:pt>
                <c:pt idx="6837">
                  <c:v>2640</c:v>
                </c:pt>
                <c:pt idx="6838">
                  <c:v>2640</c:v>
                </c:pt>
                <c:pt idx="6839">
                  <c:v>2641</c:v>
                </c:pt>
                <c:pt idx="6840">
                  <c:v>2642</c:v>
                </c:pt>
                <c:pt idx="6841">
                  <c:v>2643</c:v>
                </c:pt>
                <c:pt idx="6842">
                  <c:v>2644</c:v>
                </c:pt>
                <c:pt idx="6843">
                  <c:v>2644</c:v>
                </c:pt>
                <c:pt idx="6844">
                  <c:v>2644</c:v>
                </c:pt>
                <c:pt idx="6845">
                  <c:v>2645</c:v>
                </c:pt>
                <c:pt idx="6846">
                  <c:v>2645</c:v>
                </c:pt>
                <c:pt idx="6847">
                  <c:v>2645</c:v>
                </c:pt>
                <c:pt idx="6848">
                  <c:v>2646</c:v>
                </c:pt>
                <c:pt idx="6849">
                  <c:v>2646</c:v>
                </c:pt>
                <c:pt idx="6850">
                  <c:v>2646</c:v>
                </c:pt>
                <c:pt idx="6851">
                  <c:v>2646</c:v>
                </c:pt>
                <c:pt idx="6852">
                  <c:v>2646</c:v>
                </c:pt>
                <c:pt idx="6853">
                  <c:v>2646</c:v>
                </c:pt>
                <c:pt idx="6854">
                  <c:v>2646</c:v>
                </c:pt>
                <c:pt idx="6855">
                  <c:v>2647</c:v>
                </c:pt>
                <c:pt idx="6856">
                  <c:v>2647</c:v>
                </c:pt>
                <c:pt idx="6857">
                  <c:v>2648</c:v>
                </c:pt>
                <c:pt idx="6858">
                  <c:v>2649</c:v>
                </c:pt>
                <c:pt idx="6859">
                  <c:v>2649</c:v>
                </c:pt>
                <c:pt idx="6860">
                  <c:v>2649</c:v>
                </c:pt>
                <c:pt idx="6861">
                  <c:v>2649</c:v>
                </c:pt>
                <c:pt idx="6862">
                  <c:v>2649</c:v>
                </c:pt>
                <c:pt idx="6863">
                  <c:v>2649</c:v>
                </c:pt>
                <c:pt idx="6864">
                  <c:v>2649</c:v>
                </c:pt>
                <c:pt idx="6865">
                  <c:v>2649</c:v>
                </c:pt>
                <c:pt idx="6866">
                  <c:v>2649</c:v>
                </c:pt>
                <c:pt idx="6867">
                  <c:v>2649</c:v>
                </c:pt>
                <c:pt idx="6868">
                  <c:v>2649</c:v>
                </c:pt>
                <c:pt idx="6869">
                  <c:v>2650</c:v>
                </c:pt>
                <c:pt idx="6870">
                  <c:v>2651</c:v>
                </c:pt>
                <c:pt idx="6871">
                  <c:v>2652</c:v>
                </c:pt>
                <c:pt idx="6872">
                  <c:v>2652</c:v>
                </c:pt>
                <c:pt idx="6873">
                  <c:v>2653</c:v>
                </c:pt>
                <c:pt idx="6874">
                  <c:v>2653</c:v>
                </c:pt>
                <c:pt idx="6875">
                  <c:v>2653</c:v>
                </c:pt>
                <c:pt idx="6876">
                  <c:v>2653</c:v>
                </c:pt>
                <c:pt idx="6877">
                  <c:v>2653</c:v>
                </c:pt>
                <c:pt idx="6878">
                  <c:v>2653</c:v>
                </c:pt>
                <c:pt idx="6879">
                  <c:v>2653</c:v>
                </c:pt>
                <c:pt idx="6880">
                  <c:v>2653</c:v>
                </c:pt>
                <c:pt idx="6881">
                  <c:v>2653</c:v>
                </c:pt>
                <c:pt idx="6882">
                  <c:v>2653</c:v>
                </c:pt>
                <c:pt idx="6883">
                  <c:v>2654</c:v>
                </c:pt>
                <c:pt idx="6884">
                  <c:v>2655</c:v>
                </c:pt>
                <c:pt idx="6885">
                  <c:v>2655</c:v>
                </c:pt>
                <c:pt idx="6886">
                  <c:v>2655</c:v>
                </c:pt>
                <c:pt idx="6887">
                  <c:v>2655</c:v>
                </c:pt>
                <c:pt idx="6888">
                  <c:v>2655</c:v>
                </c:pt>
                <c:pt idx="6889">
                  <c:v>2655</c:v>
                </c:pt>
                <c:pt idx="6890">
                  <c:v>2655</c:v>
                </c:pt>
                <c:pt idx="6891">
                  <c:v>2656</c:v>
                </c:pt>
                <c:pt idx="6892">
                  <c:v>2657</c:v>
                </c:pt>
                <c:pt idx="6893">
                  <c:v>2658</c:v>
                </c:pt>
                <c:pt idx="6894">
                  <c:v>2659</c:v>
                </c:pt>
                <c:pt idx="6895">
                  <c:v>2660</c:v>
                </c:pt>
                <c:pt idx="6896">
                  <c:v>2661</c:v>
                </c:pt>
                <c:pt idx="6897">
                  <c:v>2662</c:v>
                </c:pt>
                <c:pt idx="6898">
                  <c:v>2663</c:v>
                </c:pt>
                <c:pt idx="6899">
                  <c:v>2664</c:v>
                </c:pt>
                <c:pt idx="6900">
                  <c:v>2664</c:v>
                </c:pt>
                <c:pt idx="6901">
                  <c:v>2665</c:v>
                </c:pt>
                <c:pt idx="6902">
                  <c:v>2665</c:v>
                </c:pt>
                <c:pt idx="6903">
                  <c:v>2666</c:v>
                </c:pt>
                <c:pt idx="6904">
                  <c:v>2667</c:v>
                </c:pt>
                <c:pt idx="6905">
                  <c:v>2668</c:v>
                </c:pt>
                <c:pt idx="6906">
                  <c:v>2669</c:v>
                </c:pt>
                <c:pt idx="6907">
                  <c:v>2670</c:v>
                </c:pt>
                <c:pt idx="6908">
                  <c:v>2671</c:v>
                </c:pt>
                <c:pt idx="6909">
                  <c:v>2672</c:v>
                </c:pt>
                <c:pt idx="6910">
                  <c:v>2673</c:v>
                </c:pt>
                <c:pt idx="6911">
                  <c:v>2674</c:v>
                </c:pt>
                <c:pt idx="6912">
                  <c:v>2675</c:v>
                </c:pt>
                <c:pt idx="6913">
                  <c:v>2676</c:v>
                </c:pt>
                <c:pt idx="6914">
                  <c:v>2677</c:v>
                </c:pt>
                <c:pt idx="6915">
                  <c:v>2678</c:v>
                </c:pt>
                <c:pt idx="6916">
                  <c:v>2679</c:v>
                </c:pt>
                <c:pt idx="6917">
                  <c:v>2680</c:v>
                </c:pt>
                <c:pt idx="6918">
                  <c:v>2681</c:v>
                </c:pt>
                <c:pt idx="6919">
                  <c:v>2682</c:v>
                </c:pt>
                <c:pt idx="6920">
                  <c:v>2683</c:v>
                </c:pt>
                <c:pt idx="6921">
                  <c:v>2683</c:v>
                </c:pt>
                <c:pt idx="6922">
                  <c:v>2683</c:v>
                </c:pt>
                <c:pt idx="6923">
                  <c:v>2683</c:v>
                </c:pt>
                <c:pt idx="6924">
                  <c:v>2683</c:v>
                </c:pt>
                <c:pt idx="6925">
                  <c:v>2683</c:v>
                </c:pt>
                <c:pt idx="6926">
                  <c:v>2683</c:v>
                </c:pt>
                <c:pt idx="6927">
                  <c:v>2684</c:v>
                </c:pt>
                <c:pt idx="6928">
                  <c:v>2684</c:v>
                </c:pt>
                <c:pt idx="6929">
                  <c:v>2684</c:v>
                </c:pt>
                <c:pt idx="6930">
                  <c:v>2684</c:v>
                </c:pt>
                <c:pt idx="6931">
                  <c:v>2685</c:v>
                </c:pt>
                <c:pt idx="6932">
                  <c:v>2686</c:v>
                </c:pt>
                <c:pt idx="6933">
                  <c:v>2687</c:v>
                </c:pt>
                <c:pt idx="6934">
                  <c:v>2688</c:v>
                </c:pt>
                <c:pt idx="6935">
                  <c:v>2688</c:v>
                </c:pt>
                <c:pt idx="6936">
                  <c:v>2688</c:v>
                </c:pt>
                <c:pt idx="6937">
                  <c:v>2688</c:v>
                </c:pt>
                <c:pt idx="6938">
                  <c:v>2688</c:v>
                </c:pt>
                <c:pt idx="6939">
                  <c:v>2688</c:v>
                </c:pt>
                <c:pt idx="6940">
                  <c:v>2688</c:v>
                </c:pt>
                <c:pt idx="6941">
                  <c:v>2688</c:v>
                </c:pt>
                <c:pt idx="6942">
                  <c:v>2688</c:v>
                </c:pt>
                <c:pt idx="6943">
                  <c:v>2688</c:v>
                </c:pt>
                <c:pt idx="6944">
                  <c:v>2688</c:v>
                </c:pt>
                <c:pt idx="6945">
                  <c:v>2688</c:v>
                </c:pt>
                <c:pt idx="6946">
                  <c:v>2688</c:v>
                </c:pt>
                <c:pt idx="6947">
                  <c:v>2688</c:v>
                </c:pt>
                <c:pt idx="6948">
                  <c:v>2688</c:v>
                </c:pt>
                <c:pt idx="6949">
                  <c:v>2688</c:v>
                </c:pt>
                <c:pt idx="6950">
                  <c:v>2688</c:v>
                </c:pt>
                <c:pt idx="6951">
                  <c:v>2688</c:v>
                </c:pt>
                <c:pt idx="6952">
                  <c:v>2688</c:v>
                </c:pt>
                <c:pt idx="6953">
                  <c:v>2689</c:v>
                </c:pt>
                <c:pt idx="6954">
                  <c:v>2689</c:v>
                </c:pt>
                <c:pt idx="6955">
                  <c:v>2689</c:v>
                </c:pt>
                <c:pt idx="6956">
                  <c:v>2689</c:v>
                </c:pt>
                <c:pt idx="6957">
                  <c:v>2689</c:v>
                </c:pt>
                <c:pt idx="6958">
                  <c:v>2689</c:v>
                </c:pt>
                <c:pt idx="6959">
                  <c:v>2689</c:v>
                </c:pt>
                <c:pt idx="6960">
                  <c:v>2690</c:v>
                </c:pt>
                <c:pt idx="6961">
                  <c:v>2690</c:v>
                </c:pt>
                <c:pt idx="6962">
                  <c:v>2690</c:v>
                </c:pt>
                <c:pt idx="6963">
                  <c:v>2691</c:v>
                </c:pt>
                <c:pt idx="6964">
                  <c:v>2691</c:v>
                </c:pt>
                <c:pt idx="6965">
                  <c:v>2691</c:v>
                </c:pt>
                <c:pt idx="6966">
                  <c:v>2691</c:v>
                </c:pt>
                <c:pt idx="6967">
                  <c:v>2691</c:v>
                </c:pt>
                <c:pt idx="6968">
                  <c:v>2691</c:v>
                </c:pt>
                <c:pt idx="6969">
                  <c:v>2691</c:v>
                </c:pt>
                <c:pt idx="6970">
                  <c:v>2692</c:v>
                </c:pt>
                <c:pt idx="6971">
                  <c:v>2693</c:v>
                </c:pt>
                <c:pt idx="6972">
                  <c:v>2694</c:v>
                </c:pt>
                <c:pt idx="6973">
                  <c:v>2695</c:v>
                </c:pt>
                <c:pt idx="6974">
                  <c:v>2696</c:v>
                </c:pt>
                <c:pt idx="6975">
                  <c:v>2697</c:v>
                </c:pt>
                <c:pt idx="6976">
                  <c:v>2698</c:v>
                </c:pt>
                <c:pt idx="6977">
                  <c:v>2698</c:v>
                </c:pt>
                <c:pt idx="6978">
                  <c:v>2698</c:v>
                </c:pt>
                <c:pt idx="6979">
                  <c:v>2699</c:v>
                </c:pt>
                <c:pt idx="6980">
                  <c:v>2699</c:v>
                </c:pt>
                <c:pt idx="6981">
                  <c:v>2700</c:v>
                </c:pt>
                <c:pt idx="6982">
                  <c:v>2700</c:v>
                </c:pt>
                <c:pt idx="6983">
                  <c:v>2700</c:v>
                </c:pt>
                <c:pt idx="6984">
                  <c:v>2701</c:v>
                </c:pt>
                <c:pt idx="6985">
                  <c:v>2702</c:v>
                </c:pt>
                <c:pt idx="6986">
                  <c:v>2702</c:v>
                </c:pt>
                <c:pt idx="6987">
                  <c:v>2703</c:v>
                </c:pt>
                <c:pt idx="6988">
                  <c:v>2704</c:v>
                </c:pt>
                <c:pt idx="6989">
                  <c:v>2705</c:v>
                </c:pt>
                <c:pt idx="6990">
                  <c:v>2705</c:v>
                </c:pt>
                <c:pt idx="6991">
                  <c:v>2706</c:v>
                </c:pt>
                <c:pt idx="6992">
                  <c:v>2707</c:v>
                </c:pt>
                <c:pt idx="6993">
                  <c:v>2707</c:v>
                </c:pt>
                <c:pt idx="6994">
                  <c:v>2707</c:v>
                </c:pt>
                <c:pt idx="6995">
                  <c:v>2707</c:v>
                </c:pt>
                <c:pt idx="6996">
                  <c:v>2707</c:v>
                </c:pt>
                <c:pt idx="6997">
                  <c:v>2707</c:v>
                </c:pt>
                <c:pt idx="6998">
                  <c:v>2708</c:v>
                </c:pt>
                <c:pt idx="6999">
                  <c:v>2709</c:v>
                </c:pt>
                <c:pt idx="7000">
                  <c:v>2709</c:v>
                </c:pt>
                <c:pt idx="7001">
                  <c:v>2710</c:v>
                </c:pt>
                <c:pt idx="7002">
                  <c:v>2711</c:v>
                </c:pt>
                <c:pt idx="7003">
                  <c:v>2712</c:v>
                </c:pt>
                <c:pt idx="7004">
                  <c:v>2712</c:v>
                </c:pt>
                <c:pt idx="7005">
                  <c:v>2713</c:v>
                </c:pt>
                <c:pt idx="7006">
                  <c:v>2713</c:v>
                </c:pt>
                <c:pt idx="7007">
                  <c:v>2713</c:v>
                </c:pt>
                <c:pt idx="7008">
                  <c:v>2714</c:v>
                </c:pt>
                <c:pt idx="7009">
                  <c:v>2715</c:v>
                </c:pt>
                <c:pt idx="7010">
                  <c:v>2716</c:v>
                </c:pt>
                <c:pt idx="7011">
                  <c:v>2717</c:v>
                </c:pt>
                <c:pt idx="7012">
                  <c:v>2718</c:v>
                </c:pt>
                <c:pt idx="7013">
                  <c:v>2718</c:v>
                </c:pt>
                <c:pt idx="7014">
                  <c:v>2719</c:v>
                </c:pt>
                <c:pt idx="7015">
                  <c:v>2719</c:v>
                </c:pt>
                <c:pt idx="7016">
                  <c:v>2719</c:v>
                </c:pt>
                <c:pt idx="7017">
                  <c:v>2720</c:v>
                </c:pt>
                <c:pt idx="7018">
                  <c:v>2721</c:v>
                </c:pt>
                <c:pt idx="7019">
                  <c:v>2721</c:v>
                </c:pt>
                <c:pt idx="7020">
                  <c:v>2721</c:v>
                </c:pt>
                <c:pt idx="7021">
                  <c:v>2722</c:v>
                </c:pt>
                <c:pt idx="7022">
                  <c:v>2723</c:v>
                </c:pt>
                <c:pt idx="7023">
                  <c:v>2723</c:v>
                </c:pt>
                <c:pt idx="7024">
                  <c:v>2723</c:v>
                </c:pt>
                <c:pt idx="7025">
                  <c:v>2723</c:v>
                </c:pt>
                <c:pt idx="7026">
                  <c:v>2723</c:v>
                </c:pt>
                <c:pt idx="7027">
                  <c:v>2723</c:v>
                </c:pt>
                <c:pt idx="7028">
                  <c:v>2723</c:v>
                </c:pt>
                <c:pt idx="7029">
                  <c:v>2723</c:v>
                </c:pt>
                <c:pt idx="7030">
                  <c:v>2724</c:v>
                </c:pt>
                <c:pt idx="7031">
                  <c:v>2725</c:v>
                </c:pt>
                <c:pt idx="7032">
                  <c:v>2725</c:v>
                </c:pt>
                <c:pt idx="7033">
                  <c:v>2725</c:v>
                </c:pt>
                <c:pt idx="7034">
                  <c:v>2725</c:v>
                </c:pt>
                <c:pt idx="7035">
                  <c:v>2725</c:v>
                </c:pt>
                <c:pt idx="7036">
                  <c:v>2725</c:v>
                </c:pt>
                <c:pt idx="7037">
                  <c:v>2725</c:v>
                </c:pt>
                <c:pt idx="7038">
                  <c:v>2726</c:v>
                </c:pt>
                <c:pt idx="7039">
                  <c:v>2726</c:v>
                </c:pt>
                <c:pt idx="7040">
                  <c:v>2726</c:v>
                </c:pt>
                <c:pt idx="7041">
                  <c:v>2727</c:v>
                </c:pt>
                <c:pt idx="7042">
                  <c:v>2727</c:v>
                </c:pt>
                <c:pt idx="7043">
                  <c:v>2727</c:v>
                </c:pt>
                <c:pt idx="7044">
                  <c:v>2727</c:v>
                </c:pt>
                <c:pt idx="7045">
                  <c:v>2728</c:v>
                </c:pt>
                <c:pt idx="7046">
                  <c:v>2728</c:v>
                </c:pt>
                <c:pt idx="7047">
                  <c:v>2728</c:v>
                </c:pt>
                <c:pt idx="7048">
                  <c:v>2728</c:v>
                </c:pt>
                <c:pt idx="7049">
                  <c:v>2729</c:v>
                </c:pt>
                <c:pt idx="7050">
                  <c:v>2729</c:v>
                </c:pt>
                <c:pt idx="7051">
                  <c:v>2730</c:v>
                </c:pt>
                <c:pt idx="7052">
                  <c:v>2730</c:v>
                </c:pt>
                <c:pt idx="7053">
                  <c:v>2730</c:v>
                </c:pt>
                <c:pt idx="7054">
                  <c:v>2730</c:v>
                </c:pt>
                <c:pt idx="7055">
                  <c:v>2730</c:v>
                </c:pt>
                <c:pt idx="7056">
                  <c:v>2730</c:v>
                </c:pt>
                <c:pt idx="7057">
                  <c:v>2730</c:v>
                </c:pt>
                <c:pt idx="7058">
                  <c:v>2730</c:v>
                </c:pt>
                <c:pt idx="7059">
                  <c:v>2730</c:v>
                </c:pt>
                <c:pt idx="7060">
                  <c:v>2730</c:v>
                </c:pt>
                <c:pt idx="7061">
                  <c:v>2730</c:v>
                </c:pt>
                <c:pt idx="7062">
                  <c:v>2730</c:v>
                </c:pt>
                <c:pt idx="7063">
                  <c:v>2730</c:v>
                </c:pt>
                <c:pt idx="7064">
                  <c:v>2730</c:v>
                </c:pt>
                <c:pt idx="7065">
                  <c:v>2731</c:v>
                </c:pt>
                <c:pt idx="7066">
                  <c:v>2732</c:v>
                </c:pt>
                <c:pt idx="7067">
                  <c:v>2733</c:v>
                </c:pt>
                <c:pt idx="7068">
                  <c:v>2734</c:v>
                </c:pt>
                <c:pt idx="7069">
                  <c:v>2735</c:v>
                </c:pt>
                <c:pt idx="7070">
                  <c:v>2736</c:v>
                </c:pt>
                <c:pt idx="7071">
                  <c:v>2737</c:v>
                </c:pt>
                <c:pt idx="7072">
                  <c:v>2737</c:v>
                </c:pt>
                <c:pt idx="7073">
                  <c:v>2737</c:v>
                </c:pt>
                <c:pt idx="7074">
                  <c:v>2737</c:v>
                </c:pt>
                <c:pt idx="7075">
                  <c:v>2737</c:v>
                </c:pt>
                <c:pt idx="7076">
                  <c:v>2738</c:v>
                </c:pt>
                <c:pt idx="7077">
                  <c:v>2738</c:v>
                </c:pt>
                <c:pt idx="7078">
                  <c:v>2738</c:v>
                </c:pt>
                <c:pt idx="7079">
                  <c:v>2739</c:v>
                </c:pt>
                <c:pt idx="7080">
                  <c:v>2739</c:v>
                </c:pt>
                <c:pt idx="7081">
                  <c:v>2739</c:v>
                </c:pt>
                <c:pt idx="7082">
                  <c:v>2739</c:v>
                </c:pt>
                <c:pt idx="7083">
                  <c:v>2739</c:v>
                </c:pt>
                <c:pt idx="7084">
                  <c:v>2740</c:v>
                </c:pt>
                <c:pt idx="7085">
                  <c:v>2740</c:v>
                </c:pt>
                <c:pt idx="7086">
                  <c:v>2740</c:v>
                </c:pt>
                <c:pt idx="7087">
                  <c:v>2740</c:v>
                </c:pt>
                <c:pt idx="7088">
                  <c:v>2740</c:v>
                </c:pt>
                <c:pt idx="7089">
                  <c:v>2740</c:v>
                </c:pt>
                <c:pt idx="7090">
                  <c:v>2740</c:v>
                </c:pt>
                <c:pt idx="7091">
                  <c:v>2740</c:v>
                </c:pt>
                <c:pt idx="7092">
                  <c:v>2740</c:v>
                </c:pt>
                <c:pt idx="7093">
                  <c:v>2740</c:v>
                </c:pt>
                <c:pt idx="7094">
                  <c:v>2740</c:v>
                </c:pt>
                <c:pt idx="7095">
                  <c:v>2741</c:v>
                </c:pt>
                <c:pt idx="7096">
                  <c:v>2742</c:v>
                </c:pt>
                <c:pt idx="7097">
                  <c:v>2742</c:v>
                </c:pt>
                <c:pt idx="7098">
                  <c:v>2742</c:v>
                </c:pt>
                <c:pt idx="7099">
                  <c:v>2742</c:v>
                </c:pt>
                <c:pt idx="7100">
                  <c:v>2742</c:v>
                </c:pt>
                <c:pt idx="7101">
                  <c:v>2742</c:v>
                </c:pt>
                <c:pt idx="7102">
                  <c:v>2742</c:v>
                </c:pt>
                <c:pt idx="7103">
                  <c:v>2742</c:v>
                </c:pt>
                <c:pt idx="7104">
                  <c:v>2742</c:v>
                </c:pt>
                <c:pt idx="7105">
                  <c:v>2743</c:v>
                </c:pt>
                <c:pt idx="7106">
                  <c:v>2744</c:v>
                </c:pt>
                <c:pt idx="7107">
                  <c:v>2744</c:v>
                </c:pt>
                <c:pt idx="7108">
                  <c:v>2744</c:v>
                </c:pt>
                <c:pt idx="7109">
                  <c:v>2744</c:v>
                </c:pt>
                <c:pt idx="7110">
                  <c:v>2744</c:v>
                </c:pt>
                <c:pt idx="7111">
                  <c:v>2745</c:v>
                </c:pt>
                <c:pt idx="7112">
                  <c:v>2745</c:v>
                </c:pt>
                <c:pt idx="7113">
                  <c:v>2745</c:v>
                </c:pt>
                <c:pt idx="7114">
                  <c:v>2746</c:v>
                </c:pt>
                <c:pt idx="7115">
                  <c:v>2746</c:v>
                </c:pt>
                <c:pt idx="7116">
                  <c:v>2747</c:v>
                </c:pt>
                <c:pt idx="7117">
                  <c:v>2747</c:v>
                </c:pt>
                <c:pt idx="7118">
                  <c:v>2747</c:v>
                </c:pt>
                <c:pt idx="7119">
                  <c:v>2747</c:v>
                </c:pt>
                <c:pt idx="7120">
                  <c:v>2747</c:v>
                </c:pt>
                <c:pt idx="7121">
                  <c:v>2747</c:v>
                </c:pt>
                <c:pt idx="7122">
                  <c:v>2747</c:v>
                </c:pt>
                <c:pt idx="7123">
                  <c:v>2748</c:v>
                </c:pt>
                <c:pt idx="7124">
                  <c:v>2748</c:v>
                </c:pt>
                <c:pt idx="7125">
                  <c:v>2748</c:v>
                </c:pt>
                <c:pt idx="7126">
                  <c:v>2749</c:v>
                </c:pt>
                <c:pt idx="7127">
                  <c:v>2749</c:v>
                </c:pt>
                <c:pt idx="7128">
                  <c:v>2749</c:v>
                </c:pt>
                <c:pt idx="7129">
                  <c:v>2750</c:v>
                </c:pt>
                <c:pt idx="7130">
                  <c:v>2750</c:v>
                </c:pt>
                <c:pt idx="7131">
                  <c:v>2751</c:v>
                </c:pt>
                <c:pt idx="7132">
                  <c:v>2751</c:v>
                </c:pt>
                <c:pt idx="7133">
                  <c:v>2751</c:v>
                </c:pt>
                <c:pt idx="7134">
                  <c:v>2752</c:v>
                </c:pt>
                <c:pt idx="7135">
                  <c:v>2752</c:v>
                </c:pt>
                <c:pt idx="7136">
                  <c:v>2753</c:v>
                </c:pt>
                <c:pt idx="7137">
                  <c:v>2753</c:v>
                </c:pt>
                <c:pt idx="7138">
                  <c:v>2754</c:v>
                </c:pt>
                <c:pt idx="7139">
                  <c:v>2755</c:v>
                </c:pt>
                <c:pt idx="7140">
                  <c:v>2755</c:v>
                </c:pt>
                <c:pt idx="7141">
                  <c:v>2755</c:v>
                </c:pt>
                <c:pt idx="7142">
                  <c:v>2755</c:v>
                </c:pt>
                <c:pt idx="7143">
                  <c:v>2756</c:v>
                </c:pt>
                <c:pt idx="7144">
                  <c:v>2757</c:v>
                </c:pt>
                <c:pt idx="7145">
                  <c:v>2757</c:v>
                </c:pt>
                <c:pt idx="7146">
                  <c:v>2758</c:v>
                </c:pt>
                <c:pt idx="7147">
                  <c:v>2758</c:v>
                </c:pt>
                <c:pt idx="7148">
                  <c:v>2759</c:v>
                </c:pt>
                <c:pt idx="7149">
                  <c:v>2760</c:v>
                </c:pt>
                <c:pt idx="7150">
                  <c:v>2761</c:v>
                </c:pt>
                <c:pt idx="7151">
                  <c:v>2762</c:v>
                </c:pt>
                <c:pt idx="7152">
                  <c:v>2762</c:v>
                </c:pt>
                <c:pt idx="7153">
                  <c:v>2763</c:v>
                </c:pt>
                <c:pt idx="7154">
                  <c:v>2763</c:v>
                </c:pt>
                <c:pt idx="7155">
                  <c:v>2763</c:v>
                </c:pt>
                <c:pt idx="7156">
                  <c:v>2764</c:v>
                </c:pt>
                <c:pt idx="7157">
                  <c:v>2765</c:v>
                </c:pt>
                <c:pt idx="7158">
                  <c:v>2766</c:v>
                </c:pt>
                <c:pt idx="7159">
                  <c:v>2767</c:v>
                </c:pt>
                <c:pt idx="7160">
                  <c:v>2768</c:v>
                </c:pt>
                <c:pt idx="7161">
                  <c:v>2769</c:v>
                </c:pt>
                <c:pt idx="7162">
                  <c:v>2770</c:v>
                </c:pt>
                <c:pt idx="7163">
                  <c:v>2771</c:v>
                </c:pt>
                <c:pt idx="7164">
                  <c:v>2771</c:v>
                </c:pt>
                <c:pt idx="7165">
                  <c:v>2771</c:v>
                </c:pt>
                <c:pt idx="7166">
                  <c:v>2771</c:v>
                </c:pt>
                <c:pt idx="7167">
                  <c:v>2771</c:v>
                </c:pt>
                <c:pt idx="7168">
                  <c:v>2771</c:v>
                </c:pt>
                <c:pt idx="7169">
                  <c:v>2772</c:v>
                </c:pt>
                <c:pt idx="7170">
                  <c:v>2773</c:v>
                </c:pt>
                <c:pt idx="7171">
                  <c:v>2774</c:v>
                </c:pt>
                <c:pt idx="7172">
                  <c:v>2775</c:v>
                </c:pt>
                <c:pt idx="7173">
                  <c:v>2775</c:v>
                </c:pt>
                <c:pt idx="7174">
                  <c:v>2775</c:v>
                </c:pt>
                <c:pt idx="7175">
                  <c:v>2776</c:v>
                </c:pt>
                <c:pt idx="7176">
                  <c:v>2777</c:v>
                </c:pt>
                <c:pt idx="7177">
                  <c:v>2778</c:v>
                </c:pt>
                <c:pt idx="7178">
                  <c:v>2779</c:v>
                </c:pt>
                <c:pt idx="7179">
                  <c:v>2779</c:v>
                </c:pt>
                <c:pt idx="7180">
                  <c:v>2779</c:v>
                </c:pt>
                <c:pt idx="7181">
                  <c:v>2779</c:v>
                </c:pt>
                <c:pt idx="7182">
                  <c:v>2780</c:v>
                </c:pt>
                <c:pt idx="7183">
                  <c:v>2780</c:v>
                </c:pt>
                <c:pt idx="7184">
                  <c:v>2780</c:v>
                </c:pt>
                <c:pt idx="7185">
                  <c:v>2781</c:v>
                </c:pt>
                <c:pt idx="7186">
                  <c:v>2782</c:v>
                </c:pt>
                <c:pt idx="7187">
                  <c:v>2783</c:v>
                </c:pt>
                <c:pt idx="7188">
                  <c:v>2783</c:v>
                </c:pt>
                <c:pt idx="7189">
                  <c:v>2783</c:v>
                </c:pt>
                <c:pt idx="7190">
                  <c:v>2784</c:v>
                </c:pt>
                <c:pt idx="7191">
                  <c:v>2784</c:v>
                </c:pt>
                <c:pt idx="7192">
                  <c:v>2785</c:v>
                </c:pt>
                <c:pt idx="7193">
                  <c:v>2786</c:v>
                </c:pt>
                <c:pt idx="7194">
                  <c:v>2787</c:v>
                </c:pt>
                <c:pt idx="7195">
                  <c:v>2788</c:v>
                </c:pt>
                <c:pt idx="7196">
                  <c:v>2788</c:v>
                </c:pt>
                <c:pt idx="7197">
                  <c:v>2789</c:v>
                </c:pt>
                <c:pt idx="7198">
                  <c:v>2790</c:v>
                </c:pt>
                <c:pt idx="7199">
                  <c:v>2791</c:v>
                </c:pt>
                <c:pt idx="7200">
                  <c:v>2791</c:v>
                </c:pt>
                <c:pt idx="7201">
                  <c:v>2791</c:v>
                </c:pt>
                <c:pt idx="7202">
                  <c:v>2791</c:v>
                </c:pt>
                <c:pt idx="7203">
                  <c:v>2791</c:v>
                </c:pt>
                <c:pt idx="7204">
                  <c:v>2791</c:v>
                </c:pt>
                <c:pt idx="7205">
                  <c:v>2791</c:v>
                </c:pt>
                <c:pt idx="7206">
                  <c:v>2791</c:v>
                </c:pt>
                <c:pt idx="7207">
                  <c:v>2791</c:v>
                </c:pt>
                <c:pt idx="7208">
                  <c:v>2792</c:v>
                </c:pt>
                <c:pt idx="7209">
                  <c:v>2793</c:v>
                </c:pt>
                <c:pt idx="7210">
                  <c:v>2794</c:v>
                </c:pt>
                <c:pt idx="7211">
                  <c:v>2794</c:v>
                </c:pt>
                <c:pt idx="7212">
                  <c:v>2795</c:v>
                </c:pt>
                <c:pt idx="7213">
                  <c:v>2796</c:v>
                </c:pt>
                <c:pt idx="7214">
                  <c:v>2796</c:v>
                </c:pt>
                <c:pt idx="7215">
                  <c:v>2796</c:v>
                </c:pt>
                <c:pt idx="7216">
                  <c:v>2796</c:v>
                </c:pt>
                <c:pt idx="7217">
                  <c:v>2796</c:v>
                </c:pt>
                <c:pt idx="7218">
                  <c:v>2796</c:v>
                </c:pt>
                <c:pt idx="7219">
                  <c:v>2797</c:v>
                </c:pt>
                <c:pt idx="7220">
                  <c:v>2798</c:v>
                </c:pt>
                <c:pt idx="7221">
                  <c:v>2798</c:v>
                </c:pt>
                <c:pt idx="7222">
                  <c:v>2798</c:v>
                </c:pt>
                <c:pt idx="7223">
                  <c:v>2799</c:v>
                </c:pt>
                <c:pt idx="7224">
                  <c:v>2800</c:v>
                </c:pt>
                <c:pt idx="7225">
                  <c:v>2801</c:v>
                </c:pt>
                <c:pt idx="7226">
                  <c:v>2802</c:v>
                </c:pt>
                <c:pt idx="7227">
                  <c:v>2802</c:v>
                </c:pt>
                <c:pt idx="7228">
                  <c:v>2803</c:v>
                </c:pt>
                <c:pt idx="7229">
                  <c:v>2804</c:v>
                </c:pt>
                <c:pt idx="7230">
                  <c:v>2805</c:v>
                </c:pt>
                <c:pt idx="7231">
                  <c:v>2806</c:v>
                </c:pt>
                <c:pt idx="7232">
                  <c:v>2807</c:v>
                </c:pt>
                <c:pt idx="7233">
                  <c:v>2808</c:v>
                </c:pt>
                <c:pt idx="7234">
                  <c:v>2809</c:v>
                </c:pt>
                <c:pt idx="7235">
                  <c:v>2810</c:v>
                </c:pt>
                <c:pt idx="7236">
                  <c:v>2811</c:v>
                </c:pt>
                <c:pt idx="7237">
                  <c:v>2812</c:v>
                </c:pt>
                <c:pt idx="7238">
                  <c:v>2813</c:v>
                </c:pt>
                <c:pt idx="7239">
                  <c:v>2813</c:v>
                </c:pt>
                <c:pt idx="7240">
                  <c:v>2813</c:v>
                </c:pt>
                <c:pt idx="7241">
                  <c:v>2813</c:v>
                </c:pt>
                <c:pt idx="7242">
                  <c:v>2813</c:v>
                </c:pt>
                <c:pt idx="7243">
                  <c:v>2813</c:v>
                </c:pt>
                <c:pt idx="7244">
                  <c:v>2813</c:v>
                </c:pt>
                <c:pt idx="7245">
                  <c:v>2813</c:v>
                </c:pt>
                <c:pt idx="7246">
                  <c:v>2813</c:v>
                </c:pt>
                <c:pt idx="7247">
                  <c:v>2813</c:v>
                </c:pt>
                <c:pt idx="7248">
                  <c:v>2813</c:v>
                </c:pt>
                <c:pt idx="7249">
                  <c:v>2813</c:v>
                </c:pt>
                <c:pt idx="7250">
                  <c:v>2813</c:v>
                </c:pt>
                <c:pt idx="7251">
                  <c:v>2814</c:v>
                </c:pt>
                <c:pt idx="7252">
                  <c:v>2814</c:v>
                </c:pt>
                <c:pt idx="7253">
                  <c:v>2814</c:v>
                </c:pt>
                <c:pt idx="7254">
                  <c:v>2814</c:v>
                </c:pt>
                <c:pt idx="7255">
                  <c:v>2814</c:v>
                </c:pt>
                <c:pt idx="7256">
                  <c:v>2814</c:v>
                </c:pt>
                <c:pt idx="7257">
                  <c:v>2814</c:v>
                </c:pt>
                <c:pt idx="7258">
                  <c:v>2814</c:v>
                </c:pt>
                <c:pt idx="7259">
                  <c:v>2814</c:v>
                </c:pt>
                <c:pt idx="7260">
                  <c:v>2814</c:v>
                </c:pt>
                <c:pt idx="7261">
                  <c:v>2814</c:v>
                </c:pt>
                <c:pt idx="7262">
                  <c:v>2814</c:v>
                </c:pt>
                <c:pt idx="7263">
                  <c:v>2814</c:v>
                </c:pt>
                <c:pt idx="7264">
                  <c:v>2814</c:v>
                </c:pt>
                <c:pt idx="7265">
                  <c:v>2814</c:v>
                </c:pt>
                <c:pt idx="7266">
                  <c:v>2814</c:v>
                </c:pt>
                <c:pt idx="7267">
                  <c:v>2814</c:v>
                </c:pt>
                <c:pt idx="7268">
                  <c:v>2814</c:v>
                </c:pt>
                <c:pt idx="7269">
                  <c:v>2814</c:v>
                </c:pt>
                <c:pt idx="7270">
                  <c:v>2814</c:v>
                </c:pt>
                <c:pt idx="7271">
                  <c:v>2815</c:v>
                </c:pt>
                <c:pt idx="7272">
                  <c:v>2815</c:v>
                </c:pt>
                <c:pt idx="7273">
                  <c:v>2815</c:v>
                </c:pt>
                <c:pt idx="7274">
                  <c:v>2815</c:v>
                </c:pt>
                <c:pt idx="7275">
                  <c:v>2815</c:v>
                </c:pt>
                <c:pt idx="7276">
                  <c:v>2815</c:v>
                </c:pt>
                <c:pt idx="7277">
                  <c:v>2815</c:v>
                </c:pt>
                <c:pt idx="7278">
                  <c:v>2815</c:v>
                </c:pt>
                <c:pt idx="7279">
                  <c:v>2815</c:v>
                </c:pt>
                <c:pt idx="7280">
                  <c:v>2815</c:v>
                </c:pt>
                <c:pt idx="7281">
                  <c:v>2815</c:v>
                </c:pt>
                <c:pt idx="7282">
                  <c:v>2815</c:v>
                </c:pt>
                <c:pt idx="7283">
                  <c:v>2815</c:v>
                </c:pt>
                <c:pt idx="7284">
                  <c:v>2815</c:v>
                </c:pt>
                <c:pt idx="7285">
                  <c:v>2815</c:v>
                </c:pt>
                <c:pt idx="7286">
                  <c:v>2816</c:v>
                </c:pt>
                <c:pt idx="7287">
                  <c:v>2816</c:v>
                </c:pt>
                <c:pt idx="7288">
                  <c:v>2816</c:v>
                </c:pt>
                <c:pt idx="7289">
                  <c:v>2817</c:v>
                </c:pt>
                <c:pt idx="7290">
                  <c:v>2817</c:v>
                </c:pt>
                <c:pt idx="7291">
                  <c:v>2817</c:v>
                </c:pt>
                <c:pt idx="7292">
                  <c:v>2818</c:v>
                </c:pt>
                <c:pt idx="7293">
                  <c:v>2819</c:v>
                </c:pt>
                <c:pt idx="7294">
                  <c:v>2819</c:v>
                </c:pt>
                <c:pt idx="7295">
                  <c:v>2819</c:v>
                </c:pt>
                <c:pt idx="7296">
                  <c:v>2819</c:v>
                </c:pt>
                <c:pt idx="7297">
                  <c:v>2820</c:v>
                </c:pt>
                <c:pt idx="7298">
                  <c:v>2820</c:v>
                </c:pt>
                <c:pt idx="7299">
                  <c:v>2820</c:v>
                </c:pt>
                <c:pt idx="7300">
                  <c:v>2820</c:v>
                </c:pt>
                <c:pt idx="7301">
                  <c:v>2820</c:v>
                </c:pt>
                <c:pt idx="7302">
                  <c:v>2820</c:v>
                </c:pt>
                <c:pt idx="7303">
                  <c:v>2820</c:v>
                </c:pt>
                <c:pt idx="7304">
                  <c:v>2820</c:v>
                </c:pt>
                <c:pt idx="7305">
                  <c:v>2820</c:v>
                </c:pt>
                <c:pt idx="7306">
                  <c:v>2820</c:v>
                </c:pt>
                <c:pt idx="7307">
                  <c:v>2820</c:v>
                </c:pt>
                <c:pt idx="7308">
                  <c:v>2820</c:v>
                </c:pt>
                <c:pt idx="7309">
                  <c:v>2820</c:v>
                </c:pt>
                <c:pt idx="7310">
                  <c:v>2820</c:v>
                </c:pt>
                <c:pt idx="7311">
                  <c:v>2820</c:v>
                </c:pt>
                <c:pt idx="7312">
                  <c:v>2820</c:v>
                </c:pt>
                <c:pt idx="7313">
                  <c:v>2820</c:v>
                </c:pt>
                <c:pt idx="7314">
                  <c:v>2820</c:v>
                </c:pt>
                <c:pt idx="7315">
                  <c:v>2820</c:v>
                </c:pt>
                <c:pt idx="7316">
                  <c:v>2820</c:v>
                </c:pt>
                <c:pt idx="7317">
                  <c:v>2820</c:v>
                </c:pt>
                <c:pt idx="7318">
                  <c:v>2820</c:v>
                </c:pt>
                <c:pt idx="7319">
                  <c:v>2820</c:v>
                </c:pt>
                <c:pt idx="7320">
                  <c:v>2821</c:v>
                </c:pt>
                <c:pt idx="7321">
                  <c:v>2821</c:v>
                </c:pt>
                <c:pt idx="7322">
                  <c:v>2821</c:v>
                </c:pt>
                <c:pt idx="7323">
                  <c:v>2821</c:v>
                </c:pt>
                <c:pt idx="7324">
                  <c:v>2821</c:v>
                </c:pt>
                <c:pt idx="7325">
                  <c:v>2821</c:v>
                </c:pt>
                <c:pt idx="7326">
                  <c:v>2821</c:v>
                </c:pt>
                <c:pt idx="7327">
                  <c:v>2821</c:v>
                </c:pt>
                <c:pt idx="7328">
                  <c:v>2821</c:v>
                </c:pt>
                <c:pt idx="7329">
                  <c:v>2821</c:v>
                </c:pt>
                <c:pt idx="7330">
                  <c:v>2821</c:v>
                </c:pt>
                <c:pt idx="7331">
                  <c:v>2821</c:v>
                </c:pt>
                <c:pt idx="7332">
                  <c:v>2821</c:v>
                </c:pt>
                <c:pt idx="7333">
                  <c:v>2821</c:v>
                </c:pt>
                <c:pt idx="7334">
                  <c:v>2821</c:v>
                </c:pt>
                <c:pt idx="7335">
                  <c:v>2821</c:v>
                </c:pt>
                <c:pt idx="7336">
                  <c:v>2822</c:v>
                </c:pt>
                <c:pt idx="7337">
                  <c:v>2822</c:v>
                </c:pt>
                <c:pt idx="7338">
                  <c:v>2822</c:v>
                </c:pt>
                <c:pt idx="7339">
                  <c:v>2822</c:v>
                </c:pt>
                <c:pt idx="7340">
                  <c:v>2822</c:v>
                </c:pt>
                <c:pt idx="7341">
                  <c:v>2822</c:v>
                </c:pt>
                <c:pt idx="7342">
                  <c:v>2822</c:v>
                </c:pt>
                <c:pt idx="7343">
                  <c:v>2822</c:v>
                </c:pt>
                <c:pt idx="7344">
                  <c:v>2822</c:v>
                </c:pt>
                <c:pt idx="7345">
                  <c:v>2822</c:v>
                </c:pt>
                <c:pt idx="7346">
                  <c:v>2822</c:v>
                </c:pt>
                <c:pt idx="7347">
                  <c:v>2823</c:v>
                </c:pt>
                <c:pt idx="7348">
                  <c:v>2823</c:v>
                </c:pt>
                <c:pt idx="7349">
                  <c:v>2823</c:v>
                </c:pt>
                <c:pt idx="7350">
                  <c:v>2824</c:v>
                </c:pt>
                <c:pt idx="7351">
                  <c:v>2824</c:v>
                </c:pt>
                <c:pt idx="7352">
                  <c:v>2825</c:v>
                </c:pt>
                <c:pt idx="7353">
                  <c:v>2826</c:v>
                </c:pt>
                <c:pt idx="7354">
                  <c:v>2827</c:v>
                </c:pt>
                <c:pt idx="7355">
                  <c:v>2827</c:v>
                </c:pt>
                <c:pt idx="7356">
                  <c:v>2828</c:v>
                </c:pt>
                <c:pt idx="7357">
                  <c:v>2828</c:v>
                </c:pt>
                <c:pt idx="7358">
                  <c:v>2829</c:v>
                </c:pt>
                <c:pt idx="7359">
                  <c:v>2829</c:v>
                </c:pt>
                <c:pt idx="7360">
                  <c:v>2830</c:v>
                </c:pt>
                <c:pt idx="7361">
                  <c:v>2830</c:v>
                </c:pt>
                <c:pt idx="7362">
                  <c:v>2831</c:v>
                </c:pt>
                <c:pt idx="7363">
                  <c:v>2831</c:v>
                </c:pt>
                <c:pt idx="7364">
                  <c:v>2832</c:v>
                </c:pt>
                <c:pt idx="7365">
                  <c:v>2833</c:v>
                </c:pt>
                <c:pt idx="7366">
                  <c:v>2834</c:v>
                </c:pt>
                <c:pt idx="7367">
                  <c:v>2835</c:v>
                </c:pt>
                <c:pt idx="7368">
                  <c:v>2835</c:v>
                </c:pt>
                <c:pt idx="7369">
                  <c:v>2836</c:v>
                </c:pt>
                <c:pt idx="7370">
                  <c:v>2837</c:v>
                </c:pt>
                <c:pt idx="7371">
                  <c:v>2838</c:v>
                </c:pt>
                <c:pt idx="7372">
                  <c:v>2838</c:v>
                </c:pt>
                <c:pt idx="7373">
                  <c:v>2838</c:v>
                </c:pt>
                <c:pt idx="7374">
                  <c:v>2839</c:v>
                </c:pt>
                <c:pt idx="7375">
                  <c:v>2840</c:v>
                </c:pt>
                <c:pt idx="7376">
                  <c:v>2840</c:v>
                </c:pt>
                <c:pt idx="7377">
                  <c:v>2840</c:v>
                </c:pt>
                <c:pt idx="7378">
                  <c:v>2840</c:v>
                </c:pt>
                <c:pt idx="7379">
                  <c:v>2841</c:v>
                </c:pt>
                <c:pt idx="7380">
                  <c:v>2842</c:v>
                </c:pt>
                <c:pt idx="7381">
                  <c:v>2843</c:v>
                </c:pt>
                <c:pt idx="7382">
                  <c:v>2844</c:v>
                </c:pt>
                <c:pt idx="7383">
                  <c:v>2844</c:v>
                </c:pt>
                <c:pt idx="7384">
                  <c:v>2844</c:v>
                </c:pt>
                <c:pt idx="7385">
                  <c:v>2845</c:v>
                </c:pt>
                <c:pt idx="7386">
                  <c:v>2846</c:v>
                </c:pt>
                <c:pt idx="7387">
                  <c:v>2847</c:v>
                </c:pt>
                <c:pt idx="7388">
                  <c:v>2848</c:v>
                </c:pt>
                <c:pt idx="7389">
                  <c:v>2849</c:v>
                </c:pt>
                <c:pt idx="7390">
                  <c:v>2849</c:v>
                </c:pt>
                <c:pt idx="7391">
                  <c:v>2850</c:v>
                </c:pt>
                <c:pt idx="7392">
                  <c:v>2850</c:v>
                </c:pt>
                <c:pt idx="7393">
                  <c:v>2851</c:v>
                </c:pt>
                <c:pt idx="7394">
                  <c:v>2851</c:v>
                </c:pt>
                <c:pt idx="7395">
                  <c:v>2852</c:v>
                </c:pt>
                <c:pt idx="7396">
                  <c:v>2852</c:v>
                </c:pt>
                <c:pt idx="7397">
                  <c:v>2852</c:v>
                </c:pt>
                <c:pt idx="7398">
                  <c:v>2852</c:v>
                </c:pt>
                <c:pt idx="7399">
                  <c:v>2853</c:v>
                </c:pt>
                <c:pt idx="7400">
                  <c:v>2853</c:v>
                </c:pt>
                <c:pt idx="7401">
                  <c:v>2853</c:v>
                </c:pt>
                <c:pt idx="7402">
                  <c:v>2853</c:v>
                </c:pt>
                <c:pt idx="7403">
                  <c:v>2853</c:v>
                </c:pt>
                <c:pt idx="7404">
                  <c:v>2853</c:v>
                </c:pt>
                <c:pt idx="7405">
                  <c:v>2853</c:v>
                </c:pt>
                <c:pt idx="7406">
                  <c:v>2853</c:v>
                </c:pt>
                <c:pt idx="7407">
                  <c:v>2853</c:v>
                </c:pt>
                <c:pt idx="7408">
                  <c:v>2853</c:v>
                </c:pt>
                <c:pt idx="7409">
                  <c:v>2853</c:v>
                </c:pt>
                <c:pt idx="7410">
                  <c:v>2853</c:v>
                </c:pt>
                <c:pt idx="7411">
                  <c:v>2853</c:v>
                </c:pt>
                <c:pt idx="7412">
                  <c:v>2853</c:v>
                </c:pt>
                <c:pt idx="7413">
                  <c:v>2853</c:v>
                </c:pt>
                <c:pt idx="7414">
                  <c:v>2853</c:v>
                </c:pt>
                <c:pt idx="7415">
                  <c:v>2853</c:v>
                </c:pt>
                <c:pt idx="7416">
                  <c:v>2853</c:v>
                </c:pt>
                <c:pt idx="7417">
                  <c:v>2853</c:v>
                </c:pt>
                <c:pt idx="7418">
                  <c:v>2853</c:v>
                </c:pt>
                <c:pt idx="7419">
                  <c:v>2853</c:v>
                </c:pt>
                <c:pt idx="7420">
                  <c:v>2853</c:v>
                </c:pt>
                <c:pt idx="7421">
                  <c:v>2853</c:v>
                </c:pt>
                <c:pt idx="7422">
                  <c:v>2853</c:v>
                </c:pt>
                <c:pt idx="7423">
                  <c:v>2853</c:v>
                </c:pt>
                <c:pt idx="7424">
                  <c:v>2854</c:v>
                </c:pt>
                <c:pt idx="7425">
                  <c:v>2854</c:v>
                </c:pt>
                <c:pt idx="7426">
                  <c:v>2854</c:v>
                </c:pt>
                <c:pt idx="7427">
                  <c:v>2854</c:v>
                </c:pt>
                <c:pt idx="7428">
                  <c:v>2854</c:v>
                </c:pt>
                <c:pt idx="7429">
                  <c:v>2854</c:v>
                </c:pt>
                <c:pt idx="7430">
                  <c:v>2854</c:v>
                </c:pt>
                <c:pt idx="7431">
                  <c:v>2854</c:v>
                </c:pt>
                <c:pt idx="7432">
                  <c:v>2855</c:v>
                </c:pt>
                <c:pt idx="7433">
                  <c:v>2856</c:v>
                </c:pt>
                <c:pt idx="7434">
                  <c:v>2856</c:v>
                </c:pt>
                <c:pt idx="7435">
                  <c:v>2857</c:v>
                </c:pt>
                <c:pt idx="7436">
                  <c:v>2857</c:v>
                </c:pt>
                <c:pt idx="7437">
                  <c:v>2858</c:v>
                </c:pt>
                <c:pt idx="7438">
                  <c:v>2858</c:v>
                </c:pt>
                <c:pt idx="7439">
                  <c:v>2858</c:v>
                </c:pt>
                <c:pt idx="7440">
                  <c:v>2859</c:v>
                </c:pt>
                <c:pt idx="7441">
                  <c:v>2859</c:v>
                </c:pt>
                <c:pt idx="7442">
                  <c:v>2859</c:v>
                </c:pt>
                <c:pt idx="7443">
                  <c:v>2859</c:v>
                </c:pt>
                <c:pt idx="7444">
                  <c:v>2859</c:v>
                </c:pt>
                <c:pt idx="7445">
                  <c:v>2859</c:v>
                </c:pt>
                <c:pt idx="7446">
                  <c:v>2859</c:v>
                </c:pt>
                <c:pt idx="7447">
                  <c:v>2859</c:v>
                </c:pt>
                <c:pt idx="7448">
                  <c:v>2859</c:v>
                </c:pt>
                <c:pt idx="7449">
                  <c:v>2859</c:v>
                </c:pt>
                <c:pt idx="7450">
                  <c:v>2859</c:v>
                </c:pt>
                <c:pt idx="7451">
                  <c:v>2859</c:v>
                </c:pt>
                <c:pt idx="7452">
                  <c:v>2859</c:v>
                </c:pt>
                <c:pt idx="7453">
                  <c:v>2859</c:v>
                </c:pt>
                <c:pt idx="7454">
                  <c:v>2859</c:v>
                </c:pt>
                <c:pt idx="7455">
                  <c:v>2859</c:v>
                </c:pt>
                <c:pt idx="7456">
                  <c:v>2860</c:v>
                </c:pt>
                <c:pt idx="7457">
                  <c:v>2861</c:v>
                </c:pt>
                <c:pt idx="7458">
                  <c:v>2861</c:v>
                </c:pt>
                <c:pt idx="7459">
                  <c:v>2861</c:v>
                </c:pt>
                <c:pt idx="7460">
                  <c:v>2861</c:v>
                </c:pt>
                <c:pt idx="7461">
                  <c:v>2862</c:v>
                </c:pt>
                <c:pt idx="7462">
                  <c:v>2862</c:v>
                </c:pt>
                <c:pt idx="7463">
                  <c:v>2862</c:v>
                </c:pt>
                <c:pt idx="7464">
                  <c:v>2863</c:v>
                </c:pt>
                <c:pt idx="7465">
                  <c:v>2863</c:v>
                </c:pt>
                <c:pt idx="7466">
                  <c:v>2863</c:v>
                </c:pt>
                <c:pt idx="7467">
                  <c:v>2863</c:v>
                </c:pt>
                <c:pt idx="7468">
                  <c:v>2863</c:v>
                </c:pt>
                <c:pt idx="7469">
                  <c:v>2864</c:v>
                </c:pt>
                <c:pt idx="7470">
                  <c:v>2864</c:v>
                </c:pt>
                <c:pt idx="7471">
                  <c:v>2864</c:v>
                </c:pt>
                <c:pt idx="7472">
                  <c:v>2864</c:v>
                </c:pt>
                <c:pt idx="7473">
                  <c:v>2864</c:v>
                </c:pt>
                <c:pt idx="7474">
                  <c:v>2864</c:v>
                </c:pt>
                <c:pt idx="7475">
                  <c:v>2864</c:v>
                </c:pt>
                <c:pt idx="7476">
                  <c:v>2864</c:v>
                </c:pt>
                <c:pt idx="7477">
                  <c:v>2864</c:v>
                </c:pt>
                <c:pt idx="7478">
                  <c:v>2864</c:v>
                </c:pt>
                <c:pt idx="7479">
                  <c:v>2864</c:v>
                </c:pt>
                <c:pt idx="7480">
                  <c:v>2864</c:v>
                </c:pt>
                <c:pt idx="7481">
                  <c:v>2865</c:v>
                </c:pt>
                <c:pt idx="7482">
                  <c:v>2865</c:v>
                </c:pt>
                <c:pt idx="7483">
                  <c:v>2865</c:v>
                </c:pt>
                <c:pt idx="7484">
                  <c:v>2866</c:v>
                </c:pt>
                <c:pt idx="7485">
                  <c:v>2867</c:v>
                </c:pt>
                <c:pt idx="7486">
                  <c:v>2868</c:v>
                </c:pt>
                <c:pt idx="7487">
                  <c:v>2868</c:v>
                </c:pt>
                <c:pt idx="7488">
                  <c:v>2868</c:v>
                </c:pt>
                <c:pt idx="7489">
                  <c:v>2868</c:v>
                </c:pt>
                <c:pt idx="7490">
                  <c:v>2868</c:v>
                </c:pt>
                <c:pt idx="7491">
                  <c:v>2869</c:v>
                </c:pt>
                <c:pt idx="7492">
                  <c:v>2870</c:v>
                </c:pt>
                <c:pt idx="7493">
                  <c:v>2870</c:v>
                </c:pt>
                <c:pt idx="7494">
                  <c:v>2870</c:v>
                </c:pt>
                <c:pt idx="7495">
                  <c:v>2870</c:v>
                </c:pt>
                <c:pt idx="7496">
                  <c:v>2871</c:v>
                </c:pt>
                <c:pt idx="7497">
                  <c:v>2872</c:v>
                </c:pt>
                <c:pt idx="7498">
                  <c:v>2873</c:v>
                </c:pt>
                <c:pt idx="7499">
                  <c:v>2874</c:v>
                </c:pt>
                <c:pt idx="7500">
                  <c:v>2875</c:v>
                </c:pt>
                <c:pt idx="7501">
                  <c:v>2876</c:v>
                </c:pt>
                <c:pt idx="7502">
                  <c:v>2877</c:v>
                </c:pt>
                <c:pt idx="7503">
                  <c:v>2877</c:v>
                </c:pt>
                <c:pt idx="7504">
                  <c:v>2878</c:v>
                </c:pt>
                <c:pt idx="7505">
                  <c:v>2879</c:v>
                </c:pt>
                <c:pt idx="7506">
                  <c:v>2880</c:v>
                </c:pt>
                <c:pt idx="7507">
                  <c:v>2881</c:v>
                </c:pt>
                <c:pt idx="7508">
                  <c:v>2881</c:v>
                </c:pt>
                <c:pt idx="7509">
                  <c:v>2882</c:v>
                </c:pt>
                <c:pt idx="7510">
                  <c:v>2882</c:v>
                </c:pt>
                <c:pt idx="7511">
                  <c:v>2882</c:v>
                </c:pt>
                <c:pt idx="7512">
                  <c:v>2882</c:v>
                </c:pt>
                <c:pt idx="7513">
                  <c:v>2882</c:v>
                </c:pt>
                <c:pt idx="7514">
                  <c:v>2883</c:v>
                </c:pt>
                <c:pt idx="7515">
                  <c:v>2884</c:v>
                </c:pt>
                <c:pt idx="7516">
                  <c:v>2885</c:v>
                </c:pt>
                <c:pt idx="7517">
                  <c:v>2886</c:v>
                </c:pt>
                <c:pt idx="7518">
                  <c:v>2886</c:v>
                </c:pt>
                <c:pt idx="7519">
                  <c:v>2886</c:v>
                </c:pt>
                <c:pt idx="7520">
                  <c:v>2887</c:v>
                </c:pt>
                <c:pt idx="7521">
                  <c:v>2888</c:v>
                </c:pt>
                <c:pt idx="7522">
                  <c:v>2888</c:v>
                </c:pt>
                <c:pt idx="7523">
                  <c:v>2889</c:v>
                </c:pt>
                <c:pt idx="7524">
                  <c:v>2889</c:v>
                </c:pt>
                <c:pt idx="7525">
                  <c:v>2889</c:v>
                </c:pt>
                <c:pt idx="7526">
                  <c:v>2889</c:v>
                </c:pt>
                <c:pt idx="7527">
                  <c:v>2889</c:v>
                </c:pt>
                <c:pt idx="7528">
                  <c:v>2889</c:v>
                </c:pt>
                <c:pt idx="7529">
                  <c:v>2889</c:v>
                </c:pt>
                <c:pt idx="7530">
                  <c:v>2890</c:v>
                </c:pt>
                <c:pt idx="7531">
                  <c:v>2890</c:v>
                </c:pt>
                <c:pt idx="7532">
                  <c:v>2890</c:v>
                </c:pt>
                <c:pt idx="7533">
                  <c:v>2891</c:v>
                </c:pt>
                <c:pt idx="7534">
                  <c:v>2891</c:v>
                </c:pt>
                <c:pt idx="7535">
                  <c:v>2891</c:v>
                </c:pt>
                <c:pt idx="7536">
                  <c:v>2892</c:v>
                </c:pt>
                <c:pt idx="7537">
                  <c:v>2893</c:v>
                </c:pt>
                <c:pt idx="7538">
                  <c:v>2894</c:v>
                </c:pt>
                <c:pt idx="7539">
                  <c:v>2894</c:v>
                </c:pt>
                <c:pt idx="7540">
                  <c:v>2894</c:v>
                </c:pt>
                <c:pt idx="7541">
                  <c:v>2895</c:v>
                </c:pt>
                <c:pt idx="7542">
                  <c:v>2895</c:v>
                </c:pt>
                <c:pt idx="7543">
                  <c:v>2896</c:v>
                </c:pt>
                <c:pt idx="7544">
                  <c:v>2897</c:v>
                </c:pt>
                <c:pt idx="7545">
                  <c:v>2898</c:v>
                </c:pt>
                <c:pt idx="7546">
                  <c:v>2898</c:v>
                </c:pt>
                <c:pt idx="7547">
                  <c:v>2899</c:v>
                </c:pt>
                <c:pt idx="7548">
                  <c:v>2900</c:v>
                </c:pt>
                <c:pt idx="7549">
                  <c:v>2901</c:v>
                </c:pt>
                <c:pt idx="7550">
                  <c:v>2902</c:v>
                </c:pt>
                <c:pt idx="7551">
                  <c:v>2903</c:v>
                </c:pt>
                <c:pt idx="7552">
                  <c:v>2904</c:v>
                </c:pt>
                <c:pt idx="7553">
                  <c:v>2904</c:v>
                </c:pt>
                <c:pt idx="7554">
                  <c:v>2904</c:v>
                </c:pt>
                <c:pt idx="7555">
                  <c:v>2904</c:v>
                </c:pt>
                <c:pt idx="7556">
                  <c:v>2904</c:v>
                </c:pt>
                <c:pt idx="7557">
                  <c:v>2905</c:v>
                </c:pt>
                <c:pt idx="7558">
                  <c:v>2906</c:v>
                </c:pt>
                <c:pt idx="7559">
                  <c:v>2907</c:v>
                </c:pt>
                <c:pt idx="7560">
                  <c:v>2907</c:v>
                </c:pt>
                <c:pt idx="7561">
                  <c:v>2907</c:v>
                </c:pt>
                <c:pt idx="7562">
                  <c:v>2908</c:v>
                </c:pt>
                <c:pt idx="7563">
                  <c:v>2909</c:v>
                </c:pt>
                <c:pt idx="7564">
                  <c:v>2909</c:v>
                </c:pt>
                <c:pt idx="7565">
                  <c:v>2909</c:v>
                </c:pt>
                <c:pt idx="7566">
                  <c:v>2909</c:v>
                </c:pt>
                <c:pt idx="7567">
                  <c:v>2910</c:v>
                </c:pt>
                <c:pt idx="7568">
                  <c:v>2911</c:v>
                </c:pt>
                <c:pt idx="7569">
                  <c:v>2911</c:v>
                </c:pt>
                <c:pt idx="7570">
                  <c:v>2911</c:v>
                </c:pt>
                <c:pt idx="7571">
                  <c:v>2911</c:v>
                </c:pt>
                <c:pt idx="7572">
                  <c:v>2911</c:v>
                </c:pt>
                <c:pt idx="7573">
                  <c:v>2911</c:v>
                </c:pt>
                <c:pt idx="7574">
                  <c:v>2911</c:v>
                </c:pt>
                <c:pt idx="7575">
                  <c:v>2911</c:v>
                </c:pt>
                <c:pt idx="7576">
                  <c:v>2911</c:v>
                </c:pt>
                <c:pt idx="7577">
                  <c:v>2912</c:v>
                </c:pt>
                <c:pt idx="7578">
                  <c:v>2913</c:v>
                </c:pt>
                <c:pt idx="7579">
                  <c:v>2913</c:v>
                </c:pt>
                <c:pt idx="7580">
                  <c:v>2913</c:v>
                </c:pt>
                <c:pt idx="7581">
                  <c:v>2914</c:v>
                </c:pt>
                <c:pt idx="7582">
                  <c:v>2915</c:v>
                </c:pt>
                <c:pt idx="7583">
                  <c:v>2915</c:v>
                </c:pt>
                <c:pt idx="7584">
                  <c:v>2915</c:v>
                </c:pt>
                <c:pt idx="7585">
                  <c:v>2915</c:v>
                </c:pt>
                <c:pt idx="7586">
                  <c:v>2915</c:v>
                </c:pt>
                <c:pt idx="7587">
                  <c:v>2915</c:v>
                </c:pt>
                <c:pt idx="7588">
                  <c:v>2915</c:v>
                </c:pt>
                <c:pt idx="7589">
                  <c:v>2915</c:v>
                </c:pt>
                <c:pt idx="7590">
                  <c:v>2915</c:v>
                </c:pt>
                <c:pt idx="7591">
                  <c:v>2915</c:v>
                </c:pt>
                <c:pt idx="7592">
                  <c:v>2915</c:v>
                </c:pt>
                <c:pt idx="7593">
                  <c:v>2915</c:v>
                </c:pt>
                <c:pt idx="7594">
                  <c:v>2915</c:v>
                </c:pt>
                <c:pt idx="7595">
                  <c:v>2915</c:v>
                </c:pt>
                <c:pt idx="7596">
                  <c:v>2915</c:v>
                </c:pt>
                <c:pt idx="7597">
                  <c:v>2915</c:v>
                </c:pt>
                <c:pt idx="7598">
                  <c:v>2915</c:v>
                </c:pt>
                <c:pt idx="7599">
                  <c:v>2915</c:v>
                </c:pt>
                <c:pt idx="7600">
                  <c:v>2915</c:v>
                </c:pt>
                <c:pt idx="7601">
                  <c:v>2915</c:v>
                </c:pt>
                <c:pt idx="7602">
                  <c:v>2915</c:v>
                </c:pt>
                <c:pt idx="7603">
                  <c:v>2915</c:v>
                </c:pt>
                <c:pt idx="7604">
                  <c:v>2915</c:v>
                </c:pt>
                <c:pt idx="7605">
                  <c:v>2915</c:v>
                </c:pt>
                <c:pt idx="7606">
                  <c:v>2915</c:v>
                </c:pt>
                <c:pt idx="7607">
                  <c:v>2915</c:v>
                </c:pt>
                <c:pt idx="7608">
                  <c:v>2915</c:v>
                </c:pt>
                <c:pt idx="7609">
                  <c:v>2916</c:v>
                </c:pt>
                <c:pt idx="7610">
                  <c:v>2917</c:v>
                </c:pt>
                <c:pt idx="7611">
                  <c:v>2917</c:v>
                </c:pt>
                <c:pt idx="7612">
                  <c:v>2917</c:v>
                </c:pt>
                <c:pt idx="7613">
                  <c:v>2918</c:v>
                </c:pt>
                <c:pt idx="7614">
                  <c:v>2918</c:v>
                </c:pt>
                <c:pt idx="7615">
                  <c:v>2918</c:v>
                </c:pt>
                <c:pt idx="7616">
                  <c:v>2918</c:v>
                </c:pt>
                <c:pt idx="7617">
                  <c:v>2919</c:v>
                </c:pt>
                <c:pt idx="7618">
                  <c:v>2920</c:v>
                </c:pt>
                <c:pt idx="7619">
                  <c:v>2920</c:v>
                </c:pt>
                <c:pt idx="7620">
                  <c:v>2921</c:v>
                </c:pt>
                <c:pt idx="7621">
                  <c:v>2922</c:v>
                </c:pt>
                <c:pt idx="7622">
                  <c:v>2923</c:v>
                </c:pt>
                <c:pt idx="7623">
                  <c:v>2923</c:v>
                </c:pt>
                <c:pt idx="7624">
                  <c:v>2923</c:v>
                </c:pt>
                <c:pt idx="7625">
                  <c:v>2923</c:v>
                </c:pt>
                <c:pt idx="7626">
                  <c:v>2924</c:v>
                </c:pt>
                <c:pt idx="7627">
                  <c:v>2924</c:v>
                </c:pt>
                <c:pt idx="7628">
                  <c:v>2924</c:v>
                </c:pt>
                <c:pt idx="7629">
                  <c:v>2924</c:v>
                </c:pt>
                <c:pt idx="7630">
                  <c:v>2924</c:v>
                </c:pt>
                <c:pt idx="7631">
                  <c:v>2924</c:v>
                </c:pt>
                <c:pt idx="7632">
                  <c:v>2925</c:v>
                </c:pt>
                <c:pt idx="7633">
                  <c:v>2926</c:v>
                </c:pt>
                <c:pt idx="7634">
                  <c:v>2926</c:v>
                </c:pt>
                <c:pt idx="7635">
                  <c:v>2926</c:v>
                </c:pt>
                <c:pt idx="7636">
                  <c:v>2927</c:v>
                </c:pt>
                <c:pt idx="7637">
                  <c:v>2928</c:v>
                </c:pt>
                <c:pt idx="7638">
                  <c:v>2929</c:v>
                </c:pt>
                <c:pt idx="7639">
                  <c:v>2930</c:v>
                </c:pt>
                <c:pt idx="7640">
                  <c:v>2930</c:v>
                </c:pt>
                <c:pt idx="7641">
                  <c:v>2930</c:v>
                </c:pt>
                <c:pt idx="7642">
                  <c:v>2930</c:v>
                </c:pt>
                <c:pt idx="7643">
                  <c:v>2930</c:v>
                </c:pt>
                <c:pt idx="7644">
                  <c:v>2930</c:v>
                </c:pt>
                <c:pt idx="7645">
                  <c:v>2930</c:v>
                </c:pt>
                <c:pt idx="7646">
                  <c:v>2930</c:v>
                </c:pt>
                <c:pt idx="7647">
                  <c:v>2930</c:v>
                </c:pt>
                <c:pt idx="7648">
                  <c:v>2930</c:v>
                </c:pt>
                <c:pt idx="7649">
                  <c:v>2930</c:v>
                </c:pt>
                <c:pt idx="7650">
                  <c:v>2930</c:v>
                </c:pt>
                <c:pt idx="7651">
                  <c:v>2931</c:v>
                </c:pt>
                <c:pt idx="7652">
                  <c:v>2931</c:v>
                </c:pt>
                <c:pt idx="7653">
                  <c:v>2931</c:v>
                </c:pt>
                <c:pt idx="7654">
                  <c:v>2931</c:v>
                </c:pt>
                <c:pt idx="7655">
                  <c:v>2931</c:v>
                </c:pt>
                <c:pt idx="7656">
                  <c:v>2931</c:v>
                </c:pt>
                <c:pt idx="7657">
                  <c:v>2931</c:v>
                </c:pt>
                <c:pt idx="7658">
                  <c:v>2931</c:v>
                </c:pt>
                <c:pt idx="7659">
                  <c:v>2931</c:v>
                </c:pt>
                <c:pt idx="7660">
                  <c:v>2931</c:v>
                </c:pt>
                <c:pt idx="7661">
                  <c:v>2931</c:v>
                </c:pt>
                <c:pt idx="7662">
                  <c:v>2931</c:v>
                </c:pt>
                <c:pt idx="7663">
                  <c:v>2931</c:v>
                </c:pt>
                <c:pt idx="7664">
                  <c:v>2931</c:v>
                </c:pt>
                <c:pt idx="7665">
                  <c:v>2931</c:v>
                </c:pt>
                <c:pt idx="7666">
                  <c:v>2931</c:v>
                </c:pt>
                <c:pt idx="7667">
                  <c:v>2931</c:v>
                </c:pt>
                <c:pt idx="7668">
                  <c:v>2932</c:v>
                </c:pt>
                <c:pt idx="7669">
                  <c:v>2932</c:v>
                </c:pt>
                <c:pt idx="7670">
                  <c:v>2932</c:v>
                </c:pt>
                <c:pt idx="7671">
                  <c:v>2932</c:v>
                </c:pt>
                <c:pt idx="7672">
                  <c:v>2932</c:v>
                </c:pt>
                <c:pt idx="7673">
                  <c:v>2932</c:v>
                </c:pt>
                <c:pt idx="7674">
                  <c:v>2932</c:v>
                </c:pt>
                <c:pt idx="7675">
                  <c:v>2932</c:v>
                </c:pt>
                <c:pt idx="7676">
                  <c:v>2932</c:v>
                </c:pt>
                <c:pt idx="7677">
                  <c:v>2932</c:v>
                </c:pt>
                <c:pt idx="7678">
                  <c:v>2932</c:v>
                </c:pt>
                <c:pt idx="7679">
                  <c:v>2932</c:v>
                </c:pt>
                <c:pt idx="7680">
                  <c:v>2932</c:v>
                </c:pt>
                <c:pt idx="7681">
                  <c:v>2932</c:v>
                </c:pt>
                <c:pt idx="7682">
                  <c:v>2932</c:v>
                </c:pt>
                <c:pt idx="7683">
                  <c:v>2932</c:v>
                </c:pt>
                <c:pt idx="7684">
                  <c:v>2932</c:v>
                </c:pt>
                <c:pt idx="7685">
                  <c:v>2932</c:v>
                </c:pt>
                <c:pt idx="7686">
                  <c:v>2932</c:v>
                </c:pt>
                <c:pt idx="7687">
                  <c:v>2932</c:v>
                </c:pt>
                <c:pt idx="7688">
                  <c:v>2932</c:v>
                </c:pt>
                <c:pt idx="7689">
                  <c:v>2932</c:v>
                </c:pt>
                <c:pt idx="7690">
                  <c:v>2932</c:v>
                </c:pt>
                <c:pt idx="7691">
                  <c:v>2932</c:v>
                </c:pt>
                <c:pt idx="7692">
                  <c:v>2932</c:v>
                </c:pt>
                <c:pt idx="7693">
                  <c:v>2933</c:v>
                </c:pt>
                <c:pt idx="7694">
                  <c:v>2933</c:v>
                </c:pt>
                <c:pt idx="7695">
                  <c:v>2933</c:v>
                </c:pt>
                <c:pt idx="7696">
                  <c:v>2933</c:v>
                </c:pt>
                <c:pt idx="7697">
                  <c:v>2933</c:v>
                </c:pt>
                <c:pt idx="7698">
                  <c:v>2933</c:v>
                </c:pt>
                <c:pt idx="7699">
                  <c:v>2933</c:v>
                </c:pt>
                <c:pt idx="7700">
                  <c:v>2933</c:v>
                </c:pt>
                <c:pt idx="7701">
                  <c:v>2933</c:v>
                </c:pt>
                <c:pt idx="7702">
                  <c:v>2933</c:v>
                </c:pt>
                <c:pt idx="7703">
                  <c:v>2933</c:v>
                </c:pt>
                <c:pt idx="7704">
                  <c:v>2933</c:v>
                </c:pt>
                <c:pt idx="7705">
                  <c:v>2934</c:v>
                </c:pt>
                <c:pt idx="7706">
                  <c:v>2935</c:v>
                </c:pt>
                <c:pt idx="7707">
                  <c:v>2936</c:v>
                </c:pt>
                <c:pt idx="7708">
                  <c:v>2936</c:v>
                </c:pt>
                <c:pt idx="7709">
                  <c:v>2936</c:v>
                </c:pt>
                <c:pt idx="7710">
                  <c:v>2937</c:v>
                </c:pt>
                <c:pt idx="7711">
                  <c:v>2937</c:v>
                </c:pt>
                <c:pt idx="7712">
                  <c:v>2937</c:v>
                </c:pt>
                <c:pt idx="7713">
                  <c:v>2937</c:v>
                </c:pt>
                <c:pt idx="7714">
                  <c:v>2937</c:v>
                </c:pt>
                <c:pt idx="7715">
                  <c:v>2937</c:v>
                </c:pt>
                <c:pt idx="7716">
                  <c:v>2938</c:v>
                </c:pt>
                <c:pt idx="7717">
                  <c:v>2939</c:v>
                </c:pt>
                <c:pt idx="7718">
                  <c:v>2939</c:v>
                </c:pt>
                <c:pt idx="7719">
                  <c:v>2939</c:v>
                </c:pt>
                <c:pt idx="7720">
                  <c:v>2939</c:v>
                </c:pt>
                <c:pt idx="7721">
                  <c:v>2940</c:v>
                </c:pt>
                <c:pt idx="7722">
                  <c:v>2941</c:v>
                </c:pt>
                <c:pt idx="7723">
                  <c:v>2941</c:v>
                </c:pt>
                <c:pt idx="7724">
                  <c:v>2941</c:v>
                </c:pt>
                <c:pt idx="7725">
                  <c:v>2941</c:v>
                </c:pt>
                <c:pt idx="7726">
                  <c:v>2941</c:v>
                </c:pt>
                <c:pt idx="7727">
                  <c:v>2942</c:v>
                </c:pt>
                <c:pt idx="7728">
                  <c:v>2942</c:v>
                </c:pt>
                <c:pt idx="7729">
                  <c:v>2942</c:v>
                </c:pt>
                <c:pt idx="7730">
                  <c:v>2942</c:v>
                </c:pt>
                <c:pt idx="7731">
                  <c:v>2943</c:v>
                </c:pt>
                <c:pt idx="7732">
                  <c:v>2944</c:v>
                </c:pt>
                <c:pt idx="7733">
                  <c:v>2945</c:v>
                </c:pt>
                <c:pt idx="7734">
                  <c:v>2946</c:v>
                </c:pt>
                <c:pt idx="7735">
                  <c:v>2947</c:v>
                </c:pt>
                <c:pt idx="7736">
                  <c:v>2948</c:v>
                </c:pt>
                <c:pt idx="7737">
                  <c:v>2949</c:v>
                </c:pt>
                <c:pt idx="7738">
                  <c:v>2950</c:v>
                </c:pt>
                <c:pt idx="7739">
                  <c:v>2951</c:v>
                </c:pt>
                <c:pt idx="7740">
                  <c:v>2952</c:v>
                </c:pt>
                <c:pt idx="7741">
                  <c:v>2953</c:v>
                </c:pt>
                <c:pt idx="7742">
                  <c:v>2954</c:v>
                </c:pt>
                <c:pt idx="7743">
                  <c:v>2954</c:v>
                </c:pt>
                <c:pt idx="7744">
                  <c:v>2955</c:v>
                </c:pt>
                <c:pt idx="7745">
                  <c:v>2955</c:v>
                </c:pt>
                <c:pt idx="7746">
                  <c:v>2956</c:v>
                </c:pt>
                <c:pt idx="7747">
                  <c:v>2957</c:v>
                </c:pt>
                <c:pt idx="7748">
                  <c:v>2958</c:v>
                </c:pt>
                <c:pt idx="7749">
                  <c:v>2959</c:v>
                </c:pt>
                <c:pt idx="7750">
                  <c:v>2960</c:v>
                </c:pt>
                <c:pt idx="7751">
                  <c:v>2961</c:v>
                </c:pt>
                <c:pt idx="7752">
                  <c:v>2961</c:v>
                </c:pt>
                <c:pt idx="7753">
                  <c:v>2962</c:v>
                </c:pt>
                <c:pt idx="7754">
                  <c:v>2963</c:v>
                </c:pt>
                <c:pt idx="7755">
                  <c:v>2963</c:v>
                </c:pt>
                <c:pt idx="7756">
                  <c:v>2964</c:v>
                </c:pt>
                <c:pt idx="7757">
                  <c:v>2965</c:v>
                </c:pt>
                <c:pt idx="7758">
                  <c:v>2965</c:v>
                </c:pt>
                <c:pt idx="7759">
                  <c:v>2965</c:v>
                </c:pt>
                <c:pt idx="7760">
                  <c:v>2965</c:v>
                </c:pt>
                <c:pt idx="7761">
                  <c:v>2966</c:v>
                </c:pt>
                <c:pt idx="7762">
                  <c:v>2966</c:v>
                </c:pt>
                <c:pt idx="7763">
                  <c:v>2966</c:v>
                </c:pt>
                <c:pt idx="7764">
                  <c:v>2967</c:v>
                </c:pt>
                <c:pt idx="7765">
                  <c:v>2967</c:v>
                </c:pt>
                <c:pt idx="7766">
                  <c:v>2967</c:v>
                </c:pt>
                <c:pt idx="7767">
                  <c:v>2967</c:v>
                </c:pt>
                <c:pt idx="7768">
                  <c:v>2967</c:v>
                </c:pt>
                <c:pt idx="7769">
                  <c:v>2967</c:v>
                </c:pt>
                <c:pt idx="7770">
                  <c:v>2967</c:v>
                </c:pt>
                <c:pt idx="7771">
                  <c:v>2967</c:v>
                </c:pt>
                <c:pt idx="7772">
                  <c:v>2967</c:v>
                </c:pt>
                <c:pt idx="7773">
                  <c:v>2967</c:v>
                </c:pt>
                <c:pt idx="7774">
                  <c:v>2967</c:v>
                </c:pt>
                <c:pt idx="7775">
                  <c:v>2967</c:v>
                </c:pt>
                <c:pt idx="7776">
                  <c:v>2967</c:v>
                </c:pt>
                <c:pt idx="7777">
                  <c:v>2967</c:v>
                </c:pt>
                <c:pt idx="7778">
                  <c:v>2967</c:v>
                </c:pt>
                <c:pt idx="7779">
                  <c:v>2967</c:v>
                </c:pt>
                <c:pt idx="7780">
                  <c:v>2967</c:v>
                </c:pt>
                <c:pt idx="7781">
                  <c:v>2967</c:v>
                </c:pt>
                <c:pt idx="7782">
                  <c:v>2967</c:v>
                </c:pt>
                <c:pt idx="7783">
                  <c:v>2967</c:v>
                </c:pt>
                <c:pt idx="7784">
                  <c:v>2967</c:v>
                </c:pt>
                <c:pt idx="7785">
                  <c:v>2967</c:v>
                </c:pt>
                <c:pt idx="7786">
                  <c:v>2968</c:v>
                </c:pt>
                <c:pt idx="7787">
                  <c:v>2968</c:v>
                </c:pt>
                <c:pt idx="7788">
                  <c:v>2969</c:v>
                </c:pt>
                <c:pt idx="7789">
                  <c:v>2969</c:v>
                </c:pt>
                <c:pt idx="7790">
                  <c:v>2969</c:v>
                </c:pt>
                <c:pt idx="7791">
                  <c:v>2969</c:v>
                </c:pt>
                <c:pt idx="7792">
                  <c:v>2969</c:v>
                </c:pt>
                <c:pt idx="7793">
                  <c:v>2969</c:v>
                </c:pt>
                <c:pt idx="7794">
                  <c:v>2969</c:v>
                </c:pt>
                <c:pt idx="7795">
                  <c:v>2970</c:v>
                </c:pt>
                <c:pt idx="7796">
                  <c:v>2970</c:v>
                </c:pt>
                <c:pt idx="7797">
                  <c:v>2970</c:v>
                </c:pt>
                <c:pt idx="7798">
                  <c:v>2970</c:v>
                </c:pt>
                <c:pt idx="7799">
                  <c:v>2970</c:v>
                </c:pt>
                <c:pt idx="7800">
                  <c:v>2970</c:v>
                </c:pt>
                <c:pt idx="7801">
                  <c:v>2970</c:v>
                </c:pt>
                <c:pt idx="7802">
                  <c:v>2970</c:v>
                </c:pt>
                <c:pt idx="7803">
                  <c:v>2970</c:v>
                </c:pt>
                <c:pt idx="7804">
                  <c:v>2971</c:v>
                </c:pt>
                <c:pt idx="7805">
                  <c:v>2971</c:v>
                </c:pt>
                <c:pt idx="7806">
                  <c:v>2971</c:v>
                </c:pt>
                <c:pt idx="7807">
                  <c:v>2971</c:v>
                </c:pt>
                <c:pt idx="7808">
                  <c:v>2971</c:v>
                </c:pt>
                <c:pt idx="7809">
                  <c:v>2971</c:v>
                </c:pt>
                <c:pt idx="7810">
                  <c:v>2971</c:v>
                </c:pt>
                <c:pt idx="7811">
                  <c:v>2971</c:v>
                </c:pt>
                <c:pt idx="7812">
                  <c:v>2971</c:v>
                </c:pt>
                <c:pt idx="7813">
                  <c:v>2971</c:v>
                </c:pt>
                <c:pt idx="7814">
                  <c:v>2971</c:v>
                </c:pt>
                <c:pt idx="7815">
                  <c:v>2971</c:v>
                </c:pt>
                <c:pt idx="7816">
                  <c:v>2971</c:v>
                </c:pt>
                <c:pt idx="7817">
                  <c:v>2971</c:v>
                </c:pt>
                <c:pt idx="7818">
                  <c:v>2971</c:v>
                </c:pt>
                <c:pt idx="7819">
                  <c:v>2971</c:v>
                </c:pt>
                <c:pt idx="7820">
                  <c:v>2971</c:v>
                </c:pt>
                <c:pt idx="7821">
                  <c:v>2972</c:v>
                </c:pt>
                <c:pt idx="7822">
                  <c:v>2972</c:v>
                </c:pt>
                <c:pt idx="7823">
                  <c:v>2973</c:v>
                </c:pt>
                <c:pt idx="7824">
                  <c:v>2974</c:v>
                </c:pt>
                <c:pt idx="7825">
                  <c:v>2974</c:v>
                </c:pt>
                <c:pt idx="7826">
                  <c:v>2974</c:v>
                </c:pt>
                <c:pt idx="7827">
                  <c:v>2974</c:v>
                </c:pt>
                <c:pt idx="7828">
                  <c:v>2975</c:v>
                </c:pt>
                <c:pt idx="7829">
                  <c:v>2975</c:v>
                </c:pt>
                <c:pt idx="7830">
                  <c:v>2975</c:v>
                </c:pt>
                <c:pt idx="7831">
                  <c:v>2976</c:v>
                </c:pt>
                <c:pt idx="7832">
                  <c:v>2976</c:v>
                </c:pt>
                <c:pt idx="7833">
                  <c:v>2976</c:v>
                </c:pt>
                <c:pt idx="7834">
                  <c:v>2976</c:v>
                </c:pt>
                <c:pt idx="7835">
                  <c:v>2977</c:v>
                </c:pt>
                <c:pt idx="7836">
                  <c:v>2977</c:v>
                </c:pt>
                <c:pt idx="7837">
                  <c:v>2978</c:v>
                </c:pt>
                <c:pt idx="7838">
                  <c:v>2978</c:v>
                </c:pt>
                <c:pt idx="7839">
                  <c:v>2979</c:v>
                </c:pt>
                <c:pt idx="7840">
                  <c:v>2980</c:v>
                </c:pt>
                <c:pt idx="7841">
                  <c:v>2981</c:v>
                </c:pt>
                <c:pt idx="7842">
                  <c:v>2982</c:v>
                </c:pt>
                <c:pt idx="7843">
                  <c:v>2982</c:v>
                </c:pt>
                <c:pt idx="7844">
                  <c:v>2982</c:v>
                </c:pt>
                <c:pt idx="7845">
                  <c:v>2982</c:v>
                </c:pt>
                <c:pt idx="7846">
                  <c:v>2983</c:v>
                </c:pt>
                <c:pt idx="7847">
                  <c:v>2984</c:v>
                </c:pt>
                <c:pt idx="7848">
                  <c:v>2985</c:v>
                </c:pt>
                <c:pt idx="7849">
                  <c:v>2986</c:v>
                </c:pt>
                <c:pt idx="7850">
                  <c:v>2987</c:v>
                </c:pt>
                <c:pt idx="7851">
                  <c:v>2988</c:v>
                </c:pt>
                <c:pt idx="7852">
                  <c:v>2989</c:v>
                </c:pt>
                <c:pt idx="7853">
                  <c:v>2990</c:v>
                </c:pt>
                <c:pt idx="7854">
                  <c:v>2990</c:v>
                </c:pt>
                <c:pt idx="7855">
                  <c:v>2990</c:v>
                </c:pt>
                <c:pt idx="7856">
                  <c:v>2990</c:v>
                </c:pt>
                <c:pt idx="7857">
                  <c:v>2990</c:v>
                </c:pt>
                <c:pt idx="7858">
                  <c:v>2990</c:v>
                </c:pt>
                <c:pt idx="7859">
                  <c:v>2991</c:v>
                </c:pt>
                <c:pt idx="7860">
                  <c:v>2991</c:v>
                </c:pt>
                <c:pt idx="7861">
                  <c:v>2991</c:v>
                </c:pt>
                <c:pt idx="7862">
                  <c:v>2991</c:v>
                </c:pt>
                <c:pt idx="7863">
                  <c:v>2991</c:v>
                </c:pt>
                <c:pt idx="7864">
                  <c:v>2991</c:v>
                </c:pt>
                <c:pt idx="7865">
                  <c:v>2991</c:v>
                </c:pt>
                <c:pt idx="7866">
                  <c:v>2991</c:v>
                </c:pt>
                <c:pt idx="7867">
                  <c:v>2991</c:v>
                </c:pt>
                <c:pt idx="7868">
                  <c:v>2991</c:v>
                </c:pt>
                <c:pt idx="7869">
                  <c:v>2992</c:v>
                </c:pt>
                <c:pt idx="7870">
                  <c:v>2992</c:v>
                </c:pt>
                <c:pt idx="7871">
                  <c:v>2992</c:v>
                </c:pt>
                <c:pt idx="7872">
                  <c:v>2992</c:v>
                </c:pt>
                <c:pt idx="7873">
                  <c:v>2992</c:v>
                </c:pt>
                <c:pt idx="7874">
                  <c:v>2992</c:v>
                </c:pt>
                <c:pt idx="7875">
                  <c:v>2992</c:v>
                </c:pt>
                <c:pt idx="7876">
                  <c:v>2992</c:v>
                </c:pt>
                <c:pt idx="7877">
                  <c:v>2992</c:v>
                </c:pt>
                <c:pt idx="7878">
                  <c:v>2992</c:v>
                </c:pt>
                <c:pt idx="7879">
                  <c:v>2992</c:v>
                </c:pt>
                <c:pt idx="7880">
                  <c:v>2992</c:v>
                </c:pt>
                <c:pt idx="7881">
                  <c:v>2992</c:v>
                </c:pt>
                <c:pt idx="7882">
                  <c:v>2992</c:v>
                </c:pt>
                <c:pt idx="7883">
                  <c:v>2993</c:v>
                </c:pt>
                <c:pt idx="7884">
                  <c:v>2993</c:v>
                </c:pt>
                <c:pt idx="7885">
                  <c:v>2993</c:v>
                </c:pt>
                <c:pt idx="7886">
                  <c:v>2993</c:v>
                </c:pt>
                <c:pt idx="7887">
                  <c:v>2993</c:v>
                </c:pt>
                <c:pt idx="7888">
                  <c:v>2993</c:v>
                </c:pt>
                <c:pt idx="7889">
                  <c:v>2993</c:v>
                </c:pt>
                <c:pt idx="7890">
                  <c:v>2993</c:v>
                </c:pt>
                <c:pt idx="7891">
                  <c:v>2993</c:v>
                </c:pt>
                <c:pt idx="7892">
                  <c:v>2993</c:v>
                </c:pt>
                <c:pt idx="7893">
                  <c:v>2993</c:v>
                </c:pt>
                <c:pt idx="7894">
                  <c:v>2993</c:v>
                </c:pt>
                <c:pt idx="7895">
                  <c:v>2993</c:v>
                </c:pt>
                <c:pt idx="7896">
                  <c:v>2993</c:v>
                </c:pt>
                <c:pt idx="7897">
                  <c:v>2994</c:v>
                </c:pt>
                <c:pt idx="7898">
                  <c:v>2994</c:v>
                </c:pt>
                <c:pt idx="7899">
                  <c:v>2994</c:v>
                </c:pt>
                <c:pt idx="7900">
                  <c:v>2994</c:v>
                </c:pt>
                <c:pt idx="7901">
                  <c:v>2994</c:v>
                </c:pt>
                <c:pt idx="7902">
                  <c:v>2995</c:v>
                </c:pt>
                <c:pt idx="7903">
                  <c:v>2996</c:v>
                </c:pt>
                <c:pt idx="7904">
                  <c:v>2996</c:v>
                </c:pt>
                <c:pt idx="7905">
                  <c:v>2996</c:v>
                </c:pt>
                <c:pt idx="7906">
                  <c:v>2996</c:v>
                </c:pt>
                <c:pt idx="7907">
                  <c:v>2996</c:v>
                </c:pt>
                <c:pt idx="7908">
                  <c:v>2997</c:v>
                </c:pt>
                <c:pt idx="7909">
                  <c:v>2998</c:v>
                </c:pt>
                <c:pt idx="7910">
                  <c:v>2998</c:v>
                </c:pt>
                <c:pt idx="7911">
                  <c:v>2998</c:v>
                </c:pt>
                <c:pt idx="7912">
                  <c:v>2998</c:v>
                </c:pt>
                <c:pt idx="7913">
                  <c:v>2999</c:v>
                </c:pt>
                <c:pt idx="7914">
                  <c:v>2999</c:v>
                </c:pt>
                <c:pt idx="7915">
                  <c:v>2999</c:v>
                </c:pt>
                <c:pt idx="7916">
                  <c:v>2999</c:v>
                </c:pt>
                <c:pt idx="7917">
                  <c:v>2999</c:v>
                </c:pt>
                <c:pt idx="7918">
                  <c:v>2999</c:v>
                </c:pt>
                <c:pt idx="7919">
                  <c:v>2999</c:v>
                </c:pt>
                <c:pt idx="7920">
                  <c:v>2999</c:v>
                </c:pt>
                <c:pt idx="7921">
                  <c:v>2999</c:v>
                </c:pt>
                <c:pt idx="7922">
                  <c:v>3000</c:v>
                </c:pt>
                <c:pt idx="7923">
                  <c:v>3001</c:v>
                </c:pt>
                <c:pt idx="7924">
                  <c:v>3002</c:v>
                </c:pt>
                <c:pt idx="7925">
                  <c:v>3003</c:v>
                </c:pt>
                <c:pt idx="7926">
                  <c:v>3004</c:v>
                </c:pt>
                <c:pt idx="7927">
                  <c:v>3005</c:v>
                </c:pt>
                <c:pt idx="7928">
                  <c:v>3005</c:v>
                </c:pt>
                <c:pt idx="7929">
                  <c:v>3005</c:v>
                </c:pt>
                <c:pt idx="7930">
                  <c:v>3005</c:v>
                </c:pt>
                <c:pt idx="7931">
                  <c:v>3005</c:v>
                </c:pt>
                <c:pt idx="7932">
                  <c:v>3005</c:v>
                </c:pt>
                <c:pt idx="7933">
                  <c:v>3005</c:v>
                </c:pt>
                <c:pt idx="7934">
                  <c:v>3005</c:v>
                </c:pt>
                <c:pt idx="7935">
                  <c:v>3005</c:v>
                </c:pt>
                <c:pt idx="7936">
                  <c:v>3005</c:v>
                </c:pt>
                <c:pt idx="7937">
                  <c:v>3005</c:v>
                </c:pt>
                <c:pt idx="7938">
                  <c:v>3005</c:v>
                </c:pt>
                <c:pt idx="7939">
                  <c:v>3005</c:v>
                </c:pt>
                <c:pt idx="7940">
                  <c:v>3005</c:v>
                </c:pt>
                <c:pt idx="7941">
                  <c:v>3005</c:v>
                </c:pt>
                <c:pt idx="7942">
                  <c:v>3006</c:v>
                </c:pt>
                <c:pt idx="7943">
                  <c:v>3007</c:v>
                </c:pt>
                <c:pt idx="7944">
                  <c:v>3008</c:v>
                </c:pt>
                <c:pt idx="7945">
                  <c:v>3008</c:v>
                </c:pt>
                <c:pt idx="7946">
                  <c:v>3008</c:v>
                </c:pt>
                <c:pt idx="7947">
                  <c:v>3009</c:v>
                </c:pt>
                <c:pt idx="7948">
                  <c:v>3009</c:v>
                </c:pt>
                <c:pt idx="7949">
                  <c:v>3009</c:v>
                </c:pt>
                <c:pt idx="7950">
                  <c:v>3010</c:v>
                </c:pt>
                <c:pt idx="7951">
                  <c:v>3010</c:v>
                </c:pt>
                <c:pt idx="7952">
                  <c:v>3010</c:v>
                </c:pt>
                <c:pt idx="7953">
                  <c:v>3010</c:v>
                </c:pt>
                <c:pt idx="7954">
                  <c:v>3010</c:v>
                </c:pt>
                <c:pt idx="7955">
                  <c:v>3011</c:v>
                </c:pt>
                <c:pt idx="7956">
                  <c:v>3011</c:v>
                </c:pt>
                <c:pt idx="7957">
                  <c:v>3011</c:v>
                </c:pt>
                <c:pt idx="7958">
                  <c:v>3012</c:v>
                </c:pt>
                <c:pt idx="7959">
                  <c:v>3012</c:v>
                </c:pt>
                <c:pt idx="7960">
                  <c:v>3012</c:v>
                </c:pt>
                <c:pt idx="7961">
                  <c:v>3012</c:v>
                </c:pt>
                <c:pt idx="7962">
                  <c:v>3012</c:v>
                </c:pt>
                <c:pt idx="7963">
                  <c:v>3012</c:v>
                </c:pt>
                <c:pt idx="7964">
                  <c:v>3012</c:v>
                </c:pt>
                <c:pt idx="7965">
                  <c:v>3013</c:v>
                </c:pt>
                <c:pt idx="7966">
                  <c:v>3013</c:v>
                </c:pt>
                <c:pt idx="7967">
                  <c:v>3013</c:v>
                </c:pt>
                <c:pt idx="7968">
                  <c:v>3013</c:v>
                </c:pt>
                <c:pt idx="7969">
                  <c:v>3013</c:v>
                </c:pt>
                <c:pt idx="7970">
                  <c:v>3013</c:v>
                </c:pt>
                <c:pt idx="7971">
                  <c:v>3013</c:v>
                </c:pt>
                <c:pt idx="7972">
                  <c:v>3013</c:v>
                </c:pt>
                <c:pt idx="7973">
                  <c:v>3013</c:v>
                </c:pt>
                <c:pt idx="7974">
                  <c:v>3014</c:v>
                </c:pt>
                <c:pt idx="7975">
                  <c:v>3014</c:v>
                </c:pt>
                <c:pt idx="7976">
                  <c:v>3014</c:v>
                </c:pt>
                <c:pt idx="7977">
                  <c:v>3014</c:v>
                </c:pt>
                <c:pt idx="7978">
                  <c:v>3015</c:v>
                </c:pt>
                <c:pt idx="7979">
                  <c:v>3015</c:v>
                </c:pt>
                <c:pt idx="7980">
                  <c:v>3015</c:v>
                </c:pt>
                <c:pt idx="7981">
                  <c:v>3015</c:v>
                </c:pt>
                <c:pt idx="7982">
                  <c:v>3015</c:v>
                </c:pt>
                <c:pt idx="7983">
                  <c:v>3015</c:v>
                </c:pt>
                <c:pt idx="7984">
                  <c:v>3016</c:v>
                </c:pt>
                <c:pt idx="7985">
                  <c:v>3016</c:v>
                </c:pt>
                <c:pt idx="7986">
                  <c:v>3016</c:v>
                </c:pt>
                <c:pt idx="7987">
                  <c:v>3016</c:v>
                </c:pt>
                <c:pt idx="7988">
                  <c:v>3016</c:v>
                </c:pt>
                <c:pt idx="7989">
                  <c:v>3016</c:v>
                </c:pt>
                <c:pt idx="7990">
                  <c:v>3016</c:v>
                </c:pt>
                <c:pt idx="7991">
                  <c:v>3016</c:v>
                </c:pt>
                <c:pt idx="7992">
                  <c:v>3016</c:v>
                </c:pt>
                <c:pt idx="7993">
                  <c:v>3016</c:v>
                </c:pt>
                <c:pt idx="7994">
                  <c:v>3016</c:v>
                </c:pt>
                <c:pt idx="7995">
                  <c:v>3016</c:v>
                </c:pt>
                <c:pt idx="7996">
                  <c:v>3017</c:v>
                </c:pt>
                <c:pt idx="7997">
                  <c:v>3017</c:v>
                </c:pt>
                <c:pt idx="7998">
                  <c:v>3017</c:v>
                </c:pt>
                <c:pt idx="7999">
                  <c:v>3017</c:v>
                </c:pt>
                <c:pt idx="8000">
                  <c:v>3017</c:v>
                </c:pt>
                <c:pt idx="8001">
                  <c:v>3017</c:v>
                </c:pt>
                <c:pt idx="8002">
                  <c:v>3017</c:v>
                </c:pt>
                <c:pt idx="8003">
                  <c:v>3017</c:v>
                </c:pt>
                <c:pt idx="8004">
                  <c:v>3017</c:v>
                </c:pt>
                <c:pt idx="8005">
                  <c:v>3018</c:v>
                </c:pt>
                <c:pt idx="8006">
                  <c:v>3018</c:v>
                </c:pt>
                <c:pt idx="8007">
                  <c:v>3018</c:v>
                </c:pt>
                <c:pt idx="8008">
                  <c:v>3018</c:v>
                </c:pt>
                <c:pt idx="8009">
                  <c:v>3019</c:v>
                </c:pt>
                <c:pt idx="8010">
                  <c:v>3019</c:v>
                </c:pt>
                <c:pt idx="8011">
                  <c:v>3019</c:v>
                </c:pt>
                <c:pt idx="8012">
                  <c:v>3019</c:v>
                </c:pt>
                <c:pt idx="8013">
                  <c:v>3019</c:v>
                </c:pt>
                <c:pt idx="8014">
                  <c:v>3019</c:v>
                </c:pt>
                <c:pt idx="8015">
                  <c:v>3019</c:v>
                </c:pt>
                <c:pt idx="8016">
                  <c:v>3019</c:v>
                </c:pt>
                <c:pt idx="8017">
                  <c:v>3019</c:v>
                </c:pt>
                <c:pt idx="8018">
                  <c:v>3019</c:v>
                </c:pt>
                <c:pt idx="8019">
                  <c:v>3020</c:v>
                </c:pt>
                <c:pt idx="8020">
                  <c:v>3021</c:v>
                </c:pt>
                <c:pt idx="8021">
                  <c:v>3022</c:v>
                </c:pt>
                <c:pt idx="8022">
                  <c:v>3022</c:v>
                </c:pt>
                <c:pt idx="8023">
                  <c:v>3023</c:v>
                </c:pt>
                <c:pt idx="8024">
                  <c:v>3023</c:v>
                </c:pt>
                <c:pt idx="8025">
                  <c:v>3024</c:v>
                </c:pt>
                <c:pt idx="8026">
                  <c:v>3024</c:v>
                </c:pt>
                <c:pt idx="8027">
                  <c:v>3024</c:v>
                </c:pt>
                <c:pt idx="8028">
                  <c:v>3024</c:v>
                </c:pt>
                <c:pt idx="8029">
                  <c:v>3024</c:v>
                </c:pt>
                <c:pt idx="8030">
                  <c:v>3024</c:v>
                </c:pt>
                <c:pt idx="8031">
                  <c:v>3024</c:v>
                </c:pt>
                <c:pt idx="8032">
                  <c:v>3024</c:v>
                </c:pt>
                <c:pt idx="8033">
                  <c:v>3025</c:v>
                </c:pt>
                <c:pt idx="8034">
                  <c:v>3025</c:v>
                </c:pt>
                <c:pt idx="8035">
                  <c:v>3025</c:v>
                </c:pt>
                <c:pt idx="8036">
                  <c:v>3025</c:v>
                </c:pt>
                <c:pt idx="8037">
                  <c:v>3025</c:v>
                </c:pt>
                <c:pt idx="8038">
                  <c:v>3025</c:v>
                </c:pt>
                <c:pt idx="8039">
                  <c:v>3025</c:v>
                </c:pt>
                <c:pt idx="8040">
                  <c:v>3026</c:v>
                </c:pt>
                <c:pt idx="8041">
                  <c:v>3026</c:v>
                </c:pt>
                <c:pt idx="8042">
                  <c:v>3026</c:v>
                </c:pt>
                <c:pt idx="8043">
                  <c:v>3027</c:v>
                </c:pt>
                <c:pt idx="8044">
                  <c:v>3027</c:v>
                </c:pt>
                <c:pt idx="8045">
                  <c:v>3027</c:v>
                </c:pt>
                <c:pt idx="8046">
                  <c:v>3027</c:v>
                </c:pt>
                <c:pt idx="8047">
                  <c:v>3027</c:v>
                </c:pt>
                <c:pt idx="8048">
                  <c:v>3027</c:v>
                </c:pt>
                <c:pt idx="8049">
                  <c:v>3027</c:v>
                </c:pt>
                <c:pt idx="8050">
                  <c:v>3027</c:v>
                </c:pt>
                <c:pt idx="8051">
                  <c:v>3027</c:v>
                </c:pt>
                <c:pt idx="8052">
                  <c:v>3027</c:v>
                </c:pt>
                <c:pt idx="8053">
                  <c:v>3027</c:v>
                </c:pt>
                <c:pt idx="8054">
                  <c:v>3027</c:v>
                </c:pt>
                <c:pt idx="8055">
                  <c:v>3028</c:v>
                </c:pt>
                <c:pt idx="8056">
                  <c:v>3029</c:v>
                </c:pt>
                <c:pt idx="8057">
                  <c:v>3029</c:v>
                </c:pt>
                <c:pt idx="8058">
                  <c:v>3030</c:v>
                </c:pt>
                <c:pt idx="8059">
                  <c:v>3031</c:v>
                </c:pt>
                <c:pt idx="8060">
                  <c:v>3031</c:v>
                </c:pt>
                <c:pt idx="8061">
                  <c:v>3031</c:v>
                </c:pt>
                <c:pt idx="8062">
                  <c:v>3032</c:v>
                </c:pt>
                <c:pt idx="8063">
                  <c:v>3032</c:v>
                </c:pt>
                <c:pt idx="8064">
                  <c:v>3032</c:v>
                </c:pt>
                <c:pt idx="8065">
                  <c:v>3032</c:v>
                </c:pt>
                <c:pt idx="8066">
                  <c:v>3032</c:v>
                </c:pt>
                <c:pt idx="8067">
                  <c:v>3032</c:v>
                </c:pt>
                <c:pt idx="8068">
                  <c:v>3032</c:v>
                </c:pt>
                <c:pt idx="8069">
                  <c:v>3032</c:v>
                </c:pt>
                <c:pt idx="8070">
                  <c:v>3032</c:v>
                </c:pt>
                <c:pt idx="8071">
                  <c:v>3032</c:v>
                </c:pt>
                <c:pt idx="8072">
                  <c:v>3032</c:v>
                </c:pt>
                <c:pt idx="8073">
                  <c:v>3032</c:v>
                </c:pt>
                <c:pt idx="8074">
                  <c:v>3032</c:v>
                </c:pt>
                <c:pt idx="8075">
                  <c:v>3032</c:v>
                </c:pt>
                <c:pt idx="8076">
                  <c:v>3032</c:v>
                </c:pt>
                <c:pt idx="8077">
                  <c:v>3032</c:v>
                </c:pt>
                <c:pt idx="8078">
                  <c:v>3032</c:v>
                </c:pt>
                <c:pt idx="8079">
                  <c:v>3032</c:v>
                </c:pt>
                <c:pt idx="8080">
                  <c:v>3032</c:v>
                </c:pt>
                <c:pt idx="8081">
                  <c:v>3032</c:v>
                </c:pt>
                <c:pt idx="8082">
                  <c:v>3032</c:v>
                </c:pt>
                <c:pt idx="8083">
                  <c:v>3032</c:v>
                </c:pt>
                <c:pt idx="8084">
                  <c:v>3032</c:v>
                </c:pt>
                <c:pt idx="8085">
                  <c:v>3032</c:v>
                </c:pt>
                <c:pt idx="8086">
                  <c:v>3032</c:v>
                </c:pt>
                <c:pt idx="8087">
                  <c:v>3032</c:v>
                </c:pt>
                <c:pt idx="8088">
                  <c:v>3032</c:v>
                </c:pt>
                <c:pt idx="8089">
                  <c:v>3032</c:v>
                </c:pt>
                <c:pt idx="8090">
                  <c:v>3032</c:v>
                </c:pt>
                <c:pt idx="8091">
                  <c:v>3032</c:v>
                </c:pt>
                <c:pt idx="8092">
                  <c:v>3032</c:v>
                </c:pt>
                <c:pt idx="8093">
                  <c:v>3032</c:v>
                </c:pt>
                <c:pt idx="8094">
                  <c:v>3032</c:v>
                </c:pt>
                <c:pt idx="8095">
                  <c:v>3032</c:v>
                </c:pt>
                <c:pt idx="8096">
                  <c:v>3032</c:v>
                </c:pt>
                <c:pt idx="8097">
                  <c:v>3032</c:v>
                </c:pt>
                <c:pt idx="8098">
                  <c:v>3032</c:v>
                </c:pt>
                <c:pt idx="8099">
                  <c:v>3032</c:v>
                </c:pt>
                <c:pt idx="8100">
                  <c:v>3032</c:v>
                </c:pt>
                <c:pt idx="8101">
                  <c:v>3032</c:v>
                </c:pt>
                <c:pt idx="8102">
                  <c:v>3032</c:v>
                </c:pt>
                <c:pt idx="8103">
                  <c:v>3032</c:v>
                </c:pt>
                <c:pt idx="8104">
                  <c:v>3032</c:v>
                </c:pt>
                <c:pt idx="8105">
                  <c:v>3032</c:v>
                </c:pt>
                <c:pt idx="8106">
                  <c:v>3032</c:v>
                </c:pt>
                <c:pt idx="8107">
                  <c:v>3032</c:v>
                </c:pt>
                <c:pt idx="8108">
                  <c:v>3032</c:v>
                </c:pt>
                <c:pt idx="8109">
                  <c:v>3032</c:v>
                </c:pt>
                <c:pt idx="8110">
                  <c:v>3032</c:v>
                </c:pt>
                <c:pt idx="8111">
                  <c:v>3032</c:v>
                </c:pt>
                <c:pt idx="8112">
                  <c:v>3032</c:v>
                </c:pt>
                <c:pt idx="8113">
                  <c:v>3032</c:v>
                </c:pt>
                <c:pt idx="8114">
                  <c:v>3032</c:v>
                </c:pt>
                <c:pt idx="8115">
                  <c:v>3032</c:v>
                </c:pt>
                <c:pt idx="8116">
                  <c:v>3032</c:v>
                </c:pt>
                <c:pt idx="8117">
                  <c:v>3032</c:v>
                </c:pt>
                <c:pt idx="8118">
                  <c:v>3032</c:v>
                </c:pt>
                <c:pt idx="8119">
                  <c:v>3032</c:v>
                </c:pt>
                <c:pt idx="8120">
                  <c:v>3032</c:v>
                </c:pt>
                <c:pt idx="8121">
                  <c:v>3032</c:v>
                </c:pt>
                <c:pt idx="8122">
                  <c:v>3032</c:v>
                </c:pt>
                <c:pt idx="8123">
                  <c:v>3032</c:v>
                </c:pt>
                <c:pt idx="8124">
                  <c:v>3032</c:v>
                </c:pt>
                <c:pt idx="8125">
                  <c:v>3032</c:v>
                </c:pt>
                <c:pt idx="8126">
                  <c:v>3032</c:v>
                </c:pt>
                <c:pt idx="8127">
                  <c:v>3032</c:v>
                </c:pt>
                <c:pt idx="8128">
                  <c:v>3032</c:v>
                </c:pt>
                <c:pt idx="8129">
                  <c:v>3032</c:v>
                </c:pt>
                <c:pt idx="8130">
                  <c:v>3032</c:v>
                </c:pt>
                <c:pt idx="8131">
                  <c:v>3032</c:v>
                </c:pt>
                <c:pt idx="8132">
                  <c:v>3032</c:v>
                </c:pt>
                <c:pt idx="8133">
                  <c:v>3032</c:v>
                </c:pt>
                <c:pt idx="8134">
                  <c:v>3032</c:v>
                </c:pt>
                <c:pt idx="8135">
                  <c:v>3032</c:v>
                </c:pt>
                <c:pt idx="8136">
                  <c:v>3032</c:v>
                </c:pt>
                <c:pt idx="8137">
                  <c:v>3032</c:v>
                </c:pt>
                <c:pt idx="8138">
                  <c:v>3032</c:v>
                </c:pt>
                <c:pt idx="8139">
                  <c:v>3032</c:v>
                </c:pt>
                <c:pt idx="8140">
                  <c:v>3032</c:v>
                </c:pt>
                <c:pt idx="8141">
                  <c:v>3032</c:v>
                </c:pt>
                <c:pt idx="8142">
                  <c:v>3032</c:v>
                </c:pt>
                <c:pt idx="8143">
                  <c:v>3032</c:v>
                </c:pt>
                <c:pt idx="8144">
                  <c:v>3032</c:v>
                </c:pt>
                <c:pt idx="8145">
                  <c:v>3032</c:v>
                </c:pt>
                <c:pt idx="8146">
                  <c:v>3032</c:v>
                </c:pt>
                <c:pt idx="8147">
                  <c:v>3032</c:v>
                </c:pt>
                <c:pt idx="8148">
                  <c:v>3033</c:v>
                </c:pt>
                <c:pt idx="8149">
                  <c:v>3033</c:v>
                </c:pt>
                <c:pt idx="8150">
                  <c:v>3033</c:v>
                </c:pt>
                <c:pt idx="8151">
                  <c:v>3033</c:v>
                </c:pt>
                <c:pt idx="8152">
                  <c:v>3033</c:v>
                </c:pt>
                <c:pt idx="8153">
                  <c:v>3033</c:v>
                </c:pt>
                <c:pt idx="8154">
                  <c:v>3033</c:v>
                </c:pt>
                <c:pt idx="8155">
                  <c:v>3033</c:v>
                </c:pt>
                <c:pt idx="8156">
                  <c:v>3033</c:v>
                </c:pt>
                <c:pt idx="8157">
                  <c:v>3033</c:v>
                </c:pt>
                <c:pt idx="8158">
                  <c:v>3033</c:v>
                </c:pt>
                <c:pt idx="8159">
                  <c:v>3034</c:v>
                </c:pt>
                <c:pt idx="8160">
                  <c:v>3035</c:v>
                </c:pt>
                <c:pt idx="8161">
                  <c:v>3035</c:v>
                </c:pt>
                <c:pt idx="8162">
                  <c:v>3036</c:v>
                </c:pt>
                <c:pt idx="8163">
                  <c:v>3037</c:v>
                </c:pt>
                <c:pt idx="8164">
                  <c:v>3038</c:v>
                </c:pt>
                <c:pt idx="8165">
                  <c:v>3038</c:v>
                </c:pt>
                <c:pt idx="8166">
                  <c:v>3039</c:v>
                </c:pt>
                <c:pt idx="8167">
                  <c:v>3040</c:v>
                </c:pt>
                <c:pt idx="8168">
                  <c:v>3040</c:v>
                </c:pt>
                <c:pt idx="8169">
                  <c:v>3041</c:v>
                </c:pt>
                <c:pt idx="8170">
                  <c:v>3041</c:v>
                </c:pt>
                <c:pt idx="8171">
                  <c:v>3041</c:v>
                </c:pt>
                <c:pt idx="8172">
                  <c:v>3041</c:v>
                </c:pt>
                <c:pt idx="8173">
                  <c:v>3041</c:v>
                </c:pt>
                <c:pt idx="8174">
                  <c:v>3041</c:v>
                </c:pt>
                <c:pt idx="8175">
                  <c:v>3041</c:v>
                </c:pt>
                <c:pt idx="8176">
                  <c:v>3041</c:v>
                </c:pt>
                <c:pt idx="8177">
                  <c:v>3041</c:v>
                </c:pt>
                <c:pt idx="8178">
                  <c:v>3041</c:v>
                </c:pt>
                <c:pt idx="8179">
                  <c:v>3041</c:v>
                </c:pt>
                <c:pt idx="8180">
                  <c:v>3041</c:v>
                </c:pt>
                <c:pt idx="8181">
                  <c:v>3042</c:v>
                </c:pt>
                <c:pt idx="8182">
                  <c:v>3042</c:v>
                </c:pt>
                <c:pt idx="8183">
                  <c:v>3042</c:v>
                </c:pt>
                <c:pt idx="8184">
                  <c:v>3043</c:v>
                </c:pt>
                <c:pt idx="8185">
                  <c:v>3044</c:v>
                </c:pt>
                <c:pt idx="8186">
                  <c:v>3045</c:v>
                </c:pt>
                <c:pt idx="8187">
                  <c:v>3046</c:v>
                </c:pt>
                <c:pt idx="8188">
                  <c:v>3046</c:v>
                </c:pt>
                <c:pt idx="8189">
                  <c:v>3047</c:v>
                </c:pt>
                <c:pt idx="8190">
                  <c:v>3047</c:v>
                </c:pt>
                <c:pt idx="8191">
                  <c:v>3048</c:v>
                </c:pt>
                <c:pt idx="8192">
                  <c:v>3049</c:v>
                </c:pt>
                <c:pt idx="8193">
                  <c:v>3049</c:v>
                </c:pt>
                <c:pt idx="8194">
                  <c:v>3049</c:v>
                </c:pt>
                <c:pt idx="8195">
                  <c:v>3049</c:v>
                </c:pt>
                <c:pt idx="8196">
                  <c:v>3049</c:v>
                </c:pt>
                <c:pt idx="8197">
                  <c:v>3049</c:v>
                </c:pt>
                <c:pt idx="8198">
                  <c:v>3050</c:v>
                </c:pt>
                <c:pt idx="8199">
                  <c:v>3050</c:v>
                </c:pt>
                <c:pt idx="8200">
                  <c:v>3050</c:v>
                </c:pt>
                <c:pt idx="8201">
                  <c:v>3050</c:v>
                </c:pt>
                <c:pt idx="8202">
                  <c:v>3051</c:v>
                </c:pt>
                <c:pt idx="8203">
                  <c:v>3052</c:v>
                </c:pt>
                <c:pt idx="8204">
                  <c:v>3052</c:v>
                </c:pt>
                <c:pt idx="8205">
                  <c:v>3053</c:v>
                </c:pt>
                <c:pt idx="8206">
                  <c:v>3053</c:v>
                </c:pt>
                <c:pt idx="8207">
                  <c:v>3054</c:v>
                </c:pt>
                <c:pt idx="8208">
                  <c:v>3054</c:v>
                </c:pt>
                <c:pt idx="8209">
                  <c:v>3054</c:v>
                </c:pt>
                <c:pt idx="8210">
                  <c:v>3054</c:v>
                </c:pt>
                <c:pt idx="8211">
                  <c:v>3054</c:v>
                </c:pt>
                <c:pt idx="8212">
                  <c:v>3054</c:v>
                </c:pt>
                <c:pt idx="8213">
                  <c:v>3054</c:v>
                </c:pt>
                <c:pt idx="8214">
                  <c:v>3054</c:v>
                </c:pt>
                <c:pt idx="8215">
                  <c:v>3054</c:v>
                </c:pt>
                <c:pt idx="8216">
                  <c:v>3055</c:v>
                </c:pt>
                <c:pt idx="8217">
                  <c:v>3055</c:v>
                </c:pt>
                <c:pt idx="8218">
                  <c:v>3055</c:v>
                </c:pt>
                <c:pt idx="8219">
                  <c:v>3055</c:v>
                </c:pt>
                <c:pt idx="8220">
                  <c:v>3055</c:v>
                </c:pt>
                <c:pt idx="8221">
                  <c:v>3055</c:v>
                </c:pt>
                <c:pt idx="8222">
                  <c:v>3055</c:v>
                </c:pt>
                <c:pt idx="8223">
                  <c:v>3055</c:v>
                </c:pt>
                <c:pt idx="8224">
                  <c:v>3055</c:v>
                </c:pt>
                <c:pt idx="8225">
                  <c:v>3055</c:v>
                </c:pt>
                <c:pt idx="8226">
                  <c:v>3056</c:v>
                </c:pt>
                <c:pt idx="8227">
                  <c:v>3056</c:v>
                </c:pt>
                <c:pt idx="8228">
                  <c:v>3056</c:v>
                </c:pt>
                <c:pt idx="8229">
                  <c:v>3056</c:v>
                </c:pt>
                <c:pt idx="8230">
                  <c:v>3056</c:v>
                </c:pt>
                <c:pt idx="8231">
                  <c:v>3056</c:v>
                </c:pt>
                <c:pt idx="8232">
                  <c:v>3056</c:v>
                </c:pt>
                <c:pt idx="8233">
                  <c:v>3056</c:v>
                </c:pt>
                <c:pt idx="8234">
                  <c:v>3056</c:v>
                </c:pt>
                <c:pt idx="8235">
                  <c:v>3056</c:v>
                </c:pt>
                <c:pt idx="8236">
                  <c:v>3056</c:v>
                </c:pt>
                <c:pt idx="8237">
                  <c:v>3056</c:v>
                </c:pt>
                <c:pt idx="8238">
                  <c:v>3056</c:v>
                </c:pt>
                <c:pt idx="8239">
                  <c:v>3056</c:v>
                </c:pt>
                <c:pt idx="8240">
                  <c:v>3056</c:v>
                </c:pt>
                <c:pt idx="8241">
                  <c:v>3056</c:v>
                </c:pt>
                <c:pt idx="8242">
                  <c:v>3056</c:v>
                </c:pt>
                <c:pt idx="8243">
                  <c:v>3056</c:v>
                </c:pt>
                <c:pt idx="8244">
                  <c:v>3056</c:v>
                </c:pt>
                <c:pt idx="8245">
                  <c:v>3056</c:v>
                </c:pt>
                <c:pt idx="8246">
                  <c:v>3056</c:v>
                </c:pt>
                <c:pt idx="8247">
                  <c:v>3056</c:v>
                </c:pt>
                <c:pt idx="8248">
                  <c:v>3056</c:v>
                </c:pt>
                <c:pt idx="8249">
                  <c:v>3057</c:v>
                </c:pt>
                <c:pt idx="8250">
                  <c:v>3058</c:v>
                </c:pt>
                <c:pt idx="8251">
                  <c:v>3059</c:v>
                </c:pt>
                <c:pt idx="8252">
                  <c:v>3059</c:v>
                </c:pt>
                <c:pt idx="8253">
                  <c:v>3059</c:v>
                </c:pt>
                <c:pt idx="8254">
                  <c:v>3059</c:v>
                </c:pt>
                <c:pt idx="8255">
                  <c:v>3059</c:v>
                </c:pt>
                <c:pt idx="8256">
                  <c:v>3059</c:v>
                </c:pt>
                <c:pt idx="8257">
                  <c:v>3059</c:v>
                </c:pt>
                <c:pt idx="8258">
                  <c:v>3059</c:v>
                </c:pt>
                <c:pt idx="8259">
                  <c:v>3059</c:v>
                </c:pt>
                <c:pt idx="8260">
                  <c:v>3059</c:v>
                </c:pt>
                <c:pt idx="8261">
                  <c:v>3060</c:v>
                </c:pt>
                <c:pt idx="8262">
                  <c:v>3060</c:v>
                </c:pt>
                <c:pt idx="8263">
                  <c:v>3061</c:v>
                </c:pt>
                <c:pt idx="8264">
                  <c:v>3061</c:v>
                </c:pt>
                <c:pt idx="8265">
                  <c:v>3062</c:v>
                </c:pt>
                <c:pt idx="8266">
                  <c:v>3063</c:v>
                </c:pt>
                <c:pt idx="8267">
                  <c:v>3064</c:v>
                </c:pt>
                <c:pt idx="8268">
                  <c:v>3065</c:v>
                </c:pt>
                <c:pt idx="8269">
                  <c:v>3066</c:v>
                </c:pt>
                <c:pt idx="8270">
                  <c:v>3067</c:v>
                </c:pt>
                <c:pt idx="8271">
                  <c:v>3067</c:v>
                </c:pt>
                <c:pt idx="8272">
                  <c:v>3068</c:v>
                </c:pt>
                <c:pt idx="8273">
                  <c:v>3068</c:v>
                </c:pt>
                <c:pt idx="8274">
                  <c:v>3068</c:v>
                </c:pt>
                <c:pt idx="8275">
                  <c:v>3069</c:v>
                </c:pt>
                <c:pt idx="8276">
                  <c:v>3070</c:v>
                </c:pt>
                <c:pt idx="8277">
                  <c:v>3071</c:v>
                </c:pt>
                <c:pt idx="8278">
                  <c:v>3071</c:v>
                </c:pt>
                <c:pt idx="8279">
                  <c:v>3071</c:v>
                </c:pt>
                <c:pt idx="8280">
                  <c:v>3072</c:v>
                </c:pt>
                <c:pt idx="8281">
                  <c:v>3072</c:v>
                </c:pt>
                <c:pt idx="8282">
                  <c:v>3073</c:v>
                </c:pt>
                <c:pt idx="8283">
                  <c:v>3073</c:v>
                </c:pt>
                <c:pt idx="8284">
                  <c:v>3074</c:v>
                </c:pt>
                <c:pt idx="8285">
                  <c:v>3075</c:v>
                </c:pt>
                <c:pt idx="8286">
                  <c:v>3076</c:v>
                </c:pt>
                <c:pt idx="8287">
                  <c:v>3077</c:v>
                </c:pt>
                <c:pt idx="8288">
                  <c:v>3077</c:v>
                </c:pt>
                <c:pt idx="8289">
                  <c:v>3078</c:v>
                </c:pt>
                <c:pt idx="8290">
                  <c:v>3078</c:v>
                </c:pt>
                <c:pt idx="8291">
                  <c:v>3079</c:v>
                </c:pt>
                <c:pt idx="8292">
                  <c:v>3080</c:v>
                </c:pt>
                <c:pt idx="8293">
                  <c:v>3080</c:v>
                </c:pt>
                <c:pt idx="8294">
                  <c:v>3080</c:v>
                </c:pt>
                <c:pt idx="8295">
                  <c:v>3080</c:v>
                </c:pt>
                <c:pt idx="8296">
                  <c:v>3080</c:v>
                </c:pt>
                <c:pt idx="8297">
                  <c:v>3080</c:v>
                </c:pt>
                <c:pt idx="8298">
                  <c:v>3080</c:v>
                </c:pt>
                <c:pt idx="8299">
                  <c:v>3081</c:v>
                </c:pt>
                <c:pt idx="8300">
                  <c:v>3081</c:v>
                </c:pt>
                <c:pt idx="8301">
                  <c:v>3082</c:v>
                </c:pt>
                <c:pt idx="8302">
                  <c:v>3083</c:v>
                </c:pt>
                <c:pt idx="8303">
                  <c:v>3084</c:v>
                </c:pt>
                <c:pt idx="8304">
                  <c:v>3085</c:v>
                </c:pt>
                <c:pt idx="8305">
                  <c:v>3086</c:v>
                </c:pt>
                <c:pt idx="8306">
                  <c:v>3087</c:v>
                </c:pt>
                <c:pt idx="8307">
                  <c:v>3088</c:v>
                </c:pt>
                <c:pt idx="8308">
                  <c:v>3089</c:v>
                </c:pt>
                <c:pt idx="8309">
                  <c:v>3090</c:v>
                </c:pt>
                <c:pt idx="8310">
                  <c:v>3090</c:v>
                </c:pt>
                <c:pt idx="8311">
                  <c:v>3091</c:v>
                </c:pt>
                <c:pt idx="8312">
                  <c:v>3092</c:v>
                </c:pt>
                <c:pt idx="8313">
                  <c:v>3093</c:v>
                </c:pt>
                <c:pt idx="8314">
                  <c:v>3094</c:v>
                </c:pt>
                <c:pt idx="8315">
                  <c:v>3095</c:v>
                </c:pt>
                <c:pt idx="8316">
                  <c:v>3095</c:v>
                </c:pt>
                <c:pt idx="8317">
                  <c:v>3096</c:v>
                </c:pt>
                <c:pt idx="8318">
                  <c:v>3096</c:v>
                </c:pt>
                <c:pt idx="8319">
                  <c:v>3096</c:v>
                </c:pt>
                <c:pt idx="8320">
                  <c:v>3096</c:v>
                </c:pt>
                <c:pt idx="8321">
                  <c:v>3096</c:v>
                </c:pt>
                <c:pt idx="8322">
                  <c:v>3096</c:v>
                </c:pt>
                <c:pt idx="8323">
                  <c:v>3096</c:v>
                </c:pt>
                <c:pt idx="8324">
                  <c:v>3096</c:v>
                </c:pt>
                <c:pt idx="8325">
                  <c:v>3096</c:v>
                </c:pt>
                <c:pt idx="8326">
                  <c:v>3097</c:v>
                </c:pt>
                <c:pt idx="8327">
                  <c:v>3098</c:v>
                </c:pt>
                <c:pt idx="8328">
                  <c:v>3098</c:v>
                </c:pt>
                <c:pt idx="8329">
                  <c:v>3099</c:v>
                </c:pt>
                <c:pt idx="8330">
                  <c:v>3100</c:v>
                </c:pt>
                <c:pt idx="8331">
                  <c:v>3100</c:v>
                </c:pt>
                <c:pt idx="8332">
                  <c:v>3101</c:v>
                </c:pt>
                <c:pt idx="8333">
                  <c:v>3101</c:v>
                </c:pt>
                <c:pt idx="8334">
                  <c:v>3101</c:v>
                </c:pt>
                <c:pt idx="8335">
                  <c:v>3101</c:v>
                </c:pt>
                <c:pt idx="8336">
                  <c:v>3101</c:v>
                </c:pt>
                <c:pt idx="8337">
                  <c:v>3101</c:v>
                </c:pt>
                <c:pt idx="8338">
                  <c:v>3101</c:v>
                </c:pt>
                <c:pt idx="8339">
                  <c:v>3102</c:v>
                </c:pt>
                <c:pt idx="8340">
                  <c:v>3103</c:v>
                </c:pt>
                <c:pt idx="8341">
                  <c:v>3104</c:v>
                </c:pt>
                <c:pt idx="8342">
                  <c:v>3104</c:v>
                </c:pt>
                <c:pt idx="8343">
                  <c:v>3105</c:v>
                </c:pt>
                <c:pt idx="8344">
                  <c:v>3106</c:v>
                </c:pt>
                <c:pt idx="8345">
                  <c:v>3107</c:v>
                </c:pt>
                <c:pt idx="8346">
                  <c:v>3107</c:v>
                </c:pt>
                <c:pt idx="8347">
                  <c:v>3108</c:v>
                </c:pt>
                <c:pt idx="8348">
                  <c:v>3109</c:v>
                </c:pt>
                <c:pt idx="8349">
                  <c:v>3110</c:v>
                </c:pt>
                <c:pt idx="8350">
                  <c:v>3110</c:v>
                </c:pt>
                <c:pt idx="8351">
                  <c:v>3110</c:v>
                </c:pt>
                <c:pt idx="8352">
                  <c:v>3110</c:v>
                </c:pt>
                <c:pt idx="8353">
                  <c:v>3110</c:v>
                </c:pt>
                <c:pt idx="8354">
                  <c:v>3110</c:v>
                </c:pt>
                <c:pt idx="8355">
                  <c:v>3110</c:v>
                </c:pt>
                <c:pt idx="8356">
                  <c:v>3110</c:v>
                </c:pt>
                <c:pt idx="8357">
                  <c:v>3110</c:v>
                </c:pt>
                <c:pt idx="8358">
                  <c:v>3111</c:v>
                </c:pt>
                <c:pt idx="8359">
                  <c:v>3111</c:v>
                </c:pt>
                <c:pt idx="8360">
                  <c:v>3111</c:v>
                </c:pt>
                <c:pt idx="8361">
                  <c:v>3111</c:v>
                </c:pt>
                <c:pt idx="8362">
                  <c:v>3112</c:v>
                </c:pt>
                <c:pt idx="8363">
                  <c:v>3113</c:v>
                </c:pt>
                <c:pt idx="8364">
                  <c:v>3113</c:v>
                </c:pt>
                <c:pt idx="8365">
                  <c:v>3113</c:v>
                </c:pt>
                <c:pt idx="8366">
                  <c:v>3114</c:v>
                </c:pt>
                <c:pt idx="8367">
                  <c:v>3114</c:v>
                </c:pt>
                <c:pt idx="8368">
                  <c:v>3115</c:v>
                </c:pt>
                <c:pt idx="8369">
                  <c:v>3115</c:v>
                </c:pt>
                <c:pt idx="8370">
                  <c:v>3115</c:v>
                </c:pt>
                <c:pt idx="8371">
                  <c:v>3116</c:v>
                </c:pt>
                <c:pt idx="8372">
                  <c:v>3116</c:v>
                </c:pt>
                <c:pt idx="8373">
                  <c:v>3116</c:v>
                </c:pt>
                <c:pt idx="8374">
                  <c:v>3117</c:v>
                </c:pt>
                <c:pt idx="8375">
                  <c:v>3117</c:v>
                </c:pt>
                <c:pt idx="8376">
                  <c:v>3117</c:v>
                </c:pt>
                <c:pt idx="8377">
                  <c:v>3117</c:v>
                </c:pt>
                <c:pt idx="8378">
                  <c:v>3117</c:v>
                </c:pt>
                <c:pt idx="8379">
                  <c:v>3117</c:v>
                </c:pt>
                <c:pt idx="8380">
                  <c:v>3117</c:v>
                </c:pt>
                <c:pt idx="8381">
                  <c:v>3118</c:v>
                </c:pt>
                <c:pt idx="8382">
                  <c:v>3119</c:v>
                </c:pt>
                <c:pt idx="8383">
                  <c:v>3119</c:v>
                </c:pt>
                <c:pt idx="8384">
                  <c:v>3119</c:v>
                </c:pt>
                <c:pt idx="8385">
                  <c:v>3119</c:v>
                </c:pt>
                <c:pt idx="8386">
                  <c:v>3119</c:v>
                </c:pt>
                <c:pt idx="8387">
                  <c:v>3119</c:v>
                </c:pt>
                <c:pt idx="8388">
                  <c:v>3119</c:v>
                </c:pt>
                <c:pt idx="8389">
                  <c:v>3119</c:v>
                </c:pt>
                <c:pt idx="8390">
                  <c:v>3119</c:v>
                </c:pt>
                <c:pt idx="8391">
                  <c:v>3119</c:v>
                </c:pt>
                <c:pt idx="8392">
                  <c:v>3119</c:v>
                </c:pt>
                <c:pt idx="8393">
                  <c:v>3119</c:v>
                </c:pt>
                <c:pt idx="8394">
                  <c:v>3119</c:v>
                </c:pt>
                <c:pt idx="8395">
                  <c:v>3119</c:v>
                </c:pt>
                <c:pt idx="8396">
                  <c:v>3119</c:v>
                </c:pt>
                <c:pt idx="8397">
                  <c:v>3119</c:v>
                </c:pt>
                <c:pt idx="8398">
                  <c:v>3119</c:v>
                </c:pt>
                <c:pt idx="8399">
                  <c:v>3119</c:v>
                </c:pt>
                <c:pt idx="8400">
                  <c:v>3119</c:v>
                </c:pt>
                <c:pt idx="8401">
                  <c:v>3119</c:v>
                </c:pt>
                <c:pt idx="8402">
                  <c:v>3119</c:v>
                </c:pt>
                <c:pt idx="8403">
                  <c:v>3119</c:v>
                </c:pt>
                <c:pt idx="8404">
                  <c:v>3119</c:v>
                </c:pt>
                <c:pt idx="8405">
                  <c:v>3119</c:v>
                </c:pt>
                <c:pt idx="8406">
                  <c:v>3119</c:v>
                </c:pt>
                <c:pt idx="8407">
                  <c:v>3120</c:v>
                </c:pt>
                <c:pt idx="8408">
                  <c:v>3121</c:v>
                </c:pt>
                <c:pt idx="8409">
                  <c:v>3122</c:v>
                </c:pt>
                <c:pt idx="8410">
                  <c:v>3122</c:v>
                </c:pt>
                <c:pt idx="8411">
                  <c:v>3123</c:v>
                </c:pt>
                <c:pt idx="8412">
                  <c:v>3123</c:v>
                </c:pt>
                <c:pt idx="8413">
                  <c:v>3123</c:v>
                </c:pt>
                <c:pt idx="8414">
                  <c:v>3124</c:v>
                </c:pt>
                <c:pt idx="8415">
                  <c:v>3124</c:v>
                </c:pt>
                <c:pt idx="8416">
                  <c:v>3125</c:v>
                </c:pt>
                <c:pt idx="8417">
                  <c:v>3126</c:v>
                </c:pt>
                <c:pt idx="8418">
                  <c:v>3127</c:v>
                </c:pt>
                <c:pt idx="8419">
                  <c:v>3128</c:v>
                </c:pt>
                <c:pt idx="8420">
                  <c:v>3128</c:v>
                </c:pt>
                <c:pt idx="8421">
                  <c:v>3128</c:v>
                </c:pt>
                <c:pt idx="8422">
                  <c:v>3128</c:v>
                </c:pt>
                <c:pt idx="8423">
                  <c:v>3128</c:v>
                </c:pt>
                <c:pt idx="8424">
                  <c:v>3128</c:v>
                </c:pt>
                <c:pt idx="8425">
                  <c:v>3128</c:v>
                </c:pt>
                <c:pt idx="8426">
                  <c:v>3128</c:v>
                </c:pt>
                <c:pt idx="8427">
                  <c:v>3128</c:v>
                </c:pt>
                <c:pt idx="8428">
                  <c:v>3129</c:v>
                </c:pt>
                <c:pt idx="8429">
                  <c:v>3129</c:v>
                </c:pt>
                <c:pt idx="8430">
                  <c:v>3130</c:v>
                </c:pt>
                <c:pt idx="8431">
                  <c:v>3130</c:v>
                </c:pt>
                <c:pt idx="8432">
                  <c:v>3130</c:v>
                </c:pt>
                <c:pt idx="8433">
                  <c:v>3130</c:v>
                </c:pt>
                <c:pt idx="8434">
                  <c:v>3130</c:v>
                </c:pt>
                <c:pt idx="8435">
                  <c:v>3131</c:v>
                </c:pt>
                <c:pt idx="8436">
                  <c:v>3132</c:v>
                </c:pt>
                <c:pt idx="8437">
                  <c:v>3133</c:v>
                </c:pt>
                <c:pt idx="8438">
                  <c:v>3134</c:v>
                </c:pt>
                <c:pt idx="8439">
                  <c:v>3134</c:v>
                </c:pt>
                <c:pt idx="8440">
                  <c:v>3134</c:v>
                </c:pt>
                <c:pt idx="8441">
                  <c:v>3134</c:v>
                </c:pt>
                <c:pt idx="8442">
                  <c:v>3134</c:v>
                </c:pt>
                <c:pt idx="8443">
                  <c:v>3134</c:v>
                </c:pt>
                <c:pt idx="8444">
                  <c:v>3134</c:v>
                </c:pt>
                <c:pt idx="8445">
                  <c:v>3134</c:v>
                </c:pt>
                <c:pt idx="8446">
                  <c:v>3134</c:v>
                </c:pt>
                <c:pt idx="8447">
                  <c:v>3134</c:v>
                </c:pt>
                <c:pt idx="8448">
                  <c:v>3135</c:v>
                </c:pt>
                <c:pt idx="8449">
                  <c:v>3136</c:v>
                </c:pt>
                <c:pt idx="8450">
                  <c:v>3137</c:v>
                </c:pt>
                <c:pt idx="8451">
                  <c:v>3137</c:v>
                </c:pt>
                <c:pt idx="8452">
                  <c:v>3137</c:v>
                </c:pt>
                <c:pt idx="8453">
                  <c:v>3138</c:v>
                </c:pt>
                <c:pt idx="8454">
                  <c:v>3138</c:v>
                </c:pt>
                <c:pt idx="8455">
                  <c:v>3139</c:v>
                </c:pt>
                <c:pt idx="8456">
                  <c:v>3139</c:v>
                </c:pt>
                <c:pt idx="8457">
                  <c:v>3139</c:v>
                </c:pt>
                <c:pt idx="8458">
                  <c:v>3139</c:v>
                </c:pt>
                <c:pt idx="8459">
                  <c:v>3139</c:v>
                </c:pt>
                <c:pt idx="8460">
                  <c:v>3140</c:v>
                </c:pt>
                <c:pt idx="8461">
                  <c:v>3140</c:v>
                </c:pt>
                <c:pt idx="8462">
                  <c:v>3140</c:v>
                </c:pt>
                <c:pt idx="8463">
                  <c:v>3140</c:v>
                </c:pt>
                <c:pt idx="8464">
                  <c:v>3140</c:v>
                </c:pt>
                <c:pt idx="8465">
                  <c:v>3140</c:v>
                </c:pt>
                <c:pt idx="8466">
                  <c:v>3140</c:v>
                </c:pt>
                <c:pt idx="8467">
                  <c:v>3140</c:v>
                </c:pt>
                <c:pt idx="8468">
                  <c:v>3141</c:v>
                </c:pt>
                <c:pt idx="8469">
                  <c:v>3141</c:v>
                </c:pt>
                <c:pt idx="8470">
                  <c:v>3141</c:v>
                </c:pt>
                <c:pt idx="8471">
                  <c:v>3141</c:v>
                </c:pt>
                <c:pt idx="8472">
                  <c:v>3142</c:v>
                </c:pt>
                <c:pt idx="8473">
                  <c:v>3142</c:v>
                </c:pt>
                <c:pt idx="8474">
                  <c:v>3143</c:v>
                </c:pt>
                <c:pt idx="8475">
                  <c:v>3143</c:v>
                </c:pt>
                <c:pt idx="8476">
                  <c:v>3144</c:v>
                </c:pt>
                <c:pt idx="8477">
                  <c:v>3144</c:v>
                </c:pt>
                <c:pt idx="8478">
                  <c:v>3144</c:v>
                </c:pt>
                <c:pt idx="8479">
                  <c:v>3144</c:v>
                </c:pt>
                <c:pt idx="8480">
                  <c:v>3144</c:v>
                </c:pt>
                <c:pt idx="8481">
                  <c:v>3144</c:v>
                </c:pt>
                <c:pt idx="8482">
                  <c:v>3144</c:v>
                </c:pt>
                <c:pt idx="8483">
                  <c:v>3144</c:v>
                </c:pt>
                <c:pt idx="8484">
                  <c:v>3144</c:v>
                </c:pt>
                <c:pt idx="8485">
                  <c:v>3144</c:v>
                </c:pt>
                <c:pt idx="8486">
                  <c:v>3144</c:v>
                </c:pt>
                <c:pt idx="8487">
                  <c:v>3144</c:v>
                </c:pt>
                <c:pt idx="8488">
                  <c:v>3144</c:v>
                </c:pt>
                <c:pt idx="8489">
                  <c:v>3144</c:v>
                </c:pt>
                <c:pt idx="8490">
                  <c:v>3144</c:v>
                </c:pt>
                <c:pt idx="8491">
                  <c:v>3144</c:v>
                </c:pt>
                <c:pt idx="8492">
                  <c:v>3144</c:v>
                </c:pt>
                <c:pt idx="8493">
                  <c:v>3144</c:v>
                </c:pt>
                <c:pt idx="8494">
                  <c:v>3144</c:v>
                </c:pt>
                <c:pt idx="8495">
                  <c:v>3144</c:v>
                </c:pt>
                <c:pt idx="8496">
                  <c:v>3144</c:v>
                </c:pt>
                <c:pt idx="8497">
                  <c:v>3144</c:v>
                </c:pt>
                <c:pt idx="8498">
                  <c:v>3144</c:v>
                </c:pt>
                <c:pt idx="8499">
                  <c:v>3144</c:v>
                </c:pt>
                <c:pt idx="8500">
                  <c:v>3144</c:v>
                </c:pt>
                <c:pt idx="8501">
                  <c:v>3144</c:v>
                </c:pt>
                <c:pt idx="8502">
                  <c:v>3144</c:v>
                </c:pt>
                <c:pt idx="8503">
                  <c:v>3144</c:v>
                </c:pt>
                <c:pt idx="8504">
                  <c:v>3144</c:v>
                </c:pt>
                <c:pt idx="8505">
                  <c:v>3144</c:v>
                </c:pt>
                <c:pt idx="8506">
                  <c:v>3144</c:v>
                </c:pt>
                <c:pt idx="8507">
                  <c:v>3144</c:v>
                </c:pt>
                <c:pt idx="8508">
                  <c:v>3144</c:v>
                </c:pt>
                <c:pt idx="8509">
                  <c:v>3144</c:v>
                </c:pt>
                <c:pt idx="8510">
                  <c:v>3144</c:v>
                </c:pt>
                <c:pt idx="8511">
                  <c:v>3144</c:v>
                </c:pt>
                <c:pt idx="8512">
                  <c:v>3144</c:v>
                </c:pt>
                <c:pt idx="8513">
                  <c:v>3144</c:v>
                </c:pt>
                <c:pt idx="8514">
                  <c:v>3144</c:v>
                </c:pt>
                <c:pt idx="8515">
                  <c:v>3144</c:v>
                </c:pt>
                <c:pt idx="8516">
                  <c:v>3144</c:v>
                </c:pt>
                <c:pt idx="8517">
                  <c:v>3144</c:v>
                </c:pt>
                <c:pt idx="8518">
                  <c:v>3144</c:v>
                </c:pt>
                <c:pt idx="8519">
                  <c:v>3144</c:v>
                </c:pt>
                <c:pt idx="8520">
                  <c:v>3144</c:v>
                </c:pt>
                <c:pt idx="8521">
                  <c:v>3144</c:v>
                </c:pt>
                <c:pt idx="8522">
                  <c:v>3144</c:v>
                </c:pt>
                <c:pt idx="8523">
                  <c:v>3144</c:v>
                </c:pt>
                <c:pt idx="8524">
                  <c:v>3144</c:v>
                </c:pt>
                <c:pt idx="8525">
                  <c:v>3144</c:v>
                </c:pt>
                <c:pt idx="8526">
                  <c:v>3144</c:v>
                </c:pt>
                <c:pt idx="8527">
                  <c:v>3144</c:v>
                </c:pt>
                <c:pt idx="8528">
                  <c:v>3144</c:v>
                </c:pt>
                <c:pt idx="8529">
                  <c:v>3144</c:v>
                </c:pt>
                <c:pt idx="8530">
                  <c:v>3144</c:v>
                </c:pt>
                <c:pt idx="8531">
                  <c:v>3144</c:v>
                </c:pt>
                <c:pt idx="8532">
                  <c:v>3144</c:v>
                </c:pt>
                <c:pt idx="8533">
                  <c:v>3144</c:v>
                </c:pt>
                <c:pt idx="8534">
                  <c:v>3144</c:v>
                </c:pt>
                <c:pt idx="8535">
                  <c:v>3144</c:v>
                </c:pt>
                <c:pt idx="8536">
                  <c:v>3144</c:v>
                </c:pt>
                <c:pt idx="8537">
                  <c:v>3144</c:v>
                </c:pt>
                <c:pt idx="8538">
                  <c:v>3144</c:v>
                </c:pt>
                <c:pt idx="8539">
                  <c:v>3144</c:v>
                </c:pt>
                <c:pt idx="8540">
                  <c:v>3144</c:v>
                </c:pt>
                <c:pt idx="8541">
                  <c:v>3144</c:v>
                </c:pt>
                <c:pt idx="8542">
                  <c:v>3144</c:v>
                </c:pt>
                <c:pt idx="8543">
                  <c:v>3144</c:v>
                </c:pt>
                <c:pt idx="8544">
                  <c:v>3144</c:v>
                </c:pt>
                <c:pt idx="8545">
                  <c:v>3144</c:v>
                </c:pt>
                <c:pt idx="8546">
                  <c:v>3144</c:v>
                </c:pt>
                <c:pt idx="8547">
                  <c:v>3144</c:v>
                </c:pt>
                <c:pt idx="8548">
                  <c:v>3144</c:v>
                </c:pt>
                <c:pt idx="8549">
                  <c:v>3144</c:v>
                </c:pt>
                <c:pt idx="8550">
                  <c:v>3144</c:v>
                </c:pt>
                <c:pt idx="8551">
                  <c:v>3144</c:v>
                </c:pt>
                <c:pt idx="8552">
                  <c:v>3144</c:v>
                </c:pt>
                <c:pt idx="8553">
                  <c:v>3144</c:v>
                </c:pt>
                <c:pt idx="8554">
                  <c:v>3144</c:v>
                </c:pt>
                <c:pt idx="8555">
                  <c:v>3144</c:v>
                </c:pt>
                <c:pt idx="8556">
                  <c:v>3144</c:v>
                </c:pt>
                <c:pt idx="8557">
                  <c:v>3144</c:v>
                </c:pt>
                <c:pt idx="8558">
                  <c:v>3144</c:v>
                </c:pt>
                <c:pt idx="8559">
                  <c:v>3144</c:v>
                </c:pt>
                <c:pt idx="8560">
                  <c:v>3144</c:v>
                </c:pt>
                <c:pt idx="8561">
                  <c:v>3144</c:v>
                </c:pt>
                <c:pt idx="8562">
                  <c:v>3144</c:v>
                </c:pt>
                <c:pt idx="8563">
                  <c:v>3144</c:v>
                </c:pt>
                <c:pt idx="8564">
                  <c:v>3144</c:v>
                </c:pt>
                <c:pt idx="8565">
                  <c:v>3144</c:v>
                </c:pt>
                <c:pt idx="8566">
                  <c:v>3144</c:v>
                </c:pt>
                <c:pt idx="8567">
                  <c:v>3144</c:v>
                </c:pt>
                <c:pt idx="8568">
                  <c:v>3145</c:v>
                </c:pt>
                <c:pt idx="8569">
                  <c:v>3146</c:v>
                </c:pt>
                <c:pt idx="8570">
                  <c:v>3146</c:v>
                </c:pt>
                <c:pt idx="8571">
                  <c:v>3146</c:v>
                </c:pt>
                <c:pt idx="8572">
                  <c:v>3146</c:v>
                </c:pt>
                <c:pt idx="8573">
                  <c:v>3147</c:v>
                </c:pt>
                <c:pt idx="8574">
                  <c:v>3147</c:v>
                </c:pt>
                <c:pt idx="8575">
                  <c:v>3148</c:v>
                </c:pt>
                <c:pt idx="8576">
                  <c:v>3148</c:v>
                </c:pt>
                <c:pt idx="8577">
                  <c:v>3149</c:v>
                </c:pt>
                <c:pt idx="8578">
                  <c:v>3149</c:v>
                </c:pt>
                <c:pt idx="8579">
                  <c:v>3149</c:v>
                </c:pt>
                <c:pt idx="8580">
                  <c:v>3149</c:v>
                </c:pt>
                <c:pt idx="8581">
                  <c:v>3149</c:v>
                </c:pt>
                <c:pt idx="8582">
                  <c:v>3149</c:v>
                </c:pt>
                <c:pt idx="8583">
                  <c:v>3149</c:v>
                </c:pt>
                <c:pt idx="8584">
                  <c:v>3149</c:v>
                </c:pt>
                <c:pt idx="8585">
                  <c:v>3149</c:v>
                </c:pt>
                <c:pt idx="8586">
                  <c:v>3149</c:v>
                </c:pt>
                <c:pt idx="8587">
                  <c:v>3149</c:v>
                </c:pt>
                <c:pt idx="8588">
                  <c:v>3149</c:v>
                </c:pt>
                <c:pt idx="8589">
                  <c:v>3149</c:v>
                </c:pt>
                <c:pt idx="8590">
                  <c:v>3149</c:v>
                </c:pt>
                <c:pt idx="8591">
                  <c:v>3149</c:v>
                </c:pt>
                <c:pt idx="8592">
                  <c:v>3149</c:v>
                </c:pt>
                <c:pt idx="8593">
                  <c:v>3149</c:v>
                </c:pt>
                <c:pt idx="8594">
                  <c:v>3149</c:v>
                </c:pt>
                <c:pt idx="8595">
                  <c:v>3149</c:v>
                </c:pt>
                <c:pt idx="8596">
                  <c:v>3149</c:v>
                </c:pt>
                <c:pt idx="8597">
                  <c:v>3150</c:v>
                </c:pt>
                <c:pt idx="8598">
                  <c:v>3150</c:v>
                </c:pt>
                <c:pt idx="8599">
                  <c:v>3150</c:v>
                </c:pt>
                <c:pt idx="8600">
                  <c:v>3150</c:v>
                </c:pt>
                <c:pt idx="8601">
                  <c:v>3150</c:v>
                </c:pt>
                <c:pt idx="8602">
                  <c:v>3150</c:v>
                </c:pt>
                <c:pt idx="8603">
                  <c:v>3150</c:v>
                </c:pt>
                <c:pt idx="8604">
                  <c:v>3150</c:v>
                </c:pt>
                <c:pt idx="8605">
                  <c:v>3150</c:v>
                </c:pt>
                <c:pt idx="8606">
                  <c:v>3150</c:v>
                </c:pt>
                <c:pt idx="8607">
                  <c:v>3150</c:v>
                </c:pt>
                <c:pt idx="8608">
                  <c:v>3151</c:v>
                </c:pt>
                <c:pt idx="8609">
                  <c:v>3151</c:v>
                </c:pt>
                <c:pt idx="8610">
                  <c:v>3151</c:v>
                </c:pt>
                <c:pt idx="8611">
                  <c:v>3151</c:v>
                </c:pt>
                <c:pt idx="8612">
                  <c:v>3151</c:v>
                </c:pt>
                <c:pt idx="8613">
                  <c:v>3151</c:v>
                </c:pt>
                <c:pt idx="8614">
                  <c:v>3151</c:v>
                </c:pt>
                <c:pt idx="8615">
                  <c:v>3152</c:v>
                </c:pt>
                <c:pt idx="8616">
                  <c:v>3152</c:v>
                </c:pt>
                <c:pt idx="8617">
                  <c:v>3152</c:v>
                </c:pt>
                <c:pt idx="8618">
                  <c:v>3152</c:v>
                </c:pt>
                <c:pt idx="8619">
                  <c:v>3152</c:v>
                </c:pt>
                <c:pt idx="8620">
                  <c:v>3152</c:v>
                </c:pt>
                <c:pt idx="8621">
                  <c:v>3152</c:v>
                </c:pt>
                <c:pt idx="8622">
                  <c:v>3153</c:v>
                </c:pt>
                <c:pt idx="8623">
                  <c:v>3153</c:v>
                </c:pt>
                <c:pt idx="8624">
                  <c:v>3153</c:v>
                </c:pt>
                <c:pt idx="8625">
                  <c:v>3153</c:v>
                </c:pt>
                <c:pt idx="8626">
                  <c:v>3153</c:v>
                </c:pt>
                <c:pt idx="8627">
                  <c:v>3153</c:v>
                </c:pt>
                <c:pt idx="8628">
                  <c:v>3153</c:v>
                </c:pt>
                <c:pt idx="8629">
                  <c:v>3153</c:v>
                </c:pt>
                <c:pt idx="8630">
                  <c:v>3153</c:v>
                </c:pt>
                <c:pt idx="8631">
                  <c:v>3153</c:v>
                </c:pt>
                <c:pt idx="8632">
                  <c:v>3153</c:v>
                </c:pt>
                <c:pt idx="8633">
                  <c:v>3153</c:v>
                </c:pt>
                <c:pt idx="8634">
                  <c:v>3153</c:v>
                </c:pt>
                <c:pt idx="8635">
                  <c:v>3153</c:v>
                </c:pt>
                <c:pt idx="8636">
                  <c:v>3153</c:v>
                </c:pt>
                <c:pt idx="8637">
                  <c:v>3153</c:v>
                </c:pt>
                <c:pt idx="8638">
                  <c:v>3153</c:v>
                </c:pt>
                <c:pt idx="8639">
                  <c:v>3153</c:v>
                </c:pt>
                <c:pt idx="8640">
                  <c:v>3153</c:v>
                </c:pt>
                <c:pt idx="8641">
                  <c:v>3153</c:v>
                </c:pt>
                <c:pt idx="8642">
                  <c:v>3154</c:v>
                </c:pt>
                <c:pt idx="8643">
                  <c:v>3154</c:v>
                </c:pt>
                <c:pt idx="8644">
                  <c:v>3154</c:v>
                </c:pt>
                <c:pt idx="8645">
                  <c:v>3155</c:v>
                </c:pt>
                <c:pt idx="8646">
                  <c:v>3155</c:v>
                </c:pt>
                <c:pt idx="8647">
                  <c:v>3155</c:v>
                </c:pt>
                <c:pt idx="8648">
                  <c:v>3155</c:v>
                </c:pt>
                <c:pt idx="8649">
                  <c:v>3155</c:v>
                </c:pt>
                <c:pt idx="8650">
                  <c:v>3155</c:v>
                </c:pt>
                <c:pt idx="8651">
                  <c:v>3155</c:v>
                </c:pt>
                <c:pt idx="8652">
                  <c:v>3155</c:v>
                </c:pt>
                <c:pt idx="8653">
                  <c:v>3155</c:v>
                </c:pt>
                <c:pt idx="8654">
                  <c:v>3155</c:v>
                </c:pt>
                <c:pt idx="8655">
                  <c:v>3156</c:v>
                </c:pt>
                <c:pt idx="8656">
                  <c:v>3156</c:v>
                </c:pt>
                <c:pt idx="8657">
                  <c:v>3156</c:v>
                </c:pt>
                <c:pt idx="8658">
                  <c:v>3156</c:v>
                </c:pt>
                <c:pt idx="8659">
                  <c:v>3156</c:v>
                </c:pt>
                <c:pt idx="8660">
                  <c:v>3156</c:v>
                </c:pt>
                <c:pt idx="8661">
                  <c:v>3156</c:v>
                </c:pt>
                <c:pt idx="8662">
                  <c:v>3156</c:v>
                </c:pt>
                <c:pt idx="8663">
                  <c:v>3156</c:v>
                </c:pt>
                <c:pt idx="8664">
                  <c:v>3156</c:v>
                </c:pt>
                <c:pt idx="8665">
                  <c:v>3156</c:v>
                </c:pt>
                <c:pt idx="8666">
                  <c:v>3156</c:v>
                </c:pt>
                <c:pt idx="8667">
                  <c:v>3156</c:v>
                </c:pt>
                <c:pt idx="8668">
                  <c:v>3156</c:v>
                </c:pt>
                <c:pt idx="8669">
                  <c:v>3157</c:v>
                </c:pt>
                <c:pt idx="8670">
                  <c:v>3157</c:v>
                </c:pt>
                <c:pt idx="8671">
                  <c:v>3157</c:v>
                </c:pt>
                <c:pt idx="8672">
                  <c:v>3157</c:v>
                </c:pt>
                <c:pt idx="8673">
                  <c:v>3157</c:v>
                </c:pt>
                <c:pt idx="8674">
                  <c:v>3157</c:v>
                </c:pt>
                <c:pt idx="8675">
                  <c:v>3158</c:v>
                </c:pt>
                <c:pt idx="8676">
                  <c:v>3158</c:v>
                </c:pt>
                <c:pt idx="8677">
                  <c:v>3158</c:v>
                </c:pt>
                <c:pt idx="8678">
                  <c:v>3158</c:v>
                </c:pt>
                <c:pt idx="8679">
                  <c:v>3158</c:v>
                </c:pt>
                <c:pt idx="8680">
                  <c:v>3158</c:v>
                </c:pt>
                <c:pt idx="8681">
                  <c:v>3158</c:v>
                </c:pt>
                <c:pt idx="8682">
                  <c:v>3158</c:v>
                </c:pt>
                <c:pt idx="8683">
                  <c:v>3158</c:v>
                </c:pt>
                <c:pt idx="8684">
                  <c:v>3159</c:v>
                </c:pt>
                <c:pt idx="8685">
                  <c:v>3159</c:v>
                </c:pt>
                <c:pt idx="8686">
                  <c:v>3159</c:v>
                </c:pt>
                <c:pt idx="8687">
                  <c:v>3159</c:v>
                </c:pt>
                <c:pt idx="8688">
                  <c:v>3159</c:v>
                </c:pt>
                <c:pt idx="8689">
                  <c:v>3159</c:v>
                </c:pt>
                <c:pt idx="8690">
                  <c:v>3160</c:v>
                </c:pt>
                <c:pt idx="8691">
                  <c:v>3160</c:v>
                </c:pt>
                <c:pt idx="8692">
                  <c:v>3161</c:v>
                </c:pt>
                <c:pt idx="8693">
                  <c:v>3161</c:v>
                </c:pt>
                <c:pt idx="8694">
                  <c:v>3161</c:v>
                </c:pt>
                <c:pt idx="8695">
                  <c:v>3162</c:v>
                </c:pt>
                <c:pt idx="8696">
                  <c:v>3162</c:v>
                </c:pt>
                <c:pt idx="8697">
                  <c:v>3163</c:v>
                </c:pt>
                <c:pt idx="8698">
                  <c:v>3163</c:v>
                </c:pt>
                <c:pt idx="8699">
                  <c:v>3163</c:v>
                </c:pt>
                <c:pt idx="8700">
                  <c:v>3163</c:v>
                </c:pt>
                <c:pt idx="8701">
                  <c:v>3163</c:v>
                </c:pt>
                <c:pt idx="8702">
                  <c:v>3163</c:v>
                </c:pt>
                <c:pt idx="8703">
                  <c:v>3163</c:v>
                </c:pt>
                <c:pt idx="8704">
                  <c:v>3163</c:v>
                </c:pt>
                <c:pt idx="8705">
                  <c:v>3163</c:v>
                </c:pt>
                <c:pt idx="8706">
                  <c:v>3163</c:v>
                </c:pt>
                <c:pt idx="8707">
                  <c:v>3163</c:v>
                </c:pt>
                <c:pt idx="8708">
                  <c:v>3163</c:v>
                </c:pt>
                <c:pt idx="8709">
                  <c:v>3163</c:v>
                </c:pt>
                <c:pt idx="8710">
                  <c:v>3163</c:v>
                </c:pt>
                <c:pt idx="8711">
                  <c:v>3163</c:v>
                </c:pt>
                <c:pt idx="8712">
                  <c:v>3163</c:v>
                </c:pt>
                <c:pt idx="8713">
                  <c:v>3163</c:v>
                </c:pt>
                <c:pt idx="8714">
                  <c:v>3163</c:v>
                </c:pt>
                <c:pt idx="8715">
                  <c:v>3163</c:v>
                </c:pt>
                <c:pt idx="8716">
                  <c:v>3163</c:v>
                </c:pt>
                <c:pt idx="8717">
                  <c:v>3163</c:v>
                </c:pt>
                <c:pt idx="8718">
                  <c:v>3163</c:v>
                </c:pt>
                <c:pt idx="8719">
                  <c:v>3163</c:v>
                </c:pt>
                <c:pt idx="8720">
                  <c:v>3163</c:v>
                </c:pt>
                <c:pt idx="8721">
                  <c:v>3163</c:v>
                </c:pt>
                <c:pt idx="8722">
                  <c:v>3163</c:v>
                </c:pt>
                <c:pt idx="8723">
                  <c:v>3163</c:v>
                </c:pt>
                <c:pt idx="8724">
                  <c:v>3163</c:v>
                </c:pt>
                <c:pt idx="8725">
                  <c:v>3163</c:v>
                </c:pt>
                <c:pt idx="8726">
                  <c:v>3163</c:v>
                </c:pt>
                <c:pt idx="8727">
                  <c:v>3163</c:v>
                </c:pt>
                <c:pt idx="8728">
                  <c:v>3163</c:v>
                </c:pt>
                <c:pt idx="8729">
                  <c:v>3163</c:v>
                </c:pt>
                <c:pt idx="8730">
                  <c:v>3163</c:v>
                </c:pt>
                <c:pt idx="8731">
                  <c:v>3163</c:v>
                </c:pt>
                <c:pt idx="8732">
                  <c:v>3163</c:v>
                </c:pt>
                <c:pt idx="8733">
                  <c:v>3163</c:v>
                </c:pt>
                <c:pt idx="8734">
                  <c:v>3163</c:v>
                </c:pt>
                <c:pt idx="8735">
                  <c:v>3163</c:v>
                </c:pt>
                <c:pt idx="8736">
                  <c:v>3163</c:v>
                </c:pt>
                <c:pt idx="8737">
                  <c:v>3163</c:v>
                </c:pt>
                <c:pt idx="8738">
                  <c:v>3163</c:v>
                </c:pt>
                <c:pt idx="8739">
                  <c:v>3163</c:v>
                </c:pt>
                <c:pt idx="8740">
                  <c:v>3163</c:v>
                </c:pt>
                <c:pt idx="8741">
                  <c:v>3163</c:v>
                </c:pt>
                <c:pt idx="8742">
                  <c:v>3163</c:v>
                </c:pt>
                <c:pt idx="8743">
                  <c:v>3163</c:v>
                </c:pt>
                <c:pt idx="8744">
                  <c:v>3163</c:v>
                </c:pt>
                <c:pt idx="8745">
                  <c:v>3163</c:v>
                </c:pt>
                <c:pt idx="8746">
                  <c:v>3163</c:v>
                </c:pt>
                <c:pt idx="8747">
                  <c:v>3163</c:v>
                </c:pt>
                <c:pt idx="8748">
                  <c:v>3163</c:v>
                </c:pt>
                <c:pt idx="8749">
                  <c:v>3163</c:v>
                </c:pt>
                <c:pt idx="8750">
                  <c:v>3163</c:v>
                </c:pt>
                <c:pt idx="8751">
                  <c:v>3163</c:v>
                </c:pt>
                <c:pt idx="8752">
                  <c:v>3163</c:v>
                </c:pt>
                <c:pt idx="8753">
                  <c:v>3163</c:v>
                </c:pt>
                <c:pt idx="8754">
                  <c:v>3163</c:v>
                </c:pt>
                <c:pt idx="8755">
                  <c:v>3163</c:v>
                </c:pt>
                <c:pt idx="8756">
                  <c:v>3163</c:v>
                </c:pt>
                <c:pt idx="8757">
                  <c:v>3163</c:v>
                </c:pt>
                <c:pt idx="8758">
                  <c:v>3163</c:v>
                </c:pt>
                <c:pt idx="8759">
                  <c:v>3163</c:v>
                </c:pt>
                <c:pt idx="8760">
                  <c:v>3163</c:v>
                </c:pt>
                <c:pt idx="8761">
                  <c:v>3163</c:v>
                </c:pt>
                <c:pt idx="8762">
                  <c:v>3163</c:v>
                </c:pt>
                <c:pt idx="8763">
                  <c:v>3163</c:v>
                </c:pt>
                <c:pt idx="8764">
                  <c:v>3163</c:v>
                </c:pt>
                <c:pt idx="8765">
                  <c:v>3163</c:v>
                </c:pt>
                <c:pt idx="8766">
                  <c:v>3163</c:v>
                </c:pt>
                <c:pt idx="8767">
                  <c:v>3163</c:v>
                </c:pt>
                <c:pt idx="8768">
                  <c:v>3163</c:v>
                </c:pt>
                <c:pt idx="8769">
                  <c:v>3163</c:v>
                </c:pt>
                <c:pt idx="8770">
                  <c:v>3163</c:v>
                </c:pt>
                <c:pt idx="8771">
                  <c:v>3164</c:v>
                </c:pt>
                <c:pt idx="8772">
                  <c:v>3164</c:v>
                </c:pt>
                <c:pt idx="8773">
                  <c:v>3165</c:v>
                </c:pt>
                <c:pt idx="8774">
                  <c:v>3166</c:v>
                </c:pt>
                <c:pt idx="8775">
                  <c:v>3166</c:v>
                </c:pt>
                <c:pt idx="8776">
                  <c:v>3167</c:v>
                </c:pt>
                <c:pt idx="8777">
                  <c:v>3167</c:v>
                </c:pt>
                <c:pt idx="8778">
                  <c:v>3167</c:v>
                </c:pt>
                <c:pt idx="8779">
                  <c:v>3167</c:v>
                </c:pt>
                <c:pt idx="8780">
                  <c:v>3167</c:v>
                </c:pt>
                <c:pt idx="8781">
                  <c:v>3168</c:v>
                </c:pt>
                <c:pt idx="8782">
                  <c:v>3168</c:v>
                </c:pt>
                <c:pt idx="8783">
                  <c:v>3168</c:v>
                </c:pt>
                <c:pt idx="8784">
                  <c:v>3168</c:v>
                </c:pt>
                <c:pt idx="8785">
                  <c:v>3168</c:v>
                </c:pt>
                <c:pt idx="8786">
                  <c:v>3168</c:v>
                </c:pt>
                <c:pt idx="8787">
                  <c:v>3168</c:v>
                </c:pt>
                <c:pt idx="8788">
                  <c:v>3168</c:v>
                </c:pt>
                <c:pt idx="8789">
                  <c:v>3168</c:v>
                </c:pt>
                <c:pt idx="8790">
                  <c:v>3168</c:v>
                </c:pt>
                <c:pt idx="8791">
                  <c:v>3168</c:v>
                </c:pt>
                <c:pt idx="8792">
                  <c:v>3168</c:v>
                </c:pt>
                <c:pt idx="8793">
                  <c:v>3169</c:v>
                </c:pt>
                <c:pt idx="8794">
                  <c:v>3170</c:v>
                </c:pt>
                <c:pt idx="8795">
                  <c:v>3171</c:v>
                </c:pt>
                <c:pt idx="8796">
                  <c:v>3172</c:v>
                </c:pt>
                <c:pt idx="8797">
                  <c:v>3172</c:v>
                </c:pt>
                <c:pt idx="8798">
                  <c:v>3173</c:v>
                </c:pt>
                <c:pt idx="8799">
                  <c:v>3174</c:v>
                </c:pt>
                <c:pt idx="8800">
                  <c:v>3175</c:v>
                </c:pt>
                <c:pt idx="8801">
                  <c:v>3176</c:v>
                </c:pt>
                <c:pt idx="8802">
                  <c:v>3177</c:v>
                </c:pt>
                <c:pt idx="8803">
                  <c:v>3177</c:v>
                </c:pt>
                <c:pt idx="8804">
                  <c:v>3177</c:v>
                </c:pt>
                <c:pt idx="8805">
                  <c:v>3178</c:v>
                </c:pt>
                <c:pt idx="8806">
                  <c:v>3179</c:v>
                </c:pt>
                <c:pt idx="8807">
                  <c:v>3180</c:v>
                </c:pt>
                <c:pt idx="8808">
                  <c:v>3180</c:v>
                </c:pt>
                <c:pt idx="8809">
                  <c:v>3181</c:v>
                </c:pt>
                <c:pt idx="8810">
                  <c:v>3182</c:v>
                </c:pt>
                <c:pt idx="8811">
                  <c:v>3182</c:v>
                </c:pt>
                <c:pt idx="8812">
                  <c:v>3182</c:v>
                </c:pt>
                <c:pt idx="8813">
                  <c:v>3183</c:v>
                </c:pt>
                <c:pt idx="8814">
                  <c:v>3183</c:v>
                </c:pt>
                <c:pt idx="8815">
                  <c:v>3183</c:v>
                </c:pt>
                <c:pt idx="8816">
                  <c:v>3183</c:v>
                </c:pt>
                <c:pt idx="8817">
                  <c:v>3183</c:v>
                </c:pt>
                <c:pt idx="8818">
                  <c:v>3184</c:v>
                </c:pt>
                <c:pt idx="8819">
                  <c:v>3185</c:v>
                </c:pt>
                <c:pt idx="8820">
                  <c:v>3186</c:v>
                </c:pt>
                <c:pt idx="8821">
                  <c:v>3187</c:v>
                </c:pt>
                <c:pt idx="8822">
                  <c:v>3188</c:v>
                </c:pt>
                <c:pt idx="8823">
                  <c:v>3189</c:v>
                </c:pt>
                <c:pt idx="8824">
                  <c:v>3189</c:v>
                </c:pt>
                <c:pt idx="8825">
                  <c:v>3189</c:v>
                </c:pt>
                <c:pt idx="8826">
                  <c:v>3189</c:v>
                </c:pt>
                <c:pt idx="8827">
                  <c:v>3189</c:v>
                </c:pt>
                <c:pt idx="8828">
                  <c:v>3189</c:v>
                </c:pt>
                <c:pt idx="8829">
                  <c:v>3189</c:v>
                </c:pt>
                <c:pt idx="8830">
                  <c:v>3190</c:v>
                </c:pt>
                <c:pt idx="8831">
                  <c:v>3191</c:v>
                </c:pt>
                <c:pt idx="8832">
                  <c:v>3192</c:v>
                </c:pt>
                <c:pt idx="8833">
                  <c:v>3193</c:v>
                </c:pt>
                <c:pt idx="8834">
                  <c:v>3194</c:v>
                </c:pt>
                <c:pt idx="8835">
                  <c:v>3195</c:v>
                </c:pt>
                <c:pt idx="8836">
                  <c:v>3195</c:v>
                </c:pt>
                <c:pt idx="8837">
                  <c:v>3196</c:v>
                </c:pt>
                <c:pt idx="8838">
                  <c:v>3197</c:v>
                </c:pt>
                <c:pt idx="8839">
                  <c:v>3198</c:v>
                </c:pt>
                <c:pt idx="8840">
                  <c:v>3198</c:v>
                </c:pt>
                <c:pt idx="8841">
                  <c:v>3199</c:v>
                </c:pt>
                <c:pt idx="8842">
                  <c:v>3200</c:v>
                </c:pt>
                <c:pt idx="8843">
                  <c:v>3201</c:v>
                </c:pt>
                <c:pt idx="8844">
                  <c:v>3202</c:v>
                </c:pt>
                <c:pt idx="8845">
                  <c:v>3202</c:v>
                </c:pt>
                <c:pt idx="8846">
                  <c:v>3202</c:v>
                </c:pt>
                <c:pt idx="8847">
                  <c:v>3203</c:v>
                </c:pt>
                <c:pt idx="8848">
                  <c:v>3204</c:v>
                </c:pt>
                <c:pt idx="8849">
                  <c:v>3205</c:v>
                </c:pt>
                <c:pt idx="8850">
                  <c:v>3205</c:v>
                </c:pt>
                <c:pt idx="8851">
                  <c:v>3205</c:v>
                </c:pt>
                <c:pt idx="8852">
                  <c:v>3205</c:v>
                </c:pt>
                <c:pt idx="8853">
                  <c:v>3205</c:v>
                </c:pt>
                <c:pt idx="8854">
                  <c:v>3206</c:v>
                </c:pt>
                <c:pt idx="8855">
                  <c:v>3207</c:v>
                </c:pt>
                <c:pt idx="8856">
                  <c:v>3208</c:v>
                </c:pt>
                <c:pt idx="8857">
                  <c:v>3209</c:v>
                </c:pt>
                <c:pt idx="8858">
                  <c:v>3209</c:v>
                </c:pt>
                <c:pt idx="8859">
                  <c:v>3209</c:v>
                </c:pt>
                <c:pt idx="8860">
                  <c:v>3209</c:v>
                </c:pt>
                <c:pt idx="8861">
                  <c:v>3210</c:v>
                </c:pt>
                <c:pt idx="8862">
                  <c:v>3210</c:v>
                </c:pt>
                <c:pt idx="8863">
                  <c:v>3211</c:v>
                </c:pt>
                <c:pt idx="8864">
                  <c:v>3212</c:v>
                </c:pt>
                <c:pt idx="8865">
                  <c:v>3212</c:v>
                </c:pt>
                <c:pt idx="8866">
                  <c:v>3212</c:v>
                </c:pt>
                <c:pt idx="8867">
                  <c:v>3213</c:v>
                </c:pt>
                <c:pt idx="8868">
                  <c:v>3214</c:v>
                </c:pt>
                <c:pt idx="8869">
                  <c:v>3215</c:v>
                </c:pt>
                <c:pt idx="8870">
                  <c:v>3215</c:v>
                </c:pt>
                <c:pt idx="8871">
                  <c:v>3215</c:v>
                </c:pt>
                <c:pt idx="8872">
                  <c:v>3216</c:v>
                </c:pt>
                <c:pt idx="8873">
                  <c:v>3217</c:v>
                </c:pt>
                <c:pt idx="8874">
                  <c:v>3217</c:v>
                </c:pt>
                <c:pt idx="8875">
                  <c:v>3217</c:v>
                </c:pt>
                <c:pt idx="8876">
                  <c:v>3217</c:v>
                </c:pt>
                <c:pt idx="8877">
                  <c:v>3218</c:v>
                </c:pt>
                <c:pt idx="8878">
                  <c:v>3218</c:v>
                </c:pt>
                <c:pt idx="8879">
                  <c:v>3219</c:v>
                </c:pt>
                <c:pt idx="8880">
                  <c:v>3220</c:v>
                </c:pt>
                <c:pt idx="8881">
                  <c:v>3221</c:v>
                </c:pt>
                <c:pt idx="8882">
                  <c:v>3222</c:v>
                </c:pt>
                <c:pt idx="8883">
                  <c:v>3222</c:v>
                </c:pt>
                <c:pt idx="8884">
                  <c:v>3222</c:v>
                </c:pt>
                <c:pt idx="8885">
                  <c:v>3222</c:v>
                </c:pt>
                <c:pt idx="8886">
                  <c:v>3223</c:v>
                </c:pt>
                <c:pt idx="8887">
                  <c:v>3223</c:v>
                </c:pt>
                <c:pt idx="8888">
                  <c:v>3223</c:v>
                </c:pt>
                <c:pt idx="8889">
                  <c:v>3223</c:v>
                </c:pt>
                <c:pt idx="8890">
                  <c:v>3224</c:v>
                </c:pt>
                <c:pt idx="8891">
                  <c:v>3224</c:v>
                </c:pt>
                <c:pt idx="8892">
                  <c:v>3224</c:v>
                </c:pt>
                <c:pt idx="8893">
                  <c:v>3224</c:v>
                </c:pt>
                <c:pt idx="8894">
                  <c:v>3225</c:v>
                </c:pt>
                <c:pt idx="8895">
                  <c:v>3225</c:v>
                </c:pt>
                <c:pt idx="8896">
                  <c:v>3226</c:v>
                </c:pt>
                <c:pt idx="8897">
                  <c:v>3226</c:v>
                </c:pt>
                <c:pt idx="8898">
                  <c:v>3226</c:v>
                </c:pt>
                <c:pt idx="8899">
                  <c:v>3226</c:v>
                </c:pt>
                <c:pt idx="8900">
                  <c:v>3227</c:v>
                </c:pt>
                <c:pt idx="8901">
                  <c:v>3227</c:v>
                </c:pt>
                <c:pt idx="8902">
                  <c:v>3227</c:v>
                </c:pt>
                <c:pt idx="8903">
                  <c:v>3228</c:v>
                </c:pt>
                <c:pt idx="8904">
                  <c:v>3229</c:v>
                </c:pt>
                <c:pt idx="8905">
                  <c:v>3229</c:v>
                </c:pt>
                <c:pt idx="8906">
                  <c:v>3229</c:v>
                </c:pt>
                <c:pt idx="8907">
                  <c:v>3229</c:v>
                </c:pt>
                <c:pt idx="8908">
                  <c:v>3230</c:v>
                </c:pt>
                <c:pt idx="8909">
                  <c:v>3230</c:v>
                </c:pt>
                <c:pt idx="8910">
                  <c:v>3231</c:v>
                </c:pt>
                <c:pt idx="8911">
                  <c:v>3232</c:v>
                </c:pt>
                <c:pt idx="8912">
                  <c:v>3232</c:v>
                </c:pt>
                <c:pt idx="8913">
                  <c:v>3232</c:v>
                </c:pt>
                <c:pt idx="8914">
                  <c:v>3232</c:v>
                </c:pt>
                <c:pt idx="8915">
                  <c:v>3232</c:v>
                </c:pt>
                <c:pt idx="8916">
                  <c:v>3232</c:v>
                </c:pt>
                <c:pt idx="8917">
                  <c:v>3232</c:v>
                </c:pt>
                <c:pt idx="8918">
                  <c:v>3232</c:v>
                </c:pt>
                <c:pt idx="8919">
                  <c:v>3232</c:v>
                </c:pt>
                <c:pt idx="8920">
                  <c:v>3232</c:v>
                </c:pt>
                <c:pt idx="8921">
                  <c:v>3232</c:v>
                </c:pt>
                <c:pt idx="8922">
                  <c:v>3232</c:v>
                </c:pt>
                <c:pt idx="8923">
                  <c:v>3232</c:v>
                </c:pt>
                <c:pt idx="8924">
                  <c:v>3232</c:v>
                </c:pt>
                <c:pt idx="8925">
                  <c:v>3233</c:v>
                </c:pt>
                <c:pt idx="8926">
                  <c:v>3233</c:v>
                </c:pt>
                <c:pt idx="8927">
                  <c:v>3233</c:v>
                </c:pt>
                <c:pt idx="8928">
                  <c:v>3233</c:v>
                </c:pt>
                <c:pt idx="8929">
                  <c:v>3233</c:v>
                </c:pt>
                <c:pt idx="8930">
                  <c:v>3234</c:v>
                </c:pt>
                <c:pt idx="8931">
                  <c:v>3234</c:v>
                </c:pt>
                <c:pt idx="8932">
                  <c:v>3235</c:v>
                </c:pt>
                <c:pt idx="8933">
                  <c:v>3236</c:v>
                </c:pt>
                <c:pt idx="8934">
                  <c:v>3237</c:v>
                </c:pt>
                <c:pt idx="8935">
                  <c:v>3237</c:v>
                </c:pt>
                <c:pt idx="8936">
                  <c:v>3237</c:v>
                </c:pt>
                <c:pt idx="8937">
                  <c:v>3237</c:v>
                </c:pt>
                <c:pt idx="8938">
                  <c:v>3237</c:v>
                </c:pt>
                <c:pt idx="8939">
                  <c:v>3237</c:v>
                </c:pt>
                <c:pt idx="8940">
                  <c:v>3237</c:v>
                </c:pt>
                <c:pt idx="8941">
                  <c:v>3237</c:v>
                </c:pt>
                <c:pt idx="8942">
                  <c:v>3237</c:v>
                </c:pt>
                <c:pt idx="8943">
                  <c:v>3237</c:v>
                </c:pt>
                <c:pt idx="8944">
                  <c:v>3237</c:v>
                </c:pt>
                <c:pt idx="8945">
                  <c:v>3237</c:v>
                </c:pt>
                <c:pt idx="8946">
                  <c:v>3238</c:v>
                </c:pt>
                <c:pt idx="8947">
                  <c:v>3239</c:v>
                </c:pt>
                <c:pt idx="8948">
                  <c:v>3239</c:v>
                </c:pt>
                <c:pt idx="8949">
                  <c:v>3239</c:v>
                </c:pt>
                <c:pt idx="8950">
                  <c:v>3240</c:v>
                </c:pt>
                <c:pt idx="8951">
                  <c:v>3240</c:v>
                </c:pt>
                <c:pt idx="8952">
                  <c:v>3240</c:v>
                </c:pt>
                <c:pt idx="8953">
                  <c:v>3240</c:v>
                </c:pt>
                <c:pt idx="8954">
                  <c:v>3240</c:v>
                </c:pt>
                <c:pt idx="8955">
                  <c:v>3240</c:v>
                </c:pt>
                <c:pt idx="8956">
                  <c:v>3240</c:v>
                </c:pt>
                <c:pt idx="8957">
                  <c:v>3240</c:v>
                </c:pt>
                <c:pt idx="8958">
                  <c:v>3240</c:v>
                </c:pt>
                <c:pt idx="8959">
                  <c:v>3240</c:v>
                </c:pt>
                <c:pt idx="8960">
                  <c:v>3240</c:v>
                </c:pt>
                <c:pt idx="8961">
                  <c:v>3240</c:v>
                </c:pt>
                <c:pt idx="8962">
                  <c:v>3240</c:v>
                </c:pt>
                <c:pt idx="8963">
                  <c:v>3240</c:v>
                </c:pt>
                <c:pt idx="8964">
                  <c:v>3240</c:v>
                </c:pt>
                <c:pt idx="8965">
                  <c:v>3240</c:v>
                </c:pt>
                <c:pt idx="8966">
                  <c:v>3240</c:v>
                </c:pt>
                <c:pt idx="8967">
                  <c:v>3240</c:v>
                </c:pt>
                <c:pt idx="8968">
                  <c:v>3240</c:v>
                </c:pt>
                <c:pt idx="8969">
                  <c:v>3240</c:v>
                </c:pt>
                <c:pt idx="8970">
                  <c:v>3241</c:v>
                </c:pt>
                <c:pt idx="8971">
                  <c:v>3241</c:v>
                </c:pt>
                <c:pt idx="8972">
                  <c:v>3241</c:v>
                </c:pt>
                <c:pt idx="8973">
                  <c:v>3241</c:v>
                </c:pt>
                <c:pt idx="8974">
                  <c:v>3241</c:v>
                </c:pt>
                <c:pt idx="8975">
                  <c:v>3242</c:v>
                </c:pt>
                <c:pt idx="8976">
                  <c:v>3243</c:v>
                </c:pt>
                <c:pt idx="8977">
                  <c:v>3244</c:v>
                </c:pt>
                <c:pt idx="8978">
                  <c:v>3244</c:v>
                </c:pt>
                <c:pt idx="8979">
                  <c:v>3244</c:v>
                </c:pt>
                <c:pt idx="8980">
                  <c:v>3244</c:v>
                </c:pt>
                <c:pt idx="8981">
                  <c:v>3244</c:v>
                </c:pt>
                <c:pt idx="8982">
                  <c:v>3244</c:v>
                </c:pt>
                <c:pt idx="8983">
                  <c:v>3244</c:v>
                </c:pt>
                <c:pt idx="8984">
                  <c:v>3244</c:v>
                </c:pt>
                <c:pt idx="8985">
                  <c:v>3244</c:v>
                </c:pt>
                <c:pt idx="8986">
                  <c:v>3244</c:v>
                </c:pt>
                <c:pt idx="8987">
                  <c:v>3244</c:v>
                </c:pt>
                <c:pt idx="8988">
                  <c:v>3244</c:v>
                </c:pt>
                <c:pt idx="8989">
                  <c:v>3244</c:v>
                </c:pt>
                <c:pt idx="8990">
                  <c:v>3244</c:v>
                </c:pt>
                <c:pt idx="8991">
                  <c:v>3244</c:v>
                </c:pt>
                <c:pt idx="8992">
                  <c:v>3244</c:v>
                </c:pt>
                <c:pt idx="8993">
                  <c:v>3245</c:v>
                </c:pt>
                <c:pt idx="8994">
                  <c:v>3245</c:v>
                </c:pt>
                <c:pt idx="8995">
                  <c:v>3245</c:v>
                </c:pt>
                <c:pt idx="8996">
                  <c:v>3245</c:v>
                </c:pt>
                <c:pt idx="8997">
                  <c:v>3245</c:v>
                </c:pt>
                <c:pt idx="8998">
                  <c:v>3245</c:v>
                </c:pt>
                <c:pt idx="8999">
                  <c:v>3245</c:v>
                </c:pt>
                <c:pt idx="9000">
                  <c:v>3246</c:v>
                </c:pt>
                <c:pt idx="9001">
                  <c:v>3247</c:v>
                </c:pt>
                <c:pt idx="9002">
                  <c:v>3247</c:v>
                </c:pt>
                <c:pt idx="9003">
                  <c:v>3247</c:v>
                </c:pt>
                <c:pt idx="9004">
                  <c:v>3247</c:v>
                </c:pt>
                <c:pt idx="9005">
                  <c:v>3247</c:v>
                </c:pt>
                <c:pt idx="9006">
                  <c:v>3247</c:v>
                </c:pt>
                <c:pt idx="9007">
                  <c:v>3247</c:v>
                </c:pt>
                <c:pt idx="9008">
                  <c:v>3247</c:v>
                </c:pt>
                <c:pt idx="9009">
                  <c:v>3247</c:v>
                </c:pt>
                <c:pt idx="9010">
                  <c:v>3247</c:v>
                </c:pt>
                <c:pt idx="9011">
                  <c:v>3247</c:v>
                </c:pt>
                <c:pt idx="9012">
                  <c:v>3247</c:v>
                </c:pt>
                <c:pt idx="9013">
                  <c:v>3247</c:v>
                </c:pt>
                <c:pt idx="9014">
                  <c:v>3247</c:v>
                </c:pt>
                <c:pt idx="9015">
                  <c:v>3247</c:v>
                </c:pt>
                <c:pt idx="9016">
                  <c:v>3247</c:v>
                </c:pt>
                <c:pt idx="9017">
                  <c:v>3247</c:v>
                </c:pt>
                <c:pt idx="9018">
                  <c:v>3248</c:v>
                </c:pt>
                <c:pt idx="9019">
                  <c:v>3248</c:v>
                </c:pt>
                <c:pt idx="9020">
                  <c:v>3249</c:v>
                </c:pt>
                <c:pt idx="9021">
                  <c:v>3249</c:v>
                </c:pt>
                <c:pt idx="9022">
                  <c:v>3249</c:v>
                </c:pt>
                <c:pt idx="9023">
                  <c:v>3249</c:v>
                </c:pt>
                <c:pt idx="9024">
                  <c:v>3250</c:v>
                </c:pt>
                <c:pt idx="9025">
                  <c:v>3250</c:v>
                </c:pt>
                <c:pt idx="9026">
                  <c:v>3250</c:v>
                </c:pt>
                <c:pt idx="9027">
                  <c:v>3250</c:v>
                </c:pt>
                <c:pt idx="9028">
                  <c:v>3250</c:v>
                </c:pt>
                <c:pt idx="9029">
                  <c:v>3250</c:v>
                </c:pt>
                <c:pt idx="9030">
                  <c:v>3250</c:v>
                </c:pt>
                <c:pt idx="9031">
                  <c:v>3251</c:v>
                </c:pt>
                <c:pt idx="9032">
                  <c:v>3251</c:v>
                </c:pt>
                <c:pt idx="9033">
                  <c:v>3251</c:v>
                </c:pt>
                <c:pt idx="9034">
                  <c:v>3251</c:v>
                </c:pt>
                <c:pt idx="9035">
                  <c:v>3252</c:v>
                </c:pt>
                <c:pt idx="9036">
                  <c:v>3253</c:v>
                </c:pt>
                <c:pt idx="9037">
                  <c:v>3253</c:v>
                </c:pt>
                <c:pt idx="9038">
                  <c:v>3253</c:v>
                </c:pt>
                <c:pt idx="9039">
                  <c:v>3253</c:v>
                </c:pt>
                <c:pt idx="9040">
                  <c:v>3253</c:v>
                </c:pt>
                <c:pt idx="9041">
                  <c:v>3253</c:v>
                </c:pt>
                <c:pt idx="9042">
                  <c:v>3253</c:v>
                </c:pt>
                <c:pt idx="9043">
                  <c:v>3253</c:v>
                </c:pt>
                <c:pt idx="9044">
                  <c:v>3253</c:v>
                </c:pt>
                <c:pt idx="9045">
                  <c:v>3253</c:v>
                </c:pt>
                <c:pt idx="9046">
                  <c:v>3253</c:v>
                </c:pt>
                <c:pt idx="9047">
                  <c:v>3253</c:v>
                </c:pt>
                <c:pt idx="9048">
                  <c:v>3253</c:v>
                </c:pt>
                <c:pt idx="9049">
                  <c:v>3253</c:v>
                </c:pt>
                <c:pt idx="9050">
                  <c:v>3253</c:v>
                </c:pt>
                <c:pt idx="9051">
                  <c:v>3253</c:v>
                </c:pt>
                <c:pt idx="9052">
                  <c:v>3254</c:v>
                </c:pt>
                <c:pt idx="9053">
                  <c:v>3255</c:v>
                </c:pt>
                <c:pt idx="9054">
                  <c:v>3255</c:v>
                </c:pt>
                <c:pt idx="9055">
                  <c:v>3255</c:v>
                </c:pt>
                <c:pt idx="9056">
                  <c:v>3256</c:v>
                </c:pt>
                <c:pt idx="9057">
                  <c:v>3256</c:v>
                </c:pt>
                <c:pt idx="9058">
                  <c:v>3256</c:v>
                </c:pt>
                <c:pt idx="9059">
                  <c:v>3257</c:v>
                </c:pt>
                <c:pt idx="9060">
                  <c:v>3258</c:v>
                </c:pt>
                <c:pt idx="9061">
                  <c:v>3259</c:v>
                </c:pt>
                <c:pt idx="9062">
                  <c:v>3260</c:v>
                </c:pt>
                <c:pt idx="9063">
                  <c:v>3260</c:v>
                </c:pt>
                <c:pt idx="9064">
                  <c:v>3261</c:v>
                </c:pt>
                <c:pt idx="9065">
                  <c:v>3261</c:v>
                </c:pt>
                <c:pt idx="9066">
                  <c:v>3261</c:v>
                </c:pt>
                <c:pt idx="9067">
                  <c:v>3261</c:v>
                </c:pt>
                <c:pt idx="9068">
                  <c:v>3261</c:v>
                </c:pt>
                <c:pt idx="9069">
                  <c:v>3261</c:v>
                </c:pt>
                <c:pt idx="9070">
                  <c:v>3261</c:v>
                </c:pt>
                <c:pt idx="9071">
                  <c:v>3261</c:v>
                </c:pt>
                <c:pt idx="9072">
                  <c:v>3261</c:v>
                </c:pt>
                <c:pt idx="9073">
                  <c:v>3261</c:v>
                </c:pt>
                <c:pt idx="9074">
                  <c:v>3261</c:v>
                </c:pt>
                <c:pt idx="9075">
                  <c:v>3261</c:v>
                </c:pt>
                <c:pt idx="9076">
                  <c:v>3261</c:v>
                </c:pt>
                <c:pt idx="9077">
                  <c:v>3261</c:v>
                </c:pt>
                <c:pt idx="9078">
                  <c:v>3262</c:v>
                </c:pt>
                <c:pt idx="9079">
                  <c:v>3263</c:v>
                </c:pt>
                <c:pt idx="9080">
                  <c:v>3263</c:v>
                </c:pt>
                <c:pt idx="9081">
                  <c:v>3264</c:v>
                </c:pt>
                <c:pt idx="9082">
                  <c:v>3264</c:v>
                </c:pt>
                <c:pt idx="9083">
                  <c:v>3265</c:v>
                </c:pt>
                <c:pt idx="9084">
                  <c:v>3265</c:v>
                </c:pt>
                <c:pt idx="9085">
                  <c:v>3265</c:v>
                </c:pt>
                <c:pt idx="9086">
                  <c:v>3266</c:v>
                </c:pt>
                <c:pt idx="9087">
                  <c:v>3267</c:v>
                </c:pt>
                <c:pt idx="9088">
                  <c:v>3268</c:v>
                </c:pt>
                <c:pt idx="9089">
                  <c:v>3269</c:v>
                </c:pt>
                <c:pt idx="9090">
                  <c:v>3269</c:v>
                </c:pt>
                <c:pt idx="9091">
                  <c:v>3269</c:v>
                </c:pt>
                <c:pt idx="9092">
                  <c:v>3269</c:v>
                </c:pt>
                <c:pt idx="9093">
                  <c:v>3269</c:v>
                </c:pt>
                <c:pt idx="9094">
                  <c:v>3269</c:v>
                </c:pt>
                <c:pt idx="9095">
                  <c:v>3269</c:v>
                </c:pt>
                <c:pt idx="9096">
                  <c:v>3269</c:v>
                </c:pt>
                <c:pt idx="9097">
                  <c:v>3269</c:v>
                </c:pt>
                <c:pt idx="9098">
                  <c:v>3270</c:v>
                </c:pt>
                <c:pt idx="9099">
                  <c:v>3270</c:v>
                </c:pt>
                <c:pt idx="9100">
                  <c:v>3271</c:v>
                </c:pt>
                <c:pt idx="9101">
                  <c:v>3271</c:v>
                </c:pt>
                <c:pt idx="9102">
                  <c:v>3271</c:v>
                </c:pt>
                <c:pt idx="9103">
                  <c:v>3271</c:v>
                </c:pt>
                <c:pt idx="9104">
                  <c:v>3272</c:v>
                </c:pt>
                <c:pt idx="9105">
                  <c:v>3272</c:v>
                </c:pt>
                <c:pt idx="9106">
                  <c:v>3272</c:v>
                </c:pt>
                <c:pt idx="9107">
                  <c:v>3272</c:v>
                </c:pt>
                <c:pt idx="9108">
                  <c:v>3272</c:v>
                </c:pt>
                <c:pt idx="9109">
                  <c:v>3272</c:v>
                </c:pt>
                <c:pt idx="9110">
                  <c:v>3273</c:v>
                </c:pt>
                <c:pt idx="9111">
                  <c:v>3274</c:v>
                </c:pt>
                <c:pt idx="9112">
                  <c:v>3275</c:v>
                </c:pt>
                <c:pt idx="9113">
                  <c:v>3276</c:v>
                </c:pt>
                <c:pt idx="9114">
                  <c:v>3276</c:v>
                </c:pt>
                <c:pt idx="9115">
                  <c:v>3277</c:v>
                </c:pt>
                <c:pt idx="9116">
                  <c:v>3277</c:v>
                </c:pt>
                <c:pt idx="9117">
                  <c:v>3278</c:v>
                </c:pt>
                <c:pt idx="9118">
                  <c:v>3278</c:v>
                </c:pt>
                <c:pt idx="9119">
                  <c:v>3278</c:v>
                </c:pt>
                <c:pt idx="9120">
                  <c:v>3279</c:v>
                </c:pt>
                <c:pt idx="9121">
                  <c:v>3279</c:v>
                </c:pt>
                <c:pt idx="9122">
                  <c:v>3279</c:v>
                </c:pt>
                <c:pt idx="9123">
                  <c:v>3279</c:v>
                </c:pt>
                <c:pt idx="9124">
                  <c:v>3280</c:v>
                </c:pt>
                <c:pt idx="9125">
                  <c:v>3280</c:v>
                </c:pt>
                <c:pt idx="9126">
                  <c:v>3280</c:v>
                </c:pt>
                <c:pt idx="9127">
                  <c:v>3280</c:v>
                </c:pt>
                <c:pt idx="9128">
                  <c:v>3281</c:v>
                </c:pt>
                <c:pt idx="9129">
                  <c:v>3281</c:v>
                </c:pt>
                <c:pt idx="9130">
                  <c:v>3282</c:v>
                </c:pt>
                <c:pt idx="9131">
                  <c:v>3282</c:v>
                </c:pt>
                <c:pt idx="9132">
                  <c:v>3282</c:v>
                </c:pt>
                <c:pt idx="9133">
                  <c:v>3283</c:v>
                </c:pt>
                <c:pt idx="9134">
                  <c:v>3283</c:v>
                </c:pt>
                <c:pt idx="9135">
                  <c:v>3284</c:v>
                </c:pt>
                <c:pt idx="9136">
                  <c:v>3284</c:v>
                </c:pt>
                <c:pt idx="9137">
                  <c:v>3284</c:v>
                </c:pt>
                <c:pt idx="9138">
                  <c:v>3284</c:v>
                </c:pt>
                <c:pt idx="9139">
                  <c:v>3284</c:v>
                </c:pt>
                <c:pt idx="9140">
                  <c:v>3284</c:v>
                </c:pt>
                <c:pt idx="9141">
                  <c:v>3284</c:v>
                </c:pt>
                <c:pt idx="9142">
                  <c:v>3285</c:v>
                </c:pt>
                <c:pt idx="9143">
                  <c:v>3286</c:v>
                </c:pt>
                <c:pt idx="9144">
                  <c:v>3286</c:v>
                </c:pt>
                <c:pt idx="9145">
                  <c:v>3286</c:v>
                </c:pt>
                <c:pt idx="9146">
                  <c:v>3287</c:v>
                </c:pt>
                <c:pt idx="9147">
                  <c:v>3287</c:v>
                </c:pt>
                <c:pt idx="9148">
                  <c:v>3287</c:v>
                </c:pt>
                <c:pt idx="9149">
                  <c:v>3287</c:v>
                </c:pt>
                <c:pt idx="9150">
                  <c:v>3287</c:v>
                </c:pt>
                <c:pt idx="9151">
                  <c:v>3287</c:v>
                </c:pt>
                <c:pt idx="9152">
                  <c:v>3288</c:v>
                </c:pt>
                <c:pt idx="9153">
                  <c:v>3289</c:v>
                </c:pt>
                <c:pt idx="9154">
                  <c:v>3290</c:v>
                </c:pt>
                <c:pt idx="9155">
                  <c:v>3291</c:v>
                </c:pt>
                <c:pt idx="9156">
                  <c:v>3292</c:v>
                </c:pt>
                <c:pt idx="9157">
                  <c:v>3292</c:v>
                </c:pt>
                <c:pt idx="9158">
                  <c:v>3292</c:v>
                </c:pt>
                <c:pt idx="9159">
                  <c:v>3292</c:v>
                </c:pt>
                <c:pt idx="9160">
                  <c:v>3292</c:v>
                </c:pt>
                <c:pt idx="9161">
                  <c:v>3292</c:v>
                </c:pt>
                <c:pt idx="9162">
                  <c:v>3292</c:v>
                </c:pt>
                <c:pt idx="9163">
                  <c:v>3292</c:v>
                </c:pt>
                <c:pt idx="9164">
                  <c:v>3292</c:v>
                </c:pt>
                <c:pt idx="9165">
                  <c:v>3292</c:v>
                </c:pt>
                <c:pt idx="9166">
                  <c:v>3292</c:v>
                </c:pt>
                <c:pt idx="9167">
                  <c:v>3292</c:v>
                </c:pt>
                <c:pt idx="9168">
                  <c:v>3292</c:v>
                </c:pt>
                <c:pt idx="9169">
                  <c:v>3292</c:v>
                </c:pt>
                <c:pt idx="9170">
                  <c:v>3292</c:v>
                </c:pt>
                <c:pt idx="9171">
                  <c:v>3293</c:v>
                </c:pt>
                <c:pt idx="9172">
                  <c:v>3293</c:v>
                </c:pt>
                <c:pt idx="9173">
                  <c:v>3293</c:v>
                </c:pt>
                <c:pt idx="9174">
                  <c:v>3293</c:v>
                </c:pt>
                <c:pt idx="9175">
                  <c:v>3294</c:v>
                </c:pt>
                <c:pt idx="9176">
                  <c:v>3295</c:v>
                </c:pt>
                <c:pt idx="9177">
                  <c:v>3296</c:v>
                </c:pt>
                <c:pt idx="9178">
                  <c:v>3297</c:v>
                </c:pt>
                <c:pt idx="9179">
                  <c:v>3297</c:v>
                </c:pt>
                <c:pt idx="9180">
                  <c:v>3297</c:v>
                </c:pt>
                <c:pt idx="9181">
                  <c:v>3298</c:v>
                </c:pt>
                <c:pt idx="9182">
                  <c:v>3298</c:v>
                </c:pt>
                <c:pt idx="9183">
                  <c:v>3298</c:v>
                </c:pt>
                <c:pt idx="9184">
                  <c:v>3298</c:v>
                </c:pt>
                <c:pt idx="9185">
                  <c:v>3298</c:v>
                </c:pt>
                <c:pt idx="9186">
                  <c:v>3299</c:v>
                </c:pt>
                <c:pt idx="9187">
                  <c:v>3299</c:v>
                </c:pt>
                <c:pt idx="9188">
                  <c:v>3299</c:v>
                </c:pt>
                <c:pt idx="9189">
                  <c:v>3299</c:v>
                </c:pt>
                <c:pt idx="9190">
                  <c:v>3299</c:v>
                </c:pt>
                <c:pt idx="9191">
                  <c:v>3299</c:v>
                </c:pt>
                <c:pt idx="9192">
                  <c:v>3300</c:v>
                </c:pt>
                <c:pt idx="9193">
                  <c:v>3300</c:v>
                </c:pt>
                <c:pt idx="9194">
                  <c:v>3300</c:v>
                </c:pt>
                <c:pt idx="9195">
                  <c:v>3300</c:v>
                </c:pt>
                <c:pt idx="9196">
                  <c:v>3301</c:v>
                </c:pt>
                <c:pt idx="9197">
                  <c:v>3302</c:v>
                </c:pt>
                <c:pt idx="9198">
                  <c:v>3302</c:v>
                </c:pt>
                <c:pt idx="9199">
                  <c:v>3302</c:v>
                </c:pt>
                <c:pt idx="9200">
                  <c:v>3303</c:v>
                </c:pt>
                <c:pt idx="9201">
                  <c:v>3304</c:v>
                </c:pt>
                <c:pt idx="9202">
                  <c:v>3304</c:v>
                </c:pt>
                <c:pt idx="9203">
                  <c:v>3304</c:v>
                </c:pt>
                <c:pt idx="9204">
                  <c:v>3304</c:v>
                </c:pt>
                <c:pt idx="9205">
                  <c:v>3304</c:v>
                </c:pt>
                <c:pt idx="9206">
                  <c:v>3304</c:v>
                </c:pt>
                <c:pt idx="9207">
                  <c:v>3304</c:v>
                </c:pt>
                <c:pt idx="9208">
                  <c:v>3304</c:v>
                </c:pt>
                <c:pt idx="9209">
                  <c:v>3304</c:v>
                </c:pt>
                <c:pt idx="9210">
                  <c:v>3304</c:v>
                </c:pt>
                <c:pt idx="9211">
                  <c:v>3304</c:v>
                </c:pt>
                <c:pt idx="9212">
                  <c:v>3304</c:v>
                </c:pt>
                <c:pt idx="9213">
                  <c:v>3304</c:v>
                </c:pt>
                <c:pt idx="9214">
                  <c:v>3304</c:v>
                </c:pt>
                <c:pt idx="9215">
                  <c:v>3304</c:v>
                </c:pt>
                <c:pt idx="9216">
                  <c:v>3304</c:v>
                </c:pt>
                <c:pt idx="9217">
                  <c:v>3304</c:v>
                </c:pt>
                <c:pt idx="9218">
                  <c:v>3304</c:v>
                </c:pt>
                <c:pt idx="9219">
                  <c:v>3304</c:v>
                </c:pt>
                <c:pt idx="9220">
                  <c:v>3304</c:v>
                </c:pt>
                <c:pt idx="9221">
                  <c:v>3304</c:v>
                </c:pt>
                <c:pt idx="9222">
                  <c:v>3304</c:v>
                </c:pt>
                <c:pt idx="9223">
                  <c:v>3305</c:v>
                </c:pt>
                <c:pt idx="9224">
                  <c:v>3306</c:v>
                </c:pt>
                <c:pt idx="9225">
                  <c:v>3307</c:v>
                </c:pt>
                <c:pt idx="9226">
                  <c:v>3308</c:v>
                </c:pt>
                <c:pt idx="9227">
                  <c:v>3308</c:v>
                </c:pt>
                <c:pt idx="9228">
                  <c:v>3308</c:v>
                </c:pt>
                <c:pt idx="9229">
                  <c:v>3309</c:v>
                </c:pt>
              </c:numCache>
            </c:numRef>
          </c:val>
          <c:smooth val="0"/>
        </c:ser>
        <c:ser>
          <c:idx val="2"/>
          <c:order val="2"/>
          <c:tx>
            <c:strRef>
              <c:f>Availability!$H$1</c:f>
              <c:strCache>
                <c:ptCount val="1"/>
                <c:pt idx="0">
                  <c:v>None B</c:v>
                </c:pt>
              </c:strCache>
            </c:strRef>
          </c:tx>
          <c:marker>
            <c:symbol val="none"/>
          </c:marker>
          <c:val>
            <c:numRef>
              <c:f>Availability!$H$2:$H$9606</c:f>
              <c:numCache>
                <c:formatCode>General</c:formatCode>
                <c:ptCount val="960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1</c:v>
                </c:pt>
                <c:pt idx="33">
                  <c:v>1</c:v>
                </c:pt>
                <c:pt idx="34">
                  <c:v>1</c:v>
                </c:pt>
                <c:pt idx="35">
                  <c:v>1</c:v>
                </c:pt>
                <c:pt idx="36">
                  <c:v>1</c:v>
                </c:pt>
                <c:pt idx="37">
                  <c:v>1</c:v>
                </c:pt>
                <c:pt idx="38">
                  <c:v>1</c:v>
                </c:pt>
                <c:pt idx="39">
                  <c:v>2</c:v>
                </c:pt>
                <c:pt idx="40">
                  <c:v>2</c:v>
                </c:pt>
                <c:pt idx="41">
                  <c:v>2</c:v>
                </c:pt>
                <c:pt idx="42">
                  <c:v>2</c:v>
                </c:pt>
                <c:pt idx="43">
                  <c:v>2</c:v>
                </c:pt>
                <c:pt idx="44">
                  <c:v>2</c:v>
                </c:pt>
                <c:pt idx="45">
                  <c:v>2</c:v>
                </c:pt>
                <c:pt idx="46">
                  <c:v>2</c:v>
                </c:pt>
                <c:pt idx="47">
                  <c:v>2</c:v>
                </c:pt>
                <c:pt idx="48">
                  <c:v>2</c:v>
                </c:pt>
                <c:pt idx="49">
                  <c:v>2</c:v>
                </c:pt>
                <c:pt idx="50">
                  <c:v>2</c:v>
                </c:pt>
                <c:pt idx="51">
                  <c:v>3</c:v>
                </c:pt>
                <c:pt idx="52">
                  <c:v>3</c:v>
                </c:pt>
                <c:pt idx="53">
                  <c:v>3</c:v>
                </c:pt>
                <c:pt idx="54">
                  <c:v>3</c:v>
                </c:pt>
                <c:pt idx="55">
                  <c:v>3</c:v>
                </c:pt>
                <c:pt idx="56">
                  <c:v>3</c:v>
                </c:pt>
                <c:pt idx="57">
                  <c:v>3</c:v>
                </c:pt>
                <c:pt idx="58">
                  <c:v>4</c:v>
                </c:pt>
                <c:pt idx="59">
                  <c:v>4</c:v>
                </c:pt>
                <c:pt idx="60">
                  <c:v>5</c:v>
                </c:pt>
                <c:pt idx="61">
                  <c:v>5</c:v>
                </c:pt>
                <c:pt idx="62">
                  <c:v>5</c:v>
                </c:pt>
                <c:pt idx="63">
                  <c:v>5</c:v>
                </c:pt>
                <c:pt idx="64">
                  <c:v>6</c:v>
                </c:pt>
                <c:pt idx="65">
                  <c:v>6</c:v>
                </c:pt>
                <c:pt idx="66">
                  <c:v>6</c:v>
                </c:pt>
                <c:pt idx="67">
                  <c:v>6</c:v>
                </c:pt>
                <c:pt idx="68">
                  <c:v>6</c:v>
                </c:pt>
                <c:pt idx="69">
                  <c:v>6</c:v>
                </c:pt>
                <c:pt idx="70">
                  <c:v>6</c:v>
                </c:pt>
                <c:pt idx="71">
                  <c:v>6</c:v>
                </c:pt>
                <c:pt idx="72">
                  <c:v>6</c:v>
                </c:pt>
                <c:pt idx="73">
                  <c:v>6</c:v>
                </c:pt>
                <c:pt idx="74">
                  <c:v>6</c:v>
                </c:pt>
                <c:pt idx="75">
                  <c:v>6</c:v>
                </c:pt>
                <c:pt idx="76">
                  <c:v>6</c:v>
                </c:pt>
                <c:pt idx="77">
                  <c:v>6</c:v>
                </c:pt>
                <c:pt idx="78">
                  <c:v>6</c:v>
                </c:pt>
                <c:pt idx="79">
                  <c:v>6</c:v>
                </c:pt>
                <c:pt idx="80">
                  <c:v>6</c:v>
                </c:pt>
                <c:pt idx="81">
                  <c:v>6</c:v>
                </c:pt>
                <c:pt idx="82">
                  <c:v>6</c:v>
                </c:pt>
                <c:pt idx="83">
                  <c:v>6</c:v>
                </c:pt>
                <c:pt idx="84">
                  <c:v>6</c:v>
                </c:pt>
                <c:pt idx="85">
                  <c:v>6</c:v>
                </c:pt>
                <c:pt idx="86">
                  <c:v>6</c:v>
                </c:pt>
                <c:pt idx="87">
                  <c:v>6</c:v>
                </c:pt>
                <c:pt idx="88">
                  <c:v>6</c:v>
                </c:pt>
                <c:pt idx="89">
                  <c:v>6</c:v>
                </c:pt>
                <c:pt idx="90">
                  <c:v>6</c:v>
                </c:pt>
                <c:pt idx="91">
                  <c:v>6</c:v>
                </c:pt>
                <c:pt idx="92">
                  <c:v>6</c:v>
                </c:pt>
                <c:pt idx="93">
                  <c:v>6</c:v>
                </c:pt>
                <c:pt idx="94">
                  <c:v>6</c:v>
                </c:pt>
                <c:pt idx="95">
                  <c:v>6</c:v>
                </c:pt>
                <c:pt idx="96">
                  <c:v>6</c:v>
                </c:pt>
                <c:pt idx="97">
                  <c:v>6</c:v>
                </c:pt>
                <c:pt idx="98">
                  <c:v>6</c:v>
                </c:pt>
                <c:pt idx="99">
                  <c:v>7</c:v>
                </c:pt>
                <c:pt idx="100">
                  <c:v>7</c:v>
                </c:pt>
                <c:pt idx="101">
                  <c:v>8</c:v>
                </c:pt>
                <c:pt idx="102">
                  <c:v>8</c:v>
                </c:pt>
                <c:pt idx="103">
                  <c:v>8</c:v>
                </c:pt>
                <c:pt idx="104">
                  <c:v>8</c:v>
                </c:pt>
                <c:pt idx="105">
                  <c:v>8</c:v>
                </c:pt>
                <c:pt idx="106">
                  <c:v>9</c:v>
                </c:pt>
                <c:pt idx="107">
                  <c:v>9</c:v>
                </c:pt>
                <c:pt idx="108">
                  <c:v>9</c:v>
                </c:pt>
                <c:pt idx="109">
                  <c:v>9</c:v>
                </c:pt>
                <c:pt idx="110">
                  <c:v>9</c:v>
                </c:pt>
                <c:pt idx="111">
                  <c:v>9</c:v>
                </c:pt>
                <c:pt idx="112">
                  <c:v>9</c:v>
                </c:pt>
                <c:pt idx="113">
                  <c:v>9</c:v>
                </c:pt>
                <c:pt idx="114">
                  <c:v>9</c:v>
                </c:pt>
                <c:pt idx="115">
                  <c:v>9</c:v>
                </c:pt>
                <c:pt idx="116">
                  <c:v>9</c:v>
                </c:pt>
                <c:pt idx="117">
                  <c:v>9</c:v>
                </c:pt>
                <c:pt idx="118">
                  <c:v>9</c:v>
                </c:pt>
                <c:pt idx="119">
                  <c:v>9</c:v>
                </c:pt>
                <c:pt idx="120">
                  <c:v>9</c:v>
                </c:pt>
                <c:pt idx="121">
                  <c:v>10</c:v>
                </c:pt>
                <c:pt idx="122">
                  <c:v>10</c:v>
                </c:pt>
                <c:pt idx="123">
                  <c:v>11</c:v>
                </c:pt>
                <c:pt idx="124">
                  <c:v>11</c:v>
                </c:pt>
                <c:pt idx="125">
                  <c:v>11</c:v>
                </c:pt>
                <c:pt idx="126">
                  <c:v>11</c:v>
                </c:pt>
                <c:pt idx="127">
                  <c:v>11</c:v>
                </c:pt>
                <c:pt idx="128">
                  <c:v>11</c:v>
                </c:pt>
                <c:pt idx="129">
                  <c:v>12</c:v>
                </c:pt>
                <c:pt idx="130">
                  <c:v>12</c:v>
                </c:pt>
                <c:pt idx="131">
                  <c:v>12</c:v>
                </c:pt>
                <c:pt idx="132">
                  <c:v>12</c:v>
                </c:pt>
                <c:pt idx="133">
                  <c:v>12</c:v>
                </c:pt>
                <c:pt idx="134">
                  <c:v>12</c:v>
                </c:pt>
                <c:pt idx="135">
                  <c:v>12</c:v>
                </c:pt>
                <c:pt idx="136">
                  <c:v>13</c:v>
                </c:pt>
                <c:pt idx="137">
                  <c:v>13</c:v>
                </c:pt>
                <c:pt idx="138">
                  <c:v>13</c:v>
                </c:pt>
                <c:pt idx="139">
                  <c:v>13</c:v>
                </c:pt>
                <c:pt idx="140">
                  <c:v>13</c:v>
                </c:pt>
                <c:pt idx="141">
                  <c:v>14</c:v>
                </c:pt>
                <c:pt idx="142">
                  <c:v>15</c:v>
                </c:pt>
                <c:pt idx="143">
                  <c:v>16</c:v>
                </c:pt>
                <c:pt idx="144">
                  <c:v>16</c:v>
                </c:pt>
                <c:pt idx="145">
                  <c:v>16</c:v>
                </c:pt>
                <c:pt idx="146">
                  <c:v>16</c:v>
                </c:pt>
                <c:pt idx="147">
                  <c:v>16</c:v>
                </c:pt>
                <c:pt idx="148">
                  <c:v>16</c:v>
                </c:pt>
                <c:pt idx="149">
                  <c:v>16</c:v>
                </c:pt>
                <c:pt idx="150">
                  <c:v>17</c:v>
                </c:pt>
                <c:pt idx="151">
                  <c:v>17</c:v>
                </c:pt>
                <c:pt idx="152">
                  <c:v>17</c:v>
                </c:pt>
                <c:pt idx="153">
                  <c:v>18</c:v>
                </c:pt>
                <c:pt idx="154">
                  <c:v>18</c:v>
                </c:pt>
                <c:pt idx="155">
                  <c:v>19</c:v>
                </c:pt>
                <c:pt idx="156">
                  <c:v>19</c:v>
                </c:pt>
                <c:pt idx="157">
                  <c:v>19</c:v>
                </c:pt>
                <c:pt idx="158">
                  <c:v>19</c:v>
                </c:pt>
                <c:pt idx="159">
                  <c:v>19</c:v>
                </c:pt>
                <c:pt idx="160">
                  <c:v>19</c:v>
                </c:pt>
                <c:pt idx="161">
                  <c:v>19</c:v>
                </c:pt>
                <c:pt idx="162">
                  <c:v>19</c:v>
                </c:pt>
                <c:pt idx="163">
                  <c:v>19</c:v>
                </c:pt>
                <c:pt idx="164">
                  <c:v>19</c:v>
                </c:pt>
                <c:pt idx="165">
                  <c:v>19</c:v>
                </c:pt>
                <c:pt idx="166">
                  <c:v>20</c:v>
                </c:pt>
                <c:pt idx="167">
                  <c:v>21</c:v>
                </c:pt>
                <c:pt idx="168">
                  <c:v>21</c:v>
                </c:pt>
                <c:pt idx="169">
                  <c:v>21</c:v>
                </c:pt>
                <c:pt idx="170">
                  <c:v>22</c:v>
                </c:pt>
                <c:pt idx="171">
                  <c:v>22</c:v>
                </c:pt>
                <c:pt idx="172">
                  <c:v>22</c:v>
                </c:pt>
                <c:pt idx="173">
                  <c:v>22</c:v>
                </c:pt>
                <c:pt idx="174">
                  <c:v>23</c:v>
                </c:pt>
                <c:pt idx="175">
                  <c:v>24</c:v>
                </c:pt>
                <c:pt idx="176">
                  <c:v>24</c:v>
                </c:pt>
                <c:pt idx="177">
                  <c:v>24</c:v>
                </c:pt>
                <c:pt idx="178">
                  <c:v>25</c:v>
                </c:pt>
                <c:pt idx="179">
                  <c:v>26</c:v>
                </c:pt>
                <c:pt idx="180">
                  <c:v>27</c:v>
                </c:pt>
                <c:pt idx="181">
                  <c:v>28</c:v>
                </c:pt>
                <c:pt idx="182">
                  <c:v>28</c:v>
                </c:pt>
                <c:pt idx="183">
                  <c:v>29</c:v>
                </c:pt>
                <c:pt idx="184">
                  <c:v>30</c:v>
                </c:pt>
                <c:pt idx="185">
                  <c:v>31</c:v>
                </c:pt>
                <c:pt idx="186">
                  <c:v>31</c:v>
                </c:pt>
                <c:pt idx="187">
                  <c:v>31</c:v>
                </c:pt>
                <c:pt idx="188">
                  <c:v>31</c:v>
                </c:pt>
                <c:pt idx="189">
                  <c:v>32</c:v>
                </c:pt>
                <c:pt idx="190">
                  <c:v>32</c:v>
                </c:pt>
                <c:pt idx="191">
                  <c:v>33</c:v>
                </c:pt>
                <c:pt idx="192">
                  <c:v>33</c:v>
                </c:pt>
                <c:pt idx="193">
                  <c:v>33</c:v>
                </c:pt>
                <c:pt idx="194">
                  <c:v>33</c:v>
                </c:pt>
                <c:pt idx="195">
                  <c:v>33</c:v>
                </c:pt>
                <c:pt idx="196">
                  <c:v>33</c:v>
                </c:pt>
                <c:pt idx="197">
                  <c:v>33</c:v>
                </c:pt>
                <c:pt idx="198">
                  <c:v>33</c:v>
                </c:pt>
                <c:pt idx="199">
                  <c:v>33</c:v>
                </c:pt>
                <c:pt idx="200">
                  <c:v>33</c:v>
                </c:pt>
                <c:pt idx="201">
                  <c:v>34</c:v>
                </c:pt>
                <c:pt idx="202">
                  <c:v>34</c:v>
                </c:pt>
                <c:pt idx="203">
                  <c:v>34</c:v>
                </c:pt>
                <c:pt idx="204">
                  <c:v>34</c:v>
                </c:pt>
                <c:pt idx="205">
                  <c:v>34</c:v>
                </c:pt>
                <c:pt idx="206">
                  <c:v>34</c:v>
                </c:pt>
                <c:pt idx="207">
                  <c:v>35</c:v>
                </c:pt>
                <c:pt idx="208">
                  <c:v>35</c:v>
                </c:pt>
                <c:pt idx="209">
                  <c:v>35</c:v>
                </c:pt>
                <c:pt idx="210">
                  <c:v>35</c:v>
                </c:pt>
                <c:pt idx="211">
                  <c:v>35</c:v>
                </c:pt>
                <c:pt idx="212">
                  <c:v>35</c:v>
                </c:pt>
                <c:pt idx="213">
                  <c:v>35</c:v>
                </c:pt>
                <c:pt idx="214">
                  <c:v>35</c:v>
                </c:pt>
                <c:pt idx="215">
                  <c:v>35</c:v>
                </c:pt>
                <c:pt idx="216">
                  <c:v>35</c:v>
                </c:pt>
                <c:pt idx="217">
                  <c:v>35</c:v>
                </c:pt>
                <c:pt idx="218">
                  <c:v>35</c:v>
                </c:pt>
                <c:pt idx="219">
                  <c:v>35</c:v>
                </c:pt>
                <c:pt idx="220">
                  <c:v>35</c:v>
                </c:pt>
                <c:pt idx="221">
                  <c:v>36</c:v>
                </c:pt>
                <c:pt idx="222">
                  <c:v>36</c:v>
                </c:pt>
                <c:pt idx="223">
                  <c:v>36</c:v>
                </c:pt>
                <c:pt idx="224">
                  <c:v>36</c:v>
                </c:pt>
                <c:pt idx="225">
                  <c:v>37</c:v>
                </c:pt>
                <c:pt idx="226">
                  <c:v>37</c:v>
                </c:pt>
                <c:pt idx="227">
                  <c:v>38</c:v>
                </c:pt>
                <c:pt idx="228">
                  <c:v>38</c:v>
                </c:pt>
                <c:pt idx="229">
                  <c:v>38</c:v>
                </c:pt>
                <c:pt idx="230">
                  <c:v>38</c:v>
                </c:pt>
                <c:pt idx="231">
                  <c:v>38</c:v>
                </c:pt>
                <c:pt idx="232">
                  <c:v>38</c:v>
                </c:pt>
                <c:pt idx="233">
                  <c:v>38</c:v>
                </c:pt>
                <c:pt idx="234">
                  <c:v>38</c:v>
                </c:pt>
                <c:pt idx="235">
                  <c:v>38</c:v>
                </c:pt>
                <c:pt idx="236">
                  <c:v>39</c:v>
                </c:pt>
                <c:pt idx="237">
                  <c:v>39</c:v>
                </c:pt>
                <c:pt idx="238">
                  <c:v>39</c:v>
                </c:pt>
                <c:pt idx="239">
                  <c:v>39</c:v>
                </c:pt>
                <c:pt idx="240">
                  <c:v>39</c:v>
                </c:pt>
                <c:pt idx="241">
                  <c:v>40</c:v>
                </c:pt>
                <c:pt idx="242">
                  <c:v>40</c:v>
                </c:pt>
                <c:pt idx="243">
                  <c:v>40</c:v>
                </c:pt>
                <c:pt idx="244">
                  <c:v>40</c:v>
                </c:pt>
                <c:pt idx="245">
                  <c:v>40</c:v>
                </c:pt>
                <c:pt idx="246">
                  <c:v>40</c:v>
                </c:pt>
                <c:pt idx="247">
                  <c:v>40</c:v>
                </c:pt>
                <c:pt idx="248">
                  <c:v>40</c:v>
                </c:pt>
                <c:pt idx="249">
                  <c:v>41</c:v>
                </c:pt>
                <c:pt idx="250">
                  <c:v>41</c:v>
                </c:pt>
                <c:pt idx="251">
                  <c:v>41</c:v>
                </c:pt>
                <c:pt idx="252">
                  <c:v>41</c:v>
                </c:pt>
                <c:pt idx="253">
                  <c:v>41</c:v>
                </c:pt>
                <c:pt idx="254">
                  <c:v>41</c:v>
                </c:pt>
                <c:pt idx="255">
                  <c:v>42</c:v>
                </c:pt>
                <c:pt idx="256">
                  <c:v>42</c:v>
                </c:pt>
                <c:pt idx="257">
                  <c:v>42</c:v>
                </c:pt>
                <c:pt idx="258">
                  <c:v>43</c:v>
                </c:pt>
                <c:pt idx="259">
                  <c:v>43</c:v>
                </c:pt>
                <c:pt idx="260">
                  <c:v>43</c:v>
                </c:pt>
                <c:pt idx="261">
                  <c:v>43</c:v>
                </c:pt>
                <c:pt idx="262">
                  <c:v>43</c:v>
                </c:pt>
                <c:pt idx="263">
                  <c:v>43</c:v>
                </c:pt>
                <c:pt idx="264">
                  <c:v>43</c:v>
                </c:pt>
                <c:pt idx="265">
                  <c:v>43</c:v>
                </c:pt>
                <c:pt idx="266">
                  <c:v>43</c:v>
                </c:pt>
                <c:pt idx="267">
                  <c:v>43</c:v>
                </c:pt>
                <c:pt idx="268">
                  <c:v>43</c:v>
                </c:pt>
                <c:pt idx="269">
                  <c:v>43</c:v>
                </c:pt>
                <c:pt idx="270">
                  <c:v>44</c:v>
                </c:pt>
                <c:pt idx="271">
                  <c:v>44</c:v>
                </c:pt>
                <c:pt idx="272">
                  <c:v>44</c:v>
                </c:pt>
                <c:pt idx="273">
                  <c:v>44</c:v>
                </c:pt>
                <c:pt idx="274">
                  <c:v>44</c:v>
                </c:pt>
                <c:pt idx="275">
                  <c:v>44</c:v>
                </c:pt>
                <c:pt idx="276">
                  <c:v>45</c:v>
                </c:pt>
                <c:pt idx="277">
                  <c:v>45</c:v>
                </c:pt>
                <c:pt idx="278">
                  <c:v>46</c:v>
                </c:pt>
                <c:pt idx="279">
                  <c:v>47</c:v>
                </c:pt>
                <c:pt idx="280">
                  <c:v>48</c:v>
                </c:pt>
                <c:pt idx="281">
                  <c:v>48</c:v>
                </c:pt>
                <c:pt idx="282">
                  <c:v>48</c:v>
                </c:pt>
                <c:pt idx="283">
                  <c:v>48</c:v>
                </c:pt>
                <c:pt idx="284">
                  <c:v>48</c:v>
                </c:pt>
                <c:pt idx="285">
                  <c:v>49</c:v>
                </c:pt>
                <c:pt idx="286">
                  <c:v>50</c:v>
                </c:pt>
                <c:pt idx="287">
                  <c:v>51</c:v>
                </c:pt>
                <c:pt idx="288">
                  <c:v>52</c:v>
                </c:pt>
                <c:pt idx="289">
                  <c:v>53</c:v>
                </c:pt>
                <c:pt idx="290">
                  <c:v>54</c:v>
                </c:pt>
                <c:pt idx="291">
                  <c:v>55</c:v>
                </c:pt>
                <c:pt idx="292">
                  <c:v>55</c:v>
                </c:pt>
                <c:pt idx="293">
                  <c:v>55</c:v>
                </c:pt>
                <c:pt idx="294">
                  <c:v>55</c:v>
                </c:pt>
                <c:pt idx="295">
                  <c:v>55</c:v>
                </c:pt>
                <c:pt idx="296">
                  <c:v>55</c:v>
                </c:pt>
                <c:pt idx="297">
                  <c:v>55</c:v>
                </c:pt>
                <c:pt idx="298">
                  <c:v>55</c:v>
                </c:pt>
                <c:pt idx="299">
                  <c:v>55</c:v>
                </c:pt>
                <c:pt idx="300">
                  <c:v>55</c:v>
                </c:pt>
                <c:pt idx="301">
                  <c:v>55</c:v>
                </c:pt>
                <c:pt idx="302">
                  <c:v>55</c:v>
                </c:pt>
                <c:pt idx="303">
                  <c:v>55</c:v>
                </c:pt>
                <c:pt idx="304">
                  <c:v>56</c:v>
                </c:pt>
                <c:pt idx="305">
                  <c:v>57</c:v>
                </c:pt>
                <c:pt idx="306">
                  <c:v>57</c:v>
                </c:pt>
                <c:pt idx="307">
                  <c:v>57</c:v>
                </c:pt>
                <c:pt idx="308">
                  <c:v>57</c:v>
                </c:pt>
                <c:pt idx="309">
                  <c:v>57</c:v>
                </c:pt>
                <c:pt idx="310">
                  <c:v>57</c:v>
                </c:pt>
                <c:pt idx="311">
                  <c:v>57</c:v>
                </c:pt>
                <c:pt idx="312">
                  <c:v>57</c:v>
                </c:pt>
                <c:pt idx="313">
                  <c:v>57</c:v>
                </c:pt>
                <c:pt idx="314">
                  <c:v>57</c:v>
                </c:pt>
                <c:pt idx="315">
                  <c:v>57</c:v>
                </c:pt>
                <c:pt idx="316">
                  <c:v>58</c:v>
                </c:pt>
                <c:pt idx="317">
                  <c:v>59</c:v>
                </c:pt>
                <c:pt idx="318">
                  <c:v>60</c:v>
                </c:pt>
                <c:pt idx="319">
                  <c:v>61</c:v>
                </c:pt>
                <c:pt idx="320">
                  <c:v>61</c:v>
                </c:pt>
                <c:pt idx="321">
                  <c:v>61</c:v>
                </c:pt>
                <c:pt idx="322">
                  <c:v>61</c:v>
                </c:pt>
                <c:pt idx="323">
                  <c:v>61</c:v>
                </c:pt>
                <c:pt idx="324">
                  <c:v>61</c:v>
                </c:pt>
                <c:pt idx="325">
                  <c:v>61</c:v>
                </c:pt>
                <c:pt idx="326">
                  <c:v>61</c:v>
                </c:pt>
                <c:pt idx="327">
                  <c:v>61</c:v>
                </c:pt>
                <c:pt idx="328">
                  <c:v>61</c:v>
                </c:pt>
                <c:pt idx="329">
                  <c:v>62</c:v>
                </c:pt>
                <c:pt idx="330">
                  <c:v>62</c:v>
                </c:pt>
                <c:pt idx="331">
                  <c:v>62</c:v>
                </c:pt>
                <c:pt idx="332">
                  <c:v>62</c:v>
                </c:pt>
                <c:pt idx="333">
                  <c:v>63</c:v>
                </c:pt>
                <c:pt idx="334">
                  <c:v>63</c:v>
                </c:pt>
                <c:pt idx="335">
                  <c:v>63</c:v>
                </c:pt>
                <c:pt idx="336">
                  <c:v>63</c:v>
                </c:pt>
                <c:pt idx="337">
                  <c:v>64</c:v>
                </c:pt>
                <c:pt idx="338">
                  <c:v>64</c:v>
                </c:pt>
                <c:pt idx="339">
                  <c:v>64</c:v>
                </c:pt>
                <c:pt idx="340">
                  <c:v>65</c:v>
                </c:pt>
                <c:pt idx="341">
                  <c:v>65</c:v>
                </c:pt>
                <c:pt idx="342">
                  <c:v>65</c:v>
                </c:pt>
                <c:pt idx="343">
                  <c:v>65</c:v>
                </c:pt>
                <c:pt idx="344">
                  <c:v>65</c:v>
                </c:pt>
                <c:pt idx="345">
                  <c:v>65</c:v>
                </c:pt>
                <c:pt idx="346">
                  <c:v>65</c:v>
                </c:pt>
                <c:pt idx="347">
                  <c:v>65</c:v>
                </c:pt>
                <c:pt idx="348">
                  <c:v>65</c:v>
                </c:pt>
                <c:pt idx="349">
                  <c:v>65</c:v>
                </c:pt>
                <c:pt idx="350">
                  <c:v>65</c:v>
                </c:pt>
                <c:pt idx="351">
                  <c:v>66</c:v>
                </c:pt>
                <c:pt idx="352">
                  <c:v>67</c:v>
                </c:pt>
                <c:pt idx="353">
                  <c:v>67</c:v>
                </c:pt>
                <c:pt idx="354">
                  <c:v>67</c:v>
                </c:pt>
                <c:pt idx="355">
                  <c:v>68</c:v>
                </c:pt>
                <c:pt idx="356">
                  <c:v>68</c:v>
                </c:pt>
                <c:pt idx="357">
                  <c:v>69</c:v>
                </c:pt>
                <c:pt idx="358">
                  <c:v>70</c:v>
                </c:pt>
                <c:pt idx="359">
                  <c:v>70</c:v>
                </c:pt>
                <c:pt idx="360">
                  <c:v>70</c:v>
                </c:pt>
                <c:pt idx="361">
                  <c:v>71</c:v>
                </c:pt>
                <c:pt idx="362">
                  <c:v>71</c:v>
                </c:pt>
                <c:pt idx="363">
                  <c:v>71</c:v>
                </c:pt>
                <c:pt idx="364">
                  <c:v>71</c:v>
                </c:pt>
                <c:pt idx="365">
                  <c:v>72</c:v>
                </c:pt>
                <c:pt idx="366">
                  <c:v>72</c:v>
                </c:pt>
                <c:pt idx="367">
                  <c:v>72</c:v>
                </c:pt>
                <c:pt idx="368">
                  <c:v>72</c:v>
                </c:pt>
                <c:pt idx="369">
                  <c:v>72</c:v>
                </c:pt>
                <c:pt idx="370">
                  <c:v>72</c:v>
                </c:pt>
                <c:pt idx="371">
                  <c:v>72</c:v>
                </c:pt>
                <c:pt idx="372">
                  <c:v>72</c:v>
                </c:pt>
                <c:pt idx="373">
                  <c:v>72</c:v>
                </c:pt>
                <c:pt idx="374">
                  <c:v>72</c:v>
                </c:pt>
                <c:pt idx="375">
                  <c:v>72</c:v>
                </c:pt>
                <c:pt idx="376">
                  <c:v>72</c:v>
                </c:pt>
                <c:pt idx="377">
                  <c:v>72</c:v>
                </c:pt>
                <c:pt idx="378">
                  <c:v>73</c:v>
                </c:pt>
                <c:pt idx="379">
                  <c:v>73</c:v>
                </c:pt>
                <c:pt idx="380">
                  <c:v>74</c:v>
                </c:pt>
                <c:pt idx="381">
                  <c:v>74</c:v>
                </c:pt>
                <c:pt idx="382">
                  <c:v>74</c:v>
                </c:pt>
                <c:pt idx="383">
                  <c:v>74</c:v>
                </c:pt>
                <c:pt idx="384">
                  <c:v>74</c:v>
                </c:pt>
                <c:pt idx="385">
                  <c:v>75</c:v>
                </c:pt>
                <c:pt idx="386">
                  <c:v>76</c:v>
                </c:pt>
                <c:pt idx="387">
                  <c:v>76</c:v>
                </c:pt>
                <c:pt idx="388">
                  <c:v>76</c:v>
                </c:pt>
                <c:pt idx="389">
                  <c:v>77</c:v>
                </c:pt>
                <c:pt idx="390">
                  <c:v>78</c:v>
                </c:pt>
                <c:pt idx="391">
                  <c:v>78</c:v>
                </c:pt>
                <c:pt idx="392">
                  <c:v>78</c:v>
                </c:pt>
                <c:pt idx="393">
                  <c:v>78</c:v>
                </c:pt>
                <c:pt idx="394">
                  <c:v>78</c:v>
                </c:pt>
                <c:pt idx="395">
                  <c:v>78</c:v>
                </c:pt>
                <c:pt idx="396">
                  <c:v>78</c:v>
                </c:pt>
                <c:pt idx="397">
                  <c:v>78</c:v>
                </c:pt>
                <c:pt idx="398">
                  <c:v>79</c:v>
                </c:pt>
                <c:pt idx="399">
                  <c:v>80</c:v>
                </c:pt>
                <c:pt idx="400">
                  <c:v>80</c:v>
                </c:pt>
                <c:pt idx="401">
                  <c:v>81</c:v>
                </c:pt>
                <c:pt idx="402">
                  <c:v>81</c:v>
                </c:pt>
                <c:pt idx="403">
                  <c:v>81</c:v>
                </c:pt>
                <c:pt idx="404">
                  <c:v>81</c:v>
                </c:pt>
                <c:pt idx="405">
                  <c:v>82</c:v>
                </c:pt>
                <c:pt idx="406">
                  <c:v>82</c:v>
                </c:pt>
                <c:pt idx="407">
                  <c:v>82</c:v>
                </c:pt>
                <c:pt idx="408">
                  <c:v>82</c:v>
                </c:pt>
                <c:pt idx="409">
                  <c:v>82</c:v>
                </c:pt>
                <c:pt idx="410">
                  <c:v>82</c:v>
                </c:pt>
                <c:pt idx="411">
                  <c:v>82</c:v>
                </c:pt>
                <c:pt idx="412">
                  <c:v>82</c:v>
                </c:pt>
                <c:pt idx="413">
                  <c:v>82</c:v>
                </c:pt>
                <c:pt idx="414">
                  <c:v>82</c:v>
                </c:pt>
                <c:pt idx="415">
                  <c:v>82</c:v>
                </c:pt>
                <c:pt idx="416">
                  <c:v>82</c:v>
                </c:pt>
                <c:pt idx="417">
                  <c:v>82</c:v>
                </c:pt>
                <c:pt idx="418">
                  <c:v>82</c:v>
                </c:pt>
                <c:pt idx="419">
                  <c:v>82</c:v>
                </c:pt>
                <c:pt idx="420">
                  <c:v>82</c:v>
                </c:pt>
                <c:pt idx="421">
                  <c:v>82</c:v>
                </c:pt>
                <c:pt idx="422">
                  <c:v>82</c:v>
                </c:pt>
                <c:pt idx="423">
                  <c:v>82</c:v>
                </c:pt>
                <c:pt idx="424">
                  <c:v>82</c:v>
                </c:pt>
                <c:pt idx="425">
                  <c:v>82</c:v>
                </c:pt>
                <c:pt idx="426">
                  <c:v>82</c:v>
                </c:pt>
                <c:pt idx="427">
                  <c:v>82</c:v>
                </c:pt>
                <c:pt idx="428">
                  <c:v>82</c:v>
                </c:pt>
                <c:pt idx="429">
                  <c:v>82</c:v>
                </c:pt>
                <c:pt idx="430">
                  <c:v>82</c:v>
                </c:pt>
                <c:pt idx="431">
                  <c:v>82</c:v>
                </c:pt>
                <c:pt idx="432">
                  <c:v>82</c:v>
                </c:pt>
                <c:pt idx="433">
                  <c:v>82</c:v>
                </c:pt>
                <c:pt idx="434">
                  <c:v>82</c:v>
                </c:pt>
                <c:pt idx="435">
                  <c:v>82</c:v>
                </c:pt>
                <c:pt idx="436">
                  <c:v>82</c:v>
                </c:pt>
                <c:pt idx="437">
                  <c:v>82</c:v>
                </c:pt>
                <c:pt idx="438">
                  <c:v>82</c:v>
                </c:pt>
                <c:pt idx="439">
                  <c:v>83</c:v>
                </c:pt>
                <c:pt idx="440">
                  <c:v>83</c:v>
                </c:pt>
                <c:pt idx="441">
                  <c:v>83</c:v>
                </c:pt>
                <c:pt idx="442">
                  <c:v>84</c:v>
                </c:pt>
                <c:pt idx="443">
                  <c:v>84</c:v>
                </c:pt>
                <c:pt idx="444">
                  <c:v>84</c:v>
                </c:pt>
                <c:pt idx="445">
                  <c:v>84</c:v>
                </c:pt>
                <c:pt idx="446">
                  <c:v>84</c:v>
                </c:pt>
                <c:pt idx="447">
                  <c:v>84</c:v>
                </c:pt>
                <c:pt idx="448">
                  <c:v>84</c:v>
                </c:pt>
                <c:pt idx="449">
                  <c:v>84</c:v>
                </c:pt>
                <c:pt idx="450">
                  <c:v>84</c:v>
                </c:pt>
                <c:pt idx="451">
                  <c:v>84</c:v>
                </c:pt>
                <c:pt idx="452">
                  <c:v>85</c:v>
                </c:pt>
                <c:pt idx="453">
                  <c:v>85</c:v>
                </c:pt>
                <c:pt idx="454">
                  <c:v>86</c:v>
                </c:pt>
                <c:pt idx="455">
                  <c:v>86</c:v>
                </c:pt>
                <c:pt idx="456">
                  <c:v>86</c:v>
                </c:pt>
                <c:pt idx="457">
                  <c:v>86</c:v>
                </c:pt>
                <c:pt idx="458">
                  <c:v>86</c:v>
                </c:pt>
                <c:pt idx="459">
                  <c:v>86</c:v>
                </c:pt>
                <c:pt idx="460">
                  <c:v>86</c:v>
                </c:pt>
                <c:pt idx="461">
                  <c:v>87</c:v>
                </c:pt>
                <c:pt idx="462">
                  <c:v>88</c:v>
                </c:pt>
                <c:pt idx="463">
                  <c:v>89</c:v>
                </c:pt>
                <c:pt idx="464">
                  <c:v>89</c:v>
                </c:pt>
                <c:pt idx="465">
                  <c:v>89</c:v>
                </c:pt>
                <c:pt idx="466">
                  <c:v>89</c:v>
                </c:pt>
                <c:pt idx="467">
                  <c:v>89</c:v>
                </c:pt>
                <c:pt idx="468">
                  <c:v>89</c:v>
                </c:pt>
                <c:pt idx="469">
                  <c:v>89</c:v>
                </c:pt>
                <c:pt idx="470">
                  <c:v>90</c:v>
                </c:pt>
                <c:pt idx="471">
                  <c:v>91</c:v>
                </c:pt>
                <c:pt idx="472">
                  <c:v>91</c:v>
                </c:pt>
                <c:pt idx="473">
                  <c:v>92</c:v>
                </c:pt>
                <c:pt idx="474">
                  <c:v>93</c:v>
                </c:pt>
                <c:pt idx="475">
                  <c:v>93</c:v>
                </c:pt>
                <c:pt idx="476">
                  <c:v>94</c:v>
                </c:pt>
                <c:pt idx="477">
                  <c:v>94</c:v>
                </c:pt>
                <c:pt idx="478">
                  <c:v>94</c:v>
                </c:pt>
                <c:pt idx="479">
                  <c:v>95</c:v>
                </c:pt>
                <c:pt idx="480">
                  <c:v>96</c:v>
                </c:pt>
                <c:pt idx="481">
                  <c:v>96</c:v>
                </c:pt>
                <c:pt idx="482">
                  <c:v>97</c:v>
                </c:pt>
                <c:pt idx="483">
                  <c:v>98</c:v>
                </c:pt>
                <c:pt idx="484">
                  <c:v>98</c:v>
                </c:pt>
                <c:pt idx="485">
                  <c:v>99</c:v>
                </c:pt>
                <c:pt idx="486">
                  <c:v>100</c:v>
                </c:pt>
                <c:pt idx="487">
                  <c:v>100</c:v>
                </c:pt>
                <c:pt idx="488">
                  <c:v>100</c:v>
                </c:pt>
                <c:pt idx="489">
                  <c:v>100</c:v>
                </c:pt>
                <c:pt idx="490">
                  <c:v>101</c:v>
                </c:pt>
                <c:pt idx="491">
                  <c:v>101</c:v>
                </c:pt>
                <c:pt idx="492">
                  <c:v>101</c:v>
                </c:pt>
                <c:pt idx="493">
                  <c:v>101</c:v>
                </c:pt>
                <c:pt idx="494">
                  <c:v>101</c:v>
                </c:pt>
                <c:pt idx="495">
                  <c:v>101</c:v>
                </c:pt>
                <c:pt idx="496">
                  <c:v>102</c:v>
                </c:pt>
                <c:pt idx="497">
                  <c:v>102</c:v>
                </c:pt>
                <c:pt idx="498">
                  <c:v>102</c:v>
                </c:pt>
                <c:pt idx="499">
                  <c:v>102</c:v>
                </c:pt>
                <c:pt idx="500">
                  <c:v>102</c:v>
                </c:pt>
                <c:pt idx="501">
                  <c:v>102</c:v>
                </c:pt>
                <c:pt idx="502">
                  <c:v>102</c:v>
                </c:pt>
                <c:pt idx="503">
                  <c:v>102</c:v>
                </c:pt>
                <c:pt idx="504">
                  <c:v>102</c:v>
                </c:pt>
                <c:pt idx="505">
                  <c:v>102</c:v>
                </c:pt>
                <c:pt idx="506">
                  <c:v>102</c:v>
                </c:pt>
                <c:pt idx="507">
                  <c:v>102</c:v>
                </c:pt>
                <c:pt idx="508">
                  <c:v>102</c:v>
                </c:pt>
                <c:pt idx="509">
                  <c:v>103</c:v>
                </c:pt>
                <c:pt idx="510">
                  <c:v>103</c:v>
                </c:pt>
                <c:pt idx="511">
                  <c:v>103</c:v>
                </c:pt>
                <c:pt idx="512">
                  <c:v>103</c:v>
                </c:pt>
                <c:pt idx="513">
                  <c:v>103</c:v>
                </c:pt>
                <c:pt idx="514">
                  <c:v>104</c:v>
                </c:pt>
                <c:pt idx="515">
                  <c:v>105</c:v>
                </c:pt>
                <c:pt idx="516">
                  <c:v>105</c:v>
                </c:pt>
                <c:pt idx="517">
                  <c:v>106</c:v>
                </c:pt>
                <c:pt idx="518">
                  <c:v>106</c:v>
                </c:pt>
                <c:pt idx="519">
                  <c:v>106</c:v>
                </c:pt>
                <c:pt idx="520">
                  <c:v>106</c:v>
                </c:pt>
                <c:pt idx="521">
                  <c:v>106</c:v>
                </c:pt>
                <c:pt idx="522">
                  <c:v>106</c:v>
                </c:pt>
                <c:pt idx="523">
                  <c:v>106</c:v>
                </c:pt>
                <c:pt idx="524">
                  <c:v>106</c:v>
                </c:pt>
                <c:pt idx="525">
                  <c:v>106</c:v>
                </c:pt>
                <c:pt idx="526">
                  <c:v>106</c:v>
                </c:pt>
                <c:pt idx="527">
                  <c:v>106</c:v>
                </c:pt>
                <c:pt idx="528">
                  <c:v>106</c:v>
                </c:pt>
                <c:pt idx="529">
                  <c:v>107</c:v>
                </c:pt>
                <c:pt idx="530">
                  <c:v>107</c:v>
                </c:pt>
                <c:pt idx="531">
                  <c:v>107</c:v>
                </c:pt>
                <c:pt idx="532">
                  <c:v>107</c:v>
                </c:pt>
                <c:pt idx="533">
                  <c:v>107</c:v>
                </c:pt>
                <c:pt idx="534">
                  <c:v>107</c:v>
                </c:pt>
                <c:pt idx="535">
                  <c:v>107</c:v>
                </c:pt>
                <c:pt idx="536">
                  <c:v>107</c:v>
                </c:pt>
                <c:pt idx="537">
                  <c:v>107</c:v>
                </c:pt>
                <c:pt idx="538">
                  <c:v>107</c:v>
                </c:pt>
                <c:pt idx="539">
                  <c:v>107</c:v>
                </c:pt>
                <c:pt idx="540">
                  <c:v>108</c:v>
                </c:pt>
                <c:pt idx="541">
                  <c:v>108</c:v>
                </c:pt>
                <c:pt idx="542">
                  <c:v>108</c:v>
                </c:pt>
                <c:pt idx="543">
                  <c:v>109</c:v>
                </c:pt>
                <c:pt idx="544">
                  <c:v>110</c:v>
                </c:pt>
                <c:pt idx="545">
                  <c:v>111</c:v>
                </c:pt>
                <c:pt idx="546">
                  <c:v>111</c:v>
                </c:pt>
                <c:pt idx="547">
                  <c:v>112</c:v>
                </c:pt>
                <c:pt idx="548">
                  <c:v>113</c:v>
                </c:pt>
                <c:pt idx="549">
                  <c:v>113</c:v>
                </c:pt>
                <c:pt idx="550">
                  <c:v>114</c:v>
                </c:pt>
                <c:pt idx="551">
                  <c:v>114</c:v>
                </c:pt>
                <c:pt idx="552">
                  <c:v>114</c:v>
                </c:pt>
                <c:pt idx="553">
                  <c:v>114</c:v>
                </c:pt>
                <c:pt idx="554">
                  <c:v>114</c:v>
                </c:pt>
                <c:pt idx="555">
                  <c:v>114</c:v>
                </c:pt>
                <c:pt idx="556">
                  <c:v>114</c:v>
                </c:pt>
                <c:pt idx="557">
                  <c:v>114</c:v>
                </c:pt>
                <c:pt idx="558">
                  <c:v>115</c:v>
                </c:pt>
                <c:pt idx="559">
                  <c:v>116</c:v>
                </c:pt>
                <c:pt idx="560">
                  <c:v>116</c:v>
                </c:pt>
                <c:pt idx="561">
                  <c:v>116</c:v>
                </c:pt>
                <c:pt idx="562">
                  <c:v>116</c:v>
                </c:pt>
                <c:pt idx="563">
                  <c:v>116</c:v>
                </c:pt>
                <c:pt idx="564">
                  <c:v>116</c:v>
                </c:pt>
                <c:pt idx="565">
                  <c:v>116</c:v>
                </c:pt>
                <c:pt idx="566">
                  <c:v>116</c:v>
                </c:pt>
                <c:pt idx="567">
                  <c:v>117</c:v>
                </c:pt>
                <c:pt idx="568">
                  <c:v>117</c:v>
                </c:pt>
                <c:pt idx="569">
                  <c:v>117</c:v>
                </c:pt>
                <c:pt idx="570">
                  <c:v>117</c:v>
                </c:pt>
                <c:pt idx="571">
                  <c:v>117</c:v>
                </c:pt>
                <c:pt idx="572">
                  <c:v>118</c:v>
                </c:pt>
                <c:pt idx="573">
                  <c:v>119</c:v>
                </c:pt>
                <c:pt idx="574">
                  <c:v>119</c:v>
                </c:pt>
                <c:pt idx="575">
                  <c:v>119</c:v>
                </c:pt>
                <c:pt idx="576">
                  <c:v>119</c:v>
                </c:pt>
                <c:pt idx="577">
                  <c:v>120</c:v>
                </c:pt>
                <c:pt idx="578">
                  <c:v>121</c:v>
                </c:pt>
                <c:pt idx="579">
                  <c:v>121</c:v>
                </c:pt>
                <c:pt idx="580">
                  <c:v>121</c:v>
                </c:pt>
                <c:pt idx="581">
                  <c:v>121</c:v>
                </c:pt>
                <c:pt idx="582">
                  <c:v>122</c:v>
                </c:pt>
                <c:pt idx="583">
                  <c:v>123</c:v>
                </c:pt>
                <c:pt idx="584">
                  <c:v>124</c:v>
                </c:pt>
                <c:pt idx="585">
                  <c:v>124</c:v>
                </c:pt>
                <c:pt idx="586">
                  <c:v>124</c:v>
                </c:pt>
                <c:pt idx="587">
                  <c:v>124</c:v>
                </c:pt>
                <c:pt idx="588">
                  <c:v>124</c:v>
                </c:pt>
                <c:pt idx="589">
                  <c:v>124</c:v>
                </c:pt>
                <c:pt idx="590">
                  <c:v>125</c:v>
                </c:pt>
                <c:pt idx="591">
                  <c:v>125</c:v>
                </c:pt>
                <c:pt idx="592">
                  <c:v>125</c:v>
                </c:pt>
                <c:pt idx="593">
                  <c:v>125</c:v>
                </c:pt>
                <c:pt idx="594">
                  <c:v>125</c:v>
                </c:pt>
                <c:pt idx="595">
                  <c:v>126</c:v>
                </c:pt>
                <c:pt idx="596">
                  <c:v>126</c:v>
                </c:pt>
                <c:pt idx="597">
                  <c:v>126</c:v>
                </c:pt>
                <c:pt idx="598">
                  <c:v>127</c:v>
                </c:pt>
                <c:pt idx="599">
                  <c:v>128</c:v>
                </c:pt>
                <c:pt idx="600">
                  <c:v>129</c:v>
                </c:pt>
                <c:pt idx="601">
                  <c:v>129</c:v>
                </c:pt>
                <c:pt idx="602">
                  <c:v>130</c:v>
                </c:pt>
                <c:pt idx="603">
                  <c:v>131</c:v>
                </c:pt>
                <c:pt idx="604">
                  <c:v>131</c:v>
                </c:pt>
                <c:pt idx="605">
                  <c:v>132</c:v>
                </c:pt>
                <c:pt idx="606">
                  <c:v>133</c:v>
                </c:pt>
                <c:pt idx="607">
                  <c:v>133</c:v>
                </c:pt>
                <c:pt idx="608">
                  <c:v>133</c:v>
                </c:pt>
                <c:pt idx="609">
                  <c:v>133</c:v>
                </c:pt>
                <c:pt idx="610">
                  <c:v>133</c:v>
                </c:pt>
                <c:pt idx="611">
                  <c:v>134</c:v>
                </c:pt>
                <c:pt idx="612">
                  <c:v>134</c:v>
                </c:pt>
                <c:pt idx="613">
                  <c:v>134</c:v>
                </c:pt>
                <c:pt idx="614">
                  <c:v>134</c:v>
                </c:pt>
                <c:pt idx="615">
                  <c:v>134</c:v>
                </c:pt>
                <c:pt idx="616">
                  <c:v>134</c:v>
                </c:pt>
                <c:pt idx="617">
                  <c:v>134</c:v>
                </c:pt>
                <c:pt idx="618">
                  <c:v>134</c:v>
                </c:pt>
                <c:pt idx="619">
                  <c:v>134</c:v>
                </c:pt>
                <c:pt idx="620">
                  <c:v>134</c:v>
                </c:pt>
                <c:pt idx="621">
                  <c:v>134</c:v>
                </c:pt>
                <c:pt idx="622">
                  <c:v>134</c:v>
                </c:pt>
                <c:pt idx="623">
                  <c:v>134</c:v>
                </c:pt>
                <c:pt idx="624">
                  <c:v>134</c:v>
                </c:pt>
                <c:pt idx="625">
                  <c:v>134</c:v>
                </c:pt>
                <c:pt idx="626">
                  <c:v>135</c:v>
                </c:pt>
                <c:pt idx="627">
                  <c:v>135</c:v>
                </c:pt>
                <c:pt idx="628">
                  <c:v>135</c:v>
                </c:pt>
                <c:pt idx="629">
                  <c:v>135</c:v>
                </c:pt>
                <c:pt idx="630">
                  <c:v>136</c:v>
                </c:pt>
                <c:pt idx="631">
                  <c:v>137</c:v>
                </c:pt>
                <c:pt idx="632">
                  <c:v>137</c:v>
                </c:pt>
                <c:pt idx="633">
                  <c:v>137</c:v>
                </c:pt>
                <c:pt idx="634">
                  <c:v>137</c:v>
                </c:pt>
                <c:pt idx="635">
                  <c:v>138</c:v>
                </c:pt>
                <c:pt idx="636">
                  <c:v>138</c:v>
                </c:pt>
                <c:pt idx="637">
                  <c:v>138</c:v>
                </c:pt>
                <c:pt idx="638">
                  <c:v>139</c:v>
                </c:pt>
                <c:pt idx="639">
                  <c:v>140</c:v>
                </c:pt>
                <c:pt idx="640">
                  <c:v>141</c:v>
                </c:pt>
                <c:pt idx="641">
                  <c:v>142</c:v>
                </c:pt>
                <c:pt idx="642">
                  <c:v>143</c:v>
                </c:pt>
                <c:pt idx="643">
                  <c:v>144</c:v>
                </c:pt>
                <c:pt idx="644">
                  <c:v>145</c:v>
                </c:pt>
                <c:pt idx="645">
                  <c:v>146</c:v>
                </c:pt>
                <c:pt idx="646">
                  <c:v>146</c:v>
                </c:pt>
                <c:pt idx="647">
                  <c:v>146</c:v>
                </c:pt>
                <c:pt idx="648">
                  <c:v>147</c:v>
                </c:pt>
                <c:pt idx="649">
                  <c:v>147</c:v>
                </c:pt>
                <c:pt idx="650">
                  <c:v>147</c:v>
                </c:pt>
                <c:pt idx="651">
                  <c:v>147</c:v>
                </c:pt>
                <c:pt idx="652">
                  <c:v>148</c:v>
                </c:pt>
                <c:pt idx="653">
                  <c:v>149</c:v>
                </c:pt>
                <c:pt idx="654">
                  <c:v>150</c:v>
                </c:pt>
                <c:pt idx="655">
                  <c:v>151</c:v>
                </c:pt>
                <c:pt idx="656">
                  <c:v>151</c:v>
                </c:pt>
                <c:pt idx="657">
                  <c:v>151</c:v>
                </c:pt>
                <c:pt idx="658">
                  <c:v>152</c:v>
                </c:pt>
                <c:pt idx="659">
                  <c:v>153</c:v>
                </c:pt>
                <c:pt idx="660">
                  <c:v>153</c:v>
                </c:pt>
                <c:pt idx="661">
                  <c:v>154</c:v>
                </c:pt>
                <c:pt idx="662">
                  <c:v>155</c:v>
                </c:pt>
                <c:pt idx="663">
                  <c:v>155</c:v>
                </c:pt>
                <c:pt idx="664">
                  <c:v>156</c:v>
                </c:pt>
                <c:pt idx="665">
                  <c:v>156</c:v>
                </c:pt>
                <c:pt idx="666">
                  <c:v>156</c:v>
                </c:pt>
                <c:pt idx="667">
                  <c:v>156</c:v>
                </c:pt>
                <c:pt idx="668">
                  <c:v>156</c:v>
                </c:pt>
                <c:pt idx="669">
                  <c:v>157</c:v>
                </c:pt>
                <c:pt idx="670">
                  <c:v>157</c:v>
                </c:pt>
                <c:pt idx="671">
                  <c:v>158</c:v>
                </c:pt>
                <c:pt idx="672">
                  <c:v>158</c:v>
                </c:pt>
                <c:pt idx="673">
                  <c:v>159</c:v>
                </c:pt>
                <c:pt idx="674">
                  <c:v>160</c:v>
                </c:pt>
                <c:pt idx="675">
                  <c:v>161</c:v>
                </c:pt>
                <c:pt idx="676">
                  <c:v>161</c:v>
                </c:pt>
                <c:pt idx="677">
                  <c:v>161</c:v>
                </c:pt>
                <c:pt idx="678">
                  <c:v>161</c:v>
                </c:pt>
                <c:pt idx="679">
                  <c:v>161</c:v>
                </c:pt>
                <c:pt idx="680">
                  <c:v>161</c:v>
                </c:pt>
                <c:pt idx="681">
                  <c:v>161</c:v>
                </c:pt>
                <c:pt idx="682">
                  <c:v>161</c:v>
                </c:pt>
                <c:pt idx="683">
                  <c:v>161</c:v>
                </c:pt>
                <c:pt idx="684">
                  <c:v>161</c:v>
                </c:pt>
                <c:pt idx="685">
                  <c:v>162</c:v>
                </c:pt>
                <c:pt idx="686">
                  <c:v>162</c:v>
                </c:pt>
                <c:pt idx="687">
                  <c:v>162</c:v>
                </c:pt>
                <c:pt idx="688">
                  <c:v>162</c:v>
                </c:pt>
                <c:pt idx="689">
                  <c:v>162</c:v>
                </c:pt>
                <c:pt idx="690">
                  <c:v>162</c:v>
                </c:pt>
                <c:pt idx="691">
                  <c:v>162</c:v>
                </c:pt>
                <c:pt idx="692">
                  <c:v>162</c:v>
                </c:pt>
                <c:pt idx="693">
                  <c:v>162</c:v>
                </c:pt>
                <c:pt idx="694">
                  <c:v>162</c:v>
                </c:pt>
                <c:pt idx="695">
                  <c:v>162</c:v>
                </c:pt>
                <c:pt idx="696">
                  <c:v>162</c:v>
                </c:pt>
                <c:pt idx="697">
                  <c:v>162</c:v>
                </c:pt>
                <c:pt idx="698">
                  <c:v>163</c:v>
                </c:pt>
                <c:pt idx="699">
                  <c:v>163</c:v>
                </c:pt>
                <c:pt idx="700">
                  <c:v>163</c:v>
                </c:pt>
                <c:pt idx="701">
                  <c:v>163</c:v>
                </c:pt>
                <c:pt idx="702">
                  <c:v>164</c:v>
                </c:pt>
                <c:pt idx="703">
                  <c:v>164</c:v>
                </c:pt>
                <c:pt idx="704">
                  <c:v>165</c:v>
                </c:pt>
                <c:pt idx="705">
                  <c:v>165</c:v>
                </c:pt>
                <c:pt idx="706">
                  <c:v>165</c:v>
                </c:pt>
                <c:pt idx="707">
                  <c:v>165</c:v>
                </c:pt>
                <c:pt idx="708">
                  <c:v>165</c:v>
                </c:pt>
                <c:pt idx="709">
                  <c:v>165</c:v>
                </c:pt>
                <c:pt idx="710">
                  <c:v>165</c:v>
                </c:pt>
                <c:pt idx="711">
                  <c:v>165</c:v>
                </c:pt>
                <c:pt idx="712">
                  <c:v>165</c:v>
                </c:pt>
                <c:pt idx="713">
                  <c:v>166</c:v>
                </c:pt>
                <c:pt idx="714">
                  <c:v>166</c:v>
                </c:pt>
                <c:pt idx="715">
                  <c:v>166</c:v>
                </c:pt>
                <c:pt idx="716">
                  <c:v>167</c:v>
                </c:pt>
                <c:pt idx="717">
                  <c:v>167</c:v>
                </c:pt>
                <c:pt idx="718">
                  <c:v>167</c:v>
                </c:pt>
                <c:pt idx="719">
                  <c:v>167</c:v>
                </c:pt>
                <c:pt idx="720">
                  <c:v>167</c:v>
                </c:pt>
                <c:pt idx="721">
                  <c:v>167</c:v>
                </c:pt>
                <c:pt idx="722">
                  <c:v>167</c:v>
                </c:pt>
                <c:pt idx="723">
                  <c:v>167</c:v>
                </c:pt>
                <c:pt idx="724">
                  <c:v>167</c:v>
                </c:pt>
                <c:pt idx="725">
                  <c:v>168</c:v>
                </c:pt>
                <c:pt idx="726">
                  <c:v>168</c:v>
                </c:pt>
                <c:pt idx="727">
                  <c:v>168</c:v>
                </c:pt>
                <c:pt idx="728">
                  <c:v>169</c:v>
                </c:pt>
                <c:pt idx="729">
                  <c:v>169</c:v>
                </c:pt>
                <c:pt idx="730">
                  <c:v>169</c:v>
                </c:pt>
                <c:pt idx="731">
                  <c:v>169</c:v>
                </c:pt>
                <c:pt idx="732">
                  <c:v>169</c:v>
                </c:pt>
                <c:pt idx="733">
                  <c:v>169</c:v>
                </c:pt>
                <c:pt idx="734">
                  <c:v>169</c:v>
                </c:pt>
                <c:pt idx="735">
                  <c:v>169</c:v>
                </c:pt>
                <c:pt idx="736">
                  <c:v>169</c:v>
                </c:pt>
                <c:pt idx="737">
                  <c:v>169</c:v>
                </c:pt>
                <c:pt idx="738">
                  <c:v>169</c:v>
                </c:pt>
                <c:pt idx="739">
                  <c:v>169</c:v>
                </c:pt>
                <c:pt idx="740">
                  <c:v>169</c:v>
                </c:pt>
                <c:pt idx="741">
                  <c:v>169</c:v>
                </c:pt>
                <c:pt idx="742">
                  <c:v>169</c:v>
                </c:pt>
                <c:pt idx="743">
                  <c:v>169</c:v>
                </c:pt>
                <c:pt idx="744">
                  <c:v>169</c:v>
                </c:pt>
                <c:pt idx="745">
                  <c:v>169</c:v>
                </c:pt>
                <c:pt idx="746">
                  <c:v>169</c:v>
                </c:pt>
                <c:pt idx="747">
                  <c:v>169</c:v>
                </c:pt>
                <c:pt idx="748">
                  <c:v>169</c:v>
                </c:pt>
                <c:pt idx="749">
                  <c:v>169</c:v>
                </c:pt>
                <c:pt idx="750">
                  <c:v>169</c:v>
                </c:pt>
                <c:pt idx="751">
                  <c:v>169</c:v>
                </c:pt>
                <c:pt idx="752">
                  <c:v>169</c:v>
                </c:pt>
                <c:pt idx="753">
                  <c:v>169</c:v>
                </c:pt>
                <c:pt idx="754">
                  <c:v>169</c:v>
                </c:pt>
                <c:pt idx="755">
                  <c:v>169</c:v>
                </c:pt>
                <c:pt idx="756">
                  <c:v>169</c:v>
                </c:pt>
                <c:pt idx="757">
                  <c:v>169</c:v>
                </c:pt>
                <c:pt idx="758">
                  <c:v>170</c:v>
                </c:pt>
                <c:pt idx="759">
                  <c:v>170</c:v>
                </c:pt>
                <c:pt idx="760">
                  <c:v>171</c:v>
                </c:pt>
                <c:pt idx="761">
                  <c:v>171</c:v>
                </c:pt>
                <c:pt idx="762">
                  <c:v>171</c:v>
                </c:pt>
                <c:pt idx="763">
                  <c:v>171</c:v>
                </c:pt>
                <c:pt idx="764">
                  <c:v>171</c:v>
                </c:pt>
                <c:pt idx="765">
                  <c:v>171</c:v>
                </c:pt>
                <c:pt idx="766">
                  <c:v>171</c:v>
                </c:pt>
                <c:pt idx="767">
                  <c:v>171</c:v>
                </c:pt>
                <c:pt idx="768">
                  <c:v>172</c:v>
                </c:pt>
                <c:pt idx="769">
                  <c:v>173</c:v>
                </c:pt>
                <c:pt idx="770">
                  <c:v>174</c:v>
                </c:pt>
                <c:pt idx="771">
                  <c:v>175</c:v>
                </c:pt>
                <c:pt idx="772">
                  <c:v>176</c:v>
                </c:pt>
                <c:pt idx="773">
                  <c:v>176</c:v>
                </c:pt>
                <c:pt idx="774">
                  <c:v>176</c:v>
                </c:pt>
                <c:pt idx="775">
                  <c:v>176</c:v>
                </c:pt>
                <c:pt idx="776">
                  <c:v>176</c:v>
                </c:pt>
                <c:pt idx="777">
                  <c:v>176</c:v>
                </c:pt>
                <c:pt idx="778">
                  <c:v>177</c:v>
                </c:pt>
                <c:pt idx="779">
                  <c:v>178</c:v>
                </c:pt>
                <c:pt idx="780">
                  <c:v>178</c:v>
                </c:pt>
                <c:pt idx="781">
                  <c:v>178</c:v>
                </c:pt>
                <c:pt idx="782">
                  <c:v>178</c:v>
                </c:pt>
                <c:pt idx="783">
                  <c:v>178</c:v>
                </c:pt>
                <c:pt idx="784">
                  <c:v>178</c:v>
                </c:pt>
                <c:pt idx="785">
                  <c:v>178</c:v>
                </c:pt>
                <c:pt idx="786">
                  <c:v>178</c:v>
                </c:pt>
                <c:pt idx="787">
                  <c:v>178</c:v>
                </c:pt>
                <c:pt idx="788">
                  <c:v>178</c:v>
                </c:pt>
                <c:pt idx="789">
                  <c:v>179</c:v>
                </c:pt>
                <c:pt idx="790">
                  <c:v>179</c:v>
                </c:pt>
                <c:pt idx="791">
                  <c:v>179</c:v>
                </c:pt>
                <c:pt idx="792">
                  <c:v>179</c:v>
                </c:pt>
                <c:pt idx="793">
                  <c:v>179</c:v>
                </c:pt>
                <c:pt idx="794">
                  <c:v>179</c:v>
                </c:pt>
                <c:pt idx="795">
                  <c:v>179</c:v>
                </c:pt>
                <c:pt idx="796">
                  <c:v>179</c:v>
                </c:pt>
                <c:pt idx="797">
                  <c:v>179</c:v>
                </c:pt>
                <c:pt idx="798">
                  <c:v>179</c:v>
                </c:pt>
                <c:pt idx="799">
                  <c:v>179</c:v>
                </c:pt>
                <c:pt idx="800">
                  <c:v>179</c:v>
                </c:pt>
                <c:pt idx="801">
                  <c:v>179</c:v>
                </c:pt>
                <c:pt idx="802">
                  <c:v>179</c:v>
                </c:pt>
                <c:pt idx="803">
                  <c:v>179</c:v>
                </c:pt>
                <c:pt idx="804">
                  <c:v>180</c:v>
                </c:pt>
                <c:pt idx="805">
                  <c:v>180</c:v>
                </c:pt>
                <c:pt idx="806">
                  <c:v>181</c:v>
                </c:pt>
                <c:pt idx="807">
                  <c:v>182</c:v>
                </c:pt>
                <c:pt idx="808">
                  <c:v>183</c:v>
                </c:pt>
                <c:pt idx="809">
                  <c:v>184</c:v>
                </c:pt>
                <c:pt idx="810">
                  <c:v>184</c:v>
                </c:pt>
                <c:pt idx="811">
                  <c:v>184</c:v>
                </c:pt>
                <c:pt idx="812">
                  <c:v>184</c:v>
                </c:pt>
                <c:pt idx="813">
                  <c:v>184</c:v>
                </c:pt>
                <c:pt idx="814">
                  <c:v>185</c:v>
                </c:pt>
                <c:pt idx="815">
                  <c:v>185</c:v>
                </c:pt>
                <c:pt idx="816">
                  <c:v>185</c:v>
                </c:pt>
                <c:pt idx="817">
                  <c:v>185</c:v>
                </c:pt>
                <c:pt idx="818">
                  <c:v>185</c:v>
                </c:pt>
                <c:pt idx="819">
                  <c:v>185</c:v>
                </c:pt>
                <c:pt idx="820">
                  <c:v>186</c:v>
                </c:pt>
                <c:pt idx="821">
                  <c:v>186</c:v>
                </c:pt>
                <c:pt idx="822">
                  <c:v>187</c:v>
                </c:pt>
                <c:pt idx="823">
                  <c:v>188</c:v>
                </c:pt>
                <c:pt idx="824">
                  <c:v>188</c:v>
                </c:pt>
                <c:pt idx="825">
                  <c:v>189</c:v>
                </c:pt>
                <c:pt idx="826">
                  <c:v>189</c:v>
                </c:pt>
                <c:pt idx="827">
                  <c:v>189</c:v>
                </c:pt>
                <c:pt idx="828">
                  <c:v>189</c:v>
                </c:pt>
                <c:pt idx="829">
                  <c:v>190</c:v>
                </c:pt>
                <c:pt idx="830">
                  <c:v>191</c:v>
                </c:pt>
                <c:pt idx="831">
                  <c:v>191</c:v>
                </c:pt>
                <c:pt idx="832">
                  <c:v>192</c:v>
                </c:pt>
                <c:pt idx="833">
                  <c:v>192</c:v>
                </c:pt>
                <c:pt idx="834">
                  <c:v>193</c:v>
                </c:pt>
                <c:pt idx="835">
                  <c:v>194</c:v>
                </c:pt>
                <c:pt idx="836">
                  <c:v>194</c:v>
                </c:pt>
                <c:pt idx="837">
                  <c:v>194</c:v>
                </c:pt>
                <c:pt idx="838">
                  <c:v>194</c:v>
                </c:pt>
                <c:pt idx="839">
                  <c:v>194</c:v>
                </c:pt>
                <c:pt idx="840">
                  <c:v>194</c:v>
                </c:pt>
                <c:pt idx="841">
                  <c:v>194</c:v>
                </c:pt>
                <c:pt idx="842">
                  <c:v>194</c:v>
                </c:pt>
                <c:pt idx="843">
                  <c:v>194</c:v>
                </c:pt>
                <c:pt idx="844">
                  <c:v>194</c:v>
                </c:pt>
                <c:pt idx="845">
                  <c:v>194</c:v>
                </c:pt>
                <c:pt idx="846">
                  <c:v>195</c:v>
                </c:pt>
                <c:pt idx="847">
                  <c:v>195</c:v>
                </c:pt>
                <c:pt idx="848">
                  <c:v>195</c:v>
                </c:pt>
                <c:pt idx="849">
                  <c:v>196</c:v>
                </c:pt>
                <c:pt idx="850">
                  <c:v>196</c:v>
                </c:pt>
                <c:pt idx="851">
                  <c:v>196</c:v>
                </c:pt>
                <c:pt idx="852">
                  <c:v>196</c:v>
                </c:pt>
                <c:pt idx="853">
                  <c:v>196</c:v>
                </c:pt>
                <c:pt idx="854">
                  <c:v>197</c:v>
                </c:pt>
                <c:pt idx="855">
                  <c:v>197</c:v>
                </c:pt>
                <c:pt idx="856">
                  <c:v>197</c:v>
                </c:pt>
                <c:pt idx="857">
                  <c:v>197</c:v>
                </c:pt>
                <c:pt idx="858">
                  <c:v>197</c:v>
                </c:pt>
                <c:pt idx="859">
                  <c:v>198</c:v>
                </c:pt>
                <c:pt idx="860">
                  <c:v>198</c:v>
                </c:pt>
                <c:pt idx="861">
                  <c:v>198</c:v>
                </c:pt>
                <c:pt idx="862">
                  <c:v>198</c:v>
                </c:pt>
                <c:pt idx="863">
                  <c:v>199</c:v>
                </c:pt>
                <c:pt idx="864">
                  <c:v>199</c:v>
                </c:pt>
                <c:pt idx="865">
                  <c:v>199</c:v>
                </c:pt>
                <c:pt idx="866">
                  <c:v>199</c:v>
                </c:pt>
                <c:pt idx="867">
                  <c:v>200</c:v>
                </c:pt>
                <c:pt idx="868">
                  <c:v>200</c:v>
                </c:pt>
                <c:pt idx="869">
                  <c:v>201</c:v>
                </c:pt>
                <c:pt idx="870">
                  <c:v>201</c:v>
                </c:pt>
                <c:pt idx="871">
                  <c:v>202</c:v>
                </c:pt>
                <c:pt idx="872">
                  <c:v>202</c:v>
                </c:pt>
                <c:pt idx="873">
                  <c:v>202</c:v>
                </c:pt>
                <c:pt idx="874">
                  <c:v>202</c:v>
                </c:pt>
                <c:pt idx="875">
                  <c:v>202</c:v>
                </c:pt>
                <c:pt idx="876">
                  <c:v>203</c:v>
                </c:pt>
                <c:pt idx="877">
                  <c:v>203</c:v>
                </c:pt>
                <c:pt idx="878">
                  <c:v>203</c:v>
                </c:pt>
                <c:pt idx="879">
                  <c:v>203</c:v>
                </c:pt>
                <c:pt idx="880">
                  <c:v>203</c:v>
                </c:pt>
                <c:pt idx="881">
                  <c:v>203</c:v>
                </c:pt>
                <c:pt idx="882">
                  <c:v>203</c:v>
                </c:pt>
                <c:pt idx="883">
                  <c:v>203</c:v>
                </c:pt>
                <c:pt idx="884">
                  <c:v>203</c:v>
                </c:pt>
                <c:pt idx="885">
                  <c:v>203</c:v>
                </c:pt>
                <c:pt idx="886">
                  <c:v>203</c:v>
                </c:pt>
                <c:pt idx="887">
                  <c:v>204</c:v>
                </c:pt>
                <c:pt idx="888">
                  <c:v>205</c:v>
                </c:pt>
                <c:pt idx="889">
                  <c:v>206</c:v>
                </c:pt>
                <c:pt idx="890">
                  <c:v>206</c:v>
                </c:pt>
                <c:pt idx="891">
                  <c:v>207</c:v>
                </c:pt>
                <c:pt idx="892">
                  <c:v>207</c:v>
                </c:pt>
                <c:pt idx="893">
                  <c:v>207</c:v>
                </c:pt>
                <c:pt idx="894">
                  <c:v>207</c:v>
                </c:pt>
                <c:pt idx="895">
                  <c:v>208</c:v>
                </c:pt>
                <c:pt idx="896">
                  <c:v>208</c:v>
                </c:pt>
                <c:pt idx="897">
                  <c:v>209</c:v>
                </c:pt>
                <c:pt idx="898">
                  <c:v>210</c:v>
                </c:pt>
                <c:pt idx="899">
                  <c:v>211</c:v>
                </c:pt>
                <c:pt idx="900">
                  <c:v>211</c:v>
                </c:pt>
                <c:pt idx="901">
                  <c:v>211</c:v>
                </c:pt>
                <c:pt idx="902">
                  <c:v>211</c:v>
                </c:pt>
                <c:pt idx="903">
                  <c:v>211</c:v>
                </c:pt>
                <c:pt idx="904">
                  <c:v>211</c:v>
                </c:pt>
                <c:pt idx="905">
                  <c:v>211</c:v>
                </c:pt>
                <c:pt idx="906">
                  <c:v>212</c:v>
                </c:pt>
                <c:pt idx="907">
                  <c:v>212</c:v>
                </c:pt>
                <c:pt idx="908">
                  <c:v>213</c:v>
                </c:pt>
                <c:pt idx="909">
                  <c:v>213</c:v>
                </c:pt>
                <c:pt idx="910">
                  <c:v>213</c:v>
                </c:pt>
                <c:pt idx="911">
                  <c:v>214</c:v>
                </c:pt>
                <c:pt idx="912">
                  <c:v>215</c:v>
                </c:pt>
                <c:pt idx="913">
                  <c:v>215</c:v>
                </c:pt>
                <c:pt idx="914">
                  <c:v>215</c:v>
                </c:pt>
                <c:pt idx="915">
                  <c:v>215</c:v>
                </c:pt>
                <c:pt idx="916">
                  <c:v>216</c:v>
                </c:pt>
                <c:pt idx="917">
                  <c:v>216</c:v>
                </c:pt>
                <c:pt idx="918">
                  <c:v>216</c:v>
                </c:pt>
                <c:pt idx="919">
                  <c:v>217</c:v>
                </c:pt>
                <c:pt idx="920">
                  <c:v>218</c:v>
                </c:pt>
                <c:pt idx="921">
                  <c:v>218</c:v>
                </c:pt>
                <c:pt idx="922">
                  <c:v>218</c:v>
                </c:pt>
                <c:pt idx="923">
                  <c:v>219</c:v>
                </c:pt>
                <c:pt idx="924">
                  <c:v>219</c:v>
                </c:pt>
                <c:pt idx="925">
                  <c:v>220</c:v>
                </c:pt>
                <c:pt idx="926">
                  <c:v>221</c:v>
                </c:pt>
                <c:pt idx="927">
                  <c:v>222</c:v>
                </c:pt>
                <c:pt idx="928">
                  <c:v>222</c:v>
                </c:pt>
                <c:pt idx="929">
                  <c:v>223</c:v>
                </c:pt>
                <c:pt idx="930">
                  <c:v>224</c:v>
                </c:pt>
                <c:pt idx="931">
                  <c:v>225</c:v>
                </c:pt>
                <c:pt idx="932">
                  <c:v>226</c:v>
                </c:pt>
                <c:pt idx="933">
                  <c:v>227</c:v>
                </c:pt>
                <c:pt idx="934">
                  <c:v>228</c:v>
                </c:pt>
                <c:pt idx="935">
                  <c:v>229</c:v>
                </c:pt>
                <c:pt idx="936">
                  <c:v>230</c:v>
                </c:pt>
                <c:pt idx="937">
                  <c:v>230</c:v>
                </c:pt>
                <c:pt idx="938">
                  <c:v>230</c:v>
                </c:pt>
                <c:pt idx="939">
                  <c:v>230</c:v>
                </c:pt>
                <c:pt idx="940">
                  <c:v>230</c:v>
                </c:pt>
                <c:pt idx="941">
                  <c:v>230</c:v>
                </c:pt>
                <c:pt idx="942">
                  <c:v>230</c:v>
                </c:pt>
                <c:pt idx="943">
                  <c:v>231</c:v>
                </c:pt>
                <c:pt idx="944">
                  <c:v>231</c:v>
                </c:pt>
                <c:pt idx="945">
                  <c:v>231</c:v>
                </c:pt>
                <c:pt idx="946">
                  <c:v>231</c:v>
                </c:pt>
                <c:pt idx="947">
                  <c:v>231</c:v>
                </c:pt>
                <c:pt idx="948">
                  <c:v>232</c:v>
                </c:pt>
                <c:pt idx="949">
                  <c:v>232</c:v>
                </c:pt>
                <c:pt idx="950">
                  <c:v>233</c:v>
                </c:pt>
                <c:pt idx="951">
                  <c:v>234</c:v>
                </c:pt>
                <c:pt idx="952">
                  <c:v>234</c:v>
                </c:pt>
                <c:pt idx="953">
                  <c:v>235</c:v>
                </c:pt>
                <c:pt idx="954">
                  <c:v>235</c:v>
                </c:pt>
                <c:pt idx="955">
                  <c:v>236</c:v>
                </c:pt>
                <c:pt idx="956">
                  <c:v>237</c:v>
                </c:pt>
                <c:pt idx="957">
                  <c:v>237</c:v>
                </c:pt>
                <c:pt idx="958">
                  <c:v>237</c:v>
                </c:pt>
                <c:pt idx="959">
                  <c:v>237</c:v>
                </c:pt>
                <c:pt idx="960">
                  <c:v>238</c:v>
                </c:pt>
                <c:pt idx="961">
                  <c:v>238</c:v>
                </c:pt>
                <c:pt idx="962">
                  <c:v>238</c:v>
                </c:pt>
                <c:pt idx="963">
                  <c:v>238</c:v>
                </c:pt>
                <c:pt idx="964">
                  <c:v>238</c:v>
                </c:pt>
                <c:pt idx="965">
                  <c:v>238</c:v>
                </c:pt>
                <c:pt idx="966">
                  <c:v>239</c:v>
                </c:pt>
                <c:pt idx="967">
                  <c:v>239</c:v>
                </c:pt>
                <c:pt idx="968">
                  <c:v>239</c:v>
                </c:pt>
                <c:pt idx="969">
                  <c:v>239</c:v>
                </c:pt>
                <c:pt idx="970">
                  <c:v>239</c:v>
                </c:pt>
                <c:pt idx="971">
                  <c:v>239</c:v>
                </c:pt>
                <c:pt idx="972">
                  <c:v>239</c:v>
                </c:pt>
                <c:pt idx="973">
                  <c:v>239</c:v>
                </c:pt>
                <c:pt idx="974">
                  <c:v>239</c:v>
                </c:pt>
                <c:pt idx="975">
                  <c:v>239</c:v>
                </c:pt>
                <c:pt idx="976">
                  <c:v>239</c:v>
                </c:pt>
                <c:pt idx="977">
                  <c:v>239</c:v>
                </c:pt>
                <c:pt idx="978">
                  <c:v>239</c:v>
                </c:pt>
                <c:pt idx="979">
                  <c:v>239</c:v>
                </c:pt>
                <c:pt idx="980">
                  <c:v>239</c:v>
                </c:pt>
                <c:pt idx="981">
                  <c:v>239</c:v>
                </c:pt>
                <c:pt idx="982">
                  <c:v>240</c:v>
                </c:pt>
                <c:pt idx="983">
                  <c:v>240</c:v>
                </c:pt>
                <c:pt idx="984">
                  <c:v>240</c:v>
                </c:pt>
                <c:pt idx="985">
                  <c:v>240</c:v>
                </c:pt>
                <c:pt idx="986">
                  <c:v>240</c:v>
                </c:pt>
                <c:pt idx="987">
                  <c:v>240</c:v>
                </c:pt>
                <c:pt idx="988">
                  <c:v>240</c:v>
                </c:pt>
                <c:pt idx="989">
                  <c:v>240</c:v>
                </c:pt>
                <c:pt idx="990">
                  <c:v>240</c:v>
                </c:pt>
                <c:pt idx="991">
                  <c:v>240</c:v>
                </c:pt>
                <c:pt idx="992">
                  <c:v>240</c:v>
                </c:pt>
                <c:pt idx="993">
                  <c:v>240</c:v>
                </c:pt>
                <c:pt idx="994">
                  <c:v>240</c:v>
                </c:pt>
                <c:pt idx="995">
                  <c:v>240</c:v>
                </c:pt>
                <c:pt idx="996">
                  <c:v>240</c:v>
                </c:pt>
                <c:pt idx="997">
                  <c:v>241</c:v>
                </c:pt>
                <c:pt idx="998">
                  <c:v>242</c:v>
                </c:pt>
                <c:pt idx="999">
                  <c:v>243</c:v>
                </c:pt>
                <c:pt idx="1000">
                  <c:v>244</c:v>
                </c:pt>
                <c:pt idx="1001">
                  <c:v>245</c:v>
                </c:pt>
                <c:pt idx="1002">
                  <c:v>246</c:v>
                </c:pt>
                <c:pt idx="1003">
                  <c:v>247</c:v>
                </c:pt>
                <c:pt idx="1004">
                  <c:v>247</c:v>
                </c:pt>
                <c:pt idx="1005">
                  <c:v>248</c:v>
                </c:pt>
                <c:pt idx="1006">
                  <c:v>248</c:v>
                </c:pt>
                <c:pt idx="1007">
                  <c:v>248</c:v>
                </c:pt>
                <c:pt idx="1008">
                  <c:v>249</c:v>
                </c:pt>
                <c:pt idx="1009">
                  <c:v>249</c:v>
                </c:pt>
                <c:pt idx="1010">
                  <c:v>249</c:v>
                </c:pt>
                <c:pt idx="1011">
                  <c:v>249</c:v>
                </c:pt>
                <c:pt idx="1012">
                  <c:v>249</c:v>
                </c:pt>
                <c:pt idx="1013">
                  <c:v>249</c:v>
                </c:pt>
                <c:pt idx="1014">
                  <c:v>249</c:v>
                </c:pt>
                <c:pt idx="1015">
                  <c:v>249</c:v>
                </c:pt>
                <c:pt idx="1016">
                  <c:v>249</c:v>
                </c:pt>
                <c:pt idx="1017">
                  <c:v>249</c:v>
                </c:pt>
                <c:pt idx="1018">
                  <c:v>249</c:v>
                </c:pt>
                <c:pt idx="1019">
                  <c:v>250</c:v>
                </c:pt>
                <c:pt idx="1020">
                  <c:v>250</c:v>
                </c:pt>
                <c:pt idx="1021">
                  <c:v>250</c:v>
                </c:pt>
                <c:pt idx="1022">
                  <c:v>250</c:v>
                </c:pt>
                <c:pt idx="1023">
                  <c:v>250</c:v>
                </c:pt>
                <c:pt idx="1024">
                  <c:v>250</c:v>
                </c:pt>
                <c:pt idx="1025">
                  <c:v>250</c:v>
                </c:pt>
                <c:pt idx="1026">
                  <c:v>251</c:v>
                </c:pt>
                <c:pt idx="1027">
                  <c:v>252</c:v>
                </c:pt>
                <c:pt idx="1028">
                  <c:v>252</c:v>
                </c:pt>
                <c:pt idx="1029">
                  <c:v>252</c:v>
                </c:pt>
                <c:pt idx="1030">
                  <c:v>252</c:v>
                </c:pt>
                <c:pt idx="1031">
                  <c:v>252</c:v>
                </c:pt>
                <c:pt idx="1032">
                  <c:v>252</c:v>
                </c:pt>
                <c:pt idx="1033">
                  <c:v>252</c:v>
                </c:pt>
                <c:pt idx="1034">
                  <c:v>252</c:v>
                </c:pt>
                <c:pt idx="1035">
                  <c:v>252</c:v>
                </c:pt>
                <c:pt idx="1036">
                  <c:v>252</c:v>
                </c:pt>
                <c:pt idx="1037">
                  <c:v>252</c:v>
                </c:pt>
                <c:pt idx="1038">
                  <c:v>253</c:v>
                </c:pt>
                <c:pt idx="1039">
                  <c:v>254</c:v>
                </c:pt>
                <c:pt idx="1040">
                  <c:v>255</c:v>
                </c:pt>
                <c:pt idx="1041">
                  <c:v>255</c:v>
                </c:pt>
                <c:pt idx="1042">
                  <c:v>255</c:v>
                </c:pt>
                <c:pt idx="1043">
                  <c:v>255</c:v>
                </c:pt>
                <c:pt idx="1044">
                  <c:v>255</c:v>
                </c:pt>
                <c:pt idx="1045">
                  <c:v>255</c:v>
                </c:pt>
                <c:pt idx="1046">
                  <c:v>255</c:v>
                </c:pt>
                <c:pt idx="1047">
                  <c:v>255</c:v>
                </c:pt>
                <c:pt idx="1048">
                  <c:v>255</c:v>
                </c:pt>
                <c:pt idx="1049">
                  <c:v>255</c:v>
                </c:pt>
                <c:pt idx="1050">
                  <c:v>255</c:v>
                </c:pt>
                <c:pt idx="1051">
                  <c:v>255</c:v>
                </c:pt>
                <c:pt idx="1052">
                  <c:v>255</c:v>
                </c:pt>
                <c:pt idx="1053">
                  <c:v>255</c:v>
                </c:pt>
                <c:pt idx="1054">
                  <c:v>255</c:v>
                </c:pt>
                <c:pt idx="1055">
                  <c:v>255</c:v>
                </c:pt>
                <c:pt idx="1056">
                  <c:v>255</c:v>
                </c:pt>
                <c:pt idx="1057">
                  <c:v>255</c:v>
                </c:pt>
                <c:pt idx="1058">
                  <c:v>255</c:v>
                </c:pt>
                <c:pt idx="1059">
                  <c:v>255</c:v>
                </c:pt>
                <c:pt idx="1060">
                  <c:v>256</c:v>
                </c:pt>
                <c:pt idx="1061">
                  <c:v>256</c:v>
                </c:pt>
                <c:pt idx="1062">
                  <c:v>256</c:v>
                </c:pt>
                <c:pt idx="1063">
                  <c:v>256</c:v>
                </c:pt>
                <c:pt idx="1064">
                  <c:v>257</c:v>
                </c:pt>
                <c:pt idx="1065">
                  <c:v>258</c:v>
                </c:pt>
                <c:pt idx="1066">
                  <c:v>259</c:v>
                </c:pt>
                <c:pt idx="1067">
                  <c:v>259</c:v>
                </c:pt>
                <c:pt idx="1068">
                  <c:v>259</c:v>
                </c:pt>
                <c:pt idx="1069">
                  <c:v>259</c:v>
                </c:pt>
                <c:pt idx="1070">
                  <c:v>259</c:v>
                </c:pt>
                <c:pt idx="1071">
                  <c:v>259</c:v>
                </c:pt>
                <c:pt idx="1072">
                  <c:v>260</c:v>
                </c:pt>
                <c:pt idx="1073">
                  <c:v>260</c:v>
                </c:pt>
                <c:pt idx="1074">
                  <c:v>260</c:v>
                </c:pt>
                <c:pt idx="1075">
                  <c:v>260</c:v>
                </c:pt>
                <c:pt idx="1076">
                  <c:v>260</c:v>
                </c:pt>
                <c:pt idx="1077">
                  <c:v>260</c:v>
                </c:pt>
                <c:pt idx="1078">
                  <c:v>260</c:v>
                </c:pt>
                <c:pt idx="1079">
                  <c:v>260</c:v>
                </c:pt>
                <c:pt idx="1080">
                  <c:v>261</c:v>
                </c:pt>
                <c:pt idx="1081">
                  <c:v>261</c:v>
                </c:pt>
                <c:pt idx="1082">
                  <c:v>261</c:v>
                </c:pt>
                <c:pt idx="1083">
                  <c:v>261</c:v>
                </c:pt>
                <c:pt idx="1084">
                  <c:v>261</c:v>
                </c:pt>
                <c:pt idx="1085">
                  <c:v>262</c:v>
                </c:pt>
                <c:pt idx="1086">
                  <c:v>263</c:v>
                </c:pt>
                <c:pt idx="1087">
                  <c:v>263</c:v>
                </c:pt>
                <c:pt idx="1088">
                  <c:v>263</c:v>
                </c:pt>
                <c:pt idx="1089">
                  <c:v>263</c:v>
                </c:pt>
                <c:pt idx="1090">
                  <c:v>263</c:v>
                </c:pt>
                <c:pt idx="1091">
                  <c:v>263</c:v>
                </c:pt>
                <c:pt idx="1092">
                  <c:v>263</c:v>
                </c:pt>
                <c:pt idx="1093">
                  <c:v>263</c:v>
                </c:pt>
                <c:pt idx="1094">
                  <c:v>263</c:v>
                </c:pt>
                <c:pt idx="1095">
                  <c:v>263</c:v>
                </c:pt>
                <c:pt idx="1096">
                  <c:v>263</c:v>
                </c:pt>
                <c:pt idx="1097">
                  <c:v>264</c:v>
                </c:pt>
                <c:pt idx="1098">
                  <c:v>264</c:v>
                </c:pt>
                <c:pt idx="1099">
                  <c:v>264</c:v>
                </c:pt>
                <c:pt idx="1100">
                  <c:v>264</c:v>
                </c:pt>
                <c:pt idx="1101">
                  <c:v>265</c:v>
                </c:pt>
                <c:pt idx="1102">
                  <c:v>266</c:v>
                </c:pt>
                <c:pt idx="1103">
                  <c:v>266</c:v>
                </c:pt>
                <c:pt idx="1104">
                  <c:v>266</c:v>
                </c:pt>
                <c:pt idx="1105">
                  <c:v>267</c:v>
                </c:pt>
                <c:pt idx="1106">
                  <c:v>267</c:v>
                </c:pt>
                <c:pt idx="1107">
                  <c:v>268</c:v>
                </c:pt>
                <c:pt idx="1108">
                  <c:v>268</c:v>
                </c:pt>
                <c:pt idx="1109">
                  <c:v>268</c:v>
                </c:pt>
                <c:pt idx="1110">
                  <c:v>269</c:v>
                </c:pt>
                <c:pt idx="1111">
                  <c:v>270</c:v>
                </c:pt>
                <c:pt idx="1112">
                  <c:v>270</c:v>
                </c:pt>
                <c:pt idx="1113">
                  <c:v>271</c:v>
                </c:pt>
                <c:pt idx="1114">
                  <c:v>271</c:v>
                </c:pt>
                <c:pt idx="1115">
                  <c:v>271</c:v>
                </c:pt>
                <c:pt idx="1116">
                  <c:v>271</c:v>
                </c:pt>
                <c:pt idx="1117">
                  <c:v>272</c:v>
                </c:pt>
                <c:pt idx="1118">
                  <c:v>273</c:v>
                </c:pt>
                <c:pt idx="1119">
                  <c:v>274</c:v>
                </c:pt>
                <c:pt idx="1120">
                  <c:v>274</c:v>
                </c:pt>
                <c:pt idx="1121">
                  <c:v>274</c:v>
                </c:pt>
                <c:pt idx="1122">
                  <c:v>275</c:v>
                </c:pt>
                <c:pt idx="1123">
                  <c:v>275</c:v>
                </c:pt>
                <c:pt idx="1124">
                  <c:v>275</c:v>
                </c:pt>
                <c:pt idx="1125">
                  <c:v>275</c:v>
                </c:pt>
                <c:pt idx="1126">
                  <c:v>275</c:v>
                </c:pt>
                <c:pt idx="1127">
                  <c:v>275</c:v>
                </c:pt>
                <c:pt idx="1128">
                  <c:v>275</c:v>
                </c:pt>
                <c:pt idx="1129">
                  <c:v>275</c:v>
                </c:pt>
                <c:pt idx="1130">
                  <c:v>276</c:v>
                </c:pt>
                <c:pt idx="1131">
                  <c:v>276</c:v>
                </c:pt>
                <c:pt idx="1132">
                  <c:v>277</c:v>
                </c:pt>
                <c:pt idx="1133">
                  <c:v>278</c:v>
                </c:pt>
                <c:pt idx="1134">
                  <c:v>279</c:v>
                </c:pt>
                <c:pt idx="1135">
                  <c:v>279</c:v>
                </c:pt>
                <c:pt idx="1136">
                  <c:v>280</c:v>
                </c:pt>
                <c:pt idx="1137">
                  <c:v>281</c:v>
                </c:pt>
                <c:pt idx="1138">
                  <c:v>281</c:v>
                </c:pt>
                <c:pt idx="1139">
                  <c:v>282</c:v>
                </c:pt>
                <c:pt idx="1140">
                  <c:v>282</c:v>
                </c:pt>
                <c:pt idx="1141">
                  <c:v>282</c:v>
                </c:pt>
                <c:pt idx="1142">
                  <c:v>282</c:v>
                </c:pt>
                <c:pt idx="1143">
                  <c:v>282</c:v>
                </c:pt>
                <c:pt idx="1144">
                  <c:v>282</c:v>
                </c:pt>
                <c:pt idx="1145">
                  <c:v>282</c:v>
                </c:pt>
                <c:pt idx="1146">
                  <c:v>282</c:v>
                </c:pt>
                <c:pt idx="1147">
                  <c:v>283</c:v>
                </c:pt>
                <c:pt idx="1148">
                  <c:v>283</c:v>
                </c:pt>
                <c:pt idx="1149">
                  <c:v>284</c:v>
                </c:pt>
                <c:pt idx="1150">
                  <c:v>284</c:v>
                </c:pt>
                <c:pt idx="1151">
                  <c:v>284</c:v>
                </c:pt>
                <c:pt idx="1152">
                  <c:v>284</c:v>
                </c:pt>
                <c:pt idx="1153">
                  <c:v>284</c:v>
                </c:pt>
                <c:pt idx="1154">
                  <c:v>284</c:v>
                </c:pt>
                <c:pt idx="1155">
                  <c:v>284</c:v>
                </c:pt>
                <c:pt idx="1156">
                  <c:v>284</c:v>
                </c:pt>
                <c:pt idx="1157">
                  <c:v>284</c:v>
                </c:pt>
                <c:pt idx="1158">
                  <c:v>285</c:v>
                </c:pt>
                <c:pt idx="1159">
                  <c:v>285</c:v>
                </c:pt>
                <c:pt idx="1160">
                  <c:v>285</c:v>
                </c:pt>
                <c:pt idx="1161">
                  <c:v>285</c:v>
                </c:pt>
                <c:pt idx="1162">
                  <c:v>285</c:v>
                </c:pt>
                <c:pt idx="1163">
                  <c:v>285</c:v>
                </c:pt>
                <c:pt idx="1164">
                  <c:v>285</c:v>
                </c:pt>
                <c:pt idx="1165">
                  <c:v>285</c:v>
                </c:pt>
                <c:pt idx="1166">
                  <c:v>285</c:v>
                </c:pt>
                <c:pt idx="1167">
                  <c:v>285</c:v>
                </c:pt>
                <c:pt idx="1168">
                  <c:v>285</c:v>
                </c:pt>
                <c:pt idx="1169">
                  <c:v>285</c:v>
                </c:pt>
                <c:pt idx="1170">
                  <c:v>285</c:v>
                </c:pt>
                <c:pt idx="1171">
                  <c:v>286</c:v>
                </c:pt>
                <c:pt idx="1172">
                  <c:v>286</c:v>
                </c:pt>
                <c:pt idx="1173">
                  <c:v>286</c:v>
                </c:pt>
                <c:pt idx="1174">
                  <c:v>286</c:v>
                </c:pt>
                <c:pt idx="1175">
                  <c:v>286</c:v>
                </c:pt>
                <c:pt idx="1176">
                  <c:v>286</c:v>
                </c:pt>
                <c:pt idx="1177">
                  <c:v>286</c:v>
                </c:pt>
                <c:pt idx="1178">
                  <c:v>286</c:v>
                </c:pt>
                <c:pt idx="1179">
                  <c:v>287</c:v>
                </c:pt>
                <c:pt idx="1180">
                  <c:v>287</c:v>
                </c:pt>
                <c:pt idx="1181">
                  <c:v>287</c:v>
                </c:pt>
                <c:pt idx="1182">
                  <c:v>287</c:v>
                </c:pt>
                <c:pt idx="1183">
                  <c:v>288</c:v>
                </c:pt>
                <c:pt idx="1184">
                  <c:v>288</c:v>
                </c:pt>
                <c:pt idx="1185">
                  <c:v>288</c:v>
                </c:pt>
                <c:pt idx="1186">
                  <c:v>289</c:v>
                </c:pt>
                <c:pt idx="1187">
                  <c:v>289</c:v>
                </c:pt>
                <c:pt idx="1188">
                  <c:v>289</c:v>
                </c:pt>
                <c:pt idx="1189">
                  <c:v>289</c:v>
                </c:pt>
                <c:pt idx="1190">
                  <c:v>289</c:v>
                </c:pt>
                <c:pt idx="1191">
                  <c:v>289</c:v>
                </c:pt>
                <c:pt idx="1192">
                  <c:v>289</c:v>
                </c:pt>
                <c:pt idx="1193">
                  <c:v>289</c:v>
                </c:pt>
                <c:pt idx="1194">
                  <c:v>289</c:v>
                </c:pt>
                <c:pt idx="1195">
                  <c:v>289</c:v>
                </c:pt>
                <c:pt idx="1196">
                  <c:v>289</c:v>
                </c:pt>
                <c:pt idx="1197">
                  <c:v>289</c:v>
                </c:pt>
                <c:pt idx="1198">
                  <c:v>290</c:v>
                </c:pt>
                <c:pt idx="1199">
                  <c:v>291</c:v>
                </c:pt>
                <c:pt idx="1200">
                  <c:v>291</c:v>
                </c:pt>
                <c:pt idx="1201">
                  <c:v>291</c:v>
                </c:pt>
                <c:pt idx="1202">
                  <c:v>292</c:v>
                </c:pt>
                <c:pt idx="1203">
                  <c:v>292</c:v>
                </c:pt>
                <c:pt idx="1204">
                  <c:v>292</c:v>
                </c:pt>
                <c:pt idx="1205">
                  <c:v>292</c:v>
                </c:pt>
                <c:pt idx="1206">
                  <c:v>293</c:v>
                </c:pt>
                <c:pt idx="1207">
                  <c:v>294</c:v>
                </c:pt>
                <c:pt idx="1208">
                  <c:v>295</c:v>
                </c:pt>
                <c:pt idx="1209">
                  <c:v>295</c:v>
                </c:pt>
                <c:pt idx="1210">
                  <c:v>295</c:v>
                </c:pt>
                <c:pt idx="1211">
                  <c:v>295</c:v>
                </c:pt>
                <c:pt idx="1212">
                  <c:v>295</c:v>
                </c:pt>
                <c:pt idx="1213">
                  <c:v>295</c:v>
                </c:pt>
                <c:pt idx="1214">
                  <c:v>295</c:v>
                </c:pt>
                <c:pt idx="1215">
                  <c:v>295</c:v>
                </c:pt>
                <c:pt idx="1216">
                  <c:v>295</c:v>
                </c:pt>
                <c:pt idx="1217">
                  <c:v>296</c:v>
                </c:pt>
                <c:pt idx="1218">
                  <c:v>297</c:v>
                </c:pt>
                <c:pt idx="1219">
                  <c:v>297</c:v>
                </c:pt>
                <c:pt idx="1220">
                  <c:v>297</c:v>
                </c:pt>
                <c:pt idx="1221">
                  <c:v>297</c:v>
                </c:pt>
                <c:pt idx="1222">
                  <c:v>297</c:v>
                </c:pt>
                <c:pt idx="1223">
                  <c:v>298</c:v>
                </c:pt>
                <c:pt idx="1224">
                  <c:v>299</c:v>
                </c:pt>
                <c:pt idx="1225">
                  <c:v>299</c:v>
                </c:pt>
                <c:pt idx="1226">
                  <c:v>300</c:v>
                </c:pt>
                <c:pt idx="1227">
                  <c:v>300</c:v>
                </c:pt>
                <c:pt idx="1228">
                  <c:v>300</c:v>
                </c:pt>
                <c:pt idx="1229">
                  <c:v>300</c:v>
                </c:pt>
                <c:pt idx="1230">
                  <c:v>301</c:v>
                </c:pt>
                <c:pt idx="1231">
                  <c:v>302</c:v>
                </c:pt>
                <c:pt idx="1232">
                  <c:v>302</c:v>
                </c:pt>
                <c:pt idx="1233">
                  <c:v>303</c:v>
                </c:pt>
                <c:pt idx="1234">
                  <c:v>303</c:v>
                </c:pt>
                <c:pt idx="1235">
                  <c:v>303</c:v>
                </c:pt>
                <c:pt idx="1236">
                  <c:v>303</c:v>
                </c:pt>
                <c:pt idx="1237">
                  <c:v>304</c:v>
                </c:pt>
                <c:pt idx="1238">
                  <c:v>304</c:v>
                </c:pt>
                <c:pt idx="1239">
                  <c:v>304</c:v>
                </c:pt>
                <c:pt idx="1240">
                  <c:v>304</c:v>
                </c:pt>
                <c:pt idx="1241">
                  <c:v>304</c:v>
                </c:pt>
                <c:pt idx="1242">
                  <c:v>304</c:v>
                </c:pt>
                <c:pt idx="1243">
                  <c:v>305</c:v>
                </c:pt>
                <c:pt idx="1244">
                  <c:v>305</c:v>
                </c:pt>
                <c:pt idx="1245">
                  <c:v>305</c:v>
                </c:pt>
                <c:pt idx="1246">
                  <c:v>306</c:v>
                </c:pt>
                <c:pt idx="1247">
                  <c:v>307</c:v>
                </c:pt>
                <c:pt idx="1248">
                  <c:v>308</c:v>
                </c:pt>
                <c:pt idx="1249">
                  <c:v>308</c:v>
                </c:pt>
                <c:pt idx="1250">
                  <c:v>308</c:v>
                </c:pt>
                <c:pt idx="1251">
                  <c:v>308</c:v>
                </c:pt>
                <c:pt idx="1252">
                  <c:v>308</c:v>
                </c:pt>
                <c:pt idx="1253">
                  <c:v>308</c:v>
                </c:pt>
                <c:pt idx="1254">
                  <c:v>308</c:v>
                </c:pt>
                <c:pt idx="1255">
                  <c:v>308</c:v>
                </c:pt>
                <c:pt idx="1256">
                  <c:v>308</c:v>
                </c:pt>
                <c:pt idx="1257">
                  <c:v>309</c:v>
                </c:pt>
                <c:pt idx="1258">
                  <c:v>309</c:v>
                </c:pt>
                <c:pt idx="1259">
                  <c:v>309</c:v>
                </c:pt>
                <c:pt idx="1260">
                  <c:v>309</c:v>
                </c:pt>
                <c:pt idx="1261">
                  <c:v>310</c:v>
                </c:pt>
                <c:pt idx="1262">
                  <c:v>311</c:v>
                </c:pt>
                <c:pt idx="1263">
                  <c:v>312</c:v>
                </c:pt>
                <c:pt idx="1264">
                  <c:v>312</c:v>
                </c:pt>
                <c:pt idx="1265">
                  <c:v>312</c:v>
                </c:pt>
                <c:pt idx="1266">
                  <c:v>312</c:v>
                </c:pt>
                <c:pt idx="1267">
                  <c:v>312</c:v>
                </c:pt>
                <c:pt idx="1268">
                  <c:v>313</c:v>
                </c:pt>
                <c:pt idx="1269">
                  <c:v>313</c:v>
                </c:pt>
                <c:pt idx="1270">
                  <c:v>313</c:v>
                </c:pt>
                <c:pt idx="1271">
                  <c:v>313</c:v>
                </c:pt>
                <c:pt idx="1272">
                  <c:v>313</c:v>
                </c:pt>
                <c:pt idx="1273">
                  <c:v>313</c:v>
                </c:pt>
                <c:pt idx="1274">
                  <c:v>313</c:v>
                </c:pt>
                <c:pt idx="1275">
                  <c:v>313</c:v>
                </c:pt>
                <c:pt idx="1276">
                  <c:v>313</c:v>
                </c:pt>
                <c:pt idx="1277">
                  <c:v>313</c:v>
                </c:pt>
                <c:pt idx="1278">
                  <c:v>314</c:v>
                </c:pt>
                <c:pt idx="1279">
                  <c:v>314</c:v>
                </c:pt>
                <c:pt idx="1280">
                  <c:v>314</c:v>
                </c:pt>
                <c:pt idx="1281">
                  <c:v>314</c:v>
                </c:pt>
                <c:pt idx="1282">
                  <c:v>314</c:v>
                </c:pt>
                <c:pt idx="1283">
                  <c:v>314</c:v>
                </c:pt>
                <c:pt idx="1284">
                  <c:v>314</c:v>
                </c:pt>
                <c:pt idx="1285">
                  <c:v>314</c:v>
                </c:pt>
                <c:pt idx="1286">
                  <c:v>314</c:v>
                </c:pt>
                <c:pt idx="1287">
                  <c:v>314</c:v>
                </c:pt>
                <c:pt idx="1288">
                  <c:v>314</c:v>
                </c:pt>
                <c:pt idx="1289">
                  <c:v>314</c:v>
                </c:pt>
                <c:pt idx="1290">
                  <c:v>314</c:v>
                </c:pt>
                <c:pt idx="1291">
                  <c:v>314</c:v>
                </c:pt>
                <c:pt idx="1292">
                  <c:v>314</c:v>
                </c:pt>
                <c:pt idx="1293">
                  <c:v>314</c:v>
                </c:pt>
                <c:pt idx="1294">
                  <c:v>314</c:v>
                </c:pt>
                <c:pt idx="1295">
                  <c:v>314</c:v>
                </c:pt>
                <c:pt idx="1296">
                  <c:v>314</c:v>
                </c:pt>
                <c:pt idx="1297">
                  <c:v>314</c:v>
                </c:pt>
                <c:pt idx="1298">
                  <c:v>314</c:v>
                </c:pt>
                <c:pt idx="1299">
                  <c:v>314</c:v>
                </c:pt>
                <c:pt idx="1300">
                  <c:v>314</c:v>
                </c:pt>
                <c:pt idx="1301">
                  <c:v>314</c:v>
                </c:pt>
                <c:pt idx="1302">
                  <c:v>314</c:v>
                </c:pt>
                <c:pt idx="1303">
                  <c:v>314</c:v>
                </c:pt>
                <c:pt idx="1304">
                  <c:v>314</c:v>
                </c:pt>
                <c:pt idx="1305">
                  <c:v>314</c:v>
                </c:pt>
                <c:pt idx="1306">
                  <c:v>314</c:v>
                </c:pt>
                <c:pt idx="1307">
                  <c:v>314</c:v>
                </c:pt>
                <c:pt idx="1308">
                  <c:v>314</c:v>
                </c:pt>
                <c:pt idx="1309">
                  <c:v>314</c:v>
                </c:pt>
                <c:pt idx="1310">
                  <c:v>314</c:v>
                </c:pt>
                <c:pt idx="1311">
                  <c:v>314</c:v>
                </c:pt>
                <c:pt idx="1312">
                  <c:v>314</c:v>
                </c:pt>
                <c:pt idx="1313">
                  <c:v>314</c:v>
                </c:pt>
                <c:pt idx="1314">
                  <c:v>314</c:v>
                </c:pt>
                <c:pt idx="1315">
                  <c:v>314</c:v>
                </c:pt>
                <c:pt idx="1316">
                  <c:v>314</c:v>
                </c:pt>
                <c:pt idx="1317">
                  <c:v>314</c:v>
                </c:pt>
                <c:pt idx="1318">
                  <c:v>315</c:v>
                </c:pt>
                <c:pt idx="1319">
                  <c:v>315</c:v>
                </c:pt>
                <c:pt idx="1320">
                  <c:v>315</c:v>
                </c:pt>
                <c:pt idx="1321">
                  <c:v>315</c:v>
                </c:pt>
                <c:pt idx="1322">
                  <c:v>315</c:v>
                </c:pt>
                <c:pt idx="1323">
                  <c:v>315</c:v>
                </c:pt>
                <c:pt idx="1324">
                  <c:v>315</c:v>
                </c:pt>
                <c:pt idx="1325">
                  <c:v>316</c:v>
                </c:pt>
                <c:pt idx="1326">
                  <c:v>316</c:v>
                </c:pt>
                <c:pt idx="1327">
                  <c:v>316</c:v>
                </c:pt>
                <c:pt idx="1328">
                  <c:v>316</c:v>
                </c:pt>
                <c:pt idx="1329">
                  <c:v>317</c:v>
                </c:pt>
                <c:pt idx="1330">
                  <c:v>317</c:v>
                </c:pt>
                <c:pt idx="1331">
                  <c:v>317</c:v>
                </c:pt>
                <c:pt idx="1332">
                  <c:v>318</c:v>
                </c:pt>
                <c:pt idx="1333">
                  <c:v>318</c:v>
                </c:pt>
                <c:pt idx="1334">
                  <c:v>319</c:v>
                </c:pt>
                <c:pt idx="1335">
                  <c:v>319</c:v>
                </c:pt>
                <c:pt idx="1336">
                  <c:v>319</c:v>
                </c:pt>
                <c:pt idx="1337">
                  <c:v>319</c:v>
                </c:pt>
                <c:pt idx="1338">
                  <c:v>319</c:v>
                </c:pt>
                <c:pt idx="1339">
                  <c:v>319</c:v>
                </c:pt>
                <c:pt idx="1340">
                  <c:v>320</c:v>
                </c:pt>
                <c:pt idx="1341">
                  <c:v>321</c:v>
                </c:pt>
                <c:pt idx="1342">
                  <c:v>322</c:v>
                </c:pt>
                <c:pt idx="1343">
                  <c:v>323</c:v>
                </c:pt>
                <c:pt idx="1344">
                  <c:v>323</c:v>
                </c:pt>
                <c:pt idx="1345">
                  <c:v>324</c:v>
                </c:pt>
                <c:pt idx="1346">
                  <c:v>324</c:v>
                </c:pt>
                <c:pt idx="1347">
                  <c:v>324</c:v>
                </c:pt>
                <c:pt idx="1348">
                  <c:v>324</c:v>
                </c:pt>
                <c:pt idx="1349">
                  <c:v>325</c:v>
                </c:pt>
                <c:pt idx="1350">
                  <c:v>325</c:v>
                </c:pt>
                <c:pt idx="1351">
                  <c:v>325</c:v>
                </c:pt>
                <c:pt idx="1352">
                  <c:v>325</c:v>
                </c:pt>
                <c:pt idx="1353">
                  <c:v>325</c:v>
                </c:pt>
                <c:pt idx="1354">
                  <c:v>325</c:v>
                </c:pt>
                <c:pt idx="1355">
                  <c:v>326</c:v>
                </c:pt>
                <c:pt idx="1356">
                  <c:v>326</c:v>
                </c:pt>
                <c:pt idx="1357">
                  <c:v>327</c:v>
                </c:pt>
                <c:pt idx="1358">
                  <c:v>328</c:v>
                </c:pt>
                <c:pt idx="1359">
                  <c:v>329</c:v>
                </c:pt>
                <c:pt idx="1360">
                  <c:v>329</c:v>
                </c:pt>
                <c:pt idx="1361">
                  <c:v>329</c:v>
                </c:pt>
                <c:pt idx="1362">
                  <c:v>329</c:v>
                </c:pt>
                <c:pt idx="1363">
                  <c:v>330</c:v>
                </c:pt>
                <c:pt idx="1364">
                  <c:v>331</c:v>
                </c:pt>
                <c:pt idx="1365">
                  <c:v>331</c:v>
                </c:pt>
                <c:pt idx="1366">
                  <c:v>332</c:v>
                </c:pt>
                <c:pt idx="1367">
                  <c:v>332</c:v>
                </c:pt>
                <c:pt idx="1368">
                  <c:v>332</c:v>
                </c:pt>
                <c:pt idx="1369">
                  <c:v>332</c:v>
                </c:pt>
                <c:pt idx="1370">
                  <c:v>332</c:v>
                </c:pt>
                <c:pt idx="1371">
                  <c:v>333</c:v>
                </c:pt>
                <c:pt idx="1372">
                  <c:v>334</c:v>
                </c:pt>
                <c:pt idx="1373">
                  <c:v>334</c:v>
                </c:pt>
                <c:pt idx="1374">
                  <c:v>334</c:v>
                </c:pt>
                <c:pt idx="1375">
                  <c:v>334</c:v>
                </c:pt>
                <c:pt idx="1376">
                  <c:v>334</c:v>
                </c:pt>
                <c:pt idx="1377">
                  <c:v>334</c:v>
                </c:pt>
                <c:pt idx="1378">
                  <c:v>334</c:v>
                </c:pt>
                <c:pt idx="1379">
                  <c:v>334</c:v>
                </c:pt>
                <c:pt idx="1380">
                  <c:v>335</c:v>
                </c:pt>
                <c:pt idx="1381">
                  <c:v>335</c:v>
                </c:pt>
                <c:pt idx="1382">
                  <c:v>335</c:v>
                </c:pt>
                <c:pt idx="1383">
                  <c:v>335</c:v>
                </c:pt>
                <c:pt idx="1384">
                  <c:v>335</c:v>
                </c:pt>
                <c:pt idx="1385">
                  <c:v>336</c:v>
                </c:pt>
                <c:pt idx="1386">
                  <c:v>337</c:v>
                </c:pt>
                <c:pt idx="1387">
                  <c:v>337</c:v>
                </c:pt>
                <c:pt idx="1388">
                  <c:v>338</c:v>
                </c:pt>
                <c:pt idx="1389">
                  <c:v>338</c:v>
                </c:pt>
                <c:pt idx="1390">
                  <c:v>338</c:v>
                </c:pt>
                <c:pt idx="1391">
                  <c:v>338</c:v>
                </c:pt>
                <c:pt idx="1392">
                  <c:v>338</c:v>
                </c:pt>
                <c:pt idx="1393">
                  <c:v>338</c:v>
                </c:pt>
                <c:pt idx="1394">
                  <c:v>339</c:v>
                </c:pt>
                <c:pt idx="1395">
                  <c:v>340</c:v>
                </c:pt>
                <c:pt idx="1396">
                  <c:v>341</c:v>
                </c:pt>
                <c:pt idx="1397">
                  <c:v>341</c:v>
                </c:pt>
                <c:pt idx="1398">
                  <c:v>341</c:v>
                </c:pt>
                <c:pt idx="1399">
                  <c:v>342</c:v>
                </c:pt>
                <c:pt idx="1400">
                  <c:v>343</c:v>
                </c:pt>
                <c:pt idx="1401">
                  <c:v>343</c:v>
                </c:pt>
                <c:pt idx="1402">
                  <c:v>344</c:v>
                </c:pt>
                <c:pt idx="1403">
                  <c:v>344</c:v>
                </c:pt>
                <c:pt idx="1404">
                  <c:v>344</c:v>
                </c:pt>
                <c:pt idx="1405">
                  <c:v>344</c:v>
                </c:pt>
                <c:pt idx="1406">
                  <c:v>344</c:v>
                </c:pt>
                <c:pt idx="1407">
                  <c:v>344</c:v>
                </c:pt>
                <c:pt idx="1408">
                  <c:v>345</c:v>
                </c:pt>
                <c:pt idx="1409">
                  <c:v>345</c:v>
                </c:pt>
                <c:pt idx="1410">
                  <c:v>345</c:v>
                </c:pt>
                <c:pt idx="1411">
                  <c:v>346</c:v>
                </c:pt>
                <c:pt idx="1412">
                  <c:v>347</c:v>
                </c:pt>
                <c:pt idx="1413">
                  <c:v>348</c:v>
                </c:pt>
                <c:pt idx="1414">
                  <c:v>349</c:v>
                </c:pt>
                <c:pt idx="1415">
                  <c:v>349</c:v>
                </c:pt>
                <c:pt idx="1416">
                  <c:v>349</c:v>
                </c:pt>
                <c:pt idx="1417">
                  <c:v>349</c:v>
                </c:pt>
                <c:pt idx="1418">
                  <c:v>349</c:v>
                </c:pt>
                <c:pt idx="1419">
                  <c:v>349</c:v>
                </c:pt>
                <c:pt idx="1420">
                  <c:v>349</c:v>
                </c:pt>
                <c:pt idx="1421">
                  <c:v>349</c:v>
                </c:pt>
                <c:pt idx="1422">
                  <c:v>349</c:v>
                </c:pt>
                <c:pt idx="1423">
                  <c:v>349</c:v>
                </c:pt>
                <c:pt idx="1424">
                  <c:v>350</c:v>
                </c:pt>
                <c:pt idx="1425">
                  <c:v>351</c:v>
                </c:pt>
                <c:pt idx="1426">
                  <c:v>351</c:v>
                </c:pt>
                <c:pt idx="1427">
                  <c:v>351</c:v>
                </c:pt>
                <c:pt idx="1428">
                  <c:v>351</c:v>
                </c:pt>
                <c:pt idx="1429">
                  <c:v>352</c:v>
                </c:pt>
                <c:pt idx="1430">
                  <c:v>352</c:v>
                </c:pt>
                <c:pt idx="1431">
                  <c:v>352</c:v>
                </c:pt>
                <c:pt idx="1432">
                  <c:v>353</c:v>
                </c:pt>
                <c:pt idx="1433">
                  <c:v>353</c:v>
                </c:pt>
                <c:pt idx="1434">
                  <c:v>353</c:v>
                </c:pt>
                <c:pt idx="1435">
                  <c:v>354</c:v>
                </c:pt>
                <c:pt idx="1436">
                  <c:v>354</c:v>
                </c:pt>
                <c:pt idx="1437">
                  <c:v>354</c:v>
                </c:pt>
                <c:pt idx="1438">
                  <c:v>354</c:v>
                </c:pt>
                <c:pt idx="1439">
                  <c:v>354</c:v>
                </c:pt>
                <c:pt idx="1440">
                  <c:v>355</c:v>
                </c:pt>
                <c:pt idx="1441">
                  <c:v>355</c:v>
                </c:pt>
                <c:pt idx="1442">
                  <c:v>355</c:v>
                </c:pt>
                <c:pt idx="1443">
                  <c:v>355</c:v>
                </c:pt>
                <c:pt idx="1444">
                  <c:v>356</c:v>
                </c:pt>
                <c:pt idx="1445">
                  <c:v>357</c:v>
                </c:pt>
                <c:pt idx="1446">
                  <c:v>358</c:v>
                </c:pt>
                <c:pt idx="1447">
                  <c:v>359</c:v>
                </c:pt>
                <c:pt idx="1448">
                  <c:v>359</c:v>
                </c:pt>
                <c:pt idx="1449">
                  <c:v>359</c:v>
                </c:pt>
                <c:pt idx="1450">
                  <c:v>359</c:v>
                </c:pt>
                <c:pt idx="1451">
                  <c:v>359</c:v>
                </c:pt>
                <c:pt idx="1452">
                  <c:v>359</c:v>
                </c:pt>
                <c:pt idx="1453">
                  <c:v>359</c:v>
                </c:pt>
                <c:pt idx="1454">
                  <c:v>359</c:v>
                </c:pt>
                <c:pt idx="1455">
                  <c:v>359</c:v>
                </c:pt>
                <c:pt idx="1456">
                  <c:v>359</c:v>
                </c:pt>
                <c:pt idx="1457">
                  <c:v>359</c:v>
                </c:pt>
                <c:pt idx="1458">
                  <c:v>360</c:v>
                </c:pt>
                <c:pt idx="1459">
                  <c:v>361</c:v>
                </c:pt>
                <c:pt idx="1460">
                  <c:v>361</c:v>
                </c:pt>
                <c:pt idx="1461">
                  <c:v>361</c:v>
                </c:pt>
                <c:pt idx="1462">
                  <c:v>361</c:v>
                </c:pt>
                <c:pt idx="1463">
                  <c:v>361</c:v>
                </c:pt>
                <c:pt idx="1464">
                  <c:v>361</c:v>
                </c:pt>
                <c:pt idx="1465">
                  <c:v>361</c:v>
                </c:pt>
                <c:pt idx="1466">
                  <c:v>361</c:v>
                </c:pt>
                <c:pt idx="1467">
                  <c:v>361</c:v>
                </c:pt>
                <c:pt idx="1468">
                  <c:v>361</c:v>
                </c:pt>
                <c:pt idx="1469">
                  <c:v>361</c:v>
                </c:pt>
                <c:pt idx="1470">
                  <c:v>361</c:v>
                </c:pt>
                <c:pt idx="1471">
                  <c:v>362</c:v>
                </c:pt>
                <c:pt idx="1472">
                  <c:v>362</c:v>
                </c:pt>
                <c:pt idx="1473">
                  <c:v>362</c:v>
                </c:pt>
                <c:pt idx="1474">
                  <c:v>362</c:v>
                </c:pt>
                <c:pt idx="1475">
                  <c:v>362</c:v>
                </c:pt>
                <c:pt idx="1476">
                  <c:v>362</c:v>
                </c:pt>
                <c:pt idx="1477">
                  <c:v>362</c:v>
                </c:pt>
                <c:pt idx="1478">
                  <c:v>362</c:v>
                </c:pt>
                <c:pt idx="1479">
                  <c:v>362</c:v>
                </c:pt>
                <c:pt idx="1480">
                  <c:v>363</c:v>
                </c:pt>
                <c:pt idx="1481">
                  <c:v>363</c:v>
                </c:pt>
                <c:pt idx="1482">
                  <c:v>363</c:v>
                </c:pt>
                <c:pt idx="1483">
                  <c:v>363</c:v>
                </c:pt>
                <c:pt idx="1484">
                  <c:v>363</c:v>
                </c:pt>
                <c:pt idx="1485">
                  <c:v>363</c:v>
                </c:pt>
                <c:pt idx="1486">
                  <c:v>363</c:v>
                </c:pt>
                <c:pt idx="1487">
                  <c:v>363</c:v>
                </c:pt>
                <c:pt idx="1488">
                  <c:v>363</c:v>
                </c:pt>
                <c:pt idx="1489">
                  <c:v>363</c:v>
                </c:pt>
                <c:pt idx="1490">
                  <c:v>363</c:v>
                </c:pt>
                <c:pt idx="1491">
                  <c:v>363</c:v>
                </c:pt>
                <c:pt idx="1492">
                  <c:v>363</c:v>
                </c:pt>
                <c:pt idx="1493">
                  <c:v>363</c:v>
                </c:pt>
                <c:pt idx="1494">
                  <c:v>363</c:v>
                </c:pt>
                <c:pt idx="1495">
                  <c:v>363</c:v>
                </c:pt>
                <c:pt idx="1496">
                  <c:v>364</c:v>
                </c:pt>
                <c:pt idx="1497">
                  <c:v>365</c:v>
                </c:pt>
                <c:pt idx="1498">
                  <c:v>365</c:v>
                </c:pt>
                <c:pt idx="1499">
                  <c:v>366</c:v>
                </c:pt>
                <c:pt idx="1500">
                  <c:v>366</c:v>
                </c:pt>
                <c:pt idx="1501">
                  <c:v>366</c:v>
                </c:pt>
                <c:pt idx="1502">
                  <c:v>366</c:v>
                </c:pt>
                <c:pt idx="1503">
                  <c:v>366</c:v>
                </c:pt>
                <c:pt idx="1504">
                  <c:v>366</c:v>
                </c:pt>
                <c:pt idx="1505">
                  <c:v>366</c:v>
                </c:pt>
                <c:pt idx="1506">
                  <c:v>366</c:v>
                </c:pt>
                <c:pt idx="1507">
                  <c:v>367</c:v>
                </c:pt>
                <c:pt idx="1508">
                  <c:v>367</c:v>
                </c:pt>
                <c:pt idx="1509">
                  <c:v>367</c:v>
                </c:pt>
                <c:pt idx="1510">
                  <c:v>367</c:v>
                </c:pt>
                <c:pt idx="1511">
                  <c:v>368</c:v>
                </c:pt>
                <c:pt idx="1512">
                  <c:v>368</c:v>
                </c:pt>
                <c:pt idx="1513">
                  <c:v>369</c:v>
                </c:pt>
                <c:pt idx="1514">
                  <c:v>369</c:v>
                </c:pt>
                <c:pt idx="1515">
                  <c:v>369</c:v>
                </c:pt>
                <c:pt idx="1516">
                  <c:v>369</c:v>
                </c:pt>
                <c:pt idx="1517">
                  <c:v>369</c:v>
                </c:pt>
                <c:pt idx="1518">
                  <c:v>369</c:v>
                </c:pt>
                <c:pt idx="1519">
                  <c:v>369</c:v>
                </c:pt>
                <c:pt idx="1520">
                  <c:v>369</c:v>
                </c:pt>
                <c:pt idx="1521">
                  <c:v>370</c:v>
                </c:pt>
                <c:pt idx="1522">
                  <c:v>370</c:v>
                </c:pt>
                <c:pt idx="1523">
                  <c:v>370</c:v>
                </c:pt>
                <c:pt idx="1524">
                  <c:v>370</c:v>
                </c:pt>
                <c:pt idx="1525">
                  <c:v>371</c:v>
                </c:pt>
                <c:pt idx="1526">
                  <c:v>371</c:v>
                </c:pt>
                <c:pt idx="1527">
                  <c:v>371</c:v>
                </c:pt>
                <c:pt idx="1528">
                  <c:v>371</c:v>
                </c:pt>
                <c:pt idx="1529">
                  <c:v>372</c:v>
                </c:pt>
                <c:pt idx="1530">
                  <c:v>372</c:v>
                </c:pt>
                <c:pt idx="1531">
                  <c:v>372</c:v>
                </c:pt>
                <c:pt idx="1532">
                  <c:v>373</c:v>
                </c:pt>
                <c:pt idx="1533">
                  <c:v>373</c:v>
                </c:pt>
                <c:pt idx="1534">
                  <c:v>373</c:v>
                </c:pt>
                <c:pt idx="1535">
                  <c:v>373</c:v>
                </c:pt>
                <c:pt idx="1536">
                  <c:v>374</c:v>
                </c:pt>
                <c:pt idx="1537">
                  <c:v>374</c:v>
                </c:pt>
                <c:pt idx="1538">
                  <c:v>374</c:v>
                </c:pt>
                <c:pt idx="1539">
                  <c:v>374</c:v>
                </c:pt>
                <c:pt idx="1540">
                  <c:v>375</c:v>
                </c:pt>
                <c:pt idx="1541">
                  <c:v>375</c:v>
                </c:pt>
                <c:pt idx="1542">
                  <c:v>375</c:v>
                </c:pt>
                <c:pt idx="1543">
                  <c:v>375</c:v>
                </c:pt>
                <c:pt idx="1544">
                  <c:v>375</c:v>
                </c:pt>
                <c:pt idx="1545">
                  <c:v>375</c:v>
                </c:pt>
                <c:pt idx="1546">
                  <c:v>375</c:v>
                </c:pt>
                <c:pt idx="1547">
                  <c:v>375</c:v>
                </c:pt>
                <c:pt idx="1548">
                  <c:v>375</c:v>
                </c:pt>
                <c:pt idx="1549">
                  <c:v>376</c:v>
                </c:pt>
                <c:pt idx="1550">
                  <c:v>376</c:v>
                </c:pt>
                <c:pt idx="1551">
                  <c:v>376</c:v>
                </c:pt>
                <c:pt idx="1552">
                  <c:v>376</c:v>
                </c:pt>
                <c:pt idx="1553">
                  <c:v>376</c:v>
                </c:pt>
                <c:pt idx="1554">
                  <c:v>377</c:v>
                </c:pt>
                <c:pt idx="1555">
                  <c:v>378</c:v>
                </c:pt>
                <c:pt idx="1556">
                  <c:v>378</c:v>
                </c:pt>
                <c:pt idx="1557">
                  <c:v>379</c:v>
                </c:pt>
                <c:pt idx="1558">
                  <c:v>379</c:v>
                </c:pt>
                <c:pt idx="1559">
                  <c:v>379</c:v>
                </c:pt>
                <c:pt idx="1560">
                  <c:v>379</c:v>
                </c:pt>
                <c:pt idx="1561">
                  <c:v>379</c:v>
                </c:pt>
                <c:pt idx="1562">
                  <c:v>379</c:v>
                </c:pt>
                <c:pt idx="1563">
                  <c:v>379</c:v>
                </c:pt>
                <c:pt idx="1564">
                  <c:v>379</c:v>
                </c:pt>
                <c:pt idx="1565">
                  <c:v>379</c:v>
                </c:pt>
                <c:pt idx="1566">
                  <c:v>379</c:v>
                </c:pt>
                <c:pt idx="1567">
                  <c:v>379</c:v>
                </c:pt>
                <c:pt idx="1568">
                  <c:v>379</c:v>
                </c:pt>
                <c:pt idx="1569">
                  <c:v>380</c:v>
                </c:pt>
                <c:pt idx="1570">
                  <c:v>380</c:v>
                </c:pt>
                <c:pt idx="1571">
                  <c:v>380</c:v>
                </c:pt>
                <c:pt idx="1572">
                  <c:v>380</c:v>
                </c:pt>
                <c:pt idx="1573">
                  <c:v>380</c:v>
                </c:pt>
                <c:pt idx="1574">
                  <c:v>380</c:v>
                </c:pt>
                <c:pt idx="1575">
                  <c:v>380</c:v>
                </c:pt>
                <c:pt idx="1576">
                  <c:v>380</c:v>
                </c:pt>
                <c:pt idx="1577">
                  <c:v>380</c:v>
                </c:pt>
                <c:pt idx="1578">
                  <c:v>381</c:v>
                </c:pt>
                <c:pt idx="1579">
                  <c:v>381</c:v>
                </c:pt>
                <c:pt idx="1580">
                  <c:v>382</c:v>
                </c:pt>
                <c:pt idx="1581">
                  <c:v>382</c:v>
                </c:pt>
                <c:pt idx="1582">
                  <c:v>382</c:v>
                </c:pt>
                <c:pt idx="1583">
                  <c:v>382</c:v>
                </c:pt>
                <c:pt idx="1584">
                  <c:v>382</c:v>
                </c:pt>
                <c:pt idx="1585">
                  <c:v>383</c:v>
                </c:pt>
                <c:pt idx="1586">
                  <c:v>384</c:v>
                </c:pt>
                <c:pt idx="1587">
                  <c:v>384</c:v>
                </c:pt>
                <c:pt idx="1588">
                  <c:v>384</c:v>
                </c:pt>
                <c:pt idx="1589">
                  <c:v>384</c:v>
                </c:pt>
                <c:pt idx="1590">
                  <c:v>384</c:v>
                </c:pt>
                <c:pt idx="1591">
                  <c:v>384</c:v>
                </c:pt>
                <c:pt idx="1592">
                  <c:v>384</c:v>
                </c:pt>
                <c:pt idx="1593">
                  <c:v>384</c:v>
                </c:pt>
                <c:pt idx="1594">
                  <c:v>384</c:v>
                </c:pt>
                <c:pt idx="1595">
                  <c:v>384</c:v>
                </c:pt>
                <c:pt idx="1596">
                  <c:v>384</c:v>
                </c:pt>
                <c:pt idx="1597">
                  <c:v>384</c:v>
                </c:pt>
                <c:pt idx="1598">
                  <c:v>384</c:v>
                </c:pt>
                <c:pt idx="1599">
                  <c:v>384</c:v>
                </c:pt>
                <c:pt idx="1600">
                  <c:v>384</c:v>
                </c:pt>
                <c:pt idx="1601">
                  <c:v>384</c:v>
                </c:pt>
                <c:pt idx="1602">
                  <c:v>384</c:v>
                </c:pt>
                <c:pt idx="1603">
                  <c:v>385</c:v>
                </c:pt>
                <c:pt idx="1604">
                  <c:v>386</c:v>
                </c:pt>
                <c:pt idx="1605">
                  <c:v>386</c:v>
                </c:pt>
                <c:pt idx="1606">
                  <c:v>386</c:v>
                </c:pt>
                <c:pt idx="1607">
                  <c:v>387</c:v>
                </c:pt>
                <c:pt idx="1608">
                  <c:v>388</c:v>
                </c:pt>
                <c:pt idx="1609">
                  <c:v>388</c:v>
                </c:pt>
                <c:pt idx="1610">
                  <c:v>388</c:v>
                </c:pt>
                <c:pt idx="1611">
                  <c:v>388</c:v>
                </c:pt>
                <c:pt idx="1612">
                  <c:v>388</c:v>
                </c:pt>
                <c:pt idx="1613">
                  <c:v>389</c:v>
                </c:pt>
                <c:pt idx="1614">
                  <c:v>389</c:v>
                </c:pt>
                <c:pt idx="1615">
                  <c:v>390</c:v>
                </c:pt>
                <c:pt idx="1616">
                  <c:v>391</c:v>
                </c:pt>
                <c:pt idx="1617">
                  <c:v>391</c:v>
                </c:pt>
                <c:pt idx="1618">
                  <c:v>391</c:v>
                </c:pt>
                <c:pt idx="1619">
                  <c:v>391</c:v>
                </c:pt>
                <c:pt idx="1620">
                  <c:v>391</c:v>
                </c:pt>
                <c:pt idx="1621">
                  <c:v>391</c:v>
                </c:pt>
                <c:pt idx="1622">
                  <c:v>391</c:v>
                </c:pt>
                <c:pt idx="1623">
                  <c:v>392</c:v>
                </c:pt>
                <c:pt idx="1624">
                  <c:v>392</c:v>
                </c:pt>
                <c:pt idx="1625">
                  <c:v>392</c:v>
                </c:pt>
                <c:pt idx="1626">
                  <c:v>392</c:v>
                </c:pt>
                <c:pt idx="1627">
                  <c:v>392</c:v>
                </c:pt>
                <c:pt idx="1628">
                  <c:v>392</c:v>
                </c:pt>
                <c:pt idx="1629">
                  <c:v>392</c:v>
                </c:pt>
                <c:pt idx="1630">
                  <c:v>393</c:v>
                </c:pt>
                <c:pt idx="1631">
                  <c:v>393</c:v>
                </c:pt>
                <c:pt idx="1632">
                  <c:v>394</c:v>
                </c:pt>
                <c:pt idx="1633">
                  <c:v>395</c:v>
                </c:pt>
                <c:pt idx="1634">
                  <c:v>396</c:v>
                </c:pt>
                <c:pt idx="1635">
                  <c:v>396</c:v>
                </c:pt>
                <c:pt idx="1636">
                  <c:v>396</c:v>
                </c:pt>
                <c:pt idx="1637">
                  <c:v>396</c:v>
                </c:pt>
                <c:pt idx="1638">
                  <c:v>396</c:v>
                </c:pt>
                <c:pt idx="1639">
                  <c:v>397</c:v>
                </c:pt>
                <c:pt idx="1640">
                  <c:v>397</c:v>
                </c:pt>
                <c:pt idx="1641">
                  <c:v>397</c:v>
                </c:pt>
                <c:pt idx="1642">
                  <c:v>397</c:v>
                </c:pt>
                <c:pt idx="1643">
                  <c:v>398</c:v>
                </c:pt>
                <c:pt idx="1644">
                  <c:v>398</c:v>
                </c:pt>
                <c:pt idx="1645">
                  <c:v>398</c:v>
                </c:pt>
                <c:pt idx="1646">
                  <c:v>398</c:v>
                </c:pt>
                <c:pt idx="1647">
                  <c:v>398</c:v>
                </c:pt>
                <c:pt idx="1648">
                  <c:v>398</c:v>
                </c:pt>
                <c:pt idx="1649">
                  <c:v>399</c:v>
                </c:pt>
                <c:pt idx="1650">
                  <c:v>399</c:v>
                </c:pt>
                <c:pt idx="1651">
                  <c:v>399</c:v>
                </c:pt>
                <c:pt idx="1652">
                  <c:v>399</c:v>
                </c:pt>
                <c:pt idx="1653">
                  <c:v>399</c:v>
                </c:pt>
                <c:pt idx="1654">
                  <c:v>399</c:v>
                </c:pt>
                <c:pt idx="1655">
                  <c:v>399</c:v>
                </c:pt>
                <c:pt idx="1656">
                  <c:v>400</c:v>
                </c:pt>
                <c:pt idx="1657">
                  <c:v>401</c:v>
                </c:pt>
                <c:pt idx="1658">
                  <c:v>402</c:v>
                </c:pt>
                <c:pt idx="1659">
                  <c:v>402</c:v>
                </c:pt>
                <c:pt idx="1660">
                  <c:v>403</c:v>
                </c:pt>
                <c:pt idx="1661">
                  <c:v>404</c:v>
                </c:pt>
                <c:pt idx="1662">
                  <c:v>405</c:v>
                </c:pt>
                <c:pt idx="1663">
                  <c:v>405</c:v>
                </c:pt>
                <c:pt idx="1664">
                  <c:v>405</c:v>
                </c:pt>
                <c:pt idx="1665">
                  <c:v>405</c:v>
                </c:pt>
                <c:pt idx="1666">
                  <c:v>406</c:v>
                </c:pt>
                <c:pt idx="1667">
                  <c:v>406</c:v>
                </c:pt>
                <c:pt idx="1668">
                  <c:v>407</c:v>
                </c:pt>
                <c:pt idx="1669">
                  <c:v>407</c:v>
                </c:pt>
                <c:pt idx="1670">
                  <c:v>407</c:v>
                </c:pt>
                <c:pt idx="1671">
                  <c:v>407</c:v>
                </c:pt>
                <c:pt idx="1672">
                  <c:v>407</c:v>
                </c:pt>
                <c:pt idx="1673">
                  <c:v>407</c:v>
                </c:pt>
                <c:pt idx="1674">
                  <c:v>407</c:v>
                </c:pt>
                <c:pt idx="1675">
                  <c:v>408</c:v>
                </c:pt>
                <c:pt idx="1676">
                  <c:v>408</c:v>
                </c:pt>
                <c:pt idx="1677">
                  <c:v>408</c:v>
                </c:pt>
                <c:pt idx="1678">
                  <c:v>408</c:v>
                </c:pt>
                <c:pt idx="1679">
                  <c:v>408</c:v>
                </c:pt>
                <c:pt idx="1680">
                  <c:v>408</c:v>
                </c:pt>
                <c:pt idx="1681">
                  <c:v>408</c:v>
                </c:pt>
                <c:pt idx="1682">
                  <c:v>408</c:v>
                </c:pt>
                <c:pt idx="1683">
                  <c:v>408</c:v>
                </c:pt>
                <c:pt idx="1684">
                  <c:v>409</c:v>
                </c:pt>
                <c:pt idx="1685">
                  <c:v>409</c:v>
                </c:pt>
                <c:pt idx="1686">
                  <c:v>409</c:v>
                </c:pt>
                <c:pt idx="1687">
                  <c:v>409</c:v>
                </c:pt>
                <c:pt idx="1688">
                  <c:v>409</c:v>
                </c:pt>
                <c:pt idx="1689">
                  <c:v>410</c:v>
                </c:pt>
                <c:pt idx="1690">
                  <c:v>410</c:v>
                </c:pt>
                <c:pt idx="1691">
                  <c:v>410</c:v>
                </c:pt>
                <c:pt idx="1692">
                  <c:v>411</c:v>
                </c:pt>
                <c:pt idx="1693">
                  <c:v>411</c:v>
                </c:pt>
                <c:pt idx="1694">
                  <c:v>412</c:v>
                </c:pt>
                <c:pt idx="1695">
                  <c:v>412</c:v>
                </c:pt>
                <c:pt idx="1696">
                  <c:v>413</c:v>
                </c:pt>
                <c:pt idx="1697">
                  <c:v>413</c:v>
                </c:pt>
                <c:pt idx="1698">
                  <c:v>413</c:v>
                </c:pt>
                <c:pt idx="1699">
                  <c:v>413</c:v>
                </c:pt>
                <c:pt idx="1700">
                  <c:v>414</c:v>
                </c:pt>
                <c:pt idx="1701">
                  <c:v>414</c:v>
                </c:pt>
                <c:pt idx="1702">
                  <c:v>415</c:v>
                </c:pt>
                <c:pt idx="1703">
                  <c:v>416</c:v>
                </c:pt>
                <c:pt idx="1704">
                  <c:v>417</c:v>
                </c:pt>
                <c:pt idx="1705">
                  <c:v>417</c:v>
                </c:pt>
                <c:pt idx="1706">
                  <c:v>417</c:v>
                </c:pt>
                <c:pt idx="1707">
                  <c:v>417</c:v>
                </c:pt>
                <c:pt idx="1708">
                  <c:v>417</c:v>
                </c:pt>
                <c:pt idx="1709">
                  <c:v>417</c:v>
                </c:pt>
                <c:pt idx="1710">
                  <c:v>417</c:v>
                </c:pt>
                <c:pt idx="1711">
                  <c:v>418</c:v>
                </c:pt>
                <c:pt idx="1712">
                  <c:v>418</c:v>
                </c:pt>
                <c:pt idx="1713">
                  <c:v>418</c:v>
                </c:pt>
                <c:pt idx="1714">
                  <c:v>418</c:v>
                </c:pt>
                <c:pt idx="1715">
                  <c:v>418</c:v>
                </c:pt>
                <c:pt idx="1716">
                  <c:v>418</c:v>
                </c:pt>
                <c:pt idx="1717">
                  <c:v>418</c:v>
                </c:pt>
                <c:pt idx="1718">
                  <c:v>418</c:v>
                </c:pt>
                <c:pt idx="1719">
                  <c:v>418</c:v>
                </c:pt>
                <c:pt idx="1720">
                  <c:v>419</c:v>
                </c:pt>
                <c:pt idx="1721">
                  <c:v>419</c:v>
                </c:pt>
                <c:pt idx="1722">
                  <c:v>420</c:v>
                </c:pt>
                <c:pt idx="1723">
                  <c:v>421</c:v>
                </c:pt>
                <c:pt idx="1724">
                  <c:v>422</c:v>
                </c:pt>
                <c:pt idx="1725">
                  <c:v>422</c:v>
                </c:pt>
                <c:pt idx="1726">
                  <c:v>422</c:v>
                </c:pt>
                <c:pt idx="1727">
                  <c:v>422</c:v>
                </c:pt>
                <c:pt idx="1728">
                  <c:v>422</c:v>
                </c:pt>
                <c:pt idx="1729">
                  <c:v>423</c:v>
                </c:pt>
                <c:pt idx="1730">
                  <c:v>424</c:v>
                </c:pt>
                <c:pt idx="1731">
                  <c:v>424</c:v>
                </c:pt>
                <c:pt idx="1732">
                  <c:v>424</c:v>
                </c:pt>
                <c:pt idx="1733">
                  <c:v>424</c:v>
                </c:pt>
                <c:pt idx="1734">
                  <c:v>424</c:v>
                </c:pt>
                <c:pt idx="1735">
                  <c:v>424</c:v>
                </c:pt>
                <c:pt idx="1736">
                  <c:v>424</c:v>
                </c:pt>
                <c:pt idx="1737">
                  <c:v>425</c:v>
                </c:pt>
                <c:pt idx="1738">
                  <c:v>426</c:v>
                </c:pt>
                <c:pt idx="1739">
                  <c:v>426</c:v>
                </c:pt>
                <c:pt idx="1740">
                  <c:v>427</c:v>
                </c:pt>
                <c:pt idx="1741">
                  <c:v>427</c:v>
                </c:pt>
                <c:pt idx="1742">
                  <c:v>427</c:v>
                </c:pt>
                <c:pt idx="1743">
                  <c:v>428</c:v>
                </c:pt>
                <c:pt idx="1744">
                  <c:v>429</c:v>
                </c:pt>
                <c:pt idx="1745">
                  <c:v>429</c:v>
                </c:pt>
                <c:pt idx="1746">
                  <c:v>429</c:v>
                </c:pt>
                <c:pt idx="1747">
                  <c:v>429</c:v>
                </c:pt>
                <c:pt idx="1748">
                  <c:v>429</c:v>
                </c:pt>
                <c:pt idx="1749">
                  <c:v>429</c:v>
                </c:pt>
                <c:pt idx="1750">
                  <c:v>430</c:v>
                </c:pt>
                <c:pt idx="1751">
                  <c:v>430</c:v>
                </c:pt>
                <c:pt idx="1752">
                  <c:v>431</c:v>
                </c:pt>
                <c:pt idx="1753">
                  <c:v>432</c:v>
                </c:pt>
                <c:pt idx="1754">
                  <c:v>433</c:v>
                </c:pt>
                <c:pt idx="1755">
                  <c:v>433</c:v>
                </c:pt>
                <c:pt idx="1756">
                  <c:v>433</c:v>
                </c:pt>
                <c:pt idx="1757">
                  <c:v>433</c:v>
                </c:pt>
                <c:pt idx="1758">
                  <c:v>434</c:v>
                </c:pt>
                <c:pt idx="1759">
                  <c:v>434</c:v>
                </c:pt>
                <c:pt idx="1760">
                  <c:v>434</c:v>
                </c:pt>
                <c:pt idx="1761">
                  <c:v>434</c:v>
                </c:pt>
                <c:pt idx="1762">
                  <c:v>434</c:v>
                </c:pt>
                <c:pt idx="1763">
                  <c:v>434</c:v>
                </c:pt>
                <c:pt idx="1764">
                  <c:v>435</c:v>
                </c:pt>
                <c:pt idx="1765">
                  <c:v>435</c:v>
                </c:pt>
                <c:pt idx="1766">
                  <c:v>436</c:v>
                </c:pt>
                <c:pt idx="1767">
                  <c:v>436</c:v>
                </c:pt>
                <c:pt idx="1768">
                  <c:v>436</c:v>
                </c:pt>
                <c:pt idx="1769">
                  <c:v>436</c:v>
                </c:pt>
                <c:pt idx="1770">
                  <c:v>436</c:v>
                </c:pt>
                <c:pt idx="1771">
                  <c:v>436</c:v>
                </c:pt>
                <c:pt idx="1772">
                  <c:v>436</c:v>
                </c:pt>
                <c:pt idx="1773">
                  <c:v>437</c:v>
                </c:pt>
                <c:pt idx="1774">
                  <c:v>438</c:v>
                </c:pt>
                <c:pt idx="1775">
                  <c:v>438</c:v>
                </c:pt>
                <c:pt idx="1776">
                  <c:v>438</c:v>
                </c:pt>
                <c:pt idx="1777">
                  <c:v>438</c:v>
                </c:pt>
                <c:pt idx="1778">
                  <c:v>438</c:v>
                </c:pt>
                <c:pt idx="1779">
                  <c:v>438</c:v>
                </c:pt>
                <c:pt idx="1780">
                  <c:v>439</c:v>
                </c:pt>
                <c:pt idx="1781">
                  <c:v>440</c:v>
                </c:pt>
                <c:pt idx="1782">
                  <c:v>441</c:v>
                </c:pt>
                <c:pt idx="1783">
                  <c:v>441</c:v>
                </c:pt>
                <c:pt idx="1784">
                  <c:v>441</c:v>
                </c:pt>
                <c:pt idx="1785">
                  <c:v>441</c:v>
                </c:pt>
                <c:pt idx="1786">
                  <c:v>441</c:v>
                </c:pt>
                <c:pt idx="1787">
                  <c:v>442</c:v>
                </c:pt>
                <c:pt idx="1788">
                  <c:v>443</c:v>
                </c:pt>
                <c:pt idx="1789">
                  <c:v>444</c:v>
                </c:pt>
                <c:pt idx="1790">
                  <c:v>445</c:v>
                </c:pt>
                <c:pt idx="1791">
                  <c:v>446</c:v>
                </c:pt>
                <c:pt idx="1792">
                  <c:v>446</c:v>
                </c:pt>
                <c:pt idx="1793">
                  <c:v>446</c:v>
                </c:pt>
                <c:pt idx="1794">
                  <c:v>446</c:v>
                </c:pt>
                <c:pt idx="1795">
                  <c:v>446</c:v>
                </c:pt>
                <c:pt idx="1796">
                  <c:v>446</c:v>
                </c:pt>
                <c:pt idx="1797">
                  <c:v>446</c:v>
                </c:pt>
                <c:pt idx="1798">
                  <c:v>446</c:v>
                </c:pt>
                <c:pt idx="1799">
                  <c:v>446</c:v>
                </c:pt>
                <c:pt idx="1800">
                  <c:v>446</c:v>
                </c:pt>
                <c:pt idx="1801">
                  <c:v>446</c:v>
                </c:pt>
                <c:pt idx="1802">
                  <c:v>447</c:v>
                </c:pt>
                <c:pt idx="1803">
                  <c:v>447</c:v>
                </c:pt>
                <c:pt idx="1804">
                  <c:v>448</c:v>
                </c:pt>
                <c:pt idx="1805">
                  <c:v>448</c:v>
                </c:pt>
                <c:pt idx="1806">
                  <c:v>448</c:v>
                </c:pt>
                <c:pt idx="1807">
                  <c:v>448</c:v>
                </c:pt>
                <c:pt idx="1808">
                  <c:v>448</c:v>
                </c:pt>
                <c:pt idx="1809">
                  <c:v>449</c:v>
                </c:pt>
                <c:pt idx="1810">
                  <c:v>449</c:v>
                </c:pt>
                <c:pt idx="1811">
                  <c:v>449</c:v>
                </c:pt>
                <c:pt idx="1812">
                  <c:v>449</c:v>
                </c:pt>
                <c:pt idx="1813">
                  <c:v>449</c:v>
                </c:pt>
                <c:pt idx="1814">
                  <c:v>450</c:v>
                </c:pt>
                <c:pt idx="1815">
                  <c:v>450</c:v>
                </c:pt>
                <c:pt idx="1816">
                  <c:v>450</c:v>
                </c:pt>
                <c:pt idx="1817">
                  <c:v>451</c:v>
                </c:pt>
                <c:pt idx="1818">
                  <c:v>452</c:v>
                </c:pt>
                <c:pt idx="1819">
                  <c:v>452</c:v>
                </c:pt>
                <c:pt idx="1820">
                  <c:v>452</c:v>
                </c:pt>
                <c:pt idx="1821">
                  <c:v>452</c:v>
                </c:pt>
                <c:pt idx="1822">
                  <c:v>453</c:v>
                </c:pt>
                <c:pt idx="1823">
                  <c:v>453</c:v>
                </c:pt>
                <c:pt idx="1824">
                  <c:v>454</c:v>
                </c:pt>
                <c:pt idx="1825">
                  <c:v>454</c:v>
                </c:pt>
                <c:pt idx="1826">
                  <c:v>454</c:v>
                </c:pt>
                <c:pt idx="1827">
                  <c:v>454</c:v>
                </c:pt>
                <c:pt idx="1828">
                  <c:v>454</c:v>
                </c:pt>
                <c:pt idx="1829">
                  <c:v>454</c:v>
                </c:pt>
                <c:pt idx="1830">
                  <c:v>454</c:v>
                </c:pt>
                <c:pt idx="1831">
                  <c:v>454</c:v>
                </c:pt>
                <c:pt idx="1832">
                  <c:v>455</c:v>
                </c:pt>
                <c:pt idx="1833">
                  <c:v>455</c:v>
                </c:pt>
                <c:pt idx="1834">
                  <c:v>455</c:v>
                </c:pt>
                <c:pt idx="1835">
                  <c:v>455</c:v>
                </c:pt>
                <c:pt idx="1836">
                  <c:v>455</c:v>
                </c:pt>
                <c:pt idx="1837">
                  <c:v>455</c:v>
                </c:pt>
                <c:pt idx="1838">
                  <c:v>455</c:v>
                </c:pt>
                <c:pt idx="1839">
                  <c:v>455</c:v>
                </c:pt>
                <c:pt idx="1840">
                  <c:v>455</c:v>
                </c:pt>
                <c:pt idx="1841">
                  <c:v>455</c:v>
                </c:pt>
                <c:pt idx="1842">
                  <c:v>455</c:v>
                </c:pt>
                <c:pt idx="1843">
                  <c:v>456</c:v>
                </c:pt>
                <c:pt idx="1844">
                  <c:v>456</c:v>
                </c:pt>
                <c:pt idx="1845">
                  <c:v>457</c:v>
                </c:pt>
                <c:pt idx="1846">
                  <c:v>457</c:v>
                </c:pt>
                <c:pt idx="1847">
                  <c:v>457</c:v>
                </c:pt>
                <c:pt idx="1848">
                  <c:v>458</c:v>
                </c:pt>
                <c:pt idx="1849">
                  <c:v>458</c:v>
                </c:pt>
                <c:pt idx="1850">
                  <c:v>459</c:v>
                </c:pt>
                <c:pt idx="1851">
                  <c:v>459</c:v>
                </c:pt>
                <c:pt idx="1852">
                  <c:v>459</c:v>
                </c:pt>
                <c:pt idx="1853">
                  <c:v>459</c:v>
                </c:pt>
                <c:pt idx="1854">
                  <c:v>459</c:v>
                </c:pt>
                <c:pt idx="1855">
                  <c:v>459</c:v>
                </c:pt>
                <c:pt idx="1856">
                  <c:v>459</c:v>
                </c:pt>
                <c:pt idx="1857">
                  <c:v>459</c:v>
                </c:pt>
                <c:pt idx="1858">
                  <c:v>459</c:v>
                </c:pt>
                <c:pt idx="1859">
                  <c:v>459</c:v>
                </c:pt>
                <c:pt idx="1860">
                  <c:v>459</c:v>
                </c:pt>
                <c:pt idx="1861">
                  <c:v>460</c:v>
                </c:pt>
                <c:pt idx="1862">
                  <c:v>460</c:v>
                </c:pt>
                <c:pt idx="1863">
                  <c:v>460</c:v>
                </c:pt>
                <c:pt idx="1864">
                  <c:v>460</c:v>
                </c:pt>
                <c:pt idx="1865">
                  <c:v>461</c:v>
                </c:pt>
                <c:pt idx="1866">
                  <c:v>462</c:v>
                </c:pt>
                <c:pt idx="1867">
                  <c:v>463</c:v>
                </c:pt>
                <c:pt idx="1868">
                  <c:v>464</c:v>
                </c:pt>
                <c:pt idx="1869">
                  <c:v>464</c:v>
                </c:pt>
                <c:pt idx="1870">
                  <c:v>464</c:v>
                </c:pt>
                <c:pt idx="1871">
                  <c:v>464</c:v>
                </c:pt>
                <c:pt idx="1872">
                  <c:v>464</c:v>
                </c:pt>
                <c:pt idx="1873">
                  <c:v>465</c:v>
                </c:pt>
                <c:pt idx="1874">
                  <c:v>466</c:v>
                </c:pt>
                <c:pt idx="1875">
                  <c:v>466</c:v>
                </c:pt>
                <c:pt idx="1876">
                  <c:v>466</c:v>
                </c:pt>
                <c:pt idx="1877">
                  <c:v>466</c:v>
                </c:pt>
                <c:pt idx="1878">
                  <c:v>466</c:v>
                </c:pt>
                <c:pt idx="1879">
                  <c:v>466</c:v>
                </c:pt>
                <c:pt idx="1880">
                  <c:v>466</c:v>
                </c:pt>
                <c:pt idx="1881">
                  <c:v>466</c:v>
                </c:pt>
                <c:pt idx="1882">
                  <c:v>466</c:v>
                </c:pt>
                <c:pt idx="1883">
                  <c:v>466</c:v>
                </c:pt>
                <c:pt idx="1884">
                  <c:v>466</c:v>
                </c:pt>
                <c:pt idx="1885">
                  <c:v>466</c:v>
                </c:pt>
                <c:pt idx="1886">
                  <c:v>466</c:v>
                </c:pt>
                <c:pt idx="1887">
                  <c:v>466</c:v>
                </c:pt>
                <c:pt idx="1888">
                  <c:v>466</c:v>
                </c:pt>
                <c:pt idx="1889">
                  <c:v>466</c:v>
                </c:pt>
                <c:pt idx="1890">
                  <c:v>466</c:v>
                </c:pt>
                <c:pt idx="1891">
                  <c:v>466</c:v>
                </c:pt>
                <c:pt idx="1892">
                  <c:v>467</c:v>
                </c:pt>
                <c:pt idx="1893">
                  <c:v>468</c:v>
                </c:pt>
                <c:pt idx="1894">
                  <c:v>468</c:v>
                </c:pt>
                <c:pt idx="1895">
                  <c:v>468</c:v>
                </c:pt>
                <c:pt idx="1896">
                  <c:v>468</c:v>
                </c:pt>
                <c:pt idx="1897">
                  <c:v>468</c:v>
                </c:pt>
                <c:pt idx="1898">
                  <c:v>469</c:v>
                </c:pt>
                <c:pt idx="1899">
                  <c:v>470</c:v>
                </c:pt>
                <c:pt idx="1900">
                  <c:v>471</c:v>
                </c:pt>
                <c:pt idx="1901">
                  <c:v>472</c:v>
                </c:pt>
                <c:pt idx="1902">
                  <c:v>472</c:v>
                </c:pt>
                <c:pt idx="1903">
                  <c:v>472</c:v>
                </c:pt>
                <c:pt idx="1904">
                  <c:v>472</c:v>
                </c:pt>
                <c:pt idx="1905">
                  <c:v>472</c:v>
                </c:pt>
                <c:pt idx="1906">
                  <c:v>472</c:v>
                </c:pt>
                <c:pt idx="1907">
                  <c:v>472</c:v>
                </c:pt>
                <c:pt idx="1908">
                  <c:v>472</c:v>
                </c:pt>
                <c:pt idx="1909">
                  <c:v>473</c:v>
                </c:pt>
                <c:pt idx="1910">
                  <c:v>473</c:v>
                </c:pt>
                <c:pt idx="1911">
                  <c:v>474</c:v>
                </c:pt>
                <c:pt idx="1912">
                  <c:v>474</c:v>
                </c:pt>
                <c:pt idx="1913">
                  <c:v>474</c:v>
                </c:pt>
                <c:pt idx="1914">
                  <c:v>474</c:v>
                </c:pt>
                <c:pt idx="1915">
                  <c:v>474</c:v>
                </c:pt>
                <c:pt idx="1916">
                  <c:v>474</c:v>
                </c:pt>
                <c:pt idx="1917">
                  <c:v>475</c:v>
                </c:pt>
                <c:pt idx="1918">
                  <c:v>475</c:v>
                </c:pt>
                <c:pt idx="1919">
                  <c:v>475</c:v>
                </c:pt>
                <c:pt idx="1920">
                  <c:v>475</c:v>
                </c:pt>
                <c:pt idx="1921">
                  <c:v>475</c:v>
                </c:pt>
                <c:pt idx="1922">
                  <c:v>475</c:v>
                </c:pt>
                <c:pt idx="1923">
                  <c:v>475</c:v>
                </c:pt>
                <c:pt idx="1924">
                  <c:v>475</c:v>
                </c:pt>
                <c:pt idx="1925">
                  <c:v>476</c:v>
                </c:pt>
                <c:pt idx="1926">
                  <c:v>476</c:v>
                </c:pt>
                <c:pt idx="1927">
                  <c:v>476</c:v>
                </c:pt>
                <c:pt idx="1928">
                  <c:v>476</c:v>
                </c:pt>
                <c:pt idx="1929">
                  <c:v>477</c:v>
                </c:pt>
                <c:pt idx="1930">
                  <c:v>478</c:v>
                </c:pt>
                <c:pt idx="1931">
                  <c:v>478</c:v>
                </c:pt>
                <c:pt idx="1932">
                  <c:v>478</c:v>
                </c:pt>
                <c:pt idx="1933">
                  <c:v>478</c:v>
                </c:pt>
                <c:pt idx="1934">
                  <c:v>479</c:v>
                </c:pt>
                <c:pt idx="1935">
                  <c:v>479</c:v>
                </c:pt>
                <c:pt idx="1936">
                  <c:v>479</c:v>
                </c:pt>
                <c:pt idx="1937">
                  <c:v>479</c:v>
                </c:pt>
                <c:pt idx="1938">
                  <c:v>479</c:v>
                </c:pt>
                <c:pt idx="1939">
                  <c:v>479</c:v>
                </c:pt>
                <c:pt idx="1940">
                  <c:v>479</c:v>
                </c:pt>
                <c:pt idx="1941">
                  <c:v>479</c:v>
                </c:pt>
                <c:pt idx="1942">
                  <c:v>479</c:v>
                </c:pt>
                <c:pt idx="1943">
                  <c:v>479</c:v>
                </c:pt>
                <c:pt idx="1944">
                  <c:v>479</c:v>
                </c:pt>
                <c:pt idx="1945">
                  <c:v>479</c:v>
                </c:pt>
                <c:pt idx="1946">
                  <c:v>479</c:v>
                </c:pt>
                <c:pt idx="1947">
                  <c:v>479</c:v>
                </c:pt>
                <c:pt idx="1948">
                  <c:v>479</c:v>
                </c:pt>
                <c:pt idx="1949">
                  <c:v>479</c:v>
                </c:pt>
                <c:pt idx="1950">
                  <c:v>480</c:v>
                </c:pt>
                <c:pt idx="1951">
                  <c:v>481</c:v>
                </c:pt>
                <c:pt idx="1952">
                  <c:v>482</c:v>
                </c:pt>
                <c:pt idx="1953">
                  <c:v>483</c:v>
                </c:pt>
                <c:pt idx="1954">
                  <c:v>483</c:v>
                </c:pt>
                <c:pt idx="1955">
                  <c:v>483</c:v>
                </c:pt>
                <c:pt idx="1956">
                  <c:v>483</c:v>
                </c:pt>
                <c:pt idx="1957">
                  <c:v>483</c:v>
                </c:pt>
                <c:pt idx="1958">
                  <c:v>483</c:v>
                </c:pt>
                <c:pt idx="1959">
                  <c:v>484</c:v>
                </c:pt>
                <c:pt idx="1960">
                  <c:v>484</c:v>
                </c:pt>
                <c:pt idx="1961">
                  <c:v>484</c:v>
                </c:pt>
                <c:pt idx="1962">
                  <c:v>485</c:v>
                </c:pt>
                <c:pt idx="1963">
                  <c:v>485</c:v>
                </c:pt>
                <c:pt idx="1964">
                  <c:v>485</c:v>
                </c:pt>
                <c:pt idx="1965">
                  <c:v>486</c:v>
                </c:pt>
                <c:pt idx="1966">
                  <c:v>486</c:v>
                </c:pt>
                <c:pt idx="1967">
                  <c:v>486</c:v>
                </c:pt>
                <c:pt idx="1968">
                  <c:v>486</c:v>
                </c:pt>
                <c:pt idx="1969">
                  <c:v>486</c:v>
                </c:pt>
                <c:pt idx="1970">
                  <c:v>486</c:v>
                </c:pt>
                <c:pt idx="1971">
                  <c:v>486</c:v>
                </c:pt>
                <c:pt idx="1972">
                  <c:v>487</c:v>
                </c:pt>
                <c:pt idx="1973">
                  <c:v>487</c:v>
                </c:pt>
                <c:pt idx="1974">
                  <c:v>487</c:v>
                </c:pt>
                <c:pt idx="1975">
                  <c:v>487</c:v>
                </c:pt>
                <c:pt idx="1976">
                  <c:v>488</c:v>
                </c:pt>
                <c:pt idx="1977">
                  <c:v>488</c:v>
                </c:pt>
                <c:pt idx="1978">
                  <c:v>488</c:v>
                </c:pt>
                <c:pt idx="1979">
                  <c:v>488</c:v>
                </c:pt>
                <c:pt idx="1980">
                  <c:v>489</c:v>
                </c:pt>
                <c:pt idx="1981">
                  <c:v>490</c:v>
                </c:pt>
                <c:pt idx="1982">
                  <c:v>490</c:v>
                </c:pt>
                <c:pt idx="1983">
                  <c:v>490</c:v>
                </c:pt>
                <c:pt idx="1984">
                  <c:v>490</c:v>
                </c:pt>
                <c:pt idx="1985">
                  <c:v>490</c:v>
                </c:pt>
                <c:pt idx="1986">
                  <c:v>490</c:v>
                </c:pt>
                <c:pt idx="1987">
                  <c:v>490</c:v>
                </c:pt>
                <c:pt idx="1988">
                  <c:v>490</c:v>
                </c:pt>
                <c:pt idx="1989">
                  <c:v>490</c:v>
                </c:pt>
                <c:pt idx="1990">
                  <c:v>491</c:v>
                </c:pt>
                <c:pt idx="1991">
                  <c:v>492</c:v>
                </c:pt>
                <c:pt idx="1992">
                  <c:v>493</c:v>
                </c:pt>
                <c:pt idx="1993">
                  <c:v>494</c:v>
                </c:pt>
                <c:pt idx="1994">
                  <c:v>495</c:v>
                </c:pt>
                <c:pt idx="1995">
                  <c:v>495</c:v>
                </c:pt>
                <c:pt idx="1996">
                  <c:v>495</c:v>
                </c:pt>
                <c:pt idx="1997">
                  <c:v>495</c:v>
                </c:pt>
                <c:pt idx="1998">
                  <c:v>496</c:v>
                </c:pt>
                <c:pt idx="1999">
                  <c:v>497</c:v>
                </c:pt>
                <c:pt idx="2000">
                  <c:v>498</c:v>
                </c:pt>
                <c:pt idx="2001">
                  <c:v>498</c:v>
                </c:pt>
                <c:pt idx="2002">
                  <c:v>498</c:v>
                </c:pt>
                <c:pt idx="2003">
                  <c:v>498</c:v>
                </c:pt>
                <c:pt idx="2004">
                  <c:v>498</c:v>
                </c:pt>
                <c:pt idx="2005">
                  <c:v>499</c:v>
                </c:pt>
                <c:pt idx="2006">
                  <c:v>500</c:v>
                </c:pt>
                <c:pt idx="2007">
                  <c:v>500</c:v>
                </c:pt>
                <c:pt idx="2008">
                  <c:v>500</c:v>
                </c:pt>
                <c:pt idx="2009">
                  <c:v>501</c:v>
                </c:pt>
                <c:pt idx="2010">
                  <c:v>501</c:v>
                </c:pt>
                <c:pt idx="2011">
                  <c:v>501</c:v>
                </c:pt>
                <c:pt idx="2012">
                  <c:v>502</c:v>
                </c:pt>
                <c:pt idx="2013">
                  <c:v>502</c:v>
                </c:pt>
                <c:pt idx="2014">
                  <c:v>502</c:v>
                </c:pt>
                <c:pt idx="2015">
                  <c:v>502</c:v>
                </c:pt>
                <c:pt idx="2016">
                  <c:v>502</c:v>
                </c:pt>
                <c:pt idx="2017">
                  <c:v>503</c:v>
                </c:pt>
                <c:pt idx="2018">
                  <c:v>503</c:v>
                </c:pt>
                <c:pt idx="2019">
                  <c:v>504</c:v>
                </c:pt>
                <c:pt idx="2020">
                  <c:v>505</c:v>
                </c:pt>
                <c:pt idx="2021">
                  <c:v>506</c:v>
                </c:pt>
                <c:pt idx="2022">
                  <c:v>506</c:v>
                </c:pt>
                <c:pt idx="2023">
                  <c:v>506</c:v>
                </c:pt>
                <c:pt idx="2024">
                  <c:v>506</c:v>
                </c:pt>
                <c:pt idx="2025">
                  <c:v>507</c:v>
                </c:pt>
                <c:pt idx="2026">
                  <c:v>508</c:v>
                </c:pt>
                <c:pt idx="2027">
                  <c:v>508</c:v>
                </c:pt>
                <c:pt idx="2028">
                  <c:v>508</c:v>
                </c:pt>
                <c:pt idx="2029">
                  <c:v>508</c:v>
                </c:pt>
                <c:pt idx="2030">
                  <c:v>508</c:v>
                </c:pt>
                <c:pt idx="2031">
                  <c:v>508</c:v>
                </c:pt>
                <c:pt idx="2032">
                  <c:v>508</c:v>
                </c:pt>
                <c:pt idx="2033">
                  <c:v>508</c:v>
                </c:pt>
                <c:pt idx="2034">
                  <c:v>508</c:v>
                </c:pt>
                <c:pt idx="2035">
                  <c:v>508</c:v>
                </c:pt>
                <c:pt idx="2036">
                  <c:v>508</c:v>
                </c:pt>
                <c:pt idx="2037">
                  <c:v>508</c:v>
                </c:pt>
                <c:pt idx="2038">
                  <c:v>508</c:v>
                </c:pt>
                <c:pt idx="2039">
                  <c:v>509</c:v>
                </c:pt>
                <c:pt idx="2040">
                  <c:v>510</c:v>
                </c:pt>
                <c:pt idx="2041">
                  <c:v>510</c:v>
                </c:pt>
                <c:pt idx="2042">
                  <c:v>510</c:v>
                </c:pt>
                <c:pt idx="2043">
                  <c:v>510</c:v>
                </c:pt>
                <c:pt idx="2044">
                  <c:v>510</c:v>
                </c:pt>
                <c:pt idx="2045">
                  <c:v>510</c:v>
                </c:pt>
                <c:pt idx="2046">
                  <c:v>510</c:v>
                </c:pt>
                <c:pt idx="2047">
                  <c:v>510</c:v>
                </c:pt>
                <c:pt idx="2048">
                  <c:v>510</c:v>
                </c:pt>
                <c:pt idx="2049">
                  <c:v>510</c:v>
                </c:pt>
                <c:pt idx="2050">
                  <c:v>510</c:v>
                </c:pt>
                <c:pt idx="2051">
                  <c:v>510</c:v>
                </c:pt>
                <c:pt idx="2052">
                  <c:v>510</c:v>
                </c:pt>
                <c:pt idx="2053">
                  <c:v>510</c:v>
                </c:pt>
                <c:pt idx="2054">
                  <c:v>510</c:v>
                </c:pt>
                <c:pt idx="2055">
                  <c:v>510</c:v>
                </c:pt>
                <c:pt idx="2056">
                  <c:v>510</c:v>
                </c:pt>
                <c:pt idx="2057">
                  <c:v>510</c:v>
                </c:pt>
                <c:pt idx="2058">
                  <c:v>510</c:v>
                </c:pt>
                <c:pt idx="2059">
                  <c:v>511</c:v>
                </c:pt>
                <c:pt idx="2060">
                  <c:v>512</c:v>
                </c:pt>
                <c:pt idx="2061">
                  <c:v>512</c:v>
                </c:pt>
                <c:pt idx="2062">
                  <c:v>512</c:v>
                </c:pt>
                <c:pt idx="2063">
                  <c:v>512</c:v>
                </c:pt>
                <c:pt idx="2064">
                  <c:v>512</c:v>
                </c:pt>
                <c:pt idx="2065">
                  <c:v>513</c:v>
                </c:pt>
                <c:pt idx="2066">
                  <c:v>513</c:v>
                </c:pt>
                <c:pt idx="2067">
                  <c:v>513</c:v>
                </c:pt>
                <c:pt idx="2068">
                  <c:v>514</c:v>
                </c:pt>
                <c:pt idx="2069">
                  <c:v>515</c:v>
                </c:pt>
                <c:pt idx="2070">
                  <c:v>515</c:v>
                </c:pt>
                <c:pt idx="2071">
                  <c:v>515</c:v>
                </c:pt>
                <c:pt idx="2072">
                  <c:v>516</c:v>
                </c:pt>
                <c:pt idx="2073">
                  <c:v>516</c:v>
                </c:pt>
                <c:pt idx="2074">
                  <c:v>516</c:v>
                </c:pt>
                <c:pt idx="2075">
                  <c:v>516</c:v>
                </c:pt>
                <c:pt idx="2076">
                  <c:v>516</c:v>
                </c:pt>
                <c:pt idx="2077">
                  <c:v>516</c:v>
                </c:pt>
                <c:pt idx="2078">
                  <c:v>516</c:v>
                </c:pt>
                <c:pt idx="2079">
                  <c:v>516</c:v>
                </c:pt>
                <c:pt idx="2080">
                  <c:v>516</c:v>
                </c:pt>
                <c:pt idx="2081">
                  <c:v>517</c:v>
                </c:pt>
                <c:pt idx="2082">
                  <c:v>517</c:v>
                </c:pt>
                <c:pt idx="2083">
                  <c:v>517</c:v>
                </c:pt>
                <c:pt idx="2084">
                  <c:v>517</c:v>
                </c:pt>
                <c:pt idx="2085">
                  <c:v>517</c:v>
                </c:pt>
                <c:pt idx="2086">
                  <c:v>518</c:v>
                </c:pt>
                <c:pt idx="2087">
                  <c:v>518</c:v>
                </c:pt>
                <c:pt idx="2088">
                  <c:v>518</c:v>
                </c:pt>
                <c:pt idx="2089">
                  <c:v>519</c:v>
                </c:pt>
                <c:pt idx="2090">
                  <c:v>519</c:v>
                </c:pt>
                <c:pt idx="2091">
                  <c:v>519</c:v>
                </c:pt>
                <c:pt idx="2092">
                  <c:v>520</c:v>
                </c:pt>
                <c:pt idx="2093">
                  <c:v>521</c:v>
                </c:pt>
                <c:pt idx="2094">
                  <c:v>521</c:v>
                </c:pt>
                <c:pt idx="2095">
                  <c:v>521</c:v>
                </c:pt>
                <c:pt idx="2096">
                  <c:v>521</c:v>
                </c:pt>
                <c:pt idx="2097">
                  <c:v>521</c:v>
                </c:pt>
                <c:pt idx="2098">
                  <c:v>521</c:v>
                </c:pt>
                <c:pt idx="2099">
                  <c:v>522</c:v>
                </c:pt>
                <c:pt idx="2100">
                  <c:v>523</c:v>
                </c:pt>
                <c:pt idx="2101">
                  <c:v>523</c:v>
                </c:pt>
                <c:pt idx="2102">
                  <c:v>523</c:v>
                </c:pt>
                <c:pt idx="2103">
                  <c:v>523</c:v>
                </c:pt>
                <c:pt idx="2104">
                  <c:v>523</c:v>
                </c:pt>
                <c:pt idx="2105">
                  <c:v>523</c:v>
                </c:pt>
                <c:pt idx="2106">
                  <c:v>523</c:v>
                </c:pt>
                <c:pt idx="2107">
                  <c:v>524</c:v>
                </c:pt>
                <c:pt idx="2108">
                  <c:v>524</c:v>
                </c:pt>
                <c:pt idx="2109">
                  <c:v>524</c:v>
                </c:pt>
                <c:pt idx="2110">
                  <c:v>524</c:v>
                </c:pt>
                <c:pt idx="2111">
                  <c:v>524</c:v>
                </c:pt>
                <c:pt idx="2112">
                  <c:v>525</c:v>
                </c:pt>
                <c:pt idx="2113">
                  <c:v>526</c:v>
                </c:pt>
                <c:pt idx="2114">
                  <c:v>526</c:v>
                </c:pt>
                <c:pt idx="2115">
                  <c:v>527</c:v>
                </c:pt>
                <c:pt idx="2116">
                  <c:v>527</c:v>
                </c:pt>
                <c:pt idx="2117">
                  <c:v>527</c:v>
                </c:pt>
                <c:pt idx="2118">
                  <c:v>527</c:v>
                </c:pt>
                <c:pt idx="2119">
                  <c:v>527</c:v>
                </c:pt>
                <c:pt idx="2120">
                  <c:v>527</c:v>
                </c:pt>
                <c:pt idx="2121">
                  <c:v>527</c:v>
                </c:pt>
                <c:pt idx="2122">
                  <c:v>527</c:v>
                </c:pt>
                <c:pt idx="2123">
                  <c:v>527</c:v>
                </c:pt>
                <c:pt idx="2124">
                  <c:v>527</c:v>
                </c:pt>
                <c:pt idx="2125">
                  <c:v>528</c:v>
                </c:pt>
                <c:pt idx="2126">
                  <c:v>528</c:v>
                </c:pt>
                <c:pt idx="2127">
                  <c:v>528</c:v>
                </c:pt>
                <c:pt idx="2128">
                  <c:v>528</c:v>
                </c:pt>
                <c:pt idx="2129">
                  <c:v>528</c:v>
                </c:pt>
                <c:pt idx="2130">
                  <c:v>529</c:v>
                </c:pt>
                <c:pt idx="2131">
                  <c:v>530</c:v>
                </c:pt>
                <c:pt idx="2132">
                  <c:v>530</c:v>
                </c:pt>
                <c:pt idx="2133">
                  <c:v>530</c:v>
                </c:pt>
                <c:pt idx="2134">
                  <c:v>530</c:v>
                </c:pt>
                <c:pt idx="2135">
                  <c:v>530</c:v>
                </c:pt>
                <c:pt idx="2136">
                  <c:v>530</c:v>
                </c:pt>
                <c:pt idx="2137">
                  <c:v>531</c:v>
                </c:pt>
                <c:pt idx="2138">
                  <c:v>532</c:v>
                </c:pt>
                <c:pt idx="2139">
                  <c:v>532</c:v>
                </c:pt>
                <c:pt idx="2140">
                  <c:v>532</c:v>
                </c:pt>
                <c:pt idx="2141">
                  <c:v>533</c:v>
                </c:pt>
                <c:pt idx="2142">
                  <c:v>533</c:v>
                </c:pt>
                <c:pt idx="2143">
                  <c:v>533</c:v>
                </c:pt>
                <c:pt idx="2144">
                  <c:v>533</c:v>
                </c:pt>
                <c:pt idx="2145">
                  <c:v>533</c:v>
                </c:pt>
                <c:pt idx="2146">
                  <c:v>533</c:v>
                </c:pt>
                <c:pt idx="2147">
                  <c:v>533</c:v>
                </c:pt>
                <c:pt idx="2148">
                  <c:v>533</c:v>
                </c:pt>
                <c:pt idx="2149">
                  <c:v>534</c:v>
                </c:pt>
                <c:pt idx="2150">
                  <c:v>535</c:v>
                </c:pt>
                <c:pt idx="2151">
                  <c:v>536</c:v>
                </c:pt>
                <c:pt idx="2152">
                  <c:v>537</c:v>
                </c:pt>
                <c:pt idx="2153">
                  <c:v>538</c:v>
                </c:pt>
                <c:pt idx="2154">
                  <c:v>539</c:v>
                </c:pt>
                <c:pt idx="2155">
                  <c:v>540</c:v>
                </c:pt>
                <c:pt idx="2156">
                  <c:v>540</c:v>
                </c:pt>
                <c:pt idx="2157">
                  <c:v>540</c:v>
                </c:pt>
                <c:pt idx="2158">
                  <c:v>540</c:v>
                </c:pt>
                <c:pt idx="2159">
                  <c:v>541</c:v>
                </c:pt>
                <c:pt idx="2160">
                  <c:v>541</c:v>
                </c:pt>
                <c:pt idx="2161">
                  <c:v>542</c:v>
                </c:pt>
                <c:pt idx="2162">
                  <c:v>542</c:v>
                </c:pt>
                <c:pt idx="2163">
                  <c:v>543</c:v>
                </c:pt>
                <c:pt idx="2164">
                  <c:v>543</c:v>
                </c:pt>
                <c:pt idx="2165">
                  <c:v>543</c:v>
                </c:pt>
                <c:pt idx="2166">
                  <c:v>543</c:v>
                </c:pt>
                <c:pt idx="2167">
                  <c:v>543</c:v>
                </c:pt>
                <c:pt idx="2168">
                  <c:v>543</c:v>
                </c:pt>
                <c:pt idx="2169">
                  <c:v>543</c:v>
                </c:pt>
                <c:pt idx="2170">
                  <c:v>543</c:v>
                </c:pt>
                <c:pt idx="2171">
                  <c:v>543</c:v>
                </c:pt>
                <c:pt idx="2172">
                  <c:v>543</c:v>
                </c:pt>
                <c:pt idx="2173">
                  <c:v>543</c:v>
                </c:pt>
                <c:pt idx="2174">
                  <c:v>543</c:v>
                </c:pt>
                <c:pt idx="2175">
                  <c:v>543</c:v>
                </c:pt>
                <c:pt idx="2176">
                  <c:v>543</c:v>
                </c:pt>
                <c:pt idx="2177">
                  <c:v>543</c:v>
                </c:pt>
                <c:pt idx="2178">
                  <c:v>543</c:v>
                </c:pt>
                <c:pt idx="2179">
                  <c:v>543</c:v>
                </c:pt>
                <c:pt idx="2180">
                  <c:v>543</c:v>
                </c:pt>
                <c:pt idx="2181">
                  <c:v>543</c:v>
                </c:pt>
                <c:pt idx="2182">
                  <c:v>543</c:v>
                </c:pt>
                <c:pt idx="2183">
                  <c:v>543</c:v>
                </c:pt>
                <c:pt idx="2184">
                  <c:v>544</c:v>
                </c:pt>
                <c:pt idx="2185">
                  <c:v>544</c:v>
                </c:pt>
                <c:pt idx="2186">
                  <c:v>544</c:v>
                </c:pt>
                <c:pt idx="2187">
                  <c:v>544</c:v>
                </c:pt>
                <c:pt idx="2188">
                  <c:v>545</c:v>
                </c:pt>
                <c:pt idx="2189">
                  <c:v>546</c:v>
                </c:pt>
                <c:pt idx="2190">
                  <c:v>546</c:v>
                </c:pt>
                <c:pt idx="2191">
                  <c:v>546</c:v>
                </c:pt>
                <c:pt idx="2192">
                  <c:v>546</c:v>
                </c:pt>
                <c:pt idx="2193">
                  <c:v>546</c:v>
                </c:pt>
                <c:pt idx="2194">
                  <c:v>546</c:v>
                </c:pt>
                <c:pt idx="2195">
                  <c:v>547</c:v>
                </c:pt>
                <c:pt idx="2196">
                  <c:v>547</c:v>
                </c:pt>
                <c:pt idx="2197">
                  <c:v>547</c:v>
                </c:pt>
                <c:pt idx="2198">
                  <c:v>547</c:v>
                </c:pt>
                <c:pt idx="2199">
                  <c:v>547</c:v>
                </c:pt>
                <c:pt idx="2200">
                  <c:v>547</c:v>
                </c:pt>
                <c:pt idx="2201">
                  <c:v>547</c:v>
                </c:pt>
                <c:pt idx="2202">
                  <c:v>547</c:v>
                </c:pt>
                <c:pt idx="2203">
                  <c:v>547</c:v>
                </c:pt>
                <c:pt idx="2204">
                  <c:v>547</c:v>
                </c:pt>
                <c:pt idx="2205">
                  <c:v>548</c:v>
                </c:pt>
                <c:pt idx="2206">
                  <c:v>549</c:v>
                </c:pt>
                <c:pt idx="2207">
                  <c:v>550</c:v>
                </c:pt>
                <c:pt idx="2208">
                  <c:v>550</c:v>
                </c:pt>
                <c:pt idx="2209">
                  <c:v>551</c:v>
                </c:pt>
                <c:pt idx="2210">
                  <c:v>551</c:v>
                </c:pt>
                <c:pt idx="2211">
                  <c:v>551</c:v>
                </c:pt>
                <c:pt idx="2212">
                  <c:v>552</c:v>
                </c:pt>
                <c:pt idx="2213">
                  <c:v>552</c:v>
                </c:pt>
                <c:pt idx="2214">
                  <c:v>552</c:v>
                </c:pt>
                <c:pt idx="2215">
                  <c:v>552</c:v>
                </c:pt>
                <c:pt idx="2216">
                  <c:v>553</c:v>
                </c:pt>
                <c:pt idx="2217">
                  <c:v>553</c:v>
                </c:pt>
                <c:pt idx="2218">
                  <c:v>553</c:v>
                </c:pt>
                <c:pt idx="2219">
                  <c:v>554</c:v>
                </c:pt>
                <c:pt idx="2220">
                  <c:v>554</c:v>
                </c:pt>
                <c:pt idx="2221">
                  <c:v>555</c:v>
                </c:pt>
                <c:pt idx="2222">
                  <c:v>556</c:v>
                </c:pt>
                <c:pt idx="2223">
                  <c:v>557</c:v>
                </c:pt>
                <c:pt idx="2224">
                  <c:v>557</c:v>
                </c:pt>
                <c:pt idx="2225">
                  <c:v>557</c:v>
                </c:pt>
                <c:pt idx="2226">
                  <c:v>558</c:v>
                </c:pt>
                <c:pt idx="2227">
                  <c:v>559</c:v>
                </c:pt>
                <c:pt idx="2228">
                  <c:v>560</c:v>
                </c:pt>
                <c:pt idx="2229">
                  <c:v>561</c:v>
                </c:pt>
                <c:pt idx="2230">
                  <c:v>562</c:v>
                </c:pt>
                <c:pt idx="2231">
                  <c:v>563</c:v>
                </c:pt>
                <c:pt idx="2232">
                  <c:v>563</c:v>
                </c:pt>
                <c:pt idx="2233">
                  <c:v>563</c:v>
                </c:pt>
                <c:pt idx="2234">
                  <c:v>564</c:v>
                </c:pt>
                <c:pt idx="2235">
                  <c:v>564</c:v>
                </c:pt>
                <c:pt idx="2236">
                  <c:v>564</c:v>
                </c:pt>
                <c:pt idx="2237">
                  <c:v>564</c:v>
                </c:pt>
                <c:pt idx="2238">
                  <c:v>564</c:v>
                </c:pt>
                <c:pt idx="2239">
                  <c:v>564</c:v>
                </c:pt>
                <c:pt idx="2240">
                  <c:v>564</c:v>
                </c:pt>
                <c:pt idx="2241">
                  <c:v>565</c:v>
                </c:pt>
                <c:pt idx="2242">
                  <c:v>565</c:v>
                </c:pt>
                <c:pt idx="2243">
                  <c:v>566</c:v>
                </c:pt>
                <c:pt idx="2244">
                  <c:v>567</c:v>
                </c:pt>
                <c:pt idx="2245">
                  <c:v>568</c:v>
                </c:pt>
                <c:pt idx="2246">
                  <c:v>568</c:v>
                </c:pt>
                <c:pt idx="2247">
                  <c:v>568</c:v>
                </c:pt>
                <c:pt idx="2248">
                  <c:v>568</c:v>
                </c:pt>
                <c:pt idx="2249">
                  <c:v>569</c:v>
                </c:pt>
                <c:pt idx="2250">
                  <c:v>570</c:v>
                </c:pt>
                <c:pt idx="2251">
                  <c:v>570</c:v>
                </c:pt>
                <c:pt idx="2252">
                  <c:v>570</c:v>
                </c:pt>
                <c:pt idx="2253">
                  <c:v>570</c:v>
                </c:pt>
                <c:pt idx="2254">
                  <c:v>570</c:v>
                </c:pt>
                <c:pt idx="2255">
                  <c:v>571</c:v>
                </c:pt>
                <c:pt idx="2256">
                  <c:v>571</c:v>
                </c:pt>
                <c:pt idx="2257">
                  <c:v>571</c:v>
                </c:pt>
                <c:pt idx="2258">
                  <c:v>571</c:v>
                </c:pt>
                <c:pt idx="2259">
                  <c:v>572</c:v>
                </c:pt>
                <c:pt idx="2260">
                  <c:v>573</c:v>
                </c:pt>
                <c:pt idx="2261">
                  <c:v>574</c:v>
                </c:pt>
                <c:pt idx="2262">
                  <c:v>575</c:v>
                </c:pt>
                <c:pt idx="2263">
                  <c:v>575</c:v>
                </c:pt>
                <c:pt idx="2264">
                  <c:v>576</c:v>
                </c:pt>
                <c:pt idx="2265">
                  <c:v>577</c:v>
                </c:pt>
                <c:pt idx="2266">
                  <c:v>578</c:v>
                </c:pt>
                <c:pt idx="2267">
                  <c:v>579</c:v>
                </c:pt>
                <c:pt idx="2268">
                  <c:v>580</c:v>
                </c:pt>
                <c:pt idx="2269">
                  <c:v>581</c:v>
                </c:pt>
                <c:pt idx="2270">
                  <c:v>581</c:v>
                </c:pt>
                <c:pt idx="2271">
                  <c:v>581</c:v>
                </c:pt>
                <c:pt idx="2272">
                  <c:v>581</c:v>
                </c:pt>
                <c:pt idx="2273">
                  <c:v>582</c:v>
                </c:pt>
                <c:pt idx="2274">
                  <c:v>582</c:v>
                </c:pt>
                <c:pt idx="2275">
                  <c:v>582</c:v>
                </c:pt>
                <c:pt idx="2276">
                  <c:v>582</c:v>
                </c:pt>
                <c:pt idx="2277">
                  <c:v>582</c:v>
                </c:pt>
                <c:pt idx="2278">
                  <c:v>582</c:v>
                </c:pt>
                <c:pt idx="2279">
                  <c:v>582</c:v>
                </c:pt>
                <c:pt idx="2280">
                  <c:v>582</c:v>
                </c:pt>
                <c:pt idx="2281">
                  <c:v>583</c:v>
                </c:pt>
                <c:pt idx="2282">
                  <c:v>584</c:v>
                </c:pt>
                <c:pt idx="2283">
                  <c:v>585</c:v>
                </c:pt>
                <c:pt idx="2284">
                  <c:v>585</c:v>
                </c:pt>
                <c:pt idx="2285">
                  <c:v>585</c:v>
                </c:pt>
                <c:pt idx="2286">
                  <c:v>585</c:v>
                </c:pt>
                <c:pt idx="2287">
                  <c:v>586</c:v>
                </c:pt>
                <c:pt idx="2288">
                  <c:v>586</c:v>
                </c:pt>
                <c:pt idx="2289">
                  <c:v>586</c:v>
                </c:pt>
                <c:pt idx="2290">
                  <c:v>586</c:v>
                </c:pt>
                <c:pt idx="2291">
                  <c:v>586</c:v>
                </c:pt>
                <c:pt idx="2292">
                  <c:v>586</c:v>
                </c:pt>
                <c:pt idx="2293">
                  <c:v>586</c:v>
                </c:pt>
                <c:pt idx="2294">
                  <c:v>586</c:v>
                </c:pt>
                <c:pt idx="2295">
                  <c:v>587</c:v>
                </c:pt>
                <c:pt idx="2296">
                  <c:v>587</c:v>
                </c:pt>
                <c:pt idx="2297">
                  <c:v>587</c:v>
                </c:pt>
                <c:pt idx="2298">
                  <c:v>587</c:v>
                </c:pt>
                <c:pt idx="2299">
                  <c:v>588</c:v>
                </c:pt>
                <c:pt idx="2300">
                  <c:v>588</c:v>
                </c:pt>
                <c:pt idx="2301">
                  <c:v>588</c:v>
                </c:pt>
                <c:pt idx="2302">
                  <c:v>588</c:v>
                </c:pt>
                <c:pt idx="2303">
                  <c:v>588</c:v>
                </c:pt>
                <c:pt idx="2304">
                  <c:v>588</c:v>
                </c:pt>
                <c:pt idx="2305">
                  <c:v>588</c:v>
                </c:pt>
                <c:pt idx="2306">
                  <c:v>588</c:v>
                </c:pt>
                <c:pt idx="2307">
                  <c:v>588</c:v>
                </c:pt>
                <c:pt idx="2308">
                  <c:v>588</c:v>
                </c:pt>
                <c:pt idx="2309">
                  <c:v>589</c:v>
                </c:pt>
                <c:pt idx="2310">
                  <c:v>589</c:v>
                </c:pt>
                <c:pt idx="2311">
                  <c:v>589</c:v>
                </c:pt>
                <c:pt idx="2312">
                  <c:v>589</c:v>
                </c:pt>
                <c:pt idx="2313">
                  <c:v>589</c:v>
                </c:pt>
                <c:pt idx="2314">
                  <c:v>590</c:v>
                </c:pt>
                <c:pt idx="2315">
                  <c:v>591</c:v>
                </c:pt>
                <c:pt idx="2316">
                  <c:v>591</c:v>
                </c:pt>
                <c:pt idx="2317">
                  <c:v>591</c:v>
                </c:pt>
                <c:pt idx="2318">
                  <c:v>592</c:v>
                </c:pt>
                <c:pt idx="2319">
                  <c:v>592</c:v>
                </c:pt>
                <c:pt idx="2320">
                  <c:v>592</c:v>
                </c:pt>
                <c:pt idx="2321">
                  <c:v>592</c:v>
                </c:pt>
                <c:pt idx="2322">
                  <c:v>592</c:v>
                </c:pt>
                <c:pt idx="2323">
                  <c:v>593</c:v>
                </c:pt>
                <c:pt idx="2324">
                  <c:v>593</c:v>
                </c:pt>
                <c:pt idx="2325">
                  <c:v>594</c:v>
                </c:pt>
                <c:pt idx="2326">
                  <c:v>595</c:v>
                </c:pt>
                <c:pt idx="2327">
                  <c:v>596</c:v>
                </c:pt>
                <c:pt idx="2328">
                  <c:v>597</c:v>
                </c:pt>
                <c:pt idx="2329">
                  <c:v>597</c:v>
                </c:pt>
                <c:pt idx="2330">
                  <c:v>598</c:v>
                </c:pt>
                <c:pt idx="2331">
                  <c:v>598</c:v>
                </c:pt>
                <c:pt idx="2332">
                  <c:v>598</c:v>
                </c:pt>
                <c:pt idx="2333">
                  <c:v>598</c:v>
                </c:pt>
                <c:pt idx="2334">
                  <c:v>598</c:v>
                </c:pt>
                <c:pt idx="2335">
                  <c:v>599</c:v>
                </c:pt>
                <c:pt idx="2336">
                  <c:v>600</c:v>
                </c:pt>
                <c:pt idx="2337">
                  <c:v>601</c:v>
                </c:pt>
                <c:pt idx="2338">
                  <c:v>601</c:v>
                </c:pt>
                <c:pt idx="2339">
                  <c:v>601</c:v>
                </c:pt>
                <c:pt idx="2340">
                  <c:v>601</c:v>
                </c:pt>
                <c:pt idx="2341">
                  <c:v>602</c:v>
                </c:pt>
                <c:pt idx="2342">
                  <c:v>603</c:v>
                </c:pt>
                <c:pt idx="2343">
                  <c:v>604</c:v>
                </c:pt>
                <c:pt idx="2344">
                  <c:v>605</c:v>
                </c:pt>
                <c:pt idx="2345">
                  <c:v>606</c:v>
                </c:pt>
                <c:pt idx="2346">
                  <c:v>606</c:v>
                </c:pt>
                <c:pt idx="2347">
                  <c:v>606</c:v>
                </c:pt>
                <c:pt idx="2348">
                  <c:v>606</c:v>
                </c:pt>
                <c:pt idx="2349">
                  <c:v>606</c:v>
                </c:pt>
                <c:pt idx="2350">
                  <c:v>607</c:v>
                </c:pt>
                <c:pt idx="2351">
                  <c:v>607</c:v>
                </c:pt>
                <c:pt idx="2352">
                  <c:v>607</c:v>
                </c:pt>
                <c:pt idx="2353">
                  <c:v>607</c:v>
                </c:pt>
                <c:pt idx="2354">
                  <c:v>607</c:v>
                </c:pt>
                <c:pt idx="2355">
                  <c:v>607</c:v>
                </c:pt>
                <c:pt idx="2356">
                  <c:v>608</c:v>
                </c:pt>
                <c:pt idx="2357">
                  <c:v>609</c:v>
                </c:pt>
                <c:pt idx="2358">
                  <c:v>609</c:v>
                </c:pt>
                <c:pt idx="2359">
                  <c:v>610</c:v>
                </c:pt>
                <c:pt idx="2360">
                  <c:v>610</c:v>
                </c:pt>
                <c:pt idx="2361">
                  <c:v>611</c:v>
                </c:pt>
                <c:pt idx="2362">
                  <c:v>612</c:v>
                </c:pt>
                <c:pt idx="2363">
                  <c:v>612</c:v>
                </c:pt>
                <c:pt idx="2364">
                  <c:v>612</c:v>
                </c:pt>
                <c:pt idx="2365">
                  <c:v>613</c:v>
                </c:pt>
                <c:pt idx="2366">
                  <c:v>613</c:v>
                </c:pt>
                <c:pt idx="2367">
                  <c:v>613</c:v>
                </c:pt>
                <c:pt idx="2368">
                  <c:v>613</c:v>
                </c:pt>
                <c:pt idx="2369">
                  <c:v>614</c:v>
                </c:pt>
                <c:pt idx="2370">
                  <c:v>615</c:v>
                </c:pt>
                <c:pt idx="2371">
                  <c:v>615</c:v>
                </c:pt>
                <c:pt idx="2372">
                  <c:v>616</c:v>
                </c:pt>
                <c:pt idx="2373">
                  <c:v>617</c:v>
                </c:pt>
                <c:pt idx="2374">
                  <c:v>618</c:v>
                </c:pt>
                <c:pt idx="2375">
                  <c:v>618</c:v>
                </c:pt>
                <c:pt idx="2376">
                  <c:v>618</c:v>
                </c:pt>
                <c:pt idx="2377">
                  <c:v>618</c:v>
                </c:pt>
                <c:pt idx="2378">
                  <c:v>619</c:v>
                </c:pt>
                <c:pt idx="2379">
                  <c:v>619</c:v>
                </c:pt>
                <c:pt idx="2380">
                  <c:v>620</c:v>
                </c:pt>
                <c:pt idx="2381">
                  <c:v>620</c:v>
                </c:pt>
                <c:pt idx="2382">
                  <c:v>621</c:v>
                </c:pt>
                <c:pt idx="2383">
                  <c:v>622</c:v>
                </c:pt>
                <c:pt idx="2384">
                  <c:v>622</c:v>
                </c:pt>
                <c:pt idx="2385">
                  <c:v>622</c:v>
                </c:pt>
                <c:pt idx="2386">
                  <c:v>623</c:v>
                </c:pt>
                <c:pt idx="2387">
                  <c:v>623</c:v>
                </c:pt>
                <c:pt idx="2388">
                  <c:v>624</c:v>
                </c:pt>
                <c:pt idx="2389">
                  <c:v>624</c:v>
                </c:pt>
                <c:pt idx="2390">
                  <c:v>625</c:v>
                </c:pt>
                <c:pt idx="2391">
                  <c:v>625</c:v>
                </c:pt>
                <c:pt idx="2392">
                  <c:v>625</c:v>
                </c:pt>
                <c:pt idx="2393">
                  <c:v>626</c:v>
                </c:pt>
                <c:pt idx="2394">
                  <c:v>626</c:v>
                </c:pt>
                <c:pt idx="2395">
                  <c:v>626</c:v>
                </c:pt>
                <c:pt idx="2396">
                  <c:v>627</c:v>
                </c:pt>
                <c:pt idx="2397">
                  <c:v>627</c:v>
                </c:pt>
                <c:pt idx="2398">
                  <c:v>627</c:v>
                </c:pt>
                <c:pt idx="2399">
                  <c:v>628</c:v>
                </c:pt>
                <c:pt idx="2400">
                  <c:v>628</c:v>
                </c:pt>
                <c:pt idx="2401">
                  <c:v>628</c:v>
                </c:pt>
                <c:pt idx="2402">
                  <c:v>629</c:v>
                </c:pt>
                <c:pt idx="2403">
                  <c:v>629</c:v>
                </c:pt>
                <c:pt idx="2404">
                  <c:v>629</c:v>
                </c:pt>
                <c:pt idx="2405">
                  <c:v>629</c:v>
                </c:pt>
                <c:pt idx="2406">
                  <c:v>629</c:v>
                </c:pt>
                <c:pt idx="2407">
                  <c:v>629</c:v>
                </c:pt>
                <c:pt idx="2408">
                  <c:v>629</c:v>
                </c:pt>
                <c:pt idx="2409">
                  <c:v>630</c:v>
                </c:pt>
                <c:pt idx="2410">
                  <c:v>630</c:v>
                </c:pt>
                <c:pt idx="2411">
                  <c:v>631</c:v>
                </c:pt>
                <c:pt idx="2412">
                  <c:v>631</c:v>
                </c:pt>
                <c:pt idx="2413">
                  <c:v>632</c:v>
                </c:pt>
                <c:pt idx="2414">
                  <c:v>633</c:v>
                </c:pt>
                <c:pt idx="2415">
                  <c:v>634</c:v>
                </c:pt>
                <c:pt idx="2416">
                  <c:v>634</c:v>
                </c:pt>
                <c:pt idx="2417">
                  <c:v>635</c:v>
                </c:pt>
                <c:pt idx="2418">
                  <c:v>635</c:v>
                </c:pt>
                <c:pt idx="2419">
                  <c:v>636</c:v>
                </c:pt>
                <c:pt idx="2420">
                  <c:v>636</c:v>
                </c:pt>
                <c:pt idx="2421">
                  <c:v>636</c:v>
                </c:pt>
                <c:pt idx="2422">
                  <c:v>636</c:v>
                </c:pt>
                <c:pt idx="2423">
                  <c:v>636</c:v>
                </c:pt>
                <c:pt idx="2424">
                  <c:v>636</c:v>
                </c:pt>
                <c:pt idx="2425">
                  <c:v>636</c:v>
                </c:pt>
                <c:pt idx="2426">
                  <c:v>636</c:v>
                </c:pt>
                <c:pt idx="2427">
                  <c:v>636</c:v>
                </c:pt>
                <c:pt idx="2428">
                  <c:v>636</c:v>
                </c:pt>
                <c:pt idx="2429">
                  <c:v>636</c:v>
                </c:pt>
                <c:pt idx="2430">
                  <c:v>637</c:v>
                </c:pt>
                <c:pt idx="2431">
                  <c:v>637</c:v>
                </c:pt>
                <c:pt idx="2432">
                  <c:v>638</c:v>
                </c:pt>
                <c:pt idx="2433">
                  <c:v>639</c:v>
                </c:pt>
                <c:pt idx="2434">
                  <c:v>639</c:v>
                </c:pt>
                <c:pt idx="2435">
                  <c:v>639</c:v>
                </c:pt>
                <c:pt idx="2436">
                  <c:v>640</c:v>
                </c:pt>
                <c:pt idx="2437">
                  <c:v>640</c:v>
                </c:pt>
                <c:pt idx="2438">
                  <c:v>641</c:v>
                </c:pt>
                <c:pt idx="2439">
                  <c:v>642</c:v>
                </c:pt>
                <c:pt idx="2440">
                  <c:v>642</c:v>
                </c:pt>
                <c:pt idx="2441">
                  <c:v>643</c:v>
                </c:pt>
                <c:pt idx="2442">
                  <c:v>644</c:v>
                </c:pt>
                <c:pt idx="2443">
                  <c:v>645</c:v>
                </c:pt>
                <c:pt idx="2444">
                  <c:v>645</c:v>
                </c:pt>
                <c:pt idx="2445">
                  <c:v>645</c:v>
                </c:pt>
                <c:pt idx="2446">
                  <c:v>645</c:v>
                </c:pt>
                <c:pt idx="2447">
                  <c:v>645</c:v>
                </c:pt>
                <c:pt idx="2448">
                  <c:v>645</c:v>
                </c:pt>
                <c:pt idx="2449">
                  <c:v>645</c:v>
                </c:pt>
                <c:pt idx="2450">
                  <c:v>645</c:v>
                </c:pt>
                <c:pt idx="2451">
                  <c:v>645</c:v>
                </c:pt>
                <c:pt idx="2452">
                  <c:v>645</c:v>
                </c:pt>
                <c:pt idx="2453">
                  <c:v>646</c:v>
                </c:pt>
                <c:pt idx="2454">
                  <c:v>647</c:v>
                </c:pt>
                <c:pt idx="2455">
                  <c:v>647</c:v>
                </c:pt>
                <c:pt idx="2456">
                  <c:v>648</c:v>
                </c:pt>
                <c:pt idx="2457">
                  <c:v>649</c:v>
                </c:pt>
                <c:pt idx="2458">
                  <c:v>650</c:v>
                </c:pt>
                <c:pt idx="2459">
                  <c:v>651</c:v>
                </c:pt>
                <c:pt idx="2460">
                  <c:v>652</c:v>
                </c:pt>
                <c:pt idx="2461">
                  <c:v>652</c:v>
                </c:pt>
                <c:pt idx="2462">
                  <c:v>652</c:v>
                </c:pt>
                <c:pt idx="2463">
                  <c:v>652</c:v>
                </c:pt>
                <c:pt idx="2464">
                  <c:v>652</c:v>
                </c:pt>
                <c:pt idx="2465">
                  <c:v>652</c:v>
                </c:pt>
                <c:pt idx="2466">
                  <c:v>653</c:v>
                </c:pt>
                <c:pt idx="2467">
                  <c:v>653</c:v>
                </c:pt>
                <c:pt idx="2468">
                  <c:v>653</c:v>
                </c:pt>
                <c:pt idx="2469">
                  <c:v>653</c:v>
                </c:pt>
                <c:pt idx="2470">
                  <c:v>653</c:v>
                </c:pt>
                <c:pt idx="2471">
                  <c:v>653</c:v>
                </c:pt>
                <c:pt idx="2472">
                  <c:v>653</c:v>
                </c:pt>
                <c:pt idx="2473">
                  <c:v>653</c:v>
                </c:pt>
                <c:pt idx="2474">
                  <c:v>653</c:v>
                </c:pt>
                <c:pt idx="2475">
                  <c:v>653</c:v>
                </c:pt>
                <c:pt idx="2476">
                  <c:v>653</c:v>
                </c:pt>
                <c:pt idx="2477">
                  <c:v>653</c:v>
                </c:pt>
                <c:pt idx="2478">
                  <c:v>653</c:v>
                </c:pt>
                <c:pt idx="2479">
                  <c:v>653</c:v>
                </c:pt>
                <c:pt idx="2480">
                  <c:v>654</c:v>
                </c:pt>
                <c:pt idx="2481">
                  <c:v>654</c:v>
                </c:pt>
                <c:pt idx="2482">
                  <c:v>654</c:v>
                </c:pt>
                <c:pt idx="2483">
                  <c:v>654</c:v>
                </c:pt>
                <c:pt idx="2484">
                  <c:v>655</c:v>
                </c:pt>
                <c:pt idx="2485">
                  <c:v>655</c:v>
                </c:pt>
                <c:pt idx="2486">
                  <c:v>655</c:v>
                </c:pt>
                <c:pt idx="2487">
                  <c:v>655</c:v>
                </c:pt>
                <c:pt idx="2488">
                  <c:v>655</c:v>
                </c:pt>
                <c:pt idx="2489">
                  <c:v>655</c:v>
                </c:pt>
                <c:pt idx="2490">
                  <c:v>655</c:v>
                </c:pt>
                <c:pt idx="2491">
                  <c:v>655</c:v>
                </c:pt>
                <c:pt idx="2492">
                  <c:v>655</c:v>
                </c:pt>
                <c:pt idx="2493">
                  <c:v>655</c:v>
                </c:pt>
                <c:pt idx="2494">
                  <c:v>655</c:v>
                </c:pt>
                <c:pt idx="2495">
                  <c:v>655</c:v>
                </c:pt>
                <c:pt idx="2496">
                  <c:v>656</c:v>
                </c:pt>
                <c:pt idx="2497">
                  <c:v>656</c:v>
                </c:pt>
                <c:pt idx="2498">
                  <c:v>656</c:v>
                </c:pt>
                <c:pt idx="2499">
                  <c:v>657</c:v>
                </c:pt>
                <c:pt idx="2500">
                  <c:v>657</c:v>
                </c:pt>
                <c:pt idx="2501">
                  <c:v>657</c:v>
                </c:pt>
                <c:pt idx="2502">
                  <c:v>658</c:v>
                </c:pt>
                <c:pt idx="2503">
                  <c:v>658</c:v>
                </c:pt>
                <c:pt idx="2504">
                  <c:v>658</c:v>
                </c:pt>
                <c:pt idx="2505">
                  <c:v>659</c:v>
                </c:pt>
                <c:pt idx="2506">
                  <c:v>659</c:v>
                </c:pt>
                <c:pt idx="2507">
                  <c:v>660</c:v>
                </c:pt>
                <c:pt idx="2508">
                  <c:v>660</c:v>
                </c:pt>
                <c:pt idx="2509">
                  <c:v>660</c:v>
                </c:pt>
                <c:pt idx="2510">
                  <c:v>660</c:v>
                </c:pt>
                <c:pt idx="2511">
                  <c:v>660</c:v>
                </c:pt>
                <c:pt idx="2512">
                  <c:v>660</c:v>
                </c:pt>
                <c:pt idx="2513">
                  <c:v>660</c:v>
                </c:pt>
                <c:pt idx="2514">
                  <c:v>660</c:v>
                </c:pt>
                <c:pt idx="2515">
                  <c:v>660</c:v>
                </c:pt>
                <c:pt idx="2516">
                  <c:v>660</c:v>
                </c:pt>
                <c:pt idx="2517">
                  <c:v>660</c:v>
                </c:pt>
                <c:pt idx="2518">
                  <c:v>660</c:v>
                </c:pt>
                <c:pt idx="2519">
                  <c:v>660</c:v>
                </c:pt>
                <c:pt idx="2520">
                  <c:v>660</c:v>
                </c:pt>
                <c:pt idx="2521">
                  <c:v>660</c:v>
                </c:pt>
                <c:pt idx="2522">
                  <c:v>660</c:v>
                </c:pt>
                <c:pt idx="2523">
                  <c:v>660</c:v>
                </c:pt>
                <c:pt idx="2524">
                  <c:v>661</c:v>
                </c:pt>
                <c:pt idx="2525">
                  <c:v>662</c:v>
                </c:pt>
                <c:pt idx="2526">
                  <c:v>662</c:v>
                </c:pt>
                <c:pt idx="2527">
                  <c:v>662</c:v>
                </c:pt>
                <c:pt idx="2528">
                  <c:v>662</c:v>
                </c:pt>
                <c:pt idx="2529">
                  <c:v>663</c:v>
                </c:pt>
                <c:pt idx="2530">
                  <c:v>663</c:v>
                </c:pt>
                <c:pt idx="2531">
                  <c:v>663</c:v>
                </c:pt>
                <c:pt idx="2532">
                  <c:v>663</c:v>
                </c:pt>
                <c:pt idx="2533">
                  <c:v>663</c:v>
                </c:pt>
                <c:pt idx="2534">
                  <c:v>663</c:v>
                </c:pt>
                <c:pt idx="2535">
                  <c:v>663</c:v>
                </c:pt>
                <c:pt idx="2536">
                  <c:v>663</c:v>
                </c:pt>
                <c:pt idx="2537">
                  <c:v>663</c:v>
                </c:pt>
                <c:pt idx="2538">
                  <c:v>663</c:v>
                </c:pt>
                <c:pt idx="2539">
                  <c:v>663</c:v>
                </c:pt>
                <c:pt idx="2540">
                  <c:v>663</c:v>
                </c:pt>
                <c:pt idx="2541">
                  <c:v>663</c:v>
                </c:pt>
                <c:pt idx="2542">
                  <c:v>663</c:v>
                </c:pt>
                <c:pt idx="2543">
                  <c:v>664</c:v>
                </c:pt>
                <c:pt idx="2544">
                  <c:v>664</c:v>
                </c:pt>
                <c:pt idx="2545">
                  <c:v>664</c:v>
                </c:pt>
                <c:pt idx="2546">
                  <c:v>664</c:v>
                </c:pt>
                <c:pt idx="2547">
                  <c:v>664</c:v>
                </c:pt>
                <c:pt idx="2548">
                  <c:v>664</c:v>
                </c:pt>
                <c:pt idx="2549">
                  <c:v>664</c:v>
                </c:pt>
                <c:pt idx="2550">
                  <c:v>664</c:v>
                </c:pt>
                <c:pt idx="2551">
                  <c:v>664</c:v>
                </c:pt>
                <c:pt idx="2552">
                  <c:v>664</c:v>
                </c:pt>
                <c:pt idx="2553">
                  <c:v>664</c:v>
                </c:pt>
                <c:pt idx="2554">
                  <c:v>665</c:v>
                </c:pt>
                <c:pt idx="2555">
                  <c:v>666</c:v>
                </c:pt>
                <c:pt idx="2556">
                  <c:v>666</c:v>
                </c:pt>
                <c:pt idx="2557">
                  <c:v>666</c:v>
                </c:pt>
                <c:pt idx="2558">
                  <c:v>666</c:v>
                </c:pt>
                <c:pt idx="2559">
                  <c:v>666</c:v>
                </c:pt>
                <c:pt idx="2560">
                  <c:v>666</c:v>
                </c:pt>
                <c:pt idx="2561">
                  <c:v>666</c:v>
                </c:pt>
                <c:pt idx="2562">
                  <c:v>666</c:v>
                </c:pt>
                <c:pt idx="2563">
                  <c:v>666</c:v>
                </c:pt>
                <c:pt idx="2564">
                  <c:v>666</c:v>
                </c:pt>
                <c:pt idx="2565">
                  <c:v>666</c:v>
                </c:pt>
                <c:pt idx="2566">
                  <c:v>667</c:v>
                </c:pt>
                <c:pt idx="2567">
                  <c:v>667</c:v>
                </c:pt>
                <c:pt idx="2568">
                  <c:v>667</c:v>
                </c:pt>
                <c:pt idx="2569">
                  <c:v>667</c:v>
                </c:pt>
                <c:pt idx="2570">
                  <c:v>667</c:v>
                </c:pt>
                <c:pt idx="2571">
                  <c:v>667</c:v>
                </c:pt>
                <c:pt idx="2572">
                  <c:v>667</c:v>
                </c:pt>
                <c:pt idx="2573">
                  <c:v>668</c:v>
                </c:pt>
                <c:pt idx="2574">
                  <c:v>668</c:v>
                </c:pt>
                <c:pt idx="2575">
                  <c:v>669</c:v>
                </c:pt>
                <c:pt idx="2576">
                  <c:v>669</c:v>
                </c:pt>
                <c:pt idx="2577">
                  <c:v>670</c:v>
                </c:pt>
                <c:pt idx="2578">
                  <c:v>670</c:v>
                </c:pt>
                <c:pt idx="2579">
                  <c:v>670</c:v>
                </c:pt>
                <c:pt idx="2580">
                  <c:v>670</c:v>
                </c:pt>
                <c:pt idx="2581">
                  <c:v>670</c:v>
                </c:pt>
                <c:pt idx="2582">
                  <c:v>671</c:v>
                </c:pt>
                <c:pt idx="2583">
                  <c:v>672</c:v>
                </c:pt>
                <c:pt idx="2584">
                  <c:v>673</c:v>
                </c:pt>
                <c:pt idx="2585">
                  <c:v>674</c:v>
                </c:pt>
                <c:pt idx="2586">
                  <c:v>675</c:v>
                </c:pt>
                <c:pt idx="2587">
                  <c:v>676</c:v>
                </c:pt>
                <c:pt idx="2588">
                  <c:v>676</c:v>
                </c:pt>
                <c:pt idx="2589">
                  <c:v>676</c:v>
                </c:pt>
                <c:pt idx="2590">
                  <c:v>676</c:v>
                </c:pt>
                <c:pt idx="2591">
                  <c:v>676</c:v>
                </c:pt>
                <c:pt idx="2592">
                  <c:v>676</c:v>
                </c:pt>
                <c:pt idx="2593">
                  <c:v>676</c:v>
                </c:pt>
                <c:pt idx="2594">
                  <c:v>676</c:v>
                </c:pt>
                <c:pt idx="2595">
                  <c:v>676</c:v>
                </c:pt>
                <c:pt idx="2596">
                  <c:v>676</c:v>
                </c:pt>
                <c:pt idx="2597">
                  <c:v>677</c:v>
                </c:pt>
                <c:pt idx="2598">
                  <c:v>677</c:v>
                </c:pt>
                <c:pt idx="2599">
                  <c:v>677</c:v>
                </c:pt>
                <c:pt idx="2600">
                  <c:v>677</c:v>
                </c:pt>
                <c:pt idx="2601">
                  <c:v>677</c:v>
                </c:pt>
                <c:pt idx="2602">
                  <c:v>677</c:v>
                </c:pt>
                <c:pt idx="2603">
                  <c:v>678</c:v>
                </c:pt>
                <c:pt idx="2604">
                  <c:v>678</c:v>
                </c:pt>
                <c:pt idx="2605">
                  <c:v>678</c:v>
                </c:pt>
                <c:pt idx="2606">
                  <c:v>678</c:v>
                </c:pt>
                <c:pt idx="2607">
                  <c:v>679</c:v>
                </c:pt>
                <c:pt idx="2608">
                  <c:v>679</c:v>
                </c:pt>
                <c:pt idx="2609">
                  <c:v>680</c:v>
                </c:pt>
                <c:pt idx="2610">
                  <c:v>680</c:v>
                </c:pt>
                <c:pt idx="2611">
                  <c:v>680</c:v>
                </c:pt>
                <c:pt idx="2612">
                  <c:v>680</c:v>
                </c:pt>
                <c:pt idx="2613">
                  <c:v>680</c:v>
                </c:pt>
                <c:pt idx="2614">
                  <c:v>680</c:v>
                </c:pt>
                <c:pt idx="2615">
                  <c:v>680</c:v>
                </c:pt>
                <c:pt idx="2616">
                  <c:v>680</c:v>
                </c:pt>
                <c:pt idx="2617">
                  <c:v>681</c:v>
                </c:pt>
                <c:pt idx="2618">
                  <c:v>681</c:v>
                </c:pt>
                <c:pt idx="2619">
                  <c:v>682</c:v>
                </c:pt>
                <c:pt idx="2620">
                  <c:v>683</c:v>
                </c:pt>
                <c:pt idx="2621">
                  <c:v>683</c:v>
                </c:pt>
                <c:pt idx="2622">
                  <c:v>684</c:v>
                </c:pt>
                <c:pt idx="2623">
                  <c:v>684</c:v>
                </c:pt>
                <c:pt idx="2624">
                  <c:v>684</c:v>
                </c:pt>
                <c:pt idx="2625">
                  <c:v>685</c:v>
                </c:pt>
                <c:pt idx="2626">
                  <c:v>686</c:v>
                </c:pt>
                <c:pt idx="2627">
                  <c:v>686</c:v>
                </c:pt>
                <c:pt idx="2628">
                  <c:v>686</c:v>
                </c:pt>
                <c:pt idx="2629">
                  <c:v>687</c:v>
                </c:pt>
                <c:pt idx="2630">
                  <c:v>688</c:v>
                </c:pt>
                <c:pt idx="2631">
                  <c:v>689</c:v>
                </c:pt>
                <c:pt idx="2632">
                  <c:v>690</c:v>
                </c:pt>
                <c:pt idx="2633">
                  <c:v>691</c:v>
                </c:pt>
                <c:pt idx="2634">
                  <c:v>691</c:v>
                </c:pt>
                <c:pt idx="2635">
                  <c:v>691</c:v>
                </c:pt>
                <c:pt idx="2636">
                  <c:v>691</c:v>
                </c:pt>
                <c:pt idx="2637">
                  <c:v>691</c:v>
                </c:pt>
                <c:pt idx="2638">
                  <c:v>691</c:v>
                </c:pt>
                <c:pt idx="2639">
                  <c:v>691</c:v>
                </c:pt>
                <c:pt idx="2640">
                  <c:v>692</c:v>
                </c:pt>
                <c:pt idx="2641">
                  <c:v>693</c:v>
                </c:pt>
                <c:pt idx="2642">
                  <c:v>694</c:v>
                </c:pt>
                <c:pt idx="2643">
                  <c:v>695</c:v>
                </c:pt>
                <c:pt idx="2644">
                  <c:v>695</c:v>
                </c:pt>
                <c:pt idx="2645">
                  <c:v>695</c:v>
                </c:pt>
                <c:pt idx="2646">
                  <c:v>695</c:v>
                </c:pt>
                <c:pt idx="2647">
                  <c:v>695</c:v>
                </c:pt>
                <c:pt idx="2648">
                  <c:v>696</c:v>
                </c:pt>
                <c:pt idx="2649">
                  <c:v>697</c:v>
                </c:pt>
                <c:pt idx="2650">
                  <c:v>697</c:v>
                </c:pt>
                <c:pt idx="2651">
                  <c:v>697</c:v>
                </c:pt>
                <c:pt idx="2652">
                  <c:v>697</c:v>
                </c:pt>
                <c:pt idx="2653">
                  <c:v>697</c:v>
                </c:pt>
                <c:pt idx="2654">
                  <c:v>697</c:v>
                </c:pt>
                <c:pt idx="2655">
                  <c:v>697</c:v>
                </c:pt>
                <c:pt idx="2656">
                  <c:v>697</c:v>
                </c:pt>
                <c:pt idx="2657">
                  <c:v>697</c:v>
                </c:pt>
                <c:pt idx="2658">
                  <c:v>697</c:v>
                </c:pt>
                <c:pt idx="2659">
                  <c:v>697</c:v>
                </c:pt>
                <c:pt idx="2660">
                  <c:v>697</c:v>
                </c:pt>
                <c:pt idx="2661">
                  <c:v>697</c:v>
                </c:pt>
                <c:pt idx="2662">
                  <c:v>697</c:v>
                </c:pt>
                <c:pt idx="2663">
                  <c:v>697</c:v>
                </c:pt>
                <c:pt idx="2664">
                  <c:v>697</c:v>
                </c:pt>
                <c:pt idx="2665">
                  <c:v>697</c:v>
                </c:pt>
                <c:pt idx="2666">
                  <c:v>697</c:v>
                </c:pt>
                <c:pt idx="2667">
                  <c:v>697</c:v>
                </c:pt>
                <c:pt idx="2668">
                  <c:v>698</c:v>
                </c:pt>
                <c:pt idx="2669">
                  <c:v>699</c:v>
                </c:pt>
                <c:pt idx="2670">
                  <c:v>699</c:v>
                </c:pt>
                <c:pt idx="2671">
                  <c:v>699</c:v>
                </c:pt>
                <c:pt idx="2672">
                  <c:v>699</c:v>
                </c:pt>
                <c:pt idx="2673">
                  <c:v>699</c:v>
                </c:pt>
                <c:pt idx="2674">
                  <c:v>699</c:v>
                </c:pt>
                <c:pt idx="2675">
                  <c:v>700</c:v>
                </c:pt>
                <c:pt idx="2676">
                  <c:v>700</c:v>
                </c:pt>
                <c:pt idx="2677">
                  <c:v>700</c:v>
                </c:pt>
                <c:pt idx="2678">
                  <c:v>700</c:v>
                </c:pt>
                <c:pt idx="2679">
                  <c:v>701</c:v>
                </c:pt>
                <c:pt idx="2680">
                  <c:v>702</c:v>
                </c:pt>
                <c:pt idx="2681">
                  <c:v>703</c:v>
                </c:pt>
                <c:pt idx="2682">
                  <c:v>703</c:v>
                </c:pt>
                <c:pt idx="2683">
                  <c:v>703</c:v>
                </c:pt>
                <c:pt idx="2684">
                  <c:v>703</c:v>
                </c:pt>
                <c:pt idx="2685">
                  <c:v>703</c:v>
                </c:pt>
                <c:pt idx="2686">
                  <c:v>703</c:v>
                </c:pt>
                <c:pt idx="2687">
                  <c:v>703</c:v>
                </c:pt>
                <c:pt idx="2688">
                  <c:v>703</c:v>
                </c:pt>
                <c:pt idx="2689">
                  <c:v>703</c:v>
                </c:pt>
                <c:pt idx="2690">
                  <c:v>703</c:v>
                </c:pt>
                <c:pt idx="2691">
                  <c:v>703</c:v>
                </c:pt>
                <c:pt idx="2692">
                  <c:v>703</c:v>
                </c:pt>
                <c:pt idx="2693">
                  <c:v>703</c:v>
                </c:pt>
                <c:pt idx="2694">
                  <c:v>703</c:v>
                </c:pt>
                <c:pt idx="2695">
                  <c:v>703</c:v>
                </c:pt>
                <c:pt idx="2696">
                  <c:v>703</c:v>
                </c:pt>
                <c:pt idx="2697">
                  <c:v>703</c:v>
                </c:pt>
                <c:pt idx="2698">
                  <c:v>703</c:v>
                </c:pt>
                <c:pt idx="2699">
                  <c:v>703</c:v>
                </c:pt>
                <c:pt idx="2700">
                  <c:v>703</c:v>
                </c:pt>
                <c:pt idx="2701">
                  <c:v>703</c:v>
                </c:pt>
                <c:pt idx="2702">
                  <c:v>703</c:v>
                </c:pt>
                <c:pt idx="2703">
                  <c:v>703</c:v>
                </c:pt>
                <c:pt idx="2704">
                  <c:v>703</c:v>
                </c:pt>
                <c:pt idx="2705">
                  <c:v>703</c:v>
                </c:pt>
                <c:pt idx="2706">
                  <c:v>703</c:v>
                </c:pt>
                <c:pt idx="2707">
                  <c:v>703</c:v>
                </c:pt>
                <c:pt idx="2708">
                  <c:v>704</c:v>
                </c:pt>
                <c:pt idx="2709">
                  <c:v>704</c:v>
                </c:pt>
                <c:pt idx="2710">
                  <c:v>705</c:v>
                </c:pt>
                <c:pt idx="2711">
                  <c:v>705</c:v>
                </c:pt>
                <c:pt idx="2712">
                  <c:v>705</c:v>
                </c:pt>
                <c:pt idx="2713">
                  <c:v>706</c:v>
                </c:pt>
                <c:pt idx="2714">
                  <c:v>706</c:v>
                </c:pt>
                <c:pt idx="2715">
                  <c:v>706</c:v>
                </c:pt>
                <c:pt idx="2716">
                  <c:v>706</c:v>
                </c:pt>
                <c:pt idx="2717">
                  <c:v>706</c:v>
                </c:pt>
                <c:pt idx="2718">
                  <c:v>706</c:v>
                </c:pt>
                <c:pt idx="2719">
                  <c:v>706</c:v>
                </c:pt>
                <c:pt idx="2720">
                  <c:v>706</c:v>
                </c:pt>
                <c:pt idx="2721">
                  <c:v>706</c:v>
                </c:pt>
                <c:pt idx="2722">
                  <c:v>706</c:v>
                </c:pt>
                <c:pt idx="2723">
                  <c:v>706</c:v>
                </c:pt>
                <c:pt idx="2724">
                  <c:v>707</c:v>
                </c:pt>
                <c:pt idx="2725">
                  <c:v>708</c:v>
                </c:pt>
                <c:pt idx="2726">
                  <c:v>708</c:v>
                </c:pt>
                <c:pt idx="2727">
                  <c:v>709</c:v>
                </c:pt>
                <c:pt idx="2728">
                  <c:v>710</c:v>
                </c:pt>
                <c:pt idx="2729">
                  <c:v>710</c:v>
                </c:pt>
                <c:pt idx="2730">
                  <c:v>710</c:v>
                </c:pt>
                <c:pt idx="2731">
                  <c:v>710</c:v>
                </c:pt>
                <c:pt idx="2732">
                  <c:v>710</c:v>
                </c:pt>
                <c:pt idx="2733">
                  <c:v>710</c:v>
                </c:pt>
                <c:pt idx="2734">
                  <c:v>710</c:v>
                </c:pt>
                <c:pt idx="2735">
                  <c:v>710</c:v>
                </c:pt>
                <c:pt idx="2736">
                  <c:v>710</c:v>
                </c:pt>
                <c:pt idx="2737">
                  <c:v>710</c:v>
                </c:pt>
                <c:pt idx="2738">
                  <c:v>710</c:v>
                </c:pt>
                <c:pt idx="2739">
                  <c:v>710</c:v>
                </c:pt>
                <c:pt idx="2740">
                  <c:v>711</c:v>
                </c:pt>
                <c:pt idx="2741">
                  <c:v>712</c:v>
                </c:pt>
                <c:pt idx="2742">
                  <c:v>712</c:v>
                </c:pt>
                <c:pt idx="2743">
                  <c:v>712</c:v>
                </c:pt>
                <c:pt idx="2744">
                  <c:v>713</c:v>
                </c:pt>
                <c:pt idx="2745">
                  <c:v>714</c:v>
                </c:pt>
                <c:pt idx="2746">
                  <c:v>714</c:v>
                </c:pt>
                <c:pt idx="2747">
                  <c:v>714</c:v>
                </c:pt>
                <c:pt idx="2748">
                  <c:v>715</c:v>
                </c:pt>
                <c:pt idx="2749">
                  <c:v>716</c:v>
                </c:pt>
                <c:pt idx="2750">
                  <c:v>717</c:v>
                </c:pt>
                <c:pt idx="2751">
                  <c:v>718</c:v>
                </c:pt>
                <c:pt idx="2752">
                  <c:v>718</c:v>
                </c:pt>
                <c:pt idx="2753">
                  <c:v>719</c:v>
                </c:pt>
                <c:pt idx="2754">
                  <c:v>720</c:v>
                </c:pt>
                <c:pt idx="2755">
                  <c:v>720</c:v>
                </c:pt>
                <c:pt idx="2756">
                  <c:v>720</c:v>
                </c:pt>
                <c:pt idx="2757">
                  <c:v>720</c:v>
                </c:pt>
                <c:pt idx="2758">
                  <c:v>720</c:v>
                </c:pt>
                <c:pt idx="2759">
                  <c:v>720</c:v>
                </c:pt>
                <c:pt idx="2760">
                  <c:v>721</c:v>
                </c:pt>
                <c:pt idx="2761">
                  <c:v>722</c:v>
                </c:pt>
                <c:pt idx="2762">
                  <c:v>723</c:v>
                </c:pt>
                <c:pt idx="2763">
                  <c:v>724</c:v>
                </c:pt>
                <c:pt idx="2764">
                  <c:v>724</c:v>
                </c:pt>
                <c:pt idx="2765">
                  <c:v>725</c:v>
                </c:pt>
                <c:pt idx="2766">
                  <c:v>725</c:v>
                </c:pt>
                <c:pt idx="2767">
                  <c:v>725</c:v>
                </c:pt>
                <c:pt idx="2768">
                  <c:v>725</c:v>
                </c:pt>
                <c:pt idx="2769">
                  <c:v>726</c:v>
                </c:pt>
                <c:pt idx="2770">
                  <c:v>727</c:v>
                </c:pt>
                <c:pt idx="2771">
                  <c:v>727</c:v>
                </c:pt>
                <c:pt idx="2772">
                  <c:v>727</c:v>
                </c:pt>
                <c:pt idx="2773">
                  <c:v>727</c:v>
                </c:pt>
                <c:pt idx="2774">
                  <c:v>727</c:v>
                </c:pt>
                <c:pt idx="2775">
                  <c:v>727</c:v>
                </c:pt>
                <c:pt idx="2776">
                  <c:v>727</c:v>
                </c:pt>
                <c:pt idx="2777">
                  <c:v>727</c:v>
                </c:pt>
                <c:pt idx="2778">
                  <c:v>727</c:v>
                </c:pt>
                <c:pt idx="2779">
                  <c:v>727</c:v>
                </c:pt>
                <c:pt idx="2780">
                  <c:v>727</c:v>
                </c:pt>
                <c:pt idx="2781">
                  <c:v>727</c:v>
                </c:pt>
                <c:pt idx="2782">
                  <c:v>727</c:v>
                </c:pt>
                <c:pt idx="2783">
                  <c:v>727</c:v>
                </c:pt>
                <c:pt idx="2784">
                  <c:v>728</c:v>
                </c:pt>
                <c:pt idx="2785">
                  <c:v>729</c:v>
                </c:pt>
                <c:pt idx="2786">
                  <c:v>730</c:v>
                </c:pt>
                <c:pt idx="2787">
                  <c:v>730</c:v>
                </c:pt>
                <c:pt idx="2788">
                  <c:v>730</c:v>
                </c:pt>
                <c:pt idx="2789">
                  <c:v>730</c:v>
                </c:pt>
                <c:pt idx="2790">
                  <c:v>730</c:v>
                </c:pt>
                <c:pt idx="2791">
                  <c:v>730</c:v>
                </c:pt>
                <c:pt idx="2792">
                  <c:v>730</c:v>
                </c:pt>
                <c:pt idx="2793">
                  <c:v>730</c:v>
                </c:pt>
                <c:pt idx="2794">
                  <c:v>730</c:v>
                </c:pt>
                <c:pt idx="2795">
                  <c:v>730</c:v>
                </c:pt>
                <c:pt idx="2796">
                  <c:v>730</c:v>
                </c:pt>
                <c:pt idx="2797">
                  <c:v>730</c:v>
                </c:pt>
                <c:pt idx="2798">
                  <c:v>731</c:v>
                </c:pt>
                <c:pt idx="2799">
                  <c:v>732</c:v>
                </c:pt>
                <c:pt idx="2800">
                  <c:v>732</c:v>
                </c:pt>
                <c:pt idx="2801">
                  <c:v>733</c:v>
                </c:pt>
                <c:pt idx="2802">
                  <c:v>733</c:v>
                </c:pt>
                <c:pt idx="2803">
                  <c:v>733</c:v>
                </c:pt>
                <c:pt idx="2804">
                  <c:v>733</c:v>
                </c:pt>
                <c:pt idx="2805">
                  <c:v>733</c:v>
                </c:pt>
                <c:pt idx="2806">
                  <c:v>733</c:v>
                </c:pt>
                <c:pt idx="2807">
                  <c:v>733</c:v>
                </c:pt>
                <c:pt idx="2808">
                  <c:v>733</c:v>
                </c:pt>
                <c:pt idx="2809">
                  <c:v>733</c:v>
                </c:pt>
                <c:pt idx="2810">
                  <c:v>733</c:v>
                </c:pt>
                <c:pt idx="2811">
                  <c:v>733</c:v>
                </c:pt>
                <c:pt idx="2812">
                  <c:v>733</c:v>
                </c:pt>
                <c:pt idx="2813">
                  <c:v>733</c:v>
                </c:pt>
                <c:pt idx="2814">
                  <c:v>733</c:v>
                </c:pt>
                <c:pt idx="2815">
                  <c:v>733</c:v>
                </c:pt>
                <c:pt idx="2816">
                  <c:v>734</c:v>
                </c:pt>
                <c:pt idx="2817">
                  <c:v>735</c:v>
                </c:pt>
                <c:pt idx="2818">
                  <c:v>735</c:v>
                </c:pt>
                <c:pt idx="2819">
                  <c:v>736</c:v>
                </c:pt>
                <c:pt idx="2820">
                  <c:v>736</c:v>
                </c:pt>
                <c:pt idx="2821">
                  <c:v>736</c:v>
                </c:pt>
                <c:pt idx="2822">
                  <c:v>736</c:v>
                </c:pt>
                <c:pt idx="2823">
                  <c:v>736</c:v>
                </c:pt>
                <c:pt idx="2824">
                  <c:v>736</c:v>
                </c:pt>
                <c:pt idx="2825">
                  <c:v>736</c:v>
                </c:pt>
                <c:pt idx="2826">
                  <c:v>736</c:v>
                </c:pt>
                <c:pt idx="2827">
                  <c:v>736</c:v>
                </c:pt>
                <c:pt idx="2828">
                  <c:v>736</c:v>
                </c:pt>
                <c:pt idx="2829">
                  <c:v>736</c:v>
                </c:pt>
                <c:pt idx="2830">
                  <c:v>737</c:v>
                </c:pt>
                <c:pt idx="2831">
                  <c:v>738</c:v>
                </c:pt>
                <c:pt idx="2832">
                  <c:v>739</c:v>
                </c:pt>
                <c:pt idx="2833">
                  <c:v>739</c:v>
                </c:pt>
                <c:pt idx="2834">
                  <c:v>739</c:v>
                </c:pt>
                <c:pt idx="2835">
                  <c:v>740</c:v>
                </c:pt>
                <c:pt idx="2836">
                  <c:v>741</c:v>
                </c:pt>
                <c:pt idx="2837">
                  <c:v>741</c:v>
                </c:pt>
                <c:pt idx="2838">
                  <c:v>741</c:v>
                </c:pt>
                <c:pt idx="2839">
                  <c:v>741</c:v>
                </c:pt>
                <c:pt idx="2840">
                  <c:v>741</c:v>
                </c:pt>
                <c:pt idx="2841">
                  <c:v>741</c:v>
                </c:pt>
                <c:pt idx="2842">
                  <c:v>741</c:v>
                </c:pt>
                <c:pt idx="2843">
                  <c:v>741</c:v>
                </c:pt>
                <c:pt idx="2844">
                  <c:v>741</c:v>
                </c:pt>
                <c:pt idx="2845">
                  <c:v>741</c:v>
                </c:pt>
                <c:pt idx="2846">
                  <c:v>741</c:v>
                </c:pt>
                <c:pt idx="2847">
                  <c:v>741</c:v>
                </c:pt>
                <c:pt idx="2848">
                  <c:v>742</c:v>
                </c:pt>
                <c:pt idx="2849">
                  <c:v>743</c:v>
                </c:pt>
                <c:pt idx="2850">
                  <c:v>744</c:v>
                </c:pt>
                <c:pt idx="2851">
                  <c:v>744</c:v>
                </c:pt>
                <c:pt idx="2852">
                  <c:v>744</c:v>
                </c:pt>
                <c:pt idx="2853">
                  <c:v>744</c:v>
                </c:pt>
                <c:pt idx="2854">
                  <c:v>744</c:v>
                </c:pt>
                <c:pt idx="2855">
                  <c:v>744</c:v>
                </c:pt>
                <c:pt idx="2856">
                  <c:v>744</c:v>
                </c:pt>
                <c:pt idx="2857">
                  <c:v>744</c:v>
                </c:pt>
                <c:pt idx="2858">
                  <c:v>744</c:v>
                </c:pt>
                <c:pt idx="2859">
                  <c:v>744</c:v>
                </c:pt>
                <c:pt idx="2860">
                  <c:v>744</c:v>
                </c:pt>
                <c:pt idx="2861">
                  <c:v>744</c:v>
                </c:pt>
                <c:pt idx="2862">
                  <c:v>744</c:v>
                </c:pt>
                <c:pt idx="2863">
                  <c:v>744</c:v>
                </c:pt>
                <c:pt idx="2864">
                  <c:v>744</c:v>
                </c:pt>
                <c:pt idx="2865">
                  <c:v>744</c:v>
                </c:pt>
                <c:pt idx="2866">
                  <c:v>744</c:v>
                </c:pt>
                <c:pt idx="2867">
                  <c:v>744</c:v>
                </c:pt>
                <c:pt idx="2868">
                  <c:v>744</c:v>
                </c:pt>
                <c:pt idx="2869">
                  <c:v>744</c:v>
                </c:pt>
                <c:pt idx="2870">
                  <c:v>745</c:v>
                </c:pt>
                <c:pt idx="2871">
                  <c:v>745</c:v>
                </c:pt>
                <c:pt idx="2872">
                  <c:v>745</c:v>
                </c:pt>
                <c:pt idx="2873">
                  <c:v>745</c:v>
                </c:pt>
                <c:pt idx="2874">
                  <c:v>745</c:v>
                </c:pt>
                <c:pt idx="2875">
                  <c:v>746</c:v>
                </c:pt>
                <c:pt idx="2876">
                  <c:v>747</c:v>
                </c:pt>
                <c:pt idx="2877">
                  <c:v>747</c:v>
                </c:pt>
                <c:pt idx="2878">
                  <c:v>748</c:v>
                </c:pt>
                <c:pt idx="2879">
                  <c:v>748</c:v>
                </c:pt>
                <c:pt idx="2880">
                  <c:v>748</c:v>
                </c:pt>
                <c:pt idx="2881">
                  <c:v>748</c:v>
                </c:pt>
                <c:pt idx="2882">
                  <c:v>748</c:v>
                </c:pt>
                <c:pt idx="2883">
                  <c:v>749</c:v>
                </c:pt>
                <c:pt idx="2884">
                  <c:v>749</c:v>
                </c:pt>
                <c:pt idx="2885">
                  <c:v>750</c:v>
                </c:pt>
                <c:pt idx="2886">
                  <c:v>750</c:v>
                </c:pt>
                <c:pt idx="2887">
                  <c:v>750</c:v>
                </c:pt>
                <c:pt idx="2888">
                  <c:v>750</c:v>
                </c:pt>
                <c:pt idx="2889">
                  <c:v>750</c:v>
                </c:pt>
                <c:pt idx="2890">
                  <c:v>750</c:v>
                </c:pt>
                <c:pt idx="2891">
                  <c:v>750</c:v>
                </c:pt>
                <c:pt idx="2892">
                  <c:v>750</c:v>
                </c:pt>
                <c:pt idx="2893">
                  <c:v>750</c:v>
                </c:pt>
                <c:pt idx="2894">
                  <c:v>751</c:v>
                </c:pt>
                <c:pt idx="2895">
                  <c:v>751</c:v>
                </c:pt>
                <c:pt idx="2896">
                  <c:v>751</c:v>
                </c:pt>
                <c:pt idx="2897">
                  <c:v>752</c:v>
                </c:pt>
                <c:pt idx="2898">
                  <c:v>753</c:v>
                </c:pt>
                <c:pt idx="2899">
                  <c:v>753</c:v>
                </c:pt>
                <c:pt idx="2900">
                  <c:v>753</c:v>
                </c:pt>
                <c:pt idx="2901">
                  <c:v>754</c:v>
                </c:pt>
                <c:pt idx="2902">
                  <c:v>755</c:v>
                </c:pt>
                <c:pt idx="2903">
                  <c:v>756</c:v>
                </c:pt>
                <c:pt idx="2904">
                  <c:v>757</c:v>
                </c:pt>
                <c:pt idx="2905">
                  <c:v>757</c:v>
                </c:pt>
                <c:pt idx="2906">
                  <c:v>758</c:v>
                </c:pt>
                <c:pt idx="2907">
                  <c:v>759</c:v>
                </c:pt>
                <c:pt idx="2908">
                  <c:v>759</c:v>
                </c:pt>
                <c:pt idx="2909">
                  <c:v>759</c:v>
                </c:pt>
                <c:pt idx="2910">
                  <c:v>760</c:v>
                </c:pt>
                <c:pt idx="2911">
                  <c:v>761</c:v>
                </c:pt>
                <c:pt idx="2912">
                  <c:v>761</c:v>
                </c:pt>
                <c:pt idx="2913">
                  <c:v>761</c:v>
                </c:pt>
                <c:pt idx="2914">
                  <c:v>761</c:v>
                </c:pt>
                <c:pt idx="2915">
                  <c:v>761</c:v>
                </c:pt>
                <c:pt idx="2916">
                  <c:v>761</c:v>
                </c:pt>
                <c:pt idx="2917">
                  <c:v>761</c:v>
                </c:pt>
                <c:pt idx="2918">
                  <c:v>761</c:v>
                </c:pt>
                <c:pt idx="2919">
                  <c:v>761</c:v>
                </c:pt>
                <c:pt idx="2920">
                  <c:v>761</c:v>
                </c:pt>
                <c:pt idx="2921">
                  <c:v>761</c:v>
                </c:pt>
                <c:pt idx="2922">
                  <c:v>761</c:v>
                </c:pt>
                <c:pt idx="2923">
                  <c:v>761</c:v>
                </c:pt>
                <c:pt idx="2924">
                  <c:v>761</c:v>
                </c:pt>
                <c:pt idx="2925">
                  <c:v>761</c:v>
                </c:pt>
                <c:pt idx="2926">
                  <c:v>762</c:v>
                </c:pt>
                <c:pt idx="2927">
                  <c:v>763</c:v>
                </c:pt>
                <c:pt idx="2928">
                  <c:v>764</c:v>
                </c:pt>
                <c:pt idx="2929">
                  <c:v>764</c:v>
                </c:pt>
                <c:pt idx="2930">
                  <c:v>764</c:v>
                </c:pt>
                <c:pt idx="2931">
                  <c:v>765</c:v>
                </c:pt>
                <c:pt idx="2932">
                  <c:v>766</c:v>
                </c:pt>
                <c:pt idx="2933">
                  <c:v>766</c:v>
                </c:pt>
                <c:pt idx="2934">
                  <c:v>766</c:v>
                </c:pt>
                <c:pt idx="2935">
                  <c:v>766</c:v>
                </c:pt>
                <c:pt idx="2936">
                  <c:v>767</c:v>
                </c:pt>
                <c:pt idx="2937">
                  <c:v>768</c:v>
                </c:pt>
                <c:pt idx="2938">
                  <c:v>768</c:v>
                </c:pt>
                <c:pt idx="2939">
                  <c:v>769</c:v>
                </c:pt>
                <c:pt idx="2940">
                  <c:v>769</c:v>
                </c:pt>
                <c:pt idx="2941">
                  <c:v>769</c:v>
                </c:pt>
                <c:pt idx="2942">
                  <c:v>769</c:v>
                </c:pt>
                <c:pt idx="2943">
                  <c:v>769</c:v>
                </c:pt>
                <c:pt idx="2944">
                  <c:v>770</c:v>
                </c:pt>
                <c:pt idx="2945">
                  <c:v>770</c:v>
                </c:pt>
                <c:pt idx="2946">
                  <c:v>770</c:v>
                </c:pt>
                <c:pt idx="2947">
                  <c:v>770</c:v>
                </c:pt>
                <c:pt idx="2948">
                  <c:v>770</c:v>
                </c:pt>
                <c:pt idx="2949">
                  <c:v>770</c:v>
                </c:pt>
                <c:pt idx="2950">
                  <c:v>770</c:v>
                </c:pt>
                <c:pt idx="2951">
                  <c:v>770</c:v>
                </c:pt>
                <c:pt idx="2952">
                  <c:v>770</c:v>
                </c:pt>
                <c:pt idx="2953">
                  <c:v>771</c:v>
                </c:pt>
                <c:pt idx="2954">
                  <c:v>772</c:v>
                </c:pt>
                <c:pt idx="2955">
                  <c:v>773</c:v>
                </c:pt>
                <c:pt idx="2956">
                  <c:v>773</c:v>
                </c:pt>
                <c:pt idx="2957">
                  <c:v>773</c:v>
                </c:pt>
                <c:pt idx="2958">
                  <c:v>774</c:v>
                </c:pt>
                <c:pt idx="2959">
                  <c:v>774</c:v>
                </c:pt>
                <c:pt idx="2960">
                  <c:v>774</c:v>
                </c:pt>
                <c:pt idx="2961">
                  <c:v>774</c:v>
                </c:pt>
                <c:pt idx="2962">
                  <c:v>774</c:v>
                </c:pt>
                <c:pt idx="2963">
                  <c:v>774</c:v>
                </c:pt>
                <c:pt idx="2964">
                  <c:v>775</c:v>
                </c:pt>
                <c:pt idx="2965">
                  <c:v>775</c:v>
                </c:pt>
                <c:pt idx="2966">
                  <c:v>775</c:v>
                </c:pt>
                <c:pt idx="2967">
                  <c:v>775</c:v>
                </c:pt>
                <c:pt idx="2968">
                  <c:v>776</c:v>
                </c:pt>
                <c:pt idx="2969">
                  <c:v>776</c:v>
                </c:pt>
                <c:pt idx="2970">
                  <c:v>776</c:v>
                </c:pt>
                <c:pt idx="2971">
                  <c:v>776</c:v>
                </c:pt>
                <c:pt idx="2972">
                  <c:v>776</c:v>
                </c:pt>
                <c:pt idx="2973">
                  <c:v>776</c:v>
                </c:pt>
                <c:pt idx="2974">
                  <c:v>777</c:v>
                </c:pt>
                <c:pt idx="2975">
                  <c:v>777</c:v>
                </c:pt>
                <c:pt idx="2976">
                  <c:v>777</c:v>
                </c:pt>
                <c:pt idx="2977">
                  <c:v>777</c:v>
                </c:pt>
                <c:pt idx="2978">
                  <c:v>777</c:v>
                </c:pt>
                <c:pt idx="2979">
                  <c:v>777</c:v>
                </c:pt>
                <c:pt idx="2980">
                  <c:v>777</c:v>
                </c:pt>
                <c:pt idx="2981">
                  <c:v>777</c:v>
                </c:pt>
                <c:pt idx="2982">
                  <c:v>777</c:v>
                </c:pt>
                <c:pt idx="2983">
                  <c:v>777</c:v>
                </c:pt>
                <c:pt idx="2984">
                  <c:v>777</c:v>
                </c:pt>
                <c:pt idx="2985">
                  <c:v>777</c:v>
                </c:pt>
                <c:pt idx="2986">
                  <c:v>777</c:v>
                </c:pt>
                <c:pt idx="2987">
                  <c:v>777</c:v>
                </c:pt>
                <c:pt idx="2988">
                  <c:v>777</c:v>
                </c:pt>
                <c:pt idx="2989">
                  <c:v>777</c:v>
                </c:pt>
                <c:pt idx="2990">
                  <c:v>777</c:v>
                </c:pt>
                <c:pt idx="2991">
                  <c:v>777</c:v>
                </c:pt>
                <c:pt idx="2992">
                  <c:v>777</c:v>
                </c:pt>
                <c:pt idx="2993">
                  <c:v>777</c:v>
                </c:pt>
                <c:pt idx="2994">
                  <c:v>777</c:v>
                </c:pt>
                <c:pt idx="2995">
                  <c:v>777</c:v>
                </c:pt>
                <c:pt idx="2996">
                  <c:v>777</c:v>
                </c:pt>
                <c:pt idx="2997">
                  <c:v>777</c:v>
                </c:pt>
                <c:pt idx="2998">
                  <c:v>777</c:v>
                </c:pt>
                <c:pt idx="2999">
                  <c:v>777</c:v>
                </c:pt>
                <c:pt idx="3000">
                  <c:v>777</c:v>
                </c:pt>
                <c:pt idx="3001">
                  <c:v>778</c:v>
                </c:pt>
                <c:pt idx="3002">
                  <c:v>779</c:v>
                </c:pt>
                <c:pt idx="3003">
                  <c:v>780</c:v>
                </c:pt>
                <c:pt idx="3004">
                  <c:v>780</c:v>
                </c:pt>
                <c:pt idx="3005">
                  <c:v>781</c:v>
                </c:pt>
                <c:pt idx="3006">
                  <c:v>782</c:v>
                </c:pt>
                <c:pt idx="3007">
                  <c:v>783</c:v>
                </c:pt>
                <c:pt idx="3008">
                  <c:v>783</c:v>
                </c:pt>
                <c:pt idx="3009">
                  <c:v>783</c:v>
                </c:pt>
                <c:pt idx="3010">
                  <c:v>784</c:v>
                </c:pt>
                <c:pt idx="3011">
                  <c:v>785</c:v>
                </c:pt>
                <c:pt idx="3012">
                  <c:v>785</c:v>
                </c:pt>
                <c:pt idx="3013">
                  <c:v>786</c:v>
                </c:pt>
                <c:pt idx="3014">
                  <c:v>787</c:v>
                </c:pt>
                <c:pt idx="3015">
                  <c:v>788</c:v>
                </c:pt>
                <c:pt idx="3016">
                  <c:v>789</c:v>
                </c:pt>
                <c:pt idx="3017">
                  <c:v>790</c:v>
                </c:pt>
                <c:pt idx="3018">
                  <c:v>790</c:v>
                </c:pt>
                <c:pt idx="3019">
                  <c:v>791</c:v>
                </c:pt>
                <c:pt idx="3020">
                  <c:v>792</c:v>
                </c:pt>
                <c:pt idx="3021">
                  <c:v>792</c:v>
                </c:pt>
                <c:pt idx="3022">
                  <c:v>793</c:v>
                </c:pt>
                <c:pt idx="3023">
                  <c:v>794</c:v>
                </c:pt>
                <c:pt idx="3024">
                  <c:v>794</c:v>
                </c:pt>
                <c:pt idx="3025">
                  <c:v>794</c:v>
                </c:pt>
                <c:pt idx="3026">
                  <c:v>794</c:v>
                </c:pt>
                <c:pt idx="3027">
                  <c:v>795</c:v>
                </c:pt>
                <c:pt idx="3028">
                  <c:v>795</c:v>
                </c:pt>
                <c:pt idx="3029">
                  <c:v>795</c:v>
                </c:pt>
                <c:pt idx="3030">
                  <c:v>796</c:v>
                </c:pt>
                <c:pt idx="3031">
                  <c:v>797</c:v>
                </c:pt>
                <c:pt idx="3032">
                  <c:v>798</c:v>
                </c:pt>
                <c:pt idx="3033">
                  <c:v>799</c:v>
                </c:pt>
                <c:pt idx="3034">
                  <c:v>799</c:v>
                </c:pt>
                <c:pt idx="3035">
                  <c:v>799</c:v>
                </c:pt>
                <c:pt idx="3036">
                  <c:v>799</c:v>
                </c:pt>
                <c:pt idx="3037">
                  <c:v>799</c:v>
                </c:pt>
                <c:pt idx="3038">
                  <c:v>799</c:v>
                </c:pt>
                <c:pt idx="3039">
                  <c:v>800</c:v>
                </c:pt>
                <c:pt idx="3040">
                  <c:v>801</c:v>
                </c:pt>
                <c:pt idx="3041">
                  <c:v>801</c:v>
                </c:pt>
                <c:pt idx="3042">
                  <c:v>801</c:v>
                </c:pt>
                <c:pt idx="3043">
                  <c:v>801</c:v>
                </c:pt>
                <c:pt idx="3044">
                  <c:v>802</c:v>
                </c:pt>
                <c:pt idx="3045">
                  <c:v>802</c:v>
                </c:pt>
                <c:pt idx="3046">
                  <c:v>802</c:v>
                </c:pt>
                <c:pt idx="3047">
                  <c:v>802</c:v>
                </c:pt>
                <c:pt idx="3048">
                  <c:v>802</c:v>
                </c:pt>
                <c:pt idx="3049">
                  <c:v>802</c:v>
                </c:pt>
                <c:pt idx="3050">
                  <c:v>803</c:v>
                </c:pt>
                <c:pt idx="3051">
                  <c:v>804</c:v>
                </c:pt>
                <c:pt idx="3052">
                  <c:v>804</c:v>
                </c:pt>
                <c:pt idx="3053">
                  <c:v>804</c:v>
                </c:pt>
                <c:pt idx="3054">
                  <c:v>804</c:v>
                </c:pt>
                <c:pt idx="3055">
                  <c:v>805</c:v>
                </c:pt>
                <c:pt idx="3056">
                  <c:v>805</c:v>
                </c:pt>
                <c:pt idx="3057">
                  <c:v>805</c:v>
                </c:pt>
                <c:pt idx="3058">
                  <c:v>805</c:v>
                </c:pt>
                <c:pt idx="3059">
                  <c:v>805</c:v>
                </c:pt>
                <c:pt idx="3060">
                  <c:v>805</c:v>
                </c:pt>
                <c:pt idx="3061">
                  <c:v>805</c:v>
                </c:pt>
                <c:pt idx="3062">
                  <c:v>805</c:v>
                </c:pt>
                <c:pt idx="3063">
                  <c:v>805</c:v>
                </c:pt>
                <c:pt idx="3064">
                  <c:v>805</c:v>
                </c:pt>
                <c:pt idx="3065">
                  <c:v>805</c:v>
                </c:pt>
                <c:pt idx="3066">
                  <c:v>805</c:v>
                </c:pt>
                <c:pt idx="3067">
                  <c:v>805</c:v>
                </c:pt>
                <c:pt idx="3068">
                  <c:v>806</c:v>
                </c:pt>
                <c:pt idx="3069">
                  <c:v>806</c:v>
                </c:pt>
                <c:pt idx="3070">
                  <c:v>806</c:v>
                </c:pt>
                <c:pt idx="3071">
                  <c:v>807</c:v>
                </c:pt>
                <c:pt idx="3072">
                  <c:v>808</c:v>
                </c:pt>
                <c:pt idx="3073">
                  <c:v>809</c:v>
                </c:pt>
                <c:pt idx="3074">
                  <c:v>810</c:v>
                </c:pt>
                <c:pt idx="3075">
                  <c:v>811</c:v>
                </c:pt>
                <c:pt idx="3076">
                  <c:v>812</c:v>
                </c:pt>
                <c:pt idx="3077">
                  <c:v>813</c:v>
                </c:pt>
                <c:pt idx="3078">
                  <c:v>814</c:v>
                </c:pt>
                <c:pt idx="3079">
                  <c:v>814</c:v>
                </c:pt>
                <c:pt idx="3080">
                  <c:v>814</c:v>
                </c:pt>
                <c:pt idx="3081">
                  <c:v>814</c:v>
                </c:pt>
                <c:pt idx="3082">
                  <c:v>815</c:v>
                </c:pt>
                <c:pt idx="3083">
                  <c:v>815</c:v>
                </c:pt>
                <c:pt idx="3084">
                  <c:v>815</c:v>
                </c:pt>
                <c:pt idx="3085">
                  <c:v>815</c:v>
                </c:pt>
                <c:pt idx="3086">
                  <c:v>816</c:v>
                </c:pt>
                <c:pt idx="3087">
                  <c:v>816</c:v>
                </c:pt>
                <c:pt idx="3088">
                  <c:v>816</c:v>
                </c:pt>
                <c:pt idx="3089">
                  <c:v>816</c:v>
                </c:pt>
                <c:pt idx="3090">
                  <c:v>816</c:v>
                </c:pt>
                <c:pt idx="3091">
                  <c:v>816</c:v>
                </c:pt>
                <c:pt idx="3092">
                  <c:v>816</c:v>
                </c:pt>
                <c:pt idx="3093">
                  <c:v>816</c:v>
                </c:pt>
                <c:pt idx="3094">
                  <c:v>816</c:v>
                </c:pt>
                <c:pt idx="3095">
                  <c:v>816</c:v>
                </c:pt>
                <c:pt idx="3096">
                  <c:v>816</c:v>
                </c:pt>
                <c:pt idx="3097">
                  <c:v>816</c:v>
                </c:pt>
                <c:pt idx="3098">
                  <c:v>816</c:v>
                </c:pt>
                <c:pt idx="3099">
                  <c:v>817</c:v>
                </c:pt>
                <c:pt idx="3100">
                  <c:v>817</c:v>
                </c:pt>
                <c:pt idx="3101">
                  <c:v>817</c:v>
                </c:pt>
                <c:pt idx="3102">
                  <c:v>817</c:v>
                </c:pt>
                <c:pt idx="3103">
                  <c:v>818</c:v>
                </c:pt>
                <c:pt idx="3104">
                  <c:v>819</c:v>
                </c:pt>
                <c:pt idx="3105">
                  <c:v>820</c:v>
                </c:pt>
                <c:pt idx="3106">
                  <c:v>820</c:v>
                </c:pt>
                <c:pt idx="3107">
                  <c:v>820</c:v>
                </c:pt>
                <c:pt idx="3108">
                  <c:v>820</c:v>
                </c:pt>
                <c:pt idx="3109">
                  <c:v>820</c:v>
                </c:pt>
                <c:pt idx="3110">
                  <c:v>820</c:v>
                </c:pt>
                <c:pt idx="3111">
                  <c:v>821</c:v>
                </c:pt>
                <c:pt idx="3112">
                  <c:v>821</c:v>
                </c:pt>
                <c:pt idx="3113">
                  <c:v>822</c:v>
                </c:pt>
                <c:pt idx="3114">
                  <c:v>822</c:v>
                </c:pt>
                <c:pt idx="3115">
                  <c:v>823</c:v>
                </c:pt>
                <c:pt idx="3116">
                  <c:v>823</c:v>
                </c:pt>
                <c:pt idx="3117">
                  <c:v>823</c:v>
                </c:pt>
                <c:pt idx="3118">
                  <c:v>823</c:v>
                </c:pt>
                <c:pt idx="3119">
                  <c:v>823</c:v>
                </c:pt>
                <c:pt idx="3120">
                  <c:v>823</c:v>
                </c:pt>
                <c:pt idx="3121">
                  <c:v>823</c:v>
                </c:pt>
                <c:pt idx="3122">
                  <c:v>823</c:v>
                </c:pt>
                <c:pt idx="3123">
                  <c:v>823</c:v>
                </c:pt>
                <c:pt idx="3124">
                  <c:v>823</c:v>
                </c:pt>
                <c:pt idx="3125">
                  <c:v>823</c:v>
                </c:pt>
                <c:pt idx="3126">
                  <c:v>823</c:v>
                </c:pt>
                <c:pt idx="3127">
                  <c:v>824</c:v>
                </c:pt>
                <c:pt idx="3128">
                  <c:v>824</c:v>
                </c:pt>
                <c:pt idx="3129">
                  <c:v>824</c:v>
                </c:pt>
                <c:pt idx="3130">
                  <c:v>824</c:v>
                </c:pt>
                <c:pt idx="3131">
                  <c:v>824</c:v>
                </c:pt>
                <c:pt idx="3132">
                  <c:v>825</c:v>
                </c:pt>
                <c:pt idx="3133">
                  <c:v>826</c:v>
                </c:pt>
                <c:pt idx="3134">
                  <c:v>827</c:v>
                </c:pt>
                <c:pt idx="3135">
                  <c:v>827</c:v>
                </c:pt>
                <c:pt idx="3136">
                  <c:v>827</c:v>
                </c:pt>
                <c:pt idx="3137">
                  <c:v>827</c:v>
                </c:pt>
                <c:pt idx="3138">
                  <c:v>827</c:v>
                </c:pt>
                <c:pt idx="3139">
                  <c:v>827</c:v>
                </c:pt>
                <c:pt idx="3140">
                  <c:v>827</c:v>
                </c:pt>
                <c:pt idx="3141">
                  <c:v>828</c:v>
                </c:pt>
                <c:pt idx="3142">
                  <c:v>828</c:v>
                </c:pt>
                <c:pt idx="3143">
                  <c:v>828</c:v>
                </c:pt>
                <c:pt idx="3144">
                  <c:v>828</c:v>
                </c:pt>
                <c:pt idx="3145">
                  <c:v>829</c:v>
                </c:pt>
                <c:pt idx="3146">
                  <c:v>829</c:v>
                </c:pt>
                <c:pt idx="3147">
                  <c:v>829</c:v>
                </c:pt>
                <c:pt idx="3148">
                  <c:v>829</c:v>
                </c:pt>
                <c:pt idx="3149">
                  <c:v>830</c:v>
                </c:pt>
                <c:pt idx="3150">
                  <c:v>830</c:v>
                </c:pt>
                <c:pt idx="3151">
                  <c:v>830</c:v>
                </c:pt>
                <c:pt idx="3152">
                  <c:v>830</c:v>
                </c:pt>
                <c:pt idx="3153">
                  <c:v>830</c:v>
                </c:pt>
                <c:pt idx="3154">
                  <c:v>830</c:v>
                </c:pt>
                <c:pt idx="3155">
                  <c:v>830</c:v>
                </c:pt>
                <c:pt idx="3156">
                  <c:v>831</c:v>
                </c:pt>
                <c:pt idx="3157">
                  <c:v>832</c:v>
                </c:pt>
                <c:pt idx="3158">
                  <c:v>832</c:v>
                </c:pt>
                <c:pt idx="3159">
                  <c:v>833</c:v>
                </c:pt>
                <c:pt idx="3160">
                  <c:v>833</c:v>
                </c:pt>
                <c:pt idx="3161">
                  <c:v>833</c:v>
                </c:pt>
                <c:pt idx="3162">
                  <c:v>833</c:v>
                </c:pt>
                <c:pt idx="3163">
                  <c:v>833</c:v>
                </c:pt>
                <c:pt idx="3164">
                  <c:v>834</c:v>
                </c:pt>
                <c:pt idx="3165">
                  <c:v>834</c:v>
                </c:pt>
                <c:pt idx="3166">
                  <c:v>835</c:v>
                </c:pt>
                <c:pt idx="3167">
                  <c:v>835</c:v>
                </c:pt>
                <c:pt idx="3168">
                  <c:v>835</c:v>
                </c:pt>
                <c:pt idx="3169">
                  <c:v>835</c:v>
                </c:pt>
                <c:pt idx="3170">
                  <c:v>836</c:v>
                </c:pt>
                <c:pt idx="3171">
                  <c:v>836</c:v>
                </c:pt>
                <c:pt idx="3172">
                  <c:v>836</c:v>
                </c:pt>
                <c:pt idx="3173">
                  <c:v>836</c:v>
                </c:pt>
                <c:pt idx="3174">
                  <c:v>836</c:v>
                </c:pt>
                <c:pt idx="3175">
                  <c:v>836</c:v>
                </c:pt>
                <c:pt idx="3176">
                  <c:v>836</c:v>
                </c:pt>
                <c:pt idx="3177">
                  <c:v>836</c:v>
                </c:pt>
                <c:pt idx="3178">
                  <c:v>836</c:v>
                </c:pt>
                <c:pt idx="3179">
                  <c:v>836</c:v>
                </c:pt>
                <c:pt idx="3180">
                  <c:v>836</c:v>
                </c:pt>
                <c:pt idx="3181">
                  <c:v>836</c:v>
                </c:pt>
                <c:pt idx="3182">
                  <c:v>836</c:v>
                </c:pt>
                <c:pt idx="3183">
                  <c:v>836</c:v>
                </c:pt>
                <c:pt idx="3184">
                  <c:v>836</c:v>
                </c:pt>
                <c:pt idx="3185">
                  <c:v>837</c:v>
                </c:pt>
                <c:pt idx="3186">
                  <c:v>838</c:v>
                </c:pt>
                <c:pt idx="3187">
                  <c:v>838</c:v>
                </c:pt>
                <c:pt idx="3188">
                  <c:v>838</c:v>
                </c:pt>
                <c:pt idx="3189">
                  <c:v>838</c:v>
                </c:pt>
                <c:pt idx="3190">
                  <c:v>838</c:v>
                </c:pt>
                <c:pt idx="3191">
                  <c:v>838</c:v>
                </c:pt>
                <c:pt idx="3192">
                  <c:v>838</c:v>
                </c:pt>
                <c:pt idx="3193">
                  <c:v>838</c:v>
                </c:pt>
                <c:pt idx="3194">
                  <c:v>838</c:v>
                </c:pt>
                <c:pt idx="3195">
                  <c:v>838</c:v>
                </c:pt>
                <c:pt idx="3196">
                  <c:v>838</c:v>
                </c:pt>
                <c:pt idx="3197">
                  <c:v>838</c:v>
                </c:pt>
                <c:pt idx="3198">
                  <c:v>838</c:v>
                </c:pt>
                <c:pt idx="3199">
                  <c:v>838</c:v>
                </c:pt>
                <c:pt idx="3200">
                  <c:v>838</c:v>
                </c:pt>
                <c:pt idx="3201">
                  <c:v>838</c:v>
                </c:pt>
                <c:pt idx="3202">
                  <c:v>838</c:v>
                </c:pt>
                <c:pt idx="3203">
                  <c:v>838</c:v>
                </c:pt>
                <c:pt idx="3204">
                  <c:v>838</c:v>
                </c:pt>
                <c:pt idx="3205">
                  <c:v>838</c:v>
                </c:pt>
                <c:pt idx="3206">
                  <c:v>838</c:v>
                </c:pt>
                <c:pt idx="3207">
                  <c:v>838</c:v>
                </c:pt>
                <c:pt idx="3208">
                  <c:v>838</c:v>
                </c:pt>
                <c:pt idx="3209">
                  <c:v>838</c:v>
                </c:pt>
                <c:pt idx="3210">
                  <c:v>838</c:v>
                </c:pt>
                <c:pt idx="3211">
                  <c:v>838</c:v>
                </c:pt>
                <c:pt idx="3212">
                  <c:v>838</c:v>
                </c:pt>
                <c:pt idx="3213">
                  <c:v>838</c:v>
                </c:pt>
                <c:pt idx="3214">
                  <c:v>839</c:v>
                </c:pt>
                <c:pt idx="3215">
                  <c:v>839</c:v>
                </c:pt>
                <c:pt idx="3216">
                  <c:v>839</c:v>
                </c:pt>
                <c:pt idx="3217">
                  <c:v>839</c:v>
                </c:pt>
                <c:pt idx="3218">
                  <c:v>840</c:v>
                </c:pt>
                <c:pt idx="3219">
                  <c:v>840</c:v>
                </c:pt>
                <c:pt idx="3220">
                  <c:v>841</c:v>
                </c:pt>
                <c:pt idx="3221">
                  <c:v>841</c:v>
                </c:pt>
                <c:pt idx="3222">
                  <c:v>841</c:v>
                </c:pt>
                <c:pt idx="3223">
                  <c:v>842</c:v>
                </c:pt>
                <c:pt idx="3224">
                  <c:v>843</c:v>
                </c:pt>
                <c:pt idx="3225">
                  <c:v>844</c:v>
                </c:pt>
                <c:pt idx="3226">
                  <c:v>844</c:v>
                </c:pt>
                <c:pt idx="3227">
                  <c:v>844</c:v>
                </c:pt>
                <c:pt idx="3228">
                  <c:v>845</c:v>
                </c:pt>
                <c:pt idx="3229">
                  <c:v>845</c:v>
                </c:pt>
                <c:pt idx="3230">
                  <c:v>845</c:v>
                </c:pt>
                <c:pt idx="3231">
                  <c:v>845</c:v>
                </c:pt>
                <c:pt idx="3232">
                  <c:v>846</c:v>
                </c:pt>
                <c:pt idx="3233">
                  <c:v>847</c:v>
                </c:pt>
                <c:pt idx="3234">
                  <c:v>848</c:v>
                </c:pt>
                <c:pt idx="3235">
                  <c:v>848</c:v>
                </c:pt>
                <c:pt idx="3236">
                  <c:v>848</c:v>
                </c:pt>
                <c:pt idx="3237">
                  <c:v>848</c:v>
                </c:pt>
                <c:pt idx="3238">
                  <c:v>849</c:v>
                </c:pt>
                <c:pt idx="3239">
                  <c:v>849</c:v>
                </c:pt>
                <c:pt idx="3240">
                  <c:v>849</c:v>
                </c:pt>
                <c:pt idx="3241">
                  <c:v>849</c:v>
                </c:pt>
                <c:pt idx="3242">
                  <c:v>849</c:v>
                </c:pt>
                <c:pt idx="3243">
                  <c:v>849</c:v>
                </c:pt>
                <c:pt idx="3244">
                  <c:v>850</c:v>
                </c:pt>
                <c:pt idx="3245">
                  <c:v>850</c:v>
                </c:pt>
                <c:pt idx="3246">
                  <c:v>851</c:v>
                </c:pt>
                <c:pt idx="3247">
                  <c:v>852</c:v>
                </c:pt>
                <c:pt idx="3248">
                  <c:v>852</c:v>
                </c:pt>
                <c:pt idx="3249">
                  <c:v>853</c:v>
                </c:pt>
                <c:pt idx="3250">
                  <c:v>853</c:v>
                </c:pt>
                <c:pt idx="3251">
                  <c:v>854</c:v>
                </c:pt>
                <c:pt idx="3252">
                  <c:v>855</c:v>
                </c:pt>
                <c:pt idx="3253">
                  <c:v>855</c:v>
                </c:pt>
                <c:pt idx="3254">
                  <c:v>856</c:v>
                </c:pt>
                <c:pt idx="3255">
                  <c:v>857</c:v>
                </c:pt>
                <c:pt idx="3256">
                  <c:v>858</c:v>
                </c:pt>
                <c:pt idx="3257">
                  <c:v>858</c:v>
                </c:pt>
                <c:pt idx="3258">
                  <c:v>858</c:v>
                </c:pt>
                <c:pt idx="3259">
                  <c:v>858</c:v>
                </c:pt>
                <c:pt idx="3260">
                  <c:v>858</c:v>
                </c:pt>
                <c:pt idx="3261">
                  <c:v>858</c:v>
                </c:pt>
                <c:pt idx="3262">
                  <c:v>858</c:v>
                </c:pt>
                <c:pt idx="3263">
                  <c:v>858</c:v>
                </c:pt>
                <c:pt idx="3264">
                  <c:v>858</c:v>
                </c:pt>
                <c:pt idx="3265">
                  <c:v>858</c:v>
                </c:pt>
                <c:pt idx="3266">
                  <c:v>858</c:v>
                </c:pt>
                <c:pt idx="3267">
                  <c:v>858</c:v>
                </c:pt>
                <c:pt idx="3268">
                  <c:v>858</c:v>
                </c:pt>
                <c:pt idx="3269">
                  <c:v>859</c:v>
                </c:pt>
                <c:pt idx="3270">
                  <c:v>860</c:v>
                </c:pt>
                <c:pt idx="3271">
                  <c:v>861</c:v>
                </c:pt>
                <c:pt idx="3272">
                  <c:v>861</c:v>
                </c:pt>
                <c:pt idx="3273">
                  <c:v>861</c:v>
                </c:pt>
                <c:pt idx="3274">
                  <c:v>862</c:v>
                </c:pt>
                <c:pt idx="3275">
                  <c:v>863</c:v>
                </c:pt>
                <c:pt idx="3276">
                  <c:v>863</c:v>
                </c:pt>
                <c:pt idx="3277">
                  <c:v>864</c:v>
                </c:pt>
                <c:pt idx="3278">
                  <c:v>864</c:v>
                </c:pt>
                <c:pt idx="3279">
                  <c:v>864</c:v>
                </c:pt>
                <c:pt idx="3280">
                  <c:v>864</c:v>
                </c:pt>
                <c:pt idx="3281">
                  <c:v>864</c:v>
                </c:pt>
                <c:pt idx="3282">
                  <c:v>864</c:v>
                </c:pt>
                <c:pt idx="3283">
                  <c:v>864</c:v>
                </c:pt>
                <c:pt idx="3284">
                  <c:v>864</c:v>
                </c:pt>
                <c:pt idx="3285">
                  <c:v>864</c:v>
                </c:pt>
                <c:pt idx="3286">
                  <c:v>864</c:v>
                </c:pt>
                <c:pt idx="3287">
                  <c:v>864</c:v>
                </c:pt>
                <c:pt idx="3288">
                  <c:v>864</c:v>
                </c:pt>
                <c:pt idx="3289">
                  <c:v>864</c:v>
                </c:pt>
                <c:pt idx="3290">
                  <c:v>864</c:v>
                </c:pt>
                <c:pt idx="3291">
                  <c:v>865</c:v>
                </c:pt>
                <c:pt idx="3292">
                  <c:v>866</c:v>
                </c:pt>
                <c:pt idx="3293">
                  <c:v>866</c:v>
                </c:pt>
                <c:pt idx="3294">
                  <c:v>866</c:v>
                </c:pt>
                <c:pt idx="3295">
                  <c:v>866</c:v>
                </c:pt>
                <c:pt idx="3296">
                  <c:v>866</c:v>
                </c:pt>
                <c:pt idx="3297">
                  <c:v>867</c:v>
                </c:pt>
                <c:pt idx="3298">
                  <c:v>868</c:v>
                </c:pt>
                <c:pt idx="3299">
                  <c:v>868</c:v>
                </c:pt>
                <c:pt idx="3300">
                  <c:v>868</c:v>
                </c:pt>
                <c:pt idx="3301">
                  <c:v>868</c:v>
                </c:pt>
                <c:pt idx="3302">
                  <c:v>868</c:v>
                </c:pt>
                <c:pt idx="3303">
                  <c:v>868</c:v>
                </c:pt>
                <c:pt idx="3304">
                  <c:v>868</c:v>
                </c:pt>
                <c:pt idx="3305">
                  <c:v>868</c:v>
                </c:pt>
                <c:pt idx="3306">
                  <c:v>868</c:v>
                </c:pt>
                <c:pt idx="3307">
                  <c:v>868</c:v>
                </c:pt>
                <c:pt idx="3308">
                  <c:v>868</c:v>
                </c:pt>
                <c:pt idx="3309">
                  <c:v>868</c:v>
                </c:pt>
                <c:pt idx="3310">
                  <c:v>868</c:v>
                </c:pt>
                <c:pt idx="3311">
                  <c:v>868</c:v>
                </c:pt>
                <c:pt idx="3312">
                  <c:v>868</c:v>
                </c:pt>
                <c:pt idx="3313">
                  <c:v>868</c:v>
                </c:pt>
                <c:pt idx="3314">
                  <c:v>868</c:v>
                </c:pt>
                <c:pt idx="3315">
                  <c:v>868</c:v>
                </c:pt>
                <c:pt idx="3316">
                  <c:v>869</c:v>
                </c:pt>
                <c:pt idx="3317">
                  <c:v>869</c:v>
                </c:pt>
                <c:pt idx="3318">
                  <c:v>869</c:v>
                </c:pt>
                <c:pt idx="3319">
                  <c:v>869</c:v>
                </c:pt>
                <c:pt idx="3320">
                  <c:v>869</c:v>
                </c:pt>
                <c:pt idx="3321">
                  <c:v>869</c:v>
                </c:pt>
                <c:pt idx="3322">
                  <c:v>870</c:v>
                </c:pt>
                <c:pt idx="3323">
                  <c:v>871</c:v>
                </c:pt>
                <c:pt idx="3324">
                  <c:v>872</c:v>
                </c:pt>
                <c:pt idx="3325">
                  <c:v>873</c:v>
                </c:pt>
                <c:pt idx="3326">
                  <c:v>874</c:v>
                </c:pt>
                <c:pt idx="3327">
                  <c:v>874</c:v>
                </c:pt>
                <c:pt idx="3328">
                  <c:v>874</c:v>
                </c:pt>
                <c:pt idx="3329">
                  <c:v>875</c:v>
                </c:pt>
                <c:pt idx="3330">
                  <c:v>875</c:v>
                </c:pt>
                <c:pt idx="3331">
                  <c:v>875</c:v>
                </c:pt>
                <c:pt idx="3332">
                  <c:v>875</c:v>
                </c:pt>
                <c:pt idx="3333">
                  <c:v>876</c:v>
                </c:pt>
                <c:pt idx="3334">
                  <c:v>876</c:v>
                </c:pt>
                <c:pt idx="3335">
                  <c:v>876</c:v>
                </c:pt>
                <c:pt idx="3336">
                  <c:v>876</c:v>
                </c:pt>
                <c:pt idx="3337">
                  <c:v>876</c:v>
                </c:pt>
                <c:pt idx="3338">
                  <c:v>876</c:v>
                </c:pt>
                <c:pt idx="3339">
                  <c:v>876</c:v>
                </c:pt>
                <c:pt idx="3340">
                  <c:v>876</c:v>
                </c:pt>
                <c:pt idx="3341">
                  <c:v>876</c:v>
                </c:pt>
                <c:pt idx="3342">
                  <c:v>876</c:v>
                </c:pt>
                <c:pt idx="3343">
                  <c:v>876</c:v>
                </c:pt>
                <c:pt idx="3344">
                  <c:v>876</c:v>
                </c:pt>
                <c:pt idx="3345">
                  <c:v>876</c:v>
                </c:pt>
                <c:pt idx="3346">
                  <c:v>876</c:v>
                </c:pt>
                <c:pt idx="3347">
                  <c:v>876</c:v>
                </c:pt>
                <c:pt idx="3348">
                  <c:v>876</c:v>
                </c:pt>
                <c:pt idx="3349">
                  <c:v>877</c:v>
                </c:pt>
                <c:pt idx="3350">
                  <c:v>878</c:v>
                </c:pt>
                <c:pt idx="3351">
                  <c:v>879</c:v>
                </c:pt>
                <c:pt idx="3352">
                  <c:v>879</c:v>
                </c:pt>
                <c:pt idx="3353">
                  <c:v>879</c:v>
                </c:pt>
                <c:pt idx="3354">
                  <c:v>879</c:v>
                </c:pt>
                <c:pt idx="3355">
                  <c:v>880</c:v>
                </c:pt>
                <c:pt idx="3356">
                  <c:v>881</c:v>
                </c:pt>
                <c:pt idx="3357">
                  <c:v>881</c:v>
                </c:pt>
                <c:pt idx="3358">
                  <c:v>881</c:v>
                </c:pt>
                <c:pt idx="3359">
                  <c:v>881</c:v>
                </c:pt>
                <c:pt idx="3360">
                  <c:v>882</c:v>
                </c:pt>
                <c:pt idx="3361">
                  <c:v>883</c:v>
                </c:pt>
                <c:pt idx="3362">
                  <c:v>883</c:v>
                </c:pt>
                <c:pt idx="3363">
                  <c:v>883</c:v>
                </c:pt>
                <c:pt idx="3364">
                  <c:v>883</c:v>
                </c:pt>
                <c:pt idx="3365">
                  <c:v>883</c:v>
                </c:pt>
                <c:pt idx="3366">
                  <c:v>883</c:v>
                </c:pt>
                <c:pt idx="3367">
                  <c:v>883</c:v>
                </c:pt>
                <c:pt idx="3368">
                  <c:v>883</c:v>
                </c:pt>
                <c:pt idx="3369">
                  <c:v>883</c:v>
                </c:pt>
                <c:pt idx="3370">
                  <c:v>883</c:v>
                </c:pt>
                <c:pt idx="3371">
                  <c:v>883</c:v>
                </c:pt>
                <c:pt idx="3372">
                  <c:v>884</c:v>
                </c:pt>
                <c:pt idx="3373">
                  <c:v>884</c:v>
                </c:pt>
                <c:pt idx="3374">
                  <c:v>884</c:v>
                </c:pt>
                <c:pt idx="3375">
                  <c:v>884</c:v>
                </c:pt>
                <c:pt idx="3376">
                  <c:v>884</c:v>
                </c:pt>
                <c:pt idx="3377">
                  <c:v>884</c:v>
                </c:pt>
                <c:pt idx="3378">
                  <c:v>885</c:v>
                </c:pt>
                <c:pt idx="3379">
                  <c:v>885</c:v>
                </c:pt>
                <c:pt idx="3380">
                  <c:v>885</c:v>
                </c:pt>
                <c:pt idx="3381">
                  <c:v>885</c:v>
                </c:pt>
                <c:pt idx="3382">
                  <c:v>885</c:v>
                </c:pt>
                <c:pt idx="3383">
                  <c:v>885</c:v>
                </c:pt>
                <c:pt idx="3384">
                  <c:v>885</c:v>
                </c:pt>
                <c:pt idx="3385">
                  <c:v>885</c:v>
                </c:pt>
                <c:pt idx="3386">
                  <c:v>885</c:v>
                </c:pt>
                <c:pt idx="3387">
                  <c:v>885</c:v>
                </c:pt>
                <c:pt idx="3388">
                  <c:v>885</c:v>
                </c:pt>
                <c:pt idx="3389">
                  <c:v>885</c:v>
                </c:pt>
                <c:pt idx="3390">
                  <c:v>885</c:v>
                </c:pt>
                <c:pt idx="3391">
                  <c:v>885</c:v>
                </c:pt>
                <c:pt idx="3392">
                  <c:v>885</c:v>
                </c:pt>
                <c:pt idx="3393">
                  <c:v>885</c:v>
                </c:pt>
                <c:pt idx="3394">
                  <c:v>886</c:v>
                </c:pt>
                <c:pt idx="3395">
                  <c:v>886</c:v>
                </c:pt>
                <c:pt idx="3396">
                  <c:v>886</c:v>
                </c:pt>
                <c:pt idx="3397">
                  <c:v>887</c:v>
                </c:pt>
                <c:pt idx="3398">
                  <c:v>887</c:v>
                </c:pt>
                <c:pt idx="3399">
                  <c:v>887</c:v>
                </c:pt>
                <c:pt idx="3400">
                  <c:v>887</c:v>
                </c:pt>
                <c:pt idx="3401">
                  <c:v>887</c:v>
                </c:pt>
                <c:pt idx="3402">
                  <c:v>887</c:v>
                </c:pt>
                <c:pt idx="3403">
                  <c:v>887</c:v>
                </c:pt>
                <c:pt idx="3404">
                  <c:v>887</c:v>
                </c:pt>
                <c:pt idx="3405">
                  <c:v>887</c:v>
                </c:pt>
                <c:pt idx="3406">
                  <c:v>887</c:v>
                </c:pt>
                <c:pt idx="3407">
                  <c:v>887</c:v>
                </c:pt>
                <c:pt idx="3408">
                  <c:v>887</c:v>
                </c:pt>
                <c:pt idx="3409">
                  <c:v>887</c:v>
                </c:pt>
                <c:pt idx="3410">
                  <c:v>888</c:v>
                </c:pt>
                <c:pt idx="3411">
                  <c:v>889</c:v>
                </c:pt>
                <c:pt idx="3412">
                  <c:v>889</c:v>
                </c:pt>
                <c:pt idx="3413">
                  <c:v>889</c:v>
                </c:pt>
                <c:pt idx="3414">
                  <c:v>889</c:v>
                </c:pt>
                <c:pt idx="3415">
                  <c:v>889</c:v>
                </c:pt>
                <c:pt idx="3416">
                  <c:v>890</c:v>
                </c:pt>
                <c:pt idx="3417">
                  <c:v>890</c:v>
                </c:pt>
                <c:pt idx="3418">
                  <c:v>890</c:v>
                </c:pt>
                <c:pt idx="3419">
                  <c:v>890</c:v>
                </c:pt>
                <c:pt idx="3420">
                  <c:v>891</c:v>
                </c:pt>
                <c:pt idx="3421">
                  <c:v>891</c:v>
                </c:pt>
                <c:pt idx="3422">
                  <c:v>891</c:v>
                </c:pt>
                <c:pt idx="3423">
                  <c:v>891</c:v>
                </c:pt>
                <c:pt idx="3424">
                  <c:v>891</c:v>
                </c:pt>
                <c:pt idx="3425">
                  <c:v>891</c:v>
                </c:pt>
                <c:pt idx="3426">
                  <c:v>892</c:v>
                </c:pt>
                <c:pt idx="3427">
                  <c:v>892</c:v>
                </c:pt>
                <c:pt idx="3428">
                  <c:v>893</c:v>
                </c:pt>
                <c:pt idx="3429">
                  <c:v>893</c:v>
                </c:pt>
                <c:pt idx="3430">
                  <c:v>893</c:v>
                </c:pt>
                <c:pt idx="3431">
                  <c:v>893</c:v>
                </c:pt>
                <c:pt idx="3432">
                  <c:v>893</c:v>
                </c:pt>
                <c:pt idx="3433">
                  <c:v>893</c:v>
                </c:pt>
                <c:pt idx="3434">
                  <c:v>893</c:v>
                </c:pt>
                <c:pt idx="3435">
                  <c:v>893</c:v>
                </c:pt>
                <c:pt idx="3436">
                  <c:v>894</c:v>
                </c:pt>
                <c:pt idx="3437">
                  <c:v>894</c:v>
                </c:pt>
                <c:pt idx="3438">
                  <c:v>894</c:v>
                </c:pt>
                <c:pt idx="3439">
                  <c:v>895</c:v>
                </c:pt>
                <c:pt idx="3440">
                  <c:v>896</c:v>
                </c:pt>
                <c:pt idx="3441">
                  <c:v>896</c:v>
                </c:pt>
                <c:pt idx="3442">
                  <c:v>896</c:v>
                </c:pt>
                <c:pt idx="3443">
                  <c:v>896</c:v>
                </c:pt>
                <c:pt idx="3444">
                  <c:v>896</c:v>
                </c:pt>
                <c:pt idx="3445">
                  <c:v>896</c:v>
                </c:pt>
                <c:pt idx="3446">
                  <c:v>897</c:v>
                </c:pt>
                <c:pt idx="3447">
                  <c:v>897</c:v>
                </c:pt>
                <c:pt idx="3448">
                  <c:v>897</c:v>
                </c:pt>
                <c:pt idx="3449">
                  <c:v>897</c:v>
                </c:pt>
                <c:pt idx="3450">
                  <c:v>897</c:v>
                </c:pt>
                <c:pt idx="3451">
                  <c:v>897</c:v>
                </c:pt>
                <c:pt idx="3452">
                  <c:v>897</c:v>
                </c:pt>
                <c:pt idx="3453">
                  <c:v>897</c:v>
                </c:pt>
                <c:pt idx="3454">
                  <c:v>897</c:v>
                </c:pt>
                <c:pt idx="3455">
                  <c:v>898</c:v>
                </c:pt>
                <c:pt idx="3456">
                  <c:v>898</c:v>
                </c:pt>
                <c:pt idx="3457">
                  <c:v>898</c:v>
                </c:pt>
                <c:pt idx="3458">
                  <c:v>898</c:v>
                </c:pt>
                <c:pt idx="3459">
                  <c:v>898</c:v>
                </c:pt>
                <c:pt idx="3460">
                  <c:v>898</c:v>
                </c:pt>
                <c:pt idx="3461">
                  <c:v>898</c:v>
                </c:pt>
                <c:pt idx="3462">
                  <c:v>898</c:v>
                </c:pt>
                <c:pt idx="3463">
                  <c:v>899</c:v>
                </c:pt>
                <c:pt idx="3464">
                  <c:v>899</c:v>
                </c:pt>
                <c:pt idx="3465">
                  <c:v>899</c:v>
                </c:pt>
                <c:pt idx="3466">
                  <c:v>899</c:v>
                </c:pt>
                <c:pt idx="3467">
                  <c:v>899</c:v>
                </c:pt>
                <c:pt idx="3468">
                  <c:v>899</c:v>
                </c:pt>
                <c:pt idx="3469">
                  <c:v>899</c:v>
                </c:pt>
                <c:pt idx="3470">
                  <c:v>899</c:v>
                </c:pt>
                <c:pt idx="3471">
                  <c:v>899</c:v>
                </c:pt>
                <c:pt idx="3472">
                  <c:v>899</c:v>
                </c:pt>
                <c:pt idx="3473">
                  <c:v>899</c:v>
                </c:pt>
                <c:pt idx="3474">
                  <c:v>899</c:v>
                </c:pt>
                <c:pt idx="3475">
                  <c:v>900</c:v>
                </c:pt>
                <c:pt idx="3476">
                  <c:v>900</c:v>
                </c:pt>
                <c:pt idx="3477">
                  <c:v>900</c:v>
                </c:pt>
                <c:pt idx="3478">
                  <c:v>901</c:v>
                </c:pt>
                <c:pt idx="3479">
                  <c:v>902</c:v>
                </c:pt>
                <c:pt idx="3480">
                  <c:v>902</c:v>
                </c:pt>
                <c:pt idx="3481">
                  <c:v>902</c:v>
                </c:pt>
                <c:pt idx="3482">
                  <c:v>902</c:v>
                </c:pt>
                <c:pt idx="3483">
                  <c:v>903</c:v>
                </c:pt>
                <c:pt idx="3484">
                  <c:v>903</c:v>
                </c:pt>
                <c:pt idx="3485">
                  <c:v>904</c:v>
                </c:pt>
                <c:pt idx="3486">
                  <c:v>905</c:v>
                </c:pt>
                <c:pt idx="3487">
                  <c:v>906</c:v>
                </c:pt>
                <c:pt idx="3488">
                  <c:v>906</c:v>
                </c:pt>
                <c:pt idx="3489">
                  <c:v>907</c:v>
                </c:pt>
                <c:pt idx="3490">
                  <c:v>907</c:v>
                </c:pt>
                <c:pt idx="3491">
                  <c:v>907</c:v>
                </c:pt>
                <c:pt idx="3492">
                  <c:v>907</c:v>
                </c:pt>
                <c:pt idx="3493">
                  <c:v>907</c:v>
                </c:pt>
                <c:pt idx="3494">
                  <c:v>907</c:v>
                </c:pt>
                <c:pt idx="3495">
                  <c:v>908</c:v>
                </c:pt>
                <c:pt idx="3496">
                  <c:v>909</c:v>
                </c:pt>
                <c:pt idx="3497">
                  <c:v>909</c:v>
                </c:pt>
                <c:pt idx="3498">
                  <c:v>909</c:v>
                </c:pt>
                <c:pt idx="3499">
                  <c:v>909</c:v>
                </c:pt>
                <c:pt idx="3500">
                  <c:v>909</c:v>
                </c:pt>
                <c:pt idx="3501">
                  <c:v>909</c:v>
                </c:pt>
                <c:pt idx="3502">
                  <c:v>909</c:v>
                </c:pt>
                <c:pt idx="3503">
                  <c:v>909</c:v>
                </c:pt>
                <c:pt idx="3504">
                  <c:v>909</c:v>
                </c:pt>
                <c:pt idx="3505">
                  <c:v>910</c:v>
                </c:pt>
                <c:pt idx="3506">
                  <c:v>910</c:v>
                </c:pt>
                <c:pt idx="3507">
                  <c:v>911</c:v>
                </c:pt>
                <c:pt idx="3508">
                  <c:v>911</c:v>
                </c:pt>
                <c:pt idx="3509">
                  <c:v>912</c:v>
                </c:pt>
                <c:pt idx="3510">
                  <c:v>912</c:v>
                </c:pt>
                <c:pt idx="3511">
                  <c:v>912</c:v>
                </c:pt>
                <c:pt idx="3512">
                  <c:v>912</c:v>
                </c:pt>
                <c:pt idx="3513">
                  <c:v>912</c:v>
                </c:pt>
                <c:pt idx="3514">
                  <c:v>912</c:v>
                </c:pt>
                <c:pt idx="3515">
                  <c:v>912</c:v>
                </c:pt>
                <c:pt idx="3516">
                  <c:v>912</c:v>
                </c:pt>
                <c:pt idx="3517">
                  <c:v>912</c:v>
                </c:pt>
                <c:pt idx="3518">
                  <c:v>912</c:v>
                </c:pt>
                <c:pt idx="3519">
                  <c:v>912</c:v>
                </c:pt>
                <c:pt idx="3520">
                  <c:v>912</c:v>
                </c:pt>
                <c:pt idx="3521">
                  <c:v>912</c:v>
                </c:pt>
                <c:pt idx="3522">
                  <c:v>912</c:v>
                </c:pt>
                <c:pt idx="3523">
                  <c:v>912</c:v>
                </c:pt>
                <c:pt idx="3524">
                  <c:v>912</c:v>
                </c:pt>
                <c:pt idx="3525">
                  <c:v>912</c:v>
                </c:pt>
                <c:pt idx="3526">
                  <c:v>912</c:v>
                </c:pt>
                <c:pt idx="3527">
                  <c:v>912</c:v>
                </c:pt>
                <c:pt idx="3528">
                  <c:v>912</c:v>
                </c:pt>
                <c:pt idx="3529">
                  <c:v>912</c:v>
                </c:pt>
                <c:pt idx="3530">
                  <c:v>912</c:v>
                </c:pt>
                <c:pt idx="3531">
                  <c:v>912</c:v>
                </c:pt>
                <c:pt idx="3532">
                  <c:v>913</c:v>
                </c:pt>
                <c:pt idx="3533">
                  <c:v>913</c:v>
                </c:pt>
                <c:pt idx="3534">
                  <c:v>913</c:v>
                </c:pt>
                <c:pt idx="3535">
                  <c:v>913</c:v>
                </c:pt>
                <c:pt idx="3536">
                  <c:v>913</c:v>
                </c:pt>
                <c:pt idx="3537">
                  <c:v>913</c:v>
                </c:pt>
                <c:pt idx="3538">
                  <c:v>913</c:v>
                </c:pt>
                <c:pt idx="3539">
                  <c:v>913</c:v>
                </c:pt>
                <c:pt idx="3540">
                  <c:v>914</c:v>
                </c:pt>
                <c:pt idx="3541">
                  <c:v>915</c:v>
                </c:pt>
                <c:pt idx="3542">
                  <c:v>915</c:v>
                </c:pt>
                <c:pt idx="3543">
                  <c:v>916</c:v>
                </c:pt>
                <c:pt idx="3544">
                  <c:v>916</c:v>
                </c:pt>
                <c:pt idx="3545">
                  <c:v>916</c:v>
                </c:pt>
                <c:pt idx="3546">
                  <c:v>916</c:v>
                </c:pt>
                <c:pt idx="3547">
                  <c:v>916</c:v>
                </c:pt>
                <c:pt idx="3548">
                  <c:v>917</c:v>
                </c:pt>
                <c:pt idx="3549">
                  <c:v>917</c:v>
                </c:pt>
                <c:pt idx="3550">
                  <c:v>917</c:v>
                </c:pt>
                <c:pt idx="3551">
                  <c:v>917</c:v>
                </c:pt>
                <c:pt idx="3552">
                  <c:v>918</c:v>
                </c:pt>
                <c:pt idx="3553">
                  <c:v>918</c:v>
                </c:pt>
                <c:pt idx="3554">
                  <c:v>918</c:v>
                </c:pt>
                <c:pt idx="3555">
                  <c:v>918</c:v>
                </c:pt>
                <c:pt idx="3556">
                  <c:v>918</c:v>
                </c:pt>
                <c:pt idx="3557">
                  <c:v>918</c:v>
                </c:pt>
                <c:pt idx="3558">
                  <c:v>918</c:v>
                </c:pt>
                <c:pt idx="3559">
                  <c:v>919</c:v>
                </c:pt>
                <c:pt idx="3560">
                  <c:v>920</c:v>
                </c:pt>
                <c:pt idx="3561">
                  <c:v>921</c:v>
                </c:pt>
                <c:pt idx="3562">
                  <c:v>922</c:v>
                </c:pt>
                <c:pt idx="3563">
                  <c:v>923</c:v>
                </c:pt>
                <c:pt idx="3564">
                  <c:v>923</c:v>
                </c:pt>
                <c:pt idx="3565">
                  <c:v>923</c:v>
                </c:pt>
                <c:pt idx="3566">
                  <c:v>923</c:v>
                </c:pt>
                <c:pt idx="3567">
                  <c:v>923</c:v>
                </c:pt>
                <c:pt idx="3568">
                  <c:v>923</c:v>
                </c:pt>
                <c:pt idx="3569">
                  <c:v>923</c:v>
                </c:pt>
                <c:pt idx="3570">
                  <c:v>924</c:v>
                </c:pt>
                <c:pt idx="3571">
                  <c:v>924</c:v>
                </c:pt>
                <c:pt idx="3572">
                  <c:v>925</c:v>
                </c:pt>
                <c:pt idx="3573">
                  <c:v>925</c:v>
                </c:pt>
                <c:pt idx="3574">
                  <c:v>925</c:v>
                </c:pt>
                <c:pt idx="3575">
                  <c:v>925</c:v>
                </c:pt>
                <c:pt idx="3576">
                  <c:v>925</c:v>
                </c:pt>
                <c:pt idx="3577">
                  <c:v>925</c:v>
                </c:pt>
                <c:pt idx="3578">
                  <c:v>926</c:v>
                </c:pt>
                <c:pt idx="3579">
                  <c:v>926</c:v>
                </c:pt>
                <c:pt idx="3580">
                  <c:v>926</c:v>
                </c:pt>
                <c:pt idx="3581">
                  <c:v>926</c:v>
                </c:pt>
                <c:pt idx="3582">
                  <c:v>926</c:v>
                </c:pt>
                <c:pt idx="3583">
                  <c:v>927</c:v>
                </c:pt>
                <c:pt idx="3584">
                  <c:v>928</c:v>
                </c:pt>
                <c:pt idx="3585">
                  <c:v>928</c:v>
                </c:pt>
                <c:pt idx="3586">
                  <c:v>928</c:v>
                </c:pt>
                <c:pt idx="3587">
                  <c:v>928</c:v>
                </c:pt>
                <c:pt idx="3588">
                  <c:v>929</c:v>
                </c:pt>
                <c:pt idx="3589">
                  <c:v>930</c:v>
                </c:pt>
                <c:pt idx="3590">
                  <c:v>931</c:v>
                </c:pt>
                <c:pt idx="3591">
                  <c:v>932</c:v>
                </c:pt>
                <c:pt idx="3592">
                  <c:v>932</c:v>
                </c:pt>
                <c:pt idx="3593">
                  <c:v>932</c:v>
                </c:pt>
                <c:pt idx="3594">
                  <c:v>932</c:v>
                </c:pt>
                <c:pt idx="3595">
                  <c:v>933</c:v>
                </c:pt>
                <c:pt idx="3596">
                  <c:v>933</c:v>
                </c:pt>
                <c:pt idx="3597">
                  <c:v>933</c:v>
                </c:pt>
                <c:pt idx="3598">
                  <c:v>933</c:v>
                </c:pt>
                <c:pt idx="3599">
                  <c:v>934</c:v>
                </c:pt>
                <c:pt idx="3600">
                  <c:v>934</c:v>
                </c:pt>
                <c:pt idx="3601">
                  <c:v>934</c:v>
                </c:pt>
                <c:pt idx="3602">
                  <c:v>934</c:v>
                </c:pt>
                <c:pt idx="3603">
                  <c:v>934</c:v>
                </c:pt>
                <c:pt idx="3604">
                  <c:v>934</c:v>
                </c:pt>
                <c:pt idx="3605">
                  <c:v>934</c:v>
                </c:pt>
                <c:pt idx="3606">
                  <c:v>934</c:v>
                </c:pt>
                <c:pt idx="3607">
                  <c:v>934</c:v>
                </c:pt>
                <c:pt idx="3608">
                  <c:v>934</c:v>
                </c:pt>
                <c:pt idx="3609">
                  <c:v>935</c:v>
                </c:pt>
                <c:pt idx="3610">
                  <c:v>936</c:v>
                </c:pt>
                <c:pt idx="3611">
                  <c:v>937</c:v>
                </c:pt>
                <c:pt idx="3612">
                  <c:v>937</c:v>
                </c:pt>
                <c:pt idx="3613">
                  <c:v>938</c:v>
                </c:pt>
                <c:pt idx="3614">
                  <c:v>938</c:v>
                </c:pt>
                <c:pt idx="3615">
                  <c:v>938</c:v>
                </c:pt>
                <c:pt idx="3616">
                  <c:v>938</c:v>
                </c:pt>
                <c:pt idx="3617">
                  <c:v>938</c:v>
                </c:pt>
                <c:pt idx="3618">
                  <c:v>938</c:v>
                </c:pt>
                <c:pt idx="3619">
                  <c:v>939</c:v>
                </c:pt>
                <c:pt idx="3620">
                  <c:v>939</c:v>
                </c:pt>
                <c:pt idx="3621">
                  <c:v>939</c:v>
                </c:pt>
                <c:pt idx="3622">
                  <c:v>939</c:v>
                </c:pt>
                <c:pt idx="3623">
                  <c:v>939</c:v>
                </c:pt>
                <c:pt idx="3624">
                  <c:v>939</c:v>
                </c:pt>
                <c:pt idx="3625">
                  <c:v>939</c:v>
                </c:pt>
                <c:pt idx="3626">
                  <c:v>939</c:v>
                </c:pt>
                <c:pt idx="3627">
                  <c:v>939</c:v>
                </c:pt>
                <c:pt idx="3628">
                  <c:v>939</c:v>
                </c:pt>
                <c:pt idx="3629">
                  <c:v>939</c:v>
                </c:pt>
                <c:pt idx="3630">
                  <c:v>939</c:v>
                </c:pt>
                <c:pt idx="3631">
                  <c:v>939</c:v>
                </c:pt>
                <c:pt idx="3632">
                  <c:v>939</c:v>
                </c:pt>
                <c:pt idx="3633">
                  <c:v>939</c:v>
                </c:pt>
                <c:pt idx="3634">
                  <c:v>939</c:v>
                </c:pt>
                <c:pt idx="3635">
                  <c:v>940</c:v>
                </c:pt>
                <c:pt idx="3636">
                  <c:v>940</c:v>
                </c:pt>
                <c:pt idx="3637">
                  <c:v>940</c:v>
                </c:pt>
                <c:pt idx="3638">
                  <c:v>940</c:v>
                </c:pt>
                <c:pt idx="3639">
                  <c:v>940</c:v>
                </c:pt>
                <c:pt idx="3640">
                  <c:v>941</c:v>
                </c:pt>
                <c:pt idx="3641">
                  <c:v>941</c:v>
                </c:pt>
                <c:pt idx="3642">
                  <c:v>941</c:v>
                </c:pt>
                <c:pt idx="3643">
                  <c:v>941</c:v>
                </c:pt>
                <c:pt idx="3644">
                  <c:v>941</c:v>
                </c:pt>
                <c:pt idx="3645">
                  <c:v>941</c:v>
                </c:pt>
                <c:pt idx="3646">
                  <c:v>941</c:v>
                </c:pt>
                <c:pt idx="3647">
                  <c:v>941</c:v>
                </c:pt>
                <c:pt idx="3648">
                  <c:v>941</c:v>
                </c:pt>
                <c:pt idx="3649">
                  <c:v>941</c:v>
                </c:pt>
                <c:pt idx="3650">
                  <c:v>941</c:v>
                </c:pt>
                <c:pt idx="3651">
                  <c:v>941</c:v>
                </c:pt>
                <c:pt idx="3652">
                  <c:v>941</c:v>
                </c:pt>
                <c:pt idx="3653">
                  <c:v>941</c:v>
                </c:pt>
                <c:pt idx="3654">
                  <c:v>941</c:v>
                </c:pt>
                <c:pt idx="3655">
                  <c:v>941</c:v>
                </c:pt>
                <c:pt idx="3656">
                  <c:v>941</c:v>
                </c:pt>
                <c:pt idx="3657">
                  <c:v>942</c:v>
                </c:pt>
                <c:pt idx="3658">
                  <c:v>942</c:v>
                </c:pt>
                <c:pt idx="3659">
                  <c:v>943</c:v>
                </c:pt>
                <c:pt idx="3660">
                  <c:v>944</c:v>
                </c:pt>
                <c:pt idx="3661">
                  <c:v>945</c:v>
                </c:pt>
                <c:pt idx="3662">
                  <c:v>946</c:v>
                </c:pt>
                <c:pt idx="3663">
                  <c:v>946</c:v>
                </c:pt>
                <c:pt idx="3664">
                  <c:v>946</c:v>
                </c:pt>
                <c:pt idx="3665">
                  <c:v>947</c:v>
                </c:pt>
                <c:pt idx="3666">
                  <c:v>948</c:v>
                </c:pt>
                <c:pt idx="3667">
                  <c:v>948</c:v>
                </c:pt>
                <c:pt idx="3668">
                  <c:v>948</c:v>
                </c:pt>
                <c:pt idx="3669">
                  <c:v>948</c:v>
                </c:pt>
                <c:pt idx="3670">
                  <c:v>948</c:v>
                </c:pt>
                <c:pt idx="3671">
                  <c:v>948</c:v>
                </c:pt>
                <c:pt idx="3672">
                  <c:v>948</c:v>
                </c:pt>
                <c:pt idx="3673">
                  <c:v>949</c:v>
                </c:pt>
                <c:pt idx="3674">
                  <c:v>949</c:v>
                </c:pt>
                <c:pt idx="3675">
                  <c:v>950</c:v>
                </c:pt>
                <c:pt idx="3676">
                  <c:v>950</c:v>
                </c:pt>
                <c:pt idx="3677">
                  <c:v>950</c:v>
                </c:pt>
                <c:pt idx="3678">
                  <c:v>950</c:v>
                </c:pt>
                <c:pt idx="3679">
                  <c:v>950</c:v>
                </c:pt>
                <c:pt idx="3680">
                  <c:v>950</c:v>
                </c:pt>
                <c:pt idx="3681">
                  <c:v>950</c:v>
                </c:pt>
                <c:pt idx="3682">
                  <c:v>950</c:v>
                </c:pt>
                <c:pt idx="3683">
                  <c:v>950</c:v>
                </c:pt>
                <c:pt idx="3684">
                  <c:v>950</c:v>
                </c:pt>
                <c:pt idx="3685">
                  <c:v>950</c:v>
                </c:pt>
                <c:pt idx="3686">
                  <c:v>950</c:v>
                </c:pt>
                <c:pt idx="3687">
                  <c:v>950</c:v>
                </c:pt>
                <c:pt idx="3688">
                  <c:v>950</c:v>
                </c:pt>
                <c:pt idx="3689">
                  <c:v>950</c:v>
                </c:pt>
                <c:pt idx="3690">
                  <c:v>950</c:v>
                </c:pt>
                <c:pt idx="3691">
                  <c:v>951</c:v>
                </c:pt>
                <c:pt idx="3692">
                  <c:v>952</c:v>
                </c:pt>
                <c:pt idx="3693">
                  <c:v>953</c:v>
                </c:pt>
                <c:pt idx="3694">
                  <c:v>954</c:v>
                </c:pt>
                <c:pt idx="3695">
                  <c:v>955</c:v>
                </c:pt>
                <c:pt idx="3696">
                  <c:v>955</c:v>
                </c:pt>
                <c:pt idx="3697">
                  <c:v>955</c:v>
                </c:pt>
                <c:pt idx="3698">
                  <c:v>955</c:v>
                </c:pt>
                <c:pt idx="3699">
                  <c:v>955</c:v>
                </c:pt>
                <c:pt idx="3700">
                  <c:v>955</c:v>
                </c:pt>
                <c:pt idx="3701">
                  <c:v>955</c:v>
                </c:pt>
                <c:pt idx="3702">
                  <c:v>955</c:v>
                </c:pt>
                <c:pt idx="3703">
                  <c:v>955</c:v>
                </c:pt>
                <c:pt idx="3704">
                  <c:v>955</c:v>
                </c:pt>
                <c:pt idx="3705">
                  <c:v>956</c:v>
                </c:pt>
                <c:pt idx="3706">
                  <c:v>956</c:v>
                </c:pt>
                <c:pt idx="3707">
                  <c:v>956</c:v>
                </c:pt>
                <c:pt idx="3708">
                  <c:v>956</c:v>
                </c:pt>
                <c:pt idx="3709">
                  <c:v>956</c:v>
                </c:pt>
                <c:pt idx="3710">
                  <c:v>957</c:v>
                </c:pt>
                <c:pt idx="3711">
                  <c:v>958</c:v>
                </c:pt>
                <c:pt idx="3712">
                  <c:v>959</c:v>
                </c:pt>
                <c:pt idx="3713">
                  <c:v>959</c:v>
                </c:pt>
                <c:pt idx="3714">
                  <c:v>959</c:v>
                </c:pt>
                <c:pt idx="3715">
                  <c:v>960</c:v>
                </c:pt>
                <c:pt idx="3716">
                  <c:v>960</c:v>
                </c:pt>
                <c:pt idx="3717">
                  <c:v>960</c:v>
                </c:pt>
                <c:pt idx="3718">
                  <c:v>961</c:v>
                </c:pt>
                <c:pt idx="3719">
                  <c:v>962</c:v>
                </c:pt>
                <c:pt idx="3720">
                  <c:v>963</c:v>
                </c:pt>
                <c:pt idx="3721">
                  <c:v>963</c:v>
                </c:pt>
                <c:pt idx="3722">
                  <c:v>964</c:v>
                </c:pt>
                <c:pt idx="3723">
                  <c:v>965</c:v>
                </c:pt>
                <c:pt idx="3724">
                  <c:v>966</c:v>
                </c:pt>
                <c:pt idx="3725">
                  <c:v>966</c:v>
                </c:pt>
                <c:pt idx="3726">
                  <c:v>966</c:v>
                </c:pt>
                <c:pt idx="3727">
                  <c:v>966</c:v>
                </c:pt>
                <c:pt idx="3728">
                  <c:v>966</c:v>
                </c:pt>
                <c:pt idx="3729">
                  <c:v>966</c:v>
                </c:pt>
                <c:pt idx="3730">
                  <c:v>967</c:v>
                </c:pt>
                <c:pt idx="3731">
                  <c:v>967</c:v>
                </c:pt>
                <c:pt idx="3732">
                  <c:v>967</c:v>
                </c:pt>
                <c:pt idx="3733">
                  <c:v>967</c:v>
                </c:pt>
                <c:pt idx="3734">
                  <c:v>968</c:v>
                </c:pt>
                <c:pt idx="3735">
                  <c:v>969</c:v>
                </c:pt>
                <c:pt idx="3736">
                  <c:v>970</c:v>
                </c:pt>
                <c:pt idx="3737">
                  <c:v>971</c:v>
                </c:pt>
                <c:pt idx="3738">
                  <c:v>971</c:v>
                </c:pt>
                <c:pt idx="3739">
                  <c:v>971</c:v>
                </c:pt>
                <c:pt idx="3740">
                  <c:v>971</c:v>
                </c:pt>
                <c:pt idx="3741">
                  <c:v>971</c:v>
                </c:pt>
                <c:pt idx="3742">
                  <c:v>971</c:v>
                </c:pt>
                <c:pt idx="3743">
                  <c:v>972</c:v>
                </c:pt>
                <c:pt idx="3744">
                  <c:v>972</c:v>
                </c:pt>
                <c:pt idx="3745">
                  <c:v>973</c:v>
                </c:pt>
                <c:pt idx="3746">
                  <c:v>974</c:v>
                </c:pt>
                <c:pt idx="3747">
                  <c:v>974</c:v>
                </c:pt>
                <c:pt idx="3748">
                  <c:v>974</c:v>
                </c:pt>
                <c:pt idx="3749">
                  <c:v>975</c:v>
                </c:pt>
                <c:pt idx="3750">
                  <c:v>975</c:v>
                </c:pt>
                <c:pt idx="3751">
                  <c:v>975</c:v>
                </c:pt>
                <c:pt idx="3752">
                  <c:v>976</c:v>
                </c:pt>
                <c:pt idx="3753">
                  <c:v>976</c:v>
                </c:pt>
                <c:pt idx="3754">
                  <c:v>976</c:v>
                </c:pt>
                <c:pt idx="3755">
                  <c:v>977</c:v>
                </c:pt>
                <c:pt idx="3756">
                  <c:v>977</c:v>
                </c:pt>
                <c:pt idx="3757">
                  <c:v>978</c:v>
                </c:pt>
                <c:pt idx="3758">
                  <c:v>979</c:v>
                </c:pt>
                <c:pt idx="3759">
                  <c:v>980</c:v>
                </c:pt>
                <c:pt idx="3760">
                  <c:v>980</c:v>
                </c:pt>
                <c:pt idx="3761">
                  <c:v>981</c:v>
                </c:pt>
                <c:pt idx="3762">
                  <c:v>982</c:v>
                </c:pt>
                <c:pt idx="3763">
                  <c:v>982</c:v>
                </c:pt>
                <c:pt idx="3764">
                  <c:v>983</c:v>
                </c:pt>
                <c:pt idx="3765">
                  <c:v>983</c:v>
                </c:pt>
                <c:pt idx="3766">
                  <c:v>983</c:v>
                </c:pt>
                <c:pt idx="3767">
                  <c:v>984</c:v>
                </c:pt>
                <c:pt idx="3768">
                  <c:v>985</c:v>
                </c:pt>
                <c:pt idx="3769">
                  <c:v>986</c:v>
                </c:pt>
                <c:pt idx="3770">
                  <c:v>987</c:v>
                </c:pt>
                <c:pt idx="3771">
                  <c:v>987</c:v>
                </c:pt>
                <c:pt idx="3772">
                  <c:v>988</c:v>
                </c:pt>
                <c:pt idx="3773">
                  <c:v>989</c:v>
                </c:pt>
                <c:pt idx="3774">
                  <c:v>990</c:v>
                </c:pt>
                <c:pt idx="3775">
                  <c:v>990</c:v>
                </c:pt>
                <c:pt idx="3776">
                  <c:v>990</c:v>
                </c:pt>
                <c:pt idx="3777">
                  <c:v>990</c:v>
                </c:pt>
                <c:pt idx="3778">
                  <c:v>990</c:v>
                </c:pt>
                <c:pt idx="3779">
                  <c:v>990</c:v>
                </c:pt>
                <c:pt idx="3780">
                  <c:v>990</c:v>
                </c:pt>
                <c:pt idx="3781">
                  <c:v>990</c:v>
                </c:pt>
                <c:pt idx="3782">
                  <c:v>990</c:v>
                </c:pt>
                <c:pt idx="3783">
                  <c:v>990</c:v>
                </c:pt>
                <c:pt idx="3784">
                  <c:v>990</c:v>
                </c:pt>
                <c:pt idx="3785">
                  <c:v>991</c:v>
                </c:pt>
                <c:pt idx="3786">
                  <c:v>992</c:v>
                </c:pt>
                <c:pt idx="3787">
                  <c:v>993</c:v>
                </c:pt>
                <c:pt idx="3788">
                  <c:v>993</c:v>
                </c:pt>
                <c:pt idx="3789">
                  <c:v>993</c:v>
                </c:pt>
                <c:pt idx="3790">
                  <c:v>993</c:v>
                </c:pt>
                <c:pt idx="3791">
                  <c:v>993</c:v>
                </c:pt>
                <c:pt idx="3792">
                  <c:v>993</c:v>
                </c:pt>
                <c:pt idx="3793">
                  <c:v>994</c:v>
                </c:pt>
                <c:pt idx="3794">
                  <c:v>994</c:v>
                </c:pt>
                <c:pt idx="3795">
                  <c:v>995</c:v>
                </c:pt>
                <c:pt idx="3796">
                  <c:v>995</c:v>
                </c:pt>
                <c:pt idx="3797">
                  <c:v>996</c:v>
                </c:pt>
                <c:pt idx="3798">
                  <c:v>997</c:v>
                </c:pt>
                <c:pt idx="3799">
                  <c:v>998</c:v>
                </c:pt>
                <c:pt idx="3800">
                  <c:v>998</c:v>
                </c:pt>
                <c:pt idx="3801">
                  <c:v>998</c:v>
                </c:pt>
                <c:pt idx="3802">
                  <c:v>998</c:v>
                </c:pt>
                <c:pt idx="3803">
                  <c:v>998</c:v>
                </c:pt>
                <c:pt idx="3804">
                  <c:v>998</c:v>
                </c:pt>
                <c:pt idx="3805">
                  <c:v>998</c:v>
                </c:pt>
                <c:pt idx="3806">
                  <c:v>998</c:v>
                </c:pt>
                <c:pt idx="3807">
                  <c:v>999</c:v>
                </c:pt>
                <c:pt idx="3808">
                  <c:v>1000</c:v>
                </c:pt>
                <c:pt idx="3809">
                  <c:v>1000</c:v>
                </c:pt>
                <c:pt idx="3810">
                  <c:v>1000</c:v>
                </c:pt>
                <c:pt idx="3811">
                  <c:v>1000</c:v>
                </c:pt>
                <c:pt idx="3812">
                  <c:v>1000</c:v>
                </c:pt>
                <c:pt idx="3813">
                  <c:v>1001</c:v>
                </c:pt>
                <c:pt idx="3814">
                  <c:v>1001</c:v>
                </c:pt>
                <c:pt idx="3815">
                  <c:v>1001</c:v>
                </c:pt>
                <c:pt idx="3816">
                  <c:v>1001</c:v>
                </c:pt>
                <c:pt idx="3817">
                  <c:v>1001</c:v>
                </c:pt>
                <c:pt idx="3818">
                  <c:v>1002</c:v>
                </c:pt>
                <c:pt idx="3819">
                  <c:v>1002</c:v>
                </c:pt>
                <c:pt idx="3820">
                  <c:v>1002</c:v>
                </c:pt>
                <c:pt idx="3821">
                  <c:v>1002</c:v>
                </c:pt>
                <c:pt idx="3822">
                  <c:v>1002</c:v>
                </c:pt>
                <c:pt idx="3823">
                  <c:v>1002</c:v>
                </c:pt>
                <c:pt idx="3824">
                  <c:v>1002</c:v>
                </c:pt>
                <c:pt idx="3825">
                  <c:v>1002</c:v>
                </c:pt>
                <c:pt idx="3826">
                  <c:v>1002</c:v>
                </c:pt>
                <c:pt idx="3827">
                  <c:v>1003</c:v>
                </c:pt>
                <c:pt idx="3828">
                  <c:v>1003</c:v>
                </c:pt>
                <c:pt idx="3829">
                  <c:v>1003</c:v>
                </c:pt>
                <c:pt idx="3830">
                  <c:v>1003</c:v>
                </c:pt>
                <c:pt idx="3831">
                  <c:v>1004</c:v>
                </c:pt>
                <c:pt idx="3832">
                  <c:v>1004</c:v>
                </c:pt>
                <c:pt idx="3833">
                  <c:v>1004</c:v>
                </c:pt>
                <c:pt idx="3834">
                  <c:v>1004</c:v>
                </c:pt>
                <c:pt idx="3835">
                  <c:v>1004</c:v>
                </c:pt>
                <c:pt idx="3836">
                  <c:v>1004</c:v>
                </c:pt>
                <c:pt idx="3837">
                  <c:v>1004</c:v>
                </c:pt>
                <c:pt idx="3838">
                  <c:v>1004</c:v>
                </c:pt>
                <c:pt idx="3839">
                  <c:v>1004</c:v>
                </c:pt>
                <c:pt idx="3840">
                  <c:v>1004</c:v>
                </c:pt>
                <c:pt idx="3841">
                  <c:v>1004</c:v>
                </c:pt>
                <c:pt idx="3842">
                  <c:v>1004</c:v>
                </c:pt>
                <c:pt idx="3843">
                  <c:v>1004</c:v>
                </c:pt>
                <c:pt idx="3844">
                  <c:v>1004</c:v>
                </c:pt>
                <c:pt idx="3845">
                  <c:v>1004</c:v>
                </c:pt>
                <c:pt idx="3846">
                  <c:v>1005</c:v>
                </c:pt>
                <c:pt idx="3847">
                  <c:v>1005</c:v>
                </c:pt>
                <c:pt idx="3848">
                  <c:v>1005</c:v>
                </c:pt>
                <c:pt idx="3849">
                  <c:v>1006</c:v>
                </c:pt>
                <c:pt idx="3850">
                  <c:v>1006</c:v>
                </c:pt>
                <c:pt idx="3851">
                  <c:v>1007</c:v>
                </c:pt>
                <c:pt idx="3852">
                  <c:v>1007</c:v>
                </c:pt>
                <c:pt idx="3853">
                  <c:v>1007</c:v>
                </c:pt>
                <c:pt idx="3854">
                  <c:v>1007</c:v>
                </c:pt>
                <c:pt idx="3855">
                  <c:v>1007</c:v>
                </c:pt>
                <c:pt idx="3856">
                  <c:v>1007</c:v>
                </c:pt>
                <c:pt idx="3857">
                  <c:v>1007</c:v>
                </c:pt>
                <c:pt idx="3858">
                  <c:v>1007</c:v>
                </c:pt>
                <c:pt idx="3859">
                  <c:v>1007</c:v>
                </c:pt>
                <c:pt idx="3860">
                  <c:v>1007</c:v>
                </c:pt>
                <c:pt idx="3861">
                  <c:v>1007</c:v>
                </c:pt>
                <c:pt idx="3862">
                  <c:v>1008</c:v>
                </c:pt>
                <c:pt idx="3863">
                  <c:v>1008</c:v>
                </c:pt>
                <c:pt idx="3864">
                  <c:v>1008</c:v>
                </c:pt>
                <c:pt idx="3865">
                  <c:v>1008</c:v>
                </c:pt>
                <c:pt idx="3866">
                  <c:v>1008</c:v>
                </c:pt>
                <c:pt idx="3867">
                  <c:v>1008</c:v>
                </c:pt>
                <c:pt idx="3868">
                  <c:v>1009</c:v>
                </c:pt>
                <c:pt idx="3869">
                  <c:v>1010</c:v>
                </c:pt>
                <c:pt idx="3870">
                  <c:v>1010</c:v>
                </c:pt>
                <c:pt idx="3871">
                  <c:v>1010</c:v>
                </c:pt>
                <c:pt idx="3872">
                  <c:v>1010</c:v>
                </c:pt>
                <c:pt idx="3873">
                  <c:v>1011</c:v>
                </c:pt>
                <c:pt idx="3874">
                  <c:v>1011</c:v>
                </c:pt>
                <c:pt idx="3875">
                  <c:v>1011</c:v>
                </c:pt>
                <c:pt idx="3876">
                  <c:v>1011</c:v>
                </c:pt>
                <c:pt idx="3877">
                  <c:v>1011</c:v>
                </c:pt>
                <c:pt idx="3878">
                  <c:v>1011</c:v>
                </c:pt>
                <c:pt idx="3879">
                  <c:v>1011</c:v>
                </c:pt>
                <c:pt idx="3880">
                  <c:v>1011</c:v>
                </c:pt>
                <c:pt idx="3881">
                  <c:v>1011</c:v>
                </c:pt>
                <c:pt idx="3882">
                  <c:v>1011</c:v>
                </c:pt>
                <c:pt idx="3883">
                  <c:v>1011</c:v>
                </c:pt>
                <c:pt idx="3884">
                  <c:v>1011</c:v>
                </c:pt>
                <c:pt idx="3885">
                  <c:v>1011</c:v>
                </c:pt>
                <c:pt idx="3886">
                  <c:v>1011</c:v>
                </c:pt>
                <c:pt idx="3887">
                  <c:v>1011</c:v>
                </c:pt>
                <c:pt idx="3888">
                  <c:v>1011</c:v>
                </c:pt>
                <c:pt idx="3889">
                  <c:v>1011</c:v>
                </c:pt>
                <c:pt idx="3890">
                  <c:v>1011</c:v>
                </c:pt>
                <c:pt idx="3891">
                  <c:v>1011</c:v>
                </c:pt>
                <c:pt idx="3892">
                  <c:v>1011</c:v>
                </c:pt>
                <c:pt idx="3893">
                  <c:v>1011</c:v>
                </c:pt>
                <c:pt idx="3894">
                  <c:v>1011</c:v>
                </c:pt>
                <c:pt idx="3895">
                  <c:v>1011</c:v>
                </c:pt>
                <c:pt idx="3896">
                  <c:v>1011</c:v>
                </c:pt>
                <c:pt idx="3897">
                  <c:v>1011</c:v>
                </c:pt>
                <c:pt idx="3898">
                  <c:v>1011</c:v>
                </c:pt>
                <c:pt idx="3899">
                  <c:v>1011</c:v>
                </c:pt>
                <c:pt idx="3900">
                  <c:v>1011</c:v>
                </c:pt>
                <c:pt idx="3901">
                  <c:v>1011</c:v>
                </c:pt>
                <c:pt idx="3902">
                  <c:v>1011</c:v>
                </c:pt>
                <c:pt idx="3903">
                  <c:v>1011</c:v>
                </c:pt>
                <c:pt idx="3904">
                  <c:v>1011</c:v>
                </c:pt>
                <c:pt idx="3905">
                  <c:v>1011</c:v>
                </c:pt>
                <c:pt idx="3906">
                  <c:v>1011</c:v>
                </c:pt>
                <c:pt idx="3907">
                  <c:v>1011</c:v>
                </c:pt>
                <c:pt idx="3908">
                  <c:v>1011</c:v>
                </c:pt>
                <c:pt idx="3909">
                  <c:v>1011</c:v>
                </c:pt>
                <c:pt idx="3910">
                  <c:v>1011</c:v>
                </c:pt>
                <c:pt idx="3911">
                  <c:v>1012</c:v>
                </c:pt>
                <c:pt idx="3912">
                  <c:v>1012</c:v>
                </c:pt>
                <c:pt idx="3913">
                  <c:v>1013</c:v>
                </c:pt>
                <c:pt idx="3914">
                  <c:v>1014</c:v>
                </c:pt>
                <c:pt idx="3915">
                  <c:v>1015</c:v>
                </c:pt>
                <c:pt idx="3916">
                  <c:v>1016</c:v>
                </c:pt>
                <c:pt idx="3917">
                  <c:v>1017</c:v>
                </c:pt>
                <c:pt idx="3918">
                  <c:v>1017</c:v>
                </c:pt>
                <c:pt idx="3919">
                  <c:v>1017</c:v>
                </c:pt>
                <c:pt idx="3920">
                  <c:v>1017</c:v>
                </c:pt>
                <c:pt idx="3921">
                  <c:v>1017</c:v>
                </c:pt>
                <c:pt idx="3922">
                  <c:v>1017</c:v>
                </c:pt>
                <c:pt idx="3923">
                  <c:v>1017</c:v>
                </c:pt>
                <c:pt idx="3924">
                  <c:v>1018</c:v>
                </c:pt>
                <c:pt idx="3925">
                  <c:v>1018</c:v>
                </c:pt>
                <c:pt idx="3926">
                  <c:v>1018</c:v>
                </c:pt>
                <c:pt idx="3927">
                  <c:v>1018</c:v>
                </c:pt>
                <c:pt idx="3928">
                  <c:v>1018</c:v>
                </c:pt>
                <c:pt idx="3929">
                  <c:v>1018</c:v>
                </c:pt>
                <c:pt idx="3930">
                  <c:v>1018</c:v>
                </c:pt>
                <c:pt idx="3931">
                  <c:v>1018</c:v>
                </c:pt>
                <c:pt idx="3932">
                  <c:v>1018</c:v>
                </c:pt>
                <c:pt idx="3933">
                  <c:v>1018</c:v>
                </c:pt>
                <c:pt idx="3934">
                  <c:v>1018</c:v>
                </c:pt>
                <c:pt idx="3935">
                  <c:v>1018</c:v>
                </c:pt>
                <c:pt idx="3936">
                  <c:v>1018</c:v>
                </c:pt>
                <c:pt idx="3937">
                  <c:v>1018</c:v>
                </c:pt>
                <c:pt idx="3938">
                  <c:v>1018</c:v>
                </c:pt>
                <c:pt idx="3939">
                  <c:v>1018</c:v>
                </c:pt>
                <c:pt idx="3940">
                  <c:v>1018</c:v>
                </c:pt>
                <c:pt idx="3941">
                  <c:v>1018</c:v>
                </c:pt>
                <c:pt idx="3942">
                  <c:v>1018</c:v>
                </c:pt>
                <c:pt idx="3943">
                  <c:v>1018</c:v>
                </c:pt>
                <c:pt idx="3944">
                  <c:v>1018</c:v>
                </c:pt>
                <c:pt idx="3945">
                  <c:v>1018</c:v>
                </c:pt>
                <c:pt idx="3946">
                  <c:v>1018</c:v>
                </c:pt>
                <c:pt idx="3947">
                  <c:v>1018</c:v>
                </c:pt>
                <c:pt idx="3948">
                  <c:v>1018</c:v>
                </c:pt>
                <c:pt idx="3949">
                  <c:v>1018</c:v>
                </c:pt>
                <c:pt idx="3950">
                  <c:v>1018</c:v>
                </c:pt>
                <c:pt idx="3951">
                  <c:v>1018</c:v>
                </c:pt>
                <c:pt idx="3952">
                  <c:v>1018</c:v>
                </c:pt>
                <c:pt idx="3953">
                  <c:v>1018</c:v>
                </c:pt>
                <c:pt idx="3954">
                  <c:v>1018</c:v>
                </c:pt>
                <c:pt idx="3955">
                  <c:v>1018</c:v>
                </c:pt>
                <c:pt idx="3956">
                  <c:v>1018</c:v>
                </c:pt>
                <c:pt idx="3957">
                  <c:v>1018</c:v>
                </c:pt>
                <c:pt idx="3958">
                  <c:v>1018</c:v>
                </c:pt>
                <c:pt idx="3959">
                  <c:v>1019</c:v>
                </c:pt>
                <c:pt idx="3960">
                  <c:v>1020</c:v>
                </c:pt>
                <c:pt idx="3961">
                  <c:v>1021</c:v>
                </c:pt>
                <c:pt idx="3962">
                  <c:v>1021</c:v>
                </c:pt>
                <c:pt idx="3963">
                  <c:v>1022</c:v>
                </c:pt>
                <c:pt idx="3964">
                  <c:v>1023</c:v>
                </c:pt>
                <c:pt idx="3965">
                  <c:v>1023</c:v>
                </c:pt>
                <c:pt idx="3966">
                  <c:v>1024</c:v>
                </c:pt>
                <c:pt idx="3967">
                  <c:v>1025</c:v>
                </c:pt>
                <c:pt idx="3968">
                  <c:v>1026</c:v>
                </c:pt>
                <c:pt idx="3969">
                  <c:v>1027</c:v>
                </c:pt>
                <c:pt idx="3970">
                  <c:v>1028</c:v>
                </c:pt>
                <c:pt idx="3971">
                  <c:v>1029</c:v>
                </c:pt>
                <c:pt idx="3972">
                  <c:v>1029</c:v>
                </c:pt>
                <c:pt idx="3973">
                  <c:v>1029</c:v>
                </c:pt>
                <c:pt idx="3974">
                  <c:v>1029</c:v>
                </c:pt>
                <c:pt idx="3975">
                  <c:v>1029</c:v>
                </c:pt>
                <c:pt idx="3976">
                  <c:v>1030</c:v>
                </c:pt>
                <c:pt idx="3977">
                  <c:v>1030</c:v>
                </c:pt>
                <c:pt idx="3978">
                  <c:v>1030</c:v>
                </c:pt>
                <c:pt idx="3979">
                  <c:v>1030</c:v>
                </c:pt>
                <c:pt idx="3980">
                  <c:v>1030</c:v>
                </c:pt>
                <c:pt idx="3981">
                  <c:v>1030</c:v>
                </c:pt>
                <c:pt idx="3982">
                  <c:v>1031</c:v>
                </c:pt>
                <c:pt idx="3983">
                  <c:v>1031</c:v>
                </c:pt>
                <c:pt idx="3984">
                  <c:v>1031</c:v>
                </c:pt>
                <c:pt idx="3985">
                  <c:v>1031</c:v>
                </c:pt>
                <c:pt idx="3986">
                  <c:v>1031</c:v>
                </c:pt>
                <c:pt idx="3987">
                  <c:v>1031</c:v>
                </c:pt>
                <c:pt idx="3988">
                  <c:v>1031</c:v>
                </c:pt>
                <c:pt idx="3989">
                  <c:v>1031</c:v>
                </c:pt>
                <c:pt idx="3990">
                  <c:v>1031</c:v>
                </c:pt>
                <c:pt idx="3991">
                  <c:v>1031</c:v>
                </c:pt>
                <c:pt idx="3992">
                  <c:v>1031</c:v>
                </c:pt>
                <c:pt idx="3993">
                  <c:v>1031</c:v>
                </c:pt>
                <c:pt idx="3994">
                  <c:v>1031</c:v>
                </c:pt>
                <c:pt idx="3995">
                  <c:v>1031</c:v>
                </c:pt>
                <c:pt idx="3996">
                  <c:v>1031</c:v>
                </c:pt>
                <c:pt idx="3997">
                  <c:v>1031</c:v>
                </c:pt>
                <c:pt idx="3998">
                  <c:v>1031</c:v>
                </c:pt>
                <c:pt idx="3999">
                  <c:v>1031</c:v>
                </c:pt>
                <c:pt idx="4000">
                  <c:v>1031</c:v>
                </c:pt>
                <c:pt idx="4001">
                  <c:v>1031</c:v>
                </c:pt>
                <c:pt idx="4002">
                  <c:v>1031</c:v>
                </c:pt>
                <c:pt idx="4003">
                  <c:v>1031</c:v>
                </c:pt>
                <c:pt idx="4004">
                  <c:v>1031</c:v>
                </c:pt>
                <c:pt idx="4005">
                  <c:v>1031</c:v>
                </c:pt>
                <c:pt idx="4006">
                  <c:v>1031</c:v>
                </c:pt>
                <c:pt idx="4007">
                  <c:v>1031</c:v>
                </c:pt>
                <c:pt idx="4008">
                  <c:v>1031</c:v>
                </c:pt>
                <c:pt idx="4009">
                  <c:v>1031</c:v>
                </c:pt>
                <c:pt idx="4010">
                  <c:v>1031</c:v>
                </c:pt>
                <c:pt idx="4011">
                  <c:v>1031</c:v>
                </c:pt>
                <c:pt idx="4012">
                  <c:v>1031</c:v>
                </c:pt>
                <c:pt idx="4013">
                  <c:v>1031</c:v>
                </c:pt>
                <c:pt idx="4014">
                  <c:v>1031</c:v>
                </c:pt>
                <c:pt idx="4015">
                  <c:v>1031</c:v>
                </c:pt>
                <c:pt idx="4016">
                  <c:v>1031</c:v>
                </c:pt>
                <c:pt idx="4017">
                  <c:v>1031</c:v>
                </c:pt>
                <c:pt idx="4018">
                  <c:v>1031</c:v>
                </c:pt>
                <c:pt idx="4019">
                  <c:v>1031</c:v>
                </c:pt>
                <c:pt idx="4020">
                  <c:v>1031</c:v>
                </c:pt>
                <c:pt idx="4021">
                  <c:v>1031</c:v>
                </c:pt>
                <c:pt idx="4022">
                  <c:v>1031</c:v>
                </c:pt>
                <c:pt idx="4023">
                  <c:v>1031</c:v>
                </c:pt>
                <c:pt idx="4024">
                  <c:v>1031</c:v>
                </c:pt>
                <c:pt idx="4025">
                  <c:v>1031</c:v>
                </c:pt>
                <c:pt idx="4026">
                  <c:v>1031</c:v>
                </c:pt>
                <c:pt idx="4027">
                  <c:v>1031</c:v>
                </c:pt>
                <c:pt idx="4028">
                  <c:v>1031</c:v>
                </c:pt>
                <c:pt idx="4029">
                  <c:v>1031</c:v>
                </c:pt>
                <c:pt idx="4030">
                  <c:v>1031</c:v>
                </c:pt>
                <c:pt idx="4031">
                  <c:v>1031</c:v>
                </c:pt>
                <c:pt idx="4032">
                  <c:v>1031</c:v>
                </c:pt>
                <c:pt idx="4033">
                  <c:v>1032</c:v>
                </c:pt>
                <c:pt idx="4034">
                  <c:v>1032</c:v>
                </c:pt>
                <c:pt idx="4035">
                  <c:v>1032</c:v>
                </c:pt>
                <c:pt idx="4036">
                  <c:v>1032</c:v>
                </c:pt>
                <c:pt idx="4037">
                  <c:v>1032</c:v>
                </c:pt>
                <c:pt idx="4038">
                  <c:v>1032</c:v>
                </c:pt>
                <c:pt idx="4039">
                  <c:v>1032</c:v>
                </c:pt>
                <c:pt idx="4040">
                  <c:v>1032</c:v>
                </c:pt>
                <c:pt idx="4041">
                  <c:v>1032</c:v>
                </c:pt>
                <c:pt idx="4042">
                  <c:v>1032</c:v>
                </c:pt>
                <c:pt idx="4043">
                  <c:v>1032</c:v>
                </c:pt>
                <c:pt idx="4044">
                  <c:v>1033</c:v>
                </c:pt>
                <c:pt idx="4045">
                  <c:v>1034</c:v>
                </c:pt>
                <c:pt idx="4046">
                  <c:v>1035</c:v>
                </c:pt>
                <c:pt idx="4047">
                  <c:v>1035</c:v>
                </c:pt>
                <c:pt idx="4048">
                  <c:v>1035</c:v>
                </c:pt>
                <c:pt idx="4049">
                  <c:v>1035</c:v>
                </c:pt>
                <c:pt idx="4050">
                  <c:v>1035</c:v>
                </c:pt>
                <c:pt idx="4051">
                  <c:v>1035</c:v>
                </c:pt>
                <c:pt idx="4052">
                  <c:v>1035</c:v>
                </c:pt>
                <c:pt idx="4053">
                  <c:v>1035</c:v>
                </c:pt>
                <c:pt idx="4054">
                  <c:v>1035</c:v>
                </c:pt>
                <c:pt idx="4055">
                  <c:v>1035</c:v>
                </c:pt>
                <c:pt idx="4056">
                  <c:v>1035</c:v>
                </c:pt>
                <c:pt idx="4057">
                  <c:v>1035</c:v>
                </c:pt>
                <c:pt idx="4058">
                  <c:v>1035</c:v>
                </c:pt>
                <c:pt idx="4059">
                  <c:v>1036</c:v>
                </c:pt>
                <c:pt idx="4060">
                  <c:v>1036</c:v>
                </c:pt>
                <c:pt idx="4061">
                  <c:v>1036</c:v>
                </c:pt>
                <c:pt idx="4062">
                  <c:v>1037</c:v>
                </c:pt>
                <c:pt idx="4063">
                  <c:v>1038</c:v>
                </c:pt>
                <c:pt idx="4064">
                  <c:v>1038</c:v>
                </c:pt>
                <c:pt idx="4065">
                  <c:v>1038</c:v>
                </c:pt>
                <c:pt idx="4066">
                  <c:v>1038</c:v>
                </c:pt>
                <c:pt idx="4067">
                  <c:v>1039</c:v>
                </c:pt>
                <c:pt idx="4068">
                  <c:v>1040</c:v>
                </c:pt>
                <c:pt idx="4069">
                  <c:v>1040</c:v>
                </c:pt>
                <c:pt idx="4070">
                  <c:v>1040</c:v>
                </c:pt>
                <c:pt idx="4071">
                  <c:v>1040</c:v>
                </c:pt>
                <c:pt idx="4072">
                  <c:v>1041</c:v>
                </c:pt>
                <c:pt idx="4073">
                  <c:v>1042</c:v>
                </c:pt>
                <c:pt idx="4074">
                  <c:v>1042</c:v>
                </c:pt>
                <c:pt idx="4075">
                  <c:v>1042</c:v>
                </c:pt>
                <c:pt idx="4076">
                  <c:v>1042</c:v>
                </c:pt>
                <c:pt idx="4077">
                  <c:v>1042</c:v>
                </c:pt>
                <c:pt idx="4078">
                  <c:v>1042</c:v>
                </c:pt>
                <c:pt idx="4079">
                  <c:v>1042</c:v>
                </c:pt>
                <c:pt idx="4080">
                  <c:v>1043</c:v>
                </c:pt>
                <c:pt idx="4081">
                  <c:v>1043</c:v>
                </c:pt>
                <c:pt idx="4082">
                  <c:v>1043</c:v>
                </c:pt>
                <c:pt idx="4083">
                  <c:v>1043</c:v>
                </c:pt>
                <c:pt idx="4084">
                  <c:v>1043</c:v>
                </c:pt>
                <c:pt idx="4085">
                  <c:v>1043</c:v>
                </c:pt>
                <c:pt idx="4086">
                  <c:v>1043</c:v>
                </c:pt>
                <c:pt idx="4087">
                  <c:v>1043</c:v>
                </c:pt>
                <c:pt idx="4088">
                  <c:v>1043</c:v>
                </c:pt>
                <c:pt idx="4089">
                  <c:v>1043</c:v>
                </c:pt>
                <c:pt idx="4090">
                  <c:v>1043</c:v>
                </c:pt>
                <c:pt idx="4091">
                  <c:v>1043</c:v>
                </c:pt>
                <c:pt idx="4092">
                  <c:v>1043</c:v>
                </c:pt>
                <c:pt idx="4093">
                  <c:v>1043</c:v>
                </c:pt>
                <c:pt idx="4094">
                  <c:v>1043</c:v>
                </c:pt>
                <c:pt idx="4095">
                  <c:v>1043</c:v>
                </c:pt>
                <c:pt idx="4096">
                  <c:v>1043</c:v>
                </c:pt>
                <c:pt idx="4097">
                  <c:v>1043</c:v>
                </c:pt>
                <c:pt idx="4098">
                  <c:v>1043</c:v>
                </c:pt>
                <c:pt idx="4099">
                  <c:v>1043</c:v>
                </c:pt>
                <c:pt idx="4100">
                  <c:v>1043</c:v>
                </c:pt>
                <c:pt idx="4101">
                  <c:v>1043</c:v>
                </c:pt>
                <c:pt idx="4102">
                  <c:v>1043</c:v>
                </c:pt>
                <c:pt idx="4103">
                  <c:v>1043</c:v>
                </c:pt>
                <c:pt idx="4104">
                  <c:v>1043</c:v>
                </c:pt>
                <c:pt idx="4105">
                  <c:v>1043</c:v>
                </c:pt>
                <c:pt idx="4106">
                  <c:v>1043</c:v>
                </c:pt>
                <c:pt idx="4107">
                  <c:v>1043</c:v>
                </c:pt>
                <c:pt idx="4108">
                  <c:v>1043</c:v>
                </c:pt>
                <c:pt idx="4109">
                  <c:v>1043</c:v>
                </c:pt>
                <c:pt idx="4110">
                  <c:v>1043</c:v>
                </c:pt>
                <c:pt idx="4111">
                  <c:v>1043</c:v>
                </c:pt>
                <c:pt idx="4112">
                  <c:v>1043</c:v>
                </c:pt>
                <c:pt idx="4113">
                  <c:v>1043</c:v>
                </c:pt>
                <c:pt idx="4114">
                  <c:v>1044</c:v>
                </c:pt>
                <c:pt idx="4115">
                  <c:v>1044</c:v>
                </c:pt>
                <c:pt idx="4116">
                  <c:v>1044</c:v>
                </c:pt>
                <c:pt idx="4117">
                  <c:v>1044</c:v>
                </c:pt>
                <c:pt idx="4118">
                  <c:v>1044</c:v>
                </c:pt>
                <c:pt idx="4119">
                  <c:v>1044</c:v>
                </c:pt>
                <c:pt idx="4120">
                  <c:v>1044</c:v>
                </c:pt>
                <c:pt idx="4121">
                  <c:v>1044</c:v>
                </c:pt>
                <c:pt idx="4122">
                  <c:v>1044</c:v>
                </c:pt>
                <c:pt idx="4123">
                  <c:v>1044</c:v>
                </c:pt>
                <c:pt idx="4124">
                  <c:v>1044</c:v>
                </c:pt>
                <c:pt idx="4125">
                  <c:v>1044</c:v>
                </c:pt>
                <c:pt idx="4126">
                  <c:v>1044</c:v>
                </c:pt>
                <c:pt idx="4127">
                  <c:v>1044</c:v>
                </c:pt>
                <c:pt idx="4128">
                  <c:v>1044</c:v>
                </c:pt>
                <c:pt idx="4129">
                  <c:v>1045</c:v>
                </c:pt>
                <c:pt idx="4130">
                  <c:v>1046</c:v>
                </c:pt>
                <c:pt idx="4131">
                  <c:v>1047</c:v>
                </c:pt>
                <c:pt idx="4132">
                  <c:v>1048</c:v>
                </c:pt>
                <c:pt idx="4133">
                  <c:v>1048</c:v>
                </c:pt>
                <c:pt idx="4134">
                  <c:v>1048</c:v>
                </c:pt>
                <c:pt idx="4135">
                  <c:v>1048</c:v>
                </c:pt>
                <c:pt idx="4136">
                  <c:v>1048</c:v>
                </c:pt>
                <c:pt idx="4137">
                  <c:v>1048</c:v>
                </c:pt>
                <c:pt idx="4138">
                  <c:v>1049</c:v>
                </c:pt>
                <c:pt idx="4139">
                  <c:v>1050</c:v>
                </c:pt>
                <c:pt idx="4140">
                  <c:v>1050</c:v>
                </c:pt>
                <c:pt idx="4141">
                  <c:v>1050</c:v>
                </c:pt>
                <c:pt idx="4142">
                  <c:v>1050</c:v>
                </c:pt>
                <c:pt idx="4143">
                  <c:v>1051</c:v>
                </c:pt>
                <c:pt idx="4144">
                  <c:v>1051</c:v>
                </c:pt>
                <c:pt idx="4145">
                  <c:v>1052</c:v>
                </c:pt>
                <c:pt idx="4146">
                  <c:v>1052</c:v>
                </c:pt>
                <c:pt idx="4147">
                  <c:v>1052</c:v>
                </c:pt>
                <c:pt idx="4148">
                  <c:v>1052</c:v>
                </c:pt>
                <c:pt idx="4149">
                  <c:v>1052</c:v>
                </c:pt>
                <c:pt idx="4150">
                  <c:v>1052</c:v>
                </c:pt>
                <c:pt idx="4151">
                  <c:v>1052</c:v>
                </c:pt>
                <c:pt idx="4152">
                  <c:v>1052</c:v>
                </c:pt>
                <c:pt idx="4153">
                  <c:v>1052</c:v>
                </c:pt>
                <c:pt idx="4154">
                  <c:v>1052</c:v>
                </c:pt>
                <c:pt idx="4155">
                  <c:v>1053</c:v>
                </c:pt>
                <c:pt idx="4156">
                  <c:v>1054</c:v>
                </c:pt>
                <c:pt idx="4157">
                  <c:v>1054</c:v>
                </c:pt>
                <c:pt idx="4158">
                  <c:v>1054</c:v>
                </c:pt>
                <c:pt idx="4159">
                  <c:v>1054</c:v>
                </c:pt>
                <c:pt idx="4160">
                  <c:v>1054</c:v>
                </c:pt>
                <c:pt idx="4161">
                  <c:v>1055</c:v>
                </c:pt>
                <c:pt idx="4162">
                  <c:v>1056</c:v>
                </c:pt>
                <c:pt idx="4163">
                  <c:v>1057</c:v>
                </c:pt>
                <c:pt idx="4164">
                  <c:v>1058</c:v>
                </c:pt>
                <c:pt idx="4165">
                  <c:v>1058</c:v>
                </c:pt>
                <c:pt idx="4166">
                  <c:v>1059</c:v>
                </c:pt>
                <c:pt idx="4167">
                  <c:v>1059</c:v>
                </c:pt>
                <c:pt idx="4168">
                  <c:v>1060</c:v>
                </c:pt>
                <c:pt idx="4169">
                  <c:v>1060</c:v>
                </c:pt>
                <c:pt idx="4170">
                  <c:v>1060</c:v>
                </c:pt>
                <c:pt idx="4171">
                  <c:v>1060</c:v>
                </c:pt>
                <c:pt idx="4172">
                  <c:v>1060</c:v>
                </c:pt>
                <c:pt idx="4173">
                  <c:v>1060</c:v>
                </c:pt>
                <c:pt idx="4174">
                  <c:v>1060</c:v>
                </c:pt>
                <c:pt idx="4175">
                  <c:v>1060</c:v>
                </c:pt>
                <c:pt idx="4176">
                  <c:v>1060</c:v>
                </c:pt>
                <c:pt idx="4177">
                  <c:v>1060</c:v>
                </c:pt>
                <c:pt idx="4178">
                  <c:v>1060</c:v>
                </c:pt>
                <c:pt idx="4179">
                  <c:v>1061</c:v>
                </c:pt>
                <c:pt idx="4180">
                  <c:v>1061</c:v>
                </c:pt>
                <c:pt idx="4181">
                  <c:v>1061</c:v>
                </c:pt>
                <c:pt idx="4182">
                  <c:v>1061</c:v>
                </c:pt>
                <c:pt idx="4183">
                  <c:v>1061</c:v>
                </c:pt>
                <c:pt idx="4184">
                  <c:v>1062</c:v>
                </c:pt>
                <c:pt idx="4185">
                  <c:v>1062</c:v>
                </c:pt>
                <c:pt idx="4186">
                  <c:v>1062</c:v>
                </c:pt>
                <c:pt idx="4187">
                  <c:v>1062</c:v>
                </c:pt>
                <c:pt idx="4188">
                  <c:v>1062</c:v>
                </c:pt>
                <c:pt idx="4189">
                  <c:v>1062</c:v>
                </c:pt>
                <c:pt idx="4190">
                  <c:v>1063</c:v>
                </c:pt>
                <c:pt idx="4191">
                  <c:v>1063</c:v>
                </c:pt>
                <c:pt idx="4192">
                  <c:v>1063</c:v>
                </c:pt>
                <c:pt idx="4193">
                  <c:v>1063</c:v>
                </c:pt>
                <c:pt idx="4194">
                  <c:v>1063</c:v>
                </c:pt>
                <c:pt idx="4195">
                  <c:v>1063</c:v>
                </c:pt>
                <c:pt idx="4196">
                  <c:v>1063</c:v>
                </c:pt>
                <c:pt idx="4197">
                  <c:v>1063</c:v>
                </c:pt>
                <c:pt idx="4198">
                  <c:v>1063</c:v>
                </c:pt>
                <c:pt idx="4199">
                  <c:v>1063</c:v>
                </c:pt>
                <c:pt idx="4200">
                  <c:v>1063</c:v>
                </c:pt>
                <c:pt idx="4201">
                  <c:v>1063</c:v>
                </c:pt>
                <c:pt idx="4202">
                  <c:v>1063</c:v>
                </c:pt>
                <c:pt idx="4203">
                  <c:v>1063</c:v>
                </c:pt>
                <c:pt idx="4204">
                  <c:v>1063</c:v>
                </c:pt>
                <c:pt idx="4205">
                  <c:v>1063</c:v>
                </c:pt>
                <c:pt idx="4206">
                  <c:v>1063</c:v>
                </c:pt>
                <c:pt idx="4207">
                  <c:v>1063</c:v>
                </c:pt>
                <c:pt idx="4208">
                  <c:v>1063</c:v>
                </c:pt>
                <c:pt idx="4209">
                  <c:v>1063</c:v>
                </c:pt>
                <c:pt idx="4210">
                  <c:v>1064</c:v>
                </c:pt>
                <c:pt idx="4211">
                  <c:v>1065</c:v>
                </c:pt>
                <c:pt idx="4212">
                  <c:v>1066</c:v>
                </c:pt>
                <c:pt idx="4213">
                  <c:v>1066</c:v>
                </c:pt>
                <c:pt idx="4214">
                  <c:v>1066</c:v>
                </c:pt>
                <c:pt idx="4215">
                  <c:v>1066</c:v>
                </c:pt>
                <c:pt idx="4216">
                  <c:v>1066</c:v>
                </c:pt>
                <c:pt idx="4217">
                  <c:v>1066</c:v>
                </c:pt>
                <c:pt idx="4218">
                  <c:v>1066</c:v>
                </c:pt>
                <c:pt idx="4219">
                  <c:v>1066</c:v>
                </c:pt>
                <c:pt idx="4220">
                  <c:v>1066</c:v>
                </c:pt>
                <c:pt idx="4221">
                  <c:v>1067</c:v>
                </c:pt>
                <c:pt idx="4222">
                  <c:v>1067</c:v>
                </c:pt>
                <c:pt idx="4223">
                  <c:v>1067</c:v>
                </c:pt>
                <c:pt idx="4224">
                  <c:v>1067</c:v>
                </c:pt>
                <c:pt idx="4225">
                  <c:v>1067</c:v>
                </c:pt>
                <c:pt idx="4226">
                  <c:v>1067</c:v>
                </c:pt>
                <c:pt idx="4227">
                  <c:v>1067</c:v>
                </c:pt>
                <c:pt idx="4228">
                  <c:v>1067</c:v>
                </c:pt>
                <c:pt idx="4229">
                  <c:v>1067</c:v>
                </c:pt>
                <c:pt idx="4230">
                  <c:v>1067</c:v>
                </c:pt>
                <c:pt idx="4231">
                  <c:v>1067</c:v>
                </c:pt>
                <c:pt idx="4232">
                  <c:v>1067</c:v>
                </c:pt>
                <c:pt idx="4233">
                  <c:v>1067</c:v>
                </c:pt>
                <c:pt idx="4234">
                  <c:v>1067</c:v>
                </c:pt>
                <c:pt idx="4235">
                  <c:v>1067</c:v>
                </c:pt>
                <c:pt idx="4236">
                  <c:v>1067</c:v>
                </c:pt>
                <c:pt idx="4237">
                  <c:v>1067</c:v>
                </c:pt>
                <c:pt idx="4238">
                  <c:v>1067</c:v>
                </c:pt>
                <c:pt idx="4239">
                  <c:v>1067</c:v>
                </c:pt>
                <c:pt idx="4240">
                  <c:v>1067</c:v>
                </c:pt>
                <c:pt idx="4241">
                  <c:v>1067</c:v>
                </c:pt>
                <c:pt idx="4242">
                  <c:v>1067</c:v>
                </c:pt>
                <c:pt idx="4243">
                  <c:v>1067</c:v>
                </c:pt>
                <c:pt idx="4244">
                  <c:v>1067</c:v>
                </c:pt>
                <c:pt idx="4245">
                  <c:v>1067</c:v>
                </c:pt>
                <c:pt idx="4246">
                  <c:v>1067</c:v>
                </c:pt>
                <c:pt idx="4247">
                  <c:v>1068</c:v>
                </c:pt>
                <c:pt idx="4248">
                  <c:v>1068</c:v>
                </c:pt>
                <c:pt idx="4249">
                  <c:v>1069</c:v>
                </c:pt>
                <c:pt idx="4250">
                  <c:v>1070</c:v>
                </c:pt>
                <c:pt idx="4251">
                  <c:v>1071</c:v>
                </c:pt>
                <c:pt idx="4252">
                  <c:v>1071</c:v>
                </c:pt>
                <c:pt idx="4253">
                  <c:v>1071</c:v>
                </c:pt>
                <c:pt idx="4254">
                  <c:v>1071</c:v>
                </c:pt>
                <c:pt idx="4255">
                  <c:v>1072</c:v>
                </c:pt>
                <c:pt idx="4256">
                  <c:v>1072</c:v>
                </c:pt>
                <c:pt idx="4257">
                  <c:v>1072</c:v>
                </c:pt>
                <c:pt idx="4258">
                  <c:v>1073</c:v>
                </c:pt>
                <c:pt idx="4259">
                  <c:v>1073</c:v>
                </c:pt>
                <c:pt idx="4260">
                  <c:v>1073</c:v>
                </c:pt>
                <c:pt idx="4261">
                  <c:v>1073</c:v>
                </c:pt>
                <c:pt idx="4262">
                  <c:v>1073</c:v>
                </c:pt>
                <c:pt idx="4263">
                  <c:v>1074</c:v>
                </c:pt>
                <c:pt idx="4264">
                  <c:v>1075</c:v>
                </c:pt>
                <c:pt idx="4265">
                  <c:v>1075</c:v>
                </c:pt>
                <c:pt idx="4266">
                  <c:v>1076</c:v>
                </c:pt>
                <c:pt idx="4267">
                  <c:v>1076</c:v>
                </c:pt>
                <c:pt idx="4268">
                  <c:v>1077</c:v>
                </c:pt>
                <c:pt idx="4269">
                  <c:v>1078</c:v>
                </c:pt>
                <c:pt idx="4270">
                  <c:v>1078</c:v>
                </c:pt>
                <c:pt idx="4271">
                  <c:v>1079</c:v>
                </c:pt>
                <c:pt idx="4272">
                  <c:v>1080</c:v>
                </c:pt>
                <c:pt idx="4273">
                  <c:v>1080</c:v>
                </c:pt>
                <c:pt idx="4274">
                  <c:v>1080</c:v>
                </c:pt>
                <c:pt idx="4275">
                  <c:v>1080</c:v>
                </c:pt>
                <c:pt idx="4276">
                  <c:v>1081</c:v>
                </c:pt>
                <c:pt idx="4277">
                  <c:v>1081</c:v>
                </c:pt>
                <c:pt idx="4278">
                  <c:v>1082</c:v>
                </c:pt>
                <c:pt idx="4279">
                  <c:v>1083</c:v>
                </c:pt>
                <c:pt idx="4280">
                  <c:v>1084</c:v>
                </c:pt>
                <c:pt idx="4281">
                  <c:v>1084</c:v>
                </c:pt>
                <c:pt idx="4282">
                  <c:v>1084</c:v>
                </c:pt>
                <c:pt idx="4283">
                  <c:v>1084</c:v>
                </c:pt>
                <c:pt idx="4284">
                  <c:v>1085</c:v>
                </c:pt>
                <c:pt idx="4285">
                  <c:v>1085</c:v>
                </c:pt>
                <c:pt idx="4286">
                  <c:v>1086</c:v>
                </c:pt>
                <c:pt idx="4287">
                  <c:v>1086</c:v>
                </c:pt>
                <c:pt idx="4288">
                  <c:v>1086</c:v>
                </c:pt>
                <c:pt idx="4289">
                  <c:v>1086</c:v>
                </c:pt>
                <c:pt idx="4290">
                  <c:v>1086</c:v>
                </c:pt>
                <c:pt idx="4291">
                  <c:v>1086</c:v>
                </c:pt>
                <c:pt idx="4292">
                  <c:v>1086</c:v>
                </c:pt>
                <c:pt idx="4293">
                  <c:v>1087</c:v>
                </c:pt>
                <c:pt idx="4294">
                  <c:v>1087</c:v>
                </c:pt>
                <c:pt idx="4295">
                  <c:v>1087</c:v>
                </c:pt>
                <c:pt idx="4296">
                  <c:v>1087</c:v>
                </c:pt>
                <c:pt idx="4297">
                  <c:v>1088</c:v>
                </c:pt>
                <c:pt idx="4298">
                  <c:v>1088</c:v>
                </c:pt>
                <c:pt idx="4299">
                  <c:v>1088</c:v>
                </c:pt>
                <c:pt idx="4300">
                  <c:v>1088</c:v>
                </c:pt>
                <c:pt idx="4301">
                  <c:v>1088</c:v>
                </c:pt>
                <c:pt idx="4302">
                  <c:v>1089</c:v>
                </c:pt>
                <c:pt idx="4303">
                  <c:v>1089</c:v>
                </c:pt>
                <c:pt idx="4304">
                  <c:v>1089</c:v>
                </c:pt>
                <c:pt idx="4305">
                  <c:v>1089</c:v>
                </c:pt>
                <c:pt idx="4306">
                  <c:v>1090</c:v>
                </c:pt>
                <c:pt idx="4307">
                  <c:v>1090</c:v>
                </c:pt>
                <c:pt idx="4308">
                  <c:v>1090</c:v>
                </c:pt>
                <c:pt idx="4309">
                  <c:v>1090</c:v>
                </c:pt>
                <c:pt idx="4310">
                  <c:v>1090</c:v>
                </c:pt>
                <c:pt idx="4311">
                  <c:v>1090</c:v>
                </c:pt>
                <c:pt idx="4312">
                  <c:v>1091</c:v>
                </c:pt>
                <c:pt idx="4313">
                  <c:v>1091</c:v>
                </c:pt>
                <c:pt idx="4314">
                  <c:v>1091</c:v>
                </c:pt>
                <c:pt idx="4315">
                  <c:v>1092</c:v>
                </c:pt>
                <c:pt idx="4316">
                  <c:v>1092</c:v>
                </c:pt>
                <c:pt idx="4317">
                  <c:v>1092</c:v>
                </c:pt>
                <c:pt idx="4318">
                  <c:v>1092</c:v>
                </c:pt>
                <c:pt idx="4319">
                  <c:v>1092</c:v>
                </c:pt>
                <c:pt idx="4320">
                  <c:v>1092</c:v>
                </c:pt>
                <c:pt idx="4321">
                  <c:v>1092</c:v>
                </c:pt>
                <c:pt idx="4322">
                  <c:v>1092</c:v>
                </c:pt>
                <c:pt idx="4323">
                  <c:v>1092</c:v>
                </c:pt>
                <c:pt idx="4324">
                  <c:v>1093</c:v>
                </c:pt>
                <c:pt idx="4325">
                  <c:v>1093</c:v>
                </c:pt>
                <c:pt idx="4326">
                  <c:v>1094</c:v>
                </c:pt>
                <c:pt idx="4327">
                  <c:v>1095</c:v>
                </c:pt>
                <c:pt idx="4328">
                  <c:v>1095</c:v>
                </c:pt>
                <c:pt idx="4329">
                  <c:v>1095</c:v>
                </c:pt>
                <c:pt idx="4330">
                  <c:v>1095</c:v>
                </c:pt>
                <c:pt idx="4331">
                  <c:v>1095</c:v>
                </c:pt>
                <c:pt idx="4332">
                  <c:v>1095</c:v>
                </c:pt>
                <c:pt idx="4333">
                  <c:v>1096</c:v>
                </c:pt>
                <c:pt idx="4334">
                  <c:v>1096</c:v>
                </c:pt>
                <c:pt idx="4335">
                  <c:v>1096</c:v>
                </c:pt>
                <c:pt idx="4336">
                  <c:v>1096</c:v>
                </c:pt>
                <c:pt idx="4337">
                  <c:v>1096</c:v>
                </c:pt>
                <c:pt idx="4338">
                  <c:v>1096</c:v>
                </c:pt>
                <c:pt idx="4339">
                  <c:v>1096</c:v>
                </c:pt>
                <c:pt idx="4340">
                  <c:v>1096</c:v>
                </c:pt>
                <c:pt idx="4341">
                  <c:v>1096</c:v>
                </c:pt>
                <c:pt idx="4342">
                  <c:v>1096</c:v>
                </c:pt>
                <c:pt idx="4343">
                  <c:v>1096</c:v>
                </c:pt>
                <c:pt idx="4344">
                  <c:v>1096</c:v>
                </c:pt>
                <c:pt idx="4345">
                  <c:v>1096</c:v>
                </c:pt>
                <c:pt idx="4346">
                  <c:v>1096</c:v>
                </c:pt>
                <c:pt idx="4347">
                  <c:v>1096</c:v>
                </c:pt>
                <c:pt idx="4348">
                  <c:v>1096</c:v>
                </c:pt>
                <c:pt idx="4349">
                  <c:v>1096</c:v>
                </c:pt>
                <c:pt idx="4350">
                  <c:v>1096</c:v>
                </c:pt>
                <c:pt idx="4351">
                  <c:v>1096</c:v>
                </c:pt>
                <c:pt idx="4352">
                  <c:v>1096</c:v>
                </c:pt>
                <c:pt idx="4353">
                  <c:v>1096</c:v>
                </c:pt>
                <c:pt idx="4354">
                  <c:v>1096</c:v>
                </c:pt>
                <c:pt idx="4355">
                  <c:v>1096</c:v>
                </c:pt>
                <c:pt idx="4356">
                  <c:v>1096</c:v>
                </c:pt>
                <c:pt idx="4357">
                  <c:v>1096</c:v>
                </c:pt>
                <c:pt idx="4358">
                  <c:v>1096</c:v>
                </c:pt>
                <c:pt idx="4359">
                  <c:v>1096</c:v>
                </c:pt>
                <c:pt idx="4360">
                  <c:v>1096</c:v>
                </c:pt>
                <c:pt idx="4361">
                  <c:v>1096</c:v>
                </c:pt>
                <c:pt idx="4362">
                  <c:v>1096</c:v>
                </c:pt>
                <c:pt idx="4363">
                  <c:v>1096</c:v>
                </c:pt>
                <c:pt idx="4364">
                  <c:v>1097</c:v>
                </c:pt>
                <c:pt idx="4365">
                  <c:v>1097</c:v>
                </c:pt>
                <c:pt idx="4366">
                  <c:v>1097</c:v>
                </c:pt>
                <c:pt idx="4367">
                  <c:v>1098</c:v>
                </c:pt>
                <c:pt idx="4368">
                  <c:v>1099</c:v>
                </c:pt>
                <c:pt idx="4369">
                  <c:v>1099</c:v>
                </c:pt>
                <c:pt idx="4370">
                  <c:v>1099</c:v>
                </c:pt>
                <c:pt idx="4371">
                  <c:v>1099</c:v>
                </c:pt>
                <c:pt idx="4372">
                  <c:v>1099</c:v>
                </c:pt>
                <c:pt idx="4373">
                  <c:v>1099</c:v>
                </c:pt>
                <c:pt idx="4374">
                  <c:v>1099</c:v>
                </c:pt>
                <c:pt idx="4375">
                  <c:v>1099</c:v>
                </c:pt>
                <c:pt idx="4376">
                  <c:v>1099</c:v>
                </c:pt>
                <c:pt idx="4377">
                  <c:v>1099</c:v>
                </c:pt>
                <c:pt idx="4378">
                  <c:v>1099</c:v>
                </c:pt>
                <c:pt idx="4379">
                  <c:v>1099</c:v>
                </c:pt>
                <c:pt idx="4380">
                  <c:v>1100</c:v>
                </c:pt>
                <c:pt idx="4381">
                  <c:v>1100</c:v>
                </c:pt>
                <c:pt idx="4382">
                  <c:v>1100</c:v>
                </c:pt>
                <c:pt idx="4383">
                  <c:v>1100</c:v>
                </c:pt>
                <c:pt idx="4384">
                  <c:v>1100</c:v>
                </c:pt>
                <c:pt idx="4385">
                  <c:v>1100</c:v>
                </c:pt>
                <c:pt idx="4386">
                  <c:v>1100</c:v>
                </c:pt>
                <c:pt idx="4387">
                  <c:v>1100</c:v>
                </c:pt>
                <c:pt idx="4388">
                  <c:v>1100</c:v>
                </c:pt>
                <c:pt idx="4389">
                  <c:v>1101</c:v>
                </c:pt>
                <c:pt idx="4390">
                  <c:v>1101</c:v>
                </c:pt>
                <c:pt idx="4391">
                  <c:v>1101</c:v>
                </c:pt>
                <c:pt idx="4392">
                  <c:v>1102</c:v>
                </c:pt>
                <c:pt idx="4393">
                  <c:v>1102</c:v>
                </c:pt>
                <c:pt idx="4394">
                  <c:v>1102</c:v>
                </c:pt>
                <c:pt idx="4395">
                  <c:v>1102</c:v>
                </c:pt>
                <c:pt idx="4396">
                  <c:v>1102</c:v>
                </c:pt>
                <c:pt idx="4397">
                  <c:v>1102</c:v>
                </c:pt>
                <c:pt idx="4398">
                  <c:v>1102</c:v>
                </c:pt>
                <c:pt idx="4399">
                  <c:v>1102</c:v>
                </c:pt>
                <c:pt idx="4400">
                  <c:v>1102</c:v>
                </c:pt>
                <c:pt idx="4401">
                  <c:v>1102</c:v>
                </c:pt>
                <c:pt idx="4402">
                  <c:v>1102</c:v>
                </c:pt>
                <c:pt idx="4403">
                  <c:v>1102</c:v>
                </c:pt>
                <c:pt idx="4404">
                  <c:v>1102</c:v>
                </c:pt>
                <c:pt idx="4405">
                  <c:v>1102</c:v>
                </c:pt>
                <c:pt idx="4406">
                  <c:v>1102</c:v>
                </c:pt>
                <c:pt idx="4407">
                  <c:v>1102</c:v>
                </c:pt>
                <c:pt idx="4408">
                  <c:v>1102</c:v>
                </c:pt>
                <c:pt idx="4409">
                  <c:v>1102</c:v>
                </c:pt>
                <c:pt idx="4410">
                  <c:v>1102</c:v>
                </c:pt>
                <c:pt idx="4411">
                  <c:v>1103</c:v>
                </c:pt>
                <c:pt idx="4412">
                  <c:v>1104</c:v>
                </c:pt>
                <c:pt idx="4413">
                  <c:v>1104</c:v>
                </c:pt>
                <c:pt idx="4414">
                  <c:v>1104</c:v>
                </c:pt>
                <c:pt idx="4415">
                  <c:v>1105</c:v>
                </c:pt>
                <c:pt idx="4416">
                  <c:v>1105</c:v>
                </c:pt>
                <c:pt idx="4417">
                  <c:v>1105</c:v>
                </c:pt>
                <c:pt idx="4418">
                  <c:v>1106</c:v>
                </c:pt>
                <c:pt idx="4419">
                  <c:v>1107</c:v>
                </c:pt>
                <c:pt idx="4420">
                  <c:v>1107</c:v>
                </c:pt>
                <c:pt idx="4421">
                  <c:v>1107</c:v>
                </c:pt>
                <c:pt idx="4422">
                  <c:v>1108</c:v>
                </c:pt>
                <c:pt idx="4423">
                  <c:v>1108</c:v>
                </c:pt>
                <c:pt idx="4424">
                  <c:v>1109</c:v>
                </c:pt>
                <c:pt idx="4425">
                  <c:v>1110</c:v>
                </c:pt>
                <c:pt idx="4426">
                  <c:v>1110</c:v>
                </c:pt>
                <c:pt idx="4427">
                  <c:v>1111</c:v>
                </c:pt>
                <c:pt idx="4428">
                  <c:v>1111</c:v>
                </c:pt>
                <c:pt idx="4429">
                  <c:v>1112</c:v>
                </c:pt>
                <c:pt idx="4430">
                  <c:v>1113</c:v>
                </c:pt>
                <c:pt idx="4431">
                  <c:v>1113</c:v>
                </c:pt>
                <c:pt idx="4432">
                  <c:v>1113</c:v>
                </c:pt>
                <c:pt idx="4433">
                  <c:v>1113</c:v>
                </c:pt>
                <c:pt idx="4434">
                  <c:v>1113</c:v>
                </c:pt>
                <c:pt idx="4435">
                  <c:v>1113</c:v>
                </c:pt>
                <c:pt idx="4436">
                  <c:v>1113</c:v>
                </c:pt>
                <c:pt idx="4437">
                  <c:v>1113</c:v>
                </c:pt>
                <c:pt idx="4438">
                  <c:v>1113</c:v>
                </c:pt>
                <c:pt idx="4439">
                  <c:v>1113</c:v>
                </c:pt>
                <c:pt idx="4440">
                  <c:v>1113</c:v>
                </c:pt>
                <c:pt idx="4441">
                  <c:v>1113</c:v>
                </c:pt>
                <c:pt idx="4442">
                  <c:v>1113</c:v>
                </c:pt>
                <c:pt idx="4443">
                  <c:v>1113</c:v>
                </c:pt>
                <c:pt idx="4444">
                  <c:v>1113</c:v>
                </c:pt>
                <c:pt idx="4445">
                  <c:v>1113</c:v>
                </c:pt>
                <c:pt idx="4446">
                  <c:v>1113</c:v>
                </c:pt>
                <c:pt idx="4447">
                  <c:v>1113</c:v>
                </c:pt>
                <c:pt idx="4448">
                  <c:v>1113</c:v>
                </c:pt>
                <c:pt idx="4449">
                  <c:v>1113</c:v>
                </c:pt>
                <c:pt idx="4450">
                  <c:v>1113</c:v>
                </c:pt>
                <c:pt idx="4451">
                  <c:v>1113</c:v>
                </c:pt>
                <c:pt idx="4452">
                  <c:v>1113</c:v>
                </c:pt>
                <c:pt idx="4453">
                  <c:v>1113</c:v>
                </c:pt>
                <c:pt idx="4454">
                  <c:v>1113</c:v>
                </c:pt>
                <c:pt idx="4455">
                  <c:v>1113</c:v>
                </c:pt>
                <c:pt idx="4456">
                  <c:v>1113</c:v>
                </c:pt>
                <c:pt idx="4457">
                  <c:v>1113</c:v>
                </c:pt>
                <c:pt idx="4458">
                  <c:v>1113</c:v>
                </c:pt>
                <c:pt idx="4459">
                  <c:v>1113</c:v>
                </c:pt>
                <c:pt idx="4460">
                  <c:v>1113</c:v>
                </c:pt>
                <c:pt idx="4461">
                  <c:v>1113</c:v>
                </c:pt>
                <c:pt idx="4462">
                  <c:v>1113</c:v>
                </c:pt>
                <c:pt idx="4463">
                  <c:v>1114</c:v>
                </c:pt>
                <c:pt idx="4464">
                  <c:v>1115</c:v>
                </c:pt>
                <c:pt idx="4465">
                  <c:v>1116</c:v>
                </c:pt>
                <c:pt idx="4466">
                  <c:v>1116</c:v>
                </c:pt>
                <c:pt idx="4467">
                  <c:v>1117</c:v>
                </c:pt>
                <c:pt idx="4468">
                  <c:v>1118</c:v>
                </c:pt>
                <c:pt idx="4469">
                  <c:v>1119</c:v>
                </c:pt>
                <c:pt idx="4470">
                  <c:v>1119</c:v>
                </c:pt>
                <c:pt idx="4471">
                  <c:v>1120</c:v>
                </c:pt>
                <c:pt idx="4472">
                  <c:v>1121</c:v>
                </c:pt>
                <c:pt idx="4473">
                  <c:v>1122</c:v>
                </c:pt>
                <c:pt idx="4474">
                  <c:v>1122</c:v>
                </c:pt>
                <c:pt idx="4475">
                  <c:v>1122</c:v>
                </c:pt>
                <c:pt idx="4476">
                  <c:v>1122</c:v>
                </c:pt>
                <c:pt idx="4477">
                  <c:v>1122</c:v>
                </c:pt>
                <c:pt idx="4478">
                  <c:v>1122</c:v>
                </c:pt>
                <c:pt idx="4479">
                  <c:v>1123</c:v>
                </c:pt>
                <c:pt idx="4480">
                  <c:v>1124</c:v>
                </c:pt>
                <c:pt idx="4481">
                  <c:v>1124</c:v>
                </c:pt>
                <c:pt idx="4482">
                  <c:v>1124</c:v>
                </c:pt>
                <c:pt idx="4483">
                  <c:v>1125</c:v>
                </c:pt>
                <c:pt idx="4484">
                  <c:v>1125</c:v>
                </c:pt>
                <c:pt idx="4485">
                  <c:v>1126</c:v>
                </c:pt>
                <c:pt idx="4486">
                  <c:v>1126</c:v>
                </c:pt>
                <c:pt idx="4487">
                  <c:v>1126</c:v>
                </c:pt>
                <c:pt idx="4488">
                  <c:v>1126</c:v>
                </c:pt>
                <c:pt idx="4489">
                  <c:v>1126</c:v>
                </c:pt>
                <c:pt idx="4490">
                  <c:v>1126</c:v>
                </c:pt>
                <c:pt idx="4491">
                  <c:v>1126</c:v>
                </c:pt>
                <c:pt idx="4492">
                  <c:v>1127</c:v>
                </c:pt>
                <c:pt idx="4493">
                  <c:v>1128</c:v>
                </c:pt>
                <c:pt idx="4494">
                  <c:v>1129</c:v>
                </c:pt>
                <c:pt idx="4495">
                  <c:v>1130</c:v>
                </c:pt>
                <c:pt idx="4496">
                  <c:v>1131</c:v>
                </c:pt>
                <c:pt idx="4497">
                  <c:v>1132</c:v>
                </c:pt>
                <c:pt idx="4498">
                  <c:v>1133</c:v>
                </c:pt>
                <c:pt idx="4499">
                  <c:v>1133</c:v>
                </c:pt>
                <c:pt idx="4500">
                  <c:v>1133</c:v>
                </c:pt>
                <c:pt idx="4501">
                  <c:v>1133</c:v>
                </c:pt>
                <c:pt idx="4502">
                  <c:v>1134</c:v>
                </c:pt>
                <c:pt idx="4503">
                  <c:v>1135</c:v>
                </c:pt>
                <c:pt idx="4504">
                  <c:v>1136</c:v>
                </c:pt>
                <c:pt idx="4505">
                  <c:v>1137</c:v>
                </c:pt>
                <c:pt idx="4506">
                  <c:v>1138</c:v>
                </c:pt>
                <c:pt idx="4507">
                  <c:v>1139</c:v>
                </c:pt>
                <c:pt idx="4508">
                  <c:v>1139</c:v>
                </c:pt>
                <c:pt idx="4509">
                  <c:v>1139</c:v>
                </c:pt>
                <c:pt idx="4510">
                  <c:v>1139</c:v>
                </c:pt>
                <c:pt idx="4511">
                  <c:v>1140</c:v>
                </c:pt>
                <c:pt idx="4512">
                  <c:v>1141</c:v>
                </c:pt>
                <c:pt idx="4513">
                  <c:v>1141</c:v>
                </c:pt>
                <c:pt idx="4514">
                  <c:v>1142</c:v>
                </c:pt>
                <c:pt idx="4515">
                  <c:v>1142</c:v>
                </c:pt>
                <c:pt idx="4516">
                  <c:v>1142</c:v>
                </c:pt>
                <c:pt idx="4517">
                  <c:v>1142</c:v>
                </c:pt>
                <c:pt idx="4518">
                  <c:v>1142</c:v>
                </c:pt>
                <c:pt idx="4519">
                  <c:v>1143</c:v>
                </c:pt>
                <c:pt idx="4520">
                  <c:v>1143</c:v>
                </c:pt>
                <c:pt idx="4521">
                  <c:v>1143</c:v>
                </c:pt>
                <c:pt idx="4522">
                  <c:v>1143</c:v>
                </c:pt>
                <c:pt idx="4523">
                  <c:v>1143</c:v>
                </c:pt>
                <c:pt idx="4524">
                  <c:v>1143</c:v>
                </c:pt>
                <c:pt idx="4525">
                  <c:v>1143</c:v>
                </c:pt>
                <c:pt idx="4526">
                  <c:v>1143</c:v>
                </c:pt>
                <c:pt idx="4527">
                  <c:v>1143</c:v>
                </c:pt>
                <c:pt idx="4528">
                  <c:v>1144</c:v>
                </c:pt>
                <c:pt idx="4529">
                  <c:v>1144</c:v>
                </c:pt>
                <c:pt idx="4530">
                  <c:v>1144</c:v>
                </c:pt>
                <c:pt idx="4531">
                  <c:v>1144</c:v>
                </c:pt>
                <c:pt idx="4532">
                  <c:v>1144</c:v>
                </c:pt>
                <c:pt idx="4533">
                  <c:v>1144</c:v>
                </c:pt>
                <c:pt idx="4534">
                  <c:v>1145</c:v>
                </c:pt>
                <c:pt idx="4535">
                  <c:v>1145</c:v>
                </c:pt>
                <c:pt idx="4536">
                  <c:v>1145</c:v>
                </c:pt>
                <c:pt idx="4537">
                  <c:v>1145</c:v>
                </c:pt>
                <c:pt idx="4538">
                  <c:v>1145</c:v>
                </c:pt>
                <c:pt idx="4539">
                  <c:v>1145</c:v>
                </c:pt>
                <c:pt idx="4540">
                  <c:v>1145</c:v>
                </c:pt>
                <c:pt idx="4541">
                  <c:v>1145</c:v>
                </c:pt>
                <c:pt idx="4542">
                  <c:v>1145</c:v>
                </c:pt>
                <c:pt idx="4543">
                  <c:v>1145</c:v>
                </c:pt>
                <c:pt idx="4544">
                  <c:v>1145</c:v>
                </c:pt>
                <c:pt idx="4545">
                  <c:v>1145</c:v>
                </c:pt>
                <c:pt idx="4546">
                  <c:v>1145</c:v>
                </c:pt>
                <c:pt idx="4547">
                  <c:v>1145</c:v>
                </c:pt>
                <c:pt idx="4548">
                  <c:v>1146</c:v>
                </c:pt>
                <c:pt idx="4549">
                  <c:v>1146</c:v>
                </c:pt>
                <c:pt idx="4550">
                  <c:v>1146</c:v>
                </c:pt>
                <c:pt idx="4551">
                  <c:v>1146</c:v>
                </c:pt>
                <c:pt idx="4552">
                  <c:v>1146</c:v>
                </c:pt>
                <c:pt idx="4553">
                  <c:v>1146</c:v>
                </c:pt>
                <c:pt idx="4554">
                  <c:v>1146</c:v>
                </c:pt>
                <c:pt idx="4555">
                  <c:v>1146</c:v>
                </c:pt>
                <c:pt idx="4556">
                  <c:v>1146</c:v>
                </c:pt>
                <c:pt idx="4557">
                  <c:v>1147</c:v>
                </c:pt>
                <c:pt idx="4558">
                  <c:v>1147</c:v>
                </c:pt>
                <c:pt idx="4559">
                  <c:v>1147</c:v>
                </c:pt>
                <c:pt idx="4560">
                  <c:v>1147</c:v>
                </c:pt>
                <c:pt idx="4561">
                  <c:v>1147</c:v>
                </c:pt>
                <c:pt idx="4562">
                  <c:v>1147</c:v>
                </c:pt>
                <c:pt idx="4563">
                  <c:v>1147</c:v>
                </c:pt>
                <c:pt idx="4564">
                  <c:v>1147</c:v>
                </c:pt>
                <c:pt idx="4565">
                  <c:v>1147</c:v>
                </c:pt>
                <c:pt idx="4566">
                  <c:v>1147</c:v>
                </c:pt>
                <c:pt idx="4567">
                  <c:v>1147</c:v>
                </c:pt>
                <c:pt idx="4568">
                  <c:v>1147</c:v>
                </c:pt>
                <c:pt idx="4569">
                  <c:v>1147</c:v>
                </c:pt>
                <c:pt idx="4570">
                  <c:v>1147</c:v>
                </c:pt>
                <c:pt idx="4571">
                  <c:v>1147</c:v>
                </c:pt>
                <c:pt idx="4572">
                  <c:v>1147</c:v>
                </c:pt>
                <c:pt idx="4573">
                  <c:v>1147</c:v>
                </c:pt>
                <c:pt idx="4574">
                  <c:v>1147</c:v>
                </c:pt>
                <c:pt idx="4575">
                  <c:v>1147</c:v>
                </c:pt>
                <c:pt idx="4576">
                  <c:v>1147</c:v>
                </c:pt>
                <c:pt idx="4577">
                  <c:v>1147</c:v>
                </c:pt>
                <c:pt idx="4578">
                  <c:v>1147</c:v>
                </c:pt>
                <c:pt idx="4579">
                  <c:v>1147</c:v>
                </c:pt>
                <c:pt idx="4580">
                  <c:v>1147</c:v>
                </c:pt>
                <c:pt idx="4581">
                  <c:v>1147</c:v>
                </c:pt>
                <c:pt idx="4582">
                  <c:v>1147</c:v>
                </c:pt>
                <c:pt idx="4583">
                  <c:v>1147</c:v>
                </c:pt>
                <c:pt idx="4584">
                  <c:v>1147</c:v>
                </c:pt>
                <c:pt idx="4585">
                  <c:v>1147</c:v>
                </c:pt>
                <c:pt idx="4586">
                  <c:v>1147</c:v>
                </c:pt>
                <c:pt idx="4587">
                  <c:v>1147</c:v>
                </c:pt>
                <c:pt idx="4588">
                  <c:v>1148</c:v>
                </c:pt>
                <c:pt idx="4589">
                  <c:v>1148</c:v>
                </c:pt>
                <c:pt idx="4590">
                  <c:v>1148</c:v>
                </c:pt>
                <c:pt idx="4591">
                  <c:v>1148</c:v>
                </c:pt>
                <c:pt idx="4592">
                  <c:v>1148</c:v>
                </c:pt>
                <c:pt idx="4593">
                  <c:v>1148</c:v>
                </c:pt>
                <c:pt idx="4594">
                  <c:v>1149</c:v>
                </c:pt>
                <c:pt idx="4595">
                  <c:v>1149</c:v>
                </c:pt>
                <c:pt idx="4596">
                  <c:v>1150</c:v>
                </c:pt>
                <c:pt idx="4597">
                  <c:v>1151</c:v>
                </c:pt>
                <c:pt idx="4598">
                  <c:v>1151</c:v>
                </c:pt>
                <c:pt idx="4599">
                  <c:v>1151</c:v>
                </c:pt>
                <c:pt idx="4600">
                  <c:v>1152</c:v>
                </c:pt>
                <c:pt idx="4601">
                  <c:v>1152</c:v>
                </c:pt>
                <c:pt idx="4602">
                  <c:v>1153</c:v>
                </c:pt>
                <c:pt idx="4603">
                  <c:v>1153</c:v>
                </c:pt>
                <c:pt idx="4604">
                  <c:v>1153</c:v>
                </c:pt>
                <c:pt idx="4605">
                  <c:v>1154</c:v>
                </c:pt>
                <c:pt idx="4606">
                  <c:v>1155</c:v>
                </c:pt>
                <c:pt idx="4607">
                  <c:v>1156</c:v>
                </c:pt>
                <c:pt idx="4608">
                  <c:v>1156</c:v>
                </c:pt>
                <c:pt idx="4609">
                  <c:v>1157</c:v>
                </c:pt>
                <c:pt idx="4610">
                  <c:v>1158</c:v>
                </c:pt>
                <c:pt idx="4611">
                  <c:v>1159</c:v>
                </c:pt>
                <c:pt idx="4612">
                  <c:v>1159</c:v>
                </c:pt>
                <c:pt idx="4613">
                  <c:v>1159</c:v>
                </c:pt>
                <c:pt idx="4614">
                  <c:v>1159</c:v>
                </c:pt>
                <c:pt idx="4615">
                  <c:v>1159</c:v>
                </c:pt>
                <c:pt idx="4616">
                  <c:v>1159</c:v>
                </c:pt>
                <c:pt idx="4617">
                  <c:v>1159</c:v>
                </c:pt>
                <c:pt idx="4618">
                  <c:v>1159</c:v>
                </c:pt>
                <c:pt idx="4619">
                  <c:v>1160</c:v>
                </c:pt>
                <c:pt idx="4620">
                  <c:v>1160</c:v>
                </c:pt>
                <c:pt idx="4621">
                  <c:v>1161</c:v>
                </c:pt>
                <c:pt idx="4622">
                  <c:v>1162</c:v>
                </c:pt>
                <c:pt idx="4623">
                  <c:v>1162</c:v>
                </c:pt>
                <c:pt idx="4624">
                  <c:v>1162</c:v>
                </c:pt>
                <c:pt idx="4625">
                  <c:v>1162</c:v>
                </c:pt>
                <c:pt idx="4626">
                  <c:v>1162</c:v>
                </c:pt>
                <c:pt idx="4627">
                  <c:v>1163</c:v>
                </c:pt>
                <c:pt idx="4628">
                  <c:v>1163</c:v>
                </c:pt>
                <c:pt idx="4629">
                  <c:v>1163</c:v>
                </c:pt>
                <c:pt idx="4630">
                  <c:v>1163</c:v>
                </c:pt>
                <c:pt idx="4631">
                  <c:v>1163</c:v>
                </c:pt>
                <c:pt idx="4632">
                  <c:v>1164</c:v>
                </c:pt>
                <c:pt idx="4633">
                  <c:v>1165</c:v>
                </c:pt>
                <c:pt idx="4634">
                  <c:v>1165</c:v>
                </c:pt>
                <c:pt idx="4635">
                  <c:v>1165</c:v>
                </c:pt>
                <c:pt idx="4636">
                  <c:v>1165</c:v>
                </c:pt>
                <c:pt idx="4637">
                  <c:v>1165</c:v>
                </c:pt>
                <c:pt idx="4638">
                  <c:v>1165</c:v>
                </c:pt>
                <c:pt idx="4639">
                  <c:v>1165</c:v>
                </c:pt>
                <c:pt idx="4640">
                  <c:v>1165</c:v>
                </c:pt>
                <c:pt idx="4641">
                  <c:v>1165</c:v>
                </c:pt>
                <c:pt idx="4642">
                  <c:v>1166</c:v>
                </c:pt>
                <c:pt idx="4643">
                  <c:v>1166</c:v>
                </c:pt>
                <c:pt idx="4644">
                  <c:v>1166</c:v>
                </c:pt>
                <c:pt idx="4645">
                  <c:v>1166</c:v>
                </c:pt>
                <c:pt idx="4646">
                  <c:v>1166</c:v>
                </c:pt>
                <c:pt idx="4647">
                  <c:v>1166</c:v>
                </c:pt>
                <c:pt idx="4648">
                  <c:v>1166</c:v>
                </c:pt>
                <c:pt idx="4649">
                  <c:v>1166</c:v>
                </c:pt>
                <c:pt idx="4650">
                  <c:v>1166</c:v>
                </c:pt>
                <c:pt idx="4651">
                  <c:v>1166</c:v>
                </c:pt>
                <c:pt idx="4652">
                  <c:v>1166</c:v>
                </c:pt>
                <c:pt idx="4653">
                  <c:v>1166</c:v>
                </c:pt>
                <c:pt idx="4654">
                  <c:v>1166</c:v>
                </c:pt>
                <c:pt idx="4655">
                  <c:v>1166</c:v>
                </c:pt>
                <c:pt idx="4656">
                  <c:v>1167</c:v>
                </c:pt>
                <c:pt idx="4657">
                  <c:v>1168</c:v>
                </c:pt>
                <c:pt idx="4658">
                  <c:v>1168</c:v>
                </c:pt>
                <c:pt idx="4659">
                  <c:v>1168</c:v>
                </c:pt>
                <c:pt idx="4660">
                  <c:v>1168</c:v>
                </c:pt>
                <c:pt idx="4661">
                  <c:v>1168</c:v>
                </c:pt>
                <c:pt idx="4662">
                  <c:v>1168</c:v>
                </c:pt>
                <c:pt idx="4663">
                  <c:v>1168</c:v>
                </c:pt>
                <c:pt idx="4664">
                  <c:v>1168</c:v>
                </c:pt>
                <c:pt idx="4665">
                  <c:v>1169</c:v>
                </c:pt>
                <c:pt idx="4666">
                  <c:v>1169</c:v>
                </c:pt>
                <c:pt idx="4667">
                  <c:v>1169</c:v>
                </c:pt>
                <c:pt idx="4668">
                  <c:v>1169</c:v>
                </c:pt>
                <c:pt idx="4669">
                  <c:v>1169</c:v>
                </c:pt>
                <c:pt idx="4670">
                  <c:v>1169</c:v>
                </c:pt>
                <c:pt idx="4671">
                  <c:v>1170</c:v>
                </c:pt>
                <c:pt idx="4672">
                  <c:v>1170</c:v>
                </c:pt>
                <c:pt idx="4673">
                  <c:v>1170</c:v>
                </c:pt>
                <c:pt idx="4674">
                  <c:v>1170</c:v>
                </c:pt>
                <c:pt idx="4675">
                  <c:v>1171</c:v>
                </c:pt>
                <c:pt idx="4676">
                  <c:v>1171</c:v>
                </c:pt>
                <c:pt idx="4677">
                  <c:v>1171</c:v>
                </c:pt>
                <c:pt idx="4678">
                  <c:v>1171</c:v>
                </c:pt>
                <c:pt idx="4679">
                  <c:v>1171</c:v>
                </c:pt>
                <c:pt idx="4680">
                  <c:v>1171</c:v>
                </c:pt>
                <c:pt idx="4681">
                  <c:v>1171</c:v>
                </c:pt>
                <c:pt idx="4682">
                  <c:v>1171</c:v>
                </c:pt>
                <c:pt idx="4683">
                  <c:v>1171</c:v>
                </c:pt>
                <c:pt idx="4684">
                  <c:v>1171</c:v>
                </c:pt>
                <c:pt idx="4685">
                  <c:v>1171</c:v>
                </c:pt>
                <c:pt idx="4686">
                  <c:v>1171</c:v>
                </c:pt>
                <c:pt idx="4687">
                  <c:v>1171</c:v>
                </c:pt>
                <c:pt idx="4688">
                  <c:v>1171</c:v>
                </c:pt>
                <c:pt idx="4689">
                  <c:v>1171</c:v>
                </c:pt>
                <c:pt idx="4690">
                  <c:v>1171</c:v>
                </c:pt>
                <c:pt idx="4691">
                  <c:v>1171</c:v>
                </c:pt>
                <c:pt idx="4692">
                  <c:v>1171</c:v>
                </c:pt>
                <c:pt idx="4693">
                  <c:v>1171</c:v>
                </c:pt>
                <c:pt idx="4694">
                  <c:v>1172</c:v>
                </c:pt>
                <c:pt idx="4695">
                  <c:v>1172</c:v>
                </c:pt>
                <c:pt idx="4696">
                  <c:v>1172</c:v>
                </c:pt>
                <c:pt idx="4697">
                  <c:v>1172</c:v>
                </c:pt>
                <c:pt idx="4698">
                  <c:v>1173</c:v>
                </c:pt>
                <c:pt idx="4699">
                  <c:v>1173</c:v>
                </c:pt>
                <c:pt idx="4700">
                  <c:v>1173</c:v>
                </c:pt>
                <c:pt idx="4701">
                  <c:v>1173</c:v>
                </c:pt>
                <c:pt idx="4702">
                  <c:v>1173</c:v>
                </c:pt>
                <c:pt idx="4703">
                  <c:v>1173</c:v>
                </c:pt>
                <c:pt idx="4704">
                  <c:v>1173</c:v>
                </c:pt>
                <c:pt idx="4705">
                  <c:v>1173</c:v>
                </c:pt>
                <c:pt idx="4706">
                  <c:v>1173</c:v>
                </c:pt>
                <c:pt idx="4707">
                  <c:v>1173</c:v>
                </c:pt>
                <c:pt idx="4708">
                  <c:v>1173</c:v>
                </c:pt>
                <c:pt idx="4709">
                  <c:v>1173</c:v>
                </c:pt>
                <c:pt idx="4710">
                  <c:v>1173</c:v>
                </c:pt>
                <c:pt idx="4711">
                  <c:v>1173</c:v>
                </c:pt>
                <c:pt idx="4712">
                  <c:v>1173</c:v>
                </c:pt>
                <c:pt idx="4713">
                  <c:v>1173</c:v>
                </c:pt>
                <c:pt idx="4714">
                  <c:v>1173</c:v>
                </c:pt>
                <c:pt idx="4715">
                  <c:v>1174</c:v>
                </c:pt>
                <c:pt idx="4716">
                  <c:v>1175</c:v>
                </c:pt>
                <c:pt idx="4717">
                  <c:v>1176</c:v>
                </c:pt>
                <c:pt idx="4718">
                  <c:v>1176</c:v>
                </c:pt>
                <c:pt idx="4719">
                  <c:v>1176</c:v>
                </c:pt>
                <c:pt idx="4720">
                  <c:v>1176</c:v>
                </c:pt>
                <c:pt idx="4721">
                  <c:v>1176</c:v>
                </c:pt>
                <c:pt idx="4722">
                  <c:v>1176</c:v>
                </c:pt>
                <c:pt idx="4723">
                  <c:v>1176</c:v>
                </c:pt>
                <c:pt idx="4724">
                  <c:v>1176</c:v>
                </c:pt>
                <c:pt idx="4725">
                  <c:v>1176</c:v>
                </c:pt>
                <c:pt idx="4726">
                  <c:v>1177</c:v>
                </c:pt>
                <c:pt idx="4727">
                  <c:v>1177</c:v>
                </c:pt>
                <c:pt idx="4728">
                  <c:v>1177</c:v>
                </c:pt>
                <c:pt idx="4729">
                  <c:v>1177</c:v>
                </c:pt>
                <c:pt idx="4730">
                  <c:v>1177</c:v>
                </c:pt>
                <c:pt idx="4731">
                  <c:v>1177</c:v>
                </c:pt>
                <c:pt idx="4732">
                  <c:v>1177</c:v>
                </c:pt>
                <c:pt idx="4733">
                  <c:v>1178</c:v>
                </c:pt>
                <c:pt idx="4734">
                  <c:v>1178</c:v>
                </c:pt>
                <c:pt idx="4735">
                  <c:v>1179</c:v>
                </c:pt>
                <c:pt idx="4736">
                  <c:v>1179</c:v>
                </c:pt>
                <c:pt idx="4737">
                  <c:v>1179</c:v>
                </c:pt>
                <c:pt idx="4738">
                  <c:v>1179</c:v>
                </c:pt>
                <c:pt idx="4739">
                  <c:v>1179</c:v>
                </c:pt>
                <c:pt idx="4740">
                  <c:v>1180</c:v>
                </c:pt>
                <c:pt idx="4741">
                  <c:v>1180</c:v>
                </c:pt>
                <c:pt idx="4742">
                  <c:v>1180</c:v>
                </c:pt>
                <c:pt idx="4743">
                  <c:v>1181</c:v>
                </c:pt>
                <c:pt idx="4744">
                  <c:v>1181</c:v>
                </c:pt>
                <c:pt idx="4745">
                  <c:v>1181</c:v>
                </c:pt>
                <c:pt idx="4746">
                  <c:v>1181</c:v>
                </c:pt>
                <c:pt idx="4747">
                  <c:v>1182</c:v>
                </c:pt>
                <c:pt idx="4748">
                  <c:v>1182</c:v>
                </c:pt>
                <c:pt idx="4749">
                  <c:v>1182</c:v>
                </c:pt>
                <c:pt idx="4750">
                  <c:v>1182</c:v>
                </c:pt>
                <c:pt idx="4751">
                  <c:v>1183</c:v>
                </c:pt>
                <c:pt idx="4752">
                  <c:v>1183</c:v>
                </c:pt>
                <c:pt idx="4753">
                  <c:v>1183</c:v>
                </c:pt>
                <c:pt idx="4754">
                  <c:v>1183</c:v>
                </c:pt>
                <c:pt idx="4755">
                  <c:v>1183</c:v>
                </c:pt>
                <c:pt idx="4756">
                  <c:v>1184</c:v>
                </c:pt>
                <c:pt idx="4757">
                  <c:v>1184</c:v>
                </c:pt>
                <c:pt idx="4758">
                  <c:v>1184</c:v>
                </c:pt>
                <c:pt idx="4759">
                  <c:v>1184</c:v>
                </c:pt>
                <c:pt idx="4760">
                  <c:v>1185</c:v>
                </c:pt>
                <c:pt idx="4761">
                  <c:v>1186</c:v>
                </c:pt>
                <c:pt idx="4762">
                  <c:v>1186</c:v>
                </c:pt>
                <c:pt idx="4763">
                  <c:v>1186</c:v>
                </c:pt>
                <c:pt idx="4764">
                  <c:v>1186</c:v>
                </c:pt>
                <c:pt idx="4765">
                  <c:v>1186</c:v>
                </c:pt>
                <c:pt idx="4766">
                  <c:v>1186</c:v>
                </c:pt>
                <c:pt idx="4767">
                  <c:v>1186</c:v>
                </c:pt>
                <c:pt idx="4768">
                  <c:v>1187</c:v>
                </c:pt>
                <c:pt idx="4769">
                  <c:v>1187</c:v>
                </c:pt>
                <c:pt idx="4770">
                  <c:v>1187</c:v>
                </c:pt>
                <c:pt idx="4771">
                  <c:v>1187</c:v>
                </c:pt>
                <c:pt idx="4772">
                  <c:v>1187</c:v>
                </c:pt>
                <c:pt idx="4773">
                  <c:v>1187</c:v>
                </c:pt>
                <c:pt idx="4774">
                  <c:v>1187</c:v>
                </c:pt>
                <c:pt idx="4775">
                  <c:v>1187</c:v>
                </c:pt>
                <c:pt idx="4776">
                  <c:v>1188</c:v>
                </c:pt>
                <c:pt idx="4777">
                  <c:v>1189</c:v>
                </c:pt>
                <c:pt idx="4778">
                  <c:v>1189</c:v>
                </c:pt>
                <c:pt idx="4779">
                  <c:v>1189</c:v>
                </c:pt>
                <c:pt idx="4780">
                  <c:v>1189</c:v>
                </c:pt>
                <c:pt idx="4781">
                  <c:v>1189</c:v>
                </c:pt>
                <c:pt idx="4782">
                  <c:v>1189</c:v>
                </c:pt>
                <c:pt idx="4783">
                  <c:v>1189</c:v>
                </c:pt>
                <c:pt idx="4784">
                  <c:v>1189</c:v>
                </c:pt>
                <c:pt idx="4785">
                  <c:v>1189</c:v>
                </c:pt>
                <c:pt idx="4786">
                  <c:v>1189</c:v>
                </c:pt>
                <c:pt idx="4787">
                  <c:v>1189</c:v>
                </c:pt>
                <c:pt idx="4788">
                  <c:v>1189</c:v>
                </c:pt>
                <c:pt idx="4789">
                  <c:v>1189</c:v>
                </c:pt>
                <c:pt idx="4790">
                  <c:v>1189</c:v>
                </c:pt>
                <c:pt idx="4791">
                  <c:v>1190</c:v>
                </c:pt>
                <c:pt idx="4792">
                  <c:v>1190</c:v>
                </c:pt>
                <c:pt idx="4793">
                  <c:v>1190</c:v>
                </c:pt>
                <c:pt idx="4794">
                  <c:v>1190</c:v>
                </c:pt>
                <c:pt idx="4795">
                  <c:v>1190</c:v>
                </c:pt>
                <c:pt idx="4796">
                  <c:v>1190</c:v>
                </c:pt>
                <c:pt idx="4797">
                  <c:v>1190</c:v>
                </c:pt>
                <c:pt idx="4798">
                  <c:v>1190</c:v>
                </c:pt>
                <c:pt idx="4799">
                  <c:v>1190</c:v>
                </c:pt>
                <c:pt idx="4800">
                  <c:v>1190</c:v>
                </c:pt>
                <c:pt idx="4801">
                  <c:v>1190</c:v>
                </c:pt>
                <c:pt idx="4802">
                  <c:v>1190</c:v>
                </c:pt>
                <c:pt idx="4803">
                  <c:v>1190</c:v>
                </c:pt>
                <c:pt idx="4804">
                  <c:v>1191</c:v>
                </c:pt>
                <c:pt idx="4805">
                  <c:v>1191</c:v>
                </c:pt>
                <c:pt idx="4806">
                  <c:v>1191</c:v>
                </c:pt>
                <c:pt idx="4807">
                  <c:v>1192</c:v>
                </c:pt>
                <c:pt idx="4808">
                  <c:v>1193</c:v>
                </c:pt>
                <c:pt idx="4809">
                  <c:v>1194</c:v>
                </c:pt>
                <c:pt idx="4810">
                  <c:v>1195</c:v>
                </c:pt>
                <c:pt idx="4811">
                  <c:v>1195</c:v>
                </c:pt>
                <c:pt idx="4812">
                  <c:v>1195</c:v>
                </c:pt>
                <c:pt idx="4813">
                  <c:v>1195</c:v>
                </c:pt>
                <c:pt idx="4814">
                  <c:v>1195</c:v>
                </c:pt>
                <c:pt idx="4815">
                  <c:v>1195</c:v>
                </c:pt>
                <c:pt idx="4816">
                  <c:v>1196</c:v>
                </c:pt>
                <c:pt idx="4817">
                  <c:v>1197</c:v>
                </c:pt>
                <c:pt idx="4818">
                  <c:v>1198</c:v>
                </c:pt>
                <c:pt idx="4819">
                  <c:v>1198</c:v>
                </c:pt>
                <c:pt idx="4820">
                  <c:v>1198</c:v>
                </c:pt>
                <c:pt idx="4821">
                  <c:v>1199</c:v>
                </c:pt>
                <c:pt idx="4822">
                  <c:v>1199</c:v>
                </c:pt>
                <c:pt idx="4823">
                  <c:v>1200</c:v>
                </c:pt>
                <c:pt idx="4824">
                  <c:v>1200</c:v>
                </c:pt>
                <c:pt idx="4825">
                  <c:v>1200</c:v>
                </c:pt>
                <c:pt idx="4826">
                  <c:v>1200</c:v>
                </c:pt>
                <c:pt idx="4827">
                  <c:v>1200</c:v>
                </c:pt>
                <c:pt idx="4828">
                  <c:v>1200</c:v>
                </c:pt>
                <c:pt idx="4829">
                  <c:v>1200</c:v>
                </c:pt>
                <c:pt idx="4830">
                  <c:v>1200</c:v>
                </c:pt>
                <c:pt idx="4831">
                  <c:v>1200</c:v>
                </c:pt>
                <c:pt idx="4832">
                  <c:v>1200</c:v>
                </c:pt>
                <c:pt idx="4833">
                  <c:v>1201</c:v>
                </c:pt>
                <c:pt idx="4834">
                  <c:v>1201</c:v>
                </c:pt>
                <c:pt idx="4835">
                  <c:v>1201</c:v>
                </c:pt>
                <c:pt idx="4836">
                  <c:v>1202</c:v>
                </c:pt>
                <c:pt idx="4837">
                  <c:v>1202</c:v>
                </c:pt>
                <c:pt idx="4838">
                  <c:v>1202</c:v>
                </c:pt>
                <c:pt idx="4839">
                  <c:v>1202</c:v>
                </c:pt>
                <c:pt idx="4840">
                  <c:v>1202</c:v>
                </c:pt>
                <c:pt idx="4841">
                  <c:v>1202</c:v>
                </c:pt>
                <c:pt idx="4842">
                  <c:v>1202</c:v>
                </c:pt>
                <c:pt idx="4843">
                  <c:v>1202</c:v>
                </c:pt>
                <c:pt idx="4844">
                  <c:v>1202</c:v>
                </c:pt>
                <c:pt idx="4845">
                  <c:v>1202</c:v>
                </c:pt>
                <c:pt idx="4846">
                  <c:v>1202</c:v>
                </c:pt>
                <c:pt idx="4847">
                  <c:v>1202</c:v>
                </c:pt>
                <c:pt idx="4848">
                  <c:v>1202</c:v>
                </c:pt>
                <c:pt idx="4849">
                  <c:v>1202</c:v>
                </c:pt>
                <c:pt idx="4850">
                  <c:v>1202</c:v>
                </c:pt>
                <c:pt idx="4851">
                  <c:v>1202</c:v>
                </c:pt>
                <c:pt idx="4852">
                  <c:v>1202</c:v>
                </c:pt>
                <c:pt idx="4853">
                  <c:v>1202</c:v>
                </c:pt>
                <c:pt idx="4854">
                  <c:v>1202</c:v>
                </c:pt>
                <c:pt idx="4855">
                  <c:v>1202</c:v>
                </c:pt>
                <c:pt idx="4856">
                  <c:v>1202</c:v>
                </c:pt>
                <c:pt idx="4857">
                  <c:v>1202</c:v>
                </c:pt>
                <c:pt idx="4858">
                  <c:v>1202</c:v>
                </c:pt>
                <c:pt idx="4859">
                  <c:v>1202</c:v>
                </c:pt>
                <c:pt idx="4860">
                  <c:v>1202</c:v>
                </c:pt>
                <c:pt idx="4861">
                  <c:v>1202</c:v>
                </c:pt>
                <c:pt idx="4862">
                  <c:v>1202</c:v>
                </c:pt>
                <c:pt idx="4863">
                  <c:v>1202</c:v>
                </c:pt>
                <c:pt idx="4864">
                  <c:v>1202</c:v>
                </c:pt>
                <c:pt idx="4865">
                  <c:v>1203</c:v>
                </c:pt>
                <c:pt idx="4866">
                  <c:v>1203</c:v>
                </c:pt>
                <c:pt idx="4867">
                  <c:v>1203</c:v>
                </c:pt>
                <c:pt idx="4868">
                  <c:v>1204</c:v>
                </c:pt>
                <c:pt idx="4869">
                  <c:v>1204</c:v>
                </c:pt>
                <c:pt idx="4870">
                  <c:v>1204</c:v>
                </c:pt>
                <c:pt idx="4871">
                  <c:v>1204</c:v>
                </c:pt>
                <c:pt idx="4872">
                  <c:v>1204</c:v>
                </c:pt>
                <c:pt idx="4873">
                  <c:v>1204</c:v>
                </c:pt>
                <c:pt idx="4874">
                  <c:v>1205</c:v>
                </c:pt>
                <c:pt idx="4875">
                  <c:v>1205</c:v>
                </c:pt>
                <c:pt idx="4876">
                  <c:v>1205</c:v>
                </c:pt>
                <c:pt idx="4877">
                  <c:v>1205</c:v>
                </c:pt>
                <c:pt idx="4878">
                  <c:v>1205</c:v>
                </c:pt>
                <c:pt idx="4879">
                  <c:v>1205</c:v>
                </c:pt>
                <c:pt idx="4880">
                  <c:v>1206</c:v>
                </c:pt>
                <c:pt idx="4881">
                  <c:v>1207</c:v>
                </c:pt>
                <c:pt idx="4882">
                  <c:v>1207</c:v>
                </c:pt>
                <c:pt idx="4883">
                  <c:v>1208</c:v>
                </c:pt>
                <c:pt idx="4884">
                  <c:v>1208</c:v>
                </c:pt>
                <c:pt idx="4885">
                  <c:v>1209</c:v>
                </c:pt>
                <c:pt idx="4886">
                  <c:v>1209</c:v>
                </c:pt>
                <c:pt idx="4887">
                  <c:v>1209</c:v>
                </c:pt>
                <c:pt idx="4888">
                  <c:v>1209</c:v>
                </c:pt>
                <c:pt idx="4889">
                  <c:v>1209</c:v>
                </c:pt>
                <c:pt idx="4890">
                  <c:v>1209</c:v>
                </c:pt>
                <c:pt idx="4891">
                  <c:v>1209</c:v>
                </c:pt>
                <c:pt idx="4892">
                  <c:v>1209</c:v>
                </c:pt>
                <c:pt idx="4893">
                  <c:v>1209</c:v>
                </c:pt>
                <c:pt idx="4894">
                  <c:v>1210</c:v>
                </c:pt>
                <c:pt idx="4895">
                  <c:v>1210</c:v>
                </c:pt>
                <c:pt idx="4896">
                  <c:v>1211</c:v>
                </c:pt>
                <c:pt idx="4897">
                  <c:v>1211</c:v>
                </c:pt>
                <c:pt idx="4898">
                  <c:v>1211</c:v>
                </c:pt>
                <c:pt idx="4899">
                  <c:v>1211</c:v>
                </c:pt>
                <c:pt idx="4900">
                  <c:v>1211</c:v>
                </c:pt>
                <c:pt idx="4901">
                  <c:v>1212</c:v>
                </c:pt>
                <c:pt idx="4902">
                  <c:v>1213</c:v>
                </c:pt>
                <c:pt idx="4903">
                  <c:v>1214</c:v>
                </c:pt>
                <c:pt idx="4904">
                  <c:v>1214</c:v>
                </c:pt>
                <c:pt idx="4905">
                  <c:v>1214</c:v>
                </c:pt>
                <c:pt idx="4906">
                  <c:v>1214</c:v>
                </c:pt>
                <c:pt idx="4907">
                  <c:v>1214</c:v>
                </c:pt>
                <c:pt idx="4908">
                  <c:v>1214</c:v>
                </c:pt>
                <c:pt idx="4909">
                  <c:v>1214</c:v>
                </c:pt>
                <c:pt idx="4910">
                  <c:v>1214</c:v>
                </c:pt>
                <c:pt idx="4911">
                  <c:v>1214</c:v>
                </c:pt>
                <c:pt idx="4912">
                  <c:v>1214</c:v>
                </c:pt>
                <c:pt idx="4913">
                  <c:v>1214</c:v>
                </c:pt>
                <c:pt idx="4914">
                  <c:v>1214</c:v>
                </c:pt>
                <c:pt idx="4915">
                  <c:v>1214</c:v>
                </c:pt>
                <c:pt idx="4916">
                  <c:v>1214</c:v>
                </c:pt>
                <c:pt idx="4917">
                  <c:v>1214</c:v>
                </c:pt>
                <c:pt idx="4918">
                  <c:v>1215</c:v>
                </c:pt>
                <c:pt idx="4919">
                  <c:v>1215</c:v>
                </c:pt>
                <c:pt idx="4920">
                  <c:v>1215</c:v>
                </c:pt>
                <c:pt idx="4921">
                  <c:v>1215</c:v>
                </c:pt>
                <c:pt idx="4922">
                  <c:v>1215</c:v>
                </c:pt>
                <c:pt idx="4923">
                  <c:v>1215</c:v>
                </c:pt>
                <c:pt idx="4924">
                  <c:v>1215</c:v>
                </c:pt>
                <c:pt idx="4925">
                  <c:v>1215</c:v>
                </c:pt>
                <c:pt idx="4926">
                  <c:v>1215</c:v>
                </c:pt>
                <c:pt idx="4927">
                  <c:v>1215</c:v>
                </c:pt>
                <c:pt idx="4928">
                  <c:v>1215</c:v>
                </c:pt>
                <c:pt idx="4929">
                  <c:v>1215</c:v>
                </c:pt>
                <c:pt idx="4930">
                  <c:v>1216</c:v>
                </c:pt>
                <c:pt idx="4931">
                  <c:v>1216</c:v>
                </c:pt>
                <c:pt idx="4932">
                  <c:v>1216</c:v>
                </c:pt>
                <c:pt idx="4933">
                  <c:v>1216</c:v>
                </c:pt>
                <c:pt idx="4934">
                  <c:v>1216</c:v>
                </c:pt>
                <c:pt idx="4935">
                  <c:v>1216</c:v>
                </c:pt>
                <c:pt idx="4936">
                  <c:v>1216</c:v>
                </c:pt>
                <c:pt idx="4937">
                  <c:v>1217</c:v>
                </c:pt>
                <c:pt idx="4938">
                  <c:v>1217</c:v>
                </c:pt>
                <c:pt idx="4939">
                  <c:v>1217</c:v>
                </c:pt>
                <c:pt idx="4940">
                  <c:v>1217</c:v>
                </c:pt>
                <c:pt idx="4941">
                  <c:v>1217</c:v>
                </c:pt>
                <c:pt idx="4942">
                  <c:v>1217</c:v>
                </c:pt>
                <c:pt idx="4943">
                  <c:v>1217</c:v>
                </c:pt>
                <c:pt idx="4944">
                  <c:v>1217</c:v>
                </c:pt>
                <c:pt idx="4945">
                  <c:v>1217</c:v>
                </c:pt>
                <c:pt idx="4946">
                  <c:v>1217</c:v>
                </c:pt>
                <c:pt idx="4947">
                  <c:v>1217</c:v>
                </c:pt>
                <c:pt idx="4948">
                  <c:v>1217</c:v>
                </c:pt>
                <c:pt idx="4949">
                  <c:v>1217</c:v>
                </c:pt>
                <c:pt idx="4950">
                  <c:v>1217</c:v>
                </c:pt>
                <c:pt idx="4951">
                  <c:v>1218</c:v>
                </c:pt>
                <c:pt idx="4952">
                  <c:v>1218</c:v>
                </c:pt>
                <c:pt idx="4953">
                  <c:v>1218</c:v>
                </c:pt>
                <c:pt idx="4954">
                  <c:v>1218</c:v>
                </c:pt>
                <c:pt idx="4955">
                  <c:v>1219</c:v>
                </c:pt>
                <c:pt idx="4956">
                  <c:v>1219</c:v>
                </c:pt>
                <c:pt idx="4957">
                  <c:v>1219</c:v>
                </c:pt>
                <c:pt idx="4958">
                  <c:v>1219</c:v>
                </c:pt>
                <c:pt idx="4959">
                  <c:v>1219</c:v>
                </c:pt>
                <c:pt idx="4960">
                  <c:v>1219</c:v>
                </c:pt>
                <c:pt idx="4961">
                  <c:v>1219</c:v>
                </c:pt>
                <c:pt idx="4962">
                  <c:v>1219</c:v>
                </c:pt>
                <c:pt idx="4963">
                  <c:v>1219</c:v>
                </c:pt>
                <c:pt idx="4964">
                  <c:v>1219</c:v>
                </c:pt>
                <c:pt idx="4965">
                  <c:v>1219</c:v>
                </c:pt>
                <c:pt idx="4966">
                  <c:v>1219</c:v>
                </c:pt>
                <c:pt idx="4967">
                  <c:v>1219</c:v>
                </c:pt>
                <c:pt idx="4968">
                  <c:v>1219</c:v>
                </c:pt>
                <c:pt idx="4969">
                  <c:v>1219</c:v>
                </c:pt>
                <c:pt idx="4970">
                  <c:v>1219</c:v>
                </c:pt>
                <c:pt idx="4971">
                  <c:v>1219</c:v>
                </c:pt>
                <c:pt idx="4972">
                  <c:v>1219</c:v>
                </c:pt>
                <c:pt idx="4973">
                  <c:v>1219</c:v>
                </c:pt>
                <c:pt idx="4974">
                  <c:v>1219</c:v>
                </c:pt>
                <c:pt idx="4975">
                  <c:v>1219</c:v>
                </c:pt>
                <c:pt idx="4976">
                  <c:v>1219</c:v>
                </c:pt>
                <c:pt idx="4977">
                  <c:v>1219</c:v>
                </c:pt>
                <c:pt idx="4978">
                  <c:v>1219</c:v>
                </c:pt>
                <c:pt idx="4979">
                  <c:v>1219</c:v>
                </c:pt>
                <c:pt idx="4980">
                  <c:v>1220</c:v>
                </c:pt>
                <c:pt idx="4981">
                  <c:v>1220</c:v>
                </c:pt>
                <c:pt idx="4982">
                  <c:v>1221</c:v>
                </c:pt>
                <c:pt idx="4983">
                  <c:v>1222</c:v>
                </c:pt>
                <c:pt idx="4984">
                  <c:v>1222</c:v>
                </c:pt>
                <c:pt idx="4985">
                  <c:v>1222</c:v>
                </c:pt>
                <c:pt idx="4986">
                  <c:v>1222</c:v>
                </c:pt>
                <c:pt idx="4987">
                  <c:v>1222</c:v>
                </c:pt>
                <c:pt idx="4988">
                  <c:v>1223</c:v>
                </c:pt>
                <c:pt idx="4989">
                  <c:v>1223</c:v>
                </c:pt>
                <c:pt idx="4990">
                  <c:v>1224</c:v>
                </c:pt>
                <c:pt idx="4991">
                  <c:v>1224</c:v>
                </c:pt>
                <c:pt idx="4992">
                  <c:v>1224</c:v>
                </c:pt>
                <c:pt idx="4993">
                  <c:v>1224</c:v>
                </c:pt>
                <c:pt idx="4994">
                  <c:v>1224</c:v>
                </c:pt>
                <c:pt idx="4995">
                  <c:v>1224</c:v>
                </c:pt>
                <c:pt idx="4996">
                  <c:v>1225</c:v>
                </c:pt>
                <c:pt idx="4997">
                  <c:v>1225</c:v>
                </c:pt>
                <c:pt idx="4998">
                  <c:v>1225</c:v>
                </c:pt>
                <c:pt idx="4999">
                  <c:v>1225</c:v>
                </c:pt>
                <c:pt idx="5000">
                  <c:v>1225</c:v>
                </c:pt>
                <c:pt idx="5001">
                  <c:v>1225</c:v>
                </c:pt>
                <c:pt idx="5002">
                  <c:v>1225</c:v>
                </c:pt>
                <c:pt idx="5003">
                  <c:v>1225</c:v>
                </c:pt>
                <c:pt idx="5004">
                  <c:v>1225</c:v>
                </c:pt>
                <c:pt idx="5005">
                  <c:v>1226</c:v>
                </c:pt>
                <c:pt idx="5006">
                  <c:v>1227</c:v>
                </c:pt>
                <c:pt idx="5007">
                  <c:v>1227</c:v>
                </c:pt>
                <c:pt idx="5008">
                  <c:v>1227</c:v>
                </c:pt>
                <c:pt idx="5009">
                  <c:v>1228</c:v>
                </c:pt>
                <c:pt idx="5010">
                  <c:v>1229</c:v>
                </c:pt>
                <c:pt idx="5011">
                  <c:v>1230</c:v>
                </c:pt>
                <c:pt idx="5012">
                  <c:v>1231</c:v>
                </c:pt>
                <c:pt idx="5013">
                  <c:v>1231</c:v>
                </c:pt>
                <c:pt idx="5014">
                  <c:v>1231</c:v>
                </c:pt>
                <c:pt idx="5015">
                  <c:v>1231</c:v>
                </c:pt>
                <c:pt idx="5016">
                  <c:v>1232</c:v>
                </c:pt>
                <c:pt idx="5017">
                  <c:v>1232</c:v>
                </c:pt>
                <c:pt idx="5018">
                  <c:v>1233</c:v>
                </c:pt>
                <c:pt idx="5019">
                  <c:v>1234</c:v>
                </c:pt>
                <c:pt idx="5020">
                  <c:v>1234</c:v>
                </c:pt>
                <c:pt idx="5021">
                  <c:v>1235</c:v>
                </c:pt>
                <c:pt idx="5022">
                  <c:v>1235</c:v>
                </c:pt>
                <c:pt idx="5023">
                  <c:v>1236</c:v>
                </c:pt>
                <c:pt idx="5024">
                  <c:v>1237</c:v>
                </c:pt>
                <c:pt idx="5025">
                  <c:v>1237</c:v>
                </c:pt>
                <c:pt idx="5026">
                  <c:v>1237</c:v>
                </c:pt>
                <c:pt idx="5027">
                  <c:v>1237</c:v>
                </c:pt>
                <c:pt idx="5028">
                  <c:v>1237</c:v>
                </c:pt>
                <c:pt idx="5029">
                  <c:v>1237</c:v>
                </c:pt>
                <c:pt idx="5030">
                  <c:v>1237</c:v>
                </c:pt>
                <c:pt idx="5031">
                  <c:v>1237</c:v>
                </c:pt>
                <c:pt idx="5032">
                  <c:v>1237</c:v>
                </c:pt>
                <c:pt idx="5033">
                  <c:v>1237</c:v>
                </c:pt>
                <c:pt idx="5034">
                  <c:v>1237</c:v>
                </c:pt>
                <c:pt idx="5035">
                  <c:v>1237</c:v>
                </c:pt>
                <c:pt idx="5036">
                  <c:v>1237</c:v>
                </c:pt>
                <c:pt idx="5037">
                  <c:v>1237</c:v>
                </c:pt>
                <c:pt idx="5038">
                  <c:v>1237</c:v>
                </c:pt>
                <c:pt idx="5039">
                  <c:v>1237</c:v>
                </c:pt>
                <c:pt idx="5040">
                  <c:v>1237</c:v>
                </c:pt>
                <c:pt idx="5041">
                  <c:v>1237</c:v>
                </c:pt>
                <c:pt idx="5042">
                  <c:v>1237</c:v>
                </c:pt>
                <c:pt idx="5043">
                  <c:v>1238</c:v>
                </c:pt>
                <c:pt idx="5044">
                  <c:v>1239</c:v>
                </c:pt>
                <c:pt idx="5045">
                  <c:v>1239</c:v>
                </c:pt>
                <c:pt idx="5046">
                  <c:v>1240</c:v>
                </c:pt>
                <c:pt idx="5047">
                  <c:v>1241</c:v>
                </c:pt>
                <c:pt idx="5048">
                  <c:v>1242</c:v>
                </c:pt>
                <c:pt idx="5049">
                  <c:v>1242</c:v>
                </c:pt>
                <c:pt idx="5050">
                  <c:v>1242</c:v>
                </c:pt>
                <c:pt idx="5051">
                  <c:v>1242</c:v>
                </c:pt>
                <c:pt idx="5052">
                  <c:v>1242</c:v>
                </c:pt>
                <c:pt idx="5053">
                  <c:v>1242</c:v>
                </c:pt>
                <c:pt idx="5054">
                  <c:v>1242</c:v>
                </c:pt>
                <c:pt idx="5055">
                  <c:v>1243</c:v>
                </c:pt>
                <c:pt idx="5056">
                  <c:v>1243</c:v>
                </c:pt>
                <c:pt idx="5057">
                  <c:v>1243</c:v>
                </c:pt>
                <c:pt idx="5058">
                  <c:v>1243</c:v>
                </c:pt>
                <c:pt idx="5059">
                  <c:v>1243</c:v>
                </c:pt>
                <c:pt idx="5060">
                  <c:v>1243</c:v>
                </c:pt>
                <c:pt idx="5061">
                  <c:v>1243</c:v>
                </c:pt>
                <c:pt idx="5062">
                  <c:v>1244</c:v>
                </c:pt>
                <c:pt idx="5063">
                  <c:v>1244</c:v>
                </c:pt>
                <c:pt idx="5064">
                  <c:v>1244</c:v>
                </c:pt>
                <c:pt idx="5065">
                  <c:v>1244</c:v>
                </c:pt>
                <c:pt idx="5066">
                  <c:v>1244</c:v>
                </c:pt>
                <c:pt idx="5067">
                  <c:v>1245</c:v>
                </c:pt>
                <c:pt idx="5068">
                  <c:v>1246</c:v>
                </c:pt>
                <c:pt idx="5069">
                  <c:v>1246</c:v>
                </c:pt>
                <c:pt idx="5070">
                  <c:v>1246</c:v>
                </c:pt>
                <c:pt idx="5071">
                  <c:v>1247</c:v>
                </c:pt>
                <c:pt idx="5072">
                  <c:v>1248</c:v>
                </c:pt>
                <c:pt idx="5073">
                  <c:v>1248</c:v>
                </c:pt>
                <c:pt idx="5074">
                  <c:v>1249</c:v>
                </c:pt>
                <c:pt idx="5075">
                  <c:v>1249</c:v>
                </c:pt>
                <c:pt idx="5076">
                  <c:v>1250</c:v>
                </c:pt>
                <c:pt idx="5077">
                  <c:v>1250</c:v>
                </c:pt>
                <c:pt idx="5078">
                  <c:v>1250</c:v>
                </c:pt>
                <c:pt idx="5079">
                  <c:v>1251</c:v>
                </c:pt>
                <c:pt idx="5080">
                  <c:v>1252</c:v>
                </c:pt>
                <c:pt idx="5081">
                  <c:v>1252</c:v>
                </c:pt>
                <c:pt idx="5082">
                  <c:v>1252</c:v>
                </c:pt>
                <c:pt idx="5083">
                  <c:v>1252</c:v>
                </c:pt>
                <c:pt idx="5084">
                  <c:v>1253</c:v>
                </c:pt>
                <c:pt idx="5085">
                  <c:v>1254</c:v>
                </c:pt>
                <c:pt idx="5086">
                  <c:v>1255</c:v>
                </c:pt>
                <c:pt idx="5087">
                  <c:v>1255</c:v>
                </c:pt>
                <c:pt idx="5088">
                  <c:v>1255</c:v>
                </c:pt>
                <c:pt idx="5089">
                  <c:v>1255</c:v>
                </c:pt>
                <c:pt idx="5090">
                  <c:v>1255</c:v>
                </c:pt>
                <c:pt idx="5091">
                  <c:v>1255</c:v>
                </c:pt>
                <c:pt idx="5092">
                  <c:v>1255</c:v>
                </c:pt>
                <c:pt idx="5093">
                  <c:v>1255</c:v>
                </c:pt>
                <c:pt idx="5094">
                  <c:v>1256</c:v>
                </c:pt>
                <c:pt idx="5095">
                  <c:v>1256</c:v>
                </c:pt>
                <c:pt idx="5096">
                  <c:v>1257</c:v>
                </c:pt>
                <c:pt idx="5097">
                  <c:v>1257</c:v>
                </c:pt>
                <c:pt idx="5098">
                  <c:v>1258</c:v>
                </c:pt>
                <c:pt idx="5099">
                  <c:v>1259</c:v>
                </c:pt>
                <c:pt idx="5100">
                  <c:v>1259</c:v>
                </c:pt>
                <c:pt idx="5101">
                  <c:v>1259</c:v>
                </c:pt>
                <c:pt idx="5102">
                  <c:v>1259</c:v>
                </c:pt>
                <c:pt idx="5103">
                  <c:v>1259</c:v>
                </c:pt>
                <c:pt idx="5104">
                  <c:v>1259</c:v>
                </c:pt>
                <c:pt idx="5105">
                  <c:v>1259</c:v>
                </c:pt>
                <c:pt idx="5106">
                  <c:v>1259</c:v>
                </c:pt>
                <c:pt idx="5107">
                  <c:v>1260</c:v>
                </c:pt>
                <c:pt idx="5108">
                  <c:v>1261</c:v>
                </c:pt>
                <c:pt idx="5109">
                  <c:v>1261</c:v>
                </c:pt>
                <c:pt idx="5110">
                  <c:v>1262</c:v>
                </c:pt>
                <c:pt idx="5111">
                  <c:v>1263</c:v>
                </c:pt>
                <c:pt idx="5112">
                  <c:v>1264</c:v>
                </c:pt>
                <c:pt idx="5113">
                  <c:v>1265</c:v>
                </c:pt>
                <c:pt idx="5114">
                  <c:v>1265</c:v>
                </c:pt>
                <c:pt idx="5115">
                  <c:v>1265</c:v>
                </c:pt>
                <c:pt idx="5116">
                  <c:v>1265</c:v>
                </c:pt>
                <c:pt idx="5117">
                  <c:v>1266</c:v>
                </c:pt>
                <c:pt idx="5118">
                  <c:v>1267</c:v>
                </c:pt>
                <c:pt idx="5119">
                  <c:v>1268</c:v>
                </c:pt>
                <c:pt idx="5120">
                  <c:v>1269</c:v>
                </c:pt>
                <c:pt idx="5121">
                  <c:v>1269</c:v>
                </c:pt>
                <c:pt idx="5122">
                  <c:v>1269</c:v>
                </c:pt>
                <c:pt idx="5123">
                  <c:v>1269</c:v>
                </c:pt>
                <c:pt idx="5124">
                  <c:v>1269</c:v>
                </c:pt>
                <c:pt idx="5125">
                  <c:v>1269</c:v>
                </c:pt>
                <c:pt idx="5126">
                  <c:v>1269</c:v>
                </c:pt>
                <c:pt idx="5127">
                  <c:v>1269</c:v>
                </c:pt>
                <c:pt idx="5128">
                  <c:v>1269</c:v>
                </c:pt>
                <c:pt idx="5129">
                  <c:v>1269</c:v>
                </c:pt>
                <c:pt idx="5130">
                  <c:v>1269</c:v>
                </c:pt>
                <c:pt idx="5131">
                  <c:v>1269</c:v>
                </c:pt>
                <c:pt idx="5132">
                  <c:v>1269</c:v>
                </c:pt>
                <c:pt idx="5133">
                  <c:v>1269</c:v>
                </c:pt>
                <c:pt idx="5134">
                  <c:v>1269</c:v>
                </c:pt>
                <c:pt idx="5135">
                  <c:v>1269</c:v>
                </c:pt>
                <c:pt idx="5136">
                  <c:v>1269</c:v>
                </c:pt>
                <c:pt idx="5137">
                  <c:v>1269</c:v>
                </c:pt>
                <c:pt idx="5138">
                  <c:v>1269</c:v>
                </c:pt>
                <c:pt idx="5139">
                  <c:v>1269</c:v>
                </c:pt>
                <c:pt idx="5140">
                  <c:v>1269</c:v>
                </c:pt>
                <c:pt idx="5141">
                  <c:v>1269</c:v>
                </c:pt>
                <c:pt idx="5142">
                  <c:v>1269</c:v>
                </c:pt>
                <c:pt idx="5143">
                  <c:v>1269</c:v>
                </c:pt>
                <c:pt idx="5144">
                  <c:v>1269</c:v>
                </c:pt>
                <c:pt idx="5145">
                  <c:v>1269</c:v>
                </c:pt>
                <c:pt idx="5146">
                  <c:v>1269</c:v>
                </c:pt>
                <c:pt idx="5147">
                  <c:v>1269</c:v>
                </c:pt>
                <c:pt idx="5148">
                  <c:v>1269</c:v>
                </c:pt>
                <c:pt idx="5149">
                  <c:v>1269</c:v>
                </c:pt>
                <c:pt idx="5150">
                  <c:v>1269</c:v>
                </c:pt>
                <c:pt idx="5151">
                  <c:v>1269</c:v>
                </c:pt>
                <c:pt idx="5152">
                  <c:v>1269</c:v>
                </c:pt>
                <c:pt idx="5153">
                  <c:v>1270</c:v>
                </c:pt>
                <c:pt idx="5154">
                  <c:v>1271</c:v>
                </c:pt>
                <c:pt idx="5155">
                  <c:v>1272</c:v>
                </c:pt>
                <c:pt idx="5156">
                  <c:v>1272</c:v>
                </c:pt>
                <c:pt idx="5157">
                  <c:v>1272</c:v>
                </c:pt>
                <c:pt idx="5158">
                  <c:v>1272</c:v>
                </c:pt>
                <c:pt idx="5159">
                  <c:v>1272</c:v>
                </c:pt>
                <c:pt idx="5160">
                  <c:v>1272</c:v>
                </c:pt>
                <c:pt idx="5161">
                  <c:v>1273</c:v>
                </c:pt>
                <c:pt idx="5162">
                  <c:v>1273</c:v>
                </c:pt>
                <c:pt idx="5163">
                  <c:v>1273</c:v>
                </c:pt>
                <c:pt idx="5164">
                  <c:v>1273</c:v>
                </c:pt>
                <c:pt idx="5165">
                  <c:v>1273</c:v>
                </c:pt>
                <c:pt idx="5166">
                  <c:v>1273</c:v>
                </c:pt>
                <c:pt idx="5167">
                  <c:v>1274</c:v>
                </c:pt>
                <c:pt idx="5168">
                  <c:v>1274</c:v>
                </c:pt>
                <c:pt idx="5169">
                  <c:v>1274</c:v>
                </c:pt>
                <c:pt idx="5170">
                  <c:v>1274</c:v>
                </c:pt>
                <c:pt idx="5171">
                  <c:v>1274</c:v>
                </c:pt>
                <c:pt idx="5172">
                  <c:v>1275</c:v>
                </c:pt>
                <c:pt idx="5173">
                  <c:v>1275</c:v>
                </c:pt>
                <c:pt idx="5174">
                  <c:v>1275</c:v>
                </c:pt>
                <c:pt idx="5175">
                  <c:v>1275</c:v>
                </c:pt>
                <c:pt idx="5176">
                  <c:v>1275</c:v>
                </c:pt>
                <c:pt idx="5177">
                  <c:v>1275</c:v>
                </c:pt>
                <c:pt idx="5178">
                  <c:v>1275</c:v>
                </c:pt>
                <c:pt idx="5179">
                  <c:v>1275</c:v>
                </c:pt>
                <c:pt idx="5180">
                  <c:v>1275</c:v>
                </c:pt>
                <c:pt idx="5181">
                  <c:v>1275</c:v>
                </c:pt>
                <c:pt idx="5182">
                  <c:v>1275</c:v>
                </c:pt>
                <c:pt idx="5183">
                  <c:v>1275</c:v>
                </c:pt>
                <c:pt idx="5184">
                  <c:v>1275</c:v>
                </c:pt>
                <c:pt idx="5185">
                  <c:v>1275</c:v>
                </c:pt>
                <c:pt idx="5186">
                  <c:v>1275</c:v>
                </c:pt>
                <c:pt idx="5187">
                  <c:v>1275</c:v>
                </c:pt>
                <c:pt idx="5188">
                  <c:v>1276</c:v>
                </c:pt>
                <c:pt idx="5189">
                  <c:v>1276</c:v>
                </c:pt>
                <c:pt idx="5190">
                  <c:v>1276</c:v>
                </c:pt>
                <c:pt idx="5191">
                  <c:v>1276</c:v>
                </c:pt>
                <c:pt idx="5192">
                  <c:v>1276</c:v>
                </c:pt>
                <c:pt idx="5193">
                  <c:v>1276</c:v>
                </c:pt>
                <c:pt idx="5194">
                  <c:v>1277</c:v>
                </c:pt>
                <c:pt idx="5195">
                  <c:v>1277</c:v>
                </c:pt>
                <c:pt idx="5196">
                  <c:v>1277</c:v>
                </c:pt>
                <c:pt idx="5197">
                  <c:v>1277</c:v>
                </c:pt>
                <c:pt idx="5198">
                  <c:v>1278</c:v>
                </c:pt>
                <c:pt idx="5199">
                  <c:v>1279</c:v>
                </c:pt>
                <c:pt idx="5200">
                  <c:v>1280</c:v>
                </c:pt>
                <c:pt idx="5201">
                  <c:v>1280</c:v>
                </c:pt>
                <c:pt idx="5202">
                  <c:v>1280</c:v>
                </c:pt>
                <c:pt idx="5203">
                  <c:v>1281</c:v>
                </c:pt>
                <c:pt idx="5204">
                  <c:v>1281</c:v>
                </c:pt>
                <c:pt idx="5205">
                  <c:v>1281</c:v>
                </c:pt>
                <c:pt idx="5206">
                  <c:v>1281</c:v>
                </c:pt>
                <c:pt idx="5207">
                  <c:v>1281</c:v>
                </c:pt>
                <c:pt idx="5208">
                  <c:v>1282</c:v>
                </c:pt>
                <c:pt idx="5209">
                  <c:v>1282</c:v>
                </c:pt>
                <c:pt idx="5210">
                  <c:v>1282</c:v>
                </c:pt>
                <c:pt idx="5211">
                  <c:v>1282</c:v>
                </c:pt>
                <c:pt idx="5212">
                  <c:v>1282</c:v>
                </c:pt>
                <c:pt idx="5213">
                  <c:v>1282</c:v>
                </c:pt>
                <c:pt idx="5214">
                  <c:v>1282</c:v>
                </c:pt>
                <c:pt idx="5215">
                  <c:v>1283</c:v>
                </c:pt>
                <c:pt idx="5216">
                  <c:v>1284</c:v>
                </c:pt>
                <c:pt idx="5217">
                  <c:v>1285</c:v>
                </c:pt>
                <c:pt idx="5218">
                  <c:v>1285</c:v>
                </c:pt>
                <c:pt idx="5219">
                  <c:v>1285</c:v>
                </c:pt>
                <c:pt idx="5220">
                  <c:v>1285</c:v>
                </c:pt>
                <c:pt idx="5221">
                  <c:v>1285</c:v>
                </c:pt>
                <c:pt idx="5222">
                  <c:v>1286</c:v>
                </c:pt>
                <c:pt idx="5223">
                  <c:v>1287</c:v>
                </c:pt>
                <c:pt idx="5224">
                  <c:v>1288</c:v>
                </c:pt>
                <c:pt idx="5225">
                  <c:v>1289</c:v>
                </c:pt>
                <c:pt idx="5226">
                  <c:v>1289</c:v>
                </c:pt>
                <c:pt idx="5227">
                  <c:v>1290</c:v>
                </c:pt>
                <c:pt idx="5228">
                  <c:v>1290</c:v>
                </c:pt>
                <c:pt idx="5229">
                  <c:v>1290</c:v>
                </c:pt>
                <c:pt idx="5230">
                  <c:v>1290</c:v>
                </c:pt>
                <c:pt idx="5231">
                  <c:v>1290</c:v>
                </c:pt>
                <c:pt idx="5232">
                  <c:v>1291</c:v>
                </c:pt>
                <c:pt idx="5233">
                  <c:v>1291</c:v>
                </c:pt>
                <c:pt idx="5234">
                  <c:v>1291</c:v>
                </c:pt>
                <c:pt idx="5235">
                  <c:v>1291</c:v>
                </c:pt>
                <c:pt idx="5236">
                  <c:v>1291</c:v>
                </c:pt>
                <c:pt idx="5237">
                  <c:v>1291</c:v>
                </c:pt>
                <c:pt idx="5238">
                  <c:v>1291</c:v>
                </c:pt>
                <c:pt idx="5239">
                  <c:v>1292</c:v>
                </c:pt>
                <c:pt idx="5240">
                  <c:v>1292</c:v>
                </c:pt>
                <c:pt idx="5241">
                  <c:v>1292</c:v>
                </c:pt>
                <c:pt idx="5242">
                  <c:v>1292</c:v>
                </c:pt>
                <c:pt idx="5243">
                  <c:v>1292</c:v>
                </c:pt>
                <c:pt idx="5244">
                  <c:v>1293</c:v>
                </c:pt>
                <c:pt idx="5245">
                  <c:v>1294</c:v>
                </c:pt>
                <c:pt idx="5246">
                  <c:v>1294</c:v>
                </c:pt>
                <c:pt idx="5247">
                  <c:v>1294</c:v>
                </c:pt>
                <c:pt idx="5248">
                  <c:v>1294</c:v>
                </c:pt>
                <c:pt idx="5249">
                  <c:v>1294</c:v>
                </c:pt>
                <c:pt idx="5250">
                  <c:v>1294</c:v>
                </c:pt>
                <c:pt idx="5251">
                  <c:v>1294</c:v>
                </c:pt>
                <c:pt idx="5252">
                  <c:v>1294</c:v>
                </c:pt>
                <c:pt idx="5253">
                  <c:v>1294</c:v>
                </c:pt>
                <c:pt idx="5254">
                  <c:v>1294</c:v>
                </c:pt>
                <c:pt idx="5255">
                  <c:v>1295</c:v>
                </c:pt>
                <c:pt idx="5256">
                  <c:v>1296</c:v>
                </c:pt>
                <c:pt idx="5257">
                  <c:v>1297</c:v>
                </c:pt>
                <c:pt idx="5258">
                  <c:v>1298</c:v>
                </c:pt>
                <c:pt idx="5259">
                  <c:v>1298</c:v>
                </c:pt>
                <c:pt idx="5260">
                  <c:v>1298</c:v>
                </c:pt>
                <c:pt idx="5261">
                  <c:v>1298</c:v>
                </c:pt>
                <c:pt idx="5262">
                  <c:v>1299</c:v>
                </c:pt>
                <c:pt idx="5263">
                  <c:v>1299</c:v>
                </c:pt>
                <c:pt idx="5264">
                  <c:v>1299</c:v>
                </c:pt>
                <c:pt idx="5265">
                  <c:v>1299</c:v>
                </c:pt>
                <c:pt idx="5266">
                  <c:v>1299</c:v>
                </c:pt>
                <c:pt idx="5267">
                  <c:v>1299</c:v>
                </c:pt>
                <c:pt idx="5268">
                  <c:v>1299</c:v>
                </c:pt>
                <c:pt idx="5269">
                  <c:v>1299</c:v>
                </c:pt>
                <c:pt idx="5270">
                  <c:v>1299</c:v>
                </c:pt>
                <c:pt idx="5271">
                  <c:v>1299</c:v>
                </c:pt>
                <c:pt idx="5272">
                  <c:v>1300</c:v>
                </c:pt>
                <c:pt idx="5273">
                  <c:v>1300</c:v>
                </c:pt>
                <c:pt idx="5274">
                  <c:v>1301</c:v>
                </c:pt>
                <c:pt idx="5275">
                  <c:v>1302</c:v>
                </c:pt>
                <c:pt idx="5276">
                  <c:v>1302</c:v>
                </c:pt>
                <c:pt idx="5277">
                  <c:v>1302</c:v>
                </c:pt>
                <c:pt idx="5278">
                  <c:v>1303</c:v>
                </c:pt>
                <c:pt idx="5279">
                  <c:v>1304</c:v>
                </c:pt>
                <c:pt idx="5280">
                  <c:v>1304</c:v>
                </c:pt>
                <c:pt idx="5281">
                  <c:v>1304</c:v>
                </c:pt>
                <c:pt idx="5282">
                  <c:v>1304</c:v>
                </c:pt>
                <c:pt idx="5283">
                  <c:v>1304</c:v>
                </c:pt>
                <c:pt idx="5284">
                  <c:v>1304</c:v>
                </c:pt>
                <c:pt idx="5285">
                  <c:v>1304</c:v>
                </c:pt>
                <c:pt idx="5286">
                  <c:v>1304</c:v>
                </c:pt>
                <c:pt idx="5287">
                  <c:v>1305</c:v>
                </c:pt>
                <c:pt idx="5288">
                  <c:v>1305</c:v>
                </c:pt>
                <c:pt idx="5289">
                  <c:v>1305</c:v>
                </c:pt>
                <c:pt idx="5290">
                  <c:v>1306</c:v>
                </c:pt>
                <c:pt idx="5291">
                  <c:v>1307</c:v>
                </c:pt>
                <c:pt idx="5292">
                  <c:v>1307</c:v>
                </c:pt>
                <c:pt idx="5293">
                  <c:v>1307</c:v>
                </c:pt>
                <c:pt idx="5294">
                  <c:v>1308</c:v>
                </c:pt>
                <c:pt idx="5295">
                  <c:v>1308</c:v>
                </c:pt>
                <c:pt idx="5296">
                  <c:v>1308</c:v>
                </c:pt>
                <c:pt idx="5297">
                  <c:v>1308</c:v>
                </c:pt>
                <c:pt idx="5298">
                  <c:v>1308</c:v>
                </c:pt>
                <c:pt idx="5299">
                  <c:v>1308</c:v>
                </c:pt>
                <c:pt idx="5300">
                  <c:v>1308</c:v>
                </c:pt>
                <c:pt idx="5301">
                  <c:v>1308</c:v>
                </c:pt>
                <c:pt idx="5302">
                  <c:v>1308</c:v>
                </c:pt>
                <c:pt idx="5303">
                  <c:v>1309</c:v>
                </c:pt>
                <c:pt idx="5304">
                  <c:v>1310</c:v>
                </c:pt>
                <c:pt idx="5305">
                  <c:v>1311</c:v>
                </c:pt>
                <c:pt idx="5306">
                  <c:v>1311</c:v>
                </c:pt>
                <c:pt idx="5307">
                  <c:v>1312</c:v>
                </c:pt>
                <c:pt idx="5308">
                  <c:v>1312</c:v>
                </c:pt>
                <c:pt idx="5309">
                  <c:v>1312</c:v>
                </c:pt>
                <c:pt idx="5310">
                  <c:v>1312</c:v>
                </c:pt>
                <c:pt idx="5311">
                  <c:v>1312</c:v>
                </c:pt>
                <c:pt idx="5312">
                  <c:v>1312</c:v>
                </c:pt>
                <c:pt idx="5313">
                  <c:v>1312</c:v>
                </c:pt>
                <c:pt idx="5314">
                  <c:v>1312</c:v>
                </c:pt>
                <c:pt idx="5315">
                  <c:v>1312</c:v>
                </c:pt>
                <c:pt idx="5316">
                  <c:v>1312</c:v>
                </c:pt>
                <c:pt idx="5317">
                  <c:v>1312</c:v>
                </c:pt>
                <c:pt idx="5318">
                  <c:v>1312</c:v>
                </c:pt>
                <c:pt idx="5319">
                  <c:v>1313</c:v>
                </c:pt>
                <c:pt idx="5320">
                  <c:v>1314</c:v>
                </c:pt>
                <c:pt idx="5321">
                  <c:v>1314</c:v>
                </c:pt>
                <c:pt idx="5322">
                  <c:v>1314</c:v>
                </c:pt>
                <c:pt idx="5323">
                  <c:v>1315</c:v>
                </c:pt>
                <c:pt idx="5324">
                  <c:v>1316</c:v>
                </c:pt>
                <c:pt idx="5325">
                  <c:v>1317</c:v>
                </c:pt>
                <c:pt idx="5326">
                  <c:v>1318</c:v>
                </c:pt>
                <c:pt idx="5327">
                  <c:v>1318</c:v>
                </c:pt>
                <c:pt idx="5328">
                  <c:v>1318</c:v>
                </c:pt>
                <c:pt idx="5329">
                  <c:v>1318</c:v>
                </c:pt>
                <c:pt idx="5330">
                  <c:v>1318</c:v>
                </c:pt>
                <c:pt idx="5331">
                  <c:v>1318</c:v>
                </c:pt>
                <c:pt idx="5332">
                  <c:v>1318</c:v>
                </c:pt>
                <c:pt idx="5333">
                  <c:v>1318</c:v>
                </c:pt>
                <c:pt idx="5334">
                  <c:v>1318</c:v>
                </c:pt>
                <c:pt idx="5335">
                  <c:v>1318</c:v>
                </c:pt>
                <c:pt idx="5336">
                  <c:v>1318</c:v>
                </c:pt>
                <c:pt idx="5337">
                  <c:v>1318</c:v>
                </c:pt>
                <c:pt idx="5338">
                  <c:v>1318</c:v>
                </c:pt>
                <c:pt idx="5339">
                  <c:v>1318</c:v>
                </c:pt>
                <c:pt idx="5340">
                  <c:v>1318</c:v>
                </c:pt>
                <c:pt idx="5341">
                  <c:v>1319</c:v>
                </c:pt>
                <c:pt idx="5342">
                  <c:v>1319</c:v>
                </c:pt>
                <c:pt idx="5343">
                  <c:v>1319</c:v>
                </c:pt>
                <c:pt idx="5344">
                  <c:v>1319</c:v>
                </c:pt>
                <c:pt idx="5345">
                  <c:v>1319</c:v>
                </c:pt>
                <c:pt idx="5346">
                  <c:v>1319</c:v>
                </c:pt>
                <c:pt idx="5347">
                  <c:v>1319</c:v>
                </c:pt>
                <c:pt idx="5348">
                  <c:v>1319</c:v>
                </c:pt>
                <c:pt idx="5349">
                  <c:v>1319</c:v>
                </c:pt>
                <c:pt idx="5350">
                  <c:v>1319</c:v>
                </c:pt>
                <c:pt idx="5351">
                  <c:v>1319</c:v>
                </c:pt>
                <c:pt idx="5352">
                  <c:v>1319</c:v>
                </c:pt>
                <c:pt idx="5353">
                  <c:v>1319</c:v>
                </c:pt>
                <c:pt idx="5354">
                  <c:v>1319</c:v>
                </c:pt>
                <c:pt idx="5355">
                  <c:v>1320</c:v>
                </c:pt>
                <c:pt idx="5356">
                  <c:v>1320</c:v>
                </c:pt>
                <c:pt idx="5357">
                  <c:v>1320</c:v>
                </c:pt>
                <c:pt idx="5358">
                  <c:v>1320</c:v>
                </c:pt>
                <c:pt idx="5359">
                  <c:v>1320</c:v>
                </c:pt>
                <c:pt idx="5360">
                  <c:v>1320</c:v>
                </c:pt>
                <c:pt idx="5361">
                  <c:v>1320</c:v>
                </c:pt>
                <c:pt idx="5362">
                  <c:v>1320</c:v>
                </c:pt>
                <c:pt idx="5363">
                  <c:v>1320</c:v>
                </c:pt>
                <c:pt idx="5364">
                  <c:v>1320</c:v>
                </c:pt>
                <c:pt idx="5365">
                  <c:v>1320</c:v>
                </c:pt>
                <c:pt idx="5366">
                  <c:v>1321</c:v>
                </c:pt>
                <c:pt idx="5367">
                  <c:v>1321</c:v>
                </c:pt>
                <c:pt idx="5368">
                  <c:v>1321</c:v>
                </c:pt>
                <c:pt idx="5369">
                  <c:v>1322</c:v>
                </c:pt>
                <c:pt idx="5370">
                  <c:v>1323</c:v>
                </c:pt>
                <c:pt idx="5371">
                  <c:v>1323</c:v>
                </c:pt>
                <c:pt idx="5372">
                  <c:v>1323</c:v>
                </c:pt>
                <c:pt idx="5373">
                  <c:v>1323</c:v>
                </c:pt>
                <c:pt idx="5374">
                  <c:v>1323</c:v>
                </c:pt>
                <c:pt idx="5375">
                  <c:v>1323</c:v>
                </c:pt>
                <c:pt idx="5376">
                  <c:v>1324</c:v>
                </c:pt>
                <c:pt idx="5377">
                  <c:v>1325</c:v>
                </c:pt>
                <c:pt idx="5378">
                  <c:v>1325</c:v>
                </c:pt>
                <c:pt idx="5379">
                  <c:v>1325</c:v>
                </c:pt>
                <c:pt idx="5380">
                  <c:v>1325</c:v>
                </c:pt>
                <c:pt idx="5381">
                  <c:v>1325</c:v>
                </c:pt>
                <c:pt idx="5382">
                  <c:v>1325</c:v>
                </c:pt>
                <c:pt idx="5383">
                  <c:v>1325</c:v>
                </c:pt>
                <c:pt idx="5384">
                  <c:v>1325</c:v>
                </c:pt>
                <c:pt idx="5385">
                  <c:v>1326</c:v>
                </c:pt>
                <c:pt idx="5386">
                  <c:v>1327</c:v>
                </c:pt>
                <c:pt idx="5387">
                  <c:v>1327</c:v>
                </c:pt>
                <c:pt idx="5388">
                  <c:v>1328</c:v>
                </c:pt>
                <c:pt idx="5389">
                  <c:v>1329</c:v>
                </c:pt>
                <c:pt idx="5390">
                  <c:v>1330</c:v>
                </c:pt>
                <c:pt idx="5391">
                  <c:v>1331</c:v>
                </c:pt>
                <c:pt idx="5392">
                  <c:v>1332</c:v>
                </c:pt>
                <c:pt idx="5393">
                  <c:v>1333</c:v>
                </c:pt>
                <c:pt idx="5394">
                  <c:v>1333</c:v>
                </c:pt>
                <c:pt idx="5395">
                  <c:v>1333</c:v>
                </c:pt>
                <c:pt idx="5396">
                  <c:v>1333</c:v>
                </c:pt>
                <c:pt idx="5397">
                  <c:v>1333</c:v>
                </c:pt>
                <c:pt idx="5398">
                  <c:v>1333</c:v>
                </c:pt>
                <c:pt idx="5399">
                  <c:v>1333</c:v>
                </c:pt>
                <c:pt idx="5400">
                  <c:v>1333</c:v>
                </c:pt>
                <c:pt idx="5401">
                  <c:v>1333</c:v>
                </c:pt>
                <c:pt idx="5402">
                  <c:v>1333</c:v>
                </c:pt>
                <c:pt idx="5403">
                  <c:v>1333</c:v>
                </c:pt>
                <c:pt idx="5404">
                  <c:v>1333</c:v>
                </c:pt>
                <c:pt idx="5405">
                  <c:v>1333</c:v>
                </c:pt>
                <c:pt idx="5406">
                  <c:v>1333</c:v>
                </c:pt>
                <c:pt idx="5407">
                  <c:v>1333</c:v>
                </c:pt>
                <c:pt idx="5408">
                  <c:v>1333</c:v>
                </c:pt>
                <c:pt idx="5409">
                  <c:v>1333</c:v>
                </c:pt>
                <c:pt idx="5410">
                  <c:v>1333</c:v>
                </c:pt>
                <c:pt idx="5411">
                  <c:v>1333</c:v>
                </c:pt>
                <c:pt idx="5412">
                  <c:v>1333</c:v>
                </c:pt>
                <c:pt idx="5413">
                  <c:v>1333</c:v>
                </c:pt>
                <c:pt idx="5414">
                  <c:v>1333</c:v>
                </c:pt>
                <c:pt idx="5415">
                  <c:v>1333</c:v>
                </c:pt>
                <c:pt idx="5416">
                  <c:v>1334</c:v>
                </c:pt>
                <c:pt idx="5417">
                  <c:v>1334</c:v>
                </c:pt>
                <c:pt idx="5418">
                  <c:v>1334</c:v>
                </c:pt>
                <c:pt idx="5419">
                  <c:v>1334</c:v>
                </c:pt>
                <c:pt idx="5420">
                  <c:v>1335</c:v>
                </c:pt>
                <c:pt idx="5421">
                  <c:v>1336</c:v>
                </c:pt>
                <c:pt idx="5422">
                  <c:v>1337</c:v>
                </c:pt>
                <c:pt idx="5423">
                  <c:v>1338</c:v>
                </c:pt>
                <c:pt idx="5424">
                  <c:v>1339</c:v>
                </c:pt>
                <c:pt idx="5425">
                  <c:v>1340</c:v>
                </c:pt>
                <c:pt idx="5426">
                  <c:v>1341</c:v>
                </c:pt>
                <c:pt idx="5427">
                  <c:v>1341</c:v>
                </c:pt>
                <c:pt idx="5428">
                  <c:v>1342</c:v>
                </c:pt>
                <c:pt idx="5429">
                  <c:v>1342</c:v>
                </c:pt>
                <c:pt idx="5430">
                  <c:v>1342</c:v>
                </c:pt>
                <c:pt idx="5431">
                  <c:v>1342</c:v>
                </c:pt>
                <c:pt idx="5432">
                  <c:v>1342</c:v>
                </c:pt>
                <c:pt idx="5433">
                  <c:v>1343</c:v>
                </c:pt>
                <c:pt idx="5434">
                  <c:v>1343</c:v>
                </c:pt>
                <c:pt idx="5435">
                  <c:v>1343</c:v>
                </c:pt>
                <c:pt idx="5436">
                  <c:v>1343</c:v>
                </c:pt>
                <c:pt idx="5437">
                  <c:v>1343</c:v>
                </c:pt>
                <c:pt idx="5438">
                  <c:v>1344</c:v>
                </c:pt>
                <c:pt idx="5439">
                  <c:v>1344</c:v>
                </c:pt>
                <c:pt idx="5440">
                  <c:v>1344</c:v>
                </c:pt>
                <c:pt idx="5441">
                  <c:v>1344</c:v>
                </c:pt>
                <c:pt idx="5442">
                  <c:v>1345</c:v>
                </c:pt>
                <c:pt idx="5443">
                  <c:v>1346</c:v>
                </c:pt>
                <c:pt idx="5444">
                  <c:v>1346</c:v>
                </c:pt>
                <c:pt idx="5445">
                  <c:v>1347</c:v>
                </c:pt>
                <c:pt idx="5446">
                  <c:v>1347</c:v>
                </c:pt>
                <c:pt idx="5447">
                  <c:v>1347</c:v>
                </c:pt>
                <c:pt idx="5448">
                  <c:v>1347</c:v>
                </c:pt>
                <c:pt idx="5449">
                  <c:v>1347</c:v>
                </c:pt>
                <c:pt idx="5450">
                  <c:v>1347</c:v>
                </c:pt>
                <c:pt idx="5451">
                  <c:v>1347</c:v>
                </c:pt>
                <c:pt idx="5452">
                  <c:v>1347</c:v>
                </c:pt>
                <c:pt idx="5453">
                  <c:v>1347</c:v>
                </c:pt>
                <c:pt idx="5454">
                  <c:v>1347</c:v>
                </c:pt>
                <c:pt idx="5455">
                  <c:v>1347</c:v>
                </c:pt>
                <c:pt idx="5456">
                  <c:v>1347</c:v>
                </c:pt>
                <c:pt idx="5457">
                  <c:v>1347</c:v>
                </c:pt>
                <c:pt idx="5458">
                  <c:v>1348</c:v>
                </c:pt>
                <c:pt idx="5459">
                  <c:v>1349</c:v>
                </c:pt>
                <c:pt idx="5460">
                  <c:v>1350</c:v>
                </c:pt>
                <c:pt idx="5461">
                  <c:v>1350</c:v>
                </c:pt>
                <c:pt idx="5462">
                  <c:v>1350</c:v>
                </c:pt>
                <c:pt idx="5463">
                  <c:v>1350</c:v>
                </c:pt>
                <c:pt idx="5464">
                  <c:v>1350</c:v>
                </c:pt>
                <c:pt idx="5465">
                  <c:v>1350</c:v>
                </c:pt>
                <c:pt idx="5466">
                  <c:v>1350</c:v>
                </c:pt>
                <c:pt idx="5467">
                  <c:v>1350</c:v>
                </c:pt>
                <c:pt idx="5468">
                  <c:v>1350</c:v>
                </c:pt>
                <c:pt idx="5469">
                  <c:v>1350</c:v>
                </c:pt>
                <c:pt idx="5470">
                  <c:v>1350</c:v>
                </c:pt>
                <c:pt idx="5471">
                  <c:v>1350</c:v>
                </c:pt>
                <c:pt idx="5472">
                  <c:v>1350</c:v>
                </c:pt>
                <c:pt idx="5473">
                  <c:v>1351</c:v>
                </c:pt>
                <c:pt idx="5474">
                  <c:v>1351</c:v>
                </c:pt>
                <c:pt idx="5475">
                  <c:v>1351</c:v>
                </c:pt>
                <c:pt idx="5476">
                  <c:v>1351</c:v>
                </c:pt>
                <c:pt idx="5477">
                  <c:v>1351</c:v>
                </c:pt>
                <c:pt idx="5478">
                  <c:v>1351</c:v>
                </c:pt>
                <c:pt idx="5479">
                  <c:v>1351</c:v>
                </c:pt>
                <c:pt idx="5480">
                  <c:v>1351</c:v>
                </c:pt>
                <c:pt idx="5481">
                  <c:v>1351</c:v>
                </c:pt>
                <c:pt idx="5482">
                  <c:v>1351</c:v>
                </c:pt>
                <c:pt idx="5483">
                  <c:v>1351</c:v>
                </c:pt>
                <c:pt idx="5484">
                  <c:v>1351</c:v>
                </c:pt>
                <c:pt idx="5485">
                  <c:v>1351</c:v>
                </c:pt>
                <c:pt idx="5486">
                  <c:v>1351</c:v>
                </c:pt>
                <c:pt idx="5487">
                  <c:v>1351</c:v>
                </c:pt>
                <c:pt idx="5488">
                  <c:v>1351</c:v>
                </c:pt>
                <c:pt idx="5489">
                  <c:v>1351</c:v>
                </c:pt>
                <c:pt idx="5490">
                  <c:v>1351</c:v>
                </c:pt>
                <c:pt idx="5491">
                  <c:v>1351</c:v>
                </c:pt>
                <c:pt idx="5492">
                  <c:v>1351</c:v>
                </c:pt>
                <c:pt idx="5493">
                  <c:v>1351</c:v>
                </c:pt>
                <c:pt idx="5494">
                  <c:v>1351</c:v>
                </c:pt>
                <c:pt idx="5495">
                  <c:v>1351</c:v>
                </c:pt>
                <c:pt idx="5496">
                  <c:v>1351</c:v>
                </c:pt>
                <c:pt idx="5497">
                  <c:v>1351</c:v>
                </c:pt>
                <c:pt idx="5498">
                  <c:v>1352</c:v>
                </c:pt>
                <c:pt idx="5499">
                  <c:v>1352</c:v>
                </c:pt>
                <c:pt idx="5500">
                  <c:v>1352</c:v>
                </c:pt>
                <c:pt idx="5501">
                  <c:v>1352</c:v>
                </c:pt>
                <c:pt idx="5502">
                  <c:v>1352</c:v>
                </c:pt>
                <c:pt idx="5503">
                  <c:v>1352</c:v>
                </c:pt>
                <c:pt idx="5504">
                  <c:v>1353</c:v>
                </c:pt>
                <c:pt idx="5505">
                  <c:v>1353</c:v>
                </c:pt>
                <c:pt idx="5506">
                  <c:v>1353</c:v>
                </c:pt>
                <c:pt idx="5507">
                  <c:v>1353</c:v>
                </c:pt>
                <c:pt idx="5508">
                  <c:v>1353</c:v>
                </c:pt>
                <c:pt idx="5509">
                  <c:v>1353</c:v>
                </c:pt>
                <c:pt idx="5510">
                  <c:v>1354</c:v>
                </c:pt>
                <c:pt idx="5511">
                  <c:v>1354</c:v>
                </c:pt>
                <c:pt idx="5512">
                  <c:v>1354</c:v>
                </c:pt>
                <c:pt idx="5513">
                  <c:v>1354</c:v>
                </c:pt>
                <c:pt idx="5514">
                  <c:v>1354</c:v>
                </c:pt>
                <c:pt idx="5515">
                  <c:v>1354</c:v>
                </c:pt>
                <c:pt idx="5516">
                  <c:v>1354</c:v>
                </c:pt>
                <c:pt idx="5517">
                  <c:v>1354</c:v>
                </c:pt>
                <c:pt idx="5518">
                  <c:v>1354</c:v>
                </c:pt>
                <c:pt idx="5519">
                  <c:v>1354</c:v>
                </c:pt>
                <c:pt idx="5520">
                  <c:v>1354</c:v>
                </c:pt>
                <c:pt idx="5521">
                  <c:v>1354</c:v>
                </c:pt>
                <c:pt idx="5522">
                  <c:v>1354</c:v>
                </c:pt>
                <c:pt idx="5523">
                  <c:v>1354</c:v>
                </c:pt>
                <c:pt idx="5524">
                  <c:v>1354</c:v>
                </c:pt>
                <c:pt idx="5525">
                  <c:v>1354</c:v>
                </c:pt>
                <c:pt idx="5526">
                  <c:v>1354</c:v>
                </c:pt>
                <c:pt idx="5527">
                  <c:v>1354</c:v>
                </c:pt>
                <c:pt idx="5528">
                  <c:v>1355</c:v>
                </c:pt>
                <c:pt idx="5529">
                  <c:v>1355</c:v>
                </c:pt>
                <c:pt idx="5530">
                  <c:v>1355</c:v>
                </c:pt>
                <c:pt idx="5531">
                  <c:v>1355</c:v>
                </c:pt>
                <c:pt idx="5532">
                  <c:v>1355</c:v>
                </c:pt>
                <c:pt idx="5533">
                  <c:v>1355</c:v>
                </c:pt>
                <c:pt idx="5534">
                  <c:v>1356</c:v>
                </c:pt>
                <c:pt idx="5535">
                  <c:v>1357</c:v>
                </c:pt>
                <c:pt idx="5536">
                  <c:v>1357</c:v>
                </c:pt>
                <c:pt idx="5537">
                  <c:v>1358</c:v>
                </c:pt>
                <c:pt idx="5538">
                  <c:v>1359</c:v>
                </c:pt>
                <c:pt idx="5539">
                  <c:v>1359</c:v>
                </c:pt>
                <c:pt idx="5540">
                  <c:v>1359</c:v>
                </c:pt>
                <c:pt idx="5541">
                  <c:v>1360</c:v>
                </c:pt>
                <c:pt idx="5542">
                  <c:v>1360</c:v>
                </c:pt>
                <c:pt idx="5543">
                  <c:v>1361</c:v>
                </c:pt>
                <c:pt idx="5544">
                  <c:v>1361</c:v>
                </c:pt>
                <c:pt idx="5545">
                  <c:v>1361</c:v>
                </c:pt>
                <c:pt idx="5546">
                  <c:v>1361</c:v>
                </c:pt>
                <c:pt idx="5547">
                  <c:v>1361</c:v>
                </c:pt>
                <c:pt idx="5548">
                  <c:v>1361</c:v>
                </c:pt>
                <c:pt idx="5549">
                  <c:v>1362</c:v>
                </c:pt>
                <c:pt idx="5550">
                  <c:v>1363</c:v>
                </c:pt>
                <c:pt idx="5551">
                  <c:v>1364</c:v>
                </c:pt>
                <c:pt idx="5552">
                  <c:v>1364</c:v>
                </c:pt>
                <c:pt idx="5553">
                  <c:v>1364</c:v>
                </c:pt>
                <c:pt idx="5554">
                  <c:v>1364</c:v>
                </c:pt>
                <c:pt idx="5555">
                  <c:v>1365</c:v>
                </c:pt>
                <c:pt idx="5556">
                  <c:v>1366</c:v>
                </c:pt>
                <c:pt idx="5557">
                  <c:v>1366</c:v>
                </c:pt>
                <c:pt idx="5558">
                  <c:v>1366</c:v>
                </c:pt>
                <c:pt idx="5559">
                  <c:v>1366</c:v>
                </c:pt>
                <c:pt idx="5560">
                  <c:v>1367</c:v>
                </c:pt>
                <c:pt idx="5561">
                  <c:v>1367</c:v>
                </c:pt>
                <c:pt idx="5562">
                  <c:v>1367</c:v>
                </c:pt>
                <c:pt idx="5563">
                  <c:v>1368</c:v>
                </c:pt>
                <c:pt idx="5564">
                  <c:v>1368</c:v>
                </c:pt>
                <c:pt idx="5565">
                  <c:v>1368</c:v>
                </c:pt>
                <c:pt idx="5566">
                  <c:v>1368</c:v>
                </c:pt>
                <c:pt idx="5567">
                  <c:v>1368</c:v>
                </c:pt>
                <c:pt idx="5568">
                  <c:v>1368</c:v>
                </c:pt>
                <c:pt idx="5569">
                  <c:v>1368</c:v>
                </c:pt>
                <c:pt idx="5570">
                  <c:v>1368</c:v>
                </c:pt>
                <c:pt idx="5571">
                  <c:v>1368</c:v>
                </c:pt>
                <c:pt idx="5572">
                  <c:v>1369</c:v>
                </c:pt>
                <c:pt idx="5573">
                  <c:v>1370</c:v>
                </c:pt>
                <c:pt idx="5574">
                  <c:v>1371</c:v>
                </c:pt>
                <c:pt idx="5575">
                  <c:v>1372</c:v>
                </c:pt>
                <c:pt idx="5576">
                  <c:v>1372</c:v>
                </c:pt>
                <c:pt idx="5577">
                  <c:v>1372</c:v>
                </c:pt>
                <c:pt idx="5578">
                  <c:v>1372</c:v>
                </c:pt>
                <c:pt idx="5579">
                  <c:v>1372</c:v>
                </c:pt>
                <c:pt idx="5580">
                  <c:v>1373</c:v>
                </c:pt>
                <c:pt idx="5581">
                  <c:v>1373</c:v>
                </c:pt>
                <c:pt idx="5582">
                  <c:v>1374</c:v>
                </c:pt>
                <c:pt idx="5583">
                  <c:v>1374</c:v>
                </c:pt>
                <c:pt idx="5584">
                  <c:v>1374</c:v>
                </c:pt>
                <c:pt idx="5585">
                  <c:v>1374</c:v>
                </c:pt>
                <c:pt idx="5586">
                  <c:v>1374</c:v>
                </c:pt>
                <c:pt idx="5587">
                  <c:v>1375</c:v>
                </c:pt>
                <c:pt idx="5588">
                  <c:v>1376</c:v>
                </c:pt>
                <c:pt idx="5589">
                  <c:v>1377</c:v>
                </c:pt>
                <c:pt idx="5590">
                  <c:v>1378</c:v>
                </c:pt>
                <c:pt idx="5591">
                  <c:v>1378</c:v>
                </c:pt>
                <c:pt idx="5592">
                  <c:v>1378</c:v>
                </c:pt>
                <c:pt idx="5593">
                  <c:v>1378</c:v>
                </c:pt>
                <c:pt idx="5594">
                  <c:v>1378</c:v>
                </c:pt>
                <c:pt idx="5595">
                  <c:v>1378</c:v>
                </c:pt>
                <c:pt idx="5596">
                  <c:v>1378</c:v>
                </c:pt>
                <c:pt idx="5597">
                  <c:v>1378</c:v>
                </c:pt>
                <c:pt idx="5598">
                  <c:v>1378</c:v>
                </c:pt>
                <c:pt idx="5599">
                  <c:v>1378</c:v>
                </c:pt>
                <c:pt idx="5600">
                  <c:v>1378</c:v>
                </c:pt>
                <c:pt idx="5601">
                  <c:v>1378</c:v>
                </c:pt>
                <c:pt idx="5602">
                  <c:v>1378</c:v>
                </c:pt>
                <c:pt idx="5603">
                  <c:v>1378</c:v>
                </c:pt>
                <c:pt idx="5604">
                  <c:v>1378</c:v>
                </c:pt>
                <c:pt idx="5605">
                  <c:v>1378</c:v>
                </c:pt>
                <c:pt idx="5606">
                  <c:v>1379</c:v>
                </c:pt>
                <c:pt idx="5607">
                  <c:v>1379</c:v>
                </c:pt>
                <c:pt idx="5608">
                  <c:v>1380</c:v>
                </c:pt>
                <c:pt idx="5609">
                  <c:v>1380</c:v>
                </c:pt>
                <c:pt idx="5610">
                  <c:v>1380</c:v>
                </c:pt>
                <c:pt idx="5611">
                  <c:v>1380</c:v>
                </c:pt>
                <c:pt idx="5612">
                  <c:v>1381</c:v>
                </c:pt>
                <c:pt idx="5613">
                  <c:v>1381</c:v>
                </c:pt>
                <c:pt idx="5614">
                  <c:v>1381</c:v>
                </c:pt>
                <c:pt idx="5615">
                  <c:v>1381</c:v>
                </c:pt>
                <c:pt idx="5616">
                  <c:v>1382</c:v>
                </c:pt>
                <c:pt idx="5617">
                  <c:v>1382</c:v>
                </c:pt>
                <c:pt idx="5618">
                  <c:v>1383</c:v>
                </c:pt>
                <c:pt idx="5619">
                  <c:v>1384</c:v>
                </c:pt>
                <c:pt idx="5620">
                  <c:v>1384</c:v>
                </c:pt>
                <c:pt idx="5621">
                  <c:v>1384</c:v>
                </c:pt>
                <c:pt idx="5622">
                  <c:v>1384</c:v>
                </c:pt>
                <c:pt idx="5623">
                  <c:v>1384</c:v>
                </c:pt>
                <c:pt idx="5624">
                  <c:v>1384</c:v>
                </c:pt>
                <c:pt idx="5625">
                  <c:v>1384</c:v>
                </c:pt>
                <c:pt idx="5626">
                  <c:v>1384</c:v>
                </c:pt>
                <c:pt idx="5627">
                  <c:v>1384</c:v>
                </c:pt>
                <c:pt idx="5628">
                  <c:v>1384</c:v>
                </c:pt>
                <c:pt idx="5629">
                  <c:v>1384</c:v>
                </c:pt>
                <c:pt idx="5630">
                  <c:v>1385</c:v>
                </c:pt>
                <c:pt idx="5631">
                  <c:v>1386</c:v>
                </c:pt>
                <c:pt idx="5632">
                  <c:v>1387</c:v>
                </c:pt>
                <c:pt idx="5633">
                  <c:v>1387</c:v>
                </c:pt>
                <c:pt idx="5634">
                  <c:v>1387</c:v>
                </c:pt>
                <c:pt idx="5635">
                  <c:v>1387</c:v>
                </c:pt>
                <c:pt idx="5636">
                  <c:v>1387</c:v>
                </c:pt>
                <c:pt idx="5637">
                  <c:v>1387</c:v>
                </c:pt>
                <c:pt idx="5638">
                  <c:v>1387</c:v>
                </c:pt>
                <c:pt idx="5639">
                  <c:v>1388</c:v>
                </c:pt>
                <c:pt idx="5640">
                  <c:v>1389</c:v>
                </c:pt>
                <c:pt idx="5641">
                  <c:v>1389</c:v>
                </c:pt>
                <c:pt idx="5642">
                  <c:v>1389</c:v>
                </c:pt>
                <c:pt idx="5643">
                  <c:v>1389</c:v>
                </c:pt>
                <c:pt idx="5644">
                  <c:v>1389</c:v>
                </c:pt>
                <c:pt idx="5645">
                  <c:v>1389</c:v>
                </c:pt>
                <c:pt idx="5646">
                  <c:v>1390</c:v>
                </c:pt>
                <c:pt idx="5647">
                  <c:v>1391</c:v>
                </c:pt>
                <c:pt idx="5648">
                  <c:v>1391</c:v>
                </c:pt>
                <c:pt idx="5649">
                  <c:v>1391</c:v>
                </c:pt>
                <c:pt idx="5650">
                  <c:v>1391</c:v>
                </c:pt>
                <c:pt idx="5651">
                  <c:v>1391</c:v>
                </c:pt>
                <c:pt idx="5652">
                  <c:v>1391</c:v>
                </c:pt>
                <c:pt idx="5653">
                  <c:v>1391</c:v>
                </c:pt>
                <c:pt idx="5654">
                  <c:v>1391</c:v>
                </c:pt>
                <c:pt idx="5655">
                  <c:v>1392</c:v>
                </c:pt>
                <c:pt idx="5656">
                  <c:v>1392</c:v>
                </c:pt>
                <c:pt idx="5657">
                  <c:v>1392</c:v>
                </c:pt>
                <c:pt idx="5658">
                  <c:v>1392</c:v>
                </c:pt>
                <c:pt idx="5659">
                  <c:v>1392</c:v>
                </c:pt>
                <c:pt idx="5660">
                  <c:v>1392</c:v>
                </c:pt>
                <c:pt idx="5661">
                  <c:v>1392</c:v>
                </c:pt>
                <c:pt idx="5662">
                  <c:v>1392</c:v>
                </c:pt>
                <c:pt idx="5663">
                  <c:v>1392</c:v>
                </c:pt>
                <c:pt idx="5664">
                  <c:v>1393</c:v>
                </c:pt>
                <c:pt idx="5665">
                  <c:v>1393</c:v>
                </c:pt>
                <c:pt idx="5666">
                  <c:v>1393</c:v>
                </c:pt>
                <c:pt idx="5667">
                  <c:v>1394</c:v>
                </c:pt>
                <c:pt idx="5668">
                  <c:v>1394</c:v>
                </c:pt>
                <c:pt idx="5669">
                  <c:v>1394</c:v>
                </c:pt>
                <c:pt idx="5670">
                  <c:v>1394</c:v>
                </c:pt>
                <c:pt idx="5671">
                  <c:v>1394</c:v>
                </c:pt>
                <c:pt idx="5672">
                  <c:v>1394</c:v>
                </c:pt>
                <c:pt idx="5673">
                  <c:v>1394</c:v>
                </c:pt>
                <c:pt idx="5674">
                  <c:v>1394</c:v>
                </c:pt>
                <c:pt idx="5675">
                  <c:v>1395</c:v>
                </c:pt>
                <c:pt idx="5676">
                  <c:v>1395</c:v>
                </c:pt>
                <c:pt idx="5677">
                  <c:v>1395</c:v>
                </c:pt>
                <c:pt idx="5678">
                  <c:v>1396</c:v>
                </c:pt>
                <c:pt idx="5679">
                  <c:v>1396</c:v>
                </c:pt>
                <c:pt idx="5680">
                  <c:v>1396</c:v>
                </c:pt>
                <c:pt idx="5681">
                  <c:v>1396</c:v>
                </c:pt>
                <c:pt idx="5682">
                  <c:v>1396</c:v>
                </c:pt>
                <c:pt idx="5683">
                  <c:v>1396</c:v>
                </c:pt>
                <c:pt idx="5684">
                  <c:v>1396</c:v>
                </c:pt>
                <c:pt idx="5685">
                  <c:v>1397</c:v>
                </c:pt>
                <c:pt idx="5686">
                  <c:v>1397</c:v>
                </c:pt>
                <c:pt idx="5687">
                  <c:v>1397</c:v>
                </c:pt>
                <c:pt idx="5688">
                  <c:v>1397</c:v>
                </c:pt>
                <c:pt idx="5689">
                  <c:v>1397</c:v>
                </c:pt>
                <c:pt idx="5690">
                  <c:v>1398</c:v>
                </c:pt>
                <c:pt idx="5691">
                  <c:v>1399</c:v>
                </c:pt>
                <c:pt idx="5692">
                  <c:v>1400</c:v>
                </c:pt>
                <c:pt idx="5693">
                  <c:v>1400</c:v>
                </c:pt>
                <c:pt idx="5694">
                  <c:v>1401</c:v>
                </c:pt>
                <c:pt idx="5695">
                  <c:v>1401</c:v>
                </c:pt>
                <c:pt idx="5696">
                  <c:v>1401</c:v>
                </c:pt>
                <c:pt idx="5697">
                  <c:v>1401</c:v>
                </c:pt>
                <c:pt idx="5698">
                  <c:v>1401</c:v>
                </c:pt>
                <c:pt idx="5699">
                  <c:v>1402</c:v>
                </c:pt>
                <c:pt idx="5700">
                  <c:v>1402</c:v>
                </c:pt>
                <c:pt idx="5701">
                  <c:v>1403</c:v>
                </c:pt>
                <c:pt idx="5702">
                  <c:v>1403</c:v>
                </c:pt>
                <c:pt idx="5703">
                  <c:v>1403</c:v>
                </c:pt>
                <c:pt idx="5704">
                  <c:v>1403</c:v>
                </c:pt>
                <c:pt idx="5705">
                  <c:v>1403</c:v>
                </c:pt>
                <c:pt idx="5706">
                  <c:v>1403</c:v>
                </c:pt>
                <c:pt idx="5707">
                  <c:v>1403</c:v>
                </c:pt>
                <c:pt idx="5708">
                  <c:v>1404</c:v>
                </c:pt>
                <c:pt idx="5709">
                  <c:v>1405</c:v>
                </c:pt>
                <c:pt idx="5710">
                  <c:v>1405</c:v>
                </c:pt>
                <c:pt idx="5711">
                  <c:v>1405</c:v>
                </c:pt>
                <c:pt idx="5712">
                  <c:v>1405</c:v>
                </c:pt>
                <c:pt idx="5713">
                  <c:v>1405</c:v>
                </c:pt>
                <c:pt idx="5714">
                  <c:v>1405</c:v>
                </c:pt>
                <c:pt idx="5715">
                  <c:v>1405</c:v>
                </c:pt>
                <c:pt idx="5716">
                  <c:v>1405</c:v>
                </c:pt>
                <c:pt idx="5717">
                  <c:v>1405</c:v>
                </c:pt>
                <c:pt idx="5718">
                  <c:v>1405</c:v>
                </c:pt>
                <c:pt idx="5719">
                  <c:v>1405</c:v>
                </c:pt>
                <c:pt idx="5720">
                  <c:v>1405</c:v>
                </c:pt>
                <c:pt idx="5721">
                  <c:v>1405</c:v>
                </c:pt>
                <c:pt idx="5722">
                  <c:v>1406</c:v>
                </c:pt>
                <c:pt idx="5723">
                  <c:v>1406</c:v>
                </c:pt>
                <c:pt idx="5724">
                  <c:v>1407</c:v>
                </c:pt>
                <c:pt idx="5725">
                  <c:v>1408</c:v>
                </c:pt>
                <c:pt idx="5726">
                  <c:v>1409</c:v>
                </c:pt>
                <c:pt idx="5727">
                  <c:v>1409</c:v>
                </c:pt>
                <c:pt idx="5728">
                  <c:v>1410</c:v>
                </c:pt>
                <c:pt idx="5729">
                  <c:v>1410</c:v>
                </c:pt>
                <c:pt idx="5730">
                  <c:v>1410</c:v>
                </c:pt>
                <c:pt idx="5731">
                  <c:v>1411</c:v>
                </c:pt>
                <c:pt idx="5732">
                  <c:v>1411</c:v>
                </c:pt>
                <c:pt idx="5733">
                  <c:v>1411</c:v>
                </c:pt>
                <c:pt idx="5734">
                  <c:v>1411</c:v>
                </c:pt>
                <c:pt idx="5735">
                  <c:v>1411</c:v>
                </c:pt>
                <c:pt idx="5736">
                  <c:v>1411</c:v>
                </c:pt>
                <c:pt idx="5737">
                  <c:v>1411</c:v>
                </c:pt>
                <c:pt idx="5738">
                  <c:v>1411</c:v>
                </c:pt>
                <c:pt idx="5739">
                  <c:v>1411</c:v>
                </c:pt>
                <c:pt idx="5740">
                  <c:v>1411</c:v>
                </c:pt>
                <c:pt idx="5741">
                  <c:v>1411</c:v>
                </c:pt>
                <c:pt idx="5742">
                  <c:v>1411</c:v>
                </c:pt>
                <c:pt idx="5743">
                  <c:v>1411</c:v>
                </c:pt>
                <c:pt idx="5744">
                  <c:v>1411</c:v>
                </c:pt>
                <c:pt idx="5745">
                  <c:v>1411</c:v>
                </c:pt>
                <c:pt idx="5746">
                  <c:v>1412</c:v>
                </c:pt>
                <c:pt idx="5747">
                  <c:v>1413</c:v>
                </c:pt>
                <c:pt idx="5748">
                  <c:v>1414</c:v>
                </c:pt>
                <c:pt idx="5749">
                  <c:v>1414</c:v>
                </c:pt>
                <c:pt idx="5750">
                  <c:v>1414</c:v>
                </c:pt>
                <c:pt idx="5751">
                  <c:v>1415</c:v>
                </c:pt>
                <c:pt idx="5752">
                  <c:v>1415</c:v>
                </c:pt>
                <c:pt idx="5753">
                  <c:v>1416</c:v>
                </c:pt>
                <c:pt idx="5754">
                  <c:v>1416</c:v>
                </c:pt>
                <c:pt idx="5755">
                  <c:v>1416</c:v>
                </c:pt>
                <c:pt idx="5756">
                  <c:v>1417</c:v>
                </c:pt>
                <c:pt idx="5757">
                  <c:v>1417</c:v>
                </c:pt>
                <c:pt idx="5758">
                  <c:v>1417</c:v>
                </c:pt>
                <c:pt idx="5759">
                  <c:v>1417</c:v>
                </c:pt>
                <c:pt idx="5760">
                  <c:v>1417</c:v>
                </c:pt>
                <c:pt idx="5761">
                  <c:v>1417</c:v>
                </c:pt>
                <c:pt idx="5762">
                  <c:v>1418</c:v>
                </c:pt>
                <c:pt idx="5763">
                  <c:v>1419</c:v>
                </c:pt>
                <c:pt idx="5764">
                  <c:v>1419</c:v>
                </c:pt>
                <c:pt idx="5765">
                  <c:v>1419</c:v>
                </c:pt>
                <c:pt idx="5766">
                  <c:v>1420</c:v>
                </c:pt>
                <c:pt idx="5767">
                  <c:v>1420</c:v>
                </c:pt>
                <c:pt idx="5768">
                  <c:v>1421</c:v>
                </c:pt>
                <c:pt idx="5769">
                  <c:v>1422</c:v>
                </c:pt>
                <c:pt idx="5770">
                  <c:v>1422</c:v>
                </c:pt>
                <c:pt idx="5771">
                  <c:v>1422</c:v>
                </c:pt>
                <c:pt idx="5772">
                  <c:v>1422</c:v>
                </c:pt>
                <c:pt idx="5773">
                  <c:v>1422</c:v>
                </c:pt>
                <c:pt idx="5774">
                  <c:v>1422</c:v>
                </c:pt>
                <c:pt idx="5775">
                  <c:v>1422</c:v>
                </c:pt>
                <c:pt idx="5776">
                  <c:v>1422</c:v>
                </c:pt>
                <c:pt idx="5777">
                  <c:v>1422</c:v>
                </c:pt>
                <c:pt idx="5778">
                  <c:v>1422</c:v>
                </c:pt>
                <c:pt idx="5779">
                  <c:v>1422</c:v>
                </c:pt>
                <c:pt idx="5780">
                  <c:v>1422</c:v>
                </c:pt>
                <c:pt idx="5781">
                  <c:v>1423</c:v>
                </c:pt>
                <c:pt idx="5782">
                  <c:v>1423</c:v>
                </c:pt>
                <c:pt idx="5783">
                  <c:v>1423</c:v>
                </c:pt>
                <c:pt idx="5784">
                  <c:v>1423</c:v>
                </c:pt>
                <c:pt idx="5785">
                  <c:v>1424</c:v>
                </c:pt>
                <c:pt idx="5786">
                  <c:v>1424</c:v>
                </c:pt>
                <c:pt idx="5787">
                  <c:v>1424</c:v>
                </c:pt>
                <c:pt idx="5788">
                  <c:v>1424</c:v>
                </c:pt>
                <c:pt idx="5789">
                  <c:v>1424</c:v>
                </c:pt>
                <c:pt idx="5790">
                  <c:v>1424</c:v>
                </c:pt>
                <c:pt idx="5791">
                  <c:v>1424</c:v>
                </c:pt>
                <c:pt idx="5792">
                  <c:v>1424</c:v>
                </c:pt>
                <c:pt idx="5793">
                  <c:v>1425</c:v>
                </c:pt>
                <c:pt idx="5794">
                  <c:v>1425</c:v>
                </c:pt>
                <c:pt idx="5795">
                  <c:v>1426</c:v>
                </c:pt>
                <c:pt idx="5796">
                  <c:v>1427</c:v>
                </c:pt>
                <c:pt idx="5797">
                  <c:v>1428</c:v>
                </c:pt>
                <c:pt idx="5798">
                  <c:v>1429</c:v>
                </c:pt>
                <c:pt idx="5799">
                  <c:v>1429</c:v>
                </c:pt>
                <c:pt idx="5800">
                  <c:v>1429</c:v>
                </c:pt>
                <c:pt idx="5801">
                  <c:v>1429</c:v>
                </c:pt>
                <c:pt idx="5802">
                  <c:v>1429</c:v>
                </c:pt>
                <c:pt idx="5803">
                  <c:v>1429</c:v>
                </c:pt>
                <c:pt idx="5804">
                  <c:v>1429</c:v>
                </c:pt>
                <c:pt idx="5805">
                  <c:v>1430</c:v>
                </c:pt>
                <c:pt idx="5806">
                  <c:v>1431</c:v>
                </c:pt>
                <c:pt idx="5807">
                  <c:v>1431</c:v>
                </c:pt>
                <c:pt idx="5808">
                  <c:v>1431</c:v>
                </c:pt>
                <c:pt idx="5809">
                  <c:v>1431</c:v>
                </c:pt>
                <c:pt idx="5810">
                  <c:v>1431</c:v>
                </c:pt>
                <c:pt idx="5811">
                  <c:v>1431</c:v>
                </c:pt>
                <c:pt idx="5812">
                  <c:v>1431</c:v>
                </c:pt>
                <c:pt idx="5813">
                  <c:v>1431</c:v>
                </c:pt>
                <c:pt idx="5814">
                  <c:v>1431</c:v>
                </c:pt>
                <c:pt idx="5815">
                  <c:v>1431</c:v>
                </c:pt>
                <c:pt idx="5816">
                  <c:v>1432</c:v>
                </c:pt>
                <c:pt idx="5817">
                  <c:v>1432</c:v>
                </c:pt>
                <c:pt idx="5818">
                  <c:v>1433</c:v>
                </c:pt>
                <c:pt idx="5819">
                  <c:v>1434</c:v>
                </c:pt>
                <c:pt idx="5820">
                  <c:v>1434</c:v>
                </c:pt>
                <c:pt idx="5821">
                  <c:v>1434</c:v>
                </c:pt>
                <c:pt idx="5822">
                  <c:v>1434</c:v>
                </c:pt>
                <c:pt idx="5823">
                  <c:v>1435</c:v>
                </c:pt>
                <c:pt idx="5824">
                  <c:v>1436</c:v>
                </c:pt>
                <c:pt idx="5825">
                  <c:v>1437</c:v>
                </c:pt>
                <c:pt idx="5826">
                  <c:v>1438</c:v>
                </c:pt>
                <c:pt idx="5827">
                  <c:v>1438</c:v>
                </c:pt>
                <c:pt idx="5828">
                  <c:v>1439</c:v>
                </c:pt>
                <c:pt idx="5829">
                  <c:v>1439</c:v>
                </c:pt>
                <c:pt idx="5830">
                  <c:v>1440</c:v>
                </c:pt>
                <c:pt idx="5831">
                  <c:v>1440</c:v>
                </c:pt>
                <c:pt idx="5832">
                  <c:v>1440</c:v>
                </c:pt>
                <c:pt idx="5833">
                  <c:v>1440</c:v>
                </c:pt>
                <c:pt idx="5834">
                  <c:v>1440</c:v>
                </c:pt>
                <c:pt idx="5835">
                  <c:v>1440</c:v>
                </c:pt>
                <c:pt idx="5836">
                  <c:v>1440</c:v>
                </c:pt>
                <c:pt idx="5837">
                  <c:v>1440</c:v>
                </c:pt>
                <c:pt idx="5838">
                  <c:v>1440</c:v>
                </c:pt>
                <c:pt idx="5839">
                  <c:v>1440</c:v>
                </c:pt>
                <c:pt idx="5840">
                  <c:v>1440</c:v>
                </c:pt>
                <c:pt idx="5841">
                  <c:v>1441</c:v>
                </c:pt>
                <c:pt idx="5842">
                  <c:v>1442</c:v>
                </c:pt>
                <c:pt idx="5843">
                  <c:v>1442</c:v>
                </c:pt>
                <c:pt idx="5844">
                  <c:v>1442</c:v>
                </c:pt>
                <c:pt idx="5845">
                  <c:v>1442</c:v>
                </c:pt>
                <c:pt idx="5846">
                  <c:v>1442</c:v>
                </c:pt>
                <c:pt idx="5847">
                  <c:v>1442</c:v>
                </c:pt>
                <c:pt idx="5848">
                  <c:v>1443</c:v>
                </c:pt>
                <c:pt idx="5849">
                  <c:v>1444</c:v>
                </c:pt>
                <c:pt idx="5850">
                  <c:v>1444</c:v>
                </c:pt>
                <c:pt idx="5851">
                  <c:v>1444</c:v>
                </c:pt>
                <c:pt idx="5852">
                  <c:v>1444</c:v>
                </c:pt>
                <c:pt idx="5853">
                  <c:v>1444</c:v>
                </c:pt>
                <c:pt idx="5854">
                  <c:v>1444</c:v>
                </c:pt>
                <c:pt idx="5855">
                  <c:v>1444</c:v>
                </c:pt>
                <c:pt idx="5856">
                  <c:v>1444</c:v>
                </c:pt>
                <c:pt idx="5857">
                  <c:v>1444</c:v>
                </c:pt>
                <c:pt idx="5858">
                  <c:v>1444</c:v>
                </c:pt>
                <c:pt idx="5859">
                  <c:v>1444</c:v>
                </c:pt>
                <c:pt idx="5860">
                  <c:v>1444</c:v>
                </c:pt>
                <c:pt idx="5861">
                  <c:v>1444</c:v>
                </c:pt>
                <c:pt idx="5862">
                  <c:v>1444</c:v>
                </c:pt>
                <c:pt idx="5863">
                  <c:v>1444</c:v>
                </c:pt>
                <c:pt idx="5864">
                  <c:v>1444</c:v>
                </c:pt>
                <c:pt idx="5865">
                  <c:v>1444</c:v>
                </c:pt>
                <c:pt idx="5866">
                  <c:v>1444</c:v>
                </c:pt>
                <c:pt idx="5867">
                  <c:v>1444</c:v>
                </c:pt>
                <c:pt idx="5868">
                  <c:v>1444</c:v>
                </c:pt>
                <c:pt idx="5869">
                  <c:v>1444</c:v>
                </c:pt>
                <c:pt idx="5870">
                  <c:v>1444</c:v>
                </c:pt>
                <c:pt idx="5871">
                  <c:v>1444</c:v>
                </c:pt>
                <c:pt idx="5872">
                  <c:v>1445</c:v>
                </c:pt>
                <c:pt idx="5873">
                  <c:v>1445</c:v>
                </c:pt>
                <c:pt idx="5874">
                  <c:v>1445</c:v>
                </c:pt>
                <c:pt idx="5875">
                  <c:v>1445</c:v>
                </c:pt>
                <c:pt idx="5876">
                  <c:v>1445</c:v>
                </c:pt>
                <c:pt idx="5877">
                  <c:v>1445</c:v>
                </c:pt>
                <c:pt idx="5878">
                  <c:v>1445</c:v>
                </c:pt>
                <c:pt idx="5879">
                  <c:v>1445</c:v>
                </c:pt>
                <c:pt idx="5880">
                  <c:v>1446</c:v>
                </c:pt>
                <c:pt idx="5881">
                  <c:v>1446</c:v>
                </c:pt>
                <c:pt idx="5882">
                  <c:v>1447</c:v>
                </c:pt>
                <c:pt idx="5883">
                  <c:v>1447</c:v>
                </c:pt>
                <c:pt idx="5884">
                  <c:v>1447</c:v>
                </c:pt>
                <c:pt idx="5885">
                  <c:v>1447</c:v>
                </c:pt>
                <c:pt idx="5886">
                  <c:v>1447</c:v>
                </c:pt>
                <c:pt idx="5887">
                  <c:v>1447</c:v>
                </c:pt>
                <c:pt idx="5888">
                  <c:v>1447</c:v>
                </c:pt>
                <c:pt idx="5889">
                  <c:v>1447</c:v>
                </c:pt>
                <c:pt idx="5890">
                  <c:v>1447</c:v>
                </c:pt>
                <c:pt idx="5891">
                  <c:v>1447</c:v>
                </c:pt>
                <c:pt idx="5892">
                  <c:v>1447</c:v>
                </c:pt>
                <c:pt idx="5893">
                  <c:v>1447</c:v>
                </c:pt>
                <c:pt idx="5894">
                  <c:v>1447</c:v>
                </c:pt>
                <c:pt idx="5895">
                  <c:v>1448</c:v>
                </c:pt>
                <c:pt idx="5896">
                  <c:v>1449</c:v>
                </c:pt>
                <c:pt idx="5897">
                  <c:v>1449</c:v>
                </c:pt>
                <c:pt idx="5898">
                  <c:v>1449</c:v>
                </c:pt>
                <c:pt idx="5899">
                  <c:v>1449</c:v>
                </c:pt>
                <c:pt idx="5900">
                  <c:v>1449</c:v>
                </c:pt>
                <c:pt idx="5901">
                  <c:v>1449</c:v>
                </c:pt>
                <c:pt idx="5902">
                  <c:v>1449</c:v>
                </c:pt>
                <c:pt idx="5903">
                  <c:v>1449</c:v>
                </c:pt>
                <c:pt idx="5904">
                  <c:v>1449</c:v>
                </c:pt>
                <c:pt idx="5905">
                  <c:v>1449</c:v>
                </c:pt>
                <c:pt idx="5906">
                  <c:v>1450</c:v>
                </c:pt>
                <c:pt idx="5907">
                  <c:v>1450</c:v>
                </c:pt>
                <c:pt idx="5908">
                  <c:v>1451</c:v>
                </c:pt>
                <c:pt idx="5909">
                  <c:v>1451</c:v>
                </c:pt>
                <c:pt idx="5910">
                  <c:v>1452</c:v>
                </c:pt>
                <c:pt idx="5911">
                  <c:v>1452</c:v>
                </c:pt>
                <c:pt idx="5912">
                  <c:v>1452</c:v>
                </c:pt>
                <c:pt idx="5913">
                  <c:v>1452</c:v>
                </c:pt>
                <c:pt idx="5914">
                  <c:v>1452</c:v>
                </c:pt>
                <c:pt idx="5915">
                  <c:v>1452</c:v>
                </c:pt>
                <c:pt idx="5916">
                  <c:v>1452</c:v>
                </c:pt>
                <c:pt idx="5917">
                  <c:v>1452</c:v>
                </c:pt>
                <c:pt idx="5918">
                  <c:v>1452</c:v>
                </c:pt>
                <c:pt idx="5919">
                  <c:v>1453</c:v>
                </c:pt>
                <c:pt idx="5920">
                  <c:v>1453</c:v>
                </c:pt>
                <c:pt idx="5921">
                  <c:v>1453</c:v>
                </c:pt>
                <c:pt idx="5922">
                  <c:v>1453</c:v>
                </c:pt>
                <c:pt idx="5923">
                  <c:v>1453</c:v>
                </c:pt>
                <c:pt idx="5924">
                  <c:v>1453</c:v>
                </c:pt>
                <c:pt idx="5925">
                  <c:v>1453</c:v>
                </c:pt>
                <c:pt idx="5926">
                  <c:v>1453</c:v>
                </c:pt>
                <c:pt idx="5927">
                  <c:v>1454</c:v>
                </c:pt>
                <c:pt idx="5928">
                  <c:v>1454</c:v>
                </c:pt>
                <c:pt idx="5929">
                  <c:v>1454</c:v>
                </c:pt>
                <c:pt idx="5930">
                  <c:v>1455</c:v>
                </c:pt>
                <c:pt idx="5931">
                  <c:v>1456</c:v>
                </c:pt>
                <c:pt idx="5932">
                  <c:v>1456</c:v>
                </c:pt>
                <c:pt idx="5933">
                  <c:v>1456</c:v>
                </c:pt>
                <c:pt idx="5934">
                  <c:v>1456</c:v>
                </c:pt>
                <c:pt idx="5935">
                  <c:v>1457</c:v>
                </c:pt>
                <c:pt idx="5936">
                  <c:v>1457</c:v>
                </c:pt>
                <c:pt idx="5937">
                  <c:v>1458</c:v>
                </c:pt>
                <c:pt idx="5938">
                  <c:v>1458</c:v>
                </c:pt>
                <c:pt idx="5939">
                  <c:v>1458</c:v>
                </c:pt>
                <c:pt idx="5940">
                  <c:v>1458</c:v>
                </c:pt>
                <c:pt idx="5941">
                  <c:v>1458</c:v>
                </c:pt>
                <c:pt idx="5942">
                  <c:v>1458</c:v>
                </c:pt>
                <c:pt idx="5943">
                  <c:v>1458</c:v>
                </c:pt>
                <c:pt idx="5944">
                  <c:v>1458</c:v>
                </c:pt>
                <c:pt idx="5945">
                  <c:v>1458</c:v>
                </c:pt>
                <c:pt idx="5946">
                  <c:v>1459</c:v>
                </c:pt>
                <c:pt idx="5947">
                  <c:v>1459</c:v>
                </c:pt>
                <c:pt idx="5948">
                  <c:v>1459</c:v>
                </c:pt>
                <c:pt idx="5949">
                  <c:v>1459</c:v>
                </c:pt>
                <c:pt idx="5950">
                  <c:v>1459</c:v>
                </c:pt>
                <c:pt idx="5951">
                  <c:v>1459</c:v>
                </c:pt>
                <c:pt idx="5952">
                  <c:v>1460</c:v>
                </c:pt>
                <c:pt idx="5953">
                  <c:v>1460</c:v>
                </c:pt>
                <c:pt idx="5954">
                  <c:v>1460</c:v>
                </c:pt>
                <c:pt idx="5955">
                  <c:v>1460</c:v>
                </c:pt>
                <c:pt idx="5956">
                  <c:v>1460</c:v>
                </c:pt>
                <c:pt idx="5957">
                  <c:v>1461</c:v>
                </c:pt>
                <c:pt idx="5958">
                  <c:v>1461</c:v>
                </c:pt>
                <c:pt idx="5959">
                  <c:v>1461</c:v>
                </c:pt>
                <c:pt idx="5960">
                  <c:v>1461</c:v>
                </c:pt>
                <c:pt idx="5961">
                  <c:v>1462</c:v>
                </c:pt>
                <c:pt idx="5962">
                  <c:v>1462</c:v>
                </c:pt>
                <c:pt idx="5963">
                  <c:v>1463</c:v>
                </c:pt>
                <c:pt idx="5964">
                  <c:v>1463</c:v>
                </c:pt>
                <c:pt idx="5965">
                  <c:v>1464</c:v>
                </c:pt>
                <c:pt idx="5966">
                  <c:v>1464</c:v>
                </c:pt>
                <c:pt idx="5967">
                  <c:v>1464</c:v>
                </c:pt>
                <c:pt idx="5968">
                  <c:v>1465</c:v>
                </c:pt>
                <c:pt idx="5969">
                  <c:v>1465</c:v>
                </c:pt>
                <c:pt idx="5970">
                  <c:v>1466</c:v>
                </c:pt>
                <c:pt idx="5971">
                  <c:v>1467</c:v>
                </c:pt>
                <c:pt idx="5972">
                  <c:v>1467</c:v>
                </c:pt>
                <c:pt idx="5973">
                  <c:v>1467</c:v>
                </c:pt>
                <c:pt idx="5974">
                  <c:v>1467</c:v>
                </c:pt>
                <c:pt idx="5975">
                  <c:v>1468</c:v>
                </c:pt>
                <c:pt idx="5976">
                  <c:v>1468</c:v>
                </c:pt>
                <c:pt idx="5977">
                  <c:v>1468</c:v>
                </c:pt>
                <c:pt idx="5978">
                  <c:v>1469</c:v>
                </c:pt>
                <c:pt idx="5979">
                  <c:v>1469</c:v>
                </c:pt>
                <c:pt idx="5980">
                  <c:v>1469</c:v>
                </c:pt>
                <c:pt idx="5981">
                  <c:v>1469</c:v>
                </c:pt>
                <c:pt idx="5982">
                  <c:v>1469</c:v>
                </c:pt>
                <c:pt idx="5983">
                  <c:v>1470</c:v>
                </c:pt>
                <c:pt idx="5984">
                  <c:v>1470</c:v>
                </c:pt>
                <c:pt idx="5985">
                  <c:v>1470</c:v>
                </c:pt>
                <c:pt idx="5986">
                  <c:v>1470</c:v>
                </c:pt>
                <c:pt idx="5987">
                  <c:v>1471</c:v>
                </c:pt>
                <c:pt idx="5988">
                  <c:v>1472</c:v>
                </c:pt>
                <c:pt idx="5989">
                  <c:v>1473</c:v>
                </c:pt>
                <c:pt idx="5990">
                  <c:v>1473</c:v>
                </c:pt>
                <c:pt idx="5991">
                  <c:v>1473</c:v>
                </c:pt>
                <c:pt idx="5992">
                  <c:v>1474</c:v>
                </c:pt>
                <c:pt idx="5993">
                  <c:v>1474</c:v>
                </c:pt>
                <c:pt idx="5994">
                  <c:v>1474</c:v>
                </c:pt>
                <c:pt idx="5995">
                  <c:v>1474</c:v>
                </c:pt>
                <c:pt idx="5996">
                  <c:v>1474</c:v>
                </c:pt>
                <c:pt idx="5997">
                  <c:v>1474</c:v>
                </c:pt>
                <c:pt idx="5998">
                  <c:v>1475</c:v>
                </c:pt>
                <c:pt idx="5999">
                  <c:v>1476</c:v>
                </c:pt>
                <c:pt idx="6000">
                  <c:v>1476</c:v>
                </c:pt>
                <c:pt idx="6001">
                  <c:v>1477</c:v>
                </c:pt>
                <c:pt idx="6002">
                  <c:v>1478</c:v>
                </c:pt>
                <c:pt idx="6003">
                  <c:v>1478</c:v>
                </c:pt>
                <c:pt idx="6004">
                  <c:v>1478</c:v>
                </c:pt>
                <c:pt idx="6005">
                  <c:v>1478</c:v>
                </c:pt>
                <c:pt idx="6006">
                  <c:v>1478</c:v>
                </c:pt>
                <c:pt idx="6007">
                  <c:v>1478</c:v>
                </c:pt>
                <c:pt idx="6008">
                  <c:v>1478</c:v>
                </c:pt>
                <c:pt idx="6009">
                  <c:v>1479</c:v>
                </c:pt>
                <c:pt idx="6010">
                  <c:v>1480</c:v>
                </c:pt>
                <c:pt idx="6011">
                  <c:v>1480</c:v>
                </c:pt>
                <c:pt idx="6012">
                  <c:v>1480</c:v>
                </c:pt>
                <c:pt idx="6013">
                  <c:v>1481</c:v>
                </c:pt>
                <c:pt idx="6014">
                  <c:v>1482</c:v>
                </c:pt>
                <c:pt idx="6015">
                  <c:v>1482</c:v>
                </c:pt>
                <c:pt idx="6016">
                  <c:v>1483</c:v>
                </c:pt>
                <c:pt idx="6017">
                  <c:v>1483</c:v>
                </c:pt>
                <c:pt idx="6018">
                  <c:v>1483</c:v>
                </c:pt>
                <c:pt idx="6019">
                  <c:v>1483</c:v>
                </c:pt>
                <c:pt idx="6020">
                  <c:v>1484</c:v>
                </c:pt>
                <c:pt idx="6021">
                  <c:v>1484</c:v>
                </c:pt>
                <c:pt idx="6022">
                  <c:v>1484</c:v>
                </c:pt>
                <c:pt idx="6023">
                  <c:v>1485</c:v>
                </c:pt>
                <c:pt idx="6024">
                  <c:v>1485</c:v>
                </c:pt>
                <c:pt idx="6025">
                  <c:v>1485</c:v>
                </c:pt>
                <c:pt idx="6026">
                  <c:v>1485</c:v>
                </c:pt>
                <c:pt idx="6027">
                  <c:v>1485</c:v>
                </c:pt>
                <c:pt idx="6028">
                  <c:v>1485</c:v>
                </c:pt>
                <c:pt idx="6029">
                  <c:v>1486</c:v>
                </c:pt>
                <c:pt idx="6030">
                  <c:v>1486</c:v>
                </c:pt>
                <c:pt idx="6031">
                  <c:v>1486</c:v>
                </c:pt>
                <c:pt idx="6032">
                  <c:v>1486</c:v>
                </c:pt>
                <c:pt idx="6033">
                  <c:v>1487</c:v>
                </c:pt>
                <c:pt idx="6034">
                  <c:v>1487</c:v>
                </c:pt>
                <c:pt idx="6035">
                  <c:v>1487</c:v>
                </c:pt>
                <c:pt idx="6036">
                  <c:v>1487</c:v>
                </c:pt>
                <c:pt idx="6037">
                  <c:v>1487</c:v>
                </c:pt>
                <c:pt idx="6038">
                  <c:v>1487</c:v>
                </c:pt>
                <c:pt idx="6039">
                  <c:v>1487</c:v>
                </c:pt>
                <c:pt idx="6040">
                  <c:v>1488</c:v>
                </c:pt>
                <c:pt idx="6041">
                  <c:v>1488</c:v>
                </c:pt>
                <c:pt idx="6042">
                  <c:v>1488</c:v>
                </c:pt>
                <c:pt idx="6043">
                  <c:v>1489</c:v>
                </c:pt>
                <c:pt idx="6044">
                  <c:v>1489</c:v>
                </c:pt>
                <c:pt idx="6045">
                  <c:v>1489</c:v>
                </c:pt>
                <c:pt idx="6046">
                  <c:v>1489</c:v>
                </c:pt>
                <c:pt idx="6047">
                  <c:v>1489</c:v>
                </c:pt>
                <c:pt idx="6048">
                  <c:v>1489</c:v>
                </c:pt>
                <c:pt idx="6049">
                  <c:v>1489</c:v>
                </c:pt>
                <c:pt idx="6050">
                  <c:v>1489</c:v>
                </c:pt>
                <c:pt idx="6051">
                  <c:v>1489</c:v>
                </c:pt>
                <c:pt idx="6052">
                  <c:v>1490</c:v>
                </c:pt>
                <c:pt idx="6053">
                  <c:v>1491</c:v>
                </c:pt>
                <c:pt idx="6054">
                  <c:v>1491</c:v>
                </c:pt>
                <c:pt idx="6055">
                  <c:v>1491</c:v>
                </c:pt>
                <c:pt idx="6056">
                  <c:v>1491</c:v>
                </c:pt>
                <c:pt idx="6057">
                  <c:v>1492</c:v>
                </c:pt>
                <c:pt idx="6058">
                  <c:v>1493</c:v>
                </c:pt>
                <c:pt idx="6059">
                  <c:v>1493</c:v>
                </c:pt>
                <c:pt idx="6060">
                  <c:v>1494</c:v>
                </c:pt>
                <c:pt idx="6061">
                  <c:v>1494</c:v>
                </c:pt>
                <c:pt idx="6062">
                  <c:v>1495</c:v>
                </c:pt>
                <c:pt idx="6063">
                  <c:v>1495</c:v>
                </c:pt>
                <c:pt idx="6064">
                  <c:v>1495</c:v>
                </c:pt>
                <c:pt idx="6065">
                  <c:v>1495</c:v>
                </c:pt>
                <c:pt idx="6066">
                  <c:v>1495</c:v>
                </c:pt>
                <c:pt idx="6067">
                  <c:v>1495</c:v>
                </c:pt>
                <c:pt idx="6068">
                  <c:v>1495</c:v>
                </c:pt>
                <c:pt idx="6069">
                  <c:v>1495</c:v>
                </c:pt>
                <c:pt idx="6070">
                  <c:v>1496</c:v>
                </c:pt>
                <c:pt idx="6071">
                  <c:v>1496</c:v>
                </c:pt>
                <c:pt idx="6072">
                  <c:v>1496</c:v>
                </c:pt>
                <c:pt idx="6073">
                  <c:v>1496</c:v>
                </c:pt>
                <c:pt idx="6074">
                  <c:v>1496</c:v>
                </c:pt>
                <c:pt idx="6075">
                  <c:v>1496</c:v>
                </c:pt>
                <c:pt idx="6076">
                  <c:v>1496</c:v>
                </c:pt>
                <c:pt idx="6077">
                  <c:v>1496</c:v>
                </c:pt>
                <c:pt idx="6078">
                  <c:v>1496</c:v>
                </c:pt>
                <c:pt idx="6079">
                  <c:v>1497</c:v>
                </c:pt>
                <c:pt idx="6080">
                  <c:v>1498</c:v>
                </c:pt>
                <c:pt idx="6081">
                  <c:v>1498</c:v>
                </c:pt>
                <c:pt idx="6082">
                  <c:v>1498</c:v>
                </c:pt>
                <c:pt idx="6083">
                  <c:v>1498</c:v>
                </c:pt>
                <c:pt idx="6084">
                  <c:v>1498</c:v>
                </c:pt>
                <c:pt idx="6085">
                  <c:v>1498</c:v>
                </c:pt>
                <c:pt idx="6086">
                  <c:v>1498</c:v>
                </c:pt>
                <c:pt idx="6087">
                  <c:v>1498</c:v>
                </c:pt>
                <c:pt idx="6088">
                  <c:v>1498</c:v>
                </c:pt>
                <c:pt idx="6089">
                  <c:v>1498</c:v>
                </c:pt>
                <c:pt idx="6090">
                  <c:v>1498</c:v>
                </c:pt>
                <c:pt idx="6091">
                  <c:v>1498</c:v>
                </c:pt>
                <c:pt idx="6092">
                  <c:v>1498</c:v>
                </c:pt>
                <c:pt idx="6093">
                  <c:v>1498</c:v>
                </c:pt>
                <c:pt idx="6094">
                  <c:v>1498</c:v>
                </c:pt>
                <c:pt idx="6095">
                  <c:v>1498</c:v>
                </c:pt>
                <c:pt idx="6096">
                  <c:v>1498</c:v>
                </c:pt>
                <c:pt idx="6097">
                  <c:v>1498</c:v>
                </c:pt>
                <c:pt idx="6098">
                  <c:v>1498</c:v>
                </c:pt>
                <c:pt idx="6099">
                  <c:v>1498</c:v>
                </c:pt>
                <c:pt idx="6100">
                  <c:v>1499</c:v>
                </c:pt>
                <c:pt idx="6101">
                  <c:v>1499</c:v>
                </c:pt>
                <c:pt idx="6102">
                  <c:v>1500</c:v>
                </c:pt>
                <c:pt idx="6103">
                  <c:v>1500</c:v>
                </c:pt>
                <c:pt idx="6104">
                  <c:v>1500</c:v>
                </c:pt>
                <c:pt idx="6105">
                  <c:v>1500</c:v>
                </c:pt>
                <c:pt idx="6106">
                  <c:v>1500</c:v>
                </c:pt>
                <c:pt idx="6107">
                  <c:v>1500</c:v>
                </c:pt>
                <c:pt idx="6108">
                  <c:v>1501</c:v>
                </c:pt>
                <c:pt idx="6109">
                  <c:v>1501</c:v>
                </c:pt>
                <c:pt idx="6110">
                  <c:v>1501</c:v>
                </c:pt>
                <c:pt idx="6111">
                  <c:v>1501</c:v>
                </c:pt>
                <c:pt idx="6112">
                  <c:v>1501</c:v>
                </c:pt>
                <c:pt idx="6113">
                  <c:v>1501</c:v>
                </c:pt>
                <c:pt idx="6114">
                  <c:v>1501</c:v>
                </c:pt>
                <c:pt idx="6115">
                  <c:v>1502</c:v>
                </c:pt>
                <c:pt idx="6116">
                  <c:v>1502</c:v>
                </c:pt>
                <c:pt idx="6117">
                  <c:v>1502</c:v>
                </c:pt>
                <c:pt idx="6118">
                  <c:v>1503</c:v>
                </c:pt>
                <c:pt idx="6119">
                  <c:v>1503</c:v>
                </c:pt>
                <c:pt idx="6120">
                  <c:v>1504</c:v>
                </c:pt>
                <c:pt idx="6121">
                  <c:v>1504</c:v>
                </c:pt>
                <c:pt idx="6122">
                  <c:v>1504</c:v>
                </c:pt>
                <c:pt idx="6123">
                  <c:v>1504</c:v>
                </c:pt>
                <c:pt idx="6124">
                  <c:v>1504</c:v>
                </c:pt>
                <c:pt idx="6125">
                  <c:v>1504</c:v>
                </c:pt>
                <c:pt idx="6126">
                  <c:v>1504</c:v>
                </c:pt>
                <c:pt idx="6127">
                  <c:v>1505</c:v>
                </c:pt>
                <c:pt idx="6128">
                  <c:v>1505</c:v>
                </c:pt>
                <c:pt idx="6129">
                  <c:v>1505</c:v>
                </c:pt>
                <c:pt idx="6130">
                  <c:v>1505</c:v>
                </c:pt>
                <c:pt idx="6131">
                  <c:v>1505</c:v>
                </c:pt>
                <c:pt idx="6132">
                  <c:v>1505</c:v>
                </c:pt>
                <c:pt idx="6133">
                  <c:v>1505</c:v>
                </c:pt>
                <c:pt idx="6134">
                  <c:v>1505</c:v>
                </c:pt>
                <c:pt idx="6135">
                  <c:v>1505</c:v>
                </c:pt>
                <c:pt idx="6136">
                  <c:v>1505</c:v>
                </c:pt>
                <c:pt idx="6137">
                  <c:v>1505</c:v>
                </c:pt>
                <c:pt idx="6138">
                  <c:v>1505</c:v>
                </c:pt>
                <c:pt idx="6139">
                  <c:v>1505</c:v>
                </c:pt>
                <c:pt idx="6140">
                  <c:v>1505</c:v>
                </c:pt>
                <c:pt idx="6141">
                  <c:v>1506</c:v>
                </c:pt>
                <c:pt idx="6142">
                  <c:v>1507</c:v>
                </c:pt>
                <c:pt idx="6143">
                  <c:v>1507</c:v>
                </c:pt>
                <c:pt idx="6144">
                  <c:v>1507</c:v>
                </c:pt>
                <c:pt idx="6145">
                  <c:v>1508</c:v>
                </c:pt>
                <c:pt idx="6146">
                  <c:v>1508</c:v>
                </c:pt>
                <c:pt idx="6147">
                  <c:v>1508</c:v>
                </c:pt>
                <c:pt idx="6148">
                  <c:v>1508</c:v>
                </c:pt>
                <c:pt idx="6149">
                  <c:v>1508</c:v>
                </c:pt>
                <c:pt idx="6150">
                  <c:v>1509</c:v>
                </c:pt>
                <c:pt idx="6151">
                  <c:v>1509</c:v>
                </c:pt>
                <c:pt idx="6152">
                  <c:v>1509</c:v>
                </c:pt>
                <c:pt idx="6153">
                  <c:v>1509</c:v>
                </c:pt>
                <c:pt idx="6154">
                  <c:v>1509</c:v>
                </c:pt>
                <c:pt idx="6155">
                  <c:v>1509</c:v>
                </c:pt>
                <c:pt idx="6156">
                  <c:v>1509</c:v>
                </c:pt>
                <c:pt idx="6157">
                  <c:v>1510</c:v>
                </c:pt>
                <c:pt idx="6158">
                  <c:v>1510</c:v>
                </c:pt>
                <c:pt idx="6159">
                  <c:v>1511</c:v>
                </c:pt>
                <c:pt idx="6160">
                  <c:v>1512</c:v>
                </c:pt>
                <c:pt idx="6161">
                  <c:v>1512</c:v>
                </c:pt>
                <c:pt idx="6162">
                  <c:v>1512</c:v>
                </c:pt>
                <c:pt idx="6163">
                  <c:v>1513</c:v>
                </c:pt>
                <c:pt idx="6164">
                  <c:v>1514</c:v>
                </c:pt>
                <c:pt idx="6165">
                  <c:v>1514</c:v>
                </c:pt>
                <c:pt idx="6166">
                  <c:v>1514</c:v>
                </c:pt>
                <c:pt idx="6167">
                  <c:v>1515</c:v>
                </c:pt>
                <c:pt idx="6168">
                  <c:v>1515</c:v>
                </c:pt>
                <c:pt idx="6169">
                  <c:v>1515</c:v>
                </c:pt>
                <c:pt idx="6170">
                  <c:v>1515</c:v>
                </c:pt>
                <c:pt idx="6171">
                  <c:v>1515</c:v>
                </c:pt>
                <c:pt idx="6172">
                  <c:v>1516</c:v>
                </c:pt>
                <c:pt idx="6173">
                  <c:v>1517</c:v>
                </c:pt>
                <c:pt idx="6174">
                  <c:v>1518</c:v>
                </c:pt>
                <c:pt idx="6175">
                  <c:v>1519</c:v>
                </c:pt>
                <c:pt idx="6176">
                  <c:v>1519</c:v>
                </c:pt>
                <c:pt idx="6177">
                  <c:v>1519</c:v>
                </c:pt>
                <c:pt idx="6178">
                  <c:v>1520</c:v>
                </c:pt>
                <c:pt idx="6179">
                  <c:v>1520</c:v>
                </c:pt>
                <c:pt idx="6180">
                  <c:v>1520</c:v>
                </c:pt>
                <c:pt idx="6181">
                  <c:v>1520</c:v>
                </c:pt>
                <c:pt idx="6182">
                  <c:v>1521</c:v>
                </c:pt>
                <c:pt idx="6183">
                  <c:v>1521</c:v>
                </c:pt>
                <c:pt idx="6184">
                  <c:v>1522</c:v>
                </c:pt>
                <c:pt idx="6185">
                  <c:v>1522</c:v>
                </c:pt>
                <c:pt idx="6186">
                  <c:v>1522</c:v>
                </c:pt>
                <c:pt idx="6187">
                  <c:v>1522</c:v>
                </c:pt>
                <c:pt idx="6188">
                  <c:v>1522</c:v>
                </c:pt>
                <c:pt idx="6189">
                  <c:v>1522</c:v>
                </c:pt>
                <c:pt idx="6190">
                  <c:v>1523</c:v>
                </c:pt>
                <c:pt idx="6191">
                  <c:v>1523</c:v>
                </c:pt>
                <c:pt idx="6192">
                  <c:v>1523</c:v>
                </c:pt>
                <c:pt idx="6193">
                  <c:v>1523</c:v>
                </c:pt>
                <c:pt idx="6194">
                  <c:v>1524</c:v>
                </c:pt>
                <c:pt idx="6195">
                  <c:v>1524</c:v>
                </c:pt>
                <c:pt idx="6196">
                  <c:v>1524</c:v>
                </c:pt>
                <c:pt idx="6197">
                  <c:v>1524</c:v>
                </c:pt>
                <c:pt idx="6198">
                  <c:v>1525</c:v>
                </c:pt>
                <c:pt idx="6199">
                  <c:v>1525</c:v>
                </c:pt>
                <c:pt idx="6200">
                  <c:v>1525</c:v>
                </c:pt>
                <c:pt idx="6201">
                  <c:v>1525</c:v>
                </c:pt>
                <c:pt idx="6202">
                  <c:v>1525</c:v>
                </c:pt>
                <c:pt idx="6203">
                  <c:v>1525</c:v>
                </c:pt>
                <c:pt idx="6204">
                  <c:v>1525</c:v>
                </c:pt>
                <c:pt idx="6205">
                  <c:v>1525</c:v>
                </c:pt>
                <c:pt idx="6206">
                  <c:v>1526</c:v>
                </c:pt>
                <c:pt idx="6207">
                  <c:v>1526</c:v>
                </c:pt>
                <c:pt idx="6208">
                  <c:v>1526</c:v>
                </c:pt>
                <c:pt idx="6209">
                  <c:v>1527</c:v>
                </c:pt>
                <c:pt idx="6210">
                  <c:v>1527</c:v>
                </c:pt>
                <c:pt idx="6211">
                  <c:v>1528</c:v>
                </c:pt>
                <c:pt idx="6212">
                  <c:v>1528</c:v>
                </c:pt>
                <c:pt idx="6213">
                  <c:v>1528</c:v>
                </c:pt>
                <c:pt idx="6214">
                  <c:v>1528</c:v>
                </c:pt>
                <c:pt idx="6215">
                  <c:v>1528</c:v>
                </c:pt>
                <c:pt idx="6216">
                  <c:v>1529</c:v>
                </c:pt>
                <c:pt idx="6217">
                  <c:v>1529</c:v>
                </c:pt>
                <c:pt idx="6218">
                  <c:v>1529</c:v>
                </c:pt>
                <c:pt idx="6219">
                  <c:v>1529</c:v>
                </c:pt>
                <c:pt idx="6220">
                  <c:v>1529</c:v>
                </c:pt>
                <c:pt idx="6221">
                  <c:v>1529</c:v>
                </c:pt>
                <c:pt idx="6222">
                  <c:v>1529</c:v>
                </c:pt>
                <c:pt idx="6223">
                  <c:v>1529</c:v>
                </c:pt>
                <c:pt idx="6224">
                  <c:v>1529</c:v>
                </c:pt>
                <c:pt idx="6225">
                  <c:v>1530</c:v>
                </c:pt>
                <c:pt idx="6226">
                  <c:v>1531</c:v>
                </c:pt>
                <c:pt idx="6227">
                  <c:v>1531</c:v>
                </c:pt>
                <c:pt idx="6228">
                  <c:v>1532</c:v>
                </c:pt>
                <c:pt idx="6229">
                  <c:v>1533</c:v>
                </c:pt>
                <c:pt idx="6230">
                  <c:v>1533</c:v>
                </c:pt>
                <c:pt idx="6231">
                  <c:v>1533</c:v>
                </c:pt>
                <c:pt idx="6232">
                  <c:v>1533</c:v>
                </c:pt>
                <c:pt idx="6233">
                  <c:v>1533</c:v>
                </c:pt>
                <c:pt idx="6234">
                  <c:v>1534</c:v>
                </c:pt>
                <c:pt idx="6235">
                  <c:v>1534</c:v>
                </c:pt>
                <c:pt idx="6236">
                  <c:v>1535</c:v>
                </c:pt>
                <c:pt idx="6237">
                  <c:v>1536</c:v>
                </c:pt>
                <c:pt idx="6238">
                  <c:v>1536</c:v>
                </c:pt>
                <c:pt idx="6239">
                  <c:v>1537</c:v>
                </c:pt>
                <c:pt idx="6240">
                  <c:v>1537</c:v>
                </c:pt>
                <c:pt idx="6241">
                  <c:v>1537</c:v>
                </c:pt>
                <c:pt idx="6242">
                  <c:v>1537</c:v>
                </c:pt>
                <c:pt idx="6243">
                  <c:v>1538</c:v>
                </c:pt>
                <c:pt idx="6244">
                  <c:v>1538</c:v>
                </c:pt>
                <c:pt idx="6245">
                  <c:v>1538</c:v>
                </c:pt>
                <c:pt idx="6246">
                  <c:v>1538</c:v>
                </c:pt>
                <c:pt idx="6247">
                  <c:v>1538</c:v>
                </c:pt>
                <c:pt idx="6248">
                  <c:v>1538</c:v>
                </c:pt>
                <c:pt idx="6249">
                  <c:v>1539</c:v>
                </c:pt>
                <c:pt idx="6250">
                  <c:v>1540</c:v>
                </c:pt>
                <c:pt idx="6251">
                  <c:v>1540</c:v>
                </c:pt>
                <c:pt idx="6252">
                  <c:v>1541</c:v>
                </c:pt>
                <c:pt idx="6253">
                  <c:v>1541</c:v>
                </c:pt>
                <c:pt idx="6254">
                  <c:v>1542</c:v>
                </c:pt>
                <c:pt idx="6255">
                  <c:v>1542</c:v>
                </c:pt>
                <c:pt idx="6256">
                  <c:v>1543</c:v>
                </c:pt>
                <c:pt idx="6257">
                  <c:v>1543</c:v>
                </c:pt>
                <c:pt idx="6258">
                  <c:v>1543</c:v>
                </c:pt>
                <c:pt idx="6259">
                  <c:v>1543</c:v>
                </c:pt>
                <c:pt idx="6260">
                  <c:v>1543</c:v>
                </c:pt>
                <c:pt idx="6261">
                  <c:v>1543</c:v>
                </c:pt>
                <c:pt idx="6262">
                  <c:v>1543</c:v>
                </c:pt>
                <c:pt idx="6263">
                  <c:v>1543</c:v>
                </c:pt>
                <c:pt idx="6264">
                  <c:v>1544</c:v>
                </c:pt>
                <c:pt idx="6265">
                  <c:v>1545</c:v>
                </c:pt>
                <c:pt idx="6266">
                  <c:v>1546</c:v>
                </c:pt>
                <c:pt idx="6267">
                  <c:v>1547</c:v>
                </c:pt>
                <c:pt idx="6268">
                  <c:v>1547</c:v>
                </c:pt>
                <c:pt idx="6269">
                  <c:v>1547</c:v>
                </c:pt>
                <c:pt idx="6270">
                  <c:v>1547</c:v>
                </c:pt>
                <c:pt idx="6271">
                  <c:v>1547</c:v>
                </c:pt>
                <c:pt idx="6272">
                  <c:v>1547</c:v>
                </c:pt>
                <c:pt idx="6273">
                  <c:v>1547</c:v>
                </c:pt>
                <c:pt idx="6274">
                  <c:v>1547</c:v>
                </c:pt>
                <c:pt idx="6275">
                  <c:v>1547</c:v>
                </c:pt>
                <c:pt idx="6276">
                  <c:v>1547</c:v>
                </c:pt>
                <c:pt idx="6277">
                  <c:v>1547</c:v>
                </c:pt>
                <c:pt idx="6278">
                  <c:v>1547</c:v>
                </c:pt>
                <c:pt idx="6279">
                  <c:v>1547</c:v>
                </c:pt>
                <c:pt idx="6280">
                  <c:v>1547</c:v>
                </c:pt>
                <c:pt idx="6281">
                  <c:v>1547</c:v>
                </c:pt>
                <c:pt idx="6282">
                  <c:v>1547</c:v>
                </c:pt>
                <c:pt idx="6283">
                  <c:v>1547</c:v>
                </c:pt>
                <c:pt idx="6284">
                  <c:v>1547</c:v>
                </c:pt>
                <c:pt idx="6285">
                  <c:v>1547</c:v>
                </c:pt>
                <c:pt idx="6286">
                  <c:v>1547</c:v>
                </c:pt>
                <c:pt idx="6287">
                  <c:v>1547</c:v>
                </c:pt>
                <c:pt idx="6288">
                  <c:v>1547</c:v>
                </c:pt>
                <c:pt idx="6289">
                  <c:v>1547</c:v>
                </c:pt>
                <c:pt idx="6290">
                  <c:v>1547</c:v>
                </c:pt>
                <c:pt idx="6291">
                  <c:v>1547</c:v>
                </c:pt>
                <c:pt idx="6292">
                  <c:v>1547</c:v>
                </c:pt>
                <c:pt idx="6293">
                  <c:v>1547</c:v>
                </c:pt>
                <c:pt idx="6294">
                  <c:v>1547</c:v>
                </c:pt>
                <c:pt idx="6295">
                  <c:v>1547</c:v>
                </c:pt>
                <c:pt idx="6296">
                  <c:v>1547</c:v>
                </c:pt>
                <c:pt idx="6297">
                  <c:v>1547</c:v>
                </c:pt>
                <c:pt idx="6298">
                  <c:v>1547</c:v>
                </c:pt>
                <c:pt idx="6299">
                  <c:v>1547</c:v>
                </c:pt>
                <c:pt idx="6300">
                  <c:v>1547</c:v>
                </c:pt>
                <c:pt idx="6301">
                  <c:v>1547</c:v>
                </c:pt>
                <c:pt idx="6302">
                  <c:v>1547</c:v>
                </c:pt>
                <c:pt idx="6303">
                  <c:v>1547</c:v>
                </c:pt>
                <c:pt idx="6304">
                  <c:v>1548</c:v>
                </c:pt>
                <c:pt idx="6305">
                  <c:v>1548</c:v>
                </c:pt>
                <c:pt idx="6306">
                  <c:v>1548</c:v>
                </c:pt>
                <c:pt idx="6307">
                  <c:v>1548</c:v>
                </c:pt>
                <c:pt idx="6308">
                  <c:v>1548</c:v>
                </c:pt>
                <c:pt idx="6309">
                  <c:v>1549</c:v>
                </c:pt>
                <c:pt idx="6310">
                  <c:v>1549</c:v>
                </c:pt>
                <c:pt idx="6311">
                  <c:v>1549</c:v>
                </c:pt>
                <c:pt idx="6312">
                  <c:v>1550</c:v>
                </c:pt>
                <c:pt idx="6313">
                  <c:v>1550</c:v>
                </c:pt>
                <c:pt idx="6314">
                  <c:v>1550</c:v>
                </c:pt>
                <c:pt idx="6315">
                  <c:v>1550</c:v>
                </c:pt>
                <c:pt idx="6316">
                  <c:v>1550</c:v>
                </c:pt>
                <c:pt idx="6317">
                  <c:v>1550</c:v>
                </c:pt>
                <c:pt idx="6318">
                  <c:v>1550</c:v>
                </c:pt>
                <c:pt idx="6319">
                  <c:v>1550</c:v>
                </c:pt>
                <c:pt idx="6320">
                  <c:v>1550</c:v>
                </c:pt>
                <c:pt idx="6321">
                  <c:v>1550</c:v>
                </c:pt>
                <c:pt idx="6322">
                  <c:v>1550</c:v>
                </c:pt>
                <c:pt idx="6323">
                  <c:v>1550</c:v>
                </c:pt>
                <c:pt idx="6324">
                  <c:v>1551</c:v>
                </c:pt>
                <c:pt idx="6325">
                  <c:v>1551</c:v>
                </c:pt>
                <c:pt idx="6326">
                  <c:v>1551</c:v>
                </c:pt>
                <c:pt idx="6327">
                  <c:v>1551</c:v>
                </c:pt>
                <c:pt idx="6328">
                  <c:v>1551</c:v>
                </c:pt>
                <c:pt idx="6329">
                  <c:v>1551</c:v>
                </c:pt>
                <c:pt idx="6330">
                  <c:v>1552</c:v>
                </c:pt>
                <c:pt idx="6331">
                  <c:v>1552</c:v>
                </c:pt>
                <c:pt idx="6332">
                  <c:v>1553</c:v>
                </c:pt>
                <c:pt idx="6333">
                  <c:v>1553</c:v>
                </c:pt>
                <c:pt idx="6334">
                  <c:v>1553</c:v>
                </c:pt>
                <c:pt idx="6335">
                  <c:v>1553</c:v>
                </c:pt>
                <c:pt idx="6336">
                  <c:v>1553</c:v>
                </c:pt>
                <c:pt idx="6337">
                  <c:v>1553</c:v>
                </c:pt>
                <c:pt idx="6338">
                  <c:v>1553</c:v>
                </c:pt>
                <c:pt idx="6339">
                  <c:v>1553</c:v>
                </c:pt>
                <c:pt idx="6340">
                  <c:v>1553</c:v>
                </c:pt>
                <c:pt idx="6341">
                  <c:v>1553</c:v>
                </c:pt>
                <c:pt idx="6342">
                  <c:v>1553</c:v>
                </c:pt>
                <c:pt idx="6343">
                  <c:v>1553</c:v>
                </c:pt>
                <c:pt idx="6344">
                  <c:v>1553</c:v>
                </c:pt>
                <c:pt idx="6345">
                  <c:v>1553</c:v>
                </c:pt>
                <c:pt idx="6346">
                  <c:v>1554</c:v>
                </c:pt>
                <c:pt idx="6347">
                  <c:v>1554</c:v>
                </c:pt>
                <c:pt idx="6348">
                  <c:v>1554</c:v>
                </c:pt>
                <c:pt idx="6349">
                  <c:v>1555</c:v>
                </c:pt>
                <c:pt idx="6350">
                  <c:v>1555</c:v>
                </c:pt>
                <c:pt idx="6351">
                  <c:v>1555</c:v>
                </c:pt>
                <c:pt idx="6352">
                  <c:v>1556</c:v>
                </c:pt>
                <c:pt idx="6353">
                  <c:v>1556</c:v>
                </c:pt>
                <c:pt idx="6354">
                  <c:v>1557</c:v>
                </c:pt>
                <c:pt idx="6355">
                  <c:v>1557</c:v>
                </c:pt>
                <c:pt idx="6356">
                  <c:v>1557</c:v>
                </c:pt>
                <c:pt idx="6357">
                  <c:v>1557</c:v>
                </c:pt>
                <c:pt idx="6358">
                  <c:v>1558</c:v>
                </c:pt>
                <c:pt idx="6359">
                  <c:v>1559</c:v>
                </c:pt>
                <c:pt idx="6360">
                  <c:v>1560</c:v>
                </c:pt>
                <c:pt idx="6361">
                  <c:v>1561</c:v>
                </c:pt>
                <c:pt idx="6362">
                  <c:v>1561</c:v>
                </c:pt>
                <c:pt idx="6363">
                  <c:v>1561</c:v>
                </c:pt>
                <c:pt idx="6364">
                  <c:v>1561</c:v>
                </c:pt>
                <c:pt idx="6365">
                  <c:v>1562</c:v>
                </c:pt>
                <c:pt idx="6366">
                  <c:v>1563</c:v>
                </c:pt>
                <c:pt idx="6367">
                  <c:v>1564</c:v>
                </c:pt>
                <c:pt idx="6368">
                  <c:v>1564</c:v>
                </c:pt>
                <c:pt idx="6369">
                  <c:v>1564</c:v>
                </c:pt>
                <c:pt idx="6370">
                  <c:v>1564</c:v>
                </c:pt>
                <c:pt idx="6371">
                  <c:v>1565</c:v>
                </c:pt>
                <c:pt idx="6372">
                  <c:v>1565</c:v>
                </c:pt>
                <c:pt idx="6373">
                  <c:v>1566</c:v>
                </c:pt>
                <c:pt idx="6374">
                  <c:v>1566</c:v>
                </c:pt>
                <c:pt idx="6375">
                  <c:v>1566</c:v>
                </c:pt>
                <c:pt idx="6376">
                  <c:v>1566</c:v>
                </c:pt>
                <c:pt idx="6377">
                  <c:v>1566</c:v>
                </c:pt>
                <c:pt idx="6378">
                  <c:v>1566</c:v>
                </c:pt>
                <c:pt idx="6379">
                  <c:v>1566</c:v>
                </c:pt>
                <c:pt idx="6380">
                  <c:v>1566</c:v>
                </c:pt>
                <c:pt idx="6381">
                  <c:v>1566</c:v>
                </c:pt>
                <c:pt idx="6382">
                  <c:v>1567</c:v>
                </c:pt>
                <c:pt idx="6383">
                  <c:v>1567</c:v>
                </c:pt>
                <c:pt idx="6384">
                  <c:v>1567</c:v>
                </c:pt>
                <c:pt idx="6385">
                  <c:v>1567</c:v>
                </c:pt>
                <c:pt idx="6386">
                  <c:v>1567</c:v>
                </c:pt>
                <c:pt idx="6387">
                  <c:v>1567</c:v>
                </c:pt>
                <c:pt idx="6388">
                  <c:v>1567</c:v>
                </c:pt>
                <c:pt idx="6389">
                  <c:v>1567</c:v>
                </c:pt>
                <c:pt idx="6390">
                  <c:v>1567</c:v>
                </c:pt>
                <c:pt idx="6391">
                  <c:v>1567</c:v>
                </c:pt>
                <c:pt idx="6392">
                  <c:v>1567</c:v>
                </c:pt>
                <c:pt idx="6393">
                  <c:v>1567</c:v>
                </c:pt>
                <c:pt idx="6394">
                  <c:v>1567</c:v>
                </c:pt>
                <c:pt idx="6395">
                  <c:v>1567</c:v>
                </c:pt>
                <c:pt idx="6396">
                  <c:v>1567</c:v>
                </c:pt>
                <c:pt idx="6397">
                  <c:v>1568</c:v>
                </c:pt>
                <c:pt idx="6398">
                  <c:v>1569</c:v>
                </c:pt>
                <c:pt idx="6399">
                  <c:v>1569</c:v>
                </c:pt>
                <c:pt idx="6400">
                  <c:v>1569</c:v>
                </c:pt>
                <c:pt idx="6401">
                  <c:v>1570</c:v>
                </c:pt>
                <c:pt idx="6402">
                  <c:v>1570</c:v>
                </c:pt>
                <c:pt idx="6403">
                  <c:v>1570</c:v>
                </c:pt>
                <c:pt idx="6404">
                  <c:v>1571</c:v>
                </c:pt>
                <c:pt idx="6405">
                  <c:v>1572</c:v>
                </c:pt>
                <c:pt idx="6406">
                  <c:v>1572</c:v>
                </c:pt>
                <c:pt idx="6407">
                  <c:v>1573</c:v>
                </c:pt>
                <c:pt idx="6408">
                  <c:v>1574</c:v>
                </c:pt>
                <c:pt idx="6409">
                  <c:v>1574</c:v>
                </c:pt>
                <c:pt idx="6410">
                  <c:v>1574</c:v>
                </c:pt>
                <c:pt idx="6411">
                  <c:v>1574</c:v>
                </c:pt>
                <c:pt idx="6412">
                  <c:v>1575</c:v>
                </c:pt>
                <c:pt idx="6413">
                  <c:v>1575</c:v>
                </c:pt>
                <c:pt idx="6414">
                  <c:v>1575</c:v>
                </c:pt>
                <c:pt idx="6415">
                  <c:v>1576</c:v>
                </c:pt>
                <c:pt idx="6416">
                  <c:v>1577</c:v>
                </c:pt>
                <c:pt idx="6417">
                  <c:v>1577</c:v>
                </c:pt>
                <c:pt idx="6418">
                  <c:v>1578</c:v>
                </c:pt>
                <c:pt idx="6419">
                  <c:v>1578</c:v>
                </c:pt>
                <c:pt idx="6420">
                  <c:v>1578</c:v>
                </c:pt>
                <c:pt idx="6421">
                  <c:v>1579</c:v>
                </c:pt>
                <c:pt idx="6422">
                  <c:v>1579</c:v>
                </c:pt>
                <c:pt idx="6423">
                  <c:v>1579</c:v>
                </c:pt>
                <c:pt idx="6424">
                  <c:v>1579</c:v>
                </c:pt>
                <c:pt idx="6425">
                  <c:v>1580</c:v>
                </c:pt>
                <c:pt idx="6426">
                  <c:v>1581</c:v>
                </c:pt>
                <c:pt idx="6427">
                  <c:v>1582</c:v>
                </c:pt>
                <c:pt idx="6428">
                  <c:v>1583</c:v>
                </c:pt>
                <c:pt idx="6429">
                  <c:v>1583</c:v>
                </c:pt>
                <c:pt idx="6430">
                  <c:v>1584</c:v>
                </c:pt>
                <c:pt idx="6431">
                  <c:v>1584</c:v>
                </c:pt>
                <c:pt idx="6432">
                  <c:v>1585</c:v>
                </c:pt>
                <c:pt idx="6433">
                  <c:v>1585</c:v>
                </c:pt>
                <c:pt idx="6434">
                  <c:v>1586</c:v>
                </c:pt>
                <c:pt idx="6435">
                  <c:v>1587</c:v>
                </c:pt>
                <c:pt idx="6436">
                  <c:v>1587</c:v>
                </c:pt>
                <c:pt idx="6437">
                  <c:v>1588</c:v>
                </c:pt>
                <c:pt idx="6438">
                  <c:v>1588</c:v>
                </c:pt>
                <c:pt idx="6439">
                  <c:v>1589</c:v>
                </c:pt>
                <c:pt idx="6440">
                  <c:v>1589</c:v>
                </c:pt>
                <c:pt idx="6441">
                  <c:v>1589</c:v>
                </c:pt>
                <c:pt idx="6442">
                  <c:v>1589</c:v>
                </c:pt>
                <c:pt idx="6443">
                  <c:v>1589</c:v>
                </c:pt>
                <c:pt idx="6444">
                  <c:v>1589</c:v>
                </c:pt>
                <c:pt idx="6445">
                  <c:v>1590</c:v>
                </c:pt>
                <c:pt idx="6446">
                  <c:v>1590</c:v>
                </c:pt>
                <c:pt idx="6447">
                  <c:v>1590</c:v>
                </c:pt>
                <c:pt idx="6448">
                  <c:v>1590</c:v>
                </c:pt>
                <c:pt idx="6449">
                  <c:v>1591</c:v>
                </c:pt>
                <c:pt idx="6450">
                  <c:v>1591</c:v>
                </c:pt>
                <c:pt idx="6451">
                  <c:v>1592</c:v>
                </c:pt>
                <c:pt idx="6452">
                  <c:v>1593</c:v>
                </c:pt>
                <c:pt idx="6453">
                  <c:v>1594</c:v>
                </c:pt>
                <c:pt idx="6454">
                  <c:v>1595</c:v>
                </c:pt>
                <c:pt idx="6455">
                  <c:v>1595</c:v>
                </c:pt>
                <c:pt idx="6456">
                  <c:v>1596</c:v>
                </c:pt>
                <c:pt idx="6457">
                  <c:v>1596</c:v>
                </c:pt>
                <c:pt idx="6458">
                  <c:v>1596</c:v>
                </c:pt>
                <c:pt idx="6459">
                  <c:v>1596</c:v>
                </c:pt>
                <c:pt idx="6460">
                  <c:v>1596</c:v>
                </c:pt>
                <c:pt idx="6461">
                  <c:v>1596</c:v>
                </c:pt>
                <c:pt idx="6462">
                  <c:v>1596</c:v>
                </c:pt>
                <c:pt idx="6463">
                  <c:v>1596</c:v>
                </c:pt>
                <c:pt idx="6464">
                  <c:v>1596</c:v>
                </c:pt>
                <c:pt idx="6465">
                  <c:v>1596</c:v>
                </c:pt>
                <c:pt idx="6466">
                  <c:v>1597</c:v>
                </c:pt>
                <c:pt idx="6467">
                  <c:v>1598</c:v>
                </c:pt>
                <c:pt idx="6468">
                  <c:v>1599</c:v>
                </c:pt>
                <c:pt idx="6469">
                  <c:v>1600</c:v>
                </c:pt>
                <c:pt idx="6470">
                  <c:v>1600</c:v>
                </c:pt>
                <c:pt idx="6471">
                  <c:v>1600</c:v>
                </c:pt>
                <c:pt idx="6472">
                  <c:v>1601</c:v>
                </c:pt>
                <c:pt idx="6473">
                  <c:v>1601</c:v>
                </c:pt>
                <c:pt idx="6474">
                  <c:v>1601</c:v>
                </c:pt>
                <c:pt idx="6475">
                  <c:v>1602</c:v>
                </c:pt>
                <c:pt idx="6476">
                  <c:v>1602</c:v>
                </c:pt>
                <c:pt idx="6477">
                  <c:v>1603</c:v>
                </c:pt>
                <c:pt idx="6478">
                  <c:v>1603</c:v>
                </c:pt>
                <c:pt idx="6479">
                  <c:v>1603</c:v>
                </c:pt>
                <c:pt idx="6480">
                  <c:v>1603</c:v>
                </c:pt>
                <c:pt idx="6481">
                  <c:v>1603</c:v>
                </c:pt>
                <c:pt idx="6482">
                  <c:v>1603</c:v>
                </c:pt>
                <c:pt idx="6483">
                  <c:v>1603</c:v>
                </c:pt>
                <c:pt idx="6484">
                  <c:v>1603</c:v>
                </c:pt>
                <c:pt idx="6485">
                  <c:v>1603</c:v>
                </c:pt>
                <c:pt idx="6486">
                  <c:v>1603</c:v>
                </c:pt>
                <c:pt idx="6487">
                  <c:v>1603</c:v>
                </c:pt>
                <c:pt idx="6488">
                  <c:v>1603</c:v>
                </c:pt>
                <c:pt idx="6489">
                  <c:v>1603</c:v>
                </c:pt>
                <c:pt idx="6490">
                  <c:v>1604</c:v>
                </c:pt>
                <c:pt idx="6491">
                  <c:v>1605</c:v>
                </c:pt>
                <c:pt idx="6492">
                  <c:v>1606</c:v>
                </c:pt>
                <c:pt idx="6493">
                  <c:v>1606</c:v>
                </c:pt>
                <c:pt idx="6494">
                  <c:v>1607</c:v>
                </c:pt>
                <c:pt idx="6495">
                  <c:v>1607</c:v>
                </c:pt>
                <c:pt idx="6496">
                  <c:v>1607</c:v>
                </c:pt>
                <c:pt idx="6497">
                  <c:v>1608</c:v>
                </c:pt>
                <c:pt idx="6498">
                  <c:v>1608</c:v>
                </c:pt>
                <c:pt idx="6499">
                  <c:v>1609</c:v>
                </c:pt>
                <c:pt idx="6500">
                  <c:v>1609</c:v>
                </c:pt>
                <c:pt idx="6501">
                  <c:v>1609</c:v>
                </c:pt>
                <c:pt idx="6502">
                  <c:v>1609</c:v>
                </c:pt>
                <c:pt idx="6503">
                  <c:v>1610</c:v>
                </c:pt>
                <c:pt idx="6504">
                  <c:v>1611</c:v>
                </c:pt>
                <c:pt idx="6505">
                  <c:v>1612</c:v>
                </c:pt>
                <c:pt idx="6506">
                  <c:v>1613</c:v>
                </c:pt>
                <c:pt idx="6507">
                  <c:v>1614</c:v>
                </c:pt>
                <c:pt idx="6508">
                  <c:v>1615</c:v>
                </c:pt>
                <c:pt idx="6509">
                  <c:v>1615</c:v>
                </c:pt>
                <c:pt idx="6510">
                  <c:v>1615</c:v>
                </c:pt>
                <c:pt idx="6511">
                  <c:v>1615</c:v>
                </c:pt>
                <c:pt idx="6512">
                  <c:v>1615</c:v>
                </c:pt>
                <c:pt idx="6513">
                  <c:v>1615</c:v>
                </c:pt>
                <c:pt idx="6514">
                  <c:v>1616</c:v>
                </c:pt>
                <c:pt idx="6515">
                  <c:v>1616</c:v>
                </c:pt>
                <c:pt idx="6516">
                  <c:v>1617</c:v>
                </c:pt>
                <c:pt idx="6517">
                  <c:v>1617</c:v>
                </c:pt>
                <c:pt idx="6518">
                  <c:v>1618</c:v>
                </c:pt>
                <c:pt idx="6519">
                  <c:v>1618</c:v>
                </c:pt>
                <c:pt idx="6520">
                  <c:v>1618</c:v>
                </c:pt>
                <c:pt idx="6521">
                  <c:v>1618</c:v>
                </c:pt>
                <c:pt idx="6522">
                  <c:v>1618</c:v>
                </c:pt>
                <c:pt idx="6523">
                  <c:v>1618</c:v>
                </c:pt>
                <c:pt idx="6524">
                  <c:v>1618</c:v>
                </c:pt>
                <c:pt idx="6525">
                  <c:v>1618</c:v>
                </c:pt>
                <c:pt idx="6526">
                  <c:v>1619</c:v>
                </c:pt>
                <c:pt idx="6527">
                  <c:v>1619</c:v>
                </c:pt>
                <c:pt idx="6528">
                  <c:v>1619</c:v>
                </c:pt>
                <c:pt idx="6529">
                  <c:v>1619</c:v>
                </c:pt>
                <c:pt idx="6530">
                  <c:v>1619</c:v>
                </c:pt>
                <c:pt idx="6531">
                  <c:v>1619</c:v>
                </c:pt>
                <c:pt idx="6532">
                  <c:v>1620</c:v>
                </c:pt>
                <c:pt idx="6533">
                  <c:v>1620</c:v>
                </c:pt>
                <c:pt idx="6534">
                  <c:v>1620</c:v>
                </c:pt>
                <c:pt idx="6535">
                  <c:v>1621</c:v>
                </c:pt>
                <c:pt idx="6536">
                  <c:v>1621</c:v>
                </c:pt>
                <c:pt idx="6537">
                  <c:v>1621</c:v>
                </c:pt>
                <c:pt idx="6538">
                  <c:v>1621</c:v>
                </c:pt>
                <c:pt idx="6539">
                  <c:v>1621</c:v>
                </c:pt>
                <c:pt idx="6540">
                  <c:v>1621</c:v>
                </c:pt>
                <c:pt idx="6541">
                  <c:v>1621</c:v>
                </c:pt>
                <c:pt idx="6542">
                  <c:v>1622</c:v>
                </c:pt>
                <c:pt idx="6543">
                  <c:v>1623</c:v>
                </c:pt>
                <c:pt idx="6544">
                  <c:v>1624</c:v>
                </c:pt>
                <c:pt idx="6545">
                  <c:v>1625</c:v>
                </c:pt>
                <c:pt idx="6546">
                  <c:v>1625</c:v>
                </c:pt>
                <c:pt idx="6547">
                  <c:v>1625</c:v>
                </c:pt>
                <c:pt idx="6548">
                  <c:v>1625</c:v>
                </c:pt>
                <c:pt idx="6549">
                  <c:v>1625</c:v>
                </c:pt>
                <c:pt idx="6550">
                  <c:v>1626</c:v>
                </c:pt>
                <c:pt idx="6551">
                  <c:v>1626</c:v>
                </c:pt>
                <c:pt idx="6552">
                  <c:v>1626</c:v>
                </c:pt>
                <c:pt idx="6553">
                  <c:v>1627</c:v>
                </c:pt>
                <c:pt idx="6554">
                  <c:v>1627</c:v>
                </c:pt>
                <c:pt idx="6555">
                  <c:v>1627</c:v>
                </c:pt>
                <c:pt idx="6556">
                  <c:v>1627</c:v>
                </c:pt>
                <c:pt idx="6557">
                  <c:v>1627</c:v>
                </c:pt>
                <c:pt idx="6558">
                  <c:v>1627</c:v>
                </c:pt>
                <c:pt idx="6559">
                  <c:v>1627</c:v>
                </c:pt>
                <c:pt idx="6560">
                  <c:v>1627</c:v>
                </c:pt>
                <c:pt idx="6561">
                  <c:v>1627</c:v>
                </c:pt>
                <c:pt idx="6562">
                  <c:v>1628</c:v>
                </c:pt>
                <c:pt idx="6563">
                  <c:v>1628</c:v>
                </c:pt>
                <c:pt idx="6564">
                  <c:v>1628</c:v>
                </c:pt>
                <c:pt idx="6565">
                  <c:v>1628</c:v>
                </c:pt>
                <c:pt idx="6566">
                  <c:v>1628</c:v>
                </c:pt>
                <c:pt idx="6567">
                  <c:v>1629</c:v>
                </c:pt>
                <c:pt idx="6568">
                  <c:v>1630</c:v>
                </c:pt>
                <c:pt idx="6569">
                  <c:v>1630</c:v>
                </c:pt>
                <c:pt idx="6570">
                  <c:v>1631</c:v>
                </c:pt>
                <c:pt idx="6571">
                  <c:v>1631</c:v>
                </c:pt>
                <c:pt idx="6572">
                  <c:v>1631</c:v>
                </c:pt>
                <c:pt idx="6573">
                  <c:v>1631</c:v>
                </c:pt>
                <c:pt idx="6574">
                  <c:v>1631</c:v>
                </c:pt>
                <c:pt idx="6575">
                  <c:v>1631</c:v>
                </c:pt>
                <c:pt idx="6576">
                  <c:v>1631</c:v>
                </c:pt>
                <c:pt idx="6577">
                  <c:v>1631</c:v>
                </c:pt>
                <c:pt idx="6578">
                  <c:v>1631</c:v>
                </c:pt>
                <c:pt idx="6579">
                  <c:v>1632</c:v>
                </c:pt>
                <c:pt idx="6580">
                  <c:v>1632</c:v>
                </c:pt>
                <c:pt idx="6581">
                  <c:v>1632</c:v>
                </c:pt>
                <c:pt idx="6582">
                  <c:v>1633</c:v>
                </c:pt>
                <c:pt idx="6583">
                  <c:v>1633</c:v>
                </c:pt>
                <c:pt idx="6584">
                  <c:v>1633</c:v>
                </c:pt>
                <c:pt idx="6585">
                  <c:v>1633</c:v>
                </c:pt>
                <c:pt idx="6586">
                  <c:v>1633</c:v>
                </c:pt>
                <c:pt idx="6587">
                  <c:v>1634</c:v>
                </c:pt>
                <c:pt idx="6588">
                  <c:v>1634</c:v>
                </c:pt>
                <c:pt idx="6589">
                  <c:v>1635</c:v>
                </c:pt>
                <c:pt idx="6590">
                  <c:v>1636</c:v>
                </c:pt>
                <c:pt idx="6591">
                  <c:v>1636</c:v>
                </c:pt>
                <c:pt idx="6592">
                  <c:v>1636</c:v>
                </c:pt>
                <c:pt idx="6593">
                  <c:v>1636</c:v>
                </c:pt>
                <c:pt idx="6594">
                  <c:v>1636</c:v>
                </c:pt>
                <c:pt idx="6595">
                  <c:v>1636</c:v>
                </c:pt>
                <c:pt idx="6596">
                  <c:v>1636</c:v>
                </c:pt>
                <c:pt idx="6597">
                  <c:v>1636</c:v>
                </c:pt>
                <c:pt idx="6598">
                  <c:v>1636</c:v>
                </c:pt>
                <c:pt idx="6599">
                  <c:v>1636</c:v>
                </c:pt>
                <c:pt idx="6600">
                  <c:v>1636</c:v>
                </c:pt>
                <c:pt idx="6601">
                  <c:v>1636</c:v>
                </c:pt>
                <c:pt idx="6602">
                  <c:v>1636</c:v>
                </c:pt>
                <c:pt idx="6603">
                  <c:v>1637</c:v>
                </c:pt>
                <c:pt idx="6604">
                  <c:v>1637</c:v>
                </c:pt>
                <c:pt idx="6605">
                  <c:v>1637</c:v>
                </c:pt>
                <c:pt idx="6606">
                  <c:v>1638</c:v>
                </c:pt>
                <c:pt idx="6607">
                  <c:v>1638</c:v>
                </c:pt>
                <c:pt idx="6608">
                  <c:v>1639</c:v>
                </c:pt>
                <c:pt idx="6609">
                  <c:v>1639</c:v>
                </c:pt>
                <c:pt idx="6610">
                  <c:v>1639</c:v>
                </c:pt>
                <c:pt idx="6611">
                  <c:v>1639</c:v>
                </c:pt>
                <c:pt idx="6612">
                  <c:v>1640</c:v>
                </c:pt>
                <c:pt idx="6613">
                  <c:v>1641</c:v>
                </c:pt>
                <c:pt idx="6614">
                  <c:v>1642</c:v>
                </c:pt>
                <c:pt idx="6615">
                  <c:v>1643</c:v>
                </c:pt>
                <c:pt idx="6616">
                  <c:v>1644</c:v>
                </c:pt>
                <c:pt idx="6617">
                  <c:v>1645</c:v>
                </c:pt>
                <c:pt idx="6618">
                  <c:v>1645</c:v>
                </c:pt>
                <c:pt idx="6619">
                  <c:v>1645</c:v>
                </c:pt>
                <c:pt idx="6620">
                  <c:v>1645</c:v>
                </c:pt>
                <c:pt idx="6621">
                  <c:v>1646</c:v>
                </c:pt>
                <c:pt idx="6622">
                  <c:v>1647</c:v>
                </c:pt>
                <c:pt idx="6623">
                  <c:v>1648</c:v>
                </c:pt>
                <c:pt idx="6624">
                  <c:v>1649</c:v>
                </c:pt>
                <c:pt idx="6625">
                  <c:v>1649</c:v>
                </c:pt>
                <c:pt idx="6626">
                  <c:v>1649</c:v>
                </c:pt>
                <c:pt idx="6627">
                  <c:v>1649</c:v>
                </c:pt>
                <c:pt idx="6628">
                  <c:v>1649</c:v>
                </c:pt>
                <c:pt idx="6629">
                  <c:v>1649</c:v>
                </c:pt>
                <c:pt idx="6630">
                  <c:v>1649</c:v>
                </c:pt>
                <c:pt idx="6631">
                  <c:v>1649</c:v>
                </c:pt>
                <c:pt idx="6632">
                  <c:v>1649</c:v>
                </c:pt>
                <c:pt idx="6633">
                  <c:v>1649</c:v>
                </c:pt>
                <c:pt idx="6634">
                  <c:v>1649</c:v>
                </c:pt>
                <c:pt idx="6635">
                  <c:v>1649</c:v>
                </c:pt>
                <c:pt idx="6636">
                  <c:v>1649</c:v>
                </c:pt>
                <c:pt idx="6637">
                  <c:v>1649</c:v>
                </c:pt>
                <c:pt idx="6638">
                  <c:v>1649</c:v>
                </c:pt>
                <c:pt idx="6639">
                  <c:v>1649</c:v>
                </c:pt>
                <c:pt idx="6640">
                  <c:v>1649</c:v>
                </c:pt>
                <c:pt idx="6641">
                  <c:v>1649</c:v>
                </c:pt>
                <c:pt idx="6642">
                  <c:v>1650</c:v>
                </c:pt>
                <c:pt idx="6643">
                  <c:v>1650</c:v>
                </c:pt>
                <c:pt idx="6644">
                  <c:v>1650</c:v>
                </c:pt>
                <c:pt idx="6645">
                  <c:v>1650</c:v>
                </c:pt>
                <c:pt idx="6646">
                  <c:v>1651</c:v>
                </c:pt>
                <c:pt idx="6647">
                  <c:v>1652</c:v>
                </c:pt>
                <c:pt idx="6648">
                  <c:v>1652</c:v>
                </c:pt>
                <c:pt idx="6649">
                  <c:v>1653</c:v>
                </c:pt>
                <c:pt idx="6650">
                  <c:v>1653</c:v>
                </c:pt>
                <c:pt idx="6651">
                  <c:v>1653</c:v>
                </c:pt>
                <c:pt idx="6652">
                  <c:v>1653</c:v>
                </c:pt>
                <c:pt idx="6653">
                  <c:v>1653</c:v>
                </c:pt>
                <c:pt idx="6654">
                  <c:v>1653</c:v>
                </c:pt>
                <c:pt idx="6655">
                  <c:v>1653</c:v>
                </c:pt>
                <c:pt idx="6656">
                  <c:v>1654</c:v>
                </c:pt>
                <c:pt idx="6657">
                  <c:v>1654</c:v>
                </c:pt>
                <c:pt idx="6658">
                  <c:v>1654</c:v>
                </c:pt>
                <c:pt idx="6659">
                  <c:v>1654</c:v>
                </c:pt>
                <c:pt idx="6660">
                  <c:v>1654</c:v>
                </c:pt>
                <c:pt idx="6661">
                  <c:v>1654</c:v>
                </c:pt>
                <c:pt idx="6662">
                  <c:v>1654</c:v>
                </c:pt>
                <c:pt idx="6663">
                  <c:v>1654</c:v>
                </c:pt>
                <c:pt idx="6664">
                  <c:v>1654</c:v>
                </c:pt>
                <c:pt idx="6665">
                  <c:v>1655</c:v>
                </c:pt>
                <c:pt idx="6666">
                  <c:v>1655</c:v>
                </c:pt>
                <c:pt idx="6667">
                  <c:v>1655</c:v>
                </c:pt>
                <c:pt idx="6668">
                  <c:v>1655</c:v>
                </c:pt>
                <c:pt idx="6669">
                  <c:v>1656</c:v>
                </c:pt>
                <c:pt idx="6670">
                  <c:v>1656</c:v>
                </c:pt>
                <c:pt idx="6671">
                  <c:v>1657</c:v>
                </c:pt>
                <c:pt idx="6672">
                  <c:v>1657</c:v>
                </c:pt>
                <c:pt idx="6673">
                  <c:v>1657</c:v>
                </c:pt>
                <c:pt idx="6674">
                  <c:v>1657</c:v>
                </c:pt>
                <c:pt idx="6675">
                  <c:v>1657</c:v>
                </c:pt>
                <c:pt idx="6676">
                  <c:v>1657</c:v>
                </c:pt>
                <c:pt idx="6677">
                  <c:v>1657</c:v>
                </c:pt>
                <c:pt idx="6678">
                  <c:v>1657</c:v>
                </c:pt>
                <c:pt idx="6679">
                  <c:v>1657</c:v>
                </c:pt>
                <c:pt idx="6680">
                  <c:v>1657</c:v>
                </c:pt>
                <c:pt idx="6681">
                  <c:v>1657</c:v>
                </c:pt>
                <c:pt idx="6682">
                  <c:v>1657</c:v>
                </c:pt>
                <c:pt idx="6683">
                  <c:v>1657</c:v>
                </c:pt>
                <c:pt idx="6684">
                  <c:v>1657</c:v>
                </c:pt>
                <c:pt idx="6685">
                  <c:v>1658</c:v>
                </c:pt>
                <c:pt idx="6686">
                  <c:v>1658</c:v>
                </c:pt>
                <c:pt idx="6687">
                  <c:v>1659</c:v>
                </c:pt>
                <c:pt idx="6688">
                  <c:v>1659</c:v>
                </c:pt>
                <c:pt idx="6689">
                  <c:v>1659</c:v>
                </c:pt>
                <c:pt idx="6690">
                  <c:v>1659</c:v>
                </c:pt>
                <c:pt idx="6691">
                  <c:v>1659</c:v>
                </c:pt>
                <c:pt idx="6692">
                  <c:v>1659</c:v>
                </c:pt>
                <c:pt idx="6693">
                  <c:v>1660</c:v>
                </c:pt>
                <c:pt idx="6694">
                  <c:v>1661</c:v>
                </c:pt>
                <c:pt idx="6695">
                  <c:v>1661</c:v>
                </c:pt>
                <c:pt idx="6696">
                  <c:v>1661</c:v>
                </c:pt>
                <c:pt idx="6697">
                  <c:v>1661</c:v>
                </c:pt>
                <c:pt idx="6698">
                  <c:v>1661</c:v>
                </c:pt>
                <c:pt idx="6699">
                  <c:v>1662</c:v>
                </c:pt>
                <c:pt idx="6700">
                  <c:v>1662</c:v>
                </c:pt>
                <c:pt idx="6701">
                  <c:v>1662</c:v>
                </c:pt>
                <c:pt idx="6702">
                  <c:v>1662</c:v>
                </c:pt>
                <c:pt idx="6703">
                  <c:v>1662</c:v>
                </c:pt>
                <c:pt idx="6704">
                  <c:v>1662</c:v>
                </c:pt>
                <c:pt idx="6705">
                  <c:v>1662</c:v>
                </c:pt>
                <c:pt idx="6706">
                  <c:v>1662</c:v>
                </c:pt>
                <c:pt idx="6707">
                  <c:v>1662</c:v>
                </c:pt>
                <c:pt idx="6708">
                  <c:v>1662</c:v>
                </c:pt>
                <c:pt idx="6709">
                  <c:v>1662</c:v>
                </c:pt>
                <c:pt idx="6710">
                  <c:v>1662</c:v>
                </c:pt>
                <c:pt idx="6711">
                  <c:v>1662</c:v>
                </c:pt>
                <c:pt idx="6712">
                  <c:v>1662</c:v>
                </c:pt>
                <c:pt idx="6713">
                  <c:v>1662</c:v>
                </c:pt>
                <c:pt idx="6714">
                  <c:v>1662</c:v>
                </c:pt>
                <c:pt idx="6715">
                  <c:v>1662</c:v>
                </c:pt>
                <c:pt idx="6716">
                  <c:v>1662</c:v>
                </c:pt>
                <c:pt idx="6717">
                  <c:v>1662</c:v>
                </c:pt>
                <c:pt idx="6718">
                  <c:v>1662</c:v>
                </c:pt>
                <c:pt idx="6719">
                  <c:v>1662</c:v>
                </c:pt>
                <c:pt idx="6720">
                  <c:v>1662</c:v>
                </c:pt>
                <c:pt idx="6721">
                  <c:v>1662</c:v>
                </c:pt>
                <c:pt idx="6722">
                  <c:v>1663</c:v>
                </c:pt>
                <c:pt idx="6723">
                  <c:v>1664</c:v>
                </c:pt>
                <c:pt idx="6724">
                  <c:v>1665</c:v>
                </c:pt>
                <c:pt idx="6725">
                  <c:v>1666</c:v>
                </c:pt>
                <c:pt idx="6726">
                  <c:v>1667</c:v>
                </c:pt>
                <c:pt idx="6727">
                  <c:v>1668</c:v>
                </c:pt>
                <c:pt idx="6728">
                  <c:v>1669</c:v>
                </c:pt>
                <c:pt idx="6729">
                  <c:v>1669</c:v>
                </c:pt>
                <c:pt idx="6730">
                  <c:v>1669</c:v>
                </c:pt>
                <c:pt idx="6731">
                  <c:v>1669</c:v>
                </c:pt>
                <c:pt idx="6732">
                  <c:v>1669</c:v>
                </c:pt>
                <c:pt idx="6733">
                  <c:v>1669</c:v>
                </c:pt>
                <c:pt idx="6734">
                  <c:v>1670</c:v>
                </c:pt>
                <c:pt idx="6735">
                  <c:v>1671</c:v>
                </c:pt>
                <c:pt idx="6736">
                  <c:v>1672</c:v>
                </c:pt>
                <c:pt idx="6737">
                  <c:v>1672</c:v>
                </c:pt>
                <c:pt idx="6738">
                  <c:v>1672</c:v>
                </c:pt>
                <c:pt idx="6739">
                  <c:v>1672</c:v>
                </c:pt>
                <c:pt idx="6740">
                  <c:v>1672</c:v>
                </c:pt>
                <c:pt idx="6741">
                  <c:v>1672</c:v>
                </c:pt>
                <c:pt idx="6742">
                  <c:v>1672</c:v>
                </c:pt>
                <c:pt idx="6743">
                  <c:v>1672</c:v>
                </c:pt>
                <c:pt idx="6744">
                  <c:v>1672</c:v>
                </c:pt>
                <c:pt idx="6745">
                  <c:v>1673</c:v>
                </c:pt>
                <c:pt idx="6746">
                  <c:v>1673</c:v>
                </c:pt>
                <c:pt idx="6747">
                  <c:v>1673</c:v>
                </c:pt>
                <c:pt idx="6748">
                  <c:v>1673</c:v>
                </c:pt>
                <c:pt idx="6749">
                  <c:v>1673</c:v>
                </c:pt>
                <c:pt idx="6750">
                  <c:v>1673</c:v>
                </c:pt>
                <c:pt idx="6751">
                  <c:v>1673</c:v>
                </c:pt>
                <c:pt idx="6752">
                  <c:v>1673</c:v>
                </c:pt>
                <c:pt idx="6753">
                  <c:v>1674</c:v>
                </c:pt>
                <c:pt idx="6754">
                  <c:v>1674</c:v>
                </c:pt>
                <c:pt idx="6755">
                  <c:v>1674</c:v>
                </c:pt>
                <c:pt idx="6756">
                  <c:v>1674</c:v>
                </c:pt>
                <c:pt idx="6757">
                  <c:v>1675</c:v>
                </c:pt>
                <c:pt idx="6758">
                  <c:v>1676</c:v>
                </c:pt>
                <c:pt idx="6759">
                  <c:v>1676</c:v>
                </c:pt>
                <c:pt idx="6760">
                  <c:v>1676</c:v>
                </c:pt>
                <c:pt idx="6761">
                  <c:v>1677</c:v>
                </c:pt>
                <c:pt idx="6762">
                  <c:v>1677</c:v>
                </c:pt>
                <c:pt idx="6763">
                  <c:v>1677</c:v>
                </c:pt>
                <c:pt idx="6764">
                  <c:v>1677</c:v>
                </c:pt>
                <c:pt idx="6765">
                  <c:v>1677</c:v>
                </c:pt>
                <c:pt idx="6766">
                  <c:v>1678</c:v>
                </c:pt>
                <c:pt idx="6767">
                  <c:v>1679</c:v>
                </c:pt>
                <c:pt idx="6768">
                  <c:v>1679</c:v>
                </c:pt>
                <c:pt idx="6769">
                  <c:v>1679</c:v>
                </c:pt>
                <c:pt idx="6770">
                  <c:v>1680</c:v>
                </c:pt>
                <c:pt idx="6771">
                  <c:v>1681</c:v>
                </c:pt>
                <c:pt idx="6772">
                  <c:v>1682</c:v>
                </c:pt>
                <c:pt idx="6773">
                  <c:v>1683</c:v>
                </c:pt>
                <c:pt idx="6774">
                  <c:v>1683</c:v>
                </c:pt>
                <c:pt idx="6775">
                  <c:v>1684</c:v>
                </c:pt>
                <c:pt idx="6776">
                  <c:v>1685</c:v>
                </c:pt>
                <c:pt idx="6777">
                  <c:v>1685</c:v>
                </c:pt>
                <c:pt idx="6778">
                  <c:v>1686</c:v>
                </c:pt>
                <c:pt idx="6779">
                  <c:v>1687</c:v>
                </c:pt>
                <c:pt idx="6780">
                  <c:v>1688</c:v>
                </c:pt>
                <c:pt idx="6781">
                  <c:v>1689</c:v>
                </c:pt>
                <c:pt idx="6782">
                  <c:v>1689</c:v>
                </c:pt>
                <c:pt idx="6783">
                  <c:v>1690</c:v>
                </c:pt>
                <c:pt idx="6784">
                  <c:v>1691</c:v>
                </c:pt>
                <c:pt idx="6785">
                  <c:v>1691</c:v>
                </c:pt>
                <c:pt idx="6786">
                  <c:v>1691</c:v>
                </c:pt>
                <c:pt idx="6787">
                  <c:v>1692</c:v>
                </c:pt>
                <c:pt idx="6788">
                  <c:v>1692</c:v>
                </c:pt>
                <c:pt idx="6789">
                  <c:v>1692</c:v>
                </c:pt>
                <c:pt idx="6790">
                  <c:v>1692</c:v>
                </c:pt>
                <c:pt idx="6791">
                  <c:v>1692</c:v>
                </c:pt>
                <c:pt idx="6792">
                  <c:v>1692</c:v>
                </c:pt>
                <c:pt idx="6793">
                  <c:v>1693</c:v>
                </c:pt>
                <c:pt idx="6794">
                  <c:v>1693</c:v>
                </c:pt>
                <c:pt idx="6795">
                  <c:v>1694</c:v>
                </c:pt>
                <c:pt idx="6796">
                  <c:v>1695</c:v>
                </c:pt>
                <c:pt idx="6797">
                  <c:v>1696</c:v>
                </c:pt>
                <c:pt idx="6798">
                  <c:v>1697</c:v>
                </c:pt>
                <c:pt idx="6799">
                  <c:v>1698</c:v>
                </c:pt>
                <c:pt idx="6800">
                  <c:v>1698</c:v>
                </c:pt>
                <c:pt idx="6801">
                  <c:v>1698</c:v>
                </c:pt>
                <c:pt idx="6802">
                  <c:v>1699</c:v>
                </c:pt>
                <c:pt idx="6803">
                  <c:v>1700</c:v>
                </c:pt>
                <c:pt idx="6804">
                  <c:v>1700</c:v>
                </c:pt>
                <c:pt idx="6805">
                  <c:v>1701</c:v>
                </c:pt>
                <c:pt idx="6806">
                  <c:v>1701</c:v>
                </c:pt>
                <c:pt idx="6807">
                  <c:v>1701</c:v>
                </c:pt>
                <c:pt idx="6808">
                  <c:v>1702</c:v>
                </c:pt>
                <c:pt idx="6809">
                  <c:v>1703</c:v>
                </c:pt>
                <c:pt idx="6810">
                  <c:v>1703</c:v>
                </c:pt>
                <c:pt idx="6811">
                  <c:v>1703</c:v>
                </c:pt>
                <c:pt idx="6812">
                  <c:v>1703</c:v>
                </c:pt>
                <c:pt idx="6813">
                  <c:v>1703</c:v>
                </c:pt>
                <c:pt idx="6814">
                  <c:v>1703</c:v>
                </c:pt>
                <c:pt idx="6815">
                  <c:v>1703</c:v>
                </c:pt>
                <c:pt idx="6816">
                  <c:v>1704</c:v>
                </c:pt>
                <c:pt idx="6817">
                  <c:v>1704</c:v>
                </c:pt>
                <c:pt idx="6818">
                  <c:v>1704</c:v>
                </c:pt>
                <c:pt idx="6819">
                  <c:v>1705</c:v>
                </c:pt>
                <c:pt idx="6820">
                  <c:v>1705</c:v>
                </c:pt>
                <c:pt idx="6821">
                  <c:v>1705</c:v>
                </c:pt>
                <c:pt idx="6822">
                  <c:v>1706</c:v>
                </c:pt>
                <c:pt idx="6823">
                  <c:v>1706</c:v>
                </c:pt>
                <c:pt idx="6824">
                  <c:v>1706</c:v>
                </c:pt>
                <c:pt idx="6825">
                  <c:v>1706</c:v>
                </c:pt>
                <c:pt idx="6826">
                  <c:v>1706</c:v>
                </c:pt>
                <c:pt idx="6827">
                  <c:v>1706</c:v>
                </c:pt>
                <c:pt idx="6828">
                  <c:v>1707</c:v>
                </c:pt>
                <c:pt idx="6829">
                  <c:v>1707</c:v>
                </c:pt>
                <c:pt idx="6830">
                  <c:v>1707</c:v>
                </c:pt>
                <c:pt idx="6831">
                  <c:v>1707</c:v>
                </c:pt>
                <c:pt idx="6832">
                  <c:v>1708</c:v>
                </c:pt>
                <c:pt idx="6833">
                  <c:v>1709</c:v>
                </c:pt>
                <c:pt idx="6834">
                  <c:v>1709</c:v>
                </c:pt>
                <c:pt idx="6835">
                  <c:v>1709</c:v>
                </c:pt>
                <c:pt idx="6836">
                  <c:v>1709</c:v>
                </c:pt>
                <c:pt idx="6837">
                  <c:v>1709</c:v>
                </c:pt>
                <c:pt idx="6838">
                  <c:v>1709</c:v>
                </c:pt>
                <c:pt idx="6839">
                  <c:v>1709</c:v>
                </c:pt>
                <c:pt idx="6840">
                  <c:v>1709</c:v>
                </c:pt>
                <c:pt idx="6841">
                  <c:v>1709</c:v>
                </c:pt>
                <c:pt idx="6842">
                  <c:v>1709</c:v>
                </c:pt>
                <c:pt idx="6843">
                  <c:v>1710</c:v>
                </c:pt>
                <c:pt idx="6844">
                  <c:v>1711</c:v>
                </c:pt>
                <c:pt idx="6845">
                  <c:v>1711</c:v>
                </c:pt>
                <c:pt idx="6846">
                  <c:v>1712</c:v>
                </c:pt>
                <c:pt idx="6847">
                  <c:v>1713</c:v>
                </c:pt>
                <c:pt idx="6848">
                  <c:v>1713</c:v>
                </c:pt>
                <c:pt idx="6849">
                  <c:v>1714</c:v>
                </c:pt>
                <c:pt idx="6850">
                  <c:v>1714</c:v>
                </c:pt>
                <c:pt idx="6851">
                  <c:v>1714</c:v>
                </c:pt>
                <c:pt idx="6852">
                  <c:v>1714</c:v>
                </c:pt>
                <c:pt idx="6853">
                  <c:v>1714</c:v>
                </c:pt>
                <c:pt idx="6854">
                  <c:v>1715</c:v>
                </c:pt>
                <c:pt idx="6855">
                  <c:v>1715</c:v>
                </c:pt>
                <c:pt idx="6856">
                  <c:v>1715</c:v>
                </c:pt>
                <c:pt idx="6857">
                  <c:v>1715</c:v>
                </c:pt>
                <c:pt idx="6858">
                  <c:v>1715</c:v>
                </c:pt>
                <c:pt idx="6859">
                  <c:v>1715</c:v>
                </c:pt>
                <c:pt idx="6860">
                  <c:v>1716</c:v>
                </c:pt>
                <c:pt idx="6861">
                  <c:v>1716</c:v>
                </c:pt>
                <c:pt idx="6862">
                  <c:v>1717</c:v>
                </c:pt>
                <c:pt idx="6863">
                  <c:v>1717</c:v>
                </c:pt>
                <c:pt idx="6864">
                  <c:v>1717</c:v>
                </c:pt>
                <c:pt idx="6865">
                  <c:v>1718</c:v>
                </c:pt>
                <c:pt idx="6866">
                  <c:v>1719</c:v>
                </c:pt>
                <c:pt idx="6867">
                  <c:v>1720</c:v>
                </c:pt>
                <c:pt idx="6868">
                  <c:v>1721</c:v>
                </c:pt>
                <c:pt idx="6869">
                  <c:v>1721</c:v>
                </c:pt>
                <c:pt idx="6870">
                  <c:v>1721</c:v>
                </c:pt>
                <c:pt idx="6871">
                  <c:v>1721</c:v>
                </c:pt>
                <c:pt idx="6872">
                  <c:v>1722</c:v>
                </c:pt>
                <c:pt idx="6873">
                  <c:v>1722</c:v>
                </c:pt>
                <c:pt idx="6874">
                  <c:v>1722</c:v>
                </c:pt>
                <c:pt idx="6875">
                  <c:v>1723</c:v>
                </c:pt>
                <c:pt idx="6876">
                  <c:v>1724</c:v>
                </c:pt>
                <c:pt idx="6877">
                  <c:v>1725</c:v>
                </c:pt>
                <c:pt idx="6878">
                  <c:v>1726</c:v>
                </c:pt>
                <c:pt idx="6879">
                  <c:v>1727</c:v>
                </c:pt>
                <c:pt idx="6880">
                  <c:v>1727</c:v>
                </c:pt>
                <c:pt idx="6881">
                  <c:v>1728</c:v>
                </c:pt>
                <c:pt idx="6882">
                  <c:v>1729</c:v>
                </c:pt>
                <c:pt idx="6883">
                  <c:v>1729</c:v>
                </c:pt>
                <c:pt idx="6884">
                  <c:v>1729</c:v>
                </c:pt>
                <c:pt idx="6885">
                  <c:v>1729</c:v>
                </c:pt>
                <c:pt idx="6886">
                  <c:v>1729</c:v>
                </c:pt>
                <c:pt idx="6887">
                  <c:v>1730</c:v>
                </c:pt>
                <c:pt idx="6888">
                  <c:v>1731</c:v>
                </c:pt>
                <c:pt idx="6889">
                  <c:v>1732</c:v>
                </c:pt>
                <c:pt idx="6890">
                  <c:v>1733</c:v>
                </c:pt>
                <c:pt idx="6891">
                  <c:v>1733</c:v>
                </c:pt>
                <c:pt idx="6892">
                  <c:v>1733</c:v>
                </c:pt>
                <c:pt idx="6893">
                  <c:v>1733</c:v>
                </c:pt>
                <c:pt idx="6894">
                  <c:v>1733</c:v>
                </c:pt>
                <c:pt idx="6895">
                  <c:v>1733</c:v>
                </c:pt>
                <c:pt idx="6896">
                  <c:v>1733</c:v>
                </c:pt>
                <c:pt idx="6897">
                  <c:v>1733</c:v>
                </c:pt>
                <c:pt idx="6898">
                  <c:v>1733</c:v>
                </c:pt>
                <c:pt idx="6899">
                  <c:v>1733</c:v>
                </c:pt>
                <c:pt idx="6900">
                  <c:v>1733</c:v>
                </c:pt>
                <c:pt idx="6901">
                  <c:v>1733</c:v>
                </c:pt>
                <c:pt idx="6902">
                  <c:v>1733</c:v>
                </c:pt>
                <c:pt idx="6903">
                  <c:v>1733</c:v>
                </c:pt>
                <c:pt idx="6904">
                  <c:v>1733</c:v>
                </c:pt>
                <c:pt idx="6905">
                  <c:v>1733</c:v>
                </c:pt>
                <c:pt idx="6906">
                  <c:v>1733</c:v>
                </c:pt>
                <c:pt idx="6907">
                  <c:v>1733</c:v>
                </c:pt>
                <c:pt idx="6908">
                  <c:v>1733</c:v>
                </c:pt>
                <c:pt idx="6909">
                  <c:v>1733</c:v>
                </c:pt>
                <c:pt idx="6910">
                  <c:v>1733</c:v>
                </c:pt>
                <c:pt idx="6911">
                  <c:v>1733</c:v>
                </c:pt>
                <c:pt idx="6912">
                  <c:v>1733</c:v>
                </c:pt>
                <c:pt idx="6913">
                  <c:v>1733</c:v>
                </c:pt>
                <c:pt idx="6914">
                  <c:v>1733</c:v>
                </c:pt>
                <c:pt idx="6915">
                  <c:v>1733</c:v>
                </c:pt>
                <c:pt idx="6916">
                  <c:v>1733</c:v>
                </c:pt>
                <c:pt idx="6917">
                  <c:v>1733</c:v>
                </c:pt>
                <c:pt idx="6918">
                  <c:v>1733</c:v>
                </c:pt>
                <c:pt idx="6919">
                  <c:v>1733</c:v>
                </c:pt>
                <c:pt idx="6920">
                  <c:v>1733</c:v>
                </c:pt>
                <c:pt idx="6921">
                  <c:v>1733</c:v>
                </c:pt>
                <c:pt idx="6922">
                  <c:v>1733</c:v>
                </c:pt>
                <c:pt idx="6923">
                  <c:v>1734</c:v>
                </c:pt>
                <c:pt idx="6924">
                  <c:v>1734</c:v>
                </c:pt>
                <c:pt idx="6925">
                  <c:v>1735</c:v>
                </c:pt>
                <c:pt idx="6926">
                  <c:v>1736</c:v>
                </c:pt>
                <c:pt idx="6927">
                  <c:v>1736</c:v>
                </c:pt>
                <c:pt idx="6928">
                  <c:v>1737</c:v>
                </c:pt>
                <c:pt idx="6929">
                  <c:v>1738</c:v>
                </c:pt>
                <c:pt idx="6930">
                  <c:v>1739</c:v>
                </c:pt>
                <c:pt idx="6931">
                  <c:v>1739</c:v>
                </c:pt>
                <c:pt idx="6932">
                  <c:v>1739</c:v>
                </c:pt>
                <c:pt idx="6933">
                  <c:v>1739</c:v>
                </c:pt>
                <c:pt idx="6934">
                  <c:v>1739</c:v>
                </c:pt>
                <c:pt idx="6935">
                  <c:v>1739</c:v>
                </c:pt>
                <c:pt idx="6936">
                  <c:v>1739</c:v>
                </c:pt>
                <c:pt idx="6937">
                  <c:v>1739</c:v>
                </c:pt>
                <c:pt idx="6938">
                  <c:v>1739</c:v>
                </c:pt>
                <c:pt idx="6939">
                  <c:v>1739</c:v>
                </c:pt>
                <c:pt idx="6940">
                  <c:v>1739</c:v>
                </c:pt>
                <c:pt idx="6941">
                  <c:v>1739</c:v>
                </c:pt>
                <c:pt idx="6942">
                  <c:v>1739</c:v>
                </c:pt>
                <c:pt idx="6943">
                  <c:v>1739</c:v>
                </c:pt>
                <c:pt idx="6944">
                  <c:v>1739</c:v>
                </c:pt>
                <c:pt idx="6945">
                  <c:v>1739</c:v>
                </c:pt>
                <c:pt idx="6946">
                  <c:v>1739</c:v>
                </c:pt>
                <c:pt idx="6947">
                  <c:v>1740</c:v>
                </c:pt>
                <c:pt idx="6948">
                  <c:v>1741</c:v>
                </c:pt>
                <c:pt idx="6949">
                  <c:v>1742</c:v>
                </c:pt>
                <c:pt idx="6950">
                  <c:v>1742</c:v>
                </c:pt>
                <c:pt idx="6951">
                  <c:v>1742</c:v>
                </c:pt>
                <c:pt idx="6952">
                  <c:v>1742</c:v>
                </c:pt>
                <c:pt idx="6953">
                  <c:v>1742</c:v>
                </c:pt>
                <c:pt idx="6954">
                  <c:v>1742</c:v>
                </c:pt>
                <c:pt idx="6955">
                  <c:v>1742</c:v>
                </c:pt>
                <c:pt idx="6956">
                  <c:v>1743</c:v>
                </c:pt>
                <c:pt idx="6957">
                  <c:v>1743</c:v>
                </c:pt>
                <c:pt idx="6958">
                  <c:v>1743</c:v>
                </c:pt>
                <c:pt idx="6959">
                  <c:v>1743</c:v>
                </c:pt>
                <c:pt idx="6960">
                  <c:v>1743</c:v>
                </c:pt>
                <c:pt idx="6961">
                  <c:v>1744</c:v>
                </c:pt>
                <c:pt idx="6962">
                  <c:v>1744</c:v>
                </c:pt>
                <c:pt idx="6963">
                  <c:v>1744</c:v>
                </c:pt>
                <c:pt idx="6964">
                  <c:v>1745</c:v>
                </c:pt>
                <c:pt idx="6965">
                  <c:v>1746</c:v>
                </c:pt>
                <c:pt idx="6966">
                  <c:v>1747</c:v>
                </c:pt>
                <c:pt idx="6967">
                  <c:v>1748</c:v>
                </c:pt>
                <c:pt idx="6968">
                  <c:v>1749</c:v>
                </c:pt>
                <c:pt idx="6969">
                  <c:v>1750</c:v>
                </c:pt>
                <c:pt idx="6970">
                  <c:v>1750</c:v>
                </c:pt>
                <c:pt idx="6971">
                  <c:v>1750</c:v>
                </c:pt>
                <c:pt idx="6972">
                  <c:v>1750</c:v>
                </c:pt>
                <c:pt idx="6973">
                  <c:v>1750</c:v>
                </c:pt>
                <c:pt idx="6974">
                  <c:v>1750</c:v>
                </c:pt>
                <c:pt idx="6975">
                  <c:v>1750</c:v>
                </c:pt>
                <c:pt idx="6976">
                  <c:v>1750</c:v>
                </c:pt>
                <c:pt idx="6977">
                  <c:v>1751</c:v>
                </c:pt>
                <c:pt idx="6978">
                  <c:v>1752</c:v>
                </c:pt>
                <c:pt idx="6979">
                  <c:v>1752</c:v>
                </c:pt>
                <c:pt idx="6980">
                  <c:v>1753</c:v>
                </c:pt>
                <c:pt idx="6981">
                  <c:v>1753</c:v>
                </c:pt>
                <c:pt idx="6982">
                  <c:v>1754</c:v>
                </c:pt>
                <c:pt idx="6983">
                  <c:v>1755</c:v>
                </c:pt>
                <c:pt idx="6984">
                  <c:v>1755</c:v>
                </c:pt>
                <c:pt idx="6985">
                  <c:v>1755</c:v>
                </c:pt>
                <c:pt idx="6986">
                  <c:v>1756</c:v>
                </c:pt>
                <c:pt idx="6987">
                  <c:v>1756</c:v>
                </c:pt>
                <c:pt idx="6988">
                  <c:v>1756</c:v>
                </c:pt>
                <c:pt idx="6989">
                  <c:v>1756</c:v>
                </c:pt>
                <c:pt idx="6990">
                  <c:v>1757</c:v>
                </c:pt>
                <c:pt idx="6991">
                  <c:v>1757</c:v>
                </c:pt>
                <c:pt idx="6992">
                  <c:v>1757</c:v>
                </c:pt>
                <c:pt idx="6993">
                  <c:v>1758</c:v>
                </c:pt>
                <c:pt idx="6994">
                  <c:v>1759</c:v>
                </c:pt>
                <c:pt idx="6995">
                  <c:v>1759</c:v>
                </c:pt>
                <c:pt idx="6996">
                  <c:v>1759</c:v>
                </c:pt>
                <c:pt idx="6997">
                  <c:v>1760</c:v>
                </c:pt>
                <c:pt idx="6998">
                  <c:v>1760</c:v>
                </c:pt>
                <c:pt idx="6999">
                  <c:v>1760</c:v>
                </c:pt>
                <c:pt idx="7000">
                  <c:v>1760</c:v>
                </c:pt>
                <c:pt idx="7001">
                  <c:v>1760</c:v>
                </c:pt>
                <c:pt idx="7002">
                  <c:v>1760</c:v>
                </c:pt>
                <c:pt idx="7003">
                  <c:v>1760</c:v>
                </c:pt>
                <c:pt idx="7004">
                  <c:v>1761</c:v>
                </c:pt>
                <c:pt idx="7005">
                  <c:v>1761</c:v>
                </c:pt>
                <c:pt idx="7006">
                  <c:v>1762</c:v>
                </c:pt>
                <c:pt idx="7007">
                  <c:v>1762</c:v>
                </c:pt>
                <c:pt idx="7008">
                  <c:v>1762</c:v>
                </c:pt>
                <c:pt idx="7009">
                  <c:v>1762</c:v>
                </c:pt>
                <c:pt idx="7010">
                  <c:v>1762</c:v>
                </c:pt>
                <c:pt idx="7011">
                  <c:v>1762</c:v>
                </c:pt>
                <c:pt idx="7012">
                  <c:v>1762</c:v>
                </c:pt>
                <c:pt idx="7013">
                  <c:v>1763</c:v>
                </c:pt>
                <c:pt idx="7014">
                  <c:v>1763</c:v>
                </c:pt>
                <c:pt idx="7015">
                  <c:v>1764</c:v>
                </c:pt>
                <c:pt idx="7016">
                  <c:v>1765</c:v>
                </c:pt>
                <c:pt idx="7017">
                  <c:v>1765</c:v>
                </c:pt>
                <c:pt idx="7018">
                  <c:v>1765</c:v>
                </c:pt>
                <c:pt idx="7019">
                  <c:v>1766</c:v>
                </c:pt>
                <c:pt idx="7020">
                  <c:v>1767</c:v>
                </c:pt>
                <c:pt idx="7021">
                  <c:v>1767</c:v>
                </c:pt>
                <c:pt idx="7022">
                  <c:v>1767</c:v>
                </c:pt>
                <c:pt idx="7023">
                  <c:v>1768</c:v>
                </c:pt>
                <c:pt idx="7024">
                  <c:v>1769</c:v>
                </c:pt>
                <c:pt idx="7025">
                  <c:v>1769</c:v>
                </c:pt>
                <c:pt idx="7026">
                  <c:v>1769</c:v>
                </c:pt>
                <c:pt idx="7027">
                  <c:v>1770</c:v>
                </c:pt>
                <c:pt idx="7028">
                  <c:v>1771</c:v>
                </c:pt>
                <c:pt idx="7029">
                  <c:v>1772</c:v>
                </c:pt>
                <c:pt idx="7030">
                  <c:v>1772</c:v>
                </c:pt>
                <c:pt idx="7031">
                  <c:v>1772</c:v>
                </c:pt>
                <c:pt idx="7032">
                  <c:v>1773</c:v>
                </c:pt>
                <c:pt idx="7033">
                  <c:v>1774</c:v>
                </c:pt>
                <c:pt idx="7034">
                  <c:v>1774</c:v>
                </c:pt>
                <c:pt idx="7035">
                  <c:v>1774</c:v>
                </c:pt>
                <c:pt idx="7036">
                  <c:v>1775</c:v>
                </c:pt>
                <c:pt idx="7037">
                  <c:v>1775</c:v>
                </c:pt>
                <c:pt idx="7038">
                  <c:v>1775</c:v>
                </c:pt>
                <c:pt idx="7039">
                  <c:v>1776</c:v>
                </c:pt>
                <c:pt idx="7040">
                  <c:v>1777</c:v>
                </c:pt>
                <c:pt idx="7041">
                  <c:v>1777</c:v>
                </c:pt>
                <c:pt idx="7042">
                  <c:v>1777</c:v>
                </c:pt>
                <c:pt idx="7043">
                  <c:v>1777</c:v>
                </c:pt>
                <c:pt idx="7044">
                  <c:v>1777</c:v>
                </c:pt>
                <c:pt idx="7045">
                  <c:v>1777</c:v>
                </c:pt>
                <c:pt idx="7046">
                  <c:v>1777</c:v>
                </c:pt>
                <c:pt idx="7047">
                  <c:v>1778</c:v>
                </c:pt>
                <c:pt idx="7048">
                  <c:v>1779</c:v>
                </c:pt>
                <c:pt idx="7049">
                  <c:v>1779</c:v>
                </c:pt>
                <c:pt idx="7050">
                  <c:v>1780</c:v>
                </c:pt>
                <c:pt idx="7051">
                  <c:v>1780</c:v>
                </c:pt>
                <c:pt idx="7052">
                  <c:v>1781</c:v>
                </c:pt>
                <c:pt idx="7053">
                  <c:v>1782</c:v>
                </c:pt>
                <c:pt idx="7054">
                  <c:v>1782</c:v>
                </c:pt>
                <c:pt idx="7055">
                  <c:v>1782</c:v>
                </c:pt>
                <c:pt idx="7056">
                  <c:v>1782</c:v>
                </c:pt>
                <c:pt idx="7057">
                  <c:v>1782</c:v>
                </c:pt>
                <c:pt idx="7058">
                  <c:v>1782</c:v>
                </c:pt>
                <c:pt idx="7059">
                  <c:v>1782</c:v>
                </c:pt>
                <c:pt idx="7060">
                  <c:v>1782</c:v>
                </c:pt>
                <c:pt idx="7061">
                  <c:v>1782</c:v>
                </c:pt>
                <c:pt idx="7062">
                  <c:v>1782</c:v>
                </c:pt>
                <c:pt idx="7063">
                  <c:v>1782</c:v>
                </c:pt>
                <c:pt idx="7064">
                  <c:v>1782</c:v>
                </c:pt>
                <c:pt idx="7065">
                  <c:v>1782</c:v>
                </c:pt>
                <c:pt idx="7066">
                  <c:v>1782</c:v>
                </c:pt>
                <c:pt idx="7067">
                  <c:v>1782</c:v>
                </c:pt>
                <c:pt idx="7068">
                  <c:v>1782</c:v>
                </c:pt>
                <c:pt idx="7069">
                  <c:v>1782</c:v>
                </c:pt>
                <c:pt idx="7070">
                  <c:v>1782</c:v>
                </c:pt>
                <c:pt idx="7071">
                  <c:v>1782</c:v>
                </c:pt>
                <c:pt idx="7072">
                  <c:v>1783</c:v>
                </c:pt>
                <c:pt idx="7073">
                  <c:v>1784</c:v>
                </c:pt>
                <c:pt idx="7074">
                  <c:v>1785</c:v>
                </c:pt>
                <c:pt idx="7075">
                  <c:v>1786</c:v>
                </c:pt>
                <c:pt idx="7076">
                  <c:v>1786</c:v>
                </c:pt>
                <c:pt idx="7077">
                  <c:v>1787</c:v>
                </c:pt>
                <c:pt idx="7078">
                  <c:v>1787</c:v>
                </c:pt>
                <c:pt idx="7079">
                  <c:v>1787</c:v>
                </c:pt>
                <c:pt idx="7080">
                  <c:v>1788</c:v>
                </c:pt>
                <c:pt idx="7081">
                  <c:v>1788</c:v>
                </c:pt>
                <c:pt idx="7082">
                  <c:v>1789</c:v>
                </c:pt>
                <c:pt idx="7083">
                  <c:v>1790</c:v>
                </c:pt>
                <c:pt idx="7084">
                  <c:v>1790</c:v>
                </c:pt>
                <c:pt idx="7085">
                  <c:v>1791</c:v>
                </c:pt>
                <c:pt idx="7086">
                  <c:v>1791</c:v>
                </c:pt>
                <c:pt idx="7087">
                  <c:v>1791</c:v>
                </c:pt>
                <c:pt idx="7088">
                  <c:v>1791</c:v>
                </c:pt>
                <c:pt idx="7089">
                  <c:v>1792</c:v>
                </c:pt>
                <c:pt idx="7090">
                  <c:v>1793</c:v>
                </c:pt>
                <c:pt idx="7091">
                  <c:v>1793</c:v>
                </c:pt>
                <c:pt idx="7092">
                  <c:v>1794</c:v>
                </c:pt>
                <c:pt idx="7093">
                  <c:v>1795</c:v>
                </c:pt>
                <c:pt idx="7094">
                  <c:v>1795</c:v>
                </c:pt>
                <c:pt idx="7095">
                  <c:v>1795</c:v>
                </c:pt>
                <c:pt idx="7096">
                  <c:v>1795</c:v>
                </c:pt>
                <c:pt idx="7097">
                  <c:v>1795</c:v>
                </c:pt>
                <c:pt idx="7098">
                  <c:v>1796</c:v>
                </c:pt>
                <c:pt idx="7099">
                  <c:v>1796</c:v>
                </c:pt>
                <c:pt idx="7100">
                  <c:v>1796</c:v>
                </c:pt>
                <c:pt idx="7101">
                  <c:v>1796</c:v>
                </c:pt>
                <c:pt idx="7102">
                  <c:v>1796</c:v>
                </c:pt>
                <c:pt idx="7103">
                  <c:v>1796</c:v>
                </c:pt>
                <c:pt idx="7104">
                  <c:v>1796</c:v>
                </c:pt>
                <c:pt idx="7105">
                  <c:v>1796</c:v>
                </c:pt>
                <c:pt idx="7106">
                  <c:v>1796</c:v>
                </c:pt>
                <c:pt idx="7107">
                  <c:v>1797</c:v>
                </c:pt>
                <c:pt idx="7108">
                  <c:v>1798</c:v>
                </c:pt>
                <c:pt idx="7109">
                  <c:v>1799</c:v>
                </c:pt>
                <c:pt idx="7110">
                  <c:v>1800</c:v>
                </c:pt>
                <c:pt idx="7111">
                  <c:v>1800</c:v>
                </c:pt>
                <c:pt idx="7112">
                  <c:v>1801</c:v>
                </c:pt>
                <c:pt idx="7113">
                  <c:v>1802</c:v>
                </c:pt>
                <c:pt idx="7114">
                  <c:v>1802</c:v>
                </c:pt>
                <c:pt idx="7115">
                  <c:v>1803</c:v>
                </c:pt>
                <c:pt idx="7116">
                  <c:v>1803</c:v>
                </c:pt>
                <c:pt idx="7117">
                  <c:v>1804</c:v>
                </c:pt>
                <c:pt idx="7118">
                  <c:v>1805</c:v>
                </c:pt>
                <c:pt idx="7119">
                  <c:v>1806</c:v>
                </c:pt>
                <c:pt idx="7120">
                  <c:v>1807</c:v>
                </c:pt>
                <c:pt idx="7121">
                  <c:v>1807</c:v>
                </c:pt>
                <c:pt idx="7122">
                  <c:v>1808</c:v>
                </c:pt>
                <c:pt idx="7123">
                  <c:v>1808</c:v>
                </c:pt>
                <c:pt idx="7124">
                  <c:v>1809</c:v>
                </c:pt>
                <c:pt idx="7125">
                  <c:v>1809</c:v>
                </c:pt>
                <c:pt idx="7126">
                  <c:v>1809</c:v>
                </c:pt>
                <c:pt idx="7127">
                  <c:v>1810</c:v>
                </c:pt>
                <c:pt idx="7128">
                  <c:v>1811</c:v>
                </c:pt>
                <c:pt idx="7129">
                  <c:v>1811</c:v>
                </c:pt>
                <c:pt idx="7130">
                  <c:v>1811</c:v>
                </c:pt>
                <c:pt idx="7131">
                  <c:v>1811</c:v>
                </c:pt>
                <c:pt idx="7132">
                  <c:v>1812</c:v>
                </c:pt>
                <c:pt idx="7133">
                  <c:v>1813</c:v>
                </c:pt>
                <c:pt idx="7134">
                  <c:v>1813</c:v>
                </c:pt>
                <c:pt idx="7135">
                  <c:v>1813</c:v>
                </c:pt>
                <c:pt idx="7136">
                  <c:v>1813</c:v>
                </c:pt>
                <c:pt idx="7137">
                  <c:v>1813</c:v>
                </c:pt>
                <c:pt idx="7138">
                  <c:v>1813</c:v>
                </c:pt>
                <c:pt idx="7139">
                  <c:v>1813</c:v>
                </c:pt>
                <c:pt idx="7140">
                  <c:v>1814</c:v>
                </c:pt>
                <c:pt idx="7141">
                  <c:v>1815</c:v>
                </c:pt>
                <c:pt idx="7142">
                  <c:v>1816</c:v>
                </c:pt>
                <c:pt idx="7143">
                  <c:v>1816</c:v>
                </c:pt>
                <c:pt idx="7144">
                  <c:v>1816</c:v>
                </c:pt>
                <c:pt idx="7145">
                  <c:v>1816</c:v>
                </c:pt>
                <c:pt idx="7146">
                  <c:v>1816</c:v>
                </c:pt>
                <c:pt idx="7147">
                  <c:v>1817</c:v>
                </c:pt>
                <c:pt idx="7148">
                  <c:v>1817</c:v>
                </c:pt>
                <c:pt idx="7149">
                  <c:v>1817</c:v>
                </c:pt>
                <c:pt idx="7150">
                  <c:v>1817</c:v>
                </c:pt>
                <c:pt idx="7151">
                  <c:v>1817</c:v>
                </c:pt>
                <c:pt idx="7152">
                  <c:v>1818</c:v>
                </c:pt>
                <c:pt idx="7153">
                  <c:v>1818</c:v>
                </c:pt>
                <c:pt idx="7154">
                  <c:v>1819</c:v>
                </c:pt>
                <c:pt idx="7155">
                  <c:v>1820</c:v>
                </c:pt>
                <c:pt idx="7156">
                  <c:v>1820</c:v>
                </c:pt>
                <c:pt idx="7157">
                  <c:v>1820</c:v>
                </c:pt>
                <c:pt idx="7158">
                  <c:v>1820</c:v>
                </c:pt>
                <c:pt idx="7159">
                  <c:v>1820</c:v>
                </c:pt>
                <c:pt idx="7160">
                  <c:v>1820</c:v>
                </c:pt>
                <c:pt idx="7161">
                  <c:v>1820</c:v>
                </c:pt>
                <c:pt idx="7162">
                  <c:v>1820</c:v>
                </c:pt>
                <c:pt idx="7163">
                  <c:v>1820</c:v>
                </c:pt>
                <c:pt idx="7164">
                  <c:v>1821</c:v>
                </c:pt>
                <c:pt idx="7165">
                  <c:v>1822</c:v>
                </c:pt>
                <c:pt idx="7166">
                  <c:v>1823</c:v>
                </c:pt>
                <c:pt idx="7167">
                  <c:v>1824</c:v>
                </c:pt>
                <c:pt idx="7168">
                  <c:v>1825</c:v>
                </c:pt>
                <c:pt idx="7169">
                  <c:v>1825</c:v>
                </c:pt>
                <c:pt idx="7170">
                  <c:v>1825</c:v>
                </c:pt>
                <c:pt idx="7171">
                  <c:v>1825</c:v>
                </c:pt>
                <c:pt idx="7172">
                  <c:v>1825</c:v>
                </c:pt>
                <c:pt idx="7173">
                  <c:v>1826</c:v>
                </c:pt>
                <c:pt idx="7174">
                  <c:v>1827</c:v>
                </c:pt>
                <c:pt idx="7175">
                  <c:v>1827</c:v>
                </c:pt>
                <c:pt idx="7176">
                  <c:v>1827</c:v>
                </c:pt>
                <c:pt idx="7177">
                  <c:v>1827</c:v>
                </c:pt>
                <c:pt idx="7178">
                  <c:v>1827</c:v>
                </c:pt>
                <c:pt idx="7179">
                  <c:v>1828</c:v>
                </c:pt>
                <c:pt idx="7180">
                  <c:v>1829</c:v>
                </c:pt>
                <c:pt idx="7181">
                  <c:v>1830</c:v>
                </c:pt>
                <c:pt idx="7182">
                  <c:v>1830</c:v>
                </c:pt>
                <c:pt idx="7183">
                  <c:v>1830</c:v>
                </c:pt>
                <c:pt idx="7184">
                  <c:v>1830</c:v>
                </c:pt>
                <c:pt idx="7185">
                  <c:v>1830</c:v>
                </c:pt>
                <c:pt idx="7186">
                  <c:v>1830</c:v>
                </c:pt>
                <c:pt idx="7187">
                  <c:v>1830</c:v>
                </c:pt>
                <c:pt idx="7188">
                  <c:v>1831</c:v>
                </c:pt>
                <c:pt idx="7189">
                  <c:v>1832</c:v>
                </c:pt>
                <c:pt idx="7190">
                  <c:v>1832</c:v>
                </c:pt>
                <c:pt idx="7191">
                  <c:v>1833</c:v>
                </c:pt>
                <c:pt idx="7192">
                  <c:v>1833</c:v>
                </c:pt>
                <c:pt idx="7193">
                  <c:v>1833</c:v>
                </c:pt>
                <c:pt idx="7194">
                  <c:v>1833</c:v>
                </c:pt>
                <c:pt idx="7195">
                  <c:v>1833</c:v>
                </c:pt>
                <c:pt idx="7196">
                  <c:v>1833</c:v>
                </c:pt>
                <c:pt idx="7197">
                  <c:v>1833</c:v>
                </c:pt>
                <c:pt idx="7198">
                  <c:v>1833</c:v>
                </c:pt>
                <c:pt idx="7199">
                  <c:v>1833</c:v>
                </c:pt>
                <c:pt idx="7200">
                  <c:v>1833</c:v>
                </c:pt>
                <c:pt idx="7201">
                  <c:v>1834</c:v>
                </c:pt>
                <c:pt idx="7202">
                  <c:v>1834</c:v>
                </c:pt>
                <c:pt idx="7203">
                  <c:v>1835</c:v>
                </c:pt>
                <c:pt idx="7204">
                  <c:v>1836</c:v>
                </c:pt>
                <c:pt idx="7205">
                  <c:v>1837</c:v>
                </c:pt>
                <c:pt idx="7206">
                  <c:v>1838</c:v>
                </c:pt>
                <c:pt idx="7207">
                  <c:v>1839</c:v>
                </c:pt>
                <c:pt idx="7208">
                  <c:v>1839</c:v>
                </c:pt>
                <c:pt idx="7209">
                  <c:v>1839</c:v>
                </c:pt>
                <c:pt idx="7210">
                  <c:v>1839</c:v>
                </c:pt>
                <c:pt idx="7211">
                  <c:v>1840</c:v>
                </c:pt>
                <c:pt idx="7212">
                  <c:v>1840</c:v>
                </c:pt>
                <c:pt idx="7213">
                  <c:v>1840</c:v>
                </c:pt>
                <c:pt idx="7214">
                  <c:v>1840</c:v>
                </c:pt>
                <c:pt idx="7215">
                  <c:v>1841</c:v>
                </c:pt>
                <c:pt idx="7216">
                  <c:v>1842</c:v>
                </c:pt>
                <c:pt idx="7217">
                  <c:v>1843</c:v>
                </c:pt>
                <c:pt idx="7218">
                  <c:v>1844</c:v>
                </c:pt>
                <c:pt idx="7219">
                  <c:v>1844</c:v>
                </c:pt>
                <c:pt idx="7220">
                  <c:v>1844</c:v>
                </c:pt>
                <c:pt idx="7221">
                  <c:v>1845</c:v>
                </c:pt>
                <c:pt idx="7222">
                  <c:v>1845</c:v>
                </c:pt>
                <c:pt idx="7223">
                  <c:v>1845</c:v>
                </c:pt>
                <c:pt idx="7224">
                  <c:v>1845</c:v>
                </c:pt>
                <c:pt idx="7225">
                  <c:v>1845</c:v>
                </c:pt>
                <c:pt idx="7226">
                  <c:v>1845</c:v>
                </c:pt>
                <c:pt idx="7227">
                  <c:v>1846</c:v>
                </c:pt>
                <c:pt idx="7228">
                  <c:v>1846</c:v>
                </c:pt>
                <c:pt idx="7229">
                  <c:v>1846</c:v>
                </c:pt>
                <c:pt idx="7230">
                  <c:v>1846</c:v>
                </c:pt>
                <c:pt idx="7231">
                  <c:v>1846</c:v>
                </c:pt>
                <c:pt idx="7232">
                  <c:v>1846</c:v>
                </c:pt>
                <c:pt idx="7233">
                  <c:v>1846</c:v>
                </c:pt>
                <c:pt idx="7234">
                  <c:v>1846</c:v>
                </c:pt>
                <c:pt idx="7235">
                  <c:v>1846</c:v>
                </c:pt>
                <c:pt idx="7236">
                  <c:v>1846</c:v>
                </c:pt>
                <c:pt idx="7237">
                  <c:v>1846</c:v>
                </c:pt>
                <c:pt idx="7238">
                  <c:v>1846</c:v>
                </c:pt>
                <c:pt idx="7239">
                  <c:v>1846</c:v>
                </c:pt>
                <c:pt idx="7240">
                  <c:v>1846</c:v>
                </c:pt>
                <c:pt idx="7241">
                  <c:v>1846</c:v>
                </c:pt>
                <c:pt idx="7242">
                  <c:v>1846</c:v>
                </c:pt>
                <c:pt idx="7243">
                  <c:v>1846</c:v>
                </c:pt>
                <c:pt idx="7244">
                  <c:v>1846</c:v>
                </c:pt>
                <c:pt idx="7245">
                  <c:v>1846</c:v>
                </c:pt>
                <c:pt idx="7246">
                  <c:v>1846</c:v>
                </c:pt>
                <c:pt idx="7247">
                  <c:v>1846</c:v>
                </c:pt>
                <c:pt idx="7248">
                  <c:v>1846</c:v>
                </c:pt>
                <c:pt idx="7249">
                  <c:v>1846</c:v>
                </c:pt>
                <c:pt idx="7250">
                  <c:v>1846</c:v>
                </c:pt>
                <c:pt idx="7251">
                  <c:v>1846</c:v>
                </c:pt>
                <c:pt idx="7252">
                  <c:v>1846</c:v>
                </c:pt>
                <c:pt idx="7253">
                  <c:v>1846</c:v>
                </c:pt>
                <c:pt idx="7254">
                  <c:v>1846</c:v>
                </c:pt>
                <c:pt idx="7255">
                  <c:v>1846</c:v>
                </c:pt>
                <c:pt idx="7256">
                  <c:v>1846</c:v>
                </c:pt>
                <c:pt idx="7257">
                  <c:v>1846</c:v>
                </c:pt>
                <c:pt idx="7258">
                  <c:v>1847</c:v>
                </c:pt>
                <c:pt idx="7259">
                  <c:v>1848</c:v>
                </c:pt>
                <c:pt idx="7260">
                  <c:v>1849</c:v>
                </c:pt>
                <c:pt idx="7261">
                  <c:v>1850</c:v>
                </c:pt>
                <c:pt idx="7262">
                  <c:v>1850</c:v>
                </c:pt>
                <c:pt idx="7263">
                  <c:v>1850</c:v>
                </c:pt>
                <c:pt idx="7264">
                  <c:v>1851</c:v>
                </c:pt>
                <c:pt idx="7265">
                  <c:v>1851</c:v>
                </c:pt>
                <c:pt idx="7266">
                  <c:v>1851</c:v>
                </c:pt>
                <c:pt idx="7267">
                  <c:v>1852</c:v>
                </c:pt>
                <c:pt idx="7268">
                  <c:v>1853</c:v>
                </c:pt>
                <c:pt idx="7269">
                  <c:v>1854</c:v>
                </c:pt>
                <c:pt idx="7270">
                  <c:v>1854</c:v>
                </c:pt>
                <c:pt idx="7271">
                  <c:v>1854</c:v>
                </c:pt>
                <c:pt idx="7272">
                  <c:v>1854</c:v>
                </c:pt>
                <c:pt idx="7273">
                  <c:v>1854</c:v>
                </c:pt>
                <c:pt idx="7274">
                  <c:v>1855</c:v>
                </c:pt>
                <c:pt idx="7275">
                  <c:v>1855</c:v>
                </c:pt>
                <c:pt idx="7276">
                  <c:v>1856</c:v>
                </c:pt>
                <c:pt idx="7277">
                  <c:v>1857</c:v>
                </c:pt>
                <c:pt idx="7278">
                  <c:v>1858</c:v>
                </c:pt>
                <c:pt idx="7279">
                  <c:v>1859</c:v>
                </c:pt>
                <c:pt idx="7280">
                  <c:v>1860</c:v>
                </c:pt>
                <c:pt idx="7281">
                  <c:v>1861</c:v>
                </c:pt>
                <c:pt idx="7282">
                  <c:v>1861</c:v>
                </c:pt>
                <c:pt idx="7283">
                  <c:v>1861</c:v>
                </c:pt>
                <c:pt idx="7284">
                  <c:v>1861</c:v>
                </c:pt>
                <c:pt idx="7285">
                  <c:v>1861</c:v>
                </c:pt>
                <c:pt idx="7286">
                  <c:v>1861</c:v>
                </c:pt>
                <c:pt idx="7287">
                  <c:v>1861</c:v>
                </c:pt>
                <c:pt idx="7288">
                  <c:v>1861</c:v>
                </c:pt>
                <c:pt idx="7289">
                  <c:v>1861</c:v>
                </c:pt>
                <c:pt idx="7290">
                  <c:v>1862</c:v>
                </c:pt>
                <c:pt idx="7291">
                  <c:v>1863</c:v>
                </c:pt>
                <c:pt idx="7292">
                  <c:v>1863</c:v>
                </c:pt>
                <c:pt idx="7293">
                  <c:v>1863</c:v>
                </c:pt>
                <c:pt idx="7294">
                  <c:v>1864</c:v>
                </c:pt>
                <c:pt idx="7295">
                  <c:v>1864</c:v>
                </c:pt>
                <c:pt idx="7296">
                  <c:v>1865</c:v>
                </c:pt>
                <c:pt idx="7297">
                  <c:v>1865</c:v>
                </c:pt>
                <c:pt idx="7298">
                  <c:v>1866</c:v>
                </c:pt>
                <c:pt idx="7299">
                  <c:v>1866</c:v>
                </c:pt>
                <c:pt idx="7300">
                  <c:v>1866</c:v>
                </c:pt>
                <c:pt idx="7301">
                  <c:v>1867</c:v>
                </c:pt>
                <c:pt idx="7302">
                  <c:v>1868</c:v>
                </c:pt>
                <c:pt idx="7303">
                  <c:v>1868</c:v>
                </c:pt>
                <c:pt idx="7304">
                  <c:v>1868</c:v>
                </c:pt>
                <c:pt idx="7305">
                  <c:v>1868</c:v>
                </c:pt>
                <c:pt idx="7306">
                  <c:v>1868</c:v>
                </c:pt>
                <c:pt idx="7307">
                  <c:v>1869</c:v>
                </c:pt>
                <c:pt idx="7308">
                  <c:v>1869</c:v>
                </c:pt>
                <c:pt idx="7309">
                  <c:v>1869</c:v>
                </c:pt>
                <c:pt idx="7310">
                  <c:v>1869</c:v>
                </c:pt>
                <c:pt idx="7311">
                  <c:v>1869</c:v>
                </c:pt>
                <c:pt idx="7312">
                  <c:v>1869</c:v>
                </c:pt>
                <c:pt idx="7313">
                  <c:v>1870</c:v>
                </c:pt>
                <c:pt idx="7314">
                  <c:v>1871</c:v>
                </c:pt>
                <c:pt idx="7315">
                  <c:v>1872</c:v>
                </c:pt>
                <c:pt idx="7316">
                  <c:v>1873</c:v>
                </c:pt>
                <c:pt idx="7317">
                  <c:v>1874</c:v>
                </c:pt>
                <c:pt idx="7318">
                  <c:v>1875</c:v>
                </c:pt>
                <c:pt idx="7319">
                  <c:v>1876</c:v>
                </c:pt>
                <c:pt idx="7320">
                  <c:v>1876</c:v>
                </c:pt>
                <c:pt idx="7321">
                  <c:v>1877</c:v>
                </c:pt>
                <c:pt idx="7322">
                  <c:v>1878</c:v>
                </c:pt>
                <c:pt idx="7323">
                  <c:v>1878</c:v>
                </c:pt>
                <c:pt idx="7324">
                  <c:v>1879</c:v>
                </c:pt>
                <c:pt idx="7325">
                  <c:v>1880</c:v>
                </c:pt>
                <c:pt idx="7326">
                  <c:v>1881</c:v>
                </c:pt>
                <c:pt idx="7327">
                  <c:v>1882</c:v>
                </c:pt>
                <c:pt idx="7328">
                  <c:v>1883</c:v>
                </c:pt>
                <c:pt idx="7329">
                  <c:v>1884</c:v>
                </c:pt>
                <c:pt idx="7330">
                  <c:v>1885</c:v>
                </c:pt>
                <c:pt idx="7331">
                  <c:v>1886</c:v>
                </c:pt>
                <c:pt idx="7332">
                  <c:v>1887</c:v>
                </c:pt>
                <c:pt idx="7333">
                  <c:v>1887</c:v>
                </c:pt>
                <c:pt idx="7334">
                  <c:v>1887</c:v>
                </c:pt>
                <c:pt idx="7335">
                  <c:v>1887</c:v>
                </c:pt>
                <c:pt idx="7336">
                  <c:v>1887</c:v>
                </c:pt>
                <c:pt idx="7337">
                  <c:v>1887</c:v>
                </c:pt>
                <c:pt idx="7338">
                  <c:v>1888</c:v>
                </c:pt>
                <c:pt idx="7339">
                  <c:v>1889</c:v>
                </c:pt>
                <c:pt idx="7340">
                  <c:v>1890</c:v>
                </c:pt>
                <c:pt idx="7341">
                  <c:v>1890</c:v>
                </c:pt>
                <c:pt idx="7342">
                  <c:v>1891</c:v>
                </c:pt>
                <c:pt idx="7343">
                  <c:v>1891</c:v>
                </c:pt>
                <c:pt idx="7344">
                  <c:v>1892</c:v>
                </c:pt>
                <c:pt idx="7345">
                  <c:v>1893</c:v>
                </c:pt>
                <c:pt idx="7346">
                  <c:v>1893</c:v>
                </c:pt>
                <c:pt idx="7347">
                  <c:v>1893</c:v>
                </c:pt>
                <c:pt idx="7348">
                  <c:v>1893</c:v>
                </c:pt>
                <c:pt idx="7349">
                  <c:v>1894</c:v>
                </c:pt>
                <c:pt idx="7350">
                  <c:v>1894</c:v>
                </c:pt>
                <c:pt idx="7351">
                  <c:v>1894</c:v>
                </c:pt>
                <c:pt idx="7352">
                  <c:v>1894</c:v>
                </c:pt>
                <c:pt idx="7353">
                  <c:v>1894</c:v>
                </c:pt>
                <c:pt idx="7354">
                  <c:v>1894</c:v>
                </c:pt>
                <c:pt idx="7355">
                  <c:v>1895</c:v>
                </c:pt>
                <c:pt idx="7356">
                  <c:v>1895</c:v>
                </c:pt>
                <c:pt idx="7357">
                  <c:v>1896</c:v>
                </c:pt>
                <c:pt idx="7358">
                  <c:v>1896</c:v>
                </c:pt>
                <c:pt idx="7359">
                  <c:v>1897</c:v>
                </c:pt>
                <c:pt idx="7360">
                  <c:v>1897</c:v>
                </c:pt>
                <c:pt idx="7361">
                  <c:v>1898</c:v>
                </c:pt>
                <c:pt idx="7362">
                  <c:v>1898</c:v>
                </c:pt>
                <c:pt idx="7363">
                  <c:v>1899</c:v>
                </c:pt>
                <c:pt idx="7364">
                  <c:v>1899</c:v>
                </c:pt>
                <c:pt idx="7365">
                  <c:v>1899</c:v>
                </c:pt>
                <c:pt idx="7366">
                  <c:v>1899</c:v>
                </c:pt>
                <c:pt idx="7367">
                  <c:v>1899</c:v>
                </c:pt>
                <c:pt idx="7368">
                  <c:v>1899</c:v>
                </c:pt>
                <c:pt idx="7369">
                  <c:v>1899</c:v>
                </c:pt>
                <c:pt idx="7370">
                  <c:v>1899</c:v>
                </c:pt>
                <c:pt idx="7371">
                  <c:v>1899</c:v>
                </c:pt>
                <c:pt idx="7372">
                  <c:v>1900</c:v>
                </c:pt>
                <c:pt idx="7373">
                  <c:v>1900</c:v>
                </c:pt>
                <c:pt idx="7374">
                  <c:v>1900</c:v>
                </c:pt>
                <c:pt idx="7375">
                  <c:v>1900</c:v>
                </c:pt>
                <c:pt idx="7376">
                  <c:v>1901</c:v>
                </c:pt>
                <c:pt idx="7377">
                  <c:v>1902</c:v>
                </c:pt>
                <c:pt idx="7378">
                  <c:v>1903</c:v>
                </c:pt>
                <c:pt idx="7379">
                  <c:v>1903</c:v>
                </c:pt>
                <c:pt idx="7380">
                  <c:v>1903</c:v>
                </c:pt>
                <c:pt idx="7381">
                  <c:v>1903</c:v>
                </c:pt>
                <c:pt idx="7382">
                  <c:v>1903</c:v>
                </c:pt>
                <c:pt idx="7383">
                  <c:v>1904</c:v>
                </c:pt>
                <c:pt idx="7384">
                  <c:v>1905</c:v>
                </c:pt>
                <c:pt idx="7385">
                  <c:v>1905</c:v>
                </c:pt>
                <c:pt idx="7386">
                  <c:v>1905</c:v>
                </c:pt>
                <c:pt idx="7387">
                  <c:v>1905</c:v>
                </c:pt>
                <c:pt idx="7388">
                  <c:v>1905</c:v>
                </c:pt>
                <c:pt idx="7389">
                  <c:v>1905</c:v>
                </c:pt>
                <c:pt idx="7390">
                  <c:v>1906</c:v>
                </c:pt>
                <c:pt idx="7391">
                  <c:v>1906</c:v>
                </c:pt>
                <c:pt idx="7392">
                  <c:v>1906</c:v>
                </c:pt>
                <c:pt idx="7393">
                  <c:v>1906</c:v>
                </c:pt>
                <c:pt idx="7394">
                  <c:v>1906</c:v>
                </c:pt>
                <c:pt idx="7395">
                  <c:v>1906</c:v>
                </c:pt>
                <c:pt idx="7396">
                  <c:v>1907</c:v>
                </c:pt>
                <c:pt idx="7397">
                  <c:v>1908</c:v>
                </c:pt>
                <c:pt idx="7398">
                  <c:v>1908</c:v>
                </c:pt>
                <c:pt idx="7399">
                  <c:v>1908</c:v>
                </c:pt>
                <c:pt idx="7400">
                  <c:v>1908</c:v>
                </c:pt>
                <c:pt idx="7401">
                  <c:v>1909</c:v>
                </c:pt>
                <c:pt idx="7402">
                  <c:v>1910</c:v>
                </c:pt>
                <c:pt idx="7403">
                  <c:v>1911</c:v>
                </c:pt>
                <c:pt idx="7404">
                  <c:v>1912</c:v>
                </c:pt>
                <c:pt idx="7405">
                  <c:v>1912</c:v>
                </c:pt>
                <c:pt idx="7406">
                  <c:v>1912</c:v>
                </c:pt>
                <c:pt idx="7407">
                  <c:v>1913</c:v>
                </c:pt>
                <c:pt idx="7408">
                  <c:v>1913</c:v>
                </c:pt>
                <c:pt idx="7409">
                  <c:v>1913</c:v>
                </c:pt>
                <c:pt idx="7410">
                  <c:v>1913</c:v>
                </c:pt>
                <c:pt idx="7411">
                  <c:v>1913</c:v>
                </c:pt>
                <c:pt idx="7412">
                  <c:v>1913</c:v>
                </c:pt>
                <c:pt idx="7413">
                  <c:v>1913</c:v>
                </c:pt>
                <c:pt idx="7414">
                  <c:v>1913</c:v>
                </c:pt>
                <c:pt idx="7415">
                  <c:v>1913</c:v>
                </c:pt>
                <c:pt idx="7416">
                  <c:v>1913</c:v>
                </c:pt>
                <c:pt idx="7417">
                  <c:v>1913</c:v>
                </c:pt>
                <c:pt idx="7418">
                  <c:v>1913</c:v>
                </c:pt>
                <c:pt idx="7419">
                  <c:v>1913</c:v>
                </c:pt>
                <c:pt idx="7420">
                  <c:v>1914</c:v>
                </c:pt>
                <c:pt idx="7421">
                  <c:v>1915</c:v>
                </c:pt>
                <c:pt idx="7422">
                  <c:v>1915</c:v>
                </c:pt>
                <c:pt idx="7423">
                  <c:v>1916</c:v>
                </c:pt>
                <c:pt idx="7424">
                  <c:v>1916</c:v>
                </c:pt>
                <c:pt idx="7425">
                  <c:v>1916</c:v>
                </c:pt>
                <c:pt idx="7426">
                  <c:v>1916</c:v>
                </c:pt>
                <c:pt idx="7427">
                  <c:v>1917</c:v>
                </c:pt>
                <c:pt idx="7428">
                  <c:v>1917</c:v>
                </c:pt>
                <c:pt idx="7429">
                  <c:v>1917</c:v>
                </c:pt>
                <c:pt idx="7430">
                  <c:v>1917</c:v>
                </c:pt>
                <c:pt idx="7431">
                  <c:v>1918</c:v>
                </c:pt>
                <c:pt idx="7432">
                  <c:v>1918</c:v>
                </c:pt>
                <c:pt idx="7433">
                  <c:v>1918</c:v>
                </c:pt>
                <c:pt idx="7434">
                  <c:v>1919</c:v>
                </c:pt>
                <c:pt idx="7435">
                  <c:v>1919</c:v>
                </c:pt>
                <c:pt idx="7436">
                  <c:v>1919</c:v>
                </c:pt>
                <c:pt idx="7437">
                  <c:v>1919</c:v>
                </c:pt>
                <c:pt idx="7438">
                  <c:v>1920</c:v>
                </c:pt>
                <c:pt idx="7439">
                  <c:v>1921</c:v>
                </c:pt>
                <c:pt idx="7440">
                  <c:v>1921</c:v>
                </c:pt>
                <c:pt idx="7441">
                  <c:v>1921</c:v>
                </c:pt>
                <c:pt idx="7442">
                  <c:v>1921</c:v>
                </c:pt>
                <c:pt idx="7443">
                  <c:v>1921</c:v>
                </c:pt>
                <c:pt idx="7444">
                  <c:v>1922</c:v>
                </c:pt>
                <c:pt idx="7445">
                  <c:v>1923</c:v>
                </c:pt>
                <c:pt idx="7446">
                  <c:v>1923</c:v>
                </c:pt>
                <c:pt idx="7447">
                  <c:v>1923</c:v>
                </c:pt>
                <c:pt idx="7448">
                  <c:v>1923</c:v>
                </c:pt>
                <c:pt idx="7449">
                  <c:v>1923</c:v>
                </c:pt>
                <c:pt idx="7450">
                  <c:v>1923</c:v>
                </c:pt>
                <c:pt idx="7451">
                  <c:v>1923</c:v>
                </c:pt>
                <c:pt idx="7452">
                  <c:v>1923</c:v>
                </c:pt>
                <c:pt idx="7453">
                  <c:v>1923</c:v>
                </c:pt>
                <c:pt idx="7454">
                  <c:v>1923</c:v>
                </c:pt>
                <c:pt idx="7455">
                  <c:v>1923</c:v>
                </c:pt>
                <c:pt idx="7456">
                  <c:v>1923</c:v>
                </c:pt>
                <c:pt idx="7457">
                  <c:v>1923</c:v>
                </c:pt>
                <c:pt idx="7458">
                  <c:v>1924</c:v>
                </c:pt>
                <c:pt idx="7459">
                  <c:v>1924</c:v>
                </c:pt>
                <c:pt idx="7460">
                  <c:v>1925</c:v>
                </c:pt>
                <c:pt idx="7461">
                  <c:v>1925</c:v>
                </c:pt>
                <c:pt idx="7462">
                  <c:v>1926</c:v>
                </c:pt>
                <c:pt idx="7463">
                  <c:v>1927</c:v>
                </c:pt>
                <c:pt idx="7464">
                  <c:v>1927</c:v>
                </c:pt>
                <c:pt idx="7465">
                  <c:v>1928</c:v>
                </c:pt>
                <c:pt idx="7466">
                  <c:v>1929</c:v>
                </c:pt>
                <c:pt idx="7467">
                  <c:v>1930</c:v>
                </c:pt>
                <c:pt idx="7468">
                  <c:v>1931</c:v>
                </c:pt>
                <c:pt idx="7469">
                  <c:v>1931</c:v>
                </c:pt>
                <c:pt idx="7470">
                  <c:v>1931</c:v>
                </c:pt>
                <c:pt idx="7471">
                  <c:v>1931</c:v>
                </c:pt>
                <c:pt idx="7472">
                  <c:v>1931</c:v>
                </c:pt>
                <c:pt idx="7473">
                  <c:v>1932</c:v>
                </c:pt>
                <c:pt idx="7474">
                  <c:v>1933</c:v>
                </c:pt>
                <c:pt idx="7475">
                  <c:v>1934</c:v>
                </c:pt>
                <c:pt idx="7476">
                  <c:v>1935</c:v>
                </c:pt>
                <c:pt idx="7477">
                  <c:v>1935</c:v>
                </c:pt>
                <c:pt idx="7478">
                  <c:v>1936</c:v>
                </c:pt>
                <c:pt idx="7479">
                  <c:v>1936</c:v>
                </c:pt>
                <c:pt idx="7480">
                  <c:v>1937</c:v>
                </c:pt>
                <c:pt idx="7481">
                  <c:v>1937</c:v>
                </c:pt>
                <c:pt idx="7482">
                  <c:v>1937</c:v>
                </c:pt>
                <c:pt idx="7483">
                  <c:v>1937</c:v>
                </c:pt>
                <c:pt idx="7484">
                  <c:v>1937</c:v>
                </c:pt>
                <c:pt idx="7485">
                  <c:v>1937</c:v>
                </c:pt>
                <c:pt idx="7486">
                  <c:v>1937</c:v>
                </c:pt>
                <c:pt idx="7487">
                  <c:v>1938</c:v>
                </c:pt>
                <c:pt idx="7488">
                  <c:v>1939</c:v>
                </c:pt>
                <c:pt idx="7489">
                  <c:v>1939</c:v>
                </c:pt>
                <c:pt idx="7490">
                  <c:v>1940</c:v>
                </c:pt>
                <c:pt idx="7491">
                  <c:v>1940</c:v>
                </c:pt>
                <c:pt idx="7492">
                  <c:v>1940</c:v>
                </c:pt>
                <c:pt idx="7493">
                  <c:v>1940</c:v>
                </c:pt>
                <c:pt idx="7494">
                  <c:v>1940</c:v>
                </c:pt>
                <c:pt idx="7495">
                  <c:v>1941</c:v>
                </c:pt>
                <c:pt idx="7496">
                  <c:v>1941</c:v>
                </c:pt>
                <c:pt idx="7497">
                  <c:v>1941</c:v>
                </c:pt>
                <c:pt idx="7498">
                  <c:v>1941</c:v>
                </c:pt>
                <c:pt idx="7499">
                  <c:v>1941</c:v>
                </c:pt>
                <c:pt idx="7500">
                  <c:v>1941</c:v>
                </c:pt>
                <c:pt idx="7501">
                  <c:v>1941</c:v>
                </c:pt>
                <c:pt idx="7502">
                  <c:v>1941</c:v>
                </c:pt>
                <c:pt idx="7503">
                  <c:v>1941</c:v>
                </c:pt>
                <c:pt idx="7504">
                  <c:v>1941</c:v>
                </c:pt>
                <c:pt idx="7505">
                  <c:v>1941</c:v>
                </c:pt>
                <c:pt idx="7506">
                  <c:v>1941</c:v>
                </c:pt>
                <c:pt idx="7507">
                  <c:v>1941</c:v>
                </c:pt>
                <c:pt idx="7508">
                  <c:v>1941</c:v>
                </c:pt>
                <c:pt idx="7509">
                  <c:v>1941</c:v>
                </c:pt>
                <c:pt idx="7510">
                  <c:v>1941</c:v>
                </c:pt>
                <c:pt idx="7511">
                  <c:v>1942</c:v>
                </c:pt>
                <c:pt idx="7512">
                  <c:v>1942</c:v>
                </c:pt>
                <c:pt idx="7513">
                  <c:v>1943</c:v>
                </c:pt>
                <c:pt idx="7514">
                  <c:v>1943</c:v>
                </c:pt>
                <c:pt idx="7515">
                  <c:v>1943</c:v>
                </c:pt>
                <c:pt idx="7516">
                  <c:v>1943</c:v>
                </c:pt>
                <c:pt idx="7517">
                  <c:v>1943</c:v>
                </c:pt>
                <c:pt idx="7518">
                  <c:v>1944</c:v>
                </c:pt>
                <c:pt idx="7519">
                  <c:v>1945</c:v>
                </c:pt>
                <c:pt idx="7520">
                  <c:v>1945</c:v>
                </c:pt>
                <c:pt idx="7521">
                  <c:v>1945</c:v>
                </c:pt>
                <c:pt idx="7522">
                  <c:v>1946</c:v>
                </c:pt>
                <c:pt idx="7523">
                  <c:v>1946</c:v>
                </c:pt>
                <c:pt idx="7524">
                  <c:v>1946</c:v>
                </c:pt>
                <c:pt idx="7525">
                  <c:v>1946</c:v>
                </c:pt>
                <c:pt idx="7526">
                  <c:v>1946</c:v>
                </c:pt>
                <c:pt idx="7527">
                  <c:v>1947</c:v>
                </c:pt>
                <c:pt idx="7528">
                  <c:v>1947</c:v>
                </c:pt>
                <c:pt idx="7529">
                  <c:v>1948</c:v>
                </c:pt>
                <c:pt idx="7530">
                  <c:v>1948</c:v>
                </c:pt>
                <c:pt idx="7531">
                  <c:v>1948</c:v>
                </c:pt>
                <c:pt idx="7532">
                  <c:v>1949</c:v>
                </c:pt>
                <c:pt idx="7533">
                  <c:v>1949</c:v>
                </c:pt>
                <c:pt idx="7534">
                  <c:v>1950</c:v>
                </c:pt>
                <c:pt idx="7535">
                  <c:v>1951</c:v>
                </c:pt>
                <c:pt idx="7536">
                  <c:v>1951</c:v>
                </c:pt>
                <c:pt idx="7537">
                  <c:v>1951</c:v>
                </c:pt>
                <c:pt idx="7538">
                  <c:v>1951</c:v>
                </c:pt>
                <c:pt idx="7539">
                  <c:v>1951</c:v>
                </c:pt>
                <c:pt idx="7540">
                  <c:v>1952</c:v>
                </c:pt>
                <c:pt idx="7541">
                  <c:v>1952</c:v>
                </c:pt>
                <c:pt idx="7542">
                  <c:v>1953</c:v>
                </c:pt>
                <c:pt idx="7543">
                  <c:v>1953</c:v>
                </c:pt>
                <c:pt idx="7544">
                  <c:v>1953</c:v>
                </c:pt>
                <c:pt idx="7545">
                  <c:v>1953</c:v>
                </c:pt>
                <c:pt idx="7546">
                  <c:v>1954</c:v>
                </c:pt>
                <c:pt idx="7547">
                  <c:v>1954</c:v>
                </c:pt>
                <c:pt idx="7548">
                  <c:v>1954</c:v>
                </c:pt>
                <c:pt idx="7549">
                  <c:v>1954</c:v>
                </c:pt>
                <c:pt idx="7550">
                  <c:v>1954</c:v>
                </c:pt>
                <c:pt idx="7551">
                  <c:v>1954</c:v>
                </c:pt>
                <c:pt idx="7552">
                  <c:v>1954</c:v>
                </c:pt>
                <c:pt idx="7553">
                  <c:v>1955</c:v>
                </c:pt>
                <c:pt idx="7554">
                  <c:v>1956</c:v>
                </c:pt>
                <c:pt idx="7555">
                  <c:v>1957</c:v>
                </c:pt>
                <c:pt idx="7556">
                  <c:v>1958</c:v>
                </c:pt>
                <c:pt idx="7557">
                  <c:v>1958</c:v>
                </c:pt>
                <c:pt idx="7558">
                  <c:v>1958</c:v>
                </c:pt>
                <c:pt idx="7559">
                  <c:v>1958</c:v>
                </c:pt>
                <c:pt idx="7560">
                  <c:v>1958</c:v>
                </c:pt>
                <c:pt idx="7561">
                  <c:v>1958</c:v>
                </c:pt>
                <c:pt idx="7562">
                  <c:v>1958</c:v>
                </c:pt>
                <c:pt idx="7563">
                  <c:v>1958</c:v>
                </c:pt>
                <c:pt idx="7564">
                  <c:v>1958</c:v>
                </c:pt>
                <c:pt idx="7565">
                  <c:v>1958</c:v>
                </c:pt>
                <c:pt idx="7566">
                  <c:v>1958</c:v>
                </c:pt>
                <c:pt idx="7567">
                  <c:v>1958</c:v>
                </c:pt>
                <c:pt idx="7568">
                  <c:v>1958</c:v>
                </c:pt>
                <c:pt idx="7569">
                  <c:v>1959</c:v>
                </c:pt>
                <c:pt idx="7570">
                  <c:v>1960</c:v>
                </c:pt>
                <c:pt idx="7571">
                  <c:v>1960</c:v>
                </c:pt>
                <c:pt idx="7572">
                  <c:v>1960</c:v>
                </c:pt>
                <c:pt idx="7573">
                  <c:v>1961</c:v>
                </c:pt>
                <c:pt idx="7574">
                  <c:v>1962</c:v>
                </c:pt>
                <c:pt idx="7575">
                  <c:v>1963</c:v>
                </c:pt>
                <c:pt idx="7576">
                  <c:v>1964</c:v>
                </c:pt>
                <c:pt idx="7577">
                  <c:v>1964</c:v>
                </c:pt>
                <c:pt idx="7578">
                  <c:v>1964</c:v>
                </c:pt>
                <c:pt idx="7579">
                  <c:v>1965</c:v>
                </c:pt>
                <c:pt idx="7580">
                  <c:v>1966</c:v>
                </c:pt>
                <c:pt idx="7581">
                  <c:v>1966</c:v>
                </c:pt>
                <c:pt idx="7582">
                  <c:v>1966</c:v>
                </c:pt>
                <c:pt idx="7583">
                  <c:v>1967</c:v>
                </c:pt>
                <c:pt idx="7584">
                  <c:v>1967</c:v>
                </c:pt>
                <c:pt idx="7585">
                  <c:v>1967</c:v>
                </c:pt>
                <c:pt idx="7586">
                  <c:v>1968</c:v>
                </c:pt>
                <c:pt idx="7587">
                  <c:v>1968</c:v>
                </c:pt>
                <c:pt idx="7588">
                  <c:v>1969</c:v>
                </c:pt>
                <c:pt idx="7589">
                  <c:v>1969</c:v>
                </c:pt>
                <c:pt idx="7590">
                  <c:v>1969</c:v>
                </c:pt>
                <c:pt idx="7591">
                  <c:v>1970</c:v>
                </c:pt>
                <c:pt idx="7592">
                  <c:v>1970</c:v>
                </c:pt>
                <c:pt idx="7593">
                  <c:v>1970</c:v>
                </c:pt>
                <c:pt idx="7594">
                  <c:v>1970</c:v>
                </c:pt>
                <c:pt idx="7595">
                  <c:v>1971</c:v>
                </c:pt>
                <c:pt idx="7596">
                  <c:v>1972</c:v>
                </c:pt>
                <c:pt idx="7597">
                  <c:v>1973</c:v>
                </c:pt>
                <c:pt idx="7598">
                  <c:v>1973</c:v>
                </c:pt>
                <c:pt idx="7599">
                  <c:v>1974</c:v>
                </c:pt>
                <c:pt idx="7600">
                  <c:v>1974</c:v>
                </c:pt>
                <c:pt idx="7601">
                  <c:v>1975</c:v>
                </c:pt>
                <c:pt idx="7602">
                  <c:v>1976</c:v>
                </c:pt>
                <c:pt idx="7603">
                  <c:v>1977</c:v>
                </c:pt>
                <c:pt idx="7604">
                  <c:v>1977</c:v>
                </c:pt>
                <c:pt idx="7605">
                  <c:v>1977</c:v>
                </c:pt>
                <c:pt idx="7606">
                  <c:v>1978</c:v>
                </c:pt>
                <c:pt idx="7607">
                  <c:v>1978</c:v>
                </c:pt>
                <c:pt idx="7608">
                  <c:v>1979</c:v>
                </c:pt>
                <c:pt idx="7609">
                  <c:v>1979</c:v>
                </c:pt>
                <c:pt idx="7610">
                  <c:v>1979</c:v>
                </c:pt>
                <c:pt idx="7611">
                  <c:v>1980</c:v>
                </c:pt>
                <c:pt idx="7612">
                  <c:v>1981</c:v>
                </c:pt>
                <c:pt idx="7613">
                  <c:v>1981</c:v>
                </c:pt>
                <c:pt idx="7614">
                  <c:v>1982</c:v>
                </c:pt>
                <c:pt idx="7615">
                  <c:v>1983</c:v>
                </c:pt>
                <c:pt idx="7616">
                  <c:v>1984</c:v>
                </c:pt>
                <c:pt idx="7617">
                  <c:v>1984</c:v>
                </c:pt>
                <c:pt idx="7618">
                  <c:v>1984</c:v>
                </c:pt>
                <c:pt idx="7619">
                  <c:v>1985</c:v>
                </c:pt>
                <c:pt idx="7620">
                  <c:v>1985</c:v>
                </c:pt>
                <c:pt idx="7621">
                  <c:v>1985</c:v>
                </c:pt>
                <c:pt idx="7622">
                  <c:v>1985</c:v>
                </c:pt>
                <c:pt idx="7623">
                  <c:v>1985</c:v>
                </c:pt>
                <c:pt idx="7624">
                  <c:v>1985</c:v>
                </c:pt>
                <c:pt idx="7625">
                  <c:v>1986</c:v>
                </c:pt>
                <c:pt idx="7626">
                  <c:v>1986</c:v>
                </c:pt>
                <c:pt idx="7627">
                  <c:v>1986</c:v>
                </c:pt>
                <c:pt idx="7628">
                  <c:v>1986</c:v>
                </c:pt>
                <c:pt idx="7629">
                  <c:v>1986</c:v>
                </c:pt>
                <c:pt idx="7630">
                  <c:v>1987</c:v>
                </c:pt>
                <c:pt idx="7631">
                  <c:v>1988</c:v>
                </c:pt>
                <c:pt idx="7632">
                  <c:v>1988</c:v>
                </c:pt>
                <c:pt idx="7633">
                  <c:v>1988</c:v>
                </c:pt>
                <c:pt idx="7634">
                  <c:v>1988</c:v>
                </c:pt>
                <c:pt idx="7635">
                  <c:v>1989</c:v>
                </c:pt>
                <c:pt idx="7636">
                  <c:v>1989</c:v>
                </c:pt>
                <c:pt idx="7637">
                  <c:v>1989</c:v>
                </c:pt>
                <c:pt idx="7638">
                  <c:v>1989</c:v>
                </c:pt>
                <c:pt idx="7639">
                  <c:v>1989</c:v>
                </c:pt>
                <c:pt idx="7640">
                  <c:v>1989</c:v>
                </c:pt>
                <c:pt idx="7641">
                  <c:v>1990</c:v>
                </c:pt>
                <c:pt idx="7642">
                  <c:v>1990</c:v>
                </c:pt>
                <c:pt idx="7643">
                  <c:v>1990</c:v>
                </c:pt>
                <c:pt idx="7644">
                  <c:v>1991</c:v>
                </c:pt>
                <c:pt idx="7645">
                  <c:v>1991</c:v>
                </c:pt>
                <c:pt idx="7646">
                  <c:v>1991</c:v>
                </c:pt>
                <c:pt idx="7647">
                  <c:v>1992</c:v>
                </c:pt>
                <c:pt idx="7648">
                  <c:v>1993</c:v>
                </c:pt>
                <c:pt idx="7649">
                  <c:v>1993</c:v>
                </c:pt>
                <c:pt idx="7650">
                  <c:v>1994</c:v>
                </c:pt>
                <c:pt idx="7651">
                  <c:v>1994</c:v>
                </c:pt>
                <c:pt idx="7652">
                  <c:v>1995</c:v>
                </c:pt>
                <c:pt idx="7653">
                  <c:v>1996</c:v>
                </c:pt>
                <c:pt idx="7654">
                  <c:v>1997</c:v>
                </c:pt>
                <c:pt idx="7655">
                  <c:v>1998</c:v>
                </c:pt>
                <c:pt idx="7656">
                  <c:v>1999</c:v>
                </c:pt>
                <c:pt idx="7657">
                  <c:v>2000</c:v>
                </c:pt>
                <c:pt idx="7658">
                  <c:v>2000</c:v>
                </c:pt>
                <c:pt idx="7659">
                  <c:v>2000</c:v>
                </c:pt>
                <c:pt idx="7660">
                  <c:v>2000</c:v>
                </c:pt>
                <c:pt idx="7661">
                  <c:v>2000</c:v>
                </c:pt>
                <c:pt idx="7662">
                  <c:v>2000</c:v>
                </c:pt>
                <c:pt idx="7663">
                  <c:v>2000</c:v>
                </c:pt>
                <c:pt idx="7664">
                  <c:v>2000</c:v>
                </c:pt>
                <c:pt idx="7665">
                  <c:v>2001</c:v>
                </c:pt>
                <c:pt idx="7666">
                  <c:v>2002</c:v>
                </c:pt>
                <c:pt idx="7667">
                  <c:v>2002</c:v>
                </c:pt>
                <c:pt idx="7668">
                  <c:v>2002</c:v>
                </c:pt>
                <c:pt idx="7669">
                  <c:v>2003</c:v>
                </c:pt>
                <c:pt idx="7670">
                  <c:v>2003</c:v>
                </c:pt>
                <c:pt idx="7671">
                  <c:v>2003</c:v>
                </c:pt>
                <c:pt idx="7672">
                  <c:v>2003</c:v>
                </c:pt>
                <c:pt idx="7673">
                  <c:v>2003</c:v>
                </c:pt>
                <c:pt idx="7674">
                  <c:v>2003</c:v>
                </c:pt>
                <c:pt idx="7675">
                  <c:v>2003</c:v>
                </c:pt>
                <c:pt idx="7676">
                  <c:v>2003</c:v>
                </c:pt>
                <c:pt idx="7677">
                  <c:v>2003</c:v>
                </c:pt>
                <c:pt idx="7678">
                  <c:v>2003</c:v>
                </c:pt>
                <c:pt idx="7679">
                  <c:v>2003</c:v>
                </c:pt>
                <c:pt idx="7680">
                  <c:v>2003</c:v>
                </c:pt>
                <c:pt idx="7681">
                  <c:v>2003</c:v>
                </c:pt>
                <c:pt idx="7682">
                  <c:v>2003</c:v>
                </c:pt>
                <c:pt idx="7683">
                  <c:v>2003</c:v>
                </c:pt>
                <c:pt idx="7684">
                  <c:v>2003</c:v>
                </c:pt>
                <c:pt idx="7685">
                  <c:v>2003</c:v>
                </c:pt>
                <c:pt idx="7686">
                  <c:v>2003</c:v>
                </c:pt>
                <c:pt idx="7687">
                  <c:v>2003</c:v>
                </c:pt>
                <c:pt idx="7688">
                  <c:v>2003</c:v>
                </c:pt>
                <c:pt idx="7689">
                  <c:v>2003</c:v>
                </c:pt>
                <c:pt idx="7690">
                  <c:v>2003</c:v>
                </c:pt>
                <c:pt idx="7691">
                  <c:v>2003</c:v>
                </c:pt>
                <c:pt idx="7692">
                  <c:v>2003</c:v>
                </c:pt>
                <c:pt idx="7693">
                  <c:v>2003</c:v>
                </c:pt>
                <c:pt idx="7694">
                  <c:v>2004</c:v>
                </c:pt>
                <c:pt idx="7695">
                  <c:v>2004</c:v>
                </c:pt>
                <c:pt idx="7696">
                  <c:v>2004</c:v>
                </c:pt>
                <c:pt idx="7697">
                  <c:v>2004</c:v>
                </c:pt>
                <c:pt idx="7698">
                  <c:v>2004</c:v>
                </c:pt>
                <c:pt idx="7699">
                  <c:v>2004</c:v>
                </c:pt>
                <c:pt idx="7700">
                  <c:v>2004</c:v>
                </c:pt>
                <c:pt idx="7701">
                  <c:v>2004</c:v>
                </c:pt>
                <c:pt idx="7702">
                  <c:v>2004</c:v>
                </c:pt>
                <c:pt idx="7703">
                  <c:v>2005</c:v>
                </c:pt>
                <c:pt idx="7704">
                  <c:v>2005</c:v>
                </c:pt>
                <c:pt idx="7705">
                  <c:v>2005</c:v>
                </c:pt>
                <c:pt idx="7706">
                  <c:v>2005</c:v>
                </c:pt>
                <c:pt idx="7707">
                  <c:v>2005</c:v>
                </c:pt>
                <c:pt idx="7708">
                  <c:v>2006</c:v>
                </c:pt>
                <c:pt idx="7709">
                  <c:v>2007</c:v>
                </c:pt>
                <c:pt idx="7710">
                  <c:v>2007</c:v>
                </c:pt>
                <c:pt idx="7711">
                  <c:v>2008</c:v>
                </c:pt>
                <c:pt idx="7712">
                  <c:v>2008</c:v>
                </c:pt>
                <c:pt idx="7713">
                  <c:v>2008</c:v>
                </c:pt>
                <c:pt idx="7714">
                  <c:v>2009</c:v>
                </c:pt>
                <c:pt idx="7715">
                  <c:v>2010</c:v>
                </c:pt>
                <c:pt idx="7716">
                  <c:v>2010</c:v>
                </c:pt>
                <c:pt idx="7717">
                  <c:v>2010</c:v>
                </c:pt>
                <c:pt idx="7718">
                  <c:v>2011</c:v>
                </c:pt>
                <c:pt idx="7719">
                  <c:v>2011</c:v>
                </c:pt>
                <c:pt idx="7720">
                  <c:v>2012</c:v>
                </c:pt>
                <c:pt idx="7721">
                  <c:v>2012</c:v>
                </c:pt>
                <c:pt idx="7722">
                  <c:v>2012</c:v>
                </c:pt>
                <c:pt idx="7723">
                  <c:v>2013</c:v>
                </c:pt>
                <c:pt idx="7724">
                  <c:v>2013</c:v>
                </c:pt>
                <c:pt idx="7725">
                  <c:v>2014</c:v>
                </c:pt>
                <c:pt idx="7726">
                  <c:v>2015</c:v>
                </c:pt>
                <c:pt idx="7727">
                  <c:v>2015</c:v>
                </c:pt>
                <c:pt idx="7728">
                  <c:v>2016</c:v>
                </c:pt>
                <c:pt idx="7729">
                  <c:v>2017</c:v>
                </c:pt>
                <c:pt idx="7730">
                  <c:v>2018</c:v>
                </c:pt>
                <c:pt idx="7731">
                  <c:v>2018</c:v>
                </c:pt>
                <c:pt idx="7732">
                  <c:v>2018</c:v>
                </c:pt>
                <c:pt idx="7733">
                  <c:v>2018</c:v>
                </c:pt>
                <c:pt idx="7734">
                  <c:v>2018</c:v>
                </c:pt>
                <c:pt idx="7735">
                  <c:v>2018</c:v>
                </c:pt>
                <c:pt idx="7736">
                  <c:v>2018</c:v>
                </c:pt>
                <c:pt idx="7737">
                  <c:v>2018</c:v>
                </c:pt>
                <c:pt idx="7738">
                  <c:v>2018</c:v>
                </c:pt>
                <c:pt idx="7739">
                  <c:v>2018</c:v>
                </c:pt>
                <c:pt idx="7740">
                  <c:v>2018</c:v>
                </c:pt>
                <c:pt idx="7741">
                  <c:v>2018</c:v>
                </c:pt>
                <c:pt idx="7742">
                  <c:v>2018</c:v>
                </c:pt>
                <c:pt idx="7743">
                  <c:v>2019</c:v>
                </c:pt>
                <c:pt idx="7744">
                  <c:v>2019</c:v>
                </c:pt>
                <c:pt idx="7745">
                  <c:v>2020</c:v>
                </c:pt>
                <c:pt idx="7746">
                  <c:v>2020</c:v>
                </c:pt>
                <c:pt idx="7747">
                  <c:v>2020</c:v>
                </c:pt>
                <c:pt idx="7748">
                  <c:v>2020</c:v>
                </c:pt>
                <c:pt idx="7749">
                  <c:v>2020</c:v>
                </c:pt>
                <c:pt idx="7750">
                  <c:v>2020</c:v>
                </c:pt>
                <c:pt idx="7751">
                  <c:v>2020</c:v>
                </c:pt>
                <c:pt idx="7752">
                  <c:v>2021</c:v>
                </c:pt>
                <c:pt idx="7753">
                  <c:v>2021</c:v>
                </c:pt>
                <c:pt idx="7754">
                  <c:v>2021</c:v>
                </c:pt>
                <c:pt idx="7755">
                  <c:v>2022</c:v>
                </c:pt>
                <c:pt idx="7756">
                  <c:v>2022</c:v>
                </c:pt>
                <c:pt idx="7757">
                  <c:v>2022</c:v>
                </c:pt>
                <c:pt idx="7758">
                  <c:v>2023</c:v>
                </c:pt>
                <c:pt idx="7759">
                  <c:v>2023</c:v>
                </c:pt>
                <c:pt idx="7760">
                  <c:v>2023</c:v>
                </c:pt>
                <c:pt idx="7761">
                  <c:v>2023</c:v>
                </c:pt>
                <c:pt idx="7762">
                  <c:v>2023</c:v>
                </c:pt>
                <c:pt idx="7763">
                  <c:v>2024</c:v>
                </c:pt>
                <c:pt idx="7764">
                  <c:v>2024</c:v>
                </c:pt>
                <c:pt idx="7765">
                  <c:v>2025</c:v>
                </c:pt>
                <c:pt idx="7766">
                  <c:v>2026</c:v>
                </c:pt>
                <c:pt idx="7767">
                  <c:v>2027</c:v>
                </c:pt>
                <c:pt idx="7768">
                  <c:v>2028</c:v>
                </c:pt>
                <c:pt idx="7769">
                  <c:v>2029</c:v>
                </c:pt>
                <c:pt idx="7770">
                  <c:v>2030</c:v>
                </c:pt>
                <c:pt idx="7771">
                  <c:v>2031</c:v>
                </c:pt>
                <c:pt idx="7772">
                  <c:v>2032</c:v>
                </c:pt>
                <c:pt idx="7773">
                  <c:v>2033</c:v>
                </c:pt>
                <c:pt idx="7774">
                  <c:v>2033</c:v>
                </c:pt>
                <c:pt idx="7775">
                  <c:v>2033</c:v>
                </c:pt>
                <c:pt idx="7776">
                  <c:v>2033</c:v>
                </c:pt>
                <c:pt idx="7777">
                  <c:v>2034</c:v>
                </c:pt>
                <c:pt idx="7778">
                  <c:v>2035</c:v>
                </c:pt>
                <c:pt idx="7779">
                  <c:v>2036</c:v>
                </c:pt>
                <c:pt idx="7780">
                  <c:v>2037</c:v>
                </c:pt>
                <c:pt idx="7781">
                  <c:v>2038</c:v>
                </c:pt>
                <c:pt idx="7782">
                  <c:v>2039</c:v>
                </c:pt>
                <c:pt idx="7783">
                  <c:v>2040</c:v>
                </c:pt>
                <c:pt idx="7784">
                  <c:v>2041</c:v>
                </c:pt>
                <c:pt idx="7785">
                  <c:v>2042</c:v>
                </c:pt>
                <c:pt idx="7786">
                  <c:v>2042</c:v>
                </c:pt>
                <c:pt idx="7787">
                  <c:v>2043</c:v>
                </c:pt>
                <c:pt idx="7788">
                  <c:v>2043</c:v>
                </c:pt>
                <c:pt idx="7789">
                  <c:v>2044</c:v>
                </c:pt>
                <c:pt idx="7790">
                  <c:v>2044</c:v>
                </c:pt>
                <c:pt idx="7791">
                  <c:v>2045</c:v>
                </c:pt>
                <c:pt idx="7792">
                  <c:v>2046</c:v>
                </c:pt>
                <c:pt idx="7793">
                  <c:v>2046</c:v>
                </c:pt>
                <c:pt idx="7794">
                  <c:v>2047</c:v>
                </c:pt>
                <c:pt idx="7795">
                  <c:v>2047</c:v>
                </c:pt>
                <c:pt idx="7796">
                  <c:v>2047</c:v>
                </c:pt>
                <c:pt idx="7797">
                  <c:v>2048</c:v>
                </c:pt>
                <c:pt idx="7798">
                  <c:v>2049</c:v>
                </c:pt>
                <c:pt idx="7799">
                  <c:v>2049</c:v>
                </c:pt>
                <c:pt idx="7800">
                  <c:v>2050</c:v>
                </c:pt>
                <c:pt idx="7801">
                  <c:v>2051</c:v>
                </c:pt>
                <c:pt idx="7802">
                  <c:v>2052</c:v>
                </c:pt>
                <c:pt idx="7803">
                  <c:v>2053</c:v>
                </c:pt>
                <c:pt idx="7804">
                  <c:v>2053</c:v>
                </c:pt>
                <c:pt idx="7805">
                  <c:v>2054</c:v>
                </c:pt>
                <c:pt idx="7806">
                  <c:v>2055</c:v>
                </c:pt>
                <c:pt idx="7807">
                  <c:v>2056</c:v>
                </c:pt>
                <c:pt idx="7808">
                  <c:v>2057</c:v>
                </c:pt>
                <c:pt idx="7809">
                  <c:v>2058</c:v>
                </c:pt>
                <c:pt idx="7810">
                  <c:v>2059</c:v>
                </c:pt>
                <c:pt idx="7811">
                  <c:v>2060</c:v>
                </c:pt>
                <c:pt idx="7812">
                  <c:v>2061</c:v>
                </c:pt>
                <c:pt idx="7813">
                  <c:v>2062</c:v>
                </c:pt>
                <c:pt idx="7814">
                  <c:v>2062</c:v>
                </c:pt>
                <c:pt idx="7815">
                  <c:v>2062</c:v>
                </c:pt>
                <c:pt idx="7816">
                  <c:v>2062</c:v>
                </c:pt>
                <c:pt idx="7817">
                  <c:v>2062</c:v>
                </c:pt>
                <c:pt idx="7818">
                  <c:v>2063</c:v>
                </c:pt>
                <c:pt idx="7819">
                  <c:v>2064</c:v>
                </c:pt>
                <c:pt idx="7820">
                  <c:v>2064</c:v>
                </c:pt>
                <c:pt idx="7821">
                  <c:v>2064</c:v>
                </c:pt>
                <c:pt idx="7822">
                  <c:v>2064</c:v>
                </c:pt>
                <c:pt idx="7823">
                  <c:v>2064</c:v>
                </c:pt>
                <c:pt idx="7824">
                  <c:v>2064</c:v>
                </c:pt>
                <c:pt idx="7825">
                  <c:v>2064</c:v>
                </c:pt>
                <c:pt idx="7826">
                  <c:v>2065</c:v>
                </c:pt>
                <c:pt idx="7827">
                  <c:v>2065</c:v>
                </c:pt>
                <c:pt idx="7828">
                  <c:v>2065</c:v>
                </c:pt>
                <c:pt idx="7829">
                  <c:v>2066</c:v>
                </c:pt>
                <c:pt idx="7830">
                  <c:v>2067</c:v>
                </c:pt>
                <c:pt idx="7831">
                  <c:v>2067</c:v>
                </c:pt>
                <c:pt idx="7832">
                  <c:v>2068</c:v>
                </c:pt>
                <c:pt idx="7833">
                  <c:v>2069</c:v>
                </c:pt>
                <c:pt idx="7834">
                  <c:v>2070</c:v>
                </c:pt>
                <c:pt idx="7835">
                  <c:v>2070</c:v>
                </c:pt>
                <c:pt idx="7836">
                  <c:v>2070</c:v>
                </c:pt>
                <c:pt idx="7837">
                  <c:v>2070</c:v>
                </c:pt>
                <c:pt idx="7838">
                  <c:v>2071</c:v>
                </c:pt>
                <c:pt idx="7839">
                  <c:v>2071</c:v>
                </c:pt>
                <c:pt idx="7840">
                  <c:v>2071</c:v>
                </c:pt>
                <c:pt idx="7841">
                  <c:v>2071</c:v>
                </c:pt>
                <c:pt idx="7842">
                  <c:v>2071</c:v>
                </c:pt>
                <c:pt idx="7843">
                  <c:v>2072</c:v>
                </c:pt>
                <c:pt idx="7844">
                  <c:v>2073</c:v>
                </c:pt>
                <c:pt idx="7845">
                  <c:v>2074</c:v>
                </c:pt>
                <c:pt idx="7846">
                  <c:v>2074</c:v>
                </c:pt>
                <c:pt idx="7847">
                  <c:v>2074</c:v>
                </c:pt>
                <c:pt idx="7848">
                  <c:v>2074</c:v>
                </c:pt>
                <c:pt idx="7849">
                  <c:v>2074</c:v>
                </c:pt>
                <c:pt idx="7850">
                  <c:v>2074</c:v>
                </c:pt>
                <c:pt idx="7851">
                  <c:v>2074</c:v>
                </c:pt>
                <c:pt idx="7852">
                  <c:v>2074</c:v>
                </c:pt>
                <c:pt idx="7853">
                  <c:v>2074</c:v>
                </c:pt>
                <c:pt idx="7854">
                  <c:v>2074</c:v>
                </c:pt>
                <c:pt idx="7855">
                  <c:v>2074</c:v>
                </c:pt>
                <c:pt idx="7856">
                  <c:v>2074</c:v>
                </c:pt>
                <c:pt idx="7857">
                  <c:v>2075</c:v>
                </c:pt>
                <c:pt idx="7858">
                  <c:v>2076</c:v>
                </c:pt>
                <c:pt idx="7859">
                  <c:v>2076</c:v>
                </c:pt>
                <c:pt idx="7860">
                  <c:v>2077</c:v>
                </c:pt>
                <c:pt idx="7861">
                  <c:v>2077</c:v>
                </c:pt>
                <c:pt idx="7862">
                  <c:v>2077</c:v>
                </c:pt>
                <c:pt idx="7863">
                  <c:v>2077</c:v>
                </c:pt>
                <c:pt idx="7864">
                  <c:v>2077</c:v>
                </c:pt>
                <c:pt idx="7865">
                  <c:v>2077</c:v>
                </c:pt>
                <c:pt idx="7866">
                  <c:v>2078</c:v>
                </c:pt>
                <c:pt idx="7867">
                  <c:v>2078</c:v>
                </c:pt>
                <c:pt idx="7868">
                  <c:v>2079</c:v>
                </c:pt>
                <c:pt idx="7869">
                  <c:v>2079</c:v>
                </c:pt>
                <c:pt idx="7870">
                  <c:v>2079</c:v>
                </c:pt>
                <c:pt idx="7871">
                  <c:v>2079</c:v>
                </c:pt>
                <c:pt idx="7872">
                  <c:v>2080</c:v>
                </c:pt>
                <c:pt idx="7873">
                  <c:v>2080</c:v>
                </c:pt>
                <c:pt idx="7874">
                  <c:v>2081</c:v>
                </c:pt>
                <c:pt idx="7875">
                  <c:v>2081</c:v>
                </c:pt>
                <c:pt idx="7876">
                  <c:v>2082</c:v>
                </c:pt>
                <c:pt idx="7877">
                  <c:v>2082</c:v>
                </c:pt>
                <c:pt idx="7878">
                  <c:v>2082</c:v>
                </c:pt>
                <c:pt idx="7879">
                  <c:v>2083</c:v>
                </c:pt>
                <c:pt idx="7880">
                  <c:v>2084</c:v>
                </c:pt>
                <c:pt idx="7881">
                  <c:v>2084</c:v>
                </c:pt>
                <c:pt idx="7882">
                  <c:v>2084</c:v>
                </c:pt>
                <c:pt idx="7883">
                  <c:v>2084</c:v>
                </c:pt>
                <c:pt idx="7884">
                  <c:v>2084</c:v>
                </c:pt>
                <c:pt idx="7885">
                  <c:v>2085</c:v>
                </c:pt>
                <c:pt idx="7886">
                  <c:v>2086</c:v>
                </c:pt>
                <c:pt idx="7887">
                  <c:v>2086</c:v>
                </c:pt>
                <c:pt idx="7888">
                  <c:v>2086</c:v>
                </c:pt>
                <c:pt idx="7889">
                  <c:v>2086</c:v>
                </c:pt>
                <c:pt idx="7890">
                  <c:v>2086</c:v>
                </c:pt>
                <c:pt idx="7891">
                  <c:v>2086</c:v>
                </c:pt>
                <c:pt idx="7892">
                  <c:v>2086</c:v>
                </c:pt>
                <c:pt idx="7893">
                  <c:v>2086</c:v>
                </c:pt>
                <c:pt idx="7894">
                  <c:v>2086</c:v>
                </c:pt>
                <c:pt idx="7895">
                  <c:v>2086</c:v>
                </c:pt>
                <c:pt idx="7896">
                  <c:v>2086</c:v>
                </c:pt>
                <c:pt idx="7897">
                  <c:v>2086</c:v>
                </c:pt>
                <c:pt idx="7898">
                  <c:v>2087</c:v>
                </c:pt>
                <c:pt idx="7899">
                  <c:v>2088</c:v>
                </c:pt>
                <c:pt idx="7900">
                  <c:v>2088</c:v>
                </c:pt>
                <c:pt idx="7901">
                  <c:v>2088</c:v>
                </c:pt>
                <c:pt idx="7902">
                  <c:v>2088</c:v>
                </c:pt>
                <c:pt idx="7903">
                  <c:v>2088</c:v>
                </c:pt>
                <c:pt idx="7904">
                  <c:v>2089</c:v>
                </c:pt>
                <c:pt idx="7905">
                  <c:v>2089</c:v>
                </c:pt>
                <c:pt idx="7906">
                  <c:v>2090</c:v>
                </c:pt>
                <c:pt idx="7907">
                  <c:v>2091</c:v>
                </c:pt>
                <c:pt idx="7908">
                  <c:v>2091</c:v>
                </c:pt>
                <c:pt idx="7909">
                  <c:v>2091</c:v>
                </c:pt>
                <c:pt idx="7910">
                  <c:v>2092</c:v>
                </c:pt>
                <c:pt idx="7911">
                  <c:v>2093</c:v>
                </c:pt>
                <c:pt idx="7912">
                  <c:v>2093</c:v>
                </c:pt>
                <c:pt idx="7913">
                  <c:v>2093</c:v>
                </c:pt>
                <c:pt idx="7914">
                  <c:v>2093</c:v>
                </c:pt>
                <c:pt idx="7915">
                  <c:v>2093</c:v>
                </c:pt>
                <c:pt idx="7916">
                  <c:v>2094</c:v>
                </c:pt>
                <c:pt idx="7917">
                  <c:v>2095</c:v>
                </c:pt>
                <c:pt idx="7918">
                  <c:v>2096</c:v>
                </c:pt>
                <c:pt idx="7919">
                  <c:v>2097</c:v>
                </c:pt>
                <c:pt idx="7920">
                  <c:v>2098</c:v>
                </c:pt>
                <c:pt idx="7921">
                  <c:v>2099</c:v>
                </c:pt>
                <c:pt idx="7922">
                  <c:v>2099</c:v>
                </c:pt>
                <c:pt idx="7923">
                  <c:v>2099</c:v>
                </c:pt>
                <c:pt idx="7924">
                  <c:v>2099</c:v>
                </c:pt>
                <c:pt idx="7925">
                  <c:v>2099</c:v>
                </c:pt>
                <c:pt idx="7926">
                  <c:v>2099</c:v>
                </c:pt>
                <c:pt idx="7927">
                  <c:v>2099</c:v>
                </c:pt>
                <c:pt idx="7928">
                  <c:v>2099</c:v>
                </c:pt>
                <c:pt idx="7929">
                  <c:v>2099</c:v>
                </c:pt>
                <c:pt idx="7930">
                  <c:v>2099</c:v>
                </c:pt>
                <c:pt idx="7931">
                  <c:v>2099</c:v>
                </c:pt>
                <c:pt idx="7932">
                  <c:v>2100</c:v>
                </c:pt>
                <c:pt idx="7933">
                  <c:v>2101</c:v>
                </c:pt>
                <c:pt idx="7934">
                  <c:v>2101</c:v>
                </c:pt>
                <c:pt idx="7935">
                  <c:v>2101</c:v>
                </c:pt>
                <c:pt idx="7936">
                  <c:v>2101</c:v>
                </c:pt>
                <c:pt idx="7937">
                  <c:v>2101</c:v>
                </c:pt>
                <c:pt idx="7938">
                  <c:v>2101</c:v>
                </c:pt>
                <c:pt idx="7939">
                  <c:v>2101</c:v>
                </c:pt>
                <c:pt idx="7940">
                  <c:v>2101</c:v>
                </c:pt>
                <c:pt idx="7941">
                  <c:v>2101</c:v>
                </c:pt>
                <c:pt idx="7942">
                  <c:v>2101</c:v>
                </c:pt>
                <c:pt idx="7943">
                  <c:v>2101</c:v>
                </c:pt>
                <c:pt idx="7944">
                  <c:v>2101</c:v>
                </c:pt>
                <c:pt idx="7945">
                  <c:v>2102</c:v>
                </c:pt>
                <c:pt idx="7946">
                  <c:v>2102</c:v>
                </c:pt>
                <c:pt idx="7947">
                  <c:v>2102</c:v>
                </c:pt>
                <c:pt idx="7948">
                  <c:v>2103</c:v>
                </c:pt>
                <c:pt idx="7949">
                  <c:v>2103</c:v>
                </c:pt>
                <c:pt idx="7950">
                  <c:v>2103</c:v>
                </c:pt>
                <c:pt idx="7951">
                  <c:v>2103</c:v>
                </c:pt>
                <c:pt idx="7952">
                  <c:v>2103</c:v>
                </c:pt>
                <c:pt idx="7953">
                  <c:v>2104</c:v>
                </c:pt>
                <c:pt idx="7954">
                  <c:v>2105</c:v>
                </c:pt>
                <c:pt idx="7955">
                  <c:v>2105</c:v>
                </c:pt>
                <c:pt idx="7956">
                  <c:v>2106</c:v>
                </c:pt>
                <c:pt idx="7957">
                  <c:v>2107</c:v>
                </c:pt>
                <c:pt idx="7958">
                  <c:v>2107</c:v>
                </c:pt>
                <c:pt idx="7959">
                  <c:v>2107</c:v>
                </c:pt>
                <c:pt idx="7960">
                  <c:v>2107</c:v>
                </c:pt>
                <c:pt idx="7961">
                  <c:v>2107</c:v>
                </c:pt>
                <c:pt idx="7962">
                  <c:v>2107</c:v>
                </c:pt>
                <c:pt idx="7963">
                  <c:v>2107</c:v>
                </c:pt>
                <c:pt idx="7964">
                  <c:v>2107</c:v>
                </c:pt>
                <c:pt idx="7965">
                  <c:v>2107</c:v>
                </c:pt>
                <c:pt idx="7966">
                  <c:v>2108</c:v>
                </c:pt>
                <c:pt idx="7967">
                  <c:v>2108</c:v>
                </c:pt>
                <c:pt idx="7968">
                  <c:v>2108</c:v>
                </c:pt>
                <c:pt idx="7969">
                  <c:v>2108</c:v>
                </c:pt>
                <c:pt idx="7970">
                  <c:v>2108</c:v>
                </c:pt>
                <c:pt idx="7971">
                  <c:v>2108</c:v>
                </c:pt>
                <c:pt idx="7972">
                  <c:v>2109</c:v>
                </c:pt>
                <c:pt idx="7973">
                  <c:v>2109</c:v>
                </c:pt>
                <c:pt idx="7974">
                  <c:v>2109</c:v>
                </c:pt>
                <c:pt idx="7975">
                  <c:v>2110</c:v>
                </c:pt>
                <c:pt idx="7976">
                  <c:v>2110</c:v>
                </c:pt>
                <c:pt idx="7977">
                  <c:v>2111</c:v>
                </c:pt>
                <c:pt idx="7978">
                  <c:v>2111</c:v>
                </c:pt>
                <c:pt idx="7979">
                  <c:v>2111</c:v>
                </c:pt>
                <c:pt idx="7980">
                  <c:v>2112</c:v>
                </c:pt>
                <c:pt idx="7981">
                  <c:v>2112</c:v>
                </c:pt>
                <c:pt idx="7982">
                  <c:v>2112</c:v>
                </c:pt>
                <c:pt idx="7983">
                  <c:v>2112</c:v>
                </c:pt>
                <c:pt idx="7984">
                  <c:v>2112</c:v>
                </c:pt>
                <c:pt idx="7985">
                  <c:v>2113</c:v>
                </c:pt>
                <c:pt idx="7986">
                  <c:v>2113</c:v>
                </c:pt>
                <c:pt idx="7987">
                  <c:v>2113</c:v>
                </c:pt>
                <c:pt idx="7988">
                  <c:v>2113</c:v>
                </c:pt>
                <c:pt idx="7989">
                  <c:v>2113</c:v>
                </c:pt>
                <c:pt idx="7990">
                  <c:v>2113</c:v>
                </c:pt>
                <c:pt idx="7991">
                  <c:v>2113</c:v>
                </c:pt>
                <c:pt idx="7992">
                  <c:v>2113</c:v>
                </c:pt>
                <c:pt idx="7993">
                  <c:v>2113</c:v>
                </c:pt>
                <c:pt idx="7994">
                  <c:v>2113</c:v>
                </c:pt>
                <c:pt idx="7995">
                  <c:v>2114</c:v>
                </c:pt>
                <c:pt idx="7996">
                  <c:v>2114</c:v>
                </c:pt>
                <c:pt idx="7997">
                  <c:v>2114</c:v>
                </c:pt>
                <c:pt idx="7998">
                  <c:v>2114</c:v>
                </c:pt>
                <c:pt idx="7999">
                  <c:v>2115</c:v>
                </c:pt>
                <c:pt idx="8000">
                  <c:v>2115</c:v>
                </c:pt>
                <c:pt idx="8001">
                  <c:v>2115</c:v>
                </c:pt>
                <c:pt idx="8002">
                  <c:v>2115</c:v>
                </c:pt>
                <c:pt idx="8003">
                  <c:v>2115</c:v>
                </c:pt>
                <c:pt idx="8004">
                  <c:v>2115</c:v>
                </c:pt>
                <c:pt idx="8005">
                  <c:v>2115</c:v>
                </c:pt>
                <c:pt idx="8006">
                  <c:v>2116</c:v>
                </c:pt>
                <c:pt idx="8007">
                  <c:v>2116</c:v>
                </c:pt>
                <c:pt idx="8008">
                  <c:v>2116</c:v>
                </c:pt>
                <c:pt idx="8009">
                  <c:v>2116</c:v>
                </c:pt>
                <c:pt idx="8010">
                  <c:v>2116</c:v>
                </c:pt>
                <c:pt idx="8011">
                  <c:v>2116</c:v>
                </c:pt>
                <c:pt idx="8012">
                  <c:v>2116</c:v>
                </c:pt>
                <c:pt idx="8013">
                  <c:v>2116</c:v>
                </c:pt>
                <c:pt idx="8014">
                  <c:v>2116</c:v>
                </c:pt>
                <c:pt idx="8015">
                  <c:v>2116</c:v>
                </c:pt>
                <c:pt idx="8016">
                  <c:v>2116</c:v>
                </c:pt>
                <c:pt idx="8017">
                  <c:v>2116</c:v>
                </c:pt>
                <c:pt idx="8018">
                  <c:v>2116</c:v>
                </c:pt>
                <c:pt idx="8019">
                  <c:v>2116</c:v>
                </c:pt>
                <c:pt idx="8020">
                  <c:v>2116</c:v>
                </c:pt>
                <c:pt idx="8021">
                  <c:v>2116</c:v>
                </c:pt>
                <c:pt idx="8022">
                  <c:v>2116</c:v>
                </c:pt>
                <c:pt idx="8023">
                  <c:v>2116</c:v>
                </c:pt>
                <c:pt idx="8024">
                  <c:v>2116</c:v>
                </c:pt>
                <c:pt idx="8025">
                  <c:v>2116</c:v>
                </c:pt>
                <c:pt idx="8026">
                  <c:v>2117</c:v>
                </c:pt>
                <c:pt idx="8027">
                  <c:v>2118</c:v>
                </c:pt>
                <c:pt idx="8028">
                  <c:v>2118</c:v>
                </c:pt>
                <c:pt idx="8029">
                  <c:v>2119</c:v>
                </c:pt>
                <c:pt idx="8030">
                  <c:v>2119</c:v>
                </c:pt>
                <c:pt idx="8031">
                  <c:v>2120</c:v>
                </c:pt>
                <c:pt idx="8032">
                  <c:v>2120</c:v>
                </c:pt>
                <c:pt idx="8033">
                  <c:v>2120</c:v>
                </c:pt>
                <c:pt idx="8034">
                  <c:v>2121</c:v>
                </c:pt>
                <c:pt idx="8035">
                  <c:v>2122</c:v>
                </c:pt>
                <c:pt idx="8036">
                  <c:v>2123</c:v>
                </c:pt>
                <c:pt idx="8037">
                  <c:v>2123</c:v>
                </c:pt>
                <c:pt idx="8038">
                  <c:v>2124</c:v>
                </c:pt>
                <c:pt idx="8039">
                  <c:v>2125</c:v>
                </c:pt>
                <c:pt idx="8040">
                  <c:v>2125</c:v>
                </c:pt>
                <c:pt idx="8041">
                  <c:v>2126</c:v>
                </c:pt>
                <c:pt idx="8042">
                  <c:v>2126</c:v>
                </c:pt>
                <c:pt idx="8043">
                  <c:v>2126</c:v>
                </c:pt>
                <c:pt idx="8044">
                  <c:v>2126</c:v>
                </c:pt>
                <c:pt idx="8045">
                  <c:v>2126</c:v>
                </c:pt>
                <c:pt idx="8046">
                  <c:v>2126</c:v>
                </c:pt>
                <c:pt idx="8047">
                  <c:v>2126</c:v>
                </c:pt>
                <c:pt idx="8048">
                  <c:v>2127</c:v>
                </c:pt>
                <c:pt idx="8049">
                  <c:v>2128</c:v>
                </c:pt>
                <c:pt idx="8050">
                  <c:v>2129</c:v>
                </c:pt>
                <c:pt idx="8051">
                  <c:v>2130</c:v>
                </c:pt>
                <c:pt idx="8052">
                  <c:v>2130</c:v>
                </c:pt>
                <c:pt idx="8053">
                  <c:v>2131</c:v>
                </c:pt>
                <c:pt idx="8054">
                  <c:v>2132</c:v>
                </c:pt>
                <c:pt idx="8055">
                  <c:v>2132</c:v>
                </c:pt>
                <c:pt idx="8056">
                  <c:v>2132</c:v>
                </c:pt>
                <c:pt idx="8057">
                  <c:v>2133</c:v>
                </c:pt>
                <c:pt idx="8058">
                  <c:v>2133</c:v>
                </c:pt>
                <c:pt idx="8059">
                  <c:v>2133</c:v>
                </c:pt>
                <c:pt idx="8060">
                  <c:v>2133</c:v>
                </c:pt>
                <c:pt idx="8061">
                  <c:v>2133</c:v>
                </c:pt>
                <c:pt idx="8062">
                  <c:v>2133</c:v>
                </c:pt>
                <c:pt idx="8063">
                  <c:v>2133</c:v>
                </c:pt>
                <c:pt idx="8064">
                  <c:v>2134</c:v>
                </c:pt>
                <c:pt idx="8065">
                  <c:v>2134</c:v>
                </c:pt>
                <c:pt idx="8066">
                  <c:v>2135</c:v>
                </c:pt>
                <c:pt idx="8067">
                  <c:v>2135</c:v>
                </c:pt>
                <c:pt idx="8068">
                  <c:v>2135</c:v>
                </c:pt>
                <c:pt idx="8069">
                  <c:v>2135</c:v>
                </c:pt>
                <c:pt idx="8070">
                  <c:v>2135</c:v>
                </c:pt>
                <c:pt idx="8071">
                  <c:v>2135</c:v>
                </c:pt>
                <c:pt idx="8072">
                  <c:v>2135</c:v>
                </c:pt>
                <c:pt idx="8073">
                  <c:v>2135</c:v>
                </c:pt>
                <c:pt idx="8074">
                  <c:v>2135</c:v>
                </c:pt>
                <c:pt idx="8075">
                  <c:v>2135</c:v>
                </c:pt>
                <c:pt idx="8076">
                  <c:v>2135</c:v>
                </c:pt>
                <c:pt idx="8077">
                  <c:v>2135</c:v>
                </c:pt>
                <c:pt idx="8078">
                  <c:v>2135</c:v>
                </c:pt>
                <c:pt idx="8079">
                  <c:v>2135</c:v>
                </c:pt>
                <c:pt idx="8080">
                  <c:v>2135</c:v>
                </c:pt>
                <c:pt idx="8081">
                  <c:v>2135</c:v>
                </c:pt>
                <c:pt idx="8082">
                  <c:v>2135</c:v>
                </c:pt>
                <c:pt idx="8083">
                  <c:v>2135</c:v>
                </c:pt>
                <c:pt idx="8084">
                  <c:v>2135</c:v>
                </c:pt>
                <c:pt idx="8085">
                  <c:v>2135</c:v>
                </c:pt>
                <c:pt idx="8086">
                  <c:v>2135</c:v>
                </c:pt>
                <c:pt idx="8087">
                  <c:v>2135</c:v>
                </c:pt>
                <c:pt idx="8088">
                  <c:v>2135</c:v>
                </c:pt>
                <c:pt idx="8089">
                  <c:v>2135</c:v>
                </c:pt>
                <c:pt idx="8090">
                  <c:v>2135</c:v>
                </c:pt>
                <c:pt idx="8091">
                  <c:v>2135</c:v>
                </c:pt>
                <c:pt idx="8092">
                  <c:v>2135</c:v>
                </c:pt>
                <c:pt idx="8093">
                  <c:v>2135</c:v>
                </c:pt>
                <c:pt idx="8094">
                  <c:v>2135</c:v>
                </c:pt>
                <c:pt idx="8095">
                  <c:v>2135</c:v>
                </c:pt>
                <c:pt idx="8096">
                  <c:v>2135</c:v>
                </c:pt>
                <c:pt idx="8097">
                  <c:v>2135</c:v>
                </c:pt>
                <c:pt idx="8098">
                  <c:v>2135</c:v>
                </c:pt>
                <c:pt idx="8099">
                  <c:v>2135</c:v>
                </c:pt>
                <c:pt idx="8100">
                  <c:v>2135</c:v>
                </c:pt>
                <c:pt idx="8101">
                  <c:v>2135</c:v>
                </c:pt>
                <c:pt idx="8102">
                  <c:v>2135</c:v>
                </c:pt>
                <c:pt idx="8103">
                  <c:v>2135</c:v>
                </c:pt>
                <c:pt idx="8104">
                  <c:v>2135</c:v>
                </c:pt>
                <c:pt idx="8105">
                  <c:v>2135</c:v>
                </c:pt>
                <c:pt idx="8106">
                  <c:v>2135</c:v>
                </c:pt>
                <c:pt idx="8107">
                  <c:v>2135</c:v>
                </c:pt>
                <c:pt idx="8108">
                  <c:v>2136</c:v>
                </c:pt>
                <c:pt idx="8109">
                  <c:v>2136</c:v>
                </c:pt>
                <c:pt idx="8110">
                  <c:v>2136</c:v>
                </c:pt>
                <c:pt idx="8111">
                  <c:v>2136</c:v>
                </c:pt>
                <c:pt idx="8112">
                  <c:v>2136</c:v>
                </c:pt>
                <c:pt idx="8113">
                  <c:v>2136</c:v>
                </c:pt>
                <c:pt idx="8114">
                  <c:v>2136</c:v>
                </c:pt>
                <c:pt idx="8115">
                  <c:v>2137</c:v>
                </c:pt>
                <c:pt idx="8116">
                  <c:v>2137</c:v>
                </c:pt>
                <c:pt idx="8117">
                  <c:v>2137</c:v>
                </c:pt>
                <c:pt idx="8118">
                  <c:v>2137</c:v>
                </c:pt>
                <c:pt idx="8119">
                  <c:v>2137</c:v>
                </c:pt>
                <c:pt idx="8120">
                  <c:v>2137</c:v>
                </c:pt>
                <c:pt idx="8121">
                  <c:v>2137</c:v>
                </c:pt>
                <c:pt idx="8122">
                  <c:v>2137</c:v>
                </c:pt>
                <c:pt idx="8123">
                  <c:v>2137</c:v>
                </c:pt>
                <c:pt idx="8124">
                  <c:v>2137</c:v>
                </c:pt>
                <c:pt idx="8125">
                  <c:v>2137</c:v>
                </c:pt>
                <c:pt idx="8126">
                  <c:v>2137</c:v>
                </c:pt>
                <c:pt idx="8127">
                  <c:v>2137</c:v>
                </c:pt>
                <c:pt idx="8128">
                  <c:v>2137</c:v>
                </c:pt>
                <c:pt idx="8129">
                  <c:v>2137</c:v>
                </c:pt>
                <c:pt idx="8130">
                  <c:v>2137</c:v>
                </c:pt>
                <c:pt idx="8131">
                  <c:v>2137</c:v>
                </c:pt>
                <c:pt idx="8132">
                  <c:v>2137</c:v>
                </c:pt>
                <c:pt idx="8133">
                  <c:v>2137</c:v>
                </c:pt>
                <c:pt idx="8134">
                  <c:v>2137</c:v>
                </c:pt>
                <c:pt idx="8135">
                  <c:v>2137</c:v>
                </c:pt>
                <c:pt idx="8136">
                  <c:v>2137</c:v>
                </c:pt>
                <c:pt idx="8137">
                  <c:v>2137</c:v>
                </c:pt>
                <c:pt idx="8138">
                  <c:v>2137</c:v>
                </c:pt>
                <c:pt idx="8139">
                  <c:v>2137</c:v>
                </c:pt>
                <c:pt idx="8140">
                  <c:v>2137</c:v>
                </c:pt>
                <c:pt idx="8141">
                  <c:v>2137</c:v>
                </c:pt>
                <c:pt idx="8142">
                  <c:v>2137</c:v>
                </c:pt>
                <c:pt idx="8143">
                  <c:v>2137</c:v>
                </c:pt>
                <c:pt idx="8144">
                  <c:v>2137</c:v>
                </c:pt>
                <c:pt idx="8145">
                  <c:v>2137</c:v>
                </c:pt>
                <c:pt idx="8146">
                  <c:v>2137</c:v>
                </c:pt>
                <c:pt idx="8147">
                  <c:v>2138</c:v>
                </c:pt>
                <c:pt idx="8148">
                  <c:v>2138</c:v>
                </c:pt>
                <c:pt idx="8149">
                  <c:v>2138</c:v>
                </c:pt>
                <c:pt idx="8150">
                  <c:v>2138</c:v>
                </c:pt>
                <c:pt idx="8151">
                  <c:v>2138</c:v>
                </c:pt>
                <c:pt idx="8152">
                  <c:v>2138</c:v>
                </c:pt>
                <c:pt idx="8153">
                  <c:v>2138</c:v>
                </c:pt>
                <c:pt idx="8154">
                  <c:v>2138</c:v>
                </c:pt>
                <c:pt idx="8155">
                  <c:v>2138</c:v>
                </c:pt>
                <c:pt idx="8156">
                  <c:v>2138</c:v>
                </c:pt>
                <c:pt idx="8157">
                  <c:v>2138</c:v>
                </c:pt>
                <c:pt idx="8158">
                  <c:v>2138</c:v>
                </c:pt>
                <c:pt idx="8159">
                  <c:v>2138</c:v>
                </c:pt>
                <c:pt idx="8160">
                  <c:v>2138</c:v>
                </c:pt>
                <c:pt idx="8161">
                  <c:v>2138</c:v>
                </c:pt>
                <c:pt idx="8162">
                  <c:v>2138</c:v>
                </c:pt>
                <c:pt idx="8163">
                  <c:v>2138</c:v>
                </c:pt>
                <c:pt idx="8164">
                  <c:v>2138</c:v>
                </c:pt>
                <c:pt idx="8165">
                  <c:v>2138</c:v>
                </c:pt>
                <c:pt idx="8166">
                  <c:v>2138</c:v>
                </c:pt>
                <c:pt idx="8167">
                  <c:v>2138</c:v>
                </c:pt>
                <c:pt idx="8168">
                  <c:v>2139</c:v>
                </c:pt>
                <c:pt idx="8169">
                  <c:v>2139</c:v>
                </c:pt>
                <c:pt idx="8170">
                  <c:v>2139</c:v>
                </c:pt>
                <c:pt idx="8171">
                  <c:v>2139</c:v>
                </c:pt>
                <c:pt idx="8172">
                  <c:v>2139</c:v>
                </c:pt>
                <c:pt idx="8173">
                  <c:v>2140</c:v>
                </c:pt>
                <c:pt idx="8174">
                  <c:v>2140</c:v>
                </c:pt>
                <c:pt idx="8175">
                  <c:v>2140</c:v>
                </c:pt>
                <c:pt idx="8176">
                  <c:v>2140</c:v>
                </c:pt>
                <c:pt idx="8177">
                  <c:v>2141</c:v>
                </c:pt>
                <c:pt idx="8178">
                  <c:v>2141</c:v>
                </c:pt>
                <c:pt idx="8179">
                  <c:v>2141</c:v>
                </c:pt>
                <c:pt idx="8180">
                  <c:v>2142</c:v>
                </c:pt>
                <c:pt idx="8181">
                  <c:v>2142</c:v>
                </c:pt>
                <c:pt idx="8182">
                  <c:v>2142</c:v>
                </c:pt>
                <c:pt idx="8183">
                  <c:v>2143</c:v>
                </c:pt>
                <c:pt idx="8184">
                  <c:v>2143</c:v>
                </c:pt>
                <c:pt idx="8185">
                  <c:v>2143</c:v>
                </c:pt>
                <c:pt idx="8186">
                  <c:v>2143</c:v>
                </c:pt>
                <c:pt idx="8187">
                  <c:v>2143</c:v>
                </c:pt>
                <c:pt idx="8188">
                  <c:v>2143</c:v>
                </c:pt>
                <c:pt idx="8189">
                  <c:v>2143</c:v>
                </c:pt>
                <c:pt idx="8190">
                  <c:v>2143</c:v>
                </c:pt>
                <c:pt idx="8191">
                  <c:v>2143</c:v>
                </c:pt>
                <c:pt idx="8192">
                  <c:v>2143</c:v>
                </c:pt>
                <c:pt idx="8193">
                  <c:v>2144</c:v>
                </c:pt>
                <c:pt idx="8194">
                  <c:v>2144</c:v>
                </c:pt>
                <c:pt idx="8195">
                  <c:v>2144</c:v>
                </c:pt>
                <c:pt idx="8196">
                  <c:v>2145</c:v>
                </c:pt>
                <c:pt idx="8197">
                  <c:v>2146</c:v>
                </c:pt>
                <c:pt idx="8198">
                  <c:v>2146</c:v>
                </c:pt>
                <c:pt idx="8199">
                  <c:v>2147</c:v>
                </c:pt>
                <c:pt idx="8200">
                  <c:v>2148</c:v>
                </c:pt>
                <c:pt idx="8201">
                  <c:v>2149</c:v>
                </c:pt>
                <c:pt idx="8202">
                  <c:v>2149</c:v>
                </c:pt>
                <c:pt idx="8203">
                  <c:v>2149</c:v>
                </c:pt>
                <c:pt idx="8204">
                  <c:v>2149</c:v>
                </c:pt>
                <c:pt idx="8205">
                  <c:v>2149</c:v>
                </c:pt>
                <c:pt idx="8206">
                  <c:v>2150</c:v>
                </c:pt>
                <c:pt idx="8207">
                  <c:v>2150</c:v>
                </c:pt>
                <c:pt idx="8208">
                  <c:v>2151</c:v>
                </c:pt>
                <c:pt idx="8209">
                  <c:v>2152</c:v>
                </c:pt>
                <c:pt idx="8210">
                  <c:v>2152</c:v>
                </c:pt>
                <c:pt idx="8211">
                  <c:v>2152</c:v>
                </c:pt>
                <c:pt idx="8212">
                  <c:v>2152</c:v>
                </c:pt>
                <c:pt idx="8213">
                  <c:v>2153</c:v>
                </c:pt>
                <c:pt idx="8214">
                  <c:v>2153</c:v>
                </c:pt>
                <c:pt idx="8215">
                  <c:v>2153</c:v>
                </c:pt>
                <c:pt idx="8216">
                  <c:v>2153</c:v>
                </c:pt>
                <c:pt idx="8217">
                  <c:v>2154</c:v>
                </c:pt>
                <c:pt idx="8218">
                  <c:v>2155</c:v>
                </c:pt>
                <c:pt idx="8219">
                  <c:v>2155</c:v>
                </c:pt>
                <c:pt idx="8220">
                  <c:v>2156</c:v>
                </c:pt>
                <c:pt idx="8221">
                  <c:v>2157</c:v>
                </c:pt>
                <c:pt idx="8222">
                  <c:v>2157</c:v>
                </c:pt>
                <c:pt idx="8223">
                  <c:v>2157</c:v>
                </c:pt>
                <c:pt idx="8224">
                  <c:v>2157</c:v>
                </c:pt>
                <c:pt idx="8225">
                  <c:v>2157</c:v>
                </c:pt>
                <c:pt idx="8226">
                  <c:v>2157</c:v>
                </c:pt>
                <c:pt idx="8227">
                  <c:v>2158</c:v>
                </c:pt>
                <c:pt idx="8228">
                  <c:v>2158</c:v>
                </c:pt>
                <c:pt idx="8229">
                  <c:v>2159</c:v>
                </c:pt>
                <c:pt idx="8230">
                  <c:v>2159</c:v>
                </c:pt>
                <c:pt idx="8231">
                  <c:v>2160</c:v>
                </c:pt>
                <c:pt idx="8232">
                  <c:v>2161</c:v>
                </c:pt>
                <c:pt idx="8233">
                  <c:v>2161</c:v>
                </c:pt>
                <c:pt idx="8234">
                  <c:v>2162</c:v>
                </c:pt>
                <c:pt idx="8235">
                  <c:v>2162</c:v>
                </c:pt>
                <c:pt idx="8236">
                  <c:v>2162</c:v>
                </c:pt>
                <c:pt idx="8237">
                  <c:v>2162</c:v>
                </c:pt>
                <c:pt idx="8238">
                  <c:v>2162</c:v>
                </c:pt>
                <c:pt idx="8239">
                  <c:v>2162</c:v>
                </c:pt>
                <c:pt idx="8240">
                  <c:v>2162</c:v>
                </c:pt>
                <c:pt idx="8241">
                  <c:v>2163</c:v>
                </c:pt>
                <c:pt idx="8242">
                  <c:v>2164</c:v>
                </c:pt>
                <c:pt idx="8243">
                  <c:v>2164</c:v>
                </c:pt>
                <c:pt idx="8244">
                  <c:v>2164</c:v>
                </c:pt>
                <c:pt idx="8245">
                  <c:v>2165</c:v>
                </c:pt>
                <c:pt idx="8246">
                  <c:v>2166</c:v>
                </c:pt>
                <c:pt idx="8247">
                  <c:v>2167</c:v>
                </c:pt>
                <c:pt idx="8248">
                  <c:v>2168</c:v>
                </c:pt>
                <c:pt idx="8249">
                  <c:v>2168</c:v>
                </c:pt>
                <c:pt idx="8250">
                  <c:v>2168</c:v>
                </c:pt>
                <c:pt idx="8251">
                  <c:v>2168</c:v>
                </c:pt>
                <c:pt idx="8252">
                  <c:v>2168</c:v>
                </c:pt>
                <c:pt idx="8253">
                  <c:v>2168</c:v>
                </c:pt>
                <c:pt idx="8254">
                  <c:v>2168</c:v>
                </c:pt>
                <c:pt idx="8255">
                  <c:v>2169</c:v>
                </c:pt>
                <c:pt idx="8256">
                  <c:v>2170</c:v>
                </c:pt>
                <c:pt idx="8257">
                  <c:v>2170</c:v>
                </c:pt>
                <c:pt idx="8258">
                  <c:v>2170</c:v>
                </c:pt>
                <c:pt idx="8259">
                  <c:v>2170</c:v>
                </c:pt>
                <c:pt idx="8260">
                  <c:v>2170</c:v>
                </c:pt>
                <c:pt idx="8261">
                  <c:v>2170</c:v>
                </c:pt>
                <c:pt idx="8262">
                  <c:v>2170</c:v>
                </c:pt>
                <c:pt idx="8263">
                  <c:v>2170</c:v>
                </c:pt>
                <c:pt idx="8264">
                  <c:v>2171</c:v>
                </c:pt>
                <c:pt idx="8265">
                  <c:v>2171</c:v>
                </c:pt>
                <c:pt idx="8266">
                  <c:v>2171</c:v>
                </c:pt>
                <c:pt idx="8267">
                  <c:v>2171</c:v>
                </c:pt>
                <c:pt idx="8268">
                  <c:v>2171</c:v>
                </c:pt>
                <c:pt idx="8269">
                  <c:v>2171</c:v>
                </c:pt>
                <c:pt idx="8270">
                  <c:v>2171</c:v>
                </c:pt>
                <c:pt idx="8271">
                  <c:v>2172</c:v>
                </c:pt>
                <c:pt idx="8272">
                  <c:v>2172</c:v>
                </c:pt>
                <c:pt idx="8273">
                  <c:v>2173</c:v>
                </c:pt>
                <c:pt idx="8274">
                  <c:v>2173</c:v>
                </c:pt>
                <c:pt idx="8275">
                  <c:v>2173</c:v>
                </c:pt>
                <c:pt idx="8276">
                  <c:v>2173</c:v>
                </c:pt>
                <c:pt idx="8277">
                  <c:v>2173</c:v>
                </c:pt>
                <c:pt idx="8278">
                  <c:v>2174</c:v>
                </c:pt>
                <c:pt idx="8279">
                  <c:v>2175</c:v>
                </c:pt>
                <c:pt idx="8280">
                  <c:v>2175</c:v>
                </c:pt>
                <c:pt idx="8281">
                  <c:v>2176</c:v>
                </c:pt>
                <c:pt idx="8282">
                  <c:v>2176</c:v>
                </c:pt>
                <c:pt idx="8283">
                  <c:v>2177</c:v>
                </c:pt>
                <c:pt idx="8284">
                  <c:v>2177</c:v>
                </c:pt>
                <c:pt idx="8285">
                  <c:v>2177</c:v>
                </c:pt>
                <c:pt idx="8286">
                  <c:v>2177</c:v>
                </c:pt>
                <c:pt idx="8287">
                  <c:v>2177</c:v>
                </c:pt>
                <c:pt idx="8288">
                  <c:v>2178</c:v>
                </c:pt>
                <c:pt idx="8289">
                  <c:v>2178</c:v>
                </c:pt>
                <c:pt idx="8290">
                  <c:v>2179</c:v>
                </c:pt>
                <c:pt idx="8291">
                  <c:v>2179</c:v>
                </c:pt>
                <c:pt idx="8292">
                  <c:v>2179</c:v>
                </c:pt>
                <c:pt idx="8293">
                  <c:v>2180</c:v>
                </c:pt>
                <c:pt idx="8294">
                  <c:v>2181</c:v>
                </c:pt>
                <c:pt idx="8295">
                  <c:v>2182</c:v>
                </c:pt>
                <c:pt idx="8296">
                  <c:v>2182</c:v>
                </c:pt>
                <c:pt idx="8297">
                  <c:v>2183</c:v>
                </c:pt>
                <c:pt idx="8298">
                  <c:v>2184</c:v>
                </c:pt>
                <c:pt idx="8299">
                  <c:v>2184</c:v>
                </c:pt>
                <c:pt idx="8300">
                  <c:v>2185</c:v>
                </c:pt>
                <c:pt idx="8301">
                  <c:v>2185</c:v>
                </c:pt>
                <c:pt idx="8302">
                  <c:v>2185</c:v>
                </c:pt>
                <c:pt idx="8303">
                  <c:v>2185</c:v>
                </c:pt>
                <c:pt idx="8304">
                  <c:v>2185</c:v>
                </c:pt>
                <c:pt idx="8305">
                  <c:v>2185</c:v>
                </c:pt>
                <c:pt idx="8306">
                  <c:v>2185</c:v>
                </c:pt>
                <c:pt idx="8307">
                  <c:v>2185</c:v>
                </c:pt>
                <c:pt idx="8308">
                  <c:v>2185</c:v>
                </c:pt>
                <c:pt idx="8309">
                  <c:v>2185</c:v>
                </c:pt>
                <c:pt idx="8310">
                  <c:v>2185</c:v>
                </c:pt>
                <c:pt idx="8311">
                  <c:v>2185</c:v>
                </c:pt>
                <c:pt idx="8312">
                  <c:v>2185</c:v>
                </c:pt>
                <c:pt idx="8313">
                  <c:v>2185</c:v>
                </c:pt>
                <c:pt idx="8314">
                  <c:v>2185</c:v>
                </c:pt>
                <c:pt idx="8315">
                  <c:v>2185</c:v>
                </c:pt>
                <c:pt idx="8316">
                  <c:v>2186</c:v>
                </c:pt>
                <c:pt idx="8317">
                  <c:v>2186</c:v>
                </c:pt>
                <c:pt idx="8318">
                  <c:v>2187</c:v>
                </c:pt>
                <c:pt idx="8319">
                  <c:v>2188</c:v>
                </c:pt>
                <c:pt idx="8320">
                  <c:v>2189</c:v>
                </c:pt>
                <c:pt idx="8321">
                  <c:v>2190</c:v>
                </c:pt>
                <c:pt idx="8322">
                  <c:v>2190</c:v>
                </c:pt>
                <c:pt idx="8323">
                  <c:v>2190</c:v>
                </c:pt>
                <c:pt idx="8324">
                  <c:v>2190</c:v>
                </c:pt>
                <c:pt idx="8325">
                  <c:v>2190</c:v>
                </c:pt>
                <c:pt idx="8326">
                  <c:v>2190</c:v>
                </c:pt>
                <c:pt idx="8327">
                  <c:v>2190</c:v>
                </c:pt>
                <c:pt idx="8328">
                  <c:v>2190</c:v>
                </c:pt>
                <c:pt idx="8329">
                  <c:v>2190</c:v>
                </c:pt>
                <c:pt idx="8330">
                  <c:v>2190</c:v>
                </c:pt>
                <c:pt idx="8331">
                  <c:v>2190</c:v>
                </c:pt>
                <c:pt idx="8332">
                  <c:v>2190</c:v>
                </c:pt>
                <c:pt idx="8333">
                  <c:v>2191</c:v>
                </c:pt>
                <c:pt idx="8334">
                  <c:v>2192</c:v>
                </c:pt>
                <c:pt idx="8335">
                  <c:v>2193</c:v>
                </c:pt>
                <c:pt idx="8336">
                  <c:v>2193</c:v>
                </c:pt>
                <c:pt idx="8337">
                  <c:v>2194</c:v>
                </c:pt>
                <c:pt idx="8338">
                  <c:v>2195</c:v>
                </c:pt>
                <c:pt idx="8339">
                  <c:v>2195</c:v>
                </c:pt>
                <c:pt idx="8340">
                  <c:v>2195</c:v>
                </c:pt>
                <c:pt idx="8341">
                  <c:v>2195</c:v>
                </c:pt>
                <c:pt idx="8342">
                  <c:v>2196</c:v>
                </c:pt>
                <c:pt idx="8343">
                  <c:v>2196</c:v>
                </c:pt>
                <c:pt idx="8344">
                  <c:v>2196</c:v>
                </c:pt>
                <c:pt idx="8345">
                  <c:v>2196</c:v>
                </c:pt>
                <c:pt idx="8346">
                  <c:v>2196</c:v>
                </c:pt>
                <c:pt idx="8347">
                  <c:v>2196</c:v>
                </c:pt>
                <c:pt idx="8348">
                  <c:v>2196</c:v>
                </c:pt>
                <c:pt idx="8349">
                  <c:v>2196</c:v>
                </c:pt>
                <c:pt idx="8350">
                  <c:v>2196</c:v>
                </c:pt>
                <c:pt idx="8351">
                  <c:v>2196</c:v>
                </c:pt>
                <c:pt idx="8352">
                  <c:v>2197</c:v>
                </c:pt>
                <c:pt idx="8353">
                  <c:v>2197</c:v>
                </c:pt>
                <c:pt idx="8354">
                  <c:v>2197</c:v>
                </c:pt>
                <c:pt idx="8355">
                  <c:v>2198</c:v>
                </c:pt>
                <c:pt idx="8356">
                  <c:v>2199</c:v>
                </c:pt>
                <c:pt idx="8357">
                  <c:v>2200</c:v>
                </c:pt>
                <c:pt idx="8358">
                  <c:v>2200</c:v>
                </c:pt>
                <c:pt idx="8359">
                  <c:v>2201</c:v>
                </c:pt>
                <c:pt idx="8360">
                  <c:v>2202</c:v>
                </c:pt>
                <c:pt idx="8361">
                  <c:v>2202</c:v>
                </c:pt>
                <c:pt idx="8362">
                  <c:v>2202</c:v>
                </c:pt>
                <c:pt idx="8363">
                  <c:v>2202</c:v>
                </c:pt>
                <c:pt idx="8364">
                  <c:v>2203</c:v>
                </c:pt>
                <c:pt idx="8365">
                  <c:v>2204</c:v>
                </c:pt>
                <c:pt idx="8366">
                  <c:v>2204</c:v>
                </c:pt>
                <c:pt idx="8367">
                  <c:v>2205</c:v>
                </c:pt>
                <c:pt idx="8368">
                  <c:v>2205</c:v>
                </c:pt>
                <c:pt idx="8369">
                  <c:v>2205</c:v>
                </c:pt>
                <c:pt idx="8370">
                  <c:v>2205</c:v>
                </c:pt>
                <c:pt idx="8371">
                  <c:v>2205</c:v>
                </c:pt>
                <c:pt idx="8372">
                  <c:v>2205</c:v>
                </c:pt>
                <c:pt idx="8373">
                  <c:v>2205</c:v>
                </c:pt>
                <c:pt idx="8374">
                  <c:v>2205</c:v>
                </c:pt>
                <c:pt idx="8375">
                  <c:v>2205</c:v>
                </c:pt>
                <c:pt idx="8376">
                  <c:v>2205</c:v>
                </c:pt>
                <c:pt idx="8377">
                  <c:v>2205</c:v>
                </c:pt>
                <c:pt idx="8378">
                  <c:v>2205</c:v>
                </c:pt>
                <c:pt idx="8379">
                  <c:v>2205</c:v>
                </c:pt>
                <c:pt idx="8380">
                  <c:v>2205</c:v>
                </c:pt>
                <c:pt idx="8381">
                  <c:v>2205</c:v>
                </c:pt>
                <c:pt idx="8382">
                  <c:v>2205</c:v>
                </c:pt>
                <c:pt idx="8383">
                  <c:v>2205</c:v>
                </c:pt>
                <c:pt idx="8384">
                  <c:v>2205</c:v>
                </c:pt>
                <c:pt idx="8385">
                  <c:v>2205</c:v>
                </c:pt>
                <c:pt idx="8386">
                  <c:v>2205</c:v>
                </c:pt>
                <c:pt idx="8387">
                  <c:v>2205</c:v>
                </c:pt>
                <c:pt idx="8388">
                  <c:v>2205</c:v>
                </c:pt>
                <c:pt idx="8389">
                  <c:v>2205</c:v>
                </c:pt>
                <c:pt idx="8390">
                  <c:v>2205</c:v>
                </c:pt>
                <c:pt idx="8391">
                  <c:v>2205</c:v>
                </c:pt>
                <c:pt idx="8392">
                  <c:v>2205</c:v>
                </c:pt>
                <c:pt idx="8393">
                  <c:v>2205</c:v>
                </c:pt>
                <c:pt idx="8394">
                  <c:v>2205</c:v>
                </c:pt>
                <c:pt idx="8395">
                  <c:v>2205</c:v>
                </c:pt>
                <c:pt idx="8396">
                  <c:v>2206</c:v>
                </c:pt>
                <c:pt idx="8397">
                  <c:v>2206</c:v>
                </c:pt>
                <c:pt idx="8398">
                  <c:v>2206</c:v>
                </c:pt>
                <c:pt idx="8399">
                  <c:v>2206</c:v>
                </c:pt>
                <c:pt idx="8400">
                  <c:v>2206</c:v>
                </c:pt>
                <c:pt idx="8401">
                  <c:v>2206</c:v>
                </c:pt>
                <c:pt idx="8402">
                  <c:v>2206</c:v>
                </c:pt>
                <c:pt idx="8403">
                  <c:v>2206</c:v>
                </c:pt>
                <c:pt idx="8404">
                  <c:v>2206</c:v>
                </c:pt>
                <c:pt idx="8405">
                  <c:v>2206</c:v>
                </c:pt>
                <c:pt idx="8406">
                  <c:v>2207</c:v>
                </c:pt>
                <c:pt idx="8407">
                  <c:v>2207</c:v>
                </c:pt>
                <c:pt idx="8408">
                  <c:v>2207</c:v>
                </c:pt>
                <c:pt idx="8409">
                  <c:v>2207</c:v>
                </c:pt>
                <c:pt idx="8410">
                  <c:v>2208</c:v>
                </c:pt>
                <c:pt idx="8411">
                  <c:v>2208</c:v>
                </c:pt>
                <c:pt idx="8412">
                  <c:v>2209</c:v>
                </c:pt>
                <c:pt idx="8413">
                  <c:v>2210</c:v>
                </c:pt>
                <c:pt idx="8414">
                  <c:v>2210</c:v>
                </c:pt>
                <c:pt idx="8415">
                  <c:v>2211</c:v>
                </c:pt>
                <c:pt idx="8416">
                  <c:v>2211</c:v>
                </c:pt>
                <c:pt idx="8417">
                  <c:v>2211</c:v>
                </c:pt>
                <c:pt idx="8418">
                  <c:v>2211</c:v>
                </c:pt>
                <c:pt idx="8419">
                  <c:v>2211</c:v>
                </c:pt>
                <c:pt idx="8420">
                  <c:v>2211</c:v>
                </c:pt>
                <c:pt idx="8421">
                  <c:v>2211</c:v>
                </c:pt>
                <c:pt idx="8422">
                  <c:v>2211</c:v>
                </c:pt>
                <c:pt idx="8423">
                  <c:v>2212</c:v>
                </c:pt>
                <c:pt idx="8424">
                  <c:v>2212</c:v>
                </c:pt>
                <c:pt idx="8425">
                  <c:v>2212</c:v>
                </c:pt>
                <c:pt idx="8426">
                  <c:v>2212</c:v>
                </c:pt>
                <c:pt idx="8427">
                  <c:v>2212</c:v>
                </c:pt>
                <c:pt idx="8428">
                  <c:v>2212</c:v>
                </c:pt>
                <c:pt idx="8429">
                  <c:v>2212</c:v>
                </c:pt>
                <c:pt idx="8430">
                  <c:v>2212</c:v>
                </c:pt>
                <c:pt idx="8431">
                  <c:v>2212</c:v>
                </c:pt>
                <c:pt idx="8432">
                  <c:v>2212</c:v>
                </c:pt>
                <c:pt idx="8433">
                  <c:v>2212</c:v>
                </c:pt>
                <c:pt idx="8434">
                  <c:v>2212</c:v>
                </c:pt>
                <c:pt idx="8435">
                  <c:v>2212</c:v>
                </c:pt>
                <c:pt idx="8436">
                  <c:v>2212</c:v>
                </c:pt>
                <c:pt idx="8437">
                  <c:v>2212</c:v>
                </c:pt>
                <c:pt idx="8438">
                  <c:v>2212</c:v>
                </c:pt>
                <c:pt idx="8439">
                  <c:v>2212</c:v>
                </c:pt>
                <c:pt idx="8440">
                  <c:v>2212</c:v>
                </c:pt>
                <c:pt idx="8441">
                  <c:v>2212</c:v>
                </c:pt>
                <c:pt idx="8442">
                  <c:v>2212</c:v>
                </c:pt>
                <c:pt idx="8443">
                  <c:v>2212</c:v>
                </c:pt>
                <c:pt idx="8444">
                  <c:v>2212</c:v>
                </c:pt>
                <c:pt idx="8445">
                  <c:v>2212</c:v>
                </c:pt>
                <c:pt idx="8446">
                  <c:v>2212</c:v>
                </c:pt>
                <c:pt idx="8447">
                  <c:v>2212</c:v>
                </c:pt>
                <c:pt idx="8448">
                  <c:v>2212</c:v>
                </c:pt>
                <c:pt idx="8449">
                  <c:v>2212</c:v>
                </c:pt>
                <c:pt idx="8450">
                  <c:v>2212</c:v>
                </c:pt>
                <c:pt idx="8451">
                  <c:v>2212</c:v>
                </c:pt>
                <c:pt idx="8452">
                  <c:v>2213</c:v>
                </c:pt>
                <c:pt idx="8453">
                  <c:v>2213</c:v>
                </c:pt>
                <c:pt idx="8454">
                  <c:v>2213</c:v>
                </c:pt>
                <c:pt idx="8455">
                  <c:v>2213</c:v>
                </c:pt>
                <c:pt idx="8456">
                  <c:v>2214</c:v>
                </c:pt>
                <c:pt idx="8457">
                  <c:v>2214</c:v>
                </c:pt>
                <c:pt idx="8458">
                  <c:v>2215</c:v>
                </c:pt>
                <c:pt idx="8459">
                  <c:v>2215</c:v>
                </c:pt>
                <c:pt idx="8460">
                  <c:v>2215</c:v>
                </c:pt>
                <c:pt idx="8461">
                  <c:v>2216</c:v>
                </c:pt>
                <c:pt idx="8462">
                  <c:v>2217</c:v>
                </c:pt>
                <c:pt idx="8463">
                  <c:v>2218</c:v>
                </c:pt>
                <c:pt idx="8464">
                  <c:v>2219</c:v>
                </c:pt>
                <c:pt idx="8465">
                  <c:v>2220</c:v>
                </c:pt>
                <c:pt idx="8466">
                  <c:v>2220</c:v>
                </c:pt>
                <c:pt idx="8467">
                  <c:v>2220</c:v>
                </c:pt>
                <c:pt idx="8468">
                  <c:v>2220</c:v>
                </c:pt>
                <c:pt idx="8469">
                  <c:v>2220</c:v>
                </c:pt>
                <c:pt idx="8470">
                  <c:v>2221</c:v>
                </c:pt>
                <c:pt idx="8471">
                  <c:v>2222</c:v>
                </c:pt>
                <c:pt idx="8472">
                  <c:v>2222</c:v>
                </c:pt>
                <c:pt idx="8473">
                  <c:v>2222</c:v>
                </c:pt>
                <c:pt idx="8474">
                  <c:v>2222</c:v>
                </c:pt>
                <c:pt idx="8475">
                  <c:v>2222</c:v>
                </c:pt>
                <c:pt idx="8476">
                  <c:v>2222</c:v>
                </c:pt>
                <c:pt idx="8477">
                  <c:v>2223</c:v>
                </c:pt>
                <c:pt idx="8478">
                  <c:v>2224</c:v>
                </c:pt>
                <c:pt idx="8479">
                  <c:v>2224</c:v>
                </c:pt>
                <c:pt idx="8480">
                  <c:v>2224</c:v>
                </c:pt>
                <c:pt idx="8481">
                  <c:v>2224</c:v>
                </c:pt>
                <c:pt idx="8482">
                  <c:v>2224</c:v>
                </c:pt>
                <c:pt idx="8483">
                  <c:v>2224</c:v>
                </c:pt>
                <c:pt idx="8484">
                  <c:v>2224</c:v>
                </c:pt>
                <c:pt idx="8485">
                  <c:v>2224</c:v>
                </c:pt>
                <c:pt idx="8486">
                  <c:v>2224</c:v>
                </c:pt>
                <c:pt idx="8487">
                  <c:v>2224</c:v>
                </c:pt>
                <c:pt idx="8488">
                  <c:v>2224</c:v>
                </c:pt>
                <c:pt idx="8489">
                  <c:v>2224</c:v>
                </c:pt>
                <c:pt idx="8490">
                  <c:v>2224</c:v>
                </c:pt>
                <c:pt idx="8491">
                  <c:v>2224</c:v>
                </c:pt>
                <c:pt idx="8492">
                  <c:v>2224</c:v>
                </c:pt>
                <c:pt idx="8493">
                  <c:v>2224</c:v>
                </c:pt>
                <c:pt idx="8494">
                  <c:v>2224</c:v>
                </c:pt>
                <c:pt idx="8495">
                  <c:v>2224</c:v>
                </c:pt>
                <c:pt idx="8496">
                  <c:v>2224</c:v>
                </c:pt>
                <c:pt idx="8497">
                  <c:v>2224</c:v>
                </c:pt>
                <c:pt idx="8498">
                  <c:v>2224</c:v>
                </c:pt>
                <c:pt idx="8499">
                  <c:v>2224</c:v>
                </c:pt>
                <c:pt idx="8500">
                  <c:v>2224</c:v>
                </c:pt>
                <c:pt idx="8501">
                  <c:v>2224</c:v>
                </c:pt>
                <c:pt idx="8502">
                  <c:v>2224</c:v>
                </c:pt>
                <c:pt idx="8503">
                  <c:v>2225</c:v>
                </c:pt>
                <c:pt idx="8504">
                  <c:v>2226</c:v>
                </c:pt>
                <c:pt idx="8505">
                  <c:v>2226</c:v>
                </c:pt>
                <c:pt idx="8506">
                  <c:v>2226</c:v>
                </c:pt>
                <c:pt idx="8507">
                  <c:v>2226</c:v>
                </c:pt>
                <c:pt idx="8508">
                  <c:v>2226</c:v>
                </c:pt>
                <c:pt idx="8509">
                  <c:v>2226</c:v>
                </c:pt>
                <c:pt idx="8510">
                  <c:v>2226</c:v>
                </c:pt>
                <c:pt idx="8511">
                  <c:v>2226</c:v>
                </c:pt>
                <c:pt idx="8512">
                  <c:v>2226</c:v>
                </c:pt>
                <c:pt idx="8513">
                  <c:v>2226</c:v>
                </c:pt>
                <c:pt idx="8514">
                  <c:v>2226</c:v>
                </c:pt>
                <c:pt idx="8515">
                  <c:v>2226</c:v>
                </c:pt>
                <c:pt idx="8516">
                  <c:v>2226</c:v>
                </c:pt>
                <c:pt idx="8517">
                  <c:v>2226</c:v>
                </c:pt>
                <c:pt idx="8518">
                  <c:v>2226</c:v>
                </c:pt>
                <c:pt idx="8519">
                  <c:v>2226</c:v>
                </c:pt>
                <c:pt idx="8520">
                  <c:v>2226</c:v>
                </c:pt>
                <c:pt idx="8521">
                  <c:v>2226</c:v>
                </c:pt>
                <c:pt idx="8522">
                  <c:v>2226</c:v>
                </c:pt>
                <c:pt idx="8523">
                  <c:v>2226</c:v>
                </c:pt>
                <c:pt idx="8524">
                  <c:v>2226</c:v>
                </c:pt>
                <c:pt idx="8525">
                  <c:v>2227</c:v>
                </c:pt>
                <c:pt idx="8526">
                  <c:v>2228</c:v>
                </c:pt>
                <c:pt idx="8527">
                  <c:v>2228</c:v>
                </c:pt>
                <c:pt idx="8528">
                  <c:v>2228</c:v>
                </c:pt>
                <c:pt idx="8529">
                  <c:v>2228</c:v>
                </c:pt>
                <c:pt idx="8530">
                  <c:v>2228</c:v>
                </c:pt>
                <c:pt idx="8531">
                  <c:v>2229</c:v>
                </c:pt>
                <c:pt idx="8532">
                  <c:v>2229</c:v>
                </c:pt>
                <c:pt idx="8533">
                  <c:v>2229</c:v>
                </c:pt>
                <c:pt idx="8534">
                  <c:v>2229</c:v>
                </c:pt>
                <c:pt idx="8535">
                  <c:v>2229</c:v>
                </c:pt>
                <c:pt idx="8536">
                  <c:v>2229</c:v>
                </c:pt>
                <c:pt idx="8537">
                  <c:v>2229</c:v>
                </c:pt>
                <c:pt idx="8538">
                  <c:v>2229</c:v>
                </c:pt>
                <c:pt idx="8539">
                  <c:v>2230</c:v>
                </c:pt>
                <c:pt idx="8540">
                  <c:v>2231</c:v>
                </c:pt>
                <c:pt idx="8541">
                  <c:v>2231</c:v>
                </c:pt>
                <c:pt idx="8542">
                  <c:v>2231</c:v>
                </c:pt>
                <c:pt idx="8543">
                  <c:v>2231</c:v>
                </c:pt>
                <c:pt idx="8544">
                  <c:v>2232</c:v>
                </c:pt>
                <c:pt idx="8545">
                  <c:v>2232</c:v>
                </c:pt>
                <c:pt idx="8546">
                  <c:v>2232</c:v>
                </c:pt>
                <c:pt idx="8547">
                  <c:v>2232</c:v>
                </c:pt>
                <c:pt idx="8548">
                  <c:v>2232</c:v>
                </c:pt>
                <c:pt idx="8549">
                  <c:v>2233</c:v>
                </c:pt>
                <c:pt idx="8550">
                  <c:v>2233</c:v>
                </c:pt>
                <c:pt idx="8551">
                  <c:v>2233</c:v>
                </c:pt>
                <c:pt idx="8552">
                  <c:v>2233</c:v>
                </c:pt>
                <c:pt idx="8553">
                  <c:v>2233</c:v>
                </c:pt>
                <c:pt idx="8554">
                  <c:v>2233</c:v>
                </c:pt>
                <c:pt idx="8555">
                  <c:v>2233</c:v>
                </c:pt>
                <c:pt idx="8556">
                  <c:v>2233</c:v>
                </c:pt>
                <c:pt idx="8557">
                  <c:v>2233</c:v>
                </c:pt>
                <c:pt idx="8558">
                  <c:v>2233</c:v>
                </c:pt>
                <c:pt idx="8559">
                  <c:v>2233</c:v>
                </c:pt>
                <c:pt idx="8560">
                  <c:v>2233</c:v>
                </c:pt>
                <c:pt idx="8561">
                  <c:v>2233</c:v>
                </c:pt>
                <c:pt idx="8562">
                  <c:v>2233</c:v>
                </c:pt>
                <c:pt idx="8563">
                  <c:v>2233</c:v>
                </c:pt>
                <c:pt idx="8564">
                  <c:v>2233</c:v>
                </c:pt>
                <c:pt idx="8565">
                  <c:v>2233</c:v>
                </c:pt>
                <c:pt idx="8566">
                  <c:v>2233</c:v>
                </c:pt>
                <c:pt idx="8567">
                  <c:v>2234</c:v>
                </c:pt>
                <c:pt idx="8568">
                  <c:v>2234</c:v>
                </c:pt>
                <c:pt idx="8569">
                  <c:v>2234</c:v>
                </c:pt>
                <c:pt idx="8570">
                  <c:v>2234</c:v>
                </c:pt>
                <c:pt idx="8571">
                  <c:v>2234</c:v>
                </c:pt>
                <c:pt idx="8572">
                  <c:v>2234</c:v>
                </c:pt>
                <c:pt idx="8573">
                  <c:v>2234</c:v>
                </c:pt>
                <c:pt idx="8574">
                  <c:v>2235</c:v>
                </c:pt>
                <c:pt idx="8575">
                  <c:v>2235</c:v>
                </c:pt>
                <c:pt idx="8576">
                  <c:v>2235</c:v>
                </c:pt>
                <c:pt idx="8577">
                  <c:v>2235</c:v>
                </c:pt>
                <c:pt idx="8578">
                  <c:v>2236</c:v>
                </c:pt>
                <c:pt idx="8579">
                  <c:v>2236</c:v>
                </c:pt>
                <c:pt idx="8580">
                  <c:v>2236</c:v>
                </c:pt>
                <c:pt idx="8581">
                  <c:v>2237</c:v>
                </c:pt>
                <c:pt idx="8582">
                  <c:v>2238</c:v>
                </c:pt>
                <c:pt idx="8583">
                  <c:v>2238</c:v>
                </c:pt>
                <c:pt idx="8584">
                  <c:v>2238</c:v>
                </c:pt>
                <c:pt idx="8585">
                  <c:v>2238</c:v>
                </c:pt>
                <c:pt idx="8586">
                  <c:v>2238</c:v>
                </c:pt>
                <c:pt idx="8587">
                  <c:v>2238</c:v>
                </c:pt>
                <c:pt idx="8588">
                  <c:v>2238</c:v>
                </c:pt>
                <c:pt idx="8589">
                  <c:v>2238</c:v>
                </c:pt>
                <c:pt idx="8590">
                  <c:v>2238</c:v>
                </c:pt>
                <c:pt idx="8591">
                  <c:v>2239</c:v>
                </c:pt>
                <c:pt idx="8592">
                  <c:v>2240</c:v>
                </c:pt>
                <c:pt idx="8593">
                  <c:v>2240</c:v>
                </c:pt>
                <c:pt idx="8594">
                  <c:v>2240</c:v>
                </c:pt>
                <c:pt idx="8595">
                  <c:v>2240</c:v>
                </c:pt>
                <c:pt idx="8596">
                  <c:v>2241</c:v>
                </c:pt>
                <c:pt idx="8597">
                  <c:v>2241</c:v>
                </c:pt>
                <c:pt idx="8598">
                  <c:v>2241</c:v>
                </c:pt>
                <c:pt idx="8599">
                  <c:v>2241</c:v>
                </c:pt>
                <c:pt idx="8600">
                  <c:v>2241</c:v>
                </c:pt>
                <c:pt idx="8601">
                  <c:v>2241</c:v>
                </c:pt>
                <c:pt idx="8602">
                  <c:v>2241</c:v>
                </c:pt>
                <c:pt idx="8603">
                  <c:v>2241</c:v>
                </c:pt>
                <c:pt idx="8604">
                  <c:v>2241</c:v>
                </c:pt>
                <c:pt idx="8605">
                  <c:v>2241</c:v>
                </c:pt>
                <c:pt idx="8606">
                  <c:v>2241</c:v>
                </c:pt>
                <c:pt idx="8607">
                  <c:v>2242</c:v>
                </c:pt>
                <c:pt idx="8608">
                  <c:v>2242</c:v>
                </c:pt>
                <c:pt idx="8609">
                  <c:v>2243</c:v>
                </c:pt>
                <c:pt idx="8610">
                  <c:v>2244</c:v>
                </c:pt>
                <c:pt idx="8611">
                  <c:v>2245</c:v>
                </c:pt>
                <c:pt idx="8612">
                  <c:v>2245</c:v>
                </c:pt>
                <c:pt idx="8613">
                  <c:v>2245</c:v>
                </c:pt>
                <c:pt idx="8614">
                  <c:v>2246</c:v>
                </c:pt>
                <c:pt idx="8615">
                  <c:v>2246</c:v>
                </c:pt>
                <c:pt idx="8616">
                  <c:v>2246</c:v>
                </c:pt>
                <c:pt idx="8617">
                  <c:v>2247</c:v>
                </c:pt>
                <c:pt idx="8618">
                  <c:v>2248</c:v>
                </c:pt>
                <c:pt idx="8619">
                  <c:v>2249</c:v>
                </c:pt>
                <c:pt idx="8620">
                  <c:v>2250</c:v>
                </c:pt>
                <c:pt idx="8621">
                  <c:v>2250</c:v>
                </c:pt>
                <c:pt idx="8622">
                  <c:v>2250</c:v>
                </c:pt>
                <c:pt idx="8623">
                  <c:v>2250</c:v>
                </c:pt>
                <c:pt idx="8624">
                  <c:v>2250</c:v>
                </c:pt>
                <c:pt idx="8625">
                  <c:v>2251</c:v>
                </c:pt>
                <c:pt idx="8626">
                  <c:v>2252</c:v>
                </c:pt>
                <c:pt idx="8627">
                  <c:v>2253</c:v>
                </c:pt>
                <c:pt idx="8628">
                  <c:v>2253</c:v>
                </c:pt>
                <c:pt idx="8629">
                  <c:v>2254</c:v>
                </c:pt>
                <c:pt idx="8630">
                  <c:v>2255</c:v>
                </c:pt>
                <c:pt idx="8631">
                  <c:v>2255</c:v>
                </c:pt>
                <c:pt idx="8632">
                  <c:v>2256</c:v>
                </c:pt>
                <c:pt idx="8633">
                  <c:v>2257</c:v>
                </c:pt>
                <c:pt idx="8634">
                  <c:v>2258</c:v>
                </c:pt>
                <c:pt idx="8635">
                  <c:v>2259</c:v>
                </c:pt>
                <c:pt idx="8636">
                  <c:v>2260</c:v>
                </c:pt>
                <c:pt idx="8637">
                  <c:v>2261</c:v>
                </c:pt>
                <c:pt idx="8638">
                  <c:v>2262</c:v>
                </c:pt>
                <c:pt idx="8639">
                  <c:v>2263</c:v>
                </c:pt>
                <c:pt idx="8640">
                  <c:v>2264</c:v>
                </c:pt>
                <c:pt idx="8641">
                  <c:v>2265</c:v>
                </c:pt>
                <c:pt idx="8642">
                  <c:v>2265</c:v>
                </c:pt>
                <c:pt idx="8643">
                  <c:v>2265</c:v>
                </c:pt>
                <c:pt idx="8644">
                  <c:v>2265</c:v>
                </c:pt>
                <c:pt idx="8645">
                  <c:v>2265</c:v>
                </c:pt>
                <c:pt idx="8646">
                  <c:v>2266</c:v>
                </c:pt>
                <c:pt idx="8647">
                  <c:v>2267</c:v>
                </c:pt>
                <c:pt idx="8648">
                  <c:v>2268</c:v>
                </c:pt>
                <c:pt idx="8649">
                  <c:v>2269</c:v>
                </c:pt>
                <c:pt idx="8650">
                  <c:v>2270</c:v>
                </c:pt>
                <c:pt idx="8651">
                  <c:v>2270</c:v>
                </c:pt>
                <c:pt idx="8652">
                  <c:v>2271</c:v>
                </c:pt>
                <c:pt idx="8653">
                  <c:v>2271</c:v>
                </c:pt>
                <c:pt idx="8654">
                  <c:v>2271</c:v>
                </c:pt>
                <c:pt idx="8655">
                  <c:v>2271</c:v>
                </c:pt>
                <c:pt idx="8656">
                  <c:v>2272</c:v>
                </c:pt>
                <c:pt idx="8657">
                  <c:v>2273</c:v>
                </c:pt>
                <c:pt idx="8658">
                  <c:v>2274</c:v>
                </c:pt>
                <c:pt idx="8659">
                  <c:v>2275</c:v>
                </c:pt>
                <c:pt idx="8660">
                  <c:v>2275</c:v>
                </c:pt>
                <c:pt idx="8661">
                  <c:v>2275</c:v>
                </c:pt>
                <c:pt idx="8662">
                  <c:v>2276</c:v>
                </c:pt>
                <c:pt idx="8663">
                  <c:v>2277</c:v>
                </c:pt>
                <c:pt idx="8664">
                  <c:v>2277</c:v>
                </c:pt>
                <c:pt idx="8665">
                  <c:v>2277</c:v>
                </c:pt>
                <c:pt idx="8666">
                  <c:v>2277</c:v>
                </c:pt>
                <c:pt idx="8667">
                  <c:v>2277</c:v>
                </c:pt>
                <c:pt idx="8668">
                  <c:v>2277</c:v>
                </c:pt>
                <c:pt idx="8669">
                  <c:v>2277</c:v>
                </c:pt>
                <c:pt idx="8670">
                  <c:v>2277</c:v>
                </c:pt>
                <c:pt idx="8671">
                  <c:v>2277</c:v>
                </c:pt>
                <c:pt idx="8672">
                  <c:v>2277</c:v>
                </c:pt>
                <c:pt idx="8673">
                  <c:v>2277</c:v>
                </c:pt>
                <c:pt idx="8674">
                  <c:v>2278</c:v>
                </c:pt>
                <c:pt idx="8675">
                  <c:v>2278</c:v>
                </c:pt>
                <c:pt idx="8676">
                  <c:v>2279</c:v>
                </c:pt>
                <c:pt idx="8677">
                  <c:v>2280</c:v>
                </c:pt>
                <c:pt idx="8678">
                  <c:v>2280</c:v>
                </c:pt>
                <c:pt idx="8679">
                  <c:v>2280</c:v>
                </c:pt>
                <c:pt idx="8680">
                  <c:v>2280</c:v>
                </c:pt>
                <c:pt idx="8681">
                  <c:v>2281</c:v>
                </c:pt>
                <c:pt idx="8682">
                  <c:v>2281</c:v>
                </c:pt>
                <c:pt idx="8683">
                  <c:v>2281</c:v>
                </c:pt>
                <c:pt idx="8684">
                  <c:v>2281</c:v>
                </c:pt>
                <c:pt idx="8685">
                  <c:v>2282</c:v>
                </c:pt>
                <c:pt idx="8686">
                  <c:v>2282</c:v>
                </c:pt>
                <c:pt idx="8687">
                  <c:v>2282</c:v>
                </c:pt>
                <c:pt idx="8688">
                  <c:v>2283</c:v>
                </c:pt>
                <c:pt idx="8689">
                  <c:v>2284</c:v>
                </c:pt>
                <c:pt idx="8690">
                  <c:v>2284</c:v>
                </c:pt>
                <c:pt idx="8691">
                  <c:v>2284</c:v>
                </c:pt>
                <c:pt idx="8692">
                  <c:v>2284</c:v>
                </c:pt>
                <c:pt idx="8693">
                  <c:v>2284</c:v>
                </c:pt>
                <c:pt idx="8694">
                  <c:v>2284</c:v>
                </c:pt>
                <c:pt idx="8695">
                  <c:v>2284</c:v>
                </c:pt>
                <c:pt idx="8696">
                  <c:v>2284</c:v>
                </c:pt>
                <c:pt idx="8697">
                  <c:v>2284</c:v>
                </c:pt>
                <c:pt idx="8698">
                  <c:v>2285</c:v>
                </c:pt>
                <c:pt idx="8699">
                  <c:v>2286</c:v>
                </c:pt>
                <c:pt idx="8700">
                  <c:v>2286</c:v>
                </c:pt>
                <c:pt idx="8701">
                  <c:v>2286</c:v>
                </c:pt>
                <c:pt idx="8702">
                  <c:v>2287</c:v>
                </c:pt>
                <c:pt idx="8703">
                  <c:v>2288</c:v>
                </c:pt>
                <c:pt idx="8704">
                  <c:v>2288</c:v>
                </c:pt>
                <c:pt idx="8705">
                  <c:v>2288</c:v>
                </c:pt>
                <c:pt idx="8706">
                  <c:v>2288</c:v>
                </c:pt>
                <c:pt idx="8707">
                  <c:v>2288</c:v>
                </c:pt>
                <c:pt idx="8708">
                  <c:v>2288</c:v>
                </c:pt>
                <c:pt idx="8709">
                  <c:v>2288</c:v>
                </c:pt>
                <c:pt idx="8710">
                  <c:v>2288</c:v>
                </c:pt>
                <c:pt idx="8711">
                  <c:v>2288</c:v>
                </c:pt>
                <c:pt idx="8712">
                  <c:v>2288</c:v>
                </c:pt>
                <c:pt idx="8713">
                  <c:v>2288</c:v>
                </c:pt>
                <c:pt idx="8714">
                  <c:v>2288</c:v>
                </c:pt>
                <c:pt idx="8715">
                  <c:v>2288</c:v>
                </c:pt>
                <c:pt idx="8716">
                  <c:v>2288</c:v>
                </c:pt>
                <c:pt idx="8717">
                  <c:v>2288</c:v>
                </c:pt>
                <c:pt idx="8718">
                  <c:v>2288</c:v>
                </c:pt>
                <c:pt idx="8719">
                  <c:v>2288</c:v>
                </c:pt>
                <c:pt idx="8720">
                  <c:v>2288</c:v>
                </c:pt>
                <c:pt idx="8721">
                  <c:v>2288</c:v>
                </c:pt>
                <c:pt idx="8722">
                  <c:v>2288</c:v>
                </c:pt>
                <c:pt idx="8723">
                  <c:v>2288</c:v>
                </c:pt>
                <c:pt idx="8724">
                  <c:v>2288</c:v>
                </c:pt>
                <c:pt idx="8725">
                  <c:v>2288</c:v>
                </c:pt>
                <c:pt idx="8726">
                  <c:v>2288</c:v>
                </c:pt>
                <c:pt idx="8727">
                  <c:v>2288</c:v>
                </c:pt>
                <c:pt idx="8728">
                  <c:v>2288</c:v>
                </c:pt>
                <c:pt idx="8729">
                  <c:v>2288</c:v>
                </c:pt>
                <c:pt idx="8730">
                  <c:v>2288</c:v>
                </c:pt>
                <c:pt idx="8731">
                  <c:v>2288</c:v>
                </c:pt>
                <c:pt idx="8732">
                  <c:v>2288</c:v>
                </c:pt>
                <c:pt idx="8733">
                  <c:v>2288</c:v>
                </c:pt>
                <c:pt idx="8734">
                  <c:v>2288</c:v>
                </c:pt>
                <c:pt idx="8735">
                  <c:v>2289</c:v>
                </c:pt>
                <c:pt idx="8736">
                  <c:v>2289</c:v>
                </c:pt>
                <c:pt idx="8737">
                  <c:v>2289</c:v>
                </c:pt>
                <c:pt idx="8738">
                  <c:v>2289</c:v>
                </c:pt>
                <c:pt idx="8739">
                  <c:v>2289</c:v>
                </c:pt>
                <c:pt idx="8740">
                  <c:v>2290</c:v>
                </c:pt>
                <c:pt idx="8741">
                  <c:v>2290</c:v>
                </c:pt>
                <c:pt idx="8742">
                  <c:v>2290</c:v>
                </c:pt>
                <c:pt idx="8743">
                  <c:v>2290</c:v>
                </c:pt>
                <c:pt idx="8744">
                  <c:v>2290</c:v>
                </c:pt>
                <c:pt idx="8745">
                  <c:v>2290</c:v>
                </c:pt>
                <c:pt idx="8746">
                  <c:v>2290</c:v>
                </c:pt>
                <c:pt idx="8747">
                  <c:v>2290</c:v>
                </c:pt>
                <c:pt idx="8748">
                  <c:v>2291</c:v>
                </c:pt>
                <c:pt idx="8749">
                  <c:v>2291</c:v>
                </c:pt>
                <c:pt idx="8750">
                  <c:v>2291</c:v>
                </c:pt>
                <c:pt idx="8751">
                  <c:v>2291</c:v>
                </c:pt>
                <c:pt idx="8752">
                  <c:v>2291</c:v>
                </c:pt>
                <c:pt idx="8753">
                  <c:v>2291</c:v>
                </c:pt>
                <c:pt idx="8754">
                  <c:v>2291</c:v>
                </c:pt>
                <c:pt idx="8755">
                  <c:v>2292</c:v>
                </c:pt>
                <c:pt idx="8756">
                  <c:v>2292</c:v>
                </c:pt>
                <c:pt idx="8757">
                  <c:v>2293</c:v>
                </c:pt>
                <c:pt idx="8758">
                  <c:v>2294</c:v>
                </c:pt>
                <c:pt idx="8759">
                  <c:v>2295</c:v>
                </c:pt>
                <c:pt idx="8760">
                  <c:v>2295</c:v>
                </c:pt>
                <c:pt idx="8761">
                  <c:v>2295</c:v>
                </c:pt>
                <c:pt idx="8762">
                  <c:v>2295</c:v>
                </c:pt>
                <c:pt idx="8763">
                  <c:v>2295</c:v>
                </c:pt>
                <c:pt idx="8764">
                  <c:v>2295</c:v>
                </c:pt>
                <c:pt idx="8765">
                  <c:v>2295</c:v>
                </c:pt>
                <c:pt idx="8766">
                  <c:v>2295</c:v>
                </c:pt>
                <c:pt idx="8767">
                  <c:v>2295</c:v>
                </c:pt>
                <c:pt idx="8768">
                  <c:v>2295</c:v>
                </c:pt>
                <c:pt idx="8769">
                  <c:v>2296</c:v>
                </c:pt>
                <c:pt idx="8770">
                  <c:v>2296</c:v>
                </c:pt>
                <c:pt idx="8771">
                  <c:v>2296</c:v>
                </c:pt>
                <c:pt idx="8772">
                  <c:v>2297</c:v>
                </c:pt>
                <c:pt idx="8773">
                  <c:v>2297</c:v>
                </c:pt>
                <c:pt idx="8774">
                  <c:v>2297</c:v>
                </c:pt>
                <c:pt idx="8775">
                  <c:v>2297</c:v>
                </c:pt>
                <c:pt idx="8776">
                  <c:v>2297</c:v>
                </c:pt>
                <c:pt idx="8777">
                  <c:v>2298</c:v>
                </c:pt>
                <c:pt idx="8778">
                  <c:v>2299</c:v>
                </c:pt>
                <c:pt idx="8779">
                  <c:v>2300</c:v>
                </c:pt>
                <c:pt idx="8780">
                  <c:v>2300</c:v>
                </c:pt>
                <c:pt idx="8781">
                  <c:v>2300</c:v>
                </c:pt>
                <c:pt idx="8782">
                  <c:v>2301</c:v>
                </c:pt>
                <c:pt idx="8783">
                  <c:v>2302</c:v>
                </c:pt>
                <c:pt idx="8784">
                  <c:v>2303</c:v>
                </c:pt>
                <c:pt idx="8785">
                  <c:v>2304</c:v>
                </c:pt>
                <c:pt idx="8786">
                  <c:v>2305</c:v>
                </c:pt>
                <c:pt idx="8787">
                  <c:v>2306</c:v>
                </c:pt>
                <c:pt idx="8788">
                  <c:v>2306</c:v>
                </c:pt>
                <c:pt idx="8789">
                  <c:v>2307</c:v>
                </c:pt>
                <c:pt idx="8790">
                  <c:v>2308</c:v>
                </c:pt>
                <c:pt idx="8791">
                  <c:v>2309</c:v>
                </c:pt>
                <c:pt idx="8792">
                  <c:v>2310</c:v>
                </c:pt>
                <c:pt idx="8793">
                  <c:v>2310</c:v>
                </c:pt>
                <c:pt idx="8794">
                  <c:v>2310</c:v>
                </c:pt>
                <c:pt idx="8795">
                  <c:v>2310</c:v>
                </c:pt>
                <c:pt idx="8796">
                  <c:v>2310</c:v>
                </c:pt>
                <c:pt idx="8797">
                  <c:v>2310</c:v>
                </c:pt>
                <c:pt idx="8798">
                  <c:v>2310</c:v>
                </c:pt>
                <c:pt idx="8799">
                  <c:v>2310</c:v>
                </c:pt>
                <c:pt idx="8800">
                  <c:v>2310</c:v>
                </c:pt>
                <c:pt idx="8801">
                  <c:v>2310</c:v>
                </c:pt>
                <c:pt idx="8802">
                  <c:v>2310</c:v>
                </c:pt>
                <c:pt idx="8803">
                  <c:v>2310</c:v>
                </c:pt>
                <c:pt idx="8804">
                  <c:v>2310</c:v>
                </c:pt>
                <c:pt idx="8805">
                  <c:v>2310</c:v>
                </c:pt>
                <c:pt idx="8806">
                  <c:v>2310</c:v>
                </c:pt>
                <c:pt idx="8807">
                  <c:v>2310</c:v>
                </c:pt>
                <c:pt idx="8808">
                  <c:v>2311</c:v>
                </c:pt>
                <c:pt idx="8809">
                  <c:v>2311</c:v>
                </c:pt>
                <c:pt idx="8810">
                  <c:v>2311</c:v>
                </c:pt>
                <c:pt idx="8811">
                  <c:v>2311</c:v>
                </c:pt>
                <c:pt idx="8812">
                  <c:v>2311</c:v>
                </c:pt>
                <c:pt idx="8813">
                  <c:v>2311</c:v>
                </c:pt>
                <c:pt idx="8814">
                  <c:v>2312</c:v>
                </c:pt>
                <c:pt idx="8815">
                  <c:v>2313</c:v>
                </c:pt>
                <c:pt idx="8816">
                  <c:v>2314</c:v>
                </c:pt>
                <c:pt idx="8817">
                  <c:v>2314</c:v>
                </c:pt>
                <c:pt idx="8818">
                  <c:v>2314</c:v>
                </c:pt>
                <c:pt idx="8819">
                  <c:v>2314</c:v>
                </c:pt>
                <c:pt idx="8820">
                  <c:v>2314</c:v>
                </c:pt>
                <c:pt idx="8821">
                  <c:v>2314</c:v>
                </c:pt>
                <c:pt idx="8822">
                  <c:v>2314</c:v>
                </c:pt>
                <c:pt idx="8823">
                  <c:v>2314</c:v>
                </c:pt>
                <c:pt idx="8824">
                  <c:v>2315</c:v>
                </c:pt>
                <c:pt idx="8825">
                  <c:v>2316</c:v>
                </c:pt>
                <c:pt idx="8826">
                  <c:v>2317</c:v>
                </c:pt>
                <c:pt idx="8827">
                  <c:v>2317</c:v>
                </c:pt>
                <c:pt idx="8828">
                  <c:v>2318</c:v>
                </c:pt>
                <c:pt idx="8829">
                  <c:v>2318</c:v>
                </c:pt>
                <c:pt idx="8830">
                  <c:v>2318</c:v>
                </c:pt>
                <c:pt idx="8831">
                  <c:v>2318</c:v>
                </c:pt>
                <c:pt idx="8832">
                  <c:v>2318</c:v>
                </c:pt>
                <c:pt idx="8833">
                  <c:v>2318</c:v>
                </c:pt>
                <c:pt idx="8834">
                  <c:v>2318</c:v>
                </c:pt>
                <c:pt idx="8835">
                  <c:v>2318</c:v>
                </c:pt>
                <c:pt idx="8836">
                  <c:v>2319</c:v>
                </c:pt>
                <c:pt idx="8837">
                  <c:v>2319</c:v>
                </c:pt>
                <c:pt idx="8838">
                  <c:v>2319</c:v>
                </c:pt>
                <c:pt idx="8839">
                  <c:v>2319</c:v>
                </c:pt>
                <c:pt idx="8840">
                  <c:v>2320</c:v>
                </c:pt>
                <c:pt idx="8841">
                  <c:v>2320</c:v>
                </c:pt>
                <c:pt idx="8842">
                  <c:v>2320</c:v>
                </c:pt>
                <c:pt idx="8843">
                  <c:v>2320</c:v>
                </c:pt>
                <c:pt idx="8844">
                  <c:v>2320</c:v>
                </c:pt>
                <c:pt idx="8845">
                  <c:v>2321</c:v>
                </c:pt>
                <c:pt idx="8846">
                  <c:v>2322</c:v>
                </c:pt>
                <c:pt idx="8847">
                  <c:v>2322</c:v>
                </c:pt>
                <c:pt idx="8848">
                  <c:v>2322</c:v>
                </c:pt>
                <c:pt idx="8849">
                  <c:v>2322</c:v>
                </c:pt>
                <c:pt idx="8850">
                  <c:v>2323</c:v>
                </c:pt>
                <c:pt idx="8851">
                  <c:v>2323</c:v>
                </c:pt>
                <c:pt idx="8852">
                  <c:v>2324</c:v>
                </c:pt>
                <c:pt idx="8853">
                  <c:v>2325</c:v>
                </c:pt>
                <c:pt idx="8854">
                  <c:v>2325</c:v>
                </c:pt>
                <c:pt idx="8855">
                  <c:v>2325</c:v>
                </c:pt>
                <c:pt idx="8856">
                  <c:v>2325</c:v>
                </c:pt>
                <c:pt idx="8857">
                  <c:v>2325</c:v>
                </c:pt>
                <c:pt idx="8858">
                  <c:v>2325</c:v>
                </c:pt>
                <c:pt idx="8859">
                  <c:v>2326</c:v>
                </c:pt>
                <c:pt idx="8860">
                  <c:v>2327</c:v>
                </c:pt>
                <c:pt idx="8861">
                  <c:v>2327</c:v>
                </c:pt>
                <c:pt idx="8862">
                  <c:v>2328</c:v>
                </c:pt>
                <c:pt idx="8863">
                  <c:v>2328</c:v>
                </c:pt>
                <c:pt idx="8864">
                  <c:v>2328</c:v>
                </c:pt>
                <c:pt idx="8865">
                  <c:v>2329</c:v>
                </c:pt>
                <c:pt idx="8866">
                  <c:v>2329</c:v>
                </c:pt>
                <c:pt idx="8867">
                  <c:v>2329</c:v>
                </c:pt>
                <c:pt idx="8868">
                  <c:v>2329</c:v>
                </c:pt>
                <c:pt idx="8869">
                  <c:v>2329</c:v>
                </c:pt>
                <c:pt idx="8870">
                  <c:v>2329</c:v>
                </c:pt>
                <c:pt idx="8871">
                  <c:v>2330</c:v>
                </c:pt>
                <c:pt idx="8872">
                  <c:v>2330</c:v>
                </c:pt>
                <c:pt idx="8873">
                  <c:v>2330</c:v>
                </c:pt>
                <c:pt idx="8874">
                  <c:v>2330</c:v>
                </c:pt>
                <c:pt idx="8875">
                  <c:v>2330</c:v>
                </c:pt>
                <c:pt idx="8876">
                  <c:v>2331</c:v>
                </c:pt>
                <c:pt idx="8877">
                  <c:v>2331</c:v>
                </c:pt>
                <c:pt idx="8878">
                  <c:v>2331</c:v>
                </c:pt>
                <c:pt idx="8879">
                  <c:v>2331</c:v>
                </c:pt>
                <c:pt idx="8880">
                  <c:v>2331</c:v>
                </c:pt>
                <c:pt idx="8881">
                  <c:v>2331</c:v>
                </c:pt>
                <c:pt idx="8882">
                  <c:v>2331</c:v>
                </c:pt>
                <c:pt idx="8883">
                  <c:v>2331</c:v>
                </c:pt>
                <c:pt idx="8884">
                  <c:v>2331</c:v>
                </c:pt>
                <c:pt idx="8885">
                  <c:v>2331</c:v>
                </c:pt>
                <c:pt idx="8886">
                  <c:v>2331</c:v>
                </c:pt>
                <c:pt idx="8887">
                  <c:v>2332</c:v>
                </c:pt>
                <c:pt idx="8888">
                  <c:v>2332</c:v>
                </c:pt>
                <c:pt idx="8889">
                  <c:v>2333</c:v>
                </c:pt>
                <c:pt idx="8890">
                  <c:v>2333</c:v>
                </c:pt>
                <c:pt idx="8891">
                  <c:v>2334</c:v>
                </c:pt>
                <c:pt idx="8892">
                  <c:v>2335</c:v>
                </c:pt>
                <c:pt idx="8893">
                  <c:v>2335</c:v>
                </c:pt>
                <c:pt idx="8894">
                  <c:v>2335</c:v>
                </c:pt>
                <c:pt idx="8895">
                  <c:v>2335</c:v>
                </c:pt>
                <c:pt idx="8896">
                  <c:v>2335</c:v>
                </c:pt>
                <c:pt idx="8897">
                  <c:v>2336</c:v>
                </c:pt>
                <c:pt idx="8898">
                  <c:v>2337</c:v>
                </c:pt>
                <c:pt idx="8899">
                  <c:v>2337</c:v>
                </c:pt>
                <c:pt idx="8900">
                  <c:v>2337</c:v>
                </c:pt>
                <c:pt idx="8901">
                  <c:v>2338</c:v>
                </c:pt>
                <c:pt idx="8902">
                  <c:v>2338</c:v>
                </c:pt>
                <c:pt idx="8903">
                  <c:v>2338</c:v>
                </c:pt>
                <c:pt idx="8904">
                  <c:v>2338</c:v>
                </c:pt>
                <c:pt idx="8905">
                  <c:v>2338</c:v>
                </c:pt>
                <c:pt idx="8906">
                  <c:v>2338</c:v>
                </c:pt>
                <c:pt idx="8907">
                  <c:v>2338</c:v>
                </c:pt>
                <c:pt idx="8908">
                  <c:v>2338</c:v>
                </c:pt>
                <c:pt idx="8909">
                  <c:v>2339</c:v>
                </c:pt>
                <c:pt idx="8910">
                  <c:v>2339</c:v>
                </c:pt>
                <c:pt idx="8911">
                  <c:v>2339</c:v>
                </c:pt>
                <c:pt idx="8912">
                  <c:v>2339</c:v>
                </c:pt>
                <c:pt idx="8913">
                  <c:v>2339</c:v>
                </c:pt>
                <c:pt idx="8914">
                  <c:v>2339</c:v>
                </c:pt>
                <c:pt idx="8915">
                  <c:v>2339</c:v>
                </c:pt>
                <c:pt idx="8916">
                  <c:v>2339</c:v>
                </c:pt>
                <c:pt idx="8917">
                  <c:v>2339</c:v>
                </c:pt>
                <c:pt idx="8918">
                  <c:v>2339</c:v>
                </c:pt>
                <c:pt idx="8919">
                  <c:v>2339</c:v>
                </c:pt>
                <c:pt idx="8920">
                  <c:v>2340</c:v>
                </c:pt>
                <c:pt idx="8921">
                  <c:v>2340</c:v>
                </c:pt>
                <c:pt idx="8922">
                  <c:v>2340</c:v>
                </c:pt>
                <c:pt idx="8923">
                  <c:v>2340</c:v>
                </c:pt>
                <c:pt idx="8924">
                  <c:v>2340</c:v>
                </c:pt>
                <c:pt idx="8925">
                  <c:v>2340</c:v>
                </c:pt>
                <c:pt idx="8926">
                  <c:v>2341</c:v>
                </c:pt>
                <c:pt idx="8927">
                  <c:v>2341</c:v>
                </c:pt>
                <c:pt idx="8928">
                  <c:v>2342</c:v>
                </c:pt>
                <c:pt idx="8929">
                  <c:v>2343</c:v>
                </c:pt>
                <c:pt idx="8930">
                  <c:v>2343</c:v>
                </c:pt>
                <c:pt idx="8931">
                  <c:v>2344</c:v>
                </c:pt>
                <c:pt idx="8932">
                  <c:v>2344</c:v>
                </c:pt>
                <c:pt idx="8933">
                  <c:v>2344</c:v>
                </c:pt>
                <c:pt idx="8934">
                  <c:v>2344</c:v>
                </c:pt>
                <c:pt idx="8935">
                  <c:v>2344</c:v>
                </c:pt>
                <c:pt idx="8936">
                  <c:v>2344</c:v>
                </c:pt>
                <c:pt idx="8937">
                  <c:v>2345</c:v>
                </c:pt>
                <c:pt idx="8938">
                  <c:v>2345</c:v>
                </c:pt>
                <c:pt idx="8939">
                  <c:v>2346</c:v>
                </c:pt>
                <c:pt idx="8940">
                  <c:v>2347</c:v>
                </c:pt>
                <c:pt idx="8941">
                  <c:v>2348</c:v>
                </c:pt>
                <c:pt idx="8942">
                  <c:v>2348</c:v>
                </c:pt>
                <c:pt idx="8943">
                  <c:v>2349</c:v>
                </c:pt>
                <c:pt idx="8944">
                  <c:v>2350</c:v>
                </c:pt>
                <c:pt idx="8945">
                  <c:v>2350</c:v>
                </c:pt>
                <c:pt idx="8946">
                  <c:v>2350</c:v>
                </c:pt>
                <c:pt idx="8947">
                  <c:v>2350</c:v>
                </c:pt>
                <c:pt idx="8948">
                  <c:v>2351</c:v>
                </c:pt>
                <c:pt idx="8949">
                  <c:v>2351</c:v>
                </c:pt>
                <c:pt idx="8950">
                  <c:v>2351</c:v>
                </c:pt>
                <c:pt idx="8951">
                  <c:v>2351</c:v>
                </c:pt>
                <c:pt idx="8952">
                  <c:v>2351</c:v>
                </c:pt>
                <c:pt idx="8953">
                  <c:v>2351</c:v>
                </c:pt>
                <c:pt idx="8954">
                  <c:v>2351</c:v>
                </c:pt>
                <c:pt idx="8955">
                  <c:v>2352</c:v>
                </c:pt>
                <c:pt idx="8956">
                  <c:v>2352</c:v>
                </c:pt>
                <c:pt idx="8957">
                  <c:v>2353</c:v>
                </c:pt>
                <c:pt idx="8958">
                  <c:v>2354</c:v>
                </c:pt>
                <c:pt idx="8959">
                  <c:v>2354</c:v>
                </c:pt>
                <c:pt idx="8960">
                  <c:v>2354</c:v>
                </c:pt>
                <c:pt idx="8961">
                  <c:v>2355</c:v>
                </c:pt>
                <c:pt idx="8962">
                  <c:v>2356</c:v>
                </c:pt>
                <c:pt idx="8963">
                  <c:v>2357</c:v>
                </c:pt>
                <c:pt idx="8964">
                  <c:v>2358</c:v>
                </c:pt>
                <c:pt idx="8965">
                  <c:v>2359</c:v>
                </c:pt>
                <c:pt idx="8966">
                  <c:v>2360</c:v>
                </c:pt>
                <c:pt idx="8967">
                  <c:v>2360</c:v>
                </c:pt>
                <c:pt idx="8968">
                  <c:v>2360</c:v>
                </c:pt>
                <c:pt idx="8969">
                  <c:v>2361</c:v>
                </c:pt>
                <c:pt idx="8970">
                  <c:v>2361</c:v>
                </c:pt>
                <c:pt idx="8971">
                  <c:v>2362</c:v>
                </c:pt>
                <c:pt idx="8972">
                  <c:v>2363</c:v>
                </c:pt>
                <c:pt idx="8973">
                  <c:v>2364</c:v>
                </c:pt>
                <c:pt idx="8974">
                  <c:v>2365</c:v>
                </c:pt>
                <c:pt idx="8975">
                  <c:v>2365</c:v>
                </c:pt>
                <c:pt idx="8976">
                  <c:v>2365</c:v>
                </c:pt>
                <c:pt idx="8977">
                  <c:v>2365</c:v>
                </c:pt>
                <c:pt idx="8978">
                  <c:v>2366</c:v>
                </c:pt>
                <c:pt idx="8979">
                  <c:v>2366</c:v>
                </c:pt>
                <c:pt idx="8980">
                  <c:v>2366</c:v>
                </c:pt>
                <c:pt idx="8981">
                  <c:v>2366</c:v>
                </c:pt>
                <c:pt idx="8982">
                  <c:v>2366</c:v>
                </c:pt>
                <c:pt idx="8983">
                  <c:v>2366</c:v>
                </c:pt>
                <c:pt idx="8984">
                  <c:v>2366</c:v>
                </c:pt>
                <c:pt idx="8985">
                  <c:v>2366</c:v>
                </c:pt>
                <c:pt idx="8986">
                  <c:v>2366</c:v>
                </c:pt>
                <c:pt idx="8987">
                  <c:v>2366</c:v>
                </c:pt>
                <c:pt idx="8988">
                  <c:v>2366</c:v>
                </c:pt>
                <c:pt idx="8989">
                  <c:v>2367</c:v>
                </c:pt>
                <c:pt idx="8990">
                  <c:v>2368</c:v>
                </c:pt>
                <c:pt idx="8991">
                  <c:v>2368</c:v>
                </c:pt>
                <c:pt idx="8992">
                  <c:v>2369</c:v>
                </c:pt>
                <c:pt idx="8993">
                  <c:v>2369</c:v>
                </c:pt>
                <c:pt idx="8994">
                  <c:v>2370</c:v>
                </c:pt>
                <c:pt idx="8995">
                  <c:v>2371</c:v>
                </c:pt>
                <c:pt idx="8996">
                  <c:v>2372</c:v>
                </c:pt>
                <c:pt idx="8997">
                  <c:v>2372</c:v>
                </c:pt>
                <c:pt idx="8998">
                  <c:v>2373</c:v>
                </c:pt>
                <c:pt idx="8999">
                  <c:v>2373</c:v>
                </c:pt>
                <c:pt idx="9000">
                  <c:v>2373</c:v>
                </c:pt>
                <c:pt idx="9001">
                  <c:v>2373</c:v>
                </c:pt>
                <c:pt idx="9002">
                  <c:v>2373</c:v>
                </c:pt>
                <c:pt idx="9003">
                  <c:v>2374</c:v>
                </c:pt>
                <c:pt idx="9004">
                  <c:v>2375</c:v>
                </c:pt>
                <c:pt idx="9005">
                  <c:v>2376</c:v>
                </c:pt>
                <c:pt idx="9006">
                  <c:v>2376</c:v>
                </c:pt>
                <c:pt idx="9007">
                  <c:v>2377</c:v>
                </c:pt>
                <c:pt idx="9008">
                  <c:v>2378</c:v>
                </c:pt>
                <c:pt idx="9009">
                  <c:v>2378</c:v>
                </c:pt>
                <c:pt idx="9010">
                  <c:v>2378</c:v>
                </c:pt>
                <c:pt idx="9011">
                  <c:v>2378</c:v>
                </c:pt>
                <c:pt idx="9012">
                  <c:v>2378</c:v>
                </c:pt>
                <c:pt idx="9013">
                  <c:v>2379</c:v>
                </c:pt>
                <c:pt idx="9014">
                  <c:v>2379</c:v>
                </c:pt>
                <c:pt idx="9015">
                  <c:v>2379</c:v>
                </c:pt>
                <c:pt idx="9016">
                  <c:v>2379</c:v>
                </c:pt>
                <c:pt idx="9017">
                  <c:v>2379</c:v>
                </c:pt>
                <c:pt idx="9018">
                  <c:v>2379</c:v>
                </c:pt>
                <c:pt idx="9019">
                  <c:v>2380</c:v>
                </c:pt>
                <c:pt idx="9020">
                  <c:v>2380</c:v>
                </c:pt>
                <c:pt idx="9021">
                  <c:v>2380</c:v>
                </c:pt>
                <c:pt idx="9022">
                  <c:v>2381</c:v>
                </c:pt>
                <c:pt idx="9023">
                  <c:v>2382</c:v>
                </c:pt>
                <c:pt idx="9024">
                  <c:v>2382</c:v>
                </c:pt>
                <c:pt idx="9025">
                  <c:v>2382</c:v>
                </c:pt>
                <c:pt idx="9026">
                  <c:v>2382</c:v>
                </c:pt>
                <c:pt idx="9027">
                  <c:v>2383</c:v>
                </c:pt>
                <c:pt idx="9028">
                  <c:v>2384</c:v>
                </c:pt>
                <c:pt idx="9029">
                  <c:v>2384</c:v>
                </c:pt>
                <c:pt idx="9030">
                  <c:v>2385</c:v>
                </c:pt>
                <c:pt idx="9031">
                  <c:v>2385</c:v>
                </c:pt>
                <c:pt idx="9032">
                  <c:v>2385</c:v>
                </c:pt>
                <c:pt idx="9033">
                  <c:v>2386</c:v>
                </c:pt>
                <c:pt idx="9034">
                  <c:v>2387</c:v>
                </c:pt>
                <c:pt idx="9035">
                  <c:v>2387</c:v>
                </c:pt>
                <c:pt idx="9036">
                  <c:v>2387</c:v>
                </c:pt>
                <c:pt idx="9037">
                  <c:v>2388</c:v>
                </c:pt>
                <c:pt idx="9038">
                  <c:v>2389</c:v>
                </c:pt>
                <c:pt idx="9039">
                  <c:v>2389</c:v>
                </c:pt>
                <c:pt idx="9040">
                  <c:v>2390</c:v>
                </c:pt>
                <c:pt idx="9041">
                  <c:v>2390</c:v>
                </c:pt>
                <c:pt idx="9042">
                  <c:v>2390</c:v>
                </c:pt>
                <c:pt idx="9043">
                  <c:v>2390</c:v>
                </c:pt>
                <c:pt idx="9044">
                  <c:v>2390</c:v>
                </c:pt>
                <c:pt idx="9045">
                  <c:v>2390</c:v>
                </c:pt>
                <c:pt idx="9046">
                  <c:v>2391</c:v>
                </c:pt>
                <c:pt idx="9047">
                  <c:v>2391</c:v>
                </c:pt>
                <c:pt idx="9048">
                  <c:v>2391</c:v>
                </c:pt>
                <c:pt idx="9049">
                  <c:v>2391</c:v>
                </c:pt>
                <c:pt idx="9050">
                  <c:v>2392</c:v>
                </c:pt>
                <c:pt idx="9051">
                  <c:v>2392</c:v>
                </c:pt>
                <c:pt idx="9052">
                  <c:v>2392</c:v>
                </c:pt>
                <c:pt idx="9053">
                  <c:v>2392</c:v>
                </c:pt>
                <c:pt idx="9054">
                  <c:v>2392</c:v>
                </c:pt>
                <c:pt idx="9055">
                  <c:v>2392</c:v>
                </c:pt>
                <c:pt idx="9056">
                  <c:v>2392</c:v>
                </c:pt>
                <c:pt idx="9057">
                  <c:v>2392</c:v>
                </c:pt>
                <c:pt idx="9058">
                  <c:v>2393</c:v>
                </c:pt>
                <c:pt idx="9059">
                  <c:v>2393</c:v>
                </c:pt>
                <c:pt idx="9060">
                  <c:v>2393</c:v>
                </c:pt>
                <c:pt idx="9061">
                  <c:v>2393</c:v>
                </c:pt>
                <c:pt idx="9062">
                  <c:v>2393</c:v>
                </c:pt>
                <c:pt idx="9063">
                  <c:v>2393</c:v>
                </c:pt>
                <c:pt idx="9064">
                  <c:v>2393</c:v>
                </c:pt>
                <c:pt idx="9065">
                  <c:v>2394</c:v>
                </c:pt>
                <c:pt idx="9066">
                  <c:v>2394</c:v>
                </c:pt>
                <c:pt idx="9067">
                  <c:v>2394</c:v>
                </c:pt>
                <c:pt idx="9068">
                  <c:v>2394</c:v>
                </c:pt>
                <c:pt idx="9069">
                  <c:v>2395</c:v>
                </c:pt>
                <c:pt idx="9070">
                  <c:v>2395</c:v>
                </c:pt>
                <c:pt idx="9071">
                  <c:v>2395</c:v>
                </c:pt>
                <c:pt idx="9072">
                  <c:v>2395</c:v>
                </c:pt>
                <c:pt idx="9073">
                  <c:v>2396</c:v>
                </c:pt>
                <c:pt idx="9074">
                  <c:v>2397</c:v>
                </c:pt>
                <c:pt idx="9075">
                  <c:v>2397</c:v>
                </c:pt>
                <c:pt idx="9076">
                  <c:v>2397</c:v>
                </c:pt>
                <c:pt idx="9077">
                  <c:v>2397</c:v>
                </c:pt>
                <c:pt idx="9078">
                  <c:v>2397</c:v>
                </c:pt>
                <c:pt idx="9079">
                  <c:v>2397</c:v>
                </c:pt>
                <c:pt idx="9080">
                  <c:v>2398</c:v>
                </c:pt>
                <c:pt idx="9081">
                  <c:v>2398</c:v>
                </c:pt>
                <c:pt idx="9082">
                  <c:v>2399</c:v>
                </c:pt>
                <c:pt idx="9083">
                  <c:v>2399</c:v>
                </c:pt>
                <c:pt idx="9084">
                  <c:v>2399</c:v>
                </c:pt>
                <c:pt idx="9085">
                  <c:v>2400</c:v>
                </c:pt>
                <c:pt idx="9086">
                  <c:v>2400</c:v>
                </c:pt>
                <c:pt idx="9087">
                  <c:v>2400</c:v>
                </c:pt>
                <c:pt idx="9088">
                  <c:v>2400</c:v>
                </c:pt>
                <c:pt idx="9089">
                  <c:v>2400</c:v>
                </c:pt>
                <c:pt idx="9090">
                  <c:v>2401</c:v>
                </c:pt>
                <c:pt idx="9091">
                  <c:v>2401</c:v>
                </c:pt>
                <c:pt idx="9092">
                  <c:v>2401</c:v>
                </c:pt>
                <c:pt idx="9093">
                  <c:v>2401</c:v>
                </c:pt>
                <c:pt idx="9094">
                  <c:v>2401</c:v>
                </c:pt>
                <c:pt idx="9095">
                  <c:v>2401</c:v>
                </c:pt>
                <c:pt idx="9096">
                  <c:v>2401</c:v>
                </c:pt>
                <c:pt idx="9097">
                  <c:v>2402</c:v>
                </c:pt>
                <c:pt idx="9098">
                  <c:v>2402</c:v>
                </c:pt>
                <c:pt idx="9099">
                  <c:v>2402</c:v>
                </c:pt>
                <c:pt idx="9100">
                  <c:v>2402</c:v>
                </c:pt>
                <c:pt idx="9101">
                  <c:v>2402</c:v>
                </c:pt>
                <c:pt idx="9102">
                  <c:v>2402</c:v>
                </c:pt>
                <c:pt idx="9103">
                  <c:v>2402</c:v>
                </c:pt>
                <c:pt idx="9104">
                  <c:v>2402</c:v>
                </c:pt>
                <c:pt idx="9105">
                  <c:v>2403</c:v>
                </c:pt>
                <c:pt idx="9106">
                  <c:v>2404</c:v>
                </c:pt>
                <c:pt idx="9107">
                  <c:v>2404</c:v>
                </c:pt>
                <c:pt idx="9108">
                  <c:v>2405</c:v>
                </c:pt>
                <c:pt idx="9109">
                  <c:v>2406</c:v>
                </c:pt>
                <c:pt idx="9110">
                  <c:v>2406</c:v>
                </c:pt>
                <c:pt idx="9111">
                  <c:v>2406</c:v>
                </c:pt>
                <c:pt idx="9112">
                  <c:v>2406</c:v>
                </c:pt>
                <c:pt idx="9113">
                  <c:v>2406</c:v>
                </c:pt>
                <c:pt idx="9114">
                  <c:v>2406</c:v>
                </c:pt>
                <c:pt idx="9115">
                  <c:v>2406</c:v>
                </c:pt>
                <c:pt idx="9116">
                  <c:v>2406</c:v>
                </c:pt>
                <c:pt idx="9117">
                  <c:v>2406</c:v>
                </c:pt>
                <c:pt idx="9118">
                  <c:v>2406</c:v>
                </c:pt>
                <c:pt idx="9119">
                  <c:v>2407</c:v>
                </c:pt>
                <c:pt idx="9120">
                  <c:v>2407</c:v>
                </c:pt>
                <c:pt idx="9121">
                  <c:v>2408</c:v>
                </c:pt>
                <c:pt idx="9122">
                  <c:v>2409</c:v>
                </c:pt>
                <c:pt idx="9123">
                  <c:v>2410</c:v>
                </c:pt>
                <c:pt idx="9124">
                  <c:v>2410</c:v>
                </c:pt>
                <c:pt idx="9125">
                  <c:v>2411</c:v>
                </c:pt>
                <c:pt idx="9126">
                  <c:v>2411</c:v>
                </c:pt>
                <c:pt idx="9127">
                  <c:v>2411</c:v>
                </c:pt>
                <c:pt idx="9128">
                  <c:v>2411</c:v>
                </c:pt>
                <c:pt idx="9129">
                  <c:v>2411</c:v>
                </c:pt>
                <c:pt idx="9130">
                  <c:v>2411</c:v>
                </c:pt>
                <c:pt idx="9131">
                  <c:v>2412</c:v>
                </c:pt>
                <c:pt idx="9132">
                  <c:v>2412</c:v>
                </c:pt>
                <c:pt idx="9133">
                  <c:v>2412</c:v>
                </c:pt>
                <c:pt idx="9134">
                  <c:v>2413</c:v>
                </c:pt>
                <c:pt idx="9135">
                  <c:v>2413</c:v>
                </c:pt>
                <c:pt idx="9136">
                  <c:v>2414</c:v>
                </c:pt>
                <c:pt idx="9137">
                  <c:v>2415</c:v>
                </c:pt>
                <c:pt idx="9138">
                  <c:v>2416</c:v>
                </c:pt>
                <c:pt idx="9139">
                  <c:v>2417</c:v>
                </c:pt>
                <c:pt idx="9140">
                  <c:v>2417</c:v>
                </c:pt>
                <c:pt idx="9141">
                  <c:v>2418</c:v>
                </c:pt>
                <c:pt idx="9142">
                  <c:v>2418</c:v>
                </c:pt>
                <c:pt idx="9143">
                  <c:v>2418</c:v>
                </c:pt>
                <c:pt idx="9144">
                  <c:v>2419</c:v>
                </c:pt>
                <c:pt idx="9145">
                  <c:v>2420</c:v>
                </c:pt>
                <c:pt idx="9146">
                  <c:v>2420</c:v>
                </c:pt>
                <c:pt idx="9147">
                  <c:v>2421</c:v>
                </c:pt>
                <c:pt idx="9148">
                  <c:v>2422</c:v>
                </c:pt>
                <c:pt idx="9149">
                  <c:v>2423</c:v>
                </c:pt>
                <c:pt idx="9150">
                  <c:v>2424</c:v>
                </c:pt>
                <c:pt idx="9151">
                  <c:v>2425</c:v>
                </c:pt>
                <c:pt idx="9152">
                  <c:v>2425</c:v>
                </c:pt>
                <c:pt idx="9153">
                  <c:v>2425</c:v>
                </c:pt>
                <c:pt idx="9154">
                  <c:v>2425</c:v>
                </c:pt>
                <c:pt idx="9155">
                  <c:v>2425</c:v>
                </c:pt>
                <c:pt idx="9156">
                  <c:v>2425</c:v>
                </c:pt>
                <c:pt idx="9157">
                  <c:v>2426</c:v>
                </c:pt>
                <c:pt idx="9158">
                  <c:v>2427</c:v>
                </c:pt>
                <c:pt idx="9159">
                  <c:v>2427</c:v>
                </c:pt>
                <c:pt idx="9160">
                  <c:v>2428</c:v>
                </c:pt>
                <c:pt idx="9161">
                  <c:v>2428</c:v>
                </c:pt>
                <c:pt idx="9162">
                  <c:v>2428</c:v>
                </c:pt>
                <c:pt idx="9163">
                  <c:v>2428</c:v>
                </c:pt>
                <c:pt idx="9164">
                  <c:v>2428</c:v>
                </c:pt>
                <c:pt idx="9165">
                  <c:v>2429</c:v>
                </c:pt>
                <c:pt idx="9166">
                  <c:v>2430</c:v>
                </c:pt>
                <c:pt idx="9167">
                  <c:v>2430</c:v>
                </c:pt>
                <c:pt idx="9168">
                  <c:v>2431</c:v>
                </c:pt>
                <c:pt idx="9169">
                  <c:v>2431</c:v>
                </c:pt>
                <c:pt idx="9170">
                  <c:v>2431</c:v>
                </c:pt>
                <c:pt idx="9171">
                  <c:v>2431</c:v>
                </c:pt>
                <c:pt idx="9172">
                  <c:v>2432</c:v>
                </c:pt>
                <c:pt idx="9173">
                  <c:v>2432</c:v>
                </c:pt>
                <c:pt idx="9174">
                  <c:v>2433</c:v>
                </c:pt>
                <c:pt idx="9175">
                  <c:v>2433</c:v>
                </c:pt>
                <c:pt idx="9176">
                  <c:v>2433</c:v>
                </c:pt>
                <c:pt idx="9177">
                  <c:v>2433</c:v>
                </c:pt>
                <c:pt idx="9178">
                  <c:v>2433</c:v>
                </c:pt>
                <c:pt idx="9179">
                  <c:v>2433</c:v>
                </c:pt>
                <c:pt idx="9180">
                  <c:v>2433</c:v>
                </c:pt>
                <c:pt idx="9181">
                  <c:v>2433</c:v>
                </c:pt>
                <c:pt idx="9182">
                  <c:v>2434</c:v>
                </c:pt>
                <c:pt idx="9183">
                  <c:v>2435</c:v>
                </c:pt>
                <c:pt idx="9184">
                  <c:v>2436</c:v>
                </c:pt>
                <c:pt idx="9185">
                  <c:v>2437</c:v>
                </c:pt>
                <c:pt idx="9186">
                  <c:v>2437</c:v>
                </c:pt>
                <c:pt idx="9187">
                  <c:v>2438</c:v>
                </c:pt>
                <c:pt idx="9188">
                  <c:v>2439</c:v>
                </c:pt>
                <c:pt idx="9189">
                  <c:v>2440</c:v>
                </c:pt>
                <c:pt idx="9190">
                  <c:v>2441</c:v>
                </c:pt>
                <c:pt idx="9191">
                  <c:v>2441</c:v>
                </c:pt>
                <c:pt idx="9192">
                  <c:v>2441</c:v>
                </c:pt>
                <c:pt idx="9193">
                  <c:v>2441</c:v>
                </c:pt>
                <c:pt idx="9194">
                  <c:v>2442</c:v>
                </c:pt>
                <c:pt idx="9195">
                  <c:v>2442</c:v>
                </c:pt>
                <c:pt idx="9196">
                  <c:v>2442</c:v>
                </c:pt>
                <c:pt idx="9197">
                  <c:v>2442</c:v>
                </c:pt>
                <c:pt idx="9198">
                  <c:v>2442</c:v>
                </c:pt>
                <c:pt idx="9199">
                  <c:v>2442</c:v>
                </c:pt>
                <c:pt idx="9200">
                  <c:v>2442</c:v>
                </c:pt>
                <c:pt idx="9201">
                  <c:v>2442</c:v>
                </c:pt>
                <c:pt idx="9202">
                  <c:v>2443</c:v>
                </c:pt>
                <c:pt idx="9203">
                  <c:v>2444</c:v>
                </c:pt>
                <c:pt idx="9204">
                  <c:v>2444</c:v>
                </c:pt>
                <c:pt idx="9205">
                  <c:v>2445</c:v>
                </c:pt>
                <c:pt idx="9206">
                  <c:v>2446</c:v>
                </c:pt>
                <c:pt idx="9207">
                  <c:v>2447</c:v>
                </c:pt>
                <c:pt idx="9208">
                  <c:v>2448</c:v>
                </c:pt>
                <c:pt idx="9209">
                  <c:v>2449</c:v>
                </c:pt>
                <c:pt idx="9210">
                  <c:v>2450</c:v>
                </c:pt>
                <c:pt idx="9211">
                  <c:v>2451</c:v>
                </c:pt>
                <c:pt idx="9212">
                  <c:v>2452</c:v>
                </c:pt>
                <c:pt idx="9213">
                  <c:v>2453</c:v>
                </c:pt>
                <c:pt idx="9214">
                  <c:v>2454</c:v>
                </c:pt>
                <c:pt idx="9215">
                  <c:v>2455</c:v>
                </c:pt>
                <c:pt idx="9216">
                  <c:v>2456</c:v>
                </c:pt>
                <c:pt idx="9217">
                  <c:v>2457</c:v>
                </c:pt>
                <c:pt idx="9218">
                  <c:v>2458</c:v>
                </c:pt>
                <c:pt idx="9219">
                  <c:v>2459</c:v>
                </c:pt>
                <c:pt idx="9220">
                  <c:v>2460</c:v>
                </c:pt>
                <c:pt idx="9221">
                  <c:v>2461</c:v>
                </c:pt>
                <c:pt idx="9222">
                  <c:v>2461</c:v>
                </c:pt>
                <c:pt idx="9223">
                  <c:v>2461</c:v>
                </c:pt>
                <c:pt idx="9224">
                  <c:v>2461</c:v>
                </c:pt>
                <c:pt idx="9225">
                  <c:v>2461</c:v>
                </c:pt>
                <c:pt idx="9226">
                  <c:v>2461</c:v>
                </c:pt>
                <c:pt idx="9227">
                  <c:v>2462</c:v>
                </c:pt>
                <c:pt idx="9228">
                  <c:v>2463</c:v>
                </c:pt>
                <c:pt idx="9229">
                  <c:v>2463</c:v>
                </c:pt>
              </c:numCache>
            </c:numRef>
          </c:val>
          <c:smooth val="0"/>
        </c:ser>
        <c:dLbls>
          <c:showLegendKey val="0"/>
          <c:showVal val="0"/>
          <c:showCatName val="0"/>
          <c:showSerName val="0"/>
          <c:showPercent val="0"/>
          <c:showBubbleSize val="0"/>
        </c:dLbls>
        <c:smooth val="0"/>
        <c:axId val="221936856"/>
        <c:axId val="221937248"/>
      </c:lineChart>
      <c:catAx>
        <c:axId val="221936856"/>
        <c:scaling>
          <c:orientation val="minMax"/>
        </c:scaling>
        <c:delete val="0"/>
        <c:axPos val="b"/>
        <c:title>
          <c:tx>
            <c:rich>
              <a:bodyPr/>
              <a:lstStyle/>
              <a:p>
                <a:pPr>
                  <a:defRPr/>
                </a:pPr>
                <a:r>
                  <a:rPr lang="en-GB"/>
                  <a:t>Series</a:t>
                </a:r>
                <a:r>
                  <a:rPr lang="en-GB" baseline="0"/>
                  <a:t> Order</a:t>
                </a:r>
                <a:endParaRPr lang="en-GB"/>
              </a:p>
            </c:rich>
          </c:tx>
          <c:overlay val="0"/>
        </c:title>
        <c:majorTickMark val="out"/>
        <c:minorTickMark val="none"/>
        <c:tickLblPos val="nextTo"/>
        <c:crossAx val="221937248"/>
        <c:crosses val="autoZero"/>
        <c:auto val="1"/>
        <c:lblAlgn val="ctr"/>
        <c:lblOffset val="100"/>
        <c:noMultiLvlLbl val="0"/>
      </c:catAx>
      <c:valAx>
        <c:axId val="221937248"/>
        <c:scaling>
          <c:orientation val="minMax"/>
        </c:scaling>
        <c:delete val="0"/>
        <c:axPos val="l"/>
        <c:majorGridlines/>
        <c:title>
          <c:tx>
            <c:rich>
              <a:bodyPr rot="-5400000" vert="horz"/>
              <a:lstStyle/>
              <a:p>
                <a:pPr>
                  <a:defRPr/>
                </a:pPr>
                <a:r>
                  <a:rPr lang="en-GB"/>
                  <a:t>Cumulative</a:t>
                </a:r>
                <a:r>
                  <a:rPr lang="en-GB" baseline="0"/>
                  <a:t> Incidence</a:t>
                </a:r>
                <a:endParaRPr lang="en-GB"/>
              </a:p>
            </c:rich>
          </c:tx>
          <c:overlay val="0"/>
        </c:title>
        <c:numFmt formatCode="General" sourceLinked="1"/>
        <c:majorTickMark val="out"/>
        <c:minorTickMark val="none"/>
        <c:tickLblPos val="nextTo"/>
        <c:crossAx val="221936856"/>
        <c:crosses val="autoZero"/>
        <c:crossBetween val="between"/>
      </c:valAx>
    </c:plotArea>
    <c:legend>
      <c:legendPos val="r"/>
      <c:overlay val="0"/>
    </c:legend>
    <c:plotVisOnly val="1"/>
    <c:dispBlanksAs val="gap"/>
    <c:showDLblsOverMax val="0"/>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Vendor A</c:v>
                </c:pt>
              </c:strCache>
            </c:strRef>
          </c:tx>
          <c:marker>
            <c:symbol val="none"/>
          </c:marker>
          <c:val>
            <c:numRef>
              <c:f>Sheet1!$B$2:$B$9604</c:f>
              <c:numCache>
                <c:formatCode>General</c:formatCode>
                <c:ptCount val="9603"/>
                <c:pt idx="0">
                  <c:v>9.3000000000000007</c:v>
                </c:pt>
                <c:pt idx="1">
                  <c:v>16.8</c:v>
                </c:pt>
                <c:pt idx="2">
                  <c:v>18.3</c:v>
                </c:pt>
                <c:pt idx="3">
                  <c:v>22.6</c:v>
                </c:pt>
                <c:pt idx="4">
                  <c:v>31.9</c:v>
                </c:pt>
                <c:pt idx="5">
                  <c:v>41.2</c:v>
                </c:pt>
                <c:pt idx="6">
                  <c:v>45.5</c:v>
                </c:pt>
                <c:pt idx="7">
                  <c:v>54.8</c:v>
                </c:pt>
                <c:pt idx="8">
                  <c:v>64.099999999999994</c:v>
                </c:pt>
                <c:pt idx="9">
                  <c:v>73.400000000000006</c:v>
                </c:pt>
                <c:pt idx="10">
                  <c:v>82.7</c:v>
                </c:pt>
                <c:pt idx="11">
                  <c:v>92</c:v>
                </c:pt>
                <c:pt idx="12">
                  <c:v>98.8</c:v>
                </c:pt>
                <c:pt idx="13">
                  <c:v>108.8</c:v>
                </c:pt>
                <c:pt idx="14">
                  <c:v>118.8</c:v>
                </c:pt>
                <c:pt idx="15">
                  <c:v>128.80000000000001</c:v>
                </c:pt>
                <c:pt idx="16">
                  <c:v>138.1</c:v>
                </c:pt>
                <c:pt idx="17">
                  <c:v>147.4</c:v>
                </c:pt>
                <c:pt idx="18">
                  <c:v>153.1</c:v>
                </c:pt>
                <c:pt idx="19">
                  <c:v>162.4</c:v>
                </c:pt>
                <c:pt idx="20">
                  <c:v>171.7</c:v>
                </c:pt>
                <c:pt idx="21">
                  <c:v>181.7</c:v>
                </c:pt>
                <c:pt idx="22">
                  <c:v>191.7</c:v>
                </c:pt>
                <c:pt idx="23">
                  <c:v>201.7</c:v>
                </c:pt>
                <c:pt idx="24">
                  <c:v>211</c:v>
                </c:pt>
                <c:pt idx="25">
                  <c:v>215.3</c:v>
                </c:pt>
                <c:pt idx="26">
                  <c:v>223.10000000000011</c:v>
                </c:pt>
                <c:pt idx="27">
                  <c:v>232.40000000000009</c:v>
                </c:pt>
                <c:pt idx="28">
                  <c:v>237.40000000000009</c:v>
                </c:pt>
                <c:pt idx="29">
                  <c:v>240.90000000000009</c:v>
                </c:pt>
                <c:pt idx="30">
                  <c:v>246.7</c:v>
                </c:pt>
                <c:pt idx="31">
                  <c:v>256.00000000000011</c:v>
                </c:pt>
                <c:pt idx="32">
                  <c:v>261.00000000000011</c:v>
                </c:pt>
                <c:pt idx="33">
                  <c:v>266.00000000000011</c:v>
                </c:pt>
                <c:pt idx="34">
                  <c:v>275.30000000000013</c:v>
                </c:pt>
                <c:pt idx="35">
                  <c:v>284.10000000000008</c:v>
                </c:pt>
                <c:pt idx="36">
                  <c:v>290.90000000000009</c:v>
                </c:pt>
                <c:pt idx="37">
                  <c:v>293.7000000000001</c:v>
                </c:pt>
                <c:pt idx="38">
                  <c:v>298.00000000000011</c:v>
                </c:pt>
                <c:pt idx="39">
                  <c:v>305.80000000000018</c:v>
                </c:pt>
                <c:pt idx="40">
                  <c:v>310.80000000000018</c:v>
                </c:pt>
                <c:pt idx="41">
                  <c:v>317.10000000000019</c:v>
                </c:pt>
                <c:pt idx="42">
                  <c:v>322.10000000000019</c:v>
                </c:pt>
                <c:pt idx="43">
                  <c:v>326.10000000000019</c:v>
                </c:pt>
                <c:pt idx="44">
                  <c:v>336.10000000000019</c:v>
                </c:pt>
                <c:pt idx="45">
                  <c:v>343.20000000000022</c:v>
                </c:pt>
                <c:pt idx="46">
                  <c:v>347.20000000000022</c:v>
                </c:pt>
                <c:pt idx="47">
                  <c:v>353.30000000000018</c:v>
                </c:pt>
                <c:pt idx="48">
                  <c:v>360.10000000000019</c:v>
                </c:pt>
                <c:pt idx="49">
                  <c:v>366.9000000000002</c:v>
                </c:pt>
                <c:pt idx="50">
                  <c:v>374.4000000000002</c:v>
                </c:pt>
                <c:pt idx="51">
                  <c:v>378.80000000000018</c:v>
                </c:pt>
                <c:pt idx="52">
                  <c:v>386.30000000000018</c:v>
                </c:pt>
                <c:pt idx="53">
                  <c:v>396.30000000000018</c:v>
                </c:pt>
                <c:pt idx="54">
                  <c:v>401.30000000000018</c:v>
                </c:pt>
                <c:pt idx="55">
                  <c:v>406.30000000000018</c:v>
                </c:pt>
                <c:pt idx="56">
                  <c:v>408.9000000000002</c:v>
                </c:pt>
                <c:pt idx="57">
                  <c:v>418.20000000000022</c:v>
                </c:pt>
                <c:pt idx="58">
                  <c:v>425.00000000000028</c:v>
                </c:pt>
                <c:pt idx="59">
                  <c:v>432.10000000000031</c:v>
                </c:pt>
                <c:pt idx="60">
                  <c:v>433.8000000000003</c:v>
                </c:pt>
                <c:pt idx="61">
                  <c:v>443.10000000000031</c:v>
                </c:pt>
                <c:pt idx="62">
                  <c:v>447.10000000000031</c:v>
                </c:pt>
                <c:pt idx="63">
                  <c:v>451.40000000000032</c:v>
                </c:pt>
                <c:pt idx="64">
                  <c:v>458.00000000000028</c:v>
                </c:pt>
                <c:pt idx="65">
                  <c:v>465.50000000000028</c:v>
                </c:pt>
                <c:pt idx="66">
                  <c:v>472.10000000000031</c:v>
                </c:pt>
                <c:pt idx="67">
                  <c:v>480.40000000000032</c:v>
                </c:pt>
                <c:pt idx="68">
                  <c:v>484.70000000000027</c:v>
                </c:pt>
                <c:pt idx="69">
                  <c:v>489.00000000000028</c:v>
                </c:pt>
                <c:pt idx="70">
                  <c:v>493.30000000000041</c:v>
                </c:pt>
                <c:pt idx="71">
                  <c:v>495.90000000000032</c:v>
                </c:pt>
                <c:pt idx="72">
                  <c:v>505.20000000000039</c:v>
                </c:pt>
                <c:pt idx="73">
                  <c:v>512.40000000000043</c:v>
                </c:pt>
                <c:pt idx="74">
                  <c:v>515.7000000000005</c:v>
                </c:pt>
                <c:pt idx="75">
                  <c:v>520.00000000000034</c:v>
                </c:pt>
                <c:pt idx="76">
                  <c:v>524.00000000000034</c:v>
                </c:pt>
                <c:pt idx="77">
                  <c:v>528.60000000000036</c:v>
                </c:pt>
                <c:pt idx="78">
                  <c:v>535.7000000000005</c:v>
                </c:pt>
                <c:pt idx="79">
                  <c:v>542.00000000000034</c:v>
                </c:pt>
                <c:pt idx="80">
                  <c:v>549.8000000000003</c:v>
                </c:pt>
                <c:pt idx="81">
                  <c:v>556.60000000000025</c:v>
                </c:pt>
                <c:pt idx="82">
                  <c:v>563.4000000000002</c:v>
                </c:pt>
                <c:pt idx="83">
                  <c:v>564.9000000000002</c:v>
                </c:pt>
                <c:pt idx="84">
                  <c:v>569.20000000000016</c:v>
                </c:pt>
                <c:pt idx="85">
                  <c:v>577.00000000000011</c:v>
                </c:pt>
                <c:pt idx="86">
                  <c:v>581.00000000000011</c:v>
                </c:pt>
                <c:pt idx="87">
                  <c:v>588.50000000000011</c:v>
                </c:pt>
                <c:pt idx="88">
                  <c:v>592.80000000000007</c:v>
                </c:pt>
                <c:pt idx="89">
                  <c:v>596.80000000000007</c:v>
                </c:pt>
                <c:pt idx="90">
                  <c:v>601.1</c:v>
                </c:pt>
                <c:pt idx="91">
                  <c:v>607.30000000000007</c:v>
                </c:pt>
                <c:pt idx="92">
                  <c:v>611.90000000000009</c:v>
                </c:pt>
                <c:pt idx="93">
                  <c:v>619.70000000000005</c:v>
                </c:pt>
                <c:pt idx="94">
                  <c:v>623.70000000000005</c:v>
                </c:pt>
                <c:pt idx="95">
                  <c:v>628</c:v>
                </c:pt>
                <c:pt idx="96">
                  <c:v>635.6</c:v>
                </c:pt>
                <c:pt idx="97">
                  <c:v>639.9</c:v>
                </c:pt>
                <c:pt idx="98">
                  <c:v>647</c:v>
                </c:pt>
                <c:pt idx="99">
                  <c:v>651.29999999999995</c:v>
                </c:pt>
                <c:pt idx="100">
                  <c:v>655.6</c:v>
                </c:pt>
                <c:pt idx="101">
                  <c:v>659.89999999999986</c:v>
                </c:pt>
                <c:pt idx="102">
                  <c:v>664.49999999999989</c:v>
                </c:pt>
                <c:pt idx="103">
                  <c:v>671.6</c:v>
                </c:pt>
                <c:pt idx="104">
                  <c:v>677.1</c:v>
                </c:pt>
                <c:pt idx="105">
                  <c:v>684.6</c:v>
                </c:pt>
                <c:pt idx="106">
                  <c:v>692.1</c:v>
                </c:pt>
                <c:pt idx="107">
                  <c:v>698.49999999999989</c:v>
                </c:pt>
                <c:pt idx="108">
                  <c:v>703.49999999999989</c:v>
                </c:pt>
                <c:pt idx="109">
                  <c:v>711.29999999999984</c:v>
                </c:pt>
                <c:pt idx="110">
                  <c:v>715.5999999999998</c:v>
                </c:pt>
                <c:pt idx="111">
                  <c:v>720.5999999999998</c:v>
                </c:pt>
                <c:pt idx="112">
                  <c:v>728.39999999999941</c:v>
                </c:pt>
                <c:pt idx="113">
                  <c:v>737.6999999999997</c:v>
                </c:pt>
                <c:pt idx="114">
                  <c:v>746.99999999999966</c:v>
                </c:pt>
                <c:pt idx="115">
                  <c:v>753.49999999999966</c:v>
                </c:pt>
                <c:pt idx="116">
                  <c:v>758.09999999999968</c:v>
                </c:pt>
                <c:pt idx="117">
                  <c:v>765.1999999999997</c:v>
                </c:pt>
                <c:pt idx="118">
                  <c:v>774.49999999999966</c:v>
                </c:pt>
                <c:pt idx="119">
                  <c:v>776.1999999999997</c:v>
                </c:pt>
                <c:pt idx="120">
                  <c:v>778.79999999999973</c:v>
                </c:pt>
                <c:pt idx="121">
                  <c:v>783.79999999999973</c:v>
                </c:pt>
                <c:pt idx="122">
                  <c:v>788.39999999999941</c:v>
                </c:pt>
                <c:pt idx="123">
                  <c:v>791.6999999999997</c:v>
                </c:pt>
                <c:pt idx="124">
                  <c:v>795.99999999999966</c:v>
                </c:pt>
                <c:pt idx="125">
                  <c:v>802.39999999999941</c:v>
                </c:pt>
                <c:pt idx="126">
                  <c:v>812.39999999999941</c:v>
                </c:pt>
                <c:pt idx="127">
                  <c:v>817.39999999999941</c:v>
                </c:pt>
                <c:pt idx="128">
                  <c:v>825.19999999999959</c:v>
                </c:pt>
                <c:pt idx="129">
                  <c:v>829.49999999999943</c:v>
                </c:pt>
                <c:pt idx="130">
                  <c:v>834.09999999999957</c:v>
                </c:pt>
                <c:pt idx="131">
                  <c:v>843.39999999999941</c:v>
                </c:pt>
                <c:pt idx="132">
                  <c:v>852.69999999999959</c:v>
                </c:pt>
                <c:pt idx="133">
                  <c:v>861.99999999999943</c:v>
                </c:pt>
                <c:pt idx="134">
                  <c:v>871.29999999999939</c:v>
                </c:pt>
                <c:pt idx="135">
                  <c:v>879.09999999999934</c:v>
                </c:pt>
                <c:pt idx="136">
                  <c:v>883.09999999999934</c:v>
                </c:pt>
                <c:pt idx="137">
                  <c:v>892.3999999999993</c:v>
                </c:pt>
                <c:pt idx="138">
                  <c:v>901.69999999999925</c:v>
                </c:pt>
                <c:pt idx="139">
                  <c:v>909.29999999999927</c:v>
                </c:pt>
                <c:pt idx="140">
                  <c:v>916.8999999999993</c:v>
                </c:pt>
                <c:pt idx="141">
                  <c:v>926.19999999999925</c:v>
                </c:pt>
                <c:pt idx="142">
                  <c:v>935.4999999999992</c:v>
                </c:pt>
                <c:pt idx="143">
                  <c:v>945.4999999999992</c:v>
                </c:pt>
                <c:pt idx="144">
                  <c:v>955.4999999999992</c:v>
                </c:pt>
                <c:pt idx="145">
                  <c:v>962.29999999999916</c:v>
                </c:pt>
                <c:pt idx="146">
                  <c:v>969.09999999999911</c:v>
                </c:pt>
                <c:pt idx="147">
                  <c:v>974.49999999999909</c:v>
                </c:pt>
                <c:pt idx="148">
                  <c:v>981.59999999999911</c:v>
                </c:pt>
                <c:pt idx="149">
                  <c:v>991.59999999999911</c:v>
                </c:pt>
                <c:pt idx="150">
                  <c:v>999.19999999999914</c:v>
                </c:pt>
                <c:pt idx="151">
                  <c:v>1006.8</c:v>
                </c:pt>
                <c:pt idx="152">
                  <c:v>1016.099999999999</c:v>
                </c:pt>
                <c:pt idx="153">
                  <c:v>1025.399999999999</c:v>
                </c:pt>
                <c:pt idx="154">
                  <c:v>1029.6999999999989</c:v>
                </c:pt>
                <c:pt idx="155">
                  <c:v>1038.5</c:v>
                </c:pt>
                <c:pt idx="156">
                  <c:v>1045.3</c:v>
                </c:pt>
                <c:pt idx="157">
                  <c:v>1055.3</c:v>
                </c:pt>
                <c:pt idx="158">
                  <c:v>1065.3</c:v>
                </c:pt>
                <c:pt idx="159">
                  <c:v>1069.599999999999</c:v>
                </c:pt>
                <c:pt idx="160">
                  <c:v>1079.599999999999</c:v>
                </c:pt>
                <c:pt idx="161">
                  <c:v>1087.099999999999</c:v>
                </c:pt>
                <c:pt idx="162">
                  <c:v>1089.6999999999989</c:v>
                </c:pt>
                <c:pt idx="163">
                  <c:v>1094.3</c:v>
                </c:pt>
                <c:pt idx="164">
                  <c:v>1102.099999999999</c:v>
                </c:pt>
                <c:pt idx="165">
                  <c:v>1104.699999999998</c:v>
                </c:pt>
                <c:pt idx="166">
                  <c:v>1114</c:v>
                </c:pt>
                <c:pt idx="167">
                  <c:v>1120.399999999998</c:v>
                </c:pt>
                <c:pt idx="168">
                  <c:v>1125</c:v>
                </c:pt>
                <c:pt idx="169">
                  <c:v>1129.3</c:v>
                </c:pt>
                <c:pt idx="170">
                  <c:v>1139.3</c:v>
                </c:pt>
                <c:pt idx="171">
                  <c:v>1144.3</c:v>
                </c:pt>
                <c:pt idx="172">
                  <c:v>1154.3</c:v>
                </c:pt>
                <c:pt idx="173">
                  <c:v>1158.5999999999981</c:v>
                </c:pt>
                <c:pt idx="174">
                  <c:v>1162.3</c:v>
                </c:pt>
                <c:pt idx="175">
                  <c:v>1171.5999999999981</c:v>
                </c:pt>
                <c:pt idx="176">
                  <c:v>1178.5999999999981</c:v>
                </c:pt>
                <c:pt idx="177">
                  <c:v>1185.399999999998</c:v>
                </c:pt>
                <c:pt idx="178">
                  <c:v>1189.699999999998</c:v>
                </c:pt>
                <c:pt idx="179">
                  <c:v>1194.7999999999979</c:v>
                </c:pt>
                <c:pt idx="180">
                  <c:v>1198.7999999999979</c:v>
                </c:pt>
                <c:pt idx="181">
                  <c:v>1205.5999999999981</c:v>
                </c:pt>
                <c:pt idx="182">
                  <c:v>1212.699999999998</c:v>
                </c:pt>
                <c:pt idx="183">
                  <c:v>1217.699999999998</c:v>
                </c:pt>
                <c:pt idx="184">
                  <c:v>1224.499999999998</c:v>
                </c:pt>
                <c:pt idx="185">
                  <c:v>1232.2999999999979</c:v>
                </c:pt>
                <c:pt idx="186">
                  <c:v>1241.2999999999979</c:v>
                </c:pt>
                <c:pt idx="187">
                  <c:v>1250.5999999999981</c:v>
                </c:pt>
                <c:pt idx="188">
                  <c:v>1259.899999999998</c:v>
                </c:pt>
                <c:pt idx="189">
                  <c:v>1267.499999999998</c:v>
                </c:pt>
                <c:pt idx="190">
                  <c:v>1277.499999999998</c:v>
                </c:pt>
                <c:pt idx="191">
                  <c:v>1284.999999999998</c:v>
                </c:pt>
                <c:pt idx="192">
                  <c:v>1286.499999999998</c:v>
                </c:pt>
                <c:pt idx="193">
                  <c:v>1290.899999999998</c:v>
                </c:pt>
                <c:pt idx="194">
                  <c:v>1300.899999999998</c:v>
                </c:pt>
                <c:pt idx="195">
                  <c:v>1310.199999999998</c:v>
                </c:pt>
                <c:pt idx="196">
                  <c:v>1316.5999999999981</c:v>
                </c:pt>
                <c:pt idx="197">
                  <c:v>1320.899999999998</c:v>
                </c:pt>
                <c:pt idx="198">
                  <c:v>1330.199999999998</c:v>
                </c:pt>
                <c:pt idx="199">
                  <c:v>1339.499999999998</c:v>
                </c:pt>
                <c:pt idx="200">
                  <c:v>1343.7999999999979</c:v>
                </c:pt>
                <c:pt idx="201">
                  <c:v>1353.0999999999981</c:v>
                </c:pt>
                <c:pt idx="202">
                  <c:v>1362.399999999998</c:v>
                </c:pt>
                <c:pt idx="203">
                  <c:v>1371.699999999998</c:v>
                </c:pt>
                <c:pt idx="204">
                  <c:v>1378.499999999998</c:v>
                </c:pt>
                <c:pt idx="205">
                  <c:v>1388.499999999998</c:v>
                </c:pt>
                <c:pt idx="206">
                  <c:v>1395.999999999998</c:v>
                </c:pt>
                <c:pt idx="207">
                  <c:v>1402.7999999999979</c:v>
                </c:pt>
                <c:pt idx="208">
                  <c:v>1410.5999999999981</c:v>
                </c:pt>
                <c:pt idx="209">
                  <c:v>1420.2999999999979</c:v>
                </c:pt>
                <c:pt idx="210">
                  <c:v>1425.399999999998</c:v>
                </c:pt>
                <c:pt idx="211">
                  <c:v>1432.1999999999971</c:v>
                </c:pt>
                <c:pt idx="212">
                  <c:v>1441.499999999997</c:v>
                </c:pt>
                <c:pt idx="213">
                  <c:v>1450.799999999997</c:v>
                </c:pt>
                <c:pt idx="214">
                  <c:v>1457.599999999997</c:v>
                </c:pt>
                <c:pt idx="215">
                  <c:v>1466.8999999999969</c:v>
                </c:pt>
                <c:pt idx="216">
                  <c:v>1476.1999999999971</c:v>
                </c:pt>
                <c:pt idx="217">
                  <c:v>1485.499999999997</c:v>
                </c:pt>
                <c:pt idx="218">
                  <c:v>1494.799999999997</c:v>
                </c:pt>
                <c:pt idx="219">
                  <c:v>1499.099999999997</c:v>
                </c:pt>
                <c:pt idx="220">
                  <c:v>1501.6999999999971</c:v>
                </c:pt>
                <c:pt idx="221">
                  <c:v>1504.8999999999969</c:v>
                </c:pt>
                <c:pt idx="222">
                  <c:v>1506.599999999997</c:v>
                </c:pt>
                <c:pt idx="223">
                  <c:v>1511.599999999997</c:v>
                </c:pt>
                <c:pt idx="224">
                  <c:v>1515.599999999997</c:v>
                </c:pt>
                <c:pt idx="225">
                  <c:v>1520.1999999999971</c:v>
                </c:pt>
                <c:pt idx="226">
                  <c:v>1524.599999999997</c:v>
                </c:pt>
                <c:pt idx="227">
                  <c:v>1526.099999999997</c:v>
                </c:pt>
                <c:pt idx="228">
                  <c:v>1530.3999999999969</c:v>
                </c:pt>
                <c:pt idx="229">
                  <c:v>1536.999999999997</c:v>
                </c:pt>
                <c:pt idx="230">
                  <c:v>1546.999999999997</c:v>
                </c:pt>
                <c:pt idx="231">
                  <c:v>1554.6999999999971</c:v>
                </c:pt>
                <c:pt idx="232">
                  <c:v>1559.6999999999971</c:v>
                </c:pt>
                <c:pt idx="233">
                  <c:v>1563.6999999999971</c:v>
                </c:pt>
                <c:pt idx="234">
                  <c:v>1567.999999999997</c:v>
                </c:pt>
                <c:pt idx="235">
                  <c:v>1574.799999999997</c:v>
                </c:pt>
                <c:pt idx="236">
                  <c:v>1580.799999999997</c:v>
                </c:pt>
                <c:pt idx="237">
                  <c:v>1585.3999999999969</c:v>
                </c:pt>
                <c:pt idx="238">
                  <c:v>1594.6999999999971</c:v>
                </c:pt>
                <c:pt idx="239">
                  <c:v>1603.999999999997</c:v>
                </c:pt>
                <c:pt idx="240">
                  <c:v>1605.8999999999969</c:v>
                </c:pt>
                <c:pt idx="241">
                  <c:v>1615.8999999999969</c:v>
                </c:pt>
                <c:pt idx="242">
                  <c:v>1623.6999999999971</c:v>
                </c:pt>
                <c:pt idx="243">
                  <c:v>1629.6999999999971</c:v>
                </c:pt>
                <c:pt idx="244">
                  <c:v>1634.6999999999971</c:v>
                </c:pt>
                <c:pt idx="245">
                  <c:v>1636.3999999999969</c:v>
                </c:pt>
                <c:pt idx="246">
                  <c:v>1640.6999999999971</c:v>
                </c:pt>
                <c:pt idx="247">
                  <c:v>1644.999999999997</c:v>
                </c:pt>
                <c:pt idx="248">
                  <c:v>1649.299999999997</c:v>
                </c:pt>
                <c:pt idx="249">
                  <c:v>1656.099999999996</c:v>
                </c:pt>
                <c:pt idx="250">
                  <c:v>1662.899999999996</c:v>
                </c:pt>
                <c:pt idx="251">
                  <c:v>1667.899999999996</c:v>
                </c:pt>
                <c:pt idx="252">
                  <c:v>1672.199999999996</c:v>
                </c:pt>
                <c:pt idx="253">
                  <c:v>1679.999999999997</c:v>
                </c:pt>
                <c:pt idx="254">
                  <c:v>1684.999999999997</c:v>
                </c:pt>
                <c:pt idx="255">
                  <c:v>1692.7999999999961</c:v>
                </c:pt>
                <c:pt idx="256">
                  <c:v>1700.599999999996</c:v>
                </c:pt>
                <c:pt idx="257">
                  <c:v>1709.899999999996</c:v>
                </c:pt>
                <c:pt idx="258">
                  <c:v>1719.199999999996</c:v>
                </c:pt>
                <c:pt idx="259">
                  <c:v>1726.699999999996</c:v>
                </c:pt>
                <c:pt idx="260">
                  <c:v>1735.9999999999959</c:v>
                </c:pt>
                <c:pt idx="261">
                  <c:v>1740.2999999999961</c:v>
                </c:pt>
                <c:pt idx="262">
                  <c:v>1750.2999999999961</c:v>
                </c:pt>
                <c:pt idx="263">
                  <c:v>1754.599999999996</c:v>
                </c:pt>
                <c:pt idx="264">
                  <c:v>1758.899999999996</c:v>
                </c:pt>
                <c:pt idx="265">
                  <c:v>1765.9999999999959</c:v>
                </c:pt>
                <c:pt idx="266">
                  <c:v>1769.4999999999959</c:v>
                </c:pt>
                <c:pt idx="267">
                  <c:v>1778.7999999999961</c:v>
                </c:pt>
                <c:pt idx="268">
                  <c:v>1783.099999999996</c:v>
                </c:pt>
                <c:pt idx="269">
                  <c:v>1790.199999999996</c:v>
                </c:pt>
                <c:pt idx="270">
                  <c:v>1796.599999999996</c:v>
                </c:pt>
                <c:pt idx="271">
                  <c:v>1803.699999999996</c:v>
                </c:pt>
                <c:pt idx="272">
                  <c:v>1806.2999999999961</c:v>
                </c:pt>
                <c:pt idx="273">
                  <c:v>1811.2999999999961</c:v>
                </c:pt>
                <c:pt idx="274">
                  <c:v>1812.9999999999959</c:v>
                </c:pt>
                <c:pt idx="275">
                  <c:v>1822.9999999999959</c:v>
                </c:pt>
                <c:pt idx="276">
                  <c:v>1832.9999999999959</c:v>
                </c:pt>
                <c:pt idx="277">
                  <c:v>1842.2999999999961</c:v>
                </c:pt>
                <c:pt idx="278">
                  <c:v>1849.399999999996</c:v>
                </c:pt>
                <c:pt idx="279">
                  <c:v>1856.4999999999959</c:v>
                </c:pt>
                <c:pt idx="280">
                  <c:v>1861.099999999996</c:v>
                </c:pt>
                <c:pt idx="281">
                  <c:v>1870.3999999999951</c:v>
                </c:pt>
                <c:pt idx="282">
                  <c:v>1877.199999999995</c:v>
                </c:pt>
                <c:pt idx="283">
                  <c:v>1886.499999999995</c:v>
                </c:pt>
                <c:pt idx="284">
                  <c:v>1893.999999999995</c:v>
                </c:pt>
                <c:pt idx="285">
                  <c:v>1900.799999999995</c:v>
                </c:pt>
                <c:pt idx="286">
                  <c:v>1907.8999999999951</c:v>
                </c:pt>
                <c:pt idx="287">
                  <c:v>1915.3999999999951</c:v>
                </c:pt>
                <c:pt idx="288">
                  <c:v>1922.499999999995</c:v>
                </c:pt>
                <c:pt idx="289">
                  <c:v>1927.499999999995</c:v>
                </c:pt>
                <c:pt idx="290">
                  <c:v>1932.699999999995</c:v>
                </c:pt>
                <c:pt idx="291">
                  <c:v>1941.999999999995</c:v>
                </c:pt>
                <c:pt idx="292">
                  <c:v>1951.299999999995</c:v>
                </c:pt>
                <c:pt idx="293">
                  <c:v>1955.5999999999949</c:v>
                </c:pt>
                <c:pt idx="294">
                  <c:v>1964.8999999999951</c:v>
                </c:pt>
                <c:pt idx="295">
                  <c:v>1974.199999999995</c:v>
                </c:pt>
                <c:pt idx="296">
                  <c:v>1979.3999999999951</c:v>
                </c:pt>
                <c:pt idx="297">
                  <c:v>1986.499999999995</c:v>
                </c:pt>
                <c:pt idx="298">
                  <c:v>1993.299999999995</c:v>
                </c:pt>
                <c:pt idx="299">
                  <c:v>2002.5999999999949</c:v>
                </c:pt>
                <c:pt idx="300">
                  <c:v>2011.8999999999951</c:v>
                </c:pt>
                <c:pt idx="301">
                  <c:v>2021.199999999995</c:v>
                </c:pt>
                <c:pt idx="302">
                  <c:v>2026.199999999995</c:v>
                </c:pt>
                <c:pt idx="303">
                  <c:v>2030.499999999995</c:v>
                </c:pt>
                <c:pt idx="304">
                  <c:v>2034.799999999995</c:v>
                </c:pt>
                <c:pt idx="305">
                  <c:v>2042.5999999999949</c:v>
                </c:pt>
                <c:pt idx="306">
                  <c:v>2049.6999999999948</c:v>
                </c:pt>
                <c:pt idx="307">
                  <c:v>2056.7999999999952</c:v>
                </c:pt>
                <c:pt idx="308">
                  <c:v>2064.5999999999949</c:v>
                </c:pt>
                <c:pt idx="309">
                  <c:v>2065.999999999995</c:v>
                </c:pt>
                <c:pt idx="310">
                  <c:v>2069.999999999995</c:v>
                </c:pt>
                <c:pt idx="311">
                  <c:v>2077.5999999999949</c:v>
                </c:pt>
                <c:pt idx="312">
                  <c:v>2082.5999999999949</c:v>
                </c:pt>
                <c:pt idx="313">
                  <c:v>2089.3999999999951</c:v>
                </c:pt>
                <c:pt idx="314">
                  <c:v>2095.3999999999951</c:v>
                </c:pt>
                <c:pt idx="315">
                  <c:v>2099.6999999999948</c:v>
                </c:pt>
                <c:pt idx="316">
                  <c:v>2103.999999999995</c:v>
                </c:pt>
                <c:pt idx="317">
                  <c:v>2108.2999999999952</c:v>
                </c:pt>
                <c:pt idx="318">
                  <c:v>2117.5999999999958</c:v>
                </c:pt>
                <c:pt idx="319">
                  <c:v>2126.899999999996</c:v>
                </c:pt>
                <c:pt idx="320">
                  <c:v>2130.899999999996</c:v>
                </c:pt>
                <c:pt idx="321">
                  <c:v>2135.1999999999962</c:v>
                </c:pt>
                <c:pt idx="322">
                  <c:v>2136.899999999996</c:v>
                </c:pt>
                <c:pt idx="323">
                  <c:v>2143.4999999999959</c:v>
                </c:pt>
                <c:pt idx="324">
                  <c:v>2145.399999999996</c:v>
                </c:pt>
                <c:pt idx="325">
                  <c:v>2150.899999999996</c:v>
                </c:pt>
                <c:pt idx="326">
                  <c:v>2160.899999999996</c:v>
                </c:pt>
                <c:pt idx="327">
                  <c:v>2167.6999999999962</c:v>
                </c:pt>
                <c:pt idx="328">
                  <c:v>2174.7999999999961</c:v>
                </c:pt>
                <c:pt idx="329">
                  <c:v>2181.5999999999958</c:v>
                </c:pt>
                <c:pt idx="330">
                  <c:v>2190.899999999996</c:v>
                </c:pt>
                <c:pt idx="331">
                  <c:v>2195.9999999999959</c:v>
                </c:pt>
                <c:pt idx="332">
                  <c:v>2200.2999999999961</c:v>
                </c:pt>
                <c:pt idx="333">
                  <c:v>2209.5999999999972</c:v>
                </c:pt>
                <c:pt idx="334">
                  <c:v>2218.8999999999969</c:v>
                </c:pt>
                <c:pt idx="335">
                  <c:v>2228.1999999999971</c:v>
                </c:pt>
                <c:pt idx="336">
                  <c:v>2237.4999999999968</c:v>
                </c:pt>
                <c:pt idx="337">
                  <c:v>2241.799999999997</c:v>
                </c:pt>
                <c:pt idx="338">
                  <c:v>2251.0999999999972</c:v>
                </c:pt>
                <c:pt idx="339">
                  <c:v>2258.6999999999971</c:v>
                </c:pt>
                <c:pt idx="340">
                  <c:v>2267.9999999999982</c:v>
                </c:pt>
                <c:pt idx="341">
                  <c:v>2277.299999999997</c:v>
                </c:pt>
                <c:pt idx="342">
                  <c:v>2280.8999999999978</c:v>
                </c:pt>
                <c:pt idx="343">
                  <c:v>2285.199999999998</c:v>
                </c:pt>
                <c:pt idx="344">
                  <c:v>2294.4999999999982</c:v>
                </c:pt>
                <c:pt idx="345">
                  <c:v>2303.7999999999979</c:v>
                </c:pt>
                <c:pt idx="346">
                  <c:v>2313.099999999999</c:v>
                </c:pt>
                <c:pt idx="347">
                  <c:v>2319.099999999999</c:v>
                </c:pt>
                <c:pt idx="348">
                  <c:v>2323.099999999999</c:v>
                </c:pt>
                <c:pt idx="349">
                  <c:v>2333.099999999999</c:v>
                </c:pt>
                <c:pt idx="350">
                  <c:v>2340.199999999998</c:v>
                </c:pt>
                <c:pt idx="351">
                  <c:v>2344.5</c:v>
                </c:pt>
                <c:pt idx="352">
                  <c:v>2351.2999999999988</c:v>
                </c:pt>
                <c:pt idx="353">
                  <c:v>2358.4</c:v>
                </c:pt>
                <c:pt idx="354">
                  <c:v>2363</c:v>
                </c:pt>
                <c:pt idx="355">
                  <c:v>2369.599999999999</c:v>
                </c:pt>
                <c:pt idx="356">
                  <c:v>2374.199999999998</c:v>
                </c:pt>
                <c:pt idx="357">
                  <c:v>2381.2999999999979</c:v>
                </c:pt>
                <c:pt idx="358">
                  <c:v>2386.4999999999982</c:v>
                </c:pt>
                <c:pt idx="359">
                  <c:v>2391.699999999998</c:v>
                </c:pt>
                <c:pt idx="360">
                  <c:v>2398.4999999999982</c:v>
                </c:pt>
                <c:pt idx="361">
                  <c:v>2404.9</c:v>
                </c:pt>
                <c:pt idx="362">
                  <c:v>2414.199999999998</c:v>
                </c:pt>
                <c:pt idx="363">
                  <c:v>2418.199999999998</c:v>
                </c:pt>
                <c:pt idx="364">
                  <c:v>2426</c:v>
                </c:pt>
                <c:pt idx="365">
                  <c:v>2432.7999999999988</c:v>
                </c:pt>
                <c:pt idx="366">
                  <c:v>2439.599999999999</c:v>
                </c:pt>
                <c:pt idx="367">
                  <c:v>2449.599999999999</c:v>
                </c:pt>
                <c:pt idx="368">
                  <c:v>2459.599999999999</c:v>
                </c:pt>
                <c:pt idx="369">
                  <c:v>2464.1999999999989</c:v>
                </c:pt>
                <c:pt idx="370">
                  <c:v>2472.099999999999</c:v>
                </c:pt>
                <c:pt idx="371">
                  <c:v>2479.1999999999989</c:v>
                </c:pt>
                <c:pt idx="372">
                  <c:v>2485.1999999999989</c:v>
                </c:pt>
                <c:pt idx="373">
                  <c:v>2489.5</c:v>
                </c:pt>
                <c:pt idx="374">
                  <c:v>2493.7999999999988</c:v>
                </c:pt>
                <c:pt idx="375">
                  <c:v>2500.4</c:v>
                </c:pt>
                <c:pt idx="376">
                  <c:v>2507.1999999999989</c:v>
                </c:pt>
                <c:pt idx="377">
                  <c:v>2514</c:v>
                </c:pt>
                <c:pt idx="378">
                  <c:v>2515.5</c:v>
                </c:pt>
                <c:pt idx="379">
                  <c:v>2520.099999999999</c:v>
                </c:pt>
                <c:pt idx="380">
                  <c:v>2524.6999999999989</c:v>
                </c:pt>
                <c:pt idx="381">
                  <c:v>2526.4</c:v>
                </c:pt>
                <c:pt idx="382">
                  <c:v>2533</c:v>
                </c:pt>
                <c:pt idx="383">
                  <c:v>2539.7999999999988</c:v>
                </c:pt>
                <c:pt idx="384">
                  <c:v>2546.599999999999</c:v>
                </c:pt>
                <c:pt idx="385">
                  <c:v>2553.6999999999989</c:v>
                </c:pt>
                <c:pt idx="386">
                  <c:v>2563</c:v>
                </c:pt>
                <c:pt idx="387">
                  <c:v>2570.8000000000002</c:v>
                </c:pt>
                <c:pt idx="388">
                  <c:v>2578.6</c:v>
                </c:pt>
                <c:pt idx="389">
                  <c:v>2586.4</c:v>
                </c:pt>
                <c:pt idx="390">
                  <c:v>2590.6999999999998</c:v>
                </c:pt>
                <c:pt idx="391">
                  <c:v>2600</c:v>
                </c:pt>
                <c:pt idx="392">
                  <c:v>2609.3000000000011</c:v>
                </c:pt>
                <c:pt idx="393">
                  <c:v>2614.3000000000011</c:v>
                </c:pt>
                <c:pt idx="394">
                  <c:v>2622.1000000000008</c:v>
                </c:pt>
                <c:pt idx="395">
                  <c:v>2626.400000000001</c:v>
                </c:pt>
                <c:pt idx="396">
                  <c:v>2631.400000000001</c:v>
                </c:pt>
                <c:pt idx="397">
                  <c:v>2635.7000000000012</c:v>
                </c:pt>
                <c:pt idx="398">
                  <c:v>2642.1000000000008</c:v>
                </c:pt>
                <c:pt idx="399">
                  <c:v>2648.900000000001</c:v>
                </c:pt>
                <c:pt idx="400">
                  <c:v>2657.900000000001</c:v>
                </c:pt>
                <c:pt idx="401">
                  <c:v>2667.2000000000012</c:v>
                </c:pt>
                <c:pt idx="402">
                  <c:v>2675.7000000000012</c:v>
                </c:pt>
                <c:pt idx="403">
                  <c:v>2682.5000000000018</c:v>
                </c:pt>
                <c:pt idx="404">
                  <c:v>2689.300000000002</c:v>
                </c:pt>
                <c:pt idx="405">
                  <c:v>2693.9000000000019</c:v>
                </c:pt>
                <c:pt idx="406">
                  <c:v>2700.5000000000018</c:v>
                </c:pt>
                <c:pt idx="407">
                  <c:v>2708.300000000002</c:v>
                </c:pt>
                <c:pt idx="408">
                  <c:v>2714.4000000000019</c:v>
                </c:pt>
                <c:pt idx="409">
                  <c:v>2718.7000000000021</c:v>
                </c:pt>
                <c:pt idx="410">
                  <c:v>2728.0000000000018</c:v>
                </c:pt>
                <c:pt idx="411">
                  <c:v>2737.300000000002</c:v>
                </c:pt>
                <c:pt idx="412">
                  <c:v>2746.1000000000022</c:v>
                </c:pt>
                <c:pt idx="413">
                  <c:v>2755.4000000000028</c:v>
                </c:pt>
                <c:pt idx="414">
                  <c:v>2762.9000000000028</c:v>
                </c:pt>
                <c:pt idx="415">
                  <c:v>2772.200000000003</c:v>
                </c:pt>
                <c:pt idx="416">
                  <c:v>2781.5000000000032</c:v>
                </c:pt>
                <c:pt idx="417">
                  <c:v>2790.8000000000038</c:v>
                </c:pt>
                <c:pt idx="418">
                  <c:v>2800.100000000004</c:v>
                </c:pt>
                <c:pt idx="419">
                  <c:v>2804.700000000003</c:v>
                </c:pt>
                <c:pt idx="420">
                  <c:v>2809.3000000000038</c:v>
                </c:pt>
                <c:pt idx="421">
                  <c:v>2816.100000000004</c:v>
                </c:pt>
                <c:pt idx="422">
                  <c:v>2820.700000000003</c:v>
                </c:pt>
                <c:pt idx="423">
                  <c:v>2828.5000000000041</c:v>
                </c:pt>
                <c:pt idx="424">
                  <c:v>2831.100000000004</c:v>
                </c:pt>
                <c:pt idx="425">
                  <c:v>2837.9000000000042</c:v>
                </c:pt>
                <c:pt idx="426">
                  <c:v>2842.9000000000042</c:v>
                </c:pt>
                <c:pt idx="427">
                  <c:v>2852.2000000000039</c:v>
                </c:pt>
                <c:pt idx="428">
                  <c:v>2857.2000000000039</c:v>
                </c:pt>
                <c:pt idx="429">
                  <c:v>2863.7000000000039</c:v>
                </c:pt>
                <c:pt idx="430">
                  <c:v>2869.100000000004</c:v>
                </c:pt>
                <c:pt idx="431">
                  <c:v>2875.9000000000042</c:v>
                </c:pt>
                <c:pt idx="432">
                  <c:v>2883.4000000000042</c:v>
                </c:pt>
                <c:pt idx="433">
                  <c:v>2890.5000000000041</c:v>
                </c:pt>
                <c:pt idx="434">
                  <c:v>2899.8000000000052</c:v>
                </c:pt>
                <c:pt idx="435">
                  <c:v>2902.4000000000042</c:v>
                </c:pt>
                <c:pt idx="436">
                  <c:v>2910.2000000000039</c:v>
                </c:pt>
                <c:pt idx="437">
                  <c:v>2917.7000000000039</c:v>
                </c:pt>
                <c:pt idx="438">
                  <c:v>2924.600000000004</c:v>
                </c:pt>
                <c:pt idx="439">
                  <c:v>2926.3000000000052</c:v>
                </c:pt>
                <c:pt idx="440">
                  <c:v>2928.0000000000041</c:v>
                </c:pt>
                <c:pt idx="441">
                  <c:v>2935.8000000000052</c:v>
                </c:pt>
                <c:pt idx="442">
                  <c:v>2942.600000000004</c:v>
                </c:pt>
                <c:pt idx="443">
                  <c:v>2947.8000000000052</c:v>
                </c:pt>
                <c:pt idx="444">
                  <c:v>2957.100000000004</c:v>
                </c:pt>
                <c:pt idx="445">
                  <c:v>2960.4000000000051</c:v>
                </c:pt>
                <c:pt idx="446">
                  <c:v>2964.7000000000048</c:v>
                </c:pt>
                <c:pt idx="447">
                  <c:v>2967.3000000000052</c:v>
                </c:pt>
                <c:pt idx="448">
                  <c:v>2976.6000000000049</c:v>
                </c:pt>
                <c:pt idx="449">
                  <c:v>2985.9000000000051</c:v>
                </c:pt>
                <c:pt idx="450">
                  <c:v>2994.9000000000051</c:v>
                </c:pt>
                <c:pt idx="451">
                  <c:v>3001.7000000000048</c:v>
                </c:pt>
                <c:pt idx="452">
                  <c:v>3008.500000000005</c:v>
                </c:pt>
                <c:pt idx="453">
                  <c:v>3015.3000000000061</c:v>
                </c:pt>
                <c:pt idx="454">
                  <c:v>3020.3000000000061</c:v>
                </c:pt>
                <c:pt idx="455">
                  <c:v>3027.8000000000061</c:v>
                </c:pt>
                <c:pt idx="456">
                  <c:v>3034.6000000000058</c:v>
                </c:pt>
                <c:pt idx="457">
                  <c:v>3039.6000000000058</c:v>
                </c:pt>
                <c:pt idx="458">
                  <c:v>3045.1000000000058</c:v>
                </c:pt>
                <c:pt idx="459">
                  <c:v>3051.6000000000058</c:v>
                </c:pt>
                <c:pt idx="460">
                  <c:v>3060.6000000000058</c:v>
                </c:pt>
                <c:pt idx="461">
                  <c:v>3064.6000000000058</c:v>
                </c:pt>
                <c:pt idx="462">
                  <c:v>3074.0000000000059</c:v>
                </c:pt>
                <c:pt idx="463">
                  <c:v>3083.3000000000061</c:v>
                </c:pt>
                <c:pt idx="464">
                  <c:v>3092.6000000000058</c:v>
                </c:pt>
                <c:pt idx="465">
                  <c:v>3101.900000000006</c:v>
                </c:pt>
                <c:pt idx="466">
                  <c:v>3111.2000000000062</c:v>
                </c:pt>
                <c:pt idx="467">
                  <c:v>3120.5000000000068</c:v>
                </c:pt>
                <c:pt idx="468">
                  <c:v>3129.800000000007</c:v>
                </c:pt>
                <c:pt idx="469">
                  <c:v>3136.9000000000069</c:v>
                </c:pt>
                <c:pt idx="470">
                  <c:v>3142.7000000000071</c:v>
                </c:pt>
                <c:pt idx="471">
                  <c:v>3148.5000000000068</c:v>
                </c:pt>
                <c:pt idx="472">
                  <c:v>3152.9000000000069</c:v>
                </c:pt>
                <c:pt idx="473">
                  <c:v>3159.7000000000071</c:v>
                </c:pt>
                <c:pt idx="474">
                  <c:v>3164.7000000000071</c:v>
                </c:pt>
                <c:pt idx="475">
                  <c:v>3171.5000000000082</c:v>
                </c:pt>
                <c:pt idx="476">
                  <c:v>3178.3000000000079</c:v>
                </c:pt>
                <c:pt idx="477">
                  <c:v>3185.1000000000081</c:v>
                </c:pt>
                <c:pt idx="478">
                  <c:v>3191.5000000000082</c:v>
                </c:pt>
                <c:pt idx="479">
                  <c:v>3196.5000000000082</c:v>
                </c:pt>
                <c:pt idx="480">
                  <c:v>3206.5000000000082</c:v>
                </c:pt>
                <c:pt idx="481">
                  <c:v>3214.0000000000082</c:v>
                </c:pt>
                <c:pt idx="482">
                  <c:v>3220.8000000000102</c:v>
                </c:pt>
                <c:pt idx="483">
                  <c:v>3225.1000000000099</c:v>
                </c:pt>
                <c:pt idx="484">
                  <c:v>3230.1000000000099</c:v>
                </c:pt>
                <c:pt idx="485">
                  <c:v>3234.4000000000101</c:v>
                </c:pt>
                <c:pt idx="486">
                  <c:v>3241.2000000000089</c:v>
                </c:pt>
                <c:pt idx="487">
                  <c:v>3245.50000000001</c:v>
                </c:pt>
                <c:pt idx="488">
                  <c:v>3249.8000000000102</c:v>
                </c:pt>
                <c:pt idx="489">
                  <c:v>3251.50000000001</c:v>
                </c:pt>
                <c:pt idx="490">
                  <c:v>3260.8000000000102</c:v>
                </c:pt>
                <c:pt idx="491">
                  <c:v>3270.1000000000099</c:v>
                </c:pt>
                <c:pt idx="492">
                  <c:v>3276.9000000000101</c:v>
                </c:pt>
                <c:pt idx="493">
                  <c:v>3281.2000000000098</c:v>
                </c:pt>
                <c:pt idx="494">
                  <c:v>3288.00000000001</c:v>
                </c:pt>
                <c:pt idx="495">
                  <c:v>3292.3000000000102</c:v>
                </c:pt>
                <c:pt idx="496">
                  <c:v>3297.3000000000102</c:v>
                </c:pt>
                <c:pt idx="497">
                  <c:v>3306.6000000000099</c:v>
                </c:pt>
                <c:pt idx="498">
                  <c:v>3310.900000000011</c:v>
                </c:pt>
                <c:pt idx="499">
                  <c:v>3320.900000000011</c:v>
                </c:pt>
                <c:pt idx="500">
                  <c:v>3325.50000000001</c:v>
                </c:pt>
                <c:pt idx="501">
                  <c:v>3328.1000000000099</c:v>
                </c:pt>
                <c:pt idx="502">
                  <c:v>3338.1000000000099</c:v>
                </c:pt>
                <c:pt idx="503">
                  <c:v>3347.1000000000099</c:v>
                </c:pt>
                <c:pt idx="504">
                  <c:v>3357.1000000000099</c:v>
                </c:pt>
                <c:pt idx="505">
                  <c:v>3366.400000000011</c:v>
                </c:pt>
                <c:pt idx="506">
                  <c:v>3368.1000000000099</c:v>
                </c:pt>
                <c:pt idx="507">
                  <c:v>3375.6000000000099</c:v>
                </c:pt>
                <c:pt idx="508">
                  <c:v>3383.1000000000099</c:v>
                </c:pt>
                <c:pt idx="509">
                  <c:v>3390.6000000000099</c:v>
                </c:pt>
                <c:pt idx="510">
                  <c:v>3398.1000000000099</c:v>
                </c:pt>
                <c:pt idx="511">
                  <c:v>3403.1000000000099</c:v>
                </c:pt>
                <c:pt idx="512">
                  <c:v>3410.6000000000099</c:v>
                </c:pt>
                <c:pt idx="513">
                  <c:v>3418.1000000000099</c:v>
                </c:pt>
                <c:pt idx="514">
                  <c:v>3423.1000000000099</c:v>
                </c:pt>
                <c:pt idx="515">
                  <c:v>3432.400000000011</c:v>
                </c:pt>
                <c:pt idx="516">
                  <c:v>3439.900000000011</c:v>
                </c:pt>
                <c:pt idx="517">
                  <c:v>3447.7000000000112</c:v>
                </c:pt>
                <c:pt idx="518">
                  <c:v>3455.5000000000109</c:v>
                </c:pt>
                <c:pt idx="519">
                  <c:v>3464.8000000000111</c:v>
                </c:pt>
                <c:pt idx="520">
                  <c:v>3474.1000000000108</c:v>
                </c:pt>
                <c:pt idx="521">
                  <c:v>3481.7000000000112</c:v>
                </c:pt>
                <c:pt idx="522">
                  <c:v>3488.2000000000112</c:v>
                </c:pt>
                <c:pt idx="523">
                  <c:v>3495.8000000000111</c:v>
                </c:pt>
                <c:pt idx="524">
                  <c:v>3500.1000000000108</c:v>
                </c:pt>
                <c:pt idx="525">
                  <c:v>3509.400000000011</c:v>
                </c:pt>
                <c:pt idx="526">
                  <c:v>3515.900000000011</c:v>
                </c:pt>
                <c:pt idx="527">
                  <c:v>3522.7000000000112</c:v>
                </c:pt>
                <c:pt idx="528">
                  <c:v>3526.7000000000112</c:v>
                </c:pt>
                <c:pt idx="529">
                  <c:v>3531.7000000000112</c:v>
                </c:pt>
                <c:pt idx="530">
                  <c:v>3536.0000000000118</c:v>
                </c:pt>
                <c:pt idx="531">
                  <c:v>3543.6000000000122</c:v>
                </c:pt>
                <c:pt idx="532">
                  <c:v>3552.4000000000119</c:v>
                </c:pt>
                <c:pt idx="533">
                  <c:v>3561.7000000000121</c:v>
                </c:pt>
                <c:pt idx="534">
                  <c:v>3569.5000000000118</c:v>
                </c:pt>
                <c:pt idx="535">
                  <c:v>3576.300000000012</c:v>
                </c:pt>
                <c:pt idx="536">
                  <c:v>3581.300000000012</c:v>
                </c:pt>
                <c:pt idx="537">
                  <c:v>3590.6000000000122</c:v>
                </c:pt>
                <c:pt idx="538">
                  <c:v>3599.9000000000128</c:v>
                </c:pt>
                <c:pt idx="539">
                  <c:v>3609.9000000000128</c:v>
                </c:pt>
                <c:pt idx="540">
                  <c:v>3617.4000000000128</c:v>
                </c:pt>
                <c:pt idx="541">
                  <c:v>3620.700000000013</c:v>
                </c:pt>
                <c:pt idx="542">
                  <c:v>3630.700000000013</c:v>
                </c:pt>
                <c:pt idx="543">
                  <c:v>3637.5000000000132</c:v>
                </c:pt>
                <c:pt idx="544">
                  <c:v>3645.0000000000132</c:v>
                </c:pt>
                <c:pt idx="545">
                  <c:v>3651.1000000000131</c:v>
                </c:pt>
                <c:pt idx="546">
                  <c:v>3656.9000000000142</c:v>
                </c:pt>
                <c:pt idx="547">
                  <c:v>3661.5000000000132</c:v>
                </c:pt>
                <c:pt idx="548">
                  <c:v>3669.8000000000138</c:v>
                </c:pt>
                <c:pt idx="549">
                  <c:v>3679.8000000000138</c:v>
                </c:pt>
                <c:pt idx="550">
                  <c:v>3688.100000000014</c:v>
                </c:pt>
                <c:pt idx="551">
                  <c:v>3694.9000000000142</c:v>
                </c:pt>
                <c:pt idx="552">
                  <c:v>3704.2000000000139</c:v>
                </c:pt>
                <c:pt idx="553">
                  <c:v>3713.5000000000141</c:v>
                </c:pt>
                <c:pt idx="554">
                  <c:v>3718.5000000000141</c:v>
                </c:pt>
                <c:pt idx="555">
                  <c:v>3725.3000000000152</c:v>
                </c:pt>
                <c:pt idx="556">
                  <c:v>3730.3000000000152</c:v>
                </c:pt>
                <c:pt idx="557">
                  <c:v>3734.3000000000152</c:v>
                </c:pt>
                <c:pt idx="558">
                  <c:v>3738.9000000000142</c:v>
                </c:pt>
                <c:pt idx="559">
                  <c:v>3745.7000000000139</c:v>
                </c:pt>
                <c:pt idx="560">
                  <c:v>3755.000000000015</c:v>
                </c:pt>
                <c:pt idx="561">
                  <c:v>3759.3000000000152</c:v>
                </c:pt>
                <c:pt idx="562">
                  <c:v>3766.1000000000149</c:v>
                </c:pt>
                <c:pt idx="563">
                  <c:v>3776.1000000000149</c:v>
                </c:pt>
                <c:pt idx="564">
                  <c:v>3779.000000000015</c:v>
                </c:pt>
                <c:pt idx="565">
                  <c:v>3785.500000000015</c:v>
                </c:pt>
                <c:pt idx="566">
                  <c:v>3794.8000000000152</c:v>
                </c:pt>
                <c:pt idx="567">
                  <c:v>3804.1000000000149</c:v>
                </c:pt>
                <c:pt idx="568">
                  <c:v>3812.400000000016</c:v>
                </c:pt>
                <c:pt idx="569">
                  <c:v>3822.400000000016</c:v>
                </c:pt>
                <c:pt idx="570">
                  <c:v>3832.400000000016</c:v>
                </c:pt>
                <c:pt idx="571">
                  <c:v>3837.000000000015</c:v>
                </c:pt>
                <c:pt idx="572">
                  <c:v>3846.3000000000161</c:v>
                </c:pt>
                <c:pt idx="573">
                  <c:v>3850.900000000016</c:v>
                </c:pt>
                <c:pt idx="574">
                  <c:v>3858.500000000015</c:v>
                </c:pt>
                <c:pt idx="575">
                  <c:v>3862.900000000016</c:v>
                </c:pt>
                <c:pt idx="576">
                  <c:v>3867.2000000000162</c:v>
                </c:pt>
                <c:pt idx="577">
                  <c:v>3872.2000000000162</c:v>
                </c:pt>
                <c:pt idx="578">
                  <c:v>3882.2000000000162</c:v>
                </c:pt>
                <c:pt idx="579">
                  <c:v>3889.0000000000159</c:v>
                </c:pt>
                <c:pt idx="580">
                  <c:v>3896.6000000000158</c:v>
                </c:pt>
                <c:pt idx="581">
                  <c:v>3904.1000000000158</c:v>
                </c:pt>
                <c:pt idx="582">
                  <c:v>3911.6000000000158</c:v>
                </c:pt>
                <c:pt idx="583">
                  <c:v>3917.400000000016</c:v>
                </c:pt>
                <c:pt idx="584">
                  <c:v>3926.7000000000162</c:v>
                </c:pt>
                <c:pt idx="585">
                  <c:v>3933.1000000000158</c:v>
                </c:pt>
                <c:pt idx="586">
                  <c:v>3936.6000000000158</c:v>
                </c:pt>
                <c:pt idx="587">
                  <c:v>3940.1000000000158</c:v>
                </c:pt>
                <c:pt idx="588">
                  <c:v>3946.6000000000158</c:v>
                </c:pt>
                <c:pt idx="589">
                  <c:v>3955.900000000016</c:v>
                </c:pt>
                <c:pt idx="590">
                  <c:v>3962.7000000000162</c:v>
                </c:pt>
                <c:pt idx="591">
                  <c:v>3970.2000000000162</c:v>
                </c:pt>
                <c:pt idx="592">
                  <c:v>3974.5000000000168</c:v>
                </c:pt>
                <c:pt idx="593">
                  <c:v>3979.1000000000172</c:v>
                </c:pt>
                <c:pt idx="594">
                  <c:v>3984.9000000000169</c:v>
                </c:pt>
                <c:pt idx="595">
                  <c:v>3992.0000000000168</c:v>
                </c:pt>
                <c:pt idx="596">
                  <c:v>4000.800000000017</c:v>
                </c:pt>
                <c:pt idx="597">
                  <c:v>4005.1000000000172</c:v>
                </c:pt>
                <c:pt idx="598">
                  <c:v>4009.7000000000171</c:v>
                </c:pt>
                <c:pt idx="599">
                  <c:v>4016.5000000000168</c:v>
                </c:pt>
                <c:pt idx="600">
                  <c:v>4023.6000000000172</c:v>
                </c:pt>
                <c:pt idx="601">
                  <c:v>4032.6000000000172</c:v>
                </c:pt>
                <c:pt idx="602">
                  <c:v>4041.6000000000172</c:v>
                </c:pt>
                <c:pt idx="603">
                  <c:v>4050.6000000000172</c:v>
                </c:pt>
                <c:pt idx="604">
                  <c:v>4059.6000000000172</c:v>
                </c:pt>
                <c:pt idx="605">
                  <c:v>4064.6000000000172</c:v>
                </c:pt>
                <c:pt idx="606">
                  <c:v>4073.9000000000169</c:v>
                </c:pt>
                <c:pt idx="607">
                  <c:v>4078.2000000000171</c:v>
                </c:pt>
                <c:pt idx="608">
                  <c:v>4082.5000000000182</c:v>
                </c:pt>
                <c:pt idx="609">
                  <c:v>4086.8000000000179</c:v>
                </c:pt>
                <c:pt idx="610">
                  <c:v>4091.1000000000181</c:v>
                </c:pt>
                <c:pt idx="611">
                  <c:v>4095.4000000000201</c:v>
                </c:pt>
                <c:pt idx="612">
                  <c:v>4100.4000000000178</c:v>
                </c:pt>
                <c:pt idx="613">
                  <c:v>4104.700000000018</c:v>
                </c:pt>
                <c:pt idx="614">
                  <c:v>4109.700000000018</c:v>
                </c:pt>
                <c:pt idx="615">
                  <c:v>4119.0000000000182</c:v>
                </c:pt>
                <c:pt idx="616">
                  <c:v>4129.0000000000182</c:v>
                </c:pt>
                <c:pt idx="617">
                  <c:v>4139.0000000000182</c:v>
                </c:pt>
                <c:pt idx="618">
                  <c:v>4149.0000000000182</c:v>
                </c:pt>
                <c:pt idx="619">
                  <c:v>4159.0000000000182</c:v>
                </c:pt>
                <c:pt idx="620">
                  <c:v>4169.0000000000182</c:v>
                </c:pt>
                <c:pt idx="621">
                  <c:v>4179.0000000000182</c:v>
                </c:pt>
                <c:pt idx="622">
                  <c:v>4186.5000000000182</c:v>
                </c:pt>
                <c:pt idx="623">
                  <c:v>4196.5000000000182</c:v>
                </c:pt>
                <c:pt idx="624">
                  <c:v>4206.5000000000182</c:v>
                </c:pt>
                <c:pt idx="625">
                  <c:v>4211.5000000000182</c:v>
                </c:pt>
                <c:pt idx="626">
                  <c:v>4215.8000000000184</c:v>
                </c:pt>
                <c:pt idx="627">
                  <c:v>4220.8000000000184</c:v>
                </c:pt>
                <c:pt idx="628">
                  <c:v>4225.1000000000204</c:v>
                </c:pt>
                <c:pt idx="629">
                  <c:v>4229.4000000000187</c:v>
                </c:pt>
                <c:pt idx="630">
                  <c:v>4238.7000000000189</c:v>
                </c:pt>
                <c:pt idx="631">
                  <c:v>4248.00000000002</c:v>
                </c:pt>
                <c:pt idx="632">
                  <c:v>4257.3000000000202</c:v>
                </c:pt>
                <c:pt idx="633">
                  <c:v>4266.6000000000204</c:v>
                </c:pt>
                <c:pt idx="634">
                  <c:v>4275.9000000000196</c:v>
                </c:pt>
                <c:pt idx="635">
                  <c:v>4285.2000000000198</c:v>
                </c:pt>
                <c:pt idx="636">
                  <c:v>4292.00000000002</c:v>
                </c:pt>
                <c:pt idx="637">
                  <c:v>4298.8000000000202</c:v>
                </c:pt>
                <c:pt idx="638">
                  <c:v>4305.4000000000206</c:v>
                </c:pt>
                <c:pt idx="639">
                  <c:v>4309.7000000000207</c:v>
                </c:pt>
                <c:pt idx="640">
                  <c:v>4319.7000000000207</c:v>
                </c:pt>
                <c:pt idx="641">
                  <c:v>4326.5000000000209</c:v>
                </c:pt>
                <c:pt idx="642">
                  <c:v>4332.3000000000211</c:v>
                </c:pt>
                <c:pt idx="643">
                  <c:v>4337.3000000000211</c:v>
                </c:pt>
                <c:pt idx="644">
                  <c:v>4341.9000000000206</c:v>
                </c:pt>
                <c:pt idx="645">
                  <c:v>4343.6000000000213</c:v>
                </c:pt>
                <c:pt idx="646">
                  <c:v>4347.9000000000206</c:v>
                </c:pt>
                <c:pt idx="647">
                  <c:v>4352.2000000000216</c:v>
                </c:pt>
                <c:pt idx="648">
                  <c:v>4356.5000000000218</c:v>
                </c:pt>
                <c:pt idx="649">
                  <c:v>4364.1000000000222</c:v>
                </c:pt>
                <c:pt idx="650">
                  <c:v>4368.4000000000206</c:v>
                </c:pt>
                <c:pt idx="651">
                  <c:v>4375.9000000000206</c:v>
                </c:pt>
                <c:pt idx="652">
                  <c:v>4382.7000000000226</c:v>
                </c:pt>
                <c:pt idx="653">
                  <c:v>4389.5000000000227</c:v>
                </c:pt>
                <c:pt idx="654">
                  <c:v>4398.8000000000229</c:v>
                </c:pt>
                <c:pt idx="655">
                  <c:v>4408.8000000000229</c:v>
                </c:pt>
                <c:pt idx="656">
                  <c:v>4418.8000000000229</c:v>
                </c:pt>
                <c:pt idx="657">
                  <c:v>4428.1000000000231</c:v>
                </c:pt>
                <c:pt idx="658">
                  <c:v>4437.4000000000206</c:v>
                </c:pt>
                <c:pt idx="659">
                  <c:v>4446.7000000000226</c:v>
                </c:pt>
                <c:pt idx="660">
                  <c:v>4451.0000000000236</c:v>
                </c:pt>
                <c:pt idx="661">
                  <c:v>4456.0000000000236</c:v>
                </c:pt>
                <c:pt idx="662">
                  <c:v>4461.0000000000236</c:v>
                </c:pt>
                <c:pt idx="663">
                  <c:v>4465.3000000000238</c:v>
                </c:pt>
                <c:pt idx="664">
                  <c:v>4471.4000000000206</c:v>
                </c:pt>
                <c:pt idx="665">
                  <c:v>4475.4000000000206</c:v>
                </c:pt>
                <c:pt idx="666">
                  <c:v>4477.100000000024</c:v>
                </c:pt>
                <c:pt idx="667">
                  <c:v>4481.4000000000206</c:v>
                </c:pt>
                <c:pt idx="668">
                  <c:v>4486.4000000000206</c:v>
                </c:pt>
                <c:pt idx="669">
                  <c:v>4491.9000000000206</c:v>
                </c:pt>
                <c:pt idx="670">
                  <c:v>4497.4000000000206</c:v>
                </c:pt>
                <c:pt idx="671">
                  <c:v>4506.7000000000226</c:v>
                </c:pt>
                <c:pt idx="672">
                  <c:v>4511.7000000000226</c:v>
                </c:pt>
                <c:pt idx="673">
                  <c:v>4516.9000000000206</c:v>
                </c:pt>
                <c:pt idx="674">
                  <c:v>4518.4000000000206</c:v>
                </c:pt>
                <c:pt idx="675">
                  <c:v>4522.7000000000226</c:v>
                </c:pt>
                <c:pt idx="676">
                  <c:v>4526.8000000000247</c:v>
                </c:pt>
                <c:pt idx="677">
                  <c:v>4531.4000000000206</c:v>
                </c:pt>
                <c:pt idx="678">
                  <c:v>4536.0000000000246</c:v>
                </c:pt>
                <c:pt idx="679">
                  <c:v>4543.8000000000256</c:v>
                </c:pt>
                <c:pt idx="680">
                  <c:v>4550.6000000000258</c:v>
                </c:pt>
                <c:pt idx="681">
                  <c:v>4555.6000000000258</c:v>
                </c:pt>
                <c:pt idx="682">
                  <c:v>4560.6000000000258</c:v>
                </c:pt>
                <c:pt idx="683">
                  <c:v>4567.1000000000258</c:v>
                </c:pt>
                <c:pt idx="684">
                  <c:v>4568.8000000000256</c:v>
                </c:pt>
                <c:pt idx="685">
                  <c:v>4576.6000000000258</c:v>
                </c:pt>
                <c:pt idx="686">
                  <c:v>4586.6000000000258</c:v>
                </c:pt>
                <c:pt idx="687">
                  <c:v>4595.6000000000258</c:v>
                </c:pt>
                <c:pt idx="688">
                  <c:v>4599.900000000026</c:v>
                </c:pt>
                <c:pt idx="689">
                  <c:v>4609.2000000000262</c:v>
                </c:pt>
                <c:pt idx="690">
                  <c:v>4612.2000000000262</c:v>
                </c:pt>
                <c:pt idx="691">
                  <c:v>4620.0000000000264</c:v>
                </c:pt>
                <c:pt idx="692">
                  <c:v>4627.5000000000264</c:v>
                </c:pt>
                <c:pt idx="693">
                  <c:v>4634.6000000000267</c:v>
                </c:pt>
                <c:pt idx="694">
                  <c:v>4642.4000000000269</c:v>
                </c:pt>
                <c:pt idx="695">
                  <c:v>4650.2000000000271</c:v>
                </c:pt>
                <c:pt idx="696">
                  <c:v>4660.2000000000271</c:v>
                </c:pt>
                <c:pt idx="697">
                  <c:v>4664.5000000000273</c:v>
                </c:pt>
                <c:pt idx="698">
                  <c:v>4674.5000000000273</c:v>
                </c:pt>
                <c:pt idx="699">
                  <c:v>4682.3000000000284</c:v>
                </c:pt>
                <c:pt idx="700">
                  <c:v>4689.1000000000276</c:v>
                </c:pt>
                <c:pt idx="701">
                  <c:v>4693.4000000000278</c:v>
                </c:pt>
                <c:pt idx="702">
                  <c:v>4697.700000000028</c:v>
                </c:pt>
                <c:pt idx="703">
                  <c:v>4707.0000000000282</c:v>
                </c:pt>
                <c:pt idx="704">
                  <c:v>4716.3000000000284</c:v>
                </c:pt>
                <c:pt idx="705">
                  <c:v>4725.6000000000304</c:v>
                </c:pt>
                <c:pt idx="706">
                  <c:v>4734.9000000000287</c:v>
                </c:pt>
                <c:pt idx="707">
                  <c:v>4744.2000000000289</c:v>
                </c:pt>
                <c:pt idx="708">
                  <c:v>4753.50000000003</c:v>
                </c:pt>
                <c:pt idx="709">
                  <c:v>4762.8000000000302</c:v>
                </c:pt>
                <c:pt idx="710">
                  <c:v>4767.1000000000304</c:v>
                </c:pt>
                <c:pt idx="711">
                  <c:v>4771.4000000000296</c:v>
                </c:pt>
                <c:pt idx="712">
                  <c:v>4776.4000000000296</c:v>
                </c:pt>
                <c:pt idx="713">
                  <c:v>4782.2000000000298</c:v>
                </c:pt>
                <c:pt idx="714">
                  <c:v>4789.00000000003</c:v>
                </c:pt>
                <c:pt idx="715">
                  <c:v>4795.8000000000302</c:v>
                </c:pt>
                <c:pt idx="716">
                  <c:v>4803.6000000000304</c:v>
                </c:pt>
                <c:pt idx="717">
                  <c:v>4807.9000000000306</c:v>
                </c:pt>
                <c:pt idx="718">
                  <c:v>4812.5000000000309</c:v>
                </c:pt>
                <c:pt idx="719">
                  <c:v>4822.5000000000309</c:v>
                </c:pt>
                <c:pt idx="720">
                  <c:v>4832.5000000000309</c:v>
                </c:pt>
                <c:pt idx="721">
                  <c:v>4842.5000000000309</c:v>
                </c:pt>
                <c:pt idx="722">
                  <c:v>4852.5000000000309</c:v>
                </c:pt>
                <c:pt idx="723">
                  <c:v>4861.8000000000311</c:v>
                </c:pt>
                <c:pt idx="724">
                  <c:v>4871.1000000000313</c:v>
                </c:pt>
                <c:pt idx="725">
                  <c:v>4880.4000000000306</c:v>
                </c:pt>
                <c:pt idx="726">
                  <c:v>4889.7000000000317</c:v>
                </c:pt>
                <c:pt idx="727">
                  <c:v>4895.9000000000306</c:v>
                </c:pt>
                <c:pt idx="728">
                  <c:v>4902.7000000000317</c:v>
                </c:pt>
                <c:pt idx="729">
                  <c:v>4912.0000000000318</c:v>
                </c:pt>
                <c:pt idx="730">
                  <c:v>4918.800000000032</c:v>
                </c:pt>
                <c:pt idx="731">
                  <c:v>4925.6000000000322</c:v>
                </c:pt>
                <c:pt idx="732">
                  <c:v>4932.4000000000306</c:v>
                </c:pt>
                <c:pt idx="733">
                  <c:v>4941.7000000000326</c:v>
                </c:pt>
                <c:pt idx="734">
                  <c:v>4941.7000000000326</c:v>
                </c:pt>
                <c:pt idx="735">
                  <c:v>4946.0000000000327</c:v>
                </c:pt>
                <c:pt idx="736">
                  <c:v>4952.8000000000329</c:v>
                </c:pt>
                <c:pt idx="737">
                  <c:v>4957.4000000000306</c:v>
                </c:pt>
                <c:pt idx="738">
                  <c:v>4964.2000000000326</c:v>
                </c:pt>
                <c:pt idx="739">
                  <c:v>4971.0000000000337</c:v>
                </c:pt>
                <c:pt idx="740">
                  <c:v>4980.3000000000338</c:v>
                </c:pt>
                <c:pt idx="741">
                  <c:v>4989.600000000034</c:v>
                </c:pt>
                <c:pt idx="742">
                  <c:v>4998.9000000000306</c:v>
                </c:pt>
                <c:pt idx="743">
                  <c:v>5008.2000000000326</c:v>
                </c:pt>
                <c:pt idx="744">
                  <c:v>5014.8000000000347</c:v>
                </c:pt>
                <c:pt idx="745">
                  <c:v>5021.6000000000349</c:v>
                </c:pt>
                <c:pt idx="746">
                  <c:v>5028.4000000000306</c:v>
                </c:pt>
                <c:pt idx="747">
                  <c:v>5035.2000000000326</c:v>
                </c:pt>
                <c:pt idx="748">
                  <c:v>5042.0000000000346</c:v>
                </c:pt>
                <c:pt idx="749">
                  <c:v>5048.8000000000357</c:v>
                </c:pt>
                <c:pt idx="750">
                  <c:v>5055.6000000000358</c:v>
                </c:pt>
                <c:pt idx="751">
                  <c:v>5063.1000000000358</c:v>
                </c:pt>
                <c:pt idx="752">
                  <c:v>5073.1000000000358</c:v>
                </c:pt>
                <c:pt idx="753">
                  <c:v>5078.900000000036</c:v>
                </c:pt>
                <c:pt idx="754">
                  <c:v>5088.2000000000362</c:v>
                </c:pt>
                <c:pt idx="755">
                  <c:v>5092.3000000000366</c:v>
                </c:pt>
                <c:pt idx="756">
                  <c:v>5096.6000000000367</c:v>
                </c:pt>
                <c:pt idx="757">
                  <c:v>5103.2000000000371</c:v>
                </c:pt>
                <c:pt idx="758">
                  <c:v>5109.8000000000384</c:v>
                </c:pt>
                <c:pt idx="759">
                  <c:v>5116.2000000000371</c:v>
                </c:pt>
                <c:pt idx="760">
                  <c:v>5125.5000000000373</c:v>
                </c:pt>
                <c:pt idx="761">
                  <c:v>5133.3000000000384</c:v>
                </c:pt>
                <c:pt idx="762">
                  <c:v>5140.1000000000377</c:v>
                </c:pt>
                <c:pt idx="763">
                  <c:v>5147.9000000000378</c:v>
                </c:pt>
                <c:pt idx="764">
                  <c:v>5154.700000000038</c:v>
                </c:pt>
                <c:pt idx="765">
                  <c:v>5164.0000000000382</c:v>
                </c:pt>
                <c:pt idx="766">
                  <c:v>5170.8000000000384</c:v>
                </c:pt>
                <c:pt idx="767">
                  <c:v>5174.1000000000404</c:v>
                </c:pt>
                <c:pt idx="768">
                  <c:v>5182.4000000000387</c:v>
                </c:pt>
                <c:pt idx="769">
                  <c:v>5186.7000000000389</c:v>
                </c:pt>
                <c:pt idx="770">
                  <c:v>5191.00000000004</c:v>
                </c:pt>
                <c:pt idx="771">
                  <c:v>5197.8000000000402</c:v>
                </c:pt>
                <c:pt idx="772">
                  <c:v>5204.6000000000404</c:v>
                </c:pt>
                <c:pt idx="773">
                  <c:v>5211.4000000000397</c:v>
                </c:pt>
                <c:pt idx="774">
                  <c:v>5217.2000000000398</c:v>
                </c:pt>
                <c:pt idx="775">
                  <c:v>5224.8000000000402</c:v>
                </c:pt>
                <c:pt idx="776">
                  <c:v>5229.1000000000404</c:v>
                </c:pt>
                <c:pt idx="777">
                  <c:v>5234.1000000000404</c:v>
                </c:pt>
                <c:pt idx="778">
                  <c:v>5235.8000000000402</c:v>
                </c:pt>
                <c:pt idx="779">
                  <c:v>5242.9000000000406</c:v>
                </c:pt>
                <c:pt idx="780">
                  <c:v>5252.9000000000406</c:v>
                </c:pt>
                <c:pt idx="781">
                  <c:v>5257.5000000000409</c:v>
                </c:pt>
                <c:pt idx="782">
                  <c:v>5262.1000000000413</c:v>
                </c:pt>
                <c:pt idx="783">
                  <c:v>5271.4000000000406</c:v>
                </c:pt>
                <c:pt idx="784">
                  <c:v>5280.7000000000417</c:v>
                </c:pt>
                <c:pt idx="785">
                  <c:v>5285.0000000000418</c:v>
                </c:pt>
                <c:pt idx="786">
                  <c:v>5289.300000000042</c:v>
                </c:pt>
                <c:pt idx="787">
                  <c:v>5296.1000000000422</c:v>
                </c:pt>
                <c:pt idx="788">
                  <c:v>5300.4000000000406</c:v>
                </c:pt>
                <c:pt idx="789">
                  <c:v>5304.7000000000426</c:v>
                </c:pt>
                <c:pt idx="790">
                  <c:v>5308.7000000000426</c:v>
                </c:pt>
                <c:pt idx="791">
                  <c:v>5316.2000000000426</c:v>
                </c:pt>
                <c:pt idx="792">
                  <c:v>5319.2000000000426</c:v>
                </c:pt>
                <c:pt idx="793">
                  <c:v>5326.0000000000427</c:v>
                </c:pt>
                <c:pt idx="794">
                  <c:v>5332.1000000000431</c:v>
                </c:pt>
                <c:pt idx="795">
                  <c:v>5337.1000000000431</c:v>
                </c:pt>
                <c:pt idx="796">
                  <c:v>5341.4000000000406</c:v>
                </c:pt>
                <c:pt idx="797">
                  <c:v>5345.7000000000426</c:v>
                </c:pt>
                <c:pt idx="798">
                  <c:v>5350.7000000000426</c:v>
                </c:pt>
                <c:pt idx="799">
                  <c:v>5352.2000000000426</c:v>
                </c:pt>
                <c:pt idx="800">
                  <c:v>5361.5000000000437</c:v>
                </c:pt>
                <c:pt idx="801">
                  <c:v>5365.8000000000438</c:v>
                </c:pt>
                <c:pt idx="802">
                  <c:v>5370.100000000044</c:v>
                </c:pt>
                <c:pt idx="803">
                  <c:v>5376.9000000000406</c:v>
                </c:pt>
                <c:pt idx="804">
                  <c:v>5381.5000000000446</c:v>
                </c:pt>
                <c:pt idx="805">
                  <c:v>5388.1000000000449</c:v>
                </c:pt>
                <c:pt idx="806">
                  <c:v>5393.1000000000449</c:v>
                </c:pt>
                <c:pt idx="807">
                  <c:v>5397.7000000000426</c:v>
                </c:pt>
                <c:pt idx="808">
                  <c:v>5404.2000000000426</c:v>
                </c:pt>
                <c:pt idx="809">
                  <c:v>5410.7000000000426</c:v>
                </c:pt>
                <c:pt idx="810">
                  <c:v>5417.8000000000457</c:v>
                </c:pt>
                <c:pt idx="811">
                  <c:v>5426.3000000000457</c:v>
                </c:pt>
                <c:pt idx="812">
                  <c:v>5429.8000000000457</c:v>
                </c:pt>
                <c:pt idx="813">
                  <c:v>5434.8000000000457</c:v>
                </c:pt>
                <c:pt idx="814">
                  <c:v>5439.1000000000458</c:v>
                </c:pt>
                <c:pt idx="815">
                  <c:v>5448.400000000046</c:v>
                </c:pt>
                <c:pt idx="816">
                  <c:v>5457.7000000000462</c:v>
                </c:pt>
                <c:pt idx="817">
                  <c:v>5464.8000000000466</c:v>
                </c:pt>
                <c:pt idx="818">
                  <c:v>5469.1000000000467</c:v>
                </c:pt>
                <c:pt idx="819">
                  <c:v>5478.4000000000469</c:v>
                </c:pt>
                <c:pt idx="820">
                  <c:v>5487.7000000000471</c:v>
                </c:pt>
                <c:pt idx="821">
                  <c:v>5497.0000000000473</c:v>
                </c:pt>
                <c:pt idx="822">
                  <c:v>5505.3000000000484</c:v>
                </c:pt>
                <c:pt idx="823">
                  <c:v>5514.6000000000477</c:v>
                </c:pt>
                <c:pt idx="824">
                  <c:v>5523.9000000000478</c:v>
                </c:pt>
                <c:pt idx="825">
                  <c:v>5529.700000000048</c:v>
                </c:pt>
                <c:pt idx="826">
                  <c:v>5536.5000000000482</c:v>
                </c:pt>
                <c:pt idx="827">
                  <c:v>5544.3000000000484</c:v>
                </c:pt>
                <c:pt idx="828">
                  <c:v>5548.6000000000504</c:v>
                </c:pt>
                <c:pt idx="829">
                  <c:v>5555.4000000000487</c:v>
                </c:pt>
                <c:pt idx="830">
                  <c:v>5560.4000000000487</c:v>
                </c:pt>
                <c:pt idx="831">
                  <c:v>5564.7000000000489</c:v>
                </c:pt>
                <c:pt idx="832">
                  <c:v>5569.00000000005</c:v>
                </c:pt>
                <c:pt idx="833">
                  <c:v>5575.8000000000502</c:v>
                </c:pt>
                <c:pt idx="834">
                  <c:v>5580.1000000000504</c:v>
                </c:pt>
                <c:pt idx="835">
                  <c:v>5585.1000000000504</c:v>
                </c:pt>
                <c:pt idx="836">
                  <c:v>5595.1000000000504</c:v>
                </c:pt>
                <c:pt idx="837">
                  <c:v>5600.1000000000504</c:v>
                </c:pt>
                <c:pt idx="838">
                  <c:v>5610.1000000000504</c:v>
                </c:pt>
                <c:pt idx="839">
                  <c:v>5619.4000000000497</c:v>
                </c:pt>
                <c:pt idx="840">
                  <c:v>5624.4000000000497</c:v>
                </c:pt>
                <c:pt idx="841">
                  <c:v>5629.4000000000497</c:v>
                </c:pt>
                <c:pt idx="842">
                  <c:v>5636.50000000005</c:v>
                </c:pt>
                <c:pt idx="843">
                  <c:v>5644.3000000000502</c:v>
                </c:pt>
                <c:pt idx="844">
                  <c:v>5647.6000000000504</c:v>
                </c:pt>
                <c:pt idx="845">
                  <c:v>5652.6000000000504</c:v>
                </c:pt>
                <c:pt idx="846">
                  <c:v>5657.6000000000504</c:v>
                </c:pt>
                <c:pt idx="847">
                  <c:v>5664.4000000000506</c:v>
                </c:pt>
                <c:pt idx="848">
                  <c:v>5674.4000000000506</c:v>
                </c:pt>
                <c:pt idx="849">
                  <c:v>5684.4000000000506</c:v>
                </c:pt>
                <c:pt idx="850">
                  <c:v>5691.2000000000507</c:v>
                </c:pt>
                <c:pt idx="851">
                  <c:v>5698.0000000000509</c:v>
                </c:pt>
                <c:pt idx="852">
                  <c:v>5707.3000000000511</c:v>
                </c:pt>
                <c:pt idx="853">
                  <c:v>5713.9000000000506</c:v>
                </c:pt>
                <c:pt idx="854">
                  <c:v>5719.0000000000518</c:v>
                </c:pt>
                <c:pt idx="855">
                  <c:v>5725.800000000052</c:v>
                </c:pt>
                <c:pt idx="856">
                  <c:v>5730.2000000000517</c:v>
                </c:pt>
                <c:pt idx="857">
                  <c:v>5734.2000000000517</c:v>
                </c:pt>
                <c:pt idx="858">
                  <c:v>5741.7000000000517</c:v>
                </c:pt>
                <c:pt idx="859">
                  <c:v>5746.7000000000517</c:v>
                </c:pt>
                <c:pt idx="860">
                  <c:v>5751.0000000000518</c:v>
                </c:pt>
                <c:pt idx="861">
                  <c:v>5756.0000000000518</c:v>
                </c:pt>
                <c:pt idx="862">
                  <c:v>5758.6000000000522</c:v>
                </c:pt>
                <c:pt idx="863">
                  <c:v>5766.1000000000522</c:v>
                </c:pt>
                <c:pt idx="864">
                  <c:v>5767.800000000052</c:v>
                </c:pt>
                <c:pt idx="865">
                  <c:v>5776.800000000052</c:v>
                </c:pt>
                <c:pt idx="866">
                  <c:v>5781.2000000000517</c:v>
                </c:pt>
                <c:pt idx="867">
                  <c:v>5785.5000000000518</c:v>
                </c:pt>
                <c:pt idx="868">
                  <c:v>5789.800000000052</c:v>
                </c:pt>
                <c:pt idx="869">
                  <c:v>5794.4000000000506</c:v>
                </c:pt>
                <c:pt idx="870">
                  <c:v>5801.2000000000526</c:v>
                </c:pt>
                <c:pt idx="871">
                  <c:v>5808.3000000000529</c:v>
                </c:pt>
                <c:pt idx="872">
                  <c:v>5816.1000000000531</c:v>
                </c:pt>
                <c:pt idx="873">
                  <c:v>5825.4000000000506</c:v>
                </c:pt>
                <c:pt idx="874">
                  <c:v>5829.7000000000526</c:v>
                </c:pt>
                <c:pt idx="875">
                  <c:v>5834.0000000000537</c:v>
                </c:pt>
                <c:pt idx="876">
                  <c:v>5838.3000000000538</c:v>
                </c:pt>
                <c:pt idx="877">
                  <c:v>5845.100000000054</c:v>
                </c:pt>
                <c:pt idx="878">
                  <c:v>5854.4000000000506</c:v>
                </c:pt>
                <c:pt idx="879">
                  <c:v>5863.7000000000526</c:v>
                </c:pt>
                <c:pt idx="880">
                  <c:v>5868.3000000000548</c:v>
                </c:pt>
                <c:pt idx="881">
                  <c:v>5877.6000000000549</c:v>
                </c:pt>
                <c:pt idx="882">
                  <c:v>5885.4000000000506</c:v>
                </c:pt>
                <c:pt idx="883">
                  <c:v>5894.7000000000526</c:v>
                </c:pt>
                <c:pt idx="884">
                  <c:v>5901.5000000000546</c:v>
                </c:pt>
                <c:pt idx="885">
                  <c:v>5910.8000000000557</c:v>
                </c:pt>
                <c:pt idx="886">
                  <c:v>5920.8000000000557</c:v>
                </c:pt>
                <c:pt idx="887">
                  <c:v>5928.6000000000558</c:v>
                </c:pt>
                <c:pt idx="888">
                  <c:v>5933.6000000000558</c:v>
                </c:pt>
                <c:pt idx="889">
                  <c:v>5939.900000000056</c:v>
                </c:pt>
                <c:pt idx="890">
                  <c:v>5944.900000000056</c:v>
                </c:pt>
                <c:pt idx="891">
                  <c:v>5954.2000000000562</c:v>
                </c:pt>
                <c:pt idx="892">
                  <c:v>5960.7000000000562</c:v>
                </c:pt>
                <c:pt idx="893">
                  <c:v>5964.2000000000562</c:v>
                </c:pt>
                <c:pt idx="894">
                  <c:v>5968.5000000000564</c:v>
                </c:pt>
                <c:pt idx="895">
                  <c:v>5972.8000000000566</c:v>
                </c:pt>
                <c:pt idx="896">
                  <c:v>5976.8000000000566</c:v>
                </c:pt>
                <c:pt idx="897">
                  <c:v>5986.1000000000568</c:v>
                </c:pt>
                <c:pt idx="898">
                  <c:v>5995.4000000000569</c:v>
                </c:pt>
                <c:pt idx="899">
                  <c:v>6004.7000000000571</c:v>
                </c:pt>
                <c:pt idx="900">
                  <c:v>6014.0000000000573</c:v>
                </c:pt>
                <c:pt idx="901">
                  <c:v>6019.5000000000573</c:v>
                </c:pt>
                <c:pt idx="902">
                  <c:v>6027.0000000000573</c:v>
                </c:pt>
                <c:pt idx="903">
                  <c:v>6034.5000000000573</c:v>
                </c:pt>
                <c:pt idx="904">
                  <c:v>6042.0000000000573</c:v>
                </c:pt>
                <c:pt idx="905">
                  <c:v>6051.3000000000584</c:v>
                </c:pt>
                <c:pt idx="906">
                  <c:v>6056.3000000000584</c:v>
                </c:pt>
                <c:pt idx="907">
                  <c:v>6060.6000000000577</c:v>
                </c:pt>
                <c:pt idx="908">
                  <c:v>6070.6000000000577</c:v>
                </c:pt>
                <c:pt idx="909">
                  <c:v>6075.3000000000584</c:v>
                </c:pt>
                <c:pt idx="910">
                  <c:v>6079.9000000000578</c:v>
                </c:pt>
                <c:pt idx="911">
                  <c:v>6084.9000000000578</c:v>
                </c:pt>
                <c:pt idx="912">
                  <c:v>6092.700000000058</c:v>
                </c:pt>
                <c:pt idx="913">
                  <c:v>6102.0000000000582</c:v>
                </c:pt>
                <c:pt idx="914">
                  <c:v>6111.3000000000584</c:v>
                </c:pt>
                <c:pt idx="915">
                  <c:v>6115.6000000000604</c:v>
                </c:pt>
                <c:pt idx="916">
                  <c:v>6119.9000000000588</c:v>
                </c:pt>
                <c:pt idx="917">
                  <c:v>6124.2000000000589</c:v>
                </c:pt>
                <c:pt idx="918">
                  <c:v>6130.00000000006</c:v>
                </c:pt>
                <c:pt idx="919">
                  <c:v>6133.2000000000589</c:v>
                </c:pt>
                <c:pt idx="920">
                  <c:v>6134.9000000000588</c:v>
                </c:pt>
                <c:pt idx="921">
                  <c:v>6139.9000000000588</c:v>
                </c:pt>
                <c:pt idx="922">
                  <c:v>6144.2000000000589</c:v>
                </c:pt>
                <c:pt idx="923">
                  <c:v>6148.50000000006</c:v>
                </c:pt>
                <c:pt idx="924">
                  <c:v>6152.50000000006</c:v>
                </c:pt>
                <c:pt idx="925">
                  <c:v>6160.3000000000602</c:v>
                </c:pt>
                <c:pt idx="926">
                  <c:v>6170.3000000000602</c:v>
                </c:pt>
                <c:pt idx="927">
                  <c:v>6177.1000000000604</c:v>
                </c:pt>
                <c:pt idx="928">
                  <c:v>6178.8000000000602</c:v>
                </c:pt>
                <c:pt idx="929">
                  <c:v>6185.6000000000604</c:v>
                </c:pt>
                <c:pt idx="930">
                  <c:v>6192.4000000000597</c:v>
                </c:pt>
                <c:pt idx="931">
                  <c:v>6202.4000000000597</c:v>
                </c:pt>
                <c:pt idx="932">
                  <c:v>6211.7000000000598</c:v>
                </c:pt>
                <c:pt idx="933">
                  <c:v>6219.2000000000598</c:v>
                </c:pt>
                <c:pt idx="934">
                  <c:v>6226.00000000006</c:v>
                </c:pt>
                <c:pt idx="935">
                  <c:v>6233.6000000000604</c:v>
                </c:pt>
                <c:pt idx="936">
                  <c:v>6238.6000000000604</c:v>
                </c:pt>
                <c:pt idx="937">
                  <c:v>6243.6000000000604</c:v>
                </c:pt>
                <c:pt idx="938">
                  <c:v>6251.4000000000606</c:v>
                </c:pt>
                <c:pt idx="939">
                  <c:v>6256.4000000000606</c:v>
                </c:pt>
                <c:pt idx="940">
                  <c:v>6263.9000000000606</c:v>
                </c:pt>
                <c:pt idx="941">
                  <c:v>6269.4000000000606</c:v>
                </c:pt>
                <c:pt idx="942">
                  <c:v>6274.9000000000606</c:v>
                </c:pt>
                <c:pt idx="943">
                  <c:v>6282.7000000000608</c:v>
                </c:pt>
                <c:pt idx="944">
                  <c:v>6292.0000000000609</c:v>
                </c:pt>
                <c:pt idx="945">
                  <c:v>6297.0000000000609</c:v>
                </c:pt>
                <c:pt idx="946">
                  <c:v>6301.0000000000609</c:v>
                </c:pt>
                <c:pt idx="947">
                  <c:v>6307.4000000000606</c:v>
                </c:pt>
                <c:pt idx="948">
                  <c:v>6312.4000000000606</c:v>
                </c:pt>
                <c:pt idx="949">
                  <c:v>6317.3000000000602</c:v>
                </c:pt>
                <c:pt idx="950">
                  <c:v>6321.6000000000604</c:v>
                </c:pt>
                <c:pt idx="951">
                  <c:v>6330.9000000000606</c:v>
                </c:pt>
                <c:pt idx="952">
                  <c:v>6335.2000000000608</c:v>
                </c:pt>
                <c:pt idx="953">
                  <c:v>6339.5000000000609</c:v>
                </c:pt>
                <c:pt idx="954">
                  <c:v>6348.8000000000611</c:v>
                </c:pt>
                <c:pt idx="955">
                  <c:v>6353.1000000000613</c:v>
                </c:pt>
                <c:pt idx="956">
                  <c:v>6357.4000000000606</c:v>
                </c:pt>
                <c:pt idx="957">
                  <c:v>6361.7000000000617</c:v>
                </c:pt>
                <c:pt idx="958">
                  <c:v>6366.0000000000618</c:v>
                </c:pt>
                <c:pt idx="959">
                  <c:v>6371.0000000000618</c:v>
                </c:pt>
                <c:pt idx="960">
                  <c:v>6373.6000000000622</c:v>
                </c:pt>
                <c:pt idx="961">
                  <c:v>6376.2000000000626</c:v>
                </c:pt>
                <c:pt idx="962">
                  <c:v>6378.8000000000629</c:v>
                </c:pt>
                <c:pt idx="963">
                  <c:v>6388.1000000000631</c:v>
                </c:pt>
                <c:pt idx="964">
                  <c:v>6389.6000000000631</c:v>
                </c:pt>
                <c:pt idx="965">
                  <c:v>6394.6000000000631</c:v>
                </c:pt>
                <c:pt idx="966">
                  <c:v>6400.9000000000606</c:v>
                </c:pt>
                <c:pt idx="967">
                  <c:v>6407.4000000000606</c:v>
                </c:pt>
                <c:pt idx="968">
                  <c:v>6413.4000000000606</c:v>
                </c:pt>
                <c:pt idx="969">
                  <c:v>6418.4000000000606</c:v>
                </c:pt>
                <c:pt idx="970">
                  <c:v>6422.7000000000626</c:v>
                </c:pt>
                <c:pt idx="971">
                  <c:v>6426.7000000000626</c:v>
                </c:pt>
                <c:pt idx="972">
                  <c:v>6431.7000000000626</c:v>
                </c:pt>
                <c:pt idx="973">
                  <c:v>6436.7000000000626</c:v>
                </c:pt>
                <c:pt idx="974">
                  <c:v>6446.0000000000637</c:v>
                </c:pt>
                <c:pt idx="975">
                  <c:v>6451.0000000000637</c:v>
                </c:pt>
                <c:pt idx="976">
                  <c:v>6452.7000000000626</c:v>
                </c:pt>
                <c:pt idx="977">
                  <c:v>6457.3000000000638</c:v>
                </c:pt>
                <c:pt idx="978">
                  <c:v>6464.100000000064</c:v>
                </c:pt>
                <c:pt idx="979">
                  <c:v>6468.4000000000606</c:v>
                </c:pt>
                <c:pt idx="980">
                  <c:v>6472.7000000000626</c:v>
                </c:pt>
                <c:pt idx="981">
                  <c:v>6474.4000000000606</c:v>
                </c:pt>
                <c:pt idx="982">
                  <c:v>6483.7000000000626</c:v>
                </c:pt>
                <c:pt idx="983">
                  <c:v>6488.3000000000648</c:v>
                </c:pt>
                <c:pt idx="984">
                  <c:v>6492.9000000000606</c:v>
                </c:pt>
                <c:pt idx="985">
                  <c:v>6500.1000000000649</c:v>
                </c:pt>
                <c:pt idx="986">
                  <c:v>6506.9000000000606</c:v>
                </c:pt>
                <c:pt idx="987">
                  <c:v>6510.1000000000649</c:v>
                </c:pt>
                <c:pt idx="988">
                  <c:v>6514.4000000000606</c:v>
                </c:pt>
                <c:pt idx="989">
                  <c:v>6524.4000000000606</c:v>
                </c:pt>
                <c:pt idx="990">
                  <c:v>6528.7000000000626</c:v>
                </c:pt>
                <c:pt idx="991">
                  <c:v>6535.5000000000646</c:v>
                </c:pt>
                <c:pt idx="992">
                  <c:v>6537.2000000000626</c:v>
                </c:pt>
                <c:pt idx="993">
                  <c:v>6538.9000000000606</c:v>
                </c:pt>
                <c:pt idx="994">
                  <c:v>6540.6000000000649</c:v>
                </c:pt>
                <c:pt idx="995">
                  <c:v>6549.9000000000606</c:v>
                </c:pt>
                <c:pt idx="996">
                  <c:v>6559.9000000000606</c:v>
                </c:pt>
                <c:pt idx="997">
                  <c:v>6569.9000000000606</c:v>
                </c:pt>
                <c:pt idx="998">
                  <c:v>6579.9000000000606</c:v>
                </c:pt>
                <c:pt idx="999">
                  <c:v>6589.2000000000626</c:v>
                </c:pt>
                <c:pt idx="1000">
                  <c:v>6598.5000000000646</c:v>
                </c:pt>
                <c:pt idx="1001">
                  <c:v>6607.8000000000657</c:v>
                </c:pt>
                <c:pt idx="1002">
                  <c:v>6617.1000000000658</c:v>
                </c:pt>
                <c:pt idx="1003">
                  <c:v>6626.400000000066</c:v>
                </c:pt>
                <c:pt idx="1004">
                  <c:v>6630.400000000066</c:v>
                </c:pt>
                <c:pt idx="1005">
                  <c:v>6640.400000000066</c:v>
                </c:pt>
                <c:pt idx="1006">
                  <c:v>6648.2000000000662</c:v>
                </c:pt>
                <c:pt idx="1007">
                  <c:v>6658.2000000000662</c:v>
                </c:pt>
                <c:pt idx="1008">
                  <c:v>6667.5000000000664</c:v>
                </c:pt>
                <c:pt idx="1009">
                  <c:v>6676.8000000000666</c:v>
                </c:pt>
                <c:pt idx="1010">
                  <c:v>6686.1000000000668</c:v>
                </c:pt>
                <c:pt idx="1011">
                  <c:v>6692.9000000000669</c:v>
                </c:pt>
                <c:pt idx="1012">
                  <c:v>6702.2000000000671</c:v>
                </c:pt>
                <c:pt idx="1013">
                  <c:v>6709.0000000000673</c:v>
                </c:pt>
                <c:pt idx="1014">
                  <c:v>6718.3000000000684</c:v>
                </c:pt>
                <c:pt idx="1015">
                  <c:v>6725.1000000000677</c:v>
                </c:pt>
                <c:pt idx="1016">
                  <c:v>6731.9000000000678</c:v>
                </c:pt>
                <c:pt idx="1017">
                  <c:v>6741.3000000000684</c:v>
                </c:pt>
                <c:pt idx="1018">
                  <c:v>6751.3000000000684</c:v>
                </c:pt>
                <c:pt idx="1019">
                  <c:v>6755.4000000000678</c:v>
                </c:pt>
                <c:pt idx="1020">
                  <c:v>6762.200000000068</c:v>
                </c:pt>
                <c:pt idx="1021">
                  <c:v>6766.5000000000682</c:v>
                </c:pt>
                <c:pt idx="1022">
                  <c:v>6773.3000000000684</c:v>
                </c:pt>
                <c:pt idx="1023">
                  <c:v>6783.3000000000684</c:v>
                </c:pt>
                <c:pt idx="1024">
                  <c:v>6790.1000000000704</c:v>
                </c:pt>
                <c:pt idx="1025">
                  <c:v>6796.7000000000689</c:v>
                </c:pt>
                <c:pt idx="1026">
                  <c:v>6806.00000000007</c:v>
                </c:pt>
                <c:pt idx="1027">
                  <c:v>6812.8000000000702</c:v>
                </c:pt>
                <c:pt idx="1028">
                  <c:v>6819.6000000000704</c:v>
                </c:pt>
                <c:pt idx="1029">
                  <c:v>6828.9000000000697</c:v>
                </c:pt>
                <c:pt idx="1030">
                  <c:v>6835.7000000000698</c:v>
                </c:pt>
                <c:pt idx="1031">
                  <c:v>6845.00000000007</c:v>
                </c:pt>
                <c:pt idx="1032">
                  <c:v>6849.3000000000702</c:v>
                </c:pt>
                <c:pt idx="1033">
                  <c:v>6858.6000000000704</c:v>
                </c:pt>
                <c:pt idx="1034">
                  <c:v>6867.9000000000706</c:v>
                </c:pt>
                <c:pt idx="1035">
                  <c:v>6872.9000000000706</c:v>
                </c:pt>
                <c:pt idx="1036">
                  <c:v>6879.7000000000708</c:v>
                </c:pt>
                <c:pt idx="1037">
                  <c:v>6888.2000000000708</c:v>
                </c:pt>
                <c:pt idx="1038">
                  <c:v>6895.0000000000709</c:v>
                </c:pt>
                <c:pt idx="1039">
                  <c:v>6904.3000000000711</c:v>
                </c:pt>
                <c:pt idx="1040">
                  <c:v>6913.6000000000713</c:v>
                </c:pt>
                <c:pt idx="1041">
                  <c:v>6922.9000000000706</c:v>
                </c:pt>
                <c:pt idx="1042">
                  <c:v>6932.2000000000717</c:v>
                </c:pt>
                <c:pt idx="1043">
                  <c:v>6941.5000000000719</c:v>
                </c:pt>
                <c:pt idx="1044">
                  <c:v>6945.800000000072</c:v>
                </c:pt>
                <c:pt idx="1045">
                  <c:v>6955.1000000000722</c:v>
                </c:pt>
                <c:pt idx="1046">
                  <c:v>6961.2000000000726</c:v>
                </c:pt>
                <c:pt idx="1047">
                  <c:v>6964.7000000000726</c:v>
                </c:pt>
                <c:pt idx="1048">
                  <c:v>6974.0000000000728</c:v>
                </c:pt>
                <c:pt idx="1049">
                  <c:v>6981.8000000000729</c:v>
                </c:pt>
                <c:pt idx="1050">
                  <c:v>6989.6000000000731</c:v>
                </c:pt>
                <c:pt idx="1051">
                  <c:v>6999.6000000000731</c:v>
                </c:pt>
                <c:pt idx="1052">
                  <c:v>7009.6000000000731</c:v>
                </c:pt>
                <c:pt idx="1053">
                  <c:v>7018.9000000000706</c:v>
                </c:pt>
                <c:pt idx="1054">
                  <c:v>7028.2000000000726</c:v>
                </c:pt>
                <c:pt idx="1055">
                  <c:v>7037.5000000000737</c:v>
                </c:pt>
                <c:pt idx="1056">
                  <c:v>7046.8000000000739</c:v>
                </c:pt>
                <c:pt idx="1057">
                  <c:v>7056.100000000074</c:v>
                </c:pt>
                <c:pt idx="1058">
                  <c:v>7065.4000000000706</c:v>
                </c:pt>
                <c:pt idx="1059">
                  <c:v>7074.4000000000706</c:v>
                </c:pt>
                <c:pt idx="1060">
                  <c:v>7083.7000000000726</c:v>
                </c:pt>
                <c:pt idx="1061">
                  <c:v>7093.0000000000746</c:v>
                </c:pt>
                <c:pt idx="1062">
                  <c:v>7102.3000000000748</c:v>
                </c:pt>
                <c:pt idx="1063">
                  <c:v>7111.6000000000749</c:v>
                </c:pt>
                <c:pt idx="1064">
                  <c:v>7120.9000000000706</c:v>
                </c:pt>
                <c:pt idx="1065">
                  <c:v>7130.2000000000726</c:v>
                </c:pt>
                <c:pt idx="1066">
                  <c:v>7139.5000000000746</c:v>
                </c:pt>
                <c:pt idx="1067">
                  <c:v>7148.8000000000757</c:v>
                </c:pt>
                <c:pt idx="1068">
                  <c:v>7158.1000000000759</c:v>
                </c:pt>
                <c:pt idx="1069">
                  <c:v>7167.400000000076</c:v>
                </c:pt>
                <c:pt idx="1070">
                  <c:v>7176.7000000000762</c:v>
                </c:pt>
                <c:pt idx="1071">
                  <c:v>7186.0000000000764</c:v>
                </c:pt>
                <c:pt idx="1072">
                  <c:v>7195.3000000000766</c:v>
                </c:pt>
                <c:pt idx="1073">
                  <c:v>7204.6000000000768</c:v>
                </c:pt>
                <c:pt idx="1074">
                  <c:v>7214.6000000000768</c:v>
                </c:pt>
                <c:pt idx="1075">
                  <c:v>7223.9000000000769</c:v>
                </c:pt>
                <c:pt idx="1076">
                  <c:v>7228.9000000000769</c:v>
                </c:pt>
                <c:pt idx="1077">
                  <c:v>7238.2000000000771</c:v>
                </c:pt>
                <c:pt idx="1078">
                  <c:v>7243.2000000000771</c:v>
                </c:pt>
                <c:pt idx="1079">
                  <c:v>7247.5000000000773</c:v>
                </c:pt>
                <c:pt idx="1080">
                  <c:v>7252.5000000000773</c:v>
                </c:pt>
                <c:pt idx="1081">
                  <c:v>7257.5000000000773</c:v>
                </c:pt>
                <c:pt idx="1082">
                  <c:v>7264.0000000000773</c:v>
                </c:pt>
                <c:pt idx="1083">
                  <c:v>7274.0000000000773</c:v>
                </c:pt>
                <c:pt idx="1084">
                  <c:v>7281.8000000000784</c:v>
                </c:pt>
                <c:pt idx="1085">
                  <c:v>7286.8000000000784</c:v>
                </c:pt>
                <c:pt idx="1086">
                  <c:v>7296.1000000000777</c:v>
                </c:pt>
                <c:pt idx="1087">
                  <c:v>7302.6000000000777</c:v>
                </c:pt>
                <c:pt idx="1088">
                  <c:v>7310.1000000000777</c:v>
                </c:pt>
                <c:pt idx="1089">
                  <c:v>7313.3000000000784</c:v>
                </c:pt>
                <c:pt idx="1090">
                  <c:v>7314.8000000000784</c:v>
                </c:pt>
                <c:pt idx="1091">
                  <c:v>7319.1000000000777</c:v>
                </c:pt>
                <c:pt idx="1092">
                  <c:v>7328.4000000000779</c:v>
                </c:pt>
                <c:pt idx="1093">
                  <c:v>7337.700000000078</c:v>
                </c:pt>
                <c:pt idx="1094">
                  <c:v>7345.200000000078</c:v>
                </c:pt>
                <c:pt idx="1095">
                  <c:v>7352.700000000078</c:v>
                </c:pt>
                <c:pt idx="1096">
                  <c:v>7362.0000000000782</c:v>
                </c:pt>
                <c:pt idx="1097">
                  <c:v>7366.3000000000784</c:v>
                </c:pt>
                <c:pt idx="1098">
                  <c:v>7370.6000000000804</c:v>
                </c:pt>
                <c:pt idx="1099">
                  <c:v>7374.9000000000788</c:v>
                </c:pt>
                <c:pt idx="1100">
                  <c:v>7381.1000000000804</c:v>
                </c:pt>
                <c:pt idx="1101">
                  <c:v>7391.1000000000804</c:v>
                </c:pt>
                <c:pt idx="1102">
                  <c:v>7401.1000000000804</c:v>
                </c:pt>
                <c:pt idx="1103">
                  <c:v>7410.4000000000788</c:v>
                </c:pt>
                <c:pt idx="1104">
                  <c:v>7419.7000000000789</c:v>
                </c:pt>
                <c:pt idx="1105">
                  <c:v>7424.7000000000789</c:v>
                </c:pt>
                <c:pt idx="1106">
                  <c:v>7429.3000000000802</c:v>
                </c:pt>
                <c:pt idx="1107">
                  <c:v>7436.1000000000804</c:v>
                </c:pt>
                <c:pt idx="1108">
                  <c:v>7441.1000000000804</c:v>
                </c:pt>
                <c:pt idx="1109">
                  <c:v>7450.4000000000797</c:v>
                </c:pt>
                <c:pt idx="1110">
                  <c:v>7456.9000000000797</c:v>
                </c:pt>
                <c:pt idx="1111">
                  <c:v>7464.4000000000797</c:v>
                </c:pt>
                <c:pt idx="1112">
                  <c:v>7472.2000000000799</c:v>
                </c:pt>
                <c:pt idx="1113">
                  <c:v>7482.2000000000799</c:v>
                </c:pt>
                <c:pt idx="1114">
                  <c:v>7491.50000000008</c:v>
                </c:pt>
                <c:pt idx="1115">
                  <c:v>7500.8000000000802</c:v>
                </c:pt>
                <c:pt idx="1116">
                  <c:v>7510.1000000000804</c:v>
                </c:pt>
                <c:pt idx="1117">
                  <c:v>7517.6000000000804</c:v>
                </c:pt>
                <c:pt idx="1118">
                  <c:v>7525.1000000000804</c:v>
                </c:pt>
                <c:pt idx="1119">
                  <c:v>7534.4000000000806</c:v>
                </c:pt>
                <c:pt idx="1120">
                  <c:v>7541.2000000000808</c:v>
                </c:pt>
                <c:pt idx="1121">
                  <c:v>7545.8000000000811</c:v>
                </c:pt>
                <c:pt idx="1122">
                  <c:v>7553.6000000000813</c:v>
                </c:pt>
                <c:pt idx="1123">
                  <c:v>7557.9000000000806</c:v>
                </c:pt>
                <c:pt idx="1124">
                  <c:v>7567.9000000000806</c:v>
                </c:pt>
                <c:pt idx="1125">
                  <c:v>7574.7000000000817</c:v>
                </c:pt>
                <c:pt idx="1126">
                  <c:v>7581.5000000000819</c:v>
                </c:pt>
                <c:pt idx="1127">
                  <c:v>7585.800000000082</c:v>
                </c:pt>
                <c:pt idx="1128">
                  <c:v>7590.800000000082</c:v>
                </c:pt>
                <c:pt idx="1129">
                  <c:v>7600.1000000000822</c:v>
                </c:pt>
                <c:pt idx="1130">
                  <c:v>7604.7000000000826</c:v>
                </c:pt>
                <c:pt idx="1131">
                  <c:v>7612.5000000000828</c:v>
                </c:pt>
                <c:pt idx="1132">
                  <c:v>7621.8000000000829</c:v>
                </c:pt>
                <c:pt idx="1133">
                  <c:v>7629.6000000000831</c:v>
                </c:pt>
                <c:pt idx="1134">
                  <c:v>7638.9000000000806</c:v>
                </c:pt>
                <c:pt idx="1135">
                  <c:v>7648.9000000000806</c:v>
                </c:pt>
                <c:pt idx="1136">
                  <c:v>7655.7000000000826</c:v>
                </c:pt>
                <c:pt idx="1137">
                  <c:v>7665.0000000000837</c:v>
                </c:pt>
                <c:pt idx="1138">
                  <c:v>7674.3000000000839</c:v>
                </c:pt>
                <c:pt idx="1139">
                  <c:v>7678.600000000084</c:v>
                </c:pt>
                <c:pt idx="1140">
                  <c:v>7685.4000000000806</c:v>
                </c:pt>
                <c:pt idx="1141">
                  <c:v>7689.7000000000826</c:v>
                </c:pt>
                <c:pt idx="1142">
                  <c:v>7694.0000000000846</c:v>
                </c:pt>
                <c:pt idx="1143">
                  <c:v>7703.3000000000848</c:v>
                </c:pt>
                <c:pt idx="1144">
                  <c:v>7709.1000000000849</c:v>
                </c:pt>
                <c:pt idx="1145">
                  <c:v>7715.9000000000806</c:v>
                </c:pt>
                <c:pt idx="1146">
                  <c:v>7725.2000000000826</c:v>
                </c:pt>
                <c:pt idx="1147">
                  <c:v>7734.5000000000846</c:v>
                </c:pt>
                <c:pt idx="1148">
                  <c:v>7738.8000000000857</c:v>
                </c:pt>
                <c:pt idx="1149">
                  <c:v>7743.1000000000859</c:v>
                </c:pt>
                <c:pt idx="1150">
                  <c:v>7748.1000000000859</c:v>
                </c:pt>
                <c:pt idx="1151">
                  <c:v>7753.1000000000859</c:v>
                </c:pt>
                <c:pt idx="1152">
                  <c:v>7763.1000000000859</c:v>
                </c:pt>
                <c:pt idx="1153">
                  <c:v>7767.400000000086</c:v>
                </c:pt>
                <c:pt idx="1154">
                  <c:v>7772.400000000086</c:v>
                </c:pt>
                <c:pt idx="1155">
                  <c:v>7778.8000000000857</c:v>
                </c:pt>
                <c:pt idx="1156">
                  <c:v>7788.1000000000859</c:v>
                </c:pt>
                <c:pt idx="1157">
                  <c:v>7795.2000000000862</c:v>
                </c:pt>
                <c:pt idx="1158">
                  <c:v>7800.2000000000862</c:v>
                </c:pt>
                <c:pt idx="1159">
                  <c:v>7807.0000000000864</c:v>
                </c:pt>
                <c:pt idx="1160">
                  <c:v>7811.6000000000868</c:v>
                </c:pt>
                <c:pt idx="1161">
                  <c:v>7819.4000000000869</c:v>
                </c:pt>
                <c:pt idx="1162">
                  <c:v>7827.2000000000871</c:v>
                </c:pt>
                <c:pt idx="1163">
                  <c:v>7837.2000000000871</c:v>
                </c:pt>
                <c:pt idx="1164">
                  <c:v>7845.7000000000871</c:v>
                </c:pt>
                <c:pt idx="1165">
                  <c:v>7855.7000000000871</c:v>
                </c:pt>
                <c:pt idx="1166">
                  <c:v>7863.3000000000884</c:v>
                </c:pt>
                <c:pt idx="1167">
                  <c:v>7873.3000000000884</c:v>
                </c:pt>
                <c:pt idx="1168">
                  <c:v>7877.6000000000877</c:v>
                </c:pt>
                <c:pt idx="1169">
                  <c:v>7885.4000000000879</c:v>
                </c:pt>
                <c:pt idx="1170">
                  <c:v>7893.200000000088</c:v>
                </c:pt>
                <c:pt idx="1171">
                  <c:v>7901.0000000000882</c:v>
                </c:pt>
                <c:pt idx="1172">
                  <c:v>7908.8000000000884</c:v>
                </c:pt>
                <c:pt idx="1173">
                  <c:v>7913.1000000000904</c:v>
                </c:pt>
                <c:pt idx="1174">
                  <c:v>7922.4000000000888</c:v>
                </c:pt>
                <c:pt idx="1175">
                  <c:v>7929.2000000000889</c:v>
                </c:pt>
                <c:pt idx="1176">
                  <c:v>7936.7000000000889</c:v>
                </c:pt>
                <c:pt idx="1177">
                  <c:v>7943.1000000000904</c:v>
                </c:pt>
                <c:pt idx="1178">
                  <c:v>7947.4000000000888</c:v>
                </c:pt>
                <c:pt idx="1179">
                  <c:v>7954.2000000000889</c:v>
                </c:pt>
                <c:pt idx="1180">
                  <c:v>7958.50000000009</c:v>
                </c:pt>
                <c:pt idx="1181">
                  <c:v>7965.1000000000904</c:v>
                </c:pt>
                <c:pt idx="1182">
                  <c:v>7966.8000000000902</c:v>
                </c:pt>
                <c:pt idx="1183">
                  <c:v>7973.4000000000897</c:v>
                </c:pt>
                <c:pt idx="1184">
                  <c:v>7980.00000000009</c:v>
                </c:pt>
                <c:pt idx="1185">
                  <c:v>7986.6000000000904</c:v>
                </c:pt>
                <c:pt idx="1186">
                  <c:v>7988.3000000000902</c:v>
                </c:pt>
                <c:pt idx="1187">
                  <c:v>7997.3000000000902</c:v>
                </c:pt>
                <c:pt idx="1188">
                  <c:v>8001.6000000000904</c:v>
                </c:pt>
                <c:pt idx="1189">
                  <c:v>8005.9000000000906</c:v>
                </c:pt>
                <c:pt idx="1190">
                  <c:v>8010.2000000000908</c:v>
                </c:pt>
                <c:pt idx="1191">
                  <c:v>8014.5000000000909</c:v>
                </c:pt>
                <c:pt idx="1192">
                  <c:v>8016.2000000000908</c:v>
                </c:pt>
                <c:pt idx="1193">
                  <c:v>8021.2000000000908</c:v>
                </c:pt>
                <c:pt idx="1194">
                  <c:v>8026.2000000000908</c:v>
                </c:pt>
                <c:pt idx="1195">
                  <c:v>8027.9000000000906</c:v>
                </c:pt>
                <c:pt idx="1196">
                  <c:v>8035.4000000000906</c:v>
                </c:pt>
                <c:pt idx="1197">
                  <c:v>8042.2000000000908</c:v>
                </c:pt>
                <c:pt idx="1198">
                  <c:v>8047.2000000000908</c:v>
                </c:pt>
                <c:pt idx="1199">
                  <c:v>8052.2000000000908</c:v>
                </c:pt>
                <c:pt idx="1200">
                  <c:v>8062.2000000000908</c:v>
                </c:pt>
                <c:pt idx="1201">
                  <c:v>8071.5000000000909</c:v>
                </c:pt>
                <c:pt idx="1202">
                  <c:v>8077.3000000000911</c:v>
                </c:pt>
                <c:pt idx="1203">
                  <c:v>8087.3000000000911</c:v>
                </c:pt>
                <c:pt idx="1204">
                  <c:v>8097.3000000000911</c:v>
                </c:pt>
                <c:pt idx="1205">
                  <c:v>8105.2000000000908</c:v>
                </c:pt>
                <c:pt idx="1206">
                  <c:v>8109.5000000000909</c:v>
                </c:pt>
                <c:pt idx="1207">
                  <c:v>8113.8000000000911</c:v>
                </c:pt>
                <c:pt idx="1208">
                  <c:v>8118.1000000000913</c:v>
                </c:pt>
                <c:pt idx="1209">
                  <c:v>8123.1000000000913</c:v>
                </c:pt>
                <c:pt idx="1210">
                  <c:v>8132.4000000000906</c:v>
                </c:pt>
                <c:pt idx="1211">
                  <c:v>8136.4000000000906</c:v>
                </c:pt>
                <c:pt idx="1212">
                  <c:v>8146.4000000000906</c:v>
                </c:pt>
                <c:pt idx="1213">
                  <c:v>8155.7000000000917</c:v>
                </c:pt>
                <c:pt idx="1214">
                  <c:v>8161.5000000000919</c:v>
                </c:pt>
                <c:pt idx="1215">
                  <c:v>8168.300000000092</c:v>
                </c:pt>
                <c:pt idx="1216">
                  <c:v>8174.1000000000922</c:v>
                </c:pt>
                <c:pt idx="1217">
                  <c:v>8180.6000000000922</c:v>
                </c:pt>
                <c:pt idx="1218">
                  <c:v>8187.0000000000919</c:v>
                </c:pt>
                <c:pt idx="1219">
                  <c:v>8193.8000000000866</c:v>
                </c:pt>
                <c:pt idx="1220">
                  <c:v>8197.0000000000909</c:v>
                </c:pt>
                <c:pt idx="1221">
                  <c:v>8204.8000000000866</c:v>
                </c:pt>
                <c:pt idx="1222">
                  <c:v>8211.2000000000917</c:v>
                </c:pt>
                <c:pt idx="1223">
                  <c:v>8218.0000000000891</c:v>
                </c:pt>
                <c:pt idx="1224">
                  <c:v>8224.8000000000866</c:v>
                </c:pt>
                <c:pt idx="1225">
                  <c:v>8229.1000000000895</c:v>
                </c:pt>
                <c:pt idx="1226">
                  <c:v>8233.7000000000899</c:v>
                </c:pt>
                <c:pt idx="1227">
                  <c:v>8238.0000000000891</c:v>
                </c:pt>
                <c:pt idx="1228">
                  <c:v>8247.3000000000866</c:v>
                </c:pt>
                <c:pt idx="1229">
                  <c:v>8257.3000000000866</c:v>
                </c:pt>
                <c:pt idx="1230">
                  <c:v>8264.8000000000866</c:v>
                </c:pt>
                <c:pt idx="1231">
                  <c:v>8267.8000000000866</c:v>
                </c:pt>
                <c:pt idx="1232">
                  <c:v>8277.1000000000877</c:v>
                </c:pt>
                <c:pt idx="1233">
                  <c:v>8287.1000000000877</c:v>
                </c:pt>
                <c:pt idx="1234">
                  <c:v>8292.1000000000877</c:v>
                </c:pt>
                <c:pt idx="1235">
                  <c:v>8299.9000000000851</c:v>
                </c:pt>
                <c:pt idx="1236">
                  <c:v>8309.9000000000851</c:v>
                </c:pt>
                <c:pt idx="1237">
                  <c:v>8319.9000000000851</c:v>
                </c:pt>
                <c:pt idx="1238">
                  <c:v>8324.2000000000862</c:v>
                </c:pt>
                <c:pt idx="1239">
                  <c:v>8325.9000000000851</c:v>
                </c:pt>
                <c:pt idx="1240">
                  <c:v>8335.2000000000862</c:v>
                </c:pt>
                <c:pt idx="1241">
                  <c:v>8342.0000000000855</c:v>
                </c:pt>
                <c:pt idx="1242">
                  <c:v>8349.8000000000829</c:v>
                </c:pt>
                <c:pt idx="1243">
                  <c:v>8354.8000000000829</c:v>
                </c:pt>
                <c:pt idx="1244">
                  <c:v>8359.8000000000829</c:v>
                </c:pt>
                <c:pt idx="1245">
                  <c:v>8364.7000000000844</c:v>
                </c:pt>
                <c:pt idx="1246">
                  <c:v>8369.0000000000837</c:v>
                </c:pt>
                <c:pt idx="1247">
                  <c:v>8373.4000000000833</c:v>
                </c:pt>
                <c:pt idx="1248">
                  <c:v>8377.7000000000826</c:v>
                </c:pt>
                <c:pt idx="1249">
                  <c:v>8382.0000000000819</c:v>
                </c:pt>
                <c:pt idx="1250">
                  <c:v>8386.3000000000811</c:v>
                </c:pt>
                <c:pt idx="1251">
                  <c:v>8393.9000000000815</c:v>
                </c:pt>
                <c:pt idx="1252">
                  <c:v>8398.9000000000815</c:v>
                </c:pt>
                <c:pt idx="1253">
                  <c:v>8402.9000000000815</c:v>
                </c:pt>
                <c:pt idx="1254">
                  <c:v>8409.7000000000808</c:v>
                </c:pt>
                <c:pt idx="1255">
                  <c:v>8418.50000000008</c:v>
                </c:pt>
                <c:pt idx="1256">
                  <c:v>8423.50000000008</c:v>
                </c:pt>
                <c:pt idx="1257">
                  <c:v>8431.3000000000666</c:v>
                </c:pt>
                <c:pt idx="1258">
                  <c:v>8435.3000000000666</c:v>
                </c:pt>
                <c:pt idx="1259">
                  <c:v>8438.3000000000666</c:v>
                </c:pt>
                <c:pt idx="1260">
                  <c:v>8441.50000000008</c:v>
                </c:pt>
                <c:pt idx="1261">
                  <c:v>8450.8000000000666</c:v>
                </c:pt>
                <c:pt idx="1262">
                  <c:v>8457.6000000000768</c:v>
                </c:pt>
                <c:pt idx="1263">
                  <c:v>8459.3000000000666</c:v>
                </c:pt>
                <c:pt idx="1264">
                  <c:v>8464.3000000000666</c:v>
                </c:pt>
                <c:pt idx="1265">
                  <c:v>8473.3000000000666</c:v>
                </c:pt>
                <c:pt idx="1266">
                  <c:v>8478.3000000000666</c:v>
                </c:pt>
                <c:pt idx="1267">
                  <c:v>8484.7000000000771</c:v>
                </c:pt>
                <c:pt idx="1268">
                  <c:v>8493.0000000000746</c:v>
                </c:pt>
                <c:pt idx="1269">
                  <c:v>8501.3000000000666</c:v>
                </c:pt>
                <c:pt idx="1270">
                  <c:v>8507.4000000000706</c:v>
                </c:pt>
                <c:pt idx="1271">
                  <c:v>8514.2000000000771</c:v>
                </c:pt>
                <c:pt idx="1272">
                  <c:v>8521.0000000000746</c:v>
                </c:pt>
                <c:pt idx="1273">
                  <c:v>8525.3000000000666</c:v>
                </c:pt>
                <c:pt idx="1274">
                  <c:v>8530.3000000000666</c:v>
                </c:pt>
                <c:pt idx="1275">
                  <c:v>8538.1000000000731</c:v>
                </c:pt>
                <c:pt idx="1276">
                  <c:v>8543.1000000000731</c:v>
                </c:pt>
                <c:pt idx="1277">
                  <c:v>8553.1000000000731</c:v>
                </c:pt>
                <c:pt idx="1278">
                  <c:v>8559.9000000000706</c:v>
                </c:pt>
                <c:pt idx="1279">
                  <c:v>8569.9000000000706</c:v>
                </c:pt>
                <c:pt idx="1280">
                  <c:v>8574.2000000000735</c:v>
                </c:pt>
                <c:pt idx="1281">
                  <c:v>8580.6000000000731</c:v>
                </c:pt>
                <c:pt idx="1282">
                  <c:v>8585.6000000000731</c:v>
                </c:pt>
                <c:pt idx="1283">
                  <c:v>8592.2000000000735</c:v>
                </c:pt>
                <c:pt idx="1284">
                  <c:v>8597.8000000000666</c:v>
                </c:pt>
                <c:pt idx="1285">
                  <c:v>8607.1000000000731</c:v>
                </c:pt>
                <c:pt idx="1286">
                  <c:v>8608.6000000000731</c:v>
                </c:pt>
                <c:pt idx="1287">
                  <c:v>8613.6000000000731</c:v>
                </c:pt>
                <c:pt idx="1288">
                  <c:v>8622.9000000000706</c:v>
                </c:pt>
                <c:pt idx="1289">
                  <c:v>8632.9000000000706</c:v>
                </c:pt>
                <c:pt idx="1290">
                  <c:v>8642.9000000000706</c:v>
                </c:pt>
                <c:pt idx="1291">
                  <c:v>8652.2000000000717</c:v>
                </c:pt>
                <c:pt idx="1292">
                  <c:v>8661.2000000000717</c:v>
                </c:pt>
                <c:pt idx="1293">
                  <c:v>8670.5000000000691</c:v>
                </c:pt>
                <c:pt idx="1294">
                  <c:v>8679.8000000000666</c:v>
                </c:pt>
                <c:pt idx="1295">
                  <c:v>8689.8000000000666</c:v>
                </c:pt>
                <c:pt idx="1296">
                  <c:v>8699.8000000000666</c:v>
                </c:pt>
                <c:pt idx="1297">
                  <c:v>8708.8000000000666</c:v>
                </c:pt>
                <c:pt idx="1298">
                  <c:v>8717.8000000000666</c:v>
                </c:pt>
                <c:pt idx="1299">
                  <c:v>8725.3000000000666</c:v>
                </c:pt>
                <c:pt idx="1300">
                  <c:v>8732.8000000000666</c:v>
                </c:pt>
                <c:pt idx="1301">
                  <c:v>8739.6000000000695</c:v>
                </c:pt>
                <c:pt idx="1302">
                  <c:v>8743.9000000000669</c:v>
                </c:pt>
                <c:pt idx="1303">
                  <c:v>8748.9000000000669</c:v>
                </c:pt>
                <c:pt idx="1304">
                  <c:v>8753.9000000000669</c:v>
                </c:pt>
                <c:pt idx="1305">
                  <c:v>8758.9000000000669</c:v>
                </c:pt>
                <c:pt idx="1306">
                  <c:v>8763.9000000000669</c:v>
                </c:pt>
                <c:pt idx="1307">
                  <c:v>8768.9000000000669</c:v>
                </c:pt>
                <c:pt idx="1308">
                  <c:v>8773.9000000000669</c:v>
                </c:pt>
                <c:pt idx="1309">
                  <c:v>8778.9000000000669</c:v>
                </c:pt>
                <c:pt idx="1310">
                  <c:v>8785.700000000068</c:v>
                </c:pt>
                <c:pt idx="1311">
                  <c:v>8792.5000000000673</c:v>
                </c:pt>
                <c:pt idx="1312">
                  <c:v>8794.200000000068</c:v>
                </c:pt>
                <c:pt idx="1313">
                  <c:v>8803.5000000000673</c:v>
                </c:pt>
                <c:pt idx="1314">
                  <c:v>8810.3000000000648</c:v>
                </c:pt>
                <c:pt idx="1315">
                  <c:v>8817.1000000000658</c:v>
                </c:pt>
                <c:pt idx="1316">
                  <c:v>8824.2000000000662</c:v>
                </c:pt>
                <c:pt idx="1317">
                  <c:v>8828.5000000000655</c:v>
                </c:pt>
                <c:pt idx="1318">
                  <c:v>8832.8000000000629</c:v>
                </c:pt>
                <c:pt idx="1319">
                  <c:v>8837.100000000064</c:v>
                </c:pt>
                <c:pt idx="1320">
                  <c:v>8841.4000000000633</c:v>
                </c:pt>
                <c:pt idx="1321">
                  <c:v>8845.7000000000626</c:v>
                </c:pt>
                <c:pt idx="1322">
                  <c:v>8850.0000000000618</c:v>
                </c:pt>
                <c:pt idx="1323">
                  <c:v>8854.3000000000611</c:v>
                </c:pt>
                <c:pt idx="1324">
                  <c:v>8861.1000000000604</c:v>
                </c:pt>
                <c:pt idx="1325">
                  <c:v>8865.4000000000506</c:v>
                </c:pt>
                <c:pt idx="1326">
                  <c:v>8870.4000000000506</c:v>
                </c:pt>
                <c:pt idx="1327">
                  <c:v>8879.7000000000571</c:v>
                </c:pt>
                <c:pt idx="1328">
                  <c:v>8884.0000000000546</c:v>
                </c:pt>
                <c:pt idx="1329">
                  <c:v>8893.3000000000466</c:v>
                </c:pt>
                <c:pt idx="1330">
                  <c:v>8902.6000000000549</c:v>
                </c:pt>
                <c:pt idx="1331">
                  <c:v>8911.9000000000506</c:v>
                </c:pt>
                <c:pt idx="1332">
                  <c:v>8921.2000000000553</c:v>
                </c:pt>
                <c:pt idx="1333">
                  <c:v>8930.5000000000528</c:v>
                </c:pt>
                <c:pt idx="1334">
                  <c:v>8939.8000000000466</c:v>
                </c:pt>
                <c:pt idx="1335">
                  <c:v>8949.1000000000531</c:v>
                </c:pt>
                <c:pt idx="1336">
                  <c:v>8958.4000000000506</c:v>
                </c:pt>
                <c:pt idx="1337">
                  <c:v>8967.7000000000517</c:v>
                </c:pt>
                <c:pt idx="1338">
                  <c:v>8977.0000000000491</c:v>
                </c:pt>
                <c:pt idx="1339">
                  <c:v>8981.3000000000466</c:v>
                </c:pt>
                <c:pt idx="1340">
                  <c:v>8990.6000000000495</c:v>
                </c:pt>
                <c:pt idx="1341">
                  <c:v>8997.4000000000469</c:v>
                </c:pt>
                <c:pt idx="1342">
                  <c:v>9004.200000000048</c:v>
                </c:pt>
                <c:pt idx="1343">
                  <c:v>9011.0000000000473</c:v>
                </c:pt>
                <c:pt idx="1344">
                  <c:v>9017.8000000000447</c:v>
                </c:pt>
                <c:pt idx="1345">
                  <c:v>9024.6000000000458</c:v>
                </c:pt>
                <c:pt idx="1346">
                  <c:v>9028.9000000000451</c:v>
                </c:pt>
                <c:pt idx="1347">
                  <c:v>9033.2000000000444</c:v>
                </c:pt>
                <c:pt idx="1348">
                  <c:v>9043.2000000000444</c:v>
                </c:pt>
                <c:pt idx="1349">
                  <c:v>9052.5000000000437</c:v>
                </c:pt>
                <c:pt idx="1350">
                  <c:v>9057.5000000000437</c:v>
                </c:pt>
                <c:pt idx="1351">
                  <c:v>9066.5000000000437</c:v>
                </c:pt>
                <c:pt idx="1352">
                  <c:v>9073.3000000000411</c:v>
                </c:pt>
                <c:pt idx="1353">
                  <c:v>9081.1000000000422</c:v>
                </c:pt>
                <c:pt idx="1354">
                  <c:v>9088.9000000000415</c:v>
                </c:pt>
                <c:pt idx="1355">
                  <c:v>9096.7000000000407</c:v>
                </c:pt>
                <c:pt idx="1356">
                  <c:v>9101.7000000000407</c:v>
                </c:pt>
                <c:pt idx="1357">
                  <c:v>9106.7000000000407</c:v>
                </c:pt>
                <c:pt idx="1358">
                  <c:v>9111.00000000004</c:v>
                </c:pt>
                <c:pt idx="1359">
                  <c:v>9118.50000000004</c:v>
                </c:pt>
                <c:pt idx="1360">
                  <c:v>9122.8000000000266</c:v>
                </c:pt>
                <c:pt idx="1361">
                  <c:v>9127.1000000000367</c:v>
                </c:pt>
                <c:pt idx="1362">
                  <c:v>9131.4000000000306</c:v>
                </c:pt>
                <c:pt idx="1363">
                  <c:v>9140.7000000000371</c:v>
                </c:pt>
                <c:pt idx="1364">
                  <c:v>9147.5000000000346</c:v>
                </c:pt>
                <c:pt idx="1365">
                  <c:v>9156.8000000000266</c:v>
                </c:pt>
                <c:pt idx="1366">
                  <c:v>9166.1000000000331</c:v>
                </c:pt>
                <c:pt idx="1367">
                  <c:v>9175.4000000000306</c:v>
                </c:pt>
                <c:pt idx="1368">
                  <c:v>9184.7000000000335</c:v>
                </c:pt>
                <c:pt idx="1369">
                  <c:v>9194.0000000000309</c:v>
                </c:pt>
                <c:pt idx="1370">
                  <c:v>9203.3000000000266</c:v>
                </c:pt>
                <c:pt idx="1371">
                  <c:v>9212.6000000000313</c:v>
                </c:pt>
                <c:pt idx="1372">
                  <c:v>9221.9000000000287</c:v>
                </c:pt>
                <c:pt idx="1373">
                  <c:v>9231.2000000000298</c:v>
                </c:pt>
                <c:pt idx="1374">
                  <c:v>9239.7000000000298</c:v>
                </c:pt>
                <c:pt idx="1375">
                  <c:v>9249.0000000000291</c:v>
                </c:pt>
                <c:pt idx="1376">
                  <c:v>9258.3000000000266</c:v>
                </c:pt>
                <c:pt idx="1377">
                  <c:v>9265.8000000000266</c:v>
                </c:pt>
                <c:pt idx="1378">
                  <c:v>9275.1000000000276</c:v>
                </c:pt>
                <c:pt idx="1379">
                  <c:v>9281.9000000000251</c:v>
                </c:pt>
                <c:pt idx="1380">
                  <c:v>9291.2000000000262</c:v>
                </c:pt>
                <c:pt idx="1381">
                  <c:v>9298.0000000000255</c:v>
                </c:pt>
                <c:pt idx="1382">
                  <c:v>9303.1000000000258</c:v>
                </c:pt>
                <c:pt idx="1383">
                  <c:v>9308.3000000000247</c:v>
                </c:pt>
                <c:pt idx="1384">
                  <c:v>9313.3000000000247</c:v>
                </c:pt>
                <c:pt idx="1385">
                  <c:v>9318.3000000000247</c:v>
                </c:pt>
                <c:pt idx="1386">
                  <c:v>9324.7000000000262</c:v>
                </c:pt>
                <c:pt idx="1387">
                  <c:v>9331.5000000000255</c:v>
                </c:pt>
                <c:pt idx="1388">
                  <c:v>9338.3000000000229</c:v>
                </c:pt>
                <c:pt idx="1389">
                  <c:v>9345.100000000024</c:v>
                </c:pt>
                <c:pt idx="1390">
                  <c:v>9351.9000000000233</c:v>
                </c:pt>
                <c:pt idx="1391">
                  <c:v>9357.4000000000233</c:v>
                </c:pt>
                <c:pt idx="1392">
                  <c:v>9362.4000000000233</c:v>
                </c:pt>
                <c:pt idx="1393">
                  <c:v>9369.2000000000226</c:v>
                </c:pt>
                <c:pt idx="1394">
                  <c:v>9373.5000000000218</c:v>
                </c:pt>
                <c:pt idx="1395">
                  <c:v>9380.6000000000222</c:v>
                </c:pt>
                <c:pt idx="1396">
                  <c:v>9388.4000000000215</c:v>
                </c:pt>
                <c:pt idx="1397">
                  <c:v>9396.2000000000207</c:v>
                </c:pt>
                <c:pt idx="1398">
                  <c:v>9406.2000000000207</c:v>
                </c:pt>
                <c:pt idx="1399">
                  <c:v>9416.2000000000207</c:v>
                </c:pt>
                <c:pt idx="1400">
                  <c:v>9423.7000000000207</c:v>
                </c:pt>
                <c:pt idx="1401">
                  <c:v>9433.7000000000207</c:v>
                </c:pt>
                <c:pt idx="1402">
                  <c:v>9441.50000000002</c:v>
                </c:pt>
                <c:pt idx="1403">
                  <c:v>9449.3000000000065</c:v>
                </c:pt>
                <c:pt idx="1404">
                  <c:v>9456.8000000000065</c:v>
                </c:pt>
                <c:pt idx="1405">
                  <c:v>9461.1000000000167</c:v>
                </c:pt>
                <c:pt idx="1406">
                  <c:v>9466.1000000000167</c:v>
                </c:pt>
                <c:pt idx="1407">
                  <c:v>9475.4000000000106</c:v>
                </c:pt>
                <c:pt idx="1408">
                  <c:v>9484.7000000000171</c:v>
                </c:pt>
                <c:pt idx="1409">
                  <c:v>9494.0000000000146</c:v>
                </c:pt>
                <c:pt idx="1410">
                  <c:v>9503.3000000000065</c:v>
                </c:pt>
                <c:pt idx="1411">
                  <c:v>9512.6000000000131</c:v>
                </c:pt>
                <c:pt idx="1412">
                  <c:v>9521.9000000000106</c:v>
                </c:pt>
                <c:pt idx="1413">
                  <c:v>9529.0000000000127</c:v>
                </c:pt>
                <c:pt idx="1414">
                  <c:v>9538.3000000000065</c:v>
                </c:pt>
                <c:pt idx="1415">
                  <c:v>9547.6000000000131</c:v>
                </c:pt>
                <c:pt idx="1416">
                  <c:v>9551.9000000000106</c:v>
                </c:pt>
                <c:pt idx="1417">
                  <c:v>9558.7000000000116</c:v>
                </c:pt>
                <c:pt idx="1418">
                  <c:v>9568.0000000000091</c:v>
                </c:pt>
                <c:pt idx="1419">
                  <c:v>9575.8000000000065</c:v>
                </c:pt>
                <c:pt idx="1420">
                  <c:v>9585.1000000000095</c:v>
                </c:pt>
                <c:pt idx="1421">
                  <c:v>9589.4000000000069</c:v>
                </c:pt>
                <c:pt idx="1422">
                  <c:v>9593.700000000008</c:v>
                </c:pt>
                <c:pt idx="1423">
                  <c:v>9598.3000000000065</c:v>
                </c:pt>
                <c:pt idx="1424">
                  <c:v>9606.1000000000076</c:v>
                </c:pt>
                <c:pt idx="1425">
                  <c:v>9610.4000000000051</c:v>
                </c:pt>
                <c:pt idx="1426">
                  <c:v>9617.2000000000062</c:v>
                </c:pt>
                <c:pt idx="1427">
                  <c:v>9621.5000000000055</c:v>
                </c:pt>
                <c:pt idx="1428">
                  <c:v>9630.8000000000029</c:v>
                </c:pt>
                <c:pt idx="1429">
                  <c:v>9637.600000000004</c:v>
                </c:pt>
                <c:pt idx="1430">
                  <c:v>9642.600000000004</c:v>
                </c:pt>
                <c:pt idx="1431">
                  <c:v>9646.9000000000033</c:v>
                </c:pt>
                <c:pt idx="1432">
                  <c:v>9656.2000000000025</c:v>
                </c:pt>
                <c:pt idx="1433">
                  <c:v>9660.5000000000018</c:v>
                </c:pt>
                <c:pt idx="1434">
                  <c:v>9669.8000000000011</c:v>
                </c:pt>
                <c:pt idx="1435">
                  <c:v>9679.1</c:v>
                </c:pt>
                <c:pt idx="1436">
                  <c:v>9688.4</c:v>
                </c:pt>
                <c:pt idx="1437">
                  <c:v>9695.1999999999825</c:v>
                </c:pt>
                <c:pt idx="1438">
                  <c:v>9699.49999999996</c:v>
                </c:pt>
                <c:pt idx="1439">
                  <c:v>9709.49999999996</c:v>
                </c:pt>
                <c:pt idx="1440">
                  <c:v>9717.2999999999865</c:v>
                </c:pt>
                <c:pt idx="1441">
                  <c:v>9723.0999999999603</c:v>
                </c:pt>
                <c:pt idx="1442">
                  <c:v>9733.0999999999603</c:v>
                </c:pt>
                <c:pt idx="1443">
                  <c:v>9737.1999999999825</c:v>
                </c:pt>
                <c:pt idx="1444">
                  <c:v>9742.1999999999825</c:v>
                </c:pt>
                <c:pt idx="1445">
                  <c:v>9751.1999999999825</c:v>
                </c:pt>
                <c:pt idx="1446">
                  <c:v>9756.1999999999825</c:v>
                </c:pt>
                <c:pt idx="1447">
                  <c:v>9761.1999999999825</c:v>
                </c:pt>
                <c:pt idx="1448">
                  <c:v>9766.1999999999825</c:v>
                </c:pt>
                <c:pt idx="1449">
                  <c:v>9771.1999999999825</c:v>
                </c:pt>
                <c:pt idx="1450">
                  <c:v>9776.1999999999825</c:v>
                </c:pt>
                <c:pt idx="1451">
                  <c:v>9782.6999999999825</c:v>
                </c:pt>
                <c:pt idx="1452">
                  <c:v>9786.9999999999582</c:v>
                </c:pt>
                <c:pt idx="1453">
                  <c:v>9790.9999999999582</c:v>
                </c:pt>
                <c:pt idx="1454">
                  <c:v>9795.9999999999582</c:v>
                </c:pt>
                <c:pt idx="1455">
                  <c:v>9805.9999999999582</c:v>
                </c:pt>
                <c:pt idx="1456">
                  <c:v>9810.8999999999505</c:v>
                </c:pt>
                <c:pt idx="1457">
                  <c:v>9815.1999999999825</c:v>
                </c:pt>
                <c:pt idx="1458">
                  <c:v>9824.4999999999545</c:v>
                </c:pt>
                <c:pt idx="1459">
                  <c:v>9834.4999999999545</c:v>
                </c:pt>
                <c:pt idx="1460">
                  <c:v>9839.4999999999545</c:v>
                </c:pt>
                <c:pt idx="1461">
                  <c:v>9844.0999999999585</c:v>
                </c:pt>
                <c:pt idx="1462">
                  <c:v>9851.5999999999585</c:v>
                </c:pt>
                <c:pt idx="1463">
                  <c:v>9861.5999999999585</c:v>
                </c:pt>
                <c:pt idx="1464">
                  <c:v>9866.5999999999585</c:v>
                </c:pt>
                <c:pt idx="1465">
                  <c:v>9872.9999999999545</c:v>
                </c:pt>
                <c:pt idx="1466">
                  <c:v>9882.9999999999545</c:v>
                </c:pt>
                <c:pt idx="1467">
                  <c:v>9892.2999999999865</c:v>
                </c:pt>
                <c:pt idx="1468">
                  <c:v>9895.7999999999865</c:v>
                </c:pt>
                <c:pt idx="1469">
                  <c:v>9903.0999999999585</c:v>
                </c:pt>
                <c:pt idx="1470">
                  <c:v>9909.4999999999527</c:v>
                </c:pt>
                <c:pt idx="1471">
                  <c:v>9917.2999999999865</c:v>
                </c:pt>
                <c:pt idx="1472">
                  <c:v>9925.0999999999567</c:v>
                </c:pt>
                <c:pt idx="1473">
                  <c:v>9932.5999999999567</c:v>
                </c:pt>
                <c:pt idx="1474">
                  <c:v>9934.2999999999865</c:v>
                </c:pt>
                <c:pt idx="1475">
                  <c:v>9938.5999999999567</c:v>
                </c:pt>
                <c:pt idx="1476">
                  <c:v>9940.6999999999825</c:v>
                </c:pt>
                <c:pt idx="1477">
                  <c:v>9950.6999999999825</c:v>
                </c:pt>
                <c:pt idx="1478">
                  <c:v>9959.6999999999825</c:v>
                </c:pt>
                <c:pt idx="1479">
                  <c:v>9963.9999999999509</c:v>
                </c:pt>
                <c:pt idx="1480">
                  <c:v>9970.7999999999865</c:v>
                </c:pt>
                <c:pt idx="1481">
                  <c:v>9977.5999999999549</c:v>
                </c:pt>
                <c:pt idx="1482">
                  <c:v>9984.3999999999451</c:v>
                </c:pt>
                <c:pt idx="1483">
                  <c:v>9989.3999999999451</c:v>
                </c:pt>
                <c:pt idx="1484">
                  <c:v>9999.3999999999451</c:v>
                </c:pt>
                <c:pt idx="1485">
                  <c:v>10007.19999999999</c:v>
                </c:pt>
                <c:pt idx="1486">
                  <c:v>10008.899999999991</c:v>
                </c:pt>
                <c:pt idx="1487">
                  <c:v>10013.899999999991</c:v>
                </c:pt>
                <c:pt idx="1488">
                  <c:v>10021.399999999991</c:v>
                </c:pt>
                <c:pt idx="1489">
                  <c:v>10028.899999999991</c:v>
                </c:pt>
                <c:pt idx="1490">
                  <c:v>10033.499999999991</c:v>
                </c:pt>
                <c:pt idx="1491">
                  <c:v>10040.29999999999</c:v>
                </c:pt>
                <c:pt idx="1492">
                  <c:v>10043.499999999991</c:v>
                </c:pt>
                <c:pt idx="1493">
                  <c:v>10047.79999999999</c:v>
                </c:pt>
                <c:pt idx="1494">
                  <c:v>10054.599999999989</c:v>
                </c:pt>
                <c:pt idx="1495">
                  <c:v>10058.599999999989</c:v>
                </c:pt>
                <c:pt idx="1496">
                  <c:v>10066.399999999991</c:v>
                </c:pt>
                <c:pt idx="1497">
                  <c:v>10071.399999999991</c:v>
                </c:pt>
                <c:pt idx="1498">
                  <c:v>10078.199999999981</c:v>
                </c:pt>
                <c:pt idx="1499">
                  <c:v>10082.49999999998</c:v>
                </c:pt>
                <c:pt idx="1500">
                  <c:v>10090.299999999979</c:v>
                </c:pt>
                <c:pt idx="1501">
                  <c:v>10100.299999999979</c:v>
                </c:pt>
                <c:pt idx="1502">
                  <c:v>10105.299999999979</c:v>
                </c:pt>
                <c:pt idx="1503">
                  <c:v>10115.299999999979</c:v>
                </c:pt>
                <c:pt idx="1504">
                  <c:v>10123.09999999998</c:v>
                </c:pt>
                <c:pt idx="1505">
                  <c:v>10128.09999999998</c:v>
                </c:pt>
                <c:pt idx="1506">
                  <c:v>10138.09999999998</c:v>
                </c:pt>
                <c:pt idx="1507">
                  <c:v>10142.39999999998</c:v>
                </c:pt>
                <c:pt idx="1508">
                  <c:v>10151.699999999981</c:v>
                </c:pt>
                <c:pt idx="1509">
                  <c:v>10158.49999999998</c:v>
                </c:pt>
                <c:pt idx="1510">
                  <c:v>10165.299999999979</c:v>
                </c:pt>
                <c:pt idx="1511">
                  <c:v>10172.39999999998</c:v>
                </c:pt>
                <c:pt idx="1512">
                  <c:v>10176.699999999981</c:v>
                </c:pt>
                <c:pt idx="1513">
                  <c:v>10182.09999999998</c:v>
                </c:pt>
                <c:pt idx="1514">
                  <c:v>10187.49999999998</c:v>
                </c:pt>
                <c:pt idx="1515">
                  <c:v>10196.799999999979</c:v>
                </c:pt>
                <c:pt idx="1516">
                  <c:v>10206.09999999998</c:v>
                </c:pt>
                <c:pt idx="1517">
                  <c:v>10213.899999999971</c:v>
                </c:pt>
                <c:pt idx="1518">
                  <c:v>10222.899999999971</c:v>
                </c:pt>
                <c:pt idx="1519">
                  <c:v>10229.299999999979</c:v>
                </c:pt>
                <c:pt idx="1520">
                  <c:v>10233.599999999969</c:v>
                </c:pt>
                <c:pt idx="1521">
                  <c:v>10240.399999999971</c:v>
                </c:pt>
                <c:pt idx="1522">
                  <c:v>10248.29999999997</c:v>
                </c:pt>
                <c:pt idx="1523">
                  <c:v>10252.599999999969</c:v>
                </c:pt>
                <c:pt idx="1524">
                  <c:v>10261.899999999971</c:v>
                </c:pt>
                <c:pt idx="1525">
                  <c:v>10268.69999999997</c:v>
                </c:pt>
                <c:pt idx="1526">
                  <c:v>10275.499999999971</c:v>
                </c:pt>
                <c:pt idx="1527">
                  <c:v>10279.79999999997</c:v>
                </c:pt>
                <c:pt idx="1528">
                  <c:v>10284.099999999969</c:v>
                </c:pt>
                <c:pt idx="1529">
                  <c:v>10288.399999999971</c:v>
                </c:pt>
                <c:pt idx="1530">
                  <c:v>10295.19999999997</c:v>
                </c:pt>
                <c:pt idx="1531">
                  <c:v>10304.499999999971</c:v>
                </c:pt>
                <c:pt idx="1532">
                  <c:v>10311.29999999997</c:v>
                </c:pt>
                <c:pt idx="1533">
                  <c:v>10316.29999999997</c:v>
                </c:pt>
                <c:pt idx="1534">
                  <c:v>10325.599999999969</c:v>
                </c:pt>
                <c:pt idx="1535">
                  <c:v>10333.099999999969</c:v>
                </c:pt>
                <c:pt idx="1536">
                  <c:v>10342.099999999969</c:v>
                </c:pt>
                <c:pt idx="1537">
                  <c:v>10351.099999999969</c:v>
                </c:pt>
                <c:pt idx="1538">
                  <c:v>10355.399999999971</c:v>
                </c:pt>
                <c:pt idx="1539">
                  <c:v>10359.699999999961</c:v>
                </c:pt>
                <c:pt idx="1540">
                  <c:v>10364.29999999997</c:v>
                </c:pt>
                <c:pt idx="1541">
                  <c:v>10371.09999999996</c:v>
                </c:pt>
                <c:pt idx="1542">
                  <c:v>10377.89999999996</c:v>
                </c:pt>
                <c:pt idx="1543">
                  <c:v>10382.199999999961</c:v>
                </c:pt>
                <c:pt idx="1544">
                  <c:v>10386.49999999996</c:v>
                </c:pt>
                <c:pt idx="1545">
                  <c:v>10390.799999999959</c:v>
                </c:pt>
                <c:pt idx="1546">
                  <c:v>10400.199999999961</c:v>
                </c:pt>
                <c:pt idx="1547">
                  <c:v>10404.49999999996</c:v>
                </c:pt>
                <c:pt idx="1548">
                  <c:v>10409.49999999996</c:v>
                </c:pt>
                <c:pt idx="1549">
                  <c:v>10414.49999999996</c:v>
                </c:pt>
                <c:pt idx="1550">
                  <c:v>10418.799999999959</c:v>
                </c:pt>
                <c:pt idx="1551">
                  <c:v>10420.49999999996</c:v>
                </c:pt>
                <c:pt idx="1552">
                  <c:v>10425.49999999996</c:v>
                </c:pt>
                <c:pt idx="1553">
                  <c:v>10428.49999999996</c:v>
                </c:pt>
                <c:pt idx="1554">
                  <c:v>10434.299999999959</c:v>
                </c:pt>
                <c:pt idx="1555">
                  <c:v>10443.59999999996</c:v>
                </c:pt>
                <c:pt idx="1556">
                  <c:v>10450.39999999996</c:v>
                </c:pt>
                <c:pt idx="1557">
                  <c:v>10457.199999999961</c:v>
                </c:pt>
                <c:pt idx="1558">
                  <c:v>10461.499999999951</c:v>
                </c:pt>
                <c:pt idx="1559">
                  <c:v>10470.799999999959</c:v>
                </c:pt>
                <c:pt idx="1560">
                  <c:v>10480.099999999949</c:v>
                </c:pt>
                <c:pt idx="1561">
                  <c:v>10489.399999999951</c:v>
                </c:pt>
                <c:pt idx="1562">
                  <c:v>10498.69999999995</c:v>
                </c:pt>
                <c:pt idx="1563">
                  <c:v>10507.999999999951</c:v>
                </c:pt>
                <c:pt idx="1564">
                  <c:v>10512.29999999995</c:v>
                </c:pt>
                <c:pt idx="1565">
                  <c:v>10515.499999999951</c:v>
                </c:pt>
                <c:pt idx="1566">
                  <c:v>10522.29999999995</c:v>
                </c:pt>
                <c:pt idx="1567">
                  <c:v>10523.999999999951</c:v>
                </c:pt>
                <c:pt idx="1568">
                  <c:v>10525.69999999995</c:v>
                </c:pt>
                <c:pt idx="1569">
                  <c:v>10527.099999999949</c:v>
                </c:pt>
                <c:pt idx="1570">
                  <c:v>10533.899999999951</c:v>
                </c:pt>
                <c:pt idx="1571">
                  <c:v>10540.69999999995</c:v>
                </c:pt>
                <c:pt idx="1572">
                  <c:v>10547.499999999951</c:v>
                </c:pt>
                <c:pt idx="1573">
                  <c:v>10554.599999999949</c:v>
                </c:pt>
                <c:pt idx="1574">
                  <c:v>10564.599999999949</c:v>
                </c:pt>
                <c:pt idx="1575">
                  <c:v>10569.599999999949</c:v>
                </c:pt>
                <c:pt idx="1576">
                  <c:v>10574.19999999995</c:v>
                </c:pt>
                <c:pt idx="1577">
                  <c:v>10583.499999999951</c:v>
                </c:pt>
                <c:pt idx="1578">
                  <c:v>10588.499999999951</c:v>
                </c:pt>
                <c:pt idx="1579">
                  <c:v>10595.29999999995</c:v>
                </c:pt>
                <c:pt idx="1580">
                  <c:v>10602.099999999949</c:v>
                </c:pt>
                <c:pt idx="1581">
                  <c:v>10608.899999999951</c:v>
                </c:pt>
                <c:pt idx="1582">
                  <c:v>10613.899999999951</c:v>
                </c:pt>
                <c:pt idx="1583">
                  <c:v>10618.19999999995</c:v>
                </c:pt>
                <c:pt idx="1584">
                  <c:v>10622.499999999951</c:v>
                </c:pt>
                <c:pt idx="1585">
                  <c:v>10627.499999999951</c:v>
                </c:pt>
                <c:pt idx="1586">
                  <c:v>10633.19999999995</c:v>
                </c:pt>
                <c:pt idx="1587">
                  <c:v>10639.19999999995</c:v>
                </c:pt>
                <c:pt idx="1588">
                  <c:v>10648.499999999951</c:v>
                </c:pt>
                <c:pt idx="1589">
                  <c:v>10652.79999999995</c:v>
                </c:pt>
                <c:pt idx="1590">
                  <c:v>10659.599999999949</c:v>
                </c:pt>
                <c:pt idx="1591">
                  <c:v>10668.599999999949</c:v>
                </c:pt>
                <c:pt idx="1592">
                  <c:v>10676.399999999951</c:v>
                </c:pt>
                <c:pt idx="1593">
                  <c:v>10683.999999999951</c:v>
                </c:pt>
                <c:pt idx="1594">
                  <c:v>10688.099999999949</c:v>
                </c:pt>
                <c:pt idx="1595">
                  <c:v>10694.899999999951</c:v>
                </c:pt>
                <c:pt idx="1596">
                  <c:v>10699.499999999951</c:v>
                </c:pt>
                <c:pt idx="1597">
                  <c:v>10704.499999999951</c:v>
                </c:pt>
                <c:pt idx="1598">
                  <c:v>10711.29999999995</c:v>
                </c:pt>
                <c:pt idx="1599">
                  <c:v>10716.29999999995</c:v>
                </c:pt>
                <c:pt idx="1600">
                  <c:v>10723.79999999995</c:v>
                </c:pt>
                <c:pt idx="1601">
                  <c:v>10728.79999999995</c:v>
                </c:pt>
                <c:pt idx="1602">
                  <c:v>10735.59999999994</c:v>
                </c:pt>
                <c:pt idx="1603">
                  <c:v>10737.09999999994</c:v>
                </c:pt>
                <c:pt idx="1604">
                  <c:v>10743.89999999994</c:v>
                </c:pt>
                <c:pt idx="1605">
                  <c:v>10748.89999999994</c:v>
                </c:pt>
                <c:pt idx="1606">
                  <c:v>10753.89999999994</c:v>
                </c:pt>
                <c:pt idx="1607">
                  <c:v>10758.89999999994</c:v>
                </c:pt>
                <c:pt idx="1608">
                  <c:v>10765.699999999941</c:v>
                </c:pt>
                <c:pt idx="1609">
                  <c:v>10767.199999999941</c:v>
                </c:pt>
                <c:pt idx="1610">
                  <c:v>10777.199999999941</c:v>
                </c:pt>
                <c:pt idx="1611">
                  <c:v>10787.199999999941</c:v>
                </c:pt>
                <c:pt idx="1612">
                  <c:v>10797.199999999941</c:v>
                </c:pt>
                <c:pt idx="1613">
                  <c:v>10807.199999999941</c:v>
                </c:pt>
                <c:pt idx="1614">
                  <c:v>10812.199999999941</c:v>
                </c:pt>
                <c:pt idx="1615">
                  <c:v>10817.199999999941</c:v>
                </c:pt>
                <c:pt idx="1616">
                  <c:v>10822.199999999941</c:v>
                </c:pt>
                <c:pt idx="1617">
                  <c:v>10831.49999999994</c:v>
                </c:pt>
                <c:pt idx="1618">
                  <c:v>10838.09999999994</c:v>
                </c:pt>
                <c:pt idx="1619">
                  <c:v>10843.09999999994</c:v>
                </c:pt>
                <c:pt idx="1620">
                  <c:v>10852.39999999994</c:v>
                </c:pt>
                <c:pt idx="1621">
                  <c:v>10859.199999999941</c:v>
                </c:pt>
                <c:pt idx="1622">
                  <c:v>10863.799999999939</c:v>
                </c:pt>
                <c:pt idx="1623">
                  <c:v>10868.09999999994</c:v>
                </c:pt>
                <c:pt idx="1624">
                  <c:v>10877.39999999994</c:v>
                </c:pt>
                <c:pt idx="1625">
                  <c:v>10884.49999999994</c:v>
                </c:pt>
                <c:pt idx="1626">
                  <c:v>10889.09999999994</c:v>
                </c:pt>
                <c:pt idx="1627">
                  <c:v>10896.199999999941</c:v>
                </c:pt>
                <c:pt idx="1628">
                  <c:v>10905.49999999994</c:v>
                </c:pt>
                <c:pt idx="1629">
                  <c:v>10913.299999999939</c:v>
                </c:pt>
                <c:pt idx="1630">
                  <c:v>10921.09999999994</c:v>
                </c:pt>
                <c:pt idx="1631">
                  <c:v>10928.89999999994</c:v>
                </c:pt>
                <c:pt idx="1632">
                  <c:v>10936.699999999941</c:v>
                </c:pt>
                <c:pt idx="1633">
                  <c:v>10944.499999999931</c:v>
                </c:pt>
                <c:pt idx="1634">
                  <c:v>10952.299999999939</c:v>
                </c:pt>
                <c:pt idx="1635">
                  <c:v>10960.099999999929</c:v>
                </c:pt>
                <c:pt idx="1636">
                  <c:v>10967.899999999931</c:v>
                </c:pt>
                <c:pt idx="1637">
                  <c:v>10975.69999999993</c:v>
                </c:pt>
                <c:pt idx="1638">
                  <c:v>10983.499999999931</c:v>
                </c:pt>
                <c:pt idx="1639">
                  <c:v>10984.999999999931</c:v>
                </c:pt>
                <c:pt idx="1640">
                  <c:v>10986.69999999993</c:v>
                </c:pt>
                <c:pt idx="1641">
                  <c:v>10995.999999999931</c:v>
                </c:pt>
                <c:pt idx="1642">
                  <c:v>11005.29999999993</c:v>
                </c:pt>
                <c:pt idx="1643">
                  <c:v>11014.599999999929</c:v>
                </c:pt>
                <c:pt idx="1644">
                  <c:v>11022.099999999929</c:v>
                </c:pt>
                <c:pt idx="1645">
                  <c:v>11029.69999999993</c:v>
                </c:pt>
                <c:pt idx="1646">
                  <c:v>11033.999999999931</c:v>
                </c:pt>
                <c:pt idx="1647">
                  <c:v>11038.999999999931</c:v>
                </c:pt>
                <c:pt idx="1648">
                  <c:v>11042.19999999993</c:v>
                </c:pt>
                <c:pt idx="1649">
                  <c:v>11049.29999999993</c:v>
                </c:pt>
                <c:pt idx="1650">
                  <c:v>11052.499999999931</c:v>
                </c:pt>
                <c:pt idx="1651">
                  <c:v>11061.79999999993</c:v>
                </c:pt>
                <c:pt idx="1652">
                  <c:v>11068.599999999929</c:v>
                </c:pt>
                <c:pt idx="1653">
                  <c:v>11075.399999999931</c:v>
                </c:pt>
                <c:pt idx="1654">
                  <c:v>11082.19999999993</c:v>
                </c:pt>
                <c:pt idx="1655">
                  <c:v>11088.599999999929</c:v>
                </c:pt>
                <c:pt idx="1656">
                  <c:v>11095.399999999931</c:v>
                </c:pt>
                <c:pt idx="1657">
                  <c:v>11102.19999999993</c:v>
                </c:pt>
                <c:pt idx="1658">
                  <c:v>11108.999999999931</c:v>
                </c:pt>
                <c:pt idx="1659">
                  <c:v>11118.999999999931</c:v>
                </c:pt>
                <c:pt idx="1660">
                  <c:v>11123.29999999993</c:v>
                </c:pt>
                <c:pt idx="1661">
                  <c:v>11128.79999999993</c:v>
                </c:pt>
                <c:pt idx="1662">
                  <c:v>11132.79999999993</c:v>
                </c:pt>
                <c:pt idx="1663">
                  <c:v>11138.29999999993</c:v>
                </c:pt>
                <c:pt idx="1664">
                  <c:v>11143.79999999993</c:v>
                </c:pt>
                <c:pt idx="1665">
                  <c:v>11151.29999999993</c:v>
                </c:pt>
                <c:pt idx="1666">
                  <c:v>11156.29999999993</c:v>
                </c:pt>
                <c:pt idx="1667">
                  <c:v>11161.29999999993</c:v>
                </c:pt>
                <c:pt idx="1668">
                  <c:v>11166.29999999993</c:v>
                </c:pt>
                <c:pt idx="1669">
                  <c:v>11176.29999999993</c:v>
                </c:pt>
                <c:pt idx="1670">
                  <c:v>11179.79999999993</c:v>
                </c:pt>
                <c:pt idx="1671">
                  <c:v>11189.79999999993</c:v>
                </c:pt>
                <c:pt idx="1672">
                  <c:v>11197.599999999929</c:v>
                </c:pt>
                <c:pt idx="1673">
                  <c:v>11202.599999999929</c:v>
                </c:pt>
                <c:pt idx="1674">
                  <c:v>11207.599999999929</c:v>
                </c:pt>
                <c:pt idx="1675">
                  <c:v>11212.999999999931</c:v>
                </c:pt>
                <c:pt idx="1676">
                  <c:v>11220.499999999931</c:v>
                </c:pt>
                <c:pt idx="1677">
                  <c:v>11227.999999999931</c:v>
                </c:pt>
                <c:pt idx="1678">
                  <c:v>11232.29999999993</c:v>
                </c:pt>
                <c:pt idx="1679">
                  <c:v>11237.29999999993</c:v>
                </c:pt>
                <c:pt idx="1680">
                  <c:v>11241.59999999992</c:v>
                </c:pt>
                <c:pt idx="1681">
                  <c:v>11246.59999999992</c:v>
                </c:pt>
                <c:pt idx="1682">
                  <c:v>11255.89999999992</c:v>
                </c:pt>
                <c:pt idx="1683">
                  <c:v>11265.89999999992</c:v>
                </c:pt>
                <c:pt idx="1684">
                  <c:v>11270.89999999992</c:v>
                </c:pt>
                <c:pt idx="1685">
                  <c:v>11275.89999999992</c:v>
                </c:pt>
                <c:pt idx="1686">
                  <c:v>11283.39999999992</c:v>
                </c:pt>
                <c:pt idx="1687">
                  <c:v>11290.89999999992</c:v>
                </c:pt>
                <c:pt idx="1688">
                  <c:v>11297.699999999921</c:v>
                </c:pt>
                <c:pt idx="1689">
                  <c:v>11304.49999999992</c:v>
                </c:pt>
                <c:pt idx="1690">
                  <c:v>11310.99999999992</c:v>
                </c:pt>
                <c:pt idx="1691">
                  <c:v>11317.799999999919</c:v>
                </c:pt>
                <c:pt idx="1692">
                  <c:v>11322.39999999992</c:v>
                </c:pt>
                <c:pt idx="1693">
                  <c:v>11326.699999999921</c:v>
                </c:pt>
                <c:pt idx="1694">
                  <c:v>11334.49999999992</c:v>
                </c:pt>
                <c:pt idx="1695">
                  <c:v>11342.299999999919</c:v>
                </c:pt>
                <c:pt idx="1696">
                  <c:v>11350.09999999992</c:v>
                </c:pt>
                <c:pt idx="1697">
                  <c:v>11354.39999999992</c:v>
                </c:pt>
                <c:pt idx="1698">
                  <c:v>11360.89999999992</c:v>
                </c:pt>
                <c:pt idx="1699">
                  <c:v>11370.199999999921</c:v>
                </c:pt>
                <c:pt idx="1700">
                  <c:v>11374.199999999921</c:v>
                </c:pt>
                <c:pt idx="1701">
                  <c:v>11378.499999999911</c:v>
                </c:pt>
                <c:pt idx="1702">
                  <c:v>11383.499999999911</c:v>
                </c:pt>
                <c:pt idx="1703">
                  <c:v>11388.499999999911</c:v>
                </c:pt>
                <c:pt idx="1704">
                  <c:v>11394.999999999911</c:v>
                </c:pt>
                <c:pt idx="1705">
                  <c:v>11401.499999999911</c:v>
                </c:pt>
                <c:pt idx="1706">
                  <c:v>11406.999999999911</c:v>
                </c:pt>
                <c:pt idx="1707">
                  <c:v>11411.299999999919</c:v>
                </c:pt>
                <c:pt idx="1708">
                  <c:v>11415.599999999909</c:v>
                </c:pt>
                <c:pt idx="1709">
                  <c:v>11420.199999999921</c:v>
                </c:pt>
                <c:pt idx="1710">
                  <c:v>11425.199999999921</c:v>
                </c:pt>
                <c:pt idx="1711">
                  <c:v>11429.499999999911</c:v>
                </c:pt>
                <c:pt idx="1712">
                  <c:v>11436.29999999991</c:v>
                </c:pt>
                <c:pt idx="1713">
                  <c:v>11445.599999999909</c:v>
                </c:pt>
                <c:pt idx="1714">
                  <c:v>11449.899999999911</c:v>
                </c:pt>
                <c:pt idx="1715">
                  <c:v>11454.19999999991</c:v>
                </c:pt>
                <c:pt idx="1716">
                  <c:v>11458.499999999911</c:v>
                </c:pt>
                <c:pt idx="1717">
                  <c:v>11462.79999999991</c:v>
                </c:pt>
                <c:pt idx="1718">
                  <c:v>11470.29999999991</c:v>
                </c:pt>
                <c:pt idx="1719">
                  <c:v>11479.599999999909</c:v>
                </c:pt>
                <c:pt idx="1720">
                  <c:v>11483.899999999911</c:v>
                </c:pt>
                <c:pt idx="1721">
                  <c:v>11487.899999999911</c:v>
                </c:pt>
                <c:pt idx="1722">
                  <c:v>11495.399999999911</c:v>
                </c:pt>
                <c:pt idx="1723">
                  <c:v>11500.399999999911</c:v>
                </c:pt>
                <c:pt idx="1724">
                  <c:v>11509.399999999911</c:v>
                </c:pt>
                <c:pt idx="1725">
                  <c:v>11518.69999999991</c:v>
                </c:pt>
                <c:pt idx="1726">
                  <c:v>11526.499999999911</c:v>
                </c:pt>
                <c:pt idx="1727">
                  <c:v>11534.29999999991</c:v>
                </c:pt>
                <c:pt idx="1728">
                  <c:v>11542.099999999909</c:v>
                </c:pt>
                <c:pt idx="1729">
                  <c:v>11549.899999999911</c:v>
                </c:pt>
                <c:pt idx="1730">
                  <c:v>11557.699999999901</c:v>
                </c:pt>
                <c:pt idx="1731">
                  <c:v>11565.4999999999</c:v>
                </c:pt>
                <c:pt idx="1732">
                  <c:v>11570.4999999999</c:v>
                </c:pt>
                <c:pt idx="1733">
                  <c:v>11579.799999999899</c:v>
                </c:pt>
                <c:pt idx="1734">
                  <c:v>11584.0999999999</c:v>
                </c:pt>
                <c:pt idx="1735">
                  <c:v>11588.3999999999</c:v>
                </c:pt>
                <c:pt idx="1736">
                  <c:v>11594.3999999999</c:v>
                </c:pt>
                <c:pt idx="1737">
                  <c:v>11603.699999999901</c:v>
                </c:pt>
                <c:pt idx="1738">
                  <c:v>11612.9999999999</c:v>
                </c:pt>
                <c:pt idx="1739">
                  <c:v>11620.799999999899</c:v>
                </c:pt>
                <c:pt idx="1740">
                  <c:v>11628.5999999999</c:v>
                </c:pt>
                <c:pt idx="1741">
                  <c:v>11635.3999999999</c:v>
                </c:pt>
                <c:pt idx="1742">
                  <c:v>11642.5999999999</c:v>
                </c:pt>
                <c:pt idx="1743">
                  <c:v>11649.3999999999</c:v>
                </c:pt>
                <c:pt idx="1744">
                  <c:v>11656.199999999901</c:v>
                </c:pt>
                <c:pt idx="1745">
                  <c:v>11657.699999999901</c:v>
                </c:pt>
                <c:pt idx="1746">
                  <c:v>11661.699999999901</c:v>
                </c:pt>
                <c:pt idx="1747">
                  <c:v>11670.999999999891</c:v>
                </c:pt>
                <c:pt idx="1748">
                  <c:v>11679.999999999891</c:v>
                </c:pt>
                <c:pt idx="1749">
                  <c:v>11684.999999999891</c:v>
                </c:pt>
                <c:pt idx="1750">
                  <c:v>11689.999999999891</c:v>
                </c:pt>
                <c:pt idx="1751">
                  <c:v>11694.999999999891</c:v>
                </c:pt>
                <c:pt idx="1752">
                  <c:v>11702.799999999899</c:v>
                </c:pt>
                <c:pt idx="1753">
                  <c:v>11707.099999999889</c:v>
                </c:pt>
                <c:pt idx="1754">
                  <c:v>11714.89999999989</c:v>
                </c:pt>
                <c:pt idx="1755">
                  <c:v>11719.79999999989</c:v>
                </c:pt>
                <c:pt idx="1756">
                  <c:v>11724.79999999989</c:v>
                </c:pt>
                <c:pt idx="1757">
                  <c:v>11731.599999999889</c:v>
                </c:pt>
                <c:pt idx="1758">
                  <c:v>11740.599999999889</c:v>
                </c:pt>
                <c:pt idx="1759">
                  <c:v>11747.79999999989</c:v>
                </c:pt>
                <c:pt idx="1760">
                  <c:v>11757.099999999889</c:v>
                </c:pt>
                <c:pt idx="1761">
                  <c:v>11766.099999999889</c:v>
                </c:pt>
                <c:pt idx="1762">
                  <c:v>11776.099999999889</c:v>
                </c:pt>
                <c:pt idx="1763">
                  <c:v>11785.39999999989</c:v>
                </c:pt>
                <c:pt idx="1764">
                  <c:v>11795.39999999989</c:v>
                </c:pt>
                <c:pt idx="1765">
                  <c:v>11799.69999999989</c:v>
                </c:pt>
                <c:pt idx="1766">
                  <c:v>11803.999999999891</c:v>
                </c:pt>
                <c:pt idx="1767">
                  <c:v>11808.29999999989</c:v>
                </c:pt>
                <c:pt idx="1768">
                  <c:v>11812.599999999889</c:v>
                </c:pt>
                <c:pt idx="1769">
                  <c:v>11822.599999999889</c:v>
                </c:pt>
                <c:pt idx="1770">
                  <c:v>11829.39999999989</c:v>
                </c:pt>
                <c:pt idx="1771">
                  <c:v>11839.39999999989</c:v>
                </c:pt>
                <c:pt idx="1772">
                  <c:v>11848.69999999989</c:v>
                </c:pt>
                <c:pt idx="1773">
                  <c:v>11857.999999999891</c:v>
                </c:pt>
                <c:pt idx="1774">
                  <c:v>11865.79999999989</c:v>
                </c:pt>
                <c:pt idx="1775">
                  <c:v>11875.79999999989</c:v>
                </c:pt>
                <c:pt idx="1776">
                  <c:v>11885.79999999989</c:v>
                </c:pt>
                <c:pt idx="1777">
                  <c:v>11895.099999999889</c:v>
                </c:pt>
                <c:pt idx="1778">
                  <c:v>11904.39999999989</c:v>
                </c:pt>
                <c:pt idx="1779">
                  <c:v>11908.699999999881</c:v>
                </c:pt>
                <c:pt idx="1780">
                  <c:v>11912.99999999988</c:v>
                </c:pt>
                <c:pt idx="1781">
                  <c:v>11922.299999999879</c:v>
                </c:pt>
                <c:pt idx="1782">
                  <c:v>11929.09999999988</c:v>
                </c:pt>
                <c:pt idx="1783">
                  <c:v>11935.89999999988</c:v>
                </c:pt>
                <c:pt idx="1784">
                  <c:v>11942.699999999881</c:v>
                </c:pt>
                <c:pt idx="1785">
                  <c:v>11951.99999999988</c:v>
                </c:pt>
                <c:pt idx="1786">
                  <c:v>11961.299999999879</c:v>
                </c:pt>
                <c:pt idx="1787">
                  <c:v>11970.59999999988</c:v>
                </c:pt>
                <c:pt idx="1788">
                  <c:v>11979.89999999988</c:v>
                </c:pt>
                <c:pt idx="1789">
                  <c:v>11989.199999999881</c:v>
                </c:pt>
                <c:pt idx="1790">
                  <c:v>11998.499999999871</c:v>
                </c:pt>
                <c:pt idx="1791">
                  <c:v>12007.799999999879</c:v>
                </c:pt>
                <c:pt idx="1792">
                  <c:v>12012.099999999869</c:v>
                </c:pt>
                <c:pt idx="1793">
                  <c:v>12022.099999999869</c:v>
                </c:pt>
                <c:pt idx="1794">
                  <c:v>12031.39999999987</c:v>
                </c:pt>
                <c:pt idx="1795">
                  <c:v>12035.69999999987</c:v>
                </c:pt>
                <c:pt idx="1796">
                  <c:v>12045.69999999987</c:v>
                </c:pt>
                <c:pt idx="1797">
                  <c:v>12047.39999999987</c:v>
                </c:pt>
                <c:pt idx="1798">
                  <c:v>12051.69999999987</c:v>
                </c:pt>
                <c:pt idx="1799">
                  <c:v>12058.499999999871</c:v>
                </c:pt>
                <c:pt idx="1800">
                  <c:v>12065.29999999987</c:v>
                </c:pt>
                <c:pt idx="1801">
                  <c:v>12070.79999999987</c:v>
                </c:pt>
                <c:pt idx="1802">
                  <c:v>12080.099999999869</c:v>
                </c:pt>
                <c:pt idx="1803">
                  <c:v>12086.89999999987</c:v>
                </c:pt>
                <c:pt idx="1804">
                  <c:v>12093.69999999987</c:v>
                </c:pt>
                <c:pt idx="1805">
                  <c:v>12102.999999999871</c:v>
                </c:pt>
                <c:pt idx="1806">
                  <c:v>12109.79999999987</c:v>
                </c:pt>
                <c:pt idx="1807">
                  <c:v>12116.599999999869</c:v>
                </c:pt>
                <c:pt idx="1808">
                  <c:v>12120.69999999987</c:v>
                </c:pt>
                <c:pt idx="1809">
                  <c:v>12127.19999999987</c:v>
                </c:pt>
                <c:pt idx="1810">
                  <c:v>12136.499999999871</c:v>
                </c:pt>
                <c:pt idx="1811">
                  <c:v>12145.79999999987</c:v>
                </c:pt>
                <c:pt idx="1812">
                  <c:v>12155.099999999869</c:v>
                </c:pt>
                <c:pt idx="1813">
                  <c:v>12161.89999999987</c:v>
                </c:pt>
                <c:pt idx="1814">
                  <c:v>12168.699999999861</c:v>
                </c:pt>
                <c:pt idx="1815">
                  <c:v>12173.699999999861</c:v>
                </c:pt>
                <c:pt idx="1816">
                  <c:v>12180.49999999986</c:v>
                </c:pt>
                <c:pt idx="1817">
                  <c:v>12182.59999999986</c:v>
                </c:pt>
                <c:pt idx="1818">
                  <c:v>12184.299999999859</c:v>
                </c:pt>
                <c:pt idx="1819">
                  <c:v>12193.59999999986</c:v>
                </c:pt>
                <c:pt idx="1820">
                  <c:v>12197.89999999986</c:v>
                </c:pt>
                <c:pt idx="1821">
                  <c:v>12202.99999999986</c:v>
                </c:pt>
                <c:pt idx="1822">
                  <c:v>12209.799999999859</c:v>
                </c:pt>
                <c:pt idx="1823">
                  <c:v>12214.39999999986</c:v>
                </c:pt>
                <c:pt idx="1824">
                  <c:v>12221.199999999861</c:v>
                </c:pt>
                <c:pt idx="1825">
                  <c:v>12228.99999999986</c:v>
                </c:pt>
                <c:pt idx="1826">
                  <c:v>12234.199999999861</c:v>
                </c:pt>
                <c:pt idx="1827">
                  <c:v>12238.299999999859</c:v>
                </c:pt>
                <c:pt idx="1828">
                  <c:v>12243.299999999859</c:v>
                </c:pt>
                <c:pt idx="1829">
                  <c:v>12250.799999999859</c:v>
                </c:pt>
                <c:pt idx="1830">
                  <c:v>12252.49999999986</c:v>
                </c:pt>
                <c:pt idx="1831">
                  <c:v>12260.299999999859</c:v>
                </c:pt>
                <c:pt idx="1832">
                  <c:v>12264.59999999986</c:v>
                </c:pt>
                <c:pt idx="1833">
                  <c:v>12268.89999999986</c:v>
                </c:pt>
                <c:pt idx="1834">
                  <c:v>12273.199999999861</c:v>
                </c:pt>
                <c:pt idx="1835">
                  <c:v>12280.699999999861</c:v>
                </c:pt>
                <c:pt idx="1836">
                  <c:v>12288.49999999986</c:v>
                </c:pt>
                <c:pt idx="1837">
                  <c:v>12295.299999999859</c:v>
                </c:pt>
                <c:pt idx="1838">
                  <c:v>12302.799999999859</c:v>
                </c:pt>
                <c:pt idx="1839">
                  <c:v>12312.09999999986</c:v>
                </c:pt>
                <c:pt idx="1840">
                  <c:v>12318.89999999986</c:v>
                </c:pt>
                <c:pt idx="1841">
                  <c:v>12328.89999999986</c:v>
                </c:pt>
                <c:pt idx="1842">
                  <c:v>12333.89999999986</c:v>
                </c:pt>
                <c:pt idx="1843">
                  <c:v>12343.89999999986</c:v>
                </c:pt>
                <c:pt idx="1844">
                  <c:v>12353.89999999986</c:v>
                </c:pt>
                <c:pt idx="1845">
                  <c:v>12362.89999999986</c:v>
                </c:pt>
                <c:pt idx="1846">
                  <c:v>12370.39999999986</c:v>
                </c:pt>
                <c:pt idx="1847">
                  <c:v>12380.39999999986</c:v>
                </c:pt>
                <c:pt idx="1848">
                  <c:v>12390.39999999986</c:v>
                </c:pt>
                <c:pt idx="1849">
                  <c:v>12399.699999999861</c:v>
                </c:pt>
                <c:pt idx="1850">
                  <c:v>12403.199999999861</c:v>
                </c:pt>
                <c:pt idx="1851">
                  <c:v>12407.599999999849</c:v>
                </c:pt>
                <c:pt idx="1852">
                  <c:v>12416.89999999985</c:v>
                </c:pt>
                <c:pt idx="1853">
                  <c:v>12421.199999999861</c:v>
                </c:pt>
                <c:pt idx="1854">
                  <c:v>12426.199999999861</c:v>
                </c:pt>
                <c:pt idx="1855">
                  <c:v>12432.999999999851</c:v>
                </c:pt>
                <c:pt idx="1856">
                  <c:v>12442.29999999985</c:v>
                </c:pt>
                <c:pt idx="1857">
                  <c:v>12446.599999999849</c:v>
                </c:pt>
                <c:pt idx="1858">
                  <c:v>12455.89999999985</c:v>
                </c:pt>
                <c:pt idx="1859">
                  <c:v>12463.39999999985</c:v>
                </c:pt>
                <c:pt idx="1860">
                  <c:v>12469.79999999985</c:v>
                </c:pt>
                <c:pt idx="1861">
                  <c:v>12474.79999999985</c:v>
                </c:pt>
                <c:pt idx="1862">
                  <c:v>12478.29999999985</c:v>
                </c:pt>
                <c:pt idx="1863">
                  <c:v>12485.39999999985</c:v>
                </c:pt>
                <c:pt idx="1864">
                  <c:v>12491.499999999851</c:v>
                </c:pt>
                <c:pt idx="1865">
                  <c:v>12501.499999999851</c:v>
                </c:pt>
                <c:pt idx="1866">
                  <c:v>12508.999999999851</c:v>
                </c:pt>
                <c:pt idx="1867">
                  <c:v>12518.999999999851</c:v>
                </c:pt>
                <c:pt idx="1868">
                  <c:v>12523.999999999851</c:v>
                </c:pt>
                <c:pt idx="1869">
                  <c:v>12531.79999999985</c:v>
                </c:pt>
                <c:pt idx="1870">
                  <c:v>12539.599999999849</c:v>
                </c:pt>
                <c:pt idx="1871">
                  <c:v>12546.39999999985</c:v>
                </c:pt>
                <c:pt idx="1872">
                  <c:v>12553.19999999985</c:v>
                </c:pt>
                <c:pt idx="1873">
                  <c:v>12559.999999999851</c:v>
                </c:pt>
                <c:pt idx="1874">
                  <c:v>12566.599999999849</c:v>
                </c:pt>
                <c:pt idx="1875">
                  <c:v>12570.89999999985</c:v>
                </c:pt>
                <c:pt idx="1876">
                  <c:v>12575.89999999985</c:v>
                </c:pt>
                <c:pt idx="1877">
                  <c:v>12582.69999999985</c:v>
                </c:pt>
                <c:pt idx="1878">
                  <c:v>12584.39999999985</c:v>
                </c:pt>
                <c:pt idx="1879">
                  <c:v>12593.69999999985</c:v>
                </c:pt>
                <c:pt idx="1880">
                  <c:v>12603.69999999985</c:v>
                </c:pt>
                <c:pt idx="1881">
                  <c:v>12610.499999999851</c:v>
                </c:pt>
                <c:pt idx="1882">
                  <c:v>12615.499999999851</c:v>
                </c:pt>
                <c:pt idx="1883">
                  <c:v>12624.79999999985</c:v>
                </c:pt>
                <c:pt idx="1884">
                  <c:v>12626.499999999851</c:v>
                </c:pt>
                <c:pt idx="1885">
                  <c:v>12636.499999999851</c:v>
                </c:pt>
                <c:pt idx="1886">
                  <c:v>12640.599999999849</c:v>
                </c:pt>
                <c:pt idx="1887">
                  <c:v>12645.19999999985</c:v>
                </c:pt>
                <c:pt idx="1888">
                  <c:v>12649.499999999851</c:v>
                </c:pt>
                <c:pt idx="1889">
                  <c:v>12656.29999999985</c:v>
                </c:pt>
                <c:pt idx="1890">
                  <c:v>12658.89999999985</c:v>
                </c:pt>
                <c:pt idx="1891">
                  <c:v>12663.999999999851</c:v>
                </c:pt>
                <c:pt idx="1892">
                  <c:v>12668.999999999851</c:v>
                </c:pt>
                <c:pt idx="1893">
                  <c:v>12675.39999999985</c:v>
                </c:pt>
                <c:pt idx="1894">
                  <c:v>12680.39999999985</c:v>
                </c:pt>
                <c:pt idx="1895">
                  <c:v>12686.89999999985</c:v>
                </c:pt>
                <c:pt idx="1896">
                  <c:v>12692.89999999985</c:v>
                </c:pt>
                <c:pt idx="1897">
                  <c:v>12702.19999999985</c:v>
                </c:pt>
                <c:pt idx="1898">
                  <c:v>12709.999999999851</c:v>
                </c:pt>
                <c:pt idx="1899">
                  <c:v>12714.299999999839</c:v>
                </c:pt>
                <c:pt idx="1900">
                  <c:v>12723.59999999984</c:v>
                </c:pt>
                <c:pt idx="1901">
                  <c:v>12727.89999999984</c:v>
                </c:pt>
                <c:pt idx="1902">
                  <c:v>12737.199999999841</c:v>
                </c:pt>
                <c:pt idx="1903">
                  <c:v>12744.699999999841</c:v>
                </c:pt>
                <c:pt idx="1904">
                  <c:v>12752.199999999841</c:v>
                </c:pt>
                <c:pt idx="1905">
                  <c:v>12759.699999999841</c:v>
                </c:pt>
                <c:pt idx="1906">
                  <c:v>12763.699999999841</c:v>
                </c:pt>
                <c:pt idx="1907">
                  <c:v>12767.699999999841</c:v>
                </c:pt>
                <c:pt idx="1908">
                  <c:v>12775.199999999841</c:v>
                </c:pt>
                <c:pt idx="1909">
                  <c:v>12784.59999999984</c:v>
                </c:pt>
                <c:pt idx="1910">
                  <c:v>12793.89999999984</c:v>
                </c:pt>
                <c:pt idx="1911">
                  <c:v>12803.199999999841</c:v>
                </c:pt>
                <c:pt idx="1912">
                  <c:v>12812.49999999984</c:v>
                </c:pt>
                <c:pt idx="1913">
                  <c:v>12821.799999999839</c:v>
                </c:pt>
                <c:pt idx="1914">
                  <c:v>12831.09999999984</c:v>
                </c:pt>
                <c:pt idx="1915">
                  <c:v>12841.09999999984</c:v>
                </c:pt>
                <c:pt idx="1916">
                  <c:v>12845.699999999841</c:v>
                </c:pt>
                <c:pt idx="1917">
                  <c:v>12850.699999999841</c:v>
                </c:pt>
                <c:pt idx="1918">
                  <c:v>12855.299999999839</c:v>
                </c:pt>
                <c:pt idx="1919">
                  <c:v>12859.89999999984</c:v>
                </c:pt>
                <c:pt idx="1920">
                  <c:v>12866.699999999841</c:v>
                </c:pt>
                <c:pt idx="1921">
                  <c:v>12870.99999999984</c:v>
                </c:pt>
                <c:pt idx="1922">
                  <c:v>12878.59999999984</c:v>
                </c:pt>
                <c:pt idx="1923">
                  <c:v>12883.59999999984</c:v>
                </c:pt>
                <c:pt idx="1924">
                  <c:v>12887.89999999984</c:v>
                </c:pt>
                <c:pt idx="1925">
                  <c:v>12892.199999999841</c:v>
                </c:pt>
                <c:pt idx="1926">
                  <c:v>12899.699999999841</c:v>
                </c:pt>
                <c:pt idx="1927">
                  <c:v>12907.199999999841</c:v>
                </c:pt>
                <c:pt idx="1928">
                  <c:v>12908.89999999984</c:v>
                </c:pt>
                <c:pt idx="1929">
                  <c:v>12913.89999999984</c:v>
                </c:pt>
                <c:pt idx="1930">
                  <c:v>12921.699999999841</c:v>
                </c:pt>
                <c:pt idx="1931">
                  <c:v>12928.499999999831</c:v>
                </c:pt>
                <c:pt idx="1932">
                  <c:v>12936.299999999839</c:v>
                </c:pt>
                <c:pt idx="1933">
                  <c:v>12944.099999999829</c:v>
                </c:pt>
                <c:pt idx="1934">
                  <c:v>12951.199999999841</c:v>
                </c:pt>
                <c:pt idx="1935">
                  <c:v>12958.999999999831</c:v>
                </c:pt>
                <c:pt idx="1936">
                  <c:v>12963.29999999983</c:v>
                </c:pt>
                <c:pt idx="1937">
                  <c:v>12968.29999999983</c:v>
                </c:pt>
                <c:pt idx="1938">
                  <c:v>12977.599999999829</c:v>
                </c:pt>
                <c:pt idx="1939">
                  <c:v>12984.69999999983</c:v>
                </c:pt>
                <c:pt idx="1940">
                  <c:v>12994.69999999983</c:v>
                </c:pt>
                <c:pt idx="1941">
                  <c:v>13002.29999999983</c:v>
                </c:pt>
                <c:pt idx="1942">
                  <c:v>13011.599999999829</c:v>
                </c:pt>
                <c:pt idx="1943">
                  <c:v>13018.39999999983</c:v>
                </c:pt>
                <c:pt idx="1944">
                  <c:v>13027.19999999983</c:v>
                </c:pt>
                <c:pt idx="1945">
                  <c:v>13036.499999999831</c:v>
                </c:pt>
                <c:pt idx="1946">
                  <c:v>13045.79999999983</c:v>
                </c:pt>
                <c:pt idx="1947">
                  <c:v>13050.099999999829</c:v>
                </c:pt>
                <c:pt idx="1948">
                  <c:v>13054.39999999983</c:v>
                </c:pt>
                <c:pt idx="1949">
                  <c:v>13063.69999999983</c:v>
                </c:pt>
                <c:pt idx="1950">
                  <c:v>13072.999999999831</c:v>
                </c:pt>
                <c:pt idx="1951">
                  <c:v>13077.29999999983</c:v>
                </c:pt>
                <c:pt idx="1952">
                  <c:v>13081.599999999829</c:v>
                </c:pt>
                <c:pt idx="1953">
                  <c:v>13085.89999999983</c:v>
                </c:pt>
                <c:pt idx="1954">
                  <c:v>13090.199999999821</c:v>
                </c:pt>
                <c:pt idx="1955">
                  <c:v>13094.49999999982</c:v>
                </c:pt>
                <c:pt idx="1956">
                  <c:v>13099.89999999982</c:v>
                </c:pt>
                <c:pt idx="1957">
                  <c:v>13109.199999999821</c:v>
                </c:pt>
                <c:pt idx="1958">
                  <c:v>13113.799999999819</c:v>
                </c:pt>
                <c:pt idx="1959">
                  <c:v>13118.799999999819</c:v>
                </c:pt>
                <c:pt idx="1960">
                  <c:v>13123.09999999982</c:v>
                </c:pt>
                <c:pt idx="1961">
                  <c:v>13124.59999999982</c:v>
                </c:pt>
                <c:pt idx="1962">
                  <c:v>13132.09999999982</c:v>
                </c:pt>
                <c:pt idx="1963">
                  <c:v>13138.89999999982</c:v>
                </c:pt>
                <c:pt idx="1964">
                  <c:v>13142.39999999982</c:v>
                </c:pt>
                <c:pt idx="1965">
                  <c:v>13146.39999999982</c:v>
                </c:pt>
                <c:pt idx="1966">
                  <c:v>13155.699999999821</c:v>
                </c:pt>
                <c:pt idx="1967">
                  <c:v>13164.99999999982</c:v>
                </c:pt>
                <c:pt idx="1968">
                  <c:v>13171.799999999819</c:v>
                </c:pt>
                <c:pt idx="1969">
                  <c:v>13181.799999999819</c:v>
                </c:pt>
                <c:pt idx="1970">
                  <c:v>13186.09999999982</c:v>
                </c:pt>
                <c:pt idx="1971">
                  <c:v>13191.09999999982</c:v>
                </c:pt>
                <c:pt idx="1972">
                  <c:v>13194.299999999819</c:v>
                </c:pt>
                <c:pt idx="1973">
                  <c:v>13201.89999999982</c:v>
                </c:pt>
                <c:pt idx="1974">
                  <c:v>13208.699999999821</c:v>
                </c:pt>
                <c:pt idx="1975">
                  <c:v>13216.199999999821</c:v>
                </c:pt>
                <c:pt idx="1976">
                  <c:v>13220.799999999819</c:v>
                </c:pt>
                <c:pt idx="1977">
                  <c:v>13224.89999999982</c:v>
                </c:pt>
                <c:pt idx="1978">
                  <c:v>13231.299999999819</c:v>
                </c:pt>
                <c:pt idx="1979">
                  <c:v>13235.59999999982</c:v>
                </c:pt>
                <c:pt idx="1980">
                  <c:v>13237.299999999819</c:v>
                </c:pt>
                <c:pt idx="1981">
                  <c:v>13244.09999999982</c:v>
                </c:pt>
                <c:pt idx="1982">
                  <c:v>13248.09999999982</c:v>
                </c:pt>
                <c:pt idx="1983">
                  <c:v>13257.39999999982</c:v>
                </c:pt>
                <c:pt idx="1984">
                  <c:v>13261.699999999821</c:v>
                </c:pt>
                <c:pt idx="1985">
                  <c:v>13268.499999999811</c:v>
                </c:pt>
                <c:pt idx="1986">
                  <c:v>13273.499999999811</c:v>
                </c:pt>
                <c:pt idx="1987">
                  <c:v>13282.799999999819</c:v>
                </c:pt>
                <c:pt idx="1988">
                  <c:v>13287.099999999809</c:v>
                </c:pt>
                <c:pt idx="1989">
                  <c:v>13296.39999999981</c:v>
                </c:pt>
                <c:pt idx="1990">
                  <c:v>13298.099999999809</c:v>
                </c:pt>
                <c:pt idx="1991">
                  <c:v>13307.39999999981</c:v>
                </c:pt>
                <c:pt idx="1992">
                  <c:v>13316.69999999981</c:v>
                </c:pt>
                <c:pt idx="1993">
                  <c:v>13325.999999999811</c:v>
                </c:pt>
                <c:pt idx="1994">
                  <c:v>13333.599999999809</c:v>
                </c:pt>
                <c:pt idx="1995">
                  <c:v>13342.89999999981</c:v>
                </c:pt>
                <c:pt idx="1996">
                  <c:v>13352.19999999981</c:v>
                </c:pt>
                <c:pt idx="1997">
                  <c:v>13356.499999999811</c:v>
                </c:pt>
                <c:pt idx="1998">
                  <c:v>13365.79999999981</c:v>
                </c:pt>
                <c:pt idx="1999">
                  <c:v>13375.099999999809</c:v>
                </c:pt>
                <c:pt idx="2000">
                  <c:v>13384.39999999981</c:v>
                </c:pt>
                <c:pt idx="2001">
                  <c:v>13393.69999999981</c:v>
                </c:pt>
                <c:pt idx="2002">
                  <c:v>13402.999999999811</c:v>
                </c:pt>
                <c:pt idx="2003">
                  <c:v>13412.29999999981</c:v>
                </c:pt>
                <c:pt idx="2004">
                  <c:v>13421.599999999809</c:v>
                </c:pt>
                <c:pt idx="2005">
                  <c:v>13430.89999999981</c:v>
                </c:pt>
                <c:pt idx="2006">
                  <c:v>13436.699999999801</c:v>
                </c:pt>
                <c:pt idx="2007">
                  <c:v>13445.9999999998</c:v>
                </c:pt>
                <c:pt idx="2008">
                  <c:v>13452.799999999799</c:v>
                </c:pt>
                <c:pt idx="2009">
                  <c:v>13459.5999999998</c:v>
                </c:pt>
                <c:pt idx="2010">
                  <c:v>13466.3999999998</c:v>
                </c:pt>
                <c:pt idx="2011">
                  <c:v>13470.699999999801</c:v>
                </c:pt>
                <c:pt idx="2012">
                  <c:v>13479.9999999998</c:v>
                </c:pt>
                <c:pt idx="2013">
                  <c:v>13486.4999999998</c:v>
                </c:pt>
                <c:pt idx="2014">
                  <c:v>13490.799999999799</c:v>
                </c:pt>
                <c:pt idx="2015">
                  <c:v>13496.299999999799</c:v>
                </c:pt>
                <c:pt idx="2016">
                  <c:v>13500.5999999998</c:v>
                </c:pt>
                <c:pt idx="2017">
                  <c:v>13506.9999999998</c:v>
                </c:pt>
                <c:pt idx="2018">
                  <c:v>13511.299999999799</c:v>
                </c:pt>
                <c:pt idx="2019">
                  <c:v>13520.599999999789</c:v>
                </c:pt>
                <c:pt idx="2020">
                  <c:v>13529.89999999979</c:v>
                </c:pt>
                <c:pt idx="2021">
                  <c:v>13539.199999999801</c:v>
                </c:pt>
                <c:pt idx="2022">
                  <c:v>13544.999999999791</c:v>
                </c:pt>
                <c:pt idx="2023">
                  <c:v>13553.79999999979</c:v>
                </c:pt>
                <c:pt idx="2024">
                  <c:v>13560.89999999979</c:v>
                </c:pt>
                <c:pt idx="2025">
                  <c:v>13569.69999999979</c:v>
                </c:pt>
                <c:pt idx="2026">
                  <c:v>13573.999999999791</c:v>
                </c:pt>
                <c:pt idx="2027">
                  <c:v>13580.499999999791</c:v>
                </c:pt>
                <c:pt idx="2028">
                  <c:v>13584.79999999979</c:v>
                </c:pt>
                <c:pt idx="2029">
                  <c:v>13589.79999999979</c:v>
                </c:pt>
                <c:pt idx="2030">
                  <c:v>13594.79999999979</c:v>
                </c:pt>
                <c:pt idx="2031">
                  <c:v>13599.79999999979</c:v>
                </c:pt>
                <c:pt idx="2032">
                  <c:v>13604.79999999979</c:v>
                </c:pt>
                <c:pt idx="2033">
                  <c:v>13606.499999999791</c:v>
                </c:pt>
                <c:pt idx="2034">
                  <c:v>13612.999999999791</c:v>
                </c:pt>
                <c:pt idx="2035">
                  <c:v>13619.499999999791</c:v>
                </c:pt>
                <c:pt idx="2036">
                  <c:v>13625.999999999791</c:v>
                </c:pt>
                <c:pt idx="2037">
                  <c:v>13630.999999999791</c:v>
                </c:pt>
                <c:pt idx="2038">
                  <c:v>13635.999999999791</c:v>
                </c:pt>
                <c:pt idx="2039">
                  <c:v>13640.999999999791</c:v>
                </c:pt>
                <c:pt idx="2040">
                  <c:v>13648.79999999979</c:v>
                </c:pt>
                <c:pt idx="2041">
                  <c:v>13658.79999999979</c:v>
                </c:pt>
                <c:pt idx="2042">
                  <c:v>13663.099999999789</c:v>
                </c:pt>
                <c:pt idx="2043">
                  <c:v>13672.39999999979</c:v>
                </c:pt>
                <c:pt idx="2044">
                  <c:v>13676.69999999979</c:v>
                </c:pt>
                <c:pt idx="2045">
                  <c:v>13680.999999999791</c:v>
                </c:pt>
                <c:pt idx="2046">
                  <c:v>13685.29999999979</c:v>
                </c:pt>
                <c:pt idx="2047">
                  <c:v>13690.29999999979</c:v>
                </c:pt>
                <c:pt idx="2048">
                  <c:v>13700.29999999979</c:v>
                </c:pt>
                <c:pt idx="2049">
                  <c:v>13705.29999999979</c:v>
                </c:pt>
                <c:pt idx="2050">
                  <c:v>13709.599999999789</c:v>
                </c:pt>
                <c:pt idx="2051">
                  <c:v>13713.89999999979</c:v>
                </c:pt>
                <c:pt idx="2052">
                  <c:v>13718.19999999979</c:v>
                </c:pt>
                <c:pt idx="2053">
                  <c:v>13723.19999999979</c:v>
                </c:pt>
                <c:pt idx="2054">
                  <c:v>13731.69999999979</c:v>
                </c:pt>
                <c:pt idx="2055">
                  <c:v>13736.69999999979</c:v>
                </c:pt>
                <c:pt idx="2056">
                  <c:v>13740.999999999791</c:v>
                </c:pt>
                <c:pt idx="2057">
                  <c:v>13750.299999999779</c:v>
                </c:pt>
                <c:pt idx="2058">
                  <c:v>13757.09999999978</c:v>
                </c:pt>
                <c:pt idx="2059">
                  <c:v>13758.59999999978</c:v>
                </c:pt>
                <c:pt idx="2060">
                  <c:v>13762.89999999978</c:v>
                </c:pt>
                <c:pt idx="2061">
                  <c:v>13772.89999999978</c:v>
                </c:pt>
                <c:pt idx="2062">
                  <c:v>13774.39999999978</c:v>
                </c:pt>
                <c:pt idx="2063">
                  <c:v>13779.39999999978</c:v>
                </c:pt>
                <c:pt idx="2064">
                  <c:v>13784.39999999978</c:v>
                </c:pt>
                <c:pt idx="2065">
                  <c:v>13786.09999999978</c:v>
                </c:pt>
                <c:pt idx="2066">
                  <c:v>13791.09999999978</c:v>
                </c:pt>
                <c:pt idx="2067">
                  <c:v>13795.699999999781</c:v>
                </c:pt>
                <c:pt idx="2068">
                  <c:v>13799.199999999781</c:v>
                </c:pt>
                <c:pt idx="2069">
                  <c:v>13804.199999999781</c:v>
                </c:pt>
                <c:pt idx="2070">
                  <c:v>13810.99999999978</c:v>
                </c:pt>
                <c:pt idx="2071">
                  <c:v>13815.99999999978</c:v>
                </c:pt>
                <c:pt idx="2072">
                  <c:v>13820.99999999978</c:v>
                </c:pt>
                <c:pt idx="2073">
                  <c:v>13825.99999999978</c:v>
                </c:pt>
                <c:pt idx="2074">
                  <c:v>13827.699999999781</c:v>
                </c:pt>
                <c:pt idx="2075">
                  <c:v>13830.299999999779</c:v>
                </c:pt>
                <c:pt idx="2076">
                  <c:v>13833.799999999779</c:v>
                </c:pt>
                <c:pt idx="2077">
                  <c:v>13838.799999999779</c:v>
                </c:pt>
                <c:pt idx="2078">
                  <c:v>13848.799999999779</c:v>
                </c:pt>
                <c:pt idx="2079">
                  <c:v>13851.999999999791</c:v>
                </c:pt>
                <c:pt idx="2080">
                  <c:v>13858.599999999789</c:v>
                </c:pt>
                <c:pt idx="2081">
                  <c:v>13862.89999999978</c:v>
                </c:pt>
                <c:pt idx="2082">
                  <c:v>13872.199999999781</c:v>
                </c:pt>
                <c:pt idx="2083">
                  <c:v>13881.49999999978</c:v>
                </c:pt>
                <c:pt idx="2084">
                  <c:v>13887.89999999978</c:v>
                </c:pt>
                <c:pt idx="2085">
                  <c:v>13892.89999999978</c:v>
                </c:pt>
                <c:pt idx="2086">
                  <c:v>13897.199999999781</c:v>
                </c:pt>
                <c:pt idx="2087">
                  <c:v>13901.49999999978</c:v>
                </c:pt>
                <c:pt idx="2088">
                  <c:v>13910.799999999779</c:v>
                </c:pt>
                <c:pt idx="2089">
                  <c:v>13914.299999999779</c:v>
                </c:pt>
                <c:pt idx="2090">
                  <c:v>13918.89999999978</c:v>
                </c:pt>
                <c:pt idx="2091">
                  <c:v>13925.699999999781</c:v>
                </c:pt>
                <c:pt idx="2092">
                  <c:v>13929.699999999781</c:v>
                </c:pt>
                <c:pt idx="2093">
                  <c:v>13934.699999999781</c:v>
                </c:pt>
                <c:pt idx="2094">
                  <c:v>13938.699999999781</c:v>
                </c:pt>
                <c:pt idx="2095">
                  <c:v>13945.49999999978</c:v>
                </c:pt>
                <c:pt idx="2096">
                  <c:v>13950.49999999978</c:v>
                </c:pt>
                <c:pt idx="2097">
                  <c:v>13951.49999999978</c:v>
                </c:pt>
                <c:pt idx="2098">
                  <c:v>13960.799999999779</c:v>
                </c:pt>
                <c:pt idx="2099">
                  <c:v>13967.59999999978</c:v>
                </c:pt>
                <c:pt idx="2100">
                  <c:v>13976.89999999978</c:v>
                </c:pt>
                <c:pt idx="2101">
                  <c:v>13986.89999999978</c:v>
                </c:pt>
                <c:pt idx="2102">
                  <c:v>13996.199999999781</c:v>
                </c:pt>
                <c:pt idx="2103">
                  <c:v>14005.499999999771</c:v>
                </c:pt>
                <c:pt idx="2104">
                  <c:v>14014.799999999779</c:v>
                </c:pt>
                <c:pt idx="2105">
                  <c:v>14019.099999999769</c:v>
                </c:pt>
                <c:pt idx="2106">
                  <c:v>14028.39999999977</c:v>
                </c:pt>
                <c:pt idx="2107">
                  <c:v>14037.69999999977</c:v>
                </c:pt>
                <c:pt idx="2108">
                  <c:v>14046.999999999771</c:v>
                </c:pt>
                <c:pt idx="2109">
                  <c:v>14056.999999999771</c:v>
                </c:pt>
                <c:pt idx="2110">
                  <c:v>14061.999999999771</c:v>
                </c:pt>
                <c:pt idx="2111">
                  <c:v>14066.29999999977</c:v>
                </c:pt>
                <c:pt idx="2112">
                  <c:v>14070.599999999769</c:v>
                </c:pt>
                <c:pt idx="2113">
                  <c:v>14074.89999999977</c:v>
                </c:pt>
                <c:pt idx="2114">
                  <c:v>14079.89999999977</c:v>
                </c:pt>
                <c:pt idx="2115">
                  <c:v>14086.69999999977</c:v>
                </c:pt>
                <c:pt idx="2116">
                  <c:v>14094.19999999977</c:v>
                </c:pt>
                <c:pt idx="2117">
                  <c:v>14101.999999999771</c:v>
                </c:pt>
                <c:pt idx="2118">
                  <c:v>14108.599999999769</c:v>
                </c:pt>
                <c:pt idx="2119">
                  <c:v>14115.39999999977</c:v>
                </c:pt>
                <c:pt idx="2120">
                  <c:v>14119.999999999771</c:v>
                </c:pt>
                <c:pt idx="2121">
                  <c:v>14124.599999999769</c:v>
                </c:pt>
                <c:pt idx="2122">
                  <c:v>14132.39999999977</c:v>
                </c:pt>
                <c:pt idx="2123">
                  <c:v>14140.19999999977</c:v>
                </c:pt>
                <c:pt idx="2124">
                  <c:v>14149.19999999977</c:v>
                </c:pt>
                <c:pt idx="2125">
                  <c:v>14150.89999999977</c:v>
                </c:pt>
                <c:pt idx="2126">
                  <c:v>14155.19999999977</c:v>
                </c:pt>
                <c:pt idx="2127">
                  <c:v>14162.999999999771</c:v>
                </c:pt>
                <c:pt idx="2128">
                  <c:v>14170.79999999977</c:v>
                </c:pt>
                <c:pt idx="2129">
                  <c:v>14178.599999999769</c:v>
                </c:pt>
                <c:pt idx="2130">
                  <c:v>14183.19999999977</c:v>
                </c:pt>
                <c:pt idx="2131">
                  <c:v>14187.79999999977</c:v>
                </c:pt>
                <c:pt idx="2132">
                  <c:v>14193.599999999769</c:v>
                </c:pt>
                <c:pt idx="2133">
                  <c:v>14202.89999999976</c:v>
                </c:pt>
                <c:pt idx="2134">
                  <c:v>14207.89999999976</c:v>
                </c:pt>
                <c:pt idx="2135">
                  <c:v>14212.199999999761</c:v>
                </c:pt>
                <c:pt idx="2136">
                  <c:v>14218.299999999759</c:v>
                </c:pt>
                <c:pt idx="2137">
                  <c:v>14223.299999999759</c:v>
                </c:pt>
                <c:pt idx="2138">
                  <c:v>14230.09999999976</c:v>
                </c:pt>
                <c:pt idx="2139">
                  <c:v>14239.39999999976</c:v>
                </c:pt>
                <c:pt idx="2140">
                  <c:v>14246.59999999976</c:v>
                </c:pt>
                <c:pt idx="2141">
                  <c:v>14250.99999999976</c:v>
                </c:pt>
                <c:pt idx="2142">
                  <c:v>14257.09999999976</c:v>
                </c:pt>
                <c:pt idx="2143">
                  <c:v>14266.39999999976</c:v>
                </c:pt>
                <c:pt idx="2144">
                  <c:v>14270.699999999761</c:v>
                </c:pt>
                <c:pt idx="2145">
                  <c:v>14273.89999999976</c:v>
                </c:pt>
                <c:pt idx="2146">
                  <c:v>14280.699999999761</c:v>
                </c:pt>
                <c:pt idx="2147">
                  <c:v>14284.99999999976</c:v>
                </c:pt>
                <c:pt idx="2148">
                  <c:v>14294.299999999759</c:v>
                </c:pt>
                <c:pt idx="2149">
                  <c:v>14303.59999999976</c:v>
                </c:pt>
                <c:pt idx="2150">
                  <c:v>14312.89999999976</c:v>
                </c:pt>
                <c:pt idx="2151">
                  <c:v>14322.199999999761</c:v>
                </c:pt>
                <c:pt idx="2152">
                  <c:v>14331.49999999976</c:v>
                </c:pt>
                <c:pt idx="2153">
                  <c:v>14340.799999999759</c:v>
                </c:pt>
                <c:pt idx="2154">
                  <c:v>14345.099999999749</c:v>
                </c:pt>
                <c:pt idx="2155">
                  <c:v>14351.499999999751</c:v>
                </c:pt>
                <c:pt idx="2156">
                  <c:v>14360.799999999759</c:v>
                </c:pt>
                <c:pt idx="2157">
                  <c:v>14367.599999999749</c:v>
                </c:pt>
                <c:pt idx="2158">
                  <c:v>14374.39999999975</c:v>
                </c:pt>
                <c:pt idx="2159">
                  <c:v>14381.19999999975</c:v>
                </c:pt>
                <c:pt idx="2160">
                  <c:v>14387.999999999751</c:v>
                </c:pt>
                <c:pt idx="2161">
                  <c:v>14394.79999999975</c:v>
                </c:pt>
                <c:pt idx="2162">
                  <c:v>14401.599999999749</c:v>
                </c:pt>
                <c:pt idx="2163">
                  <c:v>14410.89999999975</c:v>
                </c:pt>
                <c:pt idx="2164">
                  <c:v>14415.19999999975</c:v>
                </c:pt>
                <c:pt idx="2165">
                  <c:v>14421.999999999751</c:v>
                </c:pt>
                <c:pt idx="2166">
                  <c:v>14426.29999999975</c:v>
                </c:pt>
                <c:pt idx="2167">
                  <c:v>14433.099999999749</c:v>
                </c:pt>
                <c:pt idx="2168">
                  <c:v>14436.599999999749</c:v>
                </c:pt>
                <c:pt idx="2169">
                  <c:v>14440.599999999749</c:v>
                </c:pt>
                <c:pt idx="2170">
                  <c:v>14445.599999999749</c:v>
                </c:pt>
                <c:pt idx="2171">
                  <c:v>14451.999999999751</c:v>
                </c:pt>
                <c:pt idx="2172">
                  <c:v>14455.999999999751</c:v>
                </c:pt>
                <c:pt idx="2173">
                  <c:v>14463.499999999751</c:v>
                </c:pt>
                <c:pt idx="2174">
                  <c:v>14469.999999999751</c:v>
                </c:pt>
                <c:pt idx="2175">
                  <c:v>14476.499999999751</c:v>
                </c:pt>
                <c:pt idx="2176">
                  <c:v>14481.499999999751</c:v>
                </c:pt>
                <c:pt idx="2177">
                  <c:v>14488.29999999975</c:v>
                </c:pt>
                <c:pt idx="2178">
                  <c:v>14496.099999999749</c:v>
                </c:pt>
                <c:pt idx="2179">
                  <c:v>14506.099999999749</c:v>
                </c:pt>
                <c:pt idx="2180">
                  <c:v>14516.099999999749</c:v>
                </c:pt>
                <c:pt idx="2181">
                  <c:v>14520.69999999975</c:v>
                </c:pt>
                <c:pt idx="2182">
                  <c:v>14527.499999999751</c:v>
                </c:pt>
                <c:pt idx="2183">
                  <c:v>14532.499999999751</c:v>
                </c:pt>
                <c:pt idx="2184">
                  <c:v>14536.799999999739</c:v>
                </c:pt>
                <c:pt idx="2185">
                  <c:v>14541.699999999741</c:v>
                </c:pt>
                <c:pt idx="2186">
                  <c:v>14551.699999999741</c:v>
                </c:pt>
                <c:pt idx="2187">
                  <c:v>14560.99999999974</c:v>
                </c:pt>
                <c:pt idx="2188">
                  <c:v>14565.299999999739</c:v>
                </c:pt>
                <c:pt idx="2189">
                  <c:v>14569.59999999974</c:v>
                </c:pt>
                <c:pt idx="2190">
                  <c:v>14574.59999999974</c:v>
                </c:pt>
                <c:pt idx="2191">
                  <c:v>14579.59999999974</c:v>
                </c:pt>
                <c:pt idx="2192">
                  <c:v>14587.09999999974</c:v>
                </c:pt>
                <c:pt idx="2193">
                  <c:v>14596.39999999974</c:v>
                </c:pt>
                <c:pt idx="2194">
                  <c:v>14600.699999999741</c:v>
                </c:pt>
                <c:pt idx="2195">
                  <c:v>14605.299999999739</c:v>
                </c:pt>
                <c:pt idx="2196">
                  <c:v>14609.59999999974</c:v>
                </c:pt>
                <c:pt idx="2197">
                  <c:v>14614.59999999974</c:v>
                </c:pt>
                <c:pt idx="2198">
                  <c:v>14619.59999999974</c:v>
                </c:pt>
                <c:pt idx="2199">
                  <c:v>14624.59999999974</c:v>
                </c:pt>
                <c:pt idx="2200">
                  <c:v>14632.39999999974</c:v>
                </c:pt>
                <c:pt idx="2201">
                  <c:v>14640.199999999741</c:v>
                </c:pt>
                <c:pt idx="2202">
                  <c:v>14647.99999999974</c:v>
                </c:pt>
                <c:pt idx="2203">
                  <c:v>14655.799999999739</c:v>
                </c:pt>
                <c:pt idx="2204">
                  <c:v>14663.599999999729</c:v>
                </c:pt>
                <c:pt idx="2205">
                  <c:v>14671.39999999973</c:v>
                </c:pt>
                <c:pt idx="2206">
                  <c:v>14679.89999999973</c:v>
                </c:pt>
                <c:pt idx="2207">
                  <c:v>14688.39999999973</c:v>
                </c:pt>
                <c:pt idx="2208">
                  <c:v>14698.39999999973</c:v>
                </c:pt>
                <c:pt idx="2209">
                  <c:v>14706.199999999741</c:v>
                </c:pt>
                <c:pt idx="2210">
                  <c:v>14713.999999999731</c:v>
                </c:pt>
                <c:pt idx="2211">
                  <c:v>14721.79999999973</c:v>
                </c:pt>
                <c:pt idx="2212">
                  <c:v>14729.599999999729</c:v>
                </c:pt>
                <c:pt idx="2213">
                  <c:v>14737.39999999973</c:v>
                </c:pt>
                <c:pt idx="2214">
                  <c:v>14745.19999999973</c:v>
                </c:pt>
                <c:pt idx="2215">
                  <c:v>14750.999999999731</c:v>
                </c:pt>
                <c:pt idx="2216">
                  <c:v>14755.29999999973</c:v>
                </c:pt>
                <c:pt idx="2217">
                  <c:v>14763.099999999729</c:v>
                </c:pt>
                <c:pt idx="2218">
                  <c:v>14770.89999999973</c:v>
                </c:pt>
                <c:pt idx="2219">
                  <c:v>14778.69999999973</c:v>
                </c:pt>
                <c:pt idx="2220">
                  <c:v>14786.499999999731</c:v>
                </c:pt>
                <c:pt idx="2221">
                  <c:v>14795.29999999973</c:v>
                </c:pt>
                <c:pt idx="2222">
                  <c:v>14799.599999999729</c:v>
                </c:pt>
                <c:pt idx="2223">
                  <c:v>14803.89999999972</c:v>
                </c:pt>
                <c:pt idx="2224">
                  <c:v>14808.199999999721</c:v>
                </c:pt>
                <c:pt idx="2225">
                  <c:v>14814.799999999719</c:v>
                </c:pt>
                <c:pt idx="2226">
                  <c:v>14821.299999999719</c:v>
                </c:pt>
                <c:pt idx="2227">
                  <c:v>14830.299999999719</c:v>
                </c:pt>
                <c:pt idx="2228">
                  <c:v>14834.299999999719</c:v>
                </c:pt>
                <c:pt idx="2229">
                  <c:v>14841.09999999972</c:v>
                </c:pt>
                <c:pt idx="2230">
                  <c:v>14845.39999999972</c:v>
                </c:pt>
                <c:pt idx="2231">
                  <c:v>14847.09999999972</c:v>
                </c:pt>
                <c:pt idx="2232">
                  <c:v>14851.39999999972</c:v>
                </c:pt>
                <c:pt idx="2233">
                  <c:v>14860.699999999721</c:v>
                </c:pt>
                <c:pt idx="2234">
                  <c:v>14864.99999999972</c:v>
                </c:pt>
                <c:pt idx="2235">
                  <c:v>14869.59999999972</c:v>
                </c:pt>
                <c:pt idx="2236">
                  <c:v>14879.59999999972</c:v>
                </c:pt>
                <c:pt idx="2237">
                  <c:v>14888.59999999972</c:v>
                </c:pt>
                <c:pt idx="2238">
                  <c:v>14894.799999999719</c:v>
                </c:pt>
                <c:pt idx="2239">
                  <c:v>14899.799999999719</c:v>
                </c:pt>
                <c:pt idx="2240">
                  <c:v>14904.09999999972</c:v>
                </c:pt>
                <c:pt idx="2241">
                  <c:v>14911.59999999972</c:v>
                </c:pt>
                <c:pt idx="2242">
                  <c:v>14918.39999999972</c:v>
                </c:pt>
                <c:pt idx="2243">
                  <c:v>14920.09999999972</c:v>
                </c:pt>
                <c:pt idx="2244">
                  <c:v>14926.89999999972</c:v>
                </c:pt>
                <c:pt idx="2245">
                  <c:v>14928.59999999972</c:v>
                </c:pt>
                <c:pt idx="2246">
                  <c:v>14938.59999999972</c:v>
                </c:pt>
                <c:pt idx="2247">
                  <c:v>14948.59999999972</c:v>
                </c:pt>
                <c:pt idx="2248">
                  <c:v>14952.89999999972</c:v>
                </c:pt>
                <c:pt idx="2249">
                  <c:v>14954.59999999972</c:v>
                </c:pt>
                <c:pt idx="2250">
                  <c:v>14956.299999999719</c:v>
                </c:pt>
                <c:pt idx="2251">
                  <c:v>14962.89999999972</c:v>
                </c:pt>
                <c:pt idx="2252">
                  <c:v>14966.39999999972</c:v>
                </c:pt>
                <c:pt idx="2253">
                  <c:v>14970.699999999721</c:v>
                </c:pt>
                <c:pt idx="2254">
                  <c:v>14977.49999999972</c:v>
                </c:pt>
                <c:pt idx="2255">
                  <c:v>14982.49999999972</c:v>
                </c:pt>
                <c:pt idx="2256">
                  <c:v>14987.49999999972</c:v>
                </c:pt>
                <c:pt idx="2257">
                  <c:v>14992.49999999972</c:v>
                </c:pt>
                <c:pt idx="2258">
                  <c:v>15001.799999999719</c:v>
                </c:pt>
                <c:pt idx="2259">
                  <c:v>15006.89999999972</c:v>
                </c:pt>
                <c:pt idx="2260">
                  <c:v>15011.89999999972</c:v>
                </c:pt>
                <c:pt idx="2261">
                  <c:v>15016.89999999972</c:v>
                </c:pt>
                <c:pt idx="2262">
                  <c:v>15021.199999999721</c:v>
                </c:pt>
                <c:pt idx="2263">
                  <c:v>15027.99999999972</c:v>
                </c:pt>
                <c:pt idx="2264">
                  <c:v>15037.299999999719</c:v>
                </c:pt>
                <c:pt idx="2265">
                  <c:v>15046.09999999972</c:v>
                </c:pt>
                <c:pt idx="2266">
                  <c:v>15051.09999999972</c:v>
                </c:pt>
                <c:pt idx="2267">
                  <c:v>15056.09999999972</c:v>
                </c:pt>
                <c:pt idx="2268">
                  <c:v>15062.89999999972</c:v>
                </c:pt>
                <c:pt idx="2269">
                  <c:v>15069.699999999721</c:v>
                </c:pt>
                <c:pt idx="2270">
                  <c:v>15076.799999999719</c:v>
                </c:pt>
                <c:pt idx="2271">
                  <c:v>15080.799999999719</c:v>
                </c:pt>
                <c:pt idx="2272">
                  <c:v>15086.299999999719</c:v>
                </c:pt>
                <c:pt idx="2273">
                  <c:v>15091.799999999719</c:v>
                </c:pt>
                <c:pt idx="2274">
                  <c:v>15097.299999999719</c:v>
                </c:pt>
                <c:pt idx="2275">
                  <c:v>15102.799999999719</c:v>
                </c:pt>
                <c:pt idx="2276">
                  <c:v>15109.299999999719</c:v>
                </c:pt>
                <c:pt idx="2277">
                  <c:v>15116.099999999709</c:v>
                </c:pt>
                <c:pt idx="2278">
                  <c:v>15126.099999999709</c:v>
                </c:pt>
                <c:pt idx="2279">
                  <c:v>15136.099999999709</c:v>
                </c:pt>
                <c:pt idx="2280">
                  <c:v>15141.199999999721</c:v>
                </c:pt>
                <c:pt idx="2281">
                  <c:v>15147.999999999711</c:v>
                </c:pt>
                <c:pt idx="2282">
                  <c:v>15150.099999999709</c:v>
                </c:pt>
                <c:pt idx="2283">
                  <c:v>15155.199999999721</c:v>
                </c:pt>
                <c:pt idx="2284">
                  <c:v>15161.999999999711</c:v>
                </c:pt>
                <c:pt idx="2285">
                  <c:v>15165.499999999711</c:v>
                </c:pt>
                <c:pt idx="2286">
                  <c:v>15169.89999999971</c:v>
                </c:pt>
                <c:pt idx="2287">
                  <c:v>15179.199999999721</c:v>
                </c:pt>
                <c:pt idx="2288">
                  <c:v>15183.499999999711</c:v>
                </c:pt>
                <c:pt idx="2289">
                  <c:v>15193.499999999711</c:v>
                </c:pt>
                <c:pt idx="2290">
                  <c:v>15202.79999999971</c:v>
                </c:pt>
                <c:pt idx="2291">
                  <c:v>15212.099999999709</c:v>
                </c:pt>
                <c:pt idx="2292">
                  <c:v>15221.39999999971</c:v>
                </c:pt>
                <c:pt idx="2293">
                  <c:v>15230.69999999971</c:v>
                </c:pt>
                <c:pt idx="2294">
                  <c:v>15239.999999999711</c:v>
                </c:pt>
                <c:pt idx="2295">
                  <c:v>15244.29999999971</c:v>
                </c:pt>
                <c:pt idx="2296">
                  <c:v>15253.599999999709</c:v>
                </c:pt>
                <c:pt idx="2297">
                  <c:v>15262.89999999971</c:v>
                </c:pt>
                <c:pt idx="2298">
                  <c:v>15269.29999999971</c:v>
                </c:pt>
                <c:pt idx="2299">
                  <c:v>15273.599999999709</c:v>
                </c:pt>
                <c:pt idx="2300">
                  <c:v>15280.39999999971</c:v>
                </c:pt>
                <c:pt idx="2301">
                  <c:v>15289.69999999971</c:v>
                </c:pt>
                <c:pt idx="2302">
                  <c:v>15298.69999999971</c:v>
                </c:pt>
                <c:pt idx="2303">
                  <c:v>15303.69999999971</c:v>
                </c:pt>
                <c:pt idx="2304">
                  <c:v>15307.999999999711</c:v>
                </c:pt>
                <c:pt idx="2305">
                  <c:v>15312.299999999699</c:v>
                </c:pt>
                <c:pt idx="2306">
                  <c:v>15321.5999999997</c:v>
                </c:pt>
                <c:pt idx="2307">
                  <c:v>15330.8999999997</c:v>
                </c:pt>
                <c:pt idx="2308">
                  <c:v>15340.199999999701</c:v>
                </c:pt>
                <c:pt idx="2309">
                  <c:v>15344.4999999997</c:v>
                </c:pt>
                <c:pt idx="2310">
                  <c:v>15353.799999999699</c:v>
                </c:pt>
                <c:pt idx="2311">
                  <c:v>15363.0999999997</c:v>
                </c:pt>
                <c:pt idx="2312">
                  <c:v>15372.3999999997</c:v>
                </c:pt>
                <c:pt idx="2313">
                  <c:v>15376.699999999701</c:v>
                </c:pt>
                <c:pt idx="2314">
                  <c:v>15380.9999999997</c:v>
                </c:pt>
                <c:pt idx="2315">
                  <c:v>15385.9999999997</c:v>
                </c:pt>
                <c:pt idx="2316">
                  <c:v>15390.9999999997</c:v>
                </c:pt>
                <c:pt idx="2317">
                  <c:v>15392.4999999997</c:v>
                </c:pt>
                <c:pt idx="2318">
                  <c:v>15400.0999999997</c:v>
                </c:pt>
                <c:pt idx="2319">
                  <c:v>15407.5999999997</c:v>
                </c:pt>
                <c:pt idx="2320">
                  <c:v>15414.0999999997</c:v>
                </c:pt>
                <c:pt idx="2321">
                  <c:v>15420.8999999997</c:v>
                </c:pt>
                <c:pt idx="2322">
                  <c:v>15424.8999999997</c:v>
                </c:pt>
                <c:pt idx="2323">
                  <c:v>15428.8999999997</c:v>
                </c:pt>
                <c:pt idx="2324">
                  <c:v>15433.8999999997</c:v>
                </c:pt>
                <c:pt idx="2325">
                  <c:v>15440.9999999997</c:v>
                </c:pt>
                <c:pt idx="2326">
                  <c:v>15445.299999999699</c:v>
                </c:pt>
                <c:pt idx="2327">
                  <c:v>15453.099999999689</c:v>
                </c:pt>
                <c:pt idx="2328">
                  <c:v>15457.39999999969</c:v>
                </c:pt>
                <c:pt idx="2329">
                  <c:v>15466.699999999701</c:v>
                </c:pt>
                <c:pt idx="2330">
                  <c:v>15470.799999999699</c:v>
                </c:pt>
                <c:pt idx="2331">
                  <c:v>15480.099999999689</c:v>
                </c:pt>
                <c:pt idx="2332">
                  <c:v>15485.099999999689</c:v>
                </c:pt>
                <c:pt idx="2333">
                  <c:v>15489.699999999701</c:v>
                </c:pt>
                <c:pt idx="2334">
                  <c:v>15494.699999999701</c:v>
                </c:pt>
                <c:pt idx="2335">
                  <c:v>15498.999999999691</c:v>
                </c:pt>
                <c:pt idx="2336">
                  <c:v>15505.39999999969</c:v>
                </c:pt>
                <c:pt idx="2337">
                  <c:v>15507.099999999689</c:v>
                </c:pt>
                <c:pt idx="2338">
                  <c:v>15517.099999999689</c:v>
                </c:pt>
                <c:pt idx="2339">
                  <c:v>15521.39999999969</c:v>
                </c:pt>
                <c:pt idx="2340">
                  <c:v>15524.19999999969</c:v>
                </c:pt>
                <c:pt idx="2341">
                  <c:v>15526.79999999969</c:v>
                </c:pt>
                <c:pt idx="2342">
                  <c:v>15531.79999999969</c:v>
                </c:pt>
                <c:pt idx="2343">
                  <c:v>15536.099999999689</c:v>
                </c:pt>
                <c:pt idx="2344">
                  <c:v>15540.39999999969</c:v>
                </c:pt>
                <c:pt idx="2345">
                  <c:v>15544.499999999691</c:v>
                </c:pt>
                <c:pt idx="2346">
                  <c:v>15551.29999999969</c:v>
                </c:pt>
                <c:pt idx="2347">
                  <c:v>15552.999999999691</c:v>
                </c:pt>
                <c:pt idx="2348">
                  <c:v>15556.999999999691</c:v>
                </c:pt>
                <c:pt idx="2349">
                  <c:v>15561.29999999969</c:v>
                </c:pt>
                <c:pt idx="2350">
                  <c:v>15568.099999999689</c:v>
                </c:pt>
                <c:pt idx="2351">
                  <c:v>15574.89999999969</c:v>
                </c:pt>
                <c:pt idx="2352">
                  <c:v>15579.499999999691</c:v>
                </c:pt>
                <c:pt idx="2353">
                  <c:v>15583.79999999969</c:v>
                </c:pt>
                <c:pt idx="2354">
                  <c:v>15588.099999999689</c:v>
                </c:pt>
                <c:pt idx="2355">
                  <c:v>15595.89999999969</c:v>
                </c:pt>
                <c:pt idx="2356">
                  <c:v>15602.69999999969</c:v>
                </c:pt>
                <c:pt idx="2357">
                  <c:v>15609.79999999969</c:v>
                </c:pt>
                <c:pt idx="2358">
                  <c:v>15614.79999999969</c:v>
                </c:pt>
                <c:pt idx="2359">
                  <c:v>15622.29999999969</c:v>
                </c:pt>
                <c:pt idx="2360">
                  <c:v>15631.599999999689</c:v>
                </c:pt>
                <c:pt idx="2361">
                  <c:v>15638.69999999969</c:v>
                </c:pt>
                <c:pt idx="2362">
                  <c:v>15642.999999999691</c:v>
                </c:pt>
                <c:pt idx="2363">
                  <c:v>15647.29999999969</c:v>
                </c:pt>
                <c:pt idx="2364">
                  <c:v>15657.29999999969</c:v>
                </c:pt>
                <c:pt idx="2365">
                  <c:v>15666.599999999689</c:v>
                </c:pt>
                <c:pt idx="2366">
                  <c:v>15675.899999999679</c:v>
                </c:pt>
                <c:pt idx="2367">
                  <c:v>15685.199999999681</c:v>
                </c:pt>
                <c:pt idx="2368">
                  <c:v>15694.49999999968</c:v>
                </c:pt>
                <c:pt idx="2369">
                  <c:v>15703.799999999679</c:v>
                </c:pt>
                <c:pt idx="2370">
                  <c:v>15713.09999999968</c:v>
                </c:pt>
                <c:pt idx="2371">
                  <c:v>15722.399999999679</c:v>
                </c:pt>
                <c:pt idx="2372">
                  <c:v>15731.699999999681</c:v>
                </c:pt>
                <c:pt idx="2373">
                  <c:v>15740.99999999968</c:v>
                </c:pt>
                <c:pt idx="2374">
                  <c:v>15750.299999999679</c:v>
                </c:pt>
                <c:pt idx="2375">
                  <c:v>15759.59999999968</c:v>
                </c:pt>
                <c:pt idx="2376">
                  <c:v>15768.899999999679</c:v>
                </c:pt>
                <c:pt idx="2377">
                  <c:v>15778.199999999681</c:v>
                </c:pt>
                <c:pt idx="2378">
                  <c:v>15787.499999999671</c:v>
                </c:pt>
                <c:pt idx="2379">
                  <c:v>15796.799999999679</c:v>
                </c:pt>
                <c:pt idx="2380">
                  <c:v>15801.099999999669</c:v>
                </c:pt>
                <c:pt idx="2381">
                  <c:v>15809.599999999669</c:v>
                </c:pt>
                <c:pt idx="2382">
                  <c:v>15817.099999999669</c:v>
                </c:pt>
                <c:pt idx="2383">
                  <c:v>15822.099999999669</c:v>
                </c:pt>
                <c:pt idx="2384">
                  <c:v>15831.39999999967</c:v>
                </c:pt>
                <c:pt idx="2385">
                  <c:v>15839.89999999967</c:v>
                </c:pt>
                <c:pt idx="2386">
                  <c:v>15844.499999999671</c:v>
                </c:pt>
                <c:pt idx="2387">
                  <c:v>15851.29999999967</c:v>
                </c:pt>
                <c:pt idx="2388">
                  <c:v>15855.89999999967</c:v>
                </c:pt>
                <c:pt idx="2389">
                  <c:v>15860.19999999967</c:v>
                </c:pt>
                <c:pt idx="2390">
                  <c:v>15865.19999999967</c:v>
                </c:pt>
                <c:pt idx="2391">
                  <c:v>15869.19999999967</c:v>
                </c:pt>
                <c:pt idx="2392">
                  <c:v>15874.19999999967</c:v>
                </c:pt>
                <c:pt idx="2393">
                  <c:v>15881.999999999671</c:v>
                </c:pt>
                <c:pt idx="2394">
                  <c:v>15889.499999999671</c:v>
                </c:pt>
                <c:pt idx="2395">
                  <c:v>15899.499999999671</c:v>
                </c:pt>
                <c:pt idx="2396">
                  <c:v>15903.79999999967</c:v>
                </c:pt>
                <c:pt idx="2397">
                  <c:v>15908.099999999669</c:v>
                </c:pt>
                <c:pt idx="2398">
                  <c:v>15917.099999999669</c:v>
                </c:pt>
                <c:pt idx="2399">
                  <c:v>15921.69999999967</c:v>
                </c:pt>
                <c:pt idx="2400">
                  <c:v>15928.499999999671</c:v>
                </c:pt>
                <c:pt idx="2401">
                  <c:v>15935.999999999671</c:v>
                </c:pt>
                <c:pt idx="2402">
                  <c:v>15945.29999999967</c:v>
                </c:pt>
                <c:pt idx="2403">
                  <c:v>15954.599999999669</c:v>
                </c:pt>
                <c:pt idx="2404">
                  <c:v>15963.89999999967</c:v>
                </c:pt>
                <c:pt idx="2405">
                  <c:v>15968.19999999967</c:v>
                </c:pt>
                <c:pt idx="2406">
                  <c:v>15974.79999999967</c:v>
                </c:pt>
                <c:pt idx="2407">
                  <c:v>15984.79999999967</c:v>
                </c:pt>
                <c:pt idx="2408">
                  <c:v>15989.79999999967</c:v>
                </c:pt>
                <c:pt idx="2409">
                  <c:v>15994.79999999967</c:v>
                </c:pt>
                <c:pt idx="2410">
                  <c:v>15999.099999999669</c:v>
                </c:pt>
                <c:pt idx="2411">
                  <c:v>16006.599999999669</c:v>
                </c:pt>
                <c:pt idx="2412">
                  <c:v>16011.599999999669</c:v>
                </c:pt>
                <c:pt idx="2413">
                  <c:v>16014.79999999967</c:v>
                </c:pt>
                <c:pt idx="2414">
                  <c:v>16022.599999999669</c:v>
                </c:pt>
                <c:pt idx="2415">
                  <c:v>16024.29999999967</c:v>
                </c:pt>
                <c:pt idx="2416">
                  <c:v>16030.69999999967</c:v>
                </c:pt>
                <c:pt idx="2417">
                  <c:v>16035.69999999967</c:v>
                </c:pt>
                <c:pt idx="2418">
                  <c:v>16041.89999999967</c:v>
                </c:pt>
                <c:pt idx="2419">
                  <c:v>16048.69999999967</c:v>
                </c:pt>
                <c:pt idx="2420">
                  <c:v>16057.69999999967</c:v>
                </c:pt>
                <c:pt idx="2421">
                  <c:v>16062.29999999967</c:v>
                </c:pt>
                <c:pt idx="2422">
                  <c:v>16067.29999999967</c:v>
                </c:pt>
                <c:pt idx="2423">
                  <c:v>16075.099999999669</c:v>
                </c:pt>
                <c:pt idx="2424">
                  <c:v>16085.099999999669</c:v>
                </c:pt>
                <c:pt idx="2425">
                  <c:v>16088.599999999669</c:v>
                </c:pt>
                <c:pt idx="2426">
                  <c:v>16094.69999999967</c:v>
                </c:pt>
                <c:pt idx="2427">
                  <c:v>16103.999999999671</c:v>
                </c:pt>
                <c:pt idx="2428">
                  <c:v>16111.099999999669</c:v>
                </c:pt>
                <c:pt idx="2429">
                  <c:v>16114.599999999669</c:v>
                </c:pt>
                <c:pt idx="2430">
                  <c:v>16121.69999999967</c:v>
                </c:pt>
                <c:pt idx="2431">
                  <c:v>16130.999999999671</c:v>
                </c:pt>
                <c:pt idx="2432">
                  <c:v>16140.29999999967</c:v>
                </c:pt>
                <c:pt idx="2433">
                  <c:v>16141.79999999967</c:v>
                </c:pt>
                <c:pt idx="2434">
                  <c:v>16151.79999999967</c:v>
                </c:pt>
                <c:pt idx="2435">
                  <c:v>16161.79999999967</c:v>
                </c:pt>
                <c:pt idx="2436">
                  <c:v>16171.79999999967</c:v>
                </c:pt>
                <c:pt idx="2437">
                  <c:v>16176.79999999967</c:v>
                </c:pt>
                <c:pt idx="2438">
                  <c:v>16181.099999999669</c:v>
                </c:pt>
                <c:pt idx="2439">
                  <c:v>16188.19999999967</c:v>
                </c:pt>
                <c:pt idx="2440">
                  <c:v>16194.999999999671</c:v>
                </c:pt>
                <c:pt idx="2441">
                  <c:v>16203.999999999671</c:v>
                </c:pt>
                <c:pt idx="2442">
                  <c:v>16208.599999999669</c:v>
                </c:pt>
                <c:pt idx="2443">
                  <c:v>16217.599999999669</c:v>
                </c:pt>
                <c:pt idx="2444">
                  <c:v>16225.399999999659</c:v>
                </c:pt>
                <c:pt idx="2445">
                  <c:v>16230.399999999659</c:v>
                </c:pt>
                <c:pt idx="2446">
                  <c:v>16239.699999999661</c:v>
                </c:pt>
                <c:pt idx="2447">
                  <c:v>16244.699999999661</c:v>
                </c:pt>
                <c:pt idx="2448">
                  <c:v>16246.199999999661</c:v>
                </c:pt>
                <c:pt idx="2449">
                  <c:v>16255.49999999966</c:v>
                </c:pt>
                <c:pt idx="2450">
                  <c:v>16262.99999999966</c:v>
                </c:pt>
                <c:pt idx="2451">
                  <c:v>16267.99999999966</c:v>
                </c:pt>
                <c:pt idx="2452">
                  <c:v>16275.49999999966</c:v>
                </c:pt>
                <c:pt idx="2453">
                  <c:v>16285.49999999966</c:v>
                </c:pt>
                <c:pt idx="2454">
                  <c:v>16292.99999999966</c:v>
                </c:pt>
                <c:pt idx="2455">
                  <c:v>16295.99999999966</c:v>
                </c:pt>
                <c:pt idx="2456">
                  <c:v>16299.99999999966</c:v>
                </c:pt>
                <c:pt idx="2457">
                  <c:v>16302.59999999966</c:v>
                </c:pt>
                <c:pt idx="2458">
                  <c:v>16306.899999999659</c:v>
                </c:pt>
                <c:pt idx="2459">
                  <c:v>16311.199999999661</c:v>
                </c:pt>
                <c:pt idx="2460">
                  <c:v>16317.99999999966</c:v>
                </c:pt>
                <c:pt idx="2461">
                  <c:v>16325.799999999659</c:v>
                </c:pt>
                <c:pt idx="2462">
                  <c:v>16333.59999999966</c:v>
                </c:pt>
                <c:pt idx="2463">
                  <c:v>16340.399999999659</c:v>
                </c:pt>
                <c:pt idx="2464">
                  <c:v>16344.99999999966</c:v>
                </c:pt>
                <c:pt idx="2465">
                  <c:v>16346.699999999661</c:v>
                </c:pt>
                <c:pt idx="2466">
                  <c:v>16355.99999999966</c:v>
                </c:pt>
                <c:pt idx="2467">
                  <c:v>16360.99999999966</c:v>
                </c:pt>
                <c:pt idx="2468">
                  <c:v>16365.299999999659</c:v>
                </c:pt>
                <c:pt idx="2469">
                  <c:v>16370.299999999659</c:v>
                </c:pt>
                <c:pt idx="2470">
                  <c:v>16375.299999999659</c:v>
                </c:pt>
                <c:pt idx="2471">
                  <c:v>16379.59999999966</c:v>
                </c:pt>
                <c:pt idx="2472">
                  <c:v>16384.59999999966</c:v>
                </c:pt>
                <c:pt idx="2473">
                  <c:v>16389.59999999966</c:v>
                </c:pt>
                <c:pt idx="2474">
                  <c:v>16394.59999999966</c:v>
                </c:pt>
                <c:pt idx="2475">
                  <c:v>16403.899999999659</c:v>
                </c:pt>
                <c:pt idx="2476">
                  <c:v>16408.199999999659</c:v>
                </c:pt>
                <c:pt idx="2477">
                  <c:v>16412.499999999662</c:v>
                </c:pt>
                <c:pt idx="2478">
                  <c:v>16416.799999999661</c:v>
                </c:pt>
                <c:pt idx="2479">
                  <c:v>16422.59999999966</c:v>
                </c:pt>
                <c:pt idx="2480">
                  <c:v>16431.59999999966</c:v>
                </c:pt>
                <c:pt idx="2481">
                  <c:v>16435.899999999659</c:v>
                </c:pt>
                <c:pt idx="2482">
                  <c:v>16440.199999999651</c:v>
                </c:pt>
                <c:pt idx="2483">
                  <c:v>16449.199999999651</c:v>
                </c:pt>
                <c:pt idx="2484">
                  <c:v>16458.499999999651</c:v>
                </c:pt>
                <c:pt idx="2485">
                  <c:v>16467.79999999965</c:v>
                </c:pt>
                <c:pt idx="2486">
                  <c:v>16469.499999999651</c:v>
                </c:pt>
                <c:pt idx="2487">
                  <c:v>16476.29999999965</c:v>
                </c:pt>
                <c:pt idx="2488">
                  <c:v>16480.599999999649</c:v>
                </c:pt>
                <c:pt idx="2489">
                  <c:v>16489.899999999649</c:v>
                </c:pt>
                <c:pt idx="2490">
                  <c:v>16494.199999999651</c:v>
                </c:pt>
                <c:pt idx="2491">
                  <c:v>16500.999999999651</c:v>
                </c:pt>
                <c:pt idx="2492">
                  <c:v>16510.999999999651</c:v>
                </c:pt>
                <c:pt idx="2493">
                  <c:v>16520.29999999965</c:v>
                </c:pt>
                <c:pt idx="2494">
                  <c:v>16529.599999999649</c:v>
                </c:pt>
                <c:pt idx="2495">
                  <c:v>16538.899999999641</c:v>
                </c:pt>
                <c:pt idx="2496">
                  <c:v>16548.199999999641</c:v>
                </c:pt>
                <c:pt idx="2497">
                  <c:v>16557.499999999651</c:v>
                </c:pt>
                <c:pt idx="2498">
                  <c:v>16567.499999999651</c:v>
                </c:pt>
                <c:pt idx="2499">
                  <c:v>16571.79999999965</c:v>
                </c:pt>
                <c:pt idx="2500">
                  <c:v>16581.79999999965</c:v>
                </c:pt>
                <c:pt idx="2501">
                  <c:v>16591.79999999965</c:v>
                </c:pt>
                <c:pt idx="2502">
                  <c:v>16601.099999999649</c:v>
                </c:pt>
                <c:pt idx="2503">
                  <c:v>16610.399999999641</c:v>
                </c:pt>
                <c:pt idx="2504">
                  <c:v>16619.699999999641</c:v>
                </c:pt>
                <c:pt idx="2505">
                  <c:v>16628.99999999964</c:v>
                </c:pt>
                <c:pt idx="2506">
                  <c:v>16635.49999999964</c:v>
                </c:pt>
                <c:pt idx="2507">
                  <c:v>16641.899999999641</c:v>
                </c:pt>
                <c:pt idx="2508">
                  <c:v>16648.699999999641</c:v>
                </c:pt>
                <c:pt idx="2509">
                  <c:v>16652.99999999964</c:v>
                </c:pt>
                <c:pt idx="2510">
                  <c:v>16657.599999999638</c:v>
                </c:pt>
                <c:pt idx="2511">
                  <c:v>16659.299999999639</c:v>
                </c:pt>
                <c:pt idx="2512">
                  <c:v>16663.599999999638</c:v>
                </c:pt>
                <c:pt idx="2513">
                  <c:v>16670.699999999641</c:v>
                </c:pt>
                <c:pt idx="2514">
                  <c:v>16672.199999999641</c:v>
                </c:pt>
                <c:pt idx="2515">
                  <c:v>16676.299999999639</c:v>
                </c:pt>
                <c:pt idx="2516">
                  <c:v>16680.599999999631</c:v>
                </c:pt>
                <c:pt idx="2517">
                  <c:v>16682.099999999631</c:v>
                </c:pt>
                <c:pt idx="2518">
                  <c:v>16683.599999999631</c:v>
                </c:pt>
                <c:pt idx="2519">
                  <c:v>16690.39999999963</c:v>
                </c:pt>
                <c:pt idx="2520">
                  <c:v>16694.69999999963</c:v>
                </c:pt>
                <c:pt idx="2521">
                  <c:v>16699.299999999628</c:v>
                </c:pt>
                <c:pt idx="2522">
                  <c:v>16709.299999999628</c:v>
                </c:pt>
                <c:pt idx="2523">
                  <c:v>16713.599999999631</c:v>
                </c:pt>
                <c:pt idx="2524">
                  <c:v>16722.89999999963</c:v>
                </c:pt>
                <c:pt idx="2525">
                  <c:v>16732.19999999963</c:v>
                </c:pt>
                <c:pt idx="2526">
                  <c:v>16741.499999999629</c:v>
                </c:pt>
                <c:pt idx="2527">
                  <c:v>16750.799999999628</c:v>
                </c:pt>
                <c:pt idx="2528">
                  <c:v>16760.099999999631</c:v>
                </c:pt>
                <c:pt idx="2529">
                  <c:v>16769.39999999963</c:v>
                </c:pt>
                <c:pt idx="2530">
                  <c:v>16778.69999999963</c:v>
                </c:pt>
                <c:pt idx="2531">
                  <c:v>16782.999999999629</c:v>
                </c:pt>
                <c:pt idx="2532">
                  <c:v>16787.299999999621</c:v>
                </c:pt>
                <c:pt idx="2533">
                  <c:v>16791.59999999962</c:v>
                </c:pt>
                <c:pt idx="2534">
                  <c:v>16795.899999999619</c:v>
                </c:pt>
                <c:pt idx="2535">
                  <c:v>16802.699999999619</c:v>
                </c:pt>
                <c:pt idx="2536">
                  <c:v>16807.299999999621</c:v>
                </c:pt>
                <c:pt idx="2537">
                  <c:v>16813.799999999621</c:v>
                </c:pt>
                <c:pt idx="2538">
                  <c:v>16818.799999999621</c:v>
                </c:pt>
                <c:pt idx="2539">
                  <c:v>16828.09999999962</c:v>
                </c:pt>
                <c:pt idx="2540">
                  <c:v>16831.59999999962</c:v>
                </c:pt>
                <c:pt idx="2541">
                  <c:v>16835.399999999619</c:v>
                </c:pt>
                <c:pt idx="2542">
                  <c:v>16842.899999999619</c:v>
                </c:pt>
                <c:pt idx="2543">
                  <c:v>16852.199999999619</c:v>
                </c:pt>
                <c:pt idx="2544">
                  <c:v>16856.499999999622</c:v>
                </c:pt>
                <c:pt idx="2545">
                  <c:v>16863.299999999621</c:v>
                </c:pt>
                <c:pt idx="2546">
                  <c:v>16867.899999999619</c:v>
                </c:pt>
                <c:pt idx="2547">
                  <c:v>16872.199999999619</c:v>
                </c:pt>
                <c:pt idx="2548">
                  <c:v>16880.999999999622</c:v>
                </c:pt>
                <c:pt idx="2549">
                  <c:v>16885.299999999621</c:v>
                </c:pt>
                <c:pt idx="2550">
                  <c:v>16889.59999999962</c:v>
                </c:pt>
                <c:pt idx="2551">
                  <c:v>16896.399999999619</c:v>
                </c:pt>
                <c:pt idx="2552">
                  <c:v>16903.199999999611</c:v>
                </c:pt>
                <c:pt idx="2553">
                  <c:v>16907.79999999961</c:v>
                </c:pt>
                <c:pt idx="2554">
                  <c:v>16912.79999999961</c:v>
                </c:pt>
                <c:pt idx="2555">
                  <c:v>16917.099999999609</c:v>
                </c:pt>
                <c:pt idx="2556">
                  <c:v>16921.399999999609</c:v>
                </c:pt>
                <c:pt idx="2557">
                  <c:v>16925.399999999609</c:v>
                </c:pt>
                <c:pt idx="2558">
                  <c:v>16929.699999999611</c:v>
                </c:pt>
                <c:pt idx="2559">
                  <c:v>16933.999999999611</c:v>
                </c:pt>
                <c:pt idx="2560">
                  <c:v>16941.499999999611</c:v>
                </c:pt>
                <c:pt idx="2561">
                  <c:v>16948.29999999961</c:v>
                </c:pt>
                <c:pt idx="2562">
                  <c:v>16954.399999999601</c:v>
                </c:pt>
                <c:pt idx="2563">
                  <c:v>16963.699999999601</c:v>
                </c:pt>
                <c:pt idx="2564">
                  <c:v>16968.699999999601</c:v>
                </c:pt>
                <c:pt idx="2565">
                  <c:v>16973.699999999601</c:v>
                </c:pt>
                <c:pt idx="2566">
                  <c:v>16978.699999999601</c:v>
                </c:pt>
                <c:pt idx="2567">
                  <c:v>16983.099999999609</c:v>
                </c:pt>
                <c:pt idx="2568">
                  <c:v>16987.699999999601</c:v>
                </c:pt>
                <c:pt idx="2569">
                  <c:v>16993.499999999611</c:v>
                </c:pt>
                <c:pt idx="2570">
                  <c:v>17000.29999999961</c:v>
                </c:pt>
                <c:pt idx="2571">
                  <c:v>17005.29999999961</c:v>
                </c:pt>
                <c:pt idx="2572">
                  <c:v>17008.099999999609</c:v>
                </c:pt>
                <c:pt idx="2573">
                  <c:v>17012.399999999601</c:v>
                </c:pt>
                <c:pt idx="2574">
                  <c:v>17015.399999999601</c:v>
                </c:pt>
                <c:pt idx="2575">
                  <c:v>17020.399999999601</c:v>
                </c:pt>
                <c:pt idx="2576">
                  <c:v>17029.699999999601</c:v>
                </c:pt>
                <c:pt idx="2577">
                  <c:v>17033.9999999996</c:v>
                </c:pt>
                <c:pt idx="2578">
                  <c:v>17038.299999999599</c:v>
                </c:pt>
                <c:pt idx="2579">
                  <c:v>17048.299999999599</c:v>
                </c:pt>
                <c:pt idx="2580">
                  <c:v>17053.299999999599</c:v>
                </c:pt>
                <c:pt idx="2581">
                  <c:v>17060.799999999599</c:v>
                </c:pt>
                <c:pt idx="2582">
                  <c:v>17065.399999999601</c:v>
                </c:pt>
                <c:pt idx="2583">
                  <c:v>17070.899999999601</c:v>
                </c:pt>
                <c:pt idx="2584">
                  <c:v>17072.399999999601</c:v>
                </c:pt>
                <c:pt idx="2585">
                  <c:v>17077.399999999601</c:v>
                </c:pt>
                <c:pt idx="2586">
                  <c:v>17082.399999999601</c:v>
                </c:pt>
                <c:pt idx="2587">
                  <c:v>17086.699999999601</c:v>
                </c:pt>
                <c:pt idx="2588">
                  <c:v>17088.399999999601</c:v>
                </c:pt>
                <c:pt idx="2589">
                  <c:v>17092.699999999601</c:v>
                </c:pt>
                <c:pt idx="2590">
                  <c:v>17098.4999999996</c:v>
                </c:pt>
                <c:pt idx="2591">
                  <c:v>17107.799999999599</c:v>
                </c:pt>
                <c:pt idx="2592">
                  <c:v>17112.099999999591</c:v>
                </c:pt>
                <c:pt idx="2593">
                  <c:v>17116.39999999959</c:v>
                </c:pt>
                <c:pt idx="2594">
                  <c:v>17123.89999999959</c:v>
                </c:pt>
                <c:pt idx="2595">
                  <c:v>17131.69999999959</c:v>
                </c:pt>
                <c:pt idx="2596">
                  <c:v>17138.099999999591</c:v>
                </c:pt>
                <c:pt idx="2597">
                  <c:v>17142.39999999959</c:v>
                </c:pt>
                <c:pt idx="2598">
                  <c:v>17151.69999999959</c:v>
                </c:pt>
                <c:pt idx="2599">
                  <c:v>17156.69999999959</c:v>
                </c:pt>
                <c:pt idx="2600">
                  <c:v>17161.69999999959</c:v>
                </c:pt>
                <c:pt idx="2601">
                  <c:v>17165.9999999996</c:v>
                </c:pt>
                <c:pt idx="2602">
                  <c:v>17175.299999999592</c:v>
                </c:pt>
                <c:pt idx="2603">
                  <c:v>17184.599999999591</c:v>
                </c:pt>
                <c:pt idx="2604">
                  <c:v>17193.89999999959</c:v>
                </c:pt>
                <c:pt idx="2605">
                  <c:v>17203.19999999959</c:v>
                </c:pt>
                <c:pt idx="2606">
                  <c:v>17212.499999999589</c:v>
                </c:pt>
                <c:pt idx="2607">
                  <c:v>17221.799999999592</c:v>
                </c:pt>
                <c:pt idx="2608">
                  <c:v>17231.099999999591</c:v>
                </c:pt>
                <c:pt idx="2609">
                  <c:v>17235.39999999959</c:v>
                </c:pt>
                <c:pt idx="2610">
                  <c:v>17239.69999999959</c:v>
                </c:pt>
                <c:pt idx="2611">
                  <c:v>17243.999999999589</c:v>
                </c:pt>
                <c:pt idx="2612">
                  <c:v>17253.299999999581</c:v>
                </c:pt>
                <c:pt idx="2613">
                  <c:v>17254.799999999581</c:v>
                </c:pt>
                <c:pt idx="2614">
                  <c:v>17260.799999999581</c:v>
                </c:pt>
                <c:pt idx="2615">
                  <c:v>17262.499999999589</c:v>
                </c:pt>
                <c:pt idx="2616">
                  <c:v>17269.299999999581</c:v>
                </c:pt>
                <c:pt idx="2617">
                  <c:v>17273.299999999581</c:v>
                </c:pt>
                <c:pt idx="2618">
                  <c:v>17274.799999999581</c:v>
                </c:pt>
                <c:pt idx="2619">
                  <c:v>17279.399999999579</c:v>
                </c:pt>
                <c:pt idx="2620">
                  <c:v>17288.699999999579</c:v>
                </c:pt>
                <c:pt idx="2621">
                  <c:v>17293.699999999579</c:v>
                </c:pt>
                <c:pt idx="2622">
                  <c:v>17298.699999999579</c:v>
                </c:pt>
                <c:pt idx="2623">
                  <c:v>17302.699999999579</c:v>
                </c:pt>
                <c:pt idx="2624">
                  <c:v>17312.699999999579</c:v>
                </c:pt>
                <c:pt idx="2625">
                  <c:v>17321.699999999579</c:v>
                </c:pt>
                <c:pt idx="2626">
                  <c:v>17331.699999999579</c:v>
                </c:pt>
                <c:pt idx="2627">
                  <c:v>17336.699999999579</c:v>
                </c:pt>
                <c:pt idx="2628">
                  <c:v>17341.699999999579</c:v>
                </c:pt>
                <c:pt idx="2629">
                  <c:v>17346.699999999579</c:v>
                </c:pt>
                <c:pt idx="2630">
                  <c:v>17348.399999999579</c:v>
                </c:pt>
                <c:pt idx="2631">
                  <c:v>17358.399999999579</c:v>
                </c:pt>
                <c:pt idx="2632">
                  <c:v>17363.399999999579</c:v>
                </c:pt>
                <c:pt idx="2633">
                  <c:v>17368.399999999579</c:v>
                </c:pt>
                <c:pt idx="2634">
                  <c:v>17373.399999999579</c:v>
                </c:pt>
                <c:pt idx="2635">
                  <c:v>17383.399999999579</c:v>
                </c:pt>
                <c:pt idx="2636">
                  <c:v>17388.399999999579</c:v>
                </c:pt>
                <c:pt idx="2637">
                  <c:v>17392.399999999579</c:v>
                </c:pt>
                <c:pt idx="2638">
                  <c:v>17397.899999999579</c:v>
                </c:pt>
                <c:pt idx="2639">
                  <c:v>17407.899999999579</c:v>
                </c:pt>
                <c:pt idx="2640">
                  <c:v>17417.899999999579</c:v>
                </c:pt>
                <c:pt idx="2641">
                  <c:v>17427.899999999579</c:v>
                </c:pt>
                <c:pt idx="2642">
                  <c:v>17432.899999999579</c:v>
                </c:pt>
                <c:pt idx="2643">
                  <c:v>17435.499999999582</c:v>
                </c:pt>
                <c:pt idx="2644">
                  <c:v>17442.299999999581</c:v>
                </c:pt>
                <c:pt idx="2645">
                  <c:v>17449.09999999958</c:v>
                </c:pt>
                <c:pt idx="2646">
                  <c:v>17453.09999999958</c:v>
                </c:pt>
                <c:pt idx="2647">
                  <c:v>17459.899999999579</c:v>
                </c:pt>
                <c:pt idx="2648">
                  <c:v>17469.199999999579</c:v>
                </c:pt>
                <c:pt idx="2649">
                  <c:v>17478.499999999582</c:v>
                </c:pt>
                <c:pt idx="2650">
                  <c:v>17487.799999999581</c:v>
                </c:pt>
                <c:pt idx="2651">
                  <c:v>17492.09999999958</c:v>
                </c:pt>
                <c:pt idx="2652">
                  <c:v>17501.39999999955</c:v>
                </c:pt>
                <c:pt idx="2653">
                  <c:v>17505.69999999955</c:v>
                </c:pt>
                <c:pt idx="2654">
                  <c:v>17511.499999999571</c:v>
                </c:pt>
                <c:pt idx="2655">
                  <c:v>17515.79999999957</c:v>
                </c:pt>
                <c:pt idx="2656">
                  <c:v>17525.099999999569</c:v>
                </c:pt>
                <c:pt idx="2657">
                  <c:v>17534.39999999955</c:v>
                </c:pt>
                <c:pt idx="2658">
                  <c:v>17543.69999999955</c:v>
                </c:pt>
                <c:pt idx="2659">
                  <c:v>17553.69999999955</c:v>
                </c:pt>
                <c:pt idx="2660">
                  <c:v>17557.999999999571</c:v>
                </c:pt>
                <c:pt idx="2661">
                  <c:v>17565.499999999571</c:v>
                </c:pt>
                <c:pt idx="2662">
                  <c:v>17571.999999999571</c:v>
                </c:pt>
                <c:pt idx="2663">
                  <c:v>17576.999999999571</c:v>
                </c:pt>
                <c:pt idx="2664">
                  <c:v>17581.999999999571</c:v>
                </c:pt>
                <c:pt idx="2665">
                  <c:v>17586.29999999957</c:v>
                </c:pt>
                <c:pt idx="2666">
                  <c:v>17590.599999999569</c:v>
                </c:pt>
                <c:pt idx="2667">
                  <c:v>17595.599999999569</c:v>
                </c:pt>
                <c:pt idx="2668">
                  <c:v>17600.599999999569</c:v>
                </c:pt>
                <c:pt idx="2669">
                  <c:v>17604.89999999955</c:v>
                </c:pt>
                <c:pt idx="2670">
                  <c:v>17609.19999999955</c:v>
                </c:pt>
                <c:pt idx="2671">
                  <c:v>17614.19999999955</c:v>
                </c:pt>
                <c:pt idx="2672">
                  <c:v>17615.89999999955</c:v>
                </c:pt>
                <c:pt idx="2673">
                  <c:v>17620.19999999955</c:v>
                </c:pt>
                <c:pt idx="2674">
                  <c:v>17627.29999999957</c:v>
                </c:pt>
                <c:pt idx="2675">
                  <c:v>17634.099999999551</c:v>
                </c:pt>
                <c:pt idx="2676">
                  <c:v>17643.39999999955</c:v>
                </c:pt>
                <c:pt idx="2677">
                  <c:v>17652.69999999955</c:v>
                </c:pt>
                <c:pt idx="2678">
                  <c:v>17656.99999999956</c:v>
                </c:pt>
                <c:pt idx="2679">
                  <c:v>17661.99999999956</c:v>
                </c:pt>
                <c:pt idx="2680">
                  <c:v>17666.99999999956</c:v>
                </c:pt>
                <c:pt idx="2681">
                  <c:v>17673.49999999956</c:v>
                </c:pt>
                <c:pt idx="2682">
                  <c:v>17680.299999999559</c:v>
                </c:pt>
                <c:pt idx="2683">
                  <c:v>17681.99999999956</c:v>
                </c:pt>
                <c:pt idx="2684">
                  <c:v>17686.99999999956</c:v>
                </c:pt>
                <c:pt idx="2685">
                  <c:v>17691.099999999551</c:v>
                </c:pt>
                <c:pt idx="2686">
                  <c:v>17700.099999999551</c:v>
                </c:pt>
                <c:pt idx="2687">
                  <c:v>17705.099999999551</c:v>
                </c:pt>
                <c:pt idx="2688">
                  <c:v>17709.69999999955</c:v>
                </c:pt>
                <c:pt idx="2689">
                  <c:v>17713.99999999956</c:v>
                </c:pt>
                <c:pt idx="2690">
                  <c:v>17718.299999999559</c:v>
                </c:pt>
                <c:pt idx="2691">
                  <c:v>17725.099999999551</c:v>
                </c:pt>
                <c:pt idx="2692">
                  <c:v>17729.69999999955</c:v>
                </c:pt>
                <c:pt idx="2693">
                  <c:v>17733.99999999956</c:v>
                </c:pt>
                <c:pt idx="2694">
                  <c:v>17740.799999999559</c:v>
                </c:pt>
                <c:pt idx="2695">
                  <c:v>17745.099999999551</c:v>
                </c:pt>
                <c:pt idx="2696">
                  <c:v>17751.69999999955</c:v>
                </c:pt>
                <c:pt idx="2697">
                  <c:v>17755.99999999956</c:v>
                </c:pt>
                <c:pt idx="2698">
                  <c:v>17760.299999999552</c:v>
                </c:pt>
                <c:pt idx="2699">
                  <c:v>17767.799999999552</c:v>
                </c:pt>
                <c:pt idx="2700">
                  <c:v>17770.39999999955</c:v>
                </c:pt>
                <c:pt idx="2701">
                  <c:v>17774.69999999955</c:v>
                </c:pt>
                <c:pt idx="2702">
                  <c:v>17779.69999999955</c:v>
                </c:pt>
                <c:pt idx="2703">
                  <c:v>17784.69999999955</c:v>
                </c:pt>
                <c:pt idx="2704">
                  <c:v>17790.19999999955</c:v>
                </c:pt>
                <c:pt idx="2705">
                  <c:v>17800.19999999955</c:v>
                </c:pt>
                <c:pt idx="2706">
                  <c:v>17804.499999999549</c:v>
                </c:pt>
                <c:pt idx="2707">
                  <c:v>17808.799999999552</c:v>
                </c:pt>
                <c:pt idx="2708">
                  <c:v>17818.799999999552</c:v>
                </c:pt>
                <c:pt idx="2709">
                  <c:v>17823.099999999551</c:v>
                </c:pt>
                <c:pt idx="2710">
                  <c:v>17827.799999999552</c:v>
                </c:pt>
                <c:pt idx="2711">
                  <c:v>17832.099999999551</c:v>
                </c:pt>
                <c:pt idx="2712">
                  <c:v>17841.39999999955</c:v>
                </c:pt>
                <c:pt idx="2713">
                  <c:v>17847.39999999955</c:v>
                </c:pt>
                <c:pt idx="2714">
                  <c:v>17857.39999999955</c:v>
                </c:pt>
                <c:pt idx="2715">
                  <c:v>17861.69999999955</c:v>
                </c:pt>
                <c:pt idx="2716">
                  <c:v>17865.69999999955</c:v>
                </c:pt>
                <c:pt idx="2717">
                  <c:v>17869.999999999549</c:v>
                </c:pt>
                <c:pt idx="2718">
                  <c:v>17874.999999999549</c:v>
                </c:pt>
                <c:pt idx="2719">
                  <c:v>17879.999999999549</c:v>
                </c:pt>
                <c:pt idx="2720">
                  <c:v>17884.999999999549</c:v>
                </c:pt>
                <c:pt idx="2721">
                  <c:v>17889.999999999549</c:v>
                </c:pt>
                <c:pt idx="2722">
                  <c:v>17894.299999999541</c:v>
                </c:pt>
                <c:pt idx="2723">
                  <c:v>17899.299999999541</c:v>
                </c:pt>
                <c:pt idx="2724">
                  <c:v>17904.299999999541</c:v>
                </c:pt>
                <c:pt idx="2725">
                  <c:v>17908.59999999954</c:v>
                </c:pt>
                <c:pt idx="2726">
                  <c:v>17916.09999999954</c:v>
                </c:pt>
                <c:pt idx="2727">
                  <c:v>17923.899999999539</c:v>
                </c:pt>
                <c:pt idx="2728">
                  <c:v>17928.199999999539</c:v>
                </c:pt>
                <c:pt idx="2729">
                  <c:v>17933.199999999539</c:v>
                </c:pt>
                <c:pt idx="2730">
                  <c:v>17942.199999999539</c:v>
                </c:pt>
                <c:pt idx="2731">
                  <c:v>17947.199999999539</c:v>
                </c:pt>
                <c:pt idx="2732">
                  <c:v>17948.699999999539</c:v>
                </c:pt>
                <c:pt idx="2733">
                  <c:v>17955.499999999542</c:v>
                </c:pt>
                <c:pt idx="2734">
                  <c:v>17962.999999999542</c:v>
                </c:pt>
                <c:pt idx="2735">
                  <c:v>17967.999999999542</c:v>
                </c:pt>
                <c:pt idx="2736">
                  <c:v>17975.499999999542</c:v>
                </c:pt>
                <c:pt idx="2737">
                  <c:v>17982.999999999542</c:v>
                </c:pt>
                <c:pt idx="2738">
                  <c:v>17987.999999999542</c:v>
                </c:pt>
                <c:pt idx="2739">
                  <c:v>17992.999999999542</c:v>
                </c:pt>
                <c:pt idx="2740">
                  <c:v>17999.799999999541</c:v>
                </c:pt>
                <c:pt idx="2741">
                  <c:v>18006.59999999954</c:v>
                </c:pt>
                <c:pt idx="2742">
                  <c:v>18013.399999999539</c:v>
                </c:pt>
                <c:pt idx="2743">
                  <c:v>18017.699999999539</c:v>
                </c:pt>
                <c:pt idx="2744">
                  <c:v>18019.799999999541</c:v>
                </c:pt>
                <c:pt idx="2745">
                  <c:v>18021.89999999951</c:v>
                </c:pt>
                <c:pt idx="2746">
                  <c:v>18026.19999999951</c:v>
                </c:pt>
                <c:pt idx="2747">
                  <c:v>18030.19999999951</c:v>
                </c:pt>
                <c:pt idx="2748">
                  <c:v>18034.499999999531</c:v>
                </c:pt>
                <c:pt idx="2749">
                  <c:v>18043.79999999953</c:v>
                </c:pt>
                <c:pt idx="2750">
                  <c:v>18053.099999999529</c:v>
                </c:pt>
                <c:pt idx="2751">
                  <c:v>18062.39999999951</c:v>
                </c:pt>
                <c:pt idx="2752">
                  <c:v>18071.69999999951</c:v>
                </c:pt>
                <c:pt idx="2753">
                  <c:v>18080.999999999531</c:v>
                </c:pt>
                <c:pt idx="2754">
                  <c:v>18090.29999999953</c:v>
                </c:pt>
                <c:pt idx="2755">
                  <c:v>18099.599999999529</c:v>
                </c:pt>
                <c:pt idx="2756">
                  <c:v>18108.89999999951</c:v>
                </c:pt>
                <c:pt idx="2757">
                  <c:v>18115.69999999951</c:v>
                </c:pt>
                <c:pt idx="2758">
                  <c:v>18124.999999999531</c:v>
                </c:pt>
                <c:pt idx="2759">
                  <c:v>18126.499999999531</c:v>
                </c:pt>
                <c:pt idx="2760">
                  <c:v>18133.29999999953</c:v>
                </c:pt>
                <c:pt idx="2761">
                  <c:v>18134.999999999531</c:v>
                </c:pt>
                <c:pt idx="2762">
                  <c:v>18136.69999999951</c:v>
                </c:pt>
                <c:pt idx="2763">
                  <c:v>18141.69999999951</c:v>
                </c:pt>
                <c:pt idx="2764">
                  <c:v>18148.499999999531</c:v>
                </c:pt>
                <c:pt idx="2765">
                  <c:v>18153.499999999531</c:v>
                </c:pt>
                <c:pt idx="2766">
                  <c:v>18160.29999999953</c:v>
                </c:pt>
                <c:pt idx="2767">
                  <c:v>18165.29999999953</c:v>
                </c:pt>
                <c:pt idx="2768">
                  <c:v>18171.29999999953</c:v>
                </c:pt>
                <c:pt idx="2769">
                  <c:v>18178.099999999511</c:v>
                </c:pt>
                <c:pt idx="2770">
                  <c:v>18183.89999999951</c:v>
                </c:pt>
                <c:pt idx="2771">
                  <c:v>18188.19999999951</c:v>
                </c:pt>
                <c:pt idx="2772">
                  <c:v>18193.19999999951</c:v>
                </c:pt>
                <c:pt idx="2773">
                  <c:v>18194.69999999951</c:v>
                </c:pt>
                <c:pt idx="2774">
                  <c:v>18201.49999999952</c:v>
                </c:pt>
                <c:pt idx="2775">
                  <c:v>18206.099999999511</c:v>
                </c:pt>
                <c:pt idx="2776">
                  <c:v>18207.799999999519</c:v>
                </c:pt>
                <c:pt idx="2777">
                  <c:v>18212.799999999519</c:v>
                </c:pt>
                <c:pt idx="2778">
                  <c:v>18219.39999999951</c:v>
                </c:pt>
                <c:pt idx="2779">
                  <c:v>18226.19999999951</c:v>
                </c:pt>
                <c:pt idx="2780">
                  <c:v>18232.99999999952</c:v>
                </c:pt>
                <c:pt idx="2781">
                  <c:v>18240.49999999952</c:v>
                </c:pt>
                <c:pt idx="2782">
                  <c:v>18245.49999999952</c:v>
                </c:pt>
                <c:pt idx="2783">
                  <c:v>18250.49999999952</c:v>
                </c:pt>
                <c:pt idx="2784">
                  <c:v>18260.49999999952</c:v>
                </c:pt>
                <c:pt idx="2785">
                  <c:v>18265.49999999952</c:v>
                </c:pt>
                <c:pt idx="2786">
                  <c:v>18272.599999999511</c:v>
                </c:pt>
                <c:pt idx="2787">
                  <c:v>18278.69999999951</c:v>
                </c:pt>
                <c:pt idx="2788">
                  <c:v>18284.49999999952</c:v>
                </c:pt>
                <c:pt idx="2789">
                  <c:v>18290.299999999519</c:v>
                </c:pt>
                <c:pt idx="2790">
                  <c:v>18298.099999999511</c:v>
                </c:pt>
                <c:pt idx="2791">
                  <c:v>18304.19999999951</c:v>
                </c:pt>
                <c:pt idx="2792">
                  <c:v>18311.99999999952</c:v>
                </c:pt>
                <c:pt idx="2793">
                  <c:v>18319.799999999512</c:v>
                </c:pt>
                <c:pt idx="2794">
                  <c:v>18328.799999999512</c:v>
                </c:pt>
                <c:pt idx="2795">
                  <c:v>18332.299999999512</c:v>
                </c:pt>
                <c:pt idx="2796">
                  <c:v>18338.799999999512</c:v>
                </c:pt>
                <c:pt idx="2797">
                  <c:v>18348.099999999511</c:v>
                </c:pt>
                <c:pt idx="2798">
                  <c:v>18352.69999999951</c:v>
                </c:pt>
                <c:pt idx="2799">
                  <c:v>18361.999999999509</c:v>
                </c:pt>
                <c:pt idx="2800">
                  <c:v>18371.299999999512</c:v>
                </c:pt>
                <c:pt idx="2801">
                  <c:v>18376.299999999512</c:v>
                </c:pt>
                <c:pt idx="2802">
                  <c:v>18383.099999999511</c:v>
                </c:pt>
                <c:pt idx="2803">
                  <c:v>18389.89999999951</c:v>
                </c:pt>
                <c:pt idx="2804">
                  <c:v>18396.69999999951</c:v>
                </c:pt>
                <c:pt idx="2805">
                  <c:v>18405.999999999509</c:v>
                </c:pt>
                <c:pt idx="2806">
                  <c:v>18412.799999999501</c:v>
                </c:pt>
                <c:pt idx="2807">
                  <c:v>18419.5999999995</c:v>
                </c:pt>
                <c:pt idx="2808">
                  <c:v>18428.899999999499</c:v>
                </c:pt>
                <c:pt idx="2809">
                  <c:v>18433.199999999499</c:v>
                </c:pt>
                <c:pt idx="2810">
                  <c:v>18442.499999999502</c:v>
                </c:pt>
                <c:pt idx="2811">
                  <c:v>18451.799999999501</c:v>
                </c:pt>
                <c:pt idx="2812">
                  <c:v>18461.0999999995</c:v>
                </c:pt>
                <c:pt idx="2813">
                  <c:v>18465.399999999499</c:v>
                </c:pt>
                <c:pt idx="2814">
                  <c:v>18474.699999999499</c:v>
                </c:pt>
                <c:pt idx="2815">
                  <c:v>18483.999999999502</c:v>
                </c:pt>
                <c:pt idx="2816">
                  <c:v>18488.299999999501</c:v>
                </c:pt>
                <c:pt idx="2817">
                  <c:v>18492.5999999995</c:v>
                </c:pt>
                <c:pt idx="2818">
                  <c:v>18501.899999999499</c:v>
                </c:pt>
                <c:pt idx="2819">
                  <c:v>18511.199999999499</c:v>
                </c:pt>
                <c:pt idx="2820">
                  <c:v>18520.499999999502</c:v>
                </c:pt>
                <c:pt idx="2821">
                  <c:v>18530.499999999502</c:v>
                </c:pt>
                <c:pt idx="2822">
                  <c:v>18535.499999999502</c:v>
                </c:pt>
                <c:pt idx="2823">
                  <c:v>18544.799999999501</c:v>
                </c:pt>
                <c:pt idx="2824">
                  <c:v>18554.0999999995</c:v>
                </c:pt>
                <c:pt idx="2825">
                  <c:v>18559.899999999499</c:v>
                </c:pt>
                <c:pt idx="2826">
                  <c:v>18567.699999999491</c:v>
                </c:pt>
                <c:pt idx="2827">
                  <c:v>18574.499999999502</c:v>
                </c:pt>
                <c:pt idx="2828">
                  <c:v>18580.29999999949</c:v>
                </c:pt>
                <c:pt idx="2829">
                  <c:v>18584.899999999489</c:v>
                </c:pt>
                <c:pt idx="2830">
                  <c:v>18594.199999999491</c:v>
                </c:pt>
                <c:pt idx="2831">
                  <c:v>18599.199999999491</c:v>
                </c:pt>
                <c:pt idx="2832">
                  <c:v>18608.499999999502</c:v>
                </c:pt>
                <c:pt idx="2833">
                  <c:v>18615.599999999489</c:v>
                </c:pt>
                <c:pt idx="2834">
                  <c:v>18617.29999999949</c:v>
                </c:pt>
                <c:pt idx="2835">
                  <c:v>18621.29999999949</c:v>
                </c:pt>
                <c:pt idx="2836">
                  <c:v>18625.599999999489</c:v>
                </c:pt>
                <c:pt idx="2837">
                  <c:v>18634.899999999481</c:v>
                </c:pt>
                <c:pt idx="2838">
                  <c:v>18641.69999999948</c:v>
                </c:pt>
                <c:pt idx="2839">
                  <c:v>18648.499999999502</c:v>
                </c:pt>
                <c:pt idx="2840">
                  <c:v>18655.29999999949</c:v>
                </c:pt>
                <c:pt idx="2841">
                  <c:v>18662.099999999489</c:v>
                </c:pt>
                <c:pt idx="2842">
                  <c:v>18668.899999999481</c:v>
                </c:pt>
                <c:pt idx="2843">
                  <c:v>18673.49999999948</c:v>
                </c:pt>
                <c:pt idx="2844">
                  <c:v>18682.799999999479</c:v>
                </c:pt>
                <c:pt idx="2845">
                  <c:v>18692.099999999478</c:v>
                </c:pt>
                <c:pt idx="2846">
                  <c:v>18696.399999999481</c:v>
                </c:pt>
                <c:pt idx="2847">
                  <c:v>18703.19999999948</c:v>
                </c:pt>
                <c:pt idx="2848">
                  <c:v>18709.99999999948</c:v>
                </c:pt>
                <c:pt idx="2849">
                  <c:v>18717.49999999948</c:v>
                </c:pt>
                <c:pt idx="2850">
                  <c:v>18724.299999999479</c:v>
                </c:pt>
                <c:pt idx="2851">
                  <c:v>18733.599999999471</c:v>
                </c:pt>
                <c:pt idx="2852">
                  <c:v>18741.099999999471</c:v>
                </c:pt>
                <c:pt idx="2853">
                  <c:v>18747.89999999947</c:v>
                </c:pt>
                <c:pt idx="2854">
                  <c:v>18754.69999999947</c:v>
                </c:pt>
                <c:pt idx="2855">
                  <c:v>18759.299999999472</c:v>
                </c:pt>
                <c:pt idx="2856">
                  <c:v>18763.89999999947</c:v>
                </c:pt>
                <c:pt idx="2857">
                  <c:v>18772.39999999947</c:v>
                </c:pt>
                <c:pt idx="2858">
                  <c:v>18776.39999999947</c:v>
                </c:pt>
                <c:pt idx="2859">
                  <c:v>18784.19999999947</c:v>
                </c:pt>
                <c:pt idx="2860">
                  <c:v>18791.999999999469</c:v>
                </c:pt>
                <c:pt idx="2861">
                  <c:v>18801.299999999472</c:v>
                </c:pt>
                <c:pt idx="2862">
                  <c:v>18806.299999999472</c:v>
                </c:pt>
                <c:pt idx="2863">
                  <c:v>18815.599999999471</c:v>
                </c:pt>
                <c:pt idx="2864">
                  <c:v>18824.89999999947</c:v>
                </c:pt>
                <c:pt idx="2865">
                  <c:v>18833.39999999947</c:v>
                </c:pt>
                <c:pt idx="2866">
                  <c:v>18840.19999999947</c:v>
                </c:pt>
                <c:pt idx="2867">
                  <c:v>18849.499999999469</c:v>
                </c:pt>
                <c:pt idx="2868">
                  <c:v>18857.799999999461</c:v>
                </c:pt>
                <c:pt idx="2869">
                  <c:v>18867.09999999946</c:v>
                </c:pt>
                <c:pt idx="2870">
                  <c:v>18876.399999999459</c:v>
                </c:pt>
                <c:pt idx="2871">
                  <c:v>18885.699999999459</c:v>
                </c:pt>
                <c:pt idx="2872">
                  <c:v>18891.499999999462</c:v>
                </c:pt>
                <c:pt idx="2873">
                  <c:v>18898.999999999462</c:v>
                </c:pt>
                <c:pt idx="2874">
                  <c:v>18903.899999999459</c:v>
                </c:pt>
                <c:pt idx="2875">
                  <c:v>18910.699999999459</c:v>
                </c:pt>
                <c:pt idx="2876">
                  <c:v>18918.199999999459</c:v>
                </c:pt>
                <c:pt idx="2877">
                  <c:v>18928.199999999459</c:v>
                </c:pt>
                <c:pt idx="2878">
                  <c:v>18935.999999999462</c:v>
                </c:pt>
                <c:pt idx="2879">
                  <c:v>18940.999999999462</c:v>
                </c:pt>
                <c:pt idx="2880">
                  <c:v>18945.999999999462</c:v>
                </c:pt>
                <c:pt idx="2881">
                  <c:v>18953.499999999462</c:v>
                </c:pt>
                <c:pt idx="2882">
                  <c:v>18962.799999999461</c:v>
                </c:pt>
                <c:pt idx="2883">
                  <c:v>18964.499999999462</c:v>
                </c:pt>
                <c:pt idx="2884">
                  <c:v>18969.499999999462</c:v>
                </c:pt>
                <c:pt idx="2885">
                  <c:v>18978.799999999461</c:v>
                </c:pt>
                <c:pt idx="2886">
                  <c:v>18988.09999999946</c:v>
                </c:pt>
                <c:pt idx="2887">
                  <c:v>18997.399999999459</c:v>
                </c:pt>
                <c:pt idx="2888">
                  <c:v>19006.699999999459</c:v>
                </c:pt>
                <c:pt idx="2889">
                  <c:v>19015.999999999462</c:v>
                </c:pt>
                <c:pt idx="2890">
                  <c:v>19025.299999999461</c:v>
                </c:pt>
                <c:pt idx="2891">
                  <c:v>19034.59999999946</c:v>
                </c:pt>
                <c:pt idx="2892">
                  <c:v>19043.899999999459</c:v>
                </c:pt>
                <c:pt idx="2893">
                  <c:v>19053.199999999459</c:v>
                </c:pt>
                <c:pt idx="2894">
                  <c:v>19063.199999999459</c:v>
                </c:pt>
                <c:pt idx="2895">
                  <c:v>19067.799999999461</c:v>
                </c:pt>
                <c:pt idx="2896">
                  <c:v>19076.09999999946</c:v>
                </c:pt>
                <c:pt idx="2897">
                  <c:v>19085.399999999459</c:v>
                </c:pt>
                <c:pt idx="2898">
                  <c:v>19094.699999999451</c:v>
                </c:pt>
                <c:pt idx="2899">
                  <c:v>19098.999999999451</c:v>
                </c:pt>
                <c:pt idx="2900">
                  <c:v>19103.29999999945</c:v>
                </c:pt>
                <c:pt idx="2901">
                  <c:v>19112.599999999449</c:v>
                </c:pt>
                <c:pt idx="2902">
                  <c:v>19116.899999999448</c:v>
                </c:pt>
                <c:pt idx="2903">
                  <c:v>19126.199999999451</c:v>
                </c:pt>
                <c:pt idx="2904">
                  <c:v>19128.79999999945</c:v>
                </c:pt>
                <c:pt idx="2905">
                  <c:v>19138.79999999945</c:v>
                </c:pt>
                <c:pt idx="2906">
                  <c:v>19143.099999999449</c:v>
                </c:pt>
                <c:pt idx="2907">
                  <c:v>19148.099999999449</c:v>
                </c:pt>
                <c:pt idx="2908">
                  <c:v>19152.69999999944</c:v>
                </c:pt>
                <c:pt idx="2909">
                  <c:v>19157.29999999945</c:v>
                </c:pt>
                <c:pt idx="2910">
                  <c:v>19166.599999999449</c:v>
                </c:pt>
                <c:pt idx="2911">
                  <c:v>19171.599999999449</c:v>
                </c:pt>
                <c:pt idx="2912">
                  <c:v>19177.399999999441</c:v>
                </c:pt>
                <c:pt idx="2913">
                  <c:v>19181.69999999944</c:v>
                </c:pt>
                <c:pt idx="2914">
                  <c:v>19186.69999999944</c:v>
                </c:pt>
                <c:pt idx="2915">
                  <c:v>19192.49999999944</c:v>
                </c:pt>
                <c:pt idx="2916">
                  <c:v>19197.49999999944</c:v>
                </c:pt>
                <c:pt idx="2917">
                  <c:v>19207.49999999944</c:v>
                </c:pt>
                <c:pt idx="2918">
                  <c:v>19214.599999999438</c:v>
                </c:pt>
                <c:pt idx="2919">
                  <c:v>19222.399999999441</c:v>
                </c:pt>
                <c:pt idx="2920">
                  <c:v>19231.69999999944</c:v>
                </c:pt>
                <c:pt idx="2921">
                  <c:v>19240.99999999944</c:v>
                </c:pt>
                <c:pt idx="2922">
                  <c:v>19250.99999999944</c:v>
                </c:pt>
                <c:pt idx="2923">
                  <c:v>19257.799999999439</c:v>
                </c:pt>
                <c:pt idx="2924">
                  <c:v>19262.39999999943</c:v>
                </c:pt>
                <c:pt idx="2925">
                  <c:v>19271.69999999943</c:v>
                </c:pt>
                <c:pt idx="2926">
                  <c:v>19280.99999999944</c:v>
                </c:pt>
                <c:pt idx="2927">
                  <c:v>19285.299999999432</c:v>
                </c:pt>
                <c:pt idx="2928">
                  <c:v>19289.599999999431</c:v>
                </c:pt>
                <c:pt idx="2929">
                  <c:v>19293.89999999943</c:v>
                </c:pt>
                <c:pt idx="2930">
                  <c:v>19300.39999999943</c:v>
                </c:pt>
                <c:pt idx="2931">
                  <c:v>19304.999999999429</c:v>
                </c:pt>
                <c:pt idx="2932">
                  <c:v>19309.999999999429</c:v>
                </c:pt>
                <c:pt idx="2933">
                  <c:v>19319.299999999432</c:v>
                </c:pt>
                <c:pt idx="2934">
                  <c:v>19328.599999999431</c:v>
                </c:pt>
                <c:pt idx="2935">
                  <c:v>19332.89999999943</c:v>
                </c:pt>
                <c:pt idx="2936">
                  <c:v>19335.499999999429</c:v>
                </c:pt>
                <c:pt idx="2937">
                  <c:v>19343.09999999942</c:v>
                </c:pt>
                <c:pt idx="2938">
                  <c:v>19344.799999999421</c:v>
                </c:pt>
                <c:pt idx="2939">
                  <c:v>19351.59999999942</c:v>
                </c:pt>
                <c:pt idx="2940">
                  <c:v>19356.199999999419</c:v>
                </c:pt>
                <c:pt idx="2941">
                  <c:v>19362.999999999422</c:v>
                </c:pt>
                <c:pt idx="2942">
                  <c:v>19372.299999999421</c:v>
                </c:pt>
                <c:pt idx="2943">
                  <c:v>19381.59999999942</c:v>
                </c:pt>
                <c:pt idx="2944">
                  <c:v>19390.899999999419</c:v>
                </c:pt>
                <c:pt idx="2945">
                  <c:v>19400.199999999419</c:v>
                </c:pt>
                <c:pt idx="2946">
                  <c:v>19405.199999999419</c:v>
                </c:pt>
                <c:pt idx="2947">
                  <c:v>19415.199999999419</c:v>
                </c:pt>
                <c:pt idx="2948">
                  <c:v>19419.499999999422</c:v>
                </c:pt>
                <c:pt idx="2949">
                  <c:v>19423.499999999422</c:v>
                </c:pt>
                <c:pt idx="2950">
                  <c:v>19430.299999999421</c:v>
                </c:pt>
                <c:pt idx="2951">
                  <c:v>19435.299999999421</c:v>
                </c:pt>
                <c:pt idx="2952">
                  <c:v>19442.499999999422</c:v>
                </c:pt>
                <c:pt idx="2953">
                  <c:v>19450.299999999421</c:v>
                </c:pt>
                <c:pt idx="2954">
                  <c:v>19454.59999999942</c:v>
                </c:pt>
                <c:pt idx="2955">
                  <c:v>19459.59999999942</c:v>
                </c:pt>
                <c:pt idx="2956">
                  <c:v>19464.59999999942</c:v>
                </c:pt>
                <c:pt idx="2957">
                  <c:v>19466.299999999421</c:v>
                </c:pt>
                <c:pt idx="2958">
                  <c:v>19470.59999999942</c:v>
                </c:pt>
                <c:pt idx="2959">
                  <c:v>19474.899999999419</c:v>
                </c:pt>
                <c:pt idx="2960">
                  <c:v>19476.59999999942</c:v>
                </c:pt>
                <c:pt idx="2961">
                  <c:v>19478.299999999421</c:v>
                </c:pt>
                <c:pt idx="2962">
                  <c:v>19482.299999999421</c:v>
                </c:pt>
                <c:pt idx="2963">
                  <c:v>19486.59999999942</c:v>
                </c:pt>
                <c:pt idx="2964">
                  <c:v>19495.899999999419</c:v>
                </c:pt>
                <c:pt idx="2965">
                  <c:v>19505.199999999419</c:v>
                </c:pt>
                <c:pt idx="2966">
                  <c:v>19514.499999999422</c:v>
                </c:pt>
                <c:pt idx="2967">
                  <c:v>19518.799999999421</c:v>
                </c:pt>
                <c:pt idx="2968">
                  <c:v>19528.09999999942</c:v>
                </c:pt>
                <c:pt idx="2969">
                  <c:v>19529.799999999421</c:v>
                </c:pt>
                <c:pt idx="2970">
                  <c:v>19535.59999999942</c:v>
                </c:pt>
                <c:pt idx="2971">
                  <c:v>19539.899999999419</c:v>
                </c:pt>
                <c:pt idx="2972">
                  <c:v>19544.499999999411</c:v>
                </c:pt>
                <c:pt idx="2973">
                  <c:v>19546.199999999411</c:v>
                </c:pt>
                <c:pt idx="2974">
                  <c:v>19550.79999999941</c:v>
                </c:pt>
                <c:pt idx="2975">
                  <c:v>19557.199999999411</c:v>
                </c:pt>
                <c:pt idx="2976">
                  <c:v>19563.59999999942</c:v>
                </c:pt>
                <c:pt idx="2977">
                  <c:v>19567.899999999419</c:v>
                </c:pt>
                <c:pt idx="2978">
                  <c:v>19572.199999999411</c:v>
                </c:pt>
                <c:pt idx="2979">
                  <c:v>19581.499999999411</c:v>
                </c:pt>
                <c:pt idx="2980">
                  <c:v>19590.79999999941</c:v>
                </c:pt>
                <c:pt idx="2981">
                  <c:v>19600.099999999409</c:v>
                </c:pt>
                <c:pt idx="2982">
                  <c:v>19609.399999999408</c:v>
                </c:pt>
                <c:pt idx="2983">
                  <c:v>19618.699999999411</c:v>
                </c:pt>
                <c:pt idx="2984">
                  <c:v>19627.999999999411</c:v>
                </c:pt>
                <c:pt idx="2985">
                  <c:v>19637.29999999941</c:v>
                </c:pt>
                <c:pt idx="2986">
                  <c:v>19646.599999999409</c:v>
                </c:pt>
                <c:pt idx="2987">
                  <c:v>19655.899999999401</c:v>
                </c:pt>
                <c:pt idx="2988">
                  <c:v>19665.1999999994</c:v>
                </c:pt>
                <c:pt idx="2989">
                  <c:v>19674.499999999411</c:v>
                </c:pt>
                <c:pt idx="2990">
                  <c:v>19683.79999999941</c:v>
                </c:pt>
                <c:pt idx="2991">
                  <c:v>19693.099999999409</c:v>
                </c:pt>
                <c:pt idx="2992">
                  <c:v>19702.399999999401</c:v>
                </c:pt>
                <c:pt idx="2993">
                  <c:v>19711.6999999994</c:v>
                </c:pt>
                <c:pt idx="2994">
                  <c:v>19720.9999999994</c:v>
                </c:pt>
                <c:pt idx="2995">
                  <c:v>19730.299999999399</c:v>
                </c:pt>
                <c:pt idx="2996">
                  <c:v>19735.299999999399</c:v>
                </c:pt>
                <c:pt idx="2997">
                  <c:v>19740.299999999399</c:v>
                </c:pt>
                <c:pt idx="2998">
                  <c:v>19745.299999999399</c:v>
                </c:pt>
                <c:pt idx="2999">
                  <c:v>19752.099999999398</c:v>
                </c:pt>
                <c:pt idx="3000">
                  <c:v>19758.899999999401</c:v>
                </c:pt>
                <c:pt idx="3001">
                  <c:v>19766.399999999401</c:v>
                </c:pt>
                <c:pt idx="3002">
                  <c:v>19773.899999999401</c:v>
                </c:pt>
                <c:pt idx="3003">
                  <c:v>19778.899999999401</c:v>
                </c:pt>
                <c:pt idx="3004">
                  <c:v>19783.1999999994</c:v>
                </c:pt>
                <c:pt idx="3005">
                  <c:v>19787.4999999994</c:v>
                </c:pt>
                <c:pt idx="3006">
                  <c:v>19791.799999999399</c:v>
                </c:pt>
                <c:pt idx="3007">
                  <c:v>19799.599999999391</c:v>
                </c:pt>
                <c:pt idx="3008">
                  <c:v>19803.89999999939</c:v>
                </c:pt>
                <c:pt idx="3009">
                  <c:v>19808.19999999939</c:v>
                </c:pt>
                <c:pt idx="3010">
                  <c:v>19813.099999999391</c:v>
                </c:pt>
                <c:pt idx="3011">
                  <c:v>19822.099999999391</c:v>
                </c:pt>
                <c:pt idx="3012">
                  <c:v>19831.099999999391</c:v>
                </c:pt>
                <c:pt idx="3013">
                  <c:v>19841.099999999391</c:v>
                </c:pt>
                <c:pt idx="3014">
                  <c:v>19850.099999999391</c:v>
                </c:pt>
                <c:pt idx="3015">
                  <c:v>19858.599999999391</c:v>
                </c:pt>
                <c:pt idx="3016">
                  <c:v>19866.39999999939</c:v>
                </c:pt>
                <c:pt idx="3017">
                  <c:v>19876.39999999939</c:v>
                </c:pt>
                <c:pt idx="3018">
                  <c:v>19886.39999999939</c:v>
                </c:pt>
                <c:pt idx="3019">
                  <c:v>19895.39999999939</c:v>
                </c:pt>
                <c:pt idx="3020">
                  <c:v>19903.19999999939</c:v>
                </c:pt>
                <c:pt idx="3021">
                  <c:v>19910.9999999994</c:v>
                </c:pt>
                <c:pt idx="3022">
                  <c:v>19918.799999999392</c:v>
                </c:pt>
                <c:pt idx="3023">
                  <c:v>19926.599999999391</c:v>
                </c:pt>
                <c:pt idx="3024">
                  <c:v>19934.39999999939</c:v>
                </c:pt>
                <c:pt idx="3025">
                  <c:v>19942.19999999939</c:v>
                </c:pt>
                <c:pt idx="3026">
                  <c:v>19949.999999999389</c:v>
                </c:pt>
                <c:pt idx="3027">
                  <c:v>19957.799999999392</c:v>
                </c:pt>
                <c:pt idx="3028">
                  <c:v>19965.599999999391</c:v>
                </c:pt>
                <c:pt idx="3029">
                  <c:v>19974.599999999391</c:v>
                </c:pt>
                <c:pt idx="3030">
                  <c:v>19982.39999999939</c:v>
                </c:pt>
                <c:pt idx="3031">
                  <c:v>19989.499999999389</c:v>
                </c:pt>
                <c:pt idx="3032">
                  <c:v>19997.299999999381</c:v>
                </c:pt>
                <c:pt idx="3033">
                  <c:v>20005.09999999938</c:v>
                </c:pt>
                <c:pt idx="3034">
                  <c:v>20014.09999999938</c:v>
                </c:pt>
                <c:pt idx="3035">
                  <c:v>20021.899999999379</c:v>
                </c:pt>
                <c:pt idx="3036">
                  <c:v>20028.69999999935</c:v>
                </c:pt>
                <c:pt idx="3037">
                  <c:v>20033.69999999935</c:v>
                </c:pt>
                <c:pt idx="3038">
                  <c:v>20043.69999999935</c:v>
                </c:pt>
                <c:pt idx="3039">
                  <c:v>20047.999999999382</c:v>
                </c:pt>
                <c:pt idx="3040">
                  <c:v>20057.299999999381</c:v>
                </c:pt>
                <c:pt idx="3041">
                  <c:v>20058.999999999382</c:v>
                </c:pt>
                <c:pt idx="3042">
                  <c:v>20060.69999999935</c:v>
                </c:pt>
                <c:pt idx="3043">
                  <c:v>20068.499999999382</c:v>
                </c:pt>
                <c:pt idx="3044">
                  <c:v>20075.299999999381</c:v>
                </c:pt>
                <c:pt idx="3045">
                  <c:v>20079.899999999379</c:v>
                </c:pt>
                <c:pt idx="3046">
                  <c:v>20086.69999999935</c:v>
                </c:pt>
                <c:pt idx="3047">
                  <c:v>20091.69999999935</c:v>
                </c:pt>
                <c:pt idx="3048">
                  <c:v>20095.999999999382</c:v>
                </c:pt>
                <c:pt idx="3049">
                  <c:v>20103.899999999379</c:v>
                </c:pt>
                <c:pt idx="3050">
                  <c:v>20113.899999999379</c:v>
                </c:pt>
                <c:pt idx="3051">
                  <c:v>20123.899999999379</c:v>
                </c:pt>
                <c:pt idx="3052">
                  <c:v>20133.899999999379</c:v>
                </c:pt>
                <c:pt idx="3053">
                  <c:v>20138.899999999379</c:v>
                </c:pt>
                <c:pt idx="3054">
                  <c:v>20145.09999999938</c:v>
                </c:pt>
                <c:pt idx="3055">
                  <c:v>20150.09999999938</c:v>
                </c:pt>
                <c:pt idx="3056">
                  <c:v>20156.499999999382</c:v>
                </c:pt>
                <c:pt idx="3057">
                  <c:v>20161.399999999379</c:v>
                </c:pt>
                <c:pt idx="3058">
                  <c:v>20168.899999999379</c:v>
                </c:pt>
                <c:pt idx="3059">
                  <c:v>20173.899999999379</c:v>
                </c:pt>
                <c:pt idx="3060">
                  <c:v>20183.899999999379</c:v>
                </c:pt>
                <c:pt idx="3061">
                  <c:v>20190.299999999381</c:v>
                </c:pt>
                <c:pt idx="3062">
                  <c:v>20199.59999999938</c:v>
                </c:pt>
                <c:pt idx="3063">
                  <c:v>20201.299999999381</c:v>
                </c:pt>
                <c:pt idx="3064">
                  <c:v>20209.09999999938</c:v>
                </c:pt>
                <c:pt idx="3065">
                  <c:v>20218.399999999379</c:v>
                </c:pt>
                <c:pt idx="3066">
                  <c:v>20227.69999999935</c:v>
                </c:pt>
                <c:pt idx="3067">
                  <c:v>20236.999999999382</c:v>
                </c:pt>
                <c:pt idx="3068">
                  <c:v>20246.299999999381</c:v>
                </c:pt>
                <c:pt idx="3069">
                  <c:v>20255.59999999938</c:v>
                </c:pt>
                <c:pt idx="3070">
                  <c:v>20259.899999999379</c:v>
                </c:pt>
                <c:pt idx="3071">
                  <c:v>20264.19999999935</c:v>
                </c:pt>
                <c:pt idx="3072">
                  <c:v>20269.19999999935</c:v>
                </c:pt>
                <c:pt idx="3073">
                  <c:v>20275.999999999382</c:v>
                </c:pt>
                <c:pt idx="3074">
                  <c:v>20278.69999999935</c:v>
                </c:pt>
                <c:pt idx="3075">
                  <c:v>20280.399999999379</c:v>
                </c:pt>
                <c:pt idx="3076">
                  <c:v>20288.19999999935</c:v>
                </c:pt>
                <c:pt idx="3077">
                  <c:v>20295.69999999935</c:v>
                </c:pt>
                <c:pt idx="3078">
                  <c:v>20299.999999999382</c:v>
                </c:pt>
                <c:pt idx="3079">
                  <c:v>20304.299999999381</c:v>
                </c:pt>
                <c:pt idx="3080">
                  <c:v>20308.59999999938</c:v>
                </c:pt>
                <c:pt idx="3081">
                  <c:v>20312.89999999935</c:v>
                </c:pt>
                <c:pt idx="3082">
                  <c:v>20316.89999999935</c:v>
                </c:pt>
                <c:pt idx="3083">
                  <c:v>20321.19999999935</c:v>
                </c:pt>
                <c:pt idx="3084">
                  <c:v>20325.499999999371</c:v>
                </c:pt>
                <c:pt idx="3085">
                  <c:v>20330.099999999369</c:v>
                </c:pt>
                <c:pt idx="3086">
                  <c:v>20338.599999999369</c:v>
                </c:pt>
                <c:pt idx="3087">
                  <c:v>20343.599999999369</c:v>
                </c:pt>
                <c:pt idx="3088">
                  <c:v>20353.599999999369</c:v>
                </c:pt>
                <c:pt idx="3089">
                  <c:v>20361.39999999935</c:v>
                </c:pt>
                <c:pt idx="3090">
                  <c:v>20365.69999999935</c:v>
                </c:pt>
                <c:pt idx="3091">
                  <c:v>20369.999999999371</c:v>
                </c:pt>
                <c:pt idx="3092">
                  <c:v>20374.29999999937</c:v>
                </c:pt>
                <c:pt idx="3093">
                  <c:v>20378.599999999369</c:v>
                </c:pt>
                <c:pt idx="3094">
                  <c:v>20383.19999999935</c:v>
                </c:pt>
                <c:pt idx="3095">
                  <c:v>20387.499999999371</c:v>
                </c:pt>
                <c:pt idx="3096">
                  <c:v>20397.499999999371</c:v>
                </c:pt>
                <c:pt idx="3097">
                  <c:v>20402.099999999351</c:v>
                </c:pt>
                <c:pt idx="3098">
                  <c:v>20406.099999999351</c:v>
                </c:pt>
                <c:pt idx="3099">
                  <c:v>20412.499999999371</c:v>
                </c:pt>
                <c:pt idx="3100">
                  <c:v>20417.999999999371</c:v>
                </c:pt>
                <c:pt idx="3101">
                  <c:v>20424.79999999937</c:v>
                </c:pt>
                <c:pt idx="3102">
                  <c:v>20431.599999999351</c:v>
                </c:pt>
                <c:pt idx="3103">
                  <c:v>20438.39999999935</c:v>
                </c:pt>
                <c:pt idx="3104">
                  <c:v>20443.39999999935</c:v>
                </c:pt>
                <c:pt idx="3105">
                  <c:v>20453.39999999935</c:v>
                </c:pt>
                <c:pt idx="3106">
                  <c:v>20462.69999999935</c:v>
                </c:pt>
                <c:pt idx="3107">
                  <c:v>20471.99999999936</c:v>
                </c:pt>
                <c:pt idx="3108">
                  <c:v>20476.299999999359</c:v>
                </c:pt>
                <c:pt idx="3109">
                  <c:v>20484.799999999359</c:v>
                </c:pt>
                <c:pt idx="3110">
                  <c:v>20494.799999999359</c:v>
                </c:pt>
                <c:pt idx="3111">
                  <c:v>20504.799999999359</c:v>
                </c:pt>
                <c:pt idx="3112">
                  <c:v>20514.799999999359</c:v>
                </c:pt>
                <c:pt idx="3113">
                  <c:v>20524.099999999351</c:v>
                </c:pt>
                <c:pt idx="3114">
                  <c:v>20531.599999999351</c:v>
                </c:pt>
                <c:pt idx="3115">
                  <c:v>20537.99999999936</c:v>
                </c:pt>
                <c:pt idx="3116">
                  <c:v>20542.599999999351</c:v>
                </c:pt>
                <c:pt idx="3117">
                  <c:v>20551.89999999935</c:v>
                </c:pt>
                <c:pt idx="3118">
                  <c:v>20561.19999999935</c:v>
                </c:pt>
                <c:pt idx="3119">
                  <c:v>20567.99999999936</c:v>
                </c:pt>
                <c:pt idx="3120">
                  <c:v>20572.39999999935</c:v>
                </c:pt>
                <c:pt idx="3121">
                  <c:v>20581.69999999935</c:v>
                </c:pt>
                <c:pt idx="3122">
                  <c:v>20588.099999999351</c:v>
                </c:pt>
                <c:pt idx="3123">
                  <c:v>20592.099999999351</c:v>
                </c:pt>
                <c:pt idx="3124">
                  <c:v>20599.89999999935</c:v>
                </c:pt>
                <c:pt idx="3125">
                  <c:v>20604.49999999936</c:v>
                </c:pt>
                <c:pt idx="3126">
                  <c:v>20613.799999999359</c:v>
                </c:pt>
                <c:pt idx="3127">
                  <c:v>20623.099999999351</c:v>
                </c:pt>
                <c:pt idx="3128">
                  <c:v>20627.39999999935</c:v>
                </c:pt>
                <c:pt idx="3129">
                  <c:v>20631.69999999935</c:v>
                </c:pt>
                <c:pt idx="3130">
                  <c:v>20638.099999999351</c:v>
                </c:pt>
                <c:pt idx="3131">
                  <c:v>20642.39999999935</c:v>
                </c:pt>
                <c:pt idx="3132">
                  <c:v>20649.19999999935</c:v>
                </c:pt>
                <c:pt idx="3133">
                  <c:v>20655.99999999936</c:v>
                </c:pt>
                <c:pt idx="3134">
                  <c:v>20662.799999999359</c:v>
                </c:pt>
                <c:pt idx="3135">
                  <c:v>20672.099999999351</c:v>
                </c:pt>
                <c:pt idx="3136">
                  <c:v>20681.39999999935</c:v>
                </c:pt>
                <c:pt idx="3137">
                  <c:v>20686.39999999935</c:v>
                </c:pt>
                <c:pt idx="3138">
                  <c:v>20695.69999999935</c:v>
                </c:pt>
                <c:pt idx="3139">
                  <c:v>20704.99999999936</c:v>
                </c:pt>
                <c:pt idx="3140">
                  <c:v>20714.299999999352</c:v>
                </c:pt>
                <c:pt idx="3141">
                  <c:v>20723.599999999351</c:v>
                </c:pt>
                <c:pt idx="3142">
                  <c:v>20732.89999999935</c:v>
                </c:pt>
                <c:pt idx="3143">
                  <c:v>20742.19999999935</c:v>
                </c:pt>
                <c:pt idx="3144">
                  <c:v>20751.499999999349</c:v>
                </c:pt>
                <c:pt idx="3145">
                  <c:v>20759.299999999352</c:v>
                </c:pt>
                <c:pt idx="3146">
                  <c:v>20764.799999999352</c:v>
                </c:pt>
                <c:pt idx="3147">
                  <c:v>20770.299999999352</c:v>
                </c:pt>
                <c:pt idx="3148">
                  <c:v>20778.799999999352</c:v>
                </c:pt>
                <c:pt idx="3149">
                  <c:v>20782.799999999352</c:v>
                </c:pt>
                <c:pt idx="3150">
                  <c:v>20787.799999999352</c:v>
                </c:pt>
                <c:pt idx="3151">
                  <c:v>20793.299999999352</c:v>
                </c:pt>
                <c:pt idx="3152">
                  <c:v>20800.799999999352</c:v>
                </c:pt>
                <c:pt idx="3153">
                  <c:v>20805.19999999935</c:v>
                </c:pt>
                <c:pt idx="3154">
                  <c:v>20809.599999999351</c:v>
                </c:pt>
                <c:pt idx="3155">
                  <c:v>20813.99999999936</c:v>
                </c:pt>
                <c:pt idx="3156">
                  <c:v>20823.99999999936</c:v>
                </c:pt>
                <c:pt idx="3157">
                  <c:v>20832.49999999936</c:v>
                </c:pt>
                <c:pt idx="3158">
                  <c:v>20839.99999999936</c:v>
                </c:pt>
                <c:pt idx="3159">
                  <c:v>20848.99999999936</c:v>
                </c:pt>
                <c:pt idx="3160">
                  <c:v>20852.19999999935</c:v>
                </c:pt>
                <c:pt idx="3161">
                  <c:v>20856.49999999936</c:v>
                </c:pt>
                <c:pt idx="3162">
                  <c:v>20860.49999999936</c:v>
                </c:pt>
                <c:pt idx="3163">
                  <c:v>20867.299999999352</c:v>
                </c:pt>
                <c:pt idx="3164">
                  <c:v>20876.599999999351</c:v>
                </c:pt>
                <c:pt idx="3165">
                  <c:v>20879.89999999935</c:v>
                </c:pt>
                <c:pt idx="3166">
                  <c:v>20881.599999999351</c:v>
                </c:pt>
                <c:pt idx="3167">
                  <c:v>20886.599999999351</c:v>
                </c:pt>
                <c:pt idx="3168">
                  <c:v>20894.099999999351</c:v>
                </c:pt>
                <c:pt idx="3169">
                  <c:v>20903.39999999935</c:v>
                </c:pt>
                <c:pt idx="3170">
                  <c:v>20912.69999999935</c:v>
                </c:pt>
                <c:pt idx="3171">
                  <c:v>20921.999999999349</c:v>
                </c:pt>
                <c:pt idx="3172">
                  <c:v>20931.299999999352</c:v>
                </c:pt>
                <c:pt idx="3173">
                  <c:v>20940.599999999351</c:v>
                </c:pt>
                <c:pt idx="3174">
                  <c:v>20944.89999999935</c:v>
                </c:pt>
                <c:pt idx="3175">
                  <c:v>20949.89999999935</c:v>
                </c:pt>
                <c:pt idx="3176">
                  <c:v>20956.69999999935</c:v>
                </c:pt>
                <c:pt idx="3177">
                  <c:v>20965.999999999349</c:v>
                </c:pt>
                <c:pt idx="3178">
                  <c:v>20967.499999999349</c:v>
                </c:pt>
                <c:pt idx="3179">
                  <c:v>20971.799999999341</c:v>
                </c:pt>
                <c:pt idx="3180">
                  <c:v>20976.09999999934</c:v>
                </c:pt>
                <c:pt idx="3181">
                  <c:v>20985.09999999934</c:v>
                </c:pt>
                <c:pt idx="3182">
                  <c:v>20991.499999999349</c:v>
                </c:pt>
                <c:pt idx="3183">
                  <c:v>20998.299999999341</c:v>
                </c:pt>
                <c:pt idx="3184">
                  <c:v>21005.09999999934</c:v>
                </c:pt>
                <c:pt idx="3185">
                  <c:v>21011.899999999339</c:v>
                </c:pt>
                <c:pt idx="3186">
                  <c:v>21018.69999999931</c:v>
                </c:pt>
                <c:pt idx="3187">
                  <c:v>21025.499999999342</c:v>
                </c:pt>
                <c:pt idx="3188">
                  <c:v>21034.799999999341</c:v>
                </c:pt>
                <c:pt idx="3189">
                  <c:v>21044.09999999934</c:v>
                </c:pt>
                <c:pt idx="3190">
                  <c:v>21053.399999999339</c:v>
                </c:pt>
                <c:pt idx="3191">
                  <c:v>21062.69999999931</c:v>
                </c:pt>
                <c:pt idx="3192">
                  <c:v>21070.999999999342</c:v>
                </c:pt>
                <c:pt idx="3193">
                  <c:v>21080.299999999341</c:v>
                </c:pt>
                <c:pt idx="3194">
                  <c:v>21089.59999999934</c:v>
                </c:pt>
                <c:pt idx="3195">
                  <c:v>21098.89999999931</c:v>
                </c:pt>
                <c:pt idx="3196">
                  <c:v>21108.19999999931</c:v>
                </c:pt>
                <c:pt idx="3197">
                  <c:v>21117.499999999331</c:v>
                </c:pt>
                <c:pt idx="3198">
                  <c:v>21127.499999999331</c:v>
                </c:pt>
                <c:pt idx="3199">
                  <c:v>21135.29999999933</c:v>
                </c:pt>
                <c:pt idx="3200">
                  <c:v>21139.599999999329</c:v>
                </c:pt>
                <c:pt idx="3201">
                  <c:v>21148.89999999931</c:v>
                </c:pt>
                <c:pt idx="3202">
                  <c:v>21153.499999999331</c:v>
                </c:pt>
                <c:pt idx="3203">
                  <c:v>21157.79999999933</c:v>
                </c:pt>
                <c:pt idx="3204">
                  <c:v>21162.099999999329</c:v>
                </c:pt>
                <c:pt idx="3205">
                  <c:v>21166.39999999931</c:v>
                </c:pt>
                <c:pt idx="3206">
                  <c:v>21170.69999999931</c:v>
                </c:pt>
                <c:pt idx="3207">
                  <c:v>21174.999999999331</c:v>
                </c:pt>
                <c:pt idx="3208">
                  <c:v>21182.79999999933</c:v>
                </c:pt>
                <c:pt idx="3209">
                  <c:v>21190.599999999311</c:v>
                </c:pt>
                <c:pt idx="3210">
                  <c:v>21198.39999999931</c:v>
                </c:pt>
                <c:pt idx="3211">
                  <c:v>21206.19999999931</c:v>
                </c:pt>
                <c:pt idx="3212">
                  <c:v>21213.99999999932</c:v>
                </c:pt>
                <c:pt idx="3213">
                  <c:v>21218.299999999319</c:v>
                </c:pt>
                <c:pt idx="3214">
                  <c:v>21228.299999999319</c:v>
                </c:pt>
                <c:pt idx="3215">
                  <c:v>21232.599999999311</c:v>
                </c:pt>
                <c:pt idx="3216">
                  <c:v>21240.39999999931</c:v>
                </c:pt>
                <c:pt idx="3217">
                  <c:v>21248.19999999931</c:v>
                </c:pt>
                <c:pt idx="3218">
                  <c:v>21255.99999999932</c:v>
                </c:pt>
                <c:pt idx="3219">
                  <c:v>21263.799999999319</c:v>
                </c:pt>
                <c:pt idx="3220">
                  <c:v>21273.799999999319</c:v>
                </c:pt>
                <c:pt idx="3221">
                  <c:v>21280.89999999931</c:v>
                </c:pt>
                <c:pt idx="3222">
                  <c:v>21290.19999999931</c:v>
                </c:pt>
                <c:pt idx="3223">
                  <c:v>21299.49999999932</c:v>
                </c:pt>
                <c:pt idx="3224">
                  <c:v>21302.69999999931</c:v>
                </c:pt>
                <c:pt idx="3225">
                  <c:v>21309.49999999932</c:v>
                </c:pt>
                <c:pt idx="3226">
                  <c:v>21316.299999999319</c:v>
                </c:pt>
                <c:pt idx="3227">
                  <c:v>21317.99999999932</c:v>
                </c:pt>
                <c:pt idx="3228">
                  <c:v>21319.69999999931</c:v>
                </c:pt>
                <c:pt idx="3229">
                  <c:v>21326.49999999932</c:v>
                </c:pt>
                <c:pt idx="3230">
                  <c:v>21330.799999999319</c:v>
                </c:pt>
                <c:pt idx="3231">
                  <c:v>21335.099999999311</c:v>
                </c:pt>
                <c:pt idx="3232">
                  <c:v>21339.39999999931</c:v>
                </c:pt>
                <c:pt idx="3233">
                  <c:v>21343.69999999931</c:v>
                </c:pt>
                <c:pt idx="3234">
                  <c:v>21346.99999999932</c:v>
                </c:pt>
                <c:pt idx="3235">
                  <c:v>21356.299999999312</c:v>
                </c:pt>
                <c:pt idx="3236">
                  <c:v>21360.599999999311</c:v>
                </c:pt>
                <c:pt idx="3237">
                  <c:v>21364.89999999931</c:v>
                </c:pt>
                <c:pt idx="3238">
                  <c:v>21372.39999999931</c:v>
                </c:pt>
                <c:pt idx="3239">
                  <c:v>21379.499999999309</c:v>
                </c:pt>
                <c:pt idx="3240">
                  <c:v>21383.799999999312</c:v>
                </c:pt>
                <c:pt idx="3241">
                  <c:v>21388.099999999311</c:v>
                </c:pt>
                <c:pt idx="3242">
                  <c:v>21395.599999999311</c:v>
                </c:pt>
                <c:pt idx="3243">
                  <c:v>21402.39999999931</c:v>
                </c:pt>
                <c:pt idx="3244">
                  <c:v>21411.69999999931</c:v>
                </c:pt>
                <c:pt idx="3245">
                  <c:v>21416.299999999301</c:v>
                </c:pt>
                <c:pt idx="3246">
                  <c:v>21420.899999999299</c:v>
                </c:pt>
                <c:pt idx="3247">
                  <c:v>21425.899999999299</c:v>
                </c:pt>
                <c:pt idx="3248">
                  <c:v>21430.899999999299</c:v>
                </c:pt>
                <c:pt idx="3249">
                  <c:v>21437.699999999291</c:v>
                </c:pt>
                <c:pt idx="3250">
                  <c:v>21445.199999999291</c:v>
                </c:pt>
                <c:pt idx="3251">
                  <c:v>21454.499999999302</c:v>
                </c:pt>
                <c:pt idx="3252">
                  <c:v>21459.499999999302</c:v>
                </c:pt>
                <c:pt idx="3253">
                  <c:v>21467.299999999301</c:v>
                </c:pt>
                <c:pt idx="3254">
                  <c:v>21476.5999999993</c:v>
                </c:pt>
                <c:pt idx="3255">
                  <c:v>21485.899999999299</c:v>
                </c:pt>
                <c:pt idx="3256">
                  <c:v>21495.199999999291</c:v>
                </c:pt>
                <c:pt idx="3257">
                  <c:v>21505.199999999291</c:v>
                </c:pt>
                <c:pt idx="3258">
                  <c:v>21509.499999999302</c:v>
                </c:pt>
                <c:pt idx="3259">
                  <c:v>21515.299999999301</c:v>
                </c:pt>
                <c:pt idx="3260">
                  <c:v>21518.799999999301</c:v>
                </c:pt>
                <c:pt idx="3261">
                  <c:v>21528.0999999993</c:v>
                </c:pt>
                <c:pt idx="3262">
                  <c:v>21532.399999999299</c:v>
                </c:pt>
                <c:pt idx="3263">
                  <c:v>21536.699999999291</c:v>
                </c:pt>
                <c:pt idx="3264">
                  <c:v>21540.999999999302</c:v>
                </c:pt>
                <c:pt idx="3265">
                  <c:v>21550.299999999301</c:v>
                </c:pt>
                <c:pt idx="3266">
                  <c:v>21554.899999999299</c:v>
                </c:pt>
                <c:pt idx="3267">
                  <c:v>21561.699999999291</c:v>
                </c:pt>
                <c:pt idx="3268">
                  <c:v>21567.499999999302</c:v>
                </c:pt>
                <c:pt idx="3269">
                  <c:v>21572.499999999302</c:v>
                </c:pt>
                <c:pt idx="3270">
                  <c:v>21582.499999999302</c:v>
                </c:pt>
                <c:pt idx="3271">
                  <c:v>21586.79999999929</c:v>
                </c:pt>
                <c:pt idx="3272">
                  <c:v>21594.29999999929</c:v>
                </c:pt>
                <c:pt idx="3273">
                  <c:v>21601.79999999929</c:v>
                </c:pt>
                <c:pt idx="3274">
                  <c:v>21606.79999999929</c:v>
                </c:pt>
                <c:pt idx="3275">
                  <c:v>21611.79999999929</c:v>
                </c:pt>
                <c:pt idx="3276">
                  <c:v>21616.099999999289</c:v>
                </c:pt>
                <c:pt idx="3277">
                  <c:v>21623.899999999288</c:v>
                </c:pt>
                <c:pt idx="3278">
                  <c:v>21628.899999999288</c:v>
                </c:pt>
                <c:pt idx="3279">
                  <c:v>21633.899999999288</c:v>
                </c:pt>
                <c:pt idx="3280">
                  <c:v>21638.499999999302</c:v>
                </c:pt>
                <c:pt idx="3281">
                  <c:v>21646.29999999929</c:v>
                </c:pt>
                <c:pt idx="3282">
                  <c:v>21655.599999999289</c:v>
                </c:pt>
                <c:pt idx="3283">
                  <c:v>21664.899999999281</c:v>
                </c:pt>
                <c:pt idx="3284">
                  <c:v>21669.19999999928</c:v>
                </c:pt>
                <c:pt idx="3285">
                  <c:v>21675.599999999289</c:v>
                </c:pt>
                <c:pt idx="3286">
                  <c:v>21679.899999999281</c:v>
                </c:pt>
                <c:pt idx="3287">
                  <c:v>21689.899999999281</c:v>
                </c:pt>
                <c:pt idx="3288">
                  <c:v>21699.899999999281</c:v>
                </c:pt>
                <c:pt idx="3289">
                  <c:v>21706.099999999289</c:v>
                </c:pt>
                <c:pt idx="3290">
                  <c:v>21713.19999999928</c:v>
                </c:pt>
                <c:pt idx="3291">
                  <c:v>21718.599999999289</c:v>
                </c:pt>
                <c:pt idx="3292">
                  <c:v>21723.999999999302</c:v>
                </c:pt>
                <c:pt idx="3293">
                  <c:v>21729.399999999288</c:v>
                </c:pt>
                <c:pt idx="3294">
                  <c:v>21737.199999999291</c:v>
                </c:pt>
                <c:pt idx="3295">
                  <c:v>21741.599999999289</c:v>
                </c:pt>
                <c:pt idx="3296">
                  <c:v>21743.29999999929</c:v>
                </c:pt>
                <c:pt idx="3297">
                  <c:v>21753.29999999929</c:v>
                </c:pt>
                <c:pt idx="3298">
                  <c:v>21763.29999999929</c:v>
                </c:pt>
                <c:pt idx="3299">
                  <c:v>21773.29999999929</c:v>
                </c:pt>
                <c:pt idx="3300">
                  <c:v>21775.199999999291</c:v>
                </c:pt>
                <c:pt idx="3301">
                  <c:v>21781.999999999302</c:v>
                </c:pt>
                <c:pt idx="3302">
                  <c:v>21786.599999999289</c:v>
                </c:pt>
                <c:pt idx="3303">
                  <c:v>21791.599999999289</c:v>
                </c:pt>
                <c:pt idx="3304">
                  <c:v>21800.899999999288</c:v>
                </c:pt>
                <c:pt idx="3305">
                  <c:v>21807.699999999291</c:v>
                </c:pt>
                <c:pt idx="3306">
                  <c:v>21814.79999999929</c:v>
                </c:pt>
                <c:pt idx="3307">
                  <c:v>21824.099999999289</c:v>
                </c:pt>
                <c:pt idx="3308">
                  <c:v>21833.399999999281</c:v>
                </c:pt>
                <c:pt idx="3309">
                  <c:v>21842.69999999928</c:v>
                </c:pt>
                <c:pt idx="3310">
                  <c:v>21851.999999999302</c:v>
                </c:pt>
                <c:pt idx="3311">
                  <c:v>21861.29999999929</c:v>
                </c:pt>
                <c:pt idx="3312">
                  <c:v>21870.599999999289</c:v>
                </c:pt>
                <c:pt idx="3313">
                  <c:v>21879.899999999281</c:v>
                </c:pt>
                <c:pt idx="3314">
                  <c:v>21886.29999999929</c:v>
                </c:pt>
                <c:pt idx="3315">
                  <c:v>21891.29999999929</c:v>
                </c:pt>
                <c:pt idx="3316">
                  <c:v>21900.599999999289</c:v>
                </c:pt>
                <c:pt idx="3317">
                  <c:v>21909.899999999281</c:v>
                </c:pt>
                <c:pt idx="3318">
                  <c:v>21919.19999999928</c:v>
                </c:pt>
                <c:pt idx="3319">
                  <c:v>21923.49999999928</c:v>
                </c:pt>
                <c:pt idx="3320">
                  <c:v>21930.299999999279</c:v>
                </c:pt>
                <c:pt idx="3321">
                  <c:v>21939.599999999278</c:v>
                </c:pt>
                <c:pt idx="3322">
                  <c:v>21948.899999999281</c:v>
                </c:pt>
                <c:pt idx="3323">
                  <c:v>21958.19999999928</c:v>
                </c:pt>
                <c:pt idx="3324">
                  <c:v>21967.49999999928</c:v>
                </c:pt>
                <c:pt idx="3325">
                  <c:v>21976.799999999279</c:v>
                </c:pt>
                <c:pt idx="3326">
                  <c:v>21986.099999999271</c:v>
                </c:pt>
                <c:pt idx="3327">
                  <c:v>21995.39999999927</c:v>
                </c:pt>
                <c:pt idx="3328">
                  <c:v>22004.699999999269</c:v>
                </c:pt>
                <c:pt idx="3329">
                  <c:v>22013.99999999928</c:v>
                </c:pt>
                <c:pt idx="3330">
                  <c:v>22023.299999999272</c:v>
                </c:pt>
                <c:pt idx="3331">
                  <c:v>22031.099999999271</c:v>
                </c:pt>
                <c:pt idx="3332">
                  <c:v>22041.099999999271</c:v>
                </c:pt>
                <c:pt idx="3333">
                  <c:v>22042.799999999272</c:v>
                </c:pt>
                <c:pt idx="3334">
                  <c:v>22050.599999999271</c:v>
                </c:pt>
                <c:pt idx="3335">
                  <c:v>22056.39999999927</c:v>
                </c:pt>
                <c:pt idx="3336">
                  <c:v>22060.699999999269</c:v>
                </c:pt>
                <c:pt idx="3337">
                  <c:v>22070.699999999269</c:v>
                </c:pt>
                <c:pt idx="3338">
                  <c:v>22076.499999999269</c:v>
                </c:pt>
                <c:pt idx="3339">
                  <c:v>22080.799999999272</c:v>
                </c:pt>
                <c:pt idx="3340">
                  <c:v>22090.099999999271</c:v>
                </c:pt>
                <c:pt idx="3341">
                  <c:v>22099.39999999927</c:v>
                </c:pt>
                <c:pt idx="3342">
                  <c:v>22108.699999999251</c:v>
                </c:pt>
                <c:pt idx="3343">
                  <c:v>22112.999999999269</c:v>
                </c:pt>
                <c:pt idx="3344">
                  <c:v>22117.299999999261</c:v>
                </c:pt>
                <c:pt idx="3345">
                  <c:v>22124.899999999259</c:v>
                </c:pt>
                <c:pt idx="3346">
                  <c:v>22129.199999999251</c:v>
                </c:pt>
                <c:pt idx="3347">
                  <c:v>22133.499999999261</c:v>
                </c:pt>
                <c:pt idx="3348">
                  <c:v>22137.799999999261</c:v>
                </c:pt>
                <c:pt idx="3349">
                  <c:v>22142.09999999926</c:v>
                </c:pt>
                <c:pt idx="3350">
                  <c:v>22146.399999999259</c:v>
                </c:pt>
                <c:pt idx="3351">
                  <c:v>22155.699999999251</c:v>
                </c:pt>
                <c:pt idx="3352">
                  <c:v>22160.699999999251</c:v>
                </c:pt>
                <c:pt idx="3353">
                  <c:v>22164.999999999261</c:v>
                </c:pt>
                <c:pt idx="3354">
                  <c:v>22174.299999999261</c:v>
                </c:pt>
                <c:pt idx="3355">
                  <c:v>22178.59999999926</c:v>
                </c:pt>
                <c:pt idx="3356">
                  <c:v>22182.899999999259</c:v>
                </c:pt>
                <c:pt idx="3357">
                  <c:v>22192.199999999251</c:v>
                </c:pt>
                <c:pt idx="3358">
                  <c:v>22201.499999999261</c:v>
                </c:pt>
                <c:pt idx="3359">
                  <c:v>22210.799999999261</c:v>
                </c:pt>
                <c:pt idx="3360">
                  <c:v>22215.09999999926</c:v>
                </c:pt>
                <c:pt idx="3361">
                  <c:v>22224.399999999259</c:v>
                </c:pt>
                <c:pt idx="3362">
                  <c:v>22233.699999999251</c:v>
                </c:pt>
                <c:pt idx="3363">
                  <c:v>22237.999999999251</c:v>
                </c:pt>
                <c:pt idx="3364">
                  <c:v>22242.29999999925</c:v>
                </c:pt>
                <c:pt idx="3365">
                  <c:v>22249.399999999248</c:v>
                </c:pt>
                <c:pt idx="3366">
                  <c:v>22251.099999999249</c:v>
                </c:pt>
                <c:pt idx="3367">
                  <c:v>22260.399999999248</c:v>
                </c:pt>
                <c:pt idx="3368">
                  <c:v>22266.199999999251</c:v>
                </c:pt>
                <c:pt idx="3369">
                  <c:v>22272.999999999251</c:v>
                </c:pt>
                <c:pt idx="3370">
                  <c:v>22279.79999999925</c:v>
                </c:pt>
                <c:pt idx="3371">
                  <c:v>22286.599999999249</c:v>
                </c:pt>
                <c:pt idx="3372">
                  <c:v>22290.899999999241</c:v>
                </c:pt>
                <c:pt idx="3373">
                  <c:v>22297.69999999924</c:v>
                </c:pt>
                <c:pt idx="3374">
                  <c:v>22306.999999999251</c:v>
                </c:pt>
                <c:pt idx="3375">
                  <c:v>22313.79999999925</c:v>
                </c:pt>
                <c:pt idx="3376">
                  <c:v>22320.599999999238</c:v>
                </c:pt>
                <c:pt idx="3377">
                  <c:v>22324.899999999241</c:v>
                </c:pt>
                <c:pt idx="3378">
                  <c:v>22326.599999999238</c:v>
                </c:pt>
                <c:pt idx="3379">
                  <c:v>22331.599999999238</c:v>
                </c:pt>
                <c:pt idx="3380">
                  <c:v>22335.999999999251</c:v>
                </c:pt>
                <c:pt idx="3381">
                  <c:v>22345.29999999925</c:v>
                </c:pt>
                <c:pt idx="3382">
                  <c:v>22354.599999999238</c:v>
                </c:pt>
                <c:pt idx="3383">
                  <c:v>22358.899999999241</c:v>
                </c:pt>
                <c:pt idx="3384">
                  <c:v>22363.19999999924</c:v>
                </c:pt>
                <c:pt idx="3385">
                  <c:v>22368.99999999924</c:v>
                </c:pt>
                <c:pt idx="3386">
                  <c:v>22378.299999999239</c:v>
                </c:pt>
                <c:pt idx="3387">
                  <c:v>22387.599999999238</c:v>
                </c:pt>
                <c:pt idx="3388">
                  <c:v>22390.19999999924</c:v>
                </c:pt>
                <c:pt idx="3389">
                  <c:v>22399.49999999924</c:v>
                </c:pt>
                <c:pt idx="3390">
                  <c:v>22408.799999999239</c:v>
                </c:pt>
                <c:pt idx="3391">
                  <c:v>22418.099999999231</c:v>
                </c:pt>
                <c:pt idx="3392">
                  <c:v>22427.39999999923</c:v>
                </c:pt>
                <c:pt idx="3393">
                  <c:v>22434.199999999229</c:v>
                </c:pt>
                <c:pt idx="3394">
                  <c:v>22443.49999999924</c:v>
                </c:pt>
                <c:pt idx="3395">
                  <c:v>22452.799999999232</c:v>
                </c:pt>
                <c:pt idx="3396">
                  <c:v>22462.099999999231</c:v>
                </c:pt>
                <c:pt idx="3397">
                  <c:v>22471.39999999923</c:v>
                </c:pt>
                <c:pt idx="3398">
                  <c:v>22480.699999999229</c:v>
                </c:pt>
                <c:pt idx="3399">
                  <c:v>22489.999999999229</c:v>
                </c:pt>
                <c:pt idx="3400">
                  <c:v>22499.299999999232</c:v>
                </c:pt>
                <c:pt idx="3401">
                  <c:v>22508.599999999231</c:v>
                </c:pt>
                <c:pt idx="3402">
                  <c:v>22517.89999999923</c:v>
                </c:pt>
                <c:pt idx="3403">
                  <c:v>22527.199999999211</c:v>
                </c:pt>
                <c:pt idx="3404">
                  <c:v>22531.499999999229</c:v>
                </c:pt>
                <c:pt idx="3405">
                  <c:v>22535.499999999229</c:v>
                </c:pt>
                <c:pt idx="3406">
                  <c:v>22539.799999999221</c:v>
                </c:pt>
                <c:pt idx="3407">
                  <c:v>22544.09999999922</c:v>
                </c:pt>
                <c:pt idx="3408">
                  <c:v>22549.09999999922</c:v>
                </c:pt>
                <c:pt idx="3409">
                  <c:v>22553.399999999219</c:v>
                </c:pt>
                <c:pt idx="3410">
                  <c:v>22560.199999999211</c:v>
                </c:pt>
                <c:pt idx="3411">
                  <c:v>22564.499999999221</c:v>
                </c:pt>
                <c:pt idx="3412">
                  <c:v>22571.299999999221</c:v>
                </c:pt>
                <c:pt idx="3413">
                  <c:v>22578.799999999221</c:v>
                </c:pt>
                <c:pt idx="3414">
                  <c:v>22583.799999999221</c:v>
                </c:pt>
                <c:pt idx="3415">
                  <c:v>22587.299999999221</c:v>
                </c:pt>
                <c:pt idx="3416">
                  <c:v>22591.59999999922</c:v>
                </c:pt>
                <c:pt idx="3417">
                  <c:v>22595.899999999219</c:v>
                </c:pt>
                <c:pt idx="3418">
                  <c:v>22597.399999999219</c:v>
                </c:pt>
                <c:pt idx="3419">
                  <c:v>22604.199999999211</c:v>
                </c:pt>
                <c:pt idx="3420">
                  <c:v>22613.499999999221</c:v>
                </c:pt>
                <c:pt idx="3421">
                  <c:v>22622.799999999221</c:v>
                </c:pt>
                <c:pt idx="3422">
                  <c:v>22632.09999999922</c:v>
                </c:pt>
                <c:pt idx="3423">
                  <c:v>22641.399999999219</c:v>
                </c:pt>
                <c:pt idx="3424">
                  <c:v>22648.199999999211</c:v>
                </c:pt>
                <c:pt idx="3425">
                  <c:v>22657.499999999221</c:v>
                </c:pt>
                <c:pt idx="3426">
                  <c:v>22666.799999999221</c:v>
                </c:pt>
                <c:pt idx="3427">
                  <c:v>22676.799999999221</c:v>
                </c:pt>
                <c:pt idx="3428">
                  <c:v>22684.59999999922</c:v>
                </c:pt>
                <c:pt idx="3429">
                  <c:v>22692.399999999219</c:v>
                </c:pt>
                <c:pt idx="3430">
                  <c:v>22701.699999999211</c:v>
                </c:pt>
                <c:pt idx="3431">
                  <c:v>22710.999999999211</c:v>
                </c:pt>
                <c:pt idx="3432">
                  <c:v>22714.199999999211</c:v>
                </c:pt>
                <c:pt idx="3433">
                  <c:v>22724.199999999211</c:v>
                </c:pt>
                <c:pt idx="3434">
                  <c:v>22728.59999999922</c:v>
                </c:pt>
                <c:pt idx="3435">
                  <c:v>22736.09999999922</c:v>
                </c:pt>
                <c:pt idx="3436">
                  <c:v>22741.59999999922</c:v>
                </c:pt>
                <c:pt idx="3437">
                  <c:v>22747.09999999922</c:v>
                </c:pt>
                <c:pt idx="3438">
                  <c:v>22751.399999999219</c:v>
                </c:pt>
                <c:pt idx="3439">
                  <c:v>22756.399999999219</c:v>
                </c:pt>
                <c:pt idx="3440">
                  <c:v>22763.199999999211</c:v>
                </c:pt>
                <c:pt idx="3441">
                  <c:v>22773.199999999211</c:v>
                </c:pt>
                <c:pt idx="3442">
                  <c:v>22782.199999999211</c:v>
                </c:pt>
                <c:pt idx="3443">
                  <c:v>22790.499999999211</c:v>
                </c:pt>
                <c:pt idx="3444">
                  <c:v>22794.099999999209</c:v>
                </c:pt>
                <c:pt idx="3445">
                  <c:v>22803.399999999208</c:v>
                </c:pt>
                <c:pt idx="3446">
                  <c:v>22807.699999999211</c:v>
                </c:pt>
                <c:pt idx="3447">
                  <c:v>22815.499999999211</c:v>
                </c:pt>
                <c:pt idx="3448">
                  <c:v>22822.29999999921</c:v>
                </c:pt>
                <c:pt idx="3449">
                  <c:v>22831.29999999921</c:v>
                </c:pt>
                <c:pt idx="3450">
                  <c:v>22836.79999999921</c:v>
                </c:pt>
                <c:pt idx="3451">
                  <c:v>22842.199999999211</c:v>
                </c:pt>
                <c:pt idx="3452">
                  <c:v>22849.999999999211</c:v>
                </c:pt>
                <c:pt idx="3453">
                  <c:v>22857.79999999921</c:v>
                </c:pt>
                <c:pt idx="3454">
                  <c:v>22865.599999999209</c:v>
                </c:pt>
                <c:pt idx="3455">
                  <c:v>22873.399999999201</c:v>
                </c:pt>
                <c:pt idx="3456">
                  <c:v>22881.1999999992</c:v>
                </c:pt>
                <c:pt idx="3457">
                  <c:v>22885.499999999211</c:v>
                </c:pt>
                <c:pt idx="3458">
                  <c:v>22890.499999999211</c:v>
                </c:pt>
                <c:pt idx="3459">
                  <c:v>22896.899999999201</c:v>
                </c:pt>
                <c:pt idx="3460">
                  <c:v>22898.599999999209</c:v>
                </c:pt>
                <c:pt idx="3461">
                  <c:v>22905.399999999201</c:v>
                </c:pt>
                <c:pt idx="3462">
                  <c:v>22913.1999999992</c:v>
                </c:pt>
                <c:pt idx="3463">
                  <c:v>22923.1999999992</c:v>
                </c:pt>
                <c:pt idx="3464">
                  <c:v>22932.499999999211</c:v>
                </c:pt>
                <c:pt idx="3465">
                  <c:v>22936.79999999921</c:v>
                </c:pt>
                <c:pt idx="3466">
                  <c:v>22941.099999999198</c:v>
                </c:pt>
                <c:pt idx="3467">
                  <c:v>22945.399999999201</c:v>
                </c:pt>
                <c:pt idx="3468">
                  <c:v>22954.6999999992</c:v>
                </c:pt>
                <c:pt idx="3469">
                  <c:v>22963.9999999992</c:v>
                </c:pt>
                <c:pt idx="3470">
                  <c:v>22970.799999999199</c:v>
                </c:pt>
                <c:pt idx="3471">
                  <c:v>22980.099999999198</c:v>
                </c:pt>
                <c:pt idx="3472">
                  <c:v>22987.1999999992</c:v>
                </c:pt>
                <c:pt idx="3473">
                  <c:v>22991.4999999992</c:v>
                </c:pt>
                <c:pt idx="3474">
                  <c:v>22995.799999999199</c:v>
                </c:pt>
                <c:pt idx="3475">
                  <c:v>23000.099999999191</c:v>
                </c:pt>
                <c:pt idx="3476">
                  <c:v>23004.699999999189</c:v>
                </c:pt>
                <c:pt idx="3477">
                  <c:v>23011.199999999189</c:v>
                </c:pt>
                <c:pt idx="3478">
                  <c:v>23017.599999999191</c:v>
                </c:pt>
                <c:pt idx="3479">
                  <c:v>23022.599999999191</c:v>
                </c:pt>
                <c:pt idx="3480">
                  <c:v>23029.39999999919</c:v>
                </c:pt>
                <c:pt idx="3481">
                  <c:v>23038.699999999189</c:v>
                </c:pt>
                <c:pt idx="3482">
                  <c:v>23042.9999999992</c:v>
                </c:pt>
                <c:pt idx="3483">
                  <c:v>23052.299999999192</c:v>
                </c:pt>
                <c:pt idx="3484">
                  <c:v>23061.599999999191</c:v>
                </c:pt>
                <c:pt idx="3485">
                  <c:v>23070.89999999919</c:v>
                </c:pt>
                <c:pt idx="3486">
                  <c:v>23078.39999999919</c:v>
                </c:pt>
                <c:pt idx="3487">
                  <c:v>23083.39999999919</c:v>
                </c:pt>
                <c:pt idx="3488">
                  <c:v>23088.39999999919</c:v>
                </c:pt>
                <c:pt idx="3489">
                  <c:v>23094.199999999189</c:v>
                </c:pt>
                <c:pt idx="3490">
                  <c:v>23099.199999999189</c:v>
                </c:pt>
                <c:pt idx="3491">
                  <c:v>23105.199999999189</c:v>
                </c:pt>
                <c:pt idx="3492">
                  <c:v>23109.499999999189</c:v>
                </c:pt>
                <c:pt idx="3493">
                  <c:v>23118.799999999192</c:v>
                </c:pt>
                <c:pt idx="3494">
                  <c:v>23125.599999999191</c:v>
                </c:pt>
                <c:pt idx="3495">
                  <c:v>23134.89999999919</c:v>
                </c:pt>
                <c:pt idx="3496">
                  <c:v>23144.199999999149</c:v>
                </c:pt>
                <c:pt idx="3497">
                  <c:v>23148.499999999189</c:v>
                </c:pt>
                <c:pt idx="3498">
                  <c:v>23152.799999999181</c:v>
                </c:pt>
                <c:pt idx="3499">
                  <c:v>23158.59999999918</c:v>
                </c:pt>
                <c:pt idx="3500">
                  <c:v>23167.899999999179</c:v>
                </c:pt>
                <c:pt idx="3501">
                  <c:v>23177.199999999149</c:v>
                </c:pt>
                <c:pt idx="3502">
                  <c:v>23186.499999999181</c:v>
                </c:pt>
                <c:pt idx="3503">
                  <c:v>23193.59999999918</c:v>
                </c:pt>
                <c:pt idx="3504">
                  <c:v>23202.899999999179</c:v>
                </c:pt>
                <c:pt idx="3505">
                  <c:v>23212.199999999149</c:v>
                </c:pt>
                <c:pt idx="3506">
                  <c:v>23221.499999999181</c:v>
                </c:pt>
                <c:pt idx="3507">
                  <c:v>23230.799999999181</c:v>
                </c:pt>
                <c:pt idx="3508">
                  <c:v>23240.09999999918</c:v>
                </c:pt>
                <c:pt idx="3509">
                  <c:v>23249.39999999915</c:v>
                </c:pt>
                <c:pt idx="3510">
                  <c:v>23258.699999999149</c:v>
                </c:pt>
                <c:pt idx="3511">
                  <c:v>23267.999999999171</c:v>
                </c:pt>
                <c:pt idx="3512">
                  <c:v>23277.29999999917</c:v>
                </c:pt>
                <c:pt idx="3513">
                  <c:v>23287.29999999917</c:v>
                </c:pt>
                <c:pt idx="3514">
                  <c:v>23296.599999999169</c:v>
                </c:pt>
                <c:pt idx="3515">
                  <c:v>23305.89999999915</c:v>
                </c:pt>
                <c:pt idx="3516">
                  <c:v>23309.099999999169</c:v>
                </c:pt>
                <c:pt idx="3517">
                  <c:v>23318.099999999169</c:v>
                </c:pt>
                <c:pt idx="3518">
                  <c:v>23323.89999999915</c:v>
                </c:pt>
                <c:pt idx="3519">
                  <c:v>23329.699999999149</c:v>
                </c:pt>
                <c:pt idx="3520">
                  <c:v>23339.699999999149</c:v>
                </c:pt>
                <c:pt idx="3521">
                  <c:v>23346.499999999171</c:v>
                </c:pt>
                <c:pt idx="3522">
                  <c:v>23355.79999999917</c:v>
                </c:pt>
                <c:pt idx="3523">
                  <c:v>23362.599999999169</c:v>
                </c:pt>
                <c:pt idx="3524">
                  <c:v>23369.39999999915</c:v>
                </c:pt>
                <c:pt idx="3525">
                  <c:v>23373.999999999171</c:v>
                </c:pt>
                <c:pt idx="3526">
                  <c:v>23383.29999999917</c:v>
                </c:pt>
                <c:pt idx="3527">
                  <c:v>23392.599999999151</c:v>
                </c:pt>
                <c:pt idx="3528">
                  <c:v>23396.599999999151</c:v>
                </c:pt>
                <c:pt idx="3529">
                  <c:v>23405.89999999915</c:v>
                </c:pt>
                <c:pt idx="3530">
                  <c:v>23413.699999999149</c:v>
                </c:pt>
                <c:pt idx="3531">
                  <c:v>23422.99999999916</c:v>
                </c:pt>
                <c:pt idx="3532">
                  <c:v>23430.799999999159</c:v>
                </c:pt>
                <c:pt idx="3533">
                  <c:v>23440.099999999151</c:v>
                </c:pt>
                <c:pt idx="3534">
                  <c:v>23449.39999999915</c:v>
                </c:pt>
                <c:pt idx="3535">
                  <c:v>23458.699999999149</c:v>
                </c:pt>
                <c:pt idx="3536">
                  <c:v>23467.99999999916</c:v>
                </c:pt>
                <c:pt idx="3537">
                  <c:v>23477.299999999159</c:v>
                </c:pt>
                <c:pt idx="3538">
                  <c:v>23487.299999999159</c:v>
                </c:pt>
                <c:pt idx="3539">
                  <c:v>23492.299999999159</c:v>
                </c:pt>
                <c:pt idx="3540">
                  <c:v>23497.299999999159</c:v>
                </c:pt>
                <c:pt idx="3541">
                  <c:v>23502.299999999159</c:v>
                </c:pt>
                <c:pt idx="3542">
                  <c:v>23503.99999999916</c:v>
                </c:pt>
                <c:pt idx="3543">
                  <c:v>23511.799999999159</c:v>
                </c:pt>
                <c:pt idx="3544">
                  <c:v>23517.199999999149</c:v>
                </c:pt>
                <c:pt idx="3545">
                  <c:v>23522.199999999149</c:v>
                </c:pt>
                <c:pt idx="3546">
                  <c:v>23526.49999999916</c:v>
                </c:pt>
                <c:pt idx="3547">
                  <c:v>23530.49999999916</c:v>
                </c:pt>
                <c:pt idx="3548">
                  <c:v>23538.799999999159</c:v>
                </c:pt>
                <c:pt idx="3549">
                  <c:v>23544.799999999159</c:v>
                </c:pt>
                <c:pt idx="3550">
                  <c:v>23554.099999999151</c:v>
                </c:pt>
                <c:pt idx="3551">
                  <c:v>23558.39999999915</c:v>
                </c:pt>
                <c:pt idx="3552">
                  <c:v>23562.699999999149</c:v>
                </c:pt>
                <c:pt idx="3553">
                  <c:v>23569.799999999159</c:v>
                </c:pt>
                <c:pt idx="3554">
                  <c:v>23576.39999999915</c:v>
                </c:pt>
                <c:pt idx="3555">
                  <c:v>23580.699999999149</c:v>
                </c:pt>
                <c:pt idx="3556">
                  <c:v>23584.99999999916</c:v>
                </c:pt>
                <c:pt idx="3557">
                  <c:v>23589.299999999152</c:v>
                </c:pt>
                <c:pt idx="3558">
                  <c:v>23595.099999999151</c:v>
                </c:pt>
                <c:pt idx="3559">
                  <c:v>23601.89999999915</c:v>
                </c:pt>
                <c:pt idx="3560">
                  <c:v>23608.699999999149</c:v>
                </c:pt>
                <c:pt idx="3561">
                  <c:v>23612.699999999149</c:v>
                </c:pt>
                <c:pt idx="3562">
                  <c:v>23620.499999999149</c:v>
                </c:pt>
                <c:pt idx="3563">
                  <c:v>23628.999999999149</c:v>
                </c:pt>
                <c:pt idx="3564">
                  <c:v>23635.199999999149</c:v>
                </c:pt>
                <c:pt idx="3565">
                  <c:v>23641.39999999915</c:v>
                </c:pt>
                <c:pt idx="3566">
                  <c:v>23648.499999999149</c:v>
                </c:pt>
                <c:pt idx="3567">
                  <c:v>23653.499999999149</c:v>
                </c:pt>
                <c:pt idx="3568">
                  <c:v>23662.499999999149</c:v>
                </c:pt>
                <c:pt idx="3569">
                  <c:v>23666.999999999149</c:v>
                </c:pt>
                <c:pt idx="3570">
                  <c:v>23673.39999999915</c:v>
                </c:pt>
                <c:pt idx="3571">
                  <c:v>23675.099999999151</c:v>
                </c:pt>
                <c:pt idx="3572">
                  <c:v>23681.89999999915</c:v>
                </c:pt>
                <c:pt idx="3573">
                  <c:v>23685.199999999149</c:v>
                </c:pt>
                <c:pt idx="3574">
                  <c:v>23695.199999999149</c:v>
                </c:pt>
                <c:pt idx="3575">
                  <c:v>23701.999999999149</c:v>
                </c:pt>
                <c:pt idx="3576">
                  <c:v>23708.799999999152</c:v>
                </c:pt>
                <c:pt idx="3577">
                  <c:v>23714.599999999151</c:v>
                </c:pt>
                <c:pt idx="3578">
                  <c:v>23718.89999999915</c:v>
                </c:pt>
                <c:pt idx="3579">
                  <c:v>23723.199999999109</c:v>
                </c:pt>
                <c:pt idx="3580">
                  <c:v>23727.499999999149</c:v>
                </c:pt>
                <c:pt idx="3581">
                  <c:v>23735.299999999141</c:v>
                </c:pt>
                <c:pt idx="3582">
                  <c:v>23741.09999999914</c:v>
                </c:pt>
                <c:pt idx="3583">
                  <c:v>23748.899999999139</c:v>
                </c:pt>
                <c:pt idx="3584">
                  <c:v>23753.199999999109</c:v>
                </c:pt>
                <c:pt idx="3585">
                  <c:v>23754.899999999139</c:v>
                </c:pt>
                <c:pt idx="3586">
                  <c:v>23759.199999999109</c:v>
                </c:pt>
                <c:pt idx="3587">
                  <c:v>23764.999999999141</c:v>
                </c:pt>
                <c:pt idx="3588">
                  <c:v>23769.299999999141</c:v>
                </c:pt>
                <c:pt idx="3589">
                  <c:v>23775.09999999914</c:v>
                </c:pt>
                <c:pt idx="3590">
                  <c:v>23784.399999999139</c:v>
                </c:pt>
                <c:pt idx="3591">
                  <c:v>23793.699999999109</c:v>
                </c:pt>
                <c:pt idx="3592">
                  <c:v>23802.999999999141</c:v>
                </c:pt>
                <c:pt idx="3593">
                  <c:v>23812.299999999141</c:v>
                </c:pt>
                <c:pt idx="3594">
                  <c:v>23819.09999999914</c:v>
                </c:pt>
                <c:pt idx="3595">
                  <c:v>23825.89999999911</c:v>
                </c:pt>
                <c:pt idx="3596">
                  <c:v>23835.199999999109</c:v>
                </c:pt>
                <c:pt idx="3597">
                  <c:v>23841.999999999131</c:v>
                </c:pt>
                <c:pt idx="3598">
                  <c:v>23848.79999999913</c:v>
                </c:pt>
                <c:pt idx="3599">
                  <c:v>23855.599999999129</c:v>
                </c:pt>
                <c:pt idx="3600">
                  <c:v>23862.39999999911</c:v>
                </c:pt>
                <c:pt idx="3601">
                  <c:v>23869.199999999109</c:v>
                </c:pt>
                <c:pt idx="3602">
                  <c:v>23874.099999999129</c:v>
                </c:pt>
                <c:pt idx="3603">
                  <c:v>23878.39999999911</c:v>
                </c:pt>
                <c:pt idx="3604">
                  <c:v>23882.699999999109</c:v>
                </c:pt>
                <c:pt idx="3605">
                  <c:v>23891.999999999131</c:v>
                </c:pt>
                <c:pt idx="3606">
                  <c:v>23901.29999999913</c:v>
                </c:pt>
                <c:pt idx="3607">
                  <c:v>23905.599999999129</c:v>
                </c:pt>
                <c:pt idx="3608">
                  <c:v>23909.89999999911</c:v>
                </c:pt>
                <c:pt idx="3609">
                  <c:v>23916.699999999109</c:v>
                </c:pt>
                <c:pt idx="3610">
                  <c:v>23922.499999999131</c:v>
                </c:pt>
                <c:pt idx="3611">
                  <c:v>23929.29999999913</c:v>
                </c:pt>
                <c:pt idx="3612">
                  <c:v>23936.099999999111</c:v>
                </c:pt>
                <c:pt idx="3613">
                  <c:v>23942.89999999911</c:v>
                </c:pt>
                <c:pt idx="3614">
                  <c:v>23947.89999999911</c:v>
                </c:pt>
                <c:pt idx="3615">
                  <c:v>23954.699999999109</c:v>
                </c:pt>
                <c:pt idx="3616">
                  <c:v>23961.099999999111</c:v>
                </c:pt>
                <c:pt idx="3617">
                  <c:v>23967.599999999111</c:v>
                </c:pt>
                <c:pt idx="3618">
                  <c:v>23974.39999999911</c:v>
                </c:pt>
                <c:pt idx="3619">
                  <c:v>23981.199999999109</c:v>
                </c:pt>
                <c:pt idx="3620">
                  <c:v>23990.49999999912</c:v>
                </c:pt>
                <c:pt idx="3621">
                  <c:v>23997.299999999119</c:v>
                </c:pt>
                <c:pt idx="3622">
                  <c:v>24004.099999999111</c:v>
                </c:pt>
                <c:pt idx="3623">
                  <c:v>24005.99999999912</c:v>
                </c:pt>
                <c:pt idx="3624">
                  <c:v>24010.299999999119</c:v>
                </c:pt>
                <c:pt idx="3625">
                  <c:v>24011.799999999119</c:v>
                </c:pt>
                <c:pt idx="3626">
                  <c:v>24018.599999999111</c:v>
                </c:pt>
                <c:pt idx="3627">
                  <c:v>24023.599999999111</c:v>
                </c:pt>
                <c:pt idx="3628">
                  <c:v>24028.199999999109</c:v>
                </c:pt>
                <c:pt idx="3629">
                  <c:v>24032.49999999912</c:v>
                </c:pt>
                <c:pt idx="3630">
                  <c:v>24036.799999999119</c:v>
                </c:pt>
                <c:pt idx="3631">
                  <c:v>24043.89999999911</c:v>
                </c:pt>
                <c:pt idx="3632">
                  <c:v>24051.699999999109</c:v>
                </c:pt>
                <c:pt idx="3633">
                  <c:v>24059.299999999119</c:v>
                </c:pt>
                <c:pt idx="3634">
                  <c:v>24067.099999999111</c:v>
                </c:pt>
                <c:pt idx="3635">
                  <c:v>24074.89999999911</c:v>
                </c:pt>
                <c:pt idx="3636">
                  <c:v>24082.699999999109</c:v>
                </c:pt>
                <c:pt idx="3637">
                  <c:v>24090.49999999912</c:v>
                </c:pt>
                <c:pt idx="3638">
                  <c:v>24098.299999999112</c:v>
                </c:pt>
                <c:pt idx="3639">
                  <c:v>24106.099999999111</c:v>
                </c:pt>
                <c:pt idx="3640">
                  <c:v>24113.199999999109</c:v>
                </c:pt>
                <c:pt idx="3641">
                  <c:v>24120.299999999112</c:v>
                </c:pt>
                <c:pt idx="3642">
                  <c:v>24128.099999999111</c:v>
                </c:pt>
                <c:pt idx="3643">
                  <c:v>24137.39999999911</c:v>
                </c:pt>
                <c:pt idx="3644">
                  <c:v>24146.699999999091</c:v>
                </c:pt>
                <c:pt idx="3645">
                  <c:v>24155.999999999109</c:v>
                </c:pt>
                <c:pt idx="3646">
                  <c:v>24165.299999999101</c:v>
                </c:pt>
                <c:pt idx="3647">
                  <c:v>24174.5999999991</c:v>
                </c:pt>
                <c:pt idx="3648">
                  <c:v>24183.899999999099</c:v>
                </c:pt>
                <c:pt idx="3649">
                  <c:v>24188.5999999991</c:v>
                </c:pt>
                <c:pt idx="3650">
                  <c:v>24196.399999999099</c:v>
                </c:pt>
                <c:pt idx="3651">
                  <c:v>24200.799999999101</c:v>
                </c:pt>
                <c:pt idx="3652">
                  <c:v>24204.799999999101</c:v>
                </c:pt>
                <c:pt idx="3653">
                  <c:v>24209.399999999099</c:v>
                </c:pt>
                <c:pt idx="3654">
                  <c:v>24213.999999999101</c:v>
                </c:pt>
                <c:pt idx="3655">
                  <c:v>24215.699999999091</c:v>
                </c:pt>
                <c:pt idx="3656">
                  <c:v>24224.999999999101</c:v>
                </c:pt>
                <c:pt idx="3657">
                  <c:v>24232.499999999101</c:v>
                </c:pt>
                <c:pt idx="3658">
                  <c:v>24239.999999999101</c:v>
                </c:pt>
                <c:pt idx="3659">
                  <c:v>24243.999999999101</c:v>
                </c:pt>
                <c:pt idx="3660">
                  <c:v>24253.299999999101</c:v>
                </c:pt>
                <c:pt idx="3661">
                  <c:v>24262.5999999991</c:v>
                </c:pt>
                <c:pt idx="3662">
                  <c:v>24266.899999999099</c:v>
                </c:pt>
                <c:pt idx="3663">
                  <c:v>24271.199999999091</c:v>
                </c:pt>
                <c:pt idx="3664">
                  <c:v>24275.199999999091</c:v>
                </c:pt>
                <c:pt idx="3665">
                  <c:v>24279.499999999101</c:v>
                </c:pt>
                <c:pt idx="3666">
                  <c:v>24288.799999999101</c:v>
                </c:pt>
                <c:pt idx="3667">
                  <c:v>24295.899999999099</c:v>
                </c:pt>
                <c:pt idx="3668">
                  <c:v>24300.199999999091</c:v>
                </c:pt>
                <c:pt idx="3669">
                  <c:v>24309.499999999101</c:v>
                </c:pt>
                <c:pt idx="3670">
                  <c:v>24318.799999999101</c:v>
                </c:pt>
                <c:pt idx="3671">
                  <c:v>24328.0999999991</c:v>
                </c:pt>
                <c:pt idx="3672">
                  <c:v>24332.399999999099</c:v>
                </c:pt>
                <c:pt idx="3673">
                  <c:v>24336.699999999091</c:v>
                </c:pt>
                <c:pt idx="3674">
                  <c:v>24345.999999999101</c:v>
                </c:pt>
                <c:pt idx="3675">
                  <c:v>24355.29999999909</c:v>
                </c:pt>
                <c:pt idx="3676">
                  <c:v>24364.29999999909</c:v>
                </c:pt>
                <c:pt idx="3677">
                  <c:v>24368.599999999089</c:v>
                </c:pt>
                <c:pt idx="3678">
                  <c:v>24375.699999999091</c:v>
                </c:pt>
                <c:pt idx="3679">
                  <c:v>24379.999999999101</c:v>
                </c:pt>
                <c:pt idx="3680">
                  <c:v>24389.29999999909</c:v>
                </c:pt>
                <c:pt idx="3681">
                  <c:v>24397.199999999091</c:v>
                </c:pt>
                <c:pt idx="3682">
                  <c:v>24406.499999999101</c:v>
                </c:pt>
                <c:pt idx="3683">
                  <c:v>24408.199999999091</c:v>
                </c:pt>
                <c:pt idx="3684">
                  <c:v>24409.899999999088</c:v>
                </c:pt>
                <c:pt idx="3685">
                  <c:v>24414.199999999091</c:v>
                </c:pt>
                <c:pt idx="3686">
                  <c:v>24423.199999999091</c:v>
                </c:pt>
                <c:pt idx="3687">
                  <c:v>24432.499999999101</c:v>
                </c:pt>
                <c:pt idx="3688">
                  <c:v>24441.79999999909</c:v>
                </c:pt>
                <c:pt idx="3689">
                  <c:v>24446.099999999089</c:v>
                </c:pt>
                <c:pt idx="3690">
                  <c:v>24450.399999999081</c:v>
                </c:pt>
                <c:pt idx="3691">
                  <c:v>24457.899999999081</c:v>
                </c:pt>
                <c:pt idx="3692">
                  <c:v>24467.19999999908</c:v>
                </c:pt>
                <c:pt idx="3693">
                  <c:v>24476.499999999101</c:v>
                </c:pt>
                <c:pt idx="3694">
                  <c:v>24483.099999999082</c:v>
                </c:pt>
                <c:pt idx="3695">
                  <c:v>24485.399999999081</c:v>
                </c:pt>
                <c:pt idx="3696">
                  <c:v>24494.69999999908</c:v>
                </c:pt>
                <c:pt idx="3697">
                  <c:v>24504.69999999908</c:v>
                </c:pt>
                <c:pt idx="3698">
                  <c:v>24513.99999999908</c:v>
                </c:pt>
                <c:pt idx="3699">
                  <c:v>24523.299999999079</c:v>
                </c:pt>
                <c:pt idx="3700">
                  <c:v>24532.599999999082</c:v>
                </c:pt>
                <c:pt idx="3701">
                  <c:v>24541.899999999081</c:v>
                </c:pt>
                <c:pt idx="3702">
                  <c:v>24551.19999999908</c:v>
                </c:pt>
                <c:pt idx="3703">
                  <c:v>24560.49999999908</c:v>
                </c:pt>
                <c:pt idx="3704">
                  <c:v>24569.799999999079</c:v>
                </c:pt>
                <c:pt idx="3705">
                  <c:v>24579.099999999071</c:v>
                </c:pt>
                <c:pt idx="3706">
                  <c:v>24583.39999999907</c:v>
                </c:pt>
                <c:pt idx="3707">
                  <c:v>24591.199999999069</c:v>
                </c:pt>
                <c:pt idx="3708">
                  <c:v>24597.99999999908</c:v>
                </c:pt>
                <c:pt idx="3709">
                  <c:v>24602.99999999908</c:v>
                </c:pt>
                <c:pt idx="3710">
                  <c:v>24607.99999999908</c:v>
                </c:pt>
                <c:pt idx="3711">
                  <c:v>24612.99999999908</c:v>
                </c:pt>
                <c:pt idx="3712">
                  <c:v>24617.299999999072</c:v>
                </c:pt>
                <c:pt idx="3713">
                  <c:v>24627.299999999072</c:v>
                </c:pt>
                <c:pt idx="3714">
                  <c:v>24633.89999999907</c:v>
                </c:pt>
                <c:pt idx="3715">
                  <c:v>24641.699999999069</c:v>
                </c:pt>
                <c:pt idx="3716">
                  <c:v>24646.699999999069</c:v>
                </c:pt>
                <c:pt idx="3717">
                  <c:v>24655.999999999069</c:v>
                </c:pt>
                <c:pt idx="3718">
                  <c:v>24665.299999999072</c:v>
                </c:pt>
                <c:pt idx="3719">
                  <c:v>24674.599999999071</c:v>
                </c:pt>
                <c:pt idx="3720">
                  <c:v>24683.89999999907</c:v>
                </c:pt>
                <c:pt idx="3721">
                  <c:v>24693.199999999051</c:v>
                </c:pt>
                <c:pt idx="3722">
                  <c:v>24702.499999999069</c:v>
                </c:pt>
                <c:pt idx="3723">
                  <c:v>24711.799999999061</c:v>
                </c:pt>
                <c:pt idx="3724">
                  <c:v>24721.09999999906</c:v>
                </c:pt>
                <c:pt idx="3725">
                  <c:v>24730.399999999059</c:v>
                </c:pt>
                <c:pt idx="3726">
                  <c:v>24739.699999999051</c:v>
                </c:pt>
                <c:pt idx="3727">
                  <c:v>24743.699999999051</c:v>
                </c:pt>
                <c:pt idx="3728">
                  <c:v>24745.399999999059</c:v>
                </c:pt>
                <c:pt idx="3729">
                  <c:v>24749.399999999059</c:v>
                </c:pt>
                <c:pt idx="3730">
                  <c:v>24755.399999999059</c:v>
                </c:pt>
                <c:pt idx="3731">
                  <c:v>24762.899999999059</c:v>
                </c:pt>
                <c:pt idx="3732">
                  <c:v>24769.699999999051</c:v>
                </c:pt>
                <c:pt idx="3733">
                  <c:v>24773.999999999061</c:v>
                </c:pt>
                <c:pt idx="3734">
                  <c:v>24780.799999999061</c:v>
                </c:pt>
                <c:pt idx="3735">
                  <c:v>24785.399999999059</c:v>
                </c:pt>
                <c:pt idx="3736">
                  <c:v>24789.999999999061</c:v>
                </c:pt>
                <c:pt idx="3737">
                  <c:v>24797.799999999061</c:v>
                </c:pt>
                <c:pt idx="3738">
                  <c:v>24804.399999999059</c:v>
                </c:pt>
                <c:pt idx="3739">
                  <c:v>24813.699999999051</c:v>
                </c:pt>
                <c:pt idx="3740">
                  <c:v>24822.999999999061</c:v>
                </c:pt>
                <c:pt idx="3741">
                  <c:v>24832.299999999061</c:v>
                </c:pt>
                <c:pt idx="3742">
                  <c:v>24841.59999999906</c:v>
                </c:pt>
                <c:pt idx="3743">
                  <c:v>24850.899999999059</c:v>
                </c:pt>
                <c:pt idx="3744">
                  <c:v>24860.199999999051</c:v>
                </c:pt>
                <c:pt idx="3745">
                  <c:v>24864.49999999905</c:v>
                </c:pt>
                <c:pt idx="3746">
                  <c:v>24868.79999999905</c:v>
                </c:pt>
                <c:pt idx="3747">
                  <c:v>24878.099999999049</c:v>
                </c:pt>
                <c:pt idx="3748">
                  <c:v>24882.399999999048</c:v>
                </c:pt>
                <c:pt idx="3749">
                  <c:v>24891.699999999051</c:v>
                </c:pt>
                <c:pt idx="3750">
                  <c:v>24900.99999999905</c:v>
                </c:pt>
                <c:pt idx="3751">
                  <c:v>24905.29999999905</c:v>
                </c:pt>
                <c:pt idx="3752">
                  <c:v>24914.599999999049</c:v>
                </c:pt>
                <c:pt idx="3753">
                  <c:v>24923.899999999041</c:v>
                </c:pt>
                <c:pt idx="3754">
                  <c:v>24933.19999999904</c:v>
                </c:pt>
                <c:pt idx="3755">
                  <c:v>24937.49999999905</c:v>
                </c:pt>
                <c:pt idx="3756">
                  <c:v>24946.79999999905</c:v>
                </c:pt>
                <c:pt idx="3757">
                  <c:v>24956.099999999042</c:v>
                </c:pt>
                <c:pt idx="3758">
                  <c:v>24965.399999999041</c:v>
                </c:pt>
                <c:pt idx="3759">
                  <c:v>24974.69999999904</c:v>
                </c:pt>
                <c:pt idx="3760">
                  <c:v>24981.49999999904</c:v>
                </c:pt>
                <c:pt idx="3761">
                  <c:v>24987.299999999039</c:v>
                </c:pt>
                <c:pt idx="3762">
                  <c:v>24996.599999999042</c:v>
                </c:pt>
                <c:pt idx="3763">
                  <c:v>25003.399999999041</c:v>
                </c:pt>
                <c:pt idx="3764">
                  <c:v>25009.99999999904</c:v>
                </c:pt>
                <c:pt idx="3765">
                  <c:v>25016.49999999904</c:v>
                </c:pt>
                <c:pt idx="3766">
                  <c:v>25023.099999999031</c:v>
                </c:pt>
                <c:pt idx="3767">
                  <c:v>25027.39999999903</c:v>
                </c:pt>
                <c:pt idx="3768">
                  <c:v>25031.699999999029</c:v>
                </c:pt>
                <c:pt idx="3769">
                  <c:v>25035.99999999904</c:v>
                </c:pt>
                <c:pt idx="3770">
                  <c:v>25039.299999999032</c:v>
                </c:pt>
                <c:pt idx="3771">
                  <c:v>25044.299999999032</c:v>
                </c:pt>
                <c:pt idx="3772">
                  <c:v>25054.299999999032</c:v>
                </c:pt>
                <c:pt idx="3773">
                  <c:v>25058.599999999031</c:v>
                </c:pt>
                <c:pt idx="3774">
                  <c:v>25063.599999999031</c:v>
                </c:pt>
                <c:pt idx="3775">
                  <c:v>25067.89999999903</c:v>
                </c:pt>
                <c:pt idx="3776">
                  <c:v>25072.199999999029</c:v>
                </c:pt>
                <c:pt idx="3777">
                  <c:v>25076.799999999032</c:v>
                </c:pt>
                <c:pt idx="3778">
                  <c:v>25083.89999999903</c:v>
                </c:pt>
                <c:pt idx="3779">
                  <c:v>25093.199999999011</c:v>
                </c:pt>
                <c:pt idx="3780">
                  <c:v>25102.499999999029</c:v>
                </c:pt>
                <c:pt idx="3781">
                  <c:v>25111.799999999021</c:v>
                </c:pt>
                <c:pt idx="3782">
                  <c:v>25117.59999999902</c:v>
                </c:pt>
                <c:pt idx="3783">
                  <c:v>25122.59999999902</c:v>
                </c:pt>
                <c:pt idx="3784">
                  <c:v>25127.59999999902</c:v>
                </c:pt>
                <c:pt idx="3785">
                  <c:v>25134.399999999019</c:v>
                </c:pt>
                <c:pt idx="3786">
                  <c:v>25141.199999999011</c:v>
                </c:pt>
                <c:pt idx="3787">
                  <c:v>25147.999999999021</c:v>
                </c:pt>
                <c:pt idx="3788">
                  <c:v>25154.799999999021</c:v>
                </c:pt>
                <c:pt idx="3789">
                  <c:v>25161.59999999902</c:v>
                </c:pt>
                <c:pt idx="3790">
                  <c:v>25168.699999999011</c:v>
                </c:pt>
                <c:pt idx="3791">
                  <c:v>25170.399999999019</c:v>
                </c:pt>
                <c:pt idx="3792">
                  <c:v>25178.199999999011</c:v>
                </c:pt>
                <c:pt idx="3793">
                  <c:v>25183.199999999011</c:v>
                </c:pt>
                <c:pt idx="3794">
                  <c:v>25188.399999999019</c:v>
                </c:pt>
                <c:pt idx="3795">
                  <c:v>25192.999999999021</c:v>
                </c:pt>
                <c:pt idx="3796">
                  <c:v>25200.09999999902</c:v>
                </c:pt>
                <c:pt idx="3797">
                  <c:v>25206.899999999019</c:v>
                </c:pt>
                <c:pt idx="3798">
                  <c:v>25211.899999999019</c:v>
                </c:pt>
                <c:pt idx="3799">
                  <c:v>25218.699999999011</c:v>
                </c:pt>
                <c:pt idx="3800">
                  <c:v>25223.299999999021</c:v>
                </c:pt>
                <c:pt idx="3801">
                  <c:v>25228.299999999021</c:v>
                </c:pt>
                <c:pt idx="3802">
                  <c:v>25237.59999999902</c:v>
                </c:pt>
                <c:pt idx="3803">
                  <c:v>25246.899999999019</c:v>
                </c:pt>
                <c:pt idx="3804">
                  <c:v>25256.199999999011</c:v>
                </c:pt>
                <c:pt idx="3805">
                  <c:v>25265.49999999901</c:v>
                </c:pt>
                <c:pt idx="3806">
                  <c:v>25272.29999999901</c:v>
                </c:pt>
                <c:pt idx="3807">
                  <c:v>25279.399999999008</c:v>
                </c:pt>
                <c:pt idx="3808">
                  <c:v>25284.399999999008</c:v>
                </c:pt>
                <c:pt idx="3809">
                  <c:v>25289.49999999901</c:v>
                </c:pt>
                <c:pt idx="3810">
                  <c:v>25296.099999999009</c:v>
                </c:pt>
                <c:pt idx="3811">
                  <c:v>25299.599999999009</c:v>
                </c:pt>
                <c:pt idx="3812">
                  <c:v>25306.099999999009</c:v>
                </c:pt>
                <c:pt idx="3813">
                  <c:v>25316.099999999009</c:v>
                </c:pt>
                <c:pt idx="3814">
                  <c:v>25321.099999999009</c:v>
                </c:pt>
                <c:pt idx="3815">
                  <c:v>25325.399999999001</c:v>
                </c:pt>
                <c:pt idx="3816">
                  <c:v>25330.399999999001</c:v>
                </c:pt>
                <c:pt idx="3817">
                  <c:v>25334.699999999</c:v>
                </c:pt>
                <c:pt idx="3818">
                  <c:v>25338.49999999901</c:v>
                </c:pt>
                <c:pt idx="3819">
                  <c:v>25340.599999999002</c:v>
                </c:pt>
                <c:pt idx="3820">
                  <c:v>25347.699999999</c:v>
                </c:pt>
                <c:pt idx="3821">
                  <c:v>25351.999999999</c:v>
                </c:pt>
                <c:pt idx="3822">
                  <c:v>25356.299999998999</c:v>
                </c:pt>
                <c:pt idx="3823">
                  <c:v>25360.599999999002</c:v>
                </c:pt>
                <c:pt idx="3824">
                  <c:v>25369.899999999001</c:v>
                </c:pt>
                <c:pt idx="3825">
                  <c:v>25377.699999999</c:v>
                </c:pt>
                <c:pt idx="3826">
                  <c:v>25382.699999999</c:v>
                </c:pt>
                <c:pt idx="3827">
                  <c:v>25389.299999998999</c:v>
                </c:pt>
                <c:pt idx="3828">
                  <c:v>25398.599999998991</c:v>
                </c:pt>
                <c:pt idx="3829">
                  <c:v>25407.599999998991</c:v>
                </c:pt>
                <c:pt idx="3830">
                  <c:v>25414.39999999899</c:v>
                </c:pt>
                <c:pt idx="3831">
                  <c:v>25419.39999999899</c:v>
                </c:pt>
                <c:pt idx="3832">
                  <c:v>25426.199999998989</c:v>
                </c:pt>
                <c:pt idx="3833">
                  <c:v>25431.199999998989</c:v>
                </c:pt>
                <c:pt idx="3834">
                  <c:v>25441.199999998989</c:v>
                </c:pt>
                <c:pt idx="3835">
                  <c:v>25450.499999999</c:v>
                </c:pt>
                <c:pt idx="3836">
                  <c:v>25459.799999998992</c:v>
                </c:pt>
                <c:pt idx="3837">
                  <c:v>25469.099999998991</c:v>
                </c:pt>
                <c:pt idx="3838">
                  <c:v>25478.39999999899</c:v>
                </c:pt>
                <c:pt idx="3839">
                  <c:v>25487.699999998989</c:v>
                </c:pt>
                <c:pt idx="3840">
                  <c:v>25496.999999998989</c:v>
                </c:pt>
                <c:pt idx="3841">
                  <c:v>25501.999999998989</c:v>
                </c:pt>
                <c:pt idx="3842">
                  <c:v>25511.299999998992</c:v>
                </c:pt>
                <c:pt idx="3843">
                  <c:v>25515.299999998992</c:v>
                </c:pt>
                <c:pt idx="3844">
                  <c:v>25524.599999998991</c:v>
                </c:pt>
                <c:pt idx="3845">
                  <c:v>25528.89999999899</c:v>
                </c:pt>
                <c:pt idx="3846">
                  <c:v>25533.89999999899</c:v>
                </c:pt>
                <c:pt idx="3847">
                  <c:v>25542.89999999899</c:v>
                </c:pt>
                <c:pt idx="3848">
                  <c:v>25551.89999999899</c:v>
                </c:pt>
                <c:pt idx="3849">
                  <c:v>25561.299999998992</c:v>
                </c:pt>
                <c:pt idx="3850">
                  <c:v>25568.39999999899</c:v>
                </c:pt>
                <c:pt idx="3851">
                  <c:v>25578.39999999899</c:v>
                </c:pt>
                <c:pt idx="3852">
                  <c:v>25588.39999999899</c:v>
                </c:pt>
                <c:pt idx="3853">
                  <c:v>25598.39999999899</c:v>
                </c:pt>
                <c:pt idx="3854">
                  <c:v>25608.39999999899</c:v>
                </c:pt>
                <c:pt idx="3855">
                  <c:v>25617.699999998949</c:v>
                </c:pt>
                <c:pt idx="3856">
                  <c:v>25627.699999998949</c:v>
                </c:pt>
                <c:pt idx="3857">
                  <c:v>25634.999999998989</c:v>
                </c:pt>
                <c:pt idx="3858">
                  <c:v>25644.299999998981</c:v>
                </c:pt>
                <c:pt idx="3859">
                  <c:v>25651.09999999898</c:v>
                </c:pt>
                <c:pt idx="3860">
                  <c:v>25656.09999999898</c:v>
                </c:pt>
                <c:pt idx="3861">
                  <c:v>25665.399999998979</c:v>
                </c:pt>
                <c:pt idx="3862">
                  <c:v>25674.699999998949</c:v>
                </c:pt>
                <c:pt idx="3863">
                  <c:v>25683.999999998981</c:v>
                </c:pt>
                <c:pt idx="3864">
                  <c:v>25693.299999998981</c:v>
                </c:pt>
                <c:pt idx="3865">
                  <c:v>25702.59999999898</c:v>
                </c:pt>
                <c:pt idx="3866">
                  <c:v>25711.899999998979</c:v>
                </c:pt>
                <c:pt idx="3867">
                  <c:v>25718.699999998949</c:v>
                </c:pt>
                <c:pt idx="3868">
                  <c:v>25725.09999999898</c:v>
                </c:pt>
                <c:pt idx="3869">
                  <c:v>25729.399999998979</c:v>
                </c:pt>
                <c:pt idx="3870">
                  <c:v>25733.699999998949</c:v>
                </c:pt>
                <c:pt idx="3871">
                  <c:v>25736.899999998979</c:v>
                </c:pt>
                <c:pt idx="3872">
                  <c:v>25743.499999998981</c:v>
                </c:pt>
                <c:pt idx="3873">
                  <c:v>25747.799999998981</c:v>
                </c:pt>
                <c:pt idx="3874">
                  <c:v>25754.89999999895</c:v>
                </c:pt>
                <c:pt idx="3875">
                  <c:v>25764.199999998949</c:v>
                </c:pt>
                <c:pt idx="3876">
                  <c:v>25769.99999999897</c:v>
                </c:pt>
                <c:pt idx="3877">
                  <c:v>25773.199999998949</c:v>
                </c:pt>
                <c:pt idx="3878">
                  <c:v>25777.79999999897</c:v>
                </c:pt>
                <c:pt idx="3879">
                  <c:v>25782.099999998969</c:v>
                </c:pt>
                <c:pt idx="3880">
                  <c:v>25791.39999999895</c:v>
                </c:pt>
                <c:pt idx="3881">
                  <c:v>25800.699999998949</c:v>
                </c:pt>
                <c:pt idx="3882">
                  <c:v>25809.99999999897</c:v>
                </c:pt>
                <c:pt idx="3883">
                  <c:v>25819.29999999897</c:v>
                </c:pt>
                <c:pt idx="3884">
                  <c:v>25828.599999998969</c:v>
                </c:pt>
                <c:pt idx="3885">
                  <c:v>25832.89999999895</c:v>
                </c:pt>
                <c:pt idx="3886">
                  <c:v>25842.199999998949</c:v>
                </c:pt>
                <c:pt idx="3887">
                  <c:v>25851.49999999897</c:v>
                </c:pt>
                <c:pt idx="3888">
                  <c:v>25856.49999999897</c:v>
                </c:pt>
                <c:pt idx="3889">
                  <c:v>25865.79999999897</c:v>
                </c:pt>
                <c:pt idx="3890">
                  <c:v>25873.39999999895</c:v>
                </c:pt>
                <c:pt idx="3891">
                  <c:v>25882.699999998949</c:v>
                </c:pt>
                <c:pt idx="3892">
                  <c:v>25891.99999999896</c:v>
                </c:pt>
                <c:pt idx="3893">
                  <c:v>25901.299999998959</c:v>
                </c:pt>
                <c:pt idx="3894">
                  <c:v>25910.599999998951</c:v>
                </c:pt>
                <c:pt idx="3895">
                  <c:v>25914.89999999895</c:v>
                </c:pt>
                <c:pt idx="3896">
                  <c:v>25919.199999998949</c:v>
                </c:pt>
                <c:pt idx="3897">
                  <c:v>25923.49999999896</c:v>
                </c:pt>
                <c:pt idx="3898">
                  <c:v>25927.799999998959</c:v>
                </c:pt>
                <c:pt idx="3899">
                  <c:v>25932.099999998951</c:v>
                </c:pt>
                <c:pt idx="3900">
                  <c:v>25942.099999998951</c:v>
                </c:pt>
                <c:pt idx="3901">
                  <c:v>25952.099999998951</c:v>
                </c:pt>
                <c:pt idx="3902">
                  <c:v>25961.39999999895</c:v>
                </c:pt>
                <c:pt idx="3903">
                  <c:v>25970.699999998949</c:v>
                </c:pt>
                <c:pt idx="3904">
                  <c:v>25980.699999998949</c:v>
                </c:pt>
                <c:pt idx="3905">
                  <c:v>25990.699999998949</c:v>
                </c:pt>
                <c:pt idx="3906">
                  <c:v>25995.699999998949</c:v>
                </c:pt>
                <c:pt idx="3907">
                  <c:v>26000.699999998949</c:v>
                </c:pt>
                <c:pt idx="3908">
                  <c:v>26007.199999998949</c:v>
                </c:pt>
                <c:pt idx="3909">
                  <c:v>26011.199999998949</c:v>
                </c:pt>
                <c:pt idx="3910">
                  <c:v>26018.299999998959</c:v>
                </c:pt>
                <c:pt idx="3911">
                  <c:v>26022.89999999895</c:v>
                </c:pt>
                <c:pt idx="3912">
                  <c:v>26027.49999999896</c:v>
                </c:pt>
                <c:pt idx="3913">
                  <c:v>26032.099999998951</c:v>
                </c:pt>
                <c:pt idx="3914">
                  <c:v>26036.39999999895</c:v>
                </c:pt>
                <c:pt idx="3915">
                  <c:v>26042.39999999895</c:v>
                </c:pt>
                <c:pt idx="3916">
                  <c:v>26046.999999998949</c:v>
                </c:pt>
                <c:pt idx="3917">
                  <c:v>26053.799999998952</c:v>
                </c:pt>
                <c:pt idx="3918">
                  <c:v>26058.099999998951</c:v>
                </c:pt>
                <c:pt idx="3919">
                  <c:v>26062.39999999895</c:v>
                </c:pt>
                <c:pt idx="3920">
                  <c:v>26066.699999998909</c:v>
                </c:pt>
                <c:pt idx="3921">
                  <c:v>26068.39999999895</c:v>
                </c:pt>
                <c:pt idx="3922">
                  <c:v>26075.199999998909</c:v>
                </c:pt>
                <c:pt idx="3923">
                  <c:v>26081.999999998941</c:v>
                </c:pt>
                <c:pt idx="3924">
                  <c:v>26086.299999998941</c:v>
                </c:pt>
                <c:pt idx="3925">
                  <c:v>26090.59999999894</c:v>
                </c:pt>
                <c:pt idx="3926">
                  <c:v>26097.399999998939</c:v>
                </c:pt>
                <c:pt idx="3927">
                  <c:v>26103.899999998939</c:v>
                </c:pt>
                <c:pt idx="3928">
                  <c:v>26108.199999998909</c:v>
                </c:pt>
                <c:pt idx="3929">
                  <c:v>26114.199999998909</c:v>
                </c:pt>
                <c:pt idx="3930">
                  <c:v>26118.799999998941</c:v>
                </c:pt>
                <c:pt idx="3931">
                  <c:v>26122.299999998941</c:v>
                </c:pt>
                <c:pt idx="3932">
                  <c:v>26129.499999998941</c:v>
                </c:pt>
                <c:pt idx="3933">
                  <c:v>26136.299999998941</c:v>
                </c:pt>
                <c:pt idx="3934">
                  <c:v>26143.09999999894</c:v>
                </c:pt>
                <c:pt idx="3935">
                  <c:v>26147.399999998939</c:v>
                </c:pt>
                <c:pt idx="3936">
                  <c:v>26150.59999999894</c:v>
                </c:pt>
                <c:pt idx="3937">
                  <c:v>26154.899999998939</c:v>
                </c:pt>
                <c:pt idx="3938">
                  <c:v>26164.899999998939</c:v>
                </c:pt>
                <c:pt idx="3939">
                  <c:v>26174.899999998939</c:v>
                </c:pt>
                <c:pt idx="3940">
                  <c:v>26184.899999998939</c:v>
                </c:pt>
                <c:pt idx="3941">
                  <c:v>26194.899999998939</c:v>
                </c:pt>
                <c:pt idx="3942">
                  <c:v>26204.899999998939</c:v>
                </c:pt>
                <c:pt idx="3943">
                  <c:v>26214.899999998939</c:v>
                </c:pt>
                <c:pt idx="3944">
                  <c:v>26223.899999998939</c:v>
                </c:pt>
                <c:pt idx="3945">
                  <c:v>26229.09999999894</c:v>
                </c:pt>
                <c:pt idx="3946">
                  <c:v>26235.299999998941</c:v>
                </c:pt>
                <c:pt idx="3947">
                  <c:v>26240.299999998941</c:v>
                </c:pt>
                <c:pt idx="3948">
                  <c:v>26244.59999999894</c:v>
                </c:pt>
                <c:pt idx="3949">
                  <c:v>26248.899999998939</c:v>
                </c:pt>
                <c:pt idx="3950">
                  <c:v>26258.899999998939</c:v>
                </c:pt>
                <c:pt idx="3951">
                  <c:v>26268.199999998909</c:v>
                </c:pt>
                <c:pt idx="3952">
                  <c:v>26277.499999998941</c:v>
                </c:pt>
                <c:pt idx="3953">
                  <c:v>26283.499999998941</c:v>
                </c:pt>
                <c:pt idx="3954">
                  <c:v>26293.499999998941</c:v>
                </c:pt>
                <c:pt idx="3955">
                  <c:v>26297.799999998941</c:v>
                </c:pt>
                <c:pt idx="3956">
                  <c:v>26304.999999998941</c:v>
                </c:pt>
                <c:pt idx="3957">
                  <c:v>26314.299999998941</c:v>
                </c:pt>
                <c:pt idx="3958">
                  <c:v>26323.59999999894</c:v>
                </c:pt>
                <c:pt idx="3959">
                  <c:v>26332.89999999891</c:v>
                </c:pt>
                <c:pt idx="3960">
                  <c:v>26342.199999998909</c:v>
                </c:pt>
                <c:pt idx="3961">
                  <c:v>26351.49999999893</c:v>
                </c:pt>
                <c:pt idx="3962">
                  <c:v>26360.79999999893</c:v>
                </c:pt>
                <c:pt idx="3963">
                  <c:v>26370.099999998929</c:v>
                </c:pt>
                <c:pt idx="3964">
                  <c:v>26379.39999999891</c:v>
                </c:pt>
                <c:pt idx="3965">
                  <c:v>26387.199999998909</c:v>
                </c:pt>
                <c:pt idx="3966">
                  <c:v>26396.49999999893</c:v>
                </c:pt>
                <c:pt idx="3967">
                  <c:v>26403.29999999893</c:v>
                </c:pt>
                <c:pt idx="3968">
                  <c:v>26412.599999998929</c:v>
                </c:pt>
                <c:pt idx="3969">
                  <c:v>26421.89999999891</c:v>
                </c:pt>
                <c:pt idx="3970">
                  <c:v>26431.199999998909</c:v>
                </c:pt>
                <c:pt idx="3971">
                  <c:v>26438.699999998909</c:v>
                </c:pt>
                <c:pt idx="3972">
                  <c:v>26442.699999998909</c:v>
                </c:pt>
                <c:pt idx="3973">
                  <c:v>26446.699999998909</c:v>
                </c:pt>
                <c:pt idx="3974">
                  <c:v>26453.49999999893</c:v>
                </c:pt>
                <c:pt idx="3975">
                  <c:v>26461.29999999893</c:v>
                </c:pt>
                <c:pt idx="3976">
                  <c:v>26464.599999998911</c:v>
                </c:pt>
                <c:pt idx="3977">
                  <c:v>26472.39999999891</c:v>
                </c:pt>
                <c:pt idx="3978">
                  <c:v>26478.89999999891</c:v>
                </c:pt>
                <c:pt idx="3979">
                  <c:v>26485.39999999891</c:v>
                </c:pt>
                <c:pt idx="3980">
                  <c:v>26495.39999999891</c:v>
                </c:pt>
                <c:pt idx="3981">
                  <c:v>26500.39999999891</c:v>
                </c:pt>
                <c:pt idx="3982">
                  <c:v>26505.39999999891</c:v>
                </c:pt>
                <c:pt idx="3983">
                  <c:v>26509.99999999892</c:v>
                </c:pt>
                <c:pt idx="3984">
                  <c:v>26515.99999999892</c:v>
                </c:pt>
                <c:pt idx="3985">
                  <c:v>26523.799999998919</c:v>
                </c:pt>
                <c:pt idx="3986">
                  <c:v>26527.799999998919</c:v>
                </c:pt>
                <c:pt idx="3987">
                  <c:v>26534.599999998911</c:v>
                </c:pt>
                <c:pt idx="3988">
                  <c:v>26543.89999999891</c:v>
                </c:pt>
                <c:pt idx="3989">
                  <c:v>26553.89999999891</c:v>
                </c:pt>
                <c:pt idx="3990">
                  <c:v>26558.89999999891</c:v>
                </c:pt>
                <c:pt idx="3991">
                  <c:v>26564.699999998909</c:v>
                </c:pt>
                <c:pt idx="3992">
                  <c:v>26568.99999999892</c:v>
                </c:pt>
                <c:pt idx="3993">
                  <c:v>26576.799999998919</c:v>
                </c:pt>
                <c:pt idx="3994">
                  <c:v>26584.599999998911</c:v>
                </c:pt>
                <c:pt idx="3995">
                  <c:v>26592.39999999891</c:v>
                </c:pt>
                <c:pt idx="3996">
                  <c:v>26598.199999998909</c:v>
                </c:pt>
                <c:pt idx="3997">
                  <c:v>26602.49999999892</c:v>
                </c:pt>
                <c:pt idx="3998">
                  <c:v>26609.299999998919</c:v>
                </c:pt>
                <c:pt idx="3999">
                  <c:v>26618.299999998919</c:v>
                </c:pt>
                <c:pt idx="4000">
                  <c:v>26622.599999998911</c:v>
                </c:pt>
                <c:pt idx="4001">
                  <c:v>26626.89999999891</c:v>
                </c:pt>
                <c:pt idx="4002">
                  <c:v>26631.199999998909</c:v>
                </c:pt>
                <c:pt idx="4003">
                  <c:v>26640.49999999892</c:v>
                </c:pt>
                <c:pt idx="4004">
                  <c:v>26645.49999999892</c:v>
                </c:pt>
                <c:pt idx="4005">
                  <c:v>26649.49999999892</c:v>
                </c:pt>
                <c:pt idx="4006">
                  <c:v>26656.299999998912</c:v>
                </c:pt>
                <c:pt idx="4007">
                  <c:v>26663.099999998911</c:v>
                </c:pt>
                <c:pt idx="4008">
                  <c:v>26669.89999999891</c:v>
                </c:pt>
                <c:pt idx="4009">
                  <c:v>26673.999999998909</c:v>
                </c:pt>
                <c:pt idx="4010">
                  <c:v>26681.499999998909</c:v>
                </c:pt>
                <c:pt idx="4011">
                  <c:v>26691.499999998909</c:v>
                </c:pt>
                <c:pt idx="4012">
                  <c:v>26695.799999998912</c:v>
                </c:pt>
                <c:pt idx="4013">
                  <c:v>26705.099999998911</c:v>
                </c:pt>
                <c:pt idx="4014">
                  <c:v>26714.39999999891</c:v>
                </c:pt>
                <c:pt idx="4015">
                  <c:v>26724.39999999891</c:v>
                </c:pt>
                <c:pt idx="4016">
                  <c:v>26730.89999999891</c:v>
                </c:pt>
                <c:pt idx="4017">
                  <c:v>26739.89999999891</c:v>
                </c:pt>
                <c:pt idx="4018">
                  <c:v>26747.39999999891</c:v>
                </c:pt>
                <c:pt idx="4019">
                  <c:v>26756.699999998891</c:v>
                </c:pt>
                <c:pt idx="4020">
                  <c:v>26765.999999998901</c:v>
                </c:pt>
                <c:pt idx="4021">
                  <c:v>26775.299999998901</c:v>
                </c:pt>
                <c:pt idx="4022">
                  <c:v>26784.5999999989</c:v>
                </c:pt>
                <c:pt idx="4023">
                  <c:v>26793.899999998899</c:v>
                </c:pt>
                <c:pt idx="4024">
                  <c:v>26803.199999998891</c:v>
                </c:pt>
                <c:pt idx="4025">
                  <c:v>26812.499999998901</c:v>
                </c:pt>
                <c:pt idx="4026">
                  <c:v>26821.799999998901</c:v>
                </c:pt>
                <c:pt idx="4027">
                  <c:v>26831.0999999989</c:v>
                </c:pt>
                <c:pt idx="4028">
                  <c:v>26837.499999998901</c:v>
                </c:pt>
                <c:pt idx="4029">
                  <c:v>26841.799999998901</c:v>
                </c:pt>
                <c:pt idx="4030">
                  <c:v>26848.5999999989</c:v>
                </c:pt>
                <c:pt idx="4031">
                  <c:v>26852.899999998899</c:v>
                </c:pt>
                <c:pt idx="4032">
                  <c:v>26854.5999999989</c:v>
                </c:pt>
                <c:pt idx="4033">
                  <c:v>26860.399999998899</c:v>
                </c:pt>
                <c:pt idx="4034">
                  <c:v>26869.699999998891</c:v>
                </c:pt>
                <c:pt idx="4035">
                  <c:v>26877.199999998891</c:v>
                </c:pt>
                <c:pt idx="4036">
                  <c:v>26882.199999998891</c:v>
                </c:pt>
                <c:pt idx="4037">
                  <c:v>26889.699999998891</c:v>
                </c:pt>
                <c:pt idx="4038">
                  <c:v>26898.999999998901</c:v>
                </c:pt>
                <c:pt idx="4039">
                  <c:v>26905.399999998899</c:v>
                </c:pt>
                <c:pt idx="4040">
                  <c:v>26911.999999998901</c:v>
                </c:pt>
                <c:pt idx="4041">
                  <c:v>26919.499999998901</c:v>
                </c:pt>
                <c:pt idx="4042">
                  <c:v>26923.899999998899</c:v>
                </c:pt>
                <c:pt idx="4043">
                  <c:v>26928.199999998891</c:v>
                </c:pt>
                <c:pt idx="4044">
                  <c:v>26932.499999998901</c:v>
                </c:pt>
                <c:pt idx="4045">
                  <c:v>26936.799999998901</c:v>
                </c:pt>
                <c:pt idx="4046">
                  <c:v>26941.0999999989</c:v>
                </c:pt>
                <c:pt idx="4047">
                  <c:v>26942.799999998901</c:v>
                </c:pt>
                <c:pt idx="4048">
                  <c:v>26947.0999999989</c:v>
                </c:pt>
                <c:pt idx="4049">
                  <c:v>26951.399999998899</c:v>
                </c:pt>
                <c:pt idx="4050">
                  <c:v>26958.899999998899</c:v>
                </c:pt>
                <c:pt idx="4051">
                  <c:v>26965.699999998891</c:v>
                </c:pt>
                <c:pt idx="4052">
                  <c:v>26971.499999998901</c:v>
                </c:pt>
                <c:pt idx="4053">
                  <c:v>26975.799999998901</c:v>
                </c:pt>
                <c:pt idx="4054">
                  <c:v>26983.5999999989</c:v>
                </c:pt>
                <c:pt idx="4055">
                  <c:v>26988.5999999989</c:v>
                </c:pt>
                <c:pt idx="4056">
                  <c:v>26992.899999998899</c:v>
                </c:pt>
                <c:pt idx="4057">
                  <c:v>26997.199999998891</c:v>
                </c:pt>
                <c:pt idx="4058">
                  <c:v>27001.199999998891</c:v>
                </c:pt>
                <c:pt idx="4059">
                  <c:v>27005.499999998901</c:v>
                </c:pt>
                <c:pt idx="4060">
                  <c:v>27009.79999999889</c:v>
                </c:pt>
                <c:pt idx="4061">
                  <c:v>27014.099999998889</c:v>
                </c:pt>
                <c:pt idx="4062">
                  <c:v>27023.399999998888</c:v>
                </c:pt>
                <c:pt idx="4063">
                  <c:v>27032.699999998891</c:v>
                </c:pt>
                <c:pt idx="4064">
                  <c:v>27041.699999998891</c:v>
                </c:pt>
                <c:pt idx="4065">
                  <c:v>27050.999999998901</c:v>
                </c:pt>
                <c:pt idx="4066">
                  <c:v>27060.999999998901</c:v>
                </c:pt>
                <c:pt idx="4067">
                  <c:v>27065.999999998901</c:v>
                </c:pt>
                <c:pt idx="4068">
                  <c:v>27074.999999998901</c:v>
                </c:pt>
                <c:pt idx="4069">
                  <c:v>27079.399999998888</c:v>
                </c:pt>
                <c:pt idx="4070">
                  <c:v>27083.999999998901</c:v>
                </c:pt>
                <c:pt idx="4071">
                  <c:v>27088.399999998888</c:v>
                </c:pt>
                <c:pt idx="4072">
                  <c:v>27094.199999998891</c:v>
                </c:pt>
                <c:pt idx="4073">
                  <c:v>27103.499999998901</c:v>
                </c:pt>
                <c:pt idx="4074">
                  <c:v>27107.79999999889</c:v>
                </c:pt>
                <c:pt idx="4075">
                  <c:v>27114.899999998881</c:v>
                </c:pt>
                <c:pt idx="4076">
                  <c:v>27119.79999999889</c:v>
                </c:pt>
                <c:pt idx="4077">
                  <c:v>27129.099999998889</c:v>
                </c:pt>
                <c:pt idx="4078">
                  <c:v>27138.399999998881</c:v>
                </c:pt>
                <c:pt idx="4079">
                  <c:v>27147.69999999888</c:v>
                </c:pt>
                <c:pt idx="4080">
                  <c:v>27151.999999998901</c:v>
                </c:pt>
                <c:pt idx="4081">
                  <c:v>27158.79999999889</c:v>
                </c:pt>
                <c:pt idx="4082">
                  <c:v>27165.19999999888</c:v>
                </c:pt>
                <c:pt idx="4083">
                  <c:v>27169.499999998901</c:v>
                </c:pt>
                <c:pt idx="4084">
                  <c:v>27179.499999998901</c:v>
                </c:pt>
                <c:pt idx="4085">
                  <c:v>27188.79999999889</c:v>
                </c:pt>
                <c:pt idx="4086">
                  <c:v>27193.099999998882</c:v>
                </c:pt>
                <c:pt idx="4087">
                  <c:v>27199.899999998881</c:v>
                </c:pt>
                <c:pt idx="4088">
                  <c:v>27209.19999999888</c:v>
                </c:pt>
                <c:pt idx="4089">
                  <c:v>27213.49999999888</c:v>
                </c:pt>
                <c:pt idx="4090">
                  <c:v>27222.799999998879</c:v>
                </c:pt>
                <c:pt idx="4091">
                  <c:v>27232.099999998882</c:v>
                </c:pt>
                <c:pt idx="4092">
                  <c:v>27242.099999998882</c:v>
                </c:pt>
                <c:pt idx="4093">
                  <c:v>27251.399999998881</c:v>
                </c:pt>
                <c:pt idx="4094">
                  <c:v>27255.69999999888</c:v>
                </c:pt>
                <c:pt idx="4095">
                  <c:v>27259.99999999888</c:v>
                </c:pt>
                <c:pt idx="4096">
                  <c:v>27264.99999999888</c:v>
                </c:pt>
                <c:pt idx="4097">
                  <c:v>27272.49999999888</c:v>
                </c:pt>
                <c:pt idx="4098">
                  <c:v>27280.099999998871</c:v>
                </c:pt>
                <c:pt idx="4099">
                  <c:v>27285.099999998871</c:v>
                </c:pt>
                <c:pt idx="4100">
                  <c:v>27291.89999999887</c:v>
                </c:pt>
                <c:pt idx="4101">
                  <c:v>27297.699999998869</c:v>
                </c:pt>
                <c:pt idx="4102">
                  <c:v>27306.99999999888</c:v>
                </c:pt>
                <c:pt idx="4103">
                  <c:v>27316.299999998871</c:v>
                </c:pt>
                <c:pt idx="4104">
                  <c:v>27320.599999998871</c:v>
                </c:pt>
                <c:pt idx="4105">
                  <c:v>27324.89999999887</c:v>
                </c:pt>
                <c:pt idx="4106">
                  <c:v>27331.699999998869</c:v>
                </c:pt>
                <c:pt idx="4107">
                  <c:v>27335.999999998869</c:v>
                </c:pt>
                <c:pt idx="4108">
                  <c:v>27345.299999998871</c:v>
                </c:pt>
                <c:pt idx="4109">
                  <c:v>27349.599999998871</c:v>
                </c:pt>
                <c:pt idx="4110">
                  <c:v>27355.39999999887</c:v>
                </c:pt>
                <c:pt idx="4111">
                  <c:v>27361.199999998851</c:v>
                </c:pt>
                <c:pt idx="4112">
                  <c:v>27370.499999998861</c:v>
                </c:pt>
                <c:pt idx="4113">
                  <c:v>27379.799999998861</c:v>
                </c:pt>
                <c:pt idx="4114">
                  <c:v>27389.09999999886</c:v>
                </c:pt>
                <c:pt idx="4115">
                  <c:v>27398.399999998859</c:v>
                </c:pt>
                <c:pt idx="4116">
                  <c:v>27407.699999998851</c:v>
                </c:pt>
                <c:pt idx="4117">
                  <c:v>27416.999999998861</c:v>
                </c:pt>
                <c:pt idx="4118">
                  <c:v>27426.299999998861</c:v>
                </c:pt>
                <c:pt idx="4119">
                  <c:v>27435.59999999886</c:v>
                </c:pt>
                <c:pt idx="4120">
                  <c:v>27444.899999998859</c:v>
                </c:pt>
                <c:pt idx="4121">
                  <c:v>27454.199999998851</c:v>
                </c:pt>
                <c:pt idx="4122">
                  <c:v>27458.499999998861</c:v>
                </c:pt>
                <c:pt idx="4123">
                  <c:v>27462.799999998861</c:v>
                </c:pt>
                <c:pt idx="4124">
                  <c:v>27467.09999999886</c:v>
                </c:pt>
                <c:pt idx="4125">
                  <c:v>27476.399999998859</c:v>
                </c:pt>
                <c:pt idx="4126">
                  <c:v>27485.699999998851</c:v>
                </c:pt>
                <c:pt idx="4127">
                  <c:v>27494.999999998861</c:v>
                </c:pt>
                <c:pt idx="4128">
                  <c:v>27504.299999998861</c:v>
                </c:pt>
                <c:pt idx="4129">
                  <c:v>27513.59999999886</c:v>
                </c:pt>
                <c:pt idx="4130">
                  <c:v>27517.899999998848</c:v>
                </c:pt>
                <c:pt idx="4131">
                  <c:v>27527.199999998851</c:v>
                </c:pt>
                <c:pt idx="4132">
                  <c:v>27531.49999999885</c:v>
                </c:pt>
                <c:pt idx="4133">
                  <c:v>27540.79999999885</c:v>
                </c:pt>
                <c:pt idx="4134">
                  <c:v>27547.599999998849</c:v>
                </c:pt>
                <c:pt idx="4135">
                  <c:v>27551.899999998848</c:v>
                </c:pt>
                <c:pt idx="4136">
                  <c:v>27556.199999998851</c:v>
                </c:pt>
                <c:pt idx="4137">
                  <c:v>27560.79999999885</c:v>
                </c:pt>
                <c:pt idx="4138">
                  <c:v>27564.79999999885</c:v>
                </c:pt>
                <c:pt idx="4139">
                  <c:v>27574.099999998849</c:v>
                </c:pt>
                <c:pt idx="4140">
                  <c:v>27583.399999998841</c:v>
                </c:pt>
                <c:pt idx="4141">
                  <c:v>27592.69999999884</c:v>
                </c:pt>
                <c:pt idx="4142">
                  <c:v>27602.69999999884</c:v>
                </c:pt>
                <c:pt idx="4143">
                  <c:v>27612.69999999884</c:v>
                </c:pt>
                <c:pt idx="4144">
                  <c:v>27616.19999999884</c:v>
                </c:pt>
                <c:pt idx="4145">
                  <c:v>27623.99999999885</c:v>
                </c:pt>
                <c:pt idx="4146">
                  <c:v>27631.79999999885</c:v>
                </c:pt>
                <c:pt idx="4147">
                  <c:v>27639.599999998842</c:v>
                </c:pt>
                <c:pt idx="4148">
                  <c:v>27647.399999998841</c:v>
                </c:pt>
                <c:pt idx="4149">
                  <c:v>27655.19999999884</c:v>
                </c:pt>
                <c:pt idx="4150">
                  <c:v>27664.499999998839</c:v>
                </c:pt>
                <c:pt idx="4151">
                  <c:v>27671.299999998839</c:v>
                </c:pt>
                <c:pt idx="4152">
                  <c:v>27676.299999998839</c:v>
                </c:pt>
                <c:pt idx="4153">
                  <c:v>27683.099999998842</c:v>
                </c:pt>
                <c:pt idx="4154">
                  <c:v>27688.899999998841</c:v>
                </c:pt>
                <c:pt idx="4155">
                  <c:v>27692.999999998839</c:v>
                </c:pt>
                <c:pt idx="4156">
                  <c:v>27699.599999998831</c:v>
                </c:pt>
                <c:pt idx="4157">
                  <c:v>27704.599999998831</c:v>
                </c:pt>
                <c:pt idx="4158">
                  <c:v>27713.89999999883</c:v>
                </c:pt>
                <c:pt idx="4159">
                  <c:v>27723.199999998829</c:v>
                </c:pt>
                <c:pt idx="4160">
                  <c:v>27730.699999998829</c:v>
                </c:pt>
                <c:pt idx="4161">
                  <c:v>27739.999999998839</c:v>
                </c:pt>
                <c:pt idx="4162">
                  <c:v>27749.299999998831</c:v>
                </c:pt>
                <c:pt idx="4163">
                  <c:v>27758.599999998831</c:v>
                </c:pt>
                <c:pt idx="4164">
                  <c:v>27764.39999999883</c:v>
                </c:pt>
                <c:pt idx="4165">
                  <c:v>27773.699999998829</c:v>
                </c:pt>
                <c:pt idx="4166">
                  <c:v>27782.999999998829</c:v>
                </c:pt>
                <c:pt idx="4167">
                  <c:v>27792.299999998831</c:v>
                </c:pt>
                <c:pt idx="4168">
                  <c:v>27796.599999998831</c:v>
                </c:pt>
                <c:pt idx="4169">
                  <c:v>27803.39999999883</c:v>
                </c:pt>
                <c:pt idx="4170">
                  <c:v>27810.199999998811</c:v>
                </c:pt>
                <c:pt idx="4171">
                  <c:v>27816.999999998821</c:v>
                </c:pt>
                <c:pt idx="4172">
                  <c:v>27826.299999998821</c:v>
                </c:pt>
                <c:pt idx="4173">
                  <c:v>27835.59999999882</c:v>
                </c:pt>
                <c:pt idx="4174">
                  <c:v>27844.899999998819</c:v>
                </c:pt>
                <c:pt idx="4175">
                  <c:v>27851.699999998811</c:v>
                </c:pt>
                <c:pt idx="4176">
                  <c:v>27860.999999998821</c:v>
                </c:pt>
                <c:pt idx="4177">
                  <c:v>27870.299999998821</c:v>
                </c:pt>
                <c:pt idx="4178">
                  <c:v>27879.59999999882</c:v>
                </c:pt>
                <c:pt idx="4179">
                  <c:v>27888.899999998819</c:v>
                </c:pt>
                <c:pt idx="4180">
                  <c:v>27898.199999998811</c:v>
                </c:pt>
                <c:pt idx="4181">
                  <c:v>27907.499999998821</c:v>
                </c:pt>
                <c:pt idx="4182">
                  <c:v>27912.09999999882</c:v>
                </c:pt>
                <c:pt idx="4183">
                  <c:v>27919.899999998819</c:v>
                </c:pt>
                <c:pt idx="4184">
                  <c:v>27926.699999998811</c:v>
                </c:pt>
                <c:pt idx="4185">
                  <c:v>27935.999999998821</c:v>
                </c:pt>
                <c:pt idx="4186">
                  <c:v>27938.59999999882</c:v>
                </c:pt>
                <c:pt idx="4187">
                  <c:v>27945.399999998808</c:v>
                </c:pt>
                <c:pt idx="4188">
                  <c:v>27949.399999998808</c:v>
                </c:pt>
                <c:pt idx="4189">
                  <c:v>27957.199999998811</c:v>
                </c:pt>
                <c:pt idx="4190">
                  <c:v>27966.49999999881</c:v>
                </c:pt>
                <c:pt idx="4191">
                  <c:v>27975.49999999881</c:v>
                </c:pt>
                <c:pt idx="4192">
                  <c:v>27984.79999999881</c:v>
                </c:pt>
                <c:pt idx="4193">
                  <c:v>27991.599999998809</c:v>
                </c:pt>
                <c:pt idx="4194">
                  <c:v>28000.899999998808</c:v>
                </c:pt>
                <c:pt idx="4195">
                  <c:v>28010.199999998811</c:v>
                </c:pt>
                <c:pt idx="4196">
                  <c:v>28019.49999999881</c:v>
                </c:pt>
                <c:pt idx="4197">
                  <c:v>28028.79999999881</c:v>
                </c:pt>
                <c:pt idx="4198">
                  <c:v>28038.099999998809</c:v>
                </c:pt>
                <c:pt idx="4199">
                  <c:v>28044.899999998801</c:v>
                </c:pt>
                <c:pt idx="4200">
                  <c:v>28054.1999999988</c:v>
                </c:pt>
                <c:pt idx="4201">
                  <c:v>28060.99999999881</c:v>
                </c:pt>
                <c:pt idx="4202">
                  <c:v>28065.399999998801</c:v>
                </c:pt>
                <c:pt idx="4203">
                  <c:v>28072.899999998801</c:v>
                </c:pt>
                <c:pt idx="4204">
                  <c:v>28079.99999999881</c:v>
                </c:pt>
                <c:pt idx="4205">
                  <c:v>28083.99999999881</c:v>
                </c:pt>
                <c:pt idx="4206">
                  <c:v>28088.99999999881</c:v>
                </c:pt>
                <c:pt idx="4207">
                  <c:v>28095.79999999881</c:v>
                </c:pt>
                <c:pt idx="4208">
                  <c:v>28102.599999998802</c:v>
                </c:pt>
                <c:pt idx="4209">
                  <c:v>28109.399999998801</c:v>
                </c:pt>
                <c:pt idx="4210">
                  <c:v>28113.6999999988</c:v>
                </c:pt>
                <c:pt idx="4211">
                  <c:v>28117.999999998799</c:v>
                </c:pt>
                <c:pt idx="4212">
                  <c:v>28124.799999998799</c:v>
                </c:pt>
                <c:pt idx="4213">
                  <c:v>28131.599999998802</c:v>
                </c:pt>
                <c:pt idx="4214">
                  <c:v>28138.399999998801</c:v>
                </c:pt>
                <c:pt idx="4215">
                  <c:v>28145.1999999988</c:v>
                </c:pt>
                <c:pt idx="4216">
                  <c:v>28152.999999998799</c:v>
                </c:pt>
                <c:pt idx="4217">
                  <c:v>28160.099999998791</c:v>
                </c:pt>
                <c:pt idx="4218">
                  <c:v>28166.89999999879</c:v>
                </c:pt>
                <c:pt idx="4219">
                  <c:v>28173.699999998789</c:v>
                </c:pt>
                <c:pt idx="4220">
                  <c:v>28178.299999998791</c:v>
                </c:pt>
                <c:pt idx="4221">
                  <c:v>28185.799999998791</c:v>
                </c:pt>
                <c:pt idx="4222">
                  <c:v>28195.099999998791</c:v>
                </c:pt>
                <c:pt idx="4223">
                  <c:v>28205.099999998791</c:v>
                </c:pt>
                <c:pt idx="4224">
                  <c:v>28214.39999999879</c:v>
                </c:pt>
                <c:pt idx="4225">
                  <c:v>28223.699999998789</c:v>
                </c:pt>
                <c:pt idx="4226">
                  <c:v>28233.699999998789</c:v>
                </c:pt>
                <c:pt idx="4227">
                  <c:v>28243.699999998789</c:v>
                </c:pt>
                <c:pt idx="4228">
                  <c:v>28253.699999998789</c:v>
                </c:pt>
                <c:pt idx="4229">
                  <c:v>28263.699999998789</c:v>
                </c:pt>
                <c:pt idx="4230">
                  <c:v>28270.499999998789</c:v>
                </c:pt>
                <c:pt idx="4231">
                  <c:v>28280.499999998789</c:v>
                </c:pt>
                <c:pt idx="4232">
                  <c:v>28290.499999998789</c:v>
                </c:pt>
                <c:pt idx="4233">
                  <c:v>28300.499999998789</c:v>
                </c:pt>
                <c:pt idx="4234">
                  <c:v>28310.499999998789</c:v>
                </c:pt>
                <c:pt idx="4235">
                  <c:v>28320.499999998789</c:v>
                </c:pt>
                <c:pt idx="4236">
                  <c:v>28330.499999998789</c:v>
                </c:pt>
                <c:pt idx="4237">
                  <c:v>28340.499999998789</c:v>
                </c:pt>
                <c:pt idx="4238">
                  <c:v>28345.499999998789</c:v>
                </c:pt>
                <c:pt idx="4239">
                  <c:v>28355.499999998789</c:v>
                </c:pt>
                <c:pt idx="4240">
                  <c:v>28365.499999998789</c:v>
                </c:pt>
                <c:pt idx="4241">
                  <c:v>28375.499999998789</c:v>
                </c:pt>
                <c:pt idx="4242">
                  <c:v>28385.499999998789</c:v>
                </c:pt>
                <c:pt idx="4243">
                  <c:v>28393.999999998789</c:v>
                </c:pt>
                <c:pt idx="4244">
                  <c:v>28401.799999998791</c:v>
                </c:pt>
                <c:pt idx="4245">
                  <c:v>28409.299999998791</c:v>
                </c:pt>
                <c:pt idx="4246">
                  <c:v>28416.799999998791</c:v>
                </c:pt>
                <c:pt idx="4247">
                  <c:v>28424.299999998791</c:v>
                </c:pt>
                <c:pt idx="4248">
                  <c:v>28430.699999998789</c:v>
                </c:pt>
                <c:pt idx="4249">
                  <c:v>28432.39999999879</c:v>
                </c:pt>
                <c:pt idx="4250">
                  <c:v>28435.599999998791</c:v>
                </c:pt>
                <c:pt idx="4251">
                  <c:v>28441.39999999879</c:v>
                </c:pt>
                <c:pt idx="4252">
                  <c:v>28445.699999998789</c:v>
                </c:pt>
                <c:pt idx="4253">
                  <c:v>28448.89999999879</c:v>
                </c:pt>
                <c:pt idx="4254">
                  <c:v>28453.199999998789</c:v>
                </c:pt>
                <c:pt idx="4255">
                  <c:v>28459.999999998789</c:v>
                </c:pt>
                <c:pt idx="4256">
                  <c:v>28464.699999998789</c:v>
                </c:pt>
                <c:pt idx="4257">
                  <c:v>28474.699999998789</c:v>
                </c:pt>
                <c:pt idx="4258">
                  <c:v>28481.499999998789</c:v>
                </c:pt>
                <c:pt idx="4259">
                  <c:v>28488.299999998791</c:v>
                </c:pt>
                <c:pt idx="4260">
                  <c:v>28492.999999998789</c:v>
                </c:pt>
                <c:pt idx="4261">
                  <c:v>28498.799999998791</c:v>
                </c:pt>
                <c:pt idx="4262">
                  <c:v>28503.099999998791</c:v>
                </c:pt>
                <c:pt idx="4263">
                  <c:v>28507.39999999879</c:v>
                </c:pt>
                <c:pt idx="4264">
                  <c:v>28512.39999999879</c:v>
                </c:pt>
                <c:pt idx="4265">
                  <c:v>28521.699999998749</c:v>
                </c:pt>
                <c:pt idx="4266">
                  <c:v>28530.999999998781</c:v>
                </c:pt>
                <c:pt idx="4267">
                  <c:v>28540.299999998781</c:v>
                </c:pt>
                <c:pt idx="4268">
                  <c:v>28549.59999999878</c:v>
                </c:pt>
                <c:pt idx="4269">
                  <c:v>28558.899999998779</c:v>
                </c:pt>
                <c:pt idx="4270">
                  <c:v>28568.199999998749</c:v>
                </c:pt>
                <c:pt idx="4271">
                  <c:v>28578.199999998749</c:v>
                </c:pt>
                <c:pt idx="4272">
                  <c:v>28587.499999998781</c:v>
                </c:pt>
                <c:pt idx="4273">
                  <c:v>28596.799999998781</c:v>
                </c:pt>
                <c:pt idx="4274">
                  <c:v>28603.59999999878</c:v>
                </c:pt>
                <c:pt idx="4275">
                  <c:v>28612.899999998779</c:v>
                </c:pt>
                <c:pt idx="4276">
                  <c:v>28622.199999998749</c:v>
                </c:pt>
                <c:pt idx="4277">
                  <c:v>28631.499999998781</c:v>
                </c:pt>
                <c:pt idx="4278">
                  <c:v>28640.799999998781</c:v>
                </c:pt>
                <c:pt idx="4279">
                  <c:v>28650.09999999878</c:v>
                </c:pt>
                <c:pt idx="4280">
                  <c:v>28659.39999999875</c:v>
                </c:pt>
                <c:pt idx="4281">
                  <c:v>28668.699999998749</c:v>
                </c:pt>
                <c:pt idx="4282">
                  <c:v>28677.99999999877</c:v>
                </c:pt>
                <c:pt idx="4283">
                  <c:v>28687.29999999877</c:v>
                </c:pt>
                <c:pt idx="4284">
                  <c:v>28696.599999998769</c:v>
                </c:pt>
                <c:pt idx="4285">
                  <c:v>28706.599999998769</c:v>
                </c:pt>
                <c:pt idx="4286">
                  <c:v>28713.39999999875</c:v>
                </c:pt>
                <c:pt idx="4287">
                  <c:v>28720.599999998769</c:v>
                </c:pt>
                <c:pt idx="4288">
                  <c:v>28728.39999999875</c:v>
                </c:pt>
                <c:pt idx="4289">
                  <c:v>28732.699999998749</c:v>
                </c:pt>
                <c:pt idx="4290">
                  <c:v>28741.699999998749</c:v>
                </c:pt>
                <c:pt idx="4291">
                  <c:v>28745.99999999877</c:v>
                </c:pt>
                <c:pt idx="4292">
                  <c:v>28752.79999999877</c:v>
                </c:pt>
                <c:pt idx="4293">
                  <c:v>28757.099999998769</c:v>
                </c:pt>
                <c:pt idx="4294">
                  <c:v>28761.39999999875</c:v>
                </c:pt>
                <c:pt idx="4295">
                  <c:v>28770.699999998749</c:v>
                </c:pt>
                <c:pt idx="4296">
                  <c:v>28774.99999999877</c:v>
                </c:pt>
                <c:pt idx="4297">
                  <c:v>28780.99999999877</c:v>
                </c:pt>
                <c:pt idx="4298">
                  <c:v>28784.99999999877</c:v>
                </c:pt>
                <c:pt idx="4299">
                  <c:v>28794.99999999877</c:v>
                </c:pt>
                <c:pt idx="4300">
                  <c:v>28799.29999999877</c:v>
                </c:pt>
                <c:pt idx="4301">
                  <c:v>28805.699999998749</c:v>
                </c:pt>
                <c:pt idx="4302">
                  <c:v>28808.89999999875</c:v>
                </c:pt>
                <c:pt idx="4303">
                  <c:v>28810.599999998769</c:v>
                </c:pt>
                <c:pt idx="4304">
                  <c:v>28814.89999999875</c:v>
                </c:pt>
                <c:pt idx="4305">
                  <c:v>28820.39999999875</c:v>
                </c:pt>
                <c:pt idx="4306">
                  <c:v>28824.699999998749</c:v>
                </c:pt>
                <c:pt idx="4307">
                  <c:v>28828.99999999877</c:v>
                </c:pt>
                <c:pt idx="4308">
                  <c:v>28837.49999999877</c:v>
                </c:pt>
                <c:pt idx="4309">
                  <c:v>28845.99999999877</c:v>
                </c:pt>
                <c:pt idx="4310">
                  <c:v>28852.599999998751</c:v>
                </c:pt>
                <c:pt idx="4311">
                  <c:v>28854.099999998751</c:v>
                </c:pt>
                <c:pt idx="4312">
                  <c:v>28859.099999998751</c:v>
                </c:pt>
                <c:pt idx="4313">
                  <c:v>28863.39999999875</c:v>
                </c:pt>
                <c:pt idx="4314">
                  <c:v>28867.699999998749</c:v>
                </c:pt>
                <c:pt idx="4315">
                  <c:v>28871.999999998759</c:v>
                </c:pt>
                <c:pt idx="4316">
                  <c:v>28876.599999998751</c:v>
                </c:pt>
                <c:pt idx="4317">
                  <c:v>28882.099999998751</c:v>
                </c:pt>
                <c:pt idx="4318">
                  <c:v>28888.89999999875</c:v>
                </c:pt>
                <c:pt idx="4319">
                  <c:v>28890.799999998759</c:v>
                </c:pt>
                <c:pt idx="4320">
                  <c:v>28898.599999998751</c:v>
                </c:pt>
                <c:pt idx="4321">
                  <c:v>28903.199999998749</c:v>
                </c:pt>
                <c:pt idx="4322">
                  <c:v>28908.299999998759</c:v>
                </c:pt>
                <c:pt idx="4323">
                  <c:v>28915.099999998751</c:v>
                </c:pt>
                <c:pt idx="4324">
                  <c:v>28925.099999998751</c:v>
                </c:pt>
                <c:pt idx="4325">
                  <c:v>28935.099999998751</c:v>
                </c:pt>
                <c:pt idx="4326">
                  <c:v>28945.099999998751</c:v>
                </c:pt>
                <c:pt idx="4327">
                  <c:v>28955.099999998751</c:v>
                </c:pt>
                <c:pt idx="4328">
                  <c:v>28965.099999998751</c:v>
                </c:pt>
                <c:pt idx="4329">
                  <c:v>28975.099999998751</c:v>
                </c:pt>
                <c:pt idx="4330">
                  <c:v>28985.099999998751</c:v>
                </c:pt>
                <c:pt idx="4331">
                  <c:v>28995.099999998751</c:v>
                </c:pt>
                <c:pt idx="4332">
                  <c:v>29005.099999998751</c:v>
                </c:pt>
                <c:pt idx="4333">
                  <c:v>29015.099999998751</c:v>
                </c:pt>
                <c:pt idx="4334">
                  <c:v>29025.099999998751</c:v>
                </c:pt>
                <c:pt idx="4335">
                  <c:v>29035.099999998751</c:v>
                </c:pt>
                <c:pt idx="4336">
                  <c:v>29045.099999998751</c:v>
                </c:pt>
                <c:pt idx="4337">
                  <c:v>29054.39999999875</c:v>
                </c:pt>
                <c:pt idx="4338">
                  <c:v>29064.39999999875</c:v>
                </c:pt>
                <c:pt idx="4339">
                  <c:v>29074.39999999875</c:v>
                </c:pt>
                <c:pt idx="4340">
                  <c:v>29083.699999998749</c:v>
                </c:pt>
                <c:pt idx="4341">
                  <c:v>29092.999999998759</c:v>
                </c:pt>
                <c:pt idx="4342">
                  <c:v>29102.299999998759</c:v>
                </c:pt>
                <c:pt idx="4343">
                  <c:v>29111.599999998751</c:v>
                </c:pt>
                <c:pt idx="4344">
                  <c:v>29120.89999999875</c:v>
                </c:pt>
                <c:pt idx="4345">
                  <c:v>29130.199999998749</c:v>
                </c:pt>
                <c:pt idx="4346">
                  <c:v>29139.499999998759</c:v>
                </c:pt>
                <c:pt idx="4347">
                  <c:v>29146.299999998751</c:v>
                </c:pt>
                <c:pt idx="4348">
                  <c:v>29155.599999998751</c:v>
                </c:pt>
                <c:pt idx="4349">
                  <c:v>29164.89999999875</c:v>
                </c:pt>
                <c:pt idx="4350">
                  <c:v>29174.199999998749</c:v>
                </c:pt>
                <c:pt idx="4351">
                  <c:v>29179.199999998749</c:v>
                </c:pt>
                <c:pt idx="4352">
                  <c:v>29188.499999998749</c:v>
                </c:pt>
                <c:pt idx="4353">
                  <c:v>29197.799999998751</c:v>
                </c:pt>
                <c:pt idx="4354">
                  <c:v>29207.799999998751</c:v>
                </c:pt>
                <c:pt idx="4355">
                  <c:v>29212.099999998751</c:v>
                </c:pt>
                <c:pt idx="4356">
                  <c:v>29216.39999999875</c:v>
                </c:pt>
                <c:pt idx="4357">
                  <c:v>29220.699999998709</c:v>
                </c:pt>
                <c:pt idx="4358">
                  <c:v>29229.999999998741</c:v>
                </c:pt>
                <c:pt idx="4359">
                  <c:v>29239.299999998741</c:v>
                </c:pt>
                <c:pt idx="4360">
                  <c:v>29247.09999999874</c:v>
                </c:pt>
                <c:pt idx="4361">
                  <c:v>29256.399999998739</c:v>
                </c:pt>
                <c:pt idx="4362">
                  <c:v>29263.899999998739</c:v>
                </c:pt>
                <c:pt idx="4363">
                  <c:v>29270.999999998741</c:v>
                </c:pt>
                <c:pt idx="4364">
                  <c:v>29277.799999998741</c:v>
                </c:pt>
                <c:pt idx="4365">
                  <c:v>29281.799999998741</c:v>
                </c:pt>
                <c:pt idx="4366">
                  <c:v>29288.899999998739</c:v>
                </c:pt>
                <c:pt idx="4367">
                  <c:v>29290.399999998739</c:v>
                </c:pt>
                <c:pt idx="4368">
                  <c:v>29300.399999998739</c:v>
                </c:pt>
                <c:pt idx="4369">
                  <c:v>29310.399999998739</c:v>
                </c:pt>
                <c:pt idx="4370">
                  <c:v>29315.399999998739</c:v>
                </c:pt>
                <c:pt idx="4371">
                  <c:v>29323.199999998709</c:v>
                </c:pt>
                <c:pt idx="4372">
                  <c:v>29330.699999998709</c:v>
                </c:pt>
                <c:pt idx="4373">
                  <c:v>29338.499999998741</c:v>
                </c:pt>
                <c:pt idx="4374">
                  <c:v>29348.499999998741</c:v>
                </c:pt>
                <c:pt idx="4375">
                  <c:v>29358.499999998741</c:v>
                </c:pt>
                <c:pt idx="4376">
                  <c:v>29365.299999998741</c:v>
                </c:pt>
                <c:pt idx="4377">
                  <c:v>29374.59999999874</c:v>
                </c:pt>
                <c:pt idx="4378">
                  <c:v>29384.59999999874</c:v>
                </c:pt>
                <c:pt idx="4379">
                  <c:v>29394.59999999874</c:v>
                </c:pt>
                <c:pt idx="4380">
                  <c:v>29399.59999999874</c:v>
                </c:pt>
                <c:pt idx="4381">
                  <c:v>29402.199999998709</c:v>
                </c:pt>
                <c:pt idx="4382">
                  <c:v>29406.49999999873</c:v>
                </c:pt>
                <c:pt idx="4383">
                  <c:v>29410.79999999873</c:v>
                </c:pt>
                <c:pt idx="4384">
                  <c:v>29420.099999998729</c:v>
                </c:pt>
                <c:pt idx="4385">
                  <c:v>29426.89999999871</c:v>
                </c:pt>
                <c:pt idx="4386">
                  <c:v>29433.699999998709</c:v>
                </c:pt>
                <c:pt idx="4387">
                  <c:v>29440.49999999873</c:v>
                </c:pt>
                <c:pt idx="4388">
                  <c:v>29448.29999999873</c:v>
                </c:pt>
                <c:pt idx="4389">
                  <c:v>29455.099999998729</c:v>
                </c:pt>
                <c:pt idx="4390">
                  <c:v>29461.89999999871</c:v>
                </c:pt>
                <c:pt idx="4391">
                  <c:v>29471.199999998709</c:v>
                </c:pt>
                <c:pt idx="4392">
                  <c:v>29480.49999999873</c:v>
                </c:pt>
                <c:pt idx="4393">
                  <c:v>29489.79999999873</c:v>
                </c:pt>
                <c:pt idx="4394">
                  <c:v>29499.099999998711</c:v>
                </c:pt>
                <c:pt idx="4395">
                  <c:v>29508.39999999871</c:v>
                </c:pt>
                <c:pt idx="4396">
                  <c:v>29512.699999998709</c:v>
                </c:pt>
                <c:pt idx="4397">
                  <c:v>29521.999999998719</c:v>
                </c:pt>
                <c:pt idx="4398">
                  <c:v>29531.299999998719</c:v>
                </c:pt>
                <c:pt idx="4399">
                  <c:v>29535.299999998719</c:v>
                </c:pt>
                <c:pt idx="4400">
                  <c:v>29539.299999998719</c:v>
                </c:pt>
                <c:pt idx="4401">
                  <c:v>29543.299999998719</c:v>
                </c:pt>
                <c:pt idx="4402">
                  <c:v>29552.599999998711</c:v>
                </c:pt>
                <c:pt idx="4403">
                  <c:v>29561.89999999871</c:v>
                </c:pt>
                <c:pt idx="4404">
                  <c:v>29566.199999998709</c:v>
                </c:pt>
                <c:pt idx="4405">
                  <c:v>29570.499999998719</c:v>
                </c:pt>
                <c:pt idx="4406">
                  <c:v>29579.799999998719</c:v>
                </c:pt>
                <c:pt idx="4407">
                  <c:v>29589.099999998711</c:v>
                </c:pt>
                <c:pt idx="4408">
                  <c:v>29598.39999999871</c:v>
                </c:pt>
                <c:pt idx="4409">
                  <c:v>29602.699999998709</c:v>
                </c:pt>
                <c:pt idx="4410">
                  <c:v>29606.999999998719</c:v>
                </c:pt>
                <c:pt idx="4411">
                  <c:v>29614.499999998719</c:v>
                </c:pt>
                <c:pt idx="4412">
                  <c:v>29624.499999998719</c:v>
                </c:pt>
                <c:pt idx="4413">
                  <c:v>29632.999999998719</c:v>
                </c:pt>
                <c:pt idx="4414">
                  <c:v>29639.599999998711</c:v>
                </c:pt>
                <c:pt idx="4415">
                  <c:v>29641.099999998711</c:v>
                </c:pt>
                <c:pt idx="4416">
                  <c:v>29645.999999998719</c:v>
                </c:pt>
                <c:pt idx="4417">
                  <c:v>29647.499999998719</c:v>
                </c:pt>
                <c:pt idx="4418">
                  <c:v>29654.299999998719</c:v>
                </c:pt>
                <c:pt idx="4419">
                  <c:v>29661.099999998711</c:v>
                </c:pt>
                <c:pt idx="4420">
                  <c:v>29666.099999998711</c:v>
                </c:pt>
                <c:pt idx="4421">
                  <c:v>29673.89999999871</c:v>
                </c:pt>
                <c:pt idx="4422">
                  <c:v>29681.699999998709</c:v>
                </c:pt>
                <c:pt idx="4423">
                  <c:v>29689.499999998719</c:v>
                </c:pt>
                <c:pt idx="4424">
                  <c:v>29697.299999998711</c:v>
                </c:pt>
                <c:pt idx="4425">
                  <c:v>29705.099999998711</c:v>
                </c:pt>
                <c:pt idx="4426">
                  <c:v>29712.89999999871</c:v>
                </c:pt>
                <c:pt idx="4427">
                  <c:v>29720.699999998709</c:v>
                </c:pt>
                <c:pt idx="4428">
                  <c:v>29728.499999998709</c:v>
                </c:pt>
                <c:pt idx="4429">
                  <c:v>29736.299999998711</c:v>
                </c:pt>
                <c:pt idx="4430">
                  <c:v>29744.099999998711</c:v>
                </c:pt>
                <c:pt idx="4431">
                  <c:v>29751.89999999871</c:v>
                </c:pt>
                <c:pt idx="4432">
                  <c:v>29759.699999998691</c:v>
                </c:pt>
                <c:pt idx="4433">
                  <c:v>29768.699999998691</c:v>
                </c:pt>
                <c:pt idx="4434">
                  <c:v>29776.499999998701</c:v>
                </c:pt>
                <c:pt idx="4435">
                  <c:v>29784.299999998701</c:v>
                </c:pt>
                <c:pt idx="4436">
                  <c:v>29792.0999999987</c:v>
                </c:pt>
                <c:pt idx="4437">
                  <c:v>29799.199999998691</c:v>
                </c:pt>
                <c:pt idx="4438">
                  <c:v>29806.999999998701</c:v>
                </c:pt>
                <c:pt idx="4439">
                  <c:v>29814.799999998701</c:v>
                </c:pt>
                <c:pt idx="4440">
                  <c:v>29822.5999999987</c:v>
                </c:pt>
                <c:pt idx="4441">
                  <c:v>29830.399999998699</c:v>
                </c:pt>
                <c:pt idx="4442">
                  <c:v>29838.199999998691</c:v>
                </c:pt>
                <c:pt idx="4443">
                  <c:v>29845.999999998701</c:v>
                </c:pt>
                <c:pt idx="4444">
                  <c:v>29853.799999998701</c:v>
                </c:pt>
                <c:pt idx="4445">
                  <c:v>29861.5999999987</c:v>
                </c:pt>
                <c:pt idx="4446">
                  <c:v>29869.399999998699</c:v>
                </c:pt>
                <c:pt idx="4447">
                  <c:v>29877.199999998691</c:v>
                </c:pt>
                <c:pt idx="4448">
                  <c:v>29883.999999998701</c:v>
                </c:pt>
                <c:pt idx="4449">
                  <c:v>29892.999999998701</c:v>
                </c:pt>
                <c:pt idx="4450">
                  <c:v>29901.999999998701</c:v>
                </c:pt>
                <c:pt idx="4451">
                  <c:v>29906.999999998701</c:v>
                </c:pt>
                <c:pt idx="4452">
                  <c:v>29916.299999998701</c:v>
                </c:pt>
                <c:pt idx="4453">
                  <c:v>29925.5999999987</c:v>
                </c:pt>
                <c:pt idx="4454">
                  <c:v>29934.899999998692</c:v>
                </c:pt>
                <c:pt idx="4455">
                  <c:v>29944.199999998691</c:v>
                </c:pt>
                <c:pt idx="4456">
                  <c:v>29953.499999998701</c:v>
                </c:pt>
                <c:pt idx="4457">
                  <c:v>29962.79999999869</c:v>
                </c:pt>
                <c:pt idx="4458">
                  <c:v>29972.099999998689</c:v>
                </c:pt>
                <c:pt idx="4459">
                  <c:v>29981.399999998692</c:v>
                </c:pt>
                <c:pt idx="4460">
                  <c:v>29990.699999998691</c:v>
                </c:pt>
                <c:pt idx="4461">
                  <c:v>29999.999999998701</c:v>
                </c:pt>
                <c:pt idx="4462">
                  <c:v>30009.29999999869</c:v>
                </c:pt>
                <c:pt idx="4463">
                  <c:v>30018.599999998689</c:v>
                </c:pt>
                <c:pt idx="4464">
                  <c:v>30027.899999998681</c:v>
                </c:pt>
                <c:pt idx="4465">
                  <c:v>30037.899999998681</c:v>
                </c:pt>
                <c:pt idx="4466">
                  <c:v>30042.19999999868</c:v>
                </c:pt>
                <c:pt idx="4467">
                  <c:v>30046.499999998701</c:v>
                </c:pt>
                <c:pt idx="4468">
                  <c:v>30050.79999999869</c:v>
                </c:pt>
                <c:pt idx="4469">
                  <c:v>30057.899999998681</c:v>
                </c:pt>
                <c:pt idx="4470">
                  <c:v>30067.19999999868</c:v>
                </c:pt>
                <c:pt idx="4471">
                  <c:v>30077.19999999868</c:v>
                </c:pt>
                <c:pt idx="4472">
                  <c:v>30081.799999998679</c:v>
                </c:pt>
                <c:pt idx="4473">
                  <c:v>30088.599999998682</c:v>
                </c:pt>
                <c:pt idx="4474">
                  <c:v>30096.099999998682</c:v>
                </c:pt>
                <c:pt idx="4475">
                  <c:v>30097.799999998679</c:v>
                </c:pt>
                <c:pt idx="4476">
                  <c:v>30099.299999998679</c:v>
                </c:pt>
                <c:pt idx="4477">
                  <c:v>30106.099999998682</c:v>
                </c:pt>
                <c:pt idx="4478">
                  <c:v>30113.899999998681</c:v>
                </c:pt>
                <c:pt idx="4479">
                  <c:v>30118.799999998679</c:v>
                </c:pt>
                <c:pt idx="4480">
                  <c:v>30120.299999998679</c:v>
                </c:pt>
                <c:pt idx="4481">
                  <c:v>30126.799999998679</c:v>
                </c:pt>
                <c:pt idx="4482">
                  <c:v>30131.099999998682</c:v>
                </c:pt>
                <c:pt idx="4483">
                  <c:v>30137.899999998681</c:v>
                </c:pt>
                <c:pt idx="4484">
                  <c:v>30144.69999999868</c:v>
                </c:pt>
                <c:pt idx="4485">
                  <c:v>30153.999999998679</c:v>
                </c:pt>
                <c:pt idx="4486">
                  <c:v>30163.299999998679</c:v>
                </c:pt>
                <c:pt idx="4487">
                  <c:v>30172.599999998671</c:v>
                </c:pt>
                <c:pt idx="4488">
                  <c:v>30181.89999999867</c:v>
                </c:pt>
                <c:pt idx="4489">
                  <c:v>30191.199999998669</c:v>
                </c:pt>
                <c:pt idx="4490">
                  <c:v>30200.499999998679</c:v>
                </c:pt>
                <c:pt idx="4491">
                  <c:v>30209.799999998671</c:v>
                </c:pt>
                <c:pt idx="4492">
                  <c:v>30214.099999998671</c:v>
                </c:pt>
                <c:pt idx="4493">
                  <c:v>30218.39999999867</c:v>
                </c:pt>
                <c:pt idx="4494">
                  <c:v>30225.89999999867</c:v>
                </c:pt>
                <c:pt idx="4495">
                  <c:v>30232.699999998669</c:v>
                </c:pt>
                <c:pt idx="4496">
                  <c:v>30240.499999998668</c:v>
                </c:pt>
                <c:pt idx="4497">
                  <c:v>30248.299999998671</c:v>
                </c:pt>
                <c:pt idx="4498">
                  <c:v>30257.299999998671</c:v>
                </c:pt>
                <c:pt idx="4499">
                  <c:v>30261.599999998671</c:v>
                </c:pt>
                <c:pt idx="4500">
                  <c:v>30266.599999998671</c:v>
                </c:pt>
                <c:pt idx="4501">
                  <c:v>30271.199999998651</c:v>
                </c:pt>
                <c:pt idx="4502">
                  <c:v>30275.599999998671</c:v>
                </c:pt>
                <c:pt idx="4503">
                  <c:v>30279.89999999867</c:v>
                </c:pt>
                <c:pt idx="4504">
                  <c:v>30288.89999999867</c:v>
                </c:pt>
                <c:pt idx="4505">
                  <c:v>30293.89999999867</c:v>
                </c:pt>
                <c:pt idx="4506">
                  <c:v>30298.89999999867</c:v>
                </c:pt>
                <c:pt idx="4507">
                  <c:v>30307.39999999867</c:v>
                </c:pt>
                <c:pt idx="4508">
                  <c:v>30317.39999999867</c:v>
                </c:pt>
                <c:pt idx="4509">
                  <c:v>30324.199999998651</c:v>
                </c:pt>
                <c:pt idx="4510">
                  <c:v>30334.199999998651</c:v>
                </c:pt>
                <c:pt idx="4511">
                  <c:v>30343.499999998661</c:v>
                </c:pt>
                <c:pt idx="4512">
                  <c:v>30352.79999999866</c:v>
                </c:pt>
                <c:pt idx="4513">
                  <c:v>30362.09999999866</c:v>
                </c:pt>
                <c:pt idx="4514">
                  <c:v>30371.399999998659</c:v>
                </c:pt>
                <c:pt idx="4515">
                  <c:v>30378.499999998661</c:v>
                </c:pt>
                <c:pt idx="4516">
                  <c:v>30382.79999999866</c:v>
                </c:pt>
                <c:pt idx="4517">
                  <c:v>30387.79999999866</c:v>
                </c:pt>
                <c:pt idx="4518">
                  <c:v>30392.399999998659</c:v>
                </c:pt>
                <c:pt idx="4519">
                  <c:v>30397.29999999866</c:v>
                </c:pt>
                <c:pt idx="4520">
                  <c:v>30407.29999999866</c:v>
                </c:pt>
                <c:pt idx="4521">
                  <c:v>30410.79999999866</c:v>
                </c:pt>
                <c:pt idx="4522">
                  <c:v>30412.499999998661</c:v>
                </c:pt>
                <c:pt idx="4523">
                  <c:v>30416.899999998659</c:v>
                </c:pt>
                <c:pt idx="4524">
                  <c:v>30424.699999998651</c:v>
                </c:pt>
                <c:pt idx="4525">
                  <c:v>30431.499999998661</c:v>
                </c:pt>
                <c:pt idx="4526">
                  <c:v>30436.09999999866</c:v>
                </c:pt>
                <c:pt idx="4527">
                  <c:v>30443.199999998651</c:v>
                </c:pt>
                <c:pt idx="4528">
                  <c:v>30446.699999998651</c:v>
                </c:pt>
                <c:pt idx="4529">
                  <c:v>30455.999999998661</c:v>
                </c:pt>
                <c:pt idx="4530">
                  <c:v>30465.29999999866</c:v>
                </c:pt>
                <c:pt idx="4531">
                  <c:v>30474.59999999866</c:v>
                </c:pt>
                <c:pt idx="4532">
                  <c:v>30483.899999998659</c:v>
                </c:pt>
                <c:pt idx="4533">
                  <c:v>30493.199999998651</c:v>
                </c:pt>
                <c:pt idx="4534">
                  <c:v>30502.499999998661</c:v>
                </c:pt>
                <c:pt idx="4535">
                  <c:v>30511.79999999866</c:v>
                </c:pt>
                <c:pt idx="4536">
                  <c:v>30521.09999999866</c:v>
                </c:pt>
                <c:pt idx="4537">
                  <c:v>30530.399999998652</c:v>
                </c:pt>
                <c:pt idx="4538">
                  <c:v>30539.699999998651</c:v>
                </c:pt>
                <c:pt idx="4539">
                  <c:v>30548.99999999865</c:v>
                </c:pt>
                <c:pt idx="4540">
                  <c:v>30558.29999999865</c:v>
                </c:pt>
                <c:pt idx="4541">
                  <c:v>30567.599999998649</c:v>
                </c:pt>
                <c:pt idx="4542">
                  <c:v>30576.899999998652</c:v>
                </c:pt>
                <c:pt idx="4543">
                  <c:v>30586.199999998651</c:v>
                </c:pt>
                <c:pt idx="4544">
                  <c:v>30595.49999999865</c:v>
                </c:pt>
                <c:pt idx="4545">
                  <c:v>30604.79999999865</c:v>
                </c:pt>
                <c:pt idx="4546">
                  <c:v>30614.099999998649</c:v>
                </c:pt>
                <c:pt idx="4547">
                  <c:v>30623.399999998641</c:v>
                </c:pt>
                <c:pt idx="4548">
                  <c:v>30629.79999999865</c:v>
                </c:pt>
                <c:pt idx="4549">
                  <c:v>30634.099999998649</c:v>
                </c:pt>
                <c:pt idx="4550">
                  <c:v>30639.899999998641</c:v>
                </c:pt>
                <c:pt idx="4551">
                  <c:v>30649.19999999864</c:v>
                </c:pt>
                <c:pt idx="4552">
                  <c:v>30658.49999999865</c:v>
                </c:pt>
                <c:pt idx="4553">
                  <c:v>30667.79999999865</c:v>
                </c:pt>
                <c:pt idx="4554">
                  <c:v>30671.899999998641</c:v>
                </c:pt>
                <c:pt idx="4555">
                  <c:v>30681.19999999864</c:v>
                </c:pt>
                <c:pt idx="4556">
                  <c:v>30690.499999998639</c:v>
                </c:pt>
                <c:pt idx="4557">
                  <c:v>30699.799999998639</c:v>
                </c:pt>
                <c:pt idx="4558">
                  <c:v>30706.899999998641</c:v>
                </c:pt>
                <c:pt idx="4559">
                  <c:v>30711.19999999864</c:v>
                </c:pt>
                <c:pt idx="4560">
                  <c:v>30720.499999998639</c:v>
                </c:pt>
                <c:pt idx="4561">
                  <c:v>30729.799999998639</c:v>
                </c:pt>
                <c:pt idx="4562">
                  <c:v>30739.099999998631</c:v>
                </c:pt>
                <c:pt idx="4563">
                  <c:v>30748.39999999863</c:v>
                </c:pt>
                <c:pt idx="4564">
                  <c:v>30757.699999998629</c:v>
                </c:pt>
                <c:pt idx="4565">
                  <c:v>30766.999999998639</c:v>
                </c:pt>
                <c:pt idx="4566">
                  <c:v>30776.299999998631</c:v>
                </c:pt>
                <c:pt idx="4567">
                  <c:v>30785.599999998631</c:v>
                </c:pt>
                <c:pt idx="4568">
                  <c:v>30792.39999999863</c:v>
                </c:pt>
                <c:pt idx="4569">
                  <c:v>30802.39999999863</c:v>
                </c:pt>
                <c:pt idx="4570">
                  <c:v>30809.999999998628</c:v>
                </c:pt>
                <c:pt idx="4571">
                  <c:v>30819.299999998631</c:v>
                </c:pt>
                <c:pt idx="4572">
                  <c:v>30826.39999999863</c:v>
                </c:pt>
                <c:pt idx="4573">
                  <c:v>30835.699999998611</c:v>
                </c:pt>
                <c:pt idx="4574">
                  <c:v>30844.999999998621</c:v>
                </c:pt>
                <c:pt idx="4575">
                  <c:v>30854.29999999862</c:v>
                </c:pt>
                <c:pt idx="4576">
                  <c:v>30863.59999999862</c:v>
                </c:pt>
                <c:pt idx="4577">
                  <c:v>30872.899999998619</c:v>
                </c:pt>
                <c:pt idx="4578">
                  <c:v>30882.199999998611</c:v>
                </c:pt>
                <c:pt idx="4579">
                  <c:v>30891.499999998621</c:v>
                </c:pt>
                <c:pt idx="4580">
                  <c:v>30900.79999999862</c:v>
                </c:pt>
                <c:pt idx="4581">
                  <c:v>30910.09999999862</c:v>
                </c:pt>
                <c:pt idx="4582">
                  <c:v>30919.399999998619</c:v>
                </c:pt>
                <c:pt idx="4583">
                  <c:v>30928.699999998611</c:v>
                </c:pt>
                <c:pt idx="4584">
                  <c:v>30937.999999998621</c:v>
                </c:pt>
                <c:pt idx="4585">
                  <c:v>30942.29999999862</c:v>
                </c:pt>
                <c:pt idx="4586">
                  <c:v>30951.59999999862</c:v>
                </c:pt>
                <c:pt idx="4587">
                  <c:v>30955.899999998619</c:v>
                </c:pt>
                <c:pt idx="4588">
                  <c:v>30960.899999998619</c:v>
                </c:pt>
                <c:pt idx="4589">
                  <c:v>30965.199999998611</c:v>
                </c:pt>
                <c:pt idx="4590">
                  <c:v>30970.199999998611</c:v>
                </c:pt>
                <c:pt idx="4591">
                  <c:v>30979.499999998621</c:v>
                </c:pt>
                <c:pt idx="4592">
                  <c:v>30986.29999999862</c:v>
                </c:pt>
                <c:pt idx="4593">
                  <c:v>30990.59999999862</c:v>
                </c:pt>
                <c:pt idx="4594">
                  <c:v>30999.899999998612</c:v>
                </c:pt>
                <c:pt idx="4595">
                  <c:v>31009.199999998611</c:v>
                </c:pt>
                <c:pt idx="4596">
                  <c:v>31015.199999998611</c:v>
                </c:pt>
                <c:pt idx="4597">
                  <c:v>31022.79999999861</c:v>
                </c:pt>
                <c:pt idx="4598">
                  <c:v>31029.699999998611</c:v>
                </c:pt>
                <c:pt idx="4599">
                  <c:v>31038.99999999861</c:v>
                </c:pt>
                <c:pt idx="4600">
                  <c:v>31042.199999998611</c:v>
                </c:pt>
                <c:pt idx="4601">
                  <c:v>31046.49999999861</c:v>
                </c:pt>
                <c:pt idx="4602">
                  <c:v>31050.79999999861</c:v>
                </c:pt>
                <c:pt idx="4603">
                  <c:v>31055.099999998609</c:v>
                </c:pt>
                <c:pt idx="4604">
                  <c:v>31060.099999998609</c:v>
                </c:pt>
                <c:pt idx="4605">
                  <c:v>31070.099999998609</c:v>
                </c:pt>
                <c:pt idx="4606">
                  <c:v>31075.899999998612</c:v>
                </c:pt>
                <c:pt idx="4607">
                  <c:v>31080.199999998611</c:v>
                </c:pt>
                <c:pt idx="4608">
                  <c:v>31086.699999998611</c:v>
                </c:pt>
                <c:pt idx="4609">
                  <c:v>31090.99999999861</c:v>
                </c:pt>
                <c:pt idx="4610">
                  <c:v>31095.29999999861</c:v>
                </c:pt>
                <c:pt idx="4611">
                  <c:v>31101.899999998601</c:v>
                </c:pt>
                <c:pt idx="4612">
                  <c:v>31108.49999999861</c:v>
                </c:pt>
                <c:pt idx="4613">
                  <c:v>31115.29999999861</c:v>
                </c:pt>
                <c:pt idx="4614">
                  <c:v>31123.099999998602</c:v>
                </c:pt>
                <c:pt idx="4615">
                  <c:v>31124.599999998602</c:v>
                </c:pt>
                <c:pt idx="4616">
                  <c:v>31127.599999998602</c:v>
                </c:pt>
                <c:pt idx="4617">
                  <c:v>31131.899999998601</c:v>
                </c:pt>
                <c:pt idx="4618">
                  <c:v>31136.1999999986</c:v>
                </c:pt>
                <c:pt idx="4619">
                  <c:v>31145.499999998599</c:v>
                </c:pt>
                <c:pt idx="4620">
                  <c:v>31154.799999998599</c:v>
                </c:pt>
                <c:pt idx="4621">
                  <c:v>31164.099999998602</c:v>
                </c:pt>
                <c:pt idx="4622">
                  <c:v>31168.399999998601</c:v>
                </c:pt>
                <c:pt idx="4623">
                  <c:v>31177.6999999986</c:v>
                </c:pt>
                <c:pt idx="4624">
                  <c:v>31181.6999999986</c:v>
                </c:pt>
                <c:pt idx="4625">
                  <c:v>31190.999999998599</c:v>
                </c:pt>
                <c:pt idx="4626">
                  <c:v>31200.299999998599</c:v>
                </c:pt>
                <c:pt idx="4627">
                  <c:v>31209.599999998591</c:v>
                </c:pt>
                <c:pt idx="4628">
                  <c:v>31218.89999999859</c:v>
                </c:pt>
                <c:pt idx="4629">
                  <c:v>31228.199999998589</c:v>
                </c:pt>
                <c:pt idx="4630">
                  <c:v>31237.499999998599</c:v>
                </c:pt>
                <c:pt idx="4631">
                  <c:v>31241.799999998591</c:v>
                </c:pt>
                <c:pt idx="4632">
                  <c:v>31251.099999998591</c:v>
                </c:pt>
                <c:pt idx="4633">
                  <c:v>31258.699999998589</c:v>
                </c:pt>
                <c:pt idx="4634">
                  <c:v>31266.299999998591</c:v>
                </c:pt>
                <c:pt idx="4635">
                  <c:v>31270.599999998591</c:v>
                </c:pt>
                <c:pt idx="4636">
                  <c:v>31274.299999998591</c:v>
                </c:pt>
                <c:pt idx="4637">
                  <c:v>31280.799999998591</c:v>
                </c:pt>
                <c:pt idx="4638">
                  <c:v>31288.599999998591</c:v>
                </c:pt>
                <c:pt idx="4639">
                  <c:v>31295.099999998591</c:v>
                </c:pt>
                <c:pt idx="4640">
                  <c:v>31296.799999998591</c:v>
                </c:pt>
                <c:pt idx="4641">
                  <c:v>31301.999999998588</c:v>
                </c:pt>
                <c:pt idx="4642">
                  <c:v>31308.599999998591</c:v>
                </c:pt>
                <c:pt idx="4643">
                  <c:v>31312.89999999859</c:v>
                </c:pt>
                <c:pt idx="4644">
                  <c:v>31318.999999998581</c:v>
                </c:pt>
                <c:pt idx="4645">
                  <c:v>31324.79999999858</c:v>
                </c:pt>
                <c:pt idx="4646">
                  <c:v>31334.09999999858</c:v>
                </c:pt>
                <c:pt idx="4647">
                  <c:v>31343.399999998579</c:v>
                </c:pt>
                <c:pt idx="4648">
                  <c:v>31352.699999998549</c:v>
                </c:pt>
                <c:pt idx="4649">
                  <c:v>31361.999999998581</c:v>
                </c:pt>
                <c:pt idx="4650">
                  <c:v>31364.09999999858</c:v>
                </c:pt>
                <c:pt idx="4651">
                  <c:v>31369.09999999858</c:v>
                </c:pt>
                <c:pt idx="4652">
                  <c:v>31375.59999999858</c:v>
                </c:pt>
                <c:pt idx="4653">
                  <c:v>31379.899999998579</c:v>
                </c:pt>
                <c:pt idx="4654">
                  <c:v>31389.199999998549</c:v>
                </c:pt>
                <c:pt idx="4655">
                  <c:v>31398.499999998581</c:v>
                </c:pt>
                <c:pt idx="4656">
                  <c:v>31407.79999999858</c:v>
                </c:pt>
                <c:pt idx="4657">
                  <c:v>31417.09999999858</c:v>
                </c:pt>
                <c:pt idx="4658">
                  <c:v>31427.09999999858</c:v>
                </c:pt>
                <c:pt idx="4659">
                  <c:v>31436.39999999855</c:v>
                </c:pt>
                <c:pt idx="4660">
                  <c:v>31446.39999999855</c:v>
                </c:pt>
                <c:pt idx="4661">
                  <c:v>31450.39999999855</c:v>
                </c:pt>
                <c:pt idx="4662">
                  <c:v>31453.89999999855</c:v>
                </c:pt>
                <c:pt idx="4663">
                  <c:v>31463.199999998549</c:v>
                </c:pt>
                <c:pt idx="4664">
                  <c:v>31469.59999999858</c:v>
                </c:pt>
                <c:pt idx="4665">
                  <c:v>31478.89999999855</c:v>
                </c:pt>
                <c:pt idx="4666">
                  <c:v>31488.199999998549</c:v>
                </c:pt>
                <c:pt idx="4667">
                  <c:v>31493.199999998549</c:v>
                </c:pt>
                <c:pt idx="4668">
                  <c:v>31500.99999999857</c:v>
                </c:pt>
                <c:pt idx="4669">
                  <c:v>31508.79999999857</c:v>
                </c:pt>
                <c:pt idx="4670">
                  <c:v>31516.599999998569</c:v>
                </c:pt>
                <c:pt idx="4671">
                  <c:v>31520.89999999855</c:v>
                </c:pt>
                <c:pt idx="4672">
                  <c:v>31530.199999998549</c:v>
                </c:pt>
                <c:pt idx="4673">
                  <c:v>31539.49999999857</c:v>
                </c:pt>
                <c:pt idx="4674">
                  <c:v>31548.79999999857</c:v>
                </c:pt>
                <c:pt idx="4675">
                  <c:v>31558.099999998569</c:v>
                </c:pt>
                <c:pt idx="4676">
                  <c:v>31567.39999999855</c:v>
                </c:pt>
                <c:pt idx="4677">
                  <c:v>31572.39999999855</c:v>
                </c:pt>
                <c:pt idx="4678">
                  <c:v>31581.699999998549</c:v>
                </c:pt>
                <c:pt idx="4679">
                  <c:v>31590.99999999857</c:v>
                </c:pt>
                <c:pt idx="4680">
                  <c:v>31594.99999999857</c:v>
                </c:pt>
                <c:pt idx="4681">
                  <c:v>31601.79999999857</c:v>
                </c:pt>
                <c:pt idx="4682">
                  <c:v>31608.599999998551</c:v>
                </c:pt>
                <c:pt idx="4683">
                  <c:v>31612.599999998551</c:v>
                </c:pt>
                <c:pt idx="4684">
                  <c:v>31616.599999998551</c:v>
                </c:pt>
                <c:pt idx="4685">
                  <c:v>31620.599999998551</c:v>
                </c:pt>
                <c:pt idx="4686">
                  <c:v>31624.099999998551</c:v>
                </c:pt>
                <c:pt idx="4687">
                  <c:v>31628.49999999857</c:v>
                </c:pt>
                <c:pt idx="4688">
                  <c:v>31635.29999999857</c:v>
                </c:pt>
                <c:pt idx="4689">
                  <c:v>31643.099999998551</c:v>
                </c:pt>
                <c:pt idx="4690">
                  <c:v>31649.89999999855</c:v>
                </c:pt>
                <c:pt idx="4691">
                  <c:v>31654.89999999855</c:v>
                </c:pt>
                <c:pt idx="4692">
                  <c:v>31663.099999998551</c:v>
                </c:pt>
                <c:pt idx="4693">
                  <c:v>31672.39999999855</c:v>
                </c:pt>
                <c:pt idx="4694">
                  <c:v>31681.699999998549</c:v>
                </c:pt>
                <c:pt idx="4695">
                  <c:v>31690.999999998559</c:v>
                </c:pt>
                <c:pt idx="4696">
                  <c:v>31700.299999998551</c:v>
                </c:pt>
                <c:pt idx="4697">
                  <c:v>31707.39999999855</c:v>
                </c:pt>
                <c:pt idx="4698">
                  <c:v>31716.699999998549</c:v>
                </c:pt>
                <c:pt idx="4699">
                  <c:v>31725.999999998559</c:v>
                </c:pt>
                <c:pt idx="4700">
                  <c:v>31735.299999998551</c:v>
                </c:pt>
                <c:pt idx="4701">
                  <c:v>31744.599999998551</c:v>
                </c:pt>
                <c:pt idx="4702">
                  <c:v>31748.89999999855</c:v>
                </c:pt>
                <c:pt idx="4703">
                  <c:v>31758.199999998549</c:v>
                </c:pt>
                <c:pt idx="4704">
                  <c:v>31767.499999998559</c:v>
                </c:pt>
                <c:pt idx="4705">
                  <c:v>31771.799999998551</c:v>
                </c:pt>
                <c:pt idx="4706">
                  <c:v>31777.599999998551</c:v>
                </c:pt>
                <c:pt idx="4707">
                  <c:v>31784.39999999855</c:v>
                </c:pt>
                <c:pt idx="4708">
                  <c:v>31791.199999998549</c:v>
                </c:pt>
                <c:pt idx="4709">
                  <c:v>31797.999999998559</c:v>
                </c:pt>
                <c:pt idx="4710">
                  <c:v>31804.799999998551</c:v>
                </c:pt>
                <c:pt idx="4711">
                  <c:v>31811.599999998551</c:v>
                </c:pt>
                <c:pt idx="4712">
                  <c:v>31820.89999999855</c:v>
                </c:pt>
                <c:pt idx="4713">
                  <c:v>31827.699999998549</c:v>
                </c:pt>
                <c:pt idx="4714">
                  <c:v>31834.499999998548</c:v>
                </c:pt>
                <c:pt idx="4715">
                  <c:v>31841.299999998551</c:v>
                </c:pt>
                <c:pt idx="4716">
                  <c:v>31848.099999998551</c:v>
                </c:pt>
                <c:pt idx="4717">
                  <c:v>31854.89999999855</c:v>
                </c:pt>
                <c:pt idx="4718">
                  <c:v>31859.199999998509</c:v>
                </c:pt>
                <c:pt idx="4719">
                  <c:v>31865.999999998541</c:v>
                </c:pt>
                <c:pt idx="4720">
                  <c:v>31875.29999999854</c:v>
                </c:pt>
                <c:pt idx="4721">
                  <c:v>31884.59999999854</c:v>
                </c:pt>
                <c:pt idx="4722">
                  <c:v>31893.899999998539</c:v>
                </c:pt>
                <c:pt idx="4723">
                  <c:v>31903.199999998509</c:v>
                </c:pt>
                <c:pt idx="4724">
                  <c:v>31912.499999998541</c:v>
                </c:pt>
                <c:pt idx="4725">
                  <c:v>31921.79999999854</c:v>
                </c:pt>
                <c:pt idx="4726">
                  <c:v>31931.09999999854</c:v>
                </c:pt>
                <c:pt idx="4727">
                  <c:v>31935.399999998539</c:v>
                </c:pt>
                <c:pt idx="4728">
                  <c:v>31944.699999998509</c:v>
                </c:pt>
                <c:pt idx="4729">
                  <c:v>31953.999999998541</c:v>
                </c:pt>
                <c:pt idx="4730">
                  <c:v>31958.29999999854</c:v>
                </c:pt>
                <c:pt idx="4731">
                  <c:v>31967.59999999854</c:v>
                </c:pt>
                <c:pt idx="4732">
                  <c:v>31976.89999999851</c:v>
                </c:pt>
                <c:pt idx="4733">
                  <c:v>31986.199999998509</c:v>
                </c:pt>
                <c:pt idx="4734">
                  <c:v>31995.49999999853</c:v>
                </c:pt>
                <c:pt idx="4735">
                  <c:v>32004.79999999853</c:v>
                </c:pt>
                <c:pt idx="4736">
                  <c:v>32014.099999998529</c:v>
                </c:pt>
                <c:pt idx="4737">
                  <c:v>32023.39999999851</c:v>
                </c:pt>
                <c:pt idx="4738">
                  <c:v>32032.699999998509</c:v>
                </c:pt>
                <c:pt idx="4739">
                  <c:v>32041.99999999853</c:v>
                </c:pt>
                <c:pt idx="4740">
                  <c:v>32051.29999999853</c:v>
                </c:pt>
                <c:pt idx="4741">
                  <c:v>32055.29999999853</c:v>
                </c:pt>
                <c:pt idx="4742">
                  <c:v>32059.29999999853</c:v>
                </c:pt>
                <c:pt idx="4743">
                  <c:v>32063.29999999853</c:v>
                </c:pt>
                <c:pt idx="4744">
                  <c:v>32067.29999999853</c:v>
                </c:pt>
                <c:pt idx="4745">
                  <c:v>32071.29999999853</c:v>
                </c:pt>
                <c:pt idx="4746">
                  <c:v>32075.29999999853</c:v>
                </c:pt>
                <c:pt idx="4747">
                  <c:v>32079.29999999853</c:v>
                </c:pt>
                <c:pt idx="4748">
                  <c:v>32085.29999999853</c:v>
                </c:pt>
                <c:pt idx="4749">
                  <c:v>32088.29999999853</c:v>
                </c:pt>
                <c:pt idx="4750">
                  <c:v>32089.99999999853</c:v>
                </c:pt>
                <c:pt idx="4751">
                  <c:v>32094.099999998529</c:v>
                </c:pt>
                <c:pt idx="4752">
                  <c:v>32098.699999998509</c:v>
                </c:pt>
                <c:pt idx="4753">
                  <c:v>32100.39999999851</c:v>
                </c:pt>
                <c:pt idx="4754">
                  <c:v>32105.79999999853</c:v>
                </c:pt>
                <c:pt idx="4755">
                  <c:v>32112.599999998529</c:v>
                </c:pt>
                <c:pt idx="4756">
                  <c:v>32119.099999998529</c:v>
                </c:pt>
                <c:pt idx="4757">
                  <c:v>32123.099999998529</c:v>
                </c:pt>
                <c:pt idx="4758">
                  <c:v>32129.89999999851</c:v>
                </c:pt>
                <c:pt idx="4759">
                  <c:v>32133.099999998529</c:v>
                </c:pt>
                <c:pt idx="4760">
                  <c:v>32138.89999999851</c:v>
                </c:pt>
                <c:pt idx="4761">
                  <c:v>32140.29999999853</c:v>
                </c:pt>
                <c:pt idx="4762">
                  <c:v>32144.89999999851</c:v>
                </c:pt>
                <c:pt idx="4763">
                  <c:v>32146.599999998529</c:v>
                </c:pt>
                <c:pt idx="4764">
                  <c:v>32153.39999999851</c:v>
                </c:pt>
                <c:pt idx="4765">
                  <c:v>32157.699999998509</c:v>
                </c:pt>
                <c:pt idx="4766">
                  <c:v>32161.99999999853</c:v>
                </c:pt>
                <c:pt idx="4767">
                  <c:v>32166.99999999853</c:v>
                </c:pt>
                <c:pt idx="4768">
                  <c:v>32171.29999999853</c:v>
                </c:pt>
                <c:pt idx="4769">
                  <c:v>32178.099999998511</c:v>
                </c:pt>
                <c:pt idx="4770">
                  <c:v>32184.89999999851</c:v>
                </c:pt>
                <c:pt idx="4771">
                  <c:v>32191.699999998509</c:v>
                </c:pt>
                <c:pt idx="4772">
                  <c:v>32198.499999998519</c:v>
                </c:pt>
                <c:pt idx="4773">
                  <c:v>32205.299999998511</c:v>
                </c:pt>
                <c:pt idx="4774">
                  <c:v>32212.099999998511</c:v>
                </c:pt>
                <c:pt idx="4775">
                  <c:v>32218.699999998509</c:v>
                </c:pt>
                <c:pt idx="4776">
                  <c:v>32227.999999998519</c:v>
                </c:pt>
                <c:pt idx="4777">
                  <c:v>32237.299999998511</c:v>
                </c:pt>
                <c:pt idx="4778">
                  <c:v>32246.599999998511</c:v>
                </c:pt>
                <c:pt idx="4779">
                  <c:v>32255.89999999851</c:v>
                </c:pt>
                <c:pt idx="4780">
                  <c:v>32265.199999998509</c:v>
                </c:pt>
                <c:pt idx="4781">
                  <c:v>32274.499999998519</c:v>
                </c:pt>
                <c:pt idx="4782">
                  <c:v>32283.799999998511</c:v>
                </c:pt>
                <c:pt idx="4783">
                  <c:v>32293.099999998511</c:v>
                </c:pt>
                <c:pt idx="4784">
                  <c:v>32302.39999999851</c:v>
                </c:pt>
                <c:pt idx="4785">
                  <c:v>32311.699999998509</c:v>
                </c:pt>
                <c:pt idx="4786">
                  <c:v>32320.999999998519</c:v>
                </c:pt>
                <c:pt idx="4787">
                  <c:v>32330.299999998511</c:v>
                </c:pt>
                <c:pt idx="4788">
                  <c:v>32339.599999998511</c:v>
                </c:pt>
                <c:pt idx="4789">
                  <c:v>32341.299999998511</c:v>
                </c:pt>
                <c:pt idx="4790">
                  <c:v>32347.799999998511</c:v>
                </c:pt>
                <c:pt idx="4791">
                  <c:v>32357.099999998511</c:v>
                </c:pt>
                <c:pt idx="4792">
                  <c:v>32363.89999999851</c:v>
                </c:pt>
                <c:pt idx="4793">
                  <c:v>32373.199999998509</c:v>
                </c:pt>
                <c:pt idx="4794">
                  <c:v>32382.499999998508</c:v>
                </c:pt>
                <c:pt idx="4795">
                  <c:v>32391.799999998511</c:v>
                </c:pt>
                <c:pt idx="4796">
                  <c:v>32401.099999998511</c:v>
                </c:pt>
                <c:pt idx="4797">
                  <c:v>32410.39999999851</c:v>
                </c:pt>
                <c:pt idx="4798">
                  <c:v>32417.89999999851</c:v>
                </c:pt>
                <c:pt idx="4799">
                  <c:v>32427.199999998491</c:v>
                </c:pt>
                <c:pt idx="4800">
                  <c:v>32436.499999998501</c:v>
                </c:pt>
                <c:pt idx="4801">
                  <c:v>32446.499999998501</c:v>
                </c:pt>
                <c:pt idx="4802">
                  <c:v>32451.499999998501</c:v>
                </c:pt>
                <c:pt idx="4803">
                  <c:v>32456.499999998501</c:v>
                </c:pt>
                <c:pt idx="4804">
                  <c:v>32462.2999999985</c:v>
                </c:pt>
                <c:pt idx="4805">
                  <c:v>32467.2999999985</c:v>
                </c:pt>
                <c:pt idx="4806">
                  <c:v>32473.0999999985</c:v>
                </c:pt>
                <c:pt idx="4807">
                  <c:v>32478.0999999985</c:v>
                </c:pt>
                <c:pt idx="4808">
                  <c:v>32482.399999998499</c:v>
                </c:pt>
                <c:pt idx="4809">
                  <c:v>32490.399999998499</c:v>
                </c:pt>
                <c:pt idx="4810">
                  <c:v>32496.7999999985</c:v>
                </c:pt>
                <c:pt idx="4811">
                  <c:v>32502.5999999985</c:v>
                </c:pt>
                <c:pt idx="4812">
                  <c:v>32507.5999999985</c:v>
                </c:pt>
                <c:pt idx="4813">
                  <c:v>32516.899999998499</c:v>
                </c:pt>
                <c:pt idx="4814">
                  <c:v>32523.699999998491</c:v>
                </c:pt>
                <c:pt idx="4815">
                  <c:v>32531.2999999985</c:v>
                </c:pt>
                <c:pt idx="4816">
                  <c:v>32537.2999999985</c:v>
                </c:pt>
                <c:pt idx="4817">
                  <c:v>32542.2999999985</c:v>
                </c:pt>
                <c:pt idx="4818">
                  <c:v>32546.5999999985</c:v>
                </c:pt>
                <c:pt idx="4819">
                  <c:v>32553.399999998499</c:v>
                </c:pt>
                <c:pt idx="4820">
                  <c:v>32558.399999998499</c:v>
                </c:pt>
                <c:pt idx="4821">
                  <c:v>32565.899999998499</c:v>
                </c:pt>
                <c:pt idx="4822">
                  <c:v>32570.199999998491</c:v>
                </c:pt>
                <c:pt idx="4823">
                  <c:v>32578.199999998491</c:v>
                </c:pt>
                <c:pt idx="4824">
                  <c:v>32584.999999998501</c:v>
                </c:pt>
                <c:pt idx="4825">
                  <c:v>32589.999999998501</c:v>
                </c:pt>
                <c:pt idx="4826">
                  <c:v>32594.999999998501</c:v>
                </c:pt>
                <c:pt idx="4827">
                  <c:v>32599.2999999985</c:v>
                </c:pt>
                <c:pt idx="4828">
                  <c:v>32607.0999999985</c:v>
                </c:pt>
                <c:pt idx="4829">
                  <c:v>32614.899999998499</c:v>
                </c:pt>
                <c:pt idx="4830">
                  <c:v>32622.699999998491</c:v>
                </c:pt>
                <c:pt idx="4831">
                  <c:v>32624.199999998491</c:v>
                </c:pt>
                <c:pt idx="4832">
                  <c:v>32625.699999998491</c:v>
                </c:pt>
                <c:pt idx="4833">
                  <c:v>32627.199999998491</c:v>
                </c:pt>
                <c:pt idx="4834">
                  <c:v>32628.699999998491</c:v>
                </c:pt>
                <c:pt idx="4835">
                  <c:v>32630.399999998499</c:v>
                </c:pt>
                <c:pt idx="4836">
                  <c:v>32632.0999999985</c:v>
                </c:pt>
                <c:pt idx="4837">
                  <c:v>32633.5999999985</c:v>
                </c:pt>
                <c:pt idx="4838">
                  <c:v>32642.899999998499</c:v>
                </c:pt>
                <c:pt idx="4839">
                  <c:v>32652.199999998491</c:v>
                </c:pt>
                <c:pt idx="4840">
                  <c:v>32661.499999998501</c:v>
                </c:pt>
                <c:pt idx="4841">
                  <c:v>32666.499999998501</c:v>
                </c:pt>
                <c:pt idx="4842">
                  <c:v>32670.7999999985</c:v>
                </c:pt>
                <c:pt idx="4843">
                  <c:v>32675.7999999985</c:v>
                </c:pt>
                <c:pt idx="4844">
                  <c:v>32680.7999999985</c:v>
                </c:pt>
                <c:pt idx="4845">
                  <c:v>32685.7999999985</c:v>
                </c:pt>
                <c:pt idx="4846">
                  <c:v>32692.199999998491</c:v>
                </c:pt>
                <c:pt idx="4847">
                  <c:v>32698.999999998501</c:v>
                </c:pt>
                <c:pt idx="4848">
                  <c:v>32706.7999999985</c:v>
                </c:pt>
                <c:pt idx="4849">
                  <c:v>32712.499999998501</c:v>
                </c:pt>
                <c:pt idx="4850">
                  <c:v>32716.7999999985</c:v>
                </c:pt>
                <c:pt idx="4851">
                  <c:v>32721.7999999985</c:v>
                </c:pt>
                <c:pt idx="4852">
                  <c:v>32731.7999999985</c:v>
                </c:pt>
                <c:pt idx="4853">
                  <c:v>32736.0999999985</c:v>
                </c:pt>
                <c:pt idx="4854">
                  <c:v>32745.0999999985</c:v>
                </c:pt>
                <c:pt idx="4855">
                  <c:v>32755.0999999985</c:v>
                </c:pt>
                <c:pt idx="4856">
                  <c:v>32765.0999999985</c:v>
                </c:pt>
                <c:pt idx="4857">
                  <c:v>32771.699999998498</c:v>
                </c:pt>
                <c:pt idx="4858">
                  <c:v>32773.199999998498</c:v>
                </c:pt>
                <c:pt idx="4859">
                  <c:v>32779.799999998497</c:v>
                </c:pt>
                <c:pt idx="4860">
                  <c:v>32784.399999998503</c:v>
                </c:pt>
                <c:pt idx="4861">
                  <c:v>32788.999999998501</c:v>
                </c:pt>
                <c:pt idx="4862">
                  <c:v>32793.5999999985</c:v>
                </c:pt>
                <c:pt idx="4863">
                  <c:v>32797.699999998498</c:v>
                </c:pt>
                <c:pt idx="4864">
                  <c:v>32802.399999998503</c:v>
                </c:pt>
                <c:pt idx="4865">
                  <c:v>32809.199999998498</c:v>
                </c:pt>
                <c:pt idx="4866">
                  <c:v>32812.399999998503</c:v>
                </c:pt>
                <c:pt idx="4867">
                  <c:v>32816.699999998498</c:v>
                </c:pt>
                <c:pt idx="4868">
                  <c:v>32825.999999998501</c:v>
                </c:pt>
                <c:pt idx="4869">
                  <c:v>32835.299999998497</c:v>
                </c:pt>
                <c:pt idx="4870">
                  <c:v>32844.5999999985</c:v>
                </c:pt>
                <c:pt idx="4871">
                  <c:v>32853.899999998503</c:v>
                </c:pt>
                <c:pt idx="4872">
                  <c:v>32860.699999998513</c:v>
                </c:pt>
                <c:pt idx="4873">
                  <c:v>32866.499999998508</c:v>
                </c:pt>
                <c:pt idx="4874">
                  <c:v>32876.499999998508</c:v>
                </c:pt>
                <c:pt idx="4875">
                  <c:v>32885.499999998508</c:v>
                </c:pt>
                <c:pt idx="4876">
                  <c:v>32894.799999998511</c:v>
                </c:pt>
                <c:pt idx="4877">
                  <c:v>32901.599999998522</c:v>
                </c:pt>
                <c:pt idx="4878">
                  <c:v>32906.199999998513</c:v>
                </c:pt>
                <c:pt idx="4879">
                  <c:v>32910.799999998511</c:v>
                </c:pt>
                <c:pt idx="4880">
                  <c:v>32915.39999999851</c:v>
                </c:pt>
                <c:pt idx="4881">
                  <c:v>32919.999999998508</c:v>
                </c:pt>
                <c:pt idx="4882">
                  <c:v>32929.299999998511</c:v>
                </c:pt>
                <c:pt idx="4883">
                  <c:v>32933.299999998511</c:v>
                </c:pt>
                <c:pt idx="4884">
                  <c:v>32939.89999999851</c:v>
                </c:pt>
                <c:pt idx="4885">
                  <c:v>32945.999999998508</c:v>
                </c:pt>
                <c:pt idx="4886">
                  <c:v>32952.799999998511</c:v>
                </c:pt>
                <c:pt idx="4887">
                  <c:v>32957.099999998522</c:v>
                </c:pt>
                <c:pt idx="4888">
                  <c:v>32966.399999998532</c:v>
                </c:pt>
                <c:pt idx="4889">
                  <c:v>32975.69999999852</c:v>
                </c:pt>
                <c:pt idx="4890">
                  <c:v>32982.299999998519</c:v>
                </c:pt>
                <c:pt idx="4891">
                  <c:v>32989.099999998522</c:v>
                </c:pt>
                <c:pt idx="4892">
                  <c:v>32995.899999998532</c:v>
                </c:pt>
                <c:pt idx="4893">
                  <c:v>33000.899999998532</c:v>
                </c:pt>
                <c:pt idx="4894">
                  <c:v>33005.899999998532</c:v>
                </c:pt>
                <c:pt idx="4895">
                  <c:v>33015.199999998527</c:v>
                </c:pt>
                <c:pt idx="4896">
                  <c:v>33025.199999998527</c:v>
                </c:pt>
                <c:pt idx="4897">
                  <c:v>33029.49999999853</c:v>
                </c:pt>
                <c:pt idx="4898">
                  <c:v>33039.49999999853</c:v>
                </c:pt>
                <c:pt idx="4899">
                  <c:v>33049.49999999853</c:v>
                </c:pt>
                <c:pt idx="4900">
                  <c:v>33056.599999998529</c:v>
                </c:pt>
                <c:pt idx="4901">
                  <c:v>33064.099999998529</c:v>
                </c:pt>
                <c:pt idx="4902">
                  <c:v>33065.799999998533</c:v>
                </c:pt>
                <c:pt idx="4903">
                  <c:v>33072.599999998529</c:v>
                </c:pt>
                <c:pt idx="4904">
                  <c:v>33076.899999998532</c:v>
                </c:pt>
                <c:pt idx="4905">
                  <c:v>33086.199999998542</c:v>
                </c:pt>
                <c:pt idx="4906">
                  <c:v>33095.499999998538</c:v>
                </c:pt>
                <c:pt idx="4907">
                  <c:v>33104.79999999854</c:v>
                </c:pt>
                <c:pt idx="4908">
                  <c:v>33114.099999998543</c:v>
                </c:pt>
                <c:pt idx="4909">
                  <c:v>33123.399999998561</c:v>
                </c:pt>
                <c:pt idx="4910">
                  <c:v>33132.699999998549</c:v>
                </c:pt>
                <c:pt idx="4911">
                  <c:v>33141.999999998552</c:v>
                </c:pt>
                <c:pt idx="4912">
                  <c:v>33151.299999998562</c:v>
                </c:pt>
                <c:pt idx="4913">
                  <c:v>33158.099999998558</c:v>
                </c:pt>
                <c:pt idx="4914">
                  <c:v>33167.399999998561</c:v>
                </c:pt>
                <c:pt idx="4915">
                  <c:v>33174.199999998571</c:v>
                </c:pt>
                <c:pt idx="4916">
                  <c:v>33180.999999998581</c:v>
                </c:pt>
                <c:pt idx="4917">
                  <c:v>33190.29999999857</c:v>
                </c:pt>
                <c:pt idx="4918">
                  <c:v>33199.599999998572</c:v>
                </c:pt>
                <c:pt idx="4919">
                  <c:v>33208.899999998583</c:v>
                </c:pt>
                <c:pt idx="4920">
                  <c:v>33218.199999998578</c:v>
                </c:pt>
                <c:pt idx="4921">
                  <c:v>33227.499999998581</c:v>
                </c:pt>
                <c:pt idx="4922">
                  <c:v>33234.299999998599</c:v>
                </c:pt>
                <c:pt idx="4923">
                  <c:v>33239.299999998599</c:v>
                </c:pt>
                <c:pt idx="4924">
                  <c:v>33246.799999998599</c:v>
                </c:pt>
                <c:pt idx="4925">
                  <c:v>33248.299999998599</c:v>
                </c:pt>
                <c:pt idx="4926">
                  <c:v>33252.599999998602</c:v>
                </c:pt>
                <c:pt idx="4927">
                  <c:v>33259.1999999986</c:v>
                </c:pt>
                <c:pt idx="4928">
                  <c:v>33268.499999998603</c:v>
                </c:pt>
                <c:pt idx="4929">
                  <c:v>33274.299999998599</c:v>
                </c:pt>
                <c:pt idx="4930">
                  <c:v>33284.299999998599</c:v>
                </c:pt>
                <c:pt idx="4931">
                  <c:v>33293.599999998602</c:v>
                </c:pt>
                <c:pt idx="4932">
                  <c:v>33300.399999998597</c:v>
                </c:pt>
                <c:pt idx="4933">
                  <c:v>33309.6999999986</c:v>
                </c:pt>
                <c:pt idx="4934">
                  <c:v>33318.999999998603</c:v>
                </c:pt>
                <c:pt idx="4935">
                  <c:v>33323.299999998613</c:v>
                </c:pt>
                <c:pt idx="4936">
                  <c:v>33327.599999998609</c:v>
                </c:pt>
                <c:pt idx="4937">
                  <c:v>33331.899999998612</c:v>
                </c:pt>
                <c:pt idx="4938">
                  <c:v>33333.399999998612</c:v>
                </c:pt>
                <c:pt idx="4939">
                  <c:v>33340.49999999861</c:v>
                </c:pt>
                <c:pt idx="4940">
                  <c:v>33347.299999998613</c:v>
                </c:pt>
                <c:pt idx="4941">
                  <c:v>33350.799999998613</c:v>
                </c:pt>
                <c:pt idx="4942">
                  <c:v>33355.799999998613</c:v>
                </c:pt>
                <c:pt idx="4943">
                  <c:v>33360.099999998623</c:v>
                </c:pt>
                <c:pt idx="4944">
                  <c:v>33364.399999998619</c:v>
                </c:pt>
                <c:pt idx="4945">
                  <c:v>33372.199999998622</c:v>
                </c:pt>
                <c:pt idx="4946">
                  <c:v>33376.499999998632</c:v>
                </c:pt>
                <c:pt idx="4947">
                  <c:v>33380.799999998628</c:v>
                </c:pt>
                <c:pt idx="4948">
                  <c:v>33382.499999998632</c:v>
                </c:pt>
                <c:pt idx="4949">
                  <c:v>33392.499999998632</c:v>
                </c:pt>
                <c:pt idx="4950">
                  <c:v>33399.999999998632</c:v>
                </c:pt>
                <c:pt idx="4951">
                  <c:v>33404.299999998628</c:v>
                </c:pt>
                <c:pt idx="4952">
                  <c:v>33408.599999998631</c:v>
                </c:pt>
                <c:pt idx="4953">
                  <c:v>33413.599999998631</c:v>
                </c:pt>
                <c:pt idx="4954">
                  <c:v>33417.599999998631</c:v>
                </c:pt>
                <c:pt idx="4955">
                  <c:v>33422.599999998631</c:v>
                </c:pt>
                <c:pt idx="4956">
                  <c:v>33429.399999998641</c:v>
                </c:pt>
                <c:pt idx="4957">
                  <c:v>33438.699999998636</c:v>
                </c:pt>
                <c:pt idx="4958">
                  <c:v>33447.999999998639</c:v>
                </c:pt>
                <c:pt idx="4959">
                  <c:v>33455.799999998642</c:v>
                </c:pt>
                <c:pt idx="4960">
                  <c:v>33460.099999998652</c:v>
                </c:pt>
                <c:pt idx="4961">
                  <c:v>33464.799999998642</c:v>
                </c:pt>
                <c:pt idx="4962">
                  <c:v>33469.099999998652</c:v>
                </c:pt>
                <c:pt idx="4963">
                  <c:v>33470.799999998642</c:v>
                </c:pt>
                <c:pt idx="4964">
                  <c:v>33475.399999998641</c:v>
                </c:pt>
                <c:pt idx="4965">
                  <c:v>33482.199999998636</c:v>
                </c:pt>
                <c:pt idx="4966">
                  <c:v>33491.499999998647</c:v>
                </c:pt>
                <c:pt idx="4967">
                  <c:v>33495.599999998652</c:v>
                </c:pt>
                <c:pt idx="4968">
                  <c:v>33501.399999998648</c:v>
                </c:pt>
                <c:pt idx="4969">
                  <c:v>33510.699999998651</c:v>
                </c:pt>
                <c:pt idx="4970">
                  <c:v>33518.499999998661</c:v>
                </c:pt>
                <c:pt idx="4971">
                  <c:v>33524.699999998651</c:v>
                </c:pt>
                <c:pt idx="4972">
                  <c:v>33526.399999998648</c:v>
                </c:pt>
                <c:pt idx="4973">
                  <c:v>33529.899999998648</c:v>
                </c:pt>
                <c:pt idx="4974">
                  <c:v>33536.29999999865</c:v>
                </c:pt>
                <c:pt idx="4975">
                  <c:v>33542.899999998648</c:v>
                </c:pt>
                <c:pt idx="4976">
                  <c:v>33550.699999998651</c:v>
                </c:pt>
                <c:pt idx="4977">
                  <c:v>33557.499999998661</c:v>
                </c:pt>
                <c:pt idx="4978">
                  <c:v>33566.799999998657</c:v>
                </c:pt>
                <c:pt idx="4979">
                  <c:v>33576.09999999866</c:v>
                </c:pt>
                <c:pt idx="4980">
                  <c:v>33585.399999998663</c:v>
                </c:pt>
                <c:pt idx="4981">
                  <c:v>33594.699999998673</c:v>
                </c:pt>
                <c:pt idx="4982">
                  <c:v>33601.499999998668</c:v>
                </c:pt>
                <c:pt idx="4983">
                  <c:v>33605.799999998671</c:v>
                </c:pt>
                <c:pt idx="4984">
                  <c:v>33615.099999998682</c:v>
                </c:pt>
                <c:pt idx="4985">
                  <c:v>33624.399999998677</c:v>
                </c:pt>
                <c:pt idx="4986">
                  <c:v>33633.69999999868</c:v>
                </c:pt>
                <c:pt idx="4987">
                  <c:v>33642.999999998683</c:v>
                </c:pt>
                <c:pt idx="4988">
                  <c:v>33652.299999998693</c:v>
                </c:pt>
                <c:pt idx="4989">
                  <c:v>33659.099999998689</c:v>
                </c:pt>
                <c:pt idx="4990">
                  <c:v>33668.399999998699</c:v>
                </c:pt>
                <c:pt idx="4991">
                  <c:v>33675.199999998687</c:v>
                </c:pt>
                <c:pt idx="4992">
                  <c:v>33679.499999998698</c:v>
                </c:pt>
                <c:pt idx="4993">
                  <c:v>33688.799999998701</c:v>
                </c:pt>
                <c:pt idx="4994">
                  <c:v>33698.099999998703</c:v>
                </c:pt>
                <c:pt idx="4995">
                  <c:v>33704.899999998714</c:v>
                </c:pt>
                <c:pt idx="4996">
                  <c:v>33711.699999998709</c:v>
                </c:pt>
                <c:pt idx="4997">
                  <c:v>33715.999999998712</c:v>
                </c:pt>
                <c:pt idx="4998">
                  <c:v>33723.799999998722</c:v>
                </c:pt>
                <c:pt idx="4999">
                  <c:v>33730.599999998718</c:v>
                </c:pt>
                <c:pt idx="5000">
                  <c:v>33739.899999998721</c:v>
                </c:pt>
                <c:pt idx="5001">
                  <c:v>33749.199999998731</c:v>
                </c:pt>
                <c:pt idx="5002">
                  <c:v>33758.499999998727</c:v>
                </c:pt>
                <c:pt idx="5003">
                  <c:v>33767.79999999873</c:v>
                </c:pt>
                <c:pt idx="5004">
                  <c:v>33777.099999998733</c:v>
                </c:pt>
                <c:pt idx="5005">
                  <c:v>33786.399999998743</c:v>
                </c:pt>
                <c:pt idx="5006">
                  <c:v>33792.199999998738</c:v>
                </c:pt>
                <c:pt idx="5007">
                  <c:v>33801.499999998741</c:v>
                </c:pt>
                <c:pt idx="5008">
                  <c:v>33810.799999998737</c:v>
                </c:pt>
                <c:pt idx="5009">
                  <c:v>33817.599999998747</c:v>
                </c:pt>
                <c:pt idx="5010">
                  <c:v>33826.89999999875</c:v>
                </c:pt>
                <c:pt idx="5011">
                  <c:v>33836.199999998753</c:v>
                </c:pt>
                <c:pt idx="5012">
                  <c:v>33840.499999998763</c:v>
                </c:pt>
                <c:pt idx="5013">
                  <c:v>33849.799999998759</c:v>
                </c:pt>
                <c:pt idx="5014">
                  <c:v>33859.099999998762</c:v>
                </c:pt>
                <c:pt idx="5015">
                  <c:v>33868.399999998772</c:v>
                </c:pt>
                <c:pt idx="5016">
                  <c:v>33872.699999998767</c:v>
                </c:pt>
                <c:pt idx="5017">
                  <c:v>33881.99999999877</c:v>
                </c:pt>
                <c:pt idx="5018">
                  <c:v>33891.299999998773</c:v>
                </c:pt>
                <c:pt idx="5019">
                  <c:v>33900.599999998783</c:v>
                </c:pt>
                <c:pt idx="5020">
                  <c:v>33909.899999998779</c:v>
                </c:pt>
                <c:pt idx="5021">
                  <c:v>33916.699999998782</c:v>
                </c:pt>
                <c:pt idx="5022">
                  <c:v>33925.999999998799</c:v>
                </c:pt>
                <c:pt idx="5023">
                  <c:v>33935.299999998788</c:v>
                </c:pt>
                <c:pt idx="5024">
                  <c:v>33944.599999998798</c:v>
                </c:pt>
                <c:pt idx="5025">
                  <c:v>33953.899999998801</c:v>
                </c:pt>
                <c:pt idx="5026">
                  <c:v>33960.699999998797</c:v>
                </c:pt>
                <c:pt idx="5027">
                  <c:v>33969.999999998799</c:v>
                </c:pt>
                <c:pt idx="5028">
                  <c:v>33979.299999998802</c:v>
                </c:pt>
                <c:pt idx="5029">
                  <c:v>33988.599999998813</c:v>
                </c:pt>
                <c:pt idx="5030">
                  <c:v>33995.399999998808</c:v>
                </c:pt>
                <c:pt idx="5031">
                  <c:v>34002.199999998811</c:v>
                </c:pt>
                <c:pt idx="5032">
                  <c:v>34008.999999998821</c:v>
                </c:pt>
                <c:pt idx="5033">
                  <c:v>34015.799999998817</c:v>
                </c:pt>
                <c:pt idx="5034">
                  <c:v>34022.59999999882</c:v>
                </c:pt>
                <c:pt idx="5035">
                  <c:v>34025.499999998821</c:v>
                </c:pt>
                <c:pt idx="5036">
                  <c:v>34034.799999998831</c:v>
                </c:pt>
                <c:pt idx="5037">
                  <c:v>34044.099999998827</c:v>
                </c:pt>
                <c:pt idx="5038">
                  <c:v>34053.39999999883</c:v>
                </c:pt>
                <c:pt idx="5039">
                  <c:v>34059.199999998833</c:v>
                </c:pt>
                <c:pt idx="5040">
                  <c:v>34068.499999998843</c:v>
                </c:pt>
                <c:pt idx="5041">
                  <c:v>34077.799999998839</c:v>
                </c:pt>
                <c:pt idx="5042">
                  <c:v>34087.099999998842</c:v>
                </c:pt>
                <c:pt idx="5043">
                  <c:v>34096.399999998852</c:v>
                </c:pt>
                <c:pt idx="5044">
                  <c:v>34105.699999998847</c:v>
                </c:pt>
                <c:pt idx="5045">
                  <c:v>34114.99999999885</c:v>
                </c:pt>
                <c:pt idx="5046">
                  <c:v>34121.799999998853</c:v>
                </c:pt>
                <c:pt idx="5047">
                  <c:v>34128.599999998863</c:v>
                </c:pt>
                <c:pt idx="5048">
                  <c:v>34135.399999998859</c:v>
                </c:pt>
                <c:pt idx="5049">
                  <c:v>34145.099999998863</c:v>
                </c:pt>
                <c:pt idx="5050">
                  <c:v>34150.499999998858</c:v>
                </c:pt>
                <c:pt idx="5051">
                  <c:v>34155.899999998859</c:v>
                </c:pt>
                <c:pt idx="5052">
                  <c:v>34160.199999998862</c:v>
                </c:pt>
                <c:pt idx="5053">
                  <c:v>34164.499999998872</c:v>
                </c:pt>
                <c:pt idx="5054">
                  <c:v>34171.599999998863</c:v>
                </c:pt>
                <c:pt idx="5055">
                  <c:v>34178.699999998862</c:v>
                </c:pt>
                <c:pt idx="5056">
                  <c:v>34182.999999998872</c:v>
                </c:pt>
                <c:pt idx="5057">
                  <c:v>34187.299999998868</c:v>
                </c:pt>
                <c:pt idx="5058">
                  <c:v>34193.099999998871</c:v>
                </c:pt>
                <c:pt idx="5059">
                  <c:v>34199.899999998881</c:v>
                </c:pt>
                <c:pt idx="5060">
                  <c:v>34205.999999998872</c:v>
                </c:pt>
                <c:pt idx="5061">
                  <c:v>34212.799999998882</c:v>
                </c:pt>
                <c:pt idx="5062">
                  <c:v>34219.599999998878</c:v>
                </c:pt>
                <c:pt idx="5063">
                  <c:v>34226.399999998881</c:v>
                </c:pt>
                <c:pt idx="5064">
                  <c:v>34233.199999998898</c:v>
                </c:pt>
                <c:pt idx="5065">
                  <c:v>34239.999999998901</c:v>
                </c:pt>
                <c:pt idx="5066">
                  <c:v>34246.79999999889</c:v>
                </c:pt>
                <c:pt idx="5067">
                  <c:v>34251.399999998903</c:v>
                </c:pt>
                <c:pt idx="5068">
                  <c:v>34258.199999998898</c:v>
                </c:pt>
                <c:pt idx="5069">
                  <c:v>34264.79999999889</c:v>
                </c:pt>
                <c:pt idx="5070">
                  <c:v>34272.5999999989</c:v>
                </c:pt>
                <c:pt idx="5071">
                  <c:v>34279.399999998903</c:v>
                </c:pt>
                <c:pt idx="5072">
                  <c:v>34286.899999998903</c:v>
                </c:pt>
                <c:pt idx="5073">
                  <c:v>34293.699999998898</c:v>
                </c:pt>
                <c:pt idx="5074">
                  <c:v>34297.999999998901</c:v>
                </c:pt>
                <c:pt idx="5075">
                  <c:v>34304.799999998912</c:v>
                </c:pt>
                <c:pt idx="5076">
                  <c:v>34309.099999998907</c:v>
                </c:pt>
                <c:pt idx="5077">
                  <c:v>34315.89999999891</c:v>
                </c:pt>
                <c:pt idx="5078">
                  <c:v>34325.199999998913</c:v>
                </c:pt>
                <c:pt idx="5079">
                  <c:v>34331.99999999893</c:v>
                </c:pt>
                <c:pt idx="5080">
                  <c:v>34338.799999998919</c:v>
                </c:pt>
                <c:pt idx="5081">
                  <c:v>34343.099999998922</c:v>
                </c:pt>
                <c:pt idx="5082">
                  <c:v>34349.19999999892</c:v>
                </c:pt>
                <c:pt idx="5083">
                  <c:v>34355.99999999893</c:v>
                </c:pt>
                <c:pt idx="5084">
                  <c:v>34360.99999999893</c:v>
                </c:pt>
                <c:pt idx="5085">
                  <c:v>34367.799999998933</c:v>
                </c:pt>
                <c:pt idx="5086">
                  <c:v>34374.599999998929</c:v>
                </c:pt>
                <c:pt idx="5087">
                  <c:v>34383.899999998932</c:v>
                </c:pt>
                <c:pt idx="5088">
                  <c:v>34388.199999998942</c:v>
                </c:pt>
                <c:pt idx="5089">
                  <c:v>34397.499999998938</c:v>
                </c:pt>
                <c:pt idx="5090">
                  <c:v>34404.299999998941</c:v>
                </c:pt>
                <c:pt idx="5091">
                  <c:v>34413.599999998951</c:v>
                </c:pt>
                <c:pt idx="5092">
                  <c:v>34417.899999998961</c:v>
                </c:pt>
                <c:pt idx="5093">
                  <c:v>34424.699999998949</c:v>
                </c:pt>
                <c:pt idx="5094">
                  <c:v>34431.499999998952</c:v>
                </c:pt>
                <c:pt idx="5095">
                  <c:v>34438.299999998962</c:v>
                </c:pt>
                <c:pt idx="5096">
                  <c:v>34445.099999998958</c:v>
                </c:pt>
                <c:pt idx="5097">
                  <c:v>34449.399999998961</c:v>
                </c:pt>
                <c:pt idx="5098">
                  <c:v>34456.199999998971</c:v>
                </c:pt>
                <c:pt idx="5099">
                  <c:v>34465.499999998981</c:v>
                </c:pt>
                <c:pt idx="5100">
                  <c:v>34474.79999999897</c:v>
                </c:pt>
                <c:pt idx="5101">
                  <c:v>34479.099999998973</c:v>
                </c:pt>
                <c:pt idx="5102">
                  <c:v>34483.399999998997</c:v>
                </c:pt>
                <c:pt idx="5103">
                  <c:v>34490.199999998978</c:v>
                </c:pt>
                <c:pt idx="5104">
                  <c:v>34496.999999998981</c:v>
                </c:pt>
                <c:pt idx="5105">
                  <c:v>34503.799999998999</c:v>
                </c:pt>
                <c:pt idx="5106">
                  <c:v>34510.599999999002</c:v>
                </c:pt>
                <c:pt idx="5107">
                  <c:v>34519.899999998997</c:v>
                </c:pt>
                <c:pt idx="5108">
                  <c:v>34527.099999999002</c:v>
                </c:pt>
                <c:pt idx="5109">
                  <c:v>34532.899999998997</c:v>
                </c:pt>
                <c:pt idx="5110">
                  <c:v>34539.699999999</c:v>
                </c:pt>
                <c:pt idx="5111">
                  <c:v>34546.799999998999</c:v>
                </c:pt>
                <c:pt idx="5112">
                  <c:v>34556.099999999002</c:v>
                </c:pt>
                <c:pt idx="5113">
                  <c:v>34562.899999998997</c:v>
                </c:pt>
                <c:pt idx="5114">
                  <c:v>34569.699999999</c:v>
                </c:pt>
                <c:pt idx="5115">
                  <c:v>34576.499999999003</c:v>
                </c:pt>
                <c:pt idx="5116">
                  <c:v>34585.799999999013</c:v>
                </c:pt>
                <c:pt idx="5117">
                  <c:v>34590.099999999009</c:v>
                </c:pt>
                <c:pt idx="5118">
                  <c:v>34594.399999999012</c:v>
                </c:pt>
                <c:pt idx="5119">
                  <c:v>34603.699999999008</c:v>
                </c:pt>
                <c:pt idx="5120">
                  <c:v>34612.999999999018</c:v>
                </c:pt>
                <c:pt idx="5121">
                  <c:v>34622.299999999021</c:v>
                </c:pt>
                <c:pt idx="5122">
                  <c:v>34631.599999999031</c:v>
                </c:pt>
                <c:pt idx="5123">
                  <c:v>34640.899999999026</c:v>
                </c:pt>
                <c:pt idx="5124">
                  <c:v>34650.199999999029</c:v>
                </c:pt>
                <c:pt idx="5125">
                  <c:v>34659.499999999032</c:v>
                </c:pt>
                <c:pt idx="5126">
                  <c:v>34668.799999999042</c:v>
                </c:pt>
                <c:pt idx="5127">
                  <c:v>34678.099999999038</c:v>
                </c:pt>
                <c:pt idx="5128">
                  <c:v>34687.399999999041</c:v>
                </c:pt>
                <c:pt idx="5129">
                  <c:v>34696.699999999037</c:v>
                </c:pt>
                <c:pt idx="5130">
                  <c:v>34705.999999999047</c:v>
                </c:pt>
                <c:pt idx="5131">
                  <c:v>34712.399999999048</c:v>
                </c:pt>
                <c:pt idx="5132">
                  <c:v>34716.499999999047</c:v>
                </c:pt>
                <c:pt idx="5133">
                  <c:v>34725.79999999905</c:v>
                </c:pt>
                <c:pt idx="5134">
                  <c:v>34735.79999999905</c:v>
                </c:pt>
                <c:pt idx="5135">
                  <c:v>34745.79999999905</c:v>
                </c:pt>
                <c:pt idx="5136">
                  <c:v>34755.79999999905</c:v>
                </c:pt>
                <c:pt idx="5137">
                  <c:v>34765.79999999905</c:v>
                </c:pt>
                <c:pt idx="5138">
                  <c:v>34775.79999999905</c:v>
                </c:pt>
                <c:pt idx="5139">
                  <c:v>34785.79999999905</c:v>
                </c:pt>
                <c:pt idx="5140">
                  <c:v>34795.79999999905</c:v>
                </c:pt>
                <c:pt idx="5141">
                  <c:v>34805.79999999905</c:v>
                </c:pt>
                <c:pt idx="5142">
                  <c:v>34815.79999999905</c:v>
                </c:pt>
                <c:pt idx="5143">
                  <c:v>34825.79999999905</c:v>
                </c:pt>
                <c:pt idx="5144">
                  <c:v>34835.79999999905</c:v>
                </c:pt>
                <c:pt idx="5145">
                  <c:v>34840.099999999053</c:v>
                </c:pt>
                <c:pt idx="5146">
                  <c:v>34847.199999999051</c:v>
                </c:pt>
                <c:pt idx="5147">
                  <c:v>34856.499999999061</c:v>
                </c:pt>
                <c:pt idx="5148">
                  <c:v>34865.799999999057</c:v>
                </c:pt>
                <c:pt idx="5149">
                  <c:v>34870.09999999906</c:v>
                </c:pt>
                <c:pt idx="5150">
                  <c:v>34874.199999999058</c:v>
                </c:pt>
                <c:pt idx="5151">
                  <c:v>34878.499999999061</c:v>
                </c:pt>
                <c:pt idx="5152">
                  <c:v>34886.299999999057</c:v>
                </c:pt>
                <c:pt idx="5153">
                  <c:v>34894.099999999067</c:v>
                </c:pt>
                <c:pt idx="5154">
                  <c:v>34901.89999999907</c:v>
                </c:pt>
                <c:pt idx="5155">
                  <c:v>34911.199999999073</c:v>
                </c:pt>
                <c:pt idx="5156">
                  <c:v>34916.199999999073</c:v>
                </c:pt>
                <c:pt idx="5157">
                  <c:v>34920.499999999083</c:v>
                </c:pt>
                <c:pt idx="5158">
                  <c:v>34926.299999999079</c:v>
                </c:pt>
                <c:pt idx="5159">
                  <c:v>34931.69999999908</c:v>
                </c:pt>
                <c:pt idx="5160">
                  <c:v>34938.599999999082</c:v>
                </c:pt>
                <c:pt idx="5161">
                  <c:v>34945.099999999082</c:v>
                </c:pt>
                <c:pt idx="5162">
                  <c:v>34950.099999999082</c:v>
                </c:pt>
                <c:pt idx="5163">
                  <c:v>34956.499999999083</c:v>
                </c:pt>
                <c:pt idx="5164">
                  <c:v>34963.999999999083</c:v>
                </c:pt>
                <c:pt idx="5165">
                  <c:v>34973.299999999093</c:v>
                </c:pt>
                <c:pt idx="5166">
                  <c:v>34983.299999999093</c:v>
                </c:pt>
                <c:pt idx="5167">
                  <c:v>34990.099999999089</c:v>
                </c:pt>
                <c:pt idx="5168">
                  <c:v>34999.399999999099</c:v>
                </c:pt>
                <c:pt idx="5169">
                  <c:v>35008.699999999088</c:v>
                </c:pt>
                <c:pt idx="5170">
                  <c:v>35017.999999999098</c:v>
                </c:pt>
                <c:pt idx="5171">
                  <c:v>35027.299999999101</c:v>
                </c:pt>
                <c:pt idx="5172">
                  <c:v>35036.599999999111</c:v>
                </c:pt>
                <c:pt idx="5173">
                  <c:v>35045.899999999107</c:v>
                </c:pt>
                <c:pt idx="5174">
                  <c:v>35049.099999999111</c:v>
                </c:pt>
                <c:pt idx="5175">
                  <c:v>35055.899999999107</c:v>
                </c:pt>
                <c:pt idx="5176">
                  <c:v>35065.199999999109</c:v>
                </c:pt>
                <c:pt idx="5177">
                  <c:v>35071.599999999111</c:v>
                </c:pt>
                <c:pt idx="5178">
                  <c:v>35079.399999999121</c:v>
                </c:pt>
                <c:pt idx="5179">
                  <c:v>35087.199999999117</c:v>
                </c:pt>
                <c:pt idx="5180">
                  <c:v>35094.99999999912</c:v>
                </c:pt>
                <c:pt idx="5181">
                  <c:v>35104.99999999912</c:v>
                </c:pt>
                <c:pt idx="5182">
                  <c:v>35114.99999999912</c:v>
                </c:pt>
                <c:pt idx="5183">
                  <c:v>35123.99999999912</c:v>
                </c:pt>
                <c:pt idx="5184">
                  <c:v>35132.99999999912</c:v>
                </c:pt>
                <c:pt idx="5185">
                  <c:v>35141.99999999912</c:v>
                </c:pt>
                <c:pt idx="5186">
                  <c:v>35151.99999999912</c:v>
                </c:pt>
                <c:pt idx="5187">
                  <c:v>35159.799999999123</c:v>
                </c:pt>
                <c:pt idx="5188">
                  <c:v>35168.099999999133</c:v>
                </c:pt>
                <c:pt idx="5189">
                  <c:v>35175.999999999127</c:v>
                </c:pt>
                <c:pt idx="5190">
                  <c:v>35183.499999999127</c:v>
                </c:pt>
                <c:pt idx="5191">
                  <c:v>35193.499999999127</c:v>
                </c:pt>
                <c:pt idx="5192">
                  <c:v>35203.499999999127</c:v>
                </c:pt>
                <c:pt idx="5193">
                  <c:v>35213.499999999127</c:v>
                </c:pt>
                <c:pt idx="5194">
                  <c:v>35223.499999999127</c:v>
                </c:pt>
                <c:pt idx="5195">
                  <c:v>35233.499999999127</c:v>
                </c:pt>
                <c:pt idx="5196">
                  <c:v>35242.79999999913</c:v>
                </c:pt>
                <c:pt idx="5197">
                  <c:v>35250.79999999913</c:v>
                </c:pt>
                <c:pt idx="5198">
                  <c:v>35258.599999999133</c:v>
                </c:pt>
                <c:pt idx="5199">
                  <c:v>35266.399999999143</c:v>
                </c:pt>
                <c:pt idx="5200">
                  <c:v>35274.199999999139</c:v>
                </c:pt>
                <c:pt idx="5201">
                  <c:v>35281.999999999141</c:v>
                </c:pt>
                <c:pt idx="5202">
                  <c:v>35289.499999999141</c:v>
                </c:pt>
                <c:pt idx="5203">
                  <c:v>35297.299999999137</c:v>
                </c:pt>
                <c:pt idx="5204">
                  <c:v>35305.099999999147</c:v>
                </c:pt>
                <c:pt idx="5205">
                  <c:v>35312.89999999915</c:v>
                </c:pt>
                <c:pt idx="5206">
                  <c:v>35320.699999999153</c:v>
                </c:pt>
                <c:pt idx="5207">
                  <c:v>35330.699999999153</c:v>
                </c:pt>
                <c:pt idx="5208">
                  <c:v>35337.499999999163</c:v>
                </c:pt>
                <c:pt idx="5209">
                  <c:v>35344.599999999162</c:v>
                </c:pt>
                <c:pt idx="5210">
                  <c:v>35347.799999999152</c:v>
                </c:pt>
                <c:pt idx="5211">
                  <c:v>35353.89999999915</c:v>
                </c:pt>
                <c:pt idx="5212">
                  <c:v>35360.999999999149</c:v>
                </c:pt>
                <c:pt idx="5213">
                  <c:v>35365.999999999149</c:v>
                </c:pt>
                <c:pt idx="5214">
                  <c:v>35370.999999999149</c:v>
                </c:pt>
                <c:pt idx="5215">
                  <c:v>35377.39999999915</c:v>
                </c:pt>
                <c:pt idx="5216">
                  <c:v>35386.699999999153</c:v>
                </c:pt>
                <c:pt idx="5217">
                  <c:v>35393.799999999152</c:v>
                </c:pt>
                <c:pt idx="5218">
                  <c:v>35400.599999999162</c:v>
                </c:pt>
                <c:pt idx="5219">
                  <c:v>35405.599999999162</c:v>
                </c:pt>
                <c:pt idx="5220">
                  <c:v>35409.899999999157</c:v>
                </c:pt>
                <c:pt idx="5221">
                  <c:v>35414.19999999916</c:v>
                </c:pt>
                <c:pt idx="5222">
                  <c:v>35418.499999999163</c:v>
                </c:pt>
                <c:pt idx="5223">
                  <c:v>35425.999999999163</c:v>
                </c:pt>
                <c:pt idx="5224">
                  <c:v>35427.69999999916</c:v>
                </c:pt>
                <c:pt idx="5225">
                  <c:v>35437.69999999916</c:v>
                </c:pt>
                <c:pt idx="5226">
                  <c:v>35442.69999999916</c:v>
                </c:pt>
                <c:pt idx="5227">
                  <c:v>35448.69999999916</c:v>
                </c:pt>
                <c:pt idx="5228">
                  <c:v>35456.19999999916</c:v>
                </c:pt>
                <c:pt idx="5229">
                  <c:v>35462.999999999163</c:v>
                </c:pt>
                <c:pt idx="5230">
                  <c:v>35469.899999999172</c:v>
                </c:pt>
                <c:pt idx="5231">
                  <c:v>35474.899999999172</c:v>
                </c:pt>
                <c:pt idx="5232">
                  <c:v>35481.699999999168</c:v>
                </c:pt>
                <c:pt idx="5233">
                  <c:v>35485.999999999171</c:v>
                </c:pt>
                <c:pt idx="5234">
                  <c:v>35487.399999999172</c:v>
                </c:pt>
                <c:pt idx="5235">
                  <c:v>35488.799999999173</c:v>
                </c:pt>
                <c:pt idx="5236">
                  <c:v>35490.199999999182</c:v>
                </c:pt>
                <c:pt idx="5237">
                  <c:v>35495.999999999178</c:v>
                </c:pt>
                <c:pt idx="5238">
                  <c:v>35503.599999999184</c:v>
                </c:pt>
                <c:pt idx="5239">
                  <c:v>35513.599999999184</c:v>
                </c:pt>
                <c:pt idx="5240">
                  <c:v>35522.899999999179</c:v>
                </c:pt>
                <c:pt idx="5241">
                  <c:v>35527.699999999182</c:v>
                </c:pt>
                <c:pt idx="5242">
                  <c:v>35531.9999999992</c:v>
                </c:pt>
                <c:pt idx="5243">
                  <c:v>35536.299999999188</c:v>
                </c:pt>
                <c:pt idx="5244">
                  <c:v>35540.599999999198</c:v>
                </c:pt>
                <c:pt idx="5245">
                  <c:v>35546.599999999198</c:v>
                </c:pt>
                <c:pt idx="5246">
                  <c:v>35551.4999999992</c:v>
                </c:pt>
                <c:pt idx="5247">
                  <c:v>35560.799999999203</c:v>
                </c:pt>
                <c:pt idx="5248">
                  <c:v>35570.099999999198</c:v>
                </c:pt>
                <c:pt idx="5249">
                  <c:v>35580.099999999198</c:v>
                </c:pt>
                <c:pt idx="5250">
                  <c:v>35589.399999999201</c:v>
                </c:pt>
                <c:pt idx="5251">
                  <c:v>35598.699999999197</c:v>
                </c:pt>
                <c:pt idx="5252">
                  <c:v>35607.999999999207</c:v>
                </c:pt>
                <c:pt idx="5253">
                  <c:v>35617.299999999203</c:v>
                </c:pt>
                <c:pt idx="5254">
                  <c:v>35626.599999999213</c:v>
                </c:pt>
                <c:pt idx="5255">
                  <c:v>35635.899999999223</c:v>
                </c:pt>
                <c:pt idx="5256">
                  <c:v>35645.199999999197</c:v>
                </c:pt>
                <c:pt idx="5257">
                  <c:v>35654.499999999221</c:v>
                </c:pt>
                <c:pt idx="5258">
                  <c:v>35663.799999999217</c:v>
                </c:pt>
                <c:pt idx="5259">
                  <c:v>35673.099999999227</c:v>
                </c:pt>
                <c:pt idx="5260">
                  <c:v>35682.39999999923</c:v>
                </c:pt>
                <c:pt idx="5261">
                  <c:v>35686.699999999233</c:v>
                </c:pt>
                <c:pt idx="5262">
                  <c:v>35695.999999999243</c:v>
                </c:pt>
                <c:pt idx="5263">
                  <c:v>35705.299999999217</c:v>
                </c:pt>
                <c:pt idx="5264">
                  <c:v>35714.599999999227</c:v>
                </c:pt>
                <c:pt idx="5265">
                  <c:v>35723.899999999237</c:v>
                </c:pt>
                <c:pt idx="5266">
                  <c:v>35733.199999999233</c:v>
                </c:pt>
                <c:pt idx="5267">
                  <c:v>35742.499999999251</c:v>
                </c:pt>
                <c:pt idx="5268">
                  <c:v>35751.799999999253</c:v>
                </c:pt>
                <c:pt idx="5269">
                  <c:v>35761.799999999253</c:v>
                </c:pt>
                <c:pt idx="5270">
                  <c:v>35771.799999999253</c:v>
                </c:pt>
                <c:pt idx="5271">
                  <c:v>35781.099999999256</c:v>
                </c:pt>
                <c:pt idx="5272">
                  <c:v>35790.399999999259</c:v>
                </c:pt>
                <c:pt idx="5273">
                  <c:v>35794.699999999248</c:v>
                </c:pt>
                <c:pt idx="5274">
                  <c:v>35803.999999999272</c:v>
                </c:pt>
                <c:pt idx="5275">
                  <c:v>35813.299999999253</c:v>
                </c:pt>
                <c:pt idx="5276">
                  <c:v>35822.599999999271</c:v>
                </c:pt>
                <c:pt idx="5277">
                  <c:v>35831.899999999281</c:v>
                </c:pt>
                <c:pt idx="5278">
                  <c:v>35841.199999999277</c:v>
                </c:pt>
                <c:pt idx="5279">
                  <c:v>35848.299999999283</c:v>
                </c:pt>
                <c:pt idx="5280">
                  <c:v>35852.599999999278</c:v>
                </c:pt>
                <c:pt idx="5281">
                  <c:v>35861.899999999281</c:v>
                </c:pt>
                <c:pt idx="5282">
                  <c:v>35871.199999999277</c:v>
                </c:pt>
                <c:pt idx="5283">
                  <c:v>35880.499999999287</c:v>
                </c:pt>
                <c:pt idx="5284">
                  <c:v>35889.799999999283</c:v>
                </c:pt>
                <c:pt idx="5285">
                  <c:v>35899.099999999293</c:v>
                </c:pt>
                <c:pt idx="5286">
                  <c:v>35908.399999999303</c:v>
                </c:pt>
                <c:pt idx="5287">
                  <c:v>35917.699999999277</c:v>
                </c:pt>
                <c:pt idx="5288">
                  <c:v>35926.999999999302</c:v>
                </c:pt>
                <c:pt idx="5289">
                  <c:v>35936.299999999297</c:v>
                </c:pt>
                <c:pt idx="5290">
                  <c:v>35945.599999999307</c:v>
                </c:pt>
                <c:pt idx="5291">
                  <c:v>35954.89999999931</c:v>
                </c:pt>
                <c:pt idx="5292">
                  <c:v>35964.199999999313</c:v>
                </c:pt>
                <c:pt idx="5293">
                  <c:v>35973.499999999323</c:v>
                </c:pt>
                <c:pt idx="5294">
                  <c:v>35977.799999999297</c:v>
                </c:pt>
                <c:pt idx="5295">
                  <c:v>35982.099999999322</c:v>
                </c:pt>
                <c:pt idx="5296">
                  <c:v>35992.099999999322</c:v>
                </c:pt>
                <c:pt idx="5297">
                  <c:v>36000.599999999322</c:v>
                </c:pt>
                <c:pt idx="5298">
                  <c:v>36004.899999999332</c:v>
                </c:pt>
                <c:pt idx="5299">
                  <c:v>36014.899999999332</c:v>
                </c:pt>
                <c:pt idx="5300">
                  <c:v>36024.199999999328</c:v>
                </c:pt>
                <c:pt idx="5301">
                  <c:v>36033.499999999331</c:v>
                </c:pt>
                <c:pt idx="5302">
                  <c:v>36043.499999999331</c:v>
                </c:pt>
                <c:pt idx="5303">
                  <c:v>36052.799999999334</c:v>
                </c:pt>
                <c:pt idx="5304">
                  <c:v>36062.099999999336</c:v>
                </c:pt>
                <c:pt idx="5305">
                  <c:v>36072.099999999336</c:v>
                </c:pt>
                <c:pt idx="5306">
                  <c:v>36078.899999999339</c:v>
                </c:pt>
                <c:pt idx="5307">
                  <c:v>36088.199999999328</c:v>
                </c:pt>
                <c:pt idx="5308">
                  <c:v>36097.499999999352</c:v>
                </c:pt>
                <c:pt idx="5309">
                  <c:v>36104.299999999334</c:v>
                </c:pt>
                <c:pt idx="5310">
                  <c:v>36111.099999999351</c:v>
                </c:pt>
                <c:pt idx="5311">
                  <c:v>36117.899999999361</c:v>
                </c:pt>
                <c:pt idx="5312">
                  <c:v>36124.699999999357</c:v>
                </c:pt>
                <c:pt idx="5313">
                  <c:v>36131.49999999936</c:v>
                </c:pt>
                <c:pt idx="5314">
                  <c:v>36138.299999999363</c:v>
                </c:pt>
                <c:pt idx="5315">
                  <c:v>36145.099999999373</c:v>
                </c:pt>
                <c:pt idx="5316">
                  <c:v>36151.899999999368</c:v>
                </c:pt>
                <c:pt idx="5317">
                  <c:v>36158.699999999371</c:v>
                </c:pt>
                <c:pt idx="5318">
                  <c:v>36165.499999999382</c:v>
                </c:pt>
                <c:pt idx="5319">
                  <c:v>36172.299999999377</c:v>
                </c:pt>
                <c:pt idx="5320">
                  <c:v>36181.59999999938</c:v>
                </c:pt>
                <c:pt idx="5321">
                  <c:v>36189.09999999938</c:v>
                </c:pt>
                <c:pt idx="5322">
                  <c:v>36194.799999999377</c:v>
                </c:pt>
                <c:pt idx="5323">
                  <c:v>36199.09999999938</c:v>
                </c:pt>
                <c:pt idx="5324">
                  <c:v>36203.399999999383</c:v>
                </c:pt>
                <c:pt idx="5325">
                  <c:v>36205.09999999938</c:v>
                </c:pt>
                <c:pt idx="5326">
                  <c:v>36206.799999999377</c:v>
                </c:pt>
                <c:pt idx="5327">
                  <c:v>36211.199999999379</c:v>
                </c:pt>
                <c:pt idx="5328">
                  <c:v>36217.999999999382</c:v>
                </c:pt>
                <c:pt idx="5329">
                  <c:v>36225.09999999938</c:v>
                </c:pt>
                <c:pt idx="5330">
                  <c:v>36230.09999999938</c:v>
                </c:pt>
                <c:pt idx="5331">
                  <c:v>36237.59999999938</c:v>
                </c:pt>
                <c:pt idx="5332">
                  <c:v>36241.59999999938</c:v>
                </c:pt>
                <c:pt idx="5333">
                  <c:v>36249.09999999938</c:v>
                </c:pt>
                <c:pt idx="5334">
                  <c:v>36255.699999999379</c:v>
                </c:pt>
                <c:pt idx="5335">
                  <c:v>36265.699999999379</c:v>
                </c:pt>
                <c:pt idx="5336">
                  <c:v>36275.699999999379</c:v>
                </c:pt>
                <c:pt idx="5337">
                  <c:v>36279.699999999379</c:v>
                </c:pt>
                <c:pt idx="5338">
                  <c:v>36286.499999999382</c:v>
                </c:pt>
                <c:pt idx="5339">
                  <c:v>36292.299999999377</c:v>
                </c:pt>
                <c:pt idx="5340">
                  <c:v>36298.799999999377</c:v>
                </c:pt>
                <c:pt idx="5341">
                  <c:v>36300.699999999393</c:v>
                </c:pt>
                <c:pt idx="5342">
                  <c:v>36307.199999999393</c:v>
                </c:pt>
                <c:pt idx="5343">
                  <c:v>36316.499999999389</c:v>
                </c:pt>
                <c:pt idx="5344">
                  <c:v>36326.499999999389</c:v>
                </c:pt>
                <c:pt idx="5345">
                  <c:v>36328.399999999398</c:v>
                </c:pt>
                <c:pt idx="5346">
                  <c:v>36337.699999999393</c:v>
                </c:pt>
                <c:pt idx="5347">
                  <c:v>36344.499999999403</c:v>
                </c:pt>
                <c:pt idx="5348">
                  <c:v>36353.799999999377</c:v>
                </c:pt>
                <c:pt idx="5349">
                  <c:v>36357.299999999377</c:v>
                </c:pt>
                <c:pt idx="5350">
                  <c:v>36364.099999999402</c:v>
                </c:pt>
                <c:pt idx="5351">
                  <c:v>36370.899999999412</c:v>
                </c:pt>
                <c:pt idx="5352">
                  <c:v>36373.499999999403</c:v>
                </c:pt>
                <c:pt idx="5353">
                  <c:v>36377.799999999414</c:v>
                </c:pt>
                <c:pt idx="5354">
                  <c:v>36382.799999999414</c:v>
                </c:pt>
                <c:pt idx="5355">
                  <c:v>36387.799999999414</c:v>
                </c:pt>
                <c:pt idx="5356">
                  <c:v>36397.799999999414</c:v>
                </c:pt>
                <c:pt idx="5357">
                  <c:v>36407.099999999409</c:v>
                </c:pt>
                <c:pt idx="5358">
                  <c:v>36417.099999999409</c:v>
                </c:pt>
                <c:pt idx="5359">
                  <c:v>36421.899999999412</c:v>
                </c:pt>
                <c:pt idx="5360">
                  <c:v>36426.299999999414</c:v>
                </c:pt>
                <c:pt idx="5361">
                  <c:v>36432.099999999416</c:v>
                </c:pt>
                <c:pt idx="5362">
                  <c:v>36436.399999999419</c:v>
                </c:pt>
                <c:pt idx="5363">
                  <c:v>36441.899999999419</c:v>
                </c:pt>
                <c:pt idx="5364">
                  <c:v>36445.899999999419</c:v>
                </c:pt>
                <c:pt idx="5365">
                  <c:v>36452.699999999422</c:v>
                </c:pt>
                <c:pt idx="5366">
                  <c:v>36457.299999999421</c:v>
                </c:pt>
                <c:pt idx="5367">
                  <c:v>36461.599999999431</c:v>
                </c:pt>
                <c:pt idx="5368">
                  <c:v>36465.099999999431</c:v>
                </c:pt>
                <c:pt idx="5369">
                  <c:v>36468.599999999431</c:v>
                </c:pt>
                <c:pt idx="5370">
                  <c:v>36475.699999999422</c:v>
                </c:pt>
                <c:pt idx="5371">
                  <c:v>36482.799999999421</c:v>
                </c:pt>
                <c:pt idx="5372">
                  <c:v>36492.799999999421</c:v>
                </c:pt>
                <c:pt idx="5373">
                  <c:v>36502.799999999421</c:v>
                </c:pt>
                <c:pt idx="5374">
                  <c:v>36512.799999999421</c:v>
                </c:pt>
                <c:pt idx="5375">
                  <c:v>36522.799999999421</c:v>
                </c:pt>
                <c:pt idx="5376">
                  <c:v>36532.799999999421</c:v>
                </c:pt>
                <c:pt idx="5377">
                  <c:v>36539.599999999431</c:v>
                </c:pt>
                <c:pt idx="5378">
                  <c:v>36546.399999999427</c:v>
                </c:pt>
                <c:pt idx="5379">
                  <c:v>36554.19999999943</c:v>
                </c:pt>
                <c:pt idx="5380">
                  <c:v>36559.899999999427</c:v>
                </c:pt>
                <c:pt idx="5381">
                  <c:v>36567.69999999943</c:v>
                </c:pt>
                <c:pt idx="5382">
                  <c:v>36575.499999999432</c:v>
                </c:pt>
                <c:pt idx="5383">
                  <c:v>36583.299999999443</c:v>
                </c:pt>
                <c:pt idx="5384">
                  <c:v>36591.099999999438</c:v>
                </c:pt>
                <c:pt idx="5385">
                  <c:v>36598.899999999441</c:v>
                </c:pt>
                <c:pt idx="5386">
                  <c:v>36603.899999999441</c:v>
                </c:pt>
                <c:pt idx="5387">
                  <c:v>36608.199999999437</c:v>
                </c:pt>
                <c:pt idx="5388">
                  <c:v>36615.699999999437</c:v>
                </c:pt>
                <c:pt idx="5389">
                  <c:v>36619.999999999447</c:v>
                </c:pt>
                <c:pt idx="5390">
                  <c:v>36624.29999999945</c:v>
                </c:pt>
                <c:pt idx="5391">
                  <c:v>36631.099999999453</c:v>
                </c:pt>
                <c:pt idx="5392">
                  <c:v>36640.399999999463</c:v>
                </c:pt>
                <c:pt idx="5393">
                  <c:v>36649.699999999459</c:v>
                </c:pt>
                <c:pt idx="5394">
                  <c:v>36658.999999999462</c:v>
                </c:pt>
                <c:pt idx="5395">
                  <c:v>36668.299999999457</c:v>
                </c:pt>
                <c:pt idx="5396">
                  <c:v>36677.599999999467</c:v>
                </c:pt>
                <c:pt idx="5397">
                  <c:v>36681.599999999467</c:v>
                </c:pt>
                <c:pt idx="5398">
                  <c:v>36687.599999999467</c:v>
                </c:pt>
                <c:pt idx="5399">
                  <c:v>36696.89999999947</c:v>
                </c:pt>
                <c:pt idx="5400">
                  <c:v>36706.199999999473</c:v>
                </c:pt>
                <c:pt idx="5401">
                  <c:v>36715.499999999483</c:v>
                </c:pt>
                <c:pt idx="5402">
                  <c:v>36720.099999999482</c:v>
                </c:pt>
                <c:pt idx="5403">
                  <c:v>36724.399999999478</c:v>
                </c:pt>
                <c:pt idx="5404">
                  <c:v>36726.099999999482</c:v>
                </c:pt>
                <c:pt idx="5405">
                  <c:v>36731.099999999482</c:v>
                </c:pt>
                <c:pt idx="5406">
                  <c:v>36737.899999999478</c:v>
                </c:pt>
                <c:pt idx="5407">
                  <c:v>36742.499999999483</c:v>
                </c:pt>
                <c:pt idx="5408">
                  <c:v>36747.099999999482</c:v>
                </c:pt>
                <c:pt idx="5409">
                  <c:v>36751.499999999483</c:v>
                </c:pt>
                <c:pt idx="5410">
                  <c:v>36758.599999999482</c:v>
                </c:pt>
                <c:pt idx="5411">
                  <c:v>36765.799999999472</c:v>
                </c:pt>
                <c:pt idx="5412">
                  <c:v>36772.599999999482</c:v>
                </c:pt>
                <c:pt idx="5413">
                  <c:v>36779.199999999473</c:v>
                </c:pt>
                <c:pt idx="5414">
                  <c:v>36780.89999999947</c:v>
                </c:pt>
                <c:pt idx="5415">
                  <c:v>36784.999999999469</c:v>
                </c:pt>
                <c:pt idx="5416">
                  <c:v>36791.599999999467</c:v>
                </c:pt>
                <c:pt idx="5417">
                  <c:v>36793.099999999467</c:v>
                </c:pt>
                <c:pt idx="5418">
                  <c:v>36797.699999999473</c:v>
                </c:pt>
                <c:pt idx="5419">
                  <c:v>36805.199999999473</c:v>
                </c:pt>
                <c:pt idx="5420">
                  <c:v>36815.199999999473</c:v>
                </c:pt>
                <c:pt idx="5421">
                  <c:v>36824.499999999469</c:v>
                </c:pt>
                <c:pt idx="5422">
                  <c:v>36828.799999999472</c:v>
                </c:pt>
                <c:pt idx="5423">
                  <c:v>36830.499999999469</c:v>
                </c:pt>
                <c:pt idx="5424">
                  <c:v>36837.999999999469</c:v>
                </c:pt>
                <c:pt idx="5425">
                  <c:v>36839.89999999947</c:v>
                </c:pt>
                <c:pt idx="5426">
                  <c:v>36844.499999999469</c:v>
                </c:pt>
                <c:pt idx="5427">
                  <c:v>36846.199999999473</c:v>
                </c:pt>
                <c:pt idx="5428">
                  <c:v>36851.199999999473</c:v>
                </c:pt>
                <c:pt idx="5429">
                  <c:v>36852.899999999463</c:v>
                </c:pt>
                <c:pt idx="5430">
                  <c:v>36857.899999999463</c:v>
                </c:pt>
                <c:pt idx="5431">
                  <c:v>36862.499999999462</c:v>
                </c:pt>
                <c:pt idx="5432">
                  <c:v>36866.899999999463</c:v>
                </c:pt>
                <c:pt idx="5433">
                  <c:v>36871.199999999473</c:v>
                </c:pt>
                <c:pt idx="5434">
                  <c:v>36876.099999999467</c:v>
                </c:pt>
                <c:pt idx="5435">
                  <c:v>36883.199999999473</c:v>
                </c:pt>
                <c:pt idx="5436">
                  <c:v>36890.999999999469</c:v>
                </c:pt>
                <c:pt idx="5437">
                  <c:v>36895.299999999472</c:v>
                </c:pt>
                <c:pt idx="5438">
                  <c:v>36899.599999999482</c:v>
                </c:pt>
                <c:pt idx="5439">
                  <c:v>36907.399999999478</c:v>
                </c:pt>
                <c:pt idx="5440">
                  <c:v>36914.19999999948</c:v>
                </c:pt>
                <c:pt idx="5441">
                  <c:v>36915.69999999948</c:v>
                </c:pt>
                <c:pt idx="5442">
                  <c:v>36919.999999999483</c:v>
                </c:pt>
                <c:pt idx="5443">
                  <c:v>36926.799999999494</c:v>
                </c:pt>
                <c:pt idx="5444">
                  <c:v>36931.199999999488</c:v>
                </c:pt>
                <c:pt idx="5445">
                  <c:v>36938.999999999498</c:v>
                </c:pt>
                <c:pt idx="5446">
                  <c:v>36946.499999999498</c:v>
                </c:pt>
                <c:pt idx="5447">
                  <c:v>36953.299999999494</c:v>
                </c:pt>
                <c:pt idx="5448">
                  <c:v>36960.099999999497</c:v>
                </c:pt>
                <c:pt idx="5449">
                  <c:v>36961.799999999494</c:v>
                </c:pt>
                <c:pt idx="5450">
                  <c:v>36962.999999999498</c:v>
                </c:pt>
                <c:pt idx="5451">
                  <c:v>36964.699999999488</c:v>
                </c:pt>
                <c:pt idx="5452">
                  <c:v>36972.199999999488</c:v>
                </c:pt>
                <c:pt idx="5453">
                  <c:v>36976.499999999498</c:v>
                </c:pt>
                <c:pt idx="5454">
                  <c:v>36977.999999999498</c:v>
                </c:pt>
                <c:pt idx="5455">
                  <c:v>36979.499999999498</c:v>
                </c:pt>
                <c:pt idx="5456">
                  <c:v>36980.999999999498</c:v>
                </c:pt>
                <c:pt idx="5457">
                  <c:v>36987.799999999494</c:v>
                </c:pt>
                <c:pt idx="5458">
                  <c:v>36996.099999999497</c:v>
                </c:pt>
                <c:pt idx="5459">
                  <c:v>36997.799999999494</c:v>
                </c:pt>
                <c:pt idx="5460">
                  <c:v>37005.299999999494</c:v>
                </c:pt>
                <c:pt idx="5461">
                  <c:v>37009.599999999497</c:v>
                </c:pt>
                <c:pt idx="5462">
                  <c:v>37013.899999999499</c:v>
                </c:pt>
                <c:pt idx="5463">
                  <c:v>37018.199999999502</c:v>
                </c:pt>
                <c:pt idx="5464">
                  <c:v>37024.999999999513</c:v>
                </c:pt>
                <c:pt idx="5465">
                  <c:v>37034.999999999513</c:v>
                </c:pt>
                <c:pt idx="5466">
                  <c:v>37044.299999999508</c:v>
                </c:pt>
                <c:pt idx="5467">
                  <c:v>37052.099999999511</c:v>
                </c:pt>
                <c:pt idx="5468">
                  <c:v>37061.099999999511</c:v>
                </c:pt>
                <c:pt idx="5469">
                  <c:v>37070.399999999521</c:v>
                </c:pt>
                <c:pt idx="5470">
                  <c:v>37079.699999999517</c:v>
                </c:pt>
                <c:pt idx="5471">
                  <c:v>37088.99999999952</c:v>
                </c:pt>
                <c:pt idx="5472">
                  <c:v>37098.299999999523</c:v>
                </c:pt>
                <c:pt idx="5473">
                  <c:v>37107.299999999523</c:v>
                </c:pt>
                <c:pt idx="5474">
                  <c:v>37114.099999999533</c:v>
                </c:pt>
                <c:pt idx="5475">
                  <c:v>37120.899999999529</c:v>
                </c:pt>
                <c:pt idx="5476">
                  <c:v>37126.899999999529</c:v>
                </c:pt>
                <c:pt idx="5477">
                  <c:v>37133.699999999531</c:v>
                </c:pt>
                <c:pt idx="5478">
                  <c:v>37140.499999999542</c:v>
                </c:pt>
                <c:pt idx="5479">
                  <c:v>37147.299999999537</c:v>
                </c:pt>
                <c:pt idx="5480">
                  <c:v>37154.09999999954</c:v>
                </c:pt>
                <c:pt idx="5481">
                  <c:v>37160.899999999543</c:v>
                </c:pt>
                <c:pt idx="5482">
                  <c:v>37167.699999999553</c:v>
                </c:pt>
                <c:pt idx="5483">
                  <c:v>37174.499999999549</c:v>
                </c:pt>
                <c:pt idx="5484">
                  <c:v>37181.299999999552</c:v>
                </c:pt>
                <c:pt idx="5485">
                  <c:v>37188.099999999562</c:v>
                </c:pt>
                <c:pt idx="5486">
                  <c:v>37194.899999999558</c:v>
                </c:pt>
                <c:pt idx="5487">
                  <c:v>37201.699999999561</c:v>
                </c:pt>
                <c:pt idx="5488">
                  <c:v>37208.499999999563</c:v>
                </c:pt>
                <c:pt idx="5489">
                  <c:v>37215.299999999574</c:v>
                </c:pt>
                <c:pt idx="5490">
                  <c:v>37222.099999999569</c:v>
                </c:pt>
                <c:pt idx="5491">
                  <c:v>37228.899999999572</c:v>
                </c:pt>
                <c:pt idx="5492">
                  <c:v>37235.699999999582</c:v>
                </c:pt>
                <c:pt idx="5493">
                  <c:v>37242.499999999578</c:v>
                </c:pt>
                <c:pt idx="5494">
                  <c:v>37249.299999999581</c:v>
                </c:pt>
                <c:pt idx="5495">
                  <c:v>37258.599999999598</c:v>
                </c:pt>
                <c:pt idx="5496">
                  <c:v>37262.899999999601</c:v>
                </c:pt>
                <c:pt idx="5497">
                  <c:v>37267.19999999959</c:v>
                </c:pt>
                <c:pt idx="5498">
                  <c:v>37271.4999999996</c:v>
                </c:pt>
                <c:pt idx="5499">
                  <c:v>37280.799999999603</c:v>
                </c:pt>
                <c:pt idx="5500">
                  <c:v>37290.799999999603</c:v>
                </c:pt>
                <c:pt idx="5501">
                  <c:v>37297.599999999598</c:v>
                </c:pt>
                <c:pt idx="5502">
                  <c:v>37306.899999999601</c:v>
                </c:pt>
                <c:pt idx="5503">
                  <c:v>37316.199999999597</c:v>
                </c:pt>
                <c:pt idx="5504">
                  <c:v>37320.499999999607</c:v>
                </c:pt>
                <c:pt idx="5505">
                  <c:v>37329.799999999603</c:v>
                </c:pt>
                <c:pt idx="5506">
                  <c:v>37339.099999999613</c:v>
                </c:pt>
                <c:pt idx="5507">
                  <c:v>37348.399999999623</c:v>
                </c:pt>
                <c:pt idx="5508">
                  <c:v>37357.699999999597</c:v>
                </c:pt>
                <c:pt idx="5509">
                  <c:v>37366.999999999622</c:v>
                </c:pt>
                <c:pt idx="5510">
                  <c:v>37371.299999999617</c:v>
                </c:pt>
                <c:pt idx="5511">
                  <c:v>37380.599999999627</c:v>
                </c:pt>
                <c:pt idx="5512">
                  <c:v>37389.89999999963</c:v>
                </c:pt>
                <c:pt idx="5513">
                  <c:v>37399.199999999633</c:v>
                </c:pt>
                <c:pt idx="5514">
                  <c:v>37403.499999999643</c:v>
                </c:pt>
                <c:pt idx="5515">
                  <c:v>37407.799999999617</c:v>
                </c:pt>
                <c:pt idx="5516">
                  <c:v>37414.999999999643</c:v>
                </c:pt>
                <c:pt idx="5517">
                  <c:v>37424.299999999617</c:v>
                </c:pt>
                <c:pt idx="5518">
                  <c:v>37432.099999999627</c:v>
                </c:pt>
                <c:pt idx="5519">
                  <c:v>37441.399999999638</c:v>
                </c:pt>
                <c:pt idx="5520">
                  <c:v>37450.699999999633</c:v>
                </c:pt>
                <c:pt idx="5521">
                  <c:v>37459.999999999651</c:v>
                </c:pt>
                <c:pt idx="5522">
                  <c:v>37469.299999999646</c:v>
                </c:pt>
                <c:pt idx="5523">
                  <c:v>37478.599999999657</c:v>
                </c:pt>
                <c:pt idx="5524">
                  <c:v>37487.899999999659</c:v>
                </c:pt>
                <c:pt idx="5525">
                  <c:v>37497.199999999662</c:v>
                </c:pt>
                <c:pt idx="5526">
                  <c:v>37506.499999999673</c:v>
                </c:pt>
                <c:pt idx="5527">
                  <c:v>37515.799999999646</c:v>
                </c:pt>
                <c:pt idx="5528">
                  <c:v>37525.099999999671</c:v>
                </c:pt>
                <c:pt idx="5529">
                  <c:v>37534.399999999681</c:v>
                </c:pt>
                <c:pt idx="5530">
                  <c:v>37543.699999999677</c:v>
                </c:pt>
                <c:pt idx="5531">
                  <c:v>37547.99999999968</c:v>
                </c:pt>
                <c:pt idx="5532">
                  <c:v>37554.799999999683</c:v>
                </c:pt>
                <c:pt idx="5533">
                  <c:v>37561.599999999693</c:v>
                </c:pt>
                <c:pt idx="5534">
                  <c:v>37568.399999999689</c:v>
                </c:pt>
                <c:pt idx="5535">
                  <c:v>37575.199999999677</c:v>
                </c:pt>
                <c:pt idx="5536">
                  <c:v>37584.499999999687</c:v>
                </c:pt>
                <c:pt idx="5537">
                  <c:v>37591.299999999683</c:v>
                </c:pt>
                <c:pt idx="5538">
                  <c:v>37598.399999999703</c:v>
                </c:pt>
                <c:pt idx="5539">
                  <c:v>37607.699999999677</c:v>
                </c:pt>
                <c:pt idx="5540">
                  <c:v>37616.999999999702</c:v>
                </c:pt>
                <c:pt idx="5541">
                  <c:v>37621.299999999697</c:v>
                </c:pt>
                <c:pt idx="5542">
                  <c:v>37622.999999999702</c:v>
                </c:pt>
                <c:pt idx="5543">
                  <c:v>37627.299999999697</c:v>
                </c:pt>
                <c:pt idx="5544">
                  <c:v>37636.599999999708</c:v>
                </c:pt>
                <c:pt idx="5545">
                  <c:v>37645.89999999971</c:v>
                </c:pt>
                <c:pt idx="5546">
                  <c:v>37650.89999999971</c:v>
                </c:pt>
                <c:pt idx="5547">
                  <c:v>37657.699999999713</c:v>
                </c:pt>
                <c:pt idx="5548">
                  <c:v>37662.299999999697</c:v>
                </c:pt>
                <c:pt idx="5549">
                  <c:v>37666.39999999971</c:v>
                </c:pt>
                <c:pt idx="5550">
                  <c:v>37674.199999999713</c:v>
                </c:pt>
                <c:pt idx="5551">
                  <c:v>37678.499999999724</c:v>
                </c:pt>
                <c:pt idx="5552">
                  <c:v>37687.799999999697</c:v>
                </c:pt>
                <c:pt idx="5553">
                  <c:v>37695.299999999697</c:v>
                </c:pt>
                <c:pt idx="5554">
                  <c:v>37704.599999999722</c:v>
                </c:pt>
                <c:pt idx="5555">
                  <c:v>37713.899999999732</c:v>
                </c:pt>
                <c:pt idx="5556">
                  <c:v>37721.699999999728</c:v>
                </c:pt>
                <c:pt idx="5557">
                  <c:v>37726.699999999728</c:v>
                </c:pt>
                <c:pt idx="5558">
                  <c:v>37730.999999999731</c:v>
                </c:pt>
                <c:pt idx="5559">
                  <c:v>37735.299999999726</c:v>
                </c:pt>
                <c:pt idx="5560">
                  <c:v>37739.599999999737</c:v>
                </c:pt>
                <c:pt idx="5561">
                  <c:v>37746.39999999974</c:v>
                </c:pt>
                <c:pt idx="5562">
                  <c:v>37753.199999999742</c:v>
                </c:pt>
                <c:pt idx="5563">
                  <c:v>37759.799999999726</c:v>
                </c:pt>
                <c:pt idx="5564">
                  <c:v>37766.599999999737</c:v>
                </c:pt>
                <c:pt idx="5565">
                  <c:v>37770.899999999747</c:v>
                </c:pt>
                <c:pt idx="5566">
                  <c:v>37775.19999999975</c:v>
                </c:pt>
                <c:pt idx="5567">
                  <c:v>37781.499999999753</c:v>
                </c:pt>
                <c:pt idx="5568">
                  <c:v>37788.299999999763</c:v>
                </c:pt>
                <c:pt idx="5569">
                  <c:v>37797.599999999758</c:v>
                </c:pt>
                <c:pt idx="5570">
                  <c:v>37803.399999999761</c:v>
                </c:pt>
                <c:pt idx="5571">
                  <c:v>37812.699999999757</c:v>
                </c:pt>
                <c:pt idx="5572">
                  <c:v>37816.999999999767</c:v>
                </c:pt>
                <c:pt idx="5573">
                  <c:v>37821.29999999977</c:v>
                </c:pt>
                <c:pt idx="5574">
                  <c:v>37829.099999999773</c:v>
                </c:pt>
                <c:pt idx="5575">
                  <c:v>37835.499999999782</c:v>
                </c:pt>
                <c:pt idx="5576">
                  <c:v>37844.799999999777</c:v>
                </c:pt>
                <c:pt idx="5577">
                  <c:v>37852.59999999978</c:v>
                </c:pt>
                <c:pt idx="5578">
                  <c:v>37856.999999999782</c:v>
                </c:pt>
                <c:pt idx="5579">
                  <c:v>37864.799999999777</c:v>
                </c:pt>
                <c:pt idx="5580">
                  <c:v>37869.399999999783</c:v>
                </c:pt>
                <c:pt idx="5581">
                  <c:v>37873.699999999793</c:v>
                </c:pt>
                <c:pt idx="5582">
                  <c:v>37878.699999999793</c:v>
                </c:pt>
                <c:pt idx="5583">
                  <c:v>37885.299999999777</c:v>
                </c:pt>
                <c:pt idx="5584">
                  <c:v>37891.899999999783</c:v>
                </c:pt>
                <c:pt idx="5585">
                  <c:v>37899.699999999793</c:v>
                </c:pt>
                <c:pt idx="5586">
                  <c:v>37908.999999999789</c:v>
                </c:pt>
                <c:pt idx="5587">
                  <c:v>37913.299999999777</c:v>
                </c:pt>
                <c:pt idx="5588">
                  <c:v>37918.299999999777</c:v>
                </c:pt>
                <c:pt idx="5589">
                  <c:v>37925.099999999788</c:v>
                </c:pt>
                <c:pt idx="5590">
                  <c:v>37930.099999999788</c:v>
                </c:pt>
                <c:pt idx="5591">
                  <c:v>37939.399999999798</c:v>
                </c:pt>
                <c:pt idx="5592">
                  <c:v>37947.199999999801</c:v>
                </c:pt>
                <c:pt idx="5593">
                  <c:v>37951.199999999801</c:v>
                </c:pt>
                <c:pt idx="5594">
                  <c:v>37958.999999999811</c:v>
                </c:pt>
                <c:pt idx="5595">
                  <c:v>37966.799999999806</c:v>
                </c:pt>
                <c:pt idx="5596">
                  <c:v>37974.599999999809</c:v>
                </c:pt>
                <c:pt idx="5597">
                  <c:v>37981.399999999812</c:v>
                </c:pt>
                <c:pt idx="5598">
                  <c:v>37987.899999999812</c:v>
                </c:pt>
                <c:pt idx="5599">
                  <c:v>37992.899999999812</c:v>
                </c:pt>
                <c:pt idx="5600">
                  <c:v>37997.199999999822</c:v>
                </c:pt>
                <c:pt idx="5601">
                  <c:v>38006.499999999818</c:v>
                </c:pt>
                <c:pt idx="5602">
                  <c:v>38011.499999999818</c:v>
                </c:pt>
                <c:pt idx="5603">
                  <c:v>38020.499999999818</c:v>
                </c:pt>
                <c:pt idx="5604">
                  <c:v>38030.499999999818</c:v>
                </c:pt>
                <c:pt idx="5605">
                  <c:v>38037.299999999821</c:v>
                </c:pt>
                <c:pt idx="5606">
                  <c:v>38043.099999999831</c:v>
                </c:pt>
                <c:pt idx="5607">
                  <c:v>38050.199999999822</c:v>
                </c:pt>
                <c:pt idx="5608">
                  <c:v>38054.499999999833</c:v>
                </c:pt>
                <c:pt idx="5609">
                  <c:v>38061.299999999828</c:v>
                </c:pt>
                <c:pt idx="5610">
                  <c:v>38068.099999999831</c:v>
                </c:pt>
                <c:pt idx="5611">
                  <c:v>38077.399999999841</c:v>
                </c:pt>
                <c:pt idx="5612">
                  <c:v>38085.199999999837</c:v>
                </c:pt>
                <c:pt idx="5613">
                  <c:v>38089.599999999838</c:v>
                </c:pt>
                <c:pt idx="5614">
                  <c:v>38094.49999999984</c:v>
                </c:pt>
                <c:pt idx="5615">
                  <c:v>38102.299999999843</c:v>
                </c:pt>
                <c:pt idx="5616">
                  <c:v>38109.799999999843</c:v>
                </c:pt>
                <c:pt idx="5617">
                  <c:v>38114.099999999853</c:v>
                </c:pt>
                <c:pt idx="5618">
                  <c:v>38117.099999999853</c:v>
                </c:pt>
                <c:pt idx="5619">
                  <c:v>38122.899999999849</c:v>
                </c:pt>
                <c:pt idx="5620">
                  <c:v>38129.699999999852</c:v>
                </c:pt>
                <c:pt idx="5621">
                  <c:v>38134.099999999853</c:v>
                </c:pt>
                <c:pt idx="5622">
                  <c:v>38136.699999999852</c:v>
                </c:pt>
                <c:pt idx="5623">
                  <c:v>38142.499999999862</c:v>
                </c:pt>
                <c:pt idx="5624">
                  <c:v>38149.099999999853</c:v>
                </c:pt>
                <c:pt idx="5625">
                  <c:v>38155.699999999852</c:v>
                </c:pt>
                <c:pt idx="5626">
                  <c:v>38162.79999999985</c:v>
                </c:pt>
                <c:pt idx="5627">
                  <c:v>38170.599999999853</c:v>
                </c:pt>
                <c:pt idx="5628">
                  <c:v>38178.399999999863</c:v>
                </c:pt>
                <c:pt idx="5629">
                  <c:v>38184.899999999863</c:v>
                </c:pt>
                <c:pt idx="5630">
                  <c:v>38193.399999999863</c:v>
                </c:pt>
                <c:pt idx="5631">
                  <c:v>38199.799999999857</c:v>
                </c:pt>
                <c:pt idx="5632">
                  <c:v>38209.799999999857</c:v>
                </c:pt>
                <c:pt idx="5633">
                  <c:v>38216.59999999986</c:v>
                </c:pt>
                <c:pt idx="5634">
                  <c:v>38220.899999999863</c:v>
                </c:pt>
                <c:pt idx="5635">
                  <c:v>38222.399999999863</c:v>
                </c:pt>
                <c:pt idx="5636">
                  <c:v>38232.399999999863</c:v>
                </c:pt>
                <c:pt idx="5637">
                  <c:v>38241.699999999873</c:v>
                </c:pt>
                <c:pt idx="5638">
                  <c:v>38250.699999999873</c:v>
                </c:pt>
                <c:pt idx="5639">
                  <c:v>38255.699999999873</c:v>
                </c:pt>
                <c:pt idx="5640">
                  <c:v>38263.499999999869</c:v>
                </c:pt>
                <c:pt idx="5641">
                  <c:v>38271.299999999872</c:v>
                </c:pt>
                <c:pt idx="5642">
                  <c:v>38280.599999999882</c:v>
                </c:pt>
                <c:pt idx="5643">
                  <c:v>38290.599999999882</c:v>
                </c:pt>
                <c:pt idx="5644">
                  <c:v>38295.599999999882</c:v>
                </c:pt>
                <c:pt idx="5645">
                  <c:v>38303.099999999882</c:v>
                </c:pt>
                <c:pt idx="5646">
                  <c:v>38308.099999999882</c:v>
                </c:pt>
                <c:pt idx="5647">
                  <c:v>38315.899999999878</c:v>
                </c:pt>
                <c:pt idx="5648">
                  <c:v>38317.399999999878</c:v>
                </c:pt>
                <c:pt idx="5649">
                  <c:v>38318.899999999878</c:v>
                </c:pt>
                <c:pt idx="5650">
                  <c:v>38321.899999999878</c:v>
                </c:pt>
                <c:pt idx="5651">
                  <c:v>38331.199999999881</c:v>
                </c:pt>
                <c:pt idx="5652">
                  <c:v>38335.499999999898</c:v>
                </c:pt>
                <c:pt idx="5653">
                  <c:v>38344.799999999886</c:v>
                </c:pt>
                <c:pt idx="5654">
                  <c:v>38351.599999999889</c:v>
                </c:pt>
                <c:pt idx="5655">
                  <c:v>38358.3999999999</c:v>
                </c:pt>
                <c:pt idx="5656">
                  <c:v>38365.199999999903</c:v>
                </c:pt>
                <c:pt idx="5657">
                  <c:v>38371.999999999898</c:v>
                </c:pt>
                <c:pt idx="5658">
                  <c:v>38378.799999999901</c:v>
                </c:pt>
                <c:pt idx="5659">
                  <c:v>38385.599999999911</c:v>
                </c:pt>
                <c:pt idx="5660">
                  <c:v>38392.399999999907</c:v>
                </c:pt>
                <c:pt idx="5661">
                  <c:v>38399.19999999991</c:v>
                </c:pt>
                <c:pt idx="5662">
                  <c:v>38405.999999999913</c:v>
                </c:pt>
                <c:pt idx="5663">
                  <c:v>38409.19999999991</c:v>
                </c:pt>
                <c:pt idx="5664">
                  <c:v>38415.19999999991</c:v>
                </c:pt>
                <c:pt idx="5665">
                  <c:v>38418.399999999907</c:v>
                </c:pt>
                <c:pt idx="5666">
                  <c:v>38427.69999999991</c:v>
                </c:pt>
                <c:pt idx="5667">
                  <c:v>38434.799999999908</c:v>
                </c:pt>
                <c:pt idx="5668">
                  <c:v>38442.299999999908</c:v>
                </c:pt>
                <c:pt idx="5669">
                  <c:v>38447.299999999908</c:v>
                </c:pt>
                <c:pt idx="5670">
                  <c:v>38451.599999999911</c:v>
                </c:pt>
                <c:pt idx="5671">
                  <c:v>38457.399999999921</c:v>
                </c:pt>
                <c:pt idx="5672">
                  <c:v>38467.399999999921</c:v>
                </c:pt>
                <c:pt idx="5673">
                  <c:v>38477.399999999921</c:v>
                </c:pt>
                <c:pt idx="5674">
                  <c:v>38487.399999999921</c:v>
                </c:pt>
                <c:pt idx="5675">
                  <c:v>38497.399999999921</c:v>
                </c:pt>
                <c:pt idx="5676">
                  <c:v>38507.399999999921</c:v>
                </c:pt>
                <c:pt idx="5677">
                  <c:v>38517.399999999921</c:v>
                </c:pt>
                <c:pt idx="5678">
                  <c:v>38527.399999999921</c:v>
                </c:pt>
                <c:pt idx="5679">
                  <c:v>38537.399999999921</c:v>
                </c:pt>
                <c:pt idx="5680">
                  <c:v>38547.399999999921</c:v>
                </c:pt>
                <c:pt idx="5681">
                  <c:v>38554.199999999917</c:v>
                </c:pt>
                <c:pt idx="5682">
                  <c:v>38561.099999999919</c:v>
                </c:pt>
                <c:pt idx="5683">
                  <c:v>38568.99999999992</c:v>
                </c:pt>
                <c:pt idx="5684">
                  <c:v>38576.49999999992</c:v>
                </c:pt>
                <c:pt idx="5685">
                  <c:v>38583.099999999919</c:v>
                </c:pt>
                <c:pt idx="5686">
                  <c:v>38587.399999999921</c:v>
                </c:pt>
                <c:pt idx="5687">
                  <c:v>38594.899999999921</c:v>
                </c:pt>
                <c:pt idx="5688">
                  <c:v>38601.49999999992</c:v>
                </c:pt>
                <c:pt idx="5689">
                  <c:v>38608.099999999919</c:v>
                </c:pt>
                <c:pt idx="5690">
                  <c:v>38609.599999999919</c:v>
                </c:pt>
                <c:pt idx="5691">
                  <c:v>38613.899999999921</c:v>
                </c:pt>
                <c:pt idx="5692">
                  <c:v>38620.699999999932</c:v>
                </c:pt>
                <c:pt idx="5693">
                  <c:v>38625.699999999932</c:v>
                </c:pt>
                <c:pt idx="5694">
                  <c:v>38630.699999999932</c:v>
                </c:pt>
                <c:pt idx="5695">
                  <c:v>38638.199999999932</c:v>
                </c:pt>
                <c:pt idx="5696">
                  <c:v>38645.299999999923</c:v>
                </c:pt>
                <c:pt idx="5697">
                  <c:v>38652.399999999921</c:v>
                </c:pt>
                <c:pt idx="5698">
                  <c:v>38656.99999999992</c:v>
                </c:pt>
                <c:pt idx="5699">
                  <c:v>38664.799999999923</c:v>
                </c:pt>
                <c:pt idx="5700">
                  <c:v>38669.399999999921</c:v>
                </c:pt>
                <c:pt idx="5701">
                  <c:v>38673.699999999932</c:v>
                </c:pt>
                <c:pt idx="5702">
                  <c:v>38682.999999999927</c:v>
                </c:pt>
                <c:pt idx="5703">
                  <c:v>38689.599999999933</c:v>
                </c:pt>
                <c:pt idx="5704">
                  <c:v>38696.399999999929</c:v>
                </c:pt>
                <c:pt idx="5705">
                  <c:v>38703.199999999932</c:v>
                </c:pt>
                <c:pt idx="5706">
                  <c:v>38708.099999999933</c:v>
                </c:pt>
                <c:pt idx="5707">
                  <c:v>38712.699999999932</c:v>
                </c:pt>
                <c:pt idx="5708">
                  <c:v>38719.499999999942</c:v>
                </c:pt>
                <c:pt idx="5709">
                  <c:v>38723.799999999937</c:v>
                </c:pt>
                <c:pt idx="5710">
                  <c:v>38731.59999999994</c:v>
                </c:pt>
                <c:pt idx="5711">
                  <c:v>38735.899999999943</c:v>
                </c:pt>
                <c:pt idx="5712">
                  <c:v>38737.59999999994</c:v>
                </c:pt>
                <c:pt idx="5713">
                  <c:v>38746.899999999943</c:v>
                </c:pt>
                <c:pt idx="5714">
                  <c:v>38753.699999999953</c:v>
                </c:pt>
                <c:pt idx="5715">
                  <c:v>38757.999999999949</c:v>
                </c:pt>
                <c:pt idx="5716">
                  <c:v>38762.299999999952</c:v>
                </c:pt>
                <c:pt idx="5717">
                  <c:v>38771.599999999962</c:v>
                </c:pt>
                <c:pt idx="5718">
                  <c:v>38778.199999999953</c:v>
                </c:pt>
                <c:pt idx="5719">
                  <c:v>38782.499999999964</c:v>
                </c:pt>
                <c:pt idx="5720">
                  <c:v>38783.899999999958</c:v>
                </c:pt>
                <c:pt idx="5721">
                  <c:v>38785.999999999964</c:v>
                </c:pt>
                <c:pt idx="5722">
                  <c:v>38789.999999999964</c:v>
                </c:pt>
                <c:pt idx="5723">
                  <c:v>38792.699999999953</c:v>
                </c:pt>
                <c:pt idx="5724">
                  <c:v>38802.699999999953</c:v>
                </c:pt>
                <c:pt idx="5725">
                  <c:v>38812.699999999953</c:v>
                </c:pt>
                <c:pt idx="5726">
                  <c:v>38822.699999999953</c:v>
                </c:pt>
                <c:pt idx="5727">
                  <c:v>38832.699999999953</c:v>
                </c:pt>
                <c:pt idx="5728">
                  <c:v>38842.699999999953</c:v>
                </c:pt>
                <c:pt idx="5729">
                  <c:v>38852.699999999953</c:v>
                </c:pt>
                <c:pt idx="5730">
                  <c:v>38861.999999999964</c:v>
                </c:pt>
                <c:pt idx="5731">
                  <c:v>38865.199999999953</c:v>
                </c:pt>
                <c:pt idx="5732">
                  <c:v>38869.499999999964</c:v>
                </c:pt>
                <c:pt idx="5733">
                  <c:v>38874.499999999964</c:v>
                </c:pt>
                <c:pt idx="5734">
                  <c:v>38878.799999999959</c:v>
                </c:pt>
                <c:pt idx="5735">
                  <c:v>38883.799999999959</c:v>
                </c:pt>
                <c:pt idx="5736">
                  <c:v>38888.799999999959</c:v>
                </c:pt>
                <c:pt idx="5737">
                  <c:v>38896.599999999962</c:v>
                </c:pt>
                <c:pt idx="5738">
                  <c:v>38900.899999999972</c:v>
                </c:pt>
                <c:pt idx="5739">
                  <c:v>38908.399999999972</c:v>
                </c:pt>
                <c:pt idx="5740">
                  <c:v>38917.699999999968</c:v>
                </c:pt>
                <c:pt idx="5741">
                  <c:v>38925.199999999968</c:v>
                </c:pt>
                <c:pt idx="5742">
                  <c:v>38932.699999999968</c:v>
                </c:pt>
                <c:pt idx="5743">
                  <c:v>38942.699999999968</c:v>
                </c:pt>
                <c:pt idx="5744">
                  <c:v>38951.999999999971</c:v>
                </c:pt>
                <c:pt idx="5745">
                  <c:v>38959.099999999969</c:v>
                </c:pt>
                <c:pt idx="5746">
                  <c:v>38965.899999999972</c:v>
                </c:pt>
                <c:pt idx="5747">
                  <c:v>38973.699999999983</c:v>
                </c:pt>
                <c:pt idx="5748">
                  <c:v>38977.999999999978</c:v>
                </c:pt>
                <c:pt idx="5749">
                  <c:v>38987.299999999981</c:v>
                </c:pt>
                <c:pt idx="5750">
                  <c:v>38994.1</c:v>
                </c:pt>
                <c:pt idx="5751">
                  <c:v>39000.9</c:v>
                </c:pt>
                <c:pt idx="5752">
                  <c:v>39007.69999999999</c:v>
                </c:pt>
                <c:pt idx="5753">
                  <c:v>39014.5</c:v>
                </c:pt>
                <c:pt idx="5754">
                  <c:v>39021.300000000003</c:v>
                </c:pt>
                <c:pt idx="5755">
                  <c:v>39028.1</c:v>
                </c:pt>
                <c:pt idx="5756">
                  <c:v>39034.9</c:v>
                </c:pt>
                <c:pt idx="5757">
                  <c:v>39041.699999999997</c:v>
                </c:pt>
                <c:pt idx="5758">
                  <c:v>39048.500000000007</c:v>
                </c:pt>
                <c:pt idx="5759">
                  <c:v>39055.30000000001</c:v>
                </c:pt>
                <c:pt idx="5760">
                  <c:v>39062.100000000013</c:v>
                </c:pt>
                <c:pt idx="5761">
                  <c:v>39068.900000000023</c:v>
                </c:pt>
                <c:pt idx="5762">
                  <c:v>39073.500000000007</c:v>
                </c:pt>
                <c:pt idx="5763">
                  <c:v>39080.300000000017</c:v>
                </c:pt>
                <c:pt idx="5764">
                  <c:v>39087.10000000002</c:v>
                </c:pt>
                <c:pt idx="5765">
                  <c:v>39097.10000000002</c:v>
                </c:pt>
                <c:pt idx="5766">
                  <c:v>39101.400000000023</c:v>
                </c:pt>
                <c:pt idx="5767">
                  <c:v>39105.700000000033</c:v>
                </c:pt>
                <c:pt idx="5768">
                  <c:v>39110.700000000033</c:v>
                </c:pt>
                <c:pt idx="5769">
                  <c:v>39115.000000000029</c:v>
                </c:pt>
                <c:pt idx="5770">
                  <c:v>39119.300000000032</c:v>
                </c:pt>
                <c:pt idx="5771">
                  <c:v>39123.600000000028</c:v>
                </c:pt>
                <c:pt idx="5772">
                  <c:v>39127.900000000038</c:v>
                </c:pt>
                <c:pt idx="5773">
                  <c:v>39132.200000000033</c:v>
                </c:pt>
                <c:pt idx="5774">
                  <c:v>39138.800000000039</c:v>
                </c:pt>
                <c:pt idx="5775">
                  <c:v>39143.100000000028</c:v>
                </c:pt>
                <c:pt idx="5776">
                  <c:v>39150.900000000052</c:v>
                </c:pt>
                <c:pt idx="5777">
                  <c:v>39158.700000000033</c:v>
                </c:pt>
                <c:pt idx="5778">
                  <c:v>39168.000000000051</c:v>
                </c:pt>
                <c:pt idx="5779">
                  <c:v>39175.500000000051</c:v>
                </c:pt>
                <c:pt idx="5780">
                  <c:v>39180.500000000051</c:v>
                </c:pt>
                <c:pt idx="5781">
                  <c:v>39184.800000000061</c:v>
                </c:pt>
                <c:pt idx="5782">
                  <c:v>39192.600000000057</c:v>
                </c:pt>
                <c:pt idx="5783">
                  <c:v>39196.90000000006</c:v>
                </c:pt>
                <c:pt idx="5784">
                  <c:v>39201.800000000061</c:v>
                </c:pt>
                <c:pt idx="5785">
                  <c:v>39208.40000000006</c:v>
                </c:pt>
                <c:pt idx="5786">
                  <c:v>39215.200000000063</c:v>
                </c:pt>
                <c:pt idx="5787">
                  <c:v>39222.000000000073</c:v>
                </c:pt>
                <c:pt idx="5788">
                  <c:v>39227.000000000073</c:v>
                </c:pt>
                <c:pt idx="5789">
                  <c:v>39232.800000000068</c:v>
                </c:pt>
                <c:pt idx="5790">
                  <c:v>39237.100000000071</c:v>
                </c:pt>
                <c:pt idx="5791">
                  <c:v>39246.400000000081</c:v>
                </c:pt>
                <c:pt idx="5792">
                  <c:v>39250.700000000077</c:v>
                </c:pt>
                <c:pt idx="5793">
                  <c:v>39260.00000000008</c:v>
                </c:pt>
                <c:pt idx="5794">
                  <c:v>39269.300000000083</c:v>
                </c:pt>
                <c:pt idx="5795">
                  <c:v>39276.400000000081</c:v>
                </c:pt>
                <c:pt idx="5796">
                  <c:v>39286.400000000081</c:v>
                </c:pt>
                <c:pt idx="5797">
                  <c:v>39293.00000000008</c:v>
                </c:pt>
                <c:pt idx="5798">
                  <c:v>39300.100000000079</c:v>
                </c:pt>
                <c:pt idx="5799">
                  <c:v>39309.400000000081</c:v>
                </c:pt>
                <c:pt idx="5800">
                  <c:v>39314.400000000081</c:v>
                </c:pt>
                <c:pt idx="5801">
                  <c:v>39321.50000000008</c:v>
                </c:pt>
                <c:pt idx="5802">
                  <c:v>39330.800000000083</c:v>
                </c:pt>
                <c:pt idx="5803">
                  <c:v>39337.600000000093</c:v>
                </c:pt>
                <c:pt idx="5804">
                  <c:v>39346.900000000089</c:v>
                </c:pt>
                <c:pt idx="5805">
                  <c:v>39351.200000000077</c:v>
                </c:pt>
                <c:pt idx="5806">
                  <c:v>39356.200000000077</c:v>
                </c:pt>
                <c:pt idx="5807">
                  <c:v>39362.000000000087</c:v>
                </c:pt>
                <c:pt idx="5808">
                  <c:v>39371.300000000097</c:v>
                </c:pt>
                <c:pt idx="5809">
                  <c:v>39380.6000000001</c:v>
                </c:pt>
                <c:pt idx="5810">
                  <c:v>39389.900000000103</c:v>
                </c:pt>
                <c:pt idx="5811">
                  <c:v>39399.200000000114</c:v>
                </c:pt>
                <c:pt idx="5812">
                  <c:v>39406.000000000109</c:v>
                </c:pt>
                <c:pt idx="5813">
                  <c:v>39412.800000000112</c:v>
                </c:pt>
                <c:pt idx="5814">
                  <c:v>39422.100000000108</c:v>
                </c:pt>
                <c:pt idx="5815">
                  <c:v>39431.400000000118</c:v>
                </c:pt>
                <c:pt idx="5816">
                  <c:v>39440.700000000121</c:v>
                </c:pt>
                <c:pt idx="5817">
                  <c:v>39450.000000000131</c:v>
                </c:pt>
                <c:pt idx="5818">
                  <c:v>39459.300000000127</c:v>
                </c:pt>
                <c:pt idx="5819">
                  <c:v>39468.60000000013</c:v>
                </c:pt>
                <c:pt idx="5820">
                  <c:v>39471.200000000128</c:v>
                </c:pt>
                <c:pt idx="5821">
                  <c:v>39480.500000000131</c:v>
                </c:pt>
                <c:pt idx="5822">
                  <c:v>39489.800000000141</c:v>
                </c:pt>
                <c:pt idx="5823">
                  <c:v>39499.100000000137</c:v>
                </c:pt>
                <c:pt idx="5824">
                  <c:v>39508.40000000014</c:v>
                </c:pt>
                <c:pt idx="5825">
                  <c:v>39517.700000000143</c:v>
                </c:pt>
                <c:pt idx="5826">
                  <c:v>39527.000000000153</c:v>
                </c:pt>
                <c:pt idx="5827">
                  <c:v>39536.300000000148</c:v>
                </c:pt>
                <c:pt idx="5828">
                  <c:v>39545.600000000151</c:v>
                </c:pt>
                <c:pt idx="5829">
                  <c:v>39552.70000000015</c:v>
                </c:pt>
                <c:pt idx="5830">
                  <c:v>39562.000000000153</c:v>
                </c:pt>
                <c:pt idx="5831">
                  <c:v>39569.100000000151</c:v>
                </c:pt>
                <c:pt idx="5832">
                  <c:v>39575.900000000162</c:v>
                </c:pt>
                <c:pt idx="5833">
                  <c:v>39580.900000000162</c:v>
                </c:pt>
                <c:pt idx="5834">
                  <c:v>39585.900000000162</c:v>
                </c:pt>
                <c:pt idx="5835">
                  <c:v>39595.200000000157</c:v>
                </c:pt>
                <c:pt idx="5836">
                  <c:v>39602.00000000016</c:v>
                </c:pt>
                <c:pt idx="5837">
                  <c:v>39608.800000000163</c:v>
                </c:pt>
                <c:pt idx="5838">
                  <c:v>39613.800000000163</c:v>
                </c:pt>
                <c:pt idx="5839">
                  <c:v>39623.800000000163</c:v>
                </c:pt>
                <c:pt idx="5840">
                  <c:v>39630.600000000173</c:v>
                </c:pt>
                <c:pt idx="5841">
                  <c:v>39639.900000000169</c:v>
                </c:pt>
                <c:pt idx="5842">
                  <c:v>39646.700000000172</c:v>
                </c:pt>
                <c:pt idx="5843">
                  <c:v>39656.000000000182</c:v>
                </c:pt>
                <c:pt idx="5844">
                  <c:v>39662.600000000173</c:v>
                </c:pt>
                <c:pt idx="5845">
                  <c:v>39671.900000000183</c:v>
                </c:pt>
                <c:pt idx="5846">
                  <c:v>39681.900000000183</c:v>
                </c:pt>
                <c:pt idx="5847">
                  <c:v>39691.200000000179</c:v>
                </c:pt>
                <c:pt idx="5848">
                  <c:v>39700.500000000182</c:v>
                </c:pt>
                <c:pt idx="5849">
                  <c:v>39707.700000000179</c:v>
                </c:pt>
                <c:pt idx="5850">
                  <c:v>39715.500000000182</c:v>
                </c:pt>
                <c:pt idx="5851">
                  <c:v>39723.300000000199</c:v>
                </c:pt>
                <c:pt idx="5852">
                  <c:v>39727.600000000188</c:v>
                </c:pt>
                <c:pt idx="5853">
                  <c:v>39736.900000000198</c:v>
                </c:pt>
                <c:pt idx="5854">
                  <c:v>39741.200000000194</c:v>
                </c:pt>
                <c:pt idx="5855">
                  <c:v>39748.300000000199</c:v>
                </c:pt>
                <c:pt idx="5856">
                  <c:v>39755.100000000188</c:v>
                </c:pt>
                <c:pt idx="5857">
                  <c:v>39764.400000000198</c:v>
                </c:pt>
                <c:pt idx="5858">
                  <c:v>39770.200000000194</c:v>
                </c:pt>
                <c:pt idx="5859">
                  <c:v>39779.500000000196</c:v>
                </c:pt>
                <c:pt idx="5860">
                  <c:v>39789.500000000196</c:v>
                </c:pt>
                <c:pt idx="5861">
                  <c:v>39798.800000000207</c:v>
                </c:pt>
                <c:pt idx="5862">
                  <c:v>39808.100000000188</c:v>
                </c:pt>
                <c:pt idx="5863">
                  <c:v>39817.400000000212</c:v>
                </c:pt>
                <c:pt idx="5864">
                  <c:v>39826.700000000194</c:v>
                </c:pt>
                <c:pt idx="5865">
                  <c:v>39836.000000000196</c:v>
                </c:pt>
                <c:pt idx="5866">
                  <c:v>39845.300000000221</c:v>
                </c:pt>
                <c:pt idx="5867">
                  <c:v>39854.600000000217</c:v>
                </c:pt>
                <c:pt idx="5868">
                  <c:v>39863.900000000227</c:v>
                </c:pt>
                <c:pt idx="5869">
                  <c:v>39873.200000000223</c:v>
                </c:pt>
                <c:pt idx="5870">
                  <c:v>39882.500000000233</c:v>
                </c:pt>
                <c:pt idx="5871">
                  <c:v>39891.800000000243</c:v>
                </c:pt>
                <c:pt idx="5872">
                  <c:v>39901.100000000217</c:v>
                </c:pt>
                <c:pt idx="5873">
                  <c:v>39910.400000000227</c:v>
                </c:pt>
                <c:pt idx="5874">
                  <c:v>39919.700000000223</c:v>
                </c:pt>
                <c:pt idx="5875">
                  <c:v>39924.000000000233</c:v>
                </c:pt>
                <c:pt idx="5876">
                  <c:v>39928.30000000025</c:v>
                </c:pt>
                <c:pt idx="5877">
                  <c:v>39935.100000000253</c:v>
                </c:pt>
                <c:pt idx="5878">
                  <c:v>39941.900000000263</c:v>
                </c:pt>
                <c:pt idx="5879">
                  <c:v>39951.200000000223</c:v>
                </c:pt>
                <c:pt idx="5880">
                  <c:v>39960.500000000247</c:v>
                </c:pt>
                <c:pt idx="5881">
                  <c:v>39963.500000000247</c:v>
                </c:pt>
                <c:pt idx="5882">
                  <c:v>39965.200000000223</c:v>
                </c:pt>
                <c:pt idx="5883">
                  <c:v>39969.500000000247</c:v>
                </c:pt>
                <c:pt idx="5884">
                  <c:v>39973.800000000258</c:v>
                </c:pt>
                <c:pt idx="5885">
                  <c:v>39975.500000000247</c:v>
                </c:pt>
                <c:pt idx="5886">
                  <c:v>39979.800000000258</c:v>
                </c:pt>
                <c:pt idx="5887">
                  <c:v>39986.600000000253</c:v>
                </c:pt>
                <c:pt idx="5888">
                  <c:v>39988.100000000253</c:v>
                </c:pt>
                <c:pt idx="5889">
                  <c:v>39993.100000000253</c:v>
                </c:pt>
                <c:pt idx="5890">
                  <c:v>39997.500000000247</c:v>
                </c:pt>
                <c:pt idx="5891">
                  <c:v>39999.000000000247</c:v>
                </c:pt>
                <c:pt idx="5892">
                  <c:v>40005.600000000253</c:v>
                </c:pt>
                <c:pt idx="5893">
                  <c:v>40010.200000000223</c:v>
                </c:pt>
                <c:pt idx="5894">
                  <c:v>40017.300000000258</c:v>
                </c:pt>
                <c:pt idx="5895">
                  <c:v>40026.600000000253</c:v>
                </c:pt>
                <c:pt idx="5896">
                  <c:v>40035.900000000271</c:v>
                </c:pt>
                <c:pt idx="5897">
                  <c:v>40040.900000000271</c:v>
                </c:pt>
                <c:pt idx="5898">
                  <c:v>40045.200000000274</c:v>
                </c:pt>
                <c:pt idx="5899">
                  <c:v>40051.000000000276</c:v>
                </c:pt>
                <c:pt idx="5900">
                  <c:v>40058.500000000276</c:v>
                </c:pt>
                <c:pt idx="5901">
                  <c:v>40065.300000000279</c:v>
                </c:pt>
                <c:pt idx="5902">
                  <c:v>40074.600000000282</c:v>
                </c:pt>
                <c:pt idx="5903">
                  <c:v>40078.900000000292</c:v>
                </c:pt>
                <c:pt idx="5904">
                  <c:v>40083.200000000274</c:v>
                </c:pt>
                <c:pt idx="5905">
                  <c:v>40092.500000000276</c:v>
                </c:pt>
                <c:pt idx="5906">
                  <c:v>40101.800000000287</c:v>
                </c:pt>
                <c:pt idx="5907">
                  <c:v>40111.100000000282</c:v>
                </c:pt>
                <c:pt idx="5908">
                  <c:v>40115.4000000003</c:v>
                </c:pt>
                <c:pt idx="5909">
                  <c:v>40119.700000000303</c:v>
                </c:pt>
                <c:pt idx="5910">
                  <c:v>40129.000000000313</c:v>
                </c:pt>
                <c:pt idx="5911">
                  <c:v>40133.300000000309</c:v>
                </c:pt>
                <c:pt idx="5912">
                  <c:v>40142.600000000297</c:v>
                </c:pt>
                <c:pt idx="5913">
                  <c:v>40151.900000000307</c:v>
                </c:pt>
                <c:pt idx="5914">
                  <c:v>40161.200000000303</c:v>
                </c:pt>
                <c:pt idx="5915">
                  <c:v>40170.50000000032</c:v>
                </c:pt>
                <c:pt idx="5916">
                  <c:v>40179.800000000323</c:v>
                </c:pt>
                <c:pt idx="5917">
                  <c:v>40189.100000000333</c:v>
                </c:pt>
                <c:pt idx="5918">
                  <c:v>40198.400000000329</c:v>
                </c:pt>
                <c:pt idx="5919">
                  <c:v>40205.200000000317</c:v>
                </c:pt>
                <c:pt idx="5920">
                  <c:v>40211.000000000327</c:v>
                </c:pt>
                <c:pt idx="5921">
                  <c:v>40214.500000000327</c:v>
                </c:pt>
                <c:pt idx="5922">
                  <c:v>40218.800000000338</c:v>
                </c:pt>
                <c:pt idx="5923">
                  <c:v>40223.100000000333</c:v>
                </c:pt>
                <c:pt idx="5924">
                  <c:v>40230.900000000343</c:v>
                </c:pt>
                <c:pt idx="5925">
                  <c:v>40240.900000000343</c:v>
                </c:pt>
                <c:pt idx="5926">
                  <c:v>40247.700000000317</c:v>
                </c:pt>
                <c:pt idx="5927">
                  <c:v>40255.500000000327</c:v>
                </c:pt>
                <c:pt idx="5928">
                  <c:v>40259.800000000352</c:v>
                </c:pt>
                <c:pt idx="5929">
                  <c:v>40265.600000000362</c:v>
                </c:pt>
                <c:pt idx="5930">
                  <c:v>40269.900000000358</c:v>
                </c:pt>
                <c:pt idx="5931">
                  <c:v>40278.900000000358</c:v>
                </c:pt>
                <c:pt idx="5932">
                  <c:v>40285.700000000354</c:v>
                </c:pt>
                <c:pt idx="5933">
                  <c:v>40293.500000000357</c:v>
                </c:pt>
                <c:pt idx="5934">
                  <c:v>40302.500000000357</c:v>
                </c:pt>
                <c:pt idx="5935">
                  <c:v>40308.900000000373</c:v>
                </c:pt>
                <c:pt idx="5936">
                  <c:v>40315.700000000354</c:v>
                </c:pt>
                <c:pt idx="5937">
                  <c:v>40323.200000000354</c:v>
                </c:pt>
                <c:pt idx="5938">
                  <c:v>40327.500000000371</c:v>
                </c:pt>
                <c:pt idx="5939">
                  <c:v>40336.800000000381</c:v>
                </c:pt>
                <c:pt idx="5940">
                  <c:v>40343.600000000377</c:v>
                </c:pt>
                <c:pt idx="5941">
                  <c:v>40352.90000000038</c:v>
                </c:pt>
                <c:pt idx="5942">
                  <c:v>40362.200000000383</c:v>
                </c:pt>
                <c:pt idx="5943">
                  <c:v>40371.500000000393</c:v>
                </c:pt>
                <c:pt idx="5944">
                  <c:v>40380.800000000389</c:v>
                </c:pt>
                <c:pt idx="5945">
                  <c:v>40390.100000000377</c:v>
                </c:pt>
                <c:pt idx="5946">
                  <c:v>40399.400000000387</c:v>
                </c:pt>
                <c:pt idx="5947">
                  <c:v>40406.200000000383</c:v>
                </c:pt>
                <c:pt idx="5948">
                  <c:v>40413.0000000004</c:v>
                </c:pt>
                <c:pt idx="5949">
                  <c:v>40422.300000000403</c:v>
                </c:pt>
                <c:pt idx="5950">
                  <c:v>40431.600000000413</c:v>
                </c:pt>
                <c:pt idx="5951">
                  <c:v>40438.400000000409</c:v>
                </c:pt>
                <c:pt idx="5952">
                  <c:v>40447.700000000397</c:v>
                </c:pt>
                <c:pt idx="5953">
                  <c:v>40457.000000000407</c:v>
                </c:pt>
                <c:pt idx="5954">
                  <c:v>40461.300000000418</c:v>
                </c:pt>
                <c:pt idx="5955">
                  <c:v>40470.600000000421</c:v>
                </c:pt>
                <c:pt idx="5956">
                  <c:v>40474.900000000423</c:v>
                </c:pt>
                <c:pt idx="5957">
                  <c:v>40482.700000000426</c:v>
                </c:pt>
                <c:pt idx="5958">
                  <c:v>40490.500000000429</c:v>
                </c:pt>
                <c:pt idx="5959">
                  <c:v>40495.100000000428</c:v>
                </c:pt>
                <c:pt idx="5960">
                  <c:v>40500.100000000428</c:v>
                </c:pt>
                <c:pt idx="5961">
                  <c:v>40507.200000000426</c:v>
                </c:pt>
                <c:pt idx="5962">
                  <c:v>40511.600000000428</c:v>
                </c:pt>
                <c:pt idx="5963">
                  <c:v>40516.600000000428</c:v>
                </c:pt>
                <c:pt idx="5964">
                  <c:v>40524.400000000431</c:v>
                </c:pt>
                <c:pt idx="5965">
                  <c:v>40528.800000000432</c:v>
                </c:pt>
                <c:pt idx="5966">
                  <c:v>40531.700000000426</c:v>
                </c:pt>
                <c:pt idx="5967">
                  <c:v>40533.400000000431</c:v>
                </c:pt>
                <c:pt idx="5968">
                  <c:v>40537.800000000432</c:v>
                </c:pt>
                <c:pt idx="5969">
                  <c:v>40543.900000000431</c:v>
                </c:pt>
                <c:pt idx="5970">
                  <c:v>40548.200000000426</c:v>
                </c:pt>
                <c:pt idx="5971">
                  <c:v>40555.000000000437</c:v>
                </c:pt>
                <c:pt idx="5972">
                  <c:v>40561.000000000437</c:v>
                </c:pt>
                <c:pt idx="5973">
                  <c:v>40565.900000000438</c:v>
                </c:pt>
                <c:pt idx="5974">
                  <c:v>40572.400000000438</c:v>
                </c:pt>
                <c:pt idx="5975">
                  <c:v>40578.900000000438</c:v>
                </c:pt>
                <c:pt idx="5976">
                  <c:v>40582.900000000438</c:v>
                </c:pt>
                <c:pt idx="5977">
                  <c:v>40587.900000000438</c:v>
                </c:pt>
                <c:pt idx="5978">
                  <c:v>40593.900000000438</c:v>
                </c:pt>
                <c:pt idx="5979">
                  <c:v>40598.200000000426</c:v>
                </c:pt>
                <c:pt idx="5980">
                  <c:v>40602.500000000437</c:v>
                </c:pt>
                <c:pt idx="5981">
                  <c:v>40607.500000000437</c:v>
                </c:pt>
                <c:pt idx="5982">
                  <c:v>40614.100000000442</c:v>
                </c:pt>
                <c:pt idx="5983">
                  <c:v>40618.800000000439</c:v>
                </c:pt>
                <c:pt idx="5984">
                  <c:v>40624.300000000439</c:v>
                </c:pt>
                <c:pt idx="5985">
                  <c:v>40630.300000000439</c:v>
                </c:pt>
                <c:pt idx="5986">
                  <c:v>40634.700000000426</c:v>
                </c:pt>
                <c:pt idx="5987">
                  <c:v>40639.000000000437</c:v>
                </c:pt>
                <c:pt idx="5988">
                  <c:v>40644.000000000437</c:v>
                </c:pt>
                <c:pt idx="5989">
                  <c:v>40648.900000000453</c:v>
                </c:pt>
                <c:pt idx="5990">
                  <c:v>40654.700000000426</c:v>
                </c:pt>
                <c:pt idx="5991">
                  <c:v>40659.700000000426</c:v>
                </c:pt>
                <c:pt idx="5992">
                  <c:v>40669.000000000451</c:v>
                </c:pt>
                <c:pt idx="5993">
                  <c:v>40674.000000000451</c:v>
                </c:pt>
                <c:pt idx="5994">
                  <c:v>40678.300000000461</c:v>
                </c:pt>
                <c:pt idx="5995">
                  <c:v>40682.600000000457</c:v>
                </c:pt>
                <c:pt idx="5996">
                  <c:v>40690.40000000046</c:v>
                </c:pt>
                <c:pt idx="5997">
                  <c:v>40697.500000000458</c:v>
                </c:pt>
                <c:pt idx="5998">
                  <c:v>40705.300000000461</c:v>
                </c:pt>
                <c:pt idx="5999">
                  <c:v>40713.100000000457</c:v>
                </c:pt>
                <c:pt idx="6000">
                  <c:v>40720.900000000467</c:v>
                </c:pt>
                <c:pt idx="6001">
                  <c:v>40727.70000000047</c:v>
                </c:pt>
                <c:pt idx="6002">
                  <c:v>40735.500000000473</c:v>
                </c:pt>
                <c:pt idx="6003">
                  <c:v>40740.500000000473</c:v>
                </c:pt>
                <c:pt idx="6004">
                  <c:v>40748.000000000473</c:v>
                </c:pt>
                <c:pt idx="6005">
                  <c:v>40754.500000000473</c:v>
                </c:pt>
                <c:pt idx="6006">
                  <c:v>40759.900000000482</c:v>
                </c:pt>
                <c:pt idx="6007">
                  <c:v>40769.200000000477</c:v>
                </c:pt>
                <c:pt idx="6008">
                  <c:v>40778.50000000048</c:v>
                </c:pt>
                <c:pt idx="6009">
                  <c:v>40783.50000000048</c:v>
                </c:pt>
                <c:pt idx="6010">
                  <c:v>40792.800000000483</c:v>
                </c:pt>
                <c:pt idx="6011">
                  <c:v>40799.900000000482</c:v>
                </c:pt>
                <c:pt idx="6012">
                  <c:v>40804.900000000482</c:v>
                </c:pt>
                <c:pt idx="6013">
                  <c:v>40809.200000000477</c:v>
                </c:pt>
                <c:pt idx="6014">
                  <c:v>40818.500000000487</c:v>
                </c:pt>
                <c:pt idx="6015">
                  <c:v>40822.800000000498</c:v>
                </c:pt>
                <c:pt idx="6016">
                  <c:v>40827.800000000498</c:v>
                </c:pt>
                <c:pt idx="6017">
                  <c:v>40837.500000000487</c:v>
                </c:pt>
                <c:pt idx="6018">
                  <c:v>40846.800000000498</c:v>
                </c:pt>
                <c:pt idx="6019">
                  <c:v>40856.100000000493</c:v>
                </c:pt>
                <c:pt idx="6020">
                  <c:v>40865.400000000503</c:v>
                </c:pt>
                <c:pt idx="6021">
                  <c:v>40874.700000000477</c:v>
                </c:pt>
                <c:pt idx="6022">
                  <c:v>40884.000000000502</c:v>
                </c:pt>
                <c:pt idx="6023">
                  <c:v>40888.300000000512</c:v>
                </c:pt>
                <c:pt idx="6024">
                  <c:v>40898.300000000512</c:v>
                </c:pt>
                <c:pt idx="6025">
                  <c:v>40908.300000000512</c:v>
                </c:pt>
                <c:pt idx="6026">
                  <c:v>40910.000000000502</c:v>
                </c:pt>
                <c:pt idx="6027">
                  <c:v>40920.000000000502</c:v>
                </c:pt>
                <c:pt idx="6028">
                  <c:v>40923.000000000502</c:v>
                </c:pt>
                <c:pt idx="6029">
                  <c:v>40927.400000000503</c:v>
                </c:pt>
                <c:pt idx="6030">
                  <c:v>40934.200000000506</c:v>
                </c:pt>
                <c:pt idx="6031">
                  <c:v>40938.500000000509</c:v>
                </c:pt>
                <c:pt idx="6032">
                  <c:v>40942.800000000512</c:v>
                </c:pt>
                <c:pt idx="6033">
                  <c:v>40947.100000000522</c:v>
                </c:pt>
                <c:pt idx="6034">
                  <c:v>40951.400000000518</c:v>
                </c:pt>
                <c:pt idx="6035">
                  <c:v>40958.200000000521</c:v>
                </c:pt>
                <c:pt idx="6036">
                  <c:v>40962.500000000531</c:v>
                </c:pt>
                <c:pt idx="6037">
                  <c:v>40970.300000000527</c:v>
                </c:pt>
                <c:pt idx="6038">
                  <c:v>40974.60000000053</c:v>
                </c:pt>
                <c:pt idx="6039">
                  <c:v>40976.300000000527</c:v>
                </c:pt>
                <c:pt idx="6040">
                  <c:v>40983.10000000053</c:v>
                </c:pt>
                <c:pt idx="6041">
                  <c:v>40989.900000000533</c:v>
                </c:pt>
                <c:pt idx="6042">
                  <c:v>40994.900000000533</c:v>
                </c:pt>
                <c:pt idx="6043">
                  <c:v>40999.200000000543</c:v>
                </c:pt>
                <c:pt idx="6044">
                  <c:v>41004.900000000533</c:v>
                </c:pt>
                <c:pt idx="6045">
                  <c:v>41007.900000000533</c:v>
                </c:pt>
                <c:pt idx="6046">
                  <c:v>41015.400000000533</c:v>
                </c:pt>
                <c:pt idx="6047">
                  <c:v>41022.900000000533</c:v>
                </c:pt>
                <c:pt idx="6048">
                  <c:v>41030.800000000541</c:v>
                </c:pt>
                <c:pt idx="6049">
                  <c:v>41038.600000000537</c:v>
                </c:pt>
                <c:pt idx="6050">
                  <c:v>41048.600000000537</c:v>
                </c:pt>
                <c:pt idx="6051">
                  <c:v>41052.100000000537</c:v>
                </c:pt>
                <c:pt idx="6052">
                  <c:v>41058.90000000054</c:v>
                </c:pt>
                <c:pt idx="6053">
                  <c:v>41065.300000000541</c:v>
                </c:pt>
                <c:pt idx="6054">
                  <c:v>41073.100000000537</c:v>
                </c:pt>
                <c:pt idx="6055">
                  <c:v>41080.900000000547</c:v>
                </c:pt>
                <c:pt idx="6056">
                  <c:v>41085.20000000055</c:v>
                </c:pt>
                <c:pt idx="6057">
                  <c:v>41089.500000000553</c:v>
                </c:pt>
                <c:pt idx="6058">
                  <c:v>41092.100000000552</c:v>
                </c:pt>
                <c:pt idx="6059">
                  <c:v>41098.900000000562</c:v>
                </c:pt>
                <c:pt idx="6060">
                  <c:v>41108.200000000557</c:v>
                </c:pt>
                <c:pt idx="6061">
                  <c:v>41112.50000000056</c:v>
                </c:pt>
                <c:pt idx="6062">
                  <c:v>41121.800000000563</c:v>
                </c:pt>
                <c:pt idx="6063">
                  <c:v>41128.600000000573</c:v>
                </c:pt>
                <c:pt idx="6064">
                  <c:v>41136.100000000573</c:v>
                </c:pt>
                <c:pt idx="6065">
                  <c:v>41142.700000000557</c:v>
                </c:pt>
                <c:pt idx="6066">
                  <c:v>41149.500000000568</c:v>
                </c:pt>
                <c:pt idx="6067">
                  <c:v>41154.600000000573</c:v>
                </c:pt>
                <c:pt idx="6068">
                  <c:v>41156.300000000563</c:v>
                </c:pt>
                <c:pt idx="6069">
                  <c:v>41159.50000000056</c:v>
                </c:pt>
                <c:pt idx="6070">
                  <c:v>41163.800000000563</c:v>
                </c:pt>
                <c:pt idx="6071">
                  <c:v>41168.200000000557</c:v>
                </c:pt>
                <c:pt idx="6072">
                  <c:v>41172.500000000568</c:v>
                </c:pt>
                <c:pt idx="6073">
                  <c:v>41176.80000000057</c:v>
                </c:pt>
                <c:pt idx="6074">
                  <c:v>41180.000000000568</c:v>
                </c:pt>
                <c:pt idx="6075">
                  <c:v>41184.30000000057</c:v>
                </c:pt>
                <c:pt idx="6076">
                  <c:v>41188.700000000572</c:v>
                </c:pt>
                <c:pt idx="6077">
                  <c:v>41193.000000000582</c:v>
                </c:pt>
                <c:pt idx="6078">
                  <c:v>41200.500000000582</c:v>
                </c:pt>
                <c:pt idx="6079">
                  <c:v>41209.800000000578</c:v>
                </c:pt>
                <c:pt idx="6080">
                  <c:v>41212.400000000584</c:v>
                </c:pt>
                <c:pt idx="6081">
                  <c:v>41217.400000000584</c:v>
                </c:pt>
                <c:pt idx="6082">
                  <c:v>41226.700000000579</c:v>
                </c:pt>
                <c:pt idx="6083">
                  <c:v>41236.000000000582</c:v>
                </c:pt>
                <c:pt idx="6084">
                  <c:v>41245.3000000006</c:v>
                </c:pt>
                <c:pt idx="6085">
                  <c:v>41254.600000000588</c:v>
                </c:pt>
                <c:pt idx="6086">
                  <c:v>41263.900000000598</c:v>
                </c:pt>
                <c:pt idx="6087">
                  <c:v>41273.200000000586</c:v>
                </c:pt>
                <c:pt idx="6088">
                  <c:v>41282.500000000597</c:v>
                </c:pt>
                <c:pt idx="6089">
                  <c:v>41291.8000000006</c:v>
                </c:pt>
                <c:pt idx="6090">
                  <c:v>41301.100000000602</c:v>
                </c:pt>
                <c:pt idx="6091">
                  <c:v>41310.400000000613</c:v>
                </c:pt>
                <c:pt idx="6092">
                  <c:v>41319.700000000586</c:v>
                </c:pt>
                <c:pt idx="6093">
                  <c:v>41329.700000000586</c:v>
                </c:pt>
                <c:pt idx="6094">
                  <c:v>41336.500000000597</c:v>
                </c:pt>
                <c:pt idx="6095">
                  <c:v>41340.800000000607</c:v>
                </c:pt>
                <c:pt idx="6096">
                  <c:v>41342.500000000597</c:v>
                </c:pt>
                <c:pt idx="6097">
                  <c:v>41346.000000000597</c:v>
                </c:pt>
                <c:pt idx="6098">
                  <c:v>41355.300000000607</c:v>
                </c:pt>
                <c:pt idx="6099">
                  <c:v>41362.100000000602</c:v>
                </c:pt>
                <c:pt idx="6100">
                  <c:v>41366.40000000062</c:v>
                </c:pt>
                <c:pt idx="6101">
                  <c:v>41373.200000000623</c:v>
                </c:pt>
                <c:pt idx="6102">
                  <c:v>41378.90000000062</c:v>
                </c:pt>
                <c:pt idx="6103">
                  <c:v>41388.200000000623</c:v>
                </c:pt>
                <c:pt idx="6104">
                  <c:v>41392.500000000633</c:v>
                </c:pt>
                <c:pt idx="6105">
                  <c:v>41398.200000000623</c:v>
                </c:pt>
                <c:pt idx="6106">
                  <c:v>41407.500000000633</c:v>
                </c:pt>
                <c:pt idx="6107">
                  <c:v>41416.800000000629</c:v>
                </c:pt>
                <c:pt idx="6108">
                  <c:v>41421.100000000617</c:v>
                </c:pt>
                <c:pt idx="6109">
                  <c:v>41430.400000000627</c:v>
                </c:pt>
                <c:pt idx="6110">
                  <c:v>41439.700000000623</c:v>
                </c:pt>
                <c:pt idx="6111">
                  <c:v>41444.000000000633</c:v>
                </c:pt>
                <c:pt idx="6112">
                  <c:v>41453.300000000643</c:v>
                </c:pt>
                <c:pt idx="6113">
                  <c:v>41462.600000000617</c:v>
                </c:pt>
                <c:pt idx="6114">
                  <c:v>41471.900000000627</c:v>
                </c:pt>
                <c:pt idx="6115">
                  <c:v>41481.200000000623</c:v>
                </c:pt>
                <c:pt idx="6116">
                  <c:v>41490.500000000648</c:v>
                </c:pt>
                <c:pt idx="6117">
                  <c:v>41494.800000000658</c:v>
                </c:pt>
                <c:pt idx="6118">
                  <c:v>41504.100000000653</c:v>
                </c:pt>
                <c:pt idx="6119">
                  <c:v>41510.900000000664</c:v>
                </c:pt>
                <c:pt idx="6120">
                  <c:v>41520.200000000623</c:v>
                </c:pt>
                <c:pt idx="6121">
                  <c:v>41527.000000000648</c:v>
                </c:pt>
                <c:pt idx="6122">
                  <c:v>41536.300000000672</c:v>
                </c:pt>
                <c:pt idx="6123">
                  <c:v>41545.600000000682</c:v>
                </c:pt>
                <c:pt idx="6124">
                  <c:v>41552.400000000678</c:v>
                </c:pt>
                <c:pt idx="6125">
                  <c:v>41561.700000000666</c:v>
                </c:pt>
                <c:pt idx="6126">
                  <c:v>41568.500000000677</c:v>
                </c:pt>
                <c:pt idx="6127">
                  <c:v>41573.100000000682</c:v>
                </c:pt>
                <c:pt idx="6128">
                  <c:v>41582.400000000693</c:v>
                </c:pt>
                <c:pt idx="6129">
                  <c:v>41591.700000000666</c:v>
                </c:pt>
                <c:pt idx="6130">
                  <c:v>41595.500000000677</c:v>
                </c:pt>
                <c:pt idx="6131">
                  <c:v>41599.800000000687</c:v>
                </c:pt>
                <c:pt idx="6132">
                  <c:v>41603.300000000687</c:v>
                </c:pt>
                <c:pt idx="6133">
                  <c:v>41604.300000000687</c:v>
                </c:pt>
                <c:pt idx="6134">
                  <c:v>41610.700000000666</c:v>
                </c:pt>
                <c:pt idx="6135">
                  <c:v>41620.700000000666</c:v>
                </c:pt>
                <c:pt idx="6136">
                  <c:v>41630.700000000666</c:v>
                </c:pt>
                <c:pt idx="6137">
                  <c:v>41640.700000000666</c:v>
                </c:pt>
                <c:pt idx="6138">
                  <c:v>41650.700000000666</c:v>
                </c:pt>
                <c:pt idx="6139">
                  <c:v>41660.700000000666</c:v>
                </c:pt>
                <c:pt idx="6140">
                  <c:v>41670.700000000666</c:v>
                </c:pt>
                <c:pt idx="6141">
                  <c:v>41680.700000000666</c:v>
                </c:pt>
                <c:pt idx="6142">
                  <c:v>41681.900000000693</c:v>
                </c:pt>
                <c:pt idx="6143">
                  <c:v>41688.700000000666</c:v>
                </c:pt>
                <c:pt idx="6144">
                  <c:v>41695.100000000682</c:v>
                </c:pt>
                <c:pt idx="6145">
                  <c:v>41701.500000000677</c:v>
                </c:pt>
                <c:pt idx="6146">
                  <c:v>41707.9000000007</c:v>
                </c:pt>
                <c:pt idx="6147">
                  <c:v>41712.9000000007</c:v>
                </c:pt>
                <c:pt idx="6148">
                  <c:v>41717.9000000007</c:v>
                </c:pt>
                <c:pt idx="6149">
                  <c:v>41724.700000000703</c:v>
                </c:pt>
                <c:pt idx="6150">
                  <c:v>41731.500000000713</c:v>
                </c:pt>
                <c:pt idx="6151">
                  <c:v>41740.800000000709</c:v>
                </c:pt>
                <c:pt idx="6152">
                  <c:v>41745.800000000709</c:v>
                </c:pt>
                <c:pt idx="6153">
                  <c:v>41755.800000000709</c:v>
                </c:pt>
                <c:pt idx="6154">
                  <c:v>41760.800000000709</c:v>
                </c:pt>
                <c:pt idx="6155">
                  <c:v>41767.600000000697</c:v>
                </c:pt>
                <c:pt idx="6156">
                  <c:v>41775.400000000707</c:v>
                </c:pt>
                <c:pt idx="6157">
                  <c:v>41783.300000000723</c:v>
                </c:pt>
                <c:pt idx="6158">
                  <c:v>41790.100000000697</c:v>
                </c:pt>
                <c:pt idx="6159">
                  <c:v>41796.50000000072</c:v>
                </c:pt>
                <c:pt idx="6160">
                  <c:v>41801.50000000072</c:v>
                </c:pt>
                <c:pt idx="6161">
                  <c:v>41809.300000000723</c:v>
                </c:pt>
                <c:pt idx="6162">
                  <c:v>41814.400000000722</c:v>
                </c:pt>
                <c:pt idx="6163">
                  <c:v>41821.200000000717</c:v>
                </c:pt>
                <c:pt idx="6164">
                  <c:v>41825.500000000728</c:v>
                </c:pt>
                <c:pt idx="6165">
                  <c:v>41829.800000000731</c:v>
                </c:pt>
                <c:pt idx="6166">
                  <c:v>41837.600000000733</c:v>
                </c:pt>
                <c:pt idx="6167">
                  <c:v>41843.400000000744</c:v>
                </c:pt>
                <c:pt idx="6168">
                  <c:v>41848.400000000744</c:v>
                </c:pt>
                <c:pt idx="6169">
                  <c:v>41855.200000000717</c:v>
                </c:pt>
                <c:pt idx="6170">
                  <c:v>41859.800000000738</c:v>
                </c:pt>
                <c:pt idx="6171">
                  <c:v>41864.800000000738</c:v>
                </c:pt>
                <c:pt idx="6172">
                  <c:v>41871.200000000717</c:v>
                </c:pt>
                <c:pt idx="6173">
                  <c:v>41875.200000000717</c:v>
                </c:pt>
                <c:pt idx="6174">
                  <c:v>41880.100000000733</c:v>
                </c:pt>
                <c:pt idx="6175">
                  <c:v>41883.700000000717</c:v>
                </c:pt>
                <c:pt idx="6176">
                  <c:v>41890.500000000728</c:v>
                </c:pt>
                <c:pt idx="6177">
                  <c:v>41894.800000000752</c:v>
                </c:pt>
                <c:pt idx="6178">
                  <c:v>41904.100000000733</c:v>
                </c:pt>
                <c:pt idx="6179">
                  <c:v>41908.400000000751</c:v>
                </c:pt>
                <c:pt idx="6180">
                  <c:v>41915.200000000747</c:v>
                </c:pt>
                <c:pt idx="6181">
                  <c:v>41922.000000000757</c:v>
                </c:pt>
                <c:pt idx="6182">
                  <c:v>41928.80000000076</c:v>
                </c:pt>
                <c:pt idx="6183">
                  <c:v>41935.600000000763</c:v>
                </c:pt>
                <c:pt idx="6184">
                  <c:v>41942.400000000773</c:v>
                </c:pt>
                <c:pt idx="6185">
                  <c:v>41949.200000000747</c:v>
                </c:pt>
                <c:pt idx="6186">
                  <c:v>41956.000000000771</c:v>
                </c:pt>
                <c:pt idx="6187">
                  <c:v>41962.800000000781</c:v>
                </c:pt>
                <c:pt idx="6188">
                  <c:v>41969.600000000777</c:v>
                </c:pt>
                <c:pt idx="6189">
                  <c:v>41978.90000000078</c:v>
                </c:pt>
                <c:pt idx="6190">
                  <c:v>41983.200000000783</c:v>
                </c:pt>
                <c:pt idx="6191">
                  <c:v>41987.500000000793</c:v>
                </c:pt>
                <c:pt idx="6192">
                  <c:v>41996.800000000789</c:v>
                </c:pt>
                <c:pt idx="6193">
                  <c:v>42003.600000000777</c:v>
                </c:pt>
                <c:pt idx="6194">
                  <c:v>42012.900000000787</c:v>
                </c:pt>
                <c:pt idx="6195">
                  <c:v>42022.200000000783</c:v>
                </c:pt>
                <c:pt idx="6196">
                  <c:v>42031.5000000008</c:v>
                </c:pt>
                <c:pt idx="6197">
                  <c:v>42035.800000000803</c:v>
                </c:pt>
                <c:pt idx="6198">
                  <c:v>42042.600000000813</c:v>
                </c:pt>
                <c:pt idx="6199">
                  <c:v>42049.400000000809</c:v>
                </c:pt>
                <c:pt idx="6200">
                  <c:v>42057.200000000797</c:v>
                </c:pt>
                <c:pt idx="6201">
                  <c:v>42064.000000000808</c:v>
                </c:pt>
                <c:pt idx="6202">
                  <c:v>42070.800000000818</c:v>
                </c:pt>
                <c:pt idx="6203">
                  <c:v>42075.100000000821</c:v>
                </c:pt>
                <c:pt idx="6204">
                  <c:v>42081.900000000831</c:v>
                </c:pt>
                <c:pt idx="6205">
                  <c:v>42089.700000000827</c:v>
                </c:pt>
                <c:pt idx="6206">
                  <c:v>42099.700000000827</c:v>
                </c:pt>
                <c:pt idx="6207">
                  <c:v>42107.500000000829</c:v>
                </c:pt>
                <c:pt idx="6208">
                  <c:v>42115.300000000832</c:v>
                </c:pt>
                <c:pt idx="6209">
                  <c:v>42121.400000000831</c:v>
                </c:pt>
                <c:pt idx="6210">
                  <c:v>42129.200000000827</c:v>
                </c:pt>
                <c:pt idx="6211">
                  <c:v>42137.000000000837</c:v>
                </c:pt>
                <c:pt idx="6212">
                  <c:v>42144.80000000084</c:v>
                </c:pt>
                <c:pt idx="6213">
                  <c:v>42152.600000000843</c:v>
                </c:pt>
                <c:pt idx="6214">
                  <c:v>42160.400000000853</c:v>
                </c:pt>
                <c:pt idx="6215">
                  <c:v>42168.200000000827</c:v>
                </c:pt>
                <c:pt idx="6216">
                  <c:v>42176.000000000851</c:v>
                </c:pt>
                <c:pt idx="6217">
                  <c:v>42183.800000000861</c:v>
                </c:pt>
                <c:pt idx="6218">
                  <c:v>42191.600000000857</c:v>
                </c:pt>
                <c:pt idx="6219">
                  <c:v>42199.40000000086</c:v>
                </c:pt>
                <c:pt idx="6220">
                  <c:v>42209.40000000086</c:v>
                </c:pt>
                <c:pt idx="6221">
                  <c:v>42213.700000000863</c:v>
                </c:pt>
                <c:pt idx="6222">
                  <c:v>42221.500000000873</c:v>
                </c:pt>
                <c:pt idx="6223">
                  <c:v>42229.300000000869</c:v>
                </c:pt>
                <c:pt idx="6224">
                  <c:v>42237.100000000872</c:v>
                </c:pt>
                <c:pt idx="6225">
                  <c:v>42244.900000000882</c:v>
                </c:pt>
                <c:pt idx="6226">
                  <c:v>42252.700000000877</c:v>
                </c:pt>
                <c:pt idx="6227">
                  <c:v>42260.50000000088</c:v>
                </c:pt>
                <c:pt idx="6228">
                  <c:v>42268.300000000883</c:v>
                </c:pt>
                <c:pt idx="6229">
                  <c:v>42276.100000000893</c:v>
                </c:pt>
                <c:pt idx="6230">
                  <c:v>42285.100000000893</c:v>
                </c:pt>
                <c:pt idx="6231">
                  <c:v>42292.900000000889</c:v>
                </c:pt>
                <c:pt idx="6232">
                  <c:v>42300.700000000877</c:v>
                </c:pt>
                <c:pt idx="6233">
                  <c:v>42310.000000000888</c:v>
                </c:pt>
                <c:pt idx="6234">
                  <c:v>42319.300000000898</c:v>
                </c:pt>
                <c:pt idx="6235">
                  <c:v>42328.600000000901</c:v>
                </c:pt>
                <c:pt idx="6236">
                  <c:v>42334.300000000898</c:v>
                </c:pt>
                <c:pt idx="6237">
                  <c:v>42339.300000000898</c:v>
                </c:pt>
                <c:pt idx="6238">
                  <c:v>42344.300000000898</c:v>
                </c:pt>
                <c:pt idx="6239">
                  <c:v>42347.200000000877</c:v>
                </c:pt>
                <c:pt idx="6240">
                  <c:v>42352.600000000901</c:v>
                </c:pt>
                <c:pt idx="6241">
                  <c:v>42356.900000000911</c:v>
                </c:pt>
                <c:pt idx="6242">
                  <c:v>42366.200000000907</c:v>
                </c:pt>
                <c:pt idx="6243">
                  <c:v>42367.900000000911</c:v>
                </c:pt>
                <c:pt idx="6244">
                  <c:v>42371.900000000911</c:v>
                </c:pt>
                <c:pt idx="6245">
                  <c:v>42376.200000000907</c:v>
                </c:pt>
                <c:pt idx="6246">
                  <c:v>42380.200000000907</c:v>
                </c:pt>
                <c:pt idx="6247">
                  <c:v>42385.600000000908</c:v>
                </c:pt>
                <c:pt idx="6248">
                  <c:v>42389.900000000911</c:v>
                </c:pt>
                <c:pt idx="6249">
                  <c:v>42394.500000000909</c:v>
                </c:pt>
                <c:pt idx="6250">
                  <c:v>42398.900000000911</c:v>
                </c:pt>
                <c:pt idx="6251">
                  <c:v>42405.700000000907</c:v>
                </c:pt>
                <c:pt idx="6252">
                  <c:v>42410.300000000912</c:v>
                </c:pt>
                <c:pt idx="6253">
                  <c:v>42417.100000000923</c:v>
                </c:pt>
                <c:pt idx="6254">
                  <c:v>42421.400000000918</c:v>
                </c:pt>
                <c:pt idx="6255">
                  <c:v>42426.400000000918</c:v>
                </c:pt>
                <c:pt idx="6256">
                  <c:v>42433.200000000921</c:v>
                </c:pt>
                <c:pt idx="6257">
                  <c:v>42437.500000000931</c:v>
                </c:pt>
                <c:pt idx="6258">
                  <c:v>42441.800000000927</c:v>
                </c:pt>
                <c:pt idx="6259">
                  <c:v>42446.10000000093</c:v>
                </c:pt>
                <c:pt idx="6260">
                  <c:v>42452.900000000933</c:v>
                </c:pt>
                <c:pt idx="6261">
                  <c:v>42457.900000000933</c:v>
                </c:pt>
                <c:pt idx="6262">
                  <c:v>42467.200000000943</c:v>
                </c:pt>
                <c:pt idx="6263">
                  <c:v>42471.500000000939</c:v>
                </c:pt>
                <c:pt idx="6264">
                  <c:v>42480.800000000942</c:v>
                </c:pt>
                <c:pt idx="6265">
                  <c:v>42490.100000000937</c:v>
                </c:pt>
                <c:pt idx="6266">
                  <c:v>42499.400000000947</c:v>
                </c:pt>
                <c:pt idx="6267">
                  <c:v>42508.70000000095</c:v>
                </c:pt>
                <c:pt idx="6268">
                  <c:v>42513.000000000953</c:v>
                </c:pt>
                <c:pt idx="6269">
                  <c:v>42522.000000000953</c:v>
                </c:pt>
                <c:pt idx="6270">
                  <c:v>42528.800000000963</c:v>
                </c:pt>
                <c:pt idx="6271">
                  <c:v>42538.100000000959</c:v>
                </c:pt>
                <c:pt idx="6272">
                  <c:v>42547.400000000962</c:v>
                </c:pt>
                <c:pt idx="6273">
                  <c:v>42556.700000000958</c:v>
                </c:pt>
                <c:pt idx="6274">
                  <c:v>42566.000000000968</c:v>
                </c:pt>
                <c:pt idx="6275">
                  <c:v>42573.100000000974</c:v>
                </c:pt>
                <c:pt idx="6276">
                  <c:v>42577.400000000969</c:v>
                </c:pt>
                <c:pt idx="6277">
                  <c:v>42583.400000000969</c:v>
                </c:pt>
                <c:pt idx="6278">
                  <c:v>42590.200000000972</c:v>
                </c:pt>
                <c:pt idx="6279">
                  <c:v>42594.500000000982</c:v>
                </c:pt>
                <c:pt idx="6280">
                  <c:v>42600.300000000978</c:v>
                </c:pt>
                <c:pt idx="6281">
                  <c:v>42607.400000000976</c:v>
                </c:pt>
                <c:pt idx="6282">
                  <c:v>42614.200000000979</c:v>
                </c:pt>
                <c:pt idx="6283">
                  <c:v>42621.700000000979</c:v>
                </c:pt>
                <c:pt idx="6284">
                  <c:v>42623.600000000981</c:v>
                </c:pt>
                <c:pt idx="6285">
                  <c:v>42632.900000000998</c:v>
                </c:pt>
                <c:pt idx="6286">
                  <c:v>42637.700000000987</c:v>
                </c:pt>
                <c:pt idx="6287">
                  <c:v>42642.00000000099</c:v>
                </c:pt>
                <c:pt idx="6288">
                  <c:v>42648.800000001</c:v>
                </c:pt>
                <c:pt idx="6289">
                  <c:v>42655.600000001003</c:v>
                </c:pt>
                <c:pt idx="6290">
                  <c:v>42662.400000000998</c:v>
                </c:pt>
                <c:pt idx="6291">
                  <c:v>42669.200000000987</c:v>
                </c:pt>
                <c:pt idx="6292">
                  <c:v>42676.000000000997</c:v>
                </c:pt>
                <c:pt idx="6293">
                  <c:v>42682.800000001007</c:v>
                </c:pt>
                <c:pt idx="6294">
                  <c:v>42689.600000001003</c:v>
                </c:pt>
                <c:pt idx="6295">
                  <c:v>42696.400000001013</c:v>
                </c:pt>
                <c:pt idx="6296">
                  <c:v>42701.400000001013</c:v>
                </c:pt>
                <c:pt idx="6297">
                  <c:v>42705.700000000987</c:v>
                </c:pt>
                <c:pt idx="6298">
                  <c:v>42712.500000000997</c:v>
                </c:pt>
                <c:pt idx="6299">
                  <c:v>42720.800000001022</c:v>
                </c:pt>
                <c:pt idx="6300">
                  <c:v>42727.600000001017</c:v>
                </c:pt>
                <c:pt idx="6301">
                  <c:v>42731.900000001027</c:v>
                </c:pt>
                <c:pt idx="6302">
                  <c:v>42740.900000001027</c:v>
                </c:pt>
                <c:pt idx="6303">
                  <c:v>42750.200000001023</c:v>
                </c:pt>
                <c:pt idx="6304">
                  <c:v>42752.100000001017</c:v>
                </c:pt>
                <c:pt idx="6305">
                  <c:v>42762.100000001017</c:v>
                </c:pt>
                <c:pt idx="6306">
                  <c:v>42771.400000001027</c:v>
                </c:pt>
                <c:pt idx="6307">
                  <c:v>42777.100000001017</c:v>
                </c:pt>
                <c:pt idx="6308">
                  <c:v>42782.800000001029</c:v>
                </c:pt>
                <c:pt idx="6309">
                  <c:v>42790.600000001017</c:v>
                </c:pt>
                <c:pt idx="6310">
                  <c:v>42797.400000001027</c:v>
                </c:pt>
                <c:pt idx="6311">
                  <c:v>42801.700000001023</c:v>
                </c:pt>
                <c:pt idx="6312">
                  <c:v>42806.000000001033</c:v>
                </c:pt>
                <c:pt idx="6313">
                  <c:v>42810.300000001043</c:v>
                </c:pt>
                <c:pt idx="6314">
                  <c:v>42814.700000001023</c:v>
                </c:pt>
                <c:pt idx="6315">
                  <c:v>42819.000000001033</c:v>
                </c:pt>
                <c:pt idx="6316">
                  <c:v>42820.700000001023</c:v>
                </c:pt>
                <c:pt idx="6317">
                  <c:v>42825.100000001017</c:v>
                </c:pt>
                <c:pt idx="6318">
                  <c:v>42830.100000001017</c:v>
                </c:pt>
                <c:pt idx="6319">
                  <c:v>42836.900000001027</c:v>
                </c:pt>
                <c:pt idx="6320">
                  <c:v>42841.200000001023</c:v>
                </c:pt>
                <c:pt idx="6321">
                  <c:v>42845.500000001062</c:v>
                </c:pt>
                <c:pt idx="6322">
                  <c:v>42854.800000001058</c:v>
                </c:pt>
                <c:pt idx="6323">
                  <c:v>42864.100000001054</c:v>
                </c:pt>
                <c:pt idx="6324">
                  <c:v>42873.400000001056</c:v>
                </c:pt>
                <c:pt idx="6325">
                  <c:v>42877.700000001023</c:v>
                </c:pt>
                <c:pt idx="6326">
                  <c:v>42887.00000000107</c:v>
                </c:pt>
                <c:pt idx="6327">
                  <c:v>42896.300000001072</c:v>
                </c:pt>
                <c:pt idx="6328">
                  <c:v>42900.600000001083</c:v>
                </c:pt>
                <c:pt idx="6329">
                  <c:v>42909.900000001078</c:v>
                </c:pt>
                <c:pt idx="6330">
                  <c:v>42919.200000001067</c:v>
                </c:pt>
                <c:pt idx="6331">
                  <c:v>42926.000000001077</c:v>
                </c:pt>
                <c:pt idx="6332">
                  <c:v>42935.300000001087</c:v>
                </c:pt>
                <c:pt idx="6333">
                  <c:v>42939.600000001083</c:v>
                </c:pt>
                <c:pt idx="6334">
                  <c:v>42946.400000001093</c:v>
                </c:pt>
                <c:pt idx="6335">
                  <c:v>42955.700000001067</c:v>
                </c:pt>
                <c:pt idx="6336">
                  <c:v>42960.000000001077</c:v>
                </c:pt>
                <c:pt idx="6337">
                  <c:v>42965.000000001077</c:v>
                </c:pt>
                <c:pt idx="6338">
                  <c:v>42970.000000001077</c:v>
                </c:pt>
                <c:pt idx="6339">
                  <c:v>42972.9000000011</c:v>
                </c:pt>
                <c:pt idx="6340">
                  <c:v>42979.700000001103</c:v>
                </c:pt>
                <c:pt idx="6341">
                  <c:v>42984.000000001113</c:v>
                </c:pt>
                <c:pt idx="6342">
                  <c:v>42989.000000001113</c:v>
                </c:pt>
                <c:pt idx="6343">
                  <c:v>42998.300000001109</c:v>
                </c:pt>
                <c:pt idx="6344">
                  <c:v>43006.100000001097</c:v>
                </c:pt>
                <c:pt idx="6345">
                  <c:v>43015.400000001107</c:v>
                </c:pt>
                <c:pt idx="6346">
                  <c:v>43022.000000001113</c:v>
                </c:pt>
                <c:pt idx="6347">
                  <c:v>43028.600000001097</c:v>
                </c:pt>
                <c:pt idx="6348">
                  <c:v>43032.900000001107</c:v>
                </c:pt>
                <c:pt idx="6349">
                  <c:v>43037.200000001103</c:v>
                </c:pt>
                <c:pt idx="6350">
                  <c:v>43046.50000000112</c:v>
                </c:pt>
                <c:pt idx="6351">
                  <c:v>43048.00000000112</c:v>
                </c:pt>
                <c:pt idx="6352">
                  <c:v>43052.300000001123</c:v>
                </c:pt>
                <c:pt idx="6353">
                  <c:v>43061.600000001134</c:v>
                </c:pt>
                <c:pt idx="6354">
                  <c:v>43069.100000001134</c:v>
                </c:pt>
                <c:pt idx="6355">
                  <c:v>43075.900000001129</c:v>
                </c:pt>
                <c:pt idx="6356">
                  <c:v>43085.200000001118</c:v>
                </c:pt>
                <c:pt idx="6357">
                  <c:v>43094.500000001142</c:v>
                </c:pt>
                <c:pt idx="6358">
                  <c:v>43103.800000001138</c:v>
                </c:pt>
                <c:pt idx="6359">
                  <c:v>43105.900000001137</c:v>
                </c:pt>
                <c:pt idx="6360">
                  <c:v>43108.900000001137</c:v>
                </c:pt>
                <c:pt idx="6361">
                  <c:v>43116.000000001142</c:v>
                </c:pt>
                <c:pt idx="6362">
                  <c:v>43122.800000001138</c:v>
                </c:pt>
                <c:pt idx="6363">
                  <c:v>43127.100000001134</c:v>
                </c:pt>
                <c:pt idx="6364">
                  <c:v>43132.100000001134</c:v>
                </c:pt>
                <c:pt idx="6365">
                  <c:v>43141.400000001137</c:v>
                </c:pt>
                <c:pt idx="6366">
                  <c:v>43145.700000001118</c:v>
                </c:pt>
                <c:pt idx="6367">
                  <c:v>43155.00000000115</c:v>
                </c:pt>
                <c:pt idx="6368">
                  <c:v>43165.00000000115</c:v>
                </c:pt>
                <c:pt idx="6369">
                  <c:v>43170.00000000115</c:v>
                </c:pt>
                <c:pt idx="6370">
                  <c:v>43180.00000000115</c:v>
                </c:pt>
                <c:pt idx="6371">
                  <c:v>43190.00000000115</c:v>
                </c:pt>
                <c:pt idx="6372">
                  <c:v>43199.300000001153</c:v>
                </c:pt>
                <c:pt idx="6373">
                  <c:v>43203.600000001163</c:v>
                </c:pt>
                <c:pt idx="6374">
                  <c:v>43212.900000001158</c:v>
                </c:pt>
                <c:pt idx="6375">
                  <c:v>43217.200000001147</c:v>
                </c:pt>
                <c:pt idx="6376">
                  <c:v>43224.000000001157</c:v>
                </c:pt>
                <c:pt idx="6377">
                  <c:v>43228.400000001173</c:v>
                </c:pt>
                <c:pt idx="6378">
                  <c:v>43231.900000001173</c:v>
                </c:pt>
                <c:pt idx="6379">
                  <c:v>43236.200000001147</c:v>
                </c:pt>
                <c:pt idx="6380">
                  <c:v>43239.700000001147</c:v>
                </c:pt>
                <c:pt idx="6381">
                  <c:v>43249.700000001147</c:v>
                </c:pt>
                <c:pt idx="6382">
                  <c:v>43256.60000000117</c:v>
                </c:pt>
                <c:pt idx="6383">
                  <c:v>43263.400000001173</c:v>
                </c:pt>
                <c:pt idx="6384">
                  <c:v>43265.10000000117</c:v>
                </c:pt>
                <c:pt idx="6385">
                  <c:v>43270.000000001171</c:v>
                </c:pt>
                <c:pt idx="6386">
                  <c:v>43277.800000001182</c:v>
                </c:pt>
                <c:pt idx="6387">
                  <c:v>43284.600000001177</c:v>
                </c:pt>
                <c:pt idx="6388">
                  <c:v>43289.600000001177</c:v>
                </c:pt>
                <c:pt idx="6389">
                  <c:v>43294.200000001183</c:v>
                </c:pt>
                <c:pt idx="6390">
                  <c:v>43298.300000001182</c:v>
                </c:pt>
                <c:pt idx="6391">
                  <c:v>43305.400000001173</c:v>
                </c:pt>
                <c:pt idx="6392">
                  <c:v>43309.700000001183</c:v>
                </c:pt>
                <c:pt idx="6393">
                  <c:v>43314.000000001179</c:v>
                </c:pt>
                <c:pt idx="6394">
                  <c:v>43319.000000001179</c:v>
                </c:pt>
                <c:pt idx="6395">
                  <c:v>43323.90000000118</c:v>
                </c:pt>
                <c:pt idx="6396">
                  <c:v>43329.300000001182</c:v>
                </c:pt>
                <c:pt idx="6397">
                  <c:v>43336.100000001177</c:v>
                </c:pt>
                <c:pt idx="6398">
                  <c:v>43339.400000001187</c:v>
                </c:pt>
                <c:pt idx="6399">
                  <c:v>43345.400000001187</c:v>
                </c:pt>
                <c:pt idx="6400">
                  <c:v>43353.200000001183</c:v>
                </c:pt>
                <c:pt idx="6401">
                  <c:v>43354.900000001187</c:v>
                </c:pt>
                <c:pt idx="6402">
                  <c:v>43361.700000001183</c:v>
                </c:pt>
                <c:pt idx="6403">
                  <c:v>43366.700000001183</c:v>
                </c:pt>
                <c:pt idx="6404">
                  <c:v>43373.300000001189</c:v>
                </c:pt>
                <c:pt idx="6405">
                  <c:v>43381.100000001177</c:v>
                </c:pt>
                <c:pt idx="6406">
                  <c:v>43386.100000001177</c:v>
                </c:pt>
                <c:pt idx="6407">
                  <c:v>43390.400000001187</c:v>
                </c:pt>
                <c:pt idx="6408">
                  <c:v>43394.700000001183</c:v>
                </c:pt>
                <c:pt idx="6409">
                  <c:v>43404.700000001183</c:v>
                </c:pt>
                <c:pt idx="6410">
                  <c:v>43412.200000001183</c:v>
                </c:pt>
                <c:pt idx="6411">
                  <c:v>43419.000000001193</c:v>
                </c:pt>
                <c:pt idx="6412">
                  <c:v>43423.100000001177</c:v>
                </c:pt>
                <c:pt idx="6413">
                  <c:v>43433.100000001177</c:v>
                </c:pt>
                <c:pt idx="6414">
                  <c:v>43439.900000001187</c:v>
                </c:pt>
                <c:pt idx="6415">
                  <c:v>43449.900000001187</c:v>
                </c:pt>
                <c:pt idx="6416">
                  <c:v>43459.900000001187</c:v>
                </c:pt>
                <c:pt idx="6417">
                  <c:v>43467.400000001187</c:v>
                </c:pt>
                <c:pt idx="6418">
                  <c:v>43476.400000001187</c:v>
                </c:pt>
                <c:pt idx="6419">
                  <c:v>43483.900000001187</c:v>
                </c:pt>
                <c:pt idx="6420">
                  <c:v>43488.900000001187</c:v>
                </c:pt>
                <c:pt idx="6421">
                  <c:v>43496.400000001187</c:v>
                </c:pt>
                <c:pt idx="6422">
                  <c:v>43505.700000001183</c:v>
                </c:pt>
                <c:pt idx="6423">
                  <c:v>43515.000000001193</c:v>
                </c:pt>
                <c:pt idx="6424">
                  <c:v>43524.300000001203</c:v>
                </c:pt>
                <c:pt idx="6425">
                  <c:v>43527.800000001203</c:v>
                </c:pt>
                <c:pt idx="6426">
                  <c:v>43537.100000001177</c:v>
                </c:pt>
                <c:pt idx="6427">
                  <c:v>43546.400000001187</c:v>
                </c:pt>
                <c:pt idx="6428">
                  <c:v>43553.200000001183</c:v>
                </c:pt>
                <c:pt idx="6429">
                  <c:v>43558.200000001183</c:v>
                </c:pt>
                <c:pt idx="6430">
                  <c:v>43562.500000001222</c:v>
                </c:pt>
                <c:pt idx="6431">
                  <c:v>43571.800000001233</c:v>
                </c:pt>
                <c:pt idx="6432">
                  <c:v>43581.100000001177</c:v>
                </c:pt>
                <c:pt idx="6433">
                  <c:v>43590.400000001217</c:v>
                </c:pt>
                <c:pt idx="6434">
                  <c:v>43600.400000001217</c:v>
                </c:pt>
                <c:pt idx="6435">
                  <c:v>43609.700000001183</c:v>
                </c:pt>
                <c:pt idx="6436">
                  <c:v>43619.000000001222</c:v>
                </c:pt>
                <c:pt idx="6437">
                  <c:v>43628.300000001233</c:v>
                </c:pt>
                <c:pt idx="6438">
                  <c:v>43637.600000001177</c:v>
                </c:pt>
                <c:pt idx="6439">
                  <c:v>43646.900000001217</c:v>
                </c:pt>
                <c:pt idx="6440">
                  <c:v>43656.200000001183</c:v>
                </c:pt>
                <c:pt idx="6441">
                  <c:v>43665.500000001222</c:v>
                </c:pt>
                <c:pt idx="6442">
                  <c:v>43674.800000001247</c:v>
                </c:pt>
                <c:pt idx="6443">
                  <c:v>43684.100000001177</c:v>
                </c:pt>
                <c:pt idx="6444">
                  <c:v>43693.400000001253</c:v>
                </c:pt>
                <c:pt idx="6445">
                  <c:v>43702.700000001183</c:v>
                </c:pt>
                <c:pt idx="6446">
                  <c:v>43712.000000001222</c:v>
                </c:pt>
                <c:pt idx="6447">
                  <c:v>43721.300000001247</c:v>
                </c:pt>
                <c:pt idx="6448">
                  <c:v>43730.600000001177</c:v>
                </c:pt>
                <c:pt idx="6449">
                  <c:v>43738.100000001177</c:v>
                </c:pt>
                <c:pt idx="6450">
                  <c:v>43742.400000001267</c:v>
                </c:pt>
                <c:pt idx="6451">
                  <c:v>43750.200000001183</c:v>
                </c:pt>
                <c:pt idx="6452">
                  <c:v>43754.500000001273</c:v>
                </c:pt>
                <c:pt idx="6453">
                  <c:v>43760.900000001267</c:v>
                </c:pt>
                <c:pt idx="6454">
                  <c:v>43765.500000001273</c:v>
                </c:pt>
                <c:pt idx="6455">
                  <c:v>43770.400000001267</c:v>
                </c:pt>
                <c:pt idx="6456">
                  <c:v>43774.800000001283</c:v>
                </c:pt>
                <c:pt idx="6457">
                  <c:v>43778.000000001273</c:v>
                </c:pt>
                <c:pt idx="6458">
                  <c:v>43781.500000001273</c:v>
                </c:pt>
                <c:pt idx="6459">
                  <c:v>43783.600000001177</c:v>
                </c:pt>
                <c:pt idx="6460">
                  <c:v>43790.700000001183</c:v>
                </c:pt>
                <c:pt idx="6461">
                  <c:v>43799.700000001183</c:v>
                </c:pt>
                <c:pt idx="6462">
                  <c:v>43806.500000001273</c:v>
                </c:pt>
                <c:pt idx="6463">
                  <c:v>43815.800000001283</c:v>
                </c:pt>
                <c:pt idx="6464">
                  <c:v>43820.100000001177</c:v>
                </c:pt>
                <c:pt idx="6465">
                  <c:v>43827.600000001177</c:v>
                </c:pt>
                <c:pt idx="6466">
                  <c:v>43835.400000001267</c:v>
                </c:pt>
                <c:pt idx="6467">
                  <c:v>43844.700000001183</c:v>
                </c:pt>
                <c:pt idx="6468">
                  <c:v>43849.000000001273</c:v>
                </c:pt>
                <c:pt idx="6469">
                  <c:v>43858.300000001283</c:v>
                </c:pt>
                <c:pt idx="6470">
                  <c:v>43863.300000001283</c:v>
                </c:pt>
                <c:pt idx="6471">
                  <c:v>43871.100000001177</c:v>
                </c:pt>
                <c:pt idx="6472">
                  <c:v>43876.900000001297</c:v>
                </c:pt>
                <c:pt idx="6473">
                  <c:v>43886.200000001183</c:v>
                </c:pt>
                <c:pt idx="6474">
                  <c:v>43893.700000001183</c:v>
                </c:pt>
                <c:pt idx="6475">
                  <c:v>43900.500000001302</c:v>
                </c:pt>
                <c:pt idx="6476">
                  <c:v>43907.300000001313</c:v>
                </c:pt>
                <c:pt idx="6477">
                  <c:v>43911.600000001177</c:v>
                </c:pt>
                <c:pt idx="6478">
                  <c:v>43915.900000001297</c:v>
                </c:pt>
                <c:pt idx="6479">
                  <c:v>43920.200000001183</c:v>
                </c:pt>
                <c:pt idx="6480">
                  <c:v>43930.200000001183</c:v>
                </c:pt>
                <c:pt idx="6481">
                  <c:v>43940.200000001183</c:v>
                </c:pt>
                <c:pt idx="6482">
                  <c:v>43950.200000001183</c:v>
                </c:pt>
                <c:pt idx="6483">
                  <c:v>43960.200000001183</c:v>
                </c:pt>
                <c:pt idx="6484">
                  <c:v>43967.700000001183</c:v>
                </c:pt>
                <c:pt idx="6485">
                  <c:v>43975.200000001183</c:v>
                </c:pt>
                <c:pt idx="6486">
                  <c:v>43984.500000001317</c:v>
                </c:pt>
                <c:pt idx="6487">
                  <c:v>43993.800000001327</c:v>
                </c:pt>
                <c:pt idx="6488">
                  <c:v>44001.300000001327</c:v>
                </c:pt>
                <c:pt idx="6489">
                  <c:v>44009.100000001323</c:v>
                </c:pt>
                <c:pt idx="6490">
                  <c:v>44015.500000001317</c:v>
                </c:pt>
                <c:pt idx="6491">
                  <c:v>44019.800000001327</c:v>
                </c:pt>
                <c:pt idx="6492">
                  <c:v>44024.800000001327</c:v>
                </c:pt>
                <c:pt idx="6493">
                  <c:v>44029.100000001323</c:v>
                </c:pt>
                <c:pt idx="6494">
                  <c:v>44038.400000001333</c:v>
                </c:pt>
                <c:pt idx="6495">
                  <c:v>44042.700000001183</c:v>
                </c:pt>
                <c:pt idx="6496">
                  <c:v>44047.600000001323</c:v>
                </c:pt>
                <c:pt idx="6497">
                  <c:v>44053.200000001183</c:v>
                </c:pt>
                <c:pt idx="6498">
                  <c:v>44058.200000001183</c:v>
                </c:pt>
                <c:pt idx="6499">
                  <c:v>44062.500000001317</c:v>
                </c:pt>
                <c:pt idx="6500">
                  <c:v>44067.500000001317</c:v>
                </c:pt>
                <c:pt idx="6501">
                  <c:v>44073.900000001333</c:v>
                </c:pt>
                <c:pt idx="6502">
                  <c:v>44081.700000001183</c:v>
                </c:pt>
                <c:pt idx="6503">
                  <c:v>44086.700000001183</c:v>
                </c:pt>
                <c:pt idx="6504">
                  <c:v>44091.700000001183</c:v>
                </c:pt>
                <c:pt idx="6505">
                  <c:v>44096.100000001323</c:v>
                </c:pt>
                <c:pt idx="6506">
                  <c:v>44100.700000001183</c:v>
                </c:pt>
                <c:pt idx="6507">
                  <c:v>44107.500000001353</c:v>
                </c:pt>
                <c:pt idx="6508">
                  <c:v>44114.300000001364</c:v>
                </c:pt>
                <c:pt idx="6509">
                  <c:v>44124.300000001364</c:v>
                </c:pt>
                <c:pt idx="6510">
                  <c:v>44128.600000001323</c:v>
                </c:pt>
                <c:pt idx="6511">
                  <c:v>44132.900000001348</c:v>
                </c:pt>
                <c:pt idx="6512">
                  <c:v>44137.200000001183</c:v>
                </c:pt>
                <c:pt idx="6513">
                  <c:v>44146.500000001353</c:v>
                </c:pt>
                <c:pt idx="6514">
                  <c:v>44155.800000001371</c:v>
                </c:pt>
                <c:pt idx="6515">
                  <c:v>44160.100000001366</c:v>
                </c:pt>
                <c:pt idx="6516">
                  <c:v>44164.400000001377</c:v>
                </c:pt>
                <c:pt idx="6517">
                  <c:v>44171.900000001377</c:v>
                </c:pt>
                <c:pt idx="6518">
                  <c:v>44179.400000001377</c:v>
                </c:pt>
                <c:pt idx="6519">
                  <c:v>44184.400000001377</c:v>
                </c:pt>
                <c:pt idx="6520">
                  <c:v>44194.400000001377</c:v>
                </c:pt>
                <c:pt idx="6521">
                  <c:v>44203.70000000119</c:v>
                </c:pt>
                <c:pt idx="6522">
                  <c:v>44213.70000000119</c:v>
                </c:pt>
                <c:pt idx="6523">
                  <c:v>44220.20000000119</c:v>
                </c:pt>
                <c:pt idx="6524">
                  <c:v>44223.70000000119</c:v>
                </c:pt>
                <c:pt idx="6525">
                  <c:v>44228.000000001382</c:v>
                </c:pt>
                <c:pt idx="6526">
                  <c:v>44232.300000001393</c:v>
                </c:pt>
                <c:pt idx="6527">
                  <c:v>44237.300000001393</c:v>
                </c:pt>
                <c:pt idx="6528">
                  <c:v>44244.400000001377</c:v>
                </c:pt>
                <c:pt idx="6529">
                  <c:v>44248.700000001198</c:v>
                </c:pt>
                <c:pt idx="6530">
                  <c:v>44258.700000001198</c:v>
                </c:pt>
                <c:pt idx="6531">
                  <c:v>44268.700000001198</c:v>
                </c:pt>
                <c:pt idx="6532">
                  <c:v>44276.500000001382</c:v>
                </c:pt>
                <c:pt idx="6533">
                  <c:v>44285.800000001393</c:v>
                </c:pt>
                <c:pt idx="6534">
                  <c:v>44290.800000001393</c:v>
                </c:pt>
                <c:pt idx="6535">
                  <c:v>44300.100000001366</c:v>
                </c:pt>
                <c:pt idx="6536">
                  <c:v>44305.100000001366</c:v>
                </c:pt>
                <c:pt idx="6537">
                  <c:v>44310.100000001366</c:v>
                </c:pt>
                <c:pt idx="6538">
                  <c:v>44315.100000001366</c:v>
                </c:pt>
                <c:pt idx="6539">
                  <c:v>44320.100000001366</c:v>
                </c:pt>
                <c:pt idx="6540">
                  <c:v>44325.100000001366</c:v>
                </c:pt>
                <c:pt idx="6541">
                  <c:v>44332.600000001366</c:v>
                </c:pt>
                <c:pt idx="6542">
                  <c:v>44338.600000001366</c:v>
                </c:pt>
                <c:pt idx="6543">
                  <c:v>44342.900000001377</c:v>
                </c:pt>
                <c:pt idx="6544">
                  <c:v>44344.600000001366</c:v>
                </c:pt>
                <c:pt idx="6545">
                  <c:v>44351.400000001377</c:v>
                </c:pt>
                <c:pt idx="6546">
                  <c:v>44361.400000001377</c:v>
                </c:pt>
                <c:pt idx="6547">
                  <c:v>44366.400000001377</c:v>
                </c:pt>
                <c:pt idx="6548">
                  <c:v>44374.200000001212</c:v>
                </c:pt>
                <c:pt idx="6549">
                  <c:v>44383.500000001397</c:v>
                </c:pt>
                <c:pt idx="6550">
                  <c:v>44388.500000001397</c:v>
                </c:pt>
                <c:pt idx="6551">
                  <c:v>44391.500000001397</c:v>
                </c:pt>
                <c:pt idx="6552">
                  <c:v>44400.800000001407</c:v>
                </c:pt>
                <c:pt idx="6553">
                  <c:v>44410.800000001407</c:v>
                </c:pt>
                <c:pt idx="6554">
                  <c:v>44420.800000001407</c:v>
                </c:pt>
                <c:pt idx="6555">
                  <c:v>44430.100000001403</c:v>
                </c:pt>
                <c:pt idx="6556">
                  <c:v>44439.400000001413</c:v>
                </c:pt>
                <c:pt idx="6557">
                  <c:v>44446.200000001227</c:v>
                </c:pt>
                <c:pt idx="6558">
                  <c:v>44451.200000001227</c:v>
                </c:pt>
                <c:pt idx="6559">
                  <c:v>44455.500000001397</c:v>
                </c:pt>
                <c:pt idx="6560">
                  <c:v>44462.100000001403</c:v>
                </c:pt>
                <c:pt idx="6561">
                  <c:v>44471.40000000142</c:v>
                </c:pt>
                <c:pt idx="6562">
                  <c:v>44474.000000001397</c:v>
                </c:pt>
                <c:pt idx="6563">
                  <c:v>44483.300000001422</c:v>
                </c:pt>
                <c:pt idx="6564">
                  <c:v>44487.600000001417</c:v>
                </c:pt>
                <c:pt idx="6565">
                  <c:v>44496.900000001428</c:v>
                </c:pt>
                <c:pt idx="6566">
                  <c:v>44506.200000001423</c:v>
                </c:pt>
                <c:pt idx="6567">
                  <c:v>44515.500000001433</c:v>
                </c:pt>
                <c:pt idx="6568">
                  <c:v>44524.800000001444</c:v>
                </c:pt>
                <c:pt idx="6569">
                  <c:v>44529.100000001417</c:v>
                </c:pt>
                <c:pt idx="6570">
                  <c:v>44538.400000001428</c:v>
                </c:pt>
                <c:pt idx="6571">
                  <c:v>44547.700000001423</c:v>
                </c:pt>
                <c:pt idx="6572">
                  <c:v>44557.000000001433</c:v>
                </c:pt>
                <c:pt idx="6573">
                  <c:v>44564.800000001451</c:v>
                </c:pt>
                <c:pt idx="6574">
                  <c:v>44569.100000001446</c:v>
                </c:pt>
                <c:pt idx="6575">
                  <c:v>44574.100000001446</c:v>
                </c:pt>
                <c:pt idx="6576">
                  <c:v>44580.300000001451</c:v>
                </c:pt>
                <c:pt idx="6577">
                  <c:v>44586.900000001428</c:v>
                </c:pt>
                <c:pt idx="6578">
                  <c:v>44588.600000001417</c:v>
                </c:pt>
                <c:pt idx="6579">
                  <c:v>44593.000000001433</c:v>
                </c:pt>
                <c:pt idx="6580">
                  <c:v>44599.800000001451</c:v>
                </c:pt>
                <c:pt idx="6581">
                  <c:v>44604.100000001446</c:v>
                </c:pt>
                <c:pt idx="6582">
                  <c:v>44606.700000001452</c:v>
                </c:pt>
                <c:pt idx="6583">
                  <c:v>44613.600000001446</c:v>
                </c:pt>
                <c:pt idx="6584">
                  <c:v>44618.600000001446</c:v>
                </c:pt>
                <c:pt idx="6585">
                  <c:v>44625.800000001451</c:v>
                </c:pt>
                <c:pt idx="6586">
                  <c:v>44629.800000001451</c:v>
                </c:pt>
                <c:pt idx="6587">
                  <c:v>44634.100000001446</c:v>
                </c:pt>
                <c:pt idx="6588">
                  <c:v>44639.100000001446</c:v>
                </c:pt>
                <c:pt idx="6589">
                  <c:v>44645.900000001457</c:v>
                </c:pt>
                <c:pt idx="6590">
                  <c:v>44650.200000001452</c:v>
                </c:pt>
                <c:pt idx="6591">
                  <c:v>44657.000000001462</c:v>
                </c:pt>
                <c:pt idx="6592">
                  <c:v>44663.800000001473</c:v>
                </c:pt>
                <c:pt idx="6593">
                  <c:v>44668.700000001452</c:v>
                </c:pt>
                <c:pt idx="6594">
                  <c:v>44675.50000000147</c:v>
                </c:pt>
                <c:pt idx="6595">
                  <c:v>44682.300000001473</c:v>
                </c:pt>
                <c:pt idx="6596">
                  <c:v>44689.100000001483</c:v>
                </c:pt>
                <c:pt idx="6597">
                  <c:v>44699.100000001483</c:v>
                </c:pt>
                <c:pt idx="6598">
                  <c:v>44709.100000001483</c:v>
                </c:pt>
                <c:pt idx="6599">
                  <c:v>44719.100000001483</c:v>
                </c:pt>
                <c:pt idx="6600">
                  <c:v>44729.100000001483</c:v>
                </c:pt>
                <c:pt idx="6601">
                  <c:v>44739.100000001483</c:v>
                </c:pt>
                <c:pt idx="6602">
                  <c:v>44742.100000001483</c:v>
                </c:pt>
                <c:pt idx="6603">
                  <c:v>44747.900000001478</c:v>
                </c:pt>
                <c:pt idx="6604">
                  <c:v>44757.900000001478</c:v>
                </c:pt>
                <c:pt idx="6605">
                  <c:v>44763.700000001467</c:v>
                </c:pt>
                <c:pt idx="6606">
                  <c:v>44771.30000000148</c:v>
                </c:pt>
                <c:pt idx="6607">
                  <c:v>44776.30000000148</c:v>
                </c:pt>
                <c:pt idx="6608">
                  <c:v>44786.30000000148</c:v>
                </c:pt>
                <c:pt idx="6609">
                  <c:v>44790.600000001483</c:v>
                </c:pt>
                <c:pt idx="6610">
                  <c:v>44795.200000001467</c:v>
                </c:pt>
                <c:pt idx="6611">
                  <c:v>44804.500000001477</c:v>
                </c:pt>
                <c:pt idx="6612">
                  <c:v>44813.800000001487</c:v>
                </c:pt>
                <c:pt idx="6613">
                  <c:v>44823.100000001483</c:v>
                </c:pt>
                <c:pt idx="6614">
                  <c:v>44832.400000001493</c:v>
                </c:pt>
                <c:pt idx="6615">
                  <c:v>44841.700000001467</c:v>
                </c:pt>
                <c:pt idx="6616">
                  <c:v>44851.000000001477</c:v>
                </c:pt>
                <c:pt idx="6617">
                  <c:v>44855.300000001502</c:v>
                </c:pt>
                <c:pt idx="6618">
                  <c:v>44859.600000001497</c:v>
                </c:pt>
                <c:pt idx="6619">
                  <c:v>44863.900000001508</c:v>
                </c:pt>
                <c:pt idx="6620">
                  <c:v>44868.200000001503</c:v>
                </c:pt>
                <c:pt idx="6621">
                  <c:v>44875.000000001513</c:v>
                </c:pt>
                <c:pt idx="6622">
                  <c:v>44881.800000001524</c:v>
                </c:pt>
                <c:pt idx="6623">
                  <c:v>44891.100000001497</c:v>
                </c:pt>
                <c:pt idx="6624">
                  <c:v>44900.400000001522</c:v>
                </c:pt>
                <c:pt idx="6625">
                  <c:v>44905.400000001522</c:v>
                </c:pt>
                <c:pt idx="6626">
                  <c:v>44912.200000001532</c:v>
                </c:pt>
                <c:pt idx="6627">
                  <c:v>44921.500000001528</c:v>
                </c:pt>
                <c:pt idx="6628">
                  <c:v>44925.800000001531</c:v>
                </c:pt>
                <c:pt idx="6629">
                  <c:v>44932.600000001526</c:v>
                </c:pt>
                <c:pt idx="6630">
                  <c:v>44941.900000001537</c:v>
                </c:pt>
                <c:pt idx="6631">
                  <c:v>44951.200000001532</c:v>
                </c:pt>
                <c:pt idx="6632">
                  <c:v>44960.500000001543</c:v>
                </c:pt>
                <c:pt idx="6633">
                  <c:v>44969.800000001553</c:v>
                </c:pt>
                <c:pt idx="6634">
                  <c:v>44979.100000001526</c:v>
                </c:pt>
                <c:pt idx="6635">
                  <c:v>44988.400000001551</c:v>
                </c:pt>
                <c:pt idx="6636">
                  <c:v>44992.700000001547</c:v>
                </c:pt>
                <c:pt idx="6637">
                  <c:v>45002.000000001557</c:v>
                </c:pt>
                <c:pt idx="6638">
                  <c:v>45011.30000000156</c:v>
                </c:pt>
                <c:pt idx="6639">
                  <c:v>45020.600000001563</c:v>
                </c:pt>
                <c:pt idx="6640">
                  <c:v>45029.900000001573</c:v>
                </c:pt>
                <c:pt idx="6641">
                  <c:v>45039.200000001547</c:v>
                </c:pt>
                <c:pt idx="6642">
                  <c:v>45048.500000001572</c:v>
                </c:pt>
                <c:pt idx="6643">
                  <c:v>45057.800000001582</c:v>
                </c:pt>
                <c:pt idx="6644">
                  <c:v>45067.800000001582</c:v>
                </c:pt>
                <c:pt idx="6645">
                  <c:v>45070.100000001577</c:v>
                </c:pt>
                <c:pt idx="6646">
                  <c:v>45079.40000000158</c:v>
                </c:pt>
                <c:pt idx="6647">
                  <c:v>45088.700000001583</c:v>
                </c:pt>
                <c:pt idx="6648">
                  <c:v>45098.000000001593</c:v>
                </c:pt>
                <c:pt idx="6649">
                  <c:v>45104.800000001589</c:v>
                </c:pt>
                <c:pt idx="6650">
                  <c:v>45111.400000001588</c:v>
                </c:pt>
                <c:pt idx="6651">
                  <c:v>45118.200000001583</c:v>
                </c:pt>
                <c:pt idx="6652">
                  <c:v>45125.000000001593</c:v>
                </c:pt>
                <c:pt idx="6653">
                  <c:v>45134.300000001604</c:v>
                </c:pt>
                <c:pt idx="6654">
                  <c:v>45143.600000001577</c:v>
                </c:pt>
                <c:pt idx="6655">
                  <c:v>45152.900000001588</c:v>
                </c:pt>
                <c:pt idx="6656">
                  <c:v>45162.200000001583</c:v>
                </c:pt>
                <c:pt idx="6657">
                  <c:v>45166.500000001593</c:v>
                </c:pt>
                <c:pt idx="6658">
                  <c:v>45175.800000001604</c:v>
                </c:pt>
                <c:pt idx="6659">
                  <c:v>45185.100000001577</c:v>
                </c:pt>
                <c:pt idx="6660">
                  <c:v>45194.400000001588</c:v>
                </c:pt>
                <c:pt idx="6661">
                  <c:v>45203.700000001583</c:v>
                </c:pt>
                <c:pt idx="6662">
                  <c:v>45208.700000001583</c:v>
                </c:pt>
                <c:pt idx="6663">
                  <c:v>45218.000000001623</c:v>
                </c:pt>
                <c:pt idx="6664">
                  <c:v>45225.100000001577</c:v>
                </c:pt>
                <c:pt idx="6665">
                  <c:v>45229.400000001617</c:v>
                </c:pt>
                <c:pt idx="6666">
                  <c:v>45236.200000001583</c:v>
                </c:pt>
                <c:pt idx="6667">
                  <c:v>45245.500000001623</c:v>
                </c:pt>
                <c:pt idx="6668">
                  <c:v>45254.800000001633</c:v>
                </c:pt>
                <c:pt idx="6669">
                  <c:v>45263.800000001633</c:v>
                </c:pt>
                <c:pt idx="6670">
                  <c:v>45271.600000001577</c:v>
                </c:pt>
                <c:pt idx="6671">
                  <c:v>45278.400000001617</c:v>
                </c:pt>
                <c:pt idx="6672">
                  <c:v>45282.800000001633</c:v>
                </c:pt>
                <c:pt idx="6673">
                  <c:v>45290.600000001577</c:v>
                </c:pt>
                <c:pt idx="6674">
                  <c:v>45298.400000001617</c:v>
                </c:pt>
                <c:pt idx="6675">
                  <c:v>45307.700000001583</c:v>
                </c:pt>
                <c:pt idx="6676">
                  <c:v>45317.000000001623</c:v>
                </c:pt>
                <c:pt idx="6677">
                  <c:v>45321.300000001647</c:v>
                </c:pt>
                <c:pt idx="6678">
                  <c:v>45328.800000001647</c:v>
                </c:pt>
                <c:pt idx="6679">
                  <c:v>45336.600000001577</c:v>
                </c:pt>
                <c:pt idx="6680">
                  <c:v>45345.900000001653</c:v>
                </c:pt>
                <c:pt idx="6681">
                  <c:v>45355.200000001583</c:v>
                </c:pt>
                <c:pt idx="6682">
                  <c:v>45364.500000001623</c:v>
                </c:pt>
                <c:pt idx="6683">
                  <c:v>45368.800000001647</c:v>
                </c:pt>
                <c:pt idx="6684">
                  <c:v>45378.800000001647</c:v>
                </c:pt>
                <c:pt idx="6685">
                  <c:v>45388.100000001577</c:v>
                </c:pt>
                <c:pt idx="6686">
                  <c:v>45394.900000001668</c:v>
                </c:pt>
                <c:pt idx="6687">
                  <c:v>45402.000000001673</c:v>
                </c:pt>
                <c:pt idx="6688">
                  <c:v>45407.000000001673</c:v>
                </c:pt>
                <c:pt idx="6689">
                  <c:v>45412.000000001673</c:v>
                </c:pt>
                <c:pt idx="6690">
                  <c:v>45418.800000001676</c:v>
                </c:pt>
                <c:pt idx="6691">
                  <c:v>45423.800000001676</c:v>
                </c:pt>
                <c:pt idx="6692">
                  <c:v>45431.600000001577</c:v>
                </c:pt>
                <c:pt idx="6693">
                  <c:v>45438.400000001668</c:v>
                </c:pt>
                <c:pt idx="6694">
                  <c:v>45445.200000001583</c:v>
                </c:pt>
                <c:pt idx="6695">
                  <c:v>45449.500000001673</c:v>
                </c:pt>
                <c:pt idx="6696">
                  <c:v>45456.600000001577</c:v>
                </c:pt>
                <c:pt idx="6697">
                  <c:v>45463.400000001668</c:v>
                </c:pt>
                <c:pt idx="6698">
                  <c:v>45470.900000001668</c:v>
                </c:pt>
                <c:pt idx="6699">
                  <c:v>45477.300000001676</c:v>
                </c:pt>
                <c:pt idx="6700">
                  <c:v>45486.600000001577</c:v>
                </c:pt>
                <c:pt idx="6701">
                  <c:v>45495.900000001668</c:v>
                </c:pt>
                <c:pt idx="6702">
                  <c:v>45500.200000001583</c:v>
                </c:pt>
                <c:pt idx="6703">
                  <c:v>45507.700000001583</c:v>
                </c:pt>
                <c:pt idx="6704">
                  <c:v>45512.700000001583</c:v>
                </c:pt>
                <c:pt idx="6705">
                  <c:v>45519.100000001577</c:v>
                </c:pt>
                <c:pt idx="6706">
                  <c:v>45525.900000001697</c:v>
                </c:pt>
                <c:pt idx="6707">
                  <c:v>45530.200000001583</c:v>
                </c:pt>
                <c:pt idx="6708">
                  <c:v>45538.000000001703</c:v>
                </c:pt>
                <c:pt idx="6709">
                  <c:v>45544.100000001577</c:v>
                </c:pt>
                <c:pt idx="6710">
                  <c:v>45551.900000001697</c:v>
                </c:pt>
                <c:pt idx="6711">
                  <c:v>45555.200000001583</c:v>
                </c:pt>
                <c:pt idx="6712">
                  <c:v>45560.100000001577</c:v>
                </c:pt>
                <c:pt idx="6713">
                  <c:v>45564.400000001697</c:v>
                </c:pt>
                <c:pt idx="6714">
                  <c:v>45569.30000000172</c:v>
                </c:pt>
                <c:pt idx="6715">
                  <c:v>45575.900000001697</c:v>
                </c:pt>
                <c:pt idx="6716">
                  <c:v>45581.30000000172</c:v>
                </c:pt>
                <c:pt idx="6717">
                  <c:v>45586.700000001583</c:v>
                </c:pt>
                <c:pt idx="6718">
                  <c:v>45591.000000001717</c:v>
                </c:pt>
                <c:pt idx="6719">
                  <c:v>45596.800000001727</c:v>
                </c:pt>
                <c:pt idx="6720">
                  <c:v>45601.100000001723</c:v>
                </c:pt>
                <c:pt idx="6721">
                  <c:v>45610.100000001723</c:v>
                </c:pt>
                <c:pt idx="6722">
                  <c:v>45617.900000001733</c:v>
                </c:pt>
                <c:pt idx="6723">
                  <c:v>45625.700000001583</c:v>
                </c:pt>
                <c:pt idx="6724">
                  <c:v>45630.000000001717</c:v>
                </c:pt>
                <c:pt idx="6725">
                  <c:v>45634.300000001727</c:v>
                </c:pt>
                <c:pt idx="6726">
                  <c:v>45642.800000001727</c:v>
                </c:pt>
                <c:pt idx="6727">
                  <c:v>45647.100000001723</c:v>
                </c:pt>
                <c:pt idx="6728">
                  <c:v>45654.900000001733</c:v>
                </c:pt>
                <c:pt idx="6729">
                  <c:v>45662.000000001717</c:v>
                </c:pt>
                <c:pt idx="6730">
                  <c:v>45669.100000001723</c:v>
                </c:pt>
                <c:pt idx="6731">
                  <c:v>45676.900000001733</c:v>
                </c:pt>
                <c:pt idx="6732">
                  <c:v>45684.700000001583</c:v>
                </c:pt>
                <c:pt idx="6733">
                  <c:v>45694.000000001754</c:v>
                </c:pt>
                <c:pt idx="6734">
                  <c:v>45701.800000001756</c:v>
                </c:pt>
                <c:pt idx="6735">
                  <c:v>45710.800000001756</c:v>
                </c:pt>
                <c:pt idx="6736">
                  <c:v>45718.600000001723</c:v>
                </c:pt>
                <c:pt idx="6737">
                  <c:v>45727.600000001723</c:v>
                </c:pt>
                <c:pt idx="6738">
                  <c:v>45736.600000001723</c:v>
                </c:pt>
                <c:pt idx="6739">
                  <c:v>45744.400000001748</c:v>
                </c:pt>
                <c:pt idx="6740">
                  <c:v>45752.200000001583</c:v>
                </c:pt>
                <c:pt idx="6741">
                  <c:v>45760.000000001754</c:v>
                </c:pt>
                <c:pt idx="6742">
                  <c:v>45767.800000001771</c:v>
                </c:pt>
                <c:pt idx="6743">
                  <c:v>45777.100000001767</c:v>
                </c:pt>
                <c:pt idx="6744">
                  <c:v>45784.900000001777</c:v>
                </c:pt>
                <c:pt idx="6745">
                  <c:v>45792.000000001783</c:v>
                </c:pt>
                <c:pt idx="6746">
                  <c:v>45799.800000001778</c:v>
                </c:pt>
                <c:pt idx="6747">
                  <c:v>45808.300000001778</c:v>
                </c:pt>
                <c:pt idx="6748">
                  <c:v>45816.100000001767</c:v>
                </c:pt>
                <c:pt idx="6749">
                  <c:v>45823.900000001777</c:v>
                </c:pt>
                <c:pt idx="6750">
                  <c:v>45831.700000001772</c:v>
                </c:pt>
                <c:pt idx="6751">
                  <c:v>45837.500000001783</c:v>
                </c:pt>
                <c:pt idx="6752">
                  <c:v>45840.100000001767</c:v>
                </c:pt>
                <c:pt idx="6753">
                  <c:v>45849.400000001777</c:v>
                </c:pt>
                <c:pt idx="6754">
                  <c:v>45856.900000001777</c:v>
                </c:pt>
                <c:pt idx="6755">
                  <c:v>45860.900000001777</c:v>
                </c:pt>
                <c:pt idx="6756">
                  <c:v>45868.500000001783</c:v>
                </c:pt>
                <c:pt idx="6757">
                  <c:v>45874.300000001793</c:v>
                </c:pt>
                <c:pt idx="6758">
                  <c:v>45878.600000001767</c:v>
                </c:pt>
                <c:pt idx="6759">
                  <c:v>45887.900000001777</c:v>
                </c:pt>
                <c:pt idx="6760">
                  <c:v>45895.400000001777</c:v>
                </c:pt>
                <c:pt idx="6761">
                  <c:v>45899.400000001777</c:v>
                </c:pt>
                <c:pt idx="6762">
                  <c:v>45905.200000001772</c:v>
                </c:pt>
                <c:pt idx="6763">
                  <c:v>45913.000000001797</c:v>
                </c:pt>
                <c:pt idx="6764">
                  <c:v>45918.000000001797</c:v>
                </c:pt>
                <c:pt idx="6765">
                  <c:v>45927.300000001807</c:v>
                </c:pt>
                <c:pt idx="6766">
                  <c:v>45932.300000001807</c:v>
                </c:pt>
                <c:pt idx="6767">
                  <c:v>45942.300000001807</c:v>
                </c:pt>
                <c:pt idx="6768">
                  <c:v>45952.300000001807</c:v>
                </c:pt>
                <c:pt idx="6769">
                  <c:v>45956.600000001803</c:v>
                </c:pt>
                <c:pt idx="6770">
                  <c:v>45960.900000001813</c:v>
                </c:pt>
                <c:pt idx="6771">
                  <c:v>45964.900000001813</c:v>
                </c:pt>
                <c:pt idx="6772">
                  <c:v>45969.200000001772</c:v>
                </c:pt>
                <c:pt idx="6773">
                  <c:v>45979.200000001772</c:v>
                </c:pt>
                <c:pt idx="6774">
                  <c:v>45988.500000001797</c:v>
                </c:pt>
                <c:pt idx="6775">
                  <c:v>45992.800000001822</c:v>
                </c:pt>
                <c:pt idx="6776">
                  <c:v>46002.800000001822</c:v>
                </c:pt>
                <c:pt idx="6777">
                  <c:v>46012.100000001818</c:v>
                </c:pt>
                <c:pt idx="6778">
                  <c:v>46021.400000001828</c:v>
                </c:pt>
                <c:pt idx="6779">
                  <c:v>46025.700000001823</c:v>
                </c:pt>
                <c:pt idx="6780">
                  <c:v>46030.000000001834</c:v>
                </c:pt>
                <c:pt idx="6781">
                  <c:v>46034.300000001836</c:v>
                </c:pt>
                <c:pt idx="6782">
                  <c:v>46040.100000001818</c:v>
                </c:pt>
                <c:pt idx="6783">
                  <c:v>46049.400000001828</c:v>
                </c:pt>
                <c:pt idx="6784">
                  <c:v>46053.700000001823</c:v>
                </c:pt>
                <c:pt idx="6785">
                  <c:v>46058.000000001834</c:v>
                </c:pt>
                <c:pt idx="6786">
                  <c:v>46063.000000001834</c:v>
                </c:pt>
                <c:pt idx="6787">
                  <c:v>46072.300000001851</c:v>
                </c:pt>
                <c:pt idx="6788">
                  <c:v>46076.600000001847</c:v>
                </c:pt>
                <c:pt idx="6789">
                  <c:v>46083.400000001857</c:v>
                </c:pt>
                <c:pt idx="6790">
                  <c:v>46090.200000001852</c:v>
                </c:pt>
                <c:pt idx="6791">
                  <c:v>46097.000000001863</c:v>
                </c:pt>
                <c:pt idx="6792">
                  <c:v>46106.300000001873</c:v>
                </c:pt>
                <c:pt idx="6793">
                  <c:v>46112.100000001847</c:v>
                </c:pt>
                <c:pt idx="6794">
                  <c:v>46116.400000001871</c:v>
                </c:pt>
                <c:pt idx="6795">
                  <c:v>46125.700000001867</c:v>
                </c:pt>
                <c:pt idx="6796">
                  <c:v>46135.000000001877</c:v>
                </c:pt>
                <c:pt idx="6797">
                  <c:v>46144.30000000188</c:v>
                </c:pt>
                <c:pt idx="6798">
                  <c:v>46148.600000001883</c:v>
                </c:pt>
                <c:pt idx="6799">
                  <c:v>46152.900000001893</c:v>
                </c:pt>
                <c:pt idx="6800">
                  <c:v>46162.200000001867</c:v>
                </c:pt>
                <c:pt idx="6801">
                  <c:v>46171.500000001877</c:v>
                </c:pt>
                <c:pt idx="6802">
                  <c:v>46180.800000001887</c:v>
                </c:pt>
                <c:pt idx="6803">
                  <c:v>46185.100000001883</c:v>
                </c:pt>
                <c:pt idx="6804">
                  <c:v>46194.4000000019</c:v>
                </c:pt>
                <c:pt idx="6805">
                  <c:v>46198.700000001903</c:v>
                </c:pt>
                <c:pt idx="6806">
                  <c:v>46204.500000001914</c:v>
                </c:pt>
                <c:pt idx="6807">
                  <c:v>46209.500000001914</c:v>
                </c:pt>
                <c:pt idx="6808">
                  <c:v>46213.800000001909</c:v>
                </c:pt>
                <c:pt idx="6809">
                  <c:v>46223.100000001898</c:v>
                </c:pt>
                <c:pt idx="6810">
                  <c:v>46228.100000001898</c:v>
                </c:pt>
                <c:pt idx="6811">
                  <c:v>46237.400000001922</c:v>
                </c:pt>
                <c:pt idx="6812">
                  <c:v>46246.700000001903</c:v>
                </c:pt>
                <c:pt idx="6813">
                  <c:v>46256.000000001921</c:v>
                </c:pt>
                <c:pt idx="6814">
                  <c:v>46260.300000001931</c:v>
                </c:pt>
                <c:pt idx="6815">
                  <c:v>46269.600000001927</c:v>
                </c:pt>
                <c:pt idx="6816">
                  <c:v>46275.600000001927</c:v>
                </c:pt>
                <c:pt idx="6817">
                  <c:v>46282.800000001931</c:v>
                </c:pt>
                <c:pt idx="6818">
                  <c:v>46287.700000001932</c:v>
                </c:pt>
                <c:pt idx="6819">
                  <c:v>46295.200000001932</c:v>
                </c:pt>
                <c:pt idx="6820">
                  <c:v>46301.000000001928</c:v>
                </c:pt>
                <c:pt idx="6821">
                  <c:v>46305.300000001931</c:v>
                </c:pt>
                <c:pt idx="6822">
                  <c:v>46309.600000001927</c:v>
                </c:pt>
                <c:pt idx="6823">
                  <c:v>46313.900000001937</c:v>
                </c:pt>
                <c:pt idx="6824">
                  <c:v>46323.200000001932</c:v>
                </c:pt>
                <c:pt idx="6825">
                  <c:v>46330.300000001938</c:v>
                </c:pt>
                <c:pt idx="6826">
                  <c:v>46337.100000001927</c:v>
                </c:pt>
                <c:pt idx="6827">
                  <c:v>46341.400000001937</c:v>
                </c:pt>
                <c:pt idx="6828">
                  <c:v>46351.400000001937</c:v>
                </c:pt>
                <c:pt idx="6829">
                  <c:v>46356.400000001937</c:v>
                </c:pt>
                <c:pt idx="6830">
                  <c:v>46363.500000001943</c:v>
                </c:pt>
                <c:pt idx="6831">
                  <c:v>46368.500000001943</c:v>
                </c:pt>
                <c:pt idx="6832">
                  <c:v>46375.300000001953</c:v>
                </c:pt>
                <c:pt idx="6833">
                  <c:v>46382.100000001927</c:v>
                </c:pt>
                <c:pt idx="6834">
                  <c:v>46388.900000001951</c:v>
                </c:pt>
                <c:pt idx="6835">
                  <c:v>46396.700000001947</c:v>
                </c:pt>
                <c:pt idx="6836">
                  <c:v>46406.000000001957</c:v>
                </c:pt>
                <c:pt idx="6837">
                  <c:v>46415.30000000196</c:v>
                </c:pt>
                <c:pt idx="6838">
                  <c:v>46424.600000001963</c:v>
                </c:pt>
                <c:pt idx="6839">
                  <c:v>46431.700000001947</c:v>
                </c:pt>
                <c:pt idx="6840">
                  <c:v>46441.000000001957</c:v>
                </c:pt>
                <c:pt idx="6841">
                  <c:v>46450.300000001967</c:v>
                </c:pt>
                <c:pt idx="6842">
                  <c:v>46459.60000000197</c:v>
                </c:pt>
                <c:pt idx="6843">
                  <c:v>46466.400000001973</c:v>
                </c:pt>
                <c:pt idx="6844">
                  <c:v>46470.700000001983</c:v>
                </c:pt>
                <c:pt idx="6845">
                  <c:v>46475.700000001983</c:v>
                </c:pt>
                <c:pt idx="6846">
                  <c:v>46480.000000001979</c:v>
                </c:pt>
                <c:pt idx="6847">
                  <c:v>46489.300000001982</c:v>
                </c:pt>
                <c:pt idx="6848">
                  <c:v>46493.600000001978</c:v>
                </c:pt>
                <c:pt idx="6849">
                  <c:v>46500.400000001988</c:v>
                </c:pt>
                <c:pt idx="6850">
                  <c:v>46506.400000001988</c:v>
                </c:pt>
                <c:pt idx="6851">
                  <c:v>46510.700000001983</c:v>
                </c:pt>
                <c:pt idx="6852">
                  <c:v>46520.000000001994</c:v>
                </c:pt>
                <c:pt idx="6853">
                  <c:v>46524.000000001994</c:v>
                </c:pt>
                <c:pt idx="6854">
                  <c:v>46529.000000001994</c:v>
                </c:pt>
                <c:pt idx="6855">
                  <c:v>46538.300000001997</c:v>
                </c:pt>
                <c:pt idx="6856">
                  <c:v>46542.300000001997</c:v>
                </c:pt>
                <c:pt idx="6857">
                  <c:v>46546.300000001997</c:v>
                </c:pt>
                <c:pt idx="6858">
                  <c:v>46550.600000001978</c:v>
                </c:pt>
                <c:pt idx="6859">
                  <c:v>46554.900000002002</c:v>
                </c:pt>
                <c:pt idx="6860">
                  <c:v>46562.400000002002</c:v>
                </c:pt>
                <c:pt idx="6861">
                  <c:v>46566.700000002013</c:v>
                </c:pt>
                <c:pt idx="6862">
                  <c:v>46571.000000002008</c:v>
                </c:pt>
                <c:pt idx="6863">
                  <c:v>46575.90000000201</c:v>
                </c:pt>
                <c:pt idx="6864">
                  <c:v>46585.200000002013</c:v>
                </c:pt>
                <c:pt idx="6865">
                  <c:v>46594.500000002023</c:v>
                </c:pt>
                <c:pt idx="6866">
                  <c:v>46599.500000002023</c:v>
                </c:pt>
                <c:pt idx="6867">
                  <c:v>46606.400000002017</c:v>
                </c:pt>
                <c:pt idx="6868">
                  <c:v>46610.70000000202</c:v>
                </c:pt>
                <c:pt idx="6869">
                  <c:v>46620.000000002023</c:v>
                </c:pt>
                <c:pt idx="6870">
                  <c:v>46625.800000002033</c:v>
                </c:pt>
                <c:pt idx="6871">
                  <c:v>46635.100000002029</c:v>
                </c:pt>
                <c:pt idx="6872">
                  <c:v>46640.100000002029</c:v>
                </c:pt>
                <c:pt idx="6873">
                  <c:v>46647.900000002031</c:v>
                </c:pt>
                <c:pt idx="6874">
                  <c:v>46657.200000002027</c:v>
                </c:pt>
                <c:pt idx="6875">
                  <c:v>46666.500000002037</c:v>
                </c:pt>
                <c:pt idx="6876">
                  <c:v>46675.80000000204</c:v>
                </c:pt>
                <c:pt idx="6877">
                  <c:v>46685.100000002043</c:v>
                </c:pt>
                <c:pt idx="6878">
                  <c:v>46687.700000002027</c:v>
                </c:pt>
                <c:pt idx="6879">
                  <c:v>46692.000000002037</c:v>
                </c:pt>
                <c:pt idx="6880">
                  <c:v>46697.800000002047</c:v>
                </c:pt>
                <c:pt idx="6881">
                  <c:v>46702.800000002047</c:v>
                </c:pt>
                <c:pt idx="6882">
                  <c:v>46710.300000002047</c:v>
                </c:pt>
                <c:pt idx="6883">
                  <c:v>46717.10000000205</c:v>
                </c:pt>
                <c:pt idx="6884">
                  <c:v>46723.900000002053</c:v>
                </c:pt>
                <c:pt idx="6885">
                  <c:v>46730.000000002052</c:v>
                </c:pt>
                <c:pt idx="6886">
                  <c:v>46734.000000002052</c:v>
                </c:pt>
                <c:pt idx="6887">
                  <c:v>46740.800000002062</c:v>
                </c:pt>
                <c:pt idx="6888">
                  <c:v>46748.600000002058</c:v>
                </c:pt>
                <c:pt idx="6889">
                  <c:v>46753.600000002058</c:v>
                </c:pt>
                <c:pt idx="6890">
                  <c:v>46761.100000002058</c:v>
                </c:pt>
                <c:pt idx="6891">
                  <c:v>46768.600000002058</c:v>
                </c:pt>
                <c:pt idx="6892">
                  <c:v>46770.000000002059</c:v>
                </c:pt>
                <c:pt idx="6893">
                  <c:v>46775.000000002059</c:v>
                </c:pt>
                <c:pt idx="6894">
                  <c:v>46781.200000002063</c:v>
                </c:pt>
                <c:pt idx="6895">
                  <c:v>46789.500000002059</c:v>
                </c:pt>
                <c:pt idx="6896">
                  <c:v>46793.800000002062</c:v>
                </c:pt>
                <c:pt idx="6897">
                  <c:v>46796.400000002061</c:v>
                </c:pt>
                <c:pt idx="6898">
                  <c:v>46800.700000002063</c:v>
                </c:pt>
                <c:pt idx="6899">
                  <c:v>46805.600000002058</c:v>
                </c:pt>
                <c:pt idx="6900">
                  <c:v>46814.900000002068</c:v>
                </c:pt>
                <c:pt idx="6901">
                  <c:v>46819.900000002068</c:v>
                </c:pt>
                <c:pt idx="6902">
                  <c:v>46824.900000002068</c:v>
                </c:pt>
                <c:pt idx="6903">
                  <c:v>46829.500000002066</c:v>
                </c:pt>
                <c:pt idx="6904">
                  <c:v>46833.900000002068</c:v>
                </c:pt>
                <c:pt idx="6905">
                  <c:v>46838.900000002068</c:v>
                </c:pt>
                <c:pt idx="6906">
                  <c:v>46843.200000002071</c:v>
                </c:pt>
                <c:pt idx="6907">
                  <c:v>46850.000000002081</c:v>
                </c:pt>
                <c:pt idx="6908">
                  <c:v>46854.600000002072</c:v>
                </c:pt>
                <c:pt idx="6909">
                  <c:v>46863.900000002082</c:v>
                </c:pt>
                <c:pt idx="6910">
                  <c:v>46871.400000002082</c:v>
                </c:pt>
                <c:pt idx="6911">
                  <c:v>46880.700000002078</c:v>
                </c:pt>
                <c:pt idx="6912">
                  <c:v>46890.000000002081</c:v>
                </c:pt>
                <c:pt idx="6913">
                  <c:v>46899.300000002098</c:v>
                </c:pt>
                <c:pt idx="6914">
                  <c:v>46906.800000002098</c:v>
                </c:pt>
                <c:pt idx="6915">
                  <c:v>46913.600000002087</c:v>
                </c:pt>
                <c:pt idx="6916">
                  <c:v>46922.90000000209</c:v>
                </c:pt>
                <c:pt idx="6917">
                  <c:v>46929.700000002093</c:v>
                </c:pt>
                <c:pt idx="6918">
                  <c:v>46933.200000002093</c:v>
                </c:pt>
                <c:pt idx="6919">
                  <c:v>46942.200000002093</c:v>
                </c:pt>
                <c:pt idx="6920">
                  <c:v>46952.200000002093</c:v>
                </c:pt>
                <c:pt idx="6921">
                  <c:v>46957.200000002093</c:v>
                </c:pt>
                <c:pt idx="6922">
                  <c:v>46961.500000002103</c:v>
                </c:pt>
                <c:pt idx="6923">
                  <c:v>46966.500000002103</c:v>
                </c:pt>
                <c:pt idx="6924">
                  <c:v>46971.100000002087</c:v>
                </c:pt>
                <c:pt idx="6925">
                  <c:v>46976.100000002087</c:v>
                </c:pt>
                <c:pt idx="6926">
                  <c:v>46980.800000002098</c:v>
                </c:pt>
                <c:pt idx="6927">
                  <c:v>46985.200000002093</c:v>
                </c:pt>
                <c:pt idx="6928">
                  <c:v>46990.200000002093</c:v>
                </c:pt>
                <c:pt idx="6929">
                  <c:v>46994.800000002098</c:v>
                </c:pt>
                <c:pt idx="6930">
                  <c:v>47001.90000000209</c:v>
                </c:pt>
                <c:pt idx="6931">
                  <c:v>47011.200000002093</c:v>
                </c:pt>
                <c:pt idx="6932">
                  <c:v>47016.200000002093</c:v>
                </c:pt>
                <c:pt idx="6933">
                  <c:v>47021.300000002098</c:v>
                </c:pt>
                <c:pt idx="6934">
                  <c:v>47025.600000002087</c:v>
                </c:pt>
                <c:pt idx="6935">
                  <c:v>47030.600000002087</c:v>
                </c:pt>
                <c:pt idx="6936">
                  <c:v>47035.600000002087</c:v>
                </c:pt>
                <c:pt idx="6937">
                  <c:v>47041.400000002097</c:v>
                </c:pt>
                <c:pt idx="6938">
                  <c:v>47048.2000000021</c:v>
                </c:pt>
                <c:pt idx="6939">
                  <c:v>47053.2000000021</c:v>
                </c:pt>
                <c:pt idx="6940">
                  <c:v>47058.400000002097</c:v>
                </c:pt>
                <c:pt idx="6941">
                  <c:v>47068.400000002097</c:v>
                </c:pt>
                <c:pt idx="6942">
                  <c:v>47072.7000000021</c:v>
                </c:pt>
                <c:pt idx="6943">
                  <c:v>47077.000000002103</c:v>
                </c:pt>
                <c:pt idx="6944">
                  <c:v>47081.300000002113</c:v>
                </c:pt>
                <c:pt idx="6945">
                  <c:v>47085.600000002109</c:v>
                </c:pt>
                <c:pt idx="6946">
                  <c:v>47093.400000002111</c:v>
                </c:pt>
                <c:pt idx="6947">
                  <c:v>47101.200000002107</c:v>
                </c:pt>
                <c:pt idx="6948">
                  <c:v>47108.300000002113</c:v>
                </c:pt>
                <c:pt idx="6949">
                  <c:v>47114.800000002113</c:v>
                </c:pt>
                <c:pt idx="6950">
                  <c:v>47122.600000002123</c:v>
                </c:pt>
                <c:pt idx="6951">
                  <c:v>47130.400000002119</c:v>
                </c:pt>
                <c:pt idx="6952">
                  <c:v>47134.400000002119</c:v>
                </c:pt>
                <c:pt idx="6953">
                  <c:v>47138.700000002122</c:v>
                </c:pt>
                <c:pt idx="6954">
                  <c:v>47148.000000002132</c:v>
                </c:pt>
                <c:pt idx="6955">
                  <c:v>47157.300000002127</c:v>
                </c:pt>
                <c:pt idx="6956">
                  <c:v>47166.60000000213</c:v>
                </c:pt>
                <c:pt idx="6957">
                  <c:v>47171.500000002132</c:v>
                </c:pt>
                <c:pt idx="6958">
                  <c:v>47176.500000002132</c:v>
                </c:pt>
                <c:pt idx="6959">
                  <c:v>47181.900000002133</c:v>
                </c:pt>
                <c:pt idx="6960">
                  <c:v>47186.200000002143</c:v>
                </c:pt>
                <c:pt idx="6961">
                  <c:v>47193.000000002139</c:v>
                </c:pt>
                <c:pt idx="6962">
                  <c:v>47198.000000002139</c:v>
                </c:pt>
                <c:pt idx="6963">
                  <c:v>47203.000000002139</c:v>
                </c:pt>
                <c:pt idx="6964">
                  <c:v>47208.000000002139</c:v>
                </c:pt>
                <c:pt idx="6965">
                  <c:v>47212.300000002142</c:v>
                </c:pt>
                <c:pt idx="6966">
                  <c:v>47219.100000002138</c:v>
                </c:pt>
                <c:pt idx="6967">
                  <c:v>47225.900000002148</c:v>
                </c:pt>
                <c:pt idx="6968">
                  <c:v>47231.600000002138</c:v>
                </c:pt>
                <c:pt idx="6969">
                  <c:v>47238.400000002148</c:v>
                </c:pt>
                <c:pt idx="6970">
                  <c:v>47245.200000002151</c:v>
                </c:pt>
                <c:pt idx="6971">
                  <c:v>47252.000000002161</c:v>
                </c:pt>
                <c:pt idx="6972">
                  <c:v>47258.800000002157</c:v>
                </c:pt>
                <c:pt idx="6973">
                  <c:v>47265.60000000216</c:v>
                </c:pt>
                <c:pt idx="6974">
                  <c:v>47272.000000002161</c:v>
                </c:pt>
                <c:pt idx="6975">
                  <c:v>47278.800000002171</c:v>
                </c:pt>
                <c:pt idx="6976">
                  <c:v>47285.400000002162</c:v>
                </c:pt>
                <c:pt idx="6977">
                  <c:v>47292.000000002161</c:v>
                </c:pt>
                <c:pt idx="6978">
                  <c:v>47296.300000002171</c:v>
                </c:pt>
                <c:pt idx="6979">
                  <c:v>47303.100000002167</c:v>
                </c:pt>
                <c:pt idx="6980">
                  <c:v>47306.40000000217</c:v>
                </c:pt>
                <c:pt idx="6981">
                  <c:v>47310.700000002173</c:v>
                </c:pt>
                <c:pt idx="6982">
                  <c:v>47317.500000002183</c:v>
                </c:pt>
                <c:pt idx="6983">
                  <c:v>47324.100000002181</c:v>
                </c:pt>
                <c:pt idx="6984">
                  <c:v>47330.600000002181</c:v>
                </c:pt>
                <c:pt idx="6985">
                  <c:v>47337.400000002177</c:v>
                </c:pt>
                <c:pt idx="6986">
                  <c:v>47346.70000000218</c:v>
                </c:pt>
                <c:pt idx="6987">
                  <c:v>47356.000000002183</c:v>
                </c:pt>
                <c:pt idx="6988">
                  <c:v>47365.3000000022</c:v>
                </c:pt>
                <c:pt idx="6989">
                  <c:v>47374.600000002189</c:v>
                </c:pt>
                <c:pt idx="6990">
                  <c:v>47380.400000002199</c:v>
                </c:pt>
                <c:pt idx="6991">
                  <c:v>47389.700000002187</c:v>
                </c:pt>
                <c:pt idx="6992">
                  <c:v>47399.000000002197</c:v>
                </c:pt>
                <c:pt idx="6993">
                  <c:v>47408.3000000022</c:v>
                </c:pt>
                <c:pt idx="6994">
                  <c:v>47417.600000002203</c:v>
                </c:pt>
                <c:pt idx="6995">
                  <c:v>47426.900000002213</c:v>
                </c:pt>
                <c:pt idx="6996">
                  <c:v>47436.200000002187</c:v>
                </c:pt>
                <c:pt idx="6997">
                  <c:v>47445.500000002197</c:v>
                </c:pt>
                <c:pt idx="6998">
                  <c:v>47454.800000002208</c:v>
                </c:pt>
                <c:pt idx="6999">
                  <c:v>47464.800000002208</c:v>
                </c:pt>
                <c:pt idx="7000">
                  <c:v>47466.500000002197</c:v>
                </c:pt>
                <c:pt idx="7001">
                  <c:v>47473.300000002208</c:v>
                </c:pt>
                <c:pt idx="7002">
                  <c:v>47481.100000002203</c:v>
                </c:pt>
                <c:pt idx="7003">
                  <c:v>47488.600000002203</c:v>
                </c:pt>
                <c:pt idx="7004">
                  <c:v>47492.900000002221</c:v>
                </c:pt>
                <c:pt idx="7005">
                  <c:v>47500.700000002224</c:v>
                </c:pt>
                <c:pt idx="7006">
                  <c:v>47502.400000002221</c:v>
                </c:pt>
                <c:pt idx="7007">
                  <c:v>47506.700000002224</c:v>
                </c:pt>
                <c:pt idx="7008">
                  <c:v>47511.000000002226</c:v>
                </c:pt>
                <c:pt idx="7009">
                  <c:v>47515.300000002229</c:v>
                </c:pt>
                <c:pt idx="7010">
                  <c:v>47523.100000002218</c:v>
                </c:pt>
                <c:pt idx="7011">
                  <c:v>47527.500000002226</c:v>
                </c:pt>
                <c:pt idx="7012">
                  <c:v>47531.800000002237</c:v>
                </c:pt>
                <c:pt idx="7013">
                  <c:v>47536.100000002218</c:v>
                </c:pt>
                <c:pt idx="7014">
                  <c:v>47543.600000002218</c:v>
                </c:pt>
                <c:pt idx="7015">
                  <c:v>47548.600000002218</c:v>
                </c:pt>
                <c:pt idx="7016">
                  <c:v>47555.400000002242</c:v>
                </c:pt>
                <c:pt idx="7017">
                  <c:v>47563.900000002242</c:v>
                </c:pt>
                <c:pt idx="7018">
                  <c:v>47571.400000002242</c:v>
                </c:pt>
                <c:pt idx="7019">
                  <c:v>47576.000000002226</c:v>
                </c:pt>
                <c:pt idx="7020">
                  <c:v>47582.800000002237</c:v>
                </c:pt>
                <c:pt idx="7021">
                  <c:v>47590.300000002237</c:v>
                </c:pt>
                <c:pt idx="7022">
                  <c:v>47595.300000002237</c:v>
                </c:pt>
                <c:pt idx="7023">
                  <c:v>47604.600000002218</c:v>
                </c:pt>
                <c:pt idx="7024">
                  <c:v>47614.600000002218</c:v>
                </c:pt>
                <c:pt idx="7025">
                  <c:v>47623.90000000225</c:v>
                </c:pt>
                <c:pt idx="7026">
                  <c:v>47626.000000002226</c:v>
                </c:pt>
                <c:pt idx="7027">
                  <c:v>47631.000000002226</c:v>
                </c:pt>
                <c:pt idx="7028">
                  <c:v>47636.000000002226</c:v>
                </c:pt>
                <c:pt idx="7029">
                  <c:v>47645.300000002251</c:v>
                </c:pt>
                <c:pt idx="7030">
                  <c:v>47649.600000002247</c:v>
                </c:pt>
                <c:pt idx="7031">
                  <c:v>47658.900000002257</c:v>
                </c:pt>
                <c:pt idx="7032">
                  <c:v>47668.200000002253</c:v>
                </c:pt>
                <c:pt idx="7033">
                  <c:v>47677.500000002263</c:v>
                </c:pt>
                <c:pt idx="7034">
                  <c:v>47686.800000002273</c:v>
                </c:pt>
                <c:pt idx="7035">
                  <c:v>47696.100000002247</c:v>
                </c:pt>
                <c:pt idx="7036">
                  <c:v>47705.400000002272</c:v>
                </c:pt>
                <c:pt idx="7037">
                  <c:v>47714.700000002267</c:v>
                </c:pt>
                <c:pt idx="7038">
                  <c:v>47724.000000002277</c:v>
                </c:pt>
                <c:pt idx="7039">
                  <c:v>47733.30000000228</c:v>
                </c:pt>
                <c:pt idx="7040">
                  <c:v>47742.600000002283</c:v>
                </c:pt>
                <c:pt idx="7041">
                  <c:v>47746.900000002293</c:v>
                </c:pt>
                <c:pt idx="7042">
                  <c:v>47750.100000002283</c:v>
                </c:pt>
                <c:pt idx="7043">
                  <c:v>47757.200000002267</c:v>
                </c:pt>
                <c:pt idx="7044">
                  <c:v>47767.200000002267</c:v>
                </c:pt>
                <c:pt idx="7045">
                  <c:v>47773.30000000228</c:v>
                </c:pt>
                <c:pt idx="7046">
                  <c:v>47780.100000002283</c:v>
                </c:pt>
                <c:pt idx="7047">
                  <c:v>47787.900000002293</c:v>
                </c:pt>
                <c:pt idx="7048">
                  <c:v>47795.700000002267</c:v>
                </c:pt>
                <c:pt idx="7049">
                  <c:v>47805.700000002267</c:v>
                </c:pt>
                <c:pt idx="7050">
                  <c:v>47813.200000002267</c:v>
                </c:pt>
                <c:pt idx="7051">
                  <c:v>47817.500000002277</c:v>
                </c:pt>
                <c:pt idx="7052">
                  <c:v>47825.300000002288</c:v>
                </c:pt>
                <c:pt idx="7053">
                  <c:v>47830.300000002288</c:v>
                </c:pt>
                <c:pt idx="7054">
                  <c:v>47838.100000002283</c:v>
                </c:pt>
                <c:pt idx="7055">
                  <c:v>47845.900000002301</c:v>
                </c:pt>
                <c:pt idx="7056">
                  <c:v>47850.200000002304</c:v>
                </c:pt>
                <c:pt idx="7057">
                  <c:v>47856.000000002306</c:v>
                </c:pt>
                <c:pt idx="7058">
                  <c:v>47863.800000002309</c:v>
                </c:pt>
                <c:pt idx="7059">
                  <c:v>47869.600000002312</c:v>
                </c:pt>
                <c:pt idx="7060">
                  <c:v>47876.400000002322</c:v>
                </c:pt>
                <c:pt idx="7061">
                  <c:v>47885.700000002304</c:v>
                </c:pt>
                <c:pt idx="7062">
                  <c:v>47893.500000002321</c:v>
                </c:pt>
                <c:pt idx="7063">
                  <c:v>47898.500000002321</c:v>
                </c:pt>
                <c:pt idx="7064">
                  <c:v>47906.000000002321</c:v>
                </c:pt>
                <c:pt idx="7065">
                  <c:v>47912.500000002321</c:v>
                </c:pt>
                <c:pt idx="7066">
                  <c:v>47922.500000002321</c:v>
                </c:pt>
                <c:pt idx="7067">
                  <c:v>47932.500000002321</c:v>
                </c:pt>
                <c:pt idx="7068">
                  <c:v>47942.500000002321</c:v>
                </c:pt>
                <c:pt idx="7069">
                  <c:v>47951.800000002331</c:v>
                </c:pt>
                <c:pt idx="7070">
                  <c:v>47958.600000002327</c:v>
                </c:pt>
                <c:pt idx="7071">
                  <c:v>47967.90000000233</c:v>
                </c:pt>
                <c:pt idx="7072">
                  <c:v>47972.90000000233</c:v>
                </c:pt>
                <c:pt idx="7073">
                  <c:v>47982.90000000233</c:v>
                </c:pt>
                <c:pt idx="7074">
                  <c:v>47992.90000000233</c:v>
                </c:pt>
                <c:pt idx="7075">
                  <c:v>48002.90000000233</c:v>
                </c:pt>
                <c:pt idx="7076">
                  <c:v>48012.200000002333</c:v>
                </c:pt>
                <c:pt idx="7077">
                  <c:v>48021.500000002343</c:v>
                </c:pt>
                <c:pt idx="7078">
                  <c:v>48030.800000002338</c:v>
                </c:pt>
                <c:pt idx="7079">
                  <c:v>48035.100000002327</c:v>
                </c:pt>
                <c:pt idx="7080">
                  <c:v>48039.400000002337</c:v>
                </c:pt>
                <c:pt idx="7081">
                  <c:v>48043.700000002333</c:v>
                </c:pt>
                <c:pt idx="7082">
                  <c:v>48049.200000002333</c:v>
                </c:pt>
                <c:pt idx="7083">
                  <c:v>48053.50000000235</c:v>
                </c:pt>
                <c:pt idx="7084">
                  <c:v>48057.800000002353</c:v>
                </c:pt>
                <c:pt idx="7085">
                  <c:v>48062.100000002363</c:v>
                </c:pt>
                <c:pt idx="7086">
                  <c:v>48068.900000002359</c:v>
                </c:pt>
                <c:pt idx="7087">
                  <c:v>48075.700000002347</c:v>
                </c:pt>
                <c:pt idx="7088">
                  <c:v>48082.500000002357</c:v>
                </c:pt>
                <c:pt idx="7089">
                  <c:v>48089.300000002368</c:v>
                </c:pt>
                <c:pt idx="7090">
                  <c:v>48096.100000002371</c:v>
                </c:pt>
                <c:pt idx="7091">
                  <c:v>48100.400000002373</c:v>
                </c:pt>
                <c:pt idx="7092">
                  <c:v>48104.700000002384</c:v>
                </c:pt>
                <c:pt idx="7093">
                  <c:v>48109.000000002379</c:v>
                </c:pt>
                <c:pt idx="7094">
                  <c:v>48118.300000002382</c:v>
                </c:pt>
                <c:pt idx="7095">
                  <c:v>48127.600000002392</c:v>
                </c:pt>
                <c:pt idx="7096">
                  <c:v>48136.900000002388</c:v>
                </c:pt>
                <c:pt idx="7097">
                  <c:v>48146.200000002384</c:v>
                </c:pt>
                <c:pt idx="7098">
                  <c:v>48155.500000002387</c:v>
                </c:pt>
                <c:pt idx="7099">
                  <c:v>48164.800000002397</c:v>
                </c:pt>
                <c:pt idx="7100">
                  <c:v>48174.1000000024</c:v>
                </c:pt>
                <c:pt idx="7101">
                  <c:v>48183.400000002403</c:v>
                </c:pt>
                <c:pt idx="7102">
                  <c:v>48187.700000002413</c:v>
                </c:pt>
                <c:pt idx="7103">
                  <c:v>48197.000000002408</c:v>
                </c:pt>
                <c:pt idx="7104">
                  <c:v>48206.300000002411</c:v>
                </c:pt>
                <c:pt idx="7105">
                  <c:v>48215.600000002407</c:v>
                </c:pt>
                <c:pt idx="7106">
                  <c:v>48224.900000002417</c:v>
                </c:pt>
                <c:pt idx="7107">
                  <c:v>48234.20000000242</c:v>
                </c:pt>
                <c:pt idx="7108">
                  <c:v>48241.000000002423</c:v>
                </c:pt>
                <c:pt idx="7109">
                  <c:v>48250.300000002433</c:v>
                </c:pt>
                <c:pt idx="7110">
                  <c:v>48254.600000002429</c:v>
                </c:pt>
                <c:pt idx="7111">
                  <c:v>48261.400000002432</c:v>
                </c:pt>
                <c:pt idx="7112">
                  <c:v>48268.00000000243</c:v>
                </c:pt>
                <c:pt idx="7113">
                  <c:v>48277.300000002433</c:v>
                </c:pt>
                <c:pt idx="7114">
                  <c:v>48281.600000002443</c:v>
                </c:pt>
                <c:pt idx="7115">
                  <c:v>48285.900000002439</c:v>
                </c:pt>
                <c:pt idx="7116">
                  <c:v>48290.900000002439</c:v>
                </c:pt>
                <c:pt idx="7117">
                  <c:v>48295.000000002437</c:v>
                </c:pt>
                <c:pt idx="7118">
                  <c:v>48299.30000000244</c:v>
                </c:pt>
                <c:pt idx="7119">
                  <c:v>48303.600000002443</c:v>
                </c:pt>
                <c:pt idx="7120">
                  <c:v>48312.900000002453</c:v>
                </c:pt>
                <c:pt idx="7121">
                  <c:v>48322.200000002427</c:v>
                </c:pt>
                <c:pt idx="7122">
                  <c:v>48329.400000002453</c:v>
                </c:pt>
                <c:pt idx="7123">
                  <c:v>48336.200000002427</c:v>
                </c:pt>
                <c:pt idx="7124">
                  <c:v>48340.500000002452</c:v>
                </c:pt>
                <c:pt idx="7125">
                  <c:v>48344.800000002462</c:v>
                </c:pt>
                <c:pt idx="7126">
                  <c:v>48354.100000002458</c:v>
                </c:pt>
                <c:pt idx="7127">
                  <c:v>48363.400000002461</c:v>
                </c:pt>
                <c:pt idx="7128">
                  <c:v>48368.400000002461</c:v>
                </c:pt>
                <c:pt idx="7129">
                  <c:v>48372.700000002456</c:v>
                </c:pt>
                <c:pt idx="7130">
                  <c:v>48377.000000002467</c:v>
                </c:pt>
                <c:pt idx="7131">
                  <c:v>48381.300000002469</c:v>
                </c:pt>
                <c:pt idx="7132">
                  <c:v>48390.600000002472</c:v>
                </c:pt>
                <c:pt idx="7133">
                  <c:v>48397.400000002483</c:v>
                </c:pt>
                <c:pt idx="7134">
                  <c:v>48401.700000002478</c:v>
                </c:pt>
                <c:pt idx="7135">
                  <c:v>48409.500000002481</c:v>
                </c:pt>
                <c:pt idx="7136">
                  <c:v>48413.800000002499</c:v>
                </c:pt>
                <c:pt idx="7137">
                  <c:v>48420.600000002487</c:v>
                </c:pt>
                <c:pt idx="7138">
                  <c:v>48424.90000000249</c:v>
                </c:pt>
                <c:pt idx="7139">
                  <c:v>48429.200000002493</c:v>
                </c:pt>
                <c:pt idx="7140">
                  <c:v>48438.500000002503</c:v>
                </c:pt>
                <c:pt idx="7141">
                  <c:v>48442.500000002503</c:v>
                </c:pt>
                <c:pt idx="7142">
                  <c:v>48446.000000002503</c:v>
                </c:pt>
                <c:pt idx="7143">
                  <c:v>48455.300000002499</c:v>
                </c:pt>
                <c:pt idx="7144">
                  <c:v>48464.600000002501</c:v>
                </c:pt>
                <c:pt idx="7145">
                  <c:v>48468.900000002512</c:v>
                </c:pt>
                <c:pt idx="7146">
                  <c:v>48473.200000002507</c:v>
                </c:pt>
                <c:pt idx="7147">
                  <c:v>48477.800000002513</c:v>
                </c:pt>
                <c:pt idx="7148">
                  <c:v>48485.600000002509</c:v>
                </c:pt>
                <c:pt idx="7149">
                  <c:v>48489.900000002512</c:v>
                </c:pt>
                <c:pt idx="7150">
                  <c:v>48494.200000002507</c:v>
                </c:pt>
                <c:pt idx="7151">
                  <c:v>48497.400000002512</c:v>
                </c:pt>
                <c:pt idx="7152">
                  <c:v>48504.900000002512</c:v>
                </c:pt>
                <c:pt idx="7153">
                  <c:v>48509.200000002507</c:v>
                </c:pt>
                <c:pt idx="7154">
                  <c:v>48516.000000002517</c:v>
                </c:pt>
                <c:pt idx="7155">
                  <c:v>48520.30000000252</c:v>
                </c:pt>
                <c:pt idx="7156">
                  <c:v>48528.600000002523</c:v>
                </c:pt>
                <c:pt idx="7157">
                  <c:v>48532.900000002533</c:v>
                </c:pt>
                <c:pt idx="7158">
                  <c:v>48537.800000002528</c:v>
                </c:pt>
                <c:pt idx="7159">
                  <c:v>48545.300000002528</c:v>
                </c:pt>
                <c:pt idx="7160">
                  <c:v>48549.600000002531</c:v>
                </c:pt>
                <c:pt idx="7161">
                  <c:v>48556.600000002531</c:v>
                </c:pt>
                <c:pt idx="7162">
                  <c:v>48565.900000002533</c:v>
                </c:pt>
                <c:pt idx="7163">
                  <c:v>48570.200000002536</c:v>
                </c:pt>
                <c:pt idx="7164">
                  <c:v>48580.200000002536</c:v>
                </c:pt>
                <c:pt idx="7165">
                  <c:v>48590.200000002536</c:v>
                </c:pt>
                <c:pt idx="7166">
                  <c:v>48596.700000002536</c:v>
                </c:pt>
                <c:pt idx="7167">
                  <c:v>48601.000000002539</c:v>
                </c:pt>
                <c:pt idx="7168">
                  <c:v>48607.800000002542</c:v>
                </c:pt>
                <c:pt idx="7169">
                  <c:v>48617.100000002552</c:v>
                </c:pt>
                <c:pt idx="7170">
                  <c:v>48626.400000002548</c:v>
                </c:pt>
                <c:pt idx="7171">
                  <c:v>48635.700000002551</c:v>
                </c:pt>
                <c:pt idx="7172">
                  <c:v>48645.000000002561</c:v>
                </c:pt>
                <c:pt idx="7173">
                  <c:v>48654.300000002557</c:v>
                </c:pt>
                <c:pt idx="7174">
                  <c:v>48657.800000002557</c:v>
                </c:pt>
                <c:pt idx="7175">
                  <c:v>48667.10000000256</c:v>
                </c:pt>
                <c:pt idx="7176">
                  <c:v>48676.400000002563</c:v>
                </c:pt>
                <c:pt idx="7177">
                  <c:v>48680.700000002573</c:v>
                </c:pt>
                <c:pt idx="7178">
                  <c:v>48685.000000002568</c:v>
                </c:pt>
                <c:pt idx="7179">
                  <c:v>48690.800000002571</c:v>
                </c:pt>
                <c:pt idx="7180">
                  <c:v>48700.100000002582</c:v>
                </c:pt>
                <c:pt idx="7181">
                  <c:v>48706.900000002577</c:v>
                </c:pt>
                <c:pt idx="7182">
                  <c:v>48713.70000000258</c:v>
                </c:pt>
                <c:pt idx="7183">
                  <c:v>48720.800000002579</c:v>
                </c:pt>
                <c:pt idx="7184">
                  <c:v>48724.600000002582</c:v>
                </c:pt>
                <c:pt idx="7185">
                  <c:v>48728.600000002582</c:v>
                </c:pt>
                <c:pt idx="7186">
                  <c:v>48733.600000002582</c:v>
                </c:pt>
                <c:pt idx="7187">
                  <c:v>48739.600000002582</c:v>
                </c:pt>
                <c:pt idx="7188">
                  <c:v>48746.400000002599</c:v>
                </c:pt>
                <c:pt idx="7189">
                  <c:v>48750.8000000026</c:v>
                </c:pt>
                <c:pt idx="7190">
                  <c:v>48755.200000002587</c:v>
                </c:pt>
                <c:pt idx="7191">
                  <c:v>48761.000000002598</c:v>
                </c:pt>
                <c:pt idx="7192">
                  <c:v>48762.700000002587</c:v>
                </c:pt>
                <c:pt idx="7193">
                  <c:v>48767.700000002587</c:v>
                </c:pt>
                <c:pt idx="7194">
                  <c:v>48772.600000002589</c:v>
                </c:pt>
                <c:pt idx="7195">
                  <c:v>48777.600000002589</c:v>
                </c:pt>
                <c:pt idx="7196">
                  <c:v>48783.8000000026</c:v>
                </c:pt>
                <c:pt idx="7197">
                  <c:v>48790.700000002587</c:v>
                </c:pt>
                <c:pt idx="7198">
                  <c:v>48798.500000002598</c:v>
                </c:pt>
                <c:pt idx="7199">
                  <c:v>48803.500000002598</c:v>
                </c:pt>
                <c:pt idx="7200">
                  <c:v>48812.8000000026</c:v>
                </c:pt>
                <c:pt idx="7201">
                  <c:v>48822.100000002603</c:v>
                </c:pt>
                <c:pt idx="7202">
                  <c:v>48826.400000002599</c:v>
                </c:pt>
                <c:pt idx="7203">
                  <c:v>48830.700000002587</c:v>
                </c:pt>
                <c:pt idx="7204">
                  <c:v>48837.500000002598</c:v>
                </c:pt>
                <c:pt idx="7205">
                  <c:v>48841.800000002608</c:v>
                </c:pt>
                <c:pt idx="7206">
                  <c:v>48846.100000002603</c:v>
                </c:pt>
                <c:pt idx="7207">
                  <c:v>48852.600000002603</c:v>
                </c:pt>
                <c:pt idx="7208">
                  <c:v>48856.900000002614</c:v>
                </c:pt>
                <c:pt idx="7209">
                  <c:v>48866.200000002587</c:v>
                </c:pt>
                <c:pt idx="7210">
                  <c:v>48875.500000002598</c:v>
                </c:pt>
                <c:pt idx="7211">
                  <c:v>48884.800000002622</c:v>
                </c:pt>
                <c:pt idx="7212">
                  <c:v>48891.700000002616</c:v>
                </c:pt>
                <c:pt idx="7213">
                  <c:v>48899.500000002627</c:v>
                </c:pt>
                <c:pt idx="7214">
                  <c:v>48908.000000002627</c:v>
                </c:pt>
                <c:pt idx="7215">
                  <c:v>48915.200000002616</c:v>
                </c:pt>
                <c:pt idx="7216">
                  <c:v>48920.200000002616</c:v>
                </c:pt>
                <c:pt idx="7217">
                  <c:v>48925.200000002616</c:v>
                </c:pt>
                <c:pt idx="7218">
                  <c:v>48929.800000002622</c:v>
                </c:pt>
                <c:pt idx="7219">
                  <c:v>48934.100000002632</c:v>
                </c:pt>
                <c:pt idx="7220">
                  <c:v>48943.100000002632</c:v>
                </c:pt>
                <c:pt idx="7221">
                  <c:v>48947.100000002632</c:v>
                </c:pt>
                <c:pt idx="7222">
                  <c:v>48951.700000002616</c:v>
                </c:pt>
                <c:pt idx="7223">
                  <c:v>48958.500000002627</c:v>
                </c:pt>
                <c:pt idx="7224">
                  <c:v>48962.500000002627</c:v>
                </c:pt>
                <c:pt idx="7225">
                  <c:v>48968.30000000263</c:v>
                </c:pt>
                <c:pt idx="7226">
                  <c:v>48971.80000000263</c:v>
                </c:pt>
                <c:pt idx="7227">
                  <c:v>48975.80000000263</c:v>
                </c:pt>
                <c:pt idx="7228">
                  <c:v>48983.600000002632</c:v>
                </c:pt>
                <c:pt idx="7229">
                  <c:v>48990.400000002643</c:v>
                </c:pt>
                <c:pt idx="7230">
                  <c:v>48998.200000002616</c:v>
                </c:pt>
                <c:pt idx="7231">
                  <c:v>49000.900000002643</c:v>
                </c:pt>
                <c:pt idx="7232">
                  <c:v>49007.200000002616</c:v>
                </c:pt>
                <c:pt idx="7233">
                  <c:v>49013.500000002627</c:v>
                </c:pt>
                <c:pt idx="7234">
                  <c:v>49017.800000002637</c:v>
                </c:pt>
                <c:pt idx="7235">
                  <c:v>49022.100000002632</c:v>
                </c:pt>
                <c:pt idx="7236">
                  <c:v>49027.200000002616</c:v>
                </c:pt>
                <c:pt idx="7237">
                  <c:v>49034.000000002627</c:v>
                </c:pt>
                <c:pt idx="7238">
                  <c:v>49043.000000002627</c:v>
                </c:pt>
                <c:pt idx="7239">
                  <c:v>49047.300000002651</c:v>
                </c:pt>
                <c:pt idx="7240">
                  <c:v>49053.000000002627</c:v>
                </c:pt>
                <c:pt idx="7241">
                  <c:v>49059.500000002627</c:v>
                </c:pt>
                <c:pt idx="7242">
                  <c:v>49069.500000002627</c:v>
                </c:pt>
                <c:pt idx="7243">
                  <c:v>49077.000000002627</c:v>
                </c:pt>
                <c:pt idx="7244">
                  <c:v>49086.300000002651</c:v>
                </c:pt>
                <c:pt idx="7245">
                  <c:v>49093.100000002647</c:v>
                </c:pt>
                <c:pt idx="7246">
                  <c:v>49098.900000002657</c:v>
                </c:pt>
                <c:pt idx="7247">
                  <c:v>49107.900000002657</c:v>
                </c:pt>
                <c:pt idx="7248">
                  <c:v>49112.200000002653</c:v>
                </c:pt>
                <c:pt idx="7249">
                  <c:v>49113.900000002657</c:v>
                </c:pt>
                <c:pt idx="7250">
                  <c:v>49121.700000002653</c:v>
                </c:pt>
                <c:pt idx="7251">
                  <c:v>49126.300000002659</c:v>
                </c:pt>
                <c:pt idx="7252">
                  <c:v>49134.100000002647</c:v>
                </c:pt>
                <c:pt idx="7253">
                  <c:v>49141.900000002657</c:v>
                </c:pt>
                <c:pt idx="7254">
                  <c:v>49146.900000002657</c:v>
                </c:pt>
                <c:pt idx="7255">
                  <c:v>49151.200000002653</c:v>
                </c:pt>
                <c:pt idx="7256">
                  <c:v>49156.200000002653</c:v>
                </c:pt>
                <c:pt idx="7257">
                  <c:v>49162.50000000267</c:v>
                </c:pt>
                <c:pt idx="7258">
                  <c:v>49170.00000000267</c:v>
                </c:pt>
                <c:pt idx="7259">
                  <c:v>49174.600000002647</c:v>
                </c:pt>
                <c:pt idx="7260">
                  <c:v>49179.300000002673</c:v>
                </c:pt>
                <c:pt idx="7261">
                  <c:v>49187.800000002673</c:v>
                </c:pt>
                <c:pt idx="7262">
                  <c:v>49192.400000002657</c:v>
                </c:pt>
                <c:pt idx="7263">
                  <c:v>49197.000000002663</c:v>
                </c:pt>
                <c:pt idx="7264">
                  <c:v>49203.800000002673</c:v>
                </c:pt>
                <c:pt idx="7265">
                  <c:v>49208.400000002657</c:v>
                </c:pt>
                <c:pt idx="7266">
                  <c:v>49212.700000002653</c:v>
                </c:pt>
                <c:pt idx="7267">
                  <c:v>49217.00000000267</c:v>
                </c:pt>
                <c:pt idx="7268">
                  <c:v>49221.300000002673</c:v>
                </c:pt>
                <c:pt idx="7269">
                  <c:v>49228.800000002673</c:v>
                </c:pt>
                <c:pt idx="7270">
                  <c:v>49238.100000002683</c:v>
                </c:pt>
                <c:pt idx="7271">
                  <c:v>49243.000000002678</c:v>
                </c:pt>
                <c:pt idx="7272">
                  <c:v>49249.000000002678</c:v>
                </c:pt>
                <c:pt idx="7273">
                  <c:v>49252.500000002678</c:v>
                </c:pt>
                <c:pt idx="7274">
                  <c:v>49260.80000000268</c:v>
                </c:pt>
                <c:pt idx="7275">
                  <c:v>49267.30000000268</c:v>
                </c:pt>
                <c:pt idx="7276">
                  <c:v>49273.80000000268</c:v>
                </c:pt>
                <c:pt idx="7277">
                  <c:v>49279.900000002679</c:v>
                </c:pt>
                <c:pt idx="7278">
                  <c:v>49287.700000002667</c:v>
                </c:pt>
                <c:pt idx="7279">
                  <c:v>49291.700000002667</c:v>
                </c:pt>
                <c:pt idx="7280">
                  <c:v>49300.000000002678</c:v>
                </c:pt>
                <c:pt idx="7281">
                  <c:v>49307.800000002688</c:v>
                </c:pt>
                <c:pt idx="7282">
                  <c:v>49314.600000002683</c:v>
                </c:pt>
                <c:pt idx="7283">
                  <c:v>49323.900000002694</c:v>
                </c:pt>
                <c:pt idx="7284">
                  <c:v>49328.200000002667</c:v>
                </c:pt>
                <c:pt idx="7285">
                  <c:v>49332.500000002678</c:v>
                </c:pt>
                <c:pt idx="7286">
                  <c:v>49339.300000002702</c:v>
                </c:pt>
                <c:pt idx="7287">
                  <c:v>49343.600000002712</c:v>
                </c:pt>
                <c:pt idx="7288">
                  <c:v>49347.900000002708</c:v>
                </c:pt>
                <c:pt idx="7289">
                  <c:v>49352.200000002696</c:v>
                </c:pt>
                <c:pt idx="7290">
                  <c:v>49357.200000002696</c:v>
                </c:pt>
                <c:pt idx="7291">
                  <c:v>49362.200000002696</c:v>
                </c:pt>
                <c:pt idx="7292">
                  <c:v>49370.000000002707</c:v>
                </c:pt>
                <c:pt idx="7293">
                  <c:v>49377.800000002717</c:v>
                </c:pt>
                <c:pt idx="7294">
                  <c:v>49387.10000000272</c:v>
                </c:pt>
                <c:pt idx="7295">
                  <c:v>49393.900000002723</c:v>
                </c:pt>
                <c:pt idx="7296">
                  <c:v>49401.500000002721</c:v>
                </c:pt>
                <c:pt idx="7297">
                  <c:v>49405.800000002731</c:v>
                </c:pt>
                <c:pt idx="7298">
                  <c:v>49415.100000002727</c:v>
                </c:pt>
                <c:pt idx="7299">
                  <c:v>49424.40000000273</c:v>
                </c:pt>
                <c:pt idx="7300">
                  <c:v>49433.700000002733</c:v>
                </c:pt>
                <c:pt idx="7301">
                  <c:v>49443.700000002733</c:v>
                </c:pt>
                <c:pt idx="7302">
                  <c:v>49450.500000002743</c:v>
                </c:pt>
                <c:pt idx="7303">
                  <c:v>49459.800000002739</c:v>
                </c:pt>
                <c:pt idx="7304">
                  <c:v>49466.600000002727</c:v>
                </c:pt>
                <c:pt idx="7305">
                  <c:v>49473.400000002737</c:v>
                </c:pt>
                <c:pt idx="7306">
                  <c:v>49475.100000002727</c:v>
                </c:pt>
                <c:pt idx="7307">
                  <c:v>49479.100000002727</c:v>
                </c:pt>
                <c:pt idx="7308">
                  <c:v>49483.400000002737</c:v>
                </c:pt>
                <c:pt idx="7309">
                  <c:v>49492.700000002733</c:v>
                </c:pt>
                <c:pt idx="7310">
                  <c:v>49502.00000000275</c:v>
                </c:pt>
                <c:pt idx="7311">
                  <c:v>49511.300000002753</c:v>
                </c:pt>
                <c:pt idx="7312">
                  <c:v>49513.400000002752</c:v>
                </c:pt>
                <c:pt idx="7313">
                  <c:v>49522.700000002747</c:v>
                </c:pt>
                <c:pt idx="7314">
                  <c:v>49530.500000002758</c:v>
                </c:pt>
                <c:pt idx="7315">
                  <c:v>49534.80000000276</c:v>
                </c:pt>
                <c:pt idx="7316">
                  <c:v>49541.600000002763</c:v>
                </c:pt>
                <c:pt idx="7317">
                  <c:v>49550.900000002774</c:v>
                </c:pt>
                <c:pt idx="7318">
                  <c:v>49560.200000002747</c:v>
                </c:pt>
                <c:pt idx="7319">
                  <c:v>49570.200000002747</c:v>
                </c:pt>
                <c:pt idx="7320">
                  <c:v>49575.200000002747</c:v>
                </c:pt>
                <c:pt idx="7321">
                  <c:v>49585.200000002747</c:v>
                </c:pt>
                <c:pt idx="7322">
                  <c:v>49593.500000002772</c:v>
                </c:pt>
                <c:pt idx="7323">
                  <c:v>49599.600000002771</c:v>
                </c:pt>
                <c:pt idx="7324">
                  <c:v>49605.400000002781</c:v>
                </c:pt>
                <c:pt idx="7325">
                  <c:v>49609.700000002777</c:v>
                </c:pt>
                <c:pt idx="7326">
                  <c:v>49614.000000002779</c:v>
                </c:pt>
                <c:pt idx="7327">
                  <c:v>49619.500000002779</c:v>
                </c:pt>
                <c:pt idx="7328">
                  <c:v>49626.300000002782</c:v>
                </c:pt>
                <c:pt idx="7329">
                  <c:v>49630.600000002793</c:v>
                </c:pt>
                <c:pt idx="7330">
                  <c:v>49638.100000002793</c:v>
                </c:pt>
                <c:pt idx="7331">
                  <c:v>49643.700000002777</c:v>
                </c:pt>
                <c:pt idx="7332">
                  <c:v>49653.700000002777</c:v>
                </c:pt>
                <c:pt idx="7333">
                  <c:v>49657.000000002787</c:v>
                </c:pt>
                <c:pt idx="7334">
                  <c:v>49660.30000000279</c:v>
                </c:pt>
                <c:pt idx="7335">
                  <c:v>49662.500000002787</c:v>
                </c:pt>
                <c:pt idx="7336">
                  <c:v>49666.80000000279</c:v>
                </c:pt>
                <c:pt idx="7337">
                  <c:v>49671.80000000279</c:v>
                </c:pt>
                <c:pt idx="7338">
                  <c:v>49681.100000002793</c:v>
                </c:pt>
                <c:pt idx="7339">
                  <c:v>49686.100000002793</c:v>
                </c:pt>
                <c:pt idx="7340">
                  <c:v>49691.200000002777</c:v>
                </c:pt>
                <c:pt idx="7341">
                  <c:v>49696.700000002777</c:v>
                </c:pt>
                <c:pt idx="7342">
                  <c:v>49701.000000002787</c:v>
                </c:pt>
                <c:pt idx="7343">
                  <c:v>49706.800000002797</c:v>
                </c:pt>
                <c:pt idx="7344">
                  <c:v>49711.800000002797</c:v>
                </c:pt>
                <c:pt idx="7345">
                  <c:v>49717.200000002777</c:v>
                </c:pt>
                <c:pt idx="7346">
                  <c:v>49721.500000002801</c:v>
                </c:pt>
                <c:pt idx="7347">
                  <c:v>49729.000000002801</c:v>
                </c:pt>
                <c:pt idx="7348">
                  <c:v>49734.000000002801</c:v>
                </c:pt>
                <c:pt idx="7349">
                  <c:v>49740.400000002803</c:v>
                </c:pt>
                <c:pt idx="7350">
                  <c:v>49744.400000002803</c:v>
                </c:pt>
                <c:pt idx="7351">
                  <c:v>49746.300000002811</c:v>
                </c:pt>
                <c:pt idx="7352">
                  <c:v>49754.100000002807</c:v>
                </c:pt>
                <c:pt idx="7353">
                  <c:v>49759.90000000281</c:v>
                </c:pt>
                <c:pt idx="7354">
                  <c:v>49765.90000000281</c:v>
                </c:pt>
                <c:pt idx="7355">
                  <c:v>49773.700000002813</c:v>
                </c:pt>
                <c:pt idx="7356">
                  <c:v>49778.40000000281</c:v>
                </c:pt>
                <c:pt idx="7357">
                  <c:v>49780.100000002807</c:v>
                </c:pt>
                <c:pt idx="7358">
                  <c:v>49787.200000002813</c:v>
                </c:pt>
                <c:pt idx="7359">
                  <c:v>49794.000000002809</c:v>
                </c:pt>
                <c:pt idx="7360">
                  <c:v>49803.300000002811</c:v>
                </c:pt>
                <c:pt idx="7361">
                  <c:v>49812.600000002807</c:v>
                </c:pt>
                <c:pt idx="7362">
                  <c:v>49821.900000002817</c:v>
                </c:pt>
                <c:pt idx="7363">
                  <c:v>49828.70000000282</c:v>
                </c:pt>
                <c:pt idx="7364">
                  <c:v>49833.000000002823</c:v>
                </c:pt>
                <c:pt idx="7365">
                  <c:v>49839.800000002833</c:v>
                </c:pt>
                <c:pt idx="7366">
                  <c:v>49844.100000002829</c:v>
                </c:pt>
                <c:pt idx="7367">
                  <c:v>49850.900000002832</c:v>
                </c:pt>
                <c:pt idx="7368">
                  <c:v>49860.600000002829</c:v>
                </c:pt>
                <c:pt idx="7369">
                  <c:v>49865.00000000283</c:v>
                </c:pt>
                <c:pt idx="7370">
                  <c:v>49872.800000002833</c:v>
                </c:pt>
                <c:pt idx="7371">
                  <c:v>49880.600000002843</c:v>
                </c:pt>
                <c:pt idx="7372">
                  <c:v>49887.400000002839</c:v>
                </c:pt>
                <c:pt idx="7373">
                  <c:v>49891.700000002827</c:v>
                </c:pt>
                <c:pt idx="7374">
                  <c:v>49898.600000002843</c:v>
                </c:pt>
                <c:pt idx="7375">
                  <c:v>49902.100000002843</c:v>
                </c:pt>
                <c:pt idx="7376">
                  <c:v>49907.900000002854</c:v>
                </c:pt>
                <c:pt idx="7377">
                  <c:v>49913.400000002854</c:v>
                </c:pt>
                <c:pt idx="7378">
                  <c:v>49921.200000002827</c:v>
                </c:pt>
                <c:pt idx="7379">
                  <c:v>49925.500000002852</c:v>
                </c:pt>
                <c:pt idx="7380">
                  <c:v>49930.100000002851</c:v>
                </c:pt>
                <c:pt idx="7381">
                  <c:v>49936.600000002851</c:v>
                </c:pt>
                <c:pt idx="7382">
                  <c:v>49942.400000002861</c:v>
                </c:pt>
                <c:pt idx="7383">
                  <c:v>49949.200000002857</c:v>
                </c:pt>
                <c:pt idx="7384">
                  <c:v>49955.000000002859</c:v>
                </c:pt>
                <c:pt idx="7385">
                  <c:v>49964.000000002859</c:v>
                </c:pt>
                <c:pt idx="7386">
                  <c:v>49973.300000002862</c:v>
                </c:pt>
                <c:pt idx="7387">
                  <c:v>49977.600000002873</c:v>
                </c:pt>
                <c:pt idx="7388">
                  <c:v>49981.900000002868</c:v>
                </c:pt>
                <c:pt idx="7389">
                  <c:v>49987.900000002868</c:v>
                </c:pt>
                <c:pt idx="7390">
                  <c:v>49996.900000002868</c:v>
                </c:pt>
                <c:pt idx="7391">
                  <c:v>50004.80000000287</c:v>
                </c:pt>
                <c:pt idx="7392">
                  <c:v>50014.80000000287</c:v>
                </c:pt>
                <c:pt idx="7393">
                  <c:v>50019.100000002873</c:v>
                </c:pt>
                <c:pt idx="7394">
                  <c:v>50026.30000000287</c:v>
                </c:pt>
                <c:pt idx="7395">
                  <c:v>50032.900000002868</c:v>
                </c:pt>
                <c:pt idx="7396">
                  <c:v>50042.200000002871</c:v>
                </c:pt>
                <c:pt idx="7397">
                  <c:v>50047.200000002871</c:v>
                </c:pt>
                <c:pt idx="7398">
                  <c:v>50055.700000002871</c:v>
                </c:pt>
                <c:pt idx="7399">
                  <c:v>50063.200000002871</c:v>
                </c:pt>
                <c:pt idx="7400">
                  <c:v>50068.200000002871</c:v>
                </c:pt>
                <c:pt idx="7401">
                  <c:v>50076.000000002881</c:v>
                </c:pt>
                <c:pt idx="7402">
                  <c:v>50082.900000002883</c:v>
                </c:pt>
                <c:pt idx="7403">
                  <c:v>50090.700000002878</c:v>
                </c:pt>
                <c:pt idx="7404">
                  <c:v>50097.300000002877</c:v>
                </c:pt>
                <c:pt idx="7405">
                  <c:v>50104.800000002877</c:v>
                </c:pt>
                <c:pt idx="7406">
                  <c:v>50112.700000002878</c:v>
                </c:pt>
                <c:pt idx="7407">
                  <c:v>50120.500000002881</c:v>
                </c:pt>
                <c:pt idx="7408">
                  <c:v>50128.800000002899</c:v>
                </c:pt>
                <c:pt idx="7409">
                  <c:v>50136.300000002899</c:v>
                </c:pt>
                <c:pt idx="7410">
                  <c:v>50144.600000002887</c:v>
                </c:pt>
                <c:pt idx="7411">
                  <c:v>50149.600000002887</c:v>
                </c:pt>
                <c:pt idx="7412">
                  <c:v>50157.900000002897</c:v>
                </c:pt>
                <c:pt idx="7413">
                  <c:v>50162.200000002893</c:v>
                </c:pt>
                <c:pt idx="7414">
                  <c:v>50168.300000002899</c:v>
                </c:pt>
                <c:pt idx="7415">
                  <c:v>50177.600000002887</c:v>
                </c:pt>
                <c:pt idx="7416">
                  <c:v>50186.900000002897</c:v>
                </c:pt>
                <c:pt idx="7417">
                  <c:v>50196.2000000029</c:v>
                </c:pt>
                <c:pt idx="7418">
                  <c:v>50205.500000002903</c:v>
                </c:pt>
                <c:pt idx="7419">
                  <c:v>50214.800000002913</c:v>
                </c:pt>
                <c:pt idx="7420">
                  <c:v>50222.600000002909</c:v>
                </c:pt>
                <c:pt idx="7421">
                  <c:v>50229.700000002907</c:v>
                </c:pt>
                <c:pt idx="7422">
                  <c:v>50237.50000000291</c:v>
                </c:pt>
                <c:pt idx="7423">
                  <c:v>50245.800000002913</c:v>
                </c:pt>
                <c:pt idx="7424">
                  <c:v>50254.100000002923</c:v>
                </c:pt>
                <c:pt idx="7425">
                  <c:v>50263.400000002919</c:v>
                </c:pt>
                <c:pt idx="7426">
                  <c:v>50272.700000002922</c:v>
                </c:pt>
                <c:pt idx="7427">
                  <c:v>50282.000000002932</c:v>
                </c:pt>
                <c:pt idx="7428">
                  <c:v>50291.300000002928</c:v>
                </c:pt>
                <c:pt idx="7429">
                  <c:v>50300.600000002931</c:v>
                </c:pt>
                <c:pt idx="7430">
                  <c:v>50309.600000002931</c:v>
                </c:pt>
                <c:pt idx="7431">
                  <c:v>50316.400000002941</c:v>
                </c:pt>
                <c:pt idx="7432">
                  <c:v>50320.700000002937</c:v>
                </c:pt>
                <c:pt idx="7433">
                  <c:v>50325.600000002938</c:v>
                </c:pt>
                <c:pt idx="7434">
                  <c:v>50329.900000002941</c:v>
                </c:pt>
                <c:pt idx="7435">
                  <c:v>50334.800000002942</c:v>
                </c:pt>
                <c:pt idx="7436">
                  <c:v>50339.700000002937</c:v>
                </c:pt>
                <c:pt idx="7437">
                  <c:v>50344.000000002947</c:v>
                </c:pt>
                <c:pt idx="7438">
                  <c:v>50353.000000002947</c:v>
                </c:pt>
                <c:pt idx="7439">
                  <c:v>50358.000000002947</c:v>
                </c:pt>
                <c:pt idx="7440">
                  <c:v>50363.000000002947</c:v>
                </c:pt>
                <c:pt idx="7441">
                  <c:v>50367.30000000295</c:v>
                </c:pt>
                <c:pt idx="7442">
                  <c:v>50371.900000002948</c:v>
                </c:pt>
                <c:pt idx="7443">
                  <c:v>50376.900000002948</c:v>
                </c:pt>
                <c:pt idx="7444">
                  <c:v>50380.400000002948</c:v>
                </c:pt>
                <c:pt idx="7445">
                  <c:v>50385.400000002948</c:v>
                </c:pt>
                <c:pt idx="7446">
                  <c:v>50389.700000002951</c:v>
                </c:pt>
                <c:pt idx="7447">
                  <c:v>50397.500000002961</c:v>
                </c:pt>
                <c:pt idx="7448">
                  <c:v>50407.500000002961</c:v>
                </c:pt>
                <c:pt idx="7449">
                  <c:v>50417.500000002961</c:v>
                </c:pt>
                <c:pt idx="7450">
                  <c:v>50427.500000002961</c:v>
                </c:pt>
                <c:pt idx="7451">
                  <c:v>50437.500000002961</c:v>
                </c:pt>
                <c:pt idx="7452">
                  <c:v>50446.800000002957</c:v>
                </c:pt>
                <c:pt idx="7453">
                  <c:v>50451.10000000296</c:v>
                </c:pt>
                <c:pt idx="7454">
                  <c:v>50456.10000000296</c:v>
                </c:pt>
                <c:pt idx="7455">
                  <c:v>50465.400000002963</c:v>
                </c:pt>
                <c:pt idx="7456">
                  <c:v>50467.500000002961</c:v>
                </c:pt>
                <c:pt idx="7457">
                  <c:v>50472.500000002961</c:v>
                </c:pt>
                <c:pt idx="7458">
                  <c:v>50482.500000002961</c:v>
                </c:pt>
                <c:pt idx="7459">
                  <c:v>50486.800000002972</c:v>
                </c:pt>
                <c:pt idx="7460">
                  <c:v>50493.500000002961</c:v>
                </c:pt>
                <c:pt idx="7461">
                  <c:v>50501.300000002972</c:v>
                </c:pt>
                <c:pt idx="7462">
                  <c:v>50511.300000002972</c:v>
                </c:pt>
                <c:pt idx="7463">
                  <c:v>50521.300000002972</c:v>
                </c:pt>
                <c:pt idx="7464">
                  <c:v>50531.300000002972</c:v>
                </c:pt>
                <c:pt idx="7465">
                  <c:v>50541.300000002972</c:v>
                </c:pt>
                <c:pt idx="7466">
                  <c:v>50548.100000002967</c:v>
                </c:pt>
                <c:pt idx="7467">
                  <c:v>50553.100000002967</c:v>
                </c:pt>
                <c:pt idx="7468">
                  <c:v>50558.90000000297</c:v>
                </c:pt>
                <c:pt idx="7469">
                  <c:v>50563.200000002973</c:v>
                </c:pt>
                <c:pt idx="7470">
                  <c:v>50567.500000002983</c:v>
                </c:pt>
                <c:pt idx="7471">
                  <c:v>50575.000000002983</c:v>
                </c:pt>
                <c:pt idx="7472">
                  <c:v>50579.000000002983</c:v>
                </c:pt>
                <c:pt idx="7473">
                  <c:v>50583.300000002979</c:v>
                </c:pt>
                <c:pt idx="7474">
                  <c:v>50587.600000002982</c:v>
                </c:pt>
                <c:pt idx="7475">
                  <c:v>50594.000000002983</c:v>
                </c:pt>
                <c:pt idx="7476">
                  <c:v>50598.300000003001</c:v>
                </c:pt>
                <c:pt idx="7477">
                  <c:v>50605.100000002989</c:v>
                </c:pt>
                <c:pt idx="7478">
                  <c:v>50608.600000002989</c:v>
                </c:pt>
                <c:pt idx="7479">
                  <c:v>50611.800000003001</c:v>
                </c:pt>
                <c:pt idx="7480">
                  <c:v>50617.600000002989</c:v>
                </c:pt>
                <c:pt idx="7481">
                  <c:v>50621.100000002989</c:v>
                </c:pt>
                <c:pt idx="7482">
                  <c:v>50628.000000002998</c:v>
                </c:pt>
                <c:pt idx="7483">
                  <c:v>50633.000000002998</c:v>
                </c:pt>
                <c:pt idx="7484">
                  <c:v>50639.500000002998</c:v>
                </c:pt>
                <c:pt idx="7485">
                  <c:v>50643.800000003001</c:v>
                </c:pt>
                <c:pt idx="7486">
                  <c:v>50652.300000003001</c:v>
                </c:pt>
                <c:pt idx="7487">
                  <c:v>50658.300000003001</c:v>
                </c:pt>
                <c:pt idx="7488">
                  <c:v>50662.600000003004</c:v>
                </c:pt>
                <c:pt idx="7489">
                  <c:v>50666.900000002999</c:v>
                </c:pt>
                <c:pt idx="7490">
                  <c:v>50670.100000003004</c:v>
                </c:pt>
                <c:pt idx="7491">
                  <c:v>50679.100000003004</c:v>
                </c:pt>
                <c:pt idx="7492">
                  <c:v>50685.900000002999</c:v>
                </c:pt>
                <c:pt idx="7493">
                  <c:v>50690.900000002999</c:v>
                </c:pt>
                <c:pt idx="7494">
                  <c:v>50695.200000002988</c:v>
                </c:pt>
                <c:pt idx="7495">
                  <c:v>50703.700000002988</c:v>
                </c:pt>
                <c:pt idx="7496">
                  <c:v>50708.100000003004</c:v>
                </c:pt>
                <c:pt idx="7497">
                  <c:v>50717.400000003006</c:v>
                </c:pt>
                <c:pt idx="7498">
                  <c:v>50724.600000003004</c:v>
                </c:pt>
                <c:pt idx="7499">
                  <c:v>50731.400000003006</c:v>
                </c:pt>
                <c:pt idx="7500">
                  <c:v>50738.200000002988</c:v>
                </c:pt>
                <c:pt idx="7501">
                  <c:v>50745.000000002998</c:v>
                </c:pt>
                <c:pt idx="7502">
                  <c:v>50750.100000003004</c:v>
                </c:pt>
                <c:pt idx="7503">
                  <c:v>50756.900000003006</c:v>
                </c:pt>
                <c:pt idx="7504">
                  <c:v>50761.500000002998</c:v>
                </c:pt>
                <c:pt idx="7505">
                  <c:v>50766.500000002998</c:v>
                </c:pt>
                <c:pt idx="7506">
                  <c:v>50771.100000003004</c:v>
                </c:pt>
                <c:pt idx="7507">
                  <c:v>50778.600000003004</c:v>
                </c:pt>
                <c:pt idx="7508">
                  <c:v>50783.600000003004</c:v>
                </c:pt>
                <c:pt idx="7509">
                  <c:v>50792.900000003006</c:v>
                </c:pt>
                <c:pt idx="7510">
                  <c:v>50802.200000002988</c:v>
                </c:pt>
                <c:pt idx="7511">
                  <c:v>50810.00000000302</c:v>
                </c:pt>
                <c:pt idx="7512">
                  <c:v>50814.300000003022</c:v>
                </c:pt>
                <c:pt idx="7513">
                  <c:v>50819.300000003022</c:v>
                </c:pt>
                <c:pt idx="7514">
                  <c:v>50827.100000003033</c:v>
                </c:pt>
                <c:pt idx="7515">
                  <c:v>50828.800000003022</c:v>
                </c:pt>
                <c:pt idx="7516">
                  <c:v>50832.100000003033</c:v>
                </c:pt>
                <c:pt idx="7517">
                  <c:v>50836.500000003027</c:v>
                </c:pt>
                <c:pt idx="7518">
                  <c:v>50840.900000003028</c:v>
                </c:pt>
                <c:pt idx="7519">
                  <c:v>50845.200000003017</c:v>
                </c:pt>
                <c:pt idx="7520">
                  <c:v>50849.500000003027</c:v>
                </c:pt>
                <c:pt idx="7521">
                  <c:v>50855.800000003037</c:v>
                </c:pt>
                <c:pt idx="7522">
                  <c:v>50863.600000003033</c:v>
                </c:pt>
                <c:pt idx="7523">
                  <c:v>50870.000000003027</c:v>
                </c:pt>
                <c:pt idx="7524">
                  <c:v>50876.800000003037</c:v>
                </c:pt>
                <c:pt idx="7525">
                  <c:v>50883.600000003033</c:v>
                </c:pt>
                <c:pt idx="7526">
                  <c:v>50888.800000003037</c:v>
                </c:pt>
                <c:pt idx="7527">
                  <c:v>50893.100000003033</c:v>
                </c:pt>
                <c:pt idx="7528">
                  <c:v>50897.40000000305</c:v>
                </c:pt>
                <c:pt idx="7529">
                  <c:v>50901.700000003053</c:v>
                </c:pt>
                <c:pt idx="7530">
                  <c:v>50908.300000003052</c:v>
                </c:pt>
                <c:pt idx="7531">
                  <c:v>50914.100000003047</c:v>
                </c:pt>
                <c:pt idx="7532">
                  <c:v>50918.500000003063</c:v>
                </c:pt>
                <c:pt idx="7533">
                  <c:v>50925.300000003059</c:v>
                </c:pt>
                <c:pt idx="7534">
                  <c:v>50930.300000003059</c:v>
                </c:pt>
                <c:pt idx="7535">
                  <c:v>50935.800000003059</c:v>
                </c:pt>
                <c:pt idx="7536">
                  <c:v>50939.300000003059</c:v>
                </c:pt>
                <c:pt idx="7537">
                  <c:v>50945.600000003047</c:v>
                </c:pt>
                <c:pt idx="7538">
                  <c:v>50950.800000003059</c:v>
                </c:pt>
                <c:pt idx="7539">
                  <c:v>50957.100000003047</c:v>
                </c:pt>
                <c:pt idx="7540">
                  <c:v>50962.900000003057</c:v>
                </c:pt>
                <c:pt idx="7541">
                  <c:v>50967.200000003053</c:v>
                </c:pt>
                <c:pt idx="7542">
                  <c:v>50972.200000003053</c:v>
                </c:pt>
                <c:pt idx="7543">
                  <c:v>50977.200000003053</c:v>
                </c:pt>
                <c:pt idx="7544">
                  <c:v>50987.200000003053</c:v>
                </c:pt>
                <c:pt idx="7545">
                  <c:v>50992.400000003057</c:v>
                </c:pt>
                <c:pt idx="7546">
                  <c:v>50997.000000003063</c:v>
                </c:pt>
                <c:pt idx="7547">
                  <c:v>51001.900000003057</c:v>
                </c:pt>
                <c:pt idx="7548">
                  <c:v>51008.200000003053</c:v>
                </c:pt>
                <c:pt idx="7549">
                  <c:v>51009.900000003057</c:v>
                </c:pt>
                <c:pt idx="7550">
                  <c:v>51014.200000003053</c:v>
                </c:pt>
                <c:pt idx="7551">
                  <c:v>51018.50000000307</c:v>
                </c:pt>
                <c:pt idx="7552">
                  <c:v>51025.300000003073</c:v>
                </c:pt>
                <c:pt idx="7553">
                  <c:v>51029.600000003084</c:v>
                </c:pt>
                <c:pt idx="7554">
                  <c:v>51036.700000003068</c:v>
                </c:pt>
                <c:pt idx="7555">
                  <c:v>51044.200000003068</c:v>
                </c:pt>
                <c:pt idx="7556">
                  <c:v>51049.200000003068</c:v>
                </c:pt>
                <c:pt idx="7557">
                  <c:v>51057.000000003078</c:v>
                </c:pt>
                <c:pt idx="7558">
                  <c:v>51061.600000003084</c:v>
                </c:pt>
                <c:pt idx="7559">
                  <c:v>51068.400000003079</c:v>
                </c:pt>
                <c:pt idx="7560">
                  <c:v>51077.700000003068</c:v>
                </c:pt>
                <c:pt idx="7561">
                  <c:v>51083.800000003081</c:v>
                </c:pt>
                <c:pt idx="7562">
                  <c:v>51089.900000003079</c:v>
                </c:pt>
                <c:pt idx="7563">
                  <c:v>51094.000000003078</c:v>
                </c:pt>
                <c:pt idx="7564">
                  <c:v>51100.800000003081</c:v>
                </c:pt>
                <c:pt idx="7565">
                  <c:v>51105.100000003084</c:v>
                </c:pt>
                <c:pt idx="7566">
                  <c:v>51109.400000003086</c:v>
                </c:pt>
                <c:pt idx="7567">
                  <c:v>51113.700000003068</c:v>
                </c:pt>
                <c:pt idx="7568">
                  <c:v>51118.000000003092</c:v>
                </c:pt>
                <c:pt idx="7569">
                  <c:v>51122.300000003102</c:v>
                </c:pt>
                <c:pt idx="7570">
                  <c:v>51129.100000003084</c:v>
                </c:pt>
                <c:pt idx="7571">
                  <c:v>51135.900000003101</c:v>
                </c:pt>
                <c:pt idx="7572">
                  <c:v>51142.700000003097</c:v>
                </c:pt>
                <c:pt idx="7573">
                  <c:v>51147.000000003107</c:v>
                </c:pt>
                <c:pt idx="7574">
                  <c:v>51153.80000000311</c:v>
                </c:pt>
                <c:pt idx="7575">
                  <c:v>51163.100000003113</c:v>
                </c:pt>
                <c:pt idx="7576">
                  <c:v>51169.900000003123</c:v>
                </c:pt>
                <c:pt idx="7577">
                  <c:v>51171.600000003113</c:v>
                </c:pt>
                <c:pt idx="7578">
                  <c:v>51176.600000003113</c:v>
                </c:pt>
                <c:pt idx="7579">
                  <c:v>51180.900000003123</c:v>
                </c:pt>
                <c:pt idx="7580">
                  <c:v>51185.900000003123</c:v>
                </c:pt>
                <c:pt idx="7581">
                  <c:v>51190.200000003097</c:v>
                </c:pt>
                <c:pt idx="7582">
                  <c:v>51198.500000003121</c:v>
                </c:pt>
                <c:pt idx="7583">
                  <c:v>51204.300000003132</c:v>
                </c:pt>
                <c:pt idx="7584">
                  <c:v>51213.600000003127</c:v>
                </c:pt>
                <c:pt idx="7585">
                  <c:v>51219.40000000313</c:v>
                </c:pt>
                <c:pt idx="7586">
                  <c:v>51223.700000003133</c:v>
                </c:pt>
                <c:pt idx="7587">
                  <c:v>51228.700000003133</c:v>
                </c:pt>
                <c:pt idx="7588">
                  <c:v>51233.700000003133</c:v>
                </c:pt>
                <c:pt idx="7589">
                  <c:v>51239.500000003143</c:v>
                </c:pt>
                <c:pt idx="7590">
                  <c:v>51247.300000003139</c:v>
                </c:pt>
                <c:pt idx="7591">
                  <c:v>51257.000000003143</c:v>
                </c:pt>
                <c:pt idx="7592">
                  <c:v>51263.800000003139</c:v>
                </c:pt>
                <c:pt idx="7593">
                  <c:v>51273.800000003139</c:v>
                </c:pt>
                <c:pt idx="7594">
                  <c:v>51281.600000003127</c:v>
                </c:pt>
                <c:pt idx="7595">
                  <c:v>51289.400000003137</c:v>
                </c:pt>
                <c:pt idx="7596">
                  <c:v>51296.200000003133</c:v>
                </c:pt>
                <c:pt idx="7597">
                  <c:v>51304.00000000315</c:v>
                </c:pt>
                <c:pt idx="7598">
                  <c:v>51308.300000003153</c:v>
                </c:pt>
                <c:pt idx="7599">
                  <c:v>51313.300000003153</c:v>
                </c:pt>
                <c:pt idx="7600">
                  <c:v>51319.600000003164</c:v>
                </c:pt>
                <c:pt idx="7601">
                  <c:v>51327.400000003159</c:v>
                </c:pt>
                <c:pt idx="7602">
                  <c:v>51336.700000003148</c:v>
                </c:pt>
                <c:pt idx="7603">
                  <c:v>51346.000000003172</c:v>
                </c:pt>
                <c:pt idx="7604">
                  <c:v>51355.300000003168</c:v>
                </c:pt>
                <c:pt idx="7605">
                  <c:v>51364.600000003171</c:v>
                </c:pt>
                <c:pt idx="7606">
                  <c:v>51373.900000003181</c:v>
                </c:pt>
                <c:pt idx="7607">
                  <c:v>51383.200000003177</c:v>
                </c:pt>
                <c:pt idx="7608">
                  <c:v>51391.00000000318</c:v>
                </c:pt>
                <c:pt idx="7609">
                  <c:v>51398.800000003183</c:v>
                </c:pt>
                <c:pt idx="7610">
                  <c:v>51402.100000003193</c:v>
                </c:pt>
                <c:pt idx="7611">
                  <c:v>51407.800000003183</c:v>
                </c:pt>
                <c:pt idx="7612">
                  <c:v>51417.100000003193</c:v>
                </c:pt>
                <c:pt idx="7613">
                  <c:v>51426.400000003188</c:v>
                </c:pt>
                <c:pt idx="7614">
                  <c:v>51435.700000003177</c:v>
                </c:pt>
                <c:pt idx="7615">
                  <c:v>51445.000000003187</c:v>
                </c:pt>
                <c:pt idx="7616">
                  <c:v>51452.800000003197</c:v>
                </c:pt>
                <c:pt idx="7617">
                  <c:v>51459.600000003193</c:v>
                </c:pt>
                <c:pt idx="7618">
                  <c:v>51466.400000003203</c:v>
                </c:pt>
                <c:pt idx="7619">
                  <c:v>51470.700000003177</c:v>
                </c:pt>
                <c:pt idx="7620">
                  <c:v>51477.500000003187</c:v>
                </c:pt>
                <c:pt idx="7621">
                  <c:v>51484.300000003197</c:v>
                </c:pt>
                <c:pt idx="7622">
                  <c:v>51488.600000003193</c:v>
                </c:pt>
                <c:pt idx="7623">
                  <c:v>51492.900000003203</c:v>
                </c:pt>
                <c:pt idx="7624">
                  <c:v>51497.200000003177</c:v>
                </c:pt>
                <c:pt idx="7625">
                  <c:v>51504.800000003197</c:v>
                </c:pt>
                <c:pt idx="7626">
                  <c:v>51510.300000003197</c:v>
                </c:pt>
                <c:pt idx="7627">
                  <c:v>51519.600000003193</c:v>
                </c:pt>
                <c:pt idx="7628">
                  <c:v>51528.900000003217</c:v>
                </c:pt>
                <c:pt idx="7629">
                  <c:v>51533.200000003177</c:v>
                </c:pt>
                <c:pt idx="7630">
                  <c:v>51539.000000003223</c:v>
                </c:pt>
                <c:pt idx="7631">
                  <c:v>51543.300000003233</c:v>
                </c:pt>
                <c:pt idx="7632">
                  <c:v>51547.600000003193</c:v>
                </c:pt>
                <c:pt idx="7633">
                  <c:v>51554.400000003217</c:v>
                </c:pt>
                <c:pt idx="7634">
                  <c:v>51561.200000003177</c:v>
                </c:pt>
                <c:pt idx="7635">
                  <c:v>51570.500000003223</c:v>
                </c:pt>
                <c:pt idx="7636">
                  <c:v>51576.300000003233</c:v>
                </c:pt>
                <c:pt idx="7637">
                  <c:v>51585.600000003193</c:v>
                </c:pt>
                <c:pt idx="7638">
                  <c:v>51589.900000003247</c:v>
                </c:pt>
                <c:pt idx="7639">
                  <c:v>51594.900000003247</c:v>
                </c:pt>
                <c:pt idx="7640">
                  <c:v>51599.200000003177</c:v>
                </c:pt>
                <c:pt idx="7641">
                  <c:v>51603.500000003252</c:v>
                </c:pt>
                <c:pt idx="7642">
                  <c:v>51607.800000003263</c:v>
                </c:pt>
                <c:pt idx="7643">
                  <c:v>51612.100000003193</c:v>
                </c:pt>
                <c:pt idx="7644">
                  <c:v>51618.900000003247</c:v>
                </c:pt>
                <c:pt idx="7645">
                  <c:v>51625.700000003177</c:v>
                </c:pt>
                <c:pt idx="7646">
                  <c:v>51632.500000003267</c:v>
                </c:pt>
                <c:pt idx="7647">
                  <c:v>51638.800000003277</c:v>
                </c:pt>
                <c:pt idx="7648">
                  <c:v>51643.800000003277</c:v>
                </c:pt>
                <c:pt idx="7649">
                  <c:v>51648.400000003283</c:v>
                </c:pt>
                <c:pt idx="7650">
                  <c:v>51655.200000003177</c:v>
                </c:pt>
                <c:pt idx="7651">
                  <c:v>51659.200000003177</c:v>
                </c:pt>
                <c:pt idx="7652">
                  <c:v>51663.500000003267</c:v>
                </c:pt>
                <c:pt idx="7653">
                  <c:v>51668.500000003267</c:v>
                </c:pt>
                <c:pt idx="7654">
                  <c:v>51673.600000003273</c:v>
                </c:pt>
                <c:pt idx="7655">
                  <c:v>51678.700000003177</c:v>
                </c:pt>
                <c:pt idx="7656">
                  <c:v>51683.500000003267</c:v>
                </c:pt>
                <c:pt idx="7657">
                  <c:v>51690.100000003273</c:v>
                </c:pt>
                <c:pt idx="7658">
                  <c:v>51694.100000003273</c:v>
                </c:pt>
                <c:pt idx="7659">
                  <c:v>51699.100000003273</c:v>
                </c:pt>
                <c:pt idx="7660">
                  <c:v>51703.400000003283</c:v>
                </c:pt>
                <c:pt idx="7661">
                  <c:v>51708.000000003267</c:v>
                </c:pt>
                <c:pt idx="7662">
                  <c:v>51713.400000003283</c:v>
                </c:pt>
                <c:pt idx="7663">
                  <c:v>51718.900000003283</c:v>
                </c:pt>
                <c:pt idx="7664">
                  <c:v>51725.100000003273</c:v>
                </c:pt>
                <c:pt idx="7665">
                  <c:v>51731.900000003283</c:v>
                </c:pt>
                <c:pt idx="7666">
                  <c:v>51738.500000003267</c:v>
                </c:pt>
                <c:pt idx="7667">
                  <c:v>51743.100000003273</c:v>
                </c:pt>
                <c:pt idx="7668">
                  <c:v>51749.900000003283</c:v>
                </c:pt>
                <c:pt idx="7669">
                  <c:v>51754.500000003267</c:v>
                </c:pt>
                <c:pt idx="7670">
                  <c:v>51761.300000003277</c:v>
                </c:pt>
                <c:pt idx="7671">
                  <c:v>51768.100000003273</c:v>
                </c:pt>
                <c:pt idx="7672">
                  <c:v>51774.900000003283</c:v>
                </c:pt>
                <c:pt idx="7673">
                  <c:v>51781.700000003177</c:v>
                </c:pt>
                <c:pt idx="7674">
                  <c:v>51788.500000003267</c:v>
                </c:pt>
                <c:pt idx="7675">
                  <c:v>51793.100000003273</c:v>
                </c:pt>
                <c:pt idx="7676">
                  <c:v>51797.400000003283</c:v>
                </c:pt>
                <c:pt idx="7677">
                  <c:v>51801.700000003177</c:v>
                </c:pt>
                <c:pt idx="7678">
                  <c:v>51806.000000003303</c:v>
                </c:pt>
                <c:pt idx="7679">
                  <c:v>51810.300000003313</c:v>
                </c:pt>
                <c:pt idx="7680">
                  <c:v>51816.500000003303</c:v>
                </c:pt>
                <c:pt idx="7681">
                  <c:v>51821.100000003273</c:v>
                </c:pt>
                <c:pt idx="7682">
                  <c:v>51825.400000003297</c:v>
                </c:pt>
                <c:pt idx="7683">
                  <c:v>51830.000000003303</c:v>
                </c:pt>
                <c:pt idx="7684">
                  <c:v>51836.200000003177</c:v>
                </c:pt>
                <c:pt idx="7685">
                  <c:v>51846.200000003177</c:v>
                </c:pt>
                <c:pt idx="7686">
                  <c:v>51855.500000003303</c:v>
                </c:pt>
                <c:pt idx="7687">
                  <c:v>51859.800000003313</c:v>
                </c:pt>
                <c:pt idx="7688">
                  <c:v>51866.600000003273</c:v>
                </c:pt>
                <c:pt idx="7689">
                  <c:v>51870.900000003297</c:v>
                </c:pt>
                <c:pt idx="7690">
                  <c:v>51876.700000003177</c:v>
                </c:pt>
                <c:pt idx="7691">
                  <c:v>51881.000000003303</c:v>
                </c:pt>
                <c:pt idx="7692">
                  <c:v>51885.000000003303</c:v>
                </c:pt>
                <c:pt idx="7693">
                  <c:v>51889.000000003303</c:v>
                </c:pt>
                <c:pt idx="7694">
                  <c:v>51894.000000003303</c:v>
                </c:pt>
                <c:pt idx="7695">
                  <c:v>51903.300000003321</c:v>
                </c:pt>
                <c:pt idx="7696">
                  <c:v>51909.100000003316</c:v>
                </c:pt>
                <c:pt idx="7697">
                  <c:v>51918.400000003327</c:v>
                </c:pt>
                <c:pt idx="7698">
                  <c:v>51922.700000003177</c:v>
                </c:pt>
                <c:pt idx="7699">
                  <c:v>51930.300000003328</c:v>
                </c:pt>
                <c:pt idx="7700">
                  <c:v>51934.600000003316</c:v>
                </c:pt>
                <c:pt idx="7701">
                  <c:v>51938.900000003327</c:v>
                </c:pt>
                <c:pt idx="7702">
                  <c:v>51943.200000003177</c:v>
                </c:pt>
                <c:pt idx="7703">
                  <c:v>51950.000000003332</c:v>
                </c:pt>
                <c:pt idx="7704">
                  <c:v>51954.300000003343</c:v>
                </c:pt>
                <c:pt idx="7705">
                  <c:v>51962.100000003316</c:v>
                </c:pt>
                <c:pt idx="7706">
                  <c:v>51966.400000003327</c:v>
                </c:pt>
                <c:pt idx="7707">
                  <c:v>51971.400000003327</c:v>
                </c:pt>
                <c:pt idx="7708">
                  <c:v>51980.700000003177</c:v>
                </c:pt>
                <c:pt idx="7709">
                  <c:v>51985.30000000335</c:v>
                </c:pt>
                <c:pt idx="7710">
                  <c:v>51991.30000000335</c:v>
                </c:pt>
                <c:pt idx="7711">
                  <c:v>51995.400000003327</c:v>
                </c:pt>
                <c:pt idx="7712">
                  <c:v>51999.700000003177</c:v>
                </c:pt>
                <c:pt idx="7713">
                  <c:v>52004.30000000335</c:v>
                </c:pt>
                <c:pt idx="7714">
                  <c:v>52011.100000003353</c:v>
                </c:pt>
                <c:pt idx="7715">
                  <c:v>52017.900000003363</c:v>
                </c:pt>
                <c:pt idx="7716">
                  <c:v>52027.900000003363</c:v>
                </c:pt>
                <c:pt idx="7717">
                  <c:v>52033.700000003177</c:v>
                </c:pt>
                <c:pt idx="7718">
                  <c:v>52035.800000003357</c:v>
                </c:pt>
                <c:pt idx="7719">
                  <c:v>52039.100000003353</c:v>
                </c:pt>
                <c:pt idx="7720">
                  <c:v>52043.400000003363</c:v>
                </c:pt>
                <c:pt idx="7721">
                  <c:v>52048.400000003363</c:v>
                </c:pt>
                <c:pt idx="7722">
                  <c:v>52055.200000003177</c:v>
                </c:pt>
                <c:pt idx="7723">
                  <c:v>52061.600000003353</c:v>
                </c:pt>
                <c:pt idx="7724">
                  <c:v>52069.40000000337</c:v>
                </c:pt>
                <c:pt idx="7725">
                  <c:v>52075.800000003372</c:v>
                </c:pt>
                <c:pt idx="7726">
                  <c:v>52082.600000003367</c:v>
                </c:pt>
                <c:pt idx="7727">
                  <c:v>52086.900000003377</c:v>
                </c:pt>
                <c:pt idx="7728">
                  <c:v>52094.700000003373</c:v>
                </c:pt>
                <c:pt idx="7729">
                  <c:v>52102.500000003383</c:v>
                </c:pt>
                <c:pt idx="7730">
                  <c:v>52106.900000003377</c:v>
                </c:pt>
                <c:pt idx="7731">
                  <c:v>52111.200000003373</c:v>
                </c:pt>
                <c:pt idx="7732">
                  <c:v>52115.600000003367</c:v>
                </c:pt>
                <c:pt idx="7733">
                  <c:v>52121.400000003377</c:v>
                </c:pt>
                <c:pt idx="7734">
                  <c:v>52126.000000003383</c:v>
                </c:pt>
                <c:pt idx="7735">
                  <c:v>52132.000000003383</c:v>
                </c:pt>
                <c:pt idx="7736">
                  <c:v>52140.300000003394</c:v>
                </c:pt>
                <c:pt idx="7737">
                  <c:v>52146.100000003367</c:v>
                </c:pt>
                <c:pt idx="7738">
                  <c:v>52150.400000003377</c:v>
                </c:pt>
                <c:pt idx="7739">
                  <c:v>52152.100000003367</c:v>
                </c:pt>
                <c:pt idx="7740">
                  <c:v>52156.400000003377</c:v>
                </c:pt>
                <c:pt idx="7741">
                  <c:v>52158.100000003367</c:v>
                </c:pt>
                <c:pt idx="7742">
                  <c:v>52163.100000003367</c:v>
                </c:pt>
                <c:pt idx="7743">
                  <c:v>52168.300000003394</c:v>
                </c:pt>
                <c:pt idx="7744">
                  <c:v>52173.500000003383</c:v>
                </c:pt>
                <c:pt idx="7745">
                  <c:v>52180.300000003394</c:v>
                </c:pt>
                <c:pt idx="7746">
                  <c:v>52185.200000003373</c:v>
                </c:pt>
                <c:pt idx="7747">
                  <c:v>52189.500000003383</c:v>
                </c:pt>
                <c:pt idx="7748">
                  <c:v>52191.200000003373</c:v>
                </c:pt>
                <c:pt idx="7749">
                  <c:v>52195.500000003383</c:v>
                </c:pt>
                <c:pt idx="7750">
                  <c:v>52199.500000003383</c:v>
                </c:pt>
                <c:pt idx="7751">
                  <c:v>52203.500000003383</c:v>
                </c:pt>
                <c:pt idx="7752">
                  <c:v>52208.500000003383</c:v>
                </c:pt>
                <c:pt idx="7753">
                  <c:v>52212.800000003401</c:v>
                </c:pt>
                <c:pt idx="7754">
                  <c:v>52219.600000003396</c:v>
                </c:pt>
                <c:pt idx="7755">
                  <c:v>52224.200000003373</c:v>
                </c:pt>
                <c:pt idx="7756">
                  <c:v>52228.000000003412</c:v>
                </c:pt>
                <c:pt idx="7757">
                  <c:v>52233.700000003373</c:v>
                </c:pt>
                <c:pt idx="7758">
                  <c:v>52238.000000003412</c:v>
                </c:pt>
                <c:pt idx="7759">
                  <c:v>52241.500000003412</c:v>
                </c:pt>
                <c:pt idx="7760">
                  <c:v>52245.800000003408</c:v>
                </c:pt>
                <c:pt idx="7761">
                  <c:v>52252.600000003396</c:v>
                </c:pt>
                <c:pt idx="7762">
                  <c:v>52260.000000003412</c:v>
                </c:pt>
                <c:pt idx="7763">
                  <c:v>52269.300000003423</c:v>
                </c:pt>
                <c:pt idx="7764">
                  <c:v>52276.100000003396</c:v>
                </c:pt>
                <c:pt idx="7765">
                  <c:v>52282.900000003421</c:v>
                </c:pt>
                <c:pt idx="7766">
                  <c:v>52289.700000003417</c:v>
                </c:pt>
                <c:pt idx="7767">
                  <c:v>52294.000000003427</c:v>
                </c:pt>
                <c:pt idx="7768">
                  <c:v>52303.30000000343</c:v>
                </c:pt>
                <c:pt idx="7769">
                  <c:v>52309.900000003428</c:v>
                </c:pt>
                <c:pt idx="7770">
                  <c:v>52317.400000003428</c:v>
                </c:pt>
                <c:pt idx="7771">
                  <c:v>52324.500000003427</c:v>
                </c:pt>
                <c:pt idx="7772">
                  <c:v>52332.30000000343</c:v>
                </c:pt>
                <c:pt idx="7773">
                  <c:v>52340.100000003433</c:v>
                </c:pt>
                <c:pt idx="7774">
                  <c:v>52347.900000003443</c:v>
                </c:pt>
                <c:pt idx="7775">
                  <c:v>52355.700000003417</c:v>
                </c:pt>
                <c:pt idx="7776">
                  <c:v>52362.800000003437</c:v>
                </c:pt>
                <c:pt idx="7777">
                  <c:v>52369.900000003443</c:v>
                </c:pt>
                <c:pt idx="7778">
                  <c:v>52379.200000003417</c:v>
                </c:pt>
                <c:pt idx="7779">
                  <c:v>52386.300000003437</c:v>
                </c:pt>
                <c:pt idx="7780">
                  <c:v>52394.100000003433</c:v>
                </c:pt>
                <c:pt idx="7781">
                  <c:v>52403.100000003433</c:v>
                </c:pt>
                <c:pt idx="7782">
                  <c:v>52410.200000003417</c:v>
                </c:pt>
                <c:pt idx="7783">
                  <c:v>52414.500000003427</c:v>
                </c:pt>
                <c:pt idx="7784">
                  <c:v>52422.300000003437</c:v>
                </c:pt>
                <c:pt idx="7785">
                  <c:v>52431.600000003433</c:v>
                </c:pt>
                <c:pt idx="7786">
                  <c:v>52440.90000000345</c:v>
                </c:pt>
                <c:pt idx="7787">
                  <c:v>52448.40000000345</c:v>
                </c:pt>
                <c:pt idx="7788">
                  <c:v>52455.500000003427</c:v>
                </c:pt>
                <c:pt idx="7789">
                  <c:v>52463.300000003452</c:v>
                </c:pt>
                <c:pt idx="7790">
                  <c:v>52472.600000003447</c:v>
                </c:pt>
                <c:pt idx="7791">
                  <c:v>52480.400000003458</c:v>
                </c:pt>
                <c:pt idx="7792">
                  <c:v>52490.400000003458</c:v>
                </c:pt>
                <c:pt idx="7793">
                  <c:v>52499.700000003453</c:v>
                </c:pt>
                <c:pt idx="7794">
                  <c:v>52508.200000003453</c:v>
                </c:pt>
                <c:pt idx="7795">
                  <c:v>52514.300000003459</c:v>
                </c:pt>
                <c:pt idx="7796">
                  <c:v>52524.300000003459</c:v>
                </c:pt>
                <c:pt idx="7797">
                  <c:v>52529.300000003459</c:v>
                </c:pt>
                <c:pt idx="7798">
                  <c:v>52537.100000003447</c:v>
                </c:pt>
                <c:pt idx="7799">
                  <c:v>52544.600000003447</c:v>
                </c:pt>
                <c:pt idx="7800">
                  <c:v>52554.600000003447</c:v>
                </c:pt>
                <c:pt idx="7801">
                  <c:v>52560.900000003458</c:v>
                </c:pt>
                <c:pt idx="7802">
                  <c:v>52566.900000003458</c:v>
                </c:pt>
                <c:pt idx="7803">
                  <c:v>52576.900000003458</c:v>
                </c:pt>
                <c:pt idx="7804">
                  <c:v>52584.700000003453</c:v>
                </c:pt>
                <c:pt idx="7805">
                  <c:v>52592.500000003471</c:v>
                </c:pt>
                <c:pt idx="7806">
                  <c:v>52601.500000003471</c:v>
                </c:pt>
                <c:pt idx="7807">
                  <c:v>52609.000000003471</c:v>
                </c:pt>
                <c:pt idx="7808">
                  <c:v>52613.300000003481</c:v>
                </c:pt>
                <c:pt idx="7809">
                  <c:v>52622.600000003476</c:v>
                </c:pt>
                <c:pt idx="7810">
                  <c:v>52631.900000003479</c:v>
                </c:pt>
                <c:pt idx="7811">
                  <c:v>52641.200000003468</c:v>
                </c:pt>
                <c:pt idx="7812">
                  <c:v>52650.500000003492</c:v>
                </c:pt>
                <c:pt idx="7813">
                  <c:v>52659.800000003488</c:v>
                </c:pt>
                <c:pt idx="7814">
                  <c:v>52669.100000003476</c:v>
                </c:pt>
                <c:pt idx="7815">
                  <c:v>52678.400000003487</c:v>
                </c:pt>
                <c:pt idx="7816">
                  <c:v>52687.700000003468</c:v>
                </c:pt>
                <c:pt idx="7817">
                  <c:v>52691.700000003468</c:v>
                </c:pt>
                <c:pt idx="7818">
                  <c:v>52701.0000000035</c:v>
                </c:pt>
                <c:pt idx="7819">
                  <c:v>52708.5000000035</c:v>
                </c:pt>
                <c:pt idx="7820">
                  <c:v>52713.5000000035</c:v>
                </c:pt>
                <c:pt idx="7821">
                  <c:v>52717.5000000035</c:v>
                </c:pt>
                <c:pt idx="7822">
                  <c:v>52726.0000000035</c:v>
                </c:pt>
                <c:pt idx="7823">
                  <c:v>52731.0000000035</c:v>
                </c:pt>
                <c:pt idx="7824">
                  <c:v>52732.700000003468</c:v>
                </c:pt>
                <c:pt idx="7825">
                  <c:v>52734.600000003476</c:v>
                </c:pt>
                <c:pt idx="7826">
                  <c:v>52738.900000003501</c:v>
                </c:pt>
                <c:pt idx="7827">
                  <c:v>52743.900000003501</c:v>
                </c:pt>
                <c:pt idx="7828">
                  <c:v>52750.700000003497</c:v>
                </c:pt>
                <c:pt idx="7829">
                  <c:v>52755.000000003507</c:v>
                </c:pt>
                <c:pt idx="7830">
                  <c:v>52759.000000003507</c:v>
                </c:pt>
                <c:pt idx="7831">
                  <c:v>52763.30000000351</c:v>
                </c:pt>
                <c:pt idx="7832">
                  <c:v>52767.600000003513</c:v>
                </c:pt>
                <c:pt idx="7833">
                  <c:v>52775.500000003507</c:v>
                </c:pt>
                <c:pt idx="7834">
                  <c:v>52784.500000003507</c:v>
                </c:pt>
                <c:pt idx="7835">
                  <c:v>52791.700000003497</c:v>
                </c:pt>
                <c:pt idx="7836">
                  <c:v>52795.700000003497</c:v>
                </c:pt>
                <c:pt idx="7837">
                  <c:v>52801.80000000351</c:v>
                </c:pt>
                <c:pt idx="7838">
                  <c:v>52806.100000003513</c:v>
                </c:pt>
                <c:pt idx="7839">
                  <c:v>52809.600000003513</c:v>
                </c:pt>
                <c:pt idx="7840">
                  <c:v>52818.900000003523</c:v>
                </c:pt>
                <c:pt idx="7841">
                  <c:v>52823.900000003523</c:v>
                </c:pt>
                <c:pt idx="7842">
                  <c:v>52833.900000003523</c:v>
                </c:pt>
                <c:pt idx="7843">
                  <c:v>52841.700000003497</c:v>
                </c:pt>
                <c:pt idx="7844">
                  <c:v>52846.700000003497</c:v>
                </c:pt>
                <c:pt idx="7845">
                  <c:v>52856.700000003497</c:v>
                </c:pt>
                <c:pt idx="7846">
                  <c:v>52866.000000003522</c:v>
                </c:pt>
                <c:pt idx="7847">
                  <c:v>52872.800000003532</c:v>
                </c:pt>
                <c:pt idx="7848">
                  <c:v>52877.800000003532</c:v>
                </c:pt>
                <c:pt idx="7849">
                  <c:v>52882.800000003532</c:v>
                </c:pt>
                <c:pt idx="7850">
                  <c:v>52887.100000003527</c:v>
                </c:pt>
                <c:pt idx="7851">
                  <c:v>52892.100000003527</c:v>
                </c:pt>
                <c:pt idx="7852">
                  <c:v>52902.100000003527</c:v>
                </c:pt>
                <c:pt idx="7853">
                  <c:v>52907.100000003527</c:v>
                </c:pt>
                <c:pt idx="7854">
                  <c:v>52914.90000000353</c:v>
                </c:pt>
                <c:pt idx="7855">
                  <c:v>52921.700000003533</c:v>
                </c:pt>
                <c:pt idx="7856">
                  <c:v>52931.700000003533</c:v>
                </c:pt>
                <c:pt idx="7857">
                  <c:v>52939.500000003543</c:v>
                </c:pt>
                <c:pt idx="7858">
                  <c:v>52943.800000003539</c:v>
                </c:pt>
                <c:pt idx="7859">
                  <c:v>52951.300000003539</c:v>
                </c:pt>
                <c:pt idx="7860">
                  <c:v>52958.800000003539</c:v>
                </c:pt>
                <c:pt idx="7861">
                  <c:v>52966.300000003539</c:v>
                </c:pt>
                <c:pt idx="7862">
                  <c:v>52973.800000003539</c:v>
                </c:pt>
                <c:pt idx="7863">
                  <c:v>52981.300000003539</c:v>
                </c:pt>
                <c:pt idx="7864">
                  <c:v>52990.300000003539</c:v>
                </c:pt>
                <c:pt idx="7865">
                  <c:v>52997.800000003539</c:v>
                </c:pt>
                <c:pt idx="7866">
                  <c:v>53007.800000003539</c:v>
                </c:pt>
                <c:pt idx="7867">
                  <c:v>53015.300000003539</c:v>
                </c:pt>
                <c:pt idx="7868">
                  <c:v>53022.800000003539</c:v>
                </c:pt>
                <c:pt idx="7869">
                  <c:v>53029.600000003527</c:v>
                </c:pt>
                <c:pt idx="7870">
                  <c:v>53037.100000003527</c:v>
                </c:pt>
                <c:pt idx="7871">
                  <c:v>53045.900000003538</c:v>
                </c:pt>
                <c:pt idx="7872">
                  <c:v>53050.200000003533</c:v>
                </c:pt>
                <c:pt idx="7873">
                  <c:v>53057.000000003551</c:v>
                </c:pt>
                <c:pt idx="7874">
                  <c:v>53067.000000003551</c:v>
                </c:pt>
                <c:pt idx="7875">
                  <c:v>53073.800000003561</c:v>
                </c:pt>
                <c:pt idx="7876">
                  <c:v>53081.600000003556</c:v>
                </c:pt>
                <c:pt idx="7877">
                  <c:v>53089.100000003556</c:v>
                </c:pt>
                <c:pt idx="7878">
                  <c:v>53096.900000003559</c:v>
                </c:pt>
                <c:pt idx="7879">
                  <c:v>53101.200000003562</c:v>
                </c:pt>
                <c:pt idx="7880">
                  <c:v>53105.500000003572</c:v>
                </c:pt>
                <c:pt idx="7881">
                  <c:v>53109.800000003568</c:v>
                </c:pt>
                <c:pt idx="7882">
                  <c:v>53114.100000003571</c:v>
                </c:pt>
                <c:pt idx="7883">
                  <c:v>53118.400000003581</c:v>
                </c:pt>
                <c:pt idx="7884">
                  <c:v>53125.500000003572</c:v>
                </c:pt>
                <c:pt idx="7885">
                  <c:v>53130.100000003571</c:v>
                </c:pt>
                <c:pt idx="7886">
                  <c:v>53131.800000003568</c:v>
                </c:pt>
                <c:pt idx="7887">
                  <c:v>53141.800000003568</c:v>
                </c:pt>
                <c:pt idx="7888">
                  <c:v>53149.600000003571</c:v>
                </c:pt>
                <c:pt idx="7889">
                  <c:v>53159.600000003571</c:v>
                </c:pt>
                <c:pt idx="7890">
                  <c:v>53167.400000003581</c:v>
                </c:pt>
                <c:pt idx="7891">
                  <c:v>53172.400000003581</c:v>
                </c:pt>
                <c:pt idx="7892">
                  <c:v>53177.000000003572</c:v>
                </c:pt>
                <c:pt idx="7893">
                  <c:v>53182.000000003572</c:v>
                </c:pt>
                <c:pt idx="7894">
                  <c:v>53188.600000003571</c:v>
                </c:pt>
                <c:pt idx="7895">
                  <c:v>53194.900000003581</c:v>
                </c:pt>
                <c:pt idx="7896">
                  <c:v>53199.200000003577</c:v>
                </c:pt>
                <c:pt idx="7897">
                  <c:v>53206.300000003583</c:v>
                </c:pt>
                <c:pt idx="7898">
                  <c:v>53210.600000003578</c:v>
                </c:pt>
                <c:pt idx="7899">
                  <c:v>53218.50000000358</c:v>
                </c:pt>
                <c:pt idx="7900">
                  <c:v>53222.900000003581</c:v>
                </c:pt>
                <c:pt idx="7901">
                  <c:v>53227.00000000358</c:v>
                </c:pt>
                <c:pt idx="7902">
                  <c:v>53232.200000003577</c:v>
                </c:pt>
                <c:pt idx="7903">
                  <c:v>53239.00000000358</c:v>
                </c:pt>
                <c:pt idx="7904">
                  <c:v>53243.300000003583</c:v>
                </c:pt>
                <c:pt idx="7905">
                  <c:v>53250.100000003593</c:v>
                </c:pt>
                <c:pt idx="7906">
                  <c:v>53254.400000003589</c:v>
                </c:pt>
                <c:pt idx="7907">
                  <c:v>53256.100000003593</c:v>
                </c:pt>
                <c:pt idx="7908">
                  <c:v>53261.100000003593</c:v>
                </c:pt>
                <c:pt idx="7909">
                  <c:v>53267.100000003593</c:v>
                </c:pt>
                <c:pt idx="7910">
                  <c:v>53274.900000003589</c:v>
                </c:pt>
                <c:pt idx="7911">
                  <c:v>53284.200000003577</c:v>
                </c:pt>
                <c:pt idx="7912">
                  <c:v>53291.000000003587</c:v>
                </c:pt>
                <c:pt idx="7913">
                  <c:v>53297.500000003587</c:v>
                </c:pt>
                <c:pt idx="7914">
                  <c:v>53304.000000003587</c:v>
                </c:pt>
                <c:pt idx="7915">
                  <c:v>53311.100000003593</c:v>
                </c:pt>
                <c:pt idx="7916">
                  <c:v>53315.100000003593</c:v>
                </c:pt>
                <c:pt idx="7917">
                  <c:v>53320.100000003593</c:v>
                </c:pt>
                <c:pt idx="7918">
                  <c:v>53322.200000003577</c:v>
                </c:pt>
                <c:pt idx="7919">
                  <c:v>53329.700000003577</c:v>
                </c:pt>
                <c:pt idx="7920">
                  <c:v>53333.700000003577</c:v>
                </c:pt>
                <c:pt idx="7921">
                  <c:v>53335.80000000359</c:v>
                </c:pt>
                <c:pt idx="7922">
                  <c:v>53337.900000003589</c:v>
                </c:pt>
                <c:pt idx="7923">
                  <c:v>53345.700000003577</c:v>
                </c:pt>
                <c:pt idx="7924">
                  <c:v>53350.000000003587</c:v>
                </c:pt>
                <c:pt idx="7925">
                  <c:v>53356.800000003597</c:v>
                </c:pt>
                <c:pt idx="7926">
                  <c:v>53366.100000003593</c:v>
                </c:pt>
                <c:pt idx="7927">
                  <c:v>53370.400000003603</c:v>
                </c:pt>
                <c:pt idx="7928">
                  <c:v>53379.700000003577</c:v>
                </c:pt>
                <c:pt idx="7929">
                  <c:v>53384.700000003577</c:v>
                </c:pt>
                <c:pt idx="7930">
                  <c:v>53392.500000003587</c:v>
                </c:pt>
                <c:pt idx="7931">
                  <c:v>53401.800000003597</c:v>
                </c:pt>
                <c:pt idx="7932">
                  <c:v>53406.800000003597</c:v>
                </c:pt>
                <c:pt idx="7933">
                  <c:v>53411.100000003593</c:v>
                </c:pt>
                <c:pt idx="7934">
                  <c:v>53415.400000003603</c:v>
                </c:pt>
                <c:pt idx="7935">
                  <c:v>53424.400000003603</c:v>
                </c:pt>
                <c:pt idx="7936">
                  <c:v>53431.200000003577</c:v>
                </c:pt>
                <c:pt idx="7937">
                  <c:v>53434.700000003577</c:v>
                </c:pt>
                <c:pt idx="7938">
                  <c:v>53438.200000003577</c:v>
                </c:pt>
                <c:pt idx="7939">
                  <c:v>53442.500000003623</c:v>
                </c:pt>
                <c:pt idx="7940">
                  <c:v>53447.500000003623</c:v>
                </c:pt>
                <c:pt idx="7941">
                  <c:v>53454.000000003623</c:v>
                </c:pt>
                <c:pt idx="7942">
                  <c:v>53459.800000003634</c:v>
                </c:pt>
                <c:pt idx="7943">
                  <c:v>53464.100000003593</c:v>
                </c:pt>
                <c:pt idx="7944">
                  <c:v>53469.900000003618</c:v>
                </c:pt>
                <c:pt idx="7945">
                  <c:v>53476.700000003577</c:v>
                </c:pt>
                <c:pt idx="7946">
                  <c:v>53483.500000003623</c:v>
                </c:pt>
                <c:pt idx="7947">
                  <c:v>53489.300000003634</c:v>
                </c:pt>
                <c:pt idx="7948">
                  <c:v>53498.600000003593</c:v>
                </c:pt>
                <c:pt idx="7949">
                  <c:v>53507.900000003618</c:v>
                </c:pt>
                <c:pt idx="7950">
                  <c:v>53512.200000003577</c:v>
                </c:pt>
                <c:pt idx="7951">
                  <c:v>53520.400000003618</c:v>
                </c:pt>
                <c:pt idx="7952">
                  <c:v>53524.700000003577</c:v>
                </c:pt>
                <c:pt idx="7953">
                  <c:v>53534.000000003653</c:v>
                </c:pt>
                <c:pt idx="7954">
                  <c:v>53541.200000003577</c:v>
                </c:pt>
                <c:pt idx="7955">
                  <c:v>53545.500000003653</c:v>
                </c:pt>
                <c:pt idx="7956">
                  <c:v>53554.800000003663</c:v>
                </c:pt>
                <c:pt idx="7957">
                  <c:v>53564.100000003593</c:v>
                </c:pt>
                <c:pt idx="7958">
                  <c:v>53573.400000003647</c:v>
                </c:pt>
                <c:pt idx="7959">
                  <c:v>53577.700000003577</c:v>
                </c:pt>
                <c:pt idx="7960">
                  <c:v>53583.500000003653</c:v>
                </c:pt>
                <c:pt idx="7961">
                  <c:v>53587.80000000367</c:v>
                </c:pt>
                <c:pt idx="7962">
                  <c:v>53595.000000003653</c:v>
                </c:pt>
                <c:pt idx="7963">
                  <c:v>53601.400000003647</c:v>
                </c:pt>
                <c:pt idx="7964">
                  <c:v>53611.400000003647</c:v>
                </c:pt>
                <c:pt idx="7965">
                  <c:v>53619.200000003577</c:v>
                </c:pt>
                <c:pt idx="7966">
                  <c:v>53626.000000003667</c:v>
                </c:pt>
                <c:pt idx="7967">
                  <c:v>53630.800000003677</c:v>
                </c:pt>
                <c:pt idx="7968">
                  <c:v>53636.600000003673</c:v>
                </c:pt>
                <c:pt idx="7969">
                  <c:v>53642.700000003577</c:v>
                </c:pt>
                <c:pt idx="7970">
                  <c:v>53647.000000003667</c:v>
                </c:pt>
                <c:pt idx="7971">
                  <c:v>53657.000000003667</c:v>
                </c:pt>
                <c:pt idx="7972">
                  <c:v>53666.300000003677</c:v>
                </c:pt>
                <c:pt idx="7973">
                  <c:v>53671.500000003667</c:v>
                </c:pt>
                <c:pt idx="7974">
                  <c:v>53679.300000003677</c:v>
                </c:pt>
                <c:pt idx="7975">
                  <c:v>53684.300000003677</c:v>
                </c:pt>
                <c:pt idx="7976">
                  <c:v>53688.600000003673</c:v>
                </c:pt>
                <c:pt idx="7977">
                  <c:v>53695.400000003683</c:v>
                </c:pt>
                <c:pt idx="7978">
                  <c:v>53699.700000003577</c:v>
                </c:pt>
                <c:pt idx="7979">
                  <c:v>53704.000000003667</c:v>
                </c:pt>
                <c:pt idx="7980">
                  <c:v>53714.000000003667</c:v>
                </c:pt>
                <c:pt idx="7981">
                  <c:v>53721.900000003683</c:v>
                </c:pt>
                <c:pt idx="7982">
                  <c:v>53728.300000003677</c:v>
                </c:pt>
                <c:pt idx="7983">
                  <c:v>53733.300000003677</c:v>
                </c:pt>
                <c:pt idx="7984">
                  <c:v>53740.100000003673</c:v>
                </c:pt>
                <c:pt idx="7985">
                  <c:v>53747.200000003577</c:v>
                </c:pt>
                <c:pt idx="7986">
                  <c:v>53755.000000003703</c:v>
                </c:pt>
                <c:pt idx="7987">
                  <c:v>53759.300000003706</c:v>
                </c:pt>
                <c:pt idx="7988">
                  <c:v>53768.600000003673</c:v>
                </c:pt>
                <c:pt idx="7989">
                  <c:v>53773.600000003673</c:v>
                </c:pt>
                <c:pt idx="7990">
                  <c:v>53778.600000003673</c:v>
                </c:pt>
                <c:pt idx="7991">
                  <c:v>53787.900000003698</c:v>
                </c:pt>
                <c:pt idx="7992">
                  <c:v>53795.400000003698</c:v>
                </c:pt>
                <c:pt idx="7993">
                  <c:v>53802.900000003698</c:v>
                </c:pt>
                <c:pt idx="7994">
                  <c:v>53809.700000003577</c:v>
                </c:pt>
                <c:pt idx="7995">
                  <c:v>53816.000000003703</c:v>
                </c:pt>
                <c:pt idx="7996">
                  <c:v>53823.800000003721</c:v>
                </c:pt>
                <c:pt idx="7997">
                  <c:v>53833.800000003721</c:v>
                </c:pt>
                <c:pt idx="7998">
                  <c:v>53843.100000003717</c:v>
                </c:pt>
                <c:pt idx="7999">
                  <c:v>53847.400000003727</c:v>
                </c:pt>
                <c:pt idx="8000">
                  <c:v>53855.200000003722</c:v>
                </c:pt>
                <c:pt idx="8001">
                  <c:v>53862.700000003722</c:v>
                </c:pt>
                <c:pt idx="8002">
                  <c:v>53869.300000003728</c:v>
                </c:pt>
                <c:pt idx="8003">
                  <c:v>53877.100000003717</c:v>
                </c:pt>
                <c:pt idx="8004">
                  <c:v>53886.400000003727</c:v>
                </c:pt>
                <c:pt idx="8005">
                  <c:v>53890.700000003722</c:v>
                </c:pt>
                <c:pt idx="8006">
                  <c:v>53898.500000003733</c:v>
                </c:pt>
                <c:pt idx="8007">
                  <c:v>53906.300000003743</c:v>
                </c:pt>
                <c:pt idx="8008">
                  <c:v>53916.300000003743</c:v>
                </c:pt>
                <c:pt idx="8009">
                  <c:v>53924.100000003717</c:v>
                </c:pt>
                <c:pt idx="8010">
                  <c:v>53932.600000003717</c:v>
                </c:pt>
                <c:pt idx="8011">
                  <c:v>53941.900000003727</c:v>
                </c:pt>
                <c:pt idx="8012">
                  <c:v>53946.900000003727</c:v>
                </c:pt>
                <c:pt idx="8013">
                  <c:v>53954.700000003722</c:v>
                </c:pt>
                <c:pt idx="8014">
                  <c:v>53959.000000003747</c:v>
                </c:pt>
                <c:pt idx="8015">
                  <c:v>53966.500000003747</c:v>
                </c:pt>
                <c:pt idx="8016">
                  <c:v>53970.800000003757</c:v>
                </c:pt>
                <c:pt idx="8017">
                  <c:v>53972.300000003757</c:v>
                </c:pt>
                <c:pt idx="8018">
                  <c:v>53974.000000003747</c:v>
                </c:pt>
                <c:pt idx="8019">
                  <c:v>53975.700000003722</c:v>
                </c:pt>
                <c:pt idx="8020">
                  <c:v>53977.400000003727</c:v>
                </c:pt>
                <c:pt idx="8021">
                  <c:v>53981.700000003722</c:v>
                </c:pt>
                <c:pt idx="8022">
                  <c:v>53991.000000003747</c:v>
                </c:pt>
                <c:pt idx="8023">
                  <c:v>54000.300000003757</c:v>
                </c:pt>
                <c:pt idx="8024">
                  <c:v>54009.600000003753</c:v>
                </c:pt>
                <c:pt idx="8025">
                  <c:v>54013.900000003763</c:v>
                </c:pt>
                <c:pt idx="8026">
                  <c:v>54023.200000003722</c:v>
                </c:pt>
                <c:pt idx="8027">
                  <c:v>54032.500000003747</c:v>
                </c:pt>
                <c:pt idx="8028">
                  <c:v>54039.300000003772</c:v>
                </c:pt>
                <c:pt idx="8029">
                  <c:v>54043.600000003767</c:v>
                </c:pt>
                <c:pt idx="8030">
                  <c:v>54047.900000003778</c:v>
                </c:pt>
                <c:pt idx="8031">
                  <c:v>54057.900000003778</c:v>
                </c:pt>
                <c:pt idx="8032">
                  <c:v>54062.200000003773</c:v>
                </c:pt>
                <c:pt idx="8033">
                  <c:v>54066.500000003783</c:v>
                </c:pt>
                <c:pt idx="8034">
                  <c:v>54075.800000003786</c:v>
                </c:pt>
                <c:pt idx="8035">
                  <c:v>54085.100000003767</c:v>
                </c:pt>
                <c:pt idx="8036">
                  <c:v>54094.400000003778</c:v>
                </c:pt>
                <c:pt idx="8037">
                  <c:v>54103.700000003773</c:v>
                </c:pt>
                <c:pt idx="8038">
                  <c:v>54113.000000003783</c:v>
                </c:pt>
                <c:pt idx="8039">
                  <c:v>54122.300000003801</c:v>
                </c:pt>
                <c:pt idx="8040">
                  <c:v>54131.600000003797</c:v>
                </c:pt>
                <c:pt idx="8041">
                  <c:v>54140.900000003807</c:v>
                </c:pt>
                <c:pt idx="8042">
                  <c:v>54150.200000003802</c:v>
                </c:pt>
                <c:pt idx="8043">
                  <c:v>54159.500000003813</c:v>
                </c:pt>
                <c:pt idx="8044">
                  <c:v>54168.800000003823</c:v>
                </c:pt>
                <c:pt idx="8045">
                  <c:v>54178.100000003797</c:v>
                </c:pt>
                <c:pt idx="8046">
                  <c:v>54187.400000003821</c:v>
                </c:pt>
                <c:pt idx="8047">
                  <c:v>54192.400000003821</c:v>
                </c:pt>
                <c:pt idx="8048">
                  <c:v>54199.200000003817</c:v>
                </c:pt>
                <c:pt idx="8049">
                  <c:v>54208.500000003827</c:v>
                </c:pt>
                <c:pt idx="8050">
                  <c:v>54215.30000000383</c:v>
                </c:pt>
                <c:pt idx="8051">
                  <c:v>54224.600000003833</c:v>
                </c:pt>
                <c:pt idx="8052">
                  <c:v>54228.900000003843</c:v>
                </c:pt>
                <c:pt idx="8053">
                  <c:v>54233.900000003843</c:v>
                </c:pt>
                <c:pt idx="8054">
                  <c:v>54243.200000003817</c:v>
                </c:pt>
                <c:pt idx="8055">
                  <c:v>54247.500000003827</c:v>
                </c:pt>
                <c:pt idx="8056">
                  <c:v>54251.800000003837</c:v>
                </c:pt>
                <c:pt idx="8057">
                  <c:v>54256.100000003833</c:v>
                </c:pt>
                <c:pt idx="8058">
                  <c:v>54260.40000000385</c:v>
                </c:pt>
                <c:pt idx="8059">
                  <c:v>54269.700000003853</c:v>
                </c:pt>
                <c:pt idx="8060">
                  <c:v>54279.000000003864</c:v>
                </c:pt>
                <c:pt idx="8061">
                  <c:v>54288.300000003859</c:v>
                </c:pt>
                <c:pt idx="8062">
                  <c:v>54297.600000003848</c:v>
                </c:pt>
                <c:pt idx="8063">
                  <c:v>54306.900000003858</c:v>
                </c:pt>
                <c:pt idx="8064">
                  <c:v>54316.200000003853</c:v>
                </c:pt>
                <c:pt idx="8065">
                  <c:v>54325.500000003871</c:v>
                </c:pt>
                <c:pt idx="8066">
                  <c:v>54334.800000003881</c:v>
                </c:pt>
                <c:pt idx="8067">
                  <c:v>54339.100000003877</c:v>
                </c:pt>
                <c:pt idx="8068">
                  <c:v>54345.90000000388</c:v>
                </c:pt>
                <c:pt idx="8069">
                  <c:v>54352.700000003882</c:v>
                </c:pt>
                <c:pt idx="8070">
                  <c:v>54357.000000003893</c:v>
                </c:pt>
                <c:pt idx="8071">
                  <c:v>54361.300000003888</c:v>
                </c:pt>
                <c:pt idx="8072">
                  <c:v>54370.100000003877</c:v>
                </c:pt>
                <c:pt idx="8073">
                  <c:v>54374.400000003887</c:v>
                </c:pt>
                <c:pt idx="8074">
                  <c:v>54380.400000003887</c:v>
                </c:pt>
                <c:pt idx="8075">
                  <c:v>54384.800000003903</c:v>
                </c:pt>
                <c:pt idx="8076">
                  <c:v>54389.200000003882</c:v>
                </c:pt>
                <c:pt idx="8077">
                  <c:v>54398.5000000039</c:v>
                </c:pt>
                <c:pt idx="8078">
                  <c:v>54404.900000003901</c:v>
                </c:pt>
                <c:pt idx="8079">
                  <c:v>54412.400000003901</c:v>
                </c:pt>
                <c:pt idx="8080">
                  <c:v>54417.900000003901</c:v>
                </c:pt>
                <c:pt idx="8081">
                  <c:v>54419.400000003901</c:v>
                </c:pt>
                <c:pt idx="8082">
                  <c:v>54425.800000003903</c:v>
                </c:pt>
                <c:pt idx="8083">
                  <c:v>54435.800000003903</c:v>
                </c:pt>
                <c:pt idx="8084">
                  <c:v>54437.5000000039</c:v>
                </c:pt>
                <c:pt idx="8085">
                  <c:v>54442.900000003901</c:v>
                </c:pt>
                <c:pt idx="8086">
                  <c:v>54445.600000003877</c:v>
                </c:pt>
                <c:pt idx="8087">
                  <c:v>54449.600000003877</c:v>
                </c:pt>
                <c:pt idx="8088">
                  <c:v>54457.900000003901</c:v>
                </c:pt>
                <c:pt idx="8089">
                  <c:v>54461.900000003901</c:v>
                </c:pt>
                <c:pt idx="8090">
                  <c:v>54466.200000003897</c:v>
                </c:pt>
                <c:pt idx="8091">
                  <c:v>54467.900000003901</c:v>
                </c:pt>
                <c:pt idx="8092">
                  <c:v>54474.300000003903</c:v>
                </c:pt>
                <c:pt idx="8093">
                  <c:v>54479.400000003901</c:v>
                </c:pt>
                <c:pt idx="8094">
                  <c:v>54482.0000000039</c:v>
                </c:pt>
                <c:pt idx="8095">
                  <c:v>54486.600000003877</c:v>
                </c:pt>
                <c:pt idx="8096">
                  <c:v>54490.700000003882</c:v>
                </c:pt>
                <c:pt idx="8097">
                  <c:v>54495.700000003882</c:v>
                </c:pt>
                <c:pt idx="8098">
                  <c:v>54503.200000003882</c:v>
                </c:pt>
                <c:pt idx="8099">
                  <c:v>54510.700000003882</c:v>
                </c:pt>
                <c:pt idx="8100">
                  <c:v>54520.700000003882</c:v>
                </c:pt>
                <c:pt idx="8101">
                  <c:v>54523.900000003887</c:v>
                </c:pt>
                <c:pt idx="8102">
                  <c:v>54528.500000003893</c:v>
                </c:pt>
                <c:pt idx="8103">
                  <c:v>54533.500000003893</c:v>
                </c:pt>
                <c:pt idx="8104">
                  <c:v>54536.800000003903</c:v>
                </c:pt>
                <c:pt idx="8105">
                  <c:v>54538.300000003903</c:v>
                </c:pt>
                <c:pt idx="8106">
                  <c:v>54548.300000003903</c:v>
                </c:pt>
                <c:pt idx="8107">
                  <c:v>54552.400000003887</c:v>
                </c:pt>
                <c:pt idx="8108">
                  <c:v>54559.200000003882</c:v>
                </c:pt>
                <c:pt idx="8109">
                  <c:v>54565.0000000039</c:v>
                </c:pt>
                <c:pt idx="8110">
                  <c:v>54568.5000000039</c:v>
                </c:pt>
                <c:pt idx="8111">
                  <c:v>54576.300000003903</c:v>
                </c:pt>
                <c:pt idx="8112">
                  <c:v>54584.100000003913</c:v>
                </c:pt>
                <c:pt idx="8113">
                  <c:v>54590.900000003909</c:v>
                </c:pt>
                <c:pt idx="8114">
                  <c:v>54595.900000003909</c:v>
                </c:pt>
                <c:pt idx="8115">
                  <c:v>54600.200000003897</c:v>
                </c:pt>
                <c:pt idx="8116">
                  <c:v>54604.500000003907</c:v>
                </c:pt>
                <c:pt idx="8117">
                  <c:v>54610.300000003917</c:v>
                </c:pt>
                <c:pt idx="8118">
                  <c:v>54615.300000003917</c:v>
                </c:pt>
                <c:pt idx="8119">
                  <c:v>54618.300000003917</c:v>
                </c:pt>
                <c:pt idx="8120">
                  <c:v>54625.800000003917</c:v>
                </c:pt>
                <c:pt idx="8121">
                  <c:v>54627.300000003917</c:v>
                </c:pt>
                <c:pt idx="8122">
                  <c:v>54633.10000000392</c:v>
                </c:pt>
                <c:pt idx="8123">
                  <c:v>54637.700000003897</c:v>
                </c:pt>
                <c:pt idx="8124">
                  <c:v>54642.300000003917</c:v>
                </c:pt>
                <c:pt idx="8125">
                  <c:v>54650.10000000392</c:v>
                </c:pt>
                <c:pt idx="8126">
                  <c:v>54654.700000003897</c:v>
                </c:pt>
                <c:pt idx="8127">
                  <c:v>54661.200000003897</c:v>
                </c:pt>
                <c:pt idx="8128">
                  <c:v>54665.500000003922</c:v>
                </c:pt>
                <c:pt idx="8129">
                  <c:v>54669.800000003932</c:v>
                </c:pt>
                <c:pt idx="8130">
                  <c:v>54673.800000003932</c:v>
                </c:pt>
                <c:pt idx="8131">
                  <c:v>54682.800000003932</c:v>
                </c:pt>
                <c:pt idx="8132">
                  <c:v>54687.100000003928</c:v>
                </c:pt>
                <c:pt idx="8133">
                  <c:v>54691.40000000393</c:v>
                </c:pt>
                <c:pt idx="8134">
                  <c:v>54695.700000003933</c:v>
                </c:pt>
                <c:pt idx="8135">
                  <c:v>54700.000000003944</c:v>
                </c:pt>
                <c:pt idx="8136">
                  <c:v>54704.000000003944</c:v>
                </c:pt>
                <c:pt idx="8137">
                  <c:v>54710.400000003938</c:v>
                </c:pt>
                <c:pt idx="8138">
                  <c:v>54719.700000003933</c:v>
                </c:pt>
                <c:pt idx="8139">
                  <c:v>54729.000000003944</c:v>
                </c:pt>
                <c:pt idx="8140">
                  <c:v>54738.300000003946</c:v>
                </c:pt>
                <c:pt idx="8141">
                  <c:v>54743.300000003946</c:v>
                </c:pt>
                <c:pt idx="8142">
                  <c:v>54746.800000003946</c:v>
                </c:pt>
                <c:pt idx="8143">
                  <c:v>54750.300000003946</c:v>
                </c:pt>
                <c:pt idx="8144">
                  <c:v>54755.800000003946</c:v>
                </c:pt>
                <c:pt idx="8145">
                  <c:v>54760.100000003928</c:v>
                </c:pt>
                <c:pt idx="8146">
                  <c:v>54764.400000003952</c:v>
                </c:pt>
                <c:pt idx="8147">
                  <c:v>54768.700000003962</c:v>
                </c:pt>
                <c:pt idx="8148">
                  <c:v>54772.200000003962</c:v>
                </c:pt>
                <c:pt idx="8149">
                  <c:v>54775.700000003962</c:v>
                </c:pt>
                <c:pt idx="8150">
                  <c:v>54783.500000003958</c:v>
                </c:pt>
                <c:pt idx="8151">
                  <c:v>54787.800000003961</c:v>
                </c:pt>
                <c:pt idx="8152">
                  <c:v>54794.600000003957</c:v>
                </c:pt>
                <c:pt idx="8153">
                  <c:v>54798.900000003967</c:v>
                </c:pt>
                <c:pt idx="8154">
                  <c:v>54808.20000000397</c:v>
                </c:pt>
                <c:pt idx="8155">
                  <c:v>54812.500000003973</c:v>
                </c:pt>
                <c:pt idx="8156">
                  <c:v>54816.800000003983</c:v>
                </c:pt>
                <c:pt idx="8157">
                  <c:v>54826.100000003978</c:v>
                </c:pt>
                <c:pt idx="8158">
                  <c:v>54830.400000003981</c:v>
                </c:pt>
                <c:pt idx="8159">
                  <c:v>54833.400000003981</c:v>
                </c:pt>
                <c:pt idx="8160">
                  <c:v>54843.400000003981</c:v>
                </c:pt>
                <c:pt idx="8161">
                  <c:v>54847.700000003977</c:v>
                </c:pt>
                <c:pt idx="8162">
                  <c:v>54849.200000003977</c:v>
                </c:pt>
                <c:pt idx="8163">
                  <c:v>54857.700000003977</c:v>
                </c:pt>
                <c:pt idx="8164">
                  <c:v>54861.200000003977</c:v>
                </c:pt>
                <c:pt idx="8165">
                  <c:v>54864.700000003977</c:v>
                </c:pt>
                <c:pt idx="8166">
                  <c:v>54869.000000003987</c:v>
                </c:pt>
                <c:pt idx="8167">
                  <c:v>54874.800000003997</c:v>
                </c:pt>
                <c:pt idx="8168">
                  <c:v>54879.800000003997</c:v>
                </c:pt>
                <c:pt idx="8169">
                  <c:v>54883.300000003997</c:v>
                </c:pt>
                <c:pt idx="8170">
                  <c:v>54889.700000003977</c:v>
                </c:pt>
                <c:pt idx="8171">
                  <c:v>54894.000000003987</c:v>
                </c:pt>
                <c:pt idx="8172">
                  <c:v>54896.300000003997</c:v>
                </c:pt>
                <c:pt idx="8173">
                  <c:v>54899.800000003997</c:v>
                </c:pt>
                <c:pt idx="8174">
                  <c:v>54904.800000003997</c:v>
                </c:pt>
                <c:pt idx="8175">
                  <c:v>54909.800000003997</c:v>
                </c:pt>
                <c:pt idx="8176">
                  <c:v>54914.700000003977</c:v>
                </c:pt>
                <c:pt idx="8177">
                  <c:v>54919.700000003977</c:v>
                </c:pt>
                <c:pt idx="8178">
                  <c:v>54929.000000004002</c:v>
                </c:pt>
                <c:pt idx="8179">
                  <c:v>54938.300000004012</c:v>
                </c:pt>
                <c:pt idx="8180">
                  <c:v>54947.600000004008</c:v>
                </c:pt>
                <c:pt idx="8181">
                  <c:v>54956.900000004011</c:v>
                </c:pt>
                <c:pt idx="8182">
                  <c:v>54961.900000004011</c:v>
                </c:pt>
                <c:pt idx="8183">
                  <c:v>54966.900000004011</c:v>
                </c:pt>
                <c:pt idx="8184">
                  <c:v>54975.700000004013</c:v>
                </c:pt>
                <c:pt idx="8185">
                  <c:v>54985.000000004024</c:v>
                </c:pt>
                <c:pt idx="8186">
                  <c:v>54991.800000004019</c:v>
                </c:pt>
                <c:pt idx="8187">
                  <c:v>55001.800000004019</c:v>
                </c:pt>
                <c:pt idx="8188">
                  <c:v>55011.800000004019</c:v>
                </c:pt>
                <c:pt idx="8189">
                  <c:v>55021.800000004019</c:v>
                </c:pt>
                <c:pt idx="8190">
                  <c:v>55031.100000004022</c:v>
                </c:pt>
                <c:pt idx="8191">
                  <c:v>55041.100000004022</c:v>
                </c:pt>
                <c:pt idx="8192">
                  <c:v>55045.400000004032</c:v>
                </c:pt>
                <c:pt idx="8193">
                  <c:v>55049.700000004028</c:v>
                </c:pt>
                <c:pt idx="8194">
                  <c:v>55054.000000004031</c:v>
                </c:pt>
                <c:pt idx="8195">
                  <c:v>55058.000000004031</c:v>
                </c:pt>
                <c:pt idx="8196">
                  <c:v>55062.300000004041</c:v>
                </c:pt>
                <c:pt idx="8197">
                  <c:v>55065.800000004041</c:v>
                </c:pt>
                <c:pt idx="8198">
                  <c:v>55069.300000004041</c:v>
                </c:pt>
                <c:pt idx="8199">
                  <c:v>55077.100000004037</c:v>
                </c:pt>
                <c:pt idx="8200">
                  <c:v>55083.90000000404</c:v>
                </c:pt>
                <c:pt idx="8201">
                  <c:v>55091.700000004043</c:v>
                </c:pt>
                <c:pt idx="8202">
                  <c:v>55097.500000004053</c:v>
                </c:pt>
                <c:pt idx="8203">
                  <c:v>55101.500000004053</c:v>
                </c:pt>
                <c:pt idx="8204">
                  <c:v>55109.300000004048</c:v>
                </c:pt>
                <c:pt idx="8205">
                  <c:v>55117.100000004051</c:v>
                </c:pt>
                <c:pt idx="8206">
                  <c:v>55124.900000004061</c:v>
                </c:pt>
                <c:pt idx="8207">
                  <c:v>55133.200000004057</c:v>
                </c:pt>
                <c:pt idx="8208">
                  <c:v>55142.50000000406</c:v>
                </c:pt>
                <c:pt idx="8209">
                  <c:v>55149.300000004063</c:v>
                </c:pt>
                <c:pt idx="8210">
                  <c:v>55158.600000004073</c:v>
                </c:pt>
                <c:pt idx="8211">
                  <c:v>55168.600000004073</c:v>
                </c:pt>
                <c:pt idx="8212">
                  <c:v>55173.000000004067</c:v>
                </c:pt>
                <c:pt idx="8213">
                  <c:v>55180.80000000407</c:v>
                </c:pt>
                <c:pt idx="8214">
                  <c:v>55187.600000004073</c:v>
                </c:pt>
                <c:pt idx="8215">
                  <c:v>55194.400000004083</c:v>
                </c:pt>
                <c:pt idx="8216">
                  <c:v>55202.900000004083</c:v>
                </c:pt>
                <c:pt idx="8217">
                  <c:v>55208.400000004083</c:v>
                </c:pt>
                <c:pt idx="8218">
                  <c:v>55216.900000004083</c:v>
                </c:pt>
                <c:pt idx="8219">
                  <c:v>55224.000000004082</c:v>
                </c:pt>
                <c:pt idx="8220">
                  <c:v>55233.300000004077</c:v>
                </c:pt>
                <c:pt idx="8221">
                  <c:v>55237.60000000408</c:v>
                </c:pt>
                <c:pt idx="8222">
                  <c:v>55241.900000004083</c:v>
                </c:pt>
                <c:pt idx="8223">
                  <c:v>55246.200000004093</c:v>
                </c:pt>
                <c:pt idx="8224">
                  <c:v>55255.500000004089</c:v>
                </c:pt>
                <c:pt idx="8225">
                  <c:v>55259.800000004099</c:v>
                </c:pt>
                <c:pt idx="8226">
                  <c:v>55266.900000004098</c:v>
                </c:pt>
                <c:pt idx="8227">
                  <c:v>55276.200000004093</c:v>
                </c:pt>
                <c:pt idx="8228">
                  <c:v>55285.500000004096</c:v>
                </c:pt>
                <c:pt idx="8229">
                  <c:v>55294.800000004099</c:v>
                </c:pt>
                <c:pt idx="8230">
                  <c:v>55304.100000004102</c:v>
                </c:pt>
                <c:pt idx="8231">
                  <c:v>55313.400000004112</c:v>
                </c:pt>
                <c:pt idx="8232">
                  <c:v>55322.700000004108</c:v>
                </c:pt>
                <c:pt idx="8233">
                  <c:v>55327.000000004111</c:v>
                </c:pt>
                <c:pt idx="8234">
                  <c:v>55331.300000004121</c:v>
                </c:pt>
                <c:pt idx="8235">
                  <c:v>55340.600000004117</c:v>
                </c:pt>
                <c:pt idx="8236">
                  <c:v>55347.40000000412</c:v>
                </c:pt>
                <c:pt idx="8237">
                  <c:v>55353.200000004123</c:v>
                </c:pt>
                <c:pt idx="8238">
                  <c:v>55357.500000004133</c:v>
                </c:pt>
                <c:pt idx="8239">
                  <c:v>55361.800000004128</c:v>
                </c:pt>
                <c:pt idx="8240">
                  <c:v>55371.100000004131</c:v>
                </c:pt>
                <c:pt idx="8241">
                  <c:v>55373.900000004141</c:v>
                </c:pt>
                <c:pt idx="8242">
                  <c:v>55383.200000004137</c:v>
                </c:pt>
                <c:pt idx="8243">
                  <c:v>55392.50000000414</c:v>
                </c:pt>
                <c:pt idx="8244">
                  <c:v>55396.800000004143</c:v>
                </c:pt>
                <c:pt idx="8245">
                  <c:v>55401.100000004153</c:v>
                </c:pt>
                <c:pt idx="8246">
                  <c:v>55410.400000004149</c:v>
                </c:pt>
                <c:pt idx="8247">
                  <c:v>55417.200000004152</c:v>
                </c:pt>
                <c:pt idx="8248">
                  <c:v>55424.30000000415</c:v>
                </c:pt>
                <c:pt idx="8249">
                  <c:v>55428.600000004153</c:v>
                </c:pt>
                <c:pt idx="8250">
                  <c:v>55432.900000004163</c:v>
                </c:pt>
                <c:pt idx="8251">
                  <c:v>55437.200000004159</c:v>
                </c:pt>
                <c:pt idx="8252">
                  <c:v>55446.500000004162</c:v>
                </c:pt>
                <c:pt idx="8253">
                  <c:v>55455.800000004172</c:v>
                </c:pt>
                <c:pt idx="8254">
                  <c:v>55462.600000004168</c:v>
                </c:pt>
                <c:pt idx="8255">
                  <c:v>55469.400000004171</c:v>
                </c:pt>
                <c:pt idx="8256">
                  <c:v>55476.200000004173</c:v>
                </c:pt>
                <c:pt idx="8257">
                  <c:v>55485.500000004176</c:v>
                </c:pt>
                <c:pt idx="8258">
                  <c:v>55494.800000004179</c:v>
                </c:pt>
                <c:pt idx="8259">
                  <c:v>55504.100000004182</c:v>
                </c:pt>
                <c:pt idx="8260">
                  <c:v>55513.4000000042</c:v>
                </c:pt>
                <c:pt idx="8261">
                  <c:v>55520.200000004188</c:v>
                </c:pt>
                <c:pt idx="8262">
                  <c:v>55527.000000004198</c:v>
                </c:pt>
                <c:pt idx="8263">
                  <c:v>55531.300000004201</c:v>
                </c:pt>
                <c:pt idx="8264">
                  <c:v>55535.600000004197</c:v>
                </c:pt>
                <c:pt idx="8265">
                  <c:v>55544.9000000042</c:v>
                </c:pt>
                <c:pt idx="8266">
                  <c:v>55552.500000004198</c:v>
                </c:pt>
                <c:pt idx="8267">
                  <c:v>55560.100000004197</c:v>
                </c:pt>
                <c:pt idx="8268">
                  <c:v>55568.600000004197</c:v>
                </c:pt>
                <c:pt idx="8269">
                  <c:v>55572.9000000042</c:v>
                </c:pt>
                <c:pt idx="8270">
                  <c:v>55580.000000004198</c:v>
                </c:pt>
                <c:pt idx="8271">
                  <c:v>55584.300000004201</c:v>
                </c:pt>
                <c:pt idx="8272">
                  <c:v>55590.100000004197</c:v>
                </c:pt>
                <c:pt idx="8273">
                  <c:v>55596.900000004207</c:v>
                </c:pt>
                <c:pt idx="8274">
                  <c:v>55603.700000004203</c:v>
                </c:pt>
                <c:pt idx="8275">
                  <c:v>55610.500000004213</c:v>
                </c:pt>
                <c:pt idx="8276">
                  <c:v>55614.800000004223</c:v>
                </c:pt>
                <c:pt idx="8277">
                  <c:v>55621.600000004197</c:v>
                </c:pt>
                <c:pt idx="8278">
                  <c:v>55628.600000004197</c:v>
                </c:pt>
                <c:pt idx="8279">
                  <c:v>55637.900000004222</c:v>
                </c:pt>
                <c:pt idx="8280">
                  <c:v>55647.200000004217</c:v>
                </c:pt>
                <c:pt idx="8281">
                  <c:v>55653.000000004227</c:v>
                </c:pt>
                <c:pt idx="8282">
                  <c:v>55657.30000000423</c:v>
                </c:pt>
                <c:pt idx="8283">
                  <c:v>55662.30000000423</c:v>
                </c:pt>
                <c:pt idx="8284">
                  <c:v>55666.600000004233</c:v>
                </c:pt>
                <c:pt idx="8285">
                  <c:v>55668.700000004217</c:v>
                </c:pt>
                <c:pt idx="8286">
                  <c:v>55673.000000004227</c:v>
                </c:pt>
                <c:pt idx="8287">
                  <c:v>55683.000000004227</c:v>
                </c:pt>
                <c:pt idx="8288">
                  <c:v>55689.800000004238</c:v>
                </c:pt>
                <c:pt idx="8289">
                  <c:v>55696.600000004233</c:v>
                </c:pt>
                <c:pt idx="8290">
                  <c:v>55703.400000004243</c:v>
                </c:pt>
                <c:pt idx="8291">
                  <c:v>55710.200000004217</c:v>
                </c:pt>
                <c:pt idx="8292">
                  <c:v>55720.200000004217</c:v>
                </c:pt>
                <c:pt idx="8293">
                  <c:v>55729.500000004227</c:v>
                </c:pt>
                <c:pt idx="8294">
                  <c:v>55738.800000004252</c:v>
                </c:pt>
                <c:pt idx="8295">
                  <c:v>55748.100000004248</c:v>
                </c:pt>
                <c:pt idx="8296">
                  <c:v>55757.400000004258</c:v>
                </c:pt>
                <c:pt idx="8297">
                  <c:v>55761.700000004254</c:v>
                </c:pt>
                <c:pt idx="8298">
                  <c:v>55766.000000004256</c:v>
                </c:pt>
                <c:pt idx="8299">
                  <c:v>55775.300000004267</c:v>
                </c:pt>
                <c:pt idx="8300">
                  <c:v>55784.60000000427</c:v>
                </c:pt>
                <c:pt idx="8301">
                  <c:v>55793.900000004272</c:v>
                </c:pt>
                <c:pt idx="8302">
                  <c:v>55803.200000004283</c:v>
                </c:pt>
                <c:pt idx="8303">
                  <c:v>55812.500000004278</c:v>
                </c:pt>
                <c:pt idx="8304">
                  <c:v>55821.800000004281</c:v>
                </c:pt>
                <c:pt idx="8305">
                  <c:v>55831.100000004277</c:v>
                </c:pt>
                <c:pt idx="8306">
                  <c:v>55840.400000004287</c:v>
                </c:pt>
                <c:pt idx="8307">
                  <c:v>55847.200000004283</c:v>
                </c:pt>
                <c:pt idx="8308">
                  <c:v>55854.000000004293</c:v>
                </c:pt>
                <c:pt idx="8309">
                  <c:v>55860.800000004303</c:v>
                </c:pt>
                <c:pt idx="8310">
                  <c:v>55866.600000004277</c:v>
                </c:pt>
                <c:pt idx="8311">
                  <c:v>55871.800000004303</c:v>
                </c:pt>
                <c:pt idx="8312">
                  <c:v>55881.100000004277</c:v>
                </c:pt>
                <c:pt idx="8313">
                  <c:v>55885.400000004302</c:v>
                </c:pt>
                <c:pt idx="8314">
                  <c:v>55894.700000004297</c:v>
                </c:pt>
                <c:pt idx="8315">
                  <c:v>55904.000000004307</c:v>
                </c:pt>
                <c:pt idx="8316">
                  <c:v>55911.80000000431</c:v>
                </c:pt>
                <c:pt idx="8317">
                  <c:v>55919.30000000431</c:v>
                </c:pt>
                <c:pt idx="8318">
                  <c:v>55926.100000004313</c:v>
                </c:pt>
                <c:pt idx="8319">
                  <c:v>55933.900000004323</c:v>
                </c:pt>
                <c:pt idx="8320">
                  <c:v>55943.200000004297</c:v>
                </c:pt>
                <c:pt idx="8321">
                  <c:v>55947.500000004322</c:v>
                </c:pt>
                <c:pt idx="8322">
                  <c:v>55951.800000004332</c:v>
                </c:pt>
                <c:pt idx="8323">
                  <c:v>55961.100000004328</c:v>
                </c:pt>
                <c:pt idx="8324">
                  <c:v>55967.900000004331</c:v>
                </c:pt>
                <c:pt idx="8325">
                  <c:v>55975.700000004334</c:v>
                </c:pt>
                <c:pt idx="8326">
                  <c:v>55983.500000004336</c:v>
                </c:pt>
                <c:pt idx="8327">
                  <c:v>55992.500000004336</c:v>
                </c:pt>
                <c:pt idx="8328">
                  <c:v>56001.500000004336</c:v>
                </c:pt>
                <c:pt idx="8329">
                  <c:v>56010.500000004336</c:v>
                </c:pt>
                <c:pt idx="8330">
                  <c:v>56015.500000004336</c:v>
                </c:pt>
                <c:pt idx="8331">
                  <c:v>56020.500000004336</c:v>
                </c:pt>
                <c:pt idx="8332">
                  <c:v>56029.800000004339</c:v>
                </c:pt>
                <c:pt idx="8333">
                  <c:v>56039.100000004342</c:v>
                </c:pt>
                <c:pt idx="8334">
                  <c:v>56048.400000004352</c:v>
                </c:pt>
                <c:pt idx="8335">
                  <c:v>56057.700000004334</c:v>
                </c:pt>
                <c:pt idx="8336">
                  <c:v>56067.000000004351</c:v>
                </c:pt>
                <c:pt idx="8337">
                  <c:v>56072.000000004351</c:v>
                </c:pt>
                <c:pt idx="8338">
                  <c:v>56077.400000004352</c:v>
                </c:pt>
                <c:pt idx="8339">
                  <c:v>56082.400000004352</c:v>
                </c:pt>
                <c:pt idx="8340">
                  <c:v>56086.700000004363</c:v>
                </c:pt>
                <c:pt idx="8341">
                  <c:v>56093.500000004358</c:v>
                </c:pt>
                <c:pt idx="8342">
                  <c:v>56097.800000004361</c:v>
                </c:pt>
                <c:pt idx="8343">
                  <c:v>56102.800000004361</c:v>
                </c:pt>
                <c:pt idx="8344">
                  <c:v>56109.200000004363</c:v>
                </c:pt>
                <c:pt idx="8345">
                  <c:v>56113.500000004373</c:v>
                </c:pt>
                <c:pt idx="8346">
                  <c:v>56121.300000004368</c:v>
                </c:pt>
                <c:pt idx="8347">
                  <c:v>56128.400000004367</c:v>
                </c:pt>
                <c:pt idx="8348">
                  <c:v>56136.20000000437</c:v>
                </c:pt>
                <c:pt idx="8349">
                  <c:v>56141.20000000437</c:v>
                </c:pt>
                <c:pt idx="8350">
                  <c:v>56145.500000004373</c:v>
                </c:pt>
                <c:pt idx="8351">
                  <c:v>56152.600000004371</c:v>
                </c:pt>
                <c:pt idx="8352">
                  <c:v>56160.400000004382</c:v>
                </c:pt>
                <c:pt idx="8353">
                  <c:v>56168.200000004377</c:v>
                </c:pt>
                <c:pt idx="8354">
                  <c:v>56176.00000000438</c:v>
                </c:pt>
                <c:pt idx="8355">
                  <c:v>56183.800000004383</c:v>
                </c:pt>
                <c:pt idx="8356">
                  <c:v>56191.600000004393</c:v>
                </c:pt>
                <c:pt idx="8357">
                  <c:v>56199.400000004389</c:v>
                </c:pt>
                <c:pt idx="8358">
                  <c:v>56206.500000004387</c:v>
                </c:pt>
                <c:pt idx="8359">
                  <c:v>56214.300000004398</c:v>
                </c:pt>
                <c:pt idx="8360">
                  <c:v>56218.600000004393</c:v>
                </c:pt>
                <c:pt idx="8361">
                  <c:v>56223.600000004393</c:v>
                </c:pt>
                <c:pt idx="8362">
                  <c:v>56231.400000004403</c:v>
                </c:pt>
                <c:pt idx="8363">
                  <c:v>56237.700000004377</c:v>
                </c:pt>
                <c:pt idx="8364">
                  <c:v>56243.500000004402</c:v>
                </c:pt>
                <c:pt idx="8365">
                  <c:v>56251.300000004412</c:v>
                </c:pt>
                <c:pt idx="8366">
                  <c:v>56259.100000004408</c:v>
                </c:pt>
                <c:pt idx="8367">
                  <c:v>56266.200000004414</c:v>
                </c:pt>
                <c:pt idx="8368">
                  <c:v>56273.800000004412</c:v>
                </c:pt>
                <c:pt idx="8369">
                  <c:v>56283.100000004408</c:v>
                </c:pt>
                <c:pt idx="8370">
                  <c:v>56290.600000004408</c:v>
                </c:pt>
                <c:pt idx="8371">
                  <c:v>56294.900000004411</c:v>
                </c:pt>
                <c:pt idx="8372">
                  <c:v>56301.500000004409</c:v>
                </c:pt>
                <c:pt idx="8373">
                  <c:v>56308.100000004408</c:v>
                </c:pt>
                <c:pt idx="8374">
                  <c:v>56313.100000004408</c:v>
                </c:pt>
                <c:pt idx="8375">
                  <c:v>56320.200000004414</c:v>
                </c:pt>
                <c:pt idx="8376">
                  <c:v>56328.500000004409</c:v>
                </c:pt>
                <c:pt idx="8377">
                  <c:v>56337.500000004409</c:v>
                </c:pt>
                <c:pt idx="8378">
                  <c:v>56346.500000004409</c:v>
                </c:pt>
                <c:pt idx="8379">
                  <c:v>56354.300000004412</c:v>
                </c:pt>
                <c:pt idx="8380">
                  <c:v>56363.600000004422</c:v>
                </c:pt>
                <c:pt idx="8381">
                  <c:v>56373.600000004422</c:v>
                </c:pt>
                <c:pt idx="8382">
                  <c:v>56381.400000004418</c:v>
                </c:pt>
                <c:pt idx="8383">
                  <c:v>56390.700000004421</c:v>
                </c:pt>
                <c:pt idx="8384">
                  <c:v>56398.200000004421</c:v>
                </c:pt>
                <c:pt idx="8385">
                  <c:v>56403.200000004421</c:v>
                </c:pt>
                <c:pt idx="8386">
                  <c:v>56408.200000004421</c:v>
                </c:pt>
                <c:pt idx="8387">
                  <c:v>56413.900000004418</c:v>
                </c:pt>
                <c:pt idx="8388">
                  <c:v>56418.900000004418</c:v>
                </c:pt>
                <c:pt idx="8389">
                  <c:v>56428.200000004421</c:v>
                </c:pt>
                <c:pt idx="8390">
                  <c:v>56433.200000004421</c:v>
                </c:pt>
                <c:pt idx="8391">
                  <c:v>56438.200000004421</c:v>
                </c:pt>
                <c:pt idx="8392">
                  <c:v>56443.200000004421</c:v>
                </c:pt>
                <c:pt idx="8393">
                  <c:v>56450.000000004431</c:v>
                </c:pt>
                <c:pt idx="8394">
                  <c:v>56454.300000004427</c:v>
                </c:pt>
                <c:pt idx="8395">
                  <c:v>56459.200000004428</c:v>
                </c:pt>
                <c:pt idx="8396">
                  <c:v>56466.000000004431</c:v>
                </c:pt>
                <c:pt idx="8397">
                  <c:v>56471.000000004431</c:v>
                </c:pt>
                <c:pt idx="8398">
                  <c:v>56476.400000004433</c:v>
                </c:pt>
                <c:pt idx="8399">
                  <c:v>56481.400000004433</c:v>
                </c:pt>
                <c:pt idx="8400">
                  <c:v>56485.700000004443</c:v>
                </c:pt>
                <c:pt idx="8401">
                  <c:v>56491.500000004438</c:v>
                </c:pt>
                <c:pt idx="8402">
                  <c:v>56496.500000004438</c:v>
                </c:pt>
                <c:pt idx="8403">
                  <c:v>56501.90000000444</c:v>
                </c:pt>
                <c:pt idx="8404">
                  <c:v>56506.90000000444</c:v>
                </c:pt>
                <c:pt idx="8405">
                  <c:v>56511.200000004443</c:v>
                </c:pt>
                <c:pt idx="8406">
                  <c:v>56516.200000004443</c:v>
                </c:pt>
                <c:pt idx="8407">
                  <c:v>56521.200000004443</c:v>
                </c:pt>
                <c:pt idx="8408">
                  <c:v>56528.000000004453</c:v>
                </c:pt>
                <c:pt idx="8409">
                  <c:v>56532.000000004453</c:v>
                </c:pt>
                <c:pt idx="8410">
                  <c:v>56538.800000004449</c:v>
                </c:pt>
                <c:pt idx="8411">
                  <c:v>56546.600000004451</c:v>
                </c:pt>
                <c:pt idx="8412">
                  <c:v>56551.000000004453</c:v>
                </c:pt>
                <c:pt idx="8413">
                  <c:v>56561.000000004453</c:v>
                </c:pt>
                <c:pt idx="8414">
                  <c:v>56568.800000004463</c:v>
                </c:pt>
                <c:pt idx="8415">
                  <c:v>56576.600000004459</c:v>
                </c:pt>
                <c:pt idx="8416">
                  <c:v>56583.700000004457</c:v>
                </c:pt>
                <c:pt idx="8417">
                  <c:v>56591.50000000446</c:v>
                </c:pt>
                <c:pt idx="8418">
                  <c:v>56597.600000004459</c:v>
                </c:pt>
                <c:pt idx="8419">
                  <c:v>56601.900000004462</c:v>
                </c:pt>
                <c:pt idx="8420">
                  <c:v>56606.200000004457</c:v>
                </c:pt>
                <c:pt idx="8421">
                  <c:v>56611.200000004457</c:v>
                </c:pt>
                <c:pt idx="8422">
                  <c:v>56616.200000004457</c:v>
                </c:pt>
                <c:pt idx="8423">
                  <c:v>56621.200000004457</c:v>
                </c:pt>
                <c:pt idx="8424">
                  <c:v>56625.200000004457</c:v>
                </c:pt>
                <c:pt idx="8425">
                  <c:v>56630.200000004457</c:v>
                </c:pt>
                <c:pt idx="8426">
                  <c:v>56638.000000004467</c:v>
                </c:pt>
                <c:pt idx="8427">
                  <c:v>56644.30000000447</c:v>
                </c:pt>
                <c:pt idx="8428">
                  <c:v>56649.30000000447</c:v>
                </c:pt>
                <c:pt idx="8429">
                  <c:v>56657.100000004473</c:v>
                </c:pt>
                <c:pt idx="8430">
                  <c:v>56661.100000004473</c:v>
                </c:pt>
                <c:pt idx="8431">
                  <c:v>56667.900000004483</c:v>
                </c:pt>
                <c:pt idx="8432">
                  <c:v>56672.200000004479</c:v>
                </c:pt>
                <c:pt idx="8433">
                  <c:v>56673.900000004483</c:v>
                </c:pt>
                <c:pt idx="8434">
                  <c:v>56675.600000004473</c:v>
                </c:pt>
                <c:pt idx="8435">
                  <c:v>56677.30000000447</c:v>
                </c:pt>
                <c:pt idx="8436">
                  <c:v>56679.000000004467</c:v>
                </c:pt>
                <c:pt idx="8437">
                  <c:v>56680.700000004457</c:v>
                </c:pt>
                <c:pt idx="8438">
                  <c:v>56682.400000004462</c:v>
                </c:pt>
                <c:pt idx="8439">
                  <c:v>56684.100000004459</c:v>
                </c:pt>
                <c:pt idx="8440">
                  <c:v>56685.800000004463</c:v>
                </c:pt>
                <c:pt idx="8441">
                  <c:v>56687.500000004453</c:v>
                </c:pt>
                <c:pt idx="8442">
                  <c:v>56689.20000000445</c:v>
                </c:pt>
                <c:pt idx="8443">
                  <c:v>56690.900000004447</c:v>
                </c:pt>
                <c:pt idx="8444">
                  <c:v>56692.600000004437</c:v>
                </c:pt>
                <c:pt idx="8445">
                  <c:v>56694.300000004441</c:v>
                </c:pt>
                <c:pt idx="8446">
                  <c:v>56696.000000004438</c:v>
                </c:pt>
                <c:pt idx="8447">
                  <c:v>56697.700000004443</c:v>
                </c:pt>
                <c:pt idx="8448">
                  <c:v>56699.400000004433</c:v>
                </c:pt>
                <c:pt idx="8449">
                  <c:v>56701.10000000443</c:v>
                </c:pt>
                <c:pt idx="8450">
                  <c:v>56702.800000004427</c:v>
                </c:pt>
                <c:pt idx="8451">
                  <c:v>56704.500000004431</c:v>
                </c:pt>
                <c:pt idx="8452">
                  <c:v>56706.200000004421</c:v>
                </c:pt>
                <c:pt idx="8453">
                  <c:v>56707.900000004418</c:v>
                </c:pt>
                <c:pt idx="8454">
                  <c:v>56709.600000004422</c:v>
                </c:pt>
                <c:pt idx="8455">
                  <c:v>56711.300000004412</c:v>
                </c:pt>
                <c:pt idx="8456">
                  <c:v>56713.000000004409</c:v>
                </c:pt>
                <c:pt idx="8457">
                  <c:v>56714.700000004414</c:v>
                </c:pt>
                <c:pt idx="8458">
                  <c:v>56716.400000004403</c:v>
                </c:pt>
                <c:pt idx="8459">
                  <c:v>56718.1000000044</c:v>
                </c:pt>
                <c:pt idx="8460">
                  <c:v>56719.800000004398</c:v>
                </c:pt>
                <c:pt idx="8461">
                  <c:v>56721.500000004387</c:v>
                </c:pt>
                <c:pt idx="8462">
                  <c:v>56728.300000004398</c:v>
                </c:pt>
                <c:pt idx="8463">
                  <c:v>56735.1000000044</c:v>
                </c:pt>
                <c:pt idx="8464">
                  <c:v>56741.900000004403</c:v>
                </c:pt>
                <c:pt idx="8465">
                  <c:v>56745.400000004403</c:v>
                </c:pt>
                <c:pt idx="8466">
                  <c:v>56749.400000004403</c:v>
                </c:pt>
                <c:pt idx="8467">
                  <c:v>56756.200000004414</c:v>
                </c:pt>
                <c:pt idx="8468">
                  <c:v>56760.200000004414</c:v>
                </c:pt>
                <c:pt idx="8469">
                  <c:v>56767.000000004409</c:v>
                </c:pt>
                <c:pt idx="8470">
                  <c:v>56773.800000004412</c:v>
                </c:pt>
                <c:pt idx="8471">
                  <c:v>56780.600000004422</c:v>
                </c:pt>
                <c:pt idx="8472">
                  <c:v>56789.900000004418</c:v>
                </c:pt>
                <c:pt idx="8473">
                  <c:v>56794.200000004421</c:v>
                </c:pt>
                <c:pt idx="8474">
                  <c:v>56799.100000004422</c:v>
                </c:pt>
                <c:pt idx="8475">
                  <c:v>56803.400000004433</c:v>
                </c:pt>
                <c:pt idx="8476">
                  <c:v>56810.200000004428</c:v>
                </c:pt>
                <c:pt idx="8477">
                  <c:v>56817.000000004431</c:v>
                </c:pt>
                <c:pt idx="8478">
                  <c:v>56821.000000004431</c:v>
                </c:pt>
                <c:pt idx="8479">
                  <c:v>56827.800000004441</c:v>
                </c:pt>
                <c:pt idx="8480">
                  <c:v>56837.100000004437</c:v>
                </c:pt>
                <c:pt idx="8481">
                  <c:v>56841.40000000444</c:v>
                </c:pt>
                <c:pt idx="8482">
                  <c:v>56848.600000004437</c:v>
                </c:pt>
                <c:pt idx="8483">
                  <c:v>56857.90000000444</c:v>
                </c:pt>
                <c:pt idx="8484">
                  <c:v>56867.200000004443</c:v>
                </c:pt>
                <c:pt idx="8485">
                  <c:v>56876.500000004453</c:v>
                </c:pt>
                <c:pt idx="8486">
                  <c:v>56881.500000004453</c:v>
                </c:pt>
                <c:pt idx="8487">
                  <c:v>56890.800000004449</c:v>
                </c:pt>
                <c:pt idx="8488">
                  <c:v>56900.100000004451</c:v>
                </c:pt>
                <c:pt idx="8489">
                  <c:v>56909.400000004462</c:v>
                </c:pt>
                <c:pt idx="8490">
                  <c:v>56918.700000004457</c:v>
                </c:pt>
                <c:pt idx="8491">
                  <c:v>56928.00000000446</c:v>
                </c:pt>
                <c:pt idx="8492">
                  <c:v>56937.300000004463</c:v>
                </c:pt>
                <c:pt idx="8493">
                  <c:v>56946.600000004473</c:v>
                </c:pt>
                <c:pt idx="8494">
                  <c:v>56955.900000004469</c:v>
                </c:pt>
                <c:pt idx="8495">
                  <c:v>56965.200000004472</c:v>
                </c:pt>
                <c:pt idx="8496">
                  <c:v>56974.500000004482</c:v>
                </c:pt>
                <c:pt idx="8497">
                  <c:v>56983.800000004478</c:v>
                </c:pt>
                <c:pt idx="8498">
                  <c:v>56993.100000004481</c:v>
                </c:pt>
                <c:pt idx="8499">
                  <c:v>57002.400000004483</c:v>
                </c:pt>
                <c:pt idx="8500">
                  <c:v>57011.700000004494</c:v>
                </c:pt>
                <c:pt idx="8501">
                  <c:v>57021.000000004489</c:v>
                </c:pt>
                <c:pt idx="8502">
                  <c:v>57030.300000004499</c:v>
                </c:pt>
                <c:pt idx="8503">
                  <c:v>57039.600000004502</c:v>
                </c:pt>
                <c:pt idx="8504">
                  <c:v>57048.900000004498</c:v>
                </c:pt>
                <c:pt idx="8505">
                  <c:v>57058.200000004501</c:v>
                </c:pt>
                <c:pt idx="8506">
                  <c:v>57067.500000004511</c:v>
                </c:pt>
                <c:pt idx="8507">
                  <c:v>57077.500000004511</c:v>
                </c:pt>
                <c:pt idx="8508">
                  <c:v>57086.800000004507</c:v>
                </c:pt>
                <c:pt idx="8509">
                  <c:v>57088.500000004511</c:v>
                </c:pt>
                <c:pt idx="8510">
                  <c:v>57090.200000004501</c:v>
                </c:pt>
                <c:pt idx="8511">
                  <c:v>57097.000000004511</c:v>
                </c:pt>
                <c:pt idx="8512">
                  <c:v>57106.300000004507</c:v>
                </c:pt>
                <c:pt idx="8513">
                  <c:v>57111.300000004507</c:v>
                </c:pt>
                <c:pt idx="8514">
                  <c:v>57121.300000004507</c:v>
                </c:pt>
                <c:pt idx="8515">
                  <c:v>57128.500000004511</c:v>
                </c:pt>
                <c:pt idx="8516">
                  <c:v>57135.700000004501</c:v>
                </c:pt>
                <c:pt idx="8517">
                  <c:v>57142.500000004511</c:v>
                </c:pt>
                <c:pt idx="8518">
                  <c:v>57149.300000004507</c:v>
                </c:pt>
                <c:pt idx="8519">
                  <c:v>57156.10000000451</c:v>
                </c:pt>
                <c:pt idx="8520">
                  <c:v>57162.900000004513</c:v>
                </c:pt>
                <c:pt idx="8521">
                  <c:v>57170.10000000451</c:v>
                </c:pt>
                <c:pt idx="8522">
                  <c:v>57179.400000004513</c:v>
                </c:pt>
                <c:pt idx="8523">
                  <c:v>57188.700000004523</c:v>
                </c:pt>
                <c:pt idx="8524">
                  <c:v>57198.700000004523</c:v>
                </c:pt>
                <c:pt idx="8525">
                  <c:v>57208.700000004523</c:v>
                </c:pt>
                <c:pt idx="8526">
                  <c:v>57215.500000004518</c:v>
                </c:pt>
                <c:pt idx="8527">
                  <c:v>57224.800000004521</c:v>
                </c:pt>
                <c:pt idx="8528">
                  <c:v>57234.100000004531</c:v>
                </c:pt>
                <c:pt idx="8529">
                  <c:v>57240.700000004523</c:v>
                </c:pt>
                <c:pt idx="8530">
                  <c:v>57246.100000004531</c:v>
                </c:pt>
                <c:pt idx="8531">
                  <c:v>57252.900000004527</c:v>
                </c:pt>
                <c:pt idx="8532">
                  <c:v>57256.400000004527</c:v>
                </c:pt>
                <c:pt idx="8533">
                  <c:v>57260.70000000453</c:v>
                </c:pt>
                <c:pt idx="8534">
                  <c:v>57266.70000000453</c:v>
                </c:pt>
                <c:pt idx="8535">
                  <c:v>57274.500000004533</c:v>
                </c:pt>
                <c:pt idx="8536">
                  <c:v>57283.800000004543</c:v>
                </c:pt>
                <c:pt idx="8537">
                  <c:v>57293.100000004539</c:v>
                </c:pt>
                <c:pt idx="8538">
                  <c:v>57302.400000004542</c:v>
                </c:pt>
                <c:pt idx="8539">
                  <c:v>57309.200000004537</c:v>
                </c:pt>
                <c:pt idx="8540">
                  <c:v>57318.500000004547</c:v>
                </c:pt>
                <c:pt idx="8541">
                  <c:v>57327.80000000455</c:v>
                </c:pt>
                <c:pt idx="8542">
                  <c:v>57337.100000004553</c:v>
                </c:pt>
                <c:pt idx="8543">
                  <c:v>57342.200000004552</c:v>
                </c:pt>
                <c:pt idx="8544">
                  <c:v>57351.500000004562</c:v>
                </c:pt>
                <c:pt idx="8545">
                  <c:v>57353.000000004562</c:v>
                </c:pt>
                <c:pt idx="8546">
                  <c:v>57357.000000004562</c:v>
                </c:pt>
                <c:pt idx="8547">
                  <c:v>57366.300000004558</c:v>
                </c:pt>
                <c:pt idx="8548">
                  <c:v>57375.600000004561</c:v>
                </c:pt>
                <c:pt idx="8549">
                  <c:v>57379.900000004563</c:v>
                </c:pt>
                <c:pt idx="8550">
                  <c:v>57389.200000004566</c:v>
                </c:pt>
                <c:pt idx="8551">
                  <c:v>57399.200000004566</c:v>
                </c:pt>
                <c:pt idx="8552">
                  <c:v>57404.200000004566</c:v>
                </c:pt>
                <c:pt idx="8553">
                  <c:v>57410.900000004563</c:v>
                </c:pt>
                <c:pt idx="8554">
                  <c:v>57417.700000004566</c:v>
                </c:pt>
                <c:pt idx="8555">
                  <c:v>57423.500000004569</c:v>
                </c:pt>
                <c:pt idx="8556">
                  <c:v>57431.000000004569</c:v>
                </c:pt>
                <c:pt idx="8557">
                  <c:v>57436.800000004572</c:v>
                </c:pt>
                <c:pt idx="8558">
                  <c:v>57441.100000004582</c:v>
                </c:pt>
                <c:pt idx="8559">
                  <c:v>57444.000000004577</c:v>
                </c:pt>
                <c:pt idx="8560">
                  <c:v>57452.300000004579</c:v>
                </c:pt>
                <c:pt idx="8561">
                  <c:v>57459.700000004581</c:v>
                </c:pt>
                <c:pt idx="8562">
                  <c:v>57464.700000004581</c:v>
                </c:pt>
                <c:pt idx="8563">
                  <c:v>57472.200000004581</c:v>
                </c:pt>
                <c:pt idx="8564">
                  <c:v>57478.200000004581</c:v>
                </c:pt>
                <c:pt idx="8565">
                  <c:v>57483.200000004581</c:v>
                </c:pt>
                <c:pt idx="8566">
                  <c:v>57487.200000004581</c:v>
                </c:pt>
                <c:pt idx="8567">
                  <c:v>57492.200000004581</c:v>
                </c:pt>
                <c:pt idx="8568">
                  <c:v>57497.600000004582</c:v>
                </c:pt>
                <c:pt idx="8569">
                  <c:v>57504.700000004581</c:v>
                </c:pt>
                <c:pt idx="8570">
                  <c:v>57511.500000004598</c:v>
                </c:pt>
                <c:pt idx="8571">
                  <c:v>57516.500000004598</c:v>
                </c:pt>
                <c:pt idx="8572">
                  <c:v>57520.000000004598</c:v>
                </c:pt>
                <c:pt idx="8573">
                  <c:v>57524.300000004601</c:v>
                </c:pt>
                <c:pt idx="8574">
                  <c:v>57528.60000000459</c:v>
                </c:pt>
                <c:pt idx="8575">
                  <c:v>57532.9000000046</c:v>
                </c:pt>
                <c:pt idx="8576">
                  <c:v>57540.000000004598</c:v>
                </c:pt>
                <c:pt idx="8577">
                  <c:v>57547.200000004588</c:v>
                </c:pt>
                <c:pt idx="8578">
                  <c:v>57556.500000004598</c:v>
                </c:pt>
                <c:pt idx="8579">
                  <c:v>57560.800000004601</c:v>
                </c:pt>
                <c:pt idx="8580">
                  <c:v>57567.600000004597</c:v>
                </c:pt>
                <c:pt idx="8581">
                  <c:v>57576.9000000046</c:v>
                </c:pt>
                <c:pt idx="8582">
                  <c:v>57586.200000004603</c:v>
                </c:pt>
                <c:pt idx="8583">
                  <c:v>57591.200000004603</c:v>
                </c:pt>
                <c:pt idx="8584">
                  <c:v>57597.000000004613</c:v>
                </c:pt>
                <c:pt idx="8585">
                  <c:v>57604.100000004597</c:v>
                </c:pt>
                <c:pt idx="8586">
                  <c:v>57610.900000004607</c:v>
                </c:pt>
                <c:pt idx="8587">
                  <c:v>57615.200000004603</c:v>
                </c:pt>
                <c:pt idx="8588">
                  <c:v>57621.600000004597</c:v>
                </c:pt>
                <c:pt idx="8589">
                  <c:v>57628.400000004607</c:v>
                </c:pt>
                <c:pt idx="8590">
                  <c:v>57635.500000004613</c:v>
                </c:pt>
                <c:pt idx="8591">
                  <c:v>57642.600000004597</c:v>
                </c:pt>
                <c:pt idx="8592">
                  <c:v>57646.900000004607</c:v>
                </c:pt>
                <c:pt idx="8593">
                  <c:v>57651.200000004603</c:v>
                </c:pt>
                <c:pt idx="8594">
                  <c:v>57660.50000000462</c:v>
                </c:pt>
                <c:pt idx="8595">
                  <c:v>57666.900000004622</c:v>
                </c:pt>
                <c:pt idx="8596">
                  <c:v>57673.50000000462</c:v>
                </c:pt>
                <c:pt idx="8597">
                  <c:v>57677.800000004623</c:v>
                </c:pt>
                <c:pt idx="8598">
                  <c:v>57682.100000004633</c:v>
                </c:pt>
                <c:pt idx="8599">
                  <c:v>57691.400000004629</c:v>
                </c:pt>
                <c:pt idx="8600">
                  <c:v>57695.700000004617</c:v>
                </c:pt>
                <c:pt idx="8601">
                  <c:v>57705.000000004628</c:v>
                </c:pt>
                <c:pt idx="8602">
                  <c:v>57709.300000004638</c:v>
                </c:pt>
                <c:pt idx="8603">
                  <c:v>57718.600000004633</c:v>
                </c:pt>
                <c:pt idx="8604">
                  <c:v>57722.900000004644</c:v>
                </c:pt>
                <c:pt idx="8605">
                  <c:v>57732.200000004617</c:v>
                </c:pt>
                <c:pt idx="8606">
                  <c:v>57738.400000004644</c:v>
                </c:pt>
                <c:pt idx="8607">
                  <c:v>57744.200000004617</c:v>
                </c:pt>
                <c:pt idx="8608">
                  <c:v>57748.500000004628</c:v>
                </c:pt>
                <c:pt idx="8609">
                  <c:v>57752.800000004652</c:v>
                </c:pt>
                <c:pt idx="8610">
                  <c:v>57759.600000004662</c:v>
                </c:pt>
                <c:pt idx="8611">
                  <c:v>57763.900000004658</c:v>
                </c:pt>
                <c:pt idx="8612">
                  <c:v>57768.200000004646</c:v>
                </c:pt>
                <c:pt idx="8613">
                  <c:v>57772.500000004657</c:v>
                </c:pt>
                <c:pt idx="8614">
                  <c:v>57775.300000004667</c:v>
                </c:pt>
                <c:pt idx="8615">
                  <c:v>57781.10000000467</c:v>
                </c:pt>
                <c:pt idx="8616">
                  <c:v>57788.60000000467</c:v>
                </c:pt>
                <c:pt idx="8617">
                  <c:v>57795.200000004646</c:v>
                </c:pt>
                <c:pt idx="8618">
                  <c:v>57801.800000004667</c:v>
                </c:pt>
                <c:pt idx="8619">
                  <c:v>57808.60000000467</c:v>
                </c:pt>
                <c:pt idx="8620">
                  <c:v>57818.60000000467</c:v>
                </c:pt>
                <c:pt idx="8621">
                  <c:v>57820.300000004667</c:v>
                </c:pt>
                <c:pt idx="8622">
                  <c:v>57825.800000004667</c:v>
                </c:pt>
                <c:pt idx="8623">
                  <c:v>57829.000000004657</c:v>
                </c:pt>
                <c:pt idx="8624">
                  <c:v>57835.000000004657</c:v>
                </c:pt>
                <c:pt idx="8625">
                  <c:v>57839.600000004662</c:v>
                </c:pt>
                <c:pt idx="8626">
                  <c:v>57844.200000004646</c:v>
                </c:pt>
                <c:pt idx="8627">
                  <c:v>57851.30000000466</c:v>
                </c:pt>
                <c:pt idx="8628">
                  <c:v>57855.900000004658</c:v>
                </c:pt>
                <c:pt idx="8629">
                  <c:v>57859.900000004658</c:v>
                </c:pt>
                <c:pt idx="8630">
                  <c:v>57863.900000004658</c:v>
                </c:pt>
                <c:pt idx="8631">
                  <c:v>57868.80000000466</c:v>
                </c:pt>
                <c:pt idx="8632">
                  <c:v>57875.600000004662</c:v>
                </c:pt>
                <c:pt idx="8633">
                  <c:v>57882.400000004673</c:v>
                </c:pt>
                <c:pt idx="8634">
                  <c:v>57886.700000004646</c:v>
                </c:pt>
                <c:pt idx="8635">
                  <c:v>57893.500000004671</c:v>
                </c:pt>
                <c:pt idx="8636">
                  <c:v>57898.500000004671</c:v>
                </c:pt>
                <c:pt idx="8637">
                  <c:v>57902.800000004681</c:v>
                </c:pt>
                <c:pt idx="8638">
                  <c:v>57908.600000004677</c:v>
                </c:pt>
                <c:pt idx="8639">
                  <c:v>57912.90000000468</c:v>
                </c:pt>
                <c:pt idx="8640">
                  <c:v>57919.500000004678</c:v>
                </c:pt>
                <c:pt idx="8641">
                  <c:v>57923.800000004681</c:v>
                </c:pt>
                <c:pt idx="8642">
                  <c:v>57928.800000004681</c:v>
                </c:pt>
                <c:pt idx="8643">
                  <c:v>57933.100000004677</c:v>
                </c:pt>
                <c:pt idx="8644">
                  <c:v>57938.600000004677</c:v>
                </c:pt>
                <c:pt idx="8645">
                  <c:v>57943.600000004677</c:v>
                </c:pt>
                <c:pt idx="8646">
                  <c:v>57950.400000004687</c:v>
                </c:pt>
                <c:pt idx="8647">
                  <c:v>57954.800000004689</c:v>
                </c:pt>
                <c:pt idx="8648">
                  <c:v>57959.100000004677</c:v>
                </c:pt>
                <c:pt idx="8649">
                  <c:v>57964.100000004677</c:v>
                </c:pt>
                <c:pt idx="8650">
                  <c:v>57968.400000004687</c:v>
                </c:pt>
                <c:pt idx="8651">
                  <c:v>57974.900000004687</c:v>
                </c:pt>
                <c:pt idx="8652">
                  <c:v>57982.400000004687</c:v>
                </c:pt>
                <c:pt idx="8653">
                  <c:v>57990.200000004683</c:v>
                </c:pt>
                <c:pt idx="8654">
                  <c:v>57995.200000004683</c:v>
                </c:pt>
                <c:pt idx="8655">
                  <c:v>58000.200000004683</c:v>
                </c:pt>
                <c:pt idx="8656">
                  <c:v>58004.5000000047</c:v>
                </c:pt>
                <c:pt idx="8657">
                  <c:v>58012.800000004703</c:v>
                </c:pt>
                <c:pt idx="8658">
                  <c:v>58017.100000004713</c:v>
                </c:pt>
                <c:pt idx="8659">
                  <c:v>58022.100000004713</c:v>
                </c:pt>
                <c:pt idx="8660">
                  <c:v>58028.300000004703</c:v>
                </c:pt>
                <c:pt idx="8661">
                  <c:v>58034.100000004713</c:v>
                </c:pt>
                <c:pt idx="8662">
                  <c:v>58040.900000004709</c:v>
                </c:pt>
                <c:pt idx="8663">
                  <c:v>58046.600000004713</c:v>
                </c:pt>
                <c:pt idx="8664">
                  <c:v>58050.900000004709</c:v>
                </c:pt>
                <c:pt idx="8665">
                  <c:v>58051.900000004709</c:v>
                </c:pt>
                <c:pt idx="8666">
                  <c:v>58058.500000004708</c:v>
                </c:pt>
                <c:pt idx="8667">
                  <c:v>58062.80000000471</c:v>
                </c:pt>
                <c:pt idx="8668">
                  <c:v>58070.600000004713</c:v>
                </c:pt>
                <c:pt idx="8669">
                  <c:v>58075.000000004708</c:v>
                </c:pt>
                <c:pt idx="8670">
                  <c:v>58084.300000004718</c:v>
                </c:pt>
                <c:pt idx="8671">
                  <c:v>58093.600000004721</c:v>
                </c:pt>
                <c:pt idx="8672">
                  <c:v>58098.600000004721</c:v>
                </c:pt>
                <c:pt idx="8673">
                  <c:v>58104.400000004731</c:v>
                </c:pt>
                <c:pt idx="8674">
                  <c:v>58109.900000004731</c:v>
                </c:pt>
                <c:pt idx="8675">
                  <c:v>58117.000000004722</c:v>
                </c:pt>
                <c:pt idx="8676">
                  <c:v>58123.600000004721</c:v>
                </c:pt>
                <c:pt idx="8677">
                  <c:v>58131.400000004731</c:v>
                </c:pt>
                <c:pt idx="8678">
                  <c:v>58135.700000004726</c:v>
                </c:pt>
                <c:pt idx="8679">
                  <c:v>58144.000000004729</c:v>
                </c:pt>
                <c:pt idx="8680">
                  <c:v>58153.300000004732</c:v>
                </c:pt>
                <c:pt idx="8681">
                  <c:v>58155.000000004729</c:v>
                </c:pt>
                <c:pt idx="8682">
                  <c:v>58158.300000004732</c:v>
                </c:pt>
                <c:pt idx="8683">
                  <c:v>58163.300000004732</c:v>
                </c:pt>
                <c:pt idx="8684">
                  <c:v>58169.300000004732</c:v>
                </c:pt>
                <c:pt idx="8685">
                  <c:v>58174.300000004732</c:v>
                </c:pt>
                <c:pt idx="8686">
                  <c:v>58178.600000004742</c:v>
                </c:pt>
                <c:pt idx="8687">
                  <c:v>58188.600000004742</c:v>
                </c:pt>
                <c:pt idx="8688">
                  <c:v>58192.900000004738</c:v>
                </c:pt>
                <c:pt idx="8689">
                  <c:v>58197.30000000474</c:v>
                </c:pt>
                <c:pt idx="8690">
                  <c:v>58201.700000004726</c:v>
                </c:pt>
                <c:pt idx="8691">
                  <c:v>58208.200000004726</c:v>
                </c:pt>
                <c:pt idx="8692">
                  <c:v>58215.000000004737</c:v>
                </c:pt>
                <c:pt idx="8693">
                  <c:v>58218.000000004737</c:v>
                </c:pt>
                <c:pt idx="8694">
                  <c:v>58224.800000004747</c:v>
                </c:pt>
                <c:pt idx="8695">
                  <c:v>58232.60000000475</c:v>
                </c:pt>
                <c:pt idx="8696">
                  <c:v>58238.400000004753</c:v>
                </c:pt>
                <c:pt idx="8697">
                  <c:v>58243.400000004753</c:v>
                </c:pt>
                <c:pt idx="8698">
                  <c:v>58248.000000004751</c:v>
                </c:pt>
                <c:pt idx="8699">
                  <c:v>58253.000000004751</c:v>
                </c:pt>
                <c:pt idx="8700">
                  <c:v>58258.800000004761</c:v>
                </c:pt>
                <c:pt idx="8701">
                  <c:v>58262.900000004753</c:v>
                </c:pt>
                <c:pt idx="8702">
                  <c:v>58264.60000000475</c:v>
                </c:pt>
                <c:pt idx="8703">
                  <c:v>58272.400000004753</c:v>
                </c:pt>
                <c:pt idx="8704">
                  <c:v>58280.200000004763</c:v>
                </c:pt>
                <c:pt idx="8705">
                  <c:v>58281.900000004753</c:v>
                </c:pt>
                <c:pt idx="8706">
                  <c:v>58289.400000004753</c:v>
                </c:pt>
                <c:pt idx="8707">
                  <c:v>58294.000000004751</c:v>
                </c:pt>
                <c:pt idx="8708">
                  <c:v>58295.700000004726</c:v>
                </c:pt>
                <c:pt idx="8709">
                  <c:v>58301.500000004751</c:v>
                </c:pt>
                <c:pt idx="8710">
                  <c:v>58309.300000004761</c:v>
                </c:pt>
                <c:pt idx="8711">
                  <c:v>58318.600000004757</c:v>
                </c:pt>
                <c:pt idx="8712">
                  <c:v>58323.600000004757</c:v>
                </c:pt>
                <c:pt idx="8713">
                  <c:v>58330.40000000476</c:v>
                </c:pt>
                <c:pt idx="8714">
                  <c:v>58336.800000004761</c:v>
                </c:pt>
                <c:pt idx="8715">
                  <c:v>58343.200000004763</c:v>
                </c:pt>
                <c:pt idx="8716">
                  <c:v>58352.500000004773</c:v>
                </c:pt>
                <c:pt idx="8717">
                  <c:v>58360.300000004769</c:v>
                </c:pt>
                <c:pt idx="8718">
                  <c:v>58364.70000000477</c:v>
                </c:pt>
                <c:pt idx="8719">
                  <c:v>58369.600000004772</c:v>
                </c:pt>
                <c:pt idx="8720">
                  <c:v>58376.400000004782</c:v>
                </c:pt>
                <c:pt idx="8721">
                  <c:v>58383.200000004777</c:v>
                </c:pt>
                <c:pt idx="8722">
                  <c:v>58384.900000004782</c:v>
                </c:pt>
                <c:pt idx="8723">
                  <c:v>58387.000000004773</c:v>
                </c:pt>
                <c:pt idx="8724">
                  <c:v>58391.300000004783</c:v>
                </c:pt>
                <c:pt idx="8725">
                  <c:v>58401.300000004783</c:v>
                </c:pt>
                <c:pt idx="8726">
                  <c:v>58406.300000004783</c:v>
                </c:pt>
                <c:pt idx="8727">
                  <c:v>58411.300000004783</c:v>
                </c:pt>
                <c:pt idx="8728">
                  <c:v>58419.100000004779</c:v>
                </c:pt>
                <c:pt idx="8729">
                  <c:v>58423.400000004782</c:v>
                </c:pt>
                <c:pt idx="8730">
                  <c:v>58429.400000004782</c:v>
                </c:pt>
                <c:pt idx="8731">
                  <c:v>58435.400000004782</c:v>
                </c:pt>
                <c:pt idx="8732">
                  <c:v>58441.700000004777</c:v>
                </c:pt>
                <c:pt idx="8733">
                  <c:v>58448.500000004788</c:v>
                </c:pt>
                <c:pt idx="8734">
                  <c:v>58452.000000004788</c:v>
                </c:pt>
                <c:pt idx="8735">
                  <c:v>58456.900000004789</c:v>
                </c:pt>
                <c:pt idx="8736">
                  <c:v>58466.900000004789</c:v>
                </c:pt>
                <c:pt idx="8737">
                  <c:v>58476.200000004777</c:v>
                </c:pt>
                <c:pt idx="8738">
                  <c:v>58480.500000004788</c:v>
                </c:pt>
                <c:pt idx="8739">
                  <c:v>58490.500000004788</c:v>
                </c:pt>
                <c:pt idx="8740">
                  <c:v>58500.500000004788</c:v>
                </c:pt>
                <c:pt idx="8741">
                  <c:v>58508.000000004788</c:v>
                </c:pt>
                <c:pt idx="8742">
                  <c:v>58518.000000004788</c:v>
                </c:pt>
                <c:pt idx="8743">
                  <c:v>58524.100000004793</c:v>
                </c:pt>
                <c:pt idx="8744">
                  <c:v>58533.400000004804</c:v>
                </c:pt>
                <c:pt idx="8745">
                  <c:v>58541.300000004798</c:v>
                </c:pt>
                <c:pt idx="8746">
                  <c:v>58551.300000004798</c:v>
                </c:pt>
                <c:pt idx="8747">
                  <c:v>58561.300000004798</c:v>
                </c:pt>
                <c:pt idx="8748">
                  <c:v>58568.800000004798</c:v>
                </c:pt>
                <c:pt idx="8749">
                  <c:v>58576.300000004798</c:v>
                </c:pt>
                <c:pt idx="8750">
                  <c:v>58583.100000004801</c:v>
                </c:pt>
                <c:pt idx="8751">
                  <c:v>58592.400000004811</c:v>
                </c:pt>
                <c:pt idx="8752">
                  <c:v>58601.700000004806</c:v>
                </c:pt>
                <c:pt idx="8753">
                  <c:v>58603.200000004806</c:v>
                </c:pt>
                <c:pt idx="8754">
                  <c:v>58610.800000004812</c:v>
                </c:pt>
                <c:pt idx="8755">
                  <c:v>58615.100000004808</c:v>
                </c:pt>
                <c:pt idx="8756">
                  <c:v>58624.400000004811</c:v>
                </c:pt>
                <c:pt idx="8757">
                  <c:v>58633.700000004806</c:v>
                </c:pt>
                <c:pt idx="8758">
                  <c:v>58643.000000004817</c:v>
                </c:pt>
                <c:pt idx="8759">
                  <c:v>58653.000000004817</c:v>
                </c:pt>
                <c:pt idx="8760">
                  <c:v>58662.30000000482</c:v>
                </c:pt>
                <c:pt idx="8761">
                  <c:v>58671.600000004823</c:v>
                </c:pt>
                <c:pt idx="8762">
                  <c:v>58680.900000004833</c:v>
                </c:pt>
                <c:pt idx="8763">
                  <c:v>58690.200000004828</c:v>
                </c:pt>
                <c:pt idx="8764">
                  <c:v>58699.500000004831</c:v>
                </c:pt>
                <c:pt idx="8765">
                  <c:v>58708.800000004841</c:v>
                </c:pt>
                <c:pt idx="8766">
                  <c:v>58718.100000004837</c:v>
                </c:pt>
                <c:pt idx="8767">
                  <c:v>58727.40000000484</c:v>
                </c:pt>
                <c:pt idx="8768">
                  <c:v>58736.700000004843</c:v>
                </c:pt>
                <c:pt idx="8769">
                  <c:v>58746.000000004853</c:v>
                </c:pt>
                <c:pt idx="8770">
                  <c:v>58756.000000004853</c:v>
                </c:pt>
                <c:pt idx="8771">
                  <c:v>58765.300000004849</c:v>
                </c:pt>
                <c:pt idx="8772">
                  <c:v>58774.600000004852</c:v>
                </c:pt>
                <c:pt idx="8773">
                  <c:v>58779.600000004852</c:v>
                </c:pt>
                <c:pt idx="8774">
                  <c:v>58788.900000004862</c:v>
                </c:pt>
                <c:pt idx="8775">
                  <c:v>58796.700000004857</c:v>
                </c:pt>
                <c:pt idx="8776">
                  <c:v>58804.200000004857</c:v>
                </c:pt>
                <c:pt idx="8777">
                  <c:v>58808.50000000486</c:v>
                </c:pt>
                <c:pt idx="8778">
                  <c:v>58816.300000004863</c:v>
                </c:pt>
                <c:pt idx="8779">
                  <c:v>58820.600000004873</c:v>
                </c:pt>
                <c:pt idx="8780">
                  <c:v>58822.300000004863</c:v>
                </c:pt>
                <c:pt idx="8781">
                  <c:v>58828.800000004863</c:v>
                </c:pt>
                <c:pt idx="8782">
                  <c:v>58833.100000004873</c:v>
                </c:pt>
                <c:pt idx="8783">
                  <c:v>58840.600000004873</c:v>
                </c:pt>
                <c:pt idx="8784">
                  <c:v>58848.400000004869</c:v>
                </c:pt>
                <c:pt idx="8785">
                  <c:v>58857.400000004869</c:v>
                </c:pt>
                <c:pt idx="8786">
                  <c:v>58862.800000004871</c:v>
                </c:pt>
                <c:pt idx="8787">
                  <c:v>58872.800000004871</c:v>
                </c:pt>
                <c:pt idx="8788">
                  <c:v>58882.100000004873</c:v>
                </c:pt>
                <c:pt idx="8789">
                  <c:v>58887.900000004884</c:v>
                </c:pt>
                <c:pt idx="8790">
                  <c:v>58893.300000004878</c:v>
                </c:pt>
                <c:pt idx="8791">
                  <c:v>58903.300000004878</c:v>
                </c:pt>
                <c:pt idx="8792">
                  <c:v>58913.300000004878</c:v>
                </c:pt>
                <c:pt idx="8793">
                  <c:v>58921.100000004881</c:v>
                </c:pt>
                <c:pt idx="8794">
                  <c:v>58928.900000004898</c:v>
                </c:pt>
                <c:pt idx="8795">
                  <c:v>58935.700000004887</c:v>
                </c:pt>
                <c:pt idx="8796">
                  <c:v>58941.700000004887</c:v>
                </c:pt>
                <c:pt idx="8797">
                  <c:v>58948.8000000049</c:v>
                </c:pt>
                <c:pt idx="8798">
                  <c:v>58955.900000004898</c:v>
                </c:pt>
                <c:pt idx="8799">
                  <c:v>58963.000000004882</c:v>
                </c:pt>
                <c:pt idx="8800">
                  <c:v>58970.100000004881</c:v>
                </c:pt>
                <c:pt idx="8801">
                  <c:v>58977.200000004879</c:v>
                </c:pt>
                <c:pt idx="8802">
                  <c:v>58984.300000004878</c:v>
                </c:pt>
                <c:pt idx="8803">
                  <c:v>58990.600000004881</c:v>
                </c:pt>
                <c:pt idx="8804">
                  <c:v>58998.400000004898</c:v>
                </c:pt>
                <c:pt idx="8805">
                  <c:v>59006.200000004887</c:v>
                </c:pt>
                <c:pt idx="8806">
                  <c:v>59013.3000000049</c:v>
                </c:pt>
                <c:pt idx="8807">
                  <c:v>59021.100000004888</c:v>
                </c:pt>
                <c:pt idx="8808">
                  <c:v>59028.900000004898</c:v>
                </c:pt>
                <c:pt idx="8809">
                  <c:v>59036.700000004887</c:v>
                </c:pt>
                <c:pt idx="8810">
                  <c:v>59043.8000000049</c:v>
                </c:pt>
                <c:pt idx="8811">
                  <c:v>59051.600000004903</c:v>
                </c:pt>
                <c:pt idx="8812">
                  <c:v>59058.700000004887</c:v>
                </c:pt>
                <c:pt idx="8813">
                  <c:v>59065.8000000049</c:v>
                </c:pt>
                <c:pt idx="8814">
                  <c:v>59070.500000004889</c:v>
                </c:pt>
                <c:pt idx="8815">
                  <c:v>59074.900000004898</c:v>
                </c:pt>
                <c:pt idx="8816">
                  <c:v>59079.200000004887</c:v>
                </c:pt>
                <c:pt idx="8817">
                  <c:v>59086.700000004887</c:v>
                </c:pt>
                <c:pt idx="8818">
                  <c:v>59094.200000004887</c:v>
                </c:pt>
                <c:pt idx="8819">
                  <c:v>59101.3000000049</c:v>
                </c:pt>
                <c:pt idx="8820">
                  <c:v>59105.600000004903</c:v>
                </c:pt>
                <c:pt idx="8821">
                  <c:v>59113.100000004903</c:v>
                </c:pt>
                <c:pt idx="8822">
                  <c:v>59119.900000004898</c:v>
                </c:pt>
                <c:pt idx="8823">
                  <c:v>59124.200000004901</c:v>
                </c:pt>
                <c:pt idx="8824">
                  <c:v>59129.200000004901</c:v>
                </c:pt>
                <c:pt idx="8825">
                  <c:v>59137.000000004911</c:v>
                </c:pt>
                <c:pt idx="8826">
                  <c:v>59141.300000004907</c:v>
                </c:pt>
                <c:pt idx="8827">
                  <c:v>59146.200000004908</c:v>
                </c:pt>
                <c:pt idx="8828">
                  <c:v>59152.700000004908</c:v>
                </c:pt>
                <c:pt idx="8829">
                  <c:v>59157.700000004908</c:v>
                </c:pt>
                <c:pt idx="8830">
                  <c:v>59161.700000004908</c:v>
                </c:pt>
                <c:pt idx="8831">
                  <c:v>59166.700000004908</c:v>
                </c:pt>
                <c:pt idx="8832">
                  <c:v>59172.500000004911</c:v>
                </c:pt>
                <c:pt idx="8833">
                  <c:v>59181.500000004911</c:v>
                </c:pt>
                <c:pt idx="8834">
                  <c:v>59190.800000004921</c:v>
                </c:pt>
                <c:pt idx="8835">
                  <c:v>59200.100000004917</c:v>
                </c:pt>
                <c:pt idx="8836">
                  <c:v>59206.600000004917</c:v>
                </c:pt>
                <c:pt idx="8837">
                  <c:v>59214.40000000492</c:v>
                </c:pt>
                <c:pt idx="8838">
                  <c:v>59217.600000004917</c:v>
                </c:pt>
                <c:pt idx="8839">
                  <c:v>59220.800000004921</c:v>
                </c:pt>
                <c:pt idx="8840">
                  <c:v>59226.800000004921</c:v>
                </c:pt>
                <c:pt idx="8841">
                  <c:v>59236.100000004917</c:v>
                </c:pt>
                <c:pt idx="8842">
                  <c:v>59242.300000004921</c:v>
                </c:pt>
                <c:pt idx="8843">
                  <c:v>59250.800000004921</c:v>
                </c:pt>
                <c:pt idx="8844">
                  <c:v>59257.600000004917</c:v>
                </c:pt>
                <c:pt idx="8845">
                  <c:v>59261.90000000492</c:v>
                </c:pt>
                <c:pt idx="8846">
                  <c:v>59269.40000000492</c:v>
                </c:pt>
                <c:pt idx="8847">
                  <c:v>59278.700000004923</c:v>
                </c:pt>
                <c:pt idx="8848">
                  <c:v>59288.000000004933</c:v>
                </c:pt>
                <c:pt idx="8849">
                  <c:v>59297.300000004929</c:v>
                </c:pt>
                <c:pt idx="8850">
                  <c:v>59306.600000004932</c:v>
                </c:pt>
                <c:pt idx="8851">
                  <c:v>59315.900000004942</c:v>
                </c:pt>
                <c:pt idx="8852">
                  <c:v>59325.200000004937</c:v>
                </c:pt>
                <c:pt idx="8853">
                  <c:v>59334.50000000494</c:v>
                </c:pt>
                <c:pt idx="8854">
                  <c:v>59343.800000004943</c:v>
                </c:pt>
                <c:pt idx="8855">
                  <c:v>59353.100000004953</c:v>
                </c:pt>
                <c:pt idx="8856">
                  <c:v>59362.400000004949</c:v>
                </c:pt>
                <c:pt idx="8857">
                  <c:v>59371.700000004952</c:v>
                </c:pt>
                <c:pt idx="8858">
                  <c:v>59381.000000004962</c:v>
                </c:pt>
                <c:pt idx="8859">
                  <c:v>59390.300000004958</c:v>
                </c:pt>
                <c:pt idx="8860">
                  <c:v>59399.600000004961</c:v>
                </c:pt>
                <c:pt idx="8861">
                  <c:v>59408.900000004971</c:v>
                </c:pt>
                <c:pt idx="8862">
                  <c:v>59418.200000004967</c:v>
                </c:pt>
                <c:pt idx="8863">
                  <c:v>59427.500000004969</c:v>
                </c:pt>
                <c:pt idx="8864">
                  <c:v>59436.800000004972</c:v>
                </c:pt>
                <c:pt idx="8865">
                  <c:v>59446.100000004983</c:v>
                </c:pt>
                <c:pt idx="8866">
                  <c:v>59455.400000004978</c:v>
                </c:pt>
                <c:pt idx="8867">
                  <c:v>59464.700000004981</c:v>
                </c:pt>
                <c:pt idx="8868">
                  <c:v>59474.000000004999</c:v>
                </c:pt>
                <c:pt idx="8869">
                  <c:v>59483.300000005001</c:v>
                </c:pt>
                <c:pt idx="8870">
                  <c:v>59492.60000000499</c:v>
                </c:pt>
                <c:pt idx="8871">
                  <c:v>59496.900000005</c:v>
                </c:pt>
                <c:pt idx="8872">
                  <c:v>59501.200000005003</c:v>
                </c:pt>
                <c:pt idx="8873">
                  <c:v>59509.000000004999</c:v>
                </c:pt>
                <c:pt idx="8874">
                  <c:v>59518.300000005001</c:v>
                </c:pt>
                <c:pt idx="8875">
                  <c:v>59527.600000004997</c:v>
                </c:pt>
                <c:pt idx="8876">
                  <c:v>59536.900000005007</c:v>
                </c:pt>
                <c:pt idx="8877">
                  <c:v>59546.200000005003</c:v>
                </c:pt>
                <c:pt idx="8878">
                  <c:v>59555.500000005013</c:v>
                </c:pt>
                <c:pt idx="8879">
                  <c:v>59564.800000005023</c:v>
                </c:pt>
                <c:pt idx="8880">
                  <c:v>59574.100000004997</c:v>
                </c:pt>
                <c:pt idx="8881">
                  <c:v>59583.400000005022</c:v>
                </c:pt>
                <c:pt idx="8882">
                  <c:v>59592.700000005018</c:v>
                </c:pt>
                <c:pt idx="8883">
                  <c:v>59602.000000005028</c:v>
                </c:pt>
                <c:pt idx="8884">
                  <c:v>59611.300000005031</c:v>
                </c:pt>
                <c:pt idx="8885">
                  <c:v>59620.600000005034</c:v>
                </c:pt>
                <c:pt idx="8886">
                  <c:v>59629.900000005036</c:v>
                </c:pt>
                <c:pt idx="8887">
                  <c:v>59639.200000005018</c:v>
                </c:pt>
                <c:pt idx="8888">
                  <c:v>59646.400000005036</c:v>
                </c:pt>
                <c:pt idx="8889">
                  <c:v>59655.700000005018</c:v>
                </c:pt>
                <c:pt idx="8890">
                  <c:v>59665.000000005028</c:v>
                </c:pt>
                <c:pt idx="8891">
                  <c:v>59674.300000005052</c:v>
                </c:pt>
                <c:pt idx="8892">
                  <c:v>59683.600000005034</c:v>
                </c:pt>
                <c:pt idx="8893">
                  <c:v>59687.900000005051</c:v>
                </c:pt>
                <c:pt idx="8894">
                  <c:v>59692.200000005047</c:v>
                </c:pt>
                <c:pt idx="8895">
                  <c:v>59701.500000005057</c:v>
                </c:pt>
                <c:pt idx="8896">
                  <c:v>59710.80000000506</c:v>
                </c:pt>
                <c:pt idx="8897">
                  <c:v>59720.100000005063</c:v>
                </c:pt>
                <c:pt idx="8898">
                  <c:v>59729.400000005073</c:v>
                </c:pt>
                <c:pt idx="8899">
                  <c:v>59733.700000005047</c:v>
                </c:pt>
                <c:pt idx="8900">
                  <c:v>59740.900000005073</c:v>
                </c:pt>
                <c:pt idx="8901">
                  <c:v>59750.200000005047</c:v>
                </c:pt>
                <c:pt idx="8902">
                  <c:v>59755.10000000507</c:v>
                </c:pt>
                <c:pt idx="8903">
                  <c:v>59762.300000005067</c:v>
                </c:pt>
                <c:pt idx="8904">
                  <c:v>59769.900000005073</c:v>
                </c:pt>
                <c:pt idx="8905">
                  <c:v>59778.900000005073</c:v>
                </c:pt>
                <c:pt idx="8906">
                  <c:v>59788.200000005047</c:v>
                </c:pt>
                <c:pt idx="8907">
                  <c:v>59791.700000005047</c:v>
                </c:pt>
                <c:pt idx="8908">
                  <c:v>59795.200000005047</c:v>
                </c:pt>
                <c:pt idx="8909">
                  <c:v>59804.500000005071</c:v>
                </c:pt>
                <c:pt idx="8910">
                  <c:v>59812.300000005082</c:v>
                </c:pt>
                <c:pt idx="8911">
                  <c:v>59819.400000005073</c:v>
                </c:pt>
                <c:pt idx="8912">
                  <c:v>59824.400000005073</c:v>
                </c:pt>
                <c:pt idx="8913">
                  <c:v>59833.700000005083</c:v>
                </c:pt>
                <c:pt idx="8914">
                  <c:v>59843.000000005079</c:v>
                </c:pt>
                <c:pt idx="8915">
                  <c:v>59852.300000005082</c:v>
                </c:pt>
                <c:pt idx="8916">
                  <c:v>59861.600000005077</c:v>
                </c:pt>
                <c:pt idx="8917">
                  <c:v>59865.900000005087</c:v>
                </c:pt>
                <c:pt idx="8918">
                  <c:v>59875.200000005083</c:v>
                </c:pt>
                <c:pt idx="8919">
                  <c:v>59884.500000005093</c:v>
                </c:pt>
                <c:pt idx="8920">
                  <c:v>59893.800000005103</c:v>
                </c:pt>
                <c:pt idx="8921">
                  <c:v>59901.000000005093</c:v>
                </c:pt>
                <c:pt idx="8922">
                  <c:v>59908.200000005083</c:v>
                </c:pt>
                <c:pt idx="8923">
                  <c:v>59915.400000005087</c:v>
                </c:pt>
                <c:pt idx="8924">
                  <c:v>59924.700000005083</c:v>
                </c:pt>
                <c:pt idx="8925">
                  <c:v>59931.900000005087</c:v>
                </c:pt>
                <c:pt idx="8926">
                  <c:v>59941.200000005083</c:v>
                </c:pt>
                <c:pt idx="8927">
                  <c:v>59950.500000005093</c:v>
                </c:pt>
                <c:pt idx="8928">
                  <c:v>59959.800000005103</c:v>
                </c:pt>
                <c:pt idx="8929">
                  <c:v>59969.100000005077</c:v>
                </c:pt>
                <c:pt idx="8930">
                  <c:v>59978.400000005102</c:v>
                </c:pt>
                <c:pt idx="8931">
                  <c:v>59987.700000005098</c:v>
                </c:pt>
                <c:pt idx="8932">
                  <c:v>59997.000000005108</c:v>
                </c:pt>
                <c:pt idx="8933">
                  <c:v>60006.300000005111</c:v>
                </c:pt>
                <c:pt idx="8934">
                  <c:v>60015.600000005114</c:v>
                </c:pt>
                <c:pt idx="8935">
                  <c:v>60021.400000005116</c:v>
                </c:pt>
                <c:pt idx="8936">
                  <c:v>60027.400000005116</c:v>
                </c:pt>
                <c:pt idx="8937">
                  <c:v>60034.200000005098</c:v>
                </c:pt>
                <c:pt idx="8938">
                  <c:v>60041.000000005122</c:v>
                </c:pt>
                <c:pt idx="8939">
                  <c:v>60047.600000005121</c:v>
                </c:pt>
                <c:pt idx="8940">
                  <c:v>60056.600000005121</c:v>
                </c:pt>
                <c:pt idx="8941">
                  <c:v>60063.400000005131</c:v>
                </c:pt>
                <c:pt idx="8942">
                  <c:v>60069.200000005127</c:v>
                </c:pt>
                <c:pt idx="8943">
                  <c:v>60076.00000000513</c:v>
                </c:pt>
                <c:pt idx="8944">
                  <c:v>60082.800000005132</c:v>
                </c:pt>
                <c:pt idx="8945">
                  <c:v>60089.600000005143</c:v>
                </c:pt>
                <c:pt idx="8946">
                  <c:v>60096.400000005138</c:v>
                </c:pt>
                <c:pt idx="8947">
                  <c:v>60101.000000005137</c:v>
                </c:pt>
                <c:pt idx="8948">
                  <c:v>60105.600000005143</c:v>
                </c:pt>
                <c:pt idx="8949">
                  <c:v>60109.900000005138</c:v>
                </c:pt>
                <c:pt idx="8950">
                  <c:v>60114.900000005138</c:v>
                </c:pt>
                <c:pt idx="8951">
                  <c:v>60124.200000005127</c:v>
                </c:pt>
                <c:pt idx="8952">
                  <c:v>60133.500000005137</c:v>
                </c:pt>
                <c:pt idx="8953">
                  <c:v>60141.000000005137</c:v>
                </c:pt>
                <c:pt idx="8954">
                  <c:v>60150.300000005147</c:v>
                </c:pt>
                <c:pt idx="8955">
                  <c:v>60159.60000000515</c:v>
                </c:pt>
                <c:pt idx="8956">
                  <c:v>60168.900000005153</c:v>
                </c:pt>
                <c:pt idx="8957">
                  <c:v>60178.200000005163</c:v>
                </c:pt>
                <c:pt idx="8958">
                  <c:v>60186.700000005163</c:v>
                </c:pt>
                <c:pt idx="8959">
                  <c:v>60191.000000005159</c:v>
                </c:pt>
                <c:pt idx="8960">
                  <c:v>60195.300000005162</c:v>
                </c:pt>
                <c:pt idx="8961">
                  <c:v>60203.100000005157</c:v>
                </c:pt>
                <c:pt idx="8962">
                  <c:v>60210.900000005167</c:v>
                </c:pt>
                <c:pt idx="8963">
                  <c:v>60219.20000000517</c:v>
                </c:pt>
                <c:pt idx="8964">
                  <c:v>60223.20000000517</c:v>
                </c:pt>
                <c:pt idx="8965">
                  <c:v>60228.20000000517</c:v>
                </c:pt>
                <c:pt idx="8966">
                  <c:v>60236.000000005173</c:v>
                </c:pt>
                <c:pt idx="8967">
                  <c:v>60245.000000005173</c:v>
                </c:pt>
                <c:pt idx="8968">
                  <c:v>60254.000000005173</c:v>
                </c:pt>
                <c:pt idx="8969">
                  <c:v>60261.800000005183</c:v>
                </c:pt>
                <c:pt idx="8970">
                  <c:v>60269.600000005179</c:v>
                </c:pt>
                <c:pt idx="8971">
                  <c:v>60277.400000005182</c:v>
                </c:pt>
                <c:pt idx="8972">
                  <c:v>60285.200000005178</c:v>
                </c:pt>
                <c:pt idx="8973">
                  <c:v>60293.000000005188</c:v>
                </c:pt>
                <c:pt idx="8974">
                  <c:v>60300.800000005198</c:v>
                </c:pt>
                <c:pt idx="8975">
                  <c:v>60305.100000005194</c:v>
                </c:pt>
                <c:pt idx="8976">
                  <c:v>60310.100000005194</c:v>
                </c:pt>
                <c:pt idx="8977">
                  <c:v>60314.400000005196</c:v>
                </c:pt>
                <c:pt idx="8978">
                  <c:v>60318.700000005178</c:v>
                </c:pt>
                <c:pt idx="8979">
                  <c:v>60323.700000005178</c:v>
                </c:pt>
                <c:pt idx="8980">
                  <c:v>60329.700000005178</c:v>
                </c:pt>
                <c:pt idx="8981">
                  <c:v>60336.300000005198</c:v>
                </c:pt>
                <c:pt idx="8982">
                  <c:v>60340.600000005194</c:v>
                </c:pt>
                <c:pt idx="8983">
                  <c:v>60347.100000005194</c:v>
                </c:pt>
                <c:pt idx="8984">
                  <c:v>60353.900000005196</c:v>
                </c:pt>
                <c:pt idx="8985">
                  <c:v>60360.300000005212</c:v>
                </c:pt>
                <c:pt idx="8986">
                  <c:v>60364.600000005194</c:v>
                </c:pt>
                <c:pt idx="8987">
                  <c:v>60371.400000005196</c:v>
                </c:pt>
                <c:pt idx="8988">
                  <c:v>60376.400000005196</c:v>
                </c:pt>
                <c:pt idx="8989">
                  <c:v>60383.200000005178</c:v>
                </c:pt>
                <c:pt idx="8990">
                  <c:v>60387.500000005202</c:v>
                </c:pt>
                <c:pt idx="8991">
                  <c:v>60395.30000000522</c:v>
                </c:pt>
                <c:pt idx="8992">
                  <c:v>60403.100000005223</c:v>
                </c:pt>
                <c:pt idx="8993">
                  <c:v>60408.600000005223</c:v>
                </c:pt>
                <c:pt idx="8994">
                  <c:v>60412.900000005233</c:v>
                </c:pt>
                <c:pt idx="8995">
                  <c:v>60417.200000005178</c:v>
                </c:pt>
                <c:pt idx="8996">
                  <c:v>60425.000000005217</c:v>
                </c:pt>
                <c:pt idx="8997">
                  <c:v>60429.300000005227</c:v>
                </c:pt>
                <c:pt idx="8998">
                  <c:v>60434.300000005227</c:v>
                </c:pt>
                <c:pt idx="8999">
                  <c:v>60441.100000005223</c:v>
                </c:pt>
                <c:pt idx="9000">
                  <c:v>60445.400000005233</c:v>
                </c:pt>
                <c:pt idx="9001">
                  <c:v>60449.700000005178</c:v>
                </c:pt>
                <c:pt idx="9002">
                  <c:v>60454.000000005217</c:v>
                </c:pt>
                <c:pt idx="9003">
                  <c:v>60458.300000005227</c:v>
                </c:pt>
                <c:pt idx="9004">
                  <c:v>60462.600000005223</c:v>
                </c:pt>
                <c:pt idx="9005">
                  <c:v>60466.900000005247</c:v>
                </c:pt>
                <c:pt idx="9006">
                  <c:v>60470.900000005247</c:v>
                </c:pt>
                <c:pt idx="9007">
                  <c:v>60475.900000005247</c:v>
                </c:pt>
                <c:pt idx="9008">
                  <c:v>60479.900000005247</c:v>
                </c:pt>
                <c:pt idx="9009">
                  <c:v>60487.700000005178</c:v>
                </c:pt>
                <c:pt idx="9010">
                  <c:v>60496.700000005178</c:v>
                </c:pt>
                <c:pt idx="9011">
                  <c:v>60503.500000005253</c:v>
                </c:pt>
                <c:pt idx="9012">
                  <c:v>60510.300000005263</c:v>
                </c:pt>
                <c:pt idx="9013">
                  <c:v>60515.300000005263</c:v>
                </c:pt>
                <c:pt idx="9014">
                  <c:v>60520.300000005263</c:v>
                </c:pt>
                <c:pt idx="9015">
                  <c:v>60525.800000005263</c:v>
                </c:pt>
                <c:pt idx="9016">
                  <c:v>60530.800000005263</c:v>
                </c:pt>
                <c:pt idx="9017">
                  <c:v>60535.100000005223</c:v>
                </c:pt>
                <c:pt idx="9018">
                  <c:v>60539.400000005247</c:v>
                </c:pt>
                <c:pt idx="9019">
                  <c:v>60544.800000005271</c:v>
                </c:pt>
                <c:pt idx="9020">
                  <c:v>60548.800000005271</c:v>
                </c:pt>
                <c:pt idx="9021">
                  <c:v>60558.800000005271</c:v>
                </c:pt>
                <c:pt idx="9022">
                  <c:v>60567.800000005271</c:v>
                </c:pt>
                <c:pt idx="9023">
                  <c:v>60572.800000005271</c:v>
                </c:pt>
                <c:pt idx="9024">
                  <c:v>60577.100000005274</c:v>
                </c:pt>
                <c:pt idx="9025">
                  <c:v>60581.100000005274</c:v>
                </c:pt>
                <c:pt idx="9026">
                  <c:v>60585.400000005277</c:v>
                </c:pt>
                <c:pt idx="9027">
                  <c:v>60589.700000005178</c:v>
                </c:pt>
                <c:pt idx="9028">
                  <c:v>60597.500000005282</c:v>
                </c:pt>
                <c:pt idx="9029">
                  <c:v>60607.500000005282</c:v>
                </c:pt>
                <c:pt idx="9030">
                  <c:v>60612.500000005282</c:v>
                </c:pt>
                <c:pt idx="9031">
                  <c:v>60617.500000005282</c:v>
                </c:pt>
                <c:pt idx="9032">
                  <c:v>60622.900000005277</c:v>
                </c:pt>
                <c:pt idx="9033">
                  <c:v>60630.700000005178</c:v>
                </c:pt>
                <c:pt idx="9034">
                  <c:v>60638.500000005282</c:v>
                </c:pt>
                <c:pt idx="9035">
                  <c:v>60645.600000005274</c:v>
                </c:pt>
                <c:pt idx="9036">
                  <c:v>60654.100000005274</c:v>
                </c:pt>
                <c:pt idx="9037">
                  <c:v>60658.400000005277</c:v>
                </c:pt>
                <c:pt idx="9038">
                  <c:v>60663.000000005282</c:v>
                </c:pt>
                <c:pt idx="9039">
                  <c:v>60673.000000005282</c:v>
                </c:pt>
                <c:pt idx="9040">
                  <c:v>60677.600000005274</c:v>
                </c:pt>
                <c:pt idx="9041">
                  <c:v>60683.000000005282</c:v>
                </c:pt>
                <c:pt idx="9042">
                  <c:v>60688.000000005282</c:v>
                </c:pt>
                <c:pt idx="9043">
                  <c:v>60693.000000005282</c:v>
                </c:pt>
                <c:pt idx="9044">
                  <c:v>60697.300000005293</c:v>
                </c:pt>
                <c:pt idx="9045">
                  <c:v>60705.100000005274</c:v>
                </c:pt>
                <c:pt idx="9046">
                  <c:v>60711.900000005277</c:v>
                </c:pt>
                <c:pt idx="9047">
                  <c:v>60718.500000005282</c:v>
                </c:pt>
                <c:pt idx="9048">
                  <c:v>60723.100000005274</c:v>
                </c:pt>
                <c:pt idx="9049">
                  <c:v>60727.400000005277</c:v>
                </c:pt>
                <c:pt idx="9050">
                  <c:v>60734.000000005282</c:v>
                </c:pt>
                <c:pt idx="9051">
                  <c:v>60744.000000005282</c:v>
                </c:pt>
                <c:pt idx="9052">
                  <c:v>60751.500000005282</c:v>
                </c:pt>
                <c:pt idx="9053">
                  <c:v>60755.8000000053</c:v>
                </c:pt>
                <c:pt idx="9054">
                  <c:v>60764.8000000053</c:v>
                </c:pt>
                <c:pt idx="9055">
                  <c:v>60771.000000005282</c:v>
                </c:pt>
                <c:pt idx="9056">
                  <c:v>60775.3000000053</c:v>
                </c:pt>
                <c:pt idx="9057">
                  <c:v>60783.100000005303</c:v>
                </c:pt>
                <c:pt idx="9058">
                  <c:v>60788.100000005303</c:v>
                </c:pt>
                <c:pt idx="9059">
                  <c:v>60794.8000000053</c:v>
                </c:pt>
                <c:pt idx="9060">
                  <c:v>60802.3000000053</c:v>
                </c:pt>
                <c:pt idx="9061">
                  <c:v>60809.500000005282</c:v>
                </c:pt>
                <c:pt idx="9062">
                  <c:v>60815.700000005178</c:v>
                </c:pt>
                <c:pt idx="9063">
                  <c:v>60821.500000005282</c:v>
                </c:pt>
                <c:pt idx="9064">
                  <c:v>60827.700000005178</c:v>
                </c:pt>
                <c:pt idx="9065">
                  <c:v>60833.500000005282</c:v>
                </c:pt>
                <c:pt idx="9066">
                  <c:v>60837.8000000053</c:v>
                </c:pt>
                <c:pt idx="9067">
                  <c:v>60842.700000005178</c:v>
                </c:pt>
                <c:pt idx="9068">
                  <c:v>60844.200000005178</c:v>
                </c:pt>
                <c:pt idx="9069">
                  <c:v>60845.700000005178</c:v>
                </c:pt>
                <c:pt idx="9070">
                  <c:v>60849.200000005178</c:v>
                </c:pt>
                <c:pt idx="9071">
                  <c:v>60854.200000005178</c:v>
                </c:pt>
                <c:pt idx="9072">
                  <c:v>60863.500000005297</c:v>
                </c:pt>
                <c:pt idx="9073">
                  <c:v>60872.800000005307</c:v>
                </c:pt>
                <c:pt idx="9074">
                  <c:v>60882.100000005303</c:v>
                </c:pt>
                <c:pt idx="9075">
                  <c:v>60891.400000005313</c:v>
                </c:pt>
                <c:pt idx="9076">
                  <c:v>60900.700000005178</c:v>
                </c:pt>
                <c:pt idx="9077">
                  <c:v>60910.000000005297</c:v>
                </c:pt>
                <c:pt idx="9078">
                  <c:v>60919.300000005322</c:v>
                </c:pt>
                <c:pt idx="9079">
                  <c:v>60928.600000005317</c:v>
                </c:pt>
                <c:pt idx="9080">
                  <c:v>60937.900000005327</c:v>
                </c:pt>
                <c:pt idx="9081">
                  <c:v>60947.200000005323</c:v>
                </c:pt>
                <c:pt idx="9082">
                  <c:v>60956.500000005333</c:v>
                </c:pt>
                <c:pt idx="9083">
                  <c:v>60965.800000005343</c:v>
                </c:pt>
                <c:pt idx="9084">
                  <c:v>60975.100000005317</c:v>
                </c:pt>
                <c:pt idx="9085">
                  <c:v>60981.900000005327</c:v>
                </c:pt>
                <c:pt idx="9086">
                  <c:v>60986.200000005323</c:v>
                </c:pt>
                <c:pt idx="9087">
                  <c:v>60990.500000005333</c:v>
                </c:pt>
                <c:pt idx="9088">
                  <c:v>60997.300000005351</c:v>
                </c:pt>
                <c:pt idx="9089">
                  <c:v>61006.600000005346</c:v>
                </c:pt>
                <c:pt idx="9090">
                  <c:v>61013.400000005357</c:v>
                </c:pt>
                <c:pt idx="9091">
                  <c:v>61020.200000005323</c:v>
                </c:pt>
                <c:pt idx="9092">
                  <c:v>61027.000000005362</c:v>
                </c:pt>
                <c:pt idx="9093">
                  <c:v>61032.000000005362</c:v>
                </c:pt>
                <c:pt idx="9094">
                  <c:v>61036.300000005373</c:v>
                </c:pt>
                <c:pt idx="9095">
                  <c:v>61045.600000005346</c:v>
                </c:pt>
                <c:pt idx="9096">
                  <c:v>61054.900000005371</c:v>
                </c:pt>
                <c:pt idx="9097">
                  <c:v>61064.200000005367</c:v>
                </c:pt>
                <c:pt idx="9098">
                  <c:v>61073.500000005377</c:v>
                </c:pt>
                <c:pt idx="9099">
                  <c:v>61082.80000000538</c:v>
                </c:pt>
                <c:pt idx="9100">
                  <c:v>61092.100000005383</c:v>
                </c:pt>
                <c:pt idx="9101">
                  <c:v>61099.30000000538</c:v>
                </c:pt>
                <c:pt idx="9102">
                  <c:v>61106.100000005383</c:v>
                </c:pt>
                <c:pt idx="9103">
                  <c:v>61107.80000000538</c:v>
                </c:pt>
                <c:pt idx="9104">
                  <c:v>61114.600000005383</c:v>
                </c:pt>
                <c:pt idx="9105">
                  <c:v>61123.900000005393</c:v>
                </c:pt>
                <c:pt idx="9106">
                  <c:v>61133.200000005367</c:v>
                </c:pt>
                <c:pt idx="9107">
                  <c:v>61142.500000005377</c:v>
                </c:pt>
                <c:pt idx="9108">
                  <c:v>61147.100000005383</c:v>
                </c:pt>
                <c:pt idx="9109">
                  <c:v>61153.900000005393</c:v>
                </c:pt>
                <c:pt idx="9110">
                  <c:v>61163.200000005367</c:v>
                </c:pt>
                <c:pt idx="9111">
                  <c:v>61172.500000005377</c:v>
                </c:pt>
                <c:pt idx="9112">
                  <c:v>61181.800000005402</c:v>
                </c:pt>
                <c:pt idx="9113">
                  <c:v>61191.100000005397</c:v>
                </c:pt>
                <c:pt idx="9114">
                  <c:v>61200.400000005407</c:v>
                </c:pt>
                <c:pt idx="9115">
                  <c:v>61204.700000005403</c:v>
                </c:pt>
                <c:pt idx="9116">
                  <c:v>61209.000000005413</c:v>
                </c:pt>
                <c:pt idx="9117">
                  <c:v>61218.300000005423</c:v>
                </c:pt>
                <c:pt idx="9118">
                  <c:v>61225.100000005397</c:v>
                </c:pt>
                <c:pt idx="9119">
                  <c:v>61231.900000005422</c:v>
                </c:pt>
                <c:pt idx="9120">
                  <c:v>61239.500000005421</c:v>
                </c:pt>
                <c:pt idx="9121">
                  <c:v>61246.300000005423</c:v>
                </c:pt>
                <c:pt idx="9122">
                  <c:v>61253.400000005422</c:v>
                </c:pt>
                <c:pt idx="9123">
                  <c:v>61257.700000005418</c:v>
                </c:pt>
                <c:pt idx="9124">
                  <c:v>61267.000000005428</c:v>
                </c:pt>
                <c:pt idx="9125">
                  <c:v>61273.800000005431</c:v>
                </c:pt>
                <c:pt idx="9126">
                  <c:v>61278.100000005426</c:v>
                </c:pt>
                <c:pt idx="9127">
                  <c:v>61282.400000005437</c:v>
                </c:pt>
                <c:pt idx="9128">
                  <c:v>61291.700000005418</c:v>
                </c:pt>
                <c:pt idx="9129">
                  <c:v>61301.000000005442</c:v>
                </c:pt>
                <c:pt idx="9130">
                  <c:v>61310.300000005453</c:v>
                </c:pt>
                <c:pt idx="9131">
                  <c:v>61319.600000005426</c:v>
                </c:pt>
                <c:pt idx="9132">
                  <c:v>61328.900000005451</c:v>
                </c:pt>
                <c:pt idx="9133">
                  <c:v>61338.200000005447</c:v>
                </c:pt>
                <c:pt idx="9134">
                  <c:v>61347.500000005457</c:v>
                </c:pt>
                <c:pt idx="9135">
                  <c:v>61356.80000000546</c:v>
                </c:pt>
                <c:pt idx="9136">
                  <c:v>61361.80000000546</c:v>
                </c:pt>
                <c:pt idx="9137">
                  <c:v>61366.400000005458</c:v>
                </c:pt>
                <c:pt idx="9138">
                  <c:v>61375.700000005447</c:v>
                </c:pt>
                <c:pt idx="9139">
                  <c:v>61383.200000005447</c:v>
                </c:pt>
                <c:pt idx="9140">
                  <c:v>61384.900000005458</c:v>
                </c:pt>
                <c:pt idx="9141">
                  <c:v>61389.000000005457</c:v>
                </c:pt>
                <c:pt idx="9142">
                  <c:v>61392.700000005447</c:v>
                </c:pt>
                <c:pt idx="9143">
                  <c:v>61399.500000005457</c:v>
                </c:pt>
                <c:pt idx="9144">
                  <c:v>61407.000000005457</c:v>
                </c:pt>
                <c:pt idx="9145">
                  <c:v>61411.000000005457</c:v>
                </c:pt>
                <c:pt idx="9146">
                  <c:v>61414.500000005457</c:v>
                </c:pt>
                <c:pt idx="9147">
                  <c:v>61418.80000000546</c:v>
                </c:pt>
                <c:pt idx="9148">
                  <c:v>61426.000000005457</c:v>
                </c:pt>
                <c:pt idx="9149">
                  <c:v>61431.000000005457</c:v>
                </c:pt>
                <c:pt idx="9150">
                  <c:v>61434.500000005457</c:v>
                </c:pt>
                <c:pt idx="9151">
                  <c:v>61439.500000005457</c:v>
                </c:pt>
                <c:pt idx="9152">
                  <c:v>61443.80000000546</c:v>
                </c:pt>
                <c:pt idx="9153">
                  <c:v>61448.100000005463</c:v>
                </c:pt>
                <c:pt idx="9154">
                  <c:v>61451.600000005463</c:v>
                </c:pt>
                <c:pt idx="9155">
                  <c:v>61455.900000005473</c:v>
                </c:pt>
                <c:pt idx="9156">
                  <c:v>61463.000000005457</c:v>
                </c:pt>
                <c:pt idx="9157">
                  <c:v>61466.300000005467</c:v>
                </c:pt>
                <c:pt idx="9158">
                  <c:v>61470.60000000547</c:v>
                </c:pt>
                <c:pt idx="9159">
                  <c:v>61477.000000005472</c:v>
                </c:pt>
                <c:pt idx="9160">
                  <c:v>61481.10000000547</c:v>
                </c:pt>
                <c:pt idx="9161">
                  <c:v>61490.400000005473</c:v>
                </c:pt>
                <c:pt idx="9162">
                  <c:v>61498.200000005483</c:v>
                </c:pt>
                <c:pt idx="9163">
                  <c:v>61504.500000005479</c:v>
                </c:pt>
                <c:pt idx="9164">
                  <c:v>61511.300000005482</c:v>
                </c:pt>
                <c:pt idx="9165">
                  <c:v>61519.100000005477</c:v>
                </c:pt>
                <c:pt idx="9166">
                  <c:v>61526.900000005488</c:v>
                </c:pt>
                <c:pt idx="9167">
                  <c:v>61531.900000005488</c:v>
                </c:pt>
                <c:pt idx="9168">
                  <c:v>61535.900000005488</c:v>
                </c:pt>
                <c:pt idx="9169">
                  <c:v>61545.200000005483</c:v>
                </c:pt>
                <c:pt idx="9170">
                  <c:v>61546.900000005488</c:v>
                </c:pt>
                <c:pt idx="9171">
                  <c:v>61551.600000005477</c:v>
                </c:pt>
                <c:pt idx="9172">
                  <c:v>61556.200000005483</c:v>
                </c:pt>
                <c:pt idx="9173">
                  <c:v>61563.700000005483</c:v>
                </c:pt>
                <c:pt idx="9174">
                  <c:v>61569.90000000548</c:v>
                </c:pt>
                <c:pt idx="9175">
                  <c:v>61578.40000000548</c:v>
                </c:pt>
                <c:pt idx="9176">
                  <c:v>61582.700000005483</c:v>
                </c:pt>
                <c:pt idx="9177">
                  <c:v>61587.700000005483</c:v>
                </c:pt>
                <c:pt idx="9178">
                  <c:v>61589.40000000548</c:v>
                </c:pt>
                <c:pt idx="9179">
                  <c:v>61594.300000005482</c:v>
                </c:pt>
                <c:pt idx="9180">
                  <c:v>61602.800000005482</c:v>
                </c:pt>
                <c:pt idx="9181">
                  <c:v>61609.600000005477</c:v>
                </c:pt>
                <c:pt idx="9182">
                  <c:v>61613.900000005488</c:v>
                </c:pt>
                <c:pt idx="9183">
                  <c:v>61616.300000005489</c:v>
                </c:pt>
                <c:pt idx="9184">
                  <c:v>61622.700000005483</c:v>
                </c:pt>
                <c:pt idx="9185">
                  <c:v>61629.500000005493</c:v>
                </c:pt>
                <c:pt idx="9186">
                  <c:v>61633.800000005504</c:v>
                </c:pt>
                <c:pt idx="9187">
                  <c:v>61641.300000005504</c:v>
                </c:pt>
                <c:pt idx="9188">
                  <c:v>61646.300000005504</c:v>
                </c:pt>
                <c:pt idx="9189">
                  <c:v>61653.400000005488</c:v>
                </c:pt>
                <c:pt idx="9190">
                  <c:v>61656.000000005493</c:v>
                </c:pt>
                <c:pt idx="9191">
                  <c:v>61658.900000005488</c:v>
                </c:pt>
                <c:pt idx="9192">
                  <c:v>61661.900000005488</c:v>
                </c:pt>
                <c:pt idx="9193">
                  <c:v>61668.300000005504</c:v>
                </c:pt>
                <c:pt idx="9194">
                  <c:v>61673.300000005504</c:v>
                </c:pt>
                <c:pt idx="9195">
                  <c:v>61680.800000005504</c:v>
                </c:pt>
                <c:pt idx="9196">
                  <c:v>61687.700000005483</c:v>
                </c:pt>
                <c:pt idx="9197">
                  <c:v>61694.300000005504</c:v>
                </c:pt>
                <c:pt idx="9198">
                  <c:v>61697.500000005493</c:v>
                </c:pt>
                <c:pt idx="9199">
                  <c:v>61704.300000005504</c:v>
                </c:pt>
                <c:pt idx="9200">
                  <c:v>61708.400000005488</c:v>
                </c:pt>
                <c:pt idx="9201">
                  <c:v>61713.300000005504</c:v>
                </c:pt>
                <c:pt idx="9202">
                  <c:v>61719.900000005488</c:v>
                </c:pt>
                <c:pt idx="9203">
                  <c:v>61724.200000005483</c:v>
                </c:pt>
                <c:pt idx="9204">
                  <c:v>61725.700000005483</c:v>
                </c:pt>
                <c:pt idx="9205">
                  <c:v>61727.400000005488</c:v>
                </c:pt>
                <c:pt idx="9206">
                  <c:v>61731.800000005504</c:v>
                </c:pt>
                <c:pt idx="9207">
                  <c:v>61733.300000005504</c:v>
                </c:pt>
                <c:pt idx="9208">
                  <c:v>61737.600000005477</c:v>
                </c:pt>
                <c:pt idx="9209">
                  <c:v>61740.800000005504</c:v>
                </c:pt>
                <c:pt idx="9210">
                  <c:v>61745.200000005483</c:v>
                </c:pt>
                <c:pt idx="9211">
                  <c:v>61754.500000005501</c:v>
                </c:pt>
                <c:pt idx="9212">
                  <c:v>61759.600000005477</c:v>
                </c:pt>
                <c:pt idx="9213">
                  <c:v>61766.400000005502</c:v>
                </c:pt>
                <c:pt idx="9214">
                  <c:v>61768.700000005498</c:v>
                </c:pt>
                <c:pt idx="9215">
                  <c:v>61773.000000005508</c:v>
                </c:pt>
                <c:pt idx="9216">
                  <c:v>61782.300000005511</c:v>
                </c:pt>
                <c:pt idx="9217">
                  <c:v>61786.700000005498</c:v>
                </c:pt>
                <c:pt idx="9218">
                  <c:v>61793.500000005522</c:v>
                </c:pt>
                <c:pt idx="9219">
                  <c:v>61800.600000005506</c:v>
                </c:pt>
                <c:pt idx="9220">
                  <c:v>61804.900000005517</c:v>
                </c:pt>
                <c:pt idx="9221">
                  <c:v>61809.20000000552</c:v>
                </c:pt>
                <c:pt idx="9222">
                  <c:v>61817.000000005522</c:v>
                </c:pt>
                <c:pt idx="9223">
                  <c:v>61822.000000005522</c:v>
                </c:pt>
                <c:pt idx="9224">
                  <c:v>61825.500000005522</c:v>
                </c:pt>
                <c:pt idx="9225">
                  <c:v>61829.500000005522</c:v>
                </c:pt>
                <c:pt idx="9226">
                  <c:v>61832.500000005522</c:v>
                </c:pt>
                <c:pt idx="9227">
                  <c:v>61836.800000005533</c:v>
                </c:pt>
                <c:pt idx="9228">
                  <c:v>61838.500000005522</c:v>
                </c:pt>
                <c:pt idx="9229">
                  <c:v>61846.300000005533</c:v>
                </c:pt>
                <c:pt idx="9230">
                  <c:v>61850.600000005528</c:v>
                </c:pt>
                <c:pt idx="9231">
                  <c:v>61854.900000005531</c:v>
                </c:pt>
                <c:pt idx="9232">
                  <c:v>61859.900000005531</c:v>
                </c:pt>
                <c:pt idx="9233">
                  <c:v>61864.200000005527</c:v>
                </c:pt>
                <c:pt idx="9234">
                  <c:v>61869.400000005531</c:v>
                </c:pt>
                <c:pt idx="9235">
                  <c:v>61873.800000005533</c:v>
                </c:pt>
                <c:pt idx="9236">
                  <c:v>61880.400000005531</c:v>
                </c:pt>
                <c:pt idx="9237">
                  <c:v>61883.900000005531</c:v>
                </c:pt>
                <c:pt idx="9238">
                  <c:v>61891.00000000553</c:v>
                </c:pt>
                <c:pt idx="9239">
                  <c:v>61893.600000005528</c:v>
                </c:pt>
                <c:pt idx="9240">
                  <c:v>61900.400000005531</c:v>
                </c:pt>
                <c:pt idx="9241">
                  <c:v>61904.800000005533</c:v>
                </c:pt>
                <c:pt idx="9242">
                  <c:v>61911.400000005531</c:v>
                </c:pt>
                <c:pt idx="9243">
                  <c:v>61921.400000005531</c:v>
                </c:pt>
                <c:pt idx="9244">
                  <c:v>61927.800000005533</c:v>
                </c:pt>
                <c:pt idx="9245">
                  <c:v>61933.800000005533</c:v>
                </c:pt>
                <c:pt idx="9246">
                  <c:v>61941.00000000553</c:v>
                </c:pt>
                <c:pt idx="9247">
                  <c:v>61946.800000005533</c:v>
                </c:pt>
                <c:pt idx="9248">
                  <c:v>61952.800000005533</c:v>
                </c:pt>
                <c:pt idx="9249">
                  <c:v>61959.400000005531</c:v>
                </c:pt>
                <c:pt idx="9250">
                  <c:v>61963.50000000553</c:v>
                </c:pt>
                <c:pt idx="9251">
                  <c:v>61971.00000000553</c:v>
                </c:pt>
                <c:pt idx="9252">
                  <c:v>61981.00000000553</c:v>
                </c:pt>
                <c:pt idx="9253">
                  <c:v>61988.600000005528</c:v>
                </c:pt>
                <c:pt idx="9254">
                  <c:v>61997.900000005531</c:v>
                </c:pt>
                <c:pt idx="9255">
                  <c:v>62005.400000005531</c:v>
                </c:pt>
                <c:pt idx="9256">
                  <c:v>62011.200000005527</c:v>
                </c:pt>
                <c:pt idx="9257">
                  <c:v>62020.200000005527</c:v>
                </c:pt>
                <c:pt idx="9258">
                  <c:v>62028.000000005537</c:v>
                </c:pt>
                <c:pt idx="9259">
                  <c:v>62035.500000005537</c:v>
                </c:pt>
                <c:pt idx="9260">
                  <c:v>62039.80000000554</c:v>
                </c:pt>
                <c:pt idx="9261">
                  <c:v>62044.100000005543</c:v>
                </c:pt>
                <c:pt idx="9262">
                  <c:v>62050.400000005553</c:v>
                </c:pt>
                <c:pt idx="9263">
                  <c:v>62057.900000005553</c:v>
                </c:pt>
                <c:pt idx="9264">
                  <c:v>62067.900000005553</c:v>
                </c:pt>
                <c:pt idx="9265">
                  <c:v>62075.400000005553</c:v>
                </c:pt>
                <c:pt idx="9266">
                  <c:v>62078.000000005537</c:v>
                </c:pt>
                <c:pt idx="9267">
                  <c:v>62084.400000005553</c:v>
                </c:pt>
                <c:pt idx="9268">
                  <c:v>62089.400000005553</c:v>
                </c:pt>
                <c:pt idx="9269">
                  <c:v>62093.700000005527</c:v>
                </c:pt>
                <c:pt idx="9270">
                  <c:v>62098.000000005552</c:v>
                </c:pt>
                <c:pt idx="9271">
                  <c:v>62105.200000005527</c:v>
                </c:pt>
                <c:pt idx="9272">
                  <c:v>62114.500000005552</c:v>
                </c:pt>
                <c:pt idx="9273">
                  <c:v>62123.800000005562</c:v>
                </c:pt>
                <c:pt idx="9274">
                  <c:v>62130.600000005557</c:v>
                </c:pt>
                <c:pt idx="9275">
                  <c:v>62137.40000000556</c:v>
                </c:pt>
                <c:pt idx="9276">
                  <c:v>62140.40000000556</c:v>
                </c:pt>
                <c:pt idx="9277">
                  <c:v>62146.90000000556</c:v>
                </c:pt>
                <c:pt idx="9278">
                  <c:v>62154.40000000556</c:v>
                </c:pt>
                <c:pt idx="9279">
                  <c:v>62162.700000005563</c:v>
                </c:pt>
                <c:pt idx="9280">
                  <c:v>62172.000000005573</c:v>
                </c:pt>
                <c:pt idx="9281">
                  <c:v>62176.300000005569</c:v>
                </c:pt>
                <c:pt idx="9282">
                  <c:v>62180.600000005572</c:v>
                </c:pt>
                <c:pt idx="9283">
                  <c:v>62184.900000005582</c:v>
                </c:pt>
                <c:pt idx="9284">
                  <c:v>62194.200000005578</c:v>
                </c:pt>
                <c:pt idx="9285">
                  <c:v>62203.500000005581</c:v>
                </c:pt>
                <c:pt idx="9286">
                  <c:v>62212.800000005598</c:v>
                </c:pt>
                <c:pt idx="9287">
                  <c:v>62222.100000005586</c:v>
                </c:pt>
                <c:pt idx="9288">
                  <c:v>62231.400000005589</c:v>
                </c:pt>
                <c:pt idx="9289">
                  <c:v>62235.700000005592</c:v>
                </c:pt>
                <c:pt idx="9290">
                  <c:v>62245.000000005602</c:v>
                </c:pt>
                <c:pt idx="9291">
                  <c:v>62251.500000005602</c:v>
                </c:pt>
                <c:pt idx="9292">
                  <c:v>62258.700000005592</c:v>
                </c:pt>
                <c:pt idx="9293">
                  <c:v>62263.000000005602</c:v>
                </c:pt>
                <c:pt idx="9294">
                  <c:v>62267.300000005598</c:v>
                </c:pt>
                <c:pt idx="9295">
                  <c:v>62271.600000005586</c:v>
                </c:pt>
                <c:pt idx="9296">
                  <c:v>62280.900000005597</c:v>
                </c:pt>
                <c:pt idx="9297">
                  <c:v>62285.200000005592</c:v>
                </c:pt>
                <c:pt idx="9298">
                  <c:v>62289.500000005602</c:v>
                </c:pt>
                <c:pt idx="9299">
                  <c:v>62297.300000005613</c:v>
                </c:pt>
                <c:pt idx="9300">
                  <c:v>62301.600000005586</c:v>
                </c:pt>
                <c:pt idx="9301">
                  <c:v>62310.900000005597</c:v>
                </c:pt>
                <c:pt idx="9302">
                  <c:v>62315.500000005602</c:v>
                </c:pt>
                <c:pt idx="9303">
                  <c:v>62322.700000005592</c:v>
                </c:pt>
                <c:pt idx="9304">
                  <c:v>62330.500000005602</c:v>
                </c:pt>
                <c:pt idx="9305">
                  <c:v>62335.400000005597</c:v>
                </c:pt>
                <c:pt idx="9306">
                  <c:v>62337.500000005602</c:v>
                </c:pt>
                <c:pt idx="9307">
                  <c:v>62344.100000005586</c:v>
                </c:pt>
                <c:pt idx="9308">
                  <c:v>62348.400000005597</c:v>
                </c:pt>
                <c:pt idx="9309">
                  <c:v>62352.700000005592</c:v>
                </c:pt>
                <c:pt idx="9310">
                  <c:v>62357.000000005617</c:v>
                </c:pt>
                <c:pt idx="9311">
                  <c:v>62364.100000005623</c:v>
                </c:pt>
                <c:pt idx="9312">
                  <c:v>62369.900000005633</c:v>
                </c:pt>
                <c:pt idx="9313">
                  <c:v>62374.200000005592</c:v>
                </c:pt>
                <c:pt idx="9314">
                  <c:v>62379.100000005623</c:v>
                </c:pt>
                <c:pt idx="9315">
                  <c:v>62381.200000005592</c:v>
                </c:pt>
                <c:pt idx="9316">
                  <c:v>62389.100000005623</c:v>
                </c:pt>
                <c:pt idx="9317">
                  <c:v>62392.700000005592</c:v>
                </c:pt>
                <c:pt idx="9318">
                  <c:v>62396.200000005592</c:v>
                </c:pt>
                <c:pt idx="9319">
                  <c:v>62398.300000005627</c:v>
                </c:pt>
                <c:pt idx="9320">
                  <c:v>62402.700000005592</c:v>
                </c:pt>
                <c:pt idx="9321">
                  <c:v>62407.900000005633</c:v>
                </c:pt>
                <c:pt idx="9322">
                  <c:v>62412.300000005627</c:v>
                </c:pt>
                <c:pt idx="9323">
                  <c:v>62416.700000005592</c:v>
                </c:pt>
                <c:pt idx="9324">
                  <c:v>62422.500000005617</c:v>
                </c:pt>
                <c:pt idx="9325">
                  <c:v>62426.900000005633</c:v>
                </c:pt>
                <c:pt idx="9326">
                  <c:v>62431.200000005592</c:v>
                </c:pt>
                <c:pt idx="9327">
                  <c:v>62435.500000005617</c:v>
                </c:pt>
                <c:pt idx="9328">
                  <c:v>62444.800000005627</c:v>
                </c:pt>
                <c:pt idx="9329">
                  <c:v>62454.100000005623</c:v>
                </c:pt>
                <c:pt idx="9330">
                  <c:v>62457.400000005633</c:v>
                </c:pt>
                <c:pt idx="9331">
                  <c:v>62460.900000005633</c:v>
                </c:pt>
                <c:pt idx="9332">
                  <c:v>62465.200000005592</c:v>
                </c:pt>
                <c:pt idx="9333">
                  <c:v>62468.700000005592</c:v>
                </c:pt>
                <c:pt idx="9334">
                  <c:v>62472.000000005653</c:v>
                </c:pt>
                <c:pt idx="9335">
                  <c:v>62475.500000005653</c:v>
                </c:pt>
                <c:pt idx="9336">
                  <c:v>62485.500000005653</c:v>
                </c:pt>
                <c:pt idx="9337">
                  <c:v>62492.400000005648</c:v>
                </c:pt>
                <c:pt idx="9338">
                  <c:v>62496.700000005592</c:v>
                </c:pt>
                <c:pt idx="9339">
                  <c:v>62503.500000005653</c:v>
                </c:pt>
                <c:pt idx="9340">
                  <c:v>62507.000000005653</c:v>
                </c:pt>
                <c:pt idx="9341">
                  <c:v>62511.300000005664</c:v>
                </c:pt>
                <c:pt idx="9342">
                  <c:v>62514.800000005664</c:v>
                </c:pt>
                <c:pt idx="9343">
                  <c:v>62519.100000005623</c:v>
                </c:pt>
                <c:pt idx="9344">
                  <c:v>62522.600000005623</c:v>
                </c:pt>
                <c:pt idx="9345">
                  <c:v>62526.900000005648</c:v>
                </c:pt>
                <c:pt idx="9346">
                  <c:v>62533.300000005671</c:v>
                </c:pt>
                <c:pt idx="9347">
                  <c:v>62537.600000005667</c:v>
                </c:pt>
                <c:pt idx="9348">
                  <c:v>62544.700000005672</c:v>
                </c:pt>
                <c:pt idx="9349">
                  <c:v>62552.500000005683</c:v>
                </c:pt>
                <c:pt idx="9350">
                  <c:v>62560.300000005678</c:v>
                </c:pt>
                <c:pt idx="9351">
                  <c:v>62568.100000005667</c:v>
                </c:pt>
                <c:pt idx="9352">
                  <c:v>62575.900000005677</c:v>
                </c:pt>
                <c:pt idx="9353">
                  <c:v>62583.700000005672</c:v>
                </c:pt>
                <c:pt idx="9354">
                  <c:v>62591.500000005683</c:v>
                </c:pt>
                <c:pt idx="9355">
                  <c:v>62599.300000005693</c:v>
                </c:pt>
                <c:pt idx="9356">
                  <c:v>62607.100000005667</c:v>
                </c:pt>
                <c:pt idx="9357">
                  <c:v>62614.200000005672</c:v>
                </c:pt>
                <c:pt idx="9358">
                  <c:v>62618.500000005683</c:v>
                </c:pt>
                <c:pt idx="9359">
                  <c:v>62622.8000000057</c:v>
                </c:pt>
                <c:pt idx="9360">
                  <c:v>62632.8000000057</c:v>
                </c:pt>
                <c:pt idx="9361">
                  <c:v>62640.600000005703</c:v>
                </c:pt>
                <c:pt idx="9362">
                  <c:v>62645.600000005703</c:v>
                </c:pt>
                <c:pt idx="9363">
                  <c:v>62650.600000005703</c:v>
                </c:pt>
                <c:pt idx="9364">
                  <c:v>62658.400000005713</c:v>
                </c:pt>
                <c:pt idx="9365">
                  <c:v>62663.400000005713</c:v>
                </c:pt>
                <c:pt idx="9366">
                  <c:v>62670.200000005672</c:v>
                </c:pt>
                <c:pt idx="9367">
                  <c:v>62674.500000005697</c:v>
                </c:pt>
                <c:pt idx="9368">
                  <c:v>62680.800000005707</c:v>
                </c:pt>
                <c:pt idx="9369">
                  <c:v>62685.100000005703</c:v>
                </c:pt>
                <c:pt idx="9370">
                  <c:v>62690.100000005703</c:v>
                </c:pt>
                <c:pt idx="9371">
                  <c:v>62695.800000005707</c:v>
                </c:pt>
                <c:pt idx="9372">
                  <c:v>62700.100000005703</c:v>
                </c:pt>
                <c:pt idx="9373">
                  <c:v>62704.40000000572</c:v>
                </c:pt>
                <c:pt idx="9374">
                  <c:v>62709.40000000572</c:v>
                </c:pt>
                <c:pt idx="9375">
                  <c:v>62717.200000005723</c:v>
                </c:pt>
                <c:pt idx="9376">
                  <c:v>62721.500000005733</c:v>
                </c:pt>
                <c:pt idx="9377">
                  <c:v>62725.800000005729</c:v>
                </c:pt>
                <c:pt idx="9378">
                  <c:v>62732.600000005717</c:v>
                </c:pt>
                <c:pt idx="9379">
                  <c:v>62739.700000005723</c:v>
                </c:pt>
                <c:pt idx="9380">
                  <c:v>62746.800000005729</c:v>
                </c:pt>
                <c:pt idx="9381">
                  <c:v>62756.800000005729</c:v>
                </c:pt>
                <c:pt idx="9382">
                  <c:v>62761.800000005729</c:v>
                </c:pt>
                <c:pt idx="9383">
                  <c:v>62771.800000005729</c:v>
                </c:pt>
                <c:pt idx="9384">
                  <c:v>62778.900000005728</c:v>
                </c:pt>
                <c:pt idx="9385">
                  <c:v>62786.000000005733</c:v>
                </c:pt>
                <c:pt idx="9386">
                  <c:v>62792.300000005729</c:v>
                </c:pt>
                <c:pt idx="9387">
                  <c:v>62797.800000005729</c:v>
                </c:pt>
                <c:pt idx="9388">
                  <c:v>62802.100000005717</c:v>
                </c:pt>
                <c:pt idx="9389">
                  <c:v>62807.100000005717</c:v>
                </c:pt>
                <c:pt idx="9390">
                  <c:v>62813.900000005728</c:v>
                </c:pt>
                <c:pt idx="9391">
                  <c:v>62818.200000005723</c:v>
                </c:pt>
                <c:pt idx="9392">
                  <c:v>62822.500000005733</c:v>
                </c:pt>
                <c:pt idx="9393">
                  <c:v>62828.500000005733</c:v>
                </c:pt>
                <c:pt idx="9394">
                  <c:v>62833.900000005728</c:v>
                </c:pt>
                <c:pt idx="9395">
                  <c:v>62839.600000005717</c:v>
                </c:pt>
                <c:pt idx="9396">
                  <c:v>62843.600000005717</c:v>
                </c:pt>
                <c:pt idx="9397">
                  <c:v>62847.900000005728</c:v>
                </c:pt>
                <c:pt idx="9398">
                  <c:v>62856.900000005728</c:v>
                </c:pt>
                <c:pt idx="9399">
                  <c:v>62861.900000005728</c:v>
                </c:pt>
                <c:pt idx="9400">
                  <c:v>62866.900000005728</c:v>
                </c:pt>
                <c:pt idx="9401">
                  <c:v>62872.900000005728</c:v>
                </c:pt>
                <c:pt idx="9402">
                  <c:v>62876.900000005728</c:v>
                </c:pt>
                <c:pt idx="9403">
                  <c:v>62883.300000005736</c:v>
                </c:pt>
                <c:pt idx="9404">
                  <c:v>62888.300000005736</c:v>
                </c:pt>
                <c:pt idx="9405">
                  <c:v>62893.300000005736</c:v>
                </c:pt>
                <c:pt idx="9406">
                  <c:v>62898.300000005736</c:v>
                </c:pt>
                <c:pt idx="9407">
                  <c:v>62902.300000005736</c:v>
                </c:pt>
                <c:pt idx="9408">
                  <c:v>62909.100000005717</c:v>
                </c:pt>
                <c:pt idx="9409">
                  <c:v>62913.100000005717</c:v>
                </c:pt>
                <c:pt idx="9410">
                  <c:v>62921.600000005717</c:v>
                </c:pt>
                <c:pt idx="9411">
                  <c:v>62929.400000005728</c:v>
                </c:pt>
                <c:pt idx="9412">
                  <c:v>62934.800000005751</c:v>
                </c:pt>
                <c:pt idx="9413">
                  <c:v>62942.600000005747</c:v>
                </c:pt>
                <c:pt idx="9414">
                  <c:v>62950.400000005757</c:v>
                </c:pt>
                <c:pt idx="9415">
                  <c:v>62955.400000005757</c:v>
                </c:pt>
                <c:pt idx="9416">
                  <c:v>62962.500000005763</c:v>
                </c:pt>
                <c:pt idx="9417">
                  <c:v>62967.100000005747</c:v>
                </c:pt>
                <c:pt idx="9418">
                  <c:v>62973.900000005757</c:v>
                </c:pt>
                <c:pt idx="9419">
                  <c:v>62978.900000005757</c:v>
                </c:pt>
                <c:pt idx="9420">
                  <c:v>62986.700000005752</c:v>
                </c:pt>
                <c:pt idx="9421">
                  <c:v>62994.200000005752</c:v>
                </c:pt>
                <c:pt idx="9422">
                  <c:v>62998.500000005763</c:v>
                </c:pt>
                <c:pt idx="9423">
                  <c:v>63005.300000005773</c:v>
                </c:pt>
                <c:pt idx="9424">
                  <c:v>63015.300000005773</c:v>
                </c:pt>
                <c:pt idx="9425">
                  <c:v>63022.100000005747</c:v>
                </c:pt>
                <c:pt idx="9426">
                  <c:v>63027.50000000577</c:v>
                </c:pt>
                <c:pt idx="9427">
                  <c:v>63032.50000000577</c:v>
                </c:pt>
                <c:pt idx="9428">
                  <c:v>63037.50000000577</c:v>
                </c:pt>
                <c:pt idx="9429">
                  <c:v>63042.50000000577</c:v>
                </c:pt>
                <c:pt idx="9430">
                  <c:v>63048.300000005773</c:v>
                </c:pt>
                <c:pt idx="9431">
                  <c:v>63053.300000005773</c:v>
                </c:pt>
                <c:pt idx="9432">
                  <c:v>63058.700000005767</c:v>
                </c:pt>
                <c:pt idx="9433">
                  <c:v>63066.200000005767</c:v>
                </c:pt>
                <c:pt idx="9434">
                  <c:v>63070.500000005777</c:v>
                </c:pt>
                <c:pt idx="9435">
                  <c:v>63077.30000000578</c:v>
                </c:pt>
                <c:pt idx="9436">
                  <c:v>63081.600000005783</c:v>
                </c:pt>
                <c:pt idx="9437">
                  <c:v>63088.700000005767</c:v>
                </c:pt>
                <c:pt idx="9438">
                  <c:v>63093.000000005777</c:v>
                </c:pt>
                <c:pt idx="9439">
                  <c:v>63100.100000005783</c:v>
                </c:pt>
                <c:pt idx="9440">
                  <c:v>63104.400000005793</c:v>
                </c:pt>
                <c:pt idx="9441">
                  <c:v>63111.500000005777</c:v>
                </c:pt>
                <c:pt idx="9442">
                  <c:v>63115.800000005787</c:v>
                </c:pt>
                <c:pt idx="9443">
                  <c:v>63120.100000005783</c:v>
                </c:pt>
                <c:pt idx="9444">
                  <c:v>63127.200000005767</c:v>
                </c:pt>
                <c:pt idx="9445">
                  <c:v>63134.300000005787</c:v>
                </c:pt>
                <c:pt idx="9446">
                  <c:v>63138.700000005767</c:v>
                </c:pt>
                <c:pt idx="9447">
                  <c:v>63146.500000005777</c:v>
                </c:pt>
                <c:pt idx="9448">
                  <c:v>63154.300000005787</c:v>
                </c:pt>
                <c:pt idx="9449">
                  <c:v>63158.600000005783</c:v>
                </c:pt>
                <c:pt idx="9450">
                  <c:v>63166.4000000058</c:v>
                </c:pt>
                <c:pt idx="9451">
                  <c:v>63168.100000005783</c:v>
                </c:pt>
                <c:pt idx="9452">
                  <c:v>63172.700000005767</c:v>
                </c:pt>
                <c:pt idx="9453">
                  <c:v>63180.500000005777</c:v>
                </c:pt>
                <c:pt idx="9454">
                  <c:v>63183.700000005767</c:v>
                </c:pt>
                <c:pt idx="9455">
                  <c:v>63190.100000005783</c:v>
                </c:pt>
                <c:pt idx="9456">
                  <c:v>63197.9000000058</c:v>
                </c:pt>
                <c:pt idx="9457">
                  <c:v>63202.9000000058</c:v>
                </c:pt>
                <c:pt idx="9458">
                  <c:v>63209.300000005802</c:v>
                </c:pt>
                <c:pt idx="9459">
                  <c:v>63215.100000005797</c:v>
                </c:pt>
                <c:pt idx="9460">
                  <c:v>63221.500000005813</c:v>
                </c:pt>
                <c:pt idx="9461">
                  <c:v>63230.800000005809</c:v>
                </c:pt>
                <c:pt idx="9462">
                  <c:v>63240.100000005797</c:v>
                </c:pt>
                <c:pt idx="9463">
                  <c:v>63249.400000005808</c:v>
                </c:pt>
                <c:pt idx="9464">
                  <c:v>63258.700000005803</c:v>
                </c:pt>
                <c:pt idx="9465">
                  <c:v>63268.000000005821</c:v>
                </c:pt>
                <c:pt idx="9466">
                  <c:v>63278.000000005821</c:v>
                </c:pt>
                <c:pt idx="9467">
                  <c:v>63282.300000005831</c:v>
                </c:pt>
                <c:pt idx="9468">
                  <c:v>63290.600000005827</c:v>
                </c:pt>
                <c:pt idx="9469">
                  <c:v>63297.400000005829</c:v>
                </c:pt>
                <c:pt idx="9470">
                  <c:v>63304.000000005828</c:v>
                </c:pt>
                <c:pt idx="9471">
                  <c:v>63310.800000005831</c:v>
                </c:pt>
                <c:pt idx="9472">
                  <c:v>63320.800000005831</c:v>
                </c:pt>
                <c:pt idx="9473">
                  <c:v>63327.000000005828</c:v>
                </c:pt>
                <c:pt idx="9474">
                  <c:v>63336.300000005831</c:v>
                </c:pt>
                <c:pt idx="9475">
                  <c:v>63341.300000005831</c:v>
                </c:pt>
                <c:pt idx="9476">
                  <c:v>63343.600000005827</c:v>
                </c:pt>
                <c:pt idx="9477">
                  <c:v>63347.900000005837</c:v>
                </c:pt>
                <c:pt idx="9478">
                  <c:v>63357.200000005832</c:v>
                </c:pt>
                <c:pt idx="9479">
                  <c:v>63361.500000005843</c:v>
                </c:pt>
                <c:pt idx="9480">
                  <c:v>63367.000000005843</c:v>
                </c:pt>
                <c:pt idx="9481">
                  <c:v>63376.300000005853</c:v>
                </c:pt>
                <c:pt idx="9482">
                  <c:v>63380.600000005827</c:v>
                </c:pt>
                <c:pt idx="9483">
                  <c:v>63388.400000005851</c:v>
                </c:pt>
                <c:pt idx="9484">
                  <c:v>63396.700000005847</c:v>
                </c:pt>
                <c:pt idx="9485">
                  <c:v>63405.200000005847</c:v>
                </c:pt>
                <c:pt idx="9486">
                  <c:v>63412.000000005857</c:v>
                </c:pt>
                <c:pt idx="9487">
                  <c:v>63422.000000005857</c:v>
                </c:pt>
                <c:pt idx="9488">
                  <c:v>63427.000000005857</c:v>
                </c:pt>
                <c:pt idx="9489">
                  <c:v>63437.000000005857</c:v>
                </c:pt>
                <c:pt idx="9490">
                  <c:v>63441.30000000586</c:v>
                </c:pt>
                <c:pt idx="9491">
                  <c:v>63446.500000005857</c:v>
                </c:pt>
                <c:pt idx="9492">
                  <c:v>63450.80000000586</c:v>
                </c:pt>
                <c:pt idx="9493">
                  <c:v>63455.100000005863</c:v>
                </c:pt>
                <c:pt idx="9494">
                  <c:v>63458.600000005863</c:v>
                </c:pt>
                <c:pt idx="9495">
                  <c:v>63462.900000005873</c:v>
                </c:pt>
                <c:pt idx="9496">
                  <c:v>63467.200000005847</c:v>
                </c:pt>
                <c:pt idx="9497">
                  <c:v>63474.300000005867</c:v>
                </c:pt>
                <c:pt idx="9498">
                  <c:v>63482.800000005867</c:v>
                </c:pt>
                <c:pt idx="9499">
                  <c:v>63488.000000005857</c:v>
                </c:pt>
                <c:pt idx="9500">
                  <c:v>63494.600000005863</c:v>
                </c:pt>
                <c:pt idx="9501">
                  <c:v>63501.400000005873</c:v>
                </c:pt>
                <c:pt idx="9502">
                  <c:v>63509.200000005847</c:v>
                </c:pt>
                <c:pt idx="9503">
                  <c:v>63515.700000005847</c:v>
                </c:pt>
                <c:pt idx="9504">
                  <c:v>63518.900000005873</c:v>
                </c:pt>
                <c:pt idx="9505">
                  <c:v>63523.800000005867</c:v>
                </c:pt>
                <c:pt idx="9506">
                  <c:v>63531.60000000587</c:v>
                </c:pt>
                <c:pt idx="9507">
                  <c:v>63535.900000005873</c:v>
                </c:pt>
                <c:pt idx="9508">
                  <c:v>63540.200000005883</c:v>
                </c:pt>
                <c:pt idx="9509">
                  <c:v>63546.600000005878</c:v>
                </c:pt>
                <c:pt idx="9510">
                  <c:v>63550.600000005878</c:v>
                </c:pt>
                <c:pt idx="9511">
                  <c:v>63559.90000000588</c:v>
                </c:pt>
                <c:pt idx="9512">
                  <c:v>63564.200000005883</c:v>
                </c:pt>
                <c:pt idx="9513">
                  <c:v>63571.600000005878</c:v>
                </c:pt>
                <c:pt idx="9514">
                  <c:v>63578.400000005888</c:v>
                </c:pt>
                <c:pt idx="9515">
                  <c:v>63582.400000005888</c:v>
                </c:pt>
                <c:pt idx="9516">
                  <c:v>63588.200000005883</c:v>
                </c:pt>
                <c:pt idx="9517">
                  <c:v>63592.200000005883</c:v>
                </c:pt>
                <c:pt idx="9518">
                  <c:v>63596.500000005894</c:v>
                </c:pt>
                <c:pt idx="9519">
                  <c:v>63601.500000005894</c:v>
                </c:pt>
                <c:pt idx="9520">
                  <c:v>63605.800000005896</c:v>
                </c:pt>
                <c:pt idx="9521">
                  <c:v>63610.800000005896</c:v>
                </c:pt>
                <c:pt idx="9522">
                  <c:v>63615.800000005896</c:v>
                </c:pt>
                <c:pt idx="9523">
                  <c:v>63620.100000005878</c:v>
                </c:pt>
                <c:pt idx="9524">
                  <c:v>63627.900000005902</c:v>
                </c:pt>
                <c:pt idx="9525">
                  <c:v>63632.200000005912</c:v>
                </c:pt>
                <c:pt idx="9526">
                  <c:v>63640.500000005908</c:v>
                </c:pt>
                <c:pt idx="9527">
                  <c:v>63647.300000005911</c:v>
                </c:pt>
                <c:pt idx="9528">
                  <c:v>63651.600000005907</c:v>
                </c:pt>
                <c:pt idx="9529">
                  <c:v>63655.900000005917</c:v>
                </c:pt>
                <c:pt idx="9530">
                  <c:v>63660.20000000592</c:v>
                </c:pt>
                <c:pt idx="9531">
                  <c:v>63665.20000000592</c:v>
                </c:pt>
                <c:pt idx="9532">
                  <c:v>63671.300000005918</c:v>
                </c:pt>
                <c:pt idx="9533">
                  <c:v>63678.100000005921</c:v>
                </c:pt>
                <c:pt idx="9534">
                  <c:v>63684.900000005931</c:v>
                </c:pt>
                <c:pt idx="9535">
                  <c:v>63691.700000005927</c:v>
                </c:pt>
                <c:pt idx="9536">
                  <c:v>63695.700000005927</c:v>
                </c:pt>
                <c:pt idx="9537">
                  <c:v>63702.00000000593</c:v>
                </c:pt>
                <c:pt idx="9538">
                  <c:v>63708.00000000593</c:v>
                </c:pt>
                <c:pt idx="9539">
                  <c:v>63712.300000005933</c:v>
                </c:pt>
                <c:pt idx="9540">
                  <c:v>63718.600000005943</c:v>
                </c:pt>
                <c:pt idx="9541">
                  <c:v>63724.000000005937</c:v>
                </c:pt>
                <c:pt idx="9542">
                  <c:v>63728.30000000594</c:v>
                </c:pt>
                <c:pt idx="9543">
                  <c:v>63732.30000000594</c:v>
                </c:pt>
                <c:pt idx="9544">
                  <c:v>63737.700000005927</c:v>
                </c:pt>
                <c:pt idx="9545">
                  <c:v>63742.000000005937</c:v>
                </c:pt>
                <c:pt idx="9546">
                  <c:v>63747.000000005937</c:v>
                </c:pt>
                <c:pt idx="9547">
                  <c:v>63751.000000005937</c:v>
                </c:pt>
                <c:pt idx="9548">
                  <c:v>63755.300000005947</c:v>
                </c:pt>
                <c:pt idx="9549">
                  <c:v>63759.60000000595</c:v>
                </c:pt>
                <c:pt idx="9550">
                  <c:v>63765.000000005952</c:v>
                </c:pt>
                <c:pt idx="9551">
                  <c:v>63770.400000005953</c:v>
                </c:pt>
                <c:pt idx="9552">
                  <c:v>63774.700000005963</c:v>
                </c:pt>
                <c:pt idx="9553">
                  <c:v>63779.700000005963</c:v>
                </c:pt>
                <c:pt idx="9554">
                  <c:v>63784.700000005963</c:v>
                </c:pt>
                <c:pt idx="9555">
                  <c:v>63789.000000005959</c:v>
                </c:pt>
                <c:pt idx="9556">
                  <c:v>63793.300000005962</c:v>
                </c:pt>
                <c:pt idx="9557">
                  <c:v>63801.100000005958</c:v>
                </c:pt>
                <c:pt idx="9558">
                  <c:v>63805.400000005968</c:v>
                </c:pt>
                <c:pt idx="9559">
                  <c:v>63808.900000005968</c:v>
                </c:pt>
                <c:pt idx="9560">
                  <c:v>63812.400000005968</c:v>
                </c:pt>
                <c:pt idx="9561">
                  <c:v>63818.800000005969</c:v>
                </c:pt>
                <c:pt idx="9562">
                  <c:v>63825.900000005968</c:v>
                </c:pt>
                <c:pt idx="9563">
                  <c:v>63829.900000005968</c:v>
                </c:pt>
                <c:pt idx="9564">
                  <c:v>63839.900000005968</c:v>
                </c:pt>
                <c:pt idx="9565">
                  <c:v>63844.200000005971</c:v>
                </c:pt>
                <c:pt idx="9566">
                  <c:v>63851.000000005981</c:v>
                </c:pt>
                <c:pt idx="9567">
                  <c:v>63860.300000005976</c:v>
                </c:pt>
                <c:pt idx="9568">
                  <c:v>63864.700000005978</c:v>
                </c:pt>
                <c:pt idx="9569">
                  <c:v>63871.500000005981</c:v>
                </c:pt>
                <c:pt idx="9570">
                  <c:v>63881.500000005981</c:v>
                </c:pt>
                <c:pt idx="9571">
                  <c:v>63885.800000005998</c:v>
                </c:pt>
                <c:pt idx="9572">
                  <c:v>63895.800000005998</c:v>
                </c:pt>
                <c:pt idx="9573">
                  <c:v>63900.100000005987</c:v>
                </c:pt>
                <c:pt idx="9574">
                  <c:v>63909.40000000599</c:v>
                </c:pt>
                <c:pt idx="9575">
                  <c:v>63916.500000005988</c:v>
                </c:pt>
                <c:pt idx="9576">
                  <c:v>63920.800000005998</c:v>
                </c:pt>
                <c:pt idx="9577">
                  <c:v>63925.100000005987</c:v>
                </c:pt>
                <c:pt idx="9578">
                  <c:v>63929.400000005997</c:v>
                </c:pt>
                <c:pt idx="9579">
                  <c:v>63933.700000006</c:v>
                </c:pt>
                <c:pt idx="9580">
                  <c:v>63938.000000006003</c:v>
                </c:pt>
                <c:pt idx="9581">
                  <c:v>63942.900000006011</c:v>
                </c:pt>
                <c:pt idx="9582">
                  <c:v>63947.900000006011</c:v>
                </c:pt>
                <c:pt idx="9583">
                  <c:v>63952.200000006007</c:v>
                </c:pt>
                <c:pt idx="9584">
                  <c:v>63956.50000000601</c:v>
                </c:pt>
                <c:pt idx="9585">
                  <c:v>63961.50000000601</c:v>
                </c:pt>
                <c:pt idx="9586">
                  <c:v>63965.800000006013</c:v>
                </c:pt>
                <c:pt idx="9587">
                  <c:v>63970.800000006013</c:v>
                </c:pt>
                <c:pt idx="9588">
                  <c:v>63975.100000006023</c:v>
                </c:pt>
                <c:pt idx="9589">
                  <c:v>63979.400000006019</c:v>
                </c:pt>
                <c:pt idx="9590">
                  <c:v>63983.700000006022</c:v>
                </c:pt>
                <c:pt idx="9591">
                  <c:v>63988.000000006032</c:v>
                </c:pt>
                <c:pt idx="9592">
                  <c:v>63992.000000006032</c:v>
                </c:pt>
                <c:pt idx="9593">
                  <c:v>63997.400000006033</c:v>
                </c:pt>
                <c:pt idx="9594">
                  <c:v>64001.400000006033</c:v>
                </c:pt>
                <c:pt idx="9595">
                  <c:v>64006.800000006027</c:v>
                </c:pt>
                <c:pt idx="9596">
                  <c:v>64011.10000000603</c:v>
                </c:pt>
                <c:pt idx="9597">
                  <c:v>64017.60000000603</c:v>
                </c:pt>
                <c:pt idx="9598">
                  <c:v>64024.400000006033</c:v>
                </c:pt>
                <c:pt idx="9599">
                  <c:v>64031.900000006033</c:v>
                </c:pt>
                <c:pt idx="9600">
                  <c:v>64036.200000006043</c:v>
                </c:pt>
                <c:pt idx="9601">
                  <c:v>64040.500000006039</c:v>
                </c:pt>
                <c:pt idx="9602">
                  <c:v>64049.800000006042</c:v>
                </c:pt>
              </c:numCache>
            </c:numRef>
          </c:val>
          <c:smooth val="0"/>
        </c:ser>
        <c:ser>
          <c:idx val="1"/>
          <c:order val="1"/>
          <c:tx>
            <c:strRef>
              <c:f>Sheet1!$C$1</c:f>
              <c:strCache>
                <c:ptCount val="1"/>
                <c:pt idx="0">
                  <c:v>Vendor B</c:v>
                </c:pt>
              </c:strCache>
            </c:strRef>
          </c:tx>
          <c:marker>
            <c:symbol val="none"/>
          </c:marker>
          <c:val>
            <c:numRef>
              <c:f>Sheet1!$C$2:$C$9604</c:f>
              <c:numCache>
                <c:formatCode>General</c:formatCode>
                <c:ptCount val="9603"/>
                <c:pt idx="0">
                  <c:v>4.3</c:v>
                </c:pt>
                <c:pt idx="1">
                  <c:v>14.3</c:v>
                </c:pt>
                <c:pt idx="2">
                  <c:v>24.3</c:v>
                </c:pt>
                <c:pt idx="3">
                  <c:v>34.299999999999997</c:v>
                </c:pt>
                <c:pt idx="4">
                  <c:v>43.600000000000009</c:v>
                </c:pt>
                <c:pt idx="5">
                  <c:v>52.9</c:v>
                </c:pt>
                <c:pt idx="6">
                  <c:v>60.7</c:v>
                </c:pt>
                <c:pt idx="7">
                  <c:v>70.7</c:v>
                </c:pt>
                <c:pt idx="8">
                  <c:v>80</c:v>
                </c:pt>
                <c:pt idx="9">
                  <c:v>90</c:v>
                </c:pt>
                <c:pt idx="10">
                  <c:v>100</c:v>
                </c:pt>
                <c:pt idx="11">
                  <c:v>110</c:v>
                </c:pt>
                <c:pt idx="12">
                  <c:v>119.3</c:v>
                </c:pt>
                <c:pt idx="13">
                  <c:v>128.6</c:v>
                </c:pt>
                <c:pt idx="14">
                  <c:v>137.9</c:v>
                </c:pt>
                <c:pt idx="15">
                  <c:v>142.9</c:v>
                </c:pt>
                <c:pt idx="16">
                  <c:v>152.19999999999999</c:v>
                </c:pt>
                <c:pt idx="17">
                  <c:v>159</c:v>
                </c:pt>
                <c:pt idx="18">
                  <c:v>163.30000000000001</c:v>
                </c:pt>
                <c:pt idx="19">
                  <c:v>169.10000000000011</c:v>
                </c:pt>
                <c:pt idx="20">
                  <c:v>173.40000000000009</c:v>
                </c:pt>
                <c:pt idx="21">
                  <c:v>182.7</c:v>
                </c:pt>
                <c:pt idx="22">
                  <c:v>187.7</c:v>
                </c:pt>
                <c:pt idx="23">
                  <c:v>197.00000000000011</c:v>
                </c:pt>
                <c:pt idx="24">
                  <c:v>206.3000000000001</c:v>
                </c:pt>
                <c:pt idx="25">
                  <c:v>215.60000000000011</c:v>
                </c:pt>
                <c:pt idx="26">
                  <c:v>223.10000000000011</c:v>
                </c:pt>
                <c:pt idx="27">
                  <c:v>230.60000000000011</c:v>
                </c:pt>
                <c:pt idx="28">
                  <c:v>239.90000000000009</c:v>
                </c:pt>
                <c:pt idx="29">
                  <c:v>249.90000000000009</c:v>
                </c:pt>
                <c:pt idx="30">
                  <c:v>254.90000000000009</c:v>
                </c:pt>
                <c:pt idx="31">
                  <c:v>262.50000000000011</c:v>
                </c:pt>
                <c:pt idx="32">
                  <c:v>266.80000000000018</c:v>
                </c:pt>
                <c:pt idx="33">
                  <c:v>274.40000000000009</c:v>
                </c:pt>
                <c:pt idx="34">
                  <c:v>280.20000000000022</c:v>
                </c:pt>
                <c:pt idx="35">
                  <c:v>289.90000000000009</c:v>
                </c:pt>
                <c:pt idx="36">
                  <c:v>296.80000000000018</c:v>
                </c:pt>
                <c:pt idx="37">
                  <c:v>306.80000000000018</c:v>
                </c:pt>
                <c:pt idx="38">
                  <c:v>316.10000000000019</c:v>
                </c:pt>
                <c:pt idx="39">
                  <c:v>320.40000000000009</c:v>
                </c:pt>
                <c:pt idx="40">
                  <c:v>329.70000000000022</c:v>
                </c:pt>
                <c:pt idx="41">
                  <c:v>336.80000000000018</c:v>
                </c:pt>
                <c:pt idx="42">
                  <c:v>344.30000000000018</c:v>
                </c:pt>
                <c:pt idx="43">
                  <c:v>346.4000000000002</c:v>
                </c:pt>
                <c:pt idx="44">
                  <c:v>353.20000000000022</c:v>
                </c:pt>
                <c:pt idx="45">
                  <c:v>355.3000000000003</c:v>
                </c:pt>
                <c:pt idx="46">
                  <c:v>360.70000000000022</c:v>
                </c:pt>
                <c:pt idx="47">
                  <c:v>367.60000000000019</c:v>
                </c:pt>
                <c:pt idx="48">
                  <c:v>376.9000000000002</c:v>
                </c:pt>
                <c:pt idx="49">
                  <c:v>386.20000000000022</c:v>
                </c:pt>
                <c:pt idx="50">
                  <c:v>393.8000000000003</c:v>
                </c:pt>
                <c:pt idx="51">
                  <c:v>396.40000000000032</c:v>
                </c:pt>
                <c:pt idx="52">
                  <c:v>401.50000000000028</c:v>
                </c:pt>
                <c:pt idx="53">
                  <c:v>406.60000000000031</c:v>
                </c:pt>
                <c:pt idx="54">
                  <c:v>415.10000000000031</c:v>
                </c:pt>
                <c:pt idx="55">
                  <c:v>419.40000000000032</c:v>
                </c:pt>
                <c:pt idx="56">
                  <c:v>429.40000000000032</c:v>
                </c:pt>
                <c:pt idx="57">
                  <c:v>437.10000000000031</c:v>
                </c:pt>
                <c:pt idx="58">
                  <c:v>444.90000000000032</c:v>
                </c:pt>
                <c:pt idx="59">
                  <c:v>452.10000000000031</c:v>
                </c:pt>
                <c:pt idx="60">
                  <c:v>456.40000000000032</c:v>
                </c:pt>
                <c:pt idx="61">
                  <c:v>465.70000000000027</c:v>
                </c:pt>
                <c:pt idx="62">
                  <c:v>475.00000000000028</c:v>
                </c:pt>
                <c:pt idx="63">
                  <c:v>484.30000000000041</c:v>
                </c:pt>
                <c:pt idx="64">
                  <c:v>490.70000000000027</c:v>
                </c:pt>
                <c:pt idx="65">
                  <c:v>500.00000000000028</c:v>
                </c:pt>
                <c:pt idx="66">
                  <c:v>509.30000000000041</c:v>
                </c:pt>
                <c:pt idx="67">
                  <c:v>518.60000000000036</c:v>
                </c:pt>
                <c:pt idx="68">
                  <c:v>527.90000000000032</c:v>
                </c:pt>
                <c:pt idx="69">
                  <c:v>531.20000000000027</c:v>
                </c:pt>
                <c:pt idx="70">
                  <c:v>541.20000000000027</c:v>
                </c:pt>
                <c:pt idx="71">
                  <c:v>548.70000000000027</c:v>
                </c:pt>
                <c:pt idx="72">
                  <c:v>553.70000000000027</c:v>
                </c:pt>
                <c:pt idx="73">
                  <c:v>563.70000000000027</c:v>
                </c:pt>
                <c:pt idx="74">
                  <c:v>572.70000000000027</c:v>
                </c:pt>
                <c:pt idx="75">
                  <c:v>576.00000000000023</c:v>
                </c:pt>
                <c:pt idx="76">
                  <c:v>578.10000000000025</c:v>
                </c:pt>
                <c:pt idx="77">
                  <c:v>585.20000000000027</c:v>
                </c:pt>
                <c:pt idx="78">
                  <c:v>590.10000000000025</c:v>
                </c:pt>
                <c:pt idx="79">
                  <c:v>597.60000000000025</c:v>
                </c:pt>
                <c:pt idx="80">
                  <c:v>603.8000000000003</c:v>
                </c:pt>
                <c:pt idx="81">
                  <c:v>608.10000000000025</c:v>
                </c:pt>
                <c:pt idx="82">
                  <c:v>615.3000000000003</c:v>
                </c:pt>
                <c:pt idx="83">
                  <c:v>622.50000000000034</c:v>
                </c:pt>
                <c:pt idx="84">
                  <c:v>632.50000000000034</c:v>
                </c:pt>
                <c:pt idx="85">
                  <c:v>642.50000000000034</c:v>
                </c:pt>
                <c:pt idx="86">
                  <c:v>649.50000000000034</c:v>
                </c:pt>
                <c:pt idx="87">
                  <c:v>659.50000000000034</c:v>
                </c:pt>
                <c:pt idx="88">
                  <c:v>666.3000000000003</c:v>
                </c:pt>
                <c:pt idx="89">
                  <c:v>673.20000000000027</c:v>
                </c:pt>
                <c:pt idx="90">
                  <c:v>679.40000000000032</c:v>
                </c:pt>
                <c:pt idx="91">
                  <c:v>686.3000000000003</c:v>
                </c:pt>
                <c:pt idx="92">
                  <c:v>693.50000000000034</c:v>
                </c:pt>
                <c:pt idx="93">
                  <c:v>700.40000000000032</c:v>
                </c:pt>
                <c:pt idx="94">
                  <c:v>707.3000000000003</c:v>
                </c:pt>
                <c:pt idx="95">
                  <c:v>714.10000000000025</c:v>
                </c:pt>
                <c:pt idx="96">
                  <c:v>721.60000000000025</c:v>
                </c:pt>
                <c:pt idx="97">
                  <c:v>726.60000000000025</c:v>
                </c:pt>
                <c:pt idx="98">
                  <c:v>731.60000000000025</c:v>
                </c:pt>
                <c:pt idx="99">
                  <c:v>733.50000000000023</c:v>
                </c:pt>
                <c:pt idx="100">
                  <c:v>738.50000000000023</c:v>
                </c:pt>
                <c:pt idx="101">
                  <c:v>742.80000000000018</c:v>
                </c:pt>
                <c:pt idx="102">
                  <c:v>748.60000000000014</c:v>
                </c:pt>
                <c:pt idx="103">
                  <c:v>755.40000000000009</c:v>
                </c:pt>
                <c:pt idx="104">
                  <c:v>762.50000000000011</c:v>
                </c:pt>
                <c:pt idx="105">
                  <c:v>766.80000000000007</c:v>
                </c:pt>
                <c:pt idx="106">
                  <c:v>771.1</c:v>
                </c:pt>
                <c:pt idx="107">
                  <c:v>780.4</c:v>
                </c:pt>
                <c:pt idx="108">
                  <c:v>789.7</c:v>
                </c:pt>
                <c:pt idx="109">
                  <c:v>798.49999999999989</c:v>
                </c:pt>
                <c:pt idx="110">
                  <c:v>807.79999999999984</c:v>
                </c:pt>
                <c:pt idx="111">
                  <c:v>812.99999999999989</c:v>
                </c:pt>
                <c:pt idx="112">
                  <c:v>822.29999999999984</c:v>
                </c:pt>
                <c:pt idx="113">
                  <c:v>831.5999999999998</c:v>
                </c:pt>
                <c:pt idx="114">
                  <c:v>838.39999999999941</c:v>
                </c:pt>
                <c:pt idx="115">
                  <c:v>847.6999999999997</c:v>
                </c:pt>
                <c:pt idx="116">
                  <c:v>852.59999999999968</c:v>
                </c:pt>
                <c:pt idx="117">
                  <c:v>857.49999999999966</c:v>
                </c:pt>
                <c:pt idx="118">
                  <c:v>864.29999999999961</c:v>
                </c:pt>
                <c:pt idx="119">
                  <c:v>869.19999999999959</c:v>
                </c:pt>
                <c:pt idx="120">
                  <c:v>873.49999999999943</c:v>
                </c:pt>
                <c:pt idx="121">
                  <c:v>876.09999999999957</c:v>
                </c:pt>
                <c:pt idx="122">
                  <c:v>883.29999999999961</c:v>
                </c:pt>
                <c:pt idx="123">
                  <c:v>888.29999999999961</c:v>
                </c:pt>
                <c:pt idx="124">
                  <c:v>897.59999999999957</c:v>
                </c:pt>
                <c:pt idx="125">
                  <c:v>900.89999999999941</c:v>
                </c:pt>
                <c:pt idx="126">
                  <c:v>907.39999999999941</c:v>
                </c:pt>
                <c:pt idx="127">
                  <c:v>911.69999999999959</c:v>
                </c:pt>
                <c:pt idx="128">
                  <c:v>919.19999999999959</c:v>
                </c:pt>
                <c:pt idx="129">
                  <c:v>926.29999999999939</c:v>
                </c:pt>
                <c:pt idx="130">
                  <c:v>935.59999999999945</c:v>
                </c:pt>
                <c:pt idx="131">
                  <c:v>938.89999999999941</c:v>
                </c:pt>
                <c:pt idx="132">
                  <c:v>946.69999999999936</c:v>
                </c:pt>
                <c:pt idx="133">
                  <c:v>951.29999999999939</c:v>
                </c:pt>
                <c:pt idx="134">
                  <c:v>958.49999999999943</c:v>
                </c:pt>
                <c:pt idx="135">
                  <c:v>960.59999999999945</c:v>
                </c:pt>
                <c:pt idx="136">
                  <c:v>965.29999999999939</c:v>
                </c:pt>
                <c:pt idx="137">
                  <c:v>970.69999999999959</c:v>
                </c:pt>
                <c:pt idx="138">
                  <c:v>975.29999999999939</c:v>
                </c:pt>
                <c:pt idx="139">
                  <c:v>979.99999999999943</c:v>
                </c:pt>
                <c:pt idx="140">
                  <c:v>986.79999999999939</c:v>
                </c:pt>
                <c:pt idx="141">
                  <c:v>990.39999999999941</c:v>
                </c:pt>
                <c:pt idx="142">
                  <c:v>994.69999999999959</c:v>
                </c:pt>
                <c:pt idx="143">
                  <c:v>998.99999999999943</c:v>
                </c:pt>
                <c:pt idx="144">
                  <c:v>1008.3</c:v>
                </c:pt>
                <c:pt idx="145">
                  <c:v>1017.599999999999</c:v>
                </c:pt>
                <c:pt idx="146">
                  <c:v>1026.599999999999</c:v>
                </c:pt>
                <c:pt idx="147">
                  <c:v>1033.8</c:v>
                </c:pt>
                <c:pt idx="148">
                  <c:v>1040.7</c:v>
                </c:pt>
                <c:pt idx="149">
                  <c:v>1047.5999999999999</c:v>
                </c:pt>
                <c:pt idx="150">
                  <c:v>1051.9000000000001</c:v>
                </c:pt>
                <c:pt idx="151">
                  <c:v>1059.4000000000001</c:v>
                </c:pt>
                <c:pt idx="152">
                  <c:v>1066.3</c:v>
                </c:pt>
                <c:pt idx="153">
                  <c:v>1071.3</c:v>
                </c:pt>
                <c:pt idx="154">
                  <c:v>1076.4000000000001</c:v>
                </c:pt>
                <c:pt idx="155">
                  <c:v>1079</c:v>
                </c:pt>
                <c:pt idx="156">
                  <c:v>1082.7</c:v>
                </c:pt>
                <c:pt idx="157">
                  <c:v>1087.7</c:v>
                </c:pt>
                <c:pt idx="158">
                  <c:v>1092.8</c:v>
                </c:pt>
                <c:pt idx="159">
                  <c:v>1102.099999999999</c:v>
                </c:pt>
                <c:pt idx="160">
                  <c:v>1108.899999999999</c:v>
                </c:pt>
                <c:pt idx="161">
                  <c:v>1118.1999999999989</c:v>
                </c:pt>
                <c:pt idx="162">
                  <c:v>1127.5</c:v>
                </c:pt>
                <c:pt idx="163">
                  <c:v>1136.8</c:v>
                </c:pt>
                <c:pt idx="164">
                  <c:v>1146.099999999999</c:v>
                </c:pt>
                <c:pt idx="165">
                  <c:v>1151.5</c:v>
                </c:pt>
                <c:pt idx="166">
                  <c:v>1154.099999999999</c:v>
                </c:pt>
                <c:pt idx="167">
                  <c:v>1158.099999999999</c:v>
                </c:pt>
                <c:pt idx="168">
                  <c:v>1164.899999999999</c:v>
                </c:pt>
                <c:pt idx="169">
                  <c:v>1171.6999999999989</c:v>
                </c:pt>
                <c:pt idx="170">
                  <c:v>1175.3</c:v>
                </c:pt>
                <c:pt idx="171">
                  <c:v>1182.1999999999989</c:v>
                </c:pt>
                <c:pt idx="172">
                  <c:v>1189.099999999999</c:v>
                </c:pt>
                <c:pt idx="173">
                  <c:v>1196</c:v>
                </c:pt>
                <c:pt idx="174">
                  <c:v>1202.8</c:v>
                </c:pt>
                <c:pt idx="175">
                  <c:v>1207.099999999999</c:v>
                </c:pt>
                <c:pt idx="176">
                  <c:v>1217.099999999999</c:v>
                </c:pt>
                <c:pt idx="177">
                  <c:v>1226.099999999999</c:v>
                </c:pt>
                <c:pt idx="178">
                  <c:v>1230.399999999999</c:v>
                </c:pt>
                <c:pt idx="179">
                  <c:v>1234.6999999999989</c:v>
                </c:pt>
                <c:pt idx="180">
                  <c:v>1239</c:v>
                </c:pt>
                <c:pt idx="181">
                  <c:v>1241.599999999999</c:v>
                </c:pt>
                <c:pt idx="182">
                  <c:v>1249.1999999999989</c:v>
                </c:pt>
                <c:pt idx="183">
                  <c:v>1253.5</c:v>
                </c:pt>
                <c:pt idx="184">
                  <c:v>1256.099999999999</c:v>
                </c:pt>
                <c:pt idx="185">
                  <c:v>1258</c:v>
                </c:pt>
                <c:pt idx="186">
                  <c:v>1267.3</c:v>
                </c:pt>
                <c:pt idx="187">
                  <c:v>1276.599999999999</c:v>
                </c:pt>
                <c:pt idx="188">
                  <c:v>1285.899999999998</c:v>
                </c:pt>
                <c:pt idx="189">
                  <c:v>1291.699999999998</c:v>
                </c:pt>
                <c:pt idx="190">
                  <c:v>1301</c:v>
                </c:pt>
                <c:pt idx="191">
                  <c:v>1305.3</c:v>
                </c:pt>
                <c:pt idx="192">
                  <c:v>1310.3</c:v>
                </c:pt>
                <c:pt idx="193">
                  <c:v>1319.5999999999981</c:v>
                </c:pt>
                <c:pt idx="194">
                  <c:v>1324.199999999998</c:v>
                </c:pt>
                <c:pt idx="195">
                  <c:v>1334.199999999998</c:v>
                </c:pt>
                <c:pt idx="196">
                  <c:v>1339.0999999999981</c:v>
                </c:pt>
                <c:pt idx="197">
                  <c:v>1349.0999999999981</c:v>
                </c:pt>
                <c:pt idx="198">
                  <c:v>1354.899999999998</c:v>
                </c:pt>
                <c:pt idx="199">
                  <c:v>1360.699999999998</c:v>
                </c:pt>
                <c:pt idx="200">
                  <c:v>1368.2999999999979</c:v>
                </c:pt>
                <c:pt idx="201">
                  <c:v>1373.2999999999979</c:v>
                </c:pt>
                <c:pt idx="202">
                  <c:v>1379.0999999999981</c:v>
                </c:pt>
                <c:pt idx="203">
                  <c:v>1385.899999999998</c:v>
                </c:pt>
                <c:pt idx="204">
                  <c:v>1392.699999999998</c:v>
                </c:pt>
                <c:pt idx="205">
                  <c:v>1399.499999999998</c:v>
                </c:pt>
                <c:pt idx="206">
                  <c:v>1403.7999999999979</c:v>
                </c:pt>
                <c:pt idx="207">
                  <c:v>1405.899999999998</c:v>
                </c:pt>
                <c:pt idx="208">
                  <c:v>1410.499999999998</c:v>
                </c:pt>
                <c:pt idx="209">
                  <c:v>1414.7999999999979</c:v>
                </c:pt>
                <c:pt idx="210">
                  <c:v>1419.899999999998</c:v>
                </c:pt>
                <c:pt idx="211">
                  <c:v>1424.899999999998</c:v>
                </c:pt>
                <c:pt idx="212">
                  <c:v>1432.699999999998</c:v>
                </c:pt>
                <c:pt idx="213">
                  <c:v>1440.499999999998</c:v>
                </c:pt>
                <c:pt idx="214">
                  <c:v>1449.7999999999979</c:v>
                </c:pt>
                <c:pt idx="215">
                  <c:v>1454.0999999999981</c:v>
                </c:pt>
                <c:pt idx="216">
                  <c:v>1463.399999999998</c:v>
                </c:pt>
                <c:pt idx="217">
                  <c:v>1470.899999999998</c:v>
                </c:pt>
                <c:pt idx="218">
                  <c:v>1480.1999999999971</c:v>
                </c:pt>
                <c:pt idx="219">
                  <c:v>1485.999999999997</c:v>
                </c:pt>
                <c:pt idx="220">
                  <c:v>1493.599999999997</c:v>
                </c:pt>
                <c:pt idx="221">
                  <c:v>1498.599999999997</c:v>
                </c:pt>
                <c:pt idx="222">
                  <c:v>1505.3999999999969</c:v>
                </c:pt>
                <c:pt idx="223">
                  <c:v>1510.3999999999969</c:v>
                </c:pt>
                <c:pt idx="224">
                  <c:v>1515.3999999999969</c:v>
                </c:pt>
                <c:pt idx="225">
                  <c:v>1519.6999999999971</c:v>
                </c:pt>
                <c:pt idx="226">
                  <c:v>1527.1999999999971</c:v>
                </c:pt>
                <c:pt idx="227">
                  <c:v>1532.999999999997</c:v>
                </c:pt>
                <c:pt idx="228">
                  <c:v>1540.599999999997</c:v>
                </c:pt>
                <c:pt idx="229">
                  <c:v>1545.599999999997</c:v>
                </c:pt>
                <c:pt idx="230">
                  <c:v>1552.3999999999969</c:v>
                </c:pt>
                <c:pt idx="231">
                  <c:v>1556.6999999999971</c:v>
                </c:pt>
                <c:pt idx="232">
                  <c:v>1564.299999999997</c:v>
                </c:pt>
                <c:pt idx="233">
                  <c:v>1571.8999999999969</c:v>
                </c:pt>
                <c:pt idx="234">
                  <c:v>1581.1999999999971</c:v>
                </c:pt>
                <c:pt idx="235">
                  <c:v>1585.799999999997</c:v>
                </c:pt>
                <c:pt idx="236">
                  <c:v>1590.799999999997</c:v>
                </c:pt>
                <c:pt idx="237">
                  <c:v>1600.799999999997</c:v>
                </c:pt>
                <c:pt idx="238">
                  <c:v>1605.099999999996</c:v>
                </c:pt>
                <c:pt idx="239">
                  <c:v>1611.899999999996</c:v>
                </c:pt>
                <c:pt idx="240">
                  <c:v>1616.899999999996</c:v>
                </c:pt>
                <c:pt idx="241">
                  <c:v>1621.199999999996</c:v>
                </c:pt>
                <c:pt idx="242">
                  <c:v>1623.2999999999961</c:v>
                </c:pt>
                <c:pt idx="243">
                  <c:v>1633.2999999999961</c:v>
                </c:pt>
                <c:pt idx="244">
                  <c:v>1640.7999999999961</c:v>
                </c:pt>
                <c:pt idx="245">
                  <c:v>1645.899999999996</c:v>
                </c:pt>
                <c:pt idx="246">
                  <c:v>1652.699999999996</c:v>
                </c:pt>
                <c:pt idx="247">
                  <c:v>1660.199999999996</c:v>
                </c:pt>
                <c:pt idx="248">
                  <c:v>1667.7999999999961</c:v>
                </c:pt>
                <c:pt idx="249">
                  <c:v>1672.099999999996</c:v>
                </c:pt>
                <c:pt idx="250">
                  <c:v>1676.4999999999959</c:v>
                </c:pt>
                <c:pt idx="251">
                  <c:v>1678.599999999996</c:v>
                </c:pt>
                <c:pt idx="252">
                  <c:v>1686.099999999996</c:v>
                </c:pt>
                <c:pt idx="253">
                  <c:v>1693.2999999999961</c:v>
                </c:pt>
                <c:pt idx="254">
                  <c:v>1700.4999999999959</c:v>
                </c:pt>
                <c:pt idx="255">
                  <c:v>1704.7999999999961</c:v>
                </c:pt>
                <c:pt idx="256">
                  <c:v>1711.9999999999959</c:v>
                </c:pt>
                <c:pt idx="257">
                  <c:v>1721.2999999999961</c:v>
                </c:pt>
                <c:pt idx="258">
                  <c:v>1725.599999999996</c:v>
                </c:pt>
                <c:pt idx="259">
                  <c:v>1730.199999999996</c:v>
                </c:pt>
                <c:pt idx="260">
                  <c:v>1739.4999999999959</c:v>
                </c:pt>
                <c:pt idx="261">
                  <c:v>1748.7999999999961</c:v>
                </c:pt>
                <c:pt idx="262">
                  <c:v>1758.7999999999961</c:v>
                </c:pt>
                <c:pt idx="263">
                  <c:v>1768.7999999999961</c:v>
                </c:pt>
                <c:pt idx="264">
                  <c:v>1776.2999999999961</c:v>
                </c:pt>
                <c:pt idx="265">
                  <c:v>1783.099999999996</c:v>
                </c:pt>
                <c:pt idx="266">
                  <c:v>1787.9999999999959</c:v>
                </c:pt>
                <c:pt idx="267">
                  <c:v>1795.4999999999959</c:v>
                </c:pt>
                <c:pt idx="268">
                  <c:v>1800.399999999996</c:v>
                </c:pt>
                <c:pt idx="269">
                  <c:v>1804.699999999996</c:v>
                </c:pt>
                <c:pt idx="270">
                  <c:v>1807.9999999999959</c:v>
                </c:pt>
                <c:pt idx="271">
                  <c:v>1815.4999999999959</c:v>
                </c:pt>
                <c:pt idx="272">
                  <c:v>1822.9999999999959</c:v>
                </c:pt>
                <c:pt idx="273">
                  <c:v>1828.099999999996</c:v>
                </c:pt>
                <c:pt idx="274">
                  <c:v>1834.899999999996</c:v>
                </c:pt>
                <c:pt idx="275">
                  <c:v>1839.9999999999959</c:v>
                </c:pt>
                <c:pt idx="276">
                  <c:v>1844.9999999999959</c:v>
                </c:pt>
                <c:pt idx="277">
                  <c:v>1854.2999999999961</c:v>
                </c:pt>
                <c:pt idx="278">
                  <c:v>1858.599999999996</c:v>
                </c:pt>
                <c:pt idx="279">
                  <c:v>1862.899999999996</c:v>
                </c:pt>
                <c:pt idx="280">
                  <c:v>1867.199999999995</c:v>
                </c:pt>
                <c:pt idx="281">
                  <c:v>1873.9999999999959</c:v>
                </c:pt>
                <c:pt idx="282">
                  <c:v>1881.4999999999959</c:v>
                </c:pt>
                <c:pt idx="283">
                  <c:v>1888.699999999995</c:v>
                </c:pt>
                <c:pt idx="284">
                  <c:v>1893.2999999999961</c:v>
                </c:pt>
                <c:pt idx="285">
                  <c:v>1897.599999999996</c:v>
                </c:pt>
                <c:pt idx="286">
                  <c:v>1899.699999999995</c:v>
                </c:pt>
                <c:pt idx="287">
                  <c:v>1903.699999999995</c:v>
                </c:pt>
                <c:pt idx="288">
                  <c:v>1906.299999999995</c:v>
                </c:pt>
                <c:pt idx="289">
                  <c:v>1910.299999999995</c:v>
                </c:pt>
                <c:pt idx="290">
                  <c:v>1912.8999999999951</c:v>
                </c:pt>
                <c:pt idx="291">
                  <c:v>1916.8999999999951</c:v>
                </c:pt>
                <c:pt idx="292">
                  <c:v>1921.799999999995</c:v>
                </c:pt>
                <c:pt idx="293">
                  <c:v>1923.8999999999951</c:v>
                </c:pt>
                <c:pt idx="294">
                  <c:v>1931.3999999999951</c:v>
                </c:pt>
                <c:pt idx="295">
                  <c:v>1938.8999999999951</c:v>
                </c:pt>
                <c:pt idx="296">
                  <c:v>1946.3999999999951</c:v>
                </c:pt>
                <c:pt idx="297">
                  <c:v>1953.8999999999951</c:v>
                </c:pt>
                <c:pt idx="298">
                  <c:v>1955.799999999995</c:v>
                </c:pt>
                <c:pt idx="299">
                  <c:v>1965.0999999999949</c:v>
                </c:pt>
                <c:pt idx="300">
                  <c:v>1969.3999999999951</c:v>
                </c:pt>
                <c:pt idx="301">
                  <c:v>1973.699999999995</c:v>
                </c:pt>
                <c:pt idx="302">
                  <c:v>1978.699999999995</c:v>
                </c:pt>
                <c:pt idx="303">
                  <c:v>1983.699999999995</c:v>
                </c:pt>
                <c:pt idx="304">
                  <c:v>1988.699999999995</c:v>
                </c:pt>
                <c:pt idx="305">
                  <c:v>1992.999999999995</c:v>
                </c:pt>
                <c:pt idx="306">
                  <c:v>2002.299999999995</c:v>
                </c:pt>
                <c:pt idx="307">
                  <c:v>2012.299999999995</c:v>
                </c:pt>
                <c:pt idx="308">
                  <c:v>2021.5999999999949</c:v>
                </c:pt>
                <c:pt idx="309">
                  <c:v>2030.8999999999951</c:v>
                </c:pt>
                <c:pt idx="310">
                  <c:v>2040.8999999999951</c:v>
                </c:pt>
                <c:pt idx="311">
                  <c:v>2050.1999999999948</c:v>
                </c:pt>
                <c:pt idx="312">
                  <c:v>2059.499999999995</c:v>
                </c:pt>
                <c:pt idx="313">
                  <c:v>2068.7999999999952</c:v>
                </c:pt>
                <c:pt idx="314">
                  <c:v>2078.7999999999952</c:v>
                </c:pt>
                <c:pt idx="315">
                  <c:v>2088.0999999999958</c:v>
                </c:pt>
                <c:pt idx="316">
                  <c:v>2093.0999999999958</c:v>
                </c:pt>
                <c:pt idx="317">
                  <c:v>2095.6999999999962</c:v>
                </c:pt>
                <c:pt idx="318">
                  <c:v>2099.9999999999959</c:v>
                </c:pt>
                <c:pt idx="319">
                  <c:v>2102.0999999999958</c:v>
                </c:pt>
                <c:pt idx="320">
                  <c:v>2111.399999999996</c:v>
                </c:pt>
                <c:pt idx="321">
                  <c:v>2118.9999999999959</c:v>
                </c:pt>
                <c:pt idx="322">
                  <c:v>2126.5999999999958</c:v>
                </c:pt>
                <c:pt idx="323">
                  <c:v>2135.899999999996</c:v>
                </c:pt>
                <c:pt idx="324">
                  <c:v>2145.1999999999962</c:v>
                </c:pt>
                <c:pt idx="325">
                  <c:v>2154.4999999999959</c:v>
                </c:pt>
                <c:pt idx="326">
                  <c:v>2161.6999999999962</c:v>
                </c:pt>
                <c:pt idx="327">
                  <c:v>2170.9999999999959</c:v>
                </c:pt>
                <c:pt idx="328">
                  <c:v>2178.1999999999962</c:v>
                </c:pt>
                <c:pt idx="329">
                  <c:v>2182.4999999999959</c:v>
                </c:pt>
                <c:pt idx="330">
                  <c:v>2190.7999999999961</c:v>
                </c:pt>
                <c:pt idx="331">
                  <c:v>2193.6999999999962</c:v>
                </c:pt>
                <c:pt idx="332">
                  <c:v>2201.1999999999962</c:v>
                </c:pt>
                <c:pt idx="333">
                  <c:v>2206.1999999999962</c:v>
                </c:pt>
                <c:pt idx="334">
                  <c:v>2211.0999999999972</c:v>
                </c:pt>
                <c:pt idx="335">
                  <c:v>2213.1999999999962</c:v>
                </c:pt>
                <c:pt idx="336">
                  <c:v>2217.4999999999968</c:v>
                </c:pt>
                <c:pt idx="337">
                  <c:v>2222.4999999999968</c:v>
                </c:pt>
                <c:pt idx="338">
                  <c:v>2227.5999999999972</c:v>
                </c:pt>
                <c:pt idx="339">
                  <c:v>2236.8999999999969</c:v>
                </c:pt>
                <c:pt idx="340">
                  <c:v>2241.1999999999971</c:v>
                </c:pt>
                <c:pt idx="341">
                  <c:v>2248.799999999997</c:v>
                </c:pt>
                <c:pt idx="342">
                  <c:v>2255.5999999999972</c:v>
                </c:pt>
                <c:pt idx="343">
                  <c:v>2262.3999999999969</c:v>
                </c:pt>
                <c:pt idx="344">
                  <c:v>2271.6999999999971</c:v>
                </c:pt>
                <c:pt idx="345">
                  <c:v>2279.1999999999971</c:v>
                </c:pt>
                <c:pt idx="346">
                  <c:v>2284.5999999999972</c:v>
                </c:pt>
                <c:pt idx="347">
                  <c:v>2293.8999999999978</c:v>
                </c:pt>
                <c:pt idx="348">
                  <c:v>2303.199999999998</c:v>
                </c:pt>
                <c:pt idx="349">
                  <c:v>2312.4999999999982</c:v>
                </c:pt>
                <c:pt idx="350">
                  <c:v>2316.7999999999979</c:v>
                </c:pt>
                <c:pt idx="351">
                  <c:v>2321.099999999999</c:v>
                </c:pt>
                <c:pt idx="352">
                  <c:v>2325.4</c:v>
                </c:pt>
                <c:pt idx="353">
                  <c:v>2327.5</c:v>
                </c:pt>
                <c:pt idx="354">
                  <c:v>2331.7999999999988</c:v>
                </c:pt>
                <c:pt idx="355">
                  <c:v>2335.2999999999988</c:v>
                </c:pt>
                <c:pt idx="356">
                  <c:v>2339.599999999999</c:v>
                </c:pt>
                <c:pt idx="357">
                  <c:v>2343.9</c:v>
                </c:pt>
                <c:pt idx="358">
                  <c:v>2348.9</c:v>
                </c:pt>
                <c:pt idx="359">
                  <c:v>2355</c:v>
                </c:pt>
                <c:pt idx="360">
                  <c:v>2360.1999999999989</c:v>
                </c:pt>
                <c:pt idx="361">
                  <c:v>2362.7999999999988</c:v>
                </c:pt>
                <c:pt idx="362">
                  <c:v>2370.2999999999988</c:v>
                </c:pt>
                <c:pt idx="363">
                  <c:v>2372.4</c:v>
                </c:pt>
                <c:pt idx="364">
                  <c:v>2375.6999999999989</c:v>
                </c:pt>
                <c:pt idx="365">
                  <c:v>238</c:v>
                </c:pt>
                <c:pt idx="366">
                  <c:v>2386.7999999999988</c:v>
                </c:pt>
                <c:pt idx="367">
                  <c:v>2388.5</c:v>
                </c:pt>
                <c:pt idx="368">
                  <c:v>2393.4</c:v>
                </c:pt>
                <c:pt idx="369">
                  <c:v>2401.1999999999989</c:v>
                </c:pt>
                <c:pt idx="370">
                  <c:v>2408</c:v>
                </c:pt>
                <c:pt idx="371">
                  <c:v>2413</c:v>
                </c:pt>
                <c:pt idx="372">
                  <c:v>2419.4</c:v>
                </c:pt>
                <c:pt idx="373">
                  <c:v>2425.9</c:v>
                </c:pt>
                <c:pt idx="374">
                  <c:v>2427.8000000000002</c:v>
                </c:pt>
                <c:pt idx="375">
                  <c:v>2435.6</c:v>
                </c:pt>
                <c:pt idx="376">
                  <c:v>2445.6</c:v>
                </c:pt>
                <c:pt idx="377">
                  <c:v>2454.6</c:v>
                </c:pt>
                <c:pt idx="378">
                  <c:v>2458.9</c:v>
                </c:pt>
                <c:pt idx="379">
                  <c:v>2465.6999999999998</c:v>
                </c:pt>
                <c:pt idx="380">
                  <c:v>2466.9</c:v>
                </c:pt>
                <c:pt idx="381">
                  <c:v>2474</c:v>
                </c:pt>
                <c:pt idx="382">
                  <c:v>2481.8000000000002</c:v>
                </c:pt>
                <c:pt idx="383">
                  <c:v>2488.9</c:v>
                </c:pt>
                <c:pt idx="384">
                  <c:v>2498.9</c:v>
                </c:pt>
                <c:pt idx="385">
                  <c:v>2503.1999999999998</c:v>
                </c:pt>
                <c:pt idx="386">
                  <c:v>2507.5</c:v>
                </c:pt>
                <c:pt idx="387">
                  <c:v>2515.3000000000011</c:v>
                </c:pt>
                <c:pt idx="388">
                  <c:v>2522.5</c:v>
                </c:pt>
                <c:pt idx="389">
                  <c:v>2526.8000000000011</c:v>
                </c:pt>
                <c:pt idx="390">
                  <c:v>2531.1000000000008</c:v>
                </c:pt>
                <c:pt idx="391">
                  <c:v>2540.400000000001</c:v>
                </c:pt>
                <c:pt idx="392">
                  <c:v>2549.7000000000012</c:v>
                </c:pt>
                <c:pt idx="393">
                  <c:v>2559.0000000000009</c:v>
                </c:pt>
                <c:pt idx="394">
                  <c:v>2568.300000000002</c:v>
                </c:pt>
                <c:pt idx="395">
                  <c:v>2577.6000000000022</c:v>
                </c:pt>
                <c:pt idx="396">
                  <c:v>2586.9000000000019</c:v>
                </c:pt>
                <c:pt idx="397">
                  <c:v>2596.2000000000021</c:v>
                </c:pt>
                <c:pt idx="398">
                  <c:v>2600.5000000000018</c:v>
                </c:pt>
                <c:pt idx="399">
                  <c:v>2604.800000000002</c:v>
                </c:pt>
                <c:pt idx="400">
                  <c:v>2610.9000000000019</c:v>
                </c:pt>
                <c:pt idx="401">
                  <c:v>2615.2000000000021</c:v>
                </c:pt>
                <c:pt idx="402">
                  <c:v>2622.1000000000022</c:v>
                </c:pt>
                <c:pt idx="403">
                  <c:v>2626.5000000000032</c:v>
                </c:pt>
                <c:pt idx="404">
                  <c:v>2630.9000000000028</c:v>
                </c:pt>
                <c:pt idx="405">
                  <c:v>2635.200000000003</c:v>
                </c:pt>
                <c:pt idx="406">
                  <c:v>2640.1000000000031</c:v>
                </c:pt>
                <c:pt idx="407">
                  <c:v>2650.1000000000031</c:v>
                </c:pt>
                <c:pt idx="408">
                  <c:v>2660.1000000000031</c:v>
                </c:pt>
                <c:pt idx="409">
                  <c:v>2670.1000000000031</c:v>
                </c:pt>
                <c:pt idx="410">
                  <c:v>2680.1000000000031</c:v>
                </c:pt>
                <c:pt idx="411">
                  <c:v>2689.4000000000042</c:v>
                </c:pt>
                <c:pt idx="412">
                  <c:v>2698.700000000003</c:v>
                </c:pt>
                <c:pt idx="413">
                  <c:v>2708.0000000000041</c:v>
                </c:pt>
                <c:pt idx="414">
                  <c:v>2717.3000000000038</c:v>
                </c:pt>
                <c:pt idx="415">
                  <c:v>2720.600000000004</c:v>
                </c:pt>
                <c:pt idx="416">
                  <c:v>2727.8000000000038</c:v>
                </c:pt>
                <c:pt idx="417">
                  <c:v>2734.7000000000039</c:v>
                </c:pt>
                <c:pt idx="418">
                  <c:v>2741.9000000000042</c:v>
                </c:pt>
                <c:pt idx="419">
                  <c:v>2749.100000000004</c:v>
                </c:pt>
                <c:pt idx="420">
                  <c:v>2758.4000000000042</c:v>
                </c:pt>
                <c:pt idx="421">
                  <c:v>2762.8000000000038</c:v>
                </c:pt>
                <c:pt idx="422">
                  <c:v>2764.7000000000039</c:v>
                </c:pt>
                <c:pt idx="423">
                  <c:v>2766.8000000000038</c:v>
                </c:pt>
                <c:pt idx="424">
                  <c:v>2770.3000000000038</c:v>
                </c:pt>
                <c:pt idx="425">
                  <c:v>2774.9000000000042</c:v>
                </c:pt>
                <c:pt idx="426">
                  <c:v>2781.7000000000039</c:v>
                </c:pt>
                <c:pt idx="427">
                  <c:v>2788.5000000000041</c:v>
                </c:pt>
                <c:pt idx="428">
                  <c:v>2795.3000000000052</c:v>
                </c:pt>
                <c:pt idx="429">
                  <c:v>2804.600000000004</c:v>
                </c:pt>
                <c:pt idx="430">
                  <c:v>2811.8000000000052</c:v>
                </c:pt>
                <c:pt idx="431">
                  <c:v>2818.7000000000039</c:v>
                </c:pt>
                <c:pt idx="432">
                  <c:v>2825.9000000000042</c:v>
                </c:pt>
                <c:pt idx="433">
                  <c:v>2833.5000000000041</c:v>
                </c:pt>
                <c:pt idx="434">
                  <c:v>2840.7000000000039</c:v>
                </c:pt>
                <c:pt idx="435">
                  <c:v>2847.9000000000042</c:v>
                </c:pt>
                <c:pt idx="436">
                  <c:v>2854.8000000000038</c:v>
                </c:pt>
                <c:pt idx="437">
                  <c:v>2862.3000000000038</c:v>
                </c:pt>
                <c:pt idx="438">
                  <c:v>2869.8000000000038</c:v>
                </c:pt>
                <c:pt idx="439">
                  <c:v>2874.8000000000038</c:v>
                </c:pt>
                <c:pt idx="440">
                  <c:v>2884.100000000004</c:v>
                </c:pt>
                <c:pt idx="441">
                  <c:v>2890.9000000000042</c:v>
                </c:pt>
                <c:pt idx="442">
                  <c:v>2895.2000000000039</c:v>
                </c:pt>
                <c:pt idx="443">
                  <c:v>2902.100000000004</c:v>
                </c:pt>
                <c:pt idx="444">
                  <c:v>2909.000000000005</c:v>
                </c:pt>
                <c:pt idx="445">
                  <c:v>2918.3000000000052</c:v>
                </c:pt>
                <c:pt idx="446">
                  <c:v>2924.1000000000049</c:v>
                </c:pt>
                <c:pt idx="447">
                  <c:v>2930.9000000000051</c:v>
                </c:pt>
                <c:pt idx="448">
                  <c:v>2935.9000000000051</c:v>
                </c:pt>
                <c:pt idx="449">
                  <c:v>2942.7000000000048</c:v>
                </c:pt>
                <c:pt idx="450">
                  <c:v>2950.2000000000048</c:v>
                </c:pt>
                <c:pt idx="451">
                  <c:v>2959.500000000005</c:v>
                </c:pt>
                <c:pt idx="452">
                  <c:v>2962.8000000000061</c:v>
                </c:pt>
                <c:pt idx="453">
                  <c:v>2972.1000000000058</c:v>
                </c:pt>
                <c:pt idx="454">
                  <c:v>2976.1000000000058</c:v>
                </c:pt>
                <c:pt idx="455">
                  <c:v>2982.900000000006</c:v>
                </c:pt>
                <c:pt idx="456">
                  <c:v>2992.2000000000062</c:v>
                </c:pt>
                <c:pt idx="457">
                  <c:v>2999.400000000006</c:v>
                </c:pt>
                <c:pt idx="458">
                  <c:v>3008.7000000000062</c:v>
                </c:pt>
                <c:pt idx="459">
                  <c:v>3015.5000000000059</c:v>
                </c:pt>
                <c:pt idx="460">
                  <c:v>3023.0000000000059</c:v>
                </c:pt>
                <c:pt idx="461">
                  <c:v>3027.300000000007</c:v>
                </c:pt>
                <c:pt idx="462">
                  <c:v>3031.6000000000072</c:v>
                </c:pt>
                <c:pt idx="463">
                  <c:v>3033.7000000000062</c:v>
                </c:pt>
                <c:pt idx="464">
                  <c:v>3038.0000000000068</c:v>
                </c:pt>
                <c:pt idx="465">
                  <c:v>3045.5000000000068</c:v>
                </c:pt>
                <c:pt idx="466">
                  <c:v>3047.2000000000062</c:v>
                </c:pt>
                <c:pt idx="467">
                  <c:v>3048.900000000006</c:v>
                </c:pt>
                <c:pt idx="468">
                  <c:v>3055.7000000000062</c:v>
                </c:pt>
                <c:pt idx="469">
                  <c:v>3062.5000000000068</c:v>
                </c:pt>
                <c:pt idx="470">
                  <c:v>3066.800000000007</c:v>
                </c:pt>
                <c:pt idx="471">
                  <c:v>3069.4000000000069</c:v>
                </c:pt>
                <c:pt idx="472">
                  <c:v>3073.4000000000069</c:v>
                </c:pt>
                <c:pt idx="473">
                  <c:v>3077.7000000000071</c:v>
                </c:pt>
                <c:pt idx="474">
                  <c:v>3082.0000000000068</c:v>
                </c:pt>
                <c:pt idx="475">
                  <c:v>3088.800000000007</c:v>
                </c:pt>
                <c:pt idx="476">
                  <c:v>3090.9000000000069</c:v>
                </c:pt>
                <c:pt idx="477">
                  <c:v>3097.7000000000071</c:v>
                </c:pt>
                <c:pt idx="478">
                  <c:v>3104.800000000007</c:v>
                </c:pt>
                <c:pt idx="479">
                  <c:v>3109.1000000000072</c:v>
                </c:pt>
                <c:pt idx="480">
                  <c:v>3113.4000000000078</c:v>
                </c:pt>
                <c:pt idx="481">
                  <c:v>3118.0000000000082</c:v>
                </c:pt>
                <c:pt idx="482">
                  <c:v>3122.3000000000079</c:v>
                </c:pt>
                <c:pt idx="483">
                  <c:v>3124.4000000000078</c:v>
                </c:pt>
                <c:pt idx="484">
                  <c:v>3133.700000000008</c:v>
                </c:pt>
                <c:pt idx="485">
                  <c:v>3138.0000000000082</c:v>
                </c:pt>
                <c:pt idx="486">
                  <c:v>3142.3000000000102</c:v>
                </c:pt>
                <c:pt idx="487">
                  <c:v>3147.3000000000102</c:v>
                </c:pt>
                <c:pt idx="488">
                  <c:v>3151.9000000000101</c:v>
                </c:pt>
                <c:pt idx="489">
                  <c:v>3159.1000000000081</c:v>
                </c:pt>
                <c:pt idx="490">
                  <c:v>3163.4000000000101</c:v>
                </c:pt>
                <c:pt idx="491">
                  <c:v>3169.3000000000102</c:v>
                </c:pt>
                <c:pt idx="492">
                  <c:v>3172.6000000000099</c:v>
                </c:pt>
                <c:pt idx="493">
                  <c:v>3179.1000000000099</c:v>
                </c:pt>
                <c:pt idx="494">
                  <c:v>3183.4000000000101</c:v>
                </c:pt>
                <c:pt idx="495">
                  <c:v>3189.9000000000101</c:v>
                </c:pt>
                <c:pt idx="496">
                  <c:v>3192.00000000001</c:v>
                </c:pt>
                <c:pt idx="497">
                  <c:v>3195.3000000000102</c:v>
                </c:pt>
                <c:pt idx="498">
                  <c:v>3200.3000000000102</c:v>
                </c:pt>
                <c:pt idx="499">
                  <c:v>3207.1000000000099</c:v>
                </c:pt>
                <c:pt idx="500">
                  <c:v>3216.4000000000101</c:v>
                </c:pt>
                <c:pt idx="501">
                  <c:v>3225.2000000000089</c:v>
                </c:pt>
                <c:pt idx="502">
                  <c:v>3232.7000000000089</c:v>
                </c:pt>
                <c:pt idx="503">
                  <c:v>3239.50000000001</c:v>
                </c:pt>
                <c:pt idx="504">
                  <c:v>3248.8000000000102</c:v>
                </c:pt>
                <c:pt idx="505">
                  <c:v>3258.1000000000099</c:v>
                </c:pt>
                <c:pt idx="506">
                  <c:v>3263.1000000000099</c:v>
                </c:pt>
                <c:pt idx="507">
                  <c:v>3272.4000000000101</c:v>
                </c:pt>
                <c:pt idx="508">
                  <c:v>3281.7000000000098</c:v>
                </c:pt>
                <c:pt idx="509">
                  <c:v>3286.00000000001</c:v>
                </c:pt>
                <c:pt idx="510">
                  <c:v>3288.1000000000099</c:v>
                </c:pt>
                <c:pt idx="511">
                  <c:v>3293.1000000000099</c:v>
                </c:pt>
                <c:pt idx="512">
                  <c:v>3297.7000000000098</c:v>
                </c:pt>
                <c:pt idx="513">
                  <c:v>3302.00000000001</c:v>
                </c:pt>
                <c:pt idx="514">
                  <c:v>3307.00000000001</c:v>
                </c:pt>
                <c:pt idx="515">
                  <c:v>3311.3000000000111</c:v>
                </c:pt>
                <c:pt idx="516">
                  <c:v>3315.7000000000112</c:v>
                </c:pt>
                <c:pt idx="517">
                  <c:v>3320.0000000000109</c:v>
                </c:pt>
                <c:pt idx="518">
                  <c:v>3325.0000000000109</c:v>
                </c:pt>
                <c:pt idx="519">
                  <c:v>3332.5000000000109</c:v>
                </c:pt>
                <c:pt idx="520">
                  <c:v>3336.8000000000111</c:v>
                </c:pt>
                <c:pt idx="521">
                  <c:v>3344.3000000000111</c:v>
                </c:pt>
                <c:pt idx="522">
                  <c:v>3351.8000000000111</c:v>
                </c:pt>
                <c:pt idx="523">
                  <c:v>3356.8000000000111</c:v>
                </c:pt>
                <c:pt idx="524">
                  <c:v>3361.8000000000111</c:v>
                </c:pt>
                <c:pt idx="525">
                  <c:v>3366.8000000000111</c:v>
                </c:pt>
                <c:pt idx="526">
                  <c:v>3371.8000000000111</c:v>
                </c:pt>
                <c:pt idx="527">
                  <c:v>3376.8000000000111</c:v>
                </c:pt>
                <c:pt idx="528">
                  <c:v>3381.8000000000111</c:v>
                </c:pt>
                <c:pt idx="529">
                  <c:v>3386.8000000000111</c:v>
                </c:pt>
                <c:pt idx="530">
                  <c:v>3391.8000000000111</c:v>
                </c:pt>
                <c:pt idx="531">
                  <c:v>3401.8000000000111</c:v>
                </c:pt>
                <c:pt idx="532">
                  <c:v>3411.8000000000111</c:v>
                </c:pt>
                <c:pt idx="533">
                  <c:v>3416.7000000000112</c:v>
                </c:pt>
                <c:pt idx="534">
                  <c:v>3426.0000000000109</c:v>
                </c:pt>
                <c:pt idx="535">
                  <c:v>3435.300000000012</c:v>
                </c:pt>
                <c:pt idx="536">
                  <c:v>3439.900000000011</c:v>
                </c:pt>
                <c:pt idx="537">
                  <c:v>3447.400000000011</c:v>
                </c:pt>
                <c:pt idx="538">
                  <c:v>3454.900000000011</c:v>
                </c:pt>
                <c:pt idx="539">
                  <c:v>3459.800000000012</c:v>
                </c:pt>
                <c:pt idx="540">
                  <c:v>3465.0000000000109</c:v>
                </c:pt>
                <c:pt idx="541">
                  <c:v>3472.6000000000108</c:v>
                </c:pt>
                <c:pt idx="542">
                  <c:v>3480.1000000000108</c:v>
                </c:pt>
                <c:pt idx="543">
                  <c:v>3484.400000000011</c:v>
                </c:pt>
                <c:pt idx="544">
                  <c:v>3489.400000000011</c:v>
                </c:pt>
                <c:pt idx="545">
                  <c:v>3493.7000000000112</c:v>
                </c:pt>
                <c:pt idx="546">
                  <c:v>3503.7000000000112</c:v>
                </c:pt>
                <c:pt idx="547">
                  <c:v>3505.800000000012</c:v>
                </c:pt>
                <c:pt idx="548">
                  <c:v>3510.7000000000112</c:v>
                </c:pt>
                <c:pt idx="549">
                  <c:v>3512.800000000012</c:v>
                </c:pt>
                <c:pt idx="550">
                  <c:v>3517.1000000000122</c:v>
                </c:pt>
                <c:pt idx="551">
                  <c:v>3522.1000000000122</c:v>
                </c:pt>
                <c:pt idx="552">
                  <c:v>3524.2000000000112</c:v>
                </c:pt>
                <c:pt idx="553">
                  <c:v>3531.7000000000112</c:v>
                </c:pt>
                <c:pt idx="554">
                  <c:v>3536.0000000000118</c:v>
                </c:pt>
                <c:pt idx="555">
                  <c:v>3541.0000000000118</c:v>
                </c:pt>
                <c:pt idx="556">
                  <c:v>3547.800000000012</c:v>
                </c:pt>
                <c:pt idx="557">
                  <c:v>3555.300000000012</c:v>
                </c:pt>
                <c:pt idx="558">
                  <c:v>3559.6000000000122</c:v>
                </c:pt>
                <c:pt idx="559">
                  <c:v>3563.9000000000119</c:v>
                </c:pt>
                <c:pt idx="560">
                  <c:v>3568.5000000000118</c:v>
                </c:pt>
                <c:pt idx="561">
                  <c:v>3577.800000000012</c:v>
                </c:pt>
                <c:pt idx="562">
                  <c:v>3587.1000000000122</c:v>
                </c:pt>
                <c:pt idx="563">
                  <c:v>3589.2000000000121</c:v>
                </c:pt>
                <c:pt idx="564">
                  <c:v>3596.0000000000132</c:v>
                </c:pt>
                <c:pt idx="565">
                  <c:v>3601.0000000000132</c:v>
                </c:pt>
                <c:pt idx="566">
                  <c:v>3610.3000000000129</c:v>
                </c:pt>
                <c:pt idx="567">
                  <c:v>3614.6000000000131</c:v>
                </c:pt>
                <c:pt idx="568">
                  <c:v>3623.9000000000142</c:v>
                </c:pt>
                <c:pt idx="569">
                  <c:v>3631.4000000000142</c:v>
                </c:pt>
                <c:pt idx="570">
                  <c:v>3636.4000000000142</c:v>
                </c:pt>
                <c:pt idx="571">
                  <c:v>3641.4000000000142</c:v>
                </c:pt>
                <c:pt idx="572">
                  <c:v>3643.3000000000138</c:v>
                </c:pt>
                <c:pt idx="573">
                  <c:v>3648.3000000000138</c:v>
                </c:pt>
                <c:pt idx="574">
                  <c:v>3655.100000000014</c:v>
                </c:pt>
                <c:pt idx="575">
                  <c:v>3661.600000000014</c:v>
                </c:pt>
                <c:pt idx="576">
                  <c:v>3665.600000000014</c:v>
                </c:pt>
                <c:pt idx="577">
                  <c:v>3669.9000000000142</c:v>
                </c:pt>
                <c:pt idx="578">
                  <c:v>3674.2000000000139</c:v>
                </c:pt>
                <c:pt idx="579">
                  <c:v>3681.0000000000141</c:v>
                </c:pt>
                <c:pt idx="580">
                  <c:v>3690.3000000000152</c:v>
                </c:pt>
                <c:pt idx="581">
                  <c:v>3699.600000000014</c:v>
                </c:pt>
                <c:pt idx="582">
                  <c:v>3703.9000000000151</c:v>
                </c:pt>
                <c:pt idx="583">
                  <c:v>3708.2000000000148</c:v>
                </c:pt>
                <c:pt idx="584">
                  <c:v>3714.000000000015</c:v>
                </c:pt>
                <c:pt idx="585">
                  <c:v>3720.8000000000152</c:v>
                </c:pt>
                <c:pt idx="586">
                  <c:v>3727.6000000000149</c:v>
                </c:pt>
                <c:pt idx="587">
                  <c:v>3732.000000000015</c:v>
                </c:pt>
                <c:pt idx="588">
                  <c:v>3741.3000000000161</c:v>
                </c:pt>
                <c:pt idx="589">
                  <c:v>3746.3000000000161</c:v>
                </c:pt>
                <c:pt idx="590">
                  <c:v>3750.6000000000158</c:v>
                </c:pt>
                <c:pt idx="591">
                  <c:v>3758.1000000000158</c:v>
                </c:pt>
                <c:pt idx="592">
                  <c:v>3761.400000000016</c:v>
                </c:pt>
                <c:pt idx="593">
                  <c:v>3766.1000000000158</c:v>
                </c:pt>
                <c:pt idx="594">
                  <c:v>3771.1000000000158</c:v>
                </c:pt>
                <c:pt idx="595">
                  <c:v>3775.400000000016</c:v>
                </c:pt>
                <c:pt idx="596">
                  <c:v>3784.7000000000162</c:v>
                </c:pt>
                <c:pt idx="597">
                  <c:v>3794.0000000000159</c:v>
                </c:pt>
                <c:pt idx="598">
                  <c:v>3798.300000000017</c:v>
                </c:pt>
                <c:pt idx="599">
                  <c:v>3802.6000000000172</c:v>
                </c:pt>
                <c:pt idx="600">
                  <c:v>3806.9000000000169</c:v>
                </c:pt>
                <c:pt idx="601">
                  <c:v>3816.2000000000171</c:v>
                </c:pt>
                <c:pt idx="602">
                  <c:v>3818.300000000017</c:v>
                </c:pt>
                <c:pt idx="603">
                  <c:v>3820.4000000000169</c:v>
                </c:pt>
                <c:pt idx="604">
                  <c:v>3825.4000000000169</c:v>
                </c:pt>
                <c:pt idx="605">
                  <c:v>3829.7000000000171</c:v>
                </c:pt>
                <c:pt idx="606">
                  <c:v>3834.0000000000168</c:v>
                </c:pt>
                <c:pt idx="607">
                  <c:v>3838.0000000000168</c:v>
                </c:pt>
                <c:pt idx="608">
                  <c:v>3843.0000000000168</c:v>
                </c:pt>
                <c:pt idx="609">
                  <c:v>3852.300000000017</c:v>
                </c:pt>
                <c:pt idx="610">
                  <c:v>3859.9000000000169</c:v>
                </c:pt>
                <c:pt idx="611">
                  <c:v>3862.5000000000168</c:v>
                </c:pt>
                <c:pt idx="612">
                  <c:v>3870.1000000000172</c:v>
                </c:pt>
                <c:pt idx="613">
                  <c:v>3877.6000000000172</c:v>
                </c:pt>
                <c:pt idx="614">
                  <c:v>3886.9000000000169</c:v>
                </c:pt>
                <c:pt idx="615">
                  <c:v>3896.2000000000171</c:v>
                </c:pt>
                <c:pt idx="616">
                  <c:v>3903.7000000000171</c:v>
                </c:pt>
                <c:pt idx="617">
                  <c:v>3908.300000000017</c:v>
                </c:pt>
                <c:pt idx="618">
                  <c:v>3915.9000000000169</c:v>
                </c:pt>
                <c:pt idx="619">
                  <c:v>3920.9000000000169</c:v>
                </c:pt>
                <c:pt idx="620">
                  <c:v>3925.9000000000169</c:v>
                </c:pt>
                <c:pt idx="621">
                  <c:v>3930.9000000000169</c:v>
                </c:pt>
                <c:pt idx="622">
                  <c:v>3935.9000000000169</c:v>
                </c:pt>
                <c:pt idx="623">
                  <c:v>3943.4000000000169</c:v>
                </c:pt>
                <c:pt idx="624">
                  <c:v>3949.800000000017</c:v>
                </c:pt>
                <c:pt idx="625">
                  <c:v>3957.6000000000172</c:v>
                </c:pt>
                <c:pt idx="626">
                  <c:v>3962.6000000000172</c:v>
                </c:pt>
                <c:pt idx="627">
                  <c:v>3971.4000000000178</c:v>
                </c:pt>
                <c:pt idx="628">
                  <c:v>3976.4000000000178</c:v>
                </c:pt>
                <c:pt idx="629">
                  <c:v>3982.200000000018</c:v>
                </c:pt>
                <c:pt idx="630">
                  <c:v>3986.5000000000182</c:v>
                </c:pt>
                <c:pt idx="631">
                  <c:v>3991.5000000000182</c:v>
                </c:pt>
                <c:pt idx="632">
                  <c:v>3993.6000000000181</c:v>
                </c:pt>
                <c:pt idx="633">
                  <c:v>4000.4000000000201</c:v>
                </c:pt>
                <c:pt idx="634">
                  <c:v>4007.9000000000201</c:v>
                </c:pt>
                <c:pt idx="635">
                  <c:v>4012.200000000018</c:v>
                </c:pt>
                <c:pt idx="636">
                  <c:v>4016.50000000002</c:v>
                </c:pt>
                <c:pt idx="637">
                  <c:v>4025.8000000000202</c:v>
                </c:pt>
                <c:pt idx="638">
                  <c:v>4030.1000000000199</c:v>
                </c:pt>
                <c:pt idx="639">
                  <c:v>4034.4000000000201</c:v>
                </c:pt>
                <c:pt idx="640">
                  <c:v>4038.7000000000189</c:v>
                </c:pt>
                <c:pt idx="641">
                  <c:v>4043.00000000002</c:v>
                </c:pt>
                <c:pt idx="642">
                  <c:v>4047.3000000000202</c:v>
                </c:pt>
                <c:pt idx="643">
                  <c:v>4049.9000000000201</c:v>
                </c:pt>
                <c:pt idx="644">
                  <c:v>4052.50000000002</c:v>
                </c:pt>
                <c:pt idx="645">
                  <c:v>4055.1000000000199</c:v>
                </c:pt>
                <c:pt idx="646">
                  <c:v>4061.9000000000201</c:v>
                </c:pt>
                <c:pt idx="647">
                  <c:v>4065.2000000000198</c:v>
                </c:pt>
                <c:pt idx="648">
                  <c:v>4071.6000000000199</c:v>
                </c:pt>
                <c:pt idx="649">
                  <c:v>4074.50000000002</c:v>
                </c:pt>
                <c:pt idx="650">
                  <c:v>4081.3000000000202</c:v>
                </c:pt>
                <c:pt idx="651">
                  <c:v>4088.1000000000199</c:v>
                </c:pt>
                <c:pt idx="652">
                  <c:v>4093.1000000000199</c:v>
                </c:pt>
                <c:pt idx="653">
                  <c:v>4097.4000000000206</c:v>
                </c:pt>
                <c:pt idx="654">
                  <c:v>4102.4000000000206</c:v>
                </c:pt>
                <c:pt idx="655">
                  <c:v>4107.4000000000206</c:v>
                </c:pt>
                <c:pt idx="656">
                  <c:v>4110.7000000000207</c:v>
                </c:pt>
                <c:pt idx="657">
                  <c:v>4120.0000000000209</c:v>
                </c:pt>
                <c:pt idx="658">
                  <c:v>4125.0000000000209</c:v>
                </c:pt>
                <c:pt idx="659">
                  <c:v>4126.9000000000206</c:v>
                </c:pt>
                <c:pt idx="660">
                  <c:v>4131.8000000000202</c:v>
                </c:pt>
                <c:pt idx="661">
                  <c:v>4136.1000000000204</c:v>
                </c:pt>
                <c:pt idx="662">
                  <c:v>4140.4000000000206</c:v>
                </c:pt>
                <c:pt idx="663">
                  <c:v>4145.5000000000209</c:v>
                </c:pt>
                <c:pt idx="664">
                  <c:v>4146.7000000000207</c:v>
                </c:pt>
                <c:pt idx="665">
                  <c:v>4148.8000000000211</c:v>
                </c:pt>
                <c:pt idx="666">
                  <c:v>4155.7000000000207</c:v>
                </c:pt>
                <c:pt idx="667">
                  <c:v>4160.7000000000207</c:v>
                </c:pt>
                <c:pt idx="668">
                  <c:v>4165.1000000000204</c:v>
                </c:pt>
                <c:pt idx="669">
                  <c:v>4170.1000000000204</c:v>
                </c:pt>
                <c:pt idx="670">
                  <c:v>4178.4000000000206</c:v>
                </c:pt>
                <c:pt idx="671">
                  <c:v>4182.7000000000207</c:v>
                </c:pt>
                <c:pt idx="672">
                  <c:v>4190.2000000000207</c:v>
                </c:pt>
                <c:pt idx="673">
                  <c:v>4192.3000000000211</c:v>
                </c:pt>
                <c:pt idx="674">
                  <c:v>4194.4000000000206</c:v>
                </c:pt>
                <c:pt idx="675">
                  <c:v>4196.5000000000218</c:v>
                </c:pt>
                <c:pt idx="676">
                  <c:v>4205.800000000022</c:v>
                </c:pt>
                <c:pt idx="677">
                  <c:v>4215.800000000022</c:v>
                </c:pt>
                <c:pt idx="678">
                  <c:v>4225.800000000022</c:v>
                </c:pt>
                <c:pt idx="679">
                  <c:v>4235.800000000022</c:v>
                </c:pt>
                <c:pt idx="680">
                  <c:v>4245.1000000000222</c:v>
                </c:pt>
                <c:pt idx="681">
                  <c:v>4254.4000000000206</c:v>
                </c:pt>
                <c:pt idx="682">
                  <c:v>4263.7000000000226</c:v>
                </c:pt>
                <c:pt idx="683">
                  <c:v>4273.0000000000227</c:v>
                </c:pt>
                <c:pt idx="684">
                  <c:v>4282.3000000000229</c:v>
                </c:pt>
                <c:pt idx="685">
                  <c:v>4286.3000000000229</c:v>
                </c:pt>
                <c:pt idx="686">
                  <c:v>4296.3000000000229</c:v>
                </c:pt>
                <c:pt idx="687">
                  <c:v>4304.1000000000231</c:v>
                </c:pt>
                <c:pt idx="688">
                  <c:v>4314.1000000000231</c:v>
                </c:pt>
                <c:pt idx="689">
                  <c:v>4323.4000000000206</c:v>
                </c:pt>
                <c:pt idx="690">
                  <c:v>4332.7000000000226</c:v>
                </c:pt>
                <c:pt idx="691">
                  <c:v>4342.0000000000236</c:v>
                </c:pt>
                <c:pt idx="692">
                  <c:v>4351.3000000000238</c:v>
                </c:pt>
                <c:pt idx="693">
                  <c:v>4360.600000000024</c:v>
                </c:pt>
                <c:pt idx="694">
                  <c:v>4367.4000000000206</c:v>
                </c:pt>
                <c:pt idx="695">
                  <c:v>4377.4000000000206</c:v>
                </c:pt>
                <c:pt idx="696">
                  <c:v>4384.2000000000226</c:v>
                </c:pt>
                <c:pt idx="697">
                  <c:v>4391.0000000000246</c:v>
                </c:pt>
                <c:pt idx="698">
                  <c:v>4395.3000000000247</c:v>
                </c:pt>
                <c:pt idx="699">
                  <c:v>4402.1000000000249</c:v>
                </c:pt>
                <c:pt idx="700">
                  <c:v>4408.9000000000206</c:v>
                </c:pt>
                <c:pt idx="701">
                  <c:v>4416.1000000000249</c:v>
                </c:pt>
                <c:pt idx="702">
                  <c:v>4420.4000000000206</c:v>
                </c:pt>
                <c:pt idx="703">
                  <c:v>4427.6000000000249</c:v>
                </c:pt>
                <c:pt idx="704">
                  <c:v>4431.9000000000206</c:v>
                </c:pt>
                <c:pt idx="705">
                  <c:v>4438.7000000000226</c:v>
                </c:pt>
                <c:pt idx="706">
                  <c:v>4445.9000000000206</c:v>
                </c:pt>
                <c:pt idx="707">
                  <c:v>4452.7000000000226</c:v>
                </c:pt>
                <c:pt idx="708">
                  <c:v>4459.5000000000246</c:v>
                </c:pt>
                <c:pt idx="709">
                  <c:v>4466.3000000000256</c:v>
                </c:pt>
                <c:pt idx="710">
                  <c:v>4473.1000000000258</c:v>
                </c:pt>
                <c:pt idx="711">
                  <c:v>4479.900000000026</c:v>
                </c:pt>
                <c:pt idx="712">
                  <c:v>4489.2000000000262</c:v>
                </c:pt>
                <c:pt idx="713">
                  <c:v>4493.5000000000264</c:v>
                </c:pt>
                <c:pt idx="714">
                  <c:v>4501.0000000000264</c:v>
                </c:pt>
                <c:pt idx="715">
                  <c:v>4510.3000000000266</c:v>
                </c:pt>
                <c:pt idx="716">
                  <c:v>4515.3000000000266</c:v>
                </c:pt>
                <c:pt idx="717">
                  <c:v>4524.6000000000267</c:v>
                </c:pt>
                <c:pt idx="718">
                  <c:v>4531.8000000000266</c:v>
                </c:pt>
                <c:pt idx="719">
                  <c:v>4539.3000000000266</c:v>
                </c:pt>
                <c:pt idx="720">
                  <c:v>4548.6000000000267</c:v>
                </c:pt>
                <c:pt idx="721">
                  <c:v>4557.9000000000269</c:v>
                </c:pt>
                <c:pt idx="722">
                  <c:v>4567.2000000000271</c:v>
                </c:pt>
                <c:pt idx="723">
                  <c:v>4576.5000000000273</c:v>
                </c:pt>
                <c:pt idx="724">
                  <c:v>4585.8000000000284</c:v>
                </c:pt>
                <c:pt idx="725">
                  <c:v>4591.6000000000276</c:v>
                </c:pt>
                <c:pt idx="726">
                  <c:v>4600.9000000000278</c:v>
                </c:pt>
                <c:pt idx="727">
                  <c:v>4608.700000000028</c:v>
                </c:pt>
                <c:pt idx="728">
                  <c:v>4612.700000000028</c:v>
                </c:pt>
                <c:pt idx="729">
                  <c:v>4619.200000000028</c:v>
                </c:pt>
                <c:pt idx="730">
                  <c:v>4627.0000000000282</c:v>
                </c:pt>
                <c:pt idx="731">
                  <c:v>4631.3000000000284</c:v>
                </c:pt>
                <c:pt idx="732">
                  <c:v>4638.8000000000284</c:v>
                </c:pt>
                <c:pt idx="733">
                  <c:v>4646.3000000000284</c:v>
                </c:pt>
                <c:pt idx="734">
                  <c:v>4653.1000000000304</c:v>
                </c:pt>
                <c:pt idx="735">
                  <c:v>4662.4000000000287</c:v>
                </c:pt>
                <c:pt idx="736">
                  <c:v>4671.7000000000289</c:v>
                </c:pt>
                <c:pt idx="737">
                  <c:v>4681.00000000003</c:v>
                </c:pt>
                <c:pt idx="738">
                  <c:v>4690.3000000000302</c:v>
                </c:pt>
                <c:pt idx="739">
                  <c:v>4696.8000000000302</c:v>
                </c:pt>
                <c:pt idx="740">
                  <c:v>4703.3000000000302</c:v>
                </c:pt>
                <c:pt idx="741">
                  <c:v>4712.6000000000304</c:v>
                </c:pt>
                <c:pt idx="742">
                  <c:v>4721.9000000000296</c:v>
                </c:pt>
                <c:pt idx="743">
                  <c:v>4728.7000000000298</c:v>
                </c:pt>
                <c:pt idx="744">
                  <c:v>4738.00000000003</c:v>
                </c:pt>
                <c:pt idx="745">
                  <c:v>4747.3000000000302</c:v>
                </c:pt>
                <c:pt idx="746">
                  <c:v>4756.6000000000304</c:v>
                </c:pt>
                <c:pt idx="747">
                  <c:v>4765.9000000000306</c:v>
                </c:pt>
                <c:pt idx="748">
                  <c:v>4775.2000000000307</c:v>
                </c:pt>
                <c:pt idx="749">
                  <c:v>4784.5000000000309</c:v>
                </c:pt>
                <c:pt idx="750">
                  <c:v>4793.8000000000311</c:v>
                </c:pt>
                <c:pt idx="751">
                  <c:v>4803.1000000000313</c:v>
                </c:pt>
                <c:pt idx="752">
                  <c:v>4812.4000000000306</c:v>
                </c:pt>
                <c:pt idx="753">
                  <c:v>4821.7000000000317</c:v>
                </c:pt>
                <c:pt idx="754">
                  <c:v>4831.0000000000318</c:v>
                </c:pt>
                <c:pt idx="755">
                  <c:v>4838.5000000000318</c:v>
                </c:pt>
                <c:pt idx="756">
                  <c:v>4847.800000000032</c:v>
                </c:pt>
                <c:pt idx="757">
                  <c:v>4852.800000000032</c:v>
                </c:pt>
                <c:pt idx="758">
                  <c:v>4854.0000000000318</c:v>
                </c:pt>
                <c:pt idx="759">
                  <c:v>4859.0000000000318</c:v>
                </c:pt>
                <c:pt idx="760">
                  <c:v>4861.1000000000322</c:v>
                </c:pt>
                <c:pt idx="761">
                  <c:v>4863.2000000000326</c:v>
                </c:pt>
                <c:pt idx="762">
                  <c:v>4865.3000000000329</c:v>
                </c:pt>
                <c:pt idx="763">
                  <c:v>4871.8000000000329</c:v>
                </c:pt>
                <c:pt idx="764">
                  <c:v>4878.6000000000331</c:v>
                </c:pt>
                <c:pt idx="765">
                  <c:v>4886.4000000000306</c:v>
                </c:pt>
                <c:pt idx="766">
                  <c:v>4890.7000000000326</c:v>
                </c:pt>
                <c:pt idx="767">
                  <c:v>4900.0000000000337</c:v>
                </c:pt>
                <c:pt idx="768">
                  <c:v>4904.0000000000337</c:v>
                </c:pt>
                <c:pt idx="769">
                  <c:v>4909.0000000000337</c:v>
                </c:pt>
                <c:pt idx="770">
                  <c:v>4913.100000000034</c:v>
                </c:pt>
                <c:pt idx="771">
                  <c:v>4915.2000000000326</c:v>
                </c:pt>
                <c:pt idx="772">
                  <c:v>4919.5000000000346</c:v>
                </c:pt>
                <c:pt idx="773">
                  <c:v>4928.8000000000347</c:v>
                </c:pt>
                <c:pt idx="774">
                  <c:v>4938.1000000000349</c:v>
                </c:pt>
                <c:pt idx="775">
                  <c:v>4945.6000000000349</c:v>
                </c:pt>
                <c:pt idx="776">
                  <c:v>4950.6000000000349</c:v>
                </c:pt>
                <c:pt idx="777">
                  <c:v>4958.2000000000326</c:v>
                </c:pt>
                <c:pt idx="778">
                  <c:v>4962.5000000000346</c:v>
                </c:pt>
                <c:pt idx="779">
                  <c:v>4966.8000000000357</c:v>
                </c:pt>
                <c:pt idx="780">
                  <c:v>4973.6000000000358</c:v>
                </c:pt>
                <c:pt idx="781">
                  <c:v>4978.0000000000346</c:v>
                </c:pt>
                <c:pt idx="782">
                  <c:v>4988.0000000000346</c:v>
                </c:pt>
                <c:pt idx="783">
                  <c:v>4998.0000000000346</c:v>
                </c:pt>
                <c:pt idx="784">
                  <c:v>5007.3000000000357</c:v>
                </c:pt>
                <c:pt idx="785">
                  <c:v>5014.1000000000358</c:v>
                </c:pt>
                <c:pt idx="786">
                  <c:v>5018.400000000036</c:v>
                </c:pt>
                <c:pt idx="787">
                  <c:v>5021.7000000000362</c:v>
                </c:pt>
                <c:pt idx="788">
                  <c:v>5028.6000000000358</c:v>
                </c:pt>
                <c:pt idx="789">
                  <c:v>5032.900000000036</c:v>
                </c:pt>
                <c:pt idx="790">
                  <c:v>5042.2000000000362</c:v>
                </c:pt>
                <c:pt idx="791">
                  <c:v>5049.0000000000364</c:v>
                </c:pt>
                <c:pt idx="792">
                  <c:v>5055.0000000000364</c:v>
                </c:pt>
                <c:pt idx="793">
                  <c:v>5059.3000000000366</c:v>
                </c:pt>
                <c:pt idx="794">
                  <c:v>5066.1000000000367</c:v>
                </c:pt>
                <c:pt idx="795">
                  <c:v>5074.4000000000369</c:v>
                </c:pt>
                <c:pt idx="796">
                  <c:v>5083.7000000000371</c:v>
                </c:pt>
                <c:pt idx="797">
                  <c:v>5093.0000000000373</c:v>
                </c:pt>
                <c:pt idx="798">
                  <c:v>5099.8000000000384</c:v>
                </c:pt>
                <c:pt idx="799">
                  <c:v>5106.6000000000377</c:v>
                </c:pt>
                <c:pt idx="800">
                  <c:v>5113.4000000000378</c:v>
                </c:pt>
                <c:pt idx="801">
                  <c:v>5117.8000000000384</c:v>
                </c:pt>
                <c:pt idx="802">
                  <c:v>5122.7000000000371</c:v>
                </c:pt>
                <c:pt idx="803">
                  <c:v>5130.5000000000373</c:v>
                </c:pt>
                <c:pt idx="804">
                  <c:v>5134.8000000000384</c:v>
                </c:pt>
                <c:pt idx="805">
                  <c:v>5144.8000000000384</c:v>
                </c:pt>
                <c:pt idx="806">
                  <c:v>5146.7000000000371</c:v>
                </c:pt>
                <c:pt idx="807">
                  <c:v>5148.6000000000367</c:v>
                </c:pt>
                <c:pt idx="808">
                  <c:v>5152.9000000000369</c:v>
                </c:pt>
                <c:pt idx="809">
                  <c:v>5157.9000000000369</c:v>
                </c:pt>
                <c:pt idx="810">
                  <c:v>5167.2000000000371</c:v>
                </c:pt>
                <c:pt idx="811">
                  <c:v>5172.1000000000367</c:v>
                </c:pt>
                <c:pt idx="812">
                  <c:v>5179.6000000000367</c:v>
                </c:pt>
                <c:pt idx="813">
                  <c:v>5187.2000000000371</c:v>
                </c:pt>
                <c:pt idx="814">
                  <c:v>5191.5000000000373</c:v>
                </c:pt>
                <c:pt idx="815">
                  <c:v>5200.8000000000384</c:v>
                </c:pt>
                <c:pt idx="816">
                  <c:v>5210.8000000000384</c:v>
                </c:pt>
                <c:pt idx="817">
                  <c:v>5218.3000000000384</c:v>
                </c:pt>
                <c:pt idx="818">
                  <c:v>5227.6000000000377</c:v>
                </c:pt>
                <c:pt idx="819">
                  <c:v>5236.9000000000378</c:v>
                </c:pt>
                <c:pt idx="820">
                  <c:v>5239.5000000000382</c:v>
                </c:pt>
                <c:pt idx="821">
                  <c:v>5247.0000000000382</c:v>
                </c:pt>
                <c:pt idx="822">
                  <c:v>5251.3000000000384</c:v>
                </c:pt>
                <c:pt idx="823">
                  <c:v>5253.9000000000387</c:v>
                </c:pt>
                <c:pt idx="824">
                  <c:v>5260.7000000000389</c:v>
                </c:pt>
                <c:pt idx="825">
                  <c:v>5265.00000000004</c:v>
                </c:pt>
                <c:pt idx="826">
                  <c:v>5270.8000000000402</c:v>
                </c:pt>
                <c:pt idx="827">
                  <c:v>5280.1000000000404</c:v>
                </c:pt>
                <c:pt idx="828">
                  <c:v>5289.4000000000397</c:v>
                </c:pt>
                <c:pt idx="829">
                  <c:v>5293.7000000000398</c:v>
                </c:pt>
                <c:pt idx="830">
                  <c:v>5298.00000000004</c:v>
                </c:pt>
                <c:pt idx="831">
                  <c:v>5308.00000000004</c:v>
                </c:pt>
                <c:pt idx="832">
                  <c:v>5313.00000000004</c:v>
                </c:pt>
                <c:pt idx="833">
                  <c:v>5320.50000000004</c:v>
                </c:pt>
                <c:pt idx="834">
                  <c:v>5324.8000000000402</c:v>
                </c:pt>
                <c:pt idx="835">
                  <c:v>5329.8000000000402</c:v>
                </c:pt>
                <c:pt idx="836">
                  <c:v>5337.3000000000402</c:v>
                </c:pt>
                <c:pt idx="837">
                  <c:v>5346.6000000000404</c:v>
                </c:pt>
                <c:pt idx="838">
                  <c:v>5355.9000000000406</c:v>
                </c:pt>
                <c:pt idx="839">
                  <c:v>5360.9000000000406</c:v>
                </c:pt>
                <c:pt idx="840">
                  <c:v>5365.5000000000409</c:v>
                </c:pt>
                <c:pt idx="841">
                  <c:v>5368.8000000000411</c:v>
                </c:pt>
                <c:pt idx="842">
                  <c:v>5376.6000000000413</c:v>
                </c:pt>
                <c:pt idx="843">
                  <c:v>5384.4000000000406</c:v>
                </c:pt>
                <c:pt idx="844">
                  <c:v>5391.9000000000406</c:v>
                </c:pt>
                <c:pt idx="845">
                  <c:v>5397.9000000000406</c:v>
                </c:pt>
                <c:pt idx="846">
                  <c:v>5402.9000000000406</c:v>
                </c:pt>
                <c:pt idx="847">
                  <c:v>5409.7000000000417</c:v>
                </c:pt>
                <c:pt idx="848">
                  <c:v>5417.2000000000417</c:v>
                </c:pt>
                <c:pt idx="849">
                  <c:v>5421.5000000000418</c:v>
                </c:pt>
                <c:pt idx="850">
                  <c:v>5429.300000000042</c:v>
                </c:pt>
                <c:pt idx="851">
                  <c:v>5434.300000000042</c:v>
                </c:pt>
                <c:pt idx="852">
                  <c:v>5438.6000000000422</c:v>
                </c:pt>
                <c:pt idx="853">
                  <c:v>5444.0000000000418</c:v>
                </c:pt>
                <c:pt idx="854">
                  <c:v>5448.300000000042</c:v>
                </c:pt>
                <c:pt idx="855">
                  <c:v>5457.6000000000422</c:v>
                </c:pt>
                <c:pt idx="856">
                  <c:v>5464.4000000000406</c:v>
                </c:pt>
                <c:pt idx="857">
                  <c:v>5471.2000000000426</c:v>
                </c:pt>
                <c:pt idx="858">
                  <c:v>5478.7000000000426</c:v>
                </c:pt>
                <c:pt idx="859">
                  <c:v>5482.2000000000426</c:v>
                </c:pt>
                <c:pt idx="860">
                  <c:v>5489.4000000000406</c:v>
                </c:pt>
                <c:pt idx="861">
                  <c:v>5495.4000000000406</c:v>
                </c:pt>
                <c:pt idx="862">
                  <c:v>5502.300000000042</c:v>
                </c:pt>
                <c:pt idx="863">
                  <c:v>5504.4000000000406</c:v>
                </c:pt>
                <c:pt idx="864">
                  <c:v>5511.300000000042</c:v>
                </c:pt>
                <c:pt idx="865">
                  <c:v>5518.2000000000417</c:v>
                </c:pt>
                <c:pt idx="866">
                  <c:v>5525.1000000000413</c:v>
                </c:pt>
                <c:pt idx="867">
                  <c:v>5527.2000000000417</c:v>
                </c:pt>
                <c:pt idx="868">
                  <c:v>5537.2000000000417</c:v>
                </c:pt>
                <c:pt idx="869">
                  <c:v>5541.5000000000418</c:v>
                </c:pt>
                <c:pt idx="870">
                  <c:v>5545.800000000042</c:v>
                </c:pt>
                <c:pt idx="871">
                  <c:v>5550.800000000042</c:v>
                </c:pt>
                <c:pt idx="872">
                  <c:v>5557.6000000000422</c:v>
                </c:pt>
                <c:pt idx="873">
                  <c:v>5562.2000000000426</c:v>
                </c:pt>
                <c:pt idx="874">
                  <c:v>5565.5000000000427</c:v>
                </c:pt>
                <c:pt idx="875">
                  <c:v>5568.8000000000429</c:v>
                </c:pt>
                <c:pt idx="876">
                  <c:v>5570.7000000000426</c:v>
                </c:pt>
                <c:pt idx="877">
                  <c:v>5578.2000000000426</c:v>
                </c:pt>
                <c:pt idx="878">
                  <c:v>5585.4000000000406</c:v>
                </c:pt>
                <c:pt idx="879">
                  <c:v>5590.4000000000406</c:v>
                </c:pt>
                <c:pt idx="880">
                  <c:v>5595.4000000000406</c:v>
                </c:pt>
                <c:pt idx="881">
                  <c:v>5602.9000000000406</c:v>
                </c:pt>
                <c:pt idx="882">
                  <c:v>5612.2000000000426</c:v>
                </c:pt>
                <c:pt idx="883">
                  <c:v>5618.0000000000427</c:v>
                </c:pt>
                <c:pt idx="884">
                  <c:v>5628.0000000000427</c:v>
                </c:pt>
                <c:pt idx="885">
                  <c:v>5638.0000000000427</c:v>
                </c:pt>
                <c:pt idx="886">
                  <c:v>5646.3000000000429</c:v>
                </c:pt>
                <c:pt idx="887">
                  <c:v>5650.6000000000431</c:v>
                </c:pt>
                <c:pt idx="888">
                  <c:v>5654.9000000000406</c:v>
                </c:pt>
                <c:pt idx="889">
                  <c:v>5659.2000000000426</c:v>
                </c:pt>
                <c:pt idx="890">
                  <c:v>5666.7000000000426</c:v>
                </c:pt>
                <c:pt idx="891">
                  <c:v>5672.5000000000437</c:v>
                </c:pt>
                <c:pt idx="892">
                  <c:v>5677.5000000000437</c:v>
                </c:pt>
                <c:pt idx="893">
                  <c:v>5686.8000000000438</c:v>
                </c:pt>
                <c:pt idx="894">
                  <c:v>5696.100000000044</c:v>
                </c:pt>
                <c:pt idx="895">
                  <c:v>5701.100000000044</c:v>
                </c:pt>
                <c:pt idx="896">
                  <c:v>5708.600000000044</c:v>
                </c:pt>
                <c:pt idx="897">
                  <c:v>5712.9000000000406</c:v>
                </c:pt>
                <c:pt idx="898">
                  <c:v>5717.2000000000426</c:v>
                </c:pt>
                <c:pt idx="899">
                  <c:v>5723.0000000000446</c:v>
                </c:pt>
                <c:pt idx="900">
                  <c:v>5727.4000000000406</c:v>
                </c:pt>
                <c:pt idx="901">
                  <c:v>5733.4000000000406</c:v>
                </c:pt>
                <c:pt idx="902">
                  <c:v>5737.7000000000426</c:v>
                </c:pt>
                <c:pt idx="903">
                  <c:v>5747.0000000000446</c:v>
                </c:pt>
                <c:pt idx="904">
                  <c:v>5751.3000000000447</c:v>
                </c:pt>
                <c:pt idx="905">
                  <c:v>5755.6000000000449</c:v>
                </c:pt>
                <c:pt idx="906">
                  <c:v>5758.2000000000426</c:v>
                </c:pt>
                <c:pt idx="907">
                  <c:v>5760.3000000000457</c:v>
                </c:pt>
                <c:pt idx="908">
                  <c:v>5764.6000000000458</c:v>
                </c:pt>
                <c:pt idx="909">
                  <c:v>5773.900000000046</c:v>
                </c:pt>
                <c:pt idx="910">
                  <c:v>5781.400000000046</c:v>
                </c:pt>
                <c:pt idx="911">
                  <c:v>5785.7000000000462</c:v>
                </c:pt>
                <c:pt idx="912">
                  <c:v>5789.0000000000464</c:v>
                </c:pt>
                <c:pt idx="913">
                  <c:v>5798.3000000000466</c:v>
                </c:pt>
                <c:pt idx="914">
                  <c:v>5805.8000000000466</c:v>
                </c:pt>
                <c:pt idx="915">
                  <c:v>5810.8000000000466</c:v>
                </c:pt>
                <c:pt idx="916">
                  <c:v>5815.8000000000466</c:v>
                </c:pt>
                <c:pt idx="917">
                  <c:v>5823.3000000000466</c:v>
                </c:pt>
                <c:pt idx="918">
                  <c:v>5833.3000000000466</c:v>
                </c:pt>
                <c:pt idx="919">
                  <c:v>5837.6000000000467</c:v>
                </c:pt>
                <c:pt idx="920">
                  <c:v>5839.7000000000471</c:v>
                </c:pt>
                <c:pt idx="921">
                  <c:v>5849.0000000000473</c:v>
                </c:pt>
                <c:pt idx="922">
                  <c:v>5856.2000000000471</c:v>
                </c:pt>
                <c:pt idx="923">
                  <c:v>5861.2000000000471</c:v>
                </c:pt>
                <c:pt idx="924">
                  <c:v>5866.2000000000471</c:v>
                </c:pt>
                <c:pt idx="925">
                  <c:v>5870.5000000000473</c:v>
                </c:pt>
                <c:pt idx="926">
                  <c:v>5876.0000000000473</c:v>
                </c:pt>
                <c:pt idx="927">
                  <c:v>5878.6000000000477</c:v>
                </c:pt>
                <c:pt idx="928">
                  <c:v>5880.700000000048</c:v>
                </c:pt>
                <c:pt idx="929">
                  <c:v>5885.0000000000482</c:v>
                </c:pt>
                <c:pt idx="930">
                  <c:v>5889.3000000000484</c:v>
                </c:pt>
                <c:pt idx="931">
                  <c:v>5893.6000000000504</c:v>
                </c:pt>
                <c:pt idx="932">
                  <c:v>5897.9000000000487</c:v>
                </c:pt>
                <c:pt idx="933">
                  <c:v>5902.2000000000489</c:v>
                </c:pt>
                <c:pt idx="934">
                  <c:v>5906.50000000005</c:v>
                </c:pt>
                <c:pt idx="935">
                  <c:v>5910.8000000000502</c:v>
                </c:pt>
                <c:pt idx="936">
                  <c:v>5915.8000000000502</c:v>
                </c:pt>
                <c:pt idx="937">
                  <c:v>5920.8000000000502</c:v>
                </c:pt>
                <c:pt idx="938">
                  <c:v>5925.8000000000502</c:v>
                </c:pt>
                <c:pt idx="939">
                  <c:v>5933.3000000000502</c:v>
                </c:pt>
                <c:pt idx="940">
                  <c:v>5936.6000000000504</c:v>
                </c:pt>
                <c:pt idx="941">
                  <c:v>5941.2000000000498</c:v>
                </c:pt>
                <c:pt idx="942">
                  <c:v>5948.7000000000498</c:v>
                </c:pt>
                <c:pt idx="943">
                  <c:v>5950.8000000000502</c:v>
                </c:pt>
                <c:pt idx="944">
                  <c:v>5955.2000000000498</c:v>
                </c:pt>
                <c:pt idx="945">
                  <c:v>5959.50000000005</c:v>
                </c:pt>
                <c:pt idx="946">
                  <c:v>5967.2000000000498</c:v>
                </c:pt>
                <c:pt idx="947">
                  <c:v>5972.4000000000497</c:v>
                </c:pt>
                <c:pt idx="948">
                  <c:v>5976.7000000000498</c:v>
                </c:pt>
                <c:pt idx="949">
                  <c:v>5984.2000000000498</c:v>
                </c:pt>
                <c:pt idx="950">
                  <c:v>5988.50000000005</c:v>
                </c:pt>
                <c:pt idx="951">
                  <c:v>5992.8000000000502</c:v>
                </c:pt>
                <c:pt idx="952">
                  <c:v>5998.8000000000502</c:v>
                </c:pt>
                <c:pt idx="953">
                  <c:v>6003.1000000000504</c:v>
                </c:pt>
                <c:pt idx="954">
                  <c:v>6008.1000000000504</c:v>
                </c:pt>
                <c:pt idx="955">
                  <c:v>6013.1000000000504</c:v>
                </c:pt>
                <c:pt idx="956">
                  <c:v>6017.4000000000506</c:v>
                </c:pt>
                <c:pt idx="957">
                  <c:v>6027.4000000000506</c:v>
                </c:pt>
                <c:pt idx="958">
                  <c:v>6034.0000000000509</c:v>
                </c:pt>
                <c:pt idx="959">
                  <c:v>6040.8000000000511</c:v>
                </c:pt>
                <c:pt idx="960">
                  <c:v>6045.1000000000513</c:v>
                </c:pt>
                <c:pt idx="961">
                  <c:v>6050.9000000000506</c:v>
                </c:pt>
                <c:pt idx="962">
                  <c:v>6055.9000000000506</c:v>
                </c:pt>
                <c:pt idx="963">
                  <c:v>6057.6000000000513</c:v>
                </c:pt>
                <c:pt idx="964">
                  <c:v>6059.7000000000517</c:v>
                </c:pt>
                <c:pt idx="965">
                  <c:v>6069.0000000000518</c:v>
                </c:pt>
                <c:pt idx="966">
                  <c:v>6070.7000000000517</c:v>
                </c:pt>
                <c:pt idx="967">
                  <c:v>6074.0000000000518</c:v>
                </c:pt>
                <c:pt idx="968">
                  <c:v>6079.2000000000517</c:v>
                </c:pt>
                <c:pt idx="969">
                  <c:v>6088.5000000000518</c:v>
                </c:pt>
                <c:pt idx="970">
                  <c:v>6096.1000000000522</c:v>
                </c:pt>
                <c:pt idx="971">
                  <c:v>6104.9000000000506</c:v>
                </c:pt>
                <c:pt idx="972">
                  <c:v>6114.2000000000526</c:v>
                </c:pt>
                <c:pt idx="973">
                  <c:v>6123.5000000000528</c:v>
                </c:pt>
                <c:pt idx="974">
                  <c:v>6132.8000000000529</c:v>
                </c:pt>
                <c:pt idx="975">
                  <c:v>6141.8000000000529</c:v>
                </c:pt>
                <c:pt idx="976">
                  <c:v>6151.8000000000529</c:v>
                </c:pt>
                <c:pt idx="977">
                  <c:v>6157.8000000000529</c:v>
                </c:pt>
                <c:pt idx="978">
                  <c:v>6164.6000000000531</c:v>
                </c:pt>
                <c:pt idx="979">
                  <c:v>6172.1000000000531</c:v>
                </c:pt>
                <c:pt idx="980">
                  <c:v>6179.6000000000531</c:v>
                </c:pt>
                <c:pt idx="981">
                  <c:v>6184.0000000000528</c:v>
                </c:pt>
                <c:pt idx="982">
                  <c:v>6188.3000000000529</c:v>
                </c:pt>
                <c:pt idx="983">
                  <c:v>6195.8000000000529</c:v>
                </c:pt>
                <c:pt idx="984">
                  <c:v>6200.8000000000529</c:v>
                </c:pt>
                <c:pt idx="985">
                  <c:v>6205.8000000000529</c:v>
                </c:pt>
                <c:pt idx="986">
                  <c:v>6210.8000000000529</c:v>
                </c:pt>
                <c:pt idx="987">
                  <c:v>6215.8000000000529</c:v>
                </c:pt>
                <c:pt idx="988">
                  <c:v>6220.8000000000529</c:v>
                </c:pt>
                <c:pt idx="989">
                  <c:v>6225.8000000000529</c:v>
                </c:pt>
                <c:pt idx="990">
                  <c:v>6232.6000000000531</c:v>
                </c:pt>
                <c:pt idx="991">
                  <c:v>6239.8000000000529</c:v>
                </c:pt>
                <c:pt idx="992">
                  <c:v>6241.9000000000506</c:v>
                </c:pt>
                <c:pt idx="993">
                  <c:v>6248.7000000000526</c:v>
                </c:pt>
                <c:pt idx="994">
                  <c:v>6255.5000000000537</c:v>
                </c:pt>
                <c:pt idx="995">
                  <c:v>6262.7000000000526</c:v>
                </c:pt>
                <c:pt idx="996">
                  <c:v>6269.8000000000538</c:v>
                </c:pt>
                <c:pt idx="997">
                  <c:v>6274.100000000054</c:v>
                </c:pt>
                <c:pt idx="998">
                  <c:v>6278.4000000000506</c:v>
                </c:pt>
                <c:pt idx="999">
                  <c:v>6282.7000000000526</c:v>
                </c:pt>
                <c:pt idx="1000">
                  <c:v>6287.0000000000546</c:v>
                </c:pt>
                <c:pt idx="1001">
                  <c:v>6291.3000000000548</c:v>
                </c:pt>
                <c:pt idx="1002">
                  <c:v>6295.6000000000549</c:v>
                </c:pt>
                <c:pt idx="1003">
                  <c:v>6299.9000000000506</c:v>
                </c:pt>
                <c:pt idx="1004">
                  <c:v>6306.7000000000526</c:v>
                </c:pt>
                <c:pt idx="1005">
                  <c:v>6311.0000000000546</c:v>
                </c:pt>
                <c:pt idx="1006">
                  <c:v>6316.0000000000546</c:v>
                </c:pt>
                <c:pt idx="1007">
                  <c:v>6322.8000000000557</c:v>
                </c:pt>
                <c:pt idx="1008">
                  <c:v>6327.1000000000558</c:v>
                </c:pt>
                <c:pt idx="1009">
                  <c:v>6333.900000000056</c:v>
                </c:pt>
                <c:pt idx="1010">
                  <c:v>6340.7000000000562</c:v>
                </c:pt>
                <c:pt idx="1011">
                  <c:v>6347.5000000000564</c:v>
                </c:pt>
                <c:pt idx="1012">
                  <c:v>6354.3000000000566</c:v>
                </c:pt>
                <c:pt idx="1013">
                  <c:v>6361.1000000000568</c:v>
                </c:pt>
                <c:pt idx="1014">
                  <c:v>6367.9000000000569</c:v>
                </c:pt>
                <c:pt idx="1015">
                  <c:v>6374.7000000000571</c:v>
                </c:pt>
                <c:pt idx="1016">
                  <c:v>6381.5000000000573</c:v>
                </c:pt>
                <c:pt idx="1017">
                  <c:v>6388.3000000000584</c:v>
                </c:pt>
                <c:pt idx="1018">
                  <c:v>6395.1000000000577</c:v>
                </c:pt>
                <c:pt idx="1019">
                  <c:v>6399.4000000000578</c:v>
                </c:pt>
                <c:pt idx="1020">
                  <c:v>6406.200000000058</c:v>
                </c:pt>
                <c:pt idx="1021">
                  <c:v>6413.0000000000582</c:v>
                </c:pt>
                <c:pt idx="1022">
                  <c:v>6417.6000000000604</c:v>
                </c:pt>
                <c:pt idx="1023">
                  <c:v>6424.4000000000588</c:v>
                </c:pt>
                <c:pt idx="1024">
                  <c:v>6431.2000000000589</c:v>
                </c:pt>
                <c:pt idx="1025">
                  <c:v>6435.50000000006</c:v>
                </c:pt>
                <c:pt idx="1026">
                  <c:v>6439.8000000000602</c:v>
                </c:pt>
                <c:pt idx="1027">
                  <c:v>6444.1000000000604</c:v>
                </c:pt>
                <c:pt idx="1028">
                  <c:v>6451.6000000000604</c:v>
                </c:pt>
                <c:pt idx="1029">
                  <c:v>6460.9000000000597</c:v>
                </c:pt>
                <c:pt idx="1030">
                  <c:v>6470.9000000000597</c:v>
                </c:pt>
                <c:pt idx="1031">
                  <c:v>6478.4000000000597</c:v>
                </c:pt>
                <c:pt idx="1032">
                  <c:v>6485.6000000000604</c:v>
                </c:pt>
                <c:pt idx="1033">
                  <c:v>6490.6000000000604</c:v>
                </c:pt>
                <c:pt idx="1034">
                  <c:v>6495.6000000000604</c:v>
                </c:pt>
                <c:pt idx="1035">
                  <c:v>6500.6000000000604</c:v>
                </c:pt>
                <c:pt idx="1036">
                  <c:v>6505.6000000000604</c:v>
                </c:pt>
                <c:pt idx="1037">
                  <c:v>6510.6000000000604</c:v>
                </c:pt>
                <c:pt idx="1038">
                  <c:v>6514.9000000000597</c:v>
                </c:pt>
                <c:pt idx="1039">
                  <c:v>6519.9000000000597</c:v>
                </c:pt>
                <c:pt idx="1040">
                  <c:v>6522.50000000006</c:v>
                </c:pt>
                <c:pt idx="1041">
                  <c:v>6529.3000000000602</c:v>
                </c:pt>
                <c:pt idx="1042">
                  <c:v>6536.1000000000604</c:v>
                </c:pt>
                <c:pt idx="1043">
                  <c:v>6545.4000000000606</c:v>
                </c:pt>
                <c:pt idx="1044">
                  <c:v>6552.6000000000604</c:v>
                </c:pt>
                <c:pt idx="1045">
                  <c:v>6561.9000000000606</c:v>
                </c:pt>
                <c:pt idx="1046">
                  <c:v>6571.2000000000608</c:v>
                </c:pt>
                <c:pt idx="1047">
                  <c:v>6580.5000000000609</c:v>
                </c:pt>
                <c:pt idx="1048">
                  <c:v>6589.8000000000611</c:v>
                </c:pt>
                <c:pt idx="1049">
                  <c:v>6599.1000000000613</c:v>
                </c:pt>
                <c:pt idx="1050">
                  <c:v>6608.4000000000606</c:v>
                </c:pt>
                <c:pt idx="1051">
                  <c:v>6617.7000000000617</c:v>
                </c:pt>
                <c:pt idx="1052">
                  <c:v>6627.0000000000618</c:v>
                </c:pt>
                <c:pt idx="1053">
                  <c:v>6634.6000000000622</c:v>
                </c:pt>
                <c:pt idx="1054">
                  <c:v>6638.6000000000622</c:v>
                </c:pt>
                <c:pt idx="1055">
                  <c:v>6645.4000000000606</c:v>
                </c:pt>
                <c:pt idx="1056">
                  <c:v>6652.2000000000626</c:v>
                </c:pt>
                <c:pt idx="1057">
                  <c:v>6659.0000000000628</c:v>
                </c:pt>
                <c:pt idx="1058">
                  <c:v>6668.3000000000629</c:v>
                </c:pt>
                <c:pt idx="1059">
                  <c:v>6675.1000000000631</c:v>
                </c:pt>
                <c:pt idx="1060">
                  <c:v>6679.4000000000606</c:v>
                </c:pt>
                <c:pt idx="1061">
                  <c:v>6684.5000000000637</c:v>
                </c:pt>
                <c:pt idx="1062">
                  <c:v>6689.600000000064</c:v>
                </c:pt>
                <c:pt idx="1063">
                  <c:v>6691.7000000000626</c:v>
                </c:pt>
                <c:pt idx="1064">
                  <c:v>6696.7000000000626</c:v>
                </c:pt>
                <c:pt idx="1065">
                  <c:v>6701.7000000000626</c:v>
                </c:pt>
                <c:pt idx="1066">
                  <c:v>6708.100000000064</c:v>
                </c:pt>
                <c:pt idx="1067">
                  <c:v>6710.2000000000626</c:v>
                </c:pt>
                <c:pt idx="1068">
                  <c:v>6717.4000000000606</c:v>
                </c:pt>
                <c:pt idx="1069">
                  <c:v>6724.600000000064</c:v>
                </c:pt>
                <c:pt idx="1070">
                  <c:v>6728.2000000000626</c:v>
                </c:pt>
                <c:pt idx="1071">
                  <c:v>6734.3000000000648</c:v>
                </c:pt>
                <c:pt idx="1072">
                  <c:v>6738.6000000000649</c:v>
                </c:pt>
                <c:pt idx="1073">
                  <c:v>6746.1000000000649</c:v>
                </c:pt>
                <c:pt idx="1074">
                  <c:v>6750.4000000000606</c:v>
                </c:pt>
                <c:pt idx="1075">
                  <c:v>6757.5000000000646</c:v>
                </c:pt>
                <c:pt idx="1076">
                  <c:v>6764.6000000000658</c:v>
                </c:pt>
                <c:pt idx="1077">
                  <c:v>6771.7000000000662</c:v>
                </c:pt>
                <c:pt idx="1078">
                  <c:v>6781.7000000000662</c:v>
                </c:pt>
                <c:pt idx="1079">
                  <c:v>6791.0000000000664</c:v>
                </c:pt>
                <c:pt idx="1080">
                  <c:v>6793.6000000000668</c:v>
                </c:pt>
                <c:pt idx="1081">
                  <c:v>6803.6000000000668</c:v>
                </c:pt>
                <c:pt idx="1082">
                  <c:v>6811.4000000000669</c:v>
                </c:pt>
                <c:pt idx="1083">
                  <c:v>6819.2000000000671</c:v>
                </c:pt>
                <c:pt idx="1084">
                  <c:v>6826.7000000000671</c:v>
                </c:pt>
                <c:pt idx="1085">
                  <c:v>6831.0000000000673</c:v>
                </c:pt>
                <c:pt idx="1086">
                  <c:v>6836.0000000000673</c:v>
                </c:pt>
                <c:pt idx="1087">
                  <c:v>6842.0000000000673</c:v>
                </c:pt>
                <c:pt idx="1088">
                  <c:v>6848.0000000000673</c:v>
                </c:pt>
                <c:pt idx="1089">
                  <c:v>6854.0000000000673</c:v>
                </c:pt>
                <c:pt idx="1090">
                  <c:v>6860.0000000000673</c:v>
                </c:pt>
                <c:pt idx="1091">
                  <c:v>6866.0000000000673</c:v>
                </c:pt>
                <c:pt idx="1092">
                  <c:v>6872.0000000000673</c:v>
                </c:pt>
                <c:pt idx="1093">
                  <c:v>6878.0000000000673</c:v>
                </c:pt>
                <c:pt idx="1094">
                  <c:v>6884.0000000000673</c:v>
                </c:pt>
                <c:pt idx="1095">
                  <c:v>6890.0000000000673</c:v>
                </c:pt>
                <c:pt idx="1096">
                  <c:v>6893.5000000000673</c:v>
                </c:pt>
                <c:pt idx="1097">
                  <c:v>6898.4000000000669</c:v>
                </c:pt>
                <c:pt idx="1098">
                  <c:v>6904.4000000000669</c:v>
                </c:pt>
                <c:pt idx="1099">
                  <c:v>6910.5000000000673</c:v>
                </c:pt>
                <c:pt idx="1100">
                  <c:v>6917.3000000000684</c:v>
                </c:pt>
                <c:pt idx="1101">
                  <c:v>6921.6000000000677</c:v>
                </c:pt>
                <c:pt idx="1102">
                  <c:v>6925.9000000000678</c:v>
                </c:pt>
                <c:pt idx="1103">
                  <c:v>6927.8000000000684</c:v>
                </c:pt>
                <c:pt idx="1104">
                  <c:v>6932.8000000000684</c:v>
                </c:pt>
                <c:pt idx="1105">
                  <c:v>6937.1000000000677</c:v>
                </c:pt>
                <c:pt idx="1106">
                  <c:v>6943.9000000000678</c:v>
                </c:pt>
                <c:pt idx="1107">
                  <c:v>6948.200000000068</c:v>
                </c:pt>
                <c:pt idx="1108">
                  <c:v>6953.200000000068</c:v>
                </c:pt>
                <c:pt idx="1109">
                  <c:v>6960.700000000068</c:v>
                </c:pt>
                <c:pt idx="1110">
                  <c:v>6965.700000000068</c:v>
                </c:pt>
                <c:pt idx="1111">
                  <c:v>6970.0000000000682</c:v>
                </c:pt>
                <c:pt idx="1112">
                  <c:v>6979.3000000000684</c:v>
                </c:pt>
                <c:pt idx="1113">
                  <c:v>6983.6000000000704</c:v>
                </c:pt>
                <c:pt idx="1114">
                  <c:v>6992.9000000000688</c:v>
                </c:pt>
                <c:pt idx="1115">
                  <c:v>7002.2000000000689</c:v>
                </c:pt>
                <c:pt idx="1116">
                  <c:v>7011.50000000007</c:v>
                </c:pt>
                <c:pt idx="1117">
                  <c:v>7016.50000000007</c:v>
                </c:pt>
                <c:pt idx="1118">
                  <c:v>7020.8000000000702</c:v>
                </c:pt>
                <c:pt idx="1119">
                  <c:v>7025.1000000000704</c:v>
                </c:pt>
                <c:pt idx="1120">
                  <c:v>7030.1000000000704</c:v>
                </c:pt>
                <c:pt idx="1121">
                  <c:v>7037.6000000000704</c:v>
                </c:pt>
                <c:pt idx="1122">
                  <c:v>7042.6000000000704</c:v>
                </c:pt>
                <c:pt idx="1123">
                  <c:v>7046.3000000000702</c:v>
                </c:pt>
                <c:pt idx="1124">
                  <c:v>7051.3000000000702</c:v>
                </c:pt>
                <c:pt idx="1125">
                  <c:v>7058.8000000000702</c:v>
                </c:pt>
                <c:pt idx="1126">
                  <c:v>7063.8000000000702</c:v>
                </c:pt>
                <c:pt idx="1127">
                  <c:v>7068.8000000000702</c:v>
                </c:pt>
                <c:pt idx="1128">
                  <c:v>7073.8000000000702</c:v>
                </c:pt>
                <c:pt idx="1129">
                  <c:v>7078.8000000000702</c:v>
                </c:pt>
                <c:pt idx="1130">
                  <c:v>7083.8000000000702</c:v>
                </c:pt>
                <c:pt idx="1131">
                  <c:v>7090.6000000000704</c:v>
                </c:pt>
                <c:pt idx="1132">
                  <c:v>7094.9000000000697</c:v>
                </c:pt>
                <c:pt idx="1133">
                  <c:v>7099.9000000000697</c:v>
                </c:pt>
                <c:pt idx="1134">
                  <c:v>7104.9000000000697</c:v>
                </c:pt>
                <c:pt idx="1135">
                  <c:v>7112.4000000000697</c:v>
                </c:pt>
                <c:pt idx="1136">
                  <c:v>7114.50000000007</c:v>
                </c:pt>
                <c:pt idx="1137">
                  <c:v>7118.8000000000702</c:v>
                </c:pt>
                <c:pt idx="1138">
                  <c:v>7128.1000000000704</c:v>
                </c:pt>
                <c:pt idx="1139">
                  <c:v>7133.1000000000704</c:v>
                </c:pt>
                <c:pt idx="1140">
                  <c:v>7135.2000000000708</c:v>
                </c:pt>
                <c:pt idx="1141">
                  <c:v>7142.7000000000708</c:v>
                </c:pt>
                <c:pt idx="1142">
                  <c:v>7150.2000000000708</c:v>
                </c:pt>
                <c:pt idx="1143">
                  <c:v>7155.2000000000708</c:v>
                </c:pt>
                <c:pt idx="1144">
                  <c:v>7160.2000000000708</c:v>
                </c:pt>
                <c:pt idx="1145">
                  <c:v>7169.5000000000709</c:v>
                </c:pt>
                <c:pt idx="1146">
                  <c:v>7179.5000000000709</c:v>
                </c:pt>
                <c:pt idx="1147">
                  <c:v>7183.5000000000709</c:v>
                </c:pt>
                <c:pt idx="1148">
                  <c:v>7191.0000000000709</c:v>
                </c:pt>
                <c:pt idx="1149">
                  <c:v>7196.0000000000709</c:v>
                </c:pt>
                <c:pt idx="1150">
                  <c:v>7201.0000000000709</c:v>
                </c:pt>
                <c:pt idx="1151">
                  <c:v>7206.0000000000709</c:v>
                </c:pt>
                <c:pt idx="1152">
                  <c:v>7213.5000000000709</c:v>
                </c:pt>
                <c:pt idx="1153">
                  <c:v>7220.7000000000708</c:v>
                </c:pt>
                <c:pt idx="1154">
                  <c:v>7225.0000000000709</c:v>
                </c:pt>
                <c:pt idx="1155">
                  <c:v>7229.4000000000706</c:v>
                </c:pt>
                <c:pt idx="1156">
                  <c:v>7236.9000000000706</c:v>
                </c:pt>
                <c:pt idx="1157">
                  <c:v>7245.9000000000706</c:v>
                </c:pt>
                <c:pt idx="1158">
                  <c:v>7250.2000000000708</c:v>
                </c:pt>
                <c:pt idx="1159">
                  <c:v>7254.3000000000711</c:v>
                </c:pt>
                <c:pt idx="1160">
                  <c:v>7258.4000000000706</c:v>
                </c:pt>
                <c:pt idx="1161">
                  <c:v>7262.5000000000719</c:v>
                </c:pt>
                <c:pt idx="1162">
                  <c:v>7264.2000000000717</c:v>
                </c:pt>
                <c:pt idx="1163">
                  <c:v>7271.7000000000717</c:v>
                </c:pt>
                <c:pt idx="1164">
                  <c:v>7276.7000000000717</c:v>
                </c:pt>
                <c:pt idx="1165">
                  <c:v>7279.300000000072</c:v>
                </c:pt>
                <c:pt idx="1166">
                  <c:v>7286.800000000072</c:v>
                </c:pt>
                <c:pt idx="1167">
                  <c:v>7294.300000000072</c:v>
                </c:pt>
                <c:pt idx="1168">
                  <c:v>7301.1000000000722</c:v>
                </c:pt>
                <c:pt idx="1169">
                  <c:v>7308.300000000072</c:v>
                </c:pt>
                <c:pt idx="1170">
                  <c:v>7315.1000000000722</c:v>
                </c:pt>
                <c:pt idx="1171">
                  <c:v>7317.2000000000726</c:v>
                </c:pt>
                <c:pt idx="1172">
                  <c:v>7326.5000000000728</c:v>
                </c:pt>
                <c:pt idx="1173">
                  <c:v>7334.0000000000728</c:v>
                </c:pt>
                <c:pt idx="1174">
                  <c:v>7341.5000000000728</c:v>
                </c:pt>
                <c:pt idx="1175">
                  <c:v>7345.8000000000729</c:v>
                </c:pt>
                <c:pt idx="1176">
                  <c:v>7350.8000000000729</c:v>
                </c:pt>
                <c:pt idx="1177">
                  <c:v>7358.3000000000729</c:v>
                </c:pt>
                <c:pt idx="1178">
                  <c:v>7364.1000000000731</c:v>
                </c:pt>
                <c:pt idx="1179">
                  <c:v>7369.1000000000731</c:v>
                </c:pt>
                <c:pt idx="1180">
                  <c:v>7376.6000000000731</c:v>
                </c:pt>
                <c:pt idx="1181">
                  <c:v>7380.6000000000731</c:v>
                </c:pt>
                <c:pt idx="1182">
                  <c:v>7390.6000000000731</c:v>
                </c:pt>
                <c:pt idx="1183">
                  <c:v>7395.6000000000731</c:v>
                </c:pt>
                <c:pt idx="1184">
                  <c:v>7400.6000000000731</c:v>
                </c:pt>
                <c:pt idx="1185">
                  <c:v>7408.1000000000731</c:v>
                </c:pt>
                <c:pt idx="1186">
                  <c:v>7412.4000000000706</c:v>
                </c:pt>
                <c:pt idx="1187">
                  <c:v>7421.7000000000726</c:v>
                </c:pt>
                <c:pt idx="1188">
                  <c:v>7431.0000000000737</c:v>
                </c:pt>
                <c:pt idx="1189">
                  <c:v>7437.600000000074</c:v>
                </c:pt>
                <c:pt idx="1190">
                  <c:v>7441.9000000000706</c:v>
                </c:pt>
                <c:pt idx="1191">
                  <c:v>7449.0000000000746</c:v>
                </c:pt>
                <c:pt idx="1192">
                  <c:v>7456.8000000000748</c:v>
                </c:pt>
                <c:pt idx="1193">
                  <c:v>7464.6000000000749</c:v>
                </c:pt>
                <c:pt idx="1194">
                  <c:v>7473.9000000000706</c:v>
                </c:pt>
                <c:pt idx="1195">
                  <c:v>7483.2000000000726</c:v>
                </c:pt>
                <c:pt idx="1196">
                  <c:v>7491.0000000000746</c:v>
                </c:pt>
                <c:pt idx="1197">
                  <c:v>7500.3000000000757</c:v>
                </c:pt>
                <c:pt idx="1198">
                  <c:v>7506.7000000000726</c:v>
                </c:pt>
                <c:pt idx="1199">
                  <c:v>7511.0000000000746</c:v>
                </c:pt>
                <c:pt idx="1200">
                  <c:v>7518.2000000000726</c:v>
                </c:pt>
                <c:pt idx="1201">
                  <c:v>7528.2000000000726</c:v>
                </c:pt>
                <c:pt idx="1202">
                  <c:v>7533.2000000000726</c:v>
                </c:pt>
                <c:pt idx="1203">
                  <c:v>7542.5000000000746</c:v>
                </c:pt>
                <c:pt idx="1204">
                  <c:v>7551.5000000000746</c:v>
                </c:pt>
                <c:pt idx="1205">
                  <c:v>7560.5000000000746</c:v>
                </c:pt>
                <c:pt idx="1206">
                  <c:v>7564.8000000000757</c:v>
                </c:pt>
                <c:pt idx="1207">
                  <c:v>7569.1000000000759</c:v>
                </c:pt>
                <c:pt idx="1208">
                  <c:v>7573.400000000076</c:v>
                </c:pt>
                <c:pt idx="1209">
                  <c:v>7578.0000000000764</c:v>
                </c:pt>
                <c:pt idx="1210">
                  <c:v>7587.3000000000766</c:v>
                </c:pt>
                <c:pt idx="1211">
                  <c:v>7591.6000000000768</c:v>
                </c:pt>
                <c:pt idx="1212">
                  <c:v>7595.9000000000769</c:v>
                </c:pt>
                <c:pt idx="1213">
                  <c:v>7605.2000000000771</c:v>
                </c:pt>
                <c:pt idx="1214">
                  <c:v>7612.7000000000771</c:v>
                </c:pt>
                <c:pt idx="1215">
                  <c:v>7620.2000000000771</c:v>
                </c:pt>
                <c:pt idx="1216">
                  <c:v>7630.2000000000771</c:v>
                </c:pt>
                <c:pt idx="1217">
                  <c:v>7634.5000000000773</c:v>
                </c:pt>
                <c:pt idx="1218">
                  <c:v>7638.8000000000784</c:v>
                </c:pt>
                <c:pt idx="1219">
                  <c:v>7640.9000000000779</c:v>
                </c:pt>
                <c:pt idx="1220">
                  <c:v>7647.8000000000784</c:v>
                </c:pt>
                <c:pt idx="1221">
                  <c:v>7654.7000000000771</c:v>
                </c:pt>
                <c:pt idx="1222">
                  <c:v>7662.2000000000771</c:v>
                </c:pt>
                <c:pt idx="1223">
                  <c:v>7664.8000000000784</c:v>
                </c:pt>
                <c:pt idx="1224">
                  <c:v>7667.4000000000779</c:v>
                </c:pt>
                <c:pt idx="1225">
                  <c:v>7673.5000000000782</c:v>
                </c:pt>
                <c:pt idx="1226">
                  <c:v>7677.8000000000784</c:v>
                </c:pt>
                <c:pt idx="1227">
                  <c:v>7682.8000000000784</c:v>
                </c:pt>
                <c:pt idx="1228">
                  <c:v>7687.8000000000784</c:v>
                </c:pt>
                <c:pt idx="1229">
                  <c:v>7692.8000000000784</c:v>
                </c:pt>
                <c:pt idx="1230">
                  <c:v>7697.8000000000784</c:v>
                </c:pt>
                <c:pt idx="1231">
                  <c:v>7702.8000000000784</c:v>
                </c:pt>
                <c:pt idx="1232">
                  <c:v>7706.1000000000804</c:v>
                </c:pt>
                <c:pt idx="1233">
                  <c:v>7708.0000000000782</c:v>
                </c:pt>
                <c:pt idx="1234">
                  <c:v>7714.8000000000784</c:v>
                </c:pt>
                <c:pt idx="1235">
                  <c:v>7721.6000000000804</c:v>
                </c:pt>
                <c:pt idx="1236">
                  <c:v>7728.4000000000788</c:v>
                </c:pt>
                <c:pt idx="1237">
                  <c:v>7732.7000000000789</c:v>
                </c:pt>
                <c:pt idx="1238">
                  <c:v>7739.50000000008</c:v>
                </c:pt>
                <c:pt idx="1239">
                  <c:v>7746.3000000000802</c:v>
                </c:pt>
                <c:pt idx="1240">
                  <c:v>7753.1000000000804</c:v>
                </c:pt>
                <c:pt idx="1241">
                  <c:v>7759.9000000000797</c:v>
                </c:pt>
                <c:pt idx="1242">
                  <c:v>7766.7000000000799</c:v>
                </c:pt>
                <c:pt idx="1243">
                  <c:v>7771.00000000008</c:v>
                </c:pt>
                <c:pt idx="1244">
                  <c:v>7775.6000000000804</c:v>
                </c:pt>
                <c:pt idx="1245">
                  <c:v>7780.2000000000808</c:v>
                </c:pt>
                <c:pt idx="1246">
                  <c:v>7782.3000000000811</c:v>
                </c:pt>
                <c:pt idx="1247">
                  <c:v>7784.4000000000806</c:v>
                </c:pt>
                <c:pt idx="1248">
                  <c:v>7786.1000000000813</c:v>
                </c:pt>
                <c:pt idx="1249">
                  <c:v>7793.0000000000809</c:v>
                </c:pt>
                <c:pt idx="1250">
                  <c:v>7799.9000000000806</c:v>
                </c:pt>
                <c:pt idx="1251">
                  <c:v>7806.8000000000802</c:v>
                </c:pt>
                <c:pt idx="1252">
                  <c:v>7815.6000000000804</c:v>
                </c:pt>
                <c:pt idx="1253">
                  <c:v>7825.6000000000804</c:v>
                </c:pt>
                <c:pt idx="1254">
                  <c:v>7829.9000000000806</c:v>
                </c:pt>
                <c:pt idx="1255">
                  <c:v>7834.2000000000808</c:v>
                </c:pt>
                <c:pt idx="1256">
                  <c:v>7843.5000000000809</c:v>
                </c:pt>
                <c:pt idx="1257">
                  <c:v>7848.5000000000809</c:v>
                </c:pt>
                <c:pt idx="1258">
                  <c:v>7853.5000000000809</c:v>
                </c:pt>
                <c:pt idx="1259">
                  <c:v>7860.7000000000808</c:v>
                </c:pt>
                <c:pt idx="1260">
                  <c:v>7865.3000000000811</c:v>
                </c:pt>
                <c:pt idx="1261">
                  <c:v>7870.3000000000811</c:v>
                </c:pt>
                <c:pt idx="1262">
                  <c:v>7874.6000000000813</c:v>
                </c:pt>
                <c:pt idx="1263">
                  <c:v>7878.9000000000806</c:v>
                </c:pt>
                <c:pt idx="1264">
                  <c:v>7884.7000000000817</c:v>
                </c:pt>
                <c:pt idx="1265">
                  <c:v>7889.1000000000813</c:v>
                </c:pt>
                <c:pt idx="1266">
                  <c:v>7893.7000000000817</c:v>
                </c:pt>
                <c:pt idx="1267">
                  <c:v>7903.7000000000817</c:v>
                </c:pt>
                <c:pt idx="1268">
                  <c:v>7908.0000000000819</c:v>
                </c:pt>
                <c:pt idx="1269">
                  <c:v>7913.0000000000819</c:v>
                </c:pt>
                <c:pt idx="1270">
                  <c:v>7920.6000000000822</c:v>
                </c:pt>
                <c:pt idx="1271">
                  <c:v>7927.7000000000826</c:v>
                </c:pt>
                <c:pt idx="1272">
                  <c:v>7935.2000000000826</c:v>
                </c:pt>
                <c:pt idx="1273">
                  <c:v>7937.3000000000829</c:v>
                </c:pt>
                <c:pt idx="1274">
                  <c:v>7944.1000000000831</c:v>
                </c:pt>
                <c:pt idx="1275">
                  <c:v>7948.7000000000826</c:v>
                </c:pt>
                <c:pt idx="1276">
                  <c:v>7953.0000000000837</c:v>
                </c:pt>
                <c:pt idx="1277">
                  <c:v>7957.600000000084</c:v>
                </c:pt>
                <c:pt idx="1278">
                  <c:v>7961.9000000000806</c:v>
                </c:pt>
                <c:pt idx="1279">
                  <c:v>7967.7000000000826</c:v>
                </c:pt>
                <c:pt idx="1280">
                  <c:v>7972.7000000000826</c:v>
                </c:pt>
                <c:pt idx="1281">
                  <c:v>7979.5000000000846</c:v>
                </c:pt>
                <c:pt idx="1282">
                  <c:v>7981.4000000000806</c:v>
                </c:pt>
                <c:pt idx="1283">
                  <c:v>7988.2000000000826</c:v>
                </c:pt>
                <c:pt idx="1284">
                  <c:v>7995.7000000000826</c:v>
                </c:pt>
                <c:pt idx="1285">
                  <c:v>8003.2000000000826</c:v>
                </c:pt>
                <c:pt idx="1286">
                  <c:v>8008.2000000000826</c:v>
                </c:pt>
                <c:pt idx="1287">
                  <c:v>8015.0000000000846</c:v>
                </c:pt>
                <c:pt idx="1288">
                  <c:v>8018.3000000000848</c:v>
                </c:pt>
                <c:pt idx="1289">
                  <c:v>8028.3000000000848</c:v>
                </c:pt>
                <c:pt idx="1290">
                  <c:v>8035.1000000000849</c:v>
                </c:pt>
                <c:pt idx="1291">
                  <c:v>8041.9000000000806</c:v>
                </c:pt>
                <c:pt idx="1292">
                  <c:v>8047.7000000000826</c:v>
                </c:pt>
                <c:pt idx="1293">
                  <c:v>8051.0000000000846</c:v>
                </c:pt>
                <c:pt idx="1294">
                  <c:v>8054.3000000000857</c:v>
                </c:pt>
                <c:pt idx="1295">
                  <c:v>8057.6000000000859</c:v>
                </c:pt>
                <c:pt idx="1296">
                  <c:v>8064.400000000086</c:v>
                </c:pt>
                <c:pt idx="1297">
                  <c:v>8068.1000000000859</c:v>
                </c:pt>
                <c:pt idx="1298">
                  <c:v>8073.1000000000859</c:v>
                </c:pt>
                <c:pt idx="1299">
                  <c:v>8082.400000000086</c:v>
                </c:pt>
                <c:pt idx="1300">
                  <c:v>8089.2000000000862</c:v>
                </c:pt>
                <c:pt idx="1301">
                  <c:v>8096.0000000000864</c:v>
                </c:pt>
                <c:pt idx="1302">
                  <c:v>8102.8000000000866</c:v>
                </c:pt>
                <c:pt idx="1303">
                  <c:v>8112.1000000000868</c:v>
                </c:pt>
                <c:pt idx="1304">
                  <c:v>8120.9000000000869</c:v>
                </c:pt>
                <c:pt idx="1305">
                  <c:v>8123.0000000000873</c:v>
                </c:pt>
                <c:pt idx="1306">
                  <c:v>8124.9000000000869</c:v>
                </c:pt>
                <c:pt idx="1307">
                  <c:v>8131.7000000000871</c:v>
                </c:pt>
                <c:pt idx="1308">
                  <c:v>8139.5000000000873</c:v>
                </c:pt>
                <c:pt idx="1309">
                  <c:v>8147.3000000000884</c:v>
                </c:pt>
                <c:pt idx="1310">
                  <c:v>8155.1000000000877</c:v>
                </c:pt>
                <c:pt idx="1311">
                  <c:v>8162.9000000000879</c:v>
                </c:pt>
                <c:pt idx="1312">
                  <c:v>8170.700000000088</c:v>
                </c:pt>
                <c:pt idx="1313">
                  <c:v>8178.5000000000882</c:v>
                </c:pt>
                <c:pt idx="1314">
                  <c:v>8186.3000000000884</c:v>
                </c:pt>
                <c:pt idx="1315">
                  <c:v>8194.1000000000877</c:v>
                </c:pt>
                <c:pt idx="1316">
                  <c:v>8201.9000000000851</c:v>
                </c:pt>
                <c:pt idx="1317">
                  <c:v>8209.0000000000873</c:v>
                </c:pt>
                <c:pt idx="1318">
                  <c:v>8210.9000000000851</c:v>
                </c:pt>
                <c:pt idx="1319">
                  <c:v>8212.8000000000848</c:v>
                </c:pt>
                <c:pt idx="1320">
                  <c:v>8219.6000000000859</c:v>
                </c:pt>
                <c:pt idx="1321">
                  <c:v>8226.4000000000851</c:v>
                </c:pt>
                <c:pt idx="1322">
                  <c:v>8235.7000000000844</c:v>
                </c:pt>
                <c:pt idx="1323">
                  <c:v>8243.2000000000844</c:v>
                </c:pt>
                <c:pt idx="1324">
                  <c:v>8252.5000000000837</c:v>
                </c:pt>
                <c:pt idx="1325">
                  <c:v>8256.8000000000811</c:v>
                </c:pt>
                <c:pt idx="1326">
                  <c:v>8261.8000000000811</c:v>
                </c:pt>
                <c:pt idx="1327">
                  <c:v>8263.7000000000826</c:v>
                </c:pt>
                <c:pt idx="1328">
                  <c:v>8270.0000000000819</c:v>
                </c:pt>
                <c:pt idx="1329">
                  <c:v>8271.9000000000815</c:v>
                </c:pt>
                <c:pt idx="1330">
                  <c:v>8281.2000000000808</c:v>
                </c:pt>
                <c:pt idx="1331">
                  <c:v>8288.00000000008</c:v>
                </c:pt>
                <c:pt idx="1332">
                  <c:v>8293.8000000000666</c:v>
                </c:pt>
                <c:pt idx="1333">
                  <c:v>8300.6000000000768</c:v>
                </c:pt>
                <c:pt idx="1334">
                  <c:v>8305.6000000000768</c:v>
                </c:pt>
                <c:pt idx="1335">
                  <c:v>8312.4000000000706</c:v>
                </c:pt>
                <c:pt idx="1336">
                  <c:v>8319.2000000000771</c:v>
                </c:pt>
                <c:pt idx="1337">
                  <c:v>8326.0000000000746</c:v>
                </c:pt>
                <c:pt idx="1338">
                  <c:v>8336.0000000000746</c:v>
                </c:pt>
                <c:pt idx="1339">
                  <c:v>8342.9000000000706</c:v>
                </c:pt>
                <c:pt idx="1340">
                  <c:v>8348.4000000000706</c:v>
                </c:pt>
                <c:pt idx="1341">
                  <c:v>8353.9000000000706</c:v>
                </c:pt>
                <c:pt idx="1342">
                  <c:v>8357.4000000000706</c:v>
                </c:pt>
                <c:pt idx="1343">
                  <c:v>8361.4000000000706</c:v>
                </c:pt>
                <c:pt idx="1344">
                  <c:v>8368.2000000000753</c:v>
                </c:pt>
                <c:pt idx="1345">
                  <c:v>8373.2000000000753</c:v>
                </c:pt>
                <c:pt idx="1346">
                  <c:v>8378.2000000000753</c:v>
                </c:pt>
                <c:pt idx="1347">
                  <c:v>8382.5000000000728</c:v>
                </c:pt>
                <c:pt idx="1348">
                  <c:v>8390.0000000000728</c:v>
                </c:pt>
                <c:pt idx="1349">
                  <c:v>8393.5000000000728</c:v>
                </c:pt>
                <c:pt idx="1350">
                  <c:v>8398.5000000000728</c:v>
                </c:pt>
                <c:pt idx="1351">
                  <c:v>8403.5000000000728</c:v>
                </c:pt>
                <c:pt idx="1352">
                  <c:v>8408.5000000000728</c:v>
                </c:pt>
                <c:pt idx="1353">
                  <c:v>8413.5000000000728</c:v>
                </c:pt>
                <c:pt idx="1354">
                  <c:v>8418.5000000000728</c:v>
                </c:pt>
                <c:pt idx="1355">
                  <c:v>8423.5000000000728</c:v>
                </c:pt>
                <c:pt idx="1356">
                  <c:v>8431.0000000000728</c:v>
                </c:pt>
                <c:pt idx="1357">
                  <c:v>8435.3000000000666</c:v>
                </c:pt>
                <c:pt idx="1358">
                  <c:v>8440.3000000000666</c:v>
                </c:pt>
                <c:pt idx="1359">
                  <c:v>8444.6000000000731</c:v>
                </c:pt>
                <c:pt idx="1360">
                  <c:v>8449.6000000000731</c:v>
                </c:pt>
                <c:pt idx="1361">
                  <c:v>8458.9000000000706</c:v>
                </c:pt>
                <c:pt idx="1362">
                  <c:v>8466.4000000000706</c:v>
                </c:pt>
                <c:pt idx="1363">
                  <c:v>8470.7000000000717</c:v>
                </c:pt>
                <c:pt idx="1364">
                  <c:v>8475.7000000000717</c:v>
                </c:pt>
                <c:pt idx="1365">
                  <c:v>8481.5000000000691</c:v>
                </c:pt>
                <c:pt idx="1366">
                  <c:v>8487.3000000000666</c:v>
                </c:pt>
                <c:pt idx="1367">
                  <c:v>8494.1000000000695</c:v>
                </c:pt>
                <c:pt idx="1368">
                  <c:v>8498.7000000000698</c:v>
                </c:pt>
                <c:pt idx="1369">
                  <c:v>8503.3000000000666</c:v>
                </c:pt>
                <c:pt idx="1370">
                  <c:v>8507.9000000000688</c:v>
                </c:pt>
                <c:pt idx="1371">
                  <c:v>8510.0000000000691</c:v>
                </c:pt>
                <c:pt idx="1372">
                  <c:v>8512.6000000000713</c:v>
                </c:pt>
                <c:pt idx="1373">
                  <c:v>8520.1000000000713</c:v>
                </c:pt>
                <c:pt idx="1374">
                  <c:v>8525.1000000000713</c:v>
                </c:pt>
                <c:pt idx="1375">
                  <c:v>8532.6000000000713</c:v>
                </c:pt>
                <c:pt idx="1376">
                  <c:v>8539.5000000000691</c:v>
                </c:pt>
                <c:pt idx="1377">
                  <c:v>8541.6000000000713</c:v>
                </c:pt>
                <c:pt idx="1378">
                  <c:v>8550.9000000000688</c:v>
                </c:pt>
                <c:pt idx="1379">
                  <c:v>8554.9000000000688</c:v>
                </c:pt>
                <c:pt idx="1380">
                  <c:v>8559.2000000000698</c:v>
                </c:pt>
                <c:pt idx="1381">
                  <c:v>8564.2000000000698</c:v>
                </c:pt>
                <c:pt idx="1382">
                  <c:v>8569.2000000000698</c:v>
                </c:pt>
                <c:pt idx="1383">
                  <c:v>8579.2000000000698</c:v>
                </c:pt>
                <c:pt idx="1384">
                  <c:v>8585.7000000000698</c:v>
                </c:pt>
                <c:pt idx="1385">
                  <c:v>8589.7000000000698</c:v>
                </c:pt>
                <c:pt idx="1386">
                  <c:v>8594.0000000000691</c:v>
                </c:pt>
                <c:pt idx="1387">
                  <c:v>8598.3000000000666</c:v>
                </c:pt>
                <c:pt idx="1388">
                  <c:v>8600.4000000000669</c:v>
                </c:pt>
                <c:pt idx="1389">
                  <c:v>8605.4000000000669</c:v>
                </c:pt>
                <c:pt idx="1390">
                  <c:v>8609.700000000068</c:v>
                </c:pt>
                <c:pt idx="1391">
                  <c:v>8616.5000000000673</c:v>
                </c:pt>
                <c:pt idx="1392">
                  <c:v>8623.0000000000673</c:v>
                </c:pt>
                <c:pt idx="1393">
                  <c:v>8631.8000000000648</c:v>
                </c:pt>
                <c:pt idx="1394">
                  <c:v>8636.1000000000658</c:v>
                </c:pt>
                <c:pt idx="1395">
                  <c:v>8640.4000000000651</c:v>
                </c:pt>
                <c:pt idx="1396">
                  <c:v>8644.7000000000644</c:v>
                </c:pt>
                <c:pt idx="1397">
                  <c:v>8651.5000000000637</c:v>
                </c:pt>
                <c:pt idx="1398">
                  <c:v>8660.8000000000611</c:v>
                </c:pt>
                <c:pt idx="1399">
                  <c:v>8665.1000000000622</c:v>
                </c:pt>
                <c:pt idx="1400">
                  <c:v>8669.1000000000622</c:v>
                </c:pt>
                <c:pt idx="1401">
                  <c:v>8676.6000000000622</c:v>
                </c:pt>
                <c:pt idx="1402">
                  <c:v>8680.9000000000615</c:v>
                </c:pt>
                <c:pt idx="1403">
                  <c:v>8689.9000000000615</c:v>
                </c:pt>
                <c:pt idx="1404">
                  <c:v>8699.2000000000608</c:v>
                </c:pt>
                <c:pt idx="1405">
                  <c:v>8703.50000000006</c:v>
                </c:pt>
                <c:pt idx="1406">
                  <c:v>8710.6000000000604</c:v>
                </c:pt>
                <c:pt idx="1407">
                  <c:v>8714.9000000000506</c:v>
                </c:pt>
                <c:pt idx="1408">
                  <c:v>8719.9000000000506</c:v>
                </c:pt>
                <c:pt idx="1409">
                  <c:v>8727.00000000006</c:v>
                </c:pt>
                <c:pt idx="1410">
                  <c:v>8734.8000000000466</c:v>
                </c:pt>
                <c:pt idx="1411">
                  <c:v>8739.8000000000466</c:v>
                </c:pt>
                <c:pt idx="1412">
                  <c:v>8744.1000000000568</c:v>
                </c:pt>
                <c:pt idx="1413">
                  <c:v>8748.4000000000506</c:v>
                </c:pt>
                <c:pt idx="1414">
                  <c:v>8752.7000000000571</c:v>
                </c:pt>
                <c:pt idx="1415">
                  <c:v>8757.3000000000466</c:v>
                </c:pt>
                <c:pt idx="1416">
                  <c:v>8764.1000000000549</c:v>
                </c:pt>
                <c:pt idx="1417">
                  <c:v>8773.4000000000506</c:v>
                </c:pt>
                <c:pt idx="1418">
                  <c:v>8778.4000000000506</c:v>
                </c:pt>
                <c:pt idx="1419">
                  <c:v>8783.4000000000506</c:v>
                </c:pt>
                <c:pt idx="1420">
                  <c:v>8790.6000000000549</c:v>
                </c:pt>
                <c:pt idx="1421">
                  <c:v>8795.7000000000571</c:v>
                </c:pt>
                <c:pt idx="1422">
                  <c:v>8800.8000000000466</c:v>
                </c:pt>
                <c:pt idx="1423">
                  <c:v>8805.2000000000571</c:v>
                </c:pt>
                <c:pt idx="1424">
                  <c:v>8807.3000000000466</c:v>
                </c:pt>
                <c:pt idx="1425">
                  <c:v>8811.6000000000549</c:v>
                </c:pt>
                <c:pt idx="1426">
                  <c:v>8820.9000000000506</c:v>
                </c:pt>
                <c:pt idx="1427">
                  <c:v>8829.9000000000506</c:v>
                </c:pt>
                <c:pt idx="1428">
                  <c:v>8834.2000000000553</c:v>
                </c:pt>
                <c:pt idx="1429">
                  <c:v>8839.2000000000553</c:v>
                </c:pt>
                <c:pt idx="1430">
                  <c:v>8844.2000000000553</c:v>
                </c:pt>
                <c:pt idx="1431">
                  <c:v>8847.5000000000528</c:v>
                </c:pt>
                <c:pt idx="1432">
                  <c:v>8851.8000000000466</c:v>
                </c:pt>
                <c:pt idx="1433">
                  <c:v>8856.8000000000466</c:v>
                </c:pt>
                <c:pt idx="1434">
                  <c:v>8858.9000000000506</c:v>
                </c:pt>
                <c:pt idx="1435">
                  <c:v>8863.9000000000506</c:v>
                </c:pt>
                <c:pt idx="1436">
                  <c:v>8870.7000000000535</c:v>
                </c:pt>
                <c:pt idx="1437">
                  <c:v>8880.0000000000509</c:v>
                </c:pt>
                <c:pt idx="1438">
                  <c:v>8884.4000000000506</c:v>
                </c:pt>
                <c:pt idx="1439">
                  <c:v>8891.2000000000517</c:v>
                </c:pt>
                <c:pt idx="1440">
                  <c:v>8895.2000000000517</c:v>
                </c:pt>
                <c:pt idx="1441">
                  <c:v>8905.2000000000517</c:v>
                </c:pt>
                <c:pt idx="1442">
                  <c:v>8912.0000000000491</c:v>
                </c:pt>
                <c:pt idx="1443">
                  <c:v>8922.0000000000491</c:v>
                </c:pt>
                <c:pt idx="1444">
                  <c:v>8926.3000000000466</c:v>
                </c:pt>
                <c:pt idx="1445">
                  <c:v>8930.6000000000495</c:v>
                </c:pt>
                <c:pt idx="1446">
                  <c:v>8934.9000000000469</c:v>
                </c:pt>
                <c:pt idx="1447">
                  <c:v>8939.200000000048</c:v>
                </c:pt>
                <c:pt idx="1448">
                  <c:v>8946.700000000048</c:v>
                </c:pt>
                <c:pt idx="1449">
                  <c:v>8955.0000000000473</c:v>
                </c:pt>
                <c:pt idx="1450">
                  <c:v>8962.5000000000473</c:v>
                </c:pt>
                <c:pt idx="1451">
                  <c:v>8969.3000000000447</c:v>
                </c:pt>
                <c:pt idx="1452">
                  <c:v>8976.1000000000458</c:v>
                </c:pt>
                <c:pt idx="1453">
                  <c:v>8985.4000000000451</c:v>
                </c:pt>
                <c:pt idx="1454">
                  <c:v>8994.7000000000444</c:v>
                </c:pt>
                <c:pt idx="1455">
                  <c:v>9004.0000000000437</c:v>
                </c:pt>
                <c:pt idx="1456">
                  <c:v>9013.3000000000411</c:v>
                </c:pt>
                <c:pt idx="1457">
                  <c:v>9022.6000000000422</c:v>
                </c:pt>
                <c:pt idx="1458">
                  <c:v>9026.9000000000415</c:v>
                </c:pt>
                <c:pt idx="1459">
                  <c:v>9031.2000000000407</c:v>
                </c:pt>
                <c:pt idx="1460">
                  <c:v>9040.50000000004</c:v>
                </c:pt>
                <c:pt idx="1461">
                  <c:v>9047.7000000000407</c:v>
                </c:pt>
                <c:pt idx="1462">
                  <c:v>9054.9000000000415</c:v>
                </c:pt>
                <c:pt idx="1463">
                  <c:v>9062.1000000000422</c:v>
                </c:pt>
                <c:pt idx="1464">
                  <c:v>9071.4000000000415</c:v>
                </c:pt>
                <c:pt idx="1465">
                  <c:v>9080.7000000000407</c:v>
                </c:pt>
                <c:pt idx="1466">
                  <c:v>9090.00000000004</c:v>
                </c:pt>
                <c:pt idx="1467">
                  <c:v>9099.3000000000266</c:v>
                </c:pt>
                <c:pt idx="1468">
                  <c:v>9108.6000000000367</c:v>
                </c:pt>
                <c:pt idx="1469">
                  <c:v>9117.9000000000306</c:v>
                </c:pt>
                <c:pt idx="1470">
                  <c:v>9127.2000000000371</c:v>
                </c:pt>
                <c:pt idx="1471">
                  <c:v>9131.5000000000346</c:v>
                </c:pt>
                <c:pt idx="1472">
                  <c:v>9138.3000000000266</c:v>
                </c:pt>
                <c:pt idx="1473">
                  <c:v>9143.4000000000306</c:v>
                </c:pt>
                <c:pt idx="1474">
                  <c:v>9152.2000000000353</c:v>
                </c:pt>
                <c:pt idx="1475">
                  <c:v>9158.0000000000327</c:v>
                </c:pt>
                <c:pt idx="1476">
                  <c:v>9162.6000000000331</c:v>
                </c:pt>
                <c:pt idx="1477">
                  <c:v>9167.2000000000353</c:v>
                </c:pt>
                <c:pt idx="1478">
                  <c:v>9171.8000000000266</c:v>
                </c:pt>
                <c:pt idx="1479">
                  <c:v>9178.6000000000331</c:v>
                </c:pt>
                <c:pt idx="1480">
                  <c:v>9182.1000000000331</c:v>
                </c:pt>
                <c:pt idx="1481">
                  <c:v>9188.9000000000306</c:v>
                </c:pt>
                <c:pt idx="1482">
                  <c:v>9195.7000000000335</c:v>
                </c:pt>
                <c:pt idx="1483">
                  <c:v>9202.5000000000309</c:v>
                </c:pt>
                <c:pt idx="1484">
                  <c:v>9211.8000000000266</c:v>
                </c:pt>
                <c:pt idx="1485">
                  <c:v>9219.3000000000266</c:v>
                </c:pt>
                <c:pt idx="1486">
                  <c:v>9224.4000000000306</c:v>
                </c:pt>
                <c:pt idx="1487">
                  <c:v>9231.6000000000331</c:v>
                </c:pt>
                <c:pt idx="1488">
                  <c:v>9238.4000000000306</c:v>
                </c:pt>
                <c:pt idx="1489">
                  <c:v>9245.2000000000317</c:v>
                </c:pt>
                <c:pt idx="1490">
                  <c:v>9252.0000000000291</c:v>
                </c:pt>
                <c:pt idx="1491">
                  <c:v>9258.8000000000266</c:v>
                </c:pt>
                <c:pt idx="1492">
                  <c:v>9265.6000000000295</c:v>
                </c:pt>
                <c:pt idx="1493">
                  <c:v>9272.4000000000269</c:v>
                </c:pt>
                <c:pt idx="1494">
                  <c:v>9276.700000000028</c:v>
                </c:pt>
                <c:pt idx="1495">
                  <c:v>9283.5000000000273</c:v>
                </c:pt>
                <c:pt idx="1496">
                  <c:v>9285.6000000000276</c:v>
                </c:pt>
                <c:pt idx="1497">
                  <c:v>9287.700000000028</c:v>
                </c:pt>
                <c:pt idx="1498">
                  <c:v>9294.5000000000273</c:v>
                </c:pt>
                <c:pt idx="1499">
                  <c:v>9298.8000000000247</c:v>
                </c:pt>
                <c:pt idx="1500">
                  <c:v>9303.9000000000251</c:v>
                </c:pt>
                <c:pt idx="1501">
                  <c:v>9310.7000000000262</c:v>
                </c:pt>
                <c:pt idx="1502">
                  <c:v>9312.8000000000247</c:v>
                </c:pt>
                <c:pt idx="1503">
                  <c:v>9319.6000000000258</c:v>
                </c:pt>
                <c:pt idx="1504">
                  <c:v>9324.6000000000258</c:v>
                </c:pt>
                <c:pt idx="1505">
                  <c:v>9326.7000000000262</c:v>
                </c:pt>
                <c:pt idx="1506">
                  <c:v>9334.2000000000262</c:v>
                </c:pt>
                <c:pt idx="1507">
                  <c:v>9339.2000000000262</c:v>
                </c:pt>
                <c:pt idx="1508">
                  <c:v>9346.7000000000262</c:v>
                </c:pt>
                <c:pt idx="1509">
                  <c:v>9348.8000000000247</c:v>
                </c:pt>
                <c:pt idx="1510">
                  <c:v>9353.8000000000247</c:v>
                </c:pt>
                <c:pt idx="1511">
                  <c:v>9358.1000000000258</c:v>
                </c:pt>
                <c:pt idx="1512">
                  <c:v>9364.9000000000251</c:v>
                </c:pt>
                <c:pt idx="1513">
                  <c:v>9369.2000000000244</c:v>
                </c:pt>
                <c:pt idx="1514">
                  <c:v>9374.3000000000229</c:v>
                </c:pt>
                <c:pt idx="1515">
                  <c:v>9379.3000000000229</c:v>
                </c:pt>
                <c:pt idx="1516">
                  <c:v>9386.100000000024</c:v>
                </c:pt>
                <c:pt idx="1517">
                  <c:v>9393.600000000024</c:v>
                </c:pt>
                <c:pt idx="1518">
                  <c:v>9402.9000000000233</c:v>
                </c:pt>
                <c:pt idx="1519">
                  <c:v>9407.3000000000211</c:v>
                </c:pt>
                <c:pt idx="1520">
                  <c:v>9416.6000000000222</c:v>
                </c:pt>
                <c:pt idx="1521">
                  <c:v>9421.6000000000222</c:v>
                </c:pt>
                <c:pt idx="1522">
                  <c:v>9430.4000000000215</c:v>
                </c:pt>
                <c:pt idx="1523">
                  <c:v>9440.4000000000215</c:v>
                </c:pt>
                <c:pt idx="1524">
                  <c:v>9449.4000000000215</c:v>
                </c:pt>
                <c:pt idx="1525">
                  <c:v>9454.4000000000215</c:v>
                </c:pt>
                <c:pt idx="1526">
                  <c:v>9461.2000000000207</c:v>
                </c:pt>
                <c:pt idx="1527">
                  <c:v>9468.00000000002</c:v>
                </c:pt>
                <c:pt idx="1528">
                  <c:v>9474.8000000000065</c:v>
                </c:pt>
                <c:pt idx="1529">
                  <c:v>9479.1000000000167</c:v>
                </c:pt>
                <c:pt idx="1530">
                  <c:v>9481.2000000000171</c:v>
                </c:pt>
                <c:pt idx="1531">
                  <c:v>9488.0000000000146</c:v>
                </c:pt>
                <c:pt idx="1532">
                  <c:v>9492.3000000000065</c:v>
                </c:pt>
                <c:pt idx="1533">
                  <c:v>9497.3000000000065</c:v>
                </c:pt>
                <c:pt idx="1534">
                  <c:v>9504.1000000000149</c:v>
                </c:pt>
                <c:pt idx="1535">
                  <c:v>9513.4000000000106</c:v>
                </c:pt>
                <c:pt idx="1536">
                  <c:v>9518.4000000000106</c:v>
                </c:pt>
                <c:pt idx="1537">
                  <c:v>9527.7000000000153</c:v>
                </c:pt>
                <c:pt idx="1538">
                  <c:v>9535.2000000000153</c:v>
                </c:pt>
                <c:pt idx="1539">
                  <c:v>9542.7000000000153</c:v>
                </c:pt>
                <c:pt idx="1540">
                  <c:v>9547.7000000000153</c:v>
                </c:pt>
                <c:pt idx="1541">
                  <c:v>9551.2000000000153</c:v>
                </c:pt>
                <c:pt idx="1542">
                  <c:v>9560.5000000000127</c:v>
                </c:pt>
                <c:pt idx="1543">
                  <c:v>9564.8000000000065</c:v>
                </c:pt>
                <c:pt idx="1544">
                  <c:v>9572.3000000000065</c:v>
                </c:pt>
                <c:pt idx="1545">
                  <c:v>9579.8000000000065</c:v>
                </c:pt>
                <c:pt idx="1546">
                  <c:v>9587.3000000000065</c:v>
                </c:pt>
                <c:pt idx="1547">
                  <c:v>9594.8000000000065</c:v>
                </c:pt>
                <c:pt idx="1548">
                  <c:v>9603.6000000000131</c:v>
                </c:pt>
                <c:pt idx="1549">
                  <c:v>9608.6000000000131</c:v>
                </c:pt>
                <c:pt idx="1550">
                  <c:v>9615.8000000000065</c:v>
                </c:pt>
                <c:pt idx="1551">
                  <c:v>9623.0000000000127</c:v>
                </c:pt>
                <c:pt idx="1552">
                  <c:v>9630.2000000000153</c:v>
                </c:pt>
                <c:pt idx="1553">
                  <c:v>9634.8000000000065</c:v>
                </c:pt>
                <c:pt idx="1554">
                  <c:v>9639.1000000000131</c:v>
                </c:pt>
                <c:pt idx="1555">
                  <c:v>9644.9000000000106</c:v>
                </c:pt>
                <c:pt idx="1556">
                  <c:v>9649.5000000000127</c:v>
                </c:pt>
                <c:pt idx="1557">
                  <c:v>9653.1000000000131</c:v>
                </c:pt>
                <c:pt idx="1558">
                  <c:v>9660.7000000000153</c:v>
                </c:pt>
                <c:pt idx="1559">
                  <c:v>9670.7000000000153</c:v>
                </c:pt>
                <c:pt idx="1560">
                  <c:v>9677.5000000000127</c:v>
                </c:pt>
                <c:pt idx="1561">
                  <c:v>9682.5000000000127</c:v>
                </c:pt>
                <c:pt idx="1562">
                  <c:v>9691.8000000000065</c:v>
                </c:pt>
                <c:pt idx="1563">
                  <c:v>9693.9000000000106</c:v>
                </c:pt>
                <c:pt idx="1564">
                  <c:v>9701.4000000000106</c:v>
                </c:pt>
                <c:pt idx="1565">
                  <c:v>9705.5000000000127</c:v>
                </c:pt>
                <c:pt idx="1566">
                  <c:v>9710.1000000000131</c:v>
                </c:pt>
                <c:pt idx="1567">
                  <c:v>9714.4000000000106</c:v>
                </c:pt>
                <c:pt idx="1568">
                  <c:v>9721.2000000000135</c:v>
                </c:pt>
                <c:pt idx="1569">
                  <c:v>9723.8000000000065</c:v>
                </c:pt>
                <c:pt idx="1570">
                  <c:v>9728.9000000000106</c:v>
                </c:pt>
                <c:pt idx="1571">
                  <c:v>9733.9000000000106</c:v>
                </c:pt>
                <c:pt idx="1572">
                  <c:v>9741.4000000000106</c:v>
                </c:pt>
                <c:pt idx="1573">
                  <c:v>9746.4000000000106</c:v>
                </c:pt>
                <c:pt idx="1574">
                  <c:v>9752.9000000000106</c:v>
                </c:pt>
                <c:pt idx="1575">
                  <c:v>9758.9000000000106</c:v>
                </c:pt>
                <c:pt idx="1576">
                  <c:v>9763.9000000000106</c:v>
                </c:pt>
                <c:pt idx="1577">
                  <c:v>9768.9000000000106</c:v>
                </c:pt>
                <c:pt idx="1578">
                  <c:v>9773.2000000000135</c:v>
                </c:pt>
                <c:pt idx="1579">
                  <c:v>9783.2000000000135</c:v>
                </c:pt>
                <c:pt idx="1580">
                  <c:v>9787.5000000000109</c:v>
                </c:pt>
                <c:pt idx="1581">
                  <c:v>9796.8000000000065</c:v>
                </c:pt>
                <c:pt idx="1582">
                  <c:v>9803.6000000000113</c:v>
                </c:pt>
                <c:pt idx="1583">
                  <c:v>9810.4000000000087</c:v>
                </c:pt>
                <c:pt idx="1584">
                  <c:v>9817.2000000000098</c:v>
                </c:pt>
                <c:pt idx="1585">
                  <c:v>9819.8000000000065</c:v>
                </c:pt>
                <c:pt idx="1586">
                  <c:v>9822.4000000000087</c:v>
                </c:pt>
                <c:pt idx="1587">
                  <c:v>9829.9000000000087</c:v>
                </c:pt>
                <c:pt idx="1588">
                  <c:v>9837.4000000000087</c:v>
                </c:pt>
                <c:pt idx="1589">
                  <c:v>9846.2000000000098</c:v>
                </c:pt>
                <c:pt idx="1590">
                  <c:v>9855.5000000000091</c:v>
                </c:pt>
                <c:pt idx="1591">
                  <c:v>9864.8000000000065</c:v>
                </c:pt>
                <c:pt idx="1592">
                  <c:v>9872.3000000000065</c:v>
                </c:pt>
                <c:pt idx="1593">
                  <c:v>9877.3000000000065</c:v>
                </c:pt>
                <c:pt idx="1594">
                  <c:v>9884.8000000000065</c:v>
                </c:pt>
                <c:pt idx="1595">
                  <c:v>9886.9000000000069</c:v>
                </c:pt>
                <c:pt idx="1596">
                  <c:v>9891.9000000000069</c:v>
                </c:pt>
                <c:pt idx="1597">
                  <c:v>9894.0000000000091</c:v>
                </c:pt>
                <c:pt idx="1598">
                  <c:v>9898.6000000000095</c:v>
                </c:pt>
                <c:pt idx="1599">
                  <c:v>9905.8000000000065</c:v>
                </c:pt>
                <c:pt idx="1600">
                  <c:v>9910.8000000000065</c:v>
                </c:pt>
                <c:pt idx="1601">
                  <c:v>9917.6000000000095</c:v>
                </c:pt>
                <c:pt idx="1602">
                  <c:v>9922.6000000000095</c:v>
                </c:pt>
                <c:pt idx="1603">
                  <c:v>9926.9000000000069</c:v>
                </c:pt>
                <c:pt idx="1604">
                  <c:v>9931.9000000000069</c:v>
                </c:pt>
                <c:pt idx="1605">
                  <c:v>9938.700000000008</c:v>
                </c:pt>
                <c:pt idx="1606">
                  <c:v>9945.5000000000073</c:v>
                </c:pt>
                <c:pt idx="1607">
                  <c:v>9947.6000000000076</c:v>
                </c:pt>
                <c:pt idx="1608">
                  <c:v>9952.6000000000076</c:v>
                </c:pt>
                <c:pt idx="1609">
                  <c:v>9960.4000000000051</c:v>
                </c:pt>
                <c:pt idx="1610">
                  <c:v>9968.2000000000062</c:v>
                </c:pt>
                <c:pt idx="1611">
                  <c:v>9976.0000000000055</c:v>
                </c:pt>
                <c:pt idx="1612">
                  <c:v>9983.8000000000029</c:v>
                </c:pt>
                <c:pt idx="1613">
                  <c:v>9988.100000000004</c:v>
                </c:pt>
                <c:pt idx="1614">
                  <c:v>9995.2000000000044</c:v>
                </c:pt>
                <c:pt idx="1615">
                  <c:v>9999.5000000000036</c:v>
                </c:pt>
                <c:pt idx="1616">
                  <c:v>10003.799999999999</c:v>
                </c:pt>
                <c:pt idx="1617">
                  <c:v>10013.1</c:v>
                </c:pt>
                <c:pt idx="1618">
                  <c:v>10017.4</c:v>
                </c:pt>
                <c:pt idx="1619">
                  <c:v>10020.700000000001</c:v>
                </c:pt>
                <c:pt idx="1620">
                  <c:v>10028.299999999999</c:v>
                </c:pt>
                <c:pt idx="1621">
                  <c:v>10037.6</c:v>
                </c:pt>
                <c:pt idx="1622">
                  <c:v>10044.200000000001</c:v>
                </c:pt>
                <c:pt idx="1623">
                  <c:v>10048.5</c:v>
                </c:pt>
                <c:pt idx="1624">
                  <c:v>10057.799999999999</c:v>
                </c:pt>
                <c:pt idx="1625">
                  <c:v>10067.1</c:v>
                </c:pt>
                <c:pt idx="1626">
                  <c:v>10073.899999999991</c:v>
                </c:pt>
                <c:pt idx="1627">
                  <c:v>10081.399999999991</c:v>
                </c:pt>
                <c:pt idx="1628">
                  <c:v>10090.700000000001</c:v>
                </c:pt>
                <c:pt idx="1629">
                  <c:v>10099.999999999991</c:v>
                </c:pt>
                <c:pt idx="1630">
                  <c:v>10107.099999999989</c:v>
                </c:pt>
                <c:pt idx="1631">
                  <c:v>10113.899999999991</c:v>
                </c:pt>
                <c:pt idx="1632">
                  <c:v>10118.899999999991</c:v>
                </c:pt>
                <c:pt idx="1633">
                  <c:v>10123.899999999991</c:v>
                </c:pt>
                <c:pt idx="1634">
                  <c:v>10127.899999999991</c:v>
                </c:pt>
                <c:pt idx="1635">
                  <c:v>10132.999999999991</c:v>
                </c:pt>
                <c:pt idx="1636">
                  <c:v>10142.29999999999</c:v>
                </c:pt>
                <c:pt idx="1637">
                  <c:v>10147.19999999999</c:v>
                </c:pt>
                <c:pt idx="1638">
                  <c:v>10154.69999999999</c:v>
                </c:pt>
                <c:pt idx="1639">
                  <c:v>10158.999999999991</c:v>
                </c:pt>
                <c:pt idx="1640">
                  <c:v>10162.29999999999</c:v>
                </c:pt>
                <c:pt idx="1641">
                  <c:v>10167.29999999999</c:v>
                </c:pt>
                <c:pt idx="1642">
                  <c:v>10174.499999999991</c:v>
                </c:pt>
                <c:pt idx="1643">
                  <c:v>10177.999999999991</c:v>
                </c:pt>
                <c:pt idx="1644">
                  <c:v>10182.999999999991</c:v>
                </c:pt>
                <c:pt idx="1645">
                  <c:v>10192.29999999999</c:v>
                </c:pt>
                <c:pt idx="1646">
                  <c:v>10201.599999999989</c:v>
                </c:pt>
                <c:pt idx="1647">
                  <c:v>10208.79999999999</c:v>
                </c:pt>
                <c:pt idx="1648">
                  <c:v>10217.79999999999</c:v>
                </c:pt>
                <c:pt idx="1649">
                  <c:v>10222.099999999989</c:v>
                </c:pt>
                <c:pt idx="1650">
                  <c:v>10226.099999999989</c:v>
                </c:pt>
                <c:pt idx="1651">
                  <c:v>10230.69999999999</c:v>
                </c:pt>
                <c:pt idx="1652">
                  <c:v>10237.29999999999</c:v>
                </c:pt>
                <c:pt idx="1653">
                  <c:v>10246.599999999989</c:v>
                </c:pt>
                <c:pt idx="1654">
                  <c:v>10253.399999999991</c:v>
                </c:pt>
                <c:pt idx="1655">
                  <c:v>10260.29999999999</c:v>
                </c:pt>
                <c:pt idx="1656">
                  <c:v>10262.19999999999</c:v>
                </c:pt>
                <c:pt idx="1657">
                  <c:v>10266.499999999991</c:v>
                </c:pt>
                <c:pt idx="1658">
                  <c:v>10270.79999999999</c:v>
                </c:pt>
                <c:pt idx="1659">
                  <c:v>10272.899999999991</c:v>
                </c:pt>
                <c:pt idx="1660">
                  <c:v>10278.69999999999</c:v>
                </c:pt>
                <c:pt idx="1661">
                  <c:v>10282.999999999991</c:v>
                </c:pt>
                <c:pt idx="1662">
                  <c:v>10288.79999999999</c:v>
                </c:pt>
                <c:pt idx="1663">
                  <c:v>10295.599999999989</c:v>
                </c:pt>
                <c:pt idx="1664">
                  <c:v>10300.599999999989</c:v>
                </c:pt>
                <c:pt idx="1665">
                  <c:v>10309.899999999991</c:v>
                </c:pt>
                <c:pt idx="1666">
                  <c:v>10313.399999999991</c:v>
                </c:pt>
                <c:pt idx="1667">
                  <c:v>10322.699999999981</c:v>
                </c:pt>
                <c:pt idx="1668">
                  <c:v>10326.29999999999</c:v>
                </c:pt>
                <c:pt idx="1669">
                  <c:v>10335.59999999998</c:v>
                </c:pt>
                <c:pt idx="1670">
                  <c:v>10344.89999999998</c:v>
                </c:pt>
                <c:pt idx="1671">
                  <c:v>10354.199999999981</c:v>
                </c:pt>
                <c:pt idx="1672">
                  <c:v>10363.49999999998</c:v>
                </c:pt>
                <c:pt idx="1673">
                  <c:v>10372.799999999979</c:v>
                </c:pt>
                <c:pt idx="1674">
                  <c:v>10382.09999999998</c:v>
                </c:pt>
                <c:pt idx="1675">
                  <c:v>10386.39999999998</c:v>
                </c:pt>
                <c:pt idx="1676">
                  <c:v>10395.699999999981</c:v>
                </c:pt>
                <c:pt idx="1677">
                  <c:v>10404.99999999998</c:v>
                </c:pt>
                <c:pt idx="1678">
                  <c:v>10414.299999999979</c:v>
                </c:pt>
                <c:pt idx="1679">
                  <c:v>10423.59999999998</c:v>
                </c:pt>
                <c:pt idx="1680">
                  <c:v>10432.899999999971</c:v>
                </c:pt>
                <c:pt idx="1681">
                  <c:v>10442.199999999981</c:v>
                </c:pt>
                <c:pt idx="1682">
                  <c:v>10451.499999999971</c:v>
                </c:pt>
                <c:pt idx="1683">
                  <c:v>10460.79999999997</c:v>
                </c:pt>
                <c:pt idx="1684">
                  <c:v>10465.099999999969</c:v>
                </c:pt>
                <c:pt idx="1685">
                  <c:v>10474.399999999971</c:v>
                </c:pt>
                <c:pt idx="1686">
                  <c:v>10478.999999999971</c:v>
                </c:pt>
                <c:pt idx="1687">
                  <c:v>10488.29999999997</c:v>
                </c:pt>
                <c:pt idx="1688">
                  <c:v>10490.399999999971</c:v>
                </c:pt>
                <c:pt idx="1689">
                  <c:v>10495.399999999971</c:v>
                </c:pt>
                <c:pt idx="1690">
                  <c:v>10502.19999999997</c:v>
                </c:pt>
                <c:pt idx="1691">
                  <c:v>10511.19999999997</c:v>
                </c:pt>
                <c:pt idx="1692">
                  <c:v>10515.499999999971</c:v>
                </c:pt>
                <c:pt idx="1693">
                  <c:v>10522.29999999997</c:v>
                </c:pt>
                <c:pt idx="1694">
                  <c:v>10526.599999999969</c:v>
                </c:pt>
                <c:pt idx="1695">
                  <c:v>10531.599999999969</c:v>
                </c:pt>
                <c:pt idx="1696">
                  <c:v>10535.899999999971</c:v>
                </c:pt>
                <c:pt idx="1697">
                  <c:v>10542.69999999997</c:v>
                </c:pt>
                <c:pt idx="1698">
                  <c:v>10549.499999999971</c:v>
                </c:pt>
                <c:pt idx="1699">
                  <c:v>10556.29999999997</c:v>
                </c:pt>
                <c:pt idx="1700">
                  <c:v>10560.599999999969</c:v>
                </c:pt>
                <c:pt idx="1701">
                  <c:v>10567.399999999971</c:v>
                </c:pt>
                <c:pt idx="1702">
                  <c:v>10571.699999999961</c:v>
                </c:pt>
                <c:pt idx="1703">
                  <c:v>10575.99999999996</c:v>
                </c:pt>
                <c:pt idx="1704">
                  <c:v>10580.299999999959</c:v>
                </c:pt>
                <c:pt idx="1705">
                  <c:v>10587.799999999959</c:v>
                </c:pt>
                <c:pt idx="1706">
                  <c:v>10592.09999999996</c:v>
                </c:pt>
                <c:pt idx="1707">
                  <c:v>10597.09999999996</c:v>
                </c:pt>
                <c:pt idx="1708">
                  <c:v>10602.09999999996</c:v>
                </c:pt>
                <c:pt idx="1709">
                  <c:v>10607.09999999996</c:v>
                </c:pt>
                <c:pt idx="1710">
                  <c:v>10612.09999999996</c:v>
                </c:pt>
                <c:pt idx="1711">
                  <c:v>10617.09999999996</c:v>
                </c:pt>
                <c:pt idx="1712">
                  <c:v>10623.89999999996</c:v>
                </c:pt>
                <c:pt idx="1713">
                  <c:v>10630.699999999961</c:v>
                </c:pt>
                <c:pt idx="1714">
                  <c:v>10637.49999999996</c:v>
                </c:pt>
                <c:pt idx="1715">
                  <c:v>10641.799999999959</c:v>
                </c:pt>
                <c:pt idx="1716">
                  <c:v>10649.299999999959</c:v>
                </c:pt>
                <c:pt idx="1717">
                  <c:v>10654.299999999959</c:v>
                </c:pt>
                <c:pt idx="1718">
                  <c:v>10659.299999999959</c:v>
                </c:pt>
                <c:pt idx="1719">
                  <c:v>10666.799999999959</c:v>
                </c:pt>
                <c:pt idx="1720">
                  <c:v>10671.799999999959</c:v>
                </c:pt>
                <c:pt idx="1721">
                  <c:v>10678.59999999996</c:v>
                </c:pt>
                <c:pt idx="1722">
                  <c:v>10682.89999999996</c:v>
                </c:pt>
                <c:pt idx="1723">
                  <c:v>10687.199999999961</c:v>
                </c:pt>
                <c:pt idx="1724">
                  <c:v>10691.499999999951</c:v>
                </c:pt>
                <c:pt idx="1725">
                  <c:v>10693.59999999996</c:v>
                </c:pt>
                <c:pt idx="1726">
                  <c:v>10701.09999999996</c:v>
                </c:pt>
                <c:pt idx="1727">
                  <c:v>10706.09999999996</c:v>
                </c:pt>
                <c:pt idx="1728">
                  <c:v>10713.59999999996</c:v>
                </c:pt>
                <c:pt idx="1729">
                  <c:v>10717.899999999951</c:v>
                </c:pt>
                <c:pt idx="1730">
                  <c:v>10722.199999999961</c:v>
                </c:pt>
                <c:pt idx="1731">
                  <c:v>10727.199999999961</c:v>
                </c:pt>
                <c:pt idx="1732">
                  <c:v>10733.699999999961</c:v>
                </c:pt>
                <c:pt idx="1733">
                  <c:v>10738.699999999961</c:v>
                </c:pt>
                <c:pt idx="1734">
                  <c:v>10742.999999999951</c:v>
                </c:pt>
                <c:pt idx="1735">
                  <c:v>10752.29999999995</c:v>
                </c:pt>
                <c:pt idx="1736">
                  <c:v>10754.399999999951</c:v>
                </c:pt>
                <c:pt idx="1737">
                  <c:v>10756.29999999995</c:v>
                </c:pt>
                <c:pt idx="1738">
                  <c:v>10760.599999999949</c:v>
                </c:pt>
                <c:pt idx="1739">
                  <c:v>10770.599999999949</c:v>
                </c:pt>
                <c:pt idx="1740">
                  <c:v>10771.79999999995</c:v>
                </c:pt>
                <c:pt idx="1741">
                  <c:v>10776.79999999995</c:v>
                </c:pt>
                <c:pt idx="1742">
                  <c:v>10781.79999999995</c:v>
                </c:pt>
                <c:pt idx="1743">
                  <c:v>10783.899999999951</c:v>
                </c:pt>
                <c:pt idx="1744">
                  <c:v>10788.899999999951</c:v>
                </c:pt>
                <c:pt idx="1745">
                  <c:v>10790.79999999995</c:v>
                </c:pt>
                <c:pt idx="1746">
                  <c:v>10795.79999999995</c:v>
                </c:pt>
                <c:pt idx="1747">
                  <c:v>10802.599999999949</c:v>
                </c:pt>
                <c:pt idx="1748">
                  <c:v>10807.599999999949</c:v>
                </c:pt>
                <c:pt idx="1749">
                  <c:v>10812.599999999949</c:v>
                </c:pt>
                <c:pt idx="1750">
                  <c:v>10817.599999999949</c:v>
                </c:pt>
                <c:pt idx="1751">
                  <c:v>10820.899999999951</c:v>
                </c:pt>
                <c:pt idx="1752">
                  <c:v>10823.499999999951</c:v>
                </c:pt>
                <c:pt idx="1753">
                  <c:v>10827.79999999995</c:v>
                </c:pt>
                <c:pt idx="1754">
                  <c:v>10832.79999999995</c:v>
                </c:pt>
                <c:pt idx="1755">
                  <c:v>10840.29999999995</c:v>
                </c:pt>
                <c:pt idx="1756">
                  <c:v>10843.599999999949</c:v>
                </c:pt>
                <c:pt idx="1757">
                  <c:v>10850.399999999951</c:v>
                </c:pt>
                <c:pt idx="1758">
                  <c:v>10854.69999999995</c:v>
                </c:pt>
                <c:pt idx="1759">
                  <c:v>10863.999999999951</c:v>
                </c:pt>
                <c:pt idx="1760">
                  <c:v>10873.29999999995</c:v>
                </c:pt>
                <c:pt idx="1761">
                  <c:v>10880.79999999995</c:v>
                </c:pt>
                <c:pt idx="1762">
                  <c:v>10885.099999999949</c:v>
                </c:pt>
                <c:pt idx="1763">
                  <c:v>10889.69999999995</c:v>
                </c:pt>
                <c:pt idx="1764">
                  <c:v>10893.999999999951</c:v>
                </c:pt>
                <c:pt idx="1765">
                  <c:v>10900.79999999995</c:v>
                </c:pt>
                <c:pt idx="1766">
                  <c:v>10906.599999999949</c:v>
                </c:pt>
                <c:pt idx="1767">
                  <c:v>10908.499999999951</c:v>
                </c:pt>
                <c:pt idx="1768">
                  <c:v>10915.69999999995</c:v>
                </c:pt>
                <c:pt idx="1769">
                  <c:v>10920.69999999995</c:v>
                </c:pt>
                <c:pt idx="1770">
                  <c:v>10925.69999999995</c:v>
                </c:pt>
                <c:pt idx="1771">
                  <c:v>10930.69999999995</c:v>
                </c:pt>
                <c:pt idx="1772">
                  <c:v>10937.599999999949</c:v>
                </c:pt>
                <c:pt idx="1773">
                  <c:v>10941.899999999951</c:v>
                </c:pt>
                <c:pt idx="1774">
                  <c:v>10943.099999999949</c:v>
                </c:pt>
                <c:pt idx="1775">
                  <c:v>10952.399999999951</c:v>
                </c:pt>
                <c:pt idx="1776">
                  <c:v>10959.599999999949</c:v>
                </c:pt>
                <c:pt idx="1777">
                  <c:v>10968.899999999951</c:v>
                </c:pt>
                <c:pt idx="1778">
                  <c:v>10978.899999999951</c:v>
                </c:pt>
                <c:pt idx="1779">
                  <c:v>10988.199999999941</c:v>
                </c:pt>
                <c:pt idx="1780">
                  <c:v>10993.99999999994</c:v>
                </c:pt>
                <c:pt idx="1781">
                  <c:v>10999.799999999939</c:v>
                </c:pt>
                <c:pt idx="1782">
                  <c:v>11004.09999999994</c:v>
                </c:pt>
                <c:pt idx="1783">
                  <c:v>11013.39999999994</c:v>
                </c:pt>
                <c:pt idx="1784">
                  <c:v>11022.699999999941</c:v>
                </c:pt>
                <c:pt idx="1785">
                  <c:v>11031.99999999994</c:v>
                </c:pt>
                <c:pt idx="1786">
                  <c:v>11041.99999999994</c:v>
                </c:pt>
                <c:pt idx="1787">
                  <c:v>11045.99999999994</c:v>
                </c:pt>
                <c:pt idx="1788">
                  <c:v>11050.299999999939</c:v>
                </c:pt>
                <c:pt idx="1789">
                  <c:v>11054.59999999994</c:v>
                </c:pt>
                <c:pt idx="1790">
                  <c:v>11058.89999999994</c:v>
                </c:pt>
                <c:pt idx="1791">
                  <c:v>11063.89999999994</c:v>
                </c:pt>
                <c:pt idx="1792">
                  <c:v>11067.99999999994</c:v>
                </c:pt>
                <c:pt idx="1793">
                  <c:v>11075.49999999994</c:v>
                </c:pt>
                <c:pt idx="1794">
                  <c:v>11080.49999999994</c:v>
                </c:pt>
                <c:pt idx="1795">
                  <c:v>11087.39999999994</c:v>
                </c:pt>
                <c:pt idx="1796">
                  <c:v>11094.199999999941</c:v>
                </c:pt>
                <c:pt idx="1797">
                  <c:v>11099.09999999994</c:v>
                </c:pt>
                <c:pt idx="1798">
                  <c:v>11101.199999999941</c:v>
                </c:pt>
                <c:pt idx="1799">
                  <c:v>11106.199999999941</c:v>
                </c:pt>
                <c:pt idx="1800">
                  <c:v>11111.199999999941</c:v>
                </c:pt>
                <c:pt idx="1801">
                  <c:v>11117.199999999941</c:v>
                </c:pt>
                <c:pt idx="1802">
                  <c:v>11119.09999999994</c:v>
                </c:pt>
                <c:pt idx="1803">
                  <c:v>11123.699999999941</c:v>
                </c:pt>
                <c:pt idx="1804">
                  <c:v>11128.699999999941</c:v>
                </c:pt>
                <c:pt idx="1805">
                  <c:v>11133.699999999941</c:v>
                </c:pt>
                <c:pt idx="1806">
                  <c:v>11137.999999999931</c:v>
                </c:pt>
                <c:pt idx="1807">
                  <c:v>11140.09999999994</c:v>
                </c:pt>
                <c:pt idx="1808">
                  <c:v>11141.999999999931</c:v>
                </c:pt>
                <c:pt idx="1809">
                  <c:v>11146.999999999931</c:v>
                </c:pt>
                <c:pt idx="1810">
                  <c:v>11156.299999999939</c:v>
                </c:pt>
                <c:pt idx="1811">
                  <c:v>11161.299999999939</c:v>
                </c:pt>
                <c:pt idx="1812">
                  <c:v>11168.099999999929</c:v>
                </c:pt>
                <c:pt idx="1813">
                  <c:v>11170.999999999931</c:v>
                </c:pt>
                <c:pt idx="1814">
                  <c:v>11175.29999999993</c:v>
                </c:pt>
                <c:pt idx="1815">
                  <c:v>11182.79999999993</c:v>
                </c:pt>
                <c:pt idx="1816">
                  <c:v>11189.599999999929</c:v>
                </c:pt>
                <c:pt idx="1817">
                  <c:v>11193.19999999993</c:v>
                </c:pt>
                <c:pt idx="1818">
                  <c:v>11195.29999999993</c:v>
                </c:pt>
                <c:pt idx="1819">
                  <c:v>11198.599999999929</c:v>
                </c:pt>
                <c:pt idx="1820">
                  <c:v>11205.399999999931</c:v>
                </c:pt>
                <c:pt idx="1821">
                  <c:v>11212.19999999993</c:v>
                </c:pt>
                <c:pt idx="1822">
                  <c:v>11214.29999999993</c:v>
                </c:pt>
                <c:pt idx="1823">
                  <c:v>11221.099999999929</c:v>
                </c:pt>
                <c:pt idx="1824">
                  <c:v>11225.399999999931</c:v>
                </c:pt>
                <c:pt idx="1825">
                  <c:v>11232.19999999993</c:v>
                </c:pt>
                <c:pt idx="1826">
                  <c:v>11238.999999999931</c:v>
                </c:pt>
                <c:pt idx="1827">
                  <c:v>11245.79999999993</c:v>
                </c:pt>
                <c:pt idx="1828">
                  <c:v>11252.599999999929</c:v>
                </c:pt>
                <c:pt idx="1829">
                  <c:v>11259.399999999931</c:v>
                </c:pt>
                <c:pt idx="1830">
                  <c:v>11266.19999999993</c:v>
                </c:pt>
                <c:pt idx="1831">
                  <c:v>11272.999999999931</c:v>
                </c:pt>
                <c:pt idx="1832">
                  <c:v>11277.999999999931</c:v>
                </c:pt>
                <c:pt idx="1833">
                  <c:v>11284.79999999993</c:v>
                </c:pt>
                <c:pt idx="1834">
                  <c:v>11291.999999999931</c:v>
                </c:pt>
                <c:pt idx="1835">
                  <c:v>11298.79999999993</c:v>
                </c:pt>
                <c:pt idx="1836">
                  <c:v>11305.59999999992</c:v>
                </c:pt>
                <c:pt idx="1837">
                  <c:v>11313.09999999992</c:v>
                </c:pt>
                <c:pt idx="1838">
                  <c:v>11320.59999999992</c:v>
                </c:pt>
                <c:pt idx="1839">
                  <c:v>11327.39999999992</c:v>
                </c:pt>
                <c:pt idx="1840">
                  <c:v>11334.199999999921</c:v>
                </c:pt>
                <c:pt idx="1841">
                  <c:v>11338.49999999992</c:v>
                </c:pt>
                <c:pt idx="1842">
                  <c:v>11343.09999999992</c:v>
                </c:pt>
                <c:pt idx="1843">
                  <c:v>11345.699999999921</c:v>
                </c:pt>
                <c:pt idx="1844">
                  <c:v>11352.49999999992</c:v>
                </c:pt>
                <c:pt idx="1845">
                  <c:v>11356.799999999919</c:v>
                </c:pt>
                <c:pt idx="1846">
                  <c:v>11361.799999999919</c:v>
                </c:pt>
                <c:pt idx="1847">
                  <c:v>11366.799999999919</c:v>
                </c:pt>
                <c:pt idx="1848">
                  <c:v>11371.09999999992</c:v>
                </c:pt>
                <c:pt idx="1849">
                  <c:v>11376.09999999992</c:v>
                </c:pt>
                <c:pt idx="1850">
                  <c:v>11380.39999999992</c:v>
                </c:pt>
                <c:pt idx="1851">
                  <c:v>11387.89999999992</c:v>
                </c:pt>
                <c:pt idx="1852">
                  <c:v>11394.699999999921</c:v>
                </c:pt>
                <c:pt idx="1853">
                  <c:v>11399.699999999921</c:v>
                </c:pt>
                <c:pt idx="1854">
                  <c:v>11404.39999999992</c:v>
                </c:pt>
                <c:pt idx="1855">
                  <c:v>11408.699999999921</c:v>
                </c:pt>
                <c:pt idx="1856">
                  <c:v>11418.699999999921</c:v>
                </c:pt>
                <c:pt idx="1857">
                  <c:v>11428.699999999921</c:v>
                </c:pt>
                <c:pt idx="1858">
                  <c:v>11430.799999999919</c:v>
                </c:pt>
                <c:pt idx="1859">
                  <c:v>11438.299999999919</c:v>
                </c:pt>
                <c:pt idx="1860">
                  <c:v>11443.299999999919</c:v>
                </c:pt>
                <c:pt idx="1861">
                  <c:v>11447.59999999992</c:v>
                </c:pt>
                <c:pt idx="1862">
                  <c:v>11455.09999999992</c:v>
                </c:pt>
                <c:pt idx="1863">
                  <c:v>11465.09999999992</c:v>
                </c:pt>
                <c:pt idx="1864">
                  <c:v>11474.39999999992</c:v>
                </c:pt>
                <c:pt idx="1865">
                  <c:v>11478.699999999921</c:v>
                </c:pt>
                <c:pt idx="1866">
                  <c:v>11482.999999999911</c:v>
                </c:pt>
                <c:pt idx="1867">
                  <c:v>11487.999999999911</c:v>
                </c:pt>
                <c:pt idx="1868">
                  <c:v>11492.299999999919</c:v>
                </c:pt>
                <c:pt idx="1869">
                  <c:v>11498.799999999919</c:v>
                </c:pt>
                <c:pt idx="1870">
                  <c:v>11505.599999999909</c:v>
                </c:pt>
                <c:pt idx="1871">
                  <c:v>11510.599999999909</c:v>
                </c:pt>
                <c:pt idx="1872">
                  <c:v>11512.699999999921</c:v>
                </c:pt>
                <c:pt idx="1873">
                  <c:v>11516.999999999911</c:v>
                </c:pt>
                <c:pt idx="1874">
                  <c:v>11521.999999999911</c:v>
                </c:pt>
                <c:pt idx="1875">
                  <c:v>11529.499999999911</c:v>
                </c:pt>
                <c:pt idx="1876">
                  <c:v>11533.79999999991</c:v>
                </c:pt>
                <c:pt idx="1877">
                  <c:v>11541.599999999909</c:v>
                </c:pt>
                <c:pt idx="1878">
                  <c:v>11549.399999999911</c:v>
                </c:pt>
                <c:pt idx="1879">
                  <c:v>11557.19999999991</c:v>
                </c:pt>
                <c:pt idx="1880">
                  <c:v>11564.999999999911</c:v>
                </c:pt>
                <c:pt idx="1881">
                  <c:v>11572.79999999991</c:v>
                </c:pt>
                <c:pt idx="1882">
                  <c:v>11580.599999999909</c:v>
                </c:pt>
                <c:pt idx="1883">
                  <c:v>11587.69999999991</c:v>
                </c:pt>
                <c:pt idx="1884">
                  <c:v>11595.499999999911</c:v>
                </c:pt>
                <c:pt idx="1885">
                  <c:v>11604.79999999991</c:v>
                </c:pt>
                <c:pt idx="1886">
                  <c:v>11611.899999999911</c:v>
                </c:pt>
                <c:pt idx="1887">
                  <c:v>11619.69999999991</c:v>
                </c:pt>
                <c:pt idx="1888">
                  <c:v>11626.79999999991</c:v>
                </c:pt>
                <c:pt idx="1889">
                  <c:v>11634.599999999909</c:v>
                </c:pt>
                <c:pt idx="1890">
                  <c:v>11642.399999999911</c:v>
                </c:pt>
                <c:pt idx="1891">
                  <c:v>11650.19999999991</c:v>
                </c:pt>
                <c:pt idx="1892">
                  <c:v>11655.999999999911</c:v>
                </c:pt>
                <c:pt idx="1893">
                  <c:v>11660.29999999991</c:v>
                </c:pt>
                <c:pt idx="1894">
                  <c:v>11668.0999999999</c:v>
                </c:pt>
                <c:pt idx="1895">
                  <c:v>11675.8999999999</c:v>
                </c:pt>
                <c:pt idx="1896">
                  <c:v>11683.699999999901</c:v>
                </c:pt>
                <c:pt idx="1897">
                  <c:v>11688.699999999901</c:v>
                </c:pt>
                <c:pt idx="1898">
                  <c:v>11697.4999999999</c:v>
                </c:pt>
                <c:pt idx="1899">
                  <c:v>11701.799999999899</c:v>
                </c:pt>
                <c:pt idx="1900">
                  <c:v>11706.0999999999</c:v>
                </c:pt>
                <c:pt idx="1901">
                  <c:v>11710.3999999999</c:v>
                </c:pt>
                <c:pt idx="1902">
                  <c:v>11714.799999999899</c:v>
                </c:pt>
                <c:pt idx="1903">
                  <c:v>11719.199999999901</c:v>
                </c:pt>
                <c:pt idx="1904">
                  <c:v>11723.5999999999</c:v>
                </c:pt>
                <c:pt idx="1905">
                  <c:v>11725.4999999999</c:v>
                </c:pt>
                <c:pt idx="1906">
                  <c:v>11730.0999999999</c:v>
                </c:pt>
                <c:pt idx="1907">
                  <c:v>11734.699999999901</c:v>
                </c:pt>
                <c:pt idx="1908">
                  <c:v>11738.9999999999</c:v>
                </c:pt>
                <c:pt idx="1909">
                  <c:v>11743.299999999899</c:v>
                </c:pt>
                <c:pt idx="1910">
                  <c:v>11752.5999999999</c:v>
                </c:pt>
                <c:pt idx="1911">
                  <c:v>11756.89999999989</c:v>
                </c:pt>
                <c:pt idx="1912">
                  <c:v>11758.999999999891</c:v>
                </c:pt>
                <c:pt idx="1913">
                  <c:v>11766.499999999891</c:v>
                </c:pt>
                <c:pt idx="1914">
                  <c:v>11772.499999999891</c:v>
                </c:pt>
                <c:pt idx="1915">
                  <c:v>11779.39999999989</c:v>
                </c:pt>
                <c:pt idx="1916">
                  <c:v>11784.39999999989</c:v>
                </c:pt>
                <c:pt idx="1917">
                  <c:v>11788.699999999901</c:v>
                </c:pt>
                <c:pt idx="1918">
                  <c:v>11796.199999999901</c:v>
                </c:pt>
                <c:pt idx="1919">
                  <c:v>11802.999999999891</c:v>
                </c:pt>
                <c:pt idx="1920">
                  <c:v>11805.099999999889</c:v>
                </c:pt>
                <c:pt idx="1921">
                  <c:v>11812.299999999899</c:v>
                </c:pt>
                <c:pt idx="1922">
                  <c:v>11816.89999999989</c:v>
                </c:pt>
                <c:pt idx="1923">
                  <c:v>11824.39999999989</c:v>
                </c:pt>
                <c:pt idx="1924">
                  <c:v>11831.89999999989</c:v>
                </c:pt>
                <c:pt idx="1925">
                  <c:v>11836.89999999989</c:v>
                </c:pt>
                <c:pt idx="1926">
                  <c:v>11841.499999999891</c:v>
                </c:pt>
                <c:pt idx="1927">
                  <c:v>11843.5999999999</c:v>
                </c:pt>
                <c:pt idx="1928">
                  <c:v>11850.499999999891</c:v>
                </c:pt>
                <c:pt idx="1929">
                  <c:v>11854.799999999899</c:v>
                </c:pt>
                <c:pt idx="1930">
                  <c:v>11859.099999999889</c:v>
                </c:pt>
                <c:pt idx="1931">
                  <c:v>11863.699999999901</c:v>
                </c:pt>
                <c:pt idx="1932">
                  <c:v>11868.699999999901</c:v>
                </c:pt>
                <c:pt idx="1933">
                  <c:v>11873.699999999901</c:v>
                </c:pt>
                <c:pt idx="1934">
                  <c:v>11878.699999999901</c:v>
                </c:pt>
                <c:pt idx="1935">
                  <c:v>11885.499999999891</c:v>
                </c:pt>
                <c:pt idx="1936">
                  <c:v>11892.29999999989</c:v>
                </c:pt>
                <c:pt idx="1937">
                  <c:v>11897.29999999989</c:v>
                </c:pt>
                <c:pt idx="1938">
                  <c:v>11902.29999999989</c:v>
                </c:pt>
                <c:pt idx="1939">
                  <c:v>11906.599999999889</c:v>
                </c:pt>
                <c:pt idx="1940">
                  <c:v>11911.19999999989</c:v>
                </c:pt>
                <c:pt idx="1941">
                  <c:v>11917.999999999891</c:v>
                </c:pt>
                <c:pt idx="1942">
                  <c:v>11926.79999999989</c:v>
                </c:pt>
                <c:pt idx="1943">
                  <c:v>11931.79999999989</c:v>
                </c:pt>
                <c:pt idx="1944">
                  <c:v>11936.79999999989</c:v>
                </c:pt>
                <c:pt idx="1945">
                  <c:v>11943.599999999889</c:v>
                </c:pt>
                <c:pt idx="1946">
                  <c:v>11948.599999999889</c:v>
                </c:pt>
                <c:pt idx="1947">
                  <c:v>11952.89999999989</c:v>
                </c:pt>
                <c:pt idx="1948">
                  <c:v>11956.89999999989</c:v>
                </c:pt>
                <c:pt idx="1949">
                  <c:v>11963.39999999989</c:v>
                </c:pt>
                <c:pt idx="1950">
                  <c:v>11968.89999999989</c:v>
                </c:pt>
                <c:pt idx="1951">
                  <c:v>11974.39999999989</c:v>
                </c:pt>
                <c:pt idx="1952">
                  <c:v>11979.89999999989</c:v>
                </c:pt>
                <c:pt idx="1953">
                  <c:v>11985.39999999989</c:v>
                </c:pt>
                <c:pt idx="1954">
                  <c:v>11990.89999999989</c:v>
                </c:pt>
                <c:pt idx="1955">
                  <c:v>12000.89999999989</c:v>
                </c:pt>
                <c:pt idx="1956">
                  <c:v>12010.89999999989</c:v>
                </c:pt>
                <c:pt idx="1957">
                  <c:v>12015.999999999891</c:v>
                </c:pt>
                <c:pt idx="1958">
                  <c:v>12022.79999999989</c:v>
                </c:pt>
                <c:pt idx="1959">
                  <c:v>12024.89999999989</c:v>
                </c:pt>
                <c:pt idx="1960">
                  <c:v>12029.999999999891</c:v>
                </c:pt>
                <c:pt idx="1961">
                  <c:v>12036.79999999989</c:v>
                </c:pt>
                <c:pt idx="1962">
                  <c:v>12041.69999999989</c:v>
                </c:pt>
                <c:pt idx="1963">
                  <c:v>12048.29999999989</c:v>
                </c:pt>
                <c:pt idx="1964">
                  <c:v>12057.599999999889</c:v>
                </c:pt>
                <c:pt idx="1965">
                  <c:v>12061.89999999989</c:v>
                </c:pt>
                <c:pt idx="1966">
                  <c:v>12070.19999999989</c:v>
                </c:pt>
                <c:pt idx="1967">
                  <c:v>12079.499999999891</c:v>
                </c:pt>
                <c:pt idx="1968">
                  <c:v>12088.79999999989</c:v>
                </c:pt>
                <c:pt idx="1969">
                  <c:v>12098.099999999889</c:v>
                </c:pt>
                <c:pt idx="1970">
                  <c:v>12107.39999999989</c:v>
                </c:pt>
                <c:pt idx="1971">
                  <c:v>12116.699999999881</c:v>
                </c:pt>
                <c:pt idx="1972">
                  <c:v>12120.99999999988</c:v>
                </c:pt>
                <c:pt idx="1973">
                  <c:v>12130.299999999879</c:v>
                </c:pt>
                <c:pt idx="1974">
                  <c:v>12139.59999999988</c:v>
                </c:pt>
                <c:pt idx="1975">
                  <c:v>12146.09999999988</c:v>
                </c:pt>
                <c:pt idx="1976">
                  <c:v>12150.39999999988</c:v>
                </c:pt>
                <c:pt idx="1977">
                  <c:v>12157.59999999988</c:v>
                </c:pt>
                <c:pt idx="1978">
                  <c:v>12166.89999999988</c:v>
                </c:pt>
                <c:pt idx="1979">
                  <c:v>12175.89999999988</c:v>
                </c:pt>
                <c:pt idx="1980">
                  <c:v>12180.89999999988</c:v>
                </c:pt>
                <c:pt idx="1981">
                  <c:v>12185.199999999881</c:v>
                </c:pt>
                <c:pt idx="1982">
                  <c:v>12189.59999999988</c:v>
                </c:pt>
                <c:pt idx="1983">
                  <c:v>12198.89999999988</c:v>
                </c:pt>
                <c:pt idx="1984">
                  <c:v>12208.199999999881</c:v>
                </c:pt>
                <c:pt idx="1985">
                  <c:v>12217.49999999988</c:v>
                </c:pt>
                <c:pt idx="1986">
                  <c:v>12226.799999999879</c:v>
                </c:pt>
                <c:pt idx="1987">
                  <c:v>12236.099999999869</c:v>
                </c:pt>
                <c:pt idx="1988">
                  <c:v>12245.39999999987</c:v>
                </c:pt>
                <c:pt idx="1989">
                  <c:v>12254.699999999881</c:v>
                </c:pt>
                <c:pt idx="1990">
                  <c:v>12258.999999999871</c:v>
                </c:pt>
                <c:pt idx="1991">
                  <c:v>12263.29999999987</c:v>
                </c:pt>
                <c:pt idx="1992">
                  <c:v>12267.599999999869</c:v>
                </c:pt>
                <c:pt idx="1993">
                  <c:v>12271.89999999987</c:v>
                </c:pt>
                <c:pt idx="1994">
                  <c:v>12276.19999999987</c:v>
                </c:pt>
                <c:pt idx="1995">
                  <c:v>12285.499999999871</c:v>
                </c:pt>
                <c:pt idx="1996">
                  <c:v>12292.999999999871</c:v>
                </c:pt>
                <c:pt idx="1997">
                  <c:v>12299.499999999871</c:v>
                </c:pt>
                <c:pt idx="1998">
                  <c:v>12303.499999999871</c:v>
                </c:pt>
                <c:pt idx="1999">
                  <c:v>12307.79999999987</c:v>
                </c:pt>
                <c:pt idx="2000">
                  <c:v>12312.099999999869</c:v>
                </c:pt>
                <c:pt idx="2001">
                  <c:v>12317.099999999869</c:v>
                </c:pt>
                <c:pt idx="2002">
                  <c:v>12324.19999999987</c:v>
                </c:pt>
                <c:pt idx="2003">
                  <c:v>12330.999999999871</c:v>
                </c:pt>
                <c:pt idx="2004">
                  <c:v>12335.999999999871</c:v>
                </c:pt>
                <c:pt idx="2005">
                  <c:v>12340.29999999987</c:v>
                </c:pt>
                <c:pt idx="2006">
                  <c:v>12344.599999999869</c:v>
                </c:pt>
                <c:pt idx="2007">
                  <c:v>12349.19999999987</c:v>
                </c:pt>
                <c:pt idx="2008">
                  <c:v>12358.499999999871</c:v>
                </c:pt>
                <c:pt idx="2009">
                  <c:v>12363.499999999871</c:v>
                </c:pt>
                <c:pt idx="2010">
                  <c:v>12365.599999999869</c:v>
                </c:pt>
                <c:pt idx="2011">
                  <c:v>12370.599999999869</c:v>
                </c:pt>
                <c:pt idx="2012">
                  <c:v>12374.89999999987</c:v>
                </c:pt>
                <c:pt idx="2013">
                  <c:v>12382.39999999987</c:v>
                </c:pt>
                <c:pt idx="2014">
                  <c:v>12385.69999999987</c:v>
                </c:pt>
                <c:pt idx="2015">
                  <c:v>12395.69999999987</c:v>
                </c:pt>
                <c:pt idx="2016">
                  <c:v>12403.19999999987</c:v>
                </c:pt>
                <c:pt idx="2017">
                  <c:v>12407.499999999871</c:v>
                </c:pt>
                <c:pt idx="2018">
                  <c:v>12414.299999999859</c:v>
                </c:pt>
                <c:pt idx="2019">
                  <c:v>12419.299999999859</c:v>
                </c:pt>
                <c:pt idx="2020">
                  <c:v>12424.299999999859</c:v>
                </c:pt>
                <c:pt idx="2021">
                  <c:v>12429.299999999859</c:v>
                </c:pt>
                <c:pt idx="2022">
                  <c:v>12433.699999999861</c:v>
                </c:pt>
                <c:pt idx="2023">
                  <c:v>12440.49999999986</c:v>
                </c:pt>
                <c:pt idx="2024">
                  <c:v>12443.799999999859</c:v>
                </c:pt>
                <c:pt idx="2025">
                  <c:v>12448.799999999859</c:v>
                </c:pt>
                <c:pt idx="2026">
                  <c:v>12453.09999999986</c:v>
                </c:pt>
                <c:pt idx="2027">
                  <c:v>12459.89999999986</c:v>
                </c:pt>
                <c:pt idx="2028">
                  <c:v>12467.09999999986</c:v>
                </c:pt>
                <c:pt idx="2029">
                  <c:v>12471.99999999986</c:v>
                </c:pt>
                <c:pt idx="2030">
                  <c:v>12478.799999999859</c:v>
                </c:pt>
                <c:pt idx="2031">
                  <c:v>12485.59999999986</c:v>
                </c:pt>
                <c:pt idx="2032">
                  <c:v>12489.89999999986</c:v>
                </c:pt>
                <c:pt idx="2033">
                  <c:v>12496.699999999861</c:v>
                </c:pt>
                <c:pt idx="2034">
                  <c:v>12501.59999999986</c:v>
                </c:pt>
                <c:pt idx="2035">
                  <c:v>12506.59999999986</c:v>
                </c:pt>
                <c:pt idx="2036">
                  <c:v>12514.09999999986</c:v>
                </c:pt>
                <c:pt idx="2037">
                  <c:v>12520.89999999986</c:v>
                </c:pt>
                <c:pt idx="2038">
                  <c:v>12525.199999999861</c:v>
                </c:pt>
                <c:pt idx="2039">
                  <c:v>12529.499999999851</c:v>
                </c:pt>
                <c:pt idx="2040">
                  <c:v>12533.799999999859</c:v>
                </c:pt>
                <c:pt idx="2041">
                  <c:v>12543.799999999859</c:v>
                </c:pt>
                <c:pt idx="2042">
                  <c:v>12553.099999999849</c:v>
                </c:pt>
                <c:pt idx="2043">
                  <c:v>12562.39999999985</c:v>
                </c:pt>
                <c:pt idx="2044">
                  <c:v>12571.69999999985</c:v>
                </c:pt>
                <c:pt idx="2045">
                  <c:v>12580.999999999851</c:v>
                </c:pt>
                <c:pt idx="2046">
                  <c:v>12590.29999999985</c:v>
                </c:pt>
                <c:pt idx="2047">
                  <c:v>12599.599999999849</c:v>
                </c:pt>
                <c:pt idx="2048">
                  <c:v>12608.89999999985</c:v>
                </c:pt>
                <c:pt idx="2049">
                  <c:v>12618.19999999985</c:v>
                </c:pt>
                <c:pt idx="2050">
                  <c:v>12627.499999999851</c:v>
                </c:pt>
                <c:pt idx="2051">
                  <c:v>12636.79999999985</c:v>
                </c:pt>
                <c:pt idx="2052">
                  <c:v>12646.099999999849</c:v>
                </c:pt>
                <c:pt idx="2053">
                  <c:v>12655.39999999985</c:v>
                </c:pt>
                <c:pt idx="2054">
                  <c:v>12664.69999999985</c:v>
                </c:pt>
                <c:pt idx="2055">
                  <c:v>12673.999999999851</c:v>
                </c:pt>
                <c:pt idx="2056">
                  <c:v>12683.299999999839</c:v>
                </c:pt>
                <c:pt idx="2057">
                  <c:v>12687.89999999985</c:v>
                </c:pt>
                <c:pt idx="2058">
                  <c:v>12692.199999999841</c:v>
                </c:pt>
                <c:pt idx="2059">
                  <c:v>12694.799999999839</c:v>
                </c:pt>
                <c:pt idx="2060">
                  <c:v>12697.39999999985</c:v>
                </c:pt>
                <c:pt idx="2061">
                  <c:v>12704.89999999985</c:v>
                </c:pt>
                <c:pt idx="2062">
                  <c:v>12711.099999999849</c:v>
                </c:pt>
                <c:pt idx="2063">
                  <c:v>12716.19999999985</c:v>
                </c:pt>
                <c:pt idx="2064">
                  <c:v>12718.29999999985</c:v>
                </c:pt>
                <c:pt idx="2065">
                  <c:v>12723.29999999985</c:v>
                </c:pt>
                <c:pt idx="2066">
                  <c:v>12728.29999999985</c:v>
                </c:pt>
                <c:pt idx="2067">
                  <c:v>12733.29999999985</c:v>
                </c:pt>
                <c:pt idx="2068">
                  <c:v>12737.29999999985</c:v>
                </c:pt>
                <c:pt idx="2069">
                  <c:v>12742.29999999985</c:v>
                </c:pt>
                <c:pt idx="2070">
                  <c:v>12749.79999999985</c:v>
                </c:pt>
                <c:pt idx="2071">
                  <c:v>12757.29999999985</c:v>
                </c:pt>
                <c:pt idx="2072">
                  <c:v>12761.599999999849</c:v>
                </c:pt>
                <c:pt idx="2073">
                  <c:v>12765.89999999985</c:v>
                </c:pt>
                <c:pt idx="2074">
                  <c:v>12774.89999999985</c:v>
                </c:pt>
                <c:pt idx="2075">
                  <c:v>12779.799999999839</c:v>
                </c:pt>
                <c:pt idx="2076">
                  <c:v>12786.999999999851</c:v>
                </c:pt>
                <c:pt idx="2077">
                  <c:v>12794.499999999851</c:v>
                </c:pt>
                <c:pt idx="2078">
                  <c:v>12803.799999999839</c:v>
                </c:pt>
                <c:pt idx="2079">
                  <c:v>12813.09999999984</c:v>
                </c:pt>
                <c:pt idx="2080">
                  <c:v>12819.89999999984</c:v>
                </c:pt>
                <c:pt idx="2081">
                  <c:v>12824.199999999841</c:v>
                </c:pt>
                <c:pt idx="2082">
                  <c:v>12830.39999999984</c:v>
                </c:pt>
                <c:pt idx="2083">
                  <c:v>12840.39999999984</c:v>
                </c:pt>
                <c:pt idx="2084">
                  <c:v>12845.39999999984</c:v>
                </c:pt>
                <c:pt idx="2085">
                  <c:v>12850.39999999984</c:v>
                </c:pt>
                <c:pt idx="2086">
                  <c:v>12855.39999999984</c:v>
                </c:pt>
                <c:pt idx="2087">
                  <c:v>12862.199999999841</c:v>
                </c:pt>
                <c:pt idx="2088">
                  <c:v>12867.199999999841</c:v>
                </c:pt>
                <c:pt idx="2089">
                  <c:v>12869.09999999984</c:v>
                </c:pt>
                <c:pt idx="2090">
                  <c:v>12874.09999999984</c:v>
                </c:pt>
                <c:pt idx="2091">
                  <c:v>12876.199999999841</c:v>
                </c:pt>
                <c:pt idx="2092">
                  <c:v>12880.49999999984</c:v>
                </c:pt>
                <c:pt idx="2093">
                  <c:v>12886.299999999839</c:v>
                </c:pt>
                <c:pt idx="2094">
                  <c:v>12890.89999999984</c:v>
                </c:pt>
                <c:pt idx="2095">
                  <c:v>12895.49999999984</c:v>
                </c:pt>
                <c:pt idx="2096">
                  <c:v>12901.99999999984</c:v>
                </c:pt>
                <c:pt idx="2097">
                  <c:v>12904.09999999984</c:v>
                </c:pt>
                <c:pt idx="2098">
                  <c:v>12909.09999999984</c:v>
                </c:pt>
                <c:pt idx="2099">
                  <c:v>12916.89999999984</c:v>
                </c:pt>
                <c:pt idx="2100">
                  <c:v>12921.199999999841</c:v>
                </c:pt>
                <c:pt idx="2101">
                  <c:v>12925.49999999984</c:v>
                </c:pt>
                <c:pt idx="2102">
                  <c:v>12932.299999999839</c:v>
                </c:pt>
                <c:pt idx="2103">
                  <c:v>12941.09999999984</c:v>
                </c:pt>
                <c:pt idx="2104">
                  <c:v>12949.89999999984</c:v>
                </c:pt>
                <c:pt idx="2105">
                  <c:v>12957.699999999841</c:v>
                </c:pt>
                <c:pt idx="2106">
                  <c:v>12964.499999999831</c:v>
                </c:pt>
                <c:pt idx="2107">
                  <c:v>12966.39999999983</c:v>
                </c:pt>
                <c:pt idx="2108">
                  <c:v>12973.199999999841</c:v>
                </c:pt>
                <c:pt idx="2109">
                  <c:v>12979.999999999831</c:v>
                </c:pt>
                <c:pt idx="2110">
                  <c:v>12986.79999999983</c:v>
                </c:pt>
                <c:pt idx="2111">
                  <c:v>12991.79999999983</c:v>
                </c:pt>
                <c:pt idx="2112">
                  <c:v>12996.099999999829</c:v>
                </c:pt>
                <c:pt idx="2113">
                  <c:v>13001.099999999829</c:v>
                </c:pt>
                <c:pt idx="2114">
                  <c:v>13005.099999999829</c:v>
                </c:pt>
                <c:pt idx="2115">
                  <c:v>13008.39999999983</c:v>
                </c:pt>
                <c:pt idx="2116">
                  <c:v>13010.499999999831</c:v>
                </c:pt>
                <c:pt idx="2117">
                  <c:v>13017.999999999831</c:v>
                </c:pt>
                <c:pt idx="2118">
                  <c:v>13022.29999999983</c:v>
                </c:pt>
                <c:pt idx="2119">
                  <c:v>13026.599999999829</c:v>
                </c:pt>
                <c:pt idx="2120">
                  <c:v>13035.89999999983</c:v>
                </c:pt>
                <c:pt idx="2121">
                  <c:v>13040.89999999983</c:v>
                </c:pt>
                <c:pt idx="2122">
                  <c:v>13044.19999999983</c:v>
                </c:pt>
                <c:pt idx="2123">
                  <c:v>13054.19999999983</c:v>
                </c:pt>
                <c:pt idx="2124">
                  <c:v>13061.69999999983</c:v>
                </c:pt>
                <c:pt idx="2125">
                  <c:v>13066.69999999983</c:v>
                </c:pt>
                <c:pt idx="2126">
                  <c:v>13074.19999999983</c:v>
                </c:pt>
                <c:pt idx="2127">
                  <c:v>13084.19999999983</c:v>
                </c:pt>
                <c:pt idx="2128">
                  <c:v>13093.499999999831</c:v>
                </c:pt>
                <c:pt idx="2129">
                  <c:v>13096.79999999983</c:v>
                </c:pt>
                <c:pt idx="2130">
                  <c:v>13102.29999999983</c:v>
                </c:pt>
                <c:pt idx="2131">
                  <c:v>13106.599999999829</c:v>
                </c:pt>
                <c:pt idx="2132">
                  <c:v>13115.89999999983</c:v>
                </c:pt>
                <c:pt idx="2133">
                  <c:v>13124.69999999983</c:v>
                </c:pt>
                <c:pt idx="2134">
                  <c:v>13129.29999999983</c:v>
                </c:pt>
                <c:pt idx="2135">
                  <c:v>13134.29999999983</c:v>
                </c:pt>
                <c:pt idx="2136">
                  <c:v>13138.89999999983</c:v>
                </c:pt>
                <c:pt idx="2137">
                  <c:v>13140.79999999983</c:v>
                </c:pt>
                <c:pt idx="2138">
                  <c:v>13142.89999999983</c:v>
                </c:pt>
                <c:pt idx="2139">
                  <c:v>13149.69999999983</c:v>
                </c:pt>
                <c:pt idx="2140">
                  <c:v>13157.499999999831</c:v>
                </c:pt>
                <c:pt idx="2141">
                  <c:v>13162.499999999831</c:v>
                </c:pt>
                <c:pt idx="2142">
                  <c:v>13167.499999999831</c:v>
                </c:pt>
                <c:pt idx="2143">
                  <c:v>13172.499999999831</c:v>
                </c:pt>
                <c:pt idx="2144">
                  <c:v>13177.499999999831</c:v>
                </c:pt>
                <c:pt idx="2145">
                  <c:v>13182.499999999831</c:v>
                </c:pt>
                <c:pt idx="2146">
                  <c:v>13187.499999999831</c:v>
                </c:pt>
                <c:pt idx="2147">
                  <c:v>13192.499999999831</c:v>
                </c:pt>
                <c:pt idx="2148">
                  <c:v>13199.299999999819</c:v>
                </c:pt>
                <c:pt idx="2149">
                  <c:v>13204.299999999819</c:v>
                </c:pt>
                <c:pt idx="2150">
                  <c:v>13208.59999999982</c:v>
                </c:pt>
                <c:pt idx="2151">
                  <c:v>13212.89999999982</c:v>
                </c:pt>
                <c:pt idx="2152">
                  <c:v>13218.699999999821</c:v>
                </c:pt>
                <c:pt idx="2153">
                  <c:v>13221.59999999982</c:v>
                </c:pt>
                <c:pt idx="2154">
                  <c:v>13225.89999999982</c:v>
                </c:pt>
                <c:pt idx="2155">
                  <c:v>13230.199999999821</c:v>
                </c:pt>
                <c:pt idx="2156">
                  <c:v>13237.699999999821</c:v>
                </c:pt>
                <c:pt idx="2157">
                  <c:v>13246.99999999982</c:v>
                </c:pt>
                <c:pt idx="2158">
                  <c:v>13256.299999999819</c:v>
                </c:pt>
                <c:pt idx="2159">
                  <c:v>13258.199999999821</c:v>
                </c:pt>
                <c:pt idx="2160">
                  <c:v>13265.699999999821</c:v>
                </c:pt>
                <c:pt idx="2161">
                  <c:v>13269.99999999982</c:v>
                </c:pt>
                <c:pt idx="2162">
                  <c:v>13276.799999999819</c:v>
                </c:pt>
                <c:pt idx="2163">
                  <c:v>13281.099999999809</c:v>
                </c:pt>
                <c:pt idx="2164">
                  <c:v>13286.099999999809</c:v>
                </c:pt>
                <c:pt idx="2165">
                  <c:v>13295.39999999981</c:v>
                </c:pt>
                <c:pt idx="2166">
                  <c:v>13304.699999999821</c:v>
                </c:pt>
                <c:pt idx="2167">
                  <c:v>13313.999999999811</c:v>
                </c:pt>
                <c:pt idx="2168">
                  <c:v>13323.29999999981</c:v>
                </c:pt>
                <c:pt idx="2169">
                  <c:v>13332.599999999809</c:v>
                </c:pt>
                <c:pt idx="2170">
                  <c:v>13341.89999999981</c:v>
                </c:pt>
                <c:pt idx="2171">
                  <c:v>13351.89999999981</c:v>
                </c:pt>
                <c:pt idx="2172">
                  <c:v>13356.499999999811</c:v>
                </c:pt>
                <c:pt idx="2173">
                  <c:v>13366.499999999811</c:v>
                </c:pt>
                <c:pt idx="2174">
                  <c:v>13376.499999999811</c:v>
                </c:pt>
                <c:pt idx="2175">
                  <c:v>13385.79999999981</c:v>
                </c:pt>
                <c:pt idx="2176">
                  <c:v>13395.099999999809</c:v>
                </c:pt>
                <c:pt idx="2177">
                  <c:v>13404.39999999981</c:v>
                </c:pt>
                <c:pt idx="2178">
                  <c:v>13411.89999999981</c:v>
                </c:pt>
                <c:pt idx="2179">
                  <c:v>13416.89999999981</c:v>
                </c:pt>
                <c:pt idx="2180">
                  <c:v>13423.69999999981</c:v>
                </c:pt>
                <c:pt idx="2181">
                  <c:v>13428.29999999981</c:v>
                </c:pt>
                <c:pt idx="2182">
                  <c:v>13430.39999999981</c:v>
                </c:pt>
                <c:pt idx="2183">
                  <c:v>13437.19999999981</c:v>
                </c:pt>
                <c:pt idx="2184">
                  <c:v>13441.499999999811</c:v>
                </c:pt>
                <c:pt idx="2185">
                  <c:v>13450.29999999981</c:v>
                </c:pt>
                <c:pt idx="2186">
                  <c:v>13453.599999999809</c:v>
                </c:pt>
                <c:pt idx="2187">
                  <c:v>13456.89999999981</c:v>
                </c:pt>
                <c:pt idx="2188">
                  <c:v>13461.19999999981</c:v>
                </c:pt>
                <c:pt idx="2189">
                  <c:v>13463.29999999981</c:v>
                </c:pt>
                <c:pt idx="2190">
                  <c:v>13466.599999999809</c:v>
                </c:pt>
                <c:pt idx="2191">
                  <c:v>13474.099999999809</c:v>
                </c:pt>
                <c:pt idx="2192">
                  <c:v>13479.099999999809</c:v>
                </c:pt>
                <c:pt idx="2193">
                  <c:v>13483.79999999981</c:v>
                </c:pt>
                <c:pt idx="2194">
                  <c:v>13493.79999999981</c:v>
                </c:pt>
                <c:pt idx="2195">
                  <c:v>13498.79999999981</c:v>
                </c:pt>
                <c:pt idx="2196">
                  <c:v>13508.099999999809</c:v>
                </c:pt>
                <c:pt idx="2197">
                  <c:v>13512.39999999981</c:v>
                </c:pt>
                <c:pt idx="2198">
                  <c:v>13521.699999999801</c:v>
                </c:pt>
                <c:pt idx="2199">
                  <c:v>13530.9999999998</c:v>
                </c:pt>
                <c:pt idx="2200">
                  <c:v>13540.299999999799</c:v>
                </c:pt>
                <c:pt idx="2201">
                  <c:v>13547.799999999799</c:v>
                </c:pt>
                <c:pt idx="2202">
                  <c:v>13557.0999999998</c:v>
                </c:pt>
                <c:pt idx="2203">
                  <c:v>13563.8999999998</c:v>
                </c:pt>
                <c:pt idx="2204">
                  <c:v>13573.199999999801</c:v>
                </c:pt>
                <c:pt idx="2205">
                  <c:v>13577.4999999998</c:v>
                </c:pt>
                <c:pt idx="2206">
                  <c:v>13581.799999999799</c:v>
                </c:pt>
                <c:pt idx="2207">
                  <c:v>13586.0999999998</c:v>
                </c:pt>
                <c:pt idx="2208">
                  <c:v>13591.0999999998</c:v>
                </c:pt>
                <c:pt idx="2209">
                  <c:v>13592.9999999998</c:v>
                </c:pt>
                <c:pt idx="2210">
                  <c:v>13597.9999999998</c:v>
                </c:pt>
                <c:pt idx="2211">
                  <c:v>13605.4999999998</c:v>
                </c:pt>
                <c:pt idx="2212">
                  <c:v>13608.9999999998</c:v>
                </c:pt>
                <c:pt idx="2213">
                  <c:v>13612.9999999998</c:v>
                </c:pt>
                <c:pt idx="2214">
                  <c:v>13619.799999999799</c:v>
                </c:pt>
                <c:pt idx="2215">
                  <c:v>13629.099999999789</c:v>
                </c:pt>
                <c:pt idx="2216">
                  <c:v>13633.39999999979</c:v>
                </c:pt>
                <c:pt idx="2217">
                  <c:v>13640.199999999801</c:v>
                </c:pt>
                <c:pt idx="2218">
                  <c:v>13642.299999999799</c:v>
                </c:pt>
                <c:pt idx="2219">
                  <c:v>13646.599999999789</c:v>
                </c:pt>
                <c:pt idx="2220">
                  <c:v>13655.39999999979</c:v>
                </c:pt>
                <c:pt idx="2221">
                  <c:v>13659.69999999979</c:v>
                </c:pt>
                <c:pt idx="2222">
                  <c:v>13663.999999999791</c:v>
                </c:pt>
                <c:pt idx="2223">
                  <c:v>13666.099999999789</c:v>
                </c:pt>
                <c:pt idx="2224">
                  <c:v>13672.89999999979</c:v>
                </c:pt>
                <c:pt idx="2225">
                  <c:v>13677.29999999979</c:v>
                </c:pt>
                <c:pt idx="2226">
                  <c:v>13682.29999999979</c:v>
                </c:pt>
                <c:pt idx="2227">
                  <c:v>13686.599999999789</c:v>
                </c:pt>
                <c:pt idx="2228">
                  <c:v>13690.89999999979</c:v>
                </c:pt>
                <c:pt idx="2229">
                  <c:v>13695.89999999979</c:v>
                </c:pt>
                <c:pt idx="2230">
                  <c:v>13700.19999999979</c:v>
                </c:pt>
                <c:pt idx="2231">
                  <c:v>13704.499999999791</c:v>
                </c:pt>
                <c:pt idx="2232">
                  <c:v>13711.999999999791</c:v>
                </c:pt>
                <c:pt idx="2233">
                  <c:v>13719.19999999979</c:v>
                </c:pt>
                <c:pt idx="2234">
                  <c:v>13724.19999999979</c:v>
                </c:pt>
                <c:pt idx="2235">
                  <c:v>13731.69999999979</c:v>
                </c:pt>
                <c:pt idx="2236">
                  <c:v>13736.69999999979</c:v>
                </c:pt>
                <c:pt idx="2237">
                  <c:v>13741.69999999979</c:v>
                </c:pt>
                <c:pt idx="2238">
                  <c:v>13746.69999999979</c:v>
                </c:pt>
                <c:pt idx="2239">
                  <c:v>13751.099999999789</c:v>
                </c:pt>
                <c:pt idx="2240">
                  <c:v>13755.39999999979</c:v>
                </c:pt>
                <c:pt idx="2241">
                  <c:v>13757.999999999791</c:v>
                </c:pt>
                <c:pt idx="2242">
                  <c:v>13764.79999999979</c:v>
                </c:pt>
                <c:pt idx="2243">
                  <c:v>13769.099999999789</c:v>
                </c:pt>
                <c:pt idx="2244">
                  <c:v>13773.39999999979</c:v>
                </c:pt>
                <c:pt idx="2245">
                  <c:v>13777.69999999979</c:v>
                </c:pt>
                <c:pt idx="2246">
                  <c:v>13780.999999999791</c:v>
                </c:pt>
                <c:pt idx="2247">
                  <c:v>13785.999999999791</c:v>
                </c:pt>
                <c:pt idx="2248">
                  <c:v>13795.299999999779</c:v>
                </c:pt>
                <c:pt idx="2249">
                  <c:v>13799.59999999978</c:v>
                </c:pt>
                <c:pt idx="2250">
                  <c:v>13803.89999999978</c:v>
                </c:pt>
                <c:pt idx="2251">
                  <c:v>13811.39999999978</c:v>
                </c:pt>
                <c:pt idx="2252">
                  <c:v>13816.39999999978</c:v>
                </c:pt>
                <c:pt idx="2253">
                  <c:v>13823.89999999978</c:v>
                </c:pt>
                <c:pt idx="2254">
                  <c:v>13825.99999999978</c:v>
                </c:pt>
                <c:pt idx="2255">
                  <c:v>13830.99999999978</c:v>
                </c:pt>
                <c:pt idx="2256">
                  <c:v>13834.299999999779</c:v>
                </c:pt>
                <c:pt idx="2257">
                  <c:v>13837.59999999978</c:v>
                </c:pt>
                <c:pt idx="2258">
                  <c:v>13842.59999999978</c:v>
                </c:pt>
                <c:pt idx="2259">
                  <c:v>13846.89999999978</c:v>
                </c:pt>
                <c:pt idx="2260">
                  <c:v>13851.89999999978</c:v>
                </c:pt>
                <c:pt idx="2261">
                  <c:v>13856.199999999781</c:v>
                </c:pt>
                <c:pt idx="2262">
                  <c:v>13860.49999999978</c:v>
                </c:pt>
                <c:pt idx="2263">
                  <c:v>13869.799999999779</c:v>
                </c:pt>
                <c:pt idx="2264">
                  <c:v>13874.09999999978</c:v>
                </c:pt>
                <c:pt idx="2265">
                  <c:v>13878.39999999978</c:v>
                </c:pt>
                <c:pt idx="2266">
                  <c:v>13882.699999999781</c:v>
                </c:pt>
                <c:pt idx="2267">
                  <c:v>13886.999999999771</c:v>
                </c:pt>
                <c:pt idx="2268">
                  <c:v>13888.89999999977</c:v>
                </c:pt>
                <c:pt idx="2269">
                  <c:v>13890.999999999771</c:v>
                </c:pt>
                <c:pt idx="2270">
                  <c:v>13897.799999999779</c:v>
                </c:pt>
                <c:pt idx="2271">
                  <c:v>13899.89999999977</c:v>
                </c:pt>
                <c:pt idx="2272">
                  <c:v>13904.199999999781</c:v>
                </c:pt>
                <c:pt idx="2273">
                  <c:v>13908.499999999771</c:v>
                </c:pt>
                <c:pt idx="2274">
                  <c:v>13917.79999999977</c:v>
                </c:pt>
                <c:pt idx="2275">
                  <c:v>13924.599999999769</c:v>
                </c:pt>
                <c:pt idx="2276">
                  <c:v>13933.89999999977</c:v>
                </c:pt>
                <c:pt idx="2277">
                  <c:v>13943.19999999977</c:v>
                </c:pt>
                <c:pt idx="2278">
                  <c:v>13952.499999999771</c:v>
                </c:pt>
                <c:pt idx="2279">
                  <c:v>13961.79999999977</c:v>
                </c:pt>
                <c:pt idx="2280">
                  <c:v>13971.099999999769</c:v>
                </c:pt>
                <c:pt idx="2281">
                  <c:v>13975.39999999977</c:v>
                </c:pt>
                <c:pt idx="2282">
                  <c:v>13979.69999999977</c:v>
                </c:pt>
                <c:pt idx="2283">
                  <c:v>13983.999999999771</c:v>
                </c:pt>
                <c:pt idx="2284">
                  <c:v>13993.29999999977</c:v>
                </c:pt>
                <c:pt idx="2285">
                  <c:v>13996.599999999769</c:v>
                </c:pt>
                <c:pt idx="2286">
                  <c:v>14000.89999999976</c:v>
                </c:pt>
                <c:pt idx="2287">
                  <c:v>14002.799999999759</c:v>
                </c:pt>
                <c:pt idx="2288">
                  <c:v>14009.699999999761</c:v>
                </c:pt>
                <c:pt idx="2289">
                  <c:v>14013.799999999759</c:v>
                </c:pt>
                <c:pt idx="2290">
                  <c:v>14017.09999999976</c:v>
                </c:pt>
                <c:pt idx="2291">
                  <c:v>14018.99999999976</c:v>
                </c:pt>
                <c:pt idx="2292">
                  <c:v>14026.49999999976</c:v>
                </c:pt>
                <c:pt idx="2293">
                  <c:v>14030.799999999759</c:v>
                </c:pt>
                <c:pt idx="2294">
                  <c:v>14035.799999999759</c:v>
                </c:pt>
                <c:pt idx="2295">
                  <c:v>14040.799999999759</c:v>
                </c:pt>
                <c:pt idx="2296">
                  <c:v>14048.299999999759</c:v>
                </c:pt>
                <c:pt idx="2297">
                  <c:v>14054.799999999759</c:v>
                </c:pt>
                <c:pt idx="2298">
                  <c:v>14064.799999999759</c:v>
                </c:pt>
                <c:pt idx="2299">
                  <c:v>14069.799999999759</c:v>
                </c:pt>
                <c:pt idx="2300">
                  <c:v>14074.799999999759</c:v>
                </c:pt>
                <c:pt idx="2301">
                  <c:v>14082.299999999759</c:v>
                </c:pt>
                <c:pt idx="2302">
                  <c:v>14086.699999999761</c:v>
                </c:pt>
                <c:pt idx="2303">
                  <c:v>14094.199999999761</c:v>
                </c:pt>
                <c:pt idx="2304">
                  <c:v>14099.199999999761</c:v>
                </c:pt>
                <c:pt idx="2305">
                  <c:v>14104.199999999761</c:v>
                </c:pt>
                <c:pt idx="2306">
                  <c:v>14109.199999999761</c:v>
                </c:pt>
                <c:pt idx="2307">
                  <c:v>14119.199999999761</c:v>
                </c:pt>
                <c:pt idx="2308">
                  <c:v>14124.199999999761</c:v>
                </c:pt>
                <c:pt idx="2309">
                  <c:v>14127.699999999761</c:v>
                </c:pt>
                <c:pt idx="2310">
                  <c:v>14134.199999999761</c:v>
                </c:pt>
                <c:pt idx="2311">
                  <c:v>14144.199999999761</c:v>
                </c:pt>
                <c:pt idx="2312">
                  <c:v>14154.199999999761</c:v>
                </c:pt>
                <c:pt idx="2313">
                  <c:v>14164.199999999761</c:v>
                </c:pt>
                <c:pt idx="2314">
                  <c:v>14169.199999999761</c:v>
                </c:pt>
                <c:pt idx="2315">
                  <c:v>14171.799999999759</c:v>
                </c:pt>
                <c:pt idx="2316">
                  <c:v>14178.59999999976</c:v>
                </c:pt>
                <c:pt idx="2317">
                  <c:v>14185.39999999976</c:v>
                </c:pt>
                <c:pt idx="2318">
                  <c:v>14190.39999999976</c:v>
                </c:pt>
                <c:pt idx="2319">
                  <c:v>14199.699999999761</c:v>
                </c:pt>
                <c:pt idx="2320">
                  <c:v>14208.99999999976</c:v>
                </c:pt>
                <c:pt idx="2321">
                  <c:v>14218.299999999759</c:v>
                </c:pt>
                <c:pt idx="2322">
                  <c:v>14227.59999999976</c:v>
                </c:pt>
                <c:pt idx="2323">
                  <c:v>14230.199999999761</c:v>
                </c:pt>
                <c:pt idx="2324">
                  <c:v>14236.99999999976</c:v>
                </c:pt>
                <c:pt idx="2325">
                  <c:v>14241.299999999759</c:v>
                </c:pt>
                <c:pt idx="2326">
                  <c:v>14245.599999999749</c:v>
                </c:pt>
                <c:pt idx="2327">
                  <c:v>14249.89999999975</c:v>
                </c:pt>
                <c:pt idx="2328">
                  <c:v>14254.199999999761</c:v>
                </c:pt>
                <c:pt idx="2329">
                  <c:v>14260.999999999751</c:v>
                </c:pt>
                <c:pt idx="2330">
                  <c:v>14265.29999999975</c:v>
                </c:pt>
                <c:pt idx="2331">
                  <c:v>14270.29999999975</c:v>
                </c:pt>
                <c:pt idx="2332">
                  <c:v>14277.099999999749</c:v>
                </c:pt>
                <c:pt idx="2333">
                  <c:v>14284.599999999749</c:v>
                </c:pt>
                <c:pt idx="2334">
                  <c:v>14292.099999999749</c:v>
                </c:pt>
                <c:pt idx="2335">
                  <c:v>14296.39999999975</c:v>
                </c:pt>
                <c:pt idx="2336">
                  <c:v>14301.39999999975</c:v>
                </c:pt>
                <c:pt idx="2337">
                  <c:v>14305.69999999975</c:v>
                </c:pt>
                <c:pt idx="2338">
                  <c:v>14312.499999999751</c:v>
                </c:pt>
                <c:pt idx="2339">
                  <c:v>14317.499999999751</c:v>
                </c:pt>
                <c:pt idx="2340">
                  <c:v>14322.499999999751</c:v>
                </c:pt>
                <c:pt idx="2341">
                  <c:v>14325.999999999751</c:v>
                </c:pt>
                <c:pt idx="2342">
                  <c:v>14330.29999999975</c:v>
                </c:pt>
                <c:pt idx="2343">
                  <c:v>14334.599999999749</c:v>
                </c:pt>
                <c:pt idx="2344">
                  <c:v>14336.69999999975</c:v>
                </c:pt>
                <c:pt idx="2345">
                  <c:v>14341.69999999975</c:v>
                </c:pt>
                <c:pt idx="2346">
                  <c:v>14344.29999999975</c:v>
                </c:pt>
                <c:pt idx="2347">
                  <c:v>14351.099999999749</c:v>
                </c:pt>
                <c:pt idx="2348">
                  <c:v>14360.39999999975</c:v>
                </c:pt>
                <c:pt idx="2349">
                  <c:v>14369.69999999975</c:v>
                </c:pt>
                <c:pt idx="2350">
                  <c:v>14373.999999999751</c:v>
                </c:pt>
                <c:pt idx="2351">
                  <c:v>14378.999999999751</c:v>
                </c:pt>
                <c:pt idx="2352">
                  <c:v>14385.79999999975</c:v>
                </c:pt>
                <c:pt idx="2353">
                  <c:v>14392.599999999749</c:v>
                </c:pt>
                <c:pt idx="2354">
                  <c:v>14399.79999999975</c:v>
                </c:pt>
                <c:pt idx="2355">
                  <c:v>14401.89999999975</c:v>
                </c:pt>
                <c:pt idx="2356">
                  <c:v>14406.89999999975</c:v>
                </c:pt>
                <c:pt idx="2357">
                  <c:v>14410.499999999751</c:v>
                </c:pt>
                <c:pt idx="2358">
                  <c:v>14416.999999999751</c:v>
                </c:pt>
                <c:pt idx="2359">
                  <c:v>14421.999999999751</c:v>
                </c:pt>
                <c:pt idx="2360">
                  <c:v>14424.099999999749</c:v>
                </c:pt>
                <c:pt idx="2361">
                  <c:v>14428.39999999975</c:v>
                </c:pt>
                <c:pt idx="2362">
                  <c:v>14432.69999999975</c:v>
                </c:pt>
                <c:pt idx="2363">
                  <c:v>14439.89999999975</c:v>
                </c:pt>
                <c:pt idx="2364">
                  <c:v>14441.999999999751</c:v>
                </c:pt>
                <c:pt idx="2365">
                  <c:v>14446.29999999975</c:v>
                </c:pt>
                <c:pt idx="2366">
                  <c:v>14453.499999999751</c:v>
                </c:pt>
                <c:pt idx="2367">
                  <c:v>14457.79999999975</c:v>
                </c:pt>
                <c:pt idx="2368">
                  <c:v>14464.69999999975</c:v>
                </c:pt>
                <c:pt idx="2369">
                  <c:v>14468.999999999751</c:v>
                </c:pt>
                <c:pt idx="2370">
                  <c:v>14473.299999999739</c:v>
                </c:pt>
                <c:pt idx="2371">
                  <c:v>14480.09999999974</c:v>
                </c:pt>
                <c:pt idx="2372">
                  <c:v>14484.39999999974</c:v>
                </c:pt>
                <c:pt idx="2373">
                  <c:v>14488.699999999741</c:v>
                </c:pt>
                <c:pt idx="2374">
                  <c:v>14493.699999999741</c:v>
                </c:pt>
                <c:pt idx="2375">
                  <c:v>14498.699999999741</c:v>
                </c:pt>
                <c:pt idx="2376">
                  <c:v>14506.199999999741</c:v>
                </c:pt>
                <c:pt idx="2377">
                  <c:v>14513.699999999741</c:v>
                </c:pt>
                <c:pt idx="2378">
                  <c:v>14517.99999999974</c:v>
                </c:pt>
                <c:pt idx="2379">
                  <c:v>14524.799999999739</c:v>
                </c:pt>
                <c:pt idx="2380">
                  <c:v>14529.09999999974</c:v>
                </c:pt>
                <c:pt idx="2381">
                  <c:v>14531.199999999741</c:v>
                </c:pt>
                <c:pt idx="2382">
                  <c:v>14535.49999999974</c:v>
                </c:pt>
                <c:pt idx="2383">
                  <c:v>14539.799999999739</c:v>
                </c:pt>
                <c:pt idx="2384">
                  <c:v>14546.299999999739</c:v>
                </c:pt>
                <c:pt idx="2385">
                  <c:v>14553.09999999974</c:v>
                </c:pt>
                <c:pt idx="2386">
                  <c:v>14557.39999999974</c:v>
                </c:pt>
                <c:pt idx="2387">
                  <c:v>14564.89999999974</c:v>
                </c:pt>
                <c:pt idx="2388">
                  <c:v>14569.199999999741</c:v>
                </c:pt>
                <c:pt idx="2389">
                  <c:v>14574.199999999741</c:v>
                </c:pt>
                <c:pt idx="2390">
                  <c:v>14578.499999999731</c:v>
                </c:pt>
                <c:pt idx="2391">
                  <c:v>14583.499999999731</c:v>
                </c:pt>
                <c:pt idx="2392">
                  <c:v>14587.799999999739</c:v>
                </c:pt>
                <c:pt idx="2393">
                  <c:v>14592.099999999729</c:v>
                </c:pt>
                <c:pt idx="2394">
                  <c:v>14596.39999999973</c:v>
                </c:pt>
                <c:pt idx="2395">
                  <c:v>14601.39999999973</c:v>
                </c:pt>
                <c:pt idx="2396">
                  <c:v>14605.69999999973</c:v>
                </c:pt>
                <c:pt idx="2397">
                  <c:v>14612.499999999731</c:v>
                </c:pt>
                <c:pt idx="2398">
                  <c:v>14617.499999999731</c:v>
                </c:pt>
                <c:pt idx="2399">
                  <c:v>14621.79999999973</c:v>
                </c:pt>
                <c:pt idx="2400">
                  <c:v>14626.79999999973</c:v>
                </c:pt>
                <c:pt idx="2401">
                  <c:v>14632.79999999973</c:v>
                </c:pt>
                <c:pt idx="2402">
                  <c:v>14637.79999999973</c:v>
                </c:pt>
                <c:pt idx="2403">
                  <c:v>14642.39999999973</c:v>
                </c:pt>
                <c:pt idx="2404">
                  <c:v>14649.29999999973</c:v>
                </c:pt>
                <c:pt idx="2405">
                  <c:v>14656.79999999973</c:v>
                </c:pt>
                <c:pt idx="2406">
                  <c:v>14661.79999999973</c:v>
                </c:pt>
                <c:pt idx="2407">
                  <c:v>14671.099999999729</c:v>
                </c:pt>
                <c:pt idx="2408">
                  <c:v>14678.599999999729</c:v>
                </c:pt>
                <c:pt idx="2409">
                  <c:v>14683.599999999729</c:v>
                </c:pt>
                <c:pt idx="2410">
                  <c:v>14688.599999999729</c:v>
                </c:pt>
                <c:pt idx="2411">
                  <c:v>14690.099999999729</c:v>
                </c:pt>
                <c:pt idx="2412">
                  <c:v>14697.29999999973</c:v>
                </c:pt>
                <c:pt idx="2413">
                  <c:v>14701.599999999729</c:v>
                </c:pt>
                <c:pt idx="2414">
                  <c:v>14705.89999999973</c:v>
                </c:pt>
                <c:pt idx="2415">
                  <c:v>14707.999999999731</c:v>
                </c:pt>
                <c:pt idx="2416">
                  <c:v>14711.29999999973</c:v>
                </c:pt>
                <c:pt idx="2417">
                  <c:v>14715.599999999729</c:v>
                </c:pt>
                <c:pt idx="2418">
                  <c:v>14719.599999999729</c:v>
                </c:pt>
                <c:pt idx="2419">
                  <c:v>14723.89999999973</c:v>
                </c:pt>
                <c:pt idx="2420">
                  <c:v>14730.69999999973</c:v>
                </c:pt>
                <c:pt idx="2421">
                  <c:v>14737.499999999731</c:v>
                </c:pt>
                <c:pt idx="2422">
                  <c:v>14744.29999999973</c:v>
                </c:pt>
                <c:pt idx="2423">
                  <c:v>14751.099999999729</c:v>
                </c:pt>
                <c:pt idx="2424">
                  <c:v>14757.89999999972</c:v>
                </c:pt>
                <c:pt idx="2425">
                  <c:v>14764.699999999721</c:v>
                </c:pt>
                <c:pt idx="2426">
                  <c:v>14771.49999999972</c:v>
                </c:pt>
                <c:pt idx="2427">
                  <c:v>14778.299999999719</c:v>
                </c:pt>
                <c:pt idx="2428">
                  <c:v>14785.09999999972</c:v>
                </c:pt>
                <c:pt idx="2429">
                  <c:v>14791.89999999972</c:v>
                </c:pt>
                <c:pt idx="2430">
                  <c:v>14793.99999999972</c:v>
                </c:pt>
                <c:pt idx="2431">
                  <c:v>14800.799999999719</c:v>
                </c:pt>
                <c:pt idx="2432">
                  <c:v>14802.89999999972</c:v>
                </c:pt>
                <c:pt idx="2433">
                  <c:v>14804.99999999972</c:v>
                </c:pt>
                <c:pt idx="2434">
                  <c:v>14809.99999999972</c:v>
                </c:pt>
                <c:pt idx="2435">
                  <c:v>14814.59999999972</c:v>
                </c:pt>
                <c:pt idx="2436">
                  <c:v>14819.59999999972</c:v>
                </c:pt>
                <c:pt idx="2437">
                  <c:v>14826.39999999972</c:v>
                </c:pt>
                <c:pt idx="2438">
                  <c:v>14830.699999999721</c:v>
                </c:pt>
                <c:pt idx="2439">
                  <c:v>14835.59999999972</c:v>
                </c:pt>
                <c:pt idx="2440">
                  <c:v>14842.799999999719</c:v>
                </c:pt>
                <c:pt idx="2441">
                  <c:v>14847.09999999972</c:v>
                </c:pt>
                <c:pt idx="2442">
                  <c:v>14851.39999999972</c:v>
                </c:pt>
                <c:pt idx="2443">
                  <c:v>14856.39999999972</c:v>
                </c:pt>
                <c:pt idx="2444">
                  <c:v>14858.49999999972</c:v>
                </c:pt>
                <c:pt idx="2445">
                  <c:v>14860.59999999972</c:v>
                </c:pt>
                <c:pt idx="2446">
                  <c:v>14862.699999999721</c:v>
                </c:pt>
                <c:pt idx="2447">
                  <c:v>14865.99999999972</c:v>
                </c:pt>
                <c:pt idx="2448">
                  <c:v>14870.99999999972</c:v>
                </c:pt>
                <c:pt idx="2449">
                  <c:v>14878.199999999721</c:v>
                </c:pt>
                <c:pt idx="2450">
                  <c:v>14885.39999999972</c:v>
                </c:pt>
                <c:pt idx="2451">
                  <c:v>14892.199999999721</c:v>
                </c:pt>
                <c:pt idx="2452">
                  <c:v>14899.699999999721</c:v>
                </c:pt>
                <c:pt idx="2453">
                  <c:v>14903.99999999972</c:v>
                </c:pt>
                <c:pt idx="2454">
                  <c:v>14908.299999999719</c:v>
                </c:pt>
                <c:pt idx="2455">
                  <c:v>14915.799999999719</c:v>
                </c:pt>
                <c:pt idx="2456">
                  <c:v>14920.09999999972</c:v>
                </c:pt>
                <c:pt idx="2457">
                  <c:v>14927.199999999721</c:v>
                </c:pt>
                <c:pt idx="2458">
                  <c:v>14933.299999999719</c:v>
                </c:pt>
                <c:pt idx="2459">
                  <c:v>14939.09999999972</c:v>
                </c:pt>
                <c:pt idx="2460">
                  <c:v>14944.89999999972</c:v>
                </c:pt>
                <c:pt idx="2461">
                  <c:v>14952.699999999721</c:v>
                </c:pt>
                <c:pt idx="2462">
                  <c:v>14958.799999999719</c:v>
                </c:pt>
                <c:pt idx="2463">
                  <c:v>14964.89999999972</c:v>
                </c:pt>
                <c:pt idx="2464">
                  <c:v>14972.699999999721</c:v>
                </c:pt>
                <c:pt idx="2465">
                  <c:v>14981.699999999721</c:v>
                </c:pt>
                <c:pt idx="2466">
                  <c:v>14985.999999999711</c:v>
                </c:pt>
                <c:pt idx="2467">
                  <c:v>14992.499999999711</c:v>
                </c:pt>
                <c:pt idx="2468">
                  <c:v>15002.499999999711</c:v>
                </c:pt>
                <c:pt idx="2469">
                  <c:v>15004.599999999709</c:v>
                </c:pt>
                <c:pt idx="2470">
                  <c:v>15013.89999999971</c:v>
                </c:pt>
                <c:pt idx="2471">
                  <c:v>15023.199999999721</c:v>
                </c:pt>
                <c:pt idx="2472">
                  <c:v>15030.999999999711</c:v>
                </c:pt>
                <c:pt idx="2473">
                  <c:v>15038.199999999721</c:v>
                </c:pt>
                <c:pt idx="2474">
                  <c:v>15045.099999999709</c:v>
                </c:pt>
                <c:pt idx="2475">
                  <c:v>15051.999999999711</c:v>
                </c:pt>
                <c:pt idx="2476">
                  <c:v>15061.29999999971</c:v>
                </c:pt>
                <c:pt idx="2477">
                  <c:v>15068.499999999711</c:v>
                </c:pt>
                <c:pt idx="2478">
                  <c:v>15075.699999999721</c:v>
                </c:pt>
                <c:pt idx="2479">
                  <c:v>15084.999999999711</c:v>
                </c:pt>
                <c:pt idx="2480">
                  <c:v>15089.29999999971</c:v>
                </c:pt>
                <c:pt idx="2481">
                  <c:v>15096.099999999709</c:v>
                </c:pt>
                <c:pt idx="2482">
                  <c:v>15105.39999999971</c:v>
                </c:pt>
                <c:pt idx="2483">
                  <c:v>15114.69999999971</c:v>
                </c:pt>
                <c:pt idx="2484">
                  <c:v>15118.999999999711</c:v>
                </c:pt>
                <c:pt idx="2485">
                  <c:v>15128.29999999971</c:v>
                </c:pt>
                <c:pt idx="2486">
                  <c:v>15137.599999999709</c:v>
                </c:pt>
                <c:pt idx="2487">
                  <c:v>15143.39999999971</c:v>
                </c:pt>
                <c:pt idx="2488">
                  <c:v>15149.19999999971</c:v>
                </c:pt>
                <c:pt idx="2489">
                  <c:v>15158.499999999711</c:v>
                </c:pt>
                <c:pt idx="2490">
                  <c:v>15167.79999999971</c:v>
                </c:pt>
                <c:pt idx="2491">
                  <c:v>15177.099999999709</c:v>
                </c:pt>
                <c:pt idx="2492">
                  <c:v>15187.099999999709</c:v>
                </c:pt>
                <c:pt idx="2493">
                  <c:v>15192.099999999709</c:v>
                </c:pt>
                <c:pt idx="2494">
                  <c:v>15201.3999999997</c:v>
                </c:pt>
                <c:pt idx="2495">
                  <c:v>15210.699999999701</c:v>
                </c:pt>
                <c:pt idx="2496">
                  <c:v>15216.4999999997</c:v>
                </c:pt>
                <c:pt idx="2497">
                  <c:v>15221.4999999997</c:v>
                </c:pt>
                <c:pt idx="2498">
                  <c:v>15228.699999999701</c:v>
                </c:pt>
                <c:pt idx="2499">
                  <c:v>15232.9999999997</c:v>
                </c:pt>
                <c:pt idx="2500">
                  <c:v>15234.8999999997</c:v>
                </c:pt>
                <c:pt idx="2501">
                  <c:v>15241.699999999701</c:v>
                </c:pt>
                <c:pt idx="2502">
                  <c:v>15248.0999999997</c:v>
                </c:pt>
                <c:pt idx="2503">
                  <c:v>15254.8999999997</c:v>
                </c:pt>
                <c:pt idx="2504">
                  <c:v>15259.199999999701</c:v>
                </c:pt>
                <c:pt idx="2505">
                  <c:v>15261.299999999699</c:v>
                </c:pt>
                <c:pt idx="2506">
                  <c:v>15266.299999999699</c:v>
                </c:pt>
                <c:pt idx="2507">
                  <c:v>15271.299999999699</c:v>
                </c:pt>
                <c:pt idx="2508">
                  <c:v>15278.0999999997</c:v>
                </c:pt>
                <c:pt idx="2509">
                  <c:v>15284.8999999997</c:v>
                </c:pt>
                <c:pt idx="2510">
                  <c:v>15291.699999999701</c:v>
                </c:pt>
                <c:pt idx="2511">
                  <c:v>15298.4999999997</c:v>
                </c:pt>
                <c:pt idx="2512">
                  <c:v>15305.299999999699</c:v>
                </c:pt>
                <c:pt idx="2513">
                  <c:v>15312.099999999689</c:v>
                </c:pt>
                <c:pt idx="2514">
                  <c:v>15316.699999999701</c:v>
                </c:pt>
                <c:pt idx="2515">
                  <c:v>15323.499999999691</c:v>
                </c:pt>
                <c:pt idx="2516">
                  <c:v>15330.299999999699</c:v>
                </c:pt>
                <c:pt idx="2517">
                  <c:v>15334.599999999689</c:v>
                </c:pt>
                <c:pt idx="2518">
                  <c:v>15342.099999999689</c:v>
                </c:pt>
                <c:pt idx="2519">
                  <c:v>15348.89999999969</c:v>
                </c:pt>
                <c:pt idx="2520">
                  <c:v>15355.69999999969</c:v>
                </c:pt>
                <c:pt idx="2521">
                  <c:v>15362.499999999691</c:v>
                </c:pt>
                <c:pt idx="2522">
                  <c:v>15369.29999999969</c:v>
                </c:pt>
                <c:pt idx="2523">
                  <c:v>15376.099999999689</c:v>
                </c:pt>
                <c:pt idx="2524">
                  <c:v>15380.39999999969</c:v>
                </c:pt>
                <c:pt idx="2525">
                  <c:v>15384.69999999969</c:v>
                </c:pt>
                <c:pt idx="2526">
                  <c:v>15386.79999999969</c:v>
                </c:pt>
                <c:pt idx="2527">
                  <c:v>15388.89999999969</c:v>
                </c:pt>
                <c:pt idx="2528">
                  <c:v>15397.89999999969</c:v>
                </c:pt>
                <c:pt idx="2529">
                  <c:v>15400.69999999969</c:v>
                </c:pt>
                <c:pt idx="2530">
                  <c:v>15403.999999999691</c:v>
                </c:pt>
                <c:pt idx="2531">
                  <c:v>15407.29999999969</c:v>
                </c:pt>
                <c:pt idx="2532">
                  <c:v>15416.599999999689</c:v>
                </c:pt>
                <c:pt idx="2533">
                  <c:v>15421.599999999689</c:v>
                </c:pt>
                <c:pt idx="2534">
                  <c:v>15428.39999999969</c:v>
                </c:pt>
                <c:pt idx="2535">
                  <c:v>15435.19999999969</c:v>
                </c:pt>
                <c:pt idx="2536">
                  <c:v>15442.69999999969</c:v>
                </c:pt>
                <c:pt idx="2537">
                  <c:v>15449.499999999691</c:v>
                </c:pt>
                <c:pt idx="2538">
                  <c:v>15458.799999999679</c:v>
                </c:pt>
                <c:pt idx="2539">
                  <c:v>15465.59999999968</c:v>
                </c:pt>
                <c:pt idx="2540">
                  <c:v>15472.399999999679</c:v>
                </c:pt>
                <c:pt idx="2541">
                  <c:v>15479.199999999681</c:v>
                </c:pt>
                <c:pt idx="2542">
                  <c:v>15485.99999999968</c:v>
                </c:pt>
                <c:pt idx="2543">
                  <c:v>15490.299999999679</c:v>
                </c:pt>
                <c:pt idx="2544">
                  <c:v>15497.799999999679</c:v>
                </c:pt>
                <c:pt idx="2545">
                  <c:v>15499.899999999679</c:v>
                </c:pt>
                <c:pt idx="2546">
                  <c:v>15506.799999999679</c:v>
                </c:pt>
                <c:pt idx="2547">
                  <c:v>15516.09999999968</c:v>
                </c:pt>
                <c:pt idx="2548">
                  <c:v>15523.59999999968</c:v>
                </c:pt>
                <c:pt idx="2549">
                  <c:v>15528.59999999968</c:v>
                </c:pt>
                <c:pt idx="2550">
                  <c:v>15533.59999999968</c:v>
                </c:pt>
                <c:pt idx="2551">
                  <c:v>15538.59999999968</c:v>
                </c:pt>
                <c:pt idx="2552">
                  <c:v>15545.09999999968</c:v>
                </c:pt>
                <c:pt idx="2553">
                  <c:v>15554.399999999679</c:v>
                </c:pt>
                <c:pt idx="2554">
                  <c:v>15558.699999999681</c:v>
                </c:pt>
                <c:pt idx="2555">
                  <c:v>15563.699999999681</c:v>
                </c:pt>
                <c:pt idx="2556">
                  <c:v>15572.99999999968</c:v>
                </c:pt>
                <c:pt idx="2557">
                  <c:v>15582.299999999679</c:v>
                </c:pt>
                <c:pt idx="2558">
                  <c:v>15591.599999999669</c:v>
                </c:pt>
                <c:pt idx="2559">
                  <c:v>15600.89999999967</c:v>
                </c:pt>
                <c:pt idx="2560">
                  <c:v>15610.199999999681</c:v>
                </c:pt>
                <c:pt idx="2561">
                  <c:v>15619.499999999671</c:v>
                </c:pt>
                <c:pt idx="2562">
                  <c:v>15628.79999999967</c:v>
                </c:pt>
                <c:pt idx="2563">
                  <c:v>15638.099999999669</c:v>
                </c:pt>
                <c:pt idx="2564">
                  <c:v>15647.39999999967</c:v>
                </c:pt>
                <c:pt idx="2565">
                  <c:v>15656.69999999967</c:v>
                </c:pt>
                <c:pt idx="2566">
                  <c:v>15658.39999999967</c:v>
                </c:pt>
                <c:pt idx="2567">
                  <c:v>15667.39999999967</c:v>
                </c:pt>
                <c:pt idx="2568">
                  <c:v>15676.69999999967</c:v>
                </c:pt>
                <c:pt idx="2569">
                  <c:v>15685.999999999671</c:v>
                </c:pt>
                <c:pt idx="2570">
                  <c:v>15691.79999999967</c:v>
                </c:pt>
                <c:pt idx="2571">
                  <c:v>15697.599999999669</c:v>
                </c:pt>
                <c:pt idx="2572">
                  <c:v>15706.89999999967</c:v>
                </c:pt>
                <c:pt idx="2573">
                  <c:v>15711.19999999967</c:v>
                </c:pt>
                <c:pt idx="2574">
                  <c:v>15720.499999999671</c:v>
                </c:pt>
                <c:pt idx="2575">
                  <c:v>15724.79999999967</c:v>
                </c:pt>
                <c:pt idx="2576">
                  <c:v>15732.29999999967</c:v>
                </c:pt>
                <c:pt idx="2577">
                  <c:v>15736.599999999669</c:v>
                </c:pt>
                <c:pt idx="2578">
                  <c:v>15741.599999999669</c:v>
                </c:pt>
                <c:pt idx="2579">
                  <c:v>15743.69999999967</c:v>
                </c:pt>
                <c:pt idx="2580">
                  <c:v>15745.79999999967</c:v>
                </c:pt>
                <c:pt idx="2581">
                  <c:v>15753.29999999967</c:v>
                </c:pt>
                <c:pt idx="2582">
                  <c:v>15758.29999999967</c:v>
                </c:pt>
                <c:pt idx="2583">
                  <c:v>15762.599999999669</c:v>
                </c:pt>
                <c:pt idx="2584">
                  <c:v>15766.899999999659</c:v>
                </c:pt>
                <c:pt idx="2585">
                  <c:v>15771.899999999659</c:v>
                </c:pt>
                <c:pt idx="2586">
                  <c:v>15776.199999999661</c:v>
                </c:pt>
                <c:pt idx="2587">
                  <c:v>15781.199999999661</c:v>
                </c:pt>
                <c:pt idx="2588">
                  <c:v>15790.49999999966</c:v>
                </c:pt>
                <c:pt idx="2589">
                  <c:v>15799.299999999659</c:v>
                </c:pt>
                <c:pt idx="2590">
                  <c:v>15807.09999999966</c:v>
                </c:pt>
                <c:pt idx="2591">
                  <c:v>15816.399999999659</c:v>
                </c:pt>
                <c:pt idx="2592">
                  <c:v>15825.699999999661</c:v>
                </c:pt>
                <c:pt idx="2593">
                  <c:v>15835.699999999661</c:v>
                </c:pt>
                <c:pt idx="2594">
                  <c:v>15842.59999999966</c:v>
                </c:pt>
                <c:pt idx="2595">
                  <c:v>15844.699999999661</c:v>
                </c:pt>
                <c:pt idx="2596">
                  <c:v>15853.99999999966</c:v>
                </c:pt>
                <c:pt idx="2597">
                  <c:v>15858.99999999966</c:v>
                </c:pt>
                <c:pt idx="2598">
                  <c:v>15863.99999999966</c:v>
                </c:pt>
                <c:pt idx="2599">
                  <c:v>15868.59999999966</c:v>
                </c:pt>
                <c:pt idx="2600">
                  <c:v>15873.199999999661</c:v>
                </c:pt>
                <c:pt idx="2601">
                  <c:v>15880.699999999661</c:v>
                </c:pt>
                <c:pt idx="2602">
                  <c:v>15882.799999999659</c:v>
                </c:pt>
                <c:pt idx="2603">
                  <c:v>15887.799999999659</c:v>
                </c:pt>
                <c:pt idx="2604">
                  <c:v>15897.09999999966</c:v>
                </c:pt>
                <c:pt idx="2605">
                  <c:v>15906.399999999659</c:v>
                </c:pt>
                <c:pt idx="2606">
                  <c:v>15913.199999999661</c:v>
                </c:pt>
                <c:pt idx="2607">
                  <c:v>15917.49999999966</c:v>
                </c:pt>
                <c:pt idx="2608">
                  <c:v>15922.59999999966</c:v>
                </c:pt>
                <c:pt idx="2609">
                  <c:v>15926.899999999659</c:v>
                </c:pt>
                <c:pt idx="2610">
                  <c:v>15933.799999999659</c:v>
                </c:pt>
                <c:pt idx="2611">
                  <c:v>15937.49999999966</c:v>
                </c:pt>
                <c:pt idx="2612">
                  <c:v>15942.09999999966</c:v>
                </c:pt>
                <c:pt idx="2613">
                  <c:v>15951.399999999659</c:v>
                </c:pt>
                <c:pt idx="2614">
                  <c:v>15960.399999999659</c:v>
                </c:pt>
                <c:pt idx="2615">
                  <c:v>15967.199999999661</c:v>
                </c:pt>
                <c:pt idx="2616">
                  <c:v>15973.999999999651</c:v>
                </c:pt>
                <c:pt idx="2617">
                  <c:v>15977.999999999651</c:v>
                </c:pt>
                <c:pt idx="2618">
                  <c:v>15985.499999999651</c:v>
                </c:pt>
                <c:pt idx="2619">
                  <c:v>15989.799999999659</c:v>
                </c:pt>
                <c:pt idx="2620">
                  <c:v>15990.999999999651</c:v>
                </c:pt>
                <c:pt idx="2621">
                  <c:v>15995.299999999659</c:v>
                </c:pt>
                <c:pt idx="2622">
                  <c:v>15999.299999999659</c:v>
                </c:pt>
                <c:pt idx="2623">
                  <c:v>16006.199999999661</c:v>
                </c:pt>
                <c:pt idx="2624">
                  <c:v>16014.999999999651</c:v>
                </c:pt>
                <c:pt idx="2625">
                  <c:v>16019.29999999965</c:v>
                </c:pt>
                <c:pt idx="2626">
                  <c:v>16024.29999999965</c:v>
                </c:pt>
                <c:pt idx="2627">
                  <c:v>16029.29999999965</c:v>
                </c:pt>
                <c:pt idx="2628">
                  <c:v>16031.39999999965</c:v>
                </c:pt>
                <c:pt idx="2629">
                  <c:v>16035.69999999965</c:v>
                </c:pt>
                <c:pt idx="2630">
                  <c:v>16039.999999999651</c:v>
                </c:pt>
                <c:pt idx="2631">
                  <c:v>16042.099999999649</c:v>
                </c:pt>
                <c:pt idx="2632">
                  <c:v>16043.099999999649</c:v>
                </c:pt>
                <c:pt idx="2633">
                  <c:v>16047.099999999649</c:v>
                </c:pt>
                <c:pt idx="2634">
                  <c:v>16054.599999999649</c:v>
                </c:pt>
                <c:pt idx="2635">
                  <c:v>16063.89999999965</c:v>
                </c:pt>
                <c:pt idx="2636">
                  <c:v>16073.19999999965</c:v>
                </c:pt>
                <c:pt idx="2637">
                  <c:v>16082.499999999651</c:v>
                </c:pt>
                <c:pt idx="2638">
                  <c:v>16086.79999999965</c:v>
                </c:pt>
                <c:pt idx="2639">
                  <c:v>16096.099999999649</c:v>
                </c:pt>
                <c:pt idx="2640">
                  <c:v>16100.39999999965</c:v>
                </c:pt>
                <c:pt idx="2641">
                  <c:v>16104.69999999965</c:v>
                </c:pt>
                <c:pt idx="2642">
                  <c:v>16108.999999999651</c:v>
                </c:pt>
                <c:pt idx="2643">
                  <c:v>16111.099999999649</c:v>
                </c:pt>
                <c:pt idx="2644">
                  <c:v>16113.19999999965</c:v>
                </c:pt>
                <c:pt idx="2645">
                  <c:v>16115.099999999649</c:v>
                </c:pt>
                <c:pt idx="2646">
                  <c:v>16122.599999999649</c:v>
                </c:pt>
                <c:pt idx="2647">
                  <c:v>16129.39999999965</c:v>
                </c:pt>
                <c:pt idx="2648">
                  <c:v>16131.999999999651</c:v>
                </c:pt>
                <c:pt idx="2649">
                  <c:v>16135.499999999651</c:v>
                </c:pt>
                <c:pt idx="2650">
                  <c:v>16144.79999999965</c:v>
                </c:pt>
                <c:pt idx="2651">
                  <c:v>16154.099999999649</c:v>
                </c:pt>
                <c:pt idx="2652">
                  <c:v>16163.399999999639</c:v>
                </c:pt>
                <c:pt idx="2653">
                  <c:v>16172.699999999641</c:v>
                </c:pt>
                <c:pt idx="2654">
                  <c:v>16181.99999999964</c:v>
                </c:pt>
                <c:pt idx="2655">
                  <c:v>16191.299999999639</c:v>
                </c:pt>
                <c:pt idx="2656">
                  <c:v>16200.59999999964</c:v>
                </c:pt>
                <c:pt idx="2657">
                  <c:v>16209.899999999639</c:v>
                </c:pt>
                <c:pt idx="2658">
                  <c:v>16219.199999999641</c:v>
                </c:pt>
                <c:pt idx="2659">
                  <c:v>16228.49999999964</c:v>
                </c:pt>
                <c:pt idx="2660">
                  <c:v>16237.799999999639</c:v>
                </c:pt>
                <c:pt idx="2661">
                  <c:v>16247.09999999964</c:v>
                </c:pt>
                <c:pt idx="2662">
                  <c:v>16256.399999999639</c:v>
                </c:pt>
                <c:pt idx="2663">
                  <c:v>16265.699999999641</c:v>
                </c:pt>
                <c:pt idx="2664">
                  <c:v>16274.999999999631</c:v>
                </c:pt>
                <c:pt idx="2665">
                  <c:v>16284.299999999639</c:v>
                </c:pt>
                <c:pt idx="2666">
                  <c:v>16293.599999999629</c:v>
                </c:pt>
                <c:pt idx="2667">
                  <c:v>16298.599999999629</c:v>
                </c:pt>
                <c:pt idx="2668">
                  <c:v>16303.599999999629</c:v>
                </c:pt>
                <c:pt idx="2669">
                  <c:v>16307.89999999963</c:v>
                </c:pt>
                <c:pt idx="2670">
                  <c:v>16314.69999999963</c:v>
                </c:pt>
                <c:pt idx="2671">
                  <c:v>16321.499999999631</c:v>
                </c:pt>
                <c:pt idx="2672">
                  <c:v>16328.29999999963</c:v>
                </c:pt>
                <c:pt idx="2673">
                  <c:v>16335.099999999629</c:v>
                </c:pt>
                <c:pt idx="2674">
                  <c:v>16340.099999999629</c:v>
                </c:pt>
                <c:pt idx="2675">
                  <c:v>16344.39999999963</c:v>
                </c:pt>
                <c:pt idx="2676">
                  <c:v>16348.69999999963</c:v>
                </c:pt>
                <c:pt idx="2677">
                  <c:v>16352.999999999631</c:v>
                </c:pt>
                <c:pt idx="2678">
                  <c:v>16357.999999999631</c:v>
                </c:pt>
                <c:pt idx="2679">
                  <c:v>16362.29999999963</c:v>
                </c:pt>
                <c:pt idx="2680">
                  <c:v>16364.89999999963</c:v>
                </c:pt>
                <c:pt idx="2681">
                  <c:v>16369.89999999963</c:v>
                </c:pt>
                <c:pt idx="2682">
                  <c:v>16378.89999999963</c:v>
                </c:pt>
                <c:pt idx="2683">
                  <c:v>16387.89999999963</c:v>
                </c:pt>
                <c:pt idx="2684">
                  <c:v>16397.89999999963</c:v>
                </c:pt>
                <c:pt idx="2685">
                  <c:v>16407.89999999963</c:v>
                </c:pt>
                <c:pt idx="2686">
                  <c:v>16416.39999999963</c:v>
                </c:pt>
                <c:pt idx="2687">
                  <c:v>16424.19999999963</c:v>
                </c:pt>
                <c:pt idx="2688">
                  <c:v>16434.19999999963</c:v>
                </c:pt>
                <c:pt idx="2689">
                  <c:v>16444.19999999963</c:v>
                </c:pt>
                <c:pt idx="2690">
                  <c:v>16453.19999999963</c:v>
                </c:pt>
                <c:pt idx="2691">
                  <c:v>16460.999999999629</c:v>
                </c:pt>
                <c:pt idx="2692">
                  <c:v>16467.799999999621</c:v>
                </c:pt>
                <c:pt idx="2693">
                  <c:v>16475.59999999962</c:v>
                </c:pt>
                <c:pt idx="2694">
                  <c:v>16483.399999999619</c:v>
                </c:pt>
                <c:pt idx="2695">
                  <c:v>16491.199999999619</c:v>
                </c:pt>
                <c:pt idx="2696">
                  <c:v>16498.999999999622</c:v>
                </c:pt>
                <c:pt idx="2697">
                  <c:v>16506.799999999621</c:v>
                </c:pt>
                <c:pt idx="2698">
                  <c:v>16514.59999999962</c:v>
                </c:pt>
                <c:pt idx="2699">
                  <c:v>16522.399999999619</c:v>
                </c:pt>
                <c:pt idx="2700">
                  <c:v>16531.399999999619</c:v>
                </c:pt>
                <c:pt idx="2701">
                  <c:v>16539.199999999619</c:v>
                </c:pt>
                <c:pt idx="2702">
                  <c:v>16546.299999999621</c:v>
                </c:pt>
                <c:pt idx="2703">
                  <c:v>16554.09999999962</c:v>
                </c:pt>
                <c:pt idx="2704">
                  <c:v>16561.899999999619</c:v>
                </c:pt>
                <c:pt idx="2705">
                  <c:v>16570.899999999619</c:v>
                </c:pt>
                <c:pt idx="2706">
                  <c:v>16578.699999999619</c:v>
                </c:pt>
                <c:pt idx="2707">
                  <c:v>16586.299999999621</c:v>
                </c:pt>
                <c:pt idx="2708">
                  <c:v>16590.59999999962</c:v>
                </c:pt>
                <c:pt idx="2709">
                  <c:v>16598.299999999621</c:v>
                </c:pt>
                <c:pt idx="2710">
                  <c:v>16602.59999999962</c:v>
                </c:pt>
                <c:pt idx="2711">
                  <c:v>16611.899999999619</c:v>
                </c:pt>
                <c:pt idx="2712">
                  <c:v>16616.499999999611</c:v>
                </c:pt>
                <c:pt idx="2713">
                  <c:v>16618.399999999619</c:v>
                </c:pt>
                <c:pt idx="2714">
                  <c:v>16622.399999999619</c:v>
                </c:pt>
                <c:pt idx="2715">
                  <c:v>16624.499999999611</c:v>
                </c:pt>
                <c:pt idx="2716">
                  <c:v>16629.399999999619</c:v>
                </c:pt>
                <c:pt idx="2717">
                  <c:v>16636.59999999962</c:v>
                </c:pt>
                <c:pt idx="2718">
                  <c:v>16644.09999999962</c:v>
                </c:pt>
                <c:pt idx="2719">
                  <c:v>16651.59999999962</c:v>
                </c:pt>
                <c:pt idx="2720">
                  <c:v>16660.899999999619</c:v>
                </c:pt>
                <c:pt idx="2721">
                  <c:v>16667.699999999611</c:v>
                </c:pt>
                <c:pt idx="2722">
                  <c:v>16674.499999999611</c:v>
                </c:pt>
                <c:pt idx="2723">
                  <c:v>16678.79999999961</c:v>
                </c:pt>
                <c:pt idx="2724">
                  <c:v>16683.79999999961</c:v>
                </c:pt>
                <c:pt idx="2725">
                  <c:v>16685.899999999609</c:v>
                </c:pt>
                <c:pt idx="2726">
                  <c:v>16693.099999999609</c:v>
                </c:pt>
                <c:pt idx="2727">
                  <c:v>16698.899999999609</c:v>
                </c:pt>
                <c:pt idx="2728">
                  <c:v>16703.899999999609</c:v>
                </c:pt>
                <c:pt idx="2729">
                  <c:v>16708.899999999609</c:v>
                </c:pt>
                <c:pt idx="2730">
                  <c:v>16716.399999999609</c:v>
                </c:pt>
                <c:pt idx="2731">
                  <c:v>16723.899999999609</c:v>
                </c:pt>
                <c:pt idx="2732">
                  <c:v>16730.699999999611</c:v>
                </c:pt>
                <c:pt idx="2733">
                  <c:v>16735.699999999611</c:v>
                </c:pt>
                <c:pt idx="2734">
                  <c:v>16740.699999999611</c:v>
                </c:pt>
                <c:pt idx="2735">
                  <c:v>16749.999999999611</c:v>
                </c:pt>
                <c:pt idx="2736">
                  <c:v>16759.29999999961</c:v>
                </c:pt>
                <c:pt idx="2737">
                  <c:v>16768.599999999609</c:v>
                </c:pt>
                <c:pt idx="2738">
                  <c:v>16777.899999999601</c:v>
                </c:pt>
                <c:pt idx="2739">
                  <c:v>16787.199999999601</c:v>
                </c:pt>
                <c:pt idx="2740">
                  <c:v>16791.499999999611</c:v>
                </c:pt>
                <c:pt idx="2741">
                  <c:v>16795.79999999961</c:v>
                </c:pt>
                <c:pt idx="2742">
                  <c:v>16800.79999999961</c:v>
                </c:pt>
                <c:pt idx="2743">
                  <c:v>16805.399999999601</c:v>
                </c:pt>
                <c:pt idx="2744">
                  <c:v>16807.4999999996</c:v>
                </c:pt>
                <c:pt idx="2745">
                  <c:v>16809.599999999598</c:v>
                </c:pt>
                <c:pt idx="2746">
                  <c:v>16814.599999999598</c:v>
                </c:pt>
                <c:pt idx="2747">
                  <c:v>16821.399999999601</c:v>
                </c:pt>
                <c:pt idx="2748">
                  <c:v>16825.699999999601</c:v>
                </c:pt>
                <c:pt idx="2749">
                  <c:v>16831.4999999996</c:v>
                </c:pt>
                <c:pt idx="2750">
                  <c:v>16837.299999999599</c:v>
                </c:pt>
                <c:pt idx="2751">
                  <c:v>16843.099999999591</c:v>
                </c:pt>
                <c:pt idx="2752">
                  <c:v>16848.099999999591</c:v>
                </c:pt>
                <c:pt idx="2753">
                  <c:v>16851.39999999959</c:v>
                </c:pt>
                <c:pt idx="2754">
                  <c:v>16854.69999999959</c:v>
                </c:pt>
                <c:pt idx="2755">
                  <c:v>16859.39999999959</c:v>
                </c:pt>
                <c:pt idx="2756">
                  <c:v>16867.89999999959</c:v>
                </c:pt>
                <c:pt idx="2757">
                  <c:v>16872.89999999959</c:v>
                </c:pt>
                <c:pt idx="2758">
                  <c:v>16882.89999999959</c:v>
                </c:pt>
                <c:pt idx="2759">
                  <c:v>16890.69999999959</c:v>
                </c:pt>
                <c:pt idx="2760">
                  <c:v>16894.9999999996</c:v>
                </c:pt>
                <c:pt idx="2761">
                  <c:v>16898.4999999996</c:v>
                </c:pt>
                <c:pt idx="2762">
                  <c:v>16901.099999999591</c:v>
                </c:pt>
                <c:pt idx="2763">
                  <c:v>16905.39999999959</c:v>
                </c:pt>
                <c:pt idx="2764">
                  <c:v>16907.299999999592</c:v>
                </c:pt>
                <c:pt idx="2765">
                  <c:v>16911.599999999591</c:v>
                </c:pt>
                <c:pt idx="2766">
                  <c:v>16920.599999999591</c:v>
                </c:pt>
                <c:pt idx="2767">
                  <c:v>16922.69999999959</c:v>
                </c:pt>
                <c:pt idx="2768">
                  <c:v>16926.999999999589</c:v>
                </c:pt>
                <c:pt idx="2769">
                  <c:v>16931.299999999592</c:v>
                </c:pt>
                <c:pt idx="2770">
                  <c:v>16935.599999999591</c:v>
                </c:pt>
                <c:pt idx="2771">
                  <c:v>16937.499999999589</c:v>
                </c:pt>
                <c:pt idx="2772">
                  <c:v>16944.39999999959</c:v>
                </c:pt>
                <c:pt idx="2773">
                  <c:v>16951.19999999959</c:v>
                </c:pt>
                <c:pt idx="2774">
                  <c:v>16956.19999999959</c:v>
                </c:pt>
                <c:pt idx="2775">
                  <c:v>16961.999999999589</c:v>
                </c:pt>
                <c:pt idx="2776">
                  <c:v>16971.299999999592</c:v>
                </c:pt>
                <c:pt idx="2777">
                  <c:v>16980.599999999591</c:v>
                </c:pt>
                <c:pt idx="2778">
                  <c:v>16985.19999999959</c:v>
                </c:pt>
                <c:pt idx="2779">
                  <c:v>16989.799999999581</c:v>
                </c:pt>
                <c:pt idx="2780">
                  <c:v>16999.799999999581</c:v>
                </c:pt>
                <c:pt idx="2781">
                  <c:v>17006.299999999581</c:v>
                </c:pt>
                <c:pt idx="2782">
                  <c:v>17016.299999999581</c:v>
                </c:pt>
                <c:pt idx="2783">
                  <c:v>17025.59999999958</c:v>
                </c:pt>
                <c:pt idx="2784">
                  <c:v>17028.199999999579</c:v>
                </c:pt>
                <c:pt idx="2785">
                  <c:v>17032.499999999582</c:v>
                </c:pt>
                <c:pt idx="2786">
                  <c:v>17035.999999999582</c:v>
                </c:pt>
                <c:pt idx="2787">
                  <c:v>17045.299999999581</c:v>
                </c:pt>
                <c:pt idx="2788">
                  <c:v>17054.59999999958</c:v>
                </c:pt>
                <c:pt idx="2789">
                  <c:v>17059.199999999579</c:v>
                </c:pt>
                <c:pt idx="2790">
                  <c:v>17063.899999999579</c:v>
                </c:pt>
                <c:pt idx="2791">
                  <c:v>17070.699999999579</c:v>
                </c:pt>
                <c:pt idx="2792">
                  <c:v>17078.199999999579</c:v>
                </c:pt>
                <c:pt idx="2793">
                  <c:v>17083.199999999579</c:v>
                </c:pt>
                <c:pt idx="2794">
                  <c:v>17088.199999999579</c:v>
                </c:pt>
                <c:pt idx="2795">
                  <c:v>17090.299999999581</c:v>
                </c:pt>
                <c:pt idx="2796">
                  <c:v>17099.59999999958</c:v>
                </c:pt>
                <c:pt idx="2797">
                  <c:v>17108.89999999955</c:v>
                </c:pt>
                <c:pt idx="2798">
                  <c:v>17113.19999999955</c:v>
                </c:pt>
                <c:pt idx="2799">
                  <c:v>17117.499999999571</c:v>
                </c:pt>
                <c:pt idx="2800">
                  <c:v>17124.29999999957</c:v>
                </c:pt>
                <c:pt idx="2801">
                  <c:v>17128.599999999569</c:v>
                </c:pt>
                <c:pt idx="2802">
                  <c:v>17135.39999999955</c:v>
                </c:pt>
                <c:pt idx="2803">
                  <c:v>17142.19999999955</c:v>
                </c:pt>
                <c:pt idx="2804">
                  <c:v>17148.999999999571</c:v>
                </c:pt>
                <c:pt idx="2805">
                  <c:v>17155.79999999957</c:v>
                </c:pt>
                <c:pt idx="2806">
                  <c:v>17163.29999999957</c:v>
                </c:pt>
                <c:pt idx="2807">
                  <c:v>17167.599999999569</c:v>
                </c:pt>
                <c:pt idx="2808">
                  <c:v>17174.39999999955</c:v>
                </c:pt>
                <c:pt idx="2809">
                  <c:v>17181.19999999955</c:v>
                </c:pt>
                <c:pt idx="2810">
                  <c:v>17187.999999999571</c:v>
                </c:pt>
                <c:pt idx="2811">
                  <c:v>17194.79999999957</c:v>
                </c:pt>
                <c:pt idx="2812">
                  <c:v>17201.599999999551</c:v>
                </c:pt>
                <c:pt idx="2813">
                  <c:v>17208.39999999955</c:v>
                </c:pt>
                <c:pt idx="2814">
                  <c:v>17215.19999999955</c:v>
                </c:pt>
                <c:pt idx="2815">
                  <c:v>17219.19999999955</c:v>
                </c:pt>
                <c:pt idx="2816">
                  <c:v>17224.69999999955</c:v>
                </c:pt>
                <c:pt idx="2817">
                  <c:v>17230.19999999955</c:v>
                </c:pt>
                <c:pt idx="2818">
                  <c:v>17238.69999999955</c:v>
                </c:pt>
                <c:pt idx="2819">
                  <c:v>17242.69999999955</c:v>
                </c:pt>
                <c:pt idx="2820">
                  <c:v>17247.69999999955</c:v>
                </c:pt>
                <c:pt idx="2821">
                  <c:v>17254.19999999955</c:v>
                </c:pt>
                <c:pt idx="2822">
                  <c:v>17261.69999999955</c:v>
                </c:pt>
                <c:pt idx="2823">
                  <c:v>17270.99999999956</c:v>
                </c:pt>
                <c:pt idx="2824">
                  <c:v>17280.299999999559</c:v>
                </c:pt>
                <c:pt idx="2825">
                  <c:v>17287.19999999955</c:v>
                </c:pt>
                <c:pt idx="2826">
                  <c:v>17297.19999999955</c:v>
                </c:pt>
                <c:pt idx="2827">
                  <c:v>17304.69999999955</c:v>
                </c:pt>
                <c:pt idx="2828">
                  <c:v>17312.19999999955</c:v>
                </c:pt>
                <c:pt idx="2829">
                  <c:v>17321.19999999955</c:v>
                </c:pt>
                <c:pt idx="2830">
                  <c:v>17326.69999999955</c:v>
                </c:pt>
                <c:pt idx="2831">
                  <c:v>17330.99999999956</c:v>
                </c:pt>
                <c:pt idx="2832">
                  <c:v>17337.39999999955</c:v>
                </c:pt>
                <c:pt idx="2833">
                  <c:v>17340.99999999956</c:v>
                </c:pt>
                <c:pt idx="2834">
                  <c:v>17350.299999999559</c:v>
                </c:pt>
                <c:pt idx="2835">
                  <c:v>17353.799999999559</c:v>
                </c:pt>
                <c:pt idx="2836">
                  <c:v>17355.89999999955</c:v>
                </c:pt>
                <c:pt idx="2837">
                  <c:v>17360.89999999955</c:v>
                </c:pt>
                <c:pt idx="2838">
                  <c:v>17368.39999999955</c:v>
                </c:pt>
                <c:pt idx="2839">
                  <c:v>17375.19999999955</c:v>
                </c:pt>
                <c:pt idx="2840">
                  <c:v>17381.99999999956</c:v>
                </c:pt>
                <c:pt idx="2841">
                  <c:v>17388.799999999559</c:v>
                </c:pt>
                <c:pt idx="2842">
                  <c:v>17395.599999999551</c:v>
                </c:pt>
                <c:pt idx="2843">
                  <c:v>17402.39999999955</c:v>
                </c:pt>
                <c:pt idx="2844">
                  <c:v>17406.69999999955</c:v>
                </c:pt>
                <c:pt idx="2845">
                  <c:v>17411.69999999955</c:v>
                </c:pt>
                <c:pt idx="2846">
                  <c:v>17418.49999999956</c:v>
                </c:pt>
                <c:pt idx="2847">
                  <c:v>17425.299999999559</c:v>
                </c:pt>
                <c:pt idx="2848">
                  <c:v>17429.599999999551</c:v>
                </c:pt>
                <c:pt idx="2849">
                  <c:v>17433.89999999955</c:v>
                </c:pt>
                <c:pt idx="2850">
                  <c:v>17438.19999999955</c:v>
                </c:pt>
                <c:pt idx="2851">
                  <c:v>17445.69999999955</c:v>
                </c:pt>
                <c:pt idx="2852">
                  <c:v>17453.19999999955</c:v>
                </c:pt>
                <c:pt idx="2853">
                  <c:v>17460.39999999955</c:v>
                </c:pt>
                <c:pt idx="2854">
                  <c:v>17467.599999999551</c:v>
                </c:pt>
                <c:pt idx="2855">
                  <c:v>17474.799999999559</c:v>
                </c:pt>
                <c:pt idx="2856">
                  <c:v>17481.99999999956</c:v>
                </c:pt>
                <c:pt idx="2857">
                  <c:v>17489.19999999955</c:v>
                </c:pt>
                <c:pt idx="2858">
                  <c:v>17498.49999999956</c:v>
                </c:pt>
                <c:pt idx="2859">
                  <c:v>17507.799999999559</c:v>
                </c:pt>
                <c:pt idx="2860">
                  <c:v>17517.099999999551</c:v>
                </c:pt>
                <c:pt idx="2861">
                  <c:v>17526.39999999955</c:v>
                </c:pt>
                <c:pt idx="2862">
                  <c:v>17536.39999999955</c:v>
                </c:pt>
                <c:pt idx="2863">
                  <c:v>17543.19999999955</c:v>
                </c:pt>
                <c:pt idx="2864">
                  <c:v>17552.49999999956</c:v>
                </c:pt>
                <c:pt idx="2865">
                  <c:v>17561.799999999552</c:v>
                </c:pt>
                <c:pt idx="2866">
                  <c:v>17571.099999999551</c:v>
                </c:pt>
                <c:pt idx="2867">
                  <c:v>17580.39999999955</c:v>
                </c:pt>
                <c:pt idx="2868">
                  <c:v>17590.39999999955</c:v>
                </c:pt>
                <c:pt idx="2869">
                  <c:v>17597.19999999955</c:v>
                </c:pt>
                <c:pt idx="2870">
                  <c:v>17601.499999999549</c:v>
                </c:pt>
                <c:pt idx="2871">
                  <c:v>17610.799999999552</c:v>
                </c:pt>
                <c:pt idx="2872">
                  <c:v>17612.499999999549</c:v>
                </c:pt>
                <c:pt idx="2873">
                  <c:v>17619.299999999552</c:v>
                </c:pt>
                <c:pt idx="2874">
                  <c:v>17626.799999999552</c:v>
                </c:pt>
                <c:pt idx="2875">
                  <c:v>17631.099999999551</c:v>
                </c:pt>
                <c:pt idx="2876">
                  <c:v>17635.39999999955</c:v>
                </c:pt>
                <c:pt idx="2877">
                  <c:v>17639.69999999955</c:v>
                </c:pt>
                <c:pt idx="2878">
                  <c:v>17647.499999999549</c:v>
                </c:pt>
                <c:pt idx="2879">
                  <c:v>17655.299999999541</c:v>
                </c:pt>
                <c:pt idx="2880">
                  <c:v>17663.09999999954</c:v>
                </c:pt>
                <c:pt idx="2881">
                  <c:v>17670.899999999539</c:v>
                </c:pt>
                <c:pt idx="2882">
                  <c:v>17678.699999999539</c:v>
                </c:pt>
                <c:pt idx="2883">
                  <c:v>17682.999999999542</c:v>
                </c:pt>
                <c:pt idx="2884">
                  <c:v>17692.999999999542</c:v>
                </c:pt>
                <c:pt idx="2885">
                  <c:v>17697.299999999541</c:v>
                </c:pt>
                <c:pt idx="2886">
                  <c:v>17705.09999999954</c:v>
                </c:pt>
                <c:pt idx="2887">
                  <c:v>17710.09999999954</c:v>
                </c:pt>
                <c:pt idx="2888">
                  <c:v>17717.899999999539</c:v>
                </c:pt>
                <c:pt idx="2889">
                  <c:v>17725.699999999539</c:v>
                </c:pt>
                <c:pt idx="2890">
                  <c:v>17733.499999999542</c:v>
                </c:pt>
                <c:pt idx="2891">
                  <c:v>17740.59999999954</c:v>
                </c:pt>
                <c:pt idx="2892">
                  <c:v>17749.89999999951</c:v>
                </c:pt>
                <c:pt idx="2893">
                  <c:v>17756.69999999951</c:v>
                </c:pt>
                <c:pt idx="2894">
                  <c:v>17758.79999999953</c:v>
                </c:pt>
                <c:pt idx="2895">
                  <c:v>17765.999999999531</c:v>
                </c:pt>
                <c:pt idx="2896">
                  <c:v>17772.79999999953</c:v>
                </c:pt>
                <c:pt idx="2897">
                  <c:v>17777.79999999953</c:v>
                </c:pt>
                <c:pt idx="2898">
                  <c:v>17779.89999999951</c:v>
                </c:pt>
                <c:pt idx="2899">
                  <c:v>17787.39999999951</c:v>
                </c:pt>
                <c:pt idx="2900">
                  <c:v>17791.999999999531</c:v>
                </c:pt>
                <c:pt idx="2901">
                  <c:v>17796.29999999953</c:v>
                </c:pt>
                <c:pt idx="2902">
                  <c:v>17801.29999999953</c:v>
                </c:pt>
                <c:pt idx="2903">
                  <c:v>17805.599999999529</c:v>
                </c:pt>
                <c:pt idx="2904">
                  <c:v>17807.69999999951</c:v>
                </c:pt>
                <c:pt idx="2905">
                  <c:v>17815.19999999951</c:v>
                </c:pt>
                <c:pt idx="2906">
                  <c:v>17820.999999999531</c:v>
                </c:pt>
                <c:pt idx="2907">
                  <c:v>17825.29999999953</c:v>
                </c:pt>
                <c:pt idx="2908">
                  <c:v>17832.099999999511</c:v>
                </c:pt>
                <c:pt idx="2909">
                  <c:v>17836.39999999951</c:v>
                </c:pt>
                <c:pt idx="2910">
                  <c:v>17840.69999999951</c:v>
                </c:pt>
                <c:pt idx="2911">
                  <c:v>17844.99999999952</c:v>
                </c:pt>
                <c:pt idx="2912">
                  <c:v>17851.89999999951</c:v>
                </c:pt>
                <c:pt idx="2913">
                  <c:v>17861.89999999951</c:v>
                </c:pt>
                <c:pt idx="2914">
                  <c:v>17863.99999999952</c:v>
                </c:pt>
                <c:pt idx="2915">
                  <c:v>17866.099999999511</c:v>
                </c:pt>
                <c:pt idx="2916">
                  <c:v>17872.89999999951</c:v>
                </c:pt>
                <c:pt idx="2917">
                  <c:v>17877.49999999952</c:v>
                </c:pt>
                <c:pt idx="2918">
                  <c:v>17884.99999999952</c:v>
                </c:pt>
                <c:pt idx="2919">
                  <c:v>17894.299999999519</c:v>
                </c:pt>
                <c:pt idx="2920">
                  <c:v>17899.299999999519</c:v>
                </c:pt>
                <c:pt idx="2921">
                  <c:v>17907.099999999511</c:v>
                </c:pt>
                <c:pt idx="2922">
                  <c:v>17916.39999999951</c:v>
                </c:pt>
                <c:pt idx="2923">
                  <c:v>17925.69999999951</c:v>
                </c:pt>
                <c:pt idx="2924">
                  <c:v>17934.99999999952</c:v>
                </c:pt>
                <c:pt idx="2925">
                  <c:v>17944.299999999519</c:v>
                </c:pt>
                <c:pt idx="2926">
                  <c:v>17948.599999999511</c:v>
                </c:pt>
                <c:pt idx="2927">
                  <c:v>17954.39999999951</c:v>
                </c:pt>
                <c:pt idx="2928">
                  <c:v>17958.69999999951</c:v>
                </c:pt>
                <c:pt idx="2929">
                  <c:v>17967.99999999952</c:v>
                </c:pt>
                <c:pt idx="2930">
                  <c:v>17975.599999999511</c:v>
                </c:pt>
                <c:pt idx="2931">
                  <c:v>17980.599999999511</c:v>
                </c:pt>
                <c:pt idx="2932">
                  <c:v>17984.89999999951</c:v>
                </c:pt>
                <c:pt idx="2933">
                  <c:v>17994.19999999951</c:v>
                </c:pt>
                <c:pt idx="2934">
                  <c:v>17996.299999999512</c:v>
                </c:pt>
                <c:pt idx="2935">
                  <c:v>18003.19999999951</c:v>
                </c:pt>
                <c:pt idx="2936">
                  <c:v>18007.19999999951</c:v>
                </c:pt>
                <c:pt idx="2937">
                  <c:v>18012.19999999951</c:v>
                </c:pt>
                <c:pt idx="2938">
                  <c:v>18020.69999999951</c:v>
                </c:pt>
                <c:pt idx="2939">
                  <c:v>18024.999999999509</c:v>
                </c:pt>
                <c:pt idx="2940">
                  <c:v>18032.499999999509</c:v>
                </c:pt>
                <c:pt idx="2941">
                  <c:v>18039.999999999509</c:v>
                </c:pt>
                <c:pt idx="2942">
                  <c:v>18044.999999999509</c:v>
                </c:pt>
                <c:pt idx="2943">
                  <c:v>18049.999999999509</c:v>
                </c:pt>
                <c:pt idx="2944">
                  <c:v>18054.299999999512</c:v>
                </c:pt>
                <c:pt idx="2945">
                  <c:v>18056.39999999951</c:v>
                </c:pt>
                <c:pt idx="2946">
                  <c:v>18063.19999999951</c:v>
                </c:pt>
                <c:pt idx="2947">
                  <c:v>18068.19999999951</c:v>
                </c:pt>
                <c:pt idx="2948">
                  <c:v>18070.299999999501</c:v>
                </c:pt>
                <c:pt idx="2949">
                  <c:v>18075.299999999501</c:v>
                </c:pt>
                <c:pt idx="2950">
                  <c:v>18079.5999999995</c:v>
                </c:pt>
                <c:pt idx="2951">
                  <c:v>18089.5999999995</c:v>
                </c:pt>
                <c:pt idx="2952">
                  <c:v>18097.0999999995</c:v>
                </c:pt>
                <c:pt idx="2953">
                  <c:v>18102.0999999995</c:v>
                </c:pt>
                <c:pt idx="2954">
                  <c:v>18106.399999999499</c:v>
                </c:pt>
                <c:pt idx="2955">
                  <c:v>18110.699999999499</c:v>
                </c:pt>
                <c:pt idx="2956">
                  <c:v>18118.199999999499</c:v>
                </c:pt>
                <c:pt idx="2957">
                  <c:v>18120.0999999995</c:v>
                </c:pt>
                <c:pt idx="2958">
                  <c:v>18124.399999999499</c:v>
                </c:pt>
                <c:pt idx="2959">
                  <c:v>18128.699999999499</c:v>
                </c:pt>
                <c:pt idx="2960">
                  <c:v>18133.699999999499</c:v>
                </c:pt>
                <c:pt idx="2961">
                  <c:v>18137.999999999502</c:v>
                </c:pt>
                <c:pt idx="2962">
                  <c:v>18145.799999999501</c:v>
                </c:pt>
                <c:pt idx="2963">
                  <c:v>18150.499999999502</c:v>
                </c:pt>
                <c:pt idx="2964">
                  <c:v>18154.799999999501</c:v>
                </c:pt>
                <c:pt idx="2965">
                  <c:v>18164.799999999501</c:v>
                </c:pt>
                <c:pt idx="2966">
                  <c:v>18174.799999999501</c:v>
                </c:pt>
                <c:pt idx="2967">
                  <c:v>18184.799999999501</c:v>
                </c:pt>
                <c:pt idx="2968">
                  <c:v>18186.699999999499</c:v>
                </c:pt>
                <c:pt idx="2969">
                  <c:v>18193.499999999502</c:v>
                </c:pt>
                <c:pt idx="2970">
                  <c:v>18195.5999999995</c:v>
                </c:pt>
                <c:pt idx="2971">
                  <c:v>18198.899999999499</c:v>
                </c:pt>
                <c:pt idx="2972">
                  <c:v>18208.199999999499</c:v>
                </c:pt>
                <c:pt idx="2973">
                  <c:v>18217.499999999502</c:v>
                </c:pt>
                <c:pt idx="2974">
                  <c:v>18221.799999999501</c:v>
                </c:pt>
                <c:pt idx="2975">
                  <c:v>18231.0999999995</c:v>
                </c:pt>
                <c:pt idx="2976">
                  <c:v>18240.399999999499</c:v>
                </c:pt>
                <c:pt idx="2977">
                  <c:v>18249.699999999499</c:v>
                </c:pt>
                <c:pt idx="2978">
                  <c:v>18258.999999999502</c:v>
                </c:pt>
                <c:pt idx="2979">
                  <c:v>18268.299999999501</c:v>
                </c:pt>
                <c:pt idx="2980">
                  <c:v>18277.5999999995</c:v>
                </c:pt>
                <c:pt idx="2981">
                  <c:v>18286.899999999499</c:v>
                </c:pt>
                <c:pt idx="2982">
                  <c:v>18294.399999999499</c:v>
                </c:pt>
                <c:pt idx="2983">
                  <c:v>18299.399999999499</c:v>
                </c:pt>
                <c:pt idx="2984">
                  <c:v>18308.699999999491</c:v>
                </c:pt>
                <c:pt idx="2985">
                  <c:v>18317.999999999502</c:v>
                </c:pt>
                <c:pt idx="2986">
                  <c:v>18327.29999999949</c:v>
                </c:pt>
                <c:pt idx="2987">
                  <c:v>18334.499999999502</c:v>
                </c:pt>
                <c:pt idx="2988">
                  <c:v>18343.499999999502</c:v>
                </c:pt>
                <c:pt idx="2989">
                  <c:v>18352.79999999949</c:v>
                </c:pt>
                <c:pt idx="2990">
                  <c:v>18362.099999999489</c:v>
                </c:pt>
                <c:pt idx="2991">
                  <c:v>18371.399999999489</c:v>
                </c:pt>
                <c:pt idx="2992">
                  <c:v>18380.699999999491</c:v>
                </c:pt>
                <c:pt idx="2993">
                  <c:v>18387.499999999502</c:v>
                </c:pt>
                <c:pt idx="2994">
                  <c:v>18394.29999999949</c:v>
                </c:pt>
                <c:pt idx="2995">
                  <c:v>18403.599999999489</c:v>
                </c:pt>
                <c:pt idx="2996">
                  <c:v>18412.899999999481</c:v>
                </c:pt>
                <c:pt idx="2997">
                  <c:v>18419.69999999948</c:v>
                </c:pt>
                <c:pt idx="2998">
                  <c:v>18428.999999999502</c:v>
                </c:pt>
                <c:pt idx="2999">
                  <c:v>18433.999999999502</c:v>
                </c:pt>
                <c:pt idx="3000">
                  <c:v>18441.499999999502</c:v>
                </c:pt>
                <c:pt idx="3001">
                  <c:v>18443.599999999489</c:v>
                </c:pt>
                <c:pt idx="3002">
                  <c:v>18448.599999999489</c:v>
                </c:pt>
                <c:pt idx="3003">
                  <c:v>18452.899999999481</c:v>
                </c:pt>
                <c:pt idx="3004">
                  <c:v>18462.899999999481</c:v>
                </c:pt>
                <c:pt idx="3005">
                  <c:v>18468.69999999948</c:v>
                </c:pt>
                <c:pt idx="3006">
                  <c:v>18472.99999999948</c:v>
                </c:pt>
                <c:pt idx="3007">
                  <c:v>18477.299999999479</c:v>
                </c:pt>
                <c:pt idx="3008">
                  <c:v>18484.099999999478</c:v>
                </c:pt>
                <c:pt idx="3009">
                  <c:v>18490.899999999481</c:v>
                </c:pt>
                <c:pt idx="3010">
                  <c:v>18495.19999999948</c:v>
                </c:pt>
                <c:pt idx="3011">
                  <c:v>18499.49999999948</c:v>
                </c:pt>
                <c:pt idx="3012">
                  <c:v>18506.99999999948</c:v>
                </c:pt>
                <c:pt idx="3013">
                  <c:v>18511.299999999479</c:v>
                </c:pt>
                <c:pt idx="3014">
                  <c:v>18516.299999999479</c:v>
                </c:pt>
                <c:pt idx="3015">
                  <c:v>18521.299999999479</c:v>
                </c:pt>
                <c:pt idx="3016">
                  <c:v>18525.599999999471</c:v>
                </c:pt>
                <c:pt idx="3017">
                  <c:v>18529.89999999947</c:v>
                </c:pt>
                <c:pt idx="3018">
                  <c:v>18536.69999999947</c:v>
                </c:pt>
                <c:pt idx="3019">
                  <c:v>18540.99999999948</c:v>
                </c:pt>
                <c:pt idx="3020">
                  <c:v>18545.299999999472</c:v>
                </c:pt>
                <c:pt idx="3021">
                  <c:v>18552.099999999471</c:v>
                </c:pt>
                <c:pt idx="3022">
                  <c:v>18556.39999999947</c:v>
                </c:pt>
                <c:pt idx="3023">
                  <c:v>18561.39999999947</c:v>
                </c:pt>
                <c:pt idx="3024">
                  <c:v>18568.19999999947</c:v>
                </c:pt>
                <c:pt idx="3025">
                  <c:v>18574.999999999469</c:v>
                </c:pt>
                <c:pt idx="3026">
                  <c:v>18581.799999999472</c:v>
                </c:pt>
                <c:pt idx="3027">
                  <c:v>18587.599999999471</c:v>
                </c:pt>
                <c:pt idx="3028">
                  <c:v>18594.39999999947</c:v>
                </c:pt>
                <c:pt idx="3029">
                  <c:v>18601.89999999947</c:v>
                </c:pt>
                <c:pt idx="3030">
                  <c:v>18606.89999999947</c:v>
                </c:pt>
                <c:pt idx="3031">
                  <c:v>18611.19999999947</c:v>
                </c:pt>
                <c:pt idx="3032">
                  <c:v>18615.499999999469</c:v>
                </c:pt>
                <c:pt idx="3033">
                  <c:v>18617.59999999946</c:v>
                </c:pt>
                <c:pt idx="3034">
                  <c:v>18626.899999999459</c:v>
                </c:pt>
                <c:pt idx="3035">
                  <c:v>18633.699999999459</c:v>
                </c:pt>
                <c:pt idx="3036">
                  <c:v>18640.499999999462</c:v>
                </c:pt>
                <c:pt idx="3037">
                  <c:v>18647.299999999461</c:v>
                </c:pt>
                <c:pt idx="3038">
                  <c:v>18654.09999999946</c:v>
                </c:pt>
                <c:pt idx="3039">
                  <c:v>18656.699999999459</c:v>
                </c:pt>
                <c:pt idx="3040">
                  <c:v>18660.999999999462</c:v>
                </c:pt>
                <c:pt idx="3041">
                  <c:v>18667.799999999461</c:v>
                </c:pt>
                <c:pt idx="3042">
                  <c:v>18674.59999999946</c:v>
                </c:pt>
                <c:pt idx="3043">
                  <c:v>18681.399999999459</c:v>
                </c:pt>
                <c:pt idx="3044">
                  <c:v>18685.699999999459</c:v>
                </c:pt>
                <c:pt idx="3045">
                  <c:v>18687.799999999461</c:v>
                </c:pt>
                <c:pt idx="3046">
                  <c:v>18692.799999999461</c:v>
                </c:pt>
                <c:pt idx="3047">
                  <c:v>18694.899999999459</c:v>
                </c:pt>
                <c:pt idx="3048">
                  <c:v>18701.699999999451</c:v>
                </c:pt>
                <c:pt idx="3049">
                  <c:v>18705.999999999451</c:v>
                </c:pt>
                <c:pt idx="3050">
                  <c:v>18710.29999999945</c:v>
                </c:pt>
                <c:pt idx="3051">
                  <c:v>18714.599999999449</c:v>
                </c:pt>
                <c:pt idx="3052">
                  <c:v>18719.699999999451</c:v>
                </c:pt>
                <c:pt idx="3053">
                  <c:v>18724.79999999945</c:v>
                </c:pt>
                <c:pt idx="3054">
                  <c:v>18732.29999999945</c:v>
                </c:pt>
                <c:pt idx="3055">
                  <c:v>18738.099999999449</c:v>
                </c:pt>
                <c:pt idx="3056">
                  <c:v>18744.899999999441</c:v>
                </c:pt>
                <c:pt idx="3057">
                  <c:v>18754.19999999944</c:v>
                </c:pt>
                <c:pt idx="3058">
                  <c:v>18763.499999999451</c:v>
                </c:pt>
                <c:pt idx="3059">
                  <c:v>18772.79999999945</c:v>
                </c:pt>
                <c:pt idx="3060">
                  <c:v>18782.099999999449</c:v>
                </c:pt>
                <c:pt idx="3061">
                  <c:v>18791.399999999441</c:v>
                </c:pt>
                <c:pt idx="3062">
                  <c:v>18800.69999999944</c:v>
                </c:pt>
                <c:pt idx="3063">
                  <c:v>18809.99999999944</c:v>
                </c:pt>
                <c:pt idx="3064">
                  <c:v>18819.299999999439</c:v>
                </c:pt>
                <c:pt idx="3065">
                  <c:v>18828.599999999438</c:v>
                </c:pt>
                <c:pt idx="3066">
                  <c:v>18837.899999999441</c:v>
                </c:pt>
                <c:pt idx="3067">
                  <c:v>18847.19999999944</c:v>
                </c:pt>
                <c:pt idx="3068">
                  <c:v>18851.49999999944</c:v>
                </c:pt>
                <c:pt idx="3069">
                  <c:v>18860.799999999439</c:v>
                </c:pt>
                <c:pt idx="3070">
                  <c:v>18870.099999999431</c:v>
                </c:pt>
                <c:pt idx="3071">
                  <c:v>18874.39999999943</c:v>
                </c:pt>
                <c:pt idx="3072">
                  <c:v>18879.39999999943</c:v>
                </c:pt>
                <c:pt idx="3073">
                  <c:v>18883.69999999943</c:v>
                </c:pt>
                <c:pt idx="3074">
                  <c:v>18887.99999999944</c:v>
                </c:pt>
                <c:pt idx="3075">
                  <c:v>18892.299999999432</c:v>
                </c:pt>
                <c:pt idx="3076">
                  <c:v>18896.599999999431</c:v>
                </c:pt>
                <c:pt idx="3077">
                  <c:v>18900.89999999943</c:v>
                </c:pt>
                <c:pt idx="3078">
                  <c:v>18905.19999999943</c:v>
                </c:pt>
                <c:pt idx="3079">
                  <c:v>18911.999999999429</c:v>
                </c:pt>
                <c:pt idx="3080">
                  <c:v>18918.799999999432</c:v>
                </c:pt>
                <c:pt idx="3081">
                  <c:v>18923.799999999432</c:v>
                </c:pt>
                <c:pt idx="3082">
                  <c:v>18927.799999999432</c:v>
                </c:pt>
                <c:pt idx="3083">
                  <c:v>18932.099999999431</c:v>
                </c:pt>
                <c:pt idx="3084">
                  <c:v>18936.39999999943</c:v>
                </c:pt>
                <c:pt idx="3085">
                  <c:v>18939.69999999943</c:v>
                </c:pt>
                <c:pt idx="3086">
                  <c:v>18941.799999999421</c:v>
                </c:pt>
                <c:pt idx="3087">
                  <c:v>18951.09999999942</c:v>
                </c:pt>
                <c:pt idx="3088">
                  <c:v>18960.399999999419</c:v>
                </c:pt>
                <c:pt idx="3089">
                  <c:v>18969.699999999419</c:v>
                </c:pt>
                <c:pt idx="3090">
                  <c:v>18978.999999999422</c:v>
                </c:pt>
                <c:pt idx="3091">
                  <c:v>18986.199999999419</c:v>
                </c:pt>
                <c:pt idx="3092">
                  <c:v>18996.199999999419</c:v>
                </c:pt>
                <c:pt idx="3093">
                  <c:v>19006.199999999419</c:v>
                </c:pt>
                <c:pt idx="3094">
                  <c:v>19016.199999999419</c:v>
                </c:pt>
                <c:pt idx="3095">
                  <c:v>19023.999999999422</c:v>
                </c:pt>
                <c:pt idx="3096">
                  <c:v>19030.799999999421</c:v>
                </c:pt>
                <c:pt idx="3097">
                  <c:v>19040.09999999942</c:v>
                </c:pt>
                <c:pt idx="3098">
                  <c:v>19049.399999999419</c:v>
                </c:pt>
                <c:pt idx="3099">
                  <c:v>19051.299999999421</c:v>
                </c:pt>
                <c:pt idx="3100">
                  <c:v>19060.59999999942</c:v>
                </c:pt>
                <c:pt idx="3101">
                  <c:v>19062.699999999419</c:v>
                </c:pt>
                <c:pt idx="3102">
                  <c:v>19070.199999999419</c:v>
                </c:pt>
                <c:pt idx="3103">
                  <c:v>19075.699999999419</c:v>
                </c:pt>
                <c:pt idx="3104">
                  <c:v>19081.199999999419</c:v>
                </c:pt>
                <c:pt idx="3105">
                  <c:v>19085.499999999422</c:v>
                </c:pt>
                <c:pt idx="3106">
                  <c:v>19090.499999999422</c:v>
                </c:pt>
                <c:pt idx="3107">
                  <c:v>19097.299999999421</c:v>
                </c:pt>
                <c:pt idx="3108">
                  <c:v>19107.299999999421</c:v>
                </c:pt>
                <c:pt idx="3109">
                  <c:v>19116.299999999421</c:v>
                </c:pt>
                <c:pt idx="3110">
                  <c:v>19126.299999999421</c:v>
                </c:pt>
                <c:pt idx="3111">
                  <c:v>19129.899999999419</c:v>
                </c:pt>
                <c:pt idx="3112">
                  <c:v>19139.899999999419</c:v>
                </c:pt>
                <c:pt idx="3113">
                  <c:v>19144.199999999419</c:v>
                </c:pt>
                <c:pt idx="3114">
                  <c:v>19151.999999999422</c:v>
                </c:pt>
                <c:pt idx="3115">
                  <c:v>19158.799999999421</c:v>
                </c:pt>
                <c:pt idx="3116">
                  <c:v>19167.799999999421</c:v>
                </c:pt>
                <c:pt idx="3117">
                  <c:v>19172.699999999419</c:v>
                </c:pt>
                <c:pt idx="3118">
                  <c:v>19178.09999999942</c:v>
                </c:pt>
                <c:pt idx="3119">
                  <c:v>19185.899999999419</c:v>
                </c:pt>
                <c:pt idx="3120">
                  <c:v>19193.699999999419</c:v>
                </c:pt>
                <c:pt idx="3121">
                  <c:v>19201.499999999422</c:v>
                </c:pt>
                <c:pt idx="3122">
                  <c:v>19209.299999999421</c:v>
                </c:pt>
                <c:pt idx="3123">
                  <c:v>19217.09999999942</c:v>
                </c:pt>
                <c:pt idx="3124">
                  <c:v>19221.399999999419</c:v>
                </c:pt>
                <c:pt idx="3125">
                  <c:v>19227.199999999411</c:v>
                </c:pt>
                <c:pt idx="3126">
                  <c:v>19233.699999999411</c:v>
                </c:pt>
                <c:pt idx="3127">
                  <c:v>19235.199999999411</c:v>
                </c:pt>
                <c:pt idx="3128">
                  <c:v>19241.999999999411</c:v>
                </c:pt>
                <c:pt idx="3129">
                  <c:v>19245.29999999941</c:v>
                </c:pt>
                <c:pt idx="3130">
                  <c:v>19255.29999999941</c:v>
                </c:pt>
                <c:pt idx="3131">
                  <c:v>19262.099999999409</c:v>
                </c:pt>
                <c:pt idx="3132">
                  <c:v>19266.399999999408</c:v>
                </c:pt>
                <c:pt idx="3133">
                  <c:v>19270.699999999411</c:v>
                </c:pt>
                <c:pt idx="3134">
                  <c:v>19274.999999999411</c:v>
                </c:pt>
                <c:pt idx="3135">
                  <c:v>19281.79999999941</c:v>
                </c:pt>
                <c:pt idx="3136">
                  <c:v>19288.599999999409</c:v>
                </c:pt>
                <c:pt idx="3137">
                  <c:v>19295.399999999401</c:v>
                </c:pt>
                <c:pt idx="3138">
                  <c:v>19302.1999999994</c:v>
                </c:pt>
                <c:pt idx="3139">
                  <c:v>19309.6999999994</c:v>
                </c:pt>
                <c:pt idx="3140">
                  <c:v>19314.29999999941</c:v>
                </c:pt>
                <c:pt idx="3141">
                  <c:v>19318.599999999409</c:v>
                </c:pt>
                <c:pt idx="3142">
                  <c:v>19325.399999999401</c:v>
                </c:pt>
                <c:pt idx="3143">
                  <c:v>19327.4999999994</c:v>
                </c:pt>
                <c:pt idx="3144">
                  <c:v>19334.9999999994</c:v>
                </c:pt>
                <c:pt idx="3145">
                  <c:v>19341.399999999401</c:v>
                </c:pt>
                <c:pt idx="3146">
                  <c:v>19346.399999999401</c:v>
                </c:pt>
                <c:pt idx="3147">
                  <c:v>19353.1999999994</c:v>
                </c:pt>
                <c:pt idx="3148">
                  <c:v>19362.4999999994</c:v>
                </c:pt>
                <c:pt idx="3149">
                  <c:v>19366.799999999399</c:v>
                </c:pt>
                <c:pt idx="3150">
                  <c:v>19371.399999999401</c:v>
                </c:pt>
                <c:pt idx="3151">
                  <c:v>19378.899999999401</c:v>
                </c:pt>
                <c:pt idx="3152">
                  <c:v>19386.399999999401</c:v>
                </c:pt>
                <c:pt idx="3153">
                  <c:v>19393.899999999401</c:v>
                </c:pt>
                <c:pt idx="3154">
                  <c:v>19398.1999999994</c:v>
                </c:pt>
                <c:pt idx="3155">
                  <c:v>19402.4999999994</c:v>
                </c:pt>
                <c:pt idx="3156">
                  <c:v>19407.4999999994</c:v>
                </c:pt>
                <c:pt idx="3157">
                  <c:v>19412.4999999994</c:v>
                </c:pt>
                <c:pt idx="3158">
                  <c:v>19416.799999999399</c:v>
                </c:pt>
                <c:pt idx="3159">
                  <c:v>19421.099999999391</c:v>
                </c:pt>
                <c:pt idx="3160">
                  <c:v>19430.39999999939</c:v>
                </c:pt>
                <c:pt idx="3161">
                  <c:v>19439.69999999939</c:v>
                </c:pt>
                <c:pt idx="3162">
                  <c:v>19448.9999999994</c:v>
                </c:pt>
                <c:pt idx="3163">
                  <c:v>19458.299999999392</c:v>
                </c:pt>
                <c:pt idx="3164">
                  <c:v>19462.599999999391</c:v>
                </c:pt>
                <c:pt idx="3165">
                  <c:v>19466.89999999939</c:v>
                </c:pt>
                <c:pt idx="3166">
                  <c:v>19471.89999999939</c:v>
                </c:pt>
                <c:pt idx="3167">
                  <c:v>19481.19999999939</c:v>
                </c:pt>
                <c:pt idx="3168">
                  <c:v>19490.499999999389</c:v>
                </c:pt>
                <c:pt idx="3169">
                  <c:v>19499.799999999392</c:v>
                </c:pt>
                <c:pt idx="3170">
                  <c:v>19504.799999999392</c:v>
                </c:pt>
                <c:pt idx="3171">
                  <c:v>19514.099999999391</c:v>
                </c:pt>
                <c:pt idx="3172">
                  <c:v>19523.39999999939</c:v>
                </c:pt>
                <c:pt idx="3173">
                  <c:v>19532.69999999939</c:v>
                </c:pt>
                <c:pt idx="3174">
                  <c:v>19541.999999999389</c:v>
                </c:pt>
                <c:pt idx="3175">
                  <c:v>19551.299999999381</c:v>
                </c:pt>
                <c:pt idx="3176">
                  <c:v>19560.59999999938</c:v>
                </c:pt>
                <c:pt idx="3177">
                  <c:v>19569.899999999379</c:v>
                </c:pt>
                <c:pt idx="3178">
                  <c:v>19579.19999999935</c:v>
                </c:pt>
                <c:pt idx="3179">
                  <c:v>19588.499999999382</c:v>
                </c:pt>
                <c:pt idx="3180">
                  <c:v>19598.499999999382</c:v>
                </c:pt>
                <c:pt idx="3181">
                  <c:v>19607.799999999381</c:v>
                </c:pt>
                <c:pt idx="3182">
                  <c:v>19617.09999999938</c:v>
                </c:pt>
                <c:pt idx="3183">
                  <c:v>19621.499999999382</c:v>
                </c:pt>
                <c:pt idx="3184">
                  <c:v>19629.999999999382</c:v>
                </c:pt>
                <c:pt idx="3185">
                  <c:v>19634.299999999381</c:v>
                </c:pt>
                <c:pt idx="3186">
                  <c:v>19638.59999999938</c:v>
                </c:pt>
                <c:pt idx="3187">
                  <c:v>19646.899999999379</c:v>
                </c:pt>
                <c:pt idx="3188">
                  <c:v>19654.09999999938</c:v>
                </c:pt>
                <c:pt idx="3189">
                  <c:v>19663.399999999379</c:v>
                </c:pt>
                <c:pt idx="3190">
                  <c:v>19670.59999999938</c:v>
                </c:pt>
                <c:pt idx="3191">
                  <c:v>19677.499999999382</c:v>
                </c:pt>
                <c:pt idx="3192">
                  <c:v>19682.399999999379</c:v>
                </c:pt>
                <c:pt idx="3193">
                  <c:v>19691.69999999935</c:v>
                </c:pt>
                <c:pt idx="3194">
                  <c:v>19700.999999999382</c:v>
                </c:pt>
                <c:pt idx="3195">
                  <c:v>19708.799999999381</c:v>
                </c:pt>
                <c:pt idx="3196">
                  <c:v>19718.09999999938</c:v>
                </c:pt>
                <c:pt idx="3197">
                  <c:v>19725.899999999379</c:v>
                </c:pt>
                <c:pt idx="3198">
                  <c:v>19735.19999999935</c:v>
                </c:pt>
                <c:pt idx="3199">
                  <c:v>19742.999999999382</c:v>
                </c:pt>
                <c:pt idx="3200">
                  <c:v>19752.299999999381</c:v>
                </c:pt>
                <c:pt idx="3201">
                  <c:v>19761.59999999938</c:v>
                </c:pt>
                <c:pt idx="3202">
                  <c:v>19770.89999999935</c:v>
                </c:pt>
                <c:pt idx="3203">
                  <c:v>19780.19999999935</c:v>
                </c:pt>
                <c:pt idx="3204">
                  <c:v>19789.499999999371</c:v>
                </c:pt>
                <c:pt idx="3205">
                  <c:v>19799.499999999371</c:v>
                </c:pt>
                <c:pt idx="3206">
                  <c:v>19804.499999999371</c:v>
                </c:pt>
                <c:pt idx="3207">
                  <c:v>19809.499999999371</c:v>
                </c:pt>
                <c:pt idx="3208">
                  <c:v>19814.499999999371</c:v>
                </c:pt>
                <c:pt idx="3209">
                  <c:v>19821.69999999935</c:v>
                </c:pt>
                <c:pt idx="3210">
                  <c:v>19826.69999999935</c:v>
                </c:pt>
                <c:pt idx="3211">
                  <c:v>19831.69999999935</c:v>
                </c:pt>
                <c:pt idx="3212">
                  <c:v>19836.69999999935</c:v>
                </c:pt>
                <c:pt idx="3213">
                  <c:v>19841.69999999935</c:v>
                </c:pt>
                <c:pt idx="3214">
                  <c:v>19846.69999999935</c:v>
                </c:pt>
                <c:pt idx="3215">
                  <c:v>19853.499999999371</c:v>
                </c:pt>
                <c:pt idx="3216">
                  <c:v>19858.099999999369</c:v>
                </c:pt>
                <c:pt idx="3217">
                  <c:v>19864.89999999935</c:v>
                </c:pt>
                <c:pt idx="3218">
                  <c:v>19869.19999999935</c:v>
                </c:pt>
                <c:pt idx="3219">
                  <c:v>19873.499999999371</c:v>
                </c:pt>
                <c:pt idx="3220">
                  <c:v>19878.499999999371</c:v>
                </c:pt>
                <c:pt idx="3221">
                  <c:v>19885.69999999935</c:v>
                </c:pt>
                <c:pt idx="3222">
                  <c:v>19892.499999999371</c:v>
                </c:pt>
                <c:pt idx="3223">
                  <c:v>19896.79999999937</c:v>
                </c:pt>
                <c:pt idx="3224">
                  <c:v>19901.099999999369</c:v>
                </c:pt>
                <c:pt idx="3225">
                  <c:v>19905.39999999935</c:v>
                </c:pt>
                <c:pt idx="3226">
                  <c:v>19912.19999999935</c:v>
                </c:pt>
                <c:pt idx="3227">
                  <c:v>19918.999999999371</c:v>
                </c:pt>
                <c:pt idx="3228">
                  <c:v>19923.29999999937</c:v>
                </c:pt>
                <c:pt idx="3229">
                  <c:v>19927.599999999351</c:v>
                </c:pt>
                <c:pt idx="3230">
                  <c:v>19931.89999999935</c:v>
                </c:pt>
                <c:pt idx="3231">
                  <c:v>19936.29999999937</c:v>
                </c:pt>
                <c:pt idx="3232">
                  <c:v>19938.19999999935</c:v>
                </c:pt>
                <c:pt idx="3233">
                  <c:v>19942.499999999371</c:v>
                </c:pt>
                <c:pt idx="3234">
                  <c:v>19946.79999999937</c:v>
                </c:pt>
                <c:pt idx="3235">
                  <c:v>19956.79999999937</c:v>
                </c:pt>
                <c:pt idx="3236">
                  <c:v>19961.19999999935</c:v>
                </c:pt>
                <c:pt idx="3237">
                  <c:v>19966.19999999935</c:v>
                </c:pt>
                <c:pt idx="3238">
                  <c:v>19968.29999999937</c:v>
                </c:pt>
                <c:pt idx="3239">
                  <c:v>19975.499999999371</c:v>
                </c:pt>
                <c:pt idx="3240">
                  <c:v>19981.29999999937</c:v>
                </c:pt>
                <c:pt idx="3241">
                  <c:v>19988.79999999937</c:v>
                </c:pt>
                <c:pt idx="3242">
                  <c:v>19993.19999999935</c:v>
                </c:pt>
                <c:pt idx="3243">
                  <c:v>19997.599999999369</c:v>
                </c:pt>
                <c:pt idx="3244">
                  <c:v>20002.599999999369</c:v>
                </c:pt>
                <c:pt idx="3245">
                  <c:v>20007.599999999369</c:v>
                </c:pt>
                <c:pt idx="3246">
                  <c:v>20011.89999999935</c:v>
                </c:pt>
                <c:pt idx="3247">
                  <c:v>20016.19999999935</c:v>
                </c:pt>
                <c:pt idx="3248">
                  <c:v>20021.19999999935</c:v>
                </c:pt>
                <c:pt idx="3249">
                  <c:v>20026.19999999935</c:v>
                </c:pt>
                <c:pt idx="3250">
                  <c:v>20033.999999999371</c:v>
                </c:pt>
                <c:pt idx="3251">
                  <c:v>20038.29999999937</c:v>
                </c:pt>
                <c:pt idx="3252">
                  <c:v>20039.499999999371</c:v>
                </c:pt>
                <c:pt idx="3253">
                  <c:v>20042.099999999351</c:v>
                </c:pt>
                <c:pt idx="3254">
                  <c:v>20046.39999999935</c:v>
                </c:pt>
                <c:pt idx="3255">
                  <c:v>20050.69999999935</c:v>
                </c:pt>
                <c:pt idx="3256">
                  <c:v>20054.99999999936</c:v>
                </c:pt>
                <c:pt idx="3257">
                  <c:v>20064.99999999936</c:v>
                </c:pt>
                <c:pt idx="3258">
                  <c:v>20074.99999999936</c:v>
                </c:pt>
                <c:pt idx="3259">
                  <c:v>20081.799999999359</c:v>
                </c:pt>
                <c:pt idx="3260">
                  <c:v>20088.599999999351</c:v>
                </c:pt>
                <c:pt idx="3261">
                  <c:v>20095.39999999935</c:v>
                </c:pt>
                <c:pt idx="3262">
                  <c:v>20102.19999999935</c:v>
                </c:pt>
                <c:pt idx="3263">
                  <c:v>20108.99999999936</c:v>
                </c:pt>
                <c:pt idx="3264">
                  <c:v>20115.799999999359</c:v>
                </c:pt>
                <c:pt idx="3265">
                  <c:v>20122.99999999936</c:v>
                </c:pt>
                <c:pt idx="3266">
                  <c:v>20127.299999999359</c:v>
                </c:pt>
                <c:pt idx="3267">
                  <c:v>20134.099999999351</c:v>
                </c:pt>
                <c:pt idx="3268">
                  <c:v>20140.89999999935</c:v>
                </c:pt>
                <c:pt idx="3269">
                  <c:v>20145.89999999935</c:v>
                </c:pt>
                <c:pt idx="3270">
                  <c:v>20150.19999999935</c:v>
                </c:pt>
                <c:pt idx="3271">
                  <c:v>20154.49999999936</c:v>
                </c:pt>
                <c:pt idx="3272">
                  <c:v>20161.299999999359</c:v>
                </c:pt>
                <c:pt idx="3273">
                  <c:v>20170.599999999351</c:v>
                </c:pt>
                <c:pt idx="3274">
                  <c:v>20174.89999999935</c:v>
                </c:pt>
                <c:pt idx="3275">
                  <c:v>20179.19999999935</c:v>
                </c:pt>
                <c:pt idx="3276">
                  <c:v>20185.99999999936</c:v>
                </c:pt>
                <c:pt idx="3277">
                  <c:v>20190.299999999352</c:v>
                </c:pt>
                <c:pt idx="3278">
                  <c:v>20197.099999999351</c:v>
                </c:pt>
                <c:pt idx="3279">
                  <c:v>20203.89999999935</c:v>
                </c:pt>
                <c:pt idx="3280">
                  <c:v>20210.69999999935</c:v>
                </c:pt>
                <c:pt idx="3281">
                  <c:v>20213.299999999352</c:v>
                </c:pt>
                <c:pt idx="3282">
                  <c:v>20217.89999999935</c:v>
                </c:pt>
                <c:pt idx="3283">
                  <c:v>20223.299999999352</c:v>
                </c:pt>
                <c:pt idx="3284">
                  <c:v>20230.799999999352</c:v>
                </c:pt>
                <c:pt idx="3285">
                  <c:v>20235.19999999935</c:v>
                </c:pt>
                <c:pt idx="3286">
                  <c:v>20241.299999999352</c:v>
                </c:pt>
                <c:pt idx="3287">
                  <c:v>20248.099999999351</c:v>
                </c:pt>
                <c:pt idx="3288">
                  <c:v>20254.89999999935</c:v>
                </c:pt>
                <c:pt idx="3289">
                  <c:v>20261.69999999935</c:v>
                </c:pt>
                <c:pt idx="3290">
                  <c:v>20264.999999999349</c:v>
                </c:pt>
                <c:pt idx="3291">
                  <c:v>20267.59999999934</c:v>
                </c:pt>
                <c:pt idx="3292">
                  <c:v>20269.499999999349</c:v>
                </c:pt>
                <c:pt idx="3293">
                  <c:v>20271.59999999934</c:v>
                </c:pt>
                <c:pt idx="3294">
                  <c:v>20276.59999999934</c:v>
                </c:pt>
                <c:pt idx="3295">
                  <c:v>20278.69999999931</c:v>
                </c:pt>
                <c:pt idx="3296">
                  <c:v>20281.999999999342</c:v>
                </c:pt>
                <c:pt idx="3297">
                  <c:v>20286.299999999341</c:v>
                </c:pt>
                <c:pt idx="3298">
                  <c:v>20293.399999999339</c:v>
                </c:pt>
                <c:pt idx="3299">
                  <c:v>20301.19999999931</c:v>
                </c:pt>
                <c:pt idx="3300">
                  <c:v>20308.799999999341</c:v>
                </c:pt>
                <c:pt idx="3301">
                  <c:v>20316.59999999934</c:v>
                </c:pt>
                <c:pt idx="3302">
                  <c:v>20324.39999999931</c:v>
                </c:pt>
                <c:pt idx="3303">
                  <c:v>20332.19999999931</c:v>
                </c:pt>
                <c:pt idx="3304">
                  <c:v>20339.999999999331</c:v>
                </c:pt>
                <c:pt idx="3305">
                  <c:v>20347.79999999933</c:v>
                </c:pt>
                <c:pt idx="3306">
                  <c:v>20355.599999999329</c:v>
                </c:pt>
                <c:pt idx="3307">
                  <c:v>20362.69999999931</c:v>
                </c:pt>
                <c:pt idx="3308">
                  <c:v>20369.79999999933</c:v>
                </c:pt>
                <c:pt idx="3309">
                  <c:v>20377.599999999329</c:v>
                </c:pt>
                <c:pt idx="3310">
                  <c:v>20386.89999999931</c:v>
                </c:pt>
                <c:pt idx="3311">
                  <c:v>20396.19999999931</c:v>
                </c:pt>
                <c:pt idx="3312">
                  <c:v>20405.499999999331</c:v>
                </c:pt>
                <c:pt idx="3313">
                  <c:v>20414.79999999933</c:v>
                </c:pt>
                <c:pt idx="3314">
                  <c:v>20424.099999999311</c:v>
                </c:pt>
                <c:pt idx="3315">
                  <c:v>20433.39999999931</c:v>
                </c:pt>
                <c:pt idx="3316">
                  <c:v>20437.69999999931</c:v>
                </c:pt>
                <c:pt idx="3317">
                  <c:v>20441.99999999932</c:v>
                </c:pt>
                <c:pt idx="3318">
                  <c:v>20449.49999999932</c:v>
                </c:pt>
                <c:pt idx="3319">
                  <c:v>20453.49999999932</c:v>
                </c:pt>
                <c:pt idx="3320">
                  <c:v>20458.39999999931</c:v>
                </c:pt>
                <c:pt idx="3321">
                  <c:v>20463.29999999933</c:v>
                </c:pt>
                <c:pt idx="3322">
                  <c:v>20465.19999999931</c:v>
                </c:pt>
                <c:pt idx="3323">
                  <c:v>20470.999999999331</c:v>
                </c:pt>
                <c:pt idx="3324">
                  <c:v>20475.999999999331</c:v>
                </c:pt>
                <c:pt idx="3325">
                  <c:v>20480.999999999331</c:v>
                </c:pt>
                <c:pt idx="3326">
                  <c:v>20485.29999999933</c:v>
                </c:pt>
                <c:pt idx="3327">
                  <c:v>20492.099999999311</c:v>
                </c:pt>
                <c:pt idx="3328">
                  <c:v>20498.89999999931</c:v>
                </c:pt>
                <c:pt idx="3329">
                  <c:v>20503.19999999931</c:v>
                </c:pt>
                <c:pt idx="3330">
                  <c:v>20507.49999999932</c:v>
                </c:pt>
                <c:pt idx="3331">
                  <c:v>20514.599999999311</c:v>
                </c:pt>
                <c:pt idx="3332">
                  <c:v>20523.89999999931</c:v>
                </c:pt>
                <c:pt idx="3333">
                  <c:v>20528.19999999931</c:v>
                </c:pt>
                <c:pt idx="3334">
                  <c:v>20537.49999999932</c:v>
                </c:pt>
                <c:pt idx="3335">
                  <c:v>20546.799999999319</c:v>
                </c:pt>
                <c:pt idx="3336">
                  <c:v>20556.099999999311</c:v>
                </c:pt>
                <c:pt idx="3337">
                  <c:v>20565.39999999931</c:v>
                </c:pt>
                <c:pt idx="3338">
                  <c:v>20569.69999999931</c:v>
                </c:pt>
                <c:pt idx="3339">
                  <c:v>20576.799999999319</c:v>
                </c:pt>
                <c:pt idx="3340">
                  <c:v>20586.099999999311</c:v>
                </c:pt>
                <c:pt idx="3341">
                  <c:v>20595.39999999931</c:v>
                </c:pt>
                <c:pt idx="3342">
                  <c:v>20602.99999999932</c:v>
                </c:pt>
                <c:pt idx="3343">
                  <c:v>20607.299999999312</c:v>
                </c:pt>
                <c:pt idx="3344">
                  <c:v>20616.599999999311</c:v>
                </c:pt>
                <c:pt idx="3345">
                  <c:v>20620.89999999931</c:v>
                </c:pt>
                <c:pt idx="3346">
                  <c:v>20630.19999999931</c:v>
                </c:pt>
                <c:pt idx="3347">
                  <c:v>20639.499999999309</c:v>
                </c:pt>
                <c:pt idx="3348">
                  <c:v>20648.799999999312</c:v>
                </c:pt>
                <c:pt idx="3349">
                  <c:v>20653.799999999312</c:v>
                </c:pt>
                <c:pt idx="3350">
                  <c:v>20655.89999999931</c:v>
                </c:pt>
                <c:pt idx="3351">
                  <c:v>20660.19999999931</c:v>
                </c:pt>
                <c:pt idx="3352">
                  <c:v>20669.19999999931</c:v>
                </c:pt>
                <c:pt idx="3353">
                  <c:v>20679.19999999931</c:v>
                </c:pt>
                <c:pt idx="3354">
                  <c:v>20688.499999999309</c:v>
                </c:pt>
                <c:pt idx="3355">
                  <c:v>20691.999999999309</c:v>
                </c:pt>
                <c:pt idx="3356">
                  <c:v>20696.299999999301</c:v>
                </c:pt>
                <c:pt idx="3357">
                  <c:v>20705.5999999993</c:v>
                </c:pt>
                <c:pt idx="3358">
                  <c:v>20714.899999999299</c:v>
                </c:pt>
                <c:pt idx="3359">
                  <c:v>20724.199999999291</c:v>
                </c:pt>
                <c:pt idx="3360">
                  <c:v>20728.199999999291</c:v>
                </c:pt>
                <c:pt idx="3361">
                  <c:v>20731.699999999291</c:v>
                </c:pt>
                <c:pt idx="3362">
                  <c:v>20740.999999999302</c:v>
                </c:pt>
                <c:pt idx="3363">
                  <c:v>20747.799999999301</c:v>
                </c:pt>
                <c:pt idx="3364">
                  <c:v>20757.0999999993</c:v>
                </c:pt>
                <c:pt idx="3365">
                  <c:v>20766.399999999299</c:v>
                </c:pt>
                <c:pt idx="3366">
                  <c:v>20775.699999999291</c:v>
                </c:pt>
                <c:pt idx="3367">
                  <c:v>20784.999999999302</c:v>
                </c:pt>
                <c:pt idx="3368">
                  <c:v>20794.299999999301</c:v>
                </c:pt>
                <c:pt idx="3369">
                  <c:v>20803.5999999993</c:v>
                </c:pt>
                <c:pt idx="3370">
                  <c:v>20812.899999999299</c:v>
                </c:pt>
                <c:pt idx="3371">
                  <c:v>20822.199999999291</c:v>
                </c:pt>
                <c:pt idx="3372">
                  <c:v>20826.499999999302</c:v>
                </c:pt>
                <c:pt idx="3373">
                  <c:v>20833.299999999301</c:v>
                </c:pt>
                <c:pt idx="3374">
                  <c:v>20840.499999999302</c:v>
                </c:pt>
                <c:pt idx="3375">
                  <c:v>20845.499999999302</c:v>
                </c:pt>
                <c:pt idx="3376">
                  <c:v>20849.799999999301</c:v>
                </c:pt>
                <c:pt idx="3377">
                  <c:v>20852.399999999299</c:v>
                </c:pt>
                <c:pt idx="3378">
                  <c:v>20856.699999999291</c:v>
                </c:pt>
                <c:pt idx="3379">
                  <c:v>20866.699999999291</c:v>
                </c:pt>
                <c:pt idx="3380">
                  <c:v>20873.5999999993</c:v>
                </c:pt>
                <c:pt idx="3381">
                  <c:v>20878.5999999993</c:v>
                </c:pt>
                <c:pt idx="3382">
                  <c:v>20886.0999999993</c:v>
                </c:pt>
                <c:pt idx="3383">
                  <c:v>20895.399999999299</c:v>
                </c:pt>
                <c:pt idx="3384">
                  <c:v>20904.699999999291</c:v>
                </c:pt>
                <c:pt idx="3385">
                  <c:v>20913.999999999302</c:v>
                </c:pt>
                <c:pt idx="3386">
                  <c:v>20923.29999999929</c:v>
                </c:pt>
                <c:pt idx="3387">
                  <c:v>20932.599999999289</c:v>
                </c:pt>
                <c:pt idx="3388">
                  <c:v>20941.899999999288</c:v>
                </c:pt>
                <c:pt idx="3389">
                  <c:v>20951.199999999291</c:v>
                </c:pt>
                <c:pt idx="3390">
                  <c:v>20960.499999999302</c:v>
                </c:pt>
                <c:pt idx="3391">
                  <c:v>20969.79999999929</c:v>
                </c:pt>
                <c:pt idx="3392">
                  <c:v>20979.099999999289</c:v>
                </c:pt>
                <c:pt idx="3393">
                  <c:v>20986.599999999289</c:v>
                </c:pt>
                <c:pt idx="3394">
                  <c:v>20988.69999999928</c:v>
                </c:pt>
                <c:pt idx="3395">
                  <c:v>20992.999999999302</c:v>
                </c:pt>
                <c:pt idx="3396">
                  <c:v>21000.499999999302</c:v>
                </c:pt>
                <c:pt idx="3397">
                  <c:v>21004.79999999929</c:v>
                </c:pt>
                <c:pt idx="3398">
                  <c:v>21012.29999999929</c:v>
                </c:pt>
                <c:pt idx="3399">
                  <c:v>21021.599999999289</c:v>
                </c:pt>
                <c:pt idx="3400">
                  <c:v>21028.499999999302</c:v>
                </c:pt>
                <c:pt idx="3401">
                  <c:v>21030.599999999289</c:v>
                </c:pt>
                <c:pt idx="3402">
                  <c:v>21035.599999999289</c:v>
                </c:pt>
                <c:pt idx="3403">
                  <c:v>21043.399999999281</c:v>
                </c:pt>
                <c:pt idx="3404">
                  <c:v>21050.19999999928</c:v>
                </c:pt>
                <c:pt idx="3405">
                  <c:v>21056.99999999928</c:v>
                </c:pt>
                <c:pt idx="3406">
                  <c:v>21066.299999999279</c:v>
                </c:pt>
                <c:pt idx="3407">
                  <c:v>21073.899999999281</c:v>
                </c:pt>
                <c:pt idx="3408">
                  <c:v>21083.19999999928</c:v>
                </c:pt>
                <c:pt idx="3409">
                  <c:v>21089.99999999928</c:v>
                </c:pt>
                <c:pt idx="3410">
                  <c:v>21094.299999999279</c:v>
                </c:pt>
                <c:pt idx="3411">
                  <c:v>21098.599999999271</c:v>
                </c:pt>
                <c:pt idx="3412">
                  <c:v>21105.39999999927</c:v>
                </c:pt>
                <c:pt idx="3413">
                  <c:v>21112.199999999269</c:v>
                </c:pt>
                <c:pt idx="3414">
                  <c:v>21121.49999999928</c:v>
                </c:pt>
                <c:pt idx="3415">
                  <c:v>21130.799999999272</c:v>
                </c:pt>
                <c:pt idx="3416">
                  <c:v>21135.099999999271</c:v>
                </c:pt>
                <c:pt idx="3417">
                  <c:v>21144.39999999927</c:v>
                </c:pt>
                <c:pt idx="3418">
                  <c:v>21153.699999999269</c:v>
                </c:pt>
                <c:pt idx="3419">
                  <c:v>21162.999999999269</c:v>
                </c:pt>
                <c:pt idx="3420">
                  <c:v>21167.299999999272</c:v>
                </c:pt>
                <c:pt idx="3421">
                  <c:v>21176.599999999271</c:v>
                </c:pt>
                <c:pt idx="3422">
                  <c:v>21185.89999999927</c:v>
                </c:pt>
                <c:pt idx="3423">
                  <c:v>21195.199999999251</c:v>
                </c:pt>
                <c:pt idx="3424">
                  <c:v>21204.499999999269</c:v>
                </c:pt>
                <c:pt idx="3425">
                  <c:v>21211.699999999251</c:v>
                </c:pt>
                <c:pt idx="3426">
                  <c:v>21216.699999999251</c:v>
                </c:pt>
                <c:pt idx="3427">
                  <c:v>21222.499999999269</c:v>
                </c:pt>
                <c:pt idx="3428">
                  <c:v>21224.199999999251</c:v>
                </c:pt>
                <c:pt idx="3429">
                  <c:v>21231.099999999271</c:v>
                </c:pt>
                <c:pt idx="3430">
                  <c:v>21237.89999999927</c:v>
                </c:pt>
                <c:pt idx="3431">
                  <c:v>21243.999999999269</c:v>
                </c:pt>
                <c:pt idx="3432">
                  <c:v>21248.299999999261</c:v>
                </c:pt>
                <c:pt idx="3433">
                  <c:v>21253.299999999261</c:v>
                </c:pt>
                <c:pt idx="3434">
                  <c:v>21258.299999999261</c:v>
                </c:pt>
                <c:pt idx="3435">
                  <c:v>21263.299999999261</c:v>
                </c:pt>
                <c:pt idx="3436">
                  <c:v>21267.299999999261</c:v>
                </c:pt>
                <c:pt idx="3437">
                  <c:v>21272.299999999261</c:v>
                </c:pt>
                <c:pt idx="3438">
                  <c:v>21277.299999999261</c:v>
                </c:pt>
                <c:pt idx="3439">
                  <c:v>21281.59999999926</c:v>
                </c:pt>
                <c:pt idx="3440">
                  <c:v>21285.899999999259</c:v>
                </c:pt>
                <c:pt idx="3441">
                  <c:v>21290.59999999926</c:v>
                </c:pt>
                <c:pt idx="3442">
                  <c:v>21299.399999999259</c:v>
                </c:pt>
                <c:pt idx="3443">
                  <c:v>21306.199999999251</c:v>
                </c:pt>
                <c:pt idx="3444">
                  <c:v>21312.999999999261</c:v>
                </c:pt>
                <c:pt idx="3445">
                  <c:v>21319.799999999261</c:v>
                </c:pt>
                <c:pt idx="3446">
                  <c:v>21324.09999999926</c:v>
                </c:pt>
                <c:pt idx="3447">
                  <c:v>21333.399999999259</c:v>
                </c:pt>
                <c:pt idx="3448">
                  <c:v>21337.699999999251</c:v>
                </c:pt>
                <c:pt idx="3449">
                  <c:v>21344.499999999261</c:v>
                </c:pt>
                <c:pt idx="3450">
                  <c:v>21351.299999999261</c:v>
                </c:pt>
                <c:pt idx="3451">
                  <c:v>21358.09999999926</c:v>
                </c:pt>
                <c:pt idx="3452">
                  <c:v>21364.899999999259</c:v>
                </c:pt>
                <c:pt idx="3453">
                  <c:v>21371.699999999251</c:v>
                </c:pt>
                <c:pt idx="3454">
                  <c:v>21375.999999999261</c:v>
                </c:pt>
                <c:pt idx="3455">
                  <c:v>21380.699999999251</c:v>
                </c:pt>
                <c:pt idx="3456">
                  <c:v>21385.59999999926</c:v>
                </c:pt>
                <c:pt idx="3457">
                  <c:v>21390.59999999926</c:v>
                </c:pt>
                <c:pt idx="3458">
                  <c:v>21395.499999999261</c:v>
                </c:pt>
                <c:pt idx="3459">
                  <c:v>21400.399999999259</c:v>
                </c:pt>
                <c:pt idx="3460">
                  <c:v>21405.299999999261</c:v>
                </c:pt>
                <c:pt idx="3461">
                  <c:v>21411.399999999259</c:v>
                </c:pt>
                <c:pt idx="3462">
                  <c:v>21416.399999999259</c:v>
                </c:pt>
                <c:pt idx="3463">
                  <c:v>21418.999999999261</c:v>
                </c:pt>
                <c:pt idx="3464">
                  <c:v>21423.899999999259</c:v>
                </c:pt>
                <c:pt idx="3465">
                  <c:v>21426.499999999261</c:v>
                </c:pt>
                <c:pt idx="3466">
                  <c:v>21435.799999999261</c:v>
                </c:pt>
                <c:pt idx="3467">
                  <c:v>21445.09999999926</c:v>
                </c:pt>
                <c:pt idx="3468">
                  <c:v>21454.399999999259</c:v>
                </c:pt>
                <c:pt idx="3469">
                  <c:v>21463.699999999251</c:v>
                </c:pt>
                <c:pt idx="3470">
                  <c:v>21470.499999999261</c:v>
                </c:pt>
                <c:pt idx="3471">
                  <c:v>21478.299999999261</c:v>
                </c:pt>
                <c:pt idx="3472">
                  <c:v>21488.299999999261</c:v>
                </c:pt>
                <c:pt idx="3473">
                  <c:v>21495.899999999259</c:v>
                </c:pt>
                <c:pt idx="3474">
                  <c:v>21502.699999999251</c:v>
                </c:pt>
                <c:pt idx="3475">
                  <c:v>21506.999999999251</c:v>
                </c:pt>
                <c:pt idx="3476">
                  <c:v>21514.499999999251</c:v>
                </c:pt>
                <c:pt idx="3477">
                  <c:v>21524.499999999251</c:v>
                </c:pt>
                <c:pt idx="3478">
                  <c:v>21529.499999999251</c:v>
                </c:pt>
                <c:pt idx="3479">
                  <c:v>21533.79999999925</c:v>
                </c:pt>
                <c:pt idx="3480">
                  <c:v>21538.79999999925</c:v>
                </c:pt>
                <c:pt idx="3481">
                  <c:v>21543.79999999925</c:v>
                </c:pt>
                <c:pt idx="3482">
                  <c:v>21545.899999999248</c:v>
                </c:pt>
                <c:pt idx="3483">
                  <c:v>21547.999999999251</c:v>
                </c:pt>
                <c:pt idx="3484">
                  <c:v>21553.399999999248</c:v>
                </c:pt>
                <c:pt idx="3485">
                  <c:v>21558.399999999248</c:v>
                </c:pt>
                <c:pt idx="3486">
                  <c:v>21562.699999999251</c:v>
                </c:pt>
                <c:pt idx="3487">
                  <c:v>21566.199999999251</c:v>
                </c:pt>
                <c:pt idx="3488">
                  <c:v>21572.999999999251</c:v>
                </c:pt>
                <c:pt idx="3489">
                  <c:v>21576.499999999251</c:v>
                </c:pt>
                <c:pt idx="3490">
                  <c:v>21579.79999999925</c:v>
                </c:pt>
                <c:pt idx="3491">
                  <c:v>21583.499999999251</c:v>
                </c:pt>
                <c:pt idx="3492">
                  <c:v>21592.79999999925</c:v>
                </c:pt>
                <c:pt idx="3493">
                  <c:v>21599.599999999249</c:v>
                </c:pt>
                <c:pt idx="3494">
                  <c:v>21606.399999999241</c:v>
                </c:pt>
                <c:pt idx="3495">
                  <c:v>21610.69999999924</c:v>
                </c:pt>
                <c:pt idx="3496">
                  <c:v>21614.999999999251</c:v>
                </c:pt>
                <c:pt idx="3497">
                  <c:v>21622.099999999238</c:v>
                </c:pt>
                <c:pt idx="3498">
                  <c:v>21631.399999999241</c:v>
                </c:pt>
                <c:pt idx="3499">
                  <c:v>21640.69999999924</c:v>
                </c:pt>
                <c:pt idx="3500">
                  <c:v>21649.99999999924</c:v>
                </c:pt>
                <c:pt idx="3501">
                  <c:v>21659.299999999239</c:v>
                </c:pt>
                <c:pt idx="3502">
                  <c:v>21668.599999999238</c:v>
                </c:pt>
                <c:pt idx="3503">
                  <c:v>21677.899999999241</c:v>
                </c:pt>
                <c:pt idx="3504">
                  <c:v>21687.19999999924</c:v>
                </c:pt>
                <c:pt idx="3505">
                  <c:v>21692.19999999924</c:v>
                </c:pt>
                <c:pt idx="3506">
                  <c:v>21698.99999999924</c:v>
                </c:pt>
                <c:pt idx="3507">
                  <c:v>21702.99999999924</c:v>
                </c:pt>
                <c:pt idx="3508">
                  <c:v>21709.799999999239</c:v>
                </c:pt>
                <c:pt idx="3509">
                  <c:v>21714.099999999231</c:v>
                </c:pt>
                <c:pt idx="3510">
                  <c:v>21719.099999999231</c:v>
                </c:pt>
                <c:pt idx="3511">
                  <c:v>21725.099999999231</c:v>
                </c:pt>
                <c:pt idx="3512">
                  <c:v>21730.89999999923</c:v>
                </c:pt>
                <c:pt idx="3513">
                  <c:v>21740.89999999923</c:v>
                </c:pt>
                <c:pt idx="3514">
                  <c:v>21750.599999999231</c:v>
                </c:pt>
                <c:pt idx="3515">
                  <c:v>21760.599999999231</c:v>
                </c:pt>
                <c:pt idx="3516">
                  <c:v>21770.599999999231</c:v>
                </c:pt>
                <c:pt idx="3517">
                  <c:v>21780.599999999231</c:v>
                </c:pt>
                <c:pt idx="3518">
                  <c:v>21790.599999999231</c:v>
                </c:pt>
                <c:pt idx="3519">
                  <c:v>21796.39999999923</c:v>
                </c:pt>
                <c:pt idx="3520">
                  <c:v>21801.799999999239</c:v>
                </c:pt>
                <c:pt idx="3521">
                  <c:v>21807.19999999924</c:v>
                </c:pt>
                <c:pt idx="3522">
                  <c:v>21813.99999999924</c:v>
                </c:pt>
                <c:pt idx="3523">
                  <c:v>21820.799999999239</c:v>
                </c:pt>
                <c:pt idx="3524">
                  <c:v>21825.799999999239</c:v>
                </c:pt>
                <c:pt idx="3525">
                  <c:v>21830.099999999231</c:v>
                </c:pt>
                <c:pt idx="3526">
                  <c:v>21836.89999999923</c:v>
                </c:pt>
                <c:pt idx="3527">
                  <c:v>21843.699999999229</c:v>
                </c:pt>
                <c:pt idx="3528">
                  <c:v>21850.49999999924</c:v>
                </c:pt>
                <c:pt idx="3529">
                  <c:v>21857.299999999232</c:v>
                </c:pt>
                <c:pt idx="3530">
                  <c:v>21864.099999999231</c:v>
                </c:pt>
                <c:pt idx="3531">
                  <c:v>21870.89999999923</c:v>
                </c:pt>
                <c:pt idx="3532">
                  <c:v>21875.199999999229</c:v>
                </c:pt>
                <c:pt idx="3533">
                  <c:v>21880.199999999229</c:v>
                </c:pt>
                <c:pt idx="3534">
                  <c:v>21885.199999999229</c:v>
                </c:pt>
                <c:pt idx="3535">
                  <c:v>21889.799999999232</c:v>
                </c:pt>
                <c:pt idx="3536">
                  <c:v>21896.699999999229</c:v>
                </c:pt>
                <c:pt idx="3537">
                  <c:v>21901.299999999232</c:v>
                </c:pt>
                <c:pt idx="3538">
                  <c:v>21906.299999999232</c:v>
                </c:pt>
                <c:pt idx="3539">
                  <c:v>21913.099999999231</c:v>
                </c:pt>
                <c:pt idx="3540">
                  <c:v>21917.39999999923</c:v>
                </c:pt>
                <c:pt idx="3541">
                  <c:v>21919.499999999229</c:v>
                </c:pt>
                <c:pt idx="3542">
                  <c:v>21921.39999999923</c:v>
                </c:pt>
                <c:pt idx="3543">
                  <c:v>21928.499999999229</c:v>
                </c:pt>
                <c:pt idx="3544">
                  <c:v>21937.799999999221</c:v>
                </c:pt>
                <c:pt idx="3545">
                  <c:v>21947.09999999922</c:v>
                </c:pt>
                <c:pt idx="3546">
                  <c:v>21956.399999999219</c:v>
                </c:pt>
                <c:pt idx="3547">
                  <c:v>21965.699999999211</c:v>
                </c:pt>
                <c:pt idx="3548">
                  <c:v>21969.999999999221</c:v>
                </c:pt>
                <c:pt idx="3549">
                  <c:v>21974.999999999221</c:v>
                </c:pt>
                <c:pt idx="3550">
                  <c:v>21984.299999999221</c:v>
                </c:pt>
                <c:pt idx="3551">
                  <c:v>21993.59999999922</c:v>
                </c:pt>
                <c:pt idx="3552">
                  <c:v>21998.59999999922</c:v>
                </c:pt>
                <c:pt idx="3553">
                  <c:v>22006.09999999922</c:v>
                </c:pt>
                <c:pt idx="3554">
                  <c:v>22012.899999999219</c:v>
                </c:pt>
                <c:pt idx="3555">
                  <c:v>22022.199999999211</c:v>
                </c:pt>
                <c:pt idx="3556">
                  <c:v>22031.499999999221</c:v>
                </c:pt>
                <c:pt idx="3557">
                  <c:v>22040.799999999221</c:v>
                </c:pt>
                <c:pt idx="3558">
                  <c:v>22050.09999999922</c:v>
                </c:pt>
                <c:pt idx="3559">
                  <c:v>22054.399999999219</c:v>
                </c:pt>
                <c:pt idx="3560">
                  <c:v>22058.699999999211</c:v>
                </c:pt>
                <c:pt idx="3561">
                  <c:v>22062.999999999221</c:v>
                </c:pt>
                <c:pt idx="3562">
                  <c:v>22067.999999999221</c:v>
                </c:pt>
                <c:pt idx="3563">
                  <c:v>22072.299999999221</c:v>
                </c:pt>
                <c:pt idx="3564">
                  <c:v>22079.799999999221</c:v>
                </c:pt>
                <c:pt idx="3565">
                  <c:v>22087.299999999221</c:v>
                </c:pt>
                <c:pt idx="3566">
                  <c:v>22096.59999999922</c:v>
                </c:pt>
                <c:pt idx="3567">
                  <c:v>22105.899999999219</c:v>
                </c:pt>
                <c:pt idx="3568">
                  <c:v>22112.799999999221</c:v>
                </c:pt>
                <c:pt idx="3569">
                  <c:v>22119.59999999922</c:v>
                </c:pt>
                <c:pt idx="3570">
                  <c:v>22123.899999999219</c:v>
                </c:pt>
                <c:pt idx="3571">
                  <c:v>22128.899999999219</c:v>
                </c:pt>
                <c:pt idx="3572">
                  <c:v>22133.899999999219</c:v>
                </c:pt>
                <c:pt idx="3573">
                  <c:v>22140.199999999211</c:v>
                </c:pt>
                <c:pt idx="3574">
                  <c:v>22147.699999999211</c:v>
                </c:pt>
                <c:pt idx="3575">
                  <c:v>22152.59999999922</c:v>
                </c:pt>
                <c:pt idx="3576">
                  <c:v>22160.399999999219</c:v>
                </c:pt>
                <c:pt idx="3577">
                  <c:v>22167.499999999211</c:v>
                </c:pt>
                <c:pt idx="3578">
                  <c:v>22173.899999999219</c:v>
                </c:pt>
                <c:pt idx="3579">
                  <c:v>22177.199999999211</c:v>
                </c:pt>
                <c:pt idx="3580">
                  <c:v>22179.09999999922</c:v>
                </c:pt>
                <c:pt idx="3581">
                  <c:v>22185.899999999219</c:v>
                </c:pt>
                <c:pt idx="3582">
                  <c:v>22190.899999999219</c:v>
                </c:pt>
                <c:pt idx="3583">
                  <c:v>22197.299999999221</c:v>
                </c:pt>
                <c:pt idx="3584">
                  <c:v>22201.59999999922</c:v>
                </c:pt>
                <c:pt idx="3585">
                  <c:v>22203.699999999211</c:v>
                </c:pt>
                <c:pt idx="3586">
                  <c:v>22208.29999999921</c:v>
                </c:pt>
                <c:pt idx="3587">
                  <c:v>22215.79999999921</c:v>
                </c:pt>
                <c:pt idx="3588">
                  <c:v>22220.099999999209</c:v>
                </c:pt>
                <c:pt idx="3589">
                  <c:v>22224.399999999208</c:v>
                </c:pt>
                <c:pt idx="3590">
                  <c:v>22226.499999999211</c:v>
                </c:pt>
                <c:pt idx="3591">
                  <c:v>22231.499999999211</c:v>
                </c:pt>
                <c:pt idx="3592">
                  <c:v>22238.29999999921</c:v>
                </c:pt>
                <c:pt idx="3593">
                  <c:v>22244.79999999921</c:v>
                </c:pt>
                <c:pt idx="3594">
                  <c:v>22249.699999999211</c:v>
                </c:pt>
                <c:pt idx="3595">
                  <c:v>22253.999999999211</c:v>
                </c:pt>
                <c:pt idx="3596">
                  <c:v>22261.199999999211</c:v>
                </c:pt>
                <c:pt idx="3597">
                  <c:v>22268.099999999209</c:v>
                </c:pt>
                <c:pt idx="3598">
                  <c:v>22275.29999999921</c:v>
                </c:pt>
                <c:pt idx="3599">
                  <c:v>22279.599999999209</c:v>
                </c:pt>
                <c:pt idx="3600">
                  <c:v>22284.199999999211</c:v>
                </c:pt>
                <c:pt idx="3601">
                  <c:v>22288.499999999211</c:v>
                </c:pt>
                <c:pt idx="3602">
                  <c:v>22298.499999999211</c:v>
                </c:pt>
                <c:pt idx="3603">
                  <c:v>22308.499999999211</c:v>
                </c:pt>
                <c:pt idx="3604">
                  <c:v>22318.499999999211</c:v>
                </c:pt>
                <c:pt idx="3605">
                  <c:v>22328.499999999211</c:v>
                </c:pt>
                <c:pt idx="3606">
                  <c:v>22338.499999999211</c:v>
                </c:pt>
                <c:pt idx="3607">
                  <c:v>22348.499999999211</c:v>
                </c:pt>
                <c:pt idx="3608">
                  <c:v>22355.29999999921</c:v>
                </c:pt>
                <c:pt idx="3609">
                  <c:v>22357.199999999211</c:v>
                </c:pt>
                <c:pt idx="3610">
                  <c:v>22359.099999999209</c:v>
                </c:pt>
                <c:pt idx="3611">
                  <c:v>22363.399999999208</c:v>
                </c:pt>
                <c:pt idx="3612">
                  <c:v>22370.199999999211</c:v>
                </c:pt>
                <c:pt idx="3613">
                  <c:v>22374.499999999211</c:v>
                </c:pt>
                <c:pt idx="3614">
                  <c:v>22381.29999999921</c:v>
                </c:pt>
                <c:pt idx="3615">
                  <c:v>22390.599999999209</c:v>
                </c:pt>
                <c:pt idx="3616">
                  <c:v>22399.899999999201</c:v>
                </c:pt>
                <c:pt idx="3617">
                  <c:v>22406.099999999209</c:v>
                </c:pt>
                <c:pt idx="3618">
                  <c:v>22415.399999999201</c:v>
                </c:pt>
                <c:pt idx="3619">
                  <c:v>22419.6999999992</c:v>
                </c:pt>
                <c:pt idx="3620">
                  <c:v>22426.899999999201</c:v>
                </c:pt>
                <c:pt idx="3621">
                  <c:v>22433.6999999992</c:v>
                </c:pt>
                <c:pt idx="3622">
                  <c:v>22440.499999999211</c:v>
                </c:pt>
                <c:pt idx="3623">
                  <c:v>22447.29999999921</c:v>
                </c:pt>
                <c:pt idx="3624">
                  <c:v>22454.099999999198</c:v>
                </c:pt>
                <c:pt idx="3625">
                  <c:v>22460.899999999201</c:v>
                </c:pt>
                <c:pt idx="3626">
                  <c:v>22467.6999999992</c:v>
                </c:pt>
                <c:pt idx="3627">
                  <c:v>22474.4999999992</c:v>
                </c:pt>
                <c:pt idx="3628">
                  <c:v>22481.299999999199</c:v>
                </c:pt>
                <c:pt idx="3629">
                  <c:v>22489.099999999198</c:v>
                </c:pt>
                <c:pt idx="3630">
                  <c:v>22496.599999999198</c:v>
                </c:pt>
                <c:pt idx="3631">
                  <c:v>22503.399999999201</c:v>
                </c:pt>
                <c:pt idx="3632">
                  <c:v>22512.6999999992</c:v>
                </c:pt>
                <c:pt idx="3633">
                  <c:v>22521.9999999992</c:v>
                </c:pt>
                <c:pt idx="3634">
                  <c:v>22531.299999999199</c:v>
                </c:pt>
                <c:pt idx="3635">
                  <c:v>22535.599999999191</c:v>
                </c:pt>
                <c:pt idx="3636">
                  <c:v>22539.89999999919</c:v>
                </c:pt>
                <c:pt idx="3637">
                  <c:v>22543.89999999919</c:v>
                </c:pt>
                <c:pt idx="3638">
                  <c:v>22547.89999999919</c:v>
                </c:pt>
                <c:pt idx="3639">
                  <c:v>22552.199999999189</c:v>
                </c:pt>
                <c:pt idx="3640">
                  <c:v>22556.4999999992</c:v>
                </c:pt>
                <c:pt idx="3641">
                  <c:v>22560.799999999192</c:v>
                </c:pt>
                <c:pt idx="3642">
                  <c:v>22565.39999999919</c:v>
                </c:pt>
                <c:pt idx="3643">
                  <c:v>22569.999999999189</c:v>
                </c:pt>
                <c:pt idx="3644">
                  <c:v>22577.499999999189</c:v>
                </c:pt>
                <c:pt idx="3645">
                  <c:v>22582.499999999189</c:v>
                </c:pt>
                <c:pt idx="3646">
                  <c:v>22586.799999999192</c:v>
                </c:pt>
                <c:pt idx="3647">
                  <c:v>22591.699999999189</c:v>
                </c:pt>
                <c:pt idx="3648">
                  <c:v>22594.999999999189</c:v>
                </c:pt>
                <c:pt idx="3649">
                  <c:v>22602.099999999191</c:v>
                </c:pt>
                <c:pt idx="3650">
                  <c:v>22606.099999999191</c:v>
                </c:pt>
                <c:pt idx="3651">
                  <c:v>22613.299999999192</c:v>
                </c:pt>
                <c:pt idx="3652">
                  <c:v>22620.799999999192</c:v>
                </c:pt>
                <c:pt idx="3653">
                  <c:v>22628.299999999192</c:v>
                </c:pt>
                <c:pt idx="3654">
                  <c:v>22633.39999999919</c:v>
                </c:pt>
                <c:pt idx="3655">
                  <c:v>22638.499999999189</c:v>
                </c:pt>
                <c:pt idx="3656">
                  <c:v>22643.59999999918</c:v>
                </c:pt>
                <c:pt idx="3657">
                  <c:v>22648.59999999918</c:v>
                </c:pt>
                <c:pt idx="3658">
                  <c:v>22656.399999999179</c:v>
                </c:pt>
                <c:pt idx="3659">
                  <c:v>22660.699999999149</c:v>
                </c:pt>
                <c:pt idx="3660">
                  <c:v>22665.699999999149</c:v>
                </c:pt>
                <c:pt idx="3661">
                  <c:v>22669.999999999181</c:v>
                </c:pt>
                <c:pt idx="3662">
                  <c:v>22674.299999999181</c:v>
                </c:pt>
                <c:pt idx="3663">
                  <c:v>22681.399999999179</c:v>
                </c:pt>
                <c:pt idx="3664">
                  <c:v>22688.899999999179</c:v>
                </c:pt>
                <c:pt idx="3665">
                  <c:v>22693.199999999149</c:v>
                </c:pt>
                <c:pt idx="3666">
                  <c:v>22697.499999999181</c:v>
                </c:pt>
                <c:pt idx="3667">
                  <c:v>22704.299999999181</c:v>
                </c:pt>
                <c:pt idx="3668">
                  <c:v>22709.299999999181</c:v>
                </c:pt>
                <c:pt idx="3669">
                  <c:v>22713.299999999181</c:v>
                </c:pt>
                <c:pt idx="3670">
                  <c:v>22720.09999999918</c:v>
                </c:pt>
                <c:pt idx="3671">
                  <c:v>22726.89999999915</c:v>
                </c:pt>
                <c:pt idx="3672">
                  <c:v>22733.699999999149</c:v>
                </c:pt>
                <c:pt idx="3673">
                  <c:v>22738.699999999149</c:v>
                </c:pt>
                <c:pt idx="3674">
                  <c:v>22747.999999999171</c:v>
                </c:pt>
                <c:pt idx="3675">
                  <c:v>22751.29999999917</c:v>
                </c:pt>
                <c:pt idx="3676">
                  <c:v>22758.89999999915</c:v>
                </c:pt>
                <c:pt idx="3677">
                  <c:v>22766.79999999917</c:v>
                </c:pt>
                <c:pt idx="3678">
                  <c:v>22771.79999999917</c:v>
                </c:pt>
                <c:pt idx="3679">
                  <c:v>22779.29999999917</c:v>
                </c:pt>
                <c:pt idx="3680">
                  <c:v>22786.099999999169</c:v>
                </c:pt>
                <c:pt idx="3681">
                  <c:v>22793.599999999169</c:v>
                </c:pt>
                <c:pt idx="3682">
                  <c:v>22800.39999999915</c:v>
                </c:pt>
                <c:pt idx="3683">
                  <c:v>22807.199999999149</c:v>
                </c:pt>
                <c:pt idx="3684">
                  <c:v>22813.999999999171</c:v>
                </c:pt>
                <c:pt idx="3685">
                  <c:v>22820.79999999917</c:v>
                </c:pt>
                <c:pt idx="3686">
                  <c:v>22827.599999999169</c:v>
                </c:pt>
                <c:pt idx="3687">
                  <c:v>22836.89999999915</c:v>
                </c:pt>
                <c:pt idx="3688">
                  <c:v>22846.199999999149</c:v>
                </c:pt>
                <c:pt idx="3689">
                  <c:v>22855.499999999171</c:v>
                </c:pt>
                <c:pt idx="3690">
                  <c:v>22864.79999999917</c:v>
                </c:pt>
                <c:pt idx="3691">
                  <c:v>22869.099999999151</c:v>
                </c:pt>
                <c:pt idx="3692">
                  <c:v>22873.39999999915</c:v>
                </c:pt>
                <c:pt idx="3693">
                  <c:v>22877.39999999915</c:v>
                </c:pt>
                <c:pt idx="3694">
                  <c:v>22880.89999999915</c:v>
                </c:pt>
                <c:pt idx="3695">
                  <c:v>22885.199999999149</c:v>
                </c:pt>
                <c:pt idx="3696">
                  <c:v>22894.49999999916</c:v>
                </c:pt>
                <c:pt idx="3697">
                  <c:v>22903.799999999159</c:v>
                </c:pt>
                <c:pt idx="3698">
                  <c:v>22911.299999999159</c:v>
                </c:pt>
                <c:pt idx="3699">
                  <c:v>22916.299999999159</c:v>
                </c:pt>
                <c:pt idx="3700">
                  <c:v>22926.299999999159</c:v>
                </c:pt>
                <c:pt idx="3701">
                  <c:v>22935.599999999151</c:v>
                </c:pt>
                <c:pt idx="3702">
                  <c:v>22942.39999999915</c:v>
                </c:pt>
                <c:pt idx="3703">
                  <c:v>22944.49999999916</c:v>
                </c:pt>
                <c:pt idx="3704">
                  <c:v>22951.299999999159</c:v>
                </c:pt>
                <c:pt idx="3705">
                  <c:v>22953.199999999149</c:v>
                </c:pt>
                <c:pt idx="3706">
                  <c:v>22959.799999999159</c:v>
                </c:pt>
                <c:pt idx="3707">
                  <c:v>22966.39999999915</c:v>
                </c:pt>
                <c:pt idx="3708">
                  <c:v>22972.99999999916</c:v>
                </c:pt>
                <c:pt idx="3709">
                  <c:v>22977.89999999915</c:v>
                </c:pt>
                <c:pt idx="3710">
                  <c:v>22979.99999999916</c:v>
                </c:pt>
                <c:pt idx="3711">
                  <c:v>22984.299999999159</c:v>
                </c:pt>
                <c:pt idx="3712">
                  <c:v>22988.599999999151</c:v>
                </c:pt>
                <c:pt idx="3713">
                  <c:v>22995.39999999915</c:v>
                </c:pt>
                <c:pt idx="3714">
                  <c:v>23002.199999999149</c:v>
                </c:pt>
                <c:pt idx="3715">
                  <c:v>23006.49999999916</c:v>
                </c:pt>
                <c:pt idx="3716">
                  <c:v>23009.799999999152</c:v>
                </c:pt>
                <c:pt idx="3717">
                  <c:v>23017.599999999151</c:v>
                </c:pt>
                <c:pt idx="3718">
                  <c:v>23022.599999999151</c:v>
                </c:pt>
                <c:pt idx="3719">
                  <c:v>23026.89999999915</c:v>
                </c:pt>
                <c:pt idx="3720">
                  <c:v>23031.199999999149</c:v>
                </c:pt>
                <c:pt idx="3721">
                  <c:v>23035.199999999149</c:v>
                </c:pt>
                <c:pt idx="3722">
                  <c:v>23039.499999999149</c:v>
                </c:pt>
                <c:pt idx="3723">
                  <c:v>23043.799999999152</c:v>
                </c:pt>
                <c:pt idx="3724">
                  <c:v>23048.099999999151</c:v>
                </c:pt>
                <c:pt idx="3725">
                  <c:v>23057.39999999915</c:v>
                </c:pt>
                <c:pt idx="3726">
                  <c:v>23066.699999999109</c:v>
                </c:pt>
                <c:pt idx="3727">
                  <c:v>23075.699999999109</c:v>
                </c:pt>
                <c:pt idx="3728">
                  <c:v>23084.999999999149</c:v>
                </c:pt>
                <c:pt idx="3729">
                  <c:v>23094.999999999149</c:v>
                </c:pt>
                <c:pt idx="3730">
                  <c:v>23099.999999999149</c:v>
                </c:pt>
                <c:pt idx="3731">
                  <c:v>23108.999999999149</c:v>
                </c:pt>
                <c:pt idx="3732">
                  <c:v>23116.199999999109</c:v>
                </c:pt>
                <c:pt idx="3733">
                  <c:v>23120.499999999149</c:v>
                </c:pt>
                <c:pt idx="3734">
                  <c:v>23124.799999999141</c:v>
                </c:pt>
                <c:pt idx="3735">
                  <c:v>23129.09999999914</c:v>
                </c:pt>
                <c:pt idx="3736">
                  <c:v>23133.399999999139</c:v>
                </c:pt>
                <c:pt idx="3737">
                  <c:v>23137.699999999109</c:v>
                </c:pt>
                <c:pt idx="3738">
                  <c:v>23142.59999999914</c:v>
                </c:pt>
                <c:pt idx="3739">
                  <c:v>23147.499999999149</c:v>
                </c:pt>
                <c:pt idx="3740">
                  <c:v>23156.799999999141</c:v>
                </c:pt>
                <c:pt idx="3741">
                  <c:v>23166.09999999914</c:v>
                </c:pt>
                <c:pt idx="3742">
                  <c:v>23175.399999999139</c:v>
                </c:pt>
                <c:pt idx="3743">
                  <c:v>23180.399999999139</c:v>
                </c:pt>
                <c:pt idx="3744">
                  <c:v>23187.899999999139</c:v>
                </c:pt>
                <c:pt idx="3745">
                  <c:v>23192.199999999109</c:v>
                </c:pt>
                <c:pt idx="3746">
                  <c:v>23196.499999999141</c:v>
                </c:pt>
                <c:pt idx="3747">
                  <c:v>23205.799999999141</c:v>
                </c:pt>
                <c:pt idx="3748">
                  <c:v>23215.09999999914</c:v>
                </c:pt>
                <c:pt idx="3749">
                  <c:v>23219.399999999139</c:v>
                </c:pt>
                <c:pt idx="3750">
                  <c:v>23228.699999999109</c:v>
                </c:pt>
                <c:pt idx="3751">
                  <c:v>23237.999999999141</c:v>
                </c:pt>
                <c:pt idx="3752">
                  <c:v>23242.299999999141</c:v>
                </c:pt>
                <c:pt idx="3753">
                  <c:v>23251.59999999914</c:v>
                </c:pt>
                <c:pt idx="3754">
                  <c:v>23260.89999999911</c:v>
                </c:pt>
                <c:pt idx="3755">
                  <c:v>23265.199999999109</c:v>
                </c:pt>
                <c:pt idx="3756">
                  <c:v>23274.499999999131</c:v>
                </c:pt>
                <c:pt idx="3757">
                  <c:v>23278.79999999913</c:v>
                </c:pt>
                <c:pt idx="3758">
                  <c:v>23283.099999999129</c:v>
                </c:pt>
                <c:pt idx="3759">
                  <c:v>23287.39999999911</c:v>
                </c:pt>
                <c:pt idx="3760">
                  <c:v>23294.199999999109</c:v>
                </c:pt>
                <c:pt idx="3761">
                  <c:v>23298.499999999131</c:v>
                </c:pt>
                <c:pt idx="3762">
                  <c:v>23303.499999999131</c:v>
                </c:pt>
                <c:pt idx="3763">
                  <c:v>23310.999999999131</c:v>
                </c:pt>
                <c:pt idx="3764">
                  <c:v>23315.29999999913</c:v>
                </c:pt>
                <c:pt idx="3765">
                  <c:v>23322.099999999129</c:v>
                </c:pt>
                <c:pt idx="3766">
                  <c:v>23328.89999999911</c:v>
                </c:pt>
                <c:pt idx="3767">
                  <c:v>23331.499999999131</c:v>
                </c:pt>
                <c:pt idx="3768">
                  <c:v>23335.79999999913</c:v>
                </c:pt>
                <c:pt idx="3769">
                  <c:v>23340.099999999111</c:v>
                </c:pt>
                <c:pt idx="3770">
                  <c:v>23345.099999999111</c:v>
                </c:pt>
                <c:pt idx="3771">
                  <c:v>23354.39999999911</c:v>
                </c:pt>
                <c:pt idx="3772">
                  <c:v>23358.699999999109</c:v>
                </c:pt>
                <c:pt idx="3773">
                  <c:v>23362.99999999912</c:v>
                </c:pt>
                <c:pt idx="3774">
                  <c:v>23367.299999999119</c:v>
                </c:pt>
                <c:pt idx="3775">
                  <c:v>23374.099999999111</c:v>
                </c:pt>
                <c:pt idx="3776">
                  <c:v>23380.89999999911</c:v>
                </c:pt>
                <c:pt idx="3777">
                  <c:v>23387.699999999109</c:v>
                </c:pt>
                <c:pt idx="3778">
                  <c:v>23394.49999999912</c:v>
                </c:pt>
                <c:pt idx="3779">
                  <c:v>23401.299999999119</c:v>
                </c:pt>
                <c:pt idx="3780">
                  <c:v>23408.099999999111</c:v>
                </c:pt>
                <c:pt idx="3781">
                  <c:v>23414.89999999911</c:v>
                </c:pt>
                <c:pt idx="3782">
                  <c:v>23421.699999999109</c:v>
                </c:pt>
                <c:pt idx="3783">
                  <c:v>23428.49999999912</c:v>
                </c:pt>
                <c:pt idx="3784">
                  <c:v>23435.299999999119</c:v>
                </c:pt>
                <c:pt idx="3785">
                  <c:v>23439.599999999111</c:v>
                </c:pt>
                <c:pt idx="3786">
                  <c:v>23443.89999999911</c:v>
                </c:pt>
                <c:pt idx="3787">
                  <c:v>23448.199999999109</c:v>
                </c:pt>
                <c:pt idx="3788">
                  <c:v>23454.99999999912</c:v>
                </c:pt>
                <c:pt idx="3789">
                  <c:v>23461.799999999112</c:v>
                </c:pt>
                <c:pt idx="3790">
                  <c:v>23468.599999999111</c:v>
                </c:pt>
                <c:pt idx="3791">
                  <c:v>23475.39999999911</c:v>
                </c:pt>
                <c:pt idx="3792">
                  <c:v>23482.199999999109</c:v>
                </c:pt>
                <c:pt idx="3793">
                  <c:v>23486.499999999109</c:v>
                </c:pt>
                <c:pt idx="3794">
                  <c:v>23493.299999999112</c:v>
                </c:pt>
                <c:pt idx="3795">
                  <c:v>23497.599999999111</c:v>
                </c:pt>
                <c:pt idx="3796">
                  <c:v>23504.39999999911</c:v>
                </c:pt>
                <c:pt idx="3797">
                  <c:v>23508.699999999091</c:v>
                </c:pt>
                <c:pt idx="3798">
                  <c:v>23512.999999999109</c:v>
                </c:pt>
                <c:pt idx="3799">
                  <c:v>23517.299999999101</c:v>
                </c:pt>
                <c:pt idx="3800">
                  <c:v>23521.999999999109</c:v>
                </c:pt>
                <c:pt idx="3801">
                  <c:v>23526.999999999109</c:v>
                </c:pt>
                <c:pt idx="3802">
                  <c:v>23533.799999999101</c:v>
                </c:pt>
                <c:pt idx="3803">
                  <c:v>23543.0999999991</c:v>
                </c:pt>
                <c:pt idx="3804">
                  <c:v>23549.899999999099</c:v>
                </c:pt>
                <c:pt idx="3805">
                  <c:v>23558.199999999091</c:v>
                </c:pt>
                <c:pt idx="3806">
                  <c:v>23568.199999999091</c:v>
                </c:pt>
                <c:pt idx="3807">
                  <c:v>23572.499999999101</c:v>
                </c:pt>
                <c:pt idx="3808">
                  <c:v>23580.299999999101</c:v>
                </c:pt>
                <c:pt idx="3809">
                  <c:v>23588.0999999991</c:v>
                </c:pt>
                <c:pt idx="3810">
                  <c:v>23595.899999999099</c:v>
                </c:pt>
                <c:pt idx="3811">
                  <c:v>23603.699999999091</c:v>
                </c:pt>
                <c:pt idx="3812">
                  <c:v>23611.499999999101</c:v>
                </c:pt>
                <c:pt idx="3813">
                  <c:v>23615.799999999101</c:v>
                </c:pt>
                <c:pt idx="3814">
                  <c:v>23623.299999999101</c:v>
                </c:pt>
                <c:pt idx="3815">
                  <c:v>23628.299999999101</c:v>
                </c:pt>
                <c:pt idx="3816">
                  <c:v>23635.0999999991</c:v>
                </c:pt>
                <c:pt idx="3817">
                  <c:v>23640.899999999099</c:v>
                </c:pt>
                <c:pt idx="3818">
                  <c:v>23642.999999999101</c:v>
                </c:pt>
                <c:pt idx="3819">
                  <c:v>23647.0999999991</c:v>
                </c:pt>
                <c:pt idx="3820">
                  <c:v>23652.0999999991</c:v>
                </c:pt>
                <c:pt idx="3821">
                  <c:v>23658.899999999099</c:v>
                </c:pt>
                <c:pt idx="3822">
                  <c:v>23665.699999999091</c:v>
                </c:pt>
                <c:pt idx="3823">
                  <c:v>23672.499999999101</c:v>
                </c:pt>
                <c:pt idx="3824">
                  <c:v>23679.29999999909</c:v>
                </c:pt>
                <c:pt idx="3825">
                  <c:v>23686.099999999089</c:v>
                </c:pt>
                <c:pt idx="3826">
                  <c:v>23692.899999999088</c:v>
                </c:pt>
                <c:pt idx="3827">
                  <c:v>23697.199999999091</c:v>
                </c:pt>
                <c:pt idx="3828">
                  <c:v>23703.999999999101</c:v>
                </c:pt>
                <c:pt idx="3829">
                  <c:v>23710.79999999909</c:v>
                </c:pt>
                <c:pt idx="3830">
                  <c:v>23717.599999999089</c:v>
                </c:pt>
                <c:pt idx="3831">
                  <c:v>23721.899999999081</c:v>
                </c:pt>
                <c:pt idx="3832">
                  <c:v>23728.69999999908</c:v>
                </c:pt>
                <c:pt idx="3833">
                  <c:v>23735.499999999101</c:v>
                </c:pt>
                <c:pt idx="3834">
                  <c:v>23742.29999999909</c:v>
                </c:pt>
                <c:pt idx="3835">
                  <c:v>23749.099999999082</c:v>
                </c:pt>
                <c:pt idx="3836">
                  <c:v>23755.899999999081</c:v>
                </c:pt>
                <c:pt idx="3837">
                  <c:v>23765.19999999908</c:v>
                </c:pt>
                <c:pt idx="3838">
                  <c:v>23771.99999999908</c:v>
                </c:pt>
                <c:pt idx="3839">
                  <c:v>23778.799999999079</c:v>
                </c:pt>
                <c:pt idx="3840">
                  <c:v>23785.599999999082</c:v>
                </c:pt>
                <c:pt idx="3841">
                  <c:v>23792.399999999081</c:v>
                </c:pt>
                <c:pt idx="3842">
                  <c:v>23799.19999999908</c:v>
                </c:pt>
                <c:pt idx="3843">
                  <c:v>23805.99999999908</c:v>
                </c:pt>
                <c:pt idx="3844">
                  <c:v>23812.799999999079</c:v>
                </c:pt>
                <c:pt idx="3845">
                  <c:v>23814.89999999907</c:v>
                </c:pt>
                <c:pt idx="3846">
                  <c:v>23819.199999999069</c:v>
                </c:pt>
                <c:pt idx="3847">
                  <c:v>23825.99999999908</c:v>
                </c:pt>
                <c:pt idx="3848">
                  <c:v>23832.799999999072</c:v>
                </c:pt>
                <c:pt idx="3849">
                  <c:v>23837.099999999071</c:v>
                </c:pt>
                <c:pt idx="3850">
                  <c:v>23846.39999999907</c:v>
                </c:pt>
                <c:pt idx="3851">
                  <c:v>23850.699999999069</c:v>
                </c:pt>
                <c:pt idx="3852">
                  <c:v>23853.999999999069</c:v>
                </c:pt>
                <c:pt idx="3853">
                  <c:v>23860.799999999072</c:v>
                </c:pt>
                <c:pt idx="3854">
                  <c:v>23867.599999999071</c:v>
                </c:pt>
                <c:pt idx="3855">
                  <c:v>23874.39999999907</c:v>
                </c:pt>
                <c:pt idx="3856">
                  <c:v>23883.699999999051</c:v>
                </c:pt>
                <c:pt idx="3857">
                  <c:v>23890.499999999069</c:v>
                </c:pt>
                <c:pt idx="3858">
                  <c:v>23897.299999999061</c:v>
                </c:pt>
                <c:pt idx="3859">
                  <c:v>23904.09999999906</c:v>
                </c:pt>
                <c:pt idx="3860">
                  <c:v>23910.899999999059</c:v>
                </c:pt>
                <c:pt idx="3861">
                  <c:v>23920.199999999051</c:v>
                </c:pt>
                <c:pt idx="3862">
                  <c:v>23923.699999999051</c:v>
                </c:pt>
                <c:pt idx="3863">
                  <c:v>23930.499999999061</c:v>
                </c:pt>
                <c:pt idx="3864">
                  <c:v>23934.799999999061</c:v>
                </c:pt>
                <c:pt idx="3865">
                  <c:v>23942.299999999061</c:v>
                </c:pt>
                <c:pt idx="3866">
                  <c:v>23949.09999999906</c:v>
                </c:pt>
                <c:pt idx="3867">
                  <c:v>23954.09999999906</c:v>
                </c:pt>
                <c:pt idx="3868">
                  <c:v>23958.09999999906</c:v>
                </c:pt>
                <c:pt idx="3869">
                  <c:v>23963.09999999906</c:v>
                </c:pt>
                <c:pt idx="3870">
                  <c:v>23969.899999999059</c:v>
                </c:pt>
                <c:pt idx="3871">
                  <c:v>23976.699999999051</c:v>
                </c:pt>
                <c:pt idx="3872">
                  <c:v>23983.499999999061</c:v>
                </c:pt>
                <c:pt idx="3873">
                  <c:v>23987.799999999061</c:v>
                </c:pt>
                <c:pt idx="3874">
                  <c:v>23994.59999999906</c:v>
                </c:pt>
                <c:pt idx="3875">
                  <c:v>24001.399999999059</c:v>
                </c:pt>
                <c:pt idx="3876">
                  <c:v>24008.199999999051</c:v>
                </c:pt>
                <c:pt idx="3877">
                  <c:v>24014.999999999061</c:v>
                </c:pt>
                <c:pt idx="3878">
                  <c:v>24022.499999999061</c:v>
                </c:pt>
                <c:pt idx="3879">
                  <c:v>24027.499999999061</c:v>
                </c:pt>
                <c:pt idx="3880">
                  <c:v>24034.59999999906</c:v>
                </c:pt>
                <c:pt idx="3881">
                  <c:v>24041.399999999059</c:v>
                </c:pt>
                <c:pt idx="3882">
                  <c:v>24048.199999999051</c:v>
                </c:pt>
                <c:pt idx="3883">
                  <c:v>24050.29999999905</c:v>
                </c:pt>
                <c:pt idx="3884">
                  <c:v>24057.79999999905</c:v>
                </c:pt>
                <c:pt idx="3885">
                  <c:v>24067.099999999049</c:v>
                </c:pt>
                <c:pt idx="3886">
                  <c:v>24076.399999999048</c:v>
                </c:pt>
                <c:pt idx="3887">
                  <c:v>24085.699999999051</c:v>
                </c:pt>
                <c:pt idx="3888">
                  <c:v>24094.99999999905</c:v>
                </c:pt>
                <c:pt idx="3889">
                  <c:v>24101.79999999905</c:v>
                </c:pt>
                <c:pt idx="3890">
                  <c:v>24108.699999999051</c:v>
                </c:pt>
                <c:pt idx="3891">
                  <c:v>24115.599999999049</c:v>
                </c:pt>
                <c:pt idx="3892">
                  <c:v>24120.29999999905</c:v>
                </c:pt>
                <c:pt idx="3893">
                  <c:v>24127.49999999905</c:v>
                </c:pt>
                <c:pt idx="3894">
                  <c:v>24132.399999999059</c:v>
                </c:pt>
                <c:pt idx="3895">
                  <c:v>24139.299999999061</c:v>
                </c:pt>
                <c:pt idx="3896">
                  <c:v>24148.299999999061</c:v>
                </c:pt>
                <c:pt idx="3897">
                  <c:v>24157.299999999061</c:v>
                </c:pt>
                <c:pt idx="3898">
                  <c:v>24166.299999999061</c:v>
                </c:pt>
                <c:pt idx="3899">
                  <c:v>24175.299999999061</c:v>
                </c:pt>
                <c:pt idx="3900">
                  <c:v>24184.59999999906</c:v>
                </c:pt>
                <c:pt idx="3901">
                  <c:v>24192.399999999059</c:v>
                </c:pt>
                <c:pt idx="3902">
                  <c:v>24201.699999999051</c:v>
                </c:pt>
                <c:pt idx="3903">
                  <c:v>24210.99999999905</c:v>
                </c:pt>
                <c:pt idx="3904">
                  <c:v>24220.29999999905</c:v>
                </c:pt>
                <c:pt idx="3905">
                  <c:v>24229.599999999049</c:v>
                </c:pt>
                <c:pt idx="3906">
                  <c:v>24238.599999999049</c:v>
                </c:pt>
                <c:pt idx="3907">
                  <c:v>24243.599999999049</c:v>
                </c:pt>
                <c:pt idx="3908">
                  <c:v>24253.599999999049</c:v>
                </c:pt>
                <c:pt idx="3909">
                  <c:v>24263.599999999049</c:v>
                </c:pt>
                <c:pt idx="3910">
                  <c:v>24272.899999999048</c:v>
                </c:pt>
                <c:pt idx="3911">
                  <c:v>24277.199999999051</c:v>
                </c:pt>
                <c:pt idx="3912">
                  <c:v>24280.49999999905</c:v>
                </c:pt>
                <c:pt idx="3913">
                  <c:v>24282.399999999048</c:v>
                </c:pt>
                <c:pt idx="3914">
                  <c:v>24286.699999999051</c:v>
                </c:pt>
                <c:pt idx="3915">
                  <c:v>24290.99999999905</c:v>
                </c:pt>
                <c:pt idx="3916">
                  <c:v>24292.899999999048</c:v>
                </c:pt>
                <c:pt idx="3917">
                  <c:v>24297.199999999051</c:v>
                </c:pt>
                <c:pt idx="3918">
                  <c:v>24301.599999999049</c:v>
                </c:pt>
                <c:pt idx="3919">
                  <c:v>24305.599999999049</c:v>
                </c:pt>
                <c:pt idx="3920">
                  <c:v>24309.599999999049</c:v>
                </c:pt>
                <c:pt idx="3921">
                  <c:v>24316.399999999048</c:v>
                </c:pt>
                <c:pt idx="3922">
                  <c:v>24323.199999999051</c:v>
                </c:pt>
                <c:pt idx="3923">
                  <c:v>24325.29999999905</c:v>
                </c:pt>
                <c:pt idx="3924">
                  <c:v>24330.29999999905</c:v>
                </c:pt>
                <c:pt idx="3925">
                  <c:v>24336.699999999051</c:v>
                </c:pt>
                <c:pt idx="3926">
                  <c:v>24344.199999999051</c:v>
                </c:pt>
                <c:pt idx="3927">
                  <c:v>24349.199999999051</c:v>
                </c:pt>
                <c:pt idx="3928">
                  <c:v>24358.49999999905</c:v>
                </c:pt>
                <c:pt idx="3929">
                  <c:v>24367.79999999905</c:v>
                </c:pt>
                <c:pt idx="3930">
                  <c:v>24377.099999999049</c:v>
                </c:pt>
                <c:pt idx="3931">
                  <c:v>24386.399999999041</c:v>
                </c:pt>
                <c:pt idx="3932">
                  <c:v>24395.69999999904</c:v>
                </c:pt>
                <c:pt idx="3933">
                  <c:v>24404.99999999905</c:v>
                </c:pt>
                <c:pt idx="3934">
                  <c:v>24414.29999999905</c:v>
                </c:pt>
                <c:pt idx="3935">
                  <c:v>24423.599999999042</c:v>
                </c:pt>
                <c:pt idx="3936">
                  <c:v>24432.899999999041</c:v>
                </c:pt>
                <c:pt idx="3937">
                  <c:v>24442.19999999904</c:v>
                </c:pt>
                <c:pt idx="3938">
                  <c:v>24451.49999999904</c:v>
                </c:pt>
                <c:pt idx="3939">
                  <c:v>24460.799999999039</c:v>
                </c:pt>
                <c:pt idx="3940">
                  <c:v>24470.099999999042</c:v>
                </c:pt>
                <c:pt idx="3941">
                  <c:v>24479.399999999041</c:v>
                </c:pt>
                <c:pt idx="3942">
                  <c:v>24488.69999999904</c:v>
                </c:pt>
                <c:pt idx="3943">
                  <c:v>24497.99999999904</c:v>
                </c:pt>
                <c:pt idx="3944">
                  <c:v>24507.299999999039</c:v>
                </c:pt>
                <c:pt idx="3945">
                  <c:v>24516.599999999031</c:v>
                </c:pt>
                <c:pt idx="3946">
                  <c:v>24525.89999999903</c:v>
                </c:pt>
                <c:pt idx="3947">
                  <c:v>24535.199999999029</c:v>
                </c:pt>
                <c:pt idx="3948">
                  <c:v>24542.699999999029</c:v>
                </c:pt>
                <c:pt idx="3949">
                  <c:v>24550.199999999029</c:v>
                </c:pt>
                <c:pt idx="3950">
                  <c:v>24554.799999999032</c:v>
                </c:pt>
                <c:pt idx="3951">
                  <c:v>24559.799999999032</c:v>
                </c:pt>
                <c:pt idx="3952">
                  <c:v>24564.099999999031</c:v>
                </c:pt>
                <c:pt idx="3953">
                  <c:v>24572.39999999903</c:v>
                </c:pt>
                <c:pt idx="3954">
                  <c:v>24576.699999999029</c:v>
                </c:pt>
                <c:pt idx="3955">
                  <c:v>24583.499999999029</c:v>
                </c:pt>
                <c:pt idx="3956">
                  <c:v>24587.799999999032</c:v>
                </c:pt>
                <c:pt idx="3957">
                  <c:v>24592.099999999031</c:v>
                </c:pt>
                <c:pt idx="3958">
                  <c:v>24598.89999999903</c:v>
                </c:pt>
                <c:pt idx="3959">
                  <c:v>24601.799999999032</c:v>
                </c:pt>
                <c:pt idx="3960">
                  <c:v>24606.099999999031</c:v>
                </c:pt>
                <c:pt idx="3961">
                  <c:v>24610.39999999903</c:v>
                </c:pt>
                <c:pt idx="3962">
                  <c:v>24620.39999999903</c:v>
                </c:pt>
                <c:pt idx="3963">
                  <c:v>24624.699999999011</c:v>
                </c:pt>
                <c:pt idx="3964">
                  <c:v>24631.099999999031</c:v>
                </c:pt>
                <c:pt idx="3965">
                  <c:v>24634.39999999903</c:v>
                </c:pt>
                <c:pt idx="3966">
                  <c:v>24636.499999999029</c:v>
                </c:pt>
                <c:pt idx="3967">
                  <c:v>24639.999999999029</c:v>
                </c:pt>
                <c:pt idx="3968">
                  <c:v>24643.499999999029</c:v>
                </c:pt>
                <c:pt idx="3969">
                  <c:v>24647.799999999021</c:v>
                </c:pt>
                <c:pt idx="3970">
                  <c:v>24652.09999999902</c:v>
                </c:pt>
                <c:pt idx="3971">
                  <c:v>24656.999999999029</c:v>
                </c:pt>
                <c:pt idx="3972">
                  <c:v>24663.499999999029</c:v>
                </c:pt>
                <c:pt idx="3973">
                  <c:v>24668.09999999902</c:v>
                </c:pt>
                <c:pt idx="3974">
                  <c:v>24671.09999999902</c:v>
                </c:pt>
                <c:pt idx="3975">
                  <c:v>24676.09999999902</c:v>
                </c:pt>
                <c:pt idx="3976">
                  <c:v>24680.399999999019</c:v>
                </c:pt>
                <c:pt idx="3977">
                  <c:v>24684.699999999011</c:v>
                </c:pt>
                <c:pt idx="3978">
                  <c:v>24688.999999999021</c:v>
                </c:pt>
                <c:pt idx="3979">
                  <c:v>24693.59999999902</c:v>
                </c:pt>
                <c:pt idx="3980">
                  <c:v>24697.999999999021</c:v>
                </c:pt>
                <c:pt idx="3981">
                  <c:v>24702.59999999902</c:v>
                </c:pt>
                <c:pt idx="3982">
                  <c:v>24704.499999999021</c:v>
                </c:pt>
                <c:pt idx="3983">
                  <c:v>24709.499999999021</c:v>
                </c:pt>
                <c:pt idx="3984">
                  <c:v>24711.59999999902</c:v>
                </c:pt>
                <c:pt idx="3985">
                  <c:v>24718.399999999019</c:v>
                </c:pt>
                <c:pt idx="3986">
                  <c:v>24725.59999999902</c:v>
                </c:pt>
                <c:pt idx="3987">
                  <c:v>24734.899999999019</c:v>
                </c:pt>
                <c:pt idx="3988">
                  <c:v>24742.699999999011</c:v>
                </c:pt>
                <c:pt idx="3989">
                  <c:v>24750.499999999021</c:v>
                </c:pt>
                <c:pt idx="3990">
                  <c:v>24759.799999999021</c:v>
                </c:pt>
                <c:pt idx="3991">
                  <c:v>24766.699999999011</c:v>
                </c:pt>
                <c:pt idx="3992">
                  <c:v>24773.59999999902</c:v>
                </c:pt>
                <c:pt idx="3993">
                  <c:v>24782.899999999019</c:v>
                </c:pt>
                <c:pt idx="3994">
                  <c:v>24792.199999999011</c:v>
                </c:pt>
                <c:pt idx="3995">
                  <c:v>24801.499999999021</c:v>
                </c:pt>
                <c:pt idx="3996">
                  <c:v>24810.799999999021</c:v>
                </c:pt>
                <c:pt idx="3997">
                  <c:v>24820.09999999902</c:v>
                </c:pt>
                <c:pt idx="3998">
                  <c:v>24829.399999999019</c:v>
                </c:pt>
                <c:pt idx="3999">
                  <c:v>24838.699999999011</c:v>
                </c:pt>
                <c:pt idx="4000">
                  <c:v>24847.999999999021</c:v>
                </c:pt>
                <c:pt idx="4001">
                  <c:v>24857.299999999021</c:v>
                </c:pt>
                <c:pt idx="4002">
                  <c:v>24866.59999999902</c:v>
                </c:pt>
                <c:pt idx="4003">
                  <c:v>24876.59999999902</c:v>
                </c:pt>
                <c:pt idx="4004">
                  <c:v>24885.899999999019</c:v>
                </c:pt>
                <c:pt idx="4005">
                  <c:v>24895.199999999011</c:v>
                </c:pt>
                <c:pt idx="4006">
                  <c:v>24904.49999999901</c:v>
                </c:pt>
                <c:pt idx="4007">
                  <c:v>24913.79999999901</c:v>
                </c:pt>
                <c:pt idx="4008">
                  <c:v>24923.099999999009</c:v>
                </c:pt>
                <c:pt idx="4009">
                  <c:v>24932.399999999008</c:v>
                </c:pt>
                <c:pt idx="4010">
                  <c:v>24939.199999999011</c:v>
                </c:pt>
                <c:pt idx="4011">
                  <c:v>24946.699999999011</c:v>
                </c:pt>
                <c:pt idx="4012">
                  <c:v>24953.49999999901</c:v>
                </c:pt>
                <c:pt idx="4013">
                  <c:v>24960.29999999901</c:v>
                </c:pt>
                <c:pt idx="4014">
                  <c:v>24965.29999999901</c:v>
                </c:pt>
                <c:pt idx="4015">
                  <c:v>24974.599999999009</c:v>
                </c:pt>
                <c:pt idx="4016">
                  <c:v>24983.899999999001</c:v>
                </c:pt>
                <c:pt idx="4017">
                  <c:v>24993.199999999</c:v>
                </c:pt>
                <c:pt idx="4018">
                  <c:v>24997.49999999901</c:v>
                </c:pt>
                <c:pt idx="4019">
                  <c:v>25001.79999999901</c:v>
                </c:pt>
                <c:pt idx="4020">
                  <c:v>25006.099999999002</c:v>
                </c:pt>
                <c:pt idx="4021">
                  <c:v>25015.399999999001</c:v>
                </c:pt>
                <c:pt idx="4022">
                  <c:v>25022.899999999001</c:v>
                </c:pt>
                <c:pt idx="4023">
                  <c:v>25029.699999999</c:v>
                </c:pt>
                <c:pt idx="4024">
                  <c:v>25038.999999999</c:v>
                </c:pt>
                <c:pt idx="4025">
                  <c:v>25046.499999999</c:v>
                </c:pt>
                <c:pt idx="4026">
                  <c:v>25051.499999999</c:v>
                </c:pt>
                <c:pt idx="4027">
                  <c:v>25056.499999999</c:v>
                </c:pt>
                <c:pt idx="4028">
                  <c:v>25060.499999999</c:v>
                </c:pt>
                <c:pt idx="4029">
                  <c:v>25066.499999999</c:v>
                </c:pt>
                <c:pt idx="4030">
                  <c:v>25071.099999999002</c:v>
                </c:pt>
                <c:pt idx="4031">
                  <c:v>25081.099999999002</c:v>
                </c:pt>
                <c:pt idx="4032">
                  <c:v>25090.399999999001</c:v>
                </c:pt>
                <c:pt idx="4033">
                  <c:v>25095.399999999001</c:v>
                </c:pt>
                <c:pt idx="4034">
                  <c:v>25103.199999999</c:v>
                </c:pt>
                <c:pt idx="4035">
                  <c:v>25110.699999999</c:v>
                </c:pt>
                <c:pt idx="4036">
                  <c:v>25118.499999999</c:v>
                </c:pt>
                <c:pt idx="4037">
                  <c:v>25127.799999998999</c:v>
                </c:pt>
                <c:pt idx="4038">
                  <c:v>25134.599999998991</c:v>
                </c:pt>
                <c:pt idx="4039">
                  <c:v>25141.499999999</c:v>
                </c:pt>
                <c:pt idx="4040">
                  <c:v>25150.799999998999</c:v>
                </c:pt>
                <c:pt idx="4041">
                  <c:v>25160.799999998999</c:v>
                </c:pt>
                <c:pt idx="4042">
                  <c:v>25169.799999998999</c:v>
                </c:pt>
                <c:pt idx="4043">
                  <c:v>25177.299999998999</c:v>
                </c:pt>
                <c:pt idx="4044">
                  <c:v>25181.599999998991</c:v>
                </c:pt>
                <c:pt idx="4045">
                  <c:v>25185.89999999899</c:v>
                </c:pt>
                <c:pt idx="4046">
                  <c:v>25190.199999998989</c:v>
                </c:pt>
                <c:pt idx="4047">
                  <c:v>25199.499999999</c:v>
                </c:pt>
                <c:pt idx="4048">
                  <c:v>25206.699999998989</c:v>
                </c:pt>
                <c:pt idx="4049">
                  <c:v>25213.599999998991</c:v>
                </c:pt>
                <c:pt idx="4050">
                  <c:v>25220.499999999</c:v>
                </c:pt>
                <c:pt idx="4051">
                  <c:v>25227.299999998999</c:v>
                </c:pt>
                <c:pt idx="4052">
                  <c:v>25234.499999999</c:v>
                </c:pt>
                <c:pt idx="4053">
                  <c:v>25241.699999999</c:v>
                </c:pt>
                <c:pt idx="4054">
                  <c:v>25250.999999999</c:v>
                </c:pt>
                <c:pt idx="4055">
                  <c:v>25260.299999998999</c:v>
                </c:pt>
                <c:pt idx="4056">
                  <c:v>25269.599999998991</c:v>
                </c:pt>
                <c:pt idx="4057">
                  <c:v>25278.89999999899</c:v>
                </c:pt>
                <c:pt idx="4058">
                  <c:v>25288.199999998989</c:v>
                </c:pt>
                <c:pt idx="4059">
                  <c:v>25292.499999999</c:v>
                </c:pt>
                <c:pt idx="4060">
                  <c:v>25301.799999998992</c:v>
                </c:pt>
                <c:pt idx="4061">
                  <c:v>25311.099999998991</c:v>
                </c:pt>
                <c:pt idx="4062">
                  <c:v>25316.099999998991</c:v>
                </c:pt>
                <c:pt idx="4063">
                  <c:v>25321.099999998991</c:v>
                </c:pt>
                <c:pt idx="4064">
                  <c:v>25325.099999998991</c:v>
                </c:pt>
                <c:pt idx="4065">
                  <c:v>25331.89999999899</c:v>
                </c:pt>
                <c:pt idx="4066">
                  <c:v>25341.199999998989</c:v>
                </c:pt>
                <c:pt idx="4067">
                  <c:v>25345.499999998989</c:v>
                </c:pt>
                <c:pt idx="4068">
                  <c:v>25350.499999998989</c:v>
                </c:pt>
                <c:pt idx="4069">
                  <c:v>25357.999999998989</c:v>
                </c:pt>
                <c:pt idx="4070">
                  <c:v>25367.299999998992</c:v>
                </c:pt>
                <c:pt idx="4071">
                  <c:v>25374.099999998991</c:v>
                </c:pt>
                <c:pt idx="4072">
                  <c:v>25378.39999999899</c:v>
                </c:pt>
                <c:pt idx="4073">
                  <c:v>25382.699999998949</c:v>
                </c:pt>
                <c:pt idx="4074">
                  <c:v>25389.499999998989</c:v>
                </c:pt>
                <c:pt idx="4075">
                  <c:v>25396.999999998989</c:v>
                </c:pt>
                <c:pt idx="4076">
                  <c:v>25404.499999998989</c:v>
                </c:pt>
                <c:pt idx="4077">
                  <c:v>25411.09999999898</c:v>
                </c:pt>
                <c:pt idx="4078">
                  <c:v>25415.499999998989</c:v>
                </c:pt>
                <c:pt idx="4079">
                  <c:v>25417.59999999898</c:v>
                </c:pt>
                <c:pt idx="4080">
                  <c:v>25419.299999998981</c:v>
                </c:pt>
                <c:pt idx="4081">
                  <c:v>25426.09999999898</c:v>
                </c:pt>
                <c:pt idx="4082">
                  <c:v>25432.899999998979</c:v>
                </c:pt>
                <c:pt idx="4083">
                  <c:v>25437.899999998979</c:v>
                </c:pt>
                <c:pt idx="4084">
                  <c:v>25445.699999998949</c:v>
                </c:pt>
                <c:pt idx="4085">
                  <c:v>25453.499999998981</c:v>
                </c:pt>
                <c:pt idx="4086">
                  <c:v>25461.299999998981</c:v>
                </c:pt>
                <c:pt idx="4087">
                  <c:v>25469.09999999898</c:v>
                </c:pt>
                <c:pt idx="4088">
                  <c:v>25476.899999998979</c:v>
                </c:pt>
                <c:pt idx="4089">
                  <c:v>25484.699999998949</c:v>
                </c:pt>
                <c:pt idx="4090">
                  <c:v>25492.499999998981</c:v>
                </c:pt>
                <c:pt idx="4091">
                  <c:v>25499.59999999898</c:v>
                </c:pt>
                <c:pt idx="4092">
                  <c:v>25507.39999999895</c:v>
                </c:pt>
                <c:pt idx="4093">
                  <c:v>25515.199999998949</c:v>
                </c:pt>
                <c:pt idx="4094">
                  <c:v>25522.99999999897</c:v>
                </c:pt>
                <c:pt idx="4095">
                  <c:v>25530.79999999897</c:v>
                </c:pt>
                <c:pt idx="4096">
                  <c:v>25539.79999999897</c:v>
                </c:pt>
                <c:pt idx="4097">
                  <c:v>25547.599999998969</c:v>
                </c:pt>
                <c:pt idx="4098">
                  <c:v>25555.39999999895</c:v>
                </c:pt>
                <c:pt idx="4099">
                  <c:v>25563.199999998949</c:v>
                </c:pt>
                <c:pt idx="4100">
                  <c:v>25570.29999999897</c:v>
                </c:pt>
                <c:pt idx="4101">
                  <c:v>25578.099999998969</c:v>
                </c:pt>
                <c:pt idx="4102">
                  <c:v>25585.89999999895</c:v>
                </c:pt>
                <c:pt idx="4103">
                  <c:v>25593.699999998949</c:v>
                </c:pt>
                <c:pt idx="4104">
                  <c:v>25601.49999999897</c:v>
                </c:pt>
                <c:pt idx="4105">
                  <c:v>25609.29999999897</c:v>
                </c:pt>
                <c:pt idx="4106">
                  <c:v>25617.099999998951</c:v>
                </c:pt>
                <c:pt idx="4107">
                  <c:v>25624.89999999895</c:v>
                </c:pt>
                <c:pt idx="4108">
                  <c:v>25632.699999998949</c:v>
                </c:pt>
                <c:pt idx="4109">
                  <c:v>25640.49999999896</c:v>
                </c:pt>
                <c:pt idx="4110">
                  <c:v>25648.299999998959</c:v>
                </c:pt>
                <c:pt idx="4111">
                  <c:v>25655.099999998951</c:v>
                </c:pt>
                <c:pt idx="4112">
                  <c:v>25664.099999998951</c:v>
                </c:pt>
                <c:pt idx="4113">
                  <c:v>25673.099999998951</c:v>
                </c:pt>
                <c:pt idx="4114">
                  <c:v>25678.099999998951</c:v>
                </c:pt>
                <c:pt idx="4115">
                  <c:v>25687.39999999895</c:v>
                </c:pt>
                <c:pt idx="4116">
                  <c:v>25696.699999998949</c:v>
                </c:pt>
                <c:pt idx="4117">
                  <c:v>25705.99999999896</c:v>
                </c:pt>
                <c:pt idx="4118">
                  <c:v>25715.299999998959</c:v>
                </c:pt>
                <c:pt idx="4119">
                  <c:v>25724.599999998951</c:v>
                </c:pt>
                <c:pt idx="4120">
                  <c:v>25733.89999999895</c:v>
                </c:pt>
                <c:pt idx="4121">
                  <c:v>25743.199999998949</c:v>
                </c:pt>
                <c:pt idx="4122">
                  <c:v>25752.49999999896</c:v>
                </c:pt>
                <c:pt idx="4123">
                  <c:v>25761.799999998959</c:v>
                </c:pt>
                <c:pt idx="4124">
                  <c:v>25771.099999998951</c:v>
                </c:pt>
                <c:pt idx="4125">
                  <c:v>25780.39999999895</c:v>
                </c:pt>
                <c:pt idx="4126">
                  <c:v>25789.699999998949</c:v>
                </c:pt>
                <c:pt idx="4127">
                  <c:v>25798.99999999896</c:v>
                </c:pt>
                <c:pt idx="4128">
                  <c:v>25808.299999998952</c:v>
                </c:pt>
                <c:pt idx="4129">
                  <c:v>25812.599999998951</c:v>
                </c:pt>
                <c:pt idx="4130">
                  <c:v>25816.89999999895</c:v>
                </c:pt>
                <c:pt idx="4131">
                  <c:v>25821.199999998949</c:v>
                </c:pt>
                <c:pt idx="4132">
                  <c:v>25825.499999998949</c:v>
                </c:pt>
                <c:pt idx="4133">
                  <c:v>25834.799999998952</c:v>
                </c:pt>
                <c:pt idx="4134">
                  <c:v>25844.099999998951</c:v>
                </c:pt>
                <c:pt idx="4135">
                  <c:v>25845.999999998949</c:v>
                </c:pt>
                <c:pt idx="4136">
                  <c:v>25852.799999998952</c:v>
                </c:pt>
                <c:pt idx="4137">
                  <c:v>25860.299999998952</c:v>
                </c:pt>
                <c:pt idx="4138">
                  <c:v>25862.39999999895</c:v>
                </c:pt>
                <c:pt idx="4139">
                  <c:v>25867.89999999895</c:v>
                </c:pt>
                <c:pt idx="4140">
                  <c:v>25875.39999999895</c:v>
                </c:pt>
                <c:pt idx="4141">
                  <c:v>25880.39999999895</c:v>
                </c:pt>
                <c:pt idx="4142">
                  <c:v>25882.499999998941</c:v>
                </c:pt>
                <c:pt idx="4143">
                  <c:v>25887.499999998941</c:v>
                </c:pt>
                <c:pt idx="4144">
                  <c:v>25891.89999999895</c:v>
                </c:pt>
                <c:pt idx="4145">
                  <c:v>25896.199999998909</c:v>
                </c:pt>
                <c:pt idx="4146">
                  <c:v>25903.999999998941</c:v>
                </c:pt>
                <c:pt idx="4147">
                  <c:v>25908.59999999894</c:v>
                </c:pt>
                <c:pt idx="4148">
                  <c:v>25917.899999998939</c:v>
                </c:pt>
                <c:pt idx="4149">
                  <c:v>25922.199999998909</c:v>
                </c:pt>
                <c:pt idx="4150">
                  <c:v>25928.999999998941</c:v>
                </c:pt>
                <c:pt idx="4151">
                  <c:v>25935.799999998941</c:v>
                </c:pt>
                <c:pt idx="4152">
                  <c:v>25942.59999999894</c:v>
                </c:pt>
                <c:pt idx="4153">
                  <c:v>25949.399999998939</c:v>
                </c:pt>
                <c:pt idx="4154">
                  <c:v>25956.199999998909</c:v>
                </c:pt>
                <c:pt idx="4155">
                  <c:v>25960.499999998941</c:v>
                </c:pt>
                <c:pt idx="4156">
                  <c:v>25964.799999998941</c:v>
                </c:pt>
                <c:pt idx="4157">
                  <c:v>25972.299999998941</c:v>
                </c:pt>
                <c:pt idx="4158">
                  <c:v>25979.499999998941</c:v>
                </c:pt>
                <c:pt idx="4159">
                  <c:v>25987.299999998941</c:v>
                </c:pt>
                <c:pt idx="4160">
                  <c:v>25995.09999999894</c:v>
                </c:pt>
                <c:pt idx="4161">
                  <c:v>25999.39999999891</c:v>
                </c:pt>
                <c:pt idx="4162">
                  <c:v>26003.699999998909</c:v>
                </c:pt>
                <c:pt idx="4163">
                  <c:v>26007.99999999893</c:v>
                </c:pt>
                <c:pt idx="4164">
                  <c:v>26010.099999998929</c:v>
                </c:pt>
                <c:pt idx="4165">
                  <c:v>26012.199999998909</c:v>
                </c:pt>
                <c:pt idx="4166">
                  <c:v>26016.49999999893</c:v>
                </c:pt>
                <c:pt idx="4167">
                  <c:v>26025.49999999893</c:v>
                </c:pt>
                <c:pt idx="4168">
                  <c:v>26030.49999999893</c:v>
                </c:pt>
                <c:pt idx="4169">
                  <c:v>26035.49999999893</c:v>
                </c:pt>
                <c:pt idx="4170">
                  <c:v>26044.49999999893</c:v>
                </c:pt>
                <c:pt idx="4171">
                  <c:v>26054.49999999893</c:v>
                </c:pt>
                <c:pt idx="4172">
                  <c:v>26061.29999999893</c:v>
                </c:pt>
                <c:pt idx="4173">
                  <c:v>26071.29999999893</c:v>
                </c:pt>
                <c:pt idx="4174">
                  <c:v>26080.599999998929</c:v>
                </c:pt>
                <c:pt idx="4175">
                  <c:v>26089.89999999891</c:v>
                </c:pt>
                <c:pt idx="4176">
                  <c:v>26099.199999998909</c:v>
                </c:pt>
                <c:pt idx="4177">
                  <c:v>26108.49999999893</c:v>
                </c:pt>
                <c:pt idx="4178">
                  <c:v>26112.79999999893</c:v>
                </c:pt>
                <c:pt idx="4179">
                  <c:v>26117.099999998911</c:v>
                </c:pt>
                <c:pt idx="4180">
                  <c:v>26124.599999998911</c:v>
                </c:pt>
                <c:pt idx="4181">
                  <c:v>26126.699999998909</c:v>
                </c:pt>
                <c:pt idx="4182">
                  <c:v>26134.199999998909</c:v>
                </c:pt>
                <c:pt idx="4183">
                  <c:v>26139.199999998909</c:v>
                </c:pt>
                <c:pt idx="4184">
                  <c:v>26141.299999998919</c:v>
                </c:pt>
                <c:pt idx="4185">
                  <c:v>26148.49999999892</c:v>
                </c:pt>
                <c:pt idx="4186">
                  <c:v>26153.49999999892</c:v>
                </c:pt>
                <c:pt idx="4187">
                  <c:v>26158.199999998909</c:v>
                </c:pt>
                <c:pt idx="4188">
                  <c:v>26163.099999998911</c:v>
                </c:pt>
                <c:pt idx="4189">
                  <c:v>26169.89999999891</c:v>
                </c:pt>
                <c:pt idx="4190">
                  <c:v>26173.39999999891</c:v>
                </c:pt>
                <c:pt idx="4191">
                  <c:v>26182.699999998909</c:v>
                </c:pt>
                <c:pt idx="4192">
                  <c:v>26189.49999999892</c:v>
                </c:pt>
                <c:pt idx="4193">
                  <c:v>26198.799999998919</c:v>
                </c:pt>
                <c:pt idx="4194">
                  <c:v>26208.099999998911</c:v>
                </c:pt>
                <c:pt idx="4195">
                  <c:v>26217.39999999891</c:v>
                </c:pt>
                <c:pt idx="4196">
                  <c:v>26226.699999998909</c:v>
                </c:pt>
                <c:pt idx="4197">
                  <c:v>26235.99999999892</c:v>
                </c:pt>
                <c:pt idx="4198">
                  <c:v>26245.299999998919</c:v>
                </c:pt>
                <c:pt idx="4199">
                  <c:v>26254.599999998911</c:v>
                </c:pt>
                <c:pt idx="4200">
                  <c:v>26263.89999999891</c:v>
                </c:pt>
                <c:pt idx="4201">
                  <c:v>26273.199999998909</c:v>
                </c:pt>
                <c:pt idx="4202">
                  <c:v>26282.49999999892</c:v>
                </c:pt>
                <c:pt idx="4203">
                  <c:v>26291.799999998919</c:v>
                </c:pt>
                <c:pt idx="4204">
                  <c:v>26301.099999998911</c:v>
                </c:pt>
                <c:pt idx="4205">
                  <c:v>26310.39999999891</c:v>
                </c:pt>
                <c:pt idx="4206">
                  <c:v>26317.199999998909</c:v>
                </c:pt>
                <c:pt idx="4207">
                  <c:v>26323.99999999892</c:v>
                </c:pt>
                <c:pt idx="4208">
                  <c:v>26333.299999998912</c:v>
                </c:pt>
                <c:pt idx="4209">
                  <c:v>26340.099999998911</c:v>
                </c:pt>
                <c:pt idx="4210">
                  <c:v>26344.39999999891</c:v>
                </c:pt>
                <c:pt idx="4211">
                  <c:v>26348.699999998909</c:v>
                </c:pt>
                <c:pt idx="4212">
                  <c:v>26352.999999998909</c:v>
                </c:pt>
                <c:pt idx="4213">
                  <c:v>26362.299999998912</c:v>
                </c:pt>
                <c:pt idx="4214">
                  <c:v>26371.599999998911</c:v>
                </c:pt>
                <c:pt idx="4215">
                  <c:v>26380.89999999891</c:v>
                </c:pt>
                <c:pt idx="4216">
                  <c:v>26385.299999998912</c:v>
                </c:pt>
                <c:pt idx="4217">
                  <c:v>26394.599999998911</c:v>
                </c:pt>
                <c:pt idx="4218">
                  <c:v>26403.89999999891</c:v>
                </c:pt>
                <c:pt idx="4219">
                  <c:v>26413.199999998891</c:v>
                </c:pt>
                <c:pt idx="4220">
                  <c:v>26417.499999998901</c:v>
                </c:pt>
                <c:pt idx="4221">
                  <c:v>26421.799999998901</c:v>
                </c:pt>
                <c:pt idx="4222">
                  <c:v>26431.0999999989</c:v>
                </c:pt>
                <c:pt idx="4223">
                  <c:v>26440.399999998899</c:v>
                </c:pt>
                <c:pt idx="4224">
                  <c:v>26449.699999998891</c:v>
                </c:pt>
                <c:pt idx="4225">
                  <c:v>26458.999999998901</c:v>
                </c:pt>
                <c:pt idx="4226">
                  <c:v>26468.299999998901</c:v>
                </c:pt>
                <c:pt idx="4227">
                  <c:v>26477.5999999989</c:v>
                </c:pt>
                <c:pt idx="4228">
                  <c:v>26486.899999998899</c:v>
                </c:pt>
                <c:pt idx="4229">
                  <c:v>26496.199999998891</c:v>
                </c:pt>
                <c:pt idx="4230">
                  <c:v>26503.399999998899</c:v>
                </c:pt>
                <c:pt idx="4231">
                  <c:v>26513.399999998899</c:v>
                </c:pt>
                <c:pt idx="4232">
                  <c:v>26522.699999998891</c:v>
                </c:pt>
                <c:pt idx="4233">
                  <c:v>26531.999999998901</c:v>
                </c:pt>
                <c:pt idx="4234">
                  <c:v>26539.799999998901</c:v>
                </c:pt>
                <c:pt idx="4235">
                  <c:v>26549.0999999989</c:v>
                </c:pt>
                <c:pt idx="4236">
                  <c:v>26558.399999998899</c:v>
                </c:pt>
                <c:pt idx="4237">
                  <c:v>26567.699999998891</c:v>
                </c:pt>
                <c:pt idx="4238">
                  <c:v>26576.999999998901</c:v>
                </c:pt>
                <c:pt idx="4239">
                  <c:v>26586.299999998901</c:v>
                </c:pt>
                <c:pt idx="4240">
                  <c:v>26595.5999999989</c:v>
                </c:pt>
                <c:pt idx="4241">
                  <c:v>26604.899999998899</c:v>
                </c:pt>
                <c:pt idx="4242">
                  <c:v>26614.199999998891</c:v>
                </c:pt>
                <c:pt idx="4243">
                  <c:v>26623.499999998901</c:v>
                </c:pt>
                <c:pt idx="4244">
                  <c:v>26632.79999999889</c:v>
                </c:pt>
                <c:pt idx="4245">
                  <c:v>26642.099999998889</c:v>
                </c:pt>
                <c:pt idx="4246">
                  <c:v>26651.399999998888</c:v>
                </c:pt>
                <c:pt idx="4247">
                  <c:v>26655.699999998891</c:v>
                </c:pt>
                <c:pt idx="4248">
                  <c:v>26659.999999998901</c:v>
                </c:pt>
                <c:pt idx="4249">
                  <c:v>26664.29999999889</c:v>
                </c:pt>
                <c:pt idx="4250">
                  <c:v>26669.29999999889</c:v>
                </c:pt>
                <c:pt idx="4251">
                  <c:v>26673.599999998889</c:v>
                </c:pt>
                <c:pt idx="4252">
                  <c:v>26678.599999998889</c:v>
                </c:pt>
                <c:pt idx="4253">
                  <c:v>26687.899999998881</c:v>
                </c:pt>
                <c:pt idx="4254">
                  <c:v>26697.19999999888</c:v>
                </c:pt>
                <c:pt idx="4255">
                  <c:v>26699.79999999889</c:v>
                </c:pt>
                <c:pt idx="4256">
                  <c:v>26706.599999998882</c:v>
                </c:pt>
                <c:pt idx="4257">
                  <c:v>26713.399999998881</c:v>
                </c:pt>
                <c:pt idx="4258">
                  <c:v>26718.399999998881</c:v>
                </c:pt>
                <c:pt idx="4259">
                  <c:v>26725.99999999888</c:v>
                </c:pt>
                <c:pt idx="4260">
                  <c:v>26732.899999998881</c:v>
                </c:pt>
                <c:pt idx="4261">
                  <c:v>26738.29999999889</c:v>
                </c:pt>
                <c:pt idx="4262">
                  <c:v>26741.599999998882</c:v>
                </c:pt>
                <c:pt idx="4263">
                  <c:v>26745.899999998881</c:v>
                </c:pt>
                <c:pt idx="4264">
                  <c:v>26750.19999999888</c:v>
                </c:pt>
                <c:pt idx="4265">
                  <c:v>26755.19999999888</c:v>
                </c:pt>
                <c:pt idx="4266">
                  <c:v>26760.19999999888</c:v>
                </c:pt>
                <c:pt idx="4267">
                  <c:v>26768.49999999888</c:v>
                </c:pt>
                <c:pt idx="4268">
                  <c:v>26772.799999998879</c:v>
                </c:pt>
                <c:pt idx="4269">
                  <c:v>26777.099999998882</c:v>
                </c:pt>
                <c:pt idx="4270">
                  <c:v>26783.899999998881</c:v>
                </c:pt>
                <c:pt idx="4271">
                  <c:v>26788.19999999888</c:v>
                </c:pt>
                <c:pt idx="4272">
                  <c:v>26792.49999999888</c:v>
                </c:pt>
                <c:pt idx="4273">
                  <c:v>26799.399999998881</c:v>
                </c:pt>
                <c:pt idx="4274">
                  <c:v>26801.299999998879</c:v>
                </c:pt>
                <c:pt idx="4275">
                  <c:v>26808.099999998882</c:v>
                </c:pt>
                <c:pt idx="4276">
                  <c:v>26813.099999998882</c:v>
                </c:pt>
                <c:pt idx="4277">
                  <c:v>26817.69999999888</c:v>
                </c:pt>
                <c:pt idx="4278">
                  <c:v>26819.19999999888</c:v>
                </c:pt>
                <c:pt idx="4279">
                  <c:v>26823.49999999888</c:v>
                </c:pt>
                <c:pt idx="4280">
                  <c:v>26827.799999998879</c:v>
                </c:pt>
                <c:pt idx="4281">
                  <c:v>26837.099999998871</c:v>
                </c:pt>
                <c:pt idx="4282">
                  <c:v>26846.39999999887</c:v>
                </c:pt>
                <c:pt idx="4283">
                  <c:v>26855.699999998869</c:v>
                </c:pt>
                <c:pt idx="4284">
                  <c:v>26859.99999999888</c:v>
                </c:pt>
                <c:pt idx="4285">
                  <c:v>26869.299999998871</c:v>
                </c:pt>
                <c:pt idx="4286">
                  <c:v>26878.699999998869</c:v>
                </c:pt>
                <c:pt idx="4287">
                  <c:v>26887.99999999888</c:v>
                </c:pt>
                <c:pt idx="4288">
                  <c:v>26897.299999998871</c:v>
                </c:pt>
                <c:pt idx="4289">
                  <c:v>26906.599999998871</c:v>
                </c:pt>
                <c:pt idx="4290">
                  <c:v>26915.89999999887</c:v>
                </c:pt>
                <c:pt idx="4291">
                  <c:v>26925.199999998869</c:v>
                </c:pt>
                <c:pt idx="4292">
                  <c:v>26934.499999998869</c:v>
                </c:pt>
                <c:pt idx="4293">
                  <c:v>26938.799999998871</c:v>
                </c:pt>
                <c:pt idx="4294">
                  <c:v>26948.099999998871</c:v>
                </c:pt>
                <c:pt idx="4295">
                  <c:v>26957.39999999887</c:v>
                </c:pt>
                <c:pt idx="4296">
                  <c:v>26966.699999998851</c:v>
                </c:pt>
                <c:pt idx="4297">
                  <c:v>26970.999999998861</c:v>
                </c:pt>
                <c:pt idx="4298">
                  <c:v>26975.39999999887</c:v>
                </c:pt>
                <c:pt idx="4299">
                  <c:v>26979.699999998851</c:v>
                </c:pt>
                <c:pt idx="4300">
                  <c:v>26986.799999998861</c:v>
                </c:pt>
                <c:pt idx="4301">
                  <c:v>26991.399999998859</c:v>
                </c:pt>
                <c:pt idx="4302">
                  <c:v>26993.499999998861</c:v>
                </c:pt>
                <c:pt idx="4303">
                  <c:v>26999.09999999886</c:v>
                </c:pt>
                <c:pt idx="4304">
                  <c:v>27001.199999998851</c:v>
                </c:pt>
                <c:pt idx="4305">
                  <c:v>27006.199999998851</c:v>
                </c:pt>
                <c:pt idx="4306">
                  <c:v>27010.499999998861</c:v>
                </c:pt>
                <c:pt idx="4307">
                  <c:v>27016.299999998861</c:v>
                </c:pt>
                <c:pt idx="4308">
                  <c:v>27023.09999999886</c:v>
                </c:pt>
                <c:pt idx="4309">
                  <c:v>27029.899999998859</c:v>
                </c:pt>
                <c:pt idx="4310">
                  <c:v>27036.699999998851</c:v>
                </c:pt>
                <c:pt idx="4311">
                  <c:v>27043.499999998861</c:v>
                </c:pt>
                <c:pt idx="4312">
                  <c:v>27045.399999998859</c:v>
                </c:pt>
                <c:pt idx="4313">
                  <c:v>27050.399999998859</c:v>
                </c:pt>
                <c:pt idx="4314">
                  <c:v>27055.09999999886</c:v>
                </c:pt>
                <c:pt idx="4315">
                  <c:v>27059.399999998859</c:v>
                </c:pt>
                <c:pt idx="4316">
                  <c:v>27069.399999998859</c:v>
                </c:pt>
                <c:pt idx="4317">
                  <c:v>27078.699999998851</c:v>
                </c:pt>
                <c:pt idx="4318">
                  <c:v>27088.699999998851</c:v>
                </c:pt>
                <c:pt idx="4319">
                  <c:v>27098.699999998851</c:v>
                </c:pt>
                <c:pt idx="4320">
                  <c:v>27108.699999998851</c:v>
                </c:pt>
                <c:pt idx="4321">
                  <c:v>27118.699999998851</c:v>
                </c:pt>
                <c:pt idx="4322">
                  <c:v>27128.699999998851</c:v>
                </c:pt>
                <c:pt idx="4323">
                  <c:v>27133.799999998861</c:v>
                </c:pt>
                <c:pt idx="4324">
                  <c:v>27137.299999998861</c:v>
                </c:pt>
                <c:pt idx="4325">
                  <c:v>27146.59999999886</c:v>
                </c:pt>
                <c:pt idx="4326">
                  <c:v>27152.999999998861</c:v>
                </c:pt>
                <c:pt idx="4327">
                  <c:v>27160.799999998861</c:v>
                </c:pt>
                <c:pt idx="4328">
                  <c:v>27170.199999998851</c:v>
                </c:pt>
                <c:pt idx="4329">
                  <c:v>27175.199999998851</c:v>
                </c:pt>
                <c:pt idx="4330">
                  <c:v>27179.499999998861</c:v>
                </c:pt>
                <c:pt idx="4331">
                  <c:v>27184.499999998861</c:v>
                </c:pt>
                <c:pt idx="4332">
                  <c:v>27189.499999998861</c:v>
                </c:pt>
                <c:pt idx="4333">
                  <c:v>27193.799999998861</c:v>
                </c:pt>
                <c:pt idx="4334">
                  <c:v>27203.09999999886</c:v>
                </c:pt>
                <c:pt idx="4335">
                  <c:v>27212.399999998848</c:v>
                </c:pt>
                <c:pt idx="4336">
                  <c:v>27221.699999998851</c:v>
                </c:pt>
                <c:pt idx="4337">
                  <c:v>27230.99999999885</c:v>
                </c:pt>
                <c:pt idx="4338">
                  <c:v>27240.29999999885</c:v>
                </c:pt>
                <c:pt idx="4339">
                  <c:v>27247.099999998849</c:v>
                </c:pt>
                <c:pt idx="4340">
                  <c:v>27256.399999998848</c:v>
                </c:pt>
                <c:pt idx="4341">
                  <c:v>27265.699999998851</c:v>
                </c:pt>
                <c:pt idx="4342">
                  <c:v>27269.699999998851</c:v>
                </c:pt>
                <c:pt idx="4343">
                  <c:v>27274.699999998851</c:v>
                </c:pt>
                <c:pt idx="4344">
                  <c:v>27278.699999998851</c:v>
                </c:pt>
                <c:pt idx="4345">
                  <c:v>27282.699999998851</c:v>
                </c:pt>
                <c:pt idx="4346">
                  <c:v>27286.699999998851</c:v>
                </c:pt>
                <c:pt idx="4347">
                  <c:v>27290.699999998851</c:v>
                </c:pt>
                <c:pt idx="4348">
                  <c:v>27297.49999999885</c:v>
                </c:pt>
                <c:pt idx="4349">
                  <c:v>27302.399999998848</c:v>
                </c:pt>
                <c:pt idx="4350">
                  <c:v>27307.399999998848</c:v>
                </c:pt>
                <c:pt idx="4351">
                  <c:v>27312.399999998848</c:v>
                </c:pt>
                <c:pt idx="4352">
                  <c:v>27319.899999998848</c:v>
                </c:pt>
                <c:pt idx="4353">
                  <c:v>27324.899999998848</c:v>
                </c:pt>
                <c:pt idx="4354">
                  <c:v>27333.099999998849</c:v>
                </c:pt>
                <c:pt idx="4355">
                  <c:v>27339.899999998848</c:v>
                </c:pt>
                <c:pt idx="4356">
                  <c:v>27346.699999998851</c:v>
                </c:pt>
                <c:pt idx="4357">
                  <c:v>27353.49999999885</c:v>
                </c:pt>
                <c:pt idx="4358">
                  <c:v>27360.29999999885</c:v>
                </c:pt>
                <c:pt idx="4359">
                  <c:v>27364.599999998849</c:v>
                </c:pt>
                <c:pt idx="4360">
                  <c:v>27371.399999998841</c:v>
                </c:pt>
                <c:pt idx="4361">
                  <c:v>27380.69999999884</c:v>
                </c:pt>
                <c:pt idx="4362">
                  <c:v>27389.99999999885</c:v>
                </c:pt>
                <c:pt idx="4363">
                  <c:v>27399.29999999885</c:v>
                </c:pt>
                <c:pt idx="4364">
                  <c:v>27403.599999998842</c:v>
                </c:pt>
                <c:pt idx="4365">
                  <c:v>27412.899999998841</c:v>
                </c:pt>
                <c:pt idx="4366">
                  <c:v>27422.19999999884</c:v>
                </c:pt>
                <c:pt idx="4367">
                  <c:v>27426.499999998839</c:v>
                </c:pt>
                <c:pt idx="4368">
                  <c:v>27430.799999998839</c:v>
                </c:pt>
                <c:pt idx="4369">
                  <c:v>27437.599999998842</c:v>
                </c:pt>
                <c:pt idx="4370">
                  <c:v>27444.399999998841</c:v>
                </c:pt>
                <c:pt idx="4371">
                  <c:v>27451.19999999884</c:v>
                </c:pt>
                <c:pt idx="4372">
                  <c:v>27457.999999998839</c:v>
                </c:pt>
                <c:pt idx="4373">
                  <c:v>27464.799999998839</c:v>
                </c:pt>
                <c:pt idx="4374">
                  <c:v>27471.599999998831</c:v>
                </c:pt>
                <c:pt idx="4375">
                  <c:v>27478.39999999883</c:v>
                </c:pt>
                <c:pt idx="4376">
                  <c:v>27485.199999998829</c:v>
                </c:pt>
                <c:pt idx="4377">
                  <c:v>27492.699999998829</c:v>
                </c:pt>
                <c:pt idx="4378">
                  <c:v>27499.499999998839</c:v>
                </c:pt>
                <c:pt idx="4379">
                  <c:v>27506.299999998831</c:v>
                </c:pt>
                <c:pt idx="4380">
                  <c:v>27511.299999998831</c:v>
                </c:pt>
                <c:pt idx="4381">
                  <c:v>27518.099999998831</c:v>
                </c:pt>
                <c:pt idx="4382">
                  <c:v>27524.89999999883</c:v>
                </c:pt>
                <c:pt idx="4383">
                  <c:v>27531.699999998829</c:v>
                </c:pt>
                <c:pt idx="4384">
                  <c:v>27538.499999998829</c:v>
                </c:pt>
                <c:pt idx="4385">
                  <c:v>27545.299999998831</c:v>
                </c:pt>
                <c:pt idx="4386">
                  <c:v>27552.099999998831</c:v>
                </c:pt>
                <c:pt idx="4387">
                  <c:v>27558.89999999883</c:v>
                </c:pt>
                <c:pt idx="4388">
                  <c:v>27565.699999998811</c:v>
                </c:pt>
                <c:pt idx="4389">
                  <c:v>27569.999999998821</c:v>
                </c:pt>
                <c:pt idx="4390">
                  <c:v>27576.799999998821</c:v>
                </c:pt>
                <c:pt idx="4391">
                  <c:v>27583.59999999882</c:v>
                </c:pt>
                <c:pt idx="4392">
                  <c:v>27588.59999999882</c:v>
                </c:pt>
                <c:pt idx="4393">
                  <c:v>27595.399999998819</c:v>
                </c:pt>
                <c:pt idx="4394">
                  <c:v>27602.199999998811</c:v>
                </c:pt>
                <c:pt idx="4395">
                  <c:v>27608.999999998821</c:v>
                </c:pt>
                <c:pt idx="4396">
                  <c:v>27615.799999998821</c:v>
                </c:pt>
                <c:pt idx="4397">
                  <c:v>27622.59999999882</c:v>
                </c:pt>
                <c:pt idx="4398">
                  <c:v>27629.399999998819</c:v>
                </c:pt>
                <c:pt idx="4399">
                  <c:v>27636.199999998811</c:v>
                </c:pt>
                <c:pt idx="4400">
                  <c:v>27642.999999998821</c:v>
                </c:pt>
                <c:pt idx="4401">
                  <c:v>27649.799999998821</c:v>
                </c:pt>
                <c:pt idx="4402">
                  <c:v>27656.59999999882</c:v>
                </c:pt>
                <c:pt idx="4403">
                  <c:v>27661.59999999882</c:v>
                </c:pt>
                <c:pt idx="4404">
                  <c:v>27665.59999999882</c:v>
                </c:pt>
                <c:pt idx="4405">
                  <c:v>27669.59999999882</c:v>
                </c:pt>
                <c:pt idx="4406">
                  <c:v>27673.59999999882</c:v>
                </c:pt>
                <c:pt idx="4407">
                  <c:v>27677.59999999882</c:v>
                </c:pt>
                <c:pt idx="4408">
                  <c:v>27681.59999999882</c:v>
                </c:pt>
                <c:pt idx="4409">
                  <c:v>27685.59999999882</c:v>
                </c:pt>
                <c:pt idx="4410">
                  <c:v>27689.999999998821</c:v>
                </c:pt>
                <c:pt idx="4411">
                  <c:v>27692.09999999882</c:v>
                </c:pt>
                <c:pt idx="4412">
                  <c:v>27693.799999998821</c:v>
                </c:pt>
                <c:pt idx="4413">
                  <c:v>27698.399999998819</c:v>
                </c:pt>
                <c:pt idx="4414">
                  <c:v>27700.499999998821</c:v>
                </c:pt>
                <c:pt idx="4415">
                  <c:v>27702.59999999882</c:v>
                </c:pt>
                <c:pt idx="4416">
                  <c:v>27707.59999999882</c:v>
                </c:pt>
                <c:pt idx="4417">
                  <c:v>27714.399999998808</c:v>
                </c:pt>
                <c:pt idx="4418">
                  <c:v>27719.399999998808</c:v>
                </c:pt>
                <c:pt idx="4419">
                  <c:v>27724.399999998808</c:v>
                </c:pt>
                <c:pt idx="4420">
                  <c:v>27728.799999998821</c:v>
                </c:pt>
                <c:pt idx="4421">
                  <c:v>27733.399999998808</c:v>
                </c:pt>
                <c:pt idx="4422">
                  <c:v>27737.699999998811</c:v>
                </c:pt>
                <c:pt idx="4423">
                  <c:v>27739.79999999881</c:v>
                </c:pt>
                <c:pt idx="4424">
                  <c:v>27741.899999998808</c:v>
                </c:pt>
                <c:pt idx="4425">
                  <c:v>27743.99999999881</c:v>
                </c:pt>
                <c:pt idx="4426">
                  <c:v>27750.899999998808</c:v>
                </c:pt>
                <c:pt idx="4427">
                  <c:v>27755.199999998811</c:v>
                </c:pt>
                <c:pt idx="4428">
                  <c:v>27761.99999999881</c:v>
                </c:pt>
                <c:pt idx="4429">
                  <c:v>27766.99999999881</c:v>
                </c:pt>
                <c:pt idx="4430">
                  <c:v>27771.29999999881</c:v>
                </c:pt>
                <c:pt idx="4431">
                  <c:v>27774.79999999881</c:v>
                </c:pt>
                <c:pt idx="4432">
                  <c:v>27781.699999998811</c:v>
                </c:pt>
                <c:pt idx="4433">
                  <c:v>27788.599999998809</c:v>
                </c:pt>
                <c:pt idx="4434">
                  <c:v>27795.49999999881</c:v>
                </c:pt>
                <c:pt idx="4435">
                  <c:v>27802.399999998808</c:v>
                </c:pt>
                <c:pt idx="4436">
                  <c:v>27809.299999998821</c:v>
                </c:pt>
                <c:pt idx="4437">
                  <c:v>27816.199999998811</c:v>
                </c:pt>
                <c:pt idx="4438">
                  <c:v>27825.499999998821</c:v>
                </c:pt>
                <c:pt idx="4439">
                  <c:v>27834.799999998821</c:v>
                </c:pt>
                <c:pt idx="4440">
                  <c:v>27844.09999999882</c:v>
                </c:pt>
                <c:pt idx="4441">
                  <c:v>27853.399999998808</c:v>
                </c:pt>
                <c:pt idx="4442">
                  <c:v>27862.699999998811</c:v>
                </c:pt>
                <c:pt idx="4443">
                  <c:v>27871.99999999881</c:v>
                </c:pt>
                <c:pt idx="4444">
                  <c:v>27881.29999999881</c:v>
                </c:pt>
                <c:pt idx="4445">
                  <c:v>27890.599999998809</c:v>
                </c:pt>
                <c:pt idx="4446">
                  <c:v>27899.899999998808</c:v>
                </c:pt>
                <c:pt idx="4447">
                  <c:v>27909.199999998811</c:v>
                </c:pt>
                <c:pt idx="4448">
                  <c:v>27918.49999999881</c:v>
                </c:pt>
                <c:pt idx="4449">
                  <c:v>27927.79999999881</c:v>
                </c:pt>
                <c:pt idx="4450">
                  <c:v>27937.099999998809</c:v>
                </c:pt>
                <c:pt idx="4451">
                  <c:v>27938.79999999881</c:v>
                </c:pt>
                <c:pt idx="4452">
                  <c:v>27945.99999999881</c:v>
                </c:pt>
                <c:pt idx="4453">
                  <c:v>27955.29999999881</c:v>
                </c:pt>
                <c:pt idx="4454">
                  <c:v>27962.199999998811</c:v>
                </c:pt>
                <c:pt idx="4455">
                  <c:v>27971.49999999881</c:v>
                </c:pt>
                <c:pt idx="4456">
                  <c:v>27980.79999999881</c:v>
                </c:pt>
                <c:pt idx="4457">
                  <c:v>27990.099999998809</c:v>
                </c:pt>
                <c:pt idx="4458">
                  <c:v>27999.399999998801</c:v>
                </c:pt>
                <c:pt idx="4459">
                  <c:v>28009.399999998801</c:v>
                </c:pt>
                <c:pt idx="4460">
                  <c:v>28018.6999999988</c:v>
                </c:pt>
                <c:pt idx="4461">
                  <c:v>28027.99999999881</c:v>
                </c:pt>
                <c:pt idx="4462">
                  <c:v>28035.49999999881</c:v>
                </c:pt>
                <c:pt idx="4463">
                  <c:v>28039.79999999881</c:v>
                </c:pt>
                <c:pt idx="4464">
                  <c:v>28044.79999999881</c:v>
                </c:pt>
                <c:pt idx="4465">
                  <c:v>28049.099999998802</c:v>
                </c:pt>
                <c:pt idx="4466">
                  <c:v>28054.099999998802</c:v>
                </c:pt>
                <c:pt idx="4467">
                  <c:v>28058.399999998801</c:v>
                </c:pt>
                <c:pt idx="4468">
                  <c:v>28063.399999998801</c:v>
                </c:pt>
                <c:pt idx="4469">
                  <c:v>28067.6999999988</c:v>
                </c:pt>
                <c:pt idx="4470">
                  <c:v>28075.6999999988</c:v>
                </c:pt>
                <c:pt idx="4471">
                  <c:v>28082.099999998802</c:v>
                </c:pt>
                <c:pt idx="4472">
                  <c:v>28086.399999998801</c:v>
                </c:pt>
                <c:pt idx="4473">
                  <c:v>28095.79999999881</c:v>
                </c:pt>
                <c:pt idx="4474">
                  <c:v>28102.599999998802</c:v>
                </c:pt>
                <c:pt idx="4475">
                  <c:v>28109.399999998801</c:v>
                </c:pt>
                <c:pt idx="4476">
                  <c:v>28116.1999999988</c:v>
                </c:pt>
                <c:pt idx="4477">
                  <c:v>28122.6999999988</c:v>
                </c:pt>
                <c:pt idx="4478">
                  <c:v>28127.6999999988</c:v>
                </c:pt>
                <c:pt idx="4479">
                  <c:v>28131.999999998799</c:v>
                </c:pt>
                <c:pt idx="4480">
                  <c:v>28136.299999998799</c:v>
                </c:pt>
                <c:pt idx="4481">
                  <c:v>28143.799999998799</c:v>
                </c:pt>
                <c:pt idx="4482">
                  <c:v>28151.299999998799</c:v>
                </c:pt>
                <c:pt idx="4483">
                  <c:v>28155.599999998802</c:v>
                </c:pt>
                <c:pt idx="4484">
                  <c:v>28163.599999998802</c:v>
                </c:pt>
                <c:pt idx="4485">
                  <c:v>28167.899999998801</c:v>
                </c:pt>
                <c:pt idx="4486">
                  <c:v>28172.899999998801</c:v>
                </c:pt>
                <c:pt idx="4487">
                  <c:v>28177.899999998801</c:v>
                </c:pt>
                <c:pt idx="4488">
                  <c:v>28182.1999999988</c:v>
                </c:pt>
                <c:pt idx="4489">
                  <c:v>28187.1999999988</c:v>
                </c:pt>
                <c:pt idx="4490">
                  <c:v>28192.1999999988</c:v>
                </c:pt>
                <c:pt idx="4491">
                  <c:v>28197.1999999988</c:v>
                </c:pt>
                <c:pt idx="4492">
                  <c:v>28199.299999998799</c:v>
                </c:pt>
                <c:pt idx="4493">
                  <c:v>28201.39999999879</c:v>
                </c:pt>
                <c:pt idx="4494">
                  <c:v>28203.499999998799</c:v>
                </c:pt>
                <c:pt idx="4495">
                  <c:v>28205.599999998791</c:v>
                </c:pt>
                <c:pt idx="4496">
                  <c:v>28207.699999998789</c:v>
                </c:pt>
                <c:pt idx="4497">
                  <c:v>28209.799999998791</c:v>
                </c:pt>
                <c:pt idx="4498">
                  <c:v>28211.89999999879</c:v>
                </c:pt>
                <c:pt idx="4499">
                  <c:v>28221.199999998749</c:v>
                </c:pt>
                <c:pt idx="4500">
                  <c:v>28230.499999998781</c:v>
                </c:pt>
                <c:pt idx="4501">
                  <c:v>28239.799999998781</c:v>
                </c:pt>
                <c:pt idx="4502">
                  <c:v>28244.799999998781</c:v>
                </c:pt>
                <c:pt idx="4503">
                  <c:v>28249.09999999878</c:v>
                </c:pt>
                <c:pt idx="4504">
                  <c:v>28254.09999999878</c:v>
                </c:pt>
                <c:pt idx="4505">
                  <c:v>28259.09999999878</c:v>
                </c:pt>
                <c:pt idx="4506">
                  <c:v>28264.09999999878</c:v>
                </c:pt>
                <c:pt idx="4507">
                  <c:v>28270.499999998781</c:v>
                </c:pt>
                <c:pt idx="4508">
                  <c:v>28277.299999998781</c:v>
                </c:pt>
                <c:pt idx="4509">
                  <c:v>28281.59999999878</c:v>
                </c:pt>
                <c:pt idx="4510">
                  <c:v>28287.299999998781</c:v>
                </c:pt>
                <c:pt idx="4511">
                  <c:v>28291.59999999878</c:v>
                </c:pt>
                <c:pt idx="4512">
                  <c:v>28296.59999999878</c:v>
                </c:pt>
                <c:pt idx="4513">
                  <c:v>28306.59999999878</c:v>
                </c:pt>
                <c:pt idx="4514">
                  <c:v>28310.899999998779</c:v>
                </c:pt>
                <c:pt idx="4515">
                  <c:v>28318.399999998779</c:v>
                </c:pt>
                <c:pt idx="4516">
                  <c:v>28328.399999998779</c:v>
                </c:pt>
                <c:pt idx="4517">
                  <c:v>28335.899999998779</c:v>
                </c:pt>
                <c:pt idx="4518">
                  <c:v>28340.499999998781</c:v>
                </c:pt>
                <c:pt idx="4519">
                  <c:v>28342.59999999878</c:v>
                </c:pt>
                <c:pt idx="4520">
                  <c:v>28347.499999998781</c:v>
                </c:pt>
                <c:pt idx="4521">
                  <c:v>28349.59999999878</c:v>
                </c:pt>
                <c:pt idx="4522">
                  <c:v>28351.699999998749</c:v>
                </c:pt>
                <c:pt idx="4523">
                  <c:v>28353.799999998781</c:v>
                </c:pt>
                <c:pt idx="4524">
                  <c:v>28360.699999998749</c:v>
                </c:pt>
                <c:pt idx="4525">
                  <c:v>28365.59999999878</c:v>
                </c:pt>
                <c:pt idx="4526">
                  <c:v>28370.199999998749</c:v>
                </c:pt>
                <c:pt idx="4527">
                  <c:v>28375.09999999878</c:v>
                </c:pt>
                <c:pt idx="4528">
                  <c:v>28379.399999998779</c:v>
                </c:pt>
                <c:pt idx="4529">
                  <c:v>28388.699999998749</c:v>
                </c:pt>
                <c:pt idx="4530">
                  <c:v>28397.999999998781</c:v>
                </c:pt>
                <c:pt idx="4531">
                  <c:v>28407.299999998781</c:v>
                </c:pt>
                <c:pt idx="4532">
                  <c:v>28416.59999999878</c:v>
                </c:pt>
                <c:pt idx="4533">
                  <c:v>28418.699999998749</c:v>
                </c:pt>
                <c:pt idx="4534">
                  <c:v>28422.99999999877</c:v>
                </c:pt>
                <c:pt idx="4535">
                  <c:v>28432.99999999877</c:v>
                </c:pt>
                <c:pt idx="4536">
                  <c:v>28440.49999999877</c:v>
                </c:pt>
                <c:pt idx="4537">
                  <c:v>28447.99999999877</c:v>
                </c:pt>
                <c:pt idx="4538">
                  <c:v>28455.49999999877</c:v>
                </c:pt>
                <c:pt idx="4539">
                  <c:v>28459.49999999877</c:v>
                </c:pt>
                <c:pt idx="4540">
                  <c:v>28461.599999998769</c:v>
                </c:pt>
                <c:pt idx="4541">
                  <c:v>28463.699999998749</c:v>
                </c:pt>
                <c:pt idx="4542">
                  <c:v>28465.79999999877</c:v>
                </c:pt>
                <c:pt idx="4543">
                  <c:v>28472.599999998769</c:v>
                </c:pt>
                <c:pt idx="4544">
                  <c:v>28480.099999998769</c:v>
                </c:pt>
                <c:pt idx="4545">
                  <c:v>28487.29999999877</c:v>
                </c:pt>
                <c:pt idx="4546">
                  <c:v>28492.199999998749</c:v>
                </c:pt>
                <c:pt idx="4547">
                  <c:v>28499.699999998749</c:v>
                </c:pt>
                <c:pt idx="4548">
                  <c:v>28503.99999999877</c:v>
                </c:pt>
                <c:pt idx="4549">
                  <c:v>28511.49999999877</c:v>
                </c:pt>
                <c:pt idx="4550">
                  <c:v>28518.29999999877</c:v>
                </c:pt>
                <c:pt idx="4551">
                  <c:v>28525.49999999877</c:v>
                </c:pt>
                <c:pt idx="4552">
                  <c:v>28532.39999999875</c:v>
                </c:pt>
                <c:pt idx="4553">
                  <c:v>28539.199999998749</c:v>
                </c:pt>
                <c:pt idx="4554">
                  <c:v>28543.49999999877</c:v>
                </c:pt>
                <c:pt idx="4555">
                  <c:v>28552.79999999877</c:v>
                </c:pt>
                <c:pt idx="4556">
                  <c:v>28560.29999999877</c:v>
                </c:pt>
                <c:pt idx="4557">
                  <c:v>28564.599999998769</c:v>
                </c:pt>
                <c:pt idx="4558">
                  <c:v>28574.599999998769</c:v>
                </c:pt>
                <c:pt idx="4559">
                  <c:v>28584.599999998769</c:v>
                </c:pt>
                <c:pt idx="4560">
                  <c:v>28589.599999998769</c:v>
                </c:pt>
                <c:pt idx="4561">
                  <c:v>28597.099999998769</c:v>
                </c:pt>
                <c:pt idx="4562">
                  <c:v>28599.199999998749</c:v>
                </c:pt>
                <c:pt idx="4563">
                  <c:v>28606.39999999875</c:v>
                </c:pt>
                <c:pt idx="4564">
                  <c:v>28613.199999998749</c:v>
                </c:pt>
                <c:pt idx="4565">
                  <c:v>28619.99999999877</c:v>
                </c:pt>
                <c:pt idx="4566">
                  <c:v>28626.79999999877</c:v>
                </c:pt>
                <c:pt idx="4567">
                  <c:v>28633.599999998751</c:v>
                </c:pt>
                <c:pt idx="4568">
                  <c:v>28640.39999999875</c:v>
                </c:pt>
                <c:pt idx="4569">
                  <c:v>28647.199999998749</c:v>
                </c:pt>
                <c:pt idx="4570">
                  <c:v>28653.999999998759</c:v>
                </c:pt>
                <c:pt idx="4571">
                  <c:v>28660.799999998759</c:v>
                </c:pt>
                <c:pt idx="4572">
                  <c:v>28667.599999998751</c:v>
                </c:pt>
                <c:pt idx="4573">
                  <c:v>28674.39999999875</c:v>
                </c:pt>
                <c:pt idx="4574">
                  <c:v>28681.199999998749</c:v>
                </c:pt>
                <c:pt idx="4575">
                  <c:v>28687.999999998759</c:v>
                </c:pt>
                <c:pt idx="4576">
                  <c:v>28694.799999998759</c:v>
                </c:pt>
                <c:pt idx="4577">
                  <c:v>28701.599999998751</c:v>
                </c:pt>
                <c:pt idx="4578">
                  <c:v>28708.39999999875</c:v>
                </c:pt>
                <c:pt idx="4579">
                  <c:v>28715.199999998749</c:v>
                </c:pt>
                <c:pt idx="4580">
                  <c:v>28721.999999998759</c:v>
                </c:pt>
                <c:pt idx="4581">
                  <c:v>28729.199999998749</c:v>
                </c:pt>
                <c:pt idx="4582">
                  <c:v>28734.199999998749</c:v>
                </c:pt>
                <c:pt idx="4583">
                  <c:v>28741.699999998749</c:v>
                </c:pt>
                <c:pt idx="4584">
                  <c:v>28746.299999998759</c:v>
                </c:pt>
                <c:pt idx="4585">
                  <c:v>28753.099999998751</c:v>
                </c:pt>
                <c:pt idx="4586">
                  <c:v>28759.999999998759</c:v>
                </c:pt>
                <c:pt idx="4587">
                  <c:v>28769.999999998759</c:v>
                </c:pt>
                <c:pt idx="4588">
                  <c:v>28775.799999998759</c:v>
                </c:pt>
                <c:pt idx="4589">
                  <c:v>28785.799999998759</c:v>
                </c:pt>
                <c:pt idx="4590">
                  <c:v>28795.799999998759</c:v>
                </c:pt>
                <c:pt idx="4591">
                  <c:v>28805.799999998759</c:v>
                </c:pt>
                <c:pt idx="4592">
                  <c:v>28815.799999998759</c:v>
                </c:pt>
                <c:pt idx="4593">
                  <c:v>28825.799999998759</c:v>
                </c:pt>
                <c:pt idx="4594">
                  <c:v>28830.799999998759</c:v>
                </c:pt>
                <c:pt idx="4595">
                  <c:v>28838.299999998759</c:v>
                </c:pt>
                <c:pt idx="4596">
                  <c:v>28842.599999998751</c:v>
                </c:pt>
                <c:pt idx="4597">
                  <c:v>28844.699999998749</c:v>
                </c:pt>
                <c:pt idx="4598">
                  <c:v>28851.799999998751</c:v>
                </c:pt>
                <c:pt idx="4599">
                  <c:v>28856.39999999875</c:v>
                </c:pt>
                <c:pt idx="4600">
                  <c:v>28861.39999999875</c:v>
                </c:pt>
                <c:pt idx="4601">
                  <c:v>28866.39999999875</c:v>
                </c:pt>
                <c:pt idx="4602">
                  <c:v>28870.699999998749</c:v>
                </c:pt>
                <c:pt idx="4603">
                  <c:v>28878.199999998749</c:v>
                </c:pt>
                <c:pt idx="4604">
                  <c:v>28883.199999998749</c:v>
                </c:pt>
                <c:pt idx="4605">
                  <c:v>28887.499999998749</c:v>
                </c:pt>
                <c:pt idx="4606">
                  <c:v>28891.799999998751</c:v>
                </c:pt>
                <c:pt idx="4607">
                  <c:v>28893.89999999875</c:v>
                </c:pt>
                <c:pt idx="4608">
                  <c:v>28903.89999999875</c:v>
                </c:pt>
                <c:pt idx="4609">
                  <c:v>28908.199999998709</c:v>
                </c:pt>
                <c:pt idx="4610">
                  <c:v>28912.499999998741</c:v>
                </c:pt>
                <c:pt idx="4611">
                  <c:v>28916.799999998741</c:v>
                </c:pt>
                <c:pt idx="4612">
                  <c:v>28921.09999999874</c:v>
                </c:pt>
                <c:pt idx="4613">
                  <c:v>28925.09999999874</c:v>
                </c:pt>
                <c:pt idx="4614">
                  <c:v>28929.399999998739</c:v>
                </c:pt>
                <c:pt idx="4615">
                  <c:v>28936.899999998739</c:v>
                </c:pt>
                <c:pt idx="4616">
                  <c:v>28946.199999998709</c:v>
                </c:pt>
                <c:pt idx="4617">
                  <c:v>28952.999999998741</c:v>
                </c:pt>
                <c:pt idx="4618">
                  <c:v>28957.999999998741</c:v>
                </c:pt>
                <c:pt idx="4619">
                  <c:v>28962.299999998741</c:v>
                </c:pt>
                <c:pt idx="4620">
                  <c:v>28969.499999998741</c:v>
                </c:pt>
                <c:pt idx="4621">
                  <c:v>28974.499999998741</c:v>
                </c:pt>
                <c:pt idx="4622">
                  <c:v>28976.59999999874</c:v>
                </c:pt>
                <c:pt idx="4623">
                  <c:v>28981.199999998709</c:v>
                </c:pt>
                <c:pt idx="4624">
                  <c:v>28987.999999998741</c:v>
                </c:pt>
                <c:pt idx="4625">
                  <c:v>28995.59999999874</c:v>
                </c:pt>
                <c:pt idx="4626">
                  <c:v>29000.199999998709</c:v>
                </c:pt>
                <c:pt idx="4627">
                  <c:v>29004.49999999873</c:v>
                </c:pt>
                <c:pt idx="4628">
                  <c:v>29013.79999999873</c:v>
                </c:pt>
                <c:pt idx="4629">
                  <c:v>29018.79999999873</c:v>
                </c:pt>
                <c:pt idx="4630">
                  <c:v>29023.39999999871</c:v>
                </c:pt>
                <c:pt idx="4631">
                  <c:v>29026.699999998709</c:v>
                </c:pt>
                <c:pt idx="4632">
                  <c:v>29030.99999999873</c:v>
                </c:pt>
                <c:pt idx="4633">
                  <c:v>29037.39999999871</c:v>
                </c:pt>
                <c:pt idx="4634">
                  <c:v>29044.599999998729</c:v>
                </c:pt>
                <c:pt idx="4635">
                  <c:v>29049.599999998729</c:v>
                </c:pt>
                <c:pt idx="4636">
                  <c:v>29056.39999999871</c:v>
                </c:pt>
                <c:pt idx="4637">
                  <c:v>29065.699999998709</c:v>
                </c:pt>
                <c:pt idx="4638">
                  <c:v>29074.99999999873</c:v>
                </c:pt>
                <c:pt idx="4639">
                  <c:v>29084.29999999873</c:v>
                </c:pt>
                <c:pt idx="4640">
                  <c:v>29093.599999998729</c:v>
                </c:pt>
                <c:pt idx="4641">
                  <c:v>29100.49999999873</c:v>
                </c:pt>
                <c:pt idx="4642">
                  <c:v>29104.79999999873</c:v>
                </c:pt>
                <c:pt idx="4643">
                  <c:v>29114.099999998729</c:v>
                </c:pt>
                <c:pt idx="4644">
                  <c:v>29123.39999999871</c:v>
                </c:pt>
                <c:pt idx="4645">
                  <c:v>29132.699999998709</c:v>
                </c:pt>
                <c:pt idx="4646">
                  <c:v>29141.99999999873</c:v>
                </c:pt>
                <c:pt idx="4647">
                  <c:v>29151.29999999873</c:v>
                </c:pt>
                <c:pt idx="4648">
                  <c:v>29158.199999998709</c:v>
                </c:pt>
                <c:pt idx="4649">
                  <c:v>29167.49999999873</c:v>
                </c:pt>
                <c:pt idx="4650">
                  <c:v>29174.699999998709</c:v>
                </c:pt>
                <c:pt idx="4651">
                  <c:v>29176.79999999873</c:v>
                </c:pt>
                <c:pt idx="4652">
                  <c:v>29186.099999998711</c:v>
                </c:pt>
                <c:pt idx="4653">
                  <c:v>29195.39999999871</c:v>
                </c:pt>
                <c:pt idx="4654">
                  <c:v>29202.199999998709</c:v>
                </c:pt>
                <c:pt idx="4655">
                  <c:v>29209.099999998711</c:v>
                </c:pt>
                <c:pt idx="4656">
                  <c:v>29213.39999999871</c:v>
                </c:pt>
                <c:pt idx="4657">
                  <c:v>29218.39999999871</c:v>
                </c:pt>
                <c:pt idx="4658">
                  <c:v>29227.699999998709</c:v>
                </c:pt>
                <c:pt idx="4659">
                  <c:v>29236.999999998719</c:v>
                </c:pt>
                <c:pt idx="4660">
                  <c:v>29246.299999998719</c:v>
                </c:pt>
                <c:pt idx="4661">
                  <c:v>29255.599999998711</c:v>
                </c:pt>
                <c:pt idx="4662">
                  <c:v>29264.89999999871</c:v>
                </c:pt>
                <c:pt idx="4663">
                  <c:v>29274.199999998709</c:v>
                </c:pt>
                <c:pt idx="4664">
                  <c:v>29283.499999998719</c:v>
                </c:pt>
                <c:pt idx="4665">
                  <c:v>29287.799999998719</c:v>
                </c:pt>
                <c:pt idx="4666">
                  <c:v>29297.099999998711</c:v>
                </c:pt>
                <c:pt idx="4667">
                  <c:v>29306.39999999871</c:v>
                </c:pt>
                <c:pt idx="4668">
                  <c:v>29313.199999998709</c:v>
                </c:pt>
                <c:pt idx="4669">
                  <c:v>29322.499999998719</c:v>
                </c:pt>
                <c:pt idx="4670">
                  <c:v>29331.799999998719</c:v>
                </c:pt>
                <c:pt idx="4671">
                  <c:v>29336.099999998711</c:v>
                </c:pt>
                <c:pt idx="4672">
                  <c:v>29345.39999999871</c:v>
                </c:pt>
                <c:pt idx="4673">
                  <c:v>29354.699999998709</c:v>
                </c:pt>
                <c:pt idx="4674">
                  <c:v>29363.999999998719</c:v>
                </c:pt>
                <c:pt idx="4675">
                  <c:v>29368.299999998711</c:v>
                </c:pt>
                <c:pt idx="4676">
                  <c:v>29377.599999998711</c:v>
                </c:pt>
                <c:pt idx="4677">
                  <c:v>29386.89999999871</c:v>
                </c:pt>
                <c:pt idx="4678">
                  <c:v>29396.199999998709</c:v>
                </c:pt>
                <c:pt idx="4679">
                  <c:v>29405.499999998709</c:v>
                </c:pt>
                <c:pt idx="4680">
                  <c:v>29414.799999998711</c:v>
                </c:pt>
                <c:pt idx="4681">
                  <c:v>29424.099999998711</c:v>
                </c:pt>
                <c:pt idx="4682">
                  <c:v>29433.39999999871</c:v>
                </c:pt>
                <c:pt idx="4683">
                  <c:v>29442.699999998691</c:v>
                </c:pt>
                <c:pt idx="4684">
                  <c:v>29451.999999998701</c:v>
                </c:pt>
                <c:pt idx="4685">
                  <c:v>29461.299999998701</c:v>
                </c:pt>
                <c:pt idx="4686">
                  <c:v>29470.5999999987</c:v>
                </c:pt>
                <c:pt idx="4687">
                  <c:v>29479.899999998699</c:v>
                </c:pt>
                <c:pt idx="4688">
                  <c:v>29489.199999998691</c:v>
                </c:pt>
                <c:pt idx="4689">
                  <c:v>29496.0999999987</c:v>
                </c:pt>
                <c:pt idx="4690">
                  <c:v>29502.999999998701</c:v>
                </c:pt>
                <c:pt idx="4691">
                  <c:v>29509.89999999871</c:v>
                </c:pt>
                <c:pt idx="4692">
                  <c:v>29516.799999998711</c:v>
                </c:pt>
                <c:pt idx="4693">
                  <c:v>29523.699999998709</c:v>
                </c:pt>
                <c:pt idx="4694">
                  <c:v>29525.599999998711</c:v>
                </c:pt>
                <c:pt idx="4695">
                  <c:v>29534.89999999871</c:v>
                </c:pt>
                <c:pt idx="4696">
                  <c:v>29544.199999998709</c:v>
                </c:pt>
                <c:pt idx="4697">
                  <c:v>29553.499999998709</c:v>
                </c:pt>
                <c:pt idx="4698">
                  <c:v>29557.799999998711</c:v>
                </c:pt>
                <c:pt idx="4699">
                  <c:v>29567.099999998711</c:v>
                </c:pt>
                <c:pt idx="4700">
                  <c:v>29576.39999999871</c:v>
                </c:pt>
                <c:pt idx="4701">
                  <c:v>29585.699999998691</c:v>
                </c:pt>
                <c:pt idx="4702">
                  <c:v>29594.999999998701</c:v>
                </c:pt>
                <c:pt idx="4703">
                  <c:v>29604.299999998701</c:v>
                </c:pt>
                <c:pt idx="4704">
                  <c:v>29613.5999999987</c:v>
                </c:pt>
                <c:pt idx="4705">
                  <c:v>29620.399999998699</c:v>
                </c:pt>
                <c:pt idx="4706">
                  <c:v>29627.199999998691</c:v>
                </c:pt>
                <c:pt idx="4707">
                  <c:v>29633.999999998701</c:v>
                </c:pt>
                <c:pt idx="4708">
                  <c:v>29640.799999998701</c:v>
                </c:pt>
                <c:pt idx="4709">
                  <c:v>29647.5999999987</c:v>
                </c:pt>
                <c:pt idx="4710">
                  <c:v>29654.399999998699</c:v>
                </c:pt>
                <c:pt idx="4711">
                  <c:v>29658.699999998691</c:v>
                </c:pt>
                <c:pt idx="4712">
                  <c:v>29665.499999998701</c:v>
                </c:pt>
                <c:pt idx="4713">
                  <c:v>29670.499999998701</c:v>
                </c:pt>
                <c:pt idx="4714">
                  <c:v>29674.799999998701</c:v>
                </c:pt>
                <c:pt idx="4715">
                  <c:v>29679.0999999987</c:v>
                </c:pt>
                <c:pt idx="4716">
                  <c:v>29683.399999998699</c:v>
                </c:pt>
                <c:pt idx="4717">
                  <c:v>29687.699999998691</c:v>
                </c:pt>
                <c:pt idx="4718">
                  <c:v>29694.499999998701</c:v>
                </c:pt>
                <c:pt idx="4719">
                  <c:v>29699.499999998701</c:v>
                </c:pt>
                <c:pt idx="4720">
                  <c:v>29706.999999998701</c:v>
                </c:pt>
                <c:pt idx="4721">
                  <c:v>29713.799999998701</c:v>
                </c:pt>
                <c:pt idx="4722">
                  <c:v>29720.5999999987</c:v>
                </c:pt>
                <c:pt idx="4723">
                  <c:v>29727.399999998692</c:v>
                </c:pt>
                <c:pt idx="4724">
                  <c:v>29734.199999998691</c:v>
                </c:pt>
                <c:pt idx="4725">
                  <c:v>29740.999999998701</c:v>
                </c:pt>
                <c:pt idx="4726">
                  <c:v>29743.099999998689</c:v>
                </c:pt>
                <c:pt idx="4727">
                  <c:v>29749.899999998692</c:v>
                </c:pt>
                <c:pt idx="4728">
                  <c:v>29757.099999998689</c:v>
                </c:pt>
                <c:pt idx="4729">
                  <c:v>29762.099999998689</c:v>
                </c:pt>
                <c:pt idx="4730">
                  <c:v>29768.899999998692</c:v>
                </c:pt>
                <c:pt idx="4731">
                  <c:v>29776.399999998692</c:v>
                </c:pt>
                <c:pt idx="4732">
                  <c:v>29783.199999998691</c:v>
                </c:pt>
                <c:pt idx="4733">
                  <c:v>29787.499999998701</c:v>
                </c:pt>
                <c:pt idx="4734">
                  <c:v>29794.999999998701</c:v>
                </c:pt>
                <c:pt idx="4735">
                  <c:v>29799.29999999869</c:v>
                </c:pt>
                <c:pt idx="4736">
                  <c:v>29806.099999998689</c:v>
                </c:pt>
                <c:pt idx="4737">
                  <c:v>29812.899999998681</c:v>
                </c:pt>
                <c:pt idx="4738">
                  <c:v>29819.69999999868</c:v>
                </c:pt>
                <c:pt idx="4739">
                  <c:v>29826.499999998701</c:v>
                </c:pt>
                <c:pt idx="4740">
                  <c:v>29831.499999998701</c:v>
                </c:pt>
                <c:pt idx="4741">
                  <c:v>29836.499999998701</c:v>
                </c:pt>
                <c:pt idx="4742">
                  <c:v>29843.29999999869</c:v>
                </c:pt>
                <c:pt idx="4743">
                  <c:v>29847.599999998682</c:v>
                </c:pt>
                <c:pt idx="4744">
                  <c:v>29854.399999998681</c:v>
                </c:pt>
                <c:pt idx="4745">
                  <c:v>29861.19999999868</c:v>
                </c:pt>
                <c:pt idx="4746">
                  <c:v>29867.999999998679</c:v>
                </c:pt>
                <c:pt idx="4747">
                  <c:v>29872.999999998679</c:v>
                </c:pt>
                <c:pt idx="4748">
                  <c:v>29879.799999998679</c:v>
                </c:pt>
                <c:pt idx="4749">
                  <c:v>29886.599999998682</c:v>
                </c:pt>
                <c:pt idx="4750">
                  <c:v>29893.399999998681</c:v>
                </c:pt>
                <c:pt idx="4751">
                  <c:v>29897.69999999868</c:v>
                </c:pt>
                <c:pt idx="4752">
                  <c:v>29904.499999998679</c:v>
                </c:pt>
                <c:pt idx="4753">
                  <c:v>29911.299999998679</c:v>
                </c:pt>
                <c:pt idx="4754">
                  <c:v>29918.099999998671</c:v>
                </c:pt>
                <c:pt idx="4755">
                  <c:v>29924.89999999867</c:v>
                </c:pt>
                <c:pt idx="4756">
                  <c:v>29929.199999998669</c:v>
                </c:pt>
                <c:pt idx="4757">
                  <c:v>29935.999999998679</c:v>
                </c:pt>
                <c:pt idx="4758">
                  <c:v>29942.799999998671</c:v>
                </c:pt>
                <c:pt idx="4759">
                  <c:v>29949.599999998671</c:v>
                </c:pt>
                <c:pt idx="4760">
                  <c:v>29953.89999999867</c:v>
                </c:pt>
                <c:pt idx="4761">
                  <c:v>29958.199999998669</c:v>
                </c:pt>
                <c:pt idx="4762">
                  <c:v>29964.999999998668</c:v>
                </c:pt>
                <c:pt idx="4763">
                  <c:v>29974.299999998671</c:v>
                </c:pt>
                <c:pt idx="4764">
                  <c:v>29981.099999998671</c:v>
                </c:pt>
                <c:pt idx="4765">
                  <c:v>29987.89999999867</c:v>
                </c:pt>
                <c:pt idx="4766">
                  <c:v>29995.099999998671</c:v>
                </c:pt>
                <c:pt idx="4767">
                  <c:v>29999.699999998651</c:v>
                </c:pt>
                <c:pt idx="4768">
                  <c:v>30003.999999998661</c:v>
                </c:pt>
                <c:pt idx="4769">
                  <c:v>30010.79999999866</c:v>
                </c:pt>
                <c:pt idx="4770">
                  <c:v>30017.59999999866</c:v>
                </c:pt>
                <c:pt idx="4771">
                  <c:v>30024.399999998659</c:v>
                </c:pt>
                <c:pt idx="4772">
                  <c:v>30031.199999998651</c:v>
                </c:pt>
                <c:pt idx="4773">
                  <c:v>30037.999999998661</c:v>
                </c:pt>
                <c:pt idx="4774">
                  <c:v>30044.79999999866</c:v>
                </c:pt>
                <c:pt idx="4775">
                  <c:v>30051.59999999866</c:v>
                </c:pt>
                <c:pt idx="4776">
                  <c:v>30055.899999998659</c:v>
                </c:pt>
                <c:pt idx="4777">
                  <c:v>30060.199999998651</c:v>
                </c:pt>
                <c:pt idx="4778">
                  <c:v>30066.999999998661</c:v>
                </c:pt>
                <c:pt idx="4779">
                  <c:v>30073.79999999866</c:v>
                </c:pt>
                <c:pt idx="4780">
                  <c:v>30080.59999999866</c:v>
                </c:pt>
                <c:pt idx="4781">
                  <c:v>30087.399999998659</c:v>
                </c:pt>
                <c:pt idx="4782">
                  <c:v>30094.199999998651</c:v>
                </c:pt>
                <c:pt idx="4783">
                  <c:v>30100.999999998661</c:v>
                </c:pt>
                <c:pt idx="4784">
                  <c:v>30107.79999999866</c:v>
                </c:pt>
                <c:pt idx="4785">
                  <c:v>30114.59999999866</c:v>
                </c:pt>
                <c:pt idx="4786">
                  <c:v>30121.399999998652</c:v>
                </c:pt>
                <c:pt idx="4787">
                  <c:v>30128.199999998651</c:v>
                </c:pt>
                <c:pt idx="4788">
                  <c:v>30134.99999999865</c:v>
                </c:pt>
                <c:pt idx="4789">
                  <c:v>30141.79999999865</c:v>
                </c:pt>
                <c:pt idx="4790">
                  <c:v>30148.599999998649</c:v>
                </c:pt>
                <c:pt idx="4791">
                  <c:v>30152.899999998652</c:v>
                </c:pt>
                <c:pt idx="4792">
                  <c:v>30162.899999998652</c:v>
                </c:pt>
                <c:pt idx="4793">
                  <c:v>30172.899999998652</c:v>
                </c:pt>
                <c:pt idx="4794">
                  <c:v>30182.899999998652</c:v>
                </c:pt>
                <c:pt idx="4795">
                  <c:v>30192.899999998652</c:v>
                </c:pt>
                <c:pt idx="4796">
                  <c:v>30202.899999998652</c:v>
                </c:pt>
                <c:pt idx="4797">
                  <c:v>30212.899999998652</c:v>
                </c:pt>
                <c:pt idx="4798">
                  <c:v>30222.899999998652</c:v>
                </c:pt>
                <c:pt idx="4799">
                  <c:v>30232.899999998652</c:v>
                </c:pt>
                <c:pt idx="4800">
                  <c:v>30242.899999998652</c:v>
                </c:pt>
                <c:pt idx="4801">
                  <c:v>30252.899999998652</c:v>
                </c:pt>
                <c:pt idx="4802">
                  <c:v>30262.899999998652</c:v>
                </c:pt>
                <c:pt idx="4803">
                  <c:v>30272.199999998651</c:v>
                </c:pt>
                <c:pt idx="4804">
                  <c:v>30276.49999999865</c:v>
                </c:pt>
                <c:pt idx="4805">
                  <c:v>30283.599999998649</c:v>
                </c:pt>
                <c:pt idx="4806">
                  <c:v>30291.099999998649</c:v>
                </c:pt>
                <c:pt idx="4807">
                  <c:v>30295.399999998641</c:v>
                </c:pt>
                <c:pt idx="4808">
                  <c:v>30297.29999999865</c:v>
                </c:pt>
                <c:pt idx="4809">
                  <c:v>30299.199999998651</c:v>
                </c:pt>
                <c:pt idx="4810">
                  <c:v>30303.49999999865</c:v>
                </c:pt>
                <c:pt idx="4811">
                  <c:v>30308.49999999865</c:v>
                </c:pt>
                <c:pt idx="4812">
                  <c:v>30313.49999999865</c:v>
                </c:pt>
                <c:pt idx="4813">
                  <c:v>30318.49999999865</c:v>
                </c:pt>
                <c:pt idx="4814">
                  <c:v>30327.79999999865</c:v>
                </c:pt>
                <c:pt idx="4815">
                  <c:v>30332.79999999865</c:v>
                </c:pt>
                <c:pt idx="4816">
                  <c:v>30337.099999998649</c:v>
                </c:pt>
                <c:pt idx="4817">
                  <c:v>30342.099999998649</c:v>
                </c:pt>
                <c:pt idx="4818">
                  <c:v>30347.899999998641</c:v>
                </c:pt>
                <c:pt idx="4819">
                  <c:v>30355.099999998649</c:v>
                </c:pt>
                <c:pt idx="4820">
                  <c:v>30360.899999998641</c:v>
                </c:pt>
                <c:pt idx="4821">
                  <c:v>30364.19999999864</c:v>
                </c:pt>
                <c:pt idx="4822">
                  <c:v>30370.599999998649</c:v>
                </c:pt>
                <c:pt idx="4823">
                  <c:v>30374.899999998641</c:v>
                </c:pt>
                <c:pt idx="4824">
                  <c:v>30384.19999999864</c:v>
                </c:pt>
                <c:pt idx="4825">
                  <c:v>30393.49999999865</c:v>
                </c:pt>
                <c:pt idx="4826">
                  <c:v>30403.49999999865</c:v>
                </c:pt>
                <c:pt idx="4827">
                  <c:v>30412.79999999865</c:v>
                </c:pt>
                <c:pt idx="4828">
                  <c:v>30422.099999998642</c:v>
                </c:pt>
                <c:pt idx="4829">
                  <c:v>30431.399999998641</c:v>
                </c:pt>
                <c:pt idx="4830">
                  <c:v>30440.69999999864</c:v>
                </c:pt>
                <c:pt idx="4831">
                  <c:v>30449.999999998639</c:v>
                </c:pt>
                <c:pt idx="4832">
                  <c:v>30459.299999998639</c:v>
                </c:pt>
                <c:pt idx="4833">
                  <c:v>30461.399999998641</c:v>
                </c:pt>
                <c:pt idx="4834">
                  <c:v>30468.899999998641</c:v>
                </c:pt>
                <c:pt idx="4835">
                  <c:v>30478.19999999864</c:v>
                </c:pt>
                <c:pt idx="4836">
                  <c:v>30484.599999998642</c:v>
                </c:pt>
                <c:pt idx="4837">
                  <c:v>30492.399999998641</c:v>
                </c:pt>
                <c:pt idx="4838">
                  <c:v>30500.19999999864</c:v>
                </c:pt>
                <c:pt idx="4839">
                  <c:v>30505.999999998639</c:v>
                </c:pt>
                <c:pt idx="4840">
                  <c:v>30511.999999998639</c:v>
                </c:pt>
                <c:pt idx="4841">
                  <c:v>30521.999999998639</c:v>
                </c:pt>
                <c:pt idx="4842">
                  <c:v>30530.999999998639</c:v>
                </c:pt>
                <c:pt idx="4843">
                  <c:v>30539.999999998639</c:v>
                </c:pt>
                <c:pt idx="4844">
                  <c:v>30548.999999998639</c:v>
                </c:pt>
                <c:pt idx="4845">
                  <c:v>30558.999999998639</c:v>
                </c:pt>
                <c:pt idx="4846">
                  <c:v>30566.799999998639</c:v>
                </c:pt>
                <c:pt idx="4847">
                  <c:v>30575.099999998631</c:v>
                </c:pt>
                <c:pt idx="4848">
                  <c:v>30582.999999998639</c:v>
                </c:pt>
                <c:pt idx="4849">
                  <c:v>30590.499999998639</c:v>
                </c:pt>
                <c:pt idx="4850">
                  <c:v>30600.499999998639</c:v>
                </c:pt>
                <c:pt idx="4851">
                  <c:v>30610.499999998639</c:v>
                </c:pt>
                <c:pt idx="4852">
                  <c:v>30620.499999998639</c:v>
                </c:pt>
                <c:pt idx="4853">
                  <c:v>30630.499999998639</c:v>
                </c:pt>
                <c:pt idx="4854">
                  <c:v>30640.499999998639</c:v>
                </c:pt>
                <c:pt idx="4855">
                  <c:v>30649.799999998639</c:v>
                </c:pt>
                <c:pt idx="4856">
                  <c:v>30657.799999998639</c:v>
                </c:pt>
                <c:pt idx="4857">
                  <c:v>30665.599999998631</c:v>
                </c:pt>
                <c:pt idx="4858">
                  <c:v>30673.39999999863</c:v>
                </c:pt>
                <c:pt idx="4859">
                  <c:v>30681.199999998629</c:v>
                </c:pt>
                <c:pt idx="4860">
                  <c:v>30688.999999998639</c:v>
                </c:pt>
                <c:pt idx="4861">
                  <c:v>30696.499999998639</c:v>
                </c:pt>
                <c:pt idx="4862">
                  <c:v>30704.299999998631</c:v>
                </c:pt>
                <c:pt idx="4863">
                  <c:v>30712.099999998631</c:v>
                </c:pt>
                <c:pt idx="4864">
                  <c:v>30719.89999999863</c:v>
                </c:pt>
                <c:pt idx="4865">
                  <c:v>30727.699999998629</c:v>
                </c:pt>
                <c:pt idx="4866">
                  <c:v>30735.199999998629</c:v>
                </c:pt>
                <c:pt idx="4867">
                  <c:v>30741.999999998628</c:v>
                </c:pt>
                <c:pt idx="4868">
                  <c:v>30746.299999998631</c:v>
                </c:pt>
                <c:pt idx="4869">
                  <c:v>30753.099999998631</c:v>
                </c:pt>
                <c:pt idx="4870">
                  <c:v>30758.099999998631</c:v>
                </c:pt>
                <c:pt idx="4871">
                  <c:v>30763.099999998631</c:v>
                </c:pt>
                <c:pt idx="4872">
                  <c:v>30768.099999998631</c:v>
                </c:pt>
                <c:pt idx="4873">
                  <c:v>30773.099999998631</c:v>
                </c:pt>
                <c:pt idx="4874">
                  <c:v>30778.099999998631</c:v>
                </c:pt>
                <c:pt idx="4875">
                  <c:v>30785.599999998631</c:v>
                </c:pt>
                <c:pt idx="4876">
                  <c:v>30790.599999998631</c:v>
                </c:pt>
                <c:pt idx="4877">
                  <c:v>30797.39999999863</c:v>
                </c:pt>
                <c:pt idx="4878">
                  <c:v>30804.89999999863</c:v>
                </c:pt>
                <c:pt idx="4879">
                  <c:v>30809.89999999863</c:v>
                </c:pt>
                <c:pt idx="4880">
                  <c:v>30814.199999998611</c:v>
                </c:pt>
                <c:pt idx="4881">
                  <c:v>30818.499999998621</c:v>
                </c:pt>
                <c:pt idx="4882">
                  <c:v>30825.999999998621</c:v>
                </c:pt>
                <c:pt idx="4883">
                  <c:v>30828.09999999862</c:v>
                </c:pt>
                <c:pt idx="4884">
                  <c:v>30837.399999998619</c:v>
                </c:pt>
                <c:pt idx="4885">
                  <c:v>30842.399999998619</c:v>
                </c:pt>
                <c:pt idx="4886">
                  <c:v>30849.899999998619</c:v>
                </c:pt>
                <c:pt idx="4887">
                  <c:v>30856.699999998611</c:v>
                </c:pt>
                <c:pt idx="4888">
                  <c:v>30863.899999998619</c:v>
                </c:pt>
                <c:pt idx="4889">
                  <c:v>30870.79999999862</c:v>
                </c:pt>
                <c:pt idx="4890">
                  <c:v>30875.79999999862</c:v>
                </c:pt>
                <c:pt idx="4891">
                  <c:v>30882.699999998611</c:v>
                </c:pt>
                <c:pt idx="4892">
                  <c:v>30889.499999998621</c:v>
                </c:pt>
                <c:pt idx="4893">
                  <c:v>30892.79999999862</c:v>
                </c:pt>
                <c:pt idx="4894">
                  <c:v>30894.899999998619</c:v>
                </c:pt>
                <c:pt idx="4895">
                  <c:v>30898.199999998611</c:v>
                </c:pt>
                <c:pt idx="4896">
                  <c:v>30902.499999998621</c:v>
                </c:pt>
                <c:pt idx="4897">
                  <c:v>30908.999999998621</c:v>
                </c:pt>
                <c:pt idx="4898">
                  <c:v>30917.29999999862</c:v>
                </c:pt>
                <c:pt idx="4899">
                  <c:v>30926.59999999862</c:v>
                </c:pt>
                <c:pt idx="4900">
                  <c:v>30934.09999999862</c:v>
                </c:pt>
                <c:pt idx="4901">
                  <c:v>30938.399999998619</c:v>
                </c:pt>
                <c:pt idx="4902">
                  <c:v>30942.699999998611</c:v>
                </c:pt>
                <c:pt idx="4903">
                  <c:v>30946.999999998621</c:v>
                </c:pt>
                <c:pt idx="4904">
                  <c:v>30953.79999999862</c:v>
                </c:pt>
                <c:pt idx="4905">
                  <c:v>30963.09999999862</c:v>
                </c:pt>
                <c:pt idx="4906">
                  <c:v>30972.399999998619</c:v>
                </c:pt>
                <c:pt idx="4907">
                  <c:v>30981.699999998611</c:v>
                </c:pt>
                <c:pt idx="4908">
                  <c:v>30990.999999998621</c:v>
                </c:pt>
                <c:pt idx="4909">
                  <c:v>31000.29999999862</c:v>
                </c:pt>
                <c:pt idx="4910">
                  <c:v>31009.59999999862</c:v>
                </c:pt>
                <c:pt idx="4911">
                  <c:v>31018.899999998612</c:v>
                </c:pt>
                <c:pt idx="4912">
                  <c:v>31028.199999998611</c:v>
                </c:pt>
                <c:pt idx="4913">
                  <c:v>31037.49999999861</c:v>
                </c:pt>
                <c:pt idx="4914">
                  <c:v>31046.79999999861</c:v>
                </c:pt>
                <c:pt idx="4915">
                  <c:v>31056.099999998609</c:v>
                </c:pt>
                <c:pt idx="4916">
                  <c:v>31065.399999998612</c:v>
                </c:pt>
                <c:pt idx="4917">
                  <c:v>31074.699999998611</c:v>
                </c:pt>
                <c:pt idx="4918">
                  <c:v>31078.99999999861</c:v>
                </c:pt>
                <c:pt idx="4919">
                  <c:v>31088.29999999861</c:v>
                </c:pt>
                <c:pt idx="4920">
                  <c:v>31097.599999998609</c:v>
                </c:pt>
                <c:pt idx="4921">
                  <c:v>31106.899999998601</c:v>
                </c:pt>
                <c:pt idx="4922">
                  <c:v>31116.1999999986</c:v>
                </c:pt>
                <c:pt idx="4923">
                  <c:v>31125.49999999861</c:v>
                </c:pt>
                <c:pt idx="4924">
                  <c:v>31134.79999999861</c:v>
                </c:pt>
                <c:pt idx="4925">
                  <c:v>31144.099999998602</c:v>
                </c:pt>
                <c:pt idx="4926">
                  <c:v>31153.399999998601</c:v>
                </c:pt>
                <c:pt idx="4927">
                  <c:v>31162.6999999986</c:v>
                </c:pt>
                <c:pt idx="4928">
                  <c:v>31171.999999998599</c:v>
                </c:pt>
                <c:pt idx="4929">
                  <c:v>31181.299999998599</c:v>
                </c:pt>
                <c:pt idx="4930">
                  <c:v>31185.599999998602</c:v>
                </c:pt>
                <c:pt idx="4931">
                  <c:v>31194.899999998601</c:v>
                </c:pt>
                <c:pt idx="4932">
                  <c:v>31204.1999999986</c:v>
                </c:pt>
                <c:pt idx="4933">
                  <c:v>31213.499999998599</c:v>
                </c:pt>
                <c:pt idx="4934">
                  <c:v>31222.799999998599</c:v>
                </c:pt>
                <c:pt idx="4935">
                  <c:v>31232.099999998591</c:v>
                </c:pt>
                <c:pt idx="4936">
                  <c:v>31237.099999998591</c:v>
                </c:pt>
                <c:pt idx="4937">
                  <c:v>31241.39999999859</c:v>
                </c:pt>
                <c:pt idx="4938">
                  <c:v>31250.699999998589</c:v>
                </c:pt>
                <c:pt idx="4939">
                  <c:v>31259.999999998599</c:v>
                </c:pt>
                <c:pt idx="4940">
                  <c:v>31269.299999998591</c:v>
                </c:pt>
                <c:pt idx="4941">
                  <c:v>31278.599999998591</c:v>
                </c:pt>
                <c:pt idx="4942">
                  <c:v>31287.89999999859</c:v>
                </c:pt>
                <c:pt idx="4943">
                  <c:v>31297.199999998589</c:v>
                </c:pt>
                <c:pt idx="4944">
                  <c:v>31306.499999998588</c:v>
                </c:pt>
                <c:pt idx="4945">
                  <c:v>31315.799999998591</c:v>
                </c:pt>
                <c:pt idx="4946">
                  <c:v>31325.099999998591</c:v>
                </c:pt>
                <c:pt idx="4947">
                  <c:v>31334.39999999859</c:v>
                </c:pt>
                <c:pt idx="4948">
                  <c:v>31343.699999998549</c:v>
                </c:pt>
                <c:pt idx="4949">
                  <c:v>31352.999999998581</c:v>
                </c:pt>
                <c:pt idx="4950">
                  <c:v>31362.29999999858</c:v>
                </c:pt>
                <c:pt idx="4951">
                  <c:v>31366.59999999858</c:v>
                </c:pt>
                <c:pt idx="4952">
                  <c:v>31371.59999999858</c:v>
                </c:pt>
                <c:pt idx="4953">
                  <c:v>31381.59999999858</c:v>
                </c:pt>
                <c:pt idx="4954">
                  <c:v>31388.09999999858</c:v>
                </c:pt>
                <c:pt idx="4955">
                  <c:v>31392.399999998579</c:v>
                </c:pt>
                <c:pt idx="4956">
                  <c:v>31402.399999998579</c:v>
                </c:pt>
                <c:pt idx="4957">
                  <c:v>31411.699999998549</c:v>
                </c:pt>
                <c:pt idx="4958">
                  <c:v>31420.999999998581</c:v>
                </c:pt>
                <c:pt idx="4959">
                  <c:v>31429.999999998581</c:v>
                </c:pt>
                <c:pt idx="4960">
                  <c:v>31439.29999999858</c:v>
                </c:pt>
                <c:pt idx="4961">
                  <c:v>31448.59999999858</c:v>
                </c:pt>
                <c:pt idx="4962">
                  <c:v>31458.59999999858</c:v>
                </c:pt>
                <c:pt idx="4963">
                  <c:v>31465.79999999858</c:v>
                </c:pt>
                <c:pt idx="4964">
                  <c:v>31475.09999999858</c:v>
                </c:pt>
                <c:pt idx="4965">
                  <c:v>31484.399999998579</c:v>
                </c:pt>
                <c:pt idx="4966">
                  <c:v>31491.59999999858</c:v>
                </c:pt>
                <c:pt idx="4967">
                  <c:v>31498.79999999858</c:v>
                </c:pt>
                <c:pt idx="4968">
                  <c:v>31505.999999998581</c:v>
                </c:pt>
                <c:pt idx="4969">
                  <c:v>31513.199999998549</c:v>
                </c:pt>
                <c:pt idx="4970">
                  <c:v>31520.399999998579</c:v>
                </c:pt>
                <c:pt idx="4971">
                  <c:v>31527.59999999858</c:v>
                </c:pt>
                <c:pt idx="4972">
                  <c:v>31534.79999999858</c:v>
                </c:pt>
                <c:pt idx="4973">
                  <c:v>31541.999999998581</c:v>
                </c:pt>
                <c:pt idx="4974">
                  <c:v>31549.199999998549</c:v>
                </c:pt>
                <c:pt idx="4975">
                  <c:v>31556.39999999859</c:v>
                </c:pt>
                <c:pt idx="4976">
                  <c:v>31563.599999998591</c:v>
                </c:pt>
                <c:pt idx="4977">
                  <c:v>31570.39999999859</c:v>
                </c:pt>
                <c:pt idx="4978">
                  <c:v>31577.89999999859</c:v>
                </c:pt>
                <c:pt idx="4979">
                  <c:v>31579.999999998581</c:v>
                </c:pt>
                <c:pt idx="4980">
                  <c:v>31584.29999999858</c:v>
                </c:pt>
                <c:pt idx="4981">
                  <c:v>31589.29999999858</c:v>
                </c:pt>
                <c:pt idx="4982">
                  <c:v>31591.399999998579</c:v>
                </c:pt>
                <c:pt idx="4983">
                  <c:v>31593.499999998581</c:v>
                </c:pt>
                <c:pt idx="4984">
                  <c:v>31598.09999999858</c:v>
                </c:pt>
                <c:pt idx="4985">
                  <c:v>31604.899999998579</c:v>
                </c:pt>
                <c:pt idx="4986">
                  <c:v>31609.899999998579</c:v>
                </c:pt>
                <c:pt idx="4987">
                  <c:v>31614.899999998579</c:v>
                </c:pt>
                <c:pt idx="4988">
                  <c:v>31619.199999998549</c:v>
                </c:pt>
                <c:pt idx="4989">
                  <c:v>31624.199999998549</c:v>
                </c:pt>
                <c:pt idx="4990">
                  <c:v>31629.999999998581</c:v>
                </c:pt>
                <c:pt idx="4991">
                  <c:v>31637.199999998549</c:v>
                </c:pt>
                <c:pt idx="4992">
                  <c:v>31647.199999998549</c:v>
                </c:pt>
                <c:pt idx="4993">
                  <c:v>31657.199999998549</c:v>
                </c:pt>
                <c:pt idx="4994">
                  <c:v>31661.199999998549</c:v>
                </c:pt>
                <c:pt idx="4995">
                  <c:v>31667.999999998581</c:v>
                </c:pt>
                <c:pt idx="4996">
                  <c:v>31672.29999999858</c:v>
                </c:pt>
                <c:pt idx="4997">
                  <c:v>31678.79999999858</c:v>
                </c:pt>
                <c:pt idx="4998">
                  <c:v>31688.09999999858</c:v>
                </c:pt>
                <c:pt idx="4999">
                  <c:v>31694.59999999858</c:v>
                </c:pt>
                <c:pt idx="5000">
                  <c:v>31704.59999999858</c:v>
                </c:pt>
                <c:pt idx="5001">
                  <c:v>31714.59999999858</c:v>
                </c:pt>
                <c:pt idx="5002">
                  <c:v>31723.89999999855</c:v>
                </c:pt>
                <c:pt idx="5003">
                  <c:v>31733.89999999855</c:v>
                </c:pt>
                <c:pt idx="5004">
                  <c:v>31743.199999998549</c:v>
                </c:pt>
                <c:pt idx="5005">
                  <c:v>31747.49999999857</c:v>
                </c:pt>
                <c:pt idx="5006">
                  <c:v>31751.79999999857</c:v>
                </c:pt>
                <c:pt idx="5007">
                  <c:v>31761.099999998569</c:v>
                </c:pt>
                <c:pt idx="5008">
                  <c:v>31771.099999998569</c:v>
                </c:pt>
                <c:pt idx="5009">
                  <c:v>31773.699999998549</c:v>
                </c:pt>
                <c:pt idx="5010">
                  <c:v>31778.699999998549</c:v>
                </c:pt>
                <c:pt idx="5011">
                  <c:v>31783.699999998549</c:v>
                </c:pt>
                <c:pt idx="5012">
                  <c:v>31788.699999998549</c:v>
                </c:pt>
                <c:pt idx="5013">
                  <c:v>31798.699999998549</c:v>
                </c:pt>
                <c:pt idx="5014">
                  <c:v>31808.699999998549</c:v>
                </c:pt>
                <c:pt idx="5015">
                  <c:v>31817.99999999857</c:v>
                </c:pt>
                <c:pt idx="5016">
                  <c:v>31822.99999999857</c:v>
                </c:pt>
                <c:pt idx="5017">
                  <c:v>31827.39999999855</c:v>
                </c:pt>
                <c:pt idx="5018">
                  <c:v>31831.699999998549</c:v>
                </c:pt>
                <c:pt idx="5019">
                  <c:v>31835.99999999857</c:v>
                </c:pt>
                <c:pt idx="5020">
                  <c:v>31842.79999999857</c:v>
                </c:pt>
                <c:pt idx="5021">
                  <c:v>31846.79999999857</c:v>
                </c:pt>
                <c:pt idx="5022">
                  <c:v>31853.599999998569</c:v>
                </c:pt>
                <c:pt idx="5023">
                  <c:v>31858.199999998549</c:v>
                </c:pt>
                <c:pt idx="5024">
                  <c:v>31862.49999999857</c:v>
                </c:pt>
                <c:pt idx="5025">
                  <c:v>31867.49999999857</c:v>
                </c:pt>
                <c:pt idx="5026">
                  <c:v>31872.49999999857</c:v>
                </c:pt>
                <c:pt idx="5027">
                  <c:v>31881.79999999857</c:v>
                </c:pt>
                <c:pt idx="5028">
                  <c:v>31891.79999999857</c:v>
                </c:pt>
                <c:pt idx="5029">
                  <c:v>31901.79999999857</c:v>
                </c:pt>
                <c:pt idx="5030">
                  <c:v>31911.79999999857</c:v>
                </c:pt>
                <c:pt idx="5031">
                  <c:v>31921.79999999857</c:v>
                </c:pt>
                <c:pt idx="5032">
                  <c:v>31931.79999999857</c:v>
                </c:pt>
                <c:pt idx="5033">
                  <c:v>31941.79999999857</c:v>
                </c:pt>
                <c:pt idx="5034">
                  <c:v>31951.099999998551</c:v>
                </c:pt>
                <c:pt idx="5035">
                  <c:v>31960.39999999855</c:v>
                </c:pt>
                <c:pt idx="5036">
                  <c:v>31970.39999999855</c:v>
                </c:pt>
                <c:pt idx="5037">
                  <c:v>31980.39999999855</c:v>
                </c:pt>
                <c:pt idx="5038">
                  <c:v>31988.199999998549</c:v>
                </c:pt>
                <c:pt idx="5039">
                  <c:v>31995.999999998559</c:v>
                </c:pt>
                <c:pt idx="5040">
                  <c:v>32003.799999998551</c:v>
                </c:pt>
                <c:pt idx="5041">
                  <c:v>32011.599999998551</c:v>
                </c:pt>
                <c:pt idx="5042">
                  <c:v>32019.39999999855</c:v>
                </c:pt>
                <c:pt idx="5043">
                  <c:v>32024.39999999855</c:v>
                </c:pt>
                <c:pt idx="5044">
                  <c:v>32028.699999998549</c:v>
                </c:pt>
                <c:pt idx="5045">
                  <c:v>32036.199999998549</c:v>
                </c:pt>
                <c:pt idx="5046">
                  <c:v>32040.499999998559</c:v>
                </c:pt>
                <c:pt idx="5047">
                  <c:v>32044.799999998551</c:v>
                </c:pt>
                <c:pt idx="5048">
                  <c:v>32049.799999998551</c:v>
                </c:pt>
                <c:pt idx="5049">
                  <c:v>32059.099999998551</c:v>
                </c:pt>
                <c:pt idx="5050">
                  <c:v>32068.39999999855</c:v>
                </c:pt>
                <c:pt idx="5051">
                  <c:v>32077.699999998549</c:v>
                </c:pt>
                <c:pt idx="5052">
                  <c:v>32086.999999998559</c:v>
                </c:pt>
                <c:pt idx="5053">
                  <c:v>32096.299999998551</c:v>
                </c:pt>
                <c:pt idx="5054">
                  <c:v>32102.699999998549</c:v>
                </c:pt>
                <c:pt idx="5055">
                  <c:v>32107.699999998549</c:v>
                </c:pt>
                <c:pt idx="5056">
                  <c:v>32117.699999998549</c:v>
                </c:pt>
                <c:pt idx="5057">
                  <c:v>32124.499999998559</c:v>
                </c:pt>
                <c:pt idx="5058">
                  <c:v>32131.999999998559</c:v>
                </c:pt>
                <c:pt idx="5059">
                  <c:v>32134.099999998551</c:v>
                </c:pt>
                <c:pt idx="5060">
                  <c:v>32139.099999998551</c:v>
                </c:pt>
                <c:pt idx="5061">
                  <c:v>32142.39999999855</c:v>
                </c:pt>
                <c:pt idx="5062">
                  <c:v>32147.39999999855</c:v>
                </c:pt>
                <c:pt idx="5063">
                  <c:v>32151.999999998559</c:v>
                </c:pt>
                <c:pt idx="5064">
                  <c:v>32154.099999998551</c:v>
                </c:pt>
                <c:pt idx="5065">
                  <c:v>32156.199999998549</c:v>
                </c:pt>
                <c:pt idx="5066">
                  <c:v>32163.39999999855</c:v>
                </c:pt>
                <c:pt idx="5067">
                  <c:v>32167.39999999855</c:v>
                </c:pt>
                <c:pt idx="5068">
                  <c:v>32169.299999998551</c:v>
                </c:pt>
                <c:pt idx="5069">
                  <c:v>32173.89999999855</c:v>
                </c:pt>
                <c:pt idx="5070">
                  <c:v>32181.39999999855</c:v>
                </c:pt>
                <c:pt idx="5071">
                  <c:v>32185.39999999855</c:v>
                </c:pt>
                <c:pt idx="5072">
                  <c:v>32187.499999998548</c:v>
                </c:pt>
                <c:pt idx="5073">
                  <c:v>32191.099999998551</c:v>
                </c:pt>
                <c:pt idx="5074">
                  <c:v>32192.999999998548</c:v>
                </c:pt>
                <c:pt idx="5075">
                  <c:v>32195.099999998551</c:v>
                </c:pt>
                <c:pt idx="5076">
                  <c:v>32199.39999999855</c:v>
                </c:pt>
                <c:pt idx="5077">
                  <c:v>32208.39999999855</c:v>
                </c:pt>
                <c:pt idx="5078">
                  <c:v>32217.199999998509</c:v>
                </c:pt>
                <c:pt idx="5079">
                  <c:v>32221.499999998541</c:v>
                </c:pt>
                <c:pt idx="5080">
                  <c:v>32223.59999999854</c:v>
                </c:pt>
                <c:pt idx="5081">
                  <c:v>32230.399999998539</c:v>
                </c:pt>
                <c:pt idx="5082">
                  <c:v>32233.699999998509</c:v>
                </c:pt>
                <c:pt idx="5083">
                  <c:v>32235.79999999854</c:v>
                </c:pt>
                <c:pt idx="5084">
                  <c:v>32237.899999998539</c:v>
                </c:pt>
                <c:pt idx="5085">
                  <c:v>32239.59999999854</c:v>
                </c:pt>
                <c:pt idx="5086">
                  <c:v>32241.699999998509</c:v>
                </c:pt>
                <c:pt idx="5087">
                  <c:v>32246.699999998509</c:v>
                </c:pt>
                <c:pt idx="5088">
                  <c:v>32248.79999999854</c:v>
                </c:pt>
                <c:pt idx="5089">
                  <c:v>32250.89999999851</c:v>
                </c:pt>
                <c:pt idx="5090">
                  <c:v>32252.99999999853</c:v>
                </c:pt>
                <c:pt idx="5091">
                  <c:v>32257.89999999851</c:v>
                </c:pt>
                <c:pt idx="5092">
                  <c:v>32262.89999999851</c:v>
                </c:pt>
                <c:pt idx="5093">
                  <c:v>32270.699999998509</c:v>
                </c:pt>
                <c:pt idx="5094">
                  <c:v>32274.99999999853</c:v>
                </c:pt>
                <c:pt idx="5095">
                  <c:v>32279.599999998529</c:v>
                </c:pt>
                <c:pt idx="5096">
                  <c:v>32284.599999998529</c:v>
                </c:pt>
                <c:pt idx="5097">
                  <c:v>32292.099999998529</c:v>
                </c:pt>
                <c:pt idx="5098">
                  <c:v>32294.199999998509</c:v>
                </c:pt>
                <c:pt idx="5099">
                  <c:v>32298.49999999853</c:v>
                </c:pt>
                <c:pt idx="5100">
                  <c:v>32305.29999999853</c:v>
                </c:pt>
                <c:pt idx="5101">
                  <c:v>32307.39999999851</c:v>
                </c:pt>
                <c:pt idx="5102">
                  <c:v>32312.39999999851</c:v>
                </c:pt>
                <c:pt idx="5103">
                  <c:v>32319.89999999851</c:v>
                </c:pt>
                <c:pt idx="5104">
                  <c:v>32327.39999999851</c:v>
                </c:pt>
                <c:pt idx="5105">
                  <c:v>32334.29999999853</c:v>
                </c:pt>
                <c:pt idx="5106">
                  <c:v>32336.39999999851</c:v>
                </c:pt>
                <c:pt idx="5107">
                  <c:v>32338.49999999853</c:v>
                </c:pt>
                <c:pt idx="5108">
                  <c:v>32340.599999998511</c:v>
                </c:pt>
                <c:pt idx="5109">
                  <c:v>32347.39999999851</c:v>
                </c:pt>
                <c:pt idx="5110">
                  <c:v>32351.699999998509</c:v>
                </c:pt>
                <c:pt idx="5111">
                  <c:v>32353.39999999851</c:v>
                </c:pt>
                <c:pt idx="5112">
                  <c:v>32355.099999998511</c:v>
                </c:pt>
                <c:pt idx="5113">
                  <c:v>32356.79999999853</c:v>
                </c:pt>
                <c:pt idx="5114">
                  <c:v>32363.599999998511</c:v>
                </c:pt>
                <c:pt idx="5115">
                  <c:v>32371.099999998511</c:v>
                </c:pt>
                <c:pt idx="5116">
                  <c:v>32373.199999998509</c:v>
                </c:pt>
                <c:pt idx="5117">
                  <c:v>32378.199999998509</c:v>
                </c:pt>
                <c:pt idx="5118">
                  <c:v>32382.499999998519</c:v>
                </c:pt>
                <c:pt idx="5119">
                  <c:v>32386.799999998511</c:v>
                </c:pt>
                <c:pt idx="5120">
                  <c:v>32391.099999998511</c:v>
                </c:pt>
                <c:pt idx="5121">
                  <c:v>32397.299999998511</c:v>
                </c:pt>
                <c:pt idx="5122">
                  <c:v>32407.299999998511</c:v>
                </c:pt>
                <c:pt idx="5123">
                  <c:v>32417.299999998511</c:v>
                </c:pt>
                <c:pt idx="5124">
                  <c:v>32425.099999998511</c:v>
                </c:pt>
                <c:pt idx="5125">
                  <c:v>32434.099999998511</c:v>
                </c:pt>
                <c:pt idx="5126">
                  <c:v>32443.39999999851</c:v>
                </c:pt>
                <c:pt idx="5127">
                  <c:v>32452.699999998509</c:v>
                </c:pt>
                <c:pt idx="5128">
                  <c:v>32461.999999998519</c:v>
                </c:pt>
                <c:pt idx="5129">
                  <c:v>32471.299999998511</c:v>
                </c:pt>
                <c:pt idx="5130">
                  <c:v>32480.299999998511</c:v>
                </c:pt>
                <c:pt idx="5131">
                  <c:v>32489.599999998511</c:v>
                </c:pt>
                <c:pt idx="5132">
                  <c:v>32496.39999999851</c:v>
                </c:pt>
                <c:pt idx="5133">
                  <c:v>32502.39999999851</c:v>
                </c:pt>
                <c:pt idx="5134">
                  <c:v>32509.599999998511</c:v>
                </c:pt>
                <c:pt idx="5135">
                  <c:v>32516.799999998511</c:v>
                </c:pt>
                <c:pt idx="5136">
                  <c:v>32523.999999998519</c:v>
                </c:pt>
                <c:pt idx="5137">
                  <c:v>32531.199999998509</c:v>
                </c:pt>
                <c:pt idx="5138">
                  <c:v>32538.39999999851</c:v>
                </c:pt>
                <c:pt idx="5139">
                  <c:v>32545.599999998511</c:v>
                </c:pt>
                <c:pt idx="5140">
                  <c:v>32552.799999998511</c:v>
                </c:pt>
                <c:pt idx="5141">
                  <c:v>32559.999999998519</c:v>
                </c:pt>
                <c:pt idx="5142">
                  <c:v>32567.199999998509</c:v>
                </c:pt>
                <c:pt idx="5143">
                  <c:v>32574.39999999851</c:v>
                </c:pt>
                <c:pt idx="5144">
                  <c:v>32581.599999998511</c:v>
                </c:pt>
                <c:pt idx="5145">
                  <c:v>32588.79999999853</c:v>
                </c:pt>
                <c:pt idx="5146">
                  <c:v>32595.99999999853</c:v>
                </c:pt>
                <c:pt idx="5147">
                  <c:v>32603.199999998509</c:v>
                </c:pt>
                <c:pt idx="5148">
                  <c:v>32610.39999999851</c:v>
                </c:pt>
                <c:pt idx="5149">
                  <c:v>32617.599999998529</c:v>
                </c:pt>
                <c:pt idx="5150">
                  <c:v>32624.79999999853</c:v>
                </c:pt>
                <c:pt idx="5151">
                  <c:v>32631.99999999853</c:v>
                </c:pt>
                <c:pt idx="5152">
                  <c:v>32641.29999999853</c:v>
                </c:pt>
                <c:pt idx="5153">
                  <c:v>32645.599999998529</c:v>
                </c:pt>
                <c:pt idx="5154">
                  <c:v>32649.89999999851</c:v>
                </c:pt>
                <c:pt idx="5155">
                  <c:v>32654.199999998509</c:v>
                </c:pt>
                <c:pt idx="5156">
                  <c:v>32663.49999999853</c:v>
                </c:pt>
                <c:pt idx="5157">
                  <c:v>32673.49999999853</c:v>
                </c:pt>
                <c:pt idx="5158">
                  <c:v>32680.699999998509</c:v>
                </c:pt>
                <c:pt idx="5159">
                  <c:v>32689.99999999853</c:v>
                </c:pt>
                <c:pt idx="5160">
                  <c:v>32699.29999999853</c:v>
                </c:pt>
                <c:pt idx="5161">
                  <c:v>32703.599999998511</c:v>
                </c:pt>
                <c:pt idx="5162">
                  <c:v>32712.89999999851</c:v>
                </c:pt>
                <c:pt idx="5163">
                  <c:v>32722.199999998509</c:v>
                </c:pt>
                <c:pt idx="5164">
                  <c:v>32731.499999998519</c:v>
                </c:pt>
                <c:pt idx="5165">
                  <c:v>32740.799999998511</c:v>
                </c:pt>
                <c:pt idx="5166">
                  <c:v>32750.099999998511</c:v>
                </c:pt>
                <c:pt idx="5167">
                  <c:v>32754.39999999851</c:v>
                </c:pt>
                <c:pt idx="5168">
                  <c:v>32763.699999998509</c:v>
                </c:pt>
                <c:pt idx="5169">
                  <c:v>32772.99999999853</c:v>
                </c:pt>
                <c:pt idx="5170">
                  <c:v>32782.299999998533</c:v>
                </c:pt>
                <c:pt idx="5171">
                  <c:v>32791.599999998529</c:v>
                </c:pt>
                <c:pt idx="5172">
                  <c:v>32795.899999998532</c:v>
                </c:pt>
                <c:pt idx="5173">
                  <c:v>32805.899999998532</c:v>
                </c:pt>
                <c:pt idx="5174">
                  <c:v>32815.199999998542</c:v>
                </c:pt>
                <c:pt idx="5175">
                  <c:v>32822.999999998538</c:v>
                </c:pt>
                <c:pt idx="5176">
                  <c:v>32832.999999998538</c:v>
                </c:pt>
                <c:pt idx="5177">
                  <c:v>32842.29999999854</c:v>
                </c:pt>
                <c:pt idx="5178">
                  <c:v>32851.599999998543</c:v>
                </c:pt>
                <c:pt idx="5179">
                  <c:v>32860.899999998561</c:v>
                </c:pt>
                <c:pt idx="5180">
                  <c:v>32870.199999998549</c:v>
                </c:pt>
                <c:pt idx="5181">
                  <c:v>32879.499999998552</c:v>
                </c:pt>
                <c:pt idx="5182">
                  <c:v>32888.799999998562</c:v>
                </c:pt>
                <c:pt idx="5183">
                  <c:v>32898.099999998558</c:v>
                </c:pt>
                <c:pt idx="5184">
                  <c:v>32907.399999998561</c:v>
                </c:pt>
                <c:pt idx="5185">
                  <c:v>32916.699999998571</c:v>
                </c:pt>
                <c:pt idx="5186">
                  <c:v>32925.999999998581</c:v>
                </c:pt>
                <c:pt idx="5187">
                  <c:v>32935.29999999857</c:v>
                </c:pt>
                <c:pt idx="5188">
                  <c:v>32939.599999998572</c:v>
                </c:pt>
                <c:pt idx="5189">
                  <c:v>32946.79999999857</c:v>
                </c:pt>
                <c:pt idx="5190">
                  <c:v>32953.999999998581</c:v>
                </c:pt>
                <c:pt idx="5191">
                  <c:v>32961.199999998571</c:v>
                </c:pt>
                <c:pt idx="5192">
                  <c:v>32968.399999998561</c:v>
                </c:pt>
                <c:pt idx="5193">
                  <c:v>32975.199999998571</c:v>
                </c:pt>
                <c:pt idx="5194">
                  <c:v>32980.199999998571</c:v>
                </c:pt>
                <c:pt idx="5195">
                  <c:v>32985.199999998571</c:v>
                </c:pt>
                <c:pt idx="5196">
                  <c:v>32991.999999998581</c:v>
                </c:pt>
                <c:pt idx="5197">
                  <c:v>33001.29999999857</c:v>
                </c:pt>
                <c:pt idx="5198">
                  <c:v>33005.599999998572</c:v>
                </c:pt>
                <c:pt idx="5199">
                  <c:v>33007.699999998571</c:v>
                </c:pt>
                <c:pt idx="5200">
                  <c:v>33012.699999998571</c:v>
                </c:pt>
                <c:pt idx="5201">
                  <c:v>33021.499999998581</c:v>
                </c:pt>
                <c:pt idx="5202">
                  <c:v>33030.799999998577</c:v>
                </c:pt>
                <c:pt idx="5203">
                  <c:v>33035.799999998577</c:v>
                </c:pt>
                <c:pt idx="5204">
                  <c:v>33042.59999999858</c:v>
                </c:pt>
                <c:pt idx="5205">
                  <c:v>33047.499999998581</c:v>
                </c:pt>
                <c:pt idx="5206">
                  <c:v>33053.799999998599</c:v>
                </c:pt>
                <c:pt idx="5207">
                  <c:v>33061.599999998602</c:v>
                </c:pt>
                <c:pt idx="5208">
                  <c:v>33065.899999998597</c:v>
                </c:pt>
                <c:pt idx="5209">
                  <c:v>33075.1999999986</c:v>
                </c:pt>
                <c:pt idx="5210">
                  <c:v>33082.6999999986</c:v>
                </c:pt>
                <c:pt idx="5211">
                  <c:v>33091.999999998603</c:v>
                </c:pt>
                <c:pt idx="5212">
                  <c:v>33101.299999998599</c:v>
                </c:pt>
                <c:pt idx="5213">
                  <c:v>33109.099999998602</c:v>
                </c:pt>
                <c:pt idx="5214">
                  <c:v>33114.099999998602</c:v>
                </c:pt>
                <c:pt idx="5215">
                  <c:v>33118.399999998612</c:v>
                </c:pt>
                <c:pt idx="5216">
                  <c:v>33122.699999998607</c:v>
                </c:pt>
                <c:pt idx="5217">
                  <c:v>33126.99999999861</c:v>
                </c:pt>
                <c:pt idx="5218">
                  <c:v>33134.49999999861</c:v>
                </c:pt>
                <c:pt idx="5219">
                  <c:v>33141.299999998613</c:v>
                </c:pt>
                <c:pt idx="5220">
                  <c:v>33145.899999998612</c:v>
                </c:pt>
                <c:pt idx="5221">
                  <c:v>33150.49999999861</c:v>
                </c:pt>
                <c:pt idx="5222">
                  <c:v>33154.799999998613</c:v>
                </c:pt>
                <c:pt idx="5223">
                  <c:v>33159.099999998623</c:v>
                </c:pt>
                <c:pt idx="5224">
                  <c:v>33163.099999998623</c:v>
                </c:pt>
                <c:pt idx="5225">
                  <c:v>33168.099999998623</c:v>
                </c:pt>
                <c:pt idx="5226">
                  <c:v>33174.899999998619</c:v>
                </c:pt>
                <c:pt idx="5227">
                  <c:v>33179.199999998622</c:v>
                </c:pt>
                <c:pt idx="5228">
                  <c:v>33185.999999998632</c:v>
                </c:pt>
                <c:pt idx="5229">
                  <c:v>33190.999999998632</c:v>
                </c:pt>
                <c:pt idx="5230">
                  <c:v>33195.999999998632</c:v>
                </c:pt>
                <c:pt idx="5231">
                  <c:v>33200.999999998632</c:v>
                </c:pt>
                <c:pt idx="5232">
                  <c:v>33205.999999998632</c:v>
                </c:pt>
                <c:pt idx="5233">
                  <c:v>33208.099999998623</c:v>
                </c:pt>
                <c:pt idx="5234">
                  <c:v>33210.199999998622</c:v>
                </c:pt>
                <c:pt idx="5235">
                  <c:v>33215.099999998623</c:v>
                </c:pt>
                <c:pt idx="5236">
                  <c:v>33220.099999998623</c:v>
                </c:pt>
                <c:pt idx="5237">
                  <c:v>33224.699999998622</c:v>
                </c:pt>
                <c:pt idx="5238">
                  <c:v>33226.79999999862</c:v>
                </c:pt>
                <c:pt idx="5239">
                  <c:v>33231.79999999862</c:v>
                </c:pt>
                <c:pt idx="5240">
                  <c:v>33236.399999998619</c:v>
                </c:pt>
                <c:pt idx="5241">
                  <c:v>33240.999999998618</c:v>
                </c:pt>
                <c:pt idx="5242">
                  <c:v>33245.29999999862</c:v>
                </c:pt>
                <c:pt idx="5243">
                  <c:v>33254.599999998623</c:v>
                </c:pt>
                <c:pt idx="5244">
                  <c:v>33258.899999998634</c:v>
                </c:pt>
                <c:pt idx="5245">
                  <c:v>33263.899999998634</c:v>
                </c:pt>
                <c:pt idx="5246">
                  <c:v>33273.199999998629</c:v>
                </c:pt>
                <c:pt idx="5247">
                  <c:v>33282.499999998632</c:v>
                </c:pt>
                <c:pt idx="5248">
                  <c:v>33288.899999998641</c:v>
                </c:pt>
                <c:pt idx="5249">
                  <c:v>33295.399999998641</c:v>
                </c:pt>
                <c:pt idx="5250">
                  <c:v>33300.399999998641</c:v>
                </c:pt>
                <c:pt idx="5251">
                  <c:v>33305.399999998641</c:v>
                </c:pt>
                <c:pt idx="5252">
                  <c:v>33310.399999998641</c:v>
                </c:pt>
                <c:pt idx="5253">
                  <c:v>33317.199999998636</c:v>
                </c:pt>
                <c:pt idx="5254">
                  <c:v>33323.699999998636</c:v>
                </c:pt>
                <c:pt idx="5255">
                  <c:v>33328.699999998636</c:v>
                </c:pt>
                <c:pt idx="5256">
                  <c:v>33332.999999998639</c:v>
                </c:pt>
                <c:pt idx="5257">
                  <c:v>33337.299999998642</c:v>
                </c:pt>
                <c:pt idx="5258">
                  <c:v>33342.299999998642</c:v>
                </c:pt>
                <c:pt idx="5259">
                  <c:v>33351.299999998642</c:v>
                </c:pt>
                <c:pt idx="5260">
                  <c:v>33361.299999998642</c:v>
                </c:pt>
                <c:pt idx="5261">
                  <c:v>33367.299999998642</c:v>
                </c:pt>
                <c:pt idx="5262">
                  <c:v>33371.599999998652</c:v>
                </c:pt>
                <c:pt idx="5263">
                  <c:v>33380.899999998648</c:v>
                </c:pt>
                <c:pt idx="5264">
                  <c:v>33385.199999998651</c:v>
                </c:pt>
                <c:pt idx="5265">
                  <c:v>33389.499999998661</c:v>
                </c:pt>
                <c:pt idx="5266">
                  <c:v>33393.799999998657</c:v>
                </c:pt>
                <c:pt idx="5267">
                  <c:v>33403.09999999866</c:v>
                </c:pt>
                <c:pt idx="5268">
                  <c:v>33408.09999999866</c:v>
                </c:pt>
                <c:pt idx="5269">
                  <c:v>33413.09999999866</c:v>
                </c:pt>
                <c:pt idx="5270">
                  <c:v>33415.199999998658</c:v>
                </c:pt>
                <c:pt idx="5271">
                  <c:v>33417.09999999866</c:v>
                </c:pt>
                <c:pt idx="5272">
                  <c:v>33422.09999999866</c:v>
                </c:pt>
                <c:pt idx="5273">
                  <c:v>33426.499999998661</c:v>
                </c:pt>
                <c:pt idx="5274">
                  <c:v>33429.799999998657</c:v>
                </c:pt>
                <c:pt idx="5275">
                  <c:v>33434.099999998667</c:v>
                </c:pt>
                <c:pt idx="5276">
                  <c:v>33441.599999998667</c:v>
                </c:pt>
                <c:pt idx="5277">
                  <c:v>33446.499999998668</c:v>
                </c:pt>
                <c:pt idx="5278">
                  <c:v>33450.799999998671</c:v>
                </c:pt>
                <c:pt idx="5279">
                  <c:v>33455.099999998682</c:v>
                </c:pt>
                <c:pt idx="5280">
                  <c:v>33461.699999998673</c:v>
                </c:pt>
                <c:pt idx="5281">
                  <c:v>33468.299999998671</c:v>
                </c:pt>
                <c:pt idx="5282">
                  <c:v>33475.39999999867</c:v>
                </c:pt>
                <c:pt idx="5283">
                  <c:v>33483.199999998673</c:v>
                </c:pt>
                <c:pt idx="5284">
                  <c:v>33490.999999998683</c:v>
                </c:pt>
                <c:pt idx="5285">
                  <c:v>33497.499999998683</c:v>
                </c:pt>
                <c:pt idx="5286">
                  <c:v>33505.999999998683</c:v>
                </c:pt>
                <c:pt idx="5287">
                  <c:v>33512.399999998677</c:v>
                </c:pt>
                <c:pt idx="5288">
                  <c:v>33522.399999998677</c:v>
                </c:pt>
                <c:pt idx="5289">
                  <c:v>33530.19999999868</c:v>
                </c:pt>
                <c:pt idx="5290">
                  <c:v>33531.69999999868</c:v>
                </c:pt>
                <c:pt idx="5291">
                  <c:v>33538.799999998679</c:v>
                </c:pt>
                <c:pt idx="5292">
                  <c:v>33548.099999998682</c:v>
                </c:pt>
                <c:pt idx="5293">
                  <c:v>33557.099999998682</c:v>
                </c:pt>
                <c:pt idx="5294">
                  <c:v>33562.099999998682</c:v>
                </c:pt>
                <c:pt idx="5295">
                  <c:v>33569.899999998699</c:v>
                </c:pt>
                <c:pt idx="5296">
                  <c:v>33577.699999998687</c:v>
                </c:pt>
                <c:pt idx="5297">
                  <c:v>33585.199999998687</c:v>
                </c:pt>
                <c:pt idx="5298">
                  <c:v>33591.199999998687</c:v>
                </c:pt>
                <c:pt idx="5299">
                  <c:v>33598.699999998687</c:v>
                </c:pt>
                <c:pt idx="5300">
                  <c:v>33606.199999998687</c:v>
                </c:pt>
                <c:pt idx="5301">
                  <c:v>33611.199999998687</c:v>
                </c:pt>
                <c:pt idx="5302">
                  <c:v>33616.199999998687</c:v>
                </c:pt>
                <c:pt idx="5303">
                  <c:v>33619.499999998698</c:v>
                </c:pt>
                <c:pt idx="5304">
                  <c:v>33621.399999998699</c:v>
                </c:pt>
                <c:pt idx="5305">
                  <c:v>33624.699999998687</c:v>
                </c:pt>
                <c:pt idx="5306">
                  <c:v>33631.499999998698</c:v>
                </c:pt>
                <c:pt idx="5307">
                  <c:v>33635.799999998701</c:v>
                </c:pt>
                <c:pt idx="5308">
                  <c:v>33642.599999998703</c:v>
                </c:pt>
                <c:pt idx="5309">
                  <c:v>33649.399999998714</c:v>
                </c:pt>
                <c:pt idx="5310">
                  <c:v>33656.199999998709</c:v>
                </c:pt>
                <c:pt idx="5311">
                  <c:v>33662.999999998712</c:v>
                </c:pt>
                <c:pt idx="5312">
                  <c:v>33669.799999998722</c:v>
                </c:pt>
                <c:pt idx="5313">
                  <c:v>33676.599999998718</c:v>
                </c:pt>
                <c:pt idx="5314">
                  <c:v>33683.399999998721</c:v>
                </c:pt>
                <c:pt idx="5315">
                  <c:v>33690.199999998731</c:v>
                </c:pt>
                <c:pt idx="5316">
                  <c:v>33696.999999998727</c:v>
                </c:pt>
                <c:pt idx="5317">
                  <c:v>33703.79999999873</c:v>
                </c:pt>
                <c:pt idx="5318">
                  <c:v>33708.399999998728</c:v>
                </c:pt>
                <c:pt idx="5319">
                  <c:v>33713.399999998728</c:v>
                </c:pt>
                <c:pt idx="5320">
                  <c:v>33717.699999998731</c:v>
                </c:pt>
                <c:pt idx="5321">
                  <c:v>33726.999999998741</c:v>
                </c:pt>
                <c:pt idx="5322">
                  <c:v>33734.499999998741</c:v>
                </c:pt>
                <c:pt idx="5323">
                  <c:v>33738.799999998737</c:v>
                </c:pt>
                <c:pt idx="5324">
                  <c:v>33743.799999998737</c:v>
                </c:pt>
                <c:pt idx="5325">
                  <c:v>33748.09999999874</c:v>
                </c:pt>
                <c:pt idx="5326">
                  <c:v>33752.399999998743</c:v>
                </c:pt>
                <c:pt idx="5327">
                  <c:v>33762.399999998743</c:v>
                </c:pt>
                <c:pt idx="5328">
                  <c:v>33772.399999998743</c:v>
                </c:pt>
                <c:pt idx="5329">
                  <c:v>33782.399999998743</c:v>
                </c:pt>
                <c:pt idx="5330">
                  <c:v>33792.399999998743</c:v>
                </c:pt>
                <c:pt idx="5331">
                  <c:v>33802.399999998743</c:v>
                </c:pt>
                <c:pt idx="5332">
                  <c:v>33812.399999998743</c:v>
                </c:pt>
                <c:pt idx="5333">
                  <c:v>33821.699999998753</c:v>
                </c:pt>
                <c:pt idx="5334">
                  <c:v>33831.699999998753</c:v>
                </c:pt>
                <c:pt idx="5335">
                  <c:v>33840.199999998753</c:v>
                </c:pt>
                <c:pt idx="5336">
                  <c:v>33846.999999998749</c:v>
                </c:pt>
                <c:pt idx="5337">
                  <c:v>33853.89999999875</c:v>
                </c:pt>
                <c:pt idx="5338">
                  <c:v>33861.799999998751</c:v>
                </c:pt>
                <c:pt idx="5339">
                  <c:v>33871.799999998751</c:v>
                </c:pt>
                <c:pt idx="5340">
                  <c:v>33878.999999998749</c:v>
                </c:pt>
                <c:pt idx="5341">
                  <c:v>33883.299999998751</c:v>
                </c:pt>
                <c:pt idx="5342">
                  <c:v>33890.799999998751</c:v>
                </c:pt>
                <c:pt idx="5343">
                  <c:v>33895.39999999875</c:v>
                </c:pt>
                <c:pt idx="5344">
                  <c:v>33899.999999998749</c:v>
                </c:pt>
                <c:pt idx="5345">
                  <c:v>33904.599999998747</c:v>
                </c:pt>
                <c:pt idx="5346">
                  <c:v>33907.89999999875</c:v>
                </c:pt>
                <c:pt idx="5347">
                  <c:v>33912.89999999875</c:v>
                </c:pt>
                <c:pt idx="5348">
                  <c:v>33917.89999999875</c:v>
                </c:pt>
                <c:pt idx="5349">
                  <c:v>33925.39999999875</c:v>
                </c:pt>
                <c:pt idx="5350">
                  <c:v>33930.299999998751</c:v>
                </c:pt>
                <c:pt idx="5351">
                  <c:v>33935.299999998751</c:v>
                </c:pt>
                <c:pt idx="5352">
                  <c:v>33939.89999999875</c:v>
                </c:pt>
                <c:pt idx="5353">
                  <c:v>33944.89999999875</c:v>
                </c:pt>
                <c:pt idx="5354">
                  <c:v>33949.799999998751</c:v>
                </c:pt>
                <c:pt idx="5355">
                  <c:v>33952.39999999875</c:v>
                </c:pt>
                <c:pt idx="5356">
                  <c:v>33959.199999998753</c:v>
                </c:pt>
                <c:pt idx="5357">
                  <c:v>33962.499999998763</c:v>
                </c:pt>
                <c:pt idx="5358">
                  <c:v>33969.299999998759</c:v>
                </c:pt>
                <c:pt idx="5359">
                  <c:v>33973.599999998762</c:v>
                </c:pt>
                <c:pt idx="5360">
                  <c:v>33975.69999999876</c:v>
                </c:pt>
                <c:pt idx="5361">
                  <c:v>33980.299999998759</c:v>
                </c:pt>
                <c:pt idx="5362">
                  <c:v>33987.099999998762</c:v>
                </c:pt>
                <c:pt idx="5363">
                  <c:v>33992.099999998762</c:v>
                </c:pt>
                <c:pt idx="5364">
                  <c:v>33997.099999998762</c:v>
                </c:pt>
                <c:pt idx="5365">
                  <c:v>34001.69999999876</c:v>
                </c:pt>
                <c:pt idx="5366">
                  <c:v>34003.799999998759</c:v>
                </c:pt>
                <c:pt idx="5367">
                  <c:v>34010.599999998762</c:v>
                </c:pt>
                <c:pt idx="5368">
                  <c:v>34017.399999998772</c:v>
                </c:pt>
                <c:pt idx="5369">
                  <c:v>34021.699999998767</c:v>
                </c:pt>
                <c:pt idx="5370">
                  <c:v>34025.99999999877</c:v>
                </c:pt>
                <c:pt idx="5371">
                  <c:v>34032.799999998773</c:v>
                </c:pt>
                <c:pt idx="5372">
                  <c:v>34037.399999998772</c:v>
                </c:pt>
                <c:pt idx="5373">
                  <c:v>34041.99999999877</c:v>
                </c:pt>
                <c:pt idx="5374">
                  <c:v>34046.599999998769</c:v>
                </c:pt>
                <c:pt idx="5375">
                  <c:v>34051.199999998767</c:v>
                </c:pt>
                <c:pt idx="5376">
                  <c:v>34053.299999998773</c:v>
                </c:pt>
                <c:pt idx="5377">
                  <c:v>34055.399999998772</c:v>
                </c:pt>
                <c:pt idx="5378">
                  <c:v>34065.399999998772</c:v>
                </c:pt>
                <c:pt idx="5379">
                  <c:v>34075.399999998772</c:v>
                </c:pt>
                <c:pt idx="5380">
                  <c:v>34085.399999998772</c:v>
                </c:pt>
                <c:pt idx="5381">
                  <c:v>34095.399999998772</c:v>
                </c:pt>
                <c:pt idx="5382">
                  <c:v>34105.399999998772</c:v>
                </c:pt>
                <c:pt idx="5383">
                  <c:v>34115.399999998772</c:v>
                </c:pt>
                <c:pt idx="5384">
                  <c:v>34125.399999998772</c:v>
                </c:pt>
                <c:pt idx="5385">
                  <c:v>34128.599999998762</c:v>
                </c:pt>
                <c:pt idx="5386">
                  <c:v>34132.899999998772</c:v>
                </c:pt>
                <c:pt idx="5387">
                  <c:v>34141.099999998762</c:v>
                </c:pt>
                <c:pt idx="5388">
                  <c:v>34144.299999998759</c:v>
                </c:pt>
                <c:pt idx="5389">
                  <c:v>34149.299999998759</c:v>
                </c:pt>
                <c:pt idx="5390">
                  <c:v>34154.299999998759</c:v>
                </c:pt>
                <c:pt idx="5391">
                  <c:v>34162.099999998762</c:v>
                </c:pt>
                <c:pt idx="5392">
                  <c:v>34166.399999998772</c:v>
                </c:pt>
                <c:pt idx="5393">
                  <c:v>34170.699999998767</c:v>
                </c:pt>
                <c:pt idx="5394">
                  <c:v>34179.99999999877</c:v>
                </c:pt>
                <c:pt idx="5395">
                  <c:v>34189.99999999877</c:v>
                </c:pt>
                <c:pt idx="5396">
                  <c:v>34199.99999999877</c:v>
                </c:pt>
                <c:pt idx="5397">
                  <c:v>34209.99999999877</c:v>
                </c:pt>
                <c:pt idx="5398">
                  <c:v>34219.99999999877</c:v>
                </c:pt>
                <c:pt idx="5399">
                  <c:v>34227.799999998773</c:v>
                </c:pt>
                <c:pt idx="5400">
                  <c:v>34234.99999999877</c:v>
                </c:pt>
                <c:pt idx="5401">
                  <c:v>34242.799999998773</c:v>
                </c:pt>
                <c:pt idx="5402">
                  <c:v>34247.49999999877</c:v>
                </c:pt>
                <c:pt idx="5403">
                  <c:v>34256.799999998773</c:v>
                </c:pt>
                <c:pt idx="5404">
                  <c:v>34263.699999998782</c:v>
                </c:pt>
                <c:pt idx="5405">
                  <c:v>34270.599999998783</c:v>
                </c:pt>
                <c:pt idx="5406">
                  <c:v>34277.499999998778</c:v>
                </c:pt>
                <c:pt idx="5407">
                  <c:v>34284.399999998779</c:v>
                </c:pt>
                <c:pt idx="5408">
                  <c:v>34291.299999998781</c:v>
                </c:pt>
                <c:pt idx="5409">
                  <c:v>34298.199999998782</c:v>
                </c:pt>
                <c:pt idx="5410">
                  <c:v>34305.099999998783</c:v>
                </c:pt>
                <c:pt idx="5411">
                  <c:v>34311.999999998799</c:v>
                </c:pt>
                <c:pt idx="5412">
                  <c:v>34318.899999998801</c:v>
                </c:pt>
                <c:pt idx="5413">
                  <c:v>34325.799999998788</c:v>
                </c:pt>
                <c:pt idx="5414">
                  <c:v>34332.699999998789</c:v>
                </c:pt>
                <c:pt idx="5415">
                  <c:v>34339.599999998798</c:v>
                </c:pt>
                <c:pt idx="5416">
                  <c:v>34341.499999998799</c:v>
                </c:pt>
                <c:pt idx="5417">
                  <c:v>34348.399999998801</c:v>
                </c:pt>
                <c:pt idx="5418">
                  <c:v>34355.299999998802</c:v>
                </c:pt>
                <c:pt idx="5419">
                  <c:v>34365.299999998802</c:v>
                </c:pt>
                <c:pt idx="5420">
                  <c:v>34369.599999998798</c:v>
                </c:pt>
                <c:pt idx="5421">
                  <c:v>34373.899999998801</c:v>
                </c:pt>
                <c:pt idx="5422">
                  <c:v>34377.399999998801</c:v>
                </c:pt>
                <c:pt idx="5423">
                  <c:v>34381.699999998811</c:v>
                </c:pt>
                <c:pt idx="5424">
                  <c:v>34385.999999998807</c:v>
                </c:pt>
                <c:pt idx="5425">
                  <c:v>34391.79999999881</c:v>
                </c:pt>
                <c:pt idx="5426">
                  <c:v>34397.599999998813</c:v>
                </c:pt>
                <c:pt idx="5427">
                  <c:v>34402.199999998811</c:v>
                </c:pt>
                <c:pt idx="5428">
                  <c:v>34406.499999998821</c:v>
                </c:pt>
                <c:pt idx="5429">
                  <c:v>34411.499999998821</c:v>
                </c:pt>
                <c:pt idx="5430">
                  <c:v>34415.799999998817</c:v>
                </c:pt>
                <c:pt idx="5431">
                  <c:v>34422.59999999882</c:v>
                </c:pt>
                <c:pt idx="5432">
                  <c:v>34430.09999999882</c:v>
                </c:pt>
                <c:pt idx="5433">
                  <c:v>34435.09999999882</c:v>
                </c:pt>
                <c:pt idx="5434">
                  <c:v>34441.89999999883</c:v>
                </c:pt>
                <c:pt idx="5435">
                  <c:v>34446.89999999883</c:v>
                </c:pt>
                <c:pt idx="5436">
                  <c:v>34451.89999999883</c:v>
                </c:pt>
                <c:pt idx="5437">
                  <c:v>34453.999999998821</c:v>
                </c:pt>
                <c:pt idx="5438">
                  <c:v>34458.299999998831</c:v>
                </c:pt>
                <c:pt idx="5439">
                  <c:v>34465.799999998831</c:v>
                </c:pt>
                <c:pt idx="5440">
                  <c:v>34472.599999998827</c:v>
                </c:pt>
                <c:pt idx="5441">
                  <c:v>34477.599999998827</c:v>
                </c:pt>
                <c:pt idx="5442">
                  <c:v>34481.89999999883</c:v>
                </c:pt>
                <c:pt idx="5443">
                  <c:v>34486.199999998833</c:v>
                </c:pt>
                <c:pt idx="5444">
                  <c:v>34495.499999998843</c:v>
                </c:pt>
                <c:pt idx="5445">
                  <c:v>34499.799999998839</c:v>
                </c:pt>
                <c:pt idx="5446">
                  <c:v>34509.099999998842</c:v>
                </c:pt>
                <c:pt idx="5447">
                  <c:v>34518.399999998852</c:v>
                </c:pt>
                <c:pt idx="5448">
                  <c:v>34525.499999998843</c:v>
                </c:pt>
                <c:pt idx="5449">
                  <c:v>34535.499999998843</c:v>
                </c:pt>
                <c:pt idx="5450">
                  <c:v>34542.69999999884</c:v>
                </c:pt>
                <c:pt idx="5451">
                  <c:v>34550.499999998843</c:v>
                </c:pt>
                <c:pt idx="5452">
                  <c:v>34559.799999998853</c:v>
                </c:pt>
                <c:pt idx="5453">
                  <c:v>34567.599999998849</c:v>
                </c:pt>
                <c:pt idx="5454">
                  <c:v>34574.699999998847</c:v>
                </c:pt>
                <c:pt idx="5455">
                  <c:v>34583.99999999885</c:v>
                </c:pt>
                <c:pt idx="5456">
                  <c:v>34591.199999998847</c:v>
                </c:pt>
                <c:pt idx="5457">
                  <c:v>34600.49999999885</c:v>
                </c:pt>
                <c:pt idx="5458">
                  <c:v>34604.799999998853</c:v>
                </c:pt>
                <c:pt idx="5459">
                  <c:v>34609.799999998853</c:v>
                </c:pt>
                <c:pt idx="5460">
                  <c:v>34614.099999998863</c:v>
                </c:pt>
                <c:pt idx="5461">
                  <c:v>34623.399999998859</c:v>
                </c:pt>
                <c:pt idx="5462">
                  <c:v>34632.699999998862</c:v>
                </c:pt>
                <c:pt idx="5463">
                  <c:v>34641.999999998872</c:v>
                </c:pt>
                <c:pt idx="5464">
                  <c:v>34651.299999998868</c:v>
                </c:pt>
                <c:pt idx="5465">
                  <c:v>34658.499999998872</c:v>
                </c:pt>
                <c:pt idx="5466">
                  <c:v>34665.399999998881</c:v>
                </c:pt>
                <c:pt idx="5467">
                  <c:v>34674.699999998869</c:v>
                </c:pt>
                <c:pt idx="5468">
                  <c:v>34683.999999998872</c:v>
                </c:pt>
                <c:pt idx="5469">
                  <c:v>34693.299999998882</c:v>
                </c:pt>
                <c:pt idx="5470">
                  <c:v>34702.599999998878</c:v>
                </c:pt>
                <c:pt idx="5471">
                  <c:v>34711.899999998881</c:v>
                </c:pt>
                <c:pt idx="5472">
                  <c:v>34721.199999998898</c:v>
                </c:pt>
                <c:pt idx="5473">
                  <c:v>34725.499999998901</c:v>
                </c:pt>
                <c:pt idx="5474">
                  <c:v>34734.79999999889</c:v>
                </c:pt>
                <c:pt idx="5475">
                  <c:v>34744.0999999989</c:v>
                </c:pt>
                <c:pt idx="5476">
                  <c:v>34753.399999998903</c:v>
                </c:pt>
                <c:pt idx="5477">
                  <c:v>34762.699999998898</c:v>
                </c:pt>
                <c:pt idx="5478">
                  <c:v>34771.999999998901</c:v>
                </c:pt>
                <c:pt idx="5479">
                  <c:v>34781.299999998912</c:v>
                </c:pt>
                <c:pt idx="5480">
                  <c:v>34790.599999998907</c:v>
                </c:pt>
                <c:pt idx="5481">
                  <c:v>34799.89999999891</c:v>
                </c:pt>
                <c:pt idx="5482">
                  <c:v>34809.199999998913</c:v>
                </c:pt>
                <c:pt idx="5483">
                  <c:v>34818.49999999893</c:v>
                </c:pt>
                <c:pt idx="5484">
                  <c:v>34825.399999998932</c:v>
                </c:pt>
                <c:pt idx="5485">
                  <c:v>34832.299999998919</c:v>
                </c:pt>
                <c:pt idx="5486">
                  <c:v>34840.099999998922</c:v>
                </c:pt>
                <c:pt idx="5487">
                  <c:v>34847.899999998932</c:v>
                </c:pt>
                <c:pt idx="5488">
                  <c:v>34857.199999998928</c:v>
                </c:pt>
                <c:pt idx="5489">
                  <c:v>34864.399999998932</c:v>
                </c:pt>
                <c:pt idx="5490">
                  <c:v>34871.299999998933</c:v>
                </c:pt>
                <c:pt idx="5491">
                  <c:v>34879.099999998929</c:v>
                </c:pt>
                <c:pt idx="5492">
                  <c:v>34889.099999998929</c:v>
                </c:pt>
                <c:pt idx="5493">
                  <c:v>34898.399999998932</c:v>
                </c:pt>
                <c:pt idx="5494">
                  <c:v>34907.699999998942</c:v>
                </c:pt>
                <c:pt idx="5495">
                  <c:v>34914.899999998932</c:v>
                </c:pt>
                <c:pt idx="5496">
                  <c:v>34924.199999998942</c:v>
                </c:pt>
                <c:pt idx="5497">
                  <c:v>34928.799999998933</c:v>
                </c:pt>
                <c:pt idx="5498">
                  <c:v>34933.099999998944</c:v>
                </c:pt>
                <c:pt idx="5499">
                  <c:v>34943.099999998944</c:v>
                </c:pt>
                <c:pt idx="5500">
                  <c:v>34950.699999998942</c:v>
                </c:pt>
                <c:pt idx="5501">
                  <c:v>34958.299999998933</c:v>
                </c:pt>
                <c:pt idx="5502">
                  <c:v>34966.099999998944</c:v>
                </c:pt>
                <c:pt idx="5503">
                  <c:v>34976.099999998944</c:v>
                </c:pt>
                <c:pt idx="5504">
                  <c:v>34980.399999998939</c:v>
                </c:pt>
                <c:pt idx="5505">
                  <c:v>34989.699999998942</c:v>
                </c:pt>
                <c:pt idx="5506">
                  <c:v>34993.999999998952</c:v>
                </c:pt>
                <c:pt idx="5507">
                  <c:v>35001.799999998948</c:v>
                </c:pt>
                <c:pt idx="5508">
                  <c:v>35011.099999998951</c:v>
                </c:pt>
                <c:pt idx="5509">
                  <c:v>35020.399999998961</c:v>
                </c:pt>
                <c:pt idx="5510">
                  <c:v>35024.699999998957</c:v>
                </c:pt>
                <c:pt idx="5511">
                  <c:v>35033.99999999896</c:v>
                </c:pt>
                <c:pt idx="5512">
                  <c:v>35043.299999998962</c:v>
                </c:pt>
                <c:pt idx="5513">
                  <c:v>35052.599999998973</c:v>
                </c:pt>
                <c:pt idx="5514">
                  <c:v>35061.899999998997</c:v>
                </c:pt>
                <c:pt idx="5515">
                  <c:v>35071.199999998971</c:v>
                </c:pt>
                <c:pt idx="5516">
                  <c:v>35080.499999998981</c:v>
                </c:pt>
                <c:pt idx="5517">
                  <c:v>35089.799999998977</c:v>
                </c:pt>
                <c:pt idx="5518">
                  <c:v>35099.09999999898</c:v>
                </c:pt>
                <c:pt idx="5519">
                  <c:v>35108.399999998997</c:v>
                </c:pt>
                <c:pt idx="5520">
                  <c:v>35117.699999999</c:v>
                </c:pt>
                <c:pt idx="5521">
                  <c:v>35126.999999999003</c:v>
                </c:pt>
                <c:pt idx="5522">
                  <c:v>35136.299999998999</c:v>
                </c:pt>
                <c:pt idx="5523">
                  <c:v>35145.599999999002</c:v>
                </c:pt>
                <c:pt idx="5524">
                  <c:v>35154.899999998997</c:v>
                </c:pt>
                <c:pt idx="5525">
                  <c:v>35164.199999999</c:v>
                </c:pt>
                <c:pt idx="5526">
                  <c:v>35173.499999999003</c:v>
                </c:pt>
                <c:pt idx="5527">
                  <c:v>35177.799999999013</c:v>
                </c:pt>
                <c:pt idx="5528">
                  <c:v>35182.099999999009</c:v>
                </c:pt>
                <c:pt idx="5529">
                  <c:v>35191.399999999012</c:v>
                </c:pt>
                <c:pt idx="5530">
                  <c:v>35200.699999999008</c:v>
                </c:pt>
                <c:pt idx="5531">
                  <c:v>35209.999999999018</c:v>
                </c:pt>
                <c:pt idx="5532">
                  <c:v>35219.299999999021</c:v>
                </c:pt>
                <c:pt idx="5533">
                  <c:v>35223.899999999019</c:v>
                </c:pt>
                <c:pt idx="5534">
                  <c:v>35225.999999999018</c:v>
                </c:pt>
                <c:pt idx="5535">
                  <c:v>35230.299999999021</c:v>
                </c:pt>
                <c:pt idx="5536">
                  <c:v>35234.299999999021</c:v>
                </c:pt>
                <c:pt idx="5537">
                  <c:v>35236.399999999019</c:v>
                </c:pt>
                <c:pt idx="5538">
                  <c:v>35240.699999999022</c:v>
                </c:pt>
                <c:pt idx="5539">
                  <c:v>35248.199999999022</c:v>
                </c:pt>
                <c:pt idx="5540">
                  <c:v>35250.299999999021</c:v>
                </c:pt>
                <c:pt idx="5541">
                  <c:v>35255.299999999021</c:v>
                </c:pt>
                <c:pt idx="5542">
                  <c:v>35260.199999999022</c:v>
                </c:pt>
                <c:pt idx="5543">
                  <c:v>35262.299999999021</c:v>
                </c:pt>
                <c:pt idx="5544">
                  <c:v>35266.899999999019</c:v>
                </c:pt>
                <c:pt idx="5545">
                  <c:v>35268.999999999018</c:v>
                </c:pt>
                <c:pt idx="5546">
                  <c:v>35272.999999999018</c:v>
                </c:pt>
                <c:pt idx="5547">
                  <c:v>35282.299999999021</c:v>
                </c:pt>
                <c:pt idx="5548">
                  <c:v>35289.799999999021</c:v>
                </c:pt>
                <c:pt idx="5549">
                  <c:v>35294.799999999021</c:v>
                </c:pt>
                <c:pt idx="5550">
                  <c:v>35299.099999999031</c:v>
                </c:pt>
                <c:pt idx="5551">
                  <c:v>35303.399999999026</c:v>
                </c:pt>
                <c:pt idx="5552">
                  <c:v>35313.399999999026</c:v>
                </c:pt>
                <c:pt idx="5553">
                  <c:v>35322.699999999029</c:v>
                </c:pt>
                <c:pt idx="5554">
                  <c:v>35331.999999999032</c:v>
                </c:pt>
                <c:pt idx="5555">
                  <c:v>35336.299999999042</c:v>
                </c:pt>
                <c:pt idx="5556">
                  <c:v>35340.599999999038</c:v>
                </c:pt>
                <c:pt idx="5557">
                  <c:v>35349.899999999041</c:v>
                </c:pt>
                <c:pt idx="5558">
                  <c:v>35359.199999999037</c:v>
                </c:pt>
                <c:pt idx="5559">
                  <c:v>35368.499999999047</c:v>
                </c:pt>
                <c:pt idx="5560">
                  <c:v>35372.79999999905</c:v>
                </c:pt>
                <c:pt idx="5561">
                  <c:v>35377.099999999053</c:v>
                </c:pt>
                <c:pt idx="5562">
                  <c:v>35386.399999999063</c:v>
                </c:pt>
                <c:pt idx="5563">
                  <c:v>35390.699999999058</c:v>
                </c:pt>
                <c:pt idx="5564">
                  <c:v>35399.999999999061</c:v>
                </c:pt>
                <c:pt idx="5565">
                  <c:v>35405.09999999906</c:v>
                </c:pt>
                <c:pt idx="5566">
                  <c:v>35414.399999999063</c:v>
                </c:pt>
                <c:pt idx="5567">
                  <c:v>35423.699999999073</c:v>
                </c:pt>
                <c:pt idx="5568">
                  <c:v>35432.999999999069</c:v>
                </c:pt>
                <c:pt idx="5569">
                  <c:v>35442.299999999072</c:v>
                </c:pt>
                <c:pt idx="5570">
                  <c:v>35448.699999999073</c:v>
                </c:pt>
                <c:pt idx="5571">
                  <c:v>35457.999999999083</c:v>
                </c:pt>
                <c:pt idx="5572">
                  <c:v>35462.299999999079</c:v>
                </c:pt>
                <c:pt idx="5573">
                  <c:v>35467.299999999079</c:v>
                </c:pt>
                <c:pt idx="5574">
                  <c:v>35471.599999999082</c:v>
                </c:pt>
                <c:pt idx="5575">
                  <c:v>35475.899999999099</c:v>
                </c:pt>
                <c:pt idx="5576">
                  <c:v>35480.899999999099</c:v>
                </c:pt>
                <c:pt idx="5577">
                  <c:v>35490.899999999099</c:v>
                </c:pt>
                <c:pt idx="5578">
                  <c:v>35497.699999999088</c:v>
                </c:pt>
                <c:pt idx="5579">
                  <c:v>35505.499999999098</c:v>
                </c:pt>
                <c:pt idx="5580">
                  <c:v>35509.799999999093</c:v>
                </c:pt>
                <c:pt idx="5581">
                  <c:v>35518.799999999093</c:v>
                </c:pt>
                <c:pt idx="5582">
                  <c:v>35523.099999999104</c:v>
                </c:pt>
                <c:pt idx="5583">
                  <c:v>35530.599999999104</c:v>
                </c:pt>
                <c:pt idx="5584">
                  <c:v>35538.099999999104</c:v>
                </c:pt>
                <c:pt idx="5585">
                  <c:v>35545.899999999099</c:v>
                </c:pt>
                <c:pt idx="5586">
                  <c:v>35554.899999999099</c:v>
                </c:pt>
                <c:pt idx="5587">
                  <c:v>35561.299999999101</c:v>
                </c:pt>
                <c:pt idx="5588">
                  <c:v>35565.599999999111</c:v>
                </c:pt>
                <c:pt idx="5589">
                  <c:v>35569.899999999107</c:v>
                </c:pt>
                <c:pt idx="5590">
                  <c:v>35574.199999999109</c:v>
                </c:pt>
                <c:pt idx="5591">
                  <c:v>35584.199999999109</c:v>
                </c:pt>
                <c:pt idx="5592">
                  <c:v>35593.499999999112</c:v>
                </c:pt>
                <c:pt idx="5593">
                  <c:v>35602.799999999123</c:v>
                </c:pt>
                <c:pt idx="5594">
                  <c:v>35612.099999999118</c:v>
                </c:pt>
                <c:pt idx="5595">
                  <c:v>35621.399999999121</c:v>
                </c:pt>
                <c:pt idx="5596">
                  <c:v>35630.699999999131</c:v>
                </c:pt>
                <c:pt idx="5597">
                  <c:v>35639.999999999127</c:v>
                </c:pt>
                <c:pt idx="5598">
                  <c:v>35649.29999999913</c:v>
                </c:pt>
                <c:pt idx="5599">
                  <c:v>35658.599999999133</c:v>
                </c:pt>
                <c:pt idx="5600">
                  <c:v>35667.899999999143</c:v>
                </c:pt>
                <c:pt idx="5601">
                  <c:v>35677.199999999139</c:v>
                </c:pt>
                <c:pt idx="5602">
                  <c:v>35686.499999999141</c:v>
                </c:pt>
                <c:pt idx="5603">
                  <c:v>35695.799999999137</c:v>
                </c:pt>
                <c:pt idx="5604">
                  <c:v>35705.099999999147</c:v>
                </c:pt>
                <c:pt idx="5605">
                  <c:v>35714.39999999915</c:v>
                </c:pt>
                <c:pt idx="5606">
                  <c:v>35718.699999999153</c:v>
                </c:pt>
                <c:pt idx="5607">
                  <c:v>35727.999999999163</c:v>
                </c:pt>
                <c:pt idx="5608">
                  <c:v>35732.299999999159</c:v>
                </c:pt>
                <c:pt idx="5609">
                  <c:v>35737.299999999159</c:v>
                </c:pt>
                <c:pt idx="5610">
                  <c:v>35742.299999999159</c:v>
                </c:pt>
                <c:pt idx="5611">
                  <c:v>35744.399999999157</c:v>
                </c:pt>
                <c:pt idx="5612">
                  <c:v>35749.399999999157</c:v>
                </c:pt>
                <c:pt idx="5613">
                  <c:v>35757.19999999916</c:v>
                </c:pt>
                <c:pt idx="5614">
                  <c:v>35762.099999999162</c:v>
                </c:pt>
                <c:pt idx="5615">
                  <c:v>35767.099999999162</c:v>
                </c:pt>
                <c:pt idx="5616">
                  <c:v>35772.099999999162</c:v>
                </c:pt>
                <c:pt idx="5617">
                  <c:v>35774.19999999916</c:v>
                </c:pt>
                <c:pt idx="5618">
                  <c:v>35776.299999999159</c:v>
                </c:pt>
                <c:pt idx="5619">
                  <c:v>35778.399999999157</c:v>
                </c:pt>
                <c:pt idx="5620">
                  <c:v>35783.299999999159</c:v>
                </c:pt>
                <c:pt idx="5621">
                  <c:v>35790.799999999159</c:v>
                </c:pt>
                <c:pt idx="5622">
                  <c:v>35795.099999999162</c:v>
                </c:pt>
                <c:pt idx="5623">
                  <c:v>35799.399999999172</c:v>
                </c:pt>
                <c:pt idx="5624">
                  <c:v>35803.699999999168</c:v>
                </c:pt>
                <c:pt idx="5625">
                  <c:v>35808.299999999173</c:v>
                </c:pt>
                <c:pt idx="5626">
                  <c:v>35815.799999999173</c:v>
                </c:pt>
                <c:pt idx="5627">
                  <c:v>35823.299999999173</c:v>
                </c:pt>
                <c:pt idx="5628">
                  <c:v>35830.099999999169</c:v>
                </c:pt>
                <c:pt idx="5629">
                  <c:v>35837.599999999169</c:v>
                </c:pt>
                <c:pt idx="5630">
                  <c:v>35839.699999999168</c:v>
                </c:pt>
                <c:pt idx="5631">
                  <c:v>35844.699999999168</c:v>
                </c:pt>
                <c:pt idx="5632">
                  <c:v>35849.699999999168</c:v>
                </c:pt>
                <c:pt idx="5633">
                  <c:v>35854.699999999168</c:v>
                </c:pt>
                <c:pt idx="5634">
                  <c:v>35859.299999999173</c:v>
                </c:pt>
                <c:pt idx="5635">
                  <c:v>35864.199999999168</c:v>
                </c:pt>
                <c:pt idx="5636">
                  <c:v>35866.299999999173</c:v>
                </c:pt>
                <c:pt idx="5637">
                  <c:v>35873.099999999169</c:v>
                </c:pt>
                <c:pt idx="5638">
                  <c:v>35877.999999999171</c:v>
                </c:pt>
                <c:pt idx="5639">
                  <c:v>35882.299999999173</c:v>
                </c:pt>
                <c:pt idx="5640">
                  <c:v>35887.299999999173</c:v>
                </c:pt>
                <c:pt idx="5641">
                  <c:v>35889.399999999172</c:v>
                </c:pt>
                <c:pt idx="5642">
                  <c:v>35895.799999999173</c:v>
                </c:pt>
                <c:pt idx="5643">
                  <c:v>35900.799999999173</c:v>
                </c:pt>
                <c:pt idx="5644">
                  <c:v>35907.599999999184</c:v>
                </c:pt>
                <c:pt idx="5645">
                  <c:v>35912.599999999184</c:v>
                </c:pt>
                <c:pt idx="5646">
                  <c:v>35917.599999999184</c:v>
                </c:pt>
                <c:pt idx="5647">
                  <c:v>35921.899999999179</c:v>
                </c:pt>
                <c:pt idx="5648">
                  <c:v>35929.699999999182</c:v>
                </c:pt>
                <c:pt idx="5649">
                  <c:v>35936.799999999181</c:v>
                </c:pt>
                <c:pt idx="5650">
                  <c:v>35944.599999999198</c:v>
                </c:pt>
                <c:pt idx="5651">
                  <c:v>35952.399999999201</c:v>
                </c:pt>
                <c:pt idx="5652">
                  <c:v>35960.199999999189</c:v>
                </c:pt>
                <c:pt idx="5653">
                  <c:v>35966.9999999992</c:v>
                </c:pt>
                <c:pt idx="5654">
                  <c:v>35974.799999999203</c:v>
                </c:pt>
                <c:pt idx="5655">
                  <c:v>35979.799999999203</c:v>
                </c:pt>
                <c:pt idx="5656">
                  <c:v>35987.299999999203</c:v>
                </c:pt>
                <c:pt idx="5657">
                  <c:v>35993.799999999203</c:v>
                </c:pt>
                <c:pt idx="5658">
                  <c:v>35998.099999999198</c:v>
                </c:pt>
                <c:pt idx="5659">
                  <c:v>36004.899999999201</c:v>
                </c:pt>
                <c:pt idx="5660">
                  <c:v>36011.699999999197</c:v>
                </c:pt>
                <c:pt idx="5661">
                  <c:v>36020.999999999207</c:v>
                </c:pt>
                <c:pt idx="5662">
                  <c:v>36030.299999999203</c:v>
                </c:pt>
                <c:pt idx="5663">
                  <c:v>36034.599999999213</c:v>
                </c:pt>
                <c:pt idx="5664">
                  <c:v>36039.599999999213</c:v>
                </c:pt>
                <c:pt idx="5665">
                  <c:v>36043.899999999223</c:v>
                </c:pt>
                <c:pt idx="5666">
                  <c:v>36050.699999999197</c:v>
                </c:pt>
                <c:pt idx="5667">
                  <c:v>36054.999999999221</c:v>
                </c:pt>
                <c:pt idx="5668">
                  <c:v>36061.799999999217</c:v>
                </c:pt>
                <c:pt idx="5669">
                  <c:v>36071.799999999217</c:v>
                </c:pt>
                <c:pt idx="5670">
                  <c:v>36079.299999999217</c:v>
                </c:pt>
                <c:pt idx="5671">
                  <c:v>36088.599999999227</c:v>
                </c:pt>
                <c:pt idx="5672">
                  <c:v>36097.89999999923</c:v>
                </c:pt>
                <c:pt idx="5673">
                  <c:v>36107.199999999233</c:v>
                </c:pt>
                <c:pt idx="5674">
                  <c:v>36116.499999999243</c:v>
                </c:pt>
                <c:pt idx="5675">
                  <c:v>36120.799999999217</c:v>
                </c:pt>
                <c:pt idx="5676">
                  <c:v>36130.099999999227</c:v>
                </c:pt>
                <c:pt idx="5677">
                  <c:v>36139.399999999237</c:v>
                </c:pt>
                <c:pt idx="5678">
                  <c:v>36141.099999999227</c:v>
                </c:pt>
                <c:pt idx="5679">
                  <c:v>36151.099999999227</c:v>
                </c:pt>
                <c:pt idx="5680">
                  <c:v>36153.199999999233</c:v>
                </c:pt>
                <c:pt idx="5681">
                  <c:v>36155.299999999217</c:v>
                </c:pt>
                <c:pt idx="5682">
                  <c:v>36162.799999999217</c:v>
                </c:pt>
                <c:pt idx="5683">
                  <c:v>36167.799999999217</c:v>
                </c:pt>
                <c:pt idx="5684">
                  <c:v>36172.099999999227</c:v>
                </c:pt>
                <c:pt idx="5685">
                  <c:v>36176.399999999237</c:v>
                </c:pt>
                <c:pt idx="5686">
                  <c:v>36183.199999999233</c:v>
                </c:pt>
                <c:pt idx="5687">
                  <c:v>36189.999999999251</c:v>
                </c:pt>
                <c:pt idx="5688">
                  <c:v>36194.299999999253</c:v>
                </c:pt>
                <c:pt idx="5689">
                  <c:v>36199.299999999253</c:v>
                </c:pt>
                <c:pt idx="5690">
                  <c:v>36202.799999999253</c:v>
                </c:pt>
                <c:pt idx="5691">
                  <c:v>36204.899999999252</c:v>
                </c:pt>
                <c:pt idx="5692">
                  <c:v>36209.199999999248</c:v>
                </c:pt>
                <c:pt idx="5693">
                  <c:v>36216.699999999248</c:v>
                </c:pt>
                <c:pt idx="5694">
                  <c:v>36221.699999999248</c:v>
                </c:pt>
                <c:pt idx="5695">
                  <c:v>36225.999999999258</c:v>
                </c:pt>
                <c:pt idx="5696">
                  <c:v>36230.899999999259</c:v>
                </c:pt>
                <c:pt idx="5697">
                  <c:v>36232.999999999258</c:v>
                </c:pt>
                <c:pt idx="5698">
                  <c:v>36240.499999999258</c:v>
                </c:pt>
                <c:pt idx="5699">
                  <c:v>36245.499999999258</c:v>
                </c:pt>
                <c:pt idx="5700">
                  <c:v>36253.399999999259</c:v>
                </c:pt>
                <c:pt idx="5701">
                  <c:v>36258.399999999259</c:v>
                </c:pt>
                <c:pt idx="5702">
                  <c:v>36268.399999999259</c:v>
                </c:pt>
                <c:pt idx="5703">
                  <c:v>36274.399999999259</c:v>
                </c:pt>
                <c:pt idx="5704">
                  <c:v>36281.199999999248</c:v>
                </c:pt>
                <c:pt idx="5705">
                  <c:v>36287.999999999272</c:v>
                </c:pt>
                <c:pt idx="5706">
                  <c:v>36295.799999999253</c:v>
                </c:pt>
                <c:pt idx="5707">
                  <c:v>36303.599999999271</c:v>
                </c:pt>
                <c:pt idx="5708">
                  <c:v>36307.899999999281</c:v>
                </c:pt>
                <c:pt idx="5709">
                  <c:v>36312.199999999277</c:v>
                </c:pt>
                <c:pt idx="5710">
                  <c:v>36319.699999999277</c:v>
                </c:pt>
                <c:pt idx="5711">
                  <c:v>36326.49999999928</c:v>
                </c:pt>
                <c:pt idx="5712">
                  <c:v>36333.299999999283</c:v>
                </c:pt>
                <c:pt idx="5713">
                  <c:v>36340.099999999293</c:v>
                </c:pt>
                <c:pt idx="5714">
                  <c:v>36349.399999999288</c:v>
                </c:pt>
                <c:pt idx="5715">
                  <c:v>36358.699999999277</c:v>
                </c:pt>
                <c:pt idx="5716">
                  <c:v>36365.499999999287</c:v>
                </c:pt>
                <c:pt idx="5717">
                  <c:v>36372.299999999283</c:v>
                </c:pt>
                <c:pt idx="5718">
                  <c:v>36379.0999999993</c:v>
                </c:pt>
                <c:pt idx="5719">
                  <c:v>36385.899999999303</c:v>
                </c:pt>
                <c:pt idx="5720">
                  <c:v>36387.999999999302</c:v>
                </c:pt>
                <c:pt idx="5721">
                  <c:v>36392.5999999993</c:v>
                </c:pt>
                <c:pt idx="5722">
                  <c:v>36396.899999999303</c:v>
                </c:pt>
                <c:pt idx="5723">
                  <c:v>36401.799999999297</c:v>
                </c:pt>
                <c:pt idx="5724">
                  <c:v>36406.099999999307</c:v>
                </c:pt>
                <c:pt idx="5725">
                  <c:v>36410.39999999931</c:v>
                </c:pt>
                <c:pt idx="5726">
                  <c:v>36413.999999999309</c:v>
                </c:pt>
                <c:pt idx="5727">
                  <c:v>36418.89999999931</c:v>
                </c:pt>
                <c:pt idx="5728">
                  <c:v>36423.199999999313</c:v>
                </c:pt>
                <c:pt idx="5729">
                  <c:v>36430.699999999313</c:v>
                </c:pt>
                <c:pt idx="5730">
                  <c:v>36437.499999999323</c:v>
                </c:pt>
                <c:pt idx="5731">
                  <c:v>36441.799999999297</c:v>
                </c:pt>
                <c:pt idx="5732">
                  <c:v>36446.799999999297</c:v>
                </c:pt>
                <c:pt idx="5733">
                  <c:v>36453.599999999322</c:v>
                </c:pt>
                <c:pt idx="5734">
                  <c:v>36460.399999999332</c:v>
                </c:pt>
                <c:pt idx="5735">
                  <c:v>36467.199999999328</c:v>
                </c:pt>
                <c:pt idx="5736">
                  <c:v>36473.999999999331</c:v>
                </c:pt>
                <c:pt idx="5737">
                  <c:v>36480.799999999334</c:v>
                </c:pt>
                <c:pt idx="5738">
                  <c:v>36487.599999999336</c:v>
                </c:pt>
                <c:pt idx="5739">
                  <c:v>36494.399999999339</c:v>
                </c:pt>
                <c:pt idx="5740">
                  <c:v>36501.199999999328</c:v>
                </c:pt>
                <c:pt idx="5741">
                  <c:v>36507.999999999352</c:v>
                </c:pt>
                <c:pt idx="5742">
                  <c:v>36514.799999999334</c:v>
                </c:pt>
                <c:pt idx="5743">
                  <c:v>36521.599999999351</c:v>
                </c:pt>
                <c:pt idx="5744">
                  <c:v>36528.399999999361</c:v>
                </c:pt>
                <c:pt idx="5745">
                  <c:v>36535.199999999357</c:v>
                </c:pt>
                <c:pt idx="5746">
                  <c:v>36539.49999999936</c:v>
                </c:pt>
                <c:pt idx="5747">
                  <c:v>36541.599999999358</c:v>
                </c:pt>
                <c:pt idx="5748">
                  <c:v>36546.599999999358</c:v>
                </c:pt>
                <c:pt idx="5749">
                  <c:v>36555.899999999361</c:v>
                </c:pt>
                <c:pt idx="5750">
                  <c:v>36565.199999999357</c:v>
                </c:pt>
                <c:pt idx="5751">
                  <c:v>36569.499999999367</c:v>
                </c:pt>
                <c:pt idx="5752">
                  <c:v>36578.79999999937</c:v>
                </c:pt>
                <c:pt idx="5753">
                  <c:v>36583.099999999373</c:v>
                </c:pt>
                <c:pt idx="5754">
                  <c:v>36592.399999999383</c:v>
                </c:pt>
                <c:pt idx="5755">
                  <c:v>36601.699999999379</c:v>
                </c:pt>
                <c:pt idx="5756">
                  <c:v>36606.699999999379</c:v>
                </c:pt>
                <c:pt idx="5757">
                  <c:v>36615.999999999382</c:v>
                </c:pt>
                <c:pt idx="5758">
                  <c:v>36622.799999999377</c:v>
                </c:pt>
                <c:pt idx="5759">
                  <c:v>36629.599999999387</c:v>
                </c:pt>
                <c:pt idx="5760">
                  <c:v>36636.399999999398</c:v>
                </c:pt>
                <c:pt idx="5761">
                  <c:v>36640.699999999393</c:v>
                </c:pt>
                <c:pt idx="5762">
                  <c:v>36644.999999999403</c:v>
                </c:pt>
                <c:pt idx="5763">
                  <c:v>36647.599999999387</c:v>
                </c:pt>
                <c:pt idx="5764">
                  <c:v>36654.399999999398</c:v>
                </c:pt>
                <c:pt idx="5765">
                  <c:v>36661.1999999994</c:v>
                </c:pt>
                <c:pt idx="5766">
                  <c:v>36666.1999999994</c:v>
                </c:pt>
                <c:pt idx="5767">
                  <c:v>36672.999999999403</c:v>
                </c:pt>
                <c:pt idx="5768">
                  <c:v>36677.999999999403</c:v>
                </c:pt>
                <c:pt idx="5769">
                  <c:v>36684.399999999412</c:v>
                </c:pt>
                <c:pt idx="5770">
                  <c:v>36691.199999999408</c:v>
                </c:pt>
                <c:pt idx="5771">
                  <c:v>36697.999999999411</c:v>
                </c:pt>
                <c:pt idx="5772">
                  <c:v>36704.799999999414</c:v>
                </c:pt>
                <c:pt idx="5773">
                  <c:v>36711.599999999416</c:v>
                </c:pt>
                <c:pt idx="5774">
                  <c:v>36718.399999999419</c:v>
                </c:pt>
                <c:pt idx="5775">
                  <c:v>36725.199999999422</c:v>
                </c:pt>
                <c:pt idx="5776">
                  <c:v>36731.999999999432</c:v>
                </c:pt>
                <c:pt idx="5777">
                  <c:v>36738.799999999428</c:v>
                </c:pt>
                <c:pt idx="5778">
                  <c:v>36743.69999999943</c:v>
                </c:pt>
                <c:pt idx="5779">
                  <c:v>36752.999999999432</c:v>
                </c:pt>
                <c:pt idx="5780">
                  <c:v>36762.299999999443</c:v>
                </c:pt>
                <c:pt idx="5781">
                  <c:v>36767.299999999443</c:v>
                </c:pt>
                <c:pt idx="5782">
                  <c:v>36772.299999999443</c:v>
                </c:pt>
                <c:pt idx="5783">
                  <c:v>36776.699999999437</c:v>
                </c:pt>
                <c:pt idx="5784">
                  <c:v>36778.599999999438</c:v>
                </c:pt>
                <c:pt idx="5785">
                  <c:v>36784.99999999944</c:v>
                </c:pt>
                <c:pt idx="5786">
                  <c:v>36794.99999999944</c:v>
                </c:pt>
                <c:pt idx="5787">
                  <c:v>36804.99999999944</c:v>
                </c:pt>
                <c:pt idx="5788">
                  <c:v>36814.99999999944</c:v>
                </c:pt>
                <c:pt idx="5789">
                  <c:v>36824.99999999944</c:v>
                </c:pt>
                <c:pt idx="5790">
                  <c:v>36834.99999999944</c:v>
                </c:pt>
                <c:pt idx="5791">
                  <c:v>36844.99999999944</c:v>
                </c:pt>
                <c:pt idx="5792">
                  <c:v>36854.99999999944</c:v>
                </c:pt>
                <c:pt idx="5793">
                  <c:v>36856.199999999437</c:v>
                </c:pt>
                <c:pt idx="5794">
                  <c:v>36862.99999999944</c:v>
                </c:pt>
                <c:pt idx="5795">
                  <c:v>36869.399999999441</c:v>
                </c:pt>
                <c:pt idx="5796">
                  <c:v>36875.799999999443</c:v>
                </c:pt>
                <c:pt idx="5797">
                  <c:v>36882.199999999437</c:v>
                </c:pt>
                <c:pt idx="5798">
                  <c:v>36887.199999999437</c:v>
                </c:pt>
                <c:pt idx="5799">
                  <c:v>36892.199999999437</c:v>
                </c:pt>
                <c:pt idx="5800">
                  <c:v>36898.999999999447</c:v>
                </c:pt>
                <c:pt idx="5801">
                  <c:v>36905.79999999945</c:v>
                </c:pt>
                <c:pt idx="5802">
                  <c:v>36915.099999999453</c:v>
                </c:pt>
                <c:pt idx="5803">
                  <c:v>36922.599999999453</c:v>
                </c:pt>
                <c:pt idx="5804">
                  <c:v>36930.099999999453</c:v>
                </c:pt>
                <c:pt idx="5805">
                  <c:v>36935.099999999453</c:v>
                </c:pt>
                <c:pt idx="5806">
                  <c:v>36939.399999999463</c:v>
                </c:pt>
                <c:pt idx="5807">
                  <c:v>36943.699999999459</c:v>
                </c:pt>
                <c:pt idx="5808">
                  <c:v>36950.499999999462</c:v>
                </c:pt>
                <c:pt idx="5809">
                  <c:v>36956.299999999457</c:v>
                </c:pt>
                <c:pt idx="5810">
                  <c:v>36963.799999999457</c:v>
                </c:pt>
                <c:pt idx="5811">
                  <c:v>36968.799999999457</c:v>
                </c:pt>
                <c:pt idx="5812">
                  <c:v>36976.599999999467</c:v>
                </c:pt>
                <c:pt idx="5813">
                  <c:v>36983.39999999947</c:v>
                </c:pt>
                <c:pt idx="5814">
                  <c:v>36990.89999999947</c:v>
                </c:pt>
                <c:pt idx="5815">
                  <c:v>36998.39999999947</c:v>
                </c:pt>
                <c:pt idx="5816">
                  <c:v>37002.699999999473</c:v>
                </c:pt>
                <c:pt idx="5817">
                  <c:v>37010.199999999473</c:v>
                </c:pt>
                <c:pt idx="5818">
                  <c:v>37014.499999999483</c:v>
                </c:pt>
                <c:pt idx="5819">
                  <c:v>37019.499999999483</c:v>
                </c:pt>
                <c:pt idx="5820">
                  <c:v>37026.999999999483</c:v>
                </c:pt>
                <c:pt idx="5821">
                  <c:v>37031.899999999478</c:v>
                </c:pt>
                <c:pt idx="5822">
                  <c:v>37036.899999999478</c:v>
                </c:pt>
                <c:pt idx="5823">
                  <c:v>37041.899999999478</c:v>
                </c:pt>
                <c:pt idx="5824">
                  <c:v>37043.999999999483</c:v>
                </c:pt>
                <c:pt idx="5825">
                  <c:v>37046.099999999482</c:v>
                </c:pt>
                <c:pt idx="5826">
                  <c:v>37048.199999999473</c:v>
                </c:pt>
                <c:pt idx="5827">
                  <c:v>37054.999999999483</c:v>
                </c:pt>
                <c:pt idx="5828">
                  <c:v>37059.299999999479</c:v>
                </c:pt>
                <c:pt idx="5829">
                  <c:v>37066.099999999482</c:v>
                </c:pt>
                <c:pt idx="5830">
                  <c:v>37070.399999999499</c:v>
                </c:pt>
                <c:pt idx="5831">
                  <c:v>37077.199999999488</c:v>
                </c:pt>
                <c:pt idx="5832">
                  <c:v>37083.999999999498</c:v>
                </c:pt>
                <c:pt idx="5833">
                  <c:v>37090.799999999494</c:v>
                </c:pt>
                <c:pt idx="5834">
                  <c:v>37098.299999999494</c:v>
                </c:pt>
                <c:pt idx="5835">
                  <c:v>37105.099999999497</c:v>
                </c:pt>
                <c:pt idx="5836">
                  <c:v>37111.899999999499</c:v>
                </c:pt>
                <c:pt idx="5837">
                  <c:v>37118.699999999502</c:v>
                </c:pt>
                <c:pt idx="5838">
                  <c:v>37125.499999999513</c:v>
                </c:pt>
                <c:pt idx="5839">
                  <c:v>37132.299999999508</c:v>
                </c:pt>
                <c:pt idx="5840">
                  <c:v>37136.599999999511</c:v>
                </c:pt>
                <c:pt idx="5841">
                  <c:v>37140.899999999521</c:v>
                </c:pt>
                <c:pt idx="5842">
                  <c:v>37145.199999999517</c:v>
                </c:pt>
                <c:pt idx="5843">
                  <c:v>37151.99999999952</c:v>
                </c:pt>
                <c:pt idx="5844">
                  <c:v>37158.799999999523</c:v>
                </c:pt>
                <c:pt idx="5845">
                  <c:v>37165.599999999533</c:v>
                </c:pt>
                <c:pt idx="5846">
                  <c:v>37172.399999999529</c:v>
                </c:pt>
                <c:pt idx="5847">
                  <c:v>37179.199999999531</c:v>
                </c:pt>
                <c:pt idx="5848">
                  <c:v>37183.499999999542</c:v>
                </c:pt>
                <c:pt idx="5849">
                  <c:v>37187.799999999537</c:v>
                </c:pt>
                <c:pt idx="5850">
                  <c:v>37194.59999999954</c:v>
                </c:pt>
                <c:pt idx="5851">
                  <c:v>37199.59999999954</c:v>
                </c:pt>
                <c:pt idx="5852">
                  <c:v>37206.399999999543</c:v>
                </c:pt>
                <c:pt idx="5853">
                  <c:v>37213.199999999553</c:v>
                </c:pt>
                <c:pt idx="5854">
                  <c:v>37217.499999999549</c:v>
                </c:pt>
                <c:pt idx="5855">
                  <c:v>37224.999999999549</c:v>
                </c:pt>
                <c:pt idx="5856">
                  <c:v>37232.799999999552</c:v>
                </c:pt>
                <c:pt idx="5857">
                  <c:v>37242.799999999552</c:v>
                </c:pt>
                <c:pt idx="5858">
                  <c:v>37250.599999999562</c:v>
                </c:pt>
                <c:pt idx="5859">
                  <c:v>37258.399999999558</c:v>
                </c:pt>
                <c:pt idx="5860">
                  <c:v>37266.199999999561</c:v>
                </c:pt>
                <c:pt idx="5861">
                  <c:v>37273.999999999563</c:v>
                </c:pt>
                <c:pt idx="5862">
                  <c:v>37281.799999999574</c:v>
                </c:pt>
                <c:pt idx="5863">
                  <c:v>37289.599999999569</c:v>
                </c:pt>
                <c:pt idx="5864">
                  <c:v>37297.399999999572</c:v>
                </c:pt>
                <c:pt idx="5865">
                  <c:v>37305.199999999582</c:v>
                </c:pt>
                <c:pt idx="5866">
                  <c:v>37312.999999999578</c:v>
                </c:pt>
                <c:pt idx="5867">
                  <c:v>37320.799999999581</c:v>
                </c:pt>
                <c:pt idx="5868">
                  <c:v>37328.599999999598</c:v>
                </c:pt>
                <c:pt idx="5869">
                  <c:v>37336.399999999601</c:v>
                </c:pt>
                <c:pt idx="5870">
                  <c:v>37344.19999999959</c:v>
                </c:pt>
                <c:pt idx="5871">
                  <c:v>37354.19999999959</c:v>
                </c:pt>
                <c:pt idx="5872">
                  <c:v>37358.4999999996</c:v>
                </c:pt>
                <c:pt idx="5873">
                  <c:v>37366.299999999603</c:v>
                </c:pt>
                <c:pt idx="5874">
                  <c:v>37374.099999999598</c:v>
                </c:pt>
                <c:pt idx="5875">
                  <c:v>37381.899999999601</c:v>
                </c:pt>
                <c:pt idx="5876">
                  <c:v>37389.699999999597</c:v>
                </c:pt>
                <c:pt idx="5877">
                  <c:v>37397.499999999607</c:v>
                </c:pt>
                <c:pt idx="5878">
                  <c:v>37405.299999999603</c:v>
                </c:pt>
                <c:pt idx="5879">
                  <c:v>37413.099999999613</c:v>
                </c:pt>
                <c:pt idx="5880">
                  <c:v>37420.899999999623</c:v>
                </c:pt>
                <c:pt idx="5881">
                  <c:v>37429.899999999623</c:v>
                </c:pt>
                <c:pt idx="5882">
                  <c:v>37437.699999999597</c:v>
                </c:pt>
                <c:pt idx="5883">
                  <c:v>37445.499999999622</c:v>
                </c:pt>
                <c:pt idx="5884">
                  <c:v>37454.799999999617</c:v>
                </c:pt>
                <c:pt idx="5885">
                  <c:v>37462.299999999617</c:v>
                </c:pt>
                <c:pt idx="5886">
                  <c:v>37469.799999999617</c:v>
                </c:pt>
                <c:pt idx="5887">
                  <c:v>37477.599999999627</c:v>
                </c:pt>
                <c:pt idx="5888">
                  <c:v>37482.599999999627</c:v>
                </c:pt>
                <c:pt idx="5889">
                  <c:v>37487.599999999627</c:v>
                </c:pt>
                <c:pt idx="5890">
                  <c:v>37492.599999999627</c:v>
                </c:pt>
                <c:pt idx="5891">
                  <c:v>37500.099999999627</c:v>
                </c:pt>
                <c:pt idx="5892">
                  <c:v>37505.099999999627</c:v>
                </c:pt>
                <c:pt idx="5893">
                  <c:v>37509.699999999633</c:v>
                </c:pt>
                <c:pt idx="5894">
                  <c:v>37514.699999999633</c:v>
                </c:pt>
                <c:pt idx="5895">
                  <c:v>37518.999999999629</c:v>
                </c:pt>
                <c:pt idx="5896">
                  <c:v>37523.299999999617</c:v>
                </c:pt>
                <c:pt idx="5897">
                  <c:v>37525.39999999963</c:v>
                </c:pt>
                <c:pt idx="5898">
                  <c:v>37533.199999999633</c:v>
                </c:pt>
                <c:pt idx="5899">
                  <c:v>37538.199999999633</c:v>
                </c:pt>
                <c:pt idx="5900">
                  <c:v>37543.099999999627</c:v>
                </c:pt>
                <c:pt idx="5901">
                  <c:v>37547.999999999643</c:v>
                </c:pt>
                <c:pt idx="5902">
                  <c:v>37554.799999999617</c:v>
                </c:pt>
                <c:pt idx="5903">
                  <c:v>37556.899999999638</c:v>
                </c:pt>
                <c:pt idx="5904">
                  <c:v>37564.099999999627</c:v>
                </c:pt>
                <c:pt idx="5905">
                  <c:v>37569.899999999638</c:v>
                </c:pt>
                <c:pt idx="5906">
                  <c:v>37574.899999999638</c:v>
                </c:pt>
                <c:pt idx="5907">
                  <c:v>37582.399999999638</c:v>
                </c:pt>
                <c:pt idx="5908">
                  <c:v>37587.399999999638</c:v>
                </c:pt>
                <c:pt idx="5909">
                  <c:v>37594.899999999638</c:v>
                </c:pt>
                <c:pt idx="5910">
                  <c:v>37599.199999999633</c:v>
                </c:pt>
                <c:pt idx="5911">
                  <c:v>37605.999999999643</c:v>
                </c:pt>
                <c:pt idx="5912">
                  <c:v>37610.999999999643</c:v>
                </c:pt>
                <c:pt idx="5913">
                  <c:v>37620.299999999617</c:v>
                </c:pt>
                <c:pt idx="5914">
                  <c:v>37629.599999999627</c:v>
                </c:pt>
                <c:pt idx="5915">
                  <c:v>37638.899999999652</c:v>
                </c:pt>
                <c:pt idx="5916">
                  <c:v>37648.199999999662</c:v>
                </c:pt>
                <c:pt idx="5917">
                  <c:v>37657.499999999658</c:v>
                </c:pt>
                <c:pt idx="5918">
                  <c:v>37666.799999999646</c:v>
                </c:pt>
                <c:pt idx="5919">
                  <c:v>37671.099999999657</c:v>
                </c:pt>
                <c:pt idx="5920">
                  <c:v>37680.099999999657</c:v>
                </c:pt>
                <c:pt idx="5921">
                  <c:v>37687.299999999646</c:v>
                </c:pt>
                <c:pt idx="5922">
                  <c:v>37696.599999999657</c:v>
                </c:pt>
                <c:pt idx="5923">
                  <c:v>37705.899999999667</c:v>
                </c:pt>
                <c:pt idx="5924">
                  <c:v>37715.19999999967</c:v>
                </c:pt>
                <c:pt idx="5925">
                  <c:v>37724.499999999673</c:v>
                </c:pt>
                <c:pt idx="5926">
                  <c:v>37732.299999999683</c:v>
                </c:pt>
                <c:pt idx="5927">
                  <c:v>37736.599999999678</c:v>
                </c:pt>
                <c:pt idx="5928">
                  <c:v>37745.099999999678</c:v>
                </c:pt>
                <c:pt idx="5929">
                  <c:v>37755.099999999678</c:v>
                </c:pt>
                <c:pt idx="5930">
                  <c:v>37759.399999999681</c:v>
                </c:pt>
                <c:pt idx="5931">
                  <c:v>37763.699999999677</c:v>
                </c:pt>
                <c:pt idx="5932">
                  <c:v>37767.999999999687</c:v>
                </c:pt>
                <c:pt idx="5933">
                  <c:v>37774.799999999683</c:v>
                </c:pt>
                <c:pt idx="5934">
                  <c:v>37781.599999999693</c:v>
                </c:pt>
                <c:pt idx="5935">
                  <c:v>37785.899999999703</c:v>
                </c:pt>
                <c:pt idx="5936">
                  <c:v>37792.699999999677</c:v>
                </c:pt>
                <c:pt idx="5937">
                  <c:v>37798.499999999702</c:v>
                </c:pt>
                <c:pt idx="5938">
                  <c:v>37805.299999999697</c:v>
                </c:pt>
                <c:pt idx="5939">
                  <c:v>37812.099999999708</c:v>
                </c:pt>
                <c:pt idx="5940">
                  <c:v>37818.89999999971</c:v>
                </c:pt>
                <c:pt idx="5941">
                  <c:v>37826.39999999971</c:v>
                </c:pt>
                <c:pt idx="5942">
                  <c:v>37830.999999999709</c:v>
                </c:pt>
                <c:pt idx="5943">
                  <c:v>37837.799999999697</c:v>
                </c:pt>
                <c:pt idx="5944">
                  <c:v>37844.599999999708</c:v>
                </c:pt>
                <c:pt idx="5945">
                  <c:v>37851.399999999718</c:v>
                </c:pt>
                <c:pt idx="5946">
                  <c:v>37858.499999999724</c:v>
                </c:pt>
                <c:pt idx="5947">
                  <c:v>37868.499999999724</c:v>
                </c:pt>
                <c:pt idx="5948">
                  <c:v>37875.999999999724</c:v>
                </c:pt>
                <c:pt idx="5949">
                  <c:v>37884.299999999697</c:v>
                </c:pt>
                <c:pt idx="5950">
                  <c:v>37891.099999999722</c:v>
                </c:pt>
                <c:pt idx="5951">
                  <c:v>37895.399999999732</c:v>
                </c:pt>
                <c:pt idx="5952">
                  <c:v>37900.899999999732</c:v>
                </c:pt>
                <c:pt idx="5953">
                  <c:v>37910.899999999732</c:v>
                </c:pt>
                <c:pt idx="5954">
                  <c:v>37912.799999999726</c:v>
                </c:pt>
                <c:pt idx="5955">
                  <c:v>37922.799999999726</c:v>
                </c:pt>
                <c:pt idx="5956">
                  <c:v>37932.799999999726</c:v>
                </c:pt>
                <c:pt idx="5957">
                  <c:v>37937.799999999726</c:v>
                </c:pt>
                <c:pt idx="5958">
                  <c:v>37945.599999999729</c:v>
                </c:pt>
                <c:pt idx="5959">
                  <c:v>37950.599999999729</c:v>
                </c:pt>
                <c:pt idx="5960">
                  <c:v>37958.099999999729</c:v>
                </c:pt>
                <c:pt idx="5961">
                  <c:v>37962.399999999732</c:v>
                </c:pt>
                <c:pt idx="5962">
                  <c:v>37966.999999999731</c:v>
                </c:pt>
                <c:pt idx="5963">
                  <c:v>37971.299999999726</c:v>
                </c:pt>
                <c:pt idx="5964">
                  <c:v>37973.399999999732</c:v>
                </c:pt>
                <c:pt idx="5965">
                  <c:v>37977.699999999742</c:v>
                </c:pt>
                <c:pt idx="5966">
                  <c:v>37982.599999999737</c:v>
                </c:pt>
                <c:pt idx="5967">
                  <c:v>37984.699999999742</c:v>
                </c:pt>
                <c:pt idx="5968">
                  <c:v>37989.699999999742</c:v>
                </c:pt>
                <c:pt idx="5969">
                  <c:v>37998.999999999738</c:v>
                </c:pt>
                <c:pt idx="5970">
                  <c:v>38003.299999999726</c:v>
                </c:pt>
                <c:pt idx="5971">
                  <c:v>38007.599999999737</c:v>
                </c:pt>
                <c:pt idx="5972">
                  <c:v>38016.899999999747</c:v>
                </c:pt>
                <c:pt idx="5973">
                  <c:v>38026.19999999975</c:v>
                </c:pt>
                <c:pt idx="5974">
                  <c:v>38035.499999999753</c:v>
                </c:pt>
                <c:pt idx="5975">
                  <c:v>38040.499999999753</c:v>
                </c:pt>
                <c:pt idx="5976">
                  <c:v>38049.799999999763</c:v>
                </c:pt>
                <c:pt idx="5977">
                  <c:v>38059.099999999758</c:v>
                </c:pt>
                <c:pt idx="5978">
                  <c:v>38063.399999999761</c:v>
                </c:pt>
                <c:pt idx="5979">
                  <c:v>38072.699999999757</c:v>
                </c:pt>
                <c:pt idx="5980">
                  <c:v>38079.499999999767</c:v>
                </c:pt>
                <c:pt idx="5981">
                  <c:v>38088.79999999977</c:v>
                </c:pt>
                <c:pt idx="5982">
                  <c:v>38093.099999999773</c:v>
                </c:pt>
                <c:pt idx="5983">
                  <c:v>38097.399999999783</c:v>
                </c:pt>
                <c:pt idx="5984">
                  <c:v>38101.699999999779</c:v>
                </c:pt>
                <c:pt idx="5985">
                  <c:v>38105.999999999782</c:v>
                </c:pt>
                <c:pt idx="5986">
                  <c:v>38113.499999999782</c:v>
                </c:pt>
                <c:pt idx="5987">
                  <c:v>38117.799999999777</c:v>
                </c:pt>
                <c:pt idx="5988">
                  <c:v>38122.099999999788</c:v>
                </c:pt>
                <c:pt idx="5989">
                  <c:v>38126.399999999798</c:v>
                </c:pt>
                <c:pt idx="5990">
                  <c:v>38135.699999999793</c:v>
                </c:pt>
                <c:pt idx="5991">
                  <c:v>38139.999999999804</c:v>
                </c:pt>
                <c:pt idx="5992">
                  <c:v>38144.299999999777</c:v>
                </c:pt>
                <c:pt idx="5993">
                  <c:v>38151.099999999802</c:v>
                </c:pt>
                <c:pt idx="5994">
                  <c:v>38156.099999999802</c:v>
                </c:pt>
                <c:pt idx="5995">
                  <c:v>38162.899999999812</c:v>
                </c:pt>
                <c:pt idx="5996">
                  <c:v>38166.199999999808</c:v>
                </c:pt>
                <c:pt idx="5997">
                  <c:v>38173.399999999812</c:v>
                </c:pt>
                <c:pt idx="5998">
                  <c:v>38177.699999999808</c:v>
                </c:pt>
                <c:pt idx="5999">
                  <c:v>38181.999999999811</c:v>
                </c:pt>
                <c:pt idx="6000">
                  <c:v>38188.799999999806</c:v>
                </c:pt>
                <c:pt idx="6001">
                  <c:v>38193.799999999806</c:v>
                </c:pt>
                <c:pt idx="6002">
                  <c:v>38198.099999999817</c:v>
                </c:pt>
                <c:pt idx="6003">
                  <c:v>38204.89999999982</c:v>
                </c:pt>
                <c:pt idx="6004">
                  <c:v>38211.699999999822</c:v>
                </c:pt>
                <c:pt idx="6005">
                  <c:v>38219.199999999822</c:v>
                </c:pt>
                <c:pt idx="6006">
                  <c:v>38225.999999999833</c:v>
                </c:pt>
                <c:pt idx="6007">
                  <c:v>38235.299999999828</c:v>
                </c:pt>
                <c:pt idx="6008">
                  <c:v>38244.599999999831</c:v>
                </c:pt>
                <c:pt idx="6009">
                  <c:v>38246.69999999983</c:v>
                </c:pt>
                <c:pt idx="6010">
                  <c:v>38248.799999999828</c:v>
                </c:pt>
                <c:pt idx="6011">
                  <c:v>38253.099999999831</c:v>
                </c:pt>
                <c:pt idx="6012">
                  <c:v>38259.899999999841</c:v>
                </c:pt>
                <c:pt idx="6013">
                  <c:v>38264.199999999837</c:v>
                </c:pt>
                <c:pt idx="6014">
                  <c:v>38269.199999999837</c:v>
                </c:pt>
                <c:pt idx="6015">
                  <c:v>38275.99999999984</c:v>
                </c:pt>
                <c:pt idx="6016">
                  <c:v>38280.299999999843</c:v>
                </c:pt>
                <c:pt idx="6017">
                  <c:v>38287.099999999853</c:v>
                </c:pt>
                <c:pt idx="6018">
                  <c:v>38294.599999999853</c:v>
                </c:pt>
                <c:pt idx="6019">
                  <c:v>38302.399999999849</c:v>
                </c:pt>
                <c:pt idx="6020">
                  <c:v>38307.399999999849</c:v>
                </c:pt>
                <c:pt idx="6021">
                  <c:v>38314.899999999849</c:v>
                </c:pt>
                <c:pt idx="6022">
                  <c:v>38324.199999999852</c:v>
                </c:pt>
                <c:pt idx="6023">
                  <c:v>38328.499999999862</c:v>
                </c:pt>
                <c:pt idx="6024">
                  <c:v>38337.799999999857</c:v>
                </c:pt>
                <c:pt idx="6025">
                  <c:v>38346.59999999986</c:v>
                </c:pt>
                <c:pt idx="6026">
                  <c:v>38353.499999999862</c:v>
                </c:pt>
                <c:pt idx="6027">
                  <c:v>38360.699999999859</c:v>
                </c:pt>
                <c:pt idx="6028">
                  <c:v>38364.699999999859</c:v>
                </c:pt>
                <c:pt idx="6029">
                  <c:v>38368.999999999862</c:v>
                </c:pt>
                <c:pt idx="6030">
                  <c:v>38373.999999999862</c:v>
                </c:pt>
                <c:pt idx="6031">
                  <c:v>38381.499999999862</c:v>
                </c:pt>
                <c:pt idx="6032">
                  <c:v>38385.899999999863</c:v>
                </c:pt>
                <c:pt idx="6033">
                  <c:v>38387.999999999862</c:v>
                </c:pt>
                <c:pt idx="6034">
                  <c:v>38390.09999999986</c:v>
                </c:pt>
                <c:pt idx="6035">
                  <c:v>38394.999999999862</c:v>
                </c:pt>
                <c:pt idx="6036">
                  <c:v>38402.799999999857</c:v>
                </c:pt>
                <c:pt idx="6037">
                  <c:v>38409.999999999862</c:v>
                </c:pt>
                <c:pt idx="6038">
                  <c:v>38414.999999999862</c:v>
                </c:pt>
                <c:pt idx="6039">
                  <c:v>38422.199999999859</c:v>
                </c:pt>
                <c:pt idx="6040">
                  <c:v>38424.299999999857</c:v>
                </c:pt>
                <c:pt idx="6041">
                  <c:v>38428.59999999986</c:v>
                </c:pt>
                <c:pt idx="6042">
                  <c:v>38435.399999999863</c:v>
                </c:pt>
                <c:pt idx="6043">
                  <c:v>38440.399999999863</c:v>
                </c:pt>
                <c:pt idx="6044">
                  <c:v>38444.699999999873</c:v>
                </c:pt>
                <c:pt idx="6045">
                  <c:v>38449.599999999868</c:v>
                </c:pt>
                <c:pt idx="6046">
                  <c:v>38454.199999999873</c:v>
                </c:pt>
                <c:pt idx="6047">
                  <c:v>38461.099999999868</c:v>
                </c:pt>
                <c:pt idx="6048">
                  <c:v>38465.699999999873</c:v>
                </c:pt>
                <c:pt idx="6049">
                  <c:v>38473.199999999873</c:v>
                </c:pt>
                <c:pt idx="6050">
                  <c:v>38475.299999999857</c:v>
                </c:pt>
                <c:pt idx="6051">
                  <c:v>38477.399999999863</c:v>
                </c:pt>
                <c:pt idx="6052">
                  <c:v>38482.399999999863</c:v>
                </c:pt>
                <c:pt idx="6053">
                  <c:v>38487.399999999863</c:v>
                </c:pt>
                <c:pt idx="6054">
                  <c:v>38494.59999999986</c:v>
                </c:pt>
                <c:pt idx="6055">
                  <c:v>38499.59999999986</c:v>
                </c:pt>
                <c:pt idx="6056">
                  <c:v>38504.59999999986</c:v>
                </c:pt>
                <c:pt idx="6057">
                  <c:v>38508.899999999863</c:v>
                </c:pt>
                <c:pt idx="6058">
                  <c:v>38513.199999999873</c:v>
                </c:pt>
                <c:pt idx="6059">
                  <c:v>38523.199999999873</c:v>
                </c:pt>
                <c:pt idx="6060">
                  <c:v>38527.199999999873</c:v>
                </c:pt>
                <c:pt idx="6061">
                  <c:v>38533.999999999869</c:v>
                </c:pt>
                <c:pt idx="6062">
                  <c:v>38537.199999999873</c:v>
                </c:pt>
                <c:pt idx="6063">
                  <c:v>38547.199999999873</c:v>
                </c:pt>
                <c:pt idx="6064">
                  <c:v>38553.999999999869</c:v>
                </c:pt>
                <c:pt idx="6065">
                  <c:v>38563.999999999869</c:v>
                </c:pt>
                <c:pt idx="6066">
                  <c:v>38573.999999999869</c:v>
                </c:pt>
                <c:pt idx="6067">
                  <c:v>38581.499999999869</c:v>
                </c:pt>
                <c:pt idx="6068">
                  <c:v>38590.499999999869</c:v>
                </c:pt>
                <c:pt idx="6069">
                  <c:v>38599.499999999869</c:v>
                </c:pt>
                <c:pt idx="6070">
                  <c:v>38604.499999999869</c:v>
                </c:pt>
                <c:pt idx="6071">
                  <c:v>38613.499999999869</c:v>
                </c:pt>
                <c:pt idx="6072">
                  <c:v>38620.299999999872</c:v>
                </c:pt>
                <c:pt idx="6073">
                  <c:v>38629.599999999882</c:v>
                </c:pt>
                <c:pt idx="6074">
                  <c:v>38636.399999999878</c:v>
                </c:pt>
                <c:pt idx="6075">
                  <c:v>38640.699999999881</c:v>
                </c:pt>
                <c:pt idx="6076">
                  <c:v>38647.499999999898</c:v>
                </c:pt>
                <c:pt idx="6077">
                  <c:v>38654.999999999898</c:v>
                </c:pt>
                <c:pt idx="6078">
                  <c:v>38662.499999999898</c:v>
                </c:pt>
                <c:pt idx="6079">
                  <c:v>38667.499999999898</c:v>
                </c:pt>
                <c:pt idx="6080">
                  <c:v>38671.799999999886</c:v>
                </c:pt>
                <c:pt idx="6081">
                  <c:v>38678.599999999889</c:v>
                </c:pt>
                <c:pt idx="6082">
                  <c:v>38685.3999999999</c:v>
                </c:pt>
                <c:pt idx="6083">
                  <c:v>38692.199999999903</c:v>
                </c:pt>
                <c:pt idx="6084">
                  <c:v>38698.999999999898</c:v>
                </c:pt>
                <c:pt idx="6085">
                  <c:v>38705.799999999901</c:v>
                </c:pt>
                <c:pt idx="6086">
                  <c:v>38712.599999999911</c:v>
                </c:pt>
                <c:pt idx="6087">
                  <c:v>38719.399999999907</c:v>
                </c:pt>
                <c:pt idx="6088">
                  <c:v>38726.19999999991</c:v>
                </c:pt>
                <c:pt idx="6089">
                  <c:v>38732.999999999913</c:v>
                </c:pt>
                <c:pt idx="6090">
                  <c:v>38739.799999999923</c:v>
                </c:pt>
                <c:pt idx="6091">
                  <c:v>38746.599999999919</c:v>
                </c:pt>
                <c:pt idx="6092">
                  <c:v>38753.399999999921</c:v>
                </c:pt>
                <c:pt idx="6093">
                  <c:v>38760.199999999932</c:v>
                </c:pt>
                <c:pt idx="6094">
                  <c:v>38766.999999999927</c:v>
                </c:pt>
                <c:pt idx="6095">
                  <c:v>38773.79999999993</c:v>
                </c:pt>
                <c:pt idx="6096">
                  <c:v>38780.599999999933</c:v>
                </c:pt>
                <c:pt idx="6097">
                  <c:v>38787.399999999943</c:v>
                </c:pt>
                <c:pt idx="6098">
                  <c:v>38794.199999999939</c:v>
                </c:pt>
                <c:pt idx="6099">
                  <c:v>38800.999999999942</c:v>
                </c:pt>
                <c:pt idx="6100">
                  <c:v>38805.299999999937</c:v>
                </c:pt>
                <c:pt idx="6101">
                  <c:v>38810.299999999937</c:v>
                </c:pt>
                <c:pt idx="6102">
                  <c:v>38815.299999999937</c:v>
                </c:pt>
                <c:pt idx="6103">
                  <c:v>38822.099999999948</c:v>
                </c:pt>
                <c:pt idx="6104">
                  <c:v>38826.999999999949</c:v>
                </c:pt>
                <c:pt idx="6105">
                  <c:v>38831.699999999953</c:v>
                </c:pt>
                <c:pt idx="6106">
                  <c:v>38839.499999999949</c:v>
                </c:pt>
                <c:pt idx="6107">
                  <c:v>38846.699999999953</c:v>
                </c:pt>
                <c:pt idx="6108">
                  <c:v>38850.999999999949</c:v>
                </c:pt>
                <c:pt idx="6109">
                  <c:v>38855.899999999951</c:v>
                </c:pt>
                <c:pt idx="6110">
                  <c:v>38862.999999999949</c:v>
                </c:pt>
                <c:pt idx="6111">
                  <c:v>38869.799999999952</c:v>
                </c:pt>
                <c:pt idx="6112">
                  <c:v>38876.599999999962</c:v>
                </c:pt>
                <c:pt idx="6113">
                  <c:v>38883.399999999958</c:v>
                </c:pt>
                <c:pt idx="6114">
                  <c:v>38887.999999999964</c:v>
                </c:pt>
                <c:pt idx="6115">
                  <c:v>38892.299999999959</c:v>
                </c:pt>
                <c:pt idx="6116">
                  <c:v>38897.299999999959</c:v>
                </c:pt>
                <c:pt idx="6117">
                  <c:v>38904.099999999962</c:v>
                </c:pt>
                <c:pt idx="6118">
                  <c:v>38908.399999999972</c:v>
                </c:pt>
                <c:pt idx="6119">
                  <c:v>38917.699999999968</c:v>
                </c:pt>
                <c:pt idx="6120">
                  <c:v>38921.999999999971</c:v>
                </c:pt>
                <c:pt idx="6121">
                  <c:v>38929.799999999981</c:v>
                </c:pt>
                <c:pt idx="6122">
                  <c:v>38935.599999999977</c:v>
                </c:pt>
                <c:pt idx="6123">
                  <c:v>38943.099999999977</c:v>
                </c:pt>
                <c:pt idx="6124">
                  <c:v>38950.599999999977</c:v>
                </c:pt>
                <c:pt idx="6125">
                  <c:v>38957.39999999998</c:v>
                </c:pt>
                <c:pt idx="6126">
                  <c:v>38964.199999999983</c:v>
                </c:pt>
                <c:pt idx="6127">
                  <c:v>38969.199999999983</c:v>
                </c:pt>
                <c:pt idx="6128">
                  <c:v>38973.5</c:v>
                </c:pt>
                <c:pt idx="6129">
                  <c:v>38977.799999999988</c:v>
                </c:pt>
                <c:pt idx="6130">
                  <c:v>38985.299999999988</c:v>
                </c:pt>
                <c:pt idx="6131">
                  <c:v>38990.299999999988</c:v>
                </c:pt>
                <c:pt idx="6132">
                  <c:v>38995.299999999988</c:v>
                </c:pt>
                <c:pt idx="6133">
                  <c:v>39004.1</c:v>
                </c:pt>
                <c:pt idx="6134">
                  <c:v>39009.1</c:v>
                </c:pt>
                <c:pt idx="6135">
                  <c:v>39014.1</c:v>
                </c:pt>
                <c:pt idx="6136">
                  <c:v>39020.9</c:v>
                </c:pt>
                <c:pt idx="6137">
                  <c:v>39028.400000000001</c:v>
                </c:pt>
                <c:pt idx="6138">
                  <c:v>39035.9</c:v>
                </c:pt>
                <c:pt idx="6139">
                  <c:v>39040.9</c:v>
                </c:pt>
                <c:pt idx="6140">
                  <c:v>39047.300000000003</c:v>
                </c:pt>
                <c:pt idx="6141">
                  <c:v>39052.300000000003</c:v>
                </c:pt>
                <c:pt idx="6142">
                  <c:v>39057.300000000003</c:v>
                </c:pt>
                <c:pt idx="6143">
                  <c:v>39061.599999999999</c:v>
                </c:pt>
                <c:pt idx="6144">
                  <c:v>39068.400000000001</c:v>
                </c:pt>
                <c:pt idx="6145">
                  <c:v>39072.699999999997</c:v>
                </c:pt>
                <c:pt idx="6146">
                  <c:v>39080.199999999997</c:v>
                </c:pt>
                <c:pt idx="6147">
                  <c:v>39085.199999999997</c:v>
                </c:pt>
                <c:pt idx="6148">
                  <c:v>39090.199999999997</c:v>
                </c:pt>
                <c:pt idx="6149">
                  <c:v>39095.199999999997</c:v>
                </c:pt>
                <c:pt idx="6150">
                  <c:v>39099.199999999997</c:v>
                </c:pt>
                <c:pt idx="6151">
                  <c:v>39104.199999999997</c:v>
                </c:pt>
                <c:pt idx="6152">
                  <c:v>39109.199999999997</c:v>
                </c:pt>
                <c:pt idx="6153">
                  <c:v>39113.500000000007</c:v>
                </c:pt>
                <c:pt idx="6154">
                  <c:v>39115.600000000013</c:v>
                </c:pt>
                <c:pt idx="6155">
                  <c:v>39120.500000000007</c:v>
                </c:pt>
                <c:pt idx="6156">
                  <c:v>39125.100000000013</c:v>
                </c:pt>
                <c:pt idx="6157">
                  <c:v>39129.400000000009</c:v>
                </c:pt>
                <c:pt idx="6158">
                  <c:v>39139.400000000009</c:v>
                </c:pt>
                <c:pt idx="6159">
                  <c:v>39143.699999999997</c:v>
                </c:pt>
                <c:pt idx="6160">
                  <c:v>39148.000000000007</c:v>
                </c:pt>
                <c:pt idx="6161">
                  <c:v>39157.300000000017</c:v>
                </c:pt>
                <c:pt idx="6162">
                  <c:v>39166.60000000002</c:v>
                </c:pt>
                <c:pt idx="6163">
                  <c:v>39170.10000000002</c:v>
                </c:pt>
                <c:pt idx="6164">
                  <c:v>39174.400000000023</c:v>
                </c:pt>
                <c:pt idx="6165">
                  <c:v>39181.900000000023</c:v>
                </c:pt>
                <c:pt idx="6166">
                  <c:v>39189.400000000023</c:v>
                </c:pt>
                <c:pt idx="6167">
                  <c:v>39197.200000000033</c:v>
                </c:pt>
                <c:pt idx="6168">
                  <c:v>39207.200000000033</c:v>
                </c:pt>
                <c:pt idx="6169">
                  <c:v>39216.500000000029</c:v>
                </c:pt>
                <c:pt idx="6170">
                  <c:v>39226.500000000029</c:v>
                </c:pt>
                <c:pt idx="6171">
                  <c:v>39233.000000000029</c:v>
                </c:pt>
                <c:pt idx="6172">
                  <c:v>39236.500000000029</c:v>
                </c:pt>
                <c:pt idx="6173">
                  <c:v>39240.800000000032</c:v>
                </c:pt>
                <c:pt idx="6174">
                  <c:v>39245.100000000028</c:v>
                </c:pt>
                <c:pt idx="6175">
                  <c:v>39250.100000000028</c:v>
                </c:pt>
                <c:pt idx="6176">
                  <c:v>39255.100000000028</c:v>
                </c:pt>
                <c:pt idx="6177">
                  <c:v>39260.100000000028</c:v>
                </c:pt>
                <c:pt idx="6178">
                  <c:v>39265.100000000028</c:v>
                </c:pt>
                <c:pt idx="6179">
                  <c:v>39275.100000000028</c:v>
                </c:pt>
                <c:pt idx="6180">
                  <c:v>39281.200000000033</c:v>
                </c:pt>
                <c:pt idx="6181">
                  <c:v>39290.500000000036</c:v>
                </c:pt>
                <c:pt idx="6182">
                  <c:v>39294.800000000039</c:v>
                </c:pt>
                <c:pt idx="6183">
                  <c:v>39301.600000000028</c:v>
                </c:pt>
                <c:pt idx="6184">
                  <c:v>39306.600000000028</c:v>
                </c:pt>
                <c:pt idx="6185">
                  <c:v>39311.600000000028</c:v>
                </c:pt>
                <c:pt idx="6186">
                  <c:v>39316.600000000028</c:v>
                </c:pt>
                <c:pt idx="6187">
                  <c:v>39321.600000000028</c:v>
                </c:pt>
                <c:pt idx="6188">
                  <c:v>39329.100000000028</c:v>
                </c:pt>
                <c:pt idx="6189">
                  <c:v>39336.600000000028</c:v>
                </c:pt>
                <c:pt idx="6190">
                  <c:v>39340.900000000052</c:v>
                </c:pt>
                <c:pt idx="6191">
                  <c:v>39344.500000000036</c:v>
                </c:pt>
                <c:pt idx="6192">
                  <c:v>39348.000000000036</c:v>
                </c:pt>
                <c:pt idx="6193">
                  <c:v>39358.000000000036</c:v>
                </c:pt>
                <c:pt idx="6194">
                  <c:v>39362.000000000036</c:v>
                </c:pt>
                <c:pt idx="6195">
                  <c:v>39367.000000000036</c:v>
                </c:pt>
                <c:pt idx="6196">
                  <c:v>39376.300000000047</c:v>
                </c:pt>
                <c:pt idx="6197">
                  <c:v>39380.600000000028</c:v>
                </c:pt>
                <c:pt idx="6198">
                  <c:v>39382.700000000033</c:v>
                </c:pt>
                <c:pt idx="6199">
                  <c:v>39392.000000000051</c:v>
                </c:pt>
                <c:pt idx="6200">
                  <c:v>39402.000000000051</c:v>
                </c:pt>
                <c:pt idx="6201">
                  <c:v>39412.000000000051</c:v>
                </c:pt>
                <c:pt idx="6202">
                  <c:v>39421.300000000061</c:v>
                </c:pt>
                <c:pt idx="6203">
                  <c:v>39430.600000000057</c:v>
                </c:pt>
                <c:pt idx="6204">
                  <c:v>39437.800000000061</c:v>
                </c:pt>
                <c:pt idx="6205">
                  <c:v>39445.600000000057</c:v>
                </c:pt>
                <c:pt idx="6206">
                  <c:v>39452.000000000058</c:v>
                </c:pt>
                <c:pt idx="6207">
                  <c:v>39458.90000000006</c:v>
                </c:pt>
                <c:pt idx="6208">
                  <c:v>39468.200000000063</c:v>
                </c:pt>
                <c:pt idx="6209">
                  <c:v>39472.500000000073</c:v>
                </c:pt>
                <c:pt idx="6210">
                  <c:v>39481.800000000068</c:v>
                </c:pt>
                <c:pt idx="6211">
                  <c:v>39486.100000000071</c:v>
                </c:pt>
                <c:pt idx="6212">
                  <c:v>39495.400000000081</c:v>
                </c:pt>
                <c:pt idx="6213">
                  <c:v>39504.700000000077</c:v>
                </c:pt>
                <c:pt idx="6214">
                  <c:v>39514.00000000008</c:v>
                </c:pt>
                <c:pt idx="6215">
                  <c:v>39523.300000000083</c:v>
                </c:pt>
                <c:pt idx="6216">
                  <c:v>39527.600000000093</c:v>
                </c:pt>
                <c:pt idx="6217">
                  <c:v>39536.900000000089</c:v>
                </c:pt>
                <c:pt idx="6218">
                  <c:v>39546.200000000077</c:v>
                </c:pt>
                <c:pt idx="6219">
                  <c:v>39555.500000000087</c:v>
                </c:pt>
                <c:pt idx="6220">
                  <c:v>39560.500000000087</c:v>
                </c:pt>
                <c:pt idx="6221">
                  <c:v>39565.500000000087</c:v>
                </c:pt>
                <c:pt idx="6222">
                  <c:v>39570.500000000087</c:v>
                </c:pt>
                <c:pt idx="6223">
                  <c:v>39575.400000000103</c:v>
                </c:pt>
                <c:pt idx="6224">
                  <c:v>39580.000000000087</c:v>
                </c:pt>
                <c:pt idx="6225">
                  <c:v>39582.100000000093</c:v>
                </c:pt>
                <c:pt idx="6226">
                  <c:v>39584.200000000077</c:v>
                </c:pt>
                <c:pt idx="6227">
                  <c:v>39591.000000000087</c:v>
                </c:pt>
                <c:pt idx="6228">
                  <c:v>39595.300000000097</c:v>
                </c:pt>
                <c:pt idx="6229">
                  <c:v>39599.6000000001</c:v>
                </c:pt>
                <c:pt idx="6230">
                  <c:v>39604.000000000102</c:v>
                </c:pt>
                <c:pt idx="6231">
                  <c:v>39608.300000000112</c:v>
                </c:pt>
                <c:pt idx="6232">
                  <c:v>39615.500000000102</c:v>
                </c:pt>
                <c:pt idx="6233">
                  <c:v>39620.400000000103</c:v>
                </c:pt>
                <c:pt idx="6234">
                  <c:v>39624.700000000114</c:v>
                </c:pt>
                <c:pt idx="6235">
                  <c:v>39629.000000000109</c:v>
                </c:pt>
                <c:pt idx="6236">
                  <c:v>39634.000000000109</c:v>
                </c:pt>
                <c:pt idx="6237">
                  <c:v>39639.000000000109</c:v>
                </c:pt>
                <c:pt idx="6238">
                  <c:v>39646.200000000114</c:v>
                </c:pt>
                <c:pt idx="6239">
                  <c:v>39651.200000000114</c:v>
                </c:pt>
                <c:pt idx="6240">
                  <c:v>39653.300000000112</c:v>
                </c:pt>
                <c:pt idx="6241">
                  <c:v>39660.900000000103</c:v>
                </c:pt>
                <c:pt idx="6242">
                  <c:v>39668.500000000102</c:v>
                </c:pt>
                <c:pt idx="6243">
                  <c:v>39672.800000000112</c:v>
                </c:pt>
                <c:pt idx="6244">
                  <c:v>39680.300000000112</c:v>
                </c:pt>
                <c:pt idx="6245">
                  <c:v>39690.300000000112</c:v>
                </c:pt>
                <c:pt idx="6246">
                  <c:v>39700.300000000112</c:v>
                </c:pt>
                <c:pt idx="6247">
                  <c:v>39710.300000000112</c:v>
                </c:pt>
                <c:pt idx="6248">
                  <c:v>39720.300000000112</c:v>
                </c:pt>
                <c:pt idx="6249">
                  <c:v>39723.300000000112</c:v>
                </c:pt>
                <c:pt idx="6250">
                  <c:v>39729.100000000108</c:v>
                </c:pt>
                <c:pt idx="6251">
                  <c:v>39739.100000000108</c:v>
                </c:pt>
                <c:pt idx="6252">
                  <c:v>39743.400000000111</c:v>
                </c:pt>
                <c:pt idx="6253">
                  <c:v>39751.000000000109</c:v>
                </c:pt>
                <c:pt idx="6254">
                  <c:v>39756.000000000109</c:v>
                </c:pt>
                <c:pt idx="6255">
                  <c:v>39766.000000000109</c:v>
                </c:pt>
                <c:pt idx="6256">
                  <c:v>39770.300000000112</c:v>
                </c:pt>
                <c:pt idx="6257">
                  <c:v>39774.900000000111</c:v>
                </c:pt>
                <c:pt idx="6258">
                  <c:v>39784.200000000114</c:v>
                </c:pt>
                <c:pt idx="6259">
                  <c:v>39793.500000000116</c:v>
                </c:pt>
                <c:pt idx="6260">
                  <c:v>39802.800000000119</c:v>
                </c:pt>
                <c:pt idx="6261">
                  <c:v>39812.100000000122</c:v>
                </c:pt>
                <c:pt idx="6262">
                  <c:v>39821.400000000132</c:v>
                </c:pt>
                <c:pt idx="6263">
                  <c:v>39830.700000000128</c:v>
                </c:pt>
                <c:pt idx="6264">
                  <c:v>39835.000000000131</c:v>
                </c:pt>
                <c:pt idx="6265">
                  <c:v>39839.300000000141</c:v>
                </c:pt>
                <c:pt idx="6266">
                  <c:v>39843.600000000137</c:v>
                </c:pt>
                <c:pt idx="6267">
                  <c:v>39848.600000000137</c:v>
                </c:pt>
                <c:pt idx="6268">
                  <c:v>39855.800000000141</c:v>
                </c:pt>
                <c:pt idx="6269">
                  <c:v>39863.000000000131</c:v>
                </c:pt>
                <c:pt idx="6270">
                  <c:v>39872.300000000141</c:v>
                </c:pt>
                <c:pt idx="6271">
                  <c:v>39881.600000000137</c:v>
                </c:pt>
                <c:pt idx="6272">
                  <c:v>39889.40000000014</c:v>
                </c:pt>
                <c:pt idx="6273">
                  <c:v>39896.600000000137</c:v>
                </c:pt>
                <c:pt idx="6274">
                  <c:v>39905.90000000014</c:v>
                </c:pt>
                <c:pt idx="6275">
                  <c:v>39910.200000000143</c:v>
                </c:pt>
                <c:pt idx="6276">
                  <c:v>39917.40000000014</c:v>
                </c:pt>
                <c:pt idx="6277">
                  <c:v>39926.700000000143</c:v>
                </c:pt>
                <c:pt idx="6278">
                  <c:v>39936.000000000153</c:v>
                </c:pt>
                <c:pt idx="6279">
                  <c:v>39945.300000000148</c:v>
                </c:pt>
                <c:pt idx="6280">
                  <c:v>39954.600000000151</c:v>
                </c:pt>
                <c:pt idx="6281">
                  <c:v>39963.900000000162</c:v>
                </c:pt>
                <c:pt idx="6282">
                  <c:v>39973.200000000157</c:v>
                </c:pt>
                <c:pt idx="6283">
                  <c:v>39981.00000000016</c:v>
                </c:pt>
                <c:pt idx="6284">
                  <c:v>39990.300000000163</c:v>
                </c:pt>
                <c:pt idx="6285">
                  <c:v>39999.600000000173</c:v>
                </c:pt>
                <c:pt idx="6286">
                  <c:v>40008.900000000169</c:v>
                </c:pt>
                <c:pt idx="6287">
                  <c:v>40018.200000000172</c:v>
                </c:pt>
                <c:pt idx="6288">
                  <c:v>40027.500000000182</c:v>
                </c:pt>
                <c:pt idx="6289">
                  <c:v>40036.800000000178</c:v>
                </c:pt>
                <c:pt idx="6290">
                  <c:v>40046.10000000018</c:v>
                </c:pt>
                <c:pt idx="6291">
                  <c:v>40055.400000000183</c:v>
                </c:pt>
                <c:pt idx="6292">
                  <c:v>40060.000000000182</c:v>
                </c:pt>
                <c:pt idx="6293">
                  <c:v>40069.300000000199</c:v>
                </c:pt>
                <c:pt idx="6294">
                  <c:v>40078.600000000188</c:v>
                </c:pt>
                <c:pt idx="6295">
                  <c:v>40087.900000000198</c:v>
                </c:pt>
                <c:pt idx="6296">
                  <c:v>40094.800000000199</c:v>
                </c:pt>
                <c:pt idx="6297">
                  <c:v>40102.000000000189</c:v>
                </c:pt>
                <c:pt idx="6298">
                  <c:v>40109.200000000194</c:v>
                </c:pt>
                <c:pt idx="6299">
                  <c:v>40116.400000000183</c:v>
                </c:pt>
                <c:pt idx="6300">
                  <c:v>40125.700000000194</c:v>
                </c:pt>
                <c:pt idx="6301">
                  <c:v>40135.000000000189</c:v>
                </c:pt>
                <c:pt idx="6302">
                  <c:v>40144.300000000199</c:v>
                </c:pt>
                <c:pt idx="6303">
                  <c:v>40153.600000000188</c:v>
                </c:pt>
                <c:pt idx="6304">
                  <c:v>40157.900000000198</c:v>
                </c:pt>
                <c:pt idx="6305">
                  <c:v>40167.200000000194</c:v>
                </c:pt>
                <c:pt idx="6306">
                  <c:v>40176.500000000196</c:v>
                </c:pt>
                <c:pt idx="6307">
                  <c:v>40185.800000000207</c:v>
                </c:pt>
                <c:pt idx="6308">
                  <c:v>40195.100000000188</c:v>
                </c:pt>
                <c:pt idx="6309">
                  <c:v>40200.100000000188</c:v>
                </c:pt>
                <c:pt idx="6310">
                  <c:v>40209.400000000212</c:v>
                </c:pt>
                <c:pt idx="6311">
                  <c:v>40216.500000000196</c:v>
                </c:pt>
                <c:pt idx="6312">
                  <c:v>40220.800000000207</c:v>
                </c:pt>
                <c:pt idx="6313">
                  <c:v>40230.100000000188</c:v>
                </c:pt>
                <c:pt idx="6314">
                  <c:v>40237.600000000188</c:v>
                </c:pt>
                <c:pt idx="6315">
                  <c:v>40246.90000000022</c:v>
                </c:pt>
                <c:pt idx="6316">
                  <c:v>40256.90000000022</c:v>
                </c:pt>
                <c:pt idx="6317">
                  <c:v>40264.700000000223</c:v>
                </c:pt>
                <c:pt idx="6318">
                  <c:v>40271.90000000022</c:v>
                </c:pt>
                <c:pt idx="6319">
                  <c:v>40274.000000000196</c:v>
                </c:pt>
                <c:pt idx="6320">
                  <c:v>40279.000000000196</c:v>
                </c:pt>
                <c:pt idx="6321">
                  <c:v>40284.000000000196</c:v>
                </c:pt>
                <c:pt idx="6322">
                  <c:v>40293.300000000221</c:v>
                </c:pt>
                <c:pt idx="6323">
                  <c:v>40302.600000000217</c:v>
                </c:pt>
                <c:pt idx="6324">
                  <c:v>40306.900000000227</c:v>
                </c:pt>
                <c:pt idx="6325">
                  <c:v>40314.400000000227</c:v>
                </c:pt>
                <c:pt idx="6326">
                  <c:v>40318.700000000223</c:v>
                </c:pt>
                <c:pt idx="6327">
                  <c:v>40326.200000000223</c:v>
                </c:pt>
                <c:pt idx="6328">
                  <c:v>40333.700000000223</c:v>
                </c:pt>
                <c:pt idx="6329">
                  <c:v>40341.200000000223</c:v>
                </c:pt>
                <c:pt idx="6330">
                  <c:v>40346.200000000223</c:v>
                </c:pt>
                <c:pt idx="6331">
                  <c:v>40356.200000000223</c:v>
                </c:pt>
                <c:pt idx="6332">
                  <c:v>40360.500000000233</c:v>
                </c:pt>
                <c:pt idx="6333">
                  <c:v>40367.300000000243</c:v>
                </c:pt>
                <c:pt idx="6334">
                  <c:v>40371.600000000217</c:v>
                </c:pt>
                <c:pt idx="6335">
                  <c:v>40376.600000000217</c:v>
                </c:pt>
                <c:pt idx="6336">
                  <c:v>40384.100000000217</c:v>
                </c:pt>
                <c:pt idx="6337">
                  <c:v>40393.400000000227</c:v>
                </c:pt>
                <c:pt idx="6338">
                  <c:v>40398.400000000227</c:v>
                </c:pt>
                <c:pt idx="6339">
                  <c:v>40405.900000000227</c:v>
                </c:pt>
                <c:pt idx="6340">
                  <c:v>40415.200000000223</c:v>
                </c:pt>
                <c:pt idx="6341">
                  <c:v>40424.500000000233</c:v>
                </c:pt>
                <c:pt idx="6342">
                  <c:v>40428.80000000025</c:v>
                </c:pt>
                <c:pt idx="6343">
                  <c:v>40433.100000000253</c:v>
                </c:pt>
                <c:pt idx="6344">
                  <c:v>40439.900000000263</c:v>
                </c:pt>
                <c:pt idx="6345">
                  <c:v>40449.900000000263</c:v>
                </c:pt>
                <c:pt idx="6346">
                  <c:v>40454.200000000223</c:v>
                </c:pt>
                <c:pt idx="6347">
                  <c:v>40463.500000000247</c:v>
                </c:pt>
                <c:pt idx="6348">
                  <c:v>40472.800000000258</c:v>
                </c:pt>
                <c:pt idx="6349">
                  <c:v>40477.100000000253</c:v>
                </c:pt>
                <c:pt idx="6350">
                  <c:v>40484.300000000258</c:v>
                </c:pt>
                <c:pt idx="6351">
                  <c:v>40489.300000000258</c:v>
                </c:pt>
                <c:pt idx="6352">
                  <c:v>40494.300000000258</c:v>
                </c:pt>
                <c:pt idx="6353">
                  <c:v>40501.800000000258</c:v>
                </c:pt>
                <c:pt idx="6354">
                  <c:v>40506.100000000253</c:v>
                </c:pt>
                <c:pt idx="6355">
                  <c:v>40512.900000000271</c:v>
                </c:pt>
                <c:pt idx="6356">
                  <c:v>40519.000000000247</c:v>
                </c:pt>
                <c:pt idx="6357">
                  <c:v>40529.000000000247</c:v>
                </c:pt>
                <c:pt idx="6358">
                  <c:v>40534.000000000247</c:v>
                </c:pt>
                <c:pt idx="6359">
                  <c:v>40538.300000000272</c:v>
                </c:pt>
                <c:pt idx="6360">
                  <c:v>40542.600000000282</c:v>
                </c:pt>
                <c:pt idx="6361">
                  <c:v>40546.900000000278</c:v>
                </c:pt>
                <c:pt idx="6362">
                  <c:v>40553.800000000279</c:v>
                </c:pt>
                <c:pt idx="6363">
                  <c:v>40563.100000000282</c:v>
                </c:pt>
                <c:pt idx="6364">
                  <c:v>40568.500000000276</c:v>
                </c:pt>
                <c:pt idx="6365">
                  <c:v>40572.800000000287</c:v>
                </c:pt>
                <c:pt idx="6366">
                  <c:v>40577.100000000282</c:v>
                </c:pt>
                <c:pt idx="6367">
                  <c:v>40581.400000000292</c:v>
                </c:pt>
                <c:pt idx="6368">
                  <c:v>40590.400000000292</c:v>
                </c:pt>
                <c:pt idx="6369">
                  <c:v>40598.200000000274</c:v>
                </c:pt>
                <c:pt idx="6370">
                  <c:v>40606.000000000276</c:v>
                </c:pt>
                <c:pt idx="6371">
                  <c:v>40611.000000000276</c:v>
                </c:pt>
                <c:pt idx="6372">
                  <c:v>40618.500000000276</c:v>
                </c:pt>
                <c:pt idx="6373">
                  <c:v>40622.800000000301</c:v>
                </c:pt>
                <c:pt idx="6374">
                  <c:v>40630.600000000297</c:v>
                </c:pt>
                <c:pt idx="6375">
                  <c:v>40637.700000000303</c:v>
                </c:pt>
                <c:pt idx="6376">
                  <c:v>40644.800000000301</c:v>
                </c:pt>
                <c:pt idx="6377">
                  <c:v>40652.600000000297</c:v>
                </c:pt>
                <c:pt idx="6378">
                  <c:v>40660.400000000307</c:v>
                </c:pt>
                <c:pt idx="6379">
                  <c:v>40669.700000000303</c:v>
                </c:pt>
                <c:pt idx="6380">
                  <c:v>40677.500000000313</c:v>
                </c:pt>
                <c:pt idx="6381">
                  <c:v>40686.500000000313</c:v>
                </c:pt>
                <c:pt idx="6382">
                  <c:v>40694.300000000323</c:v>
                </c:pt>
                <c:pt idx="6383">
                  <c:v>40703.300000000323</c:v>
                </c:pt>
                <c:pt idx="6384">
                  <c:v>40712.300000000323</c:v>
                </c:pt>
                <c:pt idx="6385">
                  <c:v>40720.100000000297</c:v>
                </c:pt>
                <c:pt idx="6386">
                  <c:v>40727.900000000322</c:v>
                </c:pt>
                <c:pt idx="6387">
                  <c:v>40735.700000000317</c:v>
                </c:pt>
                <c:pt idx="6388">
                  <c:v>40743.500000000327</c:v>
                </c:pt>
                <c:pt idx="6389">
                  <c:v>40752.80000000033</c:v>
                </c:pt>
                <c:pt idx="6390">
                  <c:v>40760.600000000333</c:v>
                </c:pt>
                <c:pt idx="6391">
                  <c:v>40767.700000000317</c:v>
                </c:pt>
                <c:pt idx="6392">
                  <c:v>40775.500000000327</c:v>
                </c:pt>
                <c:pt idx="6393">
                  <c:v>40784.000000000327</c:v>
                </c:pt>
                <c:pt idx="6394">
                  <c:v>40791.800000000338</c:v>
                </c:pt>
                <c:pt idx="6395">
                  <c:v>40799.600000000333</c:v>
                </c:pt>
                <c:pt idx="6396">
                  <c:v>40807.400000000343</c:v>
                </c:pt>
                <c:pt idx="6397">
                  <c:v>40811.700000000317</c:v>
                </c:pt>
                <c:pt idx="6398">
                  <c:v>40816.000000000327</c:v>
                </c:pt>
                <c:pt idx="6399">
                  <c:v>40823.500000000327</c:v>
                </c:pt>
                <c:pt idx="6400">
                  <c:v>40830.300000000352</c:v>
                </c:pt>
                <c:pt idx="6401">
                  <c:v>40834.300000000352</c:v>
                </c:pt>
                <c:pt idx="6402">
                  <c:v>40841.900000000351</c:v>
                </c:pt>
                <c:pt idx="6403">
                  <c:v>40847.700000000354</c:v>
                </c:pt>
                <c:pt idx="6404">
                  <c:v>40852.000000000357</c:v>
                </c:pt>
                <c:pt idx="6405">
                  <c:v>40854.900000000358</c:v>
                </c:pt>
                <c:pt idx="6406">
                  <c:v>40861.400000000358</c:v>
                </c:pt>
                <c:pt idx="6407">
                  <c:v>40867.700000000354</c:v>
                </c:pt>
                <c:pt idx="6408">
                  <c:v>40873.500000000357</c:v>
                </c:pt>
                <c:pt idx="6409">
                  <c:v>40881.300000000367</c:v>
                </c:pt>
                <c:pt idx="6410">
                  <c:v>40889.10000000037</c:v>
                </c:pt>
                <c:pt idx="6411">
                  <c:v>40898.400000000373</c:v>
                </c:pt>
                <c:pt idx="6412">
                  <c:v>40903.400000000373</c:v>
                </c:pt>
                <c:pt idx="6413">
                  <c:v>40910.900000000373</c:v>
                </c:pt>
                <c:pt idx="6414">
                  <c:v>40917.700000000383</c:v>
                </c:pt>
                <c:pt idx="6415">
                  <c:v>40922.000000000378</c:v>
                </c:pt>
                <c:pt idx="6416">
                  <c:v>40926.300000000381</c:v>
                </c:pt>
                <c:pt idx="6417">
                  <c:v>40930.300000000381</c:v>
                </c:pt>
                <c:pt idx="6418">
                  <c:v>40935.300000000381</c:v>
                </c:pt>
                <c:pt idx="6419">
                  <c:v>40942.800000000381</c:v>
                </c:pt>
                <c:pt idx="6420">
                  <c:v>40952.100000000377</c:v>
                </c:pt>
                <c:pt idx="6421">
                  <c:v>40956.400000000387</c:v>
                </c:pt>
                <c:pt idx="6422">
                  <c:v>40963.200000000383</c:v>
                </c:pt>
                <c:pt idx="6423">
                  <c:v>40970.000000000393</c:v>
                </c:pt>
                <c:pt idx="6424">
                  <c:v>40976.800000000403</c:v>
                </c:pt>
                <c:pt idx="6425">
                  <c:v>40981.100000000377</c:v>
                </c:pt>
                <c:pt idx="6426">
                  <c:v>40985.400000000402</c:v>
                </c:pt>
                <c:pt idx="6427">
                  <c:v>40989.700000000397</c:v>
                </c:pt>
                <c:pt idx="6428">
                  <c:v>40995.500000000407</c:v>
                </c:pt>
                <c:pt idx="6429">
                  <c:v>41002.30000000041</c:v>
                </c:pt>
                <c:pt idx="6430">
                  <c:v>41006.600000000413</c:v>
                </c:pt>
                <c:pt idx="6431">
                  <c:v>41013.400000000423</c:v>
                </c:pt>
                <c:pt idx="6432">
                  <c:v>41017.700000000397</c:v>
                </c:pt>
                <c:pt idx="6433">
                  <c:v>41027.000000000422</c:v>
                </c:pt>
                <c:pt idx="6434">
                  <c:v>41031.300000000432</c:v>
                </c:pt>
                <c:pt idx="6435">
                  <c:v>41035.600000000428</c:v>
                </c:pt>
                <c:pt idx="6436">
                  <c:v>41044.900000000431</c:v>
                </c:pt>
                <c:pt idx="6437">
                  <c:v>41049.200000000426</c:v>
                </c:pt>
                <c:pt idx="6438">
                  <c:v>41054.200000000426</c:v>
                </c:pt>
                <c:pt idx="6439">
                  <c:v>41058.500000000437</c:v>
                </c:pt>
                <c:pt idx="6440">
                  <c:v>41067.800000000439</c:v>
                </c:pt>
                <c:pt idx="6441">
                  <c:v>41077.100000000442</c:v>
                </c:pt>
                <c:pt idx="6442">
                  <c:v>41086.400000000453</c:v>
                </c:pt>
                <c:pt idx="6443">
                  <c:v>41095.700000000426</c:v>
                </c:pt>
                <c:pt idx="6444">
                  <c:v>41103.200000000426</c:v>
                </c:pt>
                <c:pt idx="6445">
                  <c:v>41107.500000000451</c:v>
                </c:pt>
                <c:pt idx="6446">
                  <c:v>41116.800000000461</c:v>
                </c:pt>
                <c:pt idx="6447">
                  <c:v>41126.100000000457</c:v>
                </c:pt>
                <c:pt idx="6448">
                  <c:v>41135.40000000046</c:v>
                </c:pt>
                <c:pt idx="6449">
                  <c:v>41139.700000000463</c:v>
                </c:pt>
                <c:pt idx="6450">
                  <c:v>41149.000000000473</c:v>
                </c:pt>
                <c:pt idx="6451">
                  <c:v>41154.000000000473</c:v>
                </c:pt>
                <c:pt idx="6452">
                  <c:v>41158.300000000469</c:v>
                </c:pt>
                <c:pt idx="6453">
                  <c:v>41160.900000000467</c:v>
                </c:pt>
                <c:pt idx="6454">
                  <c:v>41165.20000000047</c:v>
                </c:pt>
                <c:pt idx="6455">
                  <c:v>41172.300000000469</c:v>
                </c:pt>
                <c:pt idx="6456">
                  <c:v>41176.600000000471</c:v>
                </c:pt>
                <c:pt idx="6457">
                  <c:v>41186.600000000471</c:v>
                </c:pt>
                <c:pt idx="6458">
                  <c:v>41196.600000000471</c:v>
                </c:pt>
                <c:pt idx="6459">
                  <c:v>41206.600000000471</c:v>
                </c:pt>
                <c:pt idx="6460">
                  <c:v>41211.600000000471</c:v>
                </c:pt>
                <c:pt idx="6461">
                  <c:v>41221.600000000471</c:v>
                </c:pt>
                <c:pt idx="6462">
                  <c:v>41228.100000000471</c:v>
                </c:pt>
                <c:pt idx="6463">
                  <c:v>41235.300000000469</c:v>
                </c:pt>
                <c:pt idx="6464">
                  <c:v>41241.800000000469</c:v>
                </c:pt>
                <c:pt idx="6465">
                  <c:v>41251.100000000471</c:v>
                </c:pt>
                <c:pt idx="6466">
                  <c:v>41255.400000000482</c:v>
                </c:pt>
                <c:pt idx="6467">
                  <c:v>41259.700000000477</c:v>
                </c:pt>
                <c:pt idx="6468">
                  <c:v>41264.00000000048</c:v>
                </c:pt>
                <c:pt idx="6469">
                  <c:v>41268.300000000483</c:v>
                </c:pt>
                <c:pt idx="6470">
                  <c:v>41275.100000000493</c:v>
                </c:pt>
                <c:pt idx="6471">
                  <c:v>41279.400000000489</c:v>
                </c:pt>
                <c:pt idx="6472">
                  <c:v>41284.400000000489</c:v>
                </c:pt>
                <c:pt idx="6473">
                  <c:v>41291.600000000493</c:v>
                </c:pt>
                <c:pt idx="6474">
                  <c:v>41298.400000000489</c:v>
                </c:pt>
                <c:pt idx="6475">
                  <c:v>41303.400000000489</c:v>
                </c:pt>
                <c:pt idx="6476">
                  <c:v>41310.200000000477</c:v>
                </c:pt>
                <c:pt idx="6477">
                  <c:v>41314.500000000487</c:v>
                </c:pt>
                <c:pt idx="6478">
                  <c:v>41321.300000000498</c:v>
                </c:pt>
                <c:pt idx="6479">
                  <c:v>41328.100000000501</c:v>
                </c:pt>
                <c:pt idx="6480">
                  <c:v>41334.900000000503</c:v>
                </c:pt>
                <c:pt idx="6481">
                  <c:v>41341.700000000506</c:v>
                </c:pt>
                <c:pt idx="6482">
                  <c:v>41348.500000000509</c:v>
                </c:pt>
                <c:pt idx="6483">
                  <c:v>41355.300000000512</c:v>
                </c:pt>
                <c:pt idx="6484">
                  <c:v>41362.100000000522</c:v>
                </c:pt>
                <c:pt idx="6485">
                  <c:v>41368.900000000518</c:v>
                </c:pt>
                <c:pt idx="6486">
                  <c:v>41375.700000000521</c:v>
                </c:pt>
                <c:pt idx="6487">
                  <c:v>41382.500000000531</c:v>
                </c:pt>
                <c:pt idx="6488">
                  <c:v>41389.300000000527</c:v>
                </c:pt>
                <c:pt idx="6489">
                  <c:v>41396.10000000053</c:v>
                </c:pt>
                <c:pt idx="6490">
                  <c:v>41400.400000000533</c:v>
                </c:pt>
                <c:pt idx="6491">
                  <c:v>41405.400000000533</c:v>
                </c:pt>
                <c:pt idx="6492">
                  <c:v>41409.700000000543</c:v>
                </c:pt>
                <c:pt idx="6493">
                  <c:v>41419.000000000538</c:v>
                </c:pt>
                <c:pt idx="6494">
                  <c:v>41424.000000000538</c:v>
                </c:pt>
                <c:pt idx="6495">
                  <c:v>41430.90000000054</c:v>
                </c:pt>
                <c:pt idx="6496">
                  <c:v>41437.200000000543</c:v>
                </c:pt>
                <c:pt idx="6497">
                  <c:v>41441.500000000553</c:v>
                </c:pt>
                <c:pt idx="6498">
                  <c:v>41450.800000000549</c:v>
                </c:pt>
                <c:pt idx="6499">
                  <c:v>41454.800000000549</c:v>
                </c:pt>
                <c:pt idx="6500">
                  <c:v>41459.800000000549</c:v>
                </c:pt>
                <c:pt idx="6501">
                  <c:v>41467.300000000549</c:v>
                </c:pt>
                <c:pt idx="6502">
                  <c:v>41471.300000000549</c:v>
                </c:pt>
                <c:pt idx="6503">
                  <c:v>41475.300000000549</c:v>
                </c:pt>
                <c:pt idx="6504">
                  <c:v>41479.600000000552</c:v>
                </c:pt>
                <c:pt idx="6505">
                  <c:v>41483.900000000562</c:v>
                </c:pt>
                <c:pt idx="6506">
                  <c:v>41486.500000000553</c:v>
                </c:pt>
                <c:pt idx="6507">
                  <c:v>41490.800000000563</c:v>
                </c:pt>
                <c:pt idx="6508">
                  <c:v>41495.100000000559</c:v>
                </c:pt>
                <c:pt idx="6509">
                  <c:v>41500.00000000056</c:v>
                </c:pt>
                <c:pt idx="6510">
                  <c:v>41509.300000000563</c:v>
                </c:pt>
                <c:pt idx="6511">
                  <c:v>41518.600000000573</c:v>
                </c:pt>
                <c:pt idx="6512">
                  <c:v>41523.600000000573</c:v>
                </c:pt>
                <c:pt idx="6513">
                  <c:v>41530.500000000568</c:v>
                </c:pt>
                <c:pt idx="6514">
                  <c:v>41534.000000000568</c:v>
                </c:pt>
                <c:pt idx="6515">
                  <c:v>41543.30000000057</c:v>
                </c:pt>
                <c:pt idx="6516">
                  <c:v>41547.600000000573</c:v>
                </c:pt>
                <c:pt idx="6517">
                  <c:v>41556.900000000584</c:v>
                </c:pt>
                <c:pt idx="6518">
                  <c:v>41564.000000000582</c:v>
                </c:pt>
                <c:pt idx="6519">
                  <c:v>41569.000000000582</c:v>
                </c:pt>
                <c:pt idx="6520">
                  <c:v>41578.300000000578</c:v>
                </c:pt>
                <c:pt idx="6521">
                  <c:v>41587.600000000581</c:v>
                </c:pt>
                <c:pt idx="6522">
                  <c:v>41596.900000000598</c:v>
                </c:pt>
                <c:pt idx="6523">
                  <c:v>41606.200000000586</c:v>
                </c:pt>
                <c:pt idx="6524">
                  <c:v>41611.200000000586</c:v>
                </c:pt>
                <c:pt idx="6525">
                  <c:v>41616.200000000586</c:v>
                </c:pt>
                <c:pt idx="6526">
                  <c:v>41620.500000000589</c:v>
                </c:pt>
                <c:pt idx="6527">
                  <c:v>41628.000000000589</c:v>
                </c:pt>
                <c:pt idx="6528">
                  <c:v>41634.8000000006</c:v>
                </c:pt>
                <c:pt idx="6529">
                  <c:v>41642.3000000006</c:v>
                </c:pt>
                <c:pt idx="6530">
                  <c:v>41649.500000000589</c:v>
                </c:pt>
                <c:pt idx="6531">
                  <c:v>41654.400000000598</c:v>
                </c:pt>
                <c:pt idx="6532">
                  <c:v>41659.400000000598</c:v>
                </c:pt>
                <c:pt idx="6533">
                  <c:v>41667.000000000589</c:v>
                </c:pt>
                <c:pt idx="6534">
                  <c:v>41672.000000000589</c:v>
                </c:pt>
                <c:pt idx="6535">
                  <c:v>41677.000000000589</c:v>
                </c:pt>
                <c:pt idx="6536">
                  <c:v>41684.500000000589</c:v>
                </c:pt>
                <c:pt idx="6537">
                  <c:v>41692.000000000589</c:v>
                </c:pt>
                <c:pt idx="6538">
                  <c:v>41701.3000000006</c:v>
                </c:pt>
                <c:pt idx="6539">
                  <c:v>41706.3000000006</c:v>
                </c:pt>
                <c:pt idx="6540">
                  <c:v>41710.900000000598</c:v>
                </c:pt>
                <c:pt idx="6541">
                  <c:v>41718.8000000006</c:v>
                </c:pt>
                <c:pt idx="6542">
                  <c:v>41723.100000000602</c:v>
                </c:pt>
                <c:pt idx="6543">
                  <c:v>41728.100000000602</c:v>
                </c:pt>
                <c:pt idx="6544">
                  <c:v>41733.100000000602</c:v>
                </c:pt>
                <c:pt idx="6545">
                  <c:v>41738.100000000602</c:v>
                </c:pt>
                <c:pt idx="6546">
                  <c:v>41747.400000000598</c:v>
                </c:pt>
                <c:pt idx="6547">
                  <c:v>41752.400000000598</c:v>
                </c:pt>
                <c:pt idx="6548">
                  <c:v>41754.500000000597</c:v>
                </c:pt>
                <c:pt idx="6549">
                  <c:v>41761.400000000598</c:v>
                </c:pt>
                <c:pt idx="6550">
                  <c:v>41766.400000000598</c:v>
                </c:pt>
                <c:pt idx="6551">
                  <c:v>41770.700000000586</c:v>
                </c:pt>
                <c:pt idx="6552">
                  <c:v>41777.500000000597</c:v>
                </c:pt>
                <c:pt idx="6553">
                  <c:v>41781.800000000607</c:v>
                </c:pt>
                <c:pt idx="6554">
                  <c:v>41788.600000000602</c:v>
                </c:pt>
                <c:pt idx="6555">
                  <c:v>41795.400000000613</c:v>
                </c:pt>
                <c:pt idx="6556">
                  <c:v>41802.200000000586</c:v>
                </c:pt>
                <c:pt idx="6557">
                  <c:v>41809.000000000597</c:v>
                </c:pt>
                <c:pt idx="6558">
                  <c:v>41815.800000000621</c:v>
                </c:pt>
                <c:pt idx="6559">
                  <c:v>41823.300000000621</c:v>
                </c:pt>
                <c:pt idx="6560">
                  <c:v>41827.90000000062</c:v>
                </c:pt>
                <c:pt idx="6561">
                  <c:v>41834.700000000623</c:v>
                </c:pt>
                <c:pt idx="6562">
                  <c:v>41839.000000000633</c:v>
                </c:pt>
                <c:pt idx="6563">
                  <c:v>41843.000000000633</c:v>
                </c:pt>
                <c:pt idx="6564">
                  <c:v>41852.000000000633</c:v>
                </c:pt>
                <c:pt idx="6565">
                  <c:v>41861.300000000629</c:v>
                </c:pt>
                <c:pt idx="6566">
                  <c:v>41866.300000000629</c:v>
                </c:pt>
                <c:pt idx="6567">
                  <c:v>41871.300000000629</c:v>
                </c:pt>
                <c:pt idx="6568">
                  <c:v>41875.600000000617</c:v>
                </c:pt>
                <c:pt idx="6569">
                  <c:v>41878.900000000627</c:v>
                </c:pt>
                <c:pt idx="6570">
                  <c:v>41883.900000000627</c:v>
                </c:pt>
                <c:pt idx="6571">
                  <c:v>41888.800000000643</c:v>
                </c:pt>
                <c:pt idx="6572">
                  <c:v>41893.800000000643</c:v>
                </c:pt>
                <c:pt idx="6573">
                  <c:v>41898.800000000643</c:v>
                </c:pt>
                <c:pt idx="6574">
                  <c:v>41900.900000000627</c:v>
                </c:pt>
                <c:pt idx="6575">
                  <c:v>41905.900000000627</c:v>
                </c:pt>
                <c:pt idx="6576">
                  <c:v>41912.700000000623</c:v>
                </c:pt>
                <c:pt idx="6577">
                  <c:v>41917.700000000623</c:v>
                </c:pt>
                <c:pt idx="6578">
                  <c:v>41925.200000000623</c:v>
                </c:pt>
                <c:pt idx="6579">
                  <c:v>41929.500000000633</c:v>
                </c:pt>
                <c:pt idx="6580">
                  <c:v>41934.500000000633</c:v>
                </c:pt>
                <c:pt idx="6581">
                  <c:v>41939.500000000633</c:v>
                </c:pt>
                <c:pt idx="6582">
                  <c:v>41944.500000000633</c:v>
                </c:pt>
                <c:pt idx="6583">
                  <c:v>41951.300000000643</c:v>
                </c:pt>
                <c:pt idx="6584">
                  <c:v>41956.300000000643</c:v>
                </c:pt>
                <c:pt idx="6585">
                  <c:v>41961.200000000623</c:v>
                </c:pt>
                <c:pt idx="6586">
                  <c:v>41971.200000000623</c:v>
                </c:pt>
                <c:pt idx="6587">
                  <c:v>41975.500000000633</c:v>
                </c:pt>
                <c:pt idx="6588">
                  <c:v>41981.900000000627</c:v>
                </c:pt>
                <c:pt idx="6589">
                  <c:v>41986.900000000627</c:v>
                </c:pt>
                <c:pt idx="6590">
                  <c:v>41991.200000000623</c:v>
                </c:pt>
                <c:pt idx="6591">
                  <c:v>41999.000000000648</c:v>
                </c:pt>
                <c:pt idx="6592">
                  <c:v>42006.800000000658</c:v>
                </c:pt>
                <c:pt idx="6593">
                  <c:v>42013.900000000664</c:v>
                </c:pt>
                <c:pt idx="6594">
                  <c:v>42020.400000000664</c:v>
                </c:pt>
                <c:pt idx="6595">
                  <c:v>42028.200000000623</c:v>
                </c:pt>
                <c:pt idx="6596">
                  <c:v>42036.000000000648</c:v>
                </c:pt>
                <c:pt idx="6597">
                  <c:v>42045.300000000672</c:v>
                </c:pt>
                <c:pt idx="6598">
                  <c:v>42054.600000000653</c:v>
                </c:pt>
                <c:pt idx="6599">
                  <c:v>42063.900000000671</c:v>
                </c:pt>
                <c:pt idx="6600">
                  <c:v>42067.900000000671</c:v>
                </c:pt>
                <c:pt idx="6601">
                  <c:v>42072.200000000666</c:v>
                </c:pt>
                <c:pt idx="6602">
                  <c:v>42077.200000000666</c:v>
                </c:pt>
                <c:pt idx="6603">
                  <c:v>42082.200000000666</c:v>
                </c:pt>
                <c:pt idx="6604">
                  <c:v>42086.500000000677</c:v>
                </c:pt>
                <c:pt idx="6605">
                  <c:v>42091.500000000677</c:v>
                </c:pt>
                <c:pt idx="6606">
                  <c:v>42095.80000000068</c:v>
                </c:pt>
                <c:pt idx="6607">
                  <c:v>42100.80000000068</c:v>
                </c:pt>
                <c:pt idx="6608">
                  <c:v>42105.100000000682</c:v>
                </c:pt>
                <c:pt idx="6609">
                  <c:v>42109.100000000682</c:v>
                </c:pt>
                <c:pt idx="6610">
                  <c:v>42113.100000000682</c:v>
                </c:pt>
                <c:pt idx="6611">
                  <c:v>42118.100000000682</c:v>
                </c:pt>
                <c:pt idx="6612">
                  <c:v>42122.400000000693</c:v>
                </c:pt>
                <c:pt idx="6613">
                  <c:v>42126.700000000666</c:v>
                </c:pt>
                <c:pt idx="6614">
                  <c:v>42131.000000000677</c:v>
                </c:pt>
                <c:pt idx="6615">
                  <c:v>42135.300000000687</c:v>
                </c:pt>
                <c:pt idx="6616">
                  <c:v>42139.600000000682</c:v>
                </c:pt>
                <c:pt idx="6617">
                  <c:v>42144.600000000682</c:v>
                </c:pt>
                <c:pt idx="6618">
                  <c:v>42149.200000000666</c:v>
                </c:pt>
                <c:pt idx="6619">
                  <c:v>42153.800000000687</c:v>
                </c:pt>
                <c:pt idx="6620">
                  <c:v>42158.400000000693</c:v>
                </c:pt>
                <c:pt idx="6621">
                  <c:v>42162.700000000666</c:v>
                </c:pt>
                <c:pt idx="6622">
                  <c:v>42167.000000000677</c:v>
                </c:pt>
                <c:pt idx="6623">
                  <c:v>42172.000000000677</c:v>
                </c:pt>
                <c:pt idx="6624">
                  <c:v>42176.300000000701</c:v>
                </c:pt>
                <c:pt idx="6625">
                  <c:v>42180.9000000007</c:v>
                </c:pt>
                <c:pt idx="6626">
                  <c:v>42185.500000000677</c:v>
                </c:pt>
                <c:pt idx="6627">
                  <c:v>42190.100000000682</c:v>
                </c:pt>
                <c:pt idx="6628">
                  <c:v>42194.700000000666</c:v>
                </c:pt>
                <c:pt idx="6629">
                  <c:v>42204.000000000677</c:v>
                </c:pt>
                <c:pt idx="6630">
                  <c:v>42213.300000000701</c:v>
                </c:pt>
                <c:pt idx="6631">
                  <c:v>42222.600000000697</c:v>
                </c:pt>
                <c:pt idx="6632">
                  <c:v>42231.900000000707</c:v>
                </c:pt>
                <c:pt idx="6633">
                  <c:v>42241.200000000703</c:v>
                </c:pt>
                <c:pt idx="6634">
                  <c:v>42250.500000000713</c:v>
                </c:pt>
                <c:pt idx="6635">
                  <c:v>42259.800000000723</c:v>
                </c:pt>
                <c:pt idx="6636">
                  <c:v>42269.100000000697</c:v>
                </c:pt>
                <c:pt idx="6637">
                  <c:v>42278.400000000722</c:v>
                </c:pt>
                <c:pt idx="6638">
                  <c:v>42287.700000000717</c:v>
                </c:pt>
                <c:pt idx="6639">
                  <c:v>42297.000000000728</c:v>
                </c:pt>
                <c:pt idx="6640">
                  <c:v>42306.300000000731</c:v>
                </c:pt>
                <c:pt idx="6641">
                  <c:v>42315.600000000733</c:v>
                </c:pt>
                <c:pt idx="6642">
                  <c:v>42319.900000000744</c:v>
                </c:pt>
                <c:pt idx="6643">
                  <c:v>42324.500000000728</c:v>
                </c:pt>
                <c:pt idx="6644">
                  <c:v>42332.000000000728</c:v>
                </c:pt>
                <c:pt idx="6645">
                  <c:v>42337.000000000728</c:v>
                </c:pt>
                <c:pt idx="6646">
                  <c:v>42340.500000000728</c:v>
                </c:pt>
                <c:pt idx="6647">
                  <c:v>42344.800000000738</c:v>
                </c:pt>
                <c:pt idx="6648">
                  <c:v>42351.900000000744</c:v>
                </c:pt>
                <c:pt idx="6649">
                  <c:v>42354.000000000728</c:v>
                </c:pt>
                <c:pt idx="6650">
                  <c:v>42358.300000000738</c:v>
                </c:pt>
                <c:pt idx="6651">
                  <c:v>42362.600000000733</c:v>
                </c:pt>
                <c:pt idx="6652">
                  <c:v>42366.900000000744</c:v>
                </c:pt>
                <c:pt idx="6653">
                  <c:v>42371.200000000717</c:v>
                </c:pt>
                <c:pt idx="6654">
                  <c:v>42376.100000000733</c:v>
                </c:pt>
                <c:pt idx="6655">
                  <c:v>42380.400000000751</c:v>
                </c:pt>
                <c:pt idx="6656">
                  <c:v>42384.700000000747</c:v>
                </c:pt>
                <c:pt idx="6657">
                  <c:v>42392.200000000747</c:v>
                </c:pt>
                <c:pt idx="6658">
                  <c:v>42397.200000000747</c:v>
                </c:pt>
                <c:pt idx="6659">
                  <c:v>42404.400000000751</c:v>
                </c:pt>
                <c:pt idx="6660">
                  <c:v>42409.400000000751</c:v>
                </c:pt>
                <c:pt idx="6661">
                  <c:v>42416.900000000751</c:v>
                </c:pt>
                <c:pt idx="6662">
                  <c:v>42420.500000000728</c:v>
                </c:pt>
                <c:pt idx="6663">
                  <c:v>42428.000000000728</c:v>
                </c:pt>
                <c:pt idx="6664">
                  <c:v>42435.500000000728</c:v>
                </c:pt>
                <c:pt idx="6665">
                  <c:v>42440.500000000728</c:v>
                </c:pt>
                <c:pt idx="6666">
                  <c:v>42449.800000000752</c:v>
                </c:pt>
                <c:pt idx="6667">
                  <c:v>42459.100000000763</c:v>
                </c:pt>
                <c:pt idx="6668">
                  <c:v>42469.100000000763</c:v>
                </c:pt>
                <c:pt idx="6669">
                  <c:v>42471.200000000747</c:v>
                </c:pt>
                <c:pt idx="6670">
                  <c:v>42476.200000000747</c:v>
                </c:pt>
                <c:pt idx="6671">
                  <c:v>42481.200000000747</c:v>
                </c:pt>
                <c:pt idx="6672">
                  <c:v>42491.200000000747</c:v>
                </c:pt>
                <c:pt idx="6673">
                  <c:v>42496.200000000747</c:v>
                </c:pt>
                <c:pt idx="6674">
                  <c:v>42506.200000000747</c:v>
                </c:pt>
                <c:pt idx="6675">
                  <c:v>42508.300000000752</c:v>
                </c:pt>
                <c:pt idx="6676">
                  <c:v>42510.400000000751</c:v>
                </c:pt>
                <c:pt idx="6677">
                  <c:v>42512.500000000728</c:v>
                </c:pt>
                <c:pt idx="6678">
                  <c:v>42514.400000000751</c:v>
                </c:pt>
                <c:pt idx="6679">
                  <c:v>42516.500000000728</c:v>
                </c:pt>
                <c:pt idx="6680">
                  <c:v>42518.600000000733</c:v>
                </c:pt>
                <c:pt idx="6681">
                  <c:v>42520.700000000717</c:v>
                </c:pt>
                <c:pt idx="6682">
                  <c:v>42527.500000000728</c:v>
                </c:pt>
                <c:pt idx="6683">
                  <c:v>42534.300000000752</c:v>
                </c:pt>
                <c:pt idx="6684">
                  <c:v>42541.500000000728</c:v>
                </c:pt>
                <c:pt idx="6685">
                  <c:v>42545.800000000752</c:v>
                </c:pt>
                <c:pt idx="6686">
                  <c:v>42550.100000000763</c:v>
                </c:pt>
                <c:pt idx="6687">
                  <c:v>42555.900000000758</c:v>
                </c:pt>
                <c:pt idx="6688">
                  <c:v>42560.900000000758</c:v>
                </c:pt>
                <c:pt idx="6689">
                  <c:v>42567.700000000747</c:v>
                </c:pt>
                <c:pt idx="6690">
                  <c:v>42572.700000000747</c:v>
                </c:pt>
                <c:pt idx="6691">
                  <c:v>42577.700000000747</c:v>
                </c:pt>
                <c:pt idx="6692">
                  <c:v>42585.200000000747</c:v>
                </c:pt>
                <c:pt idx="6693">
                  <c:v>42589.500000000757</c:v>
                </c:pt>
                <c:pt idx="6694">
                  <c:v>42593.800000000767</c:v>
                </c:pt>
                <c:pt idx="6695">
                  <c:v>42598.800000000767</c:v>
                </c:pt>
                <c:pt idx="6696">
                  <c:v>42603.800000000767</c:v>
                </c:pt>
                <c:pt idx="6697">
                  <c:v>42611.60000000077</c:v>
                </c:pt>
                <c:pt idx="6698">
                  <c:v>42619.400000000773</c:v>
                </c:pt>
                <c:pt idx="6699">
                  <c:v>42623.700000000783</c:v>
                </c:pt>
                <c:pt idx="6700">
                  <c:v>42631.200000000783</c:v>
                </c:pt>
                <c:pt idx="6701">
                  <c:v>42635.500000000779</c:v>
                </c:pt>
                <c:pt idx="6702">
                  <c:v>42642.300000000781</c:v>
                </c:pt>
                <c:pt idx="6703">
                  <c:v>42651.100000000777</c:v>
                </c:pt>
                <c:pt idx="6704">
                  <c:v>42660.400000000787</c:v>
                </c:pt>
                <c:pt idx="6705">
                  <c:v>42665.400000000787</c:v>
                </c:pt>
                <c:pt idx="6706">
                  <c:v>42669.400000000787</c:v>
                </c:pt>
                <c:pt idx="6707">
                  <c:v>42676.900000000787</c:v>
                </c:pt>
                <c:pt idx="6708">
                  <c:v>42686.200000000783</c:v>
                </c:pt>
                <c:pt idx="6709">
                  <c:v>42693.700000000783</c:v>
                </c:pt>
                <c:pt idx="6710">
                  <c:v>42701.200000000783</c:v>
                </c:pt>
                <c:pt idx="6711">
                  <c:v>42708.700000000783</c:v>
                </c:pt>
                <c:pt idx="6712">
                  <c:v>42718.000000000793</c:v>
                </c:pt>
                <c:pt idx="6713">
                  <c:v>42725.200000000783</c:v>
                </c:pt>
                <c:pt idx="6714">
                  <c:v>42734.500000000793</c:v>
                </c:pt>
                <c:pt idx="6715">
                  <c:v>42742.300000000803</c:v>
                </c:pt>
                <c:pt idx="6716">
                  <c:v>42752.300000000803</c:v>
                </c:pt>
                <c:pt idx="6717">
                  <c:v>42762.300000000803</c:v>
                </c:pt>
                <c:pt idx="6718">
                  <c:v>42772.300000000803</c:v>
                </c:pt>
                <c:pt idx="6719">
                  <c:v>42781.600000000777</c:v>
                </c:pt>
                <c:pt idx="6720">
                  <c:v>42790.900000000802</c:v>
                </c:pt>
                <c:pt idx="6721">
                  <c:v>42800.200000000797</c:v>
                </c:pt>
                <c:pt idx="6722">
                  <c:v>42804.500000000808</c:v>
                </c:pt>
                <c:pt idx="6723">
                  <c:v>42808.800000000811</c:v>
                </c:pt>
                <c:pt idx="6724">
                  <c:v>42813.100000000813</c:v>
                </c:pt>
                <c:pt idx="6725">
                  <c:v>42818.100000000813</c:v>
                </c:pt>
                <c:pt idx="6726">
                  <c:v>42822.400000000816</c:v>
                </c:pt>
                <c:pt idx="6727">
                  <c:v>42826.700000000797</c:v>
                </c:pt>
                <c:pt idx="6728">
                  <c:v>42831.000000000822</c:v>
                </c:pt>
                <c:pt idx="6729">
                  <c:v>42838.200000000797</c:v>
                </c:pt>
                <c:pt idx="6730">
                  <c:v>42845.400000000816</c:v>
                </c:pt>
                <c:pt idx="6731">
                  <c:v>42852.600000000813</c:v>
                </c:pt>
                <c:pt idx="6732">
                  <c:v>42859.800000000811</c:v>
                </c:pt>
                <c:pt idx="6733">
                  <c:v>42867.000000000808</c:v>
                </c:pt>
                <c:pt idx="6734">
                  <c:v>42871.300000000811</c:v>
                </c:pt>
                <c:pt idx="6735">
                  <c:v>42875.600000000813</c:v>
                </c:pt>
                <c:pt idx="6736">
                  <c:v>42879.900000000816</c:v>
                </c:pt>
                <c:pt idx="6737">
                  <c:v>42889.200000000797</c:v>
                </c:pt>
                <c:pt idx="6738">
                  <c:v>42898.500000000822</c:v>
                </c:pt>
                <c:pt idx="6739">
                  <c:v>42907.800000000832</c:v>
                </c:pt>
                <c:pt idx="6740">
                  <c:v>42917.100000000828</c:v>
                </c:pt>
                <c:pt idx="6741">
                  <c:v>42926.400000000831</c:v>
                </c:pt>
                <c:pt idx="6742">
                  <c:v>42935.700000000827</c:v>
                </c:pt>
                <c:pt idx="6743">
                  <c:v>42945.000000000837</c:v>
                </c:pt>
                <c:pt idx="6744">
                  <c:v>42954.30000000084</c:v>
                </c:pt>
                <c:pt idx="6745">
                  <c:v>42958.600000000843</c:v>
                </c:pt>
                <c:pt idx="6746">
                  <c:v>42967.900000000853</c:v>
                </c:pt>
                <c:pt idx="6747">
                  <c:v>42977.200000000827</c:v>
                </c:pt>
                <c:pt idx="6748">
                  <c:v>42986.500000000851</c:v>
                </c:pt>
                <c:pt idx="6749">
                  <c:v>42995.800000000861</c:v>
                </c:pt>
                <c:pt idx="6750">
                  <c:v>43005.100000000857</c:v>
                </c:pt>
                <c:pt idx="6751">
                  <c:v>43012.300000000861</c:v>
                </c:pt>
                <c:pt idx="6752">
                  <c:v>43021.600000000857</c:v>
                </c:pt>
                <c:pt idx="6753">
                  <c:v>43025.90000000086</c:v>
                </c:pt>
                <c:pt idx="6754">
                  <c:v>43033.100000000857</c:v>
                </c:pt>
                <c:pt idx="6755">
                  <c:v>43040.300000000861</c:v>
                </c:pt>
                <c:pt idx="6756">
                  <c:v>43049.600000000857</c:v>
                </c:pt>
                <c:pt idx="6757">
                  <c:v>43053.90000000086</c:v>
                </c:pt>
                <c:pt idx="6758">
                  <c:v>43058.90000000086</c:v>
                </c:pt>
                <c:pt idx="6759">
                  <c:v>43065.700000000863</c:v>
                </c:pt>
                <c:pt idx="6760">
                  <c:v>43069.000000000873</c:v>
                </c:pt>
                <c:pt idx="6761">
                  <c:v>43071.100000000857</c:v>
                </c:pt>
                <c:pt idx="6762">
                  <c:v>43080.400000000867</c:v>
                </c:pt>
                <c:pt idx="6763">
                  <c:v>43089.70000000087</c:v>
                </c:pt>
                <c:pt idx="6764">
                  <c:v>43096.900000000867</c:v>
                </c:pt>
                <c:pt idx="6765">
                  <c:v>43104.100000000857</c:v>
                </c:pt>
                <c:pt idx="6766">
                  <c:v>43108.400000000867</c:v>
                </c:pt>
                <c:pt idx="6767">
                  <c:v>43112.70000000087</c:v>
                </c:pt>
                <c:pt idx="6768">
                  <c:v>43122.000000000873</c:v>
                </c:pt>
                <c:pt idx="6769">
                  <c:v>43131.300000000883</c:v>
                </c:pt>
                <c:pt idx="6770">
                  <c:v>43135.600000000879</c:v>
                </c:pt>
                <c:pt idx="6771">
                  <c:v>43139.900000000882</c:v>
                </c:pt>
                <c:pt idx="6772">
                  <c:v>43144.200000000877</c:v>
                </c:pt>
                <c:pt idx="6773">
                  <c:v>43148.500000000888</c:v>
                </c:pt>
                <c:pt idx="6774">
                  <c:v>43157.800000000898</c:v>
                </c:pt>
                <c:pt idx="6775">
                  <c:v>43162.100000000893</c:v>
                </c:pt>
                <c:pt idx="6776">
                  <c:v>43166.400000000896</c:v>
                </c:pt>
                <c:pt idx="6777">
                  <c:v>43175.700000000877</c:v>
                </c:pt>
                <c:pt idx="6778">
                  <c:v>43180.000000000902</c:v>
                </c:pt>
                <c:pt idx="6779">
                  <c:v>43184.300000000912</c:v>
                </c:pt>
                <c:pt idx="6780">
                  <c:v>43188.600000000908</c:v>
                </c:pt>
                <c:pt idx="6781">
                  <c:v>43192.900000000911</c:v>
                </c:pt>
                <c:pt idx="6782">
                  <c:v>43202.200000000907</c:v>
                </c:pt>
                <c:pt idx="6783">
                  <c:v>43207.200000000907</c:v>
                </c:pt>
                <c:pt idx="6784">
                  <c:v>43212.200000000907</c:v>
                </c:pt>
                <c:pt idx="6785">
                  <c:v>43221.500000000917</c:v>
                </c:pt>
                <c:pt idx="6786">
                  <c:v>43230.80000000092</c:v>
                </c:pt>
                <c:pt idx="6787">
                  <c:v>43235.100000000923</c:v>
                </c:pt>
                <c:pt idx="6788">
                  <c:v>43237.700000000921</c:v>
                </c:pt>
                <c:pt idx="6789">
                  <c:v>43241.000000000931</c:v>
                </c:pt>
                <c:pt idx="6790">
                  <c:v>43246.000000000931</c:v>
                </c:pt>
                <c:pt idx="6791">
                  <c:v>43252.000000000931</c:v>
                </c:pt>
                <c:pt idx="6792">
                  <c:v>43255.300000000927</c:v>
                </c:pt>
                <c:pt idx="6793">
                  <c:v>43258.500000000931</c:v>
                </c:pt>
                <c:pt idx="6794">
                  <c:v>43266.000000000931</c:v>
                </c:pt>
                <c:pt idx="6795">
                  <c:v>43270.300000000927</c:v>
                </c:pt>
                <c:pt idx="6796">
                  <c:v>43274.60000000093</c:v>
                </c:pt>
                <c:pt idx="6797">
                  <c:v>43278.900000000933</c:v>
                </c:pt>
                <c:pt idx="6798">
                  <c:v>43283.200000000943</c:v>
                </c:pt>
                <c:pt idx="6799">
                  <c:v>43287.500000000939</c:v>
                </c:pt>
                <c:pt idx="6800">
                  <c:v>43292.40000000094</c:v>
                </c:pt>
                <c:pt idx="6801">
                  <c:v>43299.90000000094</c:v>
                </c:pt>
                <c:pt idx="6802">
                  <c:v>43304.200000000943</c:v>
                </c:pt>
                <c:pt idx="6803">
                  <c:v>43311.200000000943</c:v>
                </c:pt>
                <c:pt idx="6804">
                  <c:v>43318.100000000937</c:v>
                </c:pt>
                <c:pt idx="6805">
                  <c:v>43322.400000000947</c:v>
                </c:pt>
                <c:pt idx="6806">
                  <c:v>43332.400000000947</c:v>
                </c:pt>
                <c:pt idx="6807">
                  <c:v>43342.400000000947</c:v>
                </c:pt>
                <c:pt idx="6808">
                  <c:v>43346.70000000095</c:v>
                </c:pt>
                <c:pt idx="6809">
                  <c:v>43351.000000000953</c:v>
                </c:pt>
                <c:pt idx="6810">
                  <c:v>43360.300000000963</c:v>
                </c:pt>
                <c:pt idx="6811">
                  <c:v>43369.600000000959</c:v>
                </c:pt>
                <c:pt idx="6812">
                  <c:v>43378.900000000962</c:v>
                </c:pt>
                <c:pt idx="6813">
                  <c:v>43388.200000000958</c:v>
                </c:pt>
                <c:pt idx="6814">
                  <c:v>43397.500000000968</c:v>
                </c:pt>
                <c:pt idx="6815">
                  <c:v>43406.800000000971</c:v>
                </c:pt>
                <c:pt idx="6816">
                  <c:v>43411.100000000981</c:v>
                </c:pt>
                <c:pt idx="6817">
                  <c:v>43420.400000000976</c:v>
                </c:pt>
                <c:pt idx="6818">
                  <c:v>43429.700000000979</c:v>
                </c:pt>
                <c:pt idx="6819">
                  <c:v>43434.000000000982</c:v>
                </c:pt>
                <c:pt idx="6820">
                  <c:v>43439.000000000982</c:v>
                </c:pt>
                <c:pt idx="6821">
                  <c:v>43448.300000001</c:v>
                </c:pt>
                <c:pt idx="6822">
                  <c:v>43454.100000000988</c:v>
                </c:pt>
                <c:pt idx="6823">
                  <c:v>43461.600000000988</c:v>
                </c:pt>
                <c:pt idx="6824">
                  <c:v>43466.600000000988</c:v>
                </c:pt>
                <c:pt idx="6825">
                  <c:v>43471.50000000099</c:v>
                </c:pt>
                <c:pt idx="6826">
                  <c:v>43475.50000000099</c:v>
                </c:pt>
                <c:pt idx="6827">
                  <c:v>43483.00000000099</c:v>
                </c:pt>
                <c:pt idx="6828">
                  <c:v>43488.00000000099</c:v>
                </c:pt>
                <c:pt idx="6829">
                  <c:v>43494.800000001</c:v>
                </c:pt>
                <c:pt idx="6830">
                  <c:v>43499.400000000998</c:v>
                </c:pt>
                <c:pt idx="6831">
                  <c:v>43501.50000000099</c:v>
                </c:pt>
                <c:pt idx="6832">
                  <c:v>43505.800000001</c:v>
                </c:pt>
                <c:pt idx="6833">
                  <c:v>43507.900000000998</c:v>
                </c:pt>
                <c:pt idx="6834">
                  <c:v>43515.400000000998</c:v>
                </c:pt>
                <c:pt idx="6835">
                  <c:v>43517.50000000099</c:v>
                </c:pt>
                <c:pt idx="6836">
                  <c:v>43522.50000000099</c:v>
                </c:pt>
                <c:pt idx="6837">
                  <c:v>43529.400000000998</c:v>
                </c:pt>
                <c:pt idx="6838">
                  <c:v>43536.600000000988</c:v>
                </c:pt>
                <c:pt idx="6839">
                  <c:v>43540.600000000988</c:v>
                </c:pt>
                <c:pt idx="6840">
                  <c:v>43545.600000000988</c:v>
                </c:pt>
                <c:pt idx="6841">
                  <c:v>43550.600000000988</c:v>
                </c:pt>
                <c:pt idx="6842">
                  <c:v>43557.400000000998</c:v>
                </c:pt>
                <c:pt idx="6843">
                  <c:v>43561.700000000987</c:v>
                </c:pt>
                <c:pt idx="6844">
                  <c:v>43566.000000000997</c:v>
                </c:pt>
                <c:pt idx="6845">
                  <c:v>43572.800000001</c:v>
                </c:pt>
                <c:pt idx="6846">
                  <c:v>43576.300000001</c:v>
                </c:pt>
                <c:pt idx="6847">
                  <c:v>43580.600000001003</c:v>
                </c:pt>
                <c:pt idx="6848">
                  <c:v>43587.100000001003</c:v>
                </c:pt>
                <c:pt idx="6849">
                  <c:v>43591.400000001013</c:v>
                </c:pt>
                <c:pt idx="6850">
                  <c:v>43600.700000000987</c:v>
                </c:pt>
                <c:pt idx="6851">
                  <c:v>43610.000000000997</c:v>
                </c:pt>
                <c:pt idx="6852">
                  <c:v>43619.300000001007</c:v>
                </c:pt>
                <c:pt idx="6853">
                  <c:v>43626.200000000987</c:v>
                </c:pt>
                <c:pt idx="6854">
                  <c:v>43634.000000000997</c:v>
                </c:pt>
                <c:pt idx="6855">
                  <c:v>43640.500000000997</c:v>
                </c:pt>
                <c:pt idx="6856">
                  <c:v>43647.700000000987</c:v>
                </c:pt>
                <c:pt idx="6857">
                  <c:v>43652.700000000987</c:v>
                </c:pt>
                <c:pt idx="6858">
                  <c:v>43657.700000000987</c:v>
                </c:pt>
                <c:pt idx="6859">
                  <c:v>43662.600000001003</c:v>
                </c:pt>
                <c:pt idx="6860">
                  <c:v>43666.90000000102</c:v>
                </c:pt>
                <c:pt idx="6861">
                  <c:v>43675.90000000102</c:v>
                </c:pt>
                <c:pt idx="6862">
                  <c:v>43679.90000000102</c:v>
                </c:pt>
                <c:pt idx="6863">
                  <c:v>43688.40000000102</c:v>
                </c:pt>
                <c:pt idx="6864">
                  <c:v>43695.600000001003</c:v>
                </c:pt>
                <c:pt idx="6865">
                  <c:v>43699.600000001003</c:v>
                </c:pt>
                <c:pt idx="6866">
                  <c:v>43705.40000000102</c:v>
                </c:pt>
                <c:pt idx="6867">
                  <c:v>43708.90000000102</c:v>
                </c:pt>
                <c:pt idx="6868">
                  <c:v>43712.40000000102</c:v>
                </c:pt>
                <c:pt idx="6869">
                  <c:v>43717.40000000102</c:v>
                </c:pt>
                <c:pt idx="6870">
                  <c:v>43724.200000001023</c:v>
                </c:pt>
                <c:pt idx="6871">
                  <c:v>43729.200000001023</c:v>
                </c:pt>
                <c:pt idx="6872">
                  <c:v>43733.500000001033</c:v>
                </c:pt>
                <c:pt idx="6873">
                  <c:v>43737.000000001033</c:v>
                </c:pt>
                <c:pt idx="6874">
                  <c:v>43743.300000001029</c:v>
                </c:pt>
                <c:pt idx="6875">
                  <c:v>43747.600000001017</c:v>
                </c:pt>
                <c:pt idx="6876">
                  <c:v>43751.900000001027</c:v>
                </c:pt>
                <c:pt idx="6877">
                  <c:v>43756.200000001023</c:v>
                </c:pt>
                <c:pt idx="6878">
                  <c:v>43761.200000001023</c:v>
                </c:pt>
                <c:pt idx="6879">
                  <c:v>43766.200000001023</c:v>
                </c:pt>
                <c:pt idx="6880">
                  <c:v>43775.500000001033</c:v>
                </c:pt>
                <c:pt idx="6881">
                  <c:v>43778.400000001027</c:v>
                </c:pt>
                <c:pt idx="6882">
                  <c:v>43781.900000001027</c:v>
                </c:pt>
                <c:pt idx="6883">
                  <c:v>43789.400000001027</c:v>
                </c:pt>
                <c:pt idx="6884">
                  <c:v>43796.200000001023</c:v>
                </c:pt>
                <c:pt idx="6885">
                  <c:v>43805.500000001033</c:v>
                </c:pt>
                <c:pt idx="6886">
                  <c:v>43812.300000001051</c:v>
                </c:pt>
                <c:pt idx="6887">
                  <c:v>43817.300000001051</c:v>
                </c:pt>
                <c:pt idx="6888">
                  <c:v>43823.700000001023</c:v>
                </c:pt>
                <c:pt idx="6889">
                  <c:v>43828.000000001062</c:v>
                </c:pt>
                <c:pt idx="6890">
                  <c:v>43830.100000001054</c:v>
                </c:pt>
                <c:pt idx="6891">
                  <c:v>43835.100000001054</c:v>
                </c:pt>
                <c:pt idx="6892">
                  <c:v>43839.700000001023</c:v>
                </c:pt>
                <c:pt idx="6893">
                  <c:v>43844.700000001023</c:v>
                </c:pt>
                <c:pt idx="6894">
                  <c:v>43849.700000001023</c:v>
                </c:pt>
                <c:pt idx="6895">
                  <c:v>43854.700000001023</c:v>
                </c:pt>
                <c:pt idx="6896">
                  <c:v>43859.000000001062</c:v>
                </c:pt>
                <c:pt idx="6897">
                  <c:v>43863.300000001058</c:v>
                </c:pt>
                <c:pt idx="6898">
                  <c:v>43867.700000001023</c:v>
                </c:pt>
                <c:pt idx="6899">
                  <c:v>43875.200000001023</c:v>
                </c:pt>
                <c:pt idx="6900">
                  <c:v>43880.100000001054</c:v>
                </c:pt>
                <c:pt idx="6901">
                  <c:v>43882.200000001023</c:v>
                </c:pt>
                <c:pt idx="6902">
                  <c:v>43890.000000001062</c:v>
                </c:pt>
                <c:pt idx="6903">
                  <c:v>43892.100000001054</c:v>
                </c:pt>
                <c:pt idx="6904">
                  <c:v>43894.200000001023</c:v>
                </c:pt>
                <c:pt idx="6905">
                  <c:v>43901.000000001062</c:v>
                </c:pt>
                <c:pt idx="6906">
                  <c:v>43903.100000001054</c:v>
                </c:pt>
                <c:pt idx="6907">
                  <c:v>43907.400000001056</c:v>
                </c:pt>
                <c:pt idx="6908">
                  <c:v>43911.700000001023</c:v>
                </c:pt>
                <c:pt idx="6909">
                  <c:v>43916.00000000107</c:v>
                </c:pt>
                <c:pt idx="6910">
                  <c:v>43923.50000000107</c:v>
                </c:pt>
                <c:pt idx="6911">
                  <c:v>43930.300000001072</c:v>
                </c:pt>
                <c:pt idx="6912">
                  <c:v>43936.800000001072</c:v>
                </c:pt>
                <c:pt idx="6913">
                  <c:v>43944.300000001072</c:v>
                </c:pt>
                <c:pt idx="6914">
                  <c:v>43948.300000001072</c:v>
                </c:pt>
                <c:pt idx="6915">
                  <c:v>43955.800000001072</c:v>
                </c:pt>
                <c:pt idx="6916">
                  <c:v>43960.400000001071</c:v>
                </c:pt>
                <c:pt idx="6917">
                  <c:v>43965.00000000107</c:v>
                </c:pt>
                <c:pt idx="6918">
                  <c:v>43969.300000001072</c:v>
                </c:pt>
                <c:pt idx="6919">
                  <c:v>43973.600000001083</c:v>
                </c:pt>
                <c:pt idx="6920">
                  <c:v>43977.600000001083</c:v>
                </c:pt>
                <c:pt idx="6921">
                  <c:v>43985.900000001078</c:v>
                </c:pt>
                <c:pt idx="6922">
                  <c:v>43993.700000001067</c:v>
                </c:pt>
                <c:pt idx="6923">
                  <c:v>43998.000000001077</c:v>
                </c:pt>
                <c:pt idx="6924">
                  <c:v>44007.300000001087</c:v>
                </c:pt>
                <c:pt idx="6925">
                  <c:v>44011.600000001083</c:v>
                </c:pt>
                <c:pt idx="6926">
                  <c:v>44015.900000001093</c:v>
                </c:pt>
                <c:pt idx="6927">
                  <c:v>44022.700000001067</c:v>
                </c:pt>
                <c:pt idx="6928">
                  <c:v>44027.000000001077</c:v>
                </c:pt>
                <c:pt idx="6929">
                  <c:v>44031.300000001102</c:v>
                </c:pt>
                <c:pt idx="6930">
                  <c:v>44035.600000001097</c:v>
                </c:pt>
                <c:pt idx="6931">
                  <c:v>44039.900000001107</c:v>
                </c:pt>
                <c:pt idx="6932">
                  <c:v>44044.900000001107</c:v>
                </c:pt>
                <c:pt idx="6933">
                  <c:v>44049.900000001107</c:v>
                </c:pt>
                <c:pt idx="6934">
                  <c:v>44054.900000001107</c:v>
                </c:pt>
                <c:pt idx="6935">
                  <c:v>44064.200000001103</c:v>
                </c:pt>
                <c:pt idx="6936">
                  <c:v>44073.500000001113</c:v>
                </c:pt>
                <c:pt idx="6937">
                  <c:v>44082.800000001123</c:v>
                </c:pt>
                <c:pt idx="6938">
                  <c:v>44092.100000001097</c:v>
                </c:pt>
                <c:pt idx="6939">
                  <c:v>44101.400000001122</c:v>
                </c:pt>
                <c:pt idx="6940">
                  <c:v>44110.700000001118</c:v>
                </c:pt>
                <c:pt idx="6941">
                  <c:v>44120.000000001128</c:v>
                </c:pt>
                <c:pt idx="6942">
                  <c:v>44129.300000001131</c:v>
                </c:pt>
                <c:pt idx="6943">
                  <c:v>44136.500000001128</c:v>
                </c:pt>
                <c:pt idx="6944">
                  <c:v>44145.800000001131</c:v>
                </c:pt>
                <c:pt idx="6945">
                  <c:v>44153.000000001128</c:v>
                </c:pt>
                <c:pt idx="6946">
                  <c:v>44160.200000001118</c:v>
                </c:pt>
                <c:pt idx="6947">
                  <c:v>44162.300000001123</c:v>
                </c:pt>
                <c:pt idx="6948">
                  <c:v>44164.400000001122</c:v>
                </c:pt>
                <c:pt idx="6949">
                  <c:v>44168.700000001118</c:v>
                </c:pt>
                <c:pt idx="6950">
                  <c:v>44178.000000001128</c:v>
                </c:pt>
                <c:pt idx="6951">
                  <c:v>44187.300000001131</c:v>
                </c:pt>
                <c:pt idx="6952">
                  <c:v>44196.600000001134</c:v>
                </c:pt>
                <c:pt idx="6953">
                  <c:v>44204.100000001134</c:v>
                </c:pt>
                <c:pt idx="6954">
                  <c:v>44213.400000001137</c:v>
                </c:pt>
                <c:pt idx="6955">
                  <c:v>44221.200000001118</c:v>
                </c:pt>
                <c:pt idx="6956">
                  <c:v>44225.500000001142</c:v>
                </c:pt>
                <c:pt idx="6957">
                  <c:v>44232.700000001118</c:v>
                </c:pt>
                <c:pt idx="6958">
                  <c:v>44242.000000001142</c:v>
                </c:pt>
                <c:pt idx="6959">
                  <c:v>44251.300000001153</c:v>
                </c:pt>
                <c:pt idx="6960">
                  <c:v>44258.800000001153</c:v>
                </c:pt>
                <c:pt idx="6961">
                  <c:v>44263.800000001153</c:v>
                </c:pt>
                <c:pt idx="6962">
                  <c:v>44273.800000001153</c:v>
                </c:pt>
                <c:pt idx="6963">
                  <c:v>44281.300000001153</c:v>
                </c:pt>
                <c:pt idx="6964">
                  <c:v>44285.600000001134</c:v>
                </c:pt>
                <c:pt idx="6965">
                  <c:v>44289.900000001151</c:v>
                </c:pt>
                <c:pt idx="6966">
                  <c:v>44294.200000001147</c:v>
                </c:pt>
                <c:pt idx="6967">
                  <c:v>44298.500000001157</c:v>
                </c:pt>
                <c:pt idx="6968">
                  <c:v>44304.000000001157</c:v>
                </c:pt>
                <c:pt idx="6969">
                  <c:v>44310.80000000116</c:v>
                </c:pt>
                <c:pt idx="6970">
                  <c:v>44315.100000001163</c:v>
                </c:pt>
                <c:pt idx="6971">
                  <c:v>44322.600000001163</c:v>
                </c:pt>
                <c:pt idx="6972">
                  <c:v>44330.100000001163</c:v>
                </c:pt>
                <c:pt idx="6973">
                  <c:v>44337.600000001163</c:v>
                </c:pt>
                <c:pt idx="6974">
                  <c:v>44342.600000001163</c:v>
                </c:pt>
                <c:pt idx="6975">
                  <c:v>44344.700000001147</c:v>
                </c:pt>
                <c:pt idx="6976">
                  <c:v>44349.700000001147</c:v>
                </c:pt>
                <c:pt idx="6977">
                  <c:v>44354.000000001157</c:v>
                </c:pt>
                <c:pt idx="6978">
                  <c:v>44359.000000001157</c:v>
                </c:pt>
                <c:pt idx="6979">
                  <c:v>44365.800000001167</c:v>
                </c:pt>
                <c:pt idx="6980">
                  <c:v>44370.800000001167</c:v>
                </c:pt>
                <c:pt idx="6981">
                  <c:v>44377.60000000117</c:v>
                </c:pt>
                <c:pt idx="6982">
                  <c:v>44382.60000000117</c:v>
                </c:pt>
                <c:pt idx="6983">
                  <c:v>44386.900000001173</c:v>
                </c:pt>
                <c:pt idx="6984">
                  <c:v>44391.900000001173</c:v>
                </c:pt>
                <c:pt idx="6985">
                  <c:v>44396.900000001173</c:v>
                </c:pt>
                <c:pt idx="6986">
                  <c:v>44401.200000001183</c:v>
                </c:pt>
                <c:pt idx="6987">
                  <c:v>44408.700000001183</c:v>
                </c:pt>
                <c:pt idx="6988">
                  <c:v>44416.200000001183</c:v>
                </c:pt>
                <c:pt idx="6989">
                  <c:v>44423.700000001183</c:v>
                </c:pt>
                <c:pt idx="6990">
                  <c:v>44427.700000001183</c:v>
                </c:pt>
                <c:pt idx="6991">
                  <c:v>44429.800000001182</c:v>
                </c:pt>
                <c:pt idx="6992">
                  <c:v>44434.800000001182</c:v>
                </c:pt>
                <c:pt idx="6993">
                  <c:v>44439.100000001177</c:v>
                </c:pt>
                <c:pt idx="6994">
                  <c:v>44443.40000000118</c:v>
                </c:pt>
                <c:pt idx="6995">
                  <c:v>44451.200000001183</c:v>
                </c:pt>
                <c:pt idx="6996">
                  <c:v>44456.100000001177</c:v>
                </c:pt>
                <c:pt idx="6997">
                  <c:v>44461.100000001177</c:v>
                </c:pt>
                <c:pt idx="6998">
                  <c:v>44465.100000001177</c:v>
                </c:pt>
                <c:pt idx="6999">
                  <c:v>44469.700000001183</c:v>
                </c:pt>
                <c:pt idx="7000">
                  <c:v>44479.000000001193</c:v>
                </c:pt>
                <c:pt idx="7001">
                  <c:v>44486.500000001193</c:v>
                </c:pt>
                <c:pt idx="7002">
                  <c:v>44493.300000001189</c:v>
                </c:pt>
                <c:pt idx="7003">
                  <c:v>44497.600000001177</c:v>
                </c:pt>
                <c:pt idx="7004">
                  <c:v>44501.900000001187</c:v>
                </c:pt>
                <c:pt idx="7005">
                  <c:v>44508.700000001183</c:v>
                </c:pt>
                <c:pt idx="7006">
                  <c:v>44513.000000001193</c:v>
                </c:pt>
                <c:pt idx="7007">
                  <c:v>44522.300000001203</c:v>
                </c:pt>
                <c:pt idx="7008">
                  <c:v>44528.700000001183</c:v>
                </c:pt>
                <c:pt idx="7009">
                  <c:v>44530.800000001203</c:v>
                </c:pt>
                <c:pt idx="7010">
                  <c:v>44538.300000001203</c:v>
                </c:pt>
                <c:pt idx="7011">
                  <c:v>44540.900000001187</c:v>
                </c:pt>
                <c:pt idx="7012">
                  <c:v>44545.200000001183</c:v>
                </c:pt>
                <c:pt idx="7013">
                  <c:v>44549.500000001193</c:v>
                </c:pt>
                <c:pt idx="7014">
                  <c:v>44556.300000001203</c:v>
                </c:pt>
                <c:pt idx="7015">
                  <c:v>44560.600000001177</c:v>
                </c:pt>
                <c:pt idx="7016">
                  <c:v>44564.900000001187</c:v>
                </c:pt>
                <c:pt idx="7017">
                  <c:v>44572.400000001187</c:v>
                </c:pt>
                <c:pt idx="7018">
                  <c:v>44577.400000001187</c:v>
                </c:pt>
                <c:pt idx="7019">
                  <c:v>44581.700000001183</c:v>
                </c:pt>
                <c:pt idx="7020">
                  <c:v>44585.700000001183</c:v>
                </c:pt>
                <c:pt idx="7021">
                  <c:v>44593.200000001183</c:v>
                </c:pt>
                <c:pt idx="7022">
                  <c:v>44600.700000001183</c:v>
                </c:pt>
                <c:pt idx="7023">
                  <c:v>44605.000000001222</c:v>
                </c:pt>
                <c:pt idx="7024">
                  <c:v>44609.300000001233</c:v>
                </c:pt>
                <c:pt idx="7025">
                  <c:v>44617.000000001222</c:v>
                </c:pt>
                <c:pt idx="7026">
                  <c:v>44626.300000001233</c:v>
                </c:pt>
                <c:pt idx="7027">
                  <c:v>44630.600000001177</c:v>
                </c:pt>
                <c:pt idx="7028">
                  <c:v>44634.900000001217</c:v>
                </c:pt>
                <c:pt idx="7029">
                  <c:v>44640.400000001217</c:v>
                </c:pt>
                <c:pt idx="7030">
                  <c:v>44647.900000001217</c:v>
                </c:pt>
                <c:pt idx="7031">
                  <c:v>44655.400000001217</c:v>
                </c:pt>
                <c:pt idx="7032">
                  <c:v>44660.400000001217</c:v>
                </c:pt>
                <c:pt idx="7033">
                  <c:v>44664.700000001183</c:v>
                </c:pt>
                <c:pt idx="7034">
                  <c:v>44670.900000001217</c:v>
                </c:pt>
                <c:pt idx="7035">
                  <c:v>44677.500000001222</c:v>
                </c:pt>
                <c:pt idx="7036">
                  <c:v>44685.300000001233</c:v>
                </c:pt>
                <c:pt idx="7037">
                  <c:v>44692.400000001217</c:v>
                </c:pt>
                <c:pt idx="7038">
                  <c:v>44699.900000001217</c:v>
                </c:pt>
                <c:pt idx="7039">
                  <c:v>44703.900000001217</c:v>
                </c:pt>
                <c:pt idx="7040">
                  <c:v>44708.900000001217</c:v>
                </c:pt>
                <c:pt idx="7041">
                  <c:v>44712.200000001183</c:v>
                </c:pt>
                <c:pt idx="7042">
                  <c:v>44721.500000001222</c:v>
                </c:pt>
                <c:pt idx="7043">
                  <c:v>44729.300000001233</c:v>
                </c:pt>
                <c:pt idx="7044">
                  <c:v>44735.300000001233</c:v>
                </c:pt>
                <c:pt idx="7045">
                  <c:v>44742.800000001233</c:v>
                </c:pt>
                <c:pt idx="7046">
                  <c:v>44750.700000001183</c:v>
                </c:pt>
                <c:pt idx="7047">
                  <c:v>44755.000000001222</c:v>
                </c:pt>
                <c:pt idx="7048">
                  <c:v>44759.300000001233</c:v>
                </c:pt>
                <c:pt idx="7049">
                  <c:v>44766.800000001233</c:v>
                </c:pt>
                <c:pt idx="7050">
                  <c:v>44771.100000001177</c:v>
                </c:pt>
                <c:pt idx="7051">
                  <c:v>44776.100000001177</c:v>
                </c:pt>
                <c:pt idx="7052">
                  <c:v>44780.400000001253</c:v>
                </c:pt>
                <c:pt idx="7053">
                  <c:v>44784.700000001183</c:v>
                </c:pt>
                <c:pt idx="7054">
                  <c:v>44790.800000001247</c:v>
                </c:pt>
                <c:pt idx="7055">
                  <c:v>44800.100000001177</c:v>
                </c:pt>
                <c:pt idx="7056">
                  <c:v>44809.400000001253</c:v>
                </c:pt>
                <c:pt idx="7057">
                  <c:v>44818.700000001183</c:v>
                </c:pt>
                <c:pt idx="7058">
                  <c:v>44828.000000001222</c:v>
                </c:pt>
                <c:pt idx="7059">
                  <c:v>44837.300000001247</c:v>
                </c:pt>
                <c:pt idx="7060">
                  <c:v>44845.100000001177</c:v>
                </c:pt>
                <c:pt idx="7061">
                  <c:v>44852.200000001183</c:v>
                </c:pt>
                <c:pt idx="7062">
                  <c:v>44860.000000001273</c:v>
                </c:pt>
                <c:pt idx="7063">
                  <c:v>44868.300000001283</c:v>
                </c:pt>
                <c:pt idx="7064">
                  <c:v>44877.300000001283</c:v>
                </c:pt>
                <c:pt idx="7065">
                  <c:v>44879.400000001267</c:v>
                </c:pt>
                <c:pt idx="7066">
                  <c:v>44881.500000001273</c:v>
                </c:pt>
                <c:pt idx="7067">
                  <c:v>44883.600000001177</c:v>
                </c:pt>
                <c:pt idx="7068">
                  <c:v>44885.700000001183</c:v>
                </c:pt>
                <c:pt idx="7069">
                  <c:v>44887.800000001247</c:v>
                </c:pt>
                <c:pt idx="7070">
                  <c:v>44894.300000001247</c:v>
                </c:pt>
                <c:pt idx="7071">
                  <c:v>44901.100000001177</c:v>
                </c:pt>
                <c:pt idx="7072">
                  <c:v>44907.500000001273</c:v>
                </c:pt>
                <c:pt idx="7073">
                  <c:v>44912.400000001267</c:v>
                </c:pt>
                <c:pt idx="7074">
                  <c:v>44916.700000001183</c:v>
                </c:pt>
                <c:pt idx="7075">
                  <c:v>44920.200000001183</c:v>
                </c:pt>
                <c:pt idx="7076">
                  <c:v>44926.700000001183</c:v>
                </c:pt>
                <c:pt idx="7077">
                  <c:v>44931.000000001273</c:v>
                </c:pt>
                <c:pt idx="7078">
                  <c:v>44940.000000001273</c:v>
                </c:pt>
                <c:pt idx="7079">
                  <c:v>44944.300000001283</c:v>
                </c:pt>
                <c:pt idx="7080">
                  <c:v>44948.600000001177</c:v>
                </c:pt>
                <c:pt idx="7081">
                  <c:v>44954.900000001267</c:v>
                </c:pt>
                <c:pt idx="7082">
                  <c:v>44959.900000001267</c:v>
                </c:pt>
                <c:pt idx="7083">
                  <c:v>44963.400000001267</c:v>
                </c:pt>
                <c:pt idx="7084">
                  <c:v>44968.400000001267</c:v>
                </c:pt>
                <c:pt idx="7085">
                  <c:v>44972.700000001183</c:v>
                </c:pt>
                <c:pt idx="7086">
                  <c:v>44980.500000001273</c:v>
                </c:pt>
                <c:pt idx="7087">
                  <c:v>44990.500000001273</c:v>
                </c:pt>
                <c:pt idx="7088">
                  <c:v>45000.500000001273</c:v>
                </c:pt>
                <c:pt idx="7089">
                  <c:v>45005.500000001273</c:v>
                </c:pt>
                <c:pt idx="7090">
                  <c:v>45012.600000001177</c:v>
                </c:pt>
                <c:pt idx="7091">
                  <c:v>45021.900000001267</c:v>
                </c:pt>
                <c:pt idx="7092">
                  <c:v>45026.200000001183</c:v>
                </c:pt>
                <c:pt idx="7093">
                  <c:v>45031.200000001183</c:v>
                </c:pt>
                <c:pt idx="7094">
                  <c:v>45040.500000001302</c:v>
                </c:pt>
                <c:pt idx="7095">
                  <c:v>45042.600000001177</c:v>
                </c:pt>
                <c:pt idx="7096">
                  <c:v>45047.600000001177</c:v>
                </c:pt>
                <c:pt idx="7097">
                  <c:v>45057.600000001177</c:v>
                </c:pt>
                <c:pt idx="7098">
                  <c:v>45061.900000001297</c:v>
                </c:pt>
                <c:pt idx="7099">
                  <c:v>45068.200000001183</c:v>
                </c:pt>
                <c:pt idx="7100">
                  <c:v>45076.000000001302</c:v>
                </c:pt>
                <c:pt idx="7101">
                  <c:v>45086.000000001302</c:v>
                </c:pt>
                <c:pt idx="7102">
                  <c:v>45096.000000001302</c:v>
                </c:pt>
                <c:pt idx="7103">
                  <c:v>45106.000000001302</c:v>
                </c:pt>
                <c:pt idx="7104">
                  <c:v>45116.000000001302</c:v>
                </c:pt>
                <c:pt idx="7105">
                  <c:v>45123.500000001302</c:v>
                </c:pt>
                <c:pt idx="7106">
                  <c:v>45128.500000001302</c:v>
                </c:pt>
                <c:pt idx="7107">
                  <c:v>45132.800000001313</c:v>
                </c:pt>
                <c:pt idx="7108">
                  <c:v>45137.100000001177</c:v>
                </c:pt>
                <c:pt idx="7109">
                  <c:v>45141.400000001297</c:v>
                </c:pt>
                <c:pt idx="7110">
                  <c:v>45146.400000001297</c:v>
                </c:pt>
                <c:pt idx="7111">
                  <c:v>45149.000000001302</c:v>
                </c:pt>
                <c:pt idx="7112">
                  <c:v>45153.30000000132</c:v>
                </c:pt>
                <c:pt idx="7113">
                  <c:v>45157.600000001323</c:v>
                </c:pt>
                <c:pt idx="7114">
                  <c:v>45163.400000001333</c:v>
                </c:pt>
                <c:pt idx="7115">
                  <c:v>45166.900000001333</c:v>
                </c:pt>
                <c:pt idx="7116">
                  <c:v>45173.700000001183</c:v>
                </c:pt>
                <c:pt idx="7117">
                  <c:v>45177.200000001183</c:v>
                </c:pt>
                <c:pt idx="7118">
                  <c:v>45180.200000001183</c:v>
                </c:pt>
                <c:pt idx="7119">
                  <c:v>45186.000000001317</c:v>
                </c:pt>
                <c:pt idx="7120">
                  <c:v>45189.500000001317</c:v>
                </c:pt>
                <c:pt idx="7121">
                  <c:v>45196.400000001333</c:v>
                </c:pt>
                <c:pt idx="7122">
                  <c:v>45201.400000001333</c:v>
                </c:pt>
                <c:pt idx="7123">
                  <c:v>45207.900000001333</c:v>
                </c:pt>
                <c:pt idx="7124">
                  <c:v>45211.400000001333</c:v>
                </c:pt>
                <c:pt idx="7125">
                  <c:v>45219.900000001333</c:v>
                </c:pt>
                <c:pt idx="7126">
                  <c:v>45225.900000001333</c:v>
                </c:pt>
                <c:pt idx="7127">
                  <c:v>45230.200000001183</c:v>
                </c:pt>
                <c:pt idx="7128">
                  <c:v>45234.500000001317</c:v>
                </c:pt>
                <c:pt idx="7129">
                  <c:v>45237.800000001327</c:v>
                </c:pt>
                <c:pt idx="7130">
                  <c:v>45246.800000001327</c:v>
                </c:pt>
                <c:pt idx="7131">
                  <c:v>45253.600000001323</c:v>
                </c:pt>
                <c:pt idx="7132">
                  <c:v>45258.600000001323</c:v>
                </c:pt>
                <c:pt idx="7133">
                  <c:v>45262.900000001333</c:v>
                </c:pt>
                <c:pt idx="7134">
                  <c:v>45270.400000001333</c:v>
                </c:pt>
                <c:pt idx="7135">
                  <c:v>45275.300000001327</c:v>
                </c:pt>
                <c:pt idx="7136">
                  <c:v>45282.100000001323</c:v>
                </c:pt>
                <c:pt idx="7137">
                  <c:v>45287.000000001353</c:v>
                </c:pt>
                <c:pt idx="7138">
                  <c:v>45293.800000001364</c:v>
                </c:pt>
                <c:pt idx="7139">
                  <c:v>45300.600000001323</c:v>
                </c:pt>
                <c:pt idx="7140">
                  <c:v>45305.600000001323</c:v>
                </c:pt>
                <c:pt idx="7141">
                  <c:v>45310.600000001323</c:v>
                </c:pt>
                <c:pt idx="7142">
                  <c:v>45315.600000001323</c:v>
                </c:pt>
                <c:pt idx="7143">
                  <c:v>45323.100000001323</c:v>
                </c:pt>
                <c:pt idx="7144">
                  <c:v>45328.100000001323</c:v>
                </c:pt>
                <c:pt idx="7145">
                  <c:v>45333.800000001364</c:v>
                </c:pt>
                <c:pt idx="7146">
                  <c:v>45339.800000001364</c:v>
                </c:pt>
                <c:pt idx="7147">
                  <c:v>45344.800000001364</c:v>
                </c:pt>
                <c:pt idx="7148">
                  <c:v>45352.300000001364</c:v>
                </c:pt>
                <c:pt idx="7149">
                  <c:v>45359.800000001364</c:v>
                </c:pt>
                <c:pt idx="7150">
                  <c:v>45364.800000001364</c:v>
                </c:pt>
                <c:pt idx="7151">
                  <c:v>45369.800000001364</c:v>
                </c:pt>
                <c:pt idx="7152">
                  <c:v>45371.900000001348</c:v>
                </c:pt>
                <c:pt idx="7153">
                  <c:v>45376.900000001348</c:v>
                </c:pt>
                <c:pt idx="7154">
                  <c:v>45379.000000001353</c:v>
                </c:pt>
                <c:pt idx="7155">
                  <c:v>45383.300000001364</c:v>
                </c:pt>
                <c:pt idx="7156">
                  <c:v>45385.200000001183</c:v>
                </c:pt>
                <c:pt idx="7157">
                  <c:v>45387.300000001364</c:v>
                </c:pt>
                <c:pt idx="7158">
                  <c:v>45391.600000001323</c:v>
                </c:pt>
                <c:pt idx="7159">
                  <c:v>45394.900000001348</c:v>
                </c:pt>
                <c:pt idx="7160">
                  <c:v>45399.900000001348</c:v>
                </c:pt>
                <c:pt idx="7161">
                  <c:v>45406.700000001183</c:v>
                </c:pt>
                <c:pt idx="7162">
                  <c:v>45414.200000001183</c:v>
                </c:pt>
                <c:pt idx="7163">
                  <c:v>45421.700000001183</c:v>
                </c:pt>
                <c:pt idx="7164">
                  <c:v>45425.700000001183</c:v>
                </c:pt>
                <c:pt idx="7165">
                  <c:v>45430.000000001353</c:v>
                </c:pt>
                <c:pt idx="7166">
                  <c:v>45434.300000001371</c:v>
                </c:pt>
                <c:pt idx="7167">
                  <c:v>45438.600000001366</c:v>
                </c:pt>
                <c:pt idx="7168">
                  <c:v>45440.700000001183</c:v>
                </c:pt>
                <c:pt idx="7169">
                  <c:v>45447.500000001382</c:v>
                </c:pt>
                <c:pt idx="7170">
                  <c:v>45455.000000001382</c:v>
                </c:pt>
                <c:pt idx="7171">
                  <c:v>45461.800000001378</c:v>
                </c:pt>
                <c:pt idx="7172">
                  <c:v>45466.800000001378</c:v>
                </c:pt>
                <c:pt idx="7173">
                  <c:v>45471.800000001378</c:v>
                </c:pt>
                <c:pt idx="7174">
                  <c:v>45476.100000001366</c:v>
                </c:pt>
                <c:pt idx="7175">
                  <c:v>45478.20000000119</c:v>
                </c:pt>
                <c:pt idx="7176">
                  <c:v>45480.300000001378</c:v>
                </c:pt>
                <c:pt idx="7177">
                  <c:v>45484.70000000119</c:v>
                </c:pt>
                <c:pt idx="7178">
                  <c:v>45486.800000001378</c:v>
                </c:pt>
                <c:pt idx="7179">
                  <c:v>45491.100000001366</c:v>
                </c:pt>
                <c:pt idx="7180">
                  <c:v>45496.100000001366</c:v>
                </c:pt>
                <c:pt idx="7181">
                  <c:v>45501.100000001366</c:v>
                </c:pt>
                <c:pt idx="7182">
                  <c:v>45508.600000001366</c:v>
                </c:pt>
                <c:pt idx="7183">
                  <c:v>45513.500000001382</c:v>
                </c:pt>
                <c:pt idx="7184">
                  <c:v>45518.400000001377</c:v>
                </c:pt>
                <c:pt idx="7185">
                  <c:v>45523.000000001382</c:v>
                </c:pt>
                <c:pt idx="7186">
                  <c:v>45525.100000001366</c:v>
                </c:pt>
                <c:pt idx="7187">
                  <c:v>45529.70000000119</c:v>
                </c:pt>
                <c:pt idx="7188">
                  <c:v>45534.70000000119</c:v>
                </c:pt>
                <c:pt idx="7189">
                  <c:v>45539.000000001382</c:v>
                </c:pt>
                <c:pt idx="7190">
                  <c:v>45545.800000001393</c:v>
                </c:pt>
                <c:pt idx="7191">
                  <c:v>45550.100000001366</c:v>
                </c:pt>
                <c:pt idx="7192">
                  <c:v>45555.100000001366</c:v>
                </c:pt>
                <c:pt idx="7193">
                  <c:v>45561.900000001377</c:v>
                </c:pt>
                <c:pt idx="7194">
                  <c:v>45566.200000001212</c:v>
                </c:pt>
                <c:pt idx="7195">
                  <c:v>45571.200000001212</c:v>
                </c:pt>
                <c:pt idx="7196">
                  <c:v>45576.100000001366</c:v>
                </c:pt>
                <c:pt idx="7197">
                  <c:v>45580.100000001366</c:v>
                </c:pt>
                <c:pt idx="7198">
                  <c:v>45586.900000001377</c:v>
                </c:pt>
                <c:pt idx="7199">
                  <c:v>45589.8000000014</c:v>
                </c:pt>
                <c:pt idx="7200">
                  <c:v>45595.900000001377</c:v>
                </c:pt>
                <c:pt idx="7201">
                  <c:v>45600.000000001382</c:v>
                </c:pt>
                <c:pt idx="7202">
                  <c:v>45609.3000000014</c:v>
                </c:pt>
                <c:pt idx="7203">
                  <c:v>45615.100000001403</c:v>
                </c:pt>
                <c:pt idx="7204">
                  <c:v>45619.400000001413</c:v>
                </c:pt>
                <c:pt idx="7205">
                  <c:v>45624.400000001413</c:v>
                </c:pt>
                <c:pt idx="7206">
                  <c:v>45628.700000001219</c:v>
                </c:pt>
                <c:pt idx="7207">
                  <c:v>45633.000000001397</c:v>
                </c:pt>
                <c:pt idx="7208">
                  <c:v>45639.800000001407</c:v>
                </c:pt>
                <c:pt idx="7209">
                  <c:v>45646.600000001403</c:v>
                </c:pt>
                <c:pt idx="7210">
                  <c:v>45653.40000000142</c:v>
                </c:pt>
                <c:pt idx="7211">
                  <c:v>45658.40000000142</c:v>
                </c:pt>
                <c:pt idx="7212">
                  <c:v>45665.200000001423</c:v>
                </c:pt>
                <c:pt idx="7213">
                  <c:v>45672.000000001433</c:v>
                </c:pt>
                <c:pt idx="7214">
                  <c:v>45679.200000001423</c:v>
                </c:pt>
                <c:pt idx="7215">
                  <c:v>45681.300000001422</c:v>
                </c:pt>
                <c:pt idx="7216">
                  <c:v>45683.40000000142</c:v>
                </c:pt>
                <c:pt idx="7217">
                  <c:v>45687.700000001423</c:v>
                </c:pt>
                <c:pt idx="7218">
                  <c:v>45692.700000001423</c:v>
                </c:pt>
                <c:pt idx="7219">
                  <c:v>45697.700000001423</c:v>
                </c:pt>
                <c:pt idx="7220">
                  <c:v>45704.500000001433</c:v>
                </c:pt>
                <c:pt idx="7221">
                  <c:v>45709.500000001433</c:v>
                </c:pt>
                <c:pt idx="7222">
                  <c:v>45718.800000001429</c:v>
                </c:pt>
                <c:pt idx="7223">
                  <c:v>45723.800000001429</c:v>
                </c:pt>
                <c:pt idx="7224">
                  <c:v>45728.800000001429</c:v>
                </c:pt>
                <c:pt idx="7225">
                  <c:v>45733.800000001429</c:v>
                </c:pt>
                <c:pt idx="7226">
                  <c:v>45738.800000001429</c:v>
                </c:pt>
                <c:pt idx="7227">
                  <c:v>45743.800000001429</c:v>
                </c:pt>
                <c:pt idx="7228">
                  <c:v>45748.800000001429</c:v>
                </c:pt>
                <c:pt idx="7229">
                  <c:v>45756.300000001429</c:v>
                </c:pt>
                <c:pt idx="7230">
                  <c:v>45760.300000001429</c:v>
                </c:pt>
                <c:pt idx="7231">
                  <c:v>45767.800000001429</c:v>
                </c:pt>
                <c:pt idx="7232">
                  <c:v>45772.100000001417</c:v>
                </c:pt>
                <c:pt idx="7233">
                  <c:v>45777.100000001417</c:v>
                </c:pt>
                <c:pt idx="7234">
                  <c:v>45781.100000001417</c:v>
                </c:pt>
                <c:pt idx="7235">
                  <c:v>45787.500000001433</c:v>
                </c:pt>
                <c:pt idx="7236">
                  <c:v>45794.300000001444</c:v>
                </c:pt>
                <c:pt idx="7237">
                  <c:v>45799.300000001444</c:v>
                </c:pt>
                <c:pt idx="7238">
                  <c:v>45802.800000001444</c:v>
                </c:pt>
                <c:pt idx="7239">
                  <c:v>45810.600000001417</c:v>
                </c:pt>
                <c:pt idx="7240">
                  <c:v>45819.900000001428</c:v>
                </c:pt>
                <c:pt idx="7241">
                  <c:v>45829.200000001423</c:v>
                </c:pt>
                <c:pt idx="7242">
                  <c:v>45838.500000001433</c:v>
                </c:pt>
                <c:pt idx="7243">
                  <c:v>45847.800000001451</c:v>
                </c:pt>
                <c:pt idx="7244">
                  <c:v>45857.100000001446</c:v>
                </c:pt>
                <c:pt idx="7245">
                  <c:v>45866.400000001457</c:v>
                </c:pt>
                <c:pt idx="7246">
                  <c:v>45874.200000001452</c:v>
                </c:pt>
                <c:pt idx="7247">
                  <c:v>45882.000000001462</c:v>
                </c:pt>
                <c:pt idx="7248">
                  <c:v>45888.100000001446</c:v>
                </c:pt>
                <c:pt idx="7249">
                  <c:v>45895.900000001457</c:v>
                </c:pt>
                <c:pt idx="7250">
                  <c:v>45905.200000001452</c:v>
                </c:pt>
                <c:pt idx="7251">
                  <c:v>45909.50000000147</c:v>
                </c:pt>
                <c:pt idx="7252">
                  <c:v>45918.800000001473</c:v>
                </c:pt>
                <c:pt idx="7253">
                  <c:v>45928.100000001483</c:v>
                </c:pt>
                <c:pt idx="7254">
                  <c:v>45937.400000001478</c:v>
                </c:pt>
                <c:pt idx="7255">
                  <c:v>45946.700000001467</c:v>
                </c:pt>
                <c:pt idx="7256">
                  <c:v>45955.700000001467</c:v>
                </c:pt>
                <c:pt idx="7257">
                  <c:v>45965.000000001477</c:v>
                </c:pt>
                <c:pt idx="7258">
                  <c:v>45969.300000001487</c:v>
                </c:pt>
                <c:pt idx="7259">
                  <c:v>45974.300000001487</c:v>
                </c:pt>
                <c:pt idx="7260">
                  <c:v>45979.300000001487</c:v>
                </c:pt>
                <c:pt idx="7261">
                  <c:v>45983.600000001483</c:v>
                </c:pt>
                <c:pt idx="7262">
                  <c:v>45992.900000001493</c:v>
                </c:pt>
                <c:pt idx="7263">
                  <c:v>46002.200000001467</c:v>
                </c:pt>
                <c:pt idx="7264">
                  <c:v>46007.200000001467</c:v>
                </c:pt>
                <c:pt idx="7265">
                  <c:v>46016.500000001477</c:v>
                </c:pt>
                <c:pt idx="7266">
                  <c:v>46025.800000001502</c:v>
                </c:pt>
                <c:pt idx="7267">
                  <c:v>46030.100000001497</c:v>
                </c:pt>
                <c:pt idx="7268">
                  <c:v>46034.400000001508</c:v>
                </c:pt>
                <c:pt idx="7269">
                  <c:v>46038.700000001503</c:v>
                </c:pt>
                <c:pt idx="7270">
                  <c:v>46048.000000001513</c:v>
                </c:pt>
                <c:pt idx="7271">
                  <c:v>46052.300000001524</c:v>
                </c:pt>
                <c:pt idx="7272">
                  <c:v>46061.600000001497</c:v>
                </c:pt>
                <c:pt idx="7273">
                  <c:v>46070.900000001522</c:v>
                </c:pt>
                <c:pt idx="7274">
                  <c:v>46075.200000001532</c:v>
                </c:pt>
                <c:pt idx="7275">
                  <c:v>46084.500000001528</c:v>
                </c:pt>
                <c:pt idx="7276">
                  <c:v>46088.800000001531</c:v>
                </c:pt>
                <c:pt idx="7277">
                  <c:v>46093.800000001531</c:v>
                </c:pt>
                <c:pt idx="7278">
                  <c:v>46098.100000001526</c:v>
                </c:pt>
                <c:pt idx="7279">
                  <c:v>46102.400000001537</c:v>
                </c:pt>
                <c:pt idx="7280">
                  <c:v>46106.700000001532</c:v>
                </c:pt>
                <c:pt idx="7281">
                  <c:v>46111.000000001543</c:v>
                </c:pt>
                <c:pt idx="7282">
                  <c:v>46117.800000001553</c:v>
                </c:pt>
                <c:pt idx="7283">
                  <c:v>46124.600000001526</c:v>
                </c:pt>
                <c:pt idx="7284">
                  <c:v>46131.400000001551</c:v>
                </c:pt>
                <c:pt idx="7285">
                  <c:v>46137.700000001547</c:v>
                </c:pt>
                <c:pt idx="7286">
                  <c:v>46142.700000001547</c:v>
                </c:pt>
                <c:pt idx="7287">
                  <c:v>46147.300000001553</c:v>
                </c:pt>
                <c:pt idx="7288">
                  <c:v>46154.100000001563</c:v>
                </c:pt>
                <c:pt idx="7289">
                  <c:v>46159.600000001563</c:v>
                </c:pt>
                <c:pt idx="7290">
                  <c:v>46163.900000001559</c:v>
                </c:pt>
                <c:pt idx="7291">
                  <c:v>46168.900000001559</c:v>
                </c:pt>
                <c:pt idx="7292">
                  <c:v>46174.000000001557</c:v>
                </c:pt>
                <c:pt idx="7293">
                  <c:v>46179.100000001563</c:v>
                </c:pt>
                <c:pt idx="7294">
                  <c:v>46183.900000001559</c:v>
                </c:pt>
                <c:pt idx="7295">
                  <c:v>46190.500000001557</c:v>
                </c:pt>
                <c:pt idx="7296">
                  <c:v>46194.500000001557</c:v>
                </c:pt>
                <c:pt idx="7297">
                  <c:v>46199.500000001557</c:v>
                </c:pt>
                <c:pt idx="7298">
                  <c:v>46203.80000000156</c:v>
                </c:pt>
                <c:pt idx="7299">
                  <c:v>46208.400000001559</c:v>
                </c:pt>
                <c:pt idx="7300">
                  <c:v>46213.80000000156</c:v>
                </c:pt>
                <c:pt idx="7301">
                  <c:v>46219.30000000156</c:v>
                </c:pt>
                <c:pt idx="7302">
                  <c:v>46225.500000001557</c:v>
                </c:pt>
                <c:pt idx="7303">
                  <c:v>46232.30000000156</c:v>
                </c:pt>
                <c:pt idx="7304">
                  <c:v>46238.900000001559</c:v>
                </c:pt>
                <c:pt idx="7305">
                  <c:v>46243.500000001557</c:v>
                </c:pt>
                <c:pt idx="7306">
                  <c:v>46250.30000000156</c:v>
                </c:pt>
                <c:pt idx="7307">
                  <c:v>46254.900000001559</c:v>
                </c:pt>
                <c:pt idx="7308">
                  <c:v>46261.700000001547</c:v>
                </c:pt>
                <c:pt idx="7309">
                  <c:v>46268.500000001557</c:v>
                </c:pt>
                <c:pt idx="7310">
                  <c:v>46275.300000001567</c:v>
                </c:pt>
                <c:pt idx="7311">
                  <c:v>46282.10000000157</c:v>
                </c:pt>
                <c:pt idx="7312">
                  <c:v>46288.900000001573</c:v>
                </c:pt>
                <c:pt idx="7313">
                  <c:v>46293.500000001572</c:v>
                </c:pt>
                <c:pt idx="7314">
                  <c:v>46297.800000001582</c:v>
                </c:pt>
                <c:pt idx="7315">
                  <c:v>46302.100000001577</c:v>
                </c:pt>
                <c:pt idx="7316">
                  <c:v>46306.40000000158</c:v>
                </c:pt>
                <c:pt idx="7317">
                  <c:v>46310.700000001583</c:v>
                </c:pt>
                <c:pt idx="7318">
                  <c:v>46316.90000000158</c:v>
                </c:pt>
                <c:pt idx="7319">
                  <c:v>46321.500000001579</c:v>
                </c:pt>
                <c:pt idx="7320">
                  <c:v>46325.800000001582</c:v>
                </c:pt>
                <c:pt idx="7321">
                  <c:v>46330.40000000158</c:v>
                </c:pt>
                <c:pt idx="7322">
                  <c:v>46336.600000001577</c:v>
                </c:pt>
                <c:pt idx="7323">
                  <c:v>46345.90000000158</c:v>
                </c:pt>
                <c:pt idx="7324">
                  <c:v>46350.200000001583</c:v>
                </c:pt>
                <c:pt idx="7325">
                  <c:v>46354.500000001593</c:v>
                </c:pt>
                <c:pt idx="7326">
                  <c:v>46358.800000001589</c:v>
                </c:pt>
                <c:pt idx="7327">
                  <c:v>46363.100000001577</c:v>
                </c:pt>
                <c:pt idx="7328">
                  <c:v>46367.400000001588</c:v>
                </c:pt>
                <c:pt idx="7329">
                  <c:v>46371.700000001583</c:v>
                </c:pt>
                <c:pt idx="7330">
                  <c:v>46376.700000001583</c:v>
                </c:pt>
                <c:pt idx="7331">
                  <c:v>46381.700000001583</c:v>
                </c:pt>
                <c:pt idx="7332">
                  <c:v>46386.700000001583</c:v>
                </c:pt>
                <c:pt idx="7333">
                  <c:v>46396.000000001593</c:v>
                </c:pt>
                <c:pt idx="7334">
                  <c:v>46403.200000001583</c:v>
                </c:pt>
                <c:pt idx="7335">
                  <c:v>46412.500000001593</c:v>
                </c:pt>
                <c:pt idx="7336">
                  <c:v>46420.000000001593</c:v>
                </c:pt>
                <c:pt idx="7337">
                  <c:v>46429.300000001604</c:v>
                </c:pt>
                <c:pt idx="7338">
                  <c:v>46433.600000001577</c:v>
                </c:pt>
                <c:pt idx="7339">
                  <c:v>46438.600000001577</c:v>
                </c:pt>
                <c:pt idx="7340">
                  <c:v>46442.900000001588</c:v>
                </c:pt>
                <c:pt idx="7341">
                  <c:v>46452.200000001583</c:v>
                </c:pt>
                <c:pt idx="7342">
                  <c:v>46457.200000001583</c:v>
                </c:pt>
                <c:pt idx="7343">
                  <c:v>46465.000000001593</c:v>
                </c:pt>
                <c:pt idx="7344">
                  <c:v>46469.300000001604</c:v>
                </c:pt>
                <c:pt idx="7345">
                  <c:v>46474.300000001604</c:v>
                </c:pt>
                <c:pt idx="7346">
                  <c:v>46483.600000001577</c:v>
                </c:pt>
                <c:pt idx="7347">
                  <c:v>46488.200000001583</c:v>
                </c:pt>
                <c:pt idx="7348">
                  <c:v>46494.800000001604</c:v>
                </c:pt>
                <c:pt idx="7349">
                  <c:v>46499.100000001577</c:v>
                </c:pt>
                <c:pt idx="7350">
                  <c:v>46504.100000001577</c:v>
                </c:pt>
                <c:pt idx="7351">
                  <c:v>46509.000000001623</c:v>
                </c:pt>
                <c:pt idx="7352">
                  <c:v>46515.800000001633</c:v>
                </c:pt>
                <c:pt idx="7353">
                  <c:v>46523.300000001633</c:v>
                </c:pt>
                <c:pt idx="7354">
                  <c:v>46530.800000001633</c:v>
                </c:pt>
                <c:pt idx="7355">
                  <c:v>46535.800000001633</c:v>
                </c:pt>
                <c:pt idx="7356">
                  <c:v>46539.100000001577</c:v>
                </c:pt>
                <c:pt idx="7357">
                  <c:v>46541.200000001583</c:v>
                </c:pt>
                <c:pt idx="7358">
                  <c:v>46545.800000001633</c:v>
                </c:pt>
                <c:pt idx="7359">
                  <c:v>46550.800000001633</c:v>
                </c:pt>
                <c:pt idx="7360">
                  <c:v>46558.300000001633</c:v>
                </c:pt>
                <c:pt idx="7361">
                  <c:v>46563.300000001633</c:v>
                </c:pt>
                <c:pt idx="7362">
                  <c:v>46567.600000001577</c:v>
                </c:pt>
                <c:pt idx="7363">
                  <c:v>46571.900000001617</c:v>
                </c:pt>
                <c:pt idx="7364">
                  <c:v>46578.700000001583</c:v>
                </c:pt>
                <c:pt idx="7365">
                  <c:v>46582.000000001623</c:v>
                </c:pt>
                <c:pt idx="7366">
                  <c:v>46587.000000001623</c:v>
                </c:pt>
                <c:pt idx="7367">
                  <c:v>46592.000000001623</c:v>
                </c:pt>
                <c:pt idx="7368">
                  <c:v>46596.900000001617</c:v>
                </c:pt>
                <c:pt idx="7369">
                  <c:v>46601.900000001617</c:v>
                </c:pt>
                <c:pt idx="7370">
                  <c:v>46605.200000001583</c:v>
                </c:pt>
                <c:pt idx="7371">
                  <c:v>46612.700000001583</c:v>
                </c:pt>
                <c:pt idx="7372">
                  <c:v>46614.800000001633</c:v>
                </c:pt>
                <c:pt idx="7373">
                  <c:v>46621.700000001583</c:v>
                </c:pt>
                <c:pt idx="7374">
                  <c:v>46628.500000001623</c:v>
                </c:pt>
                <c:pt idx="7375">
                  <c:v>46633.500000001623</c:v>
                </c:pt>
                <c:pt idx="7376">
                  <c:v>46638.500000001623</c:v>
                </c:pt>
                <c:pt idx="7377">
                  <c:v>46643.500000001623</c:v>
                </c:pt>
                <c:pt idx="7378">
                  <c:v>46645.600000001577</c:v>
                </c:pt>
                <c:pt idx="7379">
                  <c:v>46650.600000001577</c:v>
                </c:pt>
                <c:pt idx="7380">
                  <c:v>46652.700000001583</c:v>
                </c:pt>
                <c:pt idx="7381">
                  <c:v>46654.800000001633</c:v>
                </c:pt>
                <c:pt idx="7382">
                  <c:v>46662.300000001633</c:v>
                </c:pt>
                <c:pt idx="7383">
                  <c:v>46667.300000001633</c:v>
                </c:pt>
                <c:pt idx="7384">
                  <c:v>46671.600000001577</c:v>
                </c:pt>
                <c:pt idx="7385">
                  <c:v>46673.700000001583</c:v>
                </c:pt>
                <c:pt idx="7386">
                  <c:v>46681.200000001583</c:v>
                </c:pt>
                <c:pt idx="7387">
                  <c:v>46686.200000001583</c:v>
                </c:pt>
                <c:pt idx="7388">
                  <c:v>46691.200000001583</c:v>
                </c:pt>
                <c:pt idx="7389">
                  <c:v>46693.300000001633</c:v>
                </c:pt>
                <c:pt idx="7390">
                  <c:v>46697.600000001577</c:v>
                </c:pt>
                <c:pt idx="7391">
                  <c:v>46704.400000001617</c:v>
                </c:pt>
                <c:pt idx="7392">
                  <c:v>46709.300000001633</c:v>
                </c:pt>
                <c:pt idx="7393">
                  <c:v>46712.900000001617</c:v>
                </c:pt>
                <c:pt idx="7394">
                  <c:v>46720.100000001577</c:v>
                </c:pt>
                <c:pt idx="7395">
                  <c:v>46724.400000001617</c:v>
                </c:pt>
                <c:pt idx="7396">
                  <c:v>46729.400000001617</c:v>
                </c:pt>
                <c:pt idx="7397">
                  <c:v>46733.700000001583</c:v>
                </c:pt>
                <c:pt idx="7398">
                  <c:v>46743.000000001623</c:v>
                </c:pt>
                <c:pt idx="7399">
                  <c:v>46747.600000001577</c:v>
                </c:pt>
                <c:pt idx="7400">
                  <c:v>46756.900000001653</c:v>
                </c:pt>
                <c:pt idx="7401">
                  <c:v>46761.200000001583</c:v>
                </c:pt>
                <c:pt idx="7402">
                  <c:v>46765.500000001623</c:v>
                </c:pt>
                <c:pt idx="7403">
                  <c:v>46769.800000001647</c:v>
                </c:pt>
                <c:pt idx="7404">
                  <c:v>46774.100000001577</c:v>
                </c:pt>
                <c:pt idx="7405">
                  <c:v>46783.400000001653</c:v>
                </c:pt>
                <c:pt idx="7406">
                  <c:v>46790.000000001623</c:v>
                </c:pt>
                <c:pt idx="7407">
                  <c:v>46795.000000001623</c:v>
                </c:pt>
                <c:pt idx="7408">
                  <c:v>46802.100000001577</c:v>
                </c:pt>
                <c:pt idx="7409">
                  <c:v>46809.900000001653</c:v>
                </c:pt>
                <c:pt idx="7410">
                  <c:v>46817.700000001583</c:v>
                </c:pt>
                <c:pt idx="7411">
                  <c:v>46825.500000001673</c:v>
                </c:pt>
                <c:pt idx="7412">
                  <c:v>46833.300000001676</c:v>
                </c:pt>
                <c:pt idx="7413">
                  <c:v>46840.400000001668</c:v>
                </c:pt>
                <c:pt idx="7414">
                  <c:v>46847.500000001673</c:v>
                </c:pt>
                <c:pt idx="7415">
                  <c:v>46856.800000001676</c:v>
                </c:pt>
                <c:pt idx="7416">
                  <c:v>46863.900000001668</c:v>
                </c:pt>
                <c:pt idx="7417">
                  <c:v>46871.700000001583</c:v>
                </c:pt>
                <c:pt idx="7418">
                  <c:v>46880.700000001583</c:v>
                </c:pt>
                <c:pt idx="7419">
                  <c:v>46887.800000001676</c:v>
                </c:pt>
                <c:pt idx="7420">
                  <c:v>46893.600000001577</c:v>
                </c:pt>
                <c:pt idx="7421">
                  <c:v>46898.600000001577</c:v>
                </c:pt>
                <c:pt idx="7422">
                  <c:v>46907.900000001668</c:v>
                </c:pt>
                <c:pt idx="7423">
                  <c:v>46912.200000001583</c:v>
                </c:pt>
                <c:pt idx="7424">
                  <c:v>46919.700000001583</c:v>
                </c:pt>
                <c:pt idx="7425">
                  <c:v>46926.800000001676</c:v>
                </c:pt>
                <c:pt idx="7426">
                  <c:v>46934.600000001577</c:v>
                </c:pt>
                <c:pt idx="7427">
                  <c:v>46938.900000001668</c:v>
                </c:pt>
                <c:pt idx="7428">
                  <c:v>46946.700000001583</c:v>
                </c:pt>
                <c:pt idx="7429">
                  <c:v>46956.700000001583</c:v>
                </c:pt>
                <c:pt idx="7430">
                  <c:v>46966.000000001673</c:v>
                </c:pt>
                <c:pt idx="7431">
                  <c:v>46970.000000001673</c:v>
                </c:pt>
                <c:pt idx="7432">
                  <c:v>46975.000000001673</c:v>
                </c:pt>
                <c:pt idx="7433">
                  <c:v>46982.500000001673</c:v>
                </c:pt>
                <c:pt idx="7434">
                  <c:v>46987.500000001673</c:v>
                </c:pt>
                <c:pt idx="7435">
                  <c:v>46995.000000001673</c:v>
                </c:pt>
                <c:pt idx="7436">
                  <c:v>47002.800000001676</c:v>
                </c:pt>
                <c:pt idx="7437">
                  <c:v>47010.300000001676</c:v>
                </c:pt>
                <c:pt idx="7438">
                  <c:v>47014.600000001577</c:v>
                </c:pt>
                <c:pt idx="7439">
                  <c:v>47019.300000001676</c:v>
                </c:pt>
                <c:pt idx="7440">
                  <c:v>47026.100000001577</c:v>
                </c:pt>
                <c:pt idx="7441">
                  <c:v>47033.900000001697</c:v>
                </c:pt>
                <c:pt idx="7442">
                  <c:v>47041.700000001583</c:v>
                </c:pt>
                <c:pt idx="7443">
                  <c:v>47049.500000001703</c:v>
                </c:pt>
                <c:pt idx="7444">
                  <c:v>47054.500000001703</c:v>
                </c:pt>
                <c:pt idx="7445">
                  <c:v>47058.800000001713</c:v>
                </c:pt>
                <c:pt idx="7446">
                  <c:v>47068.100000001577</c:v>
                </c:pt>
                <c:pt idx="7447">
                  <c:v>47077.400000001697</c:v>
                </c:pt>
                <c:pt idx="7448">
                  <c:v>47086.700000001583</c:v>
                </c:pt>
                <c:pt idx="7449">
                  <c:v>47096.000000001717</c:v>
                </c:pt>
                <c:pt idx="7450">
                  <c:v>47105.300000001727</c:v>
                </c:pt>
                <c:pt idx="7451">
                  <c:v>47114.600000001723</c:v>
                </c:pt>
                <c:pt idx="7452">
                  <c:v>47123.900000001733</c:v>
                </c:pt>
                <c:pt idx="7453">
                  <c:v>47133.200000001583</c:v>
                </c:pt>
                <c:pt idx="7454">
                  <c:v>47141.000000001717</c:v>
                </c:pt>
                <c:pt idx="7455">
                  <c:v>47150.300000001727</c:v>
                </c:pt>
                <c:pt idx="7456">
                  <c:v>47157.800000001727</c:v>
                </c:pt>
                <c:pt idx="7457">
                  <c:v>47162.800000001727</c:v>
                </c:pt>
                <c:pt idx="7458">
                  <c:v>47166.800000001727</c:v>
                </c:pt>
                <c:pt idx="7459">
                  <c:v>47175.300000001727</c:v>
                </c:pt>
                <c:pt idx="7460">
                  <c:v>47180.300000001727</c:v>
                </c:pt>
                <c:pt idx="7461">
                  <c:v>47182.400000001733</c:v>
                </c:pt>
                <c:pt idx="7462">
                  <c:v>47184.300000001727</c:v>
                </c:pt>
                <c:pt idx="7463">
                  <c:v>47188.600000001723</c:v>
                </c:pt>
                <c:pt idx="7464">
                  <c:v>47193.600000001723</c:v>
                </c:pt>
                <c:pt idx="7465">
                  <c:v>47200.400000001733</c:v>
                </c:pt>
                <c:pt idx="7466">
                  <c:v>47204.700000001583</c:v>
                </c:pt>
                <c:pt idx="7467">
                  <c:v>47208.200000001583</c:v>
                </c:pt>
                <c:pt idx="7468">
                  <c:v>47212.500000001754</c:v>
                </c:pt>
                <c:pt idx="7469">
                  <c:v>47216.800000001756</c:v>
                </c:pt>
                <c:pt idx="7470">
                  <c:v>47224.700000001583</c:v>
                </c:pt>
                <c:pt idx="7471">
                  <c:v>47233.700000001583</c:v>
                </c:pt>
                <c:pt idx="7472">
                  <c:v>47240.900000001748</c:v>
                </c:pt>
                <c:pt idx="7473">
                  <c:v>47244.900000001748</c:v>
                </c:pt>
                <c:pt idx="7474">
                  <c:v>47250.700000001583</c:v>
                </c:pt>
                <c:pt idx="7475">
                  <c:v>47255.000000001754</c:v>
                </c:pt>
                <c:pt idx="7476">
                  <c:v>47259.300000001756</c:v>
                </c:pt>
                <c:pt idx="7477">
                  <c:v>47268.600000001723</c:v>
                </c:pt>
                <c:pt idx="7478">
                  <c:v>47272.90000000177</c:v>
                </c:pt>
                <c:pt idx="7479">
                  <c:v>47282.90000000177</c:v>
                </c:pt>
                <c:pt idx="7480">
                  <c:v>47287.90000000177</c:v>
                </c:pt>
                <c:pt idx="7481">
                  <c:v>47294.300000001771</c:v>
                </c:pt>
                <c:pt idx="7482">
                  <c:v>47302.800000001771</c:v>
                </c:pt>
                <c:pt idx="7483">
                  <c:v>47312.100000001767</c:v>
                </c:pt>
                <c:pt idx="7484">
                  <c:v>47318.900000001777</c:v>
                </c:pt>
                <c:pt idx="7485">
                  <c:v>47323.900000001777</c:v>
                </c:pt>
                <c:pt idx="7486">
                  <c:v>47328.900000001777</c:v>
                </c:pt>
                <c:pt idx="7487">
                  <c:v>47333.200000001772</c:v>
                </c:pt>
                <c:pt idx="7488">
                  <c:v>47338.200000001772</c:v>
                </c:pt>
                <c:pt idx="7489">
                  <c:v>47347.500000001783</c:v>
                </c:pt>
                <c:pt idx="7490">
                  <c:v>47352.500000001783</c:v>
                </c:pt>
                <c:pt idx="7491">
                  <c:v>47357.500000001783</c:v>
                </c:pt>
                <c:pt idx="7492">
                  <c:v>47364.300000001793</c:v>
                </c:pt>
                <c:pt idx="7493">
                  <c:v>47373.300000001793</c:v>
                </c:pt>
                <c:pt idx="7494">
                  <c:v>47381.100000001767</c:v>
                </c:pt>
                <c:pt idx="7495">
                  <c:v>47385.400000001777</c:v>
                </c:pt>
                <c:pt idx="7496">
                  <c:v>47392.900000001777</c:v>
                </c:pt>
                <c:pt idx="7497">
                  <c:v>47400.400000001777</c:v>
                </c:pt>
                <c:pt idx="7498">
                  <c:v>47407.900000001777</c:v>
                </c:pt>
                <c:pt idx="7499">
                  <c:v>47415.400000001777</c:v>
                </c:pt>
                <c:pt idx="7500">
                  <c:v>47422.900000001777</c:v>
                </c:pt>
                <c:pt idx="7501">
                  <c:v>47431.900000001777</c:v>
                </c:pt>
                <c:pt idx="7502">
                  <c:v>47439.400000001777</c:v>
                </c:pt>
                <c:pt idx="7503">
                  <c:v>47449.400000001777</c:v>
                </c:pt>
                <c:pt idx="7504">
                  <c:v>47456.900000001777</c:v>
                </c:pt>
                <c:pt idx="7505">
                  <c:v>47464.400000001777</c:v>
                </c:pt>
                <c:pt idx="7506">
                  <c:v>47471.200000001772</c:v>
                </c:pt>
                <c:pt idx="7507">
                  <c:v>47478.700000001772</c:v>
                </c:pt>
                <c:pt idx="7508">
                  <c:v>47487.500000001783</c:v>
                </c:pt>
                <c:pt idx="7509">
                  <c:v>47494.3000000018</c:v>
                </c:pt>
                <c:pt idx="7510">
                  <c:v>47501.500000001783</c:v>
                </c:pt>
                <c:pt idx="7511">
                  <c:v>47505.8000000018</c:v>
                </c:pt>
                <c:pt idx="7512">
                  <c:v>47512.600000001803</c:v>
                </c:pt>
                <c:pt idx="7513">
                  <c:v>47520.400000001813</c:v>
                </c:pt>
                <c:pt idx="7514">
                  <c:v>47527.900000001813</c:v>
                </c:pt>
                <c:pt idx="7515">
                  <c:v>47532.200000001772</c:v>
                </c:pt>
                <c:pt idx="7516">
                  <c:v>47536.500000001797</c:v>
                </c:pt>
                <c:pt idx="7517">
                  <c:v>47543.300000001807</c:v>
                </c:pt>
                <c:pt idx="7518">
                  <c:v>47547.600000001803</c:v>
                </c:pt>
                <c:pt idx="7519">
                  <c:v>47551.90000000182</c:v>
                </c:pt>
                <c:pt idx="7520">
                  <c:v>47556.90000000182</c:v>
                </c:pt>
                <c:pt idx="7521">
                  <c:v>47559.000000001797</c:v>
                </c:pt>
                <c:pt idx="7522">
                  <c:v>47561.100000001803</c:v>
                </c:pt>
                <c:pt idx="7523">
                  <c:v>47568.600000001803</c:v>
                </c:pt>
                <c:pt idx="7524">
                  <c:v>47576.40000000182</c:v>
                </c:pt>
                <c:pt idx="7525">
                  <c:v>47586.40000000182</c:v>
                </c:pt>
                <c:pt idx="7526">
                  <c:v>47594.200000001823</c:v>
                </c:pt>
                <c:pt idx="7527">
                  <c:v>47599.200000001823</c:v>
                </c:pt>
                <c:pt idx="7528">
                  <c:v>47604.100000001818</c:v>
                </c:pt>
                <c:pt idx="7529">
                  <c:v>47609.100000001818</c:v>
                </c:pt>
                <c:pt idx="7530">
                  <c:v>47613.700000001823</c:v>
                </c:pt>
                <c:pt idx="7531">
                  <c:v>47623.000000001834</c:v>
                </c:pt>
                <c:pt idx="7532">
                  <c:v>47627.300000001829</c:v>
                </c:pt>
                <c:pt idx="7533">
                  <c:v>47634.800000001829</c:v>
                </c:pt>
                <c:pt idx="7534">
                  <c:v>47639.100000001818</c:v>
                </c:pt>
                <c:pt idx="7535">
                  <c:v>47643.400000001828</c:v>
                </c:pt>
                <c:pt idx="7536">
                  <c:v>47645.500000001834</c:v>
                </c:pt>
                <c:pt idx="7537">
                  <c:v>47650.100000001818</c:v>
                </c:pt>
                <c:pt idx="7538">
                  <c:v>47652.200000001823</c:v>
                </c:pt>
                <c:pt idx="7539">
                  <c:v>47659.400000001828</c:v>
                </c:pt>
                <c:pt idx="7540">
                  <c:v>47663.700000001823</c:v>
                </c:pt>
                <c:pt idx="7541">
                  <c:v>47667.700000001823</c:v>
                </c:pt>
                <c:pt idx="7542">
                  <c:v>47672.000000001834</c:v>
                </c:pt>
                <c:pt idx="7543">
                  <c:v>47674.100000001818</c:v>
                </c:pt>
                <c:pt idx="7544">
                  <c:v>47679.100000001818</c:v>
                </c:pt>
                <c:pt idx="7545">
                  <c:v>47686.600000001818</c:v>
                </c:pt>
                <c:pt idx="7546">
                  <c:v>47691.600000001818</c:v>
                </c:pt>
                <c:pt idx="7547">
                  <c:v>47698.400000001828</c:v>
                </c:pt>
                <c:pt idx="7548">
                  <c:v>47705.200000001823</c:v>
                </c:pt>
                <c:pt idx="7549">
                  <c:v>47711.700000001823</c:v>
                </c:pt>
                <c:pt idx="7550">
                  <c:v>47718.200000001823</c:v>
                </c:pt>
                <c:pt idx="7551">
                  <c:v>47724.700000001823</c:v>
                </c:pt>
                <c:pt idx="7552">
                  <c:v>47728.700000001823</c:v>
                </c:pt>
                <c:pt idx="7553">
                  <c:v>47733.700000001823</c:v>
                </c:pt>
                <c:pt idx="7554">
                  <c:v>47738.000000001834</c:v>
                </c:pt>
                <c:pt idx="7555">
                  <c:v>47744.400000001828</c:v>
                </c:pt>
                <c:pt idx="7556">
                  <c:v>47748.700000001823</c:v>
                </c:pt>
                <c:pt idx="7557">
                  <c:v>47752.000000001834</c:v>
                </c:pt>
                <c:pt idx="7558">
                  <c:v>47755.600000001818</c:v>
                </c:pt>
                <c:pt idx="7559">
                  <c:v>47760.600000001818</c:v>
                </c:pt>
                <c:pt idx="7560">
                  <c:v>47767.800000001836</c:v>
                </c:pt>
                <c:pt idx="7561">
                  <c:v>47774.700000001823</c:v>
                </c:pt>
                <c:pt idx="7562">
                  <c:v>47782.200000001823</c:v>
                </c:pt>
                <c:pt idx="7563">
                  <c:v>47787.200000001823</c:v>
                </c:pt>
                <c:pt idx="7564">
                  <c:v>47796.500000001834</c:v>
                </c:pt>
                <c:pt idx="7565">
                  <c:v>47804.300000001851</c:v>
                </c:pt>
                <c:pt idx="7566">
                  <c:v>47812.100000001847</c:v>
                </c:pt>
                <c:pt idx="7567">
                  <c:v>47818.900000001857</c:v>
                </c:pt>
                <c:pt idx="7568">
                  <c:v>47823.900000001857</c:v>
                </c:pt>
                <c:pt idx="7569">
                  <c:v>47828.200000001852</c:v>
                </c:pt>
                <c:pt idx="7570">
                  <c:v>47832.500000001863</c:v>
                </c:pt>
                <c:pt idx="7571">
                  <c:v>47841.500000001863</c:v>
                </c:pt>
                <c:pt idx="7572">
                  <c:v>47849.300000001873</c:v>
                </c:pt>
                <c:pt idx="7573">
                  <c:v>47852.800000001873</c:v>
                </c:pt>
                <c:pt idx="7574">
                  <c:v>47856.300000001873</c:v>
                </c:pt>
                <c:pt idx="7575">
                  <c:v>47859.800000001873</c:v>
                </c:pt>
                <c:pt idx="7576">
                  <c:v>47864.800000001873</c:v>
                </c:pt>
                <c:pt idx="7577">
                  <c:v>47871.300000001873</c:v>
                </c:pt>
                <c:pt idx="7578">
                  <c:v>47877.100000001847</c:v>
                </c:pt>
                <c:pt idx="7579">
                  <c:v>47881.400000001871</c:v>
                </c:pt>
                <c:pt idx="7580">
                  <c:v>47885.700000001867</c:v>
                </c:pt>
                <c:pt idx="7581">
                  <c:v>47890.000000001877</c:v>
                </c:pt>
                <c:pt idx="7582">
                  <c:v>47897.500000001877</c:v>
                </c:pt>
                <c:pt idx="7583">
                  <c:v>47901.80000000188</c:v>
                </c:pt>
                <c:pt idx="7584">
                  <c:v>47911.100000001883</c:v>
                </c:pt>
                <c:pt idx="7585">
                  <c:v>47920.400000001893</c:v>
                </c:pt>
                <c:pt idx="7586">
                  <c:v>47925.400000001893</c:v>
                </c:pt>
                <c:pt idx="7587">
                  <c:v>47934.200000001867</c:v>
                </c:pt>
                <c:pt idx="7588">
                  <c:v>47938.500000001877</c:v>
                </c:pt>
                <c:pt idx="7589">
                  <c:v>47947.800000001887</c:v>
                </c:pt>
                <c:pt idx="7590">
                  <c:v>47955.000000001877</c:v>
                </c:pt>
                <c:pt idx="7591">
                  <c:v>47959.300000001887</c:v>
                </c:pt>
                <c:pt idx="7592">
                  <c:v>47968.600000001883</c:v>
                </c:pt>
                <c:pt idx="7593">
                  <c:v>47977.9000000019</c:v>
                </c:pt>
                <c:pt idx="7594">
                  <c:v>47987.200000001903</c:v>
                </c:pt>
                <c:pt idx="7595">
                  <c:v>47990.700000001903</c:v>
                </c:pt>
                <c:pt idx="7596">
                  <c:v>47994.200000001903</c:v>
                </c:pt>
                <c:pt idx="7597">
                  <c:v>47997.700000001903</c:v>
                </c:pt>
                <c:pt idx="7598">
                  <c:v>48004.9000000019</c:v>
                </c:pt>
                <c:pt idx="7599">
                  <c:v>48011.300000001902</c:v>
                </c:pt>
                <c:pt idx="7600">
                  <c:v>48021.300000001902</c:v>
                </c:pt>
                <c:pt idx="7601">
                  <c:v>48025.600000001898</c:v>
                </c:pt>
                <c:pt idx="7602">
                  <c:v>48029.600000001898</c:v>
                </c:pt>
                <c:pt idx="7603">
                  <c:v>48034.400000001908</c:v>
                </c:pt>
                <c:pt idx="7604">
                  <c:v>48042.700000001903</c:v>
                </c:pt>
                <c:pt idx="7605">
                  <c:v>48048.800000001909</c:v>
                </c:pt>
                <c:pt idx="7606">
                  <c:v>48053.800000001909</c:v>
                </c:pt>
                <c:pt idx="7607">
                  <c:v>48063.800000001909</c:v>
                </c:pt>
                <c:pt idx="7608">
                  <c:v>48068.800000001909</c:v>
                </c:pt>
                <c:pt idx="7609">
                  <c:v>48073.800000001909</c:v>
                </c:pt>
                <c:pt idx="7610">
                  <c:v>48078.800000001909</c:v>
                </c:pt>
                <c:pt idx="7611">
                  <c:v>48083.800000001909</c:v>
                </c:pt>
                <c:pt idx="7612">
                  <c:v>48088.100000001898</c:v>
                </c:pt>
                <c:pt idx="7613">
                  <c:v>48093.100000001898</c:v>
                </c:pt>
                <c:pt idx="7614">
                  <c:v>48097.400000001922</c:v>
                </c:pt>
                <c:pt idx="7615">
                  <c:v>48101.700000001903</c:v>
                </c:pt>
                <c:pt idx="7616">
                  <c:v>48106.700000001903</c:v>
                </c:pt>
                <c:pt idx="7617">
                  <c:v>48113.500000001921</c:v>
                </c:pt>
                <c:pt idx="7618">
                  <c:v>48121.000000001921</c:v>
                </c:pt>
                <c:pt idx="7619">
                  <c:v>48126.000000001921</c:v>
                </c:pt>
                <c:pt idx="7620">
                  <c:v>48132.800000001931</c:v>
                </c:pt>
                <c:pt idx="7621">
                  <c:v>48137.800000001931</c:v>
                </c:pt>
                <c:pt idx="7622">
                  <c:v>48142.800000001931</c:v>
                </c:pt>
                <c:pt idx="7623">
                  <c:v>48152.100000001927</c:v>
                </c:pt>
                <c:pt idx="7624">
                  <c:v>48161.40000000193</c:v>
                </c:pt>
                <c:pt idx="7625">
                  <c:v>48165.700000001932</c:v>
                </c:pt>
                <c:pt idx="7626">
                  <c:v>48171.700000001932</c:v>
                </c:pt>
                <c:pt idx="7627">
                  <c:v>48181.000000001943</c:v>
                </c:pt>
                <c:pt idx="7628">
                  <c:v>48190.300000001938</c:v>
                </c:pt>
                <c:pt idx="7629">
                  <c:v>48199.600000001927</c:v>
                </c:pt>
                <c:pt idx="7630">
                  <c:v>48203.600000001927</c:v>
                </c:pt>
                <c:pt idx="7631">
                  <c:v>48207.600000001927</c:v>
                </c:pt>
                <c:pt idx="7632">
                  <c:v>48212.600000001927</c:v>
                </c:pt>
                <c:pt idx="7633">
                  <c:v>48220.100000001927</c:v>
                </c:pt>
                <c:pt idx="7634">
                  <c:v>48229.400000001937</c:v>
                </c:pt>
                <c:pt idx="7635">
                  <c:v>48233.700000001932</c:v>
                </c:pt>
                <c:pt idx="7636">
                  <c:v>48238.700000001932</c:v>
                </c:pt>
                <c:pt idx="7637">
                  <c:v>48246.200000001932</c:v>
                </c:pt>
                <c:pt idx="7638">
                  <c:v>48250.800000001953</c:v>
                </c:pt>
                <c:pt idx="7639">
                  <c:v>48258.300000001953</c:v>
                </c:pt>
                <c:pt idx="7640">
                  <c:v>48267.600000001927</c:v>
                </c:pt>
                <c:pt idx="7641">
                  <c:v>48271.900000001951</c:v>
                </c:pt>
                <c:pt idx="7642">
                  <c:v>48279.00000000195</c:v>
                </c:pt>
                <c:pt idx="7643">
                  <c:v>48286.800000001953</c:v>
                </c:pt>
                <c:pt idx="7644">
                  <c:v>48294.600000001963</c:v>
                </c:pt>
                <c:pt idx="7645">
                  <c:v>48302.400000001959</c:v>
                </c:pt>
                <c:pt idx="7646">
                  <c:v>48310.200000001947</c:v>
                </c:pt>
                <c:pt idx="7647">
                  <c:v>48317.30000000196</c:v>
                </c:pt>
                <c:pt idx="7648">
                  <c:v>48322.30000000196</c:v>
                </c:pt>
                <c:pt idx="7649">
                  <c:v>48330.100000001963</c:v>
                </c:pt>
                <c:pt idx="7650">
                  <c:v>48334.400000001973</c:v>
                </c:pt>
                <c:pt idx="7651">
                  <c:v>48341.900000001973</c:v>
                </c:pt>
                <c:pt idx="7652">
                  <c:v>48346.900000001973</c:v>
                </c:pt>
                <c:pt idx="7653">
                  <c:v>48349.000000001957</c:v>
                </c:pt>
                <c:pt idx="7654">
                  <c:v>48351.100000001963</c:v>
                </c:pt>
                <c:pt idx="7655">
                  <c:v>48353.200000001947</c:v>
                </c:pt>
                <c:pt idx="7656">
                  <c:v>48355.30000000196</c:v>
                </c:pt>
                <c:pt idx="7657">
                  <c:v>48359.600000001963</c:v>
                </c:pt>
                <c:pt idx="7658">
                  <c:v>48368.900000001973</c:v>
                </c:pt>
                <c:pt idx="7659">
                  <c:v>48378.200000001947</c:v>
                </c:pt>
                <c:pt idx="7660">
                  <c:v>48387.500000001972</c:v>
                </c:pt>
                <c:pt idx="7661">
                  <c:v>48395.300000001982</c:v>
                </c:pt>
                <c:pt idx="7662">
                  <c:v>48404.600000001978</c:v>
                </c:pt>
                <c:pt idx="7663">
                  <c:v>48413.900000001981</c:v>
                </c:pt>
                <c:pt idx="7664">
                  <c:v>48421.100000001978</c:v>
                </c:pt>
                <c:pt idx="7665">
                  <c:v>48425.400000001981</c:v>
                </c:pt>
                <c:pt idx="7666">
                  <c:v>48429.700000001983</c:v>
                </c:pt>
                <c:pt idx="7667">
                  <c:v>48439.700000001983</c:v>
                </c:pt>
                <c:pt idx="7668">
                  <c:v>48446.500000001994</c:v>
                </c:pt>
                <c:pt idx="7669">
                  <c:v>48450.800000001989</c:v>
                </c:pt>
                <c:pt idx="7670">
                  <c:v>48460.100000001978</c:v>
                </c:pt>
                <c:pt idx="7671">
                  <c:v>48469.400000002002</c:v>
                </c:pt>
                <c:pt idx="7672">
                  <c:v>48478.700000001983</c:v>
                </c:pt>
                <c:pt idx="7673">
                  <c:v>48488.000000002001</c:v>
                </c:pt>
                <c:pt idx="7674">
                  <c:v>48497.300000002011</c:v>
                </c:pt>
                <c:pt idx="7675">
                  <c:v>48506.600000002007</c:v>
                </c:pt>
                <c:pt idx="7676">
                  <c:v>48515.90000000201</c:v>
                </c:pt>
                <c:pt idx="7677">
                  <c:v>48525.200000002013</c:v>
                </c:pt>
                <c:pt idx="7678">
                  <c:v>48534.500000002023</c:v>
                </c:pt>
                <c:pt idx="7679">
                  <c:v>48543.800000002018</c:v>
                </c:pt>
                <c:pt idx="7680">
                  <c:v>48553.100000002021</c:v>
                </c:pt>
                <c:pt idx="7681">
                  <c:v>48562.400000002031</c:v>
                </c:pt>
                <c:pt idx="7682">
                  <c:v>48571.700000002027</c:v>
                </c:pt>
                <c:pt idx="7683">
                  <c:v>48579.50000000203</c:v>
                </c:pt>
                <c:pt idx="7684">
                  <c:v>48586.700000002027</c:v>
                </c:pt>
                <c:pt idx="7685">
                  <c:v>48596.00000000203</c:v>
                </c:pt>
                <c:pt idx="7686">
                  <c:v>48603.200000002027</c:v>
                </c:pt>
                <c:pt idx="7687">
                  <c:v>48612.50000000203</c:v>
                </c:pt>
                <c:pt idx="7688">
                  <c:v>48621.800000002033</c:v>
                </c:pt>
                <c:pt idx="7689">
                  <c:v>48629.600000002043</c:v>
                </c:pt>
                <c:pt idx="7690">
                  <c:v>48638.900000002039</c:v>
                </c:pt>
                <c:pt idx="7691">
                  <c:v>48648.200000002027</c:v>
                </c:pt>
                <c:pt idx="7692">
                  <c:v>48657.500000002037</c:v>
                </c:pt>
                <c:pt idx="7693">
                  <c:v>48661.800000002047</c:v>
                </c:pt>
                <c:pt idx="7694">
                  <c:v>48666.10000000205</c:v>
                </c:pt>
                <c:pt idx="7695">
                  <c:v>48675.400000002053</c:v>
                </c:pt>
                <c:pt idx="7696">
                  <c:v>48684.700000002063</c:v>
                </c:pt>
                <c:pt idx="7697">
                  <c:v>48694.000000002059</c:v>
                </c:pt>
                <c:pt idx="7698">
                  <c:v>48703.300000002062</c:v>
                </c:pt>
                <c:pt idx="7699">
                  <c:v>48712.600000002058</c:v>
                </c:pt>
                <c:pt idx="7700">
                  <c:v>48721.900000002068</c:v>
                </c:pt>
                <c:pt idx="7701">
                  <c:v>48731.200000002071</c:v>
                </c:pt>
                <c:pt idx="7702">
                  <c:v>48740.500000002081</c:v>
                </c:pt>
                <c:pt idx="7703">
                  <c:v>48744.800000002077</c:v>
                </c:pt>
                <c:pt idx="7704">
                  <c:v>48754.100000002079</c:v>
                </c:pt>
                <c:pt idx="7705">
                  <c:v>48758.700000002078</c:v>
                </c:pt>
                <c:pt idx="7706">
                  <c:v>48763.300000002077</c:v>
                </c:pt>
                <c:pt idx="7707">
                  <c:v>48767.900000002082</c:v>
                </c:pt>
                <c:pt idx="7708">
                  <c:v>48772.200000002078</c:v>
                </c:pt>
                <c:pt idx="7709">
                  <c:v>48776.500000002081</c:v>
                </c:pt>
                <c:pt idx="7710">
                  <c:v>48781.100000002079</c:v>
                </c:pt>
                <c:pt idx="7711">
                  <c:v>48783.200000002078</c:v>
                </c:pt>
                <c:pt idx="7712">
                  <c:v>48790.400000002082</c:v>
                </c:pt>
                <c:pt idx="7713">
                  <c:v>48798.300000002077</c:v>
                </c:pt>
                <c:pt idx="7714">
                  <c:v>48802.600000002079</c:v>
                </c:pt>
                <c:pt idx="7715">
                  <c:v>48807.600000002079</c:v>
                </c:pt>
                <c:pt idx="7716">
                  <c:v>48809.500000002081</c:v>
                </c:pt>
                <c:pt idx="7717">
                  <c:v>48811.400000002082</c:v>
                </c:pt>
                <c:pt idx="7718">
                  <c:v>48816.400000002082</c:v>
                </c:pt>
                <c:pt idx="7719">
                  <c:v>48825.700000002093</c:v>
                </c:pt>
                <c:pt idx="7720">
                  <c:v>48827.800000002098</c:v>
                </c:pt>
                <c:pt idx="7721">
                  <c:v>48832.800000002098</c:v>
                </c:pt>
                <c:pt idx="7722">
                  <c:v>48834.900000002082</c:v>
                </c:pt>
                <c:pt idx="7723">
                  <c:v>48839.200000002093</c:v>
                </c:pt>
                <c:pt idx="7724">
                  <c:v>48849.200000002093</c:v>
                </c:pt>
                <c:pt idx="7725">
                  <c:v>48853.200000002093</c:v>
                </c:pt>
                <c:pt idx="7726">
                  <c:v>48857.500000002088</c:v>
                </c:pt>
                <c:pt idx="7727">
                  <c:v>48862.500000002088</c:v>
                </c:pt>
                <c:pt idx="7728">
                  <c:v>48867.500000002088</c:v>
                </c:pt>
                <c:pt idx="7729">
                  <c:v>48871.800000002098</c:v>
                </c:pt>
                <c:pt idx="7730">
                  <c:v>48876.100000002087</c:v>
                </c:pt>
                <c:pt idx="7731">
                  <c:v>48878.200000002093</c:v>
                </c:pt>
                <c:pt idx="7732">
                  <c:v>48881.500000002103</c:v>
                </c:pt>
                <c:pt idx="7733">
                  <c:v>48883.600000002087</c:v>
                </c:pt>
                <c:pt idx="7734">
                  <c:v>48891.100000002087</c:v>
                </c:pt>
                <c:pt idx="7735">
                  <c:v>48898.600000002087</c:v>
                </c:pt>
                <c:pt idx="7736">
                  <c:v>48906.100000002087</c:v>
                </c:pt>
                <c:pt idx="7737">
                  <c:v>48908.200000002093</c:v>
                </c:pt>
                <c:pt idx="7738">
                  <c:v>48909.90000000209</c:v>
                </c:pt>
                <c:pt idx="7739">
                  <c:v>48914.90000000209</c:v>
                </c:pt>
                <c:pt idx="7740">
                  <c:v>48919.90000000209</c:v>
                </c:pt>
                <c:pt idx="7741">
                  <c:v>48923.200000002093</c:v>
                </c:pt>
                <c:pt idx="7742">
                  <c:v>48930.000000002103</c:v>
                </c:pt>
                <c:pt idx="7743">
                  <c:v>48932.100000002087</c:v>
                </c:pt>
                <c:pt idx="7744">
                  <c:v>48937.100000002087</c:v>
                </c:pt>
                <c:pt idx="7745">
                  <c:v>48941.400000002097</c:v>
                </c:pt>
                <c:pt idx="7746">
                  <c:v>48946.000000002103</c:v>
                </c:pt>
                <c:pt idx="7747">
                  <c:v>48953.500000002103</c:v>
                </c:pt>
                <c:pt idx="7748">
                  <c:v>48958.500000002103</c:v>
                </c:pt>
                <c:pt idx="7749">
                  <c:v>48965.300000002098</c:v>
                </c:pt>
                <c:pt idx="7750">
                  <c:v>48970.300000002098</c:v>
                </c:pt>
                <c:pt idx="7751">
                  <c:v>48975.300000002098</c:v>
                </c:pt>
                <c:pt idx="7752">
                  <c:v>48979.600000002101</c:v>
                </c:pt>
                <c:pt idx="7753">
                  <c:v>48987.100000002101</c:v>
                </c:pt>
                <c:pt idx="7754">
                  <c:v>48991.400000002111</c:v>
                </c:pt>
                <c:pt idx="7755">
                  <c:v>48995.700000002107</c:v>
                </c:pt>
                <c:pt idx="7756">
                  <c:v>49003.200000002107</c:v>
                </c:pt>
                <c:pt idx="7757">
                  <c:v>49007.800000002113</c:v>
                </c:pt>
                <c:pt idx="7758">
                  <c:v>49012.100000002109</c:v>
                </c:pt>
                <c:pt idx="7759">
                  <c:v>49016.700000002107</c:v>
                </c:pt>
                <c:pt idx="7760">
                  <c:v>49021.600000002109</c:v>
                </c:pt>
                <c:pt idx="7761">
                  <c:v>49026.600000002109</c:v>
                </c:pt>
                <c:pt idx="7762">
                  <c:v>49031.300000002113</c:v>
                </c:pt>
                <c:pt idx="7763">
                  <c:v>49035.600000002109</c:v>
                </c:pt>
                <c:pt idx="7764">
                  <c:v>49040.600000002109</c:v>
                </c:pt>
                <c:pt idx="7765">
                  <c:v>49044.900000002111</c:v>
                </c:pt>
                <c:pt idx="7766">
                  <c:v>49049.200000002107</c:v>
                </c:pt>
                <c:pt idx="7767">
                  <c:v>49053.500000002117</c:v>
                </c:pt>
                <c:pt idx="7768">
                  <c:v>49057.80000000212</c:v>
                </c:pt>
                <c:pt idx="7769">
                  <c:v>49062.100000002123</c:v>
                </c:pt>
                <c:pt idx="7770">
                  <c:v>49066.400000002133</c:v>
                </c:pt>
                <c:pt idx="7771">
                  <c:v>49070.700000002129</c:v>
                </c:pt>
                <c:pt idx="7772">
                  <c:v>49075.000000002132</c:v>
                </c:pt>
                <c:pt idx="7773">
                  <c:v>49081.400000002133</c:v>
                </c:pt>
                <c:pt idx="7774">
                  <c:v>49090.700000002143</c:v>
                </c:pt>
                <c:pt idx="7775">
                  <c:v>49100.000000002139</c:v>
                </c:pt>
                <c:pt idx="7776">
                  <c:v>49109.300000002142</c:v>
                </c:pt>
                <c:pt idx="7777">
                  <c:v>49114.300000002142</c:v>
                </c:pt>
                <c:pt idx="7778">
                  <c:v>49117.800000002142</c:v>
                </c:pt>
                <c:pt idx="7779">
                  <c:v>49121.300000002142</c:v>
                </c:pt>
                <c:pt idx="7780">
                  <c:v>49125.300000002142</c:v>
                </c:pt>
                <c:pt idx="7781">
                  <c:v>49129.600000002138</c:v>
                </c:pt>
                <c:pt idx="7782">
                  <c:v>49133.900000002148</c:v>
                </c:pt>
                <c:pt idx="7783">
                  <c:v>49138.200000002151</c:v>
                </c:pt>
                <c:pt idx="7784">
                  <c:v>49141.700000002151</c:v>
                </c:pt>
                <c:pt idx="7785">
                  <c:v>49145.200000002151</c:v>
                </c:pt>
                <c:pt idx="7786">
                  <c:v>49149.500000002161</c:v>
                </c:pt>
                <c:pt idx="7787">
                  <c:v>49153.800000002157</c:v>
                </c:pt>
                <c:pt idx="7788">
                  <c:v>49158.900000002162</c:v>
                </c:pt>
                <c:pt idx="7789">
                  <c:v>49161.500000002161</c:v>
                </c:pt>
                <c:pt idx="7790">
                  <c:v>49170.800000002157</c:v>
                </c:pt>
                <c:pt idx="7791">
                  <c:v>49175.10000000216</c:v>
                </c:pt>
                <c:pt idx="7792">
                  <c:v>49179.400000002162</c:v>
                </c:pt>
                <c:pt idx="7793">
                  <c:v>49188.700000002173</c:v>
                </c:pt>
                <c:pt idx="7794">
                  <c:v>49194.500000002168</c:v>
                </c:pt>
                <c:pt idx="7795">
                  <c:v>49197.500000002168</c:v>
                </c:pt>
                <c:pt idx="7796">
                  <c:v>49205.100000002167</c:v>
                </c:pt>
                <c:pt idx="7797">
                  <c:v>49209.40000000217</c:v>
                </c:pt>
                <c:pt idx="7798">
                  <c:v>49210.90000000217</c:v>
                </c:pt>
                <c:pt idx="7799">
                  <c:v>49219.40000000217</c:v>
                </c:pt>
                <c:pt idx="7800">
                  <c:v>49222.90000000217</c:v>
                </c:pt>
                <c:pt idx="7801">
                  <c:v>49226.40000000217</c:v>
                </c:pt>
                <c:pt idx="7802">
                  <c:v>49230.700000002173</c:v>
                </c:pt>
                <c:pt idx="7803">
                  <c:v>49235.000000002183</c:v>
                </c:pt>
                <c:pt idx="7804">
                  <c:v>49240.000000002183</c:v>
                </c:pt>
                <c:pt idx="7805">
                  <c:v>49243.500000002183</c:v>
                </c:pt>
                <c:pt idx="7806">
                  <c:v>49249.300000002178</c:v>
                </c:pt>
                <c:pt idx="7807">
                  <c:v>49253.600000002181</c:v>
                </c:pt>
                <c:pt idx="7808">
                  <c:v>49255.900000002199</c:v>
                </c:pt>
                <c:pt idx="7809">
                  <c:v>49259.400000002199</c:v>
                </c:pt>
                <c:pt idx="7810">
                  <c:v>49262.900000002199</c:v>
                </c:pt>
                <c:pt idx="7811">
                  <c:v>49267.900000002199</c:v>
                </c:pt>
                <c:pt idx="7812">
                  <c:v>49271.400000002199</c:v>
                </c:pt>
                <c:pt idx="7813">
                  <c:v>49276.400000002199</c:v>
                </c:pt>
                <c:pt idx="7814">
                  <c:v>49285.700000002187</c:v>
                </c:pt>
                <c:pt idx="7815">
                  <c:v>49295.000000002197</c:v>
                </c:pt>
                <c:pt idx="7816">
                  <c:v>49304.3000000022</c:v>
                </c:pt>
                <c:pt idx="7817">
                  <c:v>49313.600000002203</c:v>
                </c:pt>
                <c:pt idx="7818">
                  <c:v>49318.600000002203</c:v>
                </c:pt>
                <c:pt idx="7819">
                  <c:v>49323.600000002203</c:v>
                </c:pt>
                <c:pt idx="7820">
                  <c:v>49332.900000002199</c:v>
                </c:pt>
                <c:pt idx="7821">
                  <c:v>49340.400000002199</c:v>
                </c:pt>
                <c:pt idx="7822">
                  <c:v>49349.700000002187</c:v>
                </c:pt>
                <c:pt idx="7823">
                  <c:v>49355.500000002197</c:v>
                </c:pt>
                <c:pt idx="7824">
                  <c:v>49363.000000002197</c:v>
                </c:pt>
                <c:pt idx="7825">
                  <c:v>49373.000000002197</c:v>
                </c:pt>
                <c:pt idx="7826">
                  <c:v>49377.300000002208</c:v>
                </c:pt>
                <c:pt idx="7827">
                  <c:v>49386.600000002203</c:v>
                </c:pt>
                <c:pt idx="7828">
                  <c:v>49391.600000002203</c:v>
                </c:pt>
                <c:pt idx="7829">
                  <c:v>49395.900000002213</c:v>
                </c:pt>
                <c:pt idx="7830">
                  <c:v>49399.400000002213</c:v>
                </c:pt>
                <c:pt idx="7831">
                  <c:v>49403.400000002213</c:v>
                </c:pt>
                <c:pt idx="7832">
                  <c:v>49407.700000002187</c:v>
                </c:pt>
                <c:pt idx="7833">
                  <c:v>49411.700000002187</c:v>
                </c:pt>
                <c:pt idx="7834">
                  <c:v>49416.000000002197</c:v>
                </c:pt>
                <c:pt idx="7835">
                  <c:v>49422.800000002222</c:v>
                </c:pt>
                <c:pt idx="7836">
                  <c:v>49428.900000002221</c:v>
                </c:pt>
                <c:pt idx="7837">
                  <c:v>49434.700000002224</c:v>
                </c:pt>
                <c:pt idx="7838">
                  <c:v>49438.700000002224</c:v>
                </c:pt>
                <c:pt idx="7839">
                  <c:v>49446.200000002224</c:v>
                </c:pt>
                <c:pt idx="7840">
                  <c:v>49451.200000002224</c:v>
                </c:pt>
                <c:pt idx="7841">
                  <c:v>49458.700000002224</c:v>
                </c:pt>
                <c:pt idx="7842">
                  <c:v>49466.200000002224</c:v>
                </c:pt>
                <c:pt idx="7843">
                  <c:v>49470.500000002226</c:v>
                </c:pt>
                <c:pt idx="7844">
                  <c:v>49475.500000002226</c:v>
                </c:pt>
                <c:pt idx="7845">
                  <c:v>49479.800000002229</c:v>
                </c:pt>
                <c:pt idx="7846">
                  <c:v>49487.300000002229</c:v>
                </c:pt>
                <c:pt idx="7847">
                  <c:v>49490.600000002218</c:v>
                </c:pt>
                <c:pt idx="7848">
                  <c:v>49495.600000002218</c:v>
                </c:pt>
                <c:pt idx="7849">
                  <c:v>49500.600000002218</c:v>
                </c:pt>
                <c:pt idx="7850">
                  <c:v>49504.600000002218</c:v>
                </c:pt>
                <c:pt idx="7851">
                  <c:v>49512.100000002218</c:v>
                </c:pt>
                <c:pt idx="7852">
                  <c:v>49516.100000002218</c:v>
                </c:pt>
                <c:pt idx="7853">
                  <c:v>49521.100000002218</c:v>
                </c:pt>
                <c:pt idx="7854">
                  <c:v>49530.400000002242</c:v>
                </c:pt>
                <c:pt idx="7855">
                  <c:v>49539.700000002224</c:v>
                </c:pt>
                <c:pt idx="7856">
                  <c:v>49549.000000002226</c:v>
                </c:pt>
                <c:pt idx="7857">
                  <c:v>49553.300000002237</c:v>
                </c:pt>
                <c:pt idx="7858">
                  <c:v>49557.600000002218</c:v>
                </c:pt>
                <c:pt idx="7859">
                  <c:v>49565.100000002218</c:v>
                </c:pt>
                <c:pt idx="7860">
                  <c:v>49569.40000000225</c:v>
                </c:pt>
                <c:pt idx="7861">
                  <c:v>49578.700000002253</c:v>
                </c:pt>
                <c:pt idx="7862">
                  <c:v>49588.000000002263</c:v>
                </c:pt>
                <c:pt idx="7863">
                  <c:v>49597.300000002258</c:v>
                </c:pt>
                <c:pt idx="7864">
                  <c:v>49606.600000002247</c:v>
                </c:pt>
                <c:pt idx="7865">
                  <c:v>49615.900000002257</c:v>
                </c:pt>
                <c:pt idx="7866">
                  <c:v>49620.200000002253</c:v>
                </c:pt>
                <c:pt idx="7867">
                  <c:v>49629.50000000227</c:v>
                </c:pt>
                <c:pt idx="7868">
                  <c:v>49633.800000002273</c:v>
                </c:pt>
                <c:pt idx="7869">
                  <c:v>49638.100000002283</c:v>
                </c:pt>
                <c:pt idx="7870">
                  <c:v>49647.400000002279</c:v>
                </c:pt>
                <c:pt idx="7871">
                  <c:v>49656.700000002267</c:v>
                </c:pt>
                <c:pt idx="7872">
                  <c:v>49662.500000002277</c:v>
                </c:pt>
                <c:pt idx="7873">
                  <c:v>49671.800000002288</c:v>
                </c:pt>
                <c:pt idx="7874">
                  <c:v>49676.100000002283</c:v>
                </c:pt>
                <c:pt idx="7875">
                  <c:v>49685.400000002293</c:v>
                </c:pt>
                <c:pt idx="7876">
                  <c:v>49689.700000002267</c:v>
                </c:pt>
                <c:pt idx="7877">
                  <c:v>49699.000000002277</c:v>
                </c:pt>
                <c:pt idx="7878">
                  <c:v>49708.300000002302</c:v>
                </c:pt>
                <c:pt idx="7879">
                  <c:v>49712.600000002312</c:v>
                </c:pt>
                <c:pt idx="7880">
                  <c:v>49716.600000002312</c:v>
                </c:pt>
                <c:pt idx="7881">
                  <c:v>49725.900000002308</c:v>
                </c:pt>
                <c:pt idx="7882">
                  <c:v>49735.200000002304</c:v>
                </c:pt>
                <c:pt idx="7883">
                  <c:v>49740.200000002304</c:v>
                </c:pt>
                <c:pt idx="7884">
                  <c:v>49749.500000002306</c:v>
                </c:pt>
                <c:pt idx="7885">
                  <c:v>49753.800000002317</c:v>
                </c:pt>
                <c:pt idx="7886">
                  <c:v>49758.10000000232</c:v>
                </c:pt>
                <c:pt idx="7887">
                  <c:v>49767.400000002322</c:v>
                </c:pt>
                <c:pt idx="7888">
                  <c:v>49776.700000002333</c:v>
                </c:pt>
                <c:pt idx="7889">
                  <c:v>49783.600000002327</c:v>
                </c:pt>
                <c:pt idx="7890">
                  <c:v>49790.800000002331</c:v>
                </c:pt>
                <c:pt idx="7891">
                  <c:v>49800.100000002327</c:v>
                </c:pt>
                <c:pt idx="7892">
                  <c:v>49809.40000000233</c:v>
                </c:pt>
                <c:pt idx="7893">
                  <c:v>49819.40000000233</c:v>
                </c:pt>
                <c:pt idx="7894">
                  <c:v>49828.700000002333</c:v>
                </c:pt>
                <c:pt idx="7895">
                  <c:v>49838.000000002343</c:v>
                </c:pt>
                <c:pt idx="7896">
                  <c:v>49845.200000002333</c:v>
                </c:pt>
                <c:pt idx="7897">
                  <c:v>49852.000000002343</c:v>
                </c:pt>
                <c:pt idx="7898">
                  <c:v>49854.100000002327</c:v>
                </c:pt>
                <c:pt idx="7899">
                  <c:v>49858.400000002337</c:v>
                </c:pt>
                <c:pt idx="7900">
                  <c:v>49867.700000002333</c:v>
                </c:pt>
                <c:pt idx="7901">
                  <c:v>49875.300000002338</c:v>
                </c:pt>
                <c:pt idx="7902">
                  <c:v>49882.100000002327</c:v>
                </c:pt>
                <c:pt idx="7903">
                  <c:v>49888.100000002327</c:v>
                </c:pt>
                <c:pt idx="7904">
                  <c:v>49892.400000002337</c:v>
                </c:pt>
                <c:pt idx="7905">
                  <c:v>49901.700000002333</c:v>
                </c:pt>
                <c:pt idx="7906">
                  <c:v>49906.00000000235</c:v>
                </c:pt>
                <c:pt idx="7907">
                  <c:v>49911.800000002353</c:v>
                </c:pt>
                <c:pt idx="7908">
                  <c:v>49918.600000002363</c:v>
                </c:pt>
                <c:pt idx="7909">
                  <c:v>49925.400000002359</c:v>
                </c:pt>
                <c:pt idx="7910">
                  <c:v>49929.000000002357</c:v>
                </c:pt>
                <c:pt idx="7911">
                  <c:v>49933.30000000236</c:v>
                </c:pt>
                <c:pt idx="7912">
                  <c:v>49940.100000002363</c:v>
                </c:pt>
                <c:pt idx="7913">
                  <c:v>49947.600000002363</c:v>
                </c:pt>
                <c:pt idx="7914">
                  <c:v>49955.200000002347</c:v>
                </c:pt>
                <c:pt idx="7915">
                  <c:v>49964.500000002357</c:v>
                </c:pt>
                <c:pt idx="7916">
                  <c:v>49970.300000002368</c:v>
                </c:pt>
                <c:pt idx="7917">
                  <c:v>49974.600000002371</c:v>
                </c:pt>
                <c:pt idx="7918">
                  <c:v>49979.600000002371</c:v>
                </c:pt>
                <c:pt idx="7919">
                  <c:v>49983.900000002373</c:v>
                </c:pt>
                <c:pt idx="7920">
                  <c:v>49986.000000002372</c:v>
                </c:pt>
                <c:pt idx="7921">
                  <c:v>49990.300000002382</c:v>
                </c:pt>
                <c:pt idx="7922">
                  <c:v>49997.100000002378</c:v>
                </c:pt>
                <c:pt idx="7923">
                  <c:v>50003.900000002381</c:v>
                </c:pt>
                <c:pt idx="7924">
                  <c:v>50010.700000002384</c:v>
                </c:pt>
                <c:pt idx="7925">
                  <c:v>50017.500000002387</c:v>
                </c:pt>
                <c:pt idx="7926">
                  <c:v>50024.300000002389</c:v>
                </c:pt>
                <c:pt idx="7927">
                  <c:v>50031.800000002389</c:v>
                </c:pt>
                <c:pt idx="7928">
                  <c:v>50041.100000002392</c:v>
                </c:pt>
                <c:pt idx="7929">
                  <c:v>50050.400000002403</c:v>
                </c:pt>
                <c:pt idx="7930">
                  <c:v>50059.700000002384</c:v>
                </c:pt>
                <c:pt idx="7931">
                  <c:v>50069.000000002401</c:v>
                </c:pt>
                <c:pt idx="7932">
                  <c:v>50073.300000002411</c:v>
                </c:pt>
                <c:pt idx="7933">
                  <c:v>50077.600000002407</c:v>
                </c:pt>
                <c:pt idx="7934">
                  <c:v>50086.90000000241</c:v>
                </c:pt>
                <c:pt idx="7935">
                  <c:v>50096.200000002413</c:v>
                </c:pt>
                <c:pt idx="7936">
                  <c:v>50105.500000002423</c:v>
                </c:pt>
                <c:pt idx="7937">
                  <c:v>50114.800000002419</c:v>
                </c:pt>
                <c:pt idx="7938">
                  <c:v>50124.100000002421</c:v>
                </c:pt>
                <c:pt idx="7939">
                  <c:v>50133.400000002432</c:v>
                </c:pt>
                <c:pt idx="7940">
                  <c:v>50142.700000002427</c:v>
                </c:pt>
                <c:pt idx="7941">
                  <c:v>50152.00000000243</c:v>
                </c:pt>
                <c:pt idx="7942">
                  <c:v>50158.800000002433</c:v>
                </c:pt>
                <c:pt idx="7943">
                  <c:v>50165.600000002443</c:v>
                </c:pt>
                <c:pt idx="7944">
                  <c:v>50172.400000002439</c:v>
                </c:pt>
                <c:pt idx="7945">
                  <c:v>50178.200000002427</c:v>
                </c:pt>
                <c:pt idx="7946">
                  <c:v>50184.30000000244</c:v>
                </c:pt>
                <c:pt idx="7947">
                  <c:v>50191.100000002443</c:v>
                </c:pt>
                <c:pt idx="7948">
                  <c:v>50195.400000002453</c:v>
                </c:pt>
                <c:pt idx="7949">
                  <c:v>50204.700000002427</c:v>
                </c:pt>
                <c:pt idx="7950">
                  <c:v>50211.500000002452</c:v>
                </c:pt>
                <c:pt idx="7951">
                  <c:v>50218.600000002451</c:v>
                </c:pt>
                <c:pt idx="7952">
                  <c:v>50227.900000002453</c:v>
                </c:pt>
                <c:pt idx="7953">
                  <c:v>50234.300000002462</c:v>
                </c:pt>
                <c:pt idx="7954">
                  <c:v>50239.300000002462</c:v>
                </c:pt>
                <c:pt idx="7955">
                  <c:v>50246.100000002458</c:v>
                </c:pt>
                <c:pt idx="7956">
                  <c:v>50250.400000002461</c:v>
                </c:pt>
                <c:pt idx="7957">
                  <c:v>50254.700000002456</c:v>
                </c:pt>
                <c:pt idx="7958">
                  <c:v>50262.200000002456</c:v>
                </c:pt>
                <c:pt idx="7959">
                  <c:v>50269.400000002461</c:v>
                </c:pt>
                <c:pt idx="7960">
                  <c:v>50277.200000002456</c:v>
                </c:pt>
                <c:pt idx="7961">
                  <c:v>50285.000000002467</c:v>
                </c:pt>
                <c:pt idx="7962">
                  <c:v>50294.000000002467</c:v>
                </c:pt>
                <c:pt idx="7963">
                  <c:v>50303.000000002467</c:v>
                </c:pt>
                <c:pt idx="7964">
                  <c:v>50312.000000002467</c:v>
                </c:pt>
                <c:pt idx="7965">
                  <c:v>50317.000000002467</c:v>
                </c:pt>
                <c:pt idx="7966">
                  <c:v>50321.300000002469</c:v>
                </c:pt>
                <c:pt idx="7967">
                  <c:v>50330.600000002472</c:v>
                </c:pt>
                <c:pt idx="7968">
                  <c:v>50339.900000002483</c:v>
                </c:pt>
                <c:pt idx="7969">
                  <c:v>50349.200000002478</c:v>
                </c:pt>
                <c:pt idx="7970">
                  <c:v>50358.500000002481</c:v>
                </c:pt>
                <c:pt idx="7971">
                  <c:v>50367.800000002499</c:v>
                </c:pt>
                <c:pt idx="7972">
                  <c:v>50372.100000002487</c:v>
                </c:pt>
                <c:pt idx="7973">
                  <c:v>50377.500000002488</c:v>
                </c:pt>
                <c:pt idx="7974">
                  <c:v>50382.500000002488</c:v>
                </c:pt>
                <c:pt idx="7975">
                  <c:v>50386.800000002499</c:v>
                </c:pt>
                <c:pt idx="7976">
                  <c:v>50394.000000002488</c:v>
                </c:pt>
                <c:pt idx="7977">
                  <c:v>50398.300000002499</c:v>
                </c:pt>
                <c:pt idx="7978">
                  <c:v>50403.300000002499</c:v>
                </c:pt>
                <c:pt idx="7979">
                  <c:v>50409.700000002493</c:v>
                </c:pt>
                <c:pt idx="7980">
                  <c:v>50414.000000002503</c:v>
                </c:pt>
                <c:pt idx="7981">
                  <c:v>50421.800000002499</c:v>
                </c:pt>
                <c:pt idx="7982">
                  <c:v>50428.900000002497</c:v>
                </c:pt>
                <c:pt idx="7983">
                  <c:v>50436.7000000025</c:v>
                </c:pt>
                <c:pt idx="7984">
                  <c:v>50441.7000000025</c:v>
                </c:pt>
                <c:pt idx="7985">
                  <c:v>50446.7000000025</c:v>
                </c:pt>
                <c:pt idx="7986">
                  <c:v>50453.800000002499</c:v>
                </c:pt>
                <c:pt idx="7987">
                  <c:v>50461.600000002501</c:v>
                </c:pt>
                <c:pt idx="7988">
                  <c:v>50469.400000002512</c:v>
                </c:pt>
                <c:pt idx="7989">
                  <c:v>50477.200000002507</c:v>
                </c:pt>
                <c:pt idx="7990">
                  <c:v>50485.00000000251</c:v>
                </c:pt>
                <c:pt idx="7991">
                  <c:v>50492.800000002513</c:v>
                </c:pt>
                <c:pt idx="7992">
                  <c:v>50500.600000002523</c:v>
                </c:pt>
                <c:pt idx="7993">
                  <c:v>50507.700000002507</c:v>
                </c:pt>
                <c:pt idx="7994">
                  <c:v>50515.500000002517</c:v>
                </c:pt>
                <c:pt idx="7995">
                  <c:v>50519.80000000252</c:v>
                </c:pt>
                <c:pt idx="7996">
                  <c:v>50524.80000000252</c:v>
                </c:pt>
                <c:pt idx="7997">
                  <c:v>50532.600000002523</c:v>
                </c:pt>
                <c:pt idx="7998">
                  <c:v>50538.900000002533</c:v>
                </c:pt>
                <c:pt idx="7999">
                  <c:v>50544.700000002529</c:v>
                </c:pt>
                <c:pt idx="8000">
                  <c:v>50552.500000002532</c:v>
                </c:pt>
                <c:pt idx="8001">
                  <c:v>50560.300000002542</c:v>
                </c:pt>
                <c:pt idx="8002">
                  <c:v>50567.400000002533</c:v>
                </c:pt>
                <c:pt idx="8003">
                  <c:v>50575.000000002532</c:v>
                </c:pt>
                <c:pt idx="8004">
                  <c:v>50584.300000002542</c:v>
                </c:pt>
                <c:pt idx="8005">
                  <c:v>50591.800000002542</c:v>
                </c:pt>
                <c:pt idx="8006">
                  <c:v>50596.100000002538</c:v>
                </c:pt>
                <c:pt idx="8007">
                  <c:v>50602.700000002536</c:v>
                </c:pt>
                <c:pt idx="8008">
                  <c:v>50609.300000002542</c:v>
                </c:pt>
                <c:pt idx="8009">
                  <c:v>50614.300000002542</c:v>
                </c:pt>
                <c:pt idx="8010">
                  <c:v>50621.400000002533</c:v>
                </c:pt>
                <c:pt idx="8011">
                  <c:v>50629.700000002536</c:v>
                </c:pt>
                <c:pt idx="8012">
                  <c:v>50638.700000002536</c:v>
                </c:pt>
                <c:pt idx="8013">
                  <c:v>50647.700000002536</c:v>
                </c:pt>
                <c:pt idx="8014">
                  <c:v>50655.500000002539</c:v>
                </c:pt>
                <c:pt idx="8015">
                  <c:v>50664.800000002542</c:v>
                </c:pt>
                <c:pt idx="8016">
                  <c:v>50674.800000002542</c:v>
                </c:pt>
                <c:pt idx="8017">
                  <c:v>50682.600000002552</c:v>
                </c:pt>
                <c:pt idx="8018">
                  <c:v>50691.900000002548</c:v>
                </c:pt>
                <c:pt idx="8019">
                  <c:v>50699.400000002548</c:v>
                </c:pt>
                <c:pt idx="8020">
                  <c:v>50704.400000002548</c:v>
                </c:pt>
                <c:pt idx="8021">
                  <c:v>50709.400000002548</c:v>
                </c:pt>
                <c:pt idx="8022">
                  <c:v>50715.100000002552</c:v>
                </c:pt>
                <c:pt idx="8023">
                  <c:v>50720.100000002552</c:v>
                </c:pt>
                <c:pt idx="8024">
                  <c:v>50729.400000002548</c:v>
                </c:pt>
                <c:pt idx="8025">
                  <c:v>50734.400000002548</c:v>
                </c:pt>
                <c:pt idx="8026">
                  <c:v>50739.400000002548</c:v>
                </c:pt>
                <c:pt idx="8027">
                  <c:v>50744.400000002548</c:v>
                </c:pt>
                <c:pt idx="8028">
                  <c:v>50751.200000002551</c:v>
                </c:pt>
                <c:pt idx="8029">
                  <c:v>50755.500000002561</c:v>
                </c:pt>
                <c:pt idx="8030">
                  <c:v>50760.400000002563</c:v>
                </c:pt>
                <c:pt idx="8031">
                  <c:v>50764.700000002558</c:v>
                </c:pt>
                <c:pt idx="8032">
                  <c:v>50770.10000000256</c:v>
                </c:pt>
                <c:pt idx="8033">
                  <c:v>50775.10000000256</c:v>
                </c:pt>
                <c:pt idx="8034">
                  <c:v>50779.400000002563</c:v>
                </c:pt>
                <c:pt idx="8035">
                  <c:v>50785.200000002573</c:v>
                </c:pt>
                <c:pt idx="8036">
                  <c:v>50790.200000002573</c:v>
                </c:pt>
                <c:pt idx="8037">
                  <c:v>50795.600000002567</c:v>
                </c:pt>
                <c:pt idx="8038">
                  <c:v>50800.600000002567</c:v>
                </c:pt>
                <c:pt idx="8039">
                  <c:v>50804.90000000257</c:v>
                </c:pt>
                <c:pt idx="8040">
                  <c:v>50809.90000000257</c:v>
                </c:pt>
                <c:pt idx="8041">
                  <c:v>50814.90000000257</c:v>
                </c:pt>
                <c:pt idx="8042">
                  <c:v>50821.700000002573</c:v>
                </c:pt>
                <c:pt idx="8043">
                  <c:v>50825.700000002573</c:v>
                </c:pt>
                <c:pt idx="8044">
                  <c:v>50832.500000002583</c:v>
                </c:pt>
                <c:pt idx="8045">
                  <c:v>50840.300000002579</c:v>
                </c:pt>
                <c:pt idx="8046">
                  <c:v>50844.70000000258</c:v>
                </c:pt>
                <c:pt idx="8047">
                  <c:v>50854.70000000258</c:v>
                </c:pt>
                <c:pt idx="8048">
                  <c:v>50862.500000002583</c:v>
                </c:pt>
                <c:pt idx="8049">
                  <c:v>50870.3000000026</c:v>
                </c:pt>
                <c:pt idx="8050">
                  <c:v>50877.400000002599</c:v>
                </c:pt>
                <c:pt idx="8051">
                  <c:v>50885.200000002587</c:v>
                </c:pt>
                <c:pt idx="8052">
                  <c:v>50891.3000000026</c:v>
                </c:pt>
                <c:pt idx="8053">
                  <c:v>50895.600000002589</c:v>
                </c:pt>
                <c:pt idx="8054">
                  <c:v>50899.900000002599</c:v>
                </c:pt>
                <c:pt idx="8055">
                  <c:v>50904.900000002599</c:v>
                </c:pt>
                <c:pt idx="8056">
                  <c:v>50909.900000002599</c:v>
                </c:pt>
                <c:pt idx="8057">
                  <c:v>50914.900000002599</c:v>
                </c:pt>
                <c:pt idx="8058">
                  <c:v>50918.900000002599</c:v>
                </c:pt>
                <c:pt idx="8059">
                  <c:v>50923.900000002599</c:v>
                </c:pt>
                <c:pt idx="8060">
                  <c:v>50931.700000002587</c:v>
                </c:pt>
                <c:pt idx="8061">
                  <c:v>50938.000000002598</c:v>
                </c:pt>
                <c:pt idx="8062">
                  <c:v>50943.000000002598</c:v>
                </c:pt>
                <c:pt idx="8063">
                  <c:v>50950.8000000026</c:v>
                </c:pt>
                <c:pt idx="8064">
                  <c:v>50954.8000000026</c:v>
                </c:pt>
                <c:pt idx="8065">
                  <c:v>50961.600000002603</c:v>
                </c:pt>
                <c:pt idx="8066">
                  <c:v>50965.900000002614</c:v>
                </c:pt>
                <c:pt idx="8067">
                  <c:v>50973.100000002603</c:v>
                </c:pt>
                <c:pt idx="8068">
                  <c:v>50980.3000000026</c:v>
                </c:pt>
                <c:pt idx="8069">
                  <c:v>50987.500000002598</c:v>
                </c:pt>
                <c:pt idx="8070">
                  <c:v>50994.700000002587</c:v>
                </c:pt>
                <c:pt idx="8071">
                  <c:v>51001.900000002599</c:v>
                </c:pt>
                <c:pt idx="8072">
                  <c:v>51009.100000002589</c:v>
                </c:pt>
                <c:pt idx="8073">
                  <c:v>51016.3000000026</c:v>
                </c:pt>
                <c:pt idx="8074">
                  <c:v>51023.500000002583</c:v>
                </c:pt>
                <c:pt idx="8075">
                  <c:v>51030.70000000258</c:v>
                </c:pt>
                <c:pt idx="8076">
                  <c:v>51037.900000002577</c:v>
                </c:pt>
                <c:pt idx="8077">
                  <c:v>51045.100000002582</c:v>
                </c:pt>
                <c:pt idx="8078">
                  <c:v>51052.300000002571</c:v>
                </c:pt>
                <c:pt idx="8079">
                  <c:v>51059.500000002568</c:v>
                </c:pt>
                <c:pt idx="8080">
                  <c:v>51066.700000002573</c:v>
                </c:pt>
                <c:pt idx="8081">
                  <c:v>51073.900000002563</c:v>
                </c:pt>
                <c:pt idx="8082">
                  <c:v>51081.10000000256</c:v>
                </c:pt>
                <c:pt idx="8083">
                  <c:v>51088.300000002557</c:v>
                </c:pt>
                <c:pt idx="8084">
                  <c:v>51095.500000002561</c:v>
                </c:pt>
                <c:pt idx="8085">
                  <c:v>51102.700000002551</c:v>
                </c:pt>
                <c:pt idx="8086">
                  <c:v>51109.900000002548</c:v>
                </c:pt>
                <c:pt idx="8087">
                  <c:v>51117.100000002552</c:v>
                </c:pt>
                <c:pt idx="8088">
                  <c:v>51124.300000002542</c:v>
                </c:pt>
                <c:pt idx="8089">
                  <c:v>51131.500000002539</c:v>
                </c:pt>
                <c:pt idx="8090">
                  <c:v>51138.700000002536</c:v>
                </c:pt>
                <c:pt idx="8091">
                  <c:v>51145.900000002533</c:v>
                </c:pt>
                <c:pt idx="8092">
                  <c:v>51153.100000002531</c:v>
                </c:pt>
                <c:pt idx="8093">
                  <c:v>51160.300000002528</c:v>
                </c:pt>
                <c:pt idx="8094">
                  <c:v>51167.500000002532</c:v>
                </c:pt>
                <c:pt idx="8095">
                  <c:v>51174.700000002522</c:v>
                </c:pt>
                <c:pt idx="8096">
                  <c:v>51181.900000002519</c:v>
                </c:pt>
                <c:pt idx="8097">
                  <c:v>51189.100000002523</c:v>
                </c:pt>
                <c:pt idx="8098">
                  <c:v>51196.300000002513</c:v>
                </c:pt>
                <c:pt idx="8099">
                  <c:v>51204.100000002523</c:v>
                </c:pt>
                <c:pt idx="8100">
                  <c:v>51211.900000002519</c:v>
                </c:pt>
                <c:pt idx="8101">
                  <c:v>51219.100000002523</c:v>
                </c:pt>
                <c:pt idx="8102">
                  <c:v>51226.300000002513</c:v>
                </c:pt>
                <c:pt idx="8103">
                  <c:v>51233.50000000251</c:v>
                </c:pt>
                <c:pt idx="8104">
                  <c:v>51240.700000002507</c:v>
                </c:pt>
                <c:pt idx="8105">
                  <c:v>51247.900000002512</c:v>
                </c:pt>
                <c:pt idx="8106">
                  <c:v>51257.200000002507</c:v>
                </c:pt>
                <c:pt idx="8107">
                  <c:v>51266.50000000251</c:v>
                </c:pt>
                <c:pt idx="8108">
                  <c:v>51273.300000002513</c:v>
                </c:pt>
                <c:pt idx="8109">
                  <c:v>51278.200000002507</c:v>
                </c:pt>
                <c:pt idx="8110">
                  <c:v>51285.400000002512</c:v>
                </c:pt>
                <c:pt idx="8111">
                  <c:v>51292.600000002509</c:v>
                </c:pt>
                <c:pt idx="8112">
                  <c:v>51299.800000002513</c:v>
                </c:pt>
                <c:pt idx="8113">
                  <c:v>51307.000000002503</c:v>
                </c:pt>
                <c:pt idx="8114">
                  <c:v>51316.300000002513</c:v>
                </c:pt>
                <c:pt idx="8115">
                  <c:v>51320.600000002509</c:v>
                </c:pt>
                <c:pt idx="8116">
                  <c:v>51327.800000002513</c:v>
                </c:pt>
                <c:pt idx="8117">
                  <c:v>51337.100000002509</c:v>
                </c:pt>
                <c:pt idx="8118">
                  <c:v>51346.400000002512</c:v>
                </c:pt>
                <c:pt idx="8119">
                  <c:v>51355.700000002507</c:v>
                </c:pt>
                <c:pt idx="8120">
                  <c:v>51363.500000002517</c:v>
                </c:pt>
                <c:pt idx="8121">
                  <c:v>51372.80000000252</c:v>
                </c:pt>
                <c:pt idx="8122">
                  <c:v>51382.100000002523</c:v>
                </c:pt>
                <c:pt idx="8123">
                  <c:v>51391.400000002533</c:v>
                </c:pt>
                <c:pt idx="8124">
                  <c:v>51400.700000002529</c:v>
                </c:pt>
                <c:pt idx="8125">
                  <c:v>51410.000000002532</c:v>
                </c:pt>
                <c:pt idx="8126">
                  <c:v>51419.300000002542</c:v>
                </c:pt>
                <c:pt idx="8127">
                  <c:v>51428.600000002538</c:v>
                </c:pt>
                <c:pt idx="8128">
                  <c:v>51437.900000002541</c:v>
                </c:pt>
                <c:pt idx="8129">
                  <c:v>51447.200000002536</c:v>
                </c:pt>
                <c:pt idx="8130">
                  <c:v>51456.500000002547</c:v>
                </c:pt>
                <c:pt idx="8131">
                  <c:v>51465.800000002549</c:v>
                </c:pt>
                <c:pt idx="8132">
                  <c:v>51475.100000002552</c:v>
                </c:pt>
                <c:pt idx="8133">
                  <c:v>51484.400000002563</c:v>
                </c:pt>
                <c:pt idx="8134">
                  <c:v>51493.700000002558</c:v>
                </c:pt>
                <c:pt idx="8135">
                  <c:v>51503.000000002561</c:v>
                </c:pt>
                <c:pt idx="8136">
                  <c:v>51512.300000002571</c:v>
                </c:pt>
                <c:pt idx="8137">
                  <c:v>51521.600000002567</c:v>
                </c:pt>
                <c:pt idx="8138">
                  <c:v>51530.90000000257</c:v>
                </c:pt>
                <c:pt idx="8139">
                  <c:v>51540.200000002573</c:v>
                </c:pt>
                <c:pt idx="8140">
                  <c:v>51549.500000002583</c:v>
                </c:pt>
                <c:pt idx="8141">
                  <c:v>51559.500000002583</c:v>
                </c:pt>
                <c:pt idx="8142">
                  <c:v>51568.800000002579</c:v>
                </c:pt>
                <c:pt idx="8143">
                  <c:v>51576.000000002583</c:v>
                </c:pt>
                <c:pt idx="8144">
                  <c:v>51583.200000002573</c:v>
                </c:pt>
                <c:pt idx="8145">
                  <c:v>51590.40000000257</c:v>
                </c:pt>
                <c:pt idx="8146">
                  <c:v>51599.700000002573</c:v>
                </c:pt>
                <c:pt idx="8147">
                  <c:v>51604.700000002573</c:v>
                </c:pt>
                <c:pt idx="8148">
                  <c:v>51612.200000002573</c:v>
                </c:pt>
                <c:pt idx="8149">
                  <c:v>51619.000000002583</c:v>
                </c:pt>
                <c:pt idx="8150">
                  <c:v>51626.200000002573</c:v>
                </c:pt>
                <c:pt idx="8151">
                  <c:v>51633.40000000257</c:v>
                </c:pt>
                <c:pt idx="8152">
                  <c:v>51640.600000002567</c:v>
                </c:pt>
                <c:pt idx="8153">
                  <c:v>51647.800000002571</c:v>
                </c:pt>
                <c:pt idx="8154">
                  <c:v>51655.000000002561</c:v>
                </c:pt>
                <c:pt idx="8155">
                  <c:v>51662.200000002558</c:v>
                </c:pt>
                <c:pt idx="8156">
                  <c:v>51671.500000002561</c:v>
                </c:pt>
                <c:pt idx="8157">
                  <c:v>51680.800000002571</c:v>
                </c:pt>
                <c:pt idx="8158">
                  <c:v>51690.800000002571</c:v>
                </c:pt>
                <c:pt idx="8159">
                  <c:v>51698.300000002571</c:v>
                </c:pt>
                <c:pt idx="8160">
                  <c:v>51705.800000002571</c:v>
                </c:pt>
                <c:pt idx="8161">
                  <c:v>51715.100000002567</c:v>
                </c:pt>
                <c:pt idx="8162">
                  <c:v>51722.600000002567</c:v>
                </c:pt>
                <c:pt idx="8163">
                  <c:v>51727.200000002573</c:v>
                </c:pt>
                <c:pt idx="8164">
                  <c:v>51732.200000002573</c:v>
                </c:pt>
                <c:pt idx="8165">
                  <c:v>51738.500000002568</c:v>
                </c:pt>
                <c:pt idx="8166">
                  <c:v>51742.000000002568</c:v>
                </c:pt>
                <c:pt idx="8167">
                  <c:v>51746.300000002571</c:v>
                </c:pt>
                <c:pt idx="8168">
                  <c:v>51751.300000002571</c:v>
                </c:pt>
                <c:pt idx="8169">
                  <c:v>51756.300000002571</c:v>
                </c:pt>
                <c:pt idx="8170">
                  <c:v>51766.300000002571</c:v>
                </c:pt>
                <c:pt idx="8171">
                  <c:v>51776.300000002571</c:v>
                </c:pt>
                <c:pt idx="8172">
                  <c:v>51786.300000002571</c:v>
                </c:pt>
                <c:pt idx="8173">
                  <c:v>51791.300000002571</c:v>
                </c:pt>
                <c:pt idx="8174">
                  <c:v>51801.300000002571</c:v>
                </c:pt>
                <c:pt idx="8175">
                  <c:v>51810.600000002582</c:v>
                </c:pt>
                <c:pt idx="8176">
                  <c:v>51819.900000002577</c:v>
                </c:pt>
                <c:pt idx="8177">
                  <c:v>51824.20000000258</c:v>
                </c:pt>
                <c:pt idx="8178">
                  <c:v>51834.20000000258</c:v>
                </c:pt>
                <c:pt idx="8179">
                  <c:v>51841.400000002577</c:v>
                </c:pt>
                <c:pt idx="8180">
                  <c:v>51845.400000002577</c:v>
                </c:pt>
                <c:pt idx="8181">
                  <c:v>51849.400000002577</c:v>
                </c:pt>
                <c:pt idx="8182">
                  <c:v>51858.70000000258</c:v>
                </c:pt>
                <c:pt idx="8183">
                  <c:v>51863.000000002583</c:v>
                </c:pt>
                <c:pt idx="8184">
                  <c:v>51869.8000000026</c:v>
                </c:pt>
                <c:pt idx="8185">
                  <c:v>51877.3000000026</c:v>
                </c:pt>
                <c:pt idx="8186">
                  <c:v>51882.3000000026</c:v>
                </c:pt>
                <c:pt idx="8187">
                  <c:v>51889.000000002583</c:v>
                </c:pt>
                <c:pt idx="8188">
                  <c:v>51895.8000000026</c:v>
                </c:pt>
                <c:pt idx="8189">
                  <c:v>51901.600000002589</c:v>
                </c:pt>
                <c:pt idx="8190">
                  <c:v>51909.500000002598</c:v>
                </c:pt>
                <c:pt idx="8191">
                  <c:v>51914.200000002587</c:v>
                </c:pt>
                <c:pt idx="8192">
                  <c:v>51921.000000002598</c:v>
                </c:pt>
                <c:pt idx="8193">
                  <c:v>51923.900000002599</c:v>
                </c:pt>
                <c:pt idx="8194">
                  <c:v>51932.200000002587</c:v>
                </c:pt>
                <c:pt idx="8195">
                  <c:v>51939.600000002603</c:v>
                </c:pt>
                <c:pt idx="8196">
                  <c:v>51944.600000002603</c:v>
                </c:pt>
                <c:pt idx="8197">
                  <c:v>51949.600000002603</c:v>
                </c:pt>
                <c:pt idx="8198">
                  <c:v>51956.100000002603</c:v>
                </c:pt>
                <c:pt idx="8199">
                  <c:v>51961.100000002603</c:v>
                </c:pt>
                <c:pt idx="8200">
                  <c:v>51966.100000002603</c:v>
                </c:pt>
                <c:pt idx="8201">
                  <c:v>51971.100000002603</c:v>
                </c:pt>
                <c:pt idx="8202">
                  <c:v>51977.900000002599</c:v>
                </c:pt>
                <c:pt idx="8203">
                  <c:v>51983.700000002587</c:v>
                </c:pt>
                <c:pt idx="8204">
                  <c:v>51990.900000002599</c:v>
                </c:pt>
                <c:pt idx="8205">
                  <c:v>51995.900000002599</c:v>
                </c:pt>
                <c:pt idx="8206">
                  <c:v>52000.900000002599</c:v>
                </c:pt>
                <c:pt idx="8207">
                  <c:v>52005.200000002587</c:v>
                </c:pt>
                <c:pt idx="8208">
                  <c:v>52009.500000002598</c:v>
                </c:pt>
                <c:pt idx="8209">
                  <c:v>52011.600000002603</c:v>
                </c:pt>
                <c:pt idx="8210">
                  <c:v>52018.8000000026</c:v>
                </c:pt>
                <c:pt idx="8211">
                  <c:v>52026.000000002598</c:v>
                </c:pt>
                <c:pt idx="8212">
                  <c:v>52035.3000000026</c:v>
                </c:pt>
                <c:pt idx="8213">
                  <c:v>52040.3000000026</c:v>
                </c:pt>
                <c:pt idx="8214">
                  <c:v>52049.600000002603</c:v>
                </c:pt>
                <c:pt idx="8215">
                  <c:v>52058.900000002614</c:v>
                </c:pt>
                <c:pt idx="8216">
                  <c:v>52063.200000002587</c:v>
                </c:pt>
                <c:pt idx="8217">
                  <c:v>52067.500000002598</c:v>
                </c:pt>
                <c:pt idx="8218">
                  <c:v>52071.800000002608</c:v>
                </c:pt>
                <c:pt idx="8219">
                  <c:v>52081.100000002603</c:v>
                </c:pt>
                <c:pt idx="8220">
                  <c:v>52085.400000002621</c:v>
                </c:pt>
                <c:pt idx="8221">
                  <c:v>52089.700000002616</c:v>
                </c:pt>
                <c:pt idx="8222">
                  <c:v>52099.000000002627</c:v>
                </c:pt>
                <c:pt idx="8223">
                  <c:v>52106.200000002616</c:v>
                </c:pt>
                <c:pt idx="8224">
                  <c:v>52115.500000002627</c:v>
                </c:pt>
                <c:pt idx="8225">
                  <c:v>52124.80000000263</c:v>
                </c:pt>
                <c:pt idx="8226">
                  <c:v>52129.100000002632</c:v>
                </c:pt>
                <c:pt idx="8227">
                  <c:v>52133.400000002643</c:v>
                </c:pt>
                <c:pt idx="8228">
                  <c:v>52142.700000002616</c:v>
                </c:pt>
                <c:pt idx="8229">
                  <c:v>52147.000000002627</c:v>
                </c:pt>
                <c:pt idx="8230">
                  <c:v>52154.200000002616</c:v>
                </c:pt>
                <c:pt idx="8231">
                  <c:v>52158.500000002627</c:v>
                </c:pt>
                <c:pt idx="8232">
                  <c:v>52162.800000002637</c:v>
                </c:pt>
                <c:pt idx="8233">
                  <c:v>52170.000000002627</c:v>
                </c:pt>
                <c:pt idx="8234">
                  <c:v>52174.300000002637</c:v>
                </c:pt>
                <c:pt idx="8235">
                  <c:v>52183.600000002632</c:v>
                </c:pt>
                <c:pt idx="8236">
                  <c:v>52192.90000000265</c:v>
                </c:pt>
                <c:pt idx="8237">
                  <c:v>52202.200000002653</c:v>
                </c:pt>
                <c:pt idx="8238">
                  <c:v>52211.500000002663</c:v>
                </c:pt>
                <c:pt idx="8239">
                  <c:v>52220.800000002659</c:v>
                </c:pt>
                <c:pt idx="8240">
                  <c:v>52228.000000002663</c:v>
                </c:pt>
                <c:pt idx="8241">
                  <c:v>52232.000000002663</c:v>
                </c:pt>
                <c:pt idx="8242">
                  <c:v>52236.300000002659</c:v>
                </c:pt>
                <c:pt idx="8243">
                  <c:v>52245.600000002647</c:v>
                </c:pt>
                <c:pt idx="8244">
                  <c:v>52254.900000002657</c:v>
                </c:pt>
                <c:pt idx="8245">
                  <c:v>52259.200000002653</c:v>
                </c:pt>
                <c:pt idx="8246">
                  <c:v>52263.50000000267</c:v>
                </c:pt>
                <c:pt idx="8247">
                  <c:v>52267.800000002673</c:v>
                </c:pt>
                <c:pt idx="8248">
                  <c:v>52272.100000002683</c:v>
                </c:pt>
                <c:pt idx="8249">
                  <c:v>52278.900000002679</c:v>
                </c:pt>
                <c:pt idx="8250">
                  <c:v>52286.400000002679</c:v>
                </c:pt>
                <c:pt idx="8251">
                  <c:v>52293.200000002667</c:v>
                </c:pt>
                <c:pt idx="8252">
                  <c:v>52300.400000002679</c:v>
                </c:pt>
                <c:pt idx="8253">
                  <c:v>52307.600000002683</c:v>
                </c:pt>
                <c:pt idx="8254">
                  <c:v>52317.600000002683</c:v>
                </c:pt>
                <c:pt idx="8255">
                  <c:v>52319.700000002667</c:v>
                </c:pt>
                <c:pt idx="8256">
                  <c:v>52321.800000002673</c:v>
                </c:pt>
                <c:pt idx="8257">
                  <c:v>52328.700000002667</c:v>
                </c:pt>
                <c:pt idx="8258">
                  <c:v>52335.900000002672</c:v>
                </c:pt>
                <c:pt idx="8259">
                  <c:v>52340.800000002673</c:v>
                </c:pt>
                <c:pt idx="8260">
                  <c:v>52345.700000002667</c:v>
                </c:pt>
                <c:pt idx="8261">
                  <c:v>52350.700000002667</c:v>
                </c:pt>
                <c:pt idx="8262">
                  <c:v>52355.400000002672</c:v>
                </c:pt>
                <c:pt idx="8263">
                  <c:v>52360.400000002672</c:v>
                </c:pt>
                <c:pt idx="8264">
                  <c:v>52364.400000002672</c:v>
                </c:pt>
                <c:pt idx="8265">
                  <c:v>52369.400000002672</c:v>
                </c:pt>
                <c:pt idx="8266">
                  <c:v>52374.400000002672</c:v>
                </c:pt>
                <c:pt idx="8267">
                  <c:v>52379.400000002672</c:v>
                </c:pt>
                <c:pt idx="8268">
                  <c:v>52384.00000000267</c:v>
                </c:pt>
                <c:pt idx="8269">
                  <c:v>52389.00000000267</c:v>
                </c:pt>
                <c:pt idx="8270">
                  <c:v>52394.00000000267</c:v>
                </c:pt>
                <c:pt idx="8271">
                  <c:v>52398.300000002673</c:v>
                </c:pt>
                <c:pt idx="8272">
                  <c:v>52404.700000002667</c:v>
                </c:pt>
                <c:pt idx="8273">
                  <c:v>52409.000000002678</c:v>
                </c:pt>
                <c:pt idx="8274">
                  <c:v>52416.200000002667</c:v>
                </c:pt>
                <c:pt idx="8275">
                  <c:v>52420.600000002683</c:v>
                </c:pt>
                <c:pt idx="8276">
                  <c:v>52425.600000002683</c:v>
                </c:pt>
                <c:pt idx="8277">
                  <c:v>52430.700000002667</c:v>
                </c:pt>
                <c:pt idx="8278">
                  <c:v>52436.500000002678</c:v>
                </c:pt>
                <c:pt idx="8279">
                  <c:v>52440.500000002678</c:v>
                </c:pt>
                <c:pt idx="8280">
                  <c:v>52447.30000000268</c:v>
                </c:pt>
                <c:pt idx="8281">
                  <c:v>52451.600000002683</c:v>
                </c:pt>
                <c:pt idx="8282">
                  <c:v>52456.600000002683</c:v>
                </c:pt>
                <c:pt idx="8283">
                  <c:v>52460.900000002694</c:v>
                </c:pt>
                <c:pt idx="8284">
                  <c:v>52465.900000002694</c:v>
                </c:pt>
                <c:pt idx="8285">
                  <c:v>52471.900000002694</c:v>
                </c:pt>
                <c:pt idx="8286">
                  <c:v>52476.200000002667</c:v>
                </c:pt>
                <c:pt idx="8287">
                  <c:v>52481.200000002667</c:v>
                </c:pt>
                <c:pt idx="8288">
                  <c:v>52486.200000002667</c:v>
                </c:pt>
                <c:pt idx="8289">
                  <c:v>52489.500000002678</c:v>
                </c:pt>
                <c:pt idx="8290">
                  <c:v>52493.800000002702</c:v>
                </c:pt>
                <c:pt idx="8291">
                  <c:v>52497.800000002702</c:v>
                </c:pt>
                <c:pt idx="8292">
                  <c:v>52504.600000002683</c:v>
                </c:pt>
                <c:pt idx="8293">
                  <c:v>52506.700000002667</c:v>
                </c:pt>
                <c:pt idx="8294">
                  <c:v>52511.700000002667</c:v>
                </c:pt>
                <c:pt idx="8295">
                  <c:v>52516.700000002667</c:v>
                </c:pt>
                <c:pt idx="8296">
                  <c:v>52521.600000002683</c:v>
                </c:pt>
                <c:pt idx="8297">
                  <c:v>52525.900000002701</c:v>
                </c:pt>
                <c:pt idx="8298">
                  <c:v>52528.000000002678</c:v>
                </c:pt>
                <c:pt idx="8299">
                  <c:v>52532.600000002683</c:v>
                </c:pt>
                <c:pt idx="8300">
                  <c:v>52537.600000002683</c:v>
                </c:pt>
                <c:pt idx="8301">
                  <c:v>52542.600000002683</c:v>
                </c:pt>
                <c:pt idx="8302">
                  <c:v>52544.700000002667</c:v>
                </c:pt>
                <c:pt idx="8303">
                  <c:v>52551.500000002678</c:v>
                </c:pt>
                <c:pt idx="8304">
                  <c:v>52558.300000002702</c:v>
                </c:pt>
                <c:pt idx="8305">
                  <c:v>52563.300000002702</c:v>
                </c:pt>
                <c:pt idx="8306">
                  <c:v>52570.800000002702</c:v>
                </c:pt>
                <c:pt idx="8307">
                  <c:v>52575.700000002696</c:v>
                </c:pt>
                <c:pt idx="8308">
                  <c:v>52583.200000002696</c:v>
                </c:pt>
                <c:pt idx="8309">
                  <c:v>52586.500000002707</c:v>
                </c:pt>
                <c:pt idx="8310">
                  <c:v>52594.30000000271</c:v>
                </c:pt>
                <c:pt idx="8311">
                  <c:v>52598.600000002712</c:v>
                </c:pt>
                <c:pt idx="8312">
                  <c:v>52602.900000002723</c:v>
                </c:pt>
                <c:pt idx="8313">
                  <c:v>52610.400000002723</c:v>
                </c:pt>
                <c:pt idx="8314">
                  <c:v>52613.700000002696</c:v>
                </c:pt>
                <c:pt idx="8315">
                  <c:v>52617.000000002721</c:v>
                </c:pt>
                <c:pt idx="8316">
                  <c:v>52621.300000002731</c:v>
                </c:pt>
                <c:pt idx="8317">
                  <c:v>52628.800000002731</c:v>
                </c:pt>
                <c:pt idx="8318">
                  <c:v>52633.800000002731</c:v>
                </c:pt>
                <c:pt idx="8319">
                  <c:v>52638.100000002727</c:v>
                </c:pt>
                <c:pt idx="8320">
                  <c:v>52643.100000002727</c:v>
                </c:pt>
                <c:pt idx="8321">
                  <c:v>52647.40000000273</c:v>
                </c:pt>
                <c:pt idx="8322">
                  <c:v>52652.300000002731</c:v>
                </c:pt>
                <c:pt idx="8323">
                  <c:v>52657.200000002733</c:v>
                </c:pt>
                <c:pt idx="8324">
                  <c:v>52664.300000002731</c:v>
                </c:pt>
                <c:pt idx="8325">
                  <c:v>52671.500000002728</c:v>
                </c:pt>
                <c:pt idx="8326">
                  <c:v>52674.800000002731</c:v>
                </c:pt>
                <c:pt idx="8327">
                  <c:v>52682.300000002731</c:v>
                </c:pt>
                <c:pt idx="8328">
                  <c:v>52690.100000002727</c:v>
                </c:pt>
                <c:pt idx="8329">
                  <c:v>52697.600000002727</c:v>
                </c:pt>
                <c:pt idx="8330">
                  <c:v>52702.600000002727</c:v>
                </c:pt>
                <c:pt idx="8331">
                  <c:v>52707.500000002743</c:v>
                </c:pt>
                <c:pt idx="8332">
                  <c:v>52712.500000002743</c:v>
                </c:pt>
                <c:pt idx="8333">
                  <c:v>52716.800000002739</c:v>
                </c:pt>
                <c:pt idx="8334">
                  <c:v>52718.900000002737</c:v>
                </c:pt>
                <c:pt idx="8335">
                  <c:v>52721.000000002743</c:v>
                </c:pt>
                <c:pt idx="8336">
                  <c:v>52728.800000002739</c:v>
                </c:pt>
                <c:pt idx="8337">
                  <c:v>52733.800000002739</c:v>
                </c:pt>
                <c:pt idx="8338">
                  <c:v>52735.900000002737</c:v>
                </c:pt>
                <c:pt idx="8339">
                  <c:v>52743.400000002737</c:v>
                </c:pt>
                <c:pt idx="8340">
                  <c:v>52745.500000002743</c:v>
                </c:pt>
                <c:pt idx="8341">
                  <c:v>52750.100000002727</c:v>
                </c:pt>
                <c:pt idx="8342">
                  <c:v>52754.400000002737</c:v>
                </c:pt>
                <c:pt idx="8343">
                  <c:v>52759.400000002737</c:v>
                </c:pt>
                <c:pt idx="8344">
                  <c:v>52766.200000002733</c:v>
                </c:pt>
                <c:pt idx="8345">
                  <c:v>52771.200000002733</c:v>
                </c:pt>
                <c:pt idx="8346">
                  <c:v>52778.100000002727</c:v>
                </c:pt>
                <c:pt idx="8347">
                  <c:v>52784.100000002727</c:v>
                </c:pt>
                <c:pt idx="8348">
                  <c:v>52790.500000002743</c:v>
                </c:pt>
                <c:pt idx="8349">
                  <c:v>52797.300000002753</c:v>
                </c:pt>
                <c:pt idx="8350">
                  <c:v>52802.700000002733</c:v>
                </c:pt>
                <c:pt idx="8351">
                  <c:v>52807.400000002737</c:v>
                </c:pt>
                <c:pt idx="8352">
                  <c:v>52812.400000002737</c:v>
                </c:pt>
                <c:pt idx="8353">
                  <c:v>52819.600000002727</c:v>
                </c:pt>
                <c:pt idx="8354">
                  <c:v>52824.300000002739</c:v>
                </c:pt>
                <c:pt idx="8355">
                  <c:v>52826.400000002737</c:v>
                </c:pt>
                <c:pt idx="8356">
                  <c:v>52828.500000002743</c:v>
                </c:pt>
                <c:pt idx="8357">
                  <c:v>52832.800000002739</c:v>
                </c:pt>
                <c:pt idx="8358">
                  <c:v>52840.300000002739</c:v>
                </c:pt>
                <c:pt idx="8359">
                  <c:v>52845.300000002739</c:v>
                </c:pt>
                <c:pt idx="8360">
                  <c:v>52850.300000002739</c:v>
                </c:pt>
                <c:pt idx="8361">
                  <c:v>52858.100000002727</c:v>
                </c:pt>
                <c:pt idx="8362">
                  <c:v>52862.700000002733</c:v>
                </c:pt>
                <c:pt idx="8363">
                  <c:v>52869.200000002733</c:v>
                </c:pt>
                <c:pt idx="8364">
                  <c:v>52874.200000002733</c:v>
                </c:pt>
                <c:pt idx="8365">
                  <c:v>52878.500000002743</c:v>
                </c:pt>
                <c:pt idx="8366">
                  <c:v>52886.000000002743</c:v>
                </c:pt>
                <c:pt idx="8367">
                  <c:v>52889.500000002743</c:v>
                </c:pt>
                <c:pt idx="8368">
                  <c:v>52894.100000002727</c:v>
                </c:pt>
                <c:pt idx="8369">
                  <c:v>52904.100000002727</c:v>
                </c:pt>
                <c:pt idx="8370">
                  <c:v>52913.400000002737</c:v>
                </c:pt>
                <c:pt idx="8371">
                  <c:v>52918.000000002743</c:v>
                </c:pt>
                <c:pt idx="8372">
                  <c:v>52925.700000002733</c:v>
                </c:pt>
                <c:pt idx="8373">
                  <c:v>52935.700000002733</c:v>
                </c:pt>
                <c:pt idx="8374">
                  <c:v>52943.200000002733</c:v>
                </c:pt>
                <c:pt idx="8375">
                  <c:v>52952.600000002727</c:v>
                </c:pt>
                <c:pt idx="8376">
                  <c:v>52958.700000002733</c:v>
                </c:pt>
                <c:pt idx="8377">
                  <c:v>52968.700000002733</c:v>
                </c:pt>
                <c:pt idx="8378">
                  <c:v>52976.600000002727</c:v>
                </c:pt>
                <c:pt idx="8379">
                  <c:v>52986.600000002727</c:v>
                </c:pt>
                <c:pt idx="8380">
                  <c:v>52996.600000002727</c:v>
                </c:pt>
                <c:pt idx="8381">
                  <c:v>53004.100000002727</c:v>
                </c:pt>
                <c:pt idx="8382">
                  <c:v>53011.600000002727</c:v>
                </c:pt>
                <c:pt idx="8383">
                  <c:v>53020.900000002737</c:v>
                </c:pt>
                <c:pt idx="8384">
                  <c:v>53030.200000002733</c:v>
                </c:pt>
                <c:pt idx="8385">
                  <c:v>53039.50000000275</c:v>
                </c:pt>
                <c:pt idx="8386">
                  <c:v>53048.800000002753</c:v>
                </c:pt>
                <c:pt idx="8387">
                  <c:v>53058.100000002763</c:v>
                </c:pt>
                <c:pt idx="8388">
                  <c:v>53067.400000002759</c:v>
                </c:pt>
                <c:pt idx="8389">
                  <c:v>53076.700000002747</c:v>
                </c:pt>
                <c:pt idx="8390">
                  <c:v>53086.000000002758</c:v>
                </c:pt>
                <c:pt idx="8391">
                  <c:v>53095.300000002768</c:v>
                </c:pt>
                <c:pt idx="8392">
                  <c:v>53104.600000002771</c:v>
                </c:pt>
                <c:pt idx="8393">
                  <c:v>53113.900000002781</c:v>
                </c:pt>
                <c:pt idx="8394">
                  <c:v>53123.200000002777</c:v>
                </c:pt>
                <c:pt idx="8395">
                  <c:v>53130.800000002782</c:v>
                </c:pt>
                <c:pt idx="8396">
                  <c:v>53135.800000002782</c:v>
                </c:pt>
                <c:pt idx="8397">
                  <c:v>53145.800000002782</c:v>
                </c:pt>
                <c:pt idx="8398">
                  <c:v>53155.800000002782</c:v>
                </c:pt>
                <c:pt idx="8399">
                  <c:v>53165.800000002782</c:v>
                </c:pt>
                <c:pt idx="8400">
                  <c:v>53175.800000002782</c:v>
                </c:pt>
                <c:pt idx="8401">
                  <c:v>53185.800000002782</c:v>
                </c:pt>
                <c:pt idx="8402">
                  <c:v>53195.800000002782</c:v>
                </c:pt>
                <c:pt idx="8403">
                  <c:v>53205.800000002782</c:v>
                </c:pt>
                <c:pt idx="8404">
                  <c:v>53215.800000002782</c:v>
                </c:pt>
                <c:pt idx="8405">
                  <c:v>53225.100000002778</c:v>
                </c:pt>
                <c:pt idx="8406">
                  <c:v>53230.100000002778</c:v>
                </c:pt>
                <c:pt idx="8407">
                  <c:v>53236.900000002781</c:v>
                </c:pt>
                <c:pt idx="8408">
                  <c:v>53242.900000002781</c:v>
                </c:pt>
                <c:pt idx="8409">
                  <c:v>53250.400000002781</c:v>
                </c:pt>
                <c:pt idx="8410">
                  <c:v>53254.700000002777</c:v>
                </c:pt>
                <c:pt idx="8411">
                  <c:v>53262.200000002777</c:v>
                </c:pt>
                <c:pt idx="8412">
                  <c:v>53266.500000002787</c:v>
                </c:pt>
                <c:pt idx="8413">
                  <c:v>53271.500000002787</c:v>
                </c:pt>
                <c:pt idx="8414">
                  <c:v>53279.000000002787</c:v>
                </c:pt>
                <c:pt idx="8415">
                  <c:v>53283.30000000279</c:v>
                </c:pt>
                <c:pt idx="8416">
                  <c:v>53290.80000000279</c:v>
                </c:pt>
                <c:pt idx="8417">
                  <c:v>53295.80000000279</c:v>
                </c:pt>
                <c:pt idx="8418">
                  <c:v>53302.600000002793</c:v>
                </c:pt>
                <c:pt idx="8419">
                  <c:v>53309.400000002803</c:v>
                </c:pt>
                <c:pt idx="8420">
                  <c:v>53318.700000002777</c:v>
                </c:pt>
                <c:pt idx="8421">
                  <c:v>53328.000000002801</c:v>
                </c:pt>
                <c:pt idx="8422">
                  <c:v>53337.300000002811</c:v>
                </c:pt>
                <c:pt idx="8423">
                  <c:v>53341.600000002807</c:v>
                </c:pt>
                <c:pt idx="8424">
                  <c:v>53351.600000002807</c:v>
                </c:pt>
                <c:pt idx="8425">
                  <c:v>53359.90000000281</c:v>
                </c:pt>
                <c:pt idx="8426">
                  <c:v>53367.700000002813</c:v>
                </c:pt>
                <c:pt idx="8427">
                  <c:v>53375.500000002823</c:v>
                </c:pt>
                <c:pt idx="8428">
                  <c:v>53383.000000002823</c:v>
                </c:pt>
                <c:pt idx="8429">
                  <c:v>53389.000000002823</c:v>
                </c:pt>
                <c:pt idx="8430">
                  <c:v>53394.000000002823</c:v>
                </c:pt>
                <c:pt idx="8431">
                  <c:v>53401.100000002807</c:v>
                </c:pt>
                <c:pt idx="8432">
                  <c:v>53408.200000002813</c:v>
                </c:pt>
                <c:pt idx="8433">
                  <c:v>53415.300000002811</c:v>
                </c:pt>
                <c:pt idx="8434">
                  <c:v>53421.000000002809</c:v>
                </c:pt>
                <c:pt idx="8435">
                  <c:v>53426.000000002809</c:v>
                </c:pt>
                <c:pt idx="8436">
                  <c:v>53431.800000002811</c:v>
                </c:pt>
                <c:pt idx="8437">
                  <c:v>53436.800000002811</c:v>
                </c:pt>
                <c:pt idx="8438">
                  <c:v>53441.800000002811</c:v>
                </c:pt>
                <c:pt idx="8439">
                  <c:v>53448.90000000281</c:v>
                </c:pt>
                <c:pt idx="8440">
                  <c:v>53456.700000002813</c:v>
                </c:pt>
                <c:pt idx="8441">
                  <c:v>53464.500000002823</c:v>
                </c:pt>
                <c:pt idx="8442">
                  <c:v>53471.600000002807</c:v>
                </c:pt>
                <c:pt idx="8443">
                  <c:v>53478.700000002813</c:v>
                </c:pt>
                <c:pt idx="8444">
                  <c:v>53485.800000002811</c:v>
                </c:pt>
                <c:pt idx="8445">
                  <c:v>53492.90000000281</c:v>
                </c:pt>
                <c:pt idx="8446">
                  <c:v>53497.600000002807</c:v>
                </c:pt>
                <c:pt idx="8447">
                  <c:v>53502.300000002811</c:v>
                </c:pt>
                <c:pt idx="8448">
                  <c:v>53506.600000002807</c:v>
                </c:pt>
                <c:pt idx="8449">
                  <c:v>53514.100000002807</c:v>
                </c:pt>
                <c:pt idx="8450">
                  <c:v>53521.600000002807</c:v>
                </c:pt>
                <c:pt idx="8451">
                  <c:v>53528.700000002813</c:v>
                </c:pt>
                <c:pt idx="8452">
                  <c:v>53533.000000002809</c:v>
                </c:pt>
                <c:pt idx="8453">
                  <c:v>53539.800000002811</c:v>
                </c:pt>
                <c:pt idx="8454">
                  <c:v>53547.000000002809</c:v>
                </c:pt>
                <c:pt idx="8455">
                  <c:v>53553.800000002811</c:v>
                </c:pt>
                <c:pt idx="8456">
                  <c:v>53558.800000002811</c:v>
                </c:pt>
                <c:pt idx="8457">
                  <c:v>53566.600000002807</c:v>
                </c:pt>
                <c:pt idx="8458">
                  <c:v>53570.900000002817</c:v>
                </c:pt>
                <c:pt idx="8459">
                  <c:v>53575.800000002819</c:v>
                </c:pt>
                <c:pt idx="8460">
                  <c:v>53581.800000002819</c:v>
                </c:pt>
                <c:pt idx="8461">
                  <c:v>53585.300000002819</c:v>
                </c:pt>
                <c:pt idx="8462">
                  <c:v>53589.300000002819</c:v>
                </c:pt>
                <c:pt idx="8463">
                  <c:v>53595.100000002822</c:v>
                </c:pt>
                <c:pt idx="8464">
                  <c:v>53599.400000002832</c:v>
                </c:pt>
                <c:pt idx="8465">
                  <c:v>53607.300000002833</c:v>
                </c:pt>
                <c:pt idx="8466">
                  <c:v>53616.600000002829</c:v>
                </c:pt>
                <c:pt idx="8467">
                  <c:v>53625.900000002832</c:v>
                </c:pt>
                <c:pt idx="8468">
                  <c:v>53632.400000002832</c:v>
                </c:pt>
                <c:pt idx="8469">
                  <c:v>53639.50000000283</c:v>
                </c:pt>
                <c:pt idx="8470">
                  <c:v>53641.600000002829</c:v>
                </c:pt>
                <c:pt idx="8471">
                  <c:v>53646.50000000283</c:v>
                </c:pt>
                <c:pt idx="8472">
                  <c:v>53652.50000000283</c:v>
                </c:pt>
                <c:pt idx="8473">
                  <c:v>53661.800000002833</c:v>
                </c:pt>
                <c:pt idx="8474">
                  <c:v>53666.400000002832</c:v>
                </c:pt>
                <c:pt idx="8475">
                  <c:v>53675.400000002832</c:v>
                </c:pt>
                <c:pt idx="8476">
                  <c:v>53681.400000002832</c:v>
                </c:pt>
                <c:pt idx="8477">
                  <c:v>53685.700000002827</c:v>
                </c:pt>
                <c:pt idx="8478">
                  <c:v>53690.700000002827</c:v>
                </c:pt>
                <c:pt idx="8479">
                  <c:v>53700.000000002838</c:v>
                </c:pt>
                <c:pt idx="8480">
                  <c:v>53709.300000002841</c:v>
                </c:pt>
                <c:pt idx="8481">
                  <c:v>53718.600000002843</c:v>
                </c:pt>
                <c:pt idx="8482">
                  <c:v>53727.900000002854</c:v>
                </c:pt>
                <c:pt idx="8483">
                  <c:v>53737.200000002827</c:v>
                </c:pt>
                <c:pt idx="8484">
                  <c:v>53746.500000002852</c:v>
                </c:pt>
                <c:pt idx="8485">
                  <c:v>53755.800000002862</c:v>
                </c:pt>
                <c:pt idx="8486">
                  <c:v>53765.100000002858</c:v>
                </c:pt>
                <c:pt idx="8487">
                  <c:v>53774.400000002861</c:v>
                </c:pt>
                <c:pt idx="8488">
                  <c:v>53783.700000002857</c:v>
                </c:pt>
                <c:pt idx="8489">
                  <c:v>53793.000000002867</c:v>
                </c:pt>
                <c:pt idx="8490">
                  <c:v>53802.30000000287</c:v>
                </c:pt>
                <c:pt idx="8491">
                  <c:v>53811.600000002873</c:v>
                </c:pt>
                <c:pt idx="8492">
                  <c:v>53820.900000002883</c:v>
                </c:pt>
                <c:pt idx="8493">
                  <c:v>53830.200000002878</c:v>
                </c:pt>
                <c:pt idx="8494">
                  <c:v>53839.500000002881</c:v>
                </c:pt>
                <c:pt idx="8495">
                  <c:v>53848.800000002899</c:v>
                </c:pt>
                <c:pt idx="8496">
                  <c:v>53858.100000002887</c:v>
                </c:pt>
                <c:pt idx="8497">
                  <c:v>53867.400000002897</c:v>
                </c:pt>
                <c:pt idx="8498">
                  <c:v>53876.700000002893</c:v>
                </c:pt>
                <c:pt idx="8499">
                  <c:v>53886.000000002903</c:v>
                </c:pt>
                <c:pt idx="8500">
                  <c:v>53895.300000002899</c:v>
                </c:pt>
                <c:pt idx="8501">
                  <c:v>53904.600000002902</c:v>
                </c:pt>
                <c:pt idx="8502">
                  <c:v>53913.900000002912</c:v>
                </c:pt>
                <c:pt idx="8503">
                  <c:v>53918.800000002913</c:v>
                </c:pt>
                <c:pt idx="8504">
                  <c:v>53923.100000002909</c:v>
                </c:pt>
                <c:pt idx="8505">
                  <c:v>53930.900000002912</c:v>
                </c:pt>
                <c:pt idx="8506">
                  <c:v>53940.200000002907</c:v>
                </c:pt>
                <c:pt idx="8507">
                  <c:v>53949.500000002918</c:v>
                </c:pt>
                <c:pt idx="8508">
                  <c:v>53958.800000002921</c:v>
                </c:pt>
                <c:pt idx="8509">
                  <c:v>53968.100000002923</c:v>
                </c:pt>
                <c:pt idx="8510">
                  <c:v>53977.400000002926</c:v>
                </c:pt>
                <c:pt idx="8511">
                  <c:v>53986.700000002929</c:v>
                </c:pt>
                <c:pt idx="8512">
                  <c:v>53996.000000002932</c:v>
                </c:pt>
                <c:pt idx="8513">
                  <c:v>54005.300000002942</c:v>
                </c:pt>
                <c:pt idx="8514">
                  <c:v>54014.600000002938</c:v>
                </c:pt>
                <c:pt idx="8515">
                  <c:v>54023.900000002941</c:v>
                </c:pt>
                <c:pt idx="8516">
                  <c:v>54033.200000002937</c:v>
                </c:pt>
                <c:pt idx="8517">
                  <c:v>54042.500000002947</c:v>
                </c:pt>
                <c:pt idx="8518">
                  <c:v>54051.80000000295</c:v>
                </c:pt>
                <c:pt idx="8519">
                  <c:v>54061.100000002953</c:v>
                </c:pt>
                <c:pt idx="8520">
                  <c:v>54068.30000000295</c:v>
                </c:pt>
                <c:pt idx="8521">
                  <c:v>54077.600000002953</c:v>
                </c:pt>
                <c:pt idx="8522">
                  <c:v>54086.900000002963</c:v>
                </c:pt>
                <c:pt idx="8523">
                  <c:v>54096.200000002958</c:v>
                </c:pt>
                <c:pt idx="8524">
                  <c:v>54105.500000002961</c:v>
                </c:pt>
                <c:pt idx="8525">
                  <c:v>54112.60000000296</c:v>
                </c:pt>
                <c:pt idx="8526">
                  <c:v>54116.900000002963</c:v>
                </c:pt>
                <c:pt idx="8527">
                  <c:v>54126.200000002973</c:v>
                </c:pt>
                <c:pt idx="8528">
                  <c:v>54135.500000002969</c:v>
                </c:pt>
                <c:pt idx="8529">
                  <c:v>54144.800000002972</c:v>
                </c:pt>
                <c:pt idx="8530">
                  <c:v>54154.100000002982</c:v>
                </c:pt>
                <c:pt idx="8531">
                  <c:v>54158.400000002977</c:v>
                </c:pt>
                <c:pt idx="8532">
                  <c:v>54165.600000002982</c:v>
                </c:pt>
                <c:pt idx="8533">
                  <c:v>54174.900000002977</c:v>
                </c:pt>
                <c:pt idx="8534">
                  <c:v>54179.800000002979</c:v>
                </c:pt>
                <c:pt idx="8535">
                  <c:v>54187.000000002983</c:v>
                </c:pt>
                <c:pt idx="8536">
                  <c:v>54196.300000002979</c:v>
                </c:pt>
                <c:pt idx="8537">
                  <c:v>54206.300000002979</c:v>
                </c:pt>
                <c:pt idx="8538">
                  <c:v>54215.600000002982</c:v>
                </c:pt>
                <c:pt idx="8539">
                  <c:v>54219.100000002982</c:v>
                </c:pt>
                <c:pt idx="8540">
                  <c:v>54222.600000002982</c:v>
                </c:pt>
                <c:pt idx="8541">
                  <c:v>54231.900000002999</c:v>
                </c:pt>
                <c:pt idx="8542">
                  <c:v>54239.700000002988</c:v>
                </c:pt>
                <c:pt idx="8543">
                  <c:v>54247.500000002998</c:v>
                </c:pt>
                <c:pt idx="8544">
                  <c:v>54255.300000003001</c:v>
                </c:pt>
                <c:pt idx="8545">
                  <c:v>54264.600000003004</c:v>
                </c:pt>
                <c:pt idx="8546">
                  <c:v>54273.900000002999</c:v>
                </c:pt>
                <c:pt idx="8547">
                  <c:v>54283.200000002988</c:v>
                </c:pt>
                <c:pt idx="8548">
                  <c:v>54292.500000002998</c:v>
                </c:pt>
                <c:pt idx="8549">
                  <c:v>54296.800000003008</c:v>
                </c:pt>
                <c:pt idx="8550">
                  <c:v>54306.100000003004</c:v>
                </c:pt>
                <c:pt idx="8551">
                  <c:v>54315.400000003006</c:v>
                </c:pt>
                <c:pt idx="8552">
                  <c:v>54324.700000002988</c:v>
                </c:pt>
                <c:pt idx="8553">
                  <c:v>54331.900000003006</c:v>
                </c:pt>
                <c:pt idx="8554">
                  <c:v>54339.100000003004</c:v>
                </c:pt>
                <c:pt idx="8555">
                  <c:v>54346.300000003008</c:v>
                </c:pt>
                <c:pt idx="8556">
                  <c:v>54355.600000003004</c:v>
                </c:pt>
                <c:pt idx="8557">
                  <c:v>54362.800000003008</c:v>
                </c:pt>
                <c:pt idx="8558">
                  <c:v>54372.100000003004</c:v>
                </c:pt>
                <c:pt idx="8559">
                  <c:v>54381.400000003006</c:v>
                </c:pt>
                <c:pt idx="8560">
                  <c:v>54390.700000002988</c:v>
                </c:pt>
                <c:pt idx="8561">
                  <c:v>54400.00000000302</c:v>
                </c:pt>
                <c:pt idx="8562">
                  <c:v>54409.300000003022</c:v>
                </c:pt>
                <c:pt idx="8563">
                  <c:v>54418.600000003033</c:v>
                </c:pt>
                <c:pt idx="8564">
                  <c:v>54427.900000003028</c:v>
                </c:pt>
                <c:pt idx="8565">
                  <c:v>54437.200000003017</c:v>
                </c:pt>
                <c:pt idx="8566">
                  <c:v>54446.500000003027</c:v>
                </c:pt>
                <c:pt idx="8567">
                  <c:v>54451.500000003027</c:v>
                </c:pt>
                <c:pt idx="8568">
                  <c:v>54457.500000003027</c:v>
                </c:pt>
                <c:pt idx="8569">
                  <c:v>54465.000000003027</c:v>
                </c:pt>
                <c:pt idx="8570">
                  <c:v>54471.800000003037</c:v>
                </c:pt>
                <c:pt idx="8571">
                  <c:v>54478.400000003043</c:v>
                </c:pt>
                <c:pt idx="8572">
                  <c:v>54486.900000003043</c:v>
                </c:pt>
                <c:pt idx="8573">
                  <c:v>54493.700000003017</c:v>
                </c:pt>
                <c:pt idx="8574">
                  <c:v>54498.000000003027</c:v>
                </c:pt>
                <c:pt idx="8575">
                  <c:v>54504.800000003037</c:v>
                </c:pt>
                <c:pt idx="8576">
                  <c:v>54511.600000003033</c:v>
                </c:pt>
                <c:pt idx="8577">
                  <c:v>54518.40000000305</c:v>
                </c:pt>
                <c:pt idx="8578">
                  <c:v>54522.700000003053</c:v>
                </c:pt>
                <c:pt idx="8579">
                  <c:v>54527.600000003047</c:v>
                </c:pt>
                <c:pt idx="8580">
                  <c:v>54532.500000003063</c:v>
                </c:pt>
                <c:pt idx="8581">
                  <c:v>54536.800000003059</c:v>
                </c:pt>
                <c:pt idx="8582">
                  <c:v>54544.600000003047</c:v>
                </c:pt>
                <c:pt idx="8583">
                  <c:v>54553.900000003057</c:v>
                </c:pt>
                <c:pt idx="8584">
                  <c:v>54563.200000003053</c:v>
                </c:pt>
                <c:pt idx="8585">
                  <c:v>54572.50000000307</c:v>
                </c:pt>
                <c:pt idx="8586">
                  <c:v>54581.800000003073</c:v>
                </c:pt>
                <c:pt idx="8587">
                  <c:v>54591.100000003084</c:v>
                </c:pt>
                <c:pt idx="8588">
                  <c:v>54600.400000003079</c:v>
                </c:pt>
                <c:pt idx="8589">
                  <c:v>54609.700000003068</c:v>
                </c:pt>
                <c:pt idx="8590">
                  <c:v>54619.000000003092</c:v>
                </c:pt>
                <c:pt idx="8591">
                  <c:v>54623.300000003088</c:v>
                </c:pt>
                <c:pt idx="8592">
                  <c:v>54627.600000003084</c:v>
                </c:pt>
                <c:pt idx="8593">
                  <c:v>54635.400000003086</c:v>
                </c:pt>
                <c:pt idx="8594">
                  <c:v>54643.200000003068</c:v>
                </c:pt>
                <c:pt idx="8595">
                  <c:v>54651.5000000031</c:v>
                </c:pt>
                <c:pt idx="8596">
                  <c:v>54655.5000000031</c:v>
                </c:pt>
                <c:pt idx="8597">
                  <c:v>54660.5000000031</c:v>
                </c:pt>
                <c:pt idx="8598">
                  <c:v>54668.300000003102</c:v>
                </c:pt>
                <c:pt idx="8599">
                  <c:v>54677.300000003102</c:v>
                </c:pt>
                <c:pt idx="8600">
                  <c:v>54686.300000003102</c:v>
                </c:pt>
                <c:pt idx="8601">
                  <c:v>54694.100000003113</c:v>
                </c:pt>
                <c:pt idx="8602">
                  <c:v>54701.900000003108</c:v>
                </c:pt>
                <c:pt idx="8603">
                  <c:v>54709.700000003097</c:v>
                </c:pt>
                <c:pt idx="8604">
                  <c:v>54717.500000003107</c:v>
                </c:pt>
                <c:pt idx="8605">
                  <c:v>54725.300000003117</c:v>
                </c:pt>
                <c:pt idx="8606">
                  <c:v>54733.10000000312</c:v>
                </c:pt>
                <c:pt idx="8607">
                  <c:v>54737.400000003123</c:v>
                </c:pt>
                <c:pt idx="8608">
                  <c:v>54742.400000003123</c:v>
                </c:pt>
                <c:pt idx="8609">
                  <c:v>54746.700000003133</c:v>
                </c:pt>
                <c:pt idx="8610">
                  <c:v>54751.000000003129</c:v>
                </c:pt>
                <c:pt idx="8611">
                  <c:v>54756.000000003129</c:v>
                </c:pt>
                <c:pt idx="8612">
                  <c:v>54762.000000003129</c:v>
                </c:pt>
                <c:pt idx="8613">
                  <c:v>54768.600000003127</c:v>
                </c:pt>
                <c:pt idx="8614">
                  <c:v>54772.90000000313</c:v>
                </c:pt>
                <c:pt idx="8615">
                  <c:v>54779.40000000313</c:v>
                </c:pt>
                <c:pt idx="8616">
                  <c:v>54786.200000003133</c:v>
                </c:pt>
                <c:pt idx="8617">
                  <c:v>54792.600000003127</c:v>
                </c:pt>
                <c:pt idx="8618">
                  <c:v>54796.900000003137</c:v>
                </c:pt>
                <c:pt idx="8619">
                  <c:v>54803.700000003133</c:v>
                </c:pt>
                <c:pt idx="8620">
                  <c:v>54808.700000003133</c:v>
                </c:pt>
                <c:pt idx="8621">
                  <c:v>54815.500000003143</c:v>
                </c:pt>
                <c:pt idx="8622">
                  <c:v>54819.800000003153</c:v>
                </c:pt>
                <c:pt idx="8623">
                  <c:v>54827.600000003127</c:v>
                </c:pt>
                <c:pt idx="8624">
                  <c:v>54835.400000003152</c:v>
                </c:pt>
                <c:pt idx="8625">
                  <c:v>54840.900000003152</c:v>
                </c:pt>
                <c:pt idx="8626">
                  <c:v>54845.200000003148</c:v>
                </c:pt>
                <c:pt idx="8627">
                  <c:v>54849.500000003158</c:v>
                </c:pt>
                <c:pt idx="8628">
                  <c:v>54856.600000003164</c:v>
                </c:pt>
                <c:pt idx="8629">
                  <c:v>54860.900000003159</c:v>
                </c:pt>
                <c:pt idx="8630">
                  <c:v>54865.900000003159</c:v>
                </c:pt>
                <c:pt idx="8631">
                  <c:v>54872.700000003148</c:v>
                </c:pt>
                <c:pt idx="8632">
                  <c:v>54877.000000003172</c:v>
                </c:pt>
                <c:pt idx="8633">
                  <c:v>54881.300000003168</c:v>
                </c:pt>
                <c:pt idx="8634">
                  <c:v>54885.600000003171</c:v>
                </c:pt>
                <c:pt idx="8635">
                  <c:v>54889.900000003181</c:v>
                </c:pt>
                <c:pt idx="8636">
                  <c:v>54894.200000003177</c:v>
                </c:pt>
                <c:pt idx="8637">
                  <c:v>54898.50000000318</c:v>
                </c:pt>
                <c:pt idx="8638">
                  <c:v>54902.50000000318</c:v>
                </c:pt>
                <c:pt idx="8639">
                  <c:v>54907.50000000318</c:v>
                </c:pt>
                <c:pt idx="8640">
                  <c:v>54911.50000000318</c:v>
                </c:pt>
                <c:pt idx="8641">
                  <c:v>54919.300000003183</c:v>
                </c:pt>
                <c:pt idx="8642">
                  <c:v>54928.300000003183</c:v>
                </c:pt>
                <c:pt idx="8643">
                  <c:v>54935.100000003193</c:v>
                </c:pt>
                <c:pt idx="8644">
                  <c:v>54941.900000003188</c:v>
                </c:pt>
                <c:pt idx="8645">
                  <c:v>54946.900000003188</c:v>
                </c:pt>
                <c:pt idx="8646">
                  <c:v>54951.900000003188</c:v>
                </c:pt>
                <c:pt idx="8647">
                  <c:v>54957.400000003188</c:v>
                </c:pt>
                <c:pt idx="8648">
                  <c:v>54962.400000003188</c:v>
                </c:pt>
                <c:pt idx="8649">
                  <c:v>54966.700000003177</c:v>
                </c:pt>
                <c:pt idx="8650">
                  <c:v>54971.000000003187</c:v>
                </c:pt>
                <c:pt idx="8651">
                  <c:v>54976.400000003203</c:v>
                </c:pt>
                <c:pt idx="8652">
                  <c:v>54980.400000003203</c:v>
                </c:pt>
                <c:pt idx="8653">
                  <c:v>54990.400000003203</c:v>
                </c:pt>
                <c:pt idx="8654">
                  <c:v>54999.400000003203</c:v>
                </c:pt>
                <c:pt idx="8655">
                  <c:v>55004.400000003203</c:v>
                </c:pt>
                <c:pt idx="8656">
                  <c:v>55008.700000003177</c:v>
                </c:pt>
                <c:pt idx="8657">
                  <c:v>55014.200000003177</c:v>
                </c:pt>
                <c:pt idx="8658">
                  <c:v>55018.500000003187</c:v>
                </c:pt>
                <c:pt idx="8659">
                  <c:v>55022.800000003197</c:v>
                </c:pt>
                <c:pt idx="8660">
                  <c:v>55030.600000003193</c:v>
                </c:pt>
                <c:pt idx="8661">
                  <c:v>55040.600000003193</c:v>
                </c:pt>
                <c:pt idx="8662">
                  <c:v>55045.600000003193</c:v>
                </c:pt>
                <c:pt idx="8663">
                  <c:v>55050.600000003193</c:v>
                </c:pt>
                <c:pt idx="8664">
                  <c:v>55056.000000003187</c:v>
                </c:pt>
                <c:pt idx="8665">
                  <c:v>55063.800000003197</c:v>
                </c:pt>
                <c:pt idx="8666">
                  <c:v>55071.600000003193</c:v>
                </c:pt>
                <c:pt idx="8667">
                  <c:v>55078.700000003177</c:v>
                </c:pt>
                <c:pt idx="8668">
                  <c:v>55087.200000003177</c:v>
                </c:pt>
                <c:pt idx="8669">
                  <c:v>55091.500000003187</c:v>
                </c:pt>
                <c:pt idx="8670">
                  <c:v>55096.100000003193</c:v>
                </c:pt>
                <c:pt idx="8671">
                  <c:v>55106.100000003193</c:v>
                </c:pt>
                <c:pt idx="8672">
                  <c:v>55110.700000003177</c:v>
                </c:pt>
                <c:pt idx="8673">
                  <c:v>55116.100000003193</c:v>
                </c:pt>
                <c:pt idx="8674">
                  <c:v>55121.100000003193</c:v>
                </c:pt>
                <c:pt idx="8675">
                  <c:v>55126.100000003193</c:v>
                </c:pt>
                <c:pt idx="8676">
                  <c:v>55130.400000003203</c:v>
                </c:pt>
                <c:pt idx="8677">
                  <c:v>55138.200000003177</c:v>
                </c:pt>
                <c:pt idx="8678">
                  <c:v>55145.000000003223</c:v>
                </c:pt>
                <c:pt idx="8679">
                  <c:v>55151.600000003193</c:v>
                </c:pt>
                <c:pt idx="8680">
                  <c:v>55156.300000003197</c:v>
                </c:pt>
                <c:pt idx="8681">
                  <c:v>55160.600000003193</c:v>
                </c:pt>
                <c:pt idx="8682">
                  <c:v>55167.500000003223</c:v>
                </c:pt>
                <c:pt idx="8683">
                  <c:v>55176.800000003233</c:v>
                </c:pt>
                <c:pt idx="8684">
                  <c:v>55184.300000003233</c:v>
                </c:pt>
                <c:pt idx="8685">
                  <c:v>55188.600000003193</c:v>
                </c:pt>
                <c:pt idx="8686">
                  <c:v>55197.600000003193</c:v>
                </c:pt>
                <c:pt idx="8687">
                  <c:v>55203.800000003233</c:v>
                </c:pt>
                <c:pt idx="8688">
                  <c:v>55208.100000003193</c:v>
                </c:pt>
                <c:pt idx="8689">
                  <c:v>55213.100000003193</c:v>
                </c:pt>
                <c:pt idx="8690">
                  <c:v>55218.100000003193</c:v>
                </c:pt>
                <c:pt idx="8691">
                  <c:v>55226.100000003193</c:v>
                </c:pt>
                <c:pt idx="8692">
                  <c:v>55233.600000003193</c:v>
                </c:pt>
                <c:pt idx="8693">
                  <c:v>55240.800000003233</c:v>
                </c:pt>
                <c:pt idx="8694">
                  <c:v>55245.700000003177</c:v>
                </c:pt>
                <c:pt idx="8695">
                  <c:v>55253.200000003177</c:v>
                </c:pt>
                <c:pt idx="8696">
                  <c:v>55259.400000003217</c:v>
                </c:pt>
                <c:pt idx="8697">
                  <c:v>55266.200000003177</c:v>
                </c:pt>
                <c:pt idx="8698">
                  <c:v>55269.700000003177</c:v>
                </c:pt>
                <c:pt idx="8699">
                  <c:v>55276.100000003193</c:v>
                </c:pt>
                <c:pt idx="8700">
                  <c:v>55285.400000003217</c:v>
                </c:pt>
                <c:pt idx="8701">
                  <c:v>55294.700000003177</c:v>
                </c:pt>
                <c:pt idx="8702">
                  <c:v>55298.200000003177</c:v>
                </c:pt>
                <c:pt idx="8703">
                  <c:v>55303.200000003177</c:v>
                </c:pt>
                <c:pt idx="8704">
                  <c:v>55312.500000003223</c:v>
                </c:pt>
                <c:pt idx="8705">
                  <c:v>55321.800000003233</c:v>
                </c:pt>
                <c:pt idx="8706">
                  <c:v>55331.100000003193</c:v>
                </c:pt>
                <c:pt idx="8707">
                  <c:v>55340.400000003217</c:v>
                </c:pt>
                <c:pt idx="8708">
                  <c:v>55349.700000003177</c:v>
                </c:pt>
                <c:pt idx="8709">
                  <c:v>55359.000000003252</c:v>
                </c:pt>
                <c:pt idx="8710">
                  <c:v>55368.300000003263</c:v>
                </c:pt>
                <c:pt idx="8711">
                  <c:v>55377.600000003193</c:v>
                </c:pt>
                <c:pt idx="8712">
                  <c:v>55386.900000003247</c:v>
                </c:pt>
                <c:pt idx="8713">
                  <c:v>55396.200000003177</c:v>
                </c:pt>
                <c:pt idx="8714">
                  <c:v>55405.500000003252</c:v>
                </c:pt>
                <c:pt idx="8715">
                  <c:v>55414.80000000327</c:v>
                </c:pt>
                <c:pt idx="8716">
                  <c:v>55424.100000003273</c:v>
                </c:pt>
                <c:pt idx="8717">
                  <c:v>55431.30000000327</c:v>
                </c:pt>
                <c:pt idx="8718">
                  <c:v>55439.100000003273</c:v>
                </c:pt>
                <c:pt idx="8719">
                  <c:v>55446.900000003283</c:v>
                </c:pt>
                <c:pt idx="8720">
                  <c:v>55454.100000003273</c:v>
                </c:pt>
                <c:pt idx="8721">
                  <c:v>55463.400000003283</c:v>
                </c:pt>
                <c:pt idx="8722">
                  <c:v>55470.600000003273</c:v>
                </c:pt>
                <c:pt idx="8723">
                  <c:v>55477.80000000327</c:v>
                </c:pt>
                <c:pt idx="8724">
                  <c:v>55485.000000003252</c:v>
                </c:pt>
                <c:pt idx="8725">
                  <c:v>55492.80000000327</c:v>
                </c:pt>
                <c:pt idx="8726">
                  <c:v>55500.600000003273</c:v>
                </c:pt>
                <c:pt idx="8727">
                  <c:v>55509.900000003283</c:v>
                </c:pt>
                <c:pt idx="8728">
                  <c:v>55519.200000003177</c:v>
                </c:pt>
                <c:pt idx="8729">
                  <c:v>55528.500000003267</c:v>
                </c:pt>
                <c:pt idx="8730">
                  <c:v>55537.800000003277</c:v>
                </c:pt>
                <c:pt idx="8731">
                  <c:v>55547.100000003273</c:v>
                </c:pt>
                <c:pt idx="8732">
                  <c:v>55556.400000003283</c:v>
                </c:pt>
                <c:pt idx="8733">
                  <c:v>55563.600000003273</c:v>
                </c:pt>
                <c:pt idx="8734">
                  <c:v>55570.800000003277</c:v>
                </c:pt>
                <c:pt idx="8735">
                  <c:v>55575.700000003177</c:v>
                </c:pt>
                <c:pt idx="8736">
                  <c:v>55582.900000003283</c:v>
                </c:pt>
                <c:pt idx="8737">
                  <c:v>55592.200000003177</c:v>
                </c:pt>
                <c:pt idx="8738">
                  <c:v>55601.500000003267</c:v>
                </c:pt>
                <c:pt idx="8739">
                  <c:v>55610.800000003277</c:v>
                </c:pt>
                <c:pt idx="8740">
                  <c:v>55612.500000003267</c:v>
                </c:pt>
                <c:pt idx="8741">
                  <c:v>55619.700000003177</c:v>
                </c:pt>
                <c:pt idx="8742">
                  <c:v>55629.000000003267</c:v>
                </c:pt>
                <c:pt idx="8743">
                  <c:v>55638.300000003277</c:v>
                </c:pt>
                <c:pt idx="8744">
                  <c:v>55647.600000003273</c:v>
                </c:pt>
                <c:pt idx="8745">
                  <c:v>55656.900000003283</c:v>
                </c:pt>
                <c:pt idx="8746">
                  <c:v>55666.200000003177</c:v>
                </c:pt>
                <c:pt idx="8747">
                  <c:v>55675.500000003303</c:v>
                </c:pt>
                <c:pt idx="8748">
                  <c:v>55679.800000003313</c:v>
                </c:pt>
                <c:pt idx="8749">
                  <c:v>55689.100000003273</c:v>
                </c:pt>
                <c:pt idx="8750">
                  <c:v>55695.900000003297</c:v>
                </c:pt>
                <c:pt idx="8751">
                  <c:v>55702.700000003177</c:v>
                </c:pt>
                <c:pt idx="8752">
                  <c:v>55712.000000003303</c:v>
                </c:pt>
                <c:pt idx="8753">
                  <c:v>55718.800000003321</c:v>
                </c:pt>
                <c:pt idx="8754">
                  <c:v>55725.900000003297</c:v>
                </c:pt>
                <c:pt idx="8755">
                  <c:v>55730.200000003177</c:v>
                </c:pt>
                <c:pt idx="8756">
                  <c:v>55739.500000003332</c:v>
                </c:pt>
                <c:pt idx="8757">
                  <c:v>55744.100000003316</c:v>
                </c:pt>
                <c:pt idx="8758">
                  <c:v>55748.400000003327</c:v>
                </c:pt>
                <c:pt idx="8759">
                  <c:v>55752.700000003177</c:v>
                </c:pt>
                <c:pt idx="8760">
                  <c:v>55762.000000003332</c:v>
                </c:pt>
                <c:pt idx="8761">
                  <c:v>55771.300000003343</c:v>
                </c:pt>
                <c:pt idx="8762">
                  <c:v>55780.600000003316</c:v>
                </c:pt>
                <c:pt idx="8763">
                  <c:v>55789.900000003327</c:v>
                </c:pt>
                <c:pt idx="8764">
                  <c:v>55799.200000003177</c:v>
                </c:pt>
                <c:pt idx="8765">
                  <c:v>55808.500000003332</c:v>
                </c:pt>
                <c:pt idx="8766">
                  <c:v>55817.80000000335</c:v>
                </c:pt>
                <c:pt idx="8767">
                  <c:v>55827.100000003353</c:v>
                </c:pt>
                <c:pt idx="8768">
                  <c:v>55834.900000003363</c:v>
                </c:pt>
                <c:pt idx="8769">
                  <c:v>55837.000000003347</c:v>
                </c:pt>
                <c:pt idx="8770">
                  <c:v>55846.300000003357</c:v>
                </c:pt>
                <c:pt idx="8771">
                  <c:v>55853.800000003357</c:v>
                </c:pt>
                <c:pt idx="8772">
                  <c:v>55855.900000003363</c:v>
                </c:pt>
                <c:pt idx="8773">
                  <c:v>55858.000000003347</c:v>
                </c:pt>
                <c:pt idx="8774">
                  <c:v>55860.100000003353</c:v>
                </c:pt>
                <c:pt idx="8775">
                  <c:v>55867.30000000335</c:v>
                </c:pt>
                <c:pt idx="8776">
                  <c:v>55874.80000000335</c:v>
                </c:pt>
                <c:pt idx="8777">
                  <c:v>55879.80000000335</c:v>
                </c:pt>
                <c:pt idx="8778">
                  <c:v>55883.30000000335</c:v>
                </c:pt>
                <c:pt idx="8779">
                  <c:v>55886.80000000335</c:v>
                </c:pt>
                <c:pt idx="8780">
                  <c:v>55894.000000003332</c:v>
                </c:pt>
                <c:pt idx="8781">
                  <c:v>55899.000000003332</c:v>
                </c:pt>
                <c:pt idx="8782">
                  <c:v>55902.500000003332</c:v>
                </c:pt>
                <c:pt idx="8783">
                  <c:v>55907.500000003332</c:v>
                </c:pt>
                <c:pt idx="8784">
                  <c:v>55911.80000000335</c:v>
                </c:pt>
                <c:pt idx="8785">
                  <c:v>55916.100000003353</c:v>
                </c:pt>
                <c:pt idx="8786">
                  <c:v>55919.600000003353</c:v>
                </c:pt>
                <c:pt idx="8787">
                  <c:v>55923.900000003363</c:v>
                </c:pt>
                <c:pt idx="8788">
                  <c:v>55931.000000003347</c:v>
                </c:pt>
                <c:pt idx="8789">
                  <c:v>55936.000000003347</c:v>
                </c:pt>
                <c:pt idx="8790">
                  <c:v>55940.300000003357</c:v>
                </c:pt>
                <c:pt idx="8791">
                  <c:v>55944.600000003353</c:v>
                </c:pt>
                <c:pt idx="8792">
                  <c:v>55949.600000003353</c:v>
                </c:pt>
                <c:pt idx="8793">
                  <c:v>55956.400000003363</c:v>
                </c:pt>
                <c:pt idx="8794">
                  <c:v>55963.900000003363</c:v>
                </c:pt>
                <c:pt idx="8795">
                  <c:v>55968.900000003363</c:v>
                </c:pt>
                <c:pt idx="8796">
                  <c:v>55972.900000003363</c:v>
                </c:pt>
                <c:pt idx="8797">
                  <c:v>55978.300000003357</c:v>
                </c:pt>
                <c:pt idx="8798">
                  <c:v>55982.600000003353</c:v>
                </c:pt>
                <c:pt idx="8799">
                  <c:v>55987.600000003353</c:v>
                </c:pt>
                <c:pt idx="8800">
                  <c:v>55991.600000003353</c:v>
                </c:pt>
                <c:pt idx="8801">
                  <c:v>55998.40000000337</c:v>
                </c:pt>
                <c:pt idx="8802">
                  <c:v>56001.700000003373</c:v>
                </c:pt>
                <c:pt idx="8803">
                  <c:v>56006.40000000337</c:v>
                </c:pt>
                <c:pt idx="8804">
                  <c:v>56011.100000003353</c:v>
                </c:pt>
                <c:pt idx="8805">
                  <c:v>56017.90000000337</c:v>
                </c:pt>
                <c:pt idx="8806">
                  <c:v>56021.200000003373</c:v>
                </c:pt>
                <c:pt idx="8807">
                  <c:v>56028.000000003383</c:v>
                </c:pt>
                <c:pt idx="8808">
                  <c:v>56032.300000003379</c:v>
                </c:pt>
                <c:pt idx="8809">
                  <c:v>56037.300000003379</c:v>
                </c:pt>
                <c:pt idx="8810">
                  <c:v>56040.600000003367</c:v>
                </c:pt>
                <c:pt idx="8811">
                  <c:v>56045.300000003379</c:v>
                </c:pt>
                <c:pt idx="8812">
                  <c:v>56054.600000003367</c:v>
                </c:pt>
                <c:pt idx="8813">
                  <c:v>56061.400000003377</c:v>
                </c:pt>
                <c:pt idx="8814">
                  <c:v>56065.700000003373</c:v>
                </c:pt>
                <c:pt idx="8815">
                  <c:v>56069.300000003394</c:v>
                </c:pt>
                <c:pt idx="8816">
                  <c:v>56073.600000003367</c:v>
                </c:pt>
                <c:pt idx="8817">
                  <c:v>56080.800000003394</c:v>
                </c:pt>
                <c:pt idx="8818">
                  <c:v>56085.800000003394</c:v>
                </c:pt>
                <c:pt idx="8819">
                  <c:v>56093.300000003394</c:v>
                </c:pt>
                <c:pt idx="8820">
                  <c:v>56098.300000003394</c:v>
                </c:pt>
                <c:pt idx="8821">
                  <c:v>56103.300000003394</c:v>
                </c:pt>
                <c:pt idx="8822">
                  <c:v>56110.100000003367</c:v>
                </c:pt>
                <c:pt idx="8823">
                  <c:v>56114.400000003377</c:v>
                </c:pt>
                <c:pt idx="8824">
                  <c:v>56116.500000003383</c:v>
                </c:pt>
                <c:pt idx="8825">
                  <c:v>56122.300000003394</c:v>
                </c:pt>
                <c:pt idx="8826">
                  <c:v>56127.300000003394</c:v>
                </c:pt>
                <c:pt idx="8827">
                  <c:v>56137.300000003394</c:v>
                </c:pt>
                <c:pt idx="8828">
                  <c:v>56139.400000003377</c:v>
                </c:pt>
                <c:pt idx="8829">
                  <c:v>56146.300000003394</c:v>
                </c:pt>
                <c:pt idx="8830">
                  <c:v>56150.900000003377</c:v>
                </c:pt>
                <c:pt idx="8831">
                  <c:v>56158.400000003377</c:v>
                </c:pt>
                <c:pt idx="8832">
                  <c:v>56165.900000003377</c:v>
                </c:pt>
                <c:pt idx="8833">
                  <c:v>56171.900000003377</c:v>
                </c:pt>
                <c:pt idx="8834">
                  <c:v>56179.400000003377</c:v>
                </c:pt>
                <c:pt idx="8835">
                  <c:v>56184.400000003377</c:v>
                </c:pt>
                <c:pt idx="8836">
                  <c:v>56186.500000003383</c:v>
                </c:pt>
                <c:pt idx="8837">
                  <c:v>56191.500000003383</c:v>
                </c:pt>
                <c:pt idx="8838">
                  <c:v>56199.000000003383</c:v>
                </c:pt>
                <c:pt idx="8839">
                  <c:v>56204.000000003383</c:v>
                </c:pt>
                <c:pt idx="8840">
                  <c:v>56208.300000003394</c:v>
                </c:pt>
                <c:pt idx="8841">
                  <c:v>56211.500000003383</c:v>
                </c:pt>
                <c:pt idx="8842">
                  <c:v>56213.600000003367</c:v>
                </c:pt>
                <c:pt idx="8843">
                  <c:v>56220.400000003377</c:v>
                </c:pt>
                <c:pt idx="8844">
                  <c:v>56227.200000003373</c:v>
                </c:pt>
                <c:pt idx="8845">
                  <c:v>56229.300000003394</c:v>
                </c:pt>
                <c:pt idx="8846">
                  <c:v>56233.600000003367</c:v>
                </c:pt>
                <c:pt idx="8847">
                  <c:v>56238.600000003367</c:v>
                </c:pt>
                <c:pt idx="8848">
                  <c:v>56246.100000003367</c:v>
                </c:pt>
                <c:pt idx="8849">
                  <c:v>56251.100000003367</c:v>
                </c:pt>
                <c:pt idx="8850">
                  <c:v>56254.700000003373</c:v>
                </c:pt>
                <c:pt idx="8851">
                  <c:v>56262.500000003383</c:v>
                </c:pt>
                <c:pt idx="8852">
                  <c:v>56266.800000003401</c:v>
                </c:pt>
                <c:pt idx="8853">
                  <c:v>56271.800000003401</c:v>
                </c:pt>
                <c:pt idx="8854">
                  <c:v>56276.800000003401</c:v>
                </c:pt>
                <c:pt idx="8855">
                  <c:v>56281.800000003401</c:v>
                </c:pt>
                <c:pt idx="8856">
                  <c:v>56286.100000003396</c:v>
                </c:pt>
                <c:pt idx="8857">
                  <c:v>56290.100000003396</c:v>
                </c:pt>
                <c:pt idx="8858">
                  <c:v>56297.000000003412</c:v>
                </c:pt>
                <c:pt idx="8859">
                  <c:v>56301.000000003412</c:v>
                </c:pt>
                <c:pt idx="8860">
                  <c:v>56302.200000003373</c:v>
                </c:pt>
                <c:pt idx="8861">
                  <c:v>56306.200000003373</c:v>
                </c:pt>
                <c:pt idx="8862">
                  <c:v>56310.500000003412</c:v>
                </c:pt>
                <c:pt idx="8863">
                  <c:v>56312.400000003407</c:v>
                </c:pt>
                <c:pt idx="8864">
                  <c:v>56317.400000003407</c:v>
                </c:pt>
                <c:pt idx="8865">
                  <c:v>56321.700000003373</c:v>
                </c:pt>
                <c:pt idx="8866">
                  <c:v>56326.400000003407</c:v>
                </c:pt>
                <c:pt idx="8867">
                  <c:v>56328.300000003408</c:v>
                </c:pt>
                <c:pt idx="8868">
                  <c:v>56332.900000003407</c:v>
                </c:pt>
                <c:pt idx="8869">
                  <c:v>56336.400000003407</c:v>
                </c:pt>
                <c:pt idx="8870">
                  <c:v>56341.300000003408</c:v>
                </c:pt>
                <c:pt idx="8871">
                  <c:v>56345.600000003396</c:v>
                </c:pt>
                <c:pt idx="8872">
                  <c:v>56352.400000003407</c:v>
                </c:pt>
                <c:pt idx="8873">
                  <c:v>56357.000000003412</c:v>
                </c:pt>
                <c:pt idx="8874">
                  <c:v>56363.600000003396</c:v>
                </c:pt>
                <c:pt idx="8875">
                  <c:v>56373.600000003396</c:v>
                </c:pt>
                <c:pt idx="8876">
                  <c:v>56380.000000003412</c:v>
                </c:pt>
                <c:pt idx="8877">
                  <c:v>56386.000000003412</c:v>
                </c:pt>
                <c:pt idx="8878">
                  <c:v>56393.200000003373</c:v>
                </c:pt>
                <c:pt idx="8879">
                  <c:v>56399.000000003412</c:v>
                </c:pt>
                <c:pt idx="8880">
                  <c:v>56405.000000003412</c:v>
                </c:pt>
                <c:pt idx="8881">
                  <c:v>56411.800000003423</c:v>
                </c:pt>
                <c:pt idx="8882">
                  <c:v>56419.300000003423</c:v>
                </c:pt>
                <c:pt idx="8883">
                  <c:v>56429.300000003423</c:v>
                </c:pt>
                <c:pt idx="8884">
                  <c:v>56436.900000003407</c:v>
                </c:pt>
                <c:pt idx="8885">
                  <c:v>56446.900000003407</c:v>
                </c:pt>
                <c:pt idx="8886">
                  <c:v>56454.400000003407</c:v>
                </c:pt>
                <c:pt idx="8887">
                  <c:v>56459.400000003407</c:v>
                </c:pt>
                <c:pt idx="8888">
                  <c:v>56468.400000003407</c:v>
                </c:pt>
                <c:pt idx="8889">
                  <c:v>56474.800000003423</c:v>
                </c:pt>
                <c:pt idx="8890">
                  <c:v>56482.300000003423</c:v>
                </c:pt>
                <c:pt idx="8891">
                  <c:v>56486.600000003396</c:v>
                </c:pt>
                <c:pt idx="8892">
                  <c:v>56490.900000003421</c:v>
                </c:pt>
                <c:pt idx="8893">
                  <c:v>56497.200000003417</c:v>
                </c:pt>
                <c:pt idx="8894">
                  <c:v>56504.700000003417</c:v>
                </c:pt>
                <c:pt idx="8895">
                  <c:v>56514.700000003417</c:v>
                </c:pt>
                <c:pt idx="8896">
                  <c:v>56522.200000003417</c:v>
                </c:pt>
                <c:pt idx="8897">
                  <c:v>56524.800000003423</c:v>
                </c:pt>
                <c:pt idx="8898">
                  <c:v>56529.800000003423</c:v>
                </c:pt>
                <c:pt idx="8899">
                  <c:v>56537.600000003433</c:v>
                </c:pt>
                <c:pt idx="8900">
                  <c:v>56543.400000003428</c:v>
                </c:pt>
                <c:pt idx="8901">
                  <c:v>56547.700000003417</c:v>
                </c:pt>
                <c:pt idx="8902">
                  <c:v>56554.900000003428</c:v>
                </c:pt>
                <c:pt idx="8903">
                  <c:v>56561.700000003417</c:v>
                </c:pt>
                <c:pt idx="8904">
                  <c:v>56568.500000003427</c:v>
                </c:pt>
                <c:pt idx="8905">
                  <c:v>56578.500000003427</c:v>
                </c:pt>
                <c:pt idx="8906">
                  <c:v>56585.700000003417</c:v>
                </c:pt>
                <c:pt idx="8907">
                  <c:v>56591.200000003417</c:v>
                </c:pt>
                <c:pt idx="8908">
                  <c:v>56598.700000003417</c:v>
                </c:pt>
                <c:pt idx="8909">
                  <c:v>56603.000000003427</c:v>
                </c:pt>
                <c:pt idx="8910">
                  <c:v>56608.900000003443</c:v>
                </c:pt>
                <c:pt idx="8911">
                  <c:v>56616.400000003443</c:v>
                </c:pt>
                <c:pt idx="8912">
                  <c:v>56625.700000003417</c:v>
                </c:pt>
                <c:pt idx="8913">
                  <c:v>56635.000000003427</c:v>
                </c:pt>
                <c:pt idx="8914">
                  <c:v>56644.300000003437</c:v>
                </c:pt>
                <c:pt idx="8915">
                  <c:v>56653.600000003433</c:v>
                </c:pt>
                <c:pt idx="8916">
                  <c:v>56662.90000000345</c:v>
                </c:pt>
                <c:pt idx="8917">
                  <c:v>56672.200000003453</c:v>
                </c:pt>
                <c:pt idx="8918">
                  <c:v>56681.500000003463</c:v>
                </c:pt>
                <c:pt idx="8919">
                  <c:v>56690.800000003459</c:v>
                </c:pt>
                <c:pt idx="8920">
                  <c:v>56695.100000003447</c:v>
                </c:pt>
                <c:pt idx="8921">
                  <c:v>56704.400000003458</c:v>
                </c:pt>
                <c:pt idx="8922">
                  <c:v>56713.400000003458</c:v>
                </c:pt>
                <c:pt idx="8923">
                  <c:v>56720.600000003447</c:v>
                </c:pt>
                <c:pt idx="8924">
                  <c:v>56729.900000003458</c:v>
                </c:pt>
                <c:pt idx="8925">
                  <c:v>56736.700000003453</c:v>
                </c:pt>
                <c:pt idx="8926">
                  <c:v>56741.000000003471</c:v>
                </c:pt>
                <c:pt idx="8927">
                  <c:v>56751.000000003471</c:v>
                </c:pt>
                <c:pt idx="8928">
                  <c:v>56755.300000003481</c:v>
                </c:pt>
                <c:pt idx="8929">
                  <c:v>56759.600000003476</c:v>
                </c:pt>
                <c:pt idx="8930">
                  <c:v>56762.900000003479</c:v>
                </c:pt>
                <c:pt idx="8931">
                  <c:v>56765.800000003481</c:v>
                </c:pt>
                <c:pt idx="8932">
                  <c:v>56772.600000003476</c:v>
                </c:pt>
                <c:pt idx="8933">
                  <c:v>56774.500000003492</c:v>
                </c:pt>
                <c:pt idx="8934">
                  <c:v>56781.300000003488</c:v>
                </c:pt>
                <c:pt idx="8935">
                  <c:v>56788.400000003487</c:v>
                </c:pt>
                <c:pt idx="8936">
                  <c:v>56795.500000003492</c:v>
                </c:pt>
                <c:pt idx="8937">
                  <c:v>56797.600000003476</c:v>
                </c:pt>
                <c:pt idx="8938">
                  <c:v>56804.500000003492</c:v>
                </c:pt>
                <c:pt idx="8939">
                  <c:v>56808.800000003488</c:v>
                </c:pt>
                <c:pt idx="8940">
                  <c:v>56813.100000003476</c:v>
                </c:pt>
                <c:pt idx="8941">
                  <c:v>56817.400000003487</c:v>
                </c:pt>
                <c:pt idx="8942">
                  <c:v>56824.500000003492</c:v>
                </c:pt>
                <c:pt idx="8943">
                  <c:v>56828.800000003503</c:v>
                </c:pt>
                <c:pt idx="8944">
                  <c:v>56833.100000003476</c:v>
                </c:pt>
                <c:pt idx="8945">
                  <c:v>56838.0000000035</c:v>
                </c:pt>
                <c:pt idx="8946">
                  <c:v>56844.800000003503</c:v>
                </c:pt>
                <c:pt idx="8947">
                  <c:v>56851.600000003513</c:v>
                </c:pt>
                <c:pt idx="8948">
                  <c:v>56854.900000003508</c:v>
                </c:pt>
                <c:pt idx="8949">
                  <c:v>56862.000000003507</c:v>
                </c:pt>
                <c:pt idx="8950">
                  <c:v>56864.100000003513</c:v>
                </c:pt>
                <c:pt idx="8951">
                  <c:v>56869.000000003507</c:v>
                </c:pt>
                <c:pt idx="8952">
                  <c:v>56875.600000003513</c:v>
                </c:pt>
                <c:pt idx="8953">
                  <c:v>56880.500000003507</c:v>
                </c:pt>
                <c:pt idx="8954">
                  <c:v>56885.400000003508</c:v>
                </c:pt>
                <c:pt idx="8955">
                  <c:v>56891.80000000351</c:v>
                </c:pt>
                <c:pt idx="8956">
                  <c:v>56896.700000003497</c:v>
                </c:pt>
                <c:pt idx="8957">
                  <c:v>56904.500000003507</c:v>
                </c:pt>
                <c:pt idx="8958">
                  <c:v>56908.800000003517</c:v>
                </c:pt>
                <c:pt idx="8959">
                  <c:v>56918.10000000352</c:v>
                </c:pt>
                <c:pt idx="8960">
                  <c:v>56927.400000003523</c:v>
                </c:pt>
                <c:pt idx="8961">
                  <c:v>56931.700000003533</c:v>
                </c:pt>
                <c:pt idx="8962">
                  <c:v>56935.200000003533</c:v>
                </c:pt>
                <c:pt idx="8963">
                  <c:v>56939.500000003529</c:v>
                </c:pt>
                <c:pt idx="8964">
                  <c:v>56943.000000003529</c:v>
                </c:pt>
                <c:pt idx="8965">
                  <c:v>56946.300000003532</c:v>
                </c:pt>
                <c:pt idx="8966">
                  <c:v>56949.800000003532</c:v>
                </c:pt>
                <c:pt idx="8967">
                  <c:v>56959.800000003532</c:v>
                </c:pt>
                <c:pt idx="8968">
                  <c:v>56966.700000003533</c:v>
                </c:pt>
                <c:pt idx="8969">
                  <c:v>56971.000000003543</c:v>
                </c:pt>
                <c:pt idx="8970">
                  <c:v>56977.800000003539</c:v>
                </c:pt>
                <c:pt idx="8971">
                  <c:v>56982.100000003527</c:v>
                </c:pt>
                <c:pt idx="8972">
                  <c:v>56986.400000003538</c:v>
                </c:pt>
                <c:pt idx="8973">
                  <c:v>56989.900000003538</c:v>
                </c:pt>
                <c:pt idx="8974">
                  <c:v>56994.200000003533</c:v>
                </c:pt>
                <c:pt idx="8975">
                  <c:v>56997.700000003533</c:v>
                </c:pt>
                <c:pt idx="8976">
                  <c:v>57002.000000003551</c:v>
                </c:pt>
                <c:pt idx="8977">
                  <c:v>57008.400000003552</c:v>
                </c:pt>
                <c:pt idx="8978">
                  <c:v>57012.700000003562</c:v>
                </c:pt>
                <c:pt idx="8979">
                  <c:v>57019.800000003561</c:v>
                </c:pt>
                <c:pt idx="8980">
                  <c:v>57027.600000003556</c:v>
                </c:pt>
                <c:pt idx="8981">
                  <c:v>57035.400000003559</c:v>
                </c:pt>
                <c:pt idx="8982">
                  <c:v>57043.200000003562</c:v>
                </c:pt>
                <c:pt idx="8983">
                  <c:v>57051.000000003572</c:v>
                </c:pt>
                <c:pt idx="8984">
                  <c:v>57058.800000003568</c:v>
                </c:pt>
                <c:pt idx="8985">
                  <c:v>57066.600000003571</c:v>
                </c:pt>
                <c:pt idx="8986">
                  <c:v>57074.400000003581</c:v>
                </c:pt>
                <c:pt idx="8987">
                  <c:v>57082.200000003577</c:v>
                </c:pt>
                <c:pt idx="8988">
                  <c:v>57089.300000003583</c:v>
                </c:pt>
                <c:pt idx="8989">
                  <c:v>57093.600000003578</c:v>
                </c:pt>
                <c:pt idx="8990">
                  <c:v>57097.900000003581</c:v>
                </c:pt>
                <c:pt idx="8991">
                  <c:v>57107.900000003581</c:v>
                </c:pt>
                <c:pt idx="8992">
                  <c:v>57115.700000003577</c:v>
                </c:pt>
                <c:pt idx="8993">
                  <c:v>57120.700000003577</c:v>
                </c:pt>
                <c:pt idx="8994">
                  <c:v>57125.700000003577</c:v>
                </c:pt>
                <c:pt idx="8995">
                  <c:v>57133.500000003587</c:v>
                </c:pt>
                <c:pt idx="8996">
                  <c:v>57138.500000003587</c:v>
                </c:pt>
                <c:pt idx="8997">
                  <c:v>57145.30000000359</c:v>
                </c:pt>
                <c:pt idx="8998">
                  <c:v>57149.600000003593</c:v>
                </c:pt>
                <c:pt idx="8999">
                  <c:v>57155.900000003603</c:v>
                </c:pt>
                <c:pt idx="9000">
                  <c:v>57160.200000003577</c:v>
                </c:pt>
                <c:pt idx="9001">
                  <c:v>57165.200000003577</c:v>
                </c:pt>
                <c:pt idx="9002">
                  <c:v>57170.900000003603</c:v>
                </c:pt>
                <c:pt idx="9003">
                  <c:v>57175.200000003577</c:v>
                </c:pt>
                <c:pt idx="9004">
                  <c:v>57179.500000003587</c:v>
                </c:pt>
                <c:pt idx="9005">
                  <c:v>57184.500000003587</c:v>
                </c:pt>
                <c:pt idx="9006">
                  <c:v>57192.300000003597</c:v>
                </c:pt>
                <c:pt idx="9007">
                  <c:v>57196.600000003593</c:v>
                </c:pt>
                <c:pt idx="9008">
                  <c:v>57200.900000003603</c:v>
                </c:pt>
                <c:pt idx="9009">
                  <c:v>57207.700000003577</c:v>
                </c:pt>
                <c:pt idx="9010">
                  <c:v>57214.800000003597</c:v>
                </c:pt>
                <c:pt idx="9011">
                  <c:v>57221.900000003603</c:v>
                </c:pt>
                <c:pt idx="9012">
                  <c:v>57231.900000003603</c:v>
                </c:pt>
                <c:pt idx="9013">
                  <c:v>57236.900000003603</c:v>
                </c:pt>
                <c:pt idx="9014">
                  <c:v>57246.900000003603</c:v>
                </c:pt>
                <c:pt idx="9015">
                  <c:v>57254.700000003577</c:v>
                </c:pt>
                <c:pt idx="9016">
                  <c:v>57264.000000003587</c:v>
                </c:pt>
                <c:pt idx="9017">
                  <c:v>57270.300000003597</c:v>
                </c:pt>
                <c:pt idx="9018">
                  <c:v>57275.800000003597</c:v>
                </c:pt>
                <c:pt idx="9019">
                  <c:v>57280.100000003593</c:v>
                </c:pt>
                <c:pt idx="9020">
                  <c:v>57285.100000003593</c:v>
                </c:pt>
                <c:pt idx="9021">
                  <c:v>57291.900000003618</c:v>
                </c:pt>
                <c:pt idx="9022">
                  <c:v>57296.200000003577</c:v>
                </c:pt>
                <c:pt idx="9023">
                  <c:v>57300.500000003623</c:v>
                </c:pt>
                <c:pt idx="9024">
                  <c:v>57306.500000003623</c:v>
                </c:pt>
                <c:pt idx="9025">
                  <c:v>57311.900000003618</c:v>
                </c:pt>
                <c:pt idx="9026">
                  <c:v>57317.600000003593</c:v>
                </c:pt>
                <c:pt idx="9027">
                  <c:v>57321.600000003593</c:v>
                </c:pt>
                <c:pt idx="9028">
                  <c:v>57325.900000003618</c:v>
                </c:pt>
                <c:pt idx="9029">
                  <c:v>57334.900000003618</c:v>
                </c:pt>
                <c:pt idx="9030">
                  <c:v>57339.900000003618</c:v>
                </c:pt>
                <c:pt idx="9031">
                  <c:v>57344.900000003618</c:v>
                </c:pt>
                <c:pt idx="9032">
                  <c:v>57350.900000003618</c:v>
                </c:pt>
                <c:pt idx="9033">
                  <c:v>57354.900000003618</c:v>
                </c:pt>
                <c:pt idx="9034">
                  <c:v>57361.300000003634</c:v>
                </c:pt>
                <c:pt idx="9035">
                  <c:v>57366.300000003634</c:v>
                </c:pt>
                <c:pt idx="9036">
                  <c:v>57371.300000003634</c:v>
                </c:pt>
                <c:pt idx="9037">
                  <c:v>57376.300000003634</c:v>
                </c:pt>
                <c:pt idx="9038">
                  <c:v>57380.300000003634</c:v>
                </c:pt>
                <c:pt idx="9039">
                  <c:v>57387.100000003593</c:v>
                </c:pt>
                <c:pt idx="9040">
                  <c:v>57391.100000003593</c:v>
                </c:pt>
                <c:pt idx="9041">
                  <c:v>57399.600000003593</c:v>
                </c:pt>
                <c:pt idx="9042">
                  <c:v>57407.400000003618</c:v>
                </c:pt>
                <c:pt idx="9043">
                  <c:v>57412.800000003634</c:v>
                </c:pt>
                <c:pt idx="9044">
                  <c:v>57420.600000003593</c:v>
                </c:pt>
                <c:pt idx="9045">
                  <c:v>57428.400000003618</c:v>
                </c:pt>
                <c:pt idx="9046">
                  <c:v>57433.400000003618</c:v>
                </c:pt>
                <c:pt idx="9047">
                  <c:v>57440.500000003623</c:v>
                </c:pt>
                <c:pt idx="9048">
                  <c:v>57445.100000003593</c:v>
                </c:pt>
                <c:pt idx="9049">
                  <c:v>57451.900000003618</c:v>
                </c:pt>
                <c:pt idx="9050">
                  <c:v>57456.900000003618</c:v>
                </c:pt>
                <c:pt idx="9051">
                  <c:v>57464.700000003577</c:v>
                </c:pt>
                <c:pt idx="9052">
                  <c:v>57472.200000003577</c:v>
                </c:pt>
                <c:pt idx="9053">
                  <c:v>57476.500000003653</c:v>
                </c:pt>
                <c:pt idx="9054">
                  <c:v>57483.300000003663</c:v>
                </c:pt>
                <c:pt idx="9055">
                  <c:v>57493.300000003663</c:v>
                </c:pt>
                <c:pt idx="9056">
                  <c:v>57500.100000003593</c:v>
                </c:pt>
                <c:pt idx="9057">
                  <c:v>57505.500000003653</c:v>
                </c:pt>
                <c:pt idx="9058">
                  <c:v>57510.500000003653</c:v>
                </c:pt>
                <c:pt idx="9059">
                  <c:v>57515.500000003653</c:v>
                </c:pt>
                <c:pt idx="9060">
                  <c:v>57520.500000003653</c:v>
                </c:pt>
                <c:pt idx="9061">
                  <c:v>57526.300000003663</c:v>
                </c:pt>
                <c:pt idx="9062">
                  <c:v>57531.300000003663</c:v>
                </c:pt>
                <c:pt idx="9063">
                  <c:v>57536.700000003577</c:v>
                </c:pt>
                <c:pt idx="9064">
                  <c:v>57542.700000003577</c:v>
                </c:pt>
                <c:pt idx="9065">
                  <c:v>57547.000000003653</c:v>
                </c:pt>
                <c:pt idx="9066">
                  <c:v>57556.30000000367</c:v>
                </c:pt>
                <c:pt idx="9067">
                  <c:v>57565.600000003673</c:v>
                </c:pt>
                <c:pt idx="9068">
                  <c:v>57574.900000003683</c:v>
                </c:pt>
                <c:pt idx="9069">
                  <c:v>57581.300000003677</c:v>
                </c:pt>
                <c:pt idx="9070">
                  <c:v>57590.600000003673</c:v>
                </c:pt>
                <c:pt idx="9071">
                  <c:v>57599.900000003683</c:v>
                </c:pt>
                <c:pt idx="9072">
                  <c:v>57607.000000003667</c:v>
                </c:pt>
                <c:pt idx="9073">
                  <c:v>57611.300000003677</c:v>
                </c:pt>
                <c:pt idx="9074">
                  <c:v>57615.600000003673</c:v>
                </c:pt>
                <c:pt idx="9075">
                  <c:v>57624.900000003683</c:v>
                </c:pt>
                <c:pt idx="9076">
                  <c:v>57634.200000003577</c:v>
                </c:pt>
                <c:pt idx="9077">
                  <c:v>57639.100000003673</c:v>
                </c:pt>
                <c:pt idx="9078">
                  <c:v>57644.100000003673</c:v>
                </c:pt>
                <c:pt idx="9079">
                  <c:v>57649.100000003673</c:v>
                </c:pt>
                <c:pt idx="9080">
                  <c:v>57653.400000003683</c:v>
                </c:pt>
                <c:pt idx="9081">
                  <c:v>57657.700000003577</c:v>
                </c:pt>
                <c:pt idx="9082">
                  <c:v>57659.800000003677</c:v>
                </c:pt>
                <c:pt idx="9083">
                  <c:v>57664.400000003683</c:v>
                </c:pt>
                <c:pt idx="9084">
                  <c:v>57672.700000003577</c:v>
                </c:pt>
                <c:pt idx="9085">
                  <c:v>57674.800000003677</c:v>
                </c:pt>
                <c:pt idx="9086">
                  <c:v>57682.300000003677</c:v>
                </c:pt>
                <c:pt idx="9087">
                  <c:v>57687.300000003677</c:v>
                </c:pt>
                <c:pt idx="9088">
                  <c:v>57692.300000003677</c:v>
                </c:pt>
                <c:pt idx="9089">
                  <c:v>57699.100000003673</c:v>
                </c:pt>
                <c:pt idx="9090">
                  <c:v>57705.500000003703</c:v>
                </c:pt>
                <c:pt idx="9091">
                  <c:v>57715.500000003703</c:v>
                </c:pt>
                <c:pt idx="9092">
                  <c:v>57725.500000003703</c:v>
                </c:pt>
                <c:pt idx="9093">
                  <c:v>57735.500000003703</c:v>
                </c:pt>
                <c:pt idx="9094">
                  <c:v>57745.500000003703</c:v>
                </c:pt>
                <c:pt idx="9095">
                  <c:v>57755.500000003703</c:v>
                </c:pt>
                <c:pt idx="9096">
                  <c:v>57765.500000003703</c:v>
                </c:pt>
                <c:pt idx="9097">
                  <c:v>57768.800000003706</c:v>
                </c:pt>
                <c:pt idx="9098">
                  <c:v>57775.600000003673</c:v>
                </c:pt>
                <c:pt idx="9099">
                  <c:v>57782.800000003706</c:v>
                </c:pt>
                <c:pt idx="9100">
                  <c:v>57787.400000003698</c:v>
                </c:pt>
                <c:pt idx="9101">
                  <c:v>57794.200000003577</c:v>
                </c:pt>
                <c:pt idx="9102">
                  <c:v>57803.500000003703</c:v>
                </c:pt>
                <c:pt idx="9103">
                  <c:v>57809.600000003673</c:v>
                </c:pt>
                <c:pt idx="9104">
                  <c:v>57817.100000003673</c:v>
                </c:pt>
                <c:pt idx="9105">
                  <c:v>57820.600000003673</c:v>
                </c:pt>
                <c:pt idx="9106">
                  <c:v>57824.900000003698</c:v>
                </c:pt>
                <c:pt idx="9107">
                  <c:v>57834.200000003577</c:v>
                </c:pt>
                <c:pt idx="9108">
                  <c:v>57838.500000003703</c:v>
                </c:pt>
                <c:pt idx="9109">
                  <c:v>57842.500000003703</c:v>
                </c:pt>
                <c:pt idx="9110">
                  <c:v>57849.300000003721</c:v>
                </c:pt>
                <c:pt idx="9111">
                  <c:v>57853.600000003717</c:v>
                </c:pt>
                <c:pt idx="9112">
                  <c:v>57857.900000003727</c:v>
                </c:pt>
                <c:pt idx="9113">
                  <c:v>57866.200000003722</c:v>
                </c:pt>
                <c:pt idx="9114">
                  <c:v>57874.700000003722</c:v>
                </c:pt>
                <c:pt idx="9115">
                  <c:v>57881.500000003733</c:v>
                </c:pt>
                <c:pt idx="9116">
                  <c:v>57891.500000003733</c:v>
                </c:pt>
                <c:pt idx="9117">
                  <c:v>57896.500000003733</c:v>
                </c:pt>
                <c:pt idx="9118">
                  <c:v>57906.500000003733</c:v>
                </c:pt>
                <c:pt idx="9119">
                  <c:v>57909.300000003743</c:v>
                </c:pt>
                <c:pt idx="9120">
                  <c:v>57914.500000003733</c:v>
                </c:pt>
                <c:pt idx="9121">
                  <c:v>57918.800000003743</c:v>
                </c:pt>
                <c:pt idx="9122">
                  <c:v>57923.100000003717</c:v>
                </c:pt>
                <c:pt idx="9123">
                  <c:v>57926.600000003717</c:v>
                </c:pt>
                <c:pt idx="9124">
                  <c:v>57930.900000003727</c:v>
                </c:pt>
                <c:pt idx="9125">
                  <c:v>57935.200000003722</c:v>
                </c:pt>
                <c:pt idx="9126">
                  <c:v>57943.000000003733</c:v>
                </c:pt>
                <c:pt idx="9127">
                  <c:v>57951.500000003733</c:v>
                </c:pt>
                <c:pt idx="9128">
                  <c:v>57956.500000003733</c:v>
                </c:pt>
                <c:pt idx="9129">
                  <c:v>57961.400000003727</c:v>
                </c:pt>
                <c:pt idx="9130">
                  <c:v>57965.80000000375</c:v>
                </c:pt>
                <c:pt idx="9131">
                  <c:v>57970.80000000375</c:v>
                </c:pt>
                <c:pt idx="9132">
                  <c:v>57977.700000003722</c:v>
                </c:pt>
                <c:pt idx="9133">
                  <c:v>57981.000000003747</c:v>
                </c:pt>
                <c:pt idx="9134">
                  <c:v>57985.700000003722</c:v>
                </c:pt>
                <c:pt idx="9135">
                  <c:v>57990.700000003722</c:v>
                </c:pt>
                <c:pt idx="9136">
                  <c:v>57995.000000003747</c:v>
                </c:pt>
                <c:pt idx="9137">
                  <c:v>57999.300000003757</c:v>
                </c:pt>
                <c:pt idx="9138">
                  <c:v>58004.300000003757</c:v>
                </c:pt>
                <c:pt idx="9139">
                  <c:v>58009.300000003757</c:v>
                </c:pt>
                <c:pt idx="9140">
                  <c:v>58018.600000003753</c:v>
                </c:pt>
                <c:pt idx="9141">
                  <c:v>58022.900000003763</c:v>
                </c:pt>
                <c:pt idx="9142">
                  <c:v>58025.000000003747</c:v>
                </c:pt>
                <c:pt idx="9143">
                  <c:v>58029.400000003763</c:v>
                </c:pt>
                <c:pt idx="9144">
                  <c:v>58034.400000003763</c:v>
                </c:pt>
                <c:pt idx="9145">
                  <c:v>58038.700000003722</c:v>
                </c:pt>
                <c:pt idx="9146">
                  <c:v>58045.200000003722</c:v>
                </c:pt>
                <c:pt idx="9147">
                  <c:v>58049.500000003747</c:v>
                </c:pt>
                <c:pt idx="9148">
                  <c:v>58053.800000003772</c:v>
                </c:pt>
                <c:pt idx="9149">
                  <c:v>58058.100000003767</c:v>
                </c:pt>
                <c:pt idx="9150">
                  <c:v>58063.100000003767</c:v>
                </c:pt>
                <c:pt idx="9151">
                  <c:v>58068.100000003767</c:v>
                </c:pt>
                <c:pt idx="9152">
                  <c:v>58072.400000003778</c:v>
                </c:pt>
                <c:pt idx="9153">
                  <c:v>58076.700000003773</c:v>
                </c:pt>
                <c:pt idx="9154">
                  <c:v>58081.000000003783</c:v>
                </c:pt>
                <c:pt idx="9155">
                  <c:v>58085.300000003786</c:v>
                </c:pt>
                <c:pt idx="9156">
                  <c:v>58092.100000003767</c:v>
                </c:pt>
                <c:pt idx="9157">
                  <c:v>58096.400000003778</c:v>
                </c:pt>
                <c:pt idx="9158">
                  <c:v>58100.700000003773</c:v>
                </c:pt>
                <c:pt idx="9159">
                  <c:v>58110.000000003783</c:v>
                </c:pt>
                <c:pt idx="9160">
                  <c:v>58115.000000003783</c:v>
                </c:pt>
                <c:pt idx="9161">
                  <c:v>58121.100000003767</c:v>
                </c:pt>
                <c:pt idx="9162">
                  <c:v>58127.9000000038</c:v>
                </c:pt>
                <c:pt idx="9163">
                  <c:v>58134.700000003802</c:v>
                </c:pt>
                <c:pt idx="9164">
                  <c:v>58141.500000003813</c:v>
                </c:pt>
                <c:pt idx="9165">
                  <c:v>58145.500000003813</c:v>
                </c:pt>
                <c:pt idx="9166">
                  <c:v>58151.800000003808</c:v>
                </c:pt>
                <c:pt idx="9167">
                  <c:v>58157.800000003808</c:v>
                </c:pt>
                <c:pt idx="9168">
                  <c:v>58162.100000003797</c:v>
                </c:pt>
                <c:pt idx="9169">
                  <c:v>58168.400000003807</c:v>
                </c:pt>
                <c:pt idx="9170">
                  <c:v>58173.800000003823</c:v>
                </c:pt>
                <c:pt idx="9171">
                  <c:v>58178.100000003797</c:v>
                </c:pt>
                <c:pt idx="9172">
                  <c:v>58182.100000003797</c:v>
                </c:pt>
                <c:pt idx="9173">
                  <c:v>58187.50000000382</c:v>
                </c:pt>
                <c:pt idx="9174">
                  <c:v>58191.800000003823</c:v>
                </c:pt>
                <c:pt idx="9175">
                  <c:v>58196.800000003823</c:v>
                </c:pt>
                <c:pt idx="9176">
                  <c:v>58200.800000003823</c:v>
                </c:pt>
                <c:pt idx="9177">
                  <c:v>58205.100000003833</c:v>
                </c:pt>
                <c:pt idx="9178">
                  <c:v>58209.400000003829</c:v>
                </c:pt>
                <c:pt idx="9179">
                  <c:v>58214.80000000383</c:v>
                </c:pt>
                <c:pt idx="9180">
                  <c:v>58220.200000003817</c:v>
                </c:pt>
                <c:pt idx="9181">
                  <c:v>58224.500000003827</c:v>
                </c:pt>
                <c:pt idx="9182">
                  <c:v>58229.500000003827</c:v>
                </c:pt>
                <c:pt idx="9183">
                  <c:v>58234.500000003827</c:v>
                </c:pt>
                <c:pt idx="9184">
                  <c:v>58238.800000003837</c:v>
                </c:pt>
                <c:pt idx="9185">
                  <c:v>58243.100000003833</c:v>
                </c:pt>
                <c:pt idx="9186">
                  <c:v>58248.100000003833</c:v>
                </c:pt>
                <c:pt idx="9187">
                  <c:v>58252.400000003843</c:v>
                </c:pt>
                <c:pt idx="9188">
                  <c:v>58255.900000003843</c:v>
                </c:pt>
                <c:pt idx="9189">
                  <c:v>58259.400000003843</c:v>
                </c:pt>
                <c:pt idx="9190">
                  <c:v>58265.800000003837</c:v>
                </c:pt>
                <c:pt idx="9191">
                  <c:v>58272.900000003843</c:v>
                </c:pt>
                <c:pt idx="9192">
                  <c:v>58276.900000003843</c:v>
                </c:pt>
                <c:pt idx="9193">
                  <c:v>58286.200000003817</c:v>
                </c:pt>
                <c:pt idx="9194">
                  <c:v>58290.500000003827</c:v>
                </c:pt>
                <c:pt idx="9195">
                  <c:v>58297.700000003817</c:v>
                </c:pt>
                <c:pt idx="9196">
                  <c:v>58304.500000003827</c:v>
                </c:pt>
                <c:pt idx="9197">
                  <c:v>58306.40000000385</c:v>
                </c:pt>
                <c:pt idx="9198">
                  <c:v>58313.600000003833</c:v>
                </c:pt>
                <c:pt idx="9199">
                  <c:v>58323.600000003833</c:v>
                </c:pt>
                <c:pt idx="9200">
                  <c:v>58327.90000000385</c:v>
                </c:pt>
                <c:pt idx="9201">
                  <c:v>58334.700000003853</c:v>
                </c:pt>
                <c:pt idx="9202">
                  <c:v>58339.000000003864</c:v>
                </c:pt>
                <c:pt idx="9203">
                  <c:v>58343.300000003859</c:v>
                </c:pt>
                <c:pt idx="9204">
                  <c:v>58350.400000003858</c:v>
                </c:pt>
                <c:pt idx="9205">
                  <c:v>58354.700000003853</c:v>
                </c:pt>
                <c:pt idx="9206">
                  <c:v>58359.000000003864</c:v>
                </c:pt>
                <c:pt idx="9207">
                  <c:v>58363.300000003866</c:v>
                </c:pt>
                <c:pt idx="9208">
                  <c:v>58367.600000003848</c:v>
                </c:pt>
                <c:pt idx="9209">
                  <c:v>58371.900000003872</c:v>
                </c:pt>
                <c:pt idx="9210">
                  <c:v>58376.800000003881</c:v>
                </c:pt>
                <c:pt idx="9211">
                  <c:v>58381.800000003881</c:v>
                </c:pt>
                <c:pt idx="9212">
                  <c:v>58386.100000003877</c:v>
                </c:pt>
                <c:pt idx="9213">
                  <c:v>58390.40000000388</c:v>
                </c:pt>
                <c:pt idx="9214">
                  <c:v>58395.40000000388</c:v>
                </c:pt>
                <c:pt idx="9215">
                  <c:v>58399.700000003882</c:v>
                </c:pt>
                <c:pt idx="9216">
                  <c:v>58404.700000003882</c:v>
                </c:pt>
                <c:pt idx="9217">
                  <c:v>58409.000000003893</c:v>
                </c:pt>
                <c:pt idx="9218">
                  <c:v>58413.300000003888</c:v>
                </c:pt>
                <c:pt idx="9219">
                  <c:v>58417.600000003877</c:v>
                </c:pt>
                <c:pt idx="9220">
                  <c:v>58421.600000003877</c:v>
                </c:pt>
                <c:pt idx="9221">
                  <c:v>58427.000000003893</c:v>
                </c:pt>
                <c:pt idx="9222">
                  <c:v>58432.400000003887</c:v>
                </c:pt>
                <c:pt idx="9223">
                  <c:v>58436.700000003882</c:v>
                </c:pt>
                <c:pt idx="9224">
                  <c:v>58443.200000003882</c:v>
                </c:pt>
                <c:pt idx="9225">
                  <c:v>58449.200000003882</c:v>
                </c:pt>
                <c:pt idx="9226">
                  <c:v>58456.700000003882</c:v>
                </c:pt>
                <c:pt idx="9227">
                  <c:v>58461.0000000039</c:v>
                </c:pt>
                <c:pt idx="9228">
                  <c:v>58465.300000003903</c:v>
                </c:pt>
                <c:pt idx="9229">
                  <c:v>58472.800000003903</c:v>
                </c:pt>
              </c:numCache>
            </c:numRef>
          </c:val>
          <c:smooth val="0"/>
        </c:ser>
        <c:ser>
          <c:idx val="2"/>
          <c:order val="2"/>
          <c:tx>
            <c:strRef>
              <c:f>Sheet1!$D$1</c:f>
              <c:strCache>
                <c:ptCount val="1"/>
                <c:pt idx="0">
                  <c:v>Vendor C</c:v>
                </c:pt>
              </c:strCache>
            </c:strRef>
          </c:tx>
          <c:marker>
            <c:symbol val="none"/>
          </c:marker>
          <c:val>
            <c:numRef>
              <c:f>Sheet1!$D$2:$D$9604</c:f>
              <c:numCache>
                <c:formatCode>General</c:formatCode>
                <c:ptCount val="9603"/>
                <c:pt idx="0">
                  <c:v>6.8</c:v>
                </c:pt>
                <c:pt idx="1">
                  <c:v>13.6</c:v>
                </c:pt>
                <c:pt idx="2">
                  <c:v>18.600000000000001</c:v>
                </c:pt>
                <c:pt idx="3">
                  <c:v>22.9</c:v>
                </c:pt>
                <c:pt idx="4">
                  <c:v>32.200000000000003</c:v>
                </c:pt>
                <c:pt idx="5">
                  <c:v>41.5</c:v>
                </c:pt>
                <c:pt idx="6">
                  <c:v>49.3</c:v>
                </c:pt>
                <c:pt idx="7">
                  <c:v>53.600000000000009</c:v>
                </c:pt>
                <c:pt idx="8">
                  <c:v>57.9</c:v>
                </c:pt>
                <c:pt idx="9">
                  <c:v>65.400000000000006</c:v>
                </c:pt>
                <c:pt idx="10">
                  <c:v>72.2</c:v>
                </c:pt>
                <c:pt idx="11">
                  <c:v>77.2</c:v>
                </c:pt>
                <c:pt idx="12">
                  <c:v>84</c:v>
                </c:pt>
                <c:pt idx="13">
                  <c:v>94</c:v>
                </c:pt>
                <c:pt idx="14">
                  <c:v>104</c:v>
                </c:pt>
                <c:pt idx="15">
                  <c:v>114</c:v>
                </c:pt>
                <c:pt idx="16">
                  <c:v>123.3</c:v>
                </c:pt>
                <c:pt idx="17">
                  <c:v>133.30000000000001</c:v>
                </c:pt>
                <c:pt idx="18">
                  <c:v>140.4</c:v>
                </c:pt>
                <c:pt idx="19">
                  <c:v>149.69999999999999</c:v>
                </c:pt>
                <c:pt idx="20">
                  <c:v>159</c:v>
                </c:pt>
                <c:pt idx="21">
                  <c:v>169</c:v>
                </c:pt>
                <c:pt idx="22">
                  <c:v>179</c:v>
                </c:pt>
                <c:pt idx="23">
                  <c:v>189</c:v>
                </c:pt>
                <c:pt idx="24">
                  <c:v>198.3</c:v>
                </c:pt>
                <c:pt idx="25">
                  <c:v>206.1</c:v>
                </c:pt>
                <c:pt idx="26">
                  <c:v>213.9</c:v>
                </c:pt>
                <c:pt idx="27">
                  <c:v>223.2</c:v>
                </c:pt>
                <c:pt idx="28">
                  <c:v>228.2</c:v>
                </c:pt>
                <c:pt idx="29">
                  <c:v>231.9</c:v>
                </c:pt>
                <c:pt idx="30">
                  <c:v>236.2</c:v>
                </c:pt>
                <c:pt idx="31">
                  <c:v>243.00000000000011</c:v>
                </c:pt>
                <c:pt idx="32">
                  <c:v>248.00000000000011</c:v>
                </c:pt>
                <c:pt idx="33">
                  <c:v>253.00000000000011</c:v>
                </c:pt>
                <c:pt idx="34">
                  <c:v>259.80000000000013</c:v>
                </c:pt>
                <c:pt idx="35">
                  <c:v>269.10000000000008</c:v>
                </c:pt>
                <c:pt idx="36">
                  <c:v>276.30000000000013</c:v>
                </c:pt>
                <c:pt idx="37">
                  <c:v>281.30000000000013</c:v>
                </c:pt>
                <c:pt idx="38">
                  <c:v>285.60000000000008</c:v>
                </c:pt>
                <c:pt idx="39">
                  <c:v>292.7000000000001</c:v>
                </c:pt>
                <c:pt idx="40">
                  <c:v>297.7000000000001</c:v>
                </c:pt>
                <c:pt idx="41">
                  <c:v>304.50000000000011</c:v>
                </c:pt>
                <c:pt idx="42">
                  <c:v>309.50000000000011</c:v>
                </c:pt>
                <c:pt idx="43">
                  <c:v>313.80000000000018</c:v>
                </c:pt>
                <c:pt idx="44">
                  <c:v>323.80000000000018</c:v>
                </c:pt>
                <c:pt idx="45">
                  <c:v>328.10000000000019</c:v>
                </c:pt>
                <c:pt idx="46">
                  <c:v>330.70000000000022</c:v>
                </c:pt>
                <c:pt idx="47">
                  <c:v>338.50000000000023</c:v>
                </c:pt>
                <c:pt idx="48">
                  <c:v>345.60000000000019</c:v>
                </c:pt>
                <c:pt idx="49">
                  <c:v>353.20000000000022</c:v>
                </c:pt>
                <c:pt idx="50">
                  <c:v>362.50000000000028</c:v>
                </c:pt>
                <c:pt idx="51">
                  <c:v>367.10000000000031</c:v>
                </c:pt>
                <c:pt idx="52">
                  <c:v>374.60000000000031</c:v>
                </c:pt>
                <c:pt idx="53">
                  <c:v>383.90000000000032</c:v>
                </c:pt>
                <c:pt idx="54">
                  <c:v>388.20000000000027</c:v>
                </c:pt>
                <c:pt idx="55">
                  <c:v>394.60000000000031</c:v>
                </c:pt>
                <c:pt idx="56">
                  <c:v>399.60000000000031</c:v>
                </c:pt>
                <c:pt idx="57">
                  <c:v>406.40000000000032</c:v>
                </c:pt>
                <c:pt idx="58">
                  <c:v>415.70000000000027</c:v>
                </c:pt>
                <c:pt idx="59">
                  <c:v>424.70000000000027</c:v>
                </c:pt>
                <c:pt idx="60">
                  <c:v>426.8000000000003</c:v>
                </c:pt>
                <c:pt idx="61">
                  <c:v>436.8000000000003</c:v>
                </c:pt>
                <c:pt idx="62">
                  <c:v>441.10000000000031</c:v>
                </c:pt>
                <c:pt idx="63">
                  <c:v>447.90000000000032</c:v>
                </c:pt>
                <c:pt idx="64">
                  <c:v>454.8000000000003</c:v>
                </c:pt>
                <c:pt idx="65">
                  <c:v>461.60000000000031</c:v>
                </c:pt>
                <c:pt idx="66">
                  <c:v>470.60000000000031</c:v>
                </c:pt>
                <c:pt idx="67">
                  <c:v>480.60000000000031</c:v>
                </c:pt>
                <c:pt idx="68">
                  <c:v>487.70000000000027</c:v>
                </c:pt>
                <c:pt idx="69">
                  <c:v>494.50000000000028</c:v>
                </c:pt>
                <c:pt idx="70">
                  <c:v>501.30000000000041</c:v>
                </c:pt>
                <c:pt idx="71">
                  <c:v>505.60000000000042</c:v>
                </c:pt>
                <c:pt idx="72">
                  <c:v>514.90000000000032</c:v>
                </c:pt>
                <c:pt idx="73">
                  <c:v>521.8000000000003</c:v>
                </c:pt>
                <c:pt idx="74">
                  <c:v>528.60000000000025</c:v>
                </c:pt>
                <c:pt idx="75">
                  <c:v>532.9000000000002</c:v>
                </c:pt>
                <c:pt idx="76">
                  <c:v>537.9000000000002</c:v>
                </c:pt>
                <c:pt idx="77">
                  <c:v>544.70000000000016</c:v>
                </c:pt>
                <c:pt idx="78">
                  <c:v>552.50000000000011</c:v>
                </c:pt>
                <c:pt idx="79">
                  <c:v>559.60000000000014</c:v>
                </c:pt>
                <c:pt idx="80">
                  <c:v>563.90000000000009</c:v>
                </c:pt>
                <c:pt idx="81">
                  <c:v>572.40000000000009</c:v>
                </c:pt>
                <c:pt idx="82">
                  <c:v>576.20000000000005</c:v>
                </c:pt>
                <c:pt idx="83">
                  <c:v>578.30000000000007</c:v>
                </c:pt>
                <c:pt idx="84">
                  <c:v>580.90000000000009</c:v>
                </c:pt>
                <c:pt idx="85">
                  <c:v>587.70000000000005</c:v>
                </c:pt>
                <c:pt idx="86">
                  <c:v>592.70000000000005</c:v>
                </c:pt>
                <c:pt idx="87">
                  <c:v>602.70000000000005</c:v>
                </c:pt>
                <c:pt idx="88">
                  <c:v>610</c:v>
                </c:pt>
                <c:pt idx="89">
                  <c:v>612.1</c:v>
                </c:pt>
                <c:pt idx="90">
                  <c:v>616.4</c:v>
                </c:pt>
                <c:pt idx="91">
                  <c:v>623.20000000000005</c:v>
                </c:pt>
                <c:pt idx="92">
                  <c:v>625.1</c:v>
                </c:pt>
                <c:pt idx="93">
                  <c:v>629.99999999999989</c:v>
                </c:pt>
                <c:pt idx="94">
                  <c:v>634.99999999999989</c:v>
                </c:pt>
                <c:pt idx="95">
                  <c:v>639.29999999999984</c:v>
                </c:pt>
                <c:pt idx="96">
                  <c:v>648.5999999999998</c:v>
                </c:pt>
                <c:pt idx="97">
                  <c:v>653.5999999999998</c:v>
                </c:pt>
                <c:pt idx="98">
                  <c:v>661.39999999999941</c:v>
                </c:pt>
                <c:pt idx="99">
                  <c:v>668.1999999999997</c:v>
                </c:pt>
                <c:pt idx="100">
                  <c:v>674.99999999999966</c:v>
                </c:pt>
                <c:pt idx="101">
                  <c:v>681.79999999999961</c:v>
                </c:pt>
                <c:pt idx="102">
                  <c:v>686.69999999999959</c:v>
                </c:pt>
                <c:pt idx="103">
                  <c:v>694.49999999999943</c:v>
                </c:pt>
                <c:pt idx="104">
                  <c:v>702.29999999999939</c:v>
                </c:pt>
                <c:pt idx="105">
                  <c:v>709.09999999999945</c:v>
                </c:pt>
                <c:pt idx="106">
                  <c:v>715.89999999999941</c:v>
                </c:pt>
                <c:pt idx="107">
                  <c:v>722.29999999999939</c:v>
                </c:pt>
                <c:pt idx="108">
                  <c:v>727.29999999999939</c:v>
                </c:pt>
                <c:pt idx="109">
                  <c:v>736.59999999999934</c:v>
                </c:pt>
                <c:pt idx="110">
                  <c:v>744.09999999999934</c:v>
                </c:pt>
                <c:pt idx="111">
                  <c:v>751.8999999999993</c:v>
                </c:pt>
                <c:pt idx="112">
                  <c:v>758.99999999999932</c:v>
                </c:pt>
                <c:pt idx="113">
                  <c:v>768.29999999999927</c:v>
                </c:pt>
                <c:pt idx="114">
                  <c:v>777.59999999999923</c:v>
                </c:pt>
                <c:pt idx="115">
                  <c:v>785.09999999999923</c:v>
                </c:pt>
                <c:pt idx="116">
                  <c:v>789.9999999999992</c:v>
                </c:pt>
                <c:pt idx="117">
                  <c:v>799.9999999999992</c:v>
                </c:pt>
                <c:pt idx="118">
                  <c:v>806.79999999999916</c:v>
                </c:pt>
                <c:pt idx="119">
                  <c:v>808.89999999999918</c:v>
                </c:pt>
                <c:pt idx="120">
                  <c:v>811.4999999999992</c:v>
                </c:pt>
                <c:pt idx="121">
                  <c:v>816.4999999999992</c:v>
                </c:pt>
                <c:pt idx="122">
                  <c:v>821.39999999999918</c:v>
                </c:pt>
                <c:pt idx="123">
                  <c:v>829.19999999999914</c:v>
                </c:pt>
                <c:pt idx="124">
                  <c:v>836.69999999999914</c:v>
                </c:pt>
                <c:pt idx="125">
                  <c:v>841.69999999999914</c:v>
                </c:pt>
                <c:pt idx="126">
                  <c:v>849.19999999999914</c:v>
                </c:pt>
                <c:pt idx="127">
                  <c:v>855.99999999999909</c:v>
                </c:pt>
                <c:pt idx="128">
                  <c:v>860.99999999999909</c:v>
                </c:pt>
                <c:pt idx="129">
                  <c:v>865.99999999999909</c:v>
                </c:pt>
                <c:pt idx="130">
                  <c:v>870.69999999999914</c:v>
                </c:pt>
                <c:pt idx="131">
                  <c:v>879.99999999999909</c:v>
                </c:pt>
                <c:pt idx="132">
                  <c:v>889.29999999999905</c:v>
                </c:pt>
                <c:pt idx="133">
                  <c:v>898.599999999999</c:v>
                </c:pt>
                <c:pt idx="134">
                  <c:v>907.89999999999839</c:v>
                </c:pt>
                <c:pt idx="135">
                  <c:v>915.69999999999902</c:v>
                </c:pt>
                <c:pt idx="136">
                  <c:v>919.99999999999886</c:v>
                </c:pt>
                <c:pt idx="137">
                  <c:v>929.29999999999882</c:v>
                </c:pt>
                <c:pt idx="138">
                  <c:v>935.09999999999877</c:v>
                </c:pt>
                <c:pt idx="139">
                  <c:v>944.39999999999839</c:v>
                </c:pt>
                <c:pt idx="140">
                  <c:v>951.19999999999868</c:v>
                </c:pt>
                <c:pt idx="141">
                  <c:v>960.49999999999841</c:v>
                </c:pt>
                <c:pt idx="142">
                  <c:v>969.79999999999859</c:v>
                </c:pt>
                <c:pt idx="143">
                  <c:v>979.79999999999859</c:v>
                </c:pt>
                <c:pt idx="144">
                  <c:v>989.79999999999859</c:v>
                </c:pt>
                <c:pt idx="145">
                  <c:v>997.29999999999859</c:v>
                </c:pt>
                <c:pt idx="146">
                  <c:v>1001.599999999998</c:v>
                </c:pt>
                <c:pt idx="147">
                  <c:v>1009.399999999998</c:v>
                </c:pt>
                <c:pt idx="148">
                  <c:v>1017.199999999998</c:v>
                </c:pt>
                <c:pt idx="149">
                  <c:v>1023.999999999998</c:v>
                </c:pt>
                <c:pt idx="150">
                  <c:v>1033.2999999999979</c:v>
                </c:pt>
                <c:pt idx="151">
                  <c:v>1040.699999999998</c:v>
                </c:pt>
                <c:pt idx="152">
                  <c:v>1049.999999999998</c:v>
                </c:pt>
                <c:pt idx="153">
                  <c:v>1059.2999999999979</c:v>
                </c:pt>
                <c:pt idx="154">
                  <c:v>1066.399999999998</c:v>
                </c:pt>
                <c:pt idx="155">
                  <c:v>1076.399999999998</c:v>
                </c:pt>
                <c:pt idx="156">
                  <c:v>1083.999999999998</c:v>
                </c:pt>
                <c:pt idx="157">
                  <c:v>1093.2999999999979</c:v>
                </c:pt>
                <c:pt idx="158">
                  <c:v>1101.199999999998</c:v>
                </c:pt>
                <c:pt idx="159">
                  <c:v>1106.199999999998</c:v>
                </c:pt>
                <c:pt idx="160">
                  <c:v>1116.199999999998</c:v>
                </c:pt>
                <c:pt idx="161">
                  <c:v>1122.199999999998</c:v>
                </c:pt>
                <c:pt idx="162">
                  <c:v>1125.699999999998</c:v>
                </c:pt>
                <c:pt idx="163">
                  <c:v>1131.699999999998</c:v>
                </c:pt>
                <c:pt idx="164">
                  <c:v>1139.499999999998</c:v>
                </c:pt>
                <c:pt idx="165">
                  <c:v>1149.499999999998</c:v>
                </c:pt>
                <c:pt idx="166">
                  <c:v>1159.499999999998</c:v>
                </c:pt>
                <c:pt idx="167">
                  <c:v>1162.0999999999981</c:v>
                </c:pt>
                <c:pt idx="168">
                  <c:v>1166.999999999998</c:v>
                </c:pt>
                <c:pt idx="169">
                  <c:v>1171.2999999999979</c:v>
                </c:pt>
                <c:pt idx="170">
                  <c:v>1181.2999999999979</c:v>
                </c:pt>
                <c:pt idx="171">
                  <c:v>1185.2999999999979</c:v>
                </c:pt>
                <c:pt idx="172">
                  <c:v>1194.5999999999981</c:v>
                </c:pt>
                <c:pt idx="173">
                  <c:v>1198.899999999998</c:v>
                </c:pt>
                <c:pt idx="174">
                  <c:v>1203.2999999999979</c:v>
                </c:pt>
                <c:pt idx="175">
                  <c:v>1212.5999999999981</c:v>
                </c:pt>
                <c:pt idx="176">
                  <c:v>1217.499999999998</c:v>
                </c:pt>
                <c:pt idx="177">
                  <c:v>1223.499999999998</c:v>
                </c:pt>
                <c:pt idx="178">
                  <c:v>1227.7999999999979</c:v>
                </c:pt>
                <c:pt idx="179">
                  <c:v>1232.899999999998</c:v>
                </c:pt>
                <c:pt idx="180">
                  <c:v>1237.199999999998</c:v>
                </c:pt>
                <c:pt idx="181">
                  <c:v>1243.999999999998</c:v>
                </c:pt>
                <c:pt idx="182">
                  <c:v>1248.2999999999979</c:v>
                </c:pt>
                <c:pt idx="183">
                  <c:v>1256.0999999999981</c:v>
                </c:pt>
                <c:pt idx="184">
                  <c:v>1262.899999999998</c:v>
                </c:pt>
                <c:pt idx="185">
                  <c:v>1267.199999999998</c:v>
                </c:pt>
                <c:pt idx="186">
                  <c:v>1274.5999999999981</c:v>
                </c:pt>
                <c:pt idx="187">
                  <c:v>1279.699999999998</c:v>
                </c:pt>
                <c:pt idx="188">
                  <c:v>1288.999999999998</c:v>
                </c:pt>
                <c:pt idx="189">
                  <c:v>1298.2999999999979</c:v>
                </c:pt>
                <c:pt idx="190">
                  <c:v>1307.5999999999981</c:v>
                </c:pt>
                <c:pt idx="191">
                  <c:v>1314.399999999998</c:v>
                </c:pt>
                <c:pt idx="192">
                  <c:v>1316.499999999997</c:v>
                </c:pt>
                <c:pt idx="193">
                  <c:v>1321.399999999998</c:v>
                </c:pt>
                <c:pt idx="194">
                  <c:v>1331.399999999998</c:v>
                </c:pt>
                <c:pt idx="195">
                  <c:v>1338.899999999998</c:v>
                </c:pt>
                <c:pt idx="196">
                  <c:v>1344.6999999999971</c:v>
                </c:pt>
                <c:pt idx="197">
                  <c:v>1348.999999999997</c:v>
                </c:pt>
                <c:pt idx="198">
                  <c:v>1354.799999999997</c:v>
                </c:pt>
                <c:pt idx="199">
                  <c:v>1360.599999999997</c:v>
                </c:pt>
                <c:pt idx="200">
                  <c:v>1364.8999999999969</c:v>
                </c:pt>
                <c:pt idx="201">
                  <c:v>1374.1999999999971</c:v>
                </c:pt>
                <c:pt idx="202">
                  <c:v>1384.1999999999971</c:v>
                </c:pt>
                <c:pt idx="203">
                  <c:v>1390.999999999997</c:v>
                </c:pt>
                <c:pt idx="204">
                  <c:v>1397.799999999997</c:v>
                </c:pt>
                <c:pt idx="205">
                  <c:v>1407.799999999997</c:v>
                </c:pt>
                <c:pt idx="206">
                  <c:v>1417.099999999997</c:v>
                </c:pt>
                <c:pt idx="207">
                  <c:v>1427.099999999997</c:v>
                </c:pt>
                <c:pt idx="208">
                  <c:v>1433.8999999999969</c:v>
                </c:pt>
                <c:pt idx="209">
                  <c:v>1438.1999999999971</c:v>
                </c:pt>
                <c:pt idx="210">
                  <c:v>1447.499999999997</c:v>
                </c:pt>
                <c:pt idx="211">
                  <c:v>1455.099999999997</c:v>
                </c:pt>
                <c:pt idx="212">
                  <c:v>1461.999999999997</c:v>
                </c:pt>
                <c:pt idx="213">
                  <c:v>1465.999999999997</c:v>
                </c:pt>
                <c:pt idx="214">
                  <c:v>1474.999999999997</c:v>
                </c:pt>
                <c:pt idx="215">
                  <c:v>1484.299999999997</c:v>
                </c:pt>
                <c:pt idx="216">
                  <c:v>1493.599999999997</c:v>
                </c:pt>
                <c:pt idx="217">
                  <c:v>1497.8999999999969</c:v>
                </c:pt>
                <c:pt idx="218">
                  <c:v>1504.999999999997</c:v>
                </c:pt>
                <c:pt idx="219">
                  <c:v>1507.099999999996</c:v>
                </c:pt>
                <c:pt idx="220">
                  <c:v>1509.199999999996</c:v>
                </c:pt>
                <c:pt idx="221">
                  <c:v>1513.499999999997</c:v>
                </c:pt>
                <c:pt idx="222">
                  <c:v>1519.699999999996</c:v>
                </c:pt>
                <c:pt idx="223">
                  <c:v>1524.599999999996</c:v>
                </c:pt>
                <c:pt idx="224">
                  <c:v>1526.699999999996</c:v>
                </c:pt>
                <c:pt idx="225">
                  <c:v>1527.899999999996</c:v>
                </c:pt>
                <c:pt idx="226">
                  <c:v>1533.699999999996</c:v>
                </c:pt>
                <c:pt idx="227">
                  <c:v>1540.899999999996</c:v>
                </c:pt>
                <c:pt idx="228">
                  <c:v>1550.899999999996</c:v>
                </c:pt>
                <c:pt idx="229">
                  <c:v>1560.899999999996</c:v>
                </c:pt>
                <c:pt idx="230">
                  <c:v>1565.899999999996</c:v>
                </c:pt>
                <c:pt idx="231">
                  <c:v>1572.299999999997</c:v>
                </c:pt>
                <c:pt idx="232">
                  <c:v>1576.599999999996</c:v>
                </c:pt>
                <c:pt idx="233">
                  <c:v>1583.399999999996</c:v>
                </c:pt>
                <c:pt idx="234">
                  <c:v>1590.299999999997</c:v>
                </c:pt>
                <c:pt idx="235">
                  <c:v>1599.299999999997</c:v>
                </c:pt>
                <c:pt idx="236">
                  <c:v>1606.099999999996</c:v>
                </c:pt>
                <c:pt idx="237">
                  <c:v>1612.899999999996</c:v>
                </c:pt>
                <c:pt idx="238">
                  <c:v>1617.599999999996</c:v>
                </c:pt>
                <c:pt idx="239">
                  <c:v>1627.599999999996</c:v>
                </c:pt>
                <c:pt idx="240">
                  <c:v>1635.399999999996</c:v>
                </c:pt>
                <c:pt idx="241">
                  <c:v>1642.199999999996</c:v>
                </c:pt>
                <c:pt idx="242">
                  <c:v>1647.199999999996</c:v>
                </c:pt>
                <c:pt idx="243">
                  <c:v>1648.699999999996</c:v>
                </c:pt>
                <c:pt idx="244">
                  <c:v>1652.999999999997</c:v>
                </c:pt>
                <c:pt idx="245">
                  <c:v>1657.2999999999961</c:v>
                </c:pt>
                <c:pt idx="246">
                  <c:v>1661.599999999996</c:v>
                </c:pt>
                <c:pt idx="247">
                  <c:v>1668.399999999996</c:v>
                </c:pt>
                <c:pt idx="248">
                  <c:v>1675.199999999996</c:v>
                </c:pt>
                <c:pt idx="249">
                  <c:v>1680.199999999996</c:v>
                </c:pt>
                <c:pt idx="250">
                  <c:v>1685.199999999996</c:v>
                </c:pt>
                <c:pt idx="251">
                  <c:v>1692.9999999999959</c:v>
                </c:pt>
                <c:pt idx="252">
                  <c:v>1697.9999999999959</c:v>
                </c:pt>
                <c:pt idx="253">
                  <c:v>1702.9999999999959</c:v>
                </c:pt>
                <c:pt idx="254">
                  <c:v>1707.2999999999961</c:v>
                </c:pt>
                <c:pt idx="255">
                  <c:v>1716.599999999996</c:v>
                </c:pt>
                <c:pt idx="256">
                  <c:v>1725.899999999996</c:v>
                </c:pt>
                <c:pt idx="257">
                  <c:v>1730.199999999996</c:v>
                </c:pt>
                <c:pt idx="258">
                  <c:v>1734.4999999999959</c:v>
                </c:pt>
                <c:pt idx="259">
                  <c:v>1738.7999999999961</c:v>
                </c:pt>
                <c:pt idx="260">
                  <c:v>1741.399999999996</c:v>
                </c:pt>
                <c:pt idx="261">
                  <c:v>1745.699999999996</c:v>
                </c:pt>
                <c:pt idx="262">
                  <c:v>1749.9999999999959</c:v>
                </c:pt>
                <c:pt idx="263">
                  <c:v>1754.9999999999959</c:v>
                </c:pt>
                <c:pt idx="264">
                  <c:v>1759.2999999999961</c:v>
                </c:pt>
                <c:pt idx="265">
                  <c:v>1769.2999999999961</c:v>
                </c:pt>
                <c:pt idx="266">
                  <c:v>1773.599999999996</c:v>
                </c:pt>
                <c:pt idx="267">
                  <c:v>1782.899999999996</c:v>
                </c:pt>
                <c:pt idx="268">
                  <c:v>1790.399999999996</c:v>
                </c:pt>
                <c:pt idx="269">
                  <c:v>1799.399999999996</c:v>
                </c:pt>
                <c:pt idx="270">
                  <c:v>1803.699999999995</c:v>
                </c:pt>
                <c:pt idx="271">
                  <c:v>1810.4999999999959</c:v>
                </c:pt>
                <c:pt idx="272">
                  <c:v>1817.699999999995</c:v>
                </c:pt>
                <c:pt idx="273">
                  <c:v>1825.199999999995</c:v>
                </c:pt>
                <c:pt idx="274">
                  <c:v>1834.4999999999959</c:v>
                </c:pt>
                <c:pt idx="275">
                  <c:v>1843.7999999999961</c:v>
                </c:pt>
                <c:pt idx="276">
                  <c:v>1848.099999999996</c:v>
                </c:pt>
                <c:pt idx="277">
                  <c:v>1852.3999999999951</c:v>
                </c:pt>
                <c:pt idx="278">
                  <c:v>1854.499999999995</c:v>
                </c:pt>
                <c:pt idx="279">
                  <c:v>1861.299999999995</c:v>
                </c:pt>
                <c:pt idx="280">
                  <c:v>1868.0999999999949</c:v>
                </c:pt>
                <c:pt idx="281">
                  <c:v>1872.3999999999951</c:v>
                </c:pt>
                <c:pt idx="282">
                  <c:v>1882.3999999999951</c:v>
                </c:pt>
                <c:pt idx="283">
                  <c:v>1889.5999999999949</c:v>
                </c:pt>
                <c:pt idx="284">
                  <c:v>1897.3999999999951</c:v>
                </c:pt>
                <c:pt idx="285">
                  <c:v>1906.699999999995</c:v>
                </c:pt>
                <c:pt idx="286">
                  <c:v>1915.999999999995</c:v>
                </c:pt>
                <c:pt idx="287">
                  <c:v>1920.299999999995</c:v>
                </c:pt>
                <c:pt idx="288">
                  <c:v>1925.199999999995</c:v>
                </c:pt>
                <c:pt idx="289">
                  <c:v>1934.499999999995</c:v>
                </c:pt>
                <c:pt idx="290">
                  <c:v>1943.799999999995</c:v>
                </c:pt>
                <c:pt idx="291">
                  <c:v>1948.0999999999949</c:v>
                </c:pt>
                <c:pt idx="292">
                  <c:v>1957.3999999999951</c:v>
                </c:pt>
                <c:pt idx="293">
                  <c:v>1966.699999999995</c:v>
                </c:pt>
                <c:pt idx="294">
                  <c:v>1971.3999999999951</c:v>
                </c:pt>
                <c:pt idx="295">
                  <c:v>1975.699999999995</c:v>
                </c:pt>
                <c:pt idx="296">
                  <c:v>1982.8999999999951</c:v>
                </c:pt>
                <c:pt idx="297">
                  <c:v>1992.199999999995</c:v>
                </c:pt>
                <c:pt idx="298">
                  <c:v>2001.499999999995</c:v>
                </c:pt>
                <c:pt idx="299">
                  <c:v>2010.799999999995</c:v>
                </c:pt>
                <c:pt idx="300">
                  <c:v>2015.0999999999949</c:v>
                </c:pt>
                <c:pt idx="301">
                  <c:v>2019.3999999999951</c:v>
                </c:pt>
                <c:pt idx="302">
                  <c:v>2023.699999999995</c:v>
                </c:pt>
                <c:pt idx="303">
                  <c:v>2032.999999999995</c:v>
                </c:pt>
                <c:pt idx="304">
                  <c:v>2037.999999999995</c:v>
                </c:pt>
                <c:pt idx="305">
                  <c:v>2042.999999999995</c:v>
                </c:pt>
                <c:pt idx="306">
                  <c:v>2047.999999999995</c:v>
                </c:pt>
                <c:pt idx="307">
                  <c:v>2051.999999999995</c:v>
                </c:pt>
                <c:pt idx="308">
                  <c:v>2055.499999999995</c:v>
                </c:pt>
                <c:pt idx="309">
                  <c:v>2062.2999999999952</c:v>
                </c:pt>
                <c:pt idx="310">
                  <c:v>2066.5999999999949</c:v>
                </c:pt>
                <c:pt idx="311">
                  <c:v>2072.5999999999949</c:v>
                </c:pt>
                <c:pt idx="312">
                  <c:v>2079.3999999999951</c:v>
                </c:pt>
                <c:pt idx="313">
                  <c:v>2084.3999999999951</c:v>
                </c:pt>
                <c:pt idx="314">
                  <c:v>2086.999999999995</c:v>
                </c:pt>
                <c:pt idx="315">
                  <c:v>2096.2999999999952</c:v>
                </c:pt>
                <c:pt idx="316">
                  <c:v>2100.5999999999949</c:v>
                </c:pt>
                <c:pt idx="317">
                  <c:v>2109.899999999996</c:v>
                </c:pt>
                <c:pt idx="318">
                  <c:v>2115.899999999996</c:v>
                </c:pt>
                <c:pt idx="319">
                  <c:v>2120.899999999996</c:v>
                </c:pt>
                <c:pt idx="320">
                  <c:v>2122.7999999999952</c:v>
                </c:pt>
                <c:pt idx="321">
                  <c:v>2128.7999999999952</c:v>
                </c:pt>
                <c:pt idx="322">
                  <c:v>2133.1999999999962</c:v>
                </c:pt>
                <c:pt idx="323">
                  <c:v>2138.6999999999962</c:v>
                </c:pt>
                <c:pt idx="324">
                  <c:v>2145.4999999999959</c:v>
                </c:pt>
                <c:pt idx="325">
                  <c:v>2152.399999999996</c:v>
                </c:pt>
                <c:pt idx="326">
                  <c:v>2160.1999999999962</c:v>
                </c:pt>
                <c:pt idx="327">
                  <c:v>2166.7999999999961</c:v>
                </c:pt>
                <c:pt idx="328">
                  <c:v>2176.0999999999958</c:v>
                </c:pt>
                <c:pt idx="329">
                  <c:v>2182.899999999996</c:v>
                </c:pt>
                <c:pt idx="330">
                  <c:v>2190.399999999996</c:v>
                </c:pt>
                <c:pt idx="331">
                  <c:v>2197.1999999999962</c:v>
                </c:pt>
                <c:pt idx="332">
                  <c:v>2206.4999999999968</c:v>
                </c:pt>
                <c:pt idx="333">
                  <c:v>2215.799999999997</c:v>
                </c:pt>
                <c:pt idx="334">
                  <c:v>2225.0999999999972</c:v>
                </c:pt>
                <c:pt idx="335">
                  <c:v>2231.4999999999968</c:v>
                </c:pt>
                <c:pt idx="336">
                  <c:v>2240.799999999997</c:v>
                </c:pt>
                <c:pt idx="337">
                  <c:v>2249.299999999997</c:v>
                </c:pt>
                <c:pt idx="338">
                  <c:v>2258.5999999999972</c:v>
                </c:pt>
                <c:pt idx="339">
                  <c:v>2265.3999999999978</c:v>
                </c:pt>
                <c:pt idx="340">
                  <c:v>2271.3999999999978</c:v>
                </c:pt>
                <c:pt idx="341">
                  <c:v>2278.199999999998</c:v>
                </c:pt>
                <c:pt idx="342">
                  <c:v>2287.4999999999982</c:v>
                </c:pt>
                <c:pt idx="343">
                  <c:v>2291.7999999999979</c:v>
                </c:pt>
                <c:pt idx="344">
                  <c:v>2298.599999999999</c:v>
                </c:pt>
                <c:pt idx="345">
                  <c:v>2306.099999999999</c:v>
                </c:pt>
                <c:pt idx="346">
                  <c:v>2311.099999999999</c:v>
                </c:pt>
                <c:pt idx="347">
                  <c:v>2321.099999999999</c:v>
                </c:pt>
                <c:pt idx="348">
                  <c:v>2329.599999999999</c:v>
                </c:pt>
                <c:pt idx="349">
                  <c:v>2333.9</c:v>
                </c:pt>
                <c:pt idx="350">
                  <c:v>2341.4</c:v>
                </c:pt>
                <c:pt idx="351">
                  <c:v>2347.1999999999989</c:v>
                </c:pt>
                <c:pt idx="352">
                  <c:v>2348.6999999999989</c:v>
                </c:pt>
                <c:pt idx="353">
                  <c:v>2352</c:v>
                </c:pt>
                <c:pt idx="354">
                  <c:v>2359.1999999999989</c:v>
                </c:pt>
                <c:pt idx="355">
                  <c:v>2366</c:v>
                </c:pt>
                <c:pt idx="356">
                  <c:v>2372.5</c:v>
                </c:pt>
                <c:pt idx="357">
                  <c:v>2377.1999999999989</c:v>
                </c:pt>
                <c:pt idx="358">
                  <c:v>2384.6999999999989</c:v>
                </c:pt>
                <c:pt idx="359">
                  <c:v>2391.599999999999</c:v>
                </c:pt>
                <c:pt idx="360">
                  <c:v>2400.9</c:v>
                </c:pt>
                <c:pt idx="361">
                  <c:v>2406.9</c:v>
                </c:pt>
                <c:pt idx="362">
                  <c:v>2414</c:v>
                </c:pt>
                <c:pt idx="363">
                  <c:v>2421.1999999999989</c:v>
                </c:pt>
                <c:pt idx="364">
                  <c:v>2428.4</c:v>
                </c:pt>
                <c:pt idx="365">
                  <c:v>2438.4</c:v>
                </c:pt>
                <c:pt idx="366">
                  <c:v>2448.4</c:v>
                </c:pt>
                <c:pt idx="367">
                  <c:v>2456.1999999999989</c:v>
                </c:pt>
                <c:pt idx="368">
                  <c:v>2466.1999999999989</c:v>
                </c:pt>
                <c:pt idx="369">
                  <c:v>2475.5</c:v>
                </c:pt>
                <c:pt idx="370">
                  <c:v>2485.5</c:v>
                </c:pt>
                <c:pt idx="371">
                  <c:v>2489.7999999999988</c:v>
                </c:pt>
                <c:pt idx="372">
                  <c:v>2496.599999999999</c:v>
                </c:pt>
                <c:pt idx="373">
                  <c:v>2503.7999999999988</c:v>
                </c:pt>
                <c:pt idx="374">
                  <c:v>2511</c:v>
                </c:pt>
                <c:pt idx="375">
                  <c:v>2518.1999999999989</c:v>
                </c:pt>
                <c:pt idx="376">
                  <c:v>2525.099999999999</c:v>
                </c:pt>
                <c:pt idx="377">
                  <c:v>2527.1999999999989</c:v>
                </c:pt>
                <c:pt idx="378">
                  <c:v>2529.099999999999</c:v>
                </c:pt>
                <c:pt idx="379">
                  <c:v>2533.6999999999989</c:v>
                </c:pt>
                <c:pt idx="380">
                  <c:v>2540.599999999999</c:v>
                </c:pt>
                <c:pt idx="381">
                  <c:v>2547.5</c:v>
                </c:pt>
                <c:pt idx="382">
                  <c:v>2554.099999999999</c:v>
                </c:pt>
                <c:pt idx="383">
                  <c:v>2561.599999999999</c:v>
                </c:pt>
                <c:pt idx="384">
                  <c:v>2568.4</c:v>
                </c:pt>
                <c:pt idx="385">
                  <c:v>2575.5</c:v>
                </c:pt>
                <c:pt idx="386">
                  <c:v>2584.7999999999988</c:v>
                </c:pt>
                <c:pt idx="387">
                  <c:v>2591.9</c:v>
                </c:pt>
                <c:pt idx="388">
                  <c:v>2596.9</c:v>
                </c:pt>
                <c:pt idx="389">
                  <c:v>2606.1999999999989</c:v>
                </c:pt>
                <c:pt idx="390">
                  <c:v>2613.6999999999989</c:v>
                </c:pt>
                <c:pt idx="391">
                  <c:v>2618.6999999999989</c:v>
                </c:pt>
                <c:pt idx="392">
                  <c:v>2626.5</c:v>
                </c:pt>
                <c:pt idx="393">
                  <c:v>2630.8</c:v>
                </c:pt>
                <c:pt idx="394">
                  <c:v>2635.1</c:v>
                </c:pt>
                <c:pt idx="395">
                  <c:v>2639.4</c:v>
                </c:pt>
                <c:pt idx="396">
                  <c:v>2649.4</c:v>
                </c:pt>
                <c:pt idx="397">
                  <c:v>2657</c:v>
                </c:pt>
                <c:pt idx="398">
                  <c:v>2667</c:v>
                </c:pt>
                <c:pt idx="399">
                  <c:v>2676.3</c:v>
                </c:pt>
                <c:pt idx="400">
                  <c:v>2683.9</c:v>
                </c:pt>
                <c:pt idx="401">
                  <c:v>2690.7</c:v>
                </c:pt>
                <c:pt idx="402">
                  <c:v>2697.5</c:v>
                </c:pt>
                <c:pt idx="403">
                  <c:v>2702.5</c:v>
                </c:pt>
                <c:pt idx="404">
                  <c:v>2707.1</c:v>
                </c:pt>
                <c:pt idx="405">
                  <c:v>2712.1</c:v>
                </c:pt>
                <c:pt idx="406">
                  <c:v>2719.2</c:v>
                </c:pt>
                <c:pt idx="407">
                  <c:v>2723.5</c:v>
                </c:pt>
                <c:pt idx="408">
                  <c:v>2732.8000000000011</c:v>
                </c:pt>
                <c:pt idx="409">
                  <c:v>2742.1000000000008</c:v>
                </c:pt>
                <c:pt idx="410">
                  <c:v>2751.400000000001</c:v>
                </c:pt>
                <c:pt idx="411">
                  <c:v>2760.7000000000012</c:v>
                </c:pt>
                <c:pt idx="412">
                  <c:v>2770.7000000000012</c:v>
                </c:pt>
                <c:pt idx="413">
                  <c:v>2780.0000000000009</c:v>
                </c:pt>
                <c:pt idx="414">
                  <c:v>2789.300000000002</c:v>
                </c:pt>
                <c:pt idx="415">
                  <c:v>2796.800000000002</c:v>
                </c:pt>
                <c:pt idx="416">
                  <c:v>2803.6000000000022</c:v>
                </c:pt>
                <c:pt idx="417">
                  <c:v>2808.5000000000018</c:v>
                </c:pt>
                <c:pt idx="418">
                  <c:v>2813.4000000000019</c:v>
                </c:pt>
                <c:pt idx="419">
                  <c:v>2819.9000000000019</c:v>
                </c:pt>
                <c:pt idx="420">
                  <c:v>2825.4000000000019</c:v>
                </c:pt>
                <c:pt idx="421">
                  <c:v>2829.7000000000021</c:v>
                </c:pt>
                <c:pt idx="422">
                  <c:v>2834.0000000000018</c:v>
                </c:pt>
                <c:pt idx="423">
                  <c:v>2841.2000000000021</c:v>
                </c:pt>
                <c:pt idx="424">
                  <c:v>2846.2000000000021</c:v>
                </c:pt>
                <c:pt idx="425">
                  <c:v>2855.5000000000018</c:v>
                </c:pt>
                <c:pt idx="426">
                  <c:v>2859.800000000002</c:v>
                </c:pt>
                <c:pt idx="427">
                  <c:v>2865.800000000002</c:v>
                </c:pt>
                <c:pt idx="428">
                  <c:v>2870.800000000002</c:v>
                </c:pt>
                <c:pt idx="429">
                  <c:v>2875.800000000002</c:v>
                </c:pt>
                <c:pt idx="430">
                  <c:v>2882.6000000000022</c:v>
                </c:pt>
                <c:pt idx="431">
                  <c:v>2889.4000000000028</c:v>
                </c:pt>
                <c:pt idx="432">
                  <c:v>2897.0000000000032</c:v>
                </c:pt>
                <c:pt idx="433">
                  <c:v>2902.0000000000032</c:v>
                </c:pt>
                <c:pt idx="434">
                  <c:v>2909.8000000000029</c:v>
                </c:pt>
                <c:pt idx="435">
                  <c:v>2916.6000000000031</c:v>
                </c:pt>
                <c:pt idx="436">
                  <c:v>2923.4000000000042</c:v>
                </c:pt>
                <c:pt idx="437">
                  <c:v>2925.3000000000038</c:v>
                </c:pt>
                <c:pt idx="438">
                  <c:v>2927.4000000000042</c:v>
                </c:pt>
                <c:pt idx="439">
                  <c:v>2936.700000000003</c:v>
                </c:pt>
                <c:pt idx="440">
                  <c:v>2943.9000000000042</c:v>
                </c:pt>
                <c:pt idx="441">
                  <c:v>2948.6000000000031</c:v>
                </c:pt>
                <c:pt idx="442">
                  <c:v>2957.9000000000042</c:v>
                </c:pt>
                <c:pt idx="443">
                  <c:v>2961.200000000003</c:v>
                </c:pt>
                <c:pt idx="444">
                  <c:v>2965.5000000000041</c:v>
                </c:pt>
                <c:pt idx="445">
                  <c:v>2971.9000000000042</c:v>
                </c:pt>
                <c:pt idx="446">
                  <c:v>2981.2000000000039</c:v>
                </c:pt>
                <c:pt idx="447">
                  <c:v>2990.5000000000041</c:v>
                </c:pt>
                <c:pt idx="448">
                  <c:v>2999.5000000000041</c:v>
                </c:pt>
                <c:pt idx="449">
                  <c:v>3006.7000000000039</c:v>
                </c:pt>
                <c:pt idx="450">
                  <c:v>3013.9000000000042</c:v>
                </c:pt>
                <c:pt idx="451">
                  <c:v>3021.100000000004</c:v>
                </c:pt>
                <c:pt idx="452">
                  <c:v>3025.4000000000042</c:v>
                </c:pt>
                <c:pt idx="453">
                  <c:v>3035.4000000000042</c:v>
                </c:pt>
                <c:pt idx="454">
                  <c:v>3042.600000000004</c:v>
                </c:pt>
                <c:pt idx="455">
                  <c:v>3047.600000000004</c:v>
                </c:pt>
                <c:pt idx="456">
                  <c:v>3055.100000000004</c:v>
                </c:pt>
                <c:pt idx="457">
                  <c:v>3062.600000000004</c:v>
                </c:pt>
                <c:pt idx="458">
                  <c:v>3070.100000000004</c:v>
                </c:pt>
                <c:pt idx="459">
                  <c:v>3075.100000000004</c:v>
                </c:pt>
                <c:pt idx="460">
                  <c:v>3081.9000000000042</c:v>
                </c:pt>
                <c:pt idx="461">
                  <c:v>3089.5000000000041</c:v>
                </c:pt>
                <c:pt idx="462">
                  <c:v>3098.8000000000038</c:v>
                </c:pt>
                <c:pt idx="463">
                  <c:v>3105.600000000004</c:v>
                </c:pt>
                <c:pt idx="464">
                  <c:v>3114.9000000000042</c:v>
                </c:pt>
                <c:pt idx="465">
                  <c:v>3124.2000000000039</c:v>
                </c:pt>
                <c:pt idx="466">
                  <c:v>3133.500000000005</c:v>
                </c:pt>
                <c:pt idx="467">
                  <c:v>3140.600000000004</c:v>
                </c:pt>
                <c:pt idx="468">
                  <c:v>3143.2000000000039</c:v>
                </c:pt>
                <c:pt idx="469">
                  <c:v>3150.000000000005</c:v>
                </c:pt>
                <c:pt idx="470">
                  <c:v>3156.9000000000051</c:v>
                </c:pt>
                <c:pt idx="471">
                  <c:v>3163.7000000000048</c:v>
                </c:pt>
                <c:pt idx="472">
                  <c:v>3168.3000000000052</c:v>
                </c:pt>
                <c:pt idx="473">
                  <c:v>3175.2000000000048</c:v>
                </c:pt>
                <c:pt idx="474">
                  <c:v>3182.4000000000051</c:v>
                </c:pt>
                <c:pt idx="475">
                  <c:v>3189.600000000004</c:v>
                </c:pt>
                <c:pt idx="476">
                  <c:v>3198.9000000000051</c:v>
                </c:pt>
                <c:pt idx="477">
                  <c:v>3203.9000000000051</c:v>
                </c:pt>
                <c:pt idx="478">
                  <c:v>3213.9000000000051</c:v>
                </c:pt>
                <c:pt idx="479">
                  <c:v>3222.9000000000051</c:v>
                </c:pt>
                <c:pt idx="480">
                  <c:v>3232.9000000000051</c:v>
                </c:pt>
                <c:pt idx="481">
                  <c:v>3237.2000000000048</c:v>
                </c:pt>
                <c:pt idx="482">
                  <c:v>3241.500000000005</c:v>
                </c:pt>
                <c:pt idx="483">
                  <c:v>3245.8000000000052</c:v>
                </c:pt>
                <c:pt idx="484">
                  <c:v>3252.6000000000049</c:v>
                </c:pt>
                <c:pt idx="485">
                  <c:v>3256.900000000006</c:v>
                </c:pt>
                <c:pt idx="486">
                  <c:v>3264.400000000006</c:v>
                </c:pt>
                <c:pt idx="487">
                  <c:v>3266.500000000005</c:v>
                </c:pt>
                <c:pt idx="488">
                  <c:v>3273.3000000000061</c:v>
                </c:pt>
                <c:pt idx="489">
                  <c:v>3282.6000000000058</c:v>
                </c:pt>
                <c:pt idx="490">
                  <c:v>3291.900000000006</c:v>
                </c:pt>
                <c:pt idx="491">
                  <c:v>3300.7000000000062</c:v>
                </c:pt>
                <c:pt idx="492">
                  <c:v>3310.0000000000059</c:v>
                </c:pt>
                <c:pt idx="493">
                  <c:v>3314.300000000007</c:v>
                </c:pt>
                <c:pt idx="494">
                  <c:v>3319.300000000007</c:v>
                </c:pt>
                <c:pt idx="495">
                  <c:v>3326.1000000000072</c:v>
                </c:pt>
                <c:pt idx="496">
                  <c:v>3330.4000000000069</c:v>
                </c:pt>
                <c:pt idx="497">
                  <c:v>3340.4000000000069</c:v>
                </c:pt>
                <c:pt idx="498">
                  <c:v>3345.300000000007</c:v>
                </c:pt>
                <c:pt idx="499">
                  <c:v>3350.300000000007</c:v>
                </c:pt>
                <c:pt idx="500">
                  <c:v>3360.300000000007</c:v>
                </c:pt>
                <c:pt idx="501">
                  <c:v>3369.300000000007</c:v>
                </c:pt>
                <c:pt idx="502">
                  <c:v>3379.300000000007</c:v>
                </c:pt>
                <c:pt idx="503">
                  <c:v>3388.6000000000072</c:v>
                </c:pt>
                <c:pt idx="504">
                  <c:v>3390.5000000000068</c:v>
                </c:pt>
                <c:pt idx="505">
                  <c:v>3398.0000000000068</c:v>
                </c:pt>
                <c:pt idx="506">
                  <c:v>3405.5000000000068</c:v>
                </c:pt>
                <c:pt idx="507">
                  <c:v>3410.5000000000068</c:v>
                </c:pt>
                <c:pt idx="508">
                  <c:v>3417.300000000007</c:v>
                </c:pt>
                <c:pt idx="509">
                  <c:v>3424.1000000000072</c:v>
                </c:pt>
                <c:pt idx="510">
                  <c:v>3430.9000000000078</c:v>
                </c:pt>
                <c:pt idx="511">
                  <c:v>3440.200000000008</c:v>
                </c:pt>
                <c:pt idx="512">
                  <c:v>3444.200000000008</c:v>
                </c:pt>
                <c:pt idx="513">
                  <c:v>3453.5000000000082</c:v>
                </c:pt>
                <c:pt idx="514">
                  <c:v>3458.5000000000082</c:v>
                </c:pt>
                <c:pt idx="515">
                  <c:v>3466.3000000000102</c:v>
                </c:pt>
                <c:pt idx="516">
                  <c:v>3474.1000000000099</c:v>
                </c:pt>
                <c:pt idx="517">
                  <c:v>3481.6000000000099</c:v>
                </c:pt>
                <c:pt idx="518">
                  <c:v>3486.6000000000099</c:v>
                </c:pt>
                <c:pt idx="519">
                  <c:v>3494.1000000000099</c:v>
                </c:pt>
                <c:pt idx="520">
                  <c:v>3501.6000000000099</c:v>
                </c:pt>
                <c:pt idx="521">
                  <c:v>3509.1000000000099</c:v>
                </c:pt>
                <c:pt idx="522">
                  <c:v>3515.9000000000101</c:v>
                </c:pt>
                <c:pt idx="523">
                  <c:v>3525.2000000000089</c:v>
                </c:pt>
                <c:pt idx="524">
                  <c:v>3530.2000000000089</c:v>
                </c:pt>
                <c:pt idx="525">
                  <c:v>3540.2000000000089</c:v>
                </c:pt>
                <c:pt idx="526">
                  <c:v>3544.50000000001</c:v>
                </c:pt>
                <c:pt idx="527">
                  <c:v>3549.50000000001</c:v>
                </c:pt>
                <c:pt idx="528">
                  <c:v>3553.8000000000102</c:v>
                </c:pt>
                <c:pt idx="529">
                  <c:v>3559.6000000000099</c:v>
                </c:pt>
                <c:pt idx="530">
                  <c:v>3568.9000000000101</c:v>
                </c:pt>
                <c:pt idx="531">
                  <c:v>3578.9000000000101</c:v>
                </c:pt>
                <c:pt idx="532">
                  <c:v>3583.9000000000101</c:v>
                </c:pt>
                <c:pt idx="533">
                  <c:v>3589.7000000000098</c:v>
                </c:pt>
                <c:pt idx="534">
                  <c:v>3594.00000000001</c:v>
                </c:pt>
                <c:pt idx="535">
                  <c:v>3600.8000000000102</c:v>
                </c:pt>
                <c:pt idx="536">
                  <c:v>3610.1000000000099</c:v>
                </c:pt>
                <c:pt idx="537">
                  <c:v>3616.900000000011</c:v>
                </c:pt>
                <c:pt idx="538">
                  <c:v>3624.400000000011</c:v>
                </c:pt>
                <c:pt idx="539">
                  <c:v>3629.400000000011</c:v>
                </c:pt>
                <c:pt idx="540">
                  <c:v>3639.400000000011</c:v>
                </c:pt>
                <c:pt idx="541">
                  <c:v>3646.3000000000111</c:v>
                </c:pt>
                <c:pt idx="542">
                  <c:v>3655.6000000000108</c:v>
                </c:pt>
                <c:pt idx="543">
                  <c:v>3662.7000000000112</c:v>
                </c:pt>
                <c:pt idx="544">
                  <c:v>3667.0000000000109</c:v>
                </c:pt>
                <c:pt idx="545">
                  <c:v>3671.900000000011</c:v>
                </c:pt>
                <c:pt idx="546">
                  <c:v>3681.900000000011</c:v>
                </c:pt>
                <c:pt idx="547">
                  <c:v>3691.2000000000112</c:v>
                </c:pt>
                <c:pt idx="548">
                  <c:v>3701.2000000000112</c:v>
                </c:pt>
                <c:pt idx="549">
                  <c:v>3708.0000000000109</c:v>
                </c:pt>
                <c:pt idx="550">
                  <c:v>3718.0000000000109</c:v>
                </c:pt>
                <c:pt idx="551">
                  <c:v>3727.300000000012</c:v>
                </c:pt>
                <c:pt idx="552">
                  <c:v>3732.300000000012</c:v>
                </c:pt>
                <c:pt idx="553">
                  <c:v>3739.2000000000112</c:v>
                </c:pt>
                <c:pt idx="554">
                  <c:v>3744.2000000000112</c:v>
                </c:pt>
                <c:pt idx="555">
                  <c:v>3751.7000000000112</c:v>
                </c:pt>
                <c:pt idx="556">
                  <c:v>3756.1000000000122</c:v>
                </c:pt>
                <c:pt idx="557">
                  <c:v>3763.0000000000118</c:v>
                </c:pt>
                <c:pt idx="558">
                  <c:v>3772.300000000012</c:v>
                </c:pt>
                <c:pt idx="559">
                  <c:v>3776.6000000000122</c:v>
                </c:pt>
                <c:pt idx="560">
                  <c:v>3783.800000000012</c:v>
                </c:pt>
                <c:pt idx="561">
                  <c:v>3793.800000000012</c:v>
                </c:pt>
                <c:pt idx="562">
                  <c:v>3798.1000000000122</c:v>
                </c:pt>
                <c:pt idx="563">
                  <c:v>3807.1000000000122</c:v>
                </c:pt>
                <c:pt idx="564">
                  <c:v>3816.4000000000119</c:v>
                </c:pt>
                <c:pt idx="565">
                  <c:v>3825.7000000000121</c:v>
                </c:pt>
                <c:pt idx="566">
                  <c:v>3835.7000000000121</c:v>
                </c:pt>
                <c:pt idx="567">
                  <c:v>3845.7000000000121</c:v>
                </c:pt>
                <c:pt idx="568">
                  <c:v>3852.5000000000132</c:v>
                </c:pt>
                <c:pt idx="569">
                  <c:v>3854.6000000000122</c:v>
                </c:pt>
                <c:pt idx="570">
                  <c:v>3862.1000000000122</c:v>
                </c:pt>
                <c:pt idx="571">
                  <c:v>3866.800000000012</c:v>
                </c:pt>
                <c:pt idx="572">
                  <c:v>3873.6000000000122</c:v>
                </c:pt>
                <c:pt idx="573">
                  <c:v>3878.5000000000132</c:v>
                </c:pt>
                <c:pt idx="574">
                  <c:v>3885.6000000000122</c:v>
                </c:pt>
                <c:pt idx="575">
                  <c:v>3890.6000000000122</c:v>
                </c:pt>
                <c:pt idx="576">
                  <c:v>3897.4000000000128</c:v>
                </c:pt>
                <c:pt idx="577">
                  <c:v>3904.200000000013</c:v>
                </c:pt>
                <c:pt idx="578">
                  <c:v>3908.5000000000132</c:v>
                </c:pt>
                <c:pt idx="579">
                  <c:v>3916.0000000000132</c:v>
                </c:pt>
                <c:pt idx="580">
                  <c:v>3922.8000000000138</c:v>
                </c:pt>
                <c:pt idx="581">
                  <c:v>3927.100000000014</c:v>
                </c:pt>
                <c:pt idx="582">
                  <c:v>3936.4000000000142</c:v>
                </c:pt>
                <c:pt idx="583">
                  <c:v>3940.7000000000139</c:v>
                </c:pt>
                <c:pt idx="584">
                  <c:v>3947.5000000000141</c:v>
                </c:pt>
                <c:pt idx="585">
                  <c:v>3955.0000000000141</c:v>
                </c:pt>
                <c:pt idx="586">
                  <c:v>3962.5000000000141</c:v>
                </c:pt>
                <c:pt idx="587">
                  <c:v>3969.3000000000152</c:v>
                </c:pt>
                <c:pt idx="588">
                  <c:v>3976.9000000000142</c:v>
                </c:pt>
                <c:pt idx="589">
                  <c:v>3986.2000000000139</c:v>
                </c:pt>
                <c:pt idx="590">
                  <c:v>3990.500000000015</c:v>
                </c:pt>
                <c:pt idx="591">
                  <c:v>3995.4000000000151</c:v>
                </c:pt>
                <c:pt idx="592">
                  <c:v>3999.4000000000151</c:v>
                </c:pt>
                <c:pt idx="593">
                  <c:v>4004.8000000000152</c:v>
                </c:pt>
                <c:pt idx="594">
                  <c:v>4011.9000000000151</c:v>
                </c:pt>
                <c:pt idx="595">
                  <c:v>4014.500000000015</c:v>
                </c:pt>
                <c:pt idx="596">
                  <c:v>4018.500000000015</c:v>
                </c:pt>
                <c:pt idx="597">
                  <c:v>4023.500000000015</c:v>
                </c:pt>
                <c:pt idx="598">
                  <c:v>4027.8000000000152</c:v>
                </c:pt>
                <c:pt idx="599">
                  <c:v>4037.1000000000149</c:v>
                </c:pt>
                <c:pt idx="600">
                  <c:v>4046.4000000000151</c:v>
                </c:pt>
                <c:pt idx="601">
                  <c:v>4056.4000000000151</c:v>
                </c:pt>
                <c:pt idx="602">
                  <c:v>4066.4000000000151</c:v>
                </c:pt>
                <c:pt idx="603">
                  <c:v>4076.4000000000151</c:v>
                </c:pt>
                <c:pt idx="604">
                  <c:v>4086.4000000000151</c:v>
                </c:pt>
                <c:pt idx="605">
                  <c:v>4090.7000000000148</c:v>
                </c:pt>
                <c:pt idx="606">
                  <c:v>4095.000000000015</c:v>
                </c:pt>
                <c:pt idx="607">
                  <c:v>4099.3000000000156</c:v>
                </c:pt>
                <c:pt idx="608">
                  <c:v>4104.3000000000156</c:v>
                </c:pt>
                <c:pt idx="609">
                  <c:v>4109.3000000000156</c:v>
                </c:pt>
                <c:pt idx="610">
                  <c:v>4116.900000000016</c:v>
                </c:pt>
                <c:pt idx="611">
                  <c:v>4121.2000000000162</c:v>
                </c:pt>
                <c:pt idx="612">
                  <c:v>4128.7000000000162</c:v>
                </c:pt>
                <c:pt idx="613">
                  <c:v>4138.7000000000162</c:v>
                </c:pt>
                <c:pt idx="614">
                  <c:v>4148.7000000000162</c:v>
                </c:pt>
                <c:pt idx="615">
                  <c:v>4158.7000000000162</c:v>
                </c:pt>
                <c:pt idx="616">
                  <c:v>4168.7000000000162</c:v>
                </c:pt>
                <c:pt idx="617">
                  <c:v>4178.7000000000162</c:v>
                </c:pt>
                <c:pt idx="618">
                  <c:v>4188.7000000000162</c:v>
                </c:pt>
                <c:pt idx="619">
                  <c:v>4198.7000000000162</c:v>
                </c:pt>
                <c:pt idx="620">
                  <c:v>4208.7000000000162</c:v>
                </c:pt>
                <c:pt idx="621">
                  <c:v>4218.7000000000162</c:v>
                </c:pt>
                <c:pt idx="622">
                  <c:v>4223.7000000000162</c:v>
                </c:pt>
                <c:pt idx="623">
                  <c:v>4228.0000000000164</c:v>
                </c:pt>
                <c:pt idx="624">
                  <c:v>4232.3000000000166</c:v>
                </c:pt>
                <c:pt idx="625">
                  <c:v>4236.6000000000167</c:v>
                </c:pt>
                <c:pt idx="626">
                  <c:v>4245.9000000000169</c:v>
                </c:pt>
                <c:pt idx="627">
                  <c:v>4250.2000000000171</c:v>
                </c:pt>
                <c:pt idx="628">
                  <c:v>4254.5000000000173</c:v>
                </c:pt>
                <c:pt idx="629">
                  <c:v>4261.3000000000184</c:v>
                </c:pt>
                <c:pt idx="630">
                  <c:v>4268.1000000000176</c:v>
                </c:pt>
                <c:pt idx="631">
                  <c:v>4277.4000000000178</c:v>
                </c:pt>
                <c:pt idx="632">
                  <c:v>4284.6000000000176</c:v>
                </c:pt>
                <c:pt idx="633">
                  <c:v>4294.6000000000176</c:v>
                </c:pt>
                <c:pt idx="634">
                  <c:v>4301.8000000000184</c:v>
                </c:pt>
                <c:pt idx="635">
                  <c:v>4307.6000000000176</c:v>
                </c:pt>
                <c:pt idx="636">
                  <c:v>4315.1000000000176</c:v>
                </c:pt>
                <c:pt idx="637">
                  <c:v>4323.6000000000176</c:v>
                </c:pt>
                <c:pt idx="638">
                  <c:v>4330.8000000000184</c:v>
                </c:pt>
                <c:pt idx="639">
                  <c:v>4335.8000000000184</c:v>
                </c:pt>
                <c:pt idx="640">
                  <c:v>4340.7000000000171</c:v>
                </c:pt>
                <c:pt idx="641">
                  <c:v>4345.6000000000167</c:v>
                </c:pt>
                <c:pt idx="642">
                  <c:v>4349.9000000000169</c:v>
                </c:pt>
                <c:pt idx="643">
                  <c:v>4354.9000000000169</c:v>
                </c:pt>
                <c:pt idx="644">
                  <c:v>4361.7000000000171</c:v>
                </c:pt>
                <c:pt idx="645">
                  <c:v>4371.0000000000173</c:v>
                </c:pt>
                <c:pt idx="646">
                  <c:v>4375.3000000000184</c:v>
                </c:pt>
                <c:pt idx="647">
                  <c:v>4385.3000000000184</c:v>
                </c:pt>
                <c:pt idx="648">
                  <c:v>4394.6000000000176</c:v>
                </c:pt>
                <c:pt idx="649">
                  <c:v>4403.9000000000178</c:v>
                </c:pt>
                <c:pt idx="650">
                  <c:v>4413.200000000018</c:v>
                </c:pt>
                <c:pt idx="651">
                  <c:v>4420.700000000018</c:v>
                </c:pt>
                <c:pt idx="652">
                  <c:v>4430.0000000000182</c:v>
                </c:pt>
                <c:pt idx="653">
                  <c:v>4439.3000000000184</c:v>
                </c:pt>
                <c:pt idx="654">
                  <c:v>4448.6000000000204</c:v>
                </c:pt>
                <c:pt idx="655">
                  <c:v>4457.9000000000187</c:v>
                </c:pt>
                <c:pt idx="656">
                  <c:v>4467.2000000000189</c:v>
                </c:pt>
                <c:pt idx="657">
                  <c:v>4475.00000000002</c:v>
                </c:pt>
                <c:pt idx="658">
                  <c:v>4480.8000000000202</c:v>
                </c:pt>
                <c:pt idx="659">
                  <c:v>4482.7000000000189</c:v>
                </c:pt>
                <c:pt idx="660">
                  <c:v>4487.00000000002</c:v>
                </c:pt>
                <c:pt idx="661">
                  <c:v>4490.50000000002</c:v>
                </c:pt>
                <c:pt idx="662">
                  <c:v>4498.3000000000202</c:v>
                </c:pt>
                <c:pt idx="663">
                  <c:v>4502.6000000000204</c:v>
                </c:pt>
                <c:pt idx="664">
                  <c:v>4507.6000000000204</c:v>
                </c:pt>
                <c:pt idx="665">
                  <c:v>4513.9000000000196</c:v>
                </c:pt>
                <c:pt idx="666">
                  <c:v>4520.7000000000198</c:v>
                </c:pt>
                <c:pt idx="667">
                  <c:v>4530.7000000000198</c:v>
                </c:pt>
                <c:pt idx="668">
                  <c:v>4538.2000000000198</c:v>
                </c:pt>
                <c:pt idx="669">
                  <c:v>4543.1000000000204</c:v>
                </c:pt>
                <c:pt idx="670">
                  <c:v>4547.50000000002</c:v>
                </c:pt>
                <c:pt idx="671">
                  <c:v>4549.4000000000187</c:v>
                </c:pt>
                <c:pt idx="672">
                  <c:v>4555.2000000000189</c:v>
                </c:pt>
                <c:pt idx="673">
                  <c:v>4560.1000000000204</c:v>
                </c:pt>
                <c:pt idx="674">
                  <c:v>4565.0000000000182</c:v>
                </c:pt>
                <c:pt idx="675">
                  <c:v>4572.8000000000184</c:v>
                </c:pt>
                <c:pt idx="676">
                  <c:v>4579.6000000000204</c:v>
                </c:pt>
                <c:pt idx="677">
                  <c:v>4587.4000000000187</c:v>
                </c:pt>
                <c:pt idx="678">
                  <c:v>4593.8000000000184</c:v>
                </c:pt>
                <c:pt idx="679">
                  <c:v>4600.3000000000184</c:v>
                </c:pt>
                <c:pt idx="680">
                  <c:v>4605.200000000018</c:v>
                </c:pt>
                <c:pt idx="681">
                  <c:v>4613.0000000000182</c:v>
                </c:pt>
                <c:pt idx="682">
                  <c:v>4623.0000000000182</c:v>
                </c:pt>
                <c:pt idx="683">
                  <c:v>4632.0000000000182</c:v>
                </c:pt>
                <c:pt idx="684">
                  <c:v>4639.5000000000182</c:v>
                </c:pt>
                <c:pt idx="685">
                  <c:v>4648.8000000000184</c:v>
                </c:pt>
                <c:pt idx="686">
                  <c:v>4655.0000000000182</c:v>
                </c:pt>
                <c:pt idx="687">
                  <c:v>4665.0000000000182</c:v>
                </c:pt>
                <c:pt idx="688">
                  <c:v>4672.1000000000204</c:v>
                </c:pt>
                <c:pt idx="689">
                  <c:v>4679.2000000000189</c:v>
                </c:pt>
                <c:pt idx="690">
                  <c:v>4687.00000000002</c:v>
                </c:pt>
                <c:pt idx="691">
                  <c:v>4697.00000000002</c:v>
                </c:pt>
                <c:pt idx="692">
                  <c:v>4701.3000000000202</c:v>
                </c:pt>
                <c:pt idx="693">
                  <c:v>4705.6000000000204</c:v>
                </c:pt>
                <c:pt idx="694">
                  <c:v>4713.4000000000196</c:v>
                </c:pt>
                <c:pt idx="695">
                  <c:v>4720.3000000000202</c:v>
                </c:pt>
                <c:pt idx="696">
                  <c:v>4724.6000000000204</c:v>
                </c:pt>
                <c:pt idx="697">
                  <c:v>4728.9000000000196</c:v>
                </c:pt>
                <c:pt idx="698">
                  <c:v>4738.2000000000198</c:v>
                </c:pt>
                <c:pt idx="699">
                  <c:v>4748.2000000000198</c:v>
                </c:pt>
                <c:pt idx="700">
                  <c:v>4757.50000000002</c:v>
                </c:pt>
                <c:pt idx="701">
                  <c:v>4765.00000000002</c:v>
                </c:pt>
                <c:pt idx="702">
                  <c:v>4774.3000000000202</c:v>
                </c:pt>
                <c:pt idx="703">
                  <c:v>4784.3000000000202</c:v>
                </c:pt>
                <c:pt idx="704">
                  <c:v>4791.8000000000202</c:v>
                </c:pt>
                <c:pt idx="705">
                  <c:v>4801.1000000000204</c:v>
                </c:pt>
                <c:pt idx="706">
                  <c:v>4811.1000000000204</c:v>
                </c:pt>
                <c:pt idx="707">
                  <c:v>4818.9000000000206</c:v>
                </c:pt>
                <c:pt idx="708">
                  <c:v>4823.9000000000206</c:v>
                </c:pt>
                <c:pt idx="709">
                  <c:v>4831.1000000000204</c:v>
                </c:pt>
                <c:pt idx="710">
                  <c:v>4838.3000000000202</c:v>
                </c:pt>
                <c:pt idx="711">
                  <c:v>4843.3000000000202</c:v>
                </c:pt>
                <c:pt idx="712">
                  <c:v>4847.6000000000204</c:v>
                </c:pt>
                <c:pt idx="713">
                  <c:v>4852.50000000002</c:v>
                </c:pt>
                <c:pt idx="714">
                  <c:v>4862.50000000002</c:v>
                </c:pt>
                <c:pt idx="715">
                  <c:v>4872.50000000002</c:v>
                </c:pt>
                <c:pt idx="716">
                  <c:v>4882.50000000002</c:v>
                </c:pt>
                <c:pt idx="717">
                  <c:v>4892.50000000002</c:v>
                </c:pt>
                <c:pt idx="718">
                  <c:v>4901.8000000000202</c:v>
                </c:pt>
                <c:pt idx="719">
                  <c:v>4911.1000000000204</c:v>
                </c:pt>
                <c:pt idx="720">
                  <c:v>4920.4000000000206</c:v>
                </c:pt>
                <c:pt idx="721">
                  <c:v>4929.7000000000207</c:v>
                </c:pt>
                <c:pt idx="722">
                  <c:v>4936.6000000000204</c:v>
                </c:pt>
                <c:pt idx="723">
                  <c:v>4943.8000000000202</c:v>
                </c:pt>
                <c:pt idx="724">
                  <c:v>4950.00000000002</c:v>
                </c:pt>
                <c:pt idx="725">
                  <c:v>4957.2000000000198</c:v>
                </c:pt>
                <c:pt idx="726">
                  <c:v>4961.6000000000204</c:v>
                </c:pt>
                <c:pt idx="727">
                  <c:v>4971.6000000000204</c:v>
                </c:pt>
                <c:pt idx="728">
                  <c:v>4976.2000000000198</c:v>
                </c:pt>
                <c:pt idx="729">
                  <c:v>4980.50000000002</c:v>
                </c:pt>
                <c:pt idx="730">
                  <c:v>4987.6000000000204</c:v>
                </c:pt>
                <c:pt idx="731">
                  <c:v>4995.4000000000206</c:v>
                </c:pt>
                <c:pt idx="732">
                  <c:v>5002.2000000000207</c:v>
                </c:pt>
                <c:pt idx="733">
                  <c:v>5008.8000000000211</c:v>
                </c:pt>
                <c:pt idx="734">
                  <c:v>5015.6000000000213</c:v>
                </c:pt>
                <c:pt idx="735">
                  <c:v>5022.4000000000206</c:v>
                </c:pt>
                <c:pt idx="736">
                  <c:v>5029.2000000000216</c:v>
                </c:pt>
                <c:pt idx="737">
                  <c:v>5038.5000000000218</c:v>
                </c:pt>
                <c:pt idx="738">
                  <c:v>5045.4000000000206</c:v>
                </c:pt>
                <c:pt idx="739">
                  <c:v>5052.3000000000211</c:v>
                </c:pt>
                <c:pt idx="740">
                  <c:v>5059.2000000000207</c:v>
                </c:pt>
                <c:pt idx="741">
                  <c:v>5068.5000000000209</c:v>
                </c:pt>
                <c:pt idx="742">
                  <c:v>5075.7000000000207</c:v>
                </c:pt>
                <c:pt idx="743">
                  <c:v>5082.9000000000206</c:v>
                </c:pt>
                <c:pt idx="744">
                  <c:v>5090.1000000000204</c:v>
                </c:pt>
                <c:pt idx="745">
                  <c:v>5097.6000000000204</c:v>
                </c:pt>
                <c:pt idx="746">
                  <c:v>5107.6000000000204</c:v>
                </c:pt>
                <c:pt idx="747">
                  <c:v>5112.6000000000204</c:v>
                </c:pt>
                <c:pt idx="748">
                  <c:v>5121.9000000000206</c:v>
                </c:pt>
                <c:pt idx="749">
                  <c:v>5128.2000000000207</c:v>
                </c:pt>
                <c:pt idx="750">
                  <c:v>5132.5000000000209</c:v>
                </c:pt>
                <c:pt idx="751">
                  <c:v>5139.4000000000206</c:v>
                </c:pt>
                <c:pt idx="752">
                  <c:v>5146.3000000000202</c:v>
                </c:pt>
                <c:pt idx="753">
                  <c:v>5151.3000000000202</c:v>
                </c:pt>
                <c:pt idx="754">
                  <c:v>5160.6000000000204</c:v>
                </c:pt>
                <c:pt idx="755">
                  <c:v>5170.6000000000204</c:v>
                </c:pt>
                <c:pt idx="756">
                  <c:v>5177.8000000000202</c:v>
                </c:pt>
                <c:pt idx="757">
                  <c:v>5185.6000000000204</c:v>
                </c:pt>
                <c:pt idx="758">
                  <c:v>5192.8000000000202</c:v>
                </c:pt>
                <c:pt idx="759">
                  <c:v>5202.1000000000204</c:v>
                </c:pt>
                <c:pt idx="760">
                  <c:v>5210.9000000000206</c:v>
                </c:pt>
                <c:pt idx="761">
                  <c:v>5214.5000000000209</c:v>
                </c:pt>
                <c:pt idx="762">
                  <c:v>5223.8000000000211</c:v>
                </c:pt>
                <c:pt idx="763">
                  <c:v>5228.1000000000213</c:v>
                </c:pt>
                <c:pt idx="764">
                  <c:v>5232.4000000000206</c:v>
                </c:pt>
                <c:pt idx="765">
                  <c:v>5241.7000000000216</c:v>
                </c:pt>
                <c:pt idx="766">
                  <c:v>5248.9000000000206</c:v>
                </c:pt>
                <c:pt idx="767">
                  <c:v>5255.7000000000216</c:v>
                </c:pt>
                <c:pt idx="768">
                  <c:v>5265.1000000000213</c:v>
                </c:pt>
                <c:pt idx="769">
                  <c:v>5274.4000000000206</c:v>
                </c:pt>
                <c:pt idx="770">
                  <c:v>5278.7000000000216</c:v>
                </c:pt>
                <c:pt idx="771">
                  <c:v>5285.1000000000213</c:v>
                </c:pt>
                <c:pt idx="772">
                  <c:v>5292.0000000000209</c:v>
                </c:pt>
                <c:pt idx="773">
                  <c:v>5298.9000000000206</c:v>
                </c:pt>
                <c:pt idx="774">
                  <c:v>5305.7000000000207</c:v>
                </c:pt>
                <c:pt idx="775">
                  <c:v>5310.4000000000206</c:v>
                </c:pt>
                <c:pt idx="776">
                  <c:v>5315.1000000000204</c:v>
                </c:pt>
                <c:pt idx="777">
                  <c:v>5324.4000000000206</c:v>
                </c:pt>
                <c:pt idx="778">
                  <c:v>5333.7000000000207</c:v>
                </c:pt>
                <c:pt idx="779">
                  <c:v>5338.0000000000209</c:v>
                </c:pt>
                <c:pt idx="780">
                  <c:v>5342.3000000000211</c:v>
                </c:pt>
                <c:pt idx="781">
                  <c:v>5346.3000000000211</c:v>
                </c:pt>
                <c:pt idx="782">
                  <c:v>5350.6000000000213</c:v>
                </c:pt>
                <c:pt idx="783">
                  <c:v>5354.9000000000206</c:v>
                </c:pt>
                <c:pt idx="784">
                  <c:v>5359.2000000000216</c:v>
                </c:pt>
                <c:pt idx="785">
                  <c:v>5366.0000000000218</c:v>
                </c:pt>
                <c:pt idx="786">
                  <c:v>5369.6000000000222</c:v>
                </c:pt>
                <c:pt idx="787">
                  <c:v>5376.4000000000206</c:v>
                </c:pt>
                <c:pt idx="788">
                  <c:v>5381.4000000000206</c:v>
                </c:pt>
                <c:pt idx="789">
                  <c:v>5391.4000000000206</c:v>
                </c:pt>
                <c:pt idx="790">
                  <c:v>5395.7000000000226</c:v>
                </c:pt>
                <c:pt idx="791">
                  <c:v>5402.9000000000206</c:v>
                </c:pt>
                <c:pt idx="792">
                  <c:v>5407.2000000000226</c:v>
                </c:pt>
                <c:pt idx="793">
                  <c:v>5412.2000000000226</c:v>
                </c:pt>
                <c:pt idx="794">
                  <c:v>5421.5000000000227</c:v>
                </c:pt>
                <c:pt idx="795">
                  <c:v>5425.8000000000229</c:v>
                </c:pt>
                <c:pt idx="796">
                  <c:v>5430.1000000000231</c:v>
                </c:pt>
                <c:pt idx="797">
                  <c:v>5437.2000000000226</c:v>
                </c:pt>
                <c:pt idx="798">
                  <c:v>5441.9000000000206</c:v>
                </c:pt>
                <c:pt idx="799">
                  <c:v>5448.8000000000229</c:v>
                </c:pt>
                <c:pt idx="800">
                  <c:v>5453.1000000000231</c:v>
                </c:pt>
                <c:pt idx="801">
                  <c:v>5460.3000000000229</c:v>
                </c:pt>
                <c:pt idx="802">
                  <c:v>5467.4000000000206</c:v>
                </c:pt>
                <c:pt idx="803">
                  <c:v>5473.2000000000226</c:v>
                </c:pt>
                <c:pt idx="804">
                  <c:v>5480.1000000000231</c:v>
                </c:pt>
                <c:pt idx="805">
                  <c:v>5486.6000000000231</c:v>
                </c:pt>
                <c:pt idx="806">
                  <c:v>5490.1000000000231</c:v>
                </c:pt>
                <c:pt idx="807">
                  <c:v>5493.4000000000206</c:v>
                </c:pt>
                <c:pt idx="808">
                  <c:v>5498.4000000000206</c:v>
                </c:pt>
                <c:pt idx="809">
                  <c:v>5507.7000000000226</c:v>
                </c:pt>
                <c:pt idx="810">
                  <c:v>5517.0000000000236</c:v>
                </c:pt>
                <c:pt idx="811">
                  <c:v>5522.100000000024</c:v>
                </c:pt>
                <c:pt idx="812">
                  <c:v>5527.9000000000206</c:v>
                </c:pt>
                <c:pt idx="813">
                  <c:v>5537.2000000000226</c:v>
                </c:pt>
                <c:pt idx="814">
                  <c:v>5546.5000000000246</c:v>
                </c:pt>
                <c:pt idx="815">
                  <c:v>5555.8000000000247</c:v>
                </c:pt>
                <c:pt idx="816">
                  <c:v>5562.9000000000206</c:v>
                </c:pt>
                <c:pt idx="817">
                  <c:v>5572.2000000000226</c:v>
                </c:pt>
                <c:pt idx="818">
                  <c:v>5579.0000000000246</c:v>
                </c:pt>
                <c:pt idx="819">
                  <c:v>5583.3000000000256</c:v>
                </c:pt>
                <c:pt idx="820">
                  <c:v>5585.400000000026</c:v>
                </c:pt>
                <c:pt idx="821">
                  <c:v>5590.400000000026</c:v>
                </c:pt>
                <c:pt idx="822">
                  <c:v>5594.7000000000262</c:v>
                </c:pt>
                <c:pt idx="823">
                  <c:v>5601.6000000000258</c:v>
                </c:pt>
                <c:pt idx="824">
                  <c:v>5608.400000000026</c:v>
                </c:pt>
                <c:pt idx="825">
                  <c:v>5615.2000000000262</c:v>
                </c:pt>
                <c:pt idx="826">
                  <c:v>5617.8000000000266</c:v>
                </c:pt>
                <c:pt idx="827">
                  <c:v>5627.8000000000266</c:v>
                </c:pt>
                <c:pt idx="828">
                  <c:v>5632.1000000000267</c:v>
                </c:pt>
                <c:pt idx="829">
                  <c:v>5639.2000000000271</c:v>
                </c:pt>
                <c:pt idx="830">
                  <c:v>5649.2000000000271</c:v>
                </c:pt>
                <c:pt idx="831">
                  <c:v>5653.5000000000273</c:v>
                </c:pt>
                <c:pt idx="832">
                  <c:v>5663.5000000000273</c:v>
                </c:pt>
                <c:pt idx="833">
                  <c:v>5673.5000000000273</c:v>
                </c:pt>
                <c:pt idx="834">
                  <c:v>5678.5000000000273</c:v>
                </c:pt>
                <c:pt idx="835">
                  <c:v>5683.5000000000273</c:v>
                </c:pt>
                <c:pt idx="836">
                  <c:v>5691.3000000000284</c:v>
                </c:pt>
                <c:pt idx="837">
                  <c:v>5699.1000000000276</c:v>
                </c:pt>
                <c:pt idx="838">
                  <c:v>5704.1000000000276</c:v>
                </c:pt>
                <c:pt idx="839">
                  <c:v>5709.1000000000276</c:v>
                </c:pt>
                <c:pt idx="840">
                  <c:v>5714.1000000000276</c:v>
                </c:pt>
                <c:pt idx="841">
                  <c:v>5719.1000000000276</c:v>
                </c:pt>
                <c:pt idx="842">
                  <c:v>5729.1000000000276</c:v>
                </c:pt>
                <c:pt idx="843">
                  <c:v>5739.1000000000276</c:v>
                </c:pt>
                <c:pt idx="844">
                  <c:v>5746.3000000000284</c:v>
                </c:pt>
                <c:pt idx="845">
                  <c:v>5755.6000000000276</c:v>
                </c:pt>
                <c:pt idx="846">
                  <c:v>5764.9000000000278</c:v>
                </c:pt>
                <c:pt idx="847">
                  <c:v>5772.1000000000276</c:v>
                </c:pt>
                <c:pt idx="848">
                  <c:v>5778.6000000000276</c:v>
                </c:pt>
                <c:pt idx="849">
                  <c:v>5786.1000000000276</c:v>
                </c:pt>
                <c:pt idx="850">
                  <c:v>5793.700000000028</c:v>
                </c:pt>
                <c:pt idx="851">
                  <c:v>5797.200000000028</c:v>
                </c:pt>
                <c:pt idx="852">
                  <c:v>5807.200000000028</c:v>
                </c:pt>
                <c:pt idx="853">
                  <c:v>5817.200000000028</c:v>
                </c:pt>
                <c:pt idx="854">
                  <c:v>5821.5000000000282</c:v>
                </c:pt>
                <c:pt idx="855">
                  <c:v>5826.5000000000282</c:v>
                </c:pt>
                <c:pt idx="856">
                  <c:v>5830.8000000000284</c:v>
                </c:pt>
                <c:pt idx="857">
                  <c:v>5840.8000000000284</c:v>
                </c:pt>
                <c:pt idx="858">
                  <c:v>5842.9000000000287</c:v>
                </c:pt>
                <c:pt idx="859">
                  <c:v>5845.00000000003</c:v>
                </c:pt>
                <c:pt idx="860">
                  <c:v>5849.7000000000289</c:v>
                </c:pt>
                <c:pt idx="861">
                  <c:v>5854.00000000003</c:v>
                </c:pt>
                <c:pt idx="862">
                  <c:v>5859.00000000003</c:v>
                </c:pt>
                <c:pt idx="863">
                  <c:v>5863.9000000000287</c:v>
                </c:pt>
                <c:pt idx="864">
                  <c:v>5871.00000000003</c:v>
                </c:pt>
                <c:pt idx="865">
                  <c:v>5876.00000000003</c:v>
                </c:pt>
                <c:pt idx="866">
                  <c:v>5881.00000000003</c:v>
                </c:pt>
                <c:pt idx="867">
                  <c:v>5887.8000000000302</c:v>
                </c:pt>
                <c:pt idx="868">
                  <c:v>5897.1000000000304</c:v>
                </c:pt>
                <c:pt idx="869">
                  <c:v>5901.4000000000296</c:v>
                </c:pt>
                <c:pt idx="870">
                  <c:v>5907.2000000000298</c:v>
                </c:pt>
                <c:pt idx="871">
                  <c:v>5911.6000000000304</c:v>
                </c:pt>
                <c:pt idx="872">
                  <c:v>5920.9000000000296</c:v>
                </c:pt>
                <c:pt idx="873">
                  <c:v>5930.2000000000298</c:v>
                </c:pt>
                <c:pt idx="874">
                  <c:v>5935.1000000000304</c:v>
                </c:pt>
                <c:pt idx="875">
                  <c:v>5944.4000000000296</c:v>
                </c:pt>
                <c:pt idx="876">
                  <c:v>5952.2000000000298</c:v>
                </c:pt>
                <c:pt idx="877">
                  <c:v>5961.50000000003</c:v>
                </c:pt>
                <c:pt idx="878">
                  <c:v>5970.8000000000302</c:v>
                </c:pt>
                <c:pt idx="879">
                  <c:v>5980.1000000000304</c:v>
                </c:pt>
                <c:pt idx="880">
                  <c:v>5990.1000000000304</c:v>
                </c:pt>
                <c:pt idx="881">
                  <c:v>5997.2000000000307</c:v>
                </c:pt>
                <c:pt idx="882">
                  <c:v>6002.2000000000307</c:v>
                </c:pt>
                <c:pt idx="883">
                  <c:v>6008.4000000000306</c:v>
                </c:pt>
                <c:pt idx="884">
                  <c:v>6012.7000000000307</c:v>
                </c:pt>
                <c:pt idx="885">
                  <c:v>6019.5000000000309</c:v>
                </c:pt>
                <c:pt idx="886">
                  <c:v>6023.0000000000309</c:v>
                </c:pt>
                <c:pt idx="887">
                  <c:v>6028.0000000000309</c:v>
                </c:pt>
                <c:pt idx="888">
                  <c:v>6032.3000000000311</c:v>
                </c:pt>
                <c:pt idx="889">
                  <c:v>6036.6000000000313</c:v>
                </c:pt>
                <c:pt idx="890">
                  <c:v>6046.6000000000313</c:v>
                </c:pt>
                <c:pt idx="891">
                  <c:v>6054.1000000000313</c:v>
                </c:pt>
                <c:pt idx="892">
                  <c:v>6063.4000000000306</c:v>
                </c:pt>
                <c:pt idx="893">
                  <c:v>6072.7000000000317</c:v>
                </c:pt>
                <c:pt idx="894">
                  <c:v>6078.5000000000318</c:v>
                </c:pt>
                <c:pt idx="895">
                  <c:v>6083.5000000000318</c:v>
                </c:pt>
                <c:pt idx="896">
                  <c:v>6091.0000000000318</c:v>
                </c:pt>
                <c:pt idx="897">
                  <c:v>6097.800000000032</c:v>
                </c:pt>
                <c:pt idx="898">
                  <c:v>6107.800000000032</c:v>
                </c:pt>
                <c:pt idx="899">
                  <c:v>6114.6000000000322</c:v>
                </c:pt>
                <c:pt idx="900">
                  <c:v>6119.6000000000322</c:v>
                </c:pt>
                <c:pt idx="901">
                  <c:v>6123.9000000000306</c:v>
                </c:pt>
                <c:pt idx="902">
                  <c:v>6130.7000000000326</c:v>
                </c:pt>
                <c:pt idx="903">
                  <c:v>6135.6000000000322</c:v>
                </c:pt>
                <c:pt idx="904">
                  <c:v>6140.5000000000318</c:v>
                </c:pt>
                <c:pt idx="905">
                  <c:v>6148.300000000032</c:v>
                </c:pt>
                <c:pt idx="906">
                  <c:v>6155.800000000032</c:v>
                </c:pt>
                <c:pt idx="907">
                  <c:v>6163.0000000000318</c:v>
                </c:pt>
                <c:pt idx="908">
                  <c:v>6172.300000000032</c:v>
                </c:pt>
                <c:pt idx="909">
                  <c:v>6176.6000000000322</c:v>
                </c:pt>
                <c:pt idx="910">
                  <c:v>6180.9000000000306</c:v>
                </c:pt>
                <c:pt idx="911">
                  <c:v>6185.2000000000326</c:v>
                </c:pt>
                <c:pt idx="912">
                  <c:v>6194.5000000000327</c:v>
                </c:pt>
                <c:pt idx="913">
                  <c:v>6199.1000000000331</c:v>
                </c:pt>
                <c:pt idx="914">
                  <c:v>6201.2000000000326</c:v>
                </c:pt>
                <c:pt idx="915">
                  <c:v>6209.0000000000337</c:v>
                </c:pt>
                <c:pt idx="916">
                  <c:v>6213.3000000000338</c:v>
                </c:pt>
                <c:pt idx="917">
                  <c:v>6216.8000000000338</c:v>
                </c:pt>
                <c:pt idx="918">
                  <c:v>6220.8000000000338</c:v>
                </c:pt>
                <c:pt idx="919">
                  <c:v>6230.8000000000338</c:v>
                </c:pt>
                <c:pt idx="920">
                  <c:v>6238.600000000034</c:v>
                </c:pt>
                <c:pt idx="921">
                  <c:v>6247.9000000000306</c:v>
                </c:pt>
                <c:pt idx="922">
                  <c:v>6252.9000000000306</c:v>
                </c:pt>
                <c:pt idx="923">
                  <c:v>6262.2000000000326</c:v>
                </c:pt>
                <c:pt idx="924">
                  <c:v>6266.5000000000346</c:v>
                </c:pt>
                <c:pt idx="925">
                  <c:v>6276.5000000000346</c:v>
                </c:pt>
                <c:pt idx="926">
                  <c:v>6285.8000000000347</c:v>
                </c:pt>
                <c:pt idx="927">
                  <c:v>6293.3000000000347</c:v>
                </c:pt>
                <c:pt idx="928">
                  <c:v>6295.4000000000306</c:v>
                </c:pt>
                <c:pt idx="929">
                  <c:v>6304.7000000000326</c:v>
                </c:pt>
                <c:pt idx="930">
                  <c:v>6309.7000000000326</c:v>
                </c:pt>
                <c:pt idx="931">
                  <c:v>6315.8000000000357</c:v>
                </c:pt>
                <c:pt idx="932">
                  <c:v>6320.8000000000357</c:v>
                </c:pt>
                <c:pt idx="933">
                  <c:v>6325.8000000000357</c:v>
                </c:pt>
                <c:pt idx="934">
                  <c:v>6335.2000000000326</c:v>
                </c:pt>
                <c:pt idx="935">
                  <c:v>6341.6000000000349</c:v>
                </c:pt>
                <c:pt idx="936">
                  <c:v>6349.4000000000306</c:v>
                </c:pt>
                <c:pt idx="937">
                  <c:v>6354.4000000000306</c:v>
                </c:pt>
                <c:pt idx="938">
                  <c:v>6363.7000000000326</c:v>
                </c:pt>
                <c:pt idx="939">
                  <c:v>6371.5000000000346</c:v>
                </c:pt>
                <c:pt idx="940">
                  <c:v>6376.5000000000346</c:v>
                </c:pt>
                <c:pt idx="941">
                  <c:v>6380.8000000000357</c:v>
                </c:pt>
                <c:pt idx="942">
                  <c:v>6385.1000000000358</c:v>
                </c:pt>
                <c:pt idx="943">
                  <c:v>6390.0000000000346</c:v>
                </c:pt>
                <c:pt idx="944">
                  <c:v>6394.3000000000357</c:v>
                </c:pt>
                <c:pt idx="945">
                  <c:v>6404.3000000000357</c:v>
                </c:pt>
                <c:pt idx="946">
                  <c:v>6408.6000000000358</c:v>
                </c:pt>
                <c:pt idx="947">
                  <c:v>6416.400000000036</c:v>
                </c:pt>
                <c:pt idx="948">
                  <c:v>6425.7000000000362</c:v>
                </c:pt>
                <c:pt idx="949">
                  <c:v>6430.0000000000364</c:v>
                </c:pt>
                <c:pt idx="950">
                  <c:v>6434.3000000000366</c:v>
                </c:pt>
                <c:pt idx="951">
                  <c:v>6438.6000000000367</c:v>
                </c:pt>
                <c:pt idx="952">
                  <c:v>6442.9000000000369</c:v>
                </c:pt>
                <c:pt idx="953">
                  <c:v>6447.2000000000371</c:v>
                </c:pt>
                <c:pt idx="954">
                  <c:v>6451.5000000000373</c:v>
                </c:pt>
                <c:pt idx="955">
                  <c:v>6455.8000000000384</c:v>
                </c:pt>
                <c:pt idx="956">
                  <c:v>6464.6000000000377</c:v>
                </c:pt>
                <c:pt idx="957">
                  <c:v>6466.700000000038</c:v>
                </c:pt>
                <c:pt idx="958">
                  <c:v>6471.700000000038</c:v>
                </c:pt>
                <c:pt idx="959">
                  <c:v>6476.0000000000382</c:v>
                </c:pt>
                <c:pt idx="960">
                  <c:v>6482.5000000000382</c:v>
                </c:pt>
                <c:pt idx="961">
                  <c:v>6489.700000000038</c:v>
                </c:pt>
                <c:pt idx="962">
                  <c:v>6496.1000000000377</c:v>
                </c:pt>
                <c:pt idx="963">
                  <c:v>6500.4000000000378</c:v>
                </c:pt>
                <c:pt idx="964">
                  <c:v>6505.4000000000378</c:v>
                </c:pt>
                <c:pt idx="965">
                  <c:v>6512.9000000000378</c:v>
                </c:pt>
                <c:pt idx="966">
                  <c:v>6517.9000000000378</c:v>
                </c:pt>
                <c:pt idx="967">
                  <c:v>6527.200000000038</c:v>
                </c:pt>
                <c:pt idx="968">
                  <c:v>6532.200000000038</c:v>
                </c:pt>
                <c:pt idx="969">
                  <c:v>6534.3000000000384</c:v>
                </c:pt>
                <c:pt idx="970">
                  <c:v>6542.1000000000404</c:v>
                </c:pt>
                <c:pt idx="971">
                  <c:v>6546.1000000000404</c:v>
                </c:pt>
                <c:pt idx="972">
                  <c:v>6550.4000000000387</c:v>
                </c:pt>
                <c:pt idx="973">
                  <c:v>6553.00000000004</c:v>
                </c:pt>
                <c:pt idx="974">
                  <c:v>6556.3000000000402</c:v>
                </c:pt>
                <c:pt idx="975">
                  <c:v>6565.6000000000404</c:v>
                </c:pt>
                <c:pt idx="976">
                  <c:v>6570.50000000004</c:v>
                </c:pt>
                <c:pt idx="977">
                  <c:v>6575.2000000000389</c:v>
                </c:pt>
                <c:pt idx="978">
                  <c:v>6582.4000000000387</c:v>
                </c:pt>
                <c:pt idx="979">
                  <c:v>6589.9000000000387</c:v>
                </c:pt>
                <c:pt idx="980">
                  <c:v>6593.50000000004</c:v>
                </c:pt>
                <c:pt idx="981">
                  <c:v>6599.3000000000402</c:v>
                </c:pt>
                <c:pt idx="982">
                  <c:v>6609.3000000000402</c:v>
                </c:pt>
                <c:pt idx="983">
                  <c:v>6613.6000000000404</c:v>
                </c:pt>
                <c:pt idx="984">
                  <c:v>6621.1000000000404</c:v>
                </c:pt>
                <c:pt idx="985">
                  <c:v>6628.3000000000402</c:v>
                </c:pt>
                <c:pt idx="986">
                  <c:v>6630.4000000000397</c:v>
                </c:pt>
                <c:pt idx="987">
                  <c:v>6632.50000000004</c:v>
                </c:pt>
                <c:pt idx="988">
                  <c:v>6641.8000000000402</c:v>
                </c:pt>
                <c:pt idx="989">
                  <c:v>6651.8000000000402</c:v>
                </c:pt>
                <c:pt idx="990">
                  <c:v>6661.8000000000402</c:v>
                </c:pt>
                <c:pt idx="991">
                  <c:v>6671.8000000000402</c:v>
                </c:pt>
                <c:pt idx="992">
                  <c:v>6681.1000000000404</c:v>
                </c:pt>
                <c:pt idx="993">
                  <c:v>6691.1000000000404</c:v>
                </c:pt>
                <c:pt idx="994">
                  <c:v>6700.4000000000406</c:v>
                </c:pt>
                <c:pt idx="995">
                  <c:v>6709.7000000000407</c:v>
                </c:pt>
                <c:pt idx="996">
                  <c:v>6716.2000000000407</c:v>
                </c:pt>
                <c:pt idx="997">
                  <c:v>6726.2000000000407</c:v>
                </c:pt>
                <c:pt idx="998">
                  <c:v>6733.3000000000411</c:v>
                </c:pt>
                <c:pt idx="999">
                  <c:v>6743.3000000000411</c:v>
                </c:pt>
                <c:pt idx="1000">
                  <c:v>6749.1000000000413</c:v>
                </c:pt>
                <c:pt idx="1001">
                  <c:v>6754.9000000000406</c:v>
                </c:pt>
                <c:pt idx="1002">
                  <c:v>6764.2000000000417</c:v>
                </c:pt>
                <c:pt idx="1003">
                  <c:v>6771.0000000000418</c:v>
                </c:pt>
                <c:pt idx="1004">
                  <c:v>6777.800000000042</c:v>
                </c:pt>
                <c:pt idx="1005">
                  <c:v>6784.6000000000422</c:v>
                </c:pt>
                <c:pt idx="1006">
                  <c:v>6794.6000000000422</c:v>
                </c:pt>
                <c:pt idx="1007">
                  <c:v>6801.4000000000406</c:v>
                </c:pt>
                <c:pt idx="1008">
                  <c:v>6807.2000000000426</c:v>
                </c:pt>
                <c:pt idx="1009">
                  <c:v>6814.3000000000429</c:v>
                </c:pt>
                <c:pt idx="1010">
                  <c:v>6823.6000000000431</c:v>
                </c:pt>
                <c:pt idx="1011">
                  <c:v>6830.4000000000406</c:v>
                </c:pt>
                <c:pt idx="1012">
                  <c:v>6832.3000000000429</c:v>
                </c:pt>
                <c:pt idx="1013">
                  <c:v>6837.3000000000429</c:v>
                </c:pt>
                <c:pt idx="1014">
                  <c:v>6844.2000000000426</c:v>
                </c:pt>
                <c:pt idx="1015">
                  <c:v>6854.2000000000426</c:v>
                </c:pt>
                <c:pt idx="1016">
                  <c:v>6860.6000000000422</c:v>
                </c:pt>
                <c:pt idx="1017">
                  <c:v>6867.800000000042</c:v>
                </c:pt>
                <c:pt idx="1018">
                  <c:v>6874.6000000000422</c:v>
                </c:pt>
                <c:pt idx="1019">
                  <c:v>6881.4000000000406</c:v>
                </c:pt>
                <c:pt idx="1020">
                  <c:v>6887.2000000000426</c:v>
                </c:pt>
                <c:pt idx="1021">
                  <c:v>6893.0000000000427</c:v>
                </c:pt>
                <c:pt idx="1022">
                  <c:v>6899.8000000000429</c:v>
                </c:pt>
                <c:pt idx="1023">
                  <c:v>6909.1000000000431</c:v>
                </c:pt>
                <c:pt idx="1024">
                  <c:v>6913.4000000000406</c:v>
                </c:pt>
                <c:pt idx="1025">
                  <c:v>6923.4000000000406</c:v>
                </c:pt>
                <c:pt idx="1026">
                  <c:v>6932.7000000000426</c:v>
                </c:pt>
                <c:pt idx="1027">
                  <c:v>6937.7000000000426</c:v>
                </c:pt>
                <c:pt idx="1028">
                  <c:v>6944.5000000000437</c:v>
                </c:pt>
                <c:pt idx="1029">
                  <c:v>6951.7000000000426</c:v>
                </c:pt>
                <c:pt idx="1030">
                  <c:v>6961.7000000000426</c:v>
                </c:pt>
                <c:pt idx="1031">
                  <c:v>6971.0000000000437</c:v>
                </c:pt>
                <c:pt idx="1032">
                  <c:v>6980.3000000000438</c:v>
                </c:pt>
                <c:pt idx="1033">
                  <c:v>6989.600000000044</c:v>
                </c:pt>
                <c:pt idx="1034">
                  <c:v>6999.600000000044</c:v>
                </c:pt>
                <c:pt idx="1035">
                  <c:v>7008.9000000000406</c:v>
                </c:pt>
                <c:pt idx="1036">
                  <c:v>7018.9000000000406</c:v>
                </c:pt>
                <c:pt idx="1037">
                  <c:v>7028.2000000000426</c:v>
                </c:pt>
                <c:pt idx="1038">
                  <c:v>7036.0000000000446</c:v>
                </c:pt>
                <c:pt idx="1039">
                  <c:v>7041.0000000000446</c:v>
                </c:pt>
                <c:pt idx="1040">
                  <c:v>7050.0000000000446</c:v>
                </c:pt>
                <c:pt idx="1041">
                  <c:v>7056.8000000000447</c:v>
                </c:pt>
                <c:pt idx="1042">
                  <c:v>7061.8000000000447</c:v>
                </c:pt>
                <c:pt idx="1043">
                  <c:v>7069.3000000000447</c:v>
                </c:pt>
                <c:pt idx="1044">
                  <c:v>7076.8000000000447</c:v>
                </c:pt>
                <c:pt idx="1045">
                  <c:v>7086.8000000000447</c:v>
                </c:pt>
                <c:pt idx="1046">
                  <c:v>7096.8000000000447</c:v>
                </c:pt>
                <c:pt idx="1047">
                  <c:v>7106.1000000000449</c:v>
                </c:pt>
                <c:pt idx="1048">
                  <c:v>7115.4000000000406</c:v>
                </c:pt>
                <c:pt idx="1049">
                  <c:v>7124.7000000000426</c:v>
                </c:pt>
                <c:pt idx="1050">
                  <c:v>7133.7000000000426</c:v>
                </c:pt>
                <c:pt idx="1051">
                  <c:v>7142.7000000000426</c:v>
                </c:pt>
                <c:pt idx="1052">
                  <c:v>7152.0000000000446</c:v>
                </c:pt>
                <c:pt idx="1053">
                  <c:v>7161.3000000000457</c:v>
                </c:pt>
                <c:pt idx="1054">
                  <c:v>7170.6000000000458</c:v>
                </c:pt>
                <c:pt idx="1055">
                  <c:v>7179.900000000046</c:v>
                </c:pt>
                <c:pt idx="1056">
                  <c:v>7189.2000000000462</c:v>
                </c:pt>
                <c:pt idx="1057">
                  <c:v>7198.5000000000464</c:v>
                </c:pt>
                <c:pt idx="1058">
                  <c:v>7207.8000000000466</c:v>
                </c:pt>
                <c:pt idx="1059">
                  <c:v>7217.1000000000467</c:v>
                </c:pt>
                <c:pt idx="1060">
                  <c:v>7226.4000000000469</c:v>
                </c:pt>
                <c:pt idx="1061">
                  <c:v>7235.7000000000471</c:v>
                </c:pt>
                <c:pt idx="1062">
                  <c:v>7245.0000000000473</c:v>
                </c:pt>
                <c:pt idx="1063">
                  <c:v>7254.3000000000484</c:v>
                </c:pt>
                <c:pt idx="1064">
                  <c:v>7263.6000000000477</c:v>
                </c:pt>
                <c:pt idx="1065">
                  <c:v>7272.9000000000478</c:v>
                </c:pt>
                <c:pt idx="1066">
                  <c:v>7282.9000000000478</c:v>
                </c:pt>
                <c:pt idx="1067">
                  <c:v>7291.700000000048</c:v>
                </c:pt>
                <c:pt idx="1068">
                  <c:v>7296.700000000048</c:v>
                </c:pt>
                <c:pt idx="1069">
                  <c:v>7303.5000000000482</c:v>
                </c:pt>
                <c:pt idx="1070">
                  <c:v>7308.5000000000482</c:v>
                </c:pt>
                <c:pt idx="1071">
                  <c:v>7312.9000000000478</c:v>
                </c:pt>
                <c:pt idx="1072">
                  <c:v>7317.9000000000478</c:v>
                </c:pt>
                <c:pt idx="1073">
                  <c:v>7322.9000000000478</c:v>
                </c:pt>
                <c:pt idx="1074">
                  <c:v>7330.4000000000478</c:v>
                </c:pt>
                <c:pt idx="1075">
                  <c:v>7340.4000000000478</c:v>
                </c:pt>
                <c:pt idx="1076">
                  <c:v>7348.200000000048</c:v>
                </c:pt>
                <c:pt idx="1077">
                  <c:v>7356.0000000000482</c:v>
                </c:pt>
                <c:pt idx="1078">
                  <c:v>7363.5000000000482</c:v>
                </c:pt>
                <c:pt idx="1079">
                  <c:v>7371.0000000000482</c:v>
                </c:pt>
                <c:pt idx="1080">
                  <c:v>7381.0000000000482</c:v>
                </c:pt>
                <c:pt idx="1081">
                  <c:v>7383.1000000000504</c:v>
                </c:pt>
                <c:pt idx="1082">
                  <c:v>7390.0000000000482</c:v>
                </c:pt>
                <c:pt idx="1083">
                  <c:v>7394.3000000000484</c:v>
                </c:pt>
                <c:pt idx="1084">
                  <c:v>7401.8000000000484</c:v>
                </c:pt>
                <c:pt idx="1085">
                  <c:v>7411.1000000000504</c:v>
                </c:pt>
                <c:pt idx="1086">
                  <c:v>7418.6000000000504</c:v>
                </c:pt>
                <c:pt idx="1087">
                  <c:v>7426.1000000000504</c:v>
                </c:pt>
                <c:pt idx="1088">
                  <c:v>7435.4000000000487</c:v>
                </c:pt>
                <c:pt idx="1089">
                  <c:v>7439.7000000000489</c:v>
                </c:pt>
                <c:pt idx="1090">
                  <c:v>7444.00000000005</c:v>
                </c:pt>
                <c:pt idx="1091">
                  <c:v>7449.8000000000502</c:v>
                </c:pt>
                <c:pt idx="1092">
                  <c:v>7457.00000000005</c:v>
                </c:pt>
                <c:pt idx="1093">
                  <c:v>7467.00000000005</c:v>
                </c:pt>
                <c:pt idx="1094">
                  <c:v>7477.00000000005</c:v>
                </c:pt>
                <c:pt idx="1095">
                  <c:v>7486.3000000000502</c:v>
                </c:pt>
                <c:pt idx="1096">
                  <c:v>7495.6000000000504</c:v>
                </c:pt>
                <c:pt idx="1097">
                  <c:v>7500.6000000000504</c:v>
                </c:pt>
                <c:pt idx="1098">
                  <c:v>7505.50000000005</c:v>
                </c:pt>
                <c:pt idx="1099">
                  <c:v>7512.7000000000489</c:v>
                </c:pt>
                <c:pt idx="1100">
                  <c:v>7519.1000000000504</c:v>
                </c:pt>
                <c:pt idx="1101">
                  <c:v>7526.6000000000504</c:v>
                </c:pt>
                <c:pt idx="1102">
                  <c:v>7533.5000000000482</c:v>
                </c:pt>
                <c:pt idx="1103">
                  <c:v>7542.8000000000484</c:v>
                </c:pt>
                <c:pt idx="1104">
                  <c:v>7549.9000000000487</c:v>
                </c:pt>
                <c:pt idx="1105">
                  <c:v>7556.7000000000489</c:v>
                </c:pt>
                <c:pt idx="1106">
                  <c:v>7566.00000000005</c:v>
                </c:pt>
                <c:pt idx="1107">
                  <c:v>7575.3000000000502</c:v>
                </c:pt>
                <c:pt idx="1108">
                  <c:v>7582.1000000000504</c:v>
                </c:pt>
                <c:pt idx="1109">
                  <c:v>7589.6000000000504</c:v>
                </c:pt>
                <c:pt idx="1110">
                  <c:v>7599.6000000000504</c:v>
                </c:pt>
                <c:pt idx="1111">
                  <c:v>7608.9000000000497</c:v>
                </c:pt>
                <c:pt idx="1112">
                  <c:v>7616.1000000000504</c:v>
                </c:pt>
                <c:pt idx="1113">
                  <c:v>7621.00000000005</c:v>
                </c:pt>
                <c:pt idx="1114">
                  <c:v>7628.8000000000502</c:v>
                </c:pt>
                <c:pt idx="1115">
                  <c:v>7633.1000000000504</c:v>
                </c:pt>
                <c:pt idx="1116">
                  <c:v>7643.1000000000504</c:v>
                </c:pt>
                <c:pt idx="1117">
                  <c:v>7650.3000000000502</c:v>
                </c:pt>
                <c:pt idx="1118">
                  <c:v>7657.2000000000489</c:v>
                </c:pt>
                <c:pt idx="1119">
                  <c:v>7661.50000000005</c:v>
                </c:pt>
                <c:pt idx="1120">
                  <c:v>7666.50000000005</c:v>
                </c:pt>
                <c:pt idx="1121">
                  <c:v>7675.8000000000502</c:v>
                </c:pt>
                <c:pt idx="1122">
                  <c:v>7680.7000000000489</c:v>
                </c:pt>
                <c:pt idx="1123">
                  <c:v>7688.50000000005</c:v>
                </c:pt>
                <c:pt idx="1124">
                  <c:v>7697.8000000000502</c:v>
                </c:pt>
                <c:pt idx="1125">
                  <c:v>7705.6000000000504</c:v>
                </c:pt>
                <c:pt idx="1126">
                  <c:v>7712.4000000000497</c:v>
                </c:pt>
                <c:pt idx="1127">
                  <c:v>7722.4000000000497</c:v>
                </c:pt>
                <c:pt idx="1128">
                  <c:v>7729.2000000000498</c:v>
                </c:pt>
                <c:pt idx="1129">
                  <c:v>7738.50000000005</c:v>
                </c:pt>
                <c:pt idx="1130">
                  <c:v>7747.8000000000502</c:v>
                </c:pt>
                <c:pt idx="1131">
                  <c:v>7752.1000000000504</c:v>
                </c:pt>
                <c:pt idx="1132">
                  <c:v>7756.4000000000506</c:v>
                </c:pt>
                <c:pt idx="1133">
                  <c:v>7760.7000000000507</c:v>
                </c:pt>
                <c:pt idx="1134">
                  <c:v>7765.0000000000509</c:v>
                </c:pt>
                <c:pt idx="1135">
                  <c:v>7774.3000000000511</c:v>
                </c:pt>
                <c:pt idx="1136">
                  <c:v>7783.6000000000513</c:v>
                </c:pt>
                <c:pt idx="1137">
                  <c:v>7792.9000000000506</c:v>
                </c:pt>
                <c:pt idx="1138">
                  <c:v>7802.9000000000506</c:v>
                </c:pt>
                <c:pt idx="1139">
                  <c:v>7812.9000000000506</c:v>
                </c:pt>
                <c:pt idx="1140">
                  <c:v>7817.2000000000517</c:v>
                </c:pt>
                <c:pt idx="1141">
                  <c:v>7819.800000000052</c:v>
                </c:pt>
                <c:pt idx="1142">
                  <c:v>7829.800000000052</c:v>
                </c:pt>
                <c:pt idx="1143">
                  <c:v>7834.800000000052</c:v>
                </c:pt>
                <c:pt idx="1144">
                  <c:v>7844.800000000052</c:v>
                </c:pt>
                <c:pt idx="1145">
                  <c:v>7849.1000000000522</c:v>
                </c:pt>
                <c:pt idx="1146">
                  <c:v>7854.1000000000522</c:v>
                </c:pt>
                <c:pt idx="1147">
                  <c:v>7860.5000000000518</c:v>
                </c:pt>
                <c:pt idx="1148">
                  <c:v>7870.5000000000518</c:v>
                </c:pt>
                <c:pt idx="1149">
                  <c:v>7877.300000000052</c:v>
                </c:pt>
                <c:pt idx="1150">
                  <c:v>7885.1000000000522</c:v>
                </c:pt>
                <c:pt idx="1151">
                  <c:v>7889.5000000000518</c:v>
                </c:pt>
                <c:pt idx="1152">
                  <c:v>7894.1000000000522</c:v>
                </c:pt>
                <c:pt idx="1153">
                  <c:v>7901.9000000000506</c:v>
                </c:pt>
                <c:pt idx="1154">
                  <c:v>7909.7000000000526</c:v>
                </c:pt>
                <c:pt idx="1155">
                  <c:v>7919.7000000000526</c:v>
                </c:pt>
                <c:pt idx="1156">
                  <c:v>7929.7000000000526</c:v>
                </c:pt>
                <c:pt idx="1157">
                  <c:v>7939.7000000000526</c:v>
                </c:pt>
                <c:pt idx="1158">
                  <c:v>7949.0000000000528</c:v>
                </c:pt>
                <c:pt idx="1159">
                  <c:v>7959.0000000000528</c:v>
                </c:pt>
                <c:pt idx="1160">
                  <c:v>7963.3000000000529</c:v>
                </c:pt>
                <c:pt idx="1161">
                  <c:v>7971.1000000000531</c:v>
                </c:pt>
                <c:pt idx="1162">
                  <c:v>7978.9000000000506</c:v>
                </c:pt>
                <c:pt idx="1163">
                  <c:v>7986.7000000000526</c:v>
                </c:pt>
                <c:pt idx="1164">
                  <c:v>7993.8000000000538</c:v>
                </c:pt>
                <c:pt idx="1165">
                  <c:v>7998.100000000054</c:v>
                </c:pt>
                <c:pt idx="1166">
                  <c:v>8007.4000000000506</c:v>
                </c:pt>
                <c:pt idx="1167">
                  <c:v>8014.2000000000526</c:v>
                </c:pt>
                <c:pt idx="1168">
                  <c:v>8021.0000000000546</c:v>
                </c:pt>
                <c:pt idx="1169">
                  <c:v>8028.5000000000546</c:v>
                </c:pt>
                <c:pt idx="1170">
                  <c:v>8032.8000000000548</c:v>
                </c:pt>
                <c:pt idx="1171">
                  <c:v>8040.0000000000546</c:v>
                </c:pt>
                <c:pt idx="1172">
                  <c:v>8046.4000000000506</c:v>
                </c:pt>
                <c:pt idx="1173">
                  <c:v>8053.600000000054</c:v>
                </c:pt>
                <c:pt idx="1174">
                  <c:v>8060.2000000000526</c:v>
                </c:pt>
                <c:pt idx="1175">
                  <c:v>8067.4000000000506</c:v>
                </c:pt>
                <c:pt idx="1176">
                  <c:v>8074.600000000054</c:v>
                </c:pt>
                <c:pt idx="1177">
                  <c:v>8081.8000000000538</c:v>
                </c:pt>
                <c:pt idx="1178">
                  <c:v>8086.7000000000526</c:v>
                </c:pt>
                <c:pt idx="1179">
                  <c:v>8095.7000000000526</c:v>
                </c:pt>
                <c:pt idx="1180">
                  <c:v>8100.0000000000537</c:v>
                </c:pt>
                <c:pt idx="1181">
                  <c:v>8104.3000000000538</c:v>
                </c:pt>
                <c:pt idx="1182">
                  <c:v>8108.600000000054</c:v>
                </c:pt>
                <c:pt idx="1183">
                  <c:v>8113.600000000054</c:v>
                </c:pt>
                <c:pt idx="1184">
                  <c:v>8118.2000000000526</c:v>
                </c:pt>
                <c:pt idx="1185">
                  <c:v>8123.2000000000526</c:v>
                </c:pt>
                <c:pt idx="1186">
                  <c:v>8128.2000000000526</c:v>
                </c:pt>
                <c:pt idx="1187">
                  <c:v>8133.100000000054</c:v>
                </c:pt>
                <c:pt idx="1188">
                  <c:v>8143.100000000054</c:v>
                </c:pt>
                <c:pt idx="1189">
                  <c:v>8150.3000000000538</c:v>
                </c:pt>
                <c:pt idx="1190">
                  <c:v>8155.3000000000538</c:v>
                </c:pt>
                <c:pt idx="1191">
                  <c:v>8165.3000000000538</c:v>
                </c:pt>
                <c:pt idx="1192">
                  <c:v>8172.8000000000538</c:v>
                </c:pt>
                <c:pt idx="1193">
                  <c:v>8177.100000000054</c:v>
                </c:pt>
                <c:pt idx="1194">
                  <c:v>8184.9000000000506</c:v>
                </c:pt>
                <c:pt idx="1195">
                  <c:v>8194.2000000000535</c:v>
                </c:pt>
                <c:pt idx="1196">
                  <c:v>8204.2000000000535</c:v>
                </c:pt>
                <c:pt idx="1197">
                  <c:v>8214.2000000000535</c:v>
                </c:pt>
                <c:pt idx="1198">
                  <c:v>8218.5000000000509</c:v>
                </c:pt>
                <c:pt idx="1199">
                  <c:v>8222.8000000000466</c:v>
                </c:pt>
                <c:pt idx="1200">
                  <c:v>8227.8000000000466</c:v>
                </c:pt>
                <c:pt idx="1201">
                  <c:v>8237.8000000000466</c:v>
                </c:pt>
                <c:pt idx="1202">
                  <c:v>8247.8000000000466</c:v>
                </c:pt>
                <c:pt idx="1203">
                  <c:v>8251.8000000000466</c:v>
                </c:pt>
                <c:pt idx="1204">
                  <c:v>8261.8000000000466</c:v>
                </c:pt>
                <c:pt idx="1205">
                  <c:v>8271.1000000000513</c:v>
                </c:pt>
                <c:pt idx="1206">
                  <c:v>8275.4000000000487</c:v>
                </c:pt>
                <c:pt idx="1207">
                  <c:v>8282.9000000000487</c:v>
                </c:pt>
                <c:pt idx="1208">
                  <c:v>8287.2000000000498</c:v>
                </c:pt>
                <c:pt idx="1209">
                  <c:v>8296.2000000000498</c:v>
                </c:pt>
                <c:pt idx="1210">
                  <c:v>8306.2000000000498</c:v>
                </c:pt>
                <c:pt idx="1211">
                  <c:v>8313.4000000000487</c:v>
                </c:pt>
                <c:pt idx="1212">
                  <c:v>8318.9000000000487</c:v>
                </c:pt>
                <c:pt idx="1213">
                  <c:v>8326.7000000000498</c:v>
                </c:pt>
                <c:pt idx="1214">
                  <c:v>8333.5000000000491</c:v>
                </c:pt>
                <c:pt idx="1215">
                  <c:v>8340.3000000000466</c:v>
                </c:pt>
                <c:pt idx="1216">
                  <c:v>8347.1000000000477</c:v>
                </c:pt>
                <c:pt idx="1217">
                  <c:v>8351.4000000000451</c:v>
                </c:pt>
                <c:pt idx="1218">
                  <c:v>8356.1000000000477</c:v>
                </c:pt>
                <c:pt idx="1219">
                  <c:v>8360.4000000000451</c:v>
                </c:pt>
                <c:pt idx="1220">
                  <c:v>8369.7000000000462</c:v>
                </c:pt>
                <c:pt idx="1221">
                  <c:v>8378.2000000000462</c:v>
                </c:pt>
                <c:pt idx="1222">
                  <c:v>8388.2000000000462</c:v>
                </c:pt>
                <c:pt idx="1223">
                  <c:v>8392.8000000000447</c:v>
                </c:pt>
                <c:pt idx="1224">
                  <c:v>8402.8000000000447</c:v>
                </c:pt>
                <c:pt idx="1225">
                  <c:v>8410.3000000000447</c:v>
                </c:pt>
                <c:pt idx="1226">
                  <c:v>8415.3000000000447</c:v>
                </c:pt>
                <c:pt idx="1227">
                  <c:v>8420.3000000000447</c:v>
                </c:pt>
                <c:pt idx="1228">
                  <c:v>8430.3000000000447</c:v>
                </c:pt>
                <c:pt idx="1229">
                  <c:v>8440.3000000000447</c:v>
                </c:pt>
                <c:pt idx="1230">
                  <c:v>8444.6000000000458</c:v>
                </c:pt>
                <c:pt idx="1231">
                  <c:v>8449.5000000000455</c:v>
                </c:pt>
                <c:pt idx="1232">
                  <c:v>8457.0000000000455</c:v>
                </c:pt>
                <c:pt idx="1233">
                  <c:v>8464.2000000000462</c:v>
                </c:pt>
                <c:pt idx="1234">
                  <c:v>8469.2000000000462</c:v>
                </c:pt>
                <c:pt idx="1235">
                  <c:v>8474.2000000000462</c:v>
                </c:pt>
                <c:pt idx="1236">
                  <c:v>8480.0000000000455</c:v>
                </c:pt>
                <c:pt idx="1237">
                  <c:v>8484.9000000000451</c:v>
                </c:pt>
                <c:pt idx="1238">
                  <c:v>8489.2000000000444</c:v>
                </c:pt>
                <c:pt idx="1239">
                  <c:v>8494.100000000044</c:v>
                </c:pt>
                <c:pt idx="1240">
                  <c:v>8498.4000000000433</c:v>
                </c:pt>
                <c:pt idx="1241">
                  <c:v>8502.7000000000426</c:v>
                </c:pt>
                <c:pt idx="1242">
                  <c:v>8507.7000000000426</c:v>
                </c:pt>
                <c:pt idx="1243">
                  <c:v>8512.0000000000418</c:v>
                </c:pt>
                <c:pt idx="1244">
                  <c:v>8516.3000000000411</c:v>
                </c:pt>
                <c:pt idx="1245">
                  <c:v>8520.6000000000404</c:v>
                </c:pt>
                <c:pt idx="1246">
                  <c:v>8524.9000000000306</c:v>
                </c:pt>
                <c:pt idx="1247">
                  <c:v>8532.4000000000306</c:v>
                </c:pt>
                <c:pt idx="1248">
                  <c:v>8537.4000000000306</c:v>
                </c:pt>
                <c:pt idx="1249">
                  <c:v>8541.7000000000371</c:v>
                </c:pt>
                <c:pt idx="1250">
                  <c:v>8551.7000000000371</c:v>
                </c:pt>
                <c:pt idx="1251">
                  <c:v>8555.4000000000306</c:v>
                </c:pt>
                <c:pt idx="1252">
                  <c:v>8562.3000000000266</c:v>
                </c:pt>
                <c:pt idx="1253">
                  <c:v>8571.6000000000367</c:v>
                </c:pt>
                <c:pt idx="1254">
                  <c:v>8573.7000000000371</c:v>
                </c:pt>
                <c:pt idx="1255">
                  <c:v>8578.3000000000266</c:v>
                </c:pt>
                <c:pt idx="1256">
                  <c:v>8582.6000000000367</c:v>
                </c:pt>
                <c:pt idx="1257">
                  <c:v>8591.6000000000367</c:v>
                </c:pt>
                <c:pt idx="1258">
                  <c:v>8599.1000000000367</c:v>
                </c:pt>
                <c:pt idx="1259">
                  <c:v>8605.5000000000346</c:v>
                </c:pt>
                <c:pt idx="1260">
                  <c:v>8613.4000000000306</c:v>
                </c:pt>
                <c:pt idx="1261">
                  <c:v>8619.2000000000371</c:v>
                </c:pt>
                <c:pt idx="1262">
                  <c:v>8623.5000000000346</c:v>
                </c:pt>
                <c:pt idx="1263">
                  <c:v>8629.5000000000346</c:v>
                </c:pt>
                <c:pt idx="1264">
                  <c:v>8636.6000000000349</c:v>
                </c:pt>
                <c:pt idx="1265">
                  <c:v>8640.9000000000306</c:v>
                </c:pt>
                <c:pt idx="1266">
                  <c:v>8645.2000000000353</c:v>
                </c:pt>
                <c:pt idx="1267">
                  <c:v>8653.0000000000327</c:v>
                </c:pt>
                <c:pt idx="1268">
                  <c:v>8660.5000000000327</c:v>
                </c:pt>
                <c:pt idx="1269">
                  <c:v>8670.5000000000327</c:v>
                </c:pt>
                <c:pt idx="1270">
                  <c:v>8677.4000000000306</c:v>
                </c:pt>
                <c:pt idx="1271">
                  <c:v>8684.2000000000335</c:v>
                </c:pt>
                <c:pt idx="1272">
                  <c:v>8688.5000000000309</c:v>
                </c:pt>
                <c:pt idx="1273">
                  <c:v>8696.0000000000309</c:v>
                </c:pt>
                <c:pt idx="1274">
                  <c:v>8701.0000000000309</c:v>
                </c:pt>
                <c:pt idx="1275">
                  <c:v>8705.7000000000335</c:v>
                </c:pt>
                <c:pt idx="1276">
                  <c:v>8710.4000000000306</c:v>
                </c:pt>
                <c:pt idx="1277">
                  <c:v>8720.4000000000306</c:v>
                </c:pt>
                <c:pt idx="1278">
                  <c:v>8725.1000000000331</c:v>
                </c:pt>
                <c:pt idx="1279">
                  <c:v>8730.1000000000331</c:v>
                </c:pt>
                <c:pt idx="1280">
                  <c:v>8733.6000000000331</c:v>
                </c:pt>
                <c:pt idx="1281">
                  <c:v>8743.6000000000331</c:v>
                </c:pt>
                <c:pt idx="1282">
                  <c:v>8752.9000000000306</c:v>
                </c:pt>
                <c:pt idx="1283">
                  <c:v>8762.2000000000335</c:v>
                </c:pt>
                <c:pt idx="1284">
                  <c:v>8772.2000000000335</c:v>
                </c:pt>
                <c:pt idx="1285">
                  <c:v>8781.5000000000309</c:v>
                </c:pt>
                <c:pt idx="1286">
                  <c:v>8790.8000000000266</c:v>
                </c:pt>
                <c:pt idx="1287">
                  <c:v>8800.8000000000266</c:v>
                </c:pt>
                <c:pt idx="1288">
                  <c:v>8810.8000000000266</c:v>
                </c:pt>
                <c:pt idx="1289">
                  <c:v>8819.8000000000266</c:v>
                </c:pt>
                <c:pt idx="1290">
                  <c:v>8828.8000000000266</c:v>
                </c:pt>
                <c:pt idx="1291">
                  <c:v>8838.1000000000313</c:v>
                </c:pt>
                <c:pt idx="1292">
                  <c:v>8847.4000000000287</c:v>
                </c:pt>
                <c:pt idx="1293">
                  <c:v>8854.3000000000266</c:v>
                </c:pt>
                <c:pt idx="1294">
                  <c:v>8857.8000000000266</c:v>
                </c:pt>
                <c:pt idx="1295">
                  <c:v>8865.3000000000266</c:v>
                </c:pt>
                <c:pt idx="1296">
                  <c:v>8870.3000000000266</c:v>
                </c:pt>
                <c:pt idx="1297">
                  <c:v>8875.3000000000266</c:v>
                </c:pt>
                <c:pt idx="1298">
                  <c:v>8880.3000000000266</c:v>
                </c:pt>
                <c:pt idx="1299">
                  <c:v>8885.3000000000266</c:v>
                </c:pt>
                <c:pt idx="1300">
                  <c:v>8890.3000000000266</c:v>
                </c:pt>
                <c:pt idx="1301">
                  <c:v>8895.3000000000266</c:v>
                </c:pt>
                <c:pt idx="1302">
                  <c:v>8902.1000000000295</c:v>
                </c:pt>
                <c:pt idx="1303">
                  <c:v>8909.0000000000291</c:v>
                </c:pt>
                <c:pt idx="1304">
                  <c:v>8913.4000000000269</c:v>
                </c:pt>
                <c:pt idx="1305">
                  <c:v>8919.200000000028</c:v>
                </c:pt>
                <c:pt idx="1306">
                  <c:v>8926.0000000000273</c:v>
                </c:pt>
                <c:pt idx="1307">
                  <c:v>8932.9000000000251</c:v>
                </c:pt>
                <c:pt idx="1308">
                  <c:v>8940.0000000000273</c:v>
                </c:pt>
                <c:pt idx="1309">
                  <c:v>8944.3000000000247</c:v>
                </c:pt>
                <c:pt idx="1310">
                  <c:v>8948.6000000000258</c:v>
                </c:pt>
                <c:pt idx="1311">
                  <c:v>8952.9000000000251</c:v>
                </c:pt>
                <c:pt idx="1312">
                  <c:v>8957.2000000000244</c:v>
                </c:pt>
                <c:pt idx="1313">
                  <c:v>8961.5000000000236</c:v>
                </c:pt>
                <c:pt idx="1314">
                  <c:v>8965.8000000000211</c:v>
                </c:pt>
                <c:pt idx="1315">
                  <c:v>8970.1000000000222</c:v>
                </c:pt>
                <c:pt idx="1316">
                  <c:v>8976.9000000000215</c:v>
                </c:pt>
                <c:pt idx="1317">
                  <c:v>8981.2000000000207</c:v>
                </c:pt>
                <c:pt idx="1318">
                  <c:v>8985.50000000002</c:v>
                </c:pt>
                <c:pt idx="1319">
                  <c:v>8992.3000000000065</c:v>
                </c:pt>
                <c:pt idx="1320">
                  <c:v>8996.6000000000167</c:v>
                </c:pt>
                <c:pt idx="1321">
                  <c:v>9003.4000000000106</c:v>
                </c:pt>
                <c:pt idx="1322">
                  <c:v>9010.2000000000171</c:v>
                </c:pt>
                <c:pt idx="1323">
                  <c:v>9017.0000000000146</c:v>
                </c:pt>
                <c:pt idx="1324">
                  <c:v>9023.8000000000065</c:v>
                </c:pt>
                <c:pt idx="1325">
                  <c:v>9030.6000000000131</c:v>
                </c:pt>
                <c:pt idx="1326">
                  <c:v>9037.4000000000106</c:v>
                </c:pt>
                <c:pt idx="1327">
                  <c:v>9044.2000000000135</c:v>
                </c:pt>
                <c:pt idx="1328">
                  <c:v>9051.0000000000109</c:v>
                </c:pt>
                <c:pt idx="1329">
                  <c:v>9057.8000000000065</c:v>
                </c:pt>
                <c:pt idx="1330">
                  <c:v>9064.6000000000113</c:v>
                </c:pt>
                <c:pt idx="1331">
                  <c:v>9068.9000000000087</c:v>
                </c:pt>
                <c:pt idx="1332">
                  <c:v>9075.7000000000098</c:v>
                </c:pt>
                <c:pt idx="1333">
                  <c:v>9085.0000000000091</c:v>
                </c:pt>
                <c:pt idx="1334">
                  <c:v>9095.0000000000091</c:v>
                </c:pt>
                <c:pt idx="1335">
                  <c:v>9104.3000000000065</c:v>
                </c:pt>
                <c:pt idx="1336">
                  <c:v>9113.6000000000076</c:v>
                </c:pt>
                <c:pt idx="1337">
                  <c:v>9117.9000000000051</c:v>
                </c:pt>
                <c:pt idx="1338">
                  <c:v>9122.2000000000062</c:v>
                </c:pt>
                <c:pt idx="1339">
                  <c:v>9126.5000000000055</c:v>
                </c:pt>
                <c:pt idx="1340">
                  <c:v>9136.5000000000055</c:v>
                </c:pt>
                <c:pt idx="1341">
                  <c:v>9144.0000000000055</c:v>
                </c:pt>
                <c:pt idx="1342">
                  <c:v>9150.4000000000051</c:v>
                </c:pt>
                <c:pt idx="1343">
                  <c:v>9157.9000000000051</c:v>
                </c:pt>
                <c:pt idx="1344">
                  <c:v>9164.8000000000029</c:v>
                </c:pt>
                <c:pt idx="1345">
                  <c:v>9172.600000000004</c:v>
                </c:pt>
                <c:pt idx="1346">
                  <c:v>9180.4000000000033</c:v>
                </c:pt>
                <c:pt idx="1347">
                  <c:v>9185.4000000000033</c:v>
                </c:pt>
                <c:pt idx="1348">
                  <c:v>9189.7000000000025</c:v>
                </c:pt>
                <c:pt idx="1349">
                  <c:v>9194.4000000000033</c:v>
                </c:pt>
                <c:pt idx="1350">
                  <c:v>9198.7000000000025</c:v>
                </c:pt>
                <c:pt idx="1351">
                  <c:v>9206.2000000000025</c:v>
                </c:pt>
                <c:pt idx="1352">
                  <c:v>9213.0000000000018</c:v>
                </c:pt>
                <c:pt idx="1353">
                  <c:v>9219.8000000000011</c:v>
                </c:pt>
                <c:pt idx="1354">
                  <c:v>9224.1</c:v>
                </c:pt>
                <c:pt idx="1355">
                  <c:v>9233.4</c:v>
                </c:pt>
                <c:pt idx="1356">
                  <c:v>9240.6</c:v>
                </c:pt>
                <c:pt idx="1357">
                  <c:v>9249.9</c:v>
                </c:pt>
                <c:pt idx="1358">
                  <c:v>9259.1999999999825</c:v>
                </c:pt>
                <c:pt idx="1359">
                  <c:v>9268.49999999996</c:v>
                </c:pt>
                <c:pt idx="1360">
                  <c:v>9277.7999999999865</c:v>
                </c:pt>
                <c:pt idx="1361">
                  <c:v>9287.0999999999603</c:v>
                </c:pt>
                <c:pt idx="1362">
                  <c:v>9296.3999999999505</c:v>
                </c:pt>
                <c:pt idx="1363">
                  <c:v>9305.6999999999825</c:v>
                </c:pt>
                <c:pt idx="1364">
                  <c:v>9314.9999999999545</c:v>
                </c:pt>
                <c:pt idx="1365">
                  <c:v>9324.2999999999865</c:v>
                </c:pt>
                <c:pt idx="1366">
                  <c:v>9331.0999999999585</c:v>
                </c:pt>
                <c:pt idx="1367">
                  <c:v>9337.8999999999487</c:v>
                </c:pt>
                <c:pt idx="1368">
                  <c:v>9344.6999999999825</c:v>
                </c:pt>
                <c:pt idx="1369">
                  <c:v>9354.6999999999825</c:v>
                </c:pt>
                <c:pt idx="1370">
                  <c:v>9363.9999999999509</c:v>
                </c:pt>
                <c:pt idx="1371">
                  <c:v>9371.4999999999509</c:v>
                </c:pt>
                <c:pt idx="1372">
                  <c:v>9378.5999999999567</c:v>
                </c:pt>
                <c:pt idx="1373">
                  <c:v>9386.1999999999825</c:v>
                </c:pt>
                <c:pt idx="1374">
                  <c:v>9395.4999999999509</c:v>
                </c:pt>
                <c:pt idx="1375">
                  <c:v>9400.3999999999469</c:v>
                </c:pt>
                <c:pt idx="1376">
                  <c:v>9410.3999999999469</c:v>
                </c:pt>
                <c:pt idx="1377">
                  <c:v>9417.8999999999469</c:v>
                </c:pt>
                <c:pt idx="1378">
                  <c:v>9424.4999999999509</c:v>
                </c:pt>
                <c:pt idx="1379">
                  <c:v>9429.3999999999469</c:v>
                </c:pt>
                <c:pt idx="1380">
                  <c:v>9436.5999999999567</c:v>
                </c:pt>
                <c:pt idx="1381">
                  <c:v>9443.7999999999865</c:v>
                </c:pt>
                <c:pt idx="1382">
                  <c:v>9448.6999999999825</c:v>
                </c:pt>
                <c:pt idx="1383">
                  <c:v>9454.9999999999509</c:v>
                </c:pt>
                <c:pt idx="1384">
                  <c:v>9459.9999999999509</c:v>
                </c:pt>
                <c:pt idx="1385">
                  <c:v>9465.0999999999567</c:v>
                </c:pt>
                <c:pt idx="1386">
                  <c:v>9472.1999999999825</c:v>
                </c:pt>
                <c:pt idx="1387">
                  <c:v>9479.2999999999865</c:v>
                </c:pt>
                <c:pt idx="1388">
                  <c:v>9487.0999999999567</c:v>
                </c:pt>
                <c:pt idx="1389">
                  <c:v>9494.1999999999825</c:v>
                </c:pt>
                <c:pt idx="1390">
                  <c:v>9504.1999999999825</c:v>
                </c:pt>
                <c:pt idx="1391">
                  <c:v>9514.1999999999825</c:v>
                </c:pt>
                <c:pt idx="1392">
                  <c:v>9519.2999999999865</c:v>
                </c:pt>
                <c:pt idx="1393">
                  <c:v>9529.2999999999865</c:v>
                </c:pt>
                <c:pt idx="1394">
                  <c:v>9537.0999999999567</c:v>
                </c:pt>
                <c:pt idx="1395">
                  <c:v>9544.1999999999825</c:v>
                </c:pt>
                <c:pt idx="1396">
                  <c:v>9551.6999999999825</c:v>
                </c:pt>
                <c:pt idx="1397">
                  <c:v>9555.9999999999509</c:v>
                </c:pt>
                <c:pt idx="1398">
                  <c:v>9560.9999999999509</c:v>
                </c:pt>
                <c:pt idx="1399">
                  <c:v>9570.2999999999865</c:v>
                </c:pt>
                <c:pt idx="1400">
                  <c:v>9579.5999999999549</c:v>
                </c:pt>
                <c:pt idx="1401">
                  <c:v>9586.3999999999451</c:v>
                </c:pt>
                <c:pt idx="1402">
                  <c:v>9595.6999999999825</c:v>
                </c:pt>
                <c:pt idx="1403">
                  <c:v>9602.4999999999491</c:v>
                </c:pt>
                <c:pt idx="1404">
                  <c:v>9611.7999999999847</c:v>
                </c:pt>
                <c:pt idx="1405">
                  <c:v>9618.5999999999513</c:v>
                </c:pt>
                <c:pt idx="1406">
                  <c:v>9625.3999999999432</c:v>
                </c:pt>
                <c:pt idx="1407">
                  <c:v>9634.6999999999825</c:v>
                </c:pt>
                <c:pt idx="1408">
                  <c:v>9638.9999999999454</c:v>
                </c:pt>
                <c:pt idx="1409">
                  <c:v>9648.2999999999811</c:v>
                </c:pt>
                <c:pt idx="1410">
                  <c:v>9655.0999999999476</c:v>
                </c:pt>
                <c:pt idx="1411">
                  <c:v>9661.3999999999396</c:v>
                </c:pt>
                <c:pt idx="1412">
                  <c:v>9668.1999999999625</c:v>
                </c:pt>
                <c:pt idx="1413">
                  <c:v>9672.4999999999418</c:v>
                </c:pt>
                <c:pt idx="1414">
                  <c:v>9676.7999999999665</c:v>
                </c:pt>
                <c:pt idx="1415">
                  <c:v>9681.6999999999625</c:v>
                </c:pt>
                <c:pt idx="1416">
                  <c:v>9686.6999999999625</c:v>
                </c:pt>
                <c:pt idx="1417">
                  <c:v>9690.99999999994</c:v>
                </c:pt>
                <c:pt idx="1418">
                  <c:v>9695.5999999999422</c:v>
                </c:pt>
                <c:pt idx="1419">
                  <c:v>9702.3999999999342</c:v>
                </c:pt>
                <c:pt idx="1420">
                  <c:v>9711.6999999999625</c:v>
                </c:pt>
                <c:pt idx="1421">
                  <c:v>9718.4999999999382</c:v>
                </c:pt>
                <c:pt idx="1422">
                  <c:v>9723.4999999999382</c:v>
                </c:pt>
                <c:pt idx="1423">
                  <c:v>9727.7999999999665</c:v>
                </c:pt>
                <c:pt idx="1424">
                  <c:v>9734.5999999999385</c:v>
                </c:pt>
                <c:pt idx="1425">
                  <c:v>9738.8999999999305</c:v>
                </c:pt>
                <c:pt idx="1426">
                  <c:v>9748.1999999999625</c:v>
                </c:pt>
                <c:pt idx="1427">
                  <c:v>9754.9999999999327</c:v>
                </c:pt>
                <c:pt idx="1428">
                  <c:v>9761.7999999999665</c:v>
                </c:pt>
                <c:pt idx="1429">
                  <c:v>9766.7999999999665</c:v>
                </c:pt>
                <c:pt idx="1430">
                  <c:v>9771.0999999999367</c:v>
                </c:pt>
                <c:pt idx="1431">
                  <c:v>9781.0999999999367</c:v>
                </c:pt>
                <c:pt idx="1432">
                  <c:v>9788.8999999999269</c:v>
                </c:pt>
                <c:pt idx="1433">
                  <c:v>9798.8999999999269</c:v>
                </c:pt>
                <c:pt idx="1434">
                  <c:v>9808.8999999999269</c:v>
                </c:pt>
                <c:pt idx="1435">
                  <c:v>9815.7999999999665</c:v>
                </c:pt>
                <c:pt idx="1436">
                  <c:v>9823.5999999999349</c:v>
                </c:pt>
                <c:pt idx="1437">
                  <c:v>9832.5999999999349</c:v>
                </c:pt>
                <c:pt idx="1438">
                  <c:v>9841.5999999999349</c:v>
                </c:pt>
                <c:pt idx="1439">
                  <c:v>9846.5999999999349</c:v>
                </c:pt>
                <c:pt idx="1440">
                  <c:v>9851.5999999999349</c:v>
                </c:pt>
                <c:pt idx="1441">
                  <c:v>9856.5999999999349</c:v>
                </c:pt>
                <c:pt idx="1442">
                  <c:v>9861.5999999999349</c:v>
                </c:pt>
                <c:pt idx="1443">
                  <c:v>9867.5999999999349</c:v>
                </c:pt>
                <c:pt idx="1444">
                  <c:v>9871.8999999999251</c:v>
                </c:pt>
                <c:pt idx="1445">
                  <c:v>9879.6999999999625</c:v>
                </c:pt>
                <c:pt idx="1446">
                  <c:v>9884.6999999999625</c:v>
                </c:pt>
                <c:pt idx="1447">
                  <c:v>9892.1999999999625</c:v>
                </c:pt>
                <c:pt idx="1448">
                  <c:v>9894.2999999999665</c:v>
                </c:pt>
                <c:pt idx="1449">
                  <c:v>9898.5999999999331</c:v>
                </c:pt>
                <c:pt idx="1450">
                  <c:v>9907.8999999999232</c:v>
                </c:pt>
                <c:pt idx="1451">
                  <c:v>9917.8999999999232</c:v>
                </c:pt>
                <c:pt idx="1452">
                  <c:v>9922.8999999999232</c:v>
                </c:pt>
                <c:pt idx="1453">
                  <c:v>9927.7999999999647</c:v>
                </c:pt>
                <c:pt idx="1454">
                  <c:v>9937.0999999999312</c:v>
                </c:pt>
                <c:pt idx="1455">
                  <c:v>9947.0999999999312</c:v>
                </c:pt>
                <c:pt idx="1456">
                  <c:v>9952.0999999999312</c:v>
                </c:pt>
                <c:pt idx="1457">
                  <c:v>9959.8999999999232</c:v>
                </c:pt>
                <c:pt idx="1458">
                  <c:v>9969.1999999999625</c:v>
                </c:pt>
                <c:pt idx="1459">
                  <c:v>9979.1999999999625</c:v>
                </c:pt>
                <c:pt idx="1460">
                  <c:v>9982.6999999999625</c:v>
                </c:pt>
                <c:pt idx="1461">
                  <c:v>9992.6999999999625</c:v>
                </c:pt>
                <c:pt idx="1462">
                  <c:v>10001.49999999996</c:v>
                </c:pt>
                <c:pt idx="1463">
                  <c:v>10006.49999999996</c:v>
                </c:pt>
                <c:pt idx="1464">
                  <c:v>10014.299999999959</c:v>
                </c:pt>
                <c:pt idx="1465">
                  <c:v>10021.799999999959</c:v>
                </c:pt>
                <c:pt idx="1466">
                  <c:v>10026.699999999961</c:v>
                </c:pt>
                <c:pt idx="1467">
                  <c:v>10030.99999999996</c:v>
                </c:pt>
                <c:pt idx="1468">
                  <c:v>10037.299999999959</c:v>
                </c:pt>
                <c:pt idx="1469">
                  <c:v>10042.699999999961</c:v>
                </c:pt>
                <c:pt idx="1470">
                  <c:v>10049.199999999961</c:v>
                </c:pt>
                <c:pt idx="1471">
                  <c:v>10053.49999999996</c:v>
                </c:pt>
                <c:pt idx="1472">
                  <c:v>10060.299999999959</c:v>
                </c:pt>
                <c:pt idx="1473">
                  <c:v>10067.49999999996</c:v>
                </c:pt>
                <c:pt idx="1474">
                  <c:v>10074.699999999961</c:v>
                </c:pt>
                <c:pt idx="1475">
                  <c:v>10082.49999999996</c:v>
                </c:pt>
                <c:pt idx="1476">
                  <c:v>10088.89999999996</c:v>
                </c:pt>
                <c:pt idx="1477">
                  <c:v>10093.89999999996</c:v>
                </c:pt>
                <c:pt idx="1478">
                  <c:v>10101.39999999996</c:v>
                </c:pt>
                <c:pt idx="1479">
                  <c:v>10105.699999999961</c:v>
                </c:pt>
                <c:pt idx="1480">
                  <c:v>10111.499999999951</c:v>
                </c:pt>
                <c:pt idx="1481">
                  <c:v>10116.899999999951</c:v>
                </c:pt>
                <c:pt idx="1482">
                  <c:v>10123.799999999959</c:v>
                </c:pt>
                <c:pt idx="1483">
                  <c:v>10132.799999999959</c:v>
                </c:pt>
                <c:pt idx="1484">
                  <c:v>10139.599999999949</c:v>
                </c:pt>
                <c:pt idx="1485">
                  <c:v>10148.899999999951</c:v>
                </c:pt>
                <c:pt idx="1486">
                  <c:v>10156.399999999951</c:v>
                </c:pt>
                <c:pt idx="1487">
                  <c:v>10161.399999999951</c:v>
                </c:pt>
                <c:pt idx="1488">
                  <c:v>10165.69999999995</c:v>
                </c:pt>
                <c:pt idx="1489">
                  <c:v>10170.69999999995</c:v>
                </c:pt>
                <c:pt idx="1490">
                  <c:v>10178.19999999995</c:v>
                </c:pt>
                <c:pt idx="1491">
                  <c:v>10184.69999999995</c:v>
                </c:pt>
                <c:pt idx="1492">
                  <c:v>10189.69999999995</c:v>
                </c:pt>
                <c:pt idx="1493">
                  <c:v>10193.999999999951</c:v>
                </c:pt>
                <c:pt idx="1494">
                  <c:v>10201.099999999949</c:v>
                </c:pt>
                <c:pt idx="1495">
                  <c:v>10207.899999999951</c:v>
                </c:pt>
                <c:pt idx="1496">
                  <c:v>10212.19999999995</c:v>
                </c:pt>
                <c:pt idx="1497">
                  <c:v>10217.19999999995</c:v>
                </c:pt>
                <c:pt idx="1498">
                  <c:v>10223.999999999951</c:v>
                </c:pt>
                <c:pt idx="1499">
                  <c:v>10228.29999999995</c:v>
                </c:pt>
                <c:pt idx="1500">
                  <c:v>10237.599999999949</c:v>
                </c:pt>
                <c:pt idx="1501">
                  <c:v>10246.899999999951</c:v>
                </c:pt>
                <c:pt idx="1502">
                  <c:v>10255.899999999951</c:v>
                </c:pt>
                <c:pt idx="1503">
                  <c:v>10260.899999999951</c:v>
                </c:pt>
                <c:pt idx="1504">
                  <c:v>10265.899999999951</c:v>
                </c:pt>
                <c:pt idx="1505">
                  <c:v>10272.999999999951</c:v>
                </c:pt>
                <c:pt idx="1506">
                  <c:v>10278.399999999951</c:v>
                </c:pt>
                <c:pt idx="1507">
                  <c:v>10287.69999999995</c:v>
                </c:pt>
                <c:pt idx="1508">
                  <c:v>10296.999999999951</c:v>
                </c:pt>
                <c:pt idx="1509">
                  <c:v>10304.099999999949</c:v>
                </c:pt>
                <c:pt idx="1510">
                  <c:v>10313.099999999949</c:v>
                </c:pt>
                <c:pt idx="1511">
                  <c:v>10319.499999999951</c:v>
                </c:pt>
                <c:pt idx="1512">
                  <c:v>10326.599999999949</c:v>
                </c:pt>
                <c:pt idx="1513">
                  <c:v>10333.79999999995</c:v>
                </c:pt>
                <c:pt idx="1514">
                  <c:v>10342.099999999949</c:v>
                </c:pt>
                <c:pt idx="1515">
                  <c:v>10351.499999999951</c:v>
                </c:pt>
                <c:pt idx="1516">
                  <c:v>10358.29999999995</c:v>
                </c:pt>
                <c:pt idx="1517">
                  <c:v>10367.29999999995</c:v>
                </c:pt>
                <c:pt idx="1518">
                  <c:v>10376.29999999995</c:v>
                </c:pt>
                <c:pt idx="1519">
                  <c:v>10380.599999999949</c:v>
                </c:pt>
                <c:pt idx="1520">
                  <c:v>10384.899999999951</c:v>
                </c:pt>
                <c:pt idx="1521">
                  <c:v>10389.199999999941</c:v>
                </c:pt>
                <c:pt idx="1522">
                  <c:v>10396.399999999951</c:v>
                </c:pt>
                <c:pt idx="1523">
                  <c:v>10405.699999999941</c:v>
                </c:pt>
                <c:pt idx="1524">
                  <c:v>10412.899999999951</c:v>
                </c:pt>
                <c:pt idx="1525">
                  <c:v>10417.199999999941</c:v>
                </c:pt>
                <c:pt idx="1526">
                  <c:v>10426.49999999994</c:v>
                </c:pt>
                <c:pt idx="1527">
                  <c:v>10436.49999999994</c:v>
                </c:pt>
                <c:pt idx="1528">
                  <c:v>10445.49999999994</c:v>
                </c:pt>
                <c:pt idx="1529">
                  <c:v>10454.49999999994</c:v>
                </c:pt>
                <c:pt idx="1530">
                  <c:v>10458.799999999939</c:v>
                </c:pt>
                <c:pt idx="1531">
                  <c:v>10463.09999999994</c:v>
                </c:pt>
                <c:pt idx="1532">
                  <c:v>10467.99999999994</c:v>
                </c:pt>
                <c:pt idx="1533">
                  <c:v>10475.199999999941</c:v>
                </c:pt>
                <c:pt idx="1534">
                  <c:v>10482.39999999994</c:v>
                </c:pt>
                <c:pt idx="1535">
                  <c:v>10491.699999999941</c:v>
                </c:pt>
                <c:pt idx="1536">
                  <c:v>10498.799999999939</c:v>
                </c:pt>
                <c:pt idx="1537">
                  <c:v>10503.09999999994</c:v>
                </c:pt>
                <c:pt idx="1538">
                  <c:v>10510.89999999994</c:v>
                </c:pt>
                <c:pt idx="1539">
                  <c:v>10515.199999999941</c:v>
                </c:pt>
                <c:pt idx="1540">
                  <c:v>10520.199999999941</c:v>
                </c:pt>
                <c:pt idx="1541">
                  <c:v>10525.199999999941</c:v>
                </c:pt>
                <c:pt idx="1542">
                  <c:v>10529.49999999994</c:v>
                </c:pt>
                <c:pt idx="1543">
                  <c:v>10531.59999999994</c:v>
                </c:pt>
                <c:pt idx="1544">
                  <c:v>10536.59999999994</c:v>
                </c:pt>
                <c:pt idx="1545">
                  <c:v>10541.199999999941</c:v>
                </c:pt>
                <c:pt idx="1546">
                  <c:v>10548.299999999939</c:v>
                </c:pt>
                <c:pt idx="1547">
                  <c:v>10557.59999999994</c:v>
                </c:pt>
                <c:pt idx="1548">
                  <c:v>10566.89999999994</c:v>
                </c:pt>
                <c:pt idx="1549">
                  <c:v>10576.199999999941</c:v>
                </c:pt>
                <c:pt idx="1550">
                  <c:v>10580.49999999994</c:v>
                </c:pt>
                <c:pt idx="1551">
                  <c:v>10587.299999999939</c:v>
                </c:pt>
                <c:pt idx="1552">
                  <c:v>10594.09999999994</c:v>
                </c:pt>
                <c:pt idx="1553">
                  <c:v>10600.899999999931</c:v>
                </c:pt>
                <c:pt idx="1554">
                  <c:v>10607.699999999941</c:v>
                </c:pt>
                <c:pt idx="1555">
                  <c:v>10614.499999999931</c:v>
                </c:pt>
                <c:pt idx="1556">
                  <c:v>10618.79999999993</c:v>
                </c:pt>
                <c:pt idx="1557">
                  <c:v>10623.399999999931</c:v>
                </c:pt>
                <c:pt idx="1558">
                  <c:v>10630.599999999929</c:v>
                </c:pt>
                <c:pt idx="1559">
                  <c:v>10635.499999999931</c:v>
                </c:pt>
                <c:pt idx="1560">
                  <c:v>10642.699999999941</c:v>
                </c:pt>
                <c:pt idx="1561">
                  <c:v>10647.399999999931</c:v>
                </c:pt>
                <c:pt idx="1562">
                  <c:v>10654.59999999994</c:v>
                </c:pt>
                <c:pt idx="1563">
                  <c:v>10661.799999999939</c:v>
                </c:pt>
                <c:pt idx="1564">
                  <c:v>10668.99999999994</c:v>
                </c:pt>
                <c:pt idx="1565">
                  <c:v>10675.799999999939</c:v>
                </c:pt>
                <c:pt idx="1566">
                  <c:v>10685.799999999939</c:v>
                </c:pt>
                <c:pt idx="1567">
                  <c:v>10690.09999999994</c:v>
                </c:pt>
                <c:pt idx="1568">
                  <c:v>10694.999999999931</c:v>
                </c:pt>
                <c:pt idx="1569">
                  <c:v>10704.299999999939</c:v>
                </c:pt>
                <c:pt idx="1570">
                  <c:v>10709.299999999939</c:v>
                </c:pt>
                <c:pt idx="1571">
                  <c:v>10713.599999999929</c:v>
                </c:pt>
                <c:pt idx="1572">
                  <c:v>10720.399999999931</c:v>
                </c:pt>
                <c:pt idx="1573">
                  <c:v>10724.499999999931</c:v>
                </c:pt>
                <c:pt idx="1574">
                  <c:v>10729.499999999931</c:v>
                </c:pt>
                <c:pt idx="1575">
                  <c:v>10733.79999999993</c:v>
                </c:pt>
                <c:pt idx="1576">
                  <c:v>10738.099999999929</c:v>
                </c:pt>
                <c:pt idx="1577">
                  <c:v>10745.599999999929</c:v>
                </c:pt>
                <c:pt idx="1578">
                  <c:v>10752.79999999993</c:v>
                </c:pt>
                <c:pt idx="1579">
                  <c:v>10759.099999999929</c:v>
                </c:pt>
                <c:pt idx="1580">
                  <c:v>10769.099999999929</c:v>
                </c:pt>
                <c:pt idx="1581">
                  <c:v>10773.399999999931</c:v>
                </c:pt>
                <c:pt idx="1582">
                  <c:v>10781.19999999993</c:v>
                </c:pt>
                <c:pt idx="1583">
                  <c:v>10790.19999999993</c:v>
                </c:pt>
                <c:pt idx="1584">
                  <c:v>10797.999999999931</c:v>
                </c:pt>
                <c:pt idx="1585">
                  <c:v>10807.999999999931</c:v>
                </c:pt>
                <c:pt idx="1586">
                  <c:v>10814.899999999931</c:v>
                </c:pt>
                <c:pt idx="1587">
                  <c:v>10824.19999999993</c:v>
                </c:pt>
                <c:pt idx="1588">
                  <c:v>10828.79999999993</c:v>
                </c:pt>
                <c:pt idx="1589">
                  <c:v>10833.099999999929</c:v>
                </c:pt>
                <c:pt idx="1590">
                  <c:v>10840.29999999993</c:v>
                </c:pt>
                <c:pt idx="1591">
                  <c:v>10847.79999999993</c:v>
                </c:pt>
                <c:pt idx="1592">
                  <c:v>10855.29999999993</c:v>
                </c:pt>
                <c:pt idx="1593">
                  <c:v>10860.29999999993</c:v>
                </c:pt>
                <c:pt idx="1594">
                  <c:v>10867.099999999929</c:v>
                </c:pt>
                <c:pt idx="1595">
                  <c:v>10871.79999999993</c:v>
                </c:pt>
                <c:pt idx="1596">
                  <c:v>10879.29999999993</c:v>
                </c:pt>
                <c:pt idx="1597">
                  <c:v>10884.29999999993</c:v>
                </c:pt>
                <c:pt idx="1598">
                  <c:v>10894.29999999993</c:v>
                </c:pt>
                <c:pt idx="1599">
                  <c:v>10899.29999999993</c:v>
                </c:pt>
                <c:pt idx="1600">
                  <c:v>10906.099999999929</c:v>
                </c:pt>
                <c:pt idx="1601">
                  <c:v>10910.69999999993</c:v>
                </c:pt>
                <c:pt idx="1602">
                  <c:v>10920.69999999993</c:v>
                </c:pt>
                <c:pt idx="1603">
                  <c:v>10929.999999999931</c:v>
                </c:pt>
                <c:pt idx="1604">
                  <c:v>10939.999999999931</c:v>
                </c:pt>
                <c:pt idx="1605">
                  <c:v>10946.79999999993</c:v>
                </c:pt>
                <c:pt idx="1606">
                  <c:v>10951.099999999929</c:v>
                </c:pt>
                <c:pt idx="1607">
                  <c:v>10955.399999999931</c:v>
                </c:pt>
                <c:pt idx="1608">
                  <c:v>10959.69999999993</c:v>
                </c:pt>
                <c:pt idx="1609">
                  <c:v>10968.999999999931</c:v>
                </c:pt>
                <c:pt idx="1610">
                  <c:v>10976.19999999993</c:v>
                </c:pt>
                <c:pt idx="1611">
                  <c:v>10981.19999999993</c:v>
                </c:pt>
                <c:pt idx="1612">
                  <c:v>10990.499999999931</c:v>
                </c:pt>
                <c:pt idx="1613">
                  <c:v>10997.999999999931</c:v>
                </c:pt>
                <c:pt idx="1614">
                  <c:v>11005.499999999931</c:v>
                </c:pt>
                <c:pt idx="1615">
                  <c:v>11009.79999999993</c:v>
                </c:pt>
                <c:pt idx="1616">
                  <c:v>11019.09999999992</c:v>
                </c:pt>
                <c:pt idx="1617">
                  <c:v>11028.09999999992</c:v>
                </c:pt>
                <c:pt idx="1618">
                  <c:v>11032.99999999992</c:v>
                </c:pt>
                <c:pt idx="1619">
                  <c:v>11039.89999999992</c:v>
                </c:pt>
                <c:pt idx="1620">
                  <c:v>11046.699999999921</c:v>
                </c:pt>
                <c:pt idx="1621">
                  <c:v>11054.49999999992</c:v>
                </c:pt>
                <c:pt idx="1622">
                  <c:v>11062.299999999919</c:v>
                </c:pt>
                <c:pt idx="1623">
                  <c:v>11070.09999999992</c:v>
                </c:pt>
                <c:pt idx="1624">
                  <c:v>11077.89999999992</c:v>
                </c:pt>
                <c:pt idx="1625">
                  <c:v>11085.699999999921</c:v>
                </c:pt>
                <c:pt idx="1626">
                  <c:v>11093.49999999992</c:v>
                </c:pt>
                <c:pt idx="1627">
                  <c:v>11101.299999999919</c:v>
                </c:pt>
                <c:pt idx="1628">
                  <c:v>11109.09999999992</c:v>
                </c:pt>
                <c:pt idx="1629">
                  <c:v>11116.899999999911</c:v>
                </c:pt>
                <c:pt idx="1630">
                  <c:v>11124.699999999921</c:v>
                </c:pt>
                <c:pt idx="1631">
                  <c:v>11126.399999999911</c:v>
                </c:pt>
                <c:pt idx="1632">
                  <c:v>11131.299999999919</c:v>
                </c:pt>
                <c:pt idx="1633">
                  <c:v>11140.599999999909</c:v>
                </c:pt>
                <c:pt idx="1634">
                  <c:v>11149.899999999911</c:v>
                </c:pt>
                <c:pt idx="1635">
                  <c:v>11159.19999999991</c:v>
                </c:pt>
                <c:pt idx="1636">
                  <c:v>11166.69999999991</c:v>
                </c:pt>
                <c:pt idx="1637">
                  <c:v>11175.999999999911</c:v>
                </c:pt>
                <c:pt idx="1638">
                  <c:v>11179.499999999911</c:v>
                </c:pt>
                <c:pt idx="1639">
                  <c:v>11184.499999999911</c:v>
                </c:pt>
                <c:pt idx="1640">
                  <c:v>11191.099999999909</c:v>
                </c:pt>
                <c:pt idx="1641">
                  <c:v>11197.899999999911</c:v>
                </c:pt>
                <c:pt idx="1642">
                  <c:v>11202.499999999911</c:v>
                </c:pt>
                <c:pt idx="1643">
                  <c:v>11211.79999999991</c:v>
                </c:pt>
                <c:pt idx="1644">
                  <c:v>11221.099999999909</c:v>
                </c:pt>
                <c:pt idx="1645">
                  <c:v>11230.399999999911</c:v>
                </c:pt>
                <c:pt idx="1646">
                  <c:v>11239.69999999991</c:v>
                </c:pt>
                <c:pt idx="1647">
                  <c:v>11246.499999999911</c:v>
                </c:pt>
                <c:pt idx="1648">
                  <c:v>11253.999999999911</c:v>
                </c:pt>
                <c:pt idx="1649">
                  <c:v>11261.499999999911</c:v>
                </c:pt>
                <c:pt idx="1650">
                  <c:v>11268.999999999911</c:v>
                </c:pt>
                <c:pt idx="1651">
                  <c:v>11278.999999999911</c:v>
                </c:pt>
                <c:pt idx="1652">
                  <c:v>11283.399999999911</c:v>
                </c:pt>
                <c:pt idx="1653">
                  <c:v>11288.899999999911</c:v>
                </c:pt>
                <c:pt idx="1654">
                  <c:v>11295.399999999911</c:v>
                </c:pt>
                <c:pt idx="1655">
                  <c:v>11300.899999999911</c:v>
                </c:pt>
                <c:pt idx="1656">
                  <c:v>11309.899999999911</c:v>
                </c:pt>
                <c:pt idx="1657">
                  <c:v>11317.399999999911</c:v>
                </c:pt>
                <c:pt idx="1658">
                  <c:v>11322.399999999911</c:v>
                </c:pt>
                <c:pt idx="1659">
                  <c:v>11326.69999999991</c:v>
                </c:pt>
                <c:pt idx="1660">
                  <c:v>11331.69999999991</c:v>
                </c:pt>
                <c:pt idx="1661">
                  <c:v>11341.69999999991</c:v>
                </c:pt>
                <c:pt idx="1662">
                  <c:v>11345.999999999911</c:v>
                </c:pt>
                <c:pt idx="1663">
                  <c:v>11350.999999999911</c:v>
                </c:pt>
                <c:pt idx="1664">
                  <c:v>11358.79999999991</c:v>
                </c:pt>
                <c:pt idx="1665">
                  <c:v>11363.099999999909</c:v>
                </c:pt>
                <c:pt idx="1666">
                  <c:v>11368.099999999909</c:v>
                </c:pt>
                <c:pt idx="1667">
                  <c:v>11373.099999999909</c:v>
                </c:pt>
                <c:pt idx="1668">
                  <c:v>11378.099999999909</c:v>
                </c:pt>
                <c:pt idx="1669">
                  <c:v>11387.399999999911</c:v>
                </c:pt>
                <c:pt idx="1670">
                  <c:v>11391.699999999901</c:v>
                </c:pt>
                <c:pt idx="1671">
                  <c:v>11396.699999999901</c:v>
                </c:pt>
                <c:pt idx="1672">
                  <c:v>11400.9999999999</c:v>
                </c:pt>
                <c:pt idx="1673">
                  <c:v>11405.299999999899</c:v>
                </c:pt>
                <c:pt idx="1674">
                  <c:v>11414.5999999999</c:v>
                </c:pt>
                <c:pt idx="1675">
                  <c:v>11424.5999999999</c:v>
                </c:pt>
                <c:pt idx="1676">
                  <c:v>11428.0999999999</c:v>
                </c:pt>
                <c:pt idx="1677">
                  <c:v>11435.5999999999</c:v>
                </c:pt>
                <c:pt idx="1678">
                  <c:v>11440.5999999999</c:v>
                </c:pt>
                <c:pt idx="1679">
                  <c:v>11448.0999999999</c:v>
                </c:pt>
                <c:pt idx="1680">
                  <c:v>11454.8999999999</c:v>
                </c:pt>
                <c:pt idx="1681">
                  <c:v>11461.699999999901</c:v>
                </c:pt>
                <c:pt idx="1682">
                  <c:v>11463.799999999899</c:v>
                </c:pt>
                <c:pt idx="1683">
                  <c:v>11470.9999999999</c:v>
                </c:pt>
                <c:pt idx="1684">
                  <c:v>11475.8999999999</c:v>
                </c:pt>
                <c:pt idx="1685">
                  <c:v>11480.199999999901</c:v>
                </c:pt>
                <c:pt idx="1686">
                  <c:v>11490.199999999901</c:v>
                </c:pt>
                <c:pt idx="1687">
                  <c:v>11499.4999999999</c:v>
                </c:pt>
                <c:pt idx="1688">
                  <c:v>11504.4999999999</c:v>
                </c:pt>
                <c:pt idx="1689">
                  <c:v>11509.0999999999</c:v>
                </c:pt>
                <c:pt idx="1690">
                  <c:v>11511.199999999901</c:v>
                </c:pt>
                <c:pt idx="1691">
                  <c:v>11520.4999999999</c:v>
                </c:pt>
                <c:pt idx="1692">
                  <c:v>11524.4999999999</c:v>
                </c:pt>
                <c:pt idx="1693">
                  <c:v>11528.799999999899</c:v>
                </c:pt>
                <c:pt idx="1694">
                  <c:v>11533.799999999899</c:v>
                </c:pt>
                <c:pt idx="1695">
                  <c:v>11541.5999999999</c:v>
                </c:pt>
                <c:pt idx="1696">
                  <c:v>11549.0999999999</c:v>
                </c:pt>
                <c:pt idx="1697">
                  <c:v>11558.0999999999</c:v>
                </c:pt>
                <c:pt idx="1698">
                  <c:v>11566.5999999999</c:v>
                </c:pt>
                <c:pt idx="1699">
                  <c:v>11571.5999999999</c:v>
                </c:pt>
                <c:pt idx="1700">
                  <c:v>11575.8999999999</c:v>
                </c:pt>
                <c:pt idx="1701">
                  <c:v>11580.799999999899</c:v>
                </c:pt>
                <c:pt idx="1702">
                  <c:v>11585.799999999899</c:v>
                </c:pt>
                <c:pt idx="1703">
                  <c:v>11590.0999999999</c:v>
                </c:pt>
                <c:pt idx="1704">
                  <c:v>11599.39999999989</c:v>
                </c:pt>
                <c:pt idx="1705">
                  <c:v>11608.699999999901</c:v>
                </c:pt>
                <c:pt idx="1706">
                  <c:v>11612.999999999891</c:v>
                </c:pt>
                <c:pt idx="1707">
                  <c:v>11618.79999999989</c:v>
                </c:pt>
                <c:pt idx="1708">
                  <c:v>11623.099999999889</c:v>
                </c:pt>
                <c:pt idx="1709">
                  <c:v>11630.599999999889</c:v>
                </c:pt>
                <c:pt idx="1710">
                  <c:v>11639.89999999989</c:v>
                </c:pt>
                <c:pt idx="1711">
                  <c:v>11644.19999999989</c:v>
                </c:pt>
                <c:pt idx="1712">
                  <c:v>11649.19999999989</c:v>
                </c:pt>
                <c:pt idx="1713">
                  <c:v>11659.19999999989</c:v>
                </c:pt>
                <c:pt idx="1714">
                  <c:v>11669.19999999989</c:v>
                </c:pt>
                <c:pt idx="1715">
                  <c:v>11678.19999999989</c:v>
                </c:pt>
                <c:pt idx="1716">
                  <c:v>11687.499999999891</c:v>
                </c:pt>
                <c:pt idx="1717">
                  <c:v>11695.29999999989</c:v>
                </c:pt>
                <c:pt idx="1718">
                  <c:v>11703.099999999889</c:v>
                </c:pt>
                <c:pt idx="1719">
                  <c:v>11710.89999999989</c:v>
                </c:pt>
                <c:pt idx="1720">
                  <c:v>11718.69999999989</c:v>
                </c:pt>
                <c:pt idx="1721">
                  <c:v>11726.499999999891</c:v>
                </c:pt>
                <c:pt idx="1722">
                  <c:v>11734.29999999989</c:v>
                </c:pt>
                <c:pt idx="1723">
                  <c:v>11739.29999999989</c:v>
                </c:pt>
                <c:pt idx="1724">
                  <c:v>11748.599999999889</c:v>
                </c:pt>
                <c:pt idx="1725">
                  <c:v>11752.89999999989</c:v>
                </c:pt>
                <c:pt idx="1726">
                  <c:v>11757.199999999881</c:v>
                </c:pt>
                <c:pt idx="1727">
                  <c:v>11761.799999999879</c:v>
                </c:pt>
                <c:pt idx="1728">
                  <c:v>11769.299999999879</c:v>
                </c:pt>
                <c:pt idx="1729">
                  <c:v>11778.59999999988</c:v>
                </c:pt>
                <c:pt idx="1730">
                  <c:v>11786.39999999988</c:v>
                </c:pt>
                <c:pt idx="1731">
                  <c:v>11794.199999999881</c:v>
                </c:pt>
                <c:pt idx="1732">
                  <c:v>11803.199999999881</c:v>
                </c:pt>
                <c:pt idx="1733">
                  <c:v>11810.09999999988</c:v>
                </c:pt>
                <c:pt idx="1734">
                  <c:v>11816.99999999988</c:v>
                </c:pt>
                <c:pt idx="1735">
                  <c:v>11824.199999999881</c:v>
                </c:pt>
                <c:pt idx="1736">
                  <c:v>11826.299999999879</c:v>
                </c:pt>
                <c:pt idx="1737">
                  <c:v>11829.799999999879</c:v>
                </c:pt>
                <c:pt idx="1738">
                  <c:v>11839.09999999988</c:v>
                </c:pt>
                <c:pt idx="1739">
                  <c:v>11847.59999999988</c:v>
                </c:pt>
                <c:pt idx="1740">
                  <c:v>11851.89999999988</c:v>
                </c:pt>
                <c:pt idx="1741">
                  <c:v>11856.89999999988</c:v>
                </c:pt>
                <c:pt idx="1742">
                  <c:v>11864.699999999881</c:v>
                </c:pt>
                <c:pt idx="1743">
                  <c:v>11869.699999999881</c:v>
                </c:pt>
                <c:pt idx="1744">
                  <c:v>11873.99999999988</c:v>
                </c:pt>
                <c:pt idx="1745">
                  <c:v>11881.799999999879</c:v>
                </c:pt>
                <c:pt idx="1746">
                  <c:v>11886.199999999881</c:v>
                </c:pt>
                <c:pt idx="1747">
                  <c:v>11891.199999999881</c:v>
                </c:pt>
                <c:pt idx="1748">
                  <c:v>11897.99999999988</c:v>
                </c:pt>
                <c:pt idx="1749">
                  <c:v>11907.99999999988</c:v>
                </c:pt>
                <c:pt idx="1750">
                  <c:v>11915.199999999881</c:v>
                </c:pt>
                <c:pt idx="1751">
                  <c:v>11924.49999999988</c:v>
                </c:pt>
                <c:pt idx="1752">
                  <c:v>11930.49999999988</c:v>
                </c:pt>
                <c:pt idx="1753">
                  <c:v>11940.49999999988</c:v>
                </c:pt>
                <c:pt idx="1754">
                  <c:v>11949.799999999879</c:v>
                </c:pt>
                <c:pt idx="1755">
                  <c:v>11959.799999999879</c:v>
                </c:pt>
                <c:pt idx="1756">
                  <c:v>11964.099999999869</c:v>
                </c:pt>
                <c:pt idx="1757">
                  <c:v>11968.39999999987</c:v>
                </c:pt>
                <c:pt idx="1758">
                  <c:v>11972.699999999881</c:v>
                </c:pt>
                <c:pt idx="1759">
                  <c:v>11976.999999999871</c:v>
                </c:pt>
                <c:pt idx="1760">
                  <c:v>11986.999999999871</c:v>
                </c:pt>
                <c:pt idx="1761">
                  <c:v>11996.999999999871</c:v>
                </c:pt>
                <c:pt idx="1762">
                  <c:v>12004.499999999871</c:v>
                </c:pt>
                <c:pt idx="1763">
                  <c:v>12013.79999999987</c:v>
                </c:pt>
                <c:pt idx="1764">
                  <c:v>12023.099999999869</c:v>
                </c:pt>
                <c:pt idx="1765">
                  <c:v>12033.099999999869</c:v>
                </c:pt>
                <c:pt idx="1766">
                  <c:v>12043.099999999869</c:v>
                </c:pt>
                <c:pt idx="1767">
                  <c:v>12050.599999999869</c:v>
                </c:pt>
                <c:pt idx="1768">
                  <c:v>12059.89999999987</c:v>
                </c:pt>
                <c:pt idx="1769">
                  <c:v>12069.19999999987</c:v>
                </c:pt>
                <c:pt idx="1770">
                  <c:v>12073.499999999871</c:v>
                </c:pt>
                <c:pt idx="1771">
                  <c:v>12077.79999999987</c:v>
                </c:pt>
                <c:pt idx="1772">
                  <c:v>12087.099999999869</c:v>
                </c:pt>
                <c:pt idx="1773">
                  <c:v>12094.29999999987</c:v>
                </c:pt>
                <c:pt idx="1774">
                  <c:v>12101.499999999871</c:v>
                </c:pt>
                <c:pt idx="1775">
                  <c:v>12108.69999999987</c:v>
                </c:pt>
                <c:pt idx="1776">
                  <c:v>12117.999999999871</c:v>
                </c:pt>
                <c:pt idx="1777">
                  <c:v>12127.29999999987</c:v>
                </c:pt>
                <c:pt idx="1778">
                  <c:v>12136.599999999869</c:v>
                </c:pt>
                <c:pt idx="1779">
                  <c:v>12145.89999999987</c:v>
                </c:pt>
                <c:pt idx="1780">
                  <c:v>12155.19999999987</c:v>
                </c:pt>
                <c:pt idx="1781">
                  <c:v>12164.499999999871</c:v>
                </c:pt>
                <c:pt idx="1782">
                  <c:v>12173.79999999987</c:v>
                </c:pt>
                <c:pt idx="1783">
                  <c:v>12178.099999999869</c:v>
                </c:pt>
                <c:pt idx="1784">
                  <c:v>12187.099999999869</c:v>
                </c:pt>
                <c:pt idx="1785">
                  <c:v>12196.39999999987</c:v>
                </c:pt>
                <c:pt idx="1786">
                  <c:v>12205.699999999861</c:v>
                </c:pt>
                <c:pt idx="1787">
                  <c:v>12213.199999999861</c:v>
                </c:pt>
                <c:pt idx="1788">
                  <c:v>12220.39999999987</c:v>
                </c:pt>
                <c:pt idx="1789">
                  <c:v>12223.999999999871</c:v>
                </c:pt>
                <c:pt idx="1790">
                  <c:v>12231.19999999987</c:v>
                </c:pt>
                <c:pt idx="1791">
                  <c:v>12237.999999999871</c:v>
                </c:pt>
                <c:pt idx="1792">
                  <c:v>12244.499999999871</c:v>
                </c:pt>
                <c:pt idx="1793">
                  <c:v>12254.499999999871</c:v>
                </c:pt>
                <c:pt idx="1794">
                  <c:v>12261.299999999859</c:v>
                </c:pt>
                <c:pt idx="1795">
                  <c:v>12270.59999999986</c:v>
                </c:pt>
                <c:pt idx="1796">
                  <c:v>12279.89999999986</c:v>
                </c:pt>
                <c:pt idx="1797">
                  <c:v>12284.49999999986</c:v>
                </c:pt>
                <c:pt idx="1798">
                  <c:v>12292.09999999986</c:v>
                </c:pt>
                <c:pt idx="1799">
                  <c:v>12296.699999999861</c:v>
                </c:pt>
                <c:pt idx="1800">
                  <c:v>12304.199999999861</c:v>
                </c:pt>
                <c:pt idx="1801">
                  <c:v>12313.49999999986</c:v>
                </c:pt>
                <c:pt idx="1802">
                  <c:v>12322.799999999859</c:v>
                </c:pt>
                <c:pt idx="1803">
                  <c:v>12332.09999999986</c:v>
                </c:pt>
                <c:pt idx="1804">
                  <c:v>12341.39999999986</c:v>
                </c:pt>
                <c:pt idx="1805">
                  <c:v>12350.699999999861</c:v>
                </c:pt>
                <c:pt idx="1806">
                  <c:v>12355.699999999861</c:v>
                </c:pt>
                <c:pt idx="1807">
                  <c:v>12362.49999999986</c:v>
                </c:pt>
                <c:pt idx="1808">
                  <c:v>12364.39999999986</c:v>
                </c:pt>
                <c:pt idx="1809">
                  <c:v>12369.299999999859</c:v>
                </c:pt>
                <c:pt idx="1810">
                  <c:v>12378.59999999986</c:v>
                </c:pt>
                <c:pt idx="1811">
                  <c:v>12382.89999999986</c:v>
                </c:pt>
                <c:pt idx="1812">
                  <c:v>12389.699999999861</c:v>
                </c:pt>
                <c:pt idx="1813">
                  <c:v>12398.699999999861</c:v>
                </c:pt>
                <c:pt idx="1814">
                  <c:v>12405.499999999851</c:v>
                </c:pt>
                <c:pt idx="1815">
                  <c:v>12415.499999999851</c:v>
                </c:pt>
                <c:pt idx="1816">
                  <c:v>12420.499999999851</c:v>
                </c:pt>
                <c:pt idx="1817">
                  <c:v>12425.199999999861</c:v>
                </c:pt>
                <c:pt idx="1818">
                  <c:v>12429.599999999849</c:v>
                </c:pt>
                <c:pt idx="1819">
                  <c:v>12434.599999999849</c:v>
                </c:pt>
                <c:pt idx="1820">
                  <c:v>12442.099999999849</c:v>
                </c:pt>
                <c:pt idx="1821">
                  <c:v>12446.999999999851</c:v>
                </c:pt>
                <c:pt idx="1822">
                  <c:v>12454.099999999849</c:v>
                </c:pt>
                <c:pt idx="1823">
                  <c:v>12461.599999999849</c:v>
                </c:pt>
                <c:pt idx="1824">
                  <c:v>12469.199999999861</c:v>
                </c:pt>
                <c:pt idx="1825">
                  <c:v>12473.499999999851</c:v>
                </c:pt>
                <c:pt idx="1826">
                  <c:v>12478.599999999849</c:v>
                </c:pt>
                <c:pt idx="1827">
                  <c:v>12483.599999999849</c:v>
                </c:pt>
                <c:pt idx="1828">
                  <c:v>12492.89999999985</c:v>
                </c:pt>
                <c:pt idx="1829">
                  <c:v>12500.39999999985</c:v>
                </c:pt>
                <c:pt idx="1830">
                  <c:v>12507.199999999861</c:v>
                </c:pt>
                <c:pt idx="1831">
                  <c:v>12514.39999999985</c:v>
                </c:pt>
                <c:pt idx="1832">
                  <c:v>12521.89999999985</c:v>
                </c:pt>
                <c:pt idx="1833">
                  <c:v>12526.89999999985</c:v>
                </c:pt>
                <c:pt idx="1834">
                  <c:v>12536.89999999985</c:v>
                </c:pt>
                <c:pt idx="1835">
                  <c:v>12546.89999999985</c:v>
                </c:pt>
                <c:pt idx="1836">
                  <c:v>12554.39999999985</c:v>
                </c:pt>
                <c:pt idx="1837">
                  <c:v>12561.89999999985</c:v>
                </c:pt>
                <c:pt idx="1838">
                  <c:v>12571.199999999861</c:v>
                </c:pt>
                <c:pt idx="1839">
                  <c:v>12580.499999999851</c:v>
                </c:pt>
                <c:pt idx="1840">
                  <c:v>12589.79999999985</c:v>
                </c:pt>
                <c:pt idx="1841">
                  <c:v>12594.099999999849</c:v>
                </c:pt>
                <c:pt idx="1842">
                  <c:v>12598.79999999985</c:v>
                </c:pt>
                <c:pt idx="1843">
                  <c:v>12603.099999999849</c:v>
                </c:pt>
                <c:pt idx="1844">
                  <c:v>12607.39999999985</c:v>
                </c:pt>
                <c:pt idx="1845">
                  <c:v>12617.39999999985</c:v>
                </c:pt>
                <c:pt idx="1846">
                  <c:v>12626.69999999985</c:v>
                </c:pt>
                <c:pt idx="1847">
                  <c:v>12635.999999999851</c:v>
                </c:pt>
                <c:pt idx="1848">
                  <c:v>12640.999999999851</c:v>
                </c:pt>
                <c:pt idx="1849">
                  <c:v>12650.29999999985</c:v>
                </c:pt>
                <c:pt idx="1850">
                  <c:v>12660.29999999985</c:v>
                </c:pt>
                <c:pt idx="1851">
                  <c:v>12670.29999999985</c:v>
                </c:pt>
                <c:pt idx="1852">
                  <c:v>12675.29999999985</c:v>
                </c:pt>
                <c:pt idx="1853">
                  <c:v>12682.79999999985</c:v>
                </c:pt>
                <c:pt idx="1854">
                  <c:v>12689.599999999849</c:v>
                </c:pt>
                <c:pt idx="1855">
                  <c:v>12696.69999999985</c:v>
                </c:pt>
                <c:pt idx="1856">
                  <c:v>12706.69999999985</c:v>
                </c:pt>
                <c:pt idx="1857">
                  <c:v>12716.69999999985</c:v>
                </c:pt>
                <c:pt idx="1858">
                  <c:v>12726.69999999985</c:v>
                </c:pt>
                <c:pt idx="1859">
                  <c:v>12734.19999999985</c:v>
                </c:pt>
                <c:pt idx="1860">
                  <c:v>12743.499999999851</c:v>
                </c:pt>
                <c:pt idx="1861">
                  <c:v>12748.499999999851</c:v>
                </c:pt>
                <c:pt idx="1862">
                  <c:v>12755.69999999985</c:v>
                </c:pt>
                <c:pt idx="1863">
                  <c:v>12760.29999999985</c:v>
                </c:pt>
                <c:pt idx="1864">
                  <c:v>12767.499999999851</c:v>
                </c:pt>
                <c:pt idx="1865">
                  <c:v>12772.099999999849</c:v>
                </c:pt>
                <c:pt idx="1866">
                  <c:v>12776.39999999985</c:v>
                </c:pt>
                <c:pt idx="1867">
                  <c:v>12786.39999999985</c:v>
                </c:pt>
                <c:pt idx="1868">
                  <c:v>12793.29999999985</c:v>
                </c:pt>
                <c:pt idx="1869">
                  <c:v>12800.499999999851</c:v>
                </c:pt>
                <c:pt idx="1870">
                  <c:v>12809.79999999985</c:v>
                </c:pt>
                <c:pt idx="1871">
                  <c:v>12819.79999999985</c:v>
                </c:pt>
                <c:pt idx="1872">
                  <c:v>12826.599999999849</c:v>
                </c:pt>
                <c:pt idx="1873">
                  <c:v>12831.599999999849</c:v>
                </c:pt>
                <c:pt idx="1874">
                  <c:v>12840.89999999985</c:v>
                </c:pt>
                <c:pt idx="1875">
                  <c:v>12845.79999999985</c:v>
                </c:pt>
                <c:pt idx="1876">
                  <c:v>12853.29999999985</c:v>
                </c:pt>
                <c:pt idx="1877">
                  <c:v>12857.599999999849</c:v>
                </c:pt>
                <c:pt idx="1878">
                  <c:v>12862.19999999985</c:v>
                </c:pt>
                <c:pt idx="1879">
                  <c:v>12866.499999999851</c:v>
                </c:pt>
                <c:pt idx="1880">
                  <c:v>12873.29999999985</c:v>
                </c:pt>
                <c:pt idx="1881">
                  <c:v>12878.29999999985</c:v>
                </c:pt>
                <c:pt idx="1882">
                  <c:v>12883.39999999985</c:v>
                </c:pt>
                <c:pt idx="1883">
                  <c:v>12888.39999999985</c:v>
                </c:pt>
                <c:pt idx="1884">
                  <c:v>12894.79999999985</c:v>
                </c:pt>
                <c:pt idx="1885">
                  <c:v>12899.79999999985</c:v>
                </c:pt>
                <c:pt idx="1886">
                  <c:v>12906.29999999985</c:v>
                </c:pt>
                <c:pt idx="1887">
                  <c:v>12912.79999999985</c:v>
                </c:pt>
                <c:pt idx="1888">
                  <c:v>12917.79999999985</c:v>
                </c:pt>
                <c:pt idx="1889">
                  <c:v>12925.599999999849</c:v>
                </c:pt>
                <c:pt idx="1890">
                  <c:v>12929.89999999985</c:v>
                </c:pt>
                <c:pt idx="1891">
                  <c:v>12937.499999999851</c:v>
                </c:pt>
                <c:pt idx="1892">
                  <c:v>12941.799999999839</c:v>
                </c:pt>
                <c:pt idx="1893">
                  <c:v>12951.799999999839</c:v>
                </c:pt>
                <c:pt idx="1894">
                  <c:v>12961.799999999839</c:v>
                </c:pt>
                <c:pt idx="1895">
                  <c:v>12971.799999999839</c:v>
                </c:pt>
                <c:pt idx="1896">
                  <c:v>12979.59999999984</c:v>
                </c:pt>
                <c:pt idx="1897">
                  <c:v>12984.59999999984</c:v>
                </c:pt>
                <c:pt idx="1898">
                  <c:v>12989.59999999984</c:v>
                </c:pt>
                <c:pt idx="1899">
                  <c:v>12994.699999999841</c:v>
                </c:pt>
                <c:pt idx="1900">
                  <c:v>13001.09999999984</c:v>
                </c:pt>
                <c:pt idx="1901">
                  <c:v>13010.39999999984</c:v>
                </c:pt>
                <c:pt idx="1902">
                  <c:v>13019.699999999841</c:v>
                </c:pt>
                <c:pt idx="1903">
                  <c:v>13028.99999999984</c:v>
                </c:pt>
                <c:pt idx="1904">
                  <c:v>13038.99999999984</c:v>
                </c:pt>
                <c:pt idx="1905">
                  <c:v>13043.99999999984</c:v>
                </c:pt>
                <c:pt idx="1906">
                  <c:v>13053.299999999839</c:v>
                </c:pt>
                <c:pt idx="1907">
                  <c:v>13058.199999999841</c:v>
                </c:pt>
                <c:pt idx="1908">
                  <c:v>13065.99999999984</c:v>
                </c:pt>
                <c:pt idx="1909">
                  <c:v>13070.89999999984</c:v>
                </c:pt>
                <c:pt idx="1910">
                  <c:v>13075.59999999984</c:v>
                </c:pt>
                <c:pt idx="1911">
                  <c:v>13082.799999999839</c:v>
                </c:pt>
                <c:pt idx="1912">
                  <c:v>13087.09999999984</c:v>
                </c:pt>
                <c:pt idx="1913">
                  <c:v>13096.39999999984</c:v>
                </c:pt>
                <c:pt idx="1914">
                  <c:v>13101.39999999984</c:v>
                </c:pt>
                <c:pt idx="1915">
                  <c:v>13106.39999999984</c:v>
                </c:pt>
                <c:pt idx="1916">
                  <c:v>13111.39999999984</c:v>
                </c:pt>
                <c:pt idx="1917">
                  <c:v>13119.199999999841</c:v>
                </c:pt>
                <c:pt idx="1918">
                  <c:v>13126.99999999984</c:v>
                </c:pt>
                <c:pt idx="1919">
                  <c:v>13131.89999999984</c:v>
                </c:pt>
                <c:pt idx="1920">
                  <c:v>13136.89999999984</c:v>
                </c:pt>
                <c:pt idx="1921">
                  <c:v>13144.699999999841</c:v>
                </c:pt>
                <c:pt idx="1922">
                  <c:v>13151.799999999839</c:v>
                </c:pt>
                <c:pt idx="1923">
                  <c:v>13158.89999999984</c:v>
                </c:pt>
                <c:pt idx="1924">
                  <c:v>13165.99999999984</c:v>
                </c:pt>
                <c:pt idx="1925">
                  <c:v>13173.09999999984</c:v>
                </c:pt>
                <c:pt idx="1926">
                  <c:v>13180.89999999984</c:v>
                </c:pt>
                <c:pt idx="1927">
                  <c:v>13185.199999999841</c:v>
                </c:pt>
                <c:pt idx="1928">
                  <c:v>13189.499999999831</c:v>
                </c:pt>
                <c:pt idx="1929">
                  <c:v>13198.799999999839</c:v>
                </c:pt>
                <c:pt idx="1930">
                  <c:v>13205.89999999983</c:v>
                </c:pt>
                <c:pt idx="1931">
                  <c:v>13213.699999999841</c:v>
                </c:pt>
                <c:pt idx="1932">
                  <c:v>13220.799999999839</c:v>
                </c:pt>
                <c:pt idx="1933">
                  <c:v>13230.099999999829</c:v>
                </c:pt>
                <c:pt idx="1934">
                  <c:v>13236.89999999983</c:v>
                </c:pt>
                <c:pt idx="1935">
                  <c:v>13241.19999999983</c:v>
                </c:pt>
                <c:pt idx="1936">
                  <c:v>13251.19999999983</c:v>
                </c:pt>
                <c:pt idx="1937">
                  <c:v>13261.19999999983</c:v>
                </c:pt>
                <c:pt idx="1938">
                  <c:v>13265.499999999831</c:v>
                </c:pt>
                <c:pt idx="1939">
                  <c:v>13272.999999999831</c:v>
                </c:pt>
                <c:pt idx="1940">
                  <c:v>13280.499999999831</c:v>
                </c:pt>
                <c:pt idx="1941">
                  <c:v>13287.29999999983</c:v>
                </c:pt>
                <c:pt idx="1942">
                  <c:v>13292.29999999983</c:v>
                </c:pt>
                <c:pt idx="1943">
                  <c:v>13299.79999999983</c:v>
                </c:pt>
                <c:pt idx="1944">
                  <c:v>13304.79999999983</c:v>
                </c:pt>
                <c:pt idx="1945">
                  <c:v>13309.099999999829</c:v>
                </c:pt>
                <c:pt idx="1946">
                  <c:v>13313.099999999829</c:v>
                </c:pt>
                <c:pt idx="1947">
                  <c:v>13319.89999999983</c:v>
                </c:pt>
                <c:pt idx="1948">
                  <c:v>13329.89999999983</c:v>
                </c:pt>
                <c:pt idx="1949">
                  <c:v>13337.099999999829</c:v>
                </c:pt>
                <c:pt idx="1950">
                  <c:v>13347.099999999829</c:v>
                </c:pt>
                <c:pt idx="1951">
                  <c:v>13351.39999999983</c:v>
                </c:pt>
                <c:pt idx="1952">
                  <c:v>13355.999999999831</c:v>
                </c:pt>
                <c:pt idx="1953">
                  <c:v>13360.999999999831</c:v>
                </c:pt>
                <c:pt idx="1954">
                  <c:v>13368.19999999983</c:v>
                </c:pt>
                <c:pt idx="1955">
                  <c:v>13371.69999999983</c:v>
                </c:pt>
                <c:pt idx="1956">
                  <c:v>13376.69999999983</c:v>
                </c:pt>
                <c:pt idx="1957">
                  <c:v>13385.999999999831</c:v>
                </c:pt>
                <c:pt idx="1958">
                  <c:v>13395.29999999983</c:v>
                </c:pt>
                <c:pt idx="1959">
                  <c:v>13402.499999999831</c:v>
                </c:pt>
                <c:pt idx="1960">
                  <c:v>13412.499999999831</c:v>
                </c:pt>
                <c:pt idx="1961">
                  <c:v>13416.79999999983</c:v>
                </c:pt>
                <c:pt idx="1962">
                  <c:v>13423.89999999983</c:v>
                </c:pt>
                <c:pt idx="1963">
                  <c:v>13430.79999999983</c:v>
                </c:pt>
                <c:pt idx="1964">
                  <c:v>13433.39999999983</c:v>
                </c:pt>
                <c:pt idx="1965">
                  <c:v>13440.19999999983</c:v>
                </c:pt>
                <c:pt idx="1966">
                  <c:v>13447.69999999983</c:v>
                </c:pt>
                <c:pt idx="1967">
                  <c:v>13453.89999999983</c:v>
                </c:pt>
                <c:pt idx="1968">
                  <c:v>13455.79999999983</c:v>
                </c:pt>
                <c:pt idx="1969">
                  <c:v>13460.099999999829</c:v>
                </c:pt>
                <c:pt idx="1970">
                  <c:v>13464.39999999983</c:v>
                </c:pt>
                <c:pt idx="1971">
                  <c:v>13469.29999999983</c:v>
                </c:pt>
                <c:pt idx="1972">
                  <c:v>13476.79999999983</c:v>
                </c:pt>
                <c:pt idx="1973">
                  <c:v>13484.599999999829</c:v>
                </c:pt>
                <c:pt idx="1974">
                  <c:v>13491.39999999983</c:v>
                </c:pt>
                <c:pt idx="1975">
                  <c:v>13498.19999999983</c:v>
                </c:pt>
                <c:pt idx="1976">
                  <c:v>13505.69999999983</c:v>
                </c:pt>
                <c:pt idx="1977">
                  <c:v>13510.69999999983</c:v>
                </c:pt>
                <c:pt idx="1978">
                  <c:v>13519.999999999831</c:v>
                </c:pt>
                <c:pt idx="1979">
                  <c:v>13524.299999999819</c:v>
                </c:pt>
                <c:pt idx="1980">
                  <c:v>13533.59999999982</c:v>
                </c:pt>
                <c:pt idx="1981">
                  <c:v>13540.199999999821</c:v>
                </c:pt>
                <c:pt idx="1982">
                  <c:v>13549.49999999982</c:v>
                </c:pt>
                <c:pt idx="1983">
                  <c:v>13558.799999999819</c:v>
                </c:pt>
                <c:pt idx="1984">
                  <c:v>13568.09999999982</c:v>
                </c:pt>
                <c:pt idx="1985">
                  <c:v>13577.39999999982</c:v>
                </c:pt>
                <c:pt idx="1986">
                  <c:v>13586.699999999821</c:v>
                </c:pt>
                <c:pt idx="1987">
                  <c:v>13596.699999999821</c:v>
                </c:pt>
                <c:pt idx="1988">
                  <c:v>13606.699999999821</c:v>
                </c:pt>
                <c:pt idx="1989">
                  <c:v>13615.99999999982</c:v>
                </c:pt>
                <c:pt idx="1990">
                  <c:v>13625.299999999819</c:v>
                </c:pt>
                <c:pt idx="1991">
                  <c:v>13634.59999999982</c:v>
                </c:pt>
                <c:pt idx="1992">
                  <c:v>13643.89999999982</c:v>
                </c:pt>
                <c:pt idx="1993">
                  <c:v>13653.199999999821</c:v>
                </c:pt>
                <c:pt idx="1994">
                  <c:v>13662.499999999811</c:v>
                </c:pt>
                <c:pt idx="1995">
                  <c:v>13671.799999999819</c:v>
                </c:pt>
                <c:pt idx="1996">
                  <c:v>13681.099999999809</c:v>
                </c:pt>
                <c:pt idx="1997">
                  <c:v>13691.099999999809</c:v>
                </c:pt>
                <c:pt idx="1998">
                  <c:v>13700.39999999981</c:v>
                </c:pt>
                <c:pt idx="1999">
                  <c:v>13709.69999999981</c:v>
                </c:pt>
                <c:pt idx="2000">
                  <c:v>13718.999999999811</c:v>
                </c:pt>
                <c:pt idx="2001">
                  <c:v>13723.89999999981</c:v>
                </c:pt>
                <c:pt idx="2002">
                  <c:v>13731.69999999981</c:v>
                </c:pt>
                <c:pt idx="2003">
                  <c:v>13741.69999999981</c:v>
                </c:pt>
                <c:pt idx="2004">
                  <c:v>13748.19999999981</c:v>
                </c:pt>
                <c:pt idx="2005">
                  <c:v>13752.499999999811</c:v>
                </c:pt>
                <c:pt idx="2006">
                  <c:v>13761.79999999981</c:v>
                </c:pt>
                <c:pt idx="2007">
                  <c:v>13768.599999999809</c:v>
                </c:pt>
                <c:pt idx="2008">
                  <c:v>13776.89999999981</c:v>
                </c:pt>
                <c:pt idx="2009">
                  <c:v>13781.19999999981</c:v>
                </c:pt>
                <c:pt idx="2010">
                  <c:v>13791.19999999981</c:v>
                </c:pt>
                <c:pt idx="2011">
                  <c:v>13801.19999999981</c:v>
                </c:pt>
                <c:pt idx="2012">
                  <c:v>13808.69999999981</c:v>
                </c:pt>
                <c:pt idx="2013">
                  <c:v>13812.999999999811</c:v>
                </c:pt>
                <c:pt idx="2014">
                  <c:v>13822.999999999811</c:v>
                </c:pt>
                <c:pt idx="2015">
                  <c:v>13832.999999999811</c:v>
                </c:pt>
                <c:pt idx="2016">
                  <c:v>13842.999999999811</c:v>
                </c:pt>
                <c:pt idx="2017">
                  <c:v>13847.999999999811</c:v>
                </c:pt>
                <c:pt idx="2018">
                  <c:v>13854.499999999811</c:v>
                </c:pt>
                <c:pt idx="2019">
                  <c:v>13859.499999999811</c:v>
                </c:pt>
                <c:pt idx="2020">
                  <c:v>13863.79999999981</c:v>
                </c:pt>
                <c:pt idx="2021">
                  <c:v>13868.79999999981</c:v>
                </c:pt>
                <c:pt idx="2022">
                  <c:v>13873.79999999981</c:v>
                </c:pt>
                <c:pt idx="2023">
                  <c:v>13878.79999999981</c:v>
                </c:pt>
                <c:pt idx="2024">
                  <c:v>13883.69999999981</c:v>
                </c:pt>
                <c:pt idx="2025">
                  <c:v>13891.19999999981</c:v>
                </c:pt>
                <c:pt idx="2026">
                  <c:v>13898.69999999981</c:v>
                </c:pt>
                <c:pt idx="2027">
                  <c:v>13903.69999999981</c:v>
                </c:pt>
                <c:pt idx="2028">
                  <c:v>13908.69999999981</c:v>
                </c:pt>
                <c:pt idx="2029">
                  <c:v>13918.69999999981</c:v>
                </c:pt>
                <c:pt idx="2030">
                  <c:v>13926.499999999811</c:v>
                </c:pt>
                <c:pt idx="2031">
                  <c:v>13931.499999999811</c:v>
                </c:pt>
                <c:pt idx="2032">
                  <c:v>13941.499999999811</c:v>
                </c:pt>
                <c:pt idx="2033">
                  <c:v>13945.799999999799</c:v>
                </c:pt>
                <c:pt idx="2034">
                  <c:v>13955.0999999998</c:v>
                </c:pt>
                <c:pt idx="2035">
                  <c:v>13961.8999999998</c:v>
                </c:pt>
                <c:pt idx="2036">
                  <c:v>13968.699999999801</c:v>
                </c:pt>
                <c:pt idx="2037">
                  <c:v>13975.4999999998</c:v>
                </c:pt>
                <c:pt idx="2038">
                  <c:v>13980.4999999998</c:v>
                </c:pt>
                <c:pt idx="2039">
                  <c:v>13990.4999999998</c:v>
                </c:pt>
                <c:pt idx="2040">
                  <c:v>13995.4999999998</c:v>
                </c:pt>
                <c:pt idx="2041">
                  <c:v>13999.799999999799</c:v>
                </c:pt>
                <c:pt idx="2042">
                  <c:v>14003.299999999799</c:v>
                </c:pt>
                <c:pt idx="2043">
                  <c:v>14010.799999999799</c:v>
                </c:pt>
                <c:pt idx="2044">
                  <c:v>14015.799999999799</c:v>
                </c:pt>
                <c:pt idx="2045">
                  <c:v>14022.299999999799</c:v>
                </c:pt>
                <c:pt idx="2046">
                  <c:v>14026.5999999998</c:v>
                </c:pt>
                <c:pt idx="2047">
                  <c:v>14030.8999999998</c:v>
                </c:pt>
                <c:pt idx="2048">
                  <c:v>14040.199999999801</c:v>
                </c:pt>
                <c:pt idx="2049">
                  <c:v>14047.3999999998</c:v>
                </c:pt>
                <c:pt idx="2050">
                  <c:v>14051.9999999998</c:v>
                </c:pt>
                <c:pt idx="2051">
                  <c:v>14056.299999999799</c:v>
                </c:pt>
                <c:pt idx="2052">
                  <c:v>14066.299999999799</c:v>
                </c:pt>
                <c:pt idx="2053">
                  <c:v>14067.4999999998</c:v>
                </c:pt>
                <c:pt idx="2054">
                  <c:v>14075.299999999799</c:v>
                </c:pt>
                <c:pt idx="2055">
                  <c:v>14083.0999999998</c:v>
                </c:pt>
                <c:pt idx="2056">
                  <c:v>14089.699999999801</c:v>
                </c:pt>
                <c:pt idx="2057">
                  <c:v>14094.699999999801</c:v>
                </c:pt>
                <c:pt idx="2058">
                  <c:v>14099.5999999998</c:v>
                </c:pt>
                <c:pt idx="2059">
                  <c:v>14103.8999999998</c:v>
                </c:pt>
                <c:pt idx="2060">
                  <c:v>14113.199999999801</c:v>
                </c:pt>
                <c:pt idx="2061">
                  <c:v>14120.999999999791</c:v>
                </c:pt>
                <c:pt idx="2062">
                  <c:v>14125.999999999791</c:v>
                </c:pt>
                <c:pt idx="2063">
                  <c:v>14130.299999999799</c:v>
                </c:pt>
                <c:pt idx="2064">
                  <c:v>14133.999999999791</c:v>
                </c:pt>
                <c:pt idx="2065">
                  <c:v>14141.599999999789</c:v>
                </c:pt>
                <c:pt idx="2066">
                  <c:v>14145.89999999979</c:v>
                </c:pt>
                <c:pt idx="2067">
                  <c:v>14152.299999999799</c:v>
                </c:pt>
                <c:pt idx="2068">
                  <c:v>14162.299999999799</c:v>
                </c:pt>
                <c:pt idx="2069">
                  <c:v>14166.89999999979</c:v>
                </c:pt>
                <c:pt idx="2070">
                  <c:v>14174.099999999789</c:v>
                </c:pt>
                <c:pt idx="2071">
                  <c:v>14178.39999999979</c:v>
                </c:pt>
                <c:pt idx="2072">
                  <c:v>14187.699999999801</c:v>
                </c:pt>
                <c:pt idx="2073">
                  <c:v>14196.999999999791</c:v>
                </c:pt>
                <c:pt idx="2074">
                  <c:v>14204.499999999791</c:v>
                </c:pt>
                <c:pt idx="2075">
                  <c:v>14209.499999999791</c:v>
                </c:pt>
                <c:pt idx="2076">
                  <c:v>14214.099999999789</c:v>
                </c:pt>
                <c:pt idx="2077">
                  <c:v>14218.39999999979</c:v>
                </c:pt>
                <c:pt idx="2078">
                  <c:v>14225.89999999979</c:v>
                </c:pt>
                <c:pt idx="2079">
                  <c:v>14232.39999999979</c:v>
                </c:pt>
                <c:pt idx="2080">
                  <c:v>14234.499999999791</c:v>
                </c:pt>
                <c:pt idx="2081">
                  <c:v>14241.699999999801</c:v>
                </c:pt>
                <c:pt idx="2082">
                  <c:v>14246.699999999801</c:v>
                </c:pt>
                <c:pt idx="2083">
                  <c:v>14251.699999999801</c:v>
                </c:pt>
                <c:pt idx="2084">
                  <c:v>14256.699999999801</c:v>
                </c:pt>
                <c:pt idx="2085">
                  <c:v>14263.89999999979</c:v>
                </c:pt>
                <c:pt idx="2086">
                  <c:v>14270.299999999799</c:v>
                </c:pt>
                <c:pt idx="2087">
                  <c:v>14272.89999999979</c:v>
                </c:pt>
                <c:pt idx="2088">
                  <c:v>14282.199999999801</c:v>
                </c:pt>
                <c:pt idx="2089">
                  <c:v>14289.39999999979</c:v>
                </c:pt>
                <c:pt idx="2090">
                  <c:v>14298.699999999801</c:v>
                </c:pt>
                <c:pt idx="2091">
                  <c:v>14308.699999999801</c:v>
                </c:pt>
                <c:pt idx="2092">
                  <c:v>14317.999999999791</c:v>
                </c:pt>
                <c:pt idx="2093">
                  <c:v>14327.29999999979</c:v>
                </c:pt>
                <c:pt idx="2094">
                  <c:v>14336.599999999789</c:v>
                </c:pt>
                <c:pt idx="2095">
                  <c:v>14340.89999999979</c:v>
                </c:pt>
                <c:pt idx="2096">
                  <c:v>14350.19999999979</c:v>
                </c:pt>
                <c:pt idx="2097">
                  <c:v>14359.499999999791</c:v>
                </c:pt>
                <c:pt idx="2098">
                  <c:v>14368.79999999979</c:v>
                </c:pt>
                <c:pt idx="2099">
                  <c:v>14378.79999999979</c:v>
                </c:pt>
                <c:pt idx="2100">
                  <c:v>14386.29999999979</c:v>
                </c:pt>
                <c:pt idx="2101">
                  <c:v>14390.599999999789</c:v>
                </c:pt>
                <c:pt idx="2102">
                  <c:v>14394.89999999979</c:v>
                </c:pt>
                <c:pt idx="2103">
                  <c:v>14399.19999999979</c:v>
                </c:pt>
                <c:pt idx="2104">
                  <c:v>14403.499999999791</c:v>
                </c:pt>
                <c:pt idx="2105">
                  <c:v>14408.099999999789</c:v>
                </c:pt>
                <c:pt idx="2106">
                  <c:v>14418.099999999789</c:v>
                </c:pt>
                <c:pt idx="2107">
                  <c:v>14425.19999999979</c:v>
                </c:pt>
                <c:pt idx="2108">
                  <c:v>14432.099999999789</c:v>
                </c:pt>
                <c:pt idx="2109">
                  <c:v>14442.099999999789</c:v>
                </c:pt>
                <c:pt idx="2110">
                  <c:v>14446.999999999791</c:v>
                </c:pt>
                <c:pt idx="2111">
                  <c:v>14451.89999999979</c:v>
                </c:pt>
                <c:pt idx="2112">
                  <c:v>14459.69999999979</c:v>
                </c:pt>
                <c:pt idx="2113">
                  <c:v>14467.499999999791</c:v>
                </c:pt>
                <c:pt idx="2114">
                  <c:v>14476.499999999791</c:v>
                </c:pt>
                <c:pt idx="2115">
                  <c:v>14478.599999999789</c:v>
                </c:pt>
                <c:pt idx="2116">
                  <c:v>14486.39999999978</c:v>
                </c:pt>
                <c:pt idx="2117">
                  <c:v>14494.199999999781</c:v>
                </c:pt>
                <c:pt idx="2118">
                  <c:v>14501.99999999978</c:v>
                </c:pt>
                <c:pt idx="2119">
                  <c:v>14506.89999999978</c:v>
                </c:pt>
                <c:pt idx="2120">
                  <c:v>14511.59999999978</c:v>
                </c:pt>
                <c:pt idx="2121">
                  <c:v>14516.59999999978</c:v>
                </c:pt>
                <c:pt idx="2122">
                  <c:v>14525.89999999978</c:v>
                </c:pt>
                <c:pt idx="2123">
                  <c:v>14533.699999999781</c:v>
                </c:pt>
                <c:pt idx="2124">
                  <c:v>14538.699999999781</c:v>
                </c:pt>
                <c:pt idx="2125">
                  <c:v>14547.99999999978</c:v>
                </c:pt>
                <c:pt idx="2126">
                  <c:v>14554.799999999779</c:v>
                </c:pt>
                <c:pt idx="2127">
                  <c:v>14561.299999999779</c:v>
                </c:pt>
                <c:pt idx="2128">
                  <c:v>14570.59999999978</c:v>
                </c:pt>
                <c:pt idx="2129">
                  <c:v>14577.799999999779</c:v>
                </c:pt>
                <c:pt idx="2130">
                  <c:v>14585.39999999978</c:v>
                </c:pt>
                <c:pt idx="2131">
                  <c:v>14591.49999999978</c:v>
                </c:pt>
                <c:pt idx="2132">
                  <c:v>14598.299999999779</c:v>
                </c:pt>
                <c:pt idx="2133">
                  <c:v>14608.299999999779</c:v>
                </c:pt>
                <c:pt idx="2134">
                  <c:v>14610.39999999978</c:v>
                </c:pt>
                <c:pt idx="2135">
                  <c:v>14619.699999999781</c:v>
                </c:pt>
                <c:pt idx="2136">
                  <c:v>14623.99999999978</c:v>
                </c:pt>
                <c:pt idx="2137">
                  <c:v>14633.299999999779</c:v>
                </c:pt>
                <c:pt idx="2138">
                  <c:v>14640.09999999978</c:v>
                </c:pt>
                <c:pt idx="2139">
                  <c:v>14649.39999999978</c:v>
                </c:pt>
                <c:pt idx="2140">
                  <c:v>14656.199999999781</c:v>
                </c:pt>
                <c:pt idx="2141">
                  <c:v>14665.499999999771</c:v>
                </c:pt>
                <c:pt idx="2142">
                  <c:v>14674.799999999779</c:v>
                </c:pt>
                <c:pt idx="2143">
                  <c:v>14679.099999999769</c:v>
                </c:pt>
                <c:pt idx="2144">
                  <c:v>14685.499999999771</c:v>
                </c:pt>
                <c:pt idx="2145">
                  <c:v>14694.79999999977</c:v>
                </c:pt>
                <c:pt idx="2146">
                  <c:v>14701.999999999771</c:v>
                </c:pt>
                <c:pt idx="2147">
                  <c:v>14711.29999999977</c:v>
                </c:pt>
                <c:pt idx="2148">
                  <c:v>14720.599999999769</c:v>
                </c:pt>
                <c:pt idx="2149">
                  <c:v>14728.099999999769</c:v>
                </c:pt>
                <c:pt idx="2150">
                  <c:v>14734.89999999977</c:v>
                </c:pt>
                <c:pt idx="2151">
                  <c:v>14744.89999999977</c:v>
                </c:pt>
                <c:pt idx="2152">
                  <c:v>14754.19999999977</c:v>
                </c:pt>
                <c:pt idx="2153">
                  <c:v>14761.999999999771</c:v>
                </c:pt>
                <c:pt idx="2154">
                  <c:v>14769.19999999977</c:v>
                </c:pt>
                <c:pt idx="2155">
                  <c:v>14775.999999999771</c:v>
                </c:pt>
                <c:pt idx="2156">
                  <c:v>14785.29999999977</c:v>
                </c:pt>
                <c:pt idx="2157">
                  <c:v>14794.29999999977</c:v>
                </c:pt>
                <c:pt idx="2158">
                  <c:v>14798.29999999977</c:v>
                </c:pt>
                <c:pt idx="2159">
                  <c:v>14806.099999999769</c:v>
                </c:pt>
                <c:pt idx="2160">
                  <c:v>14813.599999999769</c:v>
                </c:pt>
                <c:pt idx="2161">
                  <c:v>14821.39999999977</c:v>
                </c:pt>
                <c:pt idx="2162">
                  <c:v>14828.89999999977</c:v>
                </c:pt>
                <c:pt idx="2163">
                  <c:v>14836.39999999977</c:v>
                </c:pt>
                <c:pt idx="2164">
                  <c:v>14842.79999999977</c:v>
                </c:pt>
                <c:pt idx="2165">
                  <c:v>14847.79999999977</c:v>
                </c:pt>
                <c:pt idx="2166">
                  <c:v>14854.89999999977</c:v>
                </c:pt>
                <c:pt idx="2167">
                  <c:v>14859.89999999977</c:v>
                </c:pt>
                <c:pt idx="2168">
                  <c:v>14869.89999999977</c:v>
                </c:pt>
                <c:pt idx="2169">
                  <c:v>14879.89999999977</c:v>
                </c:pt>
                <c:pt idx="2170">
                  <c:v>14884.79999999977</c:v>
                </c:pt>
                <c:pt idx="2171">
                  <c:v>14891.599999999769</c:v>
                </c:pt>
                <c:pt idx="2172">
                  <c:v>14896.599999999769</c:v>
                </c:pt>
                <c:pt idx="2173">
                  <c:v>14900.89999999977</c:v>
                </c:pt>
                <c:pt idx="2174">
                  <c:v>14907.39999999977</c:v>
                </c:pt>
                <c:pt idx="2175">
                  <c:v>14917.39999999977</c:v>
                </c:pt>
                <c:pt idx="2176">
                  <c:v>14926.69999999977</c:v>
                </c:pt>
                <c:pt idx="2177">
                  <c:v>14930.999999999771</c:v>
                </c:pt>
                <c:pt idx="2178">
                  <c:v>14935.299999999759</c:v>
                </c:pt>
                <c:pt idx="2179">
                  <c:v>14940.299999999759</c:v>
                </c:pt>
                <c:pt idx="2180">
                  <c:v>14945.299999999759</c:v>
                </c:pt>
                <c:pt idx="2181">
                  <c:v>14952.799999999759</c:v>
                </c:pt>
                <c:pt idx="2182">
                  <c:v>14962.09999999976</c:v>
                </c:pt>
                <c:pt idx="2183">
                  <c:v>14966.39999999976</c:v>
                </c:pt>
                <c:pt idx="2184">
                  <c:v>14971.299999999759</c:v>
                </c:pt>
                <c:pt idx="2185">
                  <c:v>14975.59999999976</c:v>
                </c:pt>
                <c:pt idx="2186">
                  <c:v>14980.59999999976</c:v>
                </c:pt>
                <c:pt idx="2187">
                  <c:v>14988.09999999976</c:v>
                </c:pt>
                <c:pt idx="2188">
                  <c:v>14993.09999999976</c:v>
                </c:pt>
                <c:pt idx="2189">
                  <c:v>15000.89999999976</c:v>
                </c:pt>
                <c:pt idx="2190">
                  <c:v>15008.699999999761</c:v>
                </c:pt>
                <c:pt idx="2191">
                  <c:v>15015.799999999759</c:v>
                </c:pt>
                <c:pt idx="2192">
                  <c:v>15022.89999999976</c:v>
                </c:pt>
                <c:pt idx="2193">
                  <c:v>15029.99999999976</c:v>
                </c:pt>
                <c:pt idx="2194">
                  <c:v>15037.09999999976</c:v>
                </c:pt>
                <c:pt idx="2195">
                  <c:v>15045.59999999976</c:v>
                </c:pt>
                <c:pt idx="2196">
                  <c:v>15054.09999999976</c:v>
                </c:pt>
                <c:pt idx="2197">
                  <c:v>15063.39999999976</c:v>
                </c:pt>
                <c:pt idx="2198">
                  <c:v>15071.199999999761</c:v>
                </c:pt>
                <c:pt idx="2199">
                  <c:v>15078.299999999759</c:v>
                </c:pt>
                <c:pt idx="2200">
                  <c:v>15086.09999999976</c:v>
                </c:pt>
                <c:pt idx="2201">
                  <c:v>15093.89999999976</c:v>
                </c:pt>
                <c:pt idx="2202">
                  <c:v>15100.99999999976</c:v>
                </c:pt>
                <c:pt idx="2203">
                  <c:v>15108.799999999759</c:v>
                </c:pt>
                <c:pt idx="2204">
                  <c:v>15114.59999999976</c:v>
                </c:pt>
                <c:pt idx="2205">
                  <c:v>15118.89999999976</c:v>
                </c:pt>
                <c:pt idx="2206">
                  <c:v>15126.699999999761</c:v>
                </c:pt>
                <c:pt idx="2207">
                  <c:v>15134.499999999751</c:v>
                </c:pt>
                <c:pt idx="2208">
                  <c:v>15142.299999999759</c:v>
                </c:pt>
                <c:pt idx="2209">
                  <c:v>15147.299999999759</c:v>
                </c:pt>
                <c:pt idx="2210">
                  <c:v>15154.099999999749</c:v>
                </c:pt>
                <c:pt idx="2211">
                  <c:v>15158.39999999975</c:v>
                </c:pt>
                <c:pt idx="2212">
                  <c:v>15162.69999999975</c:v>
                </c:pt>
                <c:pt idx="2213">
                  <c:v>15166.999999999751</c:v>
                </c:pt>
                <c:pt idx="2214">
                  <c:v>15171.39999999975</c:v>
                </c:pt>
                <c:pt idx="2215">
                  <c:v>15175.999999999751</c:v>
                </c:pt>
                <c:pt idx="2216">
                  <c:v>15180.599999999749</c:v>
                </c:pt>
                <c:pt idx="2217">
                  <c:v>15185.599999999749</c:v>
                </c:pt>
                <c:pt idx="2218">
                  <c:v>15190.29999999975</c:v>
                </c:pt>
                <c:pt idx="2219">
                  <c:v>15195.19999999975</c:v>
                </c:pt>
                <c:pt idx="2220">
                  <c:v>15197.29999999975</c:v>
                </c:pt>
                <c:pt idx="2221">
                  <c:v>15204.79999999975</c:v>
                </c:pt>
                <c:pt idx="2222">
                  <c:v>15212.29999999975</c:v>
                </c:pt>
                <c:pt idx="2223">
                  <c:v>15221.599999999749</c:v>
                </c:pt>
                <c:pt idx="2224">
                  <c:v>15226.29999999975</c:v>
                </c:pt>
                <c:pt idx="2225">
                  <c:v>15235.599999999749</c:v>
                </c:pt>
                <c:pt idx="2226">
                  <c:v>15243.39999999975</c:v>
                </c:pt>
                <c:pt idx="2227">
                  <c:v>15247.999999999751</c:v>
                </c:pt>
                <c:pt idx="2228">
                  <c:v>15252.29999999975</c:v>
                </c:pt>
                <c:pt idx="2229">
                  <c:v>15256.599999999749</c:v>
                </c:pt>
                <c:pt idx="2230">
                  <c:v>15266.599999999749</c:v>
                </c:pt>
                <c:pt idx="2231">
                  <c:v>15274.19999999975</c:v>
                </c:pt>
                <c:pt idx="2232">
                  <c:v>15279.19999999975</c:v>
                </c:pt>
                <c:pt idx="2233">
                  <c:v>15289.19999999975</c:v>
                </c:pt>
                <c:pt idx="2234">
                  <c:v>15293.79999999975</c:v>
                </c:pt>
                <c:pt idx="2235">
                  <c:v>15303.79999999975</c:v>
                </c:pt>
                <c:pt idx="2236">
                  <c:v>15313.79999999975</c:v>
                </c:pt>
                <c:pt idx="2237">
                  <c:v>15323.099999999749</c:v>
                </c:pt>
                <c:pt idx="2238">
                  <c:v>15330.29999999975</c:v>
                </c:pt>
                <c:pt idx="2239">
                  <c:v>15332.39999999975</c:v>
                </c:pt>
                <c:pt idx="2240">
                  <c:v>15339.599999999749</c:v>
                </c:pt>
                <c:pt idx="2241">
                  <c:v>15343.099999999749</c:v>
                </c:pt>
                <c:pt idx="2242">
                  <c:v>15347.39999999975</c:v>
                </c:pt>
                <c:pt idx="2243">
                  <c:v>15354.599999999749</c:v>
                </c:pt>
                <c:pt idx="2244">
                  <c:v>15359.599999999749</c:v>
                </c:pt>
                <c:pt idx="2245">
                  <c:v>15364.599999999749</c:v>
                </c:pt>
                <c:pt idx="2246">
                  <c:v>15374.599999999749</c:v>
                </c:pt>
                <c:pt idx="2247">
                  <c:v>15383.89999999975</c:v>
                </c:pt>
                <c:pt idx="2248">
                  <c:v>15393.19999999975</c:v>
                </c:pt>
                <c:pt idx="2249">
                  <c:v>15398.19999999975</c:v>
                </c:pt>
                <c:pt idx="2250">
                  <c:v>15401.499999999751</c:v>
                </c:pt>
                <c:pt idx="2251">
                  <c:v>15404.79999999975</c:v>
                </c:pt>
                <c:pt idx="2252">
                  <c:v>15411.999999999751</c:v>
                </c:pt>
                <c:pt idx="2253">
                  <c:v>15421.29999999975</c:v>
                </c:pt>
                <c:pt idx="2254">
                  <c:v>15430.599999999749</c:v>
                </c:pt>
                <c:pt idx="2255">
                  <c:v>15435.599999999749</c:v>
                </c:pt>
                <c:pt idx="2256">
                  <c:v>15440.599999999749</c:v>
                </c:pt>
                <c:pt idx="2257">
                  <c:v>15449.89999999975</c:v>
                </c:pt>
                <c:pt idx="2258">
                  <c:v>15453.89999999975</c:v>
                </c:pt>
                <c:pt idx="2259">
                  <c:v>15458.19999999975</c:v>
                </c:pt>
                <c:pt idx="2260">
                  <c:v>15462.19999999975</c:v>
                </c:pt>
                <c:pt idx="2261">
                  <c:v>15467.69999999975</c:v>
                </c:pt>
                <c:pt idx="2262">
                  <c:v>15473.19999999975</c:v>
                </c:pt>
                <c:pt idx="2263">
                  <c:v>15478.69999999975</c:v>
                </c:pt>
                <c:pt idx="2264">
                  <c:v>15484.19999999975</c:v>
                </c:pt>
                <c:pt idx="2265">
                  <c:v>15489.69999999975</c:v>
                </c:pt>
                <c:pt idx="2266">
                  <c:v>15493.69999999975</c:v>
                </c:pt>
                <c:pt idx="2267">
                  <c:v>15503.69999999975</c:v>
                </c:pt>
                <c:pt idx="2268">
                  <c:v>15513.69999999975</c:v>
                </c:pt>
                <c:pt idx="2269">
                  <c:v>15518.79999999975</c:v>
                </c:pt>
                <c:pt idx="2270">
                  <c:v>15525.599999999749</c:v>
                </c:pt>
                <c:pt idx="2271">
                  <c:v>15527.69999999975</c:v>
                </c:pt>
                <c:pt idx="2272">
                  <c:v>15532.79999999975</c:v>
                </c:pt>
                <c:pt idx="2273">
                  <c:v>15539.599999999749</c:v>
                </c:pt>
                <c:pt idx="2274">
                  <c:v>15545.099999999749</c:v>
                </c:pt>
                <c:pt idx="2275">
                  <c:v>15552.29999999975</c:v>
                </c:pt>
                <c:pt idx="2276">
                  <c:v>15561.599999999749</c:v>
                </c:pt>
                <c:pt idx="2277">
                  <c:v>15565.89999999975</c:v>
                </c:pt>
                <c:pt idx="2278">
                  <c:v>15575.89999999975</c:v>
                </c:pt>
                <c:pt idx="2279">
                  <c:v>15585.19999999975</c:v>
                </c:pt>
                <c:pt idx="2280">
                  <c:v>15594.499999999751</c:v>
                </c:pt>
                <c:pt idx="2281">
                  <c:v>15603.799999999739</c:v>
                </c:pt>
                <c:pt idx="2282">
                  <c:v>15613.09999999974</c:v>
                </c:pt>
                <c:pt idx="2283">
                  <c:v>15622.39999999974</c:v>
                </c:pt>
                <c:pt idx="2284">
                  <c:v>15626.699999999741</c:v>
                </c:pt>
                <c:pt idx="2285">
                  <c:v>15635.99999999974</c:v>
                </c:pt>
                <c:pt idx="2286">
                  <c:v>15645.299999999739</c:v>
                </c:pt>
                <c:pt idx="2287">
                  <c:v>15652.799999999739</c:v>
                </c:pt>
                <c:pt idx="2288">
                  <c:v>15657.09999999974</c:v>
                </c:pt>
                <c:pt idx="2289">
                  <c:v>15664.299999999739</c:v>
                </c:pt>
                <c:pt idx="2290">
                  <c:v>15673.59999999974</c:v>
                </c:pt>
                <c:pt idx="2291">
                  <c:v>15683.59999999974</c:v>
                </c:pt>
                <c:pt idx="2292">
                  <c:v>15691.39999999974</c:v>
                </c:pt>
                <c:pt idx="2293">
                  <c:v>15695.699999999741</c:v>
                </c:pt>
                <c:pt idx="2294">
                  <c:v>15702.89999999974</c:v>
                </c:pt>
                <c:pt idx="2295">
                  <c:v>15710.39999999974</c:v>
                </c:pt>
                <c:pt idx="2296">
                  <c:v>15717.89999999974</c:v>
                </c:pt>
                <c:pt idx="2297">
                  <c:v>15725.39999999974</c:v>
                </c:pt>
                <c:pt idx="2298">
                  <c:v>15735.39999999974</c:v>
                </c:pt>
                <c:pt idx="2299">
                  <c:v>15745.39999999974</c:v>
                </c:pt>
                <c:pt idx="2300">
                  <c:v>15754.699999999741</c:v>
                </c:pt>
                <c:pt idx="2301">
                  <c:v>15764.699999999741</c:v>
                </c:pt>
                <c:pt idx="2302">
                  <c:v>15768.99999999974</c:v>
                </c:pt>
                <c:pt idx="2303">
                  <c:v>15773.299999999739</c:v>
                </c:pt>
                <c:pt idx="2304">
                  <c:v>15777.599999999729</c:v>
                </c:pt>
                <c:pt idx="2305">
                  <c:v>15785.39999999973</c:v>
                </c:pt>
                <c:pt idx="2306">
                  <c:v>15790.39999999973</c:v>
                </c:pt>
                <c:pt idx="2307">
                  <c:v>15800.39999999973</c:v>
                </c:pt>
                <c:pt idx="2308">
                  <c:v>15807.89999999973</c:v>
                </c:pt>
                <c:pt idx="2309">
                  <c:v>15816.39999999973</c:v>
                </c:pt>
                <c:pt idx="2310">
                  <c:v>15825.699999999741</c:v>
                </c:pt>
                <c:pt idx="2311">
                  <c:v>15830.799999999739</c:v>
                </c:pt>
                <c:pt idx="2312">
                  <c:v>15835.89999999973</c:v>
                </c:pt>
                <c:pt idx="2313">
                  <c:v>15840.89999999973</c:v>
                </c:pt>
                <c:pt idx="2314">
                  <c:v>15847.999999999731</c:v>
                </c:pt>
                <c:pt idx="2315">
                  <c:v>15857.299999999739</c:v>
                </c:pt>
                <c:pt idx="2316">
                  <c:v>15865.099999999729</c:v>
                </c:pt>
                <c:pt idx="2317">
                  <c:v>15869.39999999973</c:v>
                </c:pt>
                <c:pt idx="2318">
                  <c:v>15878.69999999973</c:v>
                </c:pt>
                <c:pt idx="2319">
                  <c:v>15885.89999999973</c:v>
                </c:pt>
                <c:pt idx="2320">
                  <c:v>15895.19999999973</c:v>
                </c:pt>
                <c:pt idx="2321">
                  <c:v>15899.499999999731</c:v>
                </c:pt>
                <c:pt idx="2322">
                  <c:v>15904.19999999973</c:v>
                </c:pt>
                <c:pt idx="2323">
                  <c:v>15911.999999999731</c:v>
                </c:pt>
                <c:pt idx="2324">
                  <c:v>15916.29999999973</c:v>
                </c:pt>
                <c:pt idx="2325">
                  <c:v>15920.69999999973</c:v>
                </c:pt>
                <c:pt idx="2326">
                  <c:v>15930.69999999973</c:v>
                </c:pt>
                <c:pt idx="2327">
                  <c:v>15935.69999999973</c:v>
                </c:pt>
                <c:pt idx="2328">
                  <c:v>15939.999999999731</c:v>
                </c:pt>
                <c:pt idx="2329">
                  <c:v>15949.29999999973</c:v>
                </c:pt>
                <c:pt idx="2330">
                  <c:v>15954.29999999973</c:v>
                </c:pt>
                <c:pt idx="2331">
                  <c:v>15959.29999999973</c:v>
                </c:pt>
                <c:pt idx="2332">
                  <c:v>15965.69999999973</c:v>
                </c:pt>
                <c:pt idx="2333">
                  <c:v>15970.29999999973</c:v>
                </c:pt>
                <c:pt idx="2334">
                  <c:v>15980.29999999973</c:v>
                </c:pt>
                <c:pt idx="2335">
                  <c:v>15984.89999999973</c:v>
                </c:pt>
                <c:pt idx="2336">
                  <c:v>15992.39999999973</c:v>
                </c:pt>
                <c:pt idx="2337">
                  <c:v>15996.69999999973</c:v>
                </c:pt>
                <c:pt idx="2338">
                  <c:v>16005.999999999731</c:v>
                </c:pt>
                <c:pt idx="2339">
                  <c:v>16013.19999999973</c:v>
                </c:pt>
                <c:pt idx="2340">
                  <c:v>16018.099999999729</c:v>
                </c:pt>
                <c:pt idx="2341">
                  <c:v>16028.099999999729</c:v>
                </c:pt>
                <c:pt idx="2342">
                  <c:v>16038.099999999729</c:v>
                </c:pt>
                <c:pt idx="2343">
                  <c:v>16045.19999999973</c:v>
                </c:pt>
                <c:pt idx="2344">
                  <c:v>16055.19999999973</c:v>
                </c:pt>
                <c:pt idx="2345">
                  <c:v>16062.29999999973</c:v>
                </c:pt>
                <c:pt idx="2346">
                  <c:v>16070.099999999729</c:v>
                </c:pt>
                <c:pt idx="2347">
                  <c:v>16080.099999999729</c:v>
                </c:pt>
                <c:pt idx="2348">
                  <c:v>16089.39999999973</c:v>
                </c:pt>
                <c:pt idx="2349">
                  <c:v>16096.499999999731</c:v>
                </c:pt>
                <c:pt idx="2350">
                  <c:v>16103.29999999973</c:v>
                </c:pt>
                <c:pt idx="2351">
                  <c:v>16110.79999999973</c:v>
                </c:pt>
                <c:pt idx="2352">
                  <c:v>16120.79999999973</c:v>
                </c:pt>
                <c:pt idx="2353">
                  <c:v>16129.29999999973</c:v>
                </c:pt>
                <c:pt idx="2354">
                  <c:v>16137.79999999973</c:v>
                </c:pt>
                <c:pt idx="2355">
                  <c:v>16146.29999999973</c:v>
                </c:pt>
                <c:pt idx="2356">
                  <c:v>16155.599999999729</c:v>
                </c:pt>
                <c:pt idx="2357">
                  <c:v>16164.099999999729</c:v>
                </c:pt>
                <c:pt idx="2358">
                  <c:v>16172.599999999729</c:v>
                </c:pt>
                <c:pt idx="2359">
                  <c:v>16181.89999999973</c:v>
                </c:pt>
                <c:pt idx="2360">
                  <c:v>16190.39999999973</c:v>
                </c:pt>
                <c:pt idx="2361">
                  <c:v>16199.69999999973</c:v>
                </c:pt>
                <c:pt idx="2362">
                  <c:v>16208.999999999731</c:v>
                </c:pt>
                <c:pt idx="2363">
                  <c:v>16218.299999999719</c:v>
                </c:pt>
                <c:pt idx="2364">
                  <c:v>16227.59999999972</c:v>
                </c:pt>
                <c:pt idx="2365">
                  <c:v>16236.09999999972</c:v>
                </c:pt>
                <c:pt idx="2366">
                  <c:v>16244.59999999972</c:v>
                </c:pt>
                <c:pt idx="2367">
                  <c:v>16251.39999999972</c:v>
                </c:pt>
                <c:pt idx="2368">
                  <c:v>16260.699999999721</c:v>
                </c:pt>
                <c:pt idx="2369">
                  <c:v>16270.699999999721</c:v>
                </c:pt>
                <c:pt idx="2370">
                  <c:v>16276.49999999972</c:v>
                </c:pt>
                <c:pt idx="2371">
                  <c:v>16286.49999999972</c:v>
                </c:pt>
                <c:pt idx="2372">
                  <c:v>16293.699999999721</c:v>
                </c:pt>
                <c:pt idx="2373">
                  <c:v>16298.59999999972</c:v>
                </c:pt>
                <c:pt idx="2374">
                  <c:v>16307.89999999972</c:v>
                </c:pt>
                <c:pt idx="2375">
                  <c:v>16311.89999999972</c:v>
                </c:pt>
                <c:pt idx="2376">
                  <c:v>16314.49999999972</c:v>
                </c:pt>
                <c:pt idx="2377">
                  <c:v>16319.49999999972</c:v>
                </c:pt>
                <c:pt idx="2378">
                  <c:v>16327.299999999719</c:v>
                </c:pt>
                <c:pt idx="2379">
                  <c:v>16333.299999999719</c:v>
                </c:pt>
                <c:pt idx="2380">
                  <c:v>16341.799999999719</c:v>
                </c:pt>
                <c:pt idx="2381">
                  <c:v>16346.39999999972</c:v>
                </c:pt>
                <c:pt idx="2382">
                  <c:v>16356.39999999972</c:v>
                </c:pt>
                <c:pt idx="2383">
                  <c:v>16360.699999999721</c:v>
                </c:pt>
                <c:pt idx="2384">
                  <c:v>16364.99999999972</c:v>
                </c:pt>
                <c:pt idx="2385">
                  <c:v>16371.49999999972</c:v>
                </c:pt>
                <c:pt idx="2386">
                  <c:v>16376.39999999972</c:v>
                </c:pt>
                <c:pt idx="2387">
                  <c:v>16383.59999999972</c:v>
                </c:pt>
                <c:pt idx="2388">
                  <c:v>16393.599999999711</c:v>
                </c:pt>
                <c:pt idx="2389">
                  <c:v>16402.89999999971</c:v>
                </c:pt>
                <c:pt idx="2390">
                  <c:v>16412.19999999971</c:v>
                </c:pt>
                <c:pt idx="2391">
                  <c:v>16421.49999999972</c:v>
                </c:pt>
                <c:pt idx="2392">
                  <c:v>16425.799999999719</c:v>
                </c:pt>
                <c:pt idx="2393">
                  <c:v>16432.69999999971</c:v>
                </c:pt>
                <c:pt idx="2394">
                  <c:v>16442.69999999971</c:v>
                </c:pt>
                <c:pt idx="2395">
                  <c:v>16447.69999999971</c:v>
                </c:pt>
                <c:pt idx="2396">
                  <c:v>16452.69999999971</c:v>
                </c:pt>
                <c:pt idx="2397">
                  <c:v>16462.69999999971</c:v>
                </c:pt>
                <c:pt idx="2398">
                  <c:v>16472.69999999971</c:v>
                </c:pt>
                <c:pt idx="2399">
                  <c:v>16477.69999999971</c:v>
                </c:pt>
                <c:pt idx="2400">
                  <c:v>16484.89999999971</c:v>
                </c:pt>
                <c:pt idx="2401">
                  <c:v>16489.89999999971</c:v>
                </c:pt>
                <c:pt idx="2402">
                  <c:v>16494.799999999719</c:v>
                </c:pt>
                <c:pt idx="2403">
                  <c:v>16499.099999999711</c:v>
                </c:pt>
                <c:pt idx="2404">
                  <c:v>16504.099999999711</c:v>
                </c:pt>
                <c:pt idx="2405">
                  <c:v>16510.299999999719</c:v>
                </c:pt>
                <c:pt idx="2406">
                  <c:v>16517.49999999972</c:v>
                </c:pt>
                <c:pt idx="2407">
                  <c:v>16526.49999999972</c:v>
                </c:pt>
                <c:pt idx="2408">
                  <c:v>16531.099999999711</c:v>
                </c:pt>
                <c:pt idx="2409">
                  <c:v>16538.89999999971</c:v>
                </c:pt>
                <c:pt idx="2410">
                  <c:v>16546.69999999971</c:v>
                </c:pt>
                <c:pt idx="2411">
                  <c:v>16555.99999999972</c:v>
                </c:pt>
                <c:pt idx="2412">
                  <c:v>16563.099999999711</c:v>
                </c:pt>
                <c:pt idx="2413">
                  <c:v>16570.19999999971</c:v>
                </c:pt>
                <c:pt idx="2414">
                  <c:v>16579.49999999972</c:v>
                </c:pt>
                <c:pt idx="2415">
                  <c:v>16588.799999999719</c:v>
                </c:pt>
                <c:pt idx="2416">
                  <c:v>16591.39999999971</c:v>
                </c:pt>
                <c:pt idx="2417">
                  <c:v>16600.69999999971</c:v>
                </c:pt>
                <c:pt idx="2418">
                  <c:v>16609.999999999709</c:v>
                </c:pt>
                <c:pt idx="2419">
                  <c:v>16619.299999999708</c:v>
                </c:pt>
                <c:pt idx="2420">
                  <c:v>16626.499999999709</c:v>
                </c:pt>
                <c:pt idx="2421">
                  <c:v>16636.499999999709</c:v>
                </c:pt>
                <c:pt idx="2422">
                  <c:v>16646.499999999709</c:v>
                </c:pt>
                <c:pt idx="2423">
                  <c:v>16656.499999999709</c:v>
                </c:pt>
                <c:pt idx="2424">
                  <c:v>16664.299999999708</c:v>
                </c:pt>
                <c:pt idx="2425">
                  <c:v>16668.599999999711</c:v>
                </c:pt>
                <c:pt idx="2426">
                  <c:v>16675.39999999971</c:v>
                </c:pt>
                <c:pt idx="2427">
                  <c:v>16679.39999999971</c:v>
                </c:pt>
                <c:pt idx="2428">
                  <c:v>16688.39999999971</c:v>
                </c:pt>
                <c:pt idx="2429">
                  <c:v>16693.299999999708</c:v>
                </c:pt>
                <c:pt idx="2430">
                  <c:v>16703.299999999708</c:v>
                </c:pt>
                <c:pt idx="2431">
                  <c:v>16710.39999999971</c:v>
                </c:pt>
                <c:pt idx="2432">
                  <c:v>16715.39999999971</c:v>
                </c:pt>
                <c:pt idx="2433">
                  <c:v>16724.69999999971</c:v>
                </c:pt>
                <c:pt idx="2434">
                  <c:v>16729.69999999971</c:v>
                </c:pt>
                <c:pt idx="2435">
                  <c:v>16736.89999999971</c:v>
                </c:pt>
                <c:pt idx="2436">
                  <c:v>16746.89999999971</c:v>
                </c:pt>
                <c:pt idx="2437">
                  <c:v>16756.89999999971</c:v>
                </c:pt>
                <c:pt idx="2438">
                  <c:v>16764.69999999971</c:v>
                </c:pt>
                <c:pt idx="2439">
                  <c:v>16774.69999999971</c:v>
                </c:pt>
                <c:pt idx="2440">
                  <c:v>16784.69999999971</c:v>
                </c:pt>
                <c:pt idx="2441">
                  <c:v>16793.999999999709</c:v>
                </c:pt>
                <c:pt idx="2442">
                  <c:v>16795.89999999971</c:v>
                </c:pt>
                <c:pt idx="2443">
                  <c:v>16799.89999999971</c:v>
                </c:pt>
                <c:pt idx="2444">
                  <c:v>16804.19999999971</c:v>
                </c:pt>
                <c:pt idx="2445">
                  <c:v>16813.499999999709</c:v>
                </c:pt>
                <c:pt idx="2446">
                  <c:v>16822.799999999701</c:v>
                </c:pt>
                <c:pt idx="2447">
                  <c:v>16829.999999999709</c:v>
                </c:pt>
                <c:pt idx="2448">
                  <c:v>16837.0999999997</c:v>
                </c:pt>
                <c:pt idx="2449">
                  <c:v>16847.0999999997</c:v>
                </c:pt>
                <c:pt idx="2450">
                  <c:v>16854.299999999701</c:v>
                </c:pt>
                <c:pt idx="2451">
                  <c:v>16858.8999999997</c:v>
                </c:pt>
                <c:pt idx="2452">
                  <c:v>16860.999999999702</c:v>
                </c:pt>
                <c:pt idx="2453">
                  <c:v>16870.299999999701</c:v>
                </c:pt>
                <c:pt idx="2454">
                  <c:v>16878.0999999997</c:v>
                </c:pt>
                <c:pt idx="2455">
                  <c:v>16884.8999999997</c:v>
                </c:pt>
                <c:pt idx="2456">
                  <c:v>16889.199999999699</c:v>
                </c:pt>
                <c:pt idx="2457">
                  <c:v>16893.499999999702</c:v>
                </c:pt>
                <c:pt idx="2458">
                  <c:v>16898.499999999702</c:v>
                </c:pt>
                <c:pt idx="2459">
                  <c:v>16903.499999999702</c:v>
                </c:pt>
                <c:pt idx="2460">
                  <c:v>16907.799999999701</c:v>
                </c:pt>
                <c:pt idx="2461">
                  <c:v>16912.799999999701</c:v>
                </c:pt>
                <c:pt idx="2462">
                  <c:v>16922.0999999997</c:v>
                </c:pt>
                <c:pt idx="2463">
                  <c:v>16931.3999999997</c:v>
                </c:pt>
                <c:pt idx="2464">
                  <c:v>16935.699999999699</c:v>
                </c:pt>
                <c:pt idx="2465">
                  <c:v>16939.999999999702</c:v>
                </c:pt>
                <c:pt idx="2466">
                  <c:v>16945.799999999701</c:v>
                </c:pt>
                <c:pt idx="2467">
                  <c:v>16954.799999999701</c:v>
                </c:pt>
                <c:pt idx="2468">
                  <c:v>16959.0999999997</c:v>
                </c:pt>
                <c:pt idx="2469">
                  <c:v>16963.3999999997</c:v>
                </c:pt>
                <c:pt idx="2470">
                  <c:v>16972.3999999997</c:v>
                </c:pt>
                <c:pt idx="2471">
                  <c:v>16981.699999999691</c:v>
                </c:pt>
                <c:pt idx="2472">
                  <c:v>16988.499999999702</c:v>
                </c:pt>
                <c:pt idx="2473">
                  <c:v>16990.599999999689</c:v>
                </c:pt>
                <c:pt idx="2474">
                  <c:v>17000.599999999689</c:v>
                </c:pt>
                <c:pt idx="2475">
                  <c:v>17003.199999999691</c:v>
                </c:pt>
                <c:pt idx="2476">
                  <c:v>17012.499999999702</c:v>
                </c:pt>
                <c:pt idx="2477">
                  <c:v>17016.799999999701</c:v>
                </c:pt>
                <c:pt idx="2478">
                  <c:v>17021.099999999689</c:v>
                </c:pt>
                <c:pt idx="2479">
                  <c:v>17031.099999999689</c:v>
                </c:pt>
                <c:pt idx="2480">
                  <c:v>17040.399999999681</c:v>
                </c:pt>
                <c:pt idx="2481">
                  <c:v>17049.699999999681</c:v>
                </c:pt>
                <c:pt idx="2482">
                  <c:v>17058.999999999702</c:v>
                </c:pt>
                <c:pt idx="2483">
                  <c:v>17068.299999999701</c:v>
                </c:pt>
                <c:pt idx="2484">
                  <c:v>17077.599999999689</c:v>
                </c:pt>
                <c:pt idx="2485">
                  <c:v>17087.599999999689</c:v>
                </c:pt>
                <c:pt idx="2486">
                  <c:v>17094.799999999701</c:v>
                </c:pt>
                <c:pt idx="2487">
                  <c:v>17104.799999999701</c:v>
                </c:pt>
                <c:pt idx="2488">
                  <c:v>17114.799999999701</c:v>
                </c:pt>
                <c:pt idx="2489">
                  <c:v>17124.099999999689</c:v>
                </c:pt>
                <c:pt idx="2490">
                  <c:v>17133.399999999681</c:v>
                </c:pt>
                <c:pt idx="2491">
                  <c:v>17142.699999999681</c:v>
                </c:pt>
                <c:pt idx="2492">
                  <c:v>17150.199999999681</c:v>
                </c:pt>
                <c:pt idx="2493">
                  <c:v>17154.49999999968</c:v>
                </c:pt>
                <c:pt idx="2494">
                  <c:v>17164.49999999968</c:v>
                </c:pt>
                <c:pt idx="2495">
                  <c:v>17171.399999999681</c:v>
                </c:pt>
                <c:pt idx="2496">
                  <c:v>17175.99999999968</c:v>
                </c:pt>
                <c:pt idx="2497">
                  <c:v>17183.199999999681</c:v>
                </c:pt>
                <c:pt idx="2498">
                  <c:v>17187.49999999968</c:v>
                </c:pt>
                <c:pt idx="2499">
                  <c:v>17196.299999999679</c:v>
                </c:pt>
                <c:pt idx="2500">
                  <c:v>17203.199999999681</c:v>
                </c:pt>
                <c:pt idx="2501">
                  <c:v>17205.799999999679</c:v>
                </c:pt>
                <c:pt idx="2502">
                  <c:v>17210.099999999678</c:v>
                </c:pt>
                <c:pt idx="2503">
                  <c:v>17214.699999999681</c:v>
                </c:pt>
                <c:pt idx="2504">
                  <c:v>17221.599999999678</c:v>
                </c:pt>
                <c:pt idx="2505">
                  <c:v>17231.599999999678</c:v>
                </c:pt>
                <c:pt idx="2506">
                  <c:v>17236.599999999678</c:v>
                </c:pt>
                <c:pt idx="2507">
                  <c:v>17240.599999999678</c:v>
                </c:pt>
                <c:pt idx="2508">
                  <c:v>17250.599999999678</c:v>
                </c:pt>
                <c:pt idx="2509">
                  <c:v>17255.599999999678</c:v>
                </c:pt>
                <c:pt idx="2510">
                  <c:v>17264.899999999681</c:v>
                </c:pt>
                <c:pt idx="2511">
                  <c:v>17274.899999999681</c:v>
                </c:pt>
                <c:pt idx="2512">
                  <c:v>17279.899999999681</c:v>
                </c:pt>
                <c:pt idx="2513">
                  <c:v>17289.899999999681</c:v>
                </c:pt>
                <c:pt idx="2514">
                  <c:v>17299.899999999681</c:v>
                </c:pt>
                <c:pt idx="2515">
                  <c:v>17304.199999999681</c:v>
                </c:pt>
                <c:pt idx="2516">
                  <c:v>17313.49999999968</c:v>
                </c:pt>
                <c:pt idx="2517">
                  <c:v>17320.99999999968</c:v>
                </c:pt>
                <c:pt idx="2518">
                  <c:v>17328.49999999968</c:v>
                </c:pt>
                <c:pt idx="2519">
                  <c:v>17335.99999999968</c:v>
                </c:pt>
                <c:pt idx="2520">
                  <c:v>17342.49999999968</c:v>
                </c:pt>
                <c:pt idx="2521">
                  <c:v>17349.299999999679</c:v>
                </c:pt>
                <c:pt idx="2522">
                  <c:v>17354.199999999681</c:v>
                </c:pt>
                <c:pt idx="2523">
                  <c:v>17364.199999999681</c:v>
                </c:pt>
                <c:pt idx="2524">
                  <c:v>17369.199999999681</c:v>
                </c:pt>
                <c:pt idx="2525">
                  <c:v>17379.199999999681</c:v>
                </c:pt>
                <c:pt idx="2526">
                  <c:v>17382.699999999681</c:v>
                </c:pt>
                <c:pt idx="2527">
                  <c:v>17386.699999999681</c:v>
                </c:pt>
                <c:pt idx="2528">
                  <c:v>17395.99999999968</c:v>
                </c:pt>
                <c:pt idx="2529">
                  <c:v>17405.299999999679</c:v>
                </c:pt>
                <c:pt idx="2530">
                  <c:v>17411.099999999671</c:v>
                </c:pt>
                <c:pt idx="2531">
                  <c:v>17417.89999999967</c:v>
                </c:pt>
                <c:pt idx="2532">
                  <c:v>17422.799999999679</c:v>
                </c:pt>
                <c:pt idx="2533">
                  <c:v>17427.099999999671</c:v>
                </c:pt>
                <c:pt idx="2534">
                  <c:v>17436.39999999967</c:v>
                </c:pt>
                <c:pt idx="2535">
                  <c:v>17440.69999999967</c:v>
                </c:pt>
                <c:pt idx="2536">
                  <c:v>17444.99999999968</c:v>
                </c:pt>
                <c:pt idx="2537">
                  <c:v>17449.599999999671</c:v>
                </c:pt>
                <c:pt idx="2538">
                  <c:v>17456.39999999967</c:v>
                </c:pt>
                <c:pt idx="2539">
                  <c:v>17461.099999999671</c:v>
                </c:pt>
                <c:pt idx="2540">
                  <c:v>17466.099999999671</c:v>
                </c:pt>
                <c:pt idx="2541">
                  <c:v>17470.39999999967</c:v>
                </c:pt>
                <c:pt idx="2542">
                  <c:v>17477.19999999967</c:v>
                </c:pt>
                <c:pt idx="2543">
                  <c:v>17484.999999999669</c:v>
                </c:pt>
                <c:pt idx="2544">
                  <c:v>17491.39999999967</c:v>
                </c:pt>
                <c:pt idx="2545">
                  <c:v>17495.69999999967</c:v>
                </c:pt>
                <c:pt idx="2546">
                  <c:v>17505.69999999967</c:v>
                </c:pt>
                <c:pt idx="2547">
                  <c:v>17512.89999999967</c:v>
                </c:pt>
                <c:pt idx="2548">
                  <c:v>17522.89999999967</c:v>
                </c:pt>
                <c:pt idx="2549">
                  <c:v>17532.19999999967</c:v>
                </c:pt>
                <c:pt idx="2550">
                  <c:v>17537.19999999967</c:v>
                </c:pt>
                <c:pt idx="2551">
                  <c:v>17542.19999999967</c:v>
                </c:pt>
                <c:pt idx="2552">
                  <c:v>17547.19999999967</c:v>
                </c:pt>
                <c:pt idx="2553">
                  <c:v>17554.099999999671</c:v>
                </c:pt>
                <c:pt idx="2554">
                  <c:v>17558.39999999967</c:v>
                </c:pt>
                <c:pt idx="2555">
                  <c:v>17568.39999999967</c:v>
                </c:pt>
                <c:pt idx="2556">
                  <c:v>17575.89999999967</c:v>
                </c:pt>
                <c:pt idx="2557">
                  <c:v>17580.89999999967</c:v>
                </c:pt>
                <c:pt idx="2558">
                  <c:v>17585.19999999967</c:v>
                </c:pt>
                <c:pt idx="2559">
                  <c:v>17587.799999999668</c:v>
                </c:pt>
                <c:pt idx="2560">
                  <c:v>17592.19999999967</c:v>
                </c:pt>
                <c:pt idx="2561">
                  <c:v>17596.499999999669</c:v>
                </c:pt>
                <c:pt idx="2562">
                  <c:v>17605.799999999668</c:v>
                </c:pt>
                <c:pt idx="2563">
                  <c:v>17610.099999999671</c:v>
                </c:pt>
                <c:pt idx="2564">
                  <c:v>17614.39999999967</c:v>
                </c:pt>
                <c:pt idx="2565">
                  <c:v>17624.39999999967</c:v>
                </c:pt>
                <c:pt idx="2566">
                  <c:v>17629.39999999967</c:v>
                </c:pt>
                <c:pt idx="2567">
                  <c:v>17636.89999999967</c:v>
                </c:pt>
                <c:pt idx="2568">
                  <c:v>17641.799999999668</c:v>
                </c:pt>
                <c:pt idx="2569">
                  <c:v>17648.19999999967</c:v>
                </c:pt>
                <c:pt idx="2570">
                  <c:v>17655.099999999671</c:v>
                </c:pt>
                <c:pt idx="2571">
                  <c:v>17661.99999999968</c:v>
                </c:pt>
                <c:pt idx="2572">
                  <c:v>17666.299999999668</c:v>
                </c:pt>
                <c:pt idx="2573">
                  <c:v>17670.599999999671</c:v>
                </c:pt>
                <c:pt idx="2574">
                  <c:v>17674.99999999968</c:v>
                </c:pt>
                <c:pt idx="2575">
                  <c:v>17679.299999999668</c:v>
                </c:pt>
                <c:pt idx="2576">
                  <c:v>17684.299999999668</c:v>
                </c:pt>
                <c:pt idx="2577">
                  <c:v>17694.299999999668</c:v>
                </c:pt>
                <c:pt idx="2578">
                  <c:v>17699.299999999668</c:v>
                </c:pt>
                <c:pt idx="2579">
                  <c:v>17704.299999999668</c:v>
                </c:pt>
                <c:pt idx="2580">
                  <c:v>17713.299999999668</c:v>
                </c:pt>
                <c:pt idx="2581">
                  <c:v>17720.799999999668</c:v>
                </c:pt>
                <c:pt idx="2582">
                  <c:v>17728.299999999668</c:v>
                </c:pt>
                <c:pt idx="2583">
                  <c:v>17735.39999999967</c:v>
                </c:pt>
                <c:pt idx="2584">
                  <c:v>17742.89999999967</c:v>
                </c:pt>
                <c:pt idx="2585">
                  <c:v>17749.999999999669</c:v>
                </c:pt>
                <c:pt idx="2586">
                  <c:v>17757.099999999671</c:v>
                </c:pt>
                <c:pt idx="2587">
                  <c:v>17762.099999999671</c:v>
                </c:pt>
                <c:pt idx="2588">
                  <c:v>17771.39999999967</c:v>
                </c:pt>
                <c:pt idx="2589">
                  <c:v>17781.39999999967</c:v>
                </c:pt>
                <c:pt idx="2590">
                  <c:v>17790.69999999967</c:v>
                </c:pt>
                <c:pt idx="2591">
                  <c:v>17799.999999999669</c:v>
                </c:pt>
                <c:pt idx="2592">
                  <c:v>17809.299999999661</c:v>
                </c:pt>
                <c:pt idx="2593">
                  <c:v>17818.59999999966</c:v>
                </c:pt>
                <c:pt idx="2594">
                  <c:v>17827.899999999659</c:v>
                </c:pt>
                <c:pt idx="2595">
                  <c:v>17834.299999999661</c:v>
                </c:pt>
                <c:pt idx="2596">
                  <c:v>17838.59999999966</c:v>
                </c:pt>
                <c:pt idx="2597">
                  <c:v>17842.899999999659</c:v>
                </c:pt>
                <c:pt idx="2598">
                  <c:v>17852.199999999659</c:v>
                </c:pt>
                <c:pt idx="2599">
                  <c:v>17859.09999999966</c:v>
                </c:pt>
                <c:pt idx="2600">
                  <c:v>17865.999999999669</c:v>
                </c:pt>
                <c:pt idx="2601">
                  <c:v>17872.89999999967</c:v>
                </c:pt>
                <c:pt idx="2602">
                  <c:v>17879.799999999668</c:v>
                </c:pt>
                <c:pt idx="2603">
                  <c:v>17885.999999999669</c:v>
                </c:pt>
                <c:pt idx="2604">
                  <c:v>17893.19999999967</c:v>
                </c:pt>
                <c:pt idx="2605">
                  <c:v>17898.099999999671</c:v>
                </c:pt>
                <c:pt idx="2606">
                  <c:v>17908.099999999671</c:v>
                </c:pt>
                <c:pt idx="2607">
                  <c:v>17917.39999999967</c:v>
                </c:pt>
                <c:pt idx="2608">
                  <c:v>17925.19999999967</c:v>
                </c:pt>
                <c:pt idx="2609">
                  <c:v>17930.19999999967</c:v>
                </c:pt>
                <c:pt idx="2610">
                  <c:v>17940.19999999967</c:v>
                </c:pt>
                <c:pt idx="2611">
                  <c:v>17949.19999999967</c:v>
                </c:pt>
                <c:pt idx="2612">
                  <c:v>17959.19999999967</c:v>
                </c:pt>
                <c:pt idx="2613">
                  <c:v>17966.999999999669</c:v>
                </c:pt>
                <c:pt idx="2614">
                  <c:v>17971.999999999669</c:v>
                </c:pt>
                <c:pt idx="2615">
                  <c:v>17979.499999999669</c:v>
                </c:pt>
                <c:pt idx="2616">
                  <c:v>17983.799999999668</c:v>
                </c:pt>
                <c:pt idx="2617">
                  <c:v>17991.299999999668</c:v>
                </c:pt>
                <c:pt idx="2618">
                  <c:v>17996.299999999668</c:v>
                </c:pt>
                <c:pt idx="2619">
                  <c:v>18001.299999999668</c:v>
                </c:pt>
                <c:pt idx="2620">
                  <c:v>18006.299999999668</c:v>
                </c:pt>
                <c:pt idx="2621">
                  <c:v>18016.299999999668</c:v>
                </c:pt>
                <c:pt idx="2622">
                  <c:v>18021.299999999668</c:v>
                </c:pt>
                <c:pt idx="2623">
                  <c:v>18024.799999999668</c:v>
                </c:pt>
                <c:pt idx="2624">
                  <c:v>18030.299999999668</c:v>
                </c:pt>
                <c:pt idx="2625">
                  <c:v>18040.299999999668</c:v>
                </c:pt>
                <c:pt idx="2626">
                  <c:v>18050.299999999668</c:v>
                </c:pt>
                <c:pt idx="2627">
                  <c:v>18060.299999999668</c:v>
                </c:pt>
                <c:pt idx="2628">
                  <c:v>18065.299999999668</c:v>
                </c:pt>
                <c:pt idx="2629">
                  <c:v>18067.89999999967</c:v>
                </c:pt>
                <c:pt idx="2630">
                  <c:v>18074.69999999967</c:v>
                </c:pt>
                <c:pt idx="2631">
                  <c:v>18081.499999999669</c:v>
                </c:pt>
                <c:pt idx="2632">
                  <c:v>18086.499999999669</c:v>
                </c:pt>
                <c:pt idx="2633">
                  <c:v>18095.799999999661</c:v>
                </c:pt>
                <c:pt idx="2634">
                  <c:v>18105.799999999661</c:v>
                </c:pt>
                <c:pt idx="2635">
                  <c:v>18110.799999999661</c:v>
                </c:pt>
                <c:pt idx="2636">
                  <c:v>18115.799999999661</c:v>
                </c:pt>
                <c:pt idx="2637">
                  <c:v>18118.399999999659</c:v>
                </c:pt>
                <c:pt idx="2638">
                  <c:v>18125.899999999659</c:v>
                </c:pt>
                <c:pt idx="2639">
                  <c:v>18130.899999999659</c:v>
                </c:pt>
                <c:pt idx="2640">
                  <c:v>18137.699999999659</c:v>
                </c:pt>
                <c:pt idx="2641">
                  <c:v>18143.699999999659</c:v>
                </c:pt>
                <c:pt idx="2642">
                  <c:v>18147.999999999662</c:v>
                </c:pt>
                <c:pt idx="2643">
                  <c:v>18154.799999999661</c:v>
                </c:pt>
                <c:pt idx="2644">
                  <c:v>18159.09999999966</c:v>
                </c:pt>
                <c:pt idx="2645">
                  <c:v>18163.399999999659</c:v>
                </c:pt>
                <c:pt idx="2646">
                  <c:v>18168.399999999659</c:v>
                </c:pt>
                <c:pt idx="2647">
                  <c:v>18175.899999999659</c:v>
                </c:pt>
                <c:pt idx="2648">
                  <c:v>18183.399999999659</c:v>
                </c:pt>
                <c:pt idx="2649">
                  <c:v>18185.999999999662</c:v>
                </c:pt>
                <c:pt idx="2650">
                  <c:v>18190.999999999662</c:v>
                </c:pt>
                <c:pt idx="2651">
                  <c:v>18195.299999999661</c:v>
                </c:pt>
                <c:pt idx="2652">
                  <c:v>18205.299999999661</c:v>
                </c:pt>
                <c:pt idx="2653">
                  <c:v>18209.59999999966</c:v>
                </c:pt>
                <c:pt idx="2654">
                  <c:v>18217.399999999659</c:v>
                </c:pt>
                <c:pt idx="2655">
                  <c:v>18223.399999999659</c:v>
                </c:pt>
                <c:pt idx="2656">
                  <c:v>18230.899999999659</c:v>
                </c:pt>
                <c:pt idx="2657">
                  <c:v>18238.399999999659</c:v>
                </c:pt>
                <c:pt idx="2658">
                  <c:v>18245.899999999659</c:v>
                </c:pt>
                <c:pt idx="2659">
                  <c:v>18251.299999999661</c:v>
                </c:pt>
                <c:pt idx="2660">
                  <c:v>18260.59999999966</c:v>
                </c:pt>
                <c:pt idx="2661">
                  <c:v>18269.899999999659</c:v>
                </c:pt>
                <c:pt idx="2662">
                  <c:v>18279.199999999659</c:v>
                </c:pt>
                <c:pt idx="2663">
                  <c:v>18283.499999999662</c:v>
                </c:pt>
                <c:pt idx="2664">
                  <c:v>18288.499999999662</c:v>
                </c:pt>
                <c:pt idx="2665">
                  <c:v>18298.499999999662</c:v>
                </c:pt>
                <c:pt idx="2666">
                  <c:v>18306.999999999662</c:v>
                </c:pt>
                <c:pt idx="2667">
                  <c:v>18314.199999999659</c:v>
                </c:pt>
                <c:pt idx="2668">
                  <c:v>18316.299999999661</c:v>
                </c:pt>
                <c:pt idx="2669">
                  <c:v>18321.299999999661</c:v>
                </c:pt>
                <c:pt idx="2670">
                  <c:v>18325.899999999659</c:v>
                </c:pt>
                <c:pt idx="2671">
                  <c:v>18334.899999999659</c:v>
                </c:pt>
                <c:pt idx="2672">
                  <c:v>18339.899999999659</c:v>
                </c:pt>
                <c:pt idx="2673">
                  <c:v>18344.799999999661</c:v>
                </c:pt>
                <c:pt idx="2674">
                  <c:v>18349.09999999966</c:v>
                </c:pt>
                <c:pt idx="2675">
                  <c:v>18353.399999999659</c:v>
                </c:pt>
                <c:pt idx="2676">
                  <c:v>18360.59999999966</c:v>
                </c:pt>
                <c:pt idx="2677">
                  <c:v>18365.499999999662</c:v>
                </c:pt>
                <c:pt idx="2678">
                  <c:v>18369.799999999661</c:v>
                </c:pt>
                <c:pt idx="2679">
                  <c:v>18376.999999999662</c:v>
                </c:pt>
                <c:pt idx="2680">
                  <c:v>18381.299999999661</c:v>
                </c:pt>
                <c:pt idx="2681">
                  <c:v>18388.199999999659</c:v>
                </c:pt>
                <c:pt idx="2682">
                  <c:v>18392.499999999662</c:v>
                </c:pt>
                <c:pt idx="2683">
                  <c:v>18396.799999999661</c:v>
                </c:pt>
                <c:pt idx="2684">
                  <c:v>18406.799999999661</c:v>
                </c:pt>
                <c:pt idx="2685">
                  <c:v>18409.399999999659</c:v>
                </c:pt>
                <c:pt idx="2686">
                  <c:v>18414.399999999659</c:v>
                </c:pt>
                <c:pt idx="2687">
                  <c:v>18419.399999999659</c:v>
                </c:pt>
                <c:pt idx="2688">
                  <c:v>18427.199999999651</c:v>
                </c:pt>
                <c:pt idx="2689">
                  <c:v>18434.699999999651</c:v>
                </c:pt>
                <c:pt idx="2690">
                  <c:v>18444.699999999651</c:v>
                </c:pt>
                <c:pt idx="2691">
                  <c:v>18449.29999999965</c:v>
                </c:pt>
                <c:pt idx="2692">
                  <c:v>18453.599999999649</c:v>
                </c:pt>
                <c:pt idx="2693">
                  <c:v>18463.599999999649</c:v>
                </c:pt>
                <c:pt idx="2694">
                  <c:v>18467.899999999649</c:v>
                </c:pt>
                <c:pt idx="2695">
                  <c:v>18473.29999999965</c:v>
                </c:pt>
                <c:pt idx="2696">
                  <c:v>18477.599999999649</c:v>
                </c:pt>
                <c:pt idx="2697">
                  <c:v>18481.899999999649</c:v>
                </c:pt>
                <c:pt idx="2698">
                  <c:v>18486.999999999651</c:v>
                </c:pt>
                <c:pt idx="2699">
                  <c:v>18494.599999999649</c:v>
                </c:pt>
                <c:pt idx="2700">
                  <c:v>18498.899999999641</c:v>
                </c:pt>
                <c:pt idx="2701">
                  <c:v>18502.899999999641</c:v>
                </c:pt>
                <c:pt idx="2702">
                  <c:v>18507.199999999641</c:v>
                </c:pt>
                <c:pt idx="2703">
                  <c:v>18514.999999999651</c:v>
                </c:pt>
                <c:pt idx="2704">
                  <c:v>18519.999999999651</c:v>
                </c:pt>
                <c:pt idx="2705">
                  <c:v>18524.999999999651</c:v>
                </c:pt>
                <c:pt idx="2706">
                  <c:v>18529.999999999651</c:v>
                </c:pt>
                <c:pt idx="2707">
                  <c:v>18534.29999999965</c:v>
                </c:pt>
                <c:pt idx="2708">
                  <c:v>18541.399999999641</c:v>
                </c:pt>
                <c:pt idx="2709">
                  <c:v>18549.199999999641</c:v>
                </c:pt>
                <c:pt idx="2710">
                  <c:v>18553.49999999964</c:v>
                </c:pt>
                <c:pt idx="2711">
                  <c:v>18558.49999999964</c:v>
                </c:pt>
                <c:pt idx="2712">
                  <c:v>18566.299999999639</c:v>
                </c:pt>
                <c:pt idx="2713">
                  <c:v>18570.599999999638</c:v>
                </c:pt>
                <c:pt idx="2714">
                  <c:v>18574.899999999641</c:v>
                </c:pt>
                <c:pt idx="2715">
                  <c:v>18583.899999999641</c:v>
                </c:pt>
                <c:pt idx="2716">
                  <c:v>18588.899999999641</c:v>
                </c:pt>
                <c:pt idx="2717">
                  <c:v>18595.799999999639</c:v>
                </c:pt>
                <c:pt idx="2718">
                  <c:v>18602.99999999964</c:v>
                </c:pt>
                <c:pt idx="2719">
                  <c:v>18609.799999999639</c:v>
                </c:pt>
                <c:pt idx="2720">
                  <c:v>18617.599999999638</c:v>
                </c:pt>
                <c:pt idx="2721">
                  <c:v>18627.599999999638</c:v>
                </c:pt>
                <c:pt idx="2722">
                  <c:v>18637.599999999638</c:v>
                </c:pt>
                <c:pt idx="2723">
                  <c:v>18642.599999999638</c:v>
                </c:pt>
                <c:pt idx="2724">
                  <c:v>18647.599999999638</c:v>
                </c:pt>
                <c:pt idx="2725">
                  <c:v>18649.49999999964</c:v>
                </c:pt>
                <c:pt idx="2726">
                  <c:v>18656.299999999639</c:v>
                </c:pt>
                <c:pt idx="2727">
                  <c:v>18663.799999999639</c:v>
                </c:pt>
                <c:pt idx="2728">
                  <c:v>18670.599999999638</c:v>
                </c:pt>
                <c:pt idx="2729">
                  <c:v>18680.599999999638</c:v>
                </c:pt>
                <c:pt idx="2730">
                  <c:v>18690.599999999638</c:v>
                </c:pt>
                <c:pt idx="2731">
                  <c:v>18694.899999999641</c:v>
                </c:pt>
                <c:pt idx="2732">
                  <c:v>18698.899999999641</c:v>
                </c:pt>
                <c:pt idx="2733">
                  <c:v>18703.199999999641</c:v>
                </c:pt>
                <c:pt idx="2734">
                  <c:v>18712.49999999964</c:v>
                </c:pt>
                <c:pt idx="2735">
                  <c:v>18721.799999999639</c:v>
                </c:pt>
                <c:pt idx="2736">
                  <c:v>18731.099999999631</c:v>
                </c:pt>
                <c:pt idx="2737">
                  <c:v>18740.39999999963</c:v>
                </c:pt>
                <c:pt idx="2738">
                  <c:v>18749.69999999963</c:v>
                </c:pt>
                <c:pt idx="2739">
                  <c:v>18758.99999999964</c:v>
                </c:pt>
                <c:pt idx="2740">
                  <c:v>18768.299999999628</c:v>
                </c:pt>
                <c:pt idx="2741">
                  <c:v>18775.89999999963</c:v>
                </c:pt>
                <c:pt idx="2742">
                  <c:v>18782.69999999963</c:v>
                </c:pt>
                <c:pt idx="2743">
                  <c:v>18791.999999999629</c:v>
                </c:pt>
                <c:pt idx="2744">
                  <c:v>18799.19999999963</c:v>
                </c:pt>
                <c:pt idx="2745">
                  <c:v>18809.19999999963</c:v>
                </c:pt>
                <c:pt idx="2746">
                  <c:v>18811.299999999628</c:v>
                </c:pt>
                <c:pt idx="2747">
                  <c:v>18816.19999999963</c:v>
                </c:pt>
                <c:pt idx="2748">
                  <c:v>18821.19999999963</c:v>
                </c:pt>
                <c:pt idx="2749">
                  <c:v>18828.39999999963</c:v>
                </c:pt>
                <c:pt idx="2750">
                  <c:v>18836.19999999963</c:v>
                </c:pt>
                <c:pt idx="2751">
                  <c:v>18843.999999999629</c:v>
                </c:pt>
                <c:pt idx="2752">
                  <c:v>18848.999999999629</c:v>
                </c:pt>
                <c:pt idx="2753">
                  <c:v>18855.299999999628</c:v>
                </c:pt>
                <c:pt idx="2754">
                  <c:v>18862.499999999629</c:v>
                </c:pt>
                <c:pt idx="2755">
                  <c:v>18867.499999999629</c:v>
                </c:pt>
                <c:pt idx="2756">
                  <c:v>18871.799999999628</c:v>
                </c:pt>
                <c:pt idx="2757">
                  <c:v>18876.799999999628</c:v>
                </c:pt>
                <c:pt idx="2758">
                  <c:v>18878.89999999963</c:v>
                </c:pt>
                <c:pt idx="2759">
                  <c:v>18886.099999999631</c:v>
                </c:pt>
                <c:pt idx="2760">
                  <c:v>18890.999999999629</c:v>
                </c:pt>
                <c:pt idx="2761">
                  <c:v>18897.89999999963</c:v>
                </c:pt>
                <c:pt idx="2762">
                  <c:v>18902.89999999963</c:v>
                </c:pt>
                <c:pt idx="2763">
                  <c:v>18909.799999999628</c:v>
                </c:pt>
                <c:pt idx="2764">
                  <c:v>18914.19999999963</c:v>
                </c:pt>
                <c:pt idx="2765">
                  <c:v>18920.99999999964</c:v>
                </c:pt>
                <c:pt idx="2766">
                  <c:v>18927.799999999628</c:v>
                </c:pt>
                <c:pt idx="2767">
                  <c:v>18932.799999999628</c:v>
                </c:pt>
                <c:pt idx="2768">
                  <c:v>18942.799999999628</c:v>
                </c:pt>
                <c:pt idx="2769">
                  <c:v>18952.799999999628</c:v>
                </c:pt>
                <c:pt idx="2770">
                  <c:v>18957.799999999628</c:v>
                </c:pt>
                <c:pt idx="2771">
                  <c:v>18962.099999999631</c:v>
                </c:pt>
                <c:pt idx="2772">
                  <c:v>18966.39999999963</c:v>
                </c:pt>
                <c:pt idx="2773">
                  <c:v>18973.19999999963</c:v>
                </c:pt>
                <c:pt idx="2774">
                  <c:v>18979.999999999629</c:v>
                </c:pt>
                <c:pt idx="2775">
                  <c:v>18984.299999999628</c:v>
                </c:pt>
                <c:pt idx="2776">
                  <c:v>18990.39999999963</c:v>
                </c:pt>
                <c:pt idx="2777">
                  <c:v>18998.19999999963</c:v>
                </c:pt>
                <c:pt idx="2778">
                  <c:v>19005.999999999629</c:v>
                </c:pt>
                <c:pt idx="2779">
                  <c:v>19014.999999999629</c:v>
                </c:pt>
                <c:pt idx="2780">
                  <c:v>19019.299999999621</c:v>
                </c:pt>
                <c:pt idx="2781">
                  <c:v>19028.299999999621</c:v>
                </c:pt>
                <c:pt idx="2782">
                  <c:v>19038.299999999621</c:v>
                </c:pt>
                <c:pt idx="2783">
                  <c:v>19043.19999999963</c:v>
                </c:pt>
                <c:pt idx="2784">
                  <c:v>19052.499999999629</c:v>
                </c:pt>
                <c:pt idx="2785">
                  <c:v>19061.799999999621</c:v>
                </c:pt>
                <c:pt idx="2786">
                  <c:v>19066.799999999621</c:v>
                </c:pt>
                <c:pt idx="2787">
                  <c:v>19073.999999999629</c:v>
                </c:pt>
                <c:pt idx="2788">
                  <c:v>19080.89999999963</c:v>
                </c:pt>
                <c:pt idx="2789">
                  <c:v>19087.799999999628</c:v>
                </c:pt>
                <c:pt idx="2790">
                  <c:v>19097.099999999631</c:v>
                </c:pt>
                <c:pt idx="2791">
                  <c:v>19104.299999999628</c:v>
                </c:pt>
                <c:pt idx="2792">
                  <c:v>19111.499999999629</c:v>
                </c:pt>
                <c:pt idx="2793">
                  <c:v>19120.799999999628</c:v>
                </c:pt>
                <c:pt idx="2794">
                  <c:v>19127.89999999963</c:v>
                </c:pt>
                <c:pt idx="2795">
                  <c:v>19137.89999999963</c:v>
                </c:pt>
                <c:pt idx="2796">
                  <c:v>19147.19999999963</c:v>
                </c:pt>
                <c:pt idx="2797">
                  <c:v>19156.499999999629</c:v>
                </c:pt>
                <c:pt idx="2798">
                  <c:v>19162.299999999621</c:v>
                </c:pt>
                <c:pt idx="2799">
                  <c:v>19171.59999999962</c:v>
                </c:pt>
                <c:pt idx="2800">
                  <c:v>19180.899999999619</c:v>
                </c:pt>
                <c:pt idx="2801">
                  <c:v>19184.399999999619</c:v>
                </c:pt>
                <c:pt idx="2802">
                  <c:v>19189.899999999619</c:v>
                </c:pt>
                <c:pt idx="2803">
                  <c:v>19199.199999999619</c:v>
                </c:pt>
                <c:pt idx="2804">
                  <c:v>19208.499999999622</c:v>
                </c:pt>
                <c:pt idx="2805">
                  <c:v>19217.799999999621</c:v>
                </c:pt>
                <c:pt idx="2806">
                  <c:v>19227.09999999962</c:v>
                </c:pt>
                <c:pt idx="2807">
                  <c:v>19232.09999999962</c:v>
                </c:pt>
                <c:pt idx="2808">
                  <c:v>19241.399999999619</c:v>
                </c:pt>
                <c:pt idx="2809">
                  <c:v>19250.699999999619</c:v>
                </c:pt>
                <c:pt idx="2810">
                  <c:v>19256.499999999622</c:v>
                </c:pt>
                <c:pt idx="2811">
                  <c:v>19264.299999999621</c:v>
                </c:pt>
                <c:pt idx="2812">
                  <c:v>19271.199999999619</c:v>
                </c:pt>
                <c:pt idx="2813">
                  <c:v>19276.199999999619</c:v>
                </c:pt>
                <c:pt idx="2814">
                  <c:v>19281.09999999962</c:v>
                </c:pt>
                <c:pt idx="2815">
                  <c:v>19291.09999999962</c:v>
                </c:pt>
                <c:pt idx="2816">
                  <c:v>19301.09999999962</c:v>
                </c:pt>
                <c:pt idx="2817">
                  <c:v>19310.399999999619</c:v>
                </c:pt>
                <c:pt idx="2818">
                  <c:v>19319.699999999619</c:v>
                </c:pt>
                <c:pt idx="2819">
                  <c:v>19321.799999999621</c:v>
                </c:pt>
                <c:pt idx="2820">
                  <c:v>19323.699999999619</c:v>
                </c:pt>
                <c:pt idx="2821">
                  <c:v>19327.999999999622</c:v>
                </c:pt>
                <c:pt idx="2822">
                  <c:v>19334.799999999621</c:v>
                </c:pt>
                <c:pt idx="2823">
                  <c:v>19339.09999999962</c:v>
                </c:pt>
                <c:pt idx="2824">
                  <c:v>19343.399999999619</c:v>
                </c:pt>
                <c:pt idx="2825">
                  <c:v>19352.699999999619</c:v>
                </c:pt>
                <c:pt idx="2826">
                  <c:v>19357.09999999962</c:v>
                </c:pt>
                <c:pt idx="2827">
                  <c:v>19361.499999999622</c:v>
                </c:pt>
                <c:pt idx="2828">
                  <c:v>19368.699999999619</c:v>
                </c:pt>
                <c:pt idx="2829">
                  <c:v>19375.499999999622</c:v>
                </c:pt>
                <c:pt idx="2830">
                  <c:v>19382.299999999621</c:v>
                </c:pt>
                <c:pt idx="2831">
                  <c:v>19386.59999999962</c:v>
                </c:pt>
                <c:pt idx="2832">
                  <c:v>19393.399999999619</c:v>
                </c:pt>
                <c:pt idx="2833">
                  <c:v>19400.199999999619</c:v>
                </c:pt>
                <c:pt idx="2834">
                  <c:v>19406.999999999622</c:v>
                </c:pt>
                <c:pt idx="2835">
                  <c:v>19413.799999999621</c:v>
                </c:pt>
                <c:pt idx="2836">
                  <c:v>19418.09999999962</c:v>
                </c:pt>
                <c:pt idx="2837">
                  <c:v>19424.899999999619</c:v>
                </c:pt>
                <c:pt idx="2838">
                  <c:v>19431.299999999621</c:v>
                </c:pt>
                <c:pt idx="2839">
                  <c:v>19441.299999999621</c:v>
                </c:pt>
                <c:pt idx="2840">
                  <c:v>19445.999999999622</c:v>
                </c:pt>
                <c:pt idx="2841">
                  <c:v>19450.899999999619</c:v>
                </c:pt>
                <c:pt idx="2842">
                  <c:v>19459.899999999619</c:v>
                </c:pt>
                <c:pt idx="2843">
                  <c:v>19465.899999999619</c:v>
                </c:pt>
                <c:pt idx="2844">
                  <c:v>19470.899999999619</c:v>
                </c:pt>
                <c:pt idx="2845">
                  <c:v>19475.899999999619</c:v>
                </c:pt>
                <c:pt idx="2846">
                  <c:v>19485.199999999619</c:v>
                </c:pt>
                <c:pt idx="2847">
                  <c:v>19490.199999999619</c:v>
                </c:pt>
                <c:pt idx="2848">
                  <c:v>19499.499999999622</c:v>
                </c:pt>
                <c:pt idx="2849">
                  <c:v>19508.799999999621</c:v>
                </c:pt>
                <c:pt idx="2850">
                  <c:v>19515.59999999962</c:v>
                </c:pt>
                <c:pt idx="2851">
                  <c:v>19524.899999999619</c:v>
                </c:pt>
                <c:pt idx="2852">
                  <c:v>19534.199999999611</c:v>
                </c:pt>
                <c:pt idx="2853">
                  <c:v>19543.499999999611</c:v>
                </c:pt>
                <c:pt idx="2854">
                  <c:v>19552.79999999961</c:v>
                </c:pt>
                <c:pt idx="2855">
                  <c:v>19562.099999999609</c:v>
                </c:pt>
                <c:pt idx="2856">
                  <c:v>19566.399999999609</c:v>
                </c:pt>
                <c:pt idx="2857">
                  <c:v>19571.29999999961</c:v>
                </c:pt>
                <c:pt idx="2858">
                  <c:v>19578.099999999609</c:v>
                </c:pt>
                <c:pt idx="2859">
                  <c:v>19588.099999999609</c:v>
                </c:pt>
                <c:pt idx="2860">
                  <c:v>19598.099999999609</c:v>
                </c:pt>
                <c:pt idx="2861">
                  <c:v>19605.899999999609</c:v>
                </c:pt>
                <c:pt idx="2862">
                  <c:v>19613.699999999611</c:v>
                </c:pt>
                <c:pt idx="2863">
                  <c:v>19621.499999999611</c:v>
                </c:pt>
                <c:pt idx="2864">
                  <c:v>19630.499999999611</c:v>
                </c:pt>
                <c:pt idx="2865">
                  <c:v>19639.79999999961</c:v>
                </c:pt>
                <c:pt idx="2866">
                  <c:v>19649.79999999961</c:v>
                </c:pt>
                <c:pt idx="2867">
                  <c:v>19654.79999999961</c:v>
                </c:pt>
                <c:pt idx="2868">
                  <c:v>19664.099999999609</c:v>
                </c:pt>
                <c:pt idx="2869">
                  <c:v>19673.399999999601</c:v>
                </c:pt>
                <c:pt idx="2870">
                  <c:v>19682.699999999601</c:v>
                </c:pt>
                <c:pt idx="2871">
                  <c:v>19691.999999999611</c:v>
                </c:pt>
                <c:pt idx="2872">
                  <c:v>19701.29999999961</c:v>
                </c:pt>
                <c:pt idx="2873">
                  <c:v>19710.599999999609</c:v>
                </c:pt>
                <c:pt idx="2874">
                  <c:v>19719.899999999601</c:v>
                </c:pt>
                <c:pt idx="2875">
                  <c:v>19729.199999999601</c:v>
                </c:pt>
                <c:pt idx="2876">
                  <c:v>19738.4999999996</c:v>
                </c:pt>
                <c:pt idx="2877">
                  <c:v>19748.4999999996</c:v>
                </c:pt>
                <c:pt idx="2878">
                  <c:v>19753.399999999601</c:v>
                </c:pt>
                <c:pt idx="2879">
                  <c:v>19762.399999999601</c:v>
                </c:pt>
                <c:pt idx="2880">
                  <c:v>19771.699999999601</c:v>
                </c:pt>
                <c:pt idx="2881">
                  <c:v>19780.9999999996</c:v>
                </c:pt>
                <c:pt idx="2882">
                  <c:v>19786.799999999599</c:v>
                </c:pt>
                <c:pt idx="2883">
                  <c:v>19793.199999999601</c:v>
                </c:pt>
                <c:pt idx="2884">
                  <c:v>19802.4999999996</c:v>
                </c:pt>
                <c:pt idx="2885">
                  <c:v>19806.799999999599</c:v>
                </c:pt>
                <c:pt idx="2886">
                  <c:v>19816.099999999598</c:v>
                </c:pt>
                <c:pt idx="2887">
                  <c:v>19820.399999999601</c:v>
                </c:pt>
                <c:pt idx="2888">
                  <c:v>19827.899999999601</c:v>
                </c:pt>
                <c:pt idx="2889">
                  <c:v>19832.899999999601</c:v>
                </c:pt>
                <c:pt idx="2890">
                  <c:v>19837.899999999601</c:v>
                </c:pt>
                <c:pt idx="2891">
                  <c:v>19842.799999999599</c:v>
                </c:pt>
                <c:pt idx="2892">
                  <c:v>19847.699999999601</c:v>
                </c:pt>
                <c:pt idx="2893">
                  <c:v>19857.699999999601</c:v>
                </c:pt>
                <c:pt idx="2894">
                  <c:v>19862.699999999601</c:v>
                </c:pt>
                <c:pt idx="2895">
                  <c:v>19869.4999999996</c:v>
                </c:pt>
                <c:pt idx="2896">
                  <c:v>19873.799999999599</c:v>
                </c:pt>
                <c:pt idx="2897">
                  <c:v>19878.799999999599</c:v>
                </c:pt>
                <c:pt idx="2898">
                  <c:v>19883.799999999599</c:v>
                </c:pt>
                <c:pt idx="2899">
                  <c:v>19888.799999999599</c:v>
                </c:pt>
                <c:pt idx="2900">
                  <c:v>19898.099999999598</c:v>
                </c:pt>
                <c:pt idx="2901">
                  <c:v>19904.899999999601</c:v>
                </c:pt>
                <c:pt idx="2902">
                  <c:v>19912.699999999601</c:v>
                </c:pt>
                <c:pt idx="2903">
                  <c:v>19921.9999999996</c:v>
                </c:pt>
                <c:pt idx="2904">
                  <c:v>19931.299999999599</c:v>
                </c:pt>
                <c:pt idx="2905">
                  <c:v>19941.299999999599</c:v>
                </c:pt>
                <c:pt idx="2906">
                  <c:v>19948.199999999601</c:v>
                </c:pt>
                <c:pt idx="2907">
                  <c:v>19953.099999999598</c:v>
                </c:pt>
                <c:pt idx="2908">
                  <c:v>19963.099999999598</c:v>
                </c:pt>
                <c:pt idx="2909">
                  <c:v>19968.099999999598</c:v>
                </c:pt>
                <c:pt idx="2910">
                  <c:v>19977.399999999601</c:v>
                </c:pt>
                <c:pt idx="2911">
                  <c:v>19984.599999999598</c:v>
                </c:pt>
                <c:pt idx="2912">
                  <c:v>19991.799999999599</c:v>
                </c:pt>
                <c:pt idx="2913">
                  <c:v>20001.799999999599</c:v>
                </c:pt>
                <c:pt idx="2914">
                  <c:v>20006.699999999601</c:v>
                </c:pt>
                <c:pt idx="2915">
                  <c:v>20011.699999999601</c:v>
                </c:pt>
                <c:pt idx="2916">
                  <c:v>20021.699999999601</c:v>
                </c:pt>
                <c:pt idx="2917">
                  <c:v>20031.699999999601</c:v>
                </c:pt>
                <c:pt idx="2918">
                  <c:v>20034.299999999599</c:v>
                </c:pt>
                <c:pt idx="2919">
                  <c:v>20039.699999999601</c:v>
                </c:pt>
                <c:pt idx="2920">
                  <c:v>20044.799999999599</c:v>
                </c:pt>
                <c:pt idx="2921">
                  <c:v>20048.099999999598</c:v>
                </c:pt>
                <c:pt idx="2922">
                  <c:v>20054.299999999599</c:v>
                </c:pt>
                <c:pt idx="2923">
                  <c:v>20058.899999999601</c:v>
                </c:pt>
                <c:pt idx="2924">
                  <c:v>20066.099999999598</c:v>
                </c:pt>
                <c:pt idx="2925">
                  <c:v>20075.399999999601</c:v>
                </c:pt>
                <c:pt idx="2926">
                  <c:v>20084.699999999601</c:v>
                </c:pt>
                <c:pt idx="2927">
                  <c:v>20093.9999999996</c:v>
                </c:pt>
                <c:pt idx="2928">
                  <c:v>20103.9999999996</c:v>
                </c:pt>
                <c:pt idx="2929">
                  <c:v>20111.799999999599</c:v>
                </c:pt>
                <c:pt idx="2930">
                  <c:v>20121.799999999599</c:v>
                </c:pt>
                <c:pt idx="2931">
                  <c:v>20126.799999999599</c:v>
                </c:pt>
                <c:pt idx="2932">
                  <c:v>20128.699999999601</c:v>
                </c:pt>
                <c:pt idx="2933">
                  <c:v>20135.899999999601</c:v>
                </c:pt>
                <c:pt idx="2934">
                  <c:v>20142.399999999601</c:v>
                </c:pt>
                <c:pt idx="2935">
                  <c:v>20149.599999999598</c:v>
                </c:pt>
                <c:pt idx="2936">
                  <c:v>20158.899999999601</c:v>
                </c:pt>
                <c:pt idx="2937">
                  <c:v>20165.699999999601</c:v>
                </c:pt>
                <c:pt idx="2938">
                  <c:v>20170.699999999601</c:v>
                </c:pt>
                <c:pt idx="2939">
                  <c:v>20175.699999999601</c:v>
                </c:pt>
                <c:pt idx="2940">
                  <c:v>20180.599999999598</c:v>
                </c:pt>
                <c:pt idx="2941">
                  <c:v>20184.099999999598</c:v>
                </c:pt>
                <c:pt idx="2942">
                  <c:v>20189.899999999601</c:v>
                </c:pt>
                <c:pt idx="2943">
                  <c:v>20191.9999999996</c:v>
                </c:pt>
                <c:pt idx="2944">
                  <c:v>20194.099999999591</c:v>
                </c:pt>
                <c:pt idx="2945">
                  <c:v>20198.099999999591</c:v>
                </c:pt>
                <c:pt idx="2946">
                  <c:v>20205.599999999591</c:v>
                </c:pt>
                <c:pt idx="2947">
                  <c:v>20214.89999999959</c:v>
                </c:pt>
                <c:pt idx="2948">
                  <c:v>20224.19999999959</c:v>
                </c:pt>
                <c:pt idx="2949">
                  <c:v>20233.4999999996</c:v>
                </c:pt>
                <c:pt idx="2950">
                  <c:v>20242.799999999592</c:v>
                </c:pt>
                <c:pt idx="2951">
                  <c:v>20252.099999999591</c:v>
                </c:pt>
                <c:pt idx="2952">
                  <c:v>20256.69999999959</c:v>
                </c:pt>
                <c:pt idx="2953">
                  <c:v>20260.999999999589</c:v>
                </c:pt>
                <c:pt idx="2954">
                  <c:v>20265.299999999592</c:v>
                </c:pt>
                <c:pt idx="2955">
                  <c:v>20270.19999999959</c:v>
                </c:pt>
                <c:pt idx="2956">
                  <c:v>20275.099999999591</c:v>
                </c:pt>
                <c:pt idx="2957">
                  <c:v>20279.69999999959</c:v>
                </c:pt>
                <c:pt idx="2958">
                  <c:v>20287.19999999959</c:v>
                </c:pt>
                <c:pt idx="2959">
                  <c:v>20293.999999999589</c:v>
                </c:pt>
                <c:pt idx="2960">
                  <c:v>20298.999999999589</c:v>
                </c:pt>
                <c:pt idx="2961">
                  <c:v>20303.299999999592</c:v>
                </c:pt>
                <c:pt idx="2962">
                  <c:v>20312.599999999591</c:v>
                </c:pt>
                <c:pt idx="2963">
                  <c:v>20321.89999999959</c:v>
                </c:pt>
                <c:pt idx="2964">
                  <c:v>20331.19999999959</c:v>
                </c:pt>
                <c:pt idx="2965">
                  <c:v>20340.499999999589</c:v>
                </c:pt>
                <c:pt idx="2966">
                  <c:v>20349.799999999581</c:v>
                </c:pt>
                <c:pt idx="2967">
                  <c:v>20359.09999999958</c:v>
                </c:pt>
                <c:pt idx="2968">
                  <c:v>20368.399999999579</c:v>
                </c:pt>
                <c:pt idx="2969">
                  <c:v>20377.699999999579</c:v>
                </c:pt>
                <c:pt idx="2970">
                  <c:v>20386.999999999582</c:v>
                </c:pt>
                <c:pt idx="2971">
                  <c:v>20396.299999999581</c:v>
                </c:pt>
                <c:pt idx="2972">
                  <c:v>20405.59999999958</c:v>
                </c:pt>
                <c:pt idx="2973">
                  <c:v>20414.899999999579</c:v>
                </c:pt>
                <c:pt idx="2974">
                  <c:v>20424.199999999579</c:v>
                </c:pt>
                <c:pt idx="2975">
                  <c:v>20433.499999999582</c:v>
                </c:pt>
                <c:pt idx="2976">
                  <c:v>20442.799999999581</c:v>
                </c:pt>
                <c:pt idx="2977">
                  <c:v>20452.09999999958</c:v>
                </c:pt>
                <c:pt idx="2978">
                  <c:v>20461.39999999955</c:v>
                </c:pt>
                <c:pt idx="2979">
                  <c:v>20469.19999999955</c:v>
                </c:pt>
                <c:pt idx="2980">
                  <c:v>20473.499999999571</c:v>
                </c:pt>
                <c:pt idx="2981">
                  <c:v>20479.29999999957</c:v>
                </c:pt>
                <c:pt idx="2982">
                  <c:v>20488.599999999569</c:v>
                </c:pt>
                <c:pt idx="2983">
                  <c:v>20497.89999999955</c:v>
                </c:pt>
                <c:pt idx="2984">
                  <c:v>20505.39999999955</c:v>
                </c:pt>
                <c:pt idx="2985">
                  <c:v>20512.89999999955</c:v>
                </c:pt>
                <c:pt idx="2986">
                  <c:v>20517.89999999955</c:v>
                </c:pt>
                <c:pt idx="2987">
                  <c:v>20520.499999999571</c:v>
                </c:pt>
                <c:pt idx="2988">
                  <c:v>20525.499999999571</c:v>
                </c:pt>
                <c:pt idx="2989">
                  <c:v>20529.79999999957</c:v>
                </c:pt>
                <c:pt idx="2990">
                  <c:v>20537.599999999569</c:v>
                </c:pt>
                <c:pt idx="2991">
                  <c:v>20541.89999999955</c:v>
                </c:pt>
                <c:pt idx="2992">
                  <c:v>20546.19999999955</c:v>
                </c:pt>
                <c:pt idx="2993">
                  <c:v>20552.19999999955</c:v>
                </c:pt>
                <c:pt idx="2994">
                  <c:v>20561.19999999955</c:v>
                </c:pt>
                <c:pt idx="2995">
                  <c:v>20570.19999999955</c:v>
                </c:pt>
                <c:pt idx="2996">
                  <c:v>20580.19999999955</c:v>
                </c:pt>
                <c:pt idx="2997">
                  <c:v>20590.19999999955</c:v>
                </c:pt>
                <c:pt idx="2998">
                  <c:v>20598.69999999955</c:v>
                </c:pt>
                <c:pt idx="2999">
                  <c:v>20606.499999999571</c:v>
                </c:pt>
                <c:pt idx="3000">
                  <c:v>20616.499999999571</c:v>
                </c:pt>
                <c:pt idx="3001">
                  <c:v>20626.499999999571</c:v>
                </c:pt>
                <c:pt idx="3002">
                  <c:v>20635.499999999571</c:v>
                </c:pt>
                <c:pt idx="3003">
                  <c:v>20643.29999999957</c:v>
                </c:pt>
                <c:pt idx="3004">
                  <c:v>20650.099999999551</c:v>
                </c:pt>
                <c:pt idx="3005">
                  <c:v>20657.89999999955</c:v>
                </c:pt>
                <c:pt idx="3006">
                  <c:v>20665.69999999955</c:v>
                </c:pt>
                <c:pt idx="3007">
                  <c:v>20673.49999999956</c:v>
                </c:pt>
                <c:pt idx="3008">
                  <c:v>20682.49999999956</c:v>
                </c:pt>
                <c:pt idx="3009">
                  <c:v>20687.89999999955</c:v>
                </c:pt>
                <c:pt idx="3010">
                  <c:v>20694.99999999956</c:v>
                </c:pt>
                <c:pt idx="3011">
                  <c:v>20702.799999999559</c:v>
                </c:pt>
                <c:pt idx="3012">
                  <c:v>20711.799999999559</c:v>
                </c:pt>
                <c:pt idx="3013">
                  <c:v>20718.89999999955</c:v>
                </c:pt>
                <c:pt idx="3014">
                  <c:v>20725.99999999956</c:v>
                </c:pt>
                <c:pt idx="3015">
                  <c:v>20733.099999999551</c:v>
                </c:pt>
                <c:pt idx="3016">
                  <c:v>20740.89999999955</c:v>
                </c:pt>
                <c:pt idx="3017">
                  <c:v>20747.99999999956</c:v>
                </c:pt>
                <c:pt idx="3018">
                  <c:v>20755.799999999559</c:v>
                </c:pt>
                <c:pt idx="3019">
                  <c:v>20765.099999999551</c:v>
                </c:pt>
                <c:pt idx="3020">
                  <c:v>20771.89999999955</c:v>
                </c:pt>
                <c:pt idx="3021">
                  <c:v>20778.39999999955</c:v>
                </c:pt>
                <c:pt idx="3022">
                  <c:v>20784.19999999955</c:v>
                </c:pt>
                <c:pt idx="3023">
                  <c:v>20793.49999999956</c:v>
                </c:pt>
                <c:pt idx="3024">
                  <c:v>20795.599999999551</c:v>
                </c:pt>
                <c:pt idx="3025">
                  <c:v>20797.69999999955</c:v>
                </c:pt>
                <c:pt idx="3026">
                  <c:v>20805.499999999549</c:v>
                </c:pt>
                <c:pt idx="3027">
                  <c:v>20812.69999999955</c:v>
                </c:pt>
                <c:pt idx="3028">
                  <c:v>20814.799999999552</c:v>
                </c:pt>
                <c:pt idx="3029">
                  <c:v>20821.999999999549</c:v>
                </c:pt>
                <c:pt idx="3030">
                  <c:v>20829.499999999549</c:v>
                </c:pt>
                <c:pt idx="3031">
                  <c:v>20836.299999999552</c:v>
                </c:pt>
                <c:pt idx="3032">
                  <c:v>20846.299999999552</c:v>
                </c:pt>
                <c:pt idx="3033">
                  <c:v>20853.799999999552</c:v>
                </c:pt>
                <c:pt idx="3034">
                  <c:v>20861.299999999552</c:v>
                </c:pt>
                <c:pt idx="3035">
                  <c:v>20865.599999999551</c:v>
                </c:pt>
                <c:pt idx="3036">
                  <c:v>20872.799999999552</c:v>
                </c:pt>
                <c:pt idx="3037">
                  <c:v>20877.799999999552</c:v>
                </c:pt>
                <c:pt idx="3038">
                  <c:v>20884.999999999549</c:v>
                </c:pt>
                <c:pt idx="3039">
                  <c:v>20891.499999999549</c:v>
                </c:pt>
                <c:pt idx="3040">
                  <c:v>20898.999999999549</c:v>
                </c:pt>
                <c:pt idx="3041">
                  <c:v>20903.999999999549</c:v>
                </c:pt>
                <c:pt idx="3042">
                  <c:v>20913.999999999549</c:v>
                </c:pt>
                <c:pt idx="3043">
                  <c:v>20923.999999999549</c:v>
                </c:pt>
                <c:pt idx="3044">
                  <c:v>20933.299999999552</c:v>
                </c:pt>
                <c:pt idx="3045">
                  <c:v>20935.39999999955</c:v>
                </c:pt>
                <c:pt idx="3046">
                  <c:v>20940.39999999955</c:v>
                </c:pt>
                <c:pt idx="3047">
                  <c:v>20950.39999999955</c:v>
                </c:pt>
                <c:pt idx="3048">
                  <c:v>20959.69999999955</c:v>
                </c:pt>
                <c:pt idx="3049">
                  <c:v>20969.69999999955</c:v>
                </c:pt>
                <c:pt idx="3050">
                  <c:v>20978.999999999549</c:v>
                </c:pt>
                <c:pt idx="3051">
                  <c:v>20988.999999999549</c:v>
                </c:pt>
                <c:pt idx="3052">
                  <c:v>20996.09999999954</c:v>
                </c:pt>
                <c:pt idx="3053">
                  <c:v>21001.899999999539</c:v>
                </c:pt>
                <c:pt idx="3054">
                  <c:v>21008.999999999542</c:v>
                </c:pt>
                <c:pt idx="3055">
                  <c:v>21016.199999999539</c:v>
                </c:pt>
                <c:pt idx="3056">
                  <c:v>21020.799999999541</c:v>
                </c:pt>
                <c:pt idx="3057">
                  <c:v>21025.699999999539</c:v>
                </c:pt>
                <c:pt idx="3058">
                  <c:v>21030.699999999539</c:v>
                </c:pt>
                <c:pt idx="3059">
                  <c:v>21037.499999999542</c:v>
                </c:pt>
                <c:pt idx="3060">
                  <c:v>21040.09999999954</c:v>
                </c:pt>
                <c:pt idx="3061">
                  <c:v>21045.499999999542</c:v>
                </c:pt>
                <c:pt idx="3062">
                  <c:v>21050.899999999539</c:v>
                </c:pt>
                <c:pt idx="3063">
                  <c:v>21056.299999999541</c:v>
                </c:pt>
                <c:pt idx="3064">
                  <c:v>21060.299999999541</c:v>
                </c:pt>
                <c:pt idx="3065">
                  <c:v>21063.899999999539</c:v>
                </c:pt>
                <c:pt idx="3066">
                  <c:v>21067.499999999542</c:v>
                </c:pt>
                <c:pt idx="3067">
                  <c:v>21072.399999999539</c:v>
                </c:pt>
                <c:pt idx="3068">
                  <c:v>21078.199999999539</c:v>
                </c:pt>
                <c:pt idx="3069">
                  <c:v>21083.199999999539</c:v>
                </c:pt>
                <c:pt idx="3070">
                  <c:v>21093.199999999539</c:v>
                </c:pt>
                <c:pt idx="3071">
                  <c:v>21097.499999999542</c:v>
                </c:pt>
                <c:pt idx="3072">
                  <c:v>21101.799999999541</c:v>
                </c:pt>
                <c:pt idx="3073">
                  <c:v>21106.09999999954</c:v>
                </c:pt>
                <c:pt idx="3074">
                  <c:v>21110.399999999539</c:v>
                </c:pt>
                <c:pt idx="3075">
                  <c:v>21114.699999999539</c:v>
                </c:pt>
                <c:pt idx="3076">
                  <c:v>21119.399999999539</c:v>
                </c:pt>
                <c:pt idx="3077">
                  <c:v>21126.199999999539</c:v>
                </c:pt>
                <c:pt idx="3078">
                  <c:v>21136.199999999539</c:v>
                </c:pt>
                <c:pt idx="3079">
                  <c:v>21140.899999999539</c:v>
                </c:pt>
                <c:pt idx="3080">
                  <c:v>21144.399999999539</c:v>
                </c:pt>
                <c:pt idx="3081">
                  <c:v>21151.199999999539</c:v>
                </c:pt>
                <c:pt idx="3082">
                  <c:v>21157.999999999542</c:v>
                </c:pt>
                <c:pt idx="3083">
                  <c:v>21162.899999999539</c:v>
                </c:pt>
                <c:pt idx="3084">
                  <c:v>21169.799999999541</c:v>
                </c:pt>
                <c:pt idx="3085">
                  <c:v>21176.699999999539</c:v>
                </c:pt>
                <c:pt idx="3086">
                  <c:v>21181.699999999539</c:v>
                </c:pt>
                <c:pt idx="3087">
                  <c:v>21188.499999999542</c:v>
                </c:pt>
                <c:pt idx="3088">
                  <c:v>21197.799999999541</c:v>
                </c:pt>
                <c:pt idx="3089">
                  <c:v>21207.09999999954</c:v>
                </c:pt>
                <c:pt idx="3090">
                  <c:v>21212.59999999954</c:v>
                </c:pt>
                <c:pt idx="3091">
                  <c:v>21218.09999999954</c:v>
                </c:pt>
                <c:pt idx="3092">
                  <c:v>21228.09999999954</c:v>
                </c:pt>
                <c:pt idx="3093">
                  <c:v>21238.09999999954</c:v>
                </c:pt>
                <c:pt idx="3094">
                  <c:v>21248.09999999954</c:v>
                </c:pt>
                <c:pt idx="3095">
                  <c:v>21257.399999999539</c:v>
                </c:pt>
                <c:pt idx="3096">
                  <c:v>21264.899999999539</c:v>
                </c:pt>
                <c:pt idx="3097">
                  <c:v>21271.299999999541</c:v>
                </c:pt>
                <c:pt idx="3098">
                  <c:v>21277.799999999541</c:v>
                </c:pt>
                <c:pt idx="3099">
                  <c:v>21287.09999999954</c:v>
                </c:pt>
                <c:pt idx="3100">
                  <c:v>21293.899999999539</c:v>
                </c:pt>
                <c:pt idx="3101">
                  <c:v>21301.09999999954</c:v>
                </c:pt>
                <c:pt idx="3102">
                  <c:v>21305.799999999541</c:v>
                </c:pt>
                <c:pt idx="3103">
                  <c:v>21315.09999999954</c:v>
                </c:pt>
                <c:pt idx="3104">
                  <c:v>21325.09999999954</c:v>
                </c:pt>
                <c:pt idx="3105">
                  <c:v>21329.09999999954</c:v>
                </c:pt>
                <c:pt idx="3106">
                  <c:v>21336.899999999539</c:v>
                </c:pt>
                <c:pt idx="3107">
                  <c:v>21341.59999999954</c:v>
                </c:pt>
                <c:pt idx="3108">
                  <c:v>21350.899999999539</c:v>
                </c:pt>
                <c:pt idx="3109">
                  <c:v>21360.899999999539</c:v>
                </c:pt>
                <c:pt idx="3110">
                  <c:v>21365.199999999539</c:v>
                </c:pt>
                <c:pt idx="3111">
                  <c:v>21369.499999999542</c:v>
                </c:pt>
                <c:pt idx="3112">
                  <c:v>21375.899999999539</c:v>
                </c:pt>
                <c:pt idx="3113">
                  <c:v>21380.999999999542</c:v>
                </c:pt>
                <c:pt idx="3114">
                  <c:v>21387.799999999541</c:v>
                </c:pt>
                <c:pt idx="3115">
                  <c:v>21394.59999999954</c:v>
                </c:pt>
                <c:pt idx="3116">
                  <c:v>21401.39999999951</c:v>
                </c:pt>
                <c:pt idx="3117">
                  <c:v>21410.69999999951</c:v>
                </c:pt>
                <c:pt idx="3118">
                  <c:v>21420.69999999951</c:v>
                </c:pt>
                <c:pt idx="3119">
                  <c:v>21425.69999999951</c:v>
                </c:pt>
                <c:pt idx="3120">
                  <c:v>21434.999999999531</c:v>
                </c:pt>
                <c:pt idx="3121">
                  <c:v>21444.29999999953</c:v>
                </c:pt>
                <c:pt idx="3122">
                  <c:v>21453.599999999529</c:v>
                </c:pt>
                <c:pt idx="3123">
                  <c:v>21462.89999999951</c:v>
                </c:pt>
                <c:pt idx="3124">
                  <c:v>21472.19999999951</c:v>
                </c:pt>
                <c:pt idx="3125">
                  <c:v>21481.499999999531</c:v>
                </c:pt>
                <c:pt idx="3126">
                  <c:v>21490.79999999953</c:v>
                </c:pt>
                <c:pt idx="3127">
                  <c:v>21494.79999999953</c:v>
                </c:pt>
                <c:pt idx="3128">
                  <c:v>21500.29999999953</c:v>
                </c:pt>
                <c:pt idx="3129">
                  <c:v>21505.79999999953</c:v>
                </c:pt>
                <c:pt idx="3130">
                  <c:v>21514.79999999953</c:v>
                </c:pt>
                <c:pt idx="3131">
                  <c:v>21518.79999999953</c:v>
                </c:pt>
                <c:pt idx="3132">
                  <c:v>21523.79999999953</c:v>
                </c:pt>
                <c:pt idx="3133">
                  <c:v>21529.29999999953</c:v>
                </c:pt>
                <c:pt idx="3134">
                  <c:v>21536.79999999953</c:v>
                </c:pt>
                <c:pt idx="3135">
                  <c:v>21541.19999999951</c:v>
                </c:pt>
                <c:pt idx="3136">
                  <c:v>21545.599999999529</c:v>
                </c:pt>
                <c:pt idx="3137">
                  <c:v>21549.999999999531</c:v>
                </c:pt>
                <c:pt idx="3138">
                  <c:v>21559.999999999531</c:v>
                </c:pt>
                <c:pt idx="3139">
                  <c:v>21568.499999999531</c:v>
                </c:pt>
                <c:pt idx="3140">
                  <c:v>21575.999999999531</c:v>
                </c:pt>
                <c:pt idx="3141">
                  <c:v>21584.999999999531</c:v>
                </c:pt>
                <c:pt idx="3142">
                  <c:v>21590.499999999531</c:v>
                </c:pt>
                <c:pt idx="3143">
                  <c:v>21594.79999999953</c:v>
                </c:pt>
                <c:pt idx="3144">
                  <c:v>21602.599999999529</c:v>
                </c:pt>
                <c:pt idx="3145">
                  <c:v>21609.79999999953</c:v>
                </c:pt>
                <c:pt idx="3146">
                  <c:v>21619.099999999529</c:v>
                </c:pt>
                <c:pt idx="3147">
                  <c:v>21624.099999999529</c:v>
                </c:pt>
                <c:pt idx="3148">
                  <c:v>21628.999999999531</c:v>
                </c:pt>
                <c:pt idx="3149">
                  <c:v>21633.999999999531</c:v>
                </c:pt>
                <c:pt idx="3150">
                  <c:v>21643.999999999531</c:v>
                </c:pt>
                <c:pt idx="3151">
                  <c:v>21653.999999999531</c:v>
                </c:pt>
                <c:pt idx="3152">
                  <c:v>21663.999999999531</c:v>
                </c:pt>
                <c:pt idx="3153">
                  <c:v>21673.29999999953</c:v>
                </c:pt>
                <c:pt idx="3154">
                  <c:v>21682.599999999529</c:v>
                </c:pt>
                <c:pt idx="3155">
                  <c:v>21690.099999999529</c:v>
                </c:pt>
                <c:pt idx="3156">
                  <c:v>21695.099999999529</c:v>
                </c:pt>
                <c:pt idx="3157">
                  <c:v>21700.099999999529</c:v>
                </c:pt>
                <c:pt idx="3158">
                  <c:v>21706.499999999531</c:v>
                </c:pt>
                <c:pt idx="3159">
                  <c:v>21712.89999999951</c:v>
                </c:pt>
                <c:pt idx="3160">
                  <c:v>21718.69999999951</c:v>
                </c:pt>
                <c:pt idx="3161">
                  <c:v>21725.09999999954</c:v>
                </c:pt>
                <c:pt idx="3162">
                  <c:v>21729.39999999951</c:v>
                </c:pt>
                <c:pt idx="3163">
                  <c:v>21739.39999999951</c:v>
                </c:pt>
                <c:pt idx="3164">
                  <c:v>21746.999999999531</c:v>
                </c:pt>
                <c:pt idx="3165">
                  <c:v>21754.19999999951</c:v>
                </c:pt>
                <c:pt idx="3166">
                  <c:v>21761.39999999951</c:v>
                </c:pt>
                <c:pt idx="3167">
                  <c:v>21768.59999999954</c:v>
                </c:pt>
                <c:pt idx="3168">
                  <c:v>21775.799999999541</c:v>
                </c:pt>
                <c:pt idx="3169">
                  <c:v>21782.999999999542</c:v>
                </c:pt>
                <c:pt idx="3170">
                  <c:v>21792.299999999541</c:v>
                </c:pt>
                <c:pt idx="3171">
                  <c:v>21801.59999999954</c:v>
                </c:pt>
                <c:pt idx="3172">
                  <c:v>21810.89999999951</c:v>
                </c:pt>
                <c:pt idx="3173">
                  <c:v>21820.19999999951</c:v>
                </c:pt>
                <c:pt idx="3174">
                  <c:v>21829.499999999531</c:v>
                </c:pt>
                <c:pt idx="3175">
                  <c:v>21838.79999999953</c:v>
                </c:pt>
                <c:pt idx="3176">
                  <c:v>21848.099999999529</c:v>
                </c:pt>
                <c:pt idx="3177">
                  <c:v>21857.099999999529</c:v>
                </c:pt>
                <c:pt idx="3178">
                  <c:v>21866.39999999951</c:v>
                </c:pt>
                <c:pt idx="3179">
                  <c:v>21875.69999999951</c:v>
                </c:pt>
                <c:pt idx="3180">
                  <c:v>21885.69999999951</c:v>
                </c:pt>
                <c:pt idx="3181">
                  <c:v>21893.499999999531</c:v>
                </c:pt>
                <c:pt idx="3182">
                  <c:v>21900.599999999529</c:v>
                </c:pt>
                <c:pt idx="3183">
                  <c:v>21909.89999999951</c:v>
                </c:pt>
                <c:pt idx="3184">
                  <c:v>21914.79999999953</c:v>
                </c:pt>
                <c:pt idx="3185">
                  <c:v>21921.999999999531</c:v>
                </c:pt>
                <c:pt idx="3186">
                  <c:v>21926.999999999531</c:v>
                </c:pt>
                <c:pt idx="3187">
                  <c:v>21934.499999999531</c:v>
                </c:pt>
                <c:pt idx="3188">
                  <c:v>21938.79999999953</c:v>
                </c:pt>
                <c:pt idx="3189">
                  <c:v>21942.099999999529</c:v>
                </c:pt>
                <c:pt idx="3190">
                  <c:v>21949.89999999951</c:v>
                </c:pt>
                <c:pt idx="3191">
                  <c:v>21955.599999999529</c:v>
                </c:pt>
                <c:pt idx="3192">
                  <c:v>21963.39999999951</c:v>
                </c:pt>
                <c:pt idx="3193">
                  <c:v>21971.19999999951</c:v>
                </c:pt>
                <c:pt idx="3194">
                  <c:v>21978.999999999531</c:v>
                </c:pt>
                <c:pt idx="3195">
                  <c:v>21983.29999999953</c:v>
                </c:pt>
                <c:pt idx="3196">
                  <c:v>21993.29999999953</c:v>
                </c:pt>
                <c:pt idx="3197">
                  <c:v>21997.599999999511</c:v>
                </c:pt>
                <c:pt idx="3198">
                  <c:v>22005.39999999951</c:v>
                </c:pt>
                <c:pt idx="3199">
                  <c:v>22013.19999999951</c:v>
                </c:pt>
                <c:pt idx="3200">
                  <c:v>22020.99999999952</c:v>
                </c:pt>
                <c:pt idx="3201">
                  <c:v>22028.799999999519</c:v>
                </c:pt>
                <c:pt idx="3202">
                  <c:v>22038.799999999519</c:v>
                </c:pt>
                <c:pt idx="3203">
                  <c:v>22045.89999999951</c:v>
                </c:pt>
                <c:pt idx="3204">
                  <c:v>22055.19999999951</c:v>
                </c:pt>
                <c:pt idx="3205">
                  <c:v>22061.99999999952</c:v>
                </c:pt>
                <c:pt idx="3206">
                  <c:v>22066.39999999951</c:v>
                </c:pt>
                <c:pt idx="3207">
                  <c:v>22073.599999999511</c:v>
                </c:pt>
                <c:pt idx="3208">
                  <c:v>22078.599999999511</c:v>
                </c:pt>
                <c:pt idx="3209">
                  <c:v>22082.19999999951</c:v>
                </c:pt>
                <c:pt idx="3210">
                  <c:v>22087.099999999511</c:v>
                </c:pt>
                <c:pt idx="3211">
                  <c:v>22093.89999999951</c:v>
                </c:pt>
                <c:pt idx="3212">
                  <c:v>22098.799999999519</c:v>
                </c:pt>
                <c:pt idx="3213">
                  <c:v>22103.099999999511</c:v>
                </c:pt>
                <c:pt idx="3214">
                  <c:v>22107.39999999951</c:v>
                </c:pt>
                <c:pt idx="3215">
                  <c:v>22113.39999999951</c:v>
                </c:pt>
                <c:pt idx="3216">
                  <c:v>22117.799999999519</c:v>
                </c:pt>
                <c:pt idx="3217">
                  <c:v>22127.799999999519</c:v>
                </c:pt>
                <c:pt idx="3218">
                  <c:v>22133.599999999511</c:v>
                </c:pt>
                <c:pt idx="3219">
                  <c:v>22140.39999999951</c:v>
                </c:pt>
                <c:pt idx="3220">
                  <c:v>22150.39999999951</c:v>
                </c:pt>
                <c:pt idx="3221">
                  <c:v>22154.69999999951</c:v>
                </c:pt>
                <c:pt idx="3222">
                  <c:v>22158.99999999952</c:v>
                </c:pt>
                <c:pt idx="3223">
                  <c:v>22163.299999999519</c:v>
                </c:pt>
                <c:pt idx="3224">
                  <c:v>22173.299999999519</c:v>
                </c:pt>
                <c:pt idx="3225">
                  <c:v>22180.49999999952</c:v>
                </c:pt>
                <c:pt idx="3226">
                  <c:v>22190.49999999952</c:v>
                </c:pt>
                <c:pt idx="3227">
                  <c:v>22195.39999999951</c:v>
                </c:pt>
                <c:pt idx="3228">
                  <c:v>22202.599999999511</c:v>
                </c:pt>
                <c:pt idx="3229">
                  <c:v>22212.599999999511</c:v>
                </c:pt>
                <c:pt idx="3230">
                  <c:v>22220.099999999511</c:v>
                </c:pt>
                <c:pt idx="3231">
                  <c:v>22226.89999999951</c:v>
                </c:pt>
                <c:pt idx="3232">
                  <c:v>22233.69999999951</c:v>
                </c:pt>
                <c:pt idx="3233">
                  <c:v>22242.99999999952</c:v>
                </c:pt>
                <c:pt idx="3234">
                  <c:v>22250.799999999519</c:v>
                </c:pt>
                <c:pt idx="3235">
                  <c:v>22258.599999999511</c:v>
                </c:pt>
                <c:pt idx="3236">
                  <c:v>22263.599999999511</c:v>
                </c:pt>
                <c:pt idx="3237">
                  <c:v>22268.599999999511</c:v>
                </c:pt>
                <c:pt idx="3238">
                  <c:v>22273.599999999511</c:v>
                </c:pt>
                <c:pt idx="3239">
                  <c:v>22278.599999999511</c:v>
                </c:pt>
                <c:pt idx="3240">
                  <c:v>22282.89999999951</c:v>
                </c:pt>
                <c:pt idx="3241">
                  <c:v>22289.69999999951</c:v>
                </c:pt>
                <c:pt idx="3242">
                  <c:v>22293.99999999952</c:v>
                </c:pt>
                <c:pt idx="3243">
                  <c:v>22298.299999999519</c:v>
                </c:pt>
                <c:pt idx="3244">
                  <c:v>22302.599999999511</c:v>
                </c:pt>
                <c:pt idx="3245">
                  <c:v>22306.89999999951</c:v>
                </c:pt>
                <c:pt idx="3246">
                  <c:v>22311.19999999951</c:v>
                </c:pt>
                <c:pt idx="3247">
                  <c:v>22320.49999999952</c:v>
                </c:pt>
                <c:pt idx="3248">
                  <c:v>22325.39999999951</c:v>
                </c:pt>
                <c:pt idx="3249">
                  <c:v>22329.799999999519</c:v>
                </c:pt>
                <c:pt idx="3250">
                  <c:v>22337.39999999951</c:v>
                </c:pt>
                <c:pt idx="3251">
                  <c:v>22347.39999999951</c:v>
                </c:pt>
                <c:pt idx="3252">
                  <c:v>22354.19999999951</c:v>
                </c:pt>
                <c:pt idx="3253">
                  <c:v>22361.69999999951</c:v>
                </c:pt>
                <c:pt idx="3254">
                  <c:v>22371.69999999951</c:v>
                </c:pt>
                <c:pt idx="3255">
                  <c:v>22376.69999999951</c:v>
                </c:pt>
                <c:pt idx="3256">
                  <c:v>22381.69999999951</c:v>
                </c:pt>
                <c:pt idx="3257">
                  <c:v>22385.99999999952</c:v>
                </c:pt>
                <c:pt idx="3258">
                  <c:v>22393.799999999512</c:v>
                </c:pt>
                <c:pt idx="3259">
                  <c:v>22398.799999999512</c:v>
                </c:pt>
                <c:pt idx="3260">
                  <c:v>22403.799999999512</c:v>
                </c:pt>
                <c:pt idx="3261">
                  <c:v>22408.69999999951</c:v>
                </c:pt>
                <c:pt idx="3262">
                  <c:v>22416.49999999952</c:v>
                </c:pt>
                <c:pt idx="3263">
                  <c:v>22425.799999999512</c:v>
                </c:pt>
                <c:pt idx="3264">
                  <c:v>22435.099999999511</c:v>
                </c:pt>
                <c:pt idx="3265">
                  <c:v>22439.39999999951</c:v>
                </c:pt>
                <c:pt idx="3266">
                  <c:v>22444.39999999951</c:v>
                </c:pt>
                <c:pt idx="3267">
                  <c:v>22448.69999999951</c:v>
                </c:pt>
                <c:pt idx="3268">
                  <c:v>22452.69999999951</c:v>
                </c:pt>
                <c:pt idx="3269">
                  <c:v>22462.69999999951</c:v>
                </c:pt>
                <c:pt idx="3270">
                  <c:v>22467.599999999511</c:v>
                </c:pt>
                <c:pt idx="3271">
                  <c:v>22477.599999999511</c:v>
                </c:pt>
                <c:pt idx="3272">
                  <c:v>22485.39999999951</c:v>
                </c:pt>
                <c:pt idx="3273">
                  <c:v>22493.19999999951</c:v>
                </c:pt>
                <c:pt idx="3274">
                  <c:v>22500.999999999509</c:v>
                </c:pt>
                <c:pt idx="3275">
                  <c:v>22508.799999999512</c:v>
                </c:pt>
                <c:pt idx="3276">
                  <c:v>22513.69999999951</c:v>
                </c:pt>
                <c:pt idx="3277">
                  <c:v>22517.999999999509</c:v>
                </c:pt>
                <c:pt idx="3278">
                  <c:v>22527.999999999509</c:v>
                </c:pt>
                <c:pt idx="3279">
                  <c:v>22537.299999999512</c:v>
                </c:pt>
                <c:pt idx="3280">
                  <c:v>22546.599999999511</c:v>
                </c:pt>
                <c:pt idx="3281">
                  <c:v>22551.499999999509</c:v>
                </c:pt>
                <c:pt idx="3282">
                  <c:v>22558.299999999512</c:v>
                </c:pt>
                <c:pt idx="3283">
                  <c:v>22563.19999999951</c:v>
                </c:pt>
                <c:pt idx="3284">
                  <c:v>22572.499999999509</c:v>
                </c:pt>
                <c:pt idx="3285">
                  <c:v>22581.799999999512</c:v>
                </c:pt>
                <c:pt idx="3286">
                  <c:v>22588.599999999511</c:v>
                </c:pt>
                <c:pt idx="3287">
                  <c:v>22593.599999999511</c:v>
                </c:pt>
                <c:pt idx="3288">
                  <c:v>22602.89999999951</c:v>
                </c:pt>
                <c:pt idx="3289">
                  <c:v>22612.19999999951</c:v>
                </c:pt>
                <c:pt idx="3290">
                  <c:v>22621.499999999509</c:v>
                </c:pt>
                <c:pt idx="3291">
                  <c:v>22630.799999999501</c:v>
                </c:pt>
                <c:pt idx="3292">
                  <c:v>22640.0999999995</c:v>
                </c:pt>
                <c:pt idx="3293">
                  <c:v>22649.399999999499</c:v>
                </c:pt>
                <c:pt idx="3294">
                  <c:v>22658.699999999499</c:v>
                </c:pt>
                <c:pt idx="3295">
                  <c:v>22666.299999999501</c:v>
                </c:pt>
                <c:pt idx="3296">
                  <c:v>22668.899999999499</c:v>
                </c:pt>
                <c:pt idx="3297">
                  <c:v>22678.199999999499</c:v>
                </c:pt>
                <c:pt idx="3298">
                  <c:v>22687.499999999502</c:v>
                </c:pt>
                <c:pt idx="3299">
                  <c:v>22696.799999999501</c:v>
                </c:pt>
                <c:pt idx="3300">
                  <c:v>22705.799999999501</c:v>
                </c:pt>
                <c:pt idx="3301">
                  <c:v>22714.799999999501</c:v>
                </c:pt>
                <c:pt idx="3302">
                  <c:v>22724.0999999995</c:v>
                </c:pt>
                <c:pt idx="3303">
                  <c:v>22732.5999999995</c:v>
                </c:pt>
                <c:pt idx="3304">
                  <c:v>22741.899999999499</c:v>
                </c:pt>
                <c:pt idx="3305">
                  <c:v>22751.199999999499</c:v>
                </c:pt>
                <c:pt idx="3306">
                  <c:v>22760.499999999502</c:v>
                </c:pt>
                <c:pt idx="3307">
                  <c:v>22769.799999999501</c:v>
                </c:pt>
                <c:pt idx="3308">
                  <c:v>22779.0999999995</c:v>
                </c:pt>
                <c:pt idx="3309">
                  <c:v>22788.399999999499</c:v>
                </c:pt>
                <c:pt idx="3310">
                  <c:v>22798.399999999499</c:v>
                </c:pt>
                <c:pt idx="3311">
                  <c:v>22803.399999999499</c:v>
                </c:pt>
                <c:pt idx="3312">
                  <c:v>22813.399999999499</c:v>
                </c:pt>
                <c:pt idx="3313">
                  <c:v>22817.799999999501</c:v>
                </c:pt>
                <c:pt idx="3314">
                  <c:v>22822.799999999501</c:v>
                </c:pt>
                <c:pt idx="3315">
                  <c:v>22830.299999999501</c:v>
                </c:pt>
                <c:pt idx="3316">
                  <c:v>22834.5999999995</c:v>
                </c:pt>
                <c:pt idx="3317">
                  <c:v>22844.5999999995</c:v>
                </c:pt>
                <c:pt idx="3318">
                  <c:v>22848.899999999499</c:v>
                </c:pt>
                <c:pt idx="3319">
                  <c:v>22853.199999999491</c:v>
                </c:pt>
                <c:pt idx="3320">
                  <c:v>22857.499999999502</c:v>
                </c:pt>
                <c:pt idx="3321">
                  <c:v>22866.79999999949</c:v>
                </c:pt>
                <c:pt idx="3322">
                  <c:v>22876.099999999489</c:v>
                </c:pt>
                <c:pt idx="3323">
                  <c:v>22880.399999999489</c:v>
                </c:pt>
                <c:pt idx="3324">
                  <c:v>22884.699999999491</c:v>
                </c:pt>
                <c:pt idx="3325">
                  <c:v>22893.999999999502</c:v>
                </c:pt>
                <c:pt idx="3326">
                  <c:v>22898.29999999949</c:v>
                </c:pt>
                <c:pt idx="3327">
                  <c:v>22904.099999999489</c:v>
                </c:pt>
                <c:pt idx="3328">
                  <c:v>22909.899999999481</c:v>
                </c:pt>
                <c:pt idx="3329">
                  <c:v>22914.19999999948</c:v>
                </c:pt>
                <c:pt idx="3330">
                  <c:v>22918.499999999502</c:v>
                </c:pt>
                <c:pt idx="3331">
                  <c:v>22927.79999999949</c:v>
                </c:pt>
                <c:pt idx="3332">
                  <c:v>22934.899999999481</c:v>
                </c:pt>
                <c:pt idx="3333">
                  <c:v>22939.19999999948</c:v>
                </c:pt>
                <c:pt idx="3334">
                  <c:v>22948.49999999948</c:v>
                </c:pt>
                <c:pt idx="3335">
                  <c:v>22952.799999999479</c:v>
                </c:pt>
                <c:pt idx="3336">
                  <c:v>22959.899999999481</c:v>
                </c:pt>
                <c:pt idx="3337">
                  <c:v>22969.19999999948</c:v>
                </c:pt>
                <c:pt idx="3338">
                  <c:v>22978.49999999948</c:v>
                </c:pt>
                <c:pt idx="3339">
                  <c:v>22987.799999999479</c:v>
                </c:pt>
                <c:pt idx="3340">
                  <c:v>22990.39999999947</c:v>
                </c:pt>
                <c:pt idx="3341">
                  <c:v>22999.69999999947</c:v>
                </c:pt>
                <c:pt idx="3342">
                  <c:v>23008.99999999948</c:v>
                </c:pt>
                <c:pt idx="3343">
                  <c:v>23016.099999999471</c:v>
                </c:pt>
                <c:pt idx="3344">
                  <c:v>23020.39999999947</c:v>
                </c:pt>
                <c:pt idx="3345">
                  <c:v>23024.69999999947</c:v>
                </c:pt>
                <c:pt idx="3346">
                  <c:v>23026.799999999472</c:v>
                </c:pt>
                <c:pt idx="3347">
                  <c:v>23033.599999999471</c:v>
                </c:pt>
                <c:pt idx="3348">
                  <c:v>23041.099999999471</c:v>
                </c:pt>
                <c:pt idx="3349">
                  <c:v>23048.599999999471</c:v>
                </c:pt>
                <c:pt idx="3350">
                  <c:v>23055.39999999947</c:v>
                </c:pt>
                <c:pt idx="3351">
                  <c:v>23062.19999999947</c:v>
                </c:pt>
                <c:pt idx="3352">
                  <c:v>23066.499999999469</c:v>
                </c:pt>
                <c:pt idx="3353">
                  <c:v>23070.799999999461</c:v>
                </c:pt>
                <c:pt idx="3354">
                  <c:v>23080.09999999946</c:v>
                </c:pt>
                <c:pt idx="3355">
                  <c:v>23089.399999999459</c:v>
                </c:pt>
                <c:pt idx="3356">
                  <c:v>23096.199999999459</c:v>
                </c:pt>
                <c:pt idx="3357">
                  <c:v>23100.499999999462</c:v>
                </c:pt>
                <c:pt idx="3358">
                  <c:v>23105.499999999462</c:v>
                </c:pt>
                <c:pt idx="3359">
                  <c:v>23110.499999999462</c:v>
                </c:pt>
                <c:pt idx="3360">
                  <c:v>23114.499999999462</c:v>
                </c:pt>
                <c:pt idx="3361">
                  <c:v>23123.799999999461</c:v>
                </c:pt>
                <c:pt idx="3362">
                  <c:v>23133.09999999946</c:v>
                </c:pt>
                <c:pt idx="3363">
                  <c:v>23137.399999999459</c:v>
                </c:pt>
                <c:pt idx="3364">
                  <c:v>23141.699999999459</c:v>
                </c:pt>
                <c:pt idx="3365">
                  <c:v>23148.499999999462</c:v>
                </c:pt>
                <c:pt idx="3366">
                  <c:v>23157.799999999461</c:v>
                </c:pt>
                <c:pt idx="3367">
                  <c:v>23167.09999999946</c:v>
                </c:pt>
                <c:pt idx="3368">
                  <c:v>23172.499999999462</c:v>
                </c:pt>
                <c:pt idx="3369">
                  <c:v>23181.799999999461</c:v>
                </c:pt>
                <c:pt idx="3370">
                  <c:v>23191.09999999946</c:v>
                </c:pt>
                <c:pt idx="3371">
                  <c:v>23200.399999999459</c:v>
                </c:pt>
                <c:pt idx="3372">
                  <c:v>23209.699999999459</c:v>
                </c:pt>
                <c:pt idx="3373">
                  <c:v>23218.999999999462</c:v>
                </c:pt>
                <c:pt idx="3374">
                  <c:v>23228.299999999461</c:v>
                </c:pt>
                <c:pt idx="3375">
                  <c:v>23237.59999999946</c:v>
                </c:pt>
                <c:pt idx="3376">
                  <c:v>23246.899999999459</c:v>
                </c:pt>
                <c:pt idx="3377">
                  <c:v>23256.199999999451</c:v>
                </c:pt>
                <c:pt idx="3378">
                  <c:v>23265.499999999451</c:v>
                </c:pt>
                <c:pt idx="3379">
                  <c:v>23274.79999999945</c:v>
                </c:pt>
                <c:pt idx="3380">
                  <c:v>23284.099999999449</c:v>
                </c:pt>
                <c:pt idx="3381">
                  <c:v>23288.399999999448</c:v>
                </c:pt>
                <c:pt idx="3382">
                  <c:v>23297.699999999451</c:v>
                </c:pt>
                <c:pt idx="3383">
                  <c:v>23306.999999999451</c:v>
                </c:pt>
                <c:pt idx="3384">
                  <c:v>23311.29999999945</c:v>
                </c:pt>
                <c:pt idx="3385">
                  <c:v>23315.29999999945</c:v>
                </c:pt>
                <c:pt idx="3386">
                  <c:v>23319.599999999449</c:v>
                </c:pt>
                <c:pt idx="3387">
                  <c:v>23323.899999999441</c:v>
                </c:pt>
                <c:pt idx="3388">
                  <c:v>23328.899999999441</c:v>
                </c:pt>
                <c:pt idx="3389">
                  <c:v>23333.19999999944</c:v>
                </c:pt>
                <c:pt idx="3390">
                  <c:v>23338.999999999451</c:v>
                </c:pt>
                <c:pt idx="3391">
                  <c:v>23341.599999999449</c:v>
                </c:pt>
                <c:pt idx="3392">
                  <c:v>23350.899999999441</c:v>
                </c:pt>
                <c:pt idx="3393">
                  <c:v>23360.19999999944</c:v>
                </c:pt>
                <c:pt idx="3394">
                  <c:v>23365.19999999944</c:v>
                </c:pt>
                <c:pt idx="3395">
                  <c:v>23370.99999999944</c:v>
                </c:pt>
                <c:pt idx="3396">
                  <c:v>23378.099999999438</c:v>
                </c:pt>
                <c:pt idx="3397">
                  <c:v>23385.19999999944</c:v>
                </c:pt>
                <c:pt idx="3398">
                  <c:v>23392.099999999438</c:v>
                </c:pt>
                <c:pt idx="3399">
                  <c:v>23399.299999999439</c:v>
                </c:pt>
                <c:pt idx="3400">
                  <c:v>23408.599999999438</c:v>
                </c:pt>
                <c:pt idx="3401">
                  <c:v>23418.599999999438</c:v>
                </c:pt>
                <c:pt idx="3402">
                  <c:v>23427.899999999441</c:v>
                </c:pt>
                <c:pt idx="3403">
                  <c:v>23437.19999999944</c:v>
                </c:pt>
                <c:pt idx="3404">
                  <c:v>23444.099999999438</c:v>
                </c:pt>
                <c:pt idx="3405">
                  <c:v>23453.399999999441</c:v>
                </c:pt>
                <c:pt idx="3406">
                  <c:v>23462.69999999944</c:v>
                </c:pt>
                <c:pt idx="3407">
                  <c:v>23472.69999999944</c:v>
                </c:pt>
                <c:pt idx="3408">
                  <c:v>23480.49999999944</c:v>
                </c:pt>
                <c:pt idx="3409">
                  <c:v>23488.299999999439</c:v>
                </c:pt>
                <c:pt idx="3410">
                  <c:v>23497.599999999431</c:v>
                </c:pt>
                <c:pt idx="3411">
                  <c:v>23507.599999999431</c:v>
                </c:pt>
                <c:pt idx="3412">
                  <c:v>23512.299999999439</c:v>
                </c:pt>
                <c:pt idx="3413">
                  <c:v>23522.299999999439</c:v>
                </c:pt>
                <c:pt idx="3414">
                  <c:v>23524.19999999944</c:v>
                </c:pt>
                <c:pt idx="3415">
                  <c:v>23531.69999999944</c:v>
                </c:pt>
                <c:pt idx="3416">
                  <c:v>23537.19999999944</c:v>
                </c:pt>
                <c:pt idx="3417">
                  <c:v>23542.69999999944</c:v>
                </c:pt>
                <c:pt idx="3418">
                  <c:v>23546.99999999944</c:v>
                </c:pt>
                <c:pt idx="3419">
                  <c:v>23551.99999999944</c:v>
                </c:pt>
                <c:pt idx="3420">
                  <c:v>23558.799999999439</c:v>
                </c:pt>
                <c:pt idx="3421">
                  <c:v>23568.799999999439</c:v>
                </c:pt>
                <c:pt idx="3422">
                  <c:v>23577.799999999439</c:v>
                </c:pt>
                <c:pt idx="3423">
                  <c:v>23587.799999999439</c:v>
                </c:pt>
                <c:pt idx="3424">
                  <c:v>23591.39999999943</c:v>
                </c:pt>
                <c:pt idx="3425">
                  <c:v>23601.39999999943</c:v>
                </c:pt>
                <c:pt idx="3426">
                  <c:v>23605.69999999943</c:v>
                </c:pt>
                <c:pt idx="3427">
                  <c:v>23613.49999999944</c:v>
                </c:pt>
                <c:pt idx="3428">
                  <c:v>23620.299999999432</c:v>
                </c:pt>
                <c:pt idx="3429">
                  <c:v>23629.299999999432</c:v>
                </c:pt>
                <c:pt idx="3430">
                  <c:v>23632.799999999432</c:v>
                </c:pt>
                <c:pt idx="3431">
                  <c:v>23638.19999999943</c:v>
                </c:pt>
                <c:pt idx="3432">
                  <c:v>23645.99999999944</c:v>
                </c:pt>
                <c:pt idx="3433">
                  <c:v>23653.799999999432</c:v>
                </c:pt>
                <c:pt idx="3434">
                  <c:v>23661.599999999431</c:v>
                </c:pt>
                <c:pt idx="3435">
                  <c:v>23669.39999999943</c:v>
                </c:pt>
                <c:pt idx="3436">
                  <c:v>23677.19999999943</c:v>
                </c:pt>
                <c:pt idx="3437">
                  <c:v>23681.499999999429</c:v>
                </c:pt>
                <c:pt idx="3438">
                  <c:v>23686.499999999429</c:v>
                </c:pt>
                <c:pt idx="3439">
                  <c:v>23692.999999999429</c:v>
                </c:pt>
                <c:pt idx="3440">
                  <c:v>23694.499999999429</c:v>
                </c:pt>
                <c:pt idx="3441">
                  <c:v>23703.799999999432</c:v>
                </c:pt>
                <c:pt idx="3442">
                  <c:v>23709.89999999943</c:v>
                </c:pt>
                <c:pt idx="3443">
                  <c:v>23719.89999999943</c:v>
                </c:pt>
                <c:pt idx="3444">
                  <c:v>23729.19999999943</c:v>
                </c:pt>
                <c:pt idx="3445">
                  <c:v>23734.19999999943</c:v>
                </c:pt>
                <c:pt idx="3446">
                  <c:v>23739.999999999429</c:v>
                </c:pt>
                <c:pt idx="3447">
                  <c:v>23747.09999999942</c:v>
                </c:pt>
                <c:pt idx="3448">
                  <c:v>23756.399999999419</c:v>
                </c:pt>
                <c:pt idx="3449">
                  <c:v>23765.699999999419</c:v>
                </c:pt>
                <c:pt idx="3450">
                  <c:v>23772.499999999422</c:v>
                </c:pt>
                <c:pt idx="3451">
                  <c:v>23781.799999999421</c:v>
                </c:pt>
                <c:pt idx="3452">
                  <c:v>23789.299999999421</c:v>
                </c:pt>
                <c:pt idx="3453">
                  <c:v>23796.199999999419</c:v>
                </c:pt>
                <c:pt idx="3454">
                  <c:v>23800.499999999422</c:v>
                </c:pt>
                <c:pt idx="3455">
                  <c:v>23804.799999999421</c:v>
                </c:pt>
                <c:pt idx="3456">
                  <c:v>23809.699999999419</c:v>
                </c:pt>
                <c:pt idx="3457">
                  <c:v>23817.199999999419</c:v>
                </c:pt>
                <c:pt idx="3458">
                  <c:v>23827.199999999419</c:v>
                </c:pt>
                <c:pt idx="3459">
                  <c:v>23834.999999999422</c:v>
                </c:pt>
                <c:pt idx="3460">
                  <c:v>23844.299999999421</c:v>
                </c:pt>
                <c:pt idx="3461">
                  <c:v>23853.59999999942</c:v>
                </c:pt>
                <c:pt idx="3462">
                  <c:v>23857.899999999419</c:v>
                </c:pt>
                <c:pt idx="3463">
                  <c:v>23864.799999999421</c:v>
                </c:pt>
                <c:pt idx="3464">
                  <c:v>23871.699999999419</c:v>
                </c:pt>
                <c:pt idx="3465">
                  <c:v>23880.199999999419</c:v>
                </c:pt>
                <c:pt idx="3466">
                  <c:v>23890.199999999419</c:v>
                </c:pt>
                <c:pt idx="3467">
                  <c:v>23894.499999999422</c:v>
                </c:pt>
                <c:pt idx="3468">
                  <c:v>23898.799999999421</c:v>
                </c:pt>
                <c:pt idx="3469">
                  <c:v>23906.299999999421</c:v>
                </c:pt>
                <c:pt idx="3470">
                  <c:v>23911.299999999421</c:v>
                </c:pt>
                <c:pt idx="3471">
                  <c:v>23919.799999999421</c:v>
                </c:pt>
                <c:pt idx="3472">
                  <c:v>23924.09999999942</c:v>
                </c:pt>
                <c:pt idx="3473">
                  <c:v>23934.09999999942</c:v>
                </c:pt>
                <c:pt idx="3474">
                  <c:v>23944.09999999942</c:v>
                </c:pt>
                <c:pt idx="3475">
                  <c:v>23954.09999999942</c:v>
                </c:pt>
                <c:pt idx="3476">
                  <c:v>23964.09999999942</c:v>
                </c:pt>
                <c:pt idx="3477">
                  <c:v>23968.399999999419</c:v>
                </c:pt>
                <c:pt idx="3478">
                  <c:v>23972.699999999419</c:v>
                </c:pt>
                <c:pt idx="3479">
                  <c:v>23979.499999999422</c:v>
                </c:pt>
                <c:pt idx="3480">
                  <c:v>23988.799999999421</c:v>
                </c:pt>
                <c:pt idx="3481">
                  <c:v>23998.09999999942</c:v>
                </c:pt>
                <c:pt idx="3482">
                  <c:v>24008.09999999942</c:v>
                </c:pt>
                <c:pt idx="3483">
                  <c:v>24015.899999999419</c:v>
                </c:pt>
                <c:pt idx="3484">
                  <c:v>24025.199999999419</c:v>
                </c:pt>
                <c:pt idx="3485">
                  <c:v>24034.499999999422</c:v>
                </c:pt>
                <c:pt idx="3486">
                  <c:v>24043.799999999421</c:v>
                </c:pt>
                <c:pt idx="3487">
                  <c:v>24052.299999999421</c:v>
                </c:pt>
                <c:pt idx="3488">
                  <c:v>24061.59999999942</c:v>
                </c:pt>
                <c:pt idx="3489">
                  <c:v>24070.899999999419</c:v>
                </c:pt>
                <c:pt idx="3490">
                  <c:v>24080.199999999411</c:v>
                </c:pt>
                <c:pt idx="3491">
                  <c:v>24089.499999999411</c:v>
                </c:pt>
                <c:pt idx="3492">
                  <c:v>24098.79999999941</c:v>
                </c:pt>
                <c:pt idx="3493">
                  <c:v>24108.79999999941</c:v>
                </c:pt>
                <c:pt idx="3494">
                  <c:v>24118.099999999409</c:v>
                </c:pt>
                <c:pt idx="3495">
                  <c:v>24127.399999999408</c:v>
                </c:pt>
                <c:pt idx="3496">
                  <c:v>24134.29999999941</c:v>
                </c:pt>
                <c:pt idx="3497">
                  <c:v>24143.29999999941</c:v>
                </c:pt>
                <c:pt idx="3498">
                  <c:v>24150.099999999409</c:v>
                </c:pt>
                <c:pt idx="3499">
                  <c:v>24157.599999999409</c:v>
                </c:pt>
                <c:pt idx="3500">
                  <c:v>24166.899999999408</c:v>
                </c:pt>
                <c:pt idx="3501">
                  <c:v>24174.099999999409</c:v>
                </c:pt>
                <c:pt idx="3502">
                  <c:v>24183.399999999408</c:v>
                </c:pt>
                <c:pt idx="3503">
                  <c:v>24190.599999999409</c:v>
                </c:pt>
                <c:pt idx="3504">
                  <c:v>24197.499999999411</c:v>
                </c:pt>
                <c:pt idx="3505">
                  <c:v>24202.399999999419</c:v>
                </c:pt>
                <c:pt idx="3506">
                  <c:v>24211.699999999411</c:v>
                </c:pt>
                <c:pt idx="3507">
                  <c:v>24220.999999999411</c:v>
                </c:pt>
                <c:pt idx="3508">
                  <c:v>24223.599999999409</c:v>
                </c:pt>
                <c:pt idx="3509">
                  <c:v>24233.599999999409</c:v>
                </c:pt>
                <c:pt idx="3510">
                  <c:v>24241.399999999408</c:v>
                </c:pt>
                <c:pt idx="3511">
                  <c:v>24250.699999999411</c:v>
                </c:pt>
                <c:pt idx="3512">
                  <c:v>24258.499999999411</c:v>
                </c:pt>
                <c:pt idx="3513">
                  <c:v>24267.79999999941</c:v>
                </c:pt>
                <c:pt idx="3514">
                  <c:v>24277.099999999409</c:v>
                </c:pt>
                <c:pt idx="3515">
                  <c:v>24286.399999999401</c:v>
                </c:pt>
                <c:pt idx="3516">
                  <c:v>24295.6999999994</c:v>
                </c:pt>
                <c:pt idx="3517">
                  <c:v>24304.999999999411</c:v>
                </c:pt>
                <c:pt idx="3518">
                  <c:v>24314.999999999411</c:v>
                </c:pt>
                <c:pt idx="3519">
                  <c:v>24319.999999999411</c:v>
                </c:pt>
                <c:pt idx="3520">
                  <c:v>24324.999999999411</c:v>
                </c:pt>
                <c:pt idx="3521">
                  <c:v>24329.999999999411</c:v>
                </c:pt>
                <c:pt idx="3522">
                  <c:v>24337.1999999994</c:v>
                </c:pt>
                <c:pt idx="3523">
                  <c:v>24342.1999999994</c:v>
                </c:pt>
                <c:pt idx="3524">
                  <c:v>24347.1999999994</c:v>
                </c:pt>
                <c:pt idx="3525">
                  <c:v>24352.1999999994</c:v>
                </c:pt>
                <c:pt idx="3526">
                  <c:v>24357.1999999994</c:v>
                </c:pt>
                <c:pt idx="3527">
                  <c:v>24363.599999999409</c:v>
                </c:pt>
                <c:pt idx="3528">
                  <c:v>24372.899999999401</c:v>
                </c:pt>
                <c:pt idx="3529">
                  <c:v>24377.29999999941</c:v>
                </c:pt>
                <c:pt idx="3530">
                  <c:v>24386.599999999409</c:v>
                </c:pt>
                <c:pt idx="3531">
                  <c:v>24392.399999999401</c:v>
                </c:pt>
                <c:pt idx="3532">
                  <c:v>24396.6999999994</c:v>
                </c:pt>
                <c:pt idx="3533">
                  <c:v>24403.099999999409</c:v>
                </c:pt>
                <c:pt idx="3534">
                  <c:v>24410.29999999941</c:v>
                </c:pt>
                <c:pt idx="3535">
                  <c:v>24415.29999999941</c:v>
                </c:pt>
                <c:pt idx="3536">
                  <c:v>24420.29999999941</c:v>
                </c:pt>
                <c:pt idx="3537">
                  <c:v>24427.79999999941</c:v>
                </c:pt>
                <c:pt idx="3538">
                  <c:v>24435.29999999941</c:v>
                </c:pt>
                <c:pt idx="3539">
                  <c:v>24442.79999999941</c:v>
                </c:pt>
                <c:pt idx="3540">
                  <c:v>24452.79999999941</c:v>
                </c:pt>
                <c:pt idx="3541">
                  <c:v>24456.79999999941</c:v>
                </c:pt>
                <c:pt idx="3542">
                  <c:v>24464.599999999409</c:v>
                </c:pt>
                <c:pt idx="3543">
                  <c:v>24473.099999999409</c:v>
                </c:pt>
                <c:pt idx="3544">
                  <c:v>24479.899999999401</c:v>
                </c:pt>
                <c:pt idx="3545">
                  <c:v>24487.099999999409</c:v>
                </c:pt>
                <c:pt idx="3546">
                  <c:v>24494.1999999994</c:v>
                </c:pt>
                <c:pt idx="3547">
                  <c:v>24498.499999999411</c:v>
                </c:pt>
                <c:pt idx="3548">
                  <c:v>24508.499999999411</c:v>
                </c:pt>
                <c:pt idx="3549">
                  <c:v>24515.6999999994</c:v>
                </c:pt>
                <c:pt idx="3550">
                  <c:v>24519.999999999411</c:v>
                </c:pt>
                <c:pt idx="3551">
                  <c:v>24522.099999999409</c:v>
                </c:pt>
                <c:pt idx="3552">
                  <c:v>24529.29999999941</c:v>
                </c:pt>
                <c:pt idx="3553">
                  <c:v>24535.099999999409</c:v>
                </c:pt>
                <c:pt idx="3554">
                  <c:v>24545.099999999409</c:v>
                </c:pt>
                <c:pt idx="3555">
                  <c:v>24552.29999999941</c:v>
                </c:pt>
                <c:pt idx="3556">
                  <c:v>24559.499999999411</c:v>
                </c:pt>
                <c:pt idx="3557">
                  <c:v>24563.79999999941</c:v>
                </c:pt>
                <c:pt idx="3558">
                  <c:v>24568.79999999941</c:v>
                </c:pt>
                <c:pt idx="3559">
                  <c:v>24573.099999999409</c:v>
                </c:pt>
                <c:pt idx="3560">
                  <c:v>24577.399999999401</c:v>
                </c:pt>
                <c:pt idx="3561">
                  <c:v>24585.1999999994</c:v>
                </c:pt>
                <c:pt idx="3562">
                  <c:v>24592.6999999994</c:v>
                </c:pt>
                <c:pt idx="3563">
                  <c:v>24597.6999999994</c:v>
                </c:pt>
                <c:pt idx="3564">
                  <c:v>24601.9999999994</c:v>
                </c:pt>
                <c:pt idx="3565">
                  <c:v>24604.099999999398</c:v>
                </c:pt>
                <c:pt idx="3566">
                  <c:v>24611.899999999401</c:v>
                </c:pt>
                <c:pt idx="3567">
                  <c:v>24618.6999999994</c:v>
                </c:pt>
                <c:pt idx="3568">
                  <c:v>24622.9999999994</c:v>
                </c:pt>
                <c:pt idx="3569">
                  <c:v>24629.399999999401</c:v>
                </c:pt>
                <c:pt idx="3570">
                  <c:v>24639.399999999401</c:v>
                </c:pt>
                <c:pt idx="3571">
                  <c:v>24649.399999999401</c:v>
                </c:pt>
                <c:pt idx="3572">
                  <c:v>24658.6999999994</c:v>
                </c:pt>
                <c:pt idx="3573">
                  <c:v>24667.9999999994</c:v>
                </c:pt>
                <c:pt idx="3574">
                  <c:v>24674.799999999399</c:v>
                </c:pt>
                <c:pt idx="3575">
                  <c:v>24681.599999999391</c:v>
                </c:pt>
                <c:pt idx="3576">
                  <c:v>24688.39999999939</c:v>
                </c:pt>
                <c:pt idx="3577">
                  <c:v>24695.19999999939</c:v>
                </c:pt>
                <c:pt idx="3578">
                  <c:v>24702.39999999939</c:v>
                </c:pt>
                <c:pt idx="3579">
                  <c:v>24707.799999999399</c:v>
                </c:pt>
                <c:pt idx="3580">
                  <c:v>24714.599999999391</c:v>
                </c:pt>
                <c:pt idx="3581">
                  <c:v>24721.39999999939</c:v>
                </c:pt>
                <c:pt idx="3582">
                  <c:v>24727.39999999939</c:v>
                </c:pt>
                <c:pt idx="3583">
                  <c:v>24731.69999999939</c:v>
                </c:pt>
                <c:pt idx="3584">
                  <c:v>24738.4999999994</c:v>
                </c:pt>
                <c:pt idx="3585">
                  <c:v>24747.799999999392</c:v>
                </c:pt>
                <c:pt idx="3586">
                  <c:v>24757.099999999391</c:v>
                </c:pt>
                <c:pt idx="3587">
                  <c:v>24761.39999999939</c:v>
                </c:pt>
                <c:pt idx="3588">
                  <c:v>24765.69999999939</c:v>
                </c:pt>
                <c:pt idx="3589">
                  <c:v>24772.499999999389</c:v>
                </c:pt>
                <c:pt idx="3590">
                  <c:v>24776.799999999392</c:v>
                </c:pt>
                <c:pt idx="3591">
                  <c:v>24783.599999999391</c:v>
                </c:pt>
                <c:pt idx="3592">
                  <c:v>24790.39999999939</c:v>
                </c:pt>
                <c:pt idx="3593">
                  <c:v>24797.89999999939</c:v>
                </c:pt>
                <c:pt idx="3594">
                  <c:v>24802.89999999939</c:v>
                </c:pt>
                <c:pt idx="3595">
                  <c:v>24809.69999999939</c:v>
                </c:pt>
                <c:pt idx="3596">
                  <c:v>24815.499999999389</c:v>
                </c:pt>
                <c:pt idx="3597">
                  <c:v>24820.59999999938</c:v>
                </c:pt>
                <c:pt idx="3598">
                  <c:v>24828.09999999938</c:v>
                </c:pt>
                <c:pt idx="3599">
                  <c:v>24832.69999999935</c:v>
                </c:pt>
                <c:pt idx="3600">
                  <c:v>24839.499999999382</c:v>
                </c:pt>
                <c:pt idx="3601">
                  <c:v>24846.299999999381</c:v>
                </c:pt>
                <c:pt idx="3602">
                  <c:v>24853.09999999938</c:v>
                </c:pt>
                <c:pt idx="3603">
                  <c:v>24857.999999999382</c:v>
                </c:pt>
                <c:pt idx="3604">
                  <c:v>24862.299999999381</c:v>
                </c:pt>
                <c:pt idx="3605">
                  <c:v>24867.19999999935</c:v>
                </c:pt>
                <c:pt idx="3606">
                  <c:v>24871.899999999379</c:v>
                </c:pt>
                <c:pt idx="3607">
                  <c:v>24876.899999999379</c:v>
                </c:pt>
                <c:pt idx="3608">
                  <c:v>24881.799999999381</c:v>
                </c:pt>
                <c:pt idx="3609">
                  <c:v>24889.09999999938</c:v>
                </c:pt>
                <c:pt idx="3610">
                  <c:v>24893.399999999379</c:v>
                </c:pt>
                <c:pt idx="3611">
                  <c:v>24900.499999999382</c:v>
                </c:pt>
                <c:pt idx="3612">
                  <c:v>24908.299999999381</c:v>
                </c:pt>
                <c:pt idx="3613">
                  <c:v>24915.899999999379</c:v>
                </c:pt>
                <c:pt idx="3614">
                  <c:v>24923.69999999935</c:v>
                </c:pt>
                <c:pt idx="3615">
                  <c:v>24931.499999999382</c:v>
                </c:pt>
                <c:pt idx="3616">
                  <c:v>24939.299999999381</c:v>
                </c:pt>
                <c:pt idx="3617">
                  <c:v>24947.09999999938</c:v>
                </c:pt>
                <c:pt idx="3618">
                  <c:v>24954.89999999935</c:v>
                </c:pt>
                <c:pt idx="3619">
                  <c:v>24962.69999999935</c:v>
                </c:pt>
                <c:pt idx="3620">
                  <c:v>24969.499999999371</c:v>
                </c:pt>
                <c:pt idx="3621">
                  <c:v>24976.599999999369</c:v>
                </c:pt>
                <c:pt idx="3622">
                  <c:v>24984.39999999935</c:v>
                </c:pt>
                <c:pt idx="3623">
                  <c:v>24993.69999999935</c:v>
                </c:pt>
                <c:pt idx="3624">
                  <c:v>25002.999999999371</c:v>
                </c:pt>
                <c:pt idx="3625">
                  <c:v>25012.29999999937</c:v>
                </c:pt>
                <c:pt idx="3626">
                  <c:v>25021.599999999369</c:v>
                </c:pt>
                <c:pt idx="3627">
                  <c:v>25030.89999999935</c:v>
                </c:pt>
                <c:pt idx="3628">
                  <c:v>25040.19999999935</c:v>
                </c:pt>
                <c:pt idx="3629">
                  <c:v>25044.499999999371</c:v>
                </c:pt>
                <c:pt idx="3630">
                  <c:v>25051.599999999351</c:v>
                </c:pt>
                <c:pt idx="3631">
                  <c:v>25056.19999999935</c:v>
                </c:pt>
                <c:pt idx="3632">
                  <c:v>25060.19999999935</c:v>
                </c:pt>
                <c:pt idx="3633">
                  <c:v>25065.099999999351</c:v>
                </c:pt>
                <c:pt idx="3634">
                  <c:v>25069.999999999371</c:v>
                </c:pt>
                <c:pt idx="3635">
                  <c:v>25074.89999999935</c:v>
                </c:pt>
                <c:pt idx="3636">
                  <c:v>25084.89999999935</c:v>
                </c:pt>
                <c:pt idx="3637">
                  <c:v>25092.39999999935</c:v>
                </c:pt>
                <c:pt idx="3638">
                  <c:v>25099.89999999935</c:v>
                </c:pt>
                <c:pt idx="3639">
                  <c:v>25101.79999999937</c:v>
                </c:pt>
                <c:pt idx="3640">
                  <c:v>25111.099999999369</c:v>
                </c:pt>
                <c:pt idx="3641">
                  <c:v>25120.39999999935</c:v>
                </c:pt>
                <c:pt idx="3642">
                  <c:v>25127.19999999935</c:v>
                </c:pt>
                <c:pt idx="3643">
                  <c:v>25131.499999999371</c:v>
                </c:pt>
                <c:pt idx="3644">
                  <c:v>25135.79999999937</c:v>
                </c:pt>
                <c:pt idx="3645">
                  <c:v>25145.099999999351</c:v>
                </c:pt>
                <c:pt idx="3646">
                  <c:v>25154.39999999935</c:v>
                </c:pt>
                <c:pt idx="3647">
                  <c:v>25163.69999999935</c:v>
                </c:pt>
                <c:pt idx="3648">
                  <c:v>25172.99999999936</c:v>
                </c:pt>
                <c:pt idx="3649">
                  <c:v>25182.299999999359</c:v>
                </c:pt>
                <c:pt idx="3650">
                  <c:v>25191.599999999351</c:v>
                </c:pt>
                <c:pt idx="3651">
                  <c:v>25195.89999999935</c:v>
                </c:pt>
                <c:pt idx="3652">
                  <c:v>25200.19999999935</c:v>
                </c:pt>
                <c:pt idx="3653">
                  <c:v>25209.49999999936</c:v>
                </c:pt>
                <c:pt idx="3654">
                  <c:v>25218.799999999359</c:v>
                </c:pt>
                <c:pt idx="3655">
                  <c:v>25228.099999999351</c:v>
                </c:pt>
                <c:pt idx="3656">
                  <c:v>25232.39999999935</c:v>
                </c:pt>
                <c:pt idx="3657">
                  <c:v>25241.69999999935</c:v>
                </c:pt>
                <c:pt idx="3658">
                  <c:v>25245.99999999936</c:v>
                </c:pt>
                <c:pt idx="3659">
                  <c:v>25255.299999999359</c:v>
                </c:pt>
                <c:pt idx="3660">
                  <c:v>25264.599999999351</c:v>
                </c:pt>
                <c:pt idx="3661">
                  <c:v>25273.89999999935</c:v>
                </c:pt>
                <c:pt idx="3662">
                  <c:v>25278.799999999359</c:v>
                </c:pt>
                <c:pt idx="3663">
                  <c:v>25283.69999999935</c:v>
                </c:pt>
                <c:pt idx="3664">
                  <c:v>25287.99999999936</c:v>
                </c:pt>
                <c:pt idx="3665">
                  <c:v>25297.299999999359</c:v>
                </c:pt>
                <c:pt idx="3666">
                  <c:v>25307.299999999359</c:v>
                </c:pt>
                <c:pt idx="3667">
                  <c:v>25314.099999999351</c:v>
                </c:pt>
                <c:pt idx="3668">
                  <c:v>25317.599999999351</c:v>
                </c:pt>
                <c:pt idx="3669">
                  <c:v>25321.89999999935</c:v>
                </c:pt>
                <c:pt idx="3670">
                  <c:v>25331.19999999935</c:v>
                </c:pt>
                <c:pt idx="3671">
                  <c:v>25341.19999999935</c:v>
                </c:pt>
                <c:pt idx="3672">
                  <c:v>25350.49999999936</c:v>
                </c:pt>
                <c:pt idx="3673">
                  <c:v>25354.799999999352</c:v>
                </c:pt>
                <c:pt idx="3674">
                  <c:v>25359.099999999351</c:v>
                </c:pt>
                <c:pt idx="3675">
                  <c:v>25368.39999999935</c:v>
                </c:pt>
                <c:pt idx="3676">
                  <c:v>25377.69999999935</c:v>
                </c:pt>
                <c:pt idx="3677">
                  <c:v>25387.69999999935</c:v>
                </c:pt>
                <c:pt idx="3678">
                  <c:v>25397.69999999935</c:v>
                </c:pt>
                <c:pt idx="3679">
                  <c:v>25407.69999999935</c:v>
                </c:pt>
                <c:pt idx="3680">
                  <c:v>25417.69999999935</c:v>
                </c:pt>
                <c:pt idx="3681">
                  <c:v>25427.69999999935</c:v>
                </c:pt>
                <c:pt idx="3682">
                  <c:v>25437.69999999935</c:v>
                </c:pt>
                <c:pt idx="3683">
                  <c:v>25447.69999999935</c:v>
                </c:pt>
                <c:pt idx="3684">
                  <c:v>25456.999999999349</c:v>
                </c:pt>
                <c:pt idx="3685">
                  <c:v>25461.999999999349</c:v>
                </c:pt>
                <c:pt idx="3686">
                  <c:v>25471.999999999349</c:v>
                </c:pt>
                <c:pt idx="3687">
                  <c:v>25479.19999999935</c:v>
                </c:pt>
                <c:pt idx="3688">
                  <c:v>25484.19999999935</c:v>
                </c:pt>
                <c:pt idx="3689">
                  <c:v>25489.19999999935</c:v>
                </c:pt>
                <c:pt idx="3690">
                  <c:v>25491.799999999352</c:v>
                </c:pt>
                <c:pt idx="3691">
                  <c:v>25499.299999999352</c:v>
                </c:pt>
                <c:pt idx="3692">
                  <c:v>25509.299999999352</c:v>
                </c:pt>
                <c:pt idx="3693">
                  <c:v>25516.499999999349</c:v>
                </c:pt>
                <c:pt idx="3694">
                  <c:v>25521.499999999349</c:v>
                </c:pt>
                <c:pt idx="3695">
                  <c:v>25528.999999999349</c:v>
                </c:pt>
                <c:pt idx="3696">
                  <c:v>25538.299999999352</c:v>
                </c:pt>
                <c:pt idx="3697">
                  <c:v>25547.599999999351</c:v>
                </c:pt>
                <c:pt idx="3698">
                  <c:v>25556.89999999935</c:v>
                </c:pt>
                <c:pt idx="3699">
                  <c:v>25566.19999999935</c:v>
                </c:pt>
                <c:pt idx="3700">
                  <c:v>25575.499999999349</c:v>
                </c:pt>
                <c:pt idx="3701">
                  <c:v>25584.799999999341</c:v>
                </c:pt>
                <c:pt idx="3702">
                  <c:v>25594.09999999934</c:v>
                </c:pt>
                <c:pt idx="3703">
                  <c:v>25603.399999999339</c:v>
                </c:pt>
                <c:pt idx="3704">
                  <c:v>25612.69999999931</c:v>
                </c:pt>
                <c:pt idx="3705">
                  <c:v>25621.999999999342</c:v>
                </c:pt>
                <c:pt idx="3706">
                  <c:v>25629.499999999342</c:v>
                </c:pt>
                <c:pt idx="3707">
                  <c:v>25634.399999999339</c:v>
                </c:pt>
                <c:pt idx="3708">
                  <c:v>25638.399999999339</c:v>
                </c:pt>
                <c:pt idx="3709">
                  <c:v>25644.899999999339</c:v>
                </c:pt>
                <c:pt idx="3710">
                  <c:v>25651.69999999931</c:v>
                </c:pt>
                <c:pt idx="3711">
                  <c:v>25659.19999999931</c:v>
                </c:pt>
                <c:pt idx="3712">
                  <c:v>25668.499999999342</c:v>
                </c:pt>
                <c:pt idx="3713">
                  <c:v>25675.69999999931</c:v>
                </c:pt>
                <c:pt idx="3714">
                  <c:v>25683.499999999342</c:v>
                </c:pt>
                <c:pt idx="3715">
                  <c:v>25690.69999999931</c:v>
                </c:pt>
                <c:pt idx="3716">
                  <c:v>25695.69999999931</c:v>
                </c:pt>
                <c:pt idx="3717">
                  <c:v>25704.999999999342</c:v>
                </c:pt>
                <c:pt idx="3718">
                  <c:v>25714.299999999341</c:v>
                </c:pt>
                <c:pt idx="3719">
                  <c:v>25724.299999999341</c:v>
                </c:pt>
                <c:pt idx="3720">
                  <c:v>25733.59999999934</c:v>
                </c:pt>
                <c:pt idx="3721">
                  <c:v>25743.59999999934</c:v>
                </c:pt>
                <c:pt idx="3722">
                  <c:v>25751.09999999934</c:v>
                </c:pt>
                <c:pt idx="3723">
                  <c:v>25755.399999999339</c:v>
                </c:pt>
                <c:pt idx="3724">
                  <c:v>25764.69999999931</c:v>
                </c:pt>
                <c:pt idx="3725">
                  <c:v>25773.999999999342</c:v>
                </c:pt>
                <c:pt idx="3726">
                  <c:v>25781.09999999934</c:v>
                </c:pt>
                <c:pt idx="3727">
                  <c:v>25790.39999999931</c:v>
                </c:pt>
                <c:pt idx="3728">
                  <c:v>25799.69999999931</c:v>
                </c:pt>
                <c:pt idx="3729">
                  <c:v>25803.999999999331</c:v>
                </c:pt>
                <c:pt idx="3730">
                  <c:v>25813.29999999933</c:v>
                </c:pt>
                <c:pt idx="3731">
                  <c:v>25822.599999999329</c:v>
                </c:pt>
                <c:pt idx="3732">
                  <c:v>25831.89999999931</c:v>
                </c:pt>
                <c:pt idx="3733">
                  <c:v>25841.19999999931</c:v>
                </c:pt>
                <c:pt idx="3734">
                  <c:v>25850.499999999331</c:v>
                </c:pt>
                <c:pt idx="3735">
                  <c:v>25859.79999999933</c:v>
                </c:pt>
                <c:pt idx="3736">
                  <c:v>25869.099999999329</c:v>
                </c:pt>
                <c:pt idx="3737">
                  <c:v>25878.39999999931</c:v>
                </c:pt>
                <c:pt idx="3738">
                  <c:v>25885.29999999933</c:v>
                </c:pt>
                <c:pt idx="3739">
                  <c:v>25892.099999999329</c:v>
                </c:pt>
                <c:pt idx="3740">
                  <c:v>25901.39999999931</c:v>
                </c:pt>
                <c:pt idx="3741">
                  <c:v>25908.599999999329</c:v>
                </c:pt>
                <c:pt idx="3742">
                  <c:v>25915.499999999331</c:v>
                </c:pt>
                <c:pt idx="3743">
                  <c:v>25924.79999999933</c:v>
                </c:pt>
                <c:pt idx="3744">
                  <c:v>25931.69999999931</c:v>
                </c:pt>
                <c:pt idx="3745">
                  <c:v>25936.69999999931</c:v>
                </c:pt>
                <c:pt idx="3746">
                  <c:v>25940.999999999331</c:v>
                </c:pt>
                <c:pt idx="3747">
                  <c:v>25945.999999999331</c:v>
                </c:pt>
                <c:pt idx="3748">
                  <c:v>25950.999999999331</c:v>
                </c:pt>
                <c:pt idx="3749">
                  <c:v>25956.79999999933</c:v>
                </c:pt>
                <c:pt idx="3750">
                  <c:v>25961.79999999933</c:v>
                </c:pt>
                <c:pt idx="3751">
                  <c:v>25968.19999999931</c:v>
                </c:pt>
                <c:pt idx="3752">
                  <c:v>25972.499999999331</c:v>
                </c:pt>
                <c:pt idx="3753">
                  <c:v>25976.79999999933</c:v>
                </c:pt>
                <c:pt idx="3754">
                  <c:v>25981.69999999931</c:v>
                </c:pt>
                <c:pt idx="3755">
                  <c:v>25990.999999999331</c:v>
                </c:pt>
                <c:pt idx="3756">
                  <c:v>26000.29999999933</c:v>
                </c:pt>
                <c:pt idx="3757">
                  <c:v>26009.599999999329</c:v>
                </c:pt>
                <c:pt idx="3758">
                  <c:v>26018.89999999931</c:v>
                </c:pt>
                <c:pt idx="3759">
                  <c:v>26024.69999999931</c:v>
                </c:pt>
                <c:pt idx="3760">
                  <c:v>26033.999999999331</c:v>
                </c:pt>
                <c:pt idx="3761">
                  <c:v>26038.29999999933</c:v>
                </c:pt>
                <c:pt idx="3762">
                  <c:v>26047.599999999311</c:v>
                </c:pt>
                <c:pt idx="3763">
                  <c:v>26056.89999999931</c:v>
                </c:pt>
                <c:pt idx="3764">
                  <c:v>26066.19999999931</c:v>
                </c:pt>
                <c:pt idx="3765">
                  <c:v>26075.49999999932</c:v>
                </c:pt>
                <c:pt idx="3766">
                  <c:v>26084.799999999319</c:v>
                </c:pt>
                <c:pt idx="3767">
                  <c:v>26089.099999999311</c:v>
                </c:pt>
                <c:pt idx="3768">
                  <c:v>26093.99999999932</c:v>
                </c:pt>
                <c:pt idx="3769">
                  <c:v>26101.799999999319</c:v>
                </c:pt>
                <c:pt idx="3770">
                  <c:v>26106.799999999319</c:v>
                </c:pt>
                <c:pt idx="3771">
                  <c:v>26111.69999999931</c:v>
                </c:pt>
                <c:pt idx="3772">
                  <c:v>26116.599999999311</c:v>
                </c:pt>
                <c:pt idx="3773">
                  <c:v>26124.39999999931</c:v>
                </c:pt>
                <c:pt idx="3774">
                  <c:v>26128.99999999932</c:v>
                </c:pt>
                <c:pt idx="3775">
                  <c:v>26133.99999999932</c:v>
                </c:pt>
                <c:pt idx="3776">
                  <c:v>26139.799999999319</c:v>
                </c:pt>
                <c:pt idx="3777">
                  <c:v>26144.69999999931</c:v>
                </c:pt>
                <c:pt idx="3778">
                  <c:v>26148.99999999932</c:v>
                </c:pt>
                <c:pt idx="3779">
                  <c:v>26158.299999999319</c:v>
                </c:pt>
                <c:pt idx="3780">
                  <c:v>26167.599999999311</c:v>
                </c:pt>
                <c:pt idx="3781">
                  <c:v>26176.89999999931</c:v>
                </c:pt>
                <c:pt idx="3782">
                  <c:v>26186.19999999931</c:v>
                </c:pt>
                <c:pt idx="3783">
                  <c:v>26192.99999999932</c:v>
                </c:pt>
                <c:pt idx="3784">
                  <c:v>26200.099999999311</c:v>
                </c:pt>
                <c:pt idx="3785">
                  <c:v>26210.099999999311</c:v>
                </c:pt>
                <c:pt idx="3786">
                  <c:v>26219.39999999931</c:v>
                </c:pt>
                <c:pt idx="3787">
                  <c:v>26226.599999999311</c:v>
                </c:pt>
                <c:pt idx="3788">
                  <c:v>26230.89999999931</c:v>
                </c:pt>
                <c:pt idx="3789">
                  <c:v>26238.39999999931</c:v>
                </c:pt>
                <c:pt idx="3790">
                  <c:v>26248.39999999931</c:v>
                </c:pt>
                <c:pt idx="3791">
                  <c:v>26253.39999999931</c:v>
                </c:pt>
                <c:pt idx="3792">
                  <c:v>26257.69999999931</c:v>
                </c:pt>
                <c:pt idx="3793">
                  <c:v>26262.69999999931</c:v>
                </c:pt>
                <c:pt idx="3794">
                  <c:v>26267.69999999931</c:v>
                </c:pt>
                <c:pt idx="3795">
                  <c:v>26274.799999999319</c:v>
                </c:pt>
                <c:pt idx="3796">
                  <c:v>26281.99999999932</c:v>
                </c:pt>
                <c:pt idx="3797">
                  <c:v>26289.799999999319</c:v>
                </c:pt>
                <c:pt idx="3798">
                  <c:v>26294.799999999319</c:v>
                </c:pt>
                <c:pt idx="3799">
                  <c:v>26299.099999999311</c:v>
                </c:pt>
                <c:pt idx="3800">
                  <c:v>26303.39999999931</c:v>
                </c:pt>
                <c:pt idx="3801">
                  <c:v>26313.39999999931</c:v>
                </c:pt>
                <c:pt idx="3802">
                  <c:v>26318.39999999931</c:v>
                </c:pt>
                <c:pt idx="3803">
                  <c:v>26323.39999999931</c:v>
                </c:pt>
                <c:pt idx="3804">
                  <c:v>26330.299999999319</c:v>
                </c:pt>
                <c:pt idx="3805">
                  <c:v>26339.599999999311</c:v>
                </c:pt>
                <c:pt idx="3806">
                  <c:v>26349.599999999311</c:v>
                </c:pt>
                <c:pt idx="3807">
                  <c:v>26358.89999999931</c:v>
                </c:pt>
                <c:pt idx="3808">
                  <c:v>26363.19999999931</c:v>
                </c:pt>
                <c:pt idx="3809">
                  <c:v>26369.99999999932</c:v>
                </c:pt>
                <c:pt idx="3810">
                  <c:v>26374.99999999932</c:v>
                </c:pt>
                <c:pt idx="3811">
                  <c:v>26384.99999999932</c:v>
                </c:pt>
                <c:pt idx="3812">
                  <c:v>26394.299999999312</c:v>
                </c:pt>
                <c:pt idx="3813">
                  <c:v>26403.599999999311</c:v>
                </c:pt>
                <c:pt idx="3814">
                  <c:v>26412.89999999931</c:v>
                </c:pt>
                <c:pt idx="3815">
                  <c:v>26422.19999999931</c:v>
                </c:pt>
                <c:pt idx="3816">
                  <c:v>26431.499999999309</c:v>
                </c:pt>
                <c:pt idx="3817">
                  <c:v>26440.799999999312</c:v>
                </c:pt>
                <c:pt idx="3818">
                  <c:v>26445.799999999312</c:v>
                </c:pt>
                <c:pt idx="3819">
                  <c:v>26455.099999999311</c:v>
                </c:pt>
                <c:pt idx="3820">
                  <c:v>26460.099999999311</c:v>
                </c:pt>
                <c:pt idx="3821">
                  <c:v>26469.39999999931</c:v>
                </c:pt>
                <c:pt idx="3822">
                  <c:v>26475.19999999931</c:v>
                </c:pt>
                <c:pt idx="3823">
                  <c:v>26480.19999999931</c:v>
                </c:pt>
                <c:pt idx="3824">
                  <c:v>26489.19999999931</c:v>
                </c:pt>
                <c:pt idx="3825">
                  <c:v>26499.19999999931</c:v>
                </c:pt>
                <c:pt idx="3826">
                  <c:v>26509.19999999931</c:v>
                </c:pt>
                <c:pt idx="3827">
                  <c:v>26519.19999999931</c:v>
                </c:pt>
                <c:pt idx="3828">
                  <c:v>26529.19999999931</c:v>
                </c:pt>
                <c:pt idx="3829">
                  <c:v>26539.19999999931</c:v>
                </c:pt>
                <c:pt idx="3830">
                  <c:v>26549.19999999931</c:v>
                </c:pt>
                <c:pt idx="3831">
                  <c:v>26559.19999999931</c:v>
                </c:pt>
                <c:pt idx="3832">
                  <c:v>26568.499999999309</c:v>
                </c:pt>
                <c:pt idx="3833">
                  <c:v>26578.499999999309</c:v>
                </c:pt>
                <c:pt idx="3834">
                  <c:v>26587.799999999301</c:v>
                </c:pt>
                <c:pt idx="3835">
                  <c:v>26597.0999999993</c:v>
                </c:pt>
                <c:pt idx="3836">
                  <c:v>26603.999999999309</c:v>
                </c:pt>
                <c:pt idx="3837">
                  <c:v>26608.999999999309</c:v>
                </c:pt>
                <c:pt idx="3838">
                  <c:v>26613.999999999309</c:v>
                </c:pt>
                <c:pt idx="3839">
                  <c:v>26623.299999999301</c:v>
                </c:pt>
                <c:pt idx="3840">
                  <c:v>26632.5999999993</c:v>
                </c:pt>
                <c:pt idx="3841">
                  <c:v>26641.899999999299</c:v>
                </c:pt>
                <c:pt idx="3842">
                  <c:v>26651.199999999291</c:v>
                </c:pt>
                <c:pt idx="3843">
                  <c:v>26660.499999999302</c:v>
                </c:pt>
                <c:pt idx="3844">
                  <c:v>26669.799999999301</c:v>
                </c:pt>
                <c:pt idx="3845">
                  <c:v>26674.799999999301</c:v>
                </c:pt>
                <c:pt idx="3846">
                  <c:v>26679.799999999301</c:v>
                </c:pt>
                <c:pt idx="3847">
                  <c:v>26684.799999999301</c:v>
                </c:pt>
                <c:pt idx="3848">
                  <c:v>26691.399999999299</c:v>
                </c:pt>
                <c:pt idx="3849">
                  <c:v>26695.799999999301</c:v>
                </c:pt>
                <c:pt idx="3850">
                  <c:v>26700.399999999299</c:v>
                </c:pt>
                <c:pt idx="3851">
                  <c:v>26708.199999999291</c:v>
                </c:pt>
                <c:pt idx="3852">
                  <c:v>26717.499999999302</c:v>
                </c:pt>
                <c:pt idx="3853">
                  <c:v>26723.299999999301</c:v>
                </c:pt>
                <c:pt idx="3854">
                  <c:v>26729.899999999299</c:v>
                </c:pt>
                <c:pt idx="3855">
                  <c:v>26731.999999999302</c:v>
                </c:pt>
                <c:pt idx="3856">
                  <c:v>26739.0999999993</c:v>
                </c:pt>
                <c:pt idx="3857">
                  <c:v>26749.0999999993</c:v>
                </c:pt>
                <c:pt idx="3858">
                  <c:v>26759.0999999993</c:v>
                </c:pt>
                <c:pt idx="3859">
                  <c:v>26769.0999999993</c:v>
                </c:pt>
                <c:pt idx="3860">
                  <c:v>26779.0999999993</c:v>
                </c:pt>
                <c:pt idx="3861">
                  <c:v>26789.0999999993</c:v>
                </c:pt>
                <c:pt idx="3862">
                  <c:v>26794.0999999993</c:v>
                </c:pt>
                <c:pt idx="3863">
                  <c:v>26804.0999999993</c:v>
                </c:pt>
                <c:pt idx="3864">
                  <c:v>26814.0999999993</c:v>
                </c:pt>
                <c:pt idx="3865">
                  <c:v>26818.399999999299</c:v>
                </c:pt>
                <c:pt idx="3866">
                  <c:v>26827.699999999291</c:v>
                </c:pt>
                <c:pt idx="3867">
                  <c:v>26832.699999999291</c:v>
                </c:pt>
                <c:pt idx="3868">
                  <c:v>26841.999999999302</c:v>
                </c:pt>
                <c:pt idx="3869">
                  <c:v>26851.29999999929</c:v>
                </c:pt>
                <c:pt idx="3870">
                  <c:v>26860.599999999289</c:v>
                </c:pt>
                <c:pt idx="3871">
                  <c:v>26869.899999999288</c:v>
                </c:pt>
                <c:pt idx="3872">
                  <c:v>26876.699999999291</c:v>
                </c:pt>
                <c:pt idx="3873">
                  <c:v>26883.499999999302</c:v>
                </c:pt>
                <c:pt idx="3874">
                  <c:v>26890.29999999929</c:v>
                </c:pt>
                <c:pt idx="3875">
                  <c:v>26898.099999999289</c:v>
                </c:pt>
                <c:pt idx="3876">
                  <c:v>26903.099999999289</c:v>
                </c:pt>
                <c:pt idx="3877">
                  <c:v>26913.099999999289</c:v>
                </c:pt>
                <c:pt idx="3878">
                  <c:v>26923.099999999289</c:v>
                </c:pt>
                <c:pt idx="3879">
                  <c:v>26932.399999999281</c:v>
                </c:pt>
                <c:pt idx="3880">
                  <c:v>26941.69999999928</c:v>
                </c:pt>
                <c:pt idx="3881">
                  <c:v>26948.899999999281</c:v>
                </c:pt>
                <c:pt idx="3882">
                  <c:v>26958.899999999281</c:v>
                </c:pt>
                <c:pt idx="3883">
                  <c:v>26966.399999999281</c:v>
                </c:pt>
                <c:pt idx="3884">
                  <c:v>26971.399999999281</c:v>
                </c:pt>
                <c:pt idx="3885">
                  <c:v>26978.899999999281</c:v>
                </c:pt>
                <c:pt idx="3886">
                  <c:v>26982.899999999281</c:v>
                </c:pt>
                <c:pt idx="3887">
                  <c:v>26990.69999999928</c:v>
                </c:pt>
                <c:pt idx="3888">
                  <c:v>26995.599999999289</c:v>
                </c:pt>
                <c:pt idx="3889">
                  <c:v>27003.399999999281</c:v>
                </c:pt>
                <c:pt idx="3890">
                  <c:v>27010.499999999302</c:v>
                </c:pt>
                <c:pt idx="3891">
                  <c:v>27017.29999999929</c:v>
                </c:pt>
                <c:pt idx="3892">
                  <c:v>27021.69999999928</c:v>
                </c:pt>
                <c:pt idx="3893">
                  <c:v>27029.499999999302</c:v>
                </c:pt>
                <c:pt idx="3894">
                  <c:v>27038.79999999929</c:v>
                </c:pt>
                <c:pt idx="3895">
                  <c:v>27043.79999999929</c:v>
                </c:pt>
                <c:pt idx="3896">
                  <c:v>27049.599999999289</c:v>
                </c:pt>
                <c:pt idx="3897">
                  <c:v>27053.899999999281</c:v>
                </c:pt>
                <c:pt idx="3898">
                  <c:v>27055.99999999928</c:v>
                </c:pt>
                <c:pt idx="3899">
                  <c:v>27060.899999999281</c:v>
                </c:pt>
                <c:pt idx="3900">
                  <c:v>27070.899999999281</c:v>
                </c:pt>
                <c:pt idx="3901">
                  <c:v>27076.69999999928</c:v>
                </c:pt>
                <c:pt idx="3902">
                  <c:v>27082.49999999928</c:v>
                </c:pt>
                <c:pt idx="3903">
                  <c:v>27089.69999999928</c:v>
                </c:pt>
                <c:pt idx="3904">
                  <c:v>27096.19999999928</c:v>
                </c:pt>
                <c:pt idx="3905">
                  <c:v>27101.19999999928</c:v>
                </c:pt>
                <c:pt idx="3906">
                  <c:v>27107.69999999928</c:v>
                </c:pt>
                <c:pt idx="3907">
                  <c:v>27112.399999999281</c:v>
                </c:pt>
                <c:pt idx="3908">
                  <c:v>27119.19999999928</c:v>
                </c:pt>
                <c:pt idx="3909">
                  <c:v>27126.399999999281</c:v>
                </c:pt>
                <c:pt idx="3910">
                  <c:v>27133.599999999289</c:v>
                </c:pt>
                <c:pt idx="3911">
                  <c:v>27140.79999999929</c:v>
                </c:pt>
                <c:pt idx="3912">
                  <c:v>27145.099999999289</c:v>
                </c:pt>
                <c:pt idx="3913">
                  <c:v>27149.69999999928</c:v>
                </c:pt>
                <c:pt idx="3914">
                  <c:v>27153.99999999928</c:v>
                </c:pt>
                <c:pt idx="3915">
                  <c:v>27163.99999999928</c:v>
                </c:pt>
                <c:pt idx="3916">
                  <c:v>27173.99999999928</c:v>
                </c:pt>
                <c:pt idx="3917">
                  <c:v>27183.99999999928</c:v>
                </c:pt>
                <c:pt idx="3918">
                  <c:v>27193.99999999928</c:v>
                </c:pt>
                <c:pt idx="3919">
                  <c:v>27203.99999999928</c:v>
                </c:pt>
                <c:pt idx="3920">
                  <c:v>27213.99999999928</c:v>
                </c:pt>
                <c:pt idx="3921">
                  <c:v>27222.99999999928</c:v>
                </c:pt>
                <c:pt idx="3922">
                  <c:v>27227.599999999278</c:v>
                </c:pt>
                <c:pt idx="3923">
                  <c:v>27233.799999999279</c:v>
                </c:pt>
                <c:pt idx="3924">
                  <c:v>27238.099999999278</c:v>
                </c:pt>
                <c:pt idx="3925">
                  <c:v>27247.399999999281</c:v>
                </c:pt>
                <c:pt idx="3926">
                  <c:v>27251.69999999928</c:v>
                </c:pt>
                <c:pt idx="3927">
                  <c:v>27261.69999999928</c:v>
                </c:pt>
                <c:pt idx="3928">
                  <c:v>27270.99999999928</c:v>
                </c:pt>
                <c:pt idx="3929">
                  <c:v>27280.299999999279</c:v>
                </c:pt>
                <c:pt idx="3930">
                  <c:v>27289.599999999271</c:v>
                </c:pt>
                <c:pt idx="3931">
                  <c:v>27299.599999999271</c:v>
                </c:pt>
                <c:pt idx="3932">
                  <c:v>27303.89999999927</c:v>
                </c:pt>
                <c:pt idx="3933">
                  <c:v>27311.099999999271</c:v>
                </c:pt>
                <c:pt idx="3934">
                  <c:v>27320.39999999927</c:v>
                </c:pt>
                <c:pt idx="3935">
                  <c:v>27329.699999999269</c:v>
                </c:pt>
                <c:pt idx="3936">
                  <c:v>27338.99999999928</c:v>
                </c:pt>
                <c:pt idx="3937">
                  <c:v>27348.299999999272</c:v>
                </c:pt>
                <c:pt idx="3938">
                  <c:v>27357.599999999271</c:v>
                </c:pt>
                <c:pt idx="3939">
                  <c:v>27366.89999999927</c:v>
                </c:pt>
                <c:pt idx="3940">
                  <c:v>27376.199999999269</c:v>
                </c:pt>
                <c:pt idx="3941">
                  <c:v>27385.499999999269</c:v>
                </c:pt>
                <c:pt idx="3942">
                  <c:v>27393.299999999272</c:v>
                </c:pt>
                <c:pt idx="3943">
                  <c:v>27403.299999999272</c:v>
                </c:pt>
                <c:pt idx="3944">
                  <c:v>27410.799999999272</c:v>
                </c:pt>
                <c:pt idx="3945">
                  <c:v>27420.099999999271</c:v>
                </c:pt>
                <c:pt idx="3946">
                  <c:v>27429.39999999927</c:v>
                </c:pt>
                <c:pt idx="3947">
                  <c:v>27438.699999999251</c:v>
                </c:pt>
                <c:pt idx="3948">
                  <c:v>27445.099999999271</c:v>
                </c:pt>
                <c:pt idx="3949">
                  <c:v>27450.099999999271</c:v>
                </c:pt>
                <c:pt idx="3950">
                  <c:v>27454.099999999271</c:v>
                </c:pt>
                <c:pt idx="3951">
                  <c:v>27458.099999999271</c:v>
                </c:pt>
                <c:pt idx="3952">
                  <c:v>27463.099999999271</c:v>
                </c:pt>
                <c:pt idx="3953">
                  <c:v>27470.599999999271</c:v>
                </c:pt>
                <c:pt idx="3954">
                  <c:v>27475.599999999271</c:v>
                </c:pt>
                <c:pt idx="3955">
                  <c:v>27482.799999999272</c:v>
                </c:pt>
                <c:pt idx="3956">
                  <c:v>27489.999999999269</c:v>
                </c:pt>
                <c:pt idx="3957">
                  <c:v>27499.299999999272</c:v>
                </c:pt>
                <c:pt idx="3958">
                  <c:v>27503.599999999271</c:v>
                </c:pt>
                <c:pt idx="3959">
                  <c:v>27507.89999999927</c:v>
                </c:pt>
                <c:pt idx="3960">
                  <c:v>27512.799999999272</c:v>
                </c:pt>
                <c:pt idx="3961">
                  <c:v>27516.499999999269</c:v>
                </c:pt>
                <c:pt idx="3962">
                  <c:v>27524.299999999272</c:v>
                </c:pt>
                <c:pt idx="3963">
                  <c:v>27528.299999999272</c:v>
                </c:pt>
                <c:pt idx="3964">
                  <c:v>27535.099999999271</c:v>
                </c:pt>
                <c:pt idx="3965">
                  <c:v>27545.099999999271</c:v>
                </c:pt>
                <c:pt idx="3966">
                  <c:v>27552.599999999271</c:v>
                </c:pt>
                <c:pt idx="3967">
                  <c:v>27557.599999999271</c:v>
                </c:pt>
                <c:pt idx="3968">
                  <c:v>27562.599999999271</c:v>
                </c:pt>
                <c:pt idx="3969">
                  <c:v>27567.599999999271</c:v>
                </c:pt>
                <c:pt idx="3970">
                  <c:v>27575.39999999927</c:v>
                </c:pt>
                <c:pt idx="3971">
                  <c:v>27583.199999999251</c:v>
                </c:pt>
                <c:pt idx="3972">
                  <c:v>27593.199999999251</c:v>
                </c:pt>
                <c:pt idx="3973">
                  <c:v>27600.699999999251</c:v>
                </c:pt>
                <c:pt idx="3974">
                  <c:v>27604.999999999269</c:v>
                </c:pt>
                <c:pt idx="3975">
                  <c:v>27609.999999999269</c:v>
                </c:pt>
                <c:pt idx="3976">
                  <c:v>27619.999999999269</c:v>
                </c:pt>
                <c:pt idx="3977">
                  <c:v>27628.999999999269</c:v>
                </c:pt>
                <c:pt idx="3978">
                  <c:v>27636.499999999269</c:v>
                </c:pt>
                <c:pt idx="3979">
                  <c:v>27640.799999999261</c:v>
                </c:pt>
                <c:pt idx="3980">
                  <c:v>27650.09999999926</c:v>
                </c:pt>
                <c:pt idx="3981">
                  <c:v>27655.09999999926</c:v>
                </c:pt>
                <c:pt idx="3982">
                  <c:v>27659.09999999926</c:v>
                </c:pt>
                <c:pt idx="3983">
                  <c:v>27665.899999999259</c:v>
                </c:pt>
                <c:pt idx="3984">
                  <c:v>27672.699999999251</c:v>
                </c:pt>
                <c:pt idx="3985">
                  <c:v>27679.499999999261</c:v>
                </c:pt>
                <c:pt idx="3986">
                  <c:v>27686.399999999259</c:v>
                </c:pt>
                <c:pt idx="3987">
                  <c:v>27691.399999999259</c:v>
                </c:pt>
                <c:pt idx="3988">
                  <c:v>27700.699999999251</c:v>
                </c:pt>
                <c:pt idx="3989">
                  <c:v>27703.299999999261</c:v>
                </c:pt>
                <c:pt idx="3990">
                  <c:v>27710.899999999259</c:v>
                </c:pt>
                <c:pt idx="3991">
                  <c:v>27718.799999999261</c:v>
                </c:pt>
                <c:pt idx="3992">
                  <c:v>27728.09999999926</c:v>
                </c:pt>
                <c:pt idx="3993">
                  <c:v>27735.59999999926</c:v>
                </c:pt>
                <c:pt idx="3994">
                  <c:v>27743.09999999926</c:v>
                </c:pt>
                <c:pt idx="3995">
                  <c:v>27750.59999999926</c:v>
                </c:pt>
                <c:pt idx="3996">
                  <c:v>27759.899999999259</c:v>
                </c:pt>
                <c:pt idx="3997">
                  <c:v>27769.199999999251</c:v>
                </c:pt>
                <c:pt idx="3998">
                  <c:v>27778.499999999261</c:v>
                </c:pt>
                <c:pt idx="3999">
                  <c:v>27788.499999999261</c:v>
                </c:pt>
                <c:pt idx="4000">
                  <c:v>27798.499999999261</c:v>
                </c:pt>
                <c:pt idx="4001">
                  <c:v>27807.799999999261</c:v>
                </c:pt>
                <c:pt idx="4002">
                  <c:v>27817.09999999926</c:v>
                </c:pt>
                <c:pt idx="4003">
                  <c:v>27826.399999999259</c:v>
                </c:pt>
                <c:pt idx="4004">
                  <c:v>27835.699999999251</c:v>
                </c:pt>
                <c:pt idx="4005">
                  <c:v>27839.999999999261</c:v>
                </c:pt>
                <c:pt idx="4006">
                  <c:v>27846.799999999261</c:v>
                </c:pt>
                <c:pt idx="4007">
                  <c:v>27850.799999999261</c:v>
                </c:pt>
                <c:pt idx="4008">
                  <c:v>27854.299999999261</c:v>
                </c:pt>
                <c:pt idx="4009">
                  <c:v>27856.199999999251</c:v>
                </c:pt>
                <c:pt idx="4010">
                  <c:v>27865.499999999261</c:v>
                </c:pt>
                <c:pt idx="4011">
                  <c:v>27874.799999999261</c:v>
                </c:pt>
                <c:pt idx="4012">
                  <c:v>27879.799999999261</c:v>
                </c:pt>
                <c:pt idx="4013">
                  <c:v>27884.799999999261</c:v>
                </c:pt>
                <c:pt idx="4014">
                  <c:v>27894.799999999261</c:v>
                </c:pt>
                <c:pt idx="4015">
                  <c:v>27904.09999999926</c:v>
                </c:pt>
                <c:pt idx="4016">
                  <c:v>27914.09999999926</c:v>
                </c:pt>
                <c:pt idx="4017">
                  <c:v>27921.299999999261</c:v>
                </c:pt>
                <c:pt idx="4018">
                  <c:v>27926.399999999259</c:v>
                </c:pt>
                <c:pt idx="4019">
                  <c:v>27929.699999999251</c:v>
                </c:pt>
                <c:pt idx="4020">
                  <c:v>27936.29999999925</c:v>
                </c:pt>
                <c:pt idx="4021">
                  <c:v>27942.899999999248</c:v>
                </c:pt>
                <c:pt idx="4022">
                  <c:v>27949.499999999251</c:v>
                </c:pt>
                <c:pt idx="4023">
                  <c:v>27954.099999999249</c:v>
                </c:pt>
                <c:pt idx="4024">
                  <c:v>27956.19999999924</c:v>
                </c:pt>
                <c:pt idx="4025">
                  <c:v>27962.19999999924</c:v>
                </c:pt>
                <c:pt idx="4026">
                  <c:v>27966.499999999251</c:v>
                </c:pt>
                <c:pt idx="4027">
                  <c:v>27973.29999999925</c:v>
                </c:pt>
                <c:pt idx="4028">
                  <c:v>27980.099999999238</c:v>
                </c:pt>
                <c:pt idx="4029">
                  <c:v>27984.399999999241</c:v>
                </c:pt>
                <c:pt idx="4030">
                  <c:v>27987.69999999924</c:v>
                </c:pt>
                <c:pt idx="4031">
                  <c:v>27995.49999999924</c:v>
                </c:pt>
                <c:pt idx="4032">
                  <c:v>28000.49999999924</c:v>
                </c:pt>
                <c:pt idx="4033">
                  <c:v>28004.799999999239</c:v>
                </c:pt>
                <c:pt idx="4034">
                  <c:v>28009.099999999238</c:v>
                </c:pt>
                <c:pt idx="4035">
                  <c:v>28013.099999999238</c:v>
                </c:pt>
                <c:pt idx="4036">
                  <c:v>28017.399999999241</c:v>
                </c:pt>
                <c:pt idx="4037">
                  <c:v>28021.69999999924</c:v>
                </c:pt>
                <c:pt idx="4038">
                  <c:v>28024.299999999239</c:v>
                </c:pt>
                <c:pt idx="4039">
                  <c:v>28033.599999999231</c:v>
                </c:pt>
                <c:pt idx="4040">
                  <c:v>28042.89999999923</c:v>
                </c:pt>
                <c:pt idx="4041">
                  <c:v>28051.89999999923</c:v>
                </c:pt>
                <c:pt idx="4042">
                  <c:v>28061.199999999229</c:v>
                </c:pt>
                <c:pt idx="4043">
                  <c:v>28071.199999999229</c:v>
                </c:pt>
                <c:pt idx="4044">
                  <c:v>28076.199999999229</c:v>
                </c:pt>
                <c:pt idx="4045">
                  <c:v>28085.199999999229</c:v>
                </c:pt>
                <c:pt idx="4046">
                  <c:v>28092.299999999232</c:v>
                </c:pt>
                <c:pt idx="4047">
                  <c:v>28100.099999999231</c:v>
                </c:pt>
                <c:pt idx="4048">
                  <c:v>28105.49999999924</c:v>
                </c:pt>
                <c:pt idx="4049">
                  <c:v>28109.799999999232</c:v>
                </c:pt>
                <c:pt idx="4050">
                  <c:v>28119.799999999232</c:v>
                </c:pt>
                <c:pt idx="4051">
                  <c:v>28125.599999999231</c:v>
                </c:pt>
                <c:pt idx="4052">
                  <c:v>28132.699999999229</c:v>
                </c:pt>
                <c:pt idx="4053">
                  <c:v>28137.599999999231</c:v>
                </c:pt>
                <c:pt idx="4054">
                  <c:v>28146.89999999923</c:v>
                </c:pt>
                <c:pt idx="4055">
                  <c:v>28156.199999999229</c:v>
                </c:pt>
                <c:pt idx="4056">
                  <c:v>28165.499999999229</c:v>
                </c:pt>
                <c:pt idx="4057">
                  <c:v>28170.499999999229</c:v>
                </c:pt>
                <c:pt idx="4058">
                  <c:v>28177.999999999229</c:v>
                </c:pt>
                <c:pt idx="4059">
                  <c:v>28182.299999999232</c:v>
                </c:pt>
                <c:pt idx="4060">
                  <c:v>28186.599999999231</c:v>
                </c:pt>
                <c:pt idx="4061">
                  <c:v>28195.89999999923</c:v>
                </c:pt>
                <c:pt idx="4062">
                  <c:v>28205.199999999211</c:v>
                </c:pt>
                <c:pt idx="4063">
                  <c:v>28209.499999999229</c:v>
                </c:pt>
                <c:pt idx="4064">
                  <c:v>28218.799999999221</c:v>
                </c:pt>
                <c:pt idx="4065">
                  <c:v>28228.09999999922</c:v>
                </c:pt>
                <c:pt idx="4066">
                  <c:v>28232.399999999219</c:v>
                </c:pt>
                <c:pt idx="4067">
                  <c:v>28241.699999999211</c:v>
                </c:pt>
                <c:pt idx="4068">
                  <c:v>28248.499999999221</c:v>
                </c:pt>
                <c:pt idx="4069">
                  <c:v>28252.799999999221</c:v>
                </c:pt>
                <c:pt idx="4070">
                  <c:v>28262.09999999922</c:v>
                </c:pt>
                <c:pt idx="4071">
                  <c:v>28266.399999999219</c:v>
                </c:pt>
                <c:pt idx="4072">
                  <c:v>28270.699999999211</c:v>
                </c:pt>
                <c:pt idx="4073">
                  <c:v>28274.999999999221</c:v>
                </c:pt>
                <c:pt idx="4074">
                  <c:v>28281.799999999221</c:v>
                </c:pt>
                <c:pt idx="4075">
                  <c:v>28291.09999999922</c:v>
                </c:pt>
                <c:pt idx="4076">
                  <c:v>28298.59999999922</c:v>
                </c:pt>
                <c:pt idx="4077">
                  <c:v>28306.09999999922</c:v>
                </c:pt>
                <c:pt idx="4078">
                  <c:v>28309.59999999922</c:v>
                </c:pt>
                <c:pt idx="4079">
                  <c:v>28318.899999999219</c:v>
                </c:pt>
                <c:pt idx="4080">
                  <c:v>28328.199999999211</c:v>
                </c:pt>
                <c:pt idx="4081">
                  <c:v>28332.499999999221</c:v>
                </c:pt>
                <c:pt idx="4082">
                  <c:v>28336.799999999221</c:v>
                </c:pt>
                <c:pt idx="4083">
                  <c:v>28341.09999999922</c:v>
                </c:pt>
                <c:pt idx="4084">
                  <c:v>28345.399999999219</c:v>
                </c:pt>
                <c:pt idx="4085">
                  <c:v>28354.699999999211</c:v>
                </c:pt>
                <c:pt idx="4086">
                  <c:v>28358.999999999211</c:v>
                </c:pt>
                <c:pt idx="4087">
                  <c:v>28363.29999999921</c:v>
                </c:pt>
                <c:pt idx="4088">
                  <c:v>28367.599999999209</c:v>
                </c:pt>
                <c:pt idx="4089">
                  <c:v>28376.899999999208</c:v>
                </c:pt>
                <c:pt idx="4090">
                  <c:v>28386.199999999211</c:v>
                </c:pt>
                <c:pt idx="4091">
                  <c:v>28395.499999999211</c:v>
                </c:pt>
                <c:pt idx="4092">
                  <c:v>28404.79999999921</c:v>
                </c:pt>
                <c:pt idx="4093">
                  <c:v>28414.099999999209</c:v>
                </c:pt>
                <c:pt idx="4094">
                  <c:v>28423.399999999201</c:v>
                </c:pt>
                <c:pt idx="4095">
                  <c:v>28432.6999999992</c:v>
                </c:pt>
                <c:pt idx="4096">
                  <c:v>28441.999999999211</c:v>
                </c:pt>
                <c:pt idx="4097">
                  <c:v>28451.29999999921</c:v>
                </c:pt>
                <c:pt idx="4098">
                  <c:v>28460.599999999198</c:v>
                </c:pt>
                <c:pt idx="4099">
                  <c:v>28464.899999999201</c:v>
                </c:pt>
                <c:pt idx="4100">
                  <c:v>28469.1999999992</c:v>
                </c:pt>
                <c:pt idx="4101">
                  <c:v>28474.9999999992</c:v>
                </c:pt>
                <c:pt idx="4102">
                  <c:v>28484.299999999199</c:v>
                </c:pt>
                <c:pt idx="4103">
                  <c:v>28491.099999999198</c:v>
                </c:pt>
                <c:pt idx="4104">
                  <c:v>28500.399999999201</c:v>
                </c:pt>
                <c:pt idx="4105">
                  <c:v>28509.6999999992</c:v>
                </c:pt>
                <c:pt idx="4106">
                  <c:v>28518.9999999992</c:v>
                </c:pt>
                <c:pt idx="4107">
                  <c:v>28523.299999999199</c:v>
                </c:pt>
                <c:pt idx="4108">
                  <c:v>28532.599999999191</c:v>
                </c:pt>
                <c:pt idx="4109">
                  <c:v>28536.89999999919</c:v>
                </c:pt>
                <c:pt idx="4110">
                  <c:v>28546.199999999189</c:v>
                </c:pt>
                <c:pt idx="4111">
                  <c:v>28550.4999999992</c:v>
                </c:pt>
                <c:pt idx="4112">
                  <c:v>28554.799999999192</c:v>
                </c:pt>
                <c:pt idx="4113">
                  <c:v>28559.099999999191</c:v>
                </c:pt>
                <c:pt idx="4114">
                  <c:v>28560.9999999992</c:v>
                </c:pt>
                <c:pt idx="4115">
                  <c:v>28565.9999999992</c:v>
                </c:pt>
                <c:pt idx="4116">
                  <c:v>28575.299999999192</c:v>
                </c:pt>
                <c:pt idx="4117">
                  <c:v>28584.599999999191</c:v>
                </c:pt>
                <c:pt idx="4118">
                  <c:v>28593.89999999919</c:v>
                </c:pt>
                <c:pt idx="4119">
                  <c:v>28603.89999999919</c:v>
                </c:pt>
                <c:pt idx="4120">
                  <c:v>28613.89999999919</c:v>
                </c:pt>
                <c:pt idx="4121">
                  <c:v>28621.39999999919</c:v>
                </c:pt>
                <c:pt idx="4122">
                  <c:v>28629.199999999189</c:v>
                </c:pt>
                <c:pt idx="4123">
                  <c:v>28636.999999999189</c:v>
                </c:pt>
                <c:pt idx="4124">
                  <c:v>28644.799999999192</c:v>
                </c:pt>
                <c:pt idx="4125">
                  <c:v>28652.599999999191</c:v>
                </c:pt>
                <c:pt idx="4126">
                  <c:v>28660.39999999919</c:v>
                </c:pt>
                <c:pt idx="4127">
                  <c:v>28669.699999999149</c:v>
                </c:pt>
                <c:pt idx="4128">
                  <c:v>28674.799999999181</c:v>
                </c:pt>
                <c:pt idx="4129">
                  <c:v>28679.799999999181</c:v>
                </c:pt>
                <c:pt idx="4130">
                  <c:v>28689.09999999918</c:v>
                </c:pt>
                <c:pt idx="4131">
                  <c:v>28696.59999999918</c:v>
                </c:pt>
                <c:pt idx="4132">
                  <c:v>28701.199999999149</c:v>
                </c:pt>
                <c:pt idx="4133">
                  <c:v>28707.399999999179</c:v>
                </c:pt>
                <c:pt idx="4134">
                  <c:v>28712.399999999179</c:v>
                </c:pt>
                <c:pt idx="4135">
                  <c:v>28721.699999999149</c:v>
                </c:pt>
                <c:pt idx="4136">
                  <c:v>28730.999999999181</c:v>
                </c:pt>
                <c:pt idx="4137">
                  <c:v>28737.799999999181</c:v>
                </c:pt>
                <c:pt idx="4138">
                  <c:v>28747.09999999918</c:v>
                </c:pt>
                <c:pt idx="4139">
                  <c:v>28756.399999999179</c:v>
                </c:pt>
                <c:pt idx="4140">
                  <c:v>28765.699999999149</c:v>
                </c:pt>
                <c:pt idx="4141">
                  <c:v>28769.999999999181</c:v>
                </c:pt>
                <c:pt idx="4142">
                  <c:v>28779.299999999181</c:v>
                </c:pt>
                <c:pt idx="4143">
                  <c:v>28788.59999999918</c:v>
                </c:pt>
                <c:pt idx="4144">
                  <c:v>28797.89999999915</c:v>
                </c:pt>
                <c:pt idx="4145">
                  <c:v>28802.199999999149</c:v>
                </c:pt>
                <c:pt idx="4146">
                  <c:v>28811.499999999171</c:v>
                </c:pt>
                <c:pt idx="4147">
                  <c:v>28820.79999999917</c:v>
                </c:pt>
                <c:pt idx="4148">
                  <c:v>28830.099999999169</c:v>
                </c:pt>
                <c:pt idx="4149">
                  <c:v>28839.39999999915</c:v>
                </c:pt>
                <c:pt idx="4150">
                  <c:v>28848.699999999149</c:v>
                </c:pt>
                <c:pt idx="4151">
                  <c:v>28857.999999999171</c:v>
                </c:pt>
                <c:pt idx="4152">
                  <c:v>28867.29999999917</c:v>
                </c:pt>
                <c:pt idx="4153">
                  <c:v>28876.599999999169</c:v>
                </c:pt>
                <c:pt idx="4154">
                  <c:v>28885.89999999915</c:v>
                </c:pt>
                <c:pt idx="4155">
                  <c:v>28895.199999999149</c:v>
                </c:pt>
                <c:pt idx="4156">
                  <c:v>28904.499999999171</c:v>
                </c:pt>
                <c:pt idx="4157">
                  <c:v>28913.79999999917</c:v>
                </c:pt>
                <c:pt idx="4158">
                  <c:v>28923.099999999151</c:v>
                </c:pt>
                <c:pt idx="4159">
                  <c:v>28927.999999999171</c:v>
                </c:pt>
                <c:pt idx="4160">
                  <c:v>28930.599999999151</c:v>
                </c:pt>
                <c:pt idx="4161">
                  <c:v>28939.89999999915</c:v>
                </c:pt>
                <c:pt idx="4162">
                  <c:v>28949.199999999149</c:v>
                </c:pt>
                <c:pt idx="4163">
                  <c:v>28954.199999999149</c:v>
                </c:pt>
                <c:pt idx="4164">
                  <c:v>28960.99999999916</c:v>
                </c:pt>
                <c:pt idx="4165">
                  <c:v>28967.39999999915</c:v>
                </c:pt>
                <c:pt idx="4166">
                  <c:v>28974.49999999916</c:v>
                </c:pt>
                <c:pt idx="4167">
                  <c:v>28981.39999999915</c:v>
                </c:pt>
                <c:pt idx="4168">
                  <c:v>28990.699999999149</c:v>
                </c:pt>
                <c:pt idx="4169">
                  <c:v>28999.99999999916</c:v>
                </c:pt>
                <c:pt idx="4170">
                  <c:v>29006.799999999159</c:v>
                </c:pt>
                <c:pt idx="4171">
                  <c:v>29013.599999999151</c:v>
                </c:pt>
                <c:pt idx="4172">
                  <c:v>29020.39999999915</c:v>
                </c:pt>
                <c:pt idx="4173">
                  <c:v>29027.199999999149</c:v>
                </c:pt>
                <c:pt idx="4174">
                  <c:v>29033.99999999916</c:v>
                </c:pt>
                <c:pt idx="4175">
                  <c:v>29043.299999999159</c:v>
                </c:pt>
                <c:pt idx="4176">
                  <c:v>29050.099999999151</c:v>
                </c:pt>
                <c:pt idx="4177">
                  <c:v>29059.39999999915</c:v>
                </c:pt>
                <c:pt idx="4178">
                  <c:v>29068.699999999149</c:v>
                </c:pt>
                <c:pt idx="4179">
                  <c:v>29073.699999999149</c:v>
                </c:pt>
                <c:pt idx="4180">
                  <c:v>29079.699999999149</c:v>
                </c:pt>
                <c:pt idx="4181">
                  <c:v>29084.699999999149</c:v>
                </c:pt>
                <c:pt idx="4182">
                  <c:v>29091.49999999916</c:v>
                </c:pt>
                <c:pt idx="4183">
                  <c:v>29098.299999999159</c:v>
                </c:pt>
                <c:pt idx="4184">
                  <c:v>29105.099999999151</c:v>
                </c:pt>
                <c:pt idx="4185">
                  <c:v>29110.89999999915</c:v>
                </c:pt>
                <c:pt idx="4186">
                  <c:v>29117.699999999149</c:v>
                </c:pt>
                <c:pt idx="4187">
                  <c:v>29124.49999999916</c:v>
                </c:pt>
                <c:pt idx="4188">
                  <c:v>29131.99999999916</c:v>
                </c:pt>
                <c:pt idx="4189">
                  <c:v>29141.299999999152</c:v>
                </c:pt>
                <c:pt idx="4190">
                  <c:v>29150.599999999151</c:v>
                </c:pt>
                <c:pt idx="4191">
                  <c:v>29158.39999999915</c:v>
                </c:pt>
                <c:pt idx="4192">
                  <c:v>29165.499999999149</c:v>
                </c:pt>
                <c:pt idx="4193">
                  <c:v>29172.299999999152</c:v>
                </c:pt>
                <c:pt idx="4194">
                  <c:v>29179.099999999151</c:v>
                </c:pt>
                <c:pt idx="4195">
                  <c:v>29183.999999999149</c:v>
                </c:pt>
                <c:pt idx="4196">
                  <c:v>29188.999999999149</c:v>
                </c:pt>
                <c:pt idx="4197">
                  <c:v>29198.299999999152</c:v>
                </c:pt>
                <c:pt idx="4198">
                  <c:v>29207.599999999151</c:v>
                </c:pt>
                <c:pt idx="4199">
                  <c:v>29216.89999999915</c:v>
                </c:pt>
                <c:pt idx="4200">
                  <c:v>29226.199999999109</c:v>
                </c:pt>
                <c:pt idx="4201">
                  <c:v>29230.599999999151</c:v>
                </c:pt>
                <c:pt idx="4202">
                  <c:v>29237.39999999915</c:v>
                </c:pt>
                <c:pt idx="4203">
                  <c:v>29244.599999999151</c:v>
                </c:pt>
                <c:pt idx="4204">
                  <c:v>29249.199999999109</c:v>
                </c:pt>
                <c:pt idx="4205">
                  <c:v>29256.099999999151</c:v>
                </c:pt>
                <c:pt idx="4206">
                  <c:v>29263.89999999915</c:v>
                </c:pt>
                <c:pt idx="4207">
                  <c:v>29270.699999999109</c:v>
                </c:pt>
                <c:pt idx="4208">
                  <c:v>29277.89999999915</c:v>
                </c:pt>
                <c:pt idx="4209">
                  <c:v>29285.099999999151</c:v>
                </c:pt>
                <c:pt idx="4210">
                  <c:v>29292.299999999152</c:v>
                </c:pt>
                <c:pt idx="4211">
                  <c:v>29299.499999999149</c:v>
                </c:pt>
                <c:pt idx="4212">
                  <c:v>29308.799999999152</c:v>
                </c:pt>
                <c:pt idx="4213">
                  <c:v>29313.099999999151</c:v>
                </c:pt>
                <c:pt idx="4214">
                  <c:v>29322.39999999915</c:v>
                </c:pt>
                <c:pt idx="4215">
                  <c:v>29331.699999999109</c:v>
                </c:pt>
                <c:pt idx="4216">
                  <c:v>29340.999999999149</c:v>
                </c:pt>
                <c:pt idx="4217">
                  <c:v>29350.299999999141</c:v>
                </c:pt>
                <c:pt idx="4218">
                  <c:v>29359.299999999141</c:v>
                </c:pt>
                <c:pt idx="4219">
                  <c:v>29364.299999999141</c:v>
                </c:pt>
                <c:pt idx="4220">
                  <c:v>29374.299999999141</c:v>
                </c:pt>
                <c:pt idx="4221">
                  <c:v>29384.299999999141</c:v>
                </c:pt>
                <c:pt idx="4222">
                  <c:v>29391.799999999141</c:v>
                </c:pt>
                <c:pt idx="4223">
                  <c:v>29399.299999999141</c:v>
                </c:pt>
                <c:pt idx="4224">
                  <c:v>29403.899999999139</c:v>
                </c:pt>
                <c:pt idx="4225">
                  <c:v>29407.499999999141</c:v>
                </c:pt>
                <c:pt idx="4226">
                  <c:v>29414.299999999141</c:v>
                </c:pt>
                <c:pt idx="4227">
                  <c:v>29418.59999999914</c:v>
                </c:pt>
                <c:pt idx="4228">
                  <c:v>29423.199999999109</c:v>
                </c:pt>
                <c:pt idx="4229">
                  <c:v>29429.999999999141</c:v>
                </c:pt>
                <c:pt idx="4230">
                  <c:v>29436.799999999141</c:v>
                </c:pt>
                <c:pt idx="4231">
                  <c:v>29440.299999999141</c:v>
                </c:pt>
                <c:pt idx="4232">
                  <c:v>29447.799999999141</c:v>
                </c:pt>
                <c:pt idx="4233">
                  <c:v>29454.59999999914</c:v>
                </c:pt>
                <c:pt idx="4234">
                  <c:v>29461.39999999911</c:v>
                </c:pt>
                <c:pt idx="4235">
                  <c:v>29466.299999999141</c:v>
                </c:pt>
                <c:pt idx="4236">
                  <c:v>29473.09999999914</c:v>
                </c:pt>
                <c:pt idx="4237">
                  <c:v>29480.59999999914</c:v>
                </c:pt>
                <c:pt idx="4238">
                  <c:v>29488.09999999914</c:v>
                </c:pt>
                <c:pt idx="4239">
                  <c:v>29493.09999999914</c:v>
                </c:pt>
                <c:pt idx="4240">
                  <c:v>29502.39999999911</c:v>
                </c:pt>
                <c:pt idx="4241">
                  <c:v>29511.699999999109</c:v>
                </c:pt>
                <c:pt idx="4242">
                  <c:v>29520.999999999131</c:v>
                </c:pt>
                <c:pt idx="4243">
                  <c:v>29530.29999999913</c:v>
                </c:pt>
                <c:pt idx="4244">
                  <c:v>29539.599999999129</c:v>
                </c:pt>
                <c:pt idx="4245">
                  <c:v>29548.89999999911</c:v>
                </c:pt>
                <c:pt idx="4246">
                  <c:v>29558.199999999109</c:v>
                </c:pt>
                <c:pt idx="4247">
                  <c:v>29567.499999999131</c:v>
                </c:pt>
                <c:pt idx="4248">
                  <c:v>29576.79999999913</c:v>
                </c:pt>
                <c:pt idx="4249">
                  <c:v>29583.599999999129</c:v>
                </c:pt>
                <c:pt idx="4250">
                  <c:v>29592.89999999911</c:v>
                </c:pt>
                <c:pt idx="4251">
                  <c:v>29602.199999999109</c:v>
                </c:pt>
                <c:pt idx="4252">
                  <c:v>29611.499999999131</c:v>
                </c:pt>
                <c:pt idx="4253">
                  <c:v>29620.79999999913</c:v>
                </c:pt>
                <c:pt idx="4254">
                  <c:v>29630.099999999111</c:v>
                </c:pt>
                <c:pt idx="4255">
                  <c:v>29639.39999999911</c:v>
                </c:pt>
                <c:pt idx="4256">
                  <c:v>29648.699999999109</c:v>
                </c:pt>
                <c:pt idx="4257">
                  <c:v>29657.99999999912</c:v>
                </c:pt>
                <c:pt idx="4258">
                  <c:v>29667.299999999119</c:v>
                </c:pt>
                <c:pt idx="4259">
                  <c:v>29676.599999999111</c:v>
                </c:pt>
                <c:pt idx="4260">
                  <c:v>29681.599999999111</c:v>
                </c:pt>
                <c:pt idx="4261">
                  <c:v>29689.099999999111</c:v>
                </c:pt>
                <c:pt idx="4262">
                  <c:v>29696.299999999119</c:v>
                </c:pt>
                <c:pt idx="4263">
                  <c:v>29704.099999999111</c:v>
                </c:pt>
                <c:pt idx="4264">
                  <c:v>29709.099999999111</c:v>
                </c:pt>
                <c:pt idx="4265">
                  <c:v>29719.099999999111</c:v>
                </c:pt>
                <c:pt idx="4266">
                  <c:v>29722.39999999911</c:v>
                </c:pt>
                <c:pt idx="4267">
                  <c:v>29730.699999999109</c:v>
                </c:pt>
                <c:pt idx="4268">
                  <c:v>29733.99999999912</c:v>
                </c:pt>
                <c:pt idx="4269">
                  <c:v>29737.299999999119</c:v>
                </c:pt>
                <c:pt idx="4270">
                  <c:v>29745.599999999111</c:v>
                </c:pt>
                <c:pt idx="4271">
                  <c:v>29749.89999999911</c:v>
                </c:pt>
                <c:pt idx="4272">
                  <c:v>29755.89999999911</c:v>
                </c:pt>
                <c:pt idx="4273">
                  <c:v>29760.799999999119</c:v>
                </c:pt>
                <c:pt idx="4274">
                  <c:v>29770.799999999119</c:v>
                </c:pt>
                <c:pt idx="4275">
                  <c:v>29775.099999999111</c:v>
                </c:pt>
                <c:pt idx="4276">
                  <c:v>29781.49999999912</c:v>
                </c:pt>
                <c:pt idx="4277">
                  <c:v>29784.699999999109</c:v>
                </c:pt>
                <c:pt idx="4278">
                  <c:v>29786.599999999111</c:v>
                </c:pt>
                <c:pt idx="4279">
                  <c:v>29790.099999999111</c:v>
                </c:pt>
                <c:pt idx="4280">
                  <c:v>29794.099999999111</c:v>
                </c:pt>
                <c:pt idx="4281">
                  <c:v>29798.39999999911</c:v>
                </c:pt>
                <c:pt idx="4282">
                  <c:v>29802.699999999109</c:v>
                </c:pt>
                <c:pt idx="4283">
                  <c:v>29807.599999999111</c:v>
                </c:pt>
                <c:pt idx="4284">
                  <c:v>29814.099999999111</c:v>
                </c:pt>
                <c:pt idx="4285">
                  <c:v>29818.49999999912</c:v>
                </c:pt>
                <c:pt idx="4286">
                  <c:v>29821.099999999111</c:v>
                </c:pt>
                <c:pt idx="4287">
                  <c:v>29826.099999999111</c:v>
                </c:pt>
                <c:pt idx="4288">
                  <c:v>29830.39999999911</c:v>
                </c:pt>
                <c:pt idx="4289">
                  <c:v>29834.699999999109</c:v>
                </c:pt>
                <c:pt idx="4290">
                  <c:v>29838.99999999912</c:v>
                </c:pt>
                <c:pt idx="4291">
                  <c:v>29846.199999999109</c:v>
                </c:pt>
                <c:pt idx="4292">
                  <c:v>29853.39999999911</c:v>
                </c:pt>
                <c:pt idx="4293">
                  <c:v>29863.39999999911</c:v>
                </c:pt>
                <c:pt idx="4294">
                  <c:v>29867.799999999119</c:v>
                </c:pt>
                <c:pt idx="4295">
                  <c:v>29871.799999999119</c:v>
                </c:pt>
                <c:pt idx="4296">
                  <c:v>29876.699999999109</c:v>
                </c:pt>
                <c:pt idx="4297">
                  <c:v>29881.799999999119</c:v>
                </c:pt>
                <c:pt idx="4298">
                  <c:v>29888.99999999912</c:v>
                </c:pt>
                <c:pt idx="4299">
                  <c:v>29898.99999999912</c:v>
                </c:pt>
                <c:pt idx="4300">
                  <c:v>29906.799999999119</c:v>
                </c:pt>
                <c:pt idx="4301">
                  <c:v>29914.599999999111</c:v>
                </c:pt>
                <c:pt idx="4302">
                  <c:v>29923.89999999911</c:v>
                </c:pt>
                <c:pt idx="4303">
                  <c:v>29930.699999999109</c:v>
                </c:pt>
                <c:pt idx="4304">
                  <c:v>29937.49999999912</c:v>
                </c:pt>
                <c:pt idx="4305">
                  <c:v>29946.799999999119</c:v>
                </c:pt>
                <c:pt idx="4306">
                  <c:v>29956.099999999111</c:v>
                </c:pt>
                <c:pt idx="4307">
                  <c:v>29965.39999999911</c:v>
                </c:pt>
                <c:pt idx="4308">
                  <c:v>29974.699999999109</c:v>
                </c:pt>
                <c:pt idx="4309">
                  <c:v>29983.99999999912</c:v>
                </c:pt>
                <c:pt idx="4310">
                  <c:v>29993.299999999119</c:v>
                </c:pt>
                <c:pt idx="4311">
                  <c:v>30002.599999999111</c:v>
                </c:pt>
                <c:pt idx="4312">
                  <c:v>30011.89999999911</c:v>
                </c:pt>
                <c:pt idx="4313">
                  <c:v>30021.199999999109</c:v>
                </c:pt>
                <c:pt idx="4314">
                  <c:v>30030.49999999912</c:v>
                </c:pt>
                <c:pt idx="4315">
                  <c:v>30039.799999999112</c:v>
                </c:pt>
                <c:pt idx="4316">
                  <c:v>30049.099999999111</c:v>
                </c:pt>
                <c:pt idx="4317">
                  <c:v>30058.39999999911</c:v>
                </c:pt>
                <c:pt idx="4318">
                  <c:v>30067.699999999109</c:v>
                </c:pt>
                <c:pt idx="4319">
                  <c:v>30076.999999999109</c:v>
                </c:pt>
                <c:pt idx="4320">
                  <c:v>30086.299999999112</c:v>
                </c:pt>
                <c:pt idx="4321">
                  <c:v>30095.599999999111</c:v>
                </c:pt>
                <c:pt idx="4322">
                  <c:v>30102.39999999911</c:v>
                </c:pt>
                <c:pt idx="4323">
                  <c:v>30109.199999999091</c:v>
                </c:pt>
                <c:pt idx="4324">
                  <c:v>30118.499999999109</c:v>
                </c:pt>
                <c:pt idx="4325">
                  <c:v>30123.499999999109</c:v>
                </c:pt>
                <c:pt idx="4326">
                  <c:v>30128.499999999109</c:v>
                </c:pt>
                <c:pt idx="4327">
                  <c:v>30137.799999999101</c:v>
                </c:pt>
                <c:pt idx="4328">
                  <c:v>30147.0999999991</c:v>
                </c:pt>
                <c:pt idx="4329">
                  <c:v>30156.399999999099</c:v>
                </c:pt>
                <c:pt idx="4330">
                  <c:v>30160.699999999091</c:v>
                </c:pt>
                <c:pt idx="4331">
                  <c:v>30164.999999999101</c:v>
                </c:pt>
                <c:pt idx="4332">
                  <c:v>30169.299999999101</c:v>
                </c:pt>
                <c:pt idx="4333">
                  <c:v>30178.5999999991</c:v>
                </c:pt>
                <c:pt idx="4334">
                  <c:v>30186.199999999091</c:v>
                </c:pt>
                <c:pt idx="4335">
                  <c:v>30192.999999999101</c:v>
                </c:pt>
                <c:pt idx="4336">
                  <c:v>30202.299999999101</c:v>
                </c:pt>
                <c:pt idx="4337">
                  <c:v>30209.799999999101</c:v>
                </c:pt>
                <c:pt idx="4338">
                  <c:v>30217.5999999991</c:v>
                </c:pt>
                <c:pt idx="4339">
                  <c:v>30221.5999999991</c:v>
                </c:pt>
                <c:pt idx="4340">
                  <c:v>30225.5999999991</c:v>
                </c:pt>
                <c:pt idx="4341">
                  <c:v>30231.5999999991</c:v>
                </c:pt>
                <c:pt idx="4342">
                  <c:v>30238.799999999101</c:v>
                </c:pt>
                <c:pt idx="4343">
                  <c:v>30248.799999999101</c:v>
                </c:pt>
                <c:pt idx="4344">
                  <c:v>30258.799999999101</c:v>
                </c:pt>
                <c:pt idx="4345">
                  <c:v>30264.899999999099</c:v>
                </c:pt>
                <c:pt idx="4346">
                  <c:v>30270.999999999101</c:v>
                </c:pt>
                <c:pt idx="4347">
                  <c:v>30279.299999999101</c:v>
                </c:pt>
                <c:pt idx="4348">
                  <c:v>30285.399999999099</c:v>
                </c:pt>
                <c:pt idx="4349">
                  <c:v>30294.699999999091</c:v>
                </c:pt>
                <c:pt idx="4350">
                  <c:v>30304.699999999091</c:v>
                </c:pt>
                <c:pt idx="4351">
                  <c:v>30311.499999999101</c:v>
                </c:pt>
                <c:pt idx="4352">
                  <c:v>30320.79999999909</c:v>
                </c:pt>
                <c:pt idx="4353">
                  <c:v>30330.099999999089</c:v>
                </c:pt>
                <c:pt idx="4354">
                  <c:v>30339.399999999088</c:v>
                </c:pt>
                <c:pt idx="4355">
                  <c:v>30346.199999999091</c:v>
                </c:pt>
                <c:pt idx="4356">
                  <c:v>30351.999999999101</c:v>
                </c:pt>
                <c:pt idx="4357">
                  <c:v>30356.29999999909</c:v>
                </c:pt>
                <c:pt idx="4358">
                  <c:v>30360.599999999089</c:v>
                </c:pt>
                <c:pt idx="4359">
                  <c:v>30369.899999999081</c:v>
                </c:pt>
                <c:pt idx="4360">
                  <c:v>30377.099999999089</c:v>
                </c:pt>
                <c:pt idx="4361">
                  <c:v>30384.29999999909</c:v>
                </c:pt>
                <c:pt idx="4362">
                  <c:v>30391.499999999101</c:v>
                </c:pt>
                <c:pt idx="4363">
                  <c:v>30396.899999999088</c:v>
                </c:pt>
                <c:pt idx="4364">
                  <c:v>30404.099999999089</c:v>
                </c:pt>
                <c:pt idx="4365">
                  <c:v>30411.29999999909</c:v>
                </c:pt>
                <c:pt idx="4366">
                  <c:v>30420.599999999089</c:v>
                </c:pt>
                <c:pt idx="4367">
                  <c:v>30428.199999999091</c:v>
                </c:pt>
                <c:pt idx="4368">
                  <c:v>30437.499999999101</c:v>
                </c:pt>
                <c:pt idx="4369">
                  <c:v>30446.79999999909</c:v>
                </c:pt>
                <c:pt idx="4370">
                  <c:v>30456.099999999089</c:v>
                </c:pt>
                <c:pt idx="4371">
                  <c:v>30458.69999999908</c:v>
                </c:pt>
                <c:pt idx="4372">
                  <c:v>30467.999999999101</c:v>
                </c:pt>
                <c:pt idx="4373">
                  <c:v>30477.29999999909</c:v>
                </c:pt>
                <c:pt idx="4374">
                  <c:v>30482.29999999909</c:v>
                </c:pt>
                <c:pt idx="4375">
                  <c:v>30487.29999999909</c:v>
                </c:pt>
                <c:pt idx="4376">
                  <c:v>30491.29999999909</c:v>
                </c:pt>
                <c:pt idx="4377">
                  <c:v>30500.599999999082</c:v>
                </c:pt>
                <c:pt idx="4378">
                  <c:v>30507.399999999081</c:v>
                </c:pt>
                <c:pt idx="4379">
                  <c:v>30511.69999999908</c:v>
                </c:pt>
                <c:pt idx="4380">
                  <c:v>30515.99999999908</c:v>
                </c:pt>
                <c:pt idx="4381">
                  <c:v>30525.299999999079</c:v>
                </c:pt>
                <c:pt idx="4382">
                  <c:v>30534.599999999082</c:v>
                </c:pt>
                <c:pt idx="4383">
                  <c:v>30543.899999999081</c:v>
                </c:pt>
                <c:pt idx="4384">
                  <c:v>30548.19999999908</c:v>
                </c:pt>
                <c:pt idx="4385">
                  <c:v>30552.49999999908</c:v>
                </c:pt>
                <c:pt idx="4386">
                  <c:v>30561.799999999079</c:v>
                </c:pt>
                <c:pt idx="4387">
                  <c:v>30570.799999999079</c:v>
                </c:pt>
                <c:pt idx="4388">
                  <c:v>30577.39999999907</c:v>
                </c:pt>
                <c:pt idx="4389">
                  <c:v>30584.199999999069</c:v>
                </c:pt>
                <c:pt idx="4390">
                  <c:v>30591.39999999907</c:v>
                </c:pt>
                <c:pt idx="4391">
                  <c:v>30593.299999999079</c:v>
                </c:pt>
                <c:pt idx="4392">
                  <c:v>30600.099999999071</c:v>
                </c:pt>
                <c:pt idx="4393">
                  <c:v>30606.89999999907</c:v>
                </c:pt>
                <c:pt idx="4394">
                  <c:v>30612.599999999071</c:v>
                </c:pt>
                <c:pt idx="4395">
                  <c:v>30620.39999999907</c:v>
                </c:pt>
                <c:pt idx="4396">
                  <c:v>30628.199999999069</c:v>
                </c:pt>
                <c:pt idx="4397">
                  <c:v>30635.99999999908</c:v>
                </c:pt>
                <c:pt idx="4398">
                  <c:v>30643.799999999072</c:v>
                </c:pt>
                <c:pt idx="4399">
                  <c:v>30651.599999999071</c:v>
                </c:pt>
                <c:pt idx="4400">
                  <c:v>30659.39999999907</c:v>
                </c:pt>
                <c:pt idx="4401">
                  <c:v>30667.199999999069</c:v>
                </c:pt>
                <c:pt idx="4402">
                  <c:v>30674.299999999072</c:v>
                </c:pt>
                <c:pt idx="4403">
                  <c:v>30682.099999999071</c:v>
                </c:pt>
                <c:pt idx="4404">
                  <c:v>30689.89999999907</c:v>
                </c:pt>
                <c:pt idx="4405">
                  <c:v>30697.699999999051</c:v>
                </c:pt>
                <c:pt idx="4406">
                  <c:v>30705.499999999069</c:v>
                </c:pt>
                <c:pt idx="4407">
                  <c:v>30714.499999999069</c:v>
                </c:pt>
                <c:pt idx="4408">
                  <c:v>30722.299999999061</c:v>
                </c:pt>
                <c:pt idx="4409">
                  <c:v>30730.09999999906</c:v>
                </c:pt>
                <c:pt idx="4410">
                  <c:v>30737.899999999059</c:v>
                </c:pt>
                <c:pt idx="4411">
                  <c:v>30744.999999999061</c:v>
                </c:pt>
                <c:pt idx="4412">
                  <c:v>30752.799999999061</c:v>
                </c:pt>
                <c:pt idx="4413">
                  <c:v>30760.59999999906</c:v>
                </c:pt>
                <c:pt idx="4414">
                  <c:v>30768.399999999059</c:v>
                </c:pt>
                <c:pt idx="4415">
                  <c:v>30776.199999999051</c:v>
                </c:pt>
                <c:pt idx="4416">
                  <c:v>30783.999999999061</c:v>
                </c:pt>
                <c:pt idx="4417">
                  <c:v>30791.799999999061</c:v>
                </c:pt>
                <c:pt idx="4418">
                  <c:v>30799.59999999906</c:v>
                </c:pt>
                <c:pt idx="4419">
                  <c:v>30807.399999999059</c:v>
                </c:pt>
                <c:pt idx="4420">
                  <c:v>30815.199999999051</c:v>
                </c:pt>
                <c:pt idx="4421">
                  <c:v>30822.999999999061</c:v>
                </c:pt>
                <c:pt idx="4422">
                  <c:v>30829.799999999061</c:v>
                </c:pt>
                <c:pt idx="4423">
                  <c:v>30838.799999999061</c:v>
                </c:pt>
                <c:pt idx="4424">
                  <c:v>30847.799999999061</c:v>
                </c:pt>
                <c:pt idx="4425">
                  <c:v>30855.299999999061</c:v>
                </c:pt>
                <c:pt idx="4426">
                  <c:v>30864.59999999906</c:v>
                </c:pt>
                <c:pt idx="4427">
                  <c:v>30873.899999999059</c:v>
                </c:pt>
                <c:pt idx="4428">
                  <c:v>30883.199999999051</c:v>
                </c:pt>
                <c:pt idx="4429">
                  <c:v>30892.49999999905</c:v>
                </c:pt>
                <c:pt idx="4430">
                  <c:v>30901.79999999905</c:v>
                </c:pt>
                <c:pt idx="4431">
                  <c:v>30911.099999999049</c:v>
                </c:pt>
                <c:pt idx="4432">
                  <c:v>30920.399999999048</c:v>
                </c:pt>
                <c:pt idx="4433">
                  <c:v>30929.699999999051</c:v>
                </c:pt>
                <c:pt idx="4434">
                  <c:v>30938.99999999905</c:v>
                </c:pt>
                <c:pt idx="4435">
                  <c:v>30948.29999999905</c:v>
                </c:pt>
                <c:pt idx="4436">
                  <c:v>30957.599999999049</c:v>
                </c:pt>
                <c:pt idx="4437">
                  <c:v>30966.899999999041</c:v>
                </c:pt>
                <c:pt idx="4438">
                  <c:v>30976.19999999904</c:v>
                </c:pt>
                <c:pt idx="4439">
                  <c:v>30985.49999999905</c:v>
                </c:pt>
                <c:pt idx="4440">
                  <c:v>30989.79999999905</c:v>
                </c:pt>
                <c:pt idx="4441">
                  <c:v>30994.099999999042</c:v>
                </c:pt>
                <c:pt idx="4442">
                  <c:v>31002.599999999042</c:v>
                </c:pt>
                <c:pt idx="4443">
                  <c:v>31012.599999999042</c:v>
                </c:pt>
                <c:pt idx="4444">
                  <c:v>31021.899999999041</c:v>
                </c:pt>
                <c:pt idx="4445">
                  <c:v>31031.19999999904</c:v>
                </c:pt>
                <c:pt idx="4446">
                  <c:v>31036.099999999042</c:v>
                </c:pt>
                <c:pt idx="4447">
                  <c:v>31040.399999999041</c:v>
                </c:pt>
                <c:pt idx="4448">
                  <c:v>31048.29999999905</c:v>
                </c:pt>
                <c:pt idx="4449">
                  <c:v>31050.399999999041</c:v>
                </c:pt>
                <c:pt idx="4450">
                  <c:v>31058.29999999905</c:v>
                </c:pt>
                <c:pt idx="4451">
                  <c:v>31065.099999999042</c:v>
                </c:pt>
                <c:pt idx="4452">
                  <c:v>31070.099999999042</c:v>
                </c:pt>
                <c:pt idx="4453">
                  <c:v>31074.99999999905</c:v>
                </c:pt>
                <c:pt idx="4454">
                  <c:v>31078.29999999905</c:v>
                </c:pt>
                <c:pt idx="4455">
                  <c:v>31084.49999999905</c:v>
                </c:pt>
                <c:pt idx="4456">
                  <c:v>31088.79999999905</c:v>
                </c:pt>
                <c:pt idx="4457">
                  <c:v>31095.99999999905</c:v>
                </c:pt>
                <c:pt idx="4458">
                  <c:v>31103.19999999904</c:v>
                </c:pt>
                <c:pt idx="4459">
                  <c:v>31112.49999999905</c:v>
                </c:pt>
                <c:pt idx="4460">
                  <c:v>31122.49999999905</c:v>
                </c:pt>
                <c:pt idx="4461">
                  <c:v>31131.79999999905</c:v>
                </c:pt>
                <c:pt idx="4462">
                  <c:v>31141.099999999042</c:v>
                </c:pt>
                <c:pt idx="4463">
                  <c:v>31150.399999999041</c:v>
                </c:pt>
                <c:pt idx="4464">
                  <c:v>31159.69999999904</c:v>
                </c:pt>
                <c:pt idx="4465">
                  <c:v>31168.99999999904</c:v>
                </c:pt>
                <c:pt idx="4466">
                  <c:v>31178.299999999039</c:v>
                </c:pt>
                <c:pt idx="4467">
                  <c:v>31182.599999999042</c:v>
                </c:pt>
                <c:pt idx="4468">
                  <c:v>31190.099999999042</c:v>
                </c:pt>
                <c:pt idx="4469">
                  <c:v>31196.899999999041</c:v>
                </c:pt>
                <c:pt idx="4470">
                  <c:v>31204.69999999904</c:v>
                </c:pt>
                <c:pt idx="4471">
                  <c:v>31211.899999999041</c:v>
                </c:pt>
                <c:pt idx="4472">
                  <c:v>31220.899999999041</c:v>
                </c:pt>
                <c:pt idx="4473">
                  <c:v>31225.19999999904</c:v>
                </c:pt>
                <c:pt idx="4474">
                  <c:v>31230.19999999904</c:v>
                </c:pt>
                <c:pt idx="4475">
                  <c:v>31231.399999999041</c:v>
                </c:pt>
                <c:pt idx="4476">
                  <c:v>31236.099999999042</c:v>
                </c:pt>
                <c:pt idx="4477">
                  <c:v>31240.399999999041</c:v>
                </c:pt>
                <c:pt idx="4478">
                  <c:v>31249.399999999041</c:v>
                </c:pt>
                <c:pt idx="4479">
                  <c:v>31254.399999999041</c:v>
                </c:pt>
                <c:pt idx="4480">
                  <c:v>31259.399999999041</c:v>
                </c:pt>
                <c:pt idx="4481">
                  <c:v>31267.899999999041</c:v>
                </c:pt>
                <c:pt idx="4482">
                  <c:v>31277.899999999041</c:v>
                </c:pt>
                <c:pt idx="4483">
                  <c:v>31284.69999999904</c:v>
                </c:pt>
                <c:pt idx="4484">
                  <c:v>31294.69999999904</c:v>
                </c:pt>
                <c:pt idx="4485">
                  <c:v>31303.99999999904</c:v>
                </c:pt>
                <c:pt idx="4486">
                  <c:v>31313.299999999039</c:v>
                </c:pt>
                <c:pt idx="4487">
                  <c:v>31322.599999999031</c:v>
                </c:pt>
                <c:pt idx="4488">
                  <c:v>31331.89999999903</c:v>
                </c:pt>
                <c:pt idx="4489">
                  <c:v>31336.89999999903</c:v>
                </c:pt>
                <c:pt idx="4490">
                  <c:v>31341.199999999029</c:v>
                </c:pt>
                <c:pt idx="4491">
                  <c:v>31348.699999999029</c:v>
                </c:pt>
                <c:pt idx="4492">
                  <c:v>31353.599999999031</c:v>
                </c:pt>
                <c:pt idx="4493">
                  <c:v>31358.49999999904</c:v>
                </c:pt>
                <c:pt idx="4494">
                  <c:v>31365.99999999904</c:v>
                </c:pt>
                <c:pt idx="4495">
                  <c:v>31370.99999999904</c:v>
                </c:pt>
                <c:pt idx="4496">
                  <c:v>31373.099999999031</c:v>
                </c:pt>
                <c:pt idx="4497">
                  <c:v>31377.99999999904</c:v>
                </c:pt>
                <c:pt idx="4498">
                  <c:v>31382.299999999039</c:v>
                </c:pt>
                <c:pt idx="4499">
                  <c:v>31389.49999999904</c:v>
                </c:pt>
                <c:pt idx="4500">
                  <c:v>31394.399999999041</c:v>
                </c:pt>
                <c:pt idx="4501">
                  <c:v>31401.19999999904</c:v>
                </c:pt>
                <c:pt idx="4502">
                  <c:v>31404.69999999904</c:v>
                </c:pt>
                <c:pt idx="4503">
                  <c:v>31413.99999999904</c:v>
                </c:pt>
                <c:pt idx="4504">
                  <c:v>31423.99999999904</c:v>
                </c:pt>
                <c:pt idx="4505">
                  <c:v>31433.299999999039</c:v>
                </c:pt>
                <c:pt idx="4506">
                  <c:v>31442.599999999031</c:v>
                </c:pt>
                <c:pt idx="4507">
                  <c:v>31451.89999999903</c:v>
                </c:pt>
                <c:pt idx="4508">
                  <c:v>31461.199999999029</c:v>
                </c:pt>
                <c:pt idx="4509">
                  <c:v>31470.49999999904</c:v>
                </c:pt>
                <c:pt idx="4510">
                  <c:v>31479.799999999032</c:v>
                </c:pt>
                <c:pt idx="4511">
                  <c:v>31489.099999999031</c:v>
                </c:pt>
                <c:pt idx="4512">
                  <c:v>31498.39999999903</c:v>
                </c:pt>
                <c:pt idx="4513">
                  <c:v>31507.699999999029</c:v>
                </c:pt>
                <c:pt idx="4514">
                  <c:v>31516.999999999029</c:v>
                </c:pt>
                <c:pt idx="4515">
                  <c:v>31526.299999999032</c:v>
                </c:pt>
                <c:pt idx="4516">
                  <c:v>31535.599999999031</c:v>
                </c:pt>
                <c:pt idx="4517">
                  <c:v>31544.89999999903</c:v>
                </c:pt>
                <c:pt idx="4518">
                  <c:v>31554.199999999011</c:v>
                </c:pt>
                <c:pt idx="4519">
                  <c:v>31563.499999999029</c:v>
                </c:pt>
                <c:pt idx="4520">
                  <c:v>31572.799999999021</c:v>
                </c:pt>
                <c:pt idx="4521">
                  <c:v>31582.09999999902</c:v>
                </c:pt>
                <c:pt idx="4522">
                  <c:v>31584.699999999011</c:v>
                </c:pt>
                <c:pt idx="4523">
                  <c:v>31588.999999999021</c:v>
                </c:pt>
                <c:pt idx="4524">
                  <c:v>31594.799999999021</c:v>
                </c:pt>
                <c:pt idx="4525">
                  <c:v>31604.09999999902</c:v>
                </c:pt>
                <c:pt idx="4526">
                  <c:v>31613.399999999019</c:v>
                </c:pt>
                <c:pt idx="4527">
                  <c:v>31620.299999999021</c:v>
                </c:pt>
                <c:pt idx="4528">
                  <c:v>31627.199999999011</c:v>
                </c:pt>
                <c:pt idx="4529">
                  <c:v>31636.499999999021</c:v>
                </c:pt>
                <c:pt idx="4530">
                  <c:v>31645.799999999021</c:v>
                </c:pt>
                <c:pt idx="4531">
                  <c:v>31655.09999999902</c:v>
                </c:pt>
                <c:pt idx="4532">
                  <c:v>31659.399999999019</c:v>
                </c:pt>
                <c:pt idx="4533">
                  <c:v>31666.199999999011</c:v>
                </c:pt>
                <c:pt idx="4534">
                  <c:v>31675.499999999021</c:v>
                </c:pt>
                <c:pt idx="4535">
                  <c:v>31684.799999999021</c:v>
                </c:pt>
                <c:pt idx="4536">
                  <c:v>31694.09999999902</c:v>
                </c:pt>
                <c:pt idx="4537">
                  <c:v>31703.399999999019</c:v>
                </c:pt>
                <c:pt idx="4538">
                  <c:v>31712.699999999011</c:v>
                </c:pt>
                <c:pt idx="4539">
                  <c:v>31721.999999999021</c:v>
                </c:pt>
                <c:pt idx="4540">
                  <c:v>31731.299999999021</c:v>
                </c:pt>
                <c:pt idx="4541">
                  <c:v>31740.59999999902</c:v>
                </c:pt>
                <c:pt idx="4542">
                  <c:v>31747.799999999021</c:v>
                </c:pt>
                <c:pt idx="4543">
                  <c:v>31755.399999999019</c:v>
                </c:pt>
                <c:pt idx="4544">
                  <c:v>31764.699999999011</c:v>
                </c:pt>
                <c:pt idx="4545">
                  <c:v>31773.99999999901</c:v>
                </c:pt>
                <c:pt idx="4546">
                  <c:v>31781.099999999009</c:v>
                </c:pt>
                <c:pt idx="4547">
                  <c:v>31790.399999999008</c:v>
                </c:pt>
                <c:pt idx="4548">
                  <c:v>31799.699999999011</c:v>
                </c:pt>
                <c:pt idx="4549">
                  <c:v>31808.99999999901</c:v>
                </c:pt>
                <c:pt idx="4550">
                  <c:v>31818.29999999901</c:v>
                </c:pt>
                <c:pt idx="4551">
                  <c:v>31827.599999999009</c:v>
                </c:pt>
                <c:pt idx="4552">
                  <c:v>31836.899999999001</c:v>
                </c:pt>
                <c:pt idx="4553">
                  <c:v>31846.199999999</c:v>
                </c:pt>
                <c:pt idx="4554">
                  <c:v>31855.49999999901</c:v>
                </c:pt>
                <c:pt idx="4555">
                  <c:v>31864.79999999901</c:v>
                </c:pt>
                <c:pt idx="4556">
                  <c:v>31874.099999999002</c:v>
                </c:pt>
                <c:pt idx="4557">
                  <c:v>31883.399999999001</c:v>
                </c:pt>
                <c:pt idx="4558">
                  <c:v>31892.699999999</c:v>
                </c:pt>
                <c:pt idx="4559">
                  <c:v>31896.999999999</c:v>
                </c:pt>
                <c:pt idx="4560">
                  <c:v>31906.299999998999</c:v>
                </c:pt>
                <c:pt idx="4561">
                  <c:v>31910.599999999002</c:v>
                </c:pt>
                <c:pt idx="4562">
                  <c:v>31915.599999999002</c:v>
                </c:pt>
                <c:pt idx="4563">
                  <c:v>31919.899999999001</c:v>
                </c:pt>
                <c:pt idx="4564">
                  <c:v>31924.899999999001</c:v>
                </c:pt>
                <c:pt idx="4565">
                  <c:v>31934.199999999</c:v>
                </c:pt>
                <c:pt idx="4566">
                  <c:v>31940.999999999</c:v>
                </c:pt>
                <c:pt idx="4567">
                  <c:v>31947.799999998999</c:v>
                </c:pt>
                <c:pt idx="4568">
                  <c:v>31957.099999998991</c:v>
                </c:pt>
                <c:pt idx="4569">
                  <c:v>31966.39999999899</c:v>
                </c:pt>
                <c:pt idx="4570">
                  <c:v>31968.499999999</c:v>
                </c:pt>
                <c:pt idx="4571">
                  <c:v>31976.099999998991</c:v>
                </c:pt>
                <c:pt idx="4572">
                  <c:v>31982.999999999</c:v>
                </c:pt>
                <c:pt idx="4573">
                  <c:v>31988.39999999899</c:v>
                </c:pt>
                <c:pt idx="4574">
                  <c:v>31992.699999998989</c:v>
                </c:pt>
                <c:pt idx="4575">
                  <c:v>31996.999999999</c:v>
                </c:pt>
                <c:pt idx="4576">
                  <c:v>32001.999999999</c:v>
                </c:pt>
                <c:pt idx="4577">
                  <c:v>32006.999999999</c:v>
                </c:pt>
                <c:pt idx="4578">
                  <c:v>32015.299999998992</c:v>
                </c:pt>
                <c:pt idx="4579">
                  <c:v>32022.099999998991</c:v>
                </c:pt>
                <c:pt idx="4580">
                  <c:v>32026.39999999899</c:v>
                </c:pt>
                <c:pt idx="4581">
                  <c:v>32032.89999999899</c:v>
                </c:pt>
                <c:pt idx="4582">
                  <c:v>32037.199999998989</c:v>
                </c:pt>
                <c:pt idx="4583">
                  <c:v>32041.499999998989</c:v>
                </c:pt>
                <c:pt idx="4584">
                  <c:v>32048.699999998989</c:v>
                </c:pt>
                <c:pt idx="4585">
                  <c:v>32050.599999998991</c:v>
                </c:pt>
                <c:pt idx="4586">
                  <c:v>32059.89999999899</c:v>
                </c:pt>
                <c:pt idx="4587">
                  <c:v>32065.89999999899</c:v>
                </c:pt>
                <c:pt idx="4588">
                  <c:v>32069.199999998989</c:v>
                </c:pt>
                <c:pt idx="4589">
                  <c:v>32070.699999998989</c:v>
                </c:pt>
                <c:pt idx="4590">
                  <c:v>32074.999999998989</c:v>
                </c:pt>
                <c:pt idx="4591">
                  <c:v>32079.299999998992</c:v>
                </c:pt>
                <c:pt idx="4592">
                  <c:v>32088.599999998991</c:v>
                </c:pt>
                <c:pt idx="4593">
                  <c:v>32097.89999999899</c:v>
                </c:pt>
                <c:pt idx="4594">
                  <c:v>32107.199999998949</c:v>
                </c:pt>
                <c:pt idx="4595">
                  <c:v>32111.499999998989</c:v>
                </c:pt>
                <c:pt idx="4596">
                  <c:v>32120.799999998981</c:v>
                </c:pt>
                <c:pt idx="4597">
                  <c:v>32125.799999998981</c:v>
                </c:pt>
                <c:pt idx="4598">
                  <c:v>32135.09999999898</c:v>
                </c:pt>
                <c:pt idx="4599">
                  <c:v>32144.399999998979</c:v>
                </c:pt>
                <c:pt idx="4600">
                  <c:v>32153.699999998949</c:v>
                </c:pt>
                <c:pt idx="4601">
                  <c:v>32162.999999998981</c:v>
                </c:pt>
                <c:pt idx="4602">
                  <c:v>32172.299999998981</c:v>
                </c:pt>
                <c:pt idx="4603">
                  <c:v>32181.59999999898</c:v>
                </c:pt>
                <c:pt idx="4604">
                  <c:v>32185.899999998979</c:v>
                </c:pt>
                <c:pt idx="4605">
                  <c:v>32195.199999998949</c:v>
                </c:pt>
                <c:pt idx="4606">
                  <c:v>32204.499999998981</c:v>
                </c:pt>
                <c:pt idx="4607">
                  <c:v>32213.799999998981</c:v>
                </c:pt>
                <c:pt idx="4608">
                  <c:v>32218.09999999898</c:v>
                </c:pt>
                <c:pt idx="4609">
                  <c:v>32224.999999998981</c:v>
                </c:pt>
                <c:pt idx="4610">
                  <c:v>32231.799999998981</c:v>
                </c:pt>
                <c:pt idx="4611">
                  <c:v>32239.59999999898</c:v>
                </c:pt>
                <c:pt idx="4612">
                  <c:v>32245.59999999898</c:v>
                </c:pt>
                <c:pt idx="4613">
                  <c:v>32250.299999998981</c:v>
                </c:pt>
                <c:pt idx="4614">
                  <c:v>32256.89999999895</c:v>
                </c:pt>
                <c:pt idx="4615">
                  <c:v>32261.59999999898</c:v>
                </c:pt>
                <c:pt idx="4616">
                  <c:v>32266.59999999898</c:v>
                </c:pt>
                <c:pt idx="4617">
                  <c:v>32273.39999999895</c:v>
                </c:pt>
                <c:pt idx="4618">
                  <c:v>32282.699999998949</c:v>
                </c:pt>
                <c:pt idx="4619">
                  <c:v>32291.99999999897</c:v>
                </c:pt>
                <c:pt idx="4620">
                  <c:v>32301.29999999897</c:v>
                </c:pt>
                <c:pt idx="4621">
                  <c:v>32310.599999998969</c:v>
                </c:pt>
                <c:pt idx="4622">
                  <c:v>32319.89999999895</c:v>
                </c:pt>
                <c:pt idx="4623">
                  <c:v>32321.99999999897</c:v>
                </c:pt>
                <c:pt idx="4624">
                  <c:v>32326.99999999897</c:v>
                </c:pt>
                <c:pt idx="4625">
                  <c:v>32333.29999999897</c:v>
                </c:pt>
                <c:pt idx="4626">
                  <c:v>32337.599999998969</c:v>
                </c:pt>
                <c:pt idx="4627">
                  <c:v>32347.599999998969</c:v>
                </c:pt>
                <c:pt idx="4628">
                  <c:v>32356.89999999895</c:v>
                </c:pt>
                <c:pt idx="4629">
                  <c:v>32366.89999999895</c:v>
                </c:pt>
                <c:pt idx="4630">
                  <c:v>32376.89999999895</c:v>
                </c:pt>
                <c:pt idx="4631">
                  <c:v>32386.89999999895</c:v>
                </c:pt>
                <c:pt idx="4632">
                  <c:v>32396.89999999895</c:v>
                </c:pt>
                <c:pt idx="4633">
                  <c:v>32406.89999999895</c:v>
                </c:pt>
                <c:pt idx="4634">
                  <c:v>32411.99999999897</c:v>
                </c:pt>
                <c:pt idx="4635">
                  <c:v>32415.49999999897</c:v>
                </c:pt>
                <c:pt idx="4636">
                  <c:v>32424.79999999897</c:v>
                </c:pt>
                <c:pt idx="4637">
                  <c:v>32431.199999998949</c:v>
                </c:pt>
                <c:pt idx="4638">
                  <c:v>32438.99999999897</c:v>
                </c:pt>
                <c:pt idx="4639">
                  <c:v>32448.39999999895</c:v>
                </c:pt>
                <c:pt idx="4640">
                  <c:v>32453.39999999895</c:v>
                </c:pt>
                <c:pt idx="4641">
                  <c:v>32457.699999998949</c:v>
                </c:pt>
                <c:pt idx="4642">
                  <c:v>32461.699999998949</c:v>
                </c:pt>
                <c:pt idx="4643">
                  <c:v>32466.699999998949</c:v>
                </c:pt>
                <c:pt idx="4644">
                  <c:v>32470.99999999897</c:v>
                </c:pt>
                <c:pt idx="4645">
                  <c:v>32480.29999999897</c:v>
                </c:pt>
                <c:pt idx="4646">
                  <c:v>32489.599999998951</c:v>
                </c:pt>
                <c:pt idx="4647">
                  <c:v>32498.89999999895</c:v>
                </c:pt>
                <c:pt idx="4648">
                  <c:v>32508.199999998949</c:v>
                </c:pt>
                <c:pt idx="4649">
                  <c:v>32517.49999999896</c:v>
                </c:pt>
                <c:pt idx="4650">
                  <c:v>32526.799999998959</c:v>
                </c:pt>
                <c:pt idx="4651">
                  <c:v>32536.099999998951</c:v>
                </c:pt>
                <c:pt idx="4652">
                  <c:v>32545.39999999895</c:v>
                </c:pt>
                <c:pt idx="4653">
                  <c:v>32549.39999999895</c:v>
                </c:pt>
                <c:pt idx="4654">
                  <c:v>32553.39999999895</c:v>
                </c:pt>
                <c:pt idx="4655">
                  <c:v>32557.39999999895</c:v>
                </c:pt>
                <c:pt idx="4656">
                  <c:v>32561.39999999895</c:v>
                </c:pt>
                <c:pt idx="4657">
                  <c:v>32565.39999999895</c:v>
                </c:pt>
                <c:pt idx="4658">
                  <c:v>32569.39999999895</c:v>
                </c:pt>
                <c:pt idx="4659">
                  <c:v>32576.299999998959</c:v>
                </c:pt>
                <c:pt idx="4660">
                  <c:v>32580.89999999895</c:v>
                </c:pt>
                <c:pt idx="4661">
                  <c:v>32584.89999999895</c:v>
                </c:pt>
                <c:pt idx="4662">
                  <c:v>32593.199999998949</c:v>
                </c:pt>
                <c:pt idx="4663">
                  <c:v>32600.699999998949</c:v>
                </c:pt>
                <c:pt idx="4664">
                  <c:v>32604.699999998949</c:v>
                </c:pt>
                <c:pt idx="4665">
                  <c:v>32613.199999998949</c:v>
                </c:pt>
                <c:pt idx="4666">
                  <c:v>32623.199999998949</c:v>
                </c:pt>
                <c:pt idx="4667">
                  <c:v>32632.49999999896</c:v>
                </c:pt>
                <c:pt idx="4668">
                  <c:v>32641.799999998959</c:v>
                </c:pt>
                <c:pt idx="4669">
                  <c:v>32651.099999998951</c:v>
                </c:pt>
                <c:pt idx="4670">
                  <c:v>32655.39999999895</c:v>
                </c:pt>
                <c:pt idx="4671">
                  <c:v>32664.699999998949</c:v>
                </c:pt>
                <c:pt idx="4672">
                  <c:v>32673.99999999896</c:v>
                </c:pt>
                <c:pt idx="4673">
                  <c:v>32683.299999998959</c:v>
                </c:pt>
                <c:pt idx="4674">
                  <c:v>32692.599999998951</c:v>
                </c:pt>
                <c:pt idx="4675">
                  <c:v>32696.89999999895</c:v>
                </c:pt>
                <c:pt idx="4676">
                  <c:v>32703.699999998949</c:v>
                </c:pt>
                <c:pt idx="4677">
                  <c:v>32712.99999999896</c:v>
                </c:pt>
                <c:pt idx="4678">
                  <c:v>32717.299999998952</c:v>
                </c:pt>
                <c:pt idx="4679">
                  <c:v>32726.599999998951</c:v>
                </c:pt>
                <c:pt idx="4680">
                  <c:v>32733.39999999895</c:v>
                </c:pt>
                <c:pt idx="4681">
                  <c:v>32740.199999998949</c:v>
                </c:pt>
                <c:pt idx="4682">
                  <c:v>32746.999999998949</c:v>
                </c:pt>
                <c:pt idx="4683">
                  <c:v>32753.799999998952</c:v>
                </c:pt>
                <c:pt idx="4684">
                  <c:v>32760.599999998951</c:v>
                </c:pt>
                <c:pt idx="4685">
                  <c:v>32767.39999999895</c:v>
                </c:pt>
                <c:pt idx="4686">
                  <c:v>32774.199999998949</c:v>
                </c:pt>
                <c:pt idx="4687">
                  <c:v>32780.999999998952</c:v>
                </c:pt>
                <c:pt idx="4688">
                  <c:v>32787.799999998962</c:v>
                </c:pt>
                <c:pt idx="4689">
                  <c:v>32794.599999998958</c:v>
                </c:pt>
                <c:pt idx="4690">
                  <c:v>32801.399999998961</c:v>
                </c:pt>
                <c:pt idx="4691">
                  <c:v>32805.699999998971</c:v>
                </c:pt>
                <c:pt idx="4692">
                  <c:v>32812.499999998981</c:v>
                </c:pt>
                <c:pt idx="4693">
                  <c:v>32821.79999999897</c:v>
                </c:pt>
                <c:pt idx="4694">
                  <c:v>32831.099999998973</c:v>
                </c:pt>
                <c:pt idx="4695">
                  <c:v>32840.399999998997</c:v>
                </c:pt>
                <c:pt idx="4696">
                  <c:v>32849.699999998978</c:v>
                </c:pt>
                <c:pt idx="4697">
                  <c:v>32858.999999998981</c:v>
                </c:pt>
                <c:pt idx="4698">
                  <c:v>32868.299999998999</c:v>
                </c:pt>
                <c:pt idx="4699">
                  <c:v>32877.599999999002</c:v>
                </c:pt>
                <c:pt idx="4700">
                  <c:v>32881.899999998997</c:v>
                </c:pt>
                <c:pt idx="4701">
                  <c:v>32891.199999999</c:v>
                </c:pt>
                <c:pt idx="4702">
                  <c:v>32900.499999999003</c:v>
                </c:pt>
                <c:pt idx="4703">
                  <c:v>32906.299999998999</c:v>
                </c:pt>
                <c:pt idx="4704">
                  <c:v>32915.599999999002</c:v>
                </c:pt>
                <c:pt idx="4705">
                  <c:v>32924.899999999012</c:v>
                </c:pt>
                <c:pt idx="4706">
                  <c:v>32934.199999999008</c:v>
                </c:pt>
                <c:pt idx="4707">
                  <c:v>32943.49999999901</c:v>
                </c:pt>
                <c:pt idx="4708">
                  <c:v>32952.799999999013</c:v>
                </c:pt>
                <c:pt idx="4709">
                  <c:v>32962.099999999024</c:v>
                </c:pt>
                <c:pt idx="4710">
                  <c:v>32971.399999999019</c:v>
                </c:pt>
                <c:pt idx="4711">
                  <c:v>32980.699999999022</c:v>
                </c:pt>
                <c:pt idx="4712">
                  <c:v>32989.999999999032</c:v>
                </c:pt>
                <c:pt idx="4713">
                  <c:v>32999.299999999028</c:v>
                </c:pt>
                <c:pt idx="4714">
                  <c:v>33004.299999999028</c:v>
                </c:pt>
                <c:pt idx="4715">
                  <c:v>33008.299999999028</c:v>
                </c:pt>
                <c:pt idx="4716">
                  <c:v>33012.299999999028</c:v>
                </c:pt>
                <c:pt idx="4717">
                  <c:v>33016.299999999028</c:v>
                </c:pt>
                <c:pt idx="4718">
                  <c:v>33020.299999999028</c:v>
                </c:pt>
                <c:pt idx="4719">
                  <c:v>33024.299999999028</c:v>
                </c:pt>
                <c:pt idx="4720">
                  <c:v>33028.299999999028</c:v>
                </c:pt>
                <c:pt idx="4721">
                  <c:v>33035.199999999029</c:v>
                </c:pt>
                <c:pt idx="4722">
                  <c:v>33040.099999999031</c:v>
                </c:pt>
                <c:pt idx="4723">
                  <c:v>33044.799999999028</c:v>
                </c:pt>
                <c:pt idx="4724">
                  <c:v>33051.699999999029</c:v>
                </c:pt>
                <c:pt idx="4725">
                  <c:v>33056.599999999031</c:v>
                </c:pt>
                <c:pt idx="4726">
                  <c:v>33058.699999999029</c:v>
                </c:pt>
                <c:pt idx="4727">
                  <c:v>33061.299999999028</c:v>
                </c:pt>
                <c:pt idx="4728">
                  <c:v>33068.899999999026</c:v>
                </c:pt>
                <c:pt idx="4729">
                  <c:v>33075.999999999032</c:v>
                </c:pt>
                <c:pt idx="4730">
                  <c:v>33081.799999999028</c:v>
                </c:pt>
                <c:pt idx="4731">
                  <c:v>33088.999999999032</c:v>
                </c:pt>
                <c:pt idx="4732">
                  <c:v>33092.999999999032</c:v>
                </c:pt>
                <c:pt idx="4733">
                  <c:v>33097.299999999028</c:v>
                </c:pt>
                <c:pt idx="4734">
                  <c:v>33103.099999999031</c:v>
                </c:pt>
                <c:pt idx="4735">
                  <c:v>33107.999999999032</c:v>
                </c:pt>
                <c:pt idx="4736">
                  <c:v>33109.899999999041</c:v>
                </c:pt>
                <c:pt idx="4737">
                  <c:v>33117.099999999031</c:v>
                </c:pt>
                <c:pt idx="4738">
                  <c:v>33121.399999999041</c:v>
                </c:pt>
                <c:pt idx="4739">
                  <c:v>33130.699999999037</c:v>
                </c:pt>
                <c:pt idx="4740">
                  <c:v>33137.099999999038</c:v>
                </c:pt>
                <c:pt idx="4741">
                  <c:v>33141.399999999041</c:v>
                </c:pt>
                <c:pt idx="4742">
                  <c:v>33145.399999999041</c:v>
                </c:pt>
                <c:pt idx="4743">
                  <c:v>33152.599999999038</c:v>
                </c:pt>
                <c:pt idx="4744">
                  <c:v>33159.799999999042</c:v>
                </c:pt>
                <c:pt idx="4745">
                  <c:v>33166.999999999032</c:v>
                </c:pt>
                <c:pt idx="4746">
                  <c:v>33174.199999999029</c:v>
                </c:pt>
                <c:pt idx="4747">
                  <c:v>33181.399999999026</c:v>
                </c:pt>
                <c:pt idx="4748">
                  <c:v>33188.599999999031</c:v>
                </c:pt>
                <c:pt idx="4749">
                  <c:v>33197.899999999026</c:v>
                </c:pt>
                <c:pt idx="4750">
                  <c:v>33207.199999999029</c:v>
                </c:pt>
                <c:pt idx="4751">
                  <c:v>33216.499999999032</c:v>
                </c:pt>
                <c:pt idx="4752">
                  <c:v>33225.799999999042</c:v>
                </c:pt>
                <c:pt idx="4753">
                  <c:v>33235.099999999038</c:v>
                </c:pt>
                <c:pt idx="4754">
                  <c:v>33244.399999999041</c:v>
                </c:pt>
                <c:pt idx="4755">
                  <c:v>33253.699999999037</c:v>
                </c:pt>
                <c:pt idx="4756">
                  <c:v>33262.999999999047</c:v>
                </c:pt>
                <c:pt idx="4757">
                  <c:v>33272.29999999905</c:v>
                </c:pt>
                <c:pt idx="4758">
                  <c:v>33281.599999999053</c:v>
                </c:pt>
                <c:pt idx="4759">
                  <c:v>33288.499999999061</c:v>
                </c:pt>
                <c:pt idx="4760">
                  <c:v>33297.799999999057</c:v>
                </c:pt>
                <c:pt idx="4761">
                  <c:v>33304.699999999058</c:v>
                </c:pt>
                <c:pt idx="4762">
                  <c:v>33309.59999999906</c:v>
                </c:pt>
                <c:pt idx="4763">
                  <c:v>33316.799999999057</c:v>
                </c:pt>
                <c:pt idx="4764">
                  <c:v>33326.09999999906</c:v>
                </c:pt>
                <c:pt idx="4765">
                  <c:v>33333.299999999057</c:v>
                </c:pt>
                <c:pt idx="4766">
                  <c:v>33342.59999999906</c:v>
                </c:pt>
                <c:pt idx="4767">
                  <c:v>33351.899999999063</c:v>
                </c:pt>
                <c:pt idx="4768">
                  <c:v>33361.199999999073</c:v>
                </c:pt>
                <c:pt idx="4769">
                  <c:v>33370.499999999069</c:v>
                </c:pt>
                <c:pt idx="4770">
                  <c:v>33380.499999999069</c:v>
                </c:pt>
                <c:pt idx="4771">
                  <c:v>33389.799999999072</c:v>
                </c:pt>
                <c:pt idx="4772">
                  <c:v>33397.39999999907</c:v>
                </c:pt>
                <c:pt idx="4773">
                  <c:v>33404.89999999907</c:v>
                </c:pt>
                <c:pt idx="4774">
                  <c:v>33409.199999999073</c:v>
                </c:pt>
                <c:pt idx="4775">
                  <c:v>33414.199999999073</c:v>
                </c:pt>
                <c:pt idx="4776">
                  <c:v>33418.499999999083</c:v>
                </c:pt>
                <c:pt idx="4777">
                  <c:v>33423.499999999083</c:v>
                </c:pt>
                <c:pt idx="4778">
                  <c:v>33430.299999999079</c:v>
                </c:pt>
                <c:pt idx="4779">
                  <c:v>33435.299999999079</c:v>
                </c:pt>
                <c:pt idx="4780">
                  <c:v>33439.599999999082</c:v>
                </c:pt>
                <c:pt idx="4781">
                  <c:v>33448.599999999082</c:v>
                </c:pt>
                <c:pt idx="4782">
                  <c:v>33454.999999999083</c:v>
                </c:pt>
                <c:pt idx="4783">
                  <c:v>33459.299999999093</c:v>
                </c:pt>
                <c:pt idx="4784">
                  <c:v>33464.299999999093</c:v>
                </c:pt>
                <c:pt idx="4785">
                  <c:v>33473.599999999089</c:v>
                </c:pt>
                <c:pt idx="4786">
                  <c:v>33480.399999999099</c:v>
                </c:pt>
                <c:pt idx="4787">
                  <c:v>33487.199999999088</c:v>
                </c:pt>
                <c:pt idx="4788">
                  <c:v>33493.699999999088</c:v>
                </c:pt>
                <c:pt idx="4789">
                  <c:v>33498.699999999088</c:v>
                </c:pt>
                <c:pt idx="4790">
                  <c:v>33502.999999999098</c:v>
                </c:pt>
                <c:pt idx="4791">
                  <c:v>33509.799999999101</c:v>
                </c:pt>
                <c:pt idx="4792">
                  <c:v>33517.299999999101</c:v>
                </c:pt>
                <c:pt idx="4793">
                  <c:v>33524.799999999101</c:v>
                </c:pt>
                <c:pt idx="4794">
                  <c:v>33529.099999999111</c:v>
                </c:pt>
                <c:pt idx="4795">
                  <c:v>33537.099999999111</c:v>
                </c:pt>
                <c:pt idx="4796">
                  <c:v>33543.899999999107</c:v>
                </c:pt>
                <c:pt idx="4797">
                  <c:v>33548.899999999107</c:v>
                </c:pt>
                <c:pt idx="4798">
                  <c:v>33553.899999999107</c:v>
                </c:pt>
                <c:pt idx="4799">
                  <c:v>33558.199999999109</c:v>
                </c:pt>
                <c:pt idx="4800">
                  <c:v>33563.199999999109</c:v>
                </c:pt>
                <c:pt idx="4801">
                  <c:v>33568.199999999109</c:v>
                </c:pt>
                <c:pt idx="4802">
                  <c:v>33573.199999999109</c:v>
                </c:pt>
                <c:pt idx="4803">
                  <c:v>33575.099999999111</c:v>
                </c:pt>
                <c:pt idx="4804">
                  <c:v>33576.999999999112</c:v>
                </c:pt>
                <c:pt idx="4805">
                  <c:v>33578.899999999121</c:v>
                </c:pt>
                <c:pt idx="4806">
                  <c:v>33580.799999999123</c:v>
                </c:pt>
                <c:pt idx="4807">
                  <c:v>33582.699999999117</c:v>
                </c:pt>
                <c:pt idx="4808">
                  <c:v>33584.599999999118</c:v>
                </c:pt>
                <c:pt idx="4809">
                  <c:v>33586.49999999912</c:v>
                </c:pt>
                <c:pt idx="4810">
                  <c:v>33595.799999999123</c:v>
                </c:pt>
                <c:pt idx="4811">
                  <c:v>33605.099999999133</c:v>
                </c:pt>
                <c:pt idx="4812">
                  <c:v>33614.399999999128</c:v>
                </c:pt>
                <c:pt idx="4813">
                  <c:v>33619.399999999128</c:v>
                </c:pt>
                <c:pt idx="4814">
                  <c:v>33623.699999999131</c:v>
                </c:pt>
                <c:pt idx="4815">
                  <c:v>33628.699999999131</c:v>
                </c:pt>
                <c:pt idx="4816">
                  <c:v>33633.699999999131</c:v>
                </c:pt>
                <c:pt idx="4817">
                  <c:v>33638.699999999131</c:v>
                </c:pt>
                <c:pt idx="4818">
                  <c:v>33645.099999999133</c:v>
                </c:pt>
                <c:pt idx="4819">
                  <c:v>33651.899999999143</c:v>
                </c:pt>
                <c:pt idx="4820">
                  <c:v>33658.699999999139</c:v>
                </c:pt>
                <c:pt idx="4821">
                  <c:v>33664.399999999143</c:v>
                </c:pt>
                <c:pt idx="4822">
                  <c:v>33668.699999999139</c:v>
                </c:pt>
                <c:pt idx="4823">
                  <c:v>33673.699999999139</c:v>
                </c:pt>
                <c:pt idx="4824">
                  <c:v>33682.999999999141</c:v>
                </c:pt>
                <c:pt idx="4825">
                  <c:v>33687.299999999137</c:v>
                </c:pt>
                <c:pt idx="4826">
                  <c:v>33696.299999999137</c:v>
                </c:pt>
                <c:pt idx="4827">
                  <c:v>33706.299999999137</c:v>
                </c:pt>
                <c:pt idx="4828">
                  <c:v>33716.299999999137</c:v>
                </c:pt>
                <c:pt idx="4829">
                  <c:v>33722.299999999137</c:v>
                </c:pt>
                <c:pt idx="4830">
                  <c:v>33724.399999999143</c:v>
                </c:pt>
                <c:pt idx="4831">
                  <c:v>33731.299999999137</c:v>
                </c:pt>
                <c:pt idx="4832">
                  <c:v>33735.999999999141</c:v>
                </c:pt>
                <c:pt idx="4833">
                  <c:v>33740.699999999139</c:v>
                </c:pt>
                <c:pt idx="4834">
                  <c:v>33745.59999999914</c:v>
                </c:pt>
                <c:pt idx="4835">
                  <c:v>33752.499999999141</c:v>
                </c:pt>
                <c:pt idx="4836">
                  <c:v>33757.399999999143</c:v>
                </c:pt>
                <c:pt idx="4837">
                  <c:v>33764.59999999914</c:v>
                </c:pt>
                <c:pt idx="4838">
                  <c:v>33766.699999999139</c:v>
                </c:pt>
                <c:pt idx="4839">
                  <c:v>33770.999999999141</c:v>
                </c:pt>
                <c:pt idx="4840">
                  <c:v>33780.299999999137</c:v>
                </c:pt>
                <c:pt idx="4841">
                  <c:v>33789.599999999147</c:v>
                </c:pt>
                <c:pt idx="4842">
                  <c:v>33798.89999999915</c:v>
                </c:pt>
                <c:pt idx="4843">
                  <c:v>33808.199999999153</c:v>
                </c:pt>
                <c:pt idx="4844">
                  <c:v>33815.39999999915</c:v>
                </c:pt>
                <c:pt idx="4845">
                  <c:v>33819.699999999153</c:v>
                </c:pt>
                <c:pt idx="4846">
                  <c:v>33829.699999999153</c:v>
                </c:pt>
                <c:pt idx="4847">
                  <c:v>33838.699999999153</c:v>
                </c:pt>
                <c:pt idx="4848">
                  <c:v>33848.699999999153</c:v>
                </c:pt>
                <c:pt idx="4849">
                  <c:v>33858.699999999153</c:v>
                </c:pt>
                <c:pt idx="4850">
                  <c:v>33862.699999999153</c:v>
                </c:pt>
                <c:pt idx="4851">
                  <c:v>33867.599999999162</c:v>
                </c:pt>
                <c:pt idx="4852">
                  <c:v>33872.499999999163</c:v>
                </c:pt>
                <c:pt idx="4853">
                  <c:v>33877.399999999157</c:v>
                </c:pt>
                <c:pt idx="4854">
                  <c:v>33886.69999999916</c:v>
                </c:pt>
                <c:pt idx="4855">
                  <c:v>33892.69999999916</c:v>
                </c:pt>
                <c:pt idx="4856">
                  <c:v>33898.899999999157</c:v>
                </c:pt>
                <c:pt idx="4857">
                  <c:v>33904.599999999162</c:v>
                </c:pt>
                <c:pt idx="4858">
                  <c:v>33912.099999999162</c:v>
                </c:pt>
                <c:pt idx="4859">
                  <c:v>33915.599999999162</c:v>
                </c:pt>
                <c:pt idx="4860">
                  <c:v>33923.099999999162</c:v>
                </c:pt>
                <c:pt idx="4861">
                  <c:v>33932.399999999157</c:v>
                </c:pt>
                <c:pt idx="4862">
                  <c:v>33939.299999999159</c:v>
                </c:pt>
                <c:pt idx="4863">
                  <c:v>33946.499999999163</c:v>
                </c:pt>
                <c:pt idx="4864">
                  <c:v>33953.699999999153</c:v>
                </c:pt>
                <c:pt idx="4865">
                  <c:v>33961.199999999153</c:v>
                </c:pt>
                <c:pt idx="4866">
                  <c:v>33966.199999999153</c:v>
                </c:pt>
                <c:pt idx="4867">
                  <c:v>33975.499999999163</c:v>
                </c:pt>
                <c:pt idx="4868">
                  <c:v>33982.999999999163</c:v>
                </c:pt>
                <c:pt idx="4869">
                  <c:v>33987.299999999159</c:v>
                </c:pt>
                <c:pt idx="4870">
                  <c:v>33997.299999999159</c:v>
                </c:pt>
                <c:pt idx="4871">
                  <c:v>34007.299999999159</c:v>
                </c:pt>
                <c:pt idx="4872">
                  <c:v>34012.299999999159</c:v>
                </c:pt>
                <c:pt idx="4873">
                  <c:v>34019.799999999159</c:v>
                </c:pt>
                <c:pt idx="4874">
                  <c:v>34021.899999999157</c:v>
                </c:pt>
                <c:pt idx="4875">
                  <c:v>34028.799999999159</c:v>
                </c:pt>
                <c:pt idx="4876">
                  <c:v>34033.799999999159</c:v>
                </c:pt>
                <c:pt idx="4877">
                  <c:v>34043.099999999162</c:v>
                </c:pt>
                <c:pt idx="4878">
                  <c:v>34052.399999999172</c:v>
                </c:pt>
                <c:pt idx="4879">
                  <c:v>34061.699999999168</c:v>
                </c:pt>
                <c:pt idx="4880">
                  <c:v>34070.999999999171</c:v>
                </c:pt>
                <c:pt idx="4881">
                  <c:v>34080.299999999173</c:v>
                </c:pt>
                <c:pt idx="4882">
                  <c:v>34089.599999999184</c:v>
                </c:pt>
                <c:pt idx="4883">
                  <c:v>34098.899999999179</c:v>
                </c:pt>
                <c:pt idx="4884">
                  <c:v>34108.199999999182</c:v>
                </c:pt>
                <c:pt idx="4885">
                  <c:v>34117.4999999992</c:v>
                </c:pt>
                <c:pt idx="4886">
                  <c:v>34126.799999999188</c:v>
                </c:pt>
                <c:pt idx="4887">
                  <c:v>34136.099999999198</c:v>
                </c:pt>
                <c:pt idx="4888">
                  <c:v>34145.399999999201</c:v>
                </c:pt>
                <c:pt idx="4889">
                  <c:v>34154.699999999197</c:v>
                </c:pt>
                <c:pt idx="4890">
                  <c:v>34163.9999999992</c:v>
                </c:pt>
                <c:pt idx="4891">
                  <c:v>34173.299999999203</c:v>
                </c:pt>
                <c:pt idx="4892">
                  <c:v>34177.599999999213</c:v>
                </c:pt>
                <c:pt idx="4893">
                  <c:v>34186.899999999208</c:v>
                </c:pt>
                <c:pt idx="4894">
                  <c:v>34194.099999999213</c:v>
                </c:pt>
                <c:pt idx="4895">
                  <c:v>34199.099999999213</c:v>
                </c:pt>
                <c:pt idx="4896">
                  <c:v>34206.599999999213</c:v>
                </c:pt>
                <c:pt idx="4897">
                  <c:v>34210.199999999197</c:v>
                </c:pt>
                <c:pt idx="4898">
                  <c:v>34216.999999999207</c:v>
                </c:pt>
                <c:pt idx="4899">
                  <c:v>34223.899999999208</c:v>
                </c:pt>
                <c:pt idx="4900">
                  <c:v>34233.899999999208</c:v>
                </c:pt>
                <c:pt idx="4901">
                  <c:v>34239.699999999197</c:v>
                </c:pt>
                <c:pt idx="4902">
                  <c:v>34249.699999999197</c:v>
                </c:pt>
                <c:pt idx="4903">
                  <c:v>34259.699999999197</c:v>
                </c:pt>
                <c:pt idx="4904">
                  <c:v>34269.699999999197</c:v>
                </c:pt>
                <c:pt idx="4905">
                  <c:v>34279.699999999197</c:v>
                </c:pt>
                <c:pt idx="4906">
                  <c:v>34289.699999999197</c:v>
                </c:pt>
                <c:pt idx="4907">
                  <c:v>34294.699999999197</c:v>
                </c:pt>
                <c:pt idx="4908">
                  <c:v>34298.999999999207</c:v>
                </c:pt>
                <c:pt idx="4909">
                  <c:v>34303.299999999203</c:v>
                </c:pt>
                <c:pt idx="4910">
                  <c:v>34305.199999999197</c:v>
                </c:pt>
                <c:pt idx="4911">
                  <c:v>34312.299999999203</c:v>
                </c:pt>
                <c:pt idx="4912">
                  <c:v>34319.199999999197</c:v>
                </c:pt>
                <c:pt idx="4913">
                  <c:v>34323.199999999197</c:v>
                </c:pt>
                <c:pt idx="4914">
                  <c:v>34328.199999999197</c:v>
                </c:pt>
                <c:pt idx="4915">
                  <c:v>34332.499999999221</c:v>
                </c:pt>
                <c:pt idx="4916">
                  <c:v>34341.799999999217</c:v>
                </c:pt>
                <c:pt idx="4917">
                  <c:v>34348.599999999227</c:v>
                </c:pt>
                <c:pt idx="4918">
                  <c:v>34352.89999999923</c:v>
                </c:pt>
                <c:pt idx="4919">
                  <c:v>34357.199999999233</c:v>
                </c:pt>
                <c:pt idx="4920">
                  <c:v>34359.299999999217</c:v>
                </c:pt>
                <c:pt idx="4921">
                  <c:v>34368.599999999227</c:v>
                </c:pt>
                <c:pt idx="4922">
                  <c:v>34376.099999999227</c:v>
                </c:pt>
                <c:pt idx="4923">
                  <c:v>34380.399999999237</c:v>
                </c:pt>
                <c:pt idx="4924">
                  <c:v>34384.699999999233</c:v>
                </c:pt>
                <c:pt idx="4925">
                  <c:v>34388.999999999243</c:v>
                </c:pt>
                <c:pt idx="4926">
                  <c:v>34392.999999999243</c:v>
                </c:pt>
                <c:pt idx="4927">
                  <c:v>34397.299999999217</c:v>
                </c:pt>
                <c:pt idx="4928">
                  <c:v>34406.599999999227</c:v>
                </c:pt>
                <c:pt idx="4929">
                  <c:v>34413.499999999251</c:v>
                </c:pt>
                <c:pt idx="4930">
                  <c:v>34422.799999999253</c:v>
                </c:pt>
                <c:pt idx="4931">
                  <c:v>34426.299999999253</c:v>
                </c:pt>
                <c:pt idx="4932">
                  <c:v>34430.599999999256</c:v>
                </c:pt>
                <c:pt idx="4933">
                  <c:v>34437.499999999258</c:v>
                </c:pt>
                <c:pt idx="4934">
                  <c:v>34443.299999999253</c:v>
                </c:pt>
                <c:pt idx="4935">
                  <c:v>34444.499999999258</c:v>
                </c:pt>
                <c:pt idx="4936">
                  <c:v>34450.699999999248</c:v>
                </c:pt>
                <c:pt idx="4937">
                  <c:v>34454.999999999258</c:v>
                </c:pt>
                <c:pt idx="4938">
                  <c:v>34462.599999999256</c:v>
                </c:pt>
                <c:pt idx="4939">
                  <c:v>34466.899999999259</c:v>
                </c:pt>
                <c:pt idx="4940">
                  <c:v>34476.199999999248</c:v>
                </c:pt>
                <c:pt idx="4941">
                  <c:v>34481.199999999248</c:v>
                </c:pt>
                <c:pt idx="4942">
                  <c:v>34485.599999999256</c:v>
                </c:pt>
                <c:pt idx="4943">
                  <c:v>34488.899999999267</c:v>
                </c:pt>
                <c:pt idx="4944">
                  <c:v>34493.199999999248</c:v>
                </c:pt>
                <c:pt idx="4945">
                  <c:v>34498.199999999248</c:v>
                </c:pt>
                <c:pt idx="4946">
                  <c:v>34505.099999999271</c:v>
                </c:pt>
                <c:pt idx="4947">
                  <c:v>34512.599999999271</c:v>
                </c:pt>
                <c:pt idx="4948">
                  <c:v>34520.199999999248</c:v>
                </c:pt>
                <c:pt idx="4949">
                  <c:v>34529.499999999272</c:v>
                </c:pt>
                <c:pt idx="4950">
                  <c:v>34538.799999999283</c:v>
                </c:pt>
                <c:pt idx="4951">
                  <c:v>34548.099999999278</c:v>
                </c:pt>
                <c:pt idx="4952">
                  <c:v>34557.399999999281</c:v>
                </c:pt>
                <c:pt idx="4953">
                  <c:v>34562.099999999278</c:v>
                </c:pt>
                <c:pt idx="4954">
                  <c:v>34566.399999999281</c:v>
                </c:pt>
                <c:pt idx="4955">
                  <c:v>34575.699999999277</c:v>
                </c:pt>
                <c:pt idx="4956">
                  <c:v>34584.999999999287</c:v>
                </c:pt>
                <c:pt idx="4957">
                  <c:v>34594.299999999283</c:v>
                </c:pt>
                <c:pt idx="4958">
                  <c:v>34603.599999999293</c:v>
                </c:pt>
                <c:pt idx="4959">
                  <c:v>34612.899999999303</c:v>
                </c:pt>
                <c:pt idx="4960">
                  <c:v>34620.099999999293</c:v>
                </c:pt>
                <c:pt idx="4961">
                  <c:v>34629.399999999303</c:v>
                </c:pt>
                <c:pt idx="4962">
                  <c:v>34636.599999999293</c:v>
                </c:pt>
                <c:pt idx="4963">
                  <c:v>34641.599999999293</c:v>
                </c:pt>
                <c:pt idx="4964">
                  <c:v>34650.899999999303</c:v>
                </c:pt>
                <c:pt idx="4965">
                  <c:v>34660.199999999277</c:v>
                </c:pt>
                <c:pt idx="4966">
                  <c:v>34667.399999999303</c:v>
                </c:pt>
                <c:pt idx="4967">
                  <c:v>34674.599999999293</c:v>
                </c:pt>
                <c:pt idx="4968">
                  <c:v>34678.899999999303</c:v>
                </c:pt>
                <c:pt idx="4969">
                  <c:v>34683.899999999303</c:v>
                </c:pt>
                <c:pt idx="4970">
                  <c:v>34690.699999999277</c:v>
                </c:pt>
                <c:pt idx="4971">
                  <c:v>34700.699999999277</c:v>
                </c:pt>
                <c:pt idx="4972">
                  <c:v>34710.699999999277</c:v>
                </c:pt>
                <c:pt idx="4973">
                  <c:v>34720.699999999277</c:v>
                </c:pt>
                <c:pt idx="4974">
                  <c:v>34730.699999999277</c:v>
                </c:pt>
                <c:pt idx="4975">
                  <c:v>34740.699999999277</c:v>
                </c:pt>
                <c:pt idx="4976">
                  <c:v>34750.699999999277</c:v>
                </c:pt>
                <c:pt idx="4977">
                  <c:v>34757.499999999302</c:v>
                </c:pt>
                <c:pt idx="4978">
                  <c:v>34766.799999999297</c:v>
                </c:pt>
                <c:pt idx="4979">
                  <c:v>34776.799999999297</c:v>
                </c:pt>
                <c:pt idx="4980">
                  <c:v>34783.599999999307</c:v>
                </c:pt>
                <c:pt idx="4981">
                  <c:v>34793.599999999307</c:v>
                </c:pt>
                <c:pt idx="4982">
                  <c:v>34803.599999999307</c:v>
                </c:pt>
                <c:pt idx="4983">
                  <c:v>34808.599999999307</c:v>
                </c:pt>
                <c:pt idx="4984">
                  <c:v>34818.599999999307</c:v>
                </c:pt>
                <c:pt idx="4985">
                  <c:v>34828.599999999307</c:v>
                </c:pt>
                <c:pt idx="4986">
                  <c:v>34833.599999999307</c:v>
                </c:pt>
                <c:pt idx="4987">
                  <c:v>34843.599999999307</c:v>
                </c:pt>
                <c:pt idx="4988">
                  <c:v>34853.599999999307</c:v>
                </c:pt>
                <c:pt idx="4989">
                  <c:v>34863.599999999307</c:v>
                </c:pt>
                <c:pt idx="4990">
                  <c:v>34873.599999999307</c:v>
                </c:pt>
                <c:pt idx="4991">
                  <c:v>34881.099999999307</c:v>
                </c:pt>
                <c:pt idx="4992">
                  <c:v>34891.099999999307</c:v>
                </c:pt>
                <c:pt idx="4993">
                  <c:v>34901.099999999307</c:v>
                </c:pt>
                <c:pt idx="4994">
                  <c:v>34911.099999999307</c:v>
                </c:pt>
                <c:pt idx="4995">
                  <c:v>34921.099999999307</c:v>
                </c:pt>
                <c:pt idx="4996">
                  <c:v>34931.099999999307</c:v>
                </c:pt>
                <c:pt idx="4997">
                  <c:v>34941.099999999307</c:v>
                </c:pt>
                <c:pt idx="4998">
                  <c:v>34951.099999999307</c:v>
                </c:pt>
                <c:pt idx="4999">
                  <c:v>34961.099999999307</c:v>
                </c:pt>
                <c:pt idx="5000">
                  <c:v>34968.299999999297</c:v>
                </c:pt>
                <c:pt idx="5001">
                  <c:v>34975.499999999302</c:v>
                </c:pt>
                <c:pt idx="5002">
                  <c:v>34982.699999999277</c:v>
                </c:pt>
                <c:pt idx="5003">
                  <c:v>34989.899999999303</c:v>
                </c:pt>
                <c:pt idx="5004">
                  <c:v>34997.099999999293</c:v>
                </c:pt>
                <c:pt idx="5005">
                  <c:v>35003.499999999287</c:v>
                </c:pt>
                <c:pt idx="5006">
                  <c:v>35012.799999999283</c:v>
                </c:pt>
                <c:pt idx="5007">
                  <c:v>35022.0999999993</c:v>
                </c:pt>
                <c:pt idx="5008">
                  <c:v>35031.399999999303</c:v>
                </c:pt>
                <c:pt idx="5009">
                  <c:v>35035.699999999313</c:v>
                </c:pt>
                <c:pt idx="5010">
                  <c:v>35044.999999999309</c:v>
                </c:pt>
                <c:pt idx="5011">
                  <c:v>35054.299999999297</c:v>
                </c:pt>
                <c:pt idx="5012">
                  <c:v>35063.599999999307</c:v>
                </c:pt>
                <c:pt idx="5013">
                  <c:v>35072.899999999318</c:v>
                </c:pt>
                <c:pt idx="5014">
                  <c:v>35082.19999999932</c:v>
                </c:pt>
                <c:pt idx="5015">
                  <c:v>35091.499999999323</c:v>
                </c:pt>
                <c:pt idx="5016">
                  <c:v>35099.099999999322</c:v>
                </c:pt>
                <c:pt idx="5017">
                  <c:v>35106.69999999932</c:v>
                </c:pt>
                <c:pt idx="5018">
                  <c:v>35114.299999999297</c:v>
                </c:pt>
                <c:pt idx="5019">
                  <c:v>35121.899999999318</c:v>
                </c:pt>
                <c:pt idx="5020">
                  <c:v>35129.499999999323</c:v>
                </c:pt>
                <c:pt idx="5021">
                  <c:v>35137.099999999307</c:v>
                </c:pt>
                <c:pt idx="5022">
                  <c:v>35141.399999999318</c:v>
                </c:pt>
                <c:pt idx="5023">
                  <c:v>35145.69999999932</c:v>
                </c:pt>
                <c:pt idx="5024">
                  <c:v>35153.499999999323</c:v>
                </c:pt>
                <c:pt idx="5025">
                  <c:v>35157.799999999334</c:v>
                </c:pt>
                <c:pt idx="5026">
                  <c:v>35163.599999999329</c:v>
                </c:pt>
                <c:pt idx="5027">
                  <c:v>35167.899999999332</c:v>
                </c:pt>
                <c:pt idx="5028">
                  <c:v>35170.499999999331</c:v>
                </c:pt>
                <c:pt idx="5029">
                  <c:v>35179.799999999334</c:v>
                </c:pt>
                <c:pt idx="5030">
                  <c:v>35184.699999999328</c:v>
                </c:pt>
                <c:pt idx="5031">
                  <c:v>35191.499999999338</c:v>
                </c:pt>
                <c:pt idx="5032">
                  <c:v>35198.299999999334</c:v>
                </c:pt>
                <c:pt idx="5033">
                  <c:v>35205.099999999336</c:v>
                </c:pt>
                <c:pt idx="5034">
                  <c:v>35211.899999999347</c:v>
                </c:pt>
                <c:pt idx="5035">
                  <c:v>35218.69999999935</c:v>
                </c:pt>
                <c:pt idx="5036">
                  <c:v>35225.499999999352</c:v>
                </c:pt>
                <c:pt idx="5037">
                  <c:v>35227.599999999351</c:v>
                </c:pt>
                <c:pt idx="5038">
                  <c:v>35234.399999999361</c:v>
                </c:pt>
                <c:pt idx="5039">
                  <c:v>35241.599999999351</c:v>
                </c:pt>
                <c:pt idx="5040">
                  <c:v>35246.599999999351</c:v>
                </c:pt>
                <c:pt idx="5041">
                  <c:v>35253.399999999361</c:v>
                </c:pt>
                <c:pt idx="5042">
                  <c:v>35257.799999999363</c:v>
                </c:pt>
                <c:pt idx="5043">
                  <c:v>35264.599999999358</c:v>
                </c:pt>
                <c:pt idx="5044">
                  <c:v>35268.899999999361</c:v>
                </c:pt>
                <c:pt idx="5045">
                  <c:v>35275.699999999357</c:v>
                </c:pt>
                <c:pt idx="5046">
                  <c:v>35279.999999999367</c:v>
                </c:pt>
                <c:pt idx="5047">
                  <c:v>35289.29999999937</c:v>
                </c:pt>
                <c:pt idx="5048">
                  <c:v>35298.599999999373</c:v>
                </c:pt>
                <c:pt idx="5049">
                  <c:v>35305.399999999383</c:v>
                </c:pt>
                <c:pt idx="5050">
                  <c:v>35312.199999999379</c:v>
                </c:pt>
                <c:pt idx="5051">
                  <c:v>35316.499999999382</c:v>
                </c:pt>
                <c:pt idx="5052">
                  <c:v>35324.299999999377</c:v>
                </c:pt>
                <c:pt idx="5053">
                  <c:v>35331.099999999387</c:v>
                </c:pt>
                <c:pt idx="5054">
                  <c:v>35336.899999999398</c:v>
                </c:pt>
                <c:pt idx="5055">
                  <c:v>35343.699999999393</c:v>
                </c:pt>
                <c:pt idx="5056">
                  <c:v>35351.199999999393</c:v>
                </c:pt>
                <c:pt idx="5057">
                  <c:v>35357.999999999403</c:v>
                </c:pt>
                <c:pt idx="5058">
                  <c:v>35362.999999999403</c:v>
                </c:pt>
                <c:pt idx="5059">
                  <c:v>35369.799999999377</c:v>
                </c:pt>
                <c:pt idx="5060">
                  <c:v>35376.599999999402</c:v>
                </c:pt>
                <c:pt idx="5061">
                  <c:v>35384.099999999402</c:v>
                </c:pt>
                <c:pt idx="5062">
                  <c:v>35389.099999999402</c:v>
                </c:pt>
                <c:pt idx="5063">
                  <c:v>35395.899999999412</c:v>
                </c:pt>
                <c:pt idx="5064">
                  <c:v>35402.699999999408</c:v>
                </c:pt>
                <c:pt idx="5065">
                  <c:v>35409.499999999411</c:v>
                </c:pt>
                <c:pt idx="5066">
                  <c:v>35416.299999999414</c:v>
                </c:pt>
                <c:pt idx="5067">
                  <c:v>35422.699999999422</c:v>
                </c:pt>
                <c:pt idx="5068">
                  <c:v>35429.499999999418</c:v>
                </c:pt>
                <c:pt idx="5069">
                  <c:v>35438.799999999421</c:v>
                </c:pt>
                <c:pt idx="5070">
                  <c:v>35448.099999999431</c:v>
                </c:pt>
                <c:pt idx="5071">
                  <c:v>35452.399999999427</c:v>
                </c:pt>
                <c:pt idx="5072">
                  <c:v>35458.19999999943</c:v>
                </c:pt>
                <c:pt idx="5073">
                  <c:v>35467.499999999432</c:v>
                </c:pt>
                <c:pt idx="5074">
                  <c:v>35476.799999999443</c:v>
                </c:pt>
                <c:pt idx="5075">
                  <c:v>35486.099999999438</c:v>
                </c:pt>
                <c:pt idx="5076">
                  <c:v>35492.899999999441</c:v>
                </c:pt>
                <c:pt idx="5077">
                  <c:v>35502.199999999437</c:v>
                </c:pt>
                <c:pt idx="5078">
                  <c:v>35509.399999999441</c:v>
                </c:pt>
                <c:pt idx="5079">
                  <c:v>35516.899999999441</c:v>
                </c:pt>
                <c:pt idx="5080">
                  <c:v>35523.699999999437</c:v>
                </c:pt>
                <c:pt idx="5081">
                  <c:v>35531.199999999437</c:v>
                </c:pt>
                <c:pt idx="5082">
                  <c:v>35540.499999999447</c:v>
                </c:pt>
                <c:pt idx="5083">
                  <c:v>35549.79999999945</c:v>
                </c:pt>
                <c:pt idx="5084">
                  <c:v>35559.099999999453</c:v>
                </c:pt>
                <c:pt idx="5085">
                  <c:v>35568.399999999463</c:v>
                </c:pt>
                <c:pt idx="5086">
                  <c:v>35577.699999999459</c:v>
                </c:pt>
                <c:pt idx="5087">
                  <c:v>35581.999999999462</c:v>
                </c:pt>
                <c:pt idx="5088">
                  <c:v>35586.299999999457</c:v>
                </c:pt>
                <c:pt idx="5089">
                  <c:v>35595.599999999467</c:v>
                </c:pt>
                <c:pt idx="5090">
                  <c:v>35604.89999999947</c:v>
                </c:pt>
                <c:pt idx="5091">
                  <c:v>35614.199999999473</c:v>
                </c:pt>
                <c:pt idx="5092">
                  <c:v>35623.499999999483</c:v>
                </c:pt>
                <c:pt idx="5093">
                  <c:v>35632.799999999479</c:v>
                </c:pt>
                <c:pt idx="5094">
                  <c:v>35642.099999999482</c:v>
                </c:pt>
                <c:pt idx="5095">
                  <c:v>35651.399999999499</c:v>
                </c:pt>
                <c:pt idx="5096">
                  <c:v>35660.699999999488</c:v>
                </c:pt>
                <c:pt idx="5097">
                  <c:v>35669.999999999498</c:v>
                </c:pt>
                <c:pt idx="5098">
                  <c:v>35679.299999999494</c:v>
                </c:pt>
                <c:pt idx="5099">
                  <c:v>35688.599999999497</c:v>
                </c:pt>
                <c:pt idx="5100">
                  <c:v>35697.899999999499</c:v>
                </c:pt>
                <c:pt idx="5101">
                  <c:v>35705.499999999498</c:v>
                </c:pt>
                <c:pt idx="5102">
                  <c:v>35710.099999999497</c:v>
                </c:pt>
                <c:pt idx="5103">
                  <c:v>35720.099999999497</c:v>
                </c:pt>
                <c:pt idx="5104">
                  <c:v>35730.099999999497</c:v>
                </c:pt>
                <c:pt idx="5105">
                  <c:v>35740.099999999497</c:v>
                </c:pt>
                <c:pt idx="5106">
                  <c:v>35750.099999999497</c:v>
                </c:pt>
                <c:pt idx="5107">
                  <c:v>35760.099999999497</c:v>
                </c:pt>
                <c:pt idx="5108">
                  <c:v>35770.099999999497</c:v>
                </c:pt>
                <c:pt idx="5109">
                  <c:v>35780.099999999497</c:v>
                </c:pt>
                <c:pt idx="5110">
                  <c:v>35790.099999999497</c:v>
                </c:pt>
                <c:pt idx="5111">
                  <c:v>35800.099999999497</c:v>
                </c:pt>
                <c:pt idx="5112">
                  <c:v>35810.099999999497</c:v>
                </c:pt>
                <c:pt idx="5113">
                  <c:v>35820.099999999497</c:v>
                </c:pt>
                <c:pt idx="5114">
                  <c:v>35829.399999999499</c:v>
                </c:pt>
                <c:pt idx="5115">
                  <c:v>35833.699999999502</c:v>
                </c:pt>
                <c:pt idx="5116">
                  <c:v>35840.799999999501</c:v>
                </c:pt>
                <c:pt idx="5117">
                  <c:v>35850.799999999501</c:v>
                </c:pt>
                <c:pt idx="5118">
                  <c:v>35857.599999999511</c:v>
                </c:pt>
                <c:pt idx="5119">
                  <c:v>35861.899999999507</c:v>
                </c:pt>
                <c:pt idx="5120">
                  <c:v>35863.999999999513</c:v>
                </c:pt>
                <c:pt idx="5121">
                  <c:v>35868.299999999508</c:v>
                </c:pt>
                <c:pt idx="5122">
                  <c:v>35873.299999999508</c:v>
                </c:pt>
                <c:pt idx="5123">
                  <c:v>35878.299999999508</c:v>
                </c:pt>
                <c:pt idx="5124">
                  <c:v>35883.299999999508</c:v>
                </c:pt>
                <c:pt idx="5125">
                  <c:v>35890.899999999507</c:v>
                </c:pt>
                <c:pt idx="5126">
                  <c:v>35900.899999999507</c:v>
                </c:pt>
                <c:pt idx="5127">
                  <c:v>35905.19999999951</c:v>
                </c:pt>
                <c:pt idx="5128">
                  <c:v>35911.599999999511</c:v>
                </c:pt>
                <c:pt idx="5129">
                  <c:v>35918.099999999511</c:v>
                </c:pt>
                <c:pt idx="5130">
                  <c:v>35925.299999999508</c:v>
                </c:pt>
                <c:pt idx="5131">
                  <c:v>35931.799999999508</c:v>
                </c:pt>
                <c:pt idx="5132">
                  <c:v>35936.799999999508</c:v>
                </c:pt>
                <c:pt idx="5133">
                  <c:v>35943.19999999951</c:v>
                </c:pt>
                <c:pt idx="5134">
                  <c:v>35950.69999999951</c:v>
                </c:pt>
                <c:pt idx="5135">
                  <c:v>35959.999999999513</c:v>
                </c:pt>
                <c:pt idx="5136">
                  <c:v>35969.999999999513</c:v>
                </c:pt>
                <c:pt idx="5137">
                  <c:v>35979.999999999513</c:v>
                </c:pt>
                <c:pt idx="5138">
                  <c:v>35989.299999999523</c:v>
                </c:pt>
                <c:pt idx="5139">
                  <c:v>35998.599999999518</c:v>
                </c:pt>
                <c:pt idx="5140">
                  <c:v>36008.599999999518</c:v>
                </c:pt>
                <c:pt idx="5141">
                  <c:v>36015.49999999952</c:v>
                </c:pt>
                <c:pt idx="5142">
                  <c:v>36021.299999999523</c:v>
                </c:pt>
                <c:pt idx="5143">
                  <c:v>36030.599999999533</c:v>
                </c:pt>
                <c:pt idx="5144">
                  <c:v>36036.999999999527</c:v>
                </c:pt>
                <c:pt idx="5145">
                  <c:v>36044.79999999953</c:v>
                </c:pt>
                <c:pt idx="5146">
                  <c:v>36052.599999999533</c:v>
                </c:pt>
                <c:pt idx="5147">
                  <c:v>36060.399999999543</c:v>
                </c:pt>
                <c:pt idx="5148">
                  <c:v>36070.399999999543</c:v>
                </c:pt>
                <c:pt idx="5149">
                  <c:v>36080.399999999543</c:v>
                </c:pt>
                <c:pt idx="5150">
                  <c:v>36089.399999999543</c:v>
                </c:pt>
                <c:pt idx="5151">
                  <c:v>36098.399999999543</c:v>
                </c:pt>
                <c:pt idx="5152">
                  <c:v>36107.399999999543</c:v>
                </c:pt>
                <c:pt idx="5153">
                  <c:v>36117.399999999543</c:v>
                </c:pt>
                <c:pt idx="5154">
                  <c:v>36125.199999999539</c:v>
                </c:pt>
                <c:pt idx="5155">
                  <c:v>36133.499999999542</c:v>
                </c:pt>
                <c:pt idx="5156">
                  <c:v>36141.399999999543</c:v>
                </c:pt>
                <c:pt idx="5157">
                  <c:v>36148.899999999543</c:v>
                </c:pt>
                <c:pt idx="5158">
                  <c:v>36158.899999999543</c:v>
                </c:pt>
                <c:pt idx="5159">
                  <c:v>36168.899999999543</c:v>
                </c:pt>
                <c:pt idx="5160">
                  <c:v>36178.899999999543</c:v>
                </c:pt>
                <c:pt idx="5161">
                  <c:v>36188.899999999543</c:v>
                </c:pt>
                <c:pt idx="5162">
                  <c:v>36198.899999999543</c:v>
                </c:pt>
                <c:pt idx="5163">
                  <c:v>36208.199999999553</c:v>
                </c:pt>
                <c:pt idx="5164">
                  <c:v>36216.199999999553</c:v>
                </c:pt>
                <c:pt idx="5165">
                  <c:v>36223.999999999549</c:v>
                </c:pt>
                <c:pt idx="5166">
                  <c:v>36231.799999999552</c:v>
                </c:pt>
                <c:pt idx="5167">
                  <c:v>36239.599999999562</c:v>
                </c:pt>
                <c:pt idx="5168">
                  <c:v>36247.399999999558</c:v>
                </c:pt>
                <c:pt idx="5169">
                  <c:v>36254.899999999558</c:v>
                </c:pt>
                <c:pt idx="5170">
                  <c:v>36262.699999999561</c:v>
                </c:pt>
                <c:pt idx="5171">
                  <c:v>36270.499999999563</c:v>
                </c:pt>
                <c:pt idx="5172">
                  <c:v>36278.299999999574</c:v>
                </c:pt>
                <c:pt idx="5173">
                  <c:v>36286.099999999569</c:v>
                </c:pt>
                <c:pt idx="5174">
                  <c:v>36293.599999999569</c:v>
                </c:pt>
                <c:pt idx="5175">
                  <c:v>36300.399999999572</c:v>
                </c:pt>
                <c:pt idx="5176">
                  <c:v>36305.399999999572</c:v>
                </c:pt>
                <c:pt idx="5177">
                  <c:v>36312.199999999582</c:v>
                </c:pt>
                <c:pt idx="5178">
                  <c:v>36319.999999999578</c:v>
                </c:pt>
                <c:pt idx="5179">
                  <c:v>36327.099999999577</c:v>
                </c:pt>
                <c:pt idx="5180">
                  <c:v>36331.099999999577</c:v>
                </c:pt>
                <c:pt idx="5181">
                  <c:v>36335.399999999579</c:v>
                </c:pt>
                <c:pt idx="5182">
                  <c:v>36339.699999999582</c:v>
                </c:pt>
                <c:pt idx="5183">
                  <c:v>36347.199999999582</c:v>
                </c:pt>
                <c:pt idx="5184">
                  <c:v>36352.199999999582</c:v>
                </c:pt>
                <c:pt idx="5185">
                  <c:v>36358.9999999996</c:v>
                </c:pt>
                <c:pt idx="5186">
                  <c:v>36368.9999999996</c:v>
                </c:pt>
                <c:pt idx="5187">
                  <c:v>36373.9999999996</c:v>
                </c:pt>
                <c:pt idx="5188">
                  <c:v>36378.299999999588</c:v>
                </c:pt>
                <c:pt idx="5189">
                  <c:v>36385.099999999598</c:v>
                </c:pt>
                <c:pt idx="5190">
                  <c:v>36392.599999999598</c:v>
                </c:pt>
                <c:pt idx="5191">
                  <c:v>36394.69999999959</c:v>
                </c:pt>
                <c:pt idx="5192">
                  <c:v>36404.69999999959</c:v>
                </c:pt>
                <c:pt idx="5193">
                  <c:v>36409.69999999959</c:v>
                </c:pt>
                <c:pt idx="5194">
                  <c:v>36415.69999999959</c:v>
                </c:pt>
                <c:pt idx="5195">
                  <c:v>36424.9999999996</c:v>
                </c:pt>
                <c:pt idx="5196">
                  <c:v>36431.899999999601</c:v>
                </c:pt>
                <c:pt idx="5197">
                  <c:v>36438.099999999598</c:v>
                </c:pt>
                <c:pt idx="5198">
                  <c:v>36443.099999999598</c:v>
                </c:pt>
                <c:pt idx="5199">
                  <c:v>36449.9999999996</c:v>
                </c:pt>
                <c:pt idx="5200">
                  <c:v>36456.799999999603</c:v>
                </c:pt>
                <c:pt idx="5201">
                  <c:v>36460.099999999598</c:v>
                </c:pt>
                <c:pt idx="5202">
                  <c:v>36463.399999999601</c:v>
                </c:pt>
                <c:pt idx="5203">
                  <c:v>36466.699999999597</c:v>
                </c:pt>
                <c:pt idx="5204">
                  <c:v>36473.499999999607</c:v>
                </c:pt>
                <c:pt idx="5205">
                  <c:v>36479.999999999607</c:v>
                </c:pt>
                <c:pt idx="5206">
                  <c:v>36489.999999999607</c:v>
                </c:pt>
                <c:pt idx="5207">
                  <c:v>36499.299999999603</c:v>
                </c:pt>
                <c:pt idx="5208">
                  <c:v>36506.799999999603</c:v>
                </c:pt>
                <c:pt idx="5209">
                  <c:v>36511.099999999613</c:v>
                </c:pt>
                <c:pt idx="5210">
                  <c:v>36517.899999999623</c:v>
                </c:pt>
                <c:pt idx="5211">
                  <c:v>36522.199999999597</c:v>
                </c:pt>
                <c:pt idx="5212">
                  <c:v>36529.699999999597</c:v>
                </c:pt>
                <c:pt idx="5213">
                  <c:v>36537.199999999597</c:v>
                </c:pt>
                <c:pt idx="5214">
                  <c:v>36546.499999999622</c:v>
                </c:pt>
                <c:pt idx="5215">
                  <c:v>36555.799999999617</c:v>
                </c:pt>
                <c:pt idx="5216">
                  <c:v>36565.099999999627</c:v>
                </c:pt>
                <c:pt idx="5217">
                  <c:v>36574.39999999963</c:v>
                </c:pt>
                <c:pt idx="5218">
                  <c:v>36583.699999999633</c:v>
                </c:pt>
                <c:pt idx="5219">
                  <c:v>36592.999999999643</c:v>
                </c:pt>
                <c:pt idx="5220">
                  <c:v>36599.899999999638</c:v>
                </c:pt>
                <c:pt idx="5221">
                  <c:v>36609.199999999633</c:v>
                </c:pt>
                <c:pt idx="5222">
                  <c:v>36618.499999999643</c:v>
                </c:pt>
                <c:pt idx="5223">
                  <c:v>36625.399999999638</c:v>
                </c:pt>
                <c:pt idx="5224">
                  <c:v>36634.699999999633</c:v>
                </c:pt>
                <c:pt idx="5225">
                  <c:v>36641.599999999627</c:v>
                </c:pt>
                <c:pt idx="5226">
                  <c:v>36650.899999999652</c:v>
                </c:pt>
                <c:pt idx="5227">
                  <c:v>36660.199999999662</c:v>
                </c:pt>
                <c:pt idx="5228">
                  <c:v>36664.499999999658</c:v>
                </c:pt>
                <c:pt idx="5229">
                  <c:v>36671.399999999659</c:v>
                </c:pt>
                <c:pt idx="5230">
                  <c:v>36680.699999999662</c:v>
                </c:pt>
                <c:pt idx="5231">
                  <c:v>36689.999999999673</c:v>
                </c:pt>
                <c:pt idx="5232">
                  <c:v>36699.299999999646</c:v>
                </c:pt>
                <c:pt idx="5233">
                  <c:v>36708.599999999671</c:v>
                </c:pt>
                <c:pt idx="5234">
                  <c:v>36717.899999999681</c:v>
                </c:pt>
                <c:pt idx="5235">
                  <c:v>36727.199999999677</c:v>
                </c:pt>
                <c:pt idx="5236">
                  <c:v>36736.49999999968</c:v>
                </c:pt>
                <c:pt idx="5237">
                  <c:v>36745.799999999683</c:v>
                </c:pt>
                <c:pt idx="5238">
                  <c:v>36755.099999999693</c:v>
                </c:pt>
                <c:pt idx="5239">
                  <c:v>36764.399999999689</c:v>
                </c:pt>
                <c:pt idx="5240">
                  <c:v>36768.699999999677</c:v>
                </c:pt>
                <c:pt idx="5241">
                  <c:v>36777.999999999687</c:v>
                </c:pt>
                <c:pt idx="5242">
                  <c:v>36787.299999999683</c:v>
                </c:pt>
                <c:pt idx="5243">
                  <c:v>36796.5999999997</c:v>
                </c:pt>
                <c:pt idx="5244">
                  <c:v>36805.899999999703</c:v>
                </c:pt>
                <c:pt idx="5245">
                  <c:v>36815.199999999713</c:v>
                </c:pt>
                <c:pt idx="5246">
                  <c:v>36820.199999999713</c:v>
                </c:pt>
                <c:pt idx="5247">
                  <c:v>36824.499999999709</c:v>
                </c:pt>
                <c:pt idx="5248">
                  <c:v>36833.799999999697</c:v>
                </c:pt>
                <c:pt idx="5249">
                  <c:v>36843.099999999708</c:v>
                </c:pt>
                <c:pt idx="5250">
                  <c:v>36852.399999999718</c:v>
                </c:pt>
                <c:pt idx="5251">
                  <c:v>36861.699999999721</c:v>
                </c:pt>
                <c:pt idx="5252">
                  <c:v>36870.999999999731</c:v>
                </c:pt>
                <c:pt idx="5253">
                  <c:v>36880.299999999726</c:v>
                </c:pt>
                <c:pt idx="5254">
                  <c:v>36889.599999999729</c:v>
                </c:pt>
                <c:pt idx="5255">
                  <c:v>36898.899999999732</c:v>
                </c:pt>
                <c:pt idx="5256">
                  <c:v>36908.199999999742</c:v>
                </c:pt>
                <c:pt idx="5257">
                  <c:v>36917.499999999738</c:v>
                </c:pt>
                <c:pt idx="5258">
                  <c:v>36926.799999999726</c:v>
                </c:pt>
                <c:pt idx="5259">
                  <c:v>36936.099999999737</c:v>
                </c:pt>
                <c:pt idx="5260">
                  <c:v>36945.399999999747</c:v>
                </c:pt>
                <c:pt idx="5261">
                  <c:v>36952.19999999975</c:v>
                </c:pt>
                <c:pt idx="5262">
                  <c:v>36962.19999999975</c:v>
                </c:pt>
                <c:pt idx="5263">
                  <c:v>36970.69999999975</c:v>
                </c:pt>
                <c:pt idx="5264">
                  <c:v>36974.999999999753</c:v>
                </c:pt>
                <c:pt idx="5265">
                  <c:v>36984.999999999753</c:v>
                </c:pt>
                <c:pt idx="5266">
                  <c:v>36994.299999999763</c:v>
                </c:pt>
                <c:pt idx="5267">
                  <c:v>37003.599999999758</c:v>
                </c:pt>
                <c:pt idx="5268">
                  <c:v>37011.099999999758</c:v>
                </c:pt>
                <c:pt idx="5269">
                  <c:v>37020.399999999761</c:v>
                </c:pt>
                <c:pt idx="5270">
                  <c:v>37029.699999999757</c:v>
                </c:pt>
                <c:pt idx="5271">
                  <c:v>37039.699999999757</c:v>
                </c:pt>
                <c:pt idx="5272">
                  <c:v>37046.899999999761</c:v>
                </c:pt>
                <c:pt idx="5273">
                  <c:v>37056.199999999757</c:v>
                </c:pt>
                <c:pt idx="5274">
                  <c:v>37065.499999999767</c:v>
                </c:pt>
                <c:pt idx="5275">
                  <c:v>37072.699999999757</c:v>
                </c:pt>
                <c:pt idx="5276">
                  <c:v>37079.899999999761</c:v>
                </c:pt>
                <c:pt idx="5277">
                  <c:v>37087.099999999758</c:v>
                </c:pt>
                <c:pt idx="5278">
                  <c:v>37094.299999999763</c:v>
                </c:pt>
                <c:pt idx="5279">
                  <c:v>37101.499999999753</c:v>
                </c:pt>
                <c:pt idx="5280">
                  <c:v>37108.69999999975</c:v>
                </c:pt>
                <c:pt idx="5281">
                  <c:v>37115.899999999747</c:v>
                </c:pt>
                <c:pt idx="5282">
                  <c:v>37123.099999999737</c:v>
                </c:pt>
                <c:pt idx="5283">
                  <c:v>37130.299999999726</c:v>
                </c:pt>
                <c:pt idx="5284">
                  <c:v>37137.499999999738</c:v>
                </c:pt>
                <c:pt idx="5285">
                  <c:v>37144.699999999742</c:v>
                </c:pt>
                <c:pt idx="5286">
                  <c:v>37153.999999999738</c:v>
                </c:pt>
                <c:pt idx="5287">
                  <c:v>37163.299999999726</c:v>
                </c:pt>
                <c:pt idx="5288">
                  <c:v>37168.999999999738</c:v>
                </c:pt>
                <c:pt idx="5289">
                  <c:v>37173.299999999726</c:v>
                </c:pt>
                <c:pt idx="5290">
                  <c:v>37177.599999999737</c:v>
                </c:pt>
                <c:pt idx="5291">
                  <c:v>37179.699999999742</c:v>
                </c:pt>
                <c:pt idx="5292">
                  <c:v>37181.799999999726</c:v>
                </c:pt>
                <c:pt idx="5293">
                  <c:v>37187.999999999738</c:v>
                </c:pt>
                <c:pt idx="5294">
                  <c:v>37194.799999999726</c:v>
                </c:pt>
                <c:pt idx="5295">
                  <c:v>37200.499999999738</c:v>
                </c:pt>
                <c:pt idx="5296">
                  <c:v>37204.799999999726</c:v>
                </c:pt>
                <c:pt idx="5297">
                  <c:v>37210.599999999737</c:v>
                </c:pt>
                <c:pt idx="5298">
                  <c:v>37215.599999999737</c:v>
                </c:pt>
                <c:pt idx="5299">
                  <c:v>37223.099999999737</c:v>
                </c:pt>
                <c:pt idx="5300">
                  <c:v>37229.999999999753</c:v>
                </c:pt>
                <c:pt idx="5301">
                  <c:v>37239.999999999753</c:v>
                </c:pt>
                <c:pt idx="5302">
                  <c:v>37249.999999999753</c:v>
                </c:pt>
                <c:pt idx="5303">
                  <c:v>37253.999999999753</c:v>
                </c:pt>
                <c:pt idx="5304">
                  <c:v>37260.799999999726</c:v>
                </c:pt>
                <c:pt idx="5305">
                  <c:v>37265.099999999751</c:v>
                </c:pt>
                <c:pt idx="5306">
                  <c:v>37271.599999999751</c:v>
                </c:pt>
                <c:pt idx="5307">
                  <c:v>37275.999999999753</c:v>
                </c:pt>
                <c:pt idx="5308">
                  <c:v>37282.499999999753</c:v>
                </c:pt>
                <c:pt idx="5309">
                  <c:v>37292.499999999753</c:v>
                </c:pt>
                <c:pt idx="5310">
                  <c:v>37302.499999999753</c:v>
                </c:pt>
                <c:pt idx="5311">
                  <c:v>37306.899999999761</c:v>
                </c:pt>
                <c:pt idx="5312">
                  <c:v>37316.899999999761</c:v>
                </c:pt>
                <c:pt idx="5313">
                  <c:v>37326.899999999761</c:v>
                </c:pt>
                <c:pt idx="5314">
                  <c:v>37331.199999999757</c:v>
                </c:pt>
                <c:pt idx="5315">
                  <c:v>37334.699999999757</c:v>
                </c:pt>
                <c:pt idx="5316">
                  <c:v>37344.699999999757</c:v>
                </c:pt>
                <c:pt idx="5317">
                  <c:v>37354.699999999757</c:v>
                </c:pt>
                <c:pt idx="5318">
                  <c:v>37357.299999999763</c:v>
                </c:pt>
                <c:pt idx="5319">
                  <c:v>37362.299999999763</c:v>
                </c:pt>
                <c:pt idx="5320">
                  <c:v>37367.299999999763</c:v>
                </c:pt>
                <c:pt idx="5321">
                  <c:v>37372.299999999763</c:v>
                </c:pt>
                <c:pt idx="5322">
                  <c:v>37382.299999999763</c:v>
                </c:pt>
                <c:pt idx="5323">
                  <c:v>37392.299999999763</c:v>
                </c:pt>
                <c:pt idx="5324">
                  <c:v>37402.299999999763</c:v>
                </c:pt>
                <c:pt idx="5325">
                  <c:v>37407.299999999763</c:v>
                </c:pt>
                <c:pt idx="5326">
                  <c:v>37411.699999999757</c:v>
                </c:pt>
                <c:pt idx="5327">
                  <c:v>37415.99999999976</c:v>
                </c:pt>
                <c:pt idx="5328">
                  <c:v>37420.299999999763</c:v>
                </c:pt>
                <c:pt idx="5329">
                  <c:v>37425.799999999763</c:v>
                </c:pt>
                <c:pt idx="5330">
                  <c:v>37429.799999999763</c:v>
                </c:pt>
                <c:pt idx="5331">
                  <c:v>37436.599999999773</c:v>
                </c:pt>
                <c:pt idx="5332">
                  <c:v>37441.199999999757</c:v>
                </c:pt>
                <c:pt idx="5333">
                  <c:v>37445.499999999767</c:v>
                </c:pt>
                <c:pt idx="5334">
                  <c:v>37448.999999999767</c:v>
                </c:pt>
                <c:pt idx="5335">
                  <c:v>37452.499999999767</c:v>
                </c:pt>
                <c:pt idx="5336">
                  <c:v>37461.79999999977</c:v>
                </c:pt>
                <c:pt idx="5337">
                  <c:v>37471.79999999977</c:v>
                </c:pt>
                <c:pt idx="5338">
                  <c:v>37481.79999999977</c:v>
                </c:pt>
                <c:pt idx="5339">
                  <c:v>37491.79999999977</c:v>
                </c:pt>
                <c:pt idx="5340">
                  <c:v>37501.79999999977</c:v>
                </c:pt>
                <c:pt idx="5341">
                  <c:v>37511.79999999977</c:v>
                </c:pt>
                <c:pt idx="5342">
                  <c:v>37521.79999999977</c:v>
                </c:pt>
                <c:pt idx="5343">
                  <c:v>37531.099999999773</c:v>
                </c:pt>
                <c:pt idx="5344">
                  <c:v>37540.399999999783</c:v>
                </c:pt>
                <c:pt idx="5345">
                  <c:v>37548.199999999779</c:v>
                </c:pt>
                <c:pt idx="5346">
                  <c:v>37555.999999999782</c:v>
                </c:pt>
                <c:pt idx="5347">
                  <c:v>37563.799999999777</c:v>
                </c:pt>
                <c:pt idx="5348">
                  <c:v>37571.599999999788</c:v>
                </c:pt>
                <c:pt idx="5349">
                  <c:v>37579.399999999798</c:v>
                </c:pt>
                <c:pt idx="5350">
                  <c:v>37587.199999999793</c:v>
                </c:pt>
                <c:pt idx="5351">
                  <c:v>37594.999999999804</c:v>
                </c:pt>
                <c:pt idx="5352">
                  <c:v>37599.999999999804</c:v>
                </c:pt>
                <c:pt idx="5353">
                  <c:v>37604.299999999777</c:v>
                </c:pt>
                <c:pt idx="5354">
                  <c:v>37611.799999999777</c:v>
                </c:pt>
                <c:pt idx="5355">
                  <c:v>37616.099999999802</c:v>
                </c:pt>
                <c:pt idx="5356">
                  <c:v>37620.399999999812</c:v>
                </c:pt>
                <c:pt idx="5357">
                  <c:v>37627.199999999808</c:v>
                </c:pt>
                <c:pt idx="5358">
                  <c:v>37636.499999999811</c:v>
                </c:pt>
                <c:pt idx="5359">
                  <c:v>37645.799999999806</c:v>
                </c:pt>
                <c:pt idx="5360">
                  <c:v>37655.099999999817</c:v>
                </c:pt>
                <c:pt idx="5361">
                  <c:v>37664.39999999982</c:v>
                </c:pt>
                <c:pt idx="5362">
                  <c:v>37673.699999999822</c:v>
                </c:pt>
                <c:pt idx="5363">
                  <c:v>37678.699999999822</c:v>
                </c:pt>
                <c:pt idx="5364">
                  <c:v>37685.199999999822</c:v>
                </c:pt>
                <c:pt idx="5365">
                  <c:v>37695.199999999822</c:v>
                </c:pt>
                <c:pt idx="5366">
                  <c:v>37701.999999999833</c:v>
                </c:pt>
                <c:pt idx="5367">
                  <c:v>37709.499999999833</c:v>
                </c:pt>
                <c:pt idx="5368">
                  <c:v>37714.399999999827</c:v>
                </c:pt>
                <c:pt idx="5369">
                  <c:v>37719.399999999827</c:v>
                </c:pt>
                <c:pt idx="5370">
                  <c:v>37725.69999999983</c:v>
                </c:pt>
                <c:pt idx="5371">
                  <c:v>37730.69999999983</c:v>
                </c:pt>
                <c:pt idx="5372">
                  <c:v>37737.899999999827</c:v>
                </c:pt>
                <c:pt idx="5373">
                  <c:v>37742.799999999828</c:v>
                </c:pt>
                <c:pt idx="5374">
                  <c:v>37747.69999999983</c:v>
                </c:pt>
                <c:pt idx="5375">
                  <c:v>37754.899999999827</c:v>
                </c:pt>
                <c:pt idx="5376">
                  <c:v>37759.899999999827</c:v>
                </c:pt>
                <c:pt idx="5377">
                  <c:v>37766.799999999828</c:v>
                </c:pt>
                <c:pt idx="5378">
                  <c:v>37773.999999999833</c:v>
                </c:pt>
                <c:pt idx="5379">
                  <c:v>37783.999999999833</c:v>
                </c:pt>
                <c:pt idx="5380">
                  <c:v>37785.899999999827</c:v>
                </c:pt>
                <c:pt idx="5381">
                  <c:v>37787.999999999833</c:v>
                </c:pt>
                <c:pt idx="5382">
                  <c:v>37791.599999999831</c:v>
                </c:pt>
                <c:pt idx="5383">
                  <c:v>37793.699999999822</c:v>
                </c:pt>
                <c:pt idx="5384">
                  <c:v>37798.599999999831</c:v>
                </c:pt>
                <c:pt idx="5385">
                  <c:v>37803.199999999822</c:v>
                </c:pt>
                <c:pt idx="5386">
                  <c:v>37812.499999999833</c:v>
                </c:pt>
                <c:pt idx="5387">
                  <c:v>37821.299999999828</c:v>
                </c:pt>
                <c:pt idx="5388">
                  <c:v>37825.599999999831</c:v>
                </c:pt>
                <c:pt idx="5389">
                  <c:v>37827.499999999833</c:v>
                </c:pt>
                <c:pt idx="5390">
                  <c:v>37832.599999999831</c:v>
                </c:pt>
                <c:pt idx="5391">
                  <c:v>37835.899999999841</c:v>
                </c:pt>
                <c:pt idx="5392">
                  <c:v>37843.699999999837</c:v>
                </c:pt>
                <c:pt idx="5393">
                  <c:v>37845.599999999838</c:v>
                </c:pt>
                <c:pt idx="5394">
                  <c:v>37850.99999999984</c:v>
                </c:pt>
                <c:pt idx="5395">
                  <c:v>37853.099999999838</c:v>
                </c:pt>
                <c:pt idx="5396">
                  <c:v>37858.099999999838</c:v>
                </c:pt>
                <c:pt idx="5397">
                  <c:v>37862.99999999984</c:v>
                </c:pt>
                <c:pt idx="5398">
                  <c:v>37867.899999999841</c:v>
                </c:pt>
                <c:pt idx="5399">
                  <c:v>37871.199999999837</c:v>
                </c:pt>
                <c:pt idx="5400">
                  <c:v>37876.099999999853</c:v>
                </c:pt>
                <c:pt idx="5401">
                  <c:v>37880.099999999853</c:v>
                </c:pt>
                <c:pt idx="5402">
                  <c:v>37887.899999999849</c:v>
                </c:pt>
                <c:pt idx="5403">
                  <c:v>37892.199999999852</c:v>
                </c:pt>
                <c:pt idx="5404">
                  <c:v>37898.399999999849</c:v>
                </c:pt>
                <c:pt idx="5405">
                  <c:v>37903.399999999849</c:v>
                </c:pt>
                <c:pt idx="5406">
                  <c:v>37908.499999999847</c:v>
                </c:pt>
                <c:pt idx="5407">
                  <c:v>37910.399999999849</c:v>
                </c:pt>
                <c:pt idx="5408">
                  <c:v>37914.699999999852</c:v>
                </c:pt>
                <c:pt idx="5409">
                  <c:v>37921.599999999853</c:v>
                </c:pt>
                <c:pt idx="5410">
                  <c:v>37926.499999999862</c:v>
                </c:pt>
                <c:pt idx="5411">
                  <c:v>37931.499999999862</c:v>
                </c:pt>
                <c:pt idx="5412">
                  <c:v>37938.299999999857</c:v>
                </c:pt>
                <c:pt idx="5413">
                  <c:v>37945.799999999857</c:v>
                </c:pt>
                <c:pt idx="5414">
                  <c:v>37952.699999999859</c:v>
                </c:pt>
                <c:pt idx="5415">
                  <c:v>37954.59999999986</c:v>
                </c:pt>
                <c:pt idx="5416">
                  <c:v>37956.699999999859</c:v>
                </c:pt>
                <c:pt idx="5417">
                  <c:v>37958.799999999857</c:v>
                </c:pt>
                <c:pt idx="5418">
                  <c:v>37965.59999999986</c:v>
                </c:pt>
                <c:pt idx="5419">
                  <c:v>37969.899999999863</c:v>
                </c:pt>
                <c:pt idx="5420">
                  <c:v>37971.999999999862</c:v>
                </c:pt>
                <c:pt idx="5421">
                  <c:v>37974.09999999986</c:v>
                </c:pt>
                <c:pt idx="5422">
                  <c:v>37976.199999999859</c:v>
                </c:pt>
                <c:pt idx="5423">
                  <c:v>37981.299999999857</c:v>
                </c:pt>
                <c:pt idx="5424">
                  <c:v>37988.799999999857</c:v>
                </c:pt>
                <c:pt idx="5425">
                  <c:v>37992.399999999863</c:v>
                </c:pt>
                <c:pt idx="5426">
                  <c:v>37998.199999999859</c:v>
                </c:pt>
                <c:pt idx="5427">
                  <c:v>38003.199999999859</c:v>
                </c:pt>
                <c:pt idx="5428">
                  <c:v>38008.199999999859</c:v>
                </c:pt>
                <c:pt idx="5429">
                  <c:v>38013.199999999859</c:v>
                </c:pt>
                <c:pt idx="5430">
                  <c:v>38020.09999999986</c:v>
                </c:pt>
                <c:pt idx="5431">
                  <c:v>38030.09999999986</c:v>
                </c:pt>
                <c:pt idx="5432">
                  <c:v>38039.399999999863</c:v>
                </c:pt>
                <c:pt idx="5433">
                  <c:v>38047.199999999873</c:v>
                </c:pt>
                <c:pt idx="5434">
                  <c:v>38056.499999999869</c:v>
                </c:pt>
                <c:pt idx="5435">
                  <c:v>38065.799999999872</c:v>
                </c:pt>
                <c:pt idx="5436">
                  <c:v>38075.099999999882</c:v>
                </c:pt>
                <c:pt idx="5437">
                  <c:v>38084.399999999878</c:v>
                </c:pt>
                <c:pt idx="5438">
                  <c:v>38093.399999999878</c:v>
                </c:pt>
                <c:pt idx="5439">
                  <c:v>38097.699999999881</c:v>
                </c:pt>
                <c:pt idx="5440">
                  <c:v>38104.899999999878</c:v>
                </c:pt>
                <c:pt idx="5441">
                  <c:v>38112.099999999882</c:v>
                </c:pt>
                <c:pt idx="5442">
                  <c:v>38119.299999999872</c:v>
                </c:pt>
                <c:pt idx="5443">
                  <c:v>38126.499999999869</c:v>
                </c:pt>
                <c:pt idx="5444">
                  <c:v>38133.699999999873</c:v>
                </c:pt>
                <c:pt idx="5445">
                  <c:v>38140.899999999863</c:v>
                </c:pt>
                <c:pt idx="5446">
                  <c:v>38148.09999999986</c:v>
                </c:pt>
                <c:pt idx="5447">
                  <c:v>38155.299999999857</c:v>
                </c:pt>
                <c:pt idx="5448">
                  <c:v>38162.499999999862</c:v>
                </c:pt>
                <c:pt idx="5449">
                  <c:v>38169.699999999852</c:v>
                </c:pt>
                <c:pt idx="5450">
                  <c:v>38176.899999999849</c:v>
                </c:pt>
                <c:pt idx="5451">
                  <c:v>38184.099999999853</c:v>
                </c:pt>
                <c:pt idx="5452">
                  <c:v>38191.299999999843</c:v>
                </c:pt>
                <c:pt idx="5453">
                  <c:v>38198.49999999984</c:v>
                </c:pt>
                <c:pt idx="5454">
                  <c:v>38205.699999999837</c:v>
                </c:pt>
                <c:pt idx="5455">
                  <c:v>38212.899999999841</c:v>
                </c:pt>
                <c:pt idx="5456">
                  <c:v>38220.099999999831</c:v>
                </c:pt>
                <c:pt idx="5457">
                  <c:v>38227.299999999828</c:v>
                </c:pt>
                <c:pt idx="5458">
                  <c:v>38234.499999999833</c:v>
                </c:pt>
                <c:pt idx="5459">
                  <c:v>38241.699999999822</c:v>
                </c:pt>
                <c:pt idx="5460">
                  <c:v>38250.999999999833</c:v>
                </c:pt>
                <c:pt idx="5461">
                  <c:v>38256.799999999828</c:v>
                </c:pt>
                <c:pt idx="5462">
                  <c:v>38261.099999999831</c:v>
                </c:pt>
                <c:pt idx="5463">
                  <c:v>38265.399999999841</c:v>
                </c:pt>
                <c:pt idx="5464">
                  <c:v>38274.699999999837</c:v>
                </c:pt>
                <c:pt idx="5465">
                  <c:v>38283.99999999984</c:v>
                </c:pt>
                <c:pt idx="5466">
                  <c:v>38291.199999999837</c:v>
                </c:pt>
                <c:pt idx="5467">
                  <c:v>38300.49999999984</c:v>
                </c:pt>
                <c:pt idx="5468">
                  <c:v>38309.799999999843</c:v>
                </c:pt>
                <c:pt idx="5469">
                  <c:v>38314.099999999853</c:v>
                </c:pt>
                <c:pt idx="5470">
                  <c:v>38323.399999999849</c:v>
                </c:pt>
                <c:pt idx="5471">
                  <c:v>38332.699999999852</c:v>
                </c:pt>
                <c:pt idx="5472">
                  <c:v>38341.999999999862</c:v>
                </c:pt>
                <c:pt idx="5473">
                  <c:v>38351.299999999857</c:v>
                </c:pt>
                <c:pt idx="5474">
                  <c:v>38358.899999999863</c:v>
                </c:pt>
                <c:pt idx="5475">
                  <c:v>38363.199999999859</c:v>
                </c:pt>
                <c:pt idx="5476">
                  <c:v>38372.499999999862</c:v>
                </c:pt>
                <c:pt idx="5477">
                  <c:v>38381.799999999857</c:v>
                </c:pt>
                <c:pt idx="5478">
                  <c:v>38391.099999999868</c:v>
                </c:pt>
                <c:pt idx="5479">
                  <c:v>38395.39999999987</c:v>
                </c:pt>
                <c:pt idx="5480">
                  <c:v>38399.699999999873</c:v>
                </c:pt>
                <c:pt idx="5481">
                  <c:v>38409.699999999873</c:v>
                </c:pt>
                <c:pt idx="5482">
                  <c:v>38418.999999999884</c:v>
                </c:pt>
                <c:pt idx="5483">
                  <c:v>38426.799999999879</c:v>
                </c:pt>
                <c:pt idx="5484">
                  <c:v>38436.799999999879</c:v>
                </c:pt>
                <c:pt idx="5485">
                  <c:v>38446.099999999882</c:v>
                </c:pt>
                <c:pt idx="5486">
                  <c:v>38455.3999999999</c:v>
                </c:pt>
                <c:pt idx="5487">
                  <c:v>38460.499999999898</c:v>
                </c:pt>
                <c:pt idx="5488">
                  <c:v>38469.799999999886</c:v>
                </c:pt>
                <c:pt idx="5489">
                  <c:v>38479.099999999889</c:v>
                </c:pt>
                <c:pt idx="5490">
                  <c:v>38488.3999999999</c:v>
                </c:pt>
                <c:pt idx="5491">
                  <c:v>38497.699999999903</c:v>
                </c:pt>
                <c:pt idx="5492">
                  <c:v>38506.999999999898</c:v>
                </c:pt>
                <c:pt idx="5493">
                  <c:v>38516.299999999901</c:v>
                </c:pt>
                <c:pt idx="5494">
                  <c:v>38525.599999999911</c:v>
                </c:pt>
                <c:pt idx="5495">
                  <c:v>38534.899999999907</c:v>
                </c:pt>
                <c:pt idx="5496">
                  <c:v>38539.19999999991</c:v>
                </c:pt>
                <c:pt idx="5497">
                  <c:v>38546.399999999907</c:v>
                </c:pt>
                <c:pt idx="5498">
                  <c:v>38553.599999999911</c:v>
                </c:pt>
                <c:pt idx="5499">
                  <c:v>38560.799999999901</c:v>
                </c:pt>
                <c:pt idx="5500">
                  <c:v>38567.999999999898</c:v>
                </c:pt>
                <c:pt idx="5501">
                  <c:v>38577.999999999898</c:v>
                </c:pt>
                <c:pt idx="5502">
                  <c:v>38580.099999999897</c:v>
                </c:pt>
                <c:pt idx="5503">
                  <c:v>38584.3999999999</c:v>
                </c:pt>
                <c:pt idx="5504">
                  <c:v>38591.199999999903</c:v>
                </c:pt>
                <c:pt idx="5505">
                  <c:v>38600.499999999913</c:v>
                </c:pt>
                <c:pt idx="5506">
                  <c:v>38606.299999999908</c:v>
                </c:pt>
                <c:pt idx="5507">
                  <c:v>38608.399999999907</c:v>
                </c:pt>
                <c:pt idx="5508">
                  <c:v>38613.399999999907</c:v>
                </c:pt>
                <c:pt idx="5509">
                  <c:v>38622.19999999991</c:v>
                </c:pt>
                <c:pt idx="5510">
                  <c:v>38631.499999999913</c:v>
                </c:pt>
                <c:pt idx="5511">
                  <c:v>38636.499999999913</c:v>
                </c:pt>
                <c:pt idx="5512">
                  <c:v>38643.299999999923</c:v>
                </c:pt>
                <c:pt idx="5513">
                  <c:v>38648.199999999917</c:v>
                </c:pt>
                <c:pt idx="5514">
                  <c:v>38652.199999999917</c:v>
                </c:pt>
                <c:pt idx="5515">
                  <c:v>38659.99999999992</c:v>
                </c:pt>
                <c:pt idx="5516">
                  <c:v>38664.299999999923</c:v>
                </c:pt>
                <c:pt idx="5517">
                  <c:v>38673.599999999933</c:v>
                </c:pt>
                <c:pt idx="5518">
                  <c:v>38681.099999999933</c:v>
                </c:pt>
                <c:pt idx="5519">
                  <c:v>38690.399999999929</c:v>
                </c:pt>
                <c:pt idx="5520">
                  <c:v>38699.699999999932</c:v>
                </c:pt>
                <c:pt idx="5521">
                  <c:v>38707.499999999942</c:v>
                </c:pt>
                <c:pt idx="5522">
                  <c:v>38712.499999999942</c:v>
                </c:pt>
                <c:pt idx="5523">
                  <c:v>38716.799999999937</c:v>
                </c:pt>
                <c:pt idx="5524">
                  <c:v>38721.09999999994</c:v>
                </c:pt>
                <c:pt idx="5525">
                  <c:v>38727.899999999943</c:v>
                </c:pt>
                <c:pt idx="5526">
                  <c:v>38735.399999999943</c:v>
                </c:pt>
                <c:pt idx="5527">
                  <c:v>38742.199999999953</c:v>
                </c:pt>
                <c:pt idx="5528">
                  <c:v>38749.399999999943</c:v>
                </c:pt>
                <c:pt idx="5529">
                  <c:v>38756.299999999937</c:v>
                </c:pt>
                <c:pt idx="5530">
                  <c:v>38760.599999999948</c:v>
                </c:pt>
                <c:pt idx="5531">
                  <c:v>38764.899999999951</c:v>
                </c:pt>
                <c:pt idx="5532">
                  <c:v>38768.399999999951</c:v>
                </c:pt>
                <c:pt idx="5533">
                  <c:v>38773.499999999949</c:v>
                </c:pt>
                <c:pt idx="5534">
                  <c:v>38782.799999999952</c:v>
                </c:pt>
                <c:pt idx="5535">
                  <c:v>38788.599999999962</c:v>
                </c:pt>
                <c:pt idx="5536">
                  <c:v>38797.899999999958</c:v>
                </c:pt>
                <c:pt idx="5537">
                  <c:v>38802.899999999958</c:v>
                </c:pt>
                <c:pt idx="5538">
                  <c:v>38807.199999999961</c:v>
                </c:pt>
                <c:pt idx="5539">
                  <c:v>38812.199999999961</c:v>
                </c:pt>
                <c:pt idx="5540">
                  <c:v>38817.199999999961</c:v>
                </c:pt>
                <c:pt idx="5541">
                  <c:v>38821.199999999961</c:v>
                </c:pt>
                <c:pt idx="5542">
                  <c:v>38826.899999999958</c:v>
                </c:pt>
                <c:pt idx="5543">
                  <c:v>38831.599999999962</c:v>
                </c:pt>
                <c:pt idx="5544">
                  <c:v>38836.599999999962</c:v>
                </c:pt>
                <c:pt idx="5545">
                  <c:v>38843.499999999964</c:v>
                </c:pt>
                <c:pt idx="5546">
                  <c:v>38846.799999999959</c:v>
                </c:pt>
                <c:pt idx="5547">
                  <c:v>38851.799999999959</c:v>
                </c:pt>
                <c:pt idx="5548">
                  <c:v>38858.699999999961</c:v>
                </c:pt>
                <c:pt idx="5549">
                  <c:v>38865.899999999958</c:v>
                </c:pt>
                <c:pt idx="5550">
                  <c:v>38870.899999999958</c:v>
                </c:pt>
                <c:pt idx="5551">
                  <c:v>38880.199999999961</c:v>
                </c:pt>
                <c:pt idx="5552">
                  <c:v>38884.499999999971</c:v>
                </c:pt>
                <c:pt idx="5553">
                  <c:v>38890.899999999972</c:v>
                </c:pt>
                <c:pt idx="5554">
                  <c:v>38900.199999999968</c:v>
                </c:pt>
                <c:pt idx="5555">
                  <c:v>38910.199999999968</c:v>
                </c:pt>
                <c:pt idx="5556">
                  <c:v>38916.599999999969</c:v>
                </c:pt>
                <c:pt idx="5557">
                  <c:v>38923.099999999969</c:v>
                </c:pt>
                <c:pt idx="5558">
                  <c:v>38930.899999999972</c:v>
                </c:pt>
                <c:pt idx="5559">
                  <c:v>38938.699999999983</c:v>
                </c:pt>
                <c:pt idx="5560">
                  <c:v>38946.499999999978</c:v>
                </c:pt>
                <c:pt idx="5561">
                  <c:v>38953.299999999981</c:v>
                </c:pt>
                <c:pt idx="5562">
                  <c:v>38959.799999999981</c:v>
                </c:pt>
                <c:pt idx="5563">
                  <c:v>38964.799999999981</c:v>
                </c:pt>
                <c:pt idx="5564">
                  <c:v>38969.1</c:v>
                </c:pt>
                <c:pt idx="5565">
                  <c:v>38974</c:v>
                </c:pt>
                <c:pt idx="5566">
                  <c:v>38979</c:v>
                </c:pt>
                <c:pt idx="5567">
                  <c:v>38988</c:v>
                </c:pt>
                <c:pt idx="5568">
                  <c:v>38998</c:v>
                </c:pt>
                <c:pt idx="5569">
                  <c:v>39004</c:v>
                </c:pt>
                <c:pt idx="5570">
                  <c:v>39010.799999999988</c:v>
                </c:pt>
                <c:pt idx="5571">
                  <c:v>39017.599999999999</c:v>
                </c:pt>
                <c:pt idx="5572">
                  <c:v>39021.9</c:v>
                </c:pt>
                <c:pt idx="5573">
                  <c:v>39026.199999999997</c:v>
                </c:pt>
                <c:pt idx="5574">
                  <c:v>39030.5</c:v>
                </c:pt>
                <c:pt idx="5575">
                  <c:v>39039.800000000003</c:v>
                </c:pt>
                <c:pt idx="5576">
                  <c:v>39044.800000000003</c:v>
                </c:pt>
                <c:pt idx="5577">
                  <c:v>39050.5</c:v>
                </c:pt>
                <c:pt idx="5578">
                  <c:v>39055.4</c:v>
                </c:pt>
                <c:pt idx="5579">
                  <c:v>39060</c:v>
                </c:pt>
                <c:pt idx="5580">
                  <c:v>39064.300000000003</c:v>
                </c:pt>
                <c:pt idx="5581">
                  <c:v>39071.199999999997</c:v>
                </c:pt>
                <c:pt idx="5582">
                  <c:v>39074.500000000007</c:v>
                </c:pt>
                <c:pt idx="5583">
                  <c:v>39080.30000000001</c:v>
                </c:pt>
                <c:pt idx="5584">
                  <c:v>39089.600000000013</c:v>
                </c:pt>
                <c:pt idx="5585">
                  <c:v>39094.500000000007</c:v>
                </c:pt>
                <c:pt idx="5586">
                  <c:v>39098.800000000017</c:v>
                </c:pt>
                <c:pt idx="5587">
                  <c:v>39103.10000000002</c:v>
                </c:pt>
                <c:pt idx="5588">
                  <c:v>39109.699999999997</c:v>
                </c:pt>
                <c:pt idx="5589">
                  <c:v>39116.300000000017</c:v>
                </c:pt>
                <c:pt idx="5590">
                  <c:v>39123.400000000023</c:v>
                </c:pt>
                <c:pt idx="5591">
                  <c:v>39131.199999999997</c:v>
                </c:pt>
                <c:pt idx="5592">
                  <c:v>39139.000000000022</c:v>
                </c:pt>
                <c:pt idx="5593">
                  <c:v>39145.500000000022</c:v>
                </c:pt>
                <c:pt idx="5594">
                  <c:v>39154.000000000022</c:v>
                </c:pt>
                <c:pt idx="5595">
                  <c:v>39160.400000000023</c:v>
                </c:pt>
                <c:pt idx="5596">
                  <c:v>39170.400000000023</c:v>
                </c:pt>
                <c:pt idx="5597">
                  <c:v>39178.200000000033</c:v>
                </c:pt>
                <c:pt idx="5598">
                  <c:v>39179.700000000033</c:v>
                </c:pt>
                <c:pt idx="5599">
                  <c:v>39189.700000000033</c:v>
                </c:pt>
                <c:pt idx="5600">
                  <c:v>39199.000000000029</c:v>
                </c:pt>
                <c:pt idx="5601">
                  <c:v>39208.000000000029</c:v>
                </c:pt>
                <c:pt idx="5602">
                  <c:v>39213.000000000029</c:v>
                </c:pt>
                <c:pt idx="5603">
                  <c:v>39220.800000000032</c:v>
                </c:pt>
                <c:pt idx="5604">
                  <c:v>39228.600000000028</c:v>
                </c:pt>
                <c:pt idx="5605">
                  <c:v>39238.600000000028</c:v>
                </c:pt>
                <c:pt idx="5606">
                  <c:v>39246.100000000028</c:v>
                </c:pt>
                <c:pt idx="5607">
                  <c:v>39253.600000000028</c:v>
                </c:pt>
                <c:pt idx="5608">
                  <c:v>39258.600000000028</c:v>
                </c:pt>
                <c:pt idx="5609">
                  <c:v>39263.600000000028</c:v>
                </c:pt>
                <c:pt idx="5610">
                  <c:v>39266.900000000038</c:v>
                </c:pt>
                <c:pt idx="5611">
                  <c:v>39271.500000000036</c:v>
                </c:pt>
                <c:pt idx="5612">
                  <c:v>39274.800000000039</c:v>
                </c:pt>
                <c:pt idx="5613">
                  <c:v>39281.600000000028</c:v>
                </c:pt>
                <c:pt idx="5614">
                  <c:v>39285.900000000052</c:v>
                </c:pt>
                <c:pt idx="5615">
                  <c:v>39295.200000000033</c:v>
                </c:pt>
                <c:pt idx="5616">
                  <c:v>39304.500000000051</c:v>
                </c:pt>
                <c:pt idx="5617">
                  <c:v>39313.800000000061</c:v>
                </c:pt>
                <c:pt idx="5618">
                  <c:v>39323.100000000057</c:v>
                </c:pt>
                <c:pt idx="5619">
                  <c:v>39332.40000000006</c:v>
                </c:pt>
                <c:pt idx="5620">
                  <c:v>39341.700000000063</c:v>
                </c:pt>
                <c:pt idx="5621">
                  <c:v>39351.000000000073</c:v>
                </c:pt>
                <c:pt idx="5622">
                  <c:v>39360.300000000068</c:v>
                </c:pt>
                <c:pt idx="5623">
                  <c:v>39369.600000000071</c:v>
                </c:pt>
                <c:pt idx="5624">
                  <c:v>39378.900000000081</c:v>
                </c:pt>
                <c:pt idx="5625">
                  <c:v>39386.100000000071</c:v>
                </c:pt>
                <c:pt idx="5626">
                  <c:v>39391.600000000071</c:v>
                </c:pt>
                <c:pt idx="5627">
                  <c:v>39395.900000000081</c:v>
                </c:pt>
                <c:pt idx="5628">
                  <c:v>39405.200000000077</c:v>
                </c:pt>
                <c:pt idx="5629">
                  <c:v>39412.00000000008</c:v>
                </c:pt>
                <c:pt idx="5630">
                  <c:v>39418.00000000008</c:v>
                </c:pt>
                <c:pt idx="5631">
                  <c:v>39423.00000000008</c:v>
                </c:pt>
                <c:pt idx="5632">
                  <c:v>39427.300000000083</c:v>
                </c:pt>
                <c:pt idx="5633">
                  <c:v>39431.600000000093</c:v>
                </c:pt>
                <c:pt idx="5634">
                  <c:v>39441.600000000093</c:v>
                </c:pt>
                <c:pt idx="5635">
                  <c:v>39451.600000000093</c:v>
                </c:pt>
                <c:pt idx="5636">
                  <c:v>39461.600000000093</c:v>
                </c:pt>
                <c:pt idx="5637">
                  <c:v>39471.600000000093</c:v>
                </c:pt>
                <c:pt idx="5638">
                  <c:v>39481.600000000093</c:v>
                </c:pt>
                <c:pt idx="5639">
                  <c:v>39491.600000000093</c:v>
                </c:pt>
                <c:pt idx="5640">
                  <c:v>39501.600000000093</c:v>
                </c:pt>
                <c:pt idx="5641">
                  <c:v>39511.600000000093</c:v>
                </c:pt>
                <c:pt idx="5642">
                  <c:v>39520.100000000093</c:v>
                </c:pt>
                <c:pt idx="5643">
                  <c:v>39524.400000000089</c:v>
                </c:pt>
                <c:pt idx="5644">
                  <c:v>39531.600000000093</c:v>
                </c:pt>
                <c:pt idx="5645">
                  <c:v>39539.300000000083</c:v>
                </c:pt>
                <c:pt idx="5646">
                  <c:v>39549.300000000083</c:v>
                </c:pt>
                <c:pt idx="5647">
                  <c:v>39551.400000000081</c:v>
                </c:pt>
                <c:pt idx="5648">
                  <c:v>39555.700000000077</c:v>
                </c:pt>
                <c:pt idx="5649">
                  <c:v>39561.500000000087</c:v>
                </c:pt>
                <c:pt idx="5650">
                  <c:v>39568.400000000089</c:v>
                </c:pt>
                <c:pt idx="5651">
                  <c:v>39575.300000000097</c:v>
                </c:pt>
                <c:pt idx="5652">
                  <c:v>39582.700000000077</c:v>
                </c:pt>
                <c:pt idx="5653">
                  <c:v>39590.100000000093</c:v>
                </c:pt>
                <c:pt idx="5654">
                  <c:v>39595.100000000093</c:v>
                </c:pt>
                <c:pt idx="5655">
                  <c:v>39600.100000000093</c:v>
                </c:pt>
                <c:pt idx="5656">
                  <c:v>39607.600000000093</c:v>
                </c:pt>
                <c:pt idx="5657">
                  <c:v>39613.000000000087</c:v>
                </c:pt>
                <c:pt idx="5658">
                  <c:v>39618.400000000103</c:v>
                </c:pt>
                <c:pt idx="5659">
                  <c:v>39619.600000000093</c:v>
                </c:pt>
                <c:pt idx="5660">
                  <c:v>39627.400000000103</c:v>
                </c:pt>
                <c:pt idx="5661">
                  <c:v>39632.100000000093</c:v>
                </c:pt>
                <c:pt idx="5662">
                  <c:v>39634.700000000077</c:v>
                </c:pt>
                <c:pt idx="5663">
                  <c:v>39643.500000000087</c:v>
                </c:pt>
                <c:pt idx="5664">
                  <c:v>39649.100000000093</c:v>
                </c:pt>
                <c:pt idx="5665">
                  <c:v>39655.900000000103</c:v>
                </c:pt>
                <c:pt idx="5666">
                  <c:v>39662.700000000077</c:v>
                </c:pt>
                <c:pt idx="5667">
                  <c:v>39668.800000000097</c:v>
                </c:pt>
                <c:pt idx="5668">
                  <c:v>39670.000000000087</c:v>
                </c:pt>
                <c:pt idx="5669">
                  <c:v>39677.500000000087</c:v>
                </c:pt>
                <c:pt idx="5670">
                  <c:v>39681.800000000097</c:v>
                </c:pt>
                <c:pt idx="5671">
                  <c:v>39689.6000000001</c:v>
                </c:pt>
                <c:pt idx="5672">
                  <c:v>39696.500000000102</c:v>
                </c:pt>
                <c:pt idx="5673">
                  <c:v>39698.6000000001</c:v>
                </c:pt>
                <c:pt idx="5674">
                  <c:v>39705.400000000103</c:v>
                </c:pt>
                <c:pt idx="5675">
                  <c:v>39712.200000000114</c:v>
                </c:pt>
                <c:pt idx="5676">
                  <c:v>39716.500000000109</c:v>
                </c:pt>
                <c:pt idx="5677">
                  <c:v>39722.300000000112</c:v>
                </c:pt>
                <c:pt idx="5678">
                  <c:v>39731.600000000108</c:v>
                </c:pt>
                <c:pt idx="5679">
                  <c:v>39736.200000000114</c:v>
                </c:pt>
                <c:pt idx="5680">
                  <c:v>39738.300000000112</c:v>
                </c:pt>
                <c:pt idx="5681">
                  <c:v>39741.600000000108</c:v>
                </c:pt>
                <c:pt idx="5682">
                  <c:v>39743.700000000114</c:v>
                </c:pt>
                <c:pt idx="5683">
                  <c:v>39748.100000000108</c:v>
                </c:pt>
                <c:pt idx="5684">
                  <c:v>39751.700000000114</c:v>
                </c:pt>
                <c:pt idx="5685">
                  <c:v>39761.700000000114</c:v>
                </c:pt>
                <c:pt idx="5686">
                  <c:v>39771.700000000114</c:v>
                </c:pt>
                <c:pt idx="5687">
                  <c:v>39781.700000000114</c:v>
                </c:pt>
                <c:pt idx="5688">
                  <c:v>39791.700000000114</c:v>
                </c:pt>
                <c:pt idx="5689">
                  <c:v>39801.700000000114</c:v>
                </c:pt>
                <c:pt idx="5690">
                  <c:v>39811.700000000114</c:v>
                </c:pt>
                <c:pt idx="5691">
                  <c:v>39821.700000000114</c:v>
                </c:pt>
                <c:pt idx="5692">
                  <c:v>39826.000000000116</c:v>
                </c:pt>
                <c:pt idx="5693">
                  <c:v>39830.300000000119</c:v>
                </c:pt>
                <c:pt idx="5694">
                  <c:v>39838.500000000116</c:v>
                </c:pt>
                <c:pt idx="5695">
                  <c:v>39842.800000000119</c:v>
                </c:pt>
                <c:pt idx="5696">
                  <c:v>39847.800000000119</c:v>
                </c:pt>
                <c:pt idx="5697">
                  <c:v>39852.800000000119</c:v>
                </c:pt>
                <c:pt idx="5698">
                  <c:v>39861.100000000122</c:v>
                </c:pt>
                <c:pt idx="5699">
                  <c:v>39865.400000000132</c:v>
                </c:pt>
                <c:pt idx="5700">
                  <c:v>39872.900000000132</c:v>
                </c:pt>
                <c:pt idx="5701">
                  <c:v>39882.200000000128</c:v>
                </c:pt>
                <c:pt idx="5702">
                  <c:v>39892.200000000128</c:v>
                </c:pt>
                <c:pt idx="5703">
                  <c:v>39902.200000000128</c:v>
                </c:pt>
                <c:pt idx="5704">
                  <c:v>39912.200000000128</c:v>
                </c:pt>
                <c:pt idx="5705">
                  <c:v>39922.200000000128</c:v>
                </c:pt>
                <c:pt idx="5706">
                  <c:v>39930.000000000131</c:v>
                </c:pt>
                <c:pt idx="5707">
                  <c:v>39937.200000000128</c:v>
                </c:pt>
                <c:pt idx="5708">
                  <c:v>39945.000000000131</c:v>
                </c:pt>
                <c:pt idx="5709">
                  <c:v>39949.700000000128</c:v>
                </c:pt>
                <c:pt idx="5710">
                  <c:v>39959.000000000131</c:v>
                </c:pt>
                <c:pt idx="5711">
                  <c:v>39966.200000000128</c:v>
                </c:pt>
                <c:pt idx="5712">
                  <c:v>39973.400000000132</c:v>
                </c:pt>
                <c:pt idx="5713">
                  <c:v>39980.600000000122</c:v>
                </c:pt>
                <c:pt idx="5714">
                  <c:v>39987.800000000119</c:v>
                </c:pt>
                <c:pt idx="5715">
                  <c:v>39995.000000000116</c:v>
                </c:pt>
                <c:pt idx="5716">
                  <c:v>40002.200000000114</c:v>
                </c:pt>
                <c:pt idx="5717">
                  <c:v>40009.400000000111</c:v>
                </c:pt>
                <c:pt idx="5718">
                  <c:v>40016.600000000108</c:v>
                </c:pt>
                <c:pt idx="5719">
                  <c:v>40023.800000000112</c:v>
                </c:pt>
                <c:pt idx="5720">
                  <c:v>40031.000000000102</c:v>
                </c:pt>
                <c:pt idx="5721">
                  <c:v>40038.200000000077</c:v>
                </c:pt>
                <c:pt idx="5722">
                  <c:v>40045.400000000103</c:v>
                </c:pt>
                <c:pt idx="5723">
                  <c:v>40047.500000000087</c:v>
                </c:pt>
                <c:pt idx="5724">
                  <c:v>40054.700000000077</c:v>
                </c:pt>
                <c:pt idx="5725">
                  <c:v>40061.900000000089</c:v>
                </c:pt>
                <c:pt idx="5726">
                  <c:v>40071.900000000089</c:v>
                </c:pt>
                <c:pt idx="5727">
                  <c:v>40076.200000000077</c:v>
                </c:pt>
                <c:pt idx="5728">
                  <c:v>40080.500000000087</c:v>
                </c:pt>
                <c:pt idx="5729">
                  <c:v>40084.500000000087</c:v>
                </c:pt>
                <c:pt idx="5730">
                  <c:v>40088.800000000097</c:v>
                </c:pt>
                <c:pt idx="5731">
                  <c:v>40093.1000000001</c:v>
                </c:pt>
                <c:pt idx="5732">
                  <c:v>40097.400000000103</c:v>
                </c:pt>
                <c:pt idx="5733">
                  <c:v>40101.700000000114</c:v>
                </c:pt>
                <c:pt idx="5734">
                  <c:v>40106.000000000109</c:v>
                </c:pt>
                <c:pt idx="5735">
                  <c:v>40113.400000000111</c:v>
                </c:pt>
                <c:pt idx="5736">
                  <c:v>40117.700000000114</c:v>
                </c:pt>
                <c:pt idx="5737">
                  <c:v>40122.700000000114</c:v>
                </c:pt>
                <c:pt idx="5738">
                  <c:v>40127.700000000114</c:v>
                </c:pt>
                <c:pt idx="5739">
                  <c:v>40137.700000000114</c:v>
                </c:pt>
                <c:pt idx="5740">
                  <c:v>40147.700000000114</c:v>
                </c:pt>
                <c:pt idx="5741">
                  <c:v>40152.000000000116</c:v>
                </c:pt>
                <c:pt idx="5742">
                  <c:v>40157.100000000108</c:v>
                </c:pt>
                <c:pt idx="5743">
                  <c:v>40162.100000000108</c:v>
                </c:pt>
                <c:pt idx="5744">
                  <c:v>40167.100000000108</c:v>
                </c:pt>
                <c:pt idx="5745">
                  <c:v>40172.000000000116</c:v>
                </c:pt>
                <c:pt idx="5746">
                  <c:v>40176.300000000119</c:v>
                </c:pt>
                <c:pt idx="5747">
                  <c:v>40183.800000000119</c:v>
                </c:pt>
                <c:pt idx="5748">
                  <c:v>40193.100000000122</c:v>
                </c:pt>
                <c:pt idx="5749">
                  <c:v>40198.100000000122</c:v>
                </c:pt>
                <c:pt idx="5750">
                  <c:v>40202.400000000132</c:v>
                </c:pt>
                <c:pt idx="5751">
                  <c:v>40206.700000000128</c:v>
                </c:pt>
                <c:pt idx="5752">
                  <c:v>40216.000000000131</c:v>
                </c:pt>
                <c:pt idx="5753">
                  <c:v>40220.300000000141</c:v>
                </c:pt>
                <c:pt idx="5754">
                  <c:v>40229.600000000137</c:v>
                </c:pt>
                <c:pt idx="5755">
                  <c:v>40238.90000000014</c:v>
                </c:pt>
                <c:pt idx="5756">
                  <c:v>40246.000000000138</c:v>
                </c:pt>
                <c:pt idx="5757">
                  <c:v>40256.000000000138</c:v>
                </c:pt>
                <c:pt idx="5758">
                  <c:v>40263.200000000143</c:v>
                </c:pt>
                <c:pt idx="5759">
                  <c:v>40270.300000000141</c:v>
                </c:pt>
                <c:pt idx="5760">
                  <c:v>40279.600000000137</c:v>
                </c:pt>
                <c:pt idx="5761">
                  <c:v>40284.600000000137</c:v>
                </c:pt>
                <c:pt idx="5762">
                  <c:v>40289.300000000141</c:v>
                </c:pt>
                <c:pt idx="5763">
                  <c:v>40298.600000000137</c:v>
                </c:pt>
                <c:pt idx="5764">
                  <c:v>40305.800000000141</c:v>
                </c:pt>
                <c:pt idx="5765">
                  <c:v>40315.100000000137</c:v>
                </c:pt>
                <c:pt idx="5766">
                  <c:v>40319.40000000014</c:v>
                </c:pt>
                <c:pt idx="5767">
                  <c:v>40323.700000000143</c:v>
                </c:pt>
                <c:pt idx="5768">
                  <c:v>40328.000000000153</c:v>
                </c:pt>
                <c:pt idx="5769">
                  <c:v>40337.300000000148</c:v>
                </c:pt>
                <c:pt idx="5770">
                  <c:v>40346.600000000151</c:v>
                </c:pt>
                <c:pt idx="5771">
                  <c:v>40355.900000000162</c:v>
                </c:pt>
                <c:pt idx="5772">
                  <c:v>40365.200000000157</c:v>
                </c:pt>
                <c:pt idx="5773">
                  <c:v>40372.400000000162</c:v>
                </c:pt>
                <c:pt idx="5774">
                  <c:v>40379.600000000151</c:v>
                </c:pt>
                <c:pt idx="5775">
                  <c:v>40388.900000000162</c:v>
                </c:pt>
                <c:pt idx="5776">
                  <c:v>40398.200000000157</c:v>
                </c:pt>
                <c:pt idx="5777">
                  <c:v>40407.50000000016</c:v>
                </c:pt>
                <c:pt idx="5778">
                  <c:v>40416.800000000163</c:v>
                </c:pt>
                <c:pt idx="5779">
                  <c:v>40426.100000000173</c:v>
                </c:pt>
                <c:pt idx="5780">
                  <c:v>40435.400000000169</c:v>
                </c:pt>
                <c:pt idx="5781">
                  <c:v>40439.700000000172</c:v>
                </c:pt>
                <c:pt idx="5782">
                  <c:v>40449.000000000182</c:v>
                </c:pt>
                <c:pt idx="5783">
                  <c:v>40458.300000000178</c:v>
                </c:pt>
                <c:pt idx="5784">
                  <c:v>40467.60000000018</c:v>
                </c:pt>
                <c:pt idx="5785">
                  <c:v>40476.900000000183</c:v>
                </c:pt>
                <c:pt idx="5786">
                  <c:v>40486.200000000194</c:v>
                </c:pt>
                <c:pt idx="5787">
                  <c:v>40495.500000000189</c:v>
                </c:pt>
                <c:pt idx="5788">
                  <c:v>40504.800000000199</c:v>
                </c:pt>
                <c:pt idx="5789">
                  <c:v>40514.100000000188</c:v>
                </c:pt>
                <c:pt idx="5790">
                  <c:v>40518.800000000199</c:v>
                </c:pt>
                <c:pt idx="5791">
                  <c:v>40528.100000000188</c:v>
                </c:pt>
                <c:pt idx="5792">
                  <c:v>40535.200000000194</c:v>
                </c:pt>
                <c:pt idx="5793">
                  <c:v>40542.400000000198</c:v>
                </c:pt>
                <c:pt idx="5794">
                  <c:v>40547.400000000198</c:v>
                </c:pt>
                <c:pt idx="5795">
                  <c:v>40552.400000000198</c:v>
                </c:pt>
                <c:pt idx="5796">
                  <c:v>40561.700000000194</c:v>
                </c:pt>
                <c:pt idx="5797">
                  <c:v>40568.900000000198</c:v>
                </c:pt>
                <c:pt idx="5798">
                  <c:v>40576.100000000188</c:v>
                </c:pt>
                <c:pt idx="5799">
                  <c:v>40581.100000000188</c:v>
                </c:pt>
                <c:pt idx="5800">
                  <c:v>40591.100000000188</c:v>
                </c:pt>
                <c:pt idx="5801">
                  <c:v>40600.100000000188</c:v>
                </c:pt>
                <c:pt idx="5802">
                  <c:v>40609.400000000198</c:v>
                </c:pt>
                <c:pt idx="5803">
                  <c:v>40616.600000000188</c:v>
                </c:pt>
                <c:pt idx="5804">
                  <c:v>40625.900000000198</c:v>
                </c:pt>
                <c:pt idx="5805">
                  <c:v>40632.800000000199</c:v>
                </c:pt>
                <c:pt idx="5806">
                  <c:v>40637.100000000188</c:v>
                </c:pt>
                <c:pt idx="5807">
                  <c:v>40647.100000000188</c:v>
                </c:pt>
                <c:pt idx="5808">
                  <c:v>40654.700000000194</c:v>
                </c:pt>
                <c:pt idx="5809">
                  <c:v>40664.000000000196</c:v>
                </c:pt>
                <c:pt idx="5810">
                  <c:v>40671.200000000194</c:v>
                </c:pt>
                <c:pt idx="5811">
                  <c:v>40679.000000000196</c:v>
                </c:pt>
                <c:pt idx="5812">
                  <c:v>40686.800000000199</c:v>
                </c:pt>
                <c:pt idx="5813">
                  <c:v>40691.100000000188</c:v>
                </c:pt>
                <c:pt idx="5814">
                  <c:v>40700.400000000212</c:v>
                </c:pt>
                <c:pt idx="5815">
                  <c:v>40705.400000000212</c:v>
                </c:pt>
                <c:pt idx="5816">
                  <c:v>40710.400000000212</c:v>
                </c:pt>
                <c:pt idx="5817">
                  <c:v>40719.700000000194</c:v>
                </c:pt>
                <c:pt idx="5818">
                  <c:v>40729.000000000196</c:v>
                </c:pt>
                <c:pt idx="5819">
                  <c:v>40733.300000000207</c:v>
                </c:pt>
                <c:pt idx="5820">
                  <c:v>40742.600000000188</c:v>
                </c:pt>
                <c:pt idx="5821">
                  <c:v>40752.600000000188</c:v>
                </c:pt>
                <c:pt idx="5822">
                  <c:v>40761.90000000022</c:v>
                </c:pt>
                <c:pt idx="5823">
                  <c:v>40771.200000000223</c:v>
                </c:pt>
                <c:pt idx="5824">
                  <c:v>40780.500000000233</c:v>
                </c:pt>
                <c:pt idx="5825">
                  <c:v>40789.800000000228</c:v>
                </c:pt>
                <c:pt idx="5826">
                  <c:v>40799.100000000217</c:v>
                </c:pt>
                <c:pt idx="5827">
                  <c:v>40808.400000000227</c:v>
                </c:pt>
                <c:pt idx="5828">
                  <c:v>40817.700000000223</c:v>
                </c:pt>
                <c:pt idx="5829">
                  <c:v>40827.000000000233</c:v>
                </c:pt>
                <c:pt idx="5830">
                  <c:v>40836.300000000243</c:v>
                </c:pt>
                <c:pt idx="5831">
                  <c:v>40845.600000000217</c:v>
                </c:pt>
                <c:pt idx="5832">
                  <c:v>40854.900000000227</c:v>
                </c:pt>
                <c:pt idx="5833">
                  <c:v>40864.200000000223</c:v>
                </c:pt>
                <c:pt idx="5834">
                  <c:v>40873.500000000247</c:v>
                </c:pt>
                <c:pt idx="5835">
                  <c:v>40882.800000000258</c:v>
                </c:pt>
                <c:pt idx="5836">
                  <c:v>40887.800000000258</c:v>
                </c:pt>
                <c:pt idx="5837">
                  <c:v>40892.100000000253</c:v>
                </c:pt>
                <c:pt idx="5838">
                  <c:v>40902.100000000253</c:v>
                </c:pt>
                <c:pt idx="5839">
                  <c:v>40912.100000000253</c:v>
                </c:pt>
                <c:pt idx="5840">
                  <c:v>40922.100000000253</c:v>
                </c:pt>
                <c:pt idx="5841">
                  <c:v>40932.100000000253</c:v>
                </c:pt>
                <c:pt idx="5842">
                  <c:v>40938.400000000263</c:v>
                </c:pt>
                <c:pt idx="5843">
                  <c:v>40940.500000000247</c:v>
                </c:pt>
                <c:pt idx="5844">
                  <c:v>40944.800000000258</c:v>
                </c:pt>
                <c:pt idx="5845">
                  <c:v>40948.800000000258</c:v>
                </c:pt>
                <c:pt idx="5846">
                  <c:v>40950.900000000263</c:v>
                </c:pt>
                <c:pt idx="5847">
                  <c:v>40955.200000000223</c:v>
                </c:pt>
                <c:pt idx="5848">
                  <c:v>40962.000000000247</c:v>
                </c:pt>
                <c:pt idx="5849">
                  <c:v>40966.600000000253</c:v>
                </c:pt>
                <c:pt idx="5850">
                  <c:v>40973.000000000247</c:v>
                </c:pt>
                <c:pt idx="5851">
                  <c:v>40975.100000000253</c:v>
                </c:pt>
                <c:pt idx="5852">
                  <c:v>40977.000000000247</c:v>
                </c:pt>
                <c:pt idx="5853">
                  <c:v>40984.400000000271</c:v>
                </c:pt>
                <c:pt idx="5854">
                  <c:v>40989.300000000272</c:v>
                </c:pt>
                <c:pt idx="5855">
                  <c:v>40994.300000000272</c:v>
                </c:pt>
                <c:pt idx="5856">
                  <c:v>41003.600000000282</c:v>
                </c:pt>
                <c:pt idx="5857">
                  <c:v>41013.600000000282</c:v>
                </c:pt>
                <c:pt idx="5858">
                  <c:v>41018.600000000282</c:v>
                </c:pt>
                <c:pt idx="5859">
                  <c:v>41022.900000000278</c:v>
                </c:pt>
                <c:pt idx="5860">
                  <c:v>41028.700000000274</c:v>
                </c:pt>
                <c:pt idx="5861">
                  <c:v>41038.700000000274</c:v>
                </c:pt>
                <c:pt idx="5862">
                  <c:v>41043.100000000282</c:v>
                </c:pt>
                <c:pt idx="5863">
                  <c:v>41049.900000000292</c:v>
                </c:pt>
                <c:pt idx="5864">
                  <c:v>41054.200000000274</c:v>
                </c:pt>
                <c:pt idx="5865">
                  <c:v>41059.200000000274</c:v>
                </c:pt>
                <c:pt idx="5866">
                  <c:v>41069.200000000274</c:v>
                </c:pt>
                <c:pt idx="5867">
                  <c:v>41079.200000000274</c:v>
                </c:pt>
                <c:pt idx="5868">
                  <c:v>41089.200000000274</c:v>
                </c:pt>
                <c:pt idx="5869">
                  <c:v>41093.500000000276</c:v>
                </c:pt>
                <c:pt idx="5870">
                  <c:v>41099.900000000292</c:v>
                </c:pt>
                <c:pt idx="5871">
                  <c:v>41109.900000000292</c:v>
                </c:pt>
                <c:pt idx="5872">
                  <c:v>41114.200000000274</c:v>
                </c:pt>
                <c:pt idx="5873">
                  <c:v>41124.200000000274</c:v>
                </c:pt>
                <c:pt idx="5874">
                  <c:v>41127.700000000274</c:v>
                </c:pt>
                <c:pt idx="5875">
                  <c:v>41135.300000000287</c:v>
                </c:pt>
                <c:pt idx="5876">
                  <c:v>41145.300000000287</c:v>
                </c:pt>
                <c:pt idx="5877">
                  <c:v>41155.300000000287</c:v>
                </c:pt>
                <c:pt idx="5878">
                  <c:v>41165.300000000287</c:v>
                </c:pt>
                <c:pt idx="5879">
                  <c:v>41170.300000000287</c:v>
                </c:pt>
                <c:pt idx="5880">
                  <c:v>41180.300000000287</c:v>
                </c:pt>
                <c:pt idx="5881">
                  <c:v>41184.600000000282</c:v>
                </c:pt>
                <c:pt idx="5882">
                  <c:v>41189.600000000282</c:v>
                </c:pt>
                <c:pt idx="5883">
                  <c:v>41193.9000000003</c:v>
                </c:pt>
                <c:pt idx="5884">
                  <c:v>41198.200000000303</c:v>
                </c:pt>
                <c:pt idx="5885">
                  <c:v>41204.300000000301</c:v>
                </c:pt>
                <c:pt idx="5886">
                  <c:v>41214.300000000301</c:v>
                </c:pt>
                <c:pt idx="5887">
                  <c:v>41221.100000000297</c:v>
                </c:pt>
                <c:pt idx="5888">
                  <c:v>41228.900000000307</c:v>
                </c:pt>
                <c:pt idx="5889">
                  <c:v>41233.200000000303</c:v>
                </c:pt>
                <c:pt idx="5890">
                  <c:v>41241.500000000313</c:v>
                </c:pt>
                <c:pt idx="5891">
                  <c:v>41245.800000000323</c:v>
                </c:pt>
                <c:pt idx="5892">
                  <c:v>41252.300000000323</c:v>
                </c:pt>
                <c:pt idx="5893">
                  <c:v>41259.800000000323</c:v>
                </c:pt>
                <c:pt idx="5894">
                  <c:v>41267.600000000297</c:v>
                </c:pt>
                <c:pt idx="5895">
                  <c:v>41271.100000000297</c:v>
                </c:pt>
                <c:pt idx="5896">
                  <c:v>41277.50000000032</c:v>
                </c:pt>
                <c:pt idx="5897">
                  <c:v>41281.800000000323</c:v>
                </c:pt>
                <c:pt idx="5898">
                  <c:v>41286.100000000333</c:v>
                </c:pt>
                <c:pt idx="5899">
                  <c:v>41290.400000000329</c:v>
                </c:pt>
                <c:pt idx="5900">
                  <c:v>41300.400000000329</c:v>
                </c:pt>
                <c:pt idx="5901">
                  <c:v>41310.400000000329</c:v>
                </c:pt>
                <c:pt idx="5902">
                  <c:v>41319.700000000317</c:v>
                </c:pt>
                <c:pt idx="5903">
                  <c:v>41329.000000000327</c:v>
                </c:pt>
                <c:pt idx="5904">
                  <c:v>41338.300000000338</c:v>
                </c:pt>
                <c:pt idx="5905">
                  <c:v>41347.600000000333</c:v>
                </c:pt>
                <c:pt idx="5906">
                  <c:v>41356.900000000343</c:v>
                </c:pt>
                <c:pt idx="5907">
                  <c:v>41366.200000000317</c:v>
                </c:pt>
                <c:pt idx="5908">
                  <c:v>41375.500000000327</c:v>
                </c:pt>
                <c:pt idx="5909">
                  <c:v>41384.800000000352</c:v>
                </c:pt>
                <c:pt idx="5910">
                  <c:v>41394.100000000362</c:v>
                </c:pt>
                <c:pt idx="5911">
                  <c:v>41403.400000000358</c:v>
                </c:pt>
                <c:pt idx="5912">
                  <c:v>41413.400000000358</c:v>
                </c:pt>
                <c:pt idx="5913">
                  <c:v>41423.400000000358</c:v>
                </c:pt>
                <c:pt idx="5914">
                  <c:v>41433.400000000358</c:v>
                </c:pt>
                <c:pt idx="5915">
                  <c:v>41437.700000000354</c:v>
                </c:pt>
                <c:pt idx="5916">
                  <c:v>41447.700000000354</c:v>
                </c:pt>
                <c:pt idx="5917">
                  <c:v>41452.000000000357</c:v>
                </c:pt>
                <c:pt idx="5918">
                  <c:v>41457.000000000357</c:v>
                </c:pt>
                <c:pt idx="5919">
                  <c:v>41459.600000000362</c:v>
                </c:pt>
                <c:pt idx="5920">
                  <c:v>41464.500000000357</c:v>
                </c:pt>
                <c:pt idx="5921">
                  <c:v>41469.100000000362</c:v>
                </c:pt>
                <c:pt idx="5922">
                  <c:v>41476.900000000373</c:v>
                </c:pt>
                <c:pt idx="5923">
                  <c:v>41481.800000000367</c:v>
                </c:pt>
                <c:pt idx="5924">
                  <c:v>41486.10000000037</c:v>
                </c:pt>
                <c:pt idx="5925">
                  <c:v>41491.000000000371</c:v>
                </c:pt>
                <c:pt idx="5926">
                  <c:v>41492.900000000373</c:v>
                </c:pt>
                <c:pt idx="5927">
                  <c:v>41495.000000000371</c:v>
                </c:pt>
                <c:pt idx="5928">
                  <c:v>41499.900000000373</c:v>
                </c:pt>
                <c:pt idx="5929">
                  <c:v>41508.200000000383</c:v>
                </c:pt>
                <c:pt idx="5930">
                  <c:v>41512.500000000378</c:v>
                </c:pt>
                <c:pt idx="5931">
                  <c:v>41516.90000000038</c:v>
                </c:pt>
                <c:pt idx="5932">
                  <c:v>41520.600000000377</c:v>
                </c:pt>
                <c:pt idx="5933">
                  <c:v>41527.500000000378</c:v>
                </c:pt>
                <c:pt idx="5934">
                  <c:v>41533.90000000038</c:v>
                </c:pt>
                <c:pt idx="5935">
                  <c:v>41540.40000000038</c:v>
                </c:pt>
                <c:pt idx="5936">
                  <c:v>41546.40000000038</c:v>
                </c:pt>
                <c:pt idx="5937">
                  <c:v>41550.40000000038</c:v>
                </c:pt>
                <c:pt idx="5938">
                  <c:v>41556.200000000383</c:v>
                </c:pt>
                <c:pt idx="5939">
                  <c:v>41561.200000000383</c:v>
                </c:pt>
                <c:pt idx="5940">
                  <c:v>41568.40000000038</c:v>
                </c:pt>
                <c:pt idx="5941">
                  <c:v>41573.300000000381</c:v>
                </c:pt>
                <c:pt idx="5942">
                  <c:v>41578.500000000378</c:v>
                </c:pt>
                <c:pt idx="5943">
                  <c:v>41584.500000000378</c:v>
                </c:pt>
                <c:pt idx="5944">
                  <c:v>41589.40000000038</c:v>
                </c:pt>
                <c:pt idx="5945">
                  <c:v>41596.200000000383</c:v>
                </c:pt>
                <c:pt idx="5946">
                  <c:v>41601.200000000383</c:v>
                </c:pt>
                <c:pt idx="5947">
                  <c:v>41608.40000000038</c:v>
                </c:pt>
                <c:pt idx="5948">
                  <c:v>41612.800000000381</c:v>
                </c:pt>
                <c:pt idx="5949">
                  <c:v>41617.800000000381</c:v>
                </c:pt>
                <c:pt idx="5950">
                  <c:v>41627.100000000377</c:v>
                </c:pt>
                <c:pt idx="5951">
                  <c:v>41632.100000000377</c:v>
                </c:pt>
                <c:pt idx="5952">
                  <c:v>41637.100000000377</c:v>
                </c:pt>
                <c:pt idx="5953">
                  <c:v>41641.400000000387</c:v>
                </c:pt>
                <c:pt idx="5954">
                  <c:v>41649.200000000383</c:v>
                </c:pt>
                <c:pt idx="5955">
                  <c:v>41656.300000000389</c:v>
                </c:pt>
                <c:pt idx="5956">
                  <c:v>41664.100000000377</c:v>
                </c:pt>
                <c:pt idx="5957">
                  <c:v>41671.900000000387</c:v>
                </c:pt>
                <c:pt idx="5958">
                  <c:v>41679.700000000383</c:v>
                </c:pt>
                <c:pt idx="5959">
                  <c:v>41686.5000000004</c:v>
                </c:pt>
                <c:pt idx="5960">
                  <c:v>41694.300000000403</c:v>
                </c:pt>
                <c:pt idx="5961">
                  <c:v>41699.300000000403</c:v>
                </c:pt>
                <c:pt idx="5962">
                  <c:v>41706.800000000403</c:v>
                </c:pt>
                <c:pt idx="5963">
                  <c:v>41713.300000000403</c:v>
                </c:pt>
                <c:pt idx="5964">
                  <c:v>41718.700000000397</c:v>
                </c:pt>
                <c:pt idx="5965">
                  <c:v>41725.500000000407</c:v>
                </c:pt>
                <c:pt idx="5966">
                  <c:v>41732.30000000041</c:v>
                </c:pt>
                <c:pt idx="5967">
                  <c:v>41736.600000000413</c:v>
                </c:pt>
                <c:pt idx="5968">
                  <c:v>41743.000000000407</c:v>
                </c:pt>
                <c:pt idx="5969">
                  <c:v>41747.300000000418</c:v>
                </c:pt>
                <c:pt idx="5970">
                  <c:v>41757.300000000418</c:v>
                </c:pt>
                <c:pt idx="5971">
                  <c:v>41759.900000000423</c:v>
                </c:pt>
                <c:pt idx="5972">
                  <c:v>41766.700000000397</c:v>
                </c:pt>
                <c:pt idx="5973">
                  <c:v>41776.700000000397</c:v>
                </c:pt>
                <c:pt idx="5974">
                  <c:v>41786.000000000422</c:v>
                </c:pt>
                <c:pt idx="5975">
                  <c:v>41795.300000000432</c:v>
                </c:pt>
                <c:pt idx="5976">
                  <c:v>41804.600000000428</c:v>
                </c:pt>
                <c:pt idx="5977">
                  <c:v>41811.400000000431</c:v>
                </c:pt>
                <c:pt idx="5978">
                  <c:v>41818.200000000426</c:v>
                </c:pt>
                <c:pt idx="5979">
                  <c:v>41822.500000000437</c:v>
                </c:pt>
                <c:pt idx="5980">
                  <c:v>41832.500000000437</c:v>
                </c:pt>
                <c:pt idx="5981">
                  <c:v>41842.500000000437</c:v>
                </c:pt>
                <c:pt idx="5982">
                  <c:v>41846.100000000442</c:v>
                </c:pt>
                <c:pt idx="5983">
                  <c:v>41856.100000000442</c:v>
                </c:pt>
                <c:pt idx="5984">
                  <c:v>41861.100000000442</c:v>
                </c:pt>
                <c:pt idx="5985">
                  <c:v>41866.000000000437</c:v>
                </c:pt>
                <c:pt idx="5986">
                  <c:v>41872.800000000439</c:v>
                </c:pt>
                <c:pt idx="5987">
                  <c:v>41877.800000000439</c:v>
                </c:pt>
                <c:pt idx="5988">
                  <c:v>41882.100000000442</c:v>
                </c:pt>
                <c:pt idx="5989">
                  <c:v>41884.700000000426</c:v>
                </c:pt>
                <c:pt idx="5990">
                  <c:v>41891.500000000437</c:v>
                </c:pt>
                <c:pt idx="5991">
                  <c:v>41898.300000000447</c:v>
                </c:pt>
                <c:pt idx="5992">
                  <c:v>41902.60000000045</c:v>
                </c:pt>
                <c:pt idx="5993">
                  <c:v>41910.400000000453</c:v>
                </c:pt>
                <c:pt idx="5994">
                  <c:v>41916.200000000463</c:v>
                </c:pt>
                <c:pt idx="5995">
                  <c:v>41921.100000000457</c:v>
                </c:pt>
                <c:pt idx="5996">
                  <c:v>41925.40000000046</c:v>
                </c:pt>
                <c:pt idx="5997">
                  <c:v>41932.200000000463</c:v>
                </c:pt>
                <c:pt idx="5998">
                  <c:v>41938.600000000457</c:v>
                </c:pt>
                <c:pt idx="5999">
                  <c:v>41943.600000000457</c:v>
                </c:pt>
                <c:pt idx="6000">
                  <c:v>41949.300000000461</c:v>
                </c:pt>
                <c:pt idx="6001">
                  <c:v>41950.500000000458</c:v>
                </c:pt>
                <c:pt idx="6002">
                  <c:v>41954.800000000461</c:v>
                </c:pt>
                <c:pt idx="6003">
                  <c:v>41962.300000000461</c:v>
                </c:pt>
                <c:pt idx="6004">
                  <c:v>41970.200000000463</c:v>
                </c:pt>
                <c:pt idx="6005">
                  <c:v>41975.200000000463</c:v>
                </c:pt>
                <c:pt idx="6006">
                  <c:v>41985.200000000463</c:v>
                </c:pt>
                <c:pt idx="6007">
                  <c:v>41993.700000000463</c:v>
                </c:pt>
                <c:pt idx="6008">
                  <c:v>42000.500000000473</c:v>
                </c:pt>
                <c:pt idx="6009">
                  <c:v>42007.300000000469</c:v>
                </c:pt>
                <c:pt idx="6010">
                  <c:v>42015.100000000471</c:v>
                </c:pt>
                <c:pt idx="6011">
                  <c:v>42022.900000000482</c:v>
                </c:pt>
                <c:pt idx="6012">
                  <c:v>42028.700000000477</c:v>
                </c:pt>
                <c:pt idx="6013">
                  <c:v>42035.50000000048</c:v>
                </c:pt>
                <c:pt idx="6014">
                  <c:v>42043.00000000048</c:v>
                </c:pt>
                <c:pt idx="6015">
                  <c:v>42050.50000000048</c:v>
                </c:pt>
                <c:pt idx="6016">
                  <c:v>42058.00000000048</c:v>
                </c:pt>
                <c:pt idx="6017">
                  <c:v>42064.800000000483</c:v>
                </c:pt>
                <c:pt idx="6018">
                  <c:v>42074.100000000493</c:v>
                </c:pt>
                <c:pt idx="6019">
                  <c:v>42083.400000000489</c:v>
                </c:pt>
                <c:pt idx="6020">
                  <c:v>42090.200000000477</c:v>
                </c:pt>
                <c:pt idx="6021">
                  <c:v>42099.500000000487</c:v>
                </c:pt>
                <c:pt idx="6022">
                  <c:v>42104.600000000493</c:v>
                </c:pt>
                <c:pt idx="6023">
                  <c:v>42109.700000000477</c:v>
                </c:pt>
                <c:pt idx="6024">
                  <c:v>42115.200000000477</c:v>
                </c:pt>
                <c:pt idx="6025">
                  <c:v>42121.400000000489</c:v>
                </c:pt>
                <c:pt idx="6026">
                  <c:v>42127.400000000489</c:v>
                </c:pt>
                <c:pt idx="6027">
                  <c:v>42132.300000000498</c:v>
                </c:pt>
                <c:pt idx="6028">
                  <c:v>42136.600000000493</c:v>
                </c:pt>
                <c:pt idx="6029">
                  <c:v>42140.900000000503</c:v>
                </c:pt>
                <c:pt idx="6030">
                  <c:v>42145.500000000487</c:v>
                </c:pt>
                <c:pt idx="6031">
                  <c:v>42149.800000000498</c:v>
                </c:pt>
                <c:pt idx="6032">
                  <c:v>42154.700000000477</c:v>
                </c:pt>
                <c:pt idx="6033">
                  <c:v>42159.000000000502</c:v>
                </c:pt>
                <c:pt idx="6034">
                  <c:v>42164.100000000501</c:v>
                </c:pt>
                <c:pt idx="6035">
                  <c:v>42173.400000000503</c:v>
                </c:pt>
                <c:pt idx="6036">
                  <c:v>42177.700000000506</c:v>
                </c:pt>
                <c:pt idx="6037">
                  <c:v>42187.000000000509</c:v>
                </c:pt>
                <c:pt idx="6038">
                  <c:v>42197.000000000509</c:v>
                </c:pt>
                <c:pt idx="6039">
                  <c:v>42201.300000000512</c:v>
                </c:pt>
                <c:pt idx="6040">
                  <c:v>42210.600000000522</c:v>
                </c:pt>
                <c:pt idx="6041">
                  <c:v>42219.900000000518</c:v>
                </c:pt>
                <c:pt idx="6042">
                  <c:v>42229.200000000521</c:v>
                </c:pt>
                <c:pt idx="6043">
                  <c:v>42238.500000000531</c:v>
                </c:pt>
                <c:pt idx="6044">
                  <c:v>42247.800000000527</c:v>
                </c:pt>
                <c:pt idx="6045">
                  <c:v>42257.800000000527</c:v>
                </c:pt>
                <c:pt idx="6046">
                  <c:v>42267.10000000053</c:v>
                </c:pt>
                <c:pt idx="6047">
                  <c:v>42276.400000000533</c:v>
                </c:pt>
                <c:pt idx="6048">
                  <c:v>42286.400000000533</c:v>
                </c:pt>
                <c:pt idx="6049">
                  <c:v>42293.200000000543</c:v>
                </c:pt>
                <c:pt idx="6050">
                  <c:v>42297.500000000538</c:v>
                </c:pt>
                <c:pt idx="6051">
                  <c:v>42299.600000000537</c:v>
                </c:pt>
                <c:pt idx="6052">
                  <c:v>42304.600000000537</c:v>
                </c:pt>
                <c:pt idx="6053">
                  <c:v>42311.800000000541</c:v>
                </c:pt>
                <c:pt idx="6054">
                  <c:v>42321.100000000537</c:v>
                </c:pt>
                <c:pt idx="6055">
                  <c:v>42325.40000000054</c:v>
                </c:pt>
                <c:pt idx="6056">
                  <c:v>42335.40000000054</c:v>
                </c:pt>
                <c:pt idx="6057">
                  <c:v>42340.40000000054</c:v>
                </c:pt>
                <c:pt idx="6058">
                  <c:v>42350.40000000054</c:v>
                </c:pt>
                <c:pt idx="6059">
                  <c:v>42360.40000000054</c:v>
                </c:pt>
                <c:pt idx="6060">
                  <c:v>42365.40000000054</c:v>
                </c:pt>
                <c:pt idx="6061">
                  <c:v>42374.700000000543</c:v>
                </c:pt>
                <c:pt idx="6062">
                  <c:v>42384.700000000543</c:v>
                </c:pt>
                <c:pt idx="6063">
                  <c:v>42394.700000000543</c:v>
                </c:pt>
                <c:pt idx="6064">
                  <c:v>42404.700000000543</c:v>
                </c:pt>
                <c:pt idx="6065">
                  <c:v>42414.700000000543</c:v>
                </c:pt>
                <c:pt idx="6066">
                  <c:v>42419.000000000553</c:v>
                </c:pt>
                <c:pt idx="6067">
                  <c:v>42423.300000000549</c:v>
                </c:pt>
                <c:pt idx="6068">
                  <c:v>42432.600000000552</c:v>
                </c:pt>
                <c:pt idx="6069">
                  <c:v>42442.600000000552</c:v>
                </c:pt>
                <c:pt idx="6070">
                  <c:v>42446.900000000562</c:v>
                </c:pt>
                <c:pt idx="6071">
                  <c:v>42456.200000000557</c:v>
                </c:pt>
                <c:pt idx="6072">
                  <c:v>42461.200000000557</c:v>
                </c:pt>
                <c:pt idx="6073">
                  <c:v>42466.200000000557</c:v>
                </c:pt>
                <c:pt idx="6074">
                  <c:v>42473.700000000557</c:v>
                </c:pt>
                <c:pt idx="6075">
                  <c:v>42481.200000000557</c:v>
                </c:pt>
                <c:pt idx="6076">
                  <c:v>42488.00000000056</c:v>
                </c:pt>
                <c:pt idx="6077">
                  <c:v>42498.00000000056</c:v>
                </c:pt>
                <c:pt idx="6078">
                  <c:v>42508.00000000056</c:v>
                </c:pt>
                <c:pt idx="6079">
                  <c:v>42514.800000000563</c:v>
                </c:pt>
                <c:pt idx="6080">
                  <c:v>42521.600000000573</c:v>
                </c:pt>
                <c:pt idx="6081">
                  <c:v>42528.400000000569</c:v>
                </c:pt>
                <c:pt idx="6082">
                  <c:v>42533.000000000568</c:v>
                </c:pt>
                <c:pt idx="6083">
                  <c:v>42542.30000000057</c:v>
                </c:pt>
                <c:pt idx="6084">
                  <c:v>42552.30000000057</c:v>
                </c:pt>
                <c:pt idx="6085">
                  <c:v>42559.100000000573</c:v>
                </c:pt>
                <c:pt idx="6086">
                  <c:v>42563.700000000572</c:v>
                </c:pt>
                <c:pt idx="6087">
                  <c:v>42565.80000000057</c:v>
                </c:pt>
                <c:pt idx="6088">
                  <c:v>42572.200000000572</c:v>
                </c:pt>
                <c:pt idx="6089">
                  <c:v>42582.200000000572</c:v>
                </c:pt>
                <c:pt idx="6090">
                  <c:v>42592.200000000572</c:v>
                </c:pt>
                <c:pt idx="6091">
                  <c:v>42602.200000000572</c:v>
                </c:pt>
                <c:pt idx="6092">
                  <c:v>42612.200000000572</c:v>
                </c:pt>
                <c:pt idx="6093">
                  <c:v>42622.200000000572</c:v>
                </c:pt>
                <c:pt idx="6094">
                  <c:v>42632.200000000572</c:v>
                </c:pt>
                <c:pt idx="6095">
                  <c:v>42642.200000000572</c:v>
                </c:pt>
                <c:pt idx="6096">
                  <c:v>42643.400000000569</c:v>
                </c:pt>
                <c:pt idx="6097">
                  <c:v>42650.200000000572</c:v>
                </c:pt>
                <c:pt idx="6098">
                  <c:v>42660.200000000572</c:v>
                </c:pt>
                <c:pt idx="6099">
                  <c:v>42670.200000000572</c:v>
                </c:pt>
                <c:pt idx="6100">
                  <c:v>42680.200000000572</c:v>
                </c:pt>
                <c:pt idx="6101">
                  <c:v>42685.200000000572</c:v>
                </c:pt>
                <c:pt idx="6102">
                  <c:v>42690.200000000572</c:v>
                </c:pt>
                <c:pt idx="6103">
                  <c:v>42695.30000000057</c:v>
                </c:pt>
                <c:pt idx="6104">
                  <c:v>42702.80000000057</c:v>
                </c:pt>
                <c:pt idx="6105">
                  <c:v>42709.600000000573</c:v>
                </c:pt>
                <c:pt idx="6106">
                  <c:v>42719.600000000573</c:v>
                </c:pt>
                <c:pt idx="6107">
                  <c:v>42729.600000000573</c:v>
                </c:pt>
                <c:pt idx="6108">
                  <c:v>42734.600000000573</c:v>
                </c:pt>
                <c:pt idx="6109">
                  <c:v>42738.900000000584</c:v>
                </c:pt>
                <c:pt idx="6110">
                  <c:v>42743.200000000579</c:v>
                </c:pt>
                <c:pt idx="6111">
                  <c:v>42752.500000000582</c:v>
                </c:pt>
                <c:pt idx="6112">
                  <c:v>42759.3000000006</c:v>
                </c:pt>
                <c:pt idx="6113">
                  <c:v>42766.8000000006</c:v>
                </c:pt>
                <c:pt idx="6114">
                  <c:v>42776.8000000006</c:v>
                </c:pt>
                <c:pt idx="6115">
                  <c:v>42784.600000000588</c:v>
                </c:pt>
                <c:pt idx="6116">
                  <c:v>42793.900000000598</c:v>
                </c:pt>
                <c:pt idx="6117">
                  <c:v>42803.200000000586</c:v>
                </c:pt>
                <c:pt idx="6118">
                  <c:v>42808.200000000586</c:v>
                </c:pt>
                <c:pt idx="6119">
                  <c:v>42812.500000000597</c:v>
                </c:pt>
                <c:pt idx="6120">
                  <c:v>42819.3000000006</c:v>
                </c:pt>
                <c:pt idx="6121">
                  <c:v>42823.600000000602</c:v>
                </c:pt>
                <c:pt idx="6122">
                  <c:v>42828.600000000602</c:v>
                </c:pt>
                <c:pt idx="6123">
                  <c:v>42836.100000000602</c:v>
                </c:pt>
                <c:pt idx="6124">
                  <c:v>42841.000000000597</c:v>
                </c:pt>
                <c:pt idx="6125">
                  <c:v>42846.000000000597</c:v>
                </c:pt>
                <c:pt idx="6126">
                  <c:v>42853.600000000602</c:v>
                </c:pt>
                <c:pt idx="6127">
                  <c:v>42858.200000000586</c:v>
                </c:pt>
                <c:pt idx="6128">
                  <c:v>42860.3000000006</c:v>
                </c:pt>
                <c:pt idx="6129">
                  <c:v>42862.400000000598</c:v>
                </c:pt>
                <c:pt idx="6130">
                  <c:v>42869.200000000586</c:v>
                </c:pt>
                <c:pt idx="6131">
                  <c:v>42871.8000000006</c:v>
                </c:pt>
                <c:pt idx="6132">
                  <c:v>42881.100000000602</c:v>
                </c:pt>
                <c:pt idx="6133">
                  <c:v>42885.400000000613</c:v>
                </c:pt>
                <c:pt idx="6134">
                  <c:v>42892.200000000586</c:v>
                </c:pt>
                <c:pt idx="6135">
                  <c:v>42899.000000000597</c:v>
                </c:pt>
                <c:pt idx="6136">
                  <c:v>42905.800000000607</c:v>
                </c:pt>
                <c:pt idx="6137">
                  <c:v>42908.400000000613</c:v>
                </c:pt>
                <c:pt idx="6138">
                  <c:v>42915.200000000586</c:v>
                </c:pt>
                <c:pt idx="6139">
                  <c:v>42922.000000000597</c:v>
                </c:pt>
                <c:pt idx="6140">
                  <c:v>42928.800000000621</c:v>
                </c:pt>
                <c:pt idx="6141">
                  <c:v>42935.600000000617</c:v>
                </c:pt>
                <c:pt idx="6142">
                  <c:v>42942.400000000627</c:v>
                </c:pt>
                <c:pt idx="6143">
                  <c:v>42951.700000000623</c:v>
                </c:pt>
                <c:pt idx="6144">
                  <c:v>42956.000000000633</c:v>
                </c:pt>
                <c:pt idx="6145">
                  <c:v>42961.000000000633</c:v>
                </c:pt>
                <c:pt idx="6146">
                  <c:v>42970.300000000643</c:v>
                </c:pt>
                <c:pt idx="6147">
                  <c:v>42979.600000000617</c:v>
                </c:pt>
                <c:pt idx="6148">
                  <c:v>42988.900000000627</c:v>
                </c:pt>
                <c:pt idx="6149">
                  <c:v>42998.200000000623</c:v>
                </c:pt>
                <c:pt idx="6150">
                  <c:v>43007.500000000633</c:v>
                </c:pt>
                <c:pt idx="6151">
                  <c:v>43010.100000000617</c:v>
                </c:pt>
                <c:pt idx="6152">
                  <c:v>43014.400000000627</c:v>
                </c:pt>
                <c:pt idx="6153">
                  <c:v>43018.700000000623</c:v>
                </c:pt>
                <c:pt idx="6154">
                  <c:v>43023.700000000623</c:v>
                </c:pt>
                <c:pt idx="6155">
                  <c:v>43030.500000000648</c:v>
                </c:pt>
                <c:pt idx="6156">
                  <c:v>43037.300000000658</c:v>
                </c:pt>
                <c:pt idx="6157">
                  <c:v>43039.900000000664</c:v>
                </c:pt>
                <c:pt idx="6158">
                  <c:v>43049.900000000664</c:v>
                </c:pt>
                <c:pt idx="6159">
                  <c:v>43057.700000000623</c:v>
                </c:pt>
                <c:pt idx="6160">
                  <c:v>43067.700000000623</c:v>
                </c:pt>
                <c:pt idx="6161">
                  <c:v>43075.500000000648</c:v>
                </c:pt>
                <c:pt idx="6162">
                  <c:v>43083.300000000672</c:v>
                </c:pt>
                <c:pt idx="6163">
                  <c:v>43089.400000000664</c:v>
                </c:pt>
                <c:pt idx="6164">
                  <c:v>43097.200000000623</c:v>
                </c:pt>
                <c:pt idx="6165">
                  <c:v>43105.000000000648</c:v>
                </c:pt>
                <c:pt idx="6166">
                  <c:v>43112.800000000672</c:v>
                </c:pt>
                <c:pt idx="6167">
                  <c:v>43120.600000000682</c:v>
                </c:pt>
                <c:pt idx="6168">
                  <c:v>43128.400000000678</c:v>
                </c:pt>
                <c:pt idx="6169">
                  <c:v>43136.200000000666</c:v>
                </c:pt>
                <c:pt idx="6170">
                  <c:v>43144.000000000677</c:v>
                </c:pt>
                <c:pt idx="6171">
                  <c:v>43151.800000000687</c:v>
                </c:pt>
                <c:pt idx="6172">
                  <c:v>43159.600000000682</c:v>
                </c:pt>
                <c:pt idx="6173">
                  <c:v>43167.400000000693</c:v>
                </c:pt>
                <c:pt idx="6174">
                  <c:v>43177.400000000693</c:v>
                </c:pt>
                <c:pt idx="6175">
                  <c:v>43181.700000000666</c:v>
                </c:pt>
                <c:pt idx="6176">
                  <c:v>43189.500000000677</c:v>
                </c:pt>
                <c:pt idx="6177">
                  <c:v>43197.300000000701</c:v>
                </c:pt>
                <c:pt idx="6178">
                  <c:v>43205.100000000697</c:v>
                </c:pt>
                <c:pt idx="6179">
                  <c:v>43212.900000000707</c:v>
                </c:pt>
                <c:pt idx="6180">
                  <c:v>43220.700000000703</c:v>
                </c:pt>
                <c:pt idx="6181">
                  <c:v>43228.500000000713</c:v>
                </c:pt>
                <c:pt idx="6182">
                  <c:v>43236.300000000723</c:v>
                </c:pt>
                <c:pt idx="6183">
                  <c:v>43244.100000000697</c:v>
                </c:pt>
                <c:pt idx="6184">
                  <c:v>43253.100000000697</c:v>
                </c:pt>
                <c:pt idx="6185">
                  <c:v>43260.900000000722</c:v>
                </c:pt>
                <c:pt idx="6186">
                  <c:v>43268.700000000717</c:v>
                </c:pt>
                <c:pt idx="6187">
                  <c:v>43278.000000000728</c:v>
                </c:pt>
                <c:pt idx="6188">
                  <c:v>43287.300000000731</c:v>
                </c:pt>
                <c:pt idx="6189">
                  <c:v>43297.300000000731</c:v>
                </c:pt>
                <c:pt idx="6190">
                  <c:v>43302.300000000731</c:v>
                </c:pt>
                <c:pt idx="6191">
                  <c:v>43307.300000000731</c:v>
                </c:pt>
                <c:pt idx="6192">
                  <c:v>43312.300000000731</c:v>
                </c:pt>
                <c:pt idx="6193">
                  <c:v>43317.300000000731</c:v>
                </c:pt>
                <c:pt idx="6194">
                  <c:v>43324.800000000731</c:v>
                </c:pt>
                <c:pt idx="6195">
                  <c:v>43327.400000000729</c:v>
                </c:pt>
                <c:pt idx="6196">
                  <c:v>43334.600000000733</c:v>
                </c:pt>
                <c:pt idx="6197">
                  <c:v>43338.900000000729</c:v>
                </c:pt>
                <c:pt idx="6198">
                  <c:v>43343.200000000717</c:v>
                </c:pt>
                <c:pt idx="6199">
                  <c:v>43347.800000000731</c:v>
                </c:pt>
                <c:pt idx="6200">
                  <c:v>43352.100000000733</c:v>
                </c:pt>
                <c:pt idx="6201">
                  <c:v>43357.000000000728</c:v>
                </c:pt>
                <c:pt idx="6202">
                  <c:v>43362.400000000744</c:v>
                </c:pt>
                <c:pt idx="6203">
                  <c:v>43371.700000000717</c:v>
                </c:pt>
                <c:pt idx="6204">
                  <c:v>43377.100000000733</c:v>
                </c:pt>
                <c:pt idx="6205">
                  <c:v>43384.000000000728</c:v>
                </c:pt>
                <c:pt idx="6206">
                  <c:v>43388.300000000752</c:v>
                </c:pt>
                <c:pt idx="6207">
                  <c:v>43393.300000000752</c:v>
                </c:pt>
                <c:pt idx="6208">
                  <c:v>43400.800000000752</c:v>
                </c:pt>
                <c:pt idx="6209">
                  <c:v>43405.800000000752</c:v>
                </c:pt>
                <c:pt idx="6210">
                  <c:v>43410.200000000717</c:v>
                </c:pt>
                <c:pt idx="6211">
                  <c:v>43414.500000000728</c:v>
                </c:pt>
                <c:pt idx="6212">
                  <c:v>43423.800000000752</c:v>
                </c:pt>
                <c:pt idx="6213">
                  <c:v>43428.800000000752</c:v>
                </c:pt>
                <c:pt idx="6214">
                  <c:v>43438.100000000763</c:v>
                </c:pt>
                <c:pt idx="6215">
                  <c:v>43447.400000000758</c:v>
                </c:pt>
                <c:pt idx="6216">
                  <c:v>43456.700000000747</c:v>
                </c:pt>
                <c:pt idx="6217">
                  <c:v>43466.000000000757</c:v>
                </c:pt>
                <c:pt idx="6218">
                  <c:v>43475.300000000767</c:v>
                </c:pt>
                <c:pt idx="6219">
                  <c:v>43484.60000000077</c:v>
                </c:pt>
                <c:pt idx="6220">
                  <c:v>43488.900000000773</c:v>
                </c:pt>
                <c:pt idx="6221">
                  <c:v>43497.900000000773</c:v>
                </c:pt>
                <c:pt idx="6222">
                  <c:v>43505.10000000077</c:v>
                </c:pt>
                <c:pt idx="6223">
                  <c:v>43514.400000000773</c:v>
                </c:pt>
                <c:pt idx="6224">
                  <c:v>43523.700000000783</c:v>
                </c:pt>
                <c:pt idx="6225">
                  <c:v>43533.000000000779</c:v>
                </c:pt>
                <c:pt idx="6226">
                  <c:v>43542.300000000781</c:v>
                </c:pt>
                <c:pt idx="6227">
                  <c:v>43550.100000000777</c:v>
                </c:pt>
                <c:pt idx="6228">
                  <c:v>43556.900000000787</c:v>
                </c:pt>
                <c:pt idx="6229">
                  <c:v>43565.400000000787</c:v>
                </c:pt>
                <c:pt idx="6230">
                  <c:v>43574.700000000783</c:v>
                </c:pt>
                <c:pt idx="6231">
                  <c:v>43579.000000000793</c:v>
                </c:pt>
                <c:pt idx="6232">
                  <c:v>43581.600000000777</c:v>
                </c:pt>
                <c:pt idx="6233">
                  <c:v>43586.600000000777</c:v>
                </c:pt>
                <c:pt idx="6234">
                  <c:v>43593.400000000787</c:v>
                </c:pt>
                <c:pt idx="6235">
                  <c:v>43602.700000000783</c:v>
                </c:pt>
                <c:pt idx="6236">
                  <c:v>43607.0000000008</c:v>
                </c:pt>
                <c:pt idx="6237">
                  <c:v>43614.5000000008</c:v>
                </c:pt>
                <c:pt idx="6238">
                  <c:v>43618.800000000803</c:v>
                </c:pt>
                <c:pt idx="6239">
                  <c:v>43623.100000000813</c:v>
                </c:pt>
                <c:pt idx="6240">
                  <c:v>43629.900000000809</c:v>
                </c:pt>
                <c:pt idx="6241">
                  <c:v>43636.700000000797</c:v>
                </c:pt>
                <c:pt idx="6242">
                  <c:v>43643.500000000808</c:v>
                </c:pt>
                <c:pt idx="6243">
                  <c:v>43651.000000000808</c:v>
                </c:pt>
                <c:pt idx="6244">
                  <c:v>43658.500000000808</c:v>
                </c:pt>
                <c:pt idx="6245">
                  <c:v>43665.300000000818</c:v>
                </c:pt>
                <c:pt idx="6246">
                  <c:v>43672.100000000821</c:v>
                </c:pt>
                <c:pt idx="6247">
                  <c:v>43679.600000000821</c:v>
                </c:pt>
                <c:pt idx="6248">
                  <c:v>43684.600000000821</c:v>
                </c:pt>
                <c:pt idx="6249">
                  <c:v>43691.800000000818</c:v>
                </c:pt>
                <c:pt idx="6250">
                  <c:v>43699.300000000818</c:v>
                </c:pt>
                <c:pt idx="6251">
                  <c:v>43709.300000000818</c:v>
                </c:pt>
                <c:pt idx="6252">
                  <c:v>43716.100000000821</c:v>
                </c:pt>
                <c:pt idx="6253">
                  <c:v>43720.400000000831</c:v>
                </c:pt>
                <c:pt idx="6254">
                  <c:v>43725.900000000831</c:v>
                </c:pt>
                <c:pt idx="6255">
                  <c:v>43735.900000000831</c:v>
                </c:pt>
                <c:pt idx="6256">
                  <c:v>43737.800000000832</c:v>
                </c:pt>
                <c:pt idx="6257">
                  <c:v>43747.800000000832</c:v>
                </c:pt>
                <c:pt idx="6258">
                  <c:v>43757.800000000832</c:v>
                </c:pt>
                <c:pt idx="6259">
                  <c:v>43763.500000000822</c:v>
                </c:pt>
                <c:pt idx="6260">
                  <c:v>43769.200000000797</c:v>
                </c:pt>
                <c:pt idx="6261">
                  <c:v>43773.500000000822</c:v>
                </c:pt>
                <c:pt idx="6262">
                  <c:v>43781.000000000822</c:v>
                </c:pt>
                <c:pt idx="6263">
                  <c:v>43785.400000000831</c:v>
                </c:pt>
                <c:pt idx="6264">
                  <c:v>43790.000000000822</c:v>
                </c:pt>
                <c:pt idx="6265">
                  <c:v>43796.800000000832</c:v>
                </c:pt>
                <c:pt idx="6266">
                  <c:v>43801.700000000827</c:v>
                </c:pt>
                <c:pt idx="6267">
                  <c:v>43805.700000000827</c:v>
                </c:pt>
                <c:pt idx="6268">
                  <c:v>43810.700000000827</c:v>
                </c:pt>
                <c:pt idx="6269">
                  <c:v>43820.000000000829</c:v>
                </c:pt>
                <c:pt idx="6270">
                  <c:v>43824.300000000832</c:v>
                </c:pt>
                <c:pt idx="6271">
                  <c:v>43826.900000000831</c:v>
                </c:pt>
                <c:pt idx="6272">
                  <c:v>43836.200000000827</c:v>
                </c:pt>
                <c:pt idx="6273">
                  <c:v>43846.200000000827</c:v>
                </c:pt>
                <c:pt idx="6274">
                  <c:v>43856.200000000827</c:v>
                </c:pt>
                <c:pt idx="6275">
                  <c:v>43861.200000000827</c:v>
                </c:pt>
                <c:pt idx="6276">
                  <c:v>43871.200000000827</c:v>
                </c:pt>
                <c:pt idx="6277">
                  <c:v>43880.500000000837</c:v>
                </c:pt>
                <c:pt idx="6278">
                  <c:v>43884.80000000084</c:v>
                </c:pt>
                <c:pt idx="6279">
                  <c:v>43892.30000000084</c:v>
                </c:pt>
                <c:pt idx="6280">
                  <c:v>43902.30000000084</c:v>
                </c:pt>
                <c:pt idx="6281">
                  <c:v>43912.30000000084</c:v>
                </c:pt>
                <c:pt idx="6282">
                  <c:v>43919.80000000084</c:v>
                </c:pt>
                <c:pt idx="6283">
                  <c:v>43924.100000000843</c:v>
                </c:pt>
                <c:pt idx="6284">
                  <c:v>43930.900000000853</c:v>
                </c:pt>
                <c:pt idx="6285">
                  <c:v>43938.400000000853</c:v>
                </c:pt>
                <c:pt idx="6286">
                  <c:v>43945.200000000827</c:v>
                </c:pt>
                <c:pt idx="6287">
                  <c:v>43952.000000000851</c:v>
                </c:pt>
                <c:pt idx="6288">
                  <c:v>43958.800000000861</c:v>
                </c:pt>
                <c:pt idx="6289">
                  <c:v>43963.800000000861</c:v>
                </c:pt>
                <c:pt idx="6290">
                  <c:v>43971.300000000861</c:v>
                </c:pt>
                <c:pt idx="6291">
                  <c:v>43975.600000000857</c:v>
                </c:pt>
                <c:pt idx="6292">
                  <c:v>43979.90000000086</c:v>
                </c:pt>
                <c:pt idx="6293">
                  <c:v>43987.500000000859</c:v>
                </c:pt>
                <c:pt idx="6294">
                  <c:v>43992.500000000859</c:v>
                </c:pt>
                <c:pt idx="6295">
                  <c:v>44001.800000000861</c:v>
                </c:pt>
                <c:pt idx="6296">
                  <c:v>44008.100000000857</c:v>
                </c:pt>
                <c:pt idx="6297">
                  <c:v>44014.300000000861</c:v>
                </c:pt>
                <c:pt idx="6298">
                  <c:v>44021.800000000861</c:v>
                </c:pt>
                <c:pt idx="6299">
                  <c:v>44026.800000000861</c:v>
                </c:pt>
                <c:pt idx="6300">
                  <c:v>44033.600000000857</c:v>
                </c:pt>
                <c:pt idx="6301">
                  <c:v>44037.900000000867</c:v>
                </c:pt>
                <c:pt idx="6302">
                  <c:v>44045.400000000867</c:v>
                </c:pt>
                <c:pt idx="6303">
                  <c:v>44052.900000000867</c:v>
                </c:pt>
                <c:pt idx="6304">
                  <c:v>44060.400000000867</c:v>
                </c:pt>
                <c:pt idx="6305">
                  <c:v>44069.70000000087</c:v>
                </c:pt>
                <c:pt idx="6306">
                  <c:v>44079.000000000873</c:v>
                </c:pt>
                <c:pt idx="6307">
                  <c:v>44080.20000000087</c:v>
                </c:pt>
                <c:pt idx="6308">
                  <c:v>44082.100000000872</c:v>
                </c:pt>
                <c:pt idx="6309">
                  <c:v>44086.400000000882</c:v>
                </c:pt>
                <c:pt idx="6310">
                  <c:v>44095.700000000877</c:v>
                </c:pt>
                <c:pt idx="6311">
                  <c:v>44100.00000000088</c:v>
                </c:pt>
                <c:pt idx="6312">
                  <c:v>44105.00000000088</c:v>
                </c:pt>
                <c:pt idx="6313">
                  <c:v>44114.300000000883</c:v>
                </c:pt>
                <c:pt idx="6314">
                  <c:v>44118.600000000893</c:v>
                </c:pt>
                <c:pt idx="6315">
                  <c:v>44127.900000000889</c:v>
                </c:pt>
                <c:pt idx="6316">
                  <c:v>44137.900000000889</c:v>
                </c:pt>
                <c:pt idx="6317">
                  <c:v>44142.900000000889</c:v>
                </c:pt>
                <c:pt idx="6318">
                  <c:v>44152.900000000889</c:v>
                </c:pt>
                <c:pt idx="6319">
                  <c:v>44162.200000000877</c:v>
                </c:pt>
                <c:pt idx="6320">
                  <c:v>44171.500000000888</c:v>
                </c:pt>
                <c:pt idx="6321">
                  <c:v>44175.800000000898</c:v>
                </c:pt>
                <c:pt idx="6322">
                  <c:v>44185.100000000901</c:v>
                </c:pt>
                <c:pt idx="6323">
                  <c:v>44190.900000000911</c:v>
                </c:pt>
                <c:pt idx="6324">
                  <c:v>44197.800000000912</c:v>
                </c:pt>
                <c:pt idx="6325">
                  <c:v>44205.000000000902</c:v>
                </c:pt>
                <c:pt idx="6326">
                  <c:v>44211.800000000912</c:v>
                </c:pt>
                <c:pt idx="6327">
                  <c:v>44216.100000000908</c:v>
                </c:pt>
                <c:pt idx="6328">
                  <c:v>44220.100000000908</c:v>
                </c:pt>
                <c:pt idx="6329">
                  <c:v>44227.600000000908</c:v>
                </c:pt>
                <c:pt idx="6330">
                  <c:v>44234.500000000909</c:v>
                </c:pt>
                <c:pt idx="6331">
                  <c:v>44238.500000000909</c:v>
                </c:pt>
                <c:pt idx="6332">
                  <c:v>44243.400000000911</c:v>
                </c:pt>
                <c:pt idx="6333">
                  <c:v>44248.300000000912</c:v>
                </c:pt>
                <c:pt idx="6334">
                  <c:v>44252.600000000923</c:v>
                </c:pt>
                <c:pt idx="6335">
                  <c:v>44257.600000000923</c:v>
                </c:pt>
                <c:pt idx="6336">
                  <c:v>44262.500000000917</c:v>
                </c:pt>
                <c:pt idx="6337">
                  <c:v>44267.100000000923</c:v>
                </c:pt>
                <c:pt idx="6338">
                  <c:v>44271.400000000918</c:v>
                </c:pt>
                <c:pt idx="6339">
                  <c:v>44275.700000000921</c:v>
                </c:pt>
                <c:pt idx="6340">
                  <c:v>44280.000000000931</c:v>
                </c:pt>
                <c:pt idx="6341">
                  <c:v>44289.300000000927</c:v>
                </c:pt>
                <c:pt idx="6342">
                  <c:v>44291.400000000933</c:v>
                </c:pt>
                <c:pt idx="6343">
                  <c:v>44298.300000000927</c:v>
                </c:pt>
                <c:pt idx="6344">
                  <c:v>44302.900000000933</c:v>
                </c:pt>
                <c:pt idx="6345">
                  <c:v>44311.900000000933</c:v>
                </c:pt>
                <c:pt idx="6346">
                  <c:v>44316.500000000931</c:v>
                </c:pt>
                <c:pt idx="6347">
                  <c:v>44318.600000000923</c:v>
                </c:pt>
                <c:pt idx="6348">
                  <c:v>44320.700000000921</c:v>
                </c:pt>
                <c:pt idx="6349">
                  <c:v>44325.700000000921</c:v>
                </c:pt>
                <c:pt idx="6350">
                  <c:v>44332.500000000931</c:v>
                </c:pt>
                <c:pt idx="6351">
                  <c:v>44340.300000000927</c:v>
                </c:pt>
                <c:pt idx="6352">
                  <c:v>44345.300000000927</c:v>
                </c:pt>
                <c:pt idx="6353">
                  <c:v>44349.60000000093</c:v>
                </c:pt>
                <c:pt idx="6354">
                  <c:v>44353.900000000933</c:v>
                </c:pt>
                <c:pt idx="6355">
                  <c:v>44363.900000000933</c:v>
                </c:pt>
                <c:pt idx="6356">
                  <c:v>44367.900000000933</c:v>
                </c:pt>
                <c:pt idx="6357">
                  <c:v>44374.700000000943</c:v>
                </c:pt>
                <c:pt idx="6358">
                  <c:v>44377.900000000933</c:v>
                </c:pt>
                <c:pt idx="6359">
                  <c:v>44387.900000000933</c:v>
                </c:pt>
                <c:pt idx="6360">
                  <c:v>44395.400000000933</c:v>
                </c:pt>
                <c:pt idx="6361">
                  <c:v>44405.400000000933</c:v>
                </c:pt>
                <c:pt idx="6362">
                  <c:v>44415.400000000933</c:v>
                </c:pt>
                <c:pt idx="6363">
                  <c:v>44425.400000000933</c:v>
                </c:pt>
                <c:pt idx="6364">
                  <c:v>44432.900000000933</c:v>
                </c:pt>
                <c:pt idx="6365">
                  <c:v>44440.400000000933</c:v>
                </c:pt>
                <c:pt idx="6366">
                  <c:v>44447.900000000933</c:v>
                </c:pt>
                <c:pt idx="6367">
                  <c:v>44455.400000000933</c:v>
                </c:pt>
                <c:pt idx="6368">
                  <c:v>44465.400000000933</c:v>
                </c:pt>
                <c:pt idx="6369">
                  <c:v>44474.700000000943</c:v>
                </c:pt>
                <c:pt idx="6370">
                  <c:v>44484.700000000943</c:v>
                </c:pt>
                <c:pt idx="6371">
                  <c:v>44488.700000000943</c:v>
                </c:pt>
                <c:pt idx="6372">
                  <c:v>44496.200000000943</c:v>
                </c:pt>
                <c:pt idx="6373">
                  <c:v>44503.700000000943</c:v>
                </c:pt>
                <c:pt idx="6374">
                  <c:v>44511.200000000943</c:v>
                </c:pt>
                <c:pt idx="6375">
                  <c:v>44516.200000000943</c:v>
                </c:pt>
                <c:pt idx="6376">
                  <c:v>44520.500000000939</c:v>
                </c:pt>
                <c:pt idx="6377">
                  <c:v>44530.500000000939</c:v>
                </c:pt>
                <c:pt idx="6378">
                  <c:v>44540.500000000939</c:v>
                </c:pt>
                <c:pt idx="6379">
                  <c:v>44550.500000000939</c:v>
                </c:pt>
                <c:pt idx="6380">
                  <c:v>44559.800000000942</c:v>
                </c:pt>
                <c:pt idx="6381">
                  <c:v>44569.100000000937</c:v>
                </c:pt>
                <c:pt idx="6382">
                  <c:v>44579.100000000937</c:v>
                </c:pt>
                <c:pt idx="6383">
                  <c:v>44589.100000000937</c:v>
                </c:pt>
                <c:pt idx="6384">
                  <c:v>44598.400000000947</c:v>
                </c:pt>
                <c:pt idx="6385">
                  <c:v>44607.70000000095</c:v>
                </c:pt>
                <c:pt idx="6386">
                  <c:v>44617.70000000095</c:v>
                </c:pt>
                <c:pt idx="6387">
                  <c:v>44627.70000000095</c:v>
                </c:pt>
                <c:pt idx="6388">
                  <c:v>44637.70000000095</c:v>
                </c:pt>
                <c:pt idx="6389">
                  <c:v>44647.70000000095</c:v>
                </c:pt>
                <c:pt idx="6390">
                  <c:v>44657.000000000953</c:v>
                </c:pt>
                <c:pt idx="6391">
                  <c:v>44666.300000000963</c:v>
                </c:pt>
                <c:pt idx="6392">
                  <c:v>44675.600000000959</c:v>
                </c:pt>
                <c:pt idx="6393">
                  <c:v>44684.900000000962</c:v>
                </c:pt>
                <c:pt idx="6394">
                  <c:v>44694.200000000958</c:v>
                </c:pt>
                <c:pt idx="6395">
                  <c:v>44703.500000000968</c:v>
                </c:pt>
                <c:pt idx="6396">
                  <c:v>44707.800000000971</c:v>
                </c:pt>
                <c:pt idx="6397">
                  <c:v>44712.800000000971</c:v>
                </c:pt>
                <c:pt idx="6398">
                  <c:v>44718.600000000981</c:v>
                </c:pt>
                <c:pt idx="6399">
                  <c:v>44722.900000000976</c:v>
                </c:pt>
                <c:pt idx="6400">
                  <c:v>44727.800000000978</c:v>
                </c:pt>
                <c:pt idx="6401">
                  <c:v>44732.700000000979</c:v>
                </c:pt>
                <c:pt idx="6402">
                  <c:v>44739.800000000978</c:v>
                </c:pt>
                <c:pt idx="6403">
                  <c:v>44747.000000000982</c:v>
                </c:pt>
                <c:pt idx="6404">
                  <c:v>44750.500000000982</c:v>
                </c:pt>
                <c:pt idx="6405">
                  <c:v>44754.500000000982</c:v>
                </c:pt>
                <c:pt idx="6406">
                  <c:v>44761.600000000981</c:v>
                </c:pt>
                <c:pt idx="6407">
                  <c:v>44769.100000000981</c:v>
                </c:pt>
                <c:pt idx="6408">
                  <c:v>44775.900000000976</c:v>
                </c:pt>
                <c:pt idx="6409">
                  <c:v>44780.200000000979</c:v>
                </c:pt>
                <c:pt idx="6410">
                  <c:v>44787.100000000981</c:v>
                </c:pt>
                <c:pt idx="6411">
                  <c:v>44793.500000000982</c:v>
                </c:pt>
                <c:pt idx="6412">
                  <c:v>44798.500000000982</c:v>
                </c:pt>
                <c:pt idx="6413">
                  <c:v>44805.300000001</c:v>
                </c:pt>
                <c:pt idx="6414">
                  <c:v>44809.600000000988</c:v>
                </c:pt>
                <c:pt idx="6415">
                  <c:v>44819.600000000988</c:v>
                </c:pt>
                <c:pt idx="6416">
                  <c:v>44824.600000000988</c:v>
                </c:pt>
                <c:pt idx="6417">
                  <c:v>44832.400000000998</c:v>
                </c:pt>
                <c:pt idx="6418">
                  <c:v>44839.200000000987</c:v>
                </c:pt>
                <c:pt idx="6419">
                  <c:v>44848.500000000997</c:v>
                </c:pt>
                <c:pt idx="6420">
                  <c:v>44858.500000000997</c:v>
                </c:pt>
                <c:pt idx="6421">
                  <c:v>44865.300000001</c:v>
                </c:pt>
                <c:pt idx="6422">
                  <c:v>44872.100000001003</c:v>
                </c:pt>
                <c:pt idx="6423">
                  <c:v>44877.100000001003</c:v>
                </c:pt>
                <c:pt idx="6424">
                  <c:v>44881.400000001013</c:v>
                </c:pt>
                <c:pt idx="6425">
                  <c:v>44885.700000000987</c:v>
                </c:pt>
                <c:pt idx="6426">
                  <c:v>44893.200000000987</c:v>
                </c:pt>
                <c:pt idx="6427">
                  <c:v>44898.200000000987</c:v>
                </c:pt>
                <c:pt idx="6428">
                  <c:v>44903.200000000987</c:v>
                </c:pt>
                <c:pt idx="6429">
                  <c:v>44908.200000000987</c:v>
                </c:pt>
                <c:pt idx="6430">
                  <c:v>44915.700000000987</c:v>
                </c:pt>
                <c:pt idx="6431">
                  <c:v>44923.200000000987</c:v>
                </c:pt>
                <c:pt idx="6432">
                  <c:v>44930.000000000997</c:v>
                </c:pt>
                <c:pt idx="6433">
                  <c:v>44940.000000000997</c:v>
                </c:pt>
                <c:pt idx="6434">
                  <c:v>44947.500000000997</c:v>
                </c:pt>
                <c:pt idx="6435">
                  <c:v>44952.500000000997</c:v>
                </c:pt>
                <c:pt idx="6436">
                  <c:v>44958.900000001013</c:v>
                </c:pt>
                <c:pt idx="6437">
                  <c:v>44963.900000001013</c:v>
                </c:pt>
                <c:pt idx="6438">
                  <c:v>44968.200000000987</c:v>
                </c:pt>
                <c:pt idx="6439">
                  <c:v>44972.500000000997</c:v>
                </c:pt>
                <c:pt idx="6440">
                  <c:v>44977.40000000102</c:v>
                </c:pt>
                <c:pt idx="6441">
                  <c:v>44984.90000000102</c:v>
                </c:pt>
                <c:pt idx="6442">
                  <c:v>44989.90000000102</c:v>
                </c:pt>
                <c:pt idx="6443">
                  <c:v>44994.90000000102</c:v>
                </c:pt>
                <c:pt idx="6444">
                  <c:v>44999.90000000102</c:v>
                </c:pt>
                <c:pt idx="6445">
                  <c:v>45007.40000000102</c:v>
                </c:pt>
                <c:pt idx="6446">
                  <c:v>45012.40000000102</c:v>
                </c:pt>
                <c:pt idx="6447">
                  <c:v>45017.40000000102</c:v>
                </c:pt>
                <c:pt idx="6448">
                  <c:v>45022.40000000102</c:v>
                </c:pt>
                <c:pt idx="6449">
                  <c:v>45027.300000001022</c:v>
                </c:pt>
                <c:pt idx="6450">
                  <c:v>45032.200000001023</c:v>
                </c:pt>
                <c:pt idx="6451">
                  <c:v>45034.300000001022</c:v>
                </c:pt>
                <c:pt idx="6452">
                  <c:v>45038.600000001017</c:v>
                </c:pt>
                <c:pt idx="6453">
                  <c:v>45048.600000001017</c:v>
                </c:pt>
                <c:pt idx="6454">
                  <c:v>45053.600000001017</c:v>
                </c:pt>
                <c:pt idx="6455">
                  <c:v>45060.000000001033</c:v>
                </c:pt>
                <c:pt idx="6456">
                  <c:v>45069.300000001029</c:v>
                </c:pt>
                <c:pt idx="6457">
                  <c:v>45078.600000001017</c:v>
                </c:pt>
                <c:pt idx="6458">
                  <c:v>45082.900000001027</c:v>
                </c:pt>
                <c:pt idx="6459">
                  <c:v>45087.200000001023</c:v>
                </c:pt>
                <c:pt idx="6460">
                  <c:v>45096.500000001033</c:v>
                </c:pt>
                <c:pt idx="6461">
                  <c:v>45105.800000001043</c:v>
                </c:pt>
                <c:pt idx="6462">
                  <c:v>45113.600000001017</c:v>
                </c:pt>
                <c:pt idx="6463">
                  <c:v>45123.600000001017</c:v>
                </c:pt>
                <c:pt idx="6464">
                  <c:v>45132.900000001027</c:v>
                </c:pt>
                <c:pt idx="6465">
                  <c:v>45142.900000001027</c:v>
                </c:pt>
                <c:pt idx="6466">
                  <c:v>45149.400000001027</c:v>
                </c:pt>
                <c:pt idx="6467">
                  <c:v>45153.400000001027</c:v>
                </c:pt>
                <c:pt idx="6468">
                  <c:v>45157.700000001023</c:v>
                </c:pt>
                <c:pt idx="6469">
                  <c:v>45162.000000001062</c:v>
                </c:pt>
                <c:pt idx="6470">
                  <c:v>45169.800000001058</c:v>
                </c:pt>
                <c:pt idx="6471">
                  <c:v>45174.800000001058</c:v>
                </c:pt>
                <c:pt idx="6472">
                  <c:v>45184.800000001058</c:v>
                </c:pt>
                <c:pt idx="6473">
                  <c:v>45194.800000001058</c:v>
                </c:pt>
                <c:pt idx="6474">
                  <c:v>45200.900000001056</c:v>
                </c:pt>
                <c:pt idx="6475">
                  <c:v>45207.700000001023</c:v>
                </c:pt>
                <c:pt idx="6476">
                  <c:v>45210.300000001058</c:v>
                </c:pt>
                <c:pt idx="6477">
                  <c:v>45218.200000001023</c:v>
                </c:pt>
                <c:pt idx="6478">
                  <c:v>45223.200000001023</c:v>
                </c:pt>
                <c:pt idx="6479">
                  <c:v>45228.200000001023</c:v>
                </c:pt>
                <c:pt idx="6480">
                  <c:v>45233.200000001023</c:v>
                </c:pt>
                <c:pt idx="6481">
                  <c:v>45238.200000001023</c:v>
                </c:pt>
                <c:pt idx="6482">
                  <c:v>45245.700000001023</c:v>
                </c:pt>
                <c:pt idx="6483">
                  <c:v>45250.100000001054</c:v>
                </c:pt>
                <c:pt idx="6484">
                  <c:v>45252.700000001023</c:v>
                </c:pt>
                <c:pt idx="6485">
                  <c:v>45254.600000001054</c:v>
                </c:pt>
                <c:pt idx="6486">
                  <c:v>45258.100000001054</c:v>
                </c:pt>
                <c:pt idx="6487">
                  <c:v>45268.100000001054</c:v>
                </c:pt>
                <c:pt idx="6488">
                  <c:v>45272.100000001054</c:v>
                </c:pt>
                <c:pt idx="6489">
                  <c:v>45277.100000001054</c:v>
                </c:pt>
                <c:pt idx="6490">
                  <c:v>45286.400000001056</c:v>
                </c:pt>
                <c:pt idx="6491">
                  <c:v>45290.700000001023</c:v>
                </c:pt>
                <c:pt idx="6492">
                  <c:v>45292.800000001072</c:v>
                </c:pt>
                <c:pt idx="6493">
                  <c:v>45302.100000001054</c:v>
                </c:pt>
                <c:pt idx="6494">
                  <c:v>45312.100000001054</c:v>
                </c:pt>
                <c:pt idx="6495">
                  <c:v>45321.400000001071</c:v>
                </c:pt>
                <c:pt idx="6496">
                  <c:v>45330.700000001067</c:v>
                </c:pt>
                <c:pt idx="6497">
                  <c:v>45340.000000001077</c:v>
                </c:pt>
                <c:pt idx="6498">
                  <c:v>45346.900000001078</c:v>
                </c:pt>
                <c:pt idx="6499">
                  <c:v>45351.900000001078</c:v>
                </c:pt>
                <c:pt idx="6500">
                  <c:v>45356.200000001067</c:v>
                </c:pt>
                <c:pt idx="6501">
                  <c:v>45363.100000001083</c:v>
                </c:pt>
                <c:pt idx="6502">
                  <c:v>45372.400000001093</c:v>
                </c:pt>
                <c:pt idx="6503">
                  <c:v>45376.700000001067</c:v>
                </c:pt>
                <c:pt idx="6504">
                  <c:v>45386.000000001077</c:v>
                </c:pt>
                <c:pt idx="6505">
                  <c:v>45390.300000001087</c:v>
                </c:pt>
                <c:pt idx="6506">
                  <c:v>45399.600000001083</c:v>
                </c:pt>
                <c:pt idx="6507">
                  <c:v>45408.9000000011</c:v>
                </c:pt>
                <c:pt idx="6508">
                  <c:v>45418.200000001103</c:v>
                </c:pt>
                <c:pt idx="6509">
                  <c:v>45427.500000001113</c:v>
                </c:pt>
                <c:pt idx="6510">
                  <c:v>45431.800000001109</c:v>
                </c:pt>
                <c:pt idx="6511">
                  <c:v>45441.100000001097</c:v>
                </c:pt>
                <c:pt idx="6512">
                  <c:v>45450.400000001107</c:v>
                </c:pt>
                <c:pt idx="6513">
                  <c:v>45459.700000001103</c:v>
                </c:pt>
                <c:pt idx="6514">
                  <c:v>45462.300000001123</c:v>
                </c:pt>
                <c:pt idx="6515">
                  <c:v>45467.300000001123</c:v>
                </c:pt>
                <c:pt idx="6516">
                  <c:v>45472.300000001123</c:v>
                </c:pt>
                <c:pt idx="6517">
                  <c:v>45479.500000001113</c:v>
                </c:pt>
                <c:pt idx="6518">
                  <c:v>45486.900000001107</c:v>
                </c:pt>
                <c:pt idx="6519">
                  <c:v>45491.500000001113</c:v>
                </c:pt>
                <c:pt idx="6520">
                  <c:v>45493.600000001097</c:v>
                </c:pt>
                <c:pt idx="6521">
                  <c:v>45502.900000001107</c:v>
                </c:pt>
                <c:pt idx="6522">
                  <c:v>45510.400000001107</c:v>
                </c:pt>
                <c:pt idx="6523">
                  <c:v>45514.700000001103</c:v>
                </c:pt>
                <c:pt idx="6524">
                  <c:v>45519.600000001097</c:v>
                </c:pt>
                <c:pt idx="6525">
                  <c:v>45523.900000001122</c:v>
                </c:pt>
                <c:pt idx="6526">
                  <c:v>45531.100000001097</c:v>
                </c:pt>
                <c:pt idx="6527">
                  <c:v>45535.800000001123</c:v>
                </c:pt>
                <c:pt idx="6528">
                  <c:v>45540.100000001097</c:v>
                </c:pt>
                <c:pt idx="6529">
                  <c:v>45545.100000001097</c:v>
                </c:pt>
                <c:pt idx="6530">
                  <c:v>45550.900000001122</c:v>
                </c:pt>
                <c:pt idx="6531">
                  <c:v>45555.200000001118</c:v>
                </c:pt>
                <c:pt idx="6532">
                  <c:v>45562.100000001134</c:v>
                </c:pt>
                <c:pt idx="6533">
                  <c:v>45568.500000001128</c:v>
                </c:pt>
                <c:pt idx="6534">
                  <c:v>45573.400000001129</c:v>
                </c:pt>
                <c:pt idx="6535">
                  <c:v>45580.200000001118</c:v>
                </c:pt>
                <c:pt idx="6536">
                  <c:v>45587.000000001142</c:v>
                </c:pt>
                <c:pt idx="6537">
                  <c:v>45592.800000001138</c:v>
                </c:pt>
                <c:pt idx="6538">
                  <c:v>45597.200000001118</c:v>
                </c:pt>
                <c:pt idx="6539">
                  <c:v>45607.200000001118</c:v>
                </c:pt>
                <c:pt idx="6540">
                  <c:v>45617.200000001118</c:v>
                </c:pt>
                <c:pt idx="6541">
                  <c:v>45627.200000001118</c:v>
                </c:pt>
                <c:pt idx="6542">
                  <c:v>45637.200000001118</c:v>
                </c:pt>
                <c:pt idx="6543">
                  <c:v>45640.500000001142</c:v>
                </c:pt>
                <c:pt idx="6544">
                  <c:v>45646.300000001153</c:v>
                </c:pt>
                <c:pt idx="6545">
                  <c:v>45656.300000001153</c:v>
                </c:pt>
                <c:pt idx="6546">
                  <c:v>45662.100000001134</c:v>
                </c:pt>
                <c:pt idx="6547">
                  <c:v>45669.700000001118</c:v>
                </c:pt>
                <c:pt idx="6548">
                  <c:v>45674.700000001118</c:v>
                </c:pt>
                <c:pt idx="6549">
                  <c:v>45684.700000001118</c:v>
                </c:pt>
                <c:pt idx="6550">
                  <c:v>45689.00000000115</c:v>
                </c:pt>
                <c:pt idx="6551">
                  <c:v>45693.900000001151</c:v>
                </c:pt>
                <c:pt idx="6552">
                  <c:v>45703.200000001147</c:v>
                </c:pt>
                <c:pt idx="6553">
                  <c:v>45712.500000001157</c:v>
                </c:pt>
                <c:pt idx="6554">
                  <c:v>45721.80000000116</c:v>
                </c:pt>
                <c:pt idx="6555">
                  <c:v>45731.100000001163</c:v>
                </c:pt>
                <c:pt idx="6556">
                  <c:v>45740.400000001173</c:v>
                </c:pt>
                <c:pt idx="6557">
                  <c:v>45749.700000001147</c:v>
                </c:pt>
                <c:pt idx="6558">
                  <c:v>45754.000000001171</c:v>
                </c:pt>
                <c:pt idx="6559">
                  <c:v>45758.300000001182</c:v>
                </c:pt>
                <c:pt idx="6560">
                  <c:v>45764.100000001177</c:v>
                </c:pt>
                <c:pt idx="6561">
                  <c:v>45769.100000001177</c:v>
                </c:pt>
                <c:pt idx="6562">
                  <c:v>45776.300000001182</c:v>
                </c:pt>
                <c:pt idx="6563">
                  <c:v>45783.500000001171</c:v>
                </c:pt>
                <c:pt idx="6564">
                  <c:v>45792.800000001182</c:v>
                </c:pt>
                <c:pt idx="6565">
                  <c:v>45802.100000001177</c:v>
                </c:pt>
                <c:pt idx="6566">
                  <c:v>45806.40000000118</c:v>
                </c:pt>
                <c:pt idx="6567">
                  <c:v>45813.600000001177</c:v>
                </c:pt>
                <c:pt idx="6568">
                  <c:v>45822.90000000118</c:v>
                </c:pt>
                <c:pt idx="6569">
                  <c:v>45827.200000001183</c:v>
                </c:pt>
                <c:pt idx="6570">
                  <c:v>45834.40000000118</c:v>
                </c:pt>
                <c:pt idx="6571">
                  <c:v>45843.700000001183</c:v>
                </c:pt>
                <c:pt idx="6572">
                  <c:v>45853.000000001193</c:v>
                </c:pt>
                <c:pt idx="6573">
                  <c:v>45862.300000001189</c:v>
                </c:pt>
                <c:pt idx="6574">
                  <c:v>45871.600000001177</c:v>
                </c:pt>
                <c:pt idx="6575">
                  <c:v>45880.900000001187</c:v>
                </c:pt>
                <c:pt idx="6576">
                  <c:v>45890.200000001183</c:v>
                </c:pt>
                <c:pt idx="6577">
                  <c:v>45895.200000001183</c:v>
                </c:pt>
                <c:pt idx="6578">
                  <c:v>45904.500000001193</c:v>
                </c:pt>
                <c:pt idx="6579">
                  <c:v>45913.800000001203</c:v>
                </c:pt>
                <c:pt idx="6580">
                  <c:v>45921.400000001187</c:v>
                </c:pt>
                <c:pt idx="6581">
                  <c:v>45930.700000001183</c:v>
                </c:pt>
                <c:pt idx="6582">
                  <c:v>45940.000000001193</c:v>
                </c:pt>
                <c:pt idx="6583">
                  <c:v>45949.300000001203</c:v>
                </c:pt>
                <c:pt idx="6584">
                  <c:v>45958.600000001177</c:v>
                </c:pt>
                <c:pt idx="6585">
                  <c:v>45967.900000001187</c:v>
                </c:pt>
                <c:pt idx="6586">
                  <c:v>45969.600000001177</c:v>
                </c:pt>
                <c:pt idx="6587">
                  <c:v>45978.900000001187</c:v>
                </c:pt>
                <c:pt idx="6588">
                  <c:v>45988.200000001183</c:v>
                </c:pt>
                <c:pt idx="6589">
                  <c:v>45997.500000001222</c:v>
                </c:pt>
                <c:pt idx="6590">
                  <c:v>46004.700000001183</c:v>
                </c:pt>
                <c:pt idx="6591">
                  <c:v>46011.900000001187</c:v>
                </c:pt>
                <c:pt idx="6592">
                  <c:v>46019.100000001177</c:v>
                </c:pt>
                <c:pt idx="6593">
                  <c:v>46026.300000001203</c:v>
                </c:pt>
                <c:pt idx="6594">
                  <c:v>46035.600000001177</c:v>
                </c:pt>
                <c:pt idx="6595">
                  <c:v>46044.900000001187</c:v>
                </c:pt>
                <c:pt idx="6596">
                  <c:v>46054.200000001183</c:v>
                </c:pt>
                <c:pt idx="6597">
                  <c:v>46063.500000001222</c:v>
                </c:pt>
                <c:pt idx="6598">
                  <c:v>46067.800000001233</c:v>
                </c:pt>
                <c:pt idx="6599">
                  <c:v>46077.100000001177</c:v>
                </c:pt>
                <c:pt idx="6600">
                  <c:v>46086.400000001217</c:v>
                </c:pt>
                <c:pt idx="6601">
                  <c:v>46095.700000001183</c:v>
                </c:pt>
                <c:pt idx="6602">
                  <c:v>46105.000000001222</c:v>
                </c:pt>
                <c:pt idx="6603">
                  <c:v>46110.000000001222</c:v>
                </c:pt>
                <c:pt idx="6604">
                  <c:v>46119.300000001233</c:v>
                </c:pt>
                <c:pt idx="6605">
                  <c:v>46126.400000001217</c:v>
                </c:pt>
                <c:pt idx="6606">
                  <c:v>46130.700000001183</c:v>
                </c:pt>
                <c:pt idx="6607">
                  <c:v>46140.000000001222</c:v>
                </c:pt>
                <c:pt idx="6608">
                  <c:v>46147.500000001222</c:v>
                </c:pt>
                <c:pt idx="6609">
                  <c:v>46156.800000001233</c:v>
                </c:pt>
                <c:pt idx="6610">
                  <c:v>46166.800000001233</c:v>
                </c:pt>
                <c:pt idx="6611">
                  <c:v>46174.600000001177</c:v>
                </c:pt>
                <c:pt idx="6612">
                  <c:v>46181.800000001233</c:v>
                </c:pt>
                <c:pt idx="6613">
                  <c:v>46183.700000001183</c:v>
                </c:pt>
                <c:pt idx="6614">
                  <c:v>46188.700000001183</c:v>
                </c:pt>
                <c:pt idx="6615">
                  <c:v>46193.700000001183</c:v>
                </c:pt>
                <c:pt idx="6616">
                  <c:v>46203.000000001222</c:v>
                </c:pt>
                <c:pt idx="6617">
                  <c:v>46212.300000001247</c:v>
                </c:pt>
                <c:pt idx="6618">
                  <c:v>46216.600000001177</c:v>
                </c:pt>
                <c:pt idx="6619">
                  <c:v>46224.100000001177</c:v>
                </c:pt>
                <c:pt idx="6620">
                  <c:v>46231.600000001177</c:v>
                </c:pt>
                <c:pt idx="6621">
                  <c:v>46241.600000001177</c:v>
                </c:pt>
                <c:pt idx="6622">
                  <c:v>46251.600000001177</c:v>
                </c:pt>
                <c:pt idx="6623">
                  <c:v>46261.600000001177</c:v>
                </c:pt>
                <c:pt idx="6624">
                  <c:v>46268.000000001222</c:v>
                </c:pt>
                <c:pt idx="6625">
                  <c:v>46278.000000001222</c:v>
                </c:pt>
                <c:pt idx="6626">
                  <c:v>46287.300000001247</c:v>
                </c:pt>
                <c:pt idx="6627">
                  <c:v>46296.600000001177</c:v>
                </c:pt>
                <c:pt idx="6628">
                  <c:v>46300.900000001253</c:v>
                </c:pt>
                <c:pt idx="6629">
                  <c:v>46304.200000001183</c:v>
                </c:pt>
                <c:pt idx="6630">
                  <c:v>46307.500000001273</c:v>
                </c:pt>
                <c:pt idx="6631">
                  <c:v>46315.000000001273</c:v>
                </c:pt>
                <c:pt idx="6632">
                  <c:v>46320.000000001273</c:v>
                </c:pt>
                <c:pt idx="6633">
                  <c:v>46325.000000001273</c:v>
                </c:pt>
                <c:pt idx="6634">
                  <c:v>46331.800000001283</c:v>
                </c:pt>
                <c:pt idx="6635">
                  <c:v>46338.600000001177</c:v>
                </c:pt>
                <c:pt idx="6636">
                  <c:v>46342.900000001267</c:v>
                </c:pt>
                <c:pt idx="6637">
                  <c:v>46347.900000001267</c:v>
                </c:pt>
                <c:pt idx="6638">
                  <c:v>46357.200000001183</c:v>
                </c:pt>
                <c:pt idx="6639">
                  <c:v>46367.200000001183</c:v>
                </c:pt>
                <c:pt idx="6640">
                  <c:v>46371.500000001273</c:v>
                </c:pt>
                <c:pt idx="6641">
                  <c:v>46381.500000001273</c:v>
                </c:pt>
                <c:pt idx="6642">
                  <c:v>46390.800000001283</c:v>
                </c:pt>
                <c:pt idx="6643">
                  <c:v>46393.400000001267</c:v>
                </c:pt>
                <c:pt idx="6644">
                  <c:v>46400.600000001177</c:v>
                </c:pt>
                <c:pt idx="6645">
                  <c:v>46405.600000001177</c:v>
                </c:pt>
                <c:pt idx="6646">
                  <c:v>46411.400000001267</c:v>
                </c:pt>
                <c:pt idx="6647">
                  <c:v>46420.700000001183</c:v>
                </c:pt>
                <c:pt idx="6648">
                  <c:v>46425.000000001273</c:v>
                </c:pt>
                <c:pt idx="6649">
                  <c:v>46435.000000001273</c:v>
                </c:pt>
                <c:pt idx="6650">
                  <c:v>46441.400000001267</c:v>
                </c:pt>
                <c:pt idx="6651">
                  <c:v>46451.400000001267</c:v>
                </c:pt>
                <c:pt idx="6652">
                  <c:v>46454.700000001183</c:v>
                </c:pt>
                <c:pt idx="6653">
                  <c:v>46460.100000001177</c:v>
                </c:pt>
                <c:pt idx="6654">
                  <c:v>46464.400000001297</c:v>
                </c:pt>
                <c:pt idx="6655">
                  <c:v>46471.200000001183</c:v>
                </c:pt>
                <c:pt idx="6656">
                  <c:v>46478.100000001177</c:v>
                </c:pt>
                <c:pt idx="6657">
                  <c:v>46482.500000001302</c:v>
                </c:pt>
                <c:pt idx="6658">
                  <c:v>46489.300000001313</c:v>
                </c:pt>
                <c:pt idx="6659">
                  <c:v>46493.600000001177</c:v>
                </c:pt>
                <c:pt idx="6660">
                  <c:v>46499.400000001297</c:v>
                </c:pt>
                <c:pt idx="6661">
                  <c:v>46503.700000001183</c:v>
                </c:pt>
                <c:pt idx="6662">
                  <c:v>46512.700000001183</c:v>
                </c:pt>
                <c:pt idx="6663">
                  <c:v>46520.500000001317</c:v>
                </c:pt>
                <c:pt idx="6664">
                  <c:v>46528.000000001317</c:v>
                </c:pt>
                <c:pt idx="6665">
                  <c:v>46533.000000001317</c:v>
                </c:pt>
                <c:pt idx="6666">
                  <c:v>46539.500000001317</c:v>
                </c:pt>
                <c:pt idx="6667">
                  <c:v>46543.800000001327</c:v>
                </c:pt>
                <c:pt idx="6668">
                  <c:v>46551.600000001323</c:v>
                </c:pt>
                <c:pt idx="6669">
                  <c:v>46558.700000001183</c:v>
                </c:pt>
                <c:pt idx="6670">
                  <c:v>46565.800000001327</c:v>
                </c:pt>
                <c:pt idx="6671">
                  <c:v>46573.600000001323</c:v>
                </c:pt>
                <c:pt idx="6672">
                  <c:v>46581.400000001333</c:v>
                </c:pt>
                <c:pt idx="6673">
                  <c:v>46590.700000001183</c:v>
                </c:pt>
                <c:pt idx="6674">
                  <c:v>46598.500000001317</c:v>
                </c:pt>
                <c:pt idx="6675">
                  <c:v>46607.500000001317</c:v>
                </c:pt>
                <c:pt idx="6676">
                  <c:v>46615.300000001327</c:v>
                </c:pt>
                <c:pt idx="6677">
                  <c:v>46624.300000001327</c:v>
                </c:pt>
                <c:pt idx="6678">
                  <c:v>46633.300000001327</c:v>
                </c:pt>
                <c:pt idx="6679">
                  <c:v>46641.100000001323</c:v>
                </c:pt>
                <c:pt idx="6680">
                  <c:v>46648.900000001333</c:v>
                </c:pt>
                <c:pt idx="6681">
                  <c:v>46656.700000001183</c:v>
                </c:pt>
                <c:pt idx="6682">
                  <c:v>46664.500000001353</c:v>
                </c:pt>
                <c:pt idx="6683">
                  <c:v>46673.800000001364</c:v>
                </c:pt>
                <c:pt idx="6684">
                  <c:v>46681.600000001323</c:v>
                </c:pt>
                <c:pt idx="6685">
                  <c:v>46688.700000001183</c:v>
                </c:pt>
                <c:pt idx="6686">
                  <c:v>46696.500000001353</c:v>
                </c:pt>
                <c:pt idx="6687">
                  <c:v>46705.000000001353</c:v>
                </c:pt>
                <c:pt idx="6688">
                  <c:v>46712.800000001364</c:v>
                </c:pt>
                <c:pt idx="6689">
                  <c:v>46720.600000001323</c:v>
                </c:pt>
                <c:pt idx="6690">
                  <c:v>46728.400000001348</c:v>
                </c:pt>
                <c:pt idx="6691">
                  <c:v>46732.700000001183</c:v>
                </c:pt>
                <c:pt idx="6692">
                  <c:v>46737.000000001382</c:v>
                </c:pt>
                <c:pt idx="6693">
                  <c:v>46746.300000001378</c:v>
                </c:pt>
                <c:pt idx="6694">
                  <c:v>46753.100000001366</c:v>
                </c:pt>
                <c:pt idx="6695">
                  <c:v>46757.100000001366</c:v>
                </c:pt>
                <c:pt idx="6696">
                  <c:v>46764.70000000119</c:v>
                </c:pt>
                <c:pt idx="6697">
                  <c:v>46772.20000000119</c:v>
                </c:pt>
                <c:pt idx="6698">
                  <c:v>46776.500000001382</c:v>
                </c:pt>
                <c:pt idx="6699">
                  <c:v>46784.400000001377</c:v>
                </c:pt>
                <c:pt idx="6700">
                  <c:v>46790.900000001377</c:v>
                </c:pt>
                <c:pt idx="6701">
                  <c:v>46797.200000001198</c:v>
                </c:pt>
                <c:pt idx="6702">
                  <c:v>46801.500000001382</c:v>
                </c:pt>
                <c:pt idx="6703">
                  <c:v>46809.300000001393</c:v>
                </c:pt>
                <c:pt idx="6704">
                  <c:v>46814.300000001393</c:v>
                </c:pt>
                <c:pt idx="6705">
                  <c:v>46821.800000001393</c:v>
                </c:pt>
                <c:pt idx="6706">
                  <c:v>46826.800000001393</c:v>
                </c:pt>
                <c:pt idx="6707">
                  <c:v>46836.800000001393</c:v>
                </c:pt>
                <c:pt idx="6708">
                  <c:v>46846.800000001393</c:v>
                </c:pt>
                <c:pt idx="6709">
                  <c:v>46851.800000001393</c:v>
                </c:pt>
                <c:pt idx="6710">
                  <c:v>46856.100000001366</c:v>
                </c:pt>
                <c:pt idx="6711">
                  <c:v>46860.100000001366</c:v>
                </c:pt>
                <c:pt idx="6712">
                  <c:v>46866.500000001382</c:v>
                </c:pt>
                <c:pt idx="6713">
                  <c:v>46876.500000001382</c:v>
                </c:pt>
                <c:pt idx="6714">
                  <c:v>46885.8000000014</c:v>
                </c:pt>
                <c:pt idx="6715">
                  <c:v>46890.900000001377</c:v>
                </c:pt>
                <c:pt idx="6716">
                  <c:v>46900.900000001377</c:v>
                </c:pt>
                <c:pt idx="6717">
                  <c:v>46910.900000001377</c:v>
                </c:pt>
                <c:pt idx="6718">
                  <c:v>46920.900000001377</c:v>
                </c:pt>
                <c:pt idx="6719">
                  <c:v>46925.900000001377</c:v>
                </c:pt>
                <c:pt idx="6720">
                  <c:v>46930.200000001212</c:v>
                </c:pt>
                <c:pt idx="6721">
                  <c:v>46935.200000001212</c:v>
                </c:pt>
                <c:pt idx="6722">
                  <c:v>46939.200000001212</c:v>
                </c:pt>
                <c:pt idx="6723">
                  <c:v>46949.200000001212</c:v>
                </c:pt>
                <c:pt idx="6724">
                  <c:v>46953.500000001397</c:v>
                </c:pt>
                <c:pt idx="6725">
                  <c:v>46961.000000001397</c:v>
                </c:pt>
                <c:pt idx="6726">
                  <c:v>46966.100000001403</c:v>
                </c:pt>
                <c:pt idx="6727">
                  <c:v>46973.600000001403</c:v>
                </c:pt>
                <c:pt idx="6728">
                  <c:v>46977.900000001413</c:v>
                </c:pt>
                <c:pt idx="6729">
                  <c:v>46982.900000001413</c:v>
                </c:pt>
                <c:pt idx="6730">
                  <c:v>46992.200000001219</c:v>
                </c:pt>
                <c:pt idx="6731">
                  <c:v>46999.000000001397</c:v>
                </c:pt>
                <c:pt idx="6732">
                  <c:v>47006.500000001397</c:v>
                </c:pt>
                <c:pt idx="6733">
                  <c:v>47012.900000001413</c:v>
                </c:pt>
                <c:pt idx="6734">
                  <c:v>47020.400000001413</c:v>
                </c:pt>
                <c:pt idx="6735">
                  <c:v>47027.900000001413</c:v>
                </c:pt>
                <c:pt idx="6736">
                  <c:v>47035.400000001413</c:v>
                </c:pt>
                <c:pt idx="6737">
                  <c:v>47042.900000001413</c:v>
                </c:pt>
                <c:pt idx="6738">
                  <c:v>47047.200000001227</c:v>
                </c:pt>
                <c:pt idx="6739">
                  <c:v>47051.200000001227</c:v>
                </c:pt>
                <c:pt idx="6740">
                  <c:v>47061.200000001227</c:v>
                </c:pt>
                <c:pt idx="6741">
                  <c:v>47071.200000001227</c:v>
                </c:pt>
                <c:pt idx="6742">
                  <c:v>47081.200000001227</c:v>
                </c:pt>
                <c:pt idx="6743">
                  <c:v>47085.500000001397</c:v>
                </c:pt>
                <c:pt idx="6744">
                  <c:v>47094.800000001422</c:v>
                </c:pt>
                <c:pt idx="6745">
                  <c:v>47099.800000001422</c:v>
                </c:pt>
                <c:pt idx="6746">
                  <c:v>47104.100000001417</c:v>
                </c:pt>
                <c:pt idx="6747">
                  <c:v>47106.700000001423</c:v>
                </c:pt>
                <c:pt idx="6748">
                  <c:v>47111.000000001433</c:v>
                </c:pt>
                <c:pt idx="6749">
                  <c:v>47120.300000001429</c:v>
                </c:pt>
                <c:pt idx="6750">
                  <c:v>47124.600000001417</c:v>
                </c:pt>
                <c:pt idx="6751">
                  <c:v>47134.600000001417</c:v>
                </c:pt>
                <c:pt idx="6752">
                  <c:v>47144.600000001417</c:v>
                </c:pt>
                <c:pt idx="6753">
                  <c:v>47154.600000001417</c:v>
                </c:pt>
                <c:pt idx="6754">
                  <c:v>47159.600000001417</c:v>
                </c:pt>
                <c:pt idx="6755">
                  <c:v>47169.600000001417</c:v>
                </c:pt>
                <c:pt idx="6756">
                  <c:v>47175.100000001417</c:v>
                </c:pt>
                <c:pt idx="6757">
                  <c:v>47182.300000001429</c:v>
                </c:pt>
                <c:pt idx="6758">
                  <c:v>47187.200000001423</c:v>
                </c:pt>
                <c:pt idx="6759">
                  <c:v>47194.700000001423</c:v>
                </c:pt>
                <c:pt idx="6760">
                  <c:v>47201.500000001433</c:v>
                </c:pt>
                <c:pt idx="6761">
                  <c:v>47207.300000001444</c:v>
                </c:pt>
                <c:pt idx="6762">
                  <c:v>47213.700000001423</c:v>
                </c:pt>
                <c:pt idx="6763">
                  <c:v>47218.000000001433</c:v>
                </c:pt>
                <c:pt idx="6764">
                  <c:v>47227.300000001444</c:v>
                </c:pt>
                <c:pt idx="6765">
                  <c:v>47236.600000001417</c:v>
                </c:pt>
                <c:pt idx="6766">
                  <c:v>47245.900000001428</c:v>
                </c:pt>
                <c:pt idx="6767">
                  <c:v>47252.800000001451</c:v>
                </c:pt>
                <c:pt idx="6768">
                  <c:v>47260.300000001451</c:v>
                </c:pt>
                <c:pt idx="6769">
                  <c:v>47265.300000001451</c:v>
                </c:pt>
                <c:pt idx="6770">
                  <c:v>47272.100000001446</c:v>
                </c:pt>
                <c:pt idx="6771">
                  <c:v>47278.500000001462</c:v>
                </c:pt>
                <c:pt idx="6772">
                  <c:v>47285.300000001458</c:v>
                </c:pt>
                <c:pt idx="6773">
                  <c:v>47292.100000001446</c:v>
                </c:pt>
                <c:pt idx="6774">
                  <c:v>47298.900000001457</c:v>
                </c:pt>
                <c:pt idx="6775">
                  <c:v>47306.400000001457</c:v>
                </c:pt>
                <c:pt idx="6776">
                  <c:v>47315.700000001452</c:v>
                </c:pt>
                <c:pt idx="6777">
                  <c:v>47325.00000000147</c:v>
                </c:pt>
                <c:pt idx="6778">
                  <c:v>47334.300000001473</c:v>
                </c:pt>
                <c:pt idx="6779">
                  <c:v>47343.600000001483</c:v>
                </c:pt>
                <c:pt idx="6780">
                  <c:v>47352.900000001478</c:v>
                </c:pt>
                <c:pt idx="6781">
                  <c:v>47362.200000001467</c:v>
                </c:pt>
                <c:pt idx="6782">
                  <c:v>47371.500000001477</c:v>
                </c:pt>
                <c:pt idx="6783">
                  <c:v>47378.300000001487</c:v>
                </c:pt>
                <c:pt idx="6784">
                  <c:v>47382.600000001483</c:v>
                </c:pt>
                <c:pt idx="6785">
                  <c:v>47386.900000001493</c:v>
                </c:pt>
                <c:pt idx="6786">
                  <c:v>47391.900000001493</c:v>
                </c:pt>
                <c:pt idx="6787">
                  <c:v>47401.200000001467</c:v>
                </c:pt>
                <c:pt idx="6788">
                  <c:v>47405.500000001477</c:v>
                </c:pt>
                <c:pt idx="6789">
                  <c:v>47412.700000001467</c:v>
                </c:pt>
                <c:pt idx="6790">
                  <c:v>47419.900000001493</c:v>
                </c:pt>
                <c:pt idx="6791">
                  <c:v>47424.200000001467</c:v>
                </c:pt>
                <c:pt idx="6792">
                  <c:v>47433.500000001477</c:v>
                </c:pt>
                <c:pt idx="6793">
                  <c:v>47437.500000001477</c:v>
                </c:pt>
                <c:pt idx="6794">
                  <c:v>47442.500000001477</c:v>
                </c:pt>
                <c:pt idx="6795">
                  <c:v>47450.000000001477</c:v>
                </c:pt>
                <c:pt idx="6796">
                  <c:v>47454.000000001477</c:v>
                </c:pt>
                <c:pt idx="6797">
                  <c:v>47457.500000001477</c:v>
                </c:pt>
                <c:pt idx="6798">
                  <c:v>47461.800000001502</c:v>
                </c:pt>
                <c:pt idx="6799">
                  <c:v>47466.100000001497</c:v>
                </c:pt>
                <c:pt idx="6800">
                  <c:v>47468.700000001503</c:v>
                </c:pt>
                <c:pt idx="6801">
                  <c:v>47473.000000001513</c:v>
                </c:pt>
                <c:pt idx="6802">
                  <c:v>47477.300000001509</c:v>
                </c:pt>
                <c:pt idx="6803">
                  <c:v>47482.200000001503</c:v>
                </c:pt>
                <c:pt idx="6804">
                  <c:v>47492.200000001503</c:v>
                </c:pt>
                <c:pt idx="6805">
                  <c:v>47502.200000001503</c:v>
                </c:pt>
                <c:pt idx="6806">
                  <c:v>47507.200000001503</c:v>
                </c:pt>
                <c:pt idx="6807">
                  <c:v>47514.400000001508</c:v>
                </c:pt>
                <c:pt idx="6808">
                  <c:v>47517.900000001508</c:v>
                </c:pt>
                <c:pt idx="6809">
                  <c:v>47527.900000001508</c:v>
                </c:pt>
                <c:pt idx="6810">
                  <c:v>47532.200000001503</c:v>
                </c:pt>
                <c:pt idx="6811">
                  <c:v>47542.200000001503</c:v>
                </c:pt>
                <c:pt idx="6812">
                  <c:v>47547.200000001503</c:v>
                </c:pt>
                <c:pt idx="6813">
                  <c:v>47552.200000001503</c:v>
                </c:pt>
                <c:pt idx="6814">
                  <c:v>47562.200000001503</c:v>
                </c:pt>
                <c:pt idx="6815">
                  <c:v>47572.200000001503</c:v>
                </c:pt>
                <c:pt idx="6816">
                  <c:v>47582.200000001503</c:v>
                </c:pt>
                <c:pt idx="6817">
                  <c:v>47591.500000001513</c:v>
                </c:pt>
                <c:pt idx="6818">
                  <c:v>47596.500000001513</c:v>
                </c:pt>
                <c:pt idx="6819">
                  <c:v>47601.500000001513</c:v>
                </c:pt>
                <c:pt idx="6820">
                  <c:v>47605.800000001524</c:v>
                </c:pt>
                <c:pt idx="6821">
                  <c:v>47615.800000001524</c:v>
                </c:pt>
                <c:pt idx="6822">
                  <c:v>47623.300000001524</c:v>
                </c:pt>
                <c:pt idx="6823">
                  <c:v>47630.500000001513</c:v>
                </c:pt>
                <c:pt idx="6824">
                  <c:v>47634.000000001513</c:v>
                </c:pt>
                <c:pt idx="6825">
                  <c:v>47640.800000001524</c:v>
                </c:pt>
                <c:pt idx="6826">
                  <c:v>47645.800000001524</c:v>
                </c:pt>
                <c:pt idx="6827">
                  <c:v>47650.800000001524</c:v>
                </c:pt>
                <c:pt idx="6828">
                  <c:v>47658.300000001524</c:v>
                </c:pt>
                <c:pt idx="6829">
                  <c:v>47665.100000001497</c:v>
                </c:pt>
                <c:pt idx="6830">
                  <c:v>47667.400000001522</c:v>
                </c:pt>
                <c:pt idx="6831">
                  <c:v>47672.400000001522</c:v>
                </c:pt>
                <c:pt idx="6832">
                  <c:v>47678.600000001497</c:v>
                </c:pt>
                <c:pt idx="6833">
                  <c:v>47685.400000001522</c:v>
                </c:pt>
                <c:pt idx="6834">
                  <c:v>47689.700000001532</c:v>
                </c:pt>
                <c:pt idx="6835">
                  <c:v>47696.500000001528</c:v>
                </c:pt>
                <c:pt idx="6836">
                  <c:v>47703.000000001528</c:v>
                </c:pt>
                <c:pt idx="6837">
                  <c:v>47709.800000001531</c:v>
                </c:pt>
                <c:pt idx="6838">
                  <c:v>47717.700000001532</c:v>
                </c:pt>
                <c:pt idx="6839">
                  <c:v>47723.300000001531</c:v>
                </c:pt>
                <c:pt idx="6840">
                  <c:v>47727.600000001526</c:v>
                </c:pt>
                <c:pt idx="6841">
                  <c:v>47732.500000001543</c:v>
                </c:pt>
                <c:pt idx="6842">
                  <c:v>47739.400000001537</c:v>
                </c:pt>
                <c:pt idx="6843">
                  <c:v>47744.400000001537</c:v>
                </c:pt>
                <c:pt idx="6844">
                  <c:v>47748.700000001532</c:v>
                </c:pt>
                <c:pt idx="6845">
                  <c:v>47755.500000001543</c:v>
                </c:pt>
                <c:pt idx="6846">
                  <c:v>47759.800000001553</c:v>
                </c:pt>
                <c:pt idx="6847">
                  <c:v>47769.100000001526</c:v>
                </c:pt>
                <c:pt idx="6848">
                  <c:v>47778.400000001551</c:v>
                </c:pt>
                <c:pt idx="6849">
                  <c:v>47787.700000001547</c:v>
                </c:pt>
                <c:pt idx="6850">
                  <c:v>47797.000000001557</c:v>
                </c:pt>
                <c:pt idx="6851">
                  <c:v>47806.30000000156</c:v>
                </c:pt>
                <c:pt idx="6852">
                  <c:v>47813.80000000156</c:v>
                </c:pt>
                <c:pt idx="6853">
                  <c:v>47818.400000001559</c:v>
                </c:pt>
                <c:pt idx="6854">
                  <c:v>47825.200000001547</c:v>
                </c:pt>
                <c:pt idx="6855">
                  <c:v>47829.500000001557</c:v>
                </c:pt>
                <c:pt idx="6856">
                  <c:v>47833.500000001557</c:v>
                </c:pt>
                <c:pt idx="6857">
                  <c:v>47842.500000001557</c:v>
                </c:pt>
                <c:pt idx="6858">
                  <c:v>47851.800000001567</c:v>
                </c:pt>
                <c:pt idx="6859">
                  <c:v>47856.10000000157</c:v>
                </c:pt>
                <c:pt idx="6860">
                  <c:v>47861.10000000157</c:v>
                </c:pt>
                <c:pt idx="6861">
                  <c:v>47865.400000001573</c:v>
                </c:pt>
                <c:pt idx="6862">
                  <c:v>47867.500000001572</c:v>
                </c:pt>
                <c:pt idx="6863">
                  <c:v>47872.500000001572</c:v>
                </c:pt>
                <c:pt idx="6864">
                  <c:v>47877.400000001573</c:v>
                </c:pt>
                <c:pt idx="6865">
                  <c:v>47884.60000000157</c:v>
                </c:pt>
                <c:pt idx="6866">
                  <c:v>47889.60000000157</c:v>
                </c:pt>
                <c:pt idx="6867">
                  <c:v>47899.60000000157</c:v>
                </c:pt>
                <c:pt idx="6868">
                  <c:v>47904.60000000157</c:v>
                </c:pt>
                <c:pt idx="6869">
                  <c:v>47912.10000000157</c:v>
                </c:pt>
                <c:pt idx="6870">
                  <c:v>47917.10000000157</c:v>
                </c:pt>
                <c:pt idx="6871">
                  <c:v>47922.10000000157</c:v>
                </c:pt>
                <c:pt idx="6872">
                  <c:v>47926.400000001573</c:v>
                </c:pt>
                <c:pt idx="6873">
                  <c:v>47929.000000001572</c:v>
                </c:pt>
                <c:pt idx="6874">
                  <c:v>47934.000000001572</c:v>
                </c:pt>
                <c:pt idx="6875">
                  <c:v>47939.800000001582</c:v>
                </c:pt>
                <c:pt idx="6876">
                  <c:v>47946.600000001577</c:v>
                </c:pt>
                <c:pt idx="6877">
                  <c:v>47951.600000001577</c:v>
                </c:pt>
                <c:pt idx="6878">
                  <c:v>47956.800000001582</c:v>
                </c:pt>
                <c:pt idx="6879">
                  <c:v>47966.800000001582</c:v>
                </c:pt>
                <c:pt idx="6880">
                  <c:v>47971.100000001577</c:v>
                </c:pt>
                <c:pt idx="6881">
                  <c:v>47977.500000001579</c:v>
                </c:pt>
                <c:pt idx="6882">
                  <c:v>47984.300000001582</c:v>
                </c:pt>
                <c:pt idx="6883">
                  <c:v>47992.100000001577</c:v>
                </c:pt>
                <c:pt idx="6884">
                  <c:v>47999.900000001588</c:v>
                </c:pt>
                <c:pt idx="6885">
                  <c:v>48007.000000001593</c:v>
                </c:pt>
                <c:pt idx="6886">
                  <c:v>48013.500000001593</c:v>
                </c:pt>
                <c:pt idx="6887">
                  <c:v>48021.300000001589</c:v>
                </c:pt>
                <c:pt idx="6888">
                  <c:v>48029.100000001577</c:v>
                </c:pt>
                <c:pt idx="6889">
                  <c:v>48038.400000001588</c:v>
                </c:pt>
                <c:pt idx="6890">
                  <c:v>48047.700000001583</c:v>
                </c:pt>
                <c:pt idx="6891">
                  <c:v>48057.000000001593</c:v>
                </c:pt>
                <c:pt idx="6892">
                  <c:v>48063.300000001604</c:v>
                </c:pt>
                <c:pt idx="6893">
                  <c:v>48068.300000001604</c:v>
                </c:pt>
                <c:pt idx="6894">
                  <c:v>48073.300000001604</c:v>
                </c:pt>
                <c:pt idx="6895">
                  <c:v>48078.300000001604</c:v>
                </c:pt>
                <c:pt idx="6896">
                  <c:v>48081.800000001604</c:v>
                </c:pt>
                <c:pt idx="6897">
                  <c:v>48086.800000001604</c:v>
                </c:pt>
                <c:pt idx="6898">
                  <c:v>48091.800000001604</c:v>
                </c:pt>
                <c:pt idx="6899">
                  <c:v>48096.800000001604</c:v>
                </c:pt>
                <c:pt idx="6900">
                  <c:v>48101.100000001577</c:v>
                </c:pt>
                <c:pt idx="6901">
                  <c:v>48105.100000001577</c:v>
                </c:pt>
                <c:pt idx="6902">
                  <c:v>48109.100000001577</c:v>
                </c:pt>
                <c:pt idx="6903">
                  <c:v>48114.100000001577</c:v>
                </c:pt>
                <c:pt idx="6904">
                  <c:v>48118.400000001588</c:v>
                </c:pt>
                <c:pt idx="6905">
                  <c:v>48122.700000001583</c:v>
                </c:pt>
                <c:pt idx="6906">
                  <c:v>48127.000000001593</c:v>
                </c:pt>
                <c:pt idx="6907">
                  <c:v>48131.300000001604</c:v>
                </c:pt>
                <c:pt idx="6908">
                  <c:v>48135.600000001577</c:v>
                </c:pt>
                <c:pt idx="6909">
                  <c:v>48142.000000001623</c:v>
                </c:pt>
                <c:pt idx="6910">
                  <c:v>48149.200000001583</c:v>
                </c:pt>
                <c:pt idx="6911">
                  <c:v>48156.400000001588</c:v>
                </c:pt>
                <c:pt idx="6912">
                  <c:v>48163.600000001577</c:v>
                </c:pt>
                <c:pt idx="6913">
                  <c:v>48167.900000001588</c:v>
                </c:pt>
                <c:pt idx="6914">
                  <c:v>48172.200000001583</c:v>
                </c:pt>
                <c:pt idx="6915">
                  <c:v>48176.200000001583</c:v>
                </c:pt>
                <c:pt idx="6916">
                  <c:v>48183.000000001623</c:v>
                </c:pt>
                <c:pt idx="6917">
                  <c:v>48191.300000001633</c:v>
                </c:pt>
                <c:pt idx="6918">
                  <c:v>48200.300000001633</c:v>
                </c:pt>
                <c:pt idx="6919">
                  <c:v>48209.300000001633</c:v>
                </c:pt>
                <c:pt idx="6920">
                  <c:v>48217.600000001577</c:v>
                </c:pt>
                <c:pt idx="6921">
                  <c:v>48226.900000001617</c:v>
                </c:pt>
                <c:pt idx="6922">
                  <c:v>48236.200000001583</c:v>
                </c:pt>
                <c:pt idx="6923">
                  <c:v>48245.500000001623</c:v>
                </c:pt>
                <c:pt idx="6924">
                  <c:v>48254.800000001633</c:v>
                </c:pt>
                <c:pt idx="6925">
                  <c:v>48264.800000001633</c:v>
                </c:pt>
                <c:pt idx="6926">
                  <c:v>48274.100000001577</c:v>
                </c:pt>
                <c:pt idx="6927">
                  <c:v>48283.400000001617</c:v>
                </c:pt>
                <c:pt idx="6928">
                  <c:v>48292.700000001583</c:v>
                </c:pt>
                <c:pt idx="6929">
                  <c:v>48302.000000001623</c:v>
                </c:pt>
                <c:pt idx="6930">
                  <c:v>48311.300000001647</c:v>
                </c:pt>
                <c:pt idx="6931">
                  <c:v>48320.600000001577</c:v>
                </c:pt>
                <c:pt idx="6932">
                  <c:v>48329.900000001653</c:v>
                </c:pt>
                <c:pt idx="6933">
                  <c:v>48339.200000001583</c:v>
                </c:pt>
                <c:pt idx="6934">
                  <c:v>48346.700000001583</c:v>
                </c:pt>
                <c:pt idx="6935">
                  <c:v>48348.600000001577</c:v>
                </c:pt>
                <c:pt idx="6936">
                  <c:v>48353.600000001577</c:v>
                </c:pt>
                <c:pt idx="6937">
                  <c:v>48358.600000001577</c:v>
                </c:pt>
                <c:pt idx="6938">
                  <c:v>48365.100000001577</c:v>
                </c:pt>
                <c:pt idx="6939">
                  <c:v>48369.400000001653</c:v>
                </c:pt>
                <c:pt idx="6940">
                  <c:v>48374.400000001653</c:v>
                </c:pt>
                <c:pt idx="6941">
                  <c:v>48376.500000001623</c:v>
                </c:pt>
                <c:pt idx="6942">
                  <c:v>48379.800000001647</c:v>
                </c:pt>
                <c:pt idx="6943">
                  <c:v>48383.100000001577</c:v>
                </c:pt>
                <c:pt idx="6944">
                  <c:v>48387.400000001668</c:v>
                </c:pt>
                <c:pt idx="6945">
                  <c:v>48392.400000001668</c:v>
                </c:pt>
                <c:pt idx="6946">
                  <c:v>48397.300000001676</c:v>
                </c:pt>
                <c:pt idx="6947">
                  <c:v>48401.600000001577</c:v>
                </c:pt>
                <c:pt idx="6948">
                  <c:v>48406.600000001577</c:v>
                </c:pt>
                <c:pt idx="6949">
                  <c:v>48413.500000001673</c:v>
                </c:pt>
                <c:pt idx="6950">
                  <c:v>48422.000000001673</c:v>
                </c:pt>
                <c:pt idx="6951">
                  <c:v>48429.500000001673</c:v>
                </c:pt>
                <c:pt idx="6952">
                  <c:v>48433.100000001577</c:v>
                </c:pt>
                <c:pt idx="6953">
                  <c:v>48440.600000001577</c:v>
                </c:pt>
                <c:pt idx="6954">
                  <c:v>48448.100000001577</c:v>
                </c:pt>
                <c:pt idx="6955">
                  <c:v>48458.100000001577</c:v>
                </c:pt>
                <c:pt idx="6956">
                  <c:v>48468.100000001577</c:v>
                </c:pt>
                <c:pt idx="6957">
                  <c:v>48478.100000001577</c:v>
                </c:pt>
                <c:pt idx="6958">
                  <c:v>48488.100000001577</c:v>
                </c:pt>
                <c:pt idx="6959">
                  <c:v>48490.200000001583</c:v>
                </c:pt>
                <c:pt idx="6960">
                  <c:v>48495.200000001583</c:v>
                </c:pt>
                <c:pt idx="6961">
                  <c:v>48500.200000001583</c:v>
                </c:pt>
                <c:pt idx="6962">
                  <c:v>48510.200000001583</c:v>
                </c:pt>
                <c:pt idx="6963">
                  <c:v>48515.200000001583</c:v>
                </c:pt>
                <c:pt idx="6964">
                  <c:v>48525.200000001583</c:v>
                </c:pt>
                <c:pt idx="6965">
                  <c:v>48527.300000001676</c:v>
                </c:pt>
                <c:pt idx="6966">
                  <c:v>48529.400000001668</c:v>
                </c:pt>
                <c:pt idx="6967">
                  <c:v>48531.500000001673</c:v>
                </c:pt>
                <c:pt idx="6968">
                  <c:v>48533.600000001577</c:v>
                </c:pt>
                <c:pt idx="6969">
                  <c:v>48535.700000001583</c:v>
                </c:pt>
                <c:pt idx="6970">
                  <c:v>48537.800000001647</c:v>
                </c:pt>
                <c:pt idx="6971">
                  <c:v>48539.900000001653</c:v>
                </c:pt>
                <c:pt idx="6972">
                  <c:v>48549.200000001583</c:v>
                </c:pt>
                <c:pt idx="6973">
                  <c:v>48558.500000001673</c:v>
                </c:pt>
                <c:pt idx="6974">
                  <c:v>48565.700000001583</c:v>
                </c:pt>
                <c:pt idx="6975">
                  <c:v>48575.700000001583</c:v>
                </c:pt>
                <c:pt idx="6976">
                  <c:v>48580.000000001673</c:v>
                </c:pt>
                <c:pt idx="6977">
                  <c:v>48590.000000001673</c:v>
                </c:pt>
                <c:pt idx="6978">
                  <c:v>48596.100000001577</c:v>
                </c:pt>
                <c:pt idx="6979">
                  <c:v>48603.800000001647</c:v>
                </c:pt>
                <c:pt idx="6980">
                  <c:v>48611.600000001577</c:v>
                </c:pt>
                <c:pt idx="6981">
                  <c:v>48619.400000001668</c:v>
                </c:pt>
                <c:pt idx="6982">
                  <c:v>48629.400000001668</c:v>
                </c:pt>
                <c:pt idx="6983">
                  <c:v>48636.900000001668</c:v>
                </c:pt>
                <c:pt idx="6984">
                  <c:v>48641.200000001583</c:v>
                </c:pt>
                <c:pt idx="6985">
                  <c:v>48646.200000001583</c:v>
                </c:pt>
                <c:pt idx="6986">
                  <c:v>48651.200000001583</c:v>
                </c:pt>
                <c:pt idx="6987">
                  <c:v>48659.000000001673</c:v>
                </c:pt>
                <c:pt idx="6988">
                  <c:v>48666.800000001676</c:v>
                </c:pt>
                <c:pt idx="6989">
                  <c:v>48671.100000001577</c:v>
                </c:pt>
                <c:pt idx="6990">
                  <c:v>48678.600000001577</c:v>
                </c:pt>
                <c:pt idx="6991">
                  <c:v>48683.600000001577</c:v>
                </c:pt>
                <c:pt idx="6992">
                  <c:v>48691.100000001577</c:v>
                </c:pt>
                <c:pt idx="6993">
                  <c:v>48697.500000001673</c:v>
                </c:pt>
                <c:pt idx="6994">
                  <c:v>48706.800000001676</c:v>
                </c:pt>
                <c:pt idx="6995">
                  <c:v>48709.700000001583</c:v>
                </c:pt>
                <c:pt idx="6996">
                  <c:v>48714.700000001583</c:v>
                </c:pt>
                <c:pt idx="6997">
                  <c:v>48722.200000001583</c:v>
                </c:pt>
                <c:pt idx="6998">
                  <c:v>48729.400000001668</c:v>
                </c:pt>
                <c:pt idx="6999">
                  <c:v>48739.400000001668</c:v>
                </c:pt>
                <c:pt idx="7000">
                  <c:v>48749.400000001668</c:v>
                </c:pt>
                <c:pt idx="7001">
                  <c:v>48759.400000001668</c:v>
                </c:pt>
                <c:pt idx="7002">
                  <c:v>48768.700000001583</c:v>
                </c:pt>
                <c:pt idx="7003">
                  <c:v>48775.900000001668</c:v>
                </c:pt>
                <c:pt idx="7004">
                  <c:v>48785.200000001583</c:v>
                </c:pt>
                <c:pt idx="7005">
                  <c:v>48790.200000001583</c:v>
                </c:pt>
                <c:pt idx="7006">
                  <c:v>48800.200000001583</c:v>
                </c:pt>
                <c:pt idx="7007">
                  <c:v>48810.200000001583</c:v>
                </c:pt>
                <c:pt idx="7008">
                  <c:v>48820.200000001583</c:v>
                </c:pt>
                <c:pt idx="7009">
                  <c:v>48827.100000001577</c:v>
                </c:pt>
                <c:pt idx="7010">
                  <c:v>48836.400000001668</c:v>
                </c:pt>
                <c:pt idx="7011">
                  <c:v>48845.700000001583</c:v>
                </c:pt>
                <c:pt idx="7012">
                  <c:v>48850.000000001703</c:v>
                </c:pt>
                <c:pt idx="7013">
                  <c:v>48854.300000001713</c:v>
                </c:pt>
                <c:pt idx="7014">
                  <c:v>48858.600000001577</c:v>
                </c:pt>
                <c:pt idx="7015">
                  <c:v>48864.100000001577</c:v>
                </c:pt>
                <c:pt idx="7016">
                  <c:v>48868.400000001697</c:v>
                </c:pt>
                <c:pt idx="7017">
                  <c:v>48875.200000001583</c:v>
                </c:pt>
                <c:pt idx="7018">
                  <c:v>48879.500000001703</c:v>
                </c:pt>
                <c:pt idx="7019">
                  <c:v>48886.700000001583</c:v>
                </c:pt>
                <c:pt idx="7020">
                  <c:v>48893.900000001697</c:v>
                </c:pt>
                <c:pt idx="7021">
                  <c:v>48901.100000001577</c:v>
                </c:pt>
                <c:pt idx="7022">
                  <c:v>48908.300000001713</c:v>
                </c:pt>
                <c:pt idx="7023">
                  <c:v>48915.200000001583</c:v>
                </c:pt>
                <c:pt idx="7024">
                  <c:v>48919.500000001703</c:v>
                </c:pt>
                <c:pt idx="7025">
                  <c:v>48923.800000001713</c:v>
                </c:pt>
                <c:pt idx="7026">
                  <c:v>48928.100000001577</c:v>
                </c:pt>
                <c:pt idx="7027">
                  <c:v>48937.400000001697</c:v>
                </c:pt>
                <c:pt idx="7028">
                  <c:v>48946.700000001583</c:v>
                </c:pt>
                <c:pt idx="7029">
                  <c:v>48956.000000001717</c:v>
                </c:pt>
                <c:pt idx="7030">
                  <c:v>48965.300000001727</c:v>
                </c:pt>
                <c:pt idx="7031">
                  <c:v>48974.600000001723</c:v>
                </c:pt>
                <c:pt idx="7032">
                  <c:v>48983.900000001733</c:v>
                </c:pt>
                <c:pt idx="7033">
                  <c:v>48993.200000001583</c:v>
                </c:pt>
                <c:pt idx="7034">
                  <c:v>49002.500000001717</c:v>
                </c:pt>
                <c:pt idx="7035">
                  <c:v>49006.800000001727</c:v>
                </c:pt>
                <c:pt idx="7036">
                  <c:v>49016.100000001723</c:v>
                </c:pt>
                <c:pt idx="7037">
                  <c:v>49025.400000001733</c:v>
                </c:pt>
                <c:pt idx="7038">
                  <c:v>49034.700000001583</c:v>
                </c:pt>
                <c:pt idx="7039">
                  <c:v>49044.000000001754</c:v>
                </c:pt>
                <c:pt idx="7040">
                  <c:v>49053.300000001756</c:v>
                </c:pt>
                <c:pt idx="7041">
                  <c:v>49060.500000001754</c:v>
                </c:pt>
                <c:pt idx="7042">
                  <c:v>49069.800000001756</c:v>
                </c:pt>
                <c:pt idx="7043">
                  <c:v>49074.100000001723</c:v>
                </c:pt>
                <c:pt idx="7044">
                  <c:v>49081.300000001756</c:v>
                </c:pt>
                <c:pt idx="7045">
                  <c:v>49088.200000001583</c:v>
                </c:pt>
                <c:pt idx="7046">
                  <c:v>49097.500000001754</c:v>
                </c:pt>
                <c:pt idx="7047">
                  <c:v>49102.500000001754</c:v>
                </c:pt>
                <c:pt idx="7048">
                  <c:v>49106.800000001756</c:v>
                </c:pt>
                <c:pt idx="7049">
                  <c:v>49111.100000001723</c:v>
                </c:pt>
                <c:pt idx="7050">
                  <c:v>49114.40000000177</c:v>
                </c:pt>
                <c:pt idx="7051">
                  <c:v>49116.500000001754</c:v>
                </c:pt>
                <c:pt idx="7052">
                  <c:v>49123.300000001771</c:v>
                </c:pt>
                <c:pt idx="7053">
                  <c:v>49132.600000001767</c:v>
                </c:pt>
                <c:pt idx="7054">
                  <c:v>49141.900000001777</c:v>
                </c:pt>
                <c:pt idx="7055">
                  <c:v>49149.100000001767</c:v>
                </c:pt>
                <c:pt idx="7056">
                  <c:v>49156.000000001783</c:v>
                </c:pt>
                <c:pt idx="7057">
                  <c:v>49160.300000001778</c:v>
                </c:pt>
                <c:pt idx="7058">
                  <c:v>49163.200000001772</c:v>
                </c:pt>
                <c:pt idx="7059">
                  <c:v>49172.500000001783</c:v>
                </c:pt>
                <c:pt idx="7060">
                  <c:v>49181.800000001793</c:v>
                </c:pt>
                <c:pt idx="7061">
                  <c:v>49188.200000001772</c:v>
                </c:pt>
                <c:pt idx="7062">
                  <c:v>49195.000000001783</c:v>
                </c:pt>
                <c:pt idx="7063">
                  <c:v>49199.300000001793</c:v>
                </c:pt>
                <c:pt idx="7064">
                  <c:v>49203.600000001767</c:v>
                </c:pt>
                <c:pt idx="7065">
                  <c:v>49212.900000001777</c:v>
                </c:pt>
                <c:pt idx="7066">
                  <c:v>49217.900000001777</c:v>
                </c:pt>
                <c:pt idx="7067">
                  <c:v>49222.200000001772</c:v>
                </c:pt>
                <c:pt idx="7068">
                  <c:v>49232.200000001772</c:v>
                </c:pt>
                <c:pt idx="7069">
                  <c:v>49236.500000001797</c:v>
                </c:pt>
                <c:pt idx="7070">
                  <c:v>49240.500000001797</c:v>
                </c:pt>
                <c:pt idx="7071">
                  <c:v>49244.800000001807</c:v>
                </c:pt>
                <c:pt idx="7072">
                  <c:v>49249.100000001803</c:v>
                </c:pt>
                <c:pt idx="7073">
                  <c:v>49259.100000001803</c:v>
                </c:pt>
                <c:pt idx="7074">
                  <c:v>49263.400000001813</c:v>
                </c:pt>
                <c:pt idx="7075">
                  <c:v>49267.700000001772</c:v>
                </c:pt>
                <c:pt idx="7076">
                  <c:v>49277.700000001772</c:v>
                </c:pt>
                <c:pt idx="7077">
                  <c:v>49287.000000001797</c:v>
                </c:pt>
                <c:pt idx="7078">
                  <c:v>49291.300000001822</c:v>
                </c:pt>
                <c:pt idx="7079">
                  <c:v>49298.100000001818</c:v>
                </c:pt>
                <c:pt idx="7080">
                  <c:v>49300.200000001823</c:v>
                </c:pt>
                <c:pt idx="7081">
                  <c:v>49303.700000001823</c:v>
                </c:pt>
                <c:pt idx="7082">
                  <c:v>49309.700000001823</c:v>
                </c:pt>
                <c:pt idx="7083">
                  <c:v>49313.300000001822</c:v>
                </c:pt>
                <c:pt idx="7084">
                  <c:v>49316.500000001797</c:v>
                </c:pt>
                <c:pt idx="7085">
                  <c:v>49324.000000001797</c:v>
                </c:pt>
                <c:pt idx="7086">
                  <c:v>49328.300000001822</c:v>
                </c:pt>
                <c:pt idx="7087">
                  <c:v>49336.600000001818</c:v>
                </c:pt>
                <c:pt idx="7088">
                  <c:v>49343.400000001828</c:v>
                </c:pt>
                <c:pt idx="7089">
                  <c:v>49351.700000001823</c:v>
                </c:pt>
                <c:pt idx="7090">
                  <c:v>49356.000000001834</c:v>
                </c:pt>
                <c:pt idx="7091">
                  <c:v>49360.900000001828</c:v>
                </c:pt>
                <c:pt idx="7092">
                  <c:v>49368.400000001828</c:v>
                </c:pt>
                <c:pt idx="7093">
                  <c:v>49372.700000001823</c:v>
                </c:pt>
                <c:pt idx="7094">
                  <c:v>49381.700000001823</c:v>
                </c:pt>
                <c:pt idx="7095">
                  <c:v>49388.600000001818</c:v>
                </c:pt>
                <c:pt idx="7096">
                  <c:v>49392.900000001828</c:v>
                </c:pt>
                <c:pt idx="7097">
                  <c:v>49402.900000001828</c:v>
                </c:pt>
                <c:pt idx="7098">
                  <c:v>49412.900000001828</c:v>
                </c:pt>
                <c:pt idx="7099">
                  <c:v>49417.200000001823</c:v>
                </c:pt>
                <c:pt idx="7100">
                  <c:v>49421.500000001834</c:v>
                </c:pt>
                <c:pt idx="7101">
                  <c:v>49430.800000001851</c:v>
                </c:pt>
                <c:pt idx="7102">
                  <c:v>49440.100000001847</c:v>
                </c:pt>
                <c:pt idx="7103">
                  <c:v>49450.100000001847</c:v>
                </c:pt>
                <c:pt idx="7104">
                  <c:v>49460.100000001847</c:v>
                </c:pt>
                <c:pt idx="7105">
                  <c:v>49470.100000001847</c:v>
                </c:pt>
                <c:pt idx="7106">
                  <c:v>49480.100000001847</c:v>
                </c:pt>
                <c:pt idx="7107">
                  <c:v>49485.100000001847</c:v>
                </c:pt>
                <c:pt idx="7108">
                  <c:v>49495.100000001847</c:v>
                </c:pt>
                <c:pt idx="7109">
                  <c:v>49502.300000001851</c:v>
                </c:pt>
                <c:pt idx="7110">
                  <c:v>49506.600000001847</c:v>
                </c:pt>
                <c:pt idx="7111">
                  <c:v>49511.600000001847</c:v>
                </c:pt>
                <c:pt idx="7112">
                  <c:v>49521.600000001847</c:v>
                </c:pt>
                <c:pt idx="7113">
                  <c:v>49529.100000001847</c:v>
                </c:pt>
                <c:pt idx="7114">
                  <c:v>49534.200000001852</c:v>
                </c:pt>
                <c:pt idx="7115">
                  <c:v>49539.200000001852</c:v>
                </c:pt>
                <c:pt idx="7116">
                  <c:v>49546.300000001851</c:v>
                </c:pt>
                <c:pt idx="7117">
                  <c:v>49549.800000001851</c:v>
                </c:pt>
                <c:pt idx="7118">
                  <c:v>49557.300000001851</c:v>
                </c:pt>
                <c:pt idx="7119">
                  <c:v>49563.800000001851</c:v>
                </c:pt>
                <c:pt idx="7120">
                  <c:v>49570.600000001847</c:v>
                </c:pt>
                <c:pt idx="7121">
                  <c:v>49575.800000001851</c:v>
                </c:pt>
                <c:pt idx="7122">
                  <c:v>49580.700000001852</c:v>
                </c:pt>
                <c:pt idx="7123">
                  <c:v>49585.800000001851</c:v>
                </c:pt>
                <c:pt idx="7124">
                  <c:v>49593.000000001834</c:v>
                </c:pt>
                <c:pt idx="7125">
                  <c:v>49600.500000001834</c:v>
                </c:pt>
                <c:pt idx="7126">
                  <c:v>49604.500000001834</c:v>
                </c:pt>
                <c:pt idx="7127">
                  <c:v>49611.700000001823</c:v>
                </c:pt>
                <c:pt idx="7128">
                  <c:v>49618.600000001818</c:v>
                </c:pt>
                <c:pt idx="7129">
                  <c:v>49622.100000001818</c:v>
                </c:pt>
                <c:pt idx="7130">
                  <c:v>49627.100000001818</c:v>
                </c:pt>
                <c:pt idx="7131">
                  <c:v>49632.100000001818</c:v>
                </c:pt>
                <c:pt idx="7132">
                  <c:v>49639.600000001818</c:v>
                </c:pt>
                <c:pt idx="7133">
                  <c:v>49645.40000000185</c:v>
                </c:pt>
                <c:pt idx="7134">
                  <c:v>49649.700000001852</c:v>
                </c:pt>
                <c:pt idx="7135">
                  <c:v>49656.500000001863</c:v>
                </c:pt>
                <c:pt idx="7136">
                  <c:v>49660.000000001863</c:v>
                </c:pt>
                <c:pt idx="7137">
                  <c:v>49664.300000001858</c:v>
                </c:pt>
                <c:pt idx="7138">
                  <c:v>49670.800000001858</c:v>
                </c:pt>
                <c:pt idx="7139">
                  <c:v>49675.100000001847</c:v>
                </c:pt>
                <c:pt idx="7140">
                  <c:v>49684.400000001857</c:v>
                </c:pt>
                <c:pt idx="7141">
                  <c:v>49693.700000001852</c:v>
                </c:pt>
                <c:pt idx="7142">
                  <c:v>49703.00000000187</c:v>
                </c:pt>
                <c:pt idx="7143">
                  <c:v>49709.900000001871</c:v>
                </c:pt>
                <c:pt idx="7144">
                  <c:v>49714.900000001871</c:v>
                </c:pt>
                <c:pt idx="7145">
                  <c:v>49723.900000001871</c:v>
                </c:pt>
                <c:pt idx="7146">
                  <c:v>49731.100000001847</c:v>
                </c:pt>
                <c:pt idx="7147">
                  <c:v>49736.100000001847</c:v>
                </c:pt>
                <c:pt idx="7148">
                  <c:v>49741.100000001847</c:v>
                </c:pt>
                <c:pt idx="7149">
                  <c:v>49746.00000000187</c:v>
                </c:pt>
                <c:pt idx="7150">
                  <c:v>49750.300000001873</c:v>
                </c:pt>
                <c:pt idx="7151">
                  <c:v>49755.300000001873</c:v>
                </c:pt>
                <c:pt idx="7152">
                  <c:v>49760.300000001873</c:v>
                </c:pt>
                <c:pt idx="7153">
                  <c:v>49767.400000001871</c:v>
                </c:pt>
                <c:pt idx="7154">
                  <c:v>49774.600000001847</c:v>
                </c:pt>
                <c:pt idx="7155">
                  <c:v>49778.100000001847</c:v>
                </c:pt>
                <c:pt idx="7156">
                  <c:v>49785.600000001847</c:v>
                </c:pt>
                <c:pt idx="7157">
                  <c:v>49789.100000001847</c:v>
                </c:pt>
                <c:pt idx="7158">
                  <c:v>49792.600000001847</c:v>
                </c:pt>
                <c:pt idx="7159">
                  <c:v>49796.100000001847</c:v>
                </c:pt>
                <c:pt idx="7160">
                  <c:v>49801.00000000187</c:v>
                </c:pt>
                <c:pt idx="7161">
                  <c:v>49807.800000001873</c:v>
                </c:pt>
                <c:pt idx="7162">
                  <c:v>49815.600000001883</c:v>
                </c:pt>
                <c:pt idx="7163">
                  <c:v>49823.400000001879</c:v>
                </c:pt>
                <c:pt idx="7164">
                  <c:v>49827.700000001867</c:v>
                </c:pt>
                <c:pt idx="7165">
                  <c:v>49834.100000001883</c:v>
                </c:pt>
                <c:pt idx="7166">
                  <c:v>49839.100000001883</c:v>
                </c:pt>
                <c:pt idx="7167">
                  <c:v>49845.900000001893</c:v>
                </c:pt>
                <c:pt idx="7168">
                  <c:v>49852.400000001893</c:v>
                </c:pt>
                <c:pt idx="7169">
                  <c:v>49859.200000001867</c:v>
                </c:pt>
                <c:pt idx="7170">
                  <c:v>49862.100000001883</c:v>
                </c:pt>
                <c:pt idx="7171">
                  <c:v>49870.600000001883</c:v>
                </c:pt>
                <c:pt idx="7172">
                  <c:v>49879.900000001893</c:v>
                </c:pt>
                <c:pt idx="7173">
                  <c:v>49887.400000001893</c:v>
                </c:pt>
                <c:pt idx="7174">
                  <c:v>49896.700000001867</c:v>
                </c:pt>
                <c:pt idx="7175">
                  <c:v>49903.900000001893</c:v>
                </c:pt>
                <c:pt idx="7176">
                  <c:v>49911.400000001893</c:v>
                </c:pt>
                <c:pt idx="7177">
                  <c:v>49917.900000001893</c:v>
                </c:pt>
                <c:pt idx="7178">
                  <c:v>49924.700000001867</c:v>
                </c:pt>
                <c:pt idx="7179">
                  <c:v>49925.900000001893</c:v>
                </c:pt>
                <c:pt idx="7180">
                  <c:v>49930.900000001893</c:v>
                </c:pt>
                <c:pt idx="7181">
                  <c:v>49938.100000001883</c:v>
                </c:pt>
                <c:pt idx="7182">
                  <c:v>49943.100000001883</c:v>
                </c:pt>
                <c:pt idx="7183">
                  <c:v>49948.100000001883</c:v>
                </c:pt>
                <c:pt idx="7184">
                  <c:v>49954.900000001893</c:v>
                </c:pt>
                <c:pt idx="7185">
                  <c:v>49961.700000001867</c:v>
                </c:pt>
                <c:pt idx="7186">
                  <c:v>49966.700000001867</c:v>
                </c:pt>
                <c:pt idx="7187">
                  <c:v>49973.900000001893</c:v>
                </c:pt>
                <c:pt idx="7188">
                  <c:v>49981.400000001893</c:v>
                </c:pt>
                <c:pt idx="7189">
                  <c:v>49985.800000001887</c:v>
                </c:pt>
                <c:pt idx="7190">
                  <c:v>49989.800000001887</c:v>
                </c:pt>
                <c:pt idx="7191">
                  <c:v>49999.800000001887</c:v>
                </c:pt>
                <c:pt idx="7192">
                  <c:v>50004.700000001867</c:v>
                </c:pt>
                <c:pt idx="7193">
                  <c:v>50009.600000001883</c:v>
                </c:pt>
                <c:pt idx="7194">
                  <c:v>50017.100000001883</c:v>
                </c:pt>
                <c:pt idx="7195">
                  <c:v>50022.000000001877</c:v>
                </c:pt>
                <c:pt idx="7196">
                  <c:v>50025.300000001902</c:v>
                </c:pt>
                <c:pt idx="7197">
                  <c:v>50028.600000001898</c:v>
                </c:pt>
                <c:pt idx="7198">
                  <c:v>50031.900000001908</c:v>
                </c:pt>
                <c:pt idx="7199">
                  <c:v>50039.400000001908</c:v>
                </c:pt>
                <c:pt idx="7200">
                  <c:v>50048.700000001903</c:v>
                </c:pt>
                <c:pt idx="7201">
                  <c:v>50055.200000001903</c:v>
                </c:pt>
                <c:pt idx="7202">
                  <c:v>50061.700000001903</c:v>
                </c:pt>
                <c:pt idx="7203">
                  <c:v>50068.200000001903</c:v>
                </c:pt>
                <c:pt idx="7204">
                  <c:v>50075.700000001903</c:v>
                </c:pt>
                <c:pt idx="7205">
                  <c:v>50084.700000001903</c:v>
                </c:pt>
                <c:pt idx="7206">
                  <c:v>50093.700000001903</c:v>
                </c:pt>
                <c:pt idx="7207">
                  <c:v>50101.500000001914</c:v>
                </c:pt>
                <c:pt idx="7208">
                  <c:v>50109.300000001916</c:v>
                </c:pt>
                <c:pt idx="7209">
                  <c:v>50113.300000001916</c:v>
                </c:pt>
                <c:pt idx="7210">
                  <c:v>50121.600000001898</c:v>
                </c:pt>
                <c:pt idx="7211">
                  <c:v>50129.400000001922</c:v>
                </c:pt>
                <c:pt idx="7212">
                  <c:v>50134.400000001922</c:v>
                </c:pt>
                <c:pt idx="7213">
                  <c:v>50143.700000001932</c:v>
                </c:pt>
                <c:pt idx="7214">
                  <c:v>50148.000000001928</c:v>
                </c:pt>
                <c:pt idx="7215">
                  <c:v>50152.300000001931</c:v>
                </c:pt>
                <c:pt idx="7216">
                  <c:v>50159.100000001927</c:v>
                </c:pt>
                <c:pt idx="7217">
                  <c:v>50163.100000001927</c:v>
                </c:pt>
                <c:pt idx="7218">
                  <c:v>50168.900000001937</c:v>
                </c:pt>
                <c:pt idx="7219">
                  <c:v>50172.900000001937</c:v>
                </c:pt>
                <c:pt idx="7220">
                  <c:v>50177.900000001937</c:v>
                </c:pt>
                <c:pt idx="7221">
                  <c:v>50182.900000001937</c:v>
                </c:pt>
                <c:pt idx="7222">
                  <c:v>50187.900000001937</c:v>
                </c:pt>
                <c:pt idx="7223">
                  <c:v>50192.900000001937</c:v>
                </c:pt>
                <c:pt idx="7224">
                  <c:v>50202.200000001932</c:v>
                </c:pt>
                <c:pt idx="7225">
                  <c:v>50211.500000001943</c:v>
                </c:pt>
                <c:pt idx="7226">
                  <c:v>50219.400000001937</c:v>
                </c:pt>
                <c:pt idx="7227">
                  <c:v>50223.700000001932</c:v>
                </c:pt>
                <c:pt idx="7228">
                  <c:v>50233.00000000195</c:v>
                </c:pt>
                <c:pt idx="7229">
                  <c:v>50242.300000001953</c:v>
                </c:pt>
                <c:pt idx="7230">
                  <c:v>50251.600000001963</c:v>
                </c:pt>
                <c:pt idx="7231">
                  <c:v>50260.900000001959</c:v>
                </c:pt>
                <c:pt idx="7232">
                  <c:v>50268.100000001963</c:v>
                </c:pt>
                <c:pt idx="7233">
                  <c:v>50277.400000001959</c:v>
                </c:pt>
                <c:pt idx="7234">
                  <c:v>50284.600000001963</c:v>
                </c:pt>
                <c:pt idx="7235">
                  <c:v>50291.800000001953</c:v>
                </c:pt>
                <c:pt idx="7236">
                  <c:v>50293.900000001951</c:v>
                </c:pt>
                <c:pt idx="7237">
                  <c:v>50298.900000001951</c:v>
                </c:pt>
                <c:pt idx="7238">
                  <c:v>50303.200000001947</c:v>
                </c:pt>
                <c:pt idx="7239">
                  <c:v>50312.500000001957</c:v>
                </c:pt>
                <c:pt idx="7240">
                  <c:v>50321.80000000196</c:v>
                </c:pt>
                <c:pt idx="7241">
                  <c:v>50331.100000001963</c:v>
                </c:pt>
                <c:pt idx="7242">
                  <c:v>50336.900000001973</c:v>
                </c:pt>
                <c:pt idx="7243">
                  <c:v>50346.200000001947</c:v>
                </c:pt>
                <c:pt idx="7244">
                  <c:v>50351.200000001947</c:v>
                </c:pt>
                <c:pt idx="7245">
                  <c:v>50355.500000001972</c:v>
                </c:pt>
                <c:pt idx="7246">
                  <c:v>50362.700000001947</c:v>
                </c:pt>
                <c:pt idx="7247">
                  <c:v>50372.000000001972</c:v>
                </c:pt>
                <c:pt idx="7248">
                  <c:v>50381.300000001982</c:v>
                </c:pt>
                <c:pt idx="7249">
                  <c:v>50391.300000001982</c:v>
                </c:pt>
                <c:pt idx="7250">
                  <c:v>50396.300000001982</c:v>
                </c:pt>
                <c:pt idx="7251">
                  <c:v>50406.300000001982</c:v>
                </c:pt>
                <c:pt idx="7252">
                  <c:v>50413.800000001982</c:v>
                </c:pt>
                <c:pt idx="7253">
                  <c:v>50418.100000001978</c:v>
                </c:pt>
                <c:pt idx="7254">
                  <c:v>50422.400000001981</c:v>
                </c:pt>
                <c:pt idx="7255">
                  <c:v>50427.900000001981</c:v>
                </c:pt>
                <c:pt idx="7256">
                  <c:v>50431.900000001981</c:v>
                </c:pt>
                <c:pt idx="7257">
                  <c:v>50436.200000001983</c:v>
                </c:pt>
                <c:pt idx="7258">
                  <c:v>50443.700000001983</c:v>
                </c:pt>
                <c:pt idx="7259">
                  <c:v>50450.200000001983</c:v>
                </c:pt>
                <c:pt idx="7260">
                  <c:v>50459.500000001994</c:v>
                </c:pt>
                <c:pt idx="7261">
                  <c:v>50467.300000001989</c:v>
                </c:pt>
                <c:pt idx="7262">
                  <c:v>50470.000000001994</c:v>
                </c:pt>
                <c:pt idx="7263">
                  <c:v>50474.000000001994</c:v>
                </c:pt>
                <c:pt idx="7264">
                  <c:v>50478.300000001989</c:v>
                </c:pt>
                <c:pt idx="7265">
                  <c:v>50485.800000001989</c:v>
                </c:pt>
                <c:pt idx="7266">
                  <c:v>50493.300000001989</c:v>
                </c:pt>
                <c:pt idx="7267">
                  <c:v>50495.400000001988</c:v>
                </c:pt>
                <c:pt idx="7268">
                  <c:v>50500.400000001988</c:v>
                </c:pt>
                <c:pt idx="7269">
                  <c:v>50501.600000001978</c:v>
                </c:pt>
                <c:pt idx="7270">
                  <c:v>50505.900000001988</c:v>
                </c:pt>
                <c:pt idx="7271">
                  <c:v>50513.400000001988</c:v>
                </c:pt>
                <c:pt idx="7272">
                  <c:v>50517.400000001988</c:v>
                </c:pt>
                <c:pt idx="7273">
                  <c:v>50522.400000001988</c:v>
                </c:pt>
                <c:pt idx="7274">
                  <c:v>50525.000000001994</c:v>
                </c:pt>
                <c:pt idx="7275">
                  <c:v>50535.000000001994</c:v>
                </c:pt>
                <c:pt idx="7276">
                  <c:v>50539.300000001989</c:v>
                </c:pt>
                <c:pt idx="7277">
                  <c:v>50546.800000001989</c:v>
                </c:pt>
                <c:pt idx="7278">
                  <c:v>50549.500000001994</c:v>
                </c:pt>
                <c:pt idx="7279">
                  <c:v>50554.400000001988</c:v>
                </c:pt>
                <c:pt idx="7280">
                  <c:v>50559.400000001988</c:v>
                </c:pt>
                <c:pt idx="7281">
                  <c:v>50566.200000001983</c:v>
                </c:pt>
                <c:pt idx="7282">
                  <c:v>50571.100000001978</c:v>
                </c:pt>
                <c:pt idx="7283">
                  <c:v>50578.900000002002</c:v>
                </c:pt>
                <c:pt idx="7284">
                  <c:v>50583.600000001978</c:v>
                </c:pt>
                <c:pt idx="7285">
                  <c:v>50585.700000001983</c:v>
                </c:pt>
                <c:pt idx="7286">
                  <c:v>50589.700000001983</c:v>
                </c:pt>
                <c:pt idx="7287">
                  <c:v>50596.900000001988</c:v>
                </c:pt>
                <c:pt idx="7288">
                  <c:v>50603.800000001989</c:v>
                </c:pt>
                <c:pt idx="7289">
                  <c:v>50611.300000001989</c:v>
                </c:pt>
                <c:pt idx="7290">
                  <c:v>50618.100000001978</c:v>
                </c:pt>
                <c:pt idx="7291">
                  <c:v>50624.900000002002</c:v>
                </c:pt>
                <c:pt idx="7292">
                  <c:v>50629.900000002002</c:v>
                </c:pt>
                <c:pt idx="7293">
                  <c:v>50636.700000001983</c:v>
                </c:pt>
                <c:pt idx="7294">
                  <c:v>50641.000000002001</c:v>
                </c:pt>
                <c:pt idx="7295">
                  <c:v>50651.000000002001</c:v>
                </c:pt>
                <c:pt idx="7296">
                  <c:v>50657.400000002002</c:v>
                </c:pt>
                <c:pt idx="7297">
                  <c:v>50659.300000002011</c:v>
                </c:pt>
                <c:pt idx="7298">
                  <c:v>50666.800000002011</c:v>
                </c:pt>
                <c:pt idx="7299">
                  <c:v>50669.400000002002</c:v>
                </c:pt>
                <c:pt idx="7300">
                  <c:v>50673.400000002002</c:v>
                </c:pt>
                <c:pt idx="7301">
                  <c:v>50677.700000002013</c:v>
                </c:pt>
                <c:pt idx="7302">
                  <c:v>50684.900000002002</c:v>
                </c:pt>
                <c:pt idx="7303">
                  <c:v>50690.000000002001</c:v>
                </c:pt>
                <c:pt idx="7304">
                  <c:v>50694.300000002011</c:v>
                </c:pt>
                <c:pt idx="7305">
                  <c:v>50700.800000002011</c:v>
                </c:pt>
                <c:pt idx="7306">
                  <c:v>50705.800000002011</c:v>
                </c:pt>
                <c:pt idx="7307">
                  <c:v>50710.100000002007</c:v>
                </c:pt>
                <c:pt idx="7308">
                  <c:v>50717.200000002013</c:v>
                </c:pt>
                <c:pt idx="7309">
                  <c:v>50723.200000002013</c:v>
                </c:pt>
                <c:pt idx="7310">
                  <c:v>50729.700000002013</c:v>
                </c:pt>
                <c:pt idx="7311">
                  <c:v>50734.700000002013</c:v>
                </c:pt>
                <c:pt idx="7312">
                  <c:v>50739.000000002008</c:v>
                </c:pt>
                <c:pt idx="7313">
                  <c:v>50746.700000002013</c:v>
                </c:pt>
                <c:pt idx="7314">
                  <c:v>50756.000000002008</c:v>
                </c:pt>
                <c:pt idx="7315">
                  <c:v>50760.300000002011</c:v>
                </c:pt>
                <c:pt idx="7316">
                  <c:v>50767.100000002007</c:v>
                </c:pt>
                <c:pt idx="7317">
                  <c:v>50771.100000002007</c:v>
                </c:pt>
                <c:pt idx="7318">
                  <c:v>50778.600000002007</c:v>
                </c:pt>
                <c:pt idx="7319">
                  <c:v>50786.100000002007</c:v>
                </c:pt>
                <c:pt idx="7320">
                  <c:v>50796.100000002007</c:v>
                </c:pt>
                <c:pt idx="7321">
                  <c:v>50801.900000002017</c:v>
                </c:pt>
                <c:pt idx="7322">
                  <c:v>50808.800000002018</c:v>
                </c:pt>
                <c:pt idx="7323">
                  <c:v>50815.70000000202</c:v>
                </c:pt>
                <c:pt idx="7324">
                  <c:v>50822.800000002018</c:v>
                </c:pt>
                <c:pt idx="7325">
                  <c:v>50827.800000002018</c:v>
                </c:pt>
                <c:pt idx="7326">
                  <c:v>50836.300000002018</c:v>
                </c:pt>
                <c:pt idx="7327">
                  <c:v>50844.800000002018</c:v>
                </c:pt>
                <c:pt idx="7328">
                  <c:v>50852.600000002021</c:v>
                </c:pt>
                <c:pt idx="7329">
                  <c:v>50860.400000002031</c:v>
                </c:pt>
                <c:pt idx="7330">
                  <c:v>50867.300000002033</c:v>
                </c:pt>
                <c:pt idx="7331">
                  <c:v>50875.100000002029</c:v>
                </c:pt>
                <c:pt idx="7332">
                  <c:v>50879.50000000203</c:v>
                </c:pt>
                <c:pt idx="7333">
                  <c:v>50887.00000000203</c:v>
                </c:pt>
                <c:pt idx="7334">
                  <c:v>50895.50000000203</c:v>
                </c:pt>
                <c:pt idx="7335">
                  <c:v>50902.300000002033</c:v>
                </c:pt>
                <c:pt idx="7336">
                  <c:v>50906.600000002043</c:v>
                </c:pt>
                <c:pt idx="7337">
                  <c:v>50914.100000002043</c:v>
                </c:pt>
                <c:pt idx="7338">
                  <c:v>50918.400000002039</c:v>
                </c:pt>
                <c:pt idx="7339">
                  <c:v>50923.400000002039</c:v>
                </c:pt>
                <c:pt idx="7340">
                  <c:v>50927.700000002027</c:v>
                </c:pt>
                <c:pt idx="7341">
                  <c:v>50932.000000002037</c:v>
                </c:pt>
                <c:pt idx="7342">
                  <c:v>50938.100000002043</c:v>
                </c:pt>
                <c:pt idx="7343">
                  <c:v>50947.400000002053</c:v>
                </c:pt>
                <c:pt idx="7344">
                  <c:v>50956.700000002027</c:v>
                </c:pt>
                <c:pt idx="7345">
                  <c:v>50966.000000002052</c:v>
                </c:pt>
                <c:pt idx="7346">
                  <c:v>50975.300000002062</c:v>
                </c:pt>
                <c:pt idx="7347">
                  <c:v>50984.600000002058</c:v>
                </c:pt>
                <c:pt idx="7348">
                  <c:v>50992.400000002061</c:v>
                </c:pt>
                <c:pt idx="7349">
                  <c:v>50999.500000002059</c:v>
                </c:pt>
                <c:pt idx="7350">
                  <c:v>51007.300000002062</c:v>
                </c:pt>
                <c:pt idx="7351">
                  <c:v>51015.600000002058</c:v>
                </c:pt>
                <c:pt idx="7352">
                  <c:v>51024.600000002058</c:v>
                </c:pt>
                <c:pt idx="7353">
                  <c:v>51026.700000002063</c:v>
                </c:pt>
                <c:pt idx="7354">
                  <c:v>51028.800000002062</c:v>
                </c:pt>
                <c:pt idx="7355">
                  <c:v>51030.900000002061</c:v>
                </c:pt>
                <c:pt idx="7356">
                  <c:v>51033.000000002059</c:v>
                </c:pt>
                <c:pt idx="7357">
                  <c:v>51035.100000002058</c:v>
                </c:pt>
                <c:pt idx="7358">
                  <c:v>51041.600000002058</c:v>
                </c:pt>
                <c:pt idx="7359">
                  <c:v>51048.400000002061</c:v>
                </c:pt>
                <c:pt idx="7360">
                  <c:v>51054.800000002062</c:v>
                </c:pt>
                <c:pt idx="7361">
                  <c:v>51059.700000002063</c:v>
                </c:pt>
                <c:pt idx="7362">
                  <c:v>51064.000000002066</c:v>
                </c:pt>
                <c:pt idx="7363">
                  <c:v>51068.900000002068</c:v>
                </c:pt>
                <c:pt idx="7364">
                  <c:v>51073.800000002069</c:v>
                </c:pt>
                <c:pt idx="7365">
                  <c:v>51078.100000002072</c:v>
                </c:pt>
                <c:pt idx="7366">
                  <c:v>51087.100000002072</c:v>
                </c:pt>
                <c:pt idx="7367">
                  <c:v>51091.400000002082</c:v>
                </c:pt>
                <c:pt idx="7368">
                  <c:v>51095.700000002078</c:v>
                </c:pt>
                <c:pt idx="7369">
                  <c:v>51100.600000002079</c:v>
                </c:pt>
                <c:pt idx="7370">
                  <c:v>51105.600000002079</c:v>
                </c:pt>
                <c:pt idx="7371">
                  <c:v>51109.600000002079</c:v>
                </c:pt>
                <c:pt idx="7372">
                  <c:v>51114.600000002079</c:v>
                </c:pt>
                <c:pt idx="7373">
                  <c:v>51118.900000002082</c:v>
                </c:pt>
                <c:pt idx="7374">
                  <c:v>51126.700000002093</c:v>
                </c:pt>
                <c:pt idx="7375">
                  <c:v>51136.700000002093</c:v>
                </c:pt>
                <c:pt idx="7376">
                  <c:v>51146.700000002093</c:v>
                </c:pt>
                <c:pt idx="7377">
                  <c:v>51151.700000002093</c:v>
                </c:pt>
                <c:pt idx="7378">
                  <c:v>51156.700000002093</c:v>
                </c:pt>
                <c:pt idx="7379">
                  <c:v>51166.000000002088</c:v>
                </c:pt>
                <c:pt idx="7380">
                  <c:v>51170.300000002098</c:v>
                </c:pt>
                <c:pt idx="7381">
                  <c:v>51175.300000002098</c:v>
                </c:pt>
                <c:pt idx="7382">
                  <c:v>51185.300000002098</c:v>
                </c:pt>
                <c:pt idx="7383">
                  <c:v>51187.40000000209</c:v>
                </c:pt>
                <c:pt idx="7384">
                  <c:v>51192.40000000209</c:v>
                </c:pt>
                <c:pt idx="7385">
                  <c:v>51202.40000000209</c:v>
                </c:pt>
                <c:pt idx="7386">
                  <c:v>51206.700000002093</c:v>
                </c:pt>
                <c:pt idx="7387">
                  <c:v>51213.000000002103</c:v>
                </c:pt>
                <c:pt idx="7388">
                  <c:v>51220.800000002098</c:v>
                </c:pt>
                <c:pt idx="7389">
                  <c:v>51230.800000002098</c:v>
                </c:pt>
                <c:pt idx="7390">
                  <c:v>51240.800000002098</c:v>
                </c:pt>
                <c:pt idx="7391">
                  <c:v>51250.800000002098</c:v>
                </c:pt>
                <c:pt idx="7392">
                  <c:v>51260.800000002098</c:v>
                </c:pt>
                <c:pt idx="7393">
                  <c:v>51270.100000002101</c:v>
                </c:pt>
                <c:pt idx="7394">
                  <c:v>51277.900000002111</c:v>
                </c:pt>
                <c:pt idx="7395">
                  <c:v>51284.700000002107</c:v>
                </c:pt>
                <c:pt idx="7396">
                  <c:v>51289.00000000211</c:v>
                </c:pt>
                <c:pt idx="7397">
                  <c:v>51293.300000002113</c:v>
                </c:pt>
                <c:pt idx="7398">
                  <c:v>51303.300000002113</c:v>
                </c:pt>
                <c:pt idx="7399">
                  <c:v>51305.900000002111</c:v>
                </c:pt>
                <c:pt idx="7400">
                  <c:v>51310.200000002107</c:v>
                </c:pt>
                <c:pt idx="7401">
                  <c:v>51314.500000002117</c:v>
                </c:pt>
                <c:pt idx="7402">
                  <c:v>51320.900000002119</c:v>
                </c:pt>
                <c:pt idx="7403">
                  <c:v>51325.200000002122</c:v>
                </c:pt>
                <c:pt idx="7404">
                  <c:v>51332.000000002132</c:v>
                </c:pt>
                <c:pt idx="7405">
                  <c:v>51335.500000002132</c:v>
                </c:pt>
                <c:pt idx="7406">
                  <c:v>51338.800000002127</c:v>
                </c:pt>
                <c:pt idx="7407">
                  <c:v>51344.60000000213</c:v>
                </c:pt>
                <c:pt idx="7408">
                  <c:v>51348.10000000213</c:v>
                </c:pt>
                <c:pt idx="7409">
                  <c:v>51355.000000002132</c:v>
                </c:pt>
                <c:pt idx="7410">
                  <c:v>51360.000000002132</c:v>
                </c:pt>
                <c:pt idx="7411">
                  <c:v>51366.500000002132</c:v>
                </c:pt>
                <c:pt idx="7412">
                  <c:v>51370.000000002132</c:v>
                </c:pt>
                <c:pt idx="7413">
                  <c:v>51379.000000002132</c:v>
                </c:pt>
                <c:pt idx="7414">
                  <c:v>51385.000000002132</c:v>
                </c:pt>
                <c:pt idx="7415">
                  <c:v>51389.300000002142</c:v>
                </c:pt>
                <c:pt idx="7416">
                  <c:v>51393.600000002138</c:v>
                </c:pt>
                <c:pt idx="7417">
                  <c:v>51396.900000002141</c:v>
                </c:pt>
                <c:pt idx="7418">
                  <c:v>51405.900000002141</c:v>
                </c:pt>
                <c:pt idx="7419">
                  <c:v>51415.900000002141</c:v>
                </c:pt>
                <c:pt idx="7420">
                  <c:v>51420.900000002141</c:v>
                </c:pt>
                <c:pt idx="7421">
                  <c:v>51425.200000002143</c:v>
                </c:pt>
                <c:pt idx="7422">
                  <c:v>51432.700000002143</c:v>
                </c:pt>
                <c:pt idx="7423">
                  <c:v>51437.600000002138</c:v>
                </c:pt>
                <c:pt idx="7424">
                  <c:v>51444.400000002148</c:v>
                </c:pt>
                <c:pt idx="7425">
                  <c:v>51452.000000002146</c:v>
                </c:pt>
                <c:pt idx="7426">
                  <c:v>51458.800000002149</c:v>
                </c:pt>
                <c:pt idx="7427">
                  <c:v>51465.600000002152</c:v>
                </c:pt>
                <c:pt idx="7428">
                  <c:v>51470.600000002152</c:v>
                </c:pt>
                <c:pt idx="7429">
                  <c:v>51475.600000002152</c:v>
                </c:pt>
                <c:pt idx="7430">
                  <c:v>51482.400000002162</c:v>
                </c:pt>
                <c:pt idx="7431">
                  <c:v>51487.000000002161</c:v>
                </c:pt>
                <c:pt idx="7432">
                  <c:v>51492.000000002161</c:v>
                </c:pt>
                <c:pt idx="7433">
                  <c:v>51499.800000002157</c:v>
                </c:pt>
                <c:pt idx="7434">
                  <c:v>51509.800000002157</c:v>
                </c:pt>
                <c:pt idx="7435">
                  <c:v>51513.800000002157</c:v>
                </c:pt>
                <c:pt idx="7436">
                  <c:v>51520.60000000216</c:v>
                </c:pt>
                <c:pt idx="7437">
                  <c:v>51528.10000000216</c:v>
                </c:pt>
                <c:pt idx="7438">
                  <c:v>51533.10000000216</c:v>
                </c:pt>
                <c:pt idx="7439">
                  <c:v>51537.400000002162</c:v>
                </c:pt>
                <c:pt idx="7440">
                  <c:v>51539.500000002161</c:v>
                </c:pt>
                <c:pt idx="7441">
                  <c:v>51544.500000002161</c:v>
                </c:pt>
                <c:pt idx="7442">
                  <c:v>51546.60000000216</c:v>
                </c:pt>
                <c:pt idx="7443">
                  <c:v>51550.900000002162</c:v>
                </c:pt>
                <c:pt idx="7444">
                  <c:v>51552.800000002171</c:v>
                </c:pt>
                <c:pt idx="7445">
                  <c:v>51557.700000002173</c:v>
                </c:pt>
                <c:pt idx="7446">
                  <c:v>51562.000000002168</c:v>
                </c:pt>
                <c:pt idx="7447">
                  <c:v>51567.600000002167</c:v>
                </c:pt>
                <c:pt idx="7448">
                  <c:v>51571.100000002167</c:v>
                </c:pt>
                <c:pt idx="7449">
                  <c:v>51575.40000000217</c:v>
                </c:pt>
                <c:pt idx="7450">
                  <c:v>51582.90000000217</c:v>
                </c:pt>
                <c:pt idx="7451">
                  <c:v>51590.40000000217</c:v>
                </c:pt>
                <c:pt idx="7452">
                  <c:v>51595.300000002171</c:v>
                </c:pt>
                <c:pt idx="7453">
                  <c:v>51599.600000002181</c:v>
                </c:pt>
                <c:pt idx="7454">
                  <c:v>51603.900000002177</c:v>
                </c:pt>
                <c:pt idx="7455">
                  <c:v>51608.20000000218</c:v>
                </c:pt>
                <c:pt idx="7456">
                  <c:v>51610.300000002178</c:v>
                </c:pt>
                <c:pt idx="7457">
                  <c:v>51617.100000002181</c:v>
                </c:pt>
                <c:pt idx="7458">
                  <c:v>51621.70000000218</c:v>
                </c:pt>
                <c:pt idx="7459">
                  <c:v>51628.500000002183</c:v>
                </c:pt>
                <c:pt idx="7460">
                  <c:v>51634.3000000022</c:v>
                </c:pt>
                <c:pt idx="7461">
                  <c:v>51639.200000002187</c:v>
                </c:pt>
                <c:pt idx="7462">
                  <c:v>51643.200000002187</c:v>
                </c:pt>
                <c:pt idx="7463">
                  <c:v>51649.3000000022</c:v>
                </c:pt>
                <c:pt idx="7464">
                  <c:v>51654.000000002183</c:v>
                </c:pt>
                <c:pt idx="7465">
                  <c:v>51660.900000002199</c:v>
                </c:pt>
                <c:pt idx="7466">
                  <c:v>51666.500000002183</c:v>
                </c:pt>
                <c:pt idx="7467">
                  <c:v>51670.8000000022</c:v>
                </c:pt>
                <c:pt idx="7468">
                  <c:v>51675.100000002189</c:v>
                </c:pt>
                <c:pt idx="7469">
                  <c:v>51681.600000002189</c:v>
                </c:pt>
                <c:pt idx="7470">
                  <c:v>51686.600000002189</c:v>
                </c:pt>
                <c:pt idx="7471">
                  <c:v>51692.200000002187</c:v>
                </c:pt>
                <c:pt idx="7472">
                  <c:v>51698.400000002199</c:v>
                </c:pt>
                <c:pt idx="7473">
                  <c:v>51705.600000002181</c:v>
                </c:pt>
                <c:pt idx="7474">
                  <c:v>51712.500000002183</c:v>
                </c:pt>
                <c:pt idx="7475">
                  <c:v>51714.400000002199</c:v>
                </c:pt>
                <c:pt idx="7476">
                  <c:v>51720.200000002187</c:v>
                </c:pt>
                <c:pt idx="7477">
                  <c:v>51727.000000002197</c:v>
                </c:pt>
                <c:pt idx="7478">
                  <c:v>51733.8000000022</c:v>
                </c:pt>
                <c:pt idx="7479">
                  <c:v>51739.600000002203</c:v>
                </c:pt>
                <c:pt idx="7480">
                  <c:v>51744.600000002203</c:v>
                </c:pt>
                <c:pt idx="7481">
                  <c:v>51751.400000002199</c:v>
                </c:pt>
                <c:pt idx="7482">
                  <c:v>51755.700000002187</c:v>
                </c:pt>
                <c:pt idx="7483">
                  <c:v>51763.500000002197</c:v>
                </c:pt>
                <c:pt idx="7484">
                  <c:v>51768.900000002213</c:v>
                </c:pt>
                <c:pt idx="7485">
                  <c:v>51772.900000002213</c:v>
                </c:pt>
                <c:pt idx="7486">
                  <c:v>51782.200000002187</c:v>
                </c:pt>
                <c:pt idx="7487">
                  <c:v>51787.900000002213</c:v>
                </c:pt>
                <c:pt idx="7488">
                  <c:v>51794.000000002197</c:v>
                </c:pt>
                <c:pt idx="7489">
                  <c:v>51796.900000002213</c:v>
                </c:pt>
                <c:pt idx="7490">
                  <c:v>51806.200000002187</c:v>
                </c:pt>
                <c:pt idx="7491">
                  <c:v>51812.000000002197</c:v>
                </c:pt>
                <c:pt idx="7492">
                  <c:v>51816.300000002208</c:v>
                </c:pt>
                <c:pt idx="7493">
                  <c:v>51821.300000002208</c:v>
                </c:pt>
                <c:pt idx="7494">
                  <c:v>51825.600000002203</c:v>
                </c:pt>
                <c:pt idx="7495">
                  <c:v>51829.900000002221</c:v>
                </c:pt>
                <c:pt idx="7496">
                  <c:v>51837.400000002221</c:v>
                </c:pt>
                <c:pt idx="7497">
                  <c:v>51844.200000002224</c:v>
                </c:pt>
                <c:pt idx="7498">
                  <c:v>51851.000000002226</c:v>
                </c:pt>
                <c:pt idx="7499">
                  <c:v>51856.000000002226</c:v>
                </c:pt>
                <c:pt idx="7500">
                  <c:v>51862.800000002229</c:v>
                </c:pt>
                <c:pt idx="7501">
                  <c:v>51869.600000002218</c:v>
                </c:pt>
                <c:pt idx="7502">
                  <c:v>51876.500000002226</c:v>
                </c:pt>
                <c:pt idx="7503">
                  <c:v>51878.400000002242</c:v>
                </c:pt>
                <c:pt idx="7504">
                  <c:v>51882.700000002224</c:v>
                </c:pt>
                <c:pt idx="7505">
                  <c:v>51889.100000002218</c:v>
                </c:pt>
                <c:pt idx="7506">
                  <c:v>51894.100000002218</c:v>
                </c:pt>
                <c:pt idx="7507">
                  <c:v>51899.100000002218</c:v>
                </c:pt>
                <c:pt idx="7508">
                  <c:v>51904.200000002224</c:v>
                </c:pt>
                <c:pt idx="7509">
                  <c:v>51909.200000002224</c:v>
                </c:pt>
                <c:pt idx="7510">
                  <c:v>51918.500000002226</c:v>
                </c:pt>
                <c:pt idx="7511">
                  <c:v>51923.500000002226</c:v>
                </c:pt>
                <c:pt idx="7512">
                  <c:v>51928.500000002226</c:v>
                </c:pt>
                <c:pt idx="7513">
                  <c:v>51933.500000002226</c:v>
                </c:pt>
                <c:pt idx="7514">
                  <c:v>51938.500000002226</c:v>
                </c:pt>
                <c:pt idx="7515">
                  <c:v>51943.500000002226</c:v>
                </c:pt>
                <c:pt idx="7516">
                  <c:v>51953.500000002226</c:v>
                </c:pt>
                <c:pt idx="7517">
                  <c:v>51963.500000002226</c:v>
                </c:pt>
                <c:pt idx="7518">
                  <c:v>51967.500000002226</c:v>
                </c:pt>
                <c:pt idx="7519">
                  <c:v>51976.800000002237</c:v>
                </c:pt>
                <c:pt idx="7520">
                  <c:v>51984.600000002218</c:v>
                </c:pt>
                <c:pt idx="7521">
                  <c:v>51989.600000002218</c:v>
                </c:pt>
                <c:pt idx="7522">
                  <c:v>51993.600000002218</c:v>
                </c:pt>
                <c:pt idx="7523">
                  <c:v>51997.90000000225</c:v>
                </c:pt>
                <c:pt idx="7524">
                  <c:v>52004.700000002253</c:v>
                </c:pt>
                <c:pt idx="7525">
                  <c:v>52009.700000002253</c:v>
                </c:pt>
                <c:pt idx="7526">
                  <c:v>52013.200000002253</c:v>
                </c:pt>
                <c:pt idx="7527">
                  <c:v>52021.000000002263</c:v>
                </c:pt>
                <c:pt idx="7528">
                  <c:v>52030.300000002258</c:v>
                </c:pt>
                <c:pt idx="7529">
                  <c:v>52039.600000002247</c:v>
                </c:pt>
                <c:pt idx="7530">
                  <c:v>52048.900000002257</c:v>
                </c:pt>
                <c:pt idx="7531">
                  <c:v>52058.200000002253</c:v>
                </c:pt>
                <c:pt idx="7532">
                  <c:v>52067.50000000227</c:v>
                </c:pt>
                <c:pt idx="7533">
                  <c:v>52076.800000002273</c:v>
                </c:pt>
                <c:pt idx="7534">
                  <c:v>52084.600000002283</c:v>
                </c:pt>
                <c:pt idx="7535">
                  <c:v>52091.700000002267</c:v>
                </c:pt>
                <c:pt idx="7536">
                  <c:v>52095.000000002277</c:v>
                </c:pt>
                <c:pt idx="7537">
                  <c:v>52102.100000002283</c:v>
                </c:pt>
                <c:pt idx="7538">
                  <c:v>52111.400000002279</c:v>
                </c:pt>
                <c:pt idx="7539">
                  <c:v>52121.400000002279</c:v>
                </c:pt>
                <c:pt idx="7540">
                  <c:v>52128.200000002267</c:v>
                </c:pt>
                <c:pt idx="7541">
                  <c:v>52138.200000002267</c:v>
                </c:pt>
                <c:pt idx="7542">
                  <c:v>52147.500000002277</c:v>
                </c:pt>
                <c:pt idx="7543">
                  <c:v>52157.500000002277</c:v>
                </c:pt>
                <c:pt idx="7544">
                  <c:v>52167.500000002277</c:v>
                </c:pt>
                <c:pt idx="7545">
                  <c:v>52172.500000002277</c:v>
                </c:pt>
                <c:pt idx="7546">
                  <c:v>52180.100000002283</c:v>
                </c:pt>
                <c:pt idx="7547">
                  <c:v>52184.400000002293</c:v>
                </c:pt>
                <c:pt idx="7548">
                  <c:v>52190.200000002267</c:v>
                </c:pt>
                <c:pt idx="7549">
                  <c:v>52197.000000002277</c:v>
                </c:pt>
                <c:pt idx="7550">
                  <c:v>52203.800000002288</c:v>
                </c:pt>
                <c:pt idx="7551">
                  <c:v>52213.100000002283</c:v>
                </c:pt>
                <c:pt idx="7552">
                  <c:v>52218.100000002283</c:v>
                </c:pt>
                <c:pt idx="7553">
                  <c:v>52228.100000002283</c:v>
                </c:pt>
                <c:pt idx="7554">
                  <c:v>52238.100000002283</c:v>
                </c:pt>
                <c:pt idx="7555">
                  <c:v>52244.900000002301</c:v>
                </c:pt>
                <c:pt idx="7556">
                  <c:v>52249.200000002304</c:v>
                </c:pt>
                <c:pt idx="7557">
                  <c:v>52253.200000002304</c:v>
                </c:pt>
                <c:pt idx="7558">
                  <c:v>52262.500000002306</c:v>
                </c:pt>
                <c:pt idx="7559">
                  <c:v>52271.800000002309</c:v>
                </c:pt>
                <c:pt idx="7560">
                  <c:v>52281.800000002309</c:v>
                </c:pt>
                <c:pt idx="7561">
                  <c:v>52291.100000002312</c:v>
                </c:pt>
                <c:pt idx="7562">
                  <c:v>52296.900000002322</c:v>
                </c:pt>
                <c:pt idx="7563">
                  <c:v>52306.200000002304</c:v>
                </c:pt>
                <c:pt idx="7564">
                  <c:v>52310.500000002321</c:v>
                </c:pt>
                <c:pt idx="7565">
                  <c:v>52315.500000002321</c:v>
                </c:pt>
                <c:pt idx="7566">
                  <c:v>52319.800000002331</c:v>
                </c:pt>
                <c:pt idx="7567">
                  <c:v>52324.100000002327</c:v>
                </c:pt>
                <c:pt idx="7568">
                  <c:v>52329.90000000233</c:v>
                </c:pt>
                <c:pt idx="7569">
                  <c:v>52335.700000002333</c:v>
                </c:pt>
                <c:pt idx="7570">
                  <c:v>52342.90000000233</c:v>
                </c:pt>
                <c:pt idx="7571">
                  <c:v>52349.700000002333</c:v>
                </c:pt>
                <c:pt idx="7572">
                  <c:v>52356.500000002343</c:v>
                </c:pt>
                <c:pt idx="7573">
                  <c:v>52365.000000002343</c:v>
                </c:pt>
                <c:pt idx="7574">
                  <c:v>52370.000000002343</c:v>
                </c:pt>
                <c:pt idx="7575">
                  <c:v>52374.600000002327</c:v>
                </c:pt>
                <c:pt idx="7576">
                  <c:v>52381.400000002337</c:v>
                </c:pt>
                <c:pt idx="7577">
                  <c:v>52385.400000002337</c:v>
                </c:pt>
                <c:pt idx="7578">
                  <c:v>52392.200000002333</c:v>
                </c:pt>
                <c:pt idx="7579">
                  <c:v>52397.200000002333</c:v>
                </c:pt>
                <c:pt idx="7580">
                  <c:v>52402.300000002338</c:v>
                </c:pt>
                <c:pt idx="7581">
                  <c:v>52407.400000002337</c:v>
                </c:pt>
                <c:pt idx="7582">
                  <c:v>52411.700000002333</c:v>
                </c:pt>
                <c:pt idx="7583">
                  <c:v>52418.300000002338</c:v>
                </c:pt>
                <c:pt idx="7584">
                  <c:v>52422.300000002338</c:v>
                </c:pt>
                <c:pt idx="7585">
                  <c:v>52427.300000002338</c:v>
                </c:pt>
                <c:pt idx="7586">
                  <c:v>52433.100000002327</c:v>
                </c:pt>
                <c:pt idx="7587">
                  <c:v>52437.700000002333</c:v>
                </c:pt>
                <c:pt idx="7588">
                  <c:v>52443.100000002327</c:v>
                </c:pt>
                <c:pt idx="7589">
                  <c:v>52448.600000002327</c:v>
                </c:pt>
                <c:pt idx="7590">
                  <c:v>52454.800000002338</c:v>
                </c:pt>
                <c:pt idx="7591">
                  <c:v>52461.600000002327</c:v>
                </c:pt>
                <c:pt idx="7592">
                  <c:v>52468.200000002333</c:v>
                </c:pt>
                <c:pt idx="7593">
                  <c:v>52472.800000002338</c:v>
                </c:pt>
                <c:pt idx="7594">
                  <c:v>52479.600000002327</c:v>
                </c:pt>
                <c:pt idx="7595">
                  <c:v>52484.200000002333</c:v>
                </c:pt>
                <c:pt idx="7596">
                  <c:v>52491.000000002343</c:v>
                </c:pt>
                <c:pt idx="7597">
                  <c:v>52497.800000002353</c:v>
                </c:pt>
                <c:pt idx="7598">
                  <c:v>52504.600000002327</c:v>
                </c:pt>
                <c:pt idx="7599">
                  <c:v>52511.400000002352</c:v>
                </c:pt>
                <c:pt idx="7600">
                  <c:v>52518.200000002347</c:v>
                </c:pt>
                <c:pt idx="7601">
                  <c:v>52522.800000002353</c:v>
                </c:pt>
                <c:pt idx="7602">
                  <c:v>52528.600000002363</c:v>
                </c:pt>
                <c:pt idx="7603">
                  <c:v>52534.400000002359</c:v>
                </c:pt>
                <c:pt idx="7604">
                  <c:v>52538.700000002347</c:v>
                </c:pt>
                <c:pt idx="7605">
                  <c:v>52544.500000002357</c:v>
                </c:pt>
                <c:pt idx="7606">
                  <c:v>52551.300000002368</c:v>
                </c:pt>
                <c:pt idx="7607">
                  <c:v>52557.500000002357</c:v>
                </c:pt>
                <c:pt idx="7608">
                  <c:v>52562.100000002363</c:v>
                </c:pt>
                <c:pt idx="7609">
                  <c:v>52566.700000002347</c:v>
                </c:pt>
                <c:pt idx="7610">
                  <c:v>52572.900000002359</c:v>
                </c:pt>
                <c:pt idx="7611">
                  <c:v>52582.900000002359</c:v>
                </c:pt>
                <c:pt idx="7612">
                  <c:v>52592.200000002347</c:v>
                </c:pt>
                <c:pt idx="7613">
                  <c:v>52596.500000002357</c:v>
                </c:pt>
                <c:pt idx="7614">
                  <c:v>52605.800000002368</c:v>
                </c:pt>
                <c:pt idx="7615">
                  <c:v>52610.100000002371</c:v>
                </c:pt>
                <c:pt idx="7616">
                  <c:v>52615.200000002347</c:v>
                </c:pt>
                <c:pt idx="7617">
                  <c:v>52620.200000002347</c:v>
                </c:pt>
                <c:pt idx="7618">
                  <c:v>52625.200000002347</c:v>
                </c:pt>
                <c:pt idx="7619">
                  <c:v>52629.200000002347</c:v>
                </c:pt>
                <c:pt idx="7620">
                  <c:v>52633.500000002372</c:v>
                </c:pt>
                <c:pt idx="7621">
                  <c:v>52642.800000002382</c:v>
                </c:pt>
                <c:pt idx="7622">
                  <c:v>52649.600000002378</c:v>
                </c:pt>
                <c:pt idx="7623">
                  <c:v>52659.600000002378</c:v>
                </c:pt>
                <c:pt idx="7624">
                  <c:v>52666.400000002381</c:v>
                </c:pt>
                <c:pt idx="7625">
                  <c:v>52673.300000002382</c:v>
                </c:pt>
                <c:pt idx="7626">
                  <c:v>52677.600000002392</c:v>
                </c:pt>
                <c:pt idx="7627">
                  <c:v>52681.900000002388</c:v>
                </c:pt>
                <c:pt idx="7628">
                  <c:v>52686.200000002384</c:v>
                </c:pt>
                <c:pt idx="7629">
                  <c:v>52695.500000002387</c:v>
                </c:pt>
                <c:pt idx="7630">
                  <c:v>52700.500000002387</c:v>
                </c:pt>
                <c:pt idx="7631">
                  <c:v>52708.300000002397</c:v>
                </c:pt>
                <c:pt idx="7632">
                  <c:v>52711.800000002397</c:v>
                </c:pt>
                <c:pt idx="7633">
                  <c:v>52716.800000002397</c:v>
                </c:pt>
                <c:pt idx="7634">
                  <c:v>52724.000000002387</c:v>
                </c:pt>
                <c:pt idx="7635">
                  <c:v>52731.200000002384</c:v>
                </c:pt>
                <c:pt idx="7636">
                  <c:v>52738.100000002392</c:v>
                </c:pt>
                <c:pt idx="7637">
                  <c:v>52742.400000002403</c:v>
                </c:pt>
                <c:pt idx="7638">
                  <c:v>52747.400000002403</c:v>
                </c:pt>
                <c:pt idx="7639">
                  <c:v>52752.300000002397</c:v>
                </c:pt>
                <c:pt idx="7640">
                  <c:v>52759.1000000024</c:v>
                </c:pt>
                <c:pt idx="7641">
                  <c:v>52766.6000000024</c:v>
                </c:pt>
                <c:pt idx="7642">
                  <c:v>52774.1000000024</c:v>
                </c:pt>
                <c:pt idx="7643">
                  <c:v>52780.500000002401</c:v>
                </c:pt>
                <c:pt idx="7644">
                  <c:v>52784.1000000024</c:v>
                </c:pt>
                <c:pt idx="7645">
                  <c:v>52789.1000000024</c:v>
                </c:pt>
                <c:pt idx="7646">
                  <c:v>52796.000000002401</c:v>
                </c:pt>
                <c:pt idx="7647">
                  <c:v>52801.000000002401</c:v>
                </c:pt>
                <c:pt idx="7648">
                  <c:v>52808.500000002401</c:v>
                </c:pt>
                <c:pt idx="7649">
                  <c:v>52813.500000002401</c:v>
                </c:pt>
                <c:pt idx="7650">
                  <c:v>52817.800000002411</c:v>
                </c:pt>
                <c:pt idx="7651">
                  <c:v>52824.600000002407</c:v>
                </c:pt>
                <c:pt idx="7652">
                  <c:v>52831.40000000241</c:v>
                </c:pt>
                <c:pt idx="7653">
                  <c:v>52833.500000002408</c:v>
                </c:pt>
                <c:pt idx="7654">
                  <c:v>52838.500000002408</c:v>
                </c:pt>
                <c:pt idx="7655">
                  <c:v>52843.500000002408</c:v>
                </c:pt>
                <c:pt idx="7656">
                  <c:v>52845.40000000241</c:v>
                </c:pt>
                <c:pt idx="7657">
                  <c:v>52849.700000002413</c:v>
                </c:pt>
                <c:pt idx="7658">
                  <c:v>52856.300000002411</c:v>
                </c:pt>
                <c:pt idx="7659">
                  <c:v>52866.300000002411</c:v>
                </c:pt>
                <c:pt idx="7660">
                  <c:v>52868.200000002413</c:v>
                </c:pt>
                <c:pt idx="7661">
                  <c:v>52874.000000002423</c:v>
                </c:pt>
                <c:pt idx="7662">
                  <c:v>52880.400000002417</c:v>
                </c:pt>
                <c:pt idx="7663">
                  <c:v>52885.400000002417</c:v>
                </c:pt>
                <c:pt idx="7664">
                  <c:v>52890.400000002417</c:v>
                </c:pt>
                <c:pt idx="7665">
                  <c:v>52894.70000000242</c:v>
                </c:pt>
                <c:pt idx="7666">
                  <c:v>52896.800000002419</c:v>
                </c:pt>
                <c:pt idx="7667">
                  <c:v>52899.400000002417</c:v>
                </c:pt>
                <c:pt idx="7668">
                  <c:v>52901.300000002419</c:v>
                </c:pt>
                <c:pt idx="7669">
                  <c:v>52903.400000002417</c:v>
                </c:pt>
                <c:pt idx="7670">
                  <c:v>52910.20000000242</c:v>
                </c:pt>
                <c:pt idx="7671">
                  <c:v>52914.800000002419</c:v>
                </c:pt>
                <c:pt idx="7672">
                  <c:v>52919.100000002421</c:v>
                </c:pt>
                <c:pt idx="7673">
                  <c:v>52921.20000000242</c:v>
                </c:pt>
                <c:pt idx="7674">
                  <c:v>52926.300000002419</c:v>
                </c:pt>
                <c:pt idx="7675">
                  <c:v>52930.300000002419</c:v>
                </c:pt>
                <c:pt idx="7676">
                  <c:v>52934.300000002419</c:v>
                </c:pt>
                <c:pt idx="7677">
                  <c:v>52939.300000002419</c:v>
                </c:pt>
                <c:pt idx="7678">
                  <c:v>52943.600000002421</c:v>
                </c:pt>
                <c:pt idx="7679">
                  <c:v>52950.400000002432</c:v>
                </c:pt>
                <c:pt idx="7680">
                  <c:v>52955.100000002421</c:v>
                </c:pt>
                <c:pt idx="7681">
                  <c:v>52958.800000002419</c:v>
                </c:pt>
                <c:pt idx="7682">
                  <c:v>52963.100000002421</c:v>
                </c:pt>
                <c:pt idx="7683">
                  <c:v>52967.400000002432</c:v>
                </c:pt>
                <c:pt idx="7684">
                  <c:v>52971.700000002427</c:v>
                </c:pt>
                <c:pt idx="7685">
                  <c:v>52981.00000000243</c:v>
                </c:pt>
                <c:pt idx="7686">
                  <c:v>52987.800000002433</c:v>
                </c:pt>
                <c:pt idx="7687">
                  <c:v>52992.100000002443</c:v>
                </c:pt>
                <c:pt idx="7688">
                  <c:v>52996.400000002439</c:v>
                </c:pt>
                <c:pt idx="7689">
                  <c:v>53000.700000002427</c:v>
                </c:pt>
                <c:pt idx="7690">
                  <c:v>53010.000000002437</c:v>
                </c:pt>
                <c:pt idx="7691">
                  <c:v>53012.100000002443</c:v>
                </c:pt>
                <c:pt idx="7692">
                  <c:v>53017.100000002443</c:v>
                </c:pt>
                <c:pt idx="7693">
                  <c:v>53024.200000002427</c:v>
                </c:pt>
                <c:pt idx="7694">
                  <c:v>53032.000000002437</c:v>
                </c:pt>
                <c:pt idx="7695">
                  <c:v>53039.800000002448</c:v>
                </c:pt>
                <c:pt idx="7696">
                  <c:v>53047.600000002451</c:v>
                </c:pt>
                <c:pt idx="7697">
                  <c:v>53055.400000002453</c:v>
                </c:pt>
                <c:pt idx="7698">
                  <c:v>53063.200000002456</c:v>
                </c:pt>
                <c:pt idx="7699">
                  <c:v>53070.300000002462</c:v>
                </c:pt>
                <c:pt idx="7700">
                  <c:v>53079.600000002458</c:v>
                </c:pt>
                <c:pt idx="7701">
                  <c:v>53086.700000002456</c:v>
                </c:pt>
                <c:pt idx="7702">
                  <c:v>53094.500000002459</c:v>
                </c:pt>
                <c:pt idx="7703">
                  <c:v>53103.500000002459</c:v>
                </c:pt>
                <c:pt idx="7704">
                  <c:v>53110.600000002458</c:v>
                </c:pt>
                <c:pt idx="7705">
                  <c:v>53116.400000002461</c:v>
                </c:pt>
                <c:pt idx="7706">
                  <c:v>53120.700000002456</c:v>
                </c:pt>
                <c:pt idx="7707">
                  <c:v>53130.700000002456</c:v>
                </c:pt>
                <c:pt idx="7708">
                  <c:v>53138.300000002462</c:v>
                </c:pt>
                <c:pt idx="7709">
                  <c:v>53145.800000002462</c:v>
                </c:pt>
                <c:pt idx="7710">
                  <c:v>53150.100000002472</c:v>
                </c:pt>
                <c:pt idx="7711">
                  <c:v>53153.400000002468</c:v>
                </c:pt>
                <c:pt idx="7712">
                  <c:v>53161.000000002467</c:v>
                </c:pt>
                <c:pt idx="7713">
                  <c:v>53168.100000002472</c:v>
                </c:pt>
                <c:pt idx="7714">
                  <c:v>53178.100000002472</c:v>
                </c:pt>
                <c:pt idx="7715">
                  <c:v>53187.400000002468</c:v>
                </c:pt>
                <c:pt idx="7716">
                  <c:v>53196.700000002471</c:v>
                </c:pt>
                <c:pt idx="7717">
                  <c:v>53202.800000002469</c:v>
                </c:pt>
                <c:pt idx="7718">
                  <c:v>53212.800000002469</c:v>
                </c:pt>
                <c:pt idx="7719">
                  <c:v>53222.800000002469</c:v>
                </c:pt>
                <c:pt idx="7720">
                  <c:v>53230.600000002472</c:v>
                </c:pt>
                <c:pt idx="7721">
                  <c:v>53240.600000002472</c:v>
                </c:pt>
                <c:pt idx="7722">
                  <c:v>53250.600000002472</c:v>
                </c:pt>
                <c:pt idx="7723">
                  <c:v>53257.500000002481</c:v>
                </c:pt>
                <c:pt idx="7724">
                  <c:v>53266.800000002477</c:v>
                </c:pt>
                <c:pt idx="7725">
                  <c:v>53276.800000002477</c:v>
                </c:pt>
                <c:pt idx="7726">
                  <c:v>53284.60000000248</c:v>
                </c:pt>
                <c:pt idx="7727">
                  <c:v>53292.400000002483</c:v>
                </c:pt>
                <c:pt idx="7728">
                  <c:v>53302.400000002483</c:v>
                </c:pt>
                <c:pt idx="7729">
                  <c:v>53308.400000002483</c:v>
                </c:pt>
                <c:pt idx="7730">
                  <c:v>53312.700000002493</c:v>
                </c:pt>
                <c:pt idx="7731">
                  <c:v>53322.000000002488</c:v>
                </c:pt>
                <c:pt idx="7732">
                  <c:v>53331.300000002499</c:v>
                </c:pt>
                <c:pt idx="7733">
                  <c:v>53340.600000002487</c:v>
                </c:pt>
                <c:pt idx="7734">
                  <c:v>53349.900000002497</c:v>
                </c:pt>
                <c:pt idx="7735">
                  <c:v>53359.2000000025</c:v>
                </c:pt>
                <c:pt idx="7736">
                  <c:v>53368.500000002503</c:v>
                </c:pt>
                <c:pt idx="7737">
                  <c:v>53378.500000002503</c:v>
                </c:pt>
                <c:pt idx="7738">
                  <c:v>53387.800000002513</c:v>
                </c:pt>
                <c:pt idx="7739">
                  <c:v>53391.300000002513</c:v>
                </c:pt>
                <c:pt idx="7740">
                  <c:v>53400.600000002509</c:v>
                </c:pt>
                <c:pt idx="7741">
                  <c:v>53408.100000002509</c:v>
                </c:pt>
                <c:pt idx="7742">
                  <c:v>53413.100000002509</c:v>
                </c:pt>
                <c:pt idx="7743">
                  <c:v>53421.600000002509</c:v>
                </c:pt>
                <c:pt idx="7744">
                  <c:v>53426.600000002509</c:v>
                </c:pt>
                <c:pt idx="7745">
                  <c:v>53428.700000002507</c:v>
                </c:pt>
                <c:pt idx="7746">
                  <c:v>53430.600000002509</c:v>
                </c:pt>
                <c:pt idx="7747">
                  <c:v>53434.900000002512</c:v>
                </c:pt>
                <c:pt idx="7748">
                  <c:v>53439.900000002512</c:v>
                </c:pt>
                <c:pt idx="7749">
                  <c:v>53446.700000002507</c:v>
                </c:pt>
                <c:pt idx="7750">
                  <c:v>53451.000000002517</c:v>
                </c:pt>
                <c:pt idx="7751">
                  <c:v>53454.500000002517</c:v>
                </c:pt>
                <c:pt idx="7752">
                  <c:v>53458.80000000252</c:v>
                </c:pt>
                <c:pt idx="7753">
                  <c:v>53463.100000002523</c:v>
                </c:pt>
                <c:pt idx="7754">
                  <c:v>53471.000000002532</c:v>
                </c:pt>
                <c:pt idx="7755">
                  <c:v>53480.000000002532</c:v>
                </c:pt>
                <c:pt idx="7756">
                  <c:v>53487.200000002522</c:v>
                </c:pt>
                <c:pt idx="7757">
                  <c:v>53491.200000002522</c:v>
                </c:pt>
                <c:pt idx="7758">
                  <c:v>53497.30000000252</c:v>
                </c:pt>
                <c:pt idx="7759">
                  <c:v>53501.600000002523</c:v>
                </c:pt>
                <c:pt idx="7760">
                  <c:v>53505.900000002533</c:v>
                </c:pt>
                <c:pt idx="7761">
                  <c:v>53515.200000002529</c:v>
                </c:pt>
                <c:pt idx="7762">
                  <c:v>53519.500000002532</c:v>
                </c:pt>
                <c:pt idx="7763">
                  <c:v>53529.500000002532</c:v>
                </c:pt>
                <c:pt idx="7764">
                  <c:v>53537.300000002542</c:v>
                </c:pt>
                <c:pt idx="7765">
                  <c:v>53545.100000002538</c:v>
                </c:pt>
                <c:pt idx="7766">
                  <c:v>53555.100000002538</c:v>
                </c:pt>
                <c:pt idx="7767">
                  <c:v>53564.400000002541</c:v>
                </c:pt>
                <c:pt idx="7768">
                  <c:v>53571.200000002536</c:v>
                </c:pt>
                <c:pt idx="7769">
                  <c:v>53579.000000002547</c:v>
                </c:pt>
                <c:pt idx="7770">
                  <c:v>53586.800000002549</c:v>
                </c:pt>
                <c:pt idx="7771">
                  <c:v>53591.100000002552</c:v>
                </c:pt>
                <c:pt idx="7772">
                  <c:v>53596.100000002552</c:v>
                </c:pt>
                <c:pt idx="7773">
                  <c:v>53606.100000002552</c:v>
                </c:pt>
                <c:pt idx="7774">
                  <c:v>53611.100000002552</c:v>
                </c:pt>
                <c:pt idx="7775">
                  <c:v>53616.100000002552</c:v>
                </c:pt>
                <c:pt idx="7776">
                  <c:v>53622.900000002563</c:v>
                </c:pt>
                <c:pt idx="7777">
                  <c:v>53632.200000002558</c:v>
                </c:pt>
                <c:pt idx="7778">
                  <c:v>53640.000000002561</c:v>
                </c:pt>
                <c:pt idx="7779">
                  <c:v>53644.300000002571</c:v>
                </c:pt>
                <c:pt idx="7780">
                  <c:v>53651.800000002571</c:v>
                </c:pt>
                <c:pt idx="7781">
                  <c:v>53659.300000002571</c:v>
                </c:pt>
                <c:pt idx="7782">
                  <c:v>53666.800000002571</c:v>
                </c:pt>
                <c:pt idx="7783">
                  <c:v>53674.300000002571</c:v>
                </c:pt>
                <c:pt idx="7784">
                  <c:v>53681.800000002571</c:v>
                </c:pt>
                <c:pt idx="7785">
                  <c:v>53690.800000002571</c:v>
                </c:pt>
                <c:pt idx="7786">
                  <c:v>53698.300000002571</c:v>
                </c:pt>
                <c:pt idx="7787">
                  <c:v>53708.300000002571</c:v>
                </c:pt>
                <c:pt idx="7788">
                  <c:v>53715.800000002571</c:v>
                </c:pt>
                <c:pt idx="7789">
                  <c:v>53723.300000002571</c:v>
                </c:pt>
                <c:pt idx="7790">
                  <c:v>53730.100000002567</c:v>
                </c:pt>
                <c:pt idx="7791">
                  <c:v>53737.600000002567</c:v>
                </c:pt>
                <c:pt idx="7792">
                  <c:v>53746.40000000257</c:v>
                </c:pt>
                <c:pt idx="7793">
                  <c:v>53753.200000002573</c:v>
                </c:pt>
                <c:pt idx="7794">
                  <c:v>53760.40000000257</c:v>
                </c:pt>
                <c:pt idx="7795">
                  <c:v>53764.700000002573</c:v>
                </c:pt>
                <c:pt idx="7796">
                  <c:v>53771.90000000257</c:v>
                </c:pt>
                <c:pt idx="7797">
                  <c:v>53776.90000000257</c:v>
                </c:pt>
                <c:pt idx="7798">
                  <c:v>53781.90000000257</c:v>
                </c:pt>
                <c:pt idx="7799">
                  <c:v>53785.200000002573</c:v>
                </c:pt>
                <c:pt idx="7800">
                  <c:v>53788.500000002583</c:v>
                </c:pt>
                <c:pt idx="7801">
                  <c:v>53794.300000002579</c:v>
                </c:pt>
                <c:pt idx="7802">
                  <c:v>53797.800000002579</c:v>
                </c:pt>
                <c:pt idx="7803">
                  <c:v>53802.100000002582</c:v>
                </c:pt>
                <c:pt idx="7804">
                  <c:v>53807.100000002582</c:v>
                </c:pt>
                <c:pt idx="7805">
                  <c:v>53811.100000002582</c:v>
                </c:pt>
                <c:pt idx="7806">
                  <c:v>53815.100000002582</c:v>
                </c:pt>
                <c:pt idx="7807">
                  <c:v>53825.100000002582</c:v>
                </c:pt>
                <c:pt idx="7808">
                  <c:v>53832.900000002599</c:v>
                </c:pt>
                <c:pt idx="7809">
                  <c:v>53842.900000002599</c:v>
                </c:pt>
                <c:pt idx="7810">
                  <c:v>53850.700000002587</c:v>
                </c:pt>
                <c:pt idx="7811">
                  <c:v>53855.700000002587</c:v>
                </c:pt>
                <c:pt idx="7812">
                  <c:v>53860.3000000026</c:v>
                </c:pt>
                <c:pt idx="7813">
                  <c:v>53865.3000000026</c:v>
                </c:pt>
                <c:pt idx="7814">
                  <c:v>53873.600000002589</c:v>
                </c:pt>
                <c:pt idx="7815">
                  <c:v>53881.500000002598</c:v>
                </c:pt>
                <c:pt idx="7816">
                  <c:v>53885.8000000026</c:v>
                </c:pt>
                <c:pt idx="7817">
                  <c:v>53890.100000002603</c:v>
                </c:pt>
                <c:pt idx="7818">
                  <c:v>53898.000000002598</c:v>
                </c:pt>
                <c:pt idx="7819">
                  <c:v>53902.700000002587</c:v>
                </c:pt>
                <c:pt idx="7820">
                  <c:v>53909.600000002603</c:v>
                </c:pt>
                <c:pt idx="7821">
                  <c:v>53914.3000000026</c:v>
                </c:pt>
                <c:pt idx="7822">
                  <c:v>53921.500000002598</c:v>
                </c:pt>
                <c:pt idx="7823">
                  <c:v>53926.500000002598</c:v>
                </c:pt>
                <c:pt idx="7824">
                  <c:v>53930.000000002598</c:v>
                </c:pt>
                <c:pt idx="7825">
                  <c:v>53934.3000000026</c:v>
                </c:pt>
                <c:pt idx="7826">
                  <c:v>53939.200000002587</c:v>
                </c:pt>
                <c:pt idx="7827">
                  <c:v>53944.200000002587</c:v>
                </c:pt>
                <c:pt idx="7828">
                  <c:v>53950.400000002599</c:v>
                </c:pt>
                <c:pt idx="7829">
                  <c:v>53956.8000000026</c:v>
                </c:pt>
                <c:pt idx="7830">
                  <c:v>53964.3000000026</c:v>
                </c:pt>
                <c:pt idx="7831">
                  <c:v>53971.100000002603</c:v>
                </c:pt>
                <c:pt idx="7832">
                  <c:v>53977.600000002603</c:v>
                </c:pt>
                <c:pt idx="7833">
                  <c:v>53984.100000002603</c:v>
                </c:pt>
                <c:pt idx="7834">
                  <c:v>53990.100000002603</c:v>
                </c:pt>
                <c:pt idx="7835">
                  <c:v>53994.100000002603</c:v>
                </c:pt>
                <c:pt idx="7836">
                  <c:v>53999.100000002603</c:v>
                </c:pt>
                <c:pt idx="7837">
                  <c:v>54000.600000002603</c:v>
                </c:pt>
                <c:pt idx="7838">
                  <c:v>54008.100000002603</c:v>
                </c:pt>
                <c:pt idx="7839">
                  <c:v>54013.900000002599</c:v>
                </c:pt>
                <c:pt idx="7840">
                  <c:v>54016.000000002598</c:v>
                </c:pt>
                <c:pt idx="7841">
                  <c:v>54019.600000002603</c:v>
                </c:pt>
                <c:pt idx="7842">
                  <c:v>54024.600000002603</c:v>
                </c:pt>
                <c:pt idx="7843">
                  <c:v>54028.3000000026</c:v>
                </c:pt>
                <c:pt idx="7844">
                  <c:v>54035.200000002587</c:v>
                </c:pt>
                <c:pt idx="7845">
                  <c:v>54042.000000002598</c:v>
                </c:pt>
                <c:pt idx="7846">
                  <c:v>54049.100000002603</c:v>
                </c:pt>
                <c:pt idx="7847">
                  <c:v>54059.100000002603</c:v>
                </c:pt>
                <c:pt idx="7848">
                  <c:v>54066.900000002599</c:v>
                </c:pt>
                <c:pt idx="7849">
                  <c:v>54074.000000002598</c:v>
                </c:pt>
                <c:pt idx="7850">
                  <c:v>54083.3000000026</c:v>
                </c:pt>
                <c:pt idx="7851">
                  <c:v>54088.3000000026</c:v>
                </c:pt>
                <c:pt idx="7852">
                  <c:v>54092.600000002603</c:v>
                </c:pt>
                <c:pt idx="7853">
                  <c:v>54096.900000002614</c:v>
                </c:pt>
                <c:pt idx="7854">
                  <c:v>54104.700000002587</c:v>
                </c:pt>
                <c:pt idx="7855">
                  <c:v>54113.700000002587</c:v>
                </c:pt>
                <c:pt idx="7856">
                  <c:v>54117.200000002587</c:v>
                </c:pt>
                <c:pt idx="7857">
                  <c:v>54120.700000002587</c:v>
                </c:pt>
                <c:pt idx="7858">
                  <c:v>54127.500000002598</c:v>
                </c:pt>
                <c:pt idx="7859">
                  <c:v>54132.500000002598</c:v>
                </c:pt>
                <c:pt idx="7860">
                  <c:v>54139.000000002598</c:v>
                </c:pt>
                <c:pt idx="7861">
                  <c:v>54144.800000002608</c:v>
                </c:pt>
                <c:pt idx="7862">
                  <c:v>54150.600000002603</c:v>
                </c:pt>
                <c:pt idx="7863">
                  <c:v>54156.400000002621</c:v>
                </c:pt>
                <c:pt idx="7864">
                  <c:v>54166.400000002621</c:v>
                </c:pt>
                <c:pt idx="7865">
                  <c:v>54173.200000002616</c:v>
                </c:pt>
                <c:pt idx="7866">
                  <c:v>54177.500000002627</c:v>
                </c:pt>
                <c:pt idx="7867">
                  <c:v>54187.500000002627</c:v>
                </c:pt>
                <c:pt idx="7868">
                  <c:v>54197.500000002627</c:v>
                </c:pt>
                <c:pt idx="7869">
                  <c:v>54201.80000000263</c:v>
                </c:pt>
                <c:pt idx="7870">
                  <c:v>54210.000000002627</c:v>
                </c:pt>
                <c:pt idx="7871">
                  <c:v>54214.30000000263</c:v>
                </c:pt>
                <c:pt idx="7872">
                  <c:v>54223.600000002632</c:v>
                </c:pt>
                <c:pt idx="7873">
                  <c:v>54230.80000000263</c:v>
                </c:pt>
                <c:pt idx="7874">
                  <c:v>54235.100000002632</c:v>
                </c:pt>
                <c:pt idx="7875">
                  <c:v>54244.400000002643</c:v>
                </c:pt>
                <c:pt idx="7876">
                  <c:v>54253.700000002616</c:v>
                </c:pt>
                <c:pt idx="7877">
                  <c:v>54263.000000002627</c:v>
                </c:pt>
                <c:pt idx="7878">
                  <c:v>54267.300000002637</c:v>
                </c:pt>
                <c:pt idx="7879">
                  <c:v>54271.600000002632</c:v>
                </c:pt>
                <c:pt idx="7880">
                  <c:v>54278.40000000265</c:v>
                </c:pt>
                <c:pt idx="7881">
                  <c:v>54285.600000002632</c:v>
                </c:pt>
                <c:pt idx="7882">
                  <c:v>54292.000000002627</c:v>
                </c:pt>
                <c:pt idx="7883">
                  <c:v>54302.000000002627</c:v>
                </c:pt>
                <c:pt idx="7884">
                  <c:v>54306.300000002651</c:v>
                </c:pt>
                <c:pt idx="7885">
                  <c:v>54310.300000002651</c:v>
                </c:pt>
                <c:pt idx="7886">
                  <c:v>54315.100000002647</c:v>
                </c:pt>
                <c:pt idx="7887">
                  <c:v>54319.900000002657</c:v>
                </c:pt>
                <c:pt idx="7888">
                  <c:v>54326.000000002663</c:v>
                </c:pt>
                <c:pt idx="7889">
                  <c:v>54331.000000002663</c:v>
                </c:pt>
                <c:pt idx="7890">
                  <c:v>54341.000000002663</c:v>
                </c:pt>
                <c:pt idx="7891">
                  <c:v>54350.300000002659</c:v>
                </c:pt>
                <c:pt idx="7892">
                  <c:v>54355.300000002659</c:v>
                </c:pt>
                <c:pt idx="7893">
                  <c:v>54359.600000002647</c:v>
                </c:pt>
                <c:pt idx="7894">
                  <c:v>54364.600000002647</c:v>
                </c:pt>
                <c:pt idx="7895">
                  <c:v>54368.900000002657</c:v>
                </c:pt>
                <c:pt idx="7896">
                  <c:v>54375.200000002653</c:v>
                </c:pt>
                <c:pt idx="7897">
                  <c:v>54382.00000000267</c:v>
                </c:pt>
                <c:pt idx="7898">
                  <c:v>54386.300000002673</c:v>
                </c:pt>
                <c:pt idx="7899">
                  <c:v>54396.300000002673</c:v>
                </c:pt>
                <c:pt idx="7900">
                  <c:v>54405.600000002683</c:v>
                </c:pt>
                <c:pt idx="7901">
                  <c:v>54411.600000002683</c:v>
                </c:pt>
                <c:pt idx="7902">
                  <c:v>54415.900000002679</c:v>
                </c:pt>
                <c:pt idx="7903">
                  <c:v>54423.400000002679</c:v>
                </c:pt>
                <c:pt idx="7904">
                  <c:v>54428.400000002679</c:v>
                </c:pt>
                <c:pt idx="7905">
                  <c:v>54432.700000002667</c:v>
                </c:pt>
                <c:pt idx="7906">
                  <c:v>54442.000000002678</c:v>
                </c:pt>
                <c:pt idx="7907">
                  <c:v>54451.300000002688</c:v>
                </c:pt>
                <c:pt idx="7908">
                  <c:v>54455.600000002683</c:v>
                </c:pt>
                <c:pt idx="7909">
                  <c:v>54460.600000002683</c:v>
                </c:pt>
                <c:pt idx="7910">
                  <c:v>54470.600000002683</c:v>
                </c:pt>
                <c:pt idx="7911">
                  <c:v>54480.600000002683</c:v>
                </c:pt>
                <c:pt idx="7912">
                  <c:v>54484.600000002683</c:v>
                </c:pt>
                <c:pt idx="7913">
                  <c:v>54488.600000002683</c:v>
                </c:pt>
                <c:pt idx="7914">
                  <c:v>54496.400000002694</c:v>
                </c:pt>
                <c:pt idx="7915">
                  <c:v>54503.900000002694</c:v>
                </c:pt>
                <c:pt idx="7916">
                  <c:v>54513.200000002667</c:v>
                </c:pt>
                <c:pt idx="7917">
                  <c:v>54517.500000002678</c:v>
                </c:pt>
                <c:pt idx="7918">
                  <c:v>54522.500000002678</c:v>
                </c:pt>
                <c:pt idx="7919">
                  <c:v>54530.000000002678</c:v>
                </c:pt>
                <c:pt idx="7920">
                  <c:v>54539.300000002702</c:v>
                </c:pt>
                <c:pt idx="7921">
                  <c:v>54546.800000002702</c:v>
                </c:pt>
                <c:pt idx="7922">
                  <c:v>54553.600000002712</c:v>
                </c:pt>
                <c:pt idx="7923">
                  <c:v>54561.400000002708</c:v>
                </c:pt>
                <c:pt idx="7924">
                  <c:v>54569.200000002696</c:v>
                </c:pt>
                <c:pt idx="7925">
                  <c:v>54579.200000002696</c:v>
                </c:pt>
                <c:pt idx="7926">
                  <c:v>54587.000000002707</c:v>
                </c:pt>
                <c:pt idx="7927">
                  <c:v>54595.500000002707</c:v>
                </c:pt>
                <c:pt idx="7928">
                  <c:v>54604.800000002717</c:v>
                </c:pt>
                <c:pt idx="7929">
                  <c:v>54609.800000002717</c:v>
                </c:pt>
                <c:pt idx="7930">
                  <c:v>54617.60000000272</c:v>
                </c:pt>
                <c:pt idx="7931">
                  <c:v>54621.900000002723</c:v>
                </c:pt>
                <c:pt idx="7932">
                  <c:v>54629.400000002723</c:v>
                </c:pt>
                <c:pt idx="7933">
                  <c:v>54632.000000002721</c:v>
                </c:pt>
                <c:pt idx="7934">
                  <c:v>54633.900000002723</c:v>
                </c:pt>
                <c:pt idx="7935">
                  <c:v>54635.800000002731</c:v>
                </c:pt>
                <c:pt idx="7936">
                  <c:v>54637.700000002733</c:v>
                </c:pt>
                <c:pt idx="7937">
                  <c:v>54639.600000002727</c:v>
                </c:pt>
                <c:pt idx="7938">
                  <c:v>54643.90000000273</c:v>
                </c:pt>
                <c:pt idx="7939">
                  <c:v>54653.200000002733</c:v>
                </c:pt>
                <c:pt idx="7940">
                  <c:v>54662.500000002743</c:v>
                </c:pt>
                <c:pt idx="7941">
                  <c:v>54671.800000002739</c:v>
                </c:pt>
                <c:pt idx="7942">
                  <c:v>54679.600000002727</c:v>
                </c:pt>
                <c:pt idx="7943">
                  <c:v>54688.900000002737</c:v>
                </c:pt>
                <c:pt idx="7944">
                  <c:v>54698.200000002733</c:v>
                </c:pt>
                <c:pt idx="7945">
                  <c:v>54705.400000002737</c:v>
                </c:pt>
                <c:pt idx="7946">
                  <c:v>54709.700000002733</c:v>
                </c:pt>
                <c:pt idx="7947">
                  <c:v>54714.00000000275</c:v>
                </c:pt>
                <c:pt idx="7948">
                  <c:v>54724.00000000275</c:v>
                </c:pt>
                <c:pt idx="7949">
                  <c:v>54729.800000002753</c:v>
                </c:pt>
                <c:pt idx="7950">
                  <c:v>54734.100000002763</c:v>
                </c:pt>
                <c:pt idx="7951">
                  <c:v>54743.400000002759</c:v>
                </c:pt>
                <c:pt idx="7952">
                  <c:v>54752.700000002747</c:v>
                </c:pt>
                <c:pt idx="7953">
                  <c:v>54762.000000002758</c:v>
                </c:pt>
                <c:pt idx="7954">
                  <c:v>54771.300000002768</c:v>
                </c:pt>
                <c:pt idx="7955">
                  <c:v>54780.600000002771</c:v>
                </c:pt>
                <c:pt idx="7956">
                  <c:v>54789.900000002781</c:v>
                </c:pt>
                <c:pt idx="7957">
                  <c:v>54799.200000002777</c:v>
                </c:pt>
                <c:pt idx="7958">
                  <c:v>54808.500000002779</c:v>
                </c:pt>
                <c:pt idx="7959">
                  <c:v>54817.800000002782</c:v>
                </c:pt>
                <c:pt idx="7960">
                  <c:v>54827.100000002793</c:v>
                </c:pt>
                <c:pt idx="7961">
                  <c:v>54836.400000002788</c:v>
                </c:pt>
                <c:pt idx="7962">
                  <c:v>54846.400000002788</c:v>
                </c:pt>
                <c:pt idx="7963">
                  <c:v>54855.700000002777</c:v>
                </c:pt>
                <c:pt idx="7964">
                  <c:v>54863.500000002787</c:v>
                </c:pt>
                <c:pt idx="7965">
                  <c:v>54870.700000002777</c:v>
                </c:pt>
                <c:pt idx="7966">
                  <c:v>54880.000000002787</c:v>
                </c:pt>
                <c:pt idx="7967">
                  <c:v>54887.200000002777</c:v>
                </c:pt>
                <c:pt idx="7968">
                  <c:v>54896.500000002787</c:v>
                </c:pt>
                <c:pt idx="7969">
                  <c:v>54904.000000002787</c:v>
                </c:pt>
                <c:pt idx="7970">
                  <c:v>54909.000000002787</c:v>
                </c:pt>
                <c:pt idx="7971">
                  <c:v>54918.300000002797</c:v>
                </c:pt>
                <c:pt idx="7972">
                  <c:v>54922.6000000028</c:v>
                </c:pt>
                <c:pt idx="7973">
                  <c:v>54930.1000000028</c:v>
                </c:pt>
                <c:pt idx="7974">
                  <c:v>54937.900000002803</c:v>
                </c:pt>
                <c:pt idx="7975">
                  <c:v>54942.900000002803</c:v>
                </c:pt>
                <c:pt idx="7976">
                  <c:v>54952.200000002813</c:v>
                </c:pt>
                <c:pt idx="7977">
                  <c:v>54961.500000002809</c:v>
                </c:pt>
                <c:pt idx="7978">
                  <c:v>54970.800000002811</c:v>
                </c:pt>
                <c:pt idx="7979">
                  <c:v>54980.100000002807</c:v>
                </c:pt>
                <c:pt idx="7980">
                  <c:v>54989.400000002817</c:v>
                </c:pt>
                <c:pt idx="7981">
                  <c:v>54998.70000000282</c:v>
                </c:pt>
                <c:pt idx="7982">
                  <c:v>55008.000000002823</c:v>
                </c:pt>
                <c:pt idx="7983">
                  <c:v>55017.300000002833</c:v>
                </c:pt>
                <c:pt idx="7984">
                  <c:v>55022.300000002833</c:v>
                </c:pt>
                <c:pt idx="7985">
                  <c:v>55029.100000002829</c:v>
                </c:pt>
                <c:pt idx="7986">
                  <c:v>55036.300000002833</c:v>
                </c:pt>
                <c:pt idx="7987">
                  <c:v>55043.100000002829</c:v>
                </c:pt>
                <c:pt idx="7988">
                  <c:v>55049.900000002832</c:v>
                </c:pt>
                <c:pt idx="7989">
                  <c:v>55056.700000002827</c:v>
                </c:pt>
                <c:pt idx="7990">
                  <c:v>55062.500000002838</c:v>
                </c:pt>
                <c:pt idx="7991">
                  <c:v>55069.600000002843</c:v>
                </c:pt>
                <c:pt idx="7992">
                  <c:v>55076.400000002839</c:v>
                </c:pt>
                <c:pt idx="7993">
                  <c:v>55083.600000002843</c:v>
                </c:pt>
                <c:pt idx="7994">
                  <c:v>55091.500000002838</c:v>
                </c:pt>
                <c:pt idx="7995">
                  <c:v>55095.800000002841</c:v>
                </c:pt>
                <c:pt idx="7996">
                  <c:v>55105.100000002843</c:v>
                </c:pt>
                <c:pt idx="7997">
                  <c:v>55109.700000002827</c:v>
                </c:pt>
                <c:pt idx="7998">
                  <c:v>55114.400000002839</c:v>
                </c:pt>
                <c:pt idx="7999">
                  <c:v>55120.800000002841</c:v>
                </c:pt>
                <c:pt idx="8000">
                  <c:v>55128.300000002841</c:v>
                </c:pt>
                <c:pt idx="8001">
                  <c:v>55130.400000002839</c:v>
                </c:pt>
                <c:pt idx="8002">
                  <c:v>55135.400000002839</c:v>
                </c:pt>
                <c:pt idx="8003">
                  <c:v>55138.100000002843</c:v>
                </c:pt>
                <c:pt idx="8004">
                  <c:v>55140.700000002827</c:v>
                </c:pt>
                <c:pt idx="8005">
                  <c:v>55150.000000002838</c:v>
                </c:pt>
                <c:pt idx="8006">
                  <c:v>55153.500000002838</c:v>
                </c:pt>
                <c:pt idx="8007">
                  <c:v>55157.000000002838</c:v>
                </c:pt>
                <c:pt idx="8008">
                  <c:v>55161.900000002839</c:v>
                </c:pt>
                <c:pt idx="8009">
                  <c:v>55167.000000002838</c:v>
                </c:pt>
                <c:pt idx="8010">
                  <c:v>55172.100000002843</c:v>
                </c:pt>
                <c:pt idx="8011">
                  <c:v>55177.300000002833</c:v>
                </c:pt>
                <c:pt idx="8012">
                  <c:v>55181.00000000283</c:v>
                </c:pt>
                <c:pt idx="8013">
                  <c:v>55186.00000000283</c:v>
                </c:pt>
                <c:pt idx="8014">
                  <c:v>55190.300000002833</c:v>
                </c:pt>
                <c:pt idx="8015">
                  <c:v>55192.400000002832</c:v>
                </c:pt>
                <c:pt idx="8016">
                  <c:v>55194.300000002833</c:v>
                </c:pt>
                <c:pt idx="8017">
                  <c:v>55200.50000000283</c:v>
                </c:pt>
                <c:pt idx="8018">
                  <c:v>55202.600000002829</c:v>
                </c:pt>
                <c:pt idx="8019">
                  <c:v>55207.600000002829</c:v>
                </c:pt>
                <c:pt idx="8020">
                  <c:v>55212.600000002829</c:v>
                </c:pt>
                <c:pt idx="8021">
                  <c:v>55215.900000002832</c:v>
                </c:pt>
                <c:pt idx="8022">
                  <c:v>55223.400000002832</c:v>
                </c:pt>
                <c:pt idx="8023">
                  <c:v>55227.00000000283</c:v>
                </c:pt>
                <c:pt idx="8024">
                  <c:v>55233.800000002833</c:v>
                </c:pt>
                <c:pt idx="8025">
                  <c:v>55238.100000002843</c:v>
                </c:pt>
                <c:pt idx="8026">
                  <c:v>55244.300000002833</c:v>
                </c:pt>
                <c:pt idx="8027">
                  <c:v>55251.800000002833</c:v>
                </c:pt>
                <c:pt idx="8028">
                  <c:v>55256.800000002833</c:v>
                </c:pt>
                <c:pt idx="8029">
                  <c:v>55263.600000002843</c:v>
                </c:pt>
                <c:pt idx="8030">
                  <c:v>55268.600000002843</c:v>
                </c:pt>
                <c:pt idx="8031">
                  <c:v>55271.500000002838</c:v>
                </c:pt>
                <c:pt idx="8032">
                  <c:v>55275.800000002841</c:v>
                </c:pt>
                <c:pt idx="8033">
                  <c:v>55285.800000002841</c:v>
                </c:pt>
                <c:pt idx="8034">
                  <c:v>55290.100000002843</c:v>
                </c:pt>
                <c:pt idx="8035">
                  <c:v>55295.000000002838</c:v>
                </c:pt>
                <c:pt idx="8036">
                  <c:v>55301.800000002848</c:v>
                </c:pt>
                <c:pt idx="8037">
                  <c:v>55309.000000002838</c:v>
                </c:pt>
                <c:pt idx="8038">
                  <c:v>55313.300000002848</c:v>
                </c:pt>
                <c:pt idx="8039">
                  <c:v>55319.900000002854</c:v>
                </c:pt>
                <c:pt idx="8040">
                  <c:v>55326.400000002854</c:v>
                </c:pt>
                <c:pt idx="8041">
                  <c:v>55331.400000002854</c:v>
                </c:pt>
                <c:pt idx="8042">
                  <c:v>55337.600000002843</c:v>
                </c:pt>
                <c:pt idx="8043">
                  <c:v>55343.600000002843</c:v>
                </c:pt>
                <c:pt idx="8044">
                  <c:v>55347.900000002854</c:v>
                </c:pt>
                <c:pt idx="8045">
                  <c:v>55352.200000002827</c:v>
                </c:pt>
                <c:pt idx="8046">
                  <c:v>55356.500000002852</c:v>
                </c:pt>
                <c:pt idx="8047">
                  <c:v>55360.800000002862</c:v>
                </c:pt>
                <c:pt idx="8048">
                  <c:v>55365.100000002858</c:v>
                </c:pt>
                <c:pt idx="8049">
                  <c:v>55369.400000002861</c:v>
                </c:pt>
                <c:pt idx="8050">
                  <c:v>55373.700000002857</c:v>
                </c:pt>
                <c:pt idx="8051">
                  <c:v>55378.000000002867</c:v>
                </c:pt>
                <c:pt idx="8052">
                  <c:v>55382.30000000287</c:v>
                </c:pt>
                <c:pt idx="8053">
                  <c:v>55388.700000002871</c:v>
                </c:pt>
                <c:pt idx="8054">
                  <c:v>55398.700000002871</c:v>
                </c:pt>
                <c:pt idx="8055">
                  <c:v>55405.500000002881</c:v>
                </c:pt>
                <c:pt idx="8056">
                  <c:v>55415.500000002881</c:v>
                </c:pt>
                <c:pt idx="8057">
                  <c:v>55420.500000002881</c:v>
                </c:pt>
                <c:pt idx="8058">
                  <c:v>55427.300000002877</c:v>
                </c:pt>
                <c:pt idx="8059">
                  <c:v>55430.800000002877</c:v>
                </c:pt>
                <c:pt idx="8060">
                  <c:v>55434.800000002877</c:v>
                </c:pt>
                <c:pt idx="8061">
                  <c:v>55439.10000000288</c:v>
                </c:pt>
                <c:pt idx="8062">
                  <c:v>55443.400000002883</c:v>
                </c:pt>
                <c:pt idx="8063">
                  <c:v>55447.700000002893</c:v>
                </c:pt>
                <c:pt idx="8064">
                  <c:v>55453.700000002893</c:v>
                </c:pt>
                <c:pt idx="8065">
                  <c:v>55457.200000002893</c:v>
                </c:pt>
                <c:pt idx="8066">
                  <c:v>55461.500000002889</c:v>
                </c:pt>
                <c:pt idx="8067">
                  <c:v>55465.800000002899</c:v>
                </c:pt>
                <c:pt idx="8068">
                  <c:v>55470.100000002887</c:v>
                </c:pt>
                <c:pt idx="8069">
                  <c:v>55479.400000002897</c:v>
                </c:pt>
                <c:pt idx="8070">
                  <c:v>55483.7000000029</c:v>
                </c:pt>
                <c:pt idx="8071">
                  <c:v>55488.000000002903</c:v>
                </c:pt>
                <c:pt idx="8072">
                  <c:v>55498.000000002903</c:v>
                </c:pt>
                <c:pt idx="8073">
                  <c:v>55505.600000002902</c:v>
                </c:pt>
                <c:pt idx="8074">
                  <c:v>55513.2000000029</c:v>
                </c:pt>
                <c:pt idx="8075">
                  <c:v>55517.500000002903</c:v>
                </c:pt>
                <c:pt idx="8076">
                  <c:v>55519.000000002903</c:v>
                </c:pt>
                <c:pt idx="8077">
                  <c:v>55527.500000002903</c:v>
                </c:pt>
                <c:pt idx="8078">
                  <c:v>55531.000000002903</c:v>
                </c:pt>
                <c:pt idx="8079">
                  <c:v>55534.500000002903</c:v>
                </c:pt>
                <c:pt idx="8080">
                  <c:v>55538.800000002913</c:v>
                </c:pt>
                <c:pt idx="8081">
                  <c:v>55543.100000002909</c:v>
                </c:pt>
                <c:pt idx="8082">
                  <c:v>55548.100000002909</c:v>
                </c:pt>
                <c:pt idx="8083">
                  <c:v>55551.600000002909</c:v>
                </c:pt>
                <c:pt idx="8084">
                  <c:v>55558.00000000291</c:v>
                </c:pt>
                <c:pt idx="8085">
                  <c:v>55562.300000002913</c:v>
                </c:pt>
                <c:pt idx="8086">
                  <c:v>55567.50000000291</c:v>
                </c:pt>
                <c:pt idx="8087">
                  <c:v>55571.00000000291</c:v>
                </c:pt>
                <c:pt idx="8088">
                  <c:v>55574.50000000291</c:v>
                </c:pt>
                <c:pt idx="8089">
                  <c:v>55579.50000000291</c:v>
                </c:pt>
                <c:pt idx="8090">
                  <c:v>55583.00000000291</c:v>
                </c:pt>
                <c:pt idx="8091">
                  <c:v>55588.00000000291</c:v>
                </c:pt>
                <c:pt idx="8092">
                  <c:v>55597.300000002913</c:v>
                </c:pt>
                <c:pt idx="8093">
                  <c:v>55607.300000002913</c:v>
                </c:pt>
                <c:pt idx="8094">
                  <c:v>55616.600000002923</c:v>
                </c:pt>
                <c:pt idx="8095">
                  <c:v>55625.900000002919</c:v>
                </c:pt>
                <c:pt idx="8096">
                  <c:v>55630.900000002919</c:v>
                </c:pt>
                <c:pt idx="8097">
                  <c:v>55635.200000002922</c:v>
                </c:pt>
                <c:pt idx="8098">
                  <c:v>55644.500000002932</c:v>
                </c:pt>
                <c:pt idx="8099">
                  <c:v>55653.800000002928</c:v>
                </c:pt>
                <c:pt idx="8100">
                  <c:v>55660.600000002931</c:v>
                </c:pt>
                <c:pt idx="8101">
                  <c:v>55670.600000002931</c:v>
                </c:pt>
                <c:pt idx="8102">
                  <c:v>55680.600000002931</c:v>
                </c:pt>
                <c:pt idx="8103">
                  <c:v>55690.600000002931</c:v>
                </c:pt>
                <c:pt idx="8104">
                  <c:v>55697.400000002941</c:v>
                </c:pt>
                <c:pt idx="8105">
                  <c:v>55705.900000002941</c:v>
                </c:pt>
                <c:pt idx="8106">
                  <c:v>55710.900000002941</c:v>
                </c:pt>
                <c:pt idx="8107">
                  <c:v>55715.200000002937</c:v>
                </c:pt>
                <c:pt idx="8108">
                  <c:v>55719.500000002939</c:v>
                </c:pt>
                <c:pt idx="8109">
                  <c:v>55723.500000002939</c:v>
                </c:pt>
                <c:pt idx="8110">
                  <c:v>55727.800000002942</c:v>
                </c:pt>
                <c:pt idx="8111">
                  <c:v>55731.800000002942</c:v>
                </c:pt>
                <c:pt idx="8112">
                  <c:v>55735.300000002942</c:v>
                </c:pt>
                <c:pt idx="8113">
                  <c:v>55742.100000002953</c:v>
                </c:pt>
                <c:pt idx="8114">
                  <c:v>55748.200000002937</c:v>
                </c:pt>
                <c:pt idx="8115">
                  <c:v>55754.000000002947</c:v>
                </c:pt>
                <c:pt idx="8116">
                  <c:v>55758.000000002947</c:v>
                </c:pt>
                <c:pt idx="8117">
                  <c:v>55765.500000002947</c:v>
                </c:pt>
                <c:pt idx="8118">
                  <c:v>55770.500000002947</c:v>
                </c:pt>
                <c:pt idx="8119">
                  <c:v>55778.000000002947</c:v>
                </c:pt>
                <c:pt idx="8120">
                  <c:v>55785.500000002947</c:v>
                </c:pt>
                <c:pt idx="8121">
                  <c:v>55794.80000000295</c:v>
                </c:pt>
                <c:pt idx="8122">
                  <c:v>55804.100000002953</c:v>
                </c:pt>
                <c:pt idx="8123">
                  <c:v>55808.400000002963</c:v>
                </c:pt>
                <c:pt idx="8124">
                  <c:v>55818.400000002963</c:v>
                </c:pt>
                <c:pt idx="8125">
                  <c:v>55825.500000002961</c:v>
                </c:pt>
                <c:pt idx="8126">
                  <c:v>55833.300000002957</c:v>
                </c:pt>
                <c:pt idx="8127">
                  <c:v>55840.10000000296</c:v>
                </c:pt>
                <c:pt idx="8128">
                  <c:v>55846.900000002963</c:v>
                </c:pt>
                <c:pt idx="8129">
                  <c:v>55856.900000002963</c:v>
                </c:pt>
                <c:pt idx="8130">
                  <c:v>55860.900000002963</c:v>
                </c:pt>
                <c:pt idx="8131">
                  <c:v>55865.900000002963</c:v>
                </c:pt>
                <c:pt idx="8132">
                  <c:v>55875.200000002973</c:v>
                </c:pt>
                <c:pt idx="8133">
                  <c:v>55884.500000002969</c:v>
                </c:pt>
                <c:pt idx="8134">
                  <c:v>55893.800000002972</c:v>
                </c:pt>
                <c:pt idx="8135">
                  <c:v>55900.600000002982</c:v>
                </c:pt>
                <c:pt idx="8136">
                  <c:v>55905.600000002982</c:v>
                </c:pt>
                <c:pt idx="8137">
                  <c:v>55915.600000002982</c:v>
                </c:pt>
                <c:pt idx="8138">
                  <c:v>55921.400000002977</c:v>
                </c:pt>
                <c:pt idx="8139">
                  <c:v>55930.70000000298</c:v>
                </c:pt>
                <c:pt idx="8140">
                  <c:v>55940.000000002983</c:v>
                </c:pt>
                <c:pt idx="8141">
                  <c:v>55950.000000002983</c:v>
                </c:pt>
                <c:pt idx="8142">
                  <c:v>55960.000000002983</c:v>
                </c:pt>
                <c:pt idx="8143">
                  <c:v>55969.300000003001</c:v>
                </c:pt>
                <c:pt idx="8144">
                  <c:v>55978.600000002989</c:v>
                </c:pt>
                <c:pt idx="8145">
                  <c:v>55988.600000002989</c:v>
                </c:pt>
                <c:pt idx="8146">
                  <c:v>55993.600000002989</c:v>
                </c:pt>
                <c:pt idx="8147">
                  <c:v>56002.900000002999</c:v>
                </c:pt>
                <c:pt idx="8148">
                  <c:v>56007.900000002999</c:v>
                </c:pt>
                <c:pt idx="8149">
                  <c:v>56017.900000002999</c:v>
                </c:pt>
                <c:pt idx="8150">
                  <c:v>56023.700000002988</c:v>
                </c:pt>
                <c:pt idx="8151">
                  <c:v>56033.700000002988</c:v>
                </c:pt>
                <c:pt idx="8152">
                  <c:v>56038.700000002988</c:v>
                </c:pt>
                <c:pt idx="8153">
                  <c:v>56048.700000002988</c:v>
                </c:pt>
                <c:pt idx="8154">
                  <c:v>56052.700000002988</c:v>
                </c:pt>
                <c:pt idx="8155">
                  <c:v>56062.700000002988</c:v>
                </c:pt>
                <c:pt idx="8156">
                  <c:v>56072.700000002988</c:v>
                </c:pt>
                <c:pt idx="8157">
                  <c:v>56077.000000002998</c:v>
                </c:pt>
                <c:pt idx="8158">
                  <c:v>56082.000000002998</c:v>
                </c:pt>
                <c:pt idx="8159">
                  <c:v>56091.300000003001</c:v>
                </c:pt>
                <c:pt idx="8160">
                  <c:v>56101.300000003001</c:v>
                </c:pt>
                <c:pt idx="8161">
                  <c:v>56106.300000003001</c:v>
                </c:pt>
                <c:pt idx="8162">
                  <c:v>56110.600000003004</c:v>
                </c:pt>
                <c:pt idx="8163">
                  <c:v>56114.900000003006</c:v>
                </c:pt>
                <c:pt idx="8164">
                  <c:v>56120.700000002988</c:v>
                </c:pt>
                <c:pt idx="8165">
                  <c:v>56130.700000002988</c:v>
                </c:pt>
                <c:pt idx="8166">
                  <c:v>56140.700000002988</c:v>
                </c:pt>
                <c:pt idx="8167">
                  <c:v>56147.600000003004</c:v>
                </c:pt>
                <c:pt idx="8168">
                  <c:v>56154.800000003008</c:v>
                </c:pt>
                <c:pt idx="8169">
                  <c:v>56164.100000003004</c:v>
                </c:pt>
                <c:pt idx="8170">
                  <c:v>56174.100000003004</c:v>
                </c:pt>
                <c:pt idx="8171">
                  <c:v>56184.100000003004</c:v>
                </c:pt>
                <c:pt idx="8172">
                  <c:v>56193.400000003006</c:v>
                </c:pt>
                <c:pt idx="8173">
                  <c:v>56202.700000002988</c:v>
                </c:pt>
                <c:pt idx="8174">
                  <c:v>56209.600000003004</c:v>
                </c:pt>
                <c:pt idx="8175">
                  <c:v>56217.100000003004</c:v>
                </c:pt>
                <c:pt idx="8176">
                  <c:v>56220.700000002988</c:v>
                </c:pt>
                <c:pt idx="8177">
                  <c:v>56227.50000000302</c:v>
                </c:pt>
                <c:pt idx="8178">
                  <c:v>56236.800000003022</c:v>
                </c:pt>
                <c:pt idx="8179">
                  <c:v>56244.400000003021</c:v>
                </c:pt>
                <c:pt idx="8180">
                  <c:v>56252.00000000302</c:v>
                </c:pt>
                <c:pt idx="8181">
                  <c:v>56256.00000000302</c:v>
                </c:pt>
                <c:pt idx="8182">
                  <c:v>56260.300000003022</c:v>
                </c:pt>
                <c:pt idx="8183">
                  <c:v>56269.600000003033</c:v>
                </c:pt>
                <c:pt idx="8184">
                  <c:v>56273.900000003028</c:v>
                </c:pt>
                <c:pt idx="8185">
                  <c:v>56279.700000003017</c:v>
                </c:pt>
                <c:pt idx="8186">
                  <c:v>56284.000000003027</c:v>
                </c:pt>
                <c:pt idx="8187">
                  <c:v>56289.800000003037</c:v>
                </c:pt>
                <c:pt idx="8188">
                  <c:v>56291.900000003043</c:v>
                </c:pt>
                <c:pt idx="8189">
                  <c:v>56296.200000003017</c:v>
                </c:pt>
                <c:pt idx="8190">
                  <c:v>56300.800000003037</c:v>
                </c:pt>
                <c:pt idx="8191">
                  <c:v>56304.300000003037</c:v>
                </c:pt>
                <c:pt idx="8192">
                  <c:v>56313.600000003033</c:v>
                </c:pt>
                <c:pt idx="8193">
                  <c:v>56322.900000003043</c:v>
                </c:pt>
                <c:pt idx="8194">
                  <c:v>56328.700000003017</c:v>
                </c:pt>
                <c:pt idx="8195">
                  <c:v>56331.300000003037</c:v>
                </c:pt>
                <c:pt idx="8196">
                  <c:v>56337.700000003017</c:v>
                </c:pt>
                <c:pt idx="8197">
                  <c:v>56342.000000003027</c:v>
                </c:pt>
                <c:pt idx="8198">
                  <c:v>56346.90000000305</c:v>
                </c:pt>
                <c:pt idx="8199">
                  <c:v>56351.200000003053</c:v>
                </c:pt>
                <c:pt idx="8200">
                  <c:v>56358.000000003063</c:v>
                </c:pt>
                <c:pt idx="8201">
                  <c:v>56364.800000003059</c:v>
                </c:pt>
                <c:pt idx="8202">
                  <c:v>56371.600000003047</c:v>
                </c:pt>
                <c:pt idx="8203">
                  <c:v>56378.400000003057</c:v>
                </c:pt>
                <c:pt idx="8204">
                  <c:v>56385.200000003053</c:v>
                </c:pt>
                <c:pt idx="8205">
                  <c:v>56394.50000000307</c:v>
                </c:pt>
                <c:pt idx="8206">
                  <c:v>56403.800000003073</c:v>
                </c:pt>
                <c:pt idx="8207">
                  <c:v>56413.100000003084</c:v>
                </c:pt>
                <c:pt idx="8208">
                  <c:v>56422.400000003079</c:v>
                </c:pt>
                <c:pt idx="8209">
                  <c:v>56431.700000003068</c:v>
                </c:pt>
                <c:pt idx="8210">
                  <c:v>56436.000000003092</c:v>
                </c:pt>
                <c:pt idx="8211">
                  <c:v>56440.300000003088</c:v>
                </c:pt>
                <c:pt idx="8212">
                  <c:v>56449.600000003084</c:v>
                </c:pt>
                <c:pt idx="8213">
                  <c:v>56458.900000003086</c:v>
                </c:pt>
                <c:pt idx="8214">
                  <c:v>56468.200000003068</c:v>
                </c:pt>
                <c:pt idx="8215">
                  <c:v>56477.5000000031</c:v>
                </c:pt>
                <c:pt idx="8216">
                  <c:v>56486.800000003102</c:v>
                </c:pt>
                <c:pt idx="8217">
                  <c:v>56496.100000003113</c:v>
                </c:pt>
                <c:pt idx="8218">
                  <c:v>56505.400000003108</c:v>
                </c:pt>
                <c:pt idx="8219">
                  <c:v>56514.700000003097</c:v>
                </c:pt>
                <c:pt idx="8220">
                  <c:v>56521.500000003107</c:v>
                </c:pt>
                <c:pt idx="8221">
                  <c:v>56528.300000003117</c:v>
                </c:pt>
                <c:pt idx="8222">
                  <c:v>56535.10000000312</c:v>
                </c:pt>
                <c:pt idx="8223">
                  <c:v>56540.900000003123</c:v>
                </c:pt>
                <c:pt idx="8224">
                  <c:v>56545.800000003132</c:v>
                </c:pt>
                <c:pt idx="8225">
                  <c:v>56552.600000003127</c:v>
                </c:pt>
                <c:pt idx="8226">
                  <c:v>56556.90000000313</c:v>
                </c:pt>
                <c:pt idx="8227">
                  <c:v>56566.200000003133</c:v>
                </c:pt>
                <c:pt idx="8228">
                  <c:v>56573.000000003143</c:v>
                </c:pt>
                <c:pt idx="8229">
                  <c:v>56580.800000003139</c:v>
                </c:pt>
                <c:pt idx="8230">
                  <c:v>56587.600000003127</c:v>
                </c:pt>
                <c:pt idx="8231">
                  <c:v>56597.600000003127</c:v>
                </c:pt>
                <c:pt idx="8232">
                  <c:v>56602.600000003127</c:v>
                </c:pt>
                <c:pt idx="8233">
                  <c:v>56611.900000003137</c:v>
                </c:pt>
                <c:pt idx="8234">
                  <c:v>56616.200000003133</c:v>
                </c:pt>
                <c:pt idx="8235">
                  <c:v>56623.00000000315</c:v>
                </c:pt>
                <c:pt idx="8236">
                  <c:v>56633.00000000315</c:v>
                </c:pt>
                <c:pt idx="8237">
                  <c:v>56640.200000003133</c:v>
                </c:pt>
                <c:pt idx="8238">
                  <c:v>56648.00000000315</c:v>
                </c:pt>
                <c:pt idx="8239">
                  <c:v>56655.800000003153</c:v>
                </c:pt>
                <c:pt idx="8240">
                  <c:v>56664.800000003153</c:v>
                </c:pt>
                <c:pt idx="8241">
                  <c:v>56673.800000003153</c:v>
                </c:pt>
                <c:pt idx="8242">
                  <c:v>56682.800000003153</c:v>
                </c:pt>
                <c:pt idx="8243">
                  <c:v>56687.800000003153</c:v>
                </c:pt>
                <c:pt idx="8244">
                  <c:v>56692.100000003164</c:v>
                </c:pt>
                <c:pt idx="8245">
                  <c:v>56701.400000003159</c:v>
                </c:pt>
                <c:pt idx="8246">
                  <c:v>56710.700000003148</c:v>
                </c:pt>
                <c:pt idx="8247">
                  <c:v>56720.000000003172</c:v>
                </c:pt>
                <c:pt idx="8248">
                  <c:v>56729.300000003168</c:v>
                </c:pt>
                <c:pt idx="8249">
                  <c:v>56738.600000003171</c:v>
                </c:pt>
                <c:pt idx="8250">
                  <c:v>56745.400000003181</c:v>
                </c:pt>
                <c:pt idx="8251">
                  <c:v>56750.800000003183</c:v>
                </c:pt>
                <c:pt idx="8252">
                  <c:v>56755.800000003183</c:v>
                </c:pt>
                <c:pt idx="8253">
                  <c:v>56760.100000003178</c:v>
                </c:pt>
                <c:pt idx="8254">
                  <c:v>56766.900000003181</c:v>
                </c:pt>
                <c:pt idx="8255">
                  <c:v>56773.700000003177</c:v>
                </c:pt>
                <c:pt idx="8256">
                  <c:v>56778.700000003177</c:v>
                </c:pt>
                <c:pt idx="8257">
                  <c:v>56785.100000003193</c:v>
                </c:pt>
                <c:pt idx="8258">
                  <c:v>56789.400000003188</c:v>
                </c:pt>
                <c:pt idx="8259">
                  <c:v>56797.200000003177</c:v>
                </c:pt>
                <c:pt idx="8260">
                  <c:v>56804.30000000319</c:v>
                </c:pt>
                <c:pt idx="8261">
                  <c:v>56812.100000003193</c:v>
                </c:pt>
                <c:pt idx="8262">
                  <c:v>56817.100000003193</c:v>
                </c:pt>
                <c:pt idx="8263">
                  <c:v>56821.400000003203</c:v>
                </c:pt>
                <c:pt idx="8264">
                  <c:v>56828.500000003187</c:v>
                </c:pt>
                <c:pt idx="8265">
                  <c:v>56836.300000003197</c:v>
                </c:pt>
                <c:pt idx="8266">
                  <c:v>56844.100000003193</c:v>
                </c:pt>
                <c:pt idx="8267">
                  <c:v>56851.900000003203</c:v>
                </c:pt>
                <c:pt idx="8268">
                  <c:v>56859.700000003177</c:v>
                </c:pt>
                <c:pt idx="8269">
                  <c:v>56867.500000003187</c:v>
                </c:pt>
                <c:pt idx="8270">
                  <c:v>56875.300000003197</c:v>
                </c:pt>
                <c:pt idx="8271">
                  <c:v>56882.400000003203</c:v>
                </c:pt>
                <c:pt idx="8272">
                  <c:v>56890.200000003177</c:v>
                </c:pt>
                <c:pt idx="8273">
                  <c:v>56897.000000003187</c:v>
                </c:pt>
                <c:pt idx="8274">
                  <c:v>56902.000000003187</c:v>
                </c:pt>
                <c:pt idx="8275">
                  <c:v>56909.800000003197</c:v>
                </c:pt>
                <c:pt idx="8276">
                  <c:v>56916.100000003193</c:v>
                </c:pt>
                <c:pt idx="8277">
                  <c:v>56923.600000003193</c:v>
                </c:pt>
                <c:pt idx="8278">
                  <c:v>56931.400000003217</c:v>
                </c:pt>
                <c:pt idx="8279">
                  <c:v>56939.200000003177</c:v>
                </c:pt>
                <c:pt idx="8280">
                  <c:v>56946.300000003233</c:v>
                </c:pt>
                <c:pt idx="8281">
                  <c:v>56953.900000003217</c:v>
                </c:pt>
                <c:pt idx="8282">
                  <c:v>56963.200000003177</c:v>
                </c:pt>
                <c:pt idx="8283">
                  <c:v>56970.700000003177</c:v>
                </c:pt>
                <c:pt idx="8284">
                  <c:v>56975.000000003223</c:v>
                </c:pt>
                <c:pt idx="8285">
                  <c:v>56981.600000003193</c:v>
                </c:pt>
                <c:pt idx="8286">
                  <c:v>56988.200000003177</c:v>
                </c:pt>
                <c:pt idx="8287">
                  <c:v>56993.200000003177</c:v>
                </c:pt>
                <c:pt idx="8288">
                  <c:v>57000.300000003233</c:v>
                </c:pt>
                <c:pt idx="8289">
                  <c:v>57008.600000003193</c:v>
                </c:pt>
                <c:pt idx="8290">
                  <c:v>57017.600000003193</c:v>
                </c:pt>
                <c:pt idx="8291">
                  <c:v>57026.600000003193</c:v>
                </c:pt>
                <c:pt idx="8292">
                  <c:v>57034.400000003217</c:v>
                </c:pt>
                <c:pt idx="8293">
                  <c:v>57043.700000003177</c:v>
                </c:pt>
                <c:pt idx="8294">
                  <c:v>57053.700000003177</c:v>
                </c:pt>
                <c:pt idx="8295">
                  <c:v>57061.500000003223</c:v>
                </c:pt>
                <c:pt idx="8296">
                  <c:v>57070.800000003233</c:v>
                </c:pt>
                <c:pt idx="8297">
                  <c:v>57078.300000003233</c:v>
                </c:pt>
                <c:pt idx="8298">
                  <c:v>57083.300000003233</c:v>
                </c:pt>
                <c:pt idx="8299">
                  <c:v>57088.300000003233</c:v>
                </c:pt>
                <c:pt idx="8300">
                  <c:v>57094.000000003223</c:v>
                </c:pt>
                <c:pt idx="8301">
                  <c:v>57099.000000003223</c:v>
                </c:pt>
                <c:pt idx="8302">
                  <c:v>57108.300000003233</c:v>
                </c:pt>
                <c:pt idx="8303">
                  <c:v>57113.300000003233</c:v>
                </c:pt>
                <c:pt idx="8304">
                  <c:v>57118.300000003233</c:v>
                </c:pt>
                <c:pt idx="8305">
                  <c:v>57123.300000003233</c:v>
                </c:pt>
                <c:pt idx="8306">
                  <c:v>57130.100000003193</c:v>
                </c:pt>
                <c:pt idx="8307">
                  <c:v>57134.400000003217</c:v>
                </c:pt>
                <c:pt idx="8308">
                  <c:v>57139.300000003233</c:v>
                </c:pt>
                <c:pt idx="8309">
                  <c:v>57146.100000003193</c:v>
                </c:pt>
                <c:pt idx="8310">
                  <c:v>57151.500000003252</c:v>
                </c:pt>
                <c:pt idx="8311">
                  <c:v>57156.500000003252</c:v>
                </c:pt>
                <c:pt idx="8312">
                  <c:v>57160.800000003263</c:v>
                </c:pt>
                <c:pt idx="8313">
                  <c:v>57166.600000003193</c:v>
                </c:pt>
                <c:pt idx="8314">
                  <c:v>57171.600000003193</c:v>
                </c:pt>
                <c:pt idx="8315">
                  <c:v>57177.000000003252</c:v>
                </c:pt>
                <c:pt idx="8316">
                  <c:v>57182.000000003252</c:v>
                </c:pt>
                <c:pt idx="8317">
                  <c:v>57187.800000003263</c:v>
                </c:pt>
                <c:pt idx="8318">
                  <c:v>57192.800000003263</c:v>
                </c:pt>
                <c:pt idx="8319">
                  <c:v>57197.800000003263</c:v>
                </c:pt>
                <c:pt idx="8320">
                  <c:v>57204.600000003193</c:v>
                </c:pt>
                <c:pt idx="8321">
                  <c:v>57208.600000003193</c:v>
                </c:pt>
                <c:pt idx="8322">
                  <c:v>57215.400000003247</c:v>
                </c:pt>
                <c:pt idx="8323">
                  <c:v>57223.200000003177</c:v>
                </c:pt>
                <c:pt idx="8324">
                  <c:v>57227.600000003273</c:v>
                </c:pt>
                <c:pt idx="8325">
                  <c:v>57237.600000003273</c:v>
                </c:pt>
                <c:pt idx="8326">
                  <c:v>57245.400000003283</c:v>
                </c:pt>
                <c:pt idx="8327">
                  <c:v>57253.200000003177</c:v>
                </c:pt>
                <c:pt idx="8328">
                  <c:v>57261.000000003267</c:v>
                </c:pt>
                <c:pt idx="8329">
                  <c:v>57268.800000003277</c:v>
                </c:pt>
                <c:pt idx="8330">
                  <c:v>57274.900000003283</c:v>
                </c:pt>
                <c:pt idx="8331">
                  <c:v>57279.200000003177</c:v>
                </c:pt>
                <c:pt idx="8332">
                  <c:v>57283.500000003267</c:v>
                </c:pt>
                <c:pt idx="8333">
                  <c:v>57288.500000003267</c:v>
                </c:pt>
                <c:pt idx="8334">
                  <c:v>57293.500000003267</c:v>
                </c:pt>
                <c:pt idx="8335">
                  <c:v>57298.500000003267</c:v>
                </c:pt>
                <c:pt idx="8336">
                  <c:v>57302.500000003267</c:v>
                </c:pt>
                <c:pt idx="8337">
                  <c:v>57307.500000003267</c:v>
                </c:pt>
                <c:pt idx="8338">
                  <c:v>57315.300000003277</c:v>
                </c:pt>
                <c:pt idx="8339">
                  <c:v>57321.600000003273</c:v>
                </c:pt>
                <c:pt idx="8340">
                  <c:v>57326.600000003273</c:v>
                </c:pt>
                <c:pt idx="8341">
                  <c:v>57334.400000003283</c:v>
                </c:pt>
                <c:pt idx="8342">
                  <c:v>57338.400000003283</c:v>
                </c:pt>
                <c:pt idx="8343">
                  <c:v>57345.200000003177</c:v>
                </c:pt>
                <c:pt idx="8344">
                  <c:v>57349.500000003303</c:v>
                </c:pt>
                <c:pt idx="8345">
                  <c:v>57354.400000003297</c:v>
                </c:pt>
                <c:pt idx="8346">
                  <c:v>57359.300000003313</c:v>
                </c:pt>
                <c:pt idx="8347">
                  <c:v>57364.200000003177</c:v>
                </c:pt>
                <c:pt idx="8348">
                  <c:v>57369.100000003273</c:v>
                </c:pt>
                <c:pt idx="8349">
                  <c:v>57374.000000003303</c:v>
                </c:pt>
                <c:pt idx="8350">
                  <c:v>57378.900000003297</c:v>
                </c:pt>
                <c:pt idx="8351">
                  <c:v>57383.800000003313</c:v>
                </c:pt>
                <c:pt idx="8352">
                  <c:v>57388.700000003177</c:v>
                </c:pt>
                <c:pt idx="8353">
                  <c:v>57393.600000003273</c:v>
                </c:pt>
                <c:pt idx="8354">
                  <c:v>57398.500000003303</c:v>
                </c:pt>
                <c:pt idx="8355">
                  <c:v>57403.400000003297</c:v>
                </c:pt>
                <c:pt idx="8356">
                  <c:v>57408.300000003321</c:v>
                </c:pt>
                <c:pt idx="8357">
                  <c:v>57413.200000003177</c:v>
                </c:pt>
                <c:pt idx="8358">
                  <c:v>57418.100000003316</c:v>
                </c:pt>
                <c:pt idx="8359">
                  <c:v>57423.000000003332</c:v>
                </c:pt>
                <c:pt idx="8360">
                  <c:v>57427.900000003327</c:v>
                </c:pt>
                <c:pt idx="8361">
                  <c:v>57432.800000003328</c:v>
                </c:pt>
                <c:pt idx="8362">
                  <c:v>57437.700000003177</c:v>
                </c:pt>
                <c:pt idx="8363">
                  <c:v>57442.600000003316</c:v>
                </c:pt>
                <c:pt idx="8364">
                  <c:v>57447.500000003332</c:v>
                </c:pt>
                <c:pt idx="8365">
                  <c:v>57452.400000003327</c:v>
                </c:pt>
                <c:pt idx="8366">
                  <c:v>57457.300000003343</c:v>
                </c:pt>
                <c:pt idx="8367">
                  <c:v>57462.200000003177</c:v>
                </c:pt>
                <c:pt idx="8368">
                  <c:v>57467.100000003316</c:v>
                </c:pt>
                <c:pt idx="8369">
                  <c:v>57472.000000003332</c:v>
                </c:pt>
                <c:pt idx="8370">
                  <c:v>57476.900000003327</c:v>
                </c:pt>
                <c:pt idx="8371">
                  <c:v>57481.800000003343</c:v>
                </c:pt>
                <c:pt idx="8372">
                  <c:v>57486.700000003177</c:v>
                </c:pt>
                <c:pt idx="8373">
                  <c:v>57491.600000003316</c:v>
                </c:pt>
                <c:pt idx="8374">
                  <c:v>57498.800000003343</c:v>
                </c:pt>
                <c:pt idx="8375">
                  <c:v>57506.000000003332</c:v>
                </c:pt>
                <c:pt idx="8376">
                  <c:v>57513.200000003177</c:v>
                </c:pt>
                <c:pt idx="8377">
                  <c:v>57520.300000003343</c:v>
                </c:pt>
                <c:pt idx="8378">
                  <c:v>57525.300000003343</c:v>
                </c:pt>
                <c:pt idx="8379">
                  <c:v>57532.200000003177</c:v>
                </c:pt>
                <c:pt idx="8380">
                  <c:v>57537.100000003316</c:v>
                </c:pt>
                <c:pt idx="8381">
                  <c:v>57544.300000003343</c:v>
                </c:pt>
                <c:pt idx="8382">
                  <c:v>57551.500000003332</c:v>
                </c:pt>
                <c:pt idx="8383">
                  <c:v>57558.700000003177</c:v>
                </c:pt>
                <c:pt idx="8384">
                  <c:v>57568.000000003332</c:v>
                </c:pt>
                <c:pt idx="8385">
                  <c:v>57572.300000003343</c:v>
                </c:pt>
                <c:pt idx="8386">
                  <c:v>57575.800000003343</c:v>
                </c:pt>
                <c:pt idx="8387">
                  <c:v>57582.900000003327</c:v>
                </c:pt>
                <c:pt idx="8388">
                  <c:v>57589.800000003343</c:v>
                </c:pt>
                <c:pt idx="8389">
                  <c:v>57596.700000003177</c:v>
                </c:pt>
                <c:pt idx="8390">
                  <c:v>57601.600000003316</c:v>
                </c:pt>
                <c:pt idx="8391">
                  <c:v>57608.800000003343</c:v>
                </c:pt>
                <c:pt idx="8392">
                  <c:v>57618.100000003316</c:v>
                </c:pt>
                <c:pt idx="8393">
                  <c:v>57623.900000003327</c:v>
                </c:pt>
                <c:pt idx="8394">
                  <c:v>57631.100000003316</c:v>
                </c:pt>
                <c:pt idx="8395">
                  <c:v>57640.400000003327</c:v>
                </c:pt>
                <c:pt idx="8396">
                  <c:v>57649.700000003177</c:v>
                </c:pt>
                <c:pt idx="8397">
                  <c:v>57659.000000003332</c:v>
                </c:pt>
                <c:pt idx="8398">
                  <c:v>57664.000000003332</c:v>
                </c:pt>
                <c:pt idx="8399">
                  <c:v>57673.30000000335</c:v>
                </c:pt>
                <c:pt idx="8400">
                  <c:v>57682.600000003353</c:v>
                </c:pt>
                <c:pt idx="8401">
                  <c:v>57691.900000003363</c:v>
                </c:pt>
                <c:pt idx="8402">
                  <c:v>57701.200000003177</c:v>
                </c:pt>
                <c:pt idx="8403">
                  <c:v>57710.500000003347</c:v>
                </c:pt>
                <c:pt idx="8404">
                  <c:v>57719.800000003357</c:v>
                </c:pt>
                <c:pt idx="8405">
                  <c:v>57729.100000003353</c:v>
                </c:pt>
                <c:pt idx="8406">
                  <c:v>57738.40000000337</c:v>
                </c:pt>
                <c:pt idx="8407">
                  <c:v>57747.700000003373</c:v>
                </c:pt>
                <c:pt idx="8408">
                  <c:v>57757.700000003373</c:v>
                </c:pt>
                <c:pt idx="8409">
                  <c:v>57767.700000003373</c:v>
                </c:pt>
                <c:pt idx="8410">
                  <c:v>57777.700000003373</c:v>
                </c:pt>
                <c:pt idx="8411">
                  <c:v>57787.000000003383</c:v>
                </c:pt>
                <c:pt idx="8412">
                  <c:v>57797.000000003383</c:v>
                </c:pt>
                <c:pt idx="8413">
                  <c:v>57806.300000003379</c:v>
                </c:pt>
                <c:pt idx="8414">
                  <c:v>57815.600000003367</c:v>
                </c:pt>
                <c:pt idx="8415">
                  <c:v>57824.900000003377</c:v>
                </c:pt>
                <c:pt idx="8416">
                  <c:v>57834.200000003373</c:v>
                </c:pt>
                <c:pt idx="8417">
                  <c:v>57843.500000003383</c:v>
                </c:pt>
                <c:pt idx="8418">
                  <c:v>57852.800000003394</c:v>
                </c:pt>
                <c:pt idx="8419">
                  <c:v>57862.800000003394</c:v>
                </c:pt>
                <c:pt idx="8420">
                  <c:v>57872.100000003367</c:v>
                </c:pt>
                <c:pt idx="8421">
                  <c:v>57879.300000003394</c:v>
                </c:pt>
                <c:pt idx="8422">
                  <c:v>57886.500000003383</c:v>
                </c:pt>
                <c:pt idx="8423">
                  <c:v>57893.700000003373</c:v>
                </c:pt>
                <c:pt idx="8424">
                  <c:v>57903.000000003383</c:v>
                </c:pt>
                <c:pt idx="8425">
                  <c:v>57908.000000003383</c:v>
                </c:pt>
                <c:pt idx="8426">
                  <c:v>57915.500000003383</c:v>
                </c:pt>
                <c:pt idx="8427">
                  <c:v>57924.500000003383</c:v>
                </c:pt>
                <c:pt idx="8428">
                  <c:v>57931.700000003373</c:v>
                </c:pt>
                <c:pt idx="8429">
                  <c:v>57938.900000003377</c:v>
                </c:pt>
                <c:pt idx="8430">
                  <c:v>57946.100000003367</c:v>
                </c:pt>
                <c:pt idx="8431">
                  <c:v>57953.300000003379</c:v>
                </c:pt>
                <c:pt idx="8432">
                  <c:v>57960.500000003383</c:v>
                </c:pt>
                <c:pt idx="8433">
                  <c:v>57967.700000003373</c:v>
                </c:pt>
                <c:pt idx="8434">
                  <c:v>57977.000000003383</c:v>
                </c:pt>
                <c:pt idx="8435">
                  <c:v>57986.300000003379</c:v>
                </c:pt>
                <c:pt idx="8436">
                  <c:v>57993.800000003379</c:v>
                </c:pt>
                <c:pt idx="8437">
                  <c:v>58003.800000003379</c:v>
                </c:pt>
                <c:pt idx="8438">
                  <c:v>58013.800000003379</c:v>
                </c:pt>
                <c:pt idx="8439">
                  <c:v>58021.000000003383</c:v>
                </c:pt>
                <c:pt idx="8440">
                  <c:v>58028.100000003367</c:v>
                </c:pt>
                <c:pt idx="8441">
                  <c:v>58032.100000003367</c:v>
                </c:pt>
                <c:pt idx="8442">
                  <c:v>58035.600000003367</c:v>
                </c:pt>
                <c:pt idx="8443">
                  <c:v>58039.900000003377</c:v>
                </c:pt>
                <c:pt idx="8444">
                  <c:v>58041.100000003367</c:v>
                </c:pt>
                <c:pt idx="8445">
                  <c:v>58046.100000003367</c:v>
                </c:pt>
                <c:pt idx="8446">
                  <c:v>58056.100000003367</c:v>
                </c:pt>
                <c:pt idx="8447">
                  <c:v>58066.100000003367</c:v>
                </c:pt>
                <c:pt idx="8448">
                  <c:v>58076.100000003367</c:v>
                </c:pt>
                <c:pt idx="8449">
                  <c:v>58081.100000003367</c:v>
                </c:pt>
                <c:pt idx="8450">
                  <c:v>58091.100000003367</c:v>
                </c:pt>
                <c:pt idx="8451">
                  <c:v>58101.100000003367</c:v>
                </c:pt>
                <c:pt idx="8452">
                  <c:v>58111.100000003367</c:v>
                </c:pt>
                <c:pt idx="8453">
                  <c:v>58118.600000003367</c:v>
                </c:pt>
                <c:pt idx="8454">
                  <c:v>58128.600000003367</c:v>
                </c:pt>
                <c:pt idx="8455">
                  <c:v>58135.500000003383</c:v>
                </c:pt>
                <c:pt idx="8456">
                  <c:v>58139.500000003383</c:v>
                </c:pt>
                <c:pt idx="8457">
                  <c:v>58143.500000003383</c:v>
                </c:pt>
                <c:pt idx="8458">
                  <c:v>58153.500000003383</c:v>
                </c:pt>
                <c:pt idx="8459">
                  <c:v>58157.800000003379</c:v>
                </c:pt>
                <c:pt idx="8460">
                  <c:v>58167.800000003379</c:v>
                </c:pt>
                <c:pt idx="8461">
                  <c:v>58174.500000003383</c:v>
                </c:pt>
                <c:pt idx="8462">
                  <c:v>58181.300000003379</c:v>
                </c:pt>
                <c:pt idx="8463">
                  <c:v>58184.800000003379</c:v>
                </c:pt>
                <c:pt idx="8464">
                  <c:v>58192.700000003373</c:v>
                </c:pt>
                <c:pt idx="8465">
                  <c:v>58197.400000003377</c:v>
                </c:pt>
                <c:pt idx="8466">
                  <c:v>58201.700000003373</c:v>
                </c:pt>
                <c:pt idx="8467">
                  <c:v>58204.600000003367</c:v>
                </c:pt>
                <c:pt idx="8468">
                  <c:v>58212.900000003377</c:v>
                </c:pt>
                <c:pt idx="8469">
                  <c:v>58220.300000003394</c:v>
                </c:pt>
                <c:pt idx="8470">
                  <c:v>58228.100000003367</c:v>
                </c:pt>
                <c:pt idx="8471">
                  <c:v>58235.600000003367</c:v>
                </c:pt>
                <c:pt idx="8472">
                  <c:v>58244.600000003367</c:v>
                </c:pt>
                <c:pt idx="8473">
                  <c:v>58249.600000003367</c:v>
                </c:pt>
                <c:pt idx="8474">
                  <c:v>58254.500000003383</c:v>
                </c:pt>
                <c:pt idx="8475">
                  <c:v>58259.500000003383</c:v>
                </c:pt>
                <c:pt idx="8476">
                  <c:v>58267.100000003367</c:v>
                </c:pt>
                <c:pt idx="8477">
                  <c:v>58271.400000003377</c:v>
                </c:pt>
                <c:pt idx="8478">
                  <c:v>58278.300000003394</c:v>
                </c:pt>
                <c:pt idx="8479">
                  <c:v>58283.300000003394</c:v>
                </c:pt>
                <c:pt idx="8480">
                  <c:v>58288.300000003394</c:v>
                </c:pt>
                <c:pt idx="8481">
                  <c:v>58295.800000003394</c:v>
                </c:pt>
                <c:pt idx="8482">
                  <c:v>58300.100000003367</c:v>
                </c:pt>
                <c:pt idx="8483">
                  <c:v>58304.400000003377</c:v>
                </c:pt>
                <c:pt idx="8484">
                  <c:v>58311.300000003401</c:v>
                </c:pt>
                <c:pt idx="8485">
                  <c:v>58318.200000003373</c:v>
                </c:pt>
                <c:pt idx="8486">
                  <c:v>58327.500000003412</c:v>
                </c:pt>
                <c:pt idx="8487">
                  <c:v>58331.800000003408</c:v>
                </c:pt>
                <c:pt idx="8488">
                  <c:v>58341.100000003396</c:v>
                </c:pt>
                <c:pt idx="8489">
                  <c:v>58350.400000003407</c:v>
                </c:pt>
                <c:pt idx="8490">
                  <c:v>58359.700000003373</c:v>
                </c:pt>
                <c:pt idx="8491">
                  <c:v>58364.00000000342</c:v>
                </c:pt>
                <c:pt idx="8492">
                  <c:v>58368.300000003423</c:v>
                </c:pt>
                <c:pt idx="8493">
                  <c:v>58375.800000003423</c:v>
                </c:pt>
                <c:pt idx="8494">
                  <c:v>58380.800000003423</c:v>
                </c:pt>
                <c:pt idx="8495">
                  <c:v>58384.800000003423</c:v>
                </c:pt>
                <c:pt idx="8496">
                  <c:v>58394.100000003433</c:v>
                </c:pt>
                <c:pt idx="8497">
                  <c:v>58401.300000003423</c:v>
                </c:pt>
                <c:pt idx="8498">
                  <c:v>58410.600000003433</c:v>
                </c:pt>
                <c:pt idx="8499">
                  <c:v>58420.600000003433</c:v>
                </c:pt>
                <c:pt idx="8500">
                  <c:v>58424.900000003428</c:v>
                </c:pt>
                <c:pt idx="8501">
                  <c:v>58429.200000003417</c:v>
                </c:pt>
                <c:pt idx="8502">
                  <c:v>58439.200000003417</c:v>
                </c:pt>
                <c:pt idx="8503">
                  <c:v>58443.500000003427</c:v>
                </c:pt>
                <c:pt idx="8504">
                  <c:v>58450.400000003443</c:v>
                </c:pt>
                <c:pt idx="8505">
                  <c:v>58454.700000003417</c:v>
                </c:pt>
                <c:pt idx="8506">
                  <c:v>58459.000000003427</c:v>
                </c:pt>
                <c:pt idx="8507">
                  <c:v>58465.900000003443</c:v>
                </c:pt>
                <c:pt idx="8508">
                  <c:v>58471.300000003437</c:v>
                </c:pt>
                <c:pt idx="8509">
                  <c:v>58478.100000003433</c:v>
                </c:pt>
                <c:pt idx="8510">
                  <c:v>58487.40000000345</c:v>
                </c:pt>
                <c:pt idx="8511">
                  <c:v>58496.700000003453</c:v>
                </c:pt>
                <c:pt idx="8512">
                  <c:v>58506.000000003463</c:v>
                </c:pt>
                <c:pt idx="8513">
                  <c:v>58512.800000003459</c:v>
                </c:pt>
                <c:pt idx="8514">
                  <c:v>58519.000000003463</c:v>
                </c:pt>
                <c:pt idx="8515">
                  <c:v>58523.000000003463</c:v>
                </c:pt>
                <c:pt idx="8516">
                  <c:v>58525.600000003447</c:v>
                </c:pt>
                <c:pt idx="8517">
                  <c:v>58532.400000003458</c:v>
                </c:pt>
                <c:pt idx="8518">
                  <c:v>58541.700000003453</c:v>
                </c:pt>
                <c:pt idx="8519">
                  <c:v>58548.500000003463</c:v>
                </c:pt>
                <c:pt idx="8520">
                  <c:v>58555.300000003474</c:v>
                </c:pt>
                <c:pt idx="8521">
                  <c:v>58559.600000003447</c:v>
                </c:pt>
                <c:pt idx="8522">
                  <c:v>58563.900000003472</c:v>
                </c:pt>
                <c:pt idx="8523">
                  <c:v>58573.200000003468</c:v>
                </c:pt>
                <c:pt idx="8524">
                  <c:v>58579.800000003481</c:v>
                </c:pt>
                <c:pt idx="8525">
                  <c:v>58587.000000003471</c:v>
                </c:pt>
                <c:pt idx="8526">
                  <c:v>58593.200000003453</c:v>
                </c:pt>
                <c:pt idx="8527">
                  <c:v>58600.700000003453</c:v>
                </c:pt>
                <c:pt idx="8528">
                  <c:v>58607.600000003447</c:v>
                </c:pt>
                <c:pt idx="8529">
                  <c:v>58612.000000003471</c:v>
                </c:pt>
                <c:pt idx="8530">
                  <c:v>58618.800000003481</c:v>
                </c:pt>
                <c:pt idx="8531">
                  <c:v>58625.600000003476</c:v>
                </c:pt>
                <c:pt idx="8532">
                  <c:v>58631.800000003481</c:v>
                </c:pt>
                <c:pt idx="8533">
                  <c:v>58636.400000003472</c:v>
                </c:pt>
                <c:pt idx="8534">
                  <c:v>58641.400000003472</c:v>
                </c:pt>
                <c:pt idx="8535">
                  <c:v>58647.600000003447</c:v>
                </c:pt>
                <c:pt idx="8536">
                  <c:v>58651.600000003447</c:v>
                </c:pt>
                <c:pt idx="8537">
                  <c:v>58655.100000003447</c:v>
                </c:pt>
                <c:pt idx="8538">
                  <c:v>58657.200000003453</c:v>
                </c:pt>
                <c:pt idx="8539">
                  <c:v>58661.200000003453</c:v>
                </c:pt>
                <c:pt idx="8540">
                  <c:v>58666.200000003453</c:v>
                </c:pt>
                <c:pt idx="8541">
                  <c:v>58672.400000003458</c:v>
                </c:pt>
                <c:pt idx="8542">
                  <c:v>58676.700000003453</c:v>
                </c:pt>
                <c:pt idx="8543">
                  <c:v>58681.700000003453</c:v>
                </c:pt>
                <c:pt idx="8544">
                  <c:v>58686.000000003471</c:v>
                </c:pt>
                <c:pt idx="8545">
                  <c:v>58691.800000003481</c:v>
                </c:pt>
                <c:pt idx="8546">
                  <c:v>58696.100000003476</c:v>
                </c:pt>
                <c:pt idx="8547">
                  <c:v>58703.300000003481</c:v>
                </c:pt>
                <c:pt idx="8548">
                  <c:v>58710.200000003468</c:v>
                </c:pt>
                <c:pt idx="8549">
                  <c:v>58715.200000003468</c:v>
                </c:pt>
                <c:pt idx="8550">
                  <c:v>58720.300000003481</c:v>
                </c:pt>
                <c:pt idx="8551">
                  <c:v>58726.300000003481</c:v>
                </c:pt>
                <c:pt idx="8552">
                  <c:v>58733.100000003476</c:v>
                </c:pt>
                <c:pt idx="8553">
                  <c:v>58739.900000003479</c:v>
                </c:pt>
                <c:pt idx="8554">
                  <c:v>58744.200000003468</c:v>
                </c:pt>
                <c:pt idx="8555">
                  <c:v>58749.200000003468</c:v>
                </c:pt>
                <c:pt idx="8556">
                  <c:v>58753.500000003492</c:v>
                </c:pt>
                <c:pt idx="8557">
                  <c:v>58761.000000003492</c:v>
                </c:pt>
                <c:pt idx="8558">
                  <c:v>58767.000000003492</c:v>
                </c:pt>
                <c:pt idx="8559">
                  <c:v>58771.300000003488</c:v>
                </c:pt>
                <c:pt idx="8560">
                  <c:v>58777.800000003488</c:v>
                </c:pt>
                <c:pt idx="8561">
                  <c:v>58781.800000003488</c:v>
                </c:pt>
                <c:pt idx="8562">
                  <c:v>58791.800000003488</c:v>
                </c:pt>
                <c:pt idx="8563">
                  <c:v>58797.600000003476</c:v>
                </c:pt>
                <c:pt idx="8564">
                  <c:v>58802.700000003468</c:v>
                </c:pt>
                <c:pt idx="8565">
                  <c:v>58807.700000003468</c:v>
                </c:pt>
                <c:pt idx="8566">
                  <c:v>58811.000000003492</c:v>
                </c:pt>
                <c:pt idx="8567">
                  <c:v>58816.800000003503</c:v>
                </c:pt>
                <c:pt idx="8568">
                  <c:v>58823.600000003476</c:v>
                </c:pt>
                <c:pt idx="8569">
                  <c:v>58829.300000003503</c:v>
                </c:pt>
                <c:pt idx="8570">
                  <c:v>58833.600000003476</c:v>
                </c:pt>
                <c:pt idx="8571">
                  <c:v>58835.700000003468</c:v>
                </c:pt>
                <c:pt idx="8572">
                  <c:v>58842.600000003476</c:v>
                </c:pt>
                <c:pt idx="8573">
                  <c:v>58847.600000003476</c:v>
                </c:pt>
                <c:pt idx="8574">
                  <c:v>58851.900000003501</c:v>
                </c:pt>
                <c:pt idx="8575">
                  <c:v>58853.800000003503</c:v>
                </c:pt>
                <c:pt idx="8576">
                  <c:v>58863.100000003513</c:v>
                </c:pt>
                <c:pt idx="8577">
                  <c:v>58872.400000003508</c:v>
                </c:pt>
                <c:pt idx="8578">
                  <c:v>58877.400000003508</c:v>
                </c:pt>
                <c:pt idx="8579">
                  <c:v>58886.700000003497</c:v>
                </c:pt>
                <c:pt idx="8580">
                  <c:v>58892.200000003497</c:v>
                </c:pt>
                <c:pt idx="8581">
                  <c:v>58899.700000003497</c:v>
                </c:pt>
                <c:pt idx="8582">
                  <c:v>58906.600000003513</c:v>
                </c:pt>
                <c:pt idx="8583">
                  <c:v>58914.400000003523</c:v>
                </c:pt>
                <c:pt idx="8584">
                  <c:v>58919.400000003523</c:v>
                </c:pt>
                <c:pt idx="8585">
                  <c:v>58923.700000003497</c:v>
                </c:pt>
                <c:pt idx="8586">
                  <c:v>58931.200000003497</c:v>
                </c:pt>
                <c:pt idx="8587">
                  <c:v>58937.500000003522</c:v>
                </c:pt>
                <c:pt idx="8588">
                  <c:v>58941.900000003523</c:v>
                </c:pt>
                <c:pt idx="8589">
                  <c:v>58944.500000003522</c:v>
                </c:pt>
                <c:pt idx="8590">
                  <c:v>58951.300000003532</c:v>
                </c:pt>
                <c:pt idx="8591">
                  <c:v>58956.300000003532</c:v>
                </c:pt>
                <c:pt idx="8592">
                  <c:v>58963.100000003527</c:v>
                </c:pt>
                <c:pt idx="8593">
                  <c:v>58972.500000003529</c:v>
                </c:pt>
                <c:pt idx="8594">
                  <c:v>58975.100000003527</c:v>
                </c:pt>
                <c:pt idx="8595">
                  <c:v>58980.300000003532</c:v>
                </c:pt>
                <c:pt idx="8596">
                  <c:v>58985.000000003522</c:v>
                </c:pt>
                <c:pt idx="8597">
                  <c:v>58992.10000000352</c:v>
                </c:pt>
                <c:pt idx="8598">
                  <c:v>58999.300000003517</c:v>
                </c:pt>
                <c:pt idx="8599">
                  <c:v>59004.300000003517</c:v>
                </c:pt>
                <c:pt idx="8600">
                  <c:v>59012.10000000352</c:v>
                </c:pt>
                <c:pt idx="8601">
                  <c:v>59021.400000003523</c:v>
                </c:pt>
                <c:pt idx="8602">
                  <c:v>59026.400000003523</c:v>
                </c:pt>
                <c:pt idx="8603">
                  <c:v>59031.300000003532</c:v>
                </c:pt>
                <c:pt idx="8604">
                  <c:v>59035.600000003527</c:v>
                </c:pt>
                <c:pt idx="8605">
                  <c:v>59039.90000000353</c:v>
                </c:pt>
                <c:pt idx="8606">
                  <c:v>59043.700000003533</c:v>
                </c:pt>
                <c:pt idx="8607">
                  <c:v>59045.800000003532</c:v>
                </c:pt>
                <c:pt idx="8608">
                  <c:v>59050.800000003532</c:v>
                </c:pt>
                <c:pt idx="8609">
                  <c:v>59058.300000003532</c:v>
                </c:pt>
                <c:pt idx="8610">
                  <c:v>59060.40000000353</c:v>
                </c:pt>
                <c:pt idx="8611">
                  <c:v>59067.90000000353</c:v>
                </c:pt>
                <c:pt idx="8612">
                  <c:v>59069.800000003532</c:v>
                </c:pt>
                <c:pt idx="8613">
                  <c:v>59076.700000003533</c:v>
                </c:pt>
                <c:pt idx="8614">
                  <c:v>59081.000000003543</c:v>
                </c:pt>
                <c:pt idx="8615">
                  <c:v>59085.300000003539</c:v>
                </c:pt>
                <c:pt idx="8616">
                  <c:v>59092.100000003527</c:v>
                </c:pt>
                <c:pt idx="8617">
                  <c:v>59097.100000003527</c:v>
                </c:pt>
                <c:pt idx="8618">
                  <c:v>59104.300000003539</c:v>
                </c:pt>
                <c:pt idx="8619">
                  <c:v>59111.800000003539</c:v>
                </c:pt>
                <c:pt idx="8620">
                  <c:v>59119.300000003539</c:v>
                </c:pt>
                <c:pt idx="8621">
                  <c:v>59126.100000003527</c:v>
                </c:pt>
                <c:pt idx="8622">
                  <c:v>59131.500000003543</c:v>
                </c:pt>
                <c:pt idx="8623">
                  <c:v>59137.200000003533</c:v>
                </c:pt>
                <c:pt idx="8624">
                  <c:v>59141.200000003533</c:v>
                </c:pt>
                <c:pt idx="8625">
                  <c:v>59148.400000003538</c:v>
                </c:pt>
                <c:pt idx="8626">
                  <c:v>59153.300000003539</c:v>
                </c:pt>
                <c:pt idx="8627">
                  <c:v>59155.400000003538</c:v>
                </c:pt>
                <c:pt idx="8628">
                  <c:v>59157.500000003543</c:v>
                </c:pt>
                <c:pt idx="8629">
                  <c:v>59163.300000003539</c:v>
                </c:pt>
                <c:pt idx="8630">
                  <c:v>59172.600000003527</c:v>
                </c:pt>
                <c:pt idx="8631">
                  <c:v>59177.600000003527</c:v>
                </c:pt>
                <c:pt idx="8632">
                  <c:v>59182.600000003527</c:v>
                </c:pt>
                <c:pt idx="8633">
                  <c:v>59190.400000003538</c:v>
                </c:pt>
                <c:pt idx="8634">
                  <c:v>59198.000000003543</c:v>
                </c:pt>
                <c:pt idx="8635">
                  <c:v>59204.500000003543</c:v>
                </c:pt>
                <c:pt idx="8636">
                  <c:v>59212.000000003543</c:v>
                </c:pt>
                <c:pt idx="8637">
                  <c:v>59215.500000003543</c:v>
                </c:pt>
                <c:pt idx="8638">
                  <c:v>59219.800000003554</c:v>
                </c:pt>
                <c:pt idx="8639">
                  <c:v>59223.300000003554</c:v>
                </c:pt>
                <c:pt idx="8640">
                  <c:v>59229.300000003554</c:v>
                </c:pt>
                <c:pt idx="8641">
                  <c:v>59239.300000003554</c:v>
                </c:pt>
                <c:pt idx="8642">
                  <c:v>59249.300000003554</c:v>
                </c:pt>
                <c:pt idx="8643">
                  <c:v>59253.900000003538</c:v>
                </c:pt>
                <c:pt idx="8644">
                  <c:v>59261.600000003527</c:v>
                </c:pt>
                <c:pt idx="8645">
                  <c:v>59271.600000003527</c:v>
                </c:pt>
                <c:pt idx="8646">
                  <c:v>59279.100000003527</c:v>
                </c:pt>
                <c:pt idx="8647">
                  <c:v>59288.500000003543</c:v>
                </c:pt>
                <c:pt idx="8648">
                  <c:v>59296.300000003554</c:v>
                </c:pt>
                <c:pt idx="8649">
                  <c:v>59298.400000003538</c:v>
                </c:pt>
                <c:pt idx="8650">
                  <c:v>59306.300000003554</c:v>
                </c:pt>
                <c:pt idx="8651">
                  <c:v>59316.300000003554</c:v>
                </c:pt>
                <c:pt idx="8652">
                  <c:v>59326.300000003554</c:v>
                </c:pt>
                <c:pt idx="8653">
                  <c:v>59331.300000003554</c:v>
                </c:pt>
                <c:pt idx="8654">
                  <c:v>59338.800000003554</c:v>
                </c:pt>
                <c:pt idx="8655">
                  <c:v>59346.300000003554</c:v>
                </c:pt>
                <c:pt idx="8656">
                  <c:v>59356.300000003554</c:v>
                </c:pt>
                <c:pt idx="8657">
                  <c:v>59366.300000003554</c:v>
                </c:pt>
                <c:pt idx="8658">
                  <c:v>59367.800000003554</c:v>
                </c:pt>
                <c:pt idx="8659">
                  <c:v>59375.400000003538</c:v>
                </c:pt>
                <c:pt idx="8660">
                  <c:v>59380.400000003538</c:v>
                </c:pt>
                <c:pt idx="8661">
                  <c:v>59390.400000003538</c:v>
                </c:pt>
                <c:pt idx="8662">
                  <c:v>59394.700000003533</c:v>
                </c:pt>
                <c:pt idx="8663">
                  <c:v>59404.000000003551</c:v>
                </c:pt>
                <c:pt idx="8664">
                  <c:v>59414.000000003551</c:v>
                </c:pt>
                <c:pt idx="8665">
                  <c:v>59424.000000003551</c:v>
                </c:pt>
                <c:pt idx="8666">
                  <c:v>59433.300000003561</c:v>
                </c:pt>
                <c:pt idx="8667">
                  <c:v>59440.900000003552</c:v>
                </c:pt>
                <c:pt idx="8668">
                  <c:v>59445.900000003552</c:v>
                </c:pt>
                <c:pt idx="8669">
                  <c:v>59455.900000003552</c:v>
                </c:pt>
                <c:pt idx="8670">
                  <c:v>59465.900000003552</c:v>
                </c:pt>
                <c:pt idx="8671">
                  <c:v>59475.900000003552</c:v>
                </c:pt>
                <c:pt idx="8672">
                  <c:v>59485.900000003552</c:v>
                </c:pt>
                <c:pt idx="8673">
                  <c:v>59495.900000003552</c:v>
                </c:pt>
                <c:pt idx="8674">
                  <c:v>59505.900000003552</c:v>
                </c:pt>
                <c:pt idx="8675">
                  <c:v>59515.900000003552</c:v>
                </c:pt>
                <c:pt idx="8676">
                  <c:v>59525.900000003552</c:v>
                </c:pt>
                <c:pt idx="8677">
                  <c:v>59535.200000003562</c:v>
                </c:pt>
                <c:pt idx="8678">
                  <c:v>59542.700000003562</c:v>
                </c:pt>
                <c:pt idx="8679">
                  <c:v>59552.000000003558</c:v>
                </c:pt>
                <c:pt idx="8680">
                  <c:v>59559.100000003556</c:v>
                </c:pt>
                <c:pt idx="8681">
                  <c:v>59566.900000003559</c:v>
                </c:pt>
                <c:pt idx="8682">
                  <c:v>59571.200000003562</c:v>
                </c:pt>
                <c:pt idx="8683">
                  <c:v>59575.500000003572</c:v>
                </c:pt>
                <c:pt idx="8684">
                  <c:v>59583.000000003572</c:v>
                </c:pt>
                <c:pt idx="8685">
                  <c:v>59588.000000003572</c:v>
                </c:pt>
                <c:pt idx="8686">
                  <c:v>59595.800000003568</c:v>
                </c:pt>
                <c:pt idx="8687">
                  <c:v>59601.20000000357</c:v>
                </c:pt>
                <c:pt idx="8688">
                  <c:v>59611.20000000357</c:v>
                </c:pt>
                <c:pt idx="8689">
                  <c:v>59621.20000000357</c:v>
                </c:pt>
                <c:pt idx="8690">
                  <c:v>59631.20000000357</c:v>
                </c:pt>
                <c:pt idx="8691">
                  <c:v>59636.600000003571</c:v>
                </c:pt>
                <c:pt idx="8692">
                  <c:v>59646.600000003571</c:v>
                </c:pt>
                <c:pt idx="8693">
                  <c:v>59655.900000003581</c:v>
                </c:pt>
                <c:pt idx="8694">
                  <c:v>59663.000000003572</c:v>
                </c:pt>
                <c:pt idx="8695">
                  <c:v>59670.800000003583</c:v>
                </c:pt>
                <c:pt idx="8696">
                  <c:v>59680.100000003578</c:v>
                </c:pt>
                <c:pt idx="8697">
                  <c:v>59686.700000003577</c:v>
                </c:pt>
                <c:pt idx="8698">
                  <c:v>59694.50000000358</c:v>
                </c:pt>
                <c:pt idx="8699">
                  <c:v>59698.800000003583</c:v>
                </c:pt>
                <c:pt idx="8700">
                  <c:v>59706.600000003593</c:v>
                </c:pt>
                <c:pt idx="8701">
                  <c:v>59714.400000003589</c:v>
                </c:pt>
                <c:pt idx="8702">
                  <c:v>59721.500000003587</c:v>
                </c:pt>
                <c:pt idx="8703">
                  <c:v>59728.600000003593</c:v>
                </c:pt>
                <c:pt idx="8704">
                  <c:v>59735.500000003587</c:v>
                </c:pt>
                <c:pt idx="8705">
                  <c:v>59740.500000003587</c:v>
                </c:pt>
                <c:pt idx="8706">
                  <c:v>59745.500000003587</c:v>
                </c:pt>
                <c:pt idx="8707">
                  <c:v>59752.600000003593</c:v>
                </c:pt>
                <c:pt idx="8708">
                  <c:v>59759.700000003577</c:v>
                </c:pt>
                <c:pt idx="8709">
                  <c:v>59766.800000003583</c:v>
                </c:pt>
                <c:pt idx="8710">
                  <c:v>59773.900000003581</c:v>
                </c:pt>
                <c:pt idx="8711">
                  <c:v>59781.00000000358</c:v>
                </c:pt>
                <c:pt idx="8712">
                  <c:v>59785.700000003577</c:v>
                </c:pt>
                <c:pt idx="8713">
                  <c:v>59790.400000003581</c:v>
                </c:pt>
                <c:pt idx="8714">
                  <c:v>59794.700000003577</c:v>
                </c:pt>
                <c:pt idx="8715">
                  <c:v>59801.100000003578</c:v>
                </c:pt>
                <c:pt idx="8716">
                  <c:v>59808.600000003578</c:v>
                </c:pt>
                <c:pt idx="8717">
                  <c:v>59815.700000003577</c:v>
                </c:pt>
                <c:pt idx="8718">
                  <c:v>59820.700000003577</c:v>
                </c:pt>
                <c:pt idx="8719">
                  <c:v>59828.600000003578</c:v>
                </c:pt>
                <c:pt idx="8720">
                  <c:v>59834.600000003578</c:v>
                </c:pt>
                <c:pt idx="8721">
                  <c:v>59842.100000003578</c:v>
                </c:pt>
                <c:pt idx="8722">
                  <c:v>59847.00000000358</c:v>
                </c:pt>
                <c:pt idx="8723">
                  <c:v>59852.00000000358</c:v>
                </c:pt>
                <c:pt idx="8724">
                  <c:v>59856.300000003583</c:v>
                </c:pt>
                <c:pt idx="8725">
                  <c:v>59861.200000003577</c:v>
                </c:pt>
                <c:pt idx="8726">
                  <c:v>59867.700000003577</c:v>
                </c:pt>
                <c:pt idx="8727">
                  <c:v>59874.500000003587</c:v>
                </c:pt>
                <c:pt idx="8728">
                  <c:v>59879.500000003587</c:v>
                </c:pt>
                <c:pt idx="8729">
                  <c:v>59885.30000000359</c:v>
                </c:pt>
                <c:pt idx="8730">
                  <c:v>59891.700000003577</c:v>
                </c:pt>
                <c:pt idx="8731">
                  <c:v>59900.200000003577</c:v>
                </c:pt>
                <c:pt idx="8732">
                  <c:v>59909.500000003587</c:v>
                </c:pt>
                <c:pt idx="8733">
                  <c:v>59918.800000003597</c:v>
                </c:pt>
                <c:pt idx="8734">
                  <c:v>59925.300000003597</c:v>
                </c:pt>
                <c:pt idx="8735">
                  <c:v>59932.400000003603</c:v>
                </c:pt>
                <c:pt idx="8736">
                  <c:v>59934.500000003587</c:v>
                </c:pt>
                <c:pt idx="8737">
                  <c:v>59936.600000003593</c:v>
                </c:pt>
                <c:pt idx="8738">
                  <c:v>59942.600000003593</c:v>
                </c:pt>
                <c:pt idx="8739">
                  <c:v>59952.600000003593</c:v>
                </c:pt>
                <c:pt idx="8740">
                  <c:v>59959.80000000359</c:v>
                </c:pt>
                <c:pt idx="8741">
                  <c:v>59968.80000000359</c:v>
                </c:pt>
                <c:pt idx="8742">
                  <c:v>59977.80000000359</c:v>
                </c:pt>
                <c:pt idx="8743">
                  <c:v>59984.600000003593</c:v>
                </c:pt>
                <c:pt idx="8744">
                  <c:v>59988.900000003603</c:v>
                </c:pt>
                <c:pt idx="8745">
                  <c:v>59998.200000003577</c:v>
                </c:pt>
                <c:pt idx="8746">
                  <c:v>60007.500000003587</c:v>
                </c:pt>
                <c:pt idx="8747">
                  <c:v>60016.800000003597</c:v>
                </c:pt>
                <c:pt idx="8748">
                  <c:v>60026.100000003593</c:v>
                </c:pt>
                <c:pt idx="8749">
                  <c:v>60035.400000003603</c:v>
                </c:pt>
                <c:pt idx="8750">
                  <c:v>60044.700000003577</c:v>
                </c:pt>
                <c:pt idx="8751">
                  <c:v>60054.000000003587</c:v>
                </c:pt>
                <c:pt idx="8752">
                  <c:v>60063.300000003597</c:v>
                </c:pt>
                <c:pt idx="8753">
                  <c:v>60072.600000003593</c:v>
                </c:pt>
                <c:pt idx="8754">
                  <c:v>60081.900000003618</c:v>
                </c:pt>
                <c:pt idx="8755">
                  <c:v>60091.200000003577</c:v>
                </c:pt>
                <c:pt idx="8756">
                  <c:v>60100.500000003623</c:v>
                </c:pt>
                <c:pt idx="8757">
                  <c:v>60109.800000003634</c:v>
                </c:pt>
                <c:pt idx="8758">
                  <c:v>60119.100000003593</c:v>
                </c:pt>
                <c:pt idx="8759">
                  <c:v>60128.400000003618</c:v>
                </c:pt>
                <c:pt idx="8760">
                  <c:v>60137.700000003577</c:v>
                </c:pt>
                <c:pt idx="8761">
                  <c:v>60147.000000003623</c:v>
                </c:pt>
                <c:pt idx="8762">
                  <c:v>60156.300000003634</c:v>
                </c:pt>
                <c:pt idx="8763">
                  <c:v>60165.600000003593</c:v>
                </c:pt>
                <c:pt idx="8764">
                  <c:v>60174.900000003647</c:v>
                </c:pt>
                <c:pt idx="8765">
                  <c:v>60184.200000003577</c:v>
                </c:pt>
                <c:pt idx="8766">
                  <c:v>60193.500000003653</c:v>
                </c:pt>
                <c:pt idx="8767">
                  <c:v>60202.800000003663</c:v>
                </c:pt>
                <c:pt idx="8768">
                  <c:v>60212.100000003593</c:v>
                </c:pt>
                <c:pt idx="8769">
                  <c:v>60216.500000003653</c:v>
                </c:pt>
                <c:pt idx="8770">
                  <c:v>60220.80000000367</c:v>
                </c:pt>
                <c:pt idx="8771">
                  <c:v>60227.900000003647</c:v>
                </c:pt>
                <c:pt idx="8772">
                  <c:v>60237.200000003577</c:v>
                </c:pt>
                <c:pt idx="8773">
                  <c:v>60246.500000003667</c:v>
                </c:pt>
                <c:pt idx="8774">
                  <c:v>60255.800000003677</c:v>
                </c:pt>
                <c:pt idx="8775">
                  <c:v>60265.100000003673</c:v>
                </c:pt>
                <c:pt idx="8776">
                  <c:v>60274.400000003683</c:v>
                </c:pt>
                <c:pt idx="8777">
                  <c:v>60283.700000003577</c:v>
                </c:pt>
                <c:pt idx="8778">
                  <c:v>60293.000000003667</c:v>
                </c:pt>
                <c:pt idx="8779">
                  <c:v>60302.300000003677</c:v>
                </c:pt>
                <c:pt idx="8780">
                  <c:v>60311.600000003673</c:v>
                </c:pt>
                <c:pt idx="8781">
                  <c:v>60320.900000003683</c:v>
                </c:pt>
                <c:pt idx="8782">
                  <c:v>60330.200000003577</c:v>
                </c:pt>
                <c:pt idx="8783">
                  <c:v>60339.500000003703</c:v>
                </c:pt>
                <c:pt idx="8784">
                  <c:v>60348.800000003706</c:v>
                </c:pt>
                <c:pt idx="8785">
                  <c:v>60358.100000003673</c:v>
                </c:pt>
                <c:pt idx="8786">
                  <c:v>60365.000000003703</c:v>
                </c:pt>
                <c:pt idx="8787">
                  <c:v>60374.300000003706</c:v>
                </c:pt>
                <c:pt idx="8788">
                  <c:v>60383.600000003673</c:v>
                </c:pt>
                <c:pt idx="8789">
                  <c:v>60392.900000003698</c:v>
                </c:pt>
                <c:pt idx="8790">
                  <c:v>60402.200000003722</c:v>
                </c:pt>
                <c:pt idx="8791">
                  <c:v>60406.500000003733</c:v>
                </c:pt>
                <c:pt idx="8792">
                  <c:v>60411.500000003733</c:v>
                </c:pt>
                <c:pt idx="8793">
                  <c:v>60420.800000003728</c:v>
                </c:pt>
                <c:pt idx="8794">
                  <c:v>60430.100000003717</c:v>
                </c:pt>
                <c:pt idx="8795">
                  <c:v>60439.400000003727</c:v>
                </c:pt>
                <c:pt idx="8796">
                  <c:v>60448.700000003722</c:v>
                </c:pt>
                <c:pt idx="8797">
                  <c:v>60453.000000003733</c:v>
                </c:pt>
                <c:pt idx="8798">
                  <c:v>60460.200000003722</c:v>
                </c:pt>
                <c:pt idx="8799">
                  <c:v>60469.500000003733</c:v>
                </c:pt>
                <c:pt idx="8800">
                  <c:v>60474.400000003727</c:v>
                </c:pt>
                <c:pt idx="8801">
                  <c:v>60481.600000003717</c:v>
                </c:pt>
                <c:pt idx="8802">
                  <c:v>60490.900000003727</c:v>
                </c:pt>
                <c:pt idx="8803">
                  <c:v>60500.900000003727</c:v>
                </c:pt>
                <c:pt idx="8804">
                  <c:v>60510.200000003722</c:v>
                </c:pt>
                <c:pt idx="8805">
                  <c:v>60514.500000003733</c:v>
                </c:pt>
                <c:pt idx="8806">
                  <c:v>60518.80000000375</c:v>
                </c:pt>
                <c:pt idx="8807">
                  <c:v>60528.100000003753</c:v>
                </c:pt>
                <c:pt idx="8808">
                  <c:v>60535.900000003763</c:v>
                </c:pt>
                <c:pt idx="8809">
                  <c:v>60543.700000003722</c:v>
                </c:pt>
                <c:pt idx="8810">
                  <c:v>60548.700000003722</c:v>
                </c:pt>
                <c:pt idx="8811">
                  <c:v>60558.000000003747</c:v>
                </c:pt>
                <c:pt idx="8812">
                  <c:v>60567.300000003757</c:v>
                </c:pt>
                <c:pt idx="8813">
                  <c:v>60576.600000003753</c:v>
                </c:pt>
                <c:pt idx="8814">
                  <c:v>60585.90000000377</c:v>
                </c:pt>
                <c:pt idx="8815">
                  <c:v>60590.200000003773</c:v>
                </c:pt>
                <c:pt idx="8816">
                  <c:v>60599.500000003783</c:v>
                </c:pt>
                <c:pt idx="8817">
                  <c:v>60608.800000003779</c:v>
                </c:pt>
                <c:pt idx="8818">
                  <c:v>60618.800000003779</c:v>
                </c:pt>
                <c:pt idx="8819">
                  <c:v>60626.000000003783</c:v>
                </c:pt>
                <c:pt idx="8820">
                  <c:v>60633.200000003773</c:v>
                </c:pt>
                <c:pt idx="8821">
                  <c:v>60640.40000000377</c:v>
                </c:pt>
                <c:pt idx="8822">
                  <c:v>60649.700000003773</c:v>
                </c:pt>
                <c:pt idx="8823">
                  <c:v>60656.90000000377</c:v>
                </c:pt>
                <c:pt idx="8824">
                  <c:v>60666.200000003773</c:v>
                </c:pt>
                <c:pt idx="8825">
                  <c:v>60675.500000003783</c:v>
                </c:pt>
                <c:pt idx="8826">
                  <c:v>60684.800000003779</c:v>
                </c:pt>
                <c:pt idx="8827">
                  <c:v>60694.100000003767</c:v>
                </c:pt>
                <c:pt idx="8828">
                  <c:v>60703.400000003778</c:v>
                </c:pt>
                <c:pt idx="8829">
                  <c:v>60712.700000003773</c:v>
                </c:pt>
                <c:pt idx="8830">
                  <c:v>60722.000000003783</c:v>
                </c:pt>
                <c:pt idx="8831">
                  <c:v>60731.300000003786</c:v>
                </c:pt>
                <c:pt idx="8832">
                  <c:v>60740.600000003767</c:v>
                </c:pt>
                <c:pt idx="8833">
                  <c:v>60745.600000003767</c:v>
                </c:pt>
                <c:pt idx="8834">
                  <c:v>60751.600000003767</c:v>
                </c:pt>
                <c:pt idx="8835">
                  <c:v>60759.100000003767</c:v>
                </c:pt>
                <c:pt idx="8836">
                  <c:v>60765.9000000038</c:v>
                </c:pt>
                <c:pt idx="8837">
                  <c:v>60768.000000003783</c:v>
                </c:pt>
                <c:pt idx="8838">
                  <c:v>60777.000000003783</c:v>
                </c:pt>
                <c:pt idx="8839">
                  <c:v>60781.300000003801</c:v>
                </c:pt>
                <c:pt idx="8840">
                  <c:v>60787.100000003797</c:v>
                </c:pt>
                <c:pt idx="8841">
                  <c:v>60791.400000003807</c:v>
                </c:pt>
                <c:pt idx="8842">
                  <c:v>60794.900000003807</c:v>
                </c:pt>
                <c:pt idx="8843">
                  <c:v>60799.200000003802</c:v>
                </c:pt>
                <c:pt idx="8844">
                  <c:v>60803.500000003813</c:v>
                </c:pt>
                <c:pt idx="8845">
                  <c:v>60810.700000003802</c:v>
                </c:pt>
                <c:pt idx="8846">
                  <c:v>60815.100000003797</c:v>
                </c:pt>
                <c:pt idx="8847">
                  <c:v>60820.100000003797</c:v>
                </c:pt>
                <c:pt idx="8848">
                  <c:v>60830.100000003797</c:v>
                </c:pt>
                <c:pt idx="8849">
                  <c:v>60840.100000003797</c:v>
                </c:pt>
                <c:pt idx="8850">
                  <c:v>60850.100000003797</c:v>
                </c:pt>
                <c:pt idx="8851">
                  <c:v>60860.100000003797</c:v>
                </c:pt>
                <c:pt idx="8852">
                  <c:v>60870.100000003797</c:v>
                </c:pt>
                <c:pt idx="8853">
                  <c:v>60880.100000003797</c:v>
                </c:pt>
                <c:pt idx="8854">
                  <c:v>60890.100000003797</c:v>
                </c:pt>
                <c:pt idx="8855">
                  <c:v>60900.100000003797</c:v>
                </c:pt>
                <c:pt idx="8856">
                  <c:v>60904.400000003807</c:v>
                </c:pt>
                <c:pt idx="8857">
                  <c:v>60908.700000003802</c:v>
                </c:pt>
                <c:pt idx="8858">
                  <c:v>60916.50000000382</c:v>
                </c:pt>
                <c:pt idx="8859">
                  <c:v>60924.300000003823</c:v>
                </c:pt>
                <c:pt idx="8860">
                  <c:v>60932.600000003833</c:v>
                </c:pt>
                <c:pt idx="8861">
                  <c:v>60936.600000003833</c:v>
                </c:pt>
                <c:pt idx="8862">
                  <c:v>60941.600000003833</c:v>
                </c:pt>
                <c:pt idx="8863">
                  <c:v>60949.400000003829</c:v>
                </c:pt>
                <c:pt idx="8864">
                  <c:v>60958.400000003829</c:v>
                </c:pt>
                <c:pt idx="8865">
                  <c:v>60967.400000003829</c:v>
                </c:pt>
                <c:pt idx="8866">
                  <c:v>60975.200000003817</c:v>
                </c:pt>
                <c:pt idx="8867">
                  <c:v>60983.000000003827</c:v>
                </c:pt>
                <c:pt idx="8868">
                  <c:v>60990.800000003837</c:v>
                </c:pt>
                <c:pt idx="8869">
                  <c:v>60998.600000003833</c:v>
                </c:pt>
                <c:pt idx="8870">
                  <c:v>61006.400000003843</c:v>
                </c:pt>
                <c:pt idx="8871">
                  <c:v>61014.200000003817</c:v>
                </c:pt>
                <c:pt idx="8872">
                  <c:v>61018.500000003827</c:v>
                </c:pt>
                <c:pt idx="8873">
                  <c:v>61023.500000003827</c:v>
                </c:pt>
                <c:pt idx="8874">
                  <c:v>61030.300000003852</c:v>
                </c:pt>
                <c:pt idx="8875">
                  <c:v>61037.100000003848</c:v>
                </c:pt>
                <c:pt idx="8876">
                  <c:v>61042.100000003848</c:v>
                </c:pt>
                <c:pt idx="8877">
                  <c:v>61048.700000003853</c:v>
                </c:pt>
                <c:pt idx="8878">
                  <c:v>61055.500000003864</c:v>
                </c:pt>
                <c:pt idx="8879">
                  <c:v>61059.800000003859</c:v>
                </c:pt>
                <c:pt idx="8880">
                  <c:v>61066.300000003859</c:v>
                </c:pt>
                <c:pt idx="8881">
                  <c:v>61073.100000003848</c:v>
                </c:pt>
                <c:pt idx="8882">
                  <c:v>61080.600000003848</c:v>
                </c:pt>
                <c:pt idx="8883">
                  <c:v>61084.900000003858</c:v>
                </c:pt>
                <c:pt idx="8884">
                  <c:v>61091.700000003853</c:v>
                </c:pt>
                <c:pt idx="8885">
                  <c:v>61096.700000003853</c:v>
                </c:pt>
                <c:pt idx="8886">
                  <c:v>61103.500000003871</c:v>
                </c:pt>
                <c:pt idx="8887">
                  <c:v>61107.800000003881</c:v>
                </c:pt>
                <c:pt idx="8888">
                  <c:v>61115.600000003877</c:v>
                </c:pt>
                <c:pt idx="8889">
                  <c:v>61123.40000000388</c:v>
                </c:pt>
                <c:pt idx="8890">
                  <c:v>61129.90000000388</c:v>
                </c:pt>
                <c:pt idx="8891">
                  <c:v>61134.200000003882</c:v>
                </c:pt>
                <c:pt idx="8892">
                  <c:v>61138.500000003893</c:v>
                </c:pt>
                <c:pt idx="8893">
                  <c:v>61146.300000003888</c:v>
                </c:pt>
                <c:pt idx="8894">
                  <c:v>61150.600000003877</c:v>
                </c:pt>
                <c:pt idx="8895">
                  <c:v>61155.600000003877</c:v>
                </c:pt>
                <c:pt idx="8896">
                  <c:v>61162.400000003887</c:v>
                </c:pt>
                <c:pt idx="8897">
                  <c:v>61166.700000003882</c:v>
                </c:pt>
                <c:pt idx="8898">
                  <c:v>61173.5000000039</c:v>
                </c:pt>
                <c:pt idx="8899">
                  <c:v>61177.800000003903</c:v>
                </c:pt>
                <c:pt idx="8900">
                  <c:v>61182.100000003913</c:v>
                </c:pt>
                <c:pt idx="8901">
                  <c:v>61186.400000003909</c:v>
                </c:pt>
                <c:pt idx="8902">
                  <c:v>61193.200000003897</c:v>
                </c:pt>
                <c:pt idx="8903">
                  <c:v>61197.200000003897</c:v>
                </c:pt>
                <c:pt idx="8904">
                  <c:v>61202.200000003897</c:v>
                </c:pt>
                <c:pt idx="8905">
                  <c:v>61206.200000003897</c:v>
                </c:pt>
                <c:pt idx="8906">
                  <c:v>61214.000000003907</c:v>
                </c:pt>
                <c:pt idx="8907">
                  <c:v>61223.000000003907</c:v>
                </c:pt>
                <c:pt idx="8908">
                  <c:v>61229.800000003917</c:v>
                </c:pt>
                <c:pt idx="8909">
                  <c:v>61236.60000000392</c:v>
                </c:pt>
                <c:pt idx="8910">
                  <c:v>61241.60000000392</c:v>
                </c:pt>
                <c:pt idx="8911">
                  <c:v>61246.60000000392</c:v>
                </c:pt>
                <c:pt idx="8912">
                  <c:v>61253.10000000392</c:v>
                </c:pt>
                <c:pt idx="8913">
                  <c:v>61258.10000000392</c:v>
                </c:pt>
                <c:pt idx="8914">
                  <c:v>61262.400000003923</c:v>
                </c:pt>
                <c:pt idx="8915">
                  <c:v>61266.700000003933</c:v>
                </c:pt>
                <c:pt idx="8916">
                  <c:v>61272.100000003928</c:v>
                </c:pt>
                <c:pt idx="8917">
                  <c:v>61276.100000003928</c:v>
                </c:pt>
                <c:pt idx="8918">
                  <c:v>61286.100000003928</c:v>
                </c:pt>
                <c:pt idx="8919">
                  <c:v>61295.100000003928</c:v>
                </c:pt>
                <c:pt idx="8920">
                  <c:v>61300.100000003928</c:v>
                </c:pt>
                <c:pt idx="8921">
                  <c:v>61305.90000000393</c:v>
                </c:pt>
                <c:pt idx="8922">
                  <c:v>61309.90000000393</c:v>
                </c:pt>
                <c:pt idx="8923">
                  <c:v>61316.700000003933</c:v>
                </c:pt>
                <c:pt idx="8924">
                  <c:v>61323.500000003944</c:v>
                </c:pt>
                <c:pt idx="8925">
                  <c:v>61331.300000003939</c:v>
                </c:pt>
                <c:pt idx="8926">
                  <c:v>61341.300000003939</c:v>
                </c:pt>
                <c:pt idx="8927">
                  <c:v>61346.300000003939</c:v>
                </c:pt>
                <c:pt idx="8928">
                  <c:v>61351.300000003939</c:v>
                </c:pt>
                <c:pt idx="8929">
                  <c:v>61358.400000003938</c:v>
                </c:pt>
                <c:pt idx="8930">
                  <c:v>61366.200000003933</c:v>
                </c:pt>
                <c:pt idx="8931">
                  <c:v>61374.000000003944</c:v>
                </c:pt>
                <c:pt idx="8932">
                  <c:v>61381.100000003928</c:v>
                </c:pt>
                <c:pt idx="8933">
                  <c:v>61389.600000003928</c:v>
                </c:pt>
                <c:pt idx="8934">
                  <c:v>61393.900000003952</c:v>
                </c:pt>
                <c:pt idx="8935">
                  <c:v>61398.500000003944</c:v>
                </c:pt>
                <c:pt idx="8936">
                  <c:v>61407.800000003946</c:v>
                </c:pt>
                <c:pt idx="8937">
                  <c:v>61412.400000003952</c:v>
                </c:pt>
                <c:pt idx="8938">
                  <c:v>61420.200000003933</c:v>
                </c:pt>
                <c:pt idx="8939">
                  <c:v>61425.200000003933</c:v>
                </c:pt>
                <c:pt idx="8940">
                  <c:v>61430.200000003933</c:v>
                </c:pt>
                <c:pt idx="8941">
                  <c:v>61434.500000003951</c:v>
                </c:pt>
                <c:pt idx="8942">
                  <c:v>61442.300000003961</c:v>
                </c:pt>
                <c:pt idx="8943">
                  <c:v>61448.600000003957</c:v>
                </c:pt>
                <c:pt idx="8944">
                  <c:v>61455.800000003961</c:v>
                </c:pt>
                <c:pt idx="8945">
                  <c:v>61460.500000003951</c:v>
                </c:pt>
                <c:pt idx="8946">
                  <c:v>61464.800000003961</c:v>
                </c:pt>
                <c:pt idx="8947">
                  <c:v>61471.700000003962</c:v>
                </c:pt>
                <c:pt idx="8948">
                  <c:v>61479.200000003962</c:v>
                </c:pt>
                <c:pt idx="8949">
                  <c:v>61486.700000003962</c:v>
                </c:pt>
                <c:pt idx="8950">
                  <c:v>61495.700000003962</c:v>
                </c:pt>
                <c:pt idx="8951">
                  <c:v>61503.300000003961</c:v>
                </c:pt>
                <c:pt idx="8952">
                  <c:v>61507.600000003957</c:v>
                </c:pt>
                <c:pt idx="8953">
                  <c:v>61515.40000000396</c:v>
                </c:pt>
                <c:pt idx="8954">
                  <c:v>61520.40000000396</c:v>
                </c:pt>
                <c:pt idx="8955">
                  <c:v>61528.40000000396</c:v>
                </c:pt>
                <c:pt idx="8956">
                  <c:v>61535.90000000396</c:v>
                </c:pt>
                <c:pt idx="8957">
                  <c:v>61542.800000003961</c:v>
                </c:pt>
                <c:pt idx="8958">
                  <c:v>61547.700000003962</c:v>
                </c:pt>
                <c:pt idx="8959">
                  <c:v>61555.500000003973</c:v>
                </c:pt>
                <c:pt idx="8960">
                  <c:v>61561.700000003962</c:v>
                </c:pt>
                <c:pt idx="8961">
                  <c:v>61568.500000003973</c:v>
                </c:pt>
                <c:pt idx="8962">
                  <c:v>61572.000000003973</c:v>
                </c:pt>
                <c:pt idx="8963">
                  <c:v>61577.500000003973</c:v>
                </c:pt>
                <c:pt idx="8964">
                  <c:v>61584.300000003968</c:v>
                </c:pt>
                <c:pt idx="8965">
                  <c:v>61591.100000003971</c:v>
                </c:pt>
                <c:pt idx="8966">
                  <c:v>61594.600000003971</c:v>
                </c:pt>
                <c:pt idx="8967">
                  <c:v>61599.600000003971</c:v>
                </c:pt>
                <c:pt idx="8968">
                  <c:v>61608.900000003981</c:v>
                </c:pt>
                <c:pt idx="8969">
                  <c:v>61618.200000003977</c:v>
                </c:pt>
                <c:pt idx="8970">
                  <c:v>61627.50000000398</c:v>
                </c:pt>
                <c:pt idx="8971">
                  <c:v>61636.800000003983</c:v>
                </c:pt>
                <c:pt idx="8972">
                  <c:v>61646.100000003993</c:v>
                </c:pt>
                <c:pt idx="8973">
                  <c:v>61655.400000003989</c:v>
                </c:pt>
                <c:pt idx="8974">
                  <c:v>61664.700000003977</c:v>
                </c:pt>
                <c:pt idx="8975">
                  <c:v>61674.000000003987</c:v>
                </c:pt>
                <c:pt idx="8976">
                  <c:v>61683.300000003997</c:v>
                </c:pt>
                <c:pt idx="8977">
                  <c:v>61692.600000004</c:v>
                </c:pt>
                <c:pt idx="8978">
                  <c:v>61701.900000004003</c:v>
                </c:pt>
                <c:pt idx="8979">
                  <c:v>61711.200000004013</c:v>
                </c:pt>
                <c:pt idx="8980">
                  <c:v>61720.500000004009</c:v>
                </c:pt>
                <c:pt idx="8981">
                  <c:v>61727.400000004011</c:v>
                </c:pt>
                <c:pt idx="8982">
                  <c:v>61735.200000004013</c:v>
                </c:pt>
                <c:pt idx="8983">
                  <c:v>61743.000000004024</c:v>
                </c:pt>
                <c:pt idx="8984">
                  <c:v>61749.900000004018</c:v>
                </c:pt>
                <c:pt idx="8985">
                  <c:v>61759.200000004021</c:v>
                </c:pt>
                <c:pt idx="8986">
                  <c:v>61766.400000004018</c:v>
                </c:pt>
                <c:pt idx="8987">
                  <c:v>61773.600000004008</c:v>
                </c:pt>
                <c:pt idx="8988">
                  <c:v>61780.800000004012</c:v>
                </c:pt>
                <c:pt idx="8989">
                  <c:v>61785.800000004012</c:v>
                </c:pt>
                <c:pt idx="8990">
                  <c:v>61790.800000004012</c:v>
                </c:pt>
                <c:pt idx="8991">
                  <c:v>61800.100000004008</c:v>
                </c:pt>
                <c:pt idx="8992">
                  <c:v>61809.400000004018</c:v>
                </c:pt>
                <c:pt idx="8993">
                  <c:v>61818.700000004021</c:v>
                </c:pt>
                <c:pt idx="8994">
                  <c:v>61828.000000004031</c:v>
                </c:pt>
                <c:pt idx="8995">
                  <c:v>61837.300000004027</c:v>
                </c:pt>
                <c:pt idx="8996">
                  <c:v>61846.600000004029</c:v>
                </c:pt>
                <c:pt idx="8997">
                  <c:v>61853.500000004031</c:v>
                </c:pt>
                <c:pt idx="8998">
                  <c:v>61860.700000004028</c:v>
                </c:pt>
                <c:pt idx="8999">
                  <c:v>61864.200000004028</c:v>
                </c:pt>
                <c:pt idx="9000">
                  <c:v>61871.400000004032</c:v>
                </c:pt>
                <c:pt idx="9001">
                  <c:v>61880.700000004028</c:v>
                </c:pt>
                <c:pt idx="9002">
                  <c:v>61890.000000004031</c:v>
                </c:pt>
                <c:pt idx="9003">
                  <c:v>61899.300000004041</c:v>
                </c:pt>
                <c:pt idx="9004">
                  <c:v>61904.200000004043</c:v>
                </c:pt>
                <c:pt idx="9005">
                  <c:v>61911.400000004032</c:v>
                </c:pt>
                <c:pt idx="9006">
                  <c:v>61920.700000004043</c:v>
                </c:pt>
                <c:pt idx="9007">
                  <c:v>61930.000000004038</c:v>
                </c:pt>
                <c:pt idx="9008">
                  <c:v>61939.300000004041</c:v>
                </c:pt>
                <c:pt idx="9009">
                  <c:v>61948.600000004037</c:v>
                </c:pt>
                <c:pt idx="9010">
                  <c:v>61957.900000004047</c:v>
                </c:pt>
                <c:pt idx="9011">
                  <c:v>61964.70000000405</c:v>
                </c:pt>
                <c:pt idx="9012">
                  <c:v>61969.000000004053</c:v>
                </c:pt>
                <c:pt idx="9013">
                  <c:v>61978.300000004063</c:v>
                </c:pt>
                <c:pt idx="9014">
                  <c:v>61986.200000004057</c:v>
                </c:pt>
                <c:pt idx="9015">
                  <c:v>61993.400000004061</c:v>
                </c:pt>
                <c:pt idx="9016">
                  <c:v>62001.000000004053</c:v>
                </c:pt>
                <c:pt idx="9017">
                  <c:v>62008.20000000405</c:v>
                </c:pt>
                <c:pt idx="9018">
                  <c:v>62012.900000004047</c:v>
                </c:pt>
                <c:pt idx="9019">
                  <c:v>62017.900000004047</c:v>
                </c:pt>
                <c:pt idx="9020">
                  <c:v>62027.20000000405</c:v>
                </c:pt>
                <c:pt idx="9021">
                  <c:v>62034.400000004047</c:v>
                </c:pt>
                <c:pt idx="9022">
                  <c:v>62038.70000000405</c:v>
                </c:pt>
                <c:pt idx="9023">
                  <c:v>62043.000000004053</c:v>
                </c:pt>
                <c:pt idx="9024">
                  <c:v>62052.300000004063</c:v>
                </c:pt>
                <c:pt idx="9025">
                  <c:v>62061.600000004059</c:v>
                </c:pt>
                <c:pt idx="9026">
                  <c:v>62070.900000004061</c:v>
                </c:pt>
                <c:pt idx="9027">
                  <c:v>62080.200000004057</c:v>
                </c:pt>
                <c:pt idx="9028">
                  <c:v>62089.500000004067</c:v>
                </c:pt>
                <c:pt idx="9029">
                  <c:v>62098.80000000407</c:v>
                </c:pt>
                <c:pt idx="9030">
                  <c:v>62108.100000004073</c:v>
                </c:pt>
                <c:pt idx="9031">
                  <c:v>62117.400000004083</c:v>
                </c:pt>
                <c:pt idx="9032">
                  <c:v>62125.200000004079</c:v>
                </c:pt>
                <c:pt idx="9033">
                  <c:v>62129.800000004077</c:v>
                </c:pt>
                <c:pt idx="9034">
                  <c:v>62139.10000000408</c:v>
                </c:pt>
                <c:pt idx="9035">
                  <c:v>62144.10000000408</c:v>
                </c:pt>
                <c:pt idx="9036">
                  <c:v>62149.000000004082</c:v>
                </c:pt>
                <c:pt idx="9037">
                  <c:v>62155.900000004083</c:v>
                </c:pt>
                <c:pt idx="9038">
                  <c:v>62162.10000000408</c:v>
                </c:pt>
                <c:pt idx="9039">
                  <c:v>62169.300000004077</c:v>
                </c:pt>
                <c:pt idx="9040">
                  <c:v>62176.800000004077</c:v>
                </c:pt>
                <c:pt idx="9041">
                  <c:v>62180.800000004077</c:v>
                </c:pt>
                <c:pt idx="9042">
                  <c:v>62184.300000004077</c:v>
                </c:pt>
                <c:pt idx="9043">
                  <c:v>62187.800000004077</c:v>
                </c:pt>
                <c:pt idx="9044">
                  <c:v>62195.000000004082</c:v>
                </c:pt>
                <c:pt idx="9045">
                  <c:v>62200.000000004082</c:v>
                </c:pt>
                <c:pt idx="9046">
                  <c:v>62203.500000004082</c:v>
                </c:pt>
                <c:pt idx="9047">
                  <c:v>62207.500000004082</c:v>
                </c:pt>
                <c:pt idx="9048">
                  <c:v>62211.800000004077</c:v>
                </c:pt>
                <c:pt idx="9049">
                  <c:v>62216.10000000408</c:v>
                </c:pt>
                <c:pt idx="9050">
                  <c:v>62219.60000000408</c:v>
                </c:pt>
                <c:pt idx="9051">
                  <c:v>62226.400000004083</c:v>
                </c:pt>
                <c:pt idx="9052">
                  <c:v>62233.500000004082</c:v>
                </c:pt>
                <c:pt idx="9053">
                  <c:v>62238.500000004082</c:v>
                </c:pt>
                <c:pt idx="9054">
                  <c:v>62243.500000004082</c:v>
                </c:pt>
                <c:pt idx="9055">
                  <c:v>62250.300000004099</c:v>
                </c:pt>
                <c:pt idx="9056">
                  <c:v>62255.700000004093</c:v>
                </c:pt>
                <c:pt idx="9057">
                  <c:v>62262.500000004089</c:v>
                </c:pt>
                <c:pt idx="9058">
                  <c:v>62270.000000004089</c:v>
                </c:pt>
                <c:pt idx="9059">
                  <c:v>62275.000000004089</c:v>
                </c:pt>
                <c:pt idx="9060">
                  <c:v>62280.000000004089</c:v>
                </c:pt>
                <c:pt idx="9061">
                  <c:v>62285.400000004098</c:v>
                </c:pt>
                <c:pt idx="9062">
                  <c:v>62290.400000004098</c:v>
                </c:pt>
                <c:pt idx="9063">
                  <c:v>62294.400000004098</c:v>
                </c:pt>
                <c:pt idx="9064">
                  <c:v>62298.400000004098</c:v>
                </c:pt>
                <c:pt idx="9065">
                  <c:v>62305.200000004093</c:v>
                </c:pt>
                <c:pt idx="9066">
                  <c:v>62308.800000004099</c:v>
                </c:pt>
                <c:pt idx="9067">
                  <c:v>62313.500000004089</c:v>
                </c:pt>
                <c:pt idx="9068">
                  <c:v>62318.200000004093</c:v>
                </c:pt>
                <c:pt idx="9069">
                  <c:v>62325.000000004089</c:v>
                </c:pt>
                <c:pt idx="9070">
                  <c:v>62331.900000004098</c:v>
                </c:pt>
                <c:pt idx="9071">
                  <c:v>62340.400000004098</c:v>
                </c:pt>
                <c:pt idx="9072">
                  <c:v>62344.700000004093</c:v>
                </c:pt>
                <c:pt idx="9073">
                  <c:v>62349.700000004093</c:v>
                </c:pt>
                <c:pt idx="9074">
                  <c:v>62356.000000004096</c:v>
                </c:pt>
                <c:pt idx="9075">
                  <c:v>62360.900000004098</c:v>
                </c:pt>
                <c:pt idx="9076">
                  <c:v>62368.400000004098</c:v>
                </c:pt>
                <c:pt idx="9077">
                  <c:v>62375.200000004101</c:v>
                </c:pt>
                <c:pt idx="9078">
                  <c:v>62379.500000004111</c:v>
                </c:pt>
                <c:pt idx="9079">
                  <c:v>62381.400000004112</c:v>
                </c:pt>
                <c:pt idx="9080">
                  <c:v>62385.700000004108</c:v>
                </c:pt>
                <c:pt idx="9081">
                  <c:v>62392.600000004109</c:v>
                </c:pt>
                <c:pt idx="9082">
                  <c:v>62396.100000004109</c:v>
                </c:pt>
                <c:pt idx="9083">
                  <c:v>62403.600000004109</c:v>
                </c:pt>
                <c:pt idx="9084">
                  <c:v>62408.600000004109</c:v>
                </c:pt>
                <c:pt idx="9085">
                  <c:v>62413.600000004109</c:v>
                </c:pt>
                <c:pt idx="9086">
                  <c:v>62417.900000004112</c:v>
                </c:pt>
                <c:pt idx="9087">
                  <c:v>62421.900000004112</c:v>
                </c:pt>
                <c:pt idx="9088">
                  <c:v>62427.900000004112</c:v>
                </c:pt>
                <c:pt idx="9089">
                  <c:v>62433.700000004123</c:v>
                </c:pt>
                <c:pt idx="9090">
                  <c:v>62438.700000004123</c:v>
                </c:pt>
                <c:pt idx="9091">
                  <c:v>62448.700000004123</c:v>
                </c:pt>
                <c:pt idx="9092">
                  <c:v>62453.300000004121</c:v>
                </c:pt>
                <c:pt idx="9093">
                  <c:v>62460.200000004123</c:v>
                </c:pt>
                <c:pt idx="9094">
                  <c:v>62466.700000004123</c:v>
                </c:pt>
                <c:pt idx="9095">
                  <c:v>62473.500000004118</c:v>
                </c:pt>
                <c:pt idx="9096">
                  <c:v>62477.800000004121</c:v>
                </c:pt>
                <c:pt idx="9097">
                  <c:v>62481.300000004121</c:v>
                </c:pt>
                <c:pt idx="9098">
                  <c:v>62487.300000004121</c:v>
                </c:pt>
                <c:pt idx="9099">
                  <c:v>62491.600000004131</c:v>
                </c:pt>
                <c:pt idx="9100">
                  <c:v>62493.500000004133</c:v>
                </c:pt>
                <c:pt idx="9101">
                  <c:v>62495.400000004127</c:v>
                </c:pt>
                <c:pt idx="9102">
                  <c:v>62500.000000004133</c:v>
                </c:pt>
                <c:pt idx="9103">
                  <c:v>62504.400000004127</c:v>
                </c:pt>
                <c:pt idx="9104">
                  <c:v>62508.70000000413</c:v>
                </c:pt>
                <c:pt idx="9105">
                  <c:v>62511.900000004127</c:v>
                </c:pt>
                <c:pt idx="9106">
                  <c:v>62514.600000004131</c:v>
                </c:pt>
                <c:pt idx="9107">
                  <c:v>62521.400000004127</c:v>
                </c:pt>
                <c:pt idx="9108">
                  <c:v>62528.20000000413</c:v>
                </c:pt>
                <c:pt idx="9109">
                  <c:v>62535.400000004127</c:v>
                </c:pt>
                <c:pt idx="9110">
                  <c:v>62543.900000004127</c:v>
                </c:pt>
                <c:pt idx="9111">
                  <c:v>62548.900000004127</c:v>
                </c:pt>
                <c:pt idx="9112">
                  <c:v>62557.20000000413</c:v>
                </c:pt>
                <c:pt idx="9113">
                  <c:v>62562.400000004127</c:v>
                </c:pt>
                <c:pt idx="9114">
                  <c:v>62569.20000000413</c:v>
                </c:pt>
                <c:pt idx="9115">
                  <c:v>62574.20000000413</c:v>
                </c:pt>
                <c:pt idx="9116">
                  <c:v>62578.500000004133</c:v>
                </c:pt>
                <c:pt idx="9117">
                  <c:v>62583.500000004133</c:v>
                </c:pt>
                <c:pt idx="9118">
                  <c:v>62587.800000004143</c:v>
                </c:pt>
                <c:pt idx="9119">
                  <c:v>62592.800000004143</c:v>
                </c:pt>
                <c:pt idx="9120">
                  <c:v>62597.800000004143</c:v>
                </c:pt>
                <c:pt idx="9121">
                  <c:v>62599.900000004141</c:v>
                </c:pt>
                <c:pt idx="9122">
                  <c:v>62606.800000004143</c:v>
                </c:pt>
                <c:pt idx="9123">
                  <c:v>62610.800000004143</c:v>
                </c:pt>
                <c:pt idx="9124">
                  <c:v>62612.000000004133</c:v>
                </c:pt>
                <c:pt idx="9125">
                  <c:v>62616.000000004133</c:v>
                </c:pt>
                <c:pt idx="9126">
                  <c:v>62620.300000004143</c:v>
                </c:pt>
                <c:pt idx="9127">
                  <c:v>62625.500000004133</c:v>
                </c:pt>
                <c:pt idx="9128">
                  <c:v>62629.800000004143</c:v>
                </c:pt>
                <c:pt idx="9129">
                  <c:v>62634.100000004139</c:v>
                </c:pt>
                <c:pt idx="9130">
                  <c:v>62639.800000004143</c:v>
                </c:pt>
                <c:pt idx="9131">
                  <c:v>62645.000000004133</c:v>
                </c:pt>
                <c:pt idx="9132">
                  <c:v>62650.20000000413</c:v>
                </c:pt>
                <c:pt idx="9133">
                  <c:v>62653.70000000413</c:v>
                </c:pt>
                <c:pt idx="9134">
                  <c:v>62660.800000004128</c:v>
                </c:pt>
                <c:pt idx="9135">
                  <c:v>62662.900000004127</c:v>
                </c:pt>
                <c:pt idx="9136">
                  <c:v>62669.100000004131</c:v>
                </c:pt>
                <c:pt idx="9137">
                  <c:v>62673.100000004131</c:v>
                </c:pt>
                <c:pt idx="9138">
                  <c:v>62679.700000004123</c:v>
                </c:pt>
                <c:pt idx="9139">
                  <c:v>62689.700000004123</c:v>
                </c:pt>
                <c:pt idx="9140">
                  <c:v>62694.000000004133</c:v>
                </c:pt>
                <c:pt idx="9141">
                  <c:v>62700.000000004133</c:v>
                </c:pt>
                <c:pt idx="9142">
                  <c:v>62707.200000004123</c:v>
                </c:pt>
                <c:pt idx="9143">
                  <c:v>62713.000000004133</c:v>
                </c:pt>
                <c:pt idx="9144">
                  <c:v>62717.300000004128</c:v>
                </c:pt>
                <c:pt idx="9145">
                  <c:v>62722.400000004127</c:v>
                </c:pt>
                <c:pt idx="9146">
                  <c:v>62729.900000004127</c:v>
                </c:pt>
                <c:pt idx="9147">
                  <c:v>62739.900000004127</c:v>
                </c:pt>
                <c:pt idx="9148">
                  <c:v>62747.500000004133</c:v>
                </c:pt>
                <c:pt idx="9149">
                  <c:v>62756.800000004128</c:v>
                </c:pt>
                <c:pt idx="9150">
                  <c:v>62764.300000004128</c:v>
                </c:pt>
                <c:pt idx="9151">
                  <c:v>62768.600000004131</c:v>
                </c:pt>
                <c:pt idx="9152">
                  <c:v>62777.600000004131</c:v>
                </c:pt>
                <c:pt idx="9153">
                  <c:v>62785.400000004141</c:v>
                </c:pt>
                <c:pt idx="9154">
                  <c:v>62795.400000004141</c:v>
                </c:pt>
                <c:pt idx="9155">
                  <c:v>62799.700000004137</c:v>
                </c:pt>
                <c:pt idx="9156">
                  <c:v>62804.00000000414</c:v>
                </c:pt>
                <c:pt idx="9157">
                  <c:v>62808.00000000414</c:v>
                </c:pt>
                <c:pt idx="9158">
                  <c:v>62815.50000000414</c:v>
                </c:pt>
                <c:pt idx="9159">
                  <c:v>62823.00000000414</c:v>
                </c:pt>
                <c:pt idx="9160">
                  <c:v>62830.50000000414</c:v>
                </c:pt>
                <c:pt idx="9161">
                  <c:v>62834.800000004143</c:v>
                </c:pt>
                <c:pt idx="9162">
                  <c:v>62841.200000004137</c:v>
                </c:pt>
                <c:pt idx="9163">
                  <c:v>62849.000000004147</c:v>
                </c:pt>
                <c:pt idx="9164">
                  <c:v>62855.80000000415</c:v>
                </c:pt>
                <c:pt idx="9165">
                  <c:v>62861.600000004153</c:v>
                </c:pt>
                <c:pt idx="9166">
                  <c:v>62868.80000000415</c:v>
                </c:pt>
                <c:pt idx="9167">
                  <c:v>62878.100000004153</c:v>
                </c:pt>
                <c:pt idx="9168">
                  <c:v>62887.400000004163</c:v>
                </c:pt>
                <c:pt idx="9169">
                  <c:v>62897.400000004163</c:v>
                </c:pt>
                <c:pt idx="9170">
                  <c:v>62904.600000004153</c:v>
                </c:pt>
                <c:pt idx="9171">
                  <c:v>62909.200000004152</c:v>
                </c:pt>
                <c:pt idx="9172">
                  <c:v>62915.700000004152</c:v>
                </c:pt>
                <c:pt idx="9173">
                  <c:v>62920.000000004162</c:v>
                </c:pt>
                <c:pt idx="9174">
                  <c:v>62927.200000004152</c:v>
                </c:pt>
                <c:pt idx="9175">
                  <c:v>62931.500000004162</c:v>
                </c:pt>
                <c:pt idx="9176">
                  <c:v>62937.700000004152</c:v>
                </c:pt>
                <c:pt idx="9177">
                  <c:v>62943.900000004149</c:v>
                </c:pt>
                <c:pt idx="9178">
                  <c:v>62953.200000004152</c:v>
                </c:pt>
                <c:pt idx="9179">
                  <c:v>62962.500000004162</c:v>
                </c:pt>
                <c:pt idx="9180">
                  <c:v>62971.800000004157</c:v>
                </c:pt>
                <c:pt idx="9181">
                  <c:v>62981.10000000416</c:v>
                </c:pt>
                <c:pt idx="9182">
                  <c:v>62990.400000004163</c:v>
                </c:pt>
                <c:pt idx="9183">
                  <c:v>62994.700000004173</c:v>
                </c:pt>
                <c:pt idx="9184">
                  <c:v>63004.000000004169</c:v>
                </c:pt>
                <c:pt idx="9185">
                  <c:v>63010.800000004172</c:v>
                </c:pt>
                <c:pt idx="9186">
                  <c:v>63018.000000004169</c:v>
                </c:pt>
                <c:pt idx="9187">
                  <c:v>63022.300000004172</c:v>
                </c:pt>
                <c:pt idx="9188">
                  <c:v>63029.100000004182</c:v>
                </c:pt>
                <c:pt idx="9189">
                  <c:v>63033.400000004178</c:v>
                </c:pt>
                <c:pt idx="9190">
                  <c:v>63037.700000004181</c:v>
                </c:pt>
                <c:pt idx="9191">
                  <c:v>63042.000000004198</c:v>
                </c:pt>
                <c:pt idx="9192">
                  <c:v>63047.4000000042</c:v>
                </c:pt>
                <c:pt idx="9193">
                  <c:v>63054.9000000042</c:v>
                </c:pt>
                <c:pt idx="9194">
                  <c:v>63059.600000004182</c:v>
                </c:pt>
                <c:pt idx="9195">
                  <c:v>63068.9000000042</c:v>
                </c:pt>
                <c:pt idx="9196">
                  <c:v>63076.700000004188</c:v>
                </c:pt>
                <c:pt idx="9197">
                  <c:v>63083.800000004201</c:v>
                </c:pt>
                <c:pt idx="9198">
                  <c:v>63088.700000004188</c:v>
                </c:pt>
                <c:pt idx="9199">
                  <c:v>63092.4000000042</c:v>
                </c:pt>
                <c:pt idx="9200">
                  <c:v>63096.700000004188</c:v>
                </c:pt>
                <c:pt idx="9201">
                  <c:v>63101.000000004198</c:v>
                </c:pt>
                <c:pt idx="9202">
                  <c:v>63105.300000004201</c:v>
                </c:pt>
                <c:pt idx="9203">
                  <c:v>63112.4000000042</c:v>
                </c:pt>
                <c:pt idx="9204">
                  <c:v>63116.700000004203</c:v>
                </c:pt>
                <c:pt idx="9205">
                  <c:v>63121.000000004198</c:v>
                </c:pt>
                <c:pt idx="9206">
                  <c:v>63125.9000000042</c:v>
                </c:pt>
                <c:pt idx="9207">
                  <c:v>63132.700000004203</c:v>
                </c:pt>
                <c:pt idx="9208">
                  <c:v>63139.500000004213</c:v>
                </c:pt>
                <c:pt idx="9209">
                  <c:v>63142.800000004208</c:v>
                </c:pt>
                <c:pt idx="9210">
                  <c:v>63149.900000004207</c:v>
                </c:pt>
                <c:pt idx="9211">
                  <c:v>63152.000000004213</c:v>
                </c:pt>
                <c:pt idx="9212">
                  <c:v>63156.900000004207</c:v>
                </c:pt>
                <c:pt idx="9213">
                  <c:v>63163.500000004213</c:v>
                </c:pt>
                <c:pt idx="9214">
                  <c:v>63168.400000004207</c:v>
                </c:pt>
                <c:pt idx="9215">
                  <c:v>63173.300000004208</c:v>
                </c:pt>
                <c:pt idx="9216">
                  <c:v>63179.700000004203</c:v>
                </c:pt>
                <c:pt idx="9217">
                  <c:v>63184.600000004197</c:v>
                </c:pt>
                <c:pt idx="9218">
                  <c:v>63192.400000004207</c:v>
                </c:pt>
                <c:pt idx="9219">
                  <c:v>63198.800000004223</c:v>
                </c:pt>
                <c:pt idx="9220">
                  <c:v>63208.800000004223</c:v>
                </c:pt>
                <c:pt idx="9221">
                  <c:v>63218.800000004223</c:v>
                </c:pt>
                <c:pt idx="9222">
                  <c:v>63223.100000004197</c:v>
                </c:pt>
                <c:pt idx="9223">
                  <c:v>63226.600000004197</c:v>
                </c:pt>
                <c:pt idx="9224">
                  <c:v>63234.100000004197</c:v>
                </c:pt>
                <c:pt idx="9225">
                  <c:v>63239.00000000422</c:v>
                </c:pt>
                <c:pt idx="9226">
                  <c:v>63242.300000004223</c:v>
                </c:pt>
                <c:pt idx="9227">
                  <c:v>63245.800000004223</c:v>
                </c:pt>
                <c:pt idx="9228">
                  <c:v>63255.800000004223</c:v>
                </c:pt>
                <c:pt idx="9229">
                  <c:v>63262.700000004217</c:v>
                </c:pt>
                <c:pt idx="9230">
                  <c:v>63268.500000004227</c:v>
                </c:pt>
                <c:pt idx="9231">
                  <c:v>63275.30000000423</c:v>
                </c:pt>
                <c:pt idx="9232">
                  <c:v>63278.80000000423</c:v>
                </c:pt>
                <c:pt idx="9233">
                  <c:v>63283.100000004233</c:v>
                </c:pt>
                <c:pt idx="9234">
                  <c:v>63286.600000004233</c:v>
                </c:pt>
                <c:pt idx="9235">
                  <c:v>63290.900000004243</c:v>
                </c:pt>
                <c:pt idx="9236">
                  <c:v>63294.900000004243</c:v>
                </c:pt>
                <c:pt idx="9237">
                  <c:v>63302.000000004227</c:v>
                </c:pt>
                <c:pt idx="9238">
                  <c:v>63307.000000004227</c:v>
                </c:pt>
                <c:pt idx="9239">
                  <c:v>63313.800000004238</c:v>
                </c:pt>
                <c:pt idx="9240">
                  <c:v>63320.900000004243</c:v>
                </c:pt>
                <c:pt idx="9241">
                  <c:v>63328.700000004217</c:v>
                </c:pt>
                <c:pt idx="9242">
                  <c:v>63336.500000004227</c:v>
                </c:pt>
                <c:pt idx="9243">
                  <c:v>63344.300000004238</c:v>
                </c:pt>
                <c:pt idx="9244">
                  <c:v>63352.100000004233</c:v>
                </c:pt>
                <c:pt idx="9245">
                  <c:v>63359.900000004251</c:v>
                </c:pt>
                <c:pt idx="9246">
                  <c:v>63367.700000004254</c:v>
                </c:pt>
                <c:pt idx="9247">
                  <c:v>63375.500000004256</c:v>
                </c:pt>
                <c:pt idx="9248">
                  <c:v>63383.300000004259</c:v>
                </c:pt>
                <c:pt idx="9249">
                  <c:v>63390.400000004258</c:v>
                </c:pt>
                <c:pt idx="9250">
                  <c:v>63394.700000004254</c:v>
                </c:pt>
                <c:pt idx="9251">
                  <c:v>63399.000000004256</c:v>
                </c:pt>
                <c:pt idx="9252">
                  <c:v>63409.000000004256</c:v>
                </c:pt>
                <c:pt idx="9253">
                  <c:v>63416.800000004267</c:v>
                </c:pt>
                <c:pt idx="9254">
                  <c:v>63421.800000004267</c:v>
                </c:pt>
                <c:pt idx="9255">
                  <c:v>63426.800000004267</c:v>
                </c:pt>
                <c:pt idx="9256">
                  <c:v>63434.60000000427</c:v>
                </c:pt>
                <c:pt idx="9257">
                  <c:v>63439.60000000427</c:v>
                </c:pt>
                <c:pt idx="9258">
                  <c:v>63446.400000004272</c:v>
                </c:pt>
                <c:pt idx="9259">
                  <c:v>63450.700000004283</c:v>
                </c:pt>
                <c:pt idx="9260">
                  <c:v>63457.000000004278</c:v>
                </c:pt>
                <c:pt idx="9261">
                  <c:v>63461.300000004281</c:v>
                </c:pt>
                <c:pt idx="9262">
                  <c:v>63466.300000004281</c:v>
                </c:pt>
                <c:pt idx="9263">
                  <c:v>63472.000000004278</c:v>
                </c:pt>
                <c:pt idx="9264">
                  <c:v>63476.300000004281</c:v>
                </c:pt>
                <c:pt idx="9265">
                  <c:v>63480.600000004277</c:v>
                </c:pt>
                <c:pt idx="9266">
                  <c:v>63485.600000004277</c:v>
                </c:pt>
                <c:pt idx="9267">
                  <c:v>63493.400000004287</c:v>
                </c:pt>
                <c:pt idx="9268">
                  <c:v>63497.700000004283</c:v>
                </c:pt>
                <c:pt idx="9269">
                  <c:v>63502.000000004293</c:v>
                </c:pt>
                <c:pt idx="9270">
                  <c:v>63508.600000004277</c:v>
                </c:pt>
                <c:pt idx="9271">
                  <c:v>63515.700000004283</c:v>
                </c:pt>
                <c:pt idx="9272">
                  <c:v>63522.800000004288</c:v>
                </c:pt>
                <c:pt idx="9273">
                  <c:v>63532.800000004288</c:v>
                </c:pt>
                <c:pt idx="9274">
                  <c:v>63537.100000004277</c:v>
                </c:pt>
                <c:pt idx="9275">
                  <c:v>63547.100000004277</c:v>
                </c:pt>
                <c:pt idx="9276">
                  <c:v>63554.200000004283</c:v>
                </c:pt>
                <c:pt idx="9277">
                  <c:v>63561.300000004288</c:v>
                </c:pt>
                <c:pt idx="9278">
                  <c:v>63567.600000004277</c:v>
                </c:pt>
                <c:pt idx="9279">
                  <c:v>63573.100000004277</c:v>
                </c:pt>
                <c:pt idx="9280">
                  <c:v>63577.400000004287</c:v>
                </c:pt>
                <c:pt idx="9281">
                  <c:v>63582.400000004287</c:v>
                </c:pt>
                <c:pt idx="9282">
                  <c:v>63589.200000004283</c:v>
                </c:pt>
                <c:pt idx="9283">
                  <c:v>63593.5000000043</c:v>
                </c:pt>
                <c:pt idx="9284">
                  <c:v>63597.800000004303</c:v>
                </c:pt>
                <c:pt idx="9285">
                  <c:v>63604.300000004303</c:v>
                </c:pt>
                <c:pt idx="9286">
                  <c:v>63611.400000004302</c:v>
                </c:pt>
                <c:pt idx="9287">
                  <c:v>63617.100000004277</c:v>
                </c:pt>
                <c:pt idx="9288">
                  <c:v>63621.100000004277</c:v>
                </c:pt>
                <c:pt idx="9289">
                  <c:v>63627.900000004302</c:v>
                </c:pt>
                <c:pt idx="9290">
                  <c:v>63636.900000004302</c:v>
                </c:pt>
                <c:pt idx="9291">
                  <c:v>63641.900000004302</c:v>
                </c:pt>
                <c:pt idx="9292">
                  <c:v>63646.900000004302</c:v>
                </c:pt>
                <c:pt idx="9293">
                  <c:v>63652.900000004302</c:v>
                </c:pt>
                <c:pt idx="9294">
                  <c:v>63656.900000004302</c:v>
                </c:pt>
                <c:pt idx="9295">
                  <c:v>63663.300000004303</c:v>
                </c:pt>
                <c:pt idx="9296">
                  <c:v>63668.300000004303</c:v>
                </c:pt>
                <c:pt idx="9297">
                  <c:v>63676.100000004313</c:v>
                </c:pt>
                <c:pt idx="9298">
                  <c:v>63681.100000004313</c:v>
                </c:pt>
                <c:pt idx="9299">
                  <c:v>63687.100000004313</c:v>
                </c:pt>
                <c:pt idx="9300">
                  <c:v>63693.900000004309</c:v>
                </c:pt>
                <c:pt idx="9301">
                  <c:v>63697.400000004309</c:v>
                </c:pt>
                <c:pt idx="9302">
                  <c:v>63705.900000004309</c:v>
                </c:pt>
                <c:pt idx="9303">
                  <c:v>63713.700000004297</c:v>
                </c:pt>
                <c:pt idx="9304">
                  <c:v>63719.100000004313</c:v>
                </c:pt>
                <c:pt idx="9305">
                  <c:v>63726.900000004323</c:v>
                </c:pt>
                <c:pt idx="9306">
                  <c:v>63734.700000004297</c:v>
                </c:pt>
                <c:pt idx="9307">
                  <c:v>63739.000000004322</c:v>
                </c:pt>
                <c:pt idx="9308">
                  <c:v>63746.10000000432</c:v>
                </c:pt>
                <c:pt idx="9309">
                  <c:v>63750.700000004297</c:v>
                </c:pt>
                <c:pt idx="9310">
                  <c:v>63757.000000004322</c:v>
                </c:pt>
                <c:pt idx="9311">
                  <c:v>63763.400000004323</c:v>
                </c:pt>
                <c:pt idx="9312">
                  <c:v>63771.200000004334</c:v>
                </c:pt>
                <c:pt idx="9313">
                  <c:v>63778.700000004334</c:v>
                </c:pt>
                <c:pt idx="9314">
                  <c:v>63783.000000004329</c:v>
                </c:pt>
                <c:pt idx="9315">
                  <c:v>63789.800000004332</c:v>
                </c:pt>
                <c:pt idx="9316">
                  <c:v>63799.800000004332</c:v>
                </c:pt>
                <c:pt idx="9317">
                  <c:v>63806.600000004342</c:v>
                </c:pt>
                <c:pt idx="9318">
                  <c:v>63812.000000004336</c:v>
                </c:pt>
                <c:pt idx="9319">
                  <c:v>63817.000000004336</c:v>
                </c:pt>
                <c:pt idx="9320">
                  <c:v>63822.000000004336</c:v>
                </c:pt>
                <c:pt idx="9321">
                  <c:v>63827.000000004336</c:v>
                </c:pt>
                <c:pt idx="9322">
                  <c:v>63831.300000004339</c:v>
                </c:pt>
                <c:pt idx="9323">
                  <c:v>63836.300000004339</c:v>
                </c:pt>
                <c:pt idx="9324">
                  <c:v>63843.400000004338</c:v>
                </c:pt>
                <c:pt idx="9325">
                  <c:v>63850.200000004334</c:v>
                </c:pt>
                <c:pt idx="9326">
                  <c:v>63854.500000004336</c:v>
                </c:pt>
                <c:pt idx="9327">
                  <c:v>63858.800000004347</c:v>
                </c:pt>
                <c:pt idx="9328">
                  <c:v>63865.60000000435</c:v>
                </c:pt>
                <c:pt idx="9329">
                  <c:v>63875.60000000435</c:v>
                </c:pt>
                <c:pt idx="9330">
                  <c:v>63883.900000004352</c:v>
                </c:pt>
                <c:pt idx="9331">
                  <c:v>63893.900000004352</c:v>
                </c:pt>
                <c:pt idx="9332">
                  <c:v>63903.900000004352</c:v>
                </c:pt>
                <c:pt idx="9333">
                  <c:v>63913.200000004363</c:v>
                </c:pt>
                <c:pt idx="9334">
                  <c:v>63917.500000004358</c:v>
                </c:pt>
                <c:pt idx="9335">
                  <c:v>63921.800000004361</c:v>
                </c:pt>
                <c:pt idx="9336">
                  <c:v>63931.800000004361</c:v>
                </c:pt>
                <c:pt idx="9337">
                  <c:v>63941.800000004361</c:v>
                </c:pt>
                <c:pt idx="9338">
                  <c:v>63946.100000004357</c:v>
                </c:pt>
                <c:pt idx="9339">
                  <c:v>63951.100000004357</c:v>
                </c:pt>
                <c:pt idx="9340">
                  <c:v>63956.100000004357</c:v>
                </c:pt>
                <c:pt idx="9341">
                  <c:v>63960.400000004367</c:v>
                </c:pt>
                <c:pt idx="9342">
                  <c:v>63965.800000004368</c:v>
                </c:pt>
                <c:pt idx="9343">
                  <c:v>63970.500000004373</c:v>
                </c:pt>
                <c:pt idx="9344">
                  <c:v>63977.400000004367</c:v>
                </c:pt>
                <c:pt idx="9345">
                  <c:v>63985.70000000437</c:v>
                </c:pt>
                <c:pt idx="9346">
                  <c:v>63989.400000004367</c:v>
                </c:pt>
                <c:pt idx="9347">
                  <c:v>63996.900000004367</c:v>
                </c:pt>
                <c:pt idx="9348">
                  <c:v>64004.70000000437</c:v>
                </c:pt>
                <c:pt idx="9349">
                  <c:v>64011.800000004368</c:v>
                </c:pt>
                <c:pt idx="9350">
                  <c:v>64013.300000004368</c:v>
                </c:pt>
                <c:pt idx="9351">
                  <c:v>64019.70000000437</c:v>
                </c:pt>
                <c:pt idx="9352">
                  <c:v>64021.20000000437</c:v>
                </c:pt>
                <c:pt idx="9353">
                  <c:v>64031.20000000437</c:v>
                </c:pt>
                <c:pt idx="9354">
                  <c:v>64041.20000000437</c:v>
                </c:pt>
                <c:pt idx="9355">
                  <c:v>64051.20000000437</c:v>
                </c:pt>
                <c:pt idx="9356">
                  <c:v>64061.20000000437</c:v>
                </c:pt>
                <c:pt idx="9357">
                  <c:v>64071.20000000437</c:v>
                </c:pt>
                <c:pt idx="9358">
                  <c:v>64081.20000000437</c:v>
                </c:pt>
                <c:pt idx="9359">
                  <c:v>64085.500000004373</c:v>
                </c:pt>
                <c:pt idx="9360">
                  <c:v>64092.300000004383</c:v>
                </c:pt>
                <c:pt idx="9361">
                  <c:v>64099.500000004373</c:v>
                </c:pt>
                <c:pt idx="9362">
                  <c:v>64103.900000004382</c:v>
                </c:pt>
                <c:pt idx="9363">
                  <c:v>64110.700000004377</c:v>
                </c:pt>
                <c:pt idx="9364">
                  <c:v>64117.50000000438</c:v>
                </c:pt>
                <c:pt idx="9365">
                  <c:v>64125.300000004383</c:v>
                </c:pt>
                <c:pt idx="9366">
                  <c:v>64134.600000004393</c:v>
                </c:pt>
                <c:pt idx="9367">
                  <c:v>64139.000000004387</c:v>
                </c:pt>
                <c:pt idx="9368">
                  <c:v>64143.000000004387</c:v>
                </c:pt>
                <c:pt idx="9369">
                  <c:v>64147.300000004398</c:v>
                </c:pt>
                <c:pt idx="9370">
                  <c:v>64156.600000004393</c:v>
                </c:pt>
                <c:pt idx="9371">
                  <c:v>64160.900000004403</c:v>
                </c:pt>
                <c:pt idx="9372">
                  <c:v>64166.700000004377</c:v>
                </c:pt>
                <c:pt idx="9373">
                  <c:v>64171.700000004377</c:v>
                </c:pt>
                <c:pt idx="9374">
                  <c:v>64176.000000004402</c:v>
                </c:pt>
                <c:pt idx="9375">
                  <c:v>64181.000000004402</c:v>
                </c:pt>
                <c:pt idx="9376">
                  <c:v>64187.800000004412</c:v>
                </c:pt>
                <c:pt idx="9377">
                  <c:v>64194.300000004412</c:v>
                </c:pt>
                <c:pt idx="9378">
                  <c:v>64201.100000004408</c:v>
                </c:pt>
                <c:pt idx="9379">
                  <c:v>64211.100000004408</c:v>
                </c:pt>
                <c:pt idx="9380">
                  <c:v>64216.100000004408</c:v>
                </c:pt>
                <c:pt idx="9381">
                  <c:v>64226.100000004408</c:v>
                </c:pt>
                <c:pt idx="9382">
                  <c:v>64229.600000004408</c:v>
                </c:pt>
                <c:pt idx="9383">
                  <c:v>64234.800000004412</c:v>
                </c:pt>
                <c:pt idx="9384">
                  <c:v>64239.100000004408</c:v>
                </c:pt>
                <c:pt idx="9385">
                  <c:v>64242.600000004408</c:v>
                </c:pt>
                <c:pt idx="9386">
                  <c:v>64246.900000004411</c:v>
                </c:pt>
                <c:pt idx="9387">
                  <c:v>64251.200000004414</c:v>
                </c:pt>
                <c:pt idx="9388">
                  <c:v>64259.000000004417</c:v>
                </c:pt>
                <c:pt idx="9389">
                  <c:v>64267.500000004417</c:v>
                </c:pt>
                <c:pt idx="9390">
                  <c:v>64273.200000004414</c:v>
                </c:pt>
                <c:pt idx="9391">
                  <c:v>64279.400000004411</c:v>
                </c:pt>
                <c:pt idx="9392">
                  <c:v>64286.300000004412</c:v>
                </c:pt>
                <c:pt idx="9393">
                  <c:v>64292.100000004422</c:v>
                </c:pt>
                <c:pt idx="9394">
                  <c:v>64298.900000004418</c:v>
                </c:pt>
                <c:pt idx="9395">
                  <c:v>64301.000000004417</c:v>
                </c:pt>
                <c:pt idx="9396">
                  <c:v>64306.000000004417</c:v>
                </c:pt>
                <c:pt idx="9397">
                  <c:v>64310.300000004419</c:v>
                </c:pt>
                <c:pt idx="9398">
                  <c:v>64314.600000004422</c:v>
                </c:pt>
                <c:pt idx="9399">
                  <c:v>64321.000000004431</c:v>
                </c:pt>
                <c:pt idx="9400">
                  <c:v>64326.000000004431</c:v>
                </c:pt>
                <c:pt idx="9401">
                  <c:v>64333.500000004431</c:v>
                </c:pt>
                <c:pt idx="9402">
                  <c:v>64337.500000004431</c:v>
                </c:pt>
                <c:pt idx="9403">
                  <c:v>64342.500000004431</c:v>
                </c:pt>
                <c:pt idx="9404">
                  <c:v>64347.500000004431</c:v>
                </c:pt>
                <c:pt idx="9405">
                  <c:v>64351.500000004431</c:v>
                </c:pt>
                <c:pt idx="9406">
                  <c:v>64358.300000004427</c:v>
                </c:pt>
                <c:pt idx="9407">
                  <c:v>64362.300000004427</c:v>
                </c:pt>
                <c:pt idx="9408">
                  <c:v>64366.60000000443</c:v>
                </c:pt>
                <c:pt idx="9409">
                  <c:v>64371.60000000443</c:v>
                </c:pt>
                <c:pt idx="9410">
                  <c:v>64378.400000004433</c:v>
                </c:pt>
                <c:pt idx="9411">
                  <c:v>64383.400000004433</c:v>
                </c:pt>
                <c:pt idx="9412">
                  <c:v>64388.400000004433</c:v>
                </c:pt>
                <c:pt idx="9413">
                  <c:v>64392.700000004443</c:v>
                </c:pt>
                <c:pt idx="9414">
                  <c:v>64398.500000004438</c:v>
                </c:pt>
                <c:pt idx="9415">
                  <c:v>64403.700000004443</c:v>
                </c:pt>
                <c:pt idx="9416">
                  <c:v>64407.000000004438</c:v>
                </c:pt>
                <c:pt idx="9417">
                  <c:v>64416.300000004441</c:v>
                </c:pt>
                <c:pt idx="9418">
                  <c:v>64421.300000004441</c:v>
                </c:pt>
                <c:pt idx="9419">
                  <c:v>64426.300000004441</c:v>
                </c:pt>
                <c:pt idx="9420">
                  <c:v>64435.600000004437</c:v>
                </c:pt>
                <c:pt idx="9421">
                  <c:v>64442.000000004453</c:v>
                </c:pt>
                <c:pt idx="9422">
                  <c:v>64448.100000004437</c:v>
                </c:pt>
                <c:pt idx="9423">
                  <c:v>64454.900000004447</c:v>
                </c:pt>
                <c:pt idx="9424">
                  <c:v>64461.500000004453</c:v>
                </c:pt>
                <c:pt idx="9425">
                  <c:v>64468.300000004449</c:v>
                </c:pt>
                <c:pt idx="9426">
                  <c:v>64472.300000004449</c:v>
                </c:pt>
                <c:pt idx="9427">
                  <c:v>64478.600000004451</c:v>
                </c:pt>
                <c:pt idx="9428">
                  <c:v>64485.500000004453</c:v>
                </c:pt>
                <c:pt idx="9429">
                  <c:v>64489.800000004463</c:v>
                </c:pt>
                <c:pt idx="9430">
                  <c:v>64496.100000004459</c:v>
                </c:pt>
                <c:pt idx="9431">
                  <c:v>64501.50000000446</c:v>
                </c:pt>
                <c:pt idx="9432">
                  <c:v>64505.800000004463</c:v>
                </c:pt>
                <c:pt idx="9433">
                  <c:v>64509.800000004463</c:v>
                </c:pt>
                <c:pt idx="9434">
                  <c:v>64516.900000004462</c:v>
                </c:pt>
                <c:pt idx="9435">
                  <c:v>64521.200000004457</c:v>
                </c:pt>
                <c:pt idx="9436">
                  <c:v>64526.200000004457</c:v>
                </c:pt>
                <c:pt idx="9437">
                  <c:v>64531.200000004457</c:v>
                </c:pt>
                <c:pt idx="9438">
                  <c:v>64536.200000004457</c:v>
                </c:pt>
                <c:pt idx="9439">
                  <c:v>64543.300000004463</c:v>
                </c:pt>
                <c:pt idx="9440">
                  <c:v>64550.400000004462</c:v>
                </c:pt>
                <c:pt idx="9441">
                  <c:v>64555.800000004463</c:v>
                </c:pt>
                <c:pt idx="9442">
                  <c:v>64560.100000004473</c:v>
                </c:pt>
                <c:pt idx="9443">
                  <c:v>64565.100000004473</c:v>
                </c:pt>
                <c:pt idx="9444">
                  <c:v>64570.100000004473</c:v>
                </c:pt>
                <c:pt idx="9445">
                  <c:v>64576.900000004469</c:v>
                </c:pt>
                <c:pt idx="9446">
                  <c:v>64581.200000004472</c:v>
                </c:pt>
                <c:pt idx="9447">
                  <c:v>64586.200000004472</c:v>
                </c:pt>
                <c:pt idx="9448">
                  <c:v>64592.600000004473</c:v>
                </c:pt>
                <c:pt idx="9449">
                  <c:v>64596.100000004473</c:v>
                </c:pt>
                <c:pt idx="9450">
                  <c:v>64599.600000004473</c:v>
                </c:pt>
                <c:pt idx="9451">
                  <c:v>64604.600000004473</c:v>
                </c:pt>
                <c:pt idx="9452">
                  <c:v>64611.700000004472</c:v>
                </c:pt>
                <c:pt idx="9453">
                  <c:v>64615.700000004472</c:v>
                </c:pt>
                <c:pt idx="9454">
                  <c:v>64625.700000004472</c:v>
                </c:pt>
                <c:pt idx="9455">
                  <c:v>64632.500000004482</c:v>
                </c:pt>
                <c:pt idx="9456">
                  <c:v>64639.400000004483</c:v>
                </c:pt>
                <c:pt idx="9457">
                  <c:v>64648.700000004479</c:v>
                </c:pt>
                <c:pt idx="9458">
                  <c:v>64653.400000004483</c:v>
                </c:pt>
                <c:pt idx="9459">
                  <c:v>64660.600000004473</c:v>
                </c:pt>
                <c:pt idx="9460">
                  <c:v>64670.600000004473</c:v>
                </c:pt>
                <c:pt idx="9461">
                  <c:v>64675.600000004473</c:v>
                </c:pt>
                <c:pt idx="9462">
                  <c:v>64685.600000004473</c:v>
                </c:pt>
                <c:pt idx="9463">
                  <c:v>64687.700000004472</c:v>
                </c:pt>
                <c:pt idx="9464">
                  <c:v>64692.000000004482</c:v>
                </c:pt>
                <c:pt idx="9465">
                  <c:v>64699.100000004473</c:v>
                </c:pt>
                <c:pt idx="9466">
                  <c:v>64704.900000004483</c:v>
                </c:pt>
                <c:pt idx="9467">
                  <c:v>64709.200000004479</c:v>
                </c:pt>
                <c:pt idx="9468">
                  <c:v>64713.500000004482</c:v>
                </c:pt>
                <c:pt idx="9469">
                  <c:v>64717.800000004499</c:v>
                </c:pt>
                <c:pt idx="9470">
                  <c:v>64722.100000004488</c:v>
                </c:pt>
                <c:pt idx="9471">
                  <c:v>64725.600000004488</c:v>
                </c:pt>
                <c:pt idx="9472">
                  <c:v>64730.600000004488</c:v>
                </c:pt>
                <c:pt idx="9473">
                  <c:v>64736.400000004498</c:v>
                </c:pt>
                <c:pt idx="9474">
                  <c:v>64742.200000004494</c:v>
                </c:pt>
                <c:pt idx="9475">
                  <c:v>64747.200000004494</c:v>
                </c:pt>
                <c:pt idx="9476">
                  <c:v>64753.000000004497</c:v>
                </c:pt>
                <c:pt idx="9477">
                  <c:v>64758.000000004497</c:v>
                </c:pt>
                <c:pt idx="9478">
                  <c:v>64762.300000004499</c:v>
                </c:pt>
                <c:pt idx="9479">
                  <c:v>64766.600000004502</c:v>
                </c:pt>
                <c:pt idx="9480">
                  <c:v>64773.400000004513</c:v>
                </c:pt>
                <c:pt idx="9481">
                  <c:v>64777.400000004513</c:v>
                </c:pt>
                <c:pt idx="9482">
                  <c:v>64782.800000004507</c:v>
                </c:pt>
                <c:pt idx="9483">
                  <c:v>64788.200000004508</c:v>
                </c:pt>
                <c:pt idx="9484">
                  <c:v>64792.500000004511</c:v>
                </c:pt>
                <c:pt idx="9485">
                  <c:v>64799.000000004511</c:v>
                </c:pt>
                <c:pt idx="9486">
                  <c:v>64805.800000004521</c:v>
                </c:pt>
                <c:pt idx="9487">
                  <c:v>64813.300000004521</c:v>
                </c:pt>
                <c:pt idx="9488">
                  <c:v>64817.600000004517</c:v>
                </c:pt>
                <c:pt idx="9489">
                  <c:v>64821.90000000452</c:v>
                </c:pt>
                <c:pt idx="9490">
                  <c:v>64829.40000000452</c:v>
                </c:pt>
              </c:numCache>
            </c:numRef>
          </c:val>
          <c:smooth val="0"/>
        </c:ser>
        <c:dLbls>
          <c:showLegendKey val="0"/>
          <c:showVal val="0"/>
          <c:showCatName val="0"/>
          <c:showSerName val="0"/>
          <c:showPercent val="0"/>
          <c:showBubbleSize val="0"/>
        </c:dLbls>
        <c:smooth val="0"/>
        <c:axId val="206209648"/>
        <c:axId val="206210040"/>
      </c:lineChart>
      <c:catAx>
        <c:axId val="206209648"/>
        <c:scaling>
          <c:orientation val="minMax"/>
        </c:scaling>
        <c:delete val="0"/>
        <c:axPos val="b"/>
        <c:title>
          <c:tx>
            <c:rich>
              <a:bodyPr/>
              <a:lstStyle/>
              <a:p>
                <a:pPr>
                  <a:defRPr/>
                </a:pPr>
                <a:r>
                  <a:rPr lang="en-GB"/>
                  <a:t>Series</a:t>
                </a:r>
                <a:r>
                  <a:rPr lang="en-GB" baseline="0"/>
                  <a:t> Order</a:t>
                </a:r>
                <a:endParaRPr lang="en-GB"/>
              </a:p>
            </c:rich>
          </c:tx>
          <c:overlay val="0"/>
        </c:title>
        <c:majorTickMark val="out"/>
        <c:minorTickMark val="none"/>
        <c:tickLblPos val="nextTo"/>
        <c:crossAx val="206210040"/>
        <c:crosses val="autoZero"/>
        <c:auto val="1"/>
        <c:lblAlgn val="ctr"/>
        <c:lblOffset val="100"/>
        <c:noMultiLvlLbl val="0"/>
      </c:catAx>
      <c:valAx>
        <c:axId val="206210040"/>
        <c:scaling>
          <c:orientation val="minMax"/>
        </c:scaling>
        <c:delete val="0"/>
        <c:axPos val="l"/>
        <c:majorGridlines/>
        <c:title>
          <c:tx>
            <c:rich>
              <a:bodyPr rot="-5400000" vert="horz"/>
              <a:lstStyle/>
              <a:p>
                <a:pPr>
                  <a:defRPr/>
                </a:pPr>
                <a:r>
                  <a:rPr lang="en-GB"/>
                  <a:t>Cumulative</a:t>
                </a:r>
                <a:r>
                  <a:rPr lang="en-GB" baseline="0"/>
                  <a:t> CVSS Score</a:t>
                </a:r>
                <a:endParaRPr lang="en-GB"/>
              </a:p>
            </c:rich>
          </c:tx>
          <c:overlay val="0"/>
        </c:title>
        <c:numFmt formatCode="General" sourceLinked="1"/>
        <c:majorTickMark val="out"/>
        <c:minorTickMark val="none"/>
        <c:tickLblPos val="nextTo"/>
        <c:crossAx val="206209648"/>
        <c:crosses val="autoZero"/>
        <c:crossBetween val="between"/>
      </c:valAx>
    </c:plotArea>
    <c:legend>
      <c:legendPos val="r"/>
      <c:overlay val="0"/>
    </c:legend>
    <c:plotVisOnly val="1"/>
    <c:dispBlanksAs val="gap"/>
    <c:showDLblsOverMax val="0"/>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Sheet1!$H$1</c:f>
              <c:strCache>
                <c:ptCount val="1"/>
                <c:pt idx="0">
                  <c:v>Network A</c:v>
                </c:pt>
              </c:strCache>
            </c:strRef>
          </c:tx>
          <c:marker>
            <c:symbol val="none"/>
          </c:marker>
          <c:val>
            <c:numRef>
              <c:f>Sheet1!$H$2:$H$9604</c:f>
              <c:numCache>
                <c:formatCode>General</c:formatCode>
                <c:ptCount val="9603"/>
                <c:pt idx="0">
                  <c:v>1</c:v>
                </c:pt>
                <c:pt idx="1">
                  <c:v>2</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17</c:v>
                </c:pt>
                <c:pt idx="19">
                  <c:v>18</c:v>
                </c:pt>
                <c:pt idx="20">
                  <c:v>19</c:v>
                </c:pt>
                <c:pt idx="21">
                  <c:v>20</c:v>
                </c:pt>
                <c:pt idx="22">
                  <c:v>21</c:v>
                </c:pt>
                <c:pt idx="23">
                  <c:v>22</c:v>
                </c:pt>
                <c:pt idx="24">
                  <c:v>23</c:v>
                </c:pt>
                <c:pt idx="25">
                  <c:v>24</c:v>
                </c:pt>
                <c:pt idx="26">
                  <c:v>25</c:v>
                </c:pt>
                <c:pt idx="27">
                  <c:v>26</c:v>
                </c:pt>
                <c:pt idx="28">
                  <c:v>27</c:v>
                </c:pt>
                <c:pt idx="29">
                  <c:v>27</c:v>
                </c:pt>
                <c:pt idx="30">
                  <c:v>28</c:v>
                </c:pt>
                <c:pt idx="31">
                  <c:v>29</c:v>
                </c:pt>
                <c:pt idx="32">
                  <c:v>30</c:v>
                </c:pt>
                <c:pt idx="33">
                  <c:v>31</c:v>
                </c:pt>
                <c:pt idx="34">
                  <c:v>32</c:v>
                </c:pt>
                <c:pt idx="35">
                  <c:v>33</c:v>
                </c:pt>
                <c:pt idx="36">
                  <c:v>33</c:v>
                </c:pt>
                <c:pt idx="37">
                  <c:v>34</c:v>
                </c:pt>
                <c:pt idx="38">
                  <c:v>35</c:v>
                </c:pt>
                <c:pt idx="39">
                  <c:v>36</c:v>
                </c:pt>
                <c:pt idx="40">
                  <c:v>37</c:v>
                </c:pt>
                <c:pt idx="41">
                  <c:v>38</c:v>
                </c:pt>
                <c:pt idx="42">
                  <c:v>39</c:v>
                </c:pt>
                <c:pt idx="43">
                  <c:v>40</c:v>
                </c:pt>
                <c:pt idx="44">
                  <c:v>41</c:v>
                </c:pt>
                <c:pt idx="45">
                  <c:v>42</c:v>
                </c:pt>
                <c:pt idx="46">
                  <c:v>43</c:v>
                </c:pt>
                <c:pt idx="47">
                  <c:v>43</c:v>
                </c:pt>
                <c:pt idx="48">
                  <c:v>44</c:v>
                </c:pt>
                <c:pt idx="49">
                  <c:v>45</c:v>
                </c:pt>
                <c:pt idx="50">
                  <c:v>46</c:v>
                </c:pt>
                <c:pt idx="51">
                  <c:v>46</c:v>
                </c:pt>
                <c:pt idx="52">
                  <c:v>47</c:v>
                </c:pt>
                <c:pt idx="53">
                  <c:v>48</c:v>
                </c:pt>
                <c:pt idx="54">
                  <c:v>49</c:v>
                </c:pt>
                <c:pt idx="55">
                  <c:v>50</c:v>
                </c:pt>
                <c:pt idx="56">
                  <c:v>51</c:v>
                </c:pt>
                <c:pt idx="57">
                  <c:v>52</c:v>
                </c:pt>
                <c:pt idx="58">
                  <c:v>52</c:v>
                </c:pt>
                <c:pt idx="59">
                  <c:v>53</c:v>
                </c:pt>
                <c:pt idx="60">
                  <c:v>53</c:v>
                </c:pt>
                <c:pt idx="61">
                  <c:v>54</c:v>
                </c:pt>
                <c:pt idx="62">
                  <c:v>55</c:v>
                </c:pt>
                <c:pt idx="63">
                  <c:v>56</c:v>
                </c:pt>
                <c:pt idx="64">
                  <c:v>56</c:v>
                </c:pt>
                <c:pt idx="65">
                  <c:v>57</c:v>
                </c:pt>
                <c:pt idx="66">
                  <c:v>57</c:v>
                </c:pt>
                <c:pt idx="67">
                  <c:v>57</c:v>
                </c:pt>
                <c:pt idx="68">
                  <c:v>58</c:v>
                </c:pt>
                <c:pt idx="69">
                  <c:v>59</c:v>
                </c:pt>
                <c:pt idx="70">
                  <c:v>60</c:v>
                </c:pt>
                <c:pt idx="71">
                  <c:v>61</c:v>
                </c:pt>
                <c:pt idx="72">
                  <c:v>62</c:v>
                </c:pt>
                <c:pt idx="73">
                  <c:v>62</c:v>
                </c:pt>
                <c:pt idx="74">
                  <c:v>62</c:v>
                </c:pt>
                <c:pt idx="75">
                  <c:v>63</c:v>
                </c:pt>
                <c:pt idx="76">
                  <c:v>64</c:v>
                </c:pt>
                <c:pt idx="77">
                  <c:v>64</c:v>
                </c:pt>
                <c:pt idx="78">
                  <c:v>65</c:v>
                </c:pt>
                <c:pt idx="79">
                  <c:v>66</c:v>
                </c:pt>
                <c:pt idx="80">
                  <c:v>67</c:v>
                </c:pt>
                <c:pt idx="81">
                  <c:v>67</c:v>
                </c:pt>
                <c:pt idx="82">
                  <c:v>67</c:v>
                </c:pt>
                <c:pt idx="83">
                  <c:v>67</c:v>
                </c:pt>
                <c:pt idx="84">
                  <c:v>68</c:v>
                </c:pt>
                <c:pt idx="85">
                  <c:v>69</c:v>
                </c:pt>
                <c:pt idx="86">
                  <c:v>70</c:v>
                </c:pt>
                <c:pt idx="87">
                  <c:v>71</c:v>
                </c:pt>
                <c:pt idx="88">
                  <c:v>72</c:v>
                </c:pt>
                <c:pt idx="89">
                  <c:v>73</c:v>
                </c:pt>
                <c:pt idx="90">
                  <c:v>74</c:v>
                </c:pt>
                <c:pt idx="91">
                  <c:v>74</c:v>
                </c:pt>
                <c:pt idx="92">
                  <c:v>74</c:v>
                </c:pt>
                <c:pt idx="93">
                  <c:v>75</c:v>
                </c:pt>
                <c:pt idx="94">
                  <c:v>76</c:v>
                </c:pt>
                <c:pt idx="95">
                  <c:v>77</c:v>
                </c:pt>
                <c:pt idx="96">
                  <c:v>78</c:v>
                </c:pt>
                <c:pt idx="97">
                  <c:v>79</c:v>
                </c:pt>
                <c:pt idx="98">
                  <c:v>80</c:v>
                </c:pt>
                <c:pt idx="99">
                  <c:v>81</c:v>
                </c:pt>
                <c:pt idx="100">
                  <c:v>82</c:v>
                </c:pt>
                <c:pt idx="101">
                  <c:v>83</c:v>
                </c:pt>
                <c:pt idx="102">
                  <c:v>83</c:v>
                </c:pt>
                <c:pt idx="103">
                  <c:v>84</c:v>
                </c:pt>
                <c:pt idx="104">
                  <c:v>85</c:v>
                </c:pt>
                <c:pt idx="105">
                  <c:v>86</c:v>
                </c:pt>
                <c:pt idx="106">
                  <c:v>87</c:v>
                </c:pt>
                <c:pt idx="107">
                  <c:v>88</c:v>
                </c:pt>
                <c:pt idx="108">
                  <c:v>89</c:v>
                </c:pt>
                <c:pt idx="109">
                  <c:v>90</c:v>
                </c:pt>
                <c:pt idx="110">
                  <c:v>91</c:v>
                </c:pt>
                <c:pt idx="111">
                  <c:v>92</c:v>
                </c:pt>
                <c:pt idx="112">
                  <c:v>93</c:v>
                </c:pt>
                <c:pt idx="113">
                  <c:v>94</c:v>
                </c:pt>
                <c:pt idx="114">
                  <c:v>95</c:v>
                </c:pt>
                <c:pt idx="115">
                  <c:v>96</c:v>
                </c:pt>
                <c:pt idx="116">
                  <c:v>96</c:v>
                </c:pt>
                <c:pt idx="117">
                  <c:v>97</c:v>
                </c:pt>
                <c:pt idx="118">
                  <c:v>98</c:v>
                </c:pt>
                <c:pt idx="119">
                  <c:v>98</c:v>
                </c:pt>
                <c:pt idx="120">
                  <c:v>99</c:v>
                </c:pt>
                <c:pt idx="121">
                  <c:v>100</c:v>
                </c:pt>
                <c:pt idx="122">
                  <c:v>100</c:v>
                </c:pt>
                <c:pt idx="123">
                  <c:v>101</c:v>
                </c:pt>
                <c:pt idx="124">
                  <c:v>101</c:v>
                </c:pt>
                <c:pt idx="125">
                  <c:v>102</c:v>
                </c:pt>
                <c:pt idx="126">
                  <c:v>103</c:v>
                </c:pt>
                <c:pt idx="127">
                  <c:v>104</c:v>
                </c:pt>
                <c:pt idx="128">
                  <c:v>105</c:v>
                </c:pt>
                <c:pt idx="129">
                  <c:v>106</c:v>
                </c:pt>
                <c:pt idx="130">
                  <c:v>106</c:v>
                </c:pt>
                <c:pt idx="131">
                  <c:v>107</c:v>
                </c:pt>
                <c:pt idx="132">
                  <c:v>108</c:v>
                </c:pt>
                <c:pt idx="133">
                  <c:v>109</c:v>
                </c:pt>
                <c:pt idx="134">
                  <c:v>110</c:v>
                </c:pt>
                <c:pt idx="135">
                  <c:v>111</c:v>
                </c:pt>
                <c:pt idx="136">
                  <c:v>112</c:v>
                </c:pt>
                <c:pt idx="137">
                  <c:v>113</c:v>
                </c:pt>
                <c:pt idx="138">
                  <c:v>114</c:v>
                </c:pt>
                <c:pt idx="139">
                  <c:v>115</c:v>
                </c:pt>
                <c:pt idx="140">
                  <c:v>116</c:v>
                </c:pt>
                <c:pt idx="141">
                  <c:v>117</c:v>
                </c:pt>
                <c:pt idx="142">
                  <c:v>118</c:v>
                </c:pt>
                <c:pt idx="143">
                  <c:v>119</c:v>
                </c:pt>
                <c:pt idx="144">
                  <c:v>120</c:v>
                </c:pt>
                <c:pt idx="145">
                  <c:v>121</c:v>
                </c:pt>
                <c:pt idx="146">
                  <c:v>122</c:v>
                </c:pt>
                <c:pt idx="147">
                  <c:v>123</c:v>
                </c:pt>
                <c:pt idx="148">
                  <c:v>124</c:v>
                </c:pt>
                <c:pt idx="149">
                  <c:v>125</c:v>
                </c:pt>
                <c:pt idx="150">
                  <c:v>126</c:v>
                </c:pt>
                <c:pt idx="151">
                  <c:v>127</c:v>
                </c:pt>
                <c:pt idx="152">
                  <c:v>128</c:v>
                </c:pt>
                <c:pt idx="153">
                  <c:v>129</c:v>
                </c:pt>
                <c:pt idx="154">
                  <c:v>130</c:v>
                </c:pt>
                <c:pt idx="155">
                  <c:v>131</c:v>
                </c:pt>
                <c:pt idx="156">
                  <c:v>132</c:v>
                </c:pt>
                <c:pt idx="157">
                  <c:v>133</c:v>
                </c:pt>
                <c:pt idx="158">
                  <c:v>134</c:v>
                </c:pt>
                <c:pt idx="159">
                  <c:v>135</c:v>
                </c:pt>
                <c:pt idx="160">
                  <c:v>136</c:v>
                </c:pt>
                <c:pt idx="161">
                  <c:v>137</c:v>
                </c:pt>
                <c:pt idx="162">
                  <c:v>138</c:v>
                </c:pt>
                <c:pt idx="163">
                  <c:v>138</c:v>
                </c:pt>
                <c:pt idx="164">
                  <c:v>139</c:v>
                </c:pt>
                <c:pt idx="165">
                  <c:v>140</c:v>
                </c:pt>
                <c:pt idx="166">
                  <c:v>141</c:v>
                </c:pt>
                <c:pt idx="167">
                  <c:v>142</c:v>
                </c:pt>
                <c:pt idx="168">
                  <c:v>142</c:v>
                </c:pt>
                <c:pt idx="169">
                  <c:v>143</c:v>
                </c:pt>
                <c:pt idx="170">
                  <c:v>144</c:v>
                </c:pt>
                <c:pt idx="171">
                  <c:v>145</c:v>
                </c:pt>
                <c:pt idx="172">
                  <c:v>146</c:v>
                </c:pt>
                <c:pt idx="173">
                  <c:v>147</c:v>
                </c:pt>
                <c:pt idx="174">
                  <c:v>147</c:v>
                </c:pt>
                <c:pt idx="175">
                  <c:v>148</c:v>
                </c:pt>
                <c:pt idx="176">
                  <c:v>149</c:v>
                </c:pt>
                <c:pt idx="177">
                  <c:v>150</c:v>
                </c:pt>
                <c:pt idx="178">
                  <c:v>151</c:v>
                </c:pt>
                <c:pt idx="179">
                  <c:v>152</c:v>
                </c:pt>
                <c:pt idx="180">
                  <c:v>153</c:v>
                </c:pt>
                <c:pt idx="181">
                  <c:v>154</c:v>
                </c:pt>
                <c:pt idx="182">
                  <c:v>155</c:v>
                </c:pt>
                <c:pt idx="183">
                  <c:v>156</c:v>
                </c:pt>
                <c:pt idx="184">
                  <c:v>157</c:v>
                </c:pt>
                <c:pt idx="185">
                  <c:v>158</c:v>
                </c:pt>
                <c:pt idx="186">
                  <c:v>159</c:v>
                </c:pt>
                <c:pt idx="187">
                  <c:v>160</c:v>
                </c:pt>
                <c:pt idx="188">
                  <c:v>161</c:v>
                </c:pt>
                <c:pt idx="189">
                  <c:v>162</c:v>
                </c:pt>
                <c:pt idx="190">
                  <c:v>163</c:v>
                </c:pt>
                <c:pt idx="191">
                  <c:v>164</c:v>
                </c:pt>
                <c:pt idx="192">
                  <c:v>164</c:v>
                </c:pt>
                <c:pt idx="193">
                  <c:v>164</c:v>
                </c:pt>
                <c:pt idx="194">
                  <c:v>165</c:v>
                </c:pt>
                <c:pt idx="195">
                  <c:v>166</c:v>
                </c:pt>
                <c:pt idx="196">
                  <c:v>167</c:v>
                </c:pt>
                <c:pt idx="197">
                  <c:v>168</c:v>
                </c:pt>
                <c:pt idx="198">
                  <c:v>169</c:v>
                </c:pt>
                <c:pt idx="199">
                  <c:v>170</c:v>
                </c:pt>
                <c:pt idx="200">
                  <c:v>171</c:v>
                </c:pt>
                <c:pt idx="201">
                  <c:v>172</c:v>
                </c:pt>
                <c:pt idx="202">
                  <c:v>173</c:v>
                </c:pt>
                <c:pt idx="203">
                  <c:v>174</c:v>
                </c:pt>
                <c:pt idx="204">
                  <c:v>175</c:v>
                </c:pt>
                <c:pt idx="205">
                  <c:v>176</c:v>
                </c:pt>
                <c:pt idx="206">
                  <c:v>177</c:v>
                </c:pt>
                <c:pt idx="207">
                  <c:v>178</c:v>
                </c:pt>
                <c:pt idx="208">
                  <c:v>179</c:v>
                </c:pt>
                <c:pt idx="209">
                  <c:v>180</c:v>
                </c:pt>
                <c:pt idx="210">
                  <c:v>181</c:v>
                </c:pt>
                <c:pt idx="211">
                  <c:v>182</c:v>
                </c:pt>
                <c:pt idx="212">
                  <c:v>183</c:v>
                </c:pt>
                <c:pt idx="213">
                  <c:v>184</c:v>
                </c:pt>
                <c:pt idx="214">
                  <c:v>184</c:v>
                </c:pt>
                <c:pt idx="215">
                  <c:v>185</c:v>
                </c:pt>
                <c:pt idx="216">
                  <c:v>186</c:v>
                </c:pt>
                <c:pt idx="217">
                  <c:v>187</c:v>
                </c:pt>
                <c:pt idx="218">
                  <c:v>188</c:v>
                </c:pt>
                <c:pt idx="219">
                  <c:v>189</c:v>
                </c:pt>
                <c:pt idx="220">
                  <c:v>190</c:v>
                </c:pt>
                <c:pt idx="221">
                  <c:v>190</c:v>
                </c:pt>
                <c:pt idx="222">
                  <c:v>190</c:v>
                </c:pt>
                <c:pt idx="223">
                  <c:v>191</c:v>
                </c:pt>
                <c:pt idx="224">
                  <c:v>191</c:v>
                </c:pt>
                <c:pt idx="225">
                  <c:v>191</c:v>
                </c:pt>
                <c:pt idx="226">
                  <c:v>191</c:v>
                </c:pt>
                <c:pt idx="227">
                  <c:v>191</c:v>
                </c:pt>
                <c:pt idx="228">
                  <c:v>192</c:v>
                </c:pt>
                <c:pt idx="229">
                  <c:v>192</c:v>
                </c:pt>
                <c:pt idx="230">
                  <c:v>193</c:v>
                </c:pt>
                <c:pt idx="231">
                  <c:v>193</c:v>
                </c:pt>
                <c:pt idx="232">
                  <c:v>194</c:v>
                </c:pt>
                <c:pt idx="233">
                  <c:v>195</c:v>
                </c:pt>
                <c:pt idx="234">
                  <c:v>196</c:v>
                </c:pt>
                <c:pt idx="235">
                  <c:v>197</c:v>
                </c:pt>
                <c:pt idx="236">
                  <c:v>198</c:v>
                </c:pt>
                <c:pt idx="237">
                  <c:v>199</c:v>
                </c:pt>
                <c:pt idx="238">
                  <c:v>200</c:v>
                </c:pt>
                <c:pt idx="239">
                  <c:v>201</c:v>
                </c:pt>
                <c:pt idx="240">
                  <c:v>201</c:v>
                </c:pt>
                <c:pt idx="241">
                  <c:v>202</c:v>
                </c:pt>
                <c:pt idx="242">
                  <c:v>203</c:v>
                </c:pt>
                <c:pt idx="243">
                  <c:v>204</c:v>
                </c:pt>
                <c:pt idx="244">
                  <c:v>205</c:v>
                </c:pt>
                <c:pt idx="245">
                  <c:v>205</c:v>
                </c:pt>
                <c:pt idx="246">
                  <c:v>206</c:v>
                </c:pt>
                <c:pt idx="247">
                  <c:v>207</c:v>
                </c:pt>
                <c:pt idx="248">
                  <c:v>208</c:v>
                </c:pt>
                <c:pt idx="249">
                  <c:v>209</c:v>
                </c:pt>
                <c:pt idx="250">
                  <c:v>210</c:v>
                </c:pt>
                <c:pt idx="251">
                  <c:v>211</c:v>
                </c:pt>
                <c:pt idx="252">
                  <c:v>212</c:v>
                </c:pt>
                <c:pt idx="253">
                  <c:v>213</c:v>
                </c:pt>
                <c:pt idx="254">
                  <c:v>214</c:v>
                </c:pt>
                <c:pt idx="255">
                  <c:v>215</c:v>
                </c:pt>
                <c:pt idx="256">
                  <c:v>216</c:v>
                </c:pt>
                <c:pt idx="257">
                  <c:v>217</c:v>
                </c:pt>
                <c:pt idx="258">
                  <c:v>218</c:v>
                </c:pt>
                <c:pt idx="259">
                  <c:v>219</c:v>
                </c:pt>
                <c:pt idx="260">
                  <c:v>220</c:v>
                </c:pt>
                <c:pt idx="261">
                  <c:v>221</c:v>
                </c:pt>
                <c:pt idx="262">
                  <c:v>222</c:v>
                </c:pt>
                <c:pt idx="263">
                  <c:v>223</c:v>
                </c:pt>
                <c:pt idx="264">
                  <c:v>224</c:v>
                </c:pt>
                <c:pt idx="265">
                  <c:v>225</c:v>
                </c:pt>
                <c:pt idx="266">
                  <c:v>226</c:v>
                </c:pt>
                <c:pt idx="267">
                  <c:v>227</c:v>
                </c:pt>
                <c:pt idx="268">
                  <c:v>228</c:v>
                </c:pt>
                <c:pt idx="269">
                  <c:v>229</c:v>
                </c:pt>
                <c:pt idx="270">
                  <c:v>230</c:v>
                </c:pt>
                <c:pt idx="271">
                  <c:v>231</c:v>
                </c:pt>
                <c:pt idx="272">
                  <c:v>232</c:v>
                </c:pt>
                <c:pt idx="273">
                  <c:v>233</c:v>
                </c:pt>
                <c:pt idx="274">
                  <c:v>233</c:v>
                </c:pt>
                <c:pt idx="275">
                  <c:v>234</c:v>
                </c:pt>
                <c:pt idx="276">
                  <c:v>235</c:v>
                </c:pt>
                <c:pt idx="277">
                  <c:v>236</c:v>
                </c:pt>
                <c:pt idx="278">
                  <c:v>237</c:v>
                </c:pt>
                <c:pt idx="279">
                  <c:v>238</c:v>
                </c:pt>
                <c:pt idx="280">
                  <c:v>238</c:v>
                </c:pt>
                <c:pt idx="281">
                  <c:v>239</c:v>
                </c:pt>
                <c:pt idx="282">
                  <c:v>240</c:v>
                </c:pt>
                <c:pt idx="283">
                  <c:v>241</c:v>
                </c:pt>
                <c:pt idx="284">
                  <c:v>242</c:v>
                </c:pt>
                <c:pt idx="285">
                  <c:v>242</c:v>
                </c:pt>
                <c:pt idx="286">
                  <c:v>243</c:v>
                </c:pt>
                <c:pt idx="287">
                  <c:v>244</c:v>
                </c:pt>
                <c:pt idx="288">
                  <c:v>245</c:v>
                </c:pt>
                <c:pt idx="289">
                  <c:v>246</c:v>
                </c:pt>
                <c:pt idx="290">
                  <c:v>246</c:v>
                </c:pt>
                <c:pt idx="291">
                  <c:v>247</c:v>
                </c:pt>
                <c:pt idx="292">
                  <c:v>248</c:v>
                </c:pt>
                <c:pt idx="293">
                  <c:v>249</c:v>
                </c:pt>
                <c:pt idx="294">
                  <c:v>250</c:v>
                </c:pt>
                <c:pt idx="295">
                  <c:v>251</c:v>
                </c:pt>
                <c:pt idx="296">
                  <c:v>251</c:v>
                </c:pt>
                <c:pt idx="297">
                  <c:v>252</c:v>
                </c:pt>
                <c:pt idx="298">
                  <c:v>252</c:v>
                </c:pt>
                <c:pt idx="299">
                  <c:v>253</c:v>
                </c:pt>
                <c:pt idx="300">
                  <c:v>254</c:v>
                </c:pt>
                <c:pt idx="301">
                  <c:v>255</c:v>
                </c:pt>
                <c:pt idx="302">
                  <c:v>256</c:v>
                </c:pt>
                <c:pt idx="303">
                  <c:v>257</c:v>
                </c:pt>
                <c:pt idx="304">
                  <c:v>258</c:v>
                </c:pt>
                <c:pt idx="305">
                  <c:v>259</c:v>
                </c:pt>
                <c:pt idx="306">
                  <c:v>260</c:v>
                </c:pt>
                <c:pt idx="307">
                  <c:v>261</c:v>
                </c:pt>
                <c:pt idx="308">
                  <c:v>262</c:v>
                </c:pt>
                <c:pt idx="309">
                  <c:v>262</c:v>
                </c:pt>
                <c:pt idx="310">
                  <c:v>263</c:v>
                </c:pt>
                <c:pt idx="311">
                  <c:v>264</c:v>
                </c:pt>
                <c:pt idx="312">
                  <c:v>265</c:v>
                </c:pt>
                <c:pt idx="313">
                  <c:v>265</c:v>
                </c:pt>
                <c:pt idx="314">
                  <c:v>266</c:v>
                </c:pt>
                <c:pt idx="315">
                  <c:v>267</c:v>
                </c:pt>
                <c:pt idx="316">
                  <c:v>268</c:v>
                </c:pt>
                <c:pt idx="317">
                  <c:v>269</c:v>
                </c:pt>
                <c:pt idx="318">
                  <c:v>270</c:v>
                </c:pt>
                <c:pt idx="319">
                  <c:v>271</c:v>
                </c:pt>
                <c:pt idx="320">
                  <c:v>272</c:v>
                </c:pt>
                <c:pt idx="321">
                  <c:v>273</c:v>
                </c:pt>
                <c:pt idx="322">
                  <c:v>273</c:v>
                </c:pt>
                <c:pt idx="323">
                  <c:v>273</c:v>
                </c:pt>
                <c:pt idx="324">
                  <c:v>273</c:v>
                </c:pt>
                <c:pt idx="325">
                  <c:v>274</c:v>
                </c:pt>
                <c:pt idx="326">
                  <c:v>275</c:v>
                </c:pt>
                <c:pt idx="327">
                  <c:v>275</c:v>
                </c:pt>
                <c:pt idx="328">
                  <c:v>276</c:v>
                </c:pt>
                <c:pt idx="329">
                  <c:v>276</c:v>
                </c:pt>
                <c:pt idx="330">
                  <c:v>277</c:v>
                </c:pt>
                <c:pt idx="331">
                  <c:v>278</c:v>
                </c:pt>
                <c:pt idx="332">
                  <c:v>279</c:v>
                </c:pt>
                <c:pt idx="333">
                  <c:v>280</c:v>
                </c:pt>
                <c:pt idx="334">
                  <c:v>281</c:v>
                </c:pt>
                <c:pt idx="335">
                  <c:v>282</c:v>
                </c:pt>
                <c:pt idx="336">
                  <c:v>283</c:v>
                </c:pt>
                <c:pt idx="337">
                  <c:v>284</c:v>
                </c:pt>
                <c:pt idx="338">
                  <c:v>285</c:v>
                </c:pt>
                <c:pt idx="339">
                  <c:v>286</c:v>
                </c:pt>
                <c:pt idx="340">
                  <c:v>287</c:v>
                </c:pt>
                <c:pt idx="341">
                  <c:v>288</c:v>
                </c:pt>
                <c:pt idx="342">
                  <c:v>288</c:v>
                </c:pt>
                <c:pt idx="343">
                  <c:v>289</c:v>
                </c:pt>
                <c:pt idx="344">
                  <c:v>290</c:v>
                </c:pt>
                <c:pt idx="345">
                  <c:v>291</c:v>
                </c:pt>
                <c:pt idx="346">
                  <c:v>292</c:v>
                </c:pt>
                <c:pt idx="347">
                  <c:v>293</c:v>
                </c:pt>
                <c:pt idx="348">
                  <c:v>294</c:v>
                </c:pt>
                <c:pt idx="349">
                  <c:v>295</c:v>
                </c:pt>
                <c:pt idx="350">
                  <c:v>296</c:v>
                </c:pt>
                <c:pt idx="351">
                  <c:v>297</c:v>
                </c:pt>
                <c:pt idx="352">
                  <c:v>298</c:v>
                </c:pt>
                <c:pt idx="353">
                  <c:v>299</c:v>
                </c:pt>
                <c:pt idx="354">
                  <c:v>299</c:v>
                </c:pt>
                <c:pt idx="355">
                  <c:v>299</c:v>
                </c:pt>
                <c:pt idx="356">
                  <c:v>299</c:v>
                </c:pt>
                <c:pt idx="357">
                  <c:v>300</c:v>
                </c:pt>
                <c:pt idx="358">
                  <c:v>300</c:v>
                </c:pt>
                <c:pt idx="359">
                  <c:v>300</c:v>
                </c:pt>
                <c:pt idx="360">
                  <c:v>301</c:v>
                </c:pt>
                <c:pt idx="361">
                  <c:v>302</c:v>
                </c:pt>
                <c:pt idx="362">
                  <c:v>303</c:v>
                </c:pt>
                <c:pt idx="363">
                  <c:v>304</c:v>
                </c:pt>
                <c:pt idx="364">
                  <c:v>305</c:v>
                </c:pt>
                <c:pt idx="365">
                  <c:v>305</c:v>
                </c:pt>
                <c:pt idx="366">
                  <c:v>305</c:v>
                </c:pt>
                <c:pt idx="367">
                  <c:v>306</c:v>
                </c:pt>
                <c:pt idx="368">
                  <c:v>307</c:v>
                </c:pt>
                <c:pt idx="369">
                  <c:v>307</c:v>
                </c:pt>
                <c:pt idx="370">
                  <c:v>307</c:v>
                </c:pt>
                <c:pt idx="371">
                  <c:v>308</c:v>
                </c:pt>
                <c:pt idx="372">
                  <c:v>308</c:v>
                </c:pt>
                <c:pt idx="373">
                  <c:v>309</c:v>
                </c:pt>
                <c:pt idx="374">
                  <c:v>310</c:v>
                </c:pt>
                <c:pt idx="375">
                  <c:v>310</c:v>
                </c:pt>
                <c:pt idx="376">
                  <c:v>310</c:v>
                </c:pt>
                <c:pt idx="377">
                  <c:v>310</c:v>
                </c:pt>
                <c:pt idx="378">
                  <c:v>310</c:v>
                </c:pt>
                <c:pt idx="379">
                  <c:v>310</c:v>
                </c:pt>
                <c:pt idx="380">
                  <c:v>310</c:v>
                </c:pt>
                <c:pt idx="381">
                  <c:v>310</c:v>
                </c:pt>
                <c:pt idx="382">
                  <c:v>310</c:v>
                </c:pt>
                <c:pt idx="383">
                  <c:v>310</c:v>
                </c:pt>
                <c:pt idx="384">
                  <c:v>310</c:v>
                </c:pt>
                <c:pt idx="385">
                  <c:v>311</c:v>
                </c:pt>
                <c:pt idx="386">
                  <c:v>312</c:v>
                </c:pt>
                <c:pt idx="387">
                  <c:v>313</c:v>
                </c:pt>
                <c:pt idx="388">
                  <c:v>314</c:v>
                </c:pt>
                <c:pt idx="389">
                  <c:v>315</c:v>
                </c:pt>
                <c:pt idx="390">
                  <c:v>316</c:v>
                </c:pt>
                <c:pt idx="391">
                  <c:v>317</c:v>
                </c:pt>
                <c:pt idx="392">
                  <c:v>318</c:v>
                </c:pt>
                <c:pt idx="393">
                  <c:v>319</c:v>
                </c:pt>
                <c:pt idx="394">
                  <c:v>320</c:v>
                </c:pt>
                <c:pt idx="395">
                  <c:v>321</c:v>
                </c:pt>
                <c:pt idx="396">
                  <c:v>322</c:v>
                </c:pt>
                <c:pt idx="397">
                  <c:v>323</c:v>
                </c:pt>
                <c:pt idx="398">
                  <c:v>324</c:v>
                </c:pt>
                <c:pt idx="399">
                  <c:v>325</c:v>
                </c:pt>
                <c:pt idx="400">
                  <c:v>326</c:v>
                </c:pt>
                <c:pt idx="401">
                  <c:v>327</c:v>
                </c:pt>
                <c:pt idx="402">
                  <c:v>328</c:v>
                </c:pt>
                <c:pt idx="403">
                  <c:v>328</c:v>
                </c:pt>
                <c:pt idx="404">
                  <c:v>328</c:v>
                </c:pt>
                <c:pt idx="405">
                  <c:v>328</c:v>
                </c:pt>
                <c:pt idx="406">
                  <c:v>328</c:v>
                </c:pt>
                <c:pt idx="407">
                  <c:v>329</c:v>
                </c:pt>
                <c:pt idx="408">
                  <c:v>329</c:v>
                </c:pt>
                <c:pt idx="409">
                  <c:v>330</c:v>
                </c:pt>
                <c:pt idx="410">
                  <c:v>331</c:v>
                </c:pt>
                <c:pt idx="411">
                  <c:v>332</c:v>
                </c:pt>
                <c:pt idx="412">
                  <c:v>333</c:v>
                </c:pt>
                <c:pt idx="413">
                  <c:v>334</c:v>
                </c:pt>
                <c:pt idx="414">
                  <c:v>335</c:v>
                </c:pt>
                <c:pt idx="415">
                  <c:v>336</c:v>
                </c:pt>
                <c:pt idx="416">
                  <c:v>337</c:v>
                </c:pt>
                <c:pt idx="417">
                  <c:v>338</c:v>
                </c:pt>
                <c:pt idx="418">
                  <c:v>339</c:v>
                </c:pt>
                <c:pt idx="419">
                  <c:v>339</c:v>
                </c:pt>
                <c:pt idx="420">
                  <c:v>339</c:v>
                </c:pt>
                <c:pt idx="421">
                  <c:v>339</c:v>
                </c:pt>
                <c:pt idx="422">
                  <c:v>339</c:v>
                </c:pt>
                <c:pt idx="423">
                  <c:v>340</c:v>
                </c:pt>
                <c:pt idx="424">
                  <c:v>341</c:v>
                </c:pt>
                <c:pt idx="425">
                  <c:v>341</c:v>
                </c:pt>
                <c:pt idx="426">
                  <c:v>342</c:v>
                </c:pt>
                <c:pt idx="427">
                  <c:v>343</c:v>
                </c:pt>
                <c:pt idx="428">
                  <c:v>344</c:v>
                </c:pt>
                <c:pt idx="429">
                  <c:v>345</c:v>
                </c:pt>
                <c:pt idx="430">
                  <c:v>346</c:v>
                </c:pt>
                <c:pt idx="431">
                  <c:v>347</c:v>
                </c:pt>
                <c:pt idx="432">
                  <c:v>348</c:v>
                </c:pt>
                <c:pt idx="433">
                  <c:v>349</c:v>
                </c:pt>
                <c:pt idx="434">
                  <c:v>350</c:v>
                </c:pt>
                <c:pt idx="435">
                  <c:v>351</c:v>
                </c:pt>
                <c:pt idx="436">
                  <c:v>352</c:v>
                </c:pt>
                <c:pt idx="437">
                  <c:v>353</c:v>
                </c:pt>
                <c:pt idx="438">
                  <c:v>353</c:v>
                </c:pt>
                <c:pt idx="439">
                  <c:v>353</c:v>
                </c:pt>
                <c:pt idx="440">
                  <c:v>353</c:v>
                </c:pt>
                <c:pt idx="441">
                  <c:v>354</c:v>
                </c:pt>
                <c:pt idx="442">
                  <c:v>354</c:v>
                </c:pt>
                <c:pt idx="443">
                  <c:v>354</c:v>
                </c:pt>
                <c:pt idx="444">
                  <c:v>355</c:v>
                </c:pt>
                <c:pt idx="445">
                  <c:v>355</c:v>
                </c:pt>
                <c:pt idx="446">
                  <c:v>356</c:v>
                </c:pt>
                <c:pt idx="447">
                  <c:v>357</c:v>
                </c:pt>
                <c:pt idx="448">
                  <c:v>358</c:v>
                </c:pt>
                <c:pt idx="449">
                  <c:v>359</c:v>
                </c:pt>
                <c:pt idx="450">
                  <c:v>360</c:v>
                </c:pt>
                <c:pt idx="451">
                  <c:v>360</c:v>
                </c:pt>
                <c:pt idx="452">
                  <c:v>360</c:v>
                </c:pt>
                <c:pt idx="453">
                  <c:v>360</c:v>
                </c:pt>
                <c:pt idx="454">
                  <c:v>361</c:v>
                </c:pt>
                <c:pt idx="455">
                  <c:v>362</c:v>
                </c:pt>
                <c:pt idx="456">
                  <c:v>362</c:v>
                </c:pt>
                <c:pt idx="457">
                  <c:v>363</c:v>
                </c:pt>
                <c:pt idx="458">
                  <c:v>364</c:v>
                </c:pt>
                <c:pt idx="459">
                  <c:v>365</c:v>
                </c:pt>
                <c:pt idx="460">
                  <c:v>366</c:v>
                </c:pt>
                <c:pt idx="461">
                  <c:v>367</c:v>
                </c:pt>
                <c:pt idx="462">
                  <c:v>368</c:v>
                </c:pt>
                <c:pt idx="463">
                  <c:v>369</c:v>
                </c:pt>
                <c:pt idx="464">
                  <c:v>370</c:v>
                </c:pt>
                <c:pt idx="465">
                  <c:v>371</c:v>
                </c:pt>
                <c:pt idx="466">
                  <c:v>372</c:v>
                </c:pt>
                <c:pt idx="467">
                  <c:v>373</c:v>
                </c:pt>
                <c:pt idx="468">
                  <c:v>374</c:v>
                </c:pt>
                <c:pt idx="469">
                  <c:v>375</c:v>
                </c:pt>
                <c:pt idx="470">
                  <c:v>376</c:v>
                </c:pt>
                <c:pt idx="471">
                  <c:v>377</c:v>
                </c:pt>
                <c:pt idx="472">
                  <c:v>377</c:v>
                </c:pt>
                <c:pt idx="473">
                  <c:v>378</c:v>
                </c:pt>
                <c:pt idx="474">
                  <c:v>379</c:v>
                </c:pt>
                <c:pt idx="475">
                  <c:v>379</c:v>
                </c:pt>
                <c:pt idx="476">
                  <c:v>379</c:v>
                </c:pt>
                <c:pt idx="477">
                  <c:v>379</c:v>
                </c:pt>
                <c:pt idx="478">
                  <c:v>380</c:v>
                </c:pt>
                <c:pt idx="479">
                  <c:v>381</c:v>
                </c:pt>
                <c:pt idx="480">
                  <c:v>382</c:v>
                </c:pt>
                <c:pt idx="481">
                  <c:v>383</c:v>
                </c:pt>
                <c:pt idx="482">
                  <c:v>384</c:v>
                </c:pt>
                <c:pt idx="483">
                  <c:v>385</c:v>
                </c:pt>
                <c:pt idx="484">
                  <c:v>386</c:v>
                </c:pt>
                <c:pt idx="485">
                  <c:v>387</c:v>
                </c:pt>
                <c:pt idx="486">
                  <c:v>388</c:v>
                </c:pt>
                <c:pt idx="487">
                  <c:v>389</c:v>
                </c:pt>
                <c:pt idx="488">
                  <c:v>390</c:v>
                </c:pt>
                <c:pt idx="489">
                  <c:v>390</c:v>
                </c:pt>
                <c:pt idx="490">
                  <c:v>391</c:v>
                </c:pt>
                <c:pt idx="491">
                  <c:v>392</c:v>
                </c:pt>
                <c:pt idx="492">
                  <c:v>393</c:v>
                </c:pt>
                <c:pt idx="493">
                  <c:v>394</c:v>
                </c:pt>
                <c:pt idx="494">
                  <c:v>395</c:v>
                </c:pt>
                <c:pt idx="495">
                  <c:v>396</c:v>
                </c:pt>
                <c:pt idx="496">
                  <c:v>397</c:v>
                </c:pt>
                <c:pt idx="497">
                  <c:v>398</c:v>
                </c:pt>
                <c:pt idx="498">
                  <c:v>398</c:v>
                </c:pt>
                <c:pt idx="499">
                  <c:v>399</c:v>
                </c:pt>
                <c:pt idx="500">
                  <c:v>399</c:v>
                </c:pt>
                <c:pt idx="501">
                  <c:v>400</c:v>
                </c:pt>
                <c:pt idx="502">
                  <c:v>401</c:v>
                </c:pt>
                <c:pt idx="503">
                  <c:v>402</c:v>
                </c:pt>
                <c:pt idx="504">
                  <c:v>403</c:v>
                </c:pt>
                <c:pt idx="505">
                  <c:v>404</c:v>
                </c:pt>
                <c:pt idx="506">
                  <c:v>404</c:v>
                </c:pt>
                <c:pt idx="507">
                  <c:v>405</c:v>
                </c:pt>
                <c:pt idx="508">
                  <c:v>406</c:v>
                </c:pt>
                <c:pt idx="509">
                  <c:v>407</c:v>
                </c:pt>
                <c:pt idx="510">
                  <c:v>408</c:v>
                </c:pt>
                <c:pt idx="511">
                  <c:v>409</c:v>
                </c:pt>
                <c:pt idx="512">
                  <c:v>410</c:v>
                </c:pt>
                <c:pt idx="513">
                  <c:v>411</c:v>
                </c:pt>
                <c:pt idx="514">
                  <c:v>412</c:v>
                </c:pt>
                <c:pt idx="515">
                  <c:v>413</c:v>
                </c:pt>
                <c:pt idx="516">
                  <c:v>414</c:v>
                </c:pt>
                <c:pt idx="517">
                  <c:v>415</c:v>
                </c:pt>
                <c:pt idx="518">
                  <c:v>416</c:v>
                </c:pt>
                <c:pt idx="519">
                  <c:v>417</c:v>
                </c:pt>
                <c:pt idx="520">
                  <c:v>418</c:v>
                </c:pt>
                <c:pt idx="521">
                  <c:v>419</c:v>
                </c:pt>
                <c:pt idx="522">
                  <c:v>420</c:v>
                </c:pt>
                <c:pt idx="523">
                  <c:v>421</c:v>
                </c:pt>
                <c:pt idx="524">
                  <c:v>422</c:v>
                </c:pt>
                <c:pt idx="525">
                  <c:v>423</c:v>
                </c:pt>
                <c:pt idx="526">
                  <c:v>424</c:v>
                </c:pt>
                <c:pt idx="527">
                  <c:v>425</c:v>
                </c:pt>
                <c:pt idx="528">
                  <c:v>426</c:v>
                </c:pt>
                <c:pt idx="529">
                  <c:v>427</c:v>
                </c:pt>
                <c:pt idx="530">
                  <c:v>428</c:v>
                </c:pt>
                <c:pt idx="531">
                  <c:v>429</c:v>
                </c:pt>
                <c:pt idx="532">
                  <c:v>430</c:v>
                </c:pt>
                <c:pt idx="533">
                  <c:v>431</c:v>
                </c:pt>
                <c:pt idx="534">
                  <c:v>432</c:v>
                </c:pt>
                <c:pt idx="535">
                  <c:v>433</c:v>
                </c:pt>
                <c:pt idx="536">
                  <c:v>434</c:v>
                </c:pt>
                <c:pt idx="537">
                  <c:v>435</c:v>
                </c:pt>
                <c:pt idx="538">
                  <c:v>436</c:v>
                </c:pt>
                <c:pt idx="539">
                  <c:v>437</c:v>
                </c:pt>
                <c:pt idx="540">
                  <c:v>438</c:v>
                </c:pt>
                <c:pt idx="541">
                  <c:v>438</c:v>
                </c:pt>
                <c:pt idx="542">
                  <c:v>439</c:v>
                </c:pt>
                <c:pt idx="543">
                  <c:v>439</c:v>
                </c:pt>
                <c:pt idx="544">
                  <c:v>440</c:v>
                </c:pt>
                <c:pt idx="545">
                  <c:v>440</c:v>
                </c:pt>
                <c:pt idx="546">
                  <c:v>441</c:v>
                </c:pt>
                <c:pt idx="547">
                  <c:v>441</c:v>
                </c:pt>
                <c:pt idx="548">
                  <c:v>441</c:v>
                </c:pt>
                <c:pt idx="549">
                  <c:v>442</c:v>
                </c:pt>
                <c:pt idx="550">
                  <c:v>442</c:v>
                </c:pt>
                <c:pt idx="551">
                  <c:v>443</c:v>
                </c:pt>
                <c:pt idx="552">
                  <c:v>444</c:v>
                </c:pt>
                <c:pt idx="553">
                  <c:v>445</c:v>
                </c:pt>
                <c:pt idx="554">
                  <c:v>446</c:v>
                </c:pt>
                <c:pt idx="555">
                  <c:v>446</c:v>
                </c:pt>
                <c:pt idx="556">
                  <c:v>447</c:v>
                </c:pt>
                <c:pt idx="557">
                  <c:v>448</c:v>
                </c:pt>
                <c:pt idx="558">
                  <c:v>448</c:v>
                </c:pt>
                <c:pt idx="559">
                  <c:v>448</c:v>
                </c:pt>
                <c:pt idx="560">
                  <c:v>449</c:v>
                </c:pt>
                <c:pt idx="561">
                  <c:v>450</c:v>
                </c:pt>
                <c:pt idx="562">
                  <c:v>450</c:v>
                </c:pt>
                <c:pt idx="563">
                  <c:v>451</c:v>
                </c:pt>
                <c:pt idx="564">
                  <c:v>451</c:v>
                </c:pt>
                <c:pt idx="565">
                  <c:v>452</c:v>
                </c:pt>
                <c:pt idx="566">
                  <c:v>453</c:v>
                </c:pt>
                <c:pt idx="567">
                  <c:v>454</c:v>
                </c:pt>
                <c:pt idx="568">
                  <c:v>454</c:v>
                </c:pt>
                <c:pt idx="569">
                  <c:v>455</c:v>
                </c:pt>
                <c:pt idx="570">
                  <c:v>456</c:v>
                </c:pt>
                <c:pt idx="571">
                  <c:v>456</c:v>
                </c:pt>
                <c:pt idx="572">
                  <c:v>457</c:v>
                </c:pt>
                <c:pt idx="573">
                  <c:v>457</c:v>
                </c:pt>
                <c:pt idx="574">
                  <c:v>458</c:v>
                </c:pt>
                <c:pt idx="575">
                  <c:v>458</c:v>
                </c:pt>
                <c:pt idx="576">
                  <c:v>459</c:v>
                </c:pt>
                <c:pt idx="577">
                  <c:v>460</c:v>
                </c:pt>
                <c:pt idx="578">
                  <c:v>461</c:v>
                </c:pt>
                <c:pt idx="579">
                  <c:v>462</c:v>
                </c:pt>
                <c:pt idx="580">
                  <c:v>463</c:v>
                </c:pt>
                <c:pt idx="581">
                  <c:v>464</c:v>
                </c:pt>
                <c:pt idx="582">
                  <c:v>465</c:v>
                </c:pt>
                <c:pt idx="583">
                  <c:v>466</c:v>
                </c:pt>
                <c:pt idx="584">
                  <c:v>467</c:v>
                </c:pt>
                <c:pt idx="585">
                  <c:v>468</c:v>
                </c:pt>
                <c:pt idx="586">
                  <c:v>469</c:v>
                </c:pt>
                <c:pt idx="587">
                  <c:v>470</c:v>
                </c:pt>
                <c:pt idx="588">
                  <c:v>471</c:v>
                </c:pt>
                <c:pt idx="589">
                  <c:v>472</c:v>
                </c:pt>
                <c:pt idx="590">
                  <c:v>472</c:v>
                </c:pt>
                <c:pt idx="591">
                  <c:v>473</c:v>
                </c:pt>
                <c:pt idx="592">
                  <c:v>474</c:v>
                </c:pt>
                <c:pt idx="593">
                  <c:v>474</c:v>
                </c:pt>
                <c:pt idx="594">
                  <c:v>475</c:v>
                </c:pt>
                <c:pt idx="595">
                  <c:v>476</c:v>
                </c:pt>
                <c:pt idx="596">
                  <c:v>477</c:v>
                </c:pt>
                <c:pt idx="597">
                  <c:v>478</c:v>
                </c:pt>
                <c:pt idx="598">
                  <c:v>478</c:v>
                </c:pt>
                <c:pt idx="599">
                  <c:v>479</c:v>
                </c:pt>
                <c:pt idx="600">
                  <c:v>480</c:v>
                </c:pt>
                <c:pt idx="601">
                  <c:v>481</c:v>
                </c:pt>
                <c:pt idx="602">
                  <c:v>482</c:v>
                </c:pt>
                <c:pt idx="603">
                  <c:v>483</c:v>
                </c:pt>
                <c:pt idx="604">
                  <c:v>484</c:v>
                </c:pt>
                <c:pt idx="605">
                  <c:v>485</c:v>
                </c:pt>
                <c:pt idx="606">
                  <c:v>486</c:v>
                </c:pt>
                <c:pt idx="607">
                  <c:v>487</c:v>
                </c:pt>
                <c:pt idx="608">
                  <c:v>488</c:v>
                </c:pt>
                <c:pt idx="609">
                  <c:v>489</c:v>
                </c:pt>
                <c:pt idx="610">
                  <c:v>490</c:v>
                </c:pt>
                <c:pt idx="611">
                  <c:v>491</c:v>
                </c:pt>
                <c:pt idx="612">
                  <c:v>492</c:v>
                </c:pt>
                <c:pt idx="613">
                  <c:v>492</c:v>
                </c:pt>
                <c:pt idx="614">
                  <c:v>493</c:v>
                </c:pt>
                <c:pt idx="615">
                  <c:v>494</c:v>
                </c:pt>
                <c:pt idx="616">
                  <c:v>495</c:v>
                </c:pt>
                <c:pt idx="617">
                  <c:v>496</c:v>
                </c:pt>
                <c:pt idx="618">
                  <c:v>497</c:v>
                </c:pt>
                <c:pt idx="619">
                  <c:v>498</c:v>
                </c:pt>
                <c:pt idx="620">
                  <c:v>499</c:v>
                </c:pt>
                <c:pt idx="621">
                  <c:v>500</c:v>
                </c:pt>
                <c:pt idx="622">
                  <c:v>501</c:v>
                </c:pt>
                <c:pt idx="623">
                  <c:v>502</c:v>
                </c:pt>
                <c:pt idx="624">
                  <c:v>503</c:v>
                </c:pt>
                <c:pt idx="625">
                  <c:v>504</c:v>
                </c:pt>
                <c:pt idx="626">
                  <c:v>505</c:v>
                </c:pt>
                <c:pt idx="627">
                  <c:v>506</c:v>
                </c:pt>
                <c:pt idx="628">
                  <c:v>507</c:v>
                </c:pt>
                <c:pt idx="629">
                  <c:v>508</c:v>
                </c:pt>
                <c:pt idx="630">
                  <c:v>509</c:v>
                </c:pt>
                <c:pt idx="631">
                  <c:v>510</c:v>
                </c:pt>
                <c:pt idx="632">
                  <c:v>511</c:v>
                </c:pt>
                <c:pt idx="633">
                  <c:v>512</c:v>
                </c:pt>
                <c:pt idx="634">
                  <c:v>513</c:v>
                </c:pt>
                <c:pt idx="635">
                  <c:v>514</c:v>
                </c:pt>
                <c:pt idx="636">
                  <c:v>514</c:v>
                </c:pt>
                <c:pt idx="637">
                  <c:v>515</c:v>
                </c:pt>
                <c:pt idx="638">
                  <c:v>515</c:v>
                </c:pt>
                <c:pt idx="639">
                  <c:v>516</c:v>
                </c:pt>
                <c:pt idx="640">
                  <c:v>517</c:v>
                </c:pt>
                <c:pt idx="641">
                  <c:v>517</c:v>
                </c:pt>
                <c:pt idx="642">
                  <c:v>517</c:v>
                </c:pt>
                <c:pt idx="643">
                  <c:v>518</c:v>
                </c:pt>
                <c:pt idx="644">
                  <c:v>518</c:v>
                </c:pt>
                <c:pt idx="645">
                  <c:v>518</c:v>
                </c:pt>
                <c:pt idx="646">
                  <c:v>519</c:v>
                </c:pt>
                <c:pt idx="647">
                  <c:v>520</c:v>
                </c:pt>
                <c:pt idx="648">
                  <c:v>521</c:v>
                </c:pt>
                <c:pt idx="649">
                  <c:v>522</c:v>
                </c:pt>
                <c:pt idx="650">
                  <c:v>523</c:v>
                </c:pt>
                <c:pt idx="651">
                  <c:v>524</c:v>
                </c:pt>
                <c:pt idx="652">
                  <c:v>525</c:v>
                </c:pt>
                <c:pt idx="653">
                  <c:v>526</c:v>
                </c:pt>
                <c:pt idx="654">
                  <c:v>527</c:v>
                </c:pt>
                <c:pt idx="655">
                  <c:v>528</c:v>
                </c:pt>
                <c:pt idx="656">
                  <c:v>529</c:v>
                </c:pt>
                <c:pt idx="657">
                  <c:v>530</c:v>
                </c:pt>
                <c:pt idx="658">
                  <c:v>531</c:v>
                </c:pt>
                <c:pt idx="659">
                  <c:v>532</c:v>
                </c:pt>
                <c:pt idx="660">
                  <c:v>533</c:v>
                </c:pt>
                <c:pt idx="661">
                  <c:v>534</c:v>
                </c:pt>
                <c:pt idx="662">
                  <c:v>535</c:v>
                </c:pt>
                <c:pt idx="663">
                  <c:v>536</c:v>
                </c:pt>
                <c:pt idx="664">
                  <c:v>536</c:v>
                </c:pt>
                <c:pt idx="665">
                  <c:v>537</c:v>
                </c:pt>
                <c:pt idx="666">
                  <c:v>537</c:v>
                </c:pt>
                <c:pt idx="667">
                  <c:v>538</c:v>
                </c:pt>
                <c:pt idx="668">
                  <c:v>539</c:v>
                </c:pt>
                <c:pt idx="669">
                  <c:v>539</c:v>
                </c:pt>
                <c:pt idx="670">
                  <c:v>539</c:v>
                </c:pt>
                <c:pt idx="671">
                  <c:v>540</c:v>
                </c:pt>
                <c:pt idx="672">
                  <c:v>541</c:v>
                </c:pt>
                <c:pt idx="673">
                  <c:v>541</c:v>
                </c:pt>
                <c:pt idx="674">
                  <c:v>541</c:v>
                </c:pt>
                <c:pt idx="675">
                  <c:v>542</c:v>
                </c:pt>
                <c:pt idx="676">
                  <c:v>542</c:v>
                </c:pt>
                <c:pt idx="677">
                  <c:v>542</c:v>
                </c:pt>
                <c:pt idx="678">
                  <c:v>542</c:v>
                </c:pt>
                <c:pt idx="679">
                  <c:v>543</c:v>
                </c:pt>
                <c:pt idx="680">
                  <c:v>544</c:v>
                </c:pt>
                <c:pt idx="681">
                  <c:v>545</c:v>
                </c:pt>
                <c:pt idx="682">
                  <c:v>546</c:v>
                </c:pt>
                <c:pt idx="683">
                  <c:v>547</c:v>
                </c:pt>
                <c:pt idx="684">
                  <c:v>547</c:v>
                </c:pt>
                <c:pt idx="685">
                  <c:v>548</c:v>
                </c:pt>
                <c:pt idx="686">
                  <c:v>549</c:v>
                </c:pt>
                <c:pt idx="687">
                  <c:v>550</c:v>
                </c:pt>
                <c:pt idx="688">
                  <c:v>551</c:v>
                </c:pt>
                <c:pt idx="689">
                  <c:v>552</c:v>
                </c:pt>
                <c:pt idx="690">
                  <c:v>552</c:v>
                </c:pt>
                <c:pt idx="691">
                  <c:v>553</c:v>
                </c:pt>
                <c:pt idx="692">
                  <c:v>554</c:v>
                </c:pt>
                <c:pt idx="693">
                  <c:v>555</c:v>
                </c:pt>
                <c:pt idx="694">
                  <c:v>556</c:v>
                </c:pt>
                <c:pt idx="695">
                  <c:v>557</c:v>
                </c:pt>
                <c:pt idx="696">
                  <c:v>558</c:v>
                </c:pt>
                <c:pt idx="697">
                  <c:v>559</c:v>
                </c:pt>
                <c:pt idx="698">
                  <c:v>560</c:v>
                </c:pt>
                <c:pt idx="699">
                  <c:v>561</c:v>
                </c:pt>
                <c:pt idx="700">
                  <c:v>561</c:v>
                </c:pt>
                <c:pt idx="701">
                  <c:v>562</c:v>
                </c:pt>
                <c:pt idx="702">
                  <c:v>563</c:v>
                </c:pt>
                <c:pt idx="703">
                  <c:v>564</c:v>
                </c:pt>
                <c:pt idx="704">
                  <c:v>565</c:v>
                </c:pt>
                <c:pt idx="705">
                  <c:v>566</c:v>
                </c:pt>
                <c:pt idx="706">
                  <c:v>567</c:v>
                </c:pt>
                <c:pt idx="707">
                  <c:v>568</c:v>
                </c:pt>
                <c:pt idx="708">
                  <c:v>569</c:v>
                </c:pt>
                <c:pt idx="709">
                  <c:v>570</c:v>
                </c:pt>
                <c:pt idx="710">
                  <c:v>571</c:v>
                </c:pt>
                <c:pt idx="711">
                  <c:v>572</c:v>
                </c:pt>
                <c:pt idx="712">
                  <c:v>573</c:v>
                </c:pt>
                <c:pt idx="713">
                  <c:v>574</c:v>
                </c:pt>
                <c:pt idx="714">
                  <c:v>574</c:v>
                </c:pt>
                <c:pt idx="715">
                  <c:v>574</c:v>
                </c:pt>
                <c:pt idx="716">
                  <c:v>575</c:v>
                </c:pt>
                <c:pt idx="717">
                  <c:v>576</c:v>
                </c:pt>
                <c:pt idx="718">
                  <c:v>576</c:v>
                </c:pt>
                <c:pt idx="719">
                  <c:v>577</c:v>
                </c:pt>
                <c:pt idx="720">
                  <c:v>578</c:v>
                </c:pt>
                <c:pt idx="721">
                  <c:v>579</c:v>
                </c:pt>
                <c:pt idx="722">
                  <c:v>580</c:v>
                </c:pt>
                <c:pt idx="723">
                  <c:v>581</c:v>
                </c:pt>
                <c:pt idx="724">
                  <c:v>582</c:v>
                </c:pt>
                <c:pt idx="725">
                  <c:v>583</c:v>
                </c:pt>
                <c:pt idx="726">
                  <c:v>584</c:v>
                </c:pt>
                <c:pt idx="727">
                  <c:v>584</c:v>
                </c:pt>
                <c:pt idx="728">
                  <c:v>584</c:v>
                </c:pt>
                <c:pt idx="729">
                  <c:v>585</c:v>
                </c:pt>
                <c:pt idx="730">
                  <c:v>585</c:v>
                </c:pt>
                <c:pt idx="731">
                  <c:v>585</c:v>
                </c:pt>
                <c:pt idx="732">
                  <c:v>585</c:v>
                </c:pt>
                <c:pt idx="733">
                  <c:v>586</c:v>
                </c:pt>
                <c:pt idx="734">
                  <c:v>586</c:v>
                </c:pt>
                <c:pt idx="735">
                  <c:v>587</c:v>
                </c:pt>
                <c:pt idx="736">
                  <c:v>588</c:v>
                </c:pt>
                <c:pt idx="737">
                  <c:v>588</c:v>
                </c:pt>
                <c:pt idx="738">
                  <c:v>589</c:v>
                </c:pt>
                <c:pt idx="739">
                  <c:v>589</c:v>
                </c:pt>
                <c:pt idx="740">
                  <c:v>590</c:v>
                </c:pt>
                <c:pt idx="741">
                  <c:v>591</c:v>
                </c:pt>
                <c:pt idx="742">
                  <c:v>592</c:v>
                </c:pt>
                <c:pt idx="743">
                  <c:v>593</c:v>
                </c:pt>
                <c:pt idx="744">
                  <c:v>593</c:v>
                </c:pt>
                <c:pt idx="745">
                  <c:v>593</c:v>
                </c:pt>
                <c:pt idx="746">
                  <c:v>593</c:v>
                </c:pt>
                <c:pt idx="747">
                  <c:v>593</c:v>
                </c:pt>
                <c:pt idx="748">
                  <c:v>593</c:v>
                </c:pt>
                <c:pt idx="749">
                  <c:v>593</c:v>
                </c:pt>
                <c:pt idx="750">
                  <c:v>593</c:v>
                </c:pt>
                <c:pt idx="751">
                  <c:v>594</c:v>
                </c:pt>
                <c:pt idx="752">
                  <c:v>595</c:v>
                </c:pt>
                <c:pt idx="753">
                  <c:v>596</c:v>
                </c:pt>
                <c:pt idx="754">
                  <c:v>597</c:v>
                </c:pt>
                <c:pt idx="755">
                  <c:v>597</c:v>
                </c:pt>
                <c:pt idx="756">
                  <c:v>598</c:v>
                </c:pt>
                <c:pt idx="757">
                  <c:v>598</c:v>
                </c:pt>
                <c:pt idx="758">
                  <c:v>598</c:v>
                </c:pt>
                <c:pt idx="759">
                  <c:v>599</c:v>
                </c:pt>
                <c:pt idx="760">
                  <c:v>600</c:v>
                </c:pt>
                <c:pt idx="761">
                  <c:v>601</c:v>
                </c:pt>
                <c:pt idx="762">
                  <c:v>601</c:v>
                </c:pt>
                <c:pt idx="763">
                  <c:v>602</c:v>
                </c:pt>
                <c:pt idx="764">
                  <c:v>602</c:v>
                </c:pt>
                <c:pt idx="765">
                  <c:v>603</c:v>
                </c:pt>
                <c:pt idx="766">
                  <c:v>604</c:v>
                </c:pt>
                <c:pt idx="767">
                  <c:v>604</c:v>
                </c:pt>
                <c:pt idx="768">
                  <c:v>605</c:v>
                </c:pt>
                <c:pt idx="769">
                  <c:v>606</c:v>
                </c:pt>
                <c:pt idx="770">
                  <c:v>607</c:v>
                </c:pt>
                <c:pt idx="771">
                  <c:v>608</c:v>
                </c:pt>
                <c:pt idx="772">
                  <c:v>608</c:v>
                </c:pt>
                <c:pt idx="773">
                  <c:v>609</c:v>
                </c:pt>
                <c:pt idx="774">
                  <c:v>610</c:v>
                </c:pt>
                <c:pt idx="775">
                  <c:v>611</c:v>
                </c:pt>
                <c:pt idx="776">
                  <c:v>612</c:v>
                </c:pt>
                <c:pt idx="777">
                  <c:v>613</c:v>
                </c:pt>
                <c:pt idx="778">
                  <c:v>613</c:v>
                </c:pt>
                <c:pt idx="779">
                  <c:v>614</c:v>
                </c:pt>
                <c:pt idx="780">
                  <c:v>615</c:v>
                </c:pt>
                <c:pt idx="781">
                  <c:v>615</c:v>
                </c:pt>
                <c:pt idx="782">
                  <c:v>615</c:v>
                </c:pt>
                <c:pt idx="783">
                  <c:v>616</c:v>
                </c:pt>
                <c:pt idx="784">
                  <c:v>617</c:v>
                </c:pt>
                <c:pt idx="785">
                  <c:v>618</c:v>
                </c:pt>
                <c:pt idx="786">
                  <c:v>619</c:v>
                </c:pt>
                <c:pt idx="787">
                  <c:v>620</c:v>
                </c:pt>
                <c:pt idx="788">
                  <c:v>621</c:v>
                </c:pt>
                <c:pt idx="789">
                  <c:v>622</c:v>
                </c:pt>
                <c:pt idx="790">
                  <c:v>623</c:v>
                </c:pt>
                <c:pt idx="791">
                  <c:v>624</c:v>
                </c:pt>
                <c:pt idx="792">
                  <c:v>624</c:v>
                </c:pt>
                <c:pt idx="793">
                  <c:v>625</c:v>
                </c:pt>
                <c:pt idx="794">
                  <c:v>625</c:v>
                </c:pt>
                <c:pt idx="795">
                  <c:v>626</c:v>
                </c:pt>
                <c:pt idx="796">
                  <c:v>627</c:v>
                </c:pt>
                <c:pt idx="797">
                  <c:v>627</c:v>
                </c:pt>
                <c:pt idx="798">
                  <c:v>628</c:v>
                </c:pt>
                <c:pt idx="799">
                  <c:v>628</c:v>
                </c:pt>
                <c:pt idx="800">
                  <c:v>629</c:v>
                </c:pt>
                <c:pt idx="801">
                  <c:v>630</c:v>
                </c:pt>
                <c:pt idx="802">
                  <c:v>631</c:v>
                </c:pt>
                <c:pt idx="803">
                  <c:v>632</c:v>
                </c:pt>
                <c:pt idx="804">
                  <c:v>632</c:v>
                </c:pt>
                <c:pt idx="805">
                  <c:v>632</c:v>
                </c:pt>
                <c:pt idx="806">
                  <c:v>633</c:v>
                </c:pt>
                <c:pt idx="807">
                  <c:v>633</c:v>
                </c:pt>
                <c:pt idx="808">
                  <c:v>634</c:v>
                </c:pt>
                <c:pt idx="809">
                  <c:v>635</c:v>
                </c:pt>
                <c:pt idx="810">
                  <c:v>636</c:v>
                </c:pt>
                <c:pt idx="811">
                  <c:v>637</c:v>
                </c:pt>
                <c:pt idx="812">
                  <c:v>638</c:v>
                </c:pt>
                <c:pt idx="813">
                  <c:v>639</c:v>
                </c:pt>
                <c:pt idx="814">
                  <c:v>640</c:v>
                </c:pt>
                <c:pt idx="815">
                  <c:v>641</c:v>
                </c:pt>
                <c:pt idx="816">
                  <c:v>642</c:v>
                </c:pt>
                <c:pt idx="817">
                  <c:v>643</c:v>
                </c:pt>
                <c:pt idx="818">
                  <c:v>644</c:v>
                </c:pt>
                <c:pt idx="819">
                  <c:v>645</c:v>
                </c:pt>
                <c:pt idx="820">
                  <c:v>646</c:v>
                </c:pt>
                <c:pt idx="821">
                  <c:v>647</c:v>
                </c:pt>
                <c:pt idx="822">
                  <c:v>647</c:v>
                </c:pt>
                <c:pt idx="823">
                  <c:v>648</c:v>
                </c:pt>
                <c:pt idx="824">
                  <c:v>649</c:v>
                </c:pt>
                <c:pt idx="825">
                  <c:v>650</c:v>
                </c:pt>
                <c:pt idx="826">
                  <c:v>651</c:v>
                </c:pt>
                <c:pt idx="827">
                  <c:v>652</c:v>
                </c:pt>
                <c:pt idx="828">
                  <c:v>653</c:v>
                </c:pt>
                <c:pt idx="829">
                  <c:v>653</c:v>
                </c:pt>
                <c:pt idx="830">
                  <c:v>654</c:v>
                </c:pt>
                <c:pt idx="831">
                  <c:v>655</c:v>
                </c:pt>
                <c:pt idx="832">
                  <c:v>656</c:v>
                </c:pt>
                <c:pt idx="833">
                  <c:v>656</c:v>
                </c:pt>
                <c:pt idx="834">
                  <c:v>657</c:v>
                </c:pt>
                <c:pt idx="835">
                  <c:v>658</c:v>
                </c:pt>
                <c:pt idx="836">
                  <c:v>659</c:v>
                </c:pt>
                <c:pt idx="837">
                  <c:v>660</c:v>
                </c:pt>
                <c:pt idx="838">
                  <c:v>661</c:v>
                </c:pt>
                <c:pt idx="839">
                  <c:v>662</c:v>
                </c:pt>
                <c:pt idx="840">
                  <c:v>663</c:v>
                </c:pt>
                <c:pt idx="841">
                  <c:v>664</c:v>
                </c:pt>
                <c:pt idx="842">
                  <c:v>665</c:v>
                </c:pt>
                <c:pt idx="843">
                  <c:v>666</c:v>
                </c:pt>
                <c:pt idx="844">
                  <c:v>666</c:v>
                </c:pt>
                <c:pt idx="845">
                  <c:v>667</c:v>
                </c:pt>
                <c:pt idx="846">
                  <c:v>668</c:v>
                </c:pt>
                <c:pt idx="847">
                  <c:v>669</c:v>
                </c:pt>
                <c:pt idx="848">
                  <c:v>670</c:v>
                </c:pt>
                <c:pt idx="849">
                  <c:v>671</c:v>
                </c:pt>
                <c:pt idx="850">
                  <c:v>671</c:v>
                </c:pt>
                <c:pt idx="851">
                  <c:v>672</c:v>
                </c:pt>
                <c:pt idx="852">
                  <c:v>673</c:v>
                </c:pt>
                <c:pt idx="853">
                  <c:v>673</c:v>
                </c:pt>
                <c:pt idx="854">
                  <c:v>674</c:v>
                </c:pt>
                <c:pt idx="855">
                  <c:v>675</c:v>
                </c:pt>
                <c:pt idx="856">
                  <c:v>675</c:v>
                </c:pt>
                <c:pt idx="857">
                  <c:v>676</c:v>
                </c:pt>
                <c:pt idx="858">
                  <c:v>677</c:v>
                </c:pt>
                <c:pt idx="859">
                  <c:v>678</c:v>
                </c:pt>
                <c:pt idx="860">
                  <c:v>679</c:v>
                </c:pt>
                <c:pt idx="861">
                  <c:v>680</c:v>
                </c:pt>
                <c:pt idx="862">
                  <c:v>681</c:v>
                </c:pt>
                <c:pt idx="863">
                  <c:v>682</c:v>
                </c:pt>
                <c:pt idx="864">
                  <c:v>682</c:v>
                </c:pt>
                <c:pt idx="865">
                  <c:v>683</c:v>
                </c:pt>
                <c:pt idx="866">
                  <c:v>683</c:v>
                </c:pt>
                <c:pt idx="867">
                  <c:v>684</c:v>
                </c:pt>
                <c:pt idx="868">
                  <c:v>685</c:v>
                </c:pt>
                <c:pt idx="869">
                  <c:v>685</c:v>
                </c:pt>
                <c:pt idx="870">
                  <c:v>686</c:v>
                </c:pt>
                <c:pt idx="871">
                  <c:v>687</c:v>
                </c:pt>
                <c:pt idx="872">
                  <c:v>688</c:v>
                </c:pt>
                <c:pt idx="873">
                  <c:v>689</c:v>
                </c:pt>
                <c:pt idx="874">
                  <c:v>690</c:v>
                </c:pt>
                <c:pt idx="875">
                  <c:v>691</c:v>
                </c:pt>
                <c:pt idx="876">
                  <c:v>692</c:v>
                </c:pt>
                <c:pt idx="877">
                  <c:v>692</c:v>
                </c:pt>
                <c:pt idx="878">
                  <c:v>693</c:v>
                </c:pt>
                <c:pt idx="879">
                  <c:v>694</c:v>
                </c:pt>
                <c:pt idx="880">
                  <c:v>694</c:v>
                </c:pt>
                <c:pt idx="881">
                  <c:v>695</c:v>
                </c:pt>
                <c:pt idx="882">
                  <c:v>696</c:v>
                </c:pt>
                <c:pt idx="883">
                  <c:v>697</c:v>
                </c:pt>
                <c:pt idx="884">
                  <c:v>698</c:v>
                </c:pt>
                <c:pt idx="885">
                  <c:v>699</c:v>
                </c:pt>
                <c:pt idx="886">
                  <c:v>700</c:v>
                </c:pt>
                <c:pt idx="887">
                  <c:v>701</c:v>
                </c:pt>
                <c:pt idx="888">
                  <c:v>702</c:v>
                </c:pt>
                <c:pt idx="889">
                  <c:v>702</c:v>
                </c:pt>
                <c:pt idx="890">
                  <c:v>703</c:v>
                </c:pt>
                <c:pt idx="891">
                  <c:v>704</c:v>
                </c:pt>
                <c:pt idx="892">
                  <c:v>705</c:v>
                </c:pt>
                <c:pt idx="893">
                  <c:v>706</c:v>
                </c:pt>
                <c:pt idx="894">
                  <c:v>707</c:v>
                </c:pt>
                <c:pt idx="895">
                  <c:v>708</c:v>
                </c:pt>
                <c:pt idx="896">
                  <c:v>709</c:v>
                </c:pt>
                <c:pt idx="897">
                  <c:v>710</c:v>
                </c:pt>
                <c:pt idx="898">
                  <c:v>711</c:v>
                </c:pt>
                <c:pt idx="899">
                  <c:v>712</c:v>
                </c:pt>
                <c:pt idx="900">
                  <c:v>713</c:v>
                </c:pt>
                <c:pt idx="901">
                  <c:v>714</c:v>
                </c:pt>
                <c:pt idx="902">
                  <c:v>715</c:v>
                </c:pt>
                <c:pt idx="903">
                  <c:v>716</c:v>
                </c:pt>
                <c:pt idx="904">
                  <c:v>717</c:v>
                </c:pt>
                <c:pt idx="905">
                  <c:v>718</c:v>
                </c:pt>
                <c:pt idx="906">
                  <c:v>719</c:v>
                </c:pt>
                <c:pt idx="907">
                  <c:v>720</c:v>
                </c:pt>
                <c:pt idx="908">
                  <c:v>721</c:v>
                </c:pt>
                <c:pt idx="909">
                  <c:v>721</c:v>
                </c:pt>
                <c:pt idx="910">
                  <c:v>721</c:v>
                </c:pt>
                <c:pt idx="911">
                  <c:v>722</c:v>
                </c:pt>
                <c:pt idx="912">
                  <c:v>723</c:v>
                </c:pt>
                <c:pt idx="913">
                  <c:v>724</c:v>
                </c:pt>
                <c:pt idx="914">
                  <c:v>725</c:v>
                </c:pt>
                <c:pt idx="915">
                  <c:v>726</c:v>
                </c:pt>
                <c:pt idx="916">
                  <c:v>727</c:v>
                </c:pt>
                <c:pt idx="917">
                  <c:v>728</c:v>
                </c:pt>
                <c:pt idx="918">
                  <c:v>729</c:v>
                </c:pt>
                <c:pt idx="919">
                  <c:v>729</c:v>
                </c:pt>
                <c:pt idx="920">
                  <c:v>729</c:v>
                </c:pt>
                <c:pt idx="921">
                  <c:v>730</c:v>
                </c:pt>
                <c:pt idx="922">
                  <c:v>731</c:v>
                </c:pt>
                <c:pt idx="923">
                  <c:v>732</c:v>
                </c:pt>
                <c:pt idx="924">
                  <c:v>733</c:v>
                </c:pt>
                <c:pt idx="925">
                  <c:v>734</c:v>
                </c:pt>
                <c:pt idx="926">
                  <c:v>735</c:v>
                </c:pt>
                <c:pt idx="927">
                  <c:v>735</c:v>
                </c:pt>
                <c:pt idx="928">
                  <c:v>735</c:v>
                </c:pt>
                <c:pt idx="929">
                  <c:v>735</c:v>
                </c:pt>
                <c:pt idx="930">
                  <c:v>736</c:v>
                </c:pt>
                <c:pt idx="931">
                  <c:v>737</c:v>
                </c:pt>
                <c:pt idx="932">
                  <c:v>738</c:v>
                </c:pt>
                <c:pt idx="933">
                  <c:v>739</c:v>
                </c:pt>
                <c:pt idx="934">
                  <c:v>739</c:v>
                </c:pt>
                <c:pt idx="935">
                  <c:v>740</c:v>
                </c:pt>
                <c:pt idx="936">
                  <c:v>741</c:v>
                </c:pt>
                <c:pt idx="937">
                  <c:v>742</c:v>
                </c:pt>
                <c:pt idx="938">
                  <c:v>743</c:v>
                </c:pt>
                <c:pt idx="939">
                  <c:v>744</c:v>
                </c:pt>
                <c:pt idx="940">
                  <c:v>745</c:v>
                </c:pt>
                <c:pt idx="941">
                  <c:v>746</c:v>
                </c:pt>
                <c:pt idx="942">
                  <c:v>747</c:v>
                </c:pt>
                <c:pt idx="943">
                  <c:v>748</c:v>
                </c:pt>
                <c:pt idx="944">
                  <c:v>749</c:v>
                </c:pt>
                <c:pt idx="945">
                  <c:v>750</c:v>
                </c:pt>
                <c:pt idx="946">
                  <c:v>751</c:v>
                </c:pt>
                <c:pt idx="947">
                  <c:v>752</c:v>
                </c:pt>
                <c:pt idx="948">
                  <c:v>753</c:v>
                </c:pt>
                <c:pt idx="949">
                  <c:v>753</c:v>
                </c:pt>
                <c:pt idx="950">
                  <c:v>754</c:v>
                </c:pt>
                <c:pt idx="951">
                  <c:v>755</c:v>
                </c:pt>
                <c:pt idx="952">
                  <c:v>756</c:v>
                </c:pt>
                <c:pt idx="953">
                  <c:v>757</c:v>
                </c:pt>
                <c:pt idx="954">
                  <c:v>758</c:v>
                </c:pt>
                <c:pt idx="955">
                  <c:v>759</c:v>
                </c:pt>
                <c:pt idx="956">
                  <c:v>760</c:v>
                </c:pt>
                <c:pt idx="957">
                  <c:v>761</c:v>
                </c:pt>
                <c:pt idx="958">
                  <c:v>762</c:v>
                </c:pt>
                <c:pt idx="959">
                  <c:v>763</c:v>
                </c:pt>
                <c:pt idx="960">
                  <c:v>764</c:v>
                </c:pt>
                <c:pt idx="961">
                  <c:v>765</c:v>
                </c:pt>
                <c:pt idx="962">
                  <c:v>766</c:v>
                </c:pt>
                <c:pt idx="963">
                  <c:v>767</c:v>
                </c:pt>
                <c:pt idx="964">
                  <c:v>767</c:v>
                </c:pt>
                <c:pt idx="965">
                  <c:v>768</c:v>
                </c:pt>
                <c:pt idx="966">
                  <c:v>769</c:v>
                </c:pt>
                <c:pt idx="967">
                  <c:v>770</c:v>
                </c:pt>
                <c:pt idx="968">
                  <c:v>771</c:v>
                </c:pt>
                <c:pt idx="969">
                  <c:v>772</c:v>
                </c:pt>
                <c:pt idx="970">
                  <c:v>773</c:v>
                </c:pt>
                <c:pt idx="971">
                  <c:v>774</c:v>
                </c:pt>
                <c:pt idx="972">
                  <c:v>775</c:v>
                </c:pt>
                <c:pt idx="973">
                  <c:v>776</c:v>
                </c:pt>
                <c:pt idx="974">
                  <c:v>777</c:v>
                </c:pt>
                <c:pt idx="975">
                  <c:v>778</c:v>
                </c:pt>
                <c:pt idx="976">
                  <c:v>778</c:v>
                </c:pt>
                <c:pt idx="977">
                  <c:v>778</c:v>
                </c:pt>
                <c:pt idx="978">
                  <c:v>779</c:v>
                </c:pt>
                <c:pt idx="979">
                  <c:v>780</c:v>
                </c:pt>
                <c:pt idx="980">
                  <c:v>781</c:v>
                </c:pt>
                <c:pt idx="981">
                  <c:v>781</c:v>
                </c:pt>
                <c:pt idx="982">
                  <c:v>782</c:v>
                </c:pt>
                <c:pt idx="983">
                  <c:v>782</c:v>
                </c:pt>
                <c:pt idx="984">
                  <c:v>782</c:v>
                </c:pt>
                <c:pt idx="985">
                  <c:v>782</c:v>
                </c:pt>
                <c:pt idx="986">
                  <c:v>783</c:v>
                </c:pt>
                <c:pt idx="987">
                  <c:v>783</c:v>
                </c:pt>
                <c:pt idx="988">
                  <c:v>784</c:v>
                </c:pt>
                <c:pt idx="989">
                  <c:v>785</c:v>
                </c:pt>
                <c:pt idx="990">
                  <c:v>786</c:v>
                </c:pt>
                <c:pt idx="991">
                  <c:v>786</c:v>
                </c:pt>
                <c:pt idx="992">
                  <c:v>786</c:v>
                </c:pt>
                <c:pt idx="993">
                  <c:v>786</c:v>
                </c:pt>
                <c:pt idx="994">
                  <c:v>786</c:v>
                </c:pt>
                <c:pt idx="995">
                  <c:v>787</c:v>
                </c:pt>
                <c:pt idx="996">
                  <c:v>788</c:v>
                </c:pt>
                <c:pt idx="997">
                  <c:v>789</c:v>
                </c:pt>
                <c:pt idx="998">
                  <c:v>790</c:v>
                </c:pt>
                <c:pt idx="999">
                  <c:v>791</c:v>
                </c:pt>
                <c:pt idx="1000">
                  <c:v>792</c:v>
                </c:pt>
                <c:pt idx="1001">
                  <c:v>793</c:v>
                </c:pt>
                <c:pt idx="1002">
                  <c:v>794</c:v>
                </c:pt>
                <c:pt idx="1003">
                  <c:v>795</c:v>
                </c:pt>
                <c:pt idx="1004">
                  <c:v>796</c:v>
                </c:pt>
                <c:pt idx="1005">
                  <c:v>797</c:v>
                </c:pt>
                <c:pt idx="1006">
                  <c:v>798</c:v>
                </c:pt>
                <c:pt idx="1007">
                  <c:v>799</c:v>
                </c:pt>
                <c:pt idx="1008">
                  <c:v>800</c:v>
                </c:pt>
                <c:pt idx="1009">
                  <c:v>801</c:v>
                </c:pt>
                <c:pt idx="1010">
                  <c:v>802</c:v>
                </c:pt>
                <c:pt idx="1011">
                  <c:v>803</c:v>
                </c:pt>
                <c:pt idx="1012">
                  <c:v>804</c:v>
                </c:pt>
                <c:pt idx="1013">
                  <c:v>805</c:v>
                </c:pt>
                <c:pt idx="1014">
                  <c:v>806</c:v>
                </c:pt>
                <c:pt idx="1015">
                  <c:v>807</c:v>
                </c:pt>
                <c:pt idx="1016">
                  <c:v>808</c:v>
                </c:pt>
                <c:pt idx="1017">
                  <c:v>809</c:v>
                </c:pt>
                <c:pt idx="1018">
                  <c:v>810</c:v>
                </c:pt>
                <c:pt idx="1019">
                  <c:v>810</c:v>
                </c:pt>
                <c:pt idx="1020">
                  <c:v>810</c:v>
                </c:pt>
                <c:pt idx="1021">
                  <c:v>811</c:v>
                </c:pt>
                <c:pt idx="1022">
                  <c:v>811</c:v>
                </c:pt>
                <c:pt idx="1023">
                  <c:v>812</c:v>
                </c:pt>
                <c:pt idx="1024">
                  <c:v>813</c:v>
                </c:pt>
                <c:pt idx="1025">
                  <c:v>813</c:v>
                </c:pt>
                <c:pt idx="1026">
                  <c:v>814</c:v>
                </c:pt>
                <c:pt idx="1027">
                  <c:v>815</c:v>
                </c:pt>
                <c:pt idx="1028">
                  <c:v>816</c:v>
                </c:pt>
                <c:pt idx="1029">
                  <c:v>817</c:v>
                </c:pt>
                <c:pt idx="1030">
                  <c:v>818</c:v>
                </c:pt>
                <c:pt idx="1031">
                  <c:v>819</c:v>
                </c:pt>
                <c:pt idx="1032">
                  <c:v>820</c:v>
                </c:pt>
                <c:pt idx="1033">
                  <c:v>821</c:v>
                </c:pt>
                <c:pt idx="1034">
                  <c:v>822</c:v>
                </c:pt>
                <c:pt idx="1035">
                  <c:v>823</c:v>
                </c:pt>
                <c:pt idx="1036">
                  <c:v>824</c:v>
                </c:pt>
                <c:pt idx="1037">
                  <c:v>825</c:v>
                </c:pt>
                <c:pt idx="1038">
                  <c:v>826</c:v>
                </c:pt>
                <c:pt idx="1039">
                  <c:v>827</c:v>
                </c:pt>
                <c:pt idx="1040">
                  <c:v>828</c:v>
                </c:pt>
                <c:pt idx="1041">
                  <c:v>829</c:v>
                </c:pt>
                <c:pt idx="1042">
                  <c:v>830</c:v>
                </c:pt>
                <c:pt idx="1043">
                  <c:v>831</c:v>
                </c:pt>
                <c:pt idx="1044">
                  <c:v>832</c:v>
                </c:pt>
                <c:pt idx="1045">
                  <c:v>833</c:v>
                </c:pt>
                <c:pt idx="1046">
                  <c:v>833</c:v>
                </c:pt>
                <c:pt idx="1047">
                  <c:v>834</c:v>
                </c:pt>
                <c:pt idx="1048">
                  <c:v>835</c:v>
                </c:pt>
                <c:pt idx="1049">
                  <c:v>836</c:v>
                </c:pt>
                <c:pt idx="1050">
                  <c:v>837</c:v>
                </c:pt>
                <c:pt idx="1051">
                  <c:v>838</c:v>
                </c:pt>
                <c:pt idx="1052">
                  <c:v>839</c:v>
                </c:pt>
                <c:pt idx="1053">
                  <c:v>840</c:v>
                </c:pt>
                <c:pt idx="1054">
                  <c:v>841</c:v>
                </c:pt>
                <c:pt idx="1055">
                  <c:v>842</c:v>
                </c:pt>
                <c:pt idx="1056">
                  <c:v>843</c:v>
                </c:pt>
                <c:pt idx="1057">
                  <c:v>844</c:v>
                </c:pt>
                <c:pt idx="1058">
                  <c:v>845</c:v>
                </c:pt>
                <c:pt idx="1059">
                  <c:v>846</c:v>
                </c:pt>
                <c:pt idx="1060">
                  <c:v>847</c:v>
                </c:pt>
                <c:pt idx="1061">
                  <c:v>848</c:v>
                </c:pt>
                <c:pt idx="1062">
                  <c:v>849</c:v>
                </c:pt>
                <c:pt idx="1063">
                  <c:v>850</c:v>
                </c:pt>
                <c:pt idx="1064">
                  <c:v>851</c:v>
                </c:pt>
                <c:pt idx="1065">
                  <c:v>852</c:v>
                </c:pt>
                <c:pt idx="1066">
                  <c:v>853</c:v>
                </c:pt>
                <c:pt idx="1067">
                  <c:v>854</c:v>
                </c:pt>
                <c:pt idx="1068">
                  <c:v>855</c:v>
                </c:pt>
                <c:pt idx="1069">
                  <c:v>856</c:v>
                </c:pt>
                <c:pt idx="1070">
                  <c:v>857</c:v>
                </c:pt>
                <c:pt idx="1071">
                  <c:v>858</c:v>
                </c:pt>
                <c:pt idx="1072">
                  <c:v>859</c:v>
                </c:pt>
                <c:pt idx="1073">
                  <c:v>860</c:v>
                </c:pt>
                <c:pt idx="1074">
                  <c:v>861</c:v>
                </c:pt>
                <c:pt idx="1075">
                  <c:v>862</c:v>
                </c:pt>
                <c:pt idx="1076">
                  <c:v>863</c:v>
                </c:pt>
                <c:pt idx="1077">
                  <c:v>864</c:v>
                </c:pt>
                <c:pt idx="1078">
                  <c:v>865</c:v>
                </c:pt>
                <c:pt idx="1079">
                  <c:v>865</c:v>
                </c:pt>
                <c:pt idx="1080">
                  <c:v>866</c:v>
                </c:pt>
                <c:pt idx="1081">
                  <c:v>867</c:v>
                </c:pt>
                <c:pt idx="1082">
                  <c:v>868</c:v>
                </c:pt>
                <c:pt idx="1083">
                  <c:v>869</c:v>
                </c:pt>
                <c:pt idx="1084">
                  <c:v>870</c:v>
                </c:pt>
                <c:pt idx="1085">
                  <c:v>871</c:v>
                </c:pt>
                <c:pt idx="1086">
                  <c:v>872</c:v>
                </c:pt>
                <c:pt idx="1087">
                  <c:v>873</c:v>
                </c:pt>
                <c:pt idx="1088">
                  <c:v>874</c:v>
                </c:pt>
                <c:pt idx="1089">
                  <c:v>874</c:v>
                </c:pt>
                <c:pt idx="1090">
                  <c:v>874</c:v>
                </c:pt>
                <c:pt idx="1091">
                  <c:v>875</c:v>
                </c:pt>
                <c:pt idx="1092">
                  <c:v>876</c:v>
                </c:pt>
                <c:pt idx="1093">
                  <c:v>877</c:v>
                </c:pt>
                <c:pt idx="1094">
                  <c:v>878</c:v>
                </c:pt>
                <c:pt idx="1095">
                  <c:v>879</c:v>
                </c:pt>
                <c:pt idx="1096">
                  <c:v>880</c:v>
                </c:pt>
                <c:pt idx="1097">
                  <c:v>881</c:v>
                </c:pt>
                <c:pt idx="1098">
                  <c:v>882</c:v>
                </c:pt>
                <c:pt idx="1099">
                  <c:v>883</c:v>
                </c:pt>
                <c:pt idx="1100">
                  <c:v>883</c:v>
                </c:pt>
                <c:pt idx="1101">
                  <c:v>884</c:v>
                </c:pt>
                <c:pt idx="1102">
                  <c:v>885</c:v>
                </c:pt>
                <c:pt idx="1103">
                  <c:v>886</c:v>
                </c:pt>
                <c:pt idx="1104">
                  <c:v>887</c:v>
                </c:pt>
                <c:pt idx="1105">
                  <c:v>888</c:v>
                </c:pt>
                <c:pt idx="1106">
                  <c:v>888</c:v>
                </c:pt>
                <c:pt idx="1107">
                  <c:v>888</c:v>
                </c:pt>
                <c:pt idx="1108">
                  <c:v>889</c:v>
                </c:pt>
                <c:pt idx="1109">
                  <c:v>890</c:v>
                </c:pt>
                <c:pt idx="1110">
                  <c:v>890</c:v>
                </c:pt>
                <c:pt idx="1111">
                  <c:v>891</c:v>
                </c:pt>
                <c:pt idx="1112">
                  <c:v>892</c:v>
                </c:pt>
                <c:pt idx="1113">
                  <c:v>893</c:v>
                </c:pt>
                <c:pt idx="1114">
                  <c:v>894</c:v>
                </c:pt>
                <c:pt idx="1115">
                  <c:v>895</c:v>
                </c:pt>
                <c:pt idx="1116">
                  <c:v>896</c:v>
                </c:pt>
                <c:pt idx="1117">
                  <c:v>897</c:v>
                </c:pt>
                <c:pt idx="1118">
                  <c:v>898</c:v>
                </c:pt>
                <c:pt idx="1119">
                  <c:v>899</c:v>
                </c:pt>
                <c:pt idx="1120">
                  <c:v>899</c:v>
                </c:pt>
                <c:pt idx="1121">
                  <c:v>899</c:v>
                </c:pt>
                <c:pt idx="1122">
                  <c:v>900</c:v>
                </c:pt>
                <c:pt idx="1123">
                  <c:v>901</c:v>
                </c:pt>
                <c:pt idx="1124">
                  <c:v>902</c:v>
                </c:pt>
                <c:pt idx="1125">
                  <c:v>902</c:v>
                </c:pt>
                <c:pt idx="1126">
                  <c:v>902</c:v>
                </c:pt>
                <c:pt idx="1127">
                  <c:v>903</c:v>
                </c:pt>
                <c:pt idx="1128">
                  <c:v>904</c:v>
                </c:pt>
                <c:pt idx="1129">
                  <c:v>905</c:v>
                </c:pt>
                <c:pt idx="1130">
                  <c:v>905</c:v>
                </c:pt>
                <c:pt idx="1131">
                  <c:v>906</c:v>
                </c:pt>
                <c:pt idx="1132">
                  <c:v>907</c:v>
                </c:pt>
                <c:pt idx="1133">
                  <c:v>908</c:v>
                </c:pt>
                <c:pt idx="1134">
                  <c:v>909</c:v>
                </c:pt>
                <c:pt idx="1135">
                  <c:v>910</c:v>
                </c:pt>
                <c:pt idx="1136">
                  <c:v>911</c:v>
                </c:pt>
                <c:pt idx="1137">
                  <c:v>912</c:v>
                </c:pt>
                <c:pt idx="1138">
                  <c:v>913</c:v>
                </c:pt>
                <c:pt idx="1139">
                  <c:v>914</c:v>
                </c:pt>
                <c:pt idx="1140">
                  <c:v>915</c:v>
                </c:pt>
                <c:pt idx="1141">
                  <c:v>916</c:v>
                </c:pt>
                <c:pt idx="1142">
                  <c:v>917</c:v>
                </c:pt>
                <c:pt idx="1143">
                  <c:v>918</c:v>
                </c:pt>
                <c:pt idx="1144">
                  <c:v>919</c:v>
                </c:pt>
                <c:pt idx="1145">
                  <c:v>919</c:v>
                </c:pt>
                <c:pt idx="1146">
                  <c:v>920</c:v>
                </c:pt>
                <c:pt idx="1147">
                  <c:v>921</c:v>
                </c:pt>
                <c:pt idx="1148">
                  <c:v>922</c:v>
                </c:pt>
                <c:pt idx="1149">
                  <c:v>923</c:v>
                </c:pt>
                <c:pt idx="1150">
                  <c:v>924</c:v>
                </c:pt>
                <c:pt idx="1151">
                  <c:v>925</c:v>
                </c:pt>
                <c:pt idx="1152">
                  <c:v>926</c:v>
                </c:pt>
                <c:pt idx="1153">
                  <c:v>927</c:v>
                </c:pt>
                <c:pt idx="1154">
                  <c:v>928</c:v>
                </c:pt>
                <c:pt idx="1155">
                  <c:v>929</c:v>
                </c:pt>
                <c:pt idx="1156">
                  <c:v>930</c:v>
                </c:pt>
                <c:pt idx="1157">
                  <c:v>931</c:v>
                </c:pt>
                <c:pt idx="1158">
                  <c:v>932</c:v>
                </c:pt>
                <c:pt idx="1159">
                  <c:v>932</c:v>
                </c:pt>
                <c:pt idx="1160">
                  <c:v>932</c:v>
                </c:pt>
                <c:pt idx="1161">
                  <c:v>933</c:v>
                </c:pt>
                <c:pt idx="1162">
                  <c:v>934</c:v>
                </c:pt>
                <c:pt idx="1163">
                  <c:v>935</c:v>
                </c:pt>
                <c:pt idx="1164">
                  <c:v>936</c:v>
                </c:pt>
                <c:pt idx="1165">
                  <c:v>937</c:v>
                </c:pt>
                <c:pt idx="1166">
                  <c:v>938</c:v>
                </c:pt>
                <c:pt idx="1167">
                  <c:v>939</c:v>
                </c:pt>
                <c:pt idx="1168">
                  <c:v>940</c:v>
                </c:pt>
                <c:pt idx="1169">
                  <c:v>941</c:v>
                </c:pt>
                <c:pt idx="1170">
                  <c:v>942</c:v>
                </c:pt>
                <c:pt idx="1171">
                  <c:v>943</c:v>
                </c:pt>
                <c:pt idx="1172">
                  <c:v>944</c:v>
                </c:pt>
                <c:pt idx="1173">
                  <c:v>945</c:v>
                </c:pt>
                <c:pt idx="1174">
                  <c:v>946</c:v>
                </c:pt>
                <c:pt idx="1175">
                  <c:v>947</c:v>
                </c:pt>
                <c:pt idx="1176">
                  <c:v>948</c:v>
                </c:pt>
                <c:pt idx="1177">
                  <c:v>949</c:v>
                </c:pt>
                <c:pt idx="1178">
                  <c:v>950</c:v>
                </c:pt>
                <c:pt idx="1179">
                  <c:v>950</c:v>
                </c:pt>
                <c:pt idx="1180">
                  <c:v>951</c:v>
                </c:pt>
                <c:pt idx="1181">
                  <c:v>951</c:v>
                </c:pt>
                <c:pt idx="1182">
                  <c:v>951</c:v>
                </c:pt>
                <c:pt idx="1183">
                  <c:v>951</c:v>
                </c:pt>
                <c:pt idx="1184">
                  <c:v>951</c:v>
                </c:pt>
                <c:pt idx="1185">
                  <c:v>951</c:v>
                </c:pt>
                <c:pt idx="1186">
                  <c:v>951</c:v>
                </c:pt>
                <c:pt idx="1187">
                  <c:v>952</c:v>
                </c:pt>
                <c:pt idx="1188">
                  <c:v>953</c:v>
                </c:pt>
                <c:pt idx="1189">
                  <c:v>954</c:v>
                </c:pt>
                <c:pt idx="1190">
                  <c:v>955</c:v>
                </c:pt>
                <c:pt idx="1191">
                  <c:v>956</c:v>
                </c:pt>
                <c:pt idx="1192">
                  <c:v>956</c:v>
                </c:pt>
                <c:pt idx="1193">
                  <c:v>957</c:v>
                </c:pt>
                <c:pt idx="1194">
                  <c:v>958</c:v>
                </c:pt>
                <c:pt idx="1195">
                  <c:v>958</c:v>
                </c:pt>
                <c:pt idx="1196">
                  <c:v>959</c:v>
                </c:pt>
                <c:pt idx="1197">
                  <c:v>959</c:v>
                </c:pt>
                <c:pt idx="1198">
                  <c:v>960</c:v>
                </c:pt>
                <c:pt idx="1199">
                  <c:v>961</c:v>
                </c:pt>
                <c:pt idx="1200">
                  <c:v>962</c:v>
                </c:pt>
                <c:pt idx="1201">
                  <c:v>963</c:v>
                </c:pt>
                <c:pt idx="1202">
                  <c:v>964</c:v>
                </c:pt>
                <c:pt idx="1203">
                  <c:v>965</c:v>
                </c:pt>
                <c:pt idx="1204">
                  <c:v>966</c:v>
                </c:pt>
                <c:pt idx="1205">
                  <c:v>966</c:v>
                </c:pt>
                <c:pt idx="1206">
                  <c:v>967</c:v>
                </c:pt>
                <c:pt idx="1207">
                  <c:v>968</c:v>
                </c:pt>
                <c:pt idx="1208">
                  <c:v>969</c:v>
                </c:pt>
                <c:pt idx="1209">
                  <c:v>970</c:v>
                </c:pt>
                <c:pt idx="1210">
                  <c:v>971</c:v>
                </c:pt>
                <c:pt idx="1211">
                  <c:v>972</c:v>
                </c:pt>
                <c:pt idx="1212">
                  <c:v>973</c:v>
                </c:pt>
                <c:pt idx="1213">
                  <c:v>974</c:v>
                </c:pt>
                <c:pt idx="1214">
                  <c:v>975</c:v>
                </c:pt>
                <c:pt idx="1215">
                  <c:v>976</c:v>
                </c:pt>
                <c:pt idx="1216">
                  <c:v>977</c:v>
                </c:pt>
                <c:pt idx="1217">
                  <c:v>978</c:v>
                </c:pt>
                <c:pt idx="1218">
                  <c:v>979</c:v>
                </c:pt>
                <c:pt idx="1219">
                  <c:v>979</c:v>
                </c:pt>
                <c:pt idx="1220">
                  <c:v>979</c:v>
                </c:pt>
                <c:pt idx="1221">
                  <c:v>980</c:v>
                </c:pt>
                <c:pt idx="1222">
                  <c:v>981</c:v>
                </c:pt>
                <c:pt idx="1223">
                  <c:v>982</c:v>
                </c:pt>
                <c:pt idx="1224">
                  <c:v>982</c:v>
                </c:pt>
                <c:pt idx="1225">
                  <c:v>983</c:v>
                </c:pt>
                <c:pt idx="1226">
                  <c:v>983</c:v>
                </c:pt>
                <c:pt idx="1227">
                  <c:v>984</c:v>
                </c:pt>
                <c:pt idx="1228">
                  <c:v>985</c:v>
                </c:pt>
                <c:pt idx="1229">
                  <c:v>986</c:v>
                </c:pt>
                <c:pt idx="1230">
                  <c:v>987</c:v>
                </c:pt>
                <c:pt idx="1231">
                  <c:v>987</c:v>
                </c:pt>
                <c:pt idx="1232">
                  <c:v>988</c:v>
                </c:pt>
                <c:pt idx="1233">
                  <c:v>989</c:v>
                </c:pt>
                <c:pt idx="1234">
                  <c:v>990</c:v>
                </c:pt>
                <c:pt idx="1235">
                  <c:v>991</c:v>
                </c:pt>
                <c:pt idx="1236">
                  <c:v>992</c:v>
                </c:pt>
                <c:pt idx="1237">
                  <c:v>993</c:v>
                </c:pt>
                <c:pt idx="1238">
                  <c:v>994</c:v>
                </c:pt>
                <c:pt idx="1239">
                  <c:v>994</c:v>
                </c:pt>
                <c:pt idx="1240">
                  <c:v>995</c:v>
                </c:pt>
                <c:pt idx="1241">
                  <c:v>995</c:v>
                </c:pt>
                <c:pt idx="1242">
                  <c:v>996</c:v>
                </c:pt>
                <c:pt idx="1243">
                  <c:v>997</c:v>
                </c:pt>
                <c:pt idx="1244">
                  <c:v>998</c:v>
                </c:pt>
                <c:pt idx="1245">
                  <c:v>999</c:v>
                </c:pt>
                <c:pt idx="1246">
                  <c:v>1000</c:v>
                </c:pt>
                <c:pt idx="1247">
                  <c:v>1000</c:v>
                </c:pt>
                <c:pt idx="1248">
                  <c:v>1001</c:v>
                </c:pt>
                <c:pt idx="1249">
                  <c:v>1002</c:v>
                </c:pt>
                <c:pt idx="1250">
                  <c:v>1003</c:v>
                </c:pt>
                <c:pt idx="1251">
                  <c:v>1004</c:v>
                </c:pt>
                <c:pt idx="1252">
                  <c:v>1005</c:v>
                </c:pt>
                <c:pt idx="1253">
                  <c:v>1006</c:v>
                </c:pt>
                <c:pt idx="1254">
                  <c:v>1007</c:v>
                </c:pt>
                <c:pt idx="1255">
                  <c:v>1008</c:v>
                </c:pt>
                <c:pt idx="1256">
                  <c:v>1009</c:v>
                </c:pt>
                <c:pt idx="1257">
                  <c:v>1010</c:v>
                </c:pt>
                <c:pt idx="1258">
                  <c:v>1011</c:v>
                </c:pt>
                <c:pt idx="1259">
                  <c:v>1011</c:v>
                </c:pt>
                <c:pt idx="1260">
                  <c:v>1011</c:v>
                </c:pt>
                <c:pt idx="1261">
                  <c:v>1012</c:v>
                </c:pt>
                <c:pt idx="1262">
                  <c:v>1012</c:v>
                </c:pt>
                <c:pt idx="1263">
                  <c:v>1012</c:v>
                </c:pt>
                <c:pt idx="1264">
                  <c:v>1013</c:v>
                </c:pt>
                <c:pt idx="1265">
                  <c:v>1014</c:v>
                </c:pt>
                <c:pt idx="1266">
                  <c:v>1015</c:v>
                </c:pt>
                <c:pt idx="1267">
                  <c:v>1016</c:v>
                </c:pt>
                <c:pt idx="1268">
                  <c:v>1017</c:v>
                </c:pt>
                <c:pt idx="1269">
                  <c:v>1018</c:v>
                </c:pt>
                <c:pt idx="1270">
                  <c:v>1019</c:v>
                </c:pt>
                <c:pt idx="1271">
                  <c:v>1020</c:v>
                </c:pt>
                <c:pt idx="1272">
                  <c:v>1021</c:v>
                </c:pt>
                <c:pt idx="1273">
                  <c:v>1022</c:v>
                </c:pt>
                <c:pt idx="1274">
                  <c:v>1023</c:v>
                </c:pt>
                <c:pt idx="1275">
                  <c:v>1024</c:v>
                </c:pt>
                <c:pt idx="1276">
                  <c:v>1025</c:v>
                </c:pt>
                <c:pt idx="1277">
                  <c:v>1026</c:v>
                </c:pt>
                <c:pt idx="1278">
                  <c:v>1026</c:v>
                </c:pt>
                <c:pt idx="1279">
                  <c:v>1027</c:v>
                </c:pt>
                <c:pt idx="1280">
                  <c:v>1028</c:v>
                </c:pt>
                <c:pt idx="1281">
                  <c:v>1029</c:v>
                </c:pt>
                <c:pt idx="1282">
                  <c:v>1030</c:v>
                </c:pt>
                <c:pt idx="1283">
                  <c:v>1030</c:v>
                </c:pt>
                <c:pt idx="1284">
                  <c:v>1030</c:v>
                </c:pt>
                <c:pt idx="1285">
                  <c:v>1031</c:v>
                </c:pt>
                <c:pt idx="1286">
                  <c:v>1031</c:v>
                </c:pt>
                <c:pt idx="1287">
                  <c:v>1032</c:v>
                </c:pt>
                <c:pt idx="1288">
                  <c:v>1033</c:v>
                </c:pt>
                <c:pt idx="1289">
                  <c:v>1034</c:v>
                </c:pt>
                <c:pt idx="1290">
                  <c:v>1035</c:v>
                </c:pt>
                <c:pt idx="1291">
                  <c:v>1036</c:v>
                </c:pt>
                <c:pt idx="1292">
                  <c:v>1037</c:v>
                </c:pt>
                <c:pt idx="1293">
                  <c:v>1038</c:v>
                </c:pt>
                <c:pt idx="1294">
                  <c:v>1039</c:v>
                </c:pt>
                <c:pt idx="1295">
                  <c:v>1040</c:v>
                </c:pt>
                <c:pt idx="1296">
                  <c:v>1041</c:v>
                </c:pt>
                <c:pt idx="1297">
                  <c:v>1042</c:v>
                </c:pt>
                <c:pt idx="1298">
                  <c:v>1043</c:v>
                </c:pt>
                <c:pt idx="1299">
                  <c:v>1044</c:v>
                </c:pt>
                <c:pt idx="1300">
                  <c:v>1045</c:v>
                </c:pt>
                <c:pt idx="1301">
                  <c:v>1045</c:v>
                </c:pt>
                <c:pt idx="1302">
                  <c:v>1046</c:v>
                </c:pt>
                <c:pt idx="1303">
                  <c:v>1047</c:v>
                </c:pt>
                <c:pt idx="1304">
                  <c:v>1048</c:v>
                </c:pt>
                <c:pt idx="1305">
                  <c:v>1049</c:v>
                </c:pt>
                <c:pt idx="1306">
                  <c:v>1050</c:v>
                </c:pt>
                <c:pt idx="1307">
                  <c:v>1051</c:v>
                </c:pt>
                <c:pt idx="1308">
                  <c:v>1052</c:v>
                </c:pt>
                <c:pt idx="1309">
                  <c:v>1053</c:v>
                </c:pt>
                <c:pt idx="1310">
                  <c:v>1054</c:v>
                </c:pt>
                <c:pt idx="1311">
                  <c:v>1054</c:v>
                </c:pt>
                <c:pt idx="1312">
                  <c:v>1054</c:v>
                </c:pt>
                <c:pt idx="1313">
                  <c:v>1055</c:v>
                </c:pt>
                <c:pt idx="1314">
                  <c:v>1056</c:v>
                </c:pt>
                <c:pt idx="1315">
                  <c:v>1056</c:v>
                </c:pt>
                <c:pt idx="1316">
                  <c:v>1057</c:v>
                </c:pt>
                <c:pt idx="1317">
                  <c:v>1058</c:v>
                </c:pt>
                <c:pt idx="1318">
                  <c:v>1059</c:v>
                </c:pt>
                <c:pt idx="1319">
                  <c:v>1060</c:v>
                </c:pt>
                <c:pt idx="1320">
                  <c:v>1061</c:v>
                </c:pt>
                <c:pt idx="1321">
                  <c:v>1062</c:v>
                </c:pt>
                <c:pt idx="1322">
                  <c:v>1063</c:v>
                </c:pt>
                <c:pt idx="1323">
                  <c:v>1064</c:v>
                </c:pt>
                <c:pt idx="1324">
                  <c:v>1065</c:v>
                </c:pt>
                <c:pt idx="1325">
                  <c:v>1066</c:v>
                </c:pt>
                <c:pt idx="1326">
                  <c:v>1067</c:v>
                </c:pt>
                <c:pt idx="1327">
                  <c:v>1068</c:v>
                </c:pt>
                <c:pt idx="1328">
                  <c:v>1069</c:v>
                </c:pt>
                <c:pt idx="1329">
                  <c:v>1070</c:v>
                </c:pt>
                <c:pt idx="1330">
                  <c:v>1071</c:v>
                </c:pt>
                <c:pt idx="1331">
                  <c:v>1072</c:v>
                </c:pt>
                <c:pt idx="1332">
                  <c:v>1073</c:v>
                </c:pt>
                <c:pt idx="1333">
                  <c:v>1074</c:v>
                </c:pt>
                <c:pt idx="1334">
                  <c:v>1075</c:v>
                </c:pt>
                <c:pt idx="1335">
                  <c:v>1076</c:v>
                </c:pt>
                <c:pt idx="1336">
                  <c:v>1077</c:v>
                </c:pt>
                <c:pt idx="1337">
                  <c:v>1078</c:v>
                </c:pt>
                <c:pt idx="1338">
                  <c:v>1079</c:v>
                </c:pt>
                <c:pt idx="1339">
                  <c:v>1080</c:v>
                </c:pt>
                <c:pt idx="1340">
                  <c:v>1081</c:v>
                </c:pt>
                <c:pt idx="1341">
                  <c:v>1082</c:v>
                </c:pt>
                <c:pt idx="1342">
                  <c:v>1083</c:v>
                </c:pt>
                <c:pt idx="1343">
                  <c:v>1084</c:v>
                </c:pt>
                <c:pt idx="1344">
                  <c:v>1085</c:v>
                </c:pt>
                <c:pt idx="1345">
                  <c:v>1086</c:v>
                </c:pt>
                <c:pt idx="1346">
                  <c:v>1087</c:v>
                </c:pt>
                <c:pt idx="1347">
                  <c:v>1088</c:v>
                </c:pt>
                <c:pt idx="1348">
                  <c:v>1089</c:v>
                </c:pt>
                <c:pt idx="1349">
                  <c:v>1090</c:v>
                </c:pt>
                <c:pt idx="1350">
                  <c:v>1091</c:v>
                </c:pt>
                <c:pt idx="1351">
                  <c:v>1092</c:v>
                </c:pt>
                <c:pt idx="1352">
                  <c:v>1092</c:v>
                </c:pt>
                <c:pt idx="1353">
                  <c:v>1093</c:v>
                </c:pt>
                <c:pt idx="1354">
                  <c:v>1094</c:v>
                </c:pt>
                <c:pt idx="1355">
                  <c:v>1095</c:v>
                </c:pt>
                <c:pt idx="1356">
                  <c:v>1096</c:v>
                </c:pt>
                <c:pt idx="1357">
                  <c:v>1097</c:v>
                </c:pt>
                <c:pt idx="1358">
                  <c:v>1098</c:v>
                </c:pt>
                <c:pt idx="1359">
                  <c:v>1099</c:v>
                </c:pt>
                <c:pt idx="1360">
                  <c:v>1100</c:v>
                </c:pt>
                <c:pt idx="1361">
                  <c:v>1101</c:v>
                </c:pt>
                <c:pt idx="1362">
                  <c:v>1102</c:v>
                </c:pt>
                <c:pt idx="1363">
                  <c:v>1103</c:v>
                </c:pt>
                <c:pt idx="1364">
                  <c:v>1103</c:v>
                </c:pt>
                <c:pt idx="1365">
                  <c:v>1104</c:v>
                </c:pt>
                <c:pt idx="1366">
                  <c:v>1105</c:v>
                </c:pt>
                <c:pt idx="1367">
                  <c:v>1106</c:v>
                </c:pt>
                <c:pt idx="1368">
                  <c:v>1107</c:v>
                </c:pt>
                <c:pt idx="1369">
                  <c:v>1108</c:v>
                </c:pt>
                <c:pt idx="1370">
                  <c:v>1109</c:v>
                </c:pt>
                <c:pt idx="1371">
                  <c:v>1110</c:v>
                </c:pt>
                <c:pt idx="1372">
                  <c:v>1111</c:v>
                </c:pt>
                <c:pt idx="1373">
                  <c:v>1112</c:v>
                </c:pt>
                <c:pt idx="1374">
                  <c:v>1113</c:v>
                </c:pt>
                <c:pt idx="1375">
                  <c:v>1114</c:v>
                </c:pt>
                <c:pt idx="1376">
                  <c:v>1115</c:v>
                </c:pt>
                <c:pt idx="1377">
                  <c:v>1116</c:v>
                </c:pt>
                <c:pt idx="1378">
                  <c:v>1117</c:v>
                </c:pt>
                <c:pt idx="1379">
                  <c:v>1118</c:v>
                </c:pt>
                <c:pt idx="1380">
                  <c:v>1119</c:v>
                </c:pt>
                <c:pt idx="1381">
                  <c:v>1120</c:v>
                </c:pt>
                <c:pt idx="1382">
                  <c:v>1121</c:v>
                </c:pt>
                <c:pt idx="1383">
                  <c:v>1121</c:v>
                </c:pt>
                <c:pt idx="1384">
                  <c:v>1122</c:v>
                </c:pt>
                <c:pt idx="1385">
                  <c:v>1123</c:v>
                </c:pt>
                <c:pt idx="1386">
                  <c:v>1124</c:v>
                </c:pt>
                <c:pt idx="1387">
                  <c:v>1124</c:v>
                </c:pt>
                <c:pt idx="1388">
                  <c:v>1124</c:v>
                </c:pt>
                <c:pt idx="1389">
                  <c:v>1124</c:v>
                </c:pt>
                <c:pt idx="1390">
                  <c:v>1124</c:v>
                </c:pt>
                <c:pt idx="1391">
                  <c:v>1124</c:v>
                </c:pt>
                <c:pt idx="1392">
                  <c:v>1125</c:v>
                </c:pt>
                <c:pt idx="1393">
                  <c:v>1126</c:v>
                </c:pt>
                <c:pt idx="1394">
                  <c:v>1127</c:v>
                </c:pt>
                <c:pt idx="1395">
                  <c:v>1128</c:v>
                </c:pt>
                <c:pt idx="1396">
                  <c:v>1129</c:v>
                </c:pt>
                <c:pt idx="1397">
                  <c:v>1130</c:v>
                </c:pt>
                <c:pt idx="1398">
                  <c:v>1131</c:v>
                </c:pt>
                <c:pt idx="1399">
                  <c:v>1132</c:v>
                </c:pt>
                <c:pt idx="1400">
                  <c:v>1133</c:v>
                </c:pt>
                <c:pt idx="1401">
                  <c:v>1134</c:v>
                </c:pt>
                <c:pt idx="1402">
                  <c:v>1135</c:v>
                </c:pt>
                <c:pt idx="1403">
                  <c:v>1136</c:v>
                </c:pt>
                <c:pt idx="1404">
                  <c:v>1137</c:v>
                </c:pt>
                <c:pt idx="1405">
                  <c:v>1138</c:v>
                </c:pt>
                <c:pt idx="1406">
                  <c:v>1139</c:v>
                </c:pt>
                <c:pt idx="1407">
                  <c:v>1140</c:v>
                </c:pt>
                <c:pt idx="1408">
                  <c:v>1141</c:v>
                </c:pt>
                <c:pt idx="1409">
                  <c:v>1142</c:v>
                </c:pt>
                <c:pt idx="1410">
                  <c:v>1143</c:v>
                </c:pt>
                <c:pt idx="1411">
                  <c:v>1144</c:v>
                </c:pt>
                <c:pt idx="1412">
                  <c:v>1145</c:v>
                </c:pt>
                <c:pt idx="1413">
                  <c:v>1146</c:v>
                </c:pt>
                <c:pt idx="1414">
                  <c:v>1147</c:v>
                </c:pt>
                <c:pt idx="1415">
                  <c:v>1148</c:v>
                </c:pt>
                <c:pt idx="1416">
                  <c:v>1149</c:v>
                </c:pt>
                <c:pt idx="1417">
                  <c:v>1150</c:v>
                </c:pt>
                <c:pt idx="1418">
                  <c:v>1151</c:v>
                </c:pt>
                <c:pt idx="1419">
                  <c:v>1152</c:v>
                </c:pt>
                <c:pt idx="1420">
                  <c:v>1153</c:v>
                </c:pt>
                <c:pt idx="1421">
                  <c:v>1154</c:v>
                </c:pt>
                <c:pt idx="1422">
                  <c:v>1155</c:v>
                </c:pt>
                <c:pt idx="1423">
                  <c:v>1155</c:v>
                </c:pt>
                <c:pt idx="1424">
                  <c:v>1156</c:v>
                </c:pt>
                <c:pt idx="1425">
                  <c:v>1157</c:v>
                </c:pt>
                <c:pt idx="1426">
                  <c:v>1157</c:v>
                </c:pt>
                <c:pt idx="1427">
                  <c:v>1158</c:v>
                </c:pt>
                <c:pt idx="1428">
                  <c:v>1159</c:v>
                </c:pt>
                <c:pt idx="1429">
                  <c:v>1160</c:v>
                </c:pt>
                <c:pt idx="1430">
                  <c:v>1161</c:v>
                </c:pt>
                <c:pt idx="1431">
                  <c:v>1162</c:v>
                </c:pt>
                <c:pt idx="1432">
                  <c:v>1163</c:v>
                </c:pt>
                <c:pt idx="1433">
                  <c:v>1164</c:v>
                </c:pt>
                <c:pt idx="1434">
                  <c:v>1165</c:v>
                </c:pt>
                <c:pt idx="1435">
                  <c:v>1166</c:v>
                </c:pt>
                <c:pt idx="1436">
                  <c:v>1167</c:v>
                </c:pt>
                <c:pt idx="1437">
                  <c:v>1168</c:v>
                </c:pt>
                <c:pt idx="1438">
                  <c:v>1169</c:v>
                </c:pt>
                <c:pt idx="1439">
                  <c:v>1170</c:v>
                </c:pt>
                <c:pt idx="1440">
                  <c:v>1171</c:v>
                </c:pt>
                <c:pt idx="1441">
                  <c:v>1171</c:v>
                </c:pt>
                <c:pt idx="1442">
                  <c:v>1172</c:v>
                </c:pt>
                <c:pt idx="1443">
                  <c:v>1172</c:v>
                </c:pt>
                <c:pt idx="1444">
                  <c:v>1173</c:v>
                </c:pt>
                <c:pt idx="1445">
                  <c:v>1174</c:v>
                </c:pt>
                <c:pt idx="1446">
                  <c:v>1175</c:v>
                </c:pt>
                <c:pt idx="1447">
                  <c:v>1176</c:v>
                </c:pt>
                <c:pt idx="1448">
                  <c:v>1177</c:v>
                </c:pt>
                <c:pt idx="1449">
                  <c:v>1178</c:v>
                </c:pt>
                <c:pt idx="1450">
                  <c:v>1179</c:v>
                </c:pt>
                <c:pt idx="1451">
                  <c:v>1180</c:v>
                </c:pt>
                <c:pt idx="1452">
                  <c:v>1181</c:v>
                </c:pt>
                <c:pt idx="1453">
                  <c:v>1182</c:v>
                </c:pt>
                <c:pt idx="1454">
                  <c:v>1183</c:v>
                </c:pt>
                <c:pt idx="1455">
                  <c:v>1184</c:v>
                </c:pt>
                <c:pt idx="1456">
                  <c:v>1184</c:v>
                </c:pt>
                <c:pt idx="1457">
                  <c:v>1185</c:v>
                </c:pt>
                <c:pt idx="1458">
                  <c:v>1186</c:v>
                </c:pt>
                <c:pt idx="1459">
                  <c:v>1187</c:v>
                </c:pt>
                <c:pt idx="1460">
                  <c:v>1188</c:v>
                </c:pt>
                <c:pt idx="1461">
                  <c:v>1188</c:v>
                </c:pt>
                <c:pt idx="1462">
                  <c:v>1189</c:v>
                </c:pt>
                <c:pt idx="1463">
                  <c:v>1190</c:v>
                </c:pt>
                <c:pt idx="1464">
                  <c:v>1191</c:v>
                </c:pt>
                <c:pt idx="1465">
                  <c:v>1192</c:v>
                </c:pt>
                <c:pt idx="1466">
                  <c:v>1193</c:v>
                </c:pt>
                <c:pt idx="1467">
                  <c:v>1194</c:v>
                </c:pt>
                <c:pt idx="1468">
                  <c:v>1195</c:v>
                </c:pt>
                <c:pt idx="1469">
                  <c:v>1195</c:v>
                </c:pt>
                <c:pt idx="1470">
                  <c:v>1196</c:v>
                </c:pt>
                <c:pt idx="1471">
                  <c:v>1197</c:v>
                </c:pt>
                <c:pt idx="1472">
                  <c:v>1198</c:v>
                </c:pt>
                <c:pt idx="1473">
                  <c:v>1199</c:v>
                </c:pt>
                <c:pt idx="1474">
                  <c:v>1199</c:v>
                </c:pt>
                <c:pt idx="1475">
                  <c:v>1200</c:v>
                </c:pt>
                <c:pt idx="1476">
                  <c:v>1200</c:v>
                </c:pt>
                <c:pt idx="1477">
                  <c:v>1201</c:v>
                </c:pt>
                <c:pt idx="1478">
                  <c:v>1202</c:v>
                </c:pt>
                <c:pt idx="1479">
                  <c:v>1203</c:v>
                </c:pt>
                <c:pt idx="1480">
                  <c:v>1203</c:v>
                </c:pt>
                <c:pt idx="1481">
                  <c:v>1203</c:v>
                </c:pt>
                <c:pt idx="1482">
                  <c:v>1203</c:v>
                </c:pt>
                <c:pt idx="1483">
                  <c:v>1204</c:v>
                </c:pt>
                <c:pt idx="1484">
                  <c:v>1205</c:v>
                </c:pt>
                <c:pt idx="1485">
                  <c:v>1206</c:v>
                </c:pt>
                <c:pt idx="1486">
                  <c:v>1206</c:v>
                </c:pt>
                <c:pt idx="1487">
                  <c:v>1207</c:v>
                </c:pt>
                <c:pt idx="1488">
                  <c:v>1208</c:v>
                </c:pt>
                <c:pt idx="1489">
                  <c:v>1209</c:v>
                </c:pt>
                <c:pt idx="1490">
                  <c:v>1209</c:v>
                </c:pt>
                <c:pt idx="1491">
                  <c:v>1209</c:v>
                </c:pt>
                <c:pt idx="1492">
                  <c:v>1209</c:v>
                </c:pt>
                <c:pt idx="1493">
                  <c:v>1210</c:v>
                </c:pt>
                <c:pt idx="1494">
                  <c:v>1211</c:v>
                </c:pt>
                <c:pt idx="1495">
                  <c:v>1212</c:v>
                </c:pt>
                <c:pt idx="1496">
                  <c:v>1213</c:v>
                </c:pt>
                <c:pt idx="1497">
                  <c:v>1214</c:v>
                </c:pt>
                <c:pt idx="1498">
                  <c:v>1215</c:v>
                </c:pt>
                <c:pt idx="1499">
                  <c:v>1216</c:v>
                </c:pt>
                <c:pt idx="1500">
                  <c:v>1217</c:v>
                </c:pt>
                <c:pt idx="1501">
                  <c:v>1218</c:v>
                </c:pt>
                <c:pt idx="1502">
                  <c:v>1219</c:v>
                </c:pt>
                <c:pt idx="1503">
                  <c:v>1220</c:v>
                </c:pt>
                <c:pt idx="1504">
                  <c:v>1221</c:v>
                </c:pt>
                <c:pt idx="1505">
                  <c:v>1222</c:v>
                </c:pt>
                <c:pt idx="1506">
                  <c:v>1223</c:v>
                </c:pt>
                <c:pt idx="1507">
                  <c:v>1224</c:v>
                </c:pt>
                <c:pt idx="1508">
                  <c:v>1225</c:v>
                </c:pt>
                <c:pt idx="1509">
                  <c:v>1226</c:v>
                </c:pt>
                <c:pt idx="1510">
                  <c:v>1226</c:v>
                </c:pt>
                <c:pt idx="1511">
                  <c:v>1227</c:v>
                </c:pt>
                <c:pt idx="1512">
                  <c:v>1228</c:v>
                </c:pt>
                <c:pt idx="1513">
                  <c:v>1229</c:v>
                </c:pt>
                <c:pt idx="1514">
                  <c:v>1230</c:v>
                </c:pt>
                <c:pt idx="1515">
                  <c:v>1231</c:v>
                </c:pt>
                <c:pt idx="1516">
                  <c:v>1232</c:v>
                </c:pt>
                <c:pt idx="1517">
                  <c:v>1233</c:v>
                </c:pt>
                <c:pt idx="1518">
                  <c:v>1234</c:v>
                </c:pt>
                <c:pt idx="1519">
                  <c:v>1235</c:v>
                </c:pt>
                <c:pt idx="1520">
                  <c:v>1236</c:v>
                </c:pt>
                <c:pt idx="1521">
                  <c:v>1236</c:v>
                </c:pt>
                <c:pt idx="1522">
                  <c:v>1236</c:v>
                </c:pt>
                <c:pt idx="1523">
                  <c:v>1237</c:v>
                </c:pt>
                <c:pt idx="1524">
                  <c:v>1238</c:v>
                </c:pt>
                <c:pt idx="1525">
                  <c:v>1238</c:v>
                </c:pt>
                <c:pt idx="1526">
                  <c:v>1238</c:v>
                </c:pt>
                <c:pt idx="1527">
                  <c:v>1239</c:v>
                </c:pt>
                <c:pt idx="1528">
                  <c:v>1240</c:v>
                </c:pt>
                <c:pt idx="1529">
                  <c:v>1241</c:v>
                </c:pt>
                <c:pt idx="1530">
                  <c:v>1241</c:v>
                </c:pt>
                <c:pt idx="1531">
                  <c:v>1242</c:v>
                </c:pt>
                <c:pt idx="1532">
                  <c:v>1242</c:v>
                </c:pt>
                <c:pt idx="1533">
                  <c:v>1243</c:v>
                </c:pt>
                <c:pt idx="1534">
                  <c:v>1244</c:v>
                </c:pt>
                <c:pt idx="1535">
                  <c:v>1245</c:v>
                </c:pt>
                <c:pt idx="1536">
                  <c:v>1246</c:v>
                </c:pt>
                <c:pt idx="1537">
                  <c:v>1247</c:v>
                </c:pt>
                <c:pt idx="1538">
                  <c:v>1248</c:v>
                </c:pt>
                <c:pt idx="1539">
                  <c:v>1249</c:v>
                </c:pt>
                <c:pt idx="1540">
                  <c:v>1249</c:v>
                </c:pt>
                <c:pt idx="1541">
                  <c:v>1249</c:v>
                </c:pt>
                <c:pt idx="1542">
                  <c:v>1249</c:v>
                </c:pt>
                <c:pt idx="1543">
                  <c:v>1250</c:v>
                </c:pt>
                <c:pt idx="1544">
                  <c:v>1251</c:v>
                </c:pt>
                <c:pt idx="1545">
                  <c:v>1252</c:v>
                </c:pt>
                <c:pt idx="1546">
                  <c:v>1253</c:v>
                </c:pt>
                <c:pt idx="1547">
                  <c:v>1254</c:v>
                </c:pt>
                <c:pt idx="1548">
                  <c:v>1255</c:v>
                </c:pt>
                <c:pt idx="1549">
                  <c:v>1256</c:v>
                </c:pt>
                <c:pt idx="1550">
                  <c:v>1257</c:v>
                </c:pt>
                <c:pt idx="1551">
                  <c:v>1257</c:v>
                </c:pt>
                <c:pt idx="1552">
                  <c:v>1258</c:v>
                </c:pt>
                <c:pt idx="1553">
                  <c:v>1258</c:v>
                </c:pt>
                <c:pt idx="1554">
                  <c:v>1259</c:v>
                </c:pt>
                <c:pt idx="1555">
                  <c:v>1260</c:v>
                </c:pt>
                <c:pt idx="1556">
                  <c:v>1261</c:v>
                </c:pt>
                <c:pt idx="1557">
                  <c:v>1262</c:v>
                </c:pt>
                <c:pt idx="1558">
                  <c:v>1263</c:v>
                </c:pt>
                <c:pt idx="1559">
                  <c:v>1264</c:v>
                </c:pt>
                <c:pt idx="1560">
                  <c:v>1265</c:v>
                </c:pt>
                <c:pt idx="1561">
                  <c:v>1266</c:v>
                </c:pt>
                <c:pt idx="1562">
                  <c:v>1267</c:v>
                </c:pt>
                <c:pt idx="1563">
                  <c:v>1268</c:v>
                </c:pt>
                <c:pt idx="1564">
                  <c:v>1269</c:v>
                </c:pt>
                <c:pt idx="1565">
                  <c:v>1269</c:v>
                </c:pt>
                <c:pt idx="1566">
                  <c:v>1269</c:v>
                </c:pt>
                <c:pt idx="1567">
                  <c:v>1269</c:v>
                </c:pt>
                <c:pt idx="1568">
                  <c:v>1269</c:v>
                </c:pt>
                <c:pt idx="1569">
                  <c:v>1269</c:v>
                </c:pt>
                <c:pt idx="1570">
                  <c:v>1269</c:v>
                </c:pt>
                <c:pt idx="1571">
                  <c:v>1269</c:v>
                </c:pt>
                <c:pt idx="1572">
                  <c:v>1269</c:v>
                </c:pt>
                <c:pt idx="1573">
                  <c:v>1270</c:v>
                </c:pt>
                <c:pt idx="1574">
                  <c:v>1271</c:v>
                </c:pt>
                <c:pt idx="1575">
                  <c:v>1272</c:v>
                </c:pt>
                <c:pt idx="1576">
                  <c:v>1272</c:v>
                </c:pt>
                <c:pt idx="1577">
                  <c:v>1273</c:v>
                </c:pt>
                <c:pt idx="1578">
                  <c:v>1274</c:v>
                </c:pt>
                <c:pt idx="1579">
                  <c:v>1275</c:v>
                </c:pt>
                <c:pt idx="1580">
                  <c:v>1275</c:v>
                </c:pt>
                <c:pt idx="1581">
                  <c:v>1275</c:v>
                </c:pt>
                <c:pt idx="1582">
                  <c:v>1276</c:v>
                </c:pt>
                <c:pt idx="1583">
                  <c:v>1277</c:v>
                </c:pt>
                <c:pt idx="1584">
                  <c:v>1278</c:v>
                </c:pt>
                <c:pt idx="1585">
                  <c:v>1279</c:v>
                </c:pt>
                <c:pt idx="1586">
                  <c:v>1279</c:v>
                </c:pt>
                <c:pt idx="1587">
                  <c:v>1279</c:v>
                </c:pt>
                <c:pt idx="1588">
                  <c:v>1280</c:v>
                </c:pt>
                <c:pt idx="1589">
                  <c:v>1281</c:v>
                </c:pt>
                <c:pt idx="1590">
                  <c:v>1282</c:v>
                </c:pt>
                <c:pt idx="1591">
                  <c:v>1283</c:v>
                </c:pt>
                <c:pt idx="1592">
                  <c:v>1284</c:v>
                </c:pt>
                <c:pt idx="1593">
                  <c:v>1285</c:v>
                </c:pt>
                <c:pt idx="1594">
                  <c:v>1285</c:v>
                </c:pt>
                <c:pt idx="1595">
                  <c:v>1286</c:v>
                </c:pt>
                <c:pt idx="1596">
                  <c:v>1286</c:v>
                </c:pt>
                <c:pt idx="1597">
                  <c:v>1287</c:v>
                </c:pt>
                <c:pt idx="1598">
                  <c:v>1287</c:v>
                </c:pt>
                <c:pt idx="1599">
                  <c:v>1288</c:v>
                </c:pt>
                <c:pt idx="1600">
                  <c:v>1289</c:v>
                </c:pt>
                <c:pt idx="1601">
                  <c:v>1290</c:v>
                </c:pt>
                <c:pt idx="1602">
                  <c:v>1291</c:v>
                </c:pt>
                <c:pt idx="1603">
                  <c:v>1291</c:v>
                </c:pt>
                <c:pt idx="1604">
                  <c:v>1292</c:v>
                </c:pt>
                <c:pt idx="1605">
                  <c:v>1293</c:v>
                </c:pt>
                <c:pt idx="1606">
                  <c:v>1294</c:v>
                </c:pt>
                <c:pt idx="1607">
                  <c:v>1295</c:v>
                </c:pt>
                <c:pt idx="1608">
                  <c:v>1296</c:v>
                </c:pt>
                <c:pt idx="1609">
                  <c:v>1296</c:v>
                </c:pt>
                <c:pt idx="1610">
                  <c:v>1297</c:v>
                </c:pt>
                <c:pt idx="1611">
                  <c:v>1298</c:v>
                </c:pt>
                <c:pt idx="1612">
                  <c:v>1299</c:v>
                </c:pt>
                <c:pt idx="1613">
                  <c:v>1300</c:v>
                </c:pt>
                <c:pt idx="1614">
                  <c:v>1301</c:v>
                </c:pt>
                <c:pt idx="1615">
                  <c:v>1302</c:v>
                </c:pt>
                <c:pt idx="1616">
                  <c:v>1303</c:v>
                </c:pt>
                <c:pt idx="1617">
                  <c:v>1304</c:v>
                </c:pt>
                <c:pt idx="1618">
                  <c:v>1304</c:v>
                </c:pt>
                <c:pt idx="1619">
                  <c:v>1305</c:v>
                </c:pt>
                <c:pt idx="1620">
                  <c:v>1306</c:v>
                </c:pt>
                <c:pt idx="1621">
                  <c:v>1307</c:v>
                </c:pt>
                <c:pt idx="1622">
                  <c:v>1307</c:v>
                </c:pt>
                <c:pt idx="1623">
                  <c:v>1308</c:v>
                </c:pt>
                <c:pt idx="1624">
                  <c:v>1309</c:v>
                </c:pt>
                <c:pt idx="1625">
                  <c:v>1310</c:v>
                </c:pt>
                <c:pt idx="1626">
                  <c:v>1310</c:v>
                </c:pt>
                <c:pt idx="1627">
                  <c:v>1311</c:v>
                </c:pt>
                <c:pt idx="1628">
                  <c:v>1312</c:v>
                </c:pt>
                <c:pt idx="1629">
                  <c:v>1313</c:v>
                </c:pt>
                <c:pt idx="1630">
                  <c:v>1314</c:v>
                </c:pt>
                <c:pt idx="1631">
                  <c:v>1315</c:v>
                </c:pt>
                <c:pt idx="1632">
                  <c:v>1316</c:v>
                </c:pt>
                <c:pt idx="1633">
                  <c:v>1317</c:v>
                </c:pt>
                <c:pt idx="1634">
                  <c:v>1318</c:v>
                </c:pt>
                <c:pt idx="1635">
                  <c:v>1319</c:v>
                </c:pt>
                <c:pt idx="1636">
                  <c:v>1320</c:v>
                </c:pt>
                <c:pt idx="1637">
                  <c:v>1321</c:v>
                </c:pt>
                <c:pt idx="1638">
                  <c:v>1322</c:v>
                </c:pt>
                <c:pt idx="1639">
                  <c:v>1322</c:v>
                </c:pt>
                <c:pt idx="1640">
                  <c:v>1322</c:v>
                </c:pt>
                <c:pt idx="1641">
                  <c:v>1323</c:v>
                </c:pt>
                <c:pt idx="1642">
                  <c:v>1324</c:v>
                </c:pt>
                <c:pt idx="1643">
                  <c:v>1325</c:v>
                </c:pt>
                <c:pt idx="1644">
                  <c:v>1326</c:v>
                </c:pt>
                <c:pt idx="1645">
                  <c:v>1327</c:v>
                </c:pt>
                <c:pt idx="1646">
                  <c:v>1328</c:v>
                </c:pt>
                <c:pt idx="1647">
                  <c:v>1329</c:v>
                </c:pt>
                <c:pt idx="1648">
                  <c:v>1329</c:v>
                </c:pt>
                <c:pt idx="1649">
                  <c:v>1330</c:v>
                </c:pt>
                <c:pt idx="1650">
                  <c:v>1330</c:v>
                </c:pt>
                <c:pt idx="1651">
                  <c:v>1331</c:v>
                </c:pt>
                <c:pt idx="1652">
                  <c:v>1332</c:v>
                </c:pt>
                <c:pt idx="1653">
                  <c:v>1333</c:v>
                </c:pt>
                <c:pt idx="1654">
                  <c:v>1334</c:v>
                </c:pt>
                <c:pt idx="1655">
                  <c:v>1335</c:v>
                </c:pt>
                <c:pt idx="1656">
                  <c:v>1335</c:v>
                </c:pt>
                <c:pt idx="1657">
                  <c:v>1335</c:v>
                </c:pt>
                <c:pt idx="1658">
                  <c:v>1335</c:v>
                </c:pt>
                <c:pt idx="1659">
                  <c:v>1336</c:v>
                </c:pt>
                <c:pt idx="1660">
                  <c:v>1336</c:v>
                </c:pt>
                <c:pt idx="1661">
                  <c:v>1337</c:v>
                </c:pt>
                <c:pt idx="1662">
                  <c:v>1338</c:v>
                </c:pt>
                <c:pt idx="1663">
                  <c:v>1339</c:v>
                </c:pt>
                <c:pt idx="1664">
                  <c:v>1340</c:v>
                </c:pt>
                <c:pt idx="1665">
                  <c:v>1341</c:v>
                </c:pt>
                <c:pt idx="1666">
                  <c:v>1342</c:v>
                </c:pt>
                <c:pt idx="1667">
                  <c:v>1343</c:v>
                </c:pt>
                <c:pt idx="1668">
                  <c:v>1344</c:v>
                </c:pt>
                <c:pt idx="1669">
                  <c:v>1345</c:v>
                </c:pt>
                <c:pt idx="1670">
                  <c:v>1346</c:v>
                </c:pt>
                <c:pt idx="1671">
                  <c:v>1347</c:v>
                </c:pt>
                <c:pt idx="1672">
                  <c:v>1348</c:v>
                </c:pt>
                <c:pt idx="1673">
                  <c:v>1349</c:v>
                </c:pt>
                <c:pt idx="1674">
                  <c:v>1350</c:v>
                </c:pt>
                <c:pt idx="1675">
                  <c:v>1351</c:v>
                </c:pt>
                <c:pt idx="1676">
                  <c:v>1352</c:v>
                </c:pt>
                <c:pt idx="1677">
                  <c:v>1353</c:v>
                </c:pt>
                <c:pt idx="1678">
                  <c:v>1354</c:v>
                </c:pt>
                <c:pt idx="1679">
                  <c:v>1355</c:v>
                </c:pt>
                <c:pt idx="1680">
                  <c:v>1356</c:v>
                </c:pt>
                <c:pt idx="1681">
                  <c:v>1357</c:v>
                </c:pt>
                <c:pt idx="1682">
                  <c:v>1358</c:v>
                </c:pt>
                <c:pt idx="1683">
                  <c:v>1359</c:v>
                </c:pt>
                <c:pt idx="1684">
                  <c:v>1360</c:v>
                </c:pt>
                <c:pt idx="1685">
                  <c:v>1361</c:v>
                </c:pt>
                <c:pt idx="1686">
                  <c:v>1362</c:v>
                </c:pt>
                <c:pt idx="1687">
                  <c:v>1363</c:v>
                </c:pt>
                <c:pt idx="1688">
                  <c:v>1363</c:v>
                </c:pt>
                <c:pt idx="1689">
                  <c:v>1363</c:v>
                </c:pt>
                <c:pt idx="1690">
                  <c:v>1363</c:v>
                </c:pt>
                <c:pt idx="1691">
                  <c:v>1363</c:v>
                </c:pt>
                <c:pt idx="1692">
                  <c:v>1363</c:v>
                </c:pt>
                <c:pt idx="1693">
                  <c:v>1364</c:v>
                </c:pt>
                <c:pt idx="1694">
                  <c:v>1365</c:v>
                </c:pt>
                <c:pt idx="1695">
                  <c:v>1366</c:v>
                </c:pt>
                <c:pt idx="1696">
                  <c:v>1367</c:v>
                </c:pt>
                <c:pt idx="1697">
                  <c:v>1367</c:v>
                </c:pt>
                <c:pt idx="1698">
                  <c:v>1367</c:v>
                </c:pt>
                <c:pt idx="1699">
                  <c:v>1368</c:v>
                </c:pt>
                <c:pt idx="1700">
                  <c:v>1369</c:v>
                </c:pt>
                <c:pt idx="1701">
                  <c:v>1370</c:v>
                </c:pt>
                <c:pt idx="1702">
                  <c:v>1371</c:v>
                </c:pt>
                <c:pt idx="1703">
                  <c:v>1372</c:v>
                </c:pt>
                <c:pt idx="1704">
                  <c:v>1373</c:v>
                </c:pt>
                <c:pt idx="1705">
                  <c:v>1374</c:v>
                </c:pt>
                <c:pt idx="1706">
                  <c:v>1375</c:v>
                </c:pt>
                <c:pt idx="1707">
                  <c:v>1376</c:v>
                </c:pt>
                <c:pt idx="1708">
                  <c:v>1377</c:v>
                </c:pt>
                <c:pt idx="1709">
                  <c:v>1377</c:v>
                </c:pt>
                <c:pt idx="1710">
                  <c:v>1378</c:v>
                </c:pt>
                <c:pt idx="1711">
                  <c:v>1379</c:v>
                </c:pt>
                <c:pt idx="1712">
                  <c:v>1380</c:v>
                </c:pt>
                <c:pt idx="1713">
                  <c:v>1381</c:v>
                </c:pt>
                <c:pt idx="1714">
                  <c:v>1382</c:v>
                </c:pt>
                <c:pt idx="1715">
                  <c:v>1383</c:v>
                </c:pt>
                <c:pt idx="1716">
                  <c:v>1384</c:v>
                </c:pt>
                <c:pt idx="1717">
                  <c:v>1385</c:v>
                </c:pt>
                <c:pt idx="1718">
                  <c:v>1386</c:v>
                </c:pt>
                <c:pt idx="1719">
                  <c:v>1387</c:v>
                </c:pt>
                <c:pt idx="1720">
                  <c:v>1388</c:v>
                </c:pt>
                <c:pt idx="1721">
                  <c:v>1389</c:v>
                </c:pt>
                <c:pt idx="1722">
                  <c:v>1390</c:v>
                </c:pt>
                <c:pt idx="1723">
                  <c:v>1391</c:v>
                </c:pt>
                <c:pt idx="1724">
                  <c:v>1392</c:v>
                </c:pt>
                <c:pt idx="1725">
                  <c:v>1393</c:v>
                </c:pt>
                <c:pt idx="1726">
                  <c:v>1394</c:v>
                </c:pt>
                <c:pt idx="1727">
                  <c:v>1395</c:v>
                </c:pt>
                <c:pt idx="1728">
                  <c:v>1396</c:v>
                </c:pt>
                <c:pt idx="1729">
                  <c:v>1397</c:v>
                </c:pt>
                <c:pt idx="1730">
                  <c:v>1398</c:v>
                </c:pt>
                <c:pt idx="1731">
                  <c:v>1399</c:v>
                </c:pt>
                <c:pt idx="1732">
                  <c:v>1400</c:v>
                </c:pt>
                <c:pt idx="1733">
                  <c:v>1401</c:v>
                </c:pt>
                <c:pt idx="1734">
                  <c:v>1402</c:v>
                </c:pt>
                <c:pt idx="1735">
                  <c:v>1403</c:v>
                </c:pt>
                <c:pt idx="1736">
                  <c:v>1404</c:v>
                </c:pt>
                <c:pt idx="1737">
                  <c:v>1405</c:v>
                </c:pt>
                <c:pt idx="1738">
                  <c:v>1406</c:v>
                </c:pt>
                <c:pt idx="1739">
                  <c:v>1407</c:v>
                </c:pt>
                <c:pt idx="1740">
                  <c:v>1408</c:v>
                </c:pt>
                <c:pt idx="1741">
                  <c:v>1408</c:v>
                </c:pt>
                <c:pt idx="1742">
                  <c:v>1408</c:v>
                </c:pt>
                <c:pt idx="1743">
                  <c:v>1408</c:v>
                </c:pt>
                <c:pt idx="1744">
                  <c:v>1408</c:v>
                </c:pt>
                <c:pt idx="1745">
                  <c:v>1408</c:v>
                </c:pt>
                <c:pt idx="1746">
                  <c:v>1409</c:v>
                </c:pt>
                <c:pt idx="1747">
                  <c:v>1410</c:v>
                </c:pt>
                <c:pt idx="1748">
                  <c:v>1411</c:v>
                </c:pt>
                <c:pt idx="1749">
                  <c:v>1412</c:v>
                </c:pt>
                <c:pt idx="1750">
                  <c:v>1413</c:v>
                </c:pt>
                <c:pt idx="1751">
                  <c:v>1414</c:v>
                </c:pt>
                <c:pt idx="1752">
                  <c:v>1415</c:v>
                </c:pt>
                <c:pt idx="1753">
                  <c:v>1416</c:v>
                </c:pt>
                <c:pt idx="1754">
                  <c:v>1417</c:v>
                </c:pt>
                <c:pt idx="1755">
                  <c:v>1417</c:v>
                </c:pt>
                <c:pt idx="1756">
                  <c:v>1418</c:v>
                </c:pt>
                <c:pt idx="1757">
                  <c:v>1419</c:v>
                </c:pt>
                <c:pt idx="1758">
                  <c:v>1420</c:v>
                </c:pt>
                <c:pt idx="1759">
                  <c:v>1420</c:v>
                </c:pt>
                <c:pt idx="1760">
                  <c:v>1421</c:v>
                </c:pt>
                <c:pt idx="1761">
                  <c:v>1422</c:v>
                </c:pt>
                <c:pt idx="1762">
                  <c:v>1423</c:v>
                </c:pt>
                <c:pt idx="1763">
                  <c:v>1424</c:v>
                </c:pt>
                <c:pt idx="1764">
                  <c:v>1425</c:v>
                </c:pt>
                <c:pt idx="1765">
                  <c:v>1426</c:v>
                </c:pt>
                <c:pt idx="1766">
                  <c:v>1427</c:v>
                </c:pt>
                <c:pt idx="1767">
                  <c:v>1428</c:v>
                </c:pt>
                <c:pt idx="1768">
                  <c:v>1429</c:v>
                </c:pt>
                <c:pt idx="1769">
                  <c:v>1430</c:v>
                </c:pt>
                <c:pt idx="1770">
                  <c:v>1431</c:v>
                </c:pt>
                <c:pt idx="1771">
                  <c:v>1432</c:v>
                </c:pt>
                <c:pt idx="1772">
                  <c:v>1433</c:v>
                </c:pt>
                <c:pt idx="1773">
                  <c:v>1434</c:v>
                </c:pt>
                <c:pt idx="1774">
                  <c:v>1435</c:v>
                </c:pt>
                <c:pt idx="1775">
                  <c:v>1436</c:v>
                </c:pt>
                <c:pt idx="1776">
                  <c:v>1437</c:v>
                </c:pt>
                <c:pt idx="1777">
                  <c:v>1438</c:v>
                </c:pt>
                <c:pt idx="1778">
                  <c:v>1439</c:v>
                </c:pt>
                <c:pt idx="1779">
                  <c:v>1440</c:v>
                </c:pt>
                <c:pt idx="1780">
                  <c:v>1441</c:v>
                </c:pt>
                <c:pt idx="1781">
                  <c:v>1442</c:v>
                </c:pt>
                <c:pt idx="1782">
                  <c:v>1442</c:v>
                </c:pt>
                <c:pt idx="1783">
                  <c:v>1442</c:v>
                </c:pt>
                <c:pt idx="1784">
                  <c:v>1442</c:v>
                </c:pt>
                <c:pt idx="1785">
                  <c:v>1443</c:v>
                </c:pt>
                <c:pt idx="1786">
                  <c:v>1444</c:v>
                </c:pt>
                <c:pt idx="1787">
                  <c:v>1445</c:v>
                </c:pt>
                <c:pt idx="1788">
                  <c:v>1446</c:v>
                </c:pt>
                <c:pt idx="1789">
                  <c:v>1447</c:v>
                </c:pt>
                <c:pt idx="1790">
                  <c:v>1448</c:v>
                </c:pt>
                <c:pt idx="1791">
                  <c:v>1449</c:v>
                </c:pt>
                <c:pt idx="1792">
                  <c:v>1450</c:v>
                </c:pt>
                <c:pt idx="1793">
                  <c:v>1451</c:v>
                </c:pt>
                <c:pt idx="1794">
                  <c:v>1452</c:v>
                </c:pt>
                <c:pt idx="1795">
                  <c:v>1453</c:v>
                </c:pt>
                <c:pt idx="1796">
                  <c:v>1454</c:v>
                </c:pt>
                <c:pt idx="1797">
                  <c:v>1454</c:v>
                </c:pt>
                <c:pt idx="1798">
                  <c:v>1454</c:v>
                </c:pt>
                <c:pt idx="1799">
                  <c:v>1454</c:v>
                </c:pt>
                <c:pt idx="1800">
                  <c:v>1455</c:v>
                </c:pt>
                <c:pt idx="1801">
                  <c:v>1456</c:v>
                </c:pt>
                <c:pt idx="1802">
                  <c:v>1457</c:v>
                </c:pt>
                <c:pt idx="1803">
                  <c:v>1458</c:v>
                </c:pt>
                <c:pt idx="1804">
                  <c:v>1459</c:v>
                </c:pt>
                <c:pt idx="1805">
                  <c:v>1460</c:v>
                </c:pt>
                <c:pt idx="1806">
                  <c:v>1461</c:v>
                </c:pt>
                <c:pt idx="1807">
                  <c:v>1462</c:v>
                </c:pt>
                <c:pt idx="1808">
                  <c:v>1462</c:v>
                </c:pt>
                <c:pt idx="1809">
                  <c:v>1463</c:v>
                </c:pt>
                <c:pt idx="1810">
                  <c:v>1464</c:v>
                </c:pt>
                <c:pt idx="1811">
                  <c:v>1465</c:v>
                </c:pt>
                <c:pt idx="1812">
                  <c:v>1466</c:v>
                </c:pt>
                <c:pt idx="1813">
                  <c:v>1467</c:v>
                </c:pt>
                <c:pt idx="1814">
                  <c:v>1468</c:v>
                </c:pt>
                <c:pt idx="1815">
                  <c:v>1469</c:v>
                </c:pt>
                <c:pt idx="1816">
                  <c:v>1470</c:v>
                </c:pt>
                <c:pt idx="1817">
                  <c:v>1470</c:v>
                </c:pt>
                <c:pt idx="1818">
                  <c:v>1470</c:v>
                </c:pt>
                <c:pt idx="1819">
                  <c:v>1471</c:v>
                </c:pt>
                <c:pt idx="1820">
                  <c:v>1472</c:v>
                </c:pt>
                <c:pt idx="1821">
                  <c:v>1473</c:v>
                </c:pt>
                <c:pt idx="1822">
                  <c:v>1473</c:v>
                </c:pt>
                <c:pt idx="1823">
                  <c:v>1473</c:v>
                </c:pt>
                <c:pt idx="1824">
                  <c:v>1473</c:v>
                </c:pt>
                <c:pt idx="1825">
                  <c:v>1474</c:v>
                </c:pt>
                <c:pt idx="1826">
                  <c:v>1474</c:v>
                </c:pt>
                <c:pt idx="1827">
                  <c:v>1474</c:v>
                </c:pt>
                <c:pt idx="1828">
                  <c:v>1475</c:v>
                </c:pt>
                <c:pt idx="1829">
                  <c:v>1476</c:v>
                </c:pt>
                <c:pt idx="1830">
                  <c:v>1476</c:v>
                </c:pt>
                <c:pt idx="1831">
                  <c:v>1477</c:v>
                </c:pt>
                <c:pt idx="1832">
                  <c:v>1478</c:v>
                </c:pt>
                <c:pt idx="1833">
                  <c:v>1478</c:v>
                </c:pt>
                <c:pt idx="1834">
                  <c:v>1479</c:v>
                </c:pt>
                <c:pt idx="1835">
                  <c:v>1480</c:v>
                </c:pt>
                <c:pt idx="1836">
                  <c:v>1481</c:v>
                </c:pt>
                <c:pt idx="1837">
                  <c:v>1482</c:v>
                </c:pt>
                <c:pt idx="1838">
                  <c:v>1483</c:v>
                </c:pt>
                <c:pt idx="1839">
                  <c:v>1484</c:v>
                </c:pt>
                <c:pt idx="1840">
                  <c:v>1484</c:v>
                </c:pt>
                <c:pt idx="1841">
                  <c:v>1485</c:v>
                </c:pt>
                <c:pt idx="1842">
                  <c:v>1486</c:v>
                </c:pt>
                <c:pt idx="1843">
                  <c:v>1487</c:v>
                </c:pt>
                <c:pt idx="1844">
                  <c:v>1488</c:v>
                </c:pt>
                <c:pt idx="1845">
                  <c:v>1489</c:v>
                </c:pt>
                <c:pt idx="1846">
                  <c:v>1490</c:v>
                </c:pt>
                <c:pt idx="1847">
                  <c:v>1491</c:v>
                </c:pt>
                <c:pt idx="1848">
                  <c:v>1492</c:v>
                </c:pt>
                <c:pt idx="1849">
                  <c:v>1493</c:v>
                </c:pt>
                <c:pt idx="1850">
                  <c:v>1494</c:v>
                </c:pt>
                <c:pt idx="1851">
                  <c:v>1494</c:v>
                </c:pt>
                <c:pt idx="1852">
                  <c:v>1495</c:v>
                </c:pt>
                <c:pt idx="1853">
                  <c:v>1496</c:v>
                </c:pt>
                <c:pt idx="1854">
                  <c:v>1497</c:v>
                </c:pt>
                <c:pt idx="1855">
                  <c:v>1498</c:v>
                </c:pt>
                <c:pt idx="1856">
                  <c:v>1499</c:v>
                </c:pt>
                <c:pt idx="1857">
                  <c:v>1500</c:v>
                </c:pt>
                <c:pt idx="1858">
                  <c:v>1501</c:v>
                </c:pt>
                <c:pt idx="1859">
                  <c:v>1502</c:v>
                </c:pt>
                <c:pt idx="1860">
                  <c:v>1503</c:v>
                </c:pt>
                <c:pt idx="1861">
                  <c:v>1504</c:v>
                </c:pt>
                <c:pt idx="1862">
                  <c:v>1505</c:v>
                </c:pt>
                <c:pt idx="1863">
                  <c:v>1506</c:v>
                </c:pt>
                <c:pt idx="1864">
                  <c:v>1506</c:v>
                </c:pt>
                <c:pt idx="1865">
                  <c:v>1507</c:v>
                </c:pt>
                <c:pt idx="1866">
                  <c:v>1508</c:v>
                </c:pt>
                <c:pt idx="1867">
                  <c:v>1509</c:v>
                </c:pt>
                <c:pt idx="1868">
                  <c:v>1510</c:v>
                </c:pt>
                <c:pt idx="1869">
                  <c:v>1511</c:v>
                </c:pt>
                <c:pt idx="1870">
                  <c:v>1512</c:v>
                </c:pt>
                <c:pt idx="1871">
                  <c:v>1512</c:v>
                </c:pt>
                <c:pt idx="1872">
                  <c:v>1512</c:v>
                </c:pt>
                <c:pt idx="1873">
                  <c:v>1512</c:v>
                </c:pt>
                <c:pt idx="1874">
                  <c:v>1512</c:v>
                </c:pt>
                <c:pt idx="1875">
                  <c:v>1513</c:v>
                </c:pt>
                <c:pt idx="1876">
                  <c:v>1514</c:v>
                </c:pt>
                <c:pt idx="1877">
                  <c:v>1514</c:v>
                </c:pt>
                <c:pt idx="1878">
                  <c:v>1514</c:v>
                </c:pt>
                <c:pt idx="1879">
                  <c:v>1515</c:v>
                </c:pt>
                <c:pt idx="1880">
                  <c:v>1516</c:v>
                </c:pt>
                <c:pt idx="1881">
                  <c:v>1517</c:v>
                </c:pt>
                <c:pt idx="1882">
                  <c:v>1518</c:v>
                </c:pt>
                <c:pt idx="1883">
                  <c:v>1519</c:v>
                </c:pt>
                <c:pt idx="1884">
                  <c:v>1519</c:v>
                </c:pt>
                <c:pt idx="1885">
                  <c:v>1520</c:v>
                </c:pt>
                <c:pt idx="1886">
                  <c:v>1520</c:v>
                </c:pt>
                <c:pt idx="1887">
                  <c:v>1521</c:v>
                </c:pt>
                <c:pt idx="1888">
                  <c:v>1521</c:v>
                </c:pt>
                <c:pt idx="1889">
                  <c:v>1522</c:v>
                </c:pt>
                <c:pt idx="1890">
                  <c:v>1523</c:v>
                </c:pt>
                <c:pt idx="1891">
                  <c:v>1524</c:v>
                </c:pt>
                <c:pt idx="1892">
                  <c:v>1525</c:v>
                </c:pt>
                <c:pt idx="1893">
                  <c:v>1526</c:v>
                </c:pt>
                <c:pt idx="1894">
                  <c:v>1527</c:v>
                </c:pt>
                <c:pt idx="1895">
                  <c:v>1528</c:v>
                </c:pt>
                <c:pt idx="1896">
                  <c:v>1528</c:v>
                </c:pt>
                <c:pt idx="1897">
                  <c:v>1529</c:v>
                </c:pt>
                <c:pt idx="1898">
                  <c:v>1530</c:v>
                </c:pt>
                <c:pt idx="1899">
                  <c:v>1531</c:v>
                </c:pt>
                <c:pt idx="1900">
                  <c:v>1532</c:v>
                </c:pt>
                <c:pt idx="1901">
                  <c:v>1533</c:v>
                </c:pt>
                <c:pt idx="1902">
                  <c:v>1534</c:v>
                </c:pt>
                <c:pt idx="1903">
                  <c:v>1535</c:v>
                </c:pt>
                <c:pt idx="1904">
                  <c:v>1536</c:v>
                </c:pt>
                <c:pt idx="1905">
                  <c:v>1537</c:v>
                </c:pt>
                <c:pt idx="1906">
                  <c:v>1538</c:v>
                </c:pt>
                <c:pt idx="1907">
                  <c:v>1539</c:v>
                </c:pt>
                <c:pt idx="1908">
                  <c:v>1540</c:v>
                </c:pt>
                <c:pt idx="1909">
                  <c:v>1541</c:v>
                </c:pt>
                <c:pt idx="1910">
                  <c:v>1542</c:v>
                </c:pt>
                <c:pt idx="1911">
                  <c:v>1543</c:v>
                </c:pt>
                <c:pt idx="1912">
                  <c:v>1544</c:v>
                </c:pt>
                <c:pt idx="1913">
                  <c:v>1545</c:v>
                </c:pt>
                <c:pt idx="1914">
                  <c:v>1546</c:v>
                </c:pt>
                <c:pt idx="1915">
                  <c:v>1547</c:v>
                </c:pt>
                <c:pt idx="1916">
                  <c:v>1547</c:v>
                </c:pt>
                <c:pt idx="1917">
                  <c:v>1548</c:v>
                </c:pt>
                <c:pt idx="1918">
                  <c:v>1548</c:v>
                </c:pt>
                <c:pt idx="1919">
                  <c:v>1548</c:v>
                </c:pt>
                <c:pt idx="1920">
                  <c:v>1548</c:v>
                </c:pt>
                <c:pt idx="1921">
                  <c:v>1549</c:v>
                </c:pt>
                <c:pt idx="1922">
                  <c:v>1550</c:v>
                </c:pt>
                <c:pt idx="1923">
                  <c:v>1551</c:v>
                </c:pt>
                <c:pt idx="1924">
                  <c:v>1552</c:v>
                </c:pt>
                <c:pt idx="1925">
                  <c:v>1553</c:v>
                </c:pt>
                <c:pt idx="1926">
                  <c:v>1554</c:v>
                </c:pt>
                <c:pt idx="1927">
                  <c:v>1555</c:v>
                </c:pt>
                <c:pt idx="1928">
                  <c:v>1555</c:v>
                </c:pt>
                <c:pt idx="1929">
                  <c:v>1556</c:v>
                </c:pt>
                <c:pt idx="1930">
                  <c:v>1557</c:v>
                </c:pt>
                <c:pt idx="1931">
                  <c:v>1558</c:v>
                </c:pt>
                <c:pt idx="1932">
                  <c:v>1559</c:v>
                </c:pt>
                <c:pt idx="1933">
                  <c:v>1560</c:v>
                </c:pt>
                <c:pt idx="1934">
                  <c:v>1561</c:v>
                </c:pt>
                <c:pt idx="1935">
                  <c:v>1562</c:v>
                </c:pt>
                <c:pt idx="1936">
                  <c:v>1563</c:v>
                </c:pt>
                <c:pt idx="1937">
                  <c:v>1564</c:v>
                </c:pt>
                <c:pt idx="1938">
                  <c:v>1565</c:v>
                </c:pt>
                <c:pt idx="1939">
                  <c:v>1566</c:v>
                </c:pt>
                <c:pt idx="1940">
                  <c:v>1567</c:v>
                </c:pt>
                <c:pt idx="1941">
                  <c:v>1568</c:v>
                </c:pt>
                <c:pt idx="1942">
                  <c:v>1569</c:v>
                </c:pt>
                <c:pt idx="1943">
                  <c:v>1569</c:v>
                </c:pt>
                <c:pt idx="1944">
                  <c:v>1570</c:v>
                </c:pt>
                <c:pt idx="1945">
                  <c:v>1571</c:v>
                </c:pt>
                <c:pt idx="1946">
                  <c:v>1572</c:v>
                </c:pt>
                <c:pt idx="1947">
                  <c:v>1573</c:v>
                </c:pt>
                <c:pt idx="1948">
                  <c:v>1574</c:v>
                </c:pt>
                <c:pt idx="1949">
                  <c:v>1575</c:v>
                </c:pt>
                <c:pt idx="1950">
                  <c:v>1576</c:v>
                </c:pt>
                <c:pt idx="1951">
                  <c:v>1577</c:v>
                </c:pt>
                <c:pt idx="1952">
                  <c:v>1578</c:v>
                </c:pt>
                <c:pt idx="1953">
                  <c:v>1579</c:v>
                </c:pt>
                <c:pt idx="1954">
                  <c:v>1580</c:v>
                </c:pt>
                <c:pt idx="1955">
                  <c:v>1581</c:v>
                </c:pt>
                <c:pt idx="1956">
                  <c:v>1582</c:v>
                </c:pt>
                <c:pt idx="1957">
                  <c:v>1583</c:v>
                </c:pt>
                <c:pt idx="1958">
                  <c:v>1583</c:v>
                </c:pt>
                <c:pt idx="1959">
                  <c:v>1584</c:v>
                </c:pt>
                <c:pt idx="1960">
                  <c:v>1585</c:v>
                </c:pt>
                <c:pt idx="1961">
                  <c:v>1585</c:v>
                </c:pt>
                <c:pt idx="1962">
                  <c:v>1586</c:v>
                </c:pt>
                <c:pt idx="1963">
                  <c:v>1586</c:v>
                </c:pt>
                <c:pt idx="1964">
                  <c:v>1587</c:v>
                </c:pt>
                <c:pt idx="1965">
                  <c:v>1588</c:v>
                </c:pt>
                <c:pt idx="1966">
                  <c:v>1589</c:v>
                </c:pt>
                <c:pt idx="1967">
                  <c:v>1590</c:v>
                </c:pt>
                <c:pt idx="1968">
                  <c:v>1590</c:v>
                </c:pt>
                <c:pt idx="1969">
                  <c:v>1591</c:v>
                </c:pt>
                <c:pt idx="1970">
                  <c:v>1592</c:v>
                </c:pt>
                <c:pt idx="1971">
                  <c:v>1593</c:v>
                </c:pt>
                <c:pt idx="1972">
                  <c:v>1593</c:v>
                </c:pt>
                <c:pt idx="1973">
                  <c:v>1594</c:v>
                </c:pt>
                <c:pt idx="1974">
                  <c:v>1595</c:v>
                </c:pt>
                <c:pt idx="1975">
                  <c:v>1596</c:v>
                </c:pt>
                <c:pt idx="1976">
                  <c:v>1596</c:v>
                </c:pt>
                <c:pt idx="1977">
                  <c:v>1596</c:v>
                </c:pt>
                <c:pt idx="1978">
                  <c:v>1597</c:v>
                </c:pt>
                <c:pt idx="1979">
                  <c:v>1598</c:v>
                </c:pt>
                <c:pt idx="1980">
                  <c:v>1598</c:v>
                </c:pt>
                <c:pt idx="1981">
                  <c:v>1599</c:v>
                </c:pt>
                <c:pt idx="1982">
                  <c:v>1600</c:v>
                </c:pt>
                <c:pt idx="1983">
                  <c:v>1601</c:v>
                </c:pt>
                <c:pt idx="1984">
                  <c:v>1602</c:v>
                </c:pt>
                <c:pt idx="1985">
                  <c:v>1603</c:v>
                </c:pt>
                <c:pt idx="1986">
                  <c:v>1604</c:v>
                </c:pt>
                <c:pt idx="1987">
                  <c:v>1605</c:v>
                </c:pt>
                <c:pt idx="1988">
                  <c:v>1606</c:v>
                </c:pt>
                <c:pt idx="1989">
                  <c:v>1607</c:v>
                </c:pt>
                <c:pt idx="1990">
                  <c:v>1607</c:v>
                </c:pt>
                <c:pt idx="1991">
                  <c:v>1608</c:v>
                </c:pt>
                <c:pt idx="1992">
                  <c:v>1609</c:v>
                </c:pt>
                <c:pt idx="1993">
                  <c:v>1610</c:v>
                </c:pt>
                <c:pt idx="1994">
                  <c:v>1611</c:v>
                </c:pt>
                <c:pt idx="1995">
                  <c:v>1612</c:v>
                </c:pt>
                <c:pt idx="1996">
                  <c:v>1613</c:v>
                </c:pt>
                <c:pt idx="1997">
                  <c:v>1614</c:v>
                </c:pt>
                <c:pt idx="1998">
                  <c:v>1615</c:v>
                </c:pt>
                <c:pt idx="1999">
                  <c:v>1616</c:v>
                </c:pt>
                <c:pt idx="2000">
                  <c:v>1617</c:v>
                </c:pt>
                <c:pt idx="2001">
                  <c:v>1618</c:v>
                </c:pt>
                <c:pt idx="2002">
                  <c:v>1619</c:v>
                </c:pt>
                <c:pt idx="2003">
                  <c:v>1620</c:v>
                </c:pt>
                <c:pt idx="2004">
                  <c:v>1621</c:v>
                </c:pt>
                <c:pt idx="2005">
                  <c:v>1622</c:v>
                </c:pt>
                <c:pt idx="2006">
                  <c:v>1623</c:v>
                </c:pt>
                <c:pt idx="2007">
                  <c:v>1624</c:v>
                </c:pt>
                <c:pt idx="2008">
                  <c:v>1625</c:v>
                </c:pt>
                <c:pt idx="2009">
                  <c:v>1626</c:v>
                </c:pt>
                <c:pt idx="2010">
                  <c:v>1626</c:v>
                </c:pt>
                <c:pt idx="2011">
                  <c:v>1627</c:v>
                </c:pt>
                <c:pt idx="2012">
                  <c:v>1628</c:v>
                </c:pt>
                <c:pt idx="2013">
                  <c:v>1629</c:v>
                </c:pt>
                <c:pt idx="2014">
                  <c:v>1630</c:v>
                </c:pt>
                <c:pt idx="2015">
                  <c:v>1631</c:v>
                </c:pt>
                <c:pt idx="2016">
                  <c:v>1632</c:v>
                </c:pt>
                <c:pt idx="2017">
                  <c:v>1633</c:v>
                </c:pt>
                <c:pt idx="2018">
                  <c:v>1634</c:v>
                </c:pt>
                <c:pt idx="2019">
                  <c:v>1635</c:v>
                </c:pt>
                <c:pt idx="2020">
                  <c:v>1636</c:v>
                </c:pt>
                <c:pt idx="2021">
                  <c:v>1637</c:v>
                </c:pt>
                <c:pt idx="2022">
                  <c:v>1638</c:v>
                </c:pt>
                <c:pt idx="2023">
                  <c:v>1639</c:v>
                </c:pt>
                <c:pt idx="2024">
                  <c:v>1640</c:v>
                </c:pt>
                <c:pt idx="2025">
                  <c:v>1641</c:v>
                </c:pt>
                <c:pt idx="2026">
                  <c:v>1642</c:v>
                </c:pt>
                <c:pt idx="2027">
                  <c:v>1643</c:v>
                </c:pt>
                <c:pt idx="2028">
                  <c:v>1644</c:v>
                </c:pt>
                <c:pt idx="2029">
                  <c:v>1645</c:v>
                </c:pt>
                <c:pt idx="2030">
                  <c:v>1646</c:v>
                </c:pt>
                <c:pt idx="2031">
                  <c:v>1647</c:v>
                </c:pt>
                <c:pt idx="2032">
                  <c:v>1648</c:v>
                </c:pt>
                <c:pt idx="2033">
                  <c:v>1648</c:v>
                </c:pt>
                <c:pt idx="2034">
                  <c:v>1649</c:v>
                </c:pt>
                <c:pt idx="2035">
                  <c:v>1650</c:v>
                </c:pt>
                <c:pt idx="2036">
                  <c:v>1651</c:v>
                </c:pt>
                <c:pt idx="2037">
                  <c:v>1652</c:v>
                </c:pt>
                <c:pt idx="2038">
                  <c:v>1653</c:v>
                </c:pt>
                <c:pt idx="2039">
                  <c:v>1654</c:v>
                </c:pt>
                <c:pt idx="2040">
                  <c:v>1655</c:v>
                </c:pt>
                <c:pt idx="2041">
                  <c:v>1656</c:v>
                </c:pt>
                <c:pt idx="2042">
                  <c:v>1657</c:v>
                </c:pt>
                <c:pt idx="2043">
                  <c:v>1658</c:v>
                </c:pt>
                <c:pt idx="2044">
                  <c:v>1659</c:v>
                </c:pt>
                <c:pt idx="2045">
                  <c:v>1660</c:v>
                </c:pt>
                <c:pt idx="2046">
                  <c:v>1661</c:v>
                </c:pt>
                <c:pt idx="2047">
                  <c:v>1662</c:v>
                </c:pt>
                <c:pt idx="2048">
                  <c:v>1663</c:v>
                </c:pt>
                <c:pt idx="2049">
                  <c:v>1664</c:v>
                </c:pt>
                <c:pt idx="2050">
                  <c:v>1665</c:v>
                </c:pt>
                <c:pt idx="2051">
                  <c:v>1666</c:v>
                </c:pt>
                <c:pt idx="2052">
                  <c:v>1667</c:v>
                </c:pt>
                <c:pt idx="2053">
                  <c:v>1668</c:v>
                </c:pt>
                <c:pt idx="2054">
                  <c:v>1669</c:v>
                </c:pt>
                <c:pt idx="2055">
                  <c:v>1670</c:v>
                </c:pt>
                <c:pt idx="2056">
                  <c:v>1671</c:v>
                </c:pt>
                <c:pt idx="2057">
                  <c:v>1672</c:v>
                </c:pt>
                <c:pt idx="2058">
                  <c:v>1672</c:v>
                </c:pt>
                <c:pt idx="2059">
                  <c:v>1672</c:v>
                </c:pt>
                <c:pt idx="2060">
                  <c:v>1673</c:v>
                </c:pt>
                <c:pt idx="2061">
                  <c:v>1674</c:v>
                </c:pt>
                <c:pt idx="2062">
                  <c:v>1674</c:v>
                </c:pt>
                <c:pt idx="2063">
                  <c:v>1675</c:v>
                </c:pt>
                <c:pt idx="2064">
                  <c:v>1676</c:v>
                </c:pt>
                <c:pt idx="2065">
                  <c:v>1676</c:v>
                </c:pt>
                <c:pt idx="2066">
                  <c:v>1677</c:v>
                </c:pt>
                <c:pt idx="2067">
                  <c:v>1677</c:v>
                </c:pt>
                <c:pt idx="2068">
                  <c:v>1677</c:v>
                </c:pt>
                <c:pt idx="2069">
                  <c:v>1678</c:v>
                </c:pt>
                <c:pt idx="2070">
                  <c:v>1679</c:v>
                </c:pt>
                <c:pt idx="2071">
                  <c:v>1680</c:v>
                </c:pt>
                <c:pt idx="2072">
                  <c:v>1681</c:v>
                </c:pt>
                <c:pt idx="2073">
                  <c:v>1682</c:v>
                </c:pt>
                <c:pt idx="2074">
                  <c:v>1682</c:v>
                </c:pt>
                <c:pt idx="2075">
                  <c:v>1683</c:v>
                </c:pt>
                <c:pt idx="2076">
                  <c:v>1684</c:v>
                </c:pt>
                <c:pt idx="2077">
                  <c:v>1685</c:v>
                </c:pt>
                <c:pt idx="2078">
                  <c:v>1686</c:v>
                </c:pt>
                <c:pt idx="2079">
                  <c:v>1686</c:v>
                </c:pt>
                <c:pt idx="2080">
                  <c:v>1686</c:v>
                </c:pt>
                <c:pt idx="2081">
                  <c:v>1687</c:v>
                </c:pt>
                <c:pt idx="2082">
                  <c:v>1688</c:v>
                </c:pt>
                <c:pt idx="2083">
                  <c:v>1689</c:v>
                </c:pt>
                <c:pt idx="2084">
                  <c:v>1690</c:v>
                </c:pt>
                <c:pt idx="2085">
                  <c:v>1691</c:v>
                </c:pt>
                <c:pt idx="2086">
                  <c:v>1691</c:v>
                </c:pt>
                <c:pt idx="2087">
                  <c:v>1692</c:v>
                </c:pt>
                <c:pt idx="2088">
                  <c:v>1693</c:v>
                </c:pt>
                <c:pt idx="2089">
                  <c:v>1694</c:v>
                </c:pt>
                <c:pt idx="2090">
                  <c:v>1694</c:v>
                </c:pt>
                <c:pt idx="2091">
                  <c:v>1694</c:v>
                </c:pt>
                <c:pt idx="2092">
                  <c:v>1695</c:v>
                </c:pt>
                <c:pt idx="2093">
                  <c:v>1696</c:v>
                </c:pt>
                <c:pt idx="2094">
                  <c:v>1697</c:v>
                </c:pt>
                <c:pt idx="2095">
                  <c:v>1697</c:v>
                </c:pt>
                <c:pt idx="2096">
                  <c:v>1698</c:v>
                </c:pt>
                <c:pt idx="2097">
                  <c:v>1698</c:v>
                </c:pt>
                <c:pt idx="2098">
                  <c:v>1699</c:v>
                </c:pt>
                <c:pt idx="2099">
                  <c:v>1699</c:v>
                </c:pt>
                <c:pt idx="2100">
                  <c:v>1700</c:v>
                </c:pt>
                <c:pt idx="2101">
                  <c:v>1701</c:v>
                </c:pt>
                <c:pt idx="2102">
                  <c:v>1702</c:v>
                </c:pt>
                <c:pt idx="2103">
                  <c:v>1703</c:v>
                </c:pt>
                <c:pt idx="2104">
                  <c:v>1704</c:v>
                </c:pt>
                <c:pt idx="2105">
                  <c:v>1705</c:v>
                </c:pt>
                <c:pt idx="2106">
                  <c:v>1706</c:v>
                </c:pt>
                <c:pt idx="2107">
                  <c:v>1707</c:v>
                </c:pt>
                <c:pt idx="2108">
                  <c:v>1708</c:v>
                </c:pt>
                <c:pt idx="2109">
                  <c:v>1709</c:v>
                </c:pt>
                <c:pt idx="2110">
                  <c:v>1710</c:v>
                </c:pt>
                <c:pt idx="2111">
                  <c:v>1711</c:v>
                </c:pt>
                <c:pt idx="2112">
                  <c:v>1712</c:v>
                </c:pt>
                <c:pt idx="2113">
                  <c:v>1713</c:v>
                </c:pt>
                <c:pt idx="2114">
                  <c:v>1714</c:v>
                </c:pt>
                <c:pt idx="2115">
                  <c:v>1714</c:v>
                </c:pt>
                <c:pt idx="2116">
                  <c:v>1715</c:v>
                </c:pt>
                <c:pt idx="2117">
                  <c:v>1716</c:v>
                </c:pt>
                <c:pt idx="2118">
                  <c:v>1716</c:v>
                </c:pt>
                <c:pt idx="2119">
                  <c:v>1717</c:v>
                </c:pt>
                <c:pt idx="2120">
                  <c:v>1717</c:v>
                </c:pt>
                <c:pt idx="2121">
                  <c:v>1717</c:v>
                </c:pt>
                <c:pt idx="2122">
                  <c:v>1718</c:v>
                </c:pt>
                <c:pt idx="2123">
                  <c:v>1719</c:v>
                </c:pt>
                <c:pt idx="2124">
                  <c:v>1720</c:v>
                </c:pt>
                <c:pt idx="2125">
                  <c:v>1720</c:v>
                </c:pt>
                <c:pt idx="2126">
                  <c:v>1720</c:v>
                </c:pt>
                <c:pt idx="2127">
                  <c:v>1721</c:v>
                </c:pt>
                <c:pt idx="2128">
                  <c:v>1722</c:v>
                </c:pt>
                <c:pt idx="2129">
                  <c:v>1723</c:v>
                </c:pt>
                <c:pt idx="2130">
                  <c:v>1723</c:v>
                </c:pt>
                <c:pt idx="2131">
                  <c:v>1723</c:v>
                </c:pt>
                <c:pt idx="2132">
                  <c:v>1724</c:v>
                </c:pt>
                <c:pt idx="2133">
                  <c:v>1725</c:v>
                </c:pt>
                <c:pt idx="2134">
                  <c:v>1726</c:v>
                </c:pt>
                <c:pt idx="2135">
                  <c:v>1727</c:v>
                </c:pt>
                <c:pt idx="2136">
                  <c:v>1727</c:v>
                </c:pt>
                <c:pt idx="2137">
                  <c:v>1728</c:v>
                </c:pt>
                <c:pt idx="2138">
                  <c:v>1729</c:v>
                </c:pt>
                <c:pt idx="2139">
                  <c:v>1730</c:v>
                </c:pt>
                <c:pt idx="2140">
                  <c:v>1730</c:v>
                </c:pt>
                <c:pt idx="2141">
                  <c:v>1730</c:v>
                </c:pt>
                <c:pt idx="2142">
                  <c:v>1730</c:v>
                </c:pt>
                <c:pt idx="2143">
                  <c:v>1731</c:v>
                </c:pt>
                <c:pt idx="2144">
                  <c:v>1731</c:v>
                </c:pt>
                <c:pt idx="2145">
                  <c:v>1731</c:v>
                </c:pt>
                <c:pt idx="2146">
                  <c:v>1732</c:v>
                </c:pt>
                <c:pt idx="2147">
                  <c:v>1733</c:v>
                </c:pt>
                <c:pt idx="2148">
                  <c:v>1734</c:v>
                </c:pt>
                <c:pt idx="2149">
                  <c:v>1735</c:v>
                </c:pt>
                <c:pt idx="2150">
                  <c:v>1736</c:v>
                </c:pt>
                <c:pt idx="2151">
                  <c:v>1737</c:v>
                </c:pt>
                <c:pt idx="2152">
                  <c:v>1738</c:v>
                </c:pt>
                <c:pt idx="2153">
                  <c:v>1739</c:v>
                </c:pt>
                <c:pt idx="2154">
                  <c:v>1740</c:v>
                </c:pt>
                <c:pt idx="2155">
                  <c:v>1741</c:v>
                </c:pt>
                <c:pt idx="2156">
                  <c:v>1742</c:v>
                </c:pt>
                <c:pt idx="2157">
                  <c:v>1742</c:v>
                </c:pt>
                <c:pt idx="2158">
                  <c:v>1743</c:v>
                </c:pt>
                <c:pt idx="2159">
                  <c:v>1744</c:v>
                </c:pt>
                <c:pt idx="2160">
                  <c:v>1745</c:v>
                </c:pt>
                <c:pt idx="2161">
                  <c:v>1746</c:v>
                </c:pt>
                <c:pt idx="2162">
                  <c:v>1747</c:v>
                </c:pt>
                <c:pt idx="2163">
                  <c:v>1748</c:v>
                </c:pt>
                <c:pt idx="2164">
                  <c:v>1749</c:v>
                </c:pt>
                <c:pt idx="2165">
                  <c:v>1749</c:v>
                </c:pt>
                <c:pt idx="2166">
                  <c:v>1750</c:v>
                </c:pt>
                <c:pt idx="2167">
                  <c:v>1751</c:v>
                </c:pt>
                <c:pt idx="2168">
                  <c:v>1752</c:v>
                </c:pt>
                <c:pt idx="2169">
                  <c:v>1753</c:v>
                </c:pt>
                <c:pt idx="2170">
                  <c:v>1754</c:v>
                </c:pt>
                <c:pt idx="2171">
                  <c:v>1755</c:v>
                </c:pt>
                <c:pt idx="2172">
                  <c:v>1756</c:v>
                </c:pt>
                <c:pt idx="2173">
                  <c:v>1757</c:v>
                </c:pt>
                <c:pt idx="2174">
                  <c:v>1758</c:v>
                </c:pt>
                <c:pt idx="2175">
                  <c:v>1759</c:v>
                </c:pt>
                <c:pt idx="2176">
                  <c:v>1760</c:v>
                </c:pt>
                <c:pt idx="2177">
                  <c:v>1761</c:v>
                </c:pt>
                <c:pt idx="2178">
                  <c:v>1762</c:v>
                </c:pt>
                <c:pt idx="2179">
                  <c:v>1763</c:v>
                </c:pt>
                <c:pt idx="2180">
                  <c:v>1764</c:v>
                </c:pt>
                <c:pt idx="2181">
                  <c:v>1764</c:v>
                </c:pt>
                <c:pt idx="2182">
                  <c:v>1764</c:v>
                </c:pt>
                <c:pt idx="2183">
                  <c:v>1765</c:v>
                </c:pt>
                <c:pt idx="2184">
                  <c:v>1766</c:v>
                </c:pt>
                <c:pt idx="2185">
                  <c:v>1767</c:v>
                </c:pt>
                <c:pt idx="2186">
                  <c:v>1768</c:v>
                </c:pt>
                <c:pt idx="2187">
                  <c:v>1769</c:v>
                </c:pt>
                <c:pt idx="2188">
                  <c:v>1770</c:v>
                </c:pt>
                <c:pt idx="2189">
                  <c:v>1771</c:v>
                </c:pt>
                <c:pt idx="2190">
                  <c:v>1772</c:v>
                </c:pt>
                <c:pt idx="2191">
                  <c:v>1773</c:v>
                </c:pt>
                <c:pt idx="2192">
                  <c:v>1774</c:v>
                </c:pt>
                <c:pt idx="2193">
                  <c:v>1775</c:v>
                </c:pt>
                <c:pt idx="2194">
                  <c:v>1776</c:v>
                </c:pt>
                <c:pt idx="2195">
                  <c:v>1776</c:v>
                </c:pt>
                <c:pt idx="2196">
                  <c:v>1777</c:v>
                </c:pt>
                <c:pt idx="2197">
                  <c:v>1778</c:v>
                </c:pt>
                <c:pt idx="2198">
                  <c:v>1779</c:v>
                </c:pt>
                <c:pt idx="2199">
                  <c:v>1780</c:v>
                </c:pt>
                <c:pt idx="2200">
                  <c:v>1781</c:v>
                </c:pt>
                <c:pt idx="2201">
                  <c:v>1782</c:v>
                </c:pt>
                <c:pt idx="2202">
                  <c:v>1783</c:v>
                </c:pt>
                <c:pt idx="2203">
                  <c:v>1784</c:v>
                </c:pt>
                <c:pt idx="2204">
                  <c:v>1785</c:v>
                </c:pt>
                <c:pt idx="2205">
                  <c:v>1786</c:v>
                </c:pt>
                <c:pt idx="2206">
                  <c:v>1787</c:v>
                </c:pt>
                <c:pt idx="2207">
                  <c:v>1788</c:v>
                </c:pt>
                <c:pt idx="2208">
                  <c:v>1789</c:v>
                </c:pt>
                <c:pt idx="2209">
                  <c:v>1790</c:v>
                </c:pt>
                <c:pt idx="2210">
                  <c:v>1791</c:v>
                </c:pt>
                <c:pt idx="2211">
                  <c:v>1792</c:v>
                </c:pt>
                <c:pt idx="2212">
                  <c:v>1793</c:v>
                </c:pt>
                <c:pt idx="2213">
                  <c:v>1794</c:v>
                </c:pt>
                <c:pt idx="2214">
                  <c:v>1795</c:v>
                </c:pt>
                <c:pt idx="2215">
                  <c:v>1796</c:v>
                </c:pt>
                <c:pt idx="2216">
                  <c:v>1797</c:v>
                </c:pt>
                <c:pt idx="2217">
                  <c:v>1798</c:v>
                </c:pt>
                <c:pt idx="2218">
                  <c:v>1799</c:v>
                </c:pt>
                <c:pt idx="2219">
                  <c:v>1800</c:v>
                </c:pt>
                <c:pt idx="2220">
                  <c:v>1801</c:v>
                </c:pt>
                <c:pt idx="2221">
                  <c:v>1802</c:v>
                </c:pt>
                <c:pt idx="2222">
                  <c:v>1803</c:v>
                </c:pt>
                <c:pt idx="2223">
                  <c:v>1804</c:v>
                </c:pt>
                <c:pt idx="2224">
                  <c:v>1805</c:v>
                </c:pt>
                <c:pt idx="2225">
                  <c:v>1805</c:v>
                </c:pt>
                <c:pt idx="2226">
                  <c:v>1806</c:v>
                </c:pt>
                <c:pt idx="2227">
                  <c:v>1807</c:v>
                </c:pt>
                <c:pt idx="2228">
                  <c:v>1808</c:v>
                </c:pt>
                <c:pt idx="2229">
                  <c:v>1808</c:v>
                </c:pt>
                <c:pt idx="2230">
                  <c:v>1808</c:v>
                </c:pt>
                <c:pt idx="2231">
                  <c:v>1808</c:v>
                </c:pt>
                <c:pt idx="2232">
                  <c:v>1809</c:v>
                </c:pt>
                <c:pt idx="2233">
                  <c:v>1810</c:v>
                </c:pt>
                <c:pt idx="2234">
                  <c:v>1811</c:v>
                </c:pt>
                <c:pt idx="2235">
                  <c:v>1811</c:v>
                </c:pt>
                <c:pt idx="2236">
                  <c:v>1812</c:v>
                </c:pt>
                <c:pt idx="2237">
                  <c:v>1813</c:v>
                </c:pt>
                <c:pt idx="2238">
                  <c:v>1813</c:v>
                </c:pt>
                <c:pt idx="2239">
                  <c:v>1814</c:v>
                </c:pt>
                <c:pt idx="2240">
                  <c:v>1815</c:v>
                </c:pt>
                <c:pt idx="2241">
                  <c:v>1816</c:v>
                </c:pt>
                <c:pt idx="2242">
                  <c:v>1817</c:v>
                </c:pt>
                <c:pt idx="2243">
                  <c:v>1817</c:v>
                </c:pt>
                <c:pt idx="2244">
                  <c:v>1817</c:v>
                </c:pt>
                <c:pt idx="2245">
                  <c:v>1817</c:v>
                </c:pt>
                <c:pt idx="2246">
                  <c:v>1818</c:v>
                </c:pt>
                <c:pt idx="2247">
                  <c:v>1819</c:v>
                </c:pt>
                <c:pt idx="2248">
                  <c:v>1820</c:v>
                </c:pt>
                <c:pt idx="2249">
                  <c:v>1820</c:v>
                </c:pt>
                <c:pt idx="2250">
                  <c:v>1820</c:v>
                </c:pt>
                <c:pt idx="2251">
                  <c:v>1820</c:v>
                </c:pt>
                <c:pt idx="2252">
                  <c:v>1821</c:v>
                </c:pt>
                <c:pt idx="2253">
                  <c:v>1822</c:v>
                </c:pt>
                <c:pt idx="2254">
                  <c:v>1822</c:v>
                </c:pt>
                <c:pt idx="2255">
                  <c:v>1823</c:v>
                </c:pt>
                <c:pt idx="2256">
                  <c:v>1824</c:v>
                </c:pt>
                <c:pt idx="2257">
                  <c:v>1825</c:v>
                </c:pt>
                <c:pt idx="2258">
                  <c:v>1826</c:v>
                </c:pt>
                <c:pt idx="2259">
                  <c:v>1827</c:v>
                </c:pt>
                <c:pt idx="2260">
                  <c:v>1828</c:v>
                </c:pt>
                <c:pt idx="2261">
                  <c:v>1829</c:v>
                </c:pt>
                <c:pt idx="2262">
                  <c:v>1830</c:v>
                </c:pt>
                <c:pt idx="2263">
                  <c:v>1830</c:v>
                </c:pt>
                <c:pt idx="2264">
                  <c:v>1831</c:v>
                </c:pt>
                <c:pt idx="2265">
                  <c:v>1832</c:v>
                </c:pt>
                <c:pt idx="2266">
                  <c:v>1833</c:v>
                </c:pt>
                <c:pt idx="2267">
                  <c:v>1834</c:v>
                </c:pt>
                <c:pt idx="2268">
                  <c:v>1835</c:v>
                </c:pt>
                <c:pt idx="2269">
                  <c:v>1836</c:v>
                </c:pt>
                <c:pt idx="2270">
                  <c:v>1837</c:v>
                </c:pt>
                <c:pt idx="2271">
                  <c:v>1838</c:v>
                </c:pt>
                <c:pt idx="2272">
                  <c:v>1839</c:v>
                </c:pt>
                <c:pt idx="2273">
                  <c:v>1840</c:v>
                </c:pt>
                <c:pt idx="2274">
                  <c:v>1841</c:v>
                </c:pt>
                <c:pt idx="2275">
                  <c:v>1842</c:v>
                </c:pt>
                <c:pt idx="2276">
                  <c:v>1843</c:v>
                </c:pt>
                <c:pt idx="2277">
                  <c:v>1844</c:v>
                </c:pt>
                <c:pt idx="2278">
                  <c:v>1845</c:v>
                </c:pt>
                <c:pt idx="2279">
                  <c:v>1846</c:v>
                </c:pt>
                <c:pt idx="2280">
                  <c:v>1847</c:v>
                </c:pt>
                <c:pt idx="2281">
                  <c:v>1848</c:v>
                </c:pt>
                <c:pt idx="2282">
                  <c:v>1849</c:v>
                </c:pt>
                <c:pt idx="2283">
                  <c:v>1850</c:v>
                </c:pt>
                <c:pt idx="2284">
                  <c:v>1851</c:v>
                </c:pt>
                <c:pt idx="2285">
                  <c:v>1852</c:v>
                </c:pt>
                <c:pt idx="2286">
                  <c:v>1852</c:v>
                </c:pt>
                <c:pt idx="2287">
                  <c:v>1853</c:v>
                </c:pt>
                <c:pt idx="2288">
                  <c:v>1854</c:v>
                </c:pt>
                <c:pt idx="2289">
                  <c:v>1855</c:v>
                </c:pt>
                <c:pt idx="2290">
                  <c:v>1856</c:v>
                </c:pt>
                <c:pt idx="2291">
                  <c:v>1857</c:v>
                </c:pt>
                <c:pt idx="2292">
                  <c:v>1858</c:v>
                </c:pt>
                <c:pt idx="2293">
                  <c:v>1859</c:v>
                </c:pt>
                <c:pt idx="2294">
                  <c:v>1860</c:v>
                </c:pt>
                <c:pt idx="2295">
                  <c:v>1861</c:v>
                </c:pt>
                <c:pt idx="2296">
                  <c:v>1862</c:v>
                </c:pt>
                <c:pt idx="2297">
                  <c:v>1863</c:v>
                </c:pt>
                <c:pt idx="2298">
                  <c:v>1864</c:v>
                </c:pt>
                <c:pt idx="2299">
                  <c:v>1865</c:v>
                </c:pt>
                <c:pt idx="2300">
                  <c:v>1865</c:v>
                </c:pt>
                <c:pt idx="2301">
                  <c:v>1866</c:v>
                </c:pt>
                <c:pt idx="2302">
                  <c:v>1867</c:v>
                </c:pt>
                <c:pt idx="2303">
                  <c:v>1868</c:v>
                </c:pt>
                <c:pt idx="2304">
                  <c:v>1869</c:v>
                </c:pt>
                <c:pt idx="2305">
                  <c:v>1869</c:v>
                </c:pt>
                <c:pt idx="2306">
                  <c:v>1870</c:v>
                </c:pt>
                <c:pt idx="2307">
                  <c:v>1871</c:v>
                </c:pt>
                <c:pt idx="2308">
                  <c:v>1872</c:v>
                </c:pt>
                <c:pt idx="2309">
                  <c:v>1873</c:v>
                </c:pt>
                <c:pt idx="2310">
                  <c:v>1874</c:v>
                </c:pt>
                <c:pt idx="2311">
                  <c:v>1875</c:v>
                </c:pt>
                <c:pt idx="2312">
                  <c:v>1876</c:v>
                </c:pt>
                <c:pt idx="2313">
                  <c:v>1877</c:v>
                </c:pt>
                <c:pt idx="2314">
                  <c:v>1878</c:v>
                </c:pt>
                <c:pt idx="2315">
                  <c:v>1879</c:v>
                </c:pt>
                <c:pt idx="2316">
                  <c:v>1880</c:v>
                </c:pt>
                <c:pt idx="2317">
                  <c:v>1880</c:v>
                </c:pt>
                <c:pt idx="2318">
                  <c:v>1881</c:v>
                </c:pt>
                <c:pt idx="2319">
                  <c:v>1882</c:v>
                </c:pt>
                <c:pt idx="2320">
                  <c:v>1883</c:v>
                </c:pt>
                <c:pt idx="2321">
                  <c:v>1884</c:v>
                </c:pt>
                <c:pt idx="2322">
                  <c:v>1885</c:v>
                </c:pt>
                <c:pt idx="2323">
                  <c:v>1886</c:v>
                </c:pt>
                <c:pt idx="2324">
                  <c:v>1887</c:v>
                </c:pt>
                <c:pt idx="2325">
                  <c:v>1888</c:v>
                </c:pt>
                <c:pt idx="2326">
                  <c:v>1889</c:v>
                </c:pt>
                <c:pt idx="2327">
                  <c:v>1890</c:v>
                </c:pt>
                <c:pt idx="2328">
                  <c:v>1891</c:v>
                </c:pt>
                <c:pt idx="2329">
                  <c:v>1892</c:v>
                </c:pt>
                <c:pt idx="2330">
                  <c:v>1892</c:v>
                </c:pt>
                <c:pt idx="2331">
                  <c:v>1893</c:v>
                </c:pt>
                <c:pt idx="2332">
                  <c:v>1894</c:v>
                </c:pt>
                <c:pt idx="2333">
                  <c:v>1894</c:v>
                </c:pt>
                <c:pt idx="2334">
                  <c:v>1895</c:v>
                </c:pt>
                <c:pt idx="2335">
                  <c:v>1896</c:v>
                </c:pt>
                <c:pt idx="2336">
                  <c:v>1897</c:v>
                </c:pt>
                <c:pt idx="2337">
                  <c:v>1897</c:v>
                </c:pt>
                <c:pt idx="2338">
                  <c:v>1898</c:v>
                </c:pt>
                <c:pt idx="2339">
                  <c:v>1899</c:v>
                </c:pt>
                <c:pt idx="2340">
                  <c:v>1900</c:v>
                </c:pt>
                <c:pt idx="2341">
                  <c:v>1901</c:v>
                </c:pt>
                <c:pt idx="2342">
                  <c:v>1902</c:v>
                </c:pt>
                <c:pt idx="2343">
                  <c:v>1903</c:v>
                </c:pt>
                <c:pt idx="2344">
                  <c:v>1904</c:v>
                </c:pt>
                <c:pt idx="2345">
                  <c:v>1904</c:v>
                </c:pt>
                <c:pt idx="2346">
                  <c:v>1905</c:v>
                </c:pt>
                <c:pt idx="2347">
                  <c:v>1905</c:v>
                </c:pt>
                <c:pt idx="2348">
                  <c:v>1906</c:v>
                </c:pt>
                <c:pt idx="2349">
                  <c:v>1907</c:v>
                </c:pt>
                <c:pt idx="2350">
                  <c:v>1908</c:v>
                </c:pt>
                <c:pt idx="2351">
                  <c:v>1908</c:v>
                </c:pt>
                <c:pt idx="2352">
                  <c:v>1908</c:v>
                </c:pt>
                <c:pt idx="2353">
                  <c:v>1908</c:v>
                </c:pt>
                <c:pt idx="2354">
                  <c:v>1908</c:v>
                </c:pt>
                <c:pt idx="2355">
                  <c:v>1909</c:v>
                </c:pt>
                <c:pt idx="2356">
                  <c:v>1910</c:v>
                </c:pt>
                <c:pt idx="2357">
                  <c:v>1911</c:v>
                </c:pt>
                <c:pt idx="2358">
                  <c:v>1912</c:v>
                </c:pt>
                <c:pt idx="2359">
                  <c:v>1913</c:v>
                </c:pt>
                <c:pt idx="2360">
                  <c:v>1914</c:v>
                </c:pt>
                <c:pt idx="2361">
                  <c:v>1915</c:v>
                </c:pt>
                <c:pt idx="2362">
                  <c:v>1916</c:v>
                </c:pt>
                <c:pt idx="2363">
                  <c:v>1917</c:v>
                </c:pt>
                <c:pt idx="2364">
                  <c:v>1918</c:v>
                </c:pt>
                <c:pt idx="2365">
                  <c:v>1919</c:v>
                </c:pt>
                <c:pt idx="2366">
                  <c:v>1920</c:v>
                </c:pt>
                <c:pt idx="2367">
                  <c:v>1921</c:v>
                </c:pt>
                <c:pt idx="2368">
                  <c:v>1922</c:v>
                </c:pt>
                <c:pt idx="2369">
                  <c:v>1923</c:v>
                </c:pt>
                <c:pt idx="2370">
                  <c:v>1924</c:v>
                </c:pt>
                <c:pt idx="2371">
                  <c:v>1925</c:v>
                </c:pt>
                <c:pt idx="2372">
                  <c:v>1926</c:v>
                </c:pt>
                <c:pt idx="2373">
                  <c:v>1927</c:v>
                </c:pt>
                <c:pt idx="2374">
                  <c:v>1928</c:v>
                </c:pt>
                <c:pt idx="2375">
                  <c:v>1929</c:v>
                </c:pt>
                <c:pt idx="2376">
                  <c:v>1930</c:v>
                </c:pt>
                <c:pt idx="2377">
                  <c:v>1931</c:v>
                </c:pt>
                <c:pt idx="2378">
                  <c:v>1932</c:v>
                </c:pt>
                <c:pt idx="2379">
                  <c:v>1933</c:v>
                </c:pt>
                <c:pt idx="2380">
                  <c:v>1933</c:v>
                </c:pt>
                <c:pt idx="2381">
                  <c:v>1934</c:v>
                </c:pt>
                <c:pt idx="2382">
                  <c:v>1935</c:v>
                </c:pt>
                <c:pt idx="2383">
                  <c:v>1936</c:v>
                </c:pt>
                <c:pt idx="2384">
                  <c:v>1937</c:v>
                </c:pt>
                <c:pt idx="2385">
                  <c:v>1938</c:v>
                </c:pt>
                <c:pt idx="2386">
                  <c:v>1938</c:v>
                </c:pt>
                <c:pt idx="2387">
                  <c:v>1939</c:v>
                </c:pt>
                <c:pt idx="2388">
                  <c:v>1939</c:v>
                </c:pt>
                <c:pt idx="2389">
                  <c:v>1940</c:v>
                </c:pt>
                <c:pt idx="2390">
                  <c:v>1941</c:v>
                </c:pt>
                <c:pt idx="2391">
                  <c:v>1942</c:v>
                </c:pt>
                <c:pt idx="2392">
                  <c:v>1943</c:v>
                </c:pt>
                <c:pt idx="2393">
                  <c:v>1944</c:v>
                </c:pt>
                <c:pt idx="2394">
                  <c:v>1945</c:v>
                </c:pt>
                <c:pt idx="2395">
                  <c:v>1946</c:v>
                </c:pt>
                <c:pt idx="2396">
                  <c:v>1947</c:v>
                </c:pt>
                <c:pt idx="2397">
                  <c:v>1948</c:v>
                </c:pt>
                <c:pt idx="2398">
                  <c:v>1949</c:v>
                </c:pt>
                <c:pt idx="2399">
                  <c:v>1949</c:v>
                </c:pt>
                <c:pt idx="2400">
                  <c:v>1949</c:v>
                </c:pt>
                <c:pt idx="2401">
                  <c:v>1950</c:v>
                </c:pt>
                <c:pt idx="2402">
                  <c:v>1951</c:v>
                </c:pt>
                <c:pt idx="2403">
                  <c:v>1952</c:v>
                </c:pt>
                <c:pt idx="2404">
                  <c:v>1953</c:v>
                </c:pt>
                <c:pt idx="2405">
                  <c:v>1954</c:v>
                </c:pt>
                <c:pt idx="2406">
                  <c:v>1954</c:v>
                </c:pt>
                <c:pt idx="2407">
                  <c:v>1955</c:v>
                </c:pt>
                <c:pt idx="2408">
                  <c:v>1956</c:v>
                </c:pt>
                <c:pt idx="2409">
                  <c:v>1957</c:v>
                </c:pt>
                <c:pt idx="2410">
                  <c:v>1958</c:v>
                </c:pt>
                <c:pt idx="2411">
                  <c:v>1959</c:v>
                </c:pt>
                <c:pt idx="2412">
                  <c:v>1960</c:v>
                </c:pt>
                <c:pt idx="2413">
                  <c:v>1960</c:v>
                </c:pt>
                <c:pt idx="2414">
                  <c:v>1961</c:v>
                </c:pt>
                <c:pt idx="2415">
                  <c:v>1961</c:v>
                </c:pt>
                <c:pt idx="2416">
                  <c:v>1962</c:v>
                </c:pt>
                <c:pt idx="2417">
                  <c:v>1963</c:v>
                </c:pt>
                <c:pt idx="2418">
                  <c:v>1963</c:v>
                </c:pt>
                <c:pt idx="2419">
                  <c:v>1963</c:v>
                </c:pt>
                <c:pt idx="2420">
                  <c:v>1964</c:v>
                </c:pt>
                <c:pt idx="2421">
                  <c:v>1964</c:v>
                </c:pt>
                <c:pt idx="2422">
                  <c:v>1965</c:v>
                </c:pt>
                <c:pt idx="2423">
                  <c:v>1966</c:v>
                </c:pt>
                <c:pt idx="2424">
                  <c:v>1967</c:v>
                </c:pt>
                <c:pt idx="2425">
                  <c:v>1968</c:v>
                </c:pt>
                <c:pt idx="2426">
                  <c:v>1968</c:v>
                </c:pt>
                <c:pt idx="2427">
                  <c:v>1969</c:v>
                </c:pt>
                <c:pt idx="2428">
                  <c:v>1970</c:v>
                </c:pt>
                <c:pt idx="2429">
                  <c:v>1971</c:v>
                </c:pt>
                <c:pt idx="2430">
                  <c:v>1972</c:v>
                </c:pt>
                <c:pt idx="2431">
                  <c:v>1973</c:v>
                </c:pt>
                <c:pt idx="2432">
                  <c:v>1974</c:v>
                </c:pt>
                <c:pt idx="2433">
                  <c:v>1974</c:v>
                </c:pt>
                <c:pt idx="2434">
                  <c:v>1975</c:v>
                </c:pt>
                <c:pt idx="2435">
                  <c:v>1976</c:v>
                </c:pt>
                <c:pt idx="2436">
                  <c:v>1977</c:v>
                </c:pt>
                <c:pt idx="2437">
                  <c:v>1978</c:v>
                </c:pt>
                <c:pt idx="2438">
                  <c:v>1979</c:v>
                </c:pt>
                <c:pt idx="2439">
                  <c:v>1980</c:v>
                </c:pt>
                <c:pt idx="2440">
                  <c:v>1981</c:v>
                </c:pt>
                <c:pt idx="2441">
                  <c:v>1982</c:v>
                </c:pt>
                <c:pt idx="2442">
                  <c:v>1982</c:v>
                </c:pt>
                <c:pt idx="2443">
                  <c:v>1983</c:v>
                </c:pt>
                <c:pt idx="2444">
                  <c:v>1984</c:v>
                </c:pt>
                <c:pt idx="2445">
                  <c:v>1985</c:v>
                </c:pt>
                <c:pt idx="2446">
                  <c:v>1986</c:v>
                </c:pt>
                <c:pt idx="2447">
                  <c:v>1987</c:v>
                </c:pt>
                <c:pt idx="2448">
                  <c:v>1987</c:v>
                </c:pt>
                <c:pt idx="2449">
                  <c:v>1988</c:v>
                </c:pt>
                <c:pt idx="2450">
                  <c:v>1989</c:v>
                </c:pt>
                <c:pt idx="2451">
                  <c:v>1990</c:v>
                </c:pt>
                <c:pt idx="2452">
                  <c:v>1991</c:v>
                </c:pt>
                <c:pt idx="2453">
                  <c:v>1992</c:v>
                </c:pt>
                <c:pt idx="2454">
                  <c:v>1993</c:v>
                </c:pt>
                <c:pt idx="2455">
                  <c:v>1993</c:v>
                </c:pt>
                <c:pt idx="2456">
                  <c:v>1994</c:v>
                </c:pt>
                <c:pt idx="2457">
                  <c:v>1995</c:v>
                </c:pt>
                <c:pt idx="2458">
                  <c:v>1996</c:v>
                </c:pt>
                <c:pt idx="2459">
                  <c:v>1997</c:v>
                </c:pt>
                <c:pt idx="2460">
                  <c:v>1997</c:v>
                </c:pt>
                <c:pt idx="2461">
                  <c:v>1998</c:v>
                </c:pt>
                <c:pt idx="2462">
                  <c:v>1999</c:v>
                </c:pt>
                <c:pt idx="2463">
                  <c:v>1999</c:v>
                </c:pt>
                <c:pt idx="2464">
                  <c:v>1999</c:v>
                </c:pt>
                <c:pt idx="2465">
                  <c:v>1999</c:v>
                </c:pt>
                <c:pt idx="2466">
                  <c:v>2000</c:v>
                </c:pt>
                <c:pt idx="2467">
                  <c:v>2001</c:v>
                </c:pt>
                <c:pt idx="2468">
                  <c:v>2002</c:v>
                </c:pt>
                <c:pt idx="2469">
                  <c:v>2003</c:v>
                </c:pt>
                <c:pt idx="2470">
                  <c:v>2004</c:v>
                </c:pt>
                <c:pt idx="2471">
                  <c:v>2005</c:v>
                </c:pt>
                <c:pt idx="2472">
                  <c:v>2006</c:v>
                </c:pt>
                <c:pt idx="2473">
                  <c:v>2007</c:v>
                </c:pt>
                <c:pt idx="2474">
                  <c:v>2008</c:v>
                </c:pt>
                <c:pt idx="2475">
                  <c:v>2009</c:v>
                </c:pt>
                <c:pt idx="2476">
                  <c:v>2010</c:v>
                </c:pt>
                <c:pt idx="2477">
                  <c:v>2011</c:v>
                </c:pt>
                <c:pt idx="2478">
                  <c:v>2012</c:v>
                </c:pt>
                <c:pt idx="2479">
                  <c:v>2013</c:v>
                </c:pt>
                <c:pt idx="2480">
                  <c:v>2014</c:v>
                </c:pt>
                <c:pt idx="2481">
                  <c:v>2015</c:v>
                </c:pt>
                <c:pt idx="2482">
                  <c:v>2016</c:v>
                </c:pt>
                <c:pt idx="2483">
                  <c:v>2017</c:v>
                </c:pt>
                <c:pt idx="2484">
                  <c:v>2018</c:v>
                </c:pt>
                <c:pt idx="2485">
                  <c:v>2019</c:v>
                </c:pt>
                <c:pt idx="2486">
                  <c:v>2019</c:v>
                </c:pt>
                <c:pt idx="2487">
                  <c:v>2020</c:v>
                </c:pt>
                <c:pt idx="2488">
                  <c:v>2021</c:v>
                </c:pt>
                <c:pt idx="2489">
                  <c:v>2022</c:v>
                </c:pt>
                <c:pt idx="2490">
                  <c:v>2023</c:v>
                </c:pt>
                <c:pt idx="2491">
                  <c:v>2024</c:v>
                </c:pt>
                <c:pt idx="2492">
                  <c:v>2025</c:v>
                </c:pt>
                <c:pt idx="2493">
                  <c:v>2026</c:v>
                </c:pt>
                <c:pt idx="2494">
                  <c:v>2027</c:v>
                </c:pt>
                <c:pt idx="2495">
                  <c:v>2028</c:v>
                </c:pt>
                <c:pt idx="2496">
                  <c:v>2029</c:v>
                </c:pt>
                <c:pt idx="2497">
                  <c:v>2030</c:v>
                </c:pt>
                <c:pt idx="2498">
                  <c:v>2031</c:v>
                </c:pt>
                <c:pt idx="2499">
                  <c:v>2031</c:v>
                </c:pt>
                <c:pt idx="2500">
                  <c:v>2032</c:v>
                </c:pt>
                <c:pt idx="2501">
                  <c:v>2033</c:v>
                </c:pt>
                <c:pt idx="2502">
                  <c:v>2034</c:v>
                </c:pt>
                <c:pt idx="2503">
                  <c:v>2035</c:v>
                </c:pt>
                <c:pt idx="2504">
                  <c:v>2036</c:v>
                </c:pt>
                <c:pt idx="2505">
                  <c:v>2037</c:v>
                </c:pt>
                <c:pt idx="2506">
                  <c:v>2038</c:v>
                </c:pt>
                <c:pt idx="2507">
                  <c:v>2039</c:v>
                </c:pt>
                <c:pt idx="2508">
                  <c:v>2040</c:v>
                </c:pt>
                <c:pt idx="2509">
                  <c:v>2040</c:v>
                </c:pt>
                <c:pt idx="2510">
                  <c:v>2040</c:v>
                </c:pt>
                <c:pt idx="2511">
                  <c:v>2040</c:v>
                </c:pt>
                <c:pt idx="2512">
                  <c:v>2041</c:v>
                </c:pt>
                <c:pt idx="2513">
                  <c:v>2042</c:v>
                </c:pt>
                <c:pt idx="2514">
                  <c:v>2042</c:v>
                </c:pt>
                <c:pt idx="2515">
                  <c:v>2042</c:v>
                </c:pt>
                <c:pt idx="2516">
                  <c:v>2043</c:v>
                </c:pt>
                <c:pt idx="2517">
                  <c:v>2043</c:v>
                </c:pt>
                <c:pt idx="2518">
                  <c:v>2043</c:v>
                </c:pt>
                <c:pt idx="2519">
                  <c:v>2043</c:v>
                </c:pt>
                <c:pt idx="2520">
                  <c:v>2044</c:v>
                </c:pt>
                <c:pt idx="2521">
                  <c:v>2044</c:v>
                </c:pt>
                <c:pt idx="2522">
                  <c:v>2045</c:v>
                </c:pt>
                <c:pt idx="2523">
                  <c:v>2046</c:v>
                </c:pt>
                <c:pt idx="2524">
                  <c:v>2047</c:v>
                </c:pt>
                <c:pt idx="2525">
                  <c:v>2048</c:v>
                </c:pt>
                <c:pt idx="2526">
                  <c:v>2049</c:v>
                </c:pt>
                <c:pt idx="2527">
                  <c:v>2050</c:v>
                </c:pt>
                <c:pt idx="2528">
                  <c:v>2051</c:v>
                </c:pt>
                <c:pt idx="2529">
                  <c:v>2052</c:v>
                </c:pt>
                <c:pt idx="2530">
                  <c:v>2053</c:v>
                </c:pt>
                <c:pt idx="2531">
                  <c:v>2054</c:v>
                </c:pt>
                <c:pt idx="2532">
                  <c:v>2055</c:v>
                </c:pt>
                <c:pt idx="2533">
                  <c:v>2056</c:v>
                </c:pt>
                <c:pt idx="2534">
                  <c:v>2057</c:v>
                </c:pt>
                <c:pt idx="2535">
                  <c:v>2058</c:v>
                </c:pt>
                <c:pt idx="2536">
                  <c:v>2058</c:v>
                </c:pt>
                <c:pt idx="2537">
                  <c:v>2059</c:v>
                </c:pt>
                <c:pt idx="2538">
                  <c:v>2060</c:v>
                </c:pt>
                <c:pt idx="2539">
                  <c:v>2061</c:v>
                </c:pt>
                <c:pt idx="2540">
                  <c:v>2062</c:v>
                </c:pt>
                <c:pt idx="2541">
                  <c:v>2062</c:v>
                </c:pt>
                <c:pt idx="2542">
                  <c:v>2063</c:v>
                </c:pt>
                <c:pt idx="2543">
                  <c:v>2064</c:v>
                </c:pt>
                <c:pt idx="2544">
                  <c:v>2065</c:v>
                </c:pt>
                <c:pt idx="2545">
                  <c:v>2066</c:v>
                </c:pt>
                <c:pt idx="2546">
                  <c:v>2066</c:v>
                </c:pt>
                <c:pt idx="2547">
                  <c:v>2067</c:v>
                </c:pt>
                <c:pt idx="2548">
                  <c:v>2068</c:v>
                </c:pt>
                <c:pt idx="2549">
                  <c:v>2069</c:v>
                </c:pt>
                <c:pt idx="2550">
                  <c:v>2070</c:v>
                </c:pt>
                <c:pt idx="2551">
                  <c:v>2070</c:v>
                </c:pt>
                <c:pt idx="2552">
                  <c:v>2071</c:v>
                </c:pt>
                <c:pt idx="2553">
                  <c:v>2071</c:v>
                </c:pt>
                <c:pt idx="2554">
                  <c:v>2072</c:v>
                </c:pt>
                <c:pt idx="2555">
                  <c:v>2073</c:v>
                </c:pt>
                <c:pt idx="2556">
                  <c:v>2074</c:v>
                </c:pt>
                <c:pt idx="2557">
                  <c:v>2075</c:v>
                </c:pt>
                <c:pt idx="2558">
                  <c:v>2076</c:v>
                </c:pt>
                <c:pt idx="2559">
                  <c:v>2077</c:v>
                </c:pt>
                <c:pt idx="2560">
                  <c:v>2078</c:v>
                </c:pt>
                <c:pt idx="2561">
                  <c:v>2078</c:v>
                </c:pt>
                <c:pt idx="2562">
                  <c:v>2078</c:v>
                </c:pt>
                <c:pt idx="2563">
                  <c:v>2079</c:v>
                </c:pt>
                <c:pt idx="2564">
                  <c:v>2080</c:v>
                </c:pt>
                <c:pt idx="2565">
                  <c:v>2081</c:v>
                </c:pt>
                <c:pt idx="2566">
                  <c:v>2082</c:v>
                </c:pt>
                <c:pt idx="2567">
                  <c:v>2082</c:v>
                </c:pt>
                <c:pt idx="2568">
                  <c:v>2082</c:v>
                </c:pt>
                <c:pt idx="2569">
                  <c:v>2083</c:v>
                </c:pt>
                <c:pt idx="2570">
                  <c:v>2084</c:v>
                </c:pt>
                <c:pt idx="2571">
                  <c:v>2085</c:v>
                </c:pt>
                <c:pt idx="2572">
                  <c:v>2086</c:v>
                </c:pt>
                <c:pt idx="2573">
                  <c:v>2087</c:v>
                </c:pt>
                <c:pt idx="2574">
                  <c:v>2087</c:v>
                </c:pt>
                <c:pt idx="2575">
                  <c:v>2088</c:v>
                </c:pt>
                <c:pt idx="2576">
                  <c:v>2089</c:v>
                </c:pt>
                <c:pt idx="2577">
                  <c:v>2090</c:v>
                </c:pt>
                <c:pt idx="2578">
                  <c:v>2091</c:v>
                </c:pt>
                <c:pt idx="2579">
                  <c:v>2092</c:v>
                </c:pt>
                <c:pt idx="2580">
                  <c:v>2093</c:v>
                </c:pt>
                <c:pt idx="2581">
                  <c:v>2094</c:v>
                </c:pt>
                <c:pt idx="2582">
                  <c:v>2094</c:v>
                </c:pt>
                <c:pt idx="2583">
                  <c:v>2095</c:v>
                </c:pt>
                <c:pt idx="2584">
                  <c:v>2095</c:v>
                </c:pt>
                <c:pt idx="2585">
                  <c:v>2095</c:v>
                </c:pt>
                <c:pt idx="2586">
                  <c:v>2096</c:v>
                </c:pt>
                <c:pt idx="2587">
                  <c:v>2097</c:v>
                </c:pt>
                <c:pt idx="2588">
                  <c:v>2097</c:v>
                </c:pt>
                <c:pt idx="2589">
                  <c:v>2098</c:v>
                </c:pt>
                <c:pt idx="2590">
                  <c:v>2099</c:v>
                </c:pt>
                <c:pt idx="2591">
                  <c:v>2100</c:v>
                </c:pt>
                <c:pt idx="2592">
                  <c:v>2101</c:v>
                </c:pt>
                <c:pt idx="2593">
                  <c:v>2102</c:v>
                </c:pt>
                <c:pt idx="2594">
                  <c:v>2103</c:v>
                </c:pt>
                <c:pt idx="2595">
                  <c:v>2104</c:v>
                </c:pt>
                <c:pt idx="2596">
                  <c:v>2105</c:v>
                </c:pt>
                <c:pt idx="2597">
                  <c:v>2106</c:v>
                </c:pt>
                <c:pt idx="2598">
                  <c:v>2107</c:v>
                </c:pt>
                <c:pt idx="2599">
                  <c:v>2108</c:v>
                </c:pt>
                <c:pt idx="2600">
                  <c:v>2109</c:v>
                </c:pt>
                <c:pt idx="2601">
                  <c:v>2110</c:v>
                </c:pt>
                <c:pt idx="2602">
                  <c:v>2111</c:v>
                </c:pt>
                <c:pt idx="2603">
                  <c:v>2112</c:v>
                </c:pt>
                <c:pt idx="2604">
                  <c:v>2113</c:v>
                </c:pt>
                <c:pt idx="2605">
                  <c:v>2114</c:v>
                </c:pt>
                <c:pt idx="2606">
                  <c:v>2115</c:v>
                </c:pt>
                <c:pt idx="2607">
                  <c:v>2116</c:v>
                </c:pt>
                <c:pt idx="2608">
                  <c:v>2117</c:v>
                </c:pt>
                <c:pt idx="2609">
                  <c:v>2118</c:v>
                </c:pt>
                <c:pt idx="2610">
                  <c:v>2119</c:v>
                </c:pt>
                <c:pt idx="2611">
                  <c:v>2120</c:v>
                </c:pt>
                <c:pt idx="2612">
                  <c:v>2121</c:v>
                </c:pt>
                <c:pt idx="2613">
                  <c:v>2121</c:v>
                </c:pt>
                <c:pt idx="2614">
                  <c:v>2121</c:v>
                </c:pt>
                <c:pt idx="2615">
                  <c:v>2121</c:v>
                </c:pt>
                <c:pt idx="2616">
                  <c:v>2121</c:v>
                </c:pt>
                <c:pt idx="2617">
                  <c:v>2121</c:v>
                </c:pt>
                <c:pt idx="2618">
                  <c:v>2121</c:v>
                </c:pt>
                <c:pt idx="2619">
                  <c:v>2121</c:v>
                </c:pt>
                <c:pt idx="2620">
                  <c:v>2122</c:v>
                </c:pt>
                <c:pt idx="2621">
                  <c:v>2123</c:v>
                </c:pt>
                <c:pt idx="2622">
                  <c:v>2124</c:v>
                </c:pt>
                <c:pt idx="2623">
                  <c:v>2125</c:v>
                </c:pt>
                <c:pt idx="2624">
                  <c:v>2126</c:v>
                </c:pt>
                <c:pt idx="2625">
                  <c:v>2127</c:v>
                </c:pt>
                <c:pt idx="2626">
                  <c:v>2128</c:v>
                </c:pt>
                <c:pt idx="2627">
                  <c:v>2129</c:v>
                </c:pt>
                <c:pt idx="2628">
                  <c:v>2130</c:v>
                </c:pt>
                <c:pt idx="2629">
                  <c:v>2131</c:v>
                </c:pt>
                <c:pt idx="2630">
                  <c:v>2131</c:v>
                </c:pt>
                <c:pt idx="2631">
                  <c:v>2132</c:v>
                </c:pt>
                <c:pt idx="2632">
                  <c:v>2133</c:v>
                </c:pt>
                <c:pt idx="2633">
                  <c:v>2134</c:v>
                </c:pt>
                <c:pt idx="2634">
                  <c:v>2135</c:v>
                </c:pt>
                <c:pt idx="2635">
                  <c:v>2136</c:v>
                </c:pt>
                <c:pt idx="2636">
                  <c:v>2137</c:v>
                </c:pt>
                <c:pt idx="2637">
                  <c:v>2138</c:v>
                </c:pt>
                <c:pt idx="2638">
                  <c:v>2139</c:v>
                </c:pt>
                <c:pt idx="2639">
                  <c:v>2140</c:v>
                </c:pt>
                <c:pt idx="2640">
                  <c:v>2141</c:v>
                </c:pt>
                <c:pt idx="2641">
                  <c:v>2142</c:v>
                </c:pt>
                <c:pt idx="2642">
                  <c:v>2143</c:v>
                </c:pt>
                <c:pt idx="2643">
                  <c:v>2144</c:v>
                </c:pt>
                <c:pt idx="2644">
                  <c:v>2145</c:v>
                </c:pt>
                <c:pt idx="2645">
                  <c:v>2146</c:v>
                </c:pt>
                <c:pt idx="2646">
                  <c:v>2147</c:v>
                </c:pt>
                <c:pt idx="2647">
                  <c:v>2148</c:v>
                </c:pt>
                <c:pt idx="2648">
                  <c:v>2149</c:v>
                </c:pt>
                <c:pt idx="2649">
                  <c:v>2150</c:v>
                </c:pt>
                <c:pt idx="2650">
                  <c:v>2151</c:v>
                </c:pt>
                <c:pt idx="2651">
                  <c:v>2152</c:v>
                </c:pt>
                <c:pt idx="2652">
                  <c:v>2153</c:v>
                </c:pt>
                <c:pt idx="2653">
                  <c:v>2154</c:v>
                </c:pt>
                <c:pt idx="2654">
                  <c:v>2155</c:v>
                </c:pt>
                <c:pt idx="2655">
                  <c:v>2156</c:v>
                </c:pt>
                <c:pt idx="2656">
                  <c:v>2157</c:v>
                </c:pt>
                <c:pt idx="2657">
                  <c:v>2158</c:v>
                </c:pt>
                <c:pt idx="2658">
                  <c:v>2159</c:v>
                </c:pt>
                <c:pt idx="2659">
                  <c:v>2160</c:v>
                </c:pt>
                <c:pt idx="2660">
                  <c:v>2161</c:v>
                </c:pt>
                <c:pt idx="2661">
                  <c:v>2162</c:v>
                </c:pt>
                <c:pt idx="2662">
                  <c:v>2163</c:v>
                </c:pt>
                <c:pt idx="2663">
                  <c:v>2164</c:v>
                </c:pt>
                <c:pt idx="2664">
                  <c:v>2165</c:v>
                </c:pt>
                <c:pt idx="2665">
                  <c:v>2166</c:v>
                </c:pt>
                <c:pt idx="2666">
                  <c:v>2166</c:v>
                </c:pt>
                <c:pt idx="2667">
                  <c:v>2167</c:v>
                </c:pt>
                <c:pt idx="2668">
                  <c:v>2168</c:v>
                </c:pt>
                <c:pt idx="2669">
                  <c:v>2169</c:v>
                </c:pt>
                <c:pt idx="2670">
                  <c:v>2170</c:v>
                </c:pt>
                <c:pt idx="2671">
                  <c:v>2171</c:v>
                </c:pt>
                <c:pt idx="2672">
                  <c:v>2171</c:v>
                </c:pt>
                <c:pt idx="2673">
                  <c:v>2172</c:v>
                </c:pt>
                <c:pt idx="2674">
                  <c:v>2173</c:v>
                </c:pt>
                <c:pt idx="2675">
                  <c:v>2174</c:v>
                </c:pt>
                <c:pt idx="2676">
                  <c:v>2175</c:v>
                </c:pt>
                <c:pt idx="2677">
                  <c:v>2176</c:v>
                </c:pt>
                <c:pt idx="2678">
                  <c:v>2177</c:v>
                </c:pt>
                <c:pt idx="2679">
                  <c:v>2178</c:v>
                </c:pt>
                <c:pt idx="2680">
                  <c:v>2179</c:v>
                </c:pt>
                <c:pt idx="2681">
                  <c:v>2180</c:v>
                </c:pt>
                <c:pt idx="2682">
                  <c:v>2180</c:v>
                </c:pt>
                <c:pt idx="2683">
                  <c:v>2180</c:v>
                </c:pt>
                <c:pt idx="2684">
                  <c:v>2181</c:v>
                </c:pt>
                <c:pt idx="2685">
                  <c:v>2181</c:v>
                </c:pt>
                <c:pt idx="2686">
                  <c:v>2182</c:v>
                </c:pt>
                <c:pt idx="2687">
                  <c:v>2183</c:v>
                </c:pt>
                <c:pt idx="2688">
                  <c:v>2183</c:v>
                </c:pt>
                <c:pt idx="2689">
                  <c:v>2184</c:v>
                </c:pt>
                <c:pt idx="2690">
                  <c:v>2185</c:v>
                </c:pt>
                <c:pt idx="2691">
                  <c:v>2185</c:v>
                </c:pt>
                <c:pt idx="2692">
                  <c:v>2185</c:v>
                </c:pt>
                <c:pt idx="2693">
                  <c:v>2186</c:v>
                </c:pt>
                <c:pt idx="2694">
                  <c:v>2186</c:v>
                </c:pt>
                <c:pt idx="2695">
                  <c:v>2187</c:v>
                </c:pt>
                <c:pt idx="2696">
                  <c:v>2187</c:v>
                </c:pt>
                <c:pt idx="2697">
                  <c:v>2188</c:v>
                </c:pt>
                <c:pt idx="2698">
                  <c:v>2189</c:v>
                </c:pt>
                <c:pt idx="2699">
                  <c:v>2190</c:v>
                </c:pt>
                <c:pt idx="2700">
                  <c:v>2191</c:v>
                </c:pt>
                <c:pt idx="2701">
                  <c:v>2192</c:v>
                </c:pt>
                <c:pt idx="2702">
                  <c:v>2193</c:v>
                </c:pt>
                <c:pt idx="2703">
                  <c:v>2194</c:v>
                </c:pt>
                <c:pt idx="2704">
                  <c:v>2195</c:v>
                </c:pt>
                <c:pt idx="2705">
                  <c:v>2196</c:v>
                </c:pt>
                <c:pt idx="2706">
                  <c:v>2196</c:v>
                </c:pt>
                <c:pt idx="2707">
                  <c:v>2197</c:v>
                </c:pt>
                <c:pt idx="2708">
                  <c:v>2198</c:v>
                </c:pt>
                <c:pt idx="2709">
                  <c:v>2199</c:v>
                </c:pt>
                <c:pt idx="2710">
                  <c:v>2199</c:v>
                </c:pt>
                <c:pt idx="2711">
                  <c:v>2200</c:v>
                </c:pt>
                <c:pt idx="2712">
                  <c:v>2201</c:v>
                </c:pt>
                <c:pt idx="2713">
                  <c:v>2202</c:v>
                </c:pt>
                <c:pt idx="2714">
                  <c:v>2203</c:v>
                </c:pt>
                <c:pt idx="2715">
                  <c:v>2204</c:v>
                </c:pt>
                <c:pt idx="2716">
                  <c:v>2205</c:v>
                </c:pt>
                <c:pt idx="2717">
                  <c:v>2206</c:v>
                </c:pt>
                <c:pt idx="2718">
                  <c:v>2207</c:v>
                </c:pt>
                <c:pt idx="2719">
                  <c:v>2208</c:v>
                </c:pt>
                <c:pt idx="2720">
                  <c:v>2209</c:v>
                </c:pt>
                <c:pt idx="2721">
                  <c:v>2210</c:v>
                </c:pt>
                <c:pt idx="2722">
                  <c:v>2211</c:v>
                </c:pt>
                <c:pt idx="2723">
                  <c:v>2212</c:v>
                </c:pt>
                <c:pt idx="2724">
                  <c:v>2213</c:v>
                </c:pt>
                <c:pt idx="2725">
                  <c:v>2214</c:v>
                </c:pt>
                <c:pt idx="2726">
                  <c:v>2215</c:v>
                </c:pt>
                <c:pt idx="2727">
                  <c:v>2216</c:v>
                </c:pt>
                <c:pt idx="2728">
                  <c:v>2217</c:v>
                </c:pt>
                <c:pt idx="2729">
                  <c:v>2218</c:v>
                </c:pt>
                <c:pt idx="2730">
                  <c:v>2219</c:v>
                </c:pt>
                <c:pt idx="2731">
                  <c:v>2220</c:v>
                </c:pt>
                <c:pt idx="2732">
                  <c:v>2220</c:v>
                </c:pt>
                <c:pt idx="2733">
                  <c:v>2220</c:v>
                </c:pt>
                <c:pt idx="2734">
                  <c:v>2221</c:v>
                </c:pt>
                <c:pt idx="2735">
                  <c:v>2222</c:v>
                </c:pt>
                <c:pt idx="2736">
                  <c:v>2223</c:v>
                </c:pt>
                <c:pt idx="2737">
                  <c:v>2224</c:v>
                </c:pt>
                <c:pt idx="2738">
                  <c:v>2225</c:v>
                </c:pt>
                <c:pt idx="2739">
                  <c:v>2226</c:v>
                </c:pt>
                <c:pt idx="2740">
                  <c:v>2227</c:v>
                </c:pt>
                <c:pt idx="2741">
                  <c:v>2227</c:v>
                </c:pt>
                <c:pt idx="2742">
                  <c:v>2228</c:v>
                </c:pt>
                <c:pt idx="2743">
                  <c:v>2229</c:v>
                </c:pt>
                <c:pt idx="2744">
                  <c:v>2229</c:v>
                </c:pt>
                <c:pt idx="2745">
                  <c:v>2229</c:v>
                </c:pt>
                <c:pt idx="2746">
                  <c:v>2230</c:v>
                </c:pt>
                <c:pt idx="2747">
                  <c:v>2231</c:v>
                </c:pt>
                <c:pt idx="2748">
                  <c:v>2232</c:v>
                </c:pt>
                <c:pt idx="2749">
                  <c:v>2233</c:v>
                </c:pt>
                <c:pt idx="2750">
                  <c:v>2234</c:v>
                </c:pt>
                <c:pt idx="2751">
                  <c:v>2235</c:v>
                </c:pt>
                <c:pt idx="2752">
                  <c:v>2236</c:v>
                </c:pt>
                <c:pt idx="2753">
                  <c:v>2237</c:v>
                </c:pt>
                <c:pt idx="2754">
                  <c:v>2238</c:v>
                </c:pt>
                <c:pt idx="2755">
                  <c:v>2239</c:v>
                </c:pt>
                <c:pt idx="2756">
                  <c:v>2240</c:v>
                </c:pt>
                <c:pt idx="2757">
                  <c:v>2241</c:v>
                </c:pt>
                <c:pt idx="2758">
                  <c:v>2242</c:v>
                </c:pt>
                <c:pt idx="2759">
                  <c:v>2242</c:v>
                </c:pt>
                <c:pt idx="2760">
                  <c:v>2243</c:v>
                </c:pt>
                <c:pt idx="2761">
                  <c:v>2243</c:v>
                </c:pt>
                <c:pt idx="2762">
                  <c:v>2243</c:v>
                </c:pt>
                <c:pt idx="2763">
                  <c:v>2244</c:v>
                </c:pt>
                <c:pt idx="2764">
                  <c:v>2244</c:v>
                </c:pt>
                <c:pt idx="2765">
                  <c:v>2245</c:v>
                </c:pt>
                <c:pt idx="2766">
                  <c:v>2246</c:v>
                </c:pt>
                <c:pt idx="2767">
                  <c:v>2247</c:v>
                </c:pt>
                <c:pt idx="2768">
                  <c:v>2248</c:v>
                </c:pt>
                <c:pt idx="2769">
                  <c:v>2248</c:v>
                </c:pt>
                <c:pt idx="2770">
                  <c:v>2249</c:v>
                </c:pt>
                <c:pt idx="2771">
                  <c:v>2250</c:v>
                </c:pt>
                <c:pt idx="2772">
                  <c:v>2251</c:v>
                </c:pt>
                <c:pt idx="2773">
                  <c:v>2251</c:v>
                </c:pt>
                <c:pt idx="2774">
                  <c:v>2251</c:v>
                </c:pt>
                <c:pt idx="2775">
                  <c:v>2251</c:v>
                </c:pt>
                <c:pt idx="2776">
                  <c:v>2251</c:v>
                </c:pt>
                <c:pt idx="2777">
                  <c:v>2252</c:v>
                </c:pt>
                <c:pt idx="2778">
                  <c:v>2252</c:v>
                </c:pt>
                <c:pt idx="2779">
                  <c:v>2252</c:v>
                </c:pt>
                <c:pt idx="2780">
                  <c:v>2253</c:v>
                </c:pt>
                <c:pt idx="2781">
                  <c:v>2254</c:v>
                </c:pt>
                <c:pt idx="2782">
                  <c:v>2255</c:v>
                </c:pt>
                <c:pt idx="2783">
                  <c:v>2256</c:v>
                </c:pt>
                <c:pt idx="2784">
                  <c:v>2257</c:v>
                </c:pt>
                <c:pt idx="2785">
                  <c:v>2258</c:v>
                </c:pt>
                <c:pt idx="2786">
                  <c:v>2259</c:v>
                </c:pt>
                <c:pt idx="2787">
                  <c:v>2260</c:v>
                </c:pt>
                <c:pt idx="2788">
                  <c:v>2261</c:v>
                </c:pt>
                <c:pt idx="2789">
                  <c:v>2262</c:v>
                </c:pt>
                <c:pt idx="2790">
                  <c:v>2263</c:v>
                </c:pt>
                <c:pt idx="2791">
                  <c:v>2263</c:v>
                </c:pt>
                <c:pt idx="2792">
                  <c:v>2264</c:v>
                </c:pt>
                <c:pt idx="2793">
                  <c:v>2265</c:v>
                </c:pt>
                <c:pt idx="2794">
                  <c:v>2266</c:v>
                </c:pt>
                <c:pt idx="2795">
                  <c:v>2267</c:v>
                </c:pt>
                <c:pt idx="2796">
                  <c:v>2268</c:v>
                </c:pt>
                <c:pt idx="2797">
                  <c:v>2269</c:v>
                </c:pt>
                <c:pt idx="2798">
                  <c:v>2269</c:v>
                </c:pt>
                <c:pt idx="2799">
                  <c:v>2270</c:v>
                </c:pt>
                <c:pt idx="2800">
                  <c:v>2271</c:v>
                </c:pt>
                <c:pt idx="2801">
                  <c:v>2272</c:v>
                </c:pt>
                <c:pt idx="2802">
                  <c:v>2272</c:v>
                </c:pt>
                <c:pt idx="2803">
                  <c:v>2272</c:v>
                </c:pt>
                <c:pt idx="2804">
                  <c:v>2272</c:v>
                </c:pt>
                <c:pt idx="2805">
                  <c:v>2273</c:v>
                </c:pt>
                <c:pt idx="2806">
                  <c:v>2273</c:v>
                </c:pt>
                <c:pt idx="2807">
                  <c:v>2273</c:v>
                </c:pt>
                <c:pt idx="2808">
                  <c:v>2274</c:v>
                </c:pt>
                <c:pt idx="2809">
                  <c:v>2275</c:v>
                </c:pt>
                <c:pt idx="2810">
                  <c:v>2276</c:v>
                </c:pt>
                <c:pt idx="2811">
                  <c:v>2277</c:v>
                </c:pt>
                <c:pt idx="2812">
                  <c:v>2278</c:v>
                </c:pt>
                <c:pt idx="2813">
                  <c:v>2279</c:v>
                </c:pt>
                <c:pt idx="2814">
                  <c:v>2280</c:v>
                </c:pt>
                <c:pt idx="2815">
                  <c:v>2281</c:v>
                </c:pt>
                <c:pt idx="2816">
                  <c:v>2282</c:v>
                </c:pt>
                <c:pt idx="2817">
                  <c:v>2283</c:v>
                </c:pt>
                <c:pt idx="2818">
                  <c:v>2284</c:v>
                </c:pt>
                <c:pt idx="2819">
                  <c:v>2285</c:v>
                </c:pt>
                <c:pt idx="2820">
                  <c:v>2286</c:v>
                </c:pt>
                <c:pt idx="2821">
                  <c:v>2287</c:v>
                </c:pt>
                <c:pt idx="2822">
                  <c:v>2288</c:v>
                </c:pt>
                <c:pt idx="2823">
                  <c:v>2289</c:v>
                </c:pt>
                <c:pt idx="2824">
                  <c:v>2290</c:v>
                </c:pt>
                <c:pt idx="2825">
                  <c:v>2291</c:v>
                </c:pt>
                <c:pt idx="2826">
                  <c:v>2292</c:v>
                </c:pt>
                <c:pt idx="2827">
                  <c:v>2292</c:v>
                </c:pt>
                <c:pt idx="2828">
                  <c:v>2293</c:v>
                </c:pt>
                <c:pt idx="2829">
                  <c:v>2293</c:v>
                </c:pt>
                <c:pt idx="2830">
                  <c:v>2294</c:v>
                </c:pt>
                <c:pt idx="2831">
                  <c:v>2295</c:v>
                </c:pt>
                <c:pt idx="2832">
                  <c:v>2296</c:v>
                </c:pt>
                <c:pt idx="2833">
                  <c:v>2297</c:v>
                </c:pt>
                <c:pt idx="2834">
                  <c:v>2297</c:v>
                </c:pt>
                <c:pt idx="2835">
                  <c:v>2298</c:v>
                </c:pt>
                <c:pt idx="2836">
                  <c:v>2299</c:v>
                </c:pt>
                <c:pt idx="2837">
                  <c:v>2300</c:v>
                </c:pt>
                <c:pt idx="2838">
                  <c:v>2301</c:v>
                </c:pt>
                <c:pt idx="2839">
                  <c:v>2302</c:v>
                </c:pt>
                <c:pt idx="2840">
                  <c:v>2303</c:v>
                </c:pt>
                <c:pt idx="2841">
                  <c:v>2303</c:v>
                </c:pt>
                <c:pt idx="2842">
                  <c:v>2303</c:v>
                </c:pt>
                <c:pt idx="2843">
                  <c:v>2303</c:v>
                </c:pt>
                <c:pt idx="2844">
                  <c:v>2304</c:v>
                </c:pt>
                <c:pt idx="2845">
                  <c:v>2305</c:v>
                </c:pt>
                <c:pt idx="2846">
                  <c:v>2306</c:v>
                </c:pt>
                <c:pt idx="2847">
                  <c:v>2307</c:v>
                </c:pt>
                <c:pt idx="2848">
                  <c:v>2308</c:v>
                </c:pt>
                <c:pt idx="2849">
                  <c:v>2309</c:v>
                </c:pt>
                <c:pt idx="2850">
                  <c:v>2310</c:v>
                </c:pt>
                <c:pt idx="2851">
                  <c:v>2311</c:v>
                </c:pt>
                <c:pt idx="2852">
                  <c:v>2312</c:v>
                </c:pt>
                <c:pt idx="2853">
                  <c:v>2313</c:v>
                </c:pt>
                <c:pt idx="2854">
                  <c:v>2314</c:v>
                </c:pt>
                <c:pt idx="2855">
                  <c:v>2314</c:v>
                </c:pt>
                <c:pt idx="2856">
                  <c:v>2314</c:v>
                </c:pt>
                <c:pt idx="2857">
                  <c:v>2315</c:v>
                </c:pt>
                <c:pt idx="2858">
                  <c:v>2316</c:v>
                </c:pt>
                <c:pt idx="2859">
                  <c:v>2317</c:v>
                </c:pt>
                <c:pt idx="2860">
                  <c:v>2318</c:v>
                </c:pt>
                <c:pt idx="2861">
                  <c:v>2319</c:v>
                </c:pt>
                <c:pt idx="2862">
                  <c:v>2320</c:v>
                </c:pt>
                <c:pt idx="2863">
                  <c:v>2321</c:v>
                </c:pt>
                <c:pt idx="2864">
                  <c:v>2322</c:v>
                </c:pt>
                <c:pt idx="2865">
                  <c:v>2323</c:v>
                </c:pt>
                <c:pt idx="2866">
                  <c:v>2324</c:v>
                </c:pt>
                <c:pt idx="2867">
                  <c:v>2325</c:v>
                </c:pt>
                <c:pt idx="2868">
                  <c:v>2326</c:v>
                </c:pt>
                <c:pt idx="2869">
                  <c:v>2327</c:v>
                </c:pt>
                <c:pt idx="2870">
                  <c:v>2328</c:v>
                </c:pt>
                <c:pt idx="2871">
                  <c:v>2329</c:v>
                </c:pt>
                <c:pt idx="2872">
                  <c:v>2330</c:v>
                </c:pt>
                <c:pt idx="2873">
                  <c:v>2331</c:v>
                </c:pt>
                <c:pt idx="2874">
                  <c:v>2331</c:v>
                </c:pt>
                <c:pt idx="2875">
                  <c:v>2331</c:v>
                </c:pt>
                <c:pt idx="2876">
                  <c:v>2332</c:v>
                </c:pt>
                <c:pt idx="2877">
                  <c:v>2333</c:v>
                </c:pt>
                <c:pt idx="2878">
                  <c:v>2334</c:v>
                </c:pt>
                <c:pt idx="2879">
                  <c:v>2335</c:v>
                </c:pt>
                <c:pt idx="2880">
                  <c:v>2336</c:v>
                </c:pt>
                <c:pt idx="2881">
                  <c:v>2337</c:v>
                </c:pt>
                <c:pt idx="2882">
                  <c:v>2338</c:v>
                </c:pt>
                <c:pt idx="2883">
                  <c:v>2338</c:v>
                </c:pt>
                <c:pt idx="2884">
                  <c:v>2339</c:v>
                </c:pt>
                <c:pt idx="2885">
                  <c:v>2340</c:v>
                </c:pt>
                <c:pt idx="2886">
                  <c:v>2341</c:v>
                </c:pt>
                <c:pt idx="2887">
                  <c:v>2342</c:v>
                </c:pt>
                <c:pt idx="2888">
                  <c:v>2343</c:v>
                </c:pt>
                <c:pt idx="2889">
                  <c:v>2344</c:v>
                </c:pt>
                <c:pt idx="2890">
                  <c:v>2345</c:v>
                </c:pt>
                <c:pt idx="2891">
                  <c:v>2346</c:v>
                </c:pt>
                <c:pt idx="2892">
                  <c:v>2347</c:v>
                </c:pt>
                <c:pt idx="2893">
                  <c:v>2348</c:v>
                </c:pt>
                <c:pt idx="2894">
                  <c:v>2349</c:v>
                </c:pt>
                <c:pt idx="2895">
                  <c:v>2349</c:v>
                </c:pt>
                <c:pt idx="2896">
                  <c:v>2350</c:v>
                </c:pt>
                <c:pt idx="2897">
                  <c:v>2351</c:v>
                </c:pt>
                <c:pt idx="2898">
                  <c:v>2352</c:v>
                </c:pt>
                <c:pt idx="2899">
                  <c:v>2353</c:v>
                </c:pt>
                <c:pt idx="2900">
                  <c:v>2354</c:v>
                </c:pt>
                <c:pt idx="2901">
                  <c:v>2355</c:v>
                </c:pt>
                <c:pt idx="2902">
                  <c:v>2356</c:v>
                </c:pt>
                <c:pt idx="2903">
                  <c:v>2357</c:v>
                </c:pt>
                <c:pt idx="2904">
                  <c:v>2358</c:v>
                </c:pt>
                <c:pt idx="2905">
                  <c:v>2359</c:v>
                </c:pt>
                <c:pt idx="2906">
                  <c:v>2360</c:v>
                </c:pt>
                <c:pt idx="2907">
                  <c:v>2361</c:v>
                </c:pt>
                <c:pt idx="2908">
                  <c:v>2361</c:v>
                </c:pt>
                <c:pt idx="2909">
                  <c:v>2361</c:v>
                </c:pt>
                <c:pt idx="2910">
                  <c:v>2362</c:v>
                </c:pt>
                <c:pt idx="2911">
                  <c:v>2363</c:v>
                </c:pt>
                <c:pt idx="2912">
                  <c:v>2364</c:v>
                </c:pt>
                <c:pt idx="2913">
                  <c:v>2365</c:v>
                </c:pt>
                <c:pt idx="2914">
                  <c:v>2366</c:v>
                </c:pt>
                <c:pt idx="2915">
                  <c:v>2367</c:v>
                </c:pt>
                <c:pt idx="2916">
                  <c:v>2368</c:v>
                </c:pt>
                <c:pt idx="2917">
                  <c:v>2369</c:v>
                </c:pt>
                <c:pt idx="2918">
                  <c:v>2370</c:v>
                </c:pt>
                <c:pt idx="2919">
                  <c:v>2371</c:v>
                </c:pt>
                <c:pt idx="2920">
                  <c:v>2372</c:v>
                </c:pt>
                <c:pt idx="2921">
                  <c:v>2373</c:v>
                </c:pt>
                <c:pt idx="2922">
                  <c:v>2374</c:v>
                </c:pt>
                <c:pt idx="2923">
                  <c:v>2374</c:v>
                </c:pt>
                <c:pt idx="2924">
                  <c:v>2374</c:v>
                </c:pt>
                <c:pt idx="2925">
                  <c:v>2375</c:v>
                </c:pt>
                <c:pt idx="2926">
                  <c:v>2376</c:v>
                </c:pt>
                <c:pt idx="2927">
                  <c:v>2377</c:v>
                </c:pt>
                <c:pt idx="2928">
                  <c:v>2377</c:v>
                </c:pt>
                <c:pt idx="2929">
                  <c:v>2377</c:v>
                </c:pt>
                <c:pt idx="2930">
                  <c:v>2378</c:v>
                </c:pt>
                <c:pt idx="2931">
                  <c:v>2378</c:v>
                </c:pt>
                <c:pt idx="2932">
                  <c:v>2379</c:v>
                </c:pt>
                <c:pt idx="2933">
                  <c:v>2380</c:v>
                </c:pt>
                <c:pt idx="2934">
                  <c:v>2381</c:v>
                </c:pt>
                <c:pt idx="2935">
                  <c:v>2382</c:v>
                </c:pt>
                <c:pt idx="2936">
                  <c:v>2383</c:v>
                </c:pt>
                <c:pt idx="2937">
                  <c:v>2384</c:v>
                </c:pt>
                <c:pt idx="2938">
                  <c:v>2384</c:v>
                </c:pt>
                <c:pt idx="2939">
                  <c:v>2384</c:v>
                </c:pt>
                <c:pt idx="2940">
                  <c:v>2384</c:v>
                </c:pt>
                <c:pt idx="2941">
                  <c:v>2384</c:v>
                </c:pt>
                <c:pt idx="2942">
                  <c:v>2385</c:v>
                </c:pt>
                <c:pt idx="2943">
                  <c:v>2386</c:v>
                </c:pt>
                <c:pt idx="2944">
                  <c:v>2387</c:v>
                </c:pt>
                <c:pt idx="2945">
                  <c:v>2388</c:v>
                </c:pt>
                <c:pt idx="2946">
                  <c:v>2389</c:v>
                </c:pt>
                <c:pt idx="2947">
                  <c:v>2390</c:v>
                </c:pt>
                <c:pt idx="2948">
                  <c:v>2391</c:v>
                </c:pt>
                <c:pt idx="2949">
                  <c:v>2392</c:v>
                </c:pt>
                <c:pt idx="2950">
                  <c:v>2392</c:v>
                </c:pt>
                <c:pt idx="2951">
                  <c:v>2393</c:v>
                </c:pt>
                <c:pt idx="2952">
                  <c:v>2393</c:v>
                </c:pt>
                <c:pt idx="2953">
                  <c:v>2394</c:v>
                </c:pt>
                <c:pt idx="2954">
                  <c:v>2395</c:v>
                </c:pt>
                <c:pt idx="2955">
                  <c:v>2396</c:v>
                </c:pt>
                <c:pt idx="2956">
                  <c:v>2397</c:v>
                </c:pt>
                <c:pt idx="2957">
                  <c:v>2397</c:v>
                </c:pt>
                <c:pt idx="2958">
                  <c:v>2398</c:v>
                </c:pt>
                <c:pt idx="2959">
                  <c:v>2399</c:v>
                </c:pt>
                <c:pt idx="2960">
                  <c:v>2399</c:v>
                </c:pt>
                <c:pt idx="2961">
                  <c:v>2399</c:v>
                </c:pt>
                <c:pt idx="2962">
                  <c:v>2400</c:v>
                </c:pt>
                <c:pt idx="2963">
                  <c:v>2401</c:v>
                </c:pt>
                <c:pt idx="2964">
                  <c:v>2402</c:v>
                </c:pt>
                <c:pt idx="2965">
                  <c:v>2403</c:v>
                </c:pt>
                <c:pt idx="2966">
                  <c:v>2404</c:v>
                </c:pt>
                <c:pt idx="2967">
                  <c:v>2405</c:v>
                </c:pt>
                <c:pt idx="2968">
                  <c:v>2406</c:v>
                </c:pt>
                <c:pt idx="2969">
                  <c:v>2406</c:v>
                </c:pt>
                <c:pt idx="2970">
                  <c:v>2407</c:v>
                </c:pt>
                <c:pt idx="2971">
                  <c:v>2408</c:v>
                </c:pt>
                <c:pt idx="2972">
                  <c:v>2408</c:v>
                </c:pt>
                <c:pt idx="2973">
                  <c:v>2408</c:v>
                </c:pt>
                <c:pt idx="2974">
                  <c:v>2408</c:v>
                </c:pt>
                <c:pt idx="2975">
                  <c:v>2409</c:v>
                </c:pt>
                <c:pt idx="2976">
                  <c:v>2410</c:v>
                </c:pt>
                <c:pt idx="2977">
                  <c:v>2411</c:v>
                </c:pt>
                <c:pt idx="2978">
                  <c:v>2412</c:v>
                </c:pt>
                <c:pt idx="2979">
                  <c:v>2413</c:v>
                </c:pt>
                <c:pt idx="2980">
                  <c:v>2414</c:v>
                </c:pt>
                <c:pt idx="2981">
                  <c:v>2415</c:v>
                </c:pt>
                <c:pt idx="2982">
                  <c:v>2416</c:v>
                </c:pt>
                <c:pt idx="2983">
                  <c:v>2417</c:v>
                </c:pt>
                <c:pt idx="2984">
                  <c:v>2418</c:v>
                </c:pt>
                <c:pt idx="2985">
                  <c:v>2419</c:v>
                </c:pt>
                <c:pt idx="2986">
                  <c:v>2420</c:v>
                </c:pt>
                <c:pt idx="2987">
                  <c:v>2421</c:v>
                </c:pt>
                <c:pt idx="2988">
                  <c:v>2422</c:v>
                </c:pt>
                <c:pt idx="2989">
                  <c:v>2423</c:v>
                </c:pt>
                <c:pt idx="2990">
                  <c:v>2424</c:v>
                </c:pt>
                <c:pt idx="2991">
                  <c:v>2425</c:v>
                </c:pt>
                <c:pt idx="2992">
                  <c:v>2426</c:v>
                </c:pt>
                <c:pt idx="2993">
                  <c:v>2427</c:v>
                </c:pt>
                <c:pt idx="2994">
                  <c:v>2428</c:v>
                </c:pt>
                <c:pt idx="2995">
                  <c:v>2429</c:v>
                </c:pt>
                <c:pt idx="2996">
                  <c:v>2430</c:v>
                </c:pt>
                <c:pt idx="2997">
                  <c:v>2431</c:v>
                </c:pt>
                <c:pt idx="2998">
                  <c:v>2432</c:v>
                </c:pt>
                <c:pt idx="2999">
                  <c:v>2433</c:v>
                </c:pt>
                <c:pt idx="3000">
                  <c:v>2434</c:v>
                </c:pt>
                <c:pt idx="3001">
                  <c:v>2435</c:v>
                </c:pt>
                <c:pt idx="3002">
                  <c:v>2436</c:v>
                </c:pt>
                <c:pt idx="3003">
                  <c:v>2437</c:v>
                </c:pt>
                <c:pt idx="3004">
                  <c:v>2438</c:v>
                </c:pt>
                <c:pt idx="3005">
                  <c:v>2439</c:v>
                </c:pt>
                <c:pt idx="3006">
                  <c:v>2440</c:v>
                </c:pt>
                <c:pt idx="3007">
                  <c:v>2441</c:v>
                </c:pt>
                <c:pt idx="3008">
                  <c:v>2442</c:v>
                </c:pt>
                <c:pt idx="3009">
                  <c:v>2443</c:v>
                </c:pt>
                <c:pt idx="3010">
                  <c:v>2444</c:v>
                </c:pt>
                <c:pt idx="3011">
                  <c:v>2445</c:v>
                </c:pt>
                <c:pt idx="3012">
                  <c:v>2446</c:v>
                </c:pt>
                <c:pt idx="3013">
                  <c:v>2447</c:v>
                </c:pt>
                <c:pt idx="3014">
                  <c:v>2448</c:v>
                </c:pt>
                <c:pt idx="3015">
                  <c:v>2449</c:v>
                </c:pt>
                <c:pt idx="3016">
                  <c:v>2450</c:v>
                </c:pt>
                <c:pt idx="3017">
                  <c:v>2451</c:v>
                </c:pt>
                <c:pt idx="3018">
                  <c:v>2452</c:v>
                </c:pt>
                <c:pt idx="3019">
                  <c:v>2453</c:v>
                </c:pt>
                <c:pt idx="3020">
                  <c:v>2454</c:v>
                </c:pt>
                <c:pt idx="3021">
                  <c:v>2455</c:v>
                </c:pt>
                <c:pt idx="3022">
                  <c:v>2456</c:v>
                </c:pt>
                <c:pt idx="3023">
                  <c:v>2457</c:v>
                </c:pt>
                <c:pt idx="3024">
                  <c:v>2458</c:v>
                </c:pt>
                <c:pt idx="3025">
                  <c:v>2459</c:v>
                </c:pt>
                <c:pt idx="3026">
                  <c:v>2460</c:v>
                </c:pt>
                <c:pt idx="3027">
                  <c:v>2461</c:v>
                </c:pt>
                <c:pt idx="3028">
                  <c:v>2462</c:v>
                </c:pt>
                <c:pt idx="3029">
                  <c:v>2463</c:v>
                </c:pt>
                <c:pt idx="3030">
                  <c:v>2464</c:v>
                </c:pt>
                <c:pt idx="3031">
                  <c:v>2465</c:v>
                </c:pt>
                <c:pt idx="3032">
                  <c:v>2466</c:v>
                </c:pt>
                <c:pt idx="3033">
                  <c:v>2467</c:v>
                </c:pt>
                <c:pt idx="3034">
                  <c:v>2468</c:v>
                </c:pt>
                <c:pt idx="3035">
                  <c:v>2469</c:v>
                </c:pt>
                <c:pt idx="3036">
                  <c:v>2469</c:v>
                </c:pt>
                <c:pt idx="3037">
                  <c:v>2470</c:v>
                </c:pt>
                <c:pt idx="3038">
                  <c:v>2471</c:v>
                </c:pt>
                <c:pt idx="3039">
                  <c:v>2472</c:v>
                </c:pt>
                <c:pt idx="3040">
                  <c:v>2473</c:v>
                </c:pt>
                <c:pt idx="3041">
                  <c:v>2473</c:v>
                </c:pt>
                <c:pt idx="3042">
                  <c:v>2473</c:v>
                </c:pt>
                <c:pt idx="3043">
                  <c:v>2474</c:v>
                </c:pt>
                <c:pt idx="3044">
                  <c:v>2474</c:v>
                </c:pt>
                <c:pt idx="3045">
                  <c:v>2474</c:v>
                </c:pt>
                <c:pt idx="3046">
                  <c:v>2474</c:v>
                </c:pt>
                <c:pt idx="3047">
                  <c:v>2475</c:v>
                </c:pt>
                <c:pt idx="3048">
                  <c:v>2476</c:v>
                </c:pt>
                <c:pt idx="3049">
                  <c:v>2476</c:v>
                </c:pt>
                <c:pt idx="3050">
                  <c:v>2477</c:v>
                </c:pt>
                <c:pt idx="3051">
                  <c:v>2478</c:v>
                </c:pt>
                <c:pt idx="3052">
                  <c:v>2479</c:v>
                </c:pt>
                <c:pt idx="3053">
                  <c:v>2480</c:v>
                </c:pt>
                <c:pt idx="3054">
                  <c:v>2480</c:v>
                </c:pt>
                <c:pt idx="3055">
                  <c:v>2481</c:v>
                </c:pt>
                <c:pt idx="3056">
                  <c:v>2481</c:v>
                </c:pt>
                <c:pt idx="3057">
                  <c:v>2482</c:v>
                </c:pt>
                <c:pt idx="3058">
                  <c:v>2483</c:v>
                </c:pt>
                <c:pt idx="3059">
                  <c:v>2484</c:v>
                </c:pt>
                <c:pt idx="3060">
                  <c:v>2485</c:v>
                </c:pt>
                <c:pt idx="3061">
                  <c:v>2486</c:v>
                </c:pt>
                <c:pt idx="3062">
                  <c:v>2487</c:v>
                </c:pt>
                <c:pt idx="3063">
                  <c:v>2487</c:v>
                </c:pt>
                <c:pt idx="3064">
                  <c:v>2488</c:v>
                </c:pt>
                <c:pt idx="3065">
                  <c:v>2489</c:v>
                </c:pt>
                <c:pt idx="3066">
                  <c:v>2490</c:v>
                </c:pt>
                <c:pt idx="3067">
                  <c:v>2491</c:v>
                </c:pt>
                <c:pt idx="3068">
                  <c:v>2492</c:v>
                </c:pt>
                <c:pt idx="3069">
                  <c:v>2493</c:v>
                </c:pt>
                <c:pt idx="3070">
                  <c:v>2494</c:v>
                </c:pt>
                <c:pt idx="3071">
                  <c:v>2495</c:v>
                </c:pt>
                <c:pt idx="3072">
                  <c:v>2496</c:v>
                </c:pt>
                <c:pt idx="3073">
                  <c:v>2496</c:v>
                </c:pt>
                <c:pt idx="3074">
                  <c:v>2496</c:v>
                </c:pt>
                <c:pt idx="3075">
                  <c:v>2496</c:v>
                </c:pt>
                <c:pt idx="3076">
                  <c:v>2497</c:v>
                </c:pt>
                <c:pt idx="3077">
                  <c:v>2498</c:v>
                </c:pt>
                <c:pt idx="3078">
                  <c:v>2499</c:v>
                </c:pt>
                <c:pt idx="3079">
                  <c:v>2500</c:v>
                </c:pt>
                <c:pt idx="3080">
                  <c:v>2501</c:v>
                </c:pt>
                <c:pt idx="3081">
                  <c:v>2502</c:v>
                </c:pt>
                <c:pt idx="3082">
                  <c:v>2503</c:v>
                </c:pt>
                <c:pt idx="3083">
                  <c:v>2503</c:v>
                </c:pt>
                <c:pt idx="3084">
                  <c:v>2503</c:v>
                </c:pt>
                <c:pt idx="3085">
                  <c:v>2503</c:v>
                </c:pt>
                <c:pt idx="3086">
                  <c:v>2504</c:v>
                </c:pt>
                <c:pt idx="3087">
                  <c:v>2505</c:v>
                </c:pt>
                <c:pt idx="3088">
                  <c:v>2506</c:v>
                </c:pt>
                <c:pt idx="3089">
                  <c:v>2507</c:v>
                </c:pt>
                <c:pt idx="3090">
                  <c:v>2508</c:v>
                </c:pt>
                <c:pt idx="3091">
                  <c:v>2509</c:v>
                </c:pt>
                <c:pt idx="3092">
                  <c:v>2510</c:v>
                </c:pt>
                <c:pt idx="3093">
                  <c:v>2511</c:v>
                </c:pt>
                <c:pt idx="3094">
                  <c:v>2511</c:v>
                </c:pt>
                <c:pt idx="3095">
                  <c:v>2512</c:v>
                </c:pt>
                <c:pt idx="3096">
                  <c:v>2513</c:v>
                </c:pt>
                <c:pt idx="3097">
                  <c:v>2513</c:v>
                </c:pt>
                <c:pt idx="3098">
                  <c:v>2514</c:v>
                </c:pt>
                <c:pt idx="3099">
                  <c:v>2515</c:v>
                </c:pt>
                <c:pt idx="3100">
                  <c:v>2516</c:v>
                </c:pt>
                <c:pt idx="3101">
                  <c:v>2516</c:v>
                </c:pt>
                <c:pt idx="3102">
                  <c:v>2516</c:v>
                </c:pt>
                <c:pt idx="3103">
                  <c:v>2516</c:v>
                </c:pt>
                <c:pt idx="3104">
                  <c:v>2517</c:v>
                </c:pt>
                <c:pt idx="3105">
                  <c:v>2518</c:v>
                </c:pt>
                <c:pt idx="3106">
                  <c:v>2519</c:v>
                </c:pt>
                <c:pt idx="3107">
                  <c:v>2520</c:v>
                </c:pt>
                <c:pt idx="3108">
                  <c:v>2521</c:v>
                </c:pt>
                <c:pt idx="3109">
                  <c:v>2522</c:v>
                </c:pt>
                <c:pt idx="3110">
                  <c:v>2523</c:v>
                </c:pt>
                <c:pt idx="3111">
                  <c:v>2524</c:v>
                </c:pt>
                <c:pt idx="3112">
                  <c:v>2525</c:v>
                </c:pt>
                <c:pt idx="3113">
                  <c:v>2526</c:v>
                </c:pt>
                <c:pt idx="3114">
                  <c:v>2527</c:v>
                </c:pt>
                <c:pt idx="3115">
                  <c:v>2528</c:v>
                </c:pt>
                <c:pt idx="3116">
                  <c:v>2529</c:v>
                </c:pt>
                <c:pt idx="3117">
                  <c:v>2530</c:v>
                </c:pt>
                <c:pt idx="3118">
                  <c:v>2531</c:v>
                </c:pt>
                <c:pt idx="3119">
                  <c:v>2531</c:v>
                </c:pt>
                <c:pt idx="3120">
                  <c:v>2531</c:v>
                </c:pt>
                <c:pt idx="3121">
                  <c:v>2532</c:v>
                </c:pt>
                <c:pt idx="3122">
                  <c:v>2533</c:v>
                </c:pt>
                <c:pt idx="3123">
                  <c:v>2534</c:v>
                </c:pt>
                <c:pt idx="3124">
                  <c:v>2535</c:v>
                </c:pt>
                <c:pt idx="3125">
                  <c:v>2535</c:v>
                </c:pt>
                <c:pt idx="3126">
                  <c:v>2536</c:v>
                </c:pt>
                <c:pt idx="3127">
                  <c:v>2537</c:v>
                </c:pt>
                <c:pt idx="3128">
                  <c:v>2538</c:v>
                </c:pt>
                <c:pt idx="3129">
                  <c:v>2539</c:v>
                </c:pt>
                <c:pt idx="3130">
                  <c:v>2540</c:v>
                </c:pt>
                <c:pt idx="3131">
                  <c:v>2541</c:v>
                </c:pt>
                <c:pt idx="3132">
                  <c:v>2542</c:v>
                </c:pt>
                <c:pt idx="3133">
                  <c:v>2543</c:v>
                </c:pt>
                <c:pt idx="3134">
                  <c:v>2544</c:v>
                </c:pt>
                <c:pt idx="3135">
                  <c:v>2545</c:v>
                </c:pt>
                <c:pt idx="3136">
                  <c:v>2546</c:v>
                </c:pt>
                <c:pt idx="3137">
                  <c:v>2547</c:v>
                </c:pt>
                <c:pt idx="3138">
                  <c:v>2548</c:v>
                </c:pt>
                <c:pt idx="3139">
                  <c:v>2549</c:v>
                </c:pt>
                <c:pt idx="3140">
                  <c:v>2550</c:v>
                </c:pt>
                <c:pt idx="3141">
                  <c:v>2551</c:v>
                </c:pt>
                <c:pt idx="3142">
                  <c:v>2552</c:v>
                </c:pt>
                <c:pt idx="3143">
                  <c:v>2553</c:v>
                </c:pt>
                <c:pt idx="3144">
                  <c:v>2554</c:v>
                </c:pt>
                <c:pt idx="3145">
                  <c:v>2555</c:v>
                </c:pt>
                <c:pt idx="3146">
                  <c:v>2556</c:v>
                </c:pt>
                <c:pt idx="3147">
                  <c:v>2557</c:v>
                </c:pt>
                <c:pt idx="3148">
                  <c:v>2558</c:v>
                </c:pt>
                <c:pt idx="3149">
                  <c:v>2559</c:v>
                </c:pt>
                <c:pt idx="3150">
                  <c:v>2560</c:v>
                </c:pt>
                <c:pt idx="3151">
                  <c:v>2561</c:v>
                </c:pt>
                <c:pt idx="3152">
                  <c:v>2562</c:v>
                </c:pt>
                <c:pt idx="3153">
                  <c:v>2562</c:v>
                </c:pt>
                <c:pt idx="3154">
                  <c:v>2562</c:v>
                </c:pt>
                <c:pt idx="3155">
                  <c:v>2562</c:v>
                </c:pt>
                <c:pt idx="3156">
                  <c:v>2563</c:v>
                </c:pt>
                <c:pt idx="3157">
                  <c:v>2564</c:v>
                </c:pt>
                <c:pt idx="3158">
                  <c:v>2565</c:v>
                </c:pt>
                <c:pt idx="3159">
                  <c:v>2566</c:v>
                </c:pt>
                <c:pt idx="3160">
                  <c:v>2566</c:v>
                </c:pt>
                <c:pt idx="3161">
                  <c:v>2567</c:v>
                </c:pt>
                <c:pt idx="3162">
                  <c:v>2568</c:v>
                </c:pt>
                <c:pt idx="3163">
                  <c:v>2568</c:v>
                </c:pt>
                <c:pt idx="3164">
                  <c:v>2569</c:v>
                </c:pt>
                <c:pt idx="3165">
                  <c:v>2569</c:v>
                </c:pt>
                <c:pt idx="3166">
                  <c:v>2569</c:v>
                </c:pt>
                <c:pt idx="3167">
                  <c:v>2570</c:v>
                </c:pt>
                <c:pt idx="3168">
                  <c:v>2571</c:v>
                </c:pt>
                <c:pt idx="3169">
                  <c:v>2572</c:v>
                </c:pt>
                <c:pt idx="3170">
                  <c:v>2573</c:v>
                </c:pt>
                <c:pt idx="3171">
                  <c:v>2574</c:v>
                </c:pt>
                <c:pt idx="3172">
                  <c:v>2575</c:v>
                </c:pt>
                <c:pt idx="3173">
                  <c:v>2576</c:v>
                </c:pt>
                <c:pt idx="3174">
                  <c:v>2577</c:v>
                </c:pt>
                <c:pt idx="3175">
                  <c:v>2578</c:v>
                </c:pt>
                <c:pt idx="3176">
                  <c:v>2579</c:v>
                </c:pt>
                <c:pt idx="3177">
                  <c:v>2580</c:v>
                </c:pt>
                <c:pt idx="3178">
                  <c:v>2580</c:v>
                </c:pt>
                <c:pt idx="3179">
                  <c:v>2581</c:v>
                </c:pt>
                <c:pt idx="3180">
                  <c:v>2582</c:v>
                </c:pt>
                <c:pt idx="3181">
                  <c:v>2583</c:v>
                </c:pt>
                <c:pt idx="3182">
                  <c:v>2584</c:v>
                </c:pt>
                <c:pt idx="3183">
                  <c:v>2584</c:v>
                </c:pt>
                <c:pt idx="3184">
                  <c:v>2584</c:v>
                </c:pt>
                <c:pt idx="3185">
                  <c:v>2584</c:v>
                </c:pt>
                <c:pt idx="3186">
                  <c:v>2584</c:v>
                </c:pt>
                <c:pt idx="3187">
                  <c:v>2584</c:v>
                </c:pt>
                <c:pt idx="3188">
                  <c:v>2585</c:v>
                </c:pt>
                <c:pt idx="3189">
                  <c:v>2586</c:v>
                </c:pt>
                <c:pt idx="3190">
                  <c:v>2587</c:v>
                </c:pt>
                <c:pt idx="3191">
                  <c:v>2588</c:v>
                </c:pt>
                <c:pt idx="3192">
                  <c:v>2588</c:v>
                </c:pt>
                <c:pt idx="3193">
                  <c:v>2589</c:v>
                </c:pt>
                <c:pt idx="3194">
                  <c:v>2590</c:v>
                </c:pt>
                <c:pt idx="3195">
                  <c:v>2591</c:v>
                </c:pt>
                <c:pt idx="3196">
                  <c:v>2592</c:v>
                </c:pt>
                <c:pt idx="3197">
                  <c:v>2593</c:v>
                </c:pt>
                <c:pt idx="3198">
                  <c:v>2594</c:v>
                </c:pt>
                <c:pt idx="3199">
                  <c:v>2595</c:v>
                </c:pt>
                <c:pt idx="3200">
                  <c:v>2596</c:v>
                </c:pt>
                <c:pt idx="3201">
                  <c:v>2597</c:v>
                </c:pt>
                <c:pt idx="3202">
                  <c:v>2597</c:v>
                </c:pt>
                <c:pt idx="3203">
                  <c:v>2597</c:v>
                </c:pt>
                <c:pt idx="3204">
                  <c:v>2598</c:v>
                </c:pt>
                <c:pt idx="3205">
                  <c:v>2599</c:v>
                </c:pt>
                <c:pt idx="3206">
                  <c:v>2600</c:v>
                </c:pt>
                <c:pt idx="3207">
                  <c:v>2601</c:v>
                </c:pt>
                <c:pt idx="3208">
                  <c:v>2602</c:v>
                </c:pt>
                <c:pt idx="3209">
                  <c:v>2603</c:v>
                </c:pt>
                <c:pt idx="3210">
                  <c:v>2604</c:v>
                </c:pt>
                <c:pt idx="3211">
                  <c:v>2605</c:v>
                </c:pt>
                <c:pt idx="3212">
                  <c:v>2606</c:v>
                </c:pt>
                <c:pt idx="3213">
                  <c:v>2607</c:v>
                </c:pt>
                <c:pt idx="3214">
                  <c:v>2608</c:v>
                </c:pt>
                <c:pt idx="3215">
                  <c:v>2609</c:v>
                </c:pt>
                <c:pt idx="3216">
                  <c:v>2610</c:v>
                </c:pt>
                <c:pt idx="3217">
                  <c:v>2611</c:v>
                </c:pt>
                <c:pt idx="3218">
                  <c:v>2612</c:v>
                </c:pt>
                <c:pt idx="3219">
                  <c:v>2613</c:v>
                </c:pt>
                <c:pt idx="3220">
                  <c:v>2614</c:v>
                </c:pt>
                <c:pt idx="3221">
                  <c:v>2615</c:v>
                </c:pt>
                <c:pt idx="3222">
                  <c:v>2616</c:v>
                </c:pt>
                <c:pt idx="3223">
                  <c:v>2617</c:v>
                </c:pt>
                <c:pt idx="3224">
                  <c:v>2617</c:v>
                </c:pt>
                <c:pt idx="3225">
                  <c:v>2617</c:v>
                </c:pt>
                <c:pt idx="3226">
                  <c:v>2618</c:v>
                </c:pt>
                <c:pt idx="3227">
                  <c:v>2618</c:v>
                </c:pt>
                <c:pt idx="3228">
                  <c:v>2618</c:v>
                </c:pt>
                <c:pt idx="3229">
                  <c:v>2619</c:v>
                </c:pt>
                <c:pt idx="3230">
                  <c:v>2619</c:v>
                </c:pt>
                <c:pt idx="3231">
                  <c:v>2620</c:v>
                </c:pt>
                <c:pt idx="3232">
                  <c:v>2621</c:v>
                </c:pt>
                <c:pt idx="3233">
                  <c:v>2622</c:v>
                </c:pt>
                <c:pt idx="3234">
                  <c:v>2622</c:v>
                </c:pt>
                <c:pt idx="3235">
                  <c:v>2623</c:v>
                </c:pt>
                <c:pt idx="3236">
                  <c:v>2624</c:v>
                </c:pt>
                <c:pt idx="3237">
                  <c:v>2625</c:v>
                </c:pt>
                <c:pt idx="3238">
                  <c:v>2626</c:v>
                </c:pt>
                <c:pt idx="3239">
                  <c:v>2627</c:v>
                </c:pt>
                <c:pt idx="3240">
                  <c:v>2628</c:v>
                </c:pt>
                <c:pt idx="3241">
                  <c:v>2629</c:v>
                </c:pt>
                <c:pt idx="3242">
                  <c:v>2630</c:v>
                </c:pt>
                <c:pt idx="3243">
                  <c:v>2630</c:v>
                </c:pt>
                <c:pt idx="3244">
                  <c:v>2631</c:v>
                </c:pt>
                <c:pt idx="3245">
                  <c:v>2631</c:v>
                </c:pt>
                <c:pt idx="3246">
                  <c:v>2631</c:v>
                </c:pt>
                <c:pt idx="3247">
                  <c:v>2632</c:v>
                </c:pt>
                <c:pt idx="3248">
                  <c:v>2633</c:v>
                </c:pt>
                <c:pt idx="3249">
                  <c:v>2633</c:v>
                </c:pt>
                <c:pt idx="3250">
                  <c:v>2634</c:v>
                </c:pt>
                <c:pt idx="3251">
                  <c:v>2635</c:v>
                </c:pt>
                <c:pt idx="3252">
                  <c:v>2636</c:v>
                </c:pt>
                <c:pt idx="3253">
                  <c:v>2637</c:v>
                </c:pt>
                <c:pt idx="3254">
                  <c:v>2638</c:v>
                </c:pt>
                <c:pt idx="3255">
                  <c:v>2639</c:v>
                </c:pt>
                <c:pt idx="3256">
                  <c:v>2640</c:v>
                </c:pt>
                <c:pt idx="3257">
                  <c:v>2641</c:v>
                </c:pt>
                <c:pt idx="3258">
                  <c:v>2642</c:v>
                </c:pt>
                <c:pt idx="3259">
                  <c:v>2643</c:v>
                </c:pt>
                <c:pt idx="3260">
                  <c:v>2644</c:v>
                </c:pt>
                <c:pt idx="3261">
                  <c:v>2645</c:v>
                </c:pt>
                <c:pt idx="3262">
                  <c:v>2646</c:v>
                </c:pt>
                <c:pt idx="3263">
                  <c:v>2647</c:v>
                </c:pt>
                <c:pt idx="3264">
                  <c:v>2648</c:v>
                </c:pt>
                <c:pt idx="3265">
                  <c:v>2649</c:v>
                </c:pt>
                <c:pt idx="3266">
                  <c:v>2649</c:v>
                </c:pt>
                <c:pt idx="3267">
                  <c:v>2649</c:v>
                </c:pt>
                <c:pt idx="3268">
                  <c:v>2650</c:v>
                </c:pt>
                <c:pt idx="3269">
                  <c:v>2651</c:v>
                </c:pt>
                <c:pt idx="3270">
                  <c:v>2652</c:v>
                </c:pt>
                <c:pt idx="3271">
                  <c:v>2653</c:v>
                </c:pt>
                <c:pt idx="3272">
                  <c:v>2654</c:v>
                </c:pt>
                <c:pt idx="3273">
                  <c:v>2655</c:v>
                </c:pt>
                <c:pt idx="3274">
                  <c:v>2656</c:v>
                </c:pt>
                <c:pt idx="3275">
                  <c:v>2657</c:v>
                </c:pt>
                <c:pt idx="3276">
                  <c:v>2658</c:v>
                </c:pt>
                <c:pt idx="3277">
                  <c:v>2659</c:v>
                </c:pt>
                <c:pt idx="3278">
                  <c:v>2660</c:v>
                </c:pt>
                <c:pt idx="3279">
                  <c:v>2661</c:v>
                </c:pt>
                <c:pt idx="3280">
                  <c:v>2661</c:v>
                </c:pt>
                <c:pt idx="3281">
                  <c:v>2662</c:v>
                </c:pt>
                <c:pt idx="3282">
                  <c:v>2663</c:v>
                </c:pt>
                <c:pt idx="3283">
                  <c:v>2664</c:v>
                </c:pt>
                <c:pt idx="3284">
                  <c:v>2665</c:v>
                </c:pt>
                <c:pt idx="3285">
                  <c:v>2666</c:v>
                </c:pt>
                <c:pt idx="3286">
                  <c:v>2667</c:v>
                </c:pt>
                <c:pt idx="3287">
                  <c:v>2668</c:v>
                </c:pt>
                <c:pt idx="3288">
                  <c:v>2669</c:v>
                </c:pt>
                <c:pt idx="3289">
                  <c:v>2669</c:v>
                </c:pt>
                <c:pt idx="3290">
                  <c:v>2670</c:v>
                </c:pt>
                <c:pt idx="3291">
                  <c:v>2671</c:v>
                </c:pt>
                <c:pt idx="3292">
                  <c:v>2672</c:v>
                </c:pt>
                <c:pt idx="3293">
                  <c:v>2673</c:v>
                </c:pt>
                <c:pt idx="3294">
                  <c:v>2674</c:v>
                </c:pt>
                <c:pt idx="3295">
                  <c:v>2674</c:v>
                </c:pt>
                <c:pt idx="3296">
                  <c:v>2674</c:v>
                </c:pt>
                <c:pt idx="3297">
                  <c:v>2675</c:v>
                </c:pt>
                <c:pt idx="3298">
                  <c:v>2676</c:v>
                </c:pt>
                <c:pt idx="3299">
                  <c:v>2677</c:v>
                </c:pt>
                <c:pt idx="3300">
                  <c:v>2677</c:v>
                </c:pt>
                <c:pt idx="3301">
                  <c:v>2678</c:v>
                </c:pt>
                <c:pt idx="3302">
                  <c:v>2678</c:v>
                </c:pt>
                <c:pt idx="3303">
                  <c:v>2679</c:v>
                </c:pt>
                <c:pt idx="3304">
                  <c:v>2680</c:v>
                </c:pt>
                <c:pt idx="3305">
                  <c:v>2681</c:v>
                </c:pt>
                <c:pt idx="3306">
                  <c:v>2682</c:v>
                </c:pt>
                <c:pt idx="3307">
                  <c:v>2683</c:v>
                </c:pt>
                <c:pt idx="3308">
                  <c:v>2684</c:v>
                </c:pt>
                <c:pt idx="3309">
                  <c:v>2685</c:v>
                </c:pt>
                <c:pt idx="3310">
                  <c:v>2686</c:v>
                </c:pt>
                <c:pt idx="3311">
                  <c:v>2687</c:v>
                </c:pt>
                <c:pt idx="3312">
                  <c:v>2688</c:v>
                </c:pt>
                <c:pt idx="3313">
                  <c:v>2689</c:v>
                </c:pt>
                <c:pt idx="3314">
                  <c:v>2690</c:v>
                </c:pt>
                <c:pt idx="3315">
                  <c:v>2691</c:v>
                </c:pt>
                <c:pt idx="3316">
                  <c:v>2692</c:v>
                </c:pt>
                <c:pt idx="3317">
                  <c:v>2693</c:v>
                </c:pt>
                <c:pt idx="3318">
                  <c:v>2694</c:v>
                </c:pt>
                <c:pt idx="3319">
                  <c:v>2694</c:v>
                </c:pt>
                <c:pt idx="3320">
                  <c:v>2694</c:v>
                </c:pt>
                <c:pt idx="3321">
                  <c:v>2695</c:v>
                </c:pt>
                <c:pt idx="3322">
                  <c:v>2696</c:v>
                </c:pt>
                <c:pt idx="3323">
                  <c:v>2697</c:v>
                </c:pt>
                <c:pt idx="3324">
                  <c:v>2698</c:v>
                </c:pt>
                <c:pt idx="3325">
                  <c:v>2699</c:v>
                </c:pt>
                <c:pt idx="3326">
                  <c:v>2700</c:v>
                </c:pt>
                <c:pt idx="3327">
                  <c:v>2701</c:v>
                </c:pt>
                <c:pt idx="3328">
                  <c:v>2702</c:v>
                </c:pt>
                <c:pt idx="3329">
                  <c:v>2703</c:v>
                </c:pt>
                <c:pt idx="3330">
                  <c:v>2704</c:v>
                </c:pt>
                <c:pt idx="3331">
                  <c:v>2705</c:v>
                </c:pt>
                <c:pt idx="3332">
                  <c:v>2706</c:v>
                </c:pt>
                <c:pt idx="3333">
                  <c:v>2706</c:v>
                </c:pt>
                <c:pt idx="3334">
                  <c:v>2707</c:v>
                </c:pt>
                <c:pt idx="3335">
                  <c:v>2708</c:v>
                </c:pt>
                <c:pt idx="3336">
                  <c:v>2709</c:v>
                </c:pt>
                <c:pt idx="3337">
                  <c:v>2710</c:v>
                </c:pt>
                <c:pt idx="3338">
                  <c:v>2711</c:v>
                </c:pt>
                <c:pt idx="3339">
                  <c:v>2712</c:v>
                </c:pt>
                <c:pt idx="3340">
                  <c:v>2713</c:v>
                </c:pt>
                <c:pt idx="3341">
                  <c:v>2714</c:v>
                </c:pt>
                <c:pt idx="3342">
                  <c:v>2715</c:v>
                </c:pt>
                <c:pt idx="3343">
                  <c:v>2716</c:v>
                </c:pt>
                <c:pt idx="3344">
                  <c:v>2717</c:v>
                </c:pt>
                <c:pt idx="3345">
                  <c:v>2718</c:v>
                </c:pt>
                <c:pt idx="3346">
                  <c:v>2719</c:v>
                </c:pt>
                <c:pt idx="3347">
                  <c:v>2720</c:v>
                </c:pt>
                <c:pt idx="3348">
                  <c:v>2721</c:v>
                </c:pt>
                <c:pt idx="3349">
                  <c:v>2722</c:v>
                </c:pt>
                <c:pt idx="3350">
                  <c:v>2723</c:v>
                </c:pt>
                <c:pt idx="3351">
                  <c:v>2724</c:v>
                </c:pt>
                <c:pt idx="3352">
                  <c:v>2725</c:v>
                </c:pt>
                <c:pt idx="3353">
                  <c:v>2726</c:v>
                </c:pt>
                <c:pt idx="3354">
                  <c:v>2727</c:v>
                </c:pt>
                <c:pt idx="3355">
                  <c:v>2728</c:v>
                </c:pt>
                <c:pt idx="3356">
                  <c:v>2729</c:v>
                </c:pt>
                <c:pt idx="3357">
                  <c:v>2730</c:v>
                </c:pt>
                <c:pt idx="3358">
                  <c:v>2731</c:v>
                </c:pt>
                <c:pt idx="3359">
                  <c:v>2732</c:v>
                </c:pt>
                <c:pt idx="3360">
                  <c:v>2733</c:v>
                </c:pt>
                <c:pt idx="3361">
                  <c:v>2734</c:v>
                </c:pt>
                <c:pt idx="3362">
                  <c:v>2735</c:v>
                </c:pt>
                <c:pt idx="3363">
                  <c:v>2736</c:v>
                </c:pt>
                <c:pt idx="3364">
                  <c:v>2737</c:v>
                </c:pt>
                <c:pt idx="3365">
                  <c:v>2738</c:v>
                </c:pt>
                <c:pt idx="3366">
                  <c:v>2738</c:v>
                </c:pt>
                <c:pt idx="3367">
                  <c:v>2739</c:v>
                </c:pt>
                <c:pt idx="3368">
                  <c:v>2740</c:v>
                </c:pt>
                <c:pt idx="3369">
                  <c:v>2741</c:v>
                </c:pt>
                <c:pt idx="3370">
                  <c:v>2742</c:v>
                </c:pt>
                <c:pt idx="3371">
                  <c:v>2743</c:v>
                </c:pt>
                <c:pt idx="3372">
                  <c:v>2744</c:v>
                </c:pt>
                <c:pt idx="3373">
                  <c:v>2745</c:v>
                </c:pt>
                <c:pt idx="3374">
                  <c:v>2746</c:v>
                </c:pt>
                <c:pt idx="3375">
                  <c:v>2747</c:v>
                </c:pt>
                <c:pt idx="3376">
                  <c:v>2748</c:v>
                </c:pt>
                <c:pt idx="3377">
                  <c:v>2749</c:v>
                </c:pt>
                <c:pt idx="3378">
                  <c:v>2749</c:v>
                </c:pt>
                <c:pt idx="3379">
                  <c:v>2750</c:v>
                </c:pt>
                <c:pt idx="3380">
                  <c:v>2750</c:v>
                </c:pt>
                <c:pt idx="3381">
                  <c:v>2751</c:v>
                </c:pt>
                <c:pt idx="3382">
                  <c:v>2752</c:v>
                </c:pt>
                <c:pt idx="3383">
                  <c:v>2753</c:v>
                </c:pt>
                <c:pt idx="3384">
                  <c:v>2754</c:v>
                </c:pt>
                <c:pt idx="3385">
                  <c:v>2754</c:v>
                </c:pt>
                <c:pt idx="3386">
                  <c:v>2755</c:v>
                </c:pt>
                <c:pt idx="3387">
                  <c:v>2756</c:v>
                </c:pt>
                <c:pt idx="3388">
                  <c:v>2757</c:v>
                </c:pt>
                <c:pt idx="3389">
                  <c:v>2758</c:v>
                </c:pt>
                <c:pt idx="3390">
                  <c:v>2759</c:v>
                </c:pt>
                <c:pt idx="3391">
                  <c:v>2760</c:v>
                </c:pt>
                <c:pt idx="3392">
                  <c:v>2761</c:v>
                </c:pt>
                <c:pt idx="3393">
                  <c:v>2762</c:v>
                </c:pt>
                <c:pt idx="3394">
                  <c:v>2763</c:v>
                </c:pt>
                <c:pt idx="3395">
                  <c:v>2764</c:v>
                </c:pt>
                <c:pt idx="3396">
                  <c:v>2765</c:v>
                </c:pt>
                <c:pt idx="3397">
                  <c:v>2766</c:v>
                </c:pt>
                <c:pt idx="3398">
                  <c:v>2767</c:v>
                </c:pt>
                <c:pt idx="3399">
                  <c:v>2768</c:v>
                </c:pt>
                <c:pt idx="3400">
                  <c:v>2769</c:v>
                </c:pt>
                <c:pt idx="3401">
                  <c:v>2770</c:v>
                </c:pt>
                <c:pt idx="3402">
                  <c:v>2771</c:v>
                </c:pt>
                <c:pt idx="3403">
                  <c:v>2772</c:v>
                </c:pt>
                <c:pt idx="3404">
                  <c:v>2773</c:v>
                </c:pt>
                <c:pt idx="3405">
                  <c:v>2774</c:v>
                </c:pt>
                <c:pt idx="3406">
                  <c:v>2775</c:v>
                </c:pt>
                <c:pt idx="3407">
                  <c:v>2776</c:v>
                </c:pt>
                <c:pt idx="3408">
                  <c:v>2777</c:v>
                </c:pt>
                <c:pt idx="3409">
                  <c:v>2778</c:v>
                </c:pt>
                <c:pt idx="3410">
                  <c:v>2779</c:v>
                </c:pt>
                <c:pt idx="3411">
                  <c:v>2780</c:v>
                </c:pt>
                <c:pt idx="3412">
                  <c:v>2781</c:v>
                </c:pt>
                <c:pt idx="3413">
                  <c:v>2782</c:v>
                </c:pt>
                <c:pt idx="3414">
                  <c:v>2783</c:v>
                </c:pt>
                <c:pt idx="3415">
                  <c:v>2784</c:v>
                </c:pt>
                <c:pt idx="3416">
                  <c:v>2785</c:v>
                </c:pt>
                <c:pt idx="3417">
                  <c:v>2786</c:v>
                </c:pt>
                <c:pt idx="3418">
                  <c:v>2786</c:v>
                </c:pt>
                <c:pt idx="3419">
                  <c:v>2786</c:v>
                </c:pt>
                <c:pt idx="3420">
                  <c:v>2787</c:v>
                </c:pt>
                <c:pt idx="3421">
                  <c:v>2788</c:v>
                </c:pt>
                <c:pt idx="3422">
                  <c:v>2789</c:v>
                </c:pt>
                <c:pt idx="3423">
                  <c:v>2790</c:v>
                </c:pt>
                <c:pt idx="3424">
                  <c:v>2790</c:v>
                </c:pt>
                <c:pt idx="3425">
                  <c:v>2791</c:v>
                </c:pt>
                <c:pt idx="3426">
                  <c:v>2792</c:v>
                </c:pt>
                <c:pt idx="3427">
                  <c:v>2793</c:v>
                </c:pt>
                <c:pt idx="3428">
                  <c:v>2794</c:v>
                </c:pt>
                <c:pt idx="3429">
                  <c:v>2795</c:v>
                </c:pt>
                <c:pt idx="3430">
                  <c:v>2796</c:v>
                </c:pt>
                <c:pt idx="3431">
                  <c:v>2797</c:v>
                </c:pt>
                <c:pt idx="3432">
                  <c:v>2797</c:v>
                </c:pt>
                <c:pt idx="3433">
                  <c:v>2798</c:v>
                </c:pt>
                <c:pt idx="3434">
                  <c:v>2798</c:v>
                </c:pt>
                <c:pt idx="3435">
                  <c:v>2799</c:v>
                </c:pt>
                <c:pt idx="3436">
                  <c:v>2800</c:v>
                </c:pt>
                <c:pt idx="3437">
                  <c:v>2801</c:v>
                </c:pt>
                <c:pt idx="3438">
                  <c:v>2802</c:v>
                </c:pt>
                <c:pt idx="3439">
                  <c:v>2803</c:v>
                </c:pt>
                <c:pt idx="3440">
                  <c:v>2804</c:v>
                </c:pt>
                <c:pt idx="3441">
                  <c:v>2805</c:v>
                </c:pt>
                <c:pt idx="3442">
                  <c:v>2806</c:v>
                </c:pt>
                <c:pt idx="3443">
                  <c:v>2807</c:v>
                </c:pt>
                <c:pt idx="3444">
                  <c:v>2808</c:v>
                </c:pt>
                <c:pt idx="3445">
                  <c:v>2809</c:v>
                </c:pt>
                <c:pt idx="3446">
                  <c:v>2810</c:v>
                </c:pt>
                <c:pt idx="3447">
                  <c:v>2811</c:v>
                </c:pt>
                <c:pt idx="3448">
                  <c:v>2812</c:v>
                </c:pt>
                <c:pt idx="3449">
                  <c:v>2813</c:v>
                </c:pt>
                <c:pt idx="3450">
                  <c:v>2814</c:v>
                </c:pt>
                <c:pt idx="3451">
                  <c:v>2815</c:v>
                </c:pt>
                <c:pt idx="3452">
                  <c:v>2816</c:v>
                </c:pt>
                <c:pt idx="3453">
                  <c:v>2817</c:v>
                </c:pt>
                <c:pt idx="3454">
                  <c:v>2818</c:v>
                </c:pt>
                <c:pt idx="3455">
                  <c:v>2819</c:v>
                </c:pt>
                <c:pt idx="3456">
                  <c:v>2820</c:v>
                </c:pt>
                <c:pt idx="3457">
                  <c:v>2821</c:v>
                </c:pt>
                <c:pt idx="3458">
                  <c:v>2822</c:v>
                </c:pt>
                <c:pt idx="3459">
                  <c:v>2823</c:v>
                </c:pt>
                <c:pt idx="3460">
                  <c:v>2823</c:v>
                </c:pt>
                <c:pt idx="3461">
                  <c:v>2824</c:v>
                </c:pt>
                <c:pt idx="3462">
                  <c:v>2825</c:v>
                </c:pt>
                <c:pt idx="3463">
                  <c:v>2826</c:v>
                </c:pt>
                <c:pt idx="3464">
                  <c:v>2827</c:v>
                </c:pt>
                <c:pt idx="3465">
                  <c:v>2828</c:v>
                </c:pt>
                <c:pt idx="3466">
                  <c:v>2829</c:v>
                </c:pt>
                <c:pt idx="3467">
                  <c:v>2830</c:v>
                </c:pt>
                <c:pt idx="3468">
                  <c:v>2831</c:v>
                </c:pt>
                <c:pt idx="3469">
                  <c:v>2832</c:v>
                </c:pt>
                <c:pt idx="3470">
                  <c:v>2833</c:v>
                </c:pt>
                <c:pt idx="3471">
                  <c:v>2834</c:v>
                </c:pt>
                <c:pt idx="3472">
                  <c:v>2835</c:v>
                </c:pt>
                <c:pt idx="3473">
                  <c:v>2835</c:v>
                </c:pt>
                <c:pt idx="3474">
                  <c:v>2836</c:v>
                </c:pt>
                <c:pt idx="3475">
                  <c:v>2837</c:v>
                </c:pt>
                <c:pt idx="3476">
                  <c:v>2837</c:v>
                </c:pt>
                <c:pt idx="3477">
                  <c:v>2838</c:v>
                </c:pt>
                <c:pt idx="3478">
                  <c:v>2839</c:v>
                </c:pt>
                <c:pt idx="3479">
                  <c:v>2840</c:v>
                </c:pt>
                <c:pt idx="3480">
                  <c:v>2841</c:v>
                </c:pt>
                <c:pt idx="3481">
                  <c:v>2842</c:v>
                </c:pt>
                <c:pt idx="3482">
                  <c:v>2843</c:v>
                </c:pt>
                <c:pt idx="3483">
                  <c:v>2844</c:v>
                </c:pt>
                <c:pt idx="3484">
                  <c:v>2845</c:v>
                </c:pt>
                <c:pt idx="3485">
                  <c:v>2846</c:v>
                </c:pt>
                <c:pt idx="3486">
                  <c:v>2847</c:v>
                </c:pt>
                <c:pt idx="3487">
                  <c:v>2848</c:v>
                </c:pt>
                <c:pt idx="3488">
                  <c:v>2849</c:v>
                </c:pt>
                <c:pt idx="3489">
                  <c:v>2850</c:v>
                </c:pt>
                <c:pt idx="3490">
                  <c:v>2851</c:v>
                </c:pt>
                <c:pt idx="3491">
                  <c:v>2852</c:v>
                </c:pt>
                <c:pt idx="3492">
                  <c:v>2853</c:v>
                </c:pt>
                <c:pt idx="3493">
                  <c:v>2854</c:v>
                </c:pt>
                <c:pt idx="3494">
                  <c:v>2855</c:v>
                </c:pt>
                <c:pt idx="3495">
                  <c:v>2856</c:v>
                </c:pt>
                <c:pt idx="3496">
                  <c:v>2857</c:v>
                </c:pt>
                <c:pt idx="3497">
                  <c:v>2858</c:v>
                </c:pt>
                <c:pt idx="3498">
                  <c:v>2859</c:v>
                </c:pt>
                <c:pt idx="3499">
                  <c:v>2860</c:v>
                </c:pt>
                <c:pt idx="3500">
                  <c:v>2861</c:v>
                </c:pt>
                <c:pt idx="3501">
                  <c:v>2862</c:v>
                </c:pt>
                <c:pt idx="3502">
                  <c:v>2863</c:v>
                </c:pt>
                <c:pt idx="3503">
                  <c:v>2864</c:v>
                </c:pt>
                <c:pt idx="3504">
                  <c:v>2865</c:v>
                </c:pt>
                <c:pt idx="3505">
                  <c:v>2866</c:v>
                </c:pt>
                <c:pt idx="3506">
                  <c:v>2867</c:v>
                </c:pt>
                <c:pt idx="3507">
                  <c:v>2868</c:v>
                </c:pt>
                <c:pt idx="3508">
                  <c:v>2869</c:v>
                </c:pt>
                <c:pt idx="3509">
                  <c:v>2870</c:v>
                </c:pt>
                <c:pt idx="3510">
                  <c:v>2871</c:v>
                </c:pt>
                <c:pt idx="3511">
                  <c:v>2872</c:v>
                </c:pt>
                <c:pt idx="3512">
                  <c:v>2873</c:v>
                </c:pt>
                <c:pt idx="3513">
                  <c:v>2874</c:v>
                </c:pt>
                <c:pt idx="3514">
                  <c:v>2875</c:v>
                </c:pt>
                <c:pt idx="3515">
                  <c:v>2876</c:v>
                </c:pt>
                <c:pt idx="3516">
                  <c:v>2876</c:v>
                </c:pt>
                <c:pt idx="3517">
                  <c:v>2877</c:v>
                </c:pt>
                <c:pt idx="3518">
                  <c:v>2878</c:v>
                </c:pt>
                <c:pt idx="3519">
                  <c:v>2879</c:v>
                </c:pt>
                <c:pt idx="3520">
                  <c:v>2880</c:v>
                </c:pt>
                <c:pt idx="3521">
                  <c:v>2880</c:v>
                </c:pt>
                <c:pt idx="3522">
                  <c:v>2881</c:v>
                </c:pt>
                <c:pt idx="3523">
                  <c:v>2881</c:v>
                </c:pt>
                <c:pt idx="3524">
                  <c:v>2881</c:v>
                </c:pt>
                <c:pt idx="3525">
                  <c:v>2881</c:v>
                </c:pt>
                <c:pt idx="3526">
                  <c:v>2882</c:v>
                </c:pt>
                <c:pt idx="3527">
                  <c:v>2883</c:v>
                </c:pt>
                <c:pt idx="3528">
                  <c:v>2884</c:v>
                </c:pt>
                <c:pt idx="3529">
                  <c:v>2885</c:v>
                </c:pt>
                <c:pt idx="3530">
                  <c:v>2886</c:v>
                </c:pt>
                <c:pt idx="3531">
                  <c:v>2887</c:v>
                </c:pt>
                <c:pt idx="3532">
                  <c:v>2888</c:v>
                </c:pt>
                <c:pt idx="3533">
                  <c:v>2889</c:v>
                </c:pt>
                <c:pt idx="3534">
                  <c:v>2890</c:v>
                </c:pt>
                <c:pt idx="3535">
                  <c:v>2891</c:v>
                </c:pt>
                <c:pt idx="3536">
                  <c:v>2892</c:v>
                </c:pt>
                <c:pt idx="3537">
                  <c:v>2893</c:v>
                </c:pt>
                <c:pt idx="3538">
                  <c:v>2894</c:v>
                </c:pt>
                <c:pt idx="3539">
                  <c:v>2895</c:v>
                </c:pt>
                <c:pt idx="3540">
                  <c:v>2896</c:v>
                </c:pt>
                <c:pt idx="3541">
                  <c:v>2897</c:v>
                </c:pt>
                <c:pt idx="3542">
                  <c:v>2897</c:v>
                </c:pt>
                <c:pt idx="3543">
                  <c:v>2898</c:v>
                </c:pt>
                <c:pt idx="3544">
                  <c:v>2899</c:v>
                </c:pt>
                <c:pt idx="3545">
                  <c:v>2900</c:v>
                </c:pt>
                <c:pt idx="3546">
                  <c:v>2901</c:v>
                </c:pt>
                <c:pt idx="3547">
                  <c:v>2902</c:v>
                </c:pt>
                <c:pt idx="3548">
                  <c:v>2903</c:v>
                </c:pt>
                <c:pt idx="3549">
                  <c:v>2904</c:v>
                </c:pt>
                <c:pt idx="3550">
                  <c:v>2905</c:v>
                </c:pt>
                <c:pt idx="3551">
                  <c:v>2906</c:v>
                </c:pt>
                <c:pt idx="3552">
                  <c:v>2907</c:v>
                </c:pt>
                <c:pt idx="3553">
                  <c:v>2908</c:v>
                </c:pt>
                <c:pt idx="3554">
                  <c:v>2908</c:v>
                </c:pt>
                <c:pt idx="3555">
                  <c:v>2909</c:v>
                </c:pt>
                <c:pt idx="3556">
                  <c:v>2910</c:v>
                </c:pt>
                <c:pt idx="3557">
                  <c:v>2911</c:v>
                </c:pt>
                <c:pt idx="3558">
                  <c:v>2912</c:v>
                </c:pt>
                <c:pt idx="3559">
                  <c:v>2913</c:v>
                </c:pt>
                <c:pt idx="3560">
                  <c:v>2914</c:v>
                </c:pt>
                <c:pt idx="3561">
                  <c:v>2915</c:v>
                </c:pt>
                <c:pt idx="3562">
                  <c:v>2916</c:v>
                </c:pt>
                <c:pt idx="3563">
                  <c:v>2917</c:v>
                </c:pt>
                <c:pt idx="3564">
                  <c:v>2917</c:v>
                </c:pt>
                <c:pt idx="3565">
                  <c:v>2917</c:v>
                </c:pt>
                <c:pt idx="3566">
                  <c:v>2918</c:v>
                </c:pt>
                <c:pt idx="3567">
                  <c:v>2919</c:v>
                </c:pt>
                <c:pt idx="3568">
                  <c:v>2920</c:v>
                </c:pt>
                <c:pt idx="3569">
                  <c:v>2920</c:v>
                </c:pt>
                <c:pt idx="3570">
                  <c:v>2921</c:v>
                </c:pt>
                <c:pt idx="3571">
                  <c:v>2921</c:v>
                </c:pt>
                <c:pt idx="3572">
                  <c:v>2921</c:v>
                </c:pt>
                <c:pt idx="3573">
                  <c:v>2922</c:v>
                </c:pt>
                <c:pt idx="3574">
                  <c:v>2923</c:v>
                </c:pt>
                <c:pt idx="3575">
                  <c:v>2923</c:v>
                </c:pt>
                <c:pt idx="3576">
                  <c:v>2923</c:v>
                </c:pt>
                <c:pt idx="3577">
                  <c:v>2924</c:v>
                </c:pt>
                <c:pt idx="3578">
                  <c:v>2925</c:v>
                </c:pt>
                <c:pt idx="3579">
                  <c:v>2926</c:v>
                </c:pt>
                <c:pt idx="3580">
                  <c:v>2927</c:v>
                </c:pt>
                <c:pt idx="3581">
                  <c:v>2928</c:v>
                </c:pt>
                <c:pt idx="3582">
                  <c:v>2929</c:v>
                </c:pt>
                <c:pt idx="3583">
                  <c:v>2930</c:v>
                </c:pt>
                <c:pt idx="3584">
                  <c:v>2931</c:v>
                </c:pt>
                <c:pt idx="3585">
                  <c:v>2931</c:v>
                </c:pt>
                <c:pt idx="3586">
                  <c:v>2932</c:v>
                </c:pt>
                <c:pt idx="3587">
                  <c:v>2933</c:v>
                </c:pt>
                <c:pt idx="3588">
                  <c:v>2934</c:v>
                </c:pt>
                <c:pt idx="3589">
                  <c:v>2935</c:v>
                </c:pt>
                <c:pt idx="3590">
                  <c:v>2936</c:v>
                </c:pt>
                <c:pt idx="3591">
                  <c:v>2937</c:v>
                </c:pt>
                <c:pt idx="3592">
                  <c:v>2938</c:v>
                </c:pt>
                <c:pt idx="3593">
                  <c:v>2939</c:v>
                </c:pt>
                <c:pt idx="3594">
                  <c:v>2940</c:v>
                </c:pt>
                <c:pt idx="3595">
                  <c:v>2941</c:v>
                </c:pt>
                <c:pt idx="3596">
                  <c:v>2942</c:v>
                </c:pt>
                <c:pt idx="3597">
                  <c:v>2943</c:v>
                </c:pt>
                <c:pt idx="3598">
                  <c:v>2943</c:v>
                </c:pt>
                <c:pt idx="3599">
                  <c:v>2944</c:v>
                </c:pt>
                <c:pt idx="3600">
                  <c:v>2945</c:v>
                </c:pt>
                <c:pt idx="3601">
                  <c:v>2946</c:v>
                </c:pt>
                <c:pt idx="3602">
                  <c:v>2947</c:v>
                </c:pt>
                <c:pt idx="3603">
                  <c:v>2948</c:v>
                </c:pt>
                <c:pt idx="3604">
                  <c:v>2949</c:v>
                </c:pt>
                <c:pt idx="3605">
                  <c:v>2950</c:v>
                </c:pt>
                <c:pt idx="3606">
                  <c:v>2951</c:v>
                </c:pt>
                <c:pt idx="3607">
                  <c:v>2952</c:v>
                </c:pt>
                <c:pt idx="3608">
                  <c:v>2953</c:v>
                </c:pt>
                <c:pt idx="3609">
                  <c:v>2954</c:v>
                </c:pt>
                <c:pt idx="3610">
                  <c:v>2955</c:v>
                </c:pt>
                <c:pt idx="3611">
                  <c:v>2956</c:v>
                </c:pt>
                <c:pt idx="3612">
                  <c:v>2957</c:v>
                </c:pt>
                <c:pt idx="3613">
                  <c:v>2958</c:v>
                </c:pt>
                <c:pt idx="3614">
                  <c:v>2959</c:v>
                </c:pt>
                <c:pt idx="3615">
                  <c:v>2960</c:v>
                </c:pt>
                <c:pt idx="3616">
                  <c:v>2961</c:v>
                </c:pt>
                <c:pt idx="3617">
                  <c:v>2962</c:v>
                </c:pt>
                <c:pt idx="3618">
                  <c:v>2963</c:v>
                </c:pt>
                <c:pt idx="3619">
                  <c:v>2963</c:v>
                </c:pt>
                <c:pt idx="3620">
                  <c:v>2964</c:v>
                </c:pt>
                <c:pt idx="3621">
                  <c:v>2965</c:v>
                </c:pt>
                <c:pt idx="3622">
                  <c:v>2966</c:v>
                </c:pt>
                <c:pt idx="3623">
                  <c:v>2966</c:v>
                </c:pt>
                <c:pt idx="3624">
                  <c:v>2967</c:v>
                </c:pt>
                <c:pt idx="3625">
                  <c:v>2967</c:v>
                </c:pt>
                <c:pt idx="3626">
                  <c:v>2967</c:v>
                </c:pt>
                <c:pt idx="3627">
                  <c:v>2968</c:v>
                </c:pt>
                <c:pt idx="3628">
                  <c:v>2968</c:v>
                </c:pt>
                <c:pt idx="3629">
                  <c:v>2968</c:v>
                </c:pt>
                <c:pt idx="3630">
                  <c:v>2969</c:v>
                </c:pt>
                <c:pt idx="3631">
                  <c:v>2970</c:v>
                </c:pt>
                <c:pt idx="3632">
                  <c:v>2971</c:v>
                </c:pt>
                <c:pt idx="3633">
                  <c:v>2972</c:v>
                </c:pt>
                <c:pt idx="3634">
                  <c:v>2973</c:v>
                </c:pt>
                <c:pt idx="3635">
                  <c:v>2974</c:v>
                </c:pt>
                <c:pt idx="3636">
                  <c:v>2975</c:v>
                </c:pt>
                <c:pt idx="3637">
                  <c:v>2976</c:v>
                </c:pt>
                <c:pt idx="3638">
                  <c:v>2977</c:v>
                </c:pt>
                <c:pt idx="3639">
                  <c:v>2978</c:v>
                </c:pt>
                <c:pt idx="3640">
                  <c:v>2979</c:v>
                </c:pt>
                <c:pt idx="3641">
                  <c:v>2980</c:v>
                </c:pt>
                <c:pt idx="3642">
                  <c:v>2981</c:v>
                </c:pt>
                <c:pt idx="3643">
                  <c:v>2982</c:v>
                </c:pt>
                <c:pt idx="3644">
                  <c:v>2983</c:v>
                </c:pt>
                <c:pt idx="3645">
                  <c:v>2984</c:v>
                </c:pt>
                <c:pt idx="3646">
                  <c:v>2985</c:v>
                </c:pt>
                <c:pt idx="3647">
                  <c:v>2986</c:v>
                </c:pt>
                <c:pt idx="3648">
                  <c:v>2987</c:v>
                </c:pt>
                <c:pt idx="3649">
                  <c:v>2988</c:v>
                </c:pt>
                <c:pt idx="3650">
                  <c:v>2989</c:v>
                </c:pt>
                <c:pt idx="3651">
                  <c:v>2989</c:v>
                </c:pt>
                <c:pt idx="3652">
                  <c:v>2990</c:v>
                </c:pt>
                <c:pt idx="3653">
                  <c:v>2990</c:v>
                </c:pt>
                <c:pt idx="3654">
                  <c:v>2990</c:v>
                </c:pt>
                <c:pt idx="3655">
                  <c:v>2990</c:v>
                </c:pt>
                <c:pt idx="3656">
                  <c:v>2991</c:v>
                </c:pt>
                <c:pt idx="3657">
                  <c:v>2992</c:v>
                </c:pt>
                <c:pt idx="3658">
                  <c:v>2993</c:v>
                </c:pt>
                <c:pt idx="3659">
                  <c:v>2994</c:v>
                </c:pt>
                <c:pt idx="3660">
                  <c:v>2995</c:v>
                </c:pt>
                <c:pt idx="3661">
                  <c:v>2996</c:v>
                </c:pt>
                <c:pt idx="3662">
                  <c:v>2997</c:v>
                </c:pt>
                <c:pt idx="3663">
                  <c:v>2998</c:v>
                </c:pt>
                <c:pt idx="3664">
                  <c:v>2999</c:v>
                </c:pt>
                <c:pt idx="3665">
                  <c:v>3000</c:v>
                </c:pt>
                <c:pt idx="3666">
                  <c:v>3001</c:v>
                </c:pt>
                <c:pt idx="3667">
                  <c:v>3002</c:v>
                </c:pt>
                <c:pt idx="3668">
                  <c:v>3003</c:v>
                </c:pt>
                <c:pt idx="3669">
                  <c:v>3004</c:v>
                </c:pt>
                <c:pt idx="3670">
                  <c:v>3005</c:v>
                </c:pt>
                <c:pt idx="3671">
                  <c:v>3006</c:v>
                </c:pt>
                <c:pt idx="3672">
                  <c:v>3007</c:v>
                </c:pt>
                <c:pt idx="3673">
                  <c:v>3008</c:v>
                </c:pt>
                <c:pt idx="3674">
                  <c:v>3009</c:v>
                </c:pt>
                <c:pt idx="3675">
                  <c:v>3010</c:v>
                </c:pt>
                <c:pt idx="3676">
                  <c:v>3011</c:v>
                </c:pt>
                <c:pt idx="3677">
                  <c:v>3012</c:v>
                </c:pt>
                <c:pt idx="3678">
                  <c:v>3013</c:v>
                </c:pt>
                <c:pt idx="3679">
                  <c:v>3014</c:v>
                </c:pt>
                <c:pt idx="3680">
                  <c:v>3015</c:v>
                </c:pt>
                <c:pt idx="3681">
                  <c:v>3016</c:v>
                </c:pt>
                <c:pt idx="3682">
                  <c:v>3017</c:v>
                </c:pt>
                <c:pt idx="3683">
                  <c:v>3017</c:v>
                </c:pt>
                <c:pt idx="3684">
                  <c:v>3017</c:v>
                </c:pt>
                <c:pt idx="3685">
                  <c:v>3018</c:v>
                </c:pt>
                <c:pt idx="3686">
                  <c:v>3019</c:v>
                </c:pt>
                <c:pt idx="3687">
                  <c:v>3020</c:v>
                </c:pt>
                <c:pt idx="3688">
                  <c:v>3021</c:v>
                </c:pt>
                <c:pt idx="3689">
                  <c:v>3022</c:v>
                </c:pt>
                <c:pt idx="3690">
                  <c:v>3023</c:v>
                </c:pt>
                <c:pt idx="3691">
                  <c:v>3024</c:v>
                </c:pt>
                <c:pt idx="3692">
                  <c:v>3025</c:v>
                </c:pt>
                <c:pt idx="3693">
                  <c:v>3026</c:v>
                </c:pt>
                <c:pt idx="3694">
                  <c:v>3026</c:v>
                </c:pt>
                <c:pt idx="3695">
                  <c:v>3026</c:v>
                </c:pt>
                <c:pt idx="3696">
                  <c:v>3027</c:v>
                </c:pt>
                <c:pt idx="3697">
                  <c:v>3028</c:v>
                </c:pt>
                <c:pt idx="3698">
                  <c:v>3029</c:v>
                </c:pt>
                <c:pt idx="3699">
                  <c:v>3030</c:v>
                </c:pt>
                <c:pt idx="3700">
                  <c:v>3031</c:v>
                </c:pt>
                <c:pt idx="3701">
                  <c:v>3032</c:v>
                </c:pt>
                <c:pt idx="3702">
                  <c:v>3033</c:v>
                </c:pt>
                <c:pt idx="3703">
                  <c:v>3034</c:v>
                </c:pt>
                <c:pt idx="3704">
                  <c:v>3035</c:v>
                </c:pt>
                <c:pt idx="3705">
                  <c:v>3036</c:v>
                </c:pt>
                <c:pt idx="3706">
                  <c:v>3037</c:v>
                </c:pt>
                <c:pt idx="3707">
                  <c:v>3038</c:v>
                </c:pt>
                <c:pt idx="3708">
                  <c:v>3038</c:v>
                </c:pt>
                <c:pt idx="3709">
                  <c:v>3039</c:v>
                </c:pt>
                <c:pt idx="3710">
                  <c:v>3040</c:v>
                </c:pt>
                <c:pt idx="3711">
                  <c:v>3041</c:v>
                </c:pt>
                <c:pt idx="3712">
                  <c:v>3042</c:v>
                </c:pt>
                <c:pt idx="3713">
                  <c:v>3043</c:v>
                </c:pt>
                <c:pt idx="3714">
                  <c:v>3043</c:v>
                </c:pt>
                <c:pt idx="3715">
                  <c:v>3044</c:v>
                </c:pt>
                <c:pt idx="3716">
                  <c:v>3045</c:v>
                </c:pt>
                <c:pt idx="3717">
                  <c:v>3046</c:v>
                </c:pt>
                <c:pt idx="3718">
                  <c:v>3047</c:v>
                </c:pt>
                <c:pt idx="3719">
                  <c:v>3048</c:v>
                </c:pt>
                <c:pt idx="3720">
                  <c:v>3049</c:v>
                </c:pt>
                <c:pt idx="3721">
                  <c:v>3050</c:v>
                </c:pt>
                <c:pt idx="3722">
                  <c:v>3051</c:v>
                </c:pt>
                <c:pt idx="3723">
                  <c:v>3052</c:v>
                </c:pt>
                <c:pt idx="3724">
                  <c:v>3053</c:v>
                </c:pt>
                <c:pt idx="3725">
                  <c:v>3054</c:v>
                </c:pt>
                <c:pt idx="3726">
                  <c:v>3055</c:v>
                </c:pt>
                <c:pt idx="3727">
                  <c:v>3056</c:v>
                </c:pt>
                <c:pt idx="3728">
                  <c:v>3056</c:v>
                </c:pt>
                <c:pt idx="3729">
                  <c:v>3057</c:v>
                </c:pt>
                <c:pt idx="3730">
                  <c:v>3058</c:v>
                </c:pt>
                <c:pt idx="3731">
                  <c:v>3059</c:v>
                </c:pt>
                <c:pt idx="3732">
                  <c:v>3059</c:v>
                </c:pt>
                <c:pt idx="3733">
                  <c:v>3060</c:v>
                </c:pt>
                <c:pt idx="3734">
                  <c:v>3060</c:v>
                </c:pt>
                <c:pt idx="3735">
                  <c:v>3060</c:v>
                </c:pt>
                <c:pt idx="3736">
                  <c:v>3060</c:v>
                </c:pt>
                <c:pt idx="3737">
                  <c:v>3061</c:v>
                </c:pt>
                <c:pt idx="3738">
                  <c:v>3061</c:v>
                </c:pt>
                <c:pt idx="3739">
                  <c:v>3062</c:v>
                </c:pt>
                <c:pt idx="3740">
                  <c:v>3063</c:v>
                </c:pt>
                <c:pt idx="3741">
                  <c:v>3064</c:v>
                </c:pt>
                <c:pt idx="3742">
                  <c:v>3065</c:v>
                </c:pt>
                <c:pt idx="3743">
                  <c:v>3066</c:v>
                </c:pt>
                <c:pt idx="3744">
                  <c:v>3067</c:v>
                </c:pt>
                <c:pt idx="3745">
                  <c:v>3068</c:v>
                </c:pt>
                <c:pt idx="3746">
                  <c:v>3069</c:v>
                </c:pt>
                <c:pt idx="3747">
                  <c:v>3070</c:v>
                </c:pt>
                <c:pt idx="3748">
                  <c:v>3071</c:v>
                </c:pt>
                <c:pt idx="3749">
                  <c:v>3072</c:v>
                </c:pt>
                <c:pt idx="3750">
                  <c:v>3073</c:v>
                </c:pt>
                <c:pt idx="3751">
                  <c:v>3074</c:v>
                </c:pt>
                <c:pt idx="3752">
                  <c:v>3075</c:v>
                </c:pt>
                <c:pt idx="3753">
                  <c:v>3076</c:v>
                </c:pt>
                <c:pt idx="3754">
                  <c:v>3077</c:v>
                </c:pt>
                <c:pt idx="3755">
                  <c:v>3078</c:v>
                </c:pt>
                <c:pt idx="3756">
                  <c:v>3079</c:v>
                </c:pt>
                <c:pt idx="3757">
                  <c:v>3080</c:v>
                </c:pt>
                <c:pt idx="3758">
                  <c:v>3081</c:v>
                </c:pt>
                <c:pt idx="3759">
                  <c:v>3082</c:v>
                </c:pt>
                <c:pt idx="3760">
                  <c:v>3082</c:v>
                </c:pt>
                <c:pt idx="3761">
                  <c:v>3083</c:v>
                </c:pt>
                <c:pt idx="3762">
                  <c:v>3084</c:v>
                </c:pt>
                <c:pt idx="3763">
                  <c:v>3084</c:v>
                </c:pt>
                <c:pt idx="3764">
                  <c:v>3084</c:v>
                </c:pt>
                <c:pt idx="3765">
                  <c:v>3085</c:v>
                </c:pt>
                <c:pt idx="3766">
                  <c:v>3085</c:v>
                </c:pt>
                <c:pt idx="3767">
                  <c:v>3086</c:v>
                </c:pt>
                <c:pt idx="3768">
                  <c:v>3087</c:v>
                </c:pt>
                <c:pt idx="3769">
                  <c:v>3088</c:v>
                </c:pt>
                <c:pt idx="3770">
                  <c:v>3088</c:v>
                </c:pt>
                <c:pt idx="3771">
                  <c:v>3089</c:v>
                </c:pt>
                <c:pt idx="3772">
                  <c:v>3090</c:v>
                </c:pt>
                <c:pt idx="3773">
                  <c:v>3091</c:v>
                </c:pt>
                <c:pt idx="3774">
                  <c:v>3092</c:v>
                </c:pt>
                <c:pt idx="3775">
                  <c:v>3093</c:v>
                </c:pt>
                <c:pt idx="3776">
                  <c:v>3094</c:v>
                </c:pt>
                <c:pt idx="3777">
                  <c:v>3094</c:v>
                </c:pt>
                <c:pt idx="3778">
                  <c:v>3095</c:v>
                </c:pt>
                <c:pt idx="3779">
                  <c:v>3096</c:v>
                </c:pt>
                <c:pt idx="3780">
                  <c:v>3097</c:v>
                </c:pt>
                <c:pt idx="3781">
                  <c:v>3098</c:v>
                </c:pt>
                <c:pt idx="3782">
                  <c:v>3099</c:v>
                </c:pt>
                <c:pt idx="3783">
                  <c:v>3100</c:v>
                </c:pt>
                <c:pt idx="3784">
                  <c:v>3101</c:v>
                </c:pt>
                <c:pt idx="3785">
                  <c:v>3102</c:v>
                </c:pt>
                <c:pt idx="3786">
                  <c:v>3103</c:v>
                </c:pt>
                <c:pt idx="3787">
                  <c:v>3104</c:v>
                </c:pt>
                <c:pt idx="3788">
                  <c:v>3105</c:v>
                </c:pt>
                <c:pt idx="3789">
                  <c:v>3106</c:v>
                </c:pt>
                <c:pt idx="3790">
                  <c:v>3107</c:v>
                </c:pt>
                <c:pt idx="3791">
                  <c:v>3107</c:v>
                </c:pt>
                <c:pt idx="3792">
                  <c:v>3108</c:v>
                </c:pt>
                <c:pt idx="3793">
                  <c:v>3109</c:v>
                </c:pt>
                <c:pt idx="3794">
                  <c:v>3109</c:v>
                </c:pt>
                <c:pt idx="3795">
                  <c:v>3109</c:v>
                </c:pt>
                <c:pt idx="3796">
                  <c:v>3110</c:v>
                </c:pt>
                <c:pt idx="3797">
                  <c:v>3110</c:v>
                </c:pt>
                <c:pt idx="3798">
                  <c:v>3111</c:v>
                </c:pt>
                <c:pt idx="3799">
                  <c:v>3112</c:v>
                </c:pt>
                <c:pt idx="3800">
                  <c:v>3112</c:v>
                </c:pt>
                <c:pt idx="3801">
                  <c:v>3113</c:v>
                </c:pt>
                <c:pt idx="3802">
                  <c:v>3114</c:v>
                </c:pt>
                <c:pt idx="3803">
                  <c:v>3115</c:v>
                </c:pt>
                <c:pt idx="3804">
                  <c:v>3116</c:v>
                </c:pt>
                <c:pt idx="3805">
                  <c:v>3117</c:v>
                </c:pt>
                <c:pt idx="3806">
                  <c:v>3118</c:v>
                </c:pt>
                <c:pt idx="3807">
                  <c:v>3119</c:v>
                </c:pt>
                <c:pt idx="3808">
                  <c:v>3120</c:v>
                </c:pt>
                <c:pt idx="3809">
                  <c:v>3121</c:v>
                </c:pt>
                <c:pt idx="3810">
                  <c:v>3121</c:v>
                </c:pt>
                <c:pt idx="3811">
                  <c:v>3122</c:v>
                </c:pt>
                <c:pt idx="3812">
                  <c:v>3123</c:v>
                </c:pt>
                <c:pt idx="3813">
                  <c:v>3124</c:v>
                </c:pt>
                <c:pt idx="3814">
                  <c:v>3125</c:v>
                </c:pt>
                <c:pt idx="3815">
                  <c:v>3126</c:v>
                </c:pt>
                <c:pt idx="3816">
                  <c:v>3127</c:v>
                </c:pt>
                <c:pt idx="3817">
                  <c:v>3128</c:v>
                </c:pt>
                <c:pt idx="3818">
                  <c:v>3128</c:v>
                </c:pt>
                <c:pt idx="3819">
                  <c:v>3128</c:v>
                </c:pt>
                <c:pt idx="3820">
                  <c:v>3129</c:v>
                </c:pt>
                <c:pt idx="3821">
                  <c:v>3130</c:v>
                </c:pt>
                <c:pt idx="3822">
                  <c:v>3131</c:v>
                </c:pt>
                <c:pt idx="3823">
                  <c:v>3132</c:v>
                </c:pt>
                <c:pt idx="3824">
                  <c:v>3133</c:v>
                </c:pt>
                <c:pt idx="3825">
                  <c:v>3134</c:v>
                </c:pt>
                <c:pt idx="3826">
                  <c:v>3135</c:v>
                </c:pt>
                <c:pt idx="3827">
                  <c:v>3135</c:v>
                </c:pt>
                <c:pt idx="3828">
                  <c:v>3136</c:v>
                </c:pt>
                <c:pt idx="3829">
                  <c:v>3137</c:v>
                </c:pt>
                <c:pt idx="3830">
                  <c:v>3138</c:v>
                </c:pt>
                <c:pt idx="3831">
                  <c:v>3139</c:v>
                </c:pt>
                <c:pt idx="3832">
                  <c:v>3140</c:v>
                </c:pt>
                <c:pt idx="3833">
                  <c:v>3141</c:v>
                </c:pt>
                <c:pt idx="3834">
                  <c:v>3142</c:v>
                </c:pt>
                <c:pt idx="3835">
                  <c:v>3143</c:v>
                </c:pt>
                <c:pt idx="3836">
                  <c:v>3144</c:v>
                </c:pt>
                <c:pt idx="3837">
                  <c:v>3145</c:v>
                </c:pt>
                <c:pt idx="3838">
                  <c:v>3146</c:v>
                </c:pt>
                <c:pt idx="3839">
                  <c:v>3147</c:v>
                </c:pt>
                <c:pt idx="3840">
                  <c:v>3148</c:v>
                </c:pt>
                <c:pt idx="3841">
                  <c:v>3149</c:v>
                </c:pt>
                <c:pt idx="3842">
                  <c:v>3150</c:v>
                </c:pt>
                <c:pt idx="3843">
                  <c:v>3151</c:v>
                </c:pt>
                <c:pt idx="3844">
                  <c:v>3152</c:v>
                </c:pt>
                <c:pt idx="3845">
                  <c:v>3153</c:v>
                </c:pt>
                <c:pt idx="3846">
                  <c:v>3154</c:v>
                </c:pt>
                <c:pt idx="3847">
                  <c:v>3155</c:v>
                </c:pt>
                <c:pt idx="3848">
                  <c:v>3156</c:v>
                </c:pt>
                <c:pt idx="3849">
                  <c:v>3157</c:v>
                </c:pt>
                <c:pt idx="3850">
                  <c:v>3158</c:v>
                </c:pt>
                <c:pt idx="3851">
                  <c:v>3159</c:v>
                </c:pt>
                <c:pt idx="3852">
                  <c:v>3160</c:v>
                </c:pt>
                <c:pt idx="3853">
                  <c:v>3161</c:v>
                </c:pt>
                <c:pt idx="3854">
                  <c:v>3162</c:v>
                </c:pt>
                <c:pt idx="3855">
                  <c:v>3163</c:v>
                </c:pt>
                <c:pt idx="3856">
                  <c:v>3164</c:v>
                </c:pt>
                <c:pt idx="3857">
                  <c:v>3165</c:v>
                </c:pt>
                <c:pt idx="3858">
                  <c:v>3166</c:v>
                </c:pt>
                <c:pt idx="3859">
                  <c:v>3166</c:v>
                </c:pt>
                <c:pt idx="3860">
                  <c:v>3167</c:v>
                </c:pt>
                <c:pt idx="3861">
                  <c:v>3168</c:v>
                </c:pt>
                <c:pt idx="3862">
                  <c:v>3169</c:v>
                </c:pt>
                <c:pt idx="3863">
                  <c:v>3170</c:v>
                </c:pt>
                <c:pt idx="3864">
                  <c:v>3171</c:v>
                </c:pt>
                <c:pt idx="3865">
                  <c:v>3172</c:v>
                </c:pt>
                <c:pt idx="3866">
                  <c:v>3173</c:v>
                </c:pt>
                <c:pt idx="3867">
                  <c:v>3174</c:v>
                </c:pt>
                <c:pt idx="3868">
                  <c:v>3175</c:v>
                </c:pt>
                <c:pt idx="3869">
                  <c:v>3176</c:v>
                </c:pt>
                <c:pt idx="3870">
                  <c:v>3177</c:v>
                </c:pt>
                <c:pt idx="3871">
                  <c:v>3177</c:v>
                </c:pt>
                <c:pt idx="3872">
                  <c:v>3177</c:v>
                </c:pt>
                <c:pt idx="3873">
                  <c:v>3177</c:v>
                </c:pt>
                <c:pt idx="3874">
                  <c:v>3178</c:v>
                </c:pt>
                <c:pt idx="3875">
                  <c:v>3179</c:v>
                </c:pt>
                <c:pt idx="3876">
                  <c:v>3180</c:v>
                </c:pt>
                <c:pt idx="3877">
                  <c:v>3180</c:v>
                </c:pt>
                <c:pt idx="3878">
                  <c:v>3180</c:v>
                </c:pt>
                <c:pt idx="3879">
                  <c:v>3181</c:v>
                </c:pt>
                <c:pt idx="3880">
                  <c:v>3182</c:v>
                </c:pt>
                <c:pt idx="3881">
                  <c:v>3183</c:v>
                </c:pt>
                <c:pt idx="3882">
                  <c:v>3184</c:v>
                </c:pt>
                <c:pt idx="3883">
                  <c:v>3185</c:v>
                </c:pt>
                <c:pt idx="3884">
                  <c:v>3186</c:v>
                </c:pt>
                <c:pt idx="3885">
                  <c:v>3187</c:v>
                </c:pt>
                <c:pt idx="3886">
                  <c:v>3188</c:v>
                </c:pt>
                <c:pt idx="3887">
                  <c:v>3189</c:v>
                </c:pt>
                <c:pt idx="3888">
                  <c:v>3190</c:v>
                </c:pt>
                <c:pt idx="3889">
                  <c:v>3191</c:v>
                </c:pt>
                <c:pt idx="3890">
                  <c:v>3192</c:v>
                </c:pt>
                <c:pt idx="3891">
                  <c:v>3193</c:v>
                </c:pt>
                <c:pt idx="3892">
                  <c:v>3194</c:v>
                </c:pt>
                <c:pt idx="3893">
                  <c:v>3195</c:v>
                </c:pt>
                <c:pt idx="3894">
                  <c:v>3196</c:v>
                </c:pt>
                <c:pt idx="3895">
                  <c:v>3197</c:v>
                </c:pt>
                <c:pt idx="3896">
                  <c:v>3198</c:v>
                </c:pt>
                <c:pt idx="3897">
                  <c:v>3199</c:v>
                </c:pt>
                <c:pt idx="3898">
                  <c:v>3200</c:v>
                </c:pt>
                <c:pt idx="3899">
                  <c:v>3201</c:v>
                </c:pt>
                <c:pt idx="3900">
                  <c:v>3202</c:v>
                </c:pt>
                <c:pt idx="3901">
                  <c:v>3203</c:v>
                </c:pt>
                <c:pt idx="3902">
                  <c:v>3204</c:v>
                </c:pt>
                <c:pt idx="3903">
                  <c:v>3205</c:v>
                </c:pt>
                <c:pt idx="3904">
                  <c:v>3206</c:v>
                </c:pt>
                <c:pt idx="3905">
                  <c:v>3207</c:v>
                </c:pt>
                <c:pt idx="3906">
                  <c:v>3208</c:v>
                </c:pt>
                <c:pt idx="3907">
                  <c:v>3209</c:v>
                </c:pt>
                <c:pt idx="3908">
                  <c:v>3210</c:v>
                </c:pt>
                <c:pt idx="3909">
                  <c:v>3211</c:v>
                </c:pt>
                <c:pt idx="3910">
                  <c:v>3212</c:v>
                </c:pt>
                <c:pt idx="3911">
                  <c:v>3212</c:v>
                </c:pt>
                <c:pt idx="3912">
                  <c:v>3212</c:v>
                </c:pt>
                <c:pt idx="3913">
                  <c:v>3212</c:v>
                </c:pt>
                <c:pt idx="3914">
                  <c:v>3213</c:v>
                </c:pt>
                <c:pt idx="3915">
                  <c:v>3214</c:v>
                </c:pt>
                <c:pt idx="3916">
                  <c:v>3214</c:v>
                </c:pt>
                <c:pt idx="3917">
                  <c:v>3215</c:v>
                </c:pt>
                <c:pt idx="3918">
                  <c:v>3216</c:v>
                </c:pt>
                <c:pt idx="3919">
                  <c:v>3217</c:v>
                </c:pt>
                <c:pt idx="3920">
                  <c:v>3218</c:v>
                </c:pt>
                <c:pt idx="3921">
                  <c:v>3218</c:v>
                </c:pt>
                <c:pt idx="3922">
                  <c:v>3218</c:v>
                </c:pt>
                <c:pt idx="3923">
                  <c:v>3219</c:v>
                </c:pt>
                <c:pt idx="3924">
                  <c:v>3220</c:v>
                </c:pt>
                <c:pt idx="3925">
                  <c:v>3221</c:v>
                </c:pt>
                <c:pt idx="3926">
                  <c:v>3221</c:v>
                </c:pt>
                <c:pt idx="3927">
                  <c:v>3222</c:v>
                </c:pt>
                <c:pt idx="3928">
                  <c:v>3223</c:v>
                </c:pt>
                <c:pt idx="3929">
                  <c:v>3224</c:v>
                </c:pt>
                <c:pt idx="3930">
                  <c:v>3224</c:v>
                </c:pt>
                <c:pt idx="3931">
                  <c:v>3225</c:v>
                </c:pt>
                <c:pt idx="3932">
                  <c:v>3225</c:v>
                </c:pt>
                <c:pt idx="3933">
                  <c:v>3225</c:v>
                </c:pt>
                <c:pt idx="3934">
                  <c:v>3225</c:v>
                </c:pt>
                <c:pt idx="3935">
                  <c:v>3226</c:v>
                </c:pt>
                <c:pt idx="3936">
                  <c:v>3226</c:v>
                </c:pt>
                <c:pt idx="3937">
                  <c:v>3227</c:v>
                </c:pt>
                <c:pt idx="3938">
                  <c:v>3228</c:v>
                </c:pt>
                <c:pt idx="3939">
                  <c:v>3229</c:v>
                </c:pt>
                <c:pt idx="3940">
                  <c:v>3230</c:v>
                </c:pt>
                <c:pt idx="3941">
                  <c:v>3231</c:v>
                </c:pt>
                <c:pt idx="3942">
                  <c:v>3232</c:v>
                </c:pt>
                <c:pt idx="3943">
                  <c:v>3233</c:v>
                </c:pt>
                <c:pt idx="3944">
                  <c:v>3234</c:v>
                </c:pt>
                <c:pt idx="3945">
                  <c:v>3234</c:v>
                </c:pt>
                <c:pt idx="3946">
                  <c:v>3234</c:v>
                </c:pt>
                <c:pt idx="3947">
                  <c:v>3235</c:v>
                </c:pt>
                <c:pt idx="3948">
                  <c:v>3236</c:v>
                </c:pt>
                <c:pt idx="3949">
                  <c:v>3237</c:v>
                </c:pt>
                <c:pt idx="3950">
                  <c:v>3238</c:v>
                </c:pt>
                <c:pt idx="3951">
                  <c:v>3239</c:v>
                </c:pt>
                <c:pt idx="3952">
                  <c:v>3240</c:v>
                </c:pt>
                <c:pt idx="3953">
                  <c:v>3240</c:v>
                </c:pt>
                <c:pt idx="3954">
                  <c:v>3241</c:v>
                </c:pt>
                <c:pt idx="3955">
                  <c:v>3242</c:v>
                </c:pt>
                <c:pt idx="3956">
                  <c:v>3242</c:v>
                </c:pt>
                <c:pt idx="3957">
                  <c:v>3243</c:v>
                </c:pt>
                <c:pt idx="3958">
                  <c:v>3244</c:v>
                </c:pt>
                <c:pt idx="3959">
                  <c:v>3245</c:v>
                </c:pt>
                <c:pt idx="3960">
                  <c:v>3246</c:v>
                </c:pt>
                <c:pt idx="3961">
                  <c:v>3247</c:v>
                </c:pt>
                <c:pt idx="3962">
                  <c:v>3248</c:v>
                </c:pt>
                <c:pt idx="3963">
                  <c:v>3249</c:v>
                </c:pt>
                <c:pt idx="3964">
                  <c:v>3250</c:v>
                </c:pt>
                <c:pt idx="3965">
                  <c:v>3251</c:v>
                </c:pt>
                <c:pt idx="3966">
                  <c:v>3252</c:v>
                </c:pt>
                <c:pt idx="3967">
                  <c:v>3253</c:v>
                </c:pt>
                <c:pt idx="3968">
                  <c:v>3254</c:v>
                </c:pt>
                <c:pt idx="3969">
                  <c:v>3255</c:v>
                </c:pt>
                <c:pt idx="3970">
                  <c:v>3256</c:v>
                </c:pt>
                <c:pt idx="3971">
                  <c:v>3257</c:v>
                </c:pt>
                <c:pt idx="3972">
                  <c:v>3258</c:v>
                </c:pt>
                <c:pt idx="3973">
                  <c:v>3259</c:v>
                </c:pt>
                <c:pt idx="3974">
                  <c:v>3260</c:v>
                </c:pt>
                <c:pt idx="3975">
                  <c:v>3261</c:v>
                </c:pt>
                <c:pt idx="3976">
                  <c:v>3262</c:v>
                </c:pt>
                <c:pt idx="3977">
                  <c:v>3263</c:v>
                </c:pt>
                <c:pt idx="3978">
                  <c:v>3263</c:v>
                </c:pt>
                <c:pt idx="3979">
                  <c:v>3263</c:v>
                </c:pt>
                <c:pt idx="3980">
                  <c:v>3264</c:v>
                </c:pt>
                <c:pt idx="3981">
                  <c:v>3265</c:v>
                </c:pt>
                <c:pt idx="3982">
                  <c:v>3266</c:v>
                </c:pt>
                <c:pt idx="3983">
                  <c:v>3266</c:v>
                </c:pt>
                <c:pt idx="3984">
                  <c:v>3266</c:v>
                </c:pt>
                <c:pt idx="3985">
                  <c:v>3267</c:v>
                </c:pt>
                <c:pt idx="3986">
                  <c:v>3268</c:v>
                </c:pt>
                <c:pt idx="3987">
                  <c:v>3268</c:v>
                </c:pt>
                <c:pt idx="3988">
                  <c:v>3269</c:v>
                </c:pt>
                <c:pt idx="3989">
                  <c:v>3270</c:v>
                </c:pt>
                <c:pt idx="3990">
                  <c:v>3271</c:v>
                </c:pt>
                <c:pt idx="3991">
                  <c:v>3272</c:v>
                </c:pt>
                <c:pt idx="3992">
                  <c:v>3273</c:v>
                </c:pt>
                <c:pt idx="3993">
                  <c:v>3274</c:v>
                </c:pt>
                <c:pt idx="3994">
                  <c:v>3275</c:v>
                </c:pt>
                <c:pt idx="3995">
                  <c:v>3276</c:v>
                </c:pt>
                <c:pt idx="3996">
                  <c:v>3277</c:v>
                </c:pt>
                <c:pt idx="3997">
                  <c:v>3278</c:v>
                </c:pt>
                <c:pt idx="3998">
                  <c:v>3279</c:v>
                </c:pt>
                <c:pt idx="3999">
                  <c:v>3280</c:v>
                </c:pt>
                <c:pt idx="4000">
                  <c:v>3281</c:v>
                </c:pt>
                <c:pt idx="4001">
                  <c:v>3282</c:v>
                </c:pt>
                <c:pt idx="4002">
                  <c:v>3283</c:v>
                </c:pt>
                <c:pt idx="4003">
                  <c:v>3284</c:v>
                </c:pt>
                <c:pt idx="4004">
                  <c:v>3285</c:v>
                </c:pt>
                <c:pt idx="4005">
                  <c:v>3286</c:v>
                </c:pt>
                <c:pt idx="4006">
                  <c:v>3287</c:v>
                </c:pt>
                <c:pt idx="4007">
                  <c:v>3288</c:v>
                </c:pt>
                <c:pt idx="4008">
                  <c:v>3289</c:v>
                </c:pt>
                <c:pt idx="4009">
                  <c:v>3289</c:v>
                </c:pt>
                <c:pt idx="4010">
                  <c:v>3290</c:v>
                </c:pt>
                <c:pt idx="4011">
                  <c:v>3291</c:v>
                </c:pt>
                <c:pt idx="4012">
                  <c:v>3292</c:v>
                </c:pt>
                <c:pt idx="4013">
                  <c:v>3293</c:v>
                </c:pt>
                <c:pt idx="4014">
                  <c:v>3294</c:v>
                </c:pt>
                <c:pt idx="4015">
                  <c:v>3295</c:v>
                </c:pt>
                <c:pt idx="4016">
                  <c:v>3296</c:v>
                </c:pt>
                <c:pt idx="4017">
                  <c:v>3297</c:v>
                </c:pt>
                <c:pt idx="4018">
                  <c:v>3298</c:v>
                </c:pt>
                <c:pt idx="4019">
                  <c:v>3299</c:v>
                </c:pt>
                <c:pt idx="4020">
                  <c:v>3300</c:v>
                </c:pt>
                <c:pt idx="4021">
                  <c:v>3301</c:v>
                </c:pt>
                <c:pt idx="4022">
                  <c:v>3302</c:v>
                </c:pt>
                <c:pt idx="4023">
                  <c:v>3303</c:v>
                </c:pt>
                <c:pt idx="4024">
                  <c:v>3304</c:v>
                </c:pt>
                <c:pt idx="4025">
                  <c:v>3305</c:v>
                </c:pt>
                <c:pt idx="4026">
                  <c:v>3306</c:v>
                </c:pt>
                <c:pt idx="4027">
                  <c:v>3307</c:v>
                </c:pt>
                <c:pt idx="4028">
                  <c:v>3308</c:v>
                </c:pt>
                <c:pt idx="4029">
                  <c:v>3309</c:v>
                </c:pt>
                <c:pt idx="4030">
                  <c:v>3310</c:v>
                </c:pt>
                <c:pt idx="4031">
                  <c:v>3311</c:v>
                </c:pt>
                <c:pt idx="4032">
                  <c:v>3311</c:v>
                </c:pt>
                <c:pt idx="4033">
                  <c:v>3312</c:v>
                </c:pt>
                <c:pt idx="4034">
                  <c:v>3313</c:v>
                </c:pt>
                <c:pt idx="4035">
                  <c:v>3314</c:v>
                </c:pt>
                <c:pt idx="4036">
                  <c:v>3315</c:v>
                </c:pt>
                <c:pt idx="4037">
                  <c:v>3316</c:v>
                </c:pt>
                <c:pt idx="4038">
                  <c:v>3317</c:v>
                </c:pt>
                <c:pt idx="4039">
                  <c:v>3318</c:v>
                </c:pt>
                <c:pt idx="4040">
                  <c:v>3318</c:v>
                </c:pt>
                <c:pt idx="4041">
                  <c:v>3319</c:v>
                </c:pt>
                <c:pt idx="4042">
                  <c:v>3319</c:v>
                </c:pt>
                <c:pt idx="4043">
                  <c:v>3319</c:v>
                </c:pt>
                <c:pt idx="4044">
                  <c:v>3319</c:v>
                </c:pt>
                <c:pt idx="4045">
                  <c:v>3319</c:v>
                </c:pt>
                <c:pt idx="4046">
                  <c:v>3319</c:v>
                </c:pt>
                <c:pt idx="4047">
                  <c:v>3319</c:v>
                </c:pt>
                <c:pt idx="4048">
                  <c:v>3320</c:v>
                </c:pt>
                <c:pt idx="4049">
                  <c:v>3321</c:v>
                </c:pt>
                <c:pt idx="4050">
                  <c:v>3322</c:v>
                </c:pt>
                <c:pt idx="4051">
                  <c:v>3323</c:v>
                </c:pt>
                <c:pt idx="4052">
                  <c:v>3324</c:v>
                </c:pt>
                <c:pt idx="4053">
                  <c:v>3325</c:v>
                </c:pt>
                <c:pt idx="4054">
                  <c:v>3326</c:v>
                </c:pt>
                <c:pt idx="4055">
                  <c:v>3327</c:v>
                </c:pt>
                <c:pt idx="4056">
                  <c:v>3328</c:v>
                </c:pt>
                <c:pt idx="4057">
                  <c:v>3329</c:v>
                </c:pt>
                <c:pt idx="4058">
                  <c:v>3330</c:v>
                </c:pt>
                <c:pt idx="4059">
                  <c:v>3331</c:v>
                </c:pt>
                <c:pt idx="4060">
                  <c:v>3332</c:v>
                </c:pt>
                <c:pt idx="4061">
                  <c:v>3333</c:v>
                </c:pt>
                <c:pt idx="4062">
                  <c:v>3334</c:v>
                </c:pt>
                <c:pt idx="4063">
                  <c:v>3335</c:v>
                </c:pt>
                <c:pt idx="4064">
                  <c:v>3336</c:v>
                </c:pt>
                <c:pt idx="4065">
                  <c:v>3337</c:v>
                </c:pt>
                <c:pt idx="4066">
                  <c:v>3338</c:v>
                </c:pt>
                <c:pt idx="4067">
                  <c:v>3339</c:v>
                </c:pt>
                <c:pt idx="4068">
                  <c:v>3340</c:v>
                </c:pt>
                <c:pt idx="4069">
                  <c:v>3340</c:v>
                </c:pt>
                <c:pt idx="4070">
                  <c:v>3340</c:v>
                </c:pt>
                <c:pt idx="4071">
                  <c:v>3340</c:v>
                </c:pt>
                <c:pt idx="4072">
                  <c:v>3341</c:v>
                </c:pt>
                <c:pt idx="4073">
                  <c:v>3342</c:v>
                </c:pt>
                <c:pt idx="4074">
                  <c:v>3343</c:v>
                </c:pt>
                <c:pt idx="4075">
                  <c:v>3344</c:v>
                </c:pt>
                <c:pt idx="4076">
                  <c:v>3344</c:v>
                </c:pt>
                <c:pt idx="4077">
                  <c:v>3345</c:v>
                </c:pt>
                <c:pt idx="4078">
                  <c:v>3346</c:v>
                </c:pt>
                <c:pt idx="4079">
                  <c:v>3347</c:v>
                </c:pt>
                <c:pt idx="4080">
                  <c:v>3348</c:v>
                </c:pt>
                <c:pt idx="4081">
                  <c:v>3349</c:v>
                </c:pt>
                <c:pt idx="4082">
                  <c:v>3350</c:v>
                </c:pt>
                <c:pt idx="4083">
                  <c:v>3351</c:v>
                </c:pt>
                <c:pt idx="4084">
                  <c:v>3352</c:v>
                </c:pt>
                <c:pt idx="4085">
                  <c:v>3353</c:v>
                </c:pt>
                <c:pt idx="4086">
                  <c:v>3354</c:v>
                </c:pt>
                <c:pt idx="4087">
                  <c:v>3355</c:v>
                </c:pt>
                <c:pt idx="4088">
                  <c:v>3356</c:v>
                </c:pt>
                <c:pt idx="4089">
                  <c:v>3357</c:v>
                </c:pt>
                <c:pt idx="4090">
                  <c:v>3358</c:v>
                </c:pt>
                <c:pt idx="4091">
                  <c:v>3359</c:v>
                </c:pt>
                <c:pt idx="4092">
                  <c:v>3360</c:v>
                </c:pt>
                <c:pt idx="4093">
                  <c:v>3361</c:v>
                </c:pt>
                <c:pt idx="4094">
                  <c:v>3362</c:v>
                </c:pt>
                <c:pt idx="4095">
                  <c:v>3363</c:v>
                </c:pt>
                <c:pt idx="4096">
                  <c:v>3364</c:v>
                </c:pt>
                <c:pt idx="4097">
                  <c:v>3365</c:v>
                </c:pt>
                <c:pt idx="4098">
                  <c:v>3366</c:v>
                </c:pt>
                <c:pt idx="4099">
                  <c:v>3367</c:v>
                </c:pt>
                <c:pt idx="4100">
                  <c:v>3368</c:v>
                </c:pt>
                <c:pt idx="4101">
                  <c:v>3369</c:v>
                </c:pt>
                <c:pt idx="4102">
                  <c:v>3370</c:v>
                </c:pt>
                <c:pt idx="4103">
                  <c:v>3371</c:v>
                </c:pt>
                <c:pt idx="4104">
                  <c:v>3372</c:v>
                </c:pt>
                <c:pt idx="4105">
                  <c:v>3373</c:v>
                </c:pt>
                <c:pt idx="4106">
                  <c:v>3374</c:v>
                </c:pt>
                <c:pt idx="4107">
                  <c:v>3375</c:v>
                </c:pt>
                <c:pt idx="4108">
                  <c:v>3376</c:v>
                </c:pt>
                <c:pt idx="4109">
                  <c:v>3377</c:v>
                </c:pt>
                <c:pt idx="4110">
                  <c:v>3378</c:v>
                </c:pt>
                <c:pt idx="4111">
                  <c:v>3379</c:v>
                </c:pt>
                <c:pt idx="4112">
                  <c:v>3380</c:v>
                </c:pt>
                <c:pt idx="4113">
                  <c:v>3381</c:v>
                </c:pt>
                <c:pt idx="4114">
                  <c:v>3382</c:v>
                </c:pt>
                <c:pt idx="4115">
                  <c:v>3383</c:v>
                </c:pt>
                <c:pt idx="4116">
                  <c:v>3384</c:v>
                </c:pt>
                <c:pt idx="4117">
                  <c:v>3385</c:v>
                </c:pt>
                <c:pt idx="4118">
                  <c:v>3386</c:v>
                </c:pt>
                <c:pt idx="4119">
                  <c:v>3387</c:v>
                </c:pt>
                <c:pt idx="4120">
                  <c:v>3388</c:v>
                </c:pt>
                <c:pt idx="4121">
                  <c:v>3389</c:v>
                </c:pt>
                <c:pt idx="4122">
                  <c:v>3390</c:v>
                </c:pt>
                <c:pt idx="4123">
                  <c:v>3391</c:v>
                </c:pt>
                <c:pt idx="4124">
                  <c:v>3392</c:v>
                </c:pt>
                <c:pt idx="4125">
                  <c:v>3393</c:v>
                </c:pt>
                <c:pt idx="4126">
                  <c:v>3394</c:v>
                </c:pt>
                <c:pt idx="4127">
                  <c:v>3395</c:v>
                </c:pt>
                <c:pt idx="4128">
                  <c:v>3396</c:v>
                </c:pt>
                <c:pt idx="4129">
                  <c:v>3397</c:v>
                </c:pt>
                <c:pt idx="4130">
                  <c:v>3398</c:v>
                </c:pt>
                <c:pt idx="4131">
                  <c:v>3399</c:v>
                </c:pt>
                <c:pt idx="4132">
                  <c:v>3400</c:v>
                </c:pt>
                <c:pt idx="4133">
                  <c:v>3401</c:v>
                </c:pt>
                <c:pt idx="4134">
                  <c:v>3402</c:v>
                </c:pt>
                <c:pt idx="4135">
                  <c:v>3403</c:v>
                </c:pt>
                <c:pt idx="4136">
                  <c:v>3404</c:v>
                </c:pt>
                <c:pt idx="4137">
                  <c:v>3404</c:v>
                </c:pt>
                <c:pt idx="4138">
                  <c:v>3405</c:v>
                </c:pt>
                <c:pt idx="4139">
                  <c:v>3406</c:v>
                </c:pt>
                <c:pt idx="4140">
                  <c:v>3407</c:v>
                </c:pt>
                <c:pt idx="4141">
                  <c:v>3408</c:v>
                </c:pt>
                <c:pt idx="4142">
                  <c:v>3409</c:v>
                </c:pt>
                <c:pt idx="4143">
                  <c:v>3410</c:v>
                </c:pt>
                <c:pt idx="4144">
                  <c:v>3411</c:v>
                </c:pt>
                <c:pt idx="4145">
                  <c:v>3412</c:v>
                </c:pt>
                <c:pt idx="4146">
                  <c:v>3413</c:v>
                </c:pt>
                <c:pt idx="4147">
                  <c:v>3414</c:v>
                </c:pt>
                <c:pt idx="4148">
                  <c:v>3415</c:v>
                </c:pt>
                <c:pt idx="4149">
                  <c:v>3416</c:v>
                </c:pt>
                <c:pt idx="4150">
                  <c:v>3417</c:v>
                </c:pt>
                <c:pt idx="4151">
                  <c:v>3418</c:v>
                </c:pt>
                <c:pt idx="4152">
                  <c:v>3419</c:v>
                </c:pt>
                <c:pt idx="4153">
                  <c:v>3420</c:v>
                </c:pt>
                <c:pt idx="4154">
                  <c:v>3421</c:v>
                </c:pt>
                <c:pt idx="4155">
                  <c:v>3421</c:v>
                </c:pt>
                <c:pt idx="4156">
                  <c:v>3421</c:v>
                </c:pt>
                <c:pt idx="4157">
                  <c:v>3422</c:v>
                </c:pt>
                <c:pt idx="4158">
                  <c:v>3423</c:v>
                </c:pt>
                <c:pt idx="4159">
                  <c:v>3424</c:v>
                </c:pt>
                <c:pt idx="4160">
                  <c:v>3425</c:v>
                </c:pt>
                <c:pt idx="4161">
                  <c:v>3426</c:v>
                </c:pt>
                <c:pt idx="4162">
                  <c:v>3427</c:v>
                </c:pt>
                <c:pt idx="4163">
                  <c:v>3428</c:v>
                </c:pt>
                <c:pt idx="4164">
                  <c:v>3429</c:v>
                </c:pt>
                <c:pt idx="4165">
                  <c:v>3430</c:v>
                </c:pt>
                <c:pt idx="4166">
                  <c:v>3431</c:v>
                </c:pt>
                <c:pt idx="4167">
                  <c:v>3432</c:v>
                </c:pt>
                <c:pt idx="4168">
                  <c:v>3433</c:v>
                </c:pt>
                <c:pt idx="4169">
                  <c:v>3434</c:v>
                </c:pt>
                <c:pt idx="4170">
                  <c:v>3435</c:v>
                </c:pt>
                <c:pt idx="4171">
                  <c:v>3436</c:v>
                </c:pt>
                <c:pt idx="4172">
                  <c:v>3437</c:v>
                </c:pt>
                <c:pt idx="4173">
                  <c:v>3438</c:v>
                </c:pt>
                <c:pt idx="4174">
                  <c:v>3439</c:v>
                </c:pt>
                <c:pt idx="4175">
                  <c:v>3440</c:v>
                </c:pt>
                <c:pt idx="4176">
                  <c:v>3441</c:v>
                </c:pt>
                <c:pt idx="4177">
                  <c:v>3442</c:v>
                </c:pt>
                <c:pt idx="4178">
                  <c:v>3443</c:v>
                </c:pt>
                <c:pt idx="4179">
                  <c:v>3444</c:v>
                </c:pt>
                <c:pt idx="4180">
                  <c:v>3445</c:v>
                </c:pt>
                <c:pt idx="4181">
                  <c:v>3446</c:v>
                </c:pt>
                <c:pt idx="4182">
                  <c:v>3446</c:v>
                </c:pt>
                <c:pt idx="4183">
                  <c:v>3447</c:v>
                </c:pt>
                <c:pt idx="4184">
                  <c:v>3448</c:v>
                </c:pt>
                <c:pt idx="4185">
                  <c:v>3449</c:v>
                </c:pt>
                <c:pt idx="4186">
                  <c:v>3450</c:v>
                </c:pt>
                <c:pt idx="4187">
                  <c:v>3451</c:v>
                </c:pt>
                <c:pt idx="4188">
                  <c:v>3452</c:v>
                </c:pt>
                <c:pt idx="4189">
                  <c:v>3453</c:v>
                </c:pt>
                <c:pt idx="4190">
                  <c:v>3454</c:v>
                </c:pt>
                <c:pt idx="4191">
                  <c:v>3455</c:v>
                </c:pt>
                <c:pt idx="4192">
                  <c:v>3456</c:v>
                </c:pt>
                <c:pt idx="4193">
                  <c:v>3457</c:v>
                </c:pt>
                <c:pt idx="4194">
                  <c:v>3458</c:v>
                </c:pt>
                <c:pt idx="4195">
                  <c:v>3459</c:v>
                </c:pt>
                <c:pt idx="4196">
                  <c:v>3460</c:v>
                </c:pt>
                <c:pt idx="4197">
                  <c:v>3461</c:v>
                </c:pt>
                <c:pt idx="4198">
                  <c:v>3462</c:v>
                </c:pt>
                <c:pt idx="4199">
                  <c:v>3463</c:v>
                </c:pt>
                <c:pt idx="4200">
                  <c:v>3464</c:v>
                </c:pt>
                <c:pt idx="4201">
                  <c:v>3465</c:v>
                </c:pt>
                <c:pt idx="4202">
                  <c:v>3465</c:v>
                </c:pt>
                <c:pt idx="4203">
                  <c:v>3466</c:v>
                </c:pt>
                <c:pt idx="4204">
                  <c:v>3467</c:v>
                </c:pt>
                <c:pt idx="4205">
                  <c:v>3468</c:v>
                </c:pt>
                <c:pt idx="4206">
                  <c:v>3469</c:v>
                </c:pt>
                <c:pt idx="4207">
                  <c:v>3470</c:v>
                </c:pt>
                <c:pt idx="4208">
                  <c:v>3471</c:v>
                </c:pt>
                <c:pt idx="4209">
                  <c:v>3472</c:v>
                </c:pt>
                <c:pt idx="4210">
                  <c:v>3473</c:v>
                </c:pt>
                <c:pt idx="4211">
                  <c:v>3474</c:v>
                </c:pt>
                <c:pt idx="4212">
                  <c:v>3475</c:v>
                </c:pt>
                <c:pt idx="4213">
                  <c:v>3475</c:v>
                </c:pt>
                <c:pt idx="4214">
                  <c:v>3476</c:v>
                </c:pt>
                <c:pt idx="4215">
                  <c:v>3477</c:v>
                </c:pt>
                <c:pt idx="4216">
                  <c:v>3478</c:v>
                </c:pt>
                <c:pt idx="4217">
                  <c:v>3479</c:v>
                </c:pt>
                <c:pt idx="4218">
                  <c:v>3480</c:v>
                </c:pt>
                <c:pt idx="4219">
                  <c:v>3481</c:v>
                </c:pt>
                <c:pt idx="4220">
                  <c:v>3481</c:v>
                </c:pt>
                <c:pt idx="4221">
                  <c:v>3482</c:v>
                </c:pt>
                <c:pt idx="4222">
                  <c:v>3483</c:v>
                </c:pt>
                <c:pt idx="4223">
                  <c:v>3484</c:v>
                </c:pt>
                <c:pt idx="4224">
                  <c:v>3485</c:v>
                </c:pt>
                <c:pt idx="4225">
                  <c:v>3486</c:v>
                </c:pt>
                <c:pt idx="4226">
                  <c:v>3487</c:v>
                </c:pt>
                <c:pt idx="4227">
                  <c:v>3488</c:v>
                </c:pt>
                <c:pt idx="4228">
                  <c:v>3489</c:v>
                </c:pt>
                <c:pt idx="4229">
                  <c:v>3490</c:v>
                </c:pt>
                <c:pt idx="4230">
                  <c:v>3490</c:v>
                </c:pt>
                <c:pt idx="4231">
                  <c:v>3491</c:v>
                </c:pt>
                <c:pt idx="4232">
                  <c:v>3492</c:v>
                </c:pt>
                <c:pt idx="4233">
                  <c:v>3493</c:v>
                </c:pt>
                <c:pt idx="4234">
                  <c:v>3494</c:v>
                </c:pt>
                <c:pt idx="4235">
                  <c:v>3495</c:v>
                </c:pt>
                <c:pt idx="4236">
                  <c:v>3496</c:v>
                </c:pt>
                <c:pt idx="4237">
                  <c:v>3497</c:v>
                </c:pt>
                <c:pt idx="4238">
                  <c:v>3498</c:v>
                </c:pt>
                <c:pt idx="4239">
                  <c:v>3499</c:v>
                </c:pt>
                <c:pt idx="4240">
                  <c:v>3500</c:v>
                </c:pt>
                <c:pt idx="4241">
                  <c:v>3501</c:v>
                </c:pt>
                <c:pt idx="4242">
                  <c:v>3502</c:v>
                </c:pt>
                <c:pt idx="4243">
                  <c:v>3503</c:v>
                </c:pt>
                <c:pt idx="4244">
                  <c:v>3504</c:v>
                </c:pt>
                <c:pt idx="4245">
                  <c:v>3505</c:v>
                </c:pt>
                <c:pt idx="4246">
                  <c:v>3506</c:v>
                </c:pt>
                <c:pt idx="4247">
                  <c:v>3507</c:v>
                </c:pt>
                <c:pt idx="4248">
                  <c:v>3508</c:v>
                </c:pt>
                <c:pt idx="4249">
                  <c:v>3508</c:v>
                </c:pt>
                <c:pt idx="4250">
                  <c:v>3508</c:v>
                </c:pt>
                <c:pt idx="4251">
                  <c:v>3509</c:v>
                </c:pt>
                <c:pt idx="4252">
                  <c:v>3510</c:v>
                </c:pt>
                <c:pt idx="4253">
                  <c:v>3510</c:v>
                </c:pt>
                <c:pt idx="4254">
                  <c:v>3511</c:v>
                </c:pt>
                <c:pt idx="4255">
                  <c:v>3511</c:v>
                </c:pt>
                <c:pt idx="4256">
                  <c:v>3512</c:v>
                </c:pt>
                <c:pt idx="4257">
                  <c:v>3513</c:v>
                </c:pt>
                <c:pt idx="4258">
                  <c:v>3514</c:v>
                </c:pt>
                <c:pt idx="4259">
                  <c:v>3515</c:v>
                </c:pt>
                <c:pt idx="4260">
                  <c:v>3515</c:v>
                </c:pt>
                <c:pt idx="4261">
                  <c:v>3516</c:v>
                </c:pt>
                <c:pt idx="4262">
                  <c:v>3517</c:v>
                </c:pt>
                <c:pt idx="4263">
                  <c:v>3518</c:v>
                </c:pt>
                <c:pt idx="4264">
                  <c:v>3519</c:v>
                </c:pt>
                <c:pt idx="4265">
                  <c:v>3520</c:v>
                </c:pt>
                <c:pt idx="4266">
                  <c:v>3521</c:v>
                </c:pt>
                <c:pt idx="4267">
                  <c:v>3522</c:v>
                </c:pt>
                <c:pt idx="4268">
                  <c:v>3523</c:v>
                </c:pt>
                <c:pt idx="4269">
                  <c:v>3524</c:v>
                </c:pt>
                <c:pt idx="4270">
                  <c:v>3525</c:v>
                </c:pt>
                <c:pt idx="4271">
                  <c:v>3526</c:v>
                </c:pt>
                <c:pt idx="4272">
                  <c:v>3527</c:v>
                </c:pt>
                <c:pt idx="4273">
                  <c:v>3528</c:v>
                </c:pt>
                <c:pt idx="4274">
                  <c:v>3529</c:v>
                </c:pt>
                <c:pt idx="4275">
                  <c:v>3530</c:v>
                </c:pt>
                <c:pt idx="4276">
                  <c:v>3531</c:v>
                </c:pt>
                <c:pt idx="4277">
                  <c:v>3532</c:v>
                </c:pt>
                <c:pt idx="4278">
                  <c:v>3533</c:v>
                </c:pt>
                <c:pt idx="4279">
                  <c:v>3534</c:v>
                </c:pt>
                <c:pt idx="4280">
                  <c:v>3535</c:v>
                </c:pt>
                <c:pt idx="4281">
                  <c:v>3536</c:v>
                </c:pt>
                <c:pt idx="4282">
                  <c:v>3537</c:v>
                </c:pt>
                <c:pt idx="4283">
                  <c:v>3538</c:v>
                </c:pt>
                <c:pt idx="4284">
                  <c:v>3539</c:v>
                </c:pt>
                <c:pt idx="4285">
                  <c:v>3540</c:v>
                </c:pt>
                <c:pt idx="4286">
                  <c:v>3541</c:v>
                </c:pt>
                <c:pt idx="4287">
                  <c:v>3541</c:v>
                </c:pt>
                <c:pt idx="4288">
                  <c:v>3542</c:v>
                </c:pt>
                <c:pt idx="4289">
                  <c:v>3543</c:v>
                </c:pt>
                <c:pt idx="4290">
                  <c:v>3544</c:v>
                </c:pt>
                <c:pt idx="4291">
                  <c:v>3545</c:v>
                </c:pt>
                <c:pt idx="4292">
                  <c:v>3546</c:v>
                </c:pt>
                <c:pt idx="4293">
                  <c:v>3547</c:v>
                </c:pt>
                <c:pt idx="4294">
                  <c:v>3548</c:v>
                </c:pt>
                <c:pt idx="4295">
                  <c:v>3549</c:v>
                </c:pt>
                <c:pt idx="4296">
                  <c:v>3550</c:v>
                </c:pt>
                <c:pt idx="4297">
                  <c:v>3551</c:v>
                </c:pt>
                <c:pt idx="4298">
                  <c:v>3552</c:v>
                </c:pt>
                <c:pt idx="4299">
                  <c:v>3553</c:v>
                </c:pt>
                <c:pt idx="4300">
                  <c:v>3554</c:v>
                </c:pt>
                <c:pt idx="4301">
                  <c:v>3555</c:v>
                </c:pt>
                <c:pt idx="4302">
                  <c:v>3555</c:v>
                </c:pt>
                <c:pt idx="4303">
                  <c:v>3555</c:v>
                </c:pt>
                <c:pt idx="4304">
                  <c:v>3556</c:v>
                </c:pt>
                <c:pt idx="4305">
                  <c:v>3557</c:v>
                </c:pt>
                <c:pt idx="4306">
                  <c:v>3558</c:v>
                </c:pt>
                <c:pt idx="4307">
                  <c:v>3559</c:v>
                </c:pt>
                <c:pt idx="4308">
                  <c:v>3560</c:v>
                </c:pt>
                <c:pt idx="4309">
                  <c:v>3561</c:v>
                </c:pt>
                <c:pt idx="4310">
                  <c:v>3561</c:v>
                </c:pt>
                <c:pt idx="4311">
                  <c:v>3561</c:v>
                </c:pt>
                <c:pt idx="4312">
                  <c:v>3562</c:v>
                </c:pt>
                <c:pt idx="4313">
                  <c:v>3563</c:v>
                </c:pt>
                <c:pt idx="4314">
                  <c:v>3564</c:v>
                </c:pt>
                <c:pt idx="4315">
                  <c:v>3565</c:v>
                </c:pt>
                <c:pt idx="4316">
                  <c:v>3565</c:v>
                </c:pt>
                <c:pt idx="4317">
                  <c:v>3565</c:v>
                </c:pt>
                <c:pt idx="4318">
                  <c:v>3565</c:v>
                </c:pt>
                <c:pt idx="4319">
                  <c:v>3565</c:v>
                </c:pt>
                <c:pt idx="4320">
                  <c:v>3566</c:v>
                </c:pt>
                <c:pt idx="4321">
                  <c:v>3566</c:v>
                </c:pt>
                <c:pt idx="4322">
                  <c:v>3567</c:v>
                </c:pt>
                <c:pt idx="4323">
                  <c:v>3567</c:v>
                </c:pt>
                <c:pt idx="4324">
                  <c:v>3568</c:v>
                </c:pt>
                <c:pt idx="4325">
                  <c:v>3569</c:v>
                </c:pt>
                <c:pt idx="4326">
                  <c:v>3570</c:v>
                </c:pt>
                <c:pt idx="4327">
                  <c:v>3571</c:v>
                </c:pt>
                <c:pt idx="4328">
                  <c:v>3572</c:v>
                </c:pt>
                <c:pt idx="4329">
                  <c:v>3573</c:v>
                </c:pt>
                <c:pt idx="4330">
                  <c:v>3574</c:v>
                </c:pt>
                <c:pt idx="4331">
                  <c:v>3575</c:v>
                </c:pt>
                <c:pt idx="4332">
                  <c:v>3576</c:v>
                </c:pt>
                <c:pt idx="4333">
                  <c:v>3577</c:v>
                </c:pt>
                <c:pt idx="4334">
                  <c:v>3578</c:v>
                </c:pt>
                <c:pt idx="4335">
                  <c:v>3579</c:v>
                </c:pt>
                <c:pt idx="4336">
                  <c:v>3580</c:v>
                </c:pt>
                <c:pt idx="4337">
                  <c:v>3581</c:v>
                </c:pt>
                <c:pt idx="4338">
                  <c:v>3582</c:v>
                </c:pt>
                <c:pt idx="4339">
                  <c:v>3583</c:v>
                </c:pt>
                <c:pt idx="4340">
                  <c:v>3584</c:v>
                </c:pt>
                <c:pt idx="4341">
                  <c:v>3585</c:v>
                </c:pt>
                <c:pt idx="4342">
                  <c:v>3586</c:v>
                </c:pt>
                <c:pt idx="4343">
                  <c:v>3587</c:v>
                </c:pt>
                <c:pt idx="4344">
                  <c:v>3588</c:v>
                </c:pt>
                <c:pt idx="4345">
                  <c:v>3589</c:v>
                </c:pt>
                <c:pt idx="4346">
                  <c:v>3590</c:v>
                </c:pt>
                <c:pt idx="4347">
                  <c:v>3591</c:v>
                </c:pt>
                <c:pt idx="4348">
                  <c:v>3592</c:v>
                </c:pt>
                <c:pt idx="4349">
                  <c:v>3593</c:v>
                </c:pt>
                <c:pt idx="4350">
                  <c:v>3594</c:v>
                </c:pt>
                <c:pt idx="4351">
                  <c:v>3595</c:v>
                </c:pt>
                <c:pt idx="4352">
                  <c:v>3596</c:v>
                </c:pt>
                <c:pt idx="4353">
                  <c:v>3597</c:v>
                </c:pt>
                <c:pt idx="4354">
                  <c:v>3598</c:v>
                </c:pt>
                <c:pt idx="4355">
                  <c:v>3599</c:v>
                </c:pt>
                <c:pt idx="4356">
                  <c:v>3600</c:v>
                </c:pt>
                <c:pt idx="4357">
                  <c:v>3601</c:v>
                </c:pt>
                <c:pt idx="4358">
                  <c:v>3602</c:v>
                </c:pt>
                <c:pt idx="4359">
                  <c:v>3603</c:v>
                </c:pt>
                <c:pt idx="4360">
                  <c:v>3604</c:v>
                </c:pt>
                <c:pt idx="4361">
                  <c:v>3605</c:v>
                </c:pt>
                <c:pt idx="4362">
                  <c:v>3606</c:v>
                </c:pt>
                <c:pt idx="4363">
                  <c:v>3607</c:v>
                </c:pt>
                <c:pt idx="4364">
                  <c:v>3608</c:v>
                </c:pt>
                <c:pt idx="4365">
                  <c:v>3609</c:v>
                </c:pt>
                <c:pt idx="4366">
                  <c:v>3610</c:v>
                </c:pt>
                <c:pt idx="4367">
                  <c:v>3610</c:v>
                </c:pt>
                <c:pt idx="4368">
                  <c:v>3611</c:v>
                </c:pt>
                <c:pt idx="4369">
                  <c:v>3612</c:v>
                </c:pt>
                <c:pt idx="4370">
                  <c:v>3613</c:v>
                </c:pt>
                <c:pt idx="4371">
                  <c:v>3614</c:v>
                </c:pt>
                <c:pt idx="4372">
                  <c:v>3615</c:v>
                </c:pt>
                <c:pt idx="4373">
                  <c:v>3616</c:v>
                </c:pt>
                <c:pt idx="4374">
                  <c:v>3617</c:v>
                </c:pt>
                <c:pt idx="4375">
                  <c:v>3618</c:v>
                </c:pt>
                <c:pt idx="4376">
                  <c:v>3618</c:v>
                </c:pt>
                <c:pt idx="4377">
                  <c:v>3619</c:v>
                </c:pt>
                <c:pt idx="4378">
                  <c:v>3620</c:v>
                </c:pt>
                <c:pt idx="4379">
                  <c:v>3621</c:v>
                </c:pt>
                <c:pt idx="4380">
                  <c:v>3622</c:v>
                </c:pt>
                <c:pt idx="4381">
                  <c:v>3623</c:v>
                </c:pt>
                <c:pt idx="4382">
                  <c:v>3624</c:v>
                </c:pt>
                <c:pt idx="4383">
                  <c:v>3625</c:v>
                </c:pt>
                <c:pt idx="4384">
                  <c:v>3626</c:v>
                </c:pt>
                <c:pt idx="4385">
                  <c:v>3626</c:v>
                </c:pt>
                <c:pt idx="4386">
                  <c:v>3626</c:v>
                </c:pt>
                <c:pt idx="4387">
                  <c:v>3626</c:v>
                </c:pt>
                <c:pt idx="4388">
                  <c:v>3627</c:v>
                </c:pt>
                <c:pt idx="4389">
                  <c:v>3627</c:v>
                </c:pt>
                <c:pt idx="4390">
                  <c:v>3627</c:v>
                </c:pt>
                <c:pt idx="4391">
                  <c:v>3628</c:v>
                </c:pt>
                <c:pt idx="4392">
                  <c:v>3629</c:v>
                </c:pt>
                <c:pt idx="4393">
                  <c:v>3630</c:v>
                </c:pt>
                <c:pt idx="4394">
                  <c:v>3631</c:v>
                </c:pt>
                <c:pt idx="4395">
                  <c:v>3632</c:v>
                </c:pt>
                <c:pt idx="4396">
                  <c:v>3633</c:v>
                </c:pt>
                <c:pt idx="4397">
                  <c:v>3634</c:v>
                </c:pt>
                <c:pt idx="4398">
                  <c:v>3635</c:v>
                </c:pt>
                <c:pt idx="4399">
                  <c:v>3636</c:v>
                </c:pt>
                <c:pt idx="4400">
                  <c:v>3637</c:v>
                </c:pt>
                <c:pt idx="4401">
                  <c:v>3638</c:v>
                </c:pt>
                <c:pt idx="4402">
                  <c:v>3639</c:v>
                </c:pt>
                <c:pt idx="4403">
                  <c:v>3640</c:v>
                </c:pt>
                <c:pt idx="4404">
                  <c:v>3641</c:v>
                </c:pt>
                <c:pt idx="4405">
                  <c:v>3642</c:v>
                </c:pt>
                <c:pt idx="4406">
                  <c:v>3643</c:v>
                </c:pt>
                <c:pt idx="4407">
                  <c:v>3644</c:v>
                </c:pt>
                <c:pt idx="4408">
                  <c:v>3645</c:v>
                </c:pt>
                <c:pt idx="4409">
                  <c:v>3646</c:v>
                </c:pt>
                <c:pt idx="4410">
                  <c:v>3647</c:v>
                </c:pt>
                <c:pt idx="4411">
                  <c:v>3648</c:v>
                </c:pt>
                <c:pt idx="4412">
                  <c:v>3649</c:v>
                </c:pt>
                <c:pt idx="4413">
                  <c:v>3650</c:v>
                </c:pt>
                <c:pt idx="4414">
                  <c:v>3650</c:v>
                </c:pt>
                <c:pt idx="4415">
                  <c:v>3650</c:v>
                </c:pt>
                <c:pt idx="4416">
                  <c:v>3650</c:v>
                </c:pt>
                <c:pt idx="4417">
                  <c:v>3650</c:v>
                </c:pt>
                <c:pt idx="4418">
                  <c:v>3651</c:v>
                </c:pt>
                <c:pt idx="4419">
                  <c:v>3652</c:v>
                </c:pt>
                <c:pt idx="4420">
                  <c:v>3653</c:v>
                </c:pt>
                <c:pt idx="4421">
                  <c:v>3654</c:v>
                </c:pt>
                <c:pt idx="4422">
                  <c:v>3655</c:v>
                </c:pt>
                <c:pt idx="4423">
                  <c:v>3656</c:v>
                </c:pt>
                <c:pt idx="4424">
                  <c:v>3657</c:v>
                </c:pt>
                <c:pt idx="4425">
                  <c:v>3658</c:v>
                </c:pt>
                <c:pt idx="4426">
                  <c:v>3659</c:v>
                </c:pt>
                <c:pt idx="4427">
                  <c:v>3660</c:v>
                </c:pt>
                <c:pt idx="4428">
                  <c:v>3661</c:v>
                </c:pt>
                <c:pt idx="4429">
                  <c:v>3662</c:v>
                </c:pt>
                <c:pt idx="4430">
                  <c:v>3663</c:v>
                </c:pt>
                <c:pt idx="4431">
                  <c:v>3664</c:v>
                </c:pt>
                <c:pt idx="4432">
                  <c:v>3665</c:v>
                </c:pt>
                <c:pt idx="4433">
                  <c:v>3666</c:v>
                </c:pt>
                <c:pt idx="4434">
                  <c:v>3667</c:v>
                </c:pt>
                <c:pt idx="4435">
                  <c:v>3668</c:v>
                </c:pt>
                <c:pt idx="4436">
                  <c:v>3669</c:v>
                </c:pt>
                <c:pt idx="4437">
                  <c:v>3670</c:v>
                </c:pt>
                <c:pt idx="4438">
                  <c:v>3671</c:v>
                </c:pt>
                <c:pt idx="4439">
                  <c:v>3672</c:v>
                </c:pt>
                <c:pt idx="4440">
                  <c:v>3673</c:v>
                </c:pt>
                <c:pt idx="4441">
                  <c:v>3674</c:v>
                </c:pt>
                <c:pt idx="4442">
                  <c:v>3675</c:v>
                </c:pt>
                <c:pt idx="4443">
                  <c:v>3676</c:v>
                </c:pt>
                <c:pt idx="4444">
                  <c:v>3677</c:v>
                </c:pt>
                <c:pt idx="4445">
                  <c:v>3678</c:v>
                </c:pt>
                <c:pt idx="4446">
                  <c:v>3679</c:v>
                </c:pt>
                <c:pt idx="4447">
                  <c:v>3680</c:v>
                </c:pt>
                <c:pt idx="4448">
                  <c:v>3681</c:v>
                </c:pt>
                <c:pt idx="4449">
                  <c:v>3682</c:v>
                </c:pt>
                <c:pt idx="4450">
                  <c:v>3683</c:v>
                </c:pt>
                <c:pt idx="4451">
                  <c:v>3684</c:v>
                </c:pt>
                <c:pt idx="4452">
                  <c:v>3685</c:v>
                </c:pt>
                <c:pt idx="4453">
                  <c:v>3686</c:v>
                </c:pt>
                <c:pt idx="4454">
                  <c:v>3687</c:v>
                </c:pt>
                <c:pt idx="4455">
                  <c:v>3688</c:v>
                </c:pt>
                <c:pt idx="4456">
                  <c:v>3689</c:v>
                </c:pt>
                <c:pt idx="4457">
                  <c:v>3690</c:v>
                </c:pt>
                <c:pt idx="4458">
                  <c:v>3691</c:v>
                </c:pt>
                <c:pt idx="4459">
                  <c:v>3692</c:v>
                </c:pt>
                <c:pt idx="4460">
                  <c:v>3693</c:v>
                </c:pt>
                <c:pt idx="4461">
                  <c:v>3694</c:v>
                </c:pt>
                <c:pt idx="4462">
                  <c:v>3695</c:v>
                </c:pt>
                <c:pt idx="4463">
                  <c:v>3696</c:v>
                </c:pt>
                <c:pt idx="4464">
                  <c:v>3697</c:v>
                </c:pt>
                <c:pt idx="4465">
                  <c:v>3698</c:v>
                </c:pt>
                <c:pt idx="4466">
                  <c:v>3699</c:v>
                </c:pt>
                <c:pt idx="4467">
                  <c:v>3700</c:v>
                </c:pt>
                <c:pt idx="4468">
                  <c:v>3701</c:v>
                </c:pt>
                <c:pt idx="4469">
                  <c:v>3702</c:v>
                </c:pt>
                <c:pt idx="4470">
                  <c:v>3703</c:v>
                </c:pt>
                <c:pt idx="4471">
                  <c:v>3704</c:v>
                </c:pt>
                <c:pt idx="4472">
                  <c:v>3704</c:v>
                </c:pt>
                <c:pt idx="4473">
                  <c:v>3705</c:v>
                </c:pt>
                <c:pt idx="4474">
                  <c:v>3706</c:v>
                </c:pt>
                <c:pt idx="4475">
                  <c:v>3706</c:v>
                </c:pt>
                <c:pt idx="4476">
                  <c:v>3706</c:v>
                </c:pt>
                <c:pt idx="4477">
                  <c:v>3707</c:v>
                </c:pt>
                <c:pt idx="4478">
                  <c:v>3708</c:v>
                </c:pt>
                <c:pt idx="4479">
                  <c:v>3708</c:v>
                </c:pt>
                <c:pt idx="4480">
                  <c:v>3708</c:v>
                </c:pt>
                <c:pt idx="4481">
                  <c:v>3708</c:v>
                </c:pt>
                <c:pt idx="4482">
                  <c:v>3709</c:v>
                </c:pt>
                <c:pt idx="4483">
                  <c:v>3709</c:v>
                </c:pt>
                <c:pt idx="4484">
                  <c:v>3709</c:v>
                </c:pt>
                <c:pt idx="4485">
                  <c:v>3710</c:v>
                </c:pt>
                <c:pt idx="4486">
                  <c:v>3711</c:v>
                </c:pt>
                <c:pt idx="4487">
                  <c:v>3712</c:v>
                </c:pt>
                <c:pt idx="4488">
                  <c:v>3713</c:v>
                </c:pt>
                <c:pt idx="4489">
                  <c:v>3714</c:v>
                </c:pt>
                <c:pt idx="4490">
                  <c:v>3715</c:v>
                </c:pt>
                <c:pt idx="4491">
                  <c:v>3716</c:v>
                </c:pt>
                <c:pt idx="4492">
                  <c:v>3717</c:v>
                </c:pt>
                <c:pt idx="4493">
                  <c:v>3718</c:v>
                </c:pt>
                <c:pt idx="4494">
                  <c:v>3719</c:v>
                </c:pt>
                <c:pt idx="4495">
                  <c:v>3719</c:v>
                </c:pt>
                <c:pt idx="4496">
                  <c:v>3720</c:v>
                </c:pt>
                <c:pt idx="4497">
                  <c:v>3721</c:v>
                </c:pt>
                <c:pt idx="4498">
                  <c:v>3722</c:v>
                </c:pt>
                <c:pt idx="4499">
                  <c:v>3723</c:v>
                </c:pt>
                <c:pt idx="4500">
                  <c:v>3724</c:v>
                </c:pt>
                <c:pt idx="4501">
                  <c:v>3724</c:v>
                </c:pt>
                <c:pt idx="4502">
                  <c:v>3724</c:v>
                </c:pt>
                <c:pt idx="4503">
                  <c:v>3725</c:v>
                </c:pt>
                <c:pt idx="4504">
                  <c:v>3726</c:v>
                </c:pt>
                <c:pt idx="4505">
                  <c:v>3727</c:v>
                </c:pt>
                <c:pt idx="4506">
                  <c:v>3728</c:v>
                </c:pt>
                <c:pt idx="4507">
                  <c:v>3729</c:v>
                </c:pt>
                <c:pt idx="4508">
                  <c:v>3730</c:v>
                </c:pt>
                <c:pt idx="4509">
                  <c:v>3730</c:v>
                </c:pt>
                <c:pt idx="4510">
                  <c:v>3731</c:v>
                </c:pt>
                <c:pt idx="4511">
                  <c:v>3732</c:v>
                </c:pt>
                <c:pt idx="4512">
                  <c:v>3733</c:v>
                </c:pt>
                <c:pt idx="4513">
                  <c:v>3734</c:v>
                </c:pt>
                <c:pt idx="4514">
                  <c:v>3735</c:v>
                </c:pt>
                <c:pt idx="4515">
                  <c:v>3736</c:v>
                </c:pt>
                <c:pt idx="4516">
                  <c:v>3737</c:v>
                </c:pt>
                <c:pt idx="4517">
                  <c:v>3738</c:v>
                </c:pt>
                <c:pt idx="4518">
                  <c:v>3738</c:v>
                </c:pt>
                <c:pt idx="4519">
                  <c:v>3738</c:v>
                </c:pt>
                <c:pt idx="4520">
                  <c:v>3739</c:v>
                </c:pt>
                <c:pt idx="4521">
                  <c:v>3740</c:v>
                </c:pt>
                <c:pt idx="4522">
                  <c:v>3740</c:v>
                </c:pt>
                <c:pt idx="4523">
                  <c:v>3740</c:v>
                </c:pt>
                <c:pt idx="4524">
                  <c:v>3741</c:v>
                </c:pt>
                <c:pt idx="4525">
                  <c:v>3741</c:v>
                </c:pt>
                <c:pt idx="4526">
                  <c:v>3741</c:v>
                </c:pt>
                <c:pt idx="4527">
                  <c:v>3742</c:v>
                </c:pt>
                <c:pt idx="4528">
                  <c:v>3743</c:v>
                </c:pt>
                <c:pt idx="4529">
                  <c:v>3744</c:v>
                </c:pt>
                <c:pt idx="4530">
                  <c:v>3745</c:v>
                </c:pt>
                <c:pt idx="4531">
                  <c:v>3746</c:v>
                </c:pt>
                <c:pt idx="4532">
                  <c:v>3747</c:v>
                </c:pt>
                <c:pt idx="4533">
                  <c:v>3748</c:v>
                </c:pt>
                <c:pt idx="4534">
                  <c:v>3749</c:v>
                </c:pt>
                <c:pt idx="4535">
                  <c:v>3750</c:v>
                </c:pt>
                <c:pt idx="4536">
                  <c:v>3751</c:v>
                </c:pt>
                <c:pt idx="4537">
                  <c:v>3752</c:v>
                </c:pt>
                <c:pt idx="4538">
                  <c:v>3753</c:v>
                </c:pt>
                <c:pt idx="4539">
                  <c:v>3754</c:v>
                </c:pt>
                <c:pt idx="4540">
                  <c:v>3755</c:v>
                </c:pt>
                <c:pt idx="4541">
                  <c:v>3756</c:v>
                </c:pt>
                <c:pt idx="4542">
                  <c:v>3757</c:v>
                </c:pt>
                <c:pt idx="4543">
                  <c:v>3758</c:v>
                </c:pt>
                <c:pt idx="4544">
                  <c:v>3759</c:v>
                </c:pt>
                <c:pt idx="4545">
                  <c:v>3760</c:v>
                </c:pt>
                <c:pt idx="4546">
                  <c:v>3761</c:v>
                </c:pt>
                <c:pt idx="4547">
                  <c:v>3762</c:v>
                </c:pt>
                <c:pt idx="4548">
                  <c:v>3763</c:v>
                </c:pt>
                <c:pt idx="4549">
                  <c:v>3764</c:v>
                </c:pt>
                <c:pt idx="4550">
                  <c:v>3765</c:v>
                </c:pt>
                <c:pt idx="4551">
                  <c:v>3766</c:v>
                </c:pt>
                <c:pt idx="4552">
                  <c:v>3767</c:v>
                </c:pt>
                <c:pt idx="4553">
                  <c:v>3768</c:v>
                </c:pt>
                <c:pt idx="4554">
                  <c:v>3768</c:v>
                </c:pt>
                <c:pt idx="4555">
                  <c:v>3769</c:v>
                </c:pt>
                <c:pt idx="4556">
                  <c:v>3770</c:v>
                </c:pt>
                <c:pt idx="4557">
                  <c:v>3771</c:v>
                </c:pt>
                <c:pt idx="4558">
                  <c:v>3772</c:v>
                </c:pt>
                <c:pt idx="4559">
                  <c:v>3773</c:v>
                </c:pt>
                <c:pt idx="4560">
                  <c:v>3774</c:v>
                </c:pt>
                <c:pt idx="4561">
                  <c:v>3775</c:v>
                </c:pt>
                <c:pt idx="4562">
                  <c:v>3776</c:v>
                </c:pt>
                <c:pt idx="4563">
                  <c:v>3777</c:v>
                </c:pt>
                <c:pt idx="4564">
                  <c:v>3778</c:v>
                </c:pt>
                <c:pt idx="4565">
                  <c:v>3779</c:v>
                </c:pt>
                <c:pt idx="4566">
                  <c:v>3780</c:v>
                </c:pt>
                <c:pt idx="4567">
                  <c:v>3781</c:v>
                </c:pt>
                <c:pt idx="4568">
                  <c:v>3781</c:v>
                </c:pt>
                <c:pt idx="4569">
                  <c:v>3782</c:v>
                </c:pt>
                <c:pt idx="4570">
                  <c:v>3783</c:v>
                </c:pt>
                <c:pt idx="4571">
                  <c:v>3784</c:v>
                </c:pt>
                <c:pt idx="4572">
                  <c:v>3785</c:v>
                </c:pt>
                <c:pt idx="4573">
                  <c:v>3786</c:v>
                </c:pt>
                <c:pt idx="4574">
                  <c:v>3787</c:v>
                </c:pt>
                <c:pt idx="4575">
                  <c:v>3788</c:v>
                </c:pt>
                <c:pt idx="4576">
                  <c:v>3789</c:v>
                </c:pt>
                <c:pt idx="4577">
                  <c:v>3790</c:v>
                </c:pt>
                <c:pt idx="4578">
                  <c:v>3791</c:v>
                </c:pt>
                <c:pt idx="4579">
                  <c:v>3792</c:v>
                </c:pt>
                <c:pt idx="4580">
                  <c:v>3793</c:v>
                </c:pt>
                <c:pt idx="4581">
                  <c:v>3794</c:v>
                </c:pt>
                <c:pt idx="4582">
                  <c:v>3795</c:v>
                </c:pt>
                <c:pt idx="4583">
                  <c:v>3796</c:v>
                </c:pt>
                <c:pt idx="4584">
                  <c:v>3797</c:v>
                </c:pt>
                <c:pt idx="4585">
                  <c:v>3798</c:v>
                </c:pt>
                <c:pt idx="4586">
                  <c:v>3799</c:v>
                </c:pt>
                <c:pt idx="4587">
                  <c:v>3800</c:v>
                </c:pt>
                <c:pt idx="4588">
                  <c:v>3801</c:v>
                </c:pt>
                <c:pt idx="4589">
                  <c:v>3802</c:v>
                </c:pt>
                <c:pt idx="4590">
                  <c:v>3803</c:v>
                </c:pt>
                <c:pt idx="4591">
                  <c:v>3804</c:v>
                </c:pt>
                <c:pt idx="4592">
                  <c:v>3805</c:v>
                </c:pt>
                <c:pt idx="4593">
                  <c:v>3806</c:v>
                </c:pt>
                <c:pt idx="4594">
                  <c:v>3807</c:v>
                </c:pt>
                <c:pt idx="4595">
                  <c:v>3808</c:v>
                </c:pt>
                <c:pt idx="4596">
                  <c:v>3808</c:v>
                </c:pt>
                <c:pt idx="4597">
                  <c:v>3808</c:v>
                </c:pt>
                <c:pt idx="4598">
                  <c:v>3808</c:v>
                </c:pt>
                <c:pt idx="4599">
                  <c:v>3809</c:v>
                </c:pt>
                <c:pt idx="4600">
                  <c:v>3809</c:v>
                </c:pt>
                <c:pt idx="4601">
                  <c:v>3810</c:v>
                </c:pt>
                <c:pt idx="4602">
                  <c:v>3811</c:v>
                </c:pt>
                <c:pt idx="4603">
                  <c:v>3812</c:v>
                </c:pt>
                <c:pt idx="4604">
                  <c:v>3813</c:v>
                </c:pt>
                <c:pt idx="4605">
                  <c:v>3814</c:v>
                </c:pt>
                <c:pt idx="4606">
                  <c:v>3815</c:v>
                </c:pt>
                <c:pt idx="4607">
                  <c:v>3816</c:v>
                </c:pt>
                <c:pt idx="4608">
                  <c:v>3817</c:v>
                </c:pt>
                <c:pt idx="4609">
                  <c:v>3818</c:v>
                </c:pt>
                <c:pt idx="4610">
                  <c:v>3819</c:v>
                </c:pt>
                <c:pt idx="4611">
                  <c:v>3819</c:v>
                </c:pt>
                <c:pt idx="4612">
                  <c:v>3819</c:v>
                </c:pt>
                <c:pt idx="4613">
                  <c:v>3820</c:v>
                </c:pt>
                <c:pt idx="4614">
                  <c:v>3821</c:v>
                </c:pt>
                <c:pt idx="4615">
                  <c:v>3821</c:v>
                </c:pt>
                <c:pt idx="4616">
                  <c:v>3821</c:v>
                </c:pt>
                <c:pt idx="4617">
                  <c:v>3822</c:v>
                </c:pt>
                <c:pt idx="4618">
                  <c:v>3823</c:v>
                </c:pt>
                <c:pt idx="4619">
                  <c:v>3824</c:v>
                </c:pt>
                <c:pt idx="4620">
                  <c:v>3825</c:v>
                </c:pt>
                <c:pt idx="4621">
                  <c:v>3826</c:v>
                </c:pt>
                <c:pt idx="4622">
                  <c:v>3827</c:v>
                </c:pt>
                <c:pt idx="4623">
                  <c:v>3828</c:v>
                </c:pt>
                <c:pt idx="4624">
                  <c:v>3829</c:v>
                </c:pt>
                <c:pt idx="4625">
                  <c:v>3830</c:v>
                </c:pt>
                <c:pt idx="4626">
                  <c:v>3831</c:v>
                </c:pt>
                <c:pt idx="4627">
                  <c:v>3832</c:v>
                </c:pt>
                <c:pt idx="4628">
                  <c:v>3833</c:v>
                </c:pt>
                <c:pt idx="4629">
                  <c:v>3834</c:v>
                </c:pt>
                <c:pt idx="4630">
                  <c:v>3835</c:v>
                </c:pt>
                <c:pt idx="4631">
                  <c:v>3836</c:v>
                </c:pt>
                <c:pt idx="4632">
                  <c:v>3837</c:v>
                </c:pt>
                <c:pt idx="4633">
                  <c:v>3838</c:v>
                </c:pt>
                <c:pt idx="4634">
                  <c:v>3839</c:v>
                </c:pt>
                <c:pt idx="4635">
                  <c:v>3840</c:v>
                </c:pt>
                <c:pt idx="4636">
                  <c:v>3840</c:v>
                </c:pt>
                <c:pt idx="4637">
                  <c:v>3840</c:v>
                </c:pt>
                <c:pt idx="4638">
                  <c:v>3841</c:v>
                </c:pt>
                <c:pt idx="4639">
                  <c:v>3842</c:v>
                </c:pt>
                <c:pt idx="4640">
                  <c:v>3842</c:v>
                </c:pt>
                <c:pt idx="4641">
                  <c:v>3842</c:v>
                </c:pt>
                <c:pt idx="4642">
                  <c:v>3842</c:v>
                </c:pt>
                <c:pt idx="4643">
                  <c:v>3843</c:v>
                </c:pt>
                <c:pt idx="4644">
                  <c:v>3843</c:v>
                </c:pt>
                <c:pt idx="4645">
                  <c:v>3844</c:v>
                </c:pt>
                <c:pt idx="4646">
                  <c:v>3845</c:v>
                </c:pt>
                <c:pt idx="4647">
                  <c:v>3846</c:v>
                </c:pt>
                <c:pt idx="4648">
                  <c:v>3847</c:v>
                </c:pt>
                <c:pt idx="4649">
                  <c:v>3848</c:v>
                </c:pt>
                <c:pt idx="4650">
                  <c:v>3848</c:v>
                </c:pt>
                <c:pt idx="4651">
                  <c:v>3849</c:v>
                </c:pt>
                <c:pt idx="4652">
                  <c:v>3849</c:v>
                </c:pt>
                <c:pt idx="4653">
                  <c:v>3850</c:v>
                </c:pt>
                <c:pt idx="4654">
                  <c:v>3851</c:v>
                </c:pt>
                <c:pt idx="4655">
                  <c:v>3852</c:v>
                </c:pt>
                <c:pt idx="4656">
                  <c:v>3853</c:v>
                </c:pt>
                <c:pt idx="4657">
                  <c:v>3854</c:v>
                </c:pt>
                <c:pt idx="4658">
                  <c:v>3855</c:v>
                </c:pt>
                <c:pt idx="4659">
                  <c:v>3856</c:v>
                </c:pt>
                <c:pt idx="4660">
                  <c:v>3857</c:v>
                </c:pt>
                <c:pt idx="4661">
                  <c:v>3858</c:v>
                </c:pt>
                <c:pt idx="4662">
                  <c:v>3859</c:v>
                </c:pt>
                <c:pt idx="4663">
                  <c:v>3860</c:v>
                </c:pt>
                <c:pt idx="4664">
                  <c:v>3861</c:v>
                </c:pt>
                <c:pt idx="4665">
                  <c:v>3862</c:v>
                </c:pt>
                <c:pt idx="4666">
                  <c:v>3863</c:v>
                </c:pt>
                <c:pt idx="4667">
                  <c:v>3864</c:v>
                </c:pt>
                <c:pt idx="4668">
                  <c:v>3865</c:v>
                </c:pt>
                <c:pt idx="4669">
                  <c:v>3866</c:v>
                </c:pt>
                <c:pt idx="4670">
                  <c:v>3867</c:v>
                </c:pt>
                <c:pt idx="4671">
                  <c:v>3868</c:v>
                </c:pt>
                <c:pt idx="4672">
                  <c:v>3869</c:v>
                </c:pt>
                <c:pt idx="4673">
                  <c:v>3870</c:v>
                </c:pt>
                <c:pt idx="4674">
                  <c:v>3871</c:v>
                </c:pt>
                <c:pt idx="4675">
                  <c:v>3872</c:v>
                </c:pt>
                <c:pt idx="4676">
                  <c:v>3873</c:v>
                </c:pt>
                <c:pt idx="4677">
                  <c:v>3874</c:v>
                </c:pt>
                <c:pt idx="4678">
                  <c:v>3875</c:v>
                </c:pt>
                <c:pt idx="4679">
                  <c:v>3876</c:v>
                </c:pt>
                <c:pt idx="4680">
                  <c:v>3877</c:v>
                </c:pt>
                <c:pt idx="4681">
                  <c:v>3878</c:v>
                </c:pt>
                <c:pt idx="4682">
                  <c:v>3879</c:v>
                </c:pt>
                <c:pt idx="4683">
                  <c:v>3880</c:v>
                </c:pt>
                <c:pt idx="4684">
                  <c:v>3881</c:v>
                </c:pt>
                <c:pt idx="4685">
                  <c:v>3882</c:v>
                </c:pt>
                <c:pt idx="4686">
                  <c:v>3882</c:v>
                </c:pt>
                <c:pt idx="4687">
                  <c:v>3882</c:v>
                </c:pt>
                <c:pt idx="4688">
                  <c:v>3883</c:v>
                </c:pt>
                <c:pt idx="4689">
                  <c:v>3884</c:v>
                </c:pt>
                <c:pt idx="4690">
                  <c:v>3885</c:v>
                </c:pt>
                <c:pt idx="4691">
                  <c:v>3886</c:v>
                </c:pt>
                <c:pt idx="4692">
                  <c:v>3887</c:v>
                </c:pt>
                <c:pt idx="4693">
                  <c:v>3888</c:v>
                </c:pt>
                <c:pt idx="4694">
                  <c:v>3889</c:v>
                </c:pt>
                <c:pt idx="4695">
                  <c:v>3890</c:v>
                </c:pt>
                <c:pt idx="4696">
                  <c:v>3891</c:v>
                </c:pt>
                <c:pt idx="4697">
                  <c:v>3892</c:v>
                </c:pt>
                <c:pt idx="4698">
                  <c:v>3893</c:v>
                </c:pt>
                <c:pt idx="4699">
                  <c:v>3894</c:v>
                </c:pt>
                <c:pt idx="4700">
                  <c:v>3895</c:v>
                </c:pt>
                <c:pt idx="4701">
                  <c:v>3896</c:v>
                </c:pt>
                <c:pt idx="4702">
                  <c:v>3897</c:v>
                </c:pt>
                <c:pt idx="4703">
                  <c:v>3898</c:v>
                </c:pt>
                <c:pt idx="4704">
                  <c:v>3899</c:v>
                </c:pt>
                <c:pt idx="4705">
                  <c:v>3900</c:v>
                </c:pt>
                <c:pt idx="4706">
                  <c:v>3901</c:v>
                </c:pt>
                <c:pt idx="4707">
                  <c:v>3902</c:v>
                </c:pt>
                <c:pt idx="4708">
                  <c:v>3903</c:v>
                </c:pt>
                <c:pt idx="4709">
                  <c:v>3904</c:v>
                </c:pt>
                <c:pt idx="4710">
                  <c:v>3905</c:v>
                </c:pt>
                <c:pt idx="4711">
                  <c:v>3906</c:v>
                </c:pt>
                <c:pt idx="4712">
                  <c:v>3907</c:v>
                </c:pt>
                <c:pt idx="4713">
                  <c:v>3908</c:v>
                </c:pt>
                <c:pt idx="4714">
                  <c:v>3909</c:v>
                </c:pt>
                <c:pt idx="4715">
                  <c:v>3910</c:v>
                </c:pt>
                <c:pt idx="4716">
                  <c:v>3911</c:v>
                </c:pt>
                <c:pt idx="4717">
                  <c:v>3912</c:v>
                </c:pt>
                <c:pt idx="4718">
                  <c:v>3913</c:v>
                </c:pt>
                <c:pt idx="4719">
                  <c:v>3914</c:v>
                </c:pt>
                <c:pt idx="4720">
                  <c:v>3915</c:v>
                </c:pt>
                <c:pt idx="4721">
                  <c:v>3916</c:v>
                </c:pt>
                <c:pt idx="4722">
                  <c:v>3917</c:v>
                </c:pt>
                <c:pt idx="4723">
                  <c:v>3918</c:v>
                </c:pt>
                <c:pt idx="4724">
                  <c:v>3919</c:v>
                </c:pt>
                <c:pt idx="4725">
                  <c:v>3920</c:v>
                </c:pt>
                <c:pt idx="4726">
                  <c:v>3921</c:v>
                </c:pt>
                <c:pt idx="4727">
                  <c:v>3922</c:v>
                </c:pt>
                <c:pt idx="4728">
                  <c:v>3923</c:v>
                </c:pt>
                <c:pt idx="4729">
                  <c:v>3924</c:v>
                </c:pt>
                <c:pt idx="4730">
                  <c:v>3925</c:v>
                </c:pt>
                <c:pt idx="4731">
                  <c:v>3926</c:v>
                </c:pt>
                <c:pt idx="4732">
                  <c:v>3927</c:v>
                </c:pt>
                <c:pt idx="4733">
                  <c:v>3928</c:v>
                </c:pt>
                <c:pt idx="4734">
                  <c:v>3929</c:v>
                </c:pt>
                <c:pt idx="4735">
                  <c:v>3930</c:v>
                </c:pt>
                <c:pt idx="4736">
                  <c:v>3931</c:v>
                </c:pt>
                <c:pt idx="4737">
                  <c:v>3932</c:v>
                </c:pt>
                <c:pt idx="4738">
                  <c:v>3933</c:v>
                </c:pt>
                <c:pt idx="4739">
                  <c:v>3934</c:v>
                </c:pt>
                <c:pt idx="4740">
                  <c:v>3935</c:v>
                </c:pt>
                <c:pt idx="4741">
                  <c:v>3936</c:v>
                </c:pt>
                <c:pt idx="4742">
                  <c:v>3937</c:v>
                </c:pt>
                <c:pt idx="4743">
                  <c:v>3938</c:v>
                </c:pt>
                <c:pt idx="4744">
                  <c:v>3939</c:v>
                </c:pt>
                <c:pt idx="4745">
                  <c:v>3940</c:v>
                </c:pt>
                <c:pt idx="4746">
                  <c:v>3941</c:v>
                </c:pt>
                <c:pt idx="4747">
                  <c:v>3942</c:v>
                </c:pt>
                <c:pt idx="4748">
                  <c:v>3943</c:v>
                </c:pt>
                <c:pt idx="4749">
                  <c:v>3943</c:v>
                </c:pt>
                <c:pt idx="4750">
                  <c:v>3943</c:v>
                </c:pt>
                <c:pt idx="4751">
                  <c:v>3943</c:v>
                </c:pt>
                <c:pt idx="4752">
                  <c:v>3943</c:v>
                </c:pt>
                <c:pt idx="4753">
                  <c:v>3943</c:v>
                </c:pt>
                <c:pt idx="4754">
                  <c:v>3944</c:v>
                </c:pt>
                <c:pt idx="4755">
                  <c:v>3945</c:v>
                </c:pt>
                <c:pt idx="4756">
                  <c:v>3946</c:v>
                </c:pt>
                <c:pt idx="4757">
                  <c:v>3947</c:v>
                </c:pt>
                <c:pt idx="4758">
                  <c:v>3948</c:v>
                </c:pt>
                <c:pt idx="4759">
                  <c:v>3948</c:v>
                </c:pt>
                <c:pt idx="4760">
                  <c:v>3949</c:v>
                </c:pt>
                <c:pt idx="4761">
                  <c:v>3949</c:v>
                </c:pt>
                <c:pt idx="4762">
                  <c:v>3949</c:v>
                </c:pt>
                <c:pt idx="4763">
                  <c:v>3949</c:v>
                </c:pt>
                <c:pt idx="4764">
                  <c:v>3949</c:v>
                </c:pt>
                <c:pt idx="4765">
                  <c:v>3950</c:v>
                </c:pt>
                <c:pt idx="4766">
                  <c:v>3951</c:v>
                </c:pt>
                <c:pt idx="4767">
                  <c:v>3952</c:v>
                </c:pt>
                <c:pt idx="4768">
                  <c:v>3953</c:v>
                </c:pt>
                <c:pt idx="4769">
                  <c:v>3954</c:v>
                </c:pt>
                <c:pt idx="4770">
                  <c:v>3954</c:v>
                </c:pt>
                <c:pt idx="4771">
                  <c:v>3954</c:v>
                </c:pt>
                <c:pt idx="4772">
                  <c:v>3954</c:v>
                </c:pt>
                <c:pt idx="4773">
                  <c:v>3954</c:v>
                </c:pt>
                <c:pt idx="4774">
                  <c:v>3954</c:v>
                </c:pt>
                <c:pt idx="4775">
                  <c:v>3954</c:v>
                </c:pt>
                <c:pt idx="4776">
                  <c:v>3955</c:v>
                </c:pt>
                <c:pt idx="4777">
                  <c:v>3956</c:v>
                </c:pt>
                <c:pt idx="4778">
                  <c:v>3957</c:v>
                </c:pt>
                <c:pt idx="4779">
                  <c:v>3958</c:v>
                </c:pt>
                <c:pt idx="4780">
                  <c:v>3959</c:v>
                </c:pt>
                <c:pt idx="4781">
                  <c:v>3960</c:v>
                </c:pt>
                <c:pt idx="4782">
                  <c:v>3961</c:v>
                </c:pt>
                <c:pt idx="4783">
                  <c:v>3962</c:v>
                </c:pt>
                <c:pt idx="4784">
                  <c:v>3963</c:v>
                </c:pt>
                <c:pt idx="4785">
                  <c:v>3964</c:v>
                </c:pt>
                <c:pt idx="4786">
                  <c:v>3965</c:v>
                </c:pt>
                <c:pt idx="4787">
                  <c:v>3966</c:v>
                </c:pt>
                <c:pt idx="4788">
                  <c:v>3967</c:v>
                </c:pt>
                <c:pt idx="4789">
                  <c:v>3967</c:v>
                </c:pt>
                <c:pt idx="4790">
                  <c:v>3967</c:v>
                </c:pt>
                <c:pt idx="4791">
                  <c:v>3968</c:v>
                </c:pt>
                <c:pt idx="4792">
                  <c:v>3968</c:v>
                </c:pt>
                <c:pt idx="4793">
                  <c:v>3969</c:v>
                </c:pt>
                <c:pt idx="4794">
                  <c:v>3970</c:v>
                </c:pt>
                <c:pt idx="4795">
                  <c:v>3971</c:v>
                </c:pt>
                <c:pt idx="4796">
                  <c:v>3972</c:v>
                </c:pt>
                <c:pt idx="4797">
                  <c:v>3973</c:v>
                </c:pt>
                <c:pt idx="4798">
                  <c:v>3974</c:v>
                </c:pt>
                <c:pt idx="4799">
                  <c:v>3975</c:v>
                </c:pt>
                <c:pt idx="4800">
                  <c:v>3976</c:v>
                </c:pt>
                <c:pt idx="4801">
                  <c:v>3977</c:v>
                </c:pt>
                <c:pt idx="4802">
                  <c:v>3978</c:v>
                </c:pt>
                <c:pt idx="4803">
                  <c:v>3979</c:v>
                </c:pt>
                <c:pt idx="4804">
                  <c:v>3980</c:v>
                </c:pt>
                <c:pt idx="4805">
                  <c:v>3981</c:v>
                </c:pt>
                <c:pt idx="4806">
                  <c:v>3982</c:v>
                </c:pt>
                <c:pt idx="4807">
                  <c:v>3983</c:v>
                </c:pt>
                <c:pt idx="4808">
                  <c:v>3984</c:v>
                </c:pt>
                <c:pt idx="4809">
                  <c:v>3985</c:v>
                </c:pt>
                <c:pt idx="4810">
                  <c:v>3986</c:v>
                </c:pt>
                <c:pt idx="4811">
                  <c:v>3987</c:v>
                </c:pt>
                <c:pt idx="4812">
                  <c:v>3988</c:v>
                </c:pt>
                <c:pt idx="4813">
                  <c:v>3989</c:v>
                </c:pt>
                <c:pt idx="4814">
                  <c:v>3990</c:v>
                </c:pt>
                <c:pt idx="4815">
                  <c:v>3991</c:v>
                </c:pt>
                <c:pt idx="4816">
                  <c:v>3992</c:v>
                </c:pt>
                <c:pt idx="4817">
                  <c:v>3993</c:v>
                </c:pt>
                <c:pt idx="4818">
                  <c:v>3994</c:v>
                </c:pt>
                <c:pt idx="4819">
                  <c:v>3995</c:v>
                </c:pt>
                <c:pt idx="4820">
                  <c:v>3996</c:v>
                </c:pt>
                <c:pt idx="4821">
                  <c:v>3997</c:v>
                </c:pt>
                <c:pt idx="4822">
                  <c:v>3998</c:v>
                </c:pt>
                <c:pt idx="4823">
                  <c:v>3999</c:v>
                </c:pt>
                <c:pt idx="4824">
                  <c:v>4000</c:v>
                </c:pt>
                <c:pt idx="4825">
                  <c:v>4001</c:v>
                </c:pt>
                <c:pt idx="4826">
                  <c:v>4002</c:v>
                </c:pt>
                <c:pt idx="4827">
                  <c:v>4003</c:v>
                </c:pt>
                <c:pt idx="4828">
                  <c:v>4004</c:v>
                </c:pt>
                <c:pt idx="4829">
                  <c:v>4005</c:v>
                </c:pt>
                <c:pt idx="4830">
                  <c:v>4006</c:v>
                </c:pt>
                <c:pt idx="4831">
                  <c:v>4006</c:v>
                </c:pt>
                <c:pt idx="4832">
                  <c:v>4006</c:v>
                </c:pt>
                <c:pt idx="4833">
                  <c:v>4006</c:v>
                </c:pt>
                <c:pt idx="4834">
                  <c:v>4006</c:v>
                </c:pt>
                <c:pt idx="4835">
                  <c:v>4006</c:v>
                </c:pt>
                <c:pt idx="4836">
                  <c:v>4006</c:v>
                </c:pt>
                <c:pt idx="4837">
                  <c:v>4006</c:v>
                </c:pt>
                <c:pt idx="4838">
                  <c:v>4007</c:v>
                </c:pt>
                <c:pt idx="4839">
                  <c:v>4008</c:v>
                </c:pt>
                <c:pt idx="4840">
                  <c:v>4009</c:v>
                </c:pt>
                <c:pt idx="4841">
                  <c:v>4010</c:v>
                </c:pt>
                <c:pt idx="4842">
                  <c:v>4011</c:v>
                </c:pt>
                <c:pt idx="4843">
                  <c:v>4012</c:v>
                </c:pt>
                <c:pt idx="4844">
                  <c:v>4013</c:v>
                </c:pt>
                <c:pt idx="4845">
                  <c:v>4014</c:v>
                </c:pt>
                <c:pt idx="4846">
                  <c:v>4015</c:v>
                </c:pt>
                <c:pt idx="4847">
                  <c:v>4016</c:v>
                </c:pt>
                <c:pt idx="4848">
                  <c:v>4017</c:v>
                </c:pt>
                <c:pt idx="4849">
                  <c:v>4017</c:v>
                </c:pt>
                <c:pt idx="4850">
                  <c:v>4018</c:v>
                </c:pt>
                <c:pt idx="4851">
                  <c:v>4019</c:v>
                </c:pt>
                <c:pt idx="4852">
                  <c:v>4020</c:v>
                </c:pt>
                <c:pt idx="4853">
                  <c:v>4021</c:v>
                </c:pt>
                <c:pt idx="4854">
                  <c:v>4022</c:v>
                </c:pt>
                <c:pt idx="4855">
                  <c:v>4023</c:v>
                </c:pt>
                <c:pt idx="4856">
                  <c:v>4024</c:v>
                </c:pt>
                <c:pt idx="4857">
                  <c:v>4024</c:v>
                </c:pt>
                <c:pt idx="4858">
                  <c:v>4024</c:v>
                </c:pt>
                <c:pt idx="4859">
                  <c:v>4024</c:v>
                </c:pt>
                <c:pt idx="4860">
                  <c:v>4024</c:v>
                </c:pt>
                <c:pt idx="4861">
                  <c:v>4024</c:v>
                </c:pt>
                <c:pt idx="4862">
                  <c:v>4024</c:v>
                </c:pt>
                <c:pt idx="4863">
                  <c:v>4024</c:v>
                </c:pt>
                <c:pt idx="4864">
                  <c:v>4024</c:v>
                </c:pt>
                <c:pt idx="4865">
                  <c:v>4024</c:v>
                </c:pt>
                <c:pt idx="4866">
                  <c:v>4024</c:v>
                </c:pt>
                <c:pt idx="4867">
                  <c:v>4025</c:v>
                </c:pt>
                <c:pt idx="4868">
                  <c:v>4026</c:v>
                </c:pt>
                <c:pt idx="4869">
                  <c:v>4027</c:v>
                </c:pt>
                <c:pt idx="4870">
                  <c:v>4028</c:v>
                </c:pt>
                <c:pt idx="4871">
                  <c:v>4029</c:v>
                </c:pt>
                <c:pt idx="4872">
                  <c:v>4029</c:v>
                </c:pt>
                <c:pt idx="4873">
                  <c:v>4030</c:v>
                </c:pt>
                <c:pt idx="4874">
                  <c:v>4031</c:v>
                </c:pt>
                <c:pt idx="4875">
                  <c:v>4032</c:v>
                </c:pt>
                <c:pt idx="4876">
                  <c:v>4033</c:v>
                </c:pt>
                <c:pt idx="4877">
                  <c:v>4034</c:v>
                </c:pt>
                <c:pt idx="4878">
                  <c:v>4034</c:v>
                </c:pt>
                <c:pt idx="4879">
                  <c:v>4034</c:v>
                </c:pt>
                <c:pt idx="4880">
                  <c:v>4034</c:v>
                </c:pt>
                <c:pt idx="4881">
                  <c:v>4034</c:v>
                </c:pt>
                <c:pt idx="4882">
                  <c:v>4035</c:v>
                </c:pt>
                <c:pt idx="4883">
                  <c:v>4036</c:v>
                </c:pt>
                <c:pt idx="4884">
                  <c:v>4036</c:v>
                </c:pt>
                <c:pt idx="4885">
                  <c:v>4036</c:v>
                </c:pt>
                <c:pt idx="4886">
                  <c:v>4037</c:v>
                </c:pt>
                <c:pt idx="4887">
                  <c:v>4038</c:v>
                </c:pt>
                <c:pt idx="4888">
                  <c:v>4039</c:v>
                </c:pt>
                <c:pt idx="4889">
                  <c:v>4040</c:v>
                </c:pt>
                <c:pt idx="4890">
                  <c:v>4040</c:v>
                </c:pt>
                <c:pt idx="4891">
                  <c:v>4040</c:v>
                </c:pt>
                <c:pt idx="4892">
                  <c:v>4040</c:v>
                </c:pt>
                <c:pt idx="4893">
                  <c:v>4041</c:v>
                </c:pt>
                <c:pt idx="4894">
                  <c:v>4042</c:v>
                </c:pt>
                <c:pt idx="4895">
                  <c:v>4043</c:v>
                </c:pt>
                <c:pt idx="4896">
                  <c:v>4044</c:v>
                </c:pt>
                <c:pt idx="4897">
                  <c:v>4045</c:v>
                </c:pt>
                <c:pt idx="4898">
                  <c:v>4046</c:v>
                </c:pt>
                <c:pt idx="4899">
                  <c:v>4047</c:v>
                </c:pt>
                <c:pt idx="4900">
                  <c:v>4048</c:v>
                </c:pt>
                <c:pt idx="4901">
                  <c:v>4049</c:v>
                </c:pt>
                <c:pt idx="4902">
                  <c:v>4049</c:v>
                </c:pt>
                <c:pt idx="4903">
                  <c:v>4049</c:v>
                </c:pt>
                <c:pt idx="4904">
                  <c:v>4050</c:v>
                </c:pt>
                <c:pt idx="4905">
                  <c:v>4051</c:v>
                </c:pt>
                <c:pt idx="4906">
                  <c:v>4052</c:v>
                </c:pt>
                <c:pt idx="4907">
                  <c:v>4053</c:v>
                </c:pt>
                <c:pt idx="4908">
                  <c:v>4054</c:v>
                </c:pt>
                <c:pt idx="4909">
                  <c:v>4055</c:v>
                </c:pt>
                <c:pt idx="4910">
                  <c:v>4056</c:v>
                </c:pt>
                <c:pt idx="4911">
                  <c:v>4057</c:v>
                </c:pt>
                <c:pt idx="4912">
                  <c:v>4058</c:v>
                </c:pt>
                <c:pt idx="4913">
                  <c:v>4059</c:v>
                </c:pt>
                <c:pt idx="4914">
                  <c:v>4060</c:v>
                </c:pt>
                <c:pt idx="4915">
                  <c:v>4061</c:v>
                </c:pt>
                <c:pt idx="4916">
                  <c:v>4062</c:v>
                </c:pt>
                <c:pt idx="4917">
                  <c:v>4063</c:v>
                </c:pt>
                <c:pt idx="4918">
                  <c:v>4064</c:v>
                </c:pt>
                <c:pt idx="4919">
                  <c:v>4065</c:v>
                </c:pt>
                <c:pt idx="4920">
                  <c:v>4066</c:v>
                </c:pt>
                <c:pt idx="4921">
                  <c:v>4067</c:v>
                </c:pt>
                <c:pt idx="4922">
                  <c:v>4067</c:v>
                </c:pt>
                <c:pt idx="4923">
                  <c:v>4068</c:v>
                </c:pt>
                <c:pt idx="4924">
                  <c:v>4069</c:v>
                </c:pt>
                <c:pt idx="4925">
                  <c:v>4069</c:v>
                </c:pt>
                <c:pt idx="4926">
                  <c:v>4070</c:v>
                </c:pt>
                <c:pt idx="4927">
                  <c:v>4070</c:v>
                </c:pt>
                <c:pt idx="4928">
                  <c:v>4071</c:v>
                </c:pt>
                <c:pt idx="4929">
                  <c:v>4072</c:v>
                </c:pt>
                <c:pt idx="4930">
                  <c:v>4073</c:v>
                </c:pt>
                <c:pt idx="4931">
                  <c:v>4074</c:v>
                </c:pt>
                <c:pt idx="4932">
                  <c:v>4075</c:v>
                </c:pt>
                <c:pt idx="4933">
                  <c:v>4076</c:v>
                </c:pt>
                <c:pt idx="4934">
                  <c:v>4077</c:v>
                </c:pt>
                <c:pt idx="4935">
                  <c:v>4078</c:v>
                </c:pt>
                <c:pt idx="4936">
                  <c:v>4079</c:v>
                </c:pt>
                <c:pt idx="4937">
                  <c:v>4080</c:v>
                </c:pt>
                <c:pt idx="4938">
                  <c:v>4080</c:v>
                </c:pt>
                <c:pt idx="4939">
                  <c:v>4081</c:v>
                </c:pt>
                <c:pt idx="4940">
                  <c:v>4081</c:v>
                </c:pt>
                <c:pt idx="4941">
                  <c:v>4082</c:v>
                </c:pt>
                <c:pt idx="4942">
                  <c:v>4083</c:v>
                </c:pt>
                <c:pt idx="4943">
                  <c:v>4084</c:v>
                </c:pt>
                <c:pt idx="4944">
                  <c:v>4085</c:v>
                </c:pt>
                <c:pt idx="4945">
                  <c:v>4086</c:v>
                </c:pt>
                <c:pt idx="4946">
                  <c:v>4087</c:v>
                </c:pt>
                <c:pt idx="4947">
                  <c:v>4088</c:v>
                </c:pt>
                <c:pt idx="4948">
                  <c:v>4088</c:v>
                </c:pt>
                <c:pt idx="4949">
                  <c:v>4089</c:v>
                </c:pt>
                <c:pt idx="4950">
                  <c:v>4090</c:v>
                </c:pt>
                <c:pt idx="4951">
                  <c:v>4091</c:v>
                </c:pt>
                <c:pt idx="4952">
                  <c:v>4092</c:v>
                </c:pt>
                <c:pt idx="4953">
                  <c:v>4093</c:v>
                </c:pt>
                <c:pt idx="4954">
                  <c:v>4094</c:v>
                </c:pt>
                <c:pt idx="4955">
                  <c:v>4095</c:v>
                </c:pt>
                <c:pt idx="4956">
                  <c:v>4096</c:v>
                </c:pt>
                <c:pt idx="4957">
                  <c:v>4097</c:v>
                </c:pt>
                <c:pt idx="4958">
                  <c:v>4098</c:v>
                </c:pt>
                <c:pt idx="4959">
                  <c:v>4099</c:v>
                </c:pt>
                <c:pt idx="4960">
                  <c:v>4100</c:v>
                </c:pt>
                <c:pt idx="4961">
                  <c:v>4100</c:v>
                </c:pt>
                <c:pt idx="4962">
                  <c:v>4101</c:v>
                </c:pt>
                <c:pt idx="4963">
                  <c:v>4101</c:v>
                </c:pt>
                <c:pt idx="4964">
                  <c:v>4101</c:v>
                </c:pt>
                <c:pt idx="4965">
                  <c:v>4102</c:v>
                </c:pt>
                <c:pt idx="4966">
                  <c:v>4103</c:v>
                </c:pt>
                <c:pt idx="4967">
                  <c:v>4103</c:v>
                </c:pt>
                <c:pt idx="4968">
                  <c:v>4104</c:v>
                </c:pt>
                <c:pt idx="4969">
                  <c:v>4105</c:v>
                </c:pt>
                <c:pt idx="4970">
                  <c:v>4106</c:v>
                </c:pt>
                <c:pt idx="4971">
                  <c:v>4106</c:v>
                </c:pt>
                <c:pt idx="4972">
                  <c:v>4106</c:v>
                </c:pt>
                <c:pt idx="4973">
                  <c:v>4107</c:v>
                </c:pt>
                <c:pt idx="4974">
                  <c:v>4108</c:v>
                </c:pt>
                <c:pt idx="4975">
                  <c:v>4108</c:v>
                </c:pt>
                <c:pt idx="4976">
                  <c:v>4109</c:v>
                </c:pt>
                <c:pt idx="4977">
                  <c:v>4110</c:v>
                </c:pt>
                <c:pt idx="4978">
                  <c:v>4111</c:v>
                </c:pt>
                <c:pt idx="4979">
                  <c:v>4112</c:v>
                </c:pt>
                <c:pt idx="4980">
                  <c:v>4113</c:v>
                </c:pt>
                <c:pt idx="4981">
                  <c:v>4114</c:v>
                </c:pt>
                <c:pt idx="4982">
                  <c:v>4114</c:v>
                </c:pt>
                <c:pt idx="4983">
                  <c:v>4115</c:v>
                </c:pt>
                <c:pt idx="4984">
                  <c:v>4116</c:v>
                </c:pt>
                <c:pt idx="4985">
                  <c:v>4117</c:v>
                </c:pt>
                <c:pt idx="4986">
                  <c:v>4118</c:v>
                </c:pt>
                <c:pt idx="4987">
                  <c:v>4119</c:v>
                </c:pt>
                <c:pt idx="4988">
                  <c:v>4120</c:v>
                </c:pt>
                <c:pt idx="4989">
                  <c:v>4120</c:v>
                </c:pt>
                <c:pt idx="4990">
                  <c:v>4121</c:v>
                </c:pt>
                <c:pt idx="4991">
                  <c:v>4121</c:v>
                </c:pt>
                <c:pt idx="4992">
                  <c:v>4122</c:v>
                </c:pt>
                <c:pt idx="4993">
                  <c:v>4123</c:v>
                </c:pt>
                <c:pt idx="4994">
                  <c:v>4124</c:v>
                </c:pt>
                <c:pt idx="4995">
                  <c:v>4124</c:v>
                </c:pt>
                <c:pt idx="4996">
                  <c:v>4124</c:v>
                </c:pt>
                <c:pt idx="4997">
                  <c:v>4125</c:v>
                </c:pt>
                <c:pt idx="4998">
                  <c:v>4126</c:v>
                </c:pt>
                <c:pt idx="4999">
                  <c:v>4127</c:v>
                </c:pt>
                <c:pt idx="5000">
                  <c:v>4128</c:v>
                </c:pt>
                <c:pt idx="5001">
                  <c:v>4129</c:v>
                </c:pt>
                <c:pt idx="5002">
                  <c:v>4130</c:v>
                </c:pt>
                <c:pt idx="5003">
                  <c:v>4131</c:v>
                </c:pt>
                <c:pt idx="5004">
                  <c:v>4132</c:v>
                </c:pt>
                <c:pt idx="5005">
                  <c:v>4133</c:v>
                </c:pt>
                <c:pt idx="5006">
                  <c:v>4134</c:v>
                </c:pt>
                <c:pt idx="5007">
                  <c:v>4135</c:v>
                </c:pt>
                <c:pt idx="5008">
                  <c:v>4136</c:v>
                </c:pt>
                <c:pt idx="5009">
                  <c:v>4137</c:v>
                </c:pt>
                <c:pt idx="5010">
                  <c:v>4138</c:v>
                </c:pt>
                <c:pt idx="5011">
                  <c:v>4139</c:v>
                </c:pt>
                <c:pt idx="5012">
                  <c:v>4140</c:v>
                </c:pt>
                <c:pt idx="5013">
                  <c:v>4141</c:v>
                </c:pt>
                <c:pt idx="5014">
                  <c:v>4142</c:v>
                </c:pt>
                <c:pt idx="5015">
                  <c:v>4143</c:v>
                </c:pt>
                <c:pt idx="5016">
                  <c:v>4144</c:v>
                </c:pt>
                <c:pt idx="5017">
                  <c:v>4145</c:v>
                </c:pt>
                <c:pt idx="5018">
                  <c:v>4146</c:v>
                </c:pt>
                <c:pt idx="5019">
                  <c:v>4147</c:v>
                </c:pt>
                <c:pt idx="5020">
                  <c:v>4148</c:v>
                </c:pt>
                <c:pt idx="5021">
                  <c:v>4149</c:v>
                </c:pt>
                <c:pt idx="5022">
                  <c:v>4150</c:v>
                </c:pt>
                <c:pt idx="5023">
                  <c:v>4151</c:v>
                </c:pt>
                <c:pt idx="5024">
                  <c:v>4152</c:v>
                </c:pt>
                <c:pt idx="5025">
                  <c:v>4153</c:v>
                </c:pt>
                <c:pt idx="5026">
                  <c:v>4154</c:v>
                </c:pt>
                <c:pt idx="5027">
                  <c:v>4155</c:v>
                </c:pt>
                <c:pt idx="5028">
                  <c:v>4156</c:v>
                </c:pt>
                <c:pt idx="5029">
                  <c:v>4157</c:v>
                </c:pt>
                <c:pt idx="5030">
                  <c:v>4157</c:v>
                </c:pt>
                <c:pt idx="5031">
                  <c:v>4157</c:v>
                </c:pt>
                <c:pt idx="5032">
                  <c:v>4157</c:v>
                </c:pt>
                <c:pt idx="5033">
                  <c:v>4157</c:v>
                </c:pt>
                <c:pt idx="5034">
                  <c:v>4157</c:v>
                </c:pt>
                <c:pt idx="5035">
                  <c:v>4157</c:v>
                </c:pt>
                <c:pt idx="5036">
                  <c:v>4158</c:v>
                </c:pt>
                <c:pt idx="5037">
                  <c:v>4159</c:v>
                </c:pt>
                <c:pt idx="5038">
                  <c:v>4160</c:v>
                </c:pt>
                <c:pt idx="5039">
                  <c:v>4161</c:v>
                </c:pt>
                <c:pt idx="5040">
                  <c:v>4162</c:v>
                </c:pt>
                <c:pt idx="5041">
                  <c:v>4163</c:v>
                </c:pt>
                <c:pt idx="5042">
                  <c:v>4164</c:v>
                </c:pt>
                <c:pt idx="5043">
                  <c:v>4165</c:v>
                </c:pt>
                <c:pt idx="5044">
                  <c:v>4166</c:v>
                </c:pt>
                <c:pt idx="5045">
                  <c:v>4167</c:v>
                </c:pt>
                <c:pt idx="5046">
                  <c:v>4168</c:v>
                </c:pt>
                <c:pt idx="5047">
                  <c:v>4169</c:v>
                </c:pt>
                <c:pt idx="5048">
                  <c:v>4170</c:v>
                </c:pt>
                <c:pt idx="5049">
                  <c:v>4171</c:v>
                </c:pt>
                <c:pt idx="5050">
                  <c:v>4171</c:v>
                </c:pt>
                <c:pt idx="5051">
                  <c:v>4171</c:v>
                </c:pt>
                <c:pt idx="5052">
                  <c:v>4172</c:v>
                </c:pt>
                <c:pt idx="5053">
                  <c:v>4173</c:v>
                </c:pt>
                <c:pt idx="5054">
                  <c:v>4174</c:v>
                </c:pt>
                <c:pt idx="5055">
                  <c:v>4175</c:v>
                </c:pt>
                <c:pt idx="5056">
                  <c:v>4176</c:v>
                </c:pt>
                <c:pt idx="5057">
                  <c:v>4177</c:v>
                </c:pt>
                <c:pt idx="5058">
                  <c:v>4178</c:v>
                </c:pt>
                <c:pt idx="5059">
                  <c:v>4179</c:v>
                </c:pt>
                <c:pt idx="5060">
                  <c:v>4179</c:v>
                </c:pt>
                <c:pt idx="5061">
                  <c:v>4180</c:v>
                </c:pt>
                <c:pt idx="5062">
                  <c:v>4181</c:v>
                </c:pt>
                <c:pt idx="5063">
                  <c:v>4182</c:v>
                </c:pt>
                <c:pt idx="5064">
                  <c:v>4183</c:v>
                </c:pt>
                <c:pt idx="5065">
                  <c:v>4184</c:v>
                </c:pt>
                <c:pt idx="5066">
                  <c:v>4185</c:v>
                </c:pt>
                <c:pt idx="5067">
                  <c:v>4185</c:v>
                </c:pt>
                <c:pt idx="5068">
                  <c:v>4186</c:v>
                </c:pt>
                <c:pt idx="5069">
                  <c:v>4186</c:v>
                </c:pt>
                <c:pt idx="5070">
                  <c:v>4187</c:v>
                </c:pt>
                <c:pt idx="5071">
                  <c:v>4188</c:v>
                </c:pt>
                <c:pt idx="5072">
                  <c:v>4189</c:v>
                </c:pt>
                <c:pt idx="5073">
                  <c:v>4190</c:v>
                </c:pt>
                <c:pt idx="5074">
                  <c:v>4191</c:v>
                </c:pt>
                <c:pt idx="5075">
                  <c:v>4192</c:v>
                </c:pt>
                <c:pt idx="5076">
                  <c:v>4193</c:v>
                </c:pt>
                <c:pt idx="5077">
                  <c:v>4194</c:v>
                </c:pt>
                <c:pt idx="5078">
                  <c:v>4195</c:v>
                </c:pt>
                <c:pt idx="5079">
                  <c:v>4196</c:v>
                </c:pt>
                <c:pt idx="5080">
                  <c:v>4197</c:v>
                </c:pt>
                <c:pt idx="5081">
                  <c:v>4198</c:v>
                </c:pt>
                <c:pt idx="5082">
                  <c:v>4198</c:v>
                </c:pt>
                <c:pt idx="5083">
                  <c:v>4199</c:v>
                </c:pt>
                <c:pt idx="5084">
                  <c:v>4200</c:v>
                </c:pt>
                <c:pt idx="5085">
                  <c:v>4201</c:v>
                </c:pt>
                <c:pt idx="5086">
                  <c:v>4202</c:v>
                </c:pt>
                <c:pt idx="5087">
                  <c:v>4203</c:v>
                </c:pt>
                <c:pt idx="5088">
                  <c:v>4204</c:v>
                </c:pt>
                <c:pt idx="5089">
                  <c:v>4205</c:v>
                </c:pt>
                <c:pt idx="5090">
                  <c:v>4206</c:v>
                </c:pt>
                <c:pt idx="5091">
                  <c:v>4207</c:v>
                </c:pt>
                <c:pt idx="5092">
                  <c:v>4208</c:v>
                </c:pt>
                <c:pt idx="5093">
                  <c:v>4209</c:v>
                </c:pt>
                <c:pt idx="5094">
                  <c:v>4210</c:v>
                </c:pt>
                <c:pt idx="5095">
                  <c:v>4211</c:v>
                </c:pt>
                <c:pt idx="5096">
                  <c:v>4212</c:v>
                </c:pt>
                <c:pt idx="5097">
                  <c:v>4213</c:v>
                </c:pt>
                <c:pt idx="5098">
                  <c:v>4214</c:v>
                </c:pt>
                <c:pt idx="5099">
                  <c:v>4215</c:v>
                </c:pt>
                <c:pt idx="5100">
                  <c:v>4216</c:v>
                </c:pt>
                <c:pt idx="5101">
                  <c:v>4217</c:v>
                </c:pt>
                <c:pt idx="5102">
                  <c:v>4218</c:v>
                </c:pt>
                <c:pt idx="5103">
                  <c:v>4219</c:v>
                </c:pt>
                <c:pt idx="5104">
                  <c:v>4220</c:v>
                </c:pt>
                <c:pt idx="5105">
                  <c:v>4221</c:v>
                </c:pt>
                <c:pt idx="5106">
                  <c:v>4222</c:v>
                </c:pt>
                <c:pt idx="5107">
                  <c:v>4223</c:v>
                </c:pt>
                <c:pt idx="5108">
                  <c:v>4223</c:v>
                </c:pt>
                <c:pt idx="5109">
                  <c:v>4224</c:v>
                </c:pt>
                <c:pt idx="5110">
                  <c:v>4225</c:v>
                </c:pt>
                <c:pt idx="5111">
                  <c:v>4226</c:v>
                </c:pt>
                <c:pt idx="5112">
                  <c:v>4227</c:v>
                </c:pt>
                <c:pt idx="5113">
                  <c:v>4228</c:v>
                </c:pt>
                <c:pt idx="5114">
                  <c:v>4229</c:v>
                </c:pt>
                <c:pt idx="5115">
                  <c:v>4230</c:v>
                </c:pt>
                <c:pt idx="5116">
                  <c:v>4231</c:v>
                </c:pt>
                <c:pt idx="5117">
                  <c:v>4232</c:v>
                </c:pt>
                <c:pt idx="5118">
                  <c:v>4233</c:v>
                </c:pt>
                <c:pt idx="5119">
                  <c:v>4234</c:v>
                </c:pt>
                <c:pt idx="5120">
                  <c:v>4235</c:v>
                </c:pt>
                <c:pt idx="5121">
                  <c:v>4236</c:v>
                </c:pt>
                <c:pt idx="5122">
                  <c:v>4237</c:v>
                </c:pt>
                <c:pt idx="5123">
                  <c:v>4238</c:v>
                </c:pt>
                <c:pt idx="5124">
                  <c:v>4239</c:v>
                </c:pt>
                <c:pt idx="5125">
                  <c:v>4240</c:v>
                </c:pt>
                <c:pt idx="5126">
                  <c:v>4241</c:v>
                </c:pt>
                <c:pt idx="5127">
                  <c:v>4242</c:v>
                </c:pt>
                <c:pt idx="5128">
                  <c:v>4243</c:v>
                </c:pt>
                <c:pt idx="5129">
                  <c:v>4244</c:v>
                </c:pt>
                <c:pt idx="5130">
                  <c:v>4245</c:v>
                </c:pt>
                <c:pt idx="5131">
                  <c:v>4246</c:v>
                </c:pt>
                <c:pt idx="5132">
                  <c:v>4246</c:v>
                </c:pt>
                <c:pt idx="5133">
                  <c:v>4247</c:v>
                </c:pt>
                <c:pt idx="5134">
                  <c:v>4248</c:v>
                </c:pt>
                <c:pt idx="5135">
                  <c:v>4249</c:v>
                </c:pt>
                <c:pt idx="5136">
                  <c:v>4250</c:v>
                </c:pt>
                <c:pt idx="5137">
                  <c:v>4251</c:v>
                </c:pt>
                <c:pt idx="5138">
                  <c:v>4252</c:v>
                </c:pt>
                <c:pt idx="5139">
                  <c:v>4253</c:v>
                </c:pt>
                <c:pt idx="5140">
                  <c:v>4254</c:v>
                </c:pt>
                <c:pt idx="5141">
                  <c:v>4255</c:v>
                </c:pt>
                <c:pt idx="5142">
                  <c:v>4256</c:v>
                </c:pt>
                <c:pt idx="5143">
                  <c:v>4257</c:v>
                </c:pt>
                <c:pt idx="5144">
                  <c:v>4258</c:v>
                </c:pt>
                <c:pt idx="5145">
                  <c:v>4259</c:v>
                </c:pt>
                <c:pt idx="5146">
                  <c:v>4260</c:v>
                </c:pt>
                <c:pt idx="5147">
                  <c:v>4261</c:v>
                </c:pt>
                <c:pt idx="5148">
                  <c:v>4262</c:v>
                </c:pt>
                <c:pt idx="5149">
                  <c:v>4262</c:v>
                </c:pt>
                <c:pt idx="5150">
                  <c:v>4262</c:v>
                </c:pt>
                <c:pt idx="5151">
                  <c:v>4263</c:v>
                </c:pt>
                <c:pt idx="5152">
                  <c:v>4264</c:v>
                </c:pt>
                <c:pt idx="5153">
                  <c:v>4265</c:v>
                </c:pt>
                <c:pt idx="5154">
                  <c:v>4266</c:v>
                </c:pt>
                <c:pt idx="5155">
                  <c:v>4267</c:v>
                </c:pt>
                <c:pt idx="5156">
                  <c:v>4268</c:v>
                </c:pt>
                <c:pt idx="5157">
                  <c:v>4269</c:v>
                </c:pt>
                <c:pt idx="5158">
                  <c:v>4270</c:v>
                </c:pt>
                <c:pt idx="5159">
                  <c:v>4270</c:v>
                </c:pt>
                <c:pt idx="5160">
                  <c:v>4270</c:v>
                </c:pt>
                <c:pt idx="5161">
                  <c:v>4271</c:v>
                </c:pt>
                <c:pt idx="5162">
                  <c:v>4272</c:v>
                </c:pt>
                <c:pt idx="5163">
                  <c:v>4273</c:v>
                </c:pt>
                <c:pt idx="5164">
                  <c:v>4274</c:v>
                </c:pt>
                <c:pt idx="5165">
                  <c:v>4275</c:v>
                </c:pt>
                <c:pt idx="5166">
                  <c:v>4276</c:v>
                </c:pt>
                <c:pt idx="5167">
                  <c:v>4277</c:v>
                </c:pt>
                <c:pt idx="5168">
                  <c:v>4278</c:v>
                </c:pt>
                <c:pt idx="5169">
                  <c:v>4279</c:v>
                </c:pt>
                <c:pt idx="5170">
                  <c:v>4280</c:v>
                </c:pt>
                <c:pt idx="5171">
                  <c:v>4281</c:v>
                </c:pt>
                <c:pt idx="5172">
                  <c:v>4282</c:v>
                </c:pt>
                <c:pt idx="5173">
                  <c:v>4283</c:v>
                </c:pt>
                <c:pt idx="5174">
                  <c:v>4283</c:v>
                </c:pt>
                <c:pt idx="5175">
                  <c:v>4284</c:v>
                </c:pt>
                <c:pt idx="5176">
                  <c:v>4285</c:v>
                </c:pt>
                <c:pt idx="5177">
                  <c:v>4286</c:v>
                </c:pt>
                <c:pt idx="5178">
                  <c:v>4287</c:v>
                </c:pt>
                <c:pt idx="5179">
                  <c:v>4288</c:v>
                </c:pt>
                <c:pt idx="5180">
                  <c:v>4289</c:v>
                </c:pt>
                <c:pt idx="5181">
                  <c:v>4290</c:v>
                </c:pt>
                <c:pt idx="5182">
                  <c:v>4291</c:v>
                </c:pt>
                <c:pt idx="5183">
                  <c:v>4292</c:v>
                </c:pt>
                <c:pt idx="5184">
                  <c:v>4293</c:v>
                </c:pt>
                <c:pt idx="5185">
                  <c:v>4294</c:v>
                </c:pt>
                <c:pt idx="5186">
                  <c:v>4295</c:v>
                </c:pt>
                <c:pt idx="5187">
                  <c:v>4296</c:v>
                </c:pt>
                <c:pt idx="5188">
                  <c:v>4296</c:v>
                </c:pt>
                <c:pt idx="5189">
                  <c:v>4296</c:v>
                </c:pt>
                <c:pt idx="5190">
                  <c:v>4297</c:v>
                </c:pt>
                <c:pt idx="5191">
                  <c:v>4298</c:v>
                </c:pt>
                <c:pt idx="5192">
                  <c:v>4299</c:v>
                </c:pt>
                <c:pt idx="5193">
                  <c:v>4300</c:v>
                </c:pt>
                <c:pt idx="5194">
                  <c:v>4301</c:v>
                </c:pt>
                <c:pt idx="5195">
                  <c:v>4302</c:v>
                </c:pt>
                <c:pt idx="5196">
                  <c:v>4303</c:v>
                </c:pt>
                <c:pt idx="5197">
                  <c:v>4304</c:v>
                </c:pt>
                <c:pt idx="5198">
                  <c:v>4305</c:v>
                </c:pt>
                <c:pt idx="5199">
                  <c:v>4306</c:v>
                </c:pt>
                <c:pt idx="5200">
                  <c:v>4307</c:v>
                </c:pt>
                <c:pt idx="5201">
                  <c:v>4308</c:v>
                </c:pt>
                <c:pt idx="5202">
                  <c:v>4309</c:v>
                </c:pt>
                <c:pt idx="5203">
                  <c:v>4310</c:v>
                </c:pt>
                <c:pt idx="5204">
                  <c:v>4311</c:v>
                </c:pt>
                <c:pt idx="5205">
                  <c:v>4312</c:v>
                </c:pt>
                <c:pt idx="5206">
                  <c:v>4313</c:v>
                </c:pt>
                <c:pt idx="5207">
                  <c:v>4314</c:v>
                </c:pt>
                <c:pt idx="5208">
                  <c:v>4315</c:v>
                </c:pt>
                <c:pt idx="5209">
                  <c:v>4316</c:v>
                </c:pt>
                <c:pt idx="5210">
                  <c:v>4316</c:v>
                </c:pt>
                <c:pt idx="5211">
                  <c:v>4316</c:v>
                </c:pt>
                <c:pt idx="5212">
                  <c:v>4317</c:v>
                </c:pt>
                <c:pt idx="5213">
                  <c:v>4318</c:v>
                </c:pt>
                <c:pt idx="5214">
                  <c:v>4319</c:v>
                </c:pt>
                <c:pt idx="5215">
                  <c:v>4320</c:v>
                </c:pt>
                <c:pt idx="5216">
                  <c:v>4321</c:v>
                </c:pt>
                <c:pt idx="5217">
                  <c:v>4322</c:v>
                </c:pt>
                <c:pt idx="5218">
                  <c:v>4323</c:v>
                </c:pt>
                <c:pt idx="5219">
                  <c:v>4324</c:v>
                </c:pt>
                <c:pt idx="5220">
                  <c:v>4325</c:v>
                </c:pt>
                <c:pt idx="5221">
                  <c:v>4326</c:v>
                </c:pt>
                <c:pt idx="5222">
                  <c:v>4327</c:v>
                </c:pt>
                <c:pt idx="5223">
                  <c:v>4328</c:v>
                </c:pt>
                <c:pt idx="5224">
                  <c:v>4328</c:v>
                </c:pt>
                <c:pt idx="5225">
                  <c:v>4329</c:v>
                </c:pt>
                <c:pt idx="5226">
                  <c:v>4330</c:v>
                </c:pt>
                <c:pt idx="5227">
                  <c:v>4331</c:v>
                </c:pt>
                <c:pt idx="5228">
                  <c:v>4332</c:v>
                </c:pt>
                <c:pt idx="5229">
                  <c:v>4332</c:v>
                </c:pt>
                <c:pt idx="5230">
                  <c:v>4332</c:v>
                </c:pt>
                <c:pt idx="5231">
                  <c:v>4333</c:v>
                </c:pt>
                <c:pt idx="5232">
                  <c:v>4333</c:v>
                </c:pt>
                <c:pt idx="5233">
                  <c:v>4334</c:v>
                </c:pt>
                <c:pt idx="5234">
                  <c:v>4334</c:v>
                </c:pt>
                <c:pt idx="5235">
                  <c:v>4334</c:v>
                </c:pt>
                <c:pt idx="5236">
                  <c:v>4334</c:v>
                </c:pt>
                <c:pt idx="5237">
                  <c:v>4335</c:v>
                </c:pt>
                <c:pt idx="5238">
                  <c:v>4336</c:v>
                </c:pt>
                <c:pt idx="5239">
                  <c:v>4337</c:v>
                </c:pt>
                <c:pt idx="5240">
                  <c:v>4338</c:v>
                </c:pt>
                <c:pt idx="5241">
                  <c:v>4338</c:v>
                </c:pt>
                <c:pt idx="5242">
                  <c:v>4339</c:v>
                </c:pt>
                <c:pt idx="5243">
                  <c:v>4340</c:v>
                </c:pt>
                <c:pt idx="5244">
                  <c:v>4341</c:v>
                </c:pt>
                <c:pt idx="5245">
                  <c:v>4342</c:v>
                </c:pt>
                <c:pt idx="5246">
                  <c:v>4342</c:v>
                </c:pt>
                <c:pt idx="5247">
                  <c:v>4343</c:v>
                </c:pt>
                <c:pt idx="5248">
                  <c:v>4344</c:v>
                </c:pt>
                <c:pt idx="5249">
                  <c:v>4345</c:v>
                </c:pt>
                <c:pt idx="5250">
                  <c:v>4346</c:v>
                </c:pt>
                <c:pt idx="5251">
                  <c:v>4347</c:v>
                </c:pt>
                <c:pt idx="5252">
                  <c:v>4348</c:v>
                </c:pt>
                <c:pt idx="5253">
                  <c:v>4349</c:v>
                </c:pt>
                <c:pt idx="5254">
                  <c:v>4350</c:v>
                </c:pt>
                <c:pt idx="5255">
                  <c:v>4351</c:v>
                </c:pt>
                <c:pt idx="5256">
                  <c:v>4352</c:v>
                </c:pt>
                <c:pt idx="5257">
                  <c:v>4353</c:v>
                </c:pt>
                <c:pt idx="5258">
                  <c:v>4354</c:v>
                </c:pt>
                <c:pt idx="5259">
                  <c:v>4355</c:v>
                </c:pt>
                <c:pt idx="5260">
                  <c:v>4356</c:v>
                </c:pt>
                <c:pt idx="5261">
                  <c:v>4357</c:v>
                </c:pt>
                <c:pt idx="5262">
                  <c:v>4358</c:v>
                </c:pt>
                <c:pt idx="5263">
                  <c:v>4359</c:v>
                </c:pt>
                <c:pt idx="5264">
                  <c:v>4360</c:v>
                </c:pt>
                <c:pt idx="5265">
                  <c:v>4361</c:v>
                </c:pt>
                <c:pt idx="5266">
                  <c:v>4362</c:v>
                </c:pt>
                <c:pt idx="5267">
                  <c:v>4363</c:v>
                </c:pt>
                <c:pt idx="5268">
                  <c:v>4364</c:v>
                </c:pt>
                <c:pt idx="5269">
                  <c:v>4365</c:v>
                </c:pt>
                <c:pt idx="5270">
                  <c:v>4366</c:v>
                </c:pt>
                <c:pt idx="5271">
                  <c:v>4367</c:v>
                </c:pt>
                <c:pt idx="5272">
                  <c:v>4368</c:v>
                </c:pt>
                <c:pt idx="5273">
                  <c:v>4369</c:v>
                </c:pt>
                <c:pt idx="5274">
                  <c:v>4370</c:v>
                </c:pt>
                <c:pt idx="5275">
                  <c:v>4371</c:v>
                </c:pt>
                <c:pt idx="5276">
                  <c:v>4372</c:v>
                </c:pt>
                <c:pt idx="5277">
                  <c:v>4373</c:v>
                </c:pt>
                <c:pt idx="5278">
                  <c:v>4374</c:v>
                </c:pt>
                <c:pt idx="5279">
                  <c:v>4375</c:v>
                </c:pt>
                <c:pt idx="5280">
                  <c:v>4376</c:v>
                </c:pt>
                <c:pt idx="5281">
                  <c:v>4377</c:v>
                </c:pt>
                <c:pt idx="5282">
                  <c:v>4378</c:v>
                </c:pt>
                <c:pt idx="5283">
                  <c:v>4379</c:v>
                </c:pt>
                <c:pt idx="5284">
                  <c:v>4380</c:v>
                </c:pt>
                <c:pt idx="5285">
                  <c:v>4381</c:v>
                </c:pt>
                <c:pt idx="5286">
                  <c:v>4382</c:v>
                </c:pt>
                <c:pt idx="5287">
                  <c:v>4383</c:v>
                </c:pt>
                <c:pt idx="5288">
                  <c:v>4384</c:v>
                </c:pt>
                <c:pt idx="5289">
                  <c:v>4385</c:v>
                </c:pt>
                <c:pt idx="5290">
                  <c:v>4386</c:v>
                </c:pt>
                <c:pt idx="5291">
                  <c:v>4387</c:v>
                </c:pt>
                <c:pt idx="5292">
                  <c:v>4388</c:v>
                </c:pt>
                <c:pt idx="5293">
                  <c:v>4389</c:v>
                </c:pt>
                <c:pt idx="5294">
                  <c:v>4390</c:v>
                </c:pt>
                <c:pt idx="5295">
                  <c:v>4391</c:v>
                </c:pt>
                <c:pt idx="5296">
                  <c:v>4392</c:v>
                </c:pt>
                <c:pt idx="5297">
                  <c:v>4393</c:v>
                </c:pt>
                <c:pt idx="5298">
                  <c:v>4394</c:v>
                </c:pt>
                <c:pt idx="5299">
                  <c:v>4395</c:v>
                </c:pt>
                <c:pt idx="5300">
                  <c:v>4396</c:v>
                </c:pt>
                <c:pt idx="5301">
                  <c:v>4397</c:v>
                </c:pt>
                <c:pt idx="5302">
                  <c:v>4398</c:v>
                </c:pt>
                <c:pt idx="5303">
                  <c:v>4399</c:v>
                </c:pt>
                <c:pt idx="5304">
                  <c:v>4400</c:v>
                </c:pt>
                <c:pt idx="5305">
                  <c:v>4401</c:v>
                </c:pt>
                <c:pt idx="5306">
                  <c:v>4401</c:v>
                </c:pt>
                <c:pt idx="5307">
                  <c:v>4402</c:v>
                </c:pt>
                <c:pt idx="5308">
                  <c:v>4403</c:v>
                </c:pt>
                <c:pt idx="5309">
                  <c:v>4403</c:v>
                </c:pt>
                <c:pt idx="5310">
                  <c:v>4403</c:v>
                </c:pt>
                <c:pt idx="5311">
                  <c:v>4403</c:v>
                </c:pt>
                <c:pt idx="5312">
                  <c:v>4403</c:v>
                </c:pt>
                <c:pt idx="5313">
                  <c:v>4403</c:v>
                </c:pt>
                <c:pt idx="5314">
                  <c:v>4403</c:v>
                </c:pt>
                <c:pt idx="5315">
                  <c:v>4403</c:v>
                </c:pt>
                <c:pt idx="5316">
                  <c:v>4403</c:v>
                </c:pt>
                <c:pt idx="5317">
                  <c:v>4403</c:v>
                </c:pt>
                <c:pt idx="5318">
                  <c:v>4403</c:v>
                </c:pt>
                <c:pt idx="5319">
                  <c:v>4403</c:v>
                </c:pt>
                <c:pt idx="5320">
                  <c:v>4404</c:v>
                </c:pt>
                <c:pt idx="5321">
                  <c:v>4405</c:v>
                </c:pt>
                <c:pt idx="5322">
                  <c:v>4405</c:v>
                </c:pt>
                <c:pt idx="5323">
                  <c:v>4406</c:v>
                </c:pt>
                <c:pt idx="5324">
                  <c:v>4407</c:v>
                </c:pt>
                <c:pt idx="5325">
                  <c:v>4407</c:v>
                </c:pt>
                <c:pt idx="5326">
                  <c:v>4407</c:v>
                </c:pt>
                <c:pt idx="5327">
                  <c:v>4407</c:v>
                </c:pt>
                <c:pt idx="5328">
                  <c:v>4408</c:v>
                </c:pt>
                <c:pt idx="5329">
                  <c:v>4409</c:v>
                </c:pt>
                <c:pt idx="5330">
                  <c:v>4410</c:v>
                </c:pt>
                <c:pt idx="5331">
                  <c:v>4411</c:v>
                </c:pt>
                <c:pt idx="5332">
                  <c:v>4412</c:v>
                </c:pt>
                <c:pt idx="5333">
                  <c:v>4413</c:v>
                </c:pt>
                <c:pt idx="5334">
                  <c:v>4413</c:v>
                </c:pt>
                <c:pt idx="5335">
                  <c:v>4414</c:v>
                </c:pt>
                <c:pt idx="5336">
                  <c:v>4415</c:v>
                </c:pt>
                <c:pt idx="5337">
                  <c:v>4416</c:v>
                </c:pt>
                <c:pt idx="5338">
                  <c:v>4417</c:v>
                </c:pt>
                <c:pt idx="5339">
                  <c:v>4418</c:v>
                </c:pt>
                <c:pt idx="5340">
                  <c:v>4419</c:v>
                </c:pt>
                <c:pt idx="5341">
                  <c:v>4419</c:v>
                </c:pt>
                <c:pt idx="5342">
                  <c:v>4420</c:v>
                </c:pt>
                <c:pt idx="5343">
                  <c:v>4421</c:v>
                </c:pt>
                <c:pt idx="5344">
                  <c:v>4422</c:v>
                </c:pt>
                <c:pt idx="5345">
                  <c:v>4422</c:v>
                </c:pt>
                <c:pt idx="5346">
                  <c:v>4423</c:v>
                </c:pt>
                <c:pt idx="5347">
                  <c:v>4424</c:v>
                </c:pt>
                <c:pt idx="5348">
                  <c:v>4425</c:v>
                </c:pt>
                <c:pt idx="5349">
                  <c:v>4426</c:v>
                </c:pt>
                <c:pt idx="5350">
                  <c:v>4427</c:v>
                </c:pt>
                <c:pt idx="5351">
                  <c:v>4428</c:v>
                </c:pt>
                <c:pt idx="5352">
                  <c:v>4429</c:v>
                </c:pt>
                <c:pt idx="5353">
                  <c:v>4430</c:v>
                </c:pt>
                <c:pt idx="5354">
                  <c:v>4431</c:v>
                </c:pt>
                <c:pt idx="5355">
                  <c:v>4432</c:v>
                </c:pt>
                <c:pt idx="5356">
                  <c:v>4433</c:v>
                </c:pt>
                <c:pt idx="5357">
                  <c:v>4434</c:v>
                </c:pt>
                <c:pt idx="5358">
                  <c:v>4435</c:v>
                </c:pt>
                <c:pt idx="5359">
                  <c:v>4435</c:v>
                </c:pt>
                <c:pt idx="5360">
                  <c:v>4435</c:v>
                </c:pt>
                <c:pt idx="5361">
                  <c:v>4436</c:v>
                </c:pt>
                <c:pt idx="5362">
                  <c:v>4437</c:v>
                </c:pt>
                <c:pt idx="5363">
                  <c:v>4438</c:v>
                </c:pt>
                <c:pt idx="5364">
                  <c:v>4439</c:v>
                </c:pt>
                <c:pt idx="5365">
                  <c:v>4440</c:v>
                </c:pt>
                <c:pt idx="5366">
                  <c:v>4440</c:v>
                </c:pt>
                <c:pt idx="5367">
                  <c:v>4441</c:v>
                </c:pt>
                <c:pt idx="5368">
                  <c:v>4442</c:v>
                </c:pt>
                <c:pt idx="5369">
                  <c:v>4443</c:v>
                </c:pt>
                <c:pt idx="5370">
                  <c:v>4444</c:v>
                </c:pt>
                <c:pt idx="5371">
                  <c:v>4445</c:v>
                </c:pt>
                <c:pt idx="5372">
                  <c:v>4446</c:v>
                </c:pt>
                <c:pt idx="5373">
                  <c:v>4447</c:v>
                </c:pt>
                <c:pt idx="5374">
                  <c:v>4448</c:v>
                </c:pt>
                <c:pt idx="5375">
                  <c:v>4449</c:v>
                </c:pt>
                <c:pt idx="5376">
                  <c:v>4450</c:v>
                </c:pt>
                <c:pt idx="5377">
                  <c:v>4451</c:v>
                </c:pt>
                <c:pt idx="5378">
                  <c:v>4452</c:v>
                </c:pt>
                <c:pt idx="5379">
                  <c:v>4453</c:v>
                </c:pt>
                <c:pt idx="5380">
                  <c:v>4453</c:v>
                </c:pt>
                <c:pt idx="5381">
                  <c:v>4454</c:v>
                </c:pt>
                <c:pt idx="5382">
                  <c:v>4455</c:v>
                </c:pt>
                <c:pt idx="5383">
                  <c:v>4456</c:v>
                </c:pt>
                <c:pt idx="5384">
                  <c:v>4457</c:v>
                </c:pt>
                <c:pt idx="5385">
                  <c:v>4458</c:v>
                </c:pt>
                <c:pt idx="5386">
                  <c:v>4459</c:v>
                </c:pt>
                <c:pt idx="5387">
                  <c:v>4460</c:v>
                </c:pt>
                <c:pt idx="5388">
                  <c:v>4461</c:v>
                </c:pt>
                <c:pt idx="5389">
                  <c:v>4462</c:v>
                </c:pt>
                <c:pt idx="5390">
                  <c:v>4463</c:v>
                </c:pt>
                <c:pt idx="5391">
                  <c:v>4464</c:v>
                </c:pt>
                <c:pt idx="5392">
                  <c:v>4465</c:v>
                </c:pt>
                <c:pt idx="5393">
                  <c:v>4466</c:v>
                </c:pt>
                <c:pt idx="5394">
                  <c:v>4467</c:v>
                </c:pt>
                <c:pt idx="5395">
                  <c:v>4468</c:v>
                </c:pt>
                <c:pt idx="5396">
                  <c:v>4469</c:v>
                </c:pt>
                <c:pt idx="5397">
                  <c:v>4470</c:v>
                </c:pt>
                <c:pt idx="5398">
                  <c:v>4471</c:v>
                </c:pt>
                <c:pt idx="5399">
                  <c:v>4472</c:v>
                </c:pt>
                <c:pt idx="5400">
                  <c:v>4473</c:v>
                </c:pt>
                <c:pt idx="5401">
                  <c:v>4474</c:v>
                </c:pt>
                <c:pt idx="5402">
                  <c:v>4474</c:v>
                </c:pt>
                <c:pt idx="5403">
                  <c:v>4475</c:v>
                </c:pt>
                <c:pt idx="5404">
                  <c:v>4475</c:v>
                </c:pt>
                <c:pt idx="5405">
                  <c:v>4476</c:v>
                </c:pt>
                <c:pt idx="5406">
                  <c:v>4476</c:v>
                </c:pt>
                <c:pt idx="5407">
                  <c:v>4476</c:v>
                </c:pt>
                <c:pt idx="5408">
                  <c:v>4476</c:v>
                </c:pt>
                <c:pt idx="5409">
                  <c:v>4476</c:v>
                </c:pt>
                <c:pt idx="5410">
                  <c:v>4477</c:v>
                </c:pt>
                <c:pt idx="5411">
                  <c:v>4477</c:v>
                </c:pt>
                <c:pt idx="5412">
                  <c:v>4477</c:v>
                </c:pt>
                <c:pt idx="5413">
                  <c:v>4477</c:v>
                </c:pt>
                <c:pt idx="5414">
                  <c:v>4477</c:v>
                </c:pt>
                <c:pt idx="5415">
                  <c:v>4477</c:v>
                </c:pt>
                <c:pt idx="5416">
                  <c:v>4477</c:v>
                </c:pt>
                <c:pt idx="5417">
                  <c:v>4477</c:v>
                </c:pt>
                <c:pt idx="5418">
                  <c:v>4477</c:v>
                </c:pt>
                <c:pt idx="5419">
                  <c:v>4478</c:v>
                </c:pt>
                <c:pt idx="5420">
                  <c:v>4479</c:v>
                </c:pt>
                <c:pt idx="5421">
                  <c:v>4480</c:v>
                </c:pt>
                <c:pt idx="5422">
                  <c:v>4481</c:v>
                </c:pt>
                <c:pt idx="5423">
                  <c:v>4481</c:v>
                </c:pt>
                <c:pt idx="5424">
                  <c:v>4482</c:v>
                </c:pt>
                <c:pt idx="5425">
                  <c:v>4482</c:v>
                </c:pt>
                <c:pt idx="5426">
                  <c:v>4482</c:v>
                </c:pt>
                <c:pt idx="5427">
                  <c:v>4482</c:v>
                </c:pt>
                <c:pt idx="5428">
                  <c:v>4482</c:v>
                </c:pt>
                <c:pt idx="5429">
                  <c:v>4482</c:v>
                </c:pt>
                <c:pt idx="5430">
                  <c:v>4483</c:v>
                </c:pt>
                <c:pt idx="5431">
                  <c:v>4483</c:v>
                </c:pt>
                <c:pt idx="5432">
                  <c:v>4483</c:v>
                </c:pt>
                <c:pt idx="5433">
                  <c:v>4483</c:v>
                </c:pt>
                <c:pt idx="5434">
                  <c:v>4483</c:v>
                </c:pt>
                <c:pt idx="5435">
                  <c:v>4484</c:v>
                </c:pt>
                <c:pt idx="5436">
                  <c:v>4485</c:v>
                </c:pt>
                <c:pt idx="5437">
                  <c:v>4486</c:v>
                </c:pt>
                <c:pt idx="5438">
                  <c:v>4486</c:v>
                </c:pt>
                <c:pt idx="5439">
                  <c:v>4487</c:v>
                </c:pt>
                <c:pt idx="5440">
                  <c:v>4488</c:v>
                </c:pt>
                <c:pt idx="5441">
                  <c:v>4488</c:v>
                </c:pt>
                <c:pt idx="5442">
                  <c:v>4489</c:v>
                </c:pt>
                <c:pt idx="5443">
                  <c:v>4489</c:v>
                </c:pt>
                <c:pt idx="5444">
                  <c:v>4489</c:v>
                </c:pt>
                <c:pt idx="5445">
                  <c:v>4490</c:v>
                </c:pt>
                <c:pt idx="5446">
                  <c:v>4491</c:v>
                </c:pt>
                <c:pt idx="5447">
                  <c:v>4492</c:v>
                </c:pt>
                <c:pt idx="5448">
                  <c:v>4492</c:v>
                </c:pt>
                <c:pt idx="5449">
                  <c:v>4492</c:v>
                </c:pt>
                <c:pt idx="5450">
                  <c:v>4492</c:v>
                </c:pt>
                <c:pt idx="5451">
                  <c:v>4492</c:v>
                </c:pt>
                <c:pt idx="5452">
                  <c:v>4493</c:v>
                </c:pt>
                <c:pt idx="5453">
                  <c:v>4494</c:v>
                </c:pt>
                <c:pt idx="5454">
                  <c:v>4494</c:v>
                </c:pt>
                <c:pt idx="5455">
                  <c:v>4494</c:v>
                </c:pt>
                <c:pt idx="5456">
                  <c:v>4494</c:v>
                </c:pt>
                <c:pt idx="5457">
                  <c:v>4495</c:v>
                </c:pt>
                <c:pt idx="5458">
                  <c:v>4495</c:v>
                </c:pt>
                <c:pt idx="5459">
                  <c:v>4495</c:v>
                </c:pt>
                <c:pt idx="5460">
                  <c:v>4496</c:v>
                </c:pt>
                <c:pt idx="5461">
                  <c:v>4497</c:v>
                </c:pt>
                <c:pt idx="5462">
                  <c:v>4498</c:v>
                </c:pt>
                <c:pt idx="5463">
                  <c:v>4499</c:v>
                </c:pt>
                <c:pt idx="5464">
                  <c:v>4499</c:v>
                </c:pt>
                <c:pt idx="5465">
                  <c:v>4500</c:v>
                </c:pt>
                <c:pt idx="5466">
                  <c:v>4501</c:v>
                </c:pt>
                <c:pt idx="5467">
                  <c:v>4502</c:v>
                </c:pt>
                <c:pt idx="5468">
                  <c:v>4503</c:v>
                </c:pt>
                <c:pt idx="5469">
                  <c:v>4504</c:v>
                </c:pt>
                <c:pt idx="5470">
                  <c:v>4505</c:v>
                </c:pt>
                <c:pt idx="5471">
                  <c:v>4506</c:v>
                </c:pt>
                <c:pt idx="5472">
                  <c:v>4507</c:v>
                </c:pt>
                <c:pt idx="5473">
                  <c:v>4508</c:v>
                </c:pt>
                <c:pt idx="5474">
                  <c:v>4509</c:v>
                </c:pt>
                <c:pt idx="5475">
                  <c:v>4509</c:v>
                </c:pt>
                <c:pt idx="5476">
                  <c:v>4509</c:v>
                </c:pt>
                <c:pt idx="5477">
                  <c:v>4509</c:v>
                </c:pt>
                <c:pt idx="5478">
                  <c:v>4509</c:v>
                </c:pt>
                <c:pt idx="5479">
                  <c:v>4509</c:v>
                </c:pt>
                <c:pt idx="5480">
                  <c:v>4509</c:v>
                </c:pt>
                <c:pt idx="5481">
                  <c:v>4509</c:v>
                </c:pt>
                <c:pt idx="5482">
                  <c:v>4509</c:v>
                </c:pt>
                <c:pt idx="5483">
                  <c:v>4509</c:v>
                </c:pt>
                <c:pt idx="5484">
                  <c:v>4509</c:v>
                </c:pt>
                <c:pt idx="5485">
                  <c:v>4509</c:v>
                </c:pt>
                <c:pt idx="5486">
                  <c:v>4509</c:v>
                </c:pt>
                <c:pt idx="5487">
                  <c:v>4509</c:v>
                </c:pt>
                <c:pt idx="5488">
                  <c:v>4509</c:v>
                </c:pt>
                <c:pt idx="5489">
                  <c:v>4509</c:v>
                </c:pt>
                <c:pt idx="5490">
                  <c:v>4509</c:v>
                </c:pt>
                <c:pt idx="5491">
                  <c:v>4509</c:v>
                </c:pt>
                <c:pt idx="5492">
                  <c:v>4509</c:v>
                </c:pt>
                <c:pt idx="5493">
                  <c:v>4509</c:v>
                </c:pt>
                <c:pt idx="5494">
                  <c:v>4509</c:v>
                </c:pt>
                <c:pt idx="5495">
                  <c:v>4510</c:v>
                </c:pt>
                <c:pt idx="5496">
                  <c:v>4511</c:v>
                </c:pt>
                <c:pt idx="5497">
                  <c:v>4512</c:v>
                </c:pt>
                <c:pt idx="5498">
                  <c:v>4513</c:v>
                </c:pt>
                <c:pt idx="5499">
                  <c:v>4514</c:v>
                </c:pt>
                <c:pt idx="5500">
                  <c:v>4515</c:v>
                </c:pt>
                <c:pt idx="5501">
                  <c:v>4515</c:v>
                </c:pt>
                <c:pt idx="5502">
                  <c:v>4516</c:v>
                </c:pt>
                <c:pt idx="5503">
                  <c:v>4517</c:v>
                </c:pt>
                <c:pt idx="5504">
                  <c:v>4518</c:v>
                </c:pt>
                <c:pt idx="5505">
                  <c:v>4519</c:v>
                </c:pt>
                <c:pt idx="5506">
                  <c:v>4520</c:v>
                </c:pt>
                <c:pt idx="5507">
                  <c:v>4521</c:v>
                </c:pt>
                <c:pt idx="5508">
                  <c:v>4522</c:v>
                </c:pt>
                <c:pt idx="5509">
                  <c:v>4523</c:v>
                </c:pt>
                <c:pt idx="5510">
                  <c:v>4524</c:v>
                </c:pt>
                <c:pt idx="5511">
                  <c:v>4525</c:v>
                </c:pt>
                <c:pt idx="5512">
                  <c:v>4526</c:v>
                </c:pt>
                <c:pt idx="5513">
                  <c:v>4527</c:v>
                </c:pt>
                <c:pt idx="5514">
                  <c:v>4528</c:v>
                </c:pt>
                <c:pt idx="5515">
                  <c:v>4529</c:v>
                </c:pt>
                <c:pt idx="5516">
                  <c:v>4529</c:v>
                </c:pt>
                <c:pt idx="5517">
                  <c:v>4530</c:v>
                </c:pt>
                <c:pt idx="5518">
                  <c:v>4531</c:v>
                </c:pt>
                <c:pt idx="5519">
                  <c:v>4532</c:v>
                </c:pt>
                <c:pt idx="5520">
                  <c:v>4533</c:v>
                </c:pt>
                <c:pt idx="5521">
                  <c:v>4534</c:v>
                </c:pt>
                <c:pt idx="5522">
                  <c:v>4535</c:v>
                </c:pt>
                <c:pt idx="5523">
                  <c:v>4536</c:v>
                </c:pt>
                <c:pt idx="5524">
                  <c:v>4537</c:v>
                </c:pt>
                <c:pt idx="5525">
                  <c:v>4538</c:v>
                </c:pt>
                <c:pt idx="5526">
                  <c:v>4539</c:v>
                </c:pt>
                <c:pt idx="5527">
                  <c:v>4540</c:v>
                </c:pt>
                <c:pt idx="5528">
                  <c:v>4541</c:v>
                </c:pt>
                <c:pt idx="5529">
                  <c:v>4542</c:v>
                </c:pt>
                <c:pt idx="5530">
                  <c:v>4543</c:v>
                </c:pt>
                <c:pt idx="5531">
                  <c:v>4544</c:v>
                </c:pt>
                <c:pt idx="5532">
                  <c:v>4544</c:v>
                </c:pt>
                <c:pt idx="5533">
                  <c:v>4544</c:v>
                </c:pt>
                <c:pt idx="5534">
                  <c:v>4544</c:v>
                </c:pt>
                <c:pt idx="5535">
                  <c:v>4544</c:v>
                </c:pt>
                <c:pt idx="5536">
                  <c:v>4545</c:v>
                </c:pt>
                <c:pt idx="5537">
                  <c:v>4546</c:v>
                </c:pt>
                <c:pt idx="5538">
                  <c:v>4547</c:v>
                </c:pt>
                <c:pt idx="5539">
                  <c:v>4548</c:v>
                </c:pt>
                <c:pt idx="5540">
                  <c:v>4549</c:v>
                </c:pt>
                <c:pt idx="5541">
                  <c:v>4550</c:v>
                </c:pt>
                <c:pt idx="5542">
                  <c:v>4550</c:v>
                </c:pt>
                <c:pt idx="5543">
                  <c:v>4551</c:v>
                </c:pt>
                <c:pt idx="5544">
                  <c:v>4552</c:v>
                </c:pt>
                <c:pt idx="5545">
                  <c:v>4553</c:v>
                </c:pt>
                <c:pt idx="5546">
                  <c:v>4554</c:v>
                </c:pt>
                <c:pt idx="5547">
                  <c:v>4555</c:v>
                </c:pt>
                <c:pt idx="5548">
                  <c:v>4555</c:v>
                </c:pt>
                <c:pt idx="5549">
                  <c:v>4555</c:v>
                </c:pt>
                <c:pt idx="5550">
                  <c:v>4556</c:v>
                </c:pt>
                <c:pt idx="5551">
                  <c:v>4557</c:v>
                </c:pt>
                <c:pt idx="5552">
                  <c:v>4558</c:v>
                </c:pt>
                <c:pt idx="5553">
                  <c:v>4559</c:v>
                </c:pt>
                <c:pt idx="5554">
                  <c:v>4560</c:v>
                </c:pt>
                <c:pt idx="5555">
                  <c:v>4561</c:v>
                </c:pt>
                <c:pt idx="5556">
                  <c:v>4562</c:v>
                </c:pt>
                <c:pt idx="5557">
                  <c:v>4563</c:v>
                </c:pt>
                <c:pt idx="5558">
                  <c:v>4564</c:v>
                </c:pt>
                <c:pt idx="5559">
                  <c:v>4565</c:v>
                </c:pt>
                <c:pt idx="5560">
                  <c:v>4566</c:v>
                </c:pt>
                <c:pt idx="5561">
                  <c:v>4567</c:v>
                </c:pt>
                <c:pt idx="5562">
                  <c:v>4568</c:v>
                </c:pt>
                <c:pt idx="5563">
                  <c:v>4568</c:v>
                </c:pt>
                <c:pt idx="5564">
                  <c:v>4568</c:v>
                </c:pt>
                <c:pt idx="5565">
                  <c:v>4569</c:v>
                </c:pt>
                <c:pt idx="5566">
                  <c:v>4570</c:v>
                </c:pt>
                <c:pt idx="5567">
                  <c:v>4571</c:v>
                </c:pt>
                <c:pt idx="5568">
                  <c:v>4572</c:v>
                </c:pt>
                <c:pt idx="5569">
                  <c:v>4573</c:v>
                </c:pt>
                <c:pt idx="5570">
                  <c:v>4574</c:v>
                </c:pt>
                <c:pt idx="5571">
                  <c:v>4575</c:v>
                </c:pt>
                <c:pt idx="5572">
                  <c:v>4576</c:v>
                </c:pt>
                <c:pt idx="5573">
                  <c:v>4577</c:v>
                </c:pt>
                <c:pt idx="5574">
                  <c:v>4578</c:v>
                </c:pt>
                <c:pt idx="5575">
                  <c:v>4579</c:v>
                </c:pt>
                <c:pt idx="5576">
                  <c:v>4580</c:v>
                </c:pt>
                <c:pt idx="5577">
                  <c:v>4581</c:v>
                </c:pt>
                <c:pt idx="5578">
                  <c:v>4581</c:v>
                </c:pt>
                <c:pt idx="5579">
                  <c:v>4582</c:v>
                </c:pt>
                <c:pt idx="5580">
                  <c:v>4582</c:v>
                </c:pt>
                <c:pt idx="5581">
                  <c:v>4583</c:v>
                </c:pt>
                <c:pt idx="5582">
                  <c:v>4584</c:v>
                </c:pt>
                <c:pt idx="5583">
                  <c:v>4584</c:v>
                </c:pt>
                <c:pt idx="5584">
                  <c:v>4584</c:v>
                </c:pt>
                <c:pt idx="5585">
                  <c:v>4585</c:v>
                </c:pt>
                <c:pt idx="5586">
                  <c:v>4586</c:v>
                </c:pt>
                <c:pt idx="5587">
                  <c:v>4587</c:v>
                </c:pt>
                <c:pt idx="5588">
                  <c:v>4588</c:v>
                </c:pt>
                <c:pt idx="5589">
                  <c:v>4589</c:v>
                </c:pt>
                <c:pt idx="5590">
                  <c:v>4590</c:v>
                </c:pt>
                <c:pt idx="5591">
                  <c:v>4591</c:v>
                </c:pt>
                <c:pt idx="5592">
                  <c:v>4592</c:v>
                </c:pt>
                <c:pt idx="5593">
                  <c:v>4593</c:v>
                </c:pt>
                <c:pt idx="5594">
                  <c:v>4594</c:v>
                </c:pt>
                <c:pt idx="5595">
                  <c:v>4595</c:v>
                </c:pt>
                <c:pt idx="5596">
                  <c:v>4596</c:v>
                </c:pt>
                <c:pt idx="5597">
                  <c:v>4597</c:v>
                </c:pt>
                <c:pt idx="5598">
                  <c:v>4598</c:v>
                </c:pt>
                <c:pt idx="5599">
                  <c:v>4599</c:v>
                </c:pt>
                <c:pt idx="5600">
                  <c:v>4600</c:v>
                </c:pt>
                <c:pt idx="5601">
                  <c:v>4601</c:v>
                </c:pt>
                <c:pt idx="5602">
                  <c:v>4602</c:v>
                </c:pt>
                <c:pt idx="5603">
                  <c:v>4603</c:v>
                </c:pt>
                <c:pt idx="5604">
                  <c:v>4604</c:v>
                </c:pt>
                <c:pt idx="5605">
                  <c:v>4605</c:v>
                </c:pt>
                <c:pt idx="5606">
                  <c:v>4606</c:v>
                </c:pt>
                <c:pt idx="5607">
                  <c:v>4607</c:v>
                </c:pt>
                <c:pt idx="5608">
                  <c:v>4608</c:v>
                </c:pt>
                <c:pt idx="5609">
                  <c:v>4609</c:v>
                </c:pt>
                <c:pt idx="5610">
                  <c:v>4610</c:v>
                </c:pt>
                <c:pt idx="5611">
                  <c:v>4611</c:v>
                </c:pt>
                <c:pt idx="5612">
                  <c:v>4612</c:v>
                </c:pt>
                <c:pt idx="5613">
                  <c:v>4612</c:v>
                </c:pt>
                <c:pt idx="5614">
                  <c:v>4612</c:v>
                </c:pt>
                <c:pt idx="5615">
                  <c:v>4613</c:v>
                </c:pt>
                <c:pt idx="5616">
                  <c:v>4614</c:v>
                </c:pt>
                <c:pt idx="5617">
                  <c:v>4614</c:v>
                </c:pt>
                <c:pt idx="5618">
                  <c:v>4614</c:v>
                </c:pt>
                <c:pt idx="5619">
                  <c:v>4615</c:v>
                </c:pt>
                <c:pt idx="5620">
                  <c:v>4616</c:v>
                </c:pt>
                <c:pt idx="5621">
                  <c:v>4616</c:v>
                </c:pt>
                <c:pt idx="5622">
                  <c:v>4617</c:v>
                </c:pt>
                <c:pt idx="5623">
                  <c:v>4618</c:v>
                </c:pt>
                <c:pt idx="5624">
                  <c:v>4618</c:v>
                </c:pt>
                <c:pt idx="5625">
                  <c:v>4618</c:v>
                </c:pt>
                <c:pt idx="5626">
                  <c:v>4619</c:v>
                </c:pt>
                <c:pt idx="5627">
                  <c:v>4620</c:v>
                </c:pt>
                <c:pt idx="5628">
                  <c:v>4621</c:v>
                </c:pt>
                <c:pt idx="5629">
                  <c:v>4622</c:v>
                </c:pt>
                <c:pt idx="5630">
                  <c:v>4623</c:v>
                </c:pt>
                <c:pt idx="5631">
                  <c:v>4624</c:v>
                </c:pt>
                <c:pt idx="5632">
                  <c:v>4625</c:v>
                </c:pt>
                <c:pt idx="5633">
                  <c:v>4626</c:v>
                </c:pt>
                <c:pt idx="5634">
                  <c:v>4627</c:v>
                </c:pt>
                <c:pt idx="5635">
                  <c:v>4627</c:v>
                </c:pt>
                <c:pt idx="5636">
                  <c:v>4628</c:v>
                </c:pt>
                <c:pt idx="5637">
                  <c:v>4629</c:v>
                </c:pt>
                <c:pt idx="5638">
                  <c:v>4630</c:v>
                </c:pt>
                <c:pt idx="5639">
                  <c:v>4631</c:v>
                </c:pt>
                <c:pt idx="5640">
                  <c:v>4632</c:v>
                </c:pt>
                <c:pt idx="5641">
                  <c:v>4633</c:v>
                </c:pt>
                <c:pt idx="5642">
                  <c:v>4634</c:v>
                </c:pt>
                <c:pt idx="5643">
                  <c:v>4635</c:v>
                </c:pt>
                <c:pt idx="5644">
                  <c:v>4636</c:v>
                </c:pt>
                <c:pt idx="5645">
                  <c:v>4637</c:v>
                </c:pt>
                <c:pt idx="5646">
                  <c:v>4638</c:v>
                </c:pt>
                <c:pt idx="5647">
                  <c:v>4639</c:v>
                </c:pt>
                <c:pt idx="5648">
                  <c:v>4639</c:v>
                </c:pt>
                <c:pt idx="5649">
                  <c:v>4639</c:v>
                </c:pt>
                <c:pt idx="5650">
                  <c:v>4639</c:v>
                </c:pt>
                <c:pt idx="5651">
                  <c:v>4640</c:v>
                </c:pt>
                <c:pt idx="5652">
                  <c:v>4641</c:v>
                </c:pt>
                <c:pt idx="5653">
                  <c:v>4642</c:v>
                </c:pt>
                <c:pt idx="5654">
                  <c:v>4643</c:v>
                </c:pt>
                <c:pt idx="5655">
                  <c:v>4644</c:v>
                </c:pt>
                <c:pt idx="5656">
                  <c:v>4645</c:v>
                </c:pt>
                <c:pt idx="5657">
                  <c:v>4646</c:v>
                </c:pt>
                <c:pt idx="5658">
                  <c:v>4647</c:v>
                </c:pt>
                <c:pt idx="5659">
                  <c:v>4648</c:v>
                </c:pt>
                <c:pt idx="5660">
                  <c:v>4649</c:v>
                </c:pt>
                <c:pt idx="5661">
                  <c:v>4650</c:v>
                </c:pt>
                <c:pt idx="5662">
                  <c:v>4651</c:v>
                </c:pt>
                <c:pt idx="5663">
                  <c:v>4651</c:v>
                </c:pt>
                <c:pt idx="5664">
                  <c:v>4652</c:v>
                </c:pt>
                <c:pt idx="5665">
                  <c:v>4652</c:v>
                </c:pt>
                <c:pt idx="5666">
                  <c:v>4653</c:v>
                </c:pt>
                <c:pt idx="5667">
                  <c:v>4654</c:v>
                </c:pt>
                <c:pt idx="5668">
                  <c:v>4655</c:v>
                </c:pt>
                <c:pt idx="5669">
                  <c:v>4656</c:v>
                </c:pt>
                <c:pt idx="5670">
                  <c:v>4657</c:v>
                </c:pt>
                <c:pt idx="5671">
                  <c:v>4658</c:v>
                </c:pt>
                <c:pt idx="5672">
                  <c:v>4659</c:v>
                </c:pt>
                <c:pt idx="5673">
                  <c:v>4660</c:v>
                </c:pt>
                <c:pt idx="5674">
                  <c:v>4661</c:v>
                </c:pt>
                <c:pt idx="5675">
                  <c:v>4662</c:v>
                </c:pt>
                <c:pt idx="5676">
                  <c:v>4663</c:v>
                </c:pt>
                <c:pt idx="5677">
                  <c:v>4664</c:v>
                </c:pt>
                <c:pt idx="5678">
                  <c:v>4665</c:v>
                </c:pt>
                <c:pt idx="5679">
                  <c:v>4666</c:v>
                </c:pt>
                <c:pt idx="5680">
                  <c:v>4667</c:v>
                </c:pt>
                <c:pt idx="5681">
                  <c:v>4668</c:v>
                </c:pt>
                <c:pt idx="5682">
                  <c:v>4668</c:v>
                </c:pt>
                <c:pt idx="5683">
                  <c:v>4668</c:v>
                </c:pt>
                <c:pt idx="5684">
                  <c:v>4669</c:v>
                </c:pt>
                <c:pt idx="5685">
                  <c:v>4669</c:v>
                </c:pt>
                <c:pt idx="5686">
                  <c:v>4670</c:v>
                </c:pt>
                <c:pt idx="5687">
                  <c:v>4671</c:v>
                </c:pt>
                <c:pt idx="5688">
                  <c:v>4671</c:v>
                </c:pt>
                <c:pt idx="5689">
                  <c:v>4671</c:v>
                </c:pt>
                <c:pt idx="5690">
                  <c:v>4671</c:v>
                </c:pt>
                <c:pt idx="5691">
                  <c:v>4671</c:v>
                </c:pt>
                <c:pt idx="5692">
                  <c:v>4671</c:v>
                </c:pt>
                <c:pt idx="5693">
                  <c:v>4672</c:v>
                </c:pt>
                <c:pt idx="5694">
                  <c:v>4673</c:v>
                </c:pt>
                <c:pt idx="5695">
                  <c:v>4674</c:v>
                </c:pt>
                <c:pt idx="5696">
                  <c:v>4675</c:v>
                </c:pt>
                <c:pt idx="5697">
                  <c:v>4676</c:v>
                </c:pt>
                <c:pt idx="5698">
                  <c:v>4676</c:v>
                </c:pt>
                <c:pt idx="5699">
                  <c:v>4677</c:v>
                </c:pt>
                <c:pt idx="5700">
                  <c:v>4677</c:v>
                </c:pt>
                <c:pt idx="5701">
                  <c:v>4678</c:v>
                </c:pt>
                <c:pt idx="5702">
                  <c:v>4679</c:v>
                </c:pt>
                <c:pt idx="5703">
                  <c:v>4679</c:v>
                </c:pt>
                <c:pt idx="5704">
                  <c:v>4680</c:v>
                </c:pt>
                <c:pt idx="5705">
                  <c:v>4681</c:v>
                </c:pt>
                <c:pt idx="5706">
                  <c:v>4681</c:v>
                </c:pt>
                <c:pt idx="5707">
                  <c:v>4681</c:v>
                </c:pt>
                <c:pt idx="5708">
                  <c:v>4682</c:v>
                </c:pt>
                <c:pt idx="5709">
                  <c:v>4683</c:v>
                </c:pt>
                <c:pt idx="5710">
                  <c:v>4684</c:v>
                </c:pt>
                <c:pt idx="5711">
                  <c:v>4684</c:v>
                </c:pt>
                <c:pt idx="5712">
                  <c:v>4684</c:v>
                </c:pt>
                <c:pt idx="5713">
                  <c:v>4685</c:v>
                </c:pt>
                <c:pt idx="5714">
                  <c:v>4686</c:v>
                </c:pt>
                <c:pt idx="5715">
                  <c:v>4687</c:v>
                </c:pt>
                <c:pt idx="5716">
                  <c:v>4688</c:v>
                </c:pt>
                <c:pt idx="5717">
                  <c:v>4689</c:v>
                </c:pt>
                <c:pt idx="5718">
                  <c:v>4689</c:v>
                </c:pt>
                <c:pt idx="5719">
                  <c:v>4689</c:v>
                </c:pt>
                <c:pt idx="5720">
                  <c:v>4689</c:v>
                </c:pt>
                <c:pt idx="5721">
                  <c:v>4689</c:v>
                </c:pt>
                <c:pt idx="5722">
                  <c:v>4689</c:v>
                </c:pt>
                <c:pt idx="5723">
                  <c:v>4689</c:v>
                </c:pt>
                <c:pt idx="5724">
                  <c:v>4690</c:v>
                </c:pt>
                <c:pt idx="5725">
                  <c:v>4691</c:v>
                </c:pt>
                <c:pt idx="5726">
                  <c:v>4692</c:v>
                </c:pt>
                <c:pt idx="5727">
                  <c:v>4693</c:v>
                </c:pt>
                <c:pt idx="5728">
                  <c:v>4694</c:v>
                </c:pt>
                <c:pt idx="5729">
                  <c:v>4695</c:v>
                </c:pt>
                <c:pt idx="5730">
                  <c:v>4696</c:v>
                </c:pt>
                <c:pt idx="5731">
                  <c:v>4696</c:v>
                </c:pt>
                <c:pt idx="5732">
                  <c:v>4697</c:v>
                </c:pt>
                <c:pt idx="5733">
                  <c:v>4698</c:v>
                </c:pt>
                <c:pt idx="5734">
                  <c:v>4698</c:v>
                </c:pt>
                <c:pt idx="5735">
                  <c:v>4699</c:v>
                </c:pt>
                <c:pt idx="5736">
                  <c:v>4700</c:v>
                </c:pt>
                <c:pt idx="5737">
                  <c:v>4701</c:v>
                </c:pt>
                <c:pt idx="5738">
                  <c:v>4702</c:v>
                </c:pt>
                <c:pt idx="5739">
                  <c:v>4703</c:v>
                </c:pt>
                <c:pt idx="5740">
                  <c:v>4704</c:v>
                </c:pt>
                <c:pt idx="5741">
                  <c:v>4705</c:v>
                </c:pt>
                <c:pt idx="5742">
                  <c:v>4706</c:v>
                </c:pt>
                <c:pt idx="5743">
                  <c:v>4707</c:v>
                </c:pt>
                <c:pt idx="5744">
                  <c:v>4708</c:v>
                </c:pt>
                <c:pt idx="5745">
                  <c:v>4709</c:v>
                </c:pt>
                <c:pt idx="5746">
                  <c:v>4709</c:v>
                </c:pt>
                <c:pt idx="5747">
                  <c:v>4710</c:v>
                </c:pt>
                <c:pt idx="5748">
                  <c:v>4710</c:v>
                </c:pt>
                <c:pt idx="5749">
                  <c:v>4711</c:v>
                </c:pt>
                <c:pt idx="5750">
                  <c:v>4711</c:v>
                </c:pt>
                <c:pt idx="5751">
                  <c:v>4711</c:v>
                </c:pt>
                <c:pt idx="5752">
                  <c:v>4711</c:v>
                </c:pt>
                <c:pt idx="5753">
                  <c:v>4711</c:v>
                </c:pt>
                <c:pt idx="5754">
                  <c:v>4711</c:v>
                </c:pt>
                <c:pt idx="5755">
                  <c:v>4711</c:v>
                </c:pt>
                <c:pt idx="5756">
                  <c:v>4711</c:v>
                </c:pt>
                <c:pt idx="5757">
                  <c:v>4711</c:v>
                </c:pt>
                <c:pt idx="5758">
                  <c:v>4711</c:v>
                </c:pt>
                <c:pt idx="5759">
                  <c:v>4711</c:v>
                </c:pt>
                <c:pt idx="5760">
                  <c:v>4711</c:v>
                </c:pt>
                <c:pt idx="5761">
                  <c:v>4711</c:v>
                </c:pt>
                <c:pt idx="5762">
                  <c:v>4711</c:v>
                </c:pt>
                <c:pt idx="5763">
                  <c:v>4711</c:v>
                </c:pt>
                <c:pt idx="5764">
                  <c:v>4711</c:v>
                </c:pt>
                <c:pt idx="5765">
                  <c:v>4712</c:v>
                </c:pt>
                <c:pt idx="5766">
                  <c:v>4713</c:v>
                </c:pt>
                <c:pt idx="5767">
                  <c:v>4714</c:v>
                </c:pt>
                <c:pt idx="5768">
                  <c:v>4715</c:v>
                </c:pt>
                <c:pt idx="5769">
                  <c:v>4716</c:v>
                </c:pt>
                <c:pt idx="5770">
                  <c:v>4717</c:v>
                </c:pt>
                <c:pt idx="5771">
                  <c:v>4718</c:v>
                </c:pt>
                <c:pt idx="5772">
                  <c:v>4719</c:v>
                </c:pt>
                <c:pt idx="5773">
                  <c:v>4720</c:v>
                </c:pt>
                <c:pt idx="5774">
                  <c:v>4720</c:v>
                </c:pt>
                <c:pt idx="5775">
                  <c:v>4721</c:v>
                </c:pt>
                <c:pt idx="5776">
                  <c:v>4722</c:v>
                </c:pt>
                <c:pt idx="5777">
                  <c:v>4723</c:v>
                </c:pt>
                <c:pt idx="5778">
                  <c:v>4724</c:v>
                </c:pt>
                <c:pt idx="5779">
                  <c:v>4725</c:v>
                </c:pt>
                <c:pt idx="5780">
                  <c:v>4726</c:v>
                </c:pt>
                <c:pt idx="5781">
                  <c:v>4727</c:v>
                </c:pt>
                <c:pt idx="5782">
                  <c:v>4728</c:v>
                </c:pt>
                <c:pt idx="5783">
                  <c:v>4729</c:v>
                </c:pt>
                <c:pt idx="5784">
                  <c:v>4729</c:v>
                </c:pt>
                <c:pt idx="5785">
                  <c:v>4729</c:v>
                </c:pt>
                <c:pt idx="5786">
                  <c:v>4730</c:v>
                </c:pt>
                <c:pt idx="5787">
                  <c:v>4731</c:v>
                </c:pt>
                <c:pt idx="5788">
                  <c:v>4732</c:v>
                </c:pt>
                <c:pt idx="5789">
                  <c:v>4733</c:v>
                </c:pt>
                <c:pt idx="5790">
                  <c:v>4734</c:v>
                </c:pt>
                <c:pt idx="5791">
                  <c:v>4735</c:v>
                </c:pt>
                <c:pt idx="5792">
                  <c:v>4736</c:v>
                </c:pt>
                <c:pt idx="5793">
                  <c:v>4737</c:v>
                </c:pt>
                <c:pt idx="5794">
                  <c:v>4738</c:v>
                </c:pt>
                <c:pt idx="5795">
                  <c:v>4739</c:v>
                </c:pt>
                <c:pt idx="5796">
                  <c:v>4740</c:v>
                </c:pt>
                <c:pt idx="5797">
                  <c:v>4740</c:v>
                </c:pt>
                <c:pt idx="5798">
                  <c:v>4741</c:v>
                </c:pt>
                <c:pt idx="5799">
                  <c:v>4742</c:v>
                </c:pt>
                <c:pt idx="5800">
                  <c:v>4743</c:v>
                </c:pt>
                <c:pt idx="5801">
                  <c:v>4744</c:v>
                </c:pt>
                <c:pt idx="5802">
                  <c:v>4745</c:v>
                </c:pt>
                <c:pt idx="5803">
                  <c:v>4745</c:v>
                </c:pt>
                <c:pt idx="5804">
                  <c:v>4746</c:v>
                </c:pt>
                <c:pt idx="5805">
                  <c:v>4747</c:v>
                </c:pt>
                <c:pt idx="5806">
                  <c:v>4748</c:v>
                </c:pt>
                <c:pt idx="5807">
                  <c:v>4749</c:v>
                </c:pt>
                <c:pt idx="5808">
                  <c:v>4750</c:v>
                </c:pt>
                <c:pt idx="5809">
                  <c:v>4751</c:v>
                </c:pt>
                <c:pt idx="5810">
                  <c:v>4752</c:v>
                </c:pt>
                <c:pt idx="5811">
                  <c:v>4753</c:v>
                </c:pt>
                <c:pt idx="5812">
                  <c:v>4753</c:v>
                </c:pt>
                <c:pt idx="5813">
                  <c:v>4753</c:v>
                </c:pt>
                <c:pt idx="5814">
                  <c:v>4754</c:v>
                </c:pt>
                <c:pt idx="5815">
                  <c:v>4755</c:v>
                </c:pt>
                <c:pt idx="5816">
                  <c:v>4756</c:v>
                </c:pt>
                <c:pt idx="5817">
                  <c:v>4757</c:v>
                </c:pt>
                <c:pt idx="5818">
                  <c:v>4758</c:v>
                </c:pt>
                <c:pt idx="5819">
                  <c:v>4759</c:v>
                </c:pt>
                <c:pt idx="5820">
                  <c:v>4760</c:v>
                </c:pt>
                <c:pt idx="5821">
                  <c:v>4761</c:v>
                </c:pt>
                <c:pt idx="5822">
                  <c:v>4762</c:v>
                </c:pt>
                <c:pt idx="5823">
                  <c:v>4763</c:v>
                </c:pt>
                <c:pt idx="5824">
                  <c:v>4764</c:v>
                </c:pt>
                <c:pt idx="5825">
                  <c:v>4765</c:v>
                </c:pt>
                <c:pt idx="5826">
                  <c:v>4766</c:v>
                </c:pt>
                <c:pt idx="5827">
                  <c:v>4767</c:v>
                </c:pt>
                <c:pt idx="5828">
                  <c:v>4768</c:v>
                </c:pt>
                <c:pt idx="5829">
                  <c:v>4769</c:v>
                </c:pt>
                <c:pt idx="5830">
                  <c:v>4770</c:v>
                </c:pt>
                <c:pt idx="5831">
                  <c:v>4771</c:v>
                </c:pt>
                <c:pt idx="5832">
                  <c:v>4771</c:v>
                </c:pt>
                <c:pt idx="5833">
                  <c:v>4772</c:v>
                </c:pt>
                <c:pt idx="5834">
                  <c:v>4773</c:v>
                </c:pt>
                <c:pt idx="5835">
                  <c:v>4774</c:v>
                </c:pt>
                <c:pt idx="5836">
                  <c:v>4774</c:v>
                </c:pt>
                <c:pt idx="5837">
                  <c:v>4774</c:v>
                </c:pt>
                <c:pt idx="5838">
                  <c:v>4775</c:v>
                </c:pt>
                <c:pt idx="5839">
                  <c:v>4776</c:v>
                </c:pt>
                <c:pt idx="5840">
                  <c:v>4777</c:v>
                </c:pt>
                <c:pt idx="5841">
                  <c:v>4778</c:v>
                </c:pt>
                <c:pt idx="5842">
                  <c:v>4778</c:v>
                </c:pt>
                <c:pt idx="5843">
                  <c:v>4779</c:v>
                </c:pt>
                <c:pt idx="5844">
                  <c:v>4779</c:v>
                </c:pt>
                <c:pt idx="5845">
                  <c:v>4780</c:v>
                </c:pt>
                <c:pt idx="5846">
                  <c:v>4781</c:v>
                </c:pt>
                <c:pt idx="5847">
                  <c:v>4782</c:v>
                </c:pt>
                <c:pt idx="5848">
                  <c:v>4783</c:v>
                </c:pt>
                <c:pt idx="5849">
                  <c:v>4783</c:v>
                </c:pt>
                <c:pt idx="5850">
                  <c:v>4784</c:v>
                </c:pt>
                <c:pt idx="5851">
                  <c:v>4785</c:v>
                </c:pt>
                <c:pt idx="5852">
                  <c:v>4786</c:v>
                </c:pt>
                <c:pt idx="5853">
                  <c:v>4787</c:v>
                </c:pt>
                <c:pt idx="5854">
                  <c:v>4788</c:v>
                </c:pt>
                <c:pt idx="5855">
                  <c:v>4789</c:v>
                </c:pt>
                <c:pt idx="5856">
                  <c:v>4790</c:v>
                </c:pt>
                <c:pt idx="5857">
                  <c:v>4791</c:v>
                </c:pt>
                <c:pt idx="5858">
                  <c:v>4792</c:v>
                </c:pt>
                <c:pt idx="5859">
                  <c:v>4793</c:v>
                </c:pt>
                <c:pt idx="5860">
                  <c:v>4794</c:v>
                </c:pt>
                <c:pt idx="5861">
                  <c:v>4795</c:v>
                </c:pt>
                <c:pt idx="5862">
                  <c:v>4796</c:v>
                </c:pt>
                <c:pt idx="5863">
                  <c:v>4797</c:v>
                </c:pt>
                <c:pt idx="5864">
                  <c:v>4798</c:v>
                </c:pt>
                <c:pt idx="5865">
                  <c:v>4799</c:v>
                </c:pt>
                <c:pt idx="5866">
                  <c:v>4800</c:v>
                </c:pt>
                <c:pt idx="5867">
                  <c:v>4801</c:v>
                </c:pt>
                <c:pt idx="5868">
                  <c:v>4802</c:v>
                </c:pt>
                <c:pt idx="5869">
                  <c:v>4803</c:v>
                </c:pt>
                <c:pt idx="5870">
                  <c:v>4804</c:v>
                </c:pt>
                <c:pt idx="5871">
                  <c:v>4805</c:v>
                </c:pt>
                <c:pt idx="5872">
                  <c:v>4806</c:v>
                </c:pt>
                <c:pt idx="5873">
                  <c:v>4807</c:v>
                </c:pt>
                <c:pt idx="5874">
                  <c:v>4808</c:v>
                </c:pt>
                <c:pt idx="5875">
                  <c:v>4809</c:v>
                </c:pt>
                <c:pt idx="5876">
                  <c:v>4810</c:v>
                </c:pt>
                <c:pt idx="5877">
                  <c:v>4811</c:v>
                </c:pt>
                <c:pt idx="5878">
                  <c:v>4812</c:v>
                </c:pt>
                <c:pt idx="5879">
                  <c:v>4813</c:v>
                </c:pt>
                <c:pt idx="5880">
                  <c:v>4814</c:v>
                </c:pt>
                <c:pt idx="5881">
                  <c:v>4814</c:v>
                </c:pt>
                <c:pt idx="5882">
                  <c:v>4814</c:v>
                </c:pt>
                <c:pt idx="5883">
                  <c:v>4815</c:v>
                </c:pt>
                <c:pt idx="5884">
                  <c:v>4816</c:v>
                </c:pt>
                <c:pt idx="5885">
                  <c:v>4816</c:v>
                </c:pt>
                <c:pt idx="5886">
                  <c:v>4817</c:v>
                </c:pt>
                <c:pt idx="5887">
                  <c:v>4818</c:v>
                </c:pt>
                <c:pt idx="5888">
                  <c:v>4818</c:v>
                </c:pt>
                <c:pt idx="5889">
                  <c:v>4819</c:v>
                </c:pt>
                <c:pt idx="5890">
                  <c:v>4819</c:v>
                </c:pt>
                <c:pt idx="5891">
                  <c:v>4819</c:v>
                </c:pt>
                <c:pt idx="5892">
                  <c:v>4819</c:v>
                </c:pt>
                <c:pt idx="5893">
                  <c:v>4819</c:v>
                </c:pt>
                <c:pt idx="5894">
                  <c:v>4820</c:v>
                </c:pt>
                <c:pt idx="5895">
                  <c:v>4821</c:v>
                </c:pt>
                <c:pt idx="5896">
                  <c:v>4822</c:v>
                </c:pt>
                <c:pt idx="5897">
                  <c:v>4823</c:v>
                </c:pt>
                <c:pt idx="5898">
                  <c:v>4824</c:v>
                </c:pt>
                <c:pt idx="5899">
                  <c:v>4825</c:v>
                </c:pt>
                <c:pt idx="5900">
                  <c:v>4826</c:v>
                </c:pt>
                <c:pt idx="5901">
                  <c:v>4827</c:v>
                </c:pt>
                <c:pt idx="5902">
                  <c:v>4828</c:v>
                </c:pt>
                <c:pt idx="5903">
                  <c:v>4829</c:v>
                </c:pt>
                <c:pt idx="5904">
                  <c:v>4830</c:v>
                </c:pt>
                <c:pt idx="5905">
                  <c:v>4831</c:v>
                </c:pt>
                <c:pt idx="5906">
                  <c:v>4832</c:v>
                </c:pt>
                <c:pt idx="5907">
                  <c:v>4833</c:v>
                </c:pt>
                <c:pt idx="5908">
                  <c:v>4834</c:v>
                </c:pt>
                <c:pt idx="5909">
                  <c:v>4835</c:v>
                </c:pt>
                <c:pt idx="5910">
                  <c:v>4836</c:v>
                </c:pt>
                <c:pt idx="5911">
                  <c:v>4837</c:v>
                </c:pt>
                <c:pt idx="5912">
                  <c:v>4838</c:v>
                </c:pt>
                <c:pt idx="5913">
                  <c:v>4839</c:v>
                </c:pt>
                <c:pt idx="5914">
                  <c:v>4840</c:v>
                </c:pt>
                <c:pt idx="5915">
                  <c:v>4841</c:v>
                </c:pt>
                <c:pt idx="5916">
                  <c:v>4842</c:v>
                </c:pt>
                <c:pt idx="5917">
                  <c:v>4843</c:v>
                </c:pt>
                <c:pt idx="5918">
                  <c:v>4844</c:v>
                </c:pt>
                <c:pt idx="5919">
                  <c:v>4845</c:v>
                </c:pt>
                <c:pt idx="5920">
                  <c:v>4846</c:v>
                </c:pt>
                <c:pt idx="5921">
                  <c:v>4847</c:v>
                </c:pt>
                <c:pt idx="5922">
                  <c:v>4848</c:v>
                </c:pt>
                <c:pt idx="5923">
                  <c:v>4849</c:v>
                </c:pt>
                <c:pt idx="5924">
                  <c:v>4850</c:v>
                </c:pt>
                <c:pt idx="5925">
                  <c:v>4851</c:v>
                </c:pt>
                <c:pt idx="5926">
                  <c:v>4851</c:v>
                </c:pt>
                <c:pt idx="5927">
                  <c:v>4852</c:v>
                </c:pt>
                <c:pt idx="5928">
                  <c:v>4853</c:v>
                </c:pt>
                <c:pt idx="5929">
                  <c:v>4854</c:v>
                </c:pt>
                <c:pt idx="5930">
                  <c:v>4855</c:v>
                </c:pt>
                <c:pt idx="5931">
                  <c:v>4856</c:v>
                </c:pt>
                <c:pt idx="5932">
                  <c:v>4857</c:v>
                </c:pt>
                <c:pt idx="5933">
                  <c:v>4858</c:v>
                </c:pt>
                <c:pt idx="5934">
                  <c:v>4859</c:v>
                </c:pt>
                <c:pt idx="5935">
                  <c:v>4860</c:v>
                </c:pt>
                <c:pt idx="5936">
                  <c:v>4861</c:v>
                </c:pt>
                <c:pt idx="5937">
                  <c:v>4862</c:v>
                </c:pt>
                <c:pt idx="5938">
                  <c:v>4863</c:v>
                </c:pt>
                <c:pt idx="5939">
                  <c:v>4864</c:v>
                </c:pt>
                <c:pt idx="5940">
                  <c:v>4865</c:v>
                </c:pt>
                <c:pt idx="5941">
                  <c:v>4866</c:v>
                </c:pt>
                <c:pt idx="5942">
                  <c:v>4867</c:v>
                </c:pt>
                <c:pt idx="5943">
                  <c:v>4868</c:v>
                </c:pt>
                <c:pt idx="5944">
                  <c:v>4869</c:v>
                </c:pt>
                <c:pt idx="5945">
                  <c:v>4870</c:v>
                </c:pt>
                <c:pt idx="5946">
                  <c:v>4871</c:v>
                </c:pt>
                <c:pt idx="5947">
                  <c:v>4872</c:v>
                </c:pt>
                <c:pt idx="5948">
                  <c:v>4873</c:v>
                </c:pt>
                <c:pt idx="5949">
                  <c:v>4874</c:v>
                </c:pt>
                <c:pt idx="5950">
                  <c:v>4875</c:v>
                </c:pt>
                <c:pt idx="5951">
                  <c:v>4876</c:v>
                </c:pt>
                <c:pt idx="5952">
                  <c:v>4877</c:v>
                </c:pt>
                <c:pt idx="5953">
                  <c:v>4878</c:v>
                </c:pt>
                <c:pt idx="5954">
                  <c:v>4879</c:v>
                </c:pt>
                <c:pt idx="5955">
                  <c:v>4880</c:v>
                </c:pt>
                <c:pt idx="5956">
                  <c:v>4881</c:v>
                </c:pt>
                <c:pt idx="5957">
                  <c:v>4882</c:v>
                </c:pt>
                <c:pt idx="5958">
                  <c:v>4883</c:v>
                </c:pt>
                <c:pt idx="5959">
                  <c:v>4883</c:v>
                </c:pt>
                <c:pt idx="5960">
                  <c:v>4884</c:v>
                </c:pt>
                <c:pt idx="5961">
                  <c:v>4885</c:v>
                </c:pt>
                <c:pt idx="5962">
                  <c:v>4885</c:v>
                </c:pt>
                <c:pt idx="5963">
                  <c:v>4886</c:v>
                </c:pt>
                <c:pt idx="5964">
                  <c:v>4887</c:v>
                </c:pt>
                <c:pt idx="5965">
                  <c:v>4887</c:v>
                </c:pt>
                <c:pt idx="5966">
                  <c:v>4887</c:v>
                </c:pt>
                <c:pt idx="5967">
                  <c:v>4887</c:v>
                </c:pt>
                <c:pt idx="5968">
                  <c:v>4887</c:v>
                </c:pt>
                <c:pt idx="5969">
                  <c:v>4887</c:v>
                </c:pt>
                <c:pt idx="5970">
                  <c:v>4888</c:v>
                </c:pt>
                <c:pt idx="5971">
                  <c:v>4888</c:v>
                </c:pt>
                <c:pt idx="5972">
                  <c:v>4888</c:v>
                </c:pt>
                <c:pt idx="5973">
                  <c:v>4888</c:v>
                </c:pt>
                <c:pt idx="5974">
                  <c:v>4889</c:v>
                </c:pt>
                <c:pt idx="5975">
                  <c:v>4890</c:v>
                </c:pt>
                <c:pt idx="5976">
                  <c:v>4891</c:v>
                </c:pt>
                <c:pt idx="5977">
                  <c:v>4892</c:v>
                </c:pt>
                <c:pt idx="5978">
                  <c:v>4892</c:v>
                </c:pt>
                <c:pt idx="5979">
                  <c:v>4893</c:v>
                </c:pt>
                <c:pt idx="5980">
                  <c:v>4894</c:v>
                </c:pt>
                <c:pt idx="5981">
                  <c:v>4895</c:v>
                </c:pt>
                <c:pt idx="5982">
                  <c:v>4895</c:v>
                </c:pt>
                <c:pt idx="5983">
                  <c:v>4895</c:v>
                </c:pt>
                <c:pt idx="5984">
                  <c:v>4895</c:v>
                </c:pt>
                <c:pt idx="5985">
                  <c:v>4895</c:v>
                </c:pt>
                <c:pt idx="5986">
                  <c:v>4895</c:v>
                </c:pt>
                <c:pt idx="5987">
                  <c:v>4896</c:v>
                </c:pt>
                <c:pt idx="5988">
                  <c:v>4897</c:v>
                </c:pt>
                <c:pt idx="5989">
                  <c:v>4897</c:v>
                </c:pt>
                <c:pt idx="5990">
                  <c:v>4898</c:v>
                </c:pt>
                <c:pt idx="5991">
                  <c:v>4899</c:v>
                </c:pt>
                <c:pt idx="5992">
                  <c:v>4900</c:v>
                </c:pt>
                <c:pt idx="5993">
                  <c:v>4901</c:v>
                </c:pt>
                <c:pt idx="5994">
                  <c:v>4902</c:v>
                </c:pt>
                <c:pt idx="5995">
                  <c:v>4903</c:v>
                </c:pt>
                <c:pt idx="5996">
                  <c:v>4904</c:v>
                </c:pt>
                <c:pt idx="5997">
                  <c:v>4905</c:v>
                </c:pt>
                <c:pt idx="5998">
                  <c:v>4906</c:v>
                </c:pt>
                <c:pt idx="5999">
                  <c:v>4907</c:v>
                </c:pt>
                <c:pt idx="6000">
                  <c:v>4908</c:v>
                </c:pt>
                <c:pt idx="6001">
                  <c:v>4908</c:v>
                </c:pt>
                <c:pt idx="6002">
                  <c:v>4909</c:v>
                </c:pt>
                <c:pt idx="6003">
                  <c:v>4910</c:v>
                </c:pt>
                <c:pt idx="6004">
                  <c:v>4911</c:v>
                </c:pt>
                <c:pt idx="6005">
                  <c:v>4912</c:v>
                </c:pt>
                <c:pt idx="6006">
                  <c:v>4913</c:v>
                </c:pt>
                <c:pt idx="6007">
                  <c:v>4914</c:v>
                </c:pt>
                <c:pt idx="6008">
                  <c:v>4915</c:v>
                </c:pt>
                <c:pt idx="6009">
                  <c:v>4916</c:v>
                </c:pt>
                <c:pt idx="6010">
                  <c:v>4917</c:v>
                </c:pt>
                <c:pt idx="6011">
                  <c:v>4918</c:v>
                </c:pt>
                <c:pt idx="6012">
                  <c:v>4919</c:v>
                </c:pt>
                <c:pt idx="6013">
                  <c:v>4920</c:v>
                </c:pt>
                <c:pt idx="6014">
                  <c:v>4921</c:v>
                </c:pt>
                <c:pt idx="6015">
                  <c:v>4922</c:v>
                </c:pt>
                <c:pt idx="6016">
                  <c:v>4923</c:v>
                </c:pt>
                <c:pt idx="6017">
                  <c:v>4924</c:v>
                </c:pt>
                <c:pt idx="6018">
                  <c:v>4925</c:v>
                </c:pt>
                <c:pt idx="6019">
                  <c:v>4926</c:v>
                </c:pt>
                <c:pt idx="6020">
                  <c:v>4927</c:v>
                </c:pt>
                <c:pt idx="6021">
                  <c:v>4928</c:v>
                </c:pt>
                <c:pt idx="6022">
                  <c:v>4929</c:v>
                </c:pt>
                <c:pt idx="6023">
                  <c:v>4930</c:v>
                </c:pt>
                <c:pt idx="6024">
                  <c:v>4931</c:v>
                </c:pt>
                <c:pt idx="6025">
                  <c:v>4932</c:v>
                </c:pt>
                <c:pt idx="6026">
                  <c:v>4932</c:v>
                </c:pt>
                <c:pt idx="6027">
                  <c:v>4933</c:v>
                </c:pt>
                <c:pt idx="6028">
                  <c:v>4933</c:v>
                </c:pt>
                <c:pt idx="6029">
                  <c:v>4933</c:v>
                </c:pt>
                <c:pt idx="6030">
                  <c:v>4934</c:v>
                </c:pt>
                <c:pt idx="6031">
                  <c:v>4935</c:v>
                </c:pt>
                <c:pt idx="6032">
                  <c:v>4936</c:v>
                </c:pt>
                <c:pt idx="6033">
                  <c:v>4937</c:v>
                </c:pt>
                <c:pt idx="6034">
                  <c:v>4938</c:v>
                </c:pt>
                <c:pt idx="6035">
                  <c:v>4939</c:v>
                </c:pt>
                <c:pt idx="6036">
                  <c:v>4940</c:v>
                </c:pt>
                <c:pt idx="6037">
                  <c:v>4941</c:v>
                </c:pt>
                <c:pt idx="6038">
                  <c:v>4942</c:v>
                </c:pt>
                <c:pt idx="6039">
                  <c:v>4942</c:v>
                </c:pt>
                <c:pt idx="6040">
                  <c:v>4943</c:v>
                </c:pt>
                <c:pt idx="6041">
                  <c:v>4943</c:v>
                </c:pt>
                <c:pt idx="6042">
                  <c:v>4944</c:v>
                </c:pt>
                <c:pt idx="6043">
                  <c:v>4945</c:v>
                </c:pt>
                <c:pt idx="6044">
                  <c:v>4945</c:v>
                </c:pt>
                <c:pt idx="6045">
                  <c:v>4945</c:v>
                </c:pt>
                <c:pt idx="6046">
                  <c:v>4946</c:v>
                </c:pt>
                <c:pt idx="6047">
                  <c:v>4947</c:v>
                </c:pt>
                <c:pt idx="6048">
                  <c:v>4947</c:v>
                </c:pt>
                <c:pt idx="6049">
                  <c:v>4948</c:v>
                </c:pt>
                <c:pt idx="6050">
                  <c:v>4949</c:v>
                </c:pt>
                <c:pt idx="6051">
                  <c:v>4950</c:v>
                </c:pt>
                <c:pt idx="6052">
                  <c:v>4951</c:v>
                </c:pt>
                <c:pt idx="6053">
                  <c:v>4952</c:v>
                </c:pt>
                <c:pt idx="6054">
                  <c:v>4953</c:v>
                </c:pt>
                <c:pt idx="6055">
                  <c:v>4954</c:v>
                </c:pt>
                <c:pt idx="6056">
                  <c:v>4955</c:v>
                </c:pt>
                <c:pt idx="6057">
                  <c:v>4956</c:v>
                </c:pt>
                <c:pt idx="6058">
                  <c:v>4957</c:v>
                </c:pt>
                <c:pt idx="6059">
                  <c:v>4958</c:v>
                </c:pt>
                <c:pt idx="6060">
                  <c:v>4959</c:v>
                </c:pt>
                <c:pt idx="6061">
                  <c:v>4960</c:v>
                </c:pt>
                <c:pt idx="6062">
                  <c:v>4961</c:v>
                </c:pt>
                <c:pt idx="6063">
                  <c:v>4962</c:v>
                </c:pt>
                <c:pt idx="6064">
                  <c:v>4963</c:v>
                </c:pt>
                <c:pt idx="6065">
                  <c:v>4963</c:v>
                </c:pt>
                <c:pt idx="6066">
                  <c:v>4964</c:v>
                </c:pt>
                <c:pt idx="6067">
                  <c:v>4965</c:v>
                </c:pt>
                <c:pt idx="6068">
                  <c:v>4965</c:v>
                </c:pt>
                <c:pt idx="6069">
                  <c:v>4965</c:v>
                </c:pt>
                <c:pt idx="6070">
                  <c:v>4966</c:v>
                </c:pt>
                <c:pt idx="6071">
                  <c:v>4966</c:v>
                </c:pt>
                <c:pt idx="6072">
                  <c:v>4967</c:v>
                </c:pt>
                <c:pt idx="6073">
                  <c:v>4968</c:v>
                </c:pt>
                <c:pt idx="6074">
                  <c:v>4968</c:v>
                </c:pt>
                <c:pt idx="6075">
                  <c:v>4969</c:v>
                </c:pt>
                <c:pt idx="6076">
                  <c:v>4969</c:v>
                </c:pt>
                <c:pt idx="6077">
                  <c:v>4970</c:v>
                </c:pt>
                <c:pt idx="6078">
                  <c:v>4971</c:v>
                </c:pt>
                <c:pt idx="6079">
                  <c:v>4972</c:v>
                </c:pt>
                <c:pt idx="6080">
                  <c:v>4973</c:v>
                </c:pt>
                <c:pt idx="6081">
                  <c:v>4974</c:v>
                </c:pt>
                <c:pt idx="6082">
                  <c:v>4975</c:v>
                </c:pt>
                <c:pt idx="6083">
                  <c:v>4976</c:v>
                </c:pt>
                <c:pt idx="6084">
                  <c:v>4977</c:v>
                </c:pt>
                <c:pt idx="6085">
                  <c:v>4978</c:v>
                </c:pt>
                <c:pt idx="6086">
                  <c:v>4979</c:v>
                </c:pt>
                <c:pt idx="6087">
                  <c:v>4980</c:v>
                </c:pt>
                <c:pt idx="6088">
                  <c:v>4981</c:v>
                </c:pt>
                <c:pt idx="6089">
                  <c:v>4982</c:v>
                </c:pt>
                <c:pt idx="6090">
                  <c:v>4983</c:v>
                </c:pt>
                <c:pt idx="6091">
                  <c:v>4984</c:v>
                </c:pt>
                <c:pt idx="6092">
                  <c:v>4985</c:v>
                </c:pt>
                <c:pt idx="6093">
                  <c:v>4986</c:v>
                </c:pt>
                <c:pt idx="6094">
                  <c:v>4987</c:v>
                </c:pt>
                <c:pt idx="6095">
                  <c:v>4988</c:v>
                </c:pt>
                <c:pt idx="6096">
                  <c:v>4988</c:v>
                </c:pt>
                <c:pt idx="6097">
                  <c:v>4989</c:v>
                </c:pt>
                <c:pt idx="6098">
                  <c:v>4990</c:v>
                </c:pt>
                <c:pt idx="6099">
                  <c:v>4991</c:v>
                </c:pt>
                <c:pt idx="6100">
                  <c:v>4992</c:v>
                </c:pt>
                <c:pt idx="6101">
                  <c:v>4993</c:v>
                </c:pt>
                <c:pt idx="6102">
                  <c:v>4994</c:v>
                </c:pt>
                <c:pt idx="6103">
                  <c:v>4995</c:v>
                </c:pt>
                <c:pt idx="6104">
                  <c:v>4996</c:v>
                </c:pt>
                <c:pt idx="6105">
                  <c:v>4997</c:v>
                </c:pt>
                <c:pt idx="6106">
                  <c:v>4998</c:v>
                </c:pt>
                <c:pt idx="6107">
                  <c:v>4999</c:v>
                </c:pt>
                <c:pt idx="6108">
                  <c:v>5000</c:v>
                </c:pt>
                <c:pt idx="6109">
                  <c:v>5001</c:v>
                </c:pt>
                <c:pt idx="6110">
                  <c:v>5002</c:v>
                </c:pt>
                <c:pt idx="6111">
                  <c:v>5003</c:v>
                </c:pt>
                <c:pt idx="6112">
                  <c:v>5004</c:v>
                </c:pt>
                <c:pt idx="6113">
                  <c:v>5005</c:v>
                </c:pt>
                <c:pt idx="6114">
                  <c:v>5006</c:v>
                </c:pt>
                <c:pt idx="6115">
                  <c:v>5007</c:v>
                </c:pt>
                <c:pt idx="6116">
                  <c:v>5008</c:v>
                </c:pt>
                <c:pt idx="6117">
                  <c:v>5009</c:v>
                </c:pt>
                <c:pt idx="6118">
                  <c:v>5010</c:v>
                </c:pt>
                <c:pt idx="6119">
                  <c:v>5011</c:v>
                </c:pt>
                <c:pt idx="6120">
                  <c:v>5012</c:v>
                </c:pt>
                <c:pt idx="6121">
                  <c:v>5013</c:v>
                </c:pt>
                <c:pt idx="6122">
                  <c:v>5014</c:v>
                </c:pt>
                <c:pt idx="6123">
                  <c:v>5015</c:v>
                </c:pt>
                <c:pt idx="6124">
                  <c:v>5016</c:v>
                </c:pt>
                <c:pt idx="6125">
                  <c:v>5017</c:v>
                </c:pt>
                <c:pt idx="6126">
                  <c:v>5018</c:v>
                </c:pt>
                <c:pt idx="6127">
                  <c:v>5018</c:v>
                </c:pt>
                <c:pt idx="6128">
                  <c:v>5019</c:v>
                </c:pt>
                <c:pt idx="6129">
                  <c:v>5020</c:v>
                </c:pt>
                <c:pt idx="6130">
                  <c:v>5020</c:v>
                </c:pt>
                <c:pt idx="6131">
                  <c:v>5021</c:v>
                </c:pt>
                <c:pt idx="6132">
                  <c:v>5021</c:v>
                </c:pt>
                <c:pt idx="6133">
                  <c:v>5021</c:v>
                </c:pt>
                <c:pt idx="6134">
                  <c:v>5022</c:v>
                </c:pt>
                <c:pt idx="6135">
                  <c:v>5023</c:v>
                </c:pt>
                <c:pt idx="6136">
                  <c:v>5024</c:v>
                </c:pt>
                <c:pt idx="6137">
                  <c:v>5025</c:v>
                </c:pt>
                <c:pt idx="6138">
                  <c:v>5026</c:v>
                </c:pt>
                <c:pt idx="6139">
                  <c:v>5027</c:v>
                </c:pt>
                <c:pt idx="6140">
                  <c:v>5028</c:v>
                </c:pt>
                <c:pt idx="6141">
                  <c:v>5029</c:v>
                </c:pt>
                <c:pt idx="6142">
                  <c:v>5029</c:v>
                </c:pt>
                <c:pt idx="6143">
                  <c:v>5029</c:v>
                </c:pt>
                <c:pt idx="6144">
                  <c:v>5030</c:v>
                </c:pt>
                <c:pt idx="6145">
                  <c:v>5031</c:v>
                </c:pt>
                <c:pt idx="6146">
                  <c:v>5032</c:v>
                </c:pt>
                <c:pt idx="6147">
                  <c:v>5033</c:v>
                </c:pt>
                <c:pt idx="6148">
                  <c:v>5034</c:v>
                </c:pt>
                <c:pt idx="6149">
                  <c:v>5035</c:v>
                </c:pt>
                <c:pt idx="6150">
                  <c:v>5036</c:v>
                </c:pt>
                <c:pt idx="6151">
                  <c:v>5037</c:v>
                </c:pt>
                <c:pt idx="6152">
                  <c:v>5038</c:v>
                </c:pt>
                <c:pt idx="6153">
                  <c:v>5039</c:v>
                </c:pt>
                <c:pt idx="6154">
                  <c:v>5040</c:v>
                </c:pt>
                <c:pt idx="6155">
                  <c:v>5041</c:v>
                </c:pt>
                <c:pt idx="6156">
                  <c:v>5042</c:v>
                </c:pt>
                <c:pt idx="6157">
                  <c:v>5042</c:v>
                </c:pt>
                <c:pt idx="6158">
                  <c:v>5043</c:v>
                </c:pt>
                <c:pt idx="6159">
                  <c:v>5044</c:v>
                </c:pt>
                <c:pt idx="6160">
                  <c:v>5045</c:v>
                </c:pt>
                <c:pt idx="6161">
                  <c:v>5046</c:v>
                </c:pt>
                <c:pt idx="6162">
                  <c:v>5047</c:v>
                </c:pt>
                <c:pt idx="6163">
                  <c:v>5048</c:v>
                </c:pt>
                <c:pt idx="6164">
                  <c:v>5049</c:v>
                </c:pt>
                <c:pt idx="6165">
                  <c:v>5050</c:v>
                </c:pt>
                <c:pt idx="6166">
                  <c:v>5051</c:v>
                </c:pt>
                <c:pt idx="6167">
                  <c:v>5052</c:v>
                </c:pt>
                <c:pt idx="6168">
                  <c:v>5053</c:v>
                </c:pt>
                <c:pt idx="6169">
                  <c:v>5054</c:v>
                </c:pt>
                <c:pt idx="6170">
                  <c:v>5054</c:v>
                </c:pt>
                <c:pt idx="6171">
                  <c:v>5055</c:v>
                </c:pt>
                <c:pt idx="6172">
                  <c:v>5056</c:v>
                </c:pt>
                <c:pt idx="6173">
                  <c:v>5056</c:v>
                </c:pt>
                <c:pt idx="6174">
                  <c:v>5056</c:v>
                </c:pt>
                <c:pt idx="6175">
                  <c:v>5056</c:v>
                </c:pt>
                <c:pt idx="6176">
                  <c:v>5057</c:v>
                </c:pt>
                <c:pt idx="6177">
                  <c:v>5058</c:v>
                </c:pt>
                <c:pt idx="6178">
                  <c:v>5059</c:v>
                </c:pt>
                <c:pt idx="6179">
                  <c:v>5060</c:v>
                </c:pt>
                <c:pt idx="6180">
                  <c:v>5061</c:v>
                </c:pt>
                <c:pt idx="6181">
                  <c:v>5062</c:v>
                </c:pt>
                <c:pt idx="6182">
                  <c:v>5063</c:v>
                </c:pt>
                <c:pt idx="6183">
                  <c:v>5064</c:v>
                </c:pt>
                <c:pt idx="6184">
                  <c:v>5065</c:v>
                </c:pt>
                <c:pt idx="6185">
                  <c:v>5066</c:v>
                </c:pt>
                <c:pt idx="6186">
                  <c:v>5067</c:v>
                </c:pt>
                <c:pt idx="6187">
                  <c:v>5068</c:v>
                </c:pt>
                <c:pt idx="6188">
                  <c:v>5069</c:v>
                </c:pt>
                <c:pt idx="6189">
                  <c:v>5070</c:v>
                </c:pt>
                <c:pt idx="6190">
                  <c:v>5071</c:v>
                </c:pt>
                <c:pt idx="6191">
                  <c:v>5072</c:v>
                </c:pt>
                <c:pt idx="6192">
                  <c:v>5073</c:v>
                </c:pt>
                <c:pt idx="6193">
                  <c:v>5074</c:v>
                </c:pt>
                <c:pt idx="6194">
                  <c:v>5075</c:v>
                </c:pt>
                <c:pt idx="6195">
                  <c:v>5076</c:v>
                </c:pt>
                <c:pt idx="6196">
                  <c:v>5077</c:v>
                </c:pt>
                <c:pt idx="6197">
                  <c:v>5078</c:v>
                </c:pt>
                <c:pt idx="6198">
                  <c:v>5079</c:v>
                </c:pt>
                <c:pt idx="6199">
                  <c:v>5080</c:v>
                </c:pt>
                <c:pt idx="6200">
                  <c:v>5081</c:v>
                </c:pt>
                <c:pt idx="6201">
                  <c:v>5082</c:v>
                </c:pt>
                <c:pt idx="6202">
                  <c:v>5083</c:v>
                </c:pt>
                <c:pt idx="6203">
                  <c:v>5084</c:v>
                </c:pt>
                <c:pt idx="6204">
                  <c:v>5085</c:v>
                </c:pt>
                <c:pt idx="6205">
                  <c:v>5086</c:v>
                </c:pt>
                <c:pt idx="6206">
                  <c:v>5087</c:v>
                </c:pt>
                <c:pt idx="6207">
                  <c:v>5088</c:v>
                </c:pt>
                <c:pt idx="6208">
                  <c:v>5089</c:v>
                </c:pt>
                <c:pt idx="6209">
                  <c:v>5089</c:v>
                </c:pt>
                <c:pt idx="6210">
                  <c:v>5090</c:v>
                </c:pt>
                <c:pt idx="6211">
                  <c:v>5091</c:v>
                </c:pt>
                <c:pt idx="6212">
                  <c:v>5092</c:v>
                </c:pt>
                <c:pt idx="6213">
                  <c:v>5093</c:v>
                </c:pt>
                <c:pt idx="6214">
                  <c:v>5094</c:v>
                </c:pt>
                <c:pt idx="6215">
                  <c:v>5095</c:v>
                </c:pt>
                <c:pt idx="6216">
                  <c:v>5096</c:v>
                </c:pt>
                <c:pt idx="6217">
                  <c:v>5097</c:v>
                </c:pt>
                <c:pt idx="6218">
                  <c:v>5098</c:v>
                </c:pt>
                <c:pt idx="6219">
                  <c:v>5099</c:v>
                </c:pt>
                <c:pt idx="6220">
                  <c:v>5100</c:v>
                </c:pt>
                <c:pt idx="6221">
                  <c:v>5101</c:v>
                </c:pt>
                <c:pt idx="6222">
                  <c:v>5102</c:v>
                </c:pt>
                <c:pt idx="6223">
                  <c:v>5103</c:v>
                </c:pt>
                <c:pt idx="6224">
                  <c:v>5104</c:v>
                </c:pt>
                <c:pt idx="6225">
                  <c:v>5105</c:v>
                </c:pt>
                <c:pt idx="6226">
                  <c:v>5106</c:v>
                </c:pt>
                <c:pt idx="6227">
                  <c:v>5107</c:v>
                </c:pt>
                <c:pt idx="6228">
                  <c:v>5108</c:v>
                </c:pt>
                <c:pt idx="6229">
                  <c:v>5109</c:v>
                </c:pt>
                <c:pt idx="6230">
                  <c:v>5110</c:v>
                </c:pt>
                <c:pt idx="6231">
                  <c:v>5111</c:v>
                </c:pt>
                <c:pt idx="6232">
                  <c:v>5112</c:v>
                </c:pt>
                <c:pt idx="6233">
                  <c:v>5113</c:v>
                </c:pt>
                <c:pt idx="6234">
                  <c:v>5114</c:v>
                </c:pt>
                <c:pt idx="6235">
                  <c:v>5115</c:v>
                </c:pt>
                <c:pt idx="6236">
                  <c:v>5115</c:v>
                </c:pt>
                <c:pt idx="6237">
                  <c:v>5116</c:v>
                </c:pt>
                <c:pt idx="6238">
                  <c:v>5117</c:v>
                </c:pt>
                <c:pt idx="6239">
                  <c:v>5117</c:v>
                </c:pt>
                <c:pt idx="6240">
                  <c:v>5117</c:v>
                </c:pt>
                <c:pt idx="6241">
                  <c:v>5118</c:v>
                </c:pt>
                <c:pt idx="6242">
                  <c:v>5119</c:v>
                </c:pt>
                <c:pt idx="6243">
                  <c:v>5119</c:v>
                </c:pt>
                <c:pt idx="6244">
                  <c:v>5120</c:v>
                </c:pt>
                <c:pt idx="6245">
                  <c:v>5121</c:v>
                </c:pt>
                <c:pt idx="6246">
                  <c:v>5121</c:v>
                </c:pt>
                <c:pt idx="6247">
                  <c:v>5122</c:v>
                </c:pt>
                <c:pt idx="6248">
                  <c:v>5123</c:v>
                </c:pt>
                <c:pt idx="6249">
                  <c:v>5123</c:v>
                </c:pt>
                <c:pt idx="6250">
                  <c:v>5123</c:v>
                </c:pt>
                <c:pt idx="6251">
                  <c:v>5124</c:v>
                </c:pt>
                <c:pt idx="6252">
                  <c:v>5124</c:v>
                </c:pt>
                <c:pt idx="6253">
                  <c:v>5124</c:v>
                </c:pt>
                <c:pt idx="6254">
                  <c:v>5125</c:v>
                </c:pt>
                <c:pt idx="6255">
                  <c:v>5126</c:v>
                </c:pt>
                <c:pt idx="6256">
                  <c:v>5127</c:v>
                </c:pt>
                <c:pt idx="6257">
                  <c:v>5128</c:v>
                </c:pt>
                <c:pt idx="6258">
                  <c:v>5128</c:v>
                </c:pt>
                <c:pt idx="6259">
                  <c:v>5129</c:v>
                </c:pt>
                <c:pt idx="6260">
                  <c:v>5130</c:v>
                </c:pt>
                <c:pt idx="6261">
                  <c:v>5131</c:v>
                </c:pt>
                <c:pt idx="6262">
                  <c:v>5132</c:v>
                </c:pt>
                <c:pt idx="6263">
                  <c:v>5133</c:v>
                </c:pt>
                <c:pt idx="6264">
                  <c:v>5134</c:v>
                </c:pt>
                <c:pt idx="6265">
                  <c:v>5135</c:v>
                </c:pt>
                <c:pt idx="6266">
                  <c:v>5136</c:v>
                </c:pt>
                <c:pt idx="6267">
                  <c:v>5137</c:v>
                </c:pt>
                <c:pt idx="6268">
                  <c:v>5138</c:v>
                </c:pt>
                <c:pt idx="6269">
                  <c:v>5139</c:v>
                </c:pt>
                <c:pt idx="6270">
                  <c:v>5139</c:v>
                </c:pt>
                <c:pt idx="6271">
                  <c:v>5140</c:v>
                </c:pt>
                <c:pt idx="6272">
                  <c:v>5141</c:v>
                </c:pt>
                <c:pt idx="6273">
                  <c:v>5142</c:v>
                </c:pt>
                <c:pt idx="6274">
                  <c:v>5143</c:v>
                </c:pt>
                <c:pt idx="6275">
                  <c:v>5144</c:v>
                </c:pt>
                <c:pt idx="6276">
                  <c:v>5145</c:v>
                </c:pt>
                <c:pt idx="6277">
                  <c:v>5146</c:v>
                </c:pt>
                <c:pt idx="6278">
                  <c:v>5147</c:v>
                </c:pt>
                <c:pt idx="6279">
                  <c:v>5148</c:v>
                </c:pt>
                <c:pt idx="6280">
                  <c:v>5149</c:v>
                </c:pt>
                <c:pt idx="6281">
                  <c:v>5150</c:v>
                </c:pt>
                <c:pt idx="6282">
                  <c:v>5151</c:v>
                </c:pt>
                <c:pt idx="6283">
                  <c:v>5152</c:v>
                </c:pt>
                <c:pt idx="6284">
                  <c:v>5152</c:v>
                </c:pt>
                <c:pt idx="6285">
                  <c:v>5153</c:v>
                </c:pt>
                <c:pt idx="6286">
                  <c:v>5153</c:v>
                </c:pt>
                <c:pt idx="6287">
                  <c:v>5154</c:v>
                </c:pt>
                <c:pt idx="6288">
                  <c:v>5155</c:v>
                </c:pt>
                <c:pt idx="6289">
                  <c:v>5156</c:v>
                </c:pt>
                <c:pt idx="6290">
                  <c:v>5157</c:v>
                </c:pt>
                <c:pt idx="6291">
                  <c:v>5158</c:v>
                </c:pt>
                <c:pt idx="6292">
                  <c:v>5159</c:v>
                </c:pt>
                <c:pt idx="6293">
                  <c:v>5160</c:v>
                </c:pt>
                <c:pt idx="6294">
                  <c:v>5161</c:v>
                </c:pt>
                <c:pt idx="6295">
                  <c:v>5162</c:v>
                </c:pt>
                <c:pt idx="6296">
                  <c:v>5163</c:v>
                </c:pt>
                <c:pt idx="6297">
                  <c:v>5163</c:v>
                </c:pt>
                <c:pt idx="6298">
                  <c:v>5164</c:v>
                </c:pt>
                <c:pt idx="6299">
                  <c:v>5164</c:v>
                </c:pt>
                <c:pt idx="6300">
                  <c:v>5164</c:v>
                </c:pt>
                <c:pt idx="6301">
                  <c:v>5165</c:v>
                </c:pt>
                <c:pt idx="6302">
                  <c:v>5166</c:v>
                </c:pt>
                <c:pt idx="6303">
                  <c:v>5167</c:v>
                </c:pt>
                <c:pt idx="6304">
                  <c:v>5167</c:v>
                </c:pt>
                <c:pt idx="6305">
                  <c:v>5168</c:v>
                </c:pt>
                <c:pt idx="6306">
                  <c:v>5169</c:v>
                </c:pt>
                <c:pt idx="6307">
                  <c:v>5169</c:v>
                </c:pt>
                <c:pt idx="6308">
                  <c:v>5169</c:v>
                </c:pt>
                <c:pt idx="6309">
                  <c:v>5170</c:v>
                </c:pt>
                <c:pt idx="6310">
                  <c:v>5171</c:v>
                </c:pt>
                <c:pt idx="6311">
                  <c:v>5172</c:v>
                </c:pt>
                <c:pt idx="6312">
                  <c:v>5172</c:v>
                </c:pt>
                <c:pt idx="6313">
                  <c:v>5173</c:v>
                </c:pt>
                <c:pt idx="6314">
                  <c:v>5173</c:v>
                </c:pt>
                <c:pt idx="6315">
                  <c:v>5174</c:v>
                </c:pt>
                <c:pt idx="6316">
                  <c:v>5174</c:v>
                </c:pt>
                <c:pt idx="6317">
                  <c:v>5174</c:v>
                </c:pt>
                <c:pt idx="6318">
                  <c:v>5175</c:v>
                </c:pt>
                <c:pt idx="6319">
                  <c:v>5176</c:v>
                </c:pt>
                <c:pt idx="6320">
                  <c:v>5177</c:v>
                </c:pt>
                <c:pt idx="6321">
                  <c:v>5178</c:v>
                </c:pt>
                <c:pt idx="6322">
                  <c:v>5179</c:v>
                </c:pt>
                <c:pt idx="6323">
                  <c:v>5180</c:v>
                </c:pt>
                <c:pt idx="6324">
                  <c:v>5181</c:v>
                </c:pt>
                <c:pt idx="6325">
                  <c:v>5182</c:v>
                </c:pt>
                <c:pt idx="6326">
                  <c:v>5183</c:v>
                </c:pt>
                <c:pt idx="6327">
                  <c:v>5184</c:v>
                </c:pt>
                <c:pt idx="6328">
                  <c:v>5185</c:v>
                </c:pt>
                <c:pt idx="6329">
                  <c:v>5186</c:v>
                </c:pt>
                <c:pt idx="6330">
                  <c:v>5187</c:v>
                </c:pt>
                <c:pt idx="6331">
                  <c:v>5188</c:v>
                </c:pt>
                <c:pt idx="6332">
                  <c:v>5189</c:v>
                </c:pt>
                <c:pt idx="6333">
                  <c:v>5190</c:v>
                </c:pt>
                <c:pt idx="6334">
                  <c:v>5191</c:v>
                </c:pt>
                <c:pt idx="6335">
                  <c:v>5192</c:v>
                </c:pt>
                <c:pt idx="6336">
                  <c:v>5193</c:v>
                </c:pt>
                <c:pt idx="6337">
                  <c:v>5194</c:v>
                </c:pt>
                <c:pt idx="6338">
                  <c:v>5195</c:v>
                </c:pt>
                <c:pt idx="6339">
                  <c:v>5195</c:v>
                </c:pt>
                <c:pt idx="6340">
                  <c:v>5196</c:v>
                </c:pt>
                <c:pt idx="6341">
                  <c:v>5197</c:v>
                </c:pt>
                <c:pt idx="6342">
                  <c:v>5198</c:v>
                </c:pt>
                <c:pt idx="6343">
                  <c:v>5199</c:v>
                </c:pt>
                <c:pt idx="6344">
                  <c:v>5200</c:v>
                </c:pt>
                <c:pt idx="6345">
                  <c:v>5201</c:v>
                </c:pt>
                <c:pt idx="6346">
                  <c:v>5201</c:v>
                </c:pt>
                <c:pt idx="6347">
                  <c:v>5201</c:v>
                </c:pt>
                <c:pt idx="6348">
                  <c:v>5202</c:v>
                </c:pt>
                <c:pt idx="6349">
                  <c:v>5203</c:v>
                </c:pt>
                <c:pt idx="6350">
                  <c:v>5204</c:v>
                </c:pt>
                <c:pt idx="6351">
                  <c:v>5204</c:v>
                </c:pt>
                <c:pt idx="6352">
                  <c:v>5205</c:v>
                </c:pt>
                <c:pt idx="6353">
                  <c:v>5206</c:v>
                </c:pt>
                <c:pt idx="6354">
                  <c:v>5207</c:v>
                </c:pt>
                <c:pt idx="6355">
                  <c:v>5208</c:v>
                </c:pt>
                <c:pt idx="6356">
                  <c:v>5209</c:v>
                </c:pt>
                <c:pt idx="6357">
                  <c:v>5210</c:v>
                </c:pt>
                <c:pt idx="6358">
                  <c:v>5211</c:v>
                </c:pt>
                <c:pt idx="6359">
                  <c:v>5211</c:v>
                </c:pt>
                <c:pt idx="6360">
                  <c:v>5211</c:v>
                </c:pt>
                <c:pt idx="6361">
                  <c:v>5212</c:v>
                </c:pt>
                <c:pt idx="6362">
                  <c:v>5213</c:v>
                </c:pt>
                <c:pt idx="6363">
                  <c:v>5214</c:v>
                </c:pt>
                <c:pt idx="6364">
                  <c:v>5215</c:v>
                </c:pt>
                <c:pt idx="6365">
                  <c:v>5216</c:v>
                </c:pt>
                <c:pt idx="6366">
                  <c:v>5217</c:v>
                </c:pt>
                <c:pt idx="6367">
                  <c:v>5218</c:v>
                </c:pt>
                <c:pt idx="6368">
                  <c:v>5219</c:v>
                </c:pt>
                <c:pt idx="6369">
                  <c:v>5220</c:v>
                </c:pt>
                <c:pt idx="6370">
                  <c:v>5221</c:v>
                </c:pt>
                <c:pt idx="6371">
                  <c:v>5222</c:v>
                </c:pt>
                <c:pt idx="6372">
                  <c:v>5223</c:v>
                </c:pt>
                <c:pt idx="6373">
                  <c:v>5224</c:v>
                </c:pt>
                <c:pt idx="6374">
                  <c:v>5225</c:v>
                </c:pt>
                <c:pt idx="6375">
                  <c:v>5226</c:v>
                </c:pt>
                <c:pt idx="6376">
                  <c:v>5226</c:v>
                </c:pt>
                <c:pt idx="6377">
                  <c:v>5226</c:v>
                </c:pt>
                <c:pt idx="6378">
                  <c:v>5227</c:v>
                </c:pt>
                <c:pt idx="6379">
                  <c:v>5228</c:v>
                </c:pt>
                <c:pt idx="6380">
                  <c:v>5229</c:v>
                </c:pt>
                <c:pt idx="6381">
                  <c:v>5230</c:v>
                </c:pt>
                <c:pt idx="6382">
                  <c:v>5230</c:v>
                </c:pt>
                <c:pt idx="6383">
                  <c:v>5230</c:v>
                </c:pt>
                <c:pt idx="6384">
                  <c:v>5230</c:v>
                </c:pt>
                <c:pt idx="6385">
                  <c:v>5230</c:v>
                </c:pt>
                <c:pt idx="6386">
                  <c:v>5231</c:v>
                </c:pt>
                <c:pt idx="6387">
                  <c:v>5231</c:v>
                </c:pt>
                <c:pt idx="6388">
                  <c:v>5232</c:v>
                </c:pt>
                <c:pt idx="6389">
                  <c:v>5232</c:v>
                </c:pt>
                <c:pt idx="6390">
                  <c:v>5232</c:v>
                </c:pt>
                <c:pt idx="6391">
                  <c:v>5233</c:v>
                </c:pt>
                <c:pt idx="6392">
                  <c:v>5234</c:v>
                </c:pt>
                <c:pt idx="6393">
                  <c:v>5235</c:v>
                </c:pt>
                <c:pt idx="6394">
                  <c:v>5236</c:v>
                </c:pt>
                <c:pt idx="6395">
                  <c:v>5236</c:v>
                </c:pt>
                <c:pt idx="6396">
                  <c:v>5237</c:v>
                </c:pt>
                <c:pt idx="6397">
                  <c:v>5237</c:v>
                </c:pt>
                <c:pt idx="6398">
                  <c:v>5238</c:v>
                </c:pt>
                <c:pt idx="6399">
                  <c:v>5239</c:v>
                </c:pt>
                <c:pt idx="6400">
                  <c:v>5240</c:v>
                </c:pt>
                <c:pt idx="6401">
                  <c:v>5240</c:v>
                </c:pt>
                <c:pt idx="6402">
                  <c:v>5240</c:v>
                </c:pt>
                <c:pt idx="6403">
                  <c:v>5241</c:v>
                </c:pt>
                <c:pt idx="6404">
                  <c:v>5241</c:v>
                </c:pt>
                <c:pt idx="6405">
                  <c:v>5242</c:v>
                </c:pt>
                <c:pt idx="6406">
                  <c:v>5243</c:v>
                </c:pt>
                <c:pt idx="6407">
                  <c:v>5244</c:v>
                </c:pt>
                <c:pt idx="6408">
                  <c:v>5245</c:v>
                </c:pt>
                <c:pt idx="6409">
                  <c:v>5246</c:v>
                </c:pt>
                <c:pt idx="6410">
                  <c:v>5247</c:v>
                </c:pt>
                <c:pt idx="6411">
                  <c:v>5247</c:v>
                </c:pt>
                <c:pt idx="6412">
                  <c:v>5247</c:v>
                </c:pt>
                <c:pt idx="6413">
                  <c:v>5248</c:v>
                </c:pt>
                <c:pt idx="6414">
                  <c:v>5249</c:v>
                </c:pt>
                <c:pt idx="6415">
                  <c:v>5250</c:v>
                </c:pt>
                <c:pt idx="6416">
                  <c:v>5251</c:v>
                </c:pt>
                <c:pt idx="6417">
                  <c:v>5252</c:v>
                </c:pt>
                <c:pt idx="6418">
                  <c:v>5253</c:v>
                </c:pt>
                <c:pt idx="6419">
                  <c:v>5254</c:v>
                </c:pt>
                <c:pt idx="6420">
                  <c:v>5255</c:v>
                </c:pt>
                <c:pt idx="6421">
                  <c:v>5256</c:v>
                </c:pt>
                <c:pt idx="6422">
                  <c:v>5257</c:v>
                </c:pt>
                <c:pt idx="6423">
                  <c:v>5258</c:v>
                </c:pt>
                <c:pt idx="6424">
                  <c:v>5259</c:v>
                </c:pt>
                <c:pt idx="6425">
                  <c:v>5260</c:v>
                </c:pt>
                <c:pt idx="6426">
                  <c:v>5261</c:v>
                </c:pt>
                <c:pt idx="6427">
                  <c:v>5262</c:v>
                </c:pt>
                <c:pt idx="6428">
                  <c:v>5263</c:v>
                </c:pt>
                <c:pt idx="6429">
                  <c:v>5264</c:v>
                </c:pt>
                <c:pt idx="6430">
                  <c:v>5265</c:v>
                </c:pt>
                <c:pt idx="6431">
                  <c:v>5266</c:v>
                </c:pt>
                <c:pt idx="6432">
                  <c:v>5267</c:v>
                </c:pt>
                <c:pt idx="6433">
                  <c:v>5268</c:v>
                </c:pt>
                <c:pt idx="6434">
                  <c:v>5269</c:v>
                </c:pt>
                <c:pt idx="6435">
                  <c:v>5270</c:v>
                </c:pt>
                <c:pt idx="6436">
                  <c:v>5271</c:v>
                </c:pt>
                <c:pt idx="6437">
                  <c:v>5272</c:v>
                </c:pt>
                <c:pt idx="6438">
                  <c:v>5273</c:v>
                </c:pt>
                <c:pt idx="6439">
                  <c:v>5274</c:v>
                </c:pt>
                <c:pt idx="6440">
                  <c:v>5275</c:v>
                </c:pt>
                <c:pt idx="6441">
                  <c:v>5276</c:v>
                </c:pt>
                <c:pt idx="6442">
                  <c:v>5277</c:v>
                </c:pt>
                <c:pt idx="6443">
                  <c:v>5278</c:v>
                </c:pt>
                <c:pt idx="6444">
                  <c:v>5279</c:v>
                </c:pt>
                <c:pt idx="6445">
                  <c:v>5280</c:v>
                </c:pt>
                <c:pt idx="6446">
                  <c:v>5281</c:v>
                </c:pt>
                <c:pt idx="6447">
                  <c:v>5282</c:v>
                </c:pt>
                <c:pt idx="6448">
                  <c:v>5283</c:v>
                </c:pt>
                <c:pt idx="6449">
                  <c:v>5284</c:v>
                </c:pt>
                <c:pt idx="6450">
                  <c:v>5285</c:v>
                </c:pt>
                <c:pt idx="6451">
                  <c:v>5286</c:v>
                </c:pt>
                <c:pt idx="6452">
                  <c:v>5287</c:v>
                </c:pt>
                <c:pt idx="6453">
                  <c:v>5288</c:v>
                </c:pt>
                <c:pt idx="6454">
                  <c:v>5288</c:v>
                </c:pt>
                <c:pt idx="6455">
                  <c:v>5288</c:v>
                </c:pt>
                <c:pt idx="6456">
                  <c:v>5288</c:v>
                </c:pt>
                <c:pt idx="6457">
                  <c:v>5288</c:v>
                </c:pt>
                <c:pt idx="6458">
                  <c:v>5289</c:v>
                </c:pt>
                <c:pt idx="6459">
                  <c:v>5289</c:v>
                </c:pt>
                <c:pt idx="6460">
                  <c:v>5290</c:v>
                </c:pt>
                <c:pt idx="6461">
                  <c:v>5291</c:v>
                </c:pt>
                <c:pt idx="6462">
                  <c:v>5292</c:v>
                </c:pt>
                <c:pt idx="6463">
                  <c:v>5293</c:v>
                </c:pt>
                <c:pt idx="6464">
                  <c:v>5293</c:v>
                </c:pt>
                <c:pt idx="6465">
                  <c:v>5294</c:v>
                </c:pt>
                <c:pt idx="6466">
                  <c:v>5295</c:v>
                </c:pt>
                <c:pt idx="6467">
                  <c:v>5296</c:v>
                </c:pt>
                <c:pt idx="6468">
                  <c:v>5297</c:v>
                </c:pt>
                <c:pt idx="6469">
                  <c:v>5298</c:v>
                </c:pt>
                <c:pt idx="6470">
                  <c:v>5299</c:v>
                </c:pt>
                <c:pt idx="6471">
                  <c:v>5300</c:v>
                </c:pt>
                <c:pt idx="6472">
                  <c:v>5301</c:v>
                </c:pt>
                <c:pt idx="6473">
                  <c:v>5302</c:v>
                </c:pt>
                <c:pt idx="6474">
                  <c:v>5303</c:v>
                </c:pt>
                <c:pt idx="6475">
                  <c:v>5304</c:v>
                </c:pt>
                <c:pt idx="6476">
                  <c:v>5305</c:v>
                </c:pt>
                <c:pt idx="6477">
                  <c:v>5306</c:v>
                </c:pt>
                <c:pt idx="6478">
                  <c:v>5307</c:v>
                </c:pt>
                <c:pt idx="6479">
                  <c:v>5308</c:v>
                </c:pt>
                <c:pt idx="6480">
                  <c:v>5309</c:v>
                </c:pt>
                <c:pt idx="6481">
                  <c:v>5310</c:v>
                </c:pt>
                <c:pt idx="6482">
                  <c:v>5311</c:v>
                </c:pt>
                <c:pt idx="6483">
                  <c:v>5312</c:v>
                </c:pt>
                <c:pt idx="6484">
                  <c:v>5313</c:v>
                </c:pt>
                <c:pt idx="6485">
                  <c:v>5314</c:v>
                </c:pt>
                <c:pt idx="6486">
                  <c:v>5315</c:v>
                </c:pt>
                <c:pt idx="6487">
                  <c:v>5316</c:v>
                </c:pt>
                <c:pt idx="6488">
                  <c:v>5317</c:v>
                </c:pt>
                <c:pt idx="6489">
                  <c:v>5318</c:v>
                </c:pt>
                <c:pt idx="6490">
                  <c:v>5319</c:v>
                </c:pt>
                <c:pt idx="6491">
                  <c:v>5320</c:v>
                </c:pt>
                <c:pt idx="6492">
                  <c:v>5321</c:v>
                </c:pt>
                <c:pt idx="6493">
                  <c:v>5322</c:v>
                </c:pt>
                <c:pt idx="6494">
                  <c:v>5323</c:v>
                </c:pt>
                <c:pt idx="6495">
                  <c:v>5324</c:v>
                </c:pt>
                <c:pt idx="6496">
                  <c:v>5324</c:v>
                </c:pt>
                <c:pt idx="6497">
                  <c:v>5324</c:v>
                </c:pt>
                <c:pt idx="6498">
                  <c:v>5325</c:v>
                </c:pt>
                <c:pt idx="6499">
                  <c:v>5326</c:v>
                </c:pt>
                <c:pt idx="6500">
                  <c:v>5327</c:v>
                </c:pt>
                <c:pt idx="6501">
                  <c:v>5328</c:v>
                </c:pt>
                <c:pt idx="6502">
                  <c:v>5329</c:v>
                </c:pt>
                <c:pt idx="6503">
                  <c:v>5330</c:v>
                </c:pt>
                <c:pt idx="6504">
                  <c:v>5331</c:v>
                </c:pt>
                <c:pt idx="6505">
                  <c:v>5331</c:v>
                </c:pt>
                <c:pt idx="6506">
                  <c:v>5331</c:v>
                </c:pt>
                <c:pt idx="6507">
                  <c:v>5332</c:v>
                </c:pt>
                <c:pt idx="6508">
                  <c:v>5333</c:v>
                </c:pt>
                <c:pt idx="6509">
                  <c:v>5334</c:v>
                </c:pt>
                <c:pt idx="6510">
                  <c:v>5335</c:v>
                </c:pt>
                <c:pt idx="6511">
                  <c:v>5336</c:v>
                </c:pt>
                <c:pt idx="6512">
                  <c:v>5337</c:v>
                </c:pt>
                <c:pt idx="6513">
                  <c:v>5338</c:v>
                </c:pt>
                <c:pt idx="6514">
                  <c:v>5339</c:v>
                </c:pt>
                <c:pt idx="6515">
                  <c:v>5340</c:v>
                </c:pt>
                <c:pt idx="6516">
                  <c:v>5341</c:v>
                </c:pt>
                <c:pt idx="6517">
                  <c:v>5342</c:v>
                </c:pt>
                <c:pt idx="6518">
                  <c:v>5343</c:v>
                </c:pt>
                <c:pt idx="6519">
                  <c:v>5344</c:v>
                </c:pt>
                <c:pt idx="6520">
                  <c:v>5345</c:v>
                </c:pt>
                <c:pt idx="6521">
                  <c:v>5346</c:v>
                </c:pt>
                <c:pt idx="6522">
                  <c:v>5347</c:v>
                </c:pt>
                <c:pt idx="6523">
                  <c:v>5348</c:v>
                </c:pt>
                <c:pt idx="6524">
                  <c:v>5349</c:v>
                </c:pt>
                <c:pt idx="6525">
                  <c:v>5350</c:v>
                </c:pt>
                <c:pt idx="6526">
                  <c:v>5351</c:v>
                </c:pt>
                <c:pt idx="6527">
                  <c:v>5352</c:v>
                </c:pt>
                <c:pt idx="6528">
                  <c:v>5353</c:v>
                </c:pt>
                <c:pt idx="6529">
                  <c:v>5354</c:v>
                </c:pt>
                <c:pt idx="6530">
                  <c:v>5355</c:v>
                </c:pt>
                <c:pt idx="6531">
                  <c:v>5356</c:v>
                </c:pt>
                <c:pt idx="6532">
                  <c:v>5357</c:v>
                </c:pt>
                <c:pt idx="6533">
                  <c:v>5358</c:v>
                </c:pt>
                <c:pt idx="6534">
                  <c:v>5359</c:v>
                </c:pt>
                <c:pt idx="6535">
                  <c:v>5360</c:v>
                </c:pt>
                <c:pt idx="6536">
                  <c:v>5361</c:v>
                </c:pt>
                <c:pt idx="6537">
                  <c:v>5362</c:v>
                </c:pt>
                <c:pt idx="6538">
                  <c:v>5363</c:v>
                </c:pt>
                <c:pt idx="6539">
                  <c:v>5364</c:v>
                </c:pt>
                <c:pt idx="6540">
                  <c:v>5365</c:v>
                </c:pt>
                <c:pt idx="6541">
                  <c:v>5366</c:v>
                </c:pt>
                <c:pt idx="6542">
                  <c:v>5367</c:v>
                </c:pt>
                <c:pt idx="6543">
                  <c:v>5368</c:v>
                </c:pt>
                <c:pt idx="6544">
                  <c:v>5368</c:v>
                </c:pt>
                <c:pt idx="6545">
                  <c:v>5369</c:v>
                </c:pt>
                <c:pt idx="6546">
                  <c:v>5370</c:v>
                </c:pt>
                <c:pt idx="6547">
                  <c:v>5371</c:v>
                </c:pt>
                <c:pt idx="6548">
                  <c:v>5372</c:v>
                </c:pt>
                <c:pt idx="6549">
                  <c:v>5373</c:v>
                </c:pt>
                <c:pt idx="6550">
                  <c:v>5374</c:v>
                </c:pt>
                <c:pt idx="6551">
                  <c:v>5374</c:v>
                </c:pt>
                <c:pt idx="6552">
                  <c:v>5375</c:v>
                </c:pt>
                <c:pt idx="6553">
                  <c:v>5376</c:v>
                </c:pt>
                <c:pt idx="6554">
                  <c:v>5377</c:v>
                </c:pt>
                <c:pt idx="6555">
                  <c:v>5378</c:v>
                </c:pt>
                <c:pt idx="6556">
                  <c:v>5379</c:v>
                </c:pt>
                <c:pt idx="6557">
                  <c:v>5379</c:v>
                </c:pt>
                <c:pt idx="6558">
                  <c:v>5380</c:v>
                </c:pt>
                <c:pt idx="6559">
                  <c:v>5381</c:v>
                </c:pt>
                <c:pt idx="6560">
                  <c:v>5381</c:v>
                </c:pt>
                <c:pt idx="6561">
                  <c:v>5382</c:v>
                </c:pt>
                <c:pt idx="6562">
                  <c:v>5383</c:v>
                </c:pt>
                <c:pt idx="6563">
                  <c:v>5384</c:v>
                </c:pt>
                <c:pt idx="6564">
                  <c:v>5385</c:v>
                </c:pt>
                <c:pt idx="6565">
                  <c:v>5386</c:v>
                </c:pt>
                <c:pt idx="6566">
                  <c:v>5387</c:v>
                </c:pt>
                <c:pt idx="6567">
                  <c:v>5388</c:v>
                </c:pt>
                <c:pt idx="6568">
                  <c:v>5389</c:v>
                </c:pt>
                <c:pt idx="6569">
                  <c:v>5390</c:v>
                </c:pt>
                <c:pt idx="6570">
                  <c:v>5391</c:v>
                </c:pt>
                <c:pt idx="6571">
                  <c:v>5392</c:v>
                </c:pt>
                <c:pt idx="6572">
                  <c:v>5393</c:v>
                </c:pt>
                <c:pt idx="6573">
                  <c:v>5394</c:v>
                </c:pt>
                <c:pt idx="6574">
                  <c:v>5395</c:v>
                </c:pt>
                <c:pt idx="6575">
                  <c:v>5396</c:v>
                </c:pt>
                <c:pt idx="6576">
                  <c:v>5396</c:v>
                </c:pt>
                <c:pt idx="6577">
                  <c:v>5396</c:v>
                </c:pt>
                <c:pt idx="6578">
                  <c:v>5396</c:v>
                </c:pt>
                <c:pt idx="6579">
                  <c:v>5396</c:v>
                </c:pt>
                <c:pt idx="6580">
                  <c:v>5397</c:v>
                </c:pt>
                <c:pt idx="6581">
                  <c:v>5398</c:v>
                </c:pt>
                <c:pt idx="6582">
                  <c:v>5399</c:v>
                </c:pt>
                <c:pt idx="6583">
                  <c:v>5399</c:v>
                </c:pt>
                <c:pt idx="6584">
                  <c:v>5400</c:v>
                </c:pt>
                <c:pt idx="6585">
                  <c:v>5400</c:v>
                </c:pt>
                <c:pt idx="6586">
                  <c:v>5400</c:v>
                </c:pt>
                <c:pt idx="6587">
                  <c:v>5401</c:v>
                </c:pt>
                <c:pt idx="6588">
                  <c:v>5402</c:v>
                </c:pt>
                <c:pt idx="6589">
                  <c:v>5403</c:v>
                </c:pt>
                <c:pt idx="6590">
                  <c:v>5404</c:v>
                </c:pt>
                <c:pt idx="6591">
                  <c:v>5404</c:v>
                </c:pt>
                <c:pt idx="6592">
                  <c:v>5405</c:v>
                </c:pt>
                <c:pt idx="6593">
                  <c:v>5405</c:v>
                </c:pt>
                <c:pt idx="6594">
                  <c:v>5406</c:v>
                </c:pt>
                <c:pt idx="6595">
                  <c:v>5407</c:v>
                </c:pt>
                <c:pt idx="6596">
                  <c:v>5408</c:v>
                </c:pt>
                <c:pt idx="6597">
                  <c:v>5409</c:v>
                </c:pt>
                <c:pt idx="6598">
                  <c:v>5410</c:v>
                </c:pt>
                <c:pt idx="6599">
                  <c:v>5411</c:v>
                </c:pt>
                <c:pt idx="6600">
                  <c:v>5412</c:v>
                </c:pt>
                <c:pt idx="6601">
                  <c:v>5413</c:v>
                </c:pt>
                <c:pt idx="6602">
                  <c:v>5413</c:v>
                </c:pt>
                <c:pt idx="6603">
                  <c:v>5414</c:v>
                </c:pt>
                <c:pt idx="6604">
                  <c:v>5415</c:v>
                </c:pt>
                <c:pt idx="6605">
                  <c:v>5416</c:v>
                </c:pt>
                <c:pt idx="6606">
                  <c:v>5417</c:v>
                </c:pt>
                <c:pt idx="6607">
                  <c:v>5418</c:v>
                </c:pt>
                <c:pt idx="6608">
                  <c:v>5419</c:v>
                </c:pt>
                <c:pt idx="6609">
                  <c:v>5420</c:v>
                </c:pt>
                <c:pt idx="6610">
                  <c:v>5420</c:v>
                </c:pt>
                <c:pt idx="6611">
                  <c:v>5421</c:v>
                </c:pt>
                <c:pt idx="6612">
                  <c:v>5422</c:v>
                </c:pt>
                <c:pt idx="6613">
                  <c:v>5423</c:v>
                </c:pt>
                <c:pt idx="6614">
                  <c:v>5424</c:v>
                </c:pt>
                <c:pt idx="6615">
                  <c:v>5425</c:v>
                </c:pt>
                <c:pt idx="6616">
                  <c:v>5426</c:v>
                </c:pt>
                <c:pt idx="6617">
                  <c:v>5427</c:v>
                </c:pt>
                <c:pt idx="6618">
                  <c:v>5428</c:v>
                </c:pt>
                <c:pt idx="6619">
                  <c:v>5429</c:v>
                </c:pt>
                <c:pt idx="6620">
                  <c:v>5430</c:v>
                </c:pt>
                <c:pt idx="6621">
                  <c:v>5430</c:v>
                </c:pt>
                <c:pt idx="6622">
                  <c:v>5430</c:v>
                </c:pt>
                <c:pt idx="6623">
                  <c:v>5431</c:v>
                </c:pt>
                <c:pt idx="6624">
                  <c:v>5432</c:v>
                </c:pt>
                <c:pt idx="6625">
                  <c:v>5433</c:v>
                </c:pt>
                <c:pt idx="6626">
                  <c:v>5433</c:v>
                </c:pt>
                <c:pt idx="6627">
                  <c:v>5434</c:v>
                </c:pt>
                <c:pt idx="6628">
                  <c:v>5435</c:v>
                </c:pt>
                <c:pt idx="6629">
                  <c:v>5435</c:v>
                </c:pt>
                <c:pt idx="6630">
                  <c:v>5436</c:v>
                </c:pt>
                <c:pt idx="6631">
                  <c:v>5437</c:v>
                </c:pt>
                <c:pt idx="6632">
                  <c:v>5438</c:v>
                </c:pt>
                <c:pt idx="6633">
                  <c:v>5439</c:v>
                </c:pt>
                <c:pt idx="6634">
                  <c:v>5440</c:v>
                </c:pt>
                <c:pt idx="6635">
                  <c:v>5441</c:v>
                </c:pt>
                <c:pt idx="6636">
                  <c:v>5442</c:v>
                </c:pt>
                <c:pt idx="6637">
                  <c:v>5443</c:v>
                </c:pt>
                <c:pt idx="6638">
                  <c:v>5444</c:v>
                </c:pt>
                <c:pt idx="6639">
                  <c:v>5445</c:v>
                </c:pt>
                <c:pt idx="6640">
                  <c:v>5446</c:v>
                </c:pt>
                <c:pt idx="6641">
                  <c:v>5447</c:v>
                </c:pt>
                <c:pt idx="6642">
                  <c:v>5448</c:v>
                </c:pt>
                <c:pt idx="6643">
                  <c:v>5449</c:v>
                </c:pt>
                <c:pt idx="6644">
                  <c:v>5450</c:v>
                </c:pt>
                <c:pt idx="6645">
                  <c:v>5450</c:v>
                </c:pt>
                <c:pt idx="6646">
                  <c:v>5451</c:v>
                </c:pt>
                <c:pt idx="6647">
                  <c:v>5452</c:v>
                </c:pt>
                <c:pt idx="6648">
                  <c:v>5453</c:v>
                </c:pt>
                <c:pt idx="6649">
                  <c:v>5453</c:v>
                </c:pt>
                <c:pt idx="6650">
                  <c:v>5453</c:v>
                </c:pt>
                <c:pt idx="6651">
                  <c:v>5453</c:v>
                </c:pt>
                <c:pt idx="6652">
                  <c:v>5453</c:v>
                </c:pt>
                <c:pt idx="6653">
                  <c:v>5454</c:v>
                </c:pt>
                <c:pt idx="6654">
                  <c:v>5455</c:v>
                </c:pt>
                <c:pt idx="6655">
                  <c:v>5456</c:v>
                </c:pt>
                <c:pt idx="6656">
                  <c:v>5457</c:v>
                </c:pt>
                <c:pt idx="6657">
                  <c:v>5458</c:v>
                </c:pt>
                <c:pt idx="6658">
                  <c:v>5459</c:v>
                </c:pt>
                <c:pt idx="6659">
                  <c:v>5460</c:v>
                </c:pt>
                <c:pt idx="6660">
                  <c:v>5461</c:v>
                </c:pt>
                <c:pt idx="6661">
                  <c:v>5462</c:v>
                </c:pt>
                <c:pt idx="6662">
                  <c:v>5463</c:v>
                </c:pt>
                <c:pt idx="6663">
                  <c:v>5464</c:v>
                </c:pt>
                <c:pt idx="6664">
                  <c:v>5465</c:v>
                </c:pt>
                <c:pt idx="6665">
                  <c:v>5466</c:v>
                </c:pt>
                <c:pt idx="6666">
                  <c:v>5467</c:v>
                </c:pt>
                <c:pt idx="6667">
                  <c:v>5468</c:v>
                </c:pt>
                <c:pt idx="6668">
                  <c:v>5469</c:v>
                </c:pt>
                <c:pt idx="6669">
                  <c:v>5470</c:v>
                </c:pt>
                <c:pt idx="6670">
                  <c:v>5471</c:v>
                </c:pt>
                <c:pt idx="6671">
                  <c:v>5471</c:v>
                </c:pt>
                <c:pt idx="6672">
                  <c:v>5471</c:v>
                </c:pt>
                <c:pt idx="6673">
                  <c:v>5472</c:v>
                </c:pt>
                <c:pt idx="6674">
                  <c:v>5473</c:v>
                </c:pt>
                <c:pt idx="6675">
                  <c:v>5474</c:v>
                </c:pt>
                <c:pt idx="6676">
                  <c:v>5475</c:v>
                </c:pt>
                <c:pt idx="6677">
                  <c:v>5476</c:v>
                </c:pt>
                <c:pt idx="6678">
                  <c:v>5477</c:v>
                </c:pt>
                <c:pt idx="6679">
                  <c:v>5478</c:v>
                </c:pt>
                <c:pt idx="6680">
                  <c:v>5479</c:v>
                </c:pt>
                <c:pt idx="6681">
                  <c:v>5480</c:v>
                </c:pt>
                <c:pt idx="6682">
                  <c:v>5481</c:v>
                </c:pt>
                <c:pt idx="6683">
                  <c:v>5482</c:v>
                </c:pt>
                <c:pt idx="6684">
                  <c:v>5483</c:v>
                </c:pt>
                <c:pt idx="6685">
                  <c:v>5484</c:v>
                </c:pt>
                <c:pt idx="6686">
                  <c:v>5485</c:v>
                </c:pt>
                <c:pt idx="6687">
                  <c:v>5486</c:v>
                </c:pt>
                <c:pt idx="6688">
                  <c:v>5487</c:v>
                </c:pt>
                <c:pt idx="6689">
                  <c:v>5488</c:v>
                </c:pt>
                <c:pt idx="6690">
                  <c:v>5489</c:v>
                </c:pt>
                <c:pt idx="6691">
                  <c:v>5490</c:v>
                </c:pt>
                <c:pt idx="6692">
                  <c:v>5491</c:v>
                </c:pt>
                <c:pt idx="6693">
                  <c:v>5492</c:v>
                </c:pt>
                <c:pt idx="6694">
                  <c:v>5493</c:v>
                </c:pt>
                <c:pt idx="6695">
                  <c:v>5494</c:v>
                </c:pt>
                <c:pt idx="6696">
                  <c:v>5495</c:v>
                </c:pt>
                <c:pt idx="6697">
                  <c:v>5496</c:v>
                </c:pt>
                <c:pt idx="6698">
                  <c:v>5497</c:v>
                </c:pt>
                <c:pt idx="6699">
                  <c:v>5498</c:v>
                </c:pt>
                <c:pt idx="6700">
                  <c:v>5499</c:v>
                </c:pt>
                <c:pt idx="6701">
                  <c:v>5500</c:v>
                </c:pt>
                <c:pt idx="6702">
                  <c:v>5501</c:v>
                </c:pt>
                <c:pt idx="6703">
                  <c:v>5502</c:v>
                </c:pt>
                <c:pt idx="6704">
                  <c:v>5503</c:v>
                </c:pt>
                <c:pt idx="6705">
                  <c:v>5504</c:v>
                </c:pt>
                <c:pt idx="6706">
                  <c:v>5505</c:v>
                </c:pt>
                <c:pt idx="6707">
                  <c:v>5506</c:v>
                </c:pt>
                <c:pt idx="6708">
                  <c:v>5506</c:v>
                </c:pt>
                <c:pt idx="6709">
                  <c:v>5506</c:v>
                </c:pt>
                <c:pt idx="6710">
                  <c:v>5506</c:v>
                </c:pt>
                <c:pt idx="6711">
                  <c:v>5506</c:v>
                </c:pt>
                <c:pt idx="6712">
                  <c:v>5506</c:v>
                </c:pt>
                <c:pt idx="6713">
                  <c:v>5507</c:v>
                </c:pt>
                <c:pt idx="6714">
                  <c:v>5507</c:v>
                </c:pt>
                <c:pt idx="6715">
                  <c:v>5507</c:v>
                </c:pt>
                <c:pt idx="6716">
                  <c:v>5507</c:v>
                </c:pt>
                <c:pt idx="6717">
                  <c:v>5507</c:v>
                </c:pt>
                <c:pt idx="6718">
                  <c:v>5508</c:v>
                </c:pt>
                <c:pt idx="6719">
                  <c:v>5509</c:v>
                </c:pt>
                <c:pt idx="6720">
                  <c:v>5510</c:v>
                </c:pt>
                <c:pt idx="6721">
                  <c:v>5511</c:v>
                </c:pt>
                <c:pt idx="6722">
                  <c:v>5512</c:v>
                </c:pt>
                <c:pt idx="6723">
                  <c:v>5513</c:v>
                </c:pt>
                <c:pt idx="6724">
                  <c:v>5513</c:v>
                </c:pt>
                <c:pt idx="6725">
                  <c:v>5514</c:v>
                </c:pt>
                <c:pt idx="6726">
                  <c:v>5515</c:v>
                </c:pt>
                <c:pt idx="6727">
                  <c:v>5516</c:v>
                </c:pt>
                <c:pt idx="6728">
                  <c:v>5517</c:v>
                </c:pt>
                <c:pt idx="6729">
                  <c:v>5518</c:v>
                </c:pt>
                <c:pt idx="6730">
                  <c:v>5519</c:v>
                </c:pt>
                <c:pt idx="6731">
                  <c:v>5520</c:v>
                </c:pt>
                <c:pt idx="6732">
                  <c:v>5521</c:v>
                </c:pt>
                <c:pt idx="6733">
                  <c:v>5522</c:v>
                </c:pt>
                <c:pt idx="6734">
                  <c:v>5523</c:v>
                </c:pt>
                <c:pt idx="6735">
                  <c:v>5524</c:v>
                </c:pt>
                <c:pt idx="6736">
                  <c:v>5525</c:v>
                </c:pt>
                <c:pt idx="6737">
                  <c:v>5526</c:v>
                </c:pt>
                <c:pt idx="6738">
                  <c:v>5527</c:v>
                </c:pt>
                <c:pt idx="6739">
                  <c:v>5528</c:v>
                </c:pt>
                <c:pt idx="6740">
                  <c:v>5529</c:v>
                </c:pt>
                <c:pt idx="6741">
                  <c:v>5530</c:v>
                </c:pt>
                <c:pt idx="6742">
                  <c:v>5531</c:v>
                </c:pt>
                <c:pt idx="6743">
                  <c:v>5532</c:v>
                </c:pt>
                <c:pt idx="6744">
                  <c:v>5533</c:v>
                </c:pt>
                <c:pt idx="6745">
                  <c:v>5534</c:v>
                </c:pt>
                <c:pt idx="6746">
                  <c:v>5535</c:v>
                </c:pt>
                <c:pt idx="6747">
                  <c:v>5536</c:v>
                </c:pt>
                <c:pt idx="6748">
                  <c:v>5537</c:v>
                </c:pt>
                <c:pt idx="6749">
                  <c:v>5538</c:v>
                </c:pt>
                <c:pt idx="6750">
                  <c:v>5539</c:v>
                </c:pt>
                <c:pt idx="6751">
                  <c:v>5540</c:v>
                </c:pt>
                <c:pt idx="6752">
                  <c:v>5541</c:v>
                </c:pt>
                <c:pt idx="6753">
                  <c:v>5542</c:v>
                </c:pt>
                <c:pt idx="6754">
                  <c:v>5543</c:v>
                </c:pt>
                <c:pt idx="6755">
                  <c:v>5544</c:v>
                </c:pt>
                <c:pt idx="6756">
                  <c:v>5545</c:v>
                </c:pt>
                <c:pt idx="6757">
                  <c:v>5545</c:v>
                </c:pt>
                <c:pt idx="6758">
                  <c:v>5546</c:v>
                </c:pt>
                <c:pt idx="6759">
                  <c:v>5547</c:v>
                </c:pt>
                <c:pt idx="6760">
                  <c:v>5548</c:v>
                </c:pt>
                <c:pt idx="6761">
                  <c:v>5549</c:v>
                </c:pt>
                <c:pt idx="6762">
                  <c:v>5550</c:v>
                </c:pt>
                <c:pt idx="6763">
                  <c:v>5551</c:v>
                </c:pt>
                <c:pt idx="6764">
                  <c:v>5552</c:v>
                </c:pt>
                <c:pt idx="6765">
                  <c:v>5553</c:v>
                </c:pt>
                <c:pt idx="6766">
                  <c:v>5554</c:v>
                </c:pt>
                <c:pt idx="6767">
                  <c:v>5555</c:v>
                </c:pt>
                <c:pt idx="6768">
                  <c:v>5556</c:v>
                </c:pt>
                <c:pt idx="6769">
                  <c:v>5557</c:v>
                </c:pt>
                <c:pt idx="6770">
                  <c:v>5558</c:v>
                </c:pt>
                <c:pt idx="6771">
                  <c:v>5559</c:v>
                </c:pt>
                <c:pt idx="6772">
                  <c:v>5560</c:v>
                </c:pt>
                <c:pt idx="6773">
                  <c:v>5561</c:v>
                </c:pt>
                <c:pt idx="6774">
                  <c:v>5562</c:v>
                </c:pt>
                <c:pt idx="6775">
                  <c:v>5563</c:v>
                </c:pt>
                <c:pt idx="6776">
                  <c:v>5564</c:v>
                </c:pt>
                <c:pt idx="6777">
                  <c:v>5565</c:v>
                </c:pt>
                <c:pt idx="6778">
                  <c:v>5566</c:v>
                </c:pt>
                <c:pt idx="6779">
                  <c:v>5567</c:v>
                </c:pt>
                <c:pt idx="6780">
                  <c:v>5568</c:v>
                </c:pt>
                <c:pt idx="6781">
                  <c:v>5569</c:v>
                </c:pt>
                <c:pt idx="6782">
                  <c:v>5570</c:v>
                </c:pt>
                <c:pt idx="6783">
                  <c:v>5571</c:v>
                </c:pt>
                <c:pt idx="6784">
                  <c:v>5572</c:v>
                </c:pt>
                <c:pt idx="6785">
                  <c:v>5573</c:v>
                </c:pt>
                <c:pt idx="6786">
                  <c:v>5574</c:v>
                </c:pt>
                <c:pt idx="6787">
                  <c:v>5575</c:v>
                </c:pt>
                <c:pt idx="6788">
                  <c:v>5576</c:v>
                </c:pt>
                <c:pt idx="6789">
                  <c:v>5577</c:v>
                </c:pt>
                <c:pt idx="6790">
                  <c:v>5578</c:v>
                </c:pt>
                <c:pt idx="6791">
                  <c:v>5579</c:v>
                </c:pt>
                <c:pt idx="6792">
                  <c:v>5580</c:v>
                </c:pt>
                <c:pt idx="6793">
                  <c:v>5581</c:v>
                </c:pt>
                <c:pt idx="6794">
                  <c:v>5582</c:v>
                </c:pt>
                <c:pt idx="6795">
                  <c:v>5583</c:v>
                </c:pt>
                <c:pt idx="6796">
                  <c:v>5584</c:v>
                </c:pt>
                <c:pt idx="6797">
                  <c:v>5585</c:v>
                </c:pt>
                <c:pt idx="6798">
                  <c:v>5586</c:v>
                </c:pt>
                <c:pt idx="6799">
                  <c:v>5587</c:v>
                </c:pt>
                <c:pt idx="6800">
                  <c:v>5588</c:v>
                </c:pt>
                <c:pt idx="6801">
                  <c:v>5589</c:v>
                </c:pt>
                <c:pt idx="6802">
                  <c:v>5590</c:v>
                </c:pt>
                <c:pt idx="6803">
                  <c:v>5591</c:v>
                </c:pt>
                <c:pt idx="6804">
                  <c:v>5592</c:v>
                </c:pt>
                <c:pt idx="6805">
                  <c:v>5593</c:v>
                </c:pt>
                <c:pt idx="6806">
                  <c:v>5594</c:v>
                </c:pt>
                <c:pt idx="6807">
                  <c:v>5595</c:v>
                </c:pt>
                <c:pt idx="6808">
                  <c:v>5596</c:v>
                </c:pt>
                <c:pt idx="6809">
                  <c:v>5597</c:v>
                </c:pt>
                <c:pt idx="6810">
                  <c:v>5598</c:v>
                </c:pt>
                <c:pt idx="6811">
                  <c:v>5599</c:v>
                </c:pt>
                <c:pt idx="6812">
                  <c:v>5600</c:v>
                </c:pt>
                <c:pt idx="6813">
                  <c:v>5601</c:v>
                </c:pt>
                <c:pt idx="6814">
                  <c:v>5602</c:v>
                </c:pt>
                <c:pt idx="6815">
                  <c:v>5603</c:v>
                </c:pt>
                <c:pt idx="6816">
                  <c:v>5604</c:v>
                </c:pt>
                <c:pt idx="6817">
                  <c:v>5604</c:v>
                </c:pt>
                <c:pt idx="6818">
                  <c:v>5605</c:v>
                </c:pt>
                <c:pt idx="6819">
                  <c:v>5606</c:v>
                </c:pt>
                <c:pt idx="6820">
                  <c:v>5607</c:v>
                </c:pt>
                <c:pt idx="6821">
                  <c:v>5608</c:v>
                </c:pt>
                <c:pt idx="6822">
                  <c:v>5609</c:v>
                </c:pt>
                <c:pt idx="6823">
                  <c:v>5610</c:v>
                </c:pt>
                <c:pt idx="6824">
                  <c:v>5611</c:v>
                </c:pt>
                <c:pt idx="6825">
                  <c:v>5612</c:v>
                </c:pt>
                <c:pt idx="6826">
                  <c:v>5613</c:v>
                </c:pt>
                <c:pt idx="6827">
                  <c:v>5613</c:v>
                </c:pt>
                <c:pt idx="6828">
                  <c:v>5614</c:v>
                </c:pt>
                <c:pt idx="6829">
                  <c:v>5615</c:v>
                </c:pt>
                <c:pt idx="6830">
                  <c:v>5616</c:v>
                </c:pt>
                <c:pt idx="6831">
                  <c:v>5617</c:v>
                </c:pt>
                <c:pt idx="6832">
                  <c:v>5618</c:v>
                </c:pt>
                <c:pt idx="6833">
                  <c:v>5619</c:v>
                </c:pt>
                <c:pt idx="6834">
                  <c:v>5620</c:v>
                </c:pt>
                <c:pt idx="6835">
                  <c:v>5621</c:v>
                </c:pt>
                <c:pt idx="6836">
                  <c:v>5622</c:v>
                </c:pt>
                <c:pt idx="6837">
                  <c:v>5623</c:v>
                </c:pt>
                <c:pt idx="6838">
                  <c:v>5624</c:v>
                </c:pt>
                <c:pt idx="6839">
                  <c:v>5625</c:v>
                </c:pt>
                <c:pt idx="6840">
                  <c:v>5626</c:v>
                </c:pt>
                <c:pt idx="6841">
                  <c:v>5627</c:v>
                </c:pt>
                <c:pt idx="6842">
                  <c:v>5628</c:v>
                </c:pt>
                <c:pt idx="6843">
                  <c:v>5629</c:v>
                </c:pt>
                <c:pt idx="6844">
                  <c:v>5630</c:v>
                </c:pt>
                <c:pt idx="6845">
                  <c:v>5631</c:v>
                </c:pt>
                <c:pt idx="6846">
                  <c:v>5632</c:v>
                </c:pt>
                <c:pt idx="6847">
                  <c:v>5633</c:v>
                </c:pt>
                <c:pt idx="6848">
                  <c:v>5634</c:v>
                </c:pt>
                <c:pt idx="6849">
                  <c:v>5634</c:v>
                </c:pt>
                <c:pt idx="6850">
                  <c:v>5634</c:v>
                </c:pt>
                <c:pt idx="6851">
                  <c:v>5635</c:v>
                </c:pt>
                <c:pt idx="6852">
                  <c:v>5636</c:v>
                </c:pt>
                <c:pt idx="6853">
                  <c:v>5637</c:v>
                </c:pt>
                <c:pt idx="6854">
                  <c:v>5638</c:v>
                </c:pt>
                <c:pt idx="6855">
                  <c:v>5639</c:v>
                </c:pt>
                <c:pt idx="6856">
                  <c:v>5640</c:v>
                </c:pt>
                <c:pt idx="6857">
                  <c:v>5641</c:v>
                </c:pt>
                <c:pt idx="6858">
                  <c:v>5642</c:v>
                </c:pt>
                <c:pt idx="6859">
                  <c:v>5643</c:v>
                </c:pt>
                <c:pt idx="6860">
                  <c:v>5644</c:v>
                </c:pt>
                <c:pt idx="6861">
                  <c:v>5645</c:v>
                </c:pt>
                <c:pt idx="6862">
                  <c:v>5646</c:v>
                </c:pt>
                <c:pt idx="6863">
                  <c:v>5646</c:v>
                </c:pt>
                <c:pt idx="6864">
                  <c:v>5647</c:v>
                </c:pt>
                <c:pt idx="6865">
                  <c:v>5648</c:v>
                </c:pt>
                <c:pt idx="6866">
                  <c:v>5649</c:v>
                </c:pt>
                <c:pt idx="6867">
                  <c:v>5649</c:v>
                </c:pt>
                <c:pt idx="6868">
                  <c:v>5650</c:v>
                </c:pt>
                <c:pt idx="6869">
                  <c:v>5651</c:v>
                </c:pt>
                <c:pt idx="6870">
                  <c:v>5652</c:v>
                </c:pt>
                <c:pt idx="6871">
                  <c:v>5653</c:v>
                </c:pt>
                <c:pt idx="6872">
                  <c:v>5654</c:v>
                </c:pt>
                <c:pt idx="6873">
                  <c:v>5655</c:v>
                </c:pt>
                <c:pt idx="6874">
                  <c:v>5656</c:v>
                </c:pt>
                <c:pt idx="6875">
                  <c:v>5657</c:v>
                </c:pt>
                <c:pt idx="6876">
                  <c:v>5658</c:v>
                </c:pt>
                <c:pt idx="6877">
                  <c:v>5659</c:v>
                </c:pt>
                <c:pt idx="6878">
                  <c:v>5660</c:v>
                </c:pt>
                <c:pt idx="6879">
                  <c:v>5661</c:v>
                </c:pt>
                <c:pt idx="6880">
                  <c:v>5662</c:v>
                </c:pt>
                <c:pt idx="6881">
                  <c:v>5663</c:v>
                </c:pt>
                <c:pt idx="6882">
                  <c:v>5664</c:v>
                </c:pt>
                <c:pt idx="6883">
                  <c:v>5665</c:v>
                </c:pt>
                <c:pt idx="6884">
                  <c:v>5665</c:v>
                </c:pt>
                <c:pt idx="6885">
                  <c:v>5665</c:v>
                </c:pt>
                <c:pt idx="6886">
                  <c:v>5666</c:v>
                </c:pt>
                <c:pt idx="6887">
                  <c:v>5667</c:v>
                </c:pt>
                <c:pt idx="6888">
                  <c:v>5668</c:v>
                </c:pt>
                <c:pt idx="6889">
                  <c:v>5669</c:v>
                </c:pt>
                <c:pt idx="6890">
                  <c:v>5670</c:v>
                </c:pt>
                <c:pt idx="6891">
                  <c:v>5671</c:v>
                </c:pt>
                <c:pt idx="6892">
                  <c:v>5671</c:v>
                </c:pt>
                <c:pt idx="6893">
                  <c:v>5672</c:v>
                </c:pt>
                <c:pt idx="6894">
                  <c:v>5672</c:v>
                </c:pt>
                <c:pt idx="6895">
                  <c:v>5672</c:v>
                </c:pt>
                <c:pt idx="6896">
                  <c:v>5673</c:v>
                </c:pt>
                <c:pt idx="6897">
                  <c:v>5674</c:v>
                </c:pt>
                <c:pt idx="6898">
                  <c:v>5674</c:v>
                </c:pt>
                <c:pt idx="6899">
                  <c:v>5674</c:v>
                </c:pt>
                <c:pt idx="6900">
                  <c:v>5675</c:v>
                </c:pt>
                <c:pt idx="6901">
                  <c:v>5675</c:v>
                </c:pt>
                <c:pt idx="6902">
                  <c:v>5676</c:v>
                </c:pt>
                <c:pt idx="6903">
                  <c:v>5676</c:v>
                </c:pt>
                <c:pt idx="6904">
                  <c:v>5676</c:v>
                </c:pt>
                <c:pt idx="6905">
                  <c:v>5677</c:v>
                </c:pt>
                <c:pt idx="6906">
                  <c:v>5678</c:v>
                </c:pt>
                <c:pt idx="6907">
                  <c:v>5679</c:v>
                </c:pt>
                <c:pt idx="6908">
                  <c:v>5680</c:v>
                </c:pt>
                <c:pt idx="6909">
                  <c:v>5681</c:v>
                </c:pt>
                <c:pt idx="6910">
                  <c:v>5682</c:v>
                </c:pt>
                <c:pt idx="6911">
                  <c:v>5683</c:v>
                </c:pt>
                <c:pt idx="6912">
                  <c:v>5684</c:v>
                </c:pt>
                <c:pt idx="6913">
                  <c:v>5685</c:v>
                </c:pt>
                <c:pt idx="6914">
                  <c:v>5686</c:v>
                </c:pt>
                <c:pt idx="6915">
                  <c:v>5686</c:v>
                </c:pt>
                <c:pt idx="6916">
                  <c:v>5687</c:v>
                </c:pt>
                <c:pt idx="6917">
                  <c:v>5688</c:v>
                </c:pt>
                <c:pt idx="6918">
                  <c:v>5689</c:v>
                </c:pt>
                <c:pt idx="6919">
                  <c:v>5690</c:v>
                </c:pt>
                <c:pt idx="6920">
                  <c:v>5691</c:v>
                </c:pt>
                <c:pt idx="6921">
                  <c:v>5692</c:v>
                </c:pt>
                <c:pt idx="6922">
                  <c:v>5693</c:v>
                </c:pt>
                <c:pt idx="6923">
                  <c:v>5694</c:v>
                </c:pt>
                <c:pt idx="6924">
                  <c:v>5694</c:v>
                </c:pt>
                <c:pt idx="6925">
                  <c:v>5695</c:v>
                </c:pt>
                <c:pt idx="6926">
                  <c:v>5695</c:v>
                </c:pt>
                <c:pt idx="6927">
                  <c:v>5695</c:v>
                </c:pt>
                <c:pt idx="6928">
                  <c:v>5696</c:v>
                </c:pt>
                <c:pt idx="6929">
                  <c:v>5696</c:v>
                </c:pt>
                <c:pt idx="6930">
                  <c:v>5697</c:v>
                </c:pt>
                <c:pt idx="6931">
                  <c:v>5698</c:v>
                </c:pt>
                <c:pt idx="6932">
                  <c:v>5699</c:v>
                </c:pt>
                <c:pt idx="6933">
                  <c:v>5700</c:v>
                </c:pt>
                <c:pt idx="6934">
                  <c:v>5701</c:v>
                </c:pt>
                <c:pt idx="6935">
                  <c:v>5702</c:v>
                </c:pt>
                <c:pt idx="6936">
                  <c:v>5703</c:v>
                </c:pt>
                <c:pt idx="6937">
                  <c:v>5704</c:v>
                </c:pt>
                <c:pt idx="6938">
                  <c:v>5705</c:v>
                </c:pt>
                <c:pt idx="6939">
                  <c:v>5706</c:v>
                </c:pt>
                <c:pt idx="6940">
                  <c:v>5706</c:v>
                </c:pt>
                <c:pt idx="6941">
                  <c:v>5707</c:v>
                </c:pt>
                <c:pt idx="6942">
                  <c:v>5708</c:v>
                </c:pt>
                <c:pt idx="6943">
                  <c:v>5709</c:v>
                </c:pt>
                <c:pt idx="6944">
                  <c:v>5710</c:v>
                </c:pt>
                <c:pt idx="6945">
                  <c:v>5711</c:v>
                </c:pt>
                <c:pt idx="6946">
                  <c:v>5712</c:v>
                </c:pt>
                <c:pt idx="6947">
                  <c:v>5713</c:v>
                </c:pt>
                <c:pt idx="6948">
                  <c:v>5714</c:v>
                </c:pt>
                <c:pt idx="6949">
                  <c:v>5714</c:v>
                </c:pt>
                <c:pt idx="6950">
                  <c:v>5715</c:v>
                </c:pt>
                <c:pt idx="6951">
                  <c:v>5716</c:v>
                </c:pt>
                <c:pt idx="6952">
                  <c:v>5717</c:v>
                </c:pt>
                <c:pt idx="6953">
                  <c:v>5717</c:v>
                </c:pt>
                <c:pt idx="6954">
                  <c:v>5718</c:v>
                </c:pt>
                <c:pt idx="6955">
                  <c:v>5719</c:v>
                </c:pt>
                <c:pt idx="6956">
                  <c:v>5720</c:v>
                </c:pt>
                <c:pt idx="6957">
                  <c:v>5721</c:v>
                </c:pt>
                <c:pt idx="6958">
                  <c:v>5722</c:v>
                </c:pt>
                <c:pt idx="6959">
                  <c:v>5723</c:v>
                </c:pt>
                <c:pt idx="6960">
                  <c:v>5724</c:v>
                </c:pt>
                <c:pt idx="6961">
                  <c:v>5725</c:v>
                </c:pt>
                <c:pt idx="6962">
                  <c:v>5726</c:v>
                </c:pt>
                <c:pt idx="6963">
                  <c:v>5727</c:v>
                </c:pt>
                <c:pt idx="6964">
                  <c:v>5728</c:v>
                </c:pt>
                <c:pt idx="6965">
                  <c:v>5729</c:v>
                </c:pt>
                <c:pt idx="6966">
                  <c:v>5730</c:v>
                </c:pt>
                <c:pt idx="6967">
                  <c:v>5731</c:v>
                </c:pt>
                <c:pt idx="6968">
                  <c:v>5731</c:v>
                </c:pt>
                <c:pt idx="6969">
                  <c:v>5732</c:v>
                </c:pt>
                <c:pt idx="6970">
                  <c:v>5733</c:v>
                </c:pt>
                <c:pt idx="6971">
                  <c:v>5734</c:v>
                </c:pt>
                <c:pt idx="6972">
                  <c:v>5735</c:v>
                </c:pt>
                <c:pt idx="6973">
                  <c:v>5736</c:v>
                </c:pt>
                <c:pt idx="6974">
                  <c:v>5737</c:v>
                </c:pt>
                <c:pt idx="6975">
                  <c:v>5737</c:v>
                </c:pt>
                <c:pt idx="6976">
                  <c:v>5737</c:v>
                </c:pt>
                <c:pt idx="6977">
                  <c:v>5737</c:v>
                </c:pt>
                <c:pt idx="6978">
                  <c:v>5738</c:v>
                </c:pt>
                <c:pt idx="6979">
                  <c:v>5739</c:v>
                </c:pt>
                <c:pt idx="6980">
                  <c:v>5740</c:v>
                </c:pt>
                <c:pt idx="6981">
                  <c:v>5741</c:v>
                </c:pt>
                <c:pt idx="6982">
                  <c:v>5741</c:v>
                </c:pt>
                <c:pt idx="6983">
                  <c:v>5741</c:v>
                </c:pt>
                <c:pt idx="6984">
                  <c:v>5741</c:v>
                </c:pt>
                <c:pt idx="6985">
                  <c:v>5741</c:v>
                </c:pt>
                <c:pt idx="6986">
                  <c:v>5742</c:v>
                </c:pt>
                <c:pt idx="6987">
                  <c:v>5743</c:v>
                </c:pt>
                <c:pt idx="6988">
                  <c:v>5744</c:v>
                </c:pt>
                <c:pt idx="6989">
                  <c:v>5745</c:v>
                </c:pt>
                <c:pt idx="6990">
                  <c:v>5746</c:v>
                </c:pt>
                <c:pt idx="6991">
                  <c:v>5747</c:v>
                </c:pt>
                <c:pt idx="6992">
                  <c:v>5748</c:v>
                </c:pt>
                <c:pt idx="6993">
                  <c:v>5749</c:v>
                </c:pt>
                <c:pt idx="6994">
                  <c:v>5750</c:v>
                </c:pt>
                <c:pt idx="6995">
                  <c:v>5751</c:v>
                </c:pt>
                <c:pt idx="6996">
                  <c:v>5752</c:v>
                </c:pt>
                <c:pt idx="6997">
                  <c:v>5753</c:v>
                </c:pt>
                <c:pt idx="6998">
                  <c:v>5754</c:v>
                </c:pt>
                <c:pt idx="6999">
                  <c:v>5755</c:v>
                </c:pt>
                <c:pt idx="7000">
                  <c:v>5755</c:v>
                </c:pt>
                <c:pt idx="7001">
                  <c:v>5756</c:v>
                </c:pt>
                <c:pt idx="7002">
                  <c:v>5757</c:v>
                </c:pt>
                <c:pt idx="7003">
                  <c:v>5758</c:v>
                </c:pt>
                <c:pt idx="7004">
                  <c:v>5759</c:v>
                </c:pt>
                <c:pt idx="7005">
                  <c:v>5760</c:v>
                </c:pt>
                <c:pt idx="7006">
                  <c:v>5760</c:v>
                </c:pt>
                <c:pt idx="7007">
                  <c:v>5761</c:v>
                </c:pt>
                <c:pt idx="7008">
                  <c:v>5762</c:v>
                </c:pt>
                <c:pt idx="7009">
                  <c:v>5763</c:v>
                </c:pt>
                <c:pt idx="7010">
                  <c:v>5764</c:v>
                </c:pt>
                <c:pt idx="7011">
                  <c:v>5764</c:v>
                </c:pt>
                <c:pt idx="7012">
                  <c:v>5765</c:v>
                </c:pt>
                <c:pt idx="7013">
                  <c:v>5766</c:v>
                </c:pt>
                <c:pt idx="7014">
                  <c:v>5767</c:v>
                </c:pt>
                <c:pt idx="7015">
                  <c:v>5768</c:v>
                </c:pt>
                <c:pt idx="7016">
                  <c:v>5768</c:v>
                </c:pt>
                <c:pt idx="7017">
                  <c:v>5769</c:v>
                </c:pt>
                <c:pt idx="7018">
                  <c:v>5770</c:v>
                </c:pt>
                <c:pt idx="7019">
                  <c:v>5770</c:v>
                </c:pt>
                <c:pt idx="7020">
                  <c:v>5771</c:v>
                </c:pt>
                <c:pt idx="7021">
                  <c:v>5772</c:v>
                </c:pt>
                <c:pt idx="7022">
                  <c:v>5773</c:v>
                </c:pt>
                <c:pt idx="7023">
                  <c:v>5774</c:v>
                </c:pt>
                <c:pt idx="7024">
                  <c:v>5775</c:v>
                </c:pt>
                <c:pt idx="7025">
                  <c:v>5776</c:v>
                </c:pt>
                <c:pt idx="7026">
                  <c:v>5776</c:v>
                </c:pt>
                <c:pt idx="7027">
                  <c:v>5777</c:v>
                </c:pt>
                <c:pt idx="7028">
                  <c:v>5778</c:v>
                </c:pt>
                <c:pt idx="7029">
                  <c:v>5779</c:v>
                </c:pt>
                <c:pt idx="7030">
                  <c:v>5780</c:v>
                </c:pt>
                <c:pt idx="7031">
                  <c:v>5781</c:v>
                </c:pt>
                <c:pt idx="7032">
                  <c:v>5782</c:v>
                </c:pt>
                <c:pt idx="7033">
                  <c:v>5783</c:v>
                </c:pt>
                <c:pt idx="7034">
                  <c:v>5784</c:v>
                </c:pt>
                <c:pt idx="7035">
                  <c:v>5785</c:v>
                </c:pt>
                <c:pt idx="7036">
                  <c:v>5786</c:v>
                </c:pt>
                <c:pt idx="7037">
                  <c:v>5787</c:v>
                </c:pt>
                <c:pt idx="7038">
                  <c:v>5788</c:v>
                </c:pt>
                <c:pt idx="7039">
                  <c:v>5789</c:v>
                </c:pt>
                <c:pt idx="7040">
                  <c:v>5790</c:v>
                </c:pt>
                <c:pt idx="7041">
                  <c:v>5790</c:v>
                </c:pt>
                <c:pt idx="7042">
                  <c:v>5790</c:v>
                </c:pt>
                <c:pt idx="7043">
                  <c:v>5791</c:v>
                </c:pt>
                <c:pt idx="7044">
                  <c:v>5792</c:v>
                </c:pt>
                <c:pt idx="7045">
                  <c:v>5792</c:v>
                </c:pt>
                <c:pt idx="7046">
                  <c:v>5793</c:v>
                </c:pt>
                <c:pt idx="7047">
                  <c:v>5794</c:v>
                </c:pt>
                <c:pt idx="7048">
                  <c:v>5795</c:v>
                </c:pt>
                <c:pt idx="7049">
                  <c:v>5796</c:v>
                </c:pt>
                <c:pt idx="7050">
                  <c:v>5797</c:v>
                </c:pt>
                <c:pt idx="7051">
                  <c:v>5798</c:v>
                </c:pt>
                <c:pt idx="7052">
                  <c:v>5799</c:v>
                </c:pt>
                <c:pt idx="7053">
                  <c:v>5800</c:v>
                </c:pt>
                <c:pt idx="7054">
                  <c:v>5801</c:v>
                </c:pt>
                <c:pt idx="7055">
                  <c:v>5802</c:v>
                </c:pt>
                <c:pt idx="7056">
                  <c:v>5803</c:v>
                </c:pt>
                <c:pt idx="7057">
                  <c:v>5804</c:v>
                </c:pt>
                <c:pt idx="7058">
                  <c:v>5805</c:v>
                </c:pt>
                <c:pt idx="7059">
                  <c:v>5806</c:v>
                </c:pt>
                <c:pt idx="7060">
                  <c:v>5807</c:v>
                </c:pt>
                <c:pt idx="7061">
                  <c:v>5808</c:v>
                </c:pt>
                <c:pt idx="7062">
                  <c:v>5809</c:v>
                </c:pt>
                <c:pt idx="7063">
                  <c:v>5810</c:v>
                </c:pt>
                <c:pt idx="7064">
                  <c:v>5811</c:v>
                </c:pt>
                <c:pt idx="7065">
                  <c:v>5811</c:v>
                </c:pt>
                <c:pt idx="7066">
                  <c:v>5812</c:v>
                </c:pt>
                <c:pt idx="7067">
                  <c:v>5813</c:v>
                </c:pt>
                <c:pt idx="7068">
                  <c:v>5814</c:v>
                </c:pt>
                <c:pt idx="7069">
                  <c:v>5815</c:v>
                </c:pt>
                <c:pt idx="7070">
                  <c:v>5815</c:v>
                </c:pt>
                <c:pt idx="7071">
                  <c:v>5816</c:v>
                </c:pt>
                <c:pt idx="7072">
                  <c:v>5817</c:v>
                </c:pt>
                <c:pt idx="7073">
                  <c:v>5818</c:v>
                </c:pt>
                <c:pt idx="7074">
                  <c:v>5819</c:v>
                </c:pt>
                <c:pt idx="7075">
                  <c:v>5820</c:v>
                </c:pt>
                <c:pt idx="7076">
                  <c:v>5821</c:v>
                </c:pt>
                <c:pt idx="7077">
                  <c:v>5822</c:v>
                </c:pt>
                <c:pt idx="7078">
                  <c:v>5823</c:v>
                </c:pt>
                <c:pt idx="7079">
                  <c:v>5824</c:v>
                </c:pt>
                <c:pt idx="7080">
                  <c:v>5825</c:v>
                </c:pt>
                <c:pt idx="7081">
                  <c:v>5826</c:v>
                </c:pt>
                <c:pt idx="7082">
                  <c:v>5827</c:v>
                </c:pt>
                <c:pt idx="7083">
                  <c:v>5828</c:v>
                </c:pt>
                <c:pt idx="7084">
                  <c:v>5829</c:v>
                </c:pt>
                <c:pt idx="7085">
                  <c:v>5830</c:v>
                </c:pt>
                <c:pt idx="7086">
                  <c:v>5830</c:v>
                </c:pt>
                <c:pt idx="7087">
                  <c:v>5830</c:v>
                </c:pt>
                <c:pt idx="7088">
                  <c:v>5830</c:v>
                </c:pt>
                <c:pt idx="7089">
                  <c:v>5830</c:v>
                </c:pt>
                <c:pt idx="7090">
                  <c:v>5830</c:v>
                </c:pt>
                <c:pt idx="7091">
                  <c:v>5831</c:v>
                </c:pt>
                <c:pt idx="7092">
                  <c:v>5832</c:v>
                </c:pt>
                <c:pt idx="7093">
                  <c:v>5833</c:v>
                </c:pt>
                <c:pt idx="7094">
                  <c:v>5834</c:v>
                </c:pt>
                <c:pt idx="7095">
                  <c:v>5835</c:v>
                </c:pt>
                <c:pt idx="7096">
                  <c:v>5836</c:v>
                </c:pt>
                <c:pt idx="7097">
                  <c:v>5837</c:v>
                </c:pt>
                <c:pt idx="7098">
                  <c:v>5838</c:v>
                </c:pt>
                <c:pt idx="7099">
                  <c:v>5839</c:v>
                </c:pt>
                <c:pt idx="7100">
                  <c:v>5840</c:v>
                </c:pt>
                <c:pt idx="7101">
                  <c:v>5841</c:v>
                </c:pt>
                <c:pt idx="7102">
                  <c:v>5842</c:v>
                </c:pt>
                <c:pt idx="7103">
                  <c:v>5843</c:v>
                </c:pt>
                <c:pt idx="7104">
                  <c:v>5844</c:v>
                </c:pt>
                <c:pt idx="7105">
                  <c:v>5845</c:v>
                </c:pt>
                <c:pt idx="7106">
                  <c:v>5846</c:v>
                </c:pt>
                <c:pt idx="7107">
                  <c:v>5847</c:v>
                </c:pt>
                <c:pt idx="7108">
                  <c:v>5847</c:v>
                </c:pt>
                <c:pt idx="7109">
                  <c:v>5848</c:v>
                </c:pt>
                <c:pt idx="7110">
                  <c:v>5849</c:v>
                </c:pt>
                <c:pt idx="7111">
                  <c:v>5849</c:v>
                </c:pt>
                <c:pt idx="7112">
                  <c:v>5849</c:v>
                </c:pt>
                <c:pt idx="7113">
                  <c:v>5850</c:v>
                </c:pt>
                <c:pt idx="7114">
                  <c:v>5851</c:v>
                </c:pt>
                <c:pt idx="7115">
                  <c:v>5852</c:v>
                </c:pt>
                <c:pt idx="7116">
                  <c:v>5853</c:v>
                </c:pt>
                <c:pt idx="7117">
                  <c:v>5853</c:v>
                </c:pt>
                <c:pt idx="7118">
                  <c:v>5853</c:v>
                </c:pt>
                <c:pt idx="7119">
                  <c:v>5854</c:v>
                </c:pt>
                <c:pt idx="7120">
                  <c:v>5855</c:v>
                </c:pt>
                <c:pt idx="7121">
                  <c:v>5856</c:v>
                </c:pt>
                <c:pt idx="7122">
                  <c:v>5856</c:v>
                </c:pt>
                <c:pt idx="7123">
                  <c:v>5856</c:v>
                </c:pt>
                <c:pt idx="7124">
                  <c:v>5857</c:v>
                </c:pt>
                <c:pt idx="7125">
                  <c:v>5858</c:v>
                </c:pt>
                <c:pt idx="7126">
                  <c:v>5859</c:v>
                </c:pt>
                <c:pt idx="7127">
                  <c:v>5860</c:v>
                </c:pt>
                <c:pt idx="7128">
                  <c:v>5861</c:v>
                </c:pt>
                <c:pt idx="7129">
                  <c:v>5862</c:v>
                </c:pt>
                <c:pt idx="7130">
                  <c:v>5863</c:v>
                </c:pt>
                <c:pt idx="7131">
                  <c:v>5864</c:v>
                </c:pt>
                <c:pt idx="7132">
                  <c:v>5865</c:v>
                </c:pt>
                <c:pt idx="7133">
                  <c:v>5866</c:v>
                </c:pt>
                <c:pt idx="7134">
                  <c:v>5867</c:v>
                </c:pt>
                <c:pt idx="7135">
                  <c:v>5868</c:v>
                </c:pt>
                <c:pt idx="7136">
                  <c:v>5869</c:v>
                </c:pt>
                <c:pt idx="7137">
                  <c:v>5870</c:v>
                </c:pt>
                <c:pt idx="7138">
                  <c:v>5871</c:v>
                </c:pt>
                <c:pt idx="7139">
                  <c:v>5872</c:v>
                </c:pt>
                <c:pt idx="7140">
                  <c:v>5873</c:v>
                </c:pt>
                <c:pt idx="7141">
                  <c:v>5874</c:v>
                </c:pt>
                <c:pt idx="7142">
                  <c:v>5875</c:v>
                </c:pt>
                <c:pt idx="7143">
                  <c:v>5876</c:v>
                </c:pt>
                <c:pt idx="7144">
                  <c:v>5877</c:v>
                </c:pt>
                <c:pt idx="7145">
                  <c:v>5878</c:v>
                </c:pt>
                <c:pt idx="7146">
                  <c:v>5879</c:v>
                </c:pt>
                <c:pt idx="7147">
                  <c:v>5879</c:v>
                </c:pt>
                <c:pt idx="7148">
                  <c:v>5880</c:v>
                </c:pt>
                <c:pt idx="7149">
                  <c:v>5880</c:v>
                </c:pt>
                <c:pt idx="7150">
                  <c:v>5880</c:v>
                </c:pt>
                <c:pt idx="7151">
                  <c:v>5880</c:v>
                </c:pt>
                <c:pt idx="7152">
                  <c:v>5881</c:v>
                </c:pt>
                <c:pt idx="7153">
                  <c:v>5882</c:v>
                </c:pt>
                <c:pt idx="7154">
                  <c:v>5883</c:v>
                </c:pt>
                <c:pt idx="7155">
                  <c:v>5884</c:v>
                </c:pt>
                <c:pt idx="7156">
                  <c:v>5885</c:v>
                </c:pt>
                <c:pt idx="7157">
                  <c:v>5886</c:v>
                </c:pt>
                <c:pt idx="7158">
                  <c:v>5887</c:v>
                </c:pt>
                <c:pt idx="7159">
                  <c:v>5888</c:v>
                </c:pt>
                <c:pt idx="7160">
                  <c:v>5889</c:v>
                </c:pt>
                <c:pt idx="7161">
                  <c:v>5890</c:v>
                </c:pt>
                <c:pt idx="7162">
                  <c:v>5891</c:v>
                </c:pt>
                <c:pt idx="7163">
                  <c:v>5892</c:v>
                </c:pt>
                <c:pt idx="7164">
                  <c:v>5893</c:v>
                </c:pt>
                <c:pt idx="7165">
                  <c:v>5894</c:v>
                </c:pt>
                <c:pt idx="7166">
                  <c:v>5895</c:v>
                </c:pt>
                <c:pt idx="7167">
                  <c:v>5896</c:v>
                </c:pt>
                <c:pt idx="7168">
                  <c:v>5897</c:v>
                </c:pt>
                <c:pt idx="7169">
                  <c:v>5898</c:v>
                </c:pt>
                <c:pt idx="7170">
                  <c:v>5899</c:v>
                </c:pt>
                <c:pt idx="7171">
                  <c:v>5900</c:v>
                </c:pt>
                <c:pt idx="7172">
                  <c:v>5901</c:v>
                </c:pt>
                <c:pt idx="7173">
                  <c:v>5902</c:v>
                </c:pt>
                <c:pt idx="7174">
                  <c:v>5903</c:v>
                </c:pt>
                <c:pt idx="7175">
                  <c:v>5904</c:v>
                </c:pt>
                <c:pt idx="7176">
                  <c:v>5905</c:v>
                </c:pt>
                <c:pt idx="7177">
                  <c:v>5906</c:v>
                </c:pt>
                <c:pt idx="7178">
                  <c:v>5907</c:v>
                </c:pt>
                <c:pt idx="7179">
                  <c:v>5908</c:v>
                </c:pt>
                <c:pt idx="7180">
                  <c:v>5909</c:v>
                </c:pt>
                <c:pt idx="7181">
                  <c:v>5910</c:v>
                </c:pt>
                <c:pt idx="7182">
                  <c:v>5911</c:v>
                </c:pt>
                <c:pt idx="7183">
                  <c:v>5912</c:v>
                </c:pt>
                <c:pt idx="7184">
                  <c:v>5912</c:v>
                </c:pt>
                <c:pt idx="7185">
                  <c:v>5913</c:v>
                </c:pt>
                <c:pt idx="7186">
                  <c:v>5914</c:v>
                </c:pt>
                <c:pt idx="7187">
                  <c:v>5915</c:v>
                </c:pt>
                <c:pt idx="7188">
                  <c:v>5916</c:v>
                </c:pt>
                <c:pt idx="7189">
                  <c:v>5916</c:v>
                </c:pt>
                <c:pt idx="7190">
                  <c:v>5916</c:v>
                </c:pt>
                <c:pt idx="7191">
                  <c:v>5917</c:v>
                </c:pt>
                <c:pt idx="7192">
                  <c:v>5917</c:v>
                </c:pt>
                <c:pt idx="7193">
                  <c:v>5918</c:v>
                </c:pt>
                <c:pt idx="7194">
                  <c:v>5918</c:v>
                </c:pt>
                <c:pt idx="7195">
                  <c:v>5919</c:v>
                </c:pt>
                <c:pt idx="7196">
                  <c:v>5919</c:v>
                </c:pt>
                <c:pt idx="7197">
                  <c:v>5919</c:v>
                </c:pt>
                <c:pt idx="7198">
                  <c:v>5920</c:v>
                </c:pt>
                <c:pt idx="7199">
                  <c:v>5921</c:v>
                </c:pt>
                <c:pt idx="7200">
                  <c:v>5922</c:v>
                </c:pt>
                <c:pt idx="7201">
                  <c:v>5923</c:v>
                </c:pt>
                <c:pt idx="7202">
                  <c:v>5924</c:v>
                </c:pt>
                <c:pt idx="7203">
                  <c:v>5925</c:v>
                </c:pt>
                <c:pt idx="7204">
                  <c:v>5926</c:v>
                </c:pt>
                <c:pt idx="7205">
                  <c:v>5927</c:v>
                </c:pt>
                <c:pt idx="7206">
                  <c:v>5928</c:v>
                </c:pt>
                <c:pt idx="7207">
                  <c:v>5929</c:v>
                </c:pt>
                <c:pt idx="7208">
                  <c:v>5930</c:v>
                </c:pt>
                <c:pt idx="7209">
                  <c:v>5931</c:v>
                </c:pt>
                <c:pt idx="7210">
                  <c:v>5932</c:v>
                </c:pt>
                <c:pt idx="7211">
                  <c:v>5933</c:v>
                </c:pt>
                <c:pt idx="7212">
                  <c:v>5933</c:v>
                </c:pt>
                <c:pt idx="7213">
                  <c:v>5934</c:v>
                </c:pt>
                <c:pt idx="7214">
                  <c:v>5935</c:v>
                </c:pt>
                <c:pt idx="7215">
                  <c:v>5935</c:v>
                </c:pt>
                <c:pt idx="7216">
                  <c:v>5936</c:v>
                </c:pt>
                <c:pt idx="7217">
                  <c:v>5937</c:v>
                </c:pt>
                <c:pt idx="7218">
                  <c:v>5937</c:v>
                </c:pt>
                <c:pt idx="7219">
                  <c:v>5938</c:v>
                </c:pt>
                <c:pt idx="7220">
                  <c:v>5939</c:v>
                </c:pt>
                <c:pt idx="7221">
                  <c:v>5940</c:v>
                </c:pt>
                <c:pt idx="7222">
                  <c:v>5940</c:v>
                </c:pt>
                <c:pt idx="7223">
                  <c:v>5940</c:v>
                </c:pt>
                <c:pt idx="7224">
                  <c:v>5941</c:v>
                </c:pt>
                <c:pt idx="7225">
                  <c:v>5942</c:v>
                </c:pt>
                <c:pt idx="7226">
                  <c:v>5943</c:v>
                </c:pt>
                <c:pt idx="7227">
                  <c:v>5944</c:v>
                </c:pt>
                <c:pt idx="7228">
                  <c:v>5945</c:v>
                </c:pt>
                <c:pt idx="7229">
                  <c:v>5946</c:v>
                </c:pt>
                <c:pt idx="7230">
                  <c:v>5947</c:v>
                </c:pt>
                <c:pt idx="7231">
                  <c:v>5947</c:v>
                </c:pt>
                <c:pt idx="7232">
                  <c:v>5948</c:v>
                </c:pt>
                <c:pt idx="7233">
                  <c:v>5949</c:v>
                </c:pt>
                <c:pt idx="7234">
                  <c:v>5950</c:v>
                </c:pt>
                <c:pt idx="7235">
                  <c:v>5951</c:v>
                </c:pt>
                <c:pt idx="7236">
                  <c:v>5952</c:v>
                </c:pt>
                <c:pt idx="7237">
                  <c:v>5952</c:v>
                </c:pt>
                <c:pt idx="7238">
                  <c:v>5953</c:v>
                </c:pt>
                <c:pt idx="7239">
                  <c:v>5954</c:v>
                </c:pt>
                <c:pt idx="7240">
                  <c:v>5954</c:v>
                </c:pt>
                <c:pt idx="7241">
                  <c:v>5954</c:v>
                </c:pt>
                <c:pt idx="7242">
                  <c:v>5955</c:v>
                </c:pt>
                <c:pt idx="7243">
                  <c:v>5956</c:v>
                </c:pt>
                <c:pt idx="7244">
                  <c:v>5957</c:v>
                </c:pt>
                <c:pt idx="7245">
                  <c:v>5957</c:v>
                </c:pt>
                <c:pt idx="7246">
                  <c:v>5958</c:v>
                </c:pt>
                <c:pt idx="7247">
                  <c:v>5959</c:v>
                </c:pt>
                <c:pt idx="7248">
                  <c:v>5960</c:v>
                </c:pt>
                <c:pt idx="7249">
                  <c:v>5960</c:v>
                </c:pt>
                <c:pt idx="7250">
                  <c:v>5961</c:v>
                </c:pt>
                <c:pt idx="7251">
                  <c:v>5961</c:v>
                </c:pt>
                <c:pt idx="7252">
                  <c:v>5962</c:v>
                </c:pt>
                <c:pt idx="7253">
                  <c:v>5963</c:v>
                </c:pt>
                <c:pt idx="7254">
                  <c:v>5964</c:v>
                </c:pt>
                <c:pt idx="7255">
                  <c:v>5965</c:v>
                </c:pt>
                <c:pt idx="7256">
                  <c:v>5966</c:v>
                </c:pt>
                <c:pt idx="7257">
                  <c:v>5966</c:v>
                </c:pt>
                <c:pt idx="7258">
                  <c:v>5967</c:v>
                </c:pt>
                <c:pt idx="7259">
                  <c:v>5967</c:v>
                </c:pt>
                <c:pt idx="7260">
                  <c:v>5967</c:v>
                </c:pt>
                <c:pt idx="7261">
                  <c:v>5968</c:v>
                </c:pt>
                <c:pt idx="7262">
                  <c:v>5968</c:v>
                </c:pt>
                <c:pt idx="7263">
                  <c:v>5968</c:v>
                </c:pt>
                <c:pt idx="7264">
                  <c:v>5969</c:v>
                </c:pt>
                <c:pt idx="7265">
                  <c:v>5969</c:v>
                </c:pt>
                <c:pt idx="7266">
                  <c:v>5970</c:v>
                </c:pt>
                <c:pt idx="7267">
                  <c:v>5971</c:v>
                </c:pt>
                <c:pt idx="7268">
                  <c:v>5972</c:v>
                </c:pt>
                <c:pt idx="7269">
                  <c:v>5973</c:v>
                </c:pt>
                <c:pt idx="7270">
                  <c:v>5974</c:v>
                </c:pt>
                <c:pt idx="7271">
                  <c:v>5975</c:v>
                </c:pt>
                <c:pt idx="7272">
                  <c:v>5976</c:v>
                </c:pt>
                <c:pt idx="7273">
                  <c:v>5977</c:v>
                </c:pt>
                <c:pt idx="7274">
                  <c:v>5977</c:v>
                </c:pt>
                <c:pt idx="7275">
                  <c:v>5977</c:v>
                </c:pt>
                <c:pt idx="7276">
                  <c:v>5977</c:v>
                </c:pt>
                <c:pt idx="7277">
                  <c:v>5977</c:v>
                </c:pt>
                <c:pt idx="7278">
                  <c:v>5978</c:v>
                </c:pt>
                <c:pt idx="7279">
                  <c:v>5979</c:v>
                </c:pt>
                <c:pt idx="7280">
                  <c:v>5979</c:v>
                </c:pt>
                <c:pt idx="7281">
                  <c:v>5980</c:v>
                </c:pt>
                <c:pt idx="7282">
                  <c:v>5981</c:v>
                </c:pt>
                <c:pt idx="7283">
                  <c:v>5982</c:v>
                </c:pt>
                <c:pt idx="7284">
                  <c:v>5983</c:v>
                </c:pt>
                <c:pt idx="7285">
                  <c:v>5984</c:v>
                </c:pt>
                <c:pt idx="7286">
                  <c:v>5985</c:v>
                </c:pt>
                <c:pt idx="7287">
                  <c:v>5986</c:v>
                </c:pt>
                <c:pt idx="7288">
                  <c:v>5987</c:v>
                </c:pt>
                <c:pt idx="7289">
                  <c:v>5988</c:v>
                </c:pt>
                <c:pt idx="7290">
                  <c:v>5989</c:v>
                </c:pt>
                <c:pt idx="7291">
                  <c:v>5990</c:v>
                </c:pt>
                <c:pt idx="7292">
                  <c:v>5991</c:v>
                </c:pt>
                <c:pt idx="7293">
                  <c:v>5992</c:v>
                </c:pt>
                <c:pt idx="7294">
                  <c:v>5993</c:v>
                </c:pt>
                <c:pt idx="7295">
                  <c:v>5994</c:v>
                </c:pt>
                <c:pt idx="7296">
                  <c:v>5995</c:v>
                </c:pt>
                <c:pt idx="7297">
                  <c:v>5996</c:v>
                </c:pt>
                <c:pt idx="7298">
                  <c:v>5997</c:v>
                </c:pt>
                <c:pt idx="7299">
                  <c:v>5998</c:v>
                </c:pt>
                <c:pt idx="7300">
                  <c:v>5999</c:v>
                </c:pt>
                <c:pt idx="7301">
                  <c:v>6000</c:v>
                </c:pt>
                <c:pt idx="7302">
                  <c:v>6000</c:v>
                </c:pt>
                <c:pt idx="7303">
                  <c:v>6001</c:v>
                </c:pt>
                <c:pt idx="7304">
                  <c:v>6001</c:v>
                </c:pt>
                <c:pt idx="7305">
                  <c:v>6001</c:v>
                </c:pt>
                <c:pt idx="7306">
                  <c:v>6001</c:v>
                </c:pt>
                <c:pt idx="7307">
                  <c:v>6002</c:v>
                </c:pt>
                <c:pt idx="7308">
                  <c:v>6003</c:v>
                </c:pt>
                <c:pt idx="7309">
                  <c:v>6004</c:v>
                </c:pt>
                <c:pt idx="7310">
                  <c:v>6005</c:v>
                </c:pt>
                <c:pt idx="7311">
                  <c:v>6006</c:v>
                </c:pt>
                <c:pt idx="7312">
                  <c:v>6007</c:v>
                </c:pt>
                <c:pt idx="7313">
                  <c:v>6008</c:v>
                </c:pt>
                <c:pt idx="7314">
                  <c:v>6009</c:v>
                </c:pt>
                <c:pt idx="7315">
                  <c:v>6010</c:v>
                </c:pt>
                <c:pt idx="7316">
                  <c:v>6010</c:v>
                </c:pt>
                <c:pt idx="7317">
                  <c:v>6011</c:v>
                </c:pt>
                <c:pt idx="7318">
                  <c:v>6012</c:v>
                </c:pt>
                <c:pt idx="7319">
                  <c:v>6013</c:v>
                </c:pt>
                <c:pt idx="7320">
                  <c:v>6014</c:v>
                </c:pt>
                <c:pt idx="7321">
                  <c:v>6015</c:v>
                </c:pt>
                <c:pt idx="7322">
                  <c:v>6015</c:v>
                </c:pt>
                <c:pt idx="7323">
                  <c:v>6016</c:v>
                </c:pt>
                <c:pt idx="7324">
                  <c:v>6017</c:v>
                </c:pt>
                <c:pt idx="7325">
                  <c:v>6018</c:v>
                </c:pt>
                <c:pt idx="7326">
                  <c:v>6019</c:v>
                </c:pt>
                <c:pt idx="7327">
                  <c:v>6020</c:v>
                </c:pt>
                <c:pt idx="7328">
                  <c:v>6021</c:v>
                </c:pt>
                <c:pt idx="7329">
                  <c:v>6022</c:v>
                </c:pt>
                <c:pt idx="7330">
                  <c:v>6023</c:v>
                </c:pt>
                <c:pt idx="7331">
                  <c:v>6024</c:v>
                </c:pt>
                <c:pt idx="7332">
                  <c:v>6025</c:v>
                </c:pt>
                <c:pt idx="7333">
                  <c:v>6025</c:v>
                </c:pt>
                <c:pt idx="7334">
                  <c:v>6025</c:v>
                </c:pt>
                <c:pt idx="7335">
                  <c:v>6025</c:v>
                </c:pt>
                <c:pt idx="7336">
                  <c:v>6026</c:v>
                </c:pt>
                <c:pt idx="7337">
                  <c:v>6027</c:v>
                </c:pt>
                <c:pt idx="7338">
                  <c:v>6028</c:v>
                </c:pt>
                <c:pt idx="7339">
                  <c:v>6029</c:v>
                </c:pt>
                <c:pt idx="7340">
                  <c:v>6030</c:v>
                </c:pt>
                <c:pt idx="7341">
                  <c:v>6031</c:v>
                </c:pt>
                <c:pt idx="7342">
                  <c:v>6032</c:v>
                </c:pt>
                <c:pt idx="7343">
                  <c:v>6033</c:v>
                </c:pt>
                <c:pt idx="7344">
                  <c:v>6034</c:v>
                </c:pt>
                <c:pt idx="7345">
                  <c:v>6035</c:v>
                </c:pt>
                <c:pt idx="7346">
                  <c:v>6036</c:v>
                </c:pt>
                <c:pt idx="7347">
                  <c:v>6037</c:v>
                </c:pt>
                <c:pt idx="7348">
                  <c:v>6038</c:v>
                </c:pt>
                <c:pt idx="7349">
                  <c:v>6039</c:v>
                </c:pt>
                <c:pt idx="7350">
                  <c:v>6040</c:v>
                </c:pt>
                <c:pt idx="7351">
                  <c:v>6040</c:v>
                </c:pt>
                <c:pt idx="7352">
                  <c:v>6041</c:v>
                </c:pt>
                <c:pt idx="7353">
                  <c:v>6042</c:v>
                </c:pt>
                <c:pt idx="7354">
                  <c:v>6043</c:v>
                </c:pt>
                <c:pt idx="7355">
                  <c:v>6044</c:v>
                </c:pt>
                <c:pt idx="7356">
                  <c:v>6044</c:v>
                </c:pt>
                <c:pt idx="7357">
                  <c:v>6044</c:v>
                </c:pt>
                <c:pt idx="7358">
                  <c:v>6045</c:v>
                </c:pt>
                <c:pt idx="7359">
                  <c:v>6045</c:v>
                </c:pt>
                <c:pt idx="7360">
                  <c:v>6046</c:v>
                </c:pt>
                <c:pt idx="7361">
                  <c:v>6047</c:v>
                </c:pt>
                <c:pt idx="7362">
                  <c:v>6048</c:v>
                </c:pt>
                <c:pt idx="7363">
                  <c:v>6049</c:v>
                </c:pt>
                <c:pt idx="7364">
                  <c:v>6050</c:v>
                </c:pt>
                <c:pt idx="7365">
                  <c:v>6051</c:v>
                </c:pt>
                <c:pt idx="7366">
                  <c:v>6052</c:v>
                </c:pt>
                <c:pt idx="7367">
                  <c:v>6052</c:v>
                </c:pt>
                <c:pt idx="7368">
                  <c:v>6053</c:v>
                </c:pt>
                <c:pt idx="7369">
                  <c:v>6053</c:v>
                </c:pt>
                <c:pt idx="7370">
                  <c:v>6054</c:v>
                </c:pt>
                <c:pt idx="7371">
                  <c:v>6055</c:v>
                </c:pt>
                <c:pt idx="7372">
                  <c:v>6056</c:v>
                </c:pt>
                <c:pt idx="7373">
                  <c:v>6057</c:v>
                </c:pt>
                <c:pt idx="7374">
                  <c:v>6057</c:v>
                </c:pt>
                <c:pt idx="7375">
                  <c:v>6058</c:v>
                </c:pt>
                <c:pt idx="7376">
                  <c:v>6059</c:v>
                </c:pt>
                <c:pt idx="7377">
                  <c:v>6060</c:v>
                </c:pt>
                <c:pt idx="7378">
                  <c:v>6061</c:v>
                </c:pt>
                <c:pt idx="7379">
                  <c:v>6062</c:v>
                </c:pt>
                <c:pt idx="7380">
                  <c:v>6062</c:v>
                </c:pt>
                <c:pt idx="7381">
                  <c:v>6063</c:v>
                </c:pt>
                <c:pt idx="7382">
                  <c:v>6064</c:v>
                </c:pt>
                <c:pt idx="7383">
                  <c:v>6065</c:v>
                </c:pt>
                <c:pt idx="7384">
                  <c:v>6066</c:v>
                </c:pt>
                <c:pt idx="7385">
                  <c:v>6067</c:v>
                </c:pt>
                <c:pt idx="7386">
                  <c:v>6068</c:v>
                </c:pt>
                <c:pt idx="7387">
                  <c:v>6069</c:v>
                </c:pt>
                <c:pt idx="7388">
                  <c:v>6070</c:v>
                </c:pt>
                <c:pt idx="7389">
                  <c:v>6071</c:v>
                </c:pt>
                <c:pt idx="7390">
                  <c:v>6072</c:v>
                </c:pt>
                <c:pt idx="7391">
                  <c:v>6073</c:v>
                </c:pt>
                <c:pt idx="7392">
                  <c:v>6074</c:v>
                </c:pt>
                <c:pt idx="7393">
                  <c:v>6075</c:v>
                </c:pt>
                <c:pt idx="7394">
                  <c:v>6075</c:v>
                </c:pt>
                <c:pt idx="7395">
                  <c:v>6075</c:v>
                </c:pt>
                <c:pt idx="7396">
                  <c:v>6076</c:v>
                </c:pt>
                <c:pt idx="7397">
                  <c:v>6077</c:v>
                </c:pt>
                <c:pt idx="7398">
                  <c:v>6078</c:v>
                </c:pt>
                <c:pt idx="7399">
                  <c:v>6079</c:v>
                </c:pt>
                <c:pt idx="7400">
                  <c:v>6080</c:v>
                </c:pt>
                <c:pt idx="7401">
                  <c:v>6081</c:v>
                </c:pt>
                <c:pt idx="7402">
                  <c:v>6081</c:v>
                </c:pt>
                <c:pt idx="7403">
                  <c:v>6082</c:v>
                </c:pt>
                <c:pt idx="7404">
                  <c:v>6082</c:v>
                </c:pt>
                <c:pt idx="7405">
                  <c:v>6083</c:v>
                </c:pt>
                <c:pt idx="7406">
                  <c:v>6084</c:v>
                </c:pt>
                <c:pt idx="7407">
                  <c:v>6085</c:v>
                </c:pt>
                <c:pt idx="7408">
                  <c:v>6086</c:v>
                </c:pt>
                <c:pt idx="7409">
                  <c:v>6087</c:v>
                </c:pt>
                <c:pt idx="7410">
                  <c:v>6088</c:v>
                </c:pt>
                <c:pt idx="7411">
                  <c:v>6089</c:v>
                </c:pt>
                <c:pt idx="7412">
                  <c:v>6090</c:v>
                </c:pt>
                <c:pt idx="7413">
                  <c:v>6091</c:v>
                </c:pt>
                <c:pt idx="7414">
                  <c:v>6091</c:v>
                </c:pt>
                <c:pt idx="7415">
                  <c:v>6092</c:v>
                </c:pt>
                <c:pt idx="7416">
                  <c:v>6093</c:v>
                </c:pt>
                <c:pt idx="7417">
                  <c:v>6094</c:v>
                </c:pt>
                <c:pt idx="7418">
                  <c:v>6095</c:v>
                </c:pt>
                <c:pt idx="7419">
                  <c:v>6096</c:v>
                </c:pt>
                <c:pt idx="7420">
                  <c:v>6097</c:v>
                </c:pt>
                <c:pt idx="7421">
                  <c:v>6098</c:v>
                </c:pt>
                <c:pt idx="7422">
                  <c:v>6099</c:v>
                </c:pt>
                <c:pt idx="7423">
                  <c:v>6099</c:v>
                </c:pt>
                <c:pt idx="7424">
                  <c:v>6099</c:v>
                </c:pt>
                <c:pt idx="7425">
                  <c:v>6100</c:v>
                </c:pt>
                <c:pt idx="7426">
                  <c:v>6101</c:v>
                </c:pt>
                <c:pt idx="7427">
                  <c:v>6102</c:v>
                </c:pt>
                <c:pt idx="7428">
                  <c:v>6103</c:v>
                </c:pt>
                <c:pt idx="7429">
                  <c:v>6104</c:v>
                </c:pt>
                <c:pt idx="7430">
                  <c:v>6105</c:v>
                </c:pt>
                <c:pt idx="7431">
                  <c:v>6105</c:v>
                </c:pt>
                <c:pt idx="7432">
                  <c:v>6106</c:v>
                </c:pt>
                <c:pt idx="7433">
                  <c:v>6107</c:v>
                </c:pt>
                <c:pt idx="7434">
                  <c:v>6108</c:v>
                </c:pt>
                <c:pt idx="7435">
                  <c:v>6109</c:v>
                </c:pt>
                <c:pt idx="7436">
                  <c:v>6110</c:v>
                </c:pt>
                <c:pt idx="7437">
                  <c:v>6111</c:v>
                </c:pt>
                <c:pt idx="7438">
                  <c:v>6112</c:v>
                </c:pt>
                <c:pt idx="7439">
                  <c:v>6113</c:v>
                </c:pt>
                <c:pt idx="7440">
                  <c:v>6114</c:v>
                </c:pt>
                <c:pt idx="7441">
                  <c:v>6115</c:v>
                </c:pt>
                <c:pt idx="7442">
                  <c:v>6115</c:v>
                </c:pt>
                <c:pt idx="7443">
                  <c:v>6116</c:v>
                </c:pt>
                <c:pt idx="7444">
                  <c:v>6117</c:v>
                </c:pt>
                <c:pt idx="7445">
                  <c:v>6118</c:v>
                </c:pt>
                <c:pt idx="7446">
                  <c:v>6119</c:v>
                </c:pt>
                <c:pt idx="7447">
                  <c:v>6120</c:v>
                </c:pt>
                <c:pt idx="7448">
                  <c:v>6121</c:v>
                </c:pt>
                <c:pt idx="7449">
                  <c:v>6122</c:v>
                </c:pt>
                <c:pt idx="7450">
                  <c:v>6123</c:v>
                </c:pt>
                <c:pt idx="7451">
                  <c:v>6124</c:v>
                </c:pt>
                <c:pt idx="7452">
                  <c:v>6125</c:v>
                </c:pt>
                <c:pt idx="7453">
                  <c:v>6126</c:v>
                </c:pt>
                <c:pt idx="7454">
                  <c:v>6127</c:v>
                </c:pt>
                <c:pt idx="7455">
                  <c:v>6128</c:v>
                </c:pt>
                <c:pt idx="7456">
                  <c:v>6128</c:v>
                </c:pt>
                <c:pt idx="7457">
                  <c:v>6129</c:v>
                </c:pt>
                <c:pt idx="7458">
                  <c:v>6130</c:v>
                </c:pt>
                <c:pt idx="7459">
                  <c:v>6131</c:v>
                </c:pt>
                <c:pt idx="7460">
                  <c:v>6131</c:v>
                </c:pt>
                <c:pt idx="7461">
                  <c:v>6132</c:v>
                </c:pt>
                <c:pt idx="7462">
                  <c:v>6133</c:v>
                </c:pt>
                <c:pt idx="7463">
                  <c:v>6134</c:v>
                </c:pt>
                <c:pt idx="7464">
                  <c:v>6135</c:v>
                </c:pt>
                <c:pt idx="7465">
                  <c:v>6136</c:v>
                </c:pt>
                <c:pt idx="7466">
                  <c:v>6137</c:v>
                </c:pt>
                <c:pt idx="7467">
                  <c:v>6138</c:v>
                </c:pt>
                <c:pt idx="7468">
                  <c:v>6139</c:v>
                </c:pt>
                <c:pt idx="7469">
                  <c:v>6140</c:v>
                </c:pt>
                <c:pt idx="7470">
                  <c:v>6141</c:v>
                </c:pt>
                <c:pt idx="7471">
                  <c:v>6142</c:v>
                </c:pt>
                <c:pt idx="7472">
                  <c:v>6143</c:v>
                </c:pt>
                <c:pt idx="7473">
                  <c:v>6144</c:v>
                </c:pt>
                <c:pt idx="7474">
                  <c:v>6145</c:v>
                </c:pt>
                <c:pt idx="7475">
                  <c:v>6146</c:v>
                </c:pt>
                <c:pt idx="7476">
                  <c:v>6147</c:v>
                </c:pt>
                <c:pt idx="7477">
                  <c:v>6148</c:v>
                </c:pt>
                <c:pt idx="7478">
                  <c:v>6149</c:v>
                </c:pt>
                <c:pt idx="7479">
                  <c:v>6149</c:v>
                </c:pt>
                <c:pt idx="7480">
                  <c:v>6150</c:v>
                </c:pt>
                <c:pt idx="7481">
                  <c:v>6151</c:v>
                </c:pt>
                <c:pt idx="7482">
                  <c:v>6151</c:v>
                </c:pt>
                <c:pt idx="7483">
                  <c:v>6152</c:v>
                </c:pt>
                <c:pt idx="7484">
                  <c:v>6153</c:v>
                </c:pt>
                <c:pt idx="7485">
                  <c:v>6154</c:v>
                </c:pt>
                <c:pt idx="7486">
                  <c:v>6155</c:v>
                </c:pt>
                <c:pt idx="7487">
                  <c:v>6156</c:v>
                </c:pt>
                <c:pt idx="7488">
                  <c:v>6157</c:v>
                </c:pt>
                <c:pt idx="7489">
                  <c:v>6158</c:v>
                </c:pt>
                <c:pt idx="7490">
                  <c:v>6158</c:v>
                </c:pt>
                <c:pt idx="7491">
                  <c:v>6159</c:v>
                </c:pt>
                <c:pt idx="7492">
                  <c:v>6160</c:v>
                </c:pt>
                <c:pt idx="7493">
                  <c:v>6161</c:v>
                </c:pt>
                <c:pt idx="7494">
                  <c:v>6162</c:v>
                </c:pt>
                <c:pt idx="7495">
                  <c:v>6163</c:v>
                </c:pt>
                <c:pt idx="7496">
                  <c:v>6163</c:v>
                </c:pt>
                <c:pt idx="7497">
                  <c:v>6164</c:v>
                </c:pt>
                <c:pt idx="7498">
                  <c:v>6164</c:v>
                </c:pt>
                <c:pt idx="7499">
                  <c:v>6165</c:v>
                </c:pt>
                <c:pt idx="7500">
                  <c:v>6166</c:v>
                </c:pt>
                <c:pt idx="7501">
                  <c:v>6167</c:v>
                </c:pt>
                <c:pt idx="7502">
                  <c:v>6168</c:v>
                </c:pt>
                <c:pt idx="7503">
                  <c:v>6169</c:v>
                </c:pt>
                <c:pt idx="7504">
                  <c:v>6169</c:v>
                </c:pt>
                <c:pt idx="7505">
                  <c:v>6170</c:v>
                </c:pt>
                <c:pt idx="7506">
                  <c:v>6170</c:v>
                </c:pt>
                <c:pt idx="7507">
                  <c:v>6171</c:v>
                </c:pt>
                <c:pt idx="7508">
                  <c:v>6172</c:v>
                </c:pt>
                <c:pt idx="7509">
                  <c:v>6173</c:v>
                </c:pt>
                <c:pt idx="7510">
                  <c:v>6174</c:v>
                </c:pt>
                <c:pt idx="7511">
                  <c:v>6175</c:v>
                </c:pt>
                <c:pt idx="7512">
                  <c:v>6176</c:v>
                </c:pt>
                <c:pt idx="7513">
                  <c:v>6177</c:v>
                </c:pt>
                <c:pt idx="7514">
                  <c:v>6178</c:v>
                </c:pt>
                <c:pt idx="7515">
                  <c:v>6178</c:v>
                </c:pt>
                <c:pt idx="7516">
                  <c:v>6178</c:v>
                </c:pt>
                <c:pt idx="7517">
                  <c:v>6178</c:v>
                </c:pt>
                <c:pt idx="7518">
                  <c:v>6178</c:v>
                </c:pt>
                <c:pt idx="7519">
                  <c:v>6179</c:v>
                </c:pt>
                <c:pt idx="7520">
                  <c:v>6180</c:v>
                </c:pt>
                <c:pt idx="7521">
                  <c:v>6180</c:v>
                </c:pt>
                <c:pt idx="7522">
                  <c:v>6181</c:v>
                </c:pt>
                <c:pt idx="7523">
                  <c:v>6182</c:v>
                </c:pt>
                <c:pt idx="7524">
                  <c:v>6183</c:v>
                </c:pt>
                <c:pt idx="7525">
                  <c:v>6184</c:v>
                </c:pt>
                <c:pt idx="7526">
                  <c:v>6184</c:v>
                </c:pt>
                <c:pt idx="7527">
                  <c:v>6185</c:v>
                </c:pt>
                <c:pt idx="7528">
                  <c:v>6186</c:v>
                </c:pt>
                <c:pt idx="7529">
                  <c:v>6187</c:v>
                </c:pt>
                <c:pt idx="7530">
                  <c:v>6187</c:v>
                </c:pt>
                <c:pt idx="7531">
                  <c:v>6188</c:v>
                </c:pt>
                <c:pt idx="7532">
                  <c:v>6188</c:v>
                </c:pt>
                <c:pt idx="7533">
                  <c:v>6189</c:v>
                </c:pt>
                <c:pt idx="7534">
                  <c:v>6190</c:v>
                </c:pt>
                <c:pt idx="7535">
                  <c:v>6191</c:v>
                </c:pt>
                <c:pt idx="7536">
                  <c:v>6192</c:v>
                </c:pt>
                <c:pt idx="7537">
                  <c:v>6192</c:v>
                </c:pt>
                <c:pt idx="7538">
                  <c:v>6192</c:v>
                </c:pt>
                <c:pt idx="7539">
                  <c:v>6192</c:v>
                </c:pt>
                <c:pt idx="7540">
                  <c:v>6192</c:v>
                </c:pt>
                <c:pt idx="7541">
                  <c:v>6193</c:v>
                </c:pt>
                <c:pt idx="7542">
                  <c:v>6194</c:v>
                </c:pt>
                <c:pt idx="7543">
                  <c:v>6195</c:v>
                </c:pt>
                <c:pt idx="7544">
                  <c:v>6196</c:v>
                </c:pt>
                <c:pt idx="7545">
                  <c:v>6196</c:v>
                </c:pt>
                <c:pt idx="7546">
                  <c:v>6196</c:v>
                </c:pt>
                <c:pt idx="7547">
                  <c:v>6196</c:v>
                </c:pt>
                <c:pt idx="7548">
                  <c:v>6196</c:v>
                </c:pt>
                <c:pt idx="7549">
                  <c:v>6196</c:v>
                </c:pt>
                <c:pt idx="7550">
                  <c:v>6197</c:v>
                </c:pt>
                <c:pt idx="7551">
                  <c:v>6198</c:v>
                </c:pt>
                <c:pt idx="7552">
                  <c:v>6199</c:v>
                </c:pt>
                <c:pt idx="7553">
                  <c:v>6200</c:v>
                </c:pt>
                <c:pt idx="7554">
                  <c:v>6201</c:v>
                </c:pt>
                <c:pt idx="7555">
                  <c:v>6202</c:v>
                </c:pt>
                <c:pt idx="7556">
                  <c:v>6203</c:v>
                </c:pt>
                <c:pt idx="7557">
                  <c:v>6204</c:v>
                </c:pt>
                <c:pt idx="7558">
                  <c:v>6204</c:v>
                </c:pt>
                <c:pt idx="7559">
                  <c:v>6205</c:v>
                </c:pt>
                <c:pt idx="7560">
                  <c:v>6206</c:v>
                </c:pt>
                <c:pt idx="7561">
                  <c:v>6206</c:v>
                </c:pt>
                <c:pt idx="7562">
                  <c:v>6206</c:v>
                </c:pt>
                <c:pt idx="7563">
                  <c:v>6206</c:v>
                </c:pt>
                <c:pt idx="7564">
                  <c:v>6207</c:v>
                </c:pt>
                <c:pt idx="7565">
                  <c:v>6208</c:v>
                </c:pt>
                <c:pt idx="7566">
                  <c:v>6209</c:v>
                </c:pt>
                <c:pt idx="7567">
                  <c:v>6210</c:v>
                </c:pt>
                <c:pt idx="7568">
                  <c:v>6211</c:v>
                </c:pt>
                <c:pt idx="7569">
                  <c:v>6212</c:v>
                </c:pt>
                <c:pt idx="7570">
                  <c:v>6213</c:v>
                </c:pt>
                <c:pt idx="7571">
                  <c:v>6214</c:v>
                </c:pt>
                <c:pt idx="7572">
                  <c:v>6215</c:v>
                </c:pt>
                <c:pt idx="7573">
                  <c:v>6216</c:v>
                </c:pt>
                <c:pt idx="7574">
                  <c:v>6217</c:v>
                </c:pt>
                <c:pt idx="7575">
                  <c:v>6218</c:v>
                </c:pt>
                <c:pt idx="7576">
                  <c:v>6218</c:v>
                </c:pt>
                <c:pt idx="7577">
                  <c:v>6218</c:v>
                </c:pt>
                <c:pt idx="7578">
                  <c:v>6219</c:v>
                </c:pt>
                <c:pt idx="7579">
                  <c:v>6220</c:v>
                </c:pt>
                <c:pt idx="7580">
                  <c:v>6221</c:v>
                </c:pt>
                <c:pt idx="7581">
                  <c:v>6222</c:v>
                </c:pt>
                <c:pt idx="7582">
                  <c:v>6223</c:v>
                </c:pt>
                <c:pt idx="7583">
                  <c:v>6224</c:v>
                </c:pt>
                <c:pt idx="7584">
                  <c:v>6225</c:v>
                </c:pt>
                <c:pt idx="7585">
                  <c:v>6226</c:v>
                </c:pt>
                <c:pt idx="7586">
                  <c:v>6227</c:v>
                </c:pt>
                <c:pt idx="7587">
                  <c:v>6228</c:v>
                </c:pt>
                <c:pt idx="7588">
                  <c:v>6229</c:v>
                </c:pt>
                <c:pt idx="7589">
                  <c:v>6230</c:v>
                </c:pt>
                <c:pt idx="7590">
                  <c:v>6231</c:v>
                </c:pt>
                <c:pt idx="7591">
                  <c:v>6232</c:v>
                </c:pt>
                <c:pt idx="7592">
                  <c:v>6233</c:v>
                </c:pt>
                <c:pt idx="7593">
                  <c:v>6234</c:v>
                </c:pt>
                <c:pt idx="7594">
                  <c:v>6235</c:v>
                </c:pt>
                <c:pt idx="7595">
                  <c:v>6236</c:v>
                </c:pt>
                <c:pt idx="7596">
                  <c:v>6237</c:v>
                </c:pt>
                <c:pt idx="7597">
                  <c:v>6238</c:v>
                </c:pt>
                <c:pt idx="7598">
                  <c:v>6239</c:v>
                </c:pt>
                <c:pt idx="7599">
                  <c:v>6240</c:v>
                </c:pt>
                <c:pt idx="7600">
                  <c:v>6241</c:v>
                </c:pt>
                <c:pt idx="7601">
                  <c:v>6242</c:v>
                </c:pt>
                <c:pt idx="7602">
                  <c:v>6243</c:v>
                </c:pt>
                <c:pt idx="7603">
                  <c:v>6244</c:v>
                </c:pt>
                <c:pt idx="7604">
                  <c:v>6245</c:v>
                </c:pt>
                <c:pt idx="7605">
                  <c:v>6246</c:v>
                </c:pt>
                <c:pt idx="7606">
                  <c:v>6247</c:v>
                </c:pt>
                <c:pt idx="7607">
                  <c:v>6248</c:v>
                </c:pt>
                <c:pt idx="7608">
                  <c:v>6249</c:v>
                </c:pt>
                <c:pt idx="7609">
                  <c:v>6250</c:v>
                </c:pt>
                <c:pt idx="7610">
                  <c:v>6250</c:v>
                </c:pt>
                <c:pt idx="7611">
                  <c:v>6250</c:v>
                </c:pt>
                <c:pt idx="7612">
                  <c:v>6251</c:v>
                </c:pt>
                <c:pt idx="7613">
                  <c:v>6252</c:v>
                </c:pt>
                <c:pt idx="7614">
                  <c:v>6253</c:v>
                </c:pt>
                <c:pt idx="7615">
                  <c:v>6254</c:v>
                </c:pt>
                <c:pt idx="7616">
                  <c:v>6255</c:v>
                </c:pt>
                <c:pt idx="7617">
                  <c:v>6256</c:v>
                </c:pt>
                <c:pt idx="7618">
                  <c:v>6257</c:v>
                </c:pt>
                <c:pt idx="7619">
                  <c:v>6258</c:v>
                </c:pt>
                <c:pt idx="7620">
                  <c:v>6259</c:v>
                </c:pt>
                <c:pt idx="7621">
                  <c:v>6260</c:v>
                </c:pt>
                <c:pt idx="7622">
                  <c:v>6261</c:v>
                </c:pt>
                <c:pt idx="7623">
                  <c:v>6262</c:v>
                </c:pt>
                <c:pt idx="7624">
                  <c:v>6263</c:v>
                </c:pt>
                <c:pt idx="7625">
                  <c:v>6264</c:v>
                </c:pt>
                <c:pt idx="7626">
                  <c:v>6265</c:v>
                </c:pt>
                <c:pt idx="7627">
                  <c:v>6266</c:v>
                </c:pt>
                <c:pt idx="7628">
                  <c:v>6267</c:v>
                </c:pt>
                <c:pt idx="7629">
                  <c:v>6268</c:v>
                </c:pt>
                <c:pt idx="7630">
                  <c:v>6269</c:v>
                </c:pt>
                <c:pt idx="7631">
                  <c:v>6270</c:v>
                </c:pt>
                <c:pt idx="7632">
                  <c:v>6271</c:v>
                </c:pt>
                <c:pt idx="7633">
                  <c:v>6272</c:v>
                </c:pt>
                <c:pt idx="7634">
                  <c:v>6273</c:v>
                </c:pt>
                <c:pt idx="7635">
                  <c:v>6274</c:v>
                </c:pt>
                <c:pt idx="7636">
                  <c:v>6275</c:v>
                </c:pt>
                <c:pt idx="7637">
                  <c:v>6276</c:v>
                </c:pt>
                <c:pt idx="7638">
                  <c:v>6277</c:v>
                </c:pt>
                <c:pt idx="7639">
                  <c:v>6278</c:v>
                </c:pt>
                <c:pt idx="7640">
                  <c:v>6279</c:v>
                </c:pt>
                <c:pt idx="7641">
                  <c:v>6280</c:v>
                </c:pt>
                <c:pt idx="7642">
                  <c:v>6281</c:v>
                </c:pt>
                <c:pt idx="7643">
                  <c:v>6282</c:v>
                </c:pt>
                <c:pt idx="7644">
                  <c:v>6282</c:v>
                </c:pt>
                <c:pt idx="7645">
                  <c:v>6282</c:v>
                </c:pt>
                <c:pt idx="7646">
                  <c:v>6282</c:v>
                </c:pt>
                <c:pt idx="7647">
                  <c:v>6283</c:v>
                </c:pt>
                <c:pt idx="7648">
                  <c:v>6284</c:v>
                </c:pt>
                <c:pt idx="7649">
                  <c:v>6284</c:v>
                </c:pt>
                <c:pt idx="7650">
                  <c:v>6284</c:v>
                </c:pt>
                <c:pt idx="7651">
                  <c:v>6285</c:v>
                </c:pt>
                <c:pt idx="7652">
                  <c:v>6286</c:v>
                </c:pt>
                <c:pt idx="7653">
                  <c:v>6287</c:v>
                </c:pt>
                <c:pt idx="7654">
                  <c:v>6288</c:v>
                </c:pt>
                <c:pt idx="7655">
                  <c:v>6289</c:v>
                </c:pt>
                <c:pt idx="7656">
                  <c:v>6289</c:v>
                </c:pt>
                <c:pt idx="7657">
                  <c:v>6289</c:v>
                </c:pt>
                <c:pt idx="7658">
                  <c:v>6290</c:v>
                </c:pt>
                <c:pt idx="7659">
                  <c:v>6291</c:v>
                </c:pt>
                <c:pt idx="7660">
                  <c:v>6292</c:v>
                </c:pt>
                <c:pt idx="7661">
                  <c:v>6292</c:v>
                </c:pt>
                <c:pt idx="7662">
                  <c:v>6293</c:v>
                </c:pt>
                <c:pt idx="7663">
                  <c:v>6293</c:v>
                </c:pt>
                <c:pt idx="7664">
                  <c:v>6293</c:v>
                </c:pt>
                <c:pt idx="7665">
                  <c:v>6293</c:v>
                </c:pt>
                <c:pt idx="7666">
                  <c:v>6293</c:v>
                </c:pt>
                <c:pt idx="7667">
                  <c:v>6293</c:v>
                </c:pt>
                <c:pt idx="7668">
                  <c:v>6293</c:v>
                </c:pt>
                <c:pt idx="7669">
                  <c:v>6293</c:v>
                </c:pt>
                <c:pt idx="7670">
                  <c:v>6293</c:v>
                </c:pt>
                <c:pt idx="7671">
                  <c:v>6293</c:v>
                </c:pt>
                <c:pt idx="7672">
                  <c:v>6293</c:v>
                </c:pt>
                <c:pt idx="7673">
                  <c:v>6293</c:v>
                </c:pt>
                <c:pt idx="7674">
                  <c:v>6293</c:v>
                </c:pt>
                <c:pt idx="7675">
                  <c:v>6293</c:v>
                </c:pt>
                <c:pt idx="7676">
                  <c:v>6294</c:v>
                </c:pt>
                <c:pt idx="7677">
                  <c:v>6295</c:v>
                </c:pt>
                <c:pt idx="7678">
                  <c:v>6296</c:v>
                </c:pt>
                <c:pt idx="7679">
                  <c:v>6297</c:v>
                </c:pt>
                <c:pt idx="7680">
                  <c:v>6297</c:v>
                </c:pt>
                <c:pt idx="7681">
                  <c:v>6297</c:v>
                </c:pt>
                <c:pt idx="7682">
                  <c:v>6297</c:v>
                </c:pt>
                <c:pt idx="7683">
                  <c:v>6297</c:v>
                </c:pt>
                <c:pt idx="7684">
                  <c:v>6297</c:v>
                </c:pt>
                <c:pt idx="7685">
                  <c:v>6298</c:v>
                </c:pt>
                <c:pt idx="7686">
                  <c:v>6299</c:v>
                </c:pt>
                <c:pt idx="7687">
                  <c:v>6300</c:v>
                </c:pt>
                <c:pt idx="7688">
                  <c:v>6301</c:v>
                </c:pt>
                <c:pt idx="7689">
                  <c:v>6302</c:v>
                </c:pt>
                <c:pt idx="7690">
                  <c:v>6303</c:v>
                </c:pt>
                <c:pt idx="7691">
                  <c:v>6304</c:v>
                </c:pt>
                <c:pt idx="7692">
                  <c:v>6305</c:v>
                </c:pt>
                <c:pt idx="7693">
                  <c:v>6306</c:v>
                </c:pt>
                <c:pt idx="7694">
                  <c:v>6307</c:v>
                </c:pt>
                <c:pt idx="7695">
                  <c:v>6308</c:v>
                </c:pt>
                <c:pt idx="7696">
                  <c:v>6309</c:v>
                </c:pt>
                <c:pt idx="7697">
                  <c:v>6310</c:v>
                </c:pt>
                <c:pt idx="7698">
                  <c:v>6311</c:v>
                </c:pt>
                <c:pt idx="7699">
                  <c:v>6312</c:v>
                </c:pt>
                <c:pt idx="7700">
                  <c:v>6313</c:v>
                </c:pt>
                <c:pt idx="7701">
                  <c:v>6314</c:v>
                </c:pt>
                <c:pt idx="7702">
                  <c:v>6315</c:v>
                </c:pt>
                <c:pt idx="7703">
                  <c:v>6316</c:v>
                </c:pt>
                <c:pt idx="7704">
                  <c:v>6317</c:v>
                </c:pt>
                <c:pt idx="7705">
                  <c:v>6318</c:v>
                </c:pt>
                <c:pt idx="7706">
                  <c:v>6319</c:v>
                </c:pt>
                <c:pt idx="7707">
                  <c:v>6320</c:v>
                </c:pt>
                <c:pt idx="7708">
                  <c:v>6321</c:v>
                </c:pt>
                <c:pt idx="7709">
                  <c:v>6321</c:v>
                </c:pt>
                <c:pt idx="7710">
                  <c:v>6321</c:v>
                </c:pt>
                <c:pt idx="7711">
                  <c:v>6321</c:v>
                </c:pt>
                <c:pt idx="7712">
                  <c:v>6322</c:v>
                </c:pt>
                <c:pt idx="7713">
                  <c:v>6322</c:v>
                </c:pt>
                <c:pt idx="7714">
                  <c:v>6323</c:v>
                </c:pt>
                <c:pt idx="7715">
                  <c:v>6324</c:v>
                </c:pt>
                <c:pt idx="7716">
                  <c:v>6325</c:v>
                </c:pt>
                <c:pt idx="7717">
                  <c:v>6326</c:v>
                </c:pt>
                <c:pt idx="7718">
                  <c:v>6326</c:v>
                </c:pt>
                <c:pt idx="7719">
                  <c:v>6326</c:v>
                </c:pt>
                <c:pt idx="7720">
                  <c:v>6326</c:v>
                </c:pt>
                <c:pt idx="7721">
                  <c:v>6327</c:v>
                </c:pt>
                <c:pt idx="7722">
                  <c:v>6328</c:v>
                </c:pt>
                <c:pt idx="7723">
                  <c:v>6329</c:v>
                </c:pt>
                <c:pt idx="7724">
                  <c:v>6330</c:v>
                </c:pt>
                <c:pt idx="7725">
                  <c:v>6331</c:v>
                </c:pt>
                <c:pt idx="7726">
                  <c:v>6332</c:v>
                </c:pt>
                <c:pt idx="7727">
                  <c:v>6332</c:v>
                </c:pt>
                <c:pt idx="7728">
                  <c:v>6333</c:v>
                </c:pt>
                <c:pt idx="7729">
                  <c:v>6334</c:v>
                </c:pt>
                <c:pt idx="7730">
                  <c:v>6334</c:v>
                </c:pt>
                <c:pt idx="7731">
                  <c:v>6335</c:v>
                </c:pt>
                <c:pt idx="7732">
                  <c:v>6335</c:v>
                </c:pt>
                <c:pt idx="7733">
                  <c:v>6336</c:v>
                </c:pt>
                <c:pt idx="7734">
                  <c:v>6336</c:v>
                </c:pt>
                <c:pt idx="7735">
                  <c:v>6336</c:v>
                </c:pt>
                <c:pt idx="7736">
                  <c:v>6337</c:v>
                </c:pt>
                <c:pt idx="7737">
                  <c:v>6338</c:v>
                </c:pt>
                <c:pt idx="7738">
                  <c:v>6339</c:v>
                </c:pt>
                <c:pt idx="7739">
                  <c:v>6339</c:v>
                </c:pt>
                <c:pt idx="7740">
                  <c:v>6340</c:v>
                </c:pt>
                <c:pt idx="7741">
                  <c:v>6340</c:v>
                </c:pt>
                <c:pt idx="7742">
                  <c:v>6341</c:v>
                </c:pt>
                <c:pt idx="7743">
                  <c:v>6341</c:v>
                </c:pt>
                <c:pt idx="7744">
                  <c:v>6341</c:v>
                </c:pt>
                <c:pt idx="7745">
                  <c:v>6342</c:v>
                </c:pt>
                <c:pt idx="7746">
                  <c:v>6342</c:v>
                </c:pt>
                <c:pt idx="7747">
                  <c:v>6343</c:v>
                </c:pt>
                <c:pt idx="7748">
                  <c:v>6343</c:v>
                </c:pt>
                <c:pt idx="7749">
                  <c:v>6344</c:v>
                </c:pt>
                <c:pt idx="7750">
                  <c:v>6345</c:v>
                </c:pt>
                <c:pt idx="7751">
                  <c:v>6346</c:v>
                </c:pt>
                <c:pt idx="7752">
                  <c:v>6347</c:v>
                </c:pt>
                <c:pt idx="7753">
                  <c:v>6348</c:v>
                </c:pt>
                <c:pt idx="7754">
                  <c:v>6349</c:v>
                </c:pt>
                <c:pt idx="7755">
                  <c:v>6349</c:v>
                </c:pt>
                <c:pt idx="7756">
                  <c:v>6349</c:v>
                </c:pt>
                <c:pt idx="7757">
                  <c:v>6349</c:v>
                </c:pt>
                <c:pt idx="7758">
                  <c:v>6350</c:v>
                </c:pt>
                <c:pt idx="7759">
                  <c:v>6351</c:v>
                </c:pt>
                <c:pt idx="7760">
                  <c:v>6352</c:v>
                </c:pt>
                <c:pt idx="7761">
                  <c:v>6353</c:v>
                </c:pt>
                <c:pt idx="7762">
                  <c:v>6353</c:v>
                </c:pt>
                <c:pt idx="7763">
                  <c:v>6354</c:v>
                </c:pt>
                <c:pt idx="7764">
                  <c:v>6355</c:v>
                </c:pt>
                <c:pt idx="7765">
                  <c:v>6356</c:v>
                </c:pt>
                <c:pt idx="7766">
                  <c:v>6357</c:v>
                </c:pt>
                <c:pt idx="7767">
                  <c:v>6358</c:v>
                </c:pt>
                <c:pt idx="7768">
                  <c:v>6359</c:v>
                </c:pt>
                <c:pt idx="7769">
                  <c:v>6359</c:v>
                </c:pt>
                <c:pt idx="7770">
                  <c:v>6360</c:v>
                </c:pt>
                <c:pt idx="7771">
                  <c:v>6361</c:v>
                </c:pt>
                <c:pt idx="7772">
                  <c:v>6362</c:v>
                </c:pt>
                <c:pt idx="7773">
                  <c:v>6363</c:v>
                </c:pt>
                <c:pt idx="7774">
                  <c:v>6364</c:v>
                </c:pt>
                <c:pt idx="7775">
                  <c:v>6365</c:v>
                </c:pt>
                <c:pt idx="7776">
                  <c:v>6366</c:v>
                </c:pt>
                <c:pt idx="7777">
                  <c:v>6367</c:v>
                </c:pt>
                <c:pt idx="7778">
                  <c:v>6368</c:v>
                </c:pt>
                <c:pt idx="7779">
                  <c:v>6369</c:v>
                </c:pt>
                <c:pt idx="7780">
                  <c:v>6370</c:v>
                </c:pt>
                <c:pt idx="7781">
                  <c:v>6371</c:v>
                </c:pt>
                <c:pt idx="7782">
                  <c:v>6372</c:v>
                </c:pt>
                <c:pt idx="7783">
                  <c:v>6373</c:v>
                </c:pt>
                <c:pt idx="7784">
                  <c:v>6374</c:v>
                </c:pt>
                <c:pt idx="7785">
                  <c:v>6375</c:v>
                </c:pt>
                <c:pt idx="7786">
                  <c:v>6376</c:v>
                </c:pt>
                <c:pt idx="7787">
                  <c:v>6377</c:v>
                </c:pt>
                <c:pt idx="7788">
                  <c:v>6378</c:v>
                </c:pt>
                <c:pt idx="7789">
                  <c:v>6379</c:v>
                </c:pt>
                <c:pt idx="7790">
                  <c:v>6380</c:v>
                </c:pt>
                <c:pt idx="7791">
                  <c:v>6381</c:v>
                </c:pt>
                <c:pt idx="7792">
                  <c:v>6382</c:v>
                </c:pt>
                <c:pt idx="7793">
                  <c:v>6383</c:v>
                </c:pt>
                <c:pt idx="7794">
                  <c:v>6384</c:v>
                </c:pt>
                <c:pt idx="7795">
                  <c:v>6384</c:v>
                </c:pt>
                <c:pt idx="7796">
                  <c:v>6385</c:v>
                </c:pt>
                <c:pt idx="7797">
                  <c:v>6386</c:v>
                </c:pt>
                <c:pt idx="7798">
                  <c:v>6387</c:v>
                </c:pt>
                <c:pt idx="7799">
                  <c:v>6388</c:v>
                </c:pt>
                <c:pt idx="7800">
                  <c:v>6389</c:v>
                </c:pt>
                <c:pt idx="7801">
                  <c:v>6389</c:v>
                </c:pt>
                <c:pt idx="7802">
                  <c:v>6389</c:v>
                </c:pt>
                <c:pt idx="7803">
                  <c:v>6390</c:v>
                </c:pt>
                <c:pt idx="7804">
                  <c:v>6391</c:v>
                </c:pt>
                <c:pt idx="7805">
                  <c:v>6392</c:v>
                </c:pt>
                <c:pt idx="7806">
                  <c:v>6393</c:v>
                </c:pt>
                <c:pt idx="7807">
                  <c:v>6394</c:v>
                </c:pt>
                <c:pt idx="7808">
                  <c:v>6395</c:v>
                </c:pt>
                <c:pt idx="7809">
                  <c:v>6396</c:v>
                </c:pt>
                <c:pt idx="7810">
                  <c:v>6397</c:v>
                </c:pt>
                <c:pt idx="7811">
                  <c:v>6398</c:v>
                </c:pt>
                <c:pt idx="7812">
                  <c:v>6399</c:v>
                </c:pt>
                <c:pt idx="7813">
                  <c:v>6400</c:v>
                </c:pt>
                <c:pt idx="7814">
                  <c:v>6401</c:v>
                </c:pt>
                <c:pt idx="7815">
                  <c:v>6402</c:v>
                </c:pt>
                <c:pt idx="7816">
                  <c:v>6403</c:v>
                </c:pt>
                <c:pt idx="7817">
                  <c:v>6404</c:v>
                </c:pt>
                <c:pt idx="7818">
                  <c:v>6405</c:v>
                </c:pt>
                <c:pt idx="7819">
                  <c:v>6406</c:v>
                </c:pt>
                <c:pt idx="7820">
                  <c:v>6407</c:v>
                </c:pt>
                <c:pt idx="7821">
                  <c:v>6408</c:v>
                </c:pt>
                <c:pt idx="7822">
                  <c:v>6409</c:v>
                </c:pt>
                <c:pt idx="7823">
                  <c:v>6410</c:v>
                </c:pt>
                <c:pt idx="7824">
                  <c:v>6410</c:v>
                </c:pt>
                <c:pt idx="7825">
                  <c:v>6410</c:v>
                </c:pt>
                <c:pt idx="7826">
                  <c:v>6411</c:v>
                </c:pt>
                <c:pt idx="7827">
                  <c:v>6412</c:v>
                </c:pt>
                <c:pt idx="7828">
                  <c:v>6413</c:v>
                </c:pt>
                <c:pt idx="7829">
                  <c:v>6414</c:v>
                </c:pt>
                <c:pt idx="7830">
                  <c:v>6415</c:v>
                </c:pt>
                <c:pt idx="7831">
                  <c:v>6416</c:v>
                </c:pt>
                <c:pt idx="7832">
                  <c:v>6417</c:v>
                </c:pt>
                <c:pt idx="7833">
                  <c:v>6417</c:v>
                </c:pt>
                <c:pt idx="7834">
                  <c:v>6418</c:v>
                </c:pt>
                <c:pt idx="7835">
                  <c:v>6418</c:v>
                </c:pt>
                <c:pt idx="7836">
                  <c:v>6419</c:v>
                </c:pt>
                <c:pt idx="7837">
                  <c:v>6420</c:v>
                </c:pt>
                <c:pt idx="7838">
                  <c:v>6421</c:v>
                </c:pt>
                <c:pt idx="7839">
                  <c:v>6422</c:v>
                </c:pt>
                <c:pt idx="7840">
                  <c:v>6423</c:v>
                </c:pt>
                <c:pt idx="7841">
                  <c:v>6424</c:v>
                </c:pt>
                <c:pt idx="7842">
                  <c:v>6425</c:v>
                </c:pt>
                <c:pt idx="7843">
                  <c:v>6426</c:v>
                </c:pt>
                <c:pt idx="7844">
                  <c:v>6427</c:v>
                </c:pt>
                <c:pt idx="7845">
                  <c:v>6428</c:v>
                </c:pt>
                <c:pt idx="7846">
                  <c:v>6429</c:v>
                </c:pt>
                <c:pt idx="7847">
                  <c:v>6430</c:v>
                </c:pt>
                <c:pt idx="7848">
                  <c:v>6431</c:v>
                </c:pt>
                <c:pt idx="7849">
                  <c:v>6432</c:v>
                </c:pt>
                <c:pt idx="7850">
                  <c:v>6433</c:v>
                </c:pt>
                <c:pt idx="7851">
                  <c:v>6434</c:v>
                </c:pt>
                <c:pt idx="7852">
                  <c:v>6435</c:v>
                </c:pt>
                <c:pt idx="7853">
                  <c:v>6436</c:v>
                </c:pt>
                <c:pt idx="7854">
                  <c:v>6437</c:v>
                </c:pt>
                <c:pt idx="7855">
                  <c:v>6438</c:v>
                </c:pt>
                <c:pt idx="7856">
                  <c:v>6439</c:v>
                </c:pt>
                <c:pt idx="7857">
                  <c:v>6440</c:v>
                </c:pt>
                <c:pt idx="7858">
                  <c:v>6441</c:v>
                </c:pt>
                <c:pt idx="7859">
                  <c:v>6442</c:v>
                </c:pt>
                <c:pt idx="7860">
                  <c:v>6443</c:v>
                </c:pt>
                <c:pt idx="7861">
                  <c:v>6444</c:v>
                </c:pt>
                <c:pt idx="7862">
                  <c:v>6445</c:v>
                </c:pt>
                <c:pt idx="7863">
                  <c:v>6446</c:v>
                </c:pt>
                <c:pt idx="7864">
                  <c:v>6447</c:v>
                </c:pt>
                <c:pt idx="7865">
                  <c:v>6448</c:v>
                </c:pt>
                <c:pt idx="7866">
                  <c:v>6449</c:v>
                </c:pt>
                <c:pt idx="7867">
                  <c:v>6450</c:v>
                </c:pt>
                <c:pt idx="7868">
                  <c:v>6451</c:v>
                </c:pt>
                <c:pt idx="7869">
                  <c:v>6452</c:v>
                </c:pt>
                <c:pt idx="7870">
                  <c:v>6453</c:v>
                </c:pt>
                <c:pt idx="7871">
                  <c:v>6454</c:v>
                </c:pt>
                <c:pt idx="7872">
                  <c:v>6455</c:v>
                </c:pt>
                <c:pt idx="7873">
                  <c:v>6455</c:v>
                </c:pt>
                <c:pt idx="7874">
                  <c:v>6456</c:v>
                </c:pt>
                <c:pt idx="7875">
                  <c:v>6456</c:v>
                </c:pt>
                <c:pt idx="7876">
                  <c:v>6457</c:v>
                </c:pt>
                <c:pt idx="7877">
                  <c:v>6458</c:v>
                </c:pt>
                <c:pt idx="7878">
                  <c:v>6459</c:v>
                </c:pt>
                <c:pt idx="7879">
                  <c:v>6460</c:v>
                </c:pt>
                <c:pt idx="7880">
                  <c:v>6461</c:v>
                </c:pt>
                <c:pt idx="7881">
                  <c:v>6462</c:v>
                </c:pt>
                <c:pt idx="7882">
                  <c:v>6463</c:v>
                </c:pt>
                <c:pt idx="7883">
                  <c:v>6463</c:v>
                </c:pt>
                <c:pt idx="7884">
                  <c:v>6464</c:v>
                </c:pt>
                <c:pt idx="7885">
                  <c:v>6464</c:v>
                </c:pt>
                <c:pt idx="7886">
                  <c:v>6464</c:v>
                </c:pt>
                <c:pt idx="7887">
                  <c:v>6465</c:v>
                </c:pt>
                <c:pt idx="7888">
                  <c:v>6466</c:v>
                </c:pt>
                <c:pt idx="7889">
                  <c:v>6467</c:v>
                </c:pt>
                <c:pt idx="7890">
                  <c:v>6468</c:v>
                </c:pt>
                <c:pt idx="7891">
                  <c:v>6469</c:v>
                </c:pt>
                <c:pt idx="7892">
                  <c:v>6469</c:v>
                </c:pt>
                <c:pt idx="7893">
                  <c:v>6470</c:v>
                </c:pt>
                <c:pt idx="7894">
                  <c:v>6470</c:v>
                </c:pt>
                <c:pt idx="7895">
                  <c:v>6470</c:v>
                </c:pt>
                <c:pt idx="7896">
                  <c:v>6471</c:v>
                </c:pt>
                <c:pt idx="7897">
                  <c:v>6472</c:v>
                </c:pt>
                <c:pt idx="7898">
                  <c:v>6473</c:v>
                </c:pt>
                <c:pt idx="7899">
                  <c:v>6473</c:v>
                </c:pt>
                <c:pt idx="7900">
                  <c:v>6473</c:v>
                </c:pt>
                <c:pt idx="7901">
                  <c:v>6473</c:v>
                </c:pt>
                <c:pt idx="7902">
                  <c:v>6473</c:v>
                </c:pt>
                <c:pt idx="7903">
                  <c:v>6473</c:v>
                </c:pt>
                <c:pt idx="7904">
                  <c:v>6474</c:v>
                </c:pt>
                <c:pt idx="7905">
                  <c:v>6475</c:v>
                </c:pt>
                <c:pt idx="7906">
                  <c:v>6476</c:v>
                </c:pt>
                <c:pt idx="7907">
                  <c:v>6476</c:v>
                </c:pt>
                <c:pt idx="7908">
                  <c:v>6477</c:v>
                </c:pt>
                <c:pt idx="7909">
                  <c:v>6477</c:v>
                </c:pt>
                <c:pt idx="7910">
                  <c:v>6478</c:v>
                </c:pt>
                <c:pt idx="7911">
                  <c:v>6479</c:v>
                </c:pt>
                <c:pt idx="7912">
                  <c:v>6480</c:v>
                </c:pt>
                <c:pt idx="7913">
                  <c:v>6481</c:v>
                </c:pt>
                <c:pt idx="7914">
                  <c:v>6482</c:v>
                </c:pt>
                <c:pt idx="7915">
                  <c:v>6483</c:v>
                </c:pt>
                <c:pt idx="7916">
                  <c:v>6484</c:v>
                </c:pt>
                <c:pt idx="7917">
                  <c:v>6485</c:v>
                </c:pt>
                <c:pt idx="7918">
                  <c:v>6485</c:v>
                </c:pt>
                <c:pt idx="7919">
                  <c:v>6486</c:v>
                </c:pt>
                <c:pt idx="7920">
                  <c:v>6487</c:v>
                </c:pt>
                <c:pt idx="7921">
                  <c:v>6487</c:v>
                </c:pt>
                <c:pt idx="7922">
                  <c:v>6487</c:v>
                </c:pt>
                <c:pt idx="7923">
                  <c:v>6488</c:v>
                </c:pt>
                <c:pt idx="7924">
                  <c:v>6488</c:v>
                </c:pt>
                <c:pt idx="7925">
                  <c:v>6488</c:v>
                </c:pt>
                <c:pt idx="7926">
                  <c:v>6489</c:v>
                </c:pt>
                <c:pt idx="7927">
                  <c:v>6490</c:v>
                </c:pt>
                <c:pt idx="7928">
                  <c:v>6491</c:v>
                </c:pt>
                <c:pt idx="7929">
                  <c:v>6492</c:v>
                </c:pt>
                <c:pt idx="7930">
                  <c:v>6493</c:v>
                </c:pt>
                <c:pt idx="7931">
                  <c:v>6494</c:v>
                </c:pt>
                <c:pt idx="7932">
                  <c:v>6495</c:v>
                </c:pt>
                <c:pt idx="7933">
                  <c:v>6496</c:v>
                </c:pt>
                <c:pt idx="7934">
                  <c:v>6497</c:v>
                </c:pt>
                <c:pt idx="7935">
                  <c:v>6498</c:v>
                </c:pt>
                <c:pt idx="7936">
                  <c:v>6499</c:v>
                </c:pt>
                <c:pt idx="7937">
                  <c:v>6500</c:v>
                </c:pt>
                <c:pt idx="7938">
                  <c:v>6501</c:v>
                </c:pt>
                <c:pt idx="7939">
                  <c:v>6502</c:v>
                </c:pt>
                <c:pt idx="7940">
                  <c:v>6503</c:v>
                </c:pt>
                <c:pt idx="7941">
                  <c:v>6504</c:v>
                </c:pt>
                <c:pt idx="7942">
                  <c:v>6505</c:v>
                </c:pt>
                <c:pt idx="7943">
                  <c:v>6506</c:v>
                </c:pt>
                <c:pt idx="7944">
                  <c:v>6507</c:v>
                </c:pt>
                <c:pt idx="7945">
                  <c:v>6508</c:v>
                </c:pt>
                <c:pt idx="7946">
                  <c:v>6509</c:v>
                </c:pt>
                <c:pt idx="7947">
                  <c:v>6510</c:v>
                </c:pt>
                <c:pt idx="7948">
                  <c:v>6511</c:v>
                </c:pt>
                <c:pt idx="7949">
                  <c:v>6512</c:v>
                </c:pt>
                <c:pt idx="7950">
                  <c:v>6513</c:v>
                </c:pt>
                <c:pt idx="7951">
                  <c:v>6514</c:v>
                </c:pt>
                <c:pt idx="7952">
                  <c:v>6515</c:v>
                </c:pt>
                <c:pt idx="7953">
                  <c:v>6516</c:v>
                </c:pt>
                <c:pt idx="7954">
                  <c:v>6516</c:v>
                </c:pt>
                <c:pt idx="7955">
                  <c:v>6517</c:v>
                </c:pt>
                <c:pt idx="7956">
                  <c:v>6518</c:v>
                </c:pt>
                <c:pt idx="7957">
                  <c:v>6519</c:v>
                </c:pt>
                <c:pt idx="7958">
                  <c:v>6520</c:v>
                </c:pt>
                <c:pt idx="7959">
                  <c:v>6521</c:v>
                </c:pt>
                <c:pt idx="7960">
                  <c:v>6522</c:v>
                </c:pt>
                <c:pt idx="7961">
                  <c:v>6523</c:v>
                </c:pt>
                <c:pt idx="7962">
                  <c:v>6523</c:v>
                </c:pt>
                <c:pt idx="7963">
                  <c:v>6524</c:v>
                </c:pt>
                <c:pt idx="7964">
                  <c:v>6525</c:v>
                </c:pt>
                <c:pt idx="7965">
                  <c:v>6526</c:v>
                </c:pt>
                <c:pt idx="7966">
                  <c:v>6527</c:v>
                </c:pt>
                <c:pt idx="7967">
                  <c:v>6527</c:v>
                </c:pt>
                <c:pt idx="7968">
                  <c:v>6527</c:v>
                </c:pt>
                <c:pt idx="7969">
                  <c:v>6527</c:v>
                </c:pt>
                <c:pt idx="7970">
                  <c:v>6528</c:v>
                </c:pt>
                <c:pt idx="7971">
                  <c:v>6529</c:v>
                </c:pt>
                <c:pt idx="7972">
                  <c:v>6530</c:v>
                </c:pt>
                <c:pt idx="7973">
                  <c:v>6530</c:v>
                </c:pt>
                <c:pt idx="7974">
                  <c:v>6531</c:v>
                </c:pt>
                <c:pt idx="7975">
                  <c:v>6532</c:v>
                </c:pt>
                <c:pt idx="7976">
                  <c:v>6533</c:v>
                </c:pt>
                <c:pt idx="7977">
                  <c:v>6534</c:v>
                </c:pt>
                <c:pt idx="7978">
                  <c:v>6535</c:v>
                </c:pt>
                <c:pt idx="7979">
                  <c:v>6536</c:v>
                </c:pt>
                <c:pt idx="7980">
                  <c:v>6537</c:v>
                </c:pt>
                <c:pt idx="7981">
                  <c:v>6537</c:v>
                </c:pt>
                <c:pt idx="7982">
                  <c:v>6538</c:v>
                </c:pt>
                <c:pt idx="7983">
                  <c:v>6539</c:v>
                </c:pt>
                <c:pt idx="7984">
                  <c:v>6540</c:v>
                </c:pt>
                <c:pt idx="7985">
                  <c:v>6541</c:v>
                </c:pt>
                <c:pt idx="7986">
                  <c:v>6542</c:v>
                </c:pt>
                <c:pt idx="7987">
                  <c:v>6543</c:v>
                </c:pt>
                <c:pt idx="7988">
                  <c:v>6544</c:v>
                </c:pt>
                <c:pt idx="7989">
                  <c:v>6545</c:v>
                </c:pt>
                <c:pt idx="7990">
                  <c:v>6546</c:v>
                </c:pt>
                <c:pt idx="7991">
                  <c:v>6547</c:v>
                </c:pt>
                <c:pt idx="7992">
                  <c:v>6548</c:v>
                </c:pt>
                <c:pt idx="7993">
                  <c:v>6549</c:v>
                </c:pt>
                <c:pt idx="7994">
                  <c:v>6550</c:v>
                </c:pt>
                <c:pt idx="7995">
                  <c:v>6551</c:v>
                </c:pt>
                <c:pt idx="7996">
                  <c:v>6552</c:v>
                </c:pt>
                <c:pt idx="7997">
                  <c:v>6553</c:v>
                </c:pt>
                <c:pt idx="7998">
                  <c:v>6554</c:v>
                </c:pt>
                <c:pt idx="7999">
                  <c:v>6555</c:v>
                </c:pt>
                <c:pt idx="8000">
                  <c:v>6556</c:v>
                </c:pt>
                <c:pt idx="8001">
                  <c:v>6557</c:v>
                </c:pt>
                <c:pt idx="8002">
                  <c:v>6557</c:v>
                </c:pt>
                <c:pt idx="8003">
                  <c:v>6558</c:v>
                </c:pt>
                <c:pt idx="8004">
                  <c:v>6559</c:v>
                </c:pt>
                <c:pt idx="8005">
                  <c:v>6560</c:v>
                </c:pt>
                <c:pt idx="8006">
                  <c:v>6561</c:v>
                </c:pt>
                <c:pt idx="8007">
                  <c:v>6562</c:v>
                </c:pt>
                <c:pt idx="8008">
                  <c:v>6563</c:v>
                </c:pt>
                <c:pt idx="8009">
                  <c:v>6564</c:v>
                </c:pt>
                <c:pt idx="8010">
                  <c:v>6565</c:v>
                </c:pt>
                <c:pt idx="8011">
                  <c:v>6566</c:v>
                </c:pt>
                <c:pt idx="8012">
                  <c:v>6567</c:v>
                </c:pt>
                <c:pt idx="8013">
                  <c:v>6568</c:v>
                </c:pt>
                <c:pt idx="8014">
                  <c:v>6569</c:v>
                </c:pt>
                <c:pt idx="8015">
                  <c:v>6570</c:v>
                </c:pt>
                <c:pt idx="8016">
                  <c:v>6571</c:v>
                </c:pt>
                <c:pt idx="8017">
                  <c:v>6571</c:v>
                </c:pt>
                <c:pt idx="8018">
                  <c:v>6571</c:v>
                </c:pt>
                <c:pt idx="8019">
                  <c:v>6571</c:v>
                </c:pt>
                <c:pt idx="8020">
                  <c:v>6571</c:v>
                </c:pt>
                <c:pt idx="8021">
                  <c:v>6572</c:v>
                </c:pt>
                <c:pt idx="8022">
                  <c:v>6573</c:v>
                </c:pt>
                <c:pt idx="8023">
                  <c:v>6574</c:v>
                </c:pt>
                <c:pt idx="8024">
                  <c:v>6575</c:v>
                </c:pt>
                <c:pt idx="8025">
                  <c:v>6576</c:v>
                </c:pt>
                <c:pt idx="8026">
                  <c:v>6577</c:v>
                </c:pt>
                <c:pt idx="8027">
                  <c:v>6578</c:v>
                </c:pt>
                <c:pt idx="8028">
                  <c:v>6578</c:v>
                </c:pt>
                <c:pt idx="8029">
                  <c:v>6579</c:v>
                </c:pt>
                <c:pt idx="8030">
                  <c:v>6580</c:v>
                </c:pt>
                <c:pt idx="8031">
                  <c:v>6581</c:v>
                </c:pt>
                <c:pt idx="8032">
                  <c:v>6582</c:v>
                </c:pt>
                <c:pt idx="8033">
                  <c:v>6583</c:v>
                </c:pt>
                <c:pt idx="8034">
                  <c:v>6584</c:v>
                </c:pt>
                <c:pt idx="8035">
                  <c:v>6585</c:v>
                </c:pt>
                <c:pt idx="8036">
                  <c:v>6586</c:v>
                </c:pt>
                <c:pt idx="8037">
                  <c:v>6587</c:v>
                </c:pt>
                <c:pt idx="8038">
                  <c:v>6588</c:v>
                </c:pt>
                <c:pt idx="8039">
                  <c:v>6589</c:v>
                </c:pt>
                <c:pt idx="8040">
                  <c:v>6590</c:v>
                </c:pt>
                <c:pt idx="8041">
                  <c:v>6591</c:v>
                </c:pt>
                <c:pt idx="8042">
                  <c:v>6592</c:v>
                </c:pt>
                <c:pt idx="8043">
                  <c:v>6593</c:v>
                </c:pt>
                <c:pt idx="8044">
                  <c:v>6594</c:v>
                </c:pt>
                <c:pt idx="8045">
                  <c:v>6595</c:v>
                </c:pt>
                <c:pt idx="8046">
                  <c:v>6596</c:v>
                </c:pt>
                <c:pt idx="8047">
                  <c:v>6597</c:v>
                </c:pt>
                <c:pt idx="8048">
                  <c:v>6597</c:v>
                </c:pt>
                <c:pt idx="8049">
                  <c:v>6598</c:v>
                </c:pt>
                <c:pt idx="8050">
                  <c:v>6598</c:v>
                </c:pt>
                <c:pt idx="8051">
                  <c:v>6599</c:v>
                </c:pt>
                <c:pt idx="8052">
                  <c:v>6600</c:v>
                </c:pt>
                <c:pt idx="8053">
                  <c:v>6601</c:v>
                </c:pt>
                <c:pt idx="8054">
                  <c:v>6602</c:v>
                </c:pt>
                <c:pt idx="8055">
                  <c:v>6603</c:v>
                </c:pt>
                <c:pt idx="8056">
                  <c:v>6604</c:v>
                </c:pt>
                <c:pt idx="8057">
                  <c:v>6605</c:v>
                </c:pt>
                <c:pt idx="8058">
                  <c:v>6606</c:v>
                </c:pt>
                <c:pt idx="8059">
                  <c:v>6607</c:v>
                </c:pt>
                <c:pt idx="8060">
                  <c:v>6608</c:v>
                </c:pt>
                <c:pt idx="8061">
                  <c:v>6609</c:v>
                </c:pt>
                <c:pt idx="8062">
                  <c:v>6610</c:v>
                </c:pt>
                <c:pt idx="8063">
                  <c:v>6611</c:v>
                </c:pt>
                <c:pt idx="8064">
                  <c:v>6612</c:v>
                </c:pt>
                <c:pt idx="8065">
                  <c:v>6613</c:v>
                </c:pt>
                <c:pt idx="8066">
                  <c:v>6614</c:v>
                </c:pt>
                <c:pt idx="8067">
                  <c:v>6615</c:v>
                </c:pt>
                <c:pt idx="8068">
                  <c:v>6616</c:v>
                </c:pt>
                <c:pt idx="8069">
                  <c:v>6616</c:v>
                </c:pt>
                <c:pt idx="8070">
                  <c:v>6616</c:v>
                </c:pt>
                <c:pt idx="8071">
                  <c:v>6616</c:v>
                </c:pt>
                <c:pt idx="8072">
                  <c:v>6617</c:v>
                </c:pt>
                <c:pt idx="8073">
                  <c:v>6618</c:v>
                </c:pt>
                <c:pt idx="8074">
                  <c:v>6618</c:v>
                </c:pt>
                <c:pt idx="8075">
                  <c:v>6618</c:v>
                </c:pt>
                <c:pt idx="8076">
                  <c:v>6618</c:v>
                </c:pt>
                <c:pt idx="8077">
                  <c:v>6619</c:v>
                </c:pt>
                <c:pt idx="8078">
                  <c:v>6620</c:v>
                </c:pt>
                <c:pt idx="8079">
                  <c:v>6621</c:v>
                </c:pt>
                <c:pt idx="8080">
                  <c:v>6621</c:v>
                </c:pt>
                <c:pt idx="8081">
                  <c:v>6621</c:v>
                </c:pt>
                <c:pt idx="8082">
                  <c:v>6622</c:v>
                </c:pt>
                <c:pt idx="8083">
                  <c:v>6623</c:v>
                </c:pt>
                <c:pt idx="8084">
                  <c:v>6623</c:v>
                </c:pt>
                <c:pt idx="8085">
                  <c:v>6624</c:v>
                </c:pt>
                <c:pt idx="8086">
                  <c:v>6624</c:v>
                </c:pt>
                <c:pt idx="8087">
                  <c:v>6625</c:v>
                </c:pt>
                <c:pt idx="8088">
                  <c:v>6625</c:v>
                </c:pt>
                <c:pt idx="8089">
                  <c:v>6626</c:v>
                </c:pt>
                <c:pt idx="8090">
                  <c:v>6627</c:v>
                </c:pt>
                <c:pt idx="8091">
                  <c:v>6627</c:v>
                </c:pt>
                <c:pt idx="8092">
                  <c:v>6628</c:v>
                </c:pt>
                <c:pt idx="8093">
                  <c:v>6629</c:v>
                </c:pt>
                <c:pt idx="8094">
                  <c:v>6630</c:v>
                </c:pt>
                <c:pt idx="8095">
                  <c:v>6630</c:v>
                </c:pt>
                <c:pt idx="8096">
                  <c:v>6630</c:v>
                </c:pt>
                <c:pt idx="8097">
                  <c:v>6631</c:v>
                </c:pt>
                <c:pt idx="8098">
                  <c:v>6632</c:v>
                </c:pt>
                <c:pt idx="8099">
                  <c:v>6633</c:v>
                </c:pt>
                <c:pt idx="8100">
                  <c:v>6634</c:v>
                </c:pt>
                <c:pt idx="8101">
                  <c:v>6634</c:v>
                </c:pt>
                <c:pt idx="8102">
                  <c:v>6634</c:v>
                </c:pt>
                <c:pt idx="8103">
                  <c:v>6635</c:v>
                </c:pt>
                <c:pt idx="8104">
                  <c:v>6636</c:v>
                </c:pt>
                <c:pt idx="8105">
                  <c:v>6636</c:v>
                </c:pt>
                <c:pt idx="8106">
                  <c:v>6637</c:v>
                </c:pt>
                <c:pt idx="8107">
                  <c:v>6637</c:v>
                </c:pt>
                <c:pt idx="8108">
                  <c:v>6638</c:v>
                </c:pt>
                <c:pt idx="8109">
                  <c:v>6639</c:v>
                </c:pt>
                <c:pt idx="8110">
                  <c:v>6639</c:v>
                </c:pt>
                <c:pt idx="8111">
                  <c:v>6640</c:v>
                </c:pt>
                <c:pt idx="8112">
                  <c:v>6641</c:v>
                </c:pt>
                <c:pt idx="8113">
                  <c:v>6642</c:v>
                </c:pt>
                <c:pt idx="8114">
                  <c:v>6643</c:v>
                </c:pt>
                <c:pt idx="8115">
                  <c:v>6644</c:v>
                </c:pt>
                <c:pt idx="8116">
                  <c:v>6645</c:v>
                </c:pt>
                <c:pt idx="8117">
                  <c:v>6646</c:v>
                </c:pt>
                <c:pt idx="8118">
                  <c:v>6647</c:v>
                </c:pt>
                <c:pt idx="8119">
                  <c:v>6647</c:v>
                </c:pt>
                <c:pt idx="8120">
                  <c:v>6648</c:v>
                </c:pt>
                <c:pt idx="8121">
                  <c:v>6648</c:v>
                </c:pt>
                <c:pt idx="8122">
                  <c:v>6649</c:v>
                </c:pt>
                <c:pt idx="8123">
                  <c:v>6649</c:v>
                </c:pt>
                <c:pt idx="8124">
                  <c:v>6649</c:v>
                </c:pt>
                <c:pt idx="8125">
                  <c:v>6650</c:v>
                </c:pt>
                <c:pt idx="8126">
                  <c:v>6650</c:v>
                </c:pt>
                <c:pt idx="8127">
                  <c:v>6651</c:v>
                </c:pt>
                <c:pt idx="8128">
                  <c:v>6652</c:v>
                </c:pt>
                <c:pt idx="8129">
                  <c:v>6653</c:v>
                </c:pt>
                <c:pt idx="8130">
                  <c:v>6654</c:v>
                </c:pt>
                <c:pt idx="8131">
                  <c:v>6655</c:v>
                </c:pt>
                <c:pt idx="8132">
                  <c:v>6656</c:v>
                </c:pt>
                <c:pt idx="8133">
                  <c:v>6657</c:v>
                </c:pt>
                <c:pt idx="8134">
                  <c:v>6658</c:v>
                </c:pt>
                <c:pt idx="8135">
                  <c:v>6659</c:v>
                </c:pt>
                <c:pt idx="8136">
                  <c:v>6660</c:v>
                </c:pt>
                <c:pt idx="8137">
                  <c:v>6661</c:v>
                </c:pt>
                <c:pt idx="8138">
                  <c:v>6662</c:v>
                </c:pt>
                <c:pt idx="8139">
                  <c:v>6663</c:v>
                </c:pt>
                <c:pt idx="8140">
                  <c:v>6664</c:v>
                </c:pt>
                <c:pt idx="8141">
                  <c:v>6665</c:v>
                </c:pt>
                <c:pt idx="8142">
                  <c:v>6666</c:v>
                </c:pt>
                <c:pt idx="8143">
                  <c:v>6667</c:v>
                </c:pt>
                <c:pt idx="8144">
                  <c:v>6668</c:v>
                </c:pt>
                <c:pt idx="8145">
                  <c:v>6669</c:v>
                </c:pt>
                <c:pt idx="8146">
                  <c:v>6670</c:v>
                </c:pt>
                <c:pt idx="8147">
                  <c:v>6671</c:v>
                </c:pt>
                <c:pt idx="8148">
                  <c:v>6672</c:v>
                </c:pt>
                <c:pt idx="8149">
                  <c:v>6673</c:v>
                </c:pt>
                <c:pt idx="8150">
                  <c:v>6674</c:v>
                </c:pt>
                <c:pt idx="8151">
                  <c:v>6675</c:v>
                </c:pt>
                <c:pt idx="8152">
                  <c:v>6676</c:v>
                </c:pt>
                <c:pt idx="8153">
                  <c:v>6677</c:v>
                </c:pt>
                <c:pt idx="8154">
                  <c:v>6678</c:v>
                </c:pt>
                <c:pt idx="8155">
                  <c:v>6679</c:v>
                </c:pt>
                <c:pt idx="8156">
                  <c:v>6680</c:v>
                </c:pt>
                <c:pt idx="8157">
                  <c:v>6681</c:v>
                </c:pt>
                <c:pt idx="8158">
                  <c:v>6682</c:v>
                </c:pt>
                <c:pt idx="8159">
                  <c:v>6682</c:v>
                </c:pt>
                <c:pt idx="8160">
                  <c:v>6683</c:v>
                </c:pt>
                <c:pt idx="8161">
                  <c:v>6684</c:v>
                </c:pt>
                <c:pt idx="8162">
                  <c:v>6684</c:v>
                </c:pt>
                <c:pt idx="8163">
                  <c:v>6685</c:v>
                </c:pt>
                <c:pt idx="8164">
                  <c:v>6686</c:v>
                </c:pt>
                <c:pt idx="8165">
                  <c:v>6687</c:v>
                </c:pt>
                <c:pt idx="8166">
                  <c:v>6688</c:v>
                </c:pt>
                <c:pt idx="8167">
                  <c:v>6689</c:v>
                </c:pt>
                <c:pt idx="8168">
                  <c:v>6690</c:v>
                </c:pt>
                <c:pt idx="8169">
                  <c:v>6691</c:v>
                </c:pt>
                <c:pt idx="8170">
                  <c:v>6692</c:v>
                </c:pt>
                <c:pt idx="8171">
                  <c:v>6693</c:v>
                </c:pt>
                <c:pt idx="8172">
                  <c:v>6693</c:v>
                </c:pt>
                <c:pt idx="8173">
                  <c:v>6694</c:v>
                </c:pt>
                <c:pt idx="8174">
                  <c:v>6695</c:v>
                </c:pt>
                <c:pt idx="8175">
                  <c:v>6696</c:v>
                </c:pt>
                <c:pt idx="8176">
                  <c:v>6697</c:v>
                </c:pt>
                <c:pt idx="8177">
                  <c:v>6698</c:v>
                </c:pt>
                <c:pt idx="8178">
                  <c:v>6699</c:v>
                </c:pt>
                <c:pt idx="8179">
                  <c:v>6700</c:v>
                </c:pt>
                <c:pt idx="8180">
                  <c:v>6701</c:v>
                </c:pt>
                <c:pt idx="8181">
                  <c:v>6702</c:v>
                </c:pt>
                <c:pt idx="8182">
                  <c:v>6703</c:v>
                </c:pt>
                <c:pt idx="8183">
                  <c:v>6704</c:v>
                </c:pt>
                <c:pt idx="8184">
                  <c:v>6705</c:v>
                </c:pt>
                <c:pt idx="8185">
                  <c:v>6706</c:v>
                </c:pt>
                <c:pt idx="8186">
                  <c:v>6707</c:v>
                </c:pt>
                <c:pt idx="8187">
                  <c:v>6708</c:v>
                </c:pt>
                <c:pt idx="8188">
                  <c:v>6709</c:v>
                </c:pt>
                <c:pt idx="8189">
                  <c:v>6710</c:v>
                </c:pt>
                <c:pt idx="8190">
                  <c:v>6711</c:v>
                </c:pt>
                <c:pt idx="8191">
                  <c:v>6712</c:v>
                </c:pt>
                <c:pt idx="8192">
                  <c:v>6713</c:v>
                </c:pt>
                <c:pt idx="8193">
                  <c:v>6714</c:v>
                </c:pt>
                <c:pt idx="8194">
                  <c:v>6715</c:v>
                </c:pt>
                <c:pt idx="8195">
                  <c:v>6716</c:v>
                </c:pt>
                <c:pt idx="8196">
                  <c:v>6717</c:v>
                </c:pt>
                <c:pt idx="8197">
                  <c:v>6718</c:v>
                </c:pt>
                <c:pt idx="8198">
                  <c:v>6719</c:v>
                </c:pt>
                <c:pt idx="8199">
                  <c:v>6720</c:v>
                </c:pt>
                <c:pt idx="8200">
                  <c:v>6721</c:v>
                </c:pt>
                <c:pt idx="8201">
                  <c:v>6722</c:v>
                </c:pt>
                <c:pt idx="8202">
                  <c:v>6723</c:v>
                </c:pt>
                <c:pt idx="8203">
                  <c:v>6724</c:v>
                </c:pt>
                <c:pt idx="8204">
                  <c:v>6725</c:v>
                </c:pt>
                <c:pt idx="8205">
                  <c:v>6726</c:v>
                </c:pt>
                <c:pt idx="8206">
                  <c:v>6727</c:v>
                </c:pt>
                <c:pt idx="8207">
                  <c:v>6728</c:v>
                </c:pt>
                <c:pt idx="8208">
                  <c:v>6729</c:v>
                </c:pt>
                <c:pt idx="8209">
                  <c:v>6730</c:v>
                </c:pt>
                <c:pt idx="8210">
                  <c:v>6731</c:v>
                </c:pt>
                <c:pt idx="8211">
                  <c:v>6732</c:v>
                </c:pt>
                <c:pt idx="8212">
                  <c:v>6732</c:v>
                </c:pt>
                <c:pt idx="8213">
                  <c:v>6733</c:v>
                </c:pt>
                <c:pt idx="8214">
                  <c:v>6734</c:v>
                </c:pt>
                <c:pt idx="8215">
                  <c:v>6735</c:v>
                </c:pt>
                <c:pt idx="8216">
                  <c:v>6736</c:v>
                </c:pt>
                <c:pt idx="8217">
                  <c:v>6737</c:v>
                </c:pt>
                <c:pt idx="8218">
                  <c:v>6738</c:v>
                </c:pt>
                <c:pt idx="8219">
                  <c:v>6739</c:v>
                </c:pt>
                <c:pt idx="8220">
                  <c:v>6740</c:v>
                </c:pt>
                <c:pt idx="8221">
                  <c:v>6741</c:v>
                </c:pt>
                <c:pt idx="8222">
                  <c:v>6742</c:v>
                </c:pt>
                <c:pt idx="8223">
                  <c:v>6743</c:v>
                </c:pt>
                <c:pt idx="8224">
                  <c:v>6744</c:v>
                </c:pt>
                <c:pt idx="8225">
                  <c:v>6745</c:v>
                </c:pt>
                <c:pt idx="8226">
                  <c:v>6746</c:v>
                </c:pt>
                <c:pt idx="8227">
                  <c:v>6747</c:v>
                </c:pt>
                <c:pt idx="8228">
                  <c:v>6748</c:v>
                </c:pt>
                <c:pt idx="8229">
                  <c:v>6749</c:v>
                </c:pt>
                <c:pt idx="8230">
                  <c:v>6750</c:v>
                </c:pt>
                <c:pt idx="8231">
                  <c:v>6751</c:v>
                </c:pt>
                <c:pt idx="8232">
                  <c:v>6752</c:v>
                </c:pt>
                <c:pt idx="8233">
                  <c:v>6753</c:v>
                </c:pt>
                <c:pt idx="8234">
                  <c:v>6754</c:v>
                </c:pt>
                <c:pt idx="8235">
                  <c:v>6755</c:v>
                </c:pt>
                <c:pt idx="8236">
                  <c:v>6756</c:v>
                </c:pt>
                <c:pt idx="8237">
                  <c:v>6757</c:v>
                </c:pt>
                <c:pt idx="8238">
                  <c:v>6758</c:v>
                </c:pt>
                <c:pt idx="8239">
                  <c:v>6759</c:v>
                </c:pt>
                <c:pt idx="8240">
                  <c:v>6760</c:v>
                </c:pt>
                <c:pt idx="8241">
                  <c:v>6761</c:v>
                </c:pt>
                <c:pt idx="8242">
                  <c:v>6762</c:v>
                </c:pt>
                <c:pt idx="8243">
                  <c:v>6763</c:v>
                </c:pt>
                <c:pt idx="8244">
                  <c:v>6764</c:v>
                </c:pt>
                <c:pt idx="8245">
                  <c:v>6765</c:v>
                </c:pt>
                <c:pt idx="8246">
                  <c:v>6766</c:v>
                </c:pt>
                <c:pt idx="8247">
                  <c:v>6767</c:v>
                </c:pt>
                <c:pt idx="8248">
                  <c:v>6768</c:v>
                </c:pt>
                <c:pt idx="8249">
                  <c:v>6769</c:v>
                </c:pt>
                <c:pt idx="8250">
                  <c:v>6770</c:v>
                </c:pt>
                <c:pt idx="8251">
                  <c:v>6771</c:v>
                </c:pt>
                <c:pt idx="8252">
                  <c:v>6772</c:v>
                </c:pt>
                <c:pt idx="8253">
                  <c:v>6773</c:v>
                </c:pt>
                <c:pt idx="8254">
                  <c:v>6773</c:v>
                </c:pt>
                <c:pt idx="8255">
                  <c:v>6773</c:v>
                </c:pt>
                <c:pt idx="8256">
                  <c:v>6774</c:v>
                </c:pt>
                <c:pt idx="8257">
                  <c:v>6775</c:v>
                </c:pt>
                <c:pt idx="8258">
                  <c:v>6776</c:v>
                </c:pt>
                <c:pt idx="8259">
                  <c:v>6777</c:v>
                </c:pt>
                <c:pt idx="8260">
                  <c:v>6778</c:v>
                </c:pt>
                <c:pt idx="8261">
                  <c:v>6778</c:v>
                </c:pt>
                <c:pt idx="8262">
                  <c:v>6779</c:v>
                </c:pt>
                <c:pt idx="8263">
                  <c:v>6779</c:v>
                </c:pt>
                <c:pt idx="8264">
                  <c:v>6780</c:v>
                </c:pt>
                <c:pt idx="8265">
                  <c:v>6781</c:v>
                </c:pt>
                <c:pt idx="8266">
                  <c:v>6782</c:v>
                </c:pt>
                <c:pt idx="8267">
                  <c:v>6783</c:v>
                </c:pt>
                <c:pt idx="8268">
                  <c:v>6784</c:v>
                </c:pt>
                <c:pt idx="8269">
                  <c:v>6785</c:v>
                </c:pt>
                <c:pt idx="8270">
                  <c:v>6786</c:v>
                </c:pt>
                <c:pt idx="8271">
                  <c:v>6787</c:v>
                </c:pt>
                <c:pt idx="8272">
                  <c:v>6788</c:v>
                </c:pt>
                <c:pt idx="8273">
                  <c:v>6789</c:v>
                </c:pt>
                <c:pt idx="8274">
                  <c:v>6790</c:v>
                </c:pt>
                <c:pt idx="8275">
                  <c:v>6790</c:v>
                </c:pt>
                <c:pt idx="8276">
                  <c:v>6791</c:v>
                </c:pt>
                <c:pt idx="8277">
                  <c:v>6791</c:v>
                </c:pt>
                <c:pt idx="8278">
                  <c:v>6792</c:v>
                </c:pt>
                <c:pt idx="8279">
                  <c:v>6793</c:v>
                </c:pt>
                <c:pt idx="8280">
                  <c:v>6794</c:v>
                </c:pt>
                <c:pt idx="8281">
                  <c:v>6795</c:v>
                </c:pt>
                <c:pt idx="8282">
                  <c:v>6796</c:v>
                </c:pt>
                <c:pt idx="8283">
                  <c:v>6797</c:v>
                </c:pt>
                <c:pt idx="8284">
                  <c:v>6798</c:v>
                </c:pt>
                <c:pt idx="8285">
                  <c:v>6798</c:v>
                </c:pt>
                <c:pt idx="8286">
                  <c:v>6799</c:v>
                </c:pt>
                <c:pt idx="8287">
                  <c:v>6800</c:v>
                </c:pt>
                <c:pt idx="8288">
                  <c:v>6801</c:v>
                </c:pt>
                <c:pt idx="8289">
                  <c:v>6802</c:v>
                </c:pt>
                <c:pt idx="8290">
                  <c:v>6803</c:v>
                </c:pt>
                <c:pt idx="8291">
                  <c:v>6804</c:v>
                </c:pt>
                <c:pt idx="8292">
                  <c:v>6805</c:v>
                </c:pt>
                <c:pt idx="8293">
                  <c:v>6806</c:v>
                </c:pt>
                <c:pt idx="8294">
                  <c:v>6807</c:v>
                </c:pt>
                <c:pt idx="8295">
                  <c:v>6808</c:v>
                </c:pt>
                <c:pt idx="8296">
                  <c:v>6809</c:v>
                </c:pt>
                <c:pt idx="8297">
                  <c:v>6810</c:v>
                </c:pt>
                <c:pt idx="8298">
                  <c:v>6811</c:v>
                </c:pt>
                <c:pt idx="8299">
                  <c:v>6812</c:v>
                </c:pt>
                <c:pt idx="8300">
                  <c:v>6813</c:v>
                </c:pt>
                <c:pt idx="8301">
                  <c:v>6814</c:v>
                </c:pt>
                <c:pt idx="8302">
                  <c:v>6815</c:v>
                </c:pt>
                <c:pt idx="8303">
                  <c:v>6816</c:v>
                </c:pt>
                <c:pt idx="8304">
                  <c:v>6817</c:v>
                </c:pt>
                <c:pt idx="8305">
                  <c:v>6818</c:v>
                </c:pt>
                <c:pt idx="8306">
                  <c:v>6819</c:v>
                </c:pt>
                <c:pt idx="8307">
                  <c:v>6820</c:v>
                </c:pt>
                <c:pt idx="8308">
                  <c:v>6821</c:v>
                </c:pt>
                <c:pt idx="8309">
                  <c:v>6822</c:v>
                </c:pt>
                <c:pt idx="8310">
                  <c:v>6823</c:v>
                </c:pt>
                <c:pt idx="8311">
                  <c:v>6823</c:v>
                </c:pt>
                <c:pt idx="8312">
                  <c:v>6824</c:v>
                </c:pt>
                <c:pt idx="8313">
                  <c:v>6825</c:v>
                </c:pt>
                <c:pt idx="8314">
                  <c:v>6826</c:v>
                </c:pt>
                <c:pt idx="8315">
                  <c:v>6827</c:v>
                </c:pt>
                <c:pt idx="8316">
                  <c:v>6828</c:v>
                </c:pt>
                <c:pt idx="8317">
                  <c:v>6829</c:v>
                </c:pt>
                <c:pt idx="8318">
                  <c:v>6830</c:v>
                </c:pt>
                <c:pt idx="8319">
                  <c:v>6831</c:v>
                </c:pt>
                <c:pt idx="8320">
                  <c:v>6832</c:v>
                </c:pt>
                <c:pt idx="8321">
                  <c:v>6833</c:v>
                </c:pt>
                <c:pt idx="8322">
                  <c:v>6834</c:v>
                </c:pt>
                <c:pt idx="8323">
                  <c:v>6835</c:v>
                </c:pt>
                <c:pt idx="8324">
                  <c:v>6835</c:v>
                </c:pt>
                <c:pt idx="8325">
                  <c:v>6836</c:v>
                </c:pt>
                <c:pt idx="8326">
                  <c:v>6837</c:v>
                </c:pt>
                <c:pt idx="8327">
                  <c:v>6838</c:v>
                </c:pt>
                <c:pt idx="8328">
                  <c:v>6839</c:v>
                </c:pt>
                <c:pt idx="8329">
                  <c:v>6840</c:v>
                </c:pt>
                <c:pt idx="8330">
                  <c:v>6841</c:v>
                </c:pt>
                <c:pt idx="8331">
                  <c:v>6842</c:v>
                </c:pt>
                <c:pt idx="8332">
                  <c:v>6843</c:v>
                </c:pt>
                <c:pt idx="8333">
                  <c:v>6844</c:v>
                </c:pt>
                <c:pt idx="8334">
                  <c:v>6845</c:v>
                </c:pt>
                <c:pt idx="8335">
                  <c:v>6846</c:v>
                </c:pt>
                <c:pt idx="8336">
                  <c:v>6847</c:v>
                </c:pt>
                <c:pt idx="8337">
                  <c:v>6848</c:v>
                </c:pt>
                <c:pt idx="8338">
                  <c:v>6849</c:v>
                </c:pt>
                <c:pt idx="8339">
                  <c:v>6850</c:v>
                </c:pt>
                <c:pt idx="8340">
                  <c:v>6851</c:v>
                </c:pt>
                <c:pt idx="8341">
                  <c:v>6851</c:v>
                </c:pt>
                <c:pt idx="8342">
                  <c:v>6852</c:v>
                </c:pt>
                <c:pt idx="8343">
                  <c:v>6853</c:v>
                </c:pt>
                <c:pt idx="8344">
                  <c:v>6853</c:v>
                </c:pt>
                <c:pt idx="8345">
                  <c:v>6854</c:v>
                </c:pt>
                <c:pt idx="8346">
                  <c:v>6855</c:v>
                </c:pt>
                <c:pt idx="8347">
                  <c:v>6856</c:v>
                </c:pt>
                <c:pt idx="8348">
                  <c:v>6857</c:v>
                </c:pt>
                <c:pt idx="8349">
                  <c:v>6858</c:v>
                </c:pt>
                <c:pt idx="8350">
                  <c:v>6859</c:v>
                </c:pt>
                <c:pt idx="8351">
                  <c:v>6860</c:v>
                </c:pt>
                <c:pt idx="8352">
                  <c:v>6861</c:v>
                </c:pt>
                <c:pt idx="8353">
                  <c:v>6862</c:v>
                </c:pt>
                <c:pt idx="8354">
                  <c:v>6863</c:v>
                </c:pt>
                <c:pt idx="8355">
                  <c:v>6864</c:v>
                </c:pt>
                <c:pt idx="8356">
                  <c:v>6865</c:v>
                </c:pt>
                <c:pt idx="8357">
                  <c:v>6866</c:v>
                </c:pt>
                <c:pt idx="8358">
                  <c:v>6867</c:v>
                </c:pt>
                <c:pt idx="8359">
                  <c:v>6868</c:v>
                </c:pt>
                <c:pt idx="8360">
                  <c:v>6869</c:v>
                </c:pt>
                <c:pt idx="8361">
                  <c:v>6870</c:v>
                </c:pt>
                <c:pt idx="8362">
                  <c:v>6871</c:v>
                </c:pt>
                <c:pt idx="8363">
                  <c:v>6872</c:v>
                </c:pt>
                <c:pt idx="8364">
                  <c:v>6873</c:v>
                </c:pt>
                <c:pt idx="8365">
                  <c:v>6874</c:v>
                </c:pt>
                <c:pt idx="8366">
                  <c:v>6875</c:v>
                </c:pt>
                <c:pt idx="8367">
                  <c:v>6876</c:v>
                </c:pt>
                <c:pt idx="8368">
                  <c:v>6877</c:v>
                </c:pt>
                <c:pt idx="8369">
                  <c:v>6878</c:v>
                </c:pt>
                <c:pt idx="8370">
                  <c:v>6879</c:v>
                </c:pt>
                <c:pt idx="8371">
                  <c:v>6880</c:v>
                </c:pt>
                <c:pt idx="8372">
                  <c:v>6880</c:v>
                </c:pt>
                <c:pt idx="8373">
                  <c:v>6880</c:v>
                </c:pt>
                <c:pt idx="8374">
                  <c:v>6881</c:v>
                </c:pt>
                <c:pt idx="8375">
                  <c:v>6882</c:v>
                </c:pt>
                <c:pt idx="8376">
                  <c:v>6882</c:v>
                </c:pt>
                <c:pt idx="8377">
                  <c:v>6883</c:v>
                </c:pt>
                <c:pt idx="8378">
                  <c:v>6884</c:v>
                </c:pt>
                <c:pt idx="8379">
                  <c:v>6885</c:v>
                </c:pt>
                <c:pt idx="8380">
                  <c:v>6886</c:v>
                </c:pt>
                <c:pt idx="8381">
                  <c:v>6887</c:v>
                </c:pt>
                <c:pt idx="8382">
                  <c:v>6888</c:v>
                </c:pt>
                <c:pt idx="8383">
                  <c:v>6889</c:v>
                </c:pt>
                <c:pt idx="8384">
                  <c:v>6890</c:v>
                </c:pt>
                <c:pt idx="8385">
                  <c:v>6891</c:v>
                </c:pt>
                <c:pt idx="8386">
                  <c:v>6892</c:v>
                </c:pt>
                <c:pt idx="8387">
                  <c:v>6892</c:v>
                </c:pt>
                <c:pt idx="8388">
                  <c:v>6893</c:v>
                </c:pt>
                <c:pt idx="8389">
                  <c:v>6894</c:v>
                </c:pt>
                <c:pt idx="8390">
                  <c:v>6895</c:v>
                </c:pt>
                <c:pt idx="8391">
                  <c:v>6896</c:v>
                </c:pt>
                <c:pt idx="8392">
                  <c:v>6897</c:v>
                </c:pt>
                <c:pt idx="8393">
                  <c:v>6898</c:v>
                </c:pt>
                <c:pt idx="8394">
                  <c:v>6899</c:v>
                </c:pt>
                <c:pt idx="8395">
                  <c:v>6900</c:v>
                </c:pt>
                <c:pt idx="8396">
                  <c:v>6901</c:v>
                </c:pt>
                <c:pt idx="8397">
                  <c:v>6902</c:v>
                </c:pt>
                <c:pt idx="8398">
                  <c:v>6903</c:v>
                </c:pt>
                <c:pt idx="8399">
                  <c:v>6904</c:v>
                </c:pt>
                <c:pt idx="8400">
                  <c:v>6905</c:v>
                </c:pt>
                <c:pt idx="8401">
                  <c:v>6906</c:v>
                </c:pt>
                <c:pt idx="8402">
                  <c:v>6907</c:v>
                </c:pt>
                <c:pt idx="8403">
                  <c:v>6908</c:v>
                </c:pt>
                <c:pt idx="8404">
                  <c:v>6909</c:v>
                </c:pt>
                <c:pt idx="8405">
                  <c:v>6910</c:v>
                </c:pt>
                <c:pt idx="8406">
                  <c:v>6911</c:v>
                </c:pt>
                <c:pt idx="8407">
                  <c:v>6912</c:v>
                </c:pt>
                <c:pt idx="8408">
                  <c:v>6912</c:v>
                </c:pt>
                <c:pt idx="8409">
                  <c:v>6913</c:v>
                </c:pt>
                <c:pt idx="8410">
                  <c:v>6914</c:v>
                </c:pt>
                <c:pt idx="8411">
                  <c:v>6915</c:v>
                </c:pt>
                <c:pt idx="8412">
                  <c:v>6915</c:v>
                </c:pt>
                <c:pt idx="8413">
                  <c:v>6916</c:v>
                </c:pt>
                <c:pt idx="8414">
                  <c:v>6917</c:v>
                </c:pt>
                <c:pt idx="8415">
                  <c:v>6918</c:v>
                </c:pt>
                <c:pt idx="8416">
                  <c:v>6919</c:v>
                </c:pt>
                <c:pt idx="8417">
                  <c:v>6920</c:v>
                </c:pt>
                <c:pt idx="8418">
                  <c:v>6920</c:v>
                </c:pt>
                <c:pt idx="8419">
                  <c:v>6921</c:v>
                </c:pt>
                <c:pt idx="8420">
                  <c:v>6922</c:v>
                </c:pt>
                <c:pt idx="8421">
                  <c:v>6923</c:v>
                </c:pt>
                <c:pt idx="8422">
                  <c:v>6924</c:v>
                </c:pt>
                <c:pt idx="8423">
                  <c:v>6925</c:v>
                </c:pt>
                <c:pt idx="8424">
                  <c:v>6926</c:v>
                </c:pt>
                <c:pt idx="8425">
                  <c:v>6927</c:v>
                </c:pt>
                <c:pt idx="8426">
                  <c:v>6928</c:v>
                </c:pt>
                <c:pt idx="8427">
                  <c:v>6929</c:v>
                </c:pt>
                <c:pt idx="8428">
                  <c:v>6930</c:v>
                </c:pt>
                <c:pt idx="8429">
                  <c:v>6931</c:v>
                </c:pt>
                <c:pt idx="8430">
                  <c:v>6932</c:v>
                </c:pt>
                <c:pt idx="8431">
                  <c:v>6933</c:v>
                </c:pt>
                <c:pt idx="8432">
                  <c:v>6934</c:v>
                </c:pt>
                <c:pt idx="8433">
                  <c:v>6934</c:v>
                </c:pt>
                <c:pt idx="8434">
                  <c:v>6934</c:v>
                </c:pt>
                <c:pt idx="8435">
                  <c:v>6934</c:v>
                </c:pt>
                <c:pt idx="8436">
                  <c:v>6934</c:v>
                </c:pt>
                <c:pt idx="8437">
                  <c:v>6934</c:v>
                </c:pt>
                <c:pt idx="8438">
                  <c:v>6934</c:v>
                </c:pt>
                <c:pt idx="8439">
                  <c:v>6934</c:v>
                </c:pt>
                <c:pt idx="8440">
                  <c:v>6934</c:v>
                </c:pt>
                <c:pt idx="8441">
                  <c:v>6934</c:v>
                </c:pt>
                <c:pt idx="8442">
                  <c:v>6934</c:v>
                </c:pt>
                <c:pt idx="8443">
                  <c:v>6934</c:v>
                </c:pt>
                <c:pt idx="8444">
                  <c:v>6934</c:v>
                </c:pt>
                <c:pt idx="8445">
                  <c:v>6934</c:v>
                </c:pt>
                <c:pt idx="8446">
                  <c:v>6934</c:v>
                </c:pt>
                <c:pt idx="8447">
                  <c:v>6934</c:v>
                </c:pt>
                <c:pt idx="8448">
                  <c:v>6934</c:v>
                </c:pt>
                <c:pt idx="8449">
                  <c:v>6934</c:v>
                </c:pt>
                <c:pt idx="8450">
                  <c:v>6934</c:v>
                </c:pt>
                <c:pt idx="8451">
                  <c:v>6934</c:v>
                </c:pt>
                <c:pt idx="8452">
                  <c:v>6934</c:v>
                </c:pt>
                <c:pt idx="8453">
                  <c:v>6934</c:v>
                </c:pt>
                <c:pt idx="8454">
                  <c:v>6934</c:v>
                </c:pt>
                <c:pt idx="8455">
                  <c:v>6934</c:v>
                </c:pt>
                <c:pt idx="8456">
                  <c:v>6934</c:v>
                </c:pt>
                <c:pt idx="8457">
                  <c:v>6934</c:v>
                </c:pt>
                <c:pt idx="8458">
                  <c:v>6934</c:v>
                </c:pt>
                <c:pt idx="8459">
                  <c:v>6934</c:v>
                </c:pt>
                <c:pt idx="8460">
                  <c:v>6934</c:v>
                </c:pt>
                <c:pt idx="8461">
                  <c:v>6934</c:v>
                </c:pt>
                <c:pt idx="8462">
                  <c:v>6934</c:v>
                </c:pt>
                <c:pt idx="8463">
                  <c:v>6934</c:v>
                </c:pt>
                <c:pt idx="8464">
                  <c:v>6934</c:v>
                </c:pt>
                <c:pt idx="8465">
                  <c:v>6935</c:v>
                </c:pt>
                <c:pt idx="8466">
                  <c:v>6936</c:v>
                </c:pt>
                <c:pt idx="8467">
                  <c:v>6936</c:v>
                </c:pt>
                <c:pt idx="8468">
                  <c:v>6937</c:v>
                </c:pt>
                <c:pt idx="8469">
                  <c:v>6937</c:v>
                </c:pt>
                <c:pt idx="8470">
                  <c:v>6937</c:v>
                </c:pt>
                <c:pt idx="8471">
                  <c:v>6937</c:v>
                </c:pt>
                <c:pt idx="8472">
                  <c:v>6938</c:v>
                </c:pt>
                <c:pt idx="8473">
                  <c:v>6939</c:v>
                </c:pt>
                <c:pt idx="8474">
                  <c:v>6940</c:v>
                </c:pt>
                <c:pt idx="8475">
                  <c:v>6941</c:v>
                </c:pt>
                <c:pt idx="8476">
                  <c:v>6941</c:v>
                </c:pt>
                <c:pt idx="8477">
                  <c:v>6941</c:v>
                </c:pt>
                <c:pt idx="8478">
                  <c:v>6942</c:v>
                </c:pt>
                <c:pt idx="8479">
                  <c:v>6942</c:v>
                </c:pt>
                <c:pt idx="8480">
                  <c:v>6943</c:v>
                </c:pt>
                <c:pt idx="8481">
                  <c:v>6944</c:v>
                </c:pt>
                <c:pt idx="8482">
                  <c:v>6944</c:v>
                </c:pt>
                <c:pt idx="8483">
                  <c:v>6945</c:v>
                </c:pt>
                <c:pt idx="8484">
                  <c:v>6946</c:v>
                </c:pt>
                <c:pt idx="8485">
                  <c:v>6947</c:v>
                </c:pt>
                <c:pt idx="8486">
                  <c:v>6948</c:v>
                </c:pt>
                <c:pt idx="8487">
                  <c:v>6949</c:v>
                </c:pt>
                <c:pt idx="8488">
                  <c:v>6950</c:v>
                </c:pt>
                <c:pt idx="8489">
                  <c:v>6951</c:v>
                </c:pt>
                <c:pt idx="8490">
                  <c:v>6952</c:v>
                </c:pt>
                <c:pt idx="8491">
                  <c:v>6953</c:v>
                </c:pt>
                <c:pt idx="8492">
                  <c:v>6954</c:v>
                </c:pt>
                <c:pt idx="8493">
                  <c:v>6955</c:v>
                </c:pt>
                <c:pt idx="8494">
                  <c:v>6956</c:v>
                </c:pt>
                <c:pt idx="8495">
                  <c:v>6957</c:v>
                </c:pt>
                <c:pt idx="8496">
                  <c:v>6958</c:v>
                </c:pt>
                <c:pt idx="8497">
                  <c:v>6959</c:v>
                </c:pt>
                <c:pt idx="8498">
                  <c:v>6960</c:v>
                </c:pt>
                <c:pt idx="8499">
                  <c:v>6961</c:v>
                </c:pt>
                <c:pt idx="8500">
                  <c:v>6962</c:v>
                </c:pt>
                <c:pt idx="8501">
                  <c:v>6963</c:v>
                </c:pt>
                <c:pt idx="8502">
                  <c:v>6964</c:v>
                </c:pt>
                <c:pt idx="8503">
                  <c:v>6965</c:v>
                </c:pt>
                <c:pt idx="8504">
                  <c:v>6966</c:v>
                </c:pt>
                <c:pt idx="8505">
                  <c:v>6967</c:v>
                </c:pt>
                <c:pt idx="8506">
                  <c:v>6968</c:v>
                </c:pt>
                <c:pt idx="8507">
                  <c:v>6969</c:v>
                </c:pt>
                <c:pt idx="8508">
                  <c:v>6970</c:v>
                </c:pt>
                <c:pt idx="8509">
                  <c:v>6970</c:v>
                </c:pt>
                <c:pt idx="8510">
                  <c:v>6970</c:v>
                </c:pt>
                <c:pt idx="8511">
                  <c:v>6970</c:v>
                </c:pt>
                <c:pt idx="8512">
                  <c:v>6971</c:v>
                </c:pt>
                <c:pt idx="8513">
                  <c:v>6972</c:v>
                </c:pt>
                <c:pt idx="8514">
                  <c:v>6973</c:v>
                </c:pt>
                <c:pt idx="8515">
                  <c:v>6973</c:v>
                </c:pt>
                <c:pt idx="8516">
                  <c:v>6973</c:v>
                </c:pt>
                <c:pt idx="8517">
                  <c:v>6973</c:v>
                </c:pt>
                <c:pt idx="8518">
                  <c:v>6973</c:v>
                </c:pt>
                <c:pt idx="8519">
                  <c:v>6973</c:v>
                </c:pt>
                <c:pt idx="8520">
                  <c:v>6973</c:v>
                </c:pt>
                <c:pt idx="8521">
                  <c:v>6973</c:v>
                </c:pt>
                <c:pt idx="8522">
                  <c:v>6974</c:v>
                </c:pt>
                <c:pt idx="8523">
                  <c:v>6975</c:v>
                </c:pt>
                <c:pt idx="8524">
                  <c:v>6976</c:v>
                </c:pt>
                <c:pt idx="8525">
                  <c:v>6977</c:v>
                </c:pt>
                <c:pt idx="8526">
                  <c:v>6978</c:v>
                </c:pt>
                <c:pt idx="8527">
                  <c:v>6979</c:v>
                </c:pt>
                <c:pt idx="8528">
                  <c:v>6980</c:v>
                </c:pt>
                <c:pt idx="8529">
                  <c:v>6980</c:v>
                </c:pt>
                <c:pt idx="8530">
                  <c:v>6981</c:v>
                </c:pt>
                <c:pt idx="8531">
                  <c:v>6982</c:v>
                </c:pt>
                <c:pt idx="8532">
                  <c:v>6983</c:v>
                </c:pt>
                <c:pt idx="8533">
                  <c:v>6984</c:v>
                </c:pt>
                <c:pt idx="8534">
                  <c:v>6984</c:v>
                </c:pt>
                <c:pt idx="8535">
                  <c:v>6985</c:v>
                </c:pt>
                <c:pt idx="8536">
                  <c:v>6986</c:v>
                </c:pt>
                <c:pt idx="8537">
                  <c:v>6987</c:v>
                </c:pt>
                <c:pt idx="8538">
                  <c:v>6988</c:v>
                </c:pt>
                <c:pt idx="8539">
                  <c:v>6989</c:v>
                </c:pt>
                <c:pt idx="8540">
                  <c:v>6990</c:v>
                </c:pt>
                <c:pt idx="8541">
                  <c:v>6991</c:v>
                </c:pt>
                <c:pt idx="8542">
                  <c:v>6992</c:v>
                </c:pt>
                <c:pt idx="8543">
                  <c:v>6993</c:v>
                </c:pt>
                <c:pt idx="8544">
                  <c:v>6994</c:v>
                </c:pt>
                <c:pt idx="8545">
                  <c:v>6994</c:v>
                </c:pt>
                <c:pt idx="8546">
                  <c:v>6995</c:v>
                </c:pt>
                <c:pt idx="8547">
                  <c:v>6996</c:v>
                </c:pt>
                <c:pt idx="8548">
                  <c:v>6997</c:v>
                </c:pt>
                <c:pt idx="8549">
                  <c:v>6998</c:v>
                </c:pt>
                <c:pt idx="8550">
                  <c:v>6999</c:v>
                </c:pt>
                <c:pt idx="8551">
                  <c:v>7000</c:v>
                </c:pt>
                <c:pt idx="8552">
                  <c:v>7001</c:v>
                </c:pt>
                <c:pt idx="8553">
                  <c:v>7001</c:v>
                </c:pt>
                <c:pt idx="8554">
                  <c:v>7001</c:v>
                </c:pt>
                <c:pt idx="8555">
                  <c:v>7002</c:v>
                </c:pt>
                <c:pt idx="8556">
                  <c:v>7003</c:v>
                </c:pt>
                <c:pt idx="8557">
                  <c:v>7004</c:v>
                </c:pt>
                <c:pt idx="8558">
                  <c:v>7005</c:v>
                </c:pt>
                <c:pt idx="8559">
                  <c:v>7005</c:v>
                </c:pt>
                <c:pt idx="8560">
                  <c:v>7005</c:v>
                </c:pt>
                <c:pt idx="8561">
                  <c:v>7005</c:v>
                </c:pt>
                <c:pt idx="8562">
                  <c:v>7006</c:v>
                </c:pt>
                <c:pt idx="8563">
                  <c:v>7007</c:v>
                </c:pt>
                <c:pt idx="8564">
                  <c:v>7008</c:v>
                </c:pt>
                <c:pt idx="8565">
                  <c:v>7009</c:v>
                </c:pt>
                <c:pt idx="8566">
                  <c:v>7010</c:v>
                </c:pt>
                <c:pt idx="8567">
                  <c:v>7011</c:v>
                </c:pt>
                <c:pt idx="8568">
                  <c:v>7011</c:v>
                </c:pt>
                <c:pt idx="8569">
                  <c:v>7012</c:v>
                </c:pt>
                <c:pt idx="8570">
                  <c:v>7012</c:v>
                </c:pt>
                <c:pt idx="8571">
                  <c:v>7013</c:v>
                </c:pt>
                <c:pt idx="8572">
                  <c:v>7014</c:v>
                </c:pt>
                <c:pt idx="8573">
                  <c:v>7015</c:v>
                </c:pt>
                <c:pt idx="8574">
                  <c:v>7016</c:v>
                </c:pt>
                <c:pt idx="8575">
                  <c:v>7017</c:v>
                </c:pt>
                <c:pt idx="8576">
                  <c:v>7018</c:v>
                </c:pt>
                <c:pt idx="8577">
                  <c:v>7018</c:v>
                </c:pt>
                <c:pt idx="8578">
                  <c:v>7019</c:v>
                </c:pt>
                <c:pt idx="8579">
                  <c:v>7020</c:v>
                </c:pt>
                <c:pt idx="8580">
                  <c:v>7021</c:v>
                </c:pt>
                <c:pt idx="8581">
                  <c:v>7022</c:v>
                </c:pt>
                <c:pt idx="8582">
                  <c:v>7023</c:v>
                </c:pt>
                <c:pt idx="8583">
                  <c:v>7024</c:v>
                </c:pt>
                <c:pt idx="8584">
                  <c:v>7025</c:v>
                </c:pt>
                <c:pt idx="8585">
                  <c:v>7026</c:v>
                </c:pt>
                <c:pt idx="8586">
                  <c:v>7027</c:v>
                </c:pt>
                <c:pt idx="8587">
                  <c:v>7028</c:v>
                </c:pt>
                <c:pt idx="8588">
                  <c:v>7029</c:v>
                </c:pt>
                <c:pt idx="8589">
                  <c:v>7029</c:v>
                </c:pt>
                <c:pt idx="8590">
                  <c:v>7030</c:v>
                </c:pt>
                <c:pt idx="8591">
                  <c:v>7031</c:v>
                </c:pt>
                <c:pt idx="8592">
                  <c:v>7032</c:v>
                </c:pt>
                <c:pt idx="8593">
                  <c:v>7033</c:v>
                </c:pt>
                <c:pt idx="8594">
                  <c:v>7034</c:v>
                </c:pt>
                <c:pt idx="8595">
                  <c:v>7035</c:v>
                </c:pt>
                <c:pt idx="8596">
                  <c:v>7035</c:v>
                </c:pt>
                <c:pt idx="8597">
                  <c:v>7036</c:v>
                </c:pt>
                <c:pt idx="8598">
                  <c:v>7037</c:v>
                </c:pt>
                <c:pt idx="8599">
                  <c:v>7038</c:v>
                </c:pt>
                <c:pt idx="8600">
                  <c:v>7039</c:v>
                </c:pt>
                <c:pt idx="8601">
                  <c:v>7040</c:v>
                </c:pt>
                <c:pt idx="8602">
                  <c:v>7041</c:v>
                </c:pt>
                <c:pt idx="8603">
                  <c:v>7042</c:v>
                </c:pt>
                <c:pt idx="8604">
                  <c:v>7043</c:v>
                </c:pt>
                <c:pt idx="8605">
                  <c:v>7044</c:v>
                </c:pt>
                <c:pt idx="8606">
                  <c:v>7044</c:v>
                </c:pt>
                <c:pt idx="8607">
                  <c:v>7045</c:v>
                </c:pt>
                <c:pt idx="8608">
                  <c:v>7046</c:v>
                </c:pt>
                <c:pt idx="8609">
                  <c:v>7047</c:v>
                </c:pt>
                <c:pt idx="8610">
                  <c:v>7048</c:v>
                </c:pt>
                <c:pt idx="8611">
                  <c:v>7049</c:v>
                </c:pt>
                <c:pt idx="8612">
                  <c:v>7050</c:v>
                </c:pt>
                <c:pt idx="8613">
                  <c:v>7051</c:v>
                </c:pt>
                <c:pt idx="8614">
                  <c:v>7052</c:v>
                </c:pt>
                <c:pt idx="8615">
                  <c:v>7053</c:v>
                </c:pt>
                <c:pt idx="8616">
                  <c:v>7054</c:v>
                </c:pt>
                <c:pt idx="8617">
                  <c:v>7055</c:v>
                </c:pt>
                <c:pt idx="8618">
                  <c:v>7055</c:v>
                </c:pt>
                <c:pt idx="8619">
                  <c:v>7055</c:v>
                </c:pt>
                <c:pt idx="8620">
                  <c:v>7056</c:v>
                </c:pt>
                <c:pt idx="8621">
                  <c:v>7056</c:v>
                </c:pt>
                <c:pt idx="8622">
                  <c:v>7057</c:v>
                </c:pt>
                <c:pt idx="8623">
                  <c:v>7057</c:v>
                </c:pt>
                <c:pt idx="8624">
                  <c:v>7057</c:v>
                </c:pt>
                <c:pt idx="8625">
                  <c:v>7057</c:v>
                </c:pt>
                <c:pt idx="8626">
                  <c:v>7057</c:v>
                </c:pt>
                <c:pt idx="8627">
                  <c:v>7058</c:v>
                </c:pt>
                <c:pt idx="8628">
                  <c:v>7058</c:v>
                </c:pt>
                <c:pt idx="8629">
                  <c:v>7059</c:v>
                </c:pt>
                <c:pt idx="8630">
                  <c:v>7060</c:v>
                </c:pt>
                <c:pt idx="8631">
                  <c:v>7061</c:v>
                </c:pt>
                <c:pt idx="8632">
                  <c:v>7062</c:v>
                </c:pt>
                <c:pt idx="8633">
                  <c:v>7063</c:v>
                </c:pt>
                <c:pt idx="8634">
                  <c:v>7063</c:v>
                </c:pt>
                <c:pt idx="8635">
                  <c:v>7064</c:v>
                </c:pt>
                <c:pt idx="8636">
                  <c:v>7065</c:v>
                </c:pt>
                <c:pt idx="8637">
                  <c:v>7066</c:v>
                </c:pt>
                <c:pt idx="8638">
                  <c:v>7067</c:v>
                </c:pt>
                <c:pt idx="8639">
                  <c:v>7068</c:v>
                </c:pt>
                <c:pt idx="8640">
                  <c:v>7068</c:v>
                </c:pt>
                <c:pt idx="8641">
                  <c:v>7068</c:v>
                </c:pt>
                <c:pt idx="8642">
                  <c:v>7069</c:v>
                </c:pt>
                <c:pt idx="8643">
                  <c:v>7070</c:v>
                </c:pt>
                <c:pt idx="8644">
                  <c:v>7071</c:v>
                </c:pt>
                <c:pt idx="8645">
                  <c:v>7072</c:v>
                </c:pt>
                <c:pt idx="8646">
                  <c:v>7073</c:v>
                </c:pt>
                <c:pt idx="8647">
                  <c:v>7073</c:v>
                </c:pt>
                <c:pt idx="8648">
                  <c:v>7074</c:v>
                </c:pt>
                <c:pt idx="8649">
                  <c:v>7075</c:v>
                </c:pt>
                <c:pt idx="8650">
                  <c:v>7076</c:v>
                </c:pt>
                <c:pt idx="8651">
                  <c:v>7077</c:v>
                </c:pt>
                <c:pt idx="8652">
                  <c:v>7078</c:v>
                </c:pt>
                <c:pt idx="8653">
                  <c:v>7079</c:v>
                </c:pt>
                <c:pt idx="8654">
                  <c:v>7080</c:v>
                </c:pt>
                <c:pt idx="8655">
                  <c:v>7081</c:v>
                </c:pt>
                <c:pt idx="8656">
                  <c:v>7081</c:v>
                </c:pt>
                <c:pt idx="8657">
                  <c:v>7082</c:v>
                </c:pt>
                <c:pt idx="8658">
                  <c:v>7083</c:v>
                </c:pt>
                <c:pt idx="8659">
                  <c:v>7084</c:v>
                </c:pt>
                <c:pt idx="8660">
                  <c:v>7084</c:v>
                </c:pt>
                <c:pt idx="8661">
                  <c:v>7085</c:v>
                </c:pt>
                <c:pt idx="8662">
                  <c:v>7086</c:v>
                </c:pt>
                <c:pt idx="8663">
                  <c:v>7086</c:v>
                </c:pt>
                <c:pt idx="8664">
                  <c:v>7087</c:v>
                </c:pt>
                <c:pt idx="8665">
                  <c:v>7087</c:v>
                </c:pt>
                <c:pt idx="8666">
                  <c:v>7087</c:v>
                </c:pt>
                <c:pt idx="8667">
                  <c:v>7088</c:v>
                </c:pt>
                <c:pt idx="8668">
                  <c:v>7089</c:v>
                </c:pt>
                <c:pt idx="8669">
                  <c:v>7089</c:v>
                </c:pt>
                <c:pt idx="8670">
                  <c:v>7090</c:v>
                </c:pt>
                <c:pt idx="8671">
                  <c:v>7091</c:v>
                </c:pt>
                <c:pt idx="8672">
                  <c:v>7092</c:v>
                </c:pt>
                <c:pt idx="8673">
                  <c:v>7093</c:v>
                </c:pt>
                <c:pt idx="8674">
                  <c:v>7094</c:v>
                </c:pt>
                <c:pt idx="8675">
                  <c:v>7095</c:v>
                </c:pt>
                <c:pt idx="8676">
                  <c:v>7095</c:v>
                </c:pt>
                <c:pt idx="8677">
                  <c:v>7096</c:v>
                </c:pt>
                <c:pt idx="8678">
                  <c:v>7097</c:v>
                </c:pt>
                <c:pt idx="8679">
                  <c:v>7098</c:v>
                </c:pt>
                <c:pt idx="8680">
                  <c:v>7099</c:v>
                </c:pt>
                <c:pt idx="8681">
                  <c:v>7099</c:v>
                </c:pt>
                <c:pt idx="8682">
                  <c:v>7099</c:v>
                </c:pt>
                <c:pt idx="8683">
                  <c:v>7100</c:v>
                </c:pt>
                <c:pt idx="8684">
                  <c:v>7101</c:v>
                </c:pt>
                <c:pt idx="8685">
                  <c:v>7102</c:v>
                </c:pt>
                <c:pt idx="8686">
                  <c:v>7103</c:v>
                </c:pt>
                <c:pt idx="8687">
                  <c:v>7104</c:v>
                </c:pt>
                <c:pt idx="8688">
                  <c:v>7105</c:v>
                </c:pt>
                <c:pt idx="8689">
                  <c:v>7105</c:v>
                </c:pt>
                <c:pt idx="8690">
                  <c:v>7105</c:v>
                </c:pt>
                <c:pt idx="8691">
                  <c:v>7106</c:v>
                </c:pt>
                <c:pt idx="8692">
                  <c:v>7106</c:v>
                </c:pt>
                <c:pt idx="8693">
                  <c:v>7106</c:v>
                </c:pt>
                <c:pt idx="8694">
                  <c:v>7107</c:v>
                </c:pt>
                <c:pt idx="8695">
                  <c:v>7108</c:v>
                </c:pt>
                <c:pt idx="8696">
                  <c:v>7109</c:v>
                </c:pt>
                <c:pt idx="8697">
                  <c:v>7110</c:v>
                </c:pt>
                <c:pt idx="8698">
                  <c:v>7110</c:v>
                </c:pt>
                <c:pt idx="8699">
                  <c:v>7111</c:v>
                </c:pt>
                <c:pt idx="8700">
                  <c:v>7112</c:v>
                </c:pt>
                <c:pt idx="8701">
                  <c:v>7112</c:v>
                </c:pt>
                <c:pt idx="8702">
                  <c:v>7112</c:v>
                </c:pt>
                <c:pt idx="8703">
                  <c:v>7113</c:v>
                </c:pt>
                <c:pt idx="8704">
                  <c:v>7114</c:v>
                </c:pt>
                <c:pt idx="8705">
                  <c:v>7114</c:v>
                </c:pt>
                <c:pt idx="8706">
                  <c:v>7115</c:v>
                </c:pt>
                <c:pt idx="8707">
                  <c:v>7115</c:v>
                </c:pt>
                <c:pt idx="8708">
                  <c:v>7115</c:v>
                </c:pt>
                <c:pt idx="8709">
                  <c:v>7116</c:v>
                </c:pt>
                <c:pt idx="8710">
                  <c:v>7117</c:v>
                </c:pt>
                <c:pt idx="8711">
                  <c:v>7118</c:v>
                </c:pt>
                <c:pt idx="8712">
                  <c:v>7119</c:v>
                </c:pt>
                <c:pt idx="8713">
                  <c:v>7119</c:v>
                </c:pt>
                <c:pt idx="8714">
                  <c:v>7120</c:v>
                </c:pt>
                <c:pt idx="8715">
                  <c:v>7121</c:v>
                </c:pt>
                <c:pt idx="8716">
                  <c:v>7122</c:v>
                </c:pt>
                <c:pt idx="8717">
                  <c:v>7123</c:v>
                </c:pt>
                <c:pt idx="8718">
                  <c:v>7123</c:v>
                </c:pt>
                <c:pt idx="8719">
                  <c:v>7124</c:v>
                </c:pt>
                <c:pt idx="8720">
                  <c:v>7124</c:v>
                </c:pt>
                <c:pt idx="8721">
                  <c:v>7124</c:v>
                </c:pt>
                <c:pt idx="8722">
                  <c:v>7124</c:v>
                </c:pt>
                <c:pt idx="8723">
                  <c:v>7124</c:v>
                </c:pt>
                <c:pt idx="8724">
                  <c:v>7125</c:v>
                </c:pt>
                <c:pt idx="8725">
                  <c:v>7126</c:v>
                </c:pt>
                <c:pt idx="8726">
                  <c:v>7127</c:v>
                </c:pt>
                <c:pt idx="8727">
                  <c:v>7128</c:v>
                </c:pt>
                <c:pt idx="8728">
                  <c:v>7129</c:v>
                </c:pt>
                <c:pt idx="8729">
                  <c:v>7130</c:v>
                </c:pt>
                <c:pt idx="8730">
                  <c:v>7131</c:v>
                </c:pt>
                <c:pt idx="8731">
                  <c:v>7132</c:v>
                </c:pt>
                <c:pt idx="8732">
                  <c:v>7133</c:v>
                </c:pt>
                <c:pt idx="8733">
                  <c:v>7134</c:v>
                </c:pt>
                <c:pt idx="8734">
                  <c:v>7135</c:v>
                </c:pt>
                <c:pt idx="8735">
                  <c:v>7136</c:v>
                </c:pt>
                <c:pt idx="8736">
                  <c:v>7137</c:v>
                </c:pt>
                <c:pt idx="8737">
                  <c:v>7138</c:v>
                </c:pt>
                <c:pt idx="8738">
                  <c:v>7138</c:v>
                </c:pt>
                <c:pt idx="8739">
                  <c:v>7139</c:v>
                </c:pt>
                <c:pt idx="8740">
                  <c:v>7140</c:v>
                </c:pt>
                <c:pt idx="8741">
                  <c:v>7141</c:v>
                </c:pt>
                <c:pt idx="8742">
                  <c:v>7142</c:v>
                </c:pt>
                <c:pt idx="8743">
                  <c:v>7142</c:v>
                </c:pt>
                <c:pt idx="8744">
                  <c:v>7143</c:v>
                </c:pt>
                <c:pt idx="8745">
                  <c:v>7143</c:v>
                </c:pt>
                <c:pt idx="8746">
                  <c:v>7144</c:v>
                </c:pt>
                <c:pt idx="8747">
                  <c:v>7145</c:v>
                </c:pt>
                <c:pt idx="8748">
                  <c:v>7146</c:v>
                </c:pt>
                <c:pt idx="8749">
                  <c:v>7147</c:v>
                </c:pt>
                <c:pt idx="8750">
                  <c:v>7148</c:v>
                </c:pt>
                <c:pt idx="8751">
                  <c:v>7149</c:v>
                </c:pt>
                <c:pt idx="8752">
                  <c:v>7150</c:v>
                </c:pt>
                <c:pt idx="8753">
                  <c:v>7150</c:v>
                </c:pt>
                <c:pt idx="8754">
                  <c:v>7151</c:v>
                </c:pt>
                <c:pt idx="8755">
                  <c:v>7152</c:v>
                </c:pt>
                <c:pt idx="8756">
                  <c:v>7153</c:v>
                </c:pt>
                <c:pt idx="8757">
                  <c:v>7154</c:v>
                </c:pt>
                <c:pt idx="8758">
                  <c:v>7155</c:v>
                </c:pt>
                <c:pt idx="8759">
                  <c:v>7156</c:v>
                </c:pt>
                <c:pt idx="8760">
                  <c:v>7157</c:v>
                </c:pt>
                <c:pt idx="8761">
                  <c:v>7158</c:v>
                </c:pt>
                <c:pt idx="8762">
                  <c:v>7159</c:v>
                </c:pt>
                <c:pt idx="8763">
                  <c:v>7160</c:v>
                </c:pt>
                <c:pt idx="8764">
                  <c:v>7161</c:v>
                </c:pt>
                <c:pt idx="8765">
                  <c:v>7162</c:v>
                </c:pt>
                <c:pt idx="8766">
                  <c:v>7163</c:v>
                </c:pt>
                <c:pt idx="8767">
                  <c:v>7164</c:v>
                </c:pt>
                <c:pt idx="8768">
                  <c:v>7165</c:v>
                </c:pt>
                <c:pt idx="8769">
                  <c:v>7166</c:v>
                </c:pt>
                <c:pt idx="8770">
                  <c:v>7167</c:v>
                </c:pt>
                <c:pt idx="8771">
                  <c:v>7168</c:v>
                </c:pt>
                <c:pt idx="8772">
                  <c:v>7169</c:v>
                </c:pt>
                <c:pt idx="8773">
                  <c:v>7170</c:v>
                </c:pt>
                <c:pt idx="8774">
                  <c:v>7171</c:v>
                </c:pt>
                <c:pt idx="8775">
                  <c:v>7172</c:v>
                </c:pt>
                <c:pt idx="8776">
                  <c:v>7173</c:v>
                </c:pt>
                <c:pt idx="8777">
                  <c:v>7174</c:v>
                </c:pt>
                <c:pt idx="8778">
                  <c:v>7175</c:v>
                </c:pt>
                <c:pt idx="8779">
                  <c:v>7176</c:v>
                </c:pt>
                <c:pt idx="8780">
                  <c:v>7176</c:v>
                </c:pt>
                <c:pt idx="8781">
                  <c:v>7177</c:v>
                </c:pt>
                <c:pt idx="8782">
                  <c:v>7178</c:v>
                </c:pt>
                <c:pt idx="8783">
                  <c:v>7179</c:v>
                </c:pt>
                <c:pt idx="8784">
                  <c:v>7180</c:v>
                </c:pt>
                <c:pt idx="8785">
                  <c:v>7181</c:v>
                </c:pt>
                <c:pt idx="8786">
                  <c:v>7182</c:v>
                </c:pt>
                <c:pt idx="8787">
                  <c:v>7183</c:v>
                </c:pt>
                <c:pt idx="8788">
                  <c:v>7184</c:v>
                </c:pt>
                <c:pt idx="8789">
                  <c:v>7185</c:v>
                </c:pt>
                <c:pt idx="8790">
                  <c:v>7186</c:v>
                </c:pt>
                <c:pt idx="8791">
                  <c:v>7187</c:v>
                </c:pt>
                <c:pt idx="8792">
                  <c:v>7188</c:v>
                </c:pt>
                <c:pt idx="8793">
                  <c:v>7189</c:v>
                </c:pt>
                <c:pt idx="8794">
                  <c:v>7190</c:v>
                </c:pt>
                <c:pt idx="8795">
                  <c:v>7191</c:v>
                </c:pt>
                <c:pt idx="8796">
                  <c:v>7191</c:v>
                </c:pt>
                <c:pt idx="8797">
                  <c:v>7192</c:v>
                </c:pt>
                <c:pt idx="8798">
                  <c:v>7193</c:v>
                </c:pt>
                <c:pt idx="8799">
                  <c:v>7194</c:v>
                </c:pt>
                <c:pt idx="8800">
                  <c:v>7195</c:v>
                </c:pt>
                <c:pt idx="8801">
                  <c:v>7196</c:v>
                </c:pt>
                <c:pt idx="8802">
                  <c:v>7197</c:v>
                </c:pt>
                <c:pt idx="8803">
                  <c:v>7197</c:v>
                </c:pt>
                <c:pt idx="8804">
                  <c:v>7198</c:v>
                </c:pt>
                <c:pt idx="8805">
                  <c:v>7199</c:v>
                </c:pt>
                <c:pt idx="8806">
                  <c:v>7200</c:v>
                </c:pt>
                <c:pt idx="8807">
                  <c:v>7201</c:v>
                </c:pt>
                <c:pt idx="8808">
                  <c:v>7202</c:v>
                </c:pt>
                <c:pt idx="8809">
                  <c:v>7203</c:v>
                </c:pt>
                <c:pt idx="8810">
                  <c:v>7204</c:v>
                </c:pt>
                <c:pt idx="8811">
                  <c:v>7205</c:v>
                </c:pt>
                <c:pt idx="8812">
                  <c:v>7206</c:v>
                </c:pt>
                <c:pt idx="8813">
                  <c:v>7207</c:v>
                </c:pt>
                <c:pt idx="8814">
                  <c:v>7207</c:v>
                </c:pt>
                <c:pt idx="8815">
                  <c:v>7207</c:v>
                </c:pt>
                <c:pt idx="8816">
                  <c:v>7208</c:v>
                </c:pt>
                <c:pt idx="8817">
                  <c:v>7209</c:v>
                </c:pt>
                <c:pt idx="8818">
                  <c:v>7210</c:v>
                </c:pt>
                <c:pt idx="8819">
                  <c:v>7211</c:v>
                </c:pt>
                <c:pt idx="8820">
                  <c:v>7212</c:v>
                </c:pt>
                <c:pt idx="8821">
                  <c:v>7213</c:v>
                </c:pt>
                <c:pt idx="8822">
                  <c:v>7213</c:v>
                </c:pt>
                <c:pt idx="8823">
                  <c:v>7214</c:v>
                </c:pt>
                <c:pt idx="8824">
                  <c:v>7215</c:v>
                </c:pt>
                <c:pt idx="8825">
                  <c:v>7216</c:v>
                </c:pt>
                <c:pt idx="8826">
                  <c:v>7217</c:v>
                </c:pt>
                <c:pt idx="8827">
                  <c:v>7217</c:v>
                </c:pt>
                <c:pt idx="8828">
                  <c:v>7218</c:v>
                </c:pt>
                <c:pt idx="8829">
                  <c:v>7219</c:v>
                </c:pt>
                <c:pt idx="8830">
                  <c:v>7220</c:v>
                </c:pt>
                <c:pt idx="8831">
                  <c:v>7221</c:v>
                </c:pt>
                <c:pt idx="8832">
                  <c:v>7222</c:v>
                </c:pt>
                <c:pt idx="8833">
                  <c:v>7223</c:v>
                </c:pt>
                <c:pt idx="8834">
                  <c:v>7224</c:v>
                </c:pt>
                <c:pt idx="8835">
                  <c:v>7225</c:v>
                </c:pt>
                <c:pt idx="8836">
                  <c:v>7226</c:v>
                </c:pt>
                <c:pt idx="8837">
                  <c:v>7227</c:v>
                </c:pt>
                <c:pt idx="8838">
                  <c:v>7227</c:v>
                </c:pt>
                <c:pt idx="8839">
                  <c:v>7227</c:v>
                </c:pt>
                <c:pt idx="8840">
                  <c:v>7228</c:v>
                </c:pt>
                <c:pt idx="8841">
                  <c:v>7229</c:v>
                </c:pt>
                <c:pt idx="8842">
                  <c:v>7229</c:v>
                </c:pt>
                <c:pt idx="8843">
                  <c:v>7230</c:v>
                </c:pt>
                <c:pt idx="8844">
                  <c:v>7231</c:v>
                </c:pt>
                <c:pt idx="8845">
                  <c:v>7232</c:v>
                </c:pt>
                <c:pt idx="8846">
                  <c:v>7233</c:v>
                </c:pt>
                <c:pt idx="8847">
                  <c:v>7234</c:v>
                </c:pt>
                <c:pt idx="8848">
                  <c:v>7235</c:v>
                </c:pt>
                <c:pt idx="8849">
                  <c:v>7236</c:v>
                </c:pt>
                <c:pt idx="8850">
                  <c:v>7237</c:v>
                </c:pt>
                <c:pt idx="8851">
                  <c:v>7238</c:v>
                </c:pt>
                <c:pt idx="8852">
                  <c:v>7239</c:v>
                </c:pt>
                <c:pt idx="8853">
                  <c:v>7240</c:v>
                </c:pt>
                <c:pt idx="8854">
                  <c:v>7241</c:v>
                </c:pt>
                <c:pt idx="8855">
                  <c:v>7242</c:v>
                </c:pt>
                <c:pt idx="8856">
                  <c:v>7243</c:v>
                </c:pt>
                <c:pt idx="8857">
                  <c:v>7244</c:v>
                </c:pt>
                <c:pt idx="8858">
                  <c:v>7245</c:v>
                </c:pt>
                <c:pt idx="8859">
                  <c:v>7246</c:v>
                </c:pt>
                <c:pt idx="8860">
                  <c:v>7247</c:v>
                </c:pt>
                <c:pt idx="8861">
                  <c:v>7248</c:v>
                </c:pt>
                <c:pt idx="8862">
                  <c:v>7249</c:v>
                </c:pt>
                <c:pt idx="8863">
                  <c:v>7250</c:v>
                </c:pt>
                <c:pt idx="8864">
                  <c:v>7251</c:v>
                </c:pt>
                <c:pt idx="8865">
                  <c:v>7252</c:v>
                </c:pt>
                <c:pt idx="8866">
                  <c:v>7253</c:v>
                </c:pt>
                <c:pt idx="8867">
                  <c:v>7254</c:v>
                </c:pt>
                <c:pt idx="8868">
                  <c:v>7255</c:v>
                </c:pt>
                <c:pt idx="8869">
                  <c:v>7256</c:v>
                </c:pt>
                <c:pt idx="8870">
                  <c:v>7257</c:v>
                </c:pt>
                <c:pt idx="8871">
                  <c:v>7258</c:v>
                </c:pt>
                <c:pt idx="8872">
                  <c:v>7259</c:v>
                </c:pt>
                <c:pt idx="8873">
                  <c:v>7260</c:v>
                </c:pt>
                <c:pt idx="8874">
                  <c:v>7261</c:v>
                </c:pt>
                <c:pt idx="8875">
                  <c:v>7262</c:v>
                </c:pt>
                <c:pt idx="8876">
                  <c:v>7263</c:v>
                </c:pt>
                <c:pt idx="8877">
                  <c:v>7264</c:v>
                </c:pt>
                <c:pt idx="8878">
                  <c:v>7265</c:v>
                </c:pt>
                <c:pt idx="8879">
                  <c:v>7266</c:v>
                </c:pt>
                <c:pt idx="8880">
                  <c:v>7267</c:v>
                </c:pt>
                <c:pt idx="8881">
                  <c:v>7268</c:v>
                </c:pt>
                <c:pt idx="8882">
                  <c:v>7269</c:v>
                </c:pt>
                <c:pt idx="8883">
                  <c:v>7270</c:v>
                </c:pt>
                <c:pt idx="8884">
                  <c:v>7271</c:v>
                </c:pt>
                <c:pt idx="8885">
                  <c:v>7272</c:v>
                </c:pt>
                <c:pt idx="8886">
                  <c:v>7273</c:v>
                </c:pt>
                <c:pt idx="8887">
                  <c:v>7274</c:v>
                </c:pt>
                <c:pt idx="8888">
                  <c:v>7274</c:v>
                </c:pt>
                <c:pt idx="8889">
                  <c:v>7275</c:v>
                </c:pt>
                <c:pt idx="8890">
                  <c:v>7276</c:v>
                </c:pt>
                <c:pt idx="8891">
                  <c:v>7277</c:v>
                </c:pt>
                <c:pt idx="8892">
                  <c:v>7278</c:v>
                </c:pt>
                <c:pt idx="8893">
                  <c:v>7279</c:v>
                </c:pt>
                <c:pt idx="8894">
                  <c:v>7280</c:v>
                </c:pt>
                <c:pt idx="8895">
                  <c:v>7281</c:v>
                </c:pt>
                <c:pt idx="8896">
                  <c:v>7282</c:v>
                </c:pt>
                <c:pt idx="8897">
                  <c:v>7283</c:v>
                </c:pt>
                <c:pt idx="8898">
                  <c:v>7284</c:v>
                </c:pt>
                <c:pt idx="8899">
                  <c:v>7285</c:v>
                </c:pt>
                <c:pt idx="8900">
                  <c:v>7285</c:v>
                </c:pt>
                <c:pt idx="8901">
                  <c:v>7286</c:v>
                </c:pt>
                <c:pt idx="8902">
                  <c:v>7286</c:v>
                </c:pt>
                <c:pt idx="8903">
                  <c:v>7286</c:v>
                </c:pt>
                <c:pt idx="8904">
                  <c:v>7287</c:v>
                </c:pt>
                <c:pt idx="8905">
                  <c:v>7288</c:v>
                </c:pt>
                <c:pt idx="8906">
                  <c:v>7289</c:v>
                </c:pt>
                <c:pt idx="8907">
                  <c:v>7290</c:v>
                </c:pt>
                <c:pt idx="8908">
                  <c:v>7291</c:v>
                </c:pt>
                <c:pt idx="8909">
                  <c:v>7292</c:v>
                </c:pt>
                <c:pt idx="8910">
                  <c:v>7293</c:v>
                </c:pt>
                <c:pt idx="8911">
                  <c:v>7294</c:v>
                </c:pt>
                <c:pt idx="8912">
                  <c:v>7295</c:v>
                </c:pt>
                <c:pt idx="8913">
                  <c:v>7296</c:v>
                </c:pt>
                <c:pt idx="8914">
                  <c:v>7297</c:v>
                </c:pt>
                <c:pt idx="8915">
                  <c:v>7298</c:v>
                </c:pt>
                <c:pt idx="8916">
                  <c:v>7299</c:v>
                </c:pt>
                <c:pt idx="8917">
                  <c:v>7300</c:v>
                </c:pt>
                <c:pt idx="8918">
                  <c:v>7301</c:v>
                </c:pt>
                <c:pt idx="8919">
                  <c:v>7302</c:v>
                </c:pt>
                <c:pt idx="8920">
                  <c:v>7303</c:v>
                </c:pt>
                <c:pt idx="8921">
                  <c:v>7303</c:v>
                </c:pt>
                <c:pt idx="8922">
                  <c:v>7303</c:v>
                </c:pt>
                <c:pt idx="8923">
                  <c:v>7303</c:v>
                </c:pt>
                <c:pt idx="8924">
                  <c:v>7304</c:v>
                </c:pt>
                <c:pt idx="8925">
                  <c:v>7304</c:v>
                </c:pt>
                <c:pt idx="8926">
                  <c:v>7305</c:v>
                </c:pt>
                <c:pt idx="8927">
                  <c:v>7306</c:v>
                </c:pt>
                <c:pt idx="8928">
                  <c:v>7307</c:v>
                </c:pt>
                <c:pt idx="8929">
                  <c:v>7308</c:v>
                </c:pt>
                <c:pt idx="8930">
                  <c:v>7309</c:v>
                </c:pt>
                <c:pt idx="8931">
                  <c:v>7310</c:v>
                </c:pt>
                <c:pt idx="8932">
                  <c:v>7311</c:v>
                </c:pt>
                <c:pt idx="8933">
                  <c:v>7312</c:v>
                </c:pt>
                <c:pt idx="8934">
                  <c:v>7313</c:v>
                </c:pt>
                <c:pt idx="8935">
                  <c:v>7314</c:v>
                </c:pt>
                <c:pt idx="8936">
                  <c:v>7315</c:v>
                </c:pt>
                <c:pt idx="8937">
                  <c:v>7316</c:v>
                </c:pt>
                <c:pt idx="8938">
                  <c:v>7316</c:v>
                </c:pt>
                <c:pt idx="8939">
                  <c:v>7316</c:v>
                </c:pt>
                <c:pt idx="8940">
                  <c:v>7317</c:v>
                </c:pt>
                <c:pt idx="8941">
                  <c:v>7318</c:v>
                </c:pt>
                <c:pt idx="8942">
                  <c:v>7319</c:v>
                </c:pt>
                <c:pt idx="8943">
                  <c:v>7320</c:v>
                </c:pt>
                <c:pt idx="8944">
                  <c:v>7320</c:v>
                </c:pt>
                <c:pt idx="8945">
                  <c:v>7321</c:v>
                </c:pt>
                <c:pt idx="8946">
                  <c:v>7322</c:v>
                </c:pt>
                <c:pt idx="8947">
                  <c:v>7322</c:v>
                </c:pt>
                <c:pt idx="8948">
                  <c:v>7322</c:v>
                </c:pt>
                <c:pt idx="8949">
                  <c:v>7323</c:v>
                </c:pt>
                <c:pt idx="8950">
                  <c:v>7324</c:v>
                </c:pt>
                <c:pt idx="8951">
                  <c:v>7325</c:v>
                </c:pt>
                <c:pt idx="8952">
                  <c:v>7326</c:v>
                </c:pt>
                <c:pt idx="8953">
                  <c:v>7327</c:v>
                </c:pt>
                <c:pt idx="8954">
                  <c:v>7328</c:v>
                </c:pt>
                <c:pt idx="8955">
                  <c:v>7329</c:v>
                </c:pt>
                <c:pt idx="8956">
                  <c:v>7330</c:v>
                </c:pt>
                <c:pt idx="8957">
                  <c:v>7331</c:v>
                </c:pt>
                <c:pt idx="8958">
                  <c:v>7332</c:v>
                </c:pt>
                <c:pt idx="8959">
                  <c:v>7333</c:v>
                </c:pt>
                <c:pt idx="8960">
                  <c:v>7334</c:v>
                </c:pt>
                <c:pt idx="8961">
                  <c:v>7335</c:v>
                </c:pt>
                <c:pt idx="8962">
                  <c:v>7336</c:v>
                </c:pt>
                <c:pt idx="8963">
                  <c:v>7336</c:v>
                </c:pt>
                <c:pt idx="8964">
                  <c:v>7337</c:v>
                </c:pt>
                <c:pt idx="8965">
                  <c:v>7338</c:v>
                </c:pt>
                <c:pt idx="8966">
                  <c:v>7339</c:v>
                </c:pt>
                <c:pt idx="8967">
                  <c:v>7340</c:v>
                </c:pt>
                <c:pt idx="8968">
                  <c:v>7341</c:v>
                </c:pt>
                <c:pt idx="8969">
                  <c:v>7342</c:v>
                </c:pt>
                <c:pt idx="8970">
                  <c:v>7343</c:v>
                </c:pt>
                <c:pt idx="8971">
                  <c:v>7344</c:v>
                </c:pt>
                <c:pt idx="8972">
                  <c:v>7345</c:v>
                </c:pt>
                <c:pt idx="8973">
                  <c:v>7346</c:v>
                </c:pt>
                <c:pt idx="8974">
                  <c:v>7347</c:v>
                </c:pt>
                <c:pt idx="8975">
                  <c:v>7348</c:v>
                </c:pt>
                <c:pt idx="8976">
                  <c:v>7349</c:v>
                </c:pt>
                <c:pt idx="8977">
                  <c:v>7350</c:v>
                </c:pt>
                <c:pt idx="8978">
                  <c:v>7351</c:v>
                </c:pt>
                <c:pt idx="8979">
                  <c:v>7352</c:v>
                </c:pt>
                <c:pt idx="8980">
                  <c:v>7352</c:v>
                </c:pt>
                <c:pt idx="8981">
                  <c:v>7352</c:v>
                </c:pt>
                <c:pt idx="8982">
                  <c:v>7353</c:v>
                </c:pt>
                <c:pt idx="8983">
                  <c:v>7354</c:v>
                </c:pt>
                <c:pt idx="8984">
                  <c:v>7354</c:v>
                </c:pt>
                <c:pt idx="8985">
                  <c:v>7355</c:v>
                </c:pt>
                <c:pt idx="8986">
                  <c:v>7356</c:v>
                </c:pt>
                <c:pt idx="8987">
                  <c:v>7357</c:v>
                </c:pt>
                <c:pt idx="8988">
                  <c:v>7358</c:v>
                </c:pt>
                <c:pt idx="8989">
                  <c:v>7358</c:v>
                </c:pt>
                <c:pt idx="8990">
                  <c:v>7358</c:v>
                </c:pt>
                <c:pt idx="8991">
                  <c:v>7359</c:v>
                </c:pt>
                <c:pt idx="8992">
                  <c:v>7360</c:v>
                </c:pt>
                <c:pt idx="8993">
                  <c:v>7361</c:v>
                </c:pt>
                <c:pt idx="8994">
                  <c:v>7362</c:v>
                </c:pt>
                <c:pt idx="8995">
                  <c:v>7363</c:v>
                </c:pt>
                <c:pt idx="8996">
                  <c:v>7364</c:v>
                </c:pt>
                <c:pt idx="8997">
                  <c:v>7365</c:v>
                </c:pt>
                <c:pt idx="8998">
                  <c:v>7366</c:v>
                </c:pt>
                <c:pt idx="8999">
                  <c:v>7367</c:v>
                </c:pt>
                <c:pt idx="9000">
                  <c:v>7368</c:v>
                </c:pt>
                <c:pt idx="9001">
                  <c:v>7369</c:v>
                </c:pt>
                <c:pt idx="9002">
                  <c:v>7370</c:v>
                </c:pt>
                <c:pt idx="9003">
                  <c:v>7371</c:v>
                </c:pt>
                <c:pt idx="9004">
                  <c:v>7372</c:v>
                </c:pt>
                <c:pt idx="9005">
                  <c:v>7373</c:v>
                </c:pt>
                <c:pt idx="9006">
                  <c:v>7374</c:v>
                </c:pt>
                <c:pt idx="9007">
                  <c:v>7375</c:v>
                </c:pt>
                <c:pt idx="9008">
                  <c:v>7376</c:v>
                </c:pt>
                <c:pt idx="9009">
                  <c:v>7377</c:v>
                </c:pt>
                <c:pt idx="9010">
                  <c:v>7378</c:v>
                </c:pt>
                <c:pt idx="9011">
                  <c:v>7378</c:v>
                </c:pt>
                <c:pt idx="9012">
                  <c:v>7378</c:v>
                </c:pt>
                <c:pt idx="9013">
                  <c:v>7379</c:v>
                </c:pt>
                <c:pt idx="9014">
                  <c:v>7380</c:v>
                </c:pt>
                <c:pt idx="9015">
                  <c:v>7381</c:v>
                </c:pt>
                <c:pt idx="9016">
                  <c:v>7382</c:v>
                </c:pt>
                <c:pt idx="9017">
                  <c:v>7383</c:v>
                </c:pt>
                <c:pt idx="9018">
                  <c:v>7384</c:v>
                </c:pt>
                <c:pt idx="9019">
                  <c:v>7385</c:v>
                </c:pt>
                <c:pt idx="9020">
                  <c:v>7386</c:v>
                </c:pt>
                <c:pt idx="9021">
                  <c:v>7387</c:v>
                </c:pt>
                <c:pt idx="9022">
                  <c:v>7388</c:v>
                </c:pt>
                <c:pt idx="9023">
                  <c:v>7389</c:v>
                </c:pt>
                <c:pt idx="9024">
                  <c:v>7390</c:v>
                </c:pt>
                <c:pt idx="9025">
                  <c:v>7391</c:v>
                </c:pt>
                <c:pt idx="9026">
                  <c:v>7392</c:v>
                </c:pt>
                <c:pt idx="9027">
                  <c:v>7393</c:v>
                </c:pt>
                <c:pt idx="9028">
                  <c:v>7394</c:v>
                </c:pt>
                <c:pt idx="9029">
                  <c:v>7395</c:v>
                </c:pt>
                <c:pt idx="9030">
                  <c:v>7396</c:v>
                </c:pt>
                <c:pt idx="9031">
                  <c:v>7397</c:v>
                </c:pt>
                <c:pt idx="9032">
                  <c:v>7398</c:v>
                </c:pt>
                <c:pt idx="9033">
                  <c:v>7399</c:v>
                </c:pt>
                <c:pt idx="9034">
                  <c:v>7400</c:v>
                </c:pt>
                <c:pt idx="9035">
                  <c:v>7401</c:v>
                </c:pt>
                <c:pt idx="9036">
                  <c:v>7402</c:v>
                </c:pt>
                <c:pt idx="9037">
                  <c:v>7403</c:v>
                </c:pt>
                <c:pt idx="9038">
                  <c:v>7403</c:v>
                </c:pt>
                <c:pt idx="9039">
                  <c:v>7404</c:v>
                </c:pt>
                <c:pt idx="9040">
                  <c:v>7404</c:v>
                </c:pt>
                <c:pt idx="9041">
                  <c:v>7405</c:v>
                </c:pt>
                <c:pt idx="9042">
                  <c:v>7406</c:v>
                </c:pt>
                <c:pt idx="9043">
                  <c:v>7407</c:v>
                </c:pt>
                <c:pt idx="9044">
                  <c:v>7408</c:v>
                </c:pt>
                <c:pt idx="9045">
                  <c:v>7409</c:v>
                </c:pt>
                <c:pt idx="9046">
                  <c:v>7410</c:v>
                </c:pt>
                <c:pt idx="9047">
                  <c:v>7410</c:v>
                </c:pt>
                <c:pt idx="9048">
                  <c:v>7410</c:v>
                </c:pt>
                <c:pt idx="9049">
                  <c:v>7411</c:v>
                </c:pt>
                <c:pt idx="9050">
                  <c:v>7411</c:v>
                </c:pt>
                <c:pt idx="9051">
                  <c:v>7412</c:v>
                </c:pt>
                <c:pt idx="9052">
                  <c:v>7413</c:v>
                </c:pt>
                <c:pt idx="9053">
                  <c:v>7414</c:v>
                </c:pt>
                <c:pt idx="9054">
                  <c:v>7415</c:v>
                </c:pt>
                <c:pt idx="9055">
                  <c:v>7415</c:v>
                </c:pt>
                <c:pt idx="9056">
                  <c:v>7416</c:v>
                </c:pt>
                <c:pt idx="9057">
                  <c:v>7417</c:v>
                </c:pt>
                <c:pt idx="9058">
                  <c:v>7418</c:v>
                </c:pt>
                <c:pt idx="9059">
                  <c:v>7418</c:v>
                </c:pt>
                <c:pt idx="9060">
                  <c:v>7419</c:v>
                </c:pt>
                <c:pt idx="9061">
                  <c:v>7419</c:v>
                </c:pt>
                <c:pt idx="9062">
                  <c:v>7419</c:v>
                </c:pt>
                <c:pt idx="9063">
                  <c:v>7420</c:v>
                </c:pt>
                <c:pt idx="9064">
                  <c:v>7420</c:v>
                </c:pt>
                <c:pt idx="9065">
                  <c:v>7421</c:v>
                </c:pt>
                <c:pt idx="9066">
                  <c:v>7422</c:v>
                </c:pt>
                <c:pt idx="9067">
                  <c:v>7423</c:v>
                </c:pt>
                <c:pt idx="9068">
                  <c:v>7423</c:v>
                </c:pt>
                <c:pt idx="9069">
                  <c:v>7423</c:v>
                </c:pt>
                <c:pt idx="9070">
                  <c:v>7424</c:v>
                </c:pt>
                <c:pt idx="9071">
                  <c:v>7425</c:v>
                </c:pt>
                <c:pt idx="9072">
                  <c:v>7426</c:v>
                </c:pt>
                <c:pt idx="9073">
                  <c:v>7427</c:v>
                </c:pt>
                <c:pt idx="9074">
                  <c:v>7428</c:v>
                </c:pt>
                <c:pt idx="9075">
                  <c:v>7429</c:v>
                </c:pt>
                <c:pt idx="9076">
                  <c:v>7430</c:v>
                </c:pt>
                <c:pt idx="9077">
                  <c:v>7431</c:v>
                </c:pt>
                <c:pt idx="9078">
                  <c:v>7432</c:v>
                </c:pt>
                <c:pt idx="9079">
                  <c:v>7433</c:v>
                </c:pt>
                <c:pt idx="9080">
                  <c:v>7434</c:v>
                </c:pt>
                <c:pt idx="9081">
                  <c:v>7435</c:v>
                </c:pt>
                <c:pt idx="9082">
                  <c:v>7436</c:v>
                </c:pt>
                <c:pt idx="9083">
                  <c:v>7437</c:v>
                </c:pt>
                <c:pt idx="9084">
                  <c:v>7438</c:v>
                </c:pt>
                <c:pt idx="9085">
                  <c:v>7438</c:v>
                </c:pt>
                <c:pt idx="9086">
                  <c:v>7439</c:v>
                </c:pt>
                <c:pt idx="9087">
                  <c:v>7440</c:v>
                </c:pt>
                <c:pt idx="9088">
                  <c:v>7440</c:v>
                </c:pt>
                <c:pt idx="9089">
                  <c:v>7441</c:v>
                </c:pt>
                <c:pt idx="9090">
                  <c:v>7441</c:v>
                </c:pt>
                <c:pt idx="9091">
                  <c:v>7441</c:v>
                </c:pt>
                <c:pt idx="9092">
                  <c:v>7441</c:v>
                </c:pt>
                <c:pt idx="9093">
                  <c:v>7442</c:v>
                </c:pt>
                <c:pt idx="9094">
                  <c:v>7443</c:v>
                </c:pt>
                <c:pt idx="9095">
                  <c:v>7444</c:v>
                </c:pt>
                <c:pt idx="9096">
                  <c:v>7445</c:v>
                </c:pt>
                <c:pt idx="9097">
                  <c:v>7446</c:v>
                </c:pt>
                <c:pt idx="9098">
                  <c:v>7447</c:v>
                </c:pt>
                <c:pt idx="9099">
                  <c:v>7448</c:v>
                </c:pt>
                <c:pt idx="9100">
                  <c:v>7449</c:v>
                </c:pt>
                <c:pt idx="9101">
                  <c:v>7449</c:v>
                </c:pt>
                <c:pt idx="9102">
                  <c:v>7449</c:v>
                </c:pt>
                <c:pt idx="9103">
                  <c:v>7449</c:v>
                </c:pt>
                <c:pt idx="9104">
                  <c:v>7449</c:v>
                </c:pt>
                <c:pt idx="9105">
                  <c:v>7450</c:v>
                </c:pt>
                <c:pt idx="9106">
                  <c:v>7451</c:v>
                </c:pt>
                <c:pt idx="9107">
                  <c:v>7452</c:v>
                </c:pt>
                <c:pt idx="9108">
                  <c:v>7452</c:v>
                </c:pt>
                <c:pt idx="9109">
                  <c:v>7452</c:v>
                </c:pt>
                <c:pt idx="9110">
                  <c:v>7453</c:v>
                </c:pt>
                <c:pt idx="9111">
                  <c:v>7454</c:v>
                </c:pt>
                <c:pt idx="9112">
                  <c:v>7455</c:v>
                </c:pt>
                <c:pt idx="9113">
                  <c:v>7456</c:v>
                </c:pt>
                <c:pt idx="9114">
                  <c:v>7457</c:v>
                </c:pt>
                <c:pt idx="9115">
                  <c:v>7458</c:v>
                </c:pt>
                <c:pt idx="9116">
                  <c:v>7459</c:v>
                </c:pt>
                <c:pt idx="9117">
                  <c:v>7460</c:v>
                </c:pt>
                <c:pt idx="9118">
                  <c:v>7460</c:v>
                </c:pt>
                <c:pt idx="9119">
                  <c:v>7460</c:v>
                </c:pt>
                <c:pt idx="9120">
                  <c:v>7461</c:v>
                </c:pt>
                <c:pt idx="9121">
                  <c:v>7461</c:v>
                </c:pt>
                <c:pt idx="9122">
                  <c:v>7462</c:v>
                </c:pt>
                <c:pt idx="9123">
                  <c:v>7463</c:v>
                </c:pt>
                <c:pt idx="9124">
                  <c:v>7464</c:v>
                </c:pt>
                <c:pt idx="9125">
                  <c:v>7464</c:v>
                </c:pt>
                <c:pt idx="9126">
                  <c:v>7465</c:v>
                </c:pt>
                <c:pt idx="9127">
                  <c:v>7466</c:v>
                </c:pt>
                <c:pt idx="9128">
                  <c:v>7467</c:v>
                </c:pt>
                <c:pt idx="9129">
                  <c:v>7468</c:v>
                </c:pt>
                <c:pt idx="9130">
                  <c:v>7469</c:v>
                </c:pt>
                <c:pt idx="9131">
                  <c:v>7470</c:v>
                </c:pt>
                <c:pt idx="9132">
                  <c:v>7471</c:v>
                </c:pt>
                <c:pt idx="9133">
                  <c:v>7472</c:v>
                </c:pt>
                <c:pt idx="9134">
                  <c:v>7473</c:v>
                </c:pt>
                <c:pt idx="9135">
                  <c:v>7474</c:v>
                </c:pt>
                <c:pt idx="9136">
                  <c:v>7475</c:v>
                </c:pt>
                <c:pt idx="9137">
                  <c:v>7475</c:v>
                </c:pt>
                <c:pt idx="9138">
                  <c:v>7476</c:v>
                </c:pt>
                <c:pt idx="9139">
                  <c:v>7477</c:v>
                </c:pt>
                <c:pt idx="9140">
                  <c:v>7477</c:v>
                </c:pt>
                <c:pt idx="9141">
                  <c:v>7477</c:v>
                </c:pt>
                <c:pt idx="9142">
                  <c:v>7477</c:v>
                </c:pt>
                <c:pt idx="9143">
                  <c:v>7477</c:v>
                </c:pt>
                <c:pt idx="9144">
                  <c:v>7478</c:v>
                </c:pt>
                <c:pt idx="9145">
                  <c:v>7479</c:v>
                </c:pt>
                <c:pt idx="9146">
                  <c:v>7480</c:v>
                </c:pt>
                <c:pt idx="9147">
                  <c:v>7481</c:v>
                </c:pt>
                <c:pt idx="9148">
                  <c:v>7481</c:v>
                </c:pt>
                <c:pt idx="9149">
                  <c:v>7482</c:v>
                </c:pt>
                <c:pt idx="9150">
                  <c:v>7483</c:v>
                </c:pt>
                <c:pt idx="9151">
                  <c:v>7484</c:v>
                </c:pt>
                <c:pt idx="9152">
                  <c:v>7485</c:v>
                </c:pt>
                <c:pt idx="9153">
                  <c:v>7486</c:v>
                </c:pt>
                <c:pt idx="9154">
                  <c:v>7487</c:v>
                </c:pt>
                <c:pt idx="9155">
                  <c:v>7488</c:v>
                </c:pt>
                <c:pt idx="9156">
                  <c:v>7489</c:v>
                </c:pt>
                <c:pt idx="9157">
                  <c:v>7489</c:v>
                </c:pt>
                <c:pt idx="9158">
                  <c:v>7490</c:v>
                </c:pt>
                <c:pt idx="9159">
                  <c:v>7491</c:v>
                </c:pt>
                <c:pt idx="9160">
                  <c:v>7491</c:v>
                </c:pt>
                <c:pt idx="9161">
                  <c:v>7492</c:v>
                </c:pt>
                <c:pt idx="9162">
                  <c:v>7493</c:v>
                </c:pt>
                <c:pt idx="9163">
                  <c:v>7494</c:v>
                </c:pt>
                <c:pt idx="9164">
                  <c:v>7495</c:v>
                </c:pt>
                <c:pt idx="9165">
                  <c:v>7496</c:v>
                </c:pt>
                <c:pt idx="9166">
                  <c:v>7497</c:v>
                </c:pt>
                <c:pt idx="9167">
                  <c:v>7498</c:v>
                </c:pt>
                <c:pt idx="9168">
                  <c:v>7499</c:v>
                </c:pt>
                <c:pt idx="9169">
                  <c:v>7500</c:v>
                </c:pt>
                <c:pt idx="9170">
                  <c:v>7500</c:v>
                </c:pt>
                <c:pt idx="9171">
                  <c:v>7500</c:v>
                </c:pt>
                <c:pt idx="9172">
                  <c:v>7500</c:v>
                </c:pt>
                <c:pt idx="9173">
                  <c:v>7501</c:v>
                </c:pt>
                <c:pt idx="9174">
                  <c:v>7501</c:v>
                </c:pt>
                <c:pt idx="9175">
                  <c:v>7502</c:v>
                </c:pt>
                <c:pt idx="9176">
                  <c:v>7503</c:v>
                </c:pt>
                <c:pt idx="9177">
                  <c:v>7504</c:v>
                </c:pt>
                <c:pt idx="9178">
                  <c:v>7504</c:v>
                </c:pt>
                <c:pt idx="9179">
                  <c:v>7504</c:v>
                </c:pt>
                <c:pt idx="9180">
                  <c:v>7505</c:v>
                </c:pt>
                <c:pt idx="9181">
                  <c:v>7506</c:v>
                </c:pt>
                <c:pt idx="9182">
                  <c:v>7507</c:v>
                </c:pt>
                <c:pt idx="9183">
                  <c:v>7507</c:v>
                </c:pt>
                <c:pt idx="9184">
                  <c:v>7508</c:v>
                </c:pt>
                <c:pt idx="9185">
                  <c:v>7508</c:v>
                </c:pt>
                <c:pt idx="9186">
                  <c:v>7509</c:v>
                </c:pt>
                <c:pt idx="9187">
                  <c:v>7510</c:v>
                </c:pt>
                <c:pt idx="9188">
                  <c:v>7511</c:v>
                </c:pt>
                <c:pt idx="9189">
                  <c:v>7512</c:v>
                </c:pt>
                <c:pt idx="9190">
                  <c:v>7513</c:v>
                </c:pt>
                <c:pt idx="9191">
                  <c:v>7513</c:v>
                </c:pt>
                <c:pt idx="9192">
                  <c:v>7513</c:v>
                </c:pt>
                <c:pt idx="9193">
                  <c:v>7514</c:v>
                </c:pt>
                <c:pt idx="9194">
                  <c:v>7515</c:v>
                </c:pt>
                <c:pt idx="9195">
                  <c:v>7516</c:v>
                </c:pt>
                <c:pt idx="9196">
                  <c:v>7516</c:v>
                </c:pt>
                <c:pt idx="9197">
                  <c:v>7516</c:v>
                </c:pt>
                <c:pt idx="9198">
                  <c:v>7516</c:v>
                </c:pt>
                <c:pt idx="9199">
                  <c:v>7517</c:v>
                </c:pt>
                <c:pt idx="9200">
                  <c:v>7517</c:v>
                </c:pt>
                <c:pt idx="9201">
                  <c:v>7518</c:v>
                </c:pt>
                <c:pt idx="9202">
                  <c:v>7518</c:v>
                </c:pt>
                <c:pt idx="9203">
                  <c:v>7519</c:v>
                </c:pt>
                <c:pt idx="9204">
                  <c:v>7519</c:v>
                </c:pt>
                <c:pt idx="9205">
                  <c:v>7519</c:v>
                </c:pt>
                <c:pt idx="9206">
                  <c:v>7519</c:v>
                </c:pt>
                <c:pt idx="9207">
                  <c:v>7519</c:v>
                </c:pt>
                <c:pt idx="9208">
                  <c:v>7520</c:v>
                </c:pt>
                <c:pt idx="9209">
                  <c:v>7520</c:v>
                </c:pt>
                <c:pt idx="9210">
                  <c:v>7520</c:v>
                </c:pt>
                <c:pt idx="9211">
                  <c:v>7521</c:v>
                </c:pt>
                <c:pt idx="9212">
                  <c:v>7522</c:v>
                </c:pt>
                <c:pt idx="9213">
                  <c:v>7522</c:v>
                </c:pt>
                <c:pt idx="9214">
                  <c:v>7522</c:v>
                </c:pt>
                <c:pt idx="9215">
                  <c:v>7523</c:v>
                </c:pt>
                <c:pt idx="9216">
                  <c:v>7524</c:v>
                </c:pt>
                <c:pt idx="9217">
                  <c:v>7524</c:v>
                </c:pt>
                <c:pt idx="9218">
                  <c:v>7524</c:v>
                </c:pt>
                <c:pt idx="9219">
                  <c:v>7525</c:v>
                </c:pt>
                <c:pt idx="9220">
                  <c:v>7526</c:v>
                </c:pt>
                <c:pt idx="9221">
                  <c:v>7527</c:v>
                </c:pt>
                <c:pt idx="9222">
                  <c:v>7528</c:v>
                </c:pt>
                <c:pt idx="9223">
                  <c:v>7529</c:v>
                </c:pt>
                <c:pt idx="9224">
                  <c:v>7530</c:v>
                </c:pt>
                <c:pt idx="9225">
                  <c:v>7531</c:v>
                </c:pt>
                <c:pt idx="9226">
                  <c:v>7531</c:v>
                </c:pt>
                <c:pt idx="9227">
                  <c:v>7532</c:v>
                </c:pt>
                <c:pt idx="9228">
                  <c:v>7532</c:v>
                </c:pt>
                <c:pt idx="9229">
                  <c:v>7533</c:v>
                </c:pt>
                <c:pt idx="9230">
                  <c:v>7534</c:v>
                </c:pt>
                <c:pt idx="9231">
                  <c:v>7534</c:v>
                </c:pt>
                <c:pt idx="9232">
                  <c:v>7535</c:v>
                </c:pt>
                <c:pt idx="9233">
                  <c:v>7536</c:v>
                </c:pt>
                <c:pt idx="9234">
                  <c:v>7536</c:v>
                </c:pt>
                <c:pt idx="9235">
                  <c:v>7536</c:v>
                </c:pt>
                <c:pt idx="9236">
                  <c:v>7536</c:v>
                </c:pt>
                <c:pt idx="9237">
                  <c:v>7537</c:v>
                </c:pt>
                <c:pt idx="9238">
                  <c:v>7538</c:v>
                </c:pt>
                <c:pt idx="9239">
                  <c:v>7538</c:v>
                </c:pt>
                <c:pt idx="9240">
                  <c:v>7538</c:v>
                </c:pt>
                <c:pt idx="9241">
                  <c:v>7538</c:v>
                </c:pt>
                <c:pt idx="9242">
                  <c:v>7539</c:v>
                </c:pt>
                <c:pt idx="9243">
                  <c:v>7540</c:v>
                </c:pt>
                <c:pt idx="9244">
                  <c:v>7541</c:v>
                </c:pt>
                <c:pt idx="9245">
                  <c:v>7542</c:v>
                </c:pt>
                <c:pt idx="9246">
                  <c:v>7542</c:v>
                </c:pt>
                <c:pt idx="9247">
                  <c:v>7542</c:v>
                </c:pt>
                <c:pt idx="9248">
                  <c:v>7543</c:v>
                </c:pt>
                <c:pt idx="9249">
                  <c:v>7543</c:v>
                </c:pt>
                <c:pt idx="9250">
                  <c:v>7543</c:v>
                </c:pt>
                <c:pt idx="9251">
                  <c:v>7544</c:v>
                </c:pt>
                <c:pt idx="9252">
                  <c:v>7545</c:v>
                </c:pt>
                <c:pt idx="9253">
                  <c:v>7546</c:v>
                </c:pt>
                <c:pt idx="9254">
                  <c:v>7547</c:v>
                </c:pt>
                <c:pt idx="9255">
                  <c:v>7548</c:v>
                </c:pt>
                <c:pt idx="9256">
                  <c:v>7549</c:v>
                </c:pt>
                <c:pt idx="9257">
                  <c:v>7550</c:v>
                </c:pt>
                <c:pt idx="9258">
                  <c:v>7551</c:v>
                </c:pt>
                <c:pt idx="9259">
                  <c:v>7552</c:v>
                </c:pt>
                <c:pt idx="9260">
                  <c:v>7553</c:v>
                </c:pt>
                <c:pt idx="9261">
                  <c:v>7554</c:v>
                </c:pt>
                <c:pt idx="9262">
                  <c:v>7555</c:v>
                </c:pt>
                <c:pt idx="9263">
                  <c:v>7556</c:v>
                </c:pt>
                <c:pt idx="9264">
                  <c:v>7557</c:v>
                </c:pt>
                <c:pt idx="9265">
                  <c:v>7558</c:v>
                </c:pt>
                <c:pt idx="9266">
                  <c:v>7559</c:v>
                </c:pt>
                <c:pt idx="9267">
                  <c:v>7560</c:v>
                </c:pt>
                <c:pt idx="9268">
                  <c:v>7561</c:v>
                </c:pt>
                <c:pt idx="9269">
                  <c:v>7562</c:v>
                </c:pt>
                <c:pt idx="9270">
                  <c:v>7563</c:v>
                </c:pt>
                <c:pt idx="9271">
                  <c:v>7563</c:v>
                </c:pt>
                <c:pt idx="9272">
                  <c:v>7564</c:v>
                </c:pt>
                <c:pt idx="9273">
                  <c:v>7565</c:v>
                </c:pt>
                <c:pt idx="9274">
                  <c:v>7566</c:v>
                </c:pt>
                <c:pt idx="9275">
                  <c:v>7566</c:v>
                </c:pt>
                <c:pt idx="9276">
                  <c:v>7566</c:v>
                </c:pt>
                <c:pt idx="9277">
                  <c:v>7566</c:v>
                </c:pt>
                <c:pt idx="9278">
                  <c:v>7567</c:v>
                </c:pt>
                <c:pt idx="9279">
                  <c:v>7568</c:v>
                </c:pt>
                <c:pt idx="9280">
                  <c:v>7569</c:v>
                </c:pt>
                <c:pt idx="9281">
                  <c:v>7570</c:v>
                </c:pt>
                <c:pt idx="9282">
                  <c:v>7571</c:v>
                </c:pt>
                <c:pt idx="9283">
                  <c:v>7572</c:v>
                </c:pt>
                <c:pt idx="9284">
                  <c:v>7573</c:v>
                </c:pt>
                <c:pt idx="9285">
                  <c:v>7574</c:v>
                </c:pt>
                <c:pt idx="9286">
                  <c:v>7575</c:v>
                </c:pt>
                <c:pt idx="9287">
                  <c:v>7576</c:v>
                </c:pt>
                <c:pt idx="9288">
                  <c:v>7577</c:v>
                </c:pt>
                <c:pt idx="9289">
                  <c:v>7578</c:v>
                </c:pt>
                <c:pt idx="9290">
                  <c:v>7579</c:v>
                </c:pt>
                <c:pt idx="9291">
                  <c:v>7580</c:v>
                </c:pt>
                <c:pt idx="9292">
                  <c:v>7580</c:v>
                </c:pt>
                <c:pt idx="9293">
                  <c:v>7581</c:v>
                </c:pt>
                <c:pt idx="9294">
                  <c:v>7582</c:v>
                </c:pt>
                <c:pt idx="9295">
                  <c:v>7583</c:v>
                </c:pt>
                <c:pt idx="9296">
                  <c:v>7584</c:v>
                </c:pt>
                <c:pt idx="9297">
                  <c:v>7585</c:v>
                </c:pt>
                <c:pt idx="9298">
                  <c:v>7586</c:v>
                </c:pt>
                <c:pt idx="9299">
                  <c:v>7587</c:v>
                </c:pt>
                <c:pt idx="9300">
                  <c:v>7588</c:v>
                </c:pt>
                <c:pt idx="9301">
                  <c:v>7589</c:v>
                </c:pt>
                <c:pt idx="9302">
                  <c:v>7589</c:v>
                </c:pt>
                <c:pt idx="9303">
                  <c:v>7589</c:v>
                </c:pt>
                <c:pt idx="9304">
                  <c:v>7590</c:v>
                </c:pt>
                <c:pt idx="9305">
                  <c:v>7590</c:v>
                </c:pt>
                <c:pt idx="9306">
                  <c:v>7590</c:v>
                </c:pt>
                <c:pt idx="9307">
                  <c:v>7590</c:v>
                </c:pt>
                <c:pt idx="9308">
                  <c:v>7591</c:v>
                </c:pt>
                <c:pt idx="9309">
                  <c:v>7592</c:v>
                </c:pt>
                <c:pt idx="9310">
                  <c:v>7593</c:v>
                </c:pt>
                <c:pt idx="9311">
                  <c:v>7594</c:v>
                </c:pt>
                <c:pt idx="9312">
                  <c:v>7595</c:v>
                </c:pt>
                <c:pt idx="9313">
                  <c:v>7596</c:v>
                </c:pt>
                <c:pt idx="9314">
                  <c:v>7596</c:v>
                </c:pt>
                <c:pt idx="9315">
                  <c:v>7596</c:v>
                </c:pt>
                <c:pt idx="9316">
                  <c:v>7597</c:v>
                </c:pt>
                <c:pt idx="9317">
                  <c:v>7597</c:v>
                </c:pt>
                <c:pt idx="9318">
                  <c:v>7598</c:v>
                </c:pt>
                <c:pt idx="9319">
                  <c:v>7598</c:v>
                </c:pt>
                <c:pt idx="9320">
                  <c:v>7598</c:v>
                </c:pt>
                <c:pt idx="9321">
                  <c:v>7598</c:v>
                </c:pt>
                <c:pt idx="9322">
                  <c:v>7598</c:v>
                </c:pt>
                <c:pt idx="9323">
                  <c:v>7598</c:v>
                </c:pt>
                <c:pt idx="9324">
                  <c:v>7599</c:v>
                </c:pt>
                <c:pt idx="9325">
                  <c:v>7599</c:v>
                </c:pt>
                <c:pt idx="9326">
                  <c:v>7600</c:v>
                </c:pt>
                <c:pt idx="9327">
                  <c:v>7601</c:v>
                </c:pt>
                <c:pt idx="9328">
                  <c:v>7602</c:v>
                </c:pt>
                <c:pt idx="9329">
                  <c:v>7603</c:v>
                </c:pt>
                <c:pt idx="9330">
                  <c:v>7603</c:v>
                </c:pt>
                <c:pt idx="9331">
                  <c:v>7604</c:v>
                </c:pt>
                <c:pt idx="9332">
                  <c:v>7605</c:v>
                </c:pt>
                <c:pt idx="9333">
                  <c:v>7606</c:v>
                </c:pt>
                <c:pt idx="9334">
                  <c:v>7606</c:v>
                </c:pt>
                <c:pt idx="9335">
                  <c:v>7607</c:v>
                </c:pt>
                <c:pt idx="9336">
                  <c:v>7608</c:v>
                </c:pt>
                <c:pt idx="9337">
                  <c:v>7608</c:v>
                </c:pt>
                <c:pt idx="9338">
                  <c:v>7609</c:v>
                </c:pt>
                <c:pt idx="9339">
                  <c:v>7610</c:v>
                </c:pt>
                <c:pt idx="9340">
                  <c:v>7611</c:v>
                </c:pt>
                <c:pt idx="9341">
                  <c:v>7612</c:v>
                </c:pt>
                <c:pt idx="9342">
                  <c:v>7613</c:v>
                </c:pt>
                <c:pt idx="9343">
                  <c:v>7614</c:v>
                </c:pt>
                <c:pt idx="9344">
                  <c:v>7615</c:v>
                </c:pt>
                <c:pt idx="9345">
                  <c:v>7616</c:v>
                </c:pt>
                <c:pt idx="9346">
                  <c:v>7617</c:v>
                </c:pt>
                <c:pt idx="9347">
                  <c:v>7618</c:v>
                </c:pt>
                <c:pt idx="9348">
                  <c:v>7619</c:v>
                </c:pt>
                <c:pt idx="9349">
                  <c:v>7620</c:v>
                </c:pt>
                <c:pt idx="9350">
                  <c:v>7621</c:v>
                </c:pt>
                <c:pt idx="9351">
                  <c:v>7622</c:v>
                </c:pt>
                <c:pt idx="9352">
                  <c:v>7623</c:v>
                </c:pt>
                <c:pt idx="9353">
                  <c:v>7624</c:v>
                </c:pt>
                <c:pt idx="9354">
                  <c:v>7625</c:v>
                </c:pt>
                <c:pt idx="9355">
                  <c:v>7626</c:v>
                </c:pt>
                <c:pt idx="9356">
                  <c:v>7627</c:v>
                </c:pt>
                <c:pt idx="9357">
                  <c:v>7628</c:v>
                </c:pt>
                <c:pt idx="9358">
                  <c:v>7629</c:v>
                </c:pt>
                <c:pt idx="9359">
                  <c:v>7630</c:v>
                </c:pt>
                <c:pt idx="9360">
                  <c:v>7631</c:v>
                </c:pt>
                <c:pt idx="9361">
                  <c:v>7632</c:v>
                </c:pt>
                <c:pt idx="9362">
                  <c:v>7633</c:v>
                </c:pt>
                <c:pt idx="9363">
                  <c:v>7634</c:v>
                </c:pt>
                <c:pt idx="9364">
                  <c:v>7635</c:v>
                </c:pt>
                <c:pt idx="9365">
                  <c:v>7636</c:v>
                </c:pt>
                <c:pt idx="9366">
                  <c:v>7636</c:v>
                </c:pt>
                <c:pt idx="9367">
                  <c:v>7637</c:v>
                </c:pt>
                <c:pt idx="9368">
                  <c:v>7638</c:v>
                </c:pt>
                <c:pt idx="9369">
                  <c:v>7639</c:v>
                </c:pt>
                <c:pt idx="9370">
                  <c:v>7640</c:v>
                </c:pt>
                <c:pt idx="9371">
                  <c:v>7640</c:v>
                </c:pt>
                <c:pt idx="9372">
                  <c:v>7641</c:v>
                </c:pt>
                <c:pt idx="9373">
                  <c:v>7642</c:v>
                </c:pt>
                <c:pt idx="9374">
                  <c:v>7643</c:v>
                </c:pt>
                <c:pt idx="9375">
                  <c:v>7644</c:v>
                </c:pt>
                <c:pt idx="9376">
                  <c:v>7645</c:v>
                </c:pt>
                <c:pt idx="9377">
                  <c:v>7646</c:v>
                </c:pt>
                <c:pt idx="9378">
                  <c:v>7646</c:v>
                </c:pt>
                <c:pt idx="9379">
                  <c:v>7647</c:v>
                </c:pt>
                <c:pt idx="9380">
                  <c:v>7648</c:v>
                </c:pt>
                <c:pt idx="9381">
                  <c:v>7649</c:v>
                </c:pt>
                <c:pt idx="9382">
                  <c:v>7650</c:v>
                </c:pt>
                <c:pt idx="9383">
                  <c:v>7651</c:v>
                </c:pt>
                <c:pt idx="9384">
                  <c:v>7652</c:v>
                </c:pt>
                <c:pt idx="9385">
                  <c:v>7653</c:v>
                </c:pt>
                <c:pt idx="9386">
                  <c:v>7654</c:v>
                </c:pt>
                <c:pt idx="9387">
                  <c:v>7655</c:v>
                </c:pt>
                <c:pt idx="9388">
                  <c:v>7656</c:v>
                </c:pt>
                <c:pt idx="9389">
                  <c:v>7657</c:v>
                </c:pt>
                <c:pt idx="9390">
                  <c:v>7657</c:v>
                </c:pt>
                <c:pt idx="9391">
                  <c:v>7658</c:v>
                </c:pt>
                <c:pt idx="9392">
                  <c:v>7659</c:v>
                </c:pt>
                <c:pt idx="9393">
                  <c:v>7660</c:v>
                </c:pt>
                <c:pt idx="9394">
                  <c:v>7661</c:v>
                </c:pt>
                <c:pt idx="9395">
                  <c:v>7661</c:v>
                </c:pt>
                <c:pt idx="9396">
                  <c:v>7662</c:v>
                </c:pt>
                <c:pt idx="9397">
                  <c:v>7663</c:v>
                </c:pt>
                <c:pt idx="9398">
                  <c:v>7664</c:v>
                </c:pt>
                <c:pt idx="9399">
                  <c:v>7665</c:v>
                </c:pt>
                <c:pt idx="9400">
                  <c:v>7666</c:v>
                </c:pt>
                <c:pt idx="9401">
                  <c:v>7666</c:v>
                </c:pt>
                <c:pt idx="9402">
                  <c:v>7667</c:v>
                </c:pt>
                <c:pt idx="9403">
                  <c:v>7668</c:v>
                </c:pt>
                <c:pt idx="9404">
                  <c:v>7669</c:v>
                </c:pt>
                <c:pt idx="9405">
                  <c:v>7670</c:v>
                </c:pt>
                <c:pt idx="9406">
                  <c:v>7671</c:v>
                </c:pt>
                <c:pt idx="9407">
                  <c:v>7672</c:v>
                </c:pt>
                <c:pt idx="9408">
                  <c:v>7673</c:v>
                </c:pt>
                <c:pt idx="9409">
                  <c:v>7674</c:v>
                </c:pt>
                <c:pt idx="9410">
                  <c:v>7675</c:v>
                </c:pt>
                <c:pt idx="9411">
                  <c:v>7676</c:v>
                </c:pt>
                <c:pt idx="9412">
                  <c:v>7677</c:v>
                </c:pt>
                <c:pt idx="9413">
                  <c:v>7678</c:v>
                </c:pt>
                <c:pt idx="9414">
                  <c:v>7679</c:v>
                </c:pt>
                <c:pt idx="9415">
                  <c:v>7680</c:v>
                </c:pt>
                <c:pt idx="9416">
                  <c:v>7681</c:v>
                </c:pt>
                <c:pt idx="9417">
                  <c:v>7681</c:v>
                </c:pt>
                <c:pt idx="9418">
                  <c:v>7682</c:v>
                </c:pt>
                <c:pt idx="9419">
                  <c:v>7683</c:v>
                </c:pt>
                <c:pt idx="9420">
                  <c:v>7684</c:v>
                </c:pt>
                <c:pt idx="9421">
                  <c:v>7685</c:v>
                </c:pt>
                <c:pt idx="9422">
                  <c:v>7686</c:v>
                </c:pt>
                <c:pt idx="9423">
                  <c:v>7686</c:v>
                </c:pt>
                <c:pt idx="9424">
                  <c:v>7687</c:v>
                </c:pt>
                <c:pt idx="9425">
                  <c:v>7688</c:v>
                </c:pt>
                <c:pt idx="9426">
                  <c:v>7689</c:v>
                </c:pt>
                <c:pt idx="9427">
                  <c:v>7690</c:v>
                </c:pt>
                <c:pt idx="9428">
                  <c:v>7691</c:v>
                </c:pt>
                <c:pt idx="9429">
                  <c:v>7692</c:v>
                </c:pt>
                <c:pt idx="9430">
                  <c:v>7693</c:v>
                </c:pt>
                <c:pt idx="9431">
                  <c:v>7694</c:v>
                </c:pt>
                <c:pt idx="9432">
                  <c:v>7695</c:v>
                </c:pt>
                <c:pt idx="9433">
                  <c:v>7696</c:v>
                </c:pt>
                <c:pt idx="9434">
                  <c:v>7697</c:v>
                </c:pt>
                <c:pt idx="9435">
                  <c:v>7698</c:v>
                </c:pt>
                <c:pt idx="9436">
                  <c:v>7699</c:v>
                </c:pt>
                <c:pt idx="9437">
                  <c:v>7700</c:v>
                </c:pt>
                <c:pt idx="9438">
                  <c:v>7701</c:v>
                </c:pt>
                <c:pt idx="9439">
                  <c:v>7702</c:v>
                </c:pt>
                <c:pt idx="9440">
                  <c:v>7703</c:v>
                </c:pt>
                <c:pt idx="9441">
                  <c:v>7704</c:v>
                </c:pt>
                <c:pt idx="9442">
                  <c:v>7705</c:v>
                </c:pt>
                <c:pt idx="9443">
                  <c:v>7706</c:v>
                </c:pt>
                <c:pt idx="9444">
                  <c:v>7707</c:v>
                </c:pt>
                <c:pt idx="9445">
                  <c:v>7708</c:v>
                </c:pt>
                <c:pt idx="9446">
                  <c:v>7708</c:v>
                </c:pt>
                <c:pt idx="9447">
                  <c:v>7709</c:v>
                </c:pt>
                <c:pt idx="9448">
                  <c:v>7710</c:v>
                </c:pt>
                <c:pt idx="9449">
                  <c:v>7711</c:v>
                </c:pt>
                <c:pt idx="9450">
                  <c:v>7712</c:v>
                </c:pt>
                <c:pt idx="9451">
                  <c:v>7712</c:v>
                </c:pt>
                <c:pt idx="9452">
                  <c:v>7712</c:v>
                </c:pt>
                <c:pt idx="9453">
                  <c:v>7713</c:v>
                </c:pt>
                <c:pt idx="9454">
                  <c:v>7713</c:v>
                </c:pt>
                <c:pt idx="9455">
                  <c:v>7714</c:v>
                </c:pt>
                <c:pt idx="9456">
                  <c:v>7715</c:v>
                </c:pt>
                <c:pt idx="9457">
                  <c:v>7716</c:v>
                </c:pt>
                <c:pt idx="9458">
                  <c:v>7717</c:v>
                </c:pt>
                <c:pt idx="9459">
                  <c:v>7718</c:v>
                </c:pt>
                <c:pt idx="9460">
                  <c:v>7719</c:v>
                </c:pt>
                <c:pt idx="9461">
                  <c:v>7720</c:v>
                </c:pt>
                <c:pt idx="9462">
                  <c:v>7721</c:v>
                </c:pt>
                <c:pt idx="9463">
                  <c:v>7722</c:v>
                </c:pt>
                <c:pt idx="9464">
                  <c:v>7723</c:v>
                </c:pt>
                <c:pt idx="9465">
                  <c:v>7724</c:v>
                </c:pt>
                <c:pt idx="9466">
                  <c:v>7725</c:v>
                </c:pt>
                <c:pt idx="9467">
                  <c:v>7726</c:v>
                </c:pt>
                <c:pt idx="9468">
                  <c:v>7727</c:v>
                </c:pt>
                <c:pt idx="9469">
                  <c:v>7727</c:v>
                </c:pt>
                <c:pt idx="9470">
                  <c:v>7727</c:v>
                </c:pt>
                <c:pt idx="9471">
                  <c:v>7728</c:v>
                </c:pt>
                <c:pt idx="9472">
                  <c:v>7729</c:v>
                </c:pt>
                <c:pt idx="9473">
                  <c:v>7729</c:v>
                </c:pt>
                <c:pt idx="9474">
                  <c:v>7730</c:v>
                </c:pt>
                <c:pt idx="9475">
                  <c:v>7731</c:v>
                </c:pt>
                <c:pt idx="9476">
                  <c:v>7731</c:v>
                </c:pt>
                <c:pt idx="9477">
                  <c:v>7732</c:v>
                </c:pt>
                <c:pt idx="9478">
                  <c:v>7733</c:v>
                </c:pt>
                <c:pt idx="9479">
                  <c:v>7734</c:v>
                </c:pt>
                <c:pt idx="9480">
                  <c:v>7735</c:v>
                </c:pt>
                <c:pt idx="9481">
                  <c:v>7736</c:v>
                </c:pt>
                <c:pt idx="9482">
                  <c:v>7737</c:v>
                </c:pt>
                <c:pt idx="9483">
                  <c:v>7738</c:v>
                </c:pt>
                <c:pt idx="9484">
                  <c:v>7739</c:v>
                </c:pt>
                <c:pt idx="9485">
                  <c:v>7740</c:v>
                </c:pt>
                <c:pt idx="9486">
                  <c:v>7741</c:v>
                </c:pt>
                <c:pt idx="9487">
                  <c:v>7742</c:v>
                </c:pt>
                <c:pt idx="9488">
                  <c:v>7743</c:v>
                </c:pt>
                <c:pt idx="9489">
                  <c:v>7744</c:v>
                </c:pt>
                <c:pt idx="9490">
                  <c:v>7745</c:v>
                </c:pt>
                <c:pt idx="9491">
                  <c:v>7745</c:v>
                </c:pt>
                <c:pt idx="9492">
                  <c:v>7746</c:v>
                </c:pt>
                <c:pt idx="9493">
                  <c:v>7747</c:v>
                </c:pt>
                <c:pt idx="9494">
                  <c:v>7748</c:v>
                </c:pt>
                <c:pt idx="9495">
                  <c:v>7749</c:v>
                </c:pt>
                <c:pt idx="9496">
                  <c:v>7750</c:v>
                </c:pt>
                <c:pt idx="9497">
                  <c:v>7751</c:v>
                </c:pt>
                <c:pt idx="9498">
                  <c:v>7752</c:v>
                </c:pt>
                <c:pt idx="9499">
                  <c:v>7752</c:v>
                </c:pt>
                <c:pt idx="9500">
                  <c:v>7752</c:v>
                </c:pt>
                <c:pt idx="9501">
                  <c:v>7752</c:v>
                </c:pt>
                <c:pt idx="9502">
                  <c:v>7753</c:v>
                </c:pt>
                <c:pt idx="9503">
                  <c:v>7753</c:v>
                </c:pt>
                <c:pt idx="9504">
                  <c:v>7753</c:v>
                </c:pt>
                <c:pt idx="9505">
                  <c:v>7754</c:v>
                </c:pt>
                <c:pt idx="9506">
                  <c:v>7755</c:v>
                </c:pt>
                <c:pt idx="9507">
                  <c:v>7756</c:v>
                </c:pt>
                <c:pt idx="9508">
                  <c:v>7757</c:v>
                </c:pt>
                <c:pt idx="9509">
                  <c:v>7758</c:v>
                </c:pt>
                <c:pt idx="9510">
                  <c:v>7759</c:v>
                </c:pt>
                <c:pt idx="9511">
                  <c:v>7760</c:v>
                </c:pt>
                <c:pt idx="9512">
                  <c:v>7761</c:v>
                </c:pt>
                <c:pt idx="9513">
                  <c:v>7761</c:v>
                </c:pt>
                <c:pt idx="9514">
                  <c:v>7762</c:v>
                </c:pt>
                <c:pt idx="9515">
                  <c:v>7763</c:v>
                </c:pt>
                <c:pt idx="9516">
                  <c:v>7764</c:v>
                </c:pt>
                <c:pt idx="9517">
                  <c:v>7765</c:v>
                </c:pt>
                <c:pt idx="9518">
                  <c:v>7766</c:v>
                </c:pt>
                <c:pt idx="9519">
                  <c:v>7767</c:v>
                </c:pt>
                <c:pt idx="9520">
                  <c:v>7768</c:v>
                </c:pt>
                <c:pt idx="9521">
                  <c:v>7769</c:v>
                </c:pt>
                <c:pt idx="9522">
                  <c:v>7770</c:v>
                </c:pt>
                <c:pt idx="9523">
                  <c:v>7771</c:v>
                </c:pt>
                <c:pt idx="9524">
                  <c:v>7772</c:v>
                </c:pt>
                <c:pt idx="9525">
                  <c:v>7773</c:v>
                </c:pt>
                <c:pt idx="9526">
                  <c:v>7773</c:v>
                </c:pt>
                <c:pt idx="9527">
                  <c:v>7774</c:v>
                </c:pt>
                <c:pt idx="9528">
                  <c:v>7775</c:v>
                </c:pt>
                <c:pt idx="9529">
                  <c:v>7776</c:v>
                </c:pt>
                <c:pt idx="9530">
                  <c:v>7777</c:v>
                </c:pt>
                <c:pt idx="9531">
                  <c:v>7778</c:v>
                </c:pt>
                <c:pt idx="9532">
                  <c:v>7778</c:v>
                </c:pt>
                <c:pt idx="9533">
                  <c:v>7779</c:v>
                </c:pt>
                <c:pt idx="9534">
                  <c:v>7779</c:v>
                </c:pt>
                <c:pt idx="9535">
                  <c:v>7780</c:v>
                </c:pt>
                <c:pt idx="9536">
                  <c:v>7781</c:v>
                </c:pt>
                <c:pt idx="9537">
                  <c:v>7782</c:v>
                </c:pt>
                <c:pt idx="9538">
                  <c:v>7782</c:v>
                </c:pt>
                <c:pt idx="9539">
                  <c:v>7783</c:v>
                </c:pt>
                <c:pt idx="9540">
                  <c:v>7784</c:v>
                </c:pt>
                <c:pt idx="9541">
                  <c:v>7785</c:v>
                </c:pt>
                <c:pt idx="9542">
                  <c:v>7786</c:v>
                </c:pt>
                <c:pt idx="9543">
                  <c:v>7787</c:v>
                </c:pt>
                <c:pt idx="9544">
                  <c:v>7788</c:v>
                </c:pt>
                <c:pt idx="9545">
                  <c:v>7789</c:v>
                </c:pt>
                <c:pt idx="9546">
                  <c:v>7790</c:v>
                </c:pt>
                <c:pt idx="9547">
                  <c:v>7791</c:v>
                </c:pt>
                <c:pt idx="9548">
                  <c:v>7792</c:v>
                </c:pt>
                <c:pt idx="9549">
                  <c:v>7793</c:v>
                </c:pt>
                <c:pt idx="9550">
                  <c:v>7794</c:v>
                </c:pt>
                <c:pt idx="9551">
                  <c:v>7795</c:v>
                </c:pt>
                <c:pt idx="9552">
                  <c:v>7796</c:v>
                </c:pt>
                <c:pt idx="9553">
                  <c:v>7797</c:v>
                </c:pt>
                <c:pt idx="9554">
                  <c:v>7798</c:v>
                </c:pt>
                <c:pt idx="9555">
                  <c:v>7799</c:v>
                </c:pt>
                <c:pt idx="9556">
                  <c:v>7800</c:v>
                </c:pt>
                <c:pt idx="9557">
                  <c:v>7801</c:v>
                </c:pt>
                <c:pt idx="9558">
                  <c:v>7802</c:v>
                </c:pt>
                <c:pt idx="9559">
                  <c:v>7803</c:v>
                </c:pt>
                <c:pt idx="9560">
                  <c:v>7804</c:v>
                </c:pt>
                <c:pt idx="9561">
                  <c:v>7805</c:v>
                </c:pt>
                <c:pt idx="9562">
                  <c:v>7806</c:v>
                </c:pt>
                <c:pt idx="9563">
                  <c:v>7807</c:v>
                </c:pt>
                <c:pt idx="9564">
                  <c:v>7808</c:v>
                </c:pt>
                <c:pt idx="9565">
                  <c:v>7809</c:v>
                </c:pt>
                <c:pt idx="9566">
                  <c:v>7809</c:v>
                </c:pt>
                <c:pt idx="9567">
                  <c:v>7810</c:v>
                </c:pt>
                <c:pt idx="9568">
                  <c:v>7810</c:v>
                </c:pt>
                <c:pt idx="9569">
                  <c:v>7810</c:v>
                </c:pt>
                <c:pt idx="9570">
                  <c:v>7811</c:v>
                </c:pt>
                <c:pt idx="9571">
                  <c:v>7812</c:v>
                </c:pt>
                <c:pt idx="9572">
                  <c:v>7813</c:v>
                </c:pt>
                <c:pt idx="9573">
                  <c:v>7814</c:v>
                </c:pt>
                <c:pt idx="9574">
                  <c:v>7815</c:v>
                </c:pt>
                <c:pt idx="9575">
                  <c:v>7816</c:v>
                </c:pt>
                <c:pt idx="9576">
                  <c:v>7817</c:v>
                </c:pt>
                <c:pt idx="9577">
                  <c:v>7818</c:v>
                </c:pt>
                <c:pt idx="9578">
                  <c:v>7819</c:v>
                </c:pt>
                <c:pt idx="9579">
                  <c:v>7820</c:v>
                </c:pt>
                <c:pt idx="9580">
                  <c:v>7821</c:v>
                </c:pt>
                <c:pt idx="9581">
                  <c:v>7822</c:v>
                </c:pt>
                <c:pt idx="9582">
                  <c:v>7823</c:v>
                </c:pt>
                <c:pt idx="9583">
                  <c:v>7824</c:v>
                </c:pt>
                <c:pt idx="9584">
                  <c:v>7825</c:v>
                </c:pt>
                <c:pt idx="9585">
                  <c:v>7826</c:v>
                </c:pt>
                <c:pt idx="9586">
                  <c:v>7827</c:v>
                </c:pt>
                <c:pt idx="9587">
                  <c:v>7828</c:v>
                </c:pt>
                <c:pt idx="9588">
                  <c:v>7829</c:v>
                </c:pt>
                <c:pt idx="9589">
                  <c:v>7830</c:v>
                </c:pt>
                <c:pt idx="9590">
                  <c:v>7831</c:v>
                </c:pt>
                <c:pt idx="9591">
                  <c:v>7832</c:v>
                </c:pt>
                <c:pt idx="9592">
                  <c:v>7833</c:v>
                </c:pt>
                <c:pt idx="9593">
                  <c:v>7834</c:v>
                </c:pt>
                <c:pt idx="9594">
                  <c:v>7835</c:v>
                </c:pt>
                <c:pt idx="9595">
                  <c:v>7836</c:v>
                </c:pt>
                <c:pt idx="9596">
                  <c:v>7837</c:v>
                </c:pt>
                <c:pt idx="9597">
                  <c:v>7838</c:v>
                </c:pt>
                <c:pt idx="9598">
                  <c:v>7839</c:v>
                </c:pt>
                <c:pt idx="9599">
                  <c:v>7840</c:v>
                </c:pt>
                <c:pt idx="9600">
                  <c:v>7841</c:v>
                </c:pt>
                <c:pt idx="9601">
                  <c:v>7842</c:v>
                </c:pt>
                <c:pt idx="9602">
                  <c:v>7843</c:v>
                </c:pt>
              </c:numCache>
            </c:numRef>
          </c:val>
          <c:smooth val="0"/>
        </c:ser>
        <c:ser>
          <c:idx val="1"/>
          <c:order val="1"/>
          <c:tx>
            <c:strRef>
              <c:f>Sheet1!$I$1</c:f>
              <c:strCache>
                <c:ptCount val="1"/>
                <c:pt idx="0">
                  <c:v>Adjacent A</c:v>
                </c:pt>
              </c:strCache>
            </c:strRef>
          </c:tx>
          <c:marker>
            <c:symbol val="none"/>
          </c:marker>
          <c:val>
            <c:numRef>
              <c:f>Sheet1!$I$2:$I$9604</c:f>
              <c:numCache>
                <c:formatCode>General</c:formatCode>
                <c:ptCount val="960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1</c:v>
                </c:pt>
                <c:pt idx="19">
                  <c:v>1</c:v>
                </c:pt>
                <c:pt idx="20">
                  <c:v>1</c:v>
                </c:pt>
                <c:pt idx="21">
                  <c:v>1</c:v>
                </c:pt>
                <c:pt idx="22">
                  <c:v>1</c:v>
                </c:pt>
                <c:pt idx="23">
                  <c:v>1</c:v>
                </c:pt>
                <c:pt idx="24">
                  <c:v>1</c:v>
                </c:pt>
                <c:pt idx="25">
                  <c:v>1</c:v>
                </c:pt>
                <c:pt idx="26">
                  <c:v>1</c:v>
                </c:pt>
                <c:pt idx="27">
                  <c:v>1</c:v>
                </c:pt>
                <c:pt idx="28">
                  <c:v>1</c:v>
                </c:pt>
                <c:pt idx="29">
                  <c:v>1</c:v>
                </c:pt>
                <c:pt idx="30">
                  <c:v>1</c:v>
                </c:pt>
                <c:pt idx="31">
                  <c:v>1</c:v>
                </c:pt>
                <c:pt idx="32">
                  <c:v>1</c:v>
                </c:pt>
                <c:pt idx="33">
                  <c:v>1</c:v>
                </c:pt>
                <c:pt idx="34">
                  <c:v>1</c:v>
                </c:pt>
                <c:pt idx="35">
                  <c:v>1</c:v>
                </c:pt>
                <c:pt idx="36">
                  <c:v>1</c:v>
                </c:pt>
                <c:pt idx="37">
                  <c:v>1</c:v>
                </c:pt>
                <c:pt idx="38">
                  <c:v>1</c:v>
                </c:pt>
                <c:pt idx="39">
                  <c:v>1</c:v>
                </c:pt>
                <c:pt idx="40">
                  <c:v>1</c:v>
                </c:pt>
                <c:pt idx="41">
                  <c:v>1</c:v>
                </c:pt>
                <c:pt idx="42">
                  <c:v>1</c:v>
                </c:pt>
                <c:pt idx="43">
                  <c:v>1</c:v>
                </c:pt>
                <c:pt idx="44">
                  <c:v>1</c:v>
                </c:pt>
                <c:pt idx="45">
                  <c:v>1</c:v>
                </c:pt>
                <c:pt idx="46">
                  <c:v>1</c:v>
                </c:pt>
                <c:pt idx="47">
                  <c:v>2</c:v>
                </c:pt>
                <c:pt idx="48">
                  <c:v>2</c:v>
                </c:pt>
                <c:pt idx="49">
                  <c:v>2</c:v>
                </c:pt>
                <c:pt idx="50">
                  <c:v>2</c:v>
                </c:pt>
                <c:pt idx="51">
                  <c:v>2</c:v>
                </c:pt>
                <c:pt idx="52">
                  <c:v>2</c:v>
                </c:pt>
                <c:pt idx="53">
                  <c:v>2</c:v>
                </c:pt>
                <c:pt idx="54">
                  <c:v>2</c:v>
                </c:pt>
                <c:pt idx="55">
                  <c:v>2</c:v>
                </c:pt>
                <c:pt idx="56">
                  <c:v>2</c:v>
                </c:pt>
                <c:pt idx="57">
                  <c:v>2</c:v>
                </c:pt>
                <c:pt idx="58">
                  <c:v>2</c:v>
                </c:pt>
                <c:pt idx="59">
                  <c:v>2</c:v>
                </c:pt>
                <c:pt idx="60">
                  <c:v>2</c:v>
                </c:pt>
                <c:pt idx="61">
                  <c:v>2</c:v>
                </c:pt>
                <c:pt idx="62">
                  <c:v>2</c:v>
                </c:pt>
                <c:pt idx="63">
                  <c:v>2</c:v>
                </c:pt>
                <c:pt idx="64">
                  <c:v>2</c:v>
                </c:pt>
                <c:pt idx="65">
                  <c:v>2</c:v>
                </c:pt>
                <c:pt idx="66">
                  <c:v>2</c:v>
                </c:pt>
                <c:pt idx="67">
                  <c:v>3</c:v>
                </c:pt>
                <c:pt idx="68">
                  <c:v>3</c:v>
                </c:pt>
                <c:pt idx="69">
                  <c:v>3</c:v>
                </c:pt>
                <c:pt idx="70">
                  <c:v>3</c:v>
                </c:pt>
                <c:pt idx="71">
                  <c:v>3</c:v>
                </c:pt>
                <c:pt idx="72">
                  <c:v>3</c:v>
                </c:pt>
                <c:pt idx="73">
                  <c:v>3</c:v>
                </c:pt>
                <c:pt idx="74">
                  <c:v>4</c:v>
                </c:pt>
                <c:pt idx="75">
                  <c:v>4</c:v>
                </c:pt>
                <c:pt idx="76">
                  <c:v>4</c:v>
                </c:pt>
                <c:pt idx="77">
                  <c:v>4</c:v>
                </c:pt>
                <c:pt idx="78">
                  <c:v>4</c:v>
                </c:pt>
                <c:pt idx="79">
                  <c:v>4</c:v>
                </c:pt>
                <c:pt idx="80">
                  <c:v>4</c:v>
                </c:pt>
                <c:pt idx="81">
                  <c:v>4</c:v>
                </c:pt>
                <c:pt idx="82">
                  <c:v>4</c:v>
                </c:pt>
                <c:pt idx="83">
                  <c:v>4</c:v>
                </c:pt>
                <c:pt idx="84">
                  <c:v>4</c:v>
                </c:pt>
                <c:pt idx="85">
                  <c:v>4</c:v>
                </c:pt>
                <c:pt idx="86">
                  <c:v>4</c:v>
                </c:pt>
                <c:pt idx="87">
                  <c:v>4</c:v>
                </c:pt>
                <c:pt idx="88">
                  <c:v>4</c:v>
                </c:pt>
                <c:pt idx="89">
                  <c:v>4</c:v>
                </c:pt>
                <c:pt idx="90">
                  <c:v>4</c:v>
                </c:pt>
                <c:pt idx="91">
                  <c:v>4</c:v>
                </c:pt>
                <c:pt idx="92">
                  <c:v>4</c:v>
                </c:pt>
                <c:pt idx="93">
                  <c:v>4</c:v>
                </c:pt>
                <c:pt idx="94">
                  <c:v>4</c:v>
                </c:pt>
                <c:pt idx="95">
                  <c:v>4</c:v>
                </c:pt>
                <c:pt idx="96">
                  <c:v>4</c:v>
                </c:pt>
                <c:pt idx="97">
                  <c:v>4</c:v>
                </c:pt>
                <c:pt idx="98">
                  <c:v>4</c:v>
                </c:pt>
                <c:pt idx="99">
                  <c:v>4</c:v>
                </c:pt>
                <c:pt idx="100">
                  <c:v>4</c:v>
                </c:pt>
                <c:pt idx="101">
                  <c:v>4</c:v>
                </c:pt>
                <c:pt idx="102">
                  <c:v>4</c:v>
                </c:pt>
                <c:pt idx="103">
                  <c:v>4</c:v>
                </c:pt>
                <c:pt idx="104">
                  <c:v>4</c:v>
                </c:pt>
                <c:pt idx="105">
                  <c:v>4</c:v>
                </c:pt>
                <c:pt idx="106">
                  <c:v>4</c:v>
                </c:pt>
                <c:pt idx="107">
                  <c:v>4</c:v>
                </c:pt>
                <c:pt idx="108">
                  <c:v>4</c:v>
                </c:pt>
                <c:pt idx="109">
                  <c:v>4</c:v>
                </c:pt>
                <c:pt idx="110">
                  <c:v>4</c:v>
                </c:pt>
                <c:pt idx="111">
                  <c:v>4</c:v>
                </c:pt>
                <c:pt idx="112">
                  <c:v>4</c:v>
                </c:pt>
                <c:pt idx="113">
                  <c:v>4</c:v>
                </c:pt>
                <c:pt idx="114">
                  <c:v>4</c:v>
                </c:pt>
                <c:pt idx="115">
                  <c:v>4</c:v>
                </c:pt>
                <c:pt idx="116">
                  <c:v>4</c:v>
                </c:pt>
                <c:pt idx="117">
                  <c:v>4</c:v>
                </c:pt>
                <c:pt idx="118">
                  <c:v>4</c:v>
                </c:pt>
                <c:pt idx="119">
                  <c:v>4</c:v>
                </c:pt>
                <c:pt idx="120">
                  <c:v>4</c:v>
                </c:pt>
                <c:pt idx="121">
                  <c:v>4</c:v>
                </c:pt>
                <c:pt idx="122">
                  <c:v>4</c:v>
                </c:pt>
                <c:pt idx="123">
                  <c:v>4</c:v>
                </c:pt>
                <c:pt idx="124">
                  <c:v>4</c:v>
                </c:pt>
                <c:pt idx="125">
                  <c:v>4</c:v>
                </c:pt>
                <c:pt idx="126">
                  <c:v>4</c:v>
                </c:pt>
                <c:pt idx="127">
                  <c:v>4</c:v>
                </c:pt>
                <c:pt idx="128">
                  <c:v>4</c:v>
                </c:pt>
                <c:pt idx="129">
                  <c:v>4</c:v>
                </c:pt>
                <c:pt idx="130">
                  <c:v>4</c:v>
                </c:pt>
                <c:pt idx="131">
                  <c:v>4</c:v>
                </c:pt>
                <c:pt idx="132">
                  <c:v>4</c:v>
                </c:pt>
                <c:pt idx="133">
                  <c:v>4</c:v>
                </c:pt>
                <c:pt idx="134">
                  <c:v>4</c:v>
                </c:pt>
                <c:pt idx="135">
                  <c:v>4</c:v>
                </c:pt>
                <c:pt idx="136">
                  <c:v>4</c:v>
                </c:pt>
                <c:pt idx="137">
                  <c:v>4</c:v>
                </c:pt>
                <c:pt idx="138">
                  <c:v>4</c:v>
                </c:pt>
                <c:pt idx="139">
                  <c:v>4</c:v>
                </c:pt>
                <c:pt idx="140">
                  <c:v>4</c:v>
                </c:pt>
                <c:pt idx="141">
                  <c:v>4</c:v>
                </c:pt>
                <c:pt idx="142">
                  <c:v>4</c:v>
                </c:pt>
                <c:pt idx="143">
                  <c:v>4</c:v>
                </c:pt>
                <c:pt idx="144">
                  <c:v>4</c:v>
                </c:pt>
                <c:pt idx="145">
                  <c:v>4</c:v>
                </c:pt>
                <c:pt idx="146">
                  <c:v>4</c:v>
                </c:pt>
                <c:pt idx="147">
                  <c:v>4</c:v>
                </c:pt>
                <c:pt idx="148">
                  <c:v>4</c:v>
                </c:pt>
                <c:pt idx="149">
                  <c:v>4</c:v>
                </c:pt>
                <c:pt idx="150">
                  <c:v>4</c:v>
                </c:pt>
                <c:pt idx="151">
                  <c:v>4</c:v>
                </c:pt>
                <c:pt idx="152">
                  <c:v>4</c:v>
                </c:pt>
                <c:pt idx="153">
                  <c:v>4</c:v>
                </c:pt>
                <c:pt idx="154">
                  <c:v>4</c:v>
                </c:pt>
                <c:pt idx="155">
                  <c:v>4</c:v>
                </c:pt>
                <c:pt idx="156">
                  <c:v>4</c:v>
                </c:pt>
                <c:pt idx="157">
                  <c:v>4</c:v>
                </c:pt>
                <c:pt idx="158">
                  <c:v>4</c:v>
                </c:pt>
                <c:pt idx="159">
                  <c:v>4</c:v>
                </c:pt>
                <c:pt idx="160">
                  <c:v>4</c:v>
                </c:pt>
                <c:pt idx="161">
                  <c:v>4</c:v>
                </c:pt>
                <c:pt idx="162">
                  <c:v>4</c:v>
                </c:pt>
                <c:pt idx="163">
                  <c:v>4</c:v>
                </c:pt>
                <c:pt idx="164">
                  <c:v>4</c:v>
                </c:pt>
                <c:pt idx="165">
                  <c:v>4</c:v>
                </c:pt>
                <c:pt idx="166">
                  <c:v>4</c:v>
                </c:pt>
                <c:pt idx="167">
                  <c:v>4</c:v>
                </c:pt>
                <c:pt idx="168">
                  <c:v>4</c:v>
                </c:pt>
                <c:pt idx="169">
                  <c:v>4</c:v>
                </c:pt>
                <c:pt idx="170">
                  <c:v>4</c:v>
                </c:pt>
                <c:pt idx="171">
                  <c:v>4</c:v>
                </c:pt>
                <c:pt idx="172">
                  <c:v>4</c:v>
                </c:pt>
                <c:pt idx="173">
                  <c:v>4</c:v>
                </c:pt>
                <c:pt idx="174">
                  <c:v>4</c:v>
                </c:pt>
                <c:pt idx="175">
                  <c:v>4</c:v>
                </c:pt>
                <c:pt idx="176">
                  <c:v>4</c:v>
                </c:pt>
                <c:pt idx="177">
                  <c:v>4</c:v>
                </c:pt>
                <c:pt idx="178">
                  <c:v>4</c:v>
                </c:pt>
                <c:pt idx="179">
                  <c:v>4</c:v>
                </c:pt>
                <c:pt idx="180">
                  <c:v>4</c:v>
                </c:pt>
                <c:pt idx="181">
                  <c:v>4</c:v>
                </c:pt>
                <c:pt idx="182">
                  <c:v>4</c:v>
                </c:pt>
                <c:pt idx="183">
                  <c:v>4</c:v>
                </c:pt>
                <c:pt idx="184">
                  <c:v>4</c:v>
                </c:pt>
                <c:pt idx="185">
                  <c:v>4</c:v>
                </c:pt>
                <c:pt idx="186">
                  <c:v>4</c:v>
                </c:pt>
                <c:pt idx="187">
                  <c:v>4</c:v>
                </c:pt>
                <c:pt idx="188">
                  <c:v>4</c:v>
                </c:pt>
                <c:pt idx="189">
                  <c:v>4</c:v>
                </c:pt>
                <c:pt idx="190">
                  <c:v>4</c:v>
                </c:pt>
                <c:pt idx="191">
                  <c:v>4</c:v>
                </c:pt>
                <c:pt idx="192">
                  <c:v>4</c:v>
                </c:pt>
                <c:pt idx="193">
                  <c:v>4</c:v>
                </c:pt>
                <c:pt idx="194">
                  <c:v>4</c:v>
                </c:pt>
                <c:pt idx="195">
                  <c:v>4</c:v>
                </c:pt>
                <c:pt idx="196">
                  <c:v>4</c:v>
                </c:pt>
                <c:pt idx="197">
                  <c:v>4</c:v>
                </c:pt>
                <c:pt idx="198">
                  <c:v>4</c:v>
                </c:pt>
                <c:pt idx="199">
                  <c:v>4</c:v>
                </c:pt>
                <c:pt idx="200">
                  <c:v>4</c:v>
                </c:pt>
                <c:pt idx="201">
                  <c:v>4</c:v>
                </c:pt>
                <c:pt idx="202">
                  <c:v>4</c:v>
                </c:pt>
                <c:pt idx="203">
                  <c:v>4</c:v>
                </c:pt>
                <c:pt idx="204">
                  <c:v>4</c:v>
                </c:pt>
                <c:pt idx="205">
                  <c:v>4</c:v>
                </c:pt>
                <c:pt idx="206">
                  <c:v>4</c:v>
                </c:pt>
                <c:pt idx="207">
                  <c:v>4</c:v>
                </c:pt>
                <c:pt idx="208">
                  <c:v>4</c:v>
                </c:pt>
                <c:pt idx="209">
                  <c:v>4</c:v>
                </c:pt>
                <c:pt idx="210">
                  <c:v>4</c:v>
                </c:pt>
                <c:pt idx="211">
                  <c:v>4</c:v>
                </c:pt>
                <c:pt idx="212">
                  <c:v>4</c:v>
                </c:pt>
                <c:pt idx="213">
                  <c:v>4</c:v>
                </c:pt>
                <c:pt idx="214">
                  <c:v>4</c:v>
                </c:pt>
                <c:pt idx="215">
                  <c:v>4</c:v>
                </c:pt>
                <c:pt idx="216">
                  <c:v>4</c:v>
                </c:pt>
                <c:pt idx="217">
                  <c:v>4</c:v>
                </c:pt>
                <c:pt idx="218">
                  <c:v>4</c:v>
                </c:pt>
                <c:pt idx="219">
                  <c:v>4</c:v>
                </c:pt>
                <c:pt idx="220">
                  <c:v>4</c:v>
                </c:pt>
                <c:pt idx="221">
                  <c:v>4</c:v>
                </c:pt>
                <c:pt idx="222">
                  <c:v>4</c:v>
                </c:pt>
                <c:pt idx="223">
                  <c:v>4</c:v>
                </c:pt>
                <c:pt idx="224">
                  <c:v>4</c:v>
                </c:pt>
                <c:pt idx="225">
                  <c:v>4</c:v>
                </c:pt>
                <c:pt idx="226">
                  <c:v>4</c:v>
                </c:pt>
                <c:pt idx="227">
                  <c:v>4</c:v>
                </c:pt>
                <c:pt idx="228">
                  <c:v>4</c:v>
                </c:pt>
                <c:pt idx="229">
                  <c:v>4</c:v>
                </c:pt>
                <c:pt idx="230">
                  <c:v>4</c:v>
                </c:pt>
                <c:pt idx="231">
                  <c:v>5</c:v>
                </c:pt>
                <c:pt idx="232">
                  <c:v>5</c:v>
                </c:pt>
                <c:pt idx="233">
                  <c:v>5</c:v>
                </c:pt>
                <c:pt idx="234">
                  <c:v>5</c:v>
                </c:pt>
                <c:pt idx="235">
                  <c:v>5</c:v>
                </c:pt>
                <c:pt idx="236">
                  <c:v>5</c:v>
                </c:pt>
                <c:pt idx="237">
                  <c:v>5</c:v>
                </c:pt>
                <c:pt idx="238">
                  <c:v>5</c:v>
                </c:pt>
                <c:pt idx="239">
                  <c:v>5</c:v>
                </c:pt>
                <c:pt idx="240">
                  <c:v>5</c:v>
                </c:pt>
                <c:pt idx="241">
                  <c:v>5</c:v>
                </c:pt>
                <c:pt idx="242">
                  <c:v>5</c:v>
                </c:pt>
                <c:pt idx="243">
                  <c:v>5</c:v>
                </c:pt>
                <c:pt idx="244">
                  <c:v>5</c:v>
                </c:pt>
                <c:pt idx="245">
                  <c:v>5</c:v>
                </c:pt>
                <c:pt idx="246">
                  <c:v>5</c:v>
                </c:pt>
                <c:pt idx="247">
                  <c:v>5</c:v>
                </c:pt>
                <c:pt idx="248">
                  <c:v>5</c:v>
                </c:pt>
                <c:pt idx="249">
                  <c:v>5</c:v>
                </c:pt>
                <c:pt idx="250">
                  <c:v>5</c:v>
                </c:pt>
                <c:pt idx="251">
                  <c:v>5</c:v>
                </c:pt>
                <c:pt idx="252">
                  <c:v>5</c:v>
                </c:pt>
                <c:pt idx="253">
                  <c:v>5</c:v>
                </c:pt>
                <c:pt idx="254">
                  <c:v>5</c:v>
                </c:pt>
                <c:pt idx="255">
                  <c:v>5</c:v>
                </c:pt>
                <c:pt idx="256">
                  <c:v>5</c:v>
                </c:pt>
                <c:pt idx="257">
                  <c:v>5</c:v>
                </c:pt>
                <c:pt idx="258">
                  <c:v>5</c:v>
                </c:pt>
                <c:pt idx="259">
                  <c:v>5</c:v>
                </c:pt>
                <c:pt idx="260">
                  <c:v>5</c:v>
                </c:pt>
                <c:pt idx="261">
                  <c:v>5</c:v>
                </c:pt>
                <c:pt idx="262">
                  <c:v>5</c:v>
                </c:pt>
                <c:pt idx="263">
                  <c:v>5</c:v>
                </c:pt>
                <c:pt idx="264">
                  <c:v>5</c:v>
                </c:pt>
                <c:pt idx="265">
                  <c:v>5</c:v>
                </c:pt>
                <c:pt idx="266">
                  <c:v>5</c:v>
                </c:pt>
                <c:pt idx="267">
                  <c:v>5</c:v>
                </c:pt>
                <c:pt idx="268">
                  <c:v>5</c:v>
                </c:pt>
                <c:pt idx="269">
                  <c:v>5</c:v>
                </c:pt>
                <c:pt idx="270">
                  <c:v>5</c:v>
                </c:pt>
                <c:pt idx="271">
                  <c:v>5</c:v>
                </c:pt>
                <c:pt idx="272">
                  <c:v>5</c:v>
                </c:pt>
                <c:pt idx="273">
                  <c:v>5</c:v>
                </c:pt>
                <c:pt idx="274">
                  <c:v>5</c:v>
                </c:pt>
                <c:pt idx="275">
                  <c:v>5</c:v>
                </c:pt>
                <c:pt idx="276">
                  <c:v>5</c:v>
                </c:pt>
                <c:pt idx="277">
                  <c:v>5</c:v>
                </c:pt>
                <c:pt idx="278">
                  <c:v>5</c:v>
                </c:pt>
                <c:pt idx="279">
                  <c:v>5</c:v>
                </c:pt>
                <c:pt idx="280">
                  <c:v>5</c:v>
                </c:pt>
                <c:pt idx="281">
                  <c:v>5</c:v>
                </c:pt>
                <c:pt idx="282">
                  <c:v>5</c:v>
                </c:pt>
                <c:pt idx="283">
                  <c:v>5</c:v>
                </c:pt>
                <c:pt idx="284">
                  <c:v>5</c:v>
                </c:pt>
                <c:pt idx="285">
                  <c:v>5</c:v>
                </c:pt>
                <c:pt idx="286">
                  <c:v>5</c:v>
                </c:pt>
                <c:pt idx="287">
                  <c:v>5</c:v>
                </c:pt>
                <c:pt idx="288">
                  <c:v>5</c:v>
                </c:pt>
                <c:pt idx="289">
                  <c:v>5</c:v>
                </c:pt>
                <c:pt idx="290">
                  <c:v>5</c:v>
                </c:pt>
                <c:pt idx="291">
                  <c:v>5</c:v>
                </c:pt>
                <c:pt idx="292">
                  <c:v>5</c:v>
                </c:pt>
                <c:pt idx="293">
                  <c:v>5</c:v>
                </c:pt>
                <c:pt idx="294">
                  <c:v>5</c:v>
                </c:pt>
                <c:pt idx="295">
                  <c:v>5</c:v>
                </c:pt>
                <c:pt idx="296">
                  <c:v>5</c:v>
                </c:pt>
                <c:pt idx="297">
                  <c:v>5</c:v>
                </c:pt>
                <c:pt idx="298">
                  <c:v>5</c:v>
                </c:pt>
                <c:pt idx="299">
                  <c:v>5</c:v>
                </c:pt>
                <c:pt idx="300">
                  <c:v>5</c:v>
                </c:pt>
                <c:pt idx="301">
                  <c:v>5</c:v>
                </c:pt>
                <c:pt idx="302">
                  <c:v>5</c:v>
                </c:pt>
                <c:pt idx="303">
                  <c:v>5</c:v>
                </c:pt>
                <c:pt idx="304">
                  <c:v>5</c:v>
                </c:pt>
                <c:pt idx="305">
                  <c:v>5</c:v>
                </c:pt>
                <c:pt idx="306">
                  <c:v>5</c:v>
                </c:pt>
                <c:pt idx="307">
                  <c:v>5</c:v>
                </c:pt>
                <c:pt idx="308">
                  <c:v>5</c:v>
                </c:pt>
                <c:pt idx="309">
                  <c:v>5</c:v>
                </c:pt>
                <c:pt idx="310">
                  <c:v>5</c:v>
                </c:pt>
                <c:pt idx="311">
                  <c:v>5</c:v>
                </c:pt>
                <c:pt idx="312">
                  <c:v>5</c:v>
                </c:pt>
                <c:pt idx="313">
                  <c:v>5</c:v>
                </c:pt>
                <c:pt idx="314">
                  <c:v>5</c:v>
                </c:pt>
                <c:pt idx="315">
                  <c:v>5</c:v>
                </c:pt>
                <c:pt idx="316">
                  <c:v>5</c:v>
                </c:pt>
                <c:pt idx="317">
                  <c:v>5</c:v>
                </c:pt>
                <c:pt idx="318">
                  <c:v>5</c:v>
                </c:pt>
                <c:pt idx="319">
                  <c:v>5</c:v>
                </c:pt>
                <c:pt idx="320">
                  <c:v>5</c:v>
                </c:pt>
                <c:pt idx="321">
                  <c:v>5</c:v>
                </c:pt>
                <c:pt idx="322">
                  <c:v>5</c:v>
                </c:pt>
                <c:pt idx="323">
                  <c:v>5</c:v>
                </c:pt>
                <c:pt idx="324">
                  <c:v>5</c:v>
                </c:pt>
                <c:pt idx="325">
                  <c:v>5</c:v>
                </c:pt>
                <c:pt idx="326">
                  <c:v>5</c:v>
                </c:pt>
                <c:pt idx="327">
                  <c:v>5</c:v>
                </c:pt>
                <c:pt idx="328">
                  <c:v>5</c:v>
                </c:pt>
                <c:pt idx="329">
                  <c:v>5</c:v>
                </c:pt>
                <c:pt idx="330">
                  <c:v>5</c:v>
                </c:pt>
                <c:pt idx="331">
                  <c:v>5</c:v>
                </c:pt>
                <c:pt idx="332">
                  <c:v>5</c:v>
                </c:pt>
                <c:pt idx="333">
                  <c:v>5</c:v>
                </c:pt>
                <c:pt idx="334">
                  <c:v>5</c:v>
                </c:pt>
                <c:pt idx="335">
                  <c:v>5</c:v>
                </c:pt>
                <c:pt idx="336">
                  <c:v>5</c:v>
                </c:pt>
                <c:pt idx="337">
                  <c:v>5</c:v>
                </c:pt>
                <c:pt idx="338">
                  <c:v>5</c:v>
                </c:pt>
                <c:pt idx="339">
                  <c:v>5</c:v>
                </c:pt>
                <c:pt idx="340">
                  <c:v>5</c:v>
                </c:pt>
                <c:pt idx="341">
                  <c:v>5</c:v>
                </c:pt>
                <c:pt idx="342">
                  <c:v>5</c:v>
                </c:pt>
                <c:pt idx="343">
                  <c:v>5</c:v>
                </c:pt>
                <c:pt idx="344">
                  <c:v>5</c:v>
                </c:pt>
                <c:pt idx="345">
                  <c:v>5</c:v>
                </c:pt>
                <c:pt idx="346">
                  <c:v>5</c:v>
                </c:pt>
                <c:pt idx="347">
                  <c:v>5</c:v>
                </c:pt>
                <c:pt idx="348">
                  <c:v>5</c:v>
                </c:pt>
                <c:pt idx="349">
                  <c:v>5</c:v>
                </c:pt>
                <c:pt idx="350">
                  <c:v>5</c:v>
                </c:pt>
                <c:pt idx="351">
                  <c:v>5</c:v>
                </c:pt>
                <c:pt idx="352">
                  <c:v>5</c:v>
                </c:pt>
                <c:pt idx="353">
                  <c:v>5</c:v>
                </c:pt>
                <c:pt idx="354">
                  <c:v>5</c:v>
                </c:pt>
                <c:pt idx="355">
                  <c:v>5</c:v>
                </c:pt>
                <c:pt idx="356">
                  <c:v>5</c:v>
                </c:pt>
                <c:pt idx="357">
                  <c:v>5</c:v>
                </c:pt>
                <c:pt idx="358">
                  <c:v>6</c:v>
                </c:pt>
                <c:pt idx="359">
                  <c:v>6</c:v>
                </c:pt>
                <c:pt idx="360">
                  <c:v>6</c:v>
                </c:pt>
                <c:pt idx="361">
                  <c:v>6</c:v>
                </c:pt>
                <c:pt idx="362">
                  <c:v>6</c:v>
                </c:pt>
                <c:pt idx="363">
                  <c:v>6</c:v>
                </c:pt>
                <c:pt idx="364">
                  <c:v>6</c:v>
                </c:pt>
                <c:pt idx="365">
                  <c:v>6</c:v>
                </c:pt>
                <c:pt idx="366">
                  <c:v>6</c:v>
                </c:pt>
                <c:pt idx="367">
                  <c:v>6</c:v>
                </c:pt>
                <c:pt idx="368">
                  <c:v>6</c:v>
                </c:pt>
                <c:pt idx="369">
                  <c:v>6</c:v>
                </c:pt>
                <c:pt idx="370">
                  <c:v>7</c:v>
                </c:pt>
                <c:pt idx="371">
                  <c:v>7</c:v>
                </c:pt>
                <c:pt idx="372">
                  <c:v>7</c:v>
                </c:pt>
                <c:pt idx="373">
                  <c:v>7</c:v>
                </c:pt>
                <c:pt idx="374">
                  <c:v>7</c:v>
                </c:pt>
                <c:pt idx="375">
                  <c:v>7</c:v>
                </c:pt>
                <c:pt idx="376">
                  <c:v>7</c:v>
                </c:pt>
                <c:pt idx="377">
                  <c:v>7</c:v>
                </c:pt>
                <c:pt idx="378">
                  <c:v>7</c:v>
                </c:pt>
                <c:pt idx="379">
                  <c:v>7</c:v>
                </c:pt>
                <c:pt idx="380">
                  <c:v>7</c:v>
                </c:pt>
                <c:pt idx="381">
                  <c:v>7</c:v>
                </c:pt>
                <c:pt idx="382">
                  <c:v>7</c:v>
                </c:pt>
                <c:pt idx="383">
                  <c:v>7</c:v>
                </c:pt>
                <c:pt idx="384">
                  <c:v>7</c:v>
                </c:pt>
                <c:pt idx="385">
                  <c:v>7</c:v>
                </c:pt>
                <c:pt idx="386">
                  <c:v>7</c:v>
                </c:pt>
                <c:pt idx="387">
                  <c:v>7</c:v>
                </c:pt>
                <c:pt idx="388">
                  <c:v>7</c:v>
                </c:pt>
                <c:pt idx="389">
                  <c:v>7</c:v>
                </c:pt>
                <c:pt idx="390">
                  <c:v>7</c:v>
                </c:pt>
                <c:pt idx="391">
                  <c:v>7</c:v>
                </c:pt>
                <c:pt idx="392">
                  <c:v>7</c:v>
                </c:pt>
                <c:pt idx="393">
                  <c:v>7</c:v>
                </c:pt>
                <c:pt idx="394">
                  <c:v>7</c:v>
                </c:pt>
                <c:pt idx="395">
                  <c:v>7</c:v>
                </c:pt>
                <c:pt idx="396">
                  <c:v>7</c:v>
                </c:pt>
                <c:pt idx="397">
                  <c:v>7</c:v>
                </c:pt>
                <c:pt idx="398">
                  <c:v>7</c:v>
                </c:pt>
                <c:pt idx="399">
                  <c:v>7</c:v>
                </c:pt>
                <c:pt idx="400">
                  <c:v>7</c:v>
                </c:pt>
                <c:pt idx="401">
                  <c:v>7</c:v>
                </c:pt>
                <c:pt idx="402">
                  <c:v>7</c:v>
                </c:pt>
                <c:pt idx="403">
                  <c:v>7</c:v>
                </c:pt>
                <c:pt idx="404">
                  <c:v>7</c:v>
                </c:pt>
                <c:pt idx="405">
                  <c:v>7</c:v>
                </c:pt>
                <c:pt idx="406">
                  <c:v>7</c:v>
                </c:pt>
                <c:pt idx="407">
                  <c:v>7</c:v>
                </c:pt>
                <c:pt idx="408">
                  <c:v>8</c:v>
                </c:pt>
                <c:pt idx="409">
                  <c:v>8</c:v>
                </c:pt>
                <c:pt idx="410">
                  <c:v>8</c:v>
                </c:pt>
                <c:pt idx="411">
                  <c:v>8</c:v>
                </c:pt>
                <c:pt idx="412">
                  <c:v>8</c:v>
                </c:pt>
                <c:pt idx="413">
                  <c:v>8</c:v>
                </c:pt>
                <c:pt idx="414">
                  <c:v>8</c:v>
                </c:pt>
                <c:pt idx="415">
                  <c:v>8</c:v>
                </c:pt>
                <c:pt idx="416">
                  <c:v>8</c:v>
                </c:pt>
                <c:pt idx="417">
                  <c:v>8</c:v>
                </c:pt>
                <c:pt idx="418">
                  <c:v>8</c:v>
                </c:pt>
                <c:pt idx="419">
                  <c:v>8</c:v>
                </c:pt>
                <c:pt idx="420">
                  <c:v>8</c:v>
                </c:pt>
                <c:pt idx="421">
                  <c:v>8</c:v>
                </c:pt>
                <c:pt idx="422">
                  <c:v>8</c:v>
                </c:pt>
                <c:pt idx="423">
                  <c:v>8</c:v>
                </c:pt>
                <c:pt idx="424">
                  <c:v>8</c:v>
                </c:pt>
                <c:pt idx="425">
                  <c:v>8</c:v>
                </c:pt>
                <c:pt idx="426">
                  <c:v>8</c:v>
                </c:pt>
                <c:pt idx="427">
                  <c:v>8</c:v>
                </c:pt>
                <c:pt idx="428">
                  <c:v>8</c:v>
                </c:pt>
                <c:pt idx="429">
                  <c:v>8</c:v>
                </c:pt>
                <c:pt idx="430">
                  <c:v>8</c:v>
                </c:pt>
                <c:pt idx="431">
                  <c:v>8</c:v>
                </c:pt>
                <c:pt idx="432">
                  <c:v>8</c:v>
                </c:pt>
                <c:pt idx="433">
                  <c:v>8</c:v>
                </c:pt>
                <c:pt idx="434">
                  <c:v>8</c:v>
                </c:pt>
                <c:pt idx="435">
                  <c:v>8</c:v>
                </c:pt>
                <c:pt idx="436">
                  <c:v>8</c:v>
                </c:pt>
                <c:pt idx="437">
                  <c:v>8</c:v>
                </c:pt>
                <c:pt idx="438">
                  <c:v>8</c:v>
                </c:pt>
                <c:pt idx="439">
                  <c:v>8</c:v>
                </c:pt>
                <c:pt idx="440">
                  <c:v>8</c:v>
                </c:pt>
                <c:pt idx="441">
                  <c:v>8</c:v>
                </c:pt>
                <c:pt idx="442">
                  <c:v>8</c:v>
                </c:pt>
                <c:pt idx="443">
                  <c:v>8</c:v>
                </c:pt>
                <c:pt idx="444">
                  <c:v>8</c:v>
                </c:pt>
                <c:pt idx="445">
                  <c:v>8</c:v>
                </c:pt>
                <c:pt idx="446">
                  <c:v>8</c:v>
                </c:pt>
                <c:pt idx="447">
                  <c:v>8</c:v>
                </c:pt>
                <c:pt idx="448">
                  <c:v>8</c:v>
                </c:pt>
                <c:pt idx="449">
                  <c:v>8</c:v>
                </c:pt>
                <c:pt idx="450">
                  <c:v>8</c:v>
                </c:pt>
                <c:pt idx="451">
                  <c:v>8</c:v>
                </c:pt>
                <c:pt idx="452">
                  <c:v>8</c:v>
                </c:pt>
                <c:pt idx="453">
                  <c:v>8</c:v>
                </c:pt>
                <c:pt idx="454">
                  <c:v>8</c:v>
                </c:pt>
                <c:pt idx="455">
                  <c:v>8</c:v>
                </c:pt>
                <c:pt idx="456">
                  <c:v>8</c:v>
                </c:pt>
                <c:pt idx="457">
                  <c:v>8</c:v>
                </c:pt>
                <c:pt idx="458">
                  <c:v>8</c:v>
                </c:pt>
                <c:pt idx="459">
                  <c:v>8</c:v>
                </c:pt>
                <c:pt idx="460">
                  <c:v>8</c:v>
                </c:pt>
                <c:pt idx="461">
                  <c:v>8</c:v>
                </c:pt>
                <c:pt idx="462">
                  <c:v>8</c:v>
                </c:pt>
                <c:pt idx="463">
                  <c:v>8</c:v>
                </c:pt>
                <c:pt idx="464">
                  <c:v>8</c:v>
                </c:pt>
                <c:pt idx="465">
                  <c:v>8</c:v>
                </c:pt>
                <c:pt idx="466">
                  <c:v>8</c:v>
                </c:pt>
                <c:pt idx="467">
                  <c:v>8</c:v>
                </c:pt>
                <c:pt idx="468">
                  <c:v>8</c:v>
                </c:pt>
                <c:pt idx="469">
                  <c:v>8</c:v>
                </c:pt>
                <c:pt idx="470">
                  <c:v>8</c:v>
                </c:pt>
                <c:pt idx="471">
                  <c:v>8</c:v>
                </c:pt>
                <c:pt idx="472">
                  <c:v>8</c:v>
                </c:pt>
                <c:pt idx="473">
                  <c:v>8</c:v>
                </c:pt>
                <c:pt idx="474">
                  <c:v>8</c:v>
                </c:pt>
                <c:pt idx="475">
                  <c:v>8</c:v>
                </c:pt>
                <c:pt idx="476">
                  <c:v>8</c:v>
                </c:pt>
                <c:pt idx="477">
                  <c:v>8</c:v>
                </c:pt>
                <c:pt idx="478">
                  <c:v>8</c:v>
                </c:pt>
                <c:pt idx="479">
                  <c:v>8</c:v>
                </c:pt>
                <c:pt idx="480">
                  <c:v>8</c:v>
                </c:pt>
                <c:pt idx="481">
                  <c:v>8</c:v>
                </c:pt>
                <c:pt idx="482">
                  <c:v>8</c:v>
                </c:pt>
                <c:pt idx="483">
                  <c:v>8</c:v>
                </c:pt>
                <c:pt idx="484">
                  <c:v>8</c:v>
                </c:pt>
                <c:pt idx="485">
                  <c:v>8</c:v>
                </c:pt>
                <c:pt idx="486">
                  <c:v>8</c:v>
                </c:pt>
                <c:pt idx="487">
                  <c:v>8</c:v>
                </c:pt>
                <c:pt idx="488">
                  <c:v>8</c:v>
                </c:pt>
                <c:pt idx="489">
                  <c:v>8</c:v>
                </c:pt>
                <c:pt idx="490">
                  <c:v>8</c:v>
                </c:pt>
                <c:pt idx="491">
                  <c:v>8</c:v>
                </c:pt>
                <c:pt idx="492">
                  <c:v>8</c:v>
                </c:pt>
                <c:pt idx="493">
                  <c:v>8</c:v>
                </c:pt>
                <c:pt idx="494">
                  <c:v>8</c:v>
                </c:pt>
                <c:pt idx="495">
                  <c:v>8</c:v>
                </c:pt>
                <c:pt idx="496">
                  <c:v>8</c:v>
                </c:pt>
                <c:pt idx="497">
                  <c:v>8</c:v>
                </c:pt>
                <c:pt idx="498">
                  <c:v>8</c:v>
                </c:pt>
                <c:pt idx="499">
                  <c:v>8</c:v>
                </c:pt>
                <c:pt idx="500">
                  <c:v>8</c:v>
                </c:pt>
                <c:pt idx="501">
                  <c:v>8</c:v>
                </c:pt>
                <c:pt idx="502">
                  <c:v>8</c:v>
                </c:pt>
                <c:pt idx="503">
                  <c:v>8</c:v>
                </c:pt>
                <c:pt idx="504">
                  <c:v>8</c:v>
                </c:pt>
                <c:pt idx="505">
                  <c:v>8</c:v>
                </c:pt>
                <c:pt idx="506">
                  <c:v>8</c:v>
                </c:pt>
                <c:pt idx="507">
                  <c:v>8</c:v>
                </c:pt>
                <c:pt idx="508">
                  <c:v>8</c:v>
                </c:pt>
                <c:pt idx="509">
                  <c:v>8</c:v>
                </c:pt>
                <c:pt idx="510">
                  <c:v>8</c:v>
                </c:pt>
                <c:pt idx="511">
                  <c:v>8</c:v>
                </c:pt>
                <c:pt idx="512">
                  <c:v>8</c:v>
                </c:pt>
                <c:pt idx="513">
                  <c:v>8</c:v>
                </c:pt>
                <c:pt idx="514">
                  <c:v>8</c:v>
                </c:pt>
                <c:pt idx="515">
                  <c:v>8</c:v>
                </c:pt>
                <c:pt idx="516">
                  <c:v>8</c:v>
                </c:pt>
                <c:pt idx="517">
                  <c:v>8</c:v>
                </c:pt>
                <c:pt idx="518">
                  <c:v>8</c:v>
                </c:pt>
                <c:pt idx="519">
                  <c:v>8</c:v>
                </c:pt>
                <c:pt idx="520">
                  <c:v>8</c:v>
                </c:pt>
                <c:pt idx="521">
                  <c:v>8</c:v>
                </c:pt>
                <c:pt idx="522">
                  <c:v>8</c:v>
                </c:pt>
                <c:pt idx="523">
                  <c:v>8</c:v>
                </c:pt>
                <c:pt idx="524">
                  <c:v>8</c:v>
                </c:pt>
                <c:pt idx="525">
                  <c:v>8</c:v>
                </c:pt>
                <c:pt idx="526">
                  <c:v>8</c:v>
                </c:pt>
                <c:pt idx="527">
                  <c:v>8</c:v>
                </c:pt>
                <c:pt idx="528">
                  <c:v>8</c:v>
                </c:pt>
                <c:pt idx="529">
                  <c:v>8</c:v>
                </c:pt>
                <c:pt idx="530">
                  <c:v>8</c:v>
                </c:pt>
                <c:pt idx="531">
                  <c:v>8</c:v>
                </c:pt>
                <c:pt idx="532">
                  <c:v>8</c:v>
                </c:pt>
                <c:pt idx="533">
                  <c:v>8</c:v>
                </c:pt>
                <c:pt idx="534">
                  <c:v>8</c:v>
                </c:pt>
                <c:pt idx="535">
                  <c:v>8</c:v>
                </c:pt>
                <c:pt idx="536">
                  <c:v>8</c:v>
                </c:pt>
                <c:pt idx="537">
                  <c:v>8</c:v>
                </c:pt>
                <c:pt idx="538">
                  <c:v>8</c:v>
                </c:pt>
                <c:pt idx="539">
                  <c:v>8</c:v>
                </c:pt>
                <c:pt idx="540">
                  <c:v>8</c:v>
                </c:pt>
                <c:pt idx="541">
                  <c:v>9</c:v>
                </c:pt>
                <c:pt idx="542">
                  <c:v>9</c:v>
                </c:pt>
                <c:pt idx="543">
                  <c:v>9</c:v>
                </c:pt>
                <c:pt idx="544">
                  <c:v>9</c:v>
                </c:pt>
                <c:pt idx="545">
                  <c:v>10</c:v>
                </c:pt>
                <c:pt idx="546">
                  <c:v>10</c:v>
                </c:pt>
                <c:pt idx="547">
                  <c:v>10</c:v>
                </c:pt>
                <c:pt idx="548">
                  <c:v>11</c:v>
                </c:pt>
                <c:pt idx="549">
                  <c:v>11</c:v>
                </c:pt>
                <c:pt idx="550">
                  <c:v>12</c:v>
                </c:pt>
                <c:pt idx="551">
                  <c:v>12</c:v>
                </c:pt>
                <c:pt idx="552">
                  <c:v>12</c:v>
                </c:pt>
                <c:pt idx="553">
                  <c:v>12</c:v>
                </c:pt>
                <c:pt idx="554">
                  <c:v>12</c:v>
                </c:pt>
                <c:pt idx="555">
                  <c:v>12</c:v>
                </c:pt>
                <c:pt idx="556">
                  <c:v>12</c:v>
                </c:pt>
                <c:pt idx="557">
                  <c:v>12</c:v>
                </c:pt>
                <c:pt idx="558">
                  <c:v>12</c:v>
                </c:pt>
                <c:pt idx="559">
                  <c:v>12</c:v>
                </c:pt>
                <c:pt idx="560">
                  <c:v>12</c:v>
                </c:pt>
                <c:pt idx="561">
                  <c:v>12</c:v>
                </c:pt>
                <c:pt idx="562">
                  <c:v>12</c:v>
                </c:pt>
                <c:pt idx="563">
                  <c:v>12</c:v>
                </c:pt>
                <c:pt idx="564">
                  <c:v>13</c:v>
                </c:pt>
                <c:pt idx="565">
                  <c:v>13</c:v>
                </c:pt>
                <c:pt idx="566">
                  <c:v>13</c:v>
                </c:pt>
                <c:pt idx="567">
                  <c:v>13</c:v>
                </c:pt>
                <c:pt idx="568">
                  <c:v>14</c:v>
                </c:pt>
                <c:pt idx="569">
                  <c:v>14</c:v>
                </c:pt>
                <c:pt idx="570">
                  <c:v>14</c:v>
                </c:pt>
                <c:pt idx="571">
                  <c:v>14</c:v>
                </c:pt>
                <c:pt idx="572">
                  <c:v>14</c:v>
                </c:pt>
                <c:pt idx="573">
                  <c:v>14</c:v>
                </c:pt>
                <c:pt idx="574">
                  <c:v>14</c:v>
                </c:pt>
                <c:pt idx="575">
                  <c:v>14</c:v>
                </c:pt>
                <c:pt idx="576">
                  <c:v>14</c:v>
                </c:pt>
                <c:pt idx="577">
                  <c:v>14</c:v>
                </c:pt>
                <c:pt idx="578">
                  <c:v>14</c:v>
                </c:pt>
                <c:pt idx="579">
                  <c:v>14</c:v>
                </c:pt>
                <c:pt idx="580">
                  <c:v>14</c:v>
                </c:pt>
                <c:pt idx="581">
                  <c:v>14</c:v>
                </c:pt>
                <c:pt idx="582">
                  <c:v>14</c:v>
                </c:pt>
                <c:pt idx="583">
                  <c:v>14</c:v>
                </c:pt>
                <c:pt idx="584">
                  <c:v>14</c:v>
                </c:pt>
                <c:pt idx="585">
                  <c:v>14</c:v>
                </c:pt>
                <c:pt idx="586">
                  <c:v>14</c:v>
                </c:pt>
                <c:pt idx="587">
                  <c:v>14</c:v>
                </c:pt>
                <c:pt idx="588">
                  <c:v>14</c:v>
                </c:pt>
                <c:pt idx="589">
                  <c:v>14</c:v>
                </c:pt>
                <c:pt idx="590">
                  <c:v>14</c:v>
                </c:pt>
                <c:pt idx="591">
                  <c:v>14</c:v>
                </c:pt>
                <c:pt idx="592">
                  <c:v>14</c:v>
                </c:pt>
                <c:pt idx="593">
                  <c:v>14</c:v>
                </c:pt>
                <c:pt idx="594">
                  <c:v>14</c:v>
                </c:pt>
                <c:pt idx="595">
                  <c:v>14</c:v>
                </c:pt>
                <c:pt idx="596">
                  <c:v>14</c:v>
                </c:pt>
                <c:pt idx="597">
                  <c:v>14</c:v>
                </c:pt>
                <c:pt idx="598">
                  <c:v>15</c:v>
                </c:pt>
                <c:pt idx="599">
                  <c:v>15</c:v>
                </c:pt>
                <c:pt idx="600">
                  <c:v>15</c:v>
                </c:pt>
                <c:pt idx="601">
                  <c:v>15</c:v>
                </c:pt>
                <c:pt idx="602">
                  <c:v>15</c:v>
                </c:pt>
                <c:pt idx="603">
                  <c:v>15</c:v>
                </c:pt>
                <c:pt idx="604">
                  <c:v>15</c:v>
                </c:pt>
                <c:pt idx="605">
                  <c:v>15</c:v>
                </c:pt>
                <c:pt idx="606">
                  <c:v>15</c:v>
                </c:pt>
                <c:pt idx="607">
                  <c:v>15</c:v>
                </c:pt>
                <c:pt idx="608">
                  <c:v>15</c:v>
                </c:pt>
                <c:pt idx="609">
                  <c:v>15</c:v>
                </c:pt>
                <c:pt idx="610">
                  <c:v>15</c:v>
                </c:pt>
                <c:pt idx="611">
                  <c:v>15</c:v>
                </c:pt>
                <c:pt idx="612">
                  <c:v>15</c:v>
                </c:pt>
                <c:pt idx="613">
                  <c:v>15</c:v>
                </c:pt>
                <c:pt idx="614">
                  <c:v>15</c:v>
                </c:pt>
                <c:pt idx="615">
                  <c:v>15</c:v>
                </c:pt>
                <c:pt idx="616">
                  <c:v>15</c:v>
                </c:pt>
                <c:pt idx="617">
                  <c:v>15</c:v>
                </c:pt>
                <c:pt idx="618">
                  <c:v>15</c:v>
                </c:pt>
                <c:pt idx="619">
                  <c:v>15</c:v>
                </c:pt>
                <c:pt idx="620">
                  <c:v>15</c:v>
                </c:pt>
                <c:pt idx="621">
                  <c:v>15</c:v>
                </c:pt>
                <c:pt idx="622">
                  <c:v>15</c:v>
                </c:pt>
                <c:pt idx="623">
                  <c:v>15</c:v>
                </c:pt>
                <c:pt idx="624">
                  <c:v>15</c:v>
                </c:pt>
                <c:pt idx="625">
                  <c:v>15</c:v>
                </c:pt>
                <c:pt idx="626">
                  <c:v>15</c:v>
                </c:pt>
                <c:pt idx="627">
                  <c:v>15</c:v>
                </c:pt>
                <c:pt idx="628">
                  <c:v>15</c:v>
                </c:pt>
                <c:pt idx="629">
                  <c:v>15</c:v>
                </c:pt>
                <c:pt idx="630">
                  <c:v>15</c:v>
                </c:pt>
                <c:pt idx="631">
                  <c:v>15</c:v>
                </c:pt>
                <c:pt idx="632">
                  <c:v>15</c:v>
                </c:pt>
                <c:pt idx="633">
                  <c:v>15</c:v>
                </c:pt>
                <c:pt idx="634">
                  <c:v>15</c:v>
                </c:pt>
                <c:pt idx="635">
                  <c:v>15</c:v>
                </c:pt>
                <c:pt idx="636">
                  <c:v>15</c:v>
                </c:pt>
                <c:pt idx="637">
                  <c:v>15</c:v>
                </c:pt>
                <c:pt idx="638">
                  <c:v>15</c:v>
                </c:pt>
                <c:pt idx="639">
                  <c:v>15</c:v>
                </c:pt>
                <c:pt idx="640">
                  <c:v>15</c:v>
                </c:pt>
                <c:pt idx="641">
                  <c:v>16</c:v>
                </c:pt>
                <c:pt idx="642">
                  <c:v>17</c:v>
                </c:pt>
                <c:pt idx="643">
                  <c:v>17</c:v>
                </c:pt>
                <c:pt idx="644">
                  <c:v>17</c:v>
                </c:pt>
                <c:pt idx="645">
                  <c:v>17</c:v>
                </c:pt>
                <c:pt idx="646">
                  <c:v>17</c:v>
                </c:pt>
                <c:pt idx="647">
                  <c:v>17</c:v>
                </c:pt>
                <c:pt idx="648">
                  <c:v>17</c:v>
                </c:pt>
                <c:pt idx="649">
                  <c:v>17</c:v>
                </c:pt>
                <c:pt idx="650">
                  <c:v>17</c:v>
                </c:pt>
                <c:pt idx="651">
                  <c:v>17</c:v>
                </c:pt>
                <c:pt idx="652">
                  <c:v>17</c:v>
                </c:pt>
                <c:pt idx="653">
                  <c:v>17</c:v>
                </c:pt>
                <c:pt idx="654">
                  <c:v>17</c:v>
                </c:pt>
                <c:pt idx="655">
                  <c:v>17</c:v>
                </c:pt>
                <c:pt idx="656">
                  <c:v>17</c:v>
                </c:pt>
                <c:pt idx="657">
                  <c:v>17</c:v>
                </c:pt>
                <c:pt idx="658">
                  <c:v>17</c:v>
                </c:pt>
                <c:pt idx="659">
                  <c:v>17</c:v>
                </c:pt>
                <c:pt idx="660">
                  <c:v>17</c:v>
                </c:pt>
                <c:pt idx="661">
                  <c:v>17</c:v>
                </c:pt>
                <c:pt idx="662">
                  <c:v>17</c:v>
                </c:pt>
                <c:pt idx="663">
                  <c:v>17</c:v>
                </c:pt>
                <c:pt idx="664">
                  <c:v>18</c:v>
                </c:pt>
                <c:pt idx="665">
                  <c:v>18</c:v>
                </c:pt>
                <c:pt idx="666">
                  <c:v>18</c:v>
                </c:pt>
                <c:pt idx="667">
                  <c:v>18</c:v>
                </c:pt>
                <c:pt idx="668">
                  <c:v>18</c:v>
                </c:pt>
                <c:pt idx="669">
                  <c:v>19</c:v>
                </c:pt>
                <c:pt idx="670">
                  <c:v>20</c:v>
                </c:pt>
                <c:pt idx="671">
                  <c:v>20</c:v>
                </c:pt>
                <c:pt idx="672">
                  <c:v>20</c:v>
                </c:pt>
                <c:pt idx="673">
                  <c:v>20</c:v>
                </c:pt>
                <c:pt idx="674">
                  <c:v>20</c:v>
                </c:pt>
                <c:pt idx="675">
                  <c:v>20</c:v>
                </c:pt>
                <c:pt idx="676">
                  <c:v>20</c:v>
                </c:pt>
                <c:pt idx="677">
                  <c:v>20</c:v>
                </c:pt>
                <c:pt idx="678">
                  <c:v>20</c:v>
                </c:pt>
                <c:pt idx="679">
                  <c:v>20</c:v>
                </c:pt>
                <c:pt idx="680">
                  <c:v>20</c:v>
                </c:pt>
                <c:pt idx="681">
                  <c:v>20</c:v>
                </c:pt>
                <c:pt idx="682">
                  <c:v>20</c:v>
                </c:pt>
                <c:pt idx="683">
                  <c:v>20</c:v>
                </c:pt>
                <c:pt idx="684">
                  <c:v>20</c:v>
                </c:pt>
                <c:pt idx="685">
                  <c:v>20</c:v>
                </c:pt>
                <c:pt idx="686">
                  <c:v>20</c:v>
                </c:pt>
                <c:pt idx="687">
                  <c:v>20</c:v>
                </c:pt>
                <c:pt idx="688">
                  <c:v>20</c:v>
                </c:pt>
                <c:pt idx="689">
                  <c:v>20</c:v>
                </c:pt>
                <c:pt idx="690">
                  <c:v>20</c:v>
                </c:pt>
                <c:pt idx="691">
                  <c:v>20</c:v>
                </c:pt>
                <c:pt idx="692">
                  <c:v>20</c:v>
                </c:pt>
                <c:pt idx="693">
                  <c:v>20</c:v>
                </c:pt>
                <c:pt idx="694">
                  <c:v>20</c:v>
                </c:pt>
                <c:pt idx="695">
                  <c:v>20</c:v>
                </c:pt>
                <c:pt idx="696">
                  <c:v>20</c:v>
                </c:pt>
                <c:pt idx="697">
                  <c:v>20</c:v>
                </c:pt>
                <c:pt idx="698">
                  <c:v>20</c:v>
                </c:pt>
                <c:pt idx="699">
                  <c:v>20</c:v>
                </c:pt>
                <c:pt idx="700">
                  <c:v>20</c:v>
                </c:pt>
                <c:pt idx="701">
                  <c:v>20</c:v>
                </c:pt>
                <c:pt idx="702">
                  <c:v>20</c:v>
                </c:pt>
                <c:pt idx="703">
                  <c:v>20</c:v>
                </c:pt>
                <c:pt idx="704">
                  <c:v>20</c:v>
                </c:pt>
                <c:pt idx="705">
                  <c:v>20</c:v>
                </c:pt>
                <c:pt idx="706">
                  <c:v>20</c:v>
                </c:pt>
                <c:pt idx="707">
                  <c:v>20</c:v>
                </c:pt>
                <c:pt idx="708">
                  <c:v>20</c:v>
                </c:pt>
                <c:pt idx="709">
                  <c:v>20</c:v>
                </c:pt>
                <c:pt idx="710">
                  <c:v>20</c:v>
                </c:pt>
                <c:pt idx="711">
                  <c:v>20</c:v>
                </c:pt>
                <c:pt idx="712">
                  <c:v>20</c:v>
                </c:pt>
                <c:pt idx="713">
                  <c:v>20</c:v>
                </c:pt>
                <c:pt idx="714">
                  <c:v>20</c:v>
                </c:pt>
                <c:pt idx="715">
                  <c:v>20</c:v>
                </c:pt>
                <c:pt idx="716">
                  <c:v>20</c:v>
                </c:pt>
                <c:pt idx="717">
                  <c:v>20</c:v>
                </c:pt>
                <c:pt idx="718">
                  <c:v>20</c:v>
                </c:pt>
                <c:pt idx="719">
                  <c:v>20</c:v>
                </c:pt>
                <c:pt idx="720">
                  <c:v>20</c:v>
                </c:pt>
                <c:pt idx="721">
                  <c:v>20</c:v>
                </c:pt>
                <c:pt idx="722">
                  <c:v>20</c:v>
                </c:pt>
                <c:pt idx="723">
                  <c:v>20</c:v>
                </c:pt>
                <c:pt idx="724">
                  <c:v>20</c:v>
                </c:pt>
                <c:pt idx="725">
                  <c:v>20</c:v>
                </c:pt>
                <c:pt idx="726">
                  <c:v>20</c:v>
                </c:pt>
                <c:pt idx="727">
                  <c:v>20</c:v>
                </c:pt>
                <c:pt idx="728">
                  <c:v>20</c:v>
                </c:pt>
                <c:pt idx="729">
                  <c:v>20</c:v>
                </c:pt>
                <c:pt idx="730">
                  <c:v>20</c:v>
                </c:pt>
                <c:pt idx="731">
                  <c:v>20</c:v>
                </c:pt>
                <c:pt idx="732">
                  <c:v>20</c:v>
                </c:pt>
                <c:pt idx="733">
                  <c:v>20</c:v>
                </c:pt>
                <c:pt idx="734">
                  <c:v>20</c:v>
                </c:pt>
                <c:pt idx="735">
                  <c:v>20</c:v>
                </c:pt>
                <c:pt idx="736">
                  <c:v>20</c:v>
                </c:pt>
                <c:pt idx="737">
                  <c:v>20</c:v>
                </c:pt>
                <c:pt idx="738">
                  <c:v>20</c:v>
                </c:pt>
                <c:pt idx="739">
                  <c:v>20</c:v>
                </c:pt>
                <c:pt idx="740">
                  <c:v>20</c:v>
                </c:pt>
                <c:pt idx="741">
                  <c:v>20</c:v>
                </c:pt>
                <c:pt idx="742">
                  <c:v>20</c:v>
                </c:pt>
                <c:pt idx="743">
                  <c:v>20</c:v>
                </c:pt>
                <c:pt idx="744">
                  <c:v>20</c:v>
                </c:pt>
                <c:pt idx="745">
                  <c:v>20</c:v>
                </c:pt>
                <c:pt idx="746">
                  <c:v>20</c:v>
                </c:pt>
                <c:pt idx="747">
                  <c:v>20</c:v>
                </c:pt>
                <c:pt idx="748">
                  <c:v>20</c:v>
                </c:pt>
                <c:pt idx="749">
                  <c:v>20</c:v>
                </c:pt>
                <c:pt idx="750">
                  <c:v>20</c:v>
                </c:pt>
                <c:pt idx="751">
                  <c:v>20</c:v>
                </c:pt>
                <c:pt idx="752">
                  <c:v>20</c:v>
                </c:pt>
                <c:pt idx="753">
                  <c:v>20</c:v>
                </c:pt>
                <c:pt idx="754">
                  <c:v>20</c:v>
                </c:pt>
                <c:pt idx="755">
                  <c:v>20</c:v>
                </c:pt>
                <c:pt idx="756">
                  <c:v>20</c:v>
                </c:pt>
                <c:pt idx="757">
                  <c:v>20</c:v>
                </c:pt>
                <c:pt idx="758">
                  <c:v>20</c:v>
                </c:pt>
                <c:pt idx="759">
                  <c:v>20</c:v>
                </c:pt>
                <c:pt idx="760">
                  <c:v>20</c:v>
                </c:pt>
                <c:pt idx="761">
                  <c:v>20</c:v>
                </c:pt>
                <c:pt idx="762">
                  <c:v>20</c:v>
                </c:pt>
                <c:pt idx="763">
                  <c:v>20</c:v>
                </c:pt>
                <c:pt idx="764">
                  <c:v>20</c:v>
                </c:pt>
                <c:pt idx="765">
                  <c:v>20</c:v>
                </c:pt>
                <c:pt idx="766">
                  <c:v>20</c:v>
                </c:pt>
                <c:pt idx="767">
                  <c:v>21</c:v>
                </c:pt>
                <c:pt idx="768">
                  <c:v>21</c:v>
                </c:pt>
                <c:pt idx="769">
                  <c:v>21</c:v>
                </c:pt>
                <c:pt idx="770">
                  <c:v>21</c:v>
                </c:pt>
                <c:pt idx="771">
                  <c:v>21</c:v>
                </c:pt>
                <c:pt idx="772">
                  <c:v>21</c:v>
                </c:pt>
                <c:pt idx="773">
                  <c:v>21</c:v>
                </c:pt>
                <c:pt idx="774">
                  <c:v>21</c:v>
                </c:pt>
                <c:pt idx="775">
                  <c:v>21</c:v>
                </c:pt>
                <c:pt idx="776">
                  <c:v>21</c:v>
                </c:pt>
                <c:pt idx="777">
                  <c:v>21</c:v>
                </c:pt>
                <c:pt idx="778">
                  <c:v>21</c:v>
                </c:pt>
                <c:pt idx="779">
                  <c:v>21</c:v>
                </c:pt>
                <c:pt idx="780">
                  <c:v>21</c:v>
                </c:pt>
                <c:pt idx="781">
                  <c:v>21</c:v>
                </c:pt>
                <c:pt idx="782">
                  <c:v>21</c:v>
                </c:pt>
                <c:pt idx="783">
                  <c:v>21</c:v>
                </c:pt>
                <c:pt idx="784">
                  <c:v>21</c:v>
                </c:pt>
                <c:pt idx="785">
                  <c:v>21</c:v>
                </c:pt>
                <c:pt idx="786">
                  <c:v>21</c:v>
                </c:pt>
                <c:pt idx="787">
                  <c:v>21</c:v>
                </c:pt>
                <c:pt idx="788">
                  <c:v>21</c:v>
                </c:pt>
                <c:pt idx="789">
                  <c:v>21</c:v>
                </c:pt>
                <c:pt idx="790">
                  <c:v>21</c:v>
                </c:pt>
                <c:pt idx="791">
                  <c:v>21</c:v>
                </c:pt>
                <c:pt idx="792">
                  <c:v>21</c:v>
                </c:pt>
                <c:pt idx="793">
                  <c:v>21</c:v>
                </c:pt>
                <c:pt idx="794">
                  <c:v>22</c:v>
                </c:pt>
                <c:pt idx="795">
                  <c:v>22</c:v>
                </c:pt>
                <c:pt idx="796">
                  <c:v>22</c:v>
                </c:pt>
                <c:pt idx="797">
                  <c:v>22</c:v>
                </c:pt>
                <c:pt idx="798">
                  <c:v>22</c:v>
                </c:pt>
                <c:pt idx="799">
                  <c:v>22</c:v>
                </c:pt>
                <c:pt idx="800">
                  <c:v>22</c:v>
                </c:pt>
                <c:pt idx="801">
                  <c:v>22</c:v>
                </c:pt>
                <c:pt idx="802">
                  <c:v>22</c:v>
                </c:pt>
                <c:pt idx="803">
                  <c:v>22</c:v>
                </c:pt>
                <c:pt idx="804">
                  <c:v>22</c:v>
                </c:pt>
                <c:pt idx="805">
                  <c:v>22</c:v>
                </c:pt>
                <c:pt idx="806">
                  <c:v>22</c:v>
                </c:pt>
                <c:pt idx="807">
                  <c:v>22</c:v>
                </c:pt>
                <c:pt idx="808">
                  <c:v>22</c:v>
                </c:pt>
                <c:pt idx="809">
                  <c:v>22</c:v>
                </c:pt>
                <c:pt idx="810">
                  <c:v>22</c:v>
                </c:pt>
                <c:pt idx="811">
                  <c:v>22</c:v>
                </c:pt>
                <c:pt idx="812">
                  <c:v>22</c:v>
                </c:pt>
                <c:pt idx="813">
                  <c:v>22</c:v>
                </c:pt>
                <c:pt idx="814">
                  <c:v>22</c:v>
                </c:pt>
                <c:pt idx="815">
                  <c:v>22</c:v>
                </c:pt>
                <c:pt idx="816">
                  <c:v>22</c:v>
                </c:pt>
                <c:pt idx="817">
                  <c:v>22</c:v>
                </c:pt>
                <c:pt idx="818">
                  <c:v>22</c:v>
                </c:pt>
                <c:pt idx="819">
                  <c:v>22</c:v>
                </c:pt>
                <c:pt idx="820">
                  <c:v>22</c:v>
                </c:pt>
                <c:pt idx="821">
                  <c:v>22</c:v>
                </c:pt>
                <c:pt idx="822">
                  <c:v>23</c:v>
                </c:pt>
                <c:pt idx="823">
                  <c:v>23</c:v>
                </c:pt>
                <c:pt idx="824">
                  <c:v>23</c:v>
                </c:pt>
                <c:pt idx="825">
                  <c:v>23</c:v>
                </c:pt>
                <c:pt idx="826">
                  <c:v>23</c:v>
                </c:pt>
                <c:pt idx="827">
                  <c:v>23</c:v>
                </c:pt>
                <c:pt idx="828">
                  <c:v>23</c:v>
                </c:pt>
                <c:pt idx="829">
                  <c:v>23</c:v>
                </c:pt>
                <c:pt idx="830">
                  <c:v>23</c:v>
                </c:pt>
                <c:pt idx="831">
                  <c:v>23</c:v>
                </c:pt>
                <c:pt idx="832">
                  <c:v>23</c:v>
                </c:pt>
                <c:pt idx="833">
                  <c:v>23</c:v>
                </c:pt>
                <c:pt idx="834">
                  <c:v>23</c:v>
                </c:pt>
                <c:pt idx="835">
                  <c:v>23</c:v>
                </c:pt>
                <c:pt idx="836">
                  <c:v>23</c:v>
                </c:pt>
                <c:pt idx="837">
                  <c:v>23</c:v>
                </c:pt>
                <c:pt idx="838">
                  <c:v>23</c:v>
                </c:pt>
                <c:pt idx="839">
                  <c:v>23</c:v>
                </c:pt>
                <c:pt idx="840">
                  <c:v>23</c:v>
                </c:pt>
                <c:pt idx="841">
                  <c:v>23</c:v>
                </c:pt>
                <c:pt idx="842">
                  <c:v>23</c:v>
                </c:pt>
                <c:pt idx="843">
                  <c:v>23</c:v>
                </c:pt>
                <c:pt idx="844">
                  <c:v>24</c:v>
                </c:pt>
                <c:pt idx="845">
                  <c:v>24</c:v>
                </c:pt>
                <c:pt idx="846">
                  <c:v>24</c:v>
                </c:pt>
                <c:pt idx="847">
                  <c:v>24</c:v>
                </c:pt>
                <c:pt idx="848">
                  <c:v>24</c:v>
                </c:pt>
                <c:pt idx="849">
                  <c:v>24</c:v>
                </c:pt>
                <c:pt idx="850">
                  <c:v>24</c:v>
                </c:pt>
                <c:pt idx="851">
                  <c:v>24</c:v>
                </c:pt>
                <c:pt idx="852">
                  <c:v>24</c:v>
                </c:pt>
                <c:pt idx="853">
                  <c:v>24</c:v>
                </c:pt>
                <c:pt idx="854">
                  <c:v>24</c:v>
                </c:pt>
                <c:pt idx="855">
                  <c:v>24</c:v>
                </c:pt>
                <c:pt idx="856">
                  <c:v>24</c:v>
                </c:pt>
                <c:pt idx="857">
                  <c:v>24</c:v>
                </c:pt>
                <c:pt idx="858">
                  <c:v>24</c:v>
                </c:pt>
                <c:pt idx="859">
                  <c:v>24</c:v>
                </c:pt>
                <c:pt idx="860">
                  <c:v>24</c:v>
                </c:pt>
                <c:pt idx="861">
                  <c:v>24</c:v>
                </c:pt>
                <c:pt idx="862">
                  <c:v>24</c:v>
                </c:pt>
                <c:pt idx="863">
                  <c:v>24</c:v>
                </c:pt>
                <c:pt idx="864">
                  <c:v>24</c:v>
                </c:pt>
                <c:pt idx="865">
                  <c:v>24</c:v>
                </c:pt>
                <c:pt idx="866">
                  <c:v>24</c:v>
                </c:pt>
                <c:pt idx="867">
                  <c:v>24</c:v>
                </c:pt>
                <c:pt idx="868">
                  <c:v>24</c:v>
                </c:pt>
                <c:pt idx="869">
                  <c:v>24</c:v>
                </c:pt>
                <c:pt idx="870">
                  <c:v>24</c:v>
                </c:pt>
                <c:pt idx="871">
                  <c:v>24</c:v>
                </c:pt>
                <c:pt idx="872">
                  <c:v>24</c:v>
                </c:pt>
                <c:pt idx="873">
                  <c:v>24</c:v>
                </c:pt>
                <c:pt idx="874">
                  <c:v>24</c:v>
                </c:pt>
                <c:pt idx="875">
                  <c:v>24</c:v>
                </c:pt>
                <c:pt idx="876">
                  <c:v>24</c:v>
                </c:pt>
                <c:pt idx="877">
                  <c:v>24</c:v>
                </c:pt>
                <c:pt idx="878">
                  <c:v>24</c:v>
                </c:pt>
                <c:pt idx="879">
                  <c:v>24</c:v>
                </c:pt>
                <c:pt idx="880">
                  <c:v>24</c:v>
                </c:pt>
                <c:pt idx="881">
                  <c:v>24</c:v>
                </c:pt>
                <c:pt idx="882">
                  <c:v>24</c:v>
                </c:pt>
                <c:pt idx="883">
                  <c:v>24</c:v>
                </c:pt>
                <c:pt idx="884">
                  <c:v>24</c:v>
                </c:pt>
                <c:pt idx="885">
                  <c:v>24</c:v>
                </c:pt>
                <c:pt idx="886">
                  <c:v>24</c:v>
                </c:pt>
                <c:pt idx="887">
                  <c:v>24</c:v>
                </c:pt>
                <c:pt idx="888">
                  <c:v>24</c:v>
                </c:pt>
                <c:pt idx="889">
                  <c:v>24</c:v>
                </c:pt>
                <c:pt idx="890">
                  <c:v>24</c:v>
                </c:pt>
                <c:pt idx="891">
                  <c:v>24</c:v>
                </c:pt>
                <c:pt idx="892">
                  <c:v>24</c:v>
                </c:pt>
                <c:pt idx="893">
                  <c:v>24</c:v>
                </c:pt>
                <c:pt idx="894">
                  <c:v>24</c:v>
                </c:pt>
                <c:pt idx="895">
                  <c:v>24</c:v>
                </c:pt>
                <c:pt idx="896">
                  <c:v>24</c:v>
                </c:pt>
                <c:pt idx="897">
                  <c:v>24</c:v>
                </c:pt>
                <c:pt idx="898">
                  <c:v>24</c:v>
                </c:pt>
                <c:pt idx="899">
                  <c:v>24</c:v>
                </c:pt>
                <c:pt idx="900">
                  <c:v>24</c:v>
                </c:pt>
                <c:pt idx="901">
                  <c:v>24</c:v>
                </c:pt>
                <c:pt idx="902">
                  <c:v>24</c:v>
                </c:pt>
                <c:pt idx="903">
                  <c:v>24</c:v>
                </c:pt>
                <c:pt idx="904">
                  <c:v>24</c:v>
                </c:pt>
                <c:pt idx="905">
                  <c:v>24</c:v>
                </c:pt>
                <c:pt idx="906">
                  <c:v>24</c:v>
                </c:pt>
                <c:pt idx="907">
                  <c:v>24</c:v>
                </c:pt>
                <c:pt idx="908">
                  <c:v>24</c:v>
                </c:pt>
                <c:pt idx="909">
                  <c:v>24</c:v>
                </c:pt>
                <c:pt idx="910">
                  <c:v>24</c:v>
                </c:pt>
                <c:pt idx="911">
                  <c:v>24</c:v>
                </c:pt>
                <c:pt idx="912">
                  <c:v>24</c:v>
                </c:pt>
                <c:pt idx="913">
                  <c:v>24</c:v>
                </c:pt>
                <c:pt idx="914">
                  <c:v>24</c:v>
                </c:pt>
                <c:pt idx="915">
                  <c:v>24</c:v>
                </c:pt>
                <c:pt idx="916">
                  <c:v>24</c:v>
                </c:pt>
                <c:pt idx="917">
                  <c:v>24</c:v>
                </c:pt>
                <c:pt idx="918">
                  <c:v>24</c:v>
                </c:pt>
                <c:pt idx="919">
                  <c:v>24</c:v>
                </c:pt>
                <c:pt idx="920">
                  <c:v>24</c:v>
                </c:pt>
                <c:pt idx="921">
                  <c:v>24</c:v>
                </c:pt>
                <c:pt idx="922">
                  <c:v>24</c:v>
                </c:pt>
                <c:pt idx="923">
                  <c:v>24</c:v>
                </c:pt>
                <c:pt idx="924">
                  <c:v>24</c:v>
                </c:pt>
                <c:pt idx="925">
                  <c:v>24</c:v>
                </c:pt>
                <c:pt idx="926">
                  <c:v>24</c:v>
                </c:pt>
                <c:pt idx="927">
                  <c:v>24</c:v>
                </c:pt>
                <c:pt idx="928">
                  <c:v>24</c:v>
                </c:pt>
                <c:pt idx="929">
                  <c:v>24</c:v>
                </c:pt>
                <c:pt idx="930">
                  <c:v>24</c:v>
                </c:pt>
                <c:pt idx="931">
                  <c:v>24</c:v>
                </c:pt>
                <c:pt idx="932">
                  <c:v>24</c:v>
                </c:pt>
                <c:pt idx="933">
                  <c:v>24</c:v>
                </c:pt>
                <c:pt idx="934">
                  <c:v>24</c:v>
                </c:pt>
                <c:pt idx="935">
                  <c:v>24</c:v>
                </c:pt>
                <c:pt idx="936">
                  <c:v>24</c:v>
                </c:pt>
                <c:pt idx="937">
                  <c:v>24</c:v>
                </c:pt>
                <c:pt idx="938">
                  <c:v>24</c:v>
                </c:pt>
                <c:pt idx="939">
                  <c:v>24</c:v>
                </c:pt>
                <c:pt idx="940">
                  <c:v>24</c:v>
                </c:pt>
                <c:pt idx="941">
                  <c:v>24</c:v>
                </c:pt>
                <c:pt idx="942">
                  <c:v>24</c:v>
                </c:pt>
                <c:pt idx="943">
                  <c:v>24</c:v>
                </c:pt>
                <c:pt idx="944">
                  <c:v>24</c:v>
                </c:pt>
                <c:pt idx="945">
                  <c:v>24</c:v>
                </c:pt>
                <c:pt idx="946">
                  <c:v>24</c:v>
                </c:pt>
                <c:pt idx="947">
                  <c:v>24</c:v>
                </c:pt>
                <c:pt idx="948">
                  <c:v>24</c:v>
                </c:pt>
                <c:pt idx="949">
                  <c:v>24</c:v>
                </c:pt>
                <c:pt idx="950">
                  <c:v>24</c:v>
                </c:pt>
                <c:pt idx="951">
                  <c:v>24</c:v>
                </c:pt>
                <c:pt idx="952">
                  <c:v>24</c:v>
                </c:pt>
                <c:pt idx="953">
                  <c:v>24</c:v>
                </c:pt>
                <c:pt idx="954">
                  <c:v>24</c:v>
                </c:pt>
                <c:pt idx="955">
                  <c:v>24</c:v>
                </c:pt>
                <c:pt idx="956">
                  <c:v>24</c:v>
                </c:pt>
                <c:pt idx="957">
                  <c:v>24</c:v>
                </c:pt>
                <c:pt idx="958">
                  <c:v>24</c:v>
                </c:pt>
                <c:pt idx="959">
                  <c:v>24</c:v>
                </c:pt>
                <c:pt idx="960">
                  <c:v>24</c:v>
                </c:pt>
                <c:pt idx="961">
                  <c:v>24</c:v>
                </c:pt>
                <c:pt idx="962">
                  <c:v>24</c:v>
                </c:pt>
                <c:pt idx="963">
                  <c:v>24</c:v>
                </c:pt>
                <c:pt idx="964">
                  <c:v>24</c:v>
                </c:pt>
                <c:pt idx="965">
                  <c:v>24</c:v>
                </c:pt>
                <c:pt idx="966">
                  <c:v>24</c:v>
                </c:pt>
                <c:pt idx="967">
                  <c:v>24</c:v>
                </c:pt>
                <c:pt idx="968">
                  <c:v>24</c:v>
                </c:pt>
                <c:pt idx="969">
                  <c:v>24</c:v>
                </c:pt>
                <c:pt idx="970">
                  <c:v>24</c:v>
                </c:pt>
                <c:pt idx="971">
                  <c:v>24</c:v>
                </c:pt>
                <c:pt idx="972">
                  <c:v>24</c:v>
                </c:pt>
                <c:pt idx="973">
                  <c:v>24</c:v>
                </c:pt>
                <c:pt idx="974">
                  <c:v>24</c:v>
                </c:pt>
                <c:pt idx="975">
                  <c:v>24</c:v>
                </c:pt>
                <c:pt idx="976">
                  <c:v>24</c:v>
                </c:pt>
                <c:pt idx="977">
                  <c:v>24</c:v>
                </c:pt>
                <c:pt idx="978">
                  <c:v>24</c:v>
                </c:pt>
                <c:pt idx="979">
                  <c:v>24</c:v>
                </c:pt>
                <c:pt idx="980">
                  <c:v>24</c:v>
                </c:pt>
                <c:pt idx="981">
                  <c:v>24</c:v>
                </c:pt>
                <c:pt idx="982">
                  <c:v>24</c:v>
                </c:pt>
                <c:pt idx="983">
                  <c:v>24</c:v>
                </c:pt>
                <c:pt idx="984">
                  <c:v>24</c:v>
                </c:pt>
                <c:pt idx="985">
                  <c:v>24</c:v>
                </c:pt>
                <c:pt idx="986">
                  <c:v>24</c:v>
                </c:pt>
                <c:pt idx="987">
                  <c:v>24</c:v>
                </c:pt>
                <c:pt idx="988">
                  <c:v>24</c:v>
                </c:pt>
                <c:pt idx="989">
                  <c:v>24</c:v>
                </c:pt>
                <c:pt idx="990">
                  <c:v>24</c:v>
                </c:pt>
                <c:pt idx="991">
                  <c:v>24</c:v>
                </c:pt>
                <c:pt idx="992">
                  <c:v>24</c:v>
                </c:pt>
                <c:pt idx="993">
                  <c:v>24</c:v>
                </c:pt>
                <c:pt idx="994">
                  <c:v>24</c:v>
                </c:pt>
                <c:pt idx="995">
                  <c:v>24</c:v>
                </c:pt>
                <c:pt idx="996">
                  <c:v>24</c:v>
                </c:pt>
                <c:pt idx="997">
                  <c:v>24</c:v>
                </c:pt>
                <c:pt idx="998">
                  <c:v>24</c:v>
                </c:pt>
                <c:pt idx="999">
                  <c:v>24</c:v>
                </c:pt>
                <c:pt idx="1000">
                  <c:v>24</c:v>
                </c:pt>
                <c:pt idx="1001">
                  <c:v>24</c:v>
                </c:pt>
                <c:pt idx="1002">
                  <c:v>24</c:v>
                </c:pt>
                <c:pt idx="1003">
                  <c:v>24</c:v>
                </c:pt>
                <c:pt idx="1004">
                  <c:v>24</c:v>
                </c:pt>
                <c:pt idx="1005">
                  <c:v>24</c:v>
                </c:pt>
                <c:pt idx="1006">
                  <c:v>24</c:v>
                </c:pt>
                <c:pt idx="1007">
                  <c:v>24</c:v>
                </c:pt>
                <c:pt idx="1008">
                  <c:v>24</c:v>
                </c:pt>
                <c:pt idx="1009">
                  <c:v>24</c:v>
                </c:pt>
                <c:pt idx="1010">
                  <c:v>24</c:v>
                </c:pt>
                <c:pt idx="1011">
                  <c:v>24</c:v>
                </c:pt>
                <c:pt idx="1012">
                  <c:v>24</c:v>
                </c:pt>
                <c:pt idx="1013">
                  <c:v>24</c:v>
                </c:pt>
                <c:pt idx="1014">
                  <c:v>24</c:v>
                </c:pt>
                <c:pt idx="1015">
                  <c:v>24</c:v>
                </c:pt>
                <c:pt idx="1016">
                  <c:v>24</c:v>
                </c:pt>
                <c:pt idx="1017">
                  <c:v>24</c:v>
                </c:pt>
                <c:pt idx="1018">
                  <c:v>24</c:v>
                </c:pt>
                <c:pt idx="1019">
                  <c:v>24</c:v>
                </c:pt>
                <c:pt idx="1020">
                  <c:v>24</c:v>
                </c:pt>
                <c:pt idx="1021">
                  <c:v>24</c:v>
                </c:pt>
                <c:pt idx="1022">
                  <c:v>24</c:v>
                </c:pt>
                <c:pt idx="1023">
                  <c:v>24</c:v>
                </c:pt>
                <c:pt idx="1024">
                  <c:v>24</c:v>
                </c:pt>
                <c:pt idx="1025">
                  <c:v>24</c:v>
                </c:pt>
                <c:pt idx="1026">
                  <c:v>24</c:v>
                </c:pt>
                <c:pt idx="1027">
                  <c:v>24</c:v>
                </c:pt>
                <c:pt idx="1028">
                  <c:v>24</c:v>
                </c:pt>
                <c:pt idx="1029">
                  <c:v>24</c:v>
                </c:pt>
                <c:pt idx="1030">
                  <c:v>24</c:v>
                </c:pt>
                <c:pt idx="1031">
                  <c:v>24</c:v>
                </c:pt>
                <c:pt idx="1032">
                  <c:v>24</c:v>
                </c:pt>
                <c:pt idx="1033">
                  <c:v>24</c:v>
                </c:pt>
                <c:pt idx="1034">
                  <c:v>24</c:v>
                </c:pt>
                <c:pt idx="1035">
                  <c:v>24</c:v>
                </c:pt>
                <c:pt idx="1036">
                  <c:v>24</c:v>
                </c:pt>
                <c:pt idx="1037">
                  <c:v>24</c:v>
                </c:pt>
                <c:pt idx="1038">
                  <c:v>24</c:v>
                </c:pt>
                <c:pt idx="1039">
                  <c:v>24</c:v>
                </c:pt>
                <c:pt idx="1040">
                  <c:v>24</c:v>
                </c:pt>
                <c:pt idx="1041">
                  <c:v>24</c:v>
                </c:pt>
                <c:pt idx="1042">
                  <c:v>24</c:v>
                </c:pt>
                <c:pt idx="1043">
                  <c:v>24</c:v>
                </c:pt>
                <c:pt idx="1044">
                  <c:v>24</c:v>
                </c:pt>
                <c:pt idx="1045">
                  <c:v>24</c:v>
                </c:pt>
                <c:pt idx="1046">
                  <c:v>25</c:v>
                </c:pt>
                <c:pt idx="1047">
                  <c:v>25</c:v>
                </c:pt>
                <c:pt idx="1048">
                  <c:v>25</c:v>
                </c:pt>
                <c:pt idx="1049">
                  <c:v>25</c:v>
                </c:pt>
                <c:pt idx="1050">
                  <c:v>25</c:v>
                </c:pt>
                <c:pt idx="1051">
                  <c:v>25</c:v>
                </c:pt>
                <c:pt idx="1052">
                  <c:v>25</c:v>
                </c:pt>
                <c:pt idx="1053">
                  <c:v>25</c:v>
                </c:pt>
                <c:pt idx="1054">
                  <c:v>25</c:v>
                </c:pt>
                <c:pt idx="1055">
                  <c:v>25</c:v>
                </c:pt>
                <c:pt idx="1056">
                  <c:v>25</c:v>
                </c:pt>
                <c:pt idx="1057">
                  <c:v>25</c:v>
                </c:pt>
                <c:pt idx="1058">
                  <c:v>25</c:v>
                </c:pt>
                <c:pt idx="1059">
                  <c:v>25</c:v>
                </c:pt>
                <c:pt idx="1060">
                  <c:v>25</c:v>
                </c:pt>
                <c:pt idx="1061">
                  <c:v>25</c:v>
                </c:pt>
                <c:pt idx="1062">
                  <c:v>25</c:v>
                </c:pt>
                <c:pt idx="1063">
                  <c:v>25</c:v>
                </c:pt>
                <c:pt idx="1064">
                  <c:v>25</c:v>
                </c:pt>
                <c:pt idx="1065">
                  <c:v>25</c:v>
                </c:pt>
                <c:pt idx="1066">
                  <c:v>25</c:v>
                </c:pt>
                <c:pt idx="1067">
                  <c:v>25</c:v>
                </c:pt>
                <c:pt idx="1068">
                  <c:v>25</c:v>
                </c:pt>
                <c:pt idx="1069">
                  <c:v>25</c:v>
                </c:pt>
                <c:pt idx="1070">
                  <c:v>25</c:v>
                </c:pt>
                <c:pt idx="1071">
                  <c:v>25</c:v>
                </c:pt>
                <c:pt idx="1072">
                  <c:v>25</c:v>
                </c:pt>
                <c:pt idx="1073">
                  <c:v>25</c:v>
                </c:pt>
                <c:pt idx="1074">
                  <c:v>25</c:v>
                </c:pt>
                <c:pt idx="1075">
                  <c:v>25</c:v>
                </c:pt>
                <c:pt idx="1076">
                  <c:v>25</c:v>
                </c:pt>
                <c:pt idx="1077">
                  <c:v>25</c:v>
                </c:pt>
                <c:pt idx="1078">
                  <c:v>25</c:v>
                </c:pt>
                <c:pt idx="1079">
                  <c:v>25</c:v>
                </c:pt>
                <c:pt idx="1080">
                  <c:v>25</c:v>
                </c:pt>
                <c:pt idx="1081">
                  <c:v>25</c:v>
                </c:pt>
                <c:pt idx="1082">
                  <c:v>25</c:v>
                </c:pt>
                <c:pt idx="1083">
                  <c:v>25</c:v>
                </c:pt>
                <c:pt idx="1084">
                  <c:v>25</c:v>
                </c:pt>
                <c:pt idx="1085">
                  <c:v>25</c:v>
                </c:pt>
                <c:pt idx="1086">
                  <c:v>25</c:v>
                </c:pt>
                <c:pt idx="1087">
                  <c:v>25</c:v>
                </c:pt>
                <c:pt idx="1088">
                  <c:v>25</c:v>
                </c:pt>
                <c:pt idx="1089">
                  <c:v>25</c:v>
                </c:pt>
                <c:pt idx="1090">
                  <c:v>25</c:v>
                </c:pt>
                <c:pt idx="1091">
                  <c:v>25</c:v>
                </c:pt>
                <c:pt idx="1092">
                  <c:v>25</c:v>
                </c:pt>
                <c:pt idx="1093">
                  <c:v>25</c:v>
                </c:pt>
                <c:pt idx="1094">
                  <c:v>25</c:v>
                </c:pt>
                <c:pt idx="1095">
                  <c:v>25</c:v>
                </c:pt>
                <c:pt idx="1096">
                  <c:v>25</c:v>
                </c:pt>
                <c:pt idx="1097">
                  <c:v>25</c:v>
                </c:pt>
                <c:pt idx="1098">
                  <c:v>25</c:v>
                </c:pt>
                <c:pt idx="1099">
                  <c:v>25</c:v>
                </c:pt>
                <c:pt idx="1100">
                  <c:v>25</c:v>
                </c:pt>
                <c:pt idx="1101">
                  <c:v>25</c:v>
                </c:pt>
                <c:pt idx="1102">
                  <c:v>25</c:v>
                </c:pt>
                <c:pt idx="1103">
                  <c:v>25</c:v>
                </c:pt>
                <c:pt idx="1104">
                  <c:v>25</c:v>
                </c:pt>
                <c:pt idx="1105">
                  <c:v>25</c:v>
                </c:pt>
                <c:pt idx="1106">
                  <c:v>25</c:v>
                </c:pt>
                <c:pt idx="1107">
                  <c:v>25</c:v>
                </c:pt>
                <c:pt idx="1108">
                  <c:v>25</c:v>
                </c:pt>
                <c:pt idx="1109">
                  <c:v>25</c:v>
                </c:pt>
                <c:pt idx="1110">
                  <c:v>25</c:v>
                </c:pt>
                <c:pt idx="1111">
                  <c:v>25</c:v>
                </c:pt>
                <c:pt idx="1112">
                  <c:v>25</c:v>
                </c:pt>
                <c:pt idx="1113">
                  <c:v>25</c:v>
                </c:pt>
                <c:pt idx="1114">
                  <c:v>25</c:v>
                </c:pt>
                <c:pt idx="1115">
                  <c:v>25</c:v>
                </c:pt>
                <c:pt idx="1116">
                  <c:v>25</c:v>
                </c:pt>
                <c:pt idx="1117">
                  <c:v>25</c:v>
                </c:pt>
                <c:pt idx="1118">
                  <c:v>25</c:v>
                </c:pt>
                <c:pt idx="1119">
                  <c:v>25</c:v>
                </c:pt>
                <c:pt idx="1120">
                  <c:v>25</c:v>
                </c:pt>
                <c:pt idx="1121">
                  <c:v>25</c:v>
                </c:pt>
                <c:pt idx="1122">
                  <c:v>25</c:v>
                </c:pt>
                <c:pt idx="1123">
                  <c:v>25</c:v>
                </c:pt>
                <c:pt idx="1124">
                  <c:v>25</c:v>
                </c:pt>
                <c:pt idx="1125">
                  <c:v>25</c:v>
                </c:pt>
                <c:pt idx="1126">
                  <c:v>25</c:v>
                </c:pt>
                <c:pt idx="1127">
                  <c:v>25</c:v>
                </c:pt>
                <c:pt idx="1128">
                  <c:v>25</c:v>
                </c:pt>
                <c:pt idx="1129">
                  <c:v>25</c:v>
                </c:pt>
                <c:pt idx="1130">
                  <c:v>25</c:v>
                </c:pt>
                <c:pt idx="1131">
                  <c:v>25</c:v>
                </c:pt>
                <c:pt idx="1132">
                  <c:v>25</c:v>
                </c:pt>
                <c:pt idx="1133">
                  <c:v>25</c:v>
                </c:pt>
                <c:pt idx="1134">
                  <c:v>25</c:v>
                </c:pt>
                <c:pt idx="1135">
                  <c:v>25</c:v>
                </c:pt>
                <c:pt idx="1136">
                  <c:v>25</c:v>
                </c:pt>
                <c:pt idx="1137">
                  <c:v>25</c:v>
                </c:pt>
                <c:pt idx="1138">
                  <c:v>25</c:v>
                </c:pt>
                <c:pt idx="1139">
                  <c:v>25</c:v>
                </c:pt>
                <c:pt idx="1140">
                  <c:v>25</c:v>
                </c:pt>
                <c:pt idx="1141">
                  <c:v>25</c:v>
                </c:pt>
                <c:pt idx="1142">
                  <c:v>25</c:v>
                </c:pt>
                <c:pt idx="1143">
                  <c:v>25</c:v>
                </c:pt>
                <c:pt idx="1144">
                  <c:v>25</c:v>
                </c:pt>
                <c:pt idx="1145">
                  <c:v>25</c:v>
                </c:pt>
                <c:pt idx="1146">
                  <c:v>25</c:v>
                </c:pt>
                <c:pt idx="1147">
                  <c:v>25</c:v>
                </c:pt>
                <c:pt idx="1148">
                  <c:v>25</c:v>
                </c:pt>
                <c:pt idx="1149">
                  <c:v>25</c:v>
                </c:pt>
                <c:pt idx="1150">
                  <c:v>25</c:v>
                </c:pt>
                <c:pt idx="1151">
                  <c:v>25</c:v>
                </c:pt>
                <c:pt idx="1152">
                  <c:v>25</c:v>
                </c:pt>
                <c:pt idx="1153">
                  <c:v>25</c:v>
                </c:pt>
                <c:pt idx="1154">
                  <c:v>25</c:v>
                </c:pt>
                <c:pt idx="1155">
                  <c:v>25</c:v>
                </c:pt>
                <c:pt idx="1156">
                  <c:v>25</c:v>
                </c:pt>
                <c:pt idx="1157">
                  <c:v>25</c:v>
                </c:pt>
                <c:pt idx="1158">
                  <c:v>25</c:v>
                </c:pt>
                <c:pt idx="1159">
                  <c:v>25</c:v>
                </c:pt>
                <c:pt idx="1160">
                  <c:v>25</c:v>
                </c:pt>
                <c:pt idx="1161">
                  <c:v>25</c:v>
                </c:pt>
                <c:pt idx="1162">
                  <c:v>25</c:v>
                </c:pt>
                <c:pt idx="1163">
                  <c:v>25</c:v>
                </c:pt>
                <c:pt idx="1164">
                  <c:v>25</c:v>
                </c:pt>
                <c:pt idx="1165">
                  <c:v>25</c:v>
                </c:pt>
                <c:pt idx="1166">
                  <c:v>25</c:v>
                </c:pt>
                <c:pt idx="1167">
                  <c:v>25</c:v>
                </c:pt>
                <c:pt idx="1168">
                  <c:v>25</c:v>
                </c:pt>
                <c:pt idx="1169">
                  <c:v>25</c:v>
                </c:pt>
                <c:pt idx="1170">
                  <c:v>25</c:v>
                </c:pt>
                <c:pt idx="1171">
                  <c:v>25</c:v>
                </c:pt>
                <c:pt idx="1172">
                  <c:v>25</c:v>
                </c:pt>
                <c:pt idx="1173">
                  <c:v>25</c:v>
                </c:pt>
                <c:pt idx="1174">
                  <c:v>25</c:v>
                </c:pt>
                <c:pt idx="1175">
                  <c:v>25</c:v>
                </c:pt>
                <c:pt idx="1176">
                  <c:v>25</c:v>
                </c:pt>
                <c:pt idx="1177">
                  <c:v>25</c:v>
                </c:pt>
                <c:pt idx="1178">
                  <c:v>25</c:v>
                </c:pt>
                <c:pt idx="1179">
                  <c:v>25</c:v>
                </c:pt>
                <c:pt idx="1180">
                  <c:v>25</c:v>
                </c:pt>
                <c:pt idx="1181">
                  <c:v>25</c:v>
                </c:pt>
                <c:pt idx="1182">
                  <c:v>25</c:v>
                </c:pt>
                <c:pt idx="1183">
                  <c:v>25</c:v>
                </c:pt>
                <c:pt idx="1184">
                  <c:v>25</c:v>
                </c:pt>
                <c:pt idx="1185">
                  <c:v>25</c:v>
                </c:pt>
                <c:pt idx="1186">
                  <c:v>25</c:v>
                </c:pt>
                <c:pt idx="1187">
                  <c:v>25</c:v>
                </c:pt>
                <c:pt idx="1188">
                  <c:v>25</c:v>
                </c:pt>
                <c:pt idx="1189">
                  <c:v>25</c:v>
                </c:pt>
                <c:pt idx="1190">
                  <c:v>25</c:v>
                </c:pt>
                <c:pt idx="1191">
                  <c:v>25</c:v>
                </c:pt>
                <c:pt idx="1192">
                  <c:v>25</c:v>
                </c:pt>
                <c:pt idx="1193">
                  <c:v>25</c:v>
                </c:pt>
                <c:pt idx="1194">
                  <c:v>25</c:v>
                </c:pt>
                <c:pt idx="1195">
                  <c:v>25</c:v>
                </c:pt>
                <c:pt idx="1196">
                  <c:v>25</c:v>
                </c:pt>
                <c:pt idx="1197">
                  <c:v>25</c:v>
                </c:pt>
                <c:pt idx="1198">
                  <c:v>25</c:v>
                </c:pt>
                <c:pt idx="1199">
                  <c:v>25</c:v>
                </c:pt>
                <c:pt idx="1200">
                  <c:v>25</c:v>
                </c:pt>
                <c:pt idx="1201">
                  <c:v>25</c:v>
                </c:pt>
                <c:pt idx="1202">
                  <c:v>25</c:v>
                </c:pt>
                <c:pt idx="1203">
                  <c:v>25</c:v>
                </c:pt>
                <c:pt idx="1204">
                  <c:v>25</c:v>
                </c:pt>
                <c:pt idx="1205">
                  <c:v>26</c:v>
                </c:pt>
                <c:pt idx="1206">
                  <c:v>26</c:v>
                </c:pt>
                <c:pt idx="1207">
                  <c:v>26</c:v>
                </c:pt>
                <c:pt idx="1208">
                  <c:v>26</c:v>
                </c:pt>
                <c:pt idx="1209">
                  <c:v>26</c:v>
                </c:pt>
                <c:pt idx="1210">
                  <c:v>26</c:v>
                </c:pt>
                <c:pt idx="1211">
                  <c:v>26</c:v>
                </c:pt>
                <c:pt idx="1212">
                  <c:v>26</c:v>
                </c:pt>
                <c:pt idx="1213">
                  <c:v>26</c:v>
                </c:pt>
                <c:pt idx="1214">
                  <c:v>26</c:v>
                </c:pt>
                <c:pt idx="1215">
                  <c:v>26</c:v>
                </c:pt>
                <c:pt idx="1216">
                  <c:v>26</c:v>
                </c:pt>
                <c:pt idx="1217">
                  <c:v>26</c:v>
                </c:pt>
                <c:pt idx="1218">
                  <c:v>26</c:v>
                </c:pt>
                <c:pt idx="1219">
                  <c:v>26</c:v>
                </c:pt>
                <c:pt idx="1220">
                  <c:v>26</c:v>
                </c:pt>
                <c:pt idx="1221">
                  <c:v>26</c:v>
                </c:pt>
                <c:pt idx="1222">
                  <c:v>26</c:v>
                </c:pt>
                <c:pt idx="1223">
                  <c:v>26</c:v>
                </c:pt>
                <c:pt idx="1224">
                  <c:v>26</c:v>
                </c:pt>
                <c:pt idx="1225">
                  <c:v>26</c:v>
                </c:pt>
                <c:pt idx="1226">
                  <c:v>26</c:v>
                </c:pt>
                <c:pt idx="1227">
                  <c:v>26</c:v>
                </c:pt>
                <c:pt idx="1228">
                  <c:v>26</c:v>
                </c:pt>
                <c:pt idx="1229">
                  <c:v>26</c:v>
                </c:pt>
                <c:pt idx="1230">
                  <c:v>26</c:v>
                </c:pt>
                <c:pt idx="1231">
                  <c:v>26</c:v>
                </c:pt>
                <c:pt idx="1232">
                  <c:v>26</c:v>
                </c:pt>
                <c:pt idx="1233">
                  <c:v>26</c:v>
                </c:pt>
                <c:pt idx="1234">
                  <c:v>26</c:v>
                </c:pt>
                <c:pt idx="1235">
                  <c:v>26</c:v>
                </c:pt>
                <c:pt idx="1236">
                  <c:v>26</c:v>
                </c:pt>
                <c:pt idx="1237">
                  <c:v>26</c:v>
                </c:pt>
                <c:pt idx="1238">
                  <c:v>26</c:v>
                </c:pt>
                <c:pt idx="1239">
                  <c:v>26</c:v>
                </c:pt>
                <c:pt idx="1240">
                  <c:v>26</c:v>
                </c:pt>
                <c:pt idx="1241">
                  <c:v>26</c:v>
                </c:pt>
                <c:pt idx="1242">
                  <c:v>26</c:v>
                </c:pt>
                <c:pt idx="1243">
                  <c:v>26</c:v>
                </c:pt>
                <c:pt idx="1244">
                  <c:v>26</c:v>
                </c:pt>
                <c:pt idx="1245">
                  <c:v>26</c:v>
                </c:pt>
                <c:pt idx="1246">
                  <c:v>26</c:v>
                </c:pt>
                <c:pt idx="1247">
                  <c:v>26</c:v>
                </c:pt>
                <c:pt idx="1248">
                  <c:v>26</c:v>
                </c:pt>
                <c:pt idx="1249">
                  <c:v>26</c:v>
                </c:pt>
                <c:pt idx="1250">
                  <c:v>26</c:v>
                </c:pt>
                <c:pt idx="1251">
                  <c:v>26</c:v>
                </c:pt>
                <c:pt idx="1252">
                  <c:v>26</c:v>
                </c:pt>
                <c:pt idx="1253">
                  <c:v>26</c:v>
                </c:pt>
                <c:pt idx="1254">
                  <c:v>26</c:v>
                </c:pt>
                <c:pt idx="1255">
                  <c:v>26</c:v>
                </c:pt>
                <c:pt idx="1256">
                  <c:v>26</c:v>
                </c:pt>
                <c:pt idx="1257">
                  <c:v>26</c:v>
                </c:pt>
                <c:pt idx="1258">
                  <c:v>26</c:v>
                </c:pt>
                <c:pt idx="1259">
                  <c:v>26</c:v>
                </c:pt>
                <c:pt idx="1260">
                  <c:v>26</c:v>
                </c:pt>
                <c:pt idx="1261">
                  <c:v>26</c:v>
                </c:pt>
                <c:pt idx="1262">
                  <c:v>26</c:v>
                </c:pt>
                <c:pt idx="1263">
                  <c:v>26</c:v>
                </c:pt>
                <c:pt idx="1264">
                  <c:v>26</c:v>
                </c:pt>
                <c:pt idx="1265">
                  <c:v>26</c:v>
                </c:pt>
                <c:pt idx="1266">
                  <c:v>26</c:v>
                </c:pt>
                <c:pt idx="1267">
                  <c:v>26</c:v>
                </c:pt>
                <c:pt idx="1268">
                  <c:v>26</c:v>
                </c:pt>
                <c:pt idx="1269">
                  <c:v>26</c:v>
                </c:pt>
                <c:pt idx="1270">
                  <c:v>26</c:v>
                </c:pt>
                <c:pt idx="1271">
                  <c:v>26</c:v>
                </c:pt>
                <c:pt idx="1272">
                  <c:v>26</c:v>
                </c:pt>
                <c:pt idx="1273">
                  <c:v>26</c:v>
                </c:pt>
                <c:pt idx="1274">
                  <c:v>26</c:v>
                </c:pt>
                <c:pt idx="1275">
                  <c:v>26</c:v>
                </c:pt>
                <c:pt idx="1276">
                  <c:v>26</c:v>
                </c:pt>
                <c:pt idx="1277">
                  <c:v>26</c:v>
                </c:pt>
                <c:pt idx="1278">
                  <c:v>26</c:v>
                </c:pt>
                <c:pt idx="1279">
                  <c:v>26</c:v>
                </c:pt>
                <c:pt idx="1280">
                  <c:v>26</c:v>
                </c:pt>
                <c:pt idx="1281">
                  <c:v>26</c:v>
                </c:pt>
                <c:pt idx="1282">
                  <c:v>26</c:v>
                </c:pt>
                <c:pt idx="1283">
                  <c:v>26</c:v>
                </c:pt>
                <c:pt idx="1284">
                  <c:v>26</c:v>
                </c:pt>
                <c:pt idx="1285">
                  <c:v>26</c:v>
                </c:pt>
                <c:pt idx="1286">
                  <c:v>26</c:v>
                </c:pt>
                <c:pt idx="1287">
                  <c:v>26</c:v>
                </c:pt>
                <c:pt idx="1288">
                  <c:v>26</c:v>
                </c:pt>
                <c:pt idx="1289">
                  <c:v>26</c:v>
                </c:pt>
                <c:pt idx="1290">
                  <c:v>26</c:v>
                </c:pt>
                <c:pt idx="1291">
                  <c:v>26</c:v>
                </c:pt>
                <c:pt idx="1292">
                  <c:v>26</c:v>
                </c:pt>
                <c:pt idx="1293">
                  <c:v>26</c:v>
                </c:pt>
                <c:pt idx="1294">
                  <c:v>26</c:v>
                </c:pt>
                <c:pt idx="1295">
                  <c:v>26</c:v>
                </c:pt>
                <c:pt idx="1296">
                  <c:v>26</c:v>
                </c:pt>
                <c:pt idx="1297">
                  <c:v>26</c:v>
                </c:pt>
                <c:pt idx="1298">
                  <c:v>26</c:v>
                </c:pt>
                <c:pt idx="1299">
                  <c:v>26</c:v>
                </c:pt>
                <c:pt idx="1300">
                  <c:v>26</c:v>
                </c:pt>
                <c:pt idx="1301">
                  <c:v>26</c:v>
                </c:pt>
                <c:pt idx="1302">
                  <c:v>26</c:v>
                </c:pt>
                <c:pt idx="1303">
                  <c:v>26</c:v>
                </c:pt>
                <c:pt idx="1304">
                  <c:v>26</c:v>
                </c:pt>
                <c:pt idx="1305">
                  <c:v>26</c:v>
                </c:pt>
                <c:pt idx="1306">
                  <c:v>26</c:v>
                </c:pt>
                <c:pt idx="1307">
                  <c:v>26</c:v>
                </c:pt>
                <c:pt idx="1308">
                  <c:v>26</c:v>
                </c:pt>
                <c:pt idx="1309">
                  <c:v>26</c:v>
                </c:pt>
                <c:pt idx="1310">
                  <c:v>26</c:v>
                </c:pt>
                <c:pt idx="1311">
                  <c:v>26</c:v>
                </c:pt>
                <c:pt idx="1312">
                  <c:v>26</c:v>
                </c:pt>
                <c:pt idx="1313">
                  <c:v>26</c:v>
                </c:pt>
                <c:pt idx="1314">
                  <c:v>26</c:v>
                </c:pt>
                <c:pt idx="1315">
                  <c:v>26</c:v>
                </c:pt>
                <c:pt idx="1316">
                  <c:v>26</c:v>
                </c:pt>
                <c:pt idx="1317">
                  <c:v>26</c:v>
                </c:pt>
                <c:pt idx="1318">
                  <c:v>26</c:v>
                </c:pt>
                <c:pt idx="1319">
                  <c:v>26</c:v>
                </c:pt>
                <c:pt idx="1320">
                  <c:v>26</c:v>
                </c:pt>
                <c:pt idx="1321">
                  <c:v>26</c:v>
                </c:pt>
                <c:pt idx="1322">
                  <c:v>26</c:v>
                </c:pt>
                <c:pt idx="1323">
                  <c:v>26</c:v>
                </c:pt>
                <c:pt idx="1324">
                  <c:v>26</c:v>
                </c:pt>
                <c:pt idx="1325">
                  <c:v>26</c:v>
                </c:pt>
                <c:pt idx="1326">
                  <c:v>26</c:v>
                </c:pt>
                <c:pt idx="1327">
                  <c:v>26</c:v>
                </c:pt>
                <c:pt idx="1328">
                  <c:v>26</c:v>
                </c:pt>
                <c:pt idx="1329">
                  <c:v>26</c:v>
                </c:pt>
                <c:pt idx="1330">
                  <c:v>26</c:v>
                </c:pt>
                <c:pt idx="1331">
                  <c:v>26</c:v>
                </c:pt>
                <c:pt idx="1332">
                  <c:v>26</c:v>
                </c:pt>
                <c:pt idx="1333">
                  <c:v>26</c:v>
                </c:pt>
                <c:pt idx="1334">
                  <c:v>26</c:v>
                </c:pt>
                <c:pt idx="1335">
                  <c:v>26</c:v>
                </c:pt>
                <c:pt idx="1336">
                  <c:v>26</c:v>
                </c:pt>
                <c:pt idx="1337">
                  <c:v>26</c:v>
                </c:pt>
                <c:pt idx="1338">
                  <c:v>26</c:v>
                </c:pt>
                <c:pt idx="1339">
                  <c:v>26</c:v>
                </c:pt>
                <c:pt idx="1340">
                  <c:v>26</c:v>
                </c:pt>
                <c:pt idx="1341">
                  <c:v>26</c:v>
                </c:pt>
                <c:pt idx="1342">
                  <c:v>26</c:v>
                </c:pt>
                <c:pt idx="1343">
                  <c:v>26</c:v>
                </c:pt>
                <c:pt idx="1344">
                  <c:v>26</c:v>
                </c:pt>
                <c:pt idx="1345">
                  <c:v>26</c:v>
                </c:pt>
                <c:pt idx="1346">
                  <c:v>26</c:v>
                </c:pt>
                <c:pt idx="1347">
                  <c:v>26</c:v>
                </c:pt>
                <c:pt idx="1348">
                  <c:v>26</c:v>
                </c:pt>
                <c:pt idx="1349">
                  <c:v>26</c:v>
                </c:pt>
                <c:pt idx="1350">
                  <c:v>26</c:v>
                </c:pt>
                <c:pt idx="1351">
                  <c:v>26</c:v>
                </c:pt>
                <c:pt idx="1352">
                  <c:v>26</c:v>
                </c:pt>
                <c:pt idx="1353">
                  <c:v>26</c:v>
                </c:pt>
                <c:pt idx="1354">
                  <c:v>26</c:v>
                </c:pt>
                <c:pt idx="1355">
                  <c:v>26</c:v>
                </c:pt>
                <c:pt idx="1356">
                  <c:v>26</c:v>
                </c:pt>
                <c:pt idx="1357">
                  <c:v>26</c:v>
                </c:pt>
                <c:pt idx="1358">
                  <c:v>26</c:v>
                </c:pt>
                <c:pt idx="1359">
                  <c:v>26</c:v>
                </c:pt>
                <c:pt idx="1360">
                  <c:v>26</c:v>
                </c:pt>
                <c:pt idx="1361">
                  <c:v>26</c:v>
                </c:pt>
                <c:pt idx="1362">
                  <c:v>26</c:v>
                </c:pt>
                <c:pt idx="1363">
                  <c:v>26</c:v>
                </c:pt>
                <c:pt idx="1364">
                  <c:v>26</c:v>
                </c:pt>
                <c:pt idx="1365">
                  <c:v>26</c:v>
                </c:pt>
                <c:pt idx="1366">
                  <c:v>26</c:v>
                </c:pt>
                <c:pt idx="1367">
                  <c:v>26</c:v>
                </c:pt>
                <c:pt idx="1368">
                  <c:v>26</c:v>
                </c:pt>
                <c:pt idx="1369">
                  <c:v>26</c:v>
                </c:pt>
                <c:pt idx="1370">
                  <c:v>26</c:v>
                </c:pt>
                <c:pt idx="1371">
                  <c:v>26</c:v>
                </c:pt>
                <c:pt idx="1372">
                  <c:v>26</c:v>
                </c:pt>
                <c:pt idx="1373">
                  <c:v>26</c:v>
                </c:pt>
                <c:pt idx="1374">
                  <c:v>26</c:v>
                </c:pt>
                <c:pt idx="1375">
                  <c:v>26</c:v>
                </c:pt>
                <c:pt idx="1376">
                  <c:v>26</c:v>
                </c:pt>
                <c:pt idx="1377">
                  <c:v>26</c:v>
                </c:pt>
                <c:pt idx="1378">
                  <c:v>26</c:v>
                </c:pt>
                <c:pt idx="1379">
                  <c:v>26</c:v>
                </c:pt>
                <c:pt idx="1380">
                  <c:v>26</c:v>
                </c:pt>
                <c:pt idx="1381">
                  <c:v>26</c:v>
                </c:pt>
                <c:pt idx="1382">
                  <c:v>26</c:v>
                </c:pt>
                <c:pt idx="1383">
                  <c:v>26</c:v>
                </c:pt>
                <c:pt idx="1384">
                  <c:v>26</c:v>
                </c:pt>
                <c:pt idx="1385">
                  <c:v>26</c:v>
                </c:pt>
                <c:pt idx="1386">
                  <c:v>26</c:v>
                </c:pt>
                <c:pt idx="1387">
                  <c:v>26</c:v>
                </c:pt>
                <c:pt idx="1388">
                  <c:v>26</c:v>
                </c:pt>
                <c:pt idx="1389">
                  <c:v>26</c:v>
                </c:pt>
                <c:pt idx="1390">
                  <c:v>26</c:v>
                </c:pt>
                <c:pt idx="1391">
                  <c:v>27</c:v>
                </c:pt>
                <c:pt idx="1392">
                  <c:v>27</c:v>
                </c:pt>
                <c:pt idx="1393">
                  <c:v>27</c:v>
                </c:pt>
                <c:pt idx="1394">
                  <c:v>27</c:v>
                </c:pt>
                <c:pt idx="1395">
                  <c:v>27</c:v>
                </c:pt>
                <c:pt idx="1396">
                  <c:v>27</c:v>
                </c:pt>
                <c:pt idx="1397">
                  <c:v>27</c:v>
                </c:pt>
                <c:pt idx="1398">
                  <c:v>27</c:v>
                </c:pt>
                <c:pt idx="1399">
                  <c:v>27</c:v>
                </c:pt>
                <c:pt idx="1400">
                  <c:v>27</c:v>
                </c:pt>
                <c:pt idx="1401">
                  <c:v>27</c:v>
                </c:pt>
                <c:pt idx="1402">
                  <c:v>27</c:v>
                </c:pt>
                <c:pt idx="1403">
                  <c:v>27</c:v>
                </c:pt>
                <c:pt idx="1404">
                  <c:v>27</c:v>
                </c:pt>
                <c:pt idx="1405">
                  <c:v>27</c:v>
                </c:pt>
                <c:pt idx="1406">
                  <c:v>27</c:v>
                </c:pt>
                <c:pt idx="1407">
                  <c:v>27</c:v>
                </c:pt>
                <c:pt idx="1408">
                  <c:v>27</c:v>
                </c:pt>
                <c:pt idx="1409">
                  <c:v>27</c:v>
                </c:pt>
                <c:pt idx="1410">
                  <c:v>27</c:v>
                </c:pt>
                <c:pt idx="1411">
                  <c:v>27</c:v>
                </c:pt>
                <c:pt idx="1412">
                  <c:v>27</c:v>
                </c:pt>
                <c:pt idx="1413">
                  <c:v>27</c:v>
                </c:pt>
                <c:pt idx="1414">
                  <c:v>27</c:v>
                </c:pt>
                <c:pt idx="1415">
                  <c:v>27</c:v>
                </c:pt>
                <c:pt idx="1416">
                  <c:v>27</c:v>
                </c:pt>
                <c:pt idx="1417">
                  <c:v>27</c:v>
                </c:pt>
                <c:pt idx="1418">
                  <c:v>27</c:v>
                </c:pt>
                <c:pt idx="1419">
                  <c:v>27</c:v>
                </c:pt>
                <c:pt idx="1420">
                  <c:v>27</c:v>
                </c:pt>
                <c:pt idx="1421">
                  <c:v>27</c:v>
                </c:pt>
                <c:pt idx="1422">
                  <c:v>27</c:v>
                </c:pt>
                <c:pt idx="1423">
                  <c:v>27</c:v>
                </c:pt>
                <c:pt idx="1424">
                  <c:v>27</c:v>
                </c:pt>
                <c:pt idx="1425">
                  <c:v>27</c:v>
                </c:pt>
                <c:pt idx="1426">
                  <c:v>27</c:v>
                </c:pt>
                <c:pt idx="1427">
                  <c:v>27</c:v>
                </c:pt>
                <c:pt idx="1428">
                  <c:v>27</c:v>
                </c:pt>
                <c:pt idx="1429">
                  <c:v>27</c:v>
                </c:pt>
                <c:pt idx="1430">
                  <c:v>27</c:v>
                </c:pt>
                <c:pt idx="1431">
                  <c:v>27</c:v>
                </c:pt>
                <c:pt idx="1432">
                  <c:v>27</c:v>
                </c:pt>
                <c:pt idx="1433">
                  <c:v>27</c:v>
                </c:pt>
                <c:pt idx="1434">
                  <c:v>27</c:v>
                </c:pt>
                <c:pt idx="1435">
                  <c:v>27</c:v>
                </c:pt>
                <c:pt idx="1436">
                  <c:v>27</c:v>
                </c:pt>
                <c:pt idx="1437">
                  <c:v>27</c:v>
                </c:pt>
                <c:pt idx="1438">
                  <c:v>27</c:v>
                </c:pt>
                <c:pt idx="1439">
                  <c:v>27</c:v>
                </c:pt>
                <c:pt idx="1440">
                  <c:v>27</c:v>
                </c:pt>
                <c:pt idx="1441">
                  <c:v>28</c:v>
                </c:pt>
                <c:pt idx="1442">
                  <c:v>28</c:v>
                </c:pt>
                <c:pt idx="1443">
                  <c:v>28</c:v>
                </c:pt>
                <c:pt idx="1444">
                  <c:v>28</c:v>
                </c:pt>
                <c:pt idx="1445">
                  <c:v>28</c:v>
                </c:pt>
                <c:pt idx="1446">
                  <c:v>28</c:v>
                </c:pt>
                <c:pt idx="1447">
                  <c:v>28</c:v>
                </c:pt>
                <c:pt idx="1448">
                  <c:v>28</c:v>
                </c:pt>
                <c:pt idx="1449">
                  <c:v>28</c:v>
                </c:pt>
                <c:pt idx="1450">
                  <c:v>28</c:v>
                </c:pt>
                <c:pt idx="1451">
                  <c:v>28</c:v>
                </c:pt>
                <c:pt idx="1452">
                  <c:v>28</c:v>
                </c:pt>
                <c:pt idx="1453">
                  <c:v>28</c:v>
                </c:pt>
                <c:pt idx="1454">
                  <c:v>28</c:v>
                </c:pt>
                <c:pt idx="1455">
                  <c:v>28</c:v>
                </c:pt>
                <c:pt idx="1456">
                  <c:v>28</c:v>
                </c:pt>
                <c:pt idx="1457">
                  <c:v>28</c:v>
                </c:pt>
                <c:pt idx="1458">
                  <c:v>28</c:v>
                </c:pt>
                <c:pt idx="1459">
                  <c:v>28</c:v>
                </c:pt>
                <c:pt idx="1460">
                  <c:v>28</c:v>
                </c:pt>
                <c:pt idx="1461">
                  <c:v>28</c:v>
                </c:pt>
                <c:pt idx="1462">
                  <c:v>28</c:v>
                </c:pt>
                <c:pt idx="1463">
                  <c:v>28</c:v>
                </c:pt>
                <c:pt idx="1464">
                  <c:v>28</c:v>
                </c:pt>
                <c:pt idx="1465">
                  <c:v>28</c:v>
                </c:pt>
                <c:pt idx="1466">
                  <c:v>28</c:v>
                </c:pt>
                <c:pt idx="1467">
                  <c:v>28</c:v>
                </c:pt>
                <c:pt idx="1468">
                  <c:v>28</c:v>
                </c:pt>
                <c:pt idx="1469">
                  <c:v>29</c:v>
                </c:pt>
                <c:pt idx="1470">
                  <c:v>29</c:v>
                </c:pt>
                <c:pt idx="1471">
                  <c:v>29</c:v>
                </c:pt>
                <c:pt idx="1472">
                  <c:v>29</c:v>
                </c:pt>
                <c:pt idx="1473">
                  <c:v>29</c:v>
                </c:pt>
                <c:pt idx="1474">
                  <c:v>29</c:v>
                </c:pt>
                <c:pt idx="1475">
                  <c:v>29</c:v>
                </c:pt>
                <c:pt idx="1476">
                  <c:v>29</c:v>
                </c:pt>
                <c:pt idx="1477">
                  <c:v>29</c:v>
                </c:pt>
                <c:pt idx="1478">
                  <c:v>29</c:v>
                </c:pt>
                <c:pt idx="1479">
                  <c:v>29</c:v>
                </c:pt>
                <c:pt idx="1480">
                  <c:v>29</c:v>
                </c:pt>
                <c:pt idx="1481">
                  <c:v>29</c:v>
                </c:pt>
                <c:pt idx="1482">
                  <c:v>29</c:v>
                </c:pt>
                <c:pt idx="1483">
                  <c:v>29</c:v>
                </c:pt>
                <c:pt idx="1484">
                  <c:v>29</c:v>
                </c:pt>
                <c:pt idx="1485">
                  <c:v>29</c:v>
                </c:pt>
                <c:pt idx="1486">
                  <c:v>29</c:v>
                </c:pt>
                <c:pt idx="1487">
                  <c:v>29</c:v>
                </c:pt>
                <c:pt idx="1488">
                  <c:v>29</c:v>
                </c:pt>
                <c:pt idx="1489">
                  <c:v>29</c:v>
                </c:pt>
                <c:pt idx="1490">
                  <c:v>29</c:v>
                </c:pt>
                <c:pt idx="1491">
                  <c:v>29</c:v>
                </c:pt>
                <c:pt idx="1492">
                  <c:v>29</c:v>
                </c:pt>
                <c:pt idx="1493">
                  <c:v>29</c:v>
                </c:pt>
                <c:pt idx="1494">
                  <c:v>29</c:v>
                </c:pt>
                <c:pt idx="1495">
                  <c:v>29</c:v>
                </c:pt>
                <c:pt idx="1496">
                  <c:v>29</c:v>
                </c:pt>
                <c:pt idx="1497">
                  <c:v>29</c:v>
                </c:pt>
                <c:pt idx="1498">
                  <c:v>29</c:v>
                </c:pt>
                <c:pt idx="1499">
                  <c:v>29</c:v>
                </c:pt>
                <c:pt idx="1500">
                  <c:v>29</c:v>
                </c:pt>
                <c:pt idx="1501">
                  <c:v>29</c:v>
                </c:pt>
                <c:pt idx="1502">
                  <c:v>29</c:v>
                </c:pt>
                <c:pt idx="1503">
                  <c:v>29</c:v>
                </c:pt>
                <c:pt idx="1504">
                  <c:v>29</c:v>
                </c:pt>
                <c:pt idx="1505">
                  <c:v>29</c:v>
                </c:pt>
                <c:pt idx="1506">
                  <c:v>29</c:v>
                </c:pt>
                <c:pt idx="1507">
                  <c:v>29</c:v>
                </c:pt>
                <c:pt idx="1508">
                  <c:v>29</c:v>
                </c:pt>
                <c:pt idx="1509">
                  <c:v>29</c:v>
                </c:pt>
                <c:pt idx="1510">
                  <c:v>29</c:v>
                </c:pt>
                <c:pt idx="1511">
                  <c:v>29</c:v>
                </c:pt>
                <c:pt idx="1512">
                  <c:v>29</c:v>
                </c:pt>
                <c:pt idx="1513">
                  <c:v>29</c:v>
                </c:pt>
                <c:pt idx="1514">
                  <c:v>29</c:v>
                </c:pt>
                <c:pt idx="1515">
                  <c:v>29</c:v>
                </c:pt>
                <c:pt idx="1516">
                  <c:v>29</c:v>
                </c:pt>
                <c:pt idx="1517">
                  <c:v>29</c:v>
                </c:pt>
                <c:pt idx="1518">
                  <c:v>29</c:v>
                </c:pt>
                <c:pt idx="1519">
                  <c:v>29</c:v>
                </c:pt>
                <c:pt idx="1520">
                  <c:v>29</c:v>
                </c:pt>
                <c:pt idx="1521">
                  <c:v>29</c:v>
                </c:pt>
                <c:pt idx="1522">
                  <c:v>30</c:v>
                </c:pt>
                <c:pt idx="1523">
                  <c:v>30</c:v>
                </c:pt>
                <c:pt idx="1524">
                  <c:v>30</c:v>
                </c:pt>
                <c:pt idx="1525">
                  <c:v>30</c:v>
                </c:pt>
                <c:pt idx="1526">
                  <c:v>30</c:v>
                </c:pt>
                <c:pt idx="1527">
                  <c:v>30</c:v>
                </c:pt>
                <c:pt idx="1528">
                  <c:v>30</c:v>
                </c:pt>
                <c:pt idx="1529">
                  <c:v>30</c:v>
                </c:pt>
                <c:pt idx="1530">
                  <c:v>30</c:v>
                </c:pt>
                <c:pt idx="1531">
                  <c:v>30</c:v>
                </c:pt>
                <c:pt idx="1532">
                  <c:v>30</c:v>
                </c:pt>
                <c:pt idx="1533">
                  <c:v>30</c:v>
                </c:pt>
                <c:pt idx="1534">
                  <c:v>30</c:v>
                </c:pt>
                <c:pt idx="1535">
                  <c:v>30</c:v>
                </c:pt>
                <c:pt idx="1536">
                  <c:v>30</c:v>
                </c:pt>
                <c:pt idx="1537">
                  <c:v>30</c:v>
                </c:pt>
                <c:pt idx="1538">
                  <c:v>30</c:v>
                </c:pt>
                <c:pt idx="1539">
                  <c:v>30</c:v>
                </c:pt>
                <c:pt idx="1540">
                  <c:v>30</c:v>
                </c:pt>
                <c:pt idx="1541">
                  <c:v>30</c:v>
                </c:pt>
                <c:pt idx="1542">
                  <c:v>30</c:v>
                </c:pt>
                <c:pt idx="1543">
                  <c:v>30</c:v>
                </c:pt>
                <c:pt idx="1544">
                  <c:v>30</c:v>
                </c:pt>
                <c:pt idx="1545">
                  <c:v>30</c:v>
                </c:pt>
                <c:pt idx="1546">
                  <c:v>30</c:v>
                </c:pt>
                <c:pt idx="1547">
                  <c:v>30</c:v>
                </c:pt>
                <c:pt idx="1548">
                  <c:v>30</c:v>
                </c:pt>
                <c:pt idx="1549">
                  <c:v>30</c:v>
                </c:pt>
                <c:pt idx="1550">
                  <c:v>30</c:v>
                </c:pt>
                <c:pt idx="1551">
                  <c:v>30</c:v>
                </c:pt>
                <c:pt idx="1552">
                  <c:v>30</c:v>
                </c:pt>
                <c:pt idx="1553">
                  <c:v>30</c:v>
                </c:pt>
                <c:pt idx="1554">
                  <c:v>30</c:v>
                </c:pt>
                <c:pt idx="1555">
                  <c:v>30</c:v>
                </c:pt>
                <c:pt idx="1556">
                  <c:v>30</c:v>
                </c:pt>
                <c:pt idx="1557">
                  <c:v>30</c:v>
                </c:pt>
                <c:pt idx="1558">
                  <c:v>30</c:v>
                </c:pt>
                <c:pt idx="1559">
                  <c:v>30</c:v>
                </c:pt>
                <c:pt idx="1560">
                  <c:v>30</c:v>
                </c:pt>
                <c:pt idx="1561">
                  <c:v>30</c:v>
                </c:pt>
                <c:pt idx="1562">
                  <c:v>30</c:v>
                </c:pt>
                <c:pt idx="1563">
                  <c:v>30</c:v>
                </c:pt>
                <c:pt idx="1564">
                  <c:v>30</c:v>
                </c:pt>
                <c:pt idx="1565">
                  <c:v>30</c:v>
                </c:pt>
                <c:pt idx="1566">
                  <c:v>30</c:v>
                </c:pt>
                <c:pt idx="1567">
                  <c:v>30</c:v>
                </c:pt>
                <c:pt idx="1568">
                  <c:v>30</c:v>
                </c:pt>
                <c:pt idx="1569">
                  <c:v>30</c:v>
                </c:pt>
                <c:pt idx="1570">
                  <c:v>30</c:v>
                </c:pt>
                <c:pt idx="1571">
                  <c:v>30</c:v>
                </c:pt>
                <c:pt idx="1572">
                  <c:v>30</c:v>
                </c:pt>
                <c:pt idx="1573">
                  <c:v>30</c:v>
                </c:pt>
                <c:pt idx="1574">
                  <c:v>30</c:v>
                </c:pt>
                <c:pt idx="1575">
                  <c:v>30</c:v>
                </c:pt>
                <c:pt idx="1576">
                  <c:v>30</c:v>
                </c:pt>
                <c:pt idx="1577">
                  <c:v>30</c:v>
                </c:pt>
                <c:pt idx="1578">
                  <c:v>30</c:v>
                </c:pt>
                <c:pt idx="1579">
                  <c:v>30</c:v>
                </c:pt>
                <c:pt idx="1580">
                  <c:v>30</c:v>
                </c:pt>
                <c:pt idx="1581">
                  <c:v>30</c:v>
                </c:pt>
                <c:pt idx="1582">
                  <c:v>30</c:v>
                </c:pt>
                <c:pt idx="1583">
                  <c:v>30</c:v>
                </c:pt>
                <c:pt idx="1584">
                  <c:v>30</c:v>
                </c:pt>
                <c:pt idx="1585">
                  <c:v>30</c:v>
                </c:pt>
                <c:pt idx="1586">
                  <c:v>30</c:v>
                </c:pt>
                <c:pt idx="1587">
                  <c:v>30</c:v>
                </c:pt>
                <c:pt idx="1588">
                  <c:v>30</c:v>
                </c:pt>
                <c:pt idx="1589">
                  <c:v>30</c:v>
                </c:pt>
                <c:pt idx="1590">
                  <c:v>30</c:v>
                </c:pt>
                <c:pt idx="1591">
                  <c:v>30</c:v>
                </c:pt>
                <c:pt idx="1592">
                  <c:v>30</c:v>
                </c:pt>
                <c:pt idx="1593">
                  <c:v>30</c:v>
                </c:pt>
                <c:pt idx="1594">
                  <c:v>30</c:v>
                </c:pt>
                <c:pt idx="1595">
                  <c:v>30</c:v>
                </c:pt>
                <c:pt idx="1596">
                  <c:v>30</c:v>
                </c:pt>
                <c:pt idx="1597">
                  <c:v>30</c:v>
                </c:pt>
                <c:pt idx="1598">
                  <c:v>30</c:v>
                </c:pt>
                <c:pt idx="1599">
                  <c:v>30</c:v>
                </c:pt>
                <c:pt idx="1600">
                  <c:v>30</c:v>
                </c:pt>
                <c:pt idx="1601">
                  <c:v>30</c:v>
                </c:pt>
                <c:pt idx="1602">
                  <c:v>30</c:v>
                </c:pt>
                <c:pt idx="1603">
                  <c:v>30</c:v>
                </c:pt>
                <c:pt idx="1604">
                  <c:v>30</c:v>
                </c:pt>
                <c:pt idx="1605">
                  <c:v>30</c:v>
                </c:pt>
                <c:pt idx="1606">
                  <c:v>30</c:v>
                </c:pt>
                <c:pt idx="1607">
                  <c:v>30</c:v>
                </c:pt>
                <c:pt idx="1608">
                  <c:v>30</c:v>
                </c:pt>
                <c:pt idx="1609">
                  <c:v>30</c:v>
                </c:pt>
                <c:pt idx="1610">
                  <c:v>30</c:v>
                </c:pt>
                <c:pt idx="1611">
                  <c:v>30</c:v>
                </c:pt>
                <c:pt idx="1612">
                  <c:v>30</c:v>
                </c:pt>
                <c:pt idx="1613">
                  <c:v>30</c:v>
                </c:pt>
                <c:pt idx="1614">
                  <c:v>30</c:v>
                </c:pt>
                <c:pt idx="1615">
                  <c:v>30</c:v>
                </c:pt>
                <c:pt idx="1616">
                  <c:v>30</c:v>
                </c:pt>
                <c:pt idx="1617">
                  <c:v>30</c:v>
                </c:pt>
                <c:pt idx="1618">
                  <c:v>30</c:v>
                </c:pt>
                <c:pt idx="1619">
                  <c:v>30</c:v>
                </c:pt>
                <c:pt idx="1620">
                  <c:v>30</c:v>
                </c:pt>
                <c:pt idx="1621">
                  <c:v>30</c:v>
                </c:pt>
                <c:pt idx="1622">
                  <c:v>30</c:v>
                </c:pt>
                <c:pt idx="1623">
                  <c:v>30</c:v>
                </c:pt>
                <c:pt idx="1624">
                  <c:v>30</c:v>
                </c:pt>
                <c:pt idx="1625">
                  <c:v>30</c:v>
                </c:pt>
                <c:pt idx="1626">
                  <c:v>30</c:v>
                </c:pt>
                <c:pt idx="1627">
                  <c:v>30</c:v>
                </c:pt>
                <c:pt idx="1628">
                  <c:v>30</c:v>
                </c:pt>
                <c:pt idx="1629">
                  <c:v>30</c:v>
                </c:pt>
                <c:pt idx="1630">
                  <c:v>30</c:v>
                </c:pt>
                <c:pt idx="1631">
                  <c:v>30</c:v>
                </c:pt>
                <c:pt idx="1632">
                  <c:v>30</c:v>
                </c:pt>
                <c:pt idx="1633">
                  <c:v>30</c:v>
                </c:pt>
                <c:pt idx="1634">
                  <c:v>30</c:v>
                </c:pt>
                <c:pt idx="1635">
                  <c:v>30</c:v>
                </c:pt>
                <c:pt idx="1636">
                  <c:v>30</c:v>
                </c:pt>
                <c:pt idx="1637">
                  <c:v>30</c:v>
                </c:pt>
                <c:pt idx="1638">
                  <c:v>30</c:v>
                </c:pt>
                <c:pt idx="1639">
                  <c:v>30</c:v>
                </c:pt>
                <c:pt idx="1640">
                  <c:v>30</c:v>
                </c:pt>
                <c:pt idx="1641">
                  <c:v>30</c:v>
                </c:pt>
                <c:pt idx="1642">
                  <c:v>30</c:v>
                </c:pt>
                <c:pt idx="1643">
                  <c:v>30</c:v>
                </c:pt>
                <c:pt idx="1644">
                  <c:v>30</c:v>
                </c:pt>
                <c:pt idx="1645">
                  <c:v>30</c:v>
                </c:pt>
                <c:pt idx="1646">
                  <c:v>30</c:v>
                </c:pt>
                <c:pt idx="1647">
                  <c:v>30</c:v>
                </c:pt>
                <c:pt idx="1648">
                  <c:v>30</c:v>
                </c:pt>
                <c:pt idx="1649">
                  <c:v>30</c:v>
                </c:pt>
                <c:pt idx="1650">
                  <c:v>30</c:v>
                </c:pt>
                <c:pt idx="1651">
                  <c:v>30</c:v>
                </c:pt>
                <c:pt idx="1652">
                  <c:v>30</c:v>
                </c:pt>
                <c:pt idx="1653">
                  <c:v>30</c:v>
                </c:pt>
                <c:pt idx="1654">
                  <c:v>30</c:v>
                </c:pt>
                <c:pt idx="1655">
                  <c:v>30</c:v>
                </c:pt>
                <c:pt idx="1656">
                  <c:v>30</c:v>
                </c:pt>
                <c:pt idx="1657">
                  <c:v>30</c:v>
                </c:pt>
                <c:pt idx="1658">
                  <c:v>30</c:v>
                </c:pt>
                <c:pt idx="1659">
                  <c:v>30</c:v>
                </c:pt>
                <c:pt idx="1660">
                  <c:v>30</c:v>
                </c:pt>
                <c:pt idx="1661">
                  <c:v>30</c:v>
                </c:pt>
                <c:pt idx="1662">
                  <c:v>30</c:v>
                </c:pt>
                <c:pt idx="1663">
                  <c:v>30</c:v>
                </c:pt>
                <c:pt idx="1664">
                  <c:v>30</c:v>
                </c:pt>
                <c:pt idx="1665">
                  <c:v>30</c:v>
                </c:pt>
                <c:pt idx="1666">
                  <c:v>30</c:v>
                </c:pt>
                <c:pt idx="1667">
                  <c:v>30</c:v>
                </c:pt>
                <c:pt idx="1668">
                  <c:v>30</c:v>
                </c:pt>
                <c:pt idx="1669">
                  <c:v>30</c:v>
                </c:pt>
                <c:pt idx="1670">
                  <c:v>30</c:v>
                </c:pt>
                <c:pt idx="1671">
                  <c:v>30</c:v>
                </c:pt>
                <c:pt idx="1672">
                  <c:v>30</c:v>
                </c:pt>
                <c:pt idx="1673">
                  <c:v>30</c:v>
                </c:pt>
                <c:pt idx="1674">
                  <c:v>30</c:v>
                </c:pt>
                <c:pt idx="1675">
                  <c:v>30</c:v>
                </c:pt>
                <c:pt idx="1676">
                  <c:v>30</c:v>
                </c:pt>
                <c:pt idx="1677">
                  <c:v>30</c:v>
                </c:pt>
                <c:pt idx="1678">
                  <c:v>30</c:v>
                </c:pt>
                <c:pt idx="1679">
                  <c:v>30</c:v>
                </c:pt>
                <c:pt idx="1680">
                  <c:v>30</c:v>
                </c:pt>
                <c:pt idx="1681">
                  <c:v>30</c:v>
                </c:pt>
                <c:pt idx="1682">
                  <c:v>30</c:v>
                </c:pt>
                <c:pt idx="1683">
                  <c:v>30</c:v>
                </c:pt>
                <c:pt idx="1684">
                  <c:v>30</c:v>
                </c:pt>
                <c:pt idx="1685">
                  <c:v>30</c:v>
                </c:pt>
                <c:pt idx="1686">
                  <c:v>30</c:v>
                </c:pt>
                <c:pt idx="1687">
                  <c:v>30</c:v>
                </c:pt>
                <c:pt idx="1688">
                  <c:v>30</c:v>
                </c:pt>
                <c:pt idx="1689">
                  <c:v>30</c:v>
                </c:pt>
                <c:pt idx="1690">
                  <c:v>30</c:v>
                </c:pt>
                <c:pt idx="1691">
                  <c:v>30</c:v>
                </c:pt>
                <c:pt idx="1692">
                  <c:v>30</c:v>
                </c:pt>
                <c:pt idx="1693">
                  <c:v>30</c:v>
                </c:pt>
                <c:pt idx="1694">
                  <c:v>30</c:v>
                </c:pt>
                <c:pt idx="1695">
                  <c:v>30</c:v>
                </c:pt>
                <c:pt idx="1696">
                  <c:v>30</c:v>
                </c:pt>
                <c:pt idx="1697">
                  <c:v>30</c:v>
                </c:pt>
                <c:pt idx="1698">
                  <c:v>30</c:v>
                </c:pt>
                <c:pt idx="1699">
                  <c:v>30</c:v>
                </c:pt>
                <c:pt idx="1700">
                  <c:v>30</c:v>
                </c:pt>
                <c:pt idx="1701">
                  <c:v>30</c:v>
                </c:pt>
                <c:pt idx="1702">
                  <c:v>30</c:v>
                </c:pt>
                <c:pt idx="1703">
                  <c:v>30</c:v>
                </c:pt>
                <c:pt idx="1704">
                  <c:v>30</c:v>
                </c:pt>
                <c:pt idx="1705">
                  <c:v>30</c:v>
                </c:pt>
                <c:pt idx="1706">
                  <c:v>30</c:v>
                </c:pt>
                <c:pt idx="1707">
                  <c:v>30</c:v>
                </c:pt>
                <c:pt idx="1708">
                  <c:v>30</c:v>
                </c:pt>
                <c:pt idx="1709">
                  <c:v>30</c:v>
                </c:pt>
                <c:pt idx="1710">
                  <c:v>30</c:v>
                </c:pt>
                <c:pt idx="1711">
                  <c:v>30</c:v>
                </c:pt>
                <c:pt idx="1712">
                  <c:v>30</c:v>
                </c:pt>
                <c:pt idx="1713">
                  <c:v>30</c:v>
                </c:pt>
                <c:pt idx="1714">
                  <c:v>30</c:v>
                </c:pt>
                <c:pt idx="1715">
                  <c:v>30</c:v>
                </c:pt>
                <c:pt idx="1716">
                  <c:v>30</c:v>
                </c:pt>
                <c:pt idx="1717">
                  <c:v>30</c:v>
                </c:pt>
                <c:pt idx="1718">
                  <c:v>30</c:v>
                </c:pt>
                <c:pt idx="1719">
                  <c:v>30</c:v>
                </c:pt>
                <c:pt idx="1720">
                  <c:v>30</c:v>
                </c:pt>
                <c:pt idx="1721">
                  <c:v>30</c:v>
                </c:pt>
                <c:pt idx="1722">
                  <c:v>30</c:v>
                </c:pt>
                <c:pt idx="1723">
                  <c:v>30</c:v>
                </c:pt>
                <c:pt idx="1724">
                  <c:v>30</c:v>
                </c:pt>
                <c:pt idx="1725">
                  <c:v>30</c:v>
                </c:pt>
                <c:pt idx="1726">
                  <c:v>30</c:v>
                </c:pt>
                <c:pt idx="1727">
                  <c:v>30</c:v>
                </c:pt>
                <c:pt idx="1728">
                  <c:v>30</c:v>
                </c:pt>
                <c:pt idx="1729">
                  <c:v>30</c:v>
                </c:pt>
                <c:pt idx="1730">
                  <c:v>30</c:v>
                </c:pt>
                <c:pt idx="1731">
                  <c:v>30</c:v>
                </c:pt>
                <c:pt idx="1732">
                  <c:v>30</c:v>
                </c:pt>
                <c:pt idx="1733">
                  <c:v>30</c:v>
                </c:pt>
                <c:pt idx="1734">
                  <c:v>30</c:v>
                </c:pt>
                <c:pt idx="1735">
                  <c:v>30</c:v>
                </c:pt>
                <c:pt idx="1736">
                  <c:v>30</c:v>
                </c:pt>
                <c:pt idx="1737">
                  <c:v>30</c:v>
                </c:pt>
                <c:pt idx="1738">
                  <c:v>30</c:v>
                </c:pt>
                <c:pt idx="1739">
                  <c:v>30</c:v>
                </c:pt>
                <c:pt idx="1740">
                  <c:v>30</c:v>
                </c:pt>
                <c:pt idx="1741">
                  <c:v>30</c:v>
                </c:pt>
                <c:pt idx="1742">
                  <c:v>30</c:v>
                </c:pt>
                <c:pt idx="1743">
                  <c:v>30</c:v>
                </c:pt>
                <c:pt idx="1744">
                  <c:v>30</c:v>
                </c:pt>
                <c:pt idx="1745">
                  <c:v>30</c:v>
                </c:pt>
                <c:pt idx="1746">
                  <c:v>30</c:v>
                </c:pt>
                <c:pt idx="1747">
                  <c:v>30</c:v>
                </c:pt>
                <c:pt idx="1748">
                  <c:v>30</c:v>
                </c:pt>
                <c:pt idx="1749">
                  <c:v>30</c:v>
                </c:pt>
                <c:pt idx="1750">
                  <c:v>30</c:v>
                </c:pt>
                <c:pt idx="1751">
                  <c:v>30</c:v>
                </c:pt>
                <c:pt idx="1752">
                  <c:v>30</c:v>
                </c:pt>
                <c:pt idx="1753">
                  <c:v>30</c:v>
                </c:pt>
                <c:pt idx="1754">
                  <c:v>30</c:v>
                </c:pt>
                <c:pt idx="1755">
                  <c:v>30</c:v>
                </c:pt>
                <c:pt idx="1756">
                  <c:v>30</c:v>
                </c:pt>
                <c:pt idx="1757">
                  <c:v>30</c:v>
                </c:pt>
                <c:pt idx="1758">
                  <c:v>30</c:v>
                </c:pt>
                <c:pt idx="1759">
                  <c:v>30</c:v>
                </c:pt>
                <c:pt idx="1760">
                  <c:v>30</c:v>
                </c:pt>
                <c:pt idx="1761">
                  <c:v>30</c:v>
                </c:pt>
                <c:pt idx="1762">
                  <c:v>30</c:v>
                </c:pt>
                <c:pt idx="1763">
                  <c:v>30</c:v>
                </c:pt>
                <c:pt idx="1764">
                  <c:v>30</c:v>
                </c:pt>
                <c:pt idx="1765">
                  <c:v>30</c:v>
                </c:pt>
                <c:pt idx="1766">
                  <c:v>30</c:v>
                </c:pt>
                <c:pt idx="1767">
                  <c:v>30</c:v>
                </c:pt>
                <c:pt idx="1768">
                  <c:v>30</c:v>
                </c:pt>
                <c:pt idx="1769">
                  <c:v>30</c:v>
                </c:pt>
                <c:pt idx="1770">
                  <c:v>30</c:v>
                </c:pt>
                <c:pt idx="1771">
                  <c:v>30</c:v>
                </c:pt>
                <c:pt idx="1772">
                  <c:v>30</c:v>
                </c:pt>
                <c:pt idx="1773">
                  <c:v>30</c:v>
                </c:pt>
                <c:pt idx="1774">
                  <c:v>30</c:v>
                </c:pt>
                <c:pt idx="1775">
                  <c:v>30</c:v>
                </c:pt>
                <c:pt idx="1776">
                  <c:v>30</c:v>
                </c:pt>
                <c:pt idx="1777">
                  <c:v>30</c:v>
                </c:pt>
                <c:pt idx="1778">
                  <c:v>30</c:v>
                </c:pt>
                <c:pt idx="1779">
                  <c:v>30</c:v>
                </c:pt>
                <c:pt idx="1780">
                  <c:v>30</c:v>
                </c:pt>
                <c:pt idx="1781">
                  <c:v>30</c:v>
                </c:pt>
                <c:pt idx="1782">
                  <c:v>30</c:v>
                </c:pt>
                <c:pt idx="1783">
                  <c:v>30</c:v>
                </c:pt>
                <c:pt idx="1784">
                  <c:v>30</c:v>
                </c:pt>
                <c:pt idx="1785">
                  <c:v>30</c:v>
                </c:pt>
                <c:pt idx="1786">
                  <c:v>30</c:v>
                </c:pt>
                <c:pt idx="1787">
                  <c:v>30</c:v>
                </c:pt>
                <c:pt idx="1788">
                  <c:v>30</c:v>
                </c:pt>
                <c:pt idx="1789">
                  <c:v>30</c:v>
                </c:pt>
                <c:pt idx="1790">
                  <c:v>30</c:v>
                </c:pt>
                <c:pt idx="1791">
                  <c:v>30</c:v>
                </c:pt>
                <c:pt idx="1792">
                  <c:v>30</c:v>
                </c:pt>
                <c:pt idx="1793">
                  <c:v>30</c:v>
                </c:pt>
                <c:pt idx="1794">
                  <c:v>30</c:v>
                </c:pt>
                <c:pt idx="1795">
                  <c:v>30</c:v>
                </c:pt>
                <c:pt idx="1796">
                  <c:v>30</c:v>
                </c:pt>
                <c:pt idx="1797">
                  <c:v>30</c:v>
                </c:pt>
                <c:pt idx="1798">
                  <c:v>30</c:v>
                </c:pt>
                <c:pt idx="1799">
                  <c:v>30</c:v>
                </c:pt>
                <c:pt idx="1800">
                  <c:v>30</c:v>
                </c:pt>
                <c:pt idx="1801">
                  <c:v>30</c:v>
                </c:pt>
                <c:pt idx="1802">
                  <c:v>30</c:v>
                </c:pt>
                <c:pt idx="1803">
                  <c:v>30</c:v>
                </c:pt>
                <c:pt idx="1804">
                  <c:v>30</c:v>
                </c:pt>
                <c:pt idx="1805">
                  <c:v>30</c:v>
                </c:pt>
                <c:pt idx="1806">
                  <c:v>30</c:v>
                </c:pt>
                <c:pt idx="1807">
                  <c:v>30</c:v>
                </c:pt>
                <c:pt idx="1808">
                  <c:v>30</c:v>
                </c:pt>
                <c:pt idx="1809">
                  <c:v>30</c:v>
                </c:pt>
                <c:pt idx="1810">
                  <c:v>30</c:v>
                </c:pt>
                <c:pt idx="1811">
                  <c:v>30</c:v>
                </c:pt>
                <c:pt idx="1812">
                  <c:v>30</c:v>
                </c:pt>
                <c:pt idx="1813">
                  <c:v>30</c:v>
                </c:pt>
                <c:pt idx="1814">
                  <c:v>30</c:v>
                </c:pt>
                <c:pt idx="1815">
                  <c:v>30</c:v>
                </c:pt>
                <c:pt idx="1816">
                  <c:v>30</c:v>
                </c:pt>
                <c:pt idx="1817">
                  <c:v>30</c:v>
                </c:pt>
                <c:pt idx="1818">
                  <c:v>30</c:v>
                </c:pt>
                <c:pt idx="1819">
                  <c:v>30</c:v>
                </c:pt>
                <c:pt idx="1820">
                  <c:v>30</c:v>
                </c:pt>
                <c:pt idx="1821">
                  <c:v>30</c:v>
                </c:pt>
                <c:pt idx="1822">
                  <c:v>30</c:v>
                </c:pt>
                <c:pt idx="1823">
                  <c:v>30</c:v>
                </c:pt>
                <c:pt idx="1824">
                  <c:v>30</c:v>
                </c:pt>
                <c:pt idx="1825">
                  <c:v>30</c:v>
                </c:pt>
                <c:pt idx="1826">
                  <c:v>30</c:v>
                </c:pt>
                <c:pt idx="1827">
                  <c:v>30</c:v>
                </c:pt>
                <c:pt idx="1828">
                  <c:v>30</c:v>
                </c:pt>
                <c:pt idx="1829">
                  <c:v>30</c:v>
                </c:pt>
                <c:pt idx="1830">
                  <c:v>30</c:v>
                </c:pt>
                <c:pt idx="1831">
                  <c:v>30</c:v>
                </c:pt>
                <c:pt idx="1832">
                  <c:v>30</c:v>
                </c:pt>
                <c:pt idx="1833">
                  <c:v>30</c:v>
                </c:pt>
                <c:pt idx="1834">
                  <c:v>30</c:v>
                </c:pt>
                <c:pt idx="1835">
                  <c:v>30</c:v>
                </c:pt>
                <c:pt idx="1836">
                  <c:v>30</c:v>
                </c:pt>
                <c:pt idx="1837">
                  <c:v>30</c:v>
                </c:pt>
                <c:pt idx="1838">
                  <c:v>30</c:v>
                </c:pt>
                <c:pt idx="1839">
                  <c:v>30</c:v>
                </c:pt>
                <c:pt idx="1840">
                  <c:v>30</c:v>
                </c:pt>
                <c:pt idx="1841">
                  <c:v>30</c:v>
                </c:pt>
                <c:pt idx="1842">
                  <c:v>30</c:v>
                </c:pt>
                <c:pt idx="1843">
                  <c:v>30</c:v>
                </c:pt>
                <c:pt idx="1844">
                  <c:v>30</c:v>
                </c:pt>
                <c:pt idx="1845">
                  <c:v>30</c:v>
                </c:pt>
                <c:pt idx="1846">
                  <c:v>30</c:v>
                </c:pt>
                <c:pt idx="1847">
                  <c:v>30</c:v>
                </c:pt>
                <c:pt idx="1848">
                  <c:v>30</c:v>
                </c:pt>
                <c:pt idx="1849">
                  <c:v>30</c:v>
                </c:pt>
                <c:pt idx="1850">
                  <c:v>30</c:v>
                </c:pt>
                <c:pt idx="1851">
                  <c:v>30</c:v>
                </c:pt>
                <c:pt idx="1852">
                  <c:v>30</c:v>
                </c:pt>
                <c:pt idx="1853">
                  <c:v>30</c:v>
                </c:pt>
                <c:pt idx="1854">
                  <c:v>30</c:v>
                </c:pt>
                <c:pt idx="1855">
                  <c:v>30</c:v>
                </c:pt>
                <c:pt idx="1856">
                  <c:v>30</c:v>
                </c:pt>
                <c:pt idx="1857">
                  <c:v>30</c:v>
                </c:pt>
                <c:pt idx="1858">
                  <c:v>30</c:v>
                </c:pt>
                <c:pt idx="1859">
                  <c:v>30</c:v>
                </c:pt>
                <c:pt idx="1860">
                  <c:v>30</c:v>
                </c:pt>
                <c:pt idx="1861">
                  <c:v>30</c:v>
                </c:pt>
                <c:pt idx="1862">
                  <c:v>30</c:v>
                </c:pt>
                <c:pt idx="1863">
                  <c:v>30</c:v>
                </c:pt>
                <c:pt idx="1864">
                  <c:v>31</c:v>
                </c:pt>
                <c:pt idx="1865">
                  <c:v>31</c:v>
                </c:pt>
                <c:pt idx="1866">
                  <c:v>31</c:v>
                </c:pt>
                <c:pt idx="1867">
                  <c:v>31</c:v>
                </c:pt>
                <c:pt idx="1868">
                  <c:v>31</c:v>
                </c:pt>
                <c:pt idx="1869">
                  <c:v>31</c:v>
                </c:pt>
                <c:pt idx="1870">
                  <c:v>31</c:v>
                </c:pt>
                <c:pt idx="1871">
                  <c:v>31</c:v>
                </c:pt>
                <c:pt idx="1872">
                  <c:v>31</c:v>
                </c:pt>
                <c:pt idx="1873">
                  <c:v>31</c:v>
                </c:pt>
                <c:pt idx="1874">
                  <c:v>31</c:v>
                </c:pt>
                <c:pt idx="1875">
                  <c:v>31</c:v>
                </c:pt>
                <c:pt idx="1876">
                  <c:v>31</c:v>
                </c:pt>
                <c:pt idx="1877">
                  <c:v>31</c:v>
                </c:pt>
                <c:pt idx="1878">
                  <c:v>31</c:v>
                </c:pt>
                <c:pt idx="1879">
                  <c:v>31</c:v>
                </c:pt>
                <c:pt idx="1880">
                  <c:v>31</c:v>
                </c:pt>
                <c:pt idx="1881">
                  <c:v>31</c:v>
                </c:pt>
                <c:pt idx="1882">
                  <c:v>31</c:v>
                </c:pt>
                <c:pt idx="1883">
                  <c:v>31</c:v>
                </c:pt>
                <c:pt idx="1884">
                  <c:v>31</c:v>
                </c:pt>
                <c:pt idx="1885">
                  <c:v>31</c:v>
                </c:pt>
                <c:pt idx="1886">
                  <c:v>31</c:v>
                </c:pt>
                <c:pt idx="1887">
                  <c:v>31</c:v>
                </c:pt>
                <c:pt idx="1888">
                  <c:v>31</c:v>
                </c:pt>
                <c:pt idx="1889">
                  <c:v>31</c:v>
                </c:pt>
                <c:pt idx="1890">
                  <c:v>31</c:v>
                </c:pt>
                <c:pt idx="1891">
                  <c:v>31</c:v>
                </c:pt>
                <c:pt idx="1892">
                  <c:v>31</c:v>
                </c:pt>
                <c:pt idx="1893">
                  <c:v>31</c:v>
                </c:pt>
                <c:pt idx="1894">
                  <c:v>31</c:v>
                </c:pt>
                <c:pt idx="1895">
                  <c:v>31</c:v>
                </c:pt>
                <c:pt idx="1896">
                  <c:v>31</c:v>
                </c:pt>
                <c:pt idx="1897">
                  <c:v>31</c:v>
                </c:pt>
                <c:pt idx="1898">
                  <c:v>31</c:v>
                </c:pt>
                <c:pt idx="1899">
                  <c:v>31</c:v>
                </c:pt>
                <c:pt idx="1900">
                  <c:v>31</c:v>
                </c:pt>
                <c:pt idx="1901">
                  <c:v>31</c:v>
                </c:pt>
                <c:pt idx="1902">
                  <c:v>31</c:v>
                </c:pt>
                <c:pt idx="1903">
                  <c:v>31</c:v>
                </c:pt>
                <c:pt idx="1904">
                  <c:v>31</c:v>
                </c:pt>
                <c:pt idx="1905">
                  <c:v>31</c:v>
                </c:pt>
                <c:pt idx="1906">
                  <c:v>31</c:v>
                </c:pt>
                <c:pt idx="1907">
                  <c:v>31</c:v>
                </c:pt>
                <c:pt idx="1908">
                  <c:v>31</c:v>
                </c:pt>
                <c:pt idx="1909">
                  <c:v>31</c:v>
                </c:pt>
                <c:pt idx="1910">
                  <c:v>31</c:v>
                </c:pt>
                <c:pt idx="1911">
                  <c:v>31</c:v>
                </c:pt>
                <c:pt idx="1912">
                  <c:v>31</c:v>
                </c:pt>
                <c:pt idx="1913">
                  <c:v>31</c:v>
                </c:pt>
                <c:pt idx="1914">
                  <c:v>31</c:v>
                </c:pt>
                <c:pt idx="1915">
                  <c:v>31</c:v>
                </c:pt>
                <c:pt idx="1916">
                  <c:v>31</c:v>
                </c:pt>
                <c:pt idx="1917">
                  <c:v>31</c:v>
                </c:pt>
                <c:pt idx="1918">
                  <c:v>31</c:v>
                </c:pt>
                <c:pt idx="1919">
                  <c:v>31</c:v>
                </c:pt>
                <c:pt idx="1920">
                  <c:v>31</c:v>
                </c:pt>
                <c:pt idx="1921">
                  <c:v>31</c:v>
                </c:pt>
                <c:pt idx="1922">
                  <c:v>31</c:v>
                </c:pt>
                <c:pt idx="1923">
                  <c:v>31</c:v>
                </c:pt>
                <c:pt idx="1924">
                  <c:v>31</c:v>
                </c:pt>
                <c:pt idx="1925">
                  <c:v>31</c:v>
                </c:pt>
                <c:pt idx="1926">
                  <c:v>31</c:v>
                </c:pt>
                <c:pt idx="1927">
                  <c:v>31</c:v>
                </c:pt>
                <c:pt idx="1928">
                  <c:v>31</c:v>
                </c:pt>
                <c:pt idx="1929">
                  <c:v>31</c:v>
                </c:pt>
                <c:pt idx="1930">
                  <c:v>31</c:v>
                </c:pt>
                <c:pt idx="1931">
                  <c:v>31</c:v>
                </c:pt>
                <c:pt idx="1932">
                  <c:v>31</c:v>
                </c:pt>
                <c:pt idx="1933">
                  <c:v>31</c:v>
                </c:pt>
                <c:pt idx="1934">
                  <c:v>31</c:v>
                </c:pt>
                <c:pt idx="1935">
                  <c:v>31</c:v>
                </c:pt>
                <c:pt idx="1936">
                  <c:v>31</c:v>
                </c:pt>
                <c:pt idx="1937">
                  <c:v>31</c:v>
                </c:pt>
                <c:pt idx="1938">
                  <c:v>31</c:v>
                </c:pt>
                <c:pt idx="1939">
                  <c:v>31</c:v>
                </c:pt>
                <c:pt idx="1940">
                  <c:v>31</c:v>
                </c:pt>
                <c:pt idx="1941">
                  <c:v>31</c:v>
                </c:pt>
                <c:pt idx="1942">
                  <c:v>31</c:v>
                </c:pt>
                <c:pt idx="1943">
                  <c:v>31</c:v>
                </c:pt>
                <c:pt idx="1944">
                  <c:v>31</c:v>
                </c:pt>
                <c:pt idx="1945">
                  <c:v>31</c:v>
                </c:pt>
                <c:pt idx="1946">
                  <c:v>31</c:v>
                </c:pt>
                <c:pt idx="1947">
                  <c:v>31</c:v>
                </c:pt>
                <c:pt idx="1948">
                  <c:v>31</c:v>
                </c:pt>
                <c:pt idx="1949">
                  <c:v>31</c:v>
                </c:pt>
                <c:pt idx="1950">
                  <c:v>31</c:v>
                </c:pt>
                <c:pt idx="1951">
                  <c:v>31</c:v>
                </c:pt>
                <c:pt idx="1952">
                  <c:v>31</c:v>
                </c:pt>
                <c:pt idx="1953">
                  <c:v>31</c:v>
                </c:pt>
                <c:pt idx="1954">
                  <c:v>31</c:v>
                </c:pt>
                <c:pt idx="1955">
                  <c:v>31</c:v>
                </c:pt>
                <c:pt idx="1956">
                  <c:v>31</c:v>
                </c:pt>
                <c:pt idx="1957">
                  <c:v>31</c:v>
                </c:pt>
                <c:pt idx="1958">
                  <c:v>31</c:v>
                </c:pt>
                <c:pt idx="1959">
                  <c:v>31</c:v>
                </c:pt>
                <c:pt idx="1960">
                  <c:v>31</c:v>
                </c:pt>
                <c:pt idx="1961">
                  <c:v>31</c:v>
                </c:pt>
                <c:pt idx="1962">
                  <c:v>31</c:v>
                </c:pt>
                <c:pt idx="1963">
                  <c:v>31</c:v>
                </c:pt>
                <c:pt idx="1964">
                  <c:v>31</c:v>
                </c:pt>
                <c:pt idx="1965">
                  <c:v>31</c:v>
                </c:pt>
                <c:pt idx="1966">
                  <c:v>31</c:v>
                </c:pt>
                <c:pt idx="1967">
                  <c:v>31</c:v>
                </c:pt>
                <c:pt idx="1968">
                  <c:v>31</c:v>
                </c:pt>
                <c:pt idx="1969">
                  <c:v>31</c:v>
                </c:pt>
                <c:pt idx="1970">
                  <c:v>31</c:v>
                </c:pt>
                <c:pt idx="1971">
                  <c:v>31</c:v>
                </c:pt>
                <c:pt idx="1972">
                  <c:v>31</c:v>
                </c:pt>
                <c:pt idx="1973">
                  <c:v>31</c:v>
                </c:pt>
                <c:pt idx="1974">
                  <c:v>31</c:v>
                </c:pt>
                <c:pt idx="1975">
                  <c:v>31</c:v>
                </c:pt>
                <c:pt idx="1976">
                  <c:v>31</c:v>
                </c:pt>
                <c:pt idx="1977">
                  <c:v>31</c:v>
                </c:pt>
                <c:pt idx="1978">
                  <c:v>31</c:v>
                </c:pt>
                <c:pt idx="1979">
                  <c:v>31</c:v>
                </c:pt>
                <c:pt idx="1980">
                  <c:v>31</c:v>
                </c:pt>
                <c:pt idx="1981">
                  <c:v>31</c:v>
                </c:pt>
                <c:pt idx="1982">
                  <c:v>31</c:v>
                </c:pt>
                <c:pt idx="1983">
                  <c:v>31</c:v>
                </c:pt>
                <c:pt idx="1984">
                  <c:v>31</c:v>
                </c:pt>
                <c:pt idx="1985">
                  <c:v>31</c:v>
                </c:pt>
                <c:pt idx="1986">
                  <c:v>31</c:v>
                </c:pt>
                <c:pt idx="1987">
                  <c:v>31</c:v>
                </c:pt>
                <c:pt idx="1988">
                  <c:v>31</c:v>
                </c:pt>
                <c:pt idx="1989">
                  <c:v>31</c:v>
                </c:pt>
                <c:pt idx="1990">
                  <c:v>31</c:v>
                </c:pt>
                <c:pt idx="1991">
                  <c:v>31</c:v>
                </c:pt>
                <c:pt idx="1992">
                  <c:v>31</c:v>
                </c:pt>
                <c:pt idx="1993">
                  <c:v>31</c:v>
                </c:pt>
                <c:pt idx="1994">
                  <c:v>31</c:v>
                </c:pt>
                <c:pt idx="1995">
                  <c:v>31</c:v>
                </c:pt>
                <c:pt idx="1996">
                  <c:v>31</c:v>
                </c:pt>
                <c:pt idx="1997">
                  <c:v>31</c:v>
                </c:pt>
                <c:pt idx="1998">
                  <c:v>31</c:v>
                </c:pt>
                <c:pt idx="1999">
                  <c:v>31</c:v>
                </c:pt>
                <c:pt idx="2000">
                  <c:v>31</c:v>
                </c:pt>
                <c:pt idx="2001">
                  <c:v>31</c:v>
                </c:pt>
                <c:pt idx="2002">
                  <c:v>31</c:v>
                </c:pt>
                <c:pt idx="2003">
                  <c:v>31</c:v>
                </c:pt>
                <c:pt idx="2004">
                  <c:v>31</c:v>
                </c:pt>
                <c:pt idx="2005">
                  <c:v>31</c:v>
                </c:pt>
                <c:pt idx="2006">
                  <c:v>31</c:v>
                </c:pt>
                <c:pt idx="2007">
                  <c:v>31</c:v>
                </c:pt>
                <c:pt idx="2008">
                  <c:v>31</c:v>
                </c:pt>
                <c:pt idx="2009">
                  <c:v>31</c:v>
                </c:pt>
                <c:pt idx="2010">
                  <c:v>31</c:v>
                </c:pt>
                <c:pt idx="2011">
                  <c:v>31</c:v>
                </c:pt>
                <c:pt idx="2012">
                  <c:v>31</c:v>
                </c:pt>
                <c:pt idx="2013">
                  <c:v>31</c:v>
                </c:pt>
                <c:pt idx="2014">
                  <c:v>31</c:v>
                </c:pt>
                <c:pt idx="2015">
                  <c:v>31</c:v>
                </c:pt>
                <c:pt idx="2016">
                  <c:v>31</c:v>
                </c:pt>
                <c:pt idx="2017">
                  <c:v>31</c:v>
                </c:pt>
                <c:pt idx="2018">
                  <c:v>31</c:v>
                </c:pt>
                <c:pt idx="2019">
                  <c:v>31</c:v>
                </c:pt>
                <c:pt idx="2020">
                  <c:v>31</c:v>
                </c:pt>
                <c:pt idx="2021">
                  <c:v>31</c:v>
                </c:pt>
                <c:pt idx="2022">
                  <c:v>31</c:v>
                </c:pt>
                <c:pt idx="2023">
                  <c:v>31</c:v>
                </c:pt>
                <c:pt idx="2024">
                  <c:v>31</c:v>
                </c:pt>
                <c:pt idx="2025">
                  <c:v>31</c:v>
                </c:pt>
                <c:pt idx="2026">
                  <c:v>31</c:v>
                </c:pt>
                <c:pt idx="2027">
                  <c:v>31</c:v>
                </c:pt>
                <c:pt idx="2028">
                  <c:v>31</c:v>
                </c:pt>
                <c:pt idx="2029">
                  <c:v>31</c:v>
                </c:pt>
                <c:pt idx="2030">
                  <c:v>31</c:v>
                </c:pt>
                <c:pt idx="2031">
                  <c:v>31</c:v>
                </c:pt>
                <c:pt idx="2032">
                  <c:v>31</c:v>
                </c:pt>
                <c:pt idx="2033">
                  <c:v>31</c:v>
                </c:pt>
                <c:pt idx="2034">
                  <c:v>31</c:v>
                </c:pt>
                <c:pt idx="2035">
                  <c:v>31</c:v>
                </c:pt>
                <c:pt idx="2036">
                  <c:v>31</c:v>
                </c:pt>
                <c:pt idx="2037">
                  <c:v>31</c:v>
                </c:pt>
                <c:pt idx="2038">
                  <c:v>31</c:v>
                </c:pt>
                <c:pt idx="2039">
                  <c:v>31</c:v>
                </c:pt>
                <c:pt idx="2040">
                  <c:v>31</c:v>
                </c:pt>
                <c:pt idx="2041">
                  <c:v>31</c:v>
                </c:pt>
                <c:pt idx="2042">
                  <c:v>31</c:v>
                </c:pt>
                <c:pt idx="2043">
                  <c:v>31</c:v>
                </c:pt>
                <c:pt idx="2044">
                  <c:v>31</c:v>
                </c:pt>
                <c:pt idx="2045">
                  <c:v>31</c:v>
                </c:pt>
                <c:pt idx="2046">
                  <c:v>31</c:v>
                </c:pt>
                <c:pt idx="2047">
                  <c:v>31</c:v>
                </c:pt>
                <c:pt idx="2048">
                  <c:v>31</c:v>
                </c:pt>
                <c:pt idx="2049">
                  <c:v>31</c:v>
                </c:pt>
                <c:pt idx="2050">
                  <c:v>31</c:v>
                </c:pt>
                <c:pt idx="2051">
                  <c:v>31</c:v>
                </c:pt>
                <c:pt idx="2052">
                  <c:v>31</c:v>
                </c:pt>
                <c:pt idx="2053">
                  <c:v>31</c:v>
                </c:pt>
                <c:pt idx="2054">
                  <c:v>31</c:v>
                </c:pt>
                <c:pt idx="2055">
                  <c:v>31</c:v>
                </c:pt>
                <c:pt idx="2056">
                  <c:v>31</c:v>
                </c:pt>
                <c:pt idx="2057">
                  <c:v>31</c:v>
                </c:pt>
                <c:pt idx="2058">
                  <c:v>31</c:v>
                </c:pt>
                <c:pt idx="2059">
                  <c:v>31</c:v>
                </c:pt>
                <c:pt idx="2060">
                  <c:v>31</c:v>
                </c:pt>
                <c:pt idx="2061">
                  <c:v>31</c:v>
                </c:pt>
                <c:pt idx="2062">
                  <c:v>31</c:v>
                </c:pt>
                <c:pt idx="2063">
                  <c:v>31</c:v>
                </c:pt>
                <c:pt idx="2064">
                  <c:v>31</c:v>
                </c:pt>
                <c:pt idx="2065">
                  <c:v>31</c:v>
                </c:pt>
                <c:pt idx="2066">
                  <c:v>31</c:v>
                </c:pt>
                <c:pt idx="2067">
                  <c:v>31</c:v>
                </c:pt>
                <c:pt idx="2068">
                  <c:v>31</c:v>
                </c:pt>
                <c:pt idx="2069">
                  <c:v>31</c:v>
                </c:pt>
                <c:pt idx="2070">
                  <c:v>31</c:v>
                </c:pt>
                <c:pt idx="2071">
                  <c:v>31</c:v>
                </c:pt>
                <c:pt idx="2072">
                  <c:v>31</c:v>
                </c:pt>
                <c:pt idx="2073">
                  <c:v>31</c:v>
                </c:pt>
                <c:pt idx="2074">
                  <c:v>31</c:v>
                </c:pt>
                <c:pt idx="2075">
                  <c:v>31</c:v>
                </c:pt>
                <c:pt idx="2076">
                  <c:v>31</c:v>
                </c:pt>
                <c:pt idx="2077">
                  <c:v>31</c:v>
                </c:pt>
                <c:pt idx="2078">
                  <c:v>31</c:v>
                </c:pt>
                <c:pt idx="2079">
                  <c:v>31</c:v>
                </c:pt>
                <c:pt idx="2080">
                  <c:v>31</c:v>
                </c:pt>
                <c:pt idx="2081">
                  <c:v>31</c:v>
                </c:pt>
                <c:pt idx="2082">
                  <c:v>31</c:v>
                </c:pt>
                <c:pt idx="2083">
                  <c:v>31</c:v>
                </c:pt>
                <c:pt idx="2084">
                  <c:v>31</c:v>
                </c:pt>
                <c:pt idx="2085">
                  <c:v>31</c:v>
                </c:pt>
                <c:pt idx="2086">
                  <c:v>31</c:v>
                </c:pt>
                <c:pt idx="2087">
                  <c:v>31</c:v>
                </c:pt>
                <c:pt idx="2088">
                  <c:v>31</c:v>
                </c:pt>
                <c:pt idx="2089">
                  <c:v>31</c:v>
                </c:pt>
                <c:pt idx="2090">
                  <c:v>31</c:v>
                </c:pt>
                <c:pt idx="2091">
                  <c:v>31</c:v>
                </c:pt>
                <c:pt idx="2092">
                  <c:v>31</c:v>
                </c:pt>
                <c:pt idx="2093">
                  <c:v>31</c:v>
                </c:pt>
                <c:pt idx="2094">
                  <c:v>31</c:v>
                </c:pt>
                <c:pt idx="2095">
                  <c:v>31</c:v>
                </c:pt>
                <c:pt idx="2096">
                  <c:v>31</c:v>
                </c:pt>
                <c:pt idx="2097">
                  <c:v>31</c:v>
                </c:pt>
                <c:pt idx="2098">
                  <c:v>31</c:v>
                </c:pt>
                <c:pt idx="2099">
                  <c:v>31</c:v>
                </c:pt>
                <c:pt idx="2100">
                  <c:v>31</c:v>
                </c:pt>
                <c:pt idx="2101">
                  <c:v>31</c:v>
                </c:pt>
                <c:pt idx="2102">
                  <c:v>31</c:v>
                </c:pt>
                <c:pt idx="2103">
                  <c:v>31</c:v>
                </c:pt>
                <c:pt idx="2104">
                  <c:v>31</c:v>
                </c:pt>
                <c:pt idx="2105">
                  <c:v>31</c:v>
                </c:pt>
                <c:pt idx="2106">
                  <c:v>31</c:v>
                </c:pt>
                <c:pt idx="2107">
                  <c:v>31</c:v>
                </c:pt>
                <c:pt idx="2108">
                  <c:v>31</c:v>
                </c:pt>
                <c:pt idx="2109">
                  <c:v>31</c:v>
                </c:pt>
                <c:pt idx="2110">
                  <c:v>31</c:v>
                </c:pt>
                <c:pt idx="2111">
                  <c:v>31</c:v>
                </c:pt>
                <c:pt idx="2112">
                  <c:v>31</c:v>
                </c:pt>
                <c:pt idx="2113">
                  <c:v>31</c:v>
                </c:pt>
                <c:pt idx="2114">
                  <c:v>31</c:v>
                </c:pt>
                <c:pt idx="2115">
                  <c:v>31</c:v>
                </c:pt>
                <c:pt idx="2116">
                  <c:v>31</c:v>
                </c:pt>
                <c:pt idx="2117">
                  <c:v>31</c:v>
                </c:pt>
                <c:pt idx="2118">
                  <c:v>31</c:v>
                </c:pt>
                <c:pt idx="2119">
                  <c:v>31</c:v>
                </c:pt>
                <c:pt idx="2120">
                  <c:v>31</c:v>
                </c:pt>
                <c:pt idx="2121">
                  <c:v>31</c:v>
                </c:pt>
                <c:pt idx="2122">
                  <c:v>31</c:v>
                </c:pt>
                <c:pt idx="2123">
                  <c:v>31</c:v>
                </c:pt>
                <c:pt idx="2124">
                  <c:v>31</c:v>
                </c:pt>
                <c:pt idx="2125">
                  <c:v>31</c:v>
                </c:pt>
                <c:pt idx="2126">
                  <c:v>31</c:v>
                </c:pt>
                <c:pt idx="2127">
                  <c:v>31</c:v>
                </c:pt>
                <c:pt idx="2128">
                  <c:v>31</c:v>
                </c:pt>
                <c:pt idx="2129">
                  <c:v>31</c:v>
                </c:pt>
                <c:pt idx="2130">
                  <c:v>31</c:v>
                </c:pt>
                <c:pt idx="2131">
                  <c:v>31</c:v>
                </c:pt>
                <c:pt idx="2132">
                  <c:v>31</c:v>
                </c:pt>
                <c:pt idx="2133">
                  <c:v>31</c:v>
                </c:pt>
                <c:pt idx="2134">
                  <c:v>31</c:v>
                </c:pt>
                <c:pt idx="2135">
                  <c:v>31</c:v>
                </c:pt>
                <c:pt idx="2136">
                  <c:v>32</c:v>
                </c:pt>
                <c:pt idx="2137">
                  <c:v>32</c:v>
                </c:pt>
                <c:pt idx="2138">
                  <c:v>32</c:v>
                </c:pt>
                <c:pt idx="2139">
                  <c:v>32</c:v>
                </c:pt>
                <c:pt idx="2140">
                  <c:v>32</c:v>
                </c:pt>
                <c:pt idx="2141">
                  <c:v>32</c:v>
                </c:pt>
                <c:pt idx="2142">
                  <c:v>33</c:v>
                </c:pt>
                <c:pt idx="2143">
                  <c:v>33</c:v>
                </c:pt>
                <c:pt idx="2144">
                  <c:v>33</c:v>
                </c:pt>
                <c:pt idx="2145">
                  <c:v>33</c:v>
                </c:pt>
                <c:pt idx="2146">
                  <c:v>33</c:v>
                </c:pt>
                <c:pt idx="2147">
                  <c:v>33</c:v>
                </c:pt>
                <c:pt idx="2148">
                  <c:v>33</c:v>
                </c:pt>
                <c:pt idx="2149">
                  <c:v>33</c:v>
                </c:pt>
                <c:pt idx="2150">
                  <c:v>33</c:v>
                </c:pt>
                <c:pt idx="2151">
                  <c:v>33</c:v>
                </c:pt>
                <c:pt idx="2152">
                  <c:v>33</c:v>
                </c:pt>
                <c:pt idx="2153">
                  <c:v>33</c:v>
                </c:pt>
                <c:pt idx="2154">
                  <c:v>33</c:v>
                </c:pt>
                <c:pt idx="2155">
                  <c:v>33</c:v>
                </c:pt>
                <c:pt idx="2156">
                  <c:v>33</c:v>
                </c:pt>
                <c:pt idx="2157">
                  <c:v>33</c:v>
                </c:pt>
                <c:pt idx="2158">
                  <c:v>33</c:v>
                </c:pt>
                <c:pt idx="2159">
                  <c:v>33</c:v>
                </c:pt>
                <c:pt idx="2160">
                  <c:v>33</c:v>
                </c:pt>
                <c:pt idx="2161">
                  <c:v>33</c:v>
                </c:pt>
                <c:pt idx="2162">
                  <c:v>33</c:v>
                </c:pt>
                <c:pt idx="2163">
                  <c:v>33</c:v>
                </c:pt>
                <c:pt idx="2164">
                  <c:v>33</c:v>
                </c:pt>
                <c:pt idx="2165">
                  <c:v>33</c:v>
                </c:pt>
                <c:pt idx="2166">
                  <c:v>33</c:v>
                </c:pt>
                <c:pt idx="2167">
                  <c:v>33</c:v>
                </c:pt>
                <c:pt idx="2168">
                  <c:v>33</c:v>
                </c:pt>
                <c:pt idx="2169">
                  <c:v>33</c:v>
                </c:pt>
                <c:pt idx="2170">
                  <c:v>33</c:v>
                </c:pt>
                <c:pt idx="2171">
                  <c:v>33</c:v>
                </c:pt>
                <c:pt idx="2172">
                  <c:v>33</c:v>
                </c:pt>
                <c:pt idx="2173">
                  <c:v>33</c:v>
                </c:pt>
                <c:pt idx="2174">
                  <c:v>33</c:v>
                </c:pt>
                <c:pt idx="2175">
                  <c:v>33</c:v>
                </c:pt>
                <c:pt idx="2176">
                  <c:v>33</c:v>
                </c:pt>
                <c:pt idx="2177">
                  <c:v>33</c:v>
                </c:pt>
                <c:pt idx="2178">
                  <c:v>33</c:v>
                </c:pt>
                <c:pt idx="2179">
                  <c:v>33</c:v>
                </c:pt>
                <c:pt idx="2180">
                  <c:v>33</c:v>
                </c:pt>
                <c:pt idx="2181">
                  <c:v>33</c:v>
                </c:pt>
                <c:pt idx="2182">
                  <c:v>33</c:v>
                </c:pt>
                <c:pt idx="2183">
                  <c:v>33</c:v>
                </c:pt>
                <c:pt idx="2184">
                  <c:v>33</c:v>
                </c:pt>
                <c:pt idx="2185">
                  <c:v>33</c:v>
                </c:pt>
                <c:pt idx="2186">
                  <c:v>33</c:v>
                </c:pt>
                <c:pt idx="2187">
                  <c:v>33</c:v>
                </c:pt>
                <c:pt idx="2188">
                  <c:v>33</c:v>
                </c:pt>
                <c:pt idx="2189">
                  <c:v>33</c:v>
                </c:pt>
                <c:pt idx="2190">
                  <c:v>33</c:v>
                </c:pt>
                <c:pt idx="2191">
                  <c:v>33</c:v>
                </c:pt>
                <c:pt idx="2192">
                  <c:v>33</c:v>
                </c:pt>
                <c:pt idx="2193">
                  <c:v>33</c:v>
                </c:pt>
                <c:pt idx="2194">
                  <c:v>33</c:v>
                </c:pt>
                <c:pt idx="2195">
                  <c:v>33</c:v>
                </c:pt>
                <c:pt idx="2196">
                  <c:v>33</c:v>
                </c:pt>
                <c:pt idx="2197">
                  <c:v>33</c:v>
                </c:pt>
                <c:pt idx="2198">
                  <c:v>33</c:v>
                </c:pt>
                <c:pt idx="2199">
                  <c:v>33</c:v>
                </c:pt>
                <c:pt idx="2200">
                  <c:v>33</c:v>
                </c:pt>
                <c:pt idx="2201">
                  <c:v>33</c:v>
                </c:pt>
                <c:pt idx="2202">
                  <c:v>33</c:v>
                </c:pt>
                <c:pt idx="2203">
                  <c:v>33</c:v>
                </c:pt>
                <c:pt idx="2204">
                  <c:v>33</c:v>
                </c:pt>
                <c:pt idx="2205">
                  <c:v>33</c:v>
                </c:pt>
                <c:pt idx="2206">
                  <c:v>33</c:v>
                </c:pt>
                <c:pt idx="2207">
                  <c:v>33</c:v>
                </c:pt>
                <c:pt idx="2208">
                  <c:v>33</c:v>
                </c:pt>
                <c:pt idx="2209">
                  <c:v>33</c:v>
                </c:pt>
                <c:pt idx="2210">
                  <c:v>33</c:v>
                </c:pt>
                <c:pt idx="2211">
                  <c:v>33</c:v>
                </c:pt>
                <c:pt idx="2212">
                  <c:v>33</c:v>
                </c:pt>
                <c:pt idx="2213">
                  <c:v>33</c:v>
                </c:pt>
                <c:pt idx="2214">
                  <c:v>33</c:v>
                </c:pt>
                <c:pt idx="2215">
                  <c:v>33</c:v>
                </c:pt>
                <c:pt idx="2216">
                  <c:v>33</c:v>
                </c:pt>
                <c:pt idx="2217">
                  <c:v>33</c:v>
                </c:pt>
                <c:pt idx="2218">
                  <c:v>33</c:v>
                </c:pt>
                <c:pt idx="2219">
                  <c:v>33</c:v>
                </c:pt>
                <c:pt idx="2220">
                  <c:v>33</c:v>
                </c:pt>
                <c:pt idx="2221">
                  <c:v>33</c:v>
                </c:pt>
                <c:pt idx="2222">
                  <c:v>33</c:v>
                </c:pt>
                <c:pt idx="2223">
                  <c:v>33</c:v>
                </c:pt>
                <c:pt idx="2224">
                  <c:v>33</c:v>
                </c:pt>
                <c:pt idx="2225">
                  <c:v>33</c:v>
                </c:pt>
                <c:pt idx="2226">
                  <c:v>33</c:v>
                </c:pt>
                <c:pt idx="2227">
                  <c:v>33</c:v>
                </c:pt>
                <c:pt idx="2228">
                  <c:v>33</c:v>
                </c:pt>
                <c:pt idx="2229">
                  <c:v>33</c:v>
                </c:pt>
                <c:pt idx="2230">
                  <c:v>33</c:v>
                </c:pt>
                <c:pt idx="2231">
                  <c:v>33</c:v>
                </c:pt>
                <c:pt idx="2232">
                  <c:v>33</c:v>
                </c:pt>
                <c:pt idx="2233">
                  <c:v>33</c:v>
                </c:pt>
                <c:pt idx="2234">
                  <c:v>33</c:v>
                </c:pt>
                <c:pt idx="2235">
                  <c:v>33</c:v>
                </c:pt>
                <c:pt idx="2236">
                  <c:v>33</c:v>
                </c:pt>
                <c:pt idx="2237">
                  <c:v>33</c:v>
                </c:pt>
                <c:pt idx="2238">
                  <c:v>33</c:v>
                </c:pt>
                <c:pt idx="2239">
                  <c:v>33</c:v>
                </c:pt>
                <c:pt idx="2240">
                  <c:v>33</c:v>
                </c:pt>
                <c:pt idx="2241">
                  <c:v>33</c:v>
                </c:pt>
                <c:pt idx="2242">
                  <c:v>33</c:v>
                </c:pt>
                <c:pt idx="2243">
                  <c:v>33</c:v>
                </c:pt>
                <c:pt idx="2244">
                  <c:v>33</c:v>
                </c:pt>
                <c:pt idx="2245">
                  <c:v>33</c:v>
                </c:pt>
                <c:pt idx="2246">
                  <c:v>33</c:v>
                </c:pt>
                <c:pt idx="2247">
                  <c:v>33</c:v>
                </c:pt>
                <c:pt idx="2248">
                  <c:v>33</c:v>
                </c:pt>
                <c:pt idx="2249">
                  <c:v>33</c:v>
                </c:pt>
                <c:pt idx="2250">
                  <c:v>33</c:v>
                </c:pt>
                <c:pt idx="2251">
                  <c:v>33</c:v>
                </c:pt>
                <c:pt idx="2252">
                  <c:v>33</c:v>
                </c:pt>
                <c:pt idx="2253">
                  <c:v>33</c:v>
                </c:pt>
                <c:pt idx="2254">
                  <c:v>33</c:v>
                </c:pt>
                <c:pt idx="2255">
                  <c:v>33</c:v>
                </c:pt>
                <c:pt idx="2256">
                  <c:v>33</c:v>
                </c:pt>
                <c:pt idx="2257">
                  <c:v>33</c:v>
                </c:pt>
                <c:pt idx="2258">
                  <c:v>33</c:v>
                </c:pt>
                <c:pt idx="2259">
                  <c:v>33</c:v>
                </c:pt>
                <c:pt idx="2260">
                  <c:v>33</c:v>
                </c:pt>
                <c:pt idx="2261">
                  <c:v>33</c:v>
                </c:pt>
                <c:pt idx="2262">
                  <c:v>33</c:v>
                </c:pt>
                <c:pt idx="2263">
                  <c:v>33</c:v>
                </c:pt>
                <c:pt idx="2264">
                  <c:v>33</c:v>
                </c:pt>
                <c:pt idx="2265">
                  <c:v>33</c:v>
                </c:pt>
                <c:pt idx="2266">
                  <c:v>33</c:v>
                </c:pt>
                <c:pt idx="2267">
                  <c:v>33</c:v>
                </c:pt>
                <c:pt idx="2268">
                  <c:v>33</c:v>
                </c:pt>
                <c:pt idx="2269">
                  <c:v>33</c:v>
                </c:pt>
                <c:pt idx="2270">
                  <c:v>33</c:v>
                </c:pt>
                <c:pt idx="2271">
                  <c:v>33</c:v>
                </c:pt>
                <c:pt idx="2272">
                  <c:v>33</c:v>
                </c:pt>
                <c:pt idx="2273">
                  <c:v>33</c:v>
                </c:pt>
                <c:pt idx="2274">
                  <c:v>33</c:v>
                </c:pt>
                <c:pt idx="2275">
                  <c:v>33</c:v>
                </c:pt>
                <c:pt idx="2276">
                  <c:v>33</c:v>
                </c:pt>
                <c:pt idx="2277">
                  <c:v>33</c:v>
                </c:pt>
                <c:pt idx="2278">
                  <c:v>33</c:v>
                </c:pt>
                <c:pt idx="2279">
                  <c:v>33</c:v>
                </c:pt>
                <c:pt idx="2280">
                  <c:v>33</c:v>
                </c:pt>
                <c:pt idx="2281">
                  <c:v>33</c:v>
                </c:pt>
                <c:pt idx="2282">
                  <c:v>33</c:v>
                </c:pt>
                <c:pt idx="2283">
                  <c:v>33</c:v>
                </c:pt>
                <c:pt idx="2284">
                  <c:v>33</c:v>
                </c:pt>
                <c:pt idx="2285">
                  <c:v>33</c:v>
                </c:pt>
                <c:pt idx="2286">
                  <c:v>33</c:v>
                </c:pt>
                <c:pt idx="2287">
                  <c:v>33</c:v>
                </c:pt>
                <c:pt idx="2288">
                  <c:v>33</c:v>
                </c:pt>
                <c:pt idx="2289">
                  <c:v>33</c:v>
                </c:pt>
                <c:pt idx="2290">
                  <c:v>33</c:v>
                </c:pt>
                <c:pt idx="2291">
                  <c:v>33</c:v>
                </c:pt>
                <c:pt idx="2292">
                  <c:v>33</c:v>
                </c:pt>
                <c:pt idx="2293">
                  <c:v>33</c:v>
                </c:pt>
                <c:pt idx="2294">
                  <c:v>33</c:v>
                </c:pt>
                <c:pt idx="2295">
                  <c:v>33</c:v>
                </c:pt>
                <c:pt idx="2296">
                  <c:v>33</c:v>
                </c:pt>
                <c:pt idx="2297">
                  <c:v>33</c:v>
                </c:pt>
                <c:pt idx="2298">
                  <c:v>33</c:v>
                </c:pt>
                <c:pt idx="2299">
                  <c:v>33</c:v>
                </c:pt>
                <c:pt idx="2300">
                  <c:v>33</c:v>
                </c:pt>
                <c:pt idx="2301">
                  <c:v>33</c:v>
                </c:pt>
                <c:pt idx="2302">
                  <c:v>33</c:v>
                </c:pt>
                <c:pt idx="2303">
                  <c:v>33</c:v>
                </c:pt>
                <c:pt idx="2304">
                  <c:v>33</c:v>
                </c:pt>
                <c:pt idx="2305">
                  <c:v>33</c:v>
                </c:pt>
                <c:pt idx="2306">
                  <c:v>33</c:v>
                </c:pt>
                <c:pt idx="2307">
                  <c:v>33</c:v>
                </c:pt>
                <c:pt idx="2308">
                  <c:v>33</c:v>
                </c:pt>
                <c:pt idx="2309">
                  <c:v>33</c:v>
                </c:pt>
                <c:pt idx="2310">
                  <c:v>33</c:v>
                </c:pt>
                <c:pt idx="2311">
                  <c:v>33</c:v>
                </c:pt>
                <c:pt idx="2312">
                  <c:v>33</c:v>
                </c:pt>
                <c:pt idx="2313">
                  <c:v>33</c:v>
                </c:pt>
                <c:pt idx="2314">
                  <c:v>33</c:v>
                </c:pt>
                <c:pt idx="2315">
                  <c:v>33</c:v>
                </c:pt>
                <c:pt idx="2316">
                  <c:v>33</c:v>
                </c:pt>
                <c:pt idx="2317">
                  <c:v>33</c:v>
                </c:pt>
                <c:pt idx="2318">
                  <c:v>33</c:v>
                </c:pt>
                <c:pt idx="2319">
                  <c:v>33</c:v>
                </c:pt>
                <c:pt idx="2320">
                  <c:v>33</c:v>
                </c:pt>
                <c:pt idx="2321">
                  <c:v>33</c:v>
                </c:pt>
                <c:pt idx="2322">
                  <c:v>33</c:v>
                </c:pt>
                <c:pt idx="2323">
                  <c:v>33</c:v>
                </c:pt>
                <c:pt idx="2324">
                  <c:v>33</c:v>
                </c:pt>
                <c:pt idx="2325">
                  <c:v>33</c:v>
                </c:pt>
                <c:pt idx="2326">
                  <c:v>33</c:v>
                </c:pt>
                <c:pt idx="2327">
                  <c:v>33</c:v>
                </c:pt>
                <c:pt idx="2328">
                  <c:v>33</c:v>
                </c:pt>
                <c:pt idx="2329">
                  <c:v>33</c:v>
                </c:pt>
                <c:pt idx="2330">
                  <c:v>33</c:v>
                </c:pt>
                <c:pt idx="2331">
                  <c:v>33</c:v>
                </c:pt>
                <c:pt idx="2332">
                  <c:v>33</c:v>
                </c:pt>
                <c:pt idx="2333">
                  <c:v>33</c:v>
                </c:pt>
                <c:pt idx="2334">
                  <c:v>33</c:v>
                </c:pt>
                <c:pt idx="2335">
                  <c:v>33</c:v>
                </c:pt>
                <c:pt idx="2336">
                  <c:v>33</c:v>
                </c:pt>
                <c:pt idx="2337">
                  <c:v>33</c:v>
                </c:pt>
                <c:pt idx="2338">
                  <c:v>33</c:v>
                </c:pt>
                <c:pt idx="2339">
                  <c:v>33</c:v>
                </c:pt>
                <c:pt idx="2340">
                  <c:v>33</c:v>
                </c:pt>
                <c:pt idx="2341">
                  <c:v>33</c:v>
                </c:pt>
                <c:pt idx="2342">
                  <c:v>33</c:v>
                </c:pt>
                <c:pt idx="2343">
                  <c:v>33</c:v>
                </c:pt>
                <c:pt idx="2344">
                  <c:v>33</c:v>
                </c:pt>
                <c:pt idx="2345">
                  <c:v>33</c:v>
                </c:pt>
                <c:pt idx="2346">
                  <c:v>33</c:v>
                </c:pt>
                <c:pt idx="2347">
                  <c:v>33</c:v>
                </c:pt>
                <c:pt idx="2348">
                  <c:v>33</c:v>
                </c:pt>
                <c:pt idx="2349">
                  <c:v>33</c:v>
                </c:pt>
                <c:pt idx="2350">
                  <c:v>33</c:v>
                </c:pt>
                <c:pt idx="2351">
                  <c:v>33</c:v>
                </c:pt>
                <c:pt idx="2352">
                  <c:v>33</c:v>
                </c:pt>
                <c:pt idx="2353">
                  <c:v>33</c:v>
                </c:pt>
                <c:pt idx="2354">
                  <c:v>33</c:v>
                </c:pt>
                <c:pt idx="2355">
                  <c:v>33</c:v>
                </c:pt>
                <c:pt idx="2356">
                  <c:v>33</c:v>
                </c:pt>
                <c:pt idx="2357">
                  <c:v>33</c:v>
                </c:pt>
                <c:pt idx="2358">
                  <c:v>33</c:v>
                </c:pt>
                <c:pt idx="2359">
                  <c:v>33</c:v>
                </c:pt>
                <c:pt idx="2360">
                  <c:v>33</c:v>
                </c:pt>
                <c:pt idx="2361">
                  <c:v>33</c:v>
                </c:pt>
                <c:pt idx="2362">
                  <c:v>33</c:v>
                </c:pt>
                <c:pt idx="2363">
                  <c:v>33</c:v>
                </c:pt>
                <c:pt idx="2364">
                  <c:v>33</c:v>
                </c:pt>
                <c:pt idx="2365">
                  <c:v>33</c:v>
                </c:pt>
                <c:pt idx="2366">
                  <c:v>33</c:v>
                </c:pt>
                <c:pt idx="2367">
                  <c:v>33</c:v>
                </c:pt>
                <c:pt idx="2368">
                  <c:v>33</c:v>
                </c:pt>
                <c:pt idx="2369">
                  <c:v>33</c:v>
                </c:pt>
                <c:pt idx="2370">
                  <c:v>33</c:v>
                </c:pt>
                <c:pt idx="2371">
                  <c:v>33</c:v>
                </c:pt>
                <c:pt idx="2372">
                  <c:v>33</c:v>
                </c:pt>
                <c:pt idx="2373">
                  <c:v>33</c:v>
                </c:pt>
                <c:pt idx="2374">
                  <c:v>33</c:v>
                </c:pt>
                <c:pt idx="2375">
                  <c:v>33</c:v>
                </c:pt>
                <c:pt idx="2376">
                  <c:v>33</c:v>
                </c:pt>
                <c:pt idx="2377">
                  <c:v>33</c:v>
                </c:pt>
                <c:pt idx="2378">
                  <c:v>33</c:v>
                </c:pt>
                <c:pt idx="2379">
                  <c:v>33</c:v>
                </c:pt>
                <c:pt idx="2380">
                  <c:v>33</c:v>
                </c:pt>
                <c:pt idx="2381">
                  <c:v>33</c:v>
                </c:pt>
                <c:pt idx="2382">
                  <c:v>33</c:v>
                </c:pt>
                <c:pt idx="2383">
                  <c:v>33</c:v>
                </c:pt>
                <c:pt idx="2384">
                  <c:v>33</c:v>
                </c:pt>
                <c:pt idx="2385">
                  <c:v>33</c:v>
                </c:pt>
                <c:pt idx="2386">
                  <c:v>33</c:v>
                </c:pt>
                <c:pt idx="2387">
                  <c:v>33</c:v>
                </c:pt>
                <c:pt idx="2388">
                  <c:v>33</c:v>
                </c:pt>
                <c:pt idx="2389">
                  <c:v>33</c:v>
                </c:pt>
                <c:pt idx="2390">
                  <c:v>33</c:v>
                </c:pt>
                <c:pt idx="2391">
                  <c:v>33</c:v>
                </c:pt>
                <c:pt idx="2392">
                  <c:v>33</c:v>
                </c:pt>
                <c:pt idx="2393">
                  <c:v>33</c:v>
                </c:pt>
                <c:pt idx="2394">
                  <c:v>33</c:v>
                </c:pt>
                <c:pt idx="2395">
                  <c:v>33</c:v>
                </c:pt>
                <c:pt idx="2396">
                  <c:v>33</c:v>
                </c:pt>
                <c:pt idx="2397">
                  <c:v>33</c:v>
                </c:pt>
                <c:pt idx="2398">
                  <c:v>33</c:v>
                </c:pt>
                <c:pt idx="2399">
                  <c:v>33</c:v>
                </c:pt>
                <c:pt idx="2400">
                  <c:v>33</c:v>
                </c:pt>
                <c:pt idx="2401">
                  <c:v>33</c:v>
                </c:pt>
                <c:pt idx="2402">
                  <c:v>33</c:v>
                </c:pt>
                <c:pt idx="2403">
                  <c:v>33</c:v>
                </c:pt>
                <c:pt idx="2404">
                  <c:v>33</c:v>
                </c:pt>
                <c:pt idx="2405">
                  <c:v>33</c:v>
                </c:pt>
                <c:pt idx="2406">
                  <c:v>33</c:v>
                </c:pt>
                <c:pt idx="2407">
                  <c:v>33</c:v>
                </c:pt>
                <c:pt idx="2408">
                  <c:v>33</c:v>
                </c:pt>
                <c:pt idx="2409">
                  <c:v>33</c:v>
                </c:pt>
                <c:pt idx="2410">
                  <c:v>33</c:v>
                </c:pt>
                <c:pt idx="2411">
                  <c:v>33</c:v>
                </c:pt>
                <c:pt idx="2412">
                  <c:v>33</c:v>
                </c:pt>
                <c:pt idx="2413">
                  <c:v>33</c:v>
                </c:pt>
                <c:pt idx="2414">
                  <c:v>33</c:v>
                </c:pt>
                <c:pt idx="2415">
                  <c:v>33</c:v>
                </c:pt>
                <c:pt idx="2416">
                  <c:v>33</c:v>
                </c:pt>
                <c:pt idx="2417">
                  <c:v>33</c:v>
                </c:pt>
                <c:pt idx="2418">
                  <c:v>33</c:v>
                </c:pt>
                <c:pt idx="2419">
                  <c:v>33</c:v>
                </c:pt>
                <c:pt idx="2420">
                  <c:v>33</c:v>
                </c:pt>
                <c:pt idx="2421">
                  <c:v>33</c:v>
                </c:pt>
                <c:pt idx="2422">
                  <c:v>33</c:v>
                </c:pt>
                <c:pt idx="2423">
                  <c:v>33</c:v>
                </c:pt>
                <c:pt idx="2424">
                  <c:v>33</c:v>
                </c:pt>
                <c:pt idx="2425">
                  <c:v>33</c:v>
                </c:pt>
                <c:pt idx="2426">
                  <c:v>34</c:v>
                </c:pt>
                <c:pt idx="2427">
                  <c:v>34</c:v>
                </c:pt>
                <c:pt idx="2428">
                  <c:v>34</c:v>
                </c:pt>
                <c:pt idx="2429">
                  <c:v>34</c:v>
                </c:pt>
                <c:pt idx="2430">
                  <c:v>34</c:v>
                </c:pt>
                <c:pt idx="2431">
                  <c:v>34</c:v>
                </c:pt>
                <c:pt idx="2432">
                  <c:v>34</c:v>
                </c:pt>
                <c:pt idx="2433">
                  <c:v>34</c:v>
                </c:pt>
                <c:pt idx="2434">
                  <c:v>34</c:v>
                </c:pt>
                <c:pt idx="2435">
                  <c:v>34</c:v>
                </c:pt>
                <c:pt idx="2436">
                  <c:v>34</c:v>
                </c:pt>
                <c:pt idx="2437">
                  <c:v>34</c:v>
                </c:pt>
                <c:pt idx="2438">
                  <c:v>34</c:v>
                </c:pt>
                <c:pt idx="2439">
                  <c:v>34</c:v>
                </c:pt>
                <c:pt idx="2440">
                  <c:v>34</c:v>
                </c:pt>
                <c:pt idx="2441">
                  <c:v>34</c:v>
                </c:pt>
                <c:pt idx="2442">
                  <c:v>34</c:v>
                </c:pt>
                <c:pt idx="2443">
                  <c:v>34</c:v>
                </c:pt>
                <c:pt idx="2444">
                  <c:v>34</c:v>
                </c:pt>
                <c:pt idx="2445">
                  <c:v>34</c:v>
                </c:pt>
                <c:pt idx="2446">
                  <c:v>34</c:v>
                </c:pt>
                <c:pt idx="2447">
                  <c:v>34</c:v>
                </c:pt>
                <c:pt idx="2448">
                  <c:v>34</c:v>
                </c:pt>
                <c:pt idx="2449">
                  <c:v>34</c:v>
                </c:pt>
                <c:pt idx="2450">
                  <c:v>34</c:v>
                </c:pt>
                <c:pt idx="2451">
                  <c:v>34</c:v>
                </c:pt>
                <c:pt idx="2452">
                  <c:v>34</c:v>
                </c:pt>
                <c:pt idx="2453">
                  <c:v>34</c:v>
                </c:pt>
                <c:pt idx="2454">
                  <c:v>34</c:v>
                </c:pt>
                <c:pt idx="2455">
                  <c:v>34</c:v>
                </c:pt>
                <c:pt idx="2456">
                  <c:v>34</c:v>
                </c:pt>
                <c:pt idx="2457">
                  <c:v>34</c:v>
                </c:pt>
                <c:pt idx="2458">
                  <c:v>34</c:v>
                </c:pt>
                <c:pt idx="2459">
                  <c:v>34</c:v>
                </c:pt>
                <c:pt idx="2460">
                  <c:v>34</c:v>
                </c:pt>
                <c:pt idx="2461">
                  <c:v>34</c:v>
                </c:pt>
                <c:pt idx="2462">
                  <c:v>34</c:v>
                </c:pt>
                <c:pt idx="2463">
                  <c:v>34</c:v>
                </c:pt>
                <c:pt idx="2464">
                  <c:v>34</c:v>
                </c:pt>
                <c:pt idx="2465">
                  <c:v>34</c:v>
                </c:pt>
                <c:pt idx="2466">
                  <c:v>34</c:v>
                </c:pt>
                <c:pt idx="2467">
                  <c:v>34</c:v>
                </c:pt>
                <c:pt idx="2468">
                  <c:v>34</c:v>
                </c:pt>
                <c:pt idx="2469">
                  <c:v>34</c:v>
                </c:pt>
                <c:pt idx="2470">
                  <c:v>34</c:v>
                </c:pt>
                <c:pt idx="2471">
                  <c:v>34</c:v>
                </c:pt>
                <c:pt idx="2472">
                  <c:v>34</c:v>
                </c:pt>
                <c:pt idx="2473">
                  <c:v>34</c:v>
                </c:pt>
                <c:pt idx="2474">
                  <c:v>34</c:v>
                </c:pt>
                <c:pt idx="2475">
                  <c:v>34</c:v>
                </c:pt>
                <c:pt idx="2476">
                  <c:v>34</c:v>
                </c:pt>
                <c:pt idx="2477">
                  <c:v>34</c:v>
                </c:pt>
                <c:pt idx="2478">
                  <c:v>34</c:v>
                </c:pt>
                <c:pt idx="2479">
                  <c:v>34</c:v>
                </c:pt>
                <c:pt idx="2480">
                  <c:v>34</c:v>
                </c:pt>
                <c:pt idx="2481">
                  <c:v>34</c:v>
                </c:pt>
                <c:pt idx="2482">
                  <c:v>34</c:v>
                </c:pt>
                <c:pt idx="2483">
                  <c:v>34</c:v>
                </c:pt>
                <c:pt idx="2484">
                  <c:v>34</c:v>
                </c:pt>
                <c:pt idx="2485">
                  <c:v>34</c:v>
                </c:pt>
                <c:pt idx="2486">
                  <c:v>34</c:v>
                </c:pt>
                <c:pt idx="2487">
                  <c:v>34</c:v>
                </c:pt>
                <c:pt idx="2488">
                  <c:v>34</c:v>
                </c:pt>
                <c:pt idx="2489">
                  <c:v>34</c:v>
                </c:pt>
                <c:pt idx="2490">
                  <c:v>34</c:v>
                </c:pt>
                <c:pt idx="2491">
                  <c:v>34</c:v>
                </c:pt>
                <c:pt idx="2492">
                  <c:v>34</c:v>
                </c:pt>
                <c:pt idx="2493">
                  <c:v>34</c:v>
                </c:pt>
                <c:pt idx="2494">
                  <c:v>34</c:v>
                </c:pt>
                <c:pt idx="2495">
                  <c:v>34</c:v>
                </c:pt>
                <c:pt idx="2496">
                  <c:v>34</c:v>
                </c:pt>
                <c:pt idx="2497">
                  <c:v>34</c:v>
                </c:pt>
                <c:pt idx="2498">
                  <c:v>34</c:v>
                </c:pt>
                <c:pt idx="2499">
                  <c:v>34</c:v>
                </c:pt>
                <c:pt idx="2500">
                  <c:v>34</c:v>
                </c:pt>
                <c:pt idx="2501">
                  <c:v>34</c:v>
                </c:pt>
                <c:pt idx="2502">
                  <c:v>34</c:v>
                </c:pt>
                <c:pt idx="2503">
                  <c:v>34</c:v>
                </c:pt>
                <c:pt idx="2504">
                  <c:v>34</c:v>
                </c:pt>
                <c:pt idx="2505">
                  <c:v>34</c:v>
                </c:pt>
                <c:pt idx="2506">
                  <c:v>34</c:v>
                </c:pt>
                <c:pt idx="2507">
                  <c:v>34</c:v>
                </c:pt>
                <c:pt idx="2508">
                  <c:v>34</c:v>
                </c:pt>
                <c:pt idx="2509">
                  <c:v>34</c:v>
                </c:pt>
                <c:pt idx="2510">
                  <c:v>34</c:v>
                </c:pt>
                <c:pt idx="2511">
                  <c:v>34</c:v>
                </c:pt>
                <c:pt idx="2512">
                  <c:v>34</c:v>
                </c:pt>
                <c:pt idx="2513">
                  <c:v>34</c:v>
                </c:pt>
                <c:pt idx="2514">
                  <c:v>34</c:v>
                </c:pt>
                <c:pt idx="2515">
                  <c:v>34</c:v>
                </c:pt>
                <c:pt idx="2516">
                  <c:v>34</c:v>
                </c:pt>
                <c:pt idx="2517">
                  <c:v>34</c:v>
                </c:pt>
                <c:pt idx="2518">
                  <c:v>34</c:v>
                </c:pt>
                <c:pt idx="2519">
                  <c:v>34</c:v>
                </c:pt>
                <c:pt idx="2520">
                  <c:v>34</c:v>
                </c:pt>
                <c:pt idx="2521">
                  <c:v>34</c:v>
                </c:pt>
                <c:pt idx="2522">
                  <c:v>34</c:v>
                </c:pt>
                <c:pt idx="2523">
                  <c:v>34</c:v>
                </c:pt>
                <c:pt idx="2524">
                  <c:v>34</c:v>
                </c:pt>
                <c:pt idx="2525">
                  <c:v>34</c:v>
                </c:pt>
                <c:pt idx="2526">
                  <c:v>34</c:v>
                </c:pt>
                <c:pt idx="2527">
                  <c:v>34</c:v>
                </c:pt>
                <c:pt idx="2528">
                  <c:v>34</c:v>
                </c:pt>
                <c:pt idx="2529">
                  <c:v>34</c:v>
                </c:pt>
                <c:pt idx="2530">
                  <c:v>34</c:v>
                </c:pt>
                <c:pt idx="2531">
                  <c:v>34</c:v>
                </c:pt>
                <c:pt idx="2532">
                  <c:v>34</c:v>
                </c:pt>
                <c:pt idx="2533">
                  <c:v>34</c:v>
                </c:pt>
                <c:pt idx="2534">
                  <c:v>34</c:v>
                </c:pt>
                <c:pt idx="2535">
                  <c:v>34</c:v>
                </c:pt>
                <c:pt idx="2536">
                  <c:v>34</c:v>
                </c:pt>
                <c:pt idx="2537">
                  <c:v>34</c:v>
                </c:pt>
                <c:pt idx="2538">
                  <c:v>34</c:v>
                </c:pt>
                <c:pt idx="2539">
                  <c:v>34</c:v>
                </c:pt>
                <c:pt idx="2540">
                  <c:v>34</c:v>
                </c:pt>
                <c:pt idx="2541">
                  <c:v>34</c:v>
                </c:pt>
                <c:pt idx="2542">
                  <c:v>34</c:v>
                </c:pt>
                <c:pt idx="2543">
                  <c:v>34</c:v>
                </c:pt>
                <c:pt idx="2544">
                  <c:v>34</c:v>
                </c:pt>
                <c:pt idx="2545">
                  <c:v>34</c:v>
                </c:pt>
                <c:pt idx="2546">
                  <c:v>34</c:v>
                </c:pt>
                <c:pt idx="2547">
                  <c:v>34</c:v>
                </c:pt>
                <c:pt idx="2548">
                  <c:v>34</c:v>
                </c:pt>
                <c:pt idx="2549">
                  <c:v>34</c:v>
                </c:pt>
                <c:pt idx="2550">
                  <c:v>34</c:v>
                </c:pt>
                <c:pt idx="2551">
                  <c:v>34</c:v>
                </c:pt>
                <c:pt idx="2552">
                  <c:v>34</c:v>
                </c:pt>
                <c:pt idx="2553">
                  <c:v>34</c:v>
                </c:pt>
                <c:pt idx="2554">
                  <c:v>34</c:v>
                </c:pt>
                <c:pt idx="2555">
                  <c:v>34</c:v>
                </c:pt>
                <c:pt idx="2556">
                  <c:v>34</c:v>
                </c:pt>
                <c:pt idx="2557">
                  <c:v>34</c:v>
                </c:pt>
                <c:pt idx="2558">
                  <c:v>34</c:v>
                </c:pt>
                <c:pt idx="2559">
                  <c:v>34</c:v>
                </c:pt>
                <c:pt idx="2560">
                  <c:v>34</c:v>
                </c:pt>
                <c:pt idx="2561">
                  <c:v>34</c:v>
                </c:pt>
                <c:pt idx="2562">
                  <c:v>35</c:v>
                </c:pt>
                <c:pt idx="2563">
                  <c:v>35</c:v>
                </c:pt>
                <c:pt idx="2564">
                  <c:v>35</c:v>
                </c:pt>
                <c:pt idx="2565">
                  <c:v>35</c:v>
                </c:pt>
                <c:pt idx="2566">
                  <c:v>35</c:v>
                </c:pt>
                <c:pt idx="2567">
                  <c:v>35</c:v>
                </c:pt>
                <c:pt idx="2568">
                  <c:v>35</c:v>
                </c:pt>
                <c:pt idx="2569">
                  <c:v>35</c:v>
                </c:pt>
                <c:pt idx="2570">
                  <c:v>35</c:v>
                </c:pt>
                <c:pt idx="2571">
                  <c:v>35</c:v>
                </c:pt>
                <c:pt idx="2572">
                  <c:v>35</c:v>
                </c:pt>
                <c:pt idx="2573">
                  <c:v>35</c:v>
                </c:pt>
                <c:pt idx="2574">
                  <c:v>35</c:v>
                </c:pt>
                <c:pt idx="2575">
                  <c:v>35</c:v>
                </c:pt>
                <c:pt idx="2576">
                  <c:v>35</c:v>
                </c:pt>
                <c:pt idx="2577">
                  <c:v>35</c:v>
                </c:pt>
                <c:pt idx="2578">
                  <c:v>35</c:v>
                </c:pt>
                <c:pt idx="2579">
                  <c:v>35</c:v>
                </c:pt>
                <c:pt idx="2580">
                  <c:v>35</c:v>
                </c:pt>
                <c:pt idx="2581">
                  <c:v>35</c:v>
                </c:pt>
                <c:pt idx="2582">
                  <c:v>35</c:v>
                </c:pt>
                <c:pt idx="2583">
                  <c:v>35</c:v>
                </c:pt>
                <c:pt idx="2584">
                  <c:v>35</c:v>
                </c:pt>
                <c:pt idx="2585">
                  <c:v>35</c:v>
                </c:pt>
                <c:pt idx="2586">
                  <c:v>35</c:v>
                </c:pt>
                <c:pt idx="2587">
                  <c:v>35</c:v>
                </c:pt>
                <c:pt idx="2588">
                  <c:v>35</c:v>
                </c:pt>
                <c:pt idx="2589">
                  <c:v>35</c:v>
                </c:pt>
                <c:pt idx="2590">
                  <c:v>35</c:v>
                </c:pt>
                <c:pt idx="2591">
                  <c:v>35</c:v>
                </c:pt>
                <c:pt idx="2592">
                  <c:v>35</c:v>
                </c:pt>
                <c:pt idx="2593">
                  <c:v>35</c:v>
                </c:pt>
                <c:pt idx="2594">
                  <c:v>35</c:v>
                </c:pt>
                <c:pt idx="2595">
                  <c:v>35</c:v>
                </c:pt>
                <c:pt idx="2596">
                  <c:v>35</c:v>
                </c:pt>
                <c:pt idx="2597">
                  <c:v>35</c:v>
                </c:pt>
                <c:pt idx="2598">
                  <c:v>35</c:v>
                </c:pt>
                <c:pt idx="2599">
                  <c:v>35</c:v>
                </c:pt>
                <c:pt idx="2600">
                  <c:v>35</c:v>
                </c:pt>
                <c:pt idx="2601">
                  <c:v>35</c:v>
                </c:pt>
                <c:pt idx="2602">
                  <c:v>35</c:v>
                </c:pt>
                <c:pt idx="2603">
                  <c:v>35</c:v>
                </c:pt>
                <c:pt idx="2604">
                  <c:v>35</c:v>
                </c:pt>
                <c:pt idx="2605">
                  <c:v>35</c:v>
                </c:pt>
                <c:pt idx="2606">
                  <c:v>35</c:v>
                </c:pt>
                <c:pt idx="2607">
                  <c:v>35</c:v>
                </c:pt>
                <c:pt idx="2608">
                  <c:v>35</c:v>
                </c:pt>
                <c:pt idx="2609">
                  <c:v>35</c:v>
                </c:pt>
                <c:pt idx="2610">
                  <c:v>35</c:v>
                </c:pt>
                <c:pt idx="2611">
                  <c:v>35</c:v>
                </c:pt>
                <c:pt idx="2612">
                  <c:v>35</c:v>
                </c:pt>
                <c:pt idx="2613">
                  <c:v>35</c:v>
                </c:pt>
                <c:pt idx="2614">
                  <c:v>35</c:v>
                </c:pt>
                <c:pt idx="2615">
                  <c:v>35</c:v>
                </c:pt>
                <c:pt idx="2616">
                  <c:v>35</c:v>
                </c:pt>
                <c:pt idx="2617">
                  <c:v>35</c:v>
                </c:pt>
                <c:pt idx="2618">
                  <c:v>35</c:v>
                </c:pt>
                <c:pt idx="2619">
                  <c:v>35</c:v>
                </c:pt>
                <c:pt idx="2620">
                  <c:v>35</c:v>
                </c:pt>
                <c:pt idx="2621">
                  <c:v>35</c:v>
                </c:pt>
                <c:pt idx="2622">
                  <c:v>35</c:v>
                </c:pt>
                <c:pt idx="2623">
                  <c:v>35</c:v>
                </c:pt>
                <c:pt idx="2624">
                  <c:v>35</c:v>
                </c:pt>
                <c:pt idx="2625">
                  <c:v>35</c:v>
                </c:pt>
                <c:pt idx="2626">
                  <c:v>35</c:v>
                </c:pt>
                <c:pt idx="2627">
                  <c:v>35</c:v>
                </c:pt>
                <c:pt idx="2628">
                  <c:v>35</c:v>
                </c:pt>
                <c:pt idx="2629">
                  <c:v>35</c:v>
                </c:pt>
                <c:pt idx="2630">
                  <c:v>35</c:v>
                </c:pt>
                <c:pt idx="2631">
                  <c:v>35</c:v>
                </c:pt>
                <c:pt idx="2632">
                  <c:v>35</c:v>
                </c:pt>
                <c:pt idx="2633">
                  <c:v>35</c:v>
                </c:pt>
                <c:pt idx="2634">
                  <c:v>35</c:v>
                </c:pt>
                <c:pt idx="2635">
                  <c:v>35</c:v>
                </c:pt>
                <c:pt idx="2636">
                  <c:v>35</c:v>
                </c:pt>
                <c:pt idx="2637">
                  <c:v>35</c:v>
                </c:pt>
                <c:pt idx="2638">
                  <c:v>35</c:v>
                </c:pt>
                <c:pt idx="2639">
                  <c:v>35</c:v>
                </c:pt>
                <c:pt idx="2640">
                  <c:v>35</c:v>
                </c:pt>
                <c:pt idx="2641">
                  <c:v>35</c:v>
                </c:pt>
                <c:pt idx="2642">
                  <c:v>35</c:v>
                </c:pt>
                <c:pt idx="2643">
                  <c:v>35</c:v>
                </c:pt>
                <c:pt idx="2644">
                  <c:v>35</c:v>
                </c:pt>
                <c:pt idx="2645">
                  <c:v>35</c:v>
                </c:pt>
                <c:pt idx="2646">
                  <c:v>35</c:v>
                </c:pt>
                <c:pt idx="2647">
                  <c:v>35</c:v>
                </c:pt>
                <c:pt idx="2648">
                  <c:v>35</c:v>
                </c:pt>
                <c:pt idx="2649">
                  <c:v>35</c:v>
                </c:pt>
                <c:pt idx="2650">
                  <c:v>35</c:v>
                </c:pt>
                <c:pt idx="2651">
                  <c:v>35</c:v>
                </c:pt>
                <c:pt idx="2652">
                  <c:v>35</c:v>
                </c:pt>
                <c:pt idx="2653">
                  <c:v>35</c:v>
                </c:pt>
                <c:pt idx="2654">
                  <c:v>35</c:v>
                </c:pt>
                <c:pt idx="2655">
                  <c:v>35</c:v>
                </c:pt>
                <c:pt idx="2656">
                  <c:v>35</c:v>
                </c:pt>
                <c:pt idx="2657">
                  <c:v>35</c:v>
                </c:pt>
                <c:pt idx="2658">
                  <c:v>35</c:v>
                </c:pt>
                <c:pt idx="2659">
                  <c:v>35</c:v>
                </c:pt>
                <c:pt idx="2660">
                  <c:v>35</c:v>
                </c:pt>
                <c:pt idx="2661">
                  <c:v>35</c:v>
                </c:pt>
                <c:pt idx="2662">
                  <c:v>35</c:v>
                </c:pt>
                <c:pt idx="2663">
                  <c:v>35</c:v>
                </c:pt>
                <c:pt idx="2664">
                  <c:v>35</c:v>
                </c:pt>
                <c:pt idx="2665">
                  <c:v>35</c:v>
                </c:pt>
                <c:pt idx="2666">
                  <c:v>35</c:v>
                </c:pt>
                <c:pt idx="2667">
                  <c:v>35</c:v>
                </c:pt>
                <c:pt idx="2668">
                  <c:v>35</c:v>
                </c:pt>
                <c:pt idx="2669">
                  <c:v>35</c:v>
                </c:pt>
                <c:pt idx="2670">
                  <c:v>35</c:v>
                </c:pt>
                <c:pt idx="2671">
                  <c:v>35</c:v>
                </c:pt>
                <c:pt idx="2672">
                  <c:v>35</c:v>
                </c:pt>
                <c:pt idx="2673">
                  <c:v>35</c:v>
                </c:pt>
                <c:pt idx="2674">
                  <c:v>35</c:v>
                </c:pt>
                <c:pt idx="2675">
                  <c:v>35</c:v>
                </c:pt>
                <c:pt idx="2676">
                  <c:v>35</c:v>
                </c:pt>
                <c:pt idx="2677">
                  <c:v>35</c:v>
                </c:pt>
                <c:pt idx="2678">
                  <c:v>35</c:v>
                </c:pt>
                <c:pt idx="2679">
                  <c:v>35</c:v>
                </c:pt>
                <c:pt idx="2680">
                  <c:v>35</c:v>
                </c:pt>
                <c:pt idx="2681">
                  <c:v>35</c:v>
                </c:pt>
                <c:pt idx="2682">
                  <c:v>35</c:v>
                </c:pt>
                <c:pt idx="2683">
                  <c:v>35</c:v>
                </c:pt>
                <c:pt idx="2684">
                  <c:v>35</c:v>
                </c:pt>
                <c:pt idx="2685">
                  <c:v>35</c:v>
                </c:pt>
                <c:pt idx="2686">
                  <c:v>35</c:v>
                </c:pt>
                <c:pt idx="2687">
                  <c:v>35</c:v>
                </c:pt>
                <c:pt idx="2688">
                  <c:v>35</c:v>
                </c:pt>
                <c:pt idx="2689">
                  <c:v>35</c:v>
                </c:pt>
                <c:pt idx="2690">
                  <c:v>35</c:v>
                </c:pt>
                <c:pt idx="2691">
                  <c:v>35</c:v>
                </c:pt>
                <c:pt idx="2692">
                  <c:v>35</c:v>
                </c:pt>
                <c:pt idx="2693">
                  <c:v>35</c:v>
                </c:pt>
                <c:pt idx="2694">
                  <c:v>35</c:v>
                </c:pt>
                <c:pt idx="2695">
                  <c:v>35</c:v>
                </c:pt>
                <c:pt idx="2696">
                  <c:v>35</c:v>
                </c:pt>
                <c:pt idx="2697">
                  <c:v>35</c:v>
                </c:pt>
                <c:pt idx="2698">
                  <c:v>35</c:v>
                </c:pt>
                <c:pt idx="2699">
                  <c:v>35</c:v>
                </c:pt>
                <c:pt idx="2700">
                  <c:v>35</c:v>
                </c:pt>
                <c:pt idx="2701">
                  <c:v>35</c:v>
                </c:pt>
                <c:pt idx="2702">
                  <c:v>35</c:v>
                </c:pt>
                <c:pt idx="2703">
                  <c:v>35</c:v>
                </c:pt>
                <c:pt idx="2704">
                  <c:v>35</c:v>
                </c:pt>
                <c:pt idx="2705">
                  <c:v>35</c:v>
                </c:pt>
                <c:pt idx="2706">
                  <c:v>35</c:v>
                </c:pt>
                <c:pt idx="2707">
                  <c:v>35</c:v>
                </c:pt>
                <c:pt idx="2708">
                  <c:v>35</c:v>
                </c:pt>
                <c:pt idx="2709">
                  <c:v>35</c:v>
                </c:pt>
                <c:pt idx="2710">
                  <c:v>35</c:v>
                </c:pt>
                <c:pt idx="2711">
                  <c:v>35</c:v>
                </c:pt>
                <c:pt idx="2712">
                  <c:v>35</c:v>
                </c:pt>
                <c:pt idx="2713">
                  <c:v>35</c:v>
                </c:pt>
                <c:pt idx="2714">
                  <c:v>35</c:v>
                </c:pt>
                <c:pt idx="2715">
                  <c:v>35</c:v>
                </c:pt>
                <c:pt idx="2716">
                  <c:v>35</c:v>
                </c:pt>
                <c:pt idx="2717">
                  <c:v>35</c:v>
                </c:pt>
                <c:pt idx="2718">
                  <c:v>35</c:v>
                </c:pt>
                <c:pt idx="2719">
                  <c:v>35</c:v>
                </c:pt>
                <c:pt idx="2720">
                  <c:v>35</c:v>
                </c:pt>
                <c:pt idx="2721">
                  <c:v>35</c:v>
                </c:pt>
                <c:pt idx="2722">
                  <c:v>35</c:v>
                </c:pt>
                <c:pt idx="2723">
                  <c:v>35</c:v>
                </c:pt>
                <c:pt idx="2724">
                  <c:v>35</c:v>
                </c:pt>
                <c:pt idx="2725">
                  <c:v>35</c:v>
                </c:pt>
                <c:pt idx="2726">
                  <c:v>35</c:v>
                </c:pt>
                <c:pt idx="2727">
                  <c:v>35</c:v>
                </c:pt>
                <c:pt idx="2728">
                  <c:v>35</c:v>
                </c:pt>
                <c:pt idx="2729">
                  <c:v>35</c:v>
                </c:pt>
                <c:pt idx="2730">
                  <c:v>35</c:v>
                </c:pt>
                <c:pt idx="2731">
                  <c:v>35</c:v>
                </c:pt>
                <c:pt idx="2732">
                  <c:v>35</c:v>
                </c:pt>
                <c:pt idx="2733">
                  <c:v>35</c:v>
                </c:pt>
                <c:pt idx="2734">
                  <c:v>35</c:v>
                </c:pt>
                <c:pt idx="2735">
                  <c:v>35</c:v>
                </c:pt>
                <c:pt idx="2736">
                  <c:v>35</c:v>
                </c:pt>
                <c:pt idx="2737">
                  <c:v>35</c:v>
                </c:pt>
                <c:pt idx="2738">
                  <c:v>35</c:v>
                </c:pt>
                <c:pt idx="2739">
                  <c:v>35</c:v>
                </c:pt>
                <c:pt idx="2740">
                  <c:v>35</c:v>
                </c:pt>
                <c:pt idx="2741">
                  <c:v>35</c:v>
                </c:pt>
                <c:pt idx="2742">
                  <c:v>35</c:v>
                </c:pt>
                <c:pt idx="2743">
                  <c:v>35</c:v>
                </c:pt>
                <c:pt idx="2744">
                  <c:v>35</c:v>
                </c:pt>
                <c:pt idx="2745">
                  <c:v>35</c:v>
                </c:pt>
                <c:pt idx="2746">
                  <c:v>35</c:v>
                </c:pt>
                <c:pt idx="2747">
                  <c:v>35</c:v>
                </c:pt>
                <c:pt idx="2748">
                  <c:v>35</c:v>
                </c:pt>
                <c:pt idx="2749">
                  <c:v>35</c:v>
                </c:pt>
                <c:pt idx="2750">
                  <c:v>35</c:v>
                </c:pt>
                <c:pt idx="2751">
                  <c:v>35</c:v>
                </c:pt>
                <c:pt idx="2752">
                  <c:v>35</c:v>
                </c:pt>
                <c:pt idx="2753">
                  <c:v>35</c:v>
                </c:pt>
                <c:pt idx="2754">
                  <c:v>35</c:v>
                </c:pt>
                <c:pt idx="2755">
                  <c:v>35</c:v>
                </c:pt>
                <c:pt idx="2756">
                  <c:v>35</c:v>
                </c:pt>
                <c:pt idx="2757">
                  <c:v>35</c:v>
                </c:pt>
                <c:pt idx="2758">
                  <c:v>35</c:v>
                </c:pt>
                <c:pt idx="2759">
                  <c:v>35</c:v>
                </c:pt>
                <c:pt idx="2760">
                  <c:v>35</c:v>
                </c:pt>
                <c:pt idx="2761">
                  <c:v>35</c:v>
                </c:pt>
                <c:pt idx="2762">
                  <c:v>35</c:v>
                </c:pt>
                <c:pt idx="2763">
                  <c:v>35</c:v>
                </c:pt>
                <c:pt idx="2764">
                  <c:v>35</c:v>
                </c:pt>
                <c:pt idx="2765">
                  <c:v>35</c:v>
                </c:pt>
                <c:pt idx="2766">
                  <c:v>35</c:v>
                </c:pt>
                <c:pt idx="2767">
                  <c:v>35</c:v>
                </c:pt>
                <c:pt idx="2768">
                  <c:v>35</c:v>
                </c:pt>
                <c:pt idx="2769">
                  <c:v>35</c:v>
                </c:pt>
                <c:pt idx="2770">
                  <c:v>35</c:v>
                </c:pt>
                <c:pt idx="2771">
                  <c:v>35</c:v>
                </c:pt>
                <c:pt idx="2772">
                  <c:v>35</c:v>
                </c:pt>
                <c:pt idx="2773">
                  <c:v>35</c:v>
                </c:pt>
                <c:pt idx="2774">
                  <c:v>35</c:v>
                </c:pt>
                <c:pt idx="2775">
                  <c:v>35</c:v>
                </c:pt>
                <c:pt idx="2776">
                  <c:v>35</c:v>
                </c:pt>
                <c:pt idx="2777">
                  <c:v>35</c:v>
                </c:pt>
                <c:pt idx="2778">
                  <c:v>35</c:v>
                </c:pt>
                <c:pt idx="2779">
                  <c:v>35</c:v>
                </c:pt>
                <c:pt idx="2780">
                  <c:v>35</c:v>
                </c:pt>
                <c:pt idx="2781">
                  <c:v>35</c:v>
                </c:pt>
                <c:pt idx="2782">
                  <c:v>35</c:v>
                </c:pt>
                <c:pt idx="2783">
                  <c:v>35</c:v>
                </c:pt>
                <c:pt idx="2784">
                  <c:v>35</c:v>
                </c:pt>
                <c:pt idx="2785">
                  <c:v>35</c:v>
                </c:pt>
                <c:pt idx="2786">
                  <c:v>35</c:v>
                </c:pt>
                <c:pt idx="2787">
                  <c:v>35</c:v>
                </c:pt>
                <c:pt idx="2788">
                  <c:v>35</c:v>
                </c:pt>
                <c:pt idx="2789">
                  <c:v>35</c:v>
                </c:pt>
                <c:pt idx="2790">
                  <c:v>35</c:v>
                </c:pt>
                <c:pt idx="2791">
                  <c:v>36</c:v>
                </c:pt>
                <c:pt idx="2792">
                  <c:v>36</c:v>
                </c:pt>
                <c:pt idx="2793">
                  <c:v>36</c:v>
                </c:pt>
                <c:pt idx="2794">
                  <c:v>36</c:v>
                </c:pt>
                <c:pt idx="2795">
                  <c:v>36</c:v>
                </c:pt>
                <c:pt idx="2796">
                  <c:v>36</c:v>
                </c:pt>
                <c:pt idx="2797">
                  <c:v>36</c:v>
                </c:pt>
                <c:pt idx="2798">
                  <c:v>36</c:v>
                </c:pt>
                <c:pt idx="2799">
                  <c:v>36</c:v>
                </c:pt>
                <c:pt idx="2800">
                  <c:v>36</c:v>
                </c:pt>
                <c:pt idx="2801">
                  <c:v>36</c:v>
                </c:pt>
                <c:pt idx="2802">
                  <c:v>36</c:v>
                </c:pt>
                <c:pt idx="2803">
                  <c:v>36</c:v>
                </c:pt>
                <c:pt idx="2804">
                  <c:v>36</c:v>
                </c:pt>
                <c:pt idx="2805">
                  <c:v>36</c:v>
                </c:pt>
                <c:pt idx="2806">
                  <c:v>36</c:v>
                </c:pt>
                <c:pt idx="2807">
                  <c:v>36</c:v>
                </c:pt>
                <c:pt idx="2808">
                  <c:v>36</c:v>
                </c:pt>
                <c:pt idx="2809">
                  <c:v>36</c:v>
                </c:pt>
                <c:pt idx="2810">
                  <c:v>36</c:v>
                </c:pt>
                <c:pt idx="2811">
                  <c:v>36</c:v>
                </c:pt>
                <c:pt idx="2812">
                  <c:v>36</c:v>
                </c:pt>
                <c:pt idx="2813">
                  <c:v>36</c:v>
                </c:pt>
                <c:pt idx="2814">
                  <c:v>36</c:v>
                </c:pt>
                <c:pt idx="2815">
                  <c:v>36</c:v>
                </c:pt>
                <c:pt idx="2816">
                  <c:v>36</c:v>
                </c:pt>
                <c:pt idx="2817">
                  <c:v>36</c:v>
                </c:pt>
                <c:pt idx="2818">
                  <c:v>36</c:v>
                </c:pt>
                <c:pt idx="2819">
                  <c:v>36</c:v>
                </c:pt>
                <c:pt idx="2820">
                  <c:v>36</c:v>
                </c:pt>
                <c:pt idx="2821">
                  <c:v>36</c:v>
                </c:pt>
                <c:pt idx="2822">
                  <c:v>36</c:v>
                </c:pt>
                <c:pt idx="2823">
                  <c:v>36</c:v>
                </c:pt>
                <c:pt idx="2824">
                  <c:v>36</c:v>
                </c:pt>
                <c:pt idx="2825">
                  <c:v>36</c:v>
                </c:pt>
                <c:pt idx="2826">
                  <c:v>36</c:v>
                </c:pt>
                <c:pt idx="2827">
                  <c:v>36</c:v>
                </c:pt>
                <c:pt idx="2828">
                  <c:v>36</c:v>
                </c:pt>
                <c:pt idx="2829">
                  <c:v>36</c:v>
                </c:pt>
                <c:pt idx="2830">
                  <c:v>36</c:v>
                </c:pt>
                <c:pt idx="2831">
                  <c:v>36</c:v>
                </c:pt>
                <c:pt idx="2832">
                  <c:v>36</c:v>
                </c:pt>
                <c:pt idx="2833">
                  <c:v>36</c:v>
                </c:pt>
                <c:pt idx="2834">
                  <c:v>36</c:v>
                </c:pt>
                <c:pt idx="2835">
                  <c:v>36</c:v>
                </c:pt>
                <c:pt idx="2836">
                  <c:v>36</c:v>
                </c:pt>
                <c:pt idx="2837">
                  <c:v>36</c:v>
                </c:pt>
                <c:pt idx="2838">
                  <c:v>36</c:v>
                </c:pt>
                <c:pt idx="2839">
                  <c:v>36</c:v>
                </c:pt>
                <c:pt idx="2840">
                  <c:v>36</c:v>
                </c:pt>
                <c:pt idx="2841">
                  <c:v>36</c:v>
                </c:pt>
                <c:pt idx="2842">
                  <c:v>36</c:v>
                </c:pt>
                <c:pt idx="2843">
                  <c:v>36</c:v>
                </c:pt>
                <c:pt idx="2844">
                  <c:v>36</c:v>
                </c:pt>
                <c:pt idx="2845">
                  <c:v>36</c:v>
                </c:pt>
                <c:pt idx="2846">
                  <c:v>36</c:v>
                </c:pt>
                <c:pt idx="2847">
                  <c:v>36</c:v>
                </c:pt>
                <c:pt idx="2848">
                  <c:v>36</c:v>
                </c:pt>
                <c:pt idx="2849">
                  <c:v>36</c:v>
                </c:pt>
                <c:pt idx="2850">
                  <c:v>36</c:v>
                </c:pt>
                <c:pt idx="2851">
                  <c:v>36</c:v>
                </c:pt>
                <c:pt idx="2852">
                  <c:v>36</c:v>
                </c:pt>
                <c:pt idx="2853">
                  <c:v>36</c:v>
                </c:pt>
                <c:pt idx="2854">
                  <c:v>36</c:v>
                </c:pt>
                <c:pt idx="2855">
                  <c:v>36</c:v>
                </c:pt>
                <c:pt idx="2856">
                  <c:v>36</c:v>
                </c:pt>
                <c:pt idx="2857">
                  <c:v>36</c:v>
                </c:pt>
                <c:pt idx="2858">
                  <c:v>36</c:v>
                </c:pt>
                <c:pt idx="2859">
                  <c:v>36</c:v>
                </c:pt>
                <c:pt idx="2860">
                  <c:v>36</c:v>
                </c:pt>
                <c:pt idx="2861">
                  <c:v>36</c:v>
                </c:pt>
                <c:pt idx="2862">
                  <c:v>36</c:v>
                </c:pt>
                <c:pt idx="2863">
                  <c:v>36</c:v>
                </c:pt>
                <c:pt idx="2864">
                  <c:v>36</c:v>
                </c:pt>
                <c:pt idx="2865">
                  <c:v>36</c:v>
                </c:pt>
                <c:pt idx="2866">
                  <c:v>36</c:v>
                </c:pt>
                <c:pt idx="2867">
                  <c:v>36</c:v>
                </c:pt>
                <c:pt idx="2868">
                  <c:v>36</c:v>
                </c:pt>
                <c:pt idx="2869">
                  <c:v>36</c:v>
                </c:pt>
                <c:pt idx="2870">
                  <c:v>36</c:v>
                </c:pt>
                <c:pt idx="2871">
                  <c:v>36</c:v>
                </c:pt>
                <c:pt idx="2872">
                  <c:v>36</c:v>
                </c:pt>
                <c:pt idx="2873">
                  <c:v>36</c:v>
                </c:pt>
                <c:pt idx="2874">
                  <c:v>36</c:v>
                </c:pt>
                <c:pt idx="2875">
                  <c:v>36</c:v>
                </c:pt>
                <c:pt idx="2876">
                  <c:v>36</c:v>
                </c:pt>
                <c:pt idx="2877">
                  <c:v>36</c:v>
                </c:pt>
                <c:pt idx="2878">
                  <c:v>36</c:v>
                </c:pt>
                <c:pt idx="2879">
                  <c:v>36</c:v>
                </c:pt>
                <c:pt idx="2880">
                  <c:v>36</c:v>
                </c:pt>
                <c:pt idx="2881">
                  <c:v>36</c:v>
                </c:pt>
                <c:pt idx="2882">
                  <c:v>36</c:v>
                </c:pt>
                <c:pt idx="2883">
                  <c:v>36</c:v>
                </c:pt>
                <c:pt idx="2884">
                  <c:v>36</c:v>
                </c:pt>
                <c:pt idx="2885">
                  <c:v>36</c:v>
                </c:pt>
                <c:pt idx="2886">
                  <c:v>36</c:v>
                </c:pt>
                <c:pt idx="2887">
                  <c:v>36</c:v>
                </c:pt>
                <c:pt idx="2888">
                  <c:v>36</c:v>
                </c:pt>
                <c:pt idx="2889">
                  <c:v>36</c:v>
                </c:pt>
                <c:pt idx="2890">
                  <c:v>36</c:v>
                </c:pt>
                <c:pt idx="2891">
                  <c:v>36</c:v>
                </c:pt>
                <c:pt idx="2892">
                  <c:v>36</c:v>
                </c:pt>
                <c:pt idx="2893">
                  <c:v>36</c:v>
                </c:pt>
                <c:pt idx="2894">
                  <c:v>36</c:v>
                </c:pt>
                <c:pt idx="2895">
                  <c:v>36</c:v>
                </c:pt>
                <c:pt idx="2896">
                  <c:v>36</c:v>
                </c:pt>
                <c:pt idx="2897">
                  <c:v>36</c:v>
                </c:pt>
                <c:pt idx="2898">
                  <c:v>36</c:v>
                </c:pt>
                <c:pt idx="2899">
                  <c:v>36</c:v>
                </c:pt>
                <c:pt idx="2900">
                  <c:v>36</c:v>
                </c:pt>
                <c:pt idx="2901">
                  <c:v>36</c:v>
                </c:pt>
                <c:pt idx="2902">
                  <c:v>36</c:v>
                </c:pt>
                <c:pt idx="2903">
                  <c:v>36</c:v>
                </c:pt>
                <c:pt idx="2904">
                  <c:v>36</c:v>
                </c:pt>
                <c:pt idx="2905">
                  <c:v>36</c:v>
                </c:pt>
                <c:pt idx="2906">
                  <c:v>36</c:v>
                </c:pt>
                <c:pt idx="2907">
                  <c:v>36</c:v>
                </c:pt>
                <c:pt idx="2908">
                  <c:v>36</c:v>
                </c:pt>
                <c:pt idx="2909">
                  <c:v>36</c:v>
                </c:pt>
                <c:pt idx="2910">
                  <c:v>36</c:v>
                </c:pt>
                <c:pt idx="2911">
                  <c:v>36</c:v>
                </c:pt>
                <c:pt idx="2912">
                  <c:v>36</c:v>
                </c:pt>
                <c:pt idx="2913">
                  <c:v>36</c:v>
                </c:pt>
                <c:pt idx="2914">
                  <c:v>36</c:v>
                </c:pt>
                <c:pt idx="2915">
                  <c:v>36</c:v>
                </c:pt>
                <c:pt idx="2916">
                  <c:v>36</c:v>
                </c:pt>
                <c:pt idx="2917">
                  <c:v>36</c:v>
                </c:pt>
                <c:pt idx="2918">
                  <c:v>36</c:v>
                </c:pt>
                <c:pt idx="2919">
                  <c:v>36</c:v>
                </c:pt>
                <c:pt idx="2920">
                  <c:v>36</c:v>
                </c:pt>
                <c:pt idx="2921">
                  <c:v>36</c:v>
                </c:pt>
                <c:pt idx="2922">
                  <c:v>36</c:v>
                </c:pt>
                <c:pt idx="2923">
                  <c:v>36</c:v>
                </c:pt>
                <c:pt idx="2924">
                  <c:v>36</c:v>
                </c:pt>
                <c:pt idx="2925">
                  <c:v>36</c:v>
                </c:pt>
                <c:pt idx="2926">
                  <c:v>36</c:v>
                </c:pt>
                <c:pt idx="2927">
                  <c:v>36</c:v>
                </c:pt>
                <c:pt idx="2928">
                  <c:v>36</c:v>
                </c:pt>
                <c:pt idx="2929">
                  <c:v>36</c:v>
                </c:pt>
                <c:pt idx="2930">
                  <c:v>36</c:v>
                </c:pt>
                <c:pt idx="2931">
                  <c:v>36</c:v>
                </c:pt>
                <c:pt idx="2932">
                  <c:v>36</c:v>
                </c:pt>
                <c:pt idx="2933">
                  <c:v>36</c:v>
                </c:pt>
                <c:pt idx="2934">
                  <c:v>36</c:v>
                </c:pt>
                <c:pt idx="2935">
                  <c:v>36</c:v>
                </c:pt>
                <c:pt idx="2936">
                  <c:v>36</c:v>
                </c:pt>
                <c:pt idx="2937">
                  <c:v>36</c:v>
                </c:pt>
                <c:pt idx="2938">
                  <c:v>36</c:v>
                </c:pt>
                <c:pt idx="2939">
                  <c:v>36</c:v>
                </c:pt>
                <c:pt idx="2940">
                  <c:v>36</c:v>
                </c:pt>
                <c:pt idx="2941">
                  <c:v>36</c:v>
                </c:pt>
                <c:pt idx="2942">
                  <c:v>36</c:v>
                </c:pt>
                <c:pt idx="2943">
                  <c:v>36</c:v>
                </c:pt>
                <c:pt idx="2944">
                  <c:v>36</c:v>
                </c:pt>
                <c:pt idx="2945">
                  <c:v>36</c:v>
                </c:pt>
                <c:pt idx="2946">
                  <c:v>36</c:v>
                </c:pt>
                <c:pt idx="2947">
                  <c:v>36</c:v>
                </c:pt>
                <c:pt idx="2948">
                  <c:v>36</c:v>
                </c:pt>
                <c:pt idx="2949">
                  <c:v>36</c:v>
                </c:pt>
                <c:pt idx="2950">
                  <c:v>36</c:v>
                </c:pt>
                <c:pt idx="2951">
                  <c:v>36</c:v>
                </c:pt>
                <c:pt idx="2952">
                  <c:v>36</c:v>
                </c:pt>
                <c:pt idx="2953">
                  <c:v>36</c:v>
                </c:pt>
                <c:pt idx="2954">
                  <c:v>36</c:v>
                </c:pt>
                <c:pt idx="2955">
                  <c:v>36</c:v>
                </c:pt>
                <c:pt idx="2956">
                  <c:v>36</c:v>
                </c:pt>
                <c:pt idx="2957">
                  <c:v>36</c:v>
                </c:pt>
                <c:pt idx="2958">
                  <c:v>36</c:v>
                </c:pt>
                <c:pt idx="2959">
                  <c:v>36</c:v>
                </c:pt>
                <c:pt idx="2960">
                  <c:v>36</c:v>
                </c:pt>
                <c:pt idx="2961">
                  <c:v>36</c:v>
                </c:pt>
                <c:pt idx="2962">
                  <c:v>36</c:v>
                </c:pt>
                <c:pt idx="2963">
                  <c:v>36</c:v>
                </c:pt>
                <c:pt idx="2964">
                  <c:v>36</c:v>
                </c:pt>
                <c:pt idx="2965">
                  <c:v>36</c:v>
                </c:pt>
                <c:pt idx="2966">
                  <c:v>36</c:v>
                </c:pt>
                <c:pt idx="2967">
                  <c:v>36</c:v>
                </c:pt>
                <c:pt idx="2968">
                  <c:v>36</c:v>
                </c:pt>
                <c:pt idx="2969">
                  <c:v>36</c:v>
                </c:pt>
                <c:pt idx="2970">
                  <c:v>36</c:v>
                </c:pt>
                <c:pt idx="2971">
                  <c:v>36</c:v>
                </c:pt>
                <c:pt idx="2972">
                  <c:v>36</c:v>
                </c:pt>
                <c:pt idx="2973">
                  <c:v>36</c:v>
                </c:pt>
                <c:pt idx="2974">
                  <c:v>36</c:v>
                </c:pt>
                <c:pt idx="2975">
                  <c:v>36</c:v>
                </c:pt>
                <c:pt idx="2976">
                  <c:v>36</c:v>
                </c:pt>
                <c:pt idx="2977">
                  <c:v>36</c:v>
                </c:pt>
                <c:pt idx="2978">
                  <c:v>36</c:v>
                </c:pt>
                <c:pt idx="2979">
                  <c:v>36</c:v>
                </c:pt>
                <c:pt idx="2980">
                  <c:v>36</c:v>
                </c:pt>
                <c:pt idx="2981">
                  <c:v>36</c:v>
                </c:pt>
                <c:pt idx="2982">
                  <c:v>36</c:v>
                </c:pt>
                <c:pt idx="2983">
                  <c:v>36</c:v>
                </c:pt>
                <c:pt idx="2984">
                  <c:v>36</c:v>
                </c:pt>
                <c:pt idx="2985">
                  <c:v>36</c:v>
                </c:pt>
                <c:pt idx="2986">
                  <c:v>36</c:v>
                </c:pt>
                <c:pt idx="2987">
                  <c:v>36</c:v>
                </c:pt>
                <c:pt idx="2988">
                  <c:v>36</c:v>
                </c:pt>
                <c:pt idx="2989">
                  <c:v>36</c:v>
                </c:pt>
                <c:pt idx="2990">
                  <c:v>36</c:v>
                </c:pt>
                <c:pt idx="2991">
                  <c:v>36</c:v>
                </c:pt>
                <c:pt idx="2992">
                  <c:v>36</c:v>
                </c:pt>
                <c:pt idx="2993">
                  <c:v>36</c:v>
                </c:pt>
                <c:pt idx="2994">
                  <c:v>36</c:v>
                </c:pt>
                <c:pt idx="2995">
                  <c:v>36</c:v>
                </c:pt>
                <c:pt idx="2996">
                  <c:v>36</c:v>
                </c:pt>
                <c:pt idx="2997">
                  <c:v>36</c:v>
                </c:pt>
                <c:pt idx="2998">
                  <c:v>36</c:v>
                </c:pt>
                <c:pt idx="2999">
                  <c:v>36</c:v>
                </c:pt>
                <c:pt idx="3000">
                  <c:v>36</c:v>
                </c:pt>
                <c:pt idx="3001">
                  <c:v>36</c:v>
                </c:pt>
                <c:pt idx="3002">
                  <c:v>36</c:v>
                </c:pt>
                <c:pt idx="3003">
                  <c:v>36</c:v>
                </c:pt>
                <c:pt idx="3004">
                  <c:v>36</c:v>
                </c:pt>
                <c:pt idx="3005">
                  <c:v>36</c:v>
                </c:pt>
                <c:pt idx="3006">
                  <c:v>36</c:v>
                </c:pt>
                <c:pt idx="3007">
                  <c:v>36</c:v>
                </c:pt>
                <c:pt idx="3008">
                  <c:v>36</c:v>
                </c:pt>
                <c:pt idx="3009">
                  <c:v>36</c:v>
                </c:pt>
                <c:pt idx="3010">
                  <c:v>36</c:v>
                </c:pt>
                <c:pt idx="3011">
                  <c:v>36</c:v>
                </c:pt>
                <c:pt idx="3012">
                  <c:v>36</c:v>
                </c:pt>
                <c:pt idx="3013">
                  <c:v>36</c:v>
                </c:pt>
                <c:pt idx="3014">
                  <c:v>36</c:v>
                </c:pt>
                <c:pt idx="3015">
                  <c:v>36</c:v>
                </c:pt>
                <c:pt idx="3016">
                  <c:v>36</c:v>
                </c:pt>
                <c:pt idx="3017">
                  <c:v>36</c:v>
                </c:pt>
                <c:pt idx="3018">
                  <c:v>36</c:v>
                </c:pt>
                <c:pt idx="3019">
                  <c:v>36</c:v>
                </c:pt>
                <c:pt idx="3020">
                  <c:v>36</c:v>
                </c:pt>
                <c:pt idx="3021">
                  <c:v>36</c:v>
                </c:pt>
                <c:pt idx="3022">
                  <c:v>36</c:v>
                </c:pt>
                <c:pt idx="3023">
                  <c:v>36</c:v>
                </c:pt>
                <c:pt idx="3024">
                  <c:v>36</c:v>
                </c:pt>
                <c:pt idx="3025">
                  <c:v>36</c:v>
                </c:pt>
                <c:pt idx="3026">
                  <c:v>36</c:v>
                </c:pt>
                <c:pt idx="3027">
                  <c:v>36</c:v>
                </c:pt>
                <c:pt idx="3028">
                  <c:v>36</c:v>
                </c:pt>
                <c:pt idx="3029">
                  <c:v>36</c:v>
                </c:pt>
                <c:pt idx="3030">
                  <c:v>36</c:v>
                </c:pt>
                <c:pt idx="3031">
                  <c:v>36</c:v>
                </c:pt>
                <c:pt idx="3032">
                  <c:v>36</c:v>
                </c:pt>
                <c:pt idx="3033">
                  <c:v>36</c:v>
                </c:pt>
                <c:pt idx="3034">
                  <c:v>36</c:v>
                </c:pt>
                <c:pt idx="3035">
                  <c:v>36</c:v>
                </c:pt>
                <c:pt idx="3036">
                  <c:v>36</c:v>
                </c:pt>
                <c:pt idx="3037">
                  <c:v>36</c:v>
                </c:pt>
                <c:pt idx="3038">
                  <c:v>36</c:v>
                </c:pt>
                <c:pt idx="3039">
                  <c:v>36</c:v>
                </c:pt>
                <c:pt idx="3040">
                  <c:v>36</c:v>
                </c:pt>
                <c:pt idx="3041">
                  <c:v>36</c:v>
                </c:pt>
                <c:pt idx="3042">
                  <c:v>36</c:v>
                </c:pt>
                <c:pt idx="3043">
                  <c:v>36</c:v>
                </c:pt>
                <c:pt idx="3044">
                  <c:v>36</c:v>
                </c:pt>
                <c:pt idx="3045">
                  <c:v>36</c:v>
                </c:pt>
                <c:pt idx="3046">
                  <c:v>36</c:v>
                </c:pt>
                <c:pt idx="3047">
                  <c:v>36</c:v>
                </c:pt>
                <c:pt idx="3048">
                  <c:v>36</c:v>
                </c:pt>
                <c:pt idx="3049">
                  <c:v>37</c:v>
                </c:pt>
                <c:pt idx="3050">
                  <c:v>37</c:v>
                </c:pt>
                <c:pt idx="3051">
                  <c:v>37</c:v>
                </c:pt>
                <c:pt idx="3052">
                  <c:v>37</c:v>
                </c:pt>
                <c:pt idx="3053">
                  <c:v>37</c:v>
                </c:pt>
                <c:pt idx="3054">
                  <c:v>37</c:v>
                </c:pt>
                <c:pt idx="3055">
                  <c:v>37</c:v>
                </c:pt>
                <c:pt idx="3056">
                  <c:v>37</c:v>
                </c:pt>
                <c:pt idx="3057">
                  <c:v>37</c:v>
                </c:pt>
                <c:pt idx="3058">
                  <c:v>37</c:v>
                </c:pt>
                <c:pt idx="3059">
                  <c:v>37</c:v>
                </c:pt>
                <c:pt idx="3060">
                  <c:v>37</c:v>
                </c:pt>
                <c:pt idx="3061">
                  <c:v>37</c:v>
                </c:pt>
                <c:pt idx="3062">
                  <c:v>37</c:v>
                </c:pt>
                <c:pt idx="3063">
                  <c:v>37</c:v>
                </c:pt>
                <c:pt idx="3064">
                  <c:v>37</c:v>
                </c:pt>
                <c:pt idx="3065">
                  <c:v>37</c:v>
                </c:pt>
                <c:pt idx="3066">
                  <c:v>37</c:v>
                </c:pt>
                <c:pt idx="3067">
                  <c:v>37</c:v>
                </c:pt>
                <c:pt idx="3068">
                  <c:v>37</c:v>
                </c:pt>
                <c:pt idx="3069">
                  <c:v>37</c:v>
                </c:pt>
                <c:pt idx="3070">
                  <c:v>37</c:v>
                </c:pt>
                <c:pt idx="3071">
                  <c:v>37</c:v>
                </c:pt>
                <c:pt idx="3072">
                  <c:v>37</c:v>
                </c:pt>
                <c:pt idx="3073">
                  <c:v>37</c:v>
                </c:pt>
                <c:pt idx="3074">
                  <c:v>37</c:v>
                </c:pt>
                <c:pt idx="3075">
                  <c:v>37</c:v>
                </c:pt>
                <c:pt idx="3076">
                  <c:v>37</c:v>
                </c:pt>
                <c:pt idx="3077">
                  <c:v>37</c:v>
                </c:pt>
                <c:pt idx="3078">
                  <c:v>37</c:v>
                </c:pt>
                <c:pt idx="3079">
                  <c:v>37</c:v>
                </c:pt>
                <c:pt idx="3080">
                  <c:v>37</c:v>
                </c:pt>
                <c:pt idx="3081">
                  <c:v>37</c:v>
                </c:pt>
                <c:pt idx="3082">
                  <c:v>37</c:v>
                </c:pt>
                <c:pt idx="3083">
                  <c:v>37</c:v>
                </c:pt>
                <c:pt idx="3084">
                  <c:v>37</c:v>
                </c:pt>
                <c:pt idx="3085">
                  <c:v>37</c:v>
                </c:pt>
                <c:pt idx="3086">
                  <c:v>37</c:v>
                </c:pt>
                <c:pt idx="3087">
                  <c:v>37</c:v>
                </c:pt>
                <c:pt idx="3088">
                  <c:v>37</c:v>
                </c:pt>
                <c:pt idx="3089">
                  <c:v>37</c:v>
                </c:pt>
                <c:pt idx="3090">
                  <c:v>37</c:v>
                </c:pt>
                <c:pt idx="3091">
                  <c:v>37</c:v>
                </c:pt>
                <c:pt idx="3092">
                  <c:v>37</c:v>
                </c:pt>
                <c:pt idx="3093">
                  <c:v>37</c:v>
                </c:pt>
                <c:pt idx="3094">
                  <c:v>37</c:v>
                </c:pt>
                <c:pt idx="3095">
                  <c:v>37</c:v>
                </c:pt>
                <c:pt idx="3096">
                  <c:v>37</c:v>
                </c:pt>
                <c:pt idx="3097">
                  <c:v>37</c:v>
                </c:pt>
                <c:pt idx="3098">
                  <c:v>37</c:v>
                </c:pt>
                <c:pt idx="3099">
                  <c:v>37</c:v>
                </c:pt>
                <c:pt idx="3100">
                  <c:v>37</c:v>
                </c:pt>
                <c:pt idx="3101">
                  <c:v>37</c:v>
                </c:pt>
                <c:pt idx="3102">
                  <c:v>37</c:v>
                </c:pt>
                <c:pt idx="3103">
                  <c:v>37</c:v>
                </c:pt>
                <c:pt idx="3104">
                  <c:v>37</c:v>
                </c:pt>
                <c:pt idx="3105">
                  <c:v>37</c:v>
                </c:pt>
                <c:pt idx="3106">
                  <c:v>37</c:v>
                </c:pt>
                <c:pt idx="3107">
                  <c:v>37</c:v>
                </c:pt>
                <c:pt idx="3108">
                  <c:v>37</c:v>
                </c:pt>
                <c:pt idx="3109">
                  <c:v>37</c:v>
                </c:pt>
                <c:pt idx="3110">
                  <c:v>37</c:v>
                </c:pt>
                <c:pt idx="3111">
                  <c:v>37</c:v>
                </c:pt>
                <c:pt idx="3112">
                  <c:v>37</c:v>
                </c:pt>
                <c:pt idx="3113">
                  <c:v>37</c:v>
                </c:pt>
                <c:pt idx="3114">
                  <c:v>37</c:v>
                </c:pt>
                <c:pt idx="3115">
                  <c:v>37</c:v>
                </c:pt>
                <c:pt idx="3116">
                  <c:v>37</c:v>
                </c:pt>
                <c:pt idx="3117">
                  <c:v>37</c:v>
                </c:pt>
                <c:pt idx="3118">
                  <c:v>37</c:v>
                </c:pt>
                <c:pt idx="3119">
                  <c:v>37</c:v>
                </c:pt>
                <c:pt idx="3120">
                  <c:v>37</c:v>
                </c:pt>
                <c:pt idx="3121">
                  <c:v>37</c:v>
                </c:pt>
                <c:pt idx="3122">
                  <c:v>37</c:v>
                </c:pt>
                <c:pt idx="3123">
                  <c:v>37</c:v>
                </c:pt>
                <c:pt idx="3124">
                  <c:v>37</c:v>
                </c:pt>
                <c:pt idx="3125">
                  <c:v>37</c:v>
                </c:pt>
                <c:pt idx="3126">
                  <c:v>37</c:v>
                </c:pt>
                <c:pt idx="3127">
                  <c:v>37</c:v>
                </c:pt>
                <c:pt idx="3128">
                  <c:v>37</c:v>
                </c:pt>
                <c:pt idx="3129">
                  <c:v>37</c:v>
                </c:pt>
                <c:pt idx="3130">
                  <c:v>37</c:v>
                </c:pt>
                <c:pt idx="3131">
                  <c:v>37</c:v>
                </c:pt>
                <c:pt idx="3132">
                  <c:v>37</c:v>
                </c:pt>
                <c:pt idx="3133">
                  <c:v>37</c:v>
                </c:pt>
                <c:pt idx="3134">
                  <c:v>37</c:v>
                </c:pt>
                <c:pt idx="3135">
                  <c:v>37</c:v>
                </c:pt>
                <c:pt idx="3136">
                  <c:v>37</c:v>
                </c:pt>
                <c:pt idx="3137">
                  <c:v>37</c:v>
                </c:pt>
                <c:pt idx="3138">
                  <c:v>37</c:v>
                </c:pt>
                <c:pt idx="3139">
                  <c:v>37</c:v>
                </c:pt>
                <c:pt idx="3140">
                  <c:v>37</c:v>
                </c:pt>
                <c:pt idx="3141">
                  <c:v>37</c:v>
                </c:pt>
                <c:pt idx="3142">
                  <c:v>37</c:v>
                </c:pt>
                <c:pt idx="3143">
                  <c:v>37</c:v>
                </c:pt>
                <c:pt idx="3144">
                  <c:v>37</c:v>
                </c:pt>
                <c:pt idx="3145">
                  <c:v>37</c:v>
                </c:pt>
                <c:pt idx="3146">
                  <c:v>37</c:v>
                </c:pt>
                <c:pt idx="3147">
                  <c:v>37</c:v>
                </c:pt>
                <c:pt idx="3148">
                  <c:v>37</c:v>
                </c:pt>
                <c:pt idx="3149">
                  <c:v>37</c:v>
                </c:pt>
                <c:pt idx="3150">
                  <c:v>37</c:v>
                </c:pt>
                <c:pt idx="3151">
                  <c:v>37</c:v>
                </c:pt>
                <c:pt idx="3152">
                  <c:v>37</c:v>
                </c:pt>
                <c:pt idx="3153">
                  <c:v>37</c:v>
                </c:pt>
                <c:pt idx="3154">
                  <c:v>37</c:v>
                </c:pt>
                <c:pt idx="3155">
                  <c:v>37</c:v>
                </c:pt>
                <c:pt idx="3156">
                  <c:v>37</c:v>
                </c:pt>
                <c:pt idx="3157">
                  <c:v>37</c:v>
                </c:pt>
                <c:pt idx="3158">
                  <c:v>37</c:v>
                </c:pt>
                <c:pt idx="3159">
                  <c:v>37</c:v>
                </c:pt>
                <c:pt idx="3160">
                  <c:v>37</c:v>
                </c:pt>
                <c:pt idx="3161">
                  <c:v>37</c:v>
                </c:pt>
                <c:pt idx="3162">
                  <c:v>37</c:v>
                </c:pt>
                <c:pt idx="3163">
                  <c:v>37</c:v>
                </c:pt>
                <c:pt idx="3164">
                  <c:v>37</c:v>
                </c:pt>
                <c:pt idx="3165">
                  <c:v>38</c:v>
                </c:pt>
                <c:pt idx="3166">
                  <c:v>38</c:v>
                </c:pt>
                <c:pt idx="3167">
                  <c:v>38</c:v>
                </c:pt>
                <c:pt idx="3168">
                  <c:v>38</c:v>
                </c:pt>
                <c:pt idx="3169">
                  <c:v>38</c:v>
                </c:pt>
                <c:pt idx="3170">
                  <c:v>38</c:v>
                </c:pt>
                <c:pt idx="3171">
                  <c:v>38</c:v>
                </c:pt>
                <c:pt idx="3172">
                  <c:v>38</c:v>
                </c:pt>
                <c:pt idx="3173">
                  <c:v>38</c:v>
                </c:pt>
                <c:pt idx="3174">
                  <c:v>38</c:v>
                </c:pt>
                <c:pt idx="3175">
                  <c:v>38</c:v>
                </c:pt>
                <c:pt idx="3176">
                  <c:v>38</c:v>
                </c:pt>
                <c:pt idx="3177">
                  <c:v>38</c:v>
                </c:pt>
                <c:pt idx="3178">
                  <c:v>38</c:v>
                </c:pt>
                <c:pt idx="3179">
                  <c:v>38</c:v>
                </c:pt>
                <c:pt idx="3180">
                  <c:v>38</c:v>
                </c:pt>
                <c:pt idx="3181">
                  <c:v>38</c:v>
                </c:pt>
                <c:pt idx="3182">
                  <c:v>38</c:v>
                </c:pt>
                <c:pt idx="3183">
                  <c:v>38</c:v>
                </c:pt>
                <c:pt idx="3184">
                  <c:v>38</c:v>
                </c:pt>
                <c:pt idx="3185">
                  <c:v>38</c:v>
                </c:pt>
                <c:pt idx="3186">
                  <c:v>38</c:v>
                </c:pt>
                <c:pt idx="3187">
                  <c:v>38</c:v>
                </c:pt>
                <c:pt idx="3188">
                  <c:v>38</c:v>
                </c:pt>
                <c:pt idx="3189">
                  <c:v>38</c:v>
                </c:pt>
                <c:pt idx="3190">
                  <c:v>38</c:v>
                </c:pt>
                <c:pt idx="3191">
                  <c:v>38</c:v>
                </c:pt>
                <c:pt idx="3192">
                  <c:v>39</c:v>
                </c:pt>
                <c:pt idx="3193">
                  <c:v>39</c:v>
                </c:pt>
                <c:pt idx="3194">
                  <c:v>39</c:v>
                </c:pt>
                <c:pt idx="3195">
                  <c:v>39</c:v>
                </c:pt>
                <c:pt idx="3196">
                  <c:v>39</c:v>
                </c:pt>
                <c:pt idx="3197">
                  <c:v>39</c:v>
                </c:pt>
                <c:pt idx="3198">
                  <c:v>39</c:v>
                </c:pt>
                <c:pt idx="3199">
                  <c:v>39</c:v>
                </c:pt>
                <c:pt idx="3200">
                  <c:v>39</c:v>
                </c:pt>
                <c:pt idx="3201">
                  <c:v>39</c:v>
                </c:pt>
                <c:pt idx="3202">
                  <c:v>39</c:v>
                </c:pt>
                <c:pt idx="3203">
                  <c:v>39</c:v>
                </c:pt>
                <c:pt idx="3204">
                  <c:v>39</c:v>
                </c:pt>
                <c:pt idx="3205">
                  <c:v>39</c:v>
                </c:pt>
                <c:pt idx="3206">
                  <c:v>39</c:v>
                </c:pt>
                <c:pt idx="3207">
                  <c:v>39</c:v>
                </c:pt>
                <c:pt idx="3208">
                  <c:v>39</c:v>
                </c:pt>
                <c:pt idx="3209">
                  <c:v>39</c:v>
                </c:pt>
                <c:pt idx="3210">
                  <c:v>39</c:v>
                </c:pt>
                <c:pt idx="3211">
                  <c:v>39</c:v>
                </c:pt>
                <c:pt idx="3212">
                  <c:v>39</c:v>
                </c:pt>
                <c:pt idx="3213">
                  <c:v>39</c:v>
                </c:pt>
                <c:pt idx="3214">
                  <c:v>39</c:v>
                </c:pt>
                <c:pt idx="3215">
                  <c:v>39</c:v>
                </c:pt>
                <c:pt idx="3216">
                  <c:v>39</c:v>
                </c:pt>
                <c:pt idx="3217">
                  <c:v>39</c:v>
                </c:pt>
                <c:pt idx="3218">
                  <c:v>39</c:v>
                </c:pt>
                <c:pt idx="3219">
                  <c:v>39</c:v>
                </c:pt>
                <c:pt idx="3220">
                  <c:v>39</c:v>
                </c:pt>
                <c:pt idx="3221">
                  <c:v>39</c:v>
                </c:pt>
                <c:pt idx="3222">
                  <c:v>39</c:v>
                </c:pt>
                <c:pt idx="3223">
                  <c:v>39</c:v>
                </c:pt>
                <c:pt idx="3224">
                  <c:v>39</c:v>
                </c:pt>
                <c:pt idx="3225">
                  <c:v>39</c:v>
                </c:pt>
                <c:pt idx="3226">
                  <c:v>39</c:v>
                </c:pt>
                <c:pt idx="3227">
                  <c:v>39</c:v>
                </c:pt>
                <c:pt idx="3228">
                  <c:v>39</c:v>
                </c:pt>
                <c:pt idx="3229">
                  <c:v>39</c:v>
                </c:pt>
                <c:pt idx="3230">
                  <c:v>39</c:v>
                </c:pt>
                <c:pt idx="3231">
                  <c:v>39</c:v>
                </c:pt>
                <c:pt idx="3232">
                  <c:v>39</c:v>
                </c:pt>
                <c:pt idx="3233">
                  <c:v>39</c:v>
                </c:pt>
                <c:pt idx="3234">
                  <c:v>39</c:v>
                </c:pt>
                <c:pt idx="3235">
                  <c:v>39</c:v>
                </c:pt>
                <c:pt idx="3236">
                  <c:v>39</c:v>
                </c:pt>
                <c:pt idx="3237">
                  <c:v>39</c:v>
                </c:pt>
                <c:pt idx="3238">
                  <c:v>39</c:v>
                </c:pt>
                <c:pt idx="3239">
                  <c:v>39</c:v>
                </c:pt>
                <c:pt idx="3240">
                  <c:v>39</c:v>
                </c:pt>
                <c:pt idx="3241">
                  <c:v>39</c:v>
                </c:pt>
                <c:pt idx="3242">
                  <c:v>39</c:v>
                </c:pt>
                <c:pt idx="3243">
                  <c:v>39</c:v>
                </c:pt>
                <c:pt idx="3244">
                  <c:v>39</c:v>
                </c:pt>
                <c:pt idx="3245">
                  <c:v>39</c:v>
                </c:pt>
                <c:pt idx="3246">
                  <c:v>39</c:v>
                </c:pt>
                <c:pt idx="3247">
                  <c:v>39</c:v>
                </c:pt>
                <c:pt idx="3248">
                  <c:v>39</c:v>
                </c:pt>
                <c:pt idx="3249">
                  <c:v>39</c:v>
                </c:pt>
                <c:pt idx="3250">
                  <c:v>39</c:v>
                </c:pt>
                <c:pt idx="3251">
                  <c:v>39</c:v>
                </c:pt>
                <c:pt idx="3252">
                  <c:v>39</c:v>
                </c:pt>
                <c:pt idx="3253">
                  <c:v>39</c:v>
                </c:pt>
                <c:pt idx="3254">
                  <c:v>39</c:v>
                </c:pt>
                <c:pt idx="3255">
                  <c:v>39</c:v>
                </c:pt>
                <c:pt idx="3256">
                  <c:v>39</c:v>
                </c:pt>
                <c:pt idx="3257">
                  <c:v>39</c:v>
                </c:pt>
                <c:pt idx="3258">
                  <c:v>39</c:v>
                </c:pt>
                <c:pt idx="3259">
                  <c:v>39</c:v>
                </c:pt>
                <c:pt idx="3260">
                  <c:v>39</c:v>
                </c:pt>
                <c:pt idx="3261">
                  <c:v>39</c:v>
                </c:pt>
                <c:pt idx="3262">
                  <c:v>39</c:v>
                </c:pt>
                <c:pt idx="3263">
                  <c:v>39</c:v>
                </c:pt>
                <c:pt idx="3264">
                  <c:v>39</c:v>
                </c:pt>
                <c:pt idx="3265">
                  <c:v>39</c:v>
                </c:pt>
                <c:pt idx="3266">
                  <c:v>39</c:v>
                </c:pt>
                <c:pt idx="3267">
                  <c:v>39</c:v>
                </c:pt>
                <c:pt idx="3268">
                  <c:v>39</c:v>
                </c:pt>
                <c:pt idx="3269">
                  <c:v>39</c:v>
                </c:pt>
                <c:pt idx="3270">
                  <c:v>39</c:v>
                </c:pt>
                <c:pt idx="3271">
                  <c:v>39</c:v>
                </c:pt>
                <c:pt idx="3272">
                  <c:v>39</c:v>
                </c:pt>
                <c:pt idx="3273">
                  <c:v>39</c:v>
                </c:pt>
                <c:pt idx="3274">
                  <c:v>39</c:v>
                </c:pt>
                <c:pt idx="3275">
                  <c:v>39</c:v>
                </c:pt>
                <c:pt idx="3276">
                  <c:v>39</c:v>
                </c:pt>
                <c:pt idx="3277">
                  <c:v>39</c:v>
                </c:pt>
                <c:pt idx="3278">
                  <c:v>39</c:v>
                </c:pt>
                <c:pt idx="3279">
                  <c:v>39</c:v>
                </c:pt>
                <c:pt idx="3280">
                  <c:v>39</c:v>
                </c:pt>
                <c:pt idx="3281">
                  <c:v>39</c:v>
                </c:pt>
                <c:pt idx="3282">
                  <c:v>39</c:v>
                </c:pt>
                <c:pt idx="3283">
                  <c:v>39</c:v>
                </c:pt>
                <c:pt idx="3284">
                  <c:v>39</c:v>
                </c:pt>
                <c:pt idx="3285">
                  <c:v>39</c:v>
                </c:pt>
                <c:pt idx="3286">
                  <c:v>39</c:v>
                </c:pt>
                <c:pt idx="3287">
                  <c:v>39</c:v>
                </c:pt>
                <c:pt idx="3288">
                  <c:v>39</c:v>
                </c:pt>
                <c:pt idx="3289">
                  <c:v>39</c:v>
                </c:pt>
                <c:pt idx="3290">
                  <c:v>39</c:v>
                </c:pt>
                <c:pt idx="3291">
                  <c:v>39</c:v>
                </c:pt>
                <c:pt idx="3292">
                  <c:v>39</c:v>
                </c:pt>
                <c:pt idx="3293">
                  <c:v>39</c:v>
                </c:pt>
                <c:pt idx="3294">
                  <c:v>39</c:v>
                </c:pt>
                <c:pt idx="3295">
                  <c:v>39</c:v>
                </c:pt>
                <c:pt idx="3296">
                  <c:v>39</c:v>
                </c:pt>
                <c:pt idx="3297">
                  <c:v>39</c:v>
                </c:pt>
                <c:pt idx="3298">
                  <c:v>39</c:v>
                </c:pt>
                <c:pt idx="3299">
                  <c:v>39</c:v>
                </c:pt>
                <c:pt idx="3300">
                  <c:v>39</c:v>
                </c:pt>
                <c:pt idx="3301">
                  <c:v>39</c:v>
                </c:pt>
                <c:pt idx="3302">
                  <c:v>39</c:v>
                </c:pt>
                <c:pt idx="3303">
                  <c:v>39</c:v>
                </c:pt>
                <c:pt idx="3304">
                  <c:v>39</c:v>
                </c:pt>
                <c:pt idx="3305">
                  <c:v>39</c:v>
                </c:pt>
                <c:pt idx="3306">
                  <c:v>39</c:v>
                </c:pt>
                <c:pt idx="3307">
                  <c:v>39</c:v>
                </c:pt>
                <c:pt idx="3308">
                  <c:v>39</c:v>
                </c:pt>
                <c:pt idx="3309">
                  <c:v>39</c:v>
                </c:pt>
                <c:pt idx="3310">
                  <c:v>39</c:v>
                </c:pt>
                <c:pt idx="3311">
                  <c:v>39</c:v>
                </c:pt>
                <c:pt idx="3312">
                  <c:v>39</c:v>
                </c:pt>
                <c:pt idx="3313">
                  <c:v>39</c:v>
                </c:pt>
                <c:pt idx="3314">
                  <c:v>39</c:v>
                </c:pt>
                <c:pt idx="3315">
                  <c:v>39</c:v>
                </c:pt>
                <c:pt idx="3316">
                  <c:v>39</c:v>
                </c:pt>
                <c:pt idx="3317">
                  <c:v>39</c:v>
                </c:pt>
                <c:pt idx="3318">
                  <c:v>39</c:v>
                </c:pt>
                <c:pt idx="3319">
                  <c:v>39</c:v>
                </c:pt>
                <c:pt idx="3320">
                  <c:v>39</c:v>
                </c:pt>
                <c:pt idx="3321">
                  <c:v>39</c:v>
                </c:pt>
                <c:pt idx="3322">
                  <c:v>39</c:v>
                </c:pt>
                <c:pt idx="3323">
                  <c:v>39</c:v>
                </c:pt>
                <c:pt idx="3324">
                  <c:v>39</c:v>
                </c:pt>
                <c:pt idx="3325">
                  <c:v>39</c:v>
                </c:pt>
                <c:pt idx="3326">
                  <c:v>39</c:v>
                </c:pt>
                <c:pt idx="3327">
                  <c:v>39</c:v>
                </c:pt>
                <c:pt idx="3328">
                  <c:v>39</c:v>
                </c:pt>
                <c:pt idx="3329">
                  <c:v>39</c:v>
                </c:pt>
                <c:pt idx="3330">
                  <c:v>39</c:v>
                </c:pt>
                <c:pt idx="3331">
                  <c:v>39</c:v>
                </c:pt>
                <c:pt idx="3332">
                  <c:v>39</c:v>
                </c:pt>
                <c:pt idx="3333">
                  <c:v>39</c:v>
                </c:pt>
                <c:pt idx="3334">
                  <c:v>39</c:v>
                </c:pt>
                <c:pt idx="3335">
                  <c:v>39</c:v>
                </c:pt>
                <c:pt idx="3336">
                  <c:v>39</c:v>
                </c:pt>
                <c:pt idx="3337">
                  <c:v>39</c:v>
                </c:pt>
                <c:pt idx="3338">
                  <c:v>39</c:v>
                </c:pt>
                <c:pt idx="3339">
                  <c:v>39</c:v>
                </c:pt>
                <c:pt idx="3340">
                  <c:v>39</c:v>
                </c:pt>
                <c:pt idx="3341">
                  <c:v>39</c:v>
                </c:pt>
                <c:pt idx="3342">
                  <c:v>39</c:v>
                </c:pt>
                <c:pt idx="3343">
                  <c:v>39</c:v>
                </c:pt>
                <c:pt idx="3344">
                  <c:v>39</c:v>
                </c:pt>
                <c:pt idx="3345">
                  <c:v>39</c:v>
                </c:pt>
                <c:pt idx="3346">
                  <c:v>39</c:v>
                </c:pt>
                <c:pt idx="3347">
                  <c:v>39</c:v>
                </c:pt>
                <c:pt idx="3348">
                  <c:v>39</c:v>
                </c:pt>
                <c:pt idx="3349">
                  <c:v>39</c:v>
                </c:pt>
                <c:pt idx="3350">
                  <c:v>39</c:v>
                </c:pt>
                <c:pt idx="3351">
                  <c:v>39</c:v>
                </c:pt>
                <c:pt idx="3352">
                  <c:v>39</c:v>
                </c:pt>
                <c:pt idx="3353">
                  <c:v>39</c:v>
                </c:pt>
                <c:pt idx="3354">
                  <c:v>39</c:v>
                </c:pt>
                <c:pt idx="3355">
                  <c:v>39</c:v>
                </c:pt>
                <c:pt idx="3356">
                  <c:v>39</c:v>
                </c:pt>
                <c:pt idx="3357">
                  <c:v>39</c:v>
                </c:pt>
                <c:pt idx="3358">
                  <c:v>39</c:v>
                </c:pt>
                <c:pt idx="3359">
                  <c:v>39</c:v>
                </c:pt>
                <c:pt idx="3360">
                  <c:v>39</c:v>
                </c:pt>
                <c:pt idx="3361">
                  <c:v>39</c:v>
                </c:pt>
                <c:pt idx="3362">
                  <c:v>39</c:v>
                </c:pt>
                <c:pt idx="3363">
                  <c:v>39</c:v>
                </c:pt>
                <c:pt idx="3364">
                  <c:v>39</c:v>
                </c:pt>
                <c:pt idx="3365">
                  <c:v>39</c:v>
                </c:pt>
                <c:pt idx="3366">
                  <c:v>39</c:v>
                </c:pt>
                <c:pt idx="3367">
                  <c:v>39</c:v>
                </c:pt>
                <c:pt idx="3368">
                  <c:v>39</c:v>
                </c:pt>
                <c:pt idx="3369">
                  <c:v>39</c:v>
                </c:pt>
                <c:pt idx="3370">
                  <c:v>39</c:v>
                </c:pt>
                <c:pt idx="3371">
                  <c:v>39</c:v>
                </c:pt>
                <c:pt idx="3372">
                  <c:v>39</c:v>
                </c:pt>
                <c:pt idx="3373">
                  <c:v>39</c:v>
                </c:pt>
                <c:pt idx="3374">
                  <c:v>39</c:v>
                </c:pt>
                <c:pt idx="3375">
                  <c:v>39</c:v>
                </c:pt>
                <c:pt idx="3376">
                  <c:v>39</c:v>
                </c:pt>
                <c:pt idx="3377">
                  <c:v>39</c:v>
                </c:pt>
                <c:pt idx="3378">
                  <c:v>39</c:v>
                </c:pt>
                <c:pt idx="3379">
                  <c:v>39</c:v>
                </c:pt>
                <c:pt idx="3380">
                  <c:v>39</c:v>
                </c:pt>
                <c:pt idx="3381">
                  <c:v>39</c:v>
                </c:pt>
                <c:pt idx="3382">
                  <c:v>39</c:v>
                </c:pt>
                <c:pt idx="3383">
                  <c:v>39</c:v>
                </c:pt>
                <c:pt idx="3384">
                  <c:v>39</c:v>
                </c:pt>
                <c:pt idx="3385">
                  <c:v>40</c:v>
                </c:pt>
                <c:pt idx="3386">
                  <c:v>40</c:v>
                </c:pt>
                <c:pt idx="3387">
                  <c:v>40</c:v>
                </c:pt>
                <c:pt idx="3388">
                  <c:v>40</c:v>
                </c:pt>
                <c:pt idx="3389">
                  <c:v>40</c:v>
                </c:pt>
                <c:pt idx="3390">
                  <c:v>40</c:v>
                </c:pt>
                <c:pt idx="3391">
                  <c:v>40</c:v>
                </c:pt>
                <c:pt idx="3392">
                  <c:v>40</c:v>
                </c:pt>
                <c:pt idx="3393">
                  <c:v>40</c:v>
                </c:pt>
                <c:pt idx="3394">
                  <c:v>40</c:v>
                </c:pt>
                <c:pt idx="3395">
                  <c:v>40</c:v>
                </c:pt>
                <c:pt idx="3396">
                  <c:v>40</c:v>
                </c:pt>
                <c:pt idx="3397">
                  <c:v>40</c:v>
                </c:pt>
                <c:pt idx="3398">
                  <c:v>40</c:v>
                </c:pt>
                <c:pt idx="3399">
                  <c:v>40</c:v>
                </c:pt>
                <c:pt idx="3400">
                  <c:v>40</c:v>
                </c:pt>
                <c:pt idx="3401">
                  <c:v>40</c:v>
                </c:pt>
                <c:pt idx="3402">
                  <c:v>40</c:v>
                </c:pt>
                <c:pt idx="3403">
                  <c:v>40</c:v>
                </c:pt>
                <c:pt idx="3404">
                  <c:v>40</c:v>
                </c:pt>
                <c:pt idx="3405">
                  <c:v>40</c:v>
                </c:pt>
                <c:pt idx="3406">
                  <c:v>40</c:v>
                </c:pt>
                <c:pt idx="3407">
                  <c:v>40</c:v>
                </c:pt>
                <c:pt idx="3408">
                  <c:v>40</c:v>
                </c:pt>
                <c:pt idx="3409">
                  <c:v>40</c:v>
                </c:pt>
                <c:pt idx="3410">
                  <c:v>40</c:v>
                </c:pt>
                <c:pt idx="3411">
                  <c:v>40</c:v>
                </c:pt>
                <c:pt idx="3412">
                  <c:v>40</c:v>
                </c:pt>
                <c:pt idx="3413">
                  <c:v>40</c:v>
                </c:pt>
                <c:pt idx="3414">
                  <c:v>40</c:v>
                </c:pt>
                <c:pt idx="3415">
                  <c:v>40</c:v>
                </c:pt>
                <c:pt idx="3416">
                  <c:v>40</c:v>
                </c:pt>
                <c:pt idx="3417">
                  <c:v>40</c:v>
                </c:pt>
                <c:pt idx="3418">
                  <c:v>40</c:v>
                </c:pt>
                <c:pt idx="3419">
                  <c:v>40</c:v>
                </c:pt>
                <c:pt idx="3420">
                  <c:v>40</c:v>
                </c:pt>
                <c:pt idx="3421">
                  <c:v>40</c:v>
                </c:pt>
                <c:pt idx="3422">
                  <c:v>40</c:v>
                </c:pt>
                <c:pt idx="3423">
                  <c:v>40</c:v>
                </c:pt>
                <c:pt idx="3424">
                  <c:v>40</c:v>
                </c:pt>
                <c:pt idx="3425">
                  <c:v>40</c:v>
                </c:pt>
                <c:pt idx="3426">
                  <c:v>40</c:v>
                </c:pt>
                <c:pt idx="3427">
                  <c:v>40</c:v>
                </c:pt>
                <c:pt idx="3428">
                  <c:v>40</c:v>
                </c:pt>
                <c:pt idx="3429">
                  <c:v>40</c:v>
                </c:pt>
                <c:pt idx="3430">
                  <c:v>40</c:v>
                </c:pt>
                <c:pt idx="3431">
                  <c:v>40</c:v>
                </c:pt>
                <c:pt idx="3432">
                  <c:v>40</c:v>
                </c:pt>
                <c:pt idx="3433">
                  <c:v>40</c:v>
                </c:pt>
                <c:pt idx="3434">
                  <c:v>40</c:v>
                </c:pt>
                <c:pt idx="3435">
                  <c:v>40</c:v>
                </c:pt>
                <c:pt idx="3436">
                  <c:v>40</c:v>
                </c:pt>
                <c:pt idx="3437">
                  <c:v>40</c:v>
                </c:pt>
                <c:pt idx="3438">
                  <c:v>40</c:v>
                </c:pt>
                <c:pt idx="3439">
                  <c:v>40</c:v>
                </c:pt>
                <c:pt idx="3440">
                  <c:v>40</c:v>
                </c:pt>
                <c:pt idx="3441">
                  <c:v>40</c:v>
                </c:pt>
                <c:pt idx="3442">
                  <c:v>40</c:v>
                </c:pt>
                <c:pt idx="3443">
                  <c:v>40</c:v>
                </c:pt>
                <c:pt idx="3444">
                  <c:v>40</c:v>
                </c:pt>
                <c:pt idx="3445">
                  <c:v>40</c:v>
                </c:pt>
                <c:pt idx="3446">
                  <c:v>40</c:v>
                </c:pt>
                <c:pt idx="3447">
                  <c:v>40</c:v>
                </c:pt>
                <c:pt idx="3448">
                  <c:v>40</c:v>
                </c:pt>
                <c:pt idx="3449">
                  <c:v>40</c:v>
                </c:pt>
                <c:pt idx="3450">
                  <c:v>40</c:v>
                </c:pt>
                <c:pt idx="3451">
                  <c:v>40</c:v>
                </c:pt>
                <c:pt idx="3452">
                  <c:v>40</c:v>
                </c:pt>
                <c:pt idx="3453">
                  <c:v>40</c:v>
                </c:pt>
                <c:pt idx="3454">
                  <c:v>40</c:v>
                </c:pt>
                <c:pt idx="3455">
                  <c:v>40</c:v>
                </c:pt>
                <c:pt idx="3456">
                  <c:v>40</c:v>
                </c:pt>
                <c:pt idx="3457">
                  <c:v>40</c:v>
                </c:pt>
                <c:pt idx="3458">
                  <c:v>40</c:v>
                </c:pt>
                <c:pt idx="3459">
                  <c:v>40</c:v>
                </c:pt>
                <c:pt idx="3460">
                  <c:v>40</c:v>
                </c:pt>
                <c:pt idx="3461">
                  <c:v>40</c:v>
                </c:pt>
                <c:pt idx="3462">
                  <c:v>40</c:v>
                </c:pt>
                <c:pt idx="3463">
                  <c:v>40</c:v>
                </c:pt>
                <c:pt idx="3464">
                  <c:v>40</c:v>
                </c:pt>
                <c:pt idx="3465">
                  <c:v>40</c:v>
                </c:pt>
                <c:pt idx="3466">
                  <c:v>40</c:v>
                </c:pt>
                <c:pt idx="3467">
                  <c:v>40</c:v>
                </c:pt>
                <c:pt idx="3468">
                  <c:v>40</c:v>
                </c:pt>
                <c:pt idx="3469">
                  <c:v>40</c:v>
                </c:pt>
                <c:pt idx="3470">
                  <c:v>40</c:v>
                </c:pt>
                <c:pt idx="3471">
                  <c:v>40</c:v>
                </c:pt>
                <c:pt idx="3472">
                  <c:v>40</c:v>
                </c:pt>
                <c:pt idx="3473">
                  <c:v>40</c:v>
                </c:pt>
                <c:pt idx="3474">
                  <c:v>40</c:v>
                </c:pt>
                <c:pt idx="3475">
                  <c:v>40</c:v>
                </c:pt>
                <c:pt idx="3476">
                  <c:v>40</c:v>
                </c:pt>
                <c:pt idx="3477">
                  <c:v>40</c:v>
                </c:pt>
                <c:pt idx="3478">
                  <c:v>40</c:v>
                </c:pt>
                <c:pt idx="3479">
                  <c:v>40</c:v>
                </c:pt>
                <c:pt idx="3480">
                  <c:v>40</c:v>
                </c:pt>
                <c:pt idx="3481">
                  <c:v>40</c:v>
                </c:pt>
                <c:pt idx="3482">
                  <c:v>40</c:v>
                </c:pt>
                <c:pt idx="3483">
                  <c:v>40</c:v>
                </c:pt>
                <c:pt idx="3484">
                  <c:v>40</c:v>
                </c:pt>
                <c:pt idx="3485">
                  <c:v>40</c:v>
                </c:pt>
                <c:pt idx="3486">
                  <c:v>40</c:v>
                </c:pt>
                <c:pt idx="3487">
                  <c:v>40</c:v>
                </c:pt>
                <c:pt idx="3488">
                  <c:v>40</c:v>
                </c:pt>
                <c:pt idx="3489">
                  <c:v>40</c:v>
                </c:pt>
                <c:pt idx="3490">
                  <c:v>40</c:v>
                </c:pt>
                <c:pt idx="3491">
                  <c:v>40</c:v>
                </c:pt>
                <c:pt idx="3492">
                  <c:v>40</c:v>
                </c:pt>
                <c:pt idx="3493">
                  <c:v>40</c:v>
                </c:pt>
                <c:pt idx="3494">
                  <c:v>40</c:v>
                </c:pt>
                <c:pt idx="3495">
                  <c:v>40</c:v>
                </c:pt>
                <c:pt idx="3496">
                  <c:v>40</c:v>
                </c:pt>
                <c:pt idx="3497">
                  <c:v>40</c:v>
                </c:pt>
                <c:pt idx="3498">
                  <c:v>40</c:v>
                </c:pt>
                <c:pt idx="3499">
                  <c:v>40</c:v>
                </c:pt>
                <c:pt idx="3500">
                  <c:v>40</c:v>
                </c:pt>
                <c:pt idx="3501">
                  <c:v>40</c:v>
                </c:pt>
                <c:pt idx="3502">
                  <c:v>40</c:v>
                </c:pt>
                <c:pt idx="3503">
                  <c:v>40</c:v>
                </c:pt>
                <c:pt idx="3504">
                  <c:v>40</c:v>
                </c:pt>
                <c:pt idx="3505">
                  <c:v>40</c:v>
                </c:pt>
                <c:pt idx="3506">
                  <c:v>40</c:v>
                </c:pt>
                <c:pt idx="3507">
                  <c:v>40</c:v>
                </c:pt>
                <c:pt idx="3508">
                  <c:v>40</c:v>
                </c:pt>
                <c:pt idx="3509">
                  <c:v>40</c:v>
                </c:pt>
                <c:pt idx="3510">
                  <c:v>40</c:v>
                </c:pt>
                <c:pt idx="3511">
                  <c:v>40</c:v>
                </c:pt>
                <c:pt idx="3512">
                  <c:v>40</c:v>
                </c:pt>
                <c:pt idx="3513">
                  <c:v>40</c:v>
                </c:pt>
                <c:pt idx="3514">
                  <c:v>40</c:v>
                </c:pt>
                <c:pt idx="3515">
                  <c:v>40</c:v>
                </c:pt>
                <c:pt idx="3516">
                  <c:v>40</c:v>
                </c:pt>
                <c:pt idx="3517">
                  <c:v>40</c:v>
                </c:pt>
                <c:pt idx="3518">
                  <c:v>40</c:v>
                </c:pt>
                <c:pt idx="3519">
                  <c:v>40</c:v>
                </c:pt>
                <c:pt idx="3520">
                  <c:v>40</c:v>
                </c:pt>
                <c:pt idx="3521">
                  <c:v>40</c:v>
                </c:pt>
                <c:pt idx="3522">
                  <c:v>40</c:v>
                </c:pt>
                <c:pt idx="3523">
                  <c:v>40</c:v>
                </c:pt>
                <c:pt idx="3524">
                  <c:v>40</c:v>
                </c:pt>
                <c:pt idx="3525">
                  <c:v>40</c:v>
                </c:pt>
                <c:pt idx="3526">
                  <c:v>40</c:v>
                </c:pt>
                <c:pt idx="3527">
                  <c:v>40</c:v>
                </c:pt>
                <c:pt idx="3528">
                  <c:v>40</c:v>
                </c:pt>
                <c:pt idx="3529">
                  <c:v>40</c:v>
                </c:pt>
                <c:pt idx="3530">
                  <c:v>40</c:v>
                </c:pt>
                <c:pt idx="3531">
                  <c:v>40</c:v>
                </c:pt>
                <c:pt idx="3532">
                  <c:v>40</c:v>
                </c:pt>
                <c:pt idx="3533">
                  <c:v>40</c:v>
                </c:pt>
                <c:pt idx="3534">
                  <c:v>40</c:v>
                </c:pt>
                <c:pt idx="3535">
                  <c:v>40</c:v>
                </c:pt>
                <c:pt idx="3536">
                  <c:v>40</c:v>
                </c:pt>
                <c:pt idx="3537">
                  <c:v>40</c:v>
                </c:pt>
                <c:pt idx="3538">
                  <c:v>40</c:v>
                </c:pt>
                <c:pt idx="3539">
                  <c:v>40</c:v>
                </c:pt>
                <c:pt idx="3540">
                  <c:v>40</c:v>
                </c:pt>
                <c:pt idx="3541">
                  <c:v>40</c:v>
                </c:pt>
                <c:pt idx="3542">
                  <c:v>40</c:v>
                </c:pt>
                <c:pt idx="3543">
                  <c:v>40</c:v>
                </c:pt>
                <c:pt idx="3544">
                  <c:v>40</c:v>
                </c:pt>
                <c:pt idx="3545">
                  <c:v>40</c:v>
                </c:pt>
                <c:pt idx="3546">
                  <c:v>40</c:v>
                </c:pt>
                <c:pt idx="3547">
                  <c:v>40</c:v>
                </c:pt>
                <c:pt idx="3548">
                  <c:v>40</c:v>
                </c:pt>
                <c:pt idx="3549">
                  <c:v>40</c:v>
                </c:pt>
                <c:pt idx="3550">
                  <c:v>40</c:v>
                </c:pt>
                <c:pt idx="3551">
                  <c:v>40</c:v>
                </c:pt>
                <c:pt idx="3552">
                  <c:v>40</c:v>
                </c:pt>
                <c:pt idx="3553">
                  <c:v>40</c:v>
                </c:pt>
                <c:pt idx="3554">
                  <c:v>40</c:v>
                </c:pt>
                <c:pt idx="3555">
                  <c:v>40</c:v>
                </c:pt>
                <c:pt idx="3556">
                  <c:v>40</c:v>
                </c:pt>
                <c:pt idx="3557">
                  <c:v>40</c:v>
                </c:pt>
                <c:pt idx="3558">
                  <c:v>40</c:v>
                </c:pt>
                <c:pt idx="3559">
                  <c:v>40</c:v>
                </c:pt>
                <c:pt idx="3560">
                  <c:v>40</c:v>
                </c:pt>
                <c:pt idx="3561">
                  <c:v>40</c:v>
                </c:pt>
                <c:pt idx="3562">
                  <c:v>40</c:v>
                </c:pt>
                <c:pt idx="3563">
                  <c:v>40</c:v>
                </c:pt>
                <c:pt idx="3564">
                  <c:v>40</c:v>
                </c:pt>
                <c:pt idx="3565">
                  <c:v>40</c:v>
                </c:pt>
                <c:pt idx="3566">
                  <c:v>40</c:v>
                </c:pt>
                <c:pt idx="3567">
                  <c:v>40</c:v>
                </c:pt>
                <c:pt idx="3568">
                  <c:v>40</c:v>
                </c:pt>
                <c:pt idx="3569">
                  <c:v>40</c:v>
                </c:pt>
                <c:pt idx="3570">
                  <c:v>40</c:v>
                </c:pt>
                <c:pt idx="3571">
                  <c:v>40</c:v>
                </c:pt>
                <c:pt idx="3572">
                  <c:v>40</c:v>
                </c:pt>
                <c:pt idx="3573">
                  <c:v>40</c:v>
                </c:pt>
                <c:pt idx="3574">
                  <c:v>40</c:v>
                </c:pt>
                <c:pt idx="3575">
                  <c:v>40</c:v>
                </c:pt>
                <c:pt idx="3576">
                  <c:v>40</c:v>
                </c:pt>
                <c:pt idx="3577">
                  <c:v>40</c:v>
                </c:pt>
                <c:pt idx="3578">
                  <c:v>40</c:v>
                </c:pt>
                <c:pt idx="3579">
                  <c:v>40</c:v>
                </c:pt>
                <c:pt idx="3580">
                  <c:v>40</c:v>
                </c:pt>
                <c:pt idx="3581">
                  <c:v>40</c:v>
                </c:pt>
                <c:pt idx="3582">
                  <c:v>40</c:v>
                </c:pt>
                <c:pt idx="3583">
                  <c:v>40</c:v>
                </c:pt>
                <c:pt idx="3584">
                  <c:v>40</c:v>
                </c:pt>
                <c:pt idx="3585">
                  <c:v>40</c:v>
                </c:pt>
                <c:pt idx="3586">
                  <c:v>40</c:v>
                </c:pt>
                <c:pt idx="3587">
                  <c:v>40</c:v>
                </c:pt>
                <c:pt idx="3588">
                  <c:v>40</c:v>
                </c:pt>
                <c:pt idx="3589">
                  <c:v>40</c:v>
                </c:pt>
                <c:pt idx="3590">
                  <c:v>40</c:v>
                </c:pt>
                <c:pt idx="3591">
                  <c:v>40</c:v>
                </c:pt>
                <c:pt idx="3592">
                  <c:v>40</c:v>
                </c:pt>
                <c:pt idx="3593">
                  <c:v>40</c:v>
                </c:pt>
                <c:pt idx="3594">
                  <c:v>40</c:v>
                </c:pt>
                <c:pt idx="3595">
                  <c:v>40</c:v>
                </c:pt>
                <c:pt idx="3596">
                  <c:v>40</c:v>
                </c:pt>
                <c:pt idx="3597">
                  <c:v>40</c:v>
                </c:pt>
                <c:pt idx="3598">
                  <c:v>40</c:v>
                </c:pt>
                <c:pt idx="3599">
                  <c:v>40</c:v>
                </c:pt>
                <c:pt idx="3600">
                  <c:v>40</c:v>
                </c:pt>
                <c:pt idx="3601">
                  <c:v>40</c:v>
                </c:pt>
                <c:pt idx="3602">
                  <c:v>40</c:v>
                </c:pt>
                <c:pt idx="3603">
                  <c:v>40</c:v>
                </c:pt>
                <c:pt idx="3604">
                  <c:v>40</c:v>
                </c:pt>
                <c:pt idx="3605">
                  <c:v>40</c:v>
                </c:pt>
                <c:pt idx="3606">
                  <c:v>40</c:v>
                </c:pt>
                <c:pt idx="3607">
                  <c:v>40</c:v>
                </c:pt>
                <c:pt idx="3608">
                  <c:v>40</c:v>
                </c:pt>
                <c:pt idx="3609">
                  <c:v>40</c:v>
                </c:pt>
                <c:pt idx="3610">
                  <c:v>40</c:v>
                </c:pt>
                <c:pt idx="3611">
                  <c:v>40</c:v>
                </c:pt>
                <c:pt idx="3612">
                  <c:v>40</c:v>
                </c:pt>
                <c:pt idx="3613">
                  <c:v>40</c:v>
                </c:pt>
                <c:pt idx="3614">
                  <c:v>40</c:v>
                </c:pt>
                <c:pt idx="3615">
                  <c:v>40</c:v>
                </c:pt>
                <c:pt idx="3616">
                  <c:v>40</c:v>
                </c:pt>
                <c:pt idx="3617">
                  <c:v>40</c:v>
                </c:pt>
                <c:pt idx="3618">
                  <c:v>40</c:v>
                </c:pt>
                <c:pt idx="3619">
                  <c:v>40</c:v>
                </c:pt>
                <c:pt idx="3620">
                  <c:v>40</c:v>
                </c:pt>
                <c:pt idx="3621">
                  <c:v>40</c:v>
                </c:pt>
                <c:pt idx="3622">
                  <c:v>40</c:v>
                </c:pt>
                <c:pt idx="3623">
                  <c:v>40</c:v>
                </c:pt>
                <c:pt idx="3624">
                  <c:v>40</c:v>
                </c:pt>
                <c:pt idx="3625">
                  <c:v>40</c:v>
                </c:pt>
                <c:pt idx="3626">
                  <c:v>40</c:v>
                </c:pt>
                <c:pt idx="3627">
                  <c:v>40</c:v>
                </c:pt>
                <c:pt idx="3628">
                  <c:v>40</c:v>
                </c:pt>
                <c:pt idx="3629">
                  <c:v>41</c:v>
                </c:pt>
                <c:pt idx="3630">
                  <c:v>41</c:v>
                </c:pt>
                <c:pt idx="3631">
                  <c:v>41</c:v>
                </c:pt>
                <c:pt idx="3632">
                  <c:v>41</c:v>
                </c:pt>
                <c:pt idx="3633">
                  <c:v>41</c:v>
                </c:pt>
                <c:pt idx="3634">
                  <c:v>41</c:v>
                </c:pt>
                <c:pt idx="3635">
                  <c:v>41</c:v>
                </c:pt>
                <c:pt idx="3636">
                  <c:v>41</c:v>
                </c:pt>
                <c:pt idx="3637">
                  <c:v>41</c:v>
                </c:pt>
                <c:pt idx="3638">
                  <c:v>41</c:v>
                </c:pt>
                <c:pt idx="3639">
                  <c:v>41</c:v>
                </c:pt>
                <c:pt idx="3640">
                  <c:v>41</c:v>
                </c:pt>
                <c:pt idx="3641">
                  <c:v>41</c:v>
                </c:pt>
                <c:pt idx="3642">
                  <c:v>41</c:v>
                </c:pt>
                <c:pt idx="3643">
                  <c:v>41</c:v>
                </c:pt>
                <c:pt idx="3644">
                  <c:v>41</c:v>
                </c:pt>
                <c:pt idx="3645">
                  <c:v>41</c:v>
                </c:pt>
                <c:pt idx="3646">
                  <c:v>41</c:v>
                </c:pt>
                <c:pt idx="3647">
                  <c:v>41</c:v>
                </c:pt>
                <c:pt idx="3648">
                  <c:v>41</c:v>
                </c:pt>
                <c:pt idx="3649">
                  <c:v>41</c:v>
                </c:pt>
                <c:pt idx="3650">
                  <c:v>41</c:v>
                </c:pt>
                <c:pt idx="3651">
                  <c:v>41</c:v>
                </c:pt>
                <c:pt idx="3652">
                  <c:v>41</c:v>
                </c:pt>
                <c:pt idx="3653">
                  <c:v>41</c:v>
                </c:pt>
                <c:pt idx="3654">
                  <c:v>41</c:v>
                </c:pt>
                <c:pt idx="3655">
                  <c:v>41</c:v>
                </c:pt>
                <c:pt idx="3656">
                  <c:v>41</c:v>
                </c:pt>
                <c:pt idx="3657">
                  <c:v>41</c:v>
                </c:pt>
                <c:pt idx="3658">
                  <c:v>41</c:v>
                </c:pt>
                <c:pt idx="3659">
                  <c:v>41</c:v>
                </c:pt>
                <c:pt idx="3660">
                  <c:v>41</c:v>
                </c:pt>
                <c:pt idx="3661">
                  <c:v>41</c:v>
                </c:pt>
                <c:pt idx="3662">
                  <c:v>41</c:v>
                </c:pt>
                <c:pt idx="3663">
                  <c:v>41</c:v>
                </c:pt>
                <c:pt idx="3664">
                  <c:v>41</c:v>
                </c:pt>
                <c:pt idx="3665">
                  <c:v>41</c:v>
                </c:pt>
                <c:pt idx="3666">
                  <c:v>41</c:v>
                </c:pt>
                <c:pt idx="3667">
                  <c:v>41</c:v>
                </c:pt>
                <c:pt idx="3668">
                  <c:v>41</c:v>
                </c:pt>
                <c:pt idx="3669">
                  <c:v>41</c:v>
                </c:pt>
                <c:pt idx="3670">
                  <c:v>41</c:v>
                </c:pt>
                <c:pt idx="3671">
                  <c:v>41</c:v>
                </c:pt>
                <c:pt idx="3672">
                  <c:v>41</c:v>
                </c:pt>
                <c:pt idx="3673">
                  <c:v>41</c:v>
                </c:pt>
                <c:pt idx="3674">
                  <c:v>41</c:v>
                </c:pt>
                <c:pt idx="3675">
                  <c:v>41</c:v>
                </c:pt>
                <c:pt idx="3676">
                  <c:v>41</c:v>
                </c:pt>
                <c:pt idx="3677">
                  <c:v>41</c:v>
                </c:pt>
                <c:pt idx="3678">
                  <c:v>41</c:v>
                </c:pt>
                <c:pt idx="3679">
                  <c:v>41</c:v>
                </c:pt>
                <c:pt idx="3680">
                  <c:v>41</c:v>
                </c:pt>
                <c:pt idx="3681">
                  <c:v>41</c:v>
                </c:pt>
                <c:pt idx="3682">
                  <c:v>41</c:v>
                </c:pt>
                <c:pt idx="3683">
                  <c:v>41</c:v>
                </c:pt>
                <c:pt idx="3684">
                  <c:v>41</c:v>
                </c:pt>
                <c:pt idx="3685">
                  <c:v>41</c:v>
                </c:pt>
                <c:pt idx="3686">
                  <c:v>41</c:v>
                </c:pt>
                <c:pt idx="3687">
                  <c:v>41</c:v>
                </c:pt>
                <c:pt idx="3688">
                  <c:v>41</c:v>
                </c:pt>
                <c:pt idx="3689">
                  <c:v>41</c:v>
                </c:pt>
                <c:pt idx="3690">
                  <c:v>41</c:v>
                </c:pt>
                <c:pt idx="3691">
                  <c:v>41</c:v>
                </c:pt>
                <c:pt idx="3692">
                  <c:v>41</c:v>
                </c:pt>
                <c:pt idx="3693">
                  <c:v>41</c:v>
                </c:pt>
                <c:pt idx="3694">
                  <c:v>41</c:v>
                </c:pt>
                <c:pt idx="3695">
                  <c:v>42</c:v>
                </c:pt>
                <c:pt idx="3696">
                  <c:v>42</c:v>
                </c:pt>
                <c:pt idx="3697">
                  <c:v>42</c:v>
                </c:pt>
                <c:pt idx="3698">
                  <c:v>42</c:v>
                </c:pt>
                <c:pt idx="3699">
                  <c:v>42</c:v>
                </c:pt>
                <c:pt idx="3700">
                  <c:v>42</c:v>
                </c:pt>
                <c:pt idx="3701">
                  <c:v>42</c:v>
                </c:pt>
                <c:pt idx="3702">
                  <c:v>42</c:v>
                </c:pt>
                <c:pt idx="3703">
                  <c:v>42</c:v>
                </c:pt>
                <c:pt idx="3704">
                  <c:v>42</c:v>
                </c:pt>
                <c:pt idx="3705">
                  <c:v>42</c:v>
                </c:pt>
                <c:pt idx="3706">
                  <c:v>42</c:v>
                </c:pt>
                <c:pt idx="3707">
                  <c:v>42</c:v>
                </c:pt>
                <c:pt idx="3708">
                  <c:v>42</c:v>
                </c:pt>
                <c:pt idx="3709">
                  <c:v>42</c:v>
                </c:pt>
                <c:pt idx="3710">
                  <c:v>42</c:v>
                </c:pt>
                <c:pt idx="3711">
                  <c:v>42</c:v>
                </c:pt>
                <c:pt idx="3712">
                  <c:v>42</c:v>
                </c:pt>
                <c:pt idx="3713">
                  <c:v>42</c:v>
                </c:pt>
                <c:pt idx="3714">
                  <c:v>42</c:v>
                </c:pt>
                <c:pt idx="3715">
                  <c:v>42</c:v>
                </c:pt>
                <c:pt idx="3716">
                  <c:v>42</c:v>
                </c:pt>
                <c:pt idx="3717">
                  <c:v>42</c:v>
                </c:pt>
                <c:pt idx="3718">
                  <c:v>42</c:v>
                </c:pt>
                <c:pt idx="3719">
                  <c:v>42</c:v>
                </c:pt>
                <c:pt idx="3720">
                  <c:v>42</c:v>
                </c:pt>
                <c:pt idx="3721">
                  <c:v>42</c:v>
                </c:pt>
                <c:pt idx="3722">
                  <c:v>42</c:v>
                </c:pt>
                <c:pt idx="3723">
                  <c:v>42</c:v>
                </c:pt>
                <c:pt idx="3724">
                  <c:v>42</c:v>
                </c:pt>
                <c:pt idx="3725">
                  <c:v>42</c:v>
                </c:pt>
                <c:pt idx="3726">
                  <c:v>42</c:v>
                </c:pt>
                <c:pt idx="3727">
                  <c:v>42</c:v>
                </c:pt>
                <c:pt idx="3728">
                  <c:v>42</c:v>
                </c:pt>
                <c:pt idx="3729">
                  <c:v>42</c:v>
                </c:pt>
                <c:pt idx="3730">
                  <c:v>42</c:v>
                </c:pt>
                <c:pt idx="3731">
                  <c:v>42</c:v>
                </c:pt>
                <c:pt idx="3732">
                  <c:v>42</c:v>
                </c:pt>
                <c:pt idx="3733">
                  <c:v>42</c:v>
                </c:pt>
                <c:pt idx="3734">
                  <c:v>42</c:v>
                </c:pt>
                <c:pt idx="3735">
                  <c:v>42</c:v>
                </c:pt>
                <c:pt idx="3736">
                  <c:v>42</c:v>
                </c:pt>
                <c:pt idx="3737">
                  <c:v>42</c:v>
                </c:pt>
                <c:pt idx="3738">
                  <c:v>42</c:v>
                </c:pt>
                <c:pt idx="3739">
                  <c:v>42</c:v>
                </c:pt>
                <c:pt idx="3740">
                  <c:v>42</c:v>
                </c:pt>
                <c:pt idx="3741">
                  <c:v>42</c:v>
                </c:pt>
                <c:pt idx="3742">
                  <c:v>42</c:v>
                </c:pt>
                <c:pt idx="3743">
                  <c:v>42</c:v>
                </c:pt>
                <c:pt idx="3744">
                  <c:v>42</c:v>
                </c:pt>
                <c:pt idx="3745">
                  <c:v>42</c:v>
                </c:pt>
                <c:pt idx="3746">
                  <c:v>42</c:v>
                </c:pt>
                <c:pt idx="3747">
                  <c:v>42</c:v>
                </c:pt>
                <c:pt idx="3748">
                  <c:v>42</c:v>
                </c:pt>
                <c:pt idx="3749">
                  <c:v>42</c:v>
                </c:pt>
                <c:pt idx="3750">
                  <c:v>42</c:v>
                </c:pt>
                <c:pt idx="3751">
                  <c:v>42</c:v>
                </c:pt>
                <c:pt idx="3752">
                  <c:v>42</c:v>
                </c:pt>
                <c:pt idx="3753">
                  <c:v>42</c:v>
                </c:pt>
                <c:pt idx="3754">
                  <c:v>42</c:v>
                </c:pt>
                <c:pt idx="3755">
                  <c:v>42</c:v>
                </c:pt>
                <c:pt idx="3756">
                  <c:v>42</c:v>
                </c:pt>
                <c:pt idx="3757">
                  <c:v>42</c:v>
                </c:pt>
                <c:pt idx="3758">
                  <c:v>42</c:v>
                </c:pt>
                <c:pt idx="3759">
                  <c:v>42</c:v>
                </c:pt>
                <c:pt idx="3760">
                  <c:v>42</c:v>
                </c:pt>
                <c:pt idx="3761">
                  <c:v>42</c:v>
                </c:pt>
                <c:pt idx="3762">
                  <c:v>42</c:v>
                </c:pt>
                <c:pt idx="3763">
                  <c:v>42</c:v>
                </c:pt>
                <c:pt idx="3764">
                  <c:v>42</c:v>
                </c:pt>
                <c:pt idx="3765">
                  <c:v>42</c:v>
                </c:pt>
                <c:pt idx="3766">
                  <c:v>42</c:v>
                </c:pt>
                <c:pt idx="3767">
                  <c:v>42</c:v>
                </c:pt>
                <c:pt idx="3768">
                  <c:v>42</c:v>
                </c:pt>
                <c:pt idx="3769">
                  <c:v>42</c:v>
                </c:pt>
                <c:pt idx="3770">
                  <c:v>43</c:v>
                </c:pt>
                <c:pt idx="3771">
                  <c:v>43</c:v>
                </c:pt>
                <c:pt idx="3772">
                  <c:v>43</c:v>
                </c:pt>
                <c:pt idx="3773">
                  <c:v>43</c:v>
                </c:pt>
                <c:pt idx="3774">
                  <c:v>43</c:v>
                </c:pt>
                <c:pt idx="3775">
                  <c:v>43</c:v>
                </c:pt>
                <c:pt idx="3776">
                  <c:v>43</c:v>
                </c:pt>
                <c:pt idx="3777">
                  <c:v>43</c:v>
                </c:pt>
                <c:pt idx="3778">
                  <c:v>43</c:v>
                </c:pt>
                <c:pt idx="3779">
                  <c:v>43</c:v>
                </c:pt>
                <c:pt idx="3780">
                  <c:v>43</c:v>
                </c:pt>
                <c:pt idx="3781">
                  <c:v>43</c:v>
                </c:pt>
                <c:pt idx="3782">
                  <c:v>43</c:v>
                </c:pt>
                <c:pt idx="3783">
                  <c:v>43</c:v>
                </c:pt>
                <c:pt idx="3784">
                  <c:v>43</c:v>
                </c:pt>
                <c:pt idx="3785">
                  <c:v>43</c:v>
                </c:pt>
                <c:pt idx="3786">
                  <c:v>43</c:v>
                </c:pt>
                <c:pt idx="3787">
                  <c:v>43</c:v>
                </c:pt>
                <c:pt idx="3788">
                  <c:v>43</c:v>
                </c:pt>
                <c:pt idx="3789">
                  <c:v>43</c:v>
                </c:pt>
                <c:pt idx="3790">
                  <c:v>43</c:v>
                </c:pt>
                <c:pt idx="3791">
                  <c:v>43</c:v>
                </c:pt>
                <c:pt idx="3792">
                  <c:v>43</c:v>
                </c:pt>
                <c:pt idx="3793">
                  <c:v>43</c:v>
                </c:pt>
                <c:pt idx="3794">
                  <c:v>43</c:v>
                </c:pt>
                <c:pt idx="3795">
                  <c:v>43</c:v>
                </c:pt>
                <c:pt idx="3796">
                  <c:v>43</c:v>
                </c:pt>
                <c:pt idx="3797">
                  <c:v>43</c:v>
                </c:pt>
                <c:pt idx="3798">
                  <c:v>43</c:v>
                </c:pt>
                <c:pt idx="3799">
                  <c:v>43</c:v>
                </c:pt>
                <c:pt idx="3800">
                  <c:v>43</c:v>
                </c:pt>
                <c:pt idx="3801">
                  <c:v>43</c:v>
                </c:pt>
                <c:pt idx="3802">
                  <c:v>43</c:v>
                </c:pt>
                <c:pt idx="3803">
                  <c:v>43</c:v>
                </c:pt>
                <c:pt idx="3804">
                  <c:v>43</c:v>
                </c:pt>
                <c:pt idx="3805">
                  <c:v>43</c:v>
                </c:pt>
                <c:pt idx="3806">
                  <c:v>43</c:v>
                </c:pt>
                <c:pt idx="3807">
                  <c:v>43</c:v>
                </c:pt>
                <c:pt idx="3808">
                  <c:v>43</c:v>
                </c:pt>
                <c:pt idx="3809">
                  <c:v>43</c:v>
                </c:pt>
                <c:pt idx="3810">
                  <c:v>43</c:v>
                </c:pt>
                <c:pt idx="3811">
                  <c:v>43</c:v>
                </c:pt>
                <c:pt idx="3812">
                  <c:v>43</c:v>
                </c:pt>
                <c:pt idx="3813">
                  <c:v>43</c:v>
                </c:pt>
                <c:pt idx="3814">
                  <c:v>43</c:v>
                </c:pt>
                <c:pt idx="3815">
                  <c:v>43</c:v>
                </c:pt>
                <c:pt idx="3816">
                  <c:v>43</c:v>
                </c:pt>
                <c:pt idx="3817">
                  <c:v>43</c:v>
                </c:pt>
                <c:pt idx="3818">
                  <c:v>43</c:v>
                </c:pt>
                <c:pt idx="3819">
                  <c:v>43</c:v>
                </c:pt>
                <c:pt idx="3820">
                  <c:v>43</c:v>
                </c:pt>
                <c:pt idx="3821">
                  <c:v>43</c:v>
                </c:pt>
                <c:pt idx="3822">
                  <c:v>43</c:v>
                </c:pt>
                <c:pt idx="3823">
                  <c:v>43</c:v>
                </c:pt>
                <c:pt idx="3824">
                  <c:v>43</c:v>
                </c:pt>
                <c:pt idx="3825">
                  <c:v>43</c:v>
                </c:pt>
                <c:pt idx="3826">
                  <c:v>43</c:v>
                </c:pt>
                <c:pt idx="3827">
                  <c:v>43</c:v>
                </c:pt>
                <c:pt idx="3828">
                  <c:v>43</c:v>
                </c:pt>
                <c:pt idx="3829">
                  <c:v>43</c:v>
                </c:pt>
                <c:pt idx="3830">
                  <c:v>43</c:v>
                </c:pt>
                <c:pt idx="3831">
                  <c:v>43</c:v>
                </c:pt>
                <c:pt idx="3832">
                  <c:v>43</c:v>
                </c:pt>
                <c:pt idx="3833">
                  <c:v>43</c:v>
                </c:pt>
                <c:pt idx="3834">
                  <c:v>43</c:v>
                </c:pt>
                <c:pt idx="3835">
                  <c:v>43</c:v>
                </c:pt>
                <c:pt idx="3836">
                  <c:v>43</c:v>
                </c:pt>
                <c:pt idx="3837">
                  <c:v>43</c:v>
                </c:pt>
                <c:pt idx="3838">
                  <c:v>43</c:v>
                </c:pt>
                <c:pt idx="3839">
                  <c:v>43</c:v>
                </c:pt>
                <c:pt idx="3840">
                  <c:v>43</c:v>
                </c:pt>
                <c:pt idx="3841">
                  <c:v>43</c:v>
                </c:pt>
                <c:pt idx="3842">
                  <c:v>43</c:v>
                </c:pt>
                <c:pt idx="3843">
                  <c:v>43</c:v>
                </c:pt>
                <c:pt idx="3844">
                  <c:v>43</c:v>
                </c:pt>
                <c:pt idx="3845">
                  <c:v>43</c:v>
                </c:pt>
                <c:pt idx="3846">
                  <c:v>43</c:v>
                </c:pt>
                <c:pt idx="3847">
                  <c:v>43</c:v>
                </c:pt>
                <c:pt idx="3848">
                  <c:v>43</c:v>
                </c:pt>
                <c:pt idx="3849">
                  <c:v>43</c:v>
                </c:pt>
                <c:pt idx="3850">
                  <c:v>43</c:v>
                </c:pt>
                <c:pt idx="3851">
                  <c:v>43</c:v>
                </c:pt>
                <c:pt idx="3852">
                  <c:v>43</c:v>
                </c:pt>
                <c:pt idx="3853">
                  <c:v>43</c:v>
                </c:pt>
                <c:pt idx="3854">
                  <c:v>43</c:v>
                </c:pt>
                <c:pt idx="3855">
                  <c:v>43</c:v>
                </c:pt>
                <c:pt idx="3856">
                  <c:v>43</c:v>
                </c:pt>
                <c:pt idx="3857">
                  <c:v>43</c:v>
                </c:pt>
                <c:pt idx="3858">
                  <c:v>43</c:v>
                </c:pt>
                <c:pt idx="3859">
                  <c:v>43</c:v>
                </c:pt>
                <c:pt idx="3860">
                  <c:v>43</c:v>
                </c:pt>
                <c:pt idx="3861">
                  <c:v>43</c:v>
                </c:pt>
                <c:pt idx="3862">
                  <c:v>43</c:v>
                </c:pt>
                <c:pt idx="3863">
                  <c:v>43</c:v>
                </c:pt>
                <c:pt idx="3864">
                  <c:v>43</c:v>
                </c:pt>
                <c:pt idx="3865">
                  <c:v>43</c:v>
                </c:pt>
                <c:pt idx="3866">
                  <c:v>43</c:v>
                </c:pt>
                <c:pt idx="3867">
                  <c:v>43</c:v>
                </c:pt>
                <c:pt idx="3868">
                  <c:v>43</c:v>
                </c:pt>
                <c:pt idx="3869">
                  <c:v>43</c:v>
                </c:pt>
                <c:pt idx="3870">
                  <c:v>43</c:v>
                </c:pt>
                <c:pt idx="3871">
                  <c:v>43</c:v>
                </c:pt>
                <c:pt idx="3872">
                  <c:v>43</c:v>
                </c:pt>
                <c:pt idx="3873">
                  <c:v>43</c:v>
                </c:pt>
                <c:pt idx="3874">
                  <c:v>43</c:v>
                </c:pt>
                <c:pt idx="3875">
                  <c:v>43</c:v>
                </c:pt>
                <c:pt idx="3876">
                  <c:v>43</c:v>
                </c:pt>
                <c:pt idx="3877">
                  <c:v>43</c:v>
                </c:pt>
                <c:pt idx="3878">
                  <c:v>43</c:v>
                </c:pt>
                <c:pt idx="3879">
                  <c:v>43</c:v>
                </c:pt>
                <c:pt idx="3880">
                  <c:v>43</c:v>
                </c:pt>
                <c:pt idx="3881">
                  <c:v>43</c:v>
                </c:pt>
                <c:pt idx="3882">
                  <c:v>43</c:v>
                </c:pt>
                <c:pt idx="3883">
                  <c:v>43</c:v>
                </c:pt>
                <c:pt idx="3884">
                  <c:v>43</c:v>
                </c:pt>
                <c:pt idx="3885">
                  <c:v>43</c:v>
                </c:pt>
                <c:pt idx="3886">
                  <c:v>43</c:v>
                </c:pt>
                <c:pt idx="3887">
                  <c:v>43</c:v>
                </c:pt>
                <c:pt idx="3888">
                  <c:v>43</c:v>
                </c:pt>
                <c:pt idx="3889">
                  <c:v>43</c:v>
                </c:pt>
                <c:pt idx="3890">
                  <c:v>43</c:v>
                </c:pt>
                <c:pt idx="3891">
                  <c:v>43</c:v>
                </c:pt>
                <c:pt idx="3892">
                  <c:v>43</c:v>
                </c:pt>
                <c:pt idx="3893">
                  <c:v>43</c:v>
                </c:pt>
                <c:pt idx="3894">
                  <c:v>43</c:v>
                </c:pt>
                <c:pt idx="3895">
                  <c:v>43</c:v>
                </c:pt>
                <c:pt idx="3896">
                  <c:v>43</c:v>
                </c:pt>
                <c:pt idx="3897">
                  <c:v>43</c:v>
                </c:pt>
                <c:pt idx="3898">
                  <c:v>43</c:v>
                </c:pt>
                <c:pt idx="3899">
                  <c:v>43</c:v>
                </c:pt>
                <c:pt idx="3900">
                  <c:v>43</c:v>
                </c:pt>
                <c:pt idx="3901">
                  <c:v>43</c:v>
                </c:pt>
                <c:pt idx="3902">
                  <c:v>43</c:v>
                </c:pt>
                <c:pt idx="3903">
                  <c:v>43</c:v>
                </c:pt>
                <c:pt idx="3904">
                  <c:v>43</c:v>
                </c:pt>
                <c:pt idx="3905">
                  <c:v>43</c:v>
                </c:pt>
                <c:pt idx="3906">
                  <c:v>43</c:v>
                </c:pt>
                <c:pt idx="3907">
                  <c:v>43</c:v>
                </c:pt>
                <c:pt idx="3908">
                  <c:v>43</c:v>
                </c:pt>
                <c:pt idx="3909">
                  <c:v>43</c:v>
                </c:pt>
                <c:pt idx="3910">
                  <c:v>43</c:v>
                </c:pt>
                <c:pt idx="3911">
                  <c:v>43</c:v>
                </c:pt>
                <c:pt idx="3912">
                  <c:v>44</c:v>
                </c:pt>
                <c:pt idx="3913">
                  <c:v>45</c:v>
                </c:pt>
                <c:pt idx="3914">
                  <c:v>45</c:v>
                </c:pt>
                <c:pt idx="3915">
                  <c:v>45</c:v>
                </c:pt>
                <c:pt idx="3916">
                  <c:v>45</c:v>
                </c:pt>
                <c:pt idx="3917">
                  <c:v>45</c:v>
                </c:pt>
                <c:pt idx="3918">
                  <c:v>45</c:v>
                </c:pt>
                <c:pt idx="3919">
                  <c:v>45</c:v>
                </c:pt>
                <c:pt idx="3920">
                  <c:v>45</c:v>
                </c:pt>
                <c:pt idx="3921">
                  <c:v>45</c:v>
                </c:pt>
                <c:pt idx="3922">
                  <c:v>45</c:v>
                </c:pt>
                <c:pt idx="3923">
                  <c:v>45</c:v>
                </c:pt>
                <c:pt idx="3924">
                  <c:v>45</c:v>
                </c:pt>
                <c:pt idx="3925">
                  <c:v>45</c:v>
                </c:pt>
                <c:pt idx="3926">
                  <c:v>45</c:v>
                </c:pt>
                <c:pt idx="3927">
                  <c:v>45</c:v>
                </c:pt>
                <c:pt idx="3928">
                  <c:v>45</c:v>
                </c:pt>
                <c:pt idx="3929">
                  <c:v>45</c:v>
                </c:pt>
                <c:pt idx="3930">
                  <c:v>45</c:v>
                </c:pt>
                <c:pt idx="3931">
                  <c:v>45</c:v>
                </c:pt>
                <c:pt idx="3932">
                  <c:v>45</c:v>
                </c:pt>
                <c:pt idx="3933">
                  <c:v>45</c:v>
                </c:pt>
                <c:pt idx="3934">
                  <c:v>45</c:v>
                </c:pt>
                <c:pt idx="3935">
                  <c:v>45</c:v>
                </c:pt>
                <c:pt idx="3936">
                  <c:v>45</c:v>
                </c:pt>
                <c:pt idx="3937">
                  <c:v>45</c:v>
                </c:pt>
                <c:pt idx="3938">
                  <c:v>45</c:v>
                </c:pt>
                <c:pt idx="3939">
                  <c:v>45</c:v>
                </c:pt>
                <c:pt idx="3940">
                  <c:v>45</c:v>
                </c:pt>
                <c:pt idx="3941">
                  <c:v>45</c:v>
                </c:pt>
                <c:pt idx="3942">
                  <c:v>45</c:v>
                </c:pt>
                <c:pt idx="3943">
                  <c:v>45</c:v>
                </c:pt>
                <c:pt idx="3944">
                  <c:v>45</c:v>
                </c:pt>
                <c:pt idx="3945">
                  <c:v>45</c:v>
                </c:pt>
                <c:pt idx="3946">
                  <c:v>45</c:v>
                </c:pt>
                <c:pt idx="3947">
                  <c:v>45</c:v>
                </c:pt>
                <c:pt idx="3948">
                  <c:v>45</c:v>
                </c:pt>
                <c:pt idx="3949">
                  <c:v>45</c:v>
                </c:pt>
                <c:pt idx="3950">
                  <c:v>45</c:v>
                </c:pt>
                <c:pt idx="3951">
                  <c:v>45</c:v>
                </c:pt>
                <c:pt idx="3952">
                  <c:v>45</c:v>
                </c:pt>
                <c:pt idx="3953">
                  <c:v>45</c:v>
                </c:pt>
                <c:pt idx="3954">
                  <c:v>45</c:v>
                </c:pt>
                <c:pt idx="3955">
                  <c:v>45</c:v>
                </c:pt>
                <c:pt idx="3956">
                  <c:v>45</c:v>
                </c:pt>
                <c:pt idx="3957">
                  <c:v>45</c:v>
                </c:pt>
                <c:pt idx="3958">
                  <c:v>45</c:v>
                </c:pt>
                <c:pt idx="3959">
                  <c:v>45</c:v>
                </c:pt>
                <c:pt idx="3960">
                  <c:v>45</c:v>
                </c:pt>
                <c:pt idx="3961">
                  <c:v>45</c:v>
                </c:pt>
                <c:pt idx="3962">
                  <c:v>45</c:v>
                </c:pt>
                <c:pt idx="3963">
                  <c:v>45</c:v>
                </c:pt>
                <c:pt idx="3964">
                  <c:v>45</c:v>
                </c:pt>
                <c:pt idx="3965">
                  <c:v>45</c:v>
                </c:pt>
                <c:pt idx="3966">
                  <c:v>45</c:v>
                </c:pt>
                <c:pt idx="3967">
                  <c:v>45</c:v>
                </c:pt>
                <c:pt idx="3968">
                  <c:v>45</c:v>
                </c:pt>
                <c:pt idx="3969">
                  <c:v>45</c:v>
                </c:pt>
                <c:pt idx="3970">
                  <c:v>45</c:v>
                </c:pt>
                <c:pt idx="3971">
                  <c:v>45</c:v>
                </c:pt>
                <c:pt idx="3972">
                  <c:v>45</c:v>
                </c:pt>
                <c:pt idx="3973">
                  <c:v>45</c:v>
                </c:pt>
                <c:pt idx="3974">
                  <c:v>45</c:v>
                </c:pt>
                <c:pt idx="3975">
                  <c:v>45</c:v>
                </c:pt>
                <c:pt idx="3976">
                  <c:v>45</c:v>
                </c:pt>
                <c:pt idx="3977">
                  <c:v>45</c:v>
                </c:pt>
                <c:pt idx="3978">
                  <c:v>45</c:v>
                </c:pt>
                <c:pt idx="3979">
                  <c:v>45</c:v>
                </c:pt>
                <c:pt idx="3980">
                  <c:v>45</c:v>
                </c:pt>
                <c:pt idx="3981">
                  <c:v>45</c:v>
                </c:pt>
                <c:pt idx="3982">
                  <c:v>45</c:v>
                </c:pt>
                <c:pt idx="3983">
                  <c:v>45</c:v>
                </c:pt>
                <c:pt idx="3984">
                  <c:v>45</c:v>
                </c:pt>
                <c:pt idx="3985">
                  <c:v>45</c:v>
                </c:pt>
                <c:pt idx="3986">
                  <c:v>45</c:v>
                </c:pt>
                <c:pt idx="3987">
                  <c:v>45</c:v>
                </c:pt>
                <c:pt idx="3988">
                  <c:v>45</c:v>
                </c:pt>
                <c:pt idx="3989">
                  <c:v>45</c:v>
                </c:pt>
                <c:pt idx="3990">
                  <c:v>45</c:v>
                </c:pt>
                <c:pt idx="3991">
                  <c:v>45</c:v>
                </c:pt>
                <c:pt idx="3992">
                  <c:v>45</c:v>
                </c:pt>
                <c:pt idx="3993">
                  <c:v>45</c:v>
                </c:pt>
                <c:pt idx="3994">
                  <c:v>45</c:v>
                </c:pt>
                <c:pt idx="3995">
                  <c:v>45</c:v>
                </c:pt>
                <c:pt idx="3996">
                  <c:v>45</c:v>
                </c:pt>
                <c:pt idx="3997">
                  <c:v>45</c:v>
                </c:pt>
                <c:pt idx="3998">
                  <c:v>45</c:v>
                </c:pt>
                <c:pt idx="3999">
                  <c:v>45</c:v>
                </c:pt>
                <c:pt idx="4000">
                  <c:v>45</c:v>
                </c:pt>
                <c:pt idx="4001">
                  <c:v>45</c:v>
                </c:pt>
                <c:pt idx="4002">
                  <c:v>45</c:v>
                </c:pt>
                <c:pt idx="4003">
                  <c:v>45</c:v>
                </c:pt>
                <c:pt idx="4004">
                  <c:v>45</c:v>
                </c:pt>
                <c:pt idx="4005">
                  <c:v>45</c:v>
                </c:pt>
                <c:pt idx="4006">
                  <c:v>45</c:v>
                </c:pt>
                <c:pt idx="4007">
                  <c:v>45</c:v>
                </c:pt>
                <c:pt idx="4008">
                  <c:v>45</c:v>
                </c:pt>
                <c:pt idx="4009">
                  <c:v>45</c:v>
                </c:pt>
                <c:pt idx="4010">
                  <c:v>45</c:v>
                </c:pt>
                <c:pt idx="4011">
                  <c:v>45</c:v>
                </c:pt>
                <c:pt idx="4012">
                  <c:v>45</c:v>
                </c:pt>
                <c:pt idx="4013">
                  <c:v>45</c:v>
                </c:pt>
                <c:pt idx="4014">
                  <c:v>45</c:v>
                </c:pt>
                <c:pt idx="4015">
                  <c:v>45</c:v>
                </c:pt>
                <c:pt idx="4016">
                  <c:v>45</c:v>
                </c:pt>
                <c:pt idx="4017">
                  <c:v>45</c:v>
                </c:pt>
                <c:pt idx="4018">
                  <c:v>45</c:v>
                </c:pt>
                <c:pt idx="4019">
                  <c:v>45</c:v>
                </c:pt>
                <c:pt idx="4020">
                  <c:v>45</c:v>
                </c:pt>
                <c:pt idx="4021">
                  <c:v>45</c:v>
                </c:pt>
                <c:pt idx="4022">
                  <c:v>45</c:v>
                </c:pt>
                <c:pt idx="4023">
                  <c:v>45</c:v>
                </c:pt>
                <c:pt idx="4024">
                  <c:v>45</c:v>
                </c:pt>
                <c:pt idx="4025">
                  <c:v>45</c:v>
                </c:pt>
                <c:pt idx="4026">
                  <c:v>45</c:v>
                </c:pt>
                <c:pt idx="4027">
                  <c:v>45</c:v>
                </c:pt>
                <c:pt idx="4028">
                  <c:v>45</c:v>
                </c:pt>
                <c:pt idx="4029">
                  <c:v>45</c:v>
                </c:pt>
                <c:pt idx="4030">
                  <c:v>45</c:v>
                </c:pt>
                <c:pt idx="4031">
                  <c:v>45</c:v>
                </c:pt>
                <c:pt idx="4032">
                  <c:v>45</c:v>
                </c:pt>
                <c:pt idx="4033">
                  <c:v>45</c:v>
                </c:pt>
                <c:pt idx="4034">
                  <c:v>45</c:v>
                </c:pt>
                <c:pt idx="4035">
                  <c:v>45</c:v>
                </c:pt>
                <c:pt idx="4036">
                  <c:v>45</c:v>
                </c:pt>
                <c:pt idx="4037">
                  <c:v>45</c:v>
                </c:pt>
                <c:pt idx="4038">
                  <c:v>45</c:v>
                </c:pt>
                <c:pt idx="4039">
                  <c:v>45</c:v>
                </c:pt>
                <c:pt idx="4040">
                  <c:v>45</c:v>
                </c:pt>
                <c:pt idx="4041">
                  <c:v>45</c:v>
                </c:pt>
                <c:pt idx="4042">
                  <c:v>45</c:v>
                </c:pt>
                <c:pt idx="4043">
                  <c:v>45</c:v>
                </c:pt>
                <c:pt idx="4044">
                  <c:v>45</c:v>
                </c:pt>
                <c:pt idx="4045">
                  <c:v>45</c:v>
                </c:pt>
                <c:pt idx="4046">
                  <c:v>45</c:v>
                </c:pt>
                <c:pt idx="4047">
                  <c:v>45</c:v>
                </c:pt>
                <c:pt idx="4048">
                  <c:v>45</c:v>
                </c:pt>
                <c:pt idx="4049">
                  <c:v>45</c:v>
                </c:pt>
                <c:pt idx="4050">
                  <c:v>45</c:v>
                </c:pt>
                <c:pt idx="4051">
                  <c:v>45</c:v>
                </c:pt>
                <c:pt idx="4052">
                  <c:v>45</c:v>
                </c:pt>
                <c:pt idx="4053">
                  <c:v>45</c:v>
                </c:pt>
                <c:pt idx="4054">
                  <c:v>45</c:v>
                </c:pt>
                <c:pt idx="4055">
                  <c:v>45</c:v>
                </c:pt>
                <c:pt idx="4056">
                  <c:v>45</c:v>
                </c:pt>
                <c:pt idx="4057">
                  <c:v>45</c:v>
                </c:pt>
                <c:pt idx="4058">
                  <c:v>45</c:v>
                </c:pt>
                <c:pt idx="4059">
                  <c:v>45</c:v>
                </c:pt>
                <c:pt idx="4060">
                  <c:v>45</c:v>
                </c:pt>
                <c:pt idx="4061">
                  <c:v>45</c:v>
                </c:pt>
                <c:pt idx="4062">
                  <c:v>45</c:v>
                </c:pt>
                <c:pt idx="4063">
                  <c:v>45</c:v>
                </c:pt>
                <c:pt idx="4064">
                  <c:v>45</c:v>
                </c:pt>
                <c:pt idx="4065">
                  <c:v>45</c:v>
                </c:pt>
                <c:pt idx="4066">
                  <c:v>45</c:v>
                </c:pt>
                <c:pt idx="4067">
                  <c:v>45</c:v>
                </c:pt>
                <c:pt idx="4068">
                  <c:v>45</c:v>
                </c:pt>
                <c:pt idx="4069">
                  <c:v>45</c:v>
                </c:pt>
                <c:pt idx="4070">
                  <c:v>45</c:v>
                </c:pt>
                <c:pt idx="4071">
                  <c:v>45</c:v>
                </c:pt>
                <c:pt idx="4072">
                  <c:v>45</c:v>
                </c:pt>
                <c:pt idx="4073">
                  <c:v>45</c:v>
                </c:pt>
                <c:pt idx="4074">
                  <c:v>45</c:v>
                </c:pt>
                <c:pt idx="4075">
                  <c:v>45</c:v>
                </c:pt>
                <c:pt idx="4076">
                  <c:v>45</c:v>
                </c:pt>
                <c:pt idx="4077">
                  <c:v>45</c:v>
                </c:pt>
                <c:pt idx="4078">
                  <c:v>45</c:v>
                </c:pt>
                <c:pt idx="4079">
                  <c:v>45</c:v>
                </c:pt>
                <c:pt idx="4080">
                  <c:v>45</c:v>
                </c:pt>
                <c:pt idx="4081">
                  <c:v>45</c:v>
                </c:pt>
                <c:pt idx="4082">
                  <c:v>45</c:v>
                </c:pt>
                <c:pt idx="4083">
                  <c:v>45</c:v>
                </c:pt>
                <c:pt idx="4084">
                  <c:v>45</c:v>
                </c:pt>
                <c:pt idx="4085">
                  <c:v>45</c:v>
                </c:pt>
                <c:pt idx="4086">
                  <c:v>45</c:v>
                </c:pt>
                <c:pt idx="4087">
                  <c:v>45</c:v>
                </c:pt>
                <c:pt idx="4088">
                  <c:v>45</c:v>
                </c:pt>
                <c:pt idx="4089">
                  <c:v>45</c:v>
                </c:pt>
                <c:pt idx="4090">
                  <c:v>45</c:v>
                </c:pt>
                <c:pt idx="4091">
                  <c:v>45</c:v>
                </c:pt>
                <c:pt idx="4092">
                  <c:v>45</c:v>
                </c:pt>
                <c:pt idx="4093">
                  <c:v>45</c:v>
                </c:pt>
                <c:pt idx="4094">
                  <c:v>45</c:v>
                </c:pt>
                <c:pt idx="4095">
                  <c:v>45</c:v>
                </c:pt>
                <c:pt idx="4096">
                  <c:v>45</c:v>
                </c:pt>
                <c:pt idx="4097">
                  <c:v>45</c:v>
                </c:pt>
                <c:pt idx="4098">
                  <c:v>45</c:v>
                </c:pt>
                <c:pt idx="4099">
                  <c:v>45</c:v>
                </c:pt>
                <c:pt idx="4100">
                  <c:v>45</c:v>
                </c:pt>
                <c:pt idx="4101">
                  <c:v>45</c:v>
                </c:pt>
                <c:pt idx="4102">
                  <c:v>45</c:v>
                </c:pt>
                <c:pt idx="4103">
                  <c:v>45</c:v>
                </c:pt>
                <c:pt idx="4104">
                  <c:v>45</c:v>
                </c:pt>
                <c:pt idx="4105">
                  <c:v>45</c:v>
                </c:pt>
                <c:pt idx="4106">
                  <c:v>45</c:v>
                </c:pt>
                <c:pt idx="4107">
                  <c:v>45</c:v>
                </c:pt>
                <c:pt idx="4108">
                  <c:v>45</c:v>
                </c:pt>
                <c:pt idx="4109">
                  <c:v>45</c:v>
                </c:pt>
                <c:pt idx="4110">
                  <c:v>45</c:v>
                </c:pt>
                <c:pt idx="4111">
                  <c:v>45</c:v>
                </c:pt>
                <c:pt idx="4112">
                  <c:v>45</c:v>
                </c:pt>
                <c:pt idx="4113">
                  <c:v>45</c:v>
                </c:pt>
                <c:pt idx="4114">
                  <c:v>45</c:v>
                </c:pt>
                <c:pt idx="4115">
                  <c:v>45</c:v>
                </c:pt>
                <c:pt idx="4116">
                  <c:v>45</c:v>
                </c:pt>
                <c:pt idx="4117">
                  <c:v>45</c:v>
                </c:pt>
                <c:pt idx="4118">
                  <c:v>45</c:v>
                </c:pt>
                <c:pt idx="4119">
                  <c:v>45</c:v>
                </c:pt>
                <c:pt idx="4120">
                  <c:v>45</c:v>
                </c:pt>
                <c:pt idx="4121">
                  <c:v>45</c:v>
                </c:pt>
                <c:pt idx="4122">
                  <c:v>45</c:v>
                </c:pt>
                <c:pt idx="4123">
                  <c:v>45</c:v>
                </c:pt>
                <c:pt idx="4124">
                  <c:v>45</c:v>
                </c:pt>
                <c:pt idx="4125">
                  <c:v>45</c:v>
                </c:pt>
                <c:pt idx="4126">
                  <c:v>45</c:v>
                </c:pt>
                <c:pt idx="4127">
                  <c:v>45</c:v>
                </c:pt>
                <c:pt idx="4128">
                  <c:v>45</c:v>
                </c:pt>
                <c:pt idx="4129">
                  <c:v>45</c:v>
                </c:pt>
                <c:pt idx="4130">
                  <c:v>45</c:v>
                </c:pt>
                <c:pt idx="4131">
                  <c:v>45</c:v>
                </c:pt>
                <c:pt idx="4132">
                  <c:v>45</c:v>
                </c:pt>
                <c:pt idx="4133">
                  <c:v>45</c:v>
                </c:pt>
                <c:pt idx="4134">
                  <c:v>45</c:v>
                </c:pt>
                <c:pt idx="4135">
                  <c:v>45</c:v>
                </c:pt>
                <c:pt idx="4136">
                  <c:v>45</c:v>
                </c:pt>
                <c:pt idx="4137">
                  <c:v>45</c:v>
                </c:pt>
                <c:pt idx="4138">
                  <c:v>45</c:v>
                </c:pt>
                <c:pt idx="4139">
                  <c:v>45</c:v>
                </c:pt>
                <c:pt idx="4140">
                  <c:v>45</c:v>
                </c:pt>
                <c:pt idx="4141">
                  <c:v>45</c:v>
                </c:pt>
                <c:pt idx="4142">
                  <c:v>45</c:v>
                </c:pt>
                <c:pt idx="4143">
                  <c:v>45</c:v>
                </c:pt>
                <c:pt idx="4144">
                  <c:v>45</c:v>
                </c:pt>
                <c:pt idx="4145">
                  <c:v>45</c:v>
                </c:pt>
                <c:pt idx="4146">
                  <c:v>45</c:v>
                </c:pt>
                <c:pt idx="4147">
                  <c:v>45</c:v>
                </c:pt>
                <c:pt idx="4148">
                  <c:v>45</c:v>
                </c:pt>
                <c:pt idx="4149">
                  <c:v>45</c:v>
                </c:pt>
                <c:pt idx="4150">
                  <c:v>45</c:v>
                </c:pt>
                <c:pt idx="4151">
                  <c:v>45</c:v>
                </c:pt>
                <c:pt idx="4152">
                  <c:v>45</c:v>
                </c:pt>
                <c:pt idx="4153">
                  <c:v>45</c:v>
                </c:pt>
                <c:pt idx="4154">
                  <c:v>45</c:v>
                </c:pt>
                <c:pt idx="4155">
                  <c:v>45</c:v>
                </c:pt>
                <c:pt idx="4156">
                  <c:v>45</c:v>
                </c:pt>
                <c:pt idx="4157">
                  <c:v>45</c:v>
                </c:pt>
                <c:pt idx="4158">
                  <c:v>45</c:v>
                </c:pt>
                <c:pt idx="4159">
                  <c:v>45</c:v>
                </c:pt>
                <c:pt idx="4160">
                  <c:v>45</c:v>
                </c:pt>
                <c:pt idx="4161">
                  <c:v>45</c:v>
                </c:pt>
                <c:pt idx="4162">
                  <c:v>45</c:v>
                </c:pt>
                <c:pt idx="4163">
                  <c:v>45</c:v>
                </c:pt>
                <c:pt idx="4164">
                  <c:v>45</c:v>
                </c:pt>
                <c:pt idx="4165">
                  <c:v>45</c:v>
                </c:pt>
                <c:pt idx="4166">
                  <c:v>45</c:v>
                </c:pt>
                <c:pt idx="4167">
                  <c:v>45</c:v>
                </c:pt>
                <c:pt idx="4168">
                  <c:v>45</c:v>
                </c:pt>
                <c:pt idx="4169">
                  <c:v>45</c:v>
                </c:pt>
                <c:pt idx="4170">
                  <c:v>45</c:v>
                </c:pt>
                <c:pt idx="4171">
                  <c:v>45</c:v>
                </c:pt>
                <c:pt idx="4172">
                  <c:v>45</c:v>
                </c:pt>
                <c:pt idx="4173">
                  <c:v>45</c:v>
                </c:pt>
                <c:pt idx="4174">
                  <c:v>45</c:v>
                </c:pt>
                <c:pt idx="4175">
                  <c:v>45</c:v>
                </c:pt>
                <c:pt idx="4176">
                  <c:v>45</c:v>
                </c:pt>
                <c:pt idx="4177">
                  <c:v>45</c:v>
                </c:pt>
                <c:pt idx="4178">
                  <c:v>45</c:v>
                </c:pt>
                <c:pt idx="4179">
                  <c:v>45</c:v>
                </c:pt>
                <c:pt idx="4180">
                  <c:v>45</c:v>
                </c:pt>
                <c:pt idx="4181">
                  <c:v>45</c:v>
                </c:pt>
                <c:pt idx="4182">
                  <c:v>45</c:v>
                </c:pt>
                <c:pt idx="4183">
                  <c:v>45</c:v>
                </c:pt>
                <c:pt idx="4184">
                  <c:v>45</c:v>
                </c:pt>
                <c:pt idx="4185">
                  <c:v>45</c:v>
                </c:pt>
                <c:pt idx="4186">
                  <c:v>45</c:v>
                </c:pt>
                <c:pt idx="4187">
                  <c:v>45</c:v>
                </c:pt>
                <c:pt idx="4188">
                  <c:v>45</c:v>
                </c:pt>
                <c:pt idx="4189">
                  <c:v>45</c:v>
                </c:pt>
                <c:pt idx="4190">
                  <c:v>45</c:v>
                </c:pt>
                <c:pt idx="4191">
                  <c:v>45</c:v>
                </c:pt>
                <c:pt idx="4192">
                  <c:v>45</c:v>
                </c:pt>
                <c:pt idx="4193">
                  <c:v>45</c:v>
                </c:pt>
                <c:pt idx="4194">
                  <c:v>45</c:v>
                </c:pt>
                <c:pt idx="4195">
                  <c:v>45</c:v>
                </c:pt>
                <c:pt idx="4196">
                  <c:v>45</c:v>
                </c:pt>
                <c:pt idx="4197">
                  <c:v>45</c:v>
                </c:pt>
                <c:pt idx="4198">
                  <c:v>45</c:v>
                </c:pt>
                <c:pt idx="4199">
                  <c:v>45</c:v>
                </c:pt>
                <c:pt idx="4200">
                  <c:v>45</c:v>
                </c:pt>
                <c:pt idx="4201">
                  <c:v>45</c:v>
                </c:pt>
                <c:pt idx="4202">
                  <c:v>45</c:v>
                </c:pt>
                <c:pt idx="4203">
                  <c:v>45</c:v>
                </c:pt>
                <c:pt idx="4204">
                  <c:v>45</c:v>
                </c:pt>
                <c:pt idx="4205">
                  <c:v>45</c:v>
                </c:pt>
                <c:pt idx="4206">
                  <c:v>45</c:v>
                </c:pt>
                <c:pt idx="4207">
                  <c:v>45</c:v>
                </c:pt>
                <c:pt idx="4208">
                  <c:v>45</c:v>
                </c:pt>
                <c:pt idx="4209">
                  <c:v>45</c:v>
                </c:pt>
                <c:pt idx="4210">
                  <c:v>45</c:v>
                </c:pt>
                <c:pt idx="4211">
                  <c:v>45</c:v>
                </c:pt>
                <c:pt idx="4212">
                  <c:v>45</c:v>
                </c:pt>
                <c:pt idx="4213">
                  <c:v>45</c:v>
                </c:pt>
                <c:pt idx="4214">
                  <c:v>45</c:v>
                </c:pt>
                <c:pt idx="4215">
                  <c:v>45</c:v>
                </c:pt>
                <c:pt idx="4216">
                  <c:v>45</c:v>
                </c:pt>
                <c:pt idx="4217">
                  <c:v>45</c:v>
                </c:pt>
                <c:pt idx="4218">
                  <c:v>45</c:v>
                </c:pt>
                <c:pt idx="4219">
                  <c:v>45</c:v>
                </c:pt>
                <c:pt idx="4220">
                  <c:v>45</c:v>
                </c:pt>
                <c:pt idx="4221">
                  <c:v>45</c:v>
                </c:pt>
                <c:pt idx="4222">
                  <c:v>45</c:v>
                </c:pt>
                <c:pt idx="4223">
                  <c:v>45</c:v>
                </c:pt>
                <c:pt idx="4224">
                  <c:v>45</c:v>
                </c:pt>
                <c:pt idx="4225">
                  <c:v>45</c:v>
                </c:pt>
                <c:pt idx="4226">
                  <c:v>45</c:v>
                </c:pt>
                <c:pt idx="4227">
                  <c:v>45</c:v>
                </c:pt>
                <c:pt idx="4228">
                  <c:v>45</c:v>
                </c:pt>
                <c:pt idx="4229">
                  <c:v>45</c:v>
                </c:pt>
                <c:pt idx="4230">
                  <c:v>45</c:v>
                </c:pt>
                <c:pt idx="4231">
                  <c:v>45</c:v>
                </c:pt>
                <c:pt idx="4232">
                  <c:v>45</c:v>
                </c:pt>
                <c:pt idx="4233">
                  <c:v>45</c:v>
                </c:pt>
                <c:pt idx="4234">
                  <c:v>45</c:v>
                </c:pt>
                <c:pt idx="4235">
                  <c:v>45</c:v>
                </c:pt>
                <c:pt idx="4236">
                  <c:v>45</c:v>
                </c:pt>
                <c:pt idx="4237">
                  <c:v>45</c:v>
                </c:pt>
                <c:pt idx="4238">
                  <c:v>45</c:v>
                </c:pt>
                <c:pt idx="4239">
                  <c:v>45</c:v>
                </c:pt>
                <c:pt idx="4240">
                  <c:v>45</c:v>
                </c:pt>
                <c:pt idx="4241">
                  <c:v>45</c:v>
                </c:pt>
                <c:pt idx="4242">
                  <c:v>45</c:v>
                </c:pt>
                <c:pt idx="4243">
                  <c:v>45</c:v>
                </c:pt>
                <c:pt idx="4244">
                  <c:v>45</c:v>
                </c:pt>
                <c:pt idx="4245">
                  <c:v>45</c:v>
                </c:pt>
                <c:pt idx="4246">
                  <c:v>45</c:v>
                </c:pt>
                <c:pt idx="4247">
                  <c:v>45</c:v>
                </c:pt>
                <c:pt idx="4248">
                  <c:v>45</c:v>
                </c:pt>
                <c:pt idx="4249">
                  <c:v>45</c:v>
                </c:pt>
                <c:pt idx="4250">
                  <c:v>45</c:v>
                </c:pt>
                <c:pt idx="4251">
                  <c:v>45</c:v>
                </c:pt>
                <c:pt idx="4252">
                  <c:v>45</c:v>
                </c:pt>
                <c:pt idx="4253">
                  <c:v>45</c:v>
                </c:pt>
                <c:pt idx="4254">
                  <c:v>45</c:v>
                </c:pt>
                <c:pt idx="4255">
                  <c:v>45</c:v>
                </c:pt>
                <c:pt idx="4256">
                  <c:v>45</c:v>
                </c:pt>
                <c:pt idx="4257">
                  <c:v>45</c:v>
                </c:pt>
                <c:pt idx="4258">
                  <c:v>45</c:v>
                </c:pt>
                <c:pt idx="4259">
                  <c:v>45</c:v>
                </c:pt>
                <c:pt idx="4260">
                  <c:v>45</c:v>
                </c:pt>
                <c:pt idx="4261">
                  <c:v>45</c:v>
                </c:pt>
                <c:pt idx="4262">
                  <c:v>45</c:v>
                </c:pt>
                <c:pt idx="4263">
                  <c:v>45</c:v>
                </c:pt>
                <c:pt idx="4264">
                  <c:v>45</c:v>
                </c:pt>
                <c:pt idx="4265">
                  <c:v>45</c:v>
                </c:pt>
                <c:pt idx="4266">
                  <c:v>45</c:v>
                </c:pt>
                <c:pt idx="4267">
                  <c:v>45</c:v>
                </c:pt>
                <c:pt idx="4268">
                  <c:v>45</c:v>
                </c:pt>
                <c:pt idx="4269">
                  <c:v>45</c:v>
                </c:pt>
                <c:pt idx="4270">
                  <c:v>45</c:v>
                </c:pt>
                <c:pt idx="4271">
                  <c:v>45</c:v>
                </c:pt>
                <c:pt idx="4272">
                  <c:v>45</c:v>
                </c:pt>
                <c:pt idx="4273">
                  <c:v>45</c:v>
                </c:pt>
                <c:pt idx="4274">
                  <c:v>45</c:v>
                </c:pt>
                <c:pt idx="4275">
                  <c:v>45</c:v>
                </c:pt>
                <c:pt idx="4276">
                  <c:v>45</c:v>
                </c:pt>
                <c:pt idx="4277">
                  <c:v>45</c:v>
                </c:pt>
                <c:pt idx="4278">
                  <c:v>45</c:v>
                </c:pt>
                <c:pt idx="4279">
                  <c:v>45</c:v>
                </c:pt>
                <c:pt idx="4280">
                  <c:v>45</c:v>
                </c:pt>
                <c:pt idx="4281">
                  <c:v>45</c:v>
                </c:pt>
                <c:pt idx="4282">
                  <c:v>45</c:v>
                </c:pt>
                <c:pt idx="4283">
                  <c:v>45</c:v>
                </c:pt>
                <c:pt idx="4284">
                  <c:v>45</c:v>
                </c:pt>
                <c:pt idx="4285">
                  <c:v>45</c:v>
                </c:pt>
                <c:pt idx="4286">
                  <c:v>45</c:v>
                </c:pt>
                <c:pt idx="4287">
                  <c:v>45</c:v>
                </c:pt>
                <c:pt idx="4288">
                  <c:v>45</c:v>
                </c:pt>
                <c:pt idx="4289">
                  <c:v>45</c:v>
                </c:pt>
                <c:pt idx="4290">
                  <c:v>45</c:v>
                </c:pt>
                <c:pt idx="4291">
                  <c:v>45</c:v>
                </c:pt>
                <c:pt idx="4292">
                  <c:v>45</c:v>
                </c:pt>
                <c:pt idx="4293">
                  <c:v>45</c:v>
                </c:pt>
                <c:pt idx="4294">
                  <c:v>45</c:v>
                </c:pt>
                <c:pt idx="4295">
                  <c:v>45</c:v>
                </c:pt>
                <c:pt idx="4296">
                  <c:v>45</c:v>
                </c:pt>
                <c:pt idx="4297">
                  <c:v>45</c:v>
                </c:pt>
                <c:pt idx="4298">
                  <c:v>45</c:v>
                </c:pt>
                <c:pt idx="4299">
                  <c:v>45</c:v>
                </c:pt>
                <c:pt idx="4300">
                  <c:v>45</c:v>
                </c:pt>
                <c:pt idx="4301">
                  <c:v>45</c:v>
                </c:pt>
                <c:pt idx="4302">
                  <c:v>45</c:v>
                </c:pt>
                <c:pt idx="4303">
                  <c:v>45</c:v>
                </c:pt>
                <c:pt idx="4304">
                  <c:v>45</c:v>
                </c:pt>
                <c:pt idx="4305">
                  <c:v>45</c:v>
                </c:pt>
                <c:pt idx="4306">
                  <c:v>45</c:v>
                </c:pt>
                <c:pt idx="4307">
                  <c:v>45</c:v>
                </c:pt>
                <c:pt idx="4308">
                  <c:v>45</c:v>
                </c:pt>
                <c:pt idx="4309">
                  <c:v>45</c:v>
                </c:pt>
                <c:pt idx="4310">
                  <c:v>45</c:v>
                </c:pt>
                <c:pt idx="4311">
                  <c:v>45</c:v>
                </c:pt>
                <c:pt idx="4312">
                  <c:v>45</c:v>
                </c:pt>
                <c:pt idx="4313">
                  <c:v>45</c:v>
                </c:pt>
                <c:pt idx="4314">
                  <c:v>45</c:v>
                </c:pt>
                <c:pt idx="4315">
                  <c:v>45</c:v>
                </c:pt>
                <c:pt idx="4316">
                  <c:v>45</c:v>
                </c:pt>
                <c:pt idx="4317">
                  <c:v>45</c:v>
                </c:pt>
                <c:pt idx="4318">
                  <c:v>45</c:v>
                </c:pt>
                <c:pt idx="4319">
                  <c:v>45</c:v>
                </c:pt>
                <c:pt idx="4320">
                  <c:v>45</c:v>
                </c:pt>
                <c:pt idx="4321">
                  <c:v>45</c:v>
                </c:pt>
                <c:pt idx="4322">
                  <c:v>45</c:v>
                </c:pt>
                <c:pt idx="4323">
                  <c:v>45</c:v>
                </c:pt>
                <c:pt idx="4324">
                  <c:v>45</c:v>
                </c:pt>
                <c:pt idx="4325">
                  <c:v>45</c:v>
                </c:pt>
                <c:pt idx="4326">
                  <c:v>45</c:v>
                </c:pt>
                <c:pt idx="4327">
                  <c:v>45</c:v>
                </c:pt>
                <c:pt idx="4328">
                  <c:v>45</c:v>
                </c:pt>
                <c:pt idx="4329">
                  <c:v>45</c:v>
                </c:pt>
                <c:pt idx="4330">
                  <c:v>45</c:v>
                </c:pt>
                <c:pt idx="4331">
                  <c:v>45</c:v>
                </c:pt>
                <c:pt idx="4332">
                  <c:v>45</c:v>
                </c:pt>
                <c:pt idx="4333">
                  <c:v>45</c:v>
                </c:pt>
                <c:pt idx="4334">
                  <c:v>45</c:v>
                </c:pt>
                <c:pt idx="4335">
                  <c:v>45</c:v>
                </c:pt>
                <c:pt idx="4336">
                  <c:v>45</c:v>
                </c:pt>
                <c:pt idx="4337">
                  <c:v>45</c:v>
                </c:pt>
                <c:pt idx="4338">
                  <c:v>45</c:v>
                </c:pt>
                <c:pt idx="4339">
                  <c:v>45</c:v>
                </c:pt>
                <c:pt idx="4340">
                  <c:v>45</c:v>
                </c:pt>
                <c:pt idx="4341">
                  <c:v>45</c:v>
                </c:pt>
                <c:pt idx="4342">
                  <c:v>45</c:v>
                </c:pt>
                <c:pt idx="4343">
                  <c:v>45</c:v>
                </c:pt>
                <c:pt idx="4344">
                  <c:v>45</c:v>
                </c:pt>
                <c:pt idx="4345">
                  <c:v>45</c:v>
                </c:pt>
                <c:pt idx="4346">
                  <c:v>45</c:v>
                </c:pt>
                <c:pt idx="4347">
                  <c:v>45</c:v>
                </c:pt>
                <c:pt idx="4348">
                  <c:v>45</c:v>
                </c:pt>
                <c:pt idx="4349">
                  <c:v>45</c:v>
                </c:pt>
                <c:pt idx="4350">
                  <c:v>45</c:v>
                </c:pt>
                <c:pt idx="4351">
                  <c:v>45</c:v>
                </c:pt>
                <c:pt idx="4352">
                  <c:v>45</c:v>
                </c:pt>
                <c:pt idx="4353">
                  <c:v>45</c:v>
                </c:pt>
                <c:pt idx="4354">
                  <c:v>45</c:v>
                </c:pt>
                <c:pt idx="4355">
                  <c:v>45</c:v>
                </c:pt>
                <c:pt idx="4356">
                  <c:v>45</c:v>
                </c:pt>
                <c:pt idx="4357">
                  <c:v>45</c:v>
                </c:pt>
                <c:pt idx="4358">
                  <c:v>45</c:v>
                </c:pt>
                <c:pt idx="4359">
                  <c:v>45</c:v>
                </c:pt>
                <c:pt idx="4360">
                  <c:v>45</c:v>
                </c:pt>
                <c:pt idx="4361">
                  <c:v>45</c:v>
                </c:pt>
                <c:pt idx="4362">
                  <c:v>45</c:v>
                </c:pt>
                <c:pt idx="4363">
                  <c:v>45</c:v>
                </c:pt>
                <c:pt idx="4364">
                  <c:v>45</c:v>
                </c:pt>
                <c:pt idx="4365">
                  <c:v>45</c:v>
                </c:pt>
                <c:pt idx="4366">
                  <c:v>45</c:v>
                </c:pt>
                <c:pt idx="4367">
                  <c:v>45</c:v>
                </c:pt>
                <c:pt idx="4368">
                  <c:v>45</c:v>
                </c:pt>
                <c:pt idx="4369">
                  <c:v>45</c:v>
                </c:pt>
                <c:pt idx="4370">
                  <c:v>45</c:v>
                </c:pt>
                <c:pt idx="4371">
                  <c:v>45</c:v>
                </c:pt>
                <c:pt idx="4372">
                  <c:v>45</c:v>
                </c:pt>
                <c:pt idx="4373">
                  <c:v>45</c:v>
                </c:pt>
                <c:pt idx="4374">
                  <c:v>45</c:v>
                </c:pt>
                <c:pt idx="4375">
                  <c:v>45</c:v>
                </c:pt>
                <c:pt idx="4376">
                  <c:v>45</c:v>
                </c:pt>
                <c:pt idx="4377">
                  <c:v>45</c:v>
                </c:pt>
                <c:pt idx="4378">
                  <c:v>45</c:v>
                </c:pt>
                <c:pt idx="4379">
                  <c:v>45</c:v>
                </c:pt>
                <c:pt idx="4380">
                  <c:v>45</c:v>
                </c:pt>
                <c:pt idx="4381">
                  <c:v>45</c:v>
                </c:pt>
                <c:pt idx="4382">
                  <c:v>45</c:v>
                </c:pt>
                <c:pt idx="4383">
                  <c:v>45</c:v>
                </c:pt>
                <c:pt idx="4384">
                  <c:v>45</c:v>
                </c:pt>
                <c:pt idx="4385">
                  <c:v>45</c:v>
                </c:pt>
                <c:pt idx="4386">
                  <c:v>45</c:v>
                </c:pt>
                <c:pt idx="4387">
                  <c:v>45</c:v>
                </c:pt>
                <c:pt idx="4388">
                  <c:v>45</c:v>
                </c:pt>
                <c:pt idx="4389">
                  <c:v>45</c:v>
                </c:pt>
                <c:pt idx="4390">
                  <c:v>45</c:v>
                </c:pt>
                <c:pt idx="4391">
                  <c:v>45</c:v>
                </c:pt>
                <c:pt idx="4392">
                  <c:v>45</c:v>
                </c:pt>
                <c:pt idx="4393">
                  <c:v>45</c:v>
                </c:pt>
                <c:pt idx="4394">
                  <c:v>45</c:v>
                </c:pt>
                <c:pt idx="4395">
                  <c:v>45</c:v>
                </c:pt>
                <c:pt idx="4396">
                  <c:v>45</c:v>
                </c:pt>
                <c:pt idx="4397">
                  <c:v>45</c:v>
                </c:pt>
                <c:pt idx="4398">
                  <c:v>45</c:v>
                </c:pt>
                <c:pt idx="4399">
                  <c:v>45</c:v>
                </c:pt>
                <c:pt idx="4400">
                  <c:v>45</c:v>
                </c:pt>
                <c:pt idx="4401">
                  <c:v>45</c:v>
                </c:pt>
                <c:pt idx="4402">
                  <c:v>45</c:v>
                </c:pt>
                <c:pt idx="4403">
                  <c:v>45</c:v>
                </c:pt>
                <c:pt idx="4404">
                  <c:v>45</c:v>
                </c:pt>
                <c:pt idx="4405">
                  <c:v>45</c:v>
                </c:pt>
                <c:pt idx="4406">
                  <c:v>45</c:v>
                </c:pt>
                <c:pt idx="4407">
                  <c:v>45</c:v>
                </c:pt>
                <c:pt idx="4408">
                  <c:v>45</c:v>
                </c:pt>
                <c:pt idx="4409">
                  <c:v>45</c:v>
                </c:pt>
                <c:pt idx="4410">
                  <c:v>45</c:v>
                </c:pt>
                <c:pt idx="4411">
                  <c:v>45</c:v>
                </c:pt>
                <c:pt idx="4412">
                  <c:v>45</c:v>
                </c:pt>
                <c:pt idx="4413">
                  <c:v>45</c:v>
                </c:pt>
                <c:pt idx="4414">
                  <c:v>45</c:v>
                </c:pt>
                <c:pt idx="4415">
                  <c:v>45</c:v>
                </c:pt>
                <c:pt idx="4416">
                  <c:v>45</c:v>
                </c:pt>
                <c:pt idx="4417">
                  <c:v>45</c:v>
                </c:pt>
                <c:pt idx="4418">
                  <c:v>45</c:v>
                </c:pt>
                <c:pt idx="4419">
                  <c:v>45</c:v>
                </c:pt>
                <c:pt idx="4420">
                  <c:v>45</c:v>
                </c:pt>
                <c:pt idx="4421">
                  <c:v>45</c:v>
                </c:pt>
                <c:pt idx="4422">
                  <c:v>45</c:v>
                </c:pt>
                <c:pt idx="4423">
                  <c:v>45</c:v>
                </c:pt>
                <c:pt idx="4424">
                  <c:v>45</c:v>
                </c:pt>
                <c:pt idx="4425">
                  <c:v>45</c:v>
                </c:pt>
                <c:pt idx="4426">
                  <c:v>45</c:v>
                </c:pt>
                <c:pt idx="4427">
                  <c:v>45</c:v>
                </c:pt>
                <c:pt idx="4428">
                  <c:v>45</c:v>
                </c:pt>
                <c:pt idx="4429">
                  <c:v>45</c:v>
                </c:pt>
                <c:pt idx="4430">
                  <c:v>45</c:v>
                </c:pt>
                <c:pt idx="4431">
                  <c:v>45</c:v>
                </c:pt>
                <c:pt idx="4432">
                  <c:v>45</c:v>
                </c:pt>
                <c:pt idx="4433">
                  <c:v>45</c:v>
                </c:pt>
                <c:pt idx="4434">
                  <c:v>45</c:v>
                </c:pt>
                <c:pt idx="4435">
                  <c:v>45</c:v>
                </c:pt>
                <c:pt idx="4436">
                  <c:v>45</c:v>
                </c:pt>
                <c:pt idx="4437">
                  <c:v>45</c:v>
                </c:pt>
                <c:pt idx="4438">
                  <c:v>45</c:v>
                </c:pt>
                <c:pt idx="4439">
                  <c:v>45</c:v>
                </c:pt>
                <c:pt idx="4440">
                  <c:v>45</c:v>
                </c:pt>
                <c:pt idx="4441">
                  <c:v>45</c:v>
                </c:pt>
                <c:pt idx="4442">
                  <c:v>45</c:v>
                </c:pt>
                <c:pt idx="4443">
                  <c:v>45</c:v>
                </c:pt>
                <c:pt idx="4444">
                  <c:v>45</c:v>
                </c:pt>
                <c:pt idx="4445">
                  <c:v>45</c:v>
                </c:pt>
                <c:pt idx="4446">
                  <c:v>45</c:v>
                </c:pt>
                <c:pt idx="4447">
                  <c:v>45</c:v>
                </c:pt>
                <c:pt idx="4448">
                  <c:v>45</c:v>
                </c:pt>
                <c:pt idx="4449">
                  <c:v>45</c:v>
                </c:pt>
                <c:pt idx="4450">
                  <c:v>45</c:v>
                </c:pt>
                <c:pt idx="4451">
                  <c:v>45</c:v>
                </c:pt>
                <c:pt idx="4452">
                  <c:v>45</c:v>
                </c:pt>
                <c:pt idx="4453">
                  <c:v>45</c:v>
                </c:pt>
                <c:pt idx="4454">
                  <c:v>45</c:v>
                </c:pt>
                <c:pt idx="4455">
                  <c:v>45</c:v>
                </c:pt>
                <c:pt idx="4456">
                  <c:v>45</c:v>
                </c:pt>
                <c:pt idx="4457">
                  <c:v>45</c:v>
                </c:pt>
                <c:pt idx="4458">
                  <c:v>45</c:v>
                </c:pt>
                <c:pt idx="4459">
                  <c:v>45</c:v>
                </c:pt>
                <c:pt idx="4460">
                  <c:v>45</c:v>
                </c:pt>
                <c:pt idx="4461">
                  <c:v>45</c:v>
                </c:pt>
                <c:pt idx="4462">
                  <c:v>45</c:v>
                </c:pt>
                <c:pt idx="4463">
                  <c:v>45</c:v>
                </c:pt>
                <c:pt idx="4464">
                  <c:v>45</c:v>
                </c:pt>
                <c:pt idx="4465">
                  <c:v>45</c:v>
                </c:pt>
                <c:pt idx="4466">
                  <c:v>45</c:v>
                </c:pt>
                <c:pt idx="4467">
                  <c:v>45</c:v>
                </c:pt>
                <c:pt idx="4468">
                  <c:v>45</c:v>
                </c:pt>
                <c:pt idx="4469">
                  <c:v>45</c:v>
                </c:pt>
                <c:pt idx="4470">
                  <c:v>45</c:v>
                </c:pt>
                <c:pt idx="4471">
                  <c:v>45</c:v>
                </c:pt>
                <c:pt idx="4472">
                  <c:v>45</c:v>
                </c:pt>
                <c:pt idx="4473">
                  <c:v>45</c:v>
                </c:pt>
                <c:pt idx="4474">
                  <c:v>45</c:v>
                </c:pt>
                <c:pt idx="4475">
                  <c:v>45</c:v>
                </c:pt>
                <c:pt idx="4476">
                  <c:v>45</c:v>
                </c:pt>
                <c:pt idx="4477">
                  <c:v>45</c:v>
                </c:pt>
                <c:pt idx="4478">
                  <c:v>45</c:v>
                </c:pt>
                <c:pt idx="4479">
                  <c:v>45</c:v>
                </c:pt>
                <c:pt idx="4480">
                  <c:v>45</c:v>
                </c:pt>
                <c:pt idx="4481">
                  <c:v>45</c:v>
                </c:pt>
                <c:pt idx="4482">
                  <c:v>45</c:v>
                </c:pt>
                <c:pt idx="4483">
                  <c:v>45</c:v>
                </c:pt>
                <c:pt idx="4484">
                  <c:v>45</c:v>
                </c:pt>
                <c:pt idx="4485">
                  <c:v>45</c:v>
                </c:pt>
                <c:pt idx="4486">
                  <c:v>45</c:v>
                </c:pt>
                <c:pt idx="4487">
                  <c:v>45</c:v>
                </c:pt>
                <c:pt idx="4488">
                  <c:v>45</c:v>
                </c:pt>
                <c:pt idx="4489">
                  <c:v>45</c:v>
                </c:pt>
                <c:pt idx="4490">
                  <c:v>45</c:v>
                </c:pt>
                <c:pt idx="4491">
                  <c:v>45</c:v>
                </c:pt>
                <c:pt idx="4492">
                  <c:v>45</c:v>
                </c:pt>
                <c:pt idx="4493">
                  <c:v>45</c:v>
                </c:pt>
                <c:pt idx="4494">
                  <c:v>45</c:v>
                </c:pt>
                <c:pt idx="4495">
                  <c:v>45</c:v>
                </c:pt>
                <c:pt idx="4496">
                  <c:v>45</c:v>
                </c:pt>
                <c:pt idx="4497">
                  <c:v>45</c:v>
                </c:pt>
                <c:pt idx="4498">
                  <c:v>45</c:v>
                </c:pt>
                <c:pt idx="4499">
                  <c:v>45</c:v>
                </c:pt>
                <c:pt idx="4500">
                  <c:v>45</c:v>
                </c:pt>
                <c:pt idx="4501">
                  <c:v>45</c:v>
                </c:pt>
                <c:pt idx="4502">
                  <c:v>45</c:v>
                </c:pt>
                <c:pt idx="4503">
                  <c:v>45</c:v>
                </c:pt>
                <c:pt idx="4504">
                  <c:v>45</c:v>
                </c:pt>
                <c:pt idx="4505">
                  <c:v>45</c:v>
                </c:pt>
                <c:pt idx="4506">
                  <c:v>45</c:v>
                </c:pt>
                <c:pt idx="4507">
                  <c:v>45</c:v>
                </c:pt>
                <c:pt idx="4508">
                  <c:v>45</c:v>
                </c:pt>
                <c:pt idx="4509">
                  <c:v>45</c:v>
                </c:pt>
                <c:pt idx="4510">
                  <c:v>45</c:v>
                </c:pt>
                <c:pt idx="4511">
                  <c:v>45</c:v>
                </c:pt>
                <c:pt idx="4512">
                  <c:v>45</c:v>
                </c:pt>
                <c:pt idx="4513">
                  <c:v>45</c:v>
                </c:pt>
                <c:pt idx="4514">
                  <c:v>45</c:v>
                </c:pt>
                <c:pt idx="4515">
                  <c:v>45</c:v>
                </c:pt>
                <c:pt idx="4516">
                  <c:v>45</c:v>
                </c:pt>
                <c:pt idx="4517">
                  <c:v>45</c:v>
                </c:pt>
                <c:pt idx="4518">
                  <c:v>45</c:v>
                </c:pt>
                <c:pt idx="4519">
                  <c:v>45</c:v>
                </c:pt>
                <c:pt idx="4520">
                  <c:v>45</c:v>
                </c:pt>
                <c:pt idx="4521">
                  <c:v>45</c:v>
                </c:pt>
                <c:pt idx="4522">
                  <c:v>45</c:v>
                </c:pt>
                <c:pt idx="4523">
                  <c:v>45</c:v>
                </c:pt>
                <c:pt idx="4524">
                  <c:v>45</c:v>
                </c:pt>
                <c:pt idx="4525">
                  <c:v>45</c:v>
                </c:pt>
                <c:pt idx="4526">
                  <c:v>45</c:v>
                </c:pt>
                <c:pt idx="4527">
                  <c:v>45</c:v>
                </c:pt>
                <c:pt idx="4528">
                  <c:v>45</c:v>
                </c:pt>
                <c:pt idx="4529">
                  <c:v>45</c:v>
                </c:pt>
                <c:pt idx="4530">
                  <c:v>45</c:v>
                </c:pt>
                <c:pt idx="4531">
                  <c:v>45</c:v>
                </c:pt>
                <c:pt idx="4532">
                  <c:v>45</c:v>
                </c:pt>
                <c:pt idx="4533">
                  <c:v>45</c:v>
                </c:pt>
                <c:pt idx="4534">
                  <c:v>45</c:v>
                </c:pt>
                <c:pt idx="4535">
                  <c:v>45</c:v>
                </c:pt>
                <c:pt idx="4536">
                  <c:v>45</c:v>
                </c:pt>
                <c:pt idx="4537">
                  <c:v>45</c:v>
                </c:pt>
                <c:pt idx="4538">
                  <c:v>45</c:v>
                </c:pt>
                <c:pt idx="4539">
                  <c:v>45</c:v>
                </c:pt>
                <c:pt idx="4540">
                  <c:v>45</c:v>
                </c:pt>
                <c:pt idx="4541">
                  <c:v>45</c:v>
                </c:pt>
                <c:pt idx="4542">
                  <c:v>45</c:v>
                </c:pt>
                <c:pt idx="4543">
                  <c:v>45</c:v>
                </c:pt>
                <c:pt idx="4544">
                  <c:v>45</c:v>
                </c:pt>
                <c:pt idx="4545">
                  <c:v>45</c:v>
                </c:pt>
                <c:pt idx="4546">
                  <c:v>45</c:v>
                </c:pt>
                <c:pt idx="4547">
                  <c:v>45</c:v>
                </c:pt>
                <c:pt idx="4548">
                  <c:v>45</c:v>
                </c:pt>
                <c:pt idx="4549">
                  <c:v>45</c:v>
                </c:pt>
                <c:pt idx="4550">
                  <c:v>45</c:v>
                </c:pt>
                <c:pt idx="4551">
                  <c:v>45</c:v>
                </c:pt>
                <c:pt idx="4552">
                  <c:v>45</c:v>
                </c:pt>
                <c:pt idx="4553">
                  <c:v>45</c:v>
                </c:pt>
                <c:pt idx="4554">
                  <c:v>45</c:v>
                </c:pt>
                <c:pt idx="4555">
                  <c:v>45</c:v>
                </c:pt>
                <c:pt idx="4556">
                  <c:v>45</c:v>
                </c:pt>
                <c:pt idx="4557">
                  <c:v>45</c:v>
                </c:pt>
                <c:pt idx="4558">
                  <c:v>45</c:v>
                </c:pt>
                <c:pt idx="4559">
                  <c:v>45</c:v>
                </c:pt>
                <c:pt idx="4560">
                  <c:v>45</c:v>
                </c:pt>
                <c:pt idx="4561">
                  <c:v>45</c:v>
                </c:pt>
                <c:pt idx="4562">
                  <c:v>45</c:v>
                </c:pt>
                <c:pt idx="4563">
                  <c:v>45</c:v>
                </c:pt>
                <c:pt idx="4564">
                  <c:v>45</c:v>
                </c:pt>
                <c:pt idx="4565">
                  <c:v>45</c:v>
                </c:pt>
                <c:pt idx="4566">
                  <c:v>45</c:v>
                </c:pt>
                <c:pt idx="4567">
                  <c:v>45</c:v>
                </c:pt>
                <c:pt idx="4568">
                  <c:v>45</c:v>
                </c:pt>
                <c:pt idx="4569">
                  <c:v>45</c:v>
                </c:pt>
                <c:pt idx="4570">
                  <c:v>45</c:v>
                </c:pt>
                <c:pt idx="4571">
                  <c:v>45</c:v>
                </c:pt>
                <c:pt idx="4572">
                  <c:v>45</c:v>
                </c:pt>
                <c:pt idx="4573">
                  <c:v>45</c:v>
                </c:pt>
                <c:pt idx="4574">
                  <c:v>45</c:v>
                </c:pt>
                <c:pt idx="4575">
                  <c:v>45</c:v>
                </c:pt>
                <c:pt idx="4576">
                  <c:v>45</c:v>
                </c:pt>
                <c:pt idx="4577">
                  <c:v>45</c:v>
                </c:pt>
                <c:pt idx="4578">
                  <c:v>45</c:v>
                </c:pt>
                <c:pt idx="4579">
                  <c:v>45</c:v>
                </c:pt>
                <c:pt idx="4580">
                  <c:v>45</c:v>
                </c:pt>
                <c:pt idx="4581">
                  <c:v>45</c:v>
                </c:pt>
                <c:pt idx="4582">
                  <c:v>45</c:v>
                </c:pt>
                <c:pt idx="4583">
                  <c:v>45</c:v>
                </c:pt>
                <c:pt idx="4584">
                  <c:v>45</c:v>
                </c:pt>
                <c:pt idx="4585">
                  <c:v>45</c:v>
                </c:pt>
                <c:pt idx="4586">
                  <c:v>45</c:v>
                </c:pt>
                <c:pt idx="4587">
                  <c:v>45</c:v>
                </c:pt>
                <c:pt idx="4588">
                  <c:v>45</c:v>
                </c:pt>
                <c:pt idx="4589">
                  <c:v>45</c:v>
                </c:pt>
                <c:pt idx="4590">
                  <c:v>45</c:v>
                </c:pt>
                <c:pt idx="4591">
                  <c:v>45</c:v>
                </c:pt>
                <c:pt idx="4592">
                  <c:v>45</c:v>
                </c:pt>
                <c:pt idx="4593">
                  <c:v>45</c:v>
                </c:pt>
                <c:pt idx="4594">
                  <c:v>45</c:v>
                </c:pt>
                <c:pt idx="4595">
                  <c:v>45</c:v>
                </c:pt>
                <c:pt idx="4596">
                  <c:v>45</c:v>
                </c:pt>
                <c:pt idx="4597">
                  <c:v>46</c:v>
                </c:pt>
                <c:pt idx="4598">
                  <c:v>47</c:v>
                </c:pt>
                <c:pt idx="4599">
                  <c:v>47</c:v>
                </c:pt>
                <c:pt idx="4600">
                  <c:v>47</c:v>
                </c:pt>
                <c:pt idx="4601">
                  <c:v>47</c:v>
                </c:pt>
                <c:pt idx="4602">
                  <c:v>47</c:v>
                </c:pt>
                <c:pt idx="4603">
                  <c:v>47</c:v>
                </c:pt>
                <c:pt idx="4604">
                  <c:v>47</c:v>
                </c:pt>
                <c:pt idx="4605">
                  <c:v>47</c:v>
                </c:pt>
                <c:pt idx="4606">
                  <c:v>47</c:v>
                </c:pt>
                <c:pt idx="4607">
                  <c:v>47</c:v>
                </c:pt>
                <c:pt idx="4608">
                  <c:v>47</c:v>
                </c:pt>
                <c:pt idx="4609">
                  <c:v>47</c:v>
                </c:pt>
                <c:pt idx="4610">
                  <c:v>47</c:v>
                </c:pt>
                <c:pt idx="4611">
                  <c:v>47</c:v>
                </c:pt>
                <c:pt idx="4612">
                  <c:v>47</c:v>
                </c:pt>
                <c:pt idx="4613">
                  <c:v>47</c:v>
                </c:pt>
                <c:pt idx="4614">
                  <c:v>47</c:v>
                </c:pt>
                <c:pt idx="4615">
                  <c:v>47</c:v>
                </c:pt>
                <c:pt idx="4616">
                  <c:v>47</c:v>
                </c:pt>
                <c:pt idx="4617">
                  <c:v>47</c:v>
                </c:pt>
                <c:pt idx="4618">
                  <c:v>47</c:v>
                </c:pt>
                <c:pt idx="4619">
                  <c:v>47</c:v>
                </c:pt>
                <c:pt idx="4620">
                  <c:v>47</c:v>
                </c:pt>
                <c:pt idx="4621">
                  <c:v>47</c:v>
                </c:pt>
                <c:pt idx="4622">
                  <c:v>47</c:v>
                </c:pt>
                <c:pt idx="4623">
                  <c:v>47</c:v>
                </c:pt>
                <c:pt idx="4624">
                  <c:v>47</c:v>
                </c:pt>
                <c:pt idx="4625">
                  <c:v>47</c:v>
                </c:pt>
                <c:pt idx="4626">
                  <c:v>47</c:v>
                </c:pt>
                <c:pt idx="4627">
                  <c:v>47</c:v>
                </c:pt>
                <c:pt idx="4628">
                  <c:v>47</c:v>
                </c:pt>
                <c:pt idx="4629">
                  <c:v>47</c:v>
                </c:pt>
                <c:pt idx="4630">
                  <c:v>47</c:v>
                </c:pt>
                <c:pt idx="4631">
                  <c:v>47</c:v>
                </c:pt>
                <c:pt idx="4632">
                  <c:v>47</c:v>
                </c:pt>
                <c:pt idx="4633">
                  <c:v>47</c:v>
                </c:pt>
                <c:pt idx="4634">
                  <c:v>47</c:v>
                </c:pt>
                <c:pt idx="4635">
                  <c:v>47</c:v>
                </c:pt>
                <c:pt idx="4636">
                  <c:v>47</c:v>
                </c:pt>
                <c:pt idx="4637">
                  <c:v>47</c:v>
                </c:pt>
                <c:pt idx="4638">
                  <c:v>47</c:v>
                </c:pt>
                <c:pt idx="4639">
                  <c:v>47</c:v>
                </c:pt>
                <c:pt idx="4640">
                  <c:v>47</c:v>
                </c:pt>
                <c:pt idx="4641">
                  <c:v>47</c:v>
                </c:pt>
                <c:pt idx="4642">
                  <c:v>47</c:v>
                </c:pt>
                <c:pt idx="4643">
                  <c:v>47</c:v>
                </c:pt>
                <c:pt idx="4644">
                  <c:v>48</c:v>
                </c:pt>
                <c:pt idx="4645">
                  <c:v>48</c:v>
                </c:pt>
                <c:pt idx="4646">
                  <c:v>48</c:v>
                </c:pt>
                <c:pt idx="4647">
                  <c:v>48</c:v>
                </c:pt>
                <c:pt idx="4648">
                  <c:v>48</c:v>
                </c:pt>
                <c:pt idx="4649">
                  <c:v>48</c:v>
                </c:pt>
                <c:pt idx="4650">
                  <c:v>48</c:v>
                </c:pt>
                <c:pt idx="4651">
                  <c:v>48</c:v>
                </c:pt>
                <c:pt idx="4652">
                  <c:v>48</c:v>
                </c:pt>
                <c:pt idx="4653">
                  <c:v>48</c:v>
                </c:pt>
                <c:pt idx="4654">
                  <c:v>48</c:v>
                </c:pt>
                <c:pt idx="4655">
                  <c:v>48</c:v>
                </c:pt>
                <c:pt idx="4656">
                  <c:v>48</c:v>
                </c:pt>
                <c:pt idx="4657">
                  <c:v>48</c:v>
                </c:pt>
                <c:pt idx="4658">
                  <c:v>48</c:v>
                </c:pt>
                <c:pt idx="4659">
                  <c:v>48</c:v>
                </c:pt>
                <c:pt idx="4660">
                  <c:v>48</c:v>
                </c:pt>
                <c:pt idx="4661">
                  <c:v>48</c:v>
                </c:pt>
                <c:pt idx="4662">
                  <c:v>48</c:v>
                </c:pt>
                <c:pt idx="4663">
                  <c:v>48</c:v>
                </c:pt>
                <c:pt idx="4664">
                  <c:v>48</c:v>
                </c:pt>
                <c:pt idx="4665">
                  <c:v>48</c:v>
                </c:pt>
                <c:pt idx="4666">
                  <c:v>48</c:v>
                </c:pt>
                <c:pt idx="4667">
                  <c:v>48</c:v>
                </c:pt>
                <c:pt idx="4668">
                  <c:v>48</c:v>
                </c:pt>
                <c:pt idx="4669">
                  <c:v>48</c:v>
                </c:pt>
                <c:pt idx="4670">
                  <c:v>48</c:v>
                </c:pt>
                <c:pt idx="4671">
                  <c:v>48</c:v>
                </c:pt>
                <c:pt idx="4672">
                  <c:v>48</c:v>
                </c:pt>
                <c:pt idx="4673">
                  <c:v>48</c:v>
                </c:pt>
                <c:pt idx="4674">
                  <c:v>48</c:v>
                </c:pt>
                <c:pt idx="4675">
                  <c:v>48</c:v>
                </c:pt>
                <c:pt idx="4676">
                  <c:v>48</c:v>
                </c:pt>
                <c:pt idx="4677">
                  <c:v>48</c:v>
                </c:pt>
                <c:pt idx="4678">
                  <c:v>48</c:v>
                </c:pt>
                <c:pt idx="4679">
                  <c:v>48</c:v>
                </c:pt>
                <c:pt idx="4680">
                  <c:v>48</c:v>
                </c:pt>
                <c:pt idx="4681">
                  <c:v>48</c:v>
                </c:pt>
                <c:pt idx="4682">
                  <c:v>48</c:v>
                </c:pt>
                <c:pt idx="4683">
                  <c:v>48</c:v>
                </c:pt>
                <c:pt idx="4684">
                  <c:v>48</c:v>
                </c:pt>
                <c:pt idx="4685">
                  <c:v>48</c:v>
                </c:pt>
                <c:pt idx="4686">
                  <c:v>48</c:v>
                </c:pt>
                <c:pt idx="4687">
                  <c:v>48</c:v>
                </c:pt>
                <c:pt idx="4688">
                  <c:v>48</c:v>
                </c:pt>
                <c:pt idx="4689">
                  <c:v>48</c:v>
                </c:pt>
                <c:pt idx="4690">
                  <c:v>48</c:v>
                </c:pt>
                <c:pt idx="4691">
                  <c:v>48</c:v>
                </c:pt>
                <c:pt idx="4692">
                  <c:v>48</c:v>
                </c:pt>
                <c:pt idx="4693">
                  <c:v>48</c:v>
                </c:pt>
                <c:pt idx="4694">
                  <c:v>48</c:v>
                </c:pt>
                <c:pt idx="4695">
                  <c:v>48</c:v>
                </c:pt>
                <c:pt idx="4696">
                  <c:v>48</c:v>
                </c:pt>
                <c:pt idx="4697">
                  <c:v>48</c:v>
                </c:pt>
                <c:pt idx="4698">
                  <c:v>48</c:v>
                </c:pt>
                <c:pt idx="4699">
                  <c:v>48</c:v>
                </c:pt>
                <c:pt idx="4700">
                  <c:v>48</c:v>
                </c:pt>
                <c:pt idx="4701">
                  <c:v>48</c:v>
                </c:pt>
                <c:pt idx="4702">
                  <c:v>48</c:v>
                </c:pt>
                <c:pt idx="4703">
                  <c:v>48</c:v>
                </c:pt>
                <c:pt idx="4704">
                  <c:v>48</c:v>
                </c:pt>
                <c:pt idx="4705">
                  <c:v>48</c:v>
                </c:pt>
                <c:pt idx="4706">
                  <c:v>48</c:v>
                </c:pt>
                <c:pt idx="4707">
                  <c:v>48</c:v>
                </c:pt>
                <c:pt idx="4708">
                  <c:v>48</c:v>
                </c:pt>
                <c:pt idx="4709">
                  <c:v>48</c:v>
                </c:pt>
                <c:pt idx="4710">
                  <c:v>48</c:v>
                </c:pt>
                <c:pt idx="4711">
                  <c:v>48</c:v>
                </c:pt>
                <c:pt idx="4712">
                  <c:v>48</c:v>
                </c:pt>
                <c:pt idx="4713">
                  <c:v>48</c:v>
                </c:pt>
                <c:pt idx="4714">
                  <c:v>48</c:v>
                </c:pt>
                <c:pt idx="4715">
                  <c:v>48</c:v>
                </c:pt>
                <c:pt idx="4716">
                  <c:v>48</c:v>
                </c:pt>
                <c:pt idx="4717">
                  <c:v>48</c:v>
                </c:pt>
                <c:pt idx="4718">
                  <c:v>48</c:v>
                </c:pt>
                <c:pt idx="4719">
                  <c:v>48</c:v>
                </c:pt>
                <c:pt idx="4720">
                  <c:v>48</c:v>
                </c:pt>
                <c:pt idx="4721">
                  <c:v>48</c:v>
                </c:pt>
                <c:pt idx="4722">
                  <c:v>48</c:v>
                </c:pt>
                <c:pt idx="4723">
                  <c:v>48</c:v>
                </c:pt>
                <c:pt idx="4724">
                  <c:v>48</c:v>
                </c:pt>
                <c:pt idx="4725">
                  <c:v>48</c:v>
                </c:pt>
                <c:pt idx="4726">
                  <c:v>48</c:v>
                </c:pt>
                <c:pt idx="4727">
                  <c:v>48</c:v>
                </c:pt>
                <c:pt idx="4728">
                  <c:v>48</c:v>
                </c:pt>
                <c:pt idx="4729">
                  <c:v>48</c:v>
                </c:pt>
                <c:pt idx="4730">
                  <c:v>48</c:v>
                </c:pt>
                <c:pt idx="4731">
                  <c:v>48</c:v>
                </c:pt>
                <c:pt idx="4732">
                  <c:v>48</c:v>
                </c:pt>
                <c:pt idx="4733">
                  <c:v>48</c:v>
                </c:pt>
                <c:pt idx="4734">
                  <c:v>48</c:v>
                </c:pt>
                <c:pt idx="4735">
                  <c:v>48</c:v>
                </c:pt>
                <c:pt idx="4736">
                  <c:v>48</c:v>
                </c:pt>
                <c:pt idx="4737">
                  <c:v>48</c:v>
                </c:pt>
                <c:pt idx="4738">
                  <c:v>48</c:v>
                </c:pt>
                <c:pt idx="4739">
                  <c:v>48</c:v>
                </c:pt>
                <c:pt idx="4740">
                  <c:v>48</c:v>
                </c:pt>
                <c:pt idx="4741">
                  <c:v>48</c:v>
                </c:pt>
                <c:pt idx="4742">
                  <c:v>48</c:v>
                </c:pt>
                <c:pt idx="4743">
                  <c:v>48</c:v>
                </c:pt>
                <c:pt idx="4744">
                  <c:v>48</c:v>
                </c:pt>
                <c:pt idx="4745">
                  <c:v>48</c:v>
                </c:pt>
                <c:pt idx="4746">
                  <c:v>48</c:v>
                </c:pt>
                <c:pt idx="4747">
                  <c:v>48</c:v>
                </c:pt>
                <c:pt idx="4748">
                  <c:v>48</c:v>
                </c:pt>
                <c:pt idx="4749">
                  <c:v>48</c:v>
                </c:pt>
                <c:pt idx="4750">
                  <c:v>48</c:v>
                </c:pt>
                <c:pt idx="4751">
                  <c:v>48</c:v>
                </c:pt>
                <c:pt idx="4752">
                  <c:v>48</c:v>
                </c:pt>
                <c:pt idx="4753">
                  <c:v>48</c:v>
                </c:pt>
                <c:pt idx="4754">
                  <c:v>48</c:v>
                </c:pt>
                <c:pt idx="4755">
                  <c:v>48</c:v>
                </c:pt>
                <c:pt idx="4756">
                  <c:v>48</c:v>
                </c:pt>
                <c:pt idx="4757">
                  <c:v>48</c:v>
                </c:pt>
                <c:pt idx="4758">
                  <c:v>48</c:v>
                </c:pt>
                <c:pt idx="4759">
                  <c:v>48</c:v>
                </c:pt>
                <c:pt idx="4760">
                  <c:v>48</c:v>
                </c:pt>
                <c:pt idx="4761">
                  <c:v>48</c:v>
                </c:pt>
                <c:pt idx="4762">
                  <c:v>48</c:v>
                </c:pt>
                <c:pt idx="4763">
                  <c:v>48</c:v>
                </c:pt>
                <c:pt idx="4764">
                  <c:v>48</c:v>
                </c:pt>
                <c:pt idx="4765">
                  <c:v>48</c:v>
                </c:pt>
                <c:pt idx="4766">
                  <c:v>48</c:v>
                </c:pt>
                <c:pt idx="4767">
                  <c:v>48</c:v>
                </c:pt>
                <c:pt idx="4768">
                  <c:v>48</c:v>
                </c:pt>
                <c:pt idx="4769">
                  <c:v>48</c:v>
                </c:pt>
                <c:pt idx="4770">
                  <c:v>48</c:v>
                </c:pt>
                <c:pt idx="4771">
                  <c:v>48</c:v>
                </c:pt>
                <c:pt idx="4772">
                  <c:v>48</c:v>
                </c:pt>
                <c:pt idx="4773">
                  <c:v>48</c:v>
                </c:pt>
                <c:pt idx="4774">
                  <c:v>48</c:v>
                </c:pt>
                <c:pt idx="4775">
                  <c:v>48</c:v>
                </c:pt>
                <c:pt idx="4776">
                  <c:v>48</c:v>
                </c:pt>
                <c:pt idx="4777">
                  <c:v>48</c:v>
                </c:pt>
                <c:pt idx="4778">
                  <c:v>48</c:v>
                </c:pt>
                <c:pt idx="4779">
                  <c:v>48</c:v>
                </c:pt>
                <c:pt idx="4780">
                  <c:v>48</c:v>
                </c:pt>
                <c:pt idx="4781">
                  <c:v>48</c:v>
                </c:pt>
                <c:pt idx="4782">
                  <c:v>48</c:v>
                </c:pt>
                <c:pt idx="4783">
                  <c:v>48</c:v>
                </c:pt>
                <c:pt idx="4784">
                  <c:v>48</c:v>
                </c:pt>
                <c:pt idx="4785">
                  <c:v>48</c:v>
                </c:pt>
                <c:pt idx="4786">
                  <c:v>48</c:v>
                </c:pt>
                <c:pt idx="4787">
                  <c:v>48</c:v>
                </c:pt>
                <c:pt idx="4788">
                  <c:v>48</c:v>
                </c:pt>
                <c:pt idx="4789">
                  <c:v>48</c:v>
                </c:pt>
                <c:pt idx="4790">
                  <c:v>48</c:v>
                </c:pt>
                <c:pt idx="4791">
                  <c:v>48</c:v>
                </c:pt>
                <c:pt idx="4792">
                  <c:v>48</c:v>
                </c:pt>
                <c:pt idx="4793">
                  <c:v>48</c:v>
                </c:pt>
                <c:pt idx="4794">
                  <c:v>48</c:v>
                </c:pt>
                <c:pt idx="4795">
                  <c:v>48</c:v>
                </c:pt>
                <c:pt idx="4796">
                  <c:v>48</c:v>
                </c:pt>
                <c:pt idx="4797">
                  <c:v>48</c:v>
                </c:pt>
                <c:pt idx="4798">
                  <c:v>48</c:v>
                </c:pt>
                <c:pt idx="4799">
                  <c:v>48</c:v>
                </c:pt>
                <c:pt idx="4800">
                  <c:v>48</c:v>
                </c:pt>
                <c:pt idx="4801">
                  <c:v>48</c:v>
                </c:pt>
                <c:pt idx="4802">
                  <c:v>48</c:v>
                </c:pt>
                <c:pt idx="4803">
                  <c:v>48</c:v>
                </c:pt>
                <c:pt idx="4804">
                  <c:v>48</c:v>
                </c:pt>
                <c:pt idx="4805">
                  <c:v>48</c:v>
                </c:pt>
                <c:pt idx="4806">
                  <c:v>48</c:v>
                </c:pt>
                <c:pt idx="4807">
                  <c:v>48</c:v>
                </c:pt>
                <c:pt idx="4808">
                  <c:v>48</c:v>
                </c:pt>
                <c:pt idx="4809">
                  <c:v>48</c:v>
                </c:pt>
                <c:pt idx="4810">
                  <c:v>48</c:v>
                </c:pt>
                <c:pt idx="4811">
                  <c:v>48</c:v>
                </c:pt>
                <c:pt idx="4812">
                  <c:v>48</c:v>
                </c:pt>
                <c:pt idx="4813">
                  <c:v>48</c:v>
                </c:pt>
                <c:pt idx="4814">
                  <c:v>48</c:v>
                </c:pt>
                <c:pt idx="4815">
                  <c:v>48</c:v>
                </c:pt>
                <c:pt idx="4816">
                  <c:v>48</c:v>
                </c:pt>
                <c:pt idx="4817">
                  <c:v>48</c:v>
                </c:pt>
                <c:pt idx="4818">
                  <c:v>48</c:v>
                </c:pt>
                <c:pt idx="4819">
                  <c:v>48</c:v>
                </c:pt>
                <c:pt idx="4820">
                  <c:v>48</c:v>
                </c:pt>
                <c:pt idx="4821">
                  <c:v>48</c:v>
                </c:pt>
                <c:pt idx="4822">
                  <c:v>48</c:v>
                </c:pt>
                <c:pt idx="4823">
                  <c:v>48</c:v>
                </c:pt>
                <c:pt idx="4824">
                  <c:v>48</c:v>
                </c:pt>
                <c:pt idx="4825">
                  <c:v>48</c:v>
                </c:pt>
                <c:pt idx="4826">
                  <c:v>48</c:v>
                </c:pt>
                <c:pt idx="4827">
                  <c:v>48</c:v>
                </c:pt>
                <c:pt idx="4828">
                  <c:v>48</c:v>
                </c:pt>
                <c:pt idx="4829">
                  <c:v>48</c:v>
                </c:pt>
                <c:pt idx="4830">
                  <c:v>48</c:v>
                </c:pt>
                <c:pt idx="4831">
                  <c:v>48</c:v>
                </c:pt>
                <c:pt idx="4832">
                  <c:v>48</c:v>
                </c:pt>
                <c:pt idx="4833">
                  <c:v>48</c:v>
                </c:pt>
                <c:pt idx="4834">
                  <c:v>48</c:v>
                </c:pt>
                <c:pt idx="4835">
                  <c:v>48</c:v>
                </c:pt>
                <c:pt idx="4836">
                  <c:v>48</c:v>
                </c:pt>
                <c:pt idx="4837">
                  <c:v>48</c:v>
                </c:pt>
                <c:pt idx="4838">
                  <c:v>48</c:v>
                </c:pt>
                <c:pt idx="4839">
                  <c:v>48</c:v>
                </c:pt>
                <c:pt idx="4840">
                  <c:v>48</c:v>
                </c:pt>
                <c:pt idx="4841">
                  <c:v>48</c:v>
                </c:pt>
                <c:pt idx="4842">
                  <c:v>48</c:v>
                </c:pt>
                <c:pt idx="4843">
                  <c:v>48</c:v>
                </c:pt>
                <c:pt idx="4844">
                  <c:v>48</c:v>
                </c:pt>
                <c:pt idx="4845">
                  <c:v>48</c:v>
                </c:pt>
                <c:pt idx="4846">
                  <c:v>48</c:v>
                </c:pt>
                <c:pt idx="4847">
                  <c:v>48</c:v>
                </c:pt>
                <c:pt idx="4848">
                  <c:v>48</c:v>
                </c:pt>
                <c:pt idx="4849">
                  <c:v>48</c:v>
                </c:pt>
                <c:pt idx="4850">
                  <c:v>48</c:v>
                </c:pt>
                <c:pt idx="4851">
                  <c:v>48</c:v>
                </c:pt>
                <c:pt idx="4852">
                  <c:v>48</c:v>
                </c:pt>
                <c:pt idx="4853">
                  <c:v>48</c:v>
                </c:pt>
                <c:pt idx="4854">
                  <c:v>48</c:v>
                </c:pt>
                <c:pt idx="4855">
                  <c:v>48</c:v>
                </c:pt>
                <c:pt idx="4856">
                  <c:v>48</c:v>
                </c:pt>
                <c:pt idx="4857">
                  <c:v>48</c:v>
                </c:pt>
                <c:pt idx="4858">
                  <c:v>48</c:v>
                </c:pt>
                <c:pt idx="4859">
                  <c:v>48</c:v>
                </c:pt>
                <c:pt idx="4860">
                  <c:v>48</c:v>
                </c:pt>
                <c:pt idx="4861">
                  <c:v>48</c:v>
                </c:pt>
                <c:pt idx="4862">
                  <c:v>48</c:v>
                </c:pt>
                <c:pt idx="4863">
                  <c:v>48</c:v>
                </c:pt>
                <c:pt idx="4864">
                  <c:v>48</c:v>
                </c:pt>
                <c:pt idx="4865">
                  <c:v>48</c:v>
                </c:pt>
                <c:pt idx="4866">
                  <c:v>48</c:v>
                </c:pt>
                <c:pt idx="4867">
                  <c:v>48</c:v>
                </c:pt>
                <c:pt idx="4868">
                  <c:v>48</c:v>
                </c:pt>
                <c:pt idx="4869">
                  <c:v>48</c:v>
                </c:pt>
                <c:pt idx="4870">
                  <c:v>48</c:v>
                </c:pt>
                <c:pt idx="4871">
                  <c:v>48</c:v>
                </c:pt>
                <c:pt idx="4872">
                  <c:v>48</c:v>
                </c:pt>
                <c:pt idx="4873">
                  <c:v>48</c:v>
                </c:pt>
                <c:pt idx="4874">
                  <c:v>48</c:v>
                </c:pt>
                <c:pt idx="4875">
                  <c:v>48</c:v>
                </c:pt>
                <c:pt idx="4876">
                  <c:v>48</c:v>
                </c:pt>
                <c:pt idx="4877">
                  <c:v>48</c:v>
                </c:pt>
                <c:pt idx="4878">
                  <c:v>48</c:v>
                </c:pt>
                <c:pt idx="4879">
                  <c:v>48</c:v>
                </c:pt>
                <c:pt idx="4880">
                  <c:v>48</c:v>
                </c:pt>
                <c:pt idx="4881">
                  <c:v>48</c:v>
                </c:pt>
                <c:pt idx="4882">
                  <c:v>48</c:v>
                </c:pt>
                <c:pt idx="4883">
                  <c:v>48</c:v>
                </c:pt>
                <c:pt idx="4884">
                  <c:v>48</c:v>
                </c:pt>
                <c:pt idx="4885">
                  <c:v>49</c:v>
                </c:pt>
                <c:pt idx="4886">
                  <c:v>49</c:v>
                </c:pt>
                <c:pt idx="4887">
                  <c:v>49</c:v>
                </c:pt>
                <c:pt idx="4888">
                  <c:v>49</c:v>
                </c:pt>
                <c:pt idx="4889">
                  <c:v>49</c:v>
                </c:pt>
                <c:pt idx="4890">
                  <c:v>49</c:v>
                </c:pt>
                <c:pt idx="4891">
                  <c:v>49</c:v>
                </c:pt>
                <c:pt idx="4892">
                  <c:v>49</c:v>
                </c:pt>
                <c:pt idx="4893">
                  <c:v>49</c:v>
                </c:pt>
                <c:pt idx="4894">
                  <c:v>49</c:v>
                </c:pt>
                <c:pt idx="4895">
                  <c:v>49</c:v>
                </c:pt>
                <c:pt idx="4896">
                  <c:v>49</c:v>
                </c:pt>
                <c:pt idx="4897">
                  <c:v>49</c:v>
                </c:pt>
                <c:pt idx="4898">
                  <c:v>49</c:v>
                </c:pt>
                <c:pt idx="4899">
                  <c:v>49</c:v>
                </c:pt>
                <c:pt idx="4900">
                  <c:v>49</c:v>
                </c:pt>
                <c:pt idx="4901">
                  <c:v>49</c:v>
                </c:pt>
                <c:pt idx="4902">
                  <c:v>49</c:v>
                </c:pt>
                <c:pt idx="4903">
                  <c:v>49</c:v>
                </c:pt>
                <c:pt idx="4904">
                  <c:v>49</c:v>
                </c:pt>
                <c:pt idx="4905">
                  <c:v>49</c:v>
                </c:pt>
                <c:pt idx="4906">
                  <c:v>49</c:v>
                </c:pt>
                <c:pt idx="4907">
                  <c:v>49</c:v>
                </c:pt>
                <c:pt idx="4908">
                  <c:v>49</c:v>
                </c:pt>
                <c:pt idx="4909">
                  <c:v>49</c:v>
                </c:pt>
                <c:pt idx="4910">
                  <c:v>49</c:v>
                </c:pt>
                <c:pt idx="4911">
                  <c:v>49</c:v>
                </c:pt>
                <c:pt idx="4912">
                  <c:v>49</c:v>
                </c:pt>
                <c:pt idx="4913">
                  <c:v>49</c:v>
                </c:pt>
                <c:pt idx="4914">
                  <c:v>49</c:v>
                </c:pt>
                <c:pt idx="4915">
                  <c:v>49</c:v>
                </c:pt>
                <c:pt idx="4916">
                  <c:v>49</c:v>
                </c:pt>
                <c:pt idx="4917">
                  <c:v>49</c:v>
                </c:pt>
                <c:pt idx="4918">
                  <c:v>49</c:v>
                </c:pt>
                <c:pt idx="4919">
                  <c:v>49</c:v>
                </c:pt>
                <c:pt idx="4920">
                  <c:v>49</c:v>
                </c:pt>
                <c:pt idx="4921">
                  <c:v>49</c:v>
                </c:pt>
                <c:pt idx="4922">
                  <c:v>49</c:v>
                </c:pt>
                <c:pt idx="4923">
                  <c:v>49</c:v>
                </c:pt>
                <c:pt idx="4924">
                  <c:v>49</c:v>
                </c:pt>
                <c:pt idx="4925">
                  <c:v>49</c:v>
                </c:pt>
                <c:pt idx="4926">
                  <c:v>49</c:v>
                </c:pt>
                <c:pt idx="4927">
                  <c:v>49</c:v>
                </c:pt>
                <c:pt idx="4928">
                  <c:v>49</c:v>
                </c:pt>
                <c:pt idx="4929">
                  <c:v>49</c:v>
                </c:pt>
                <c:pt idx="4930">
                  <c:v>49</c:v>
                </c:pt>
                <c:pt idx="4931">
                  <c:v>49</c:v>
                </c:pt>
                <c:pt idx="4932">
                  <c:v>49</c:v>
                </c:pt>
                <c:pt idx="4933">
                  <c:v>49</c:v>
                </c:pt>
                <c:pt idx="4934">
                  <c:v>49</c:v>
                </c:pt>
                <c:pt idx="4935">
                  <c:v>49</c:v>
                </c:pt>
                <c:pt idx="4936">
                  <c:v>49</c:v>
                </c:pt>
                <c:pt idx="4937">
                  <c:v>49</c:v>
                </c:pt>
                <c:pt idx="4938">
                  <c:v>49</c:v>
                </c:pt>
                <c:pt idx="4939">
                  <c:v>49</c:v>
                </c:pt>
                <c:pt idx="4940">
                  <c:v>49</c:v>
                </c:pt>
                <c:pt idx="4941">
                  <c:v>49</c:v>
                </c:pt>
                <c:pt idx="4942">
                  <c:v>49</c:v>
                </c:pt>
                <c:pt idx="4943">
                  <c:v>49</c:v>
                </c:pt>
                <c:pt idx="4944">
                  <c:v>49</c:v>
                </c:pt>
                <c:pt idx="4945">
                  <c:v>49</c:v>
                </c:pt>
                <c:pt idx="4946">
                  <c:v>49</c:v>
                </c:pt>
                <c:pt idx="4947">
                  <c:v>49</c:v>
                </c:pt>
                <c:pt idx="4948">
                  <c:v>49</c:v>
                </c:pt>
                <c:pt idx="4949">
                  <c:v>49</c:v>
                </c:pt>
                <c:pt idx="4950">
                  <c:v>49</c:v>
                </c:pt>
                <c:pt idx="4951">
                  <c:v>49</c:v>
                </c:pt>
                <c:pt idx="4952">
                  <c:v>49</c:v>
                </c:pt>
                <c:pt idx="4953">
                  <c:v>49</c:v>
                </c:pt>
                <c:pt idx="4954">
                  <c:v>49</c:v>
                </c:pt>
                <c:pt idx="4955">
                  <c:v>49</c:v>
                </c:pt>
                <c:pt idx="4956">
                  <c:v>49</c:v>
                </c:pt>
                <c:pt idx="4957">
                  <c:v>49</c:v>
                </c:pt>
                <c:pt idx="4958">
                  <c:v>49</c:v>
                </c:pt>
                <c:pt idx="4959">
                  <c:v>49</c:v>
                </c:pt>
                <c:pt idx="4960">
                  <c:v>49</c:v>
                </c:pt>
                <c:pt idx="4961">
                  <c:v>49</c:v>
                </c:pt>
                <c:pt idx="4962">
                  <c:v>49</c:v>
                </c:pt>
                <c:pt idx="4963">
                  <c:v>49</c:v>
                </c:pt>
                <c:pt idx="4964">
                  <c:v>49</c:v>
                </c:pt>
                <c:pt idx="4965">
                  <c:v>49</c:v>
                </c:pt>
                <c:pt idx="4966">
                  <c:v>49</c:v>
                </c:pt>
                <c:pt idx="4967">
                  <c:v>49</c:v>
                </c:pt>
                <c:pt idx="4968">
                  <c:v>49</c:v>
                </c:pt>
                <c:pt idx="4969">
                  <c:v>49</c:v>
                </c:pt>
                <c:pt idx="4970">
                  <c:v>49</c:v>
                </c:pt>
                <c:pt idx="4971">
                  <c:v>49</c:v>
                </c:pt>
                <c:pt idx="4972">
                  <c:v>49</c:v>
                </c:pt>
                <c:pt idx="4973">
                  <c:v>49</c:v>
                </c:pt>
                <c:pt idx="4974">
                  <c:v>49</c:v>
                </c:pt>
                <c:pt idx="4975">
                  <c:v>49</c:v>
                </c:pt>
                <c:pt idx="4976">
                  <c:v>49</c:v>
                </c:pt>
                <c:pt idx="4977">
                  <c:v>49</c:v>
                </c:pt>
                <c:pt idx="4978">
                  <c:v>49</c:v>
                </c:pt>
                <c:pt idx="4979">
                  <c:v>49</c:v>
                </c:pt>
                <c:pt idx="4980">
                  <c:v>49</c:v>
                </c:pt>
                <c:pt idx="4981">
                  <c:v>49</c:v>
                </c:pt>
                <c:pt idx="4982">
                  <c:v>49</c:v>
                </c:pt>
                <c:pt idx="4983">
                  <c:v>49</c:v>
                </c:pt>
                <c:pt idx="4984">
                  <c:v>49</c:v>
                </c:pt>
                <c:pt idx="4985">
                  <c:v>49</c:v>
                </c:pt>
                <c:pt idx="4986">
                  <c:v>49</c:v>
                </c:pt>
                <c:pt idx="4987">
                  <c:v>49</c:v>
                </c:pt>
                <c:pt idx="4988">
                  <c:v>49</c:v>
                </c:pt>
                <c:pt idx="4989">
                  <c:v>49</c:v>
                </c:pt>
                <c:pt idx="4990">
                  <c:v>49</c:v>
                </c:pt>
                <c:pt idx="4991">
                  <c:v>49</c:v>
                </c:pt>
                <c:pt idx="4992">
                  <c:v>49</c:v>
                </c:pt>
                <c:pt idx="4993">
                  <c:v>49</c:v>
                </c:pt>
                <c:pt idx="4994">
                  <c:v>49</c:v>
                </c:pt>
                <c:pt idx="4995">
                  <c:v>49</c:v>
                </c:pt>
                <c:pt idx="4996">
                  <c:v>49</c:v>
                </c:pt>
                <c:pt idx="4997">
                  <c:v>49</c:v>
                </c:pt>
                <c:pt idx="4998">
                  <c:v>49</c:v>
                </c:pt>
                <c:pt idx="4999">
                  <c:v>49</c:v>
                </c:pt>
                <c:pt idx="5000">
                  <c:v>49</c:v>
                </c:pt>
                <c:pt idx="5001">
                  <c:v>49</c:v>
                </c:pt>
                <c:pt idx="5002">
                  <c:v>49</c:v>
                </c:pt>
                <c:pt idx="5003">
                  <c:v>49</c:v>
                </c:pt>
                <c:pt idx="5004">
                  <c:v>49</c:v>
                </c:pt>
                <c:pt idx="5005">
                  <c:v>49</c:v>
                </c:pt>
                <c:pt idx="5006">
                  <c:v>49</c:v>
                </c:pt>
                <c:pt idx="5007">
                  <c:v>49</c:v>
                </c:pt>
                <c:pt idx="5008">
                  <c:v>49</c:v>
                </c:pt>
                <c:pt idx="5009">
                  <c:v>49</c:v>
                </c:pt>
                <c:pt idx="5010">
                  <c:v>49</c:v>
                </c:pt>
                <c:pt idx="5011">
                  <c:v>49</c:v>
                </c:pt>
                <c:pt idx="5012">
                  <c:v>49</c:v>
                </c:pt>
                <c:pt idx="5013">
                  <c:v>49</c:v>
                </c:pt>
                <c:pt idx="5014">
                  <c:v>49</c:v>
                </c:pt>
                <c:pt idx="5015">
                  <c:v>49</c:v>
                </c:pt>
                <c:pt idx="5016">
                  <c:v>49</c:v>
                </c:pt>
                <c:pt idx="5017">
                  <c:v>49</c:v>
                </c:pt>
                <c:pt idx="5018">
                  <c:v>49</c:v>
                </c:pt>
                <c:pt idx="5019">
                  <c:v>49</c:v>
                </c:pt>
                <c:pt idx="5020">
                  <c:v>49</c:v>
                </c:pt>
                <c:pt idx="5021">
                  <c:v>49</c:v>
                </c:pt>
                <c:pt idx="5022">
                  <c:v>49</c:v>
                </c:pt>
                <c:pt idx="5023">
                  <c:v>49</c:v>
                </c:pt>
                <c:pt idx="5024">
                  <c:v>49</c:v>
                </c:pt>
                <c:pt idx="5025">
                  <c:v>49</c:v>
                </c:pt>
                <c:pt idx="5026">
                  <c:v>49</c:v>
                </c:pt>
                <c:pt idx="5027">
                  <c:v>49</c:v>
                </c:pt>
                <c:pt idx="5028">
                  <c:v>49</c:v>
                </c:pt>
                <c:pt idx="5029">
                  <c:v>49</c:v>
                </c:pt>
                <c:pt idx="5030">
                  <c:v>49</c:v>
                </c:pt>
                <c:pt idx="5031">
                  <c:v>49</c:v>
                </c:pt>
                <c:pt idx="5032">
                  <c:v>49</c:v>
                </c:pt>
                <c:pt idx="5033">
                  <c:v>49</c:v>
                </c:pt>
                <c:pt idx="5034">
                  <c:v>49</c:v>
                </c:pt>
                <c:pt idx="5035">
                  <c:v>50</c:v>
                </c:pt>
                <c:pt idx="5036">
                  <c:v>50</c:v>
                </c:pt>
                <c:pt idx="5037">
                  <c:v>50</c:v>
                </c:pt>
                <c:pt idx="5038">
                  <c:v>50</c:v>
                </c:pt>
                <c:pt idx="5039">
                  <c:v>50</c:v>
                </c:pt>
                <c:pt idx="5040">
                  <c:v>50</c:v>
                </c:pt>
                <c:pt idx="5041">
                  <c:v>50</c:v>
                </c:pt>
                <c:pt idx="5042">
                  <c:v>50</c:v>
                </c:pt>
                <c:pt idx="5043">
                  <c:v>50</c:v>
                </c:pt>
                <c:pt idx="5044">
                  <c:v>50</c:v>
                </c:pt>
                <c:pt idx="5045">
                  <c:v>50</c:v>
                </c:pt>
                <c:pt idx="5046">
                  <c:v>50</c:v>
                </c:pt>
                <c:pt idx="5047">
                  <c:v>50</c:v>
                </c:pt>
                <c:pt idx="5048">
                  <c:v>50</c:v>
                </c:pt>
                <c:pt idx="5049">
                  <c:v>50</c:v>
                </c:pt>
                <c:pt idx="5050">
                  <c:v>51</c:v>
                </c:pt>
                <c:pt idx="5051">
                  <c:v>52</c:v>
                </c:pt>
                <c:pt idx="5052">
                  <c:v>52</c:v>
                </c:pt>
                <c:pt idx="5053">
                  <c:v>52</c:v>
                </c:pt>
                <c:pt idx="5054">
                  <c:v>52</c:v>
                </c:pt>
                <c:pt idx="5055">
                  <c:v>52</c:v>
                </c:pt>
                <c:pt idx="5056">
                  <c:v>52</c:v>
                </c:pt>
                <c:pt idx="5057">
                  <c:v>52</c:v>
                </c:pt>
                <c:pt idx="5058">
                  <c:v>52</c:v>
                </c:pt>
                <c:pt idx="5059">
                  <c:v>52</c:v>
                </c:pt>
                <c:pt idx="5060">
                  <c:v>53</c:v>
                </c:pt>
                <c:pt idx="5061">
                  <c:v>53</c:v>
                </c:pt>
                <c:pt idx="5062">
                  <c:v>53</c:v>
                </c:pt>
                <c:pt idx="5063">
                  <c:v>53</c:v>
                </c:pt>
                <c:pt idx="5064">
                  <c:v>53</c:v>
                </c:pt>
                <c:pt idx="5065">
                  <c:v>53</c:v>
                </c:pt>
                <c:pt idx="5066">
                  <c:v>53</c:v>
                </c:pt>
                <c:pt idx="5067">
                  <c:v>53</c:v>
                </c:pt>
                <c:pt idx="5068">
                  <c:v>53</c:v>
                </c:pt>
                <c:pt idx="5069">
                  <c:v>53</c:v>
                </c:pt>
                <c:pt idx="5070">
                  <c:v>53</c:v>
                </c:pt>
                <c:pt idx="5071">
                  <c:v>53</c:v>
                </c:pt>
                <c:pt idx="5072">
                  <c:v>53</c:v>
                </c:pt>
                <c:pt idx="5073">
                  <c:v>53</c:v>
                </c:pt>
                <c:pt idx="5074">
                  <c:v>53</c:v>
                </c:pt>
                <c:pt idx="5075">
                  <c:v>53</c:v>
                </c:pt>
                <c:pt idx="5076">
                  <c:v>53</c:v>
                </c:pt>
                <c:pt idx="5077">
                  <c:v>53</c:v>
                </c:pt>
                <c:pt idx="5078">
                  <c:v>53</c:v>
                </c:pt>
                <c:pt idx="5079">
                  <c:v>53</c:v>
                </c:pt>
                <c:pt idx="5080">
                  <c:v>53</c:v>
                </c:pt>
                <c:pt idx="5081">
                  <c:v>53</c:v>
                </c:pt>
                <c:pt idx="5082">
                  <c:v>54</c:v>
                </c:pt>
                <c:pt idx="5083">
                  <c:v>54</c:v>
                </c:pt>
                <c:pt idx="5084">
                  <c:v>54</c:v>
                </c:pt>
                <c:pt idx="5085">
                  <c:v>54</c:v>
                </c:pt>
                <c:pt idx="5086">
                  <c:v>54</c:v>
                </c:pt>
                <c:pt idx="5087">
                  <c:v>54</c:v>
                </c:pt>
                <c:pt idx="5088">
                  <c:v>54</c:v>
                </c:pt>
                <c:pt idx="5089">
                  <c:v>54</c:v>
                </c:pt>
                <c:pt idx="5090">
                  <c:v>54</c:v>
                </c:pt>
                <c:pt idx="5091">
                  <c:v>54</c:v>
                </c:pt>
                <c:pt idx="5092">
                  <c:v>54</c:v>
                </c:pt>
                <c:pt idx="5093">
                  <c:v>54</c:v>
                </c:pt>
                <c:pt idx="5094">
                  <c:v>54</c:v>
                </c:pt>
                <c:pt idx="5095">
                  <c:v>54</c:v>
                </c:pt>
                <c:pt idx="5096">
                  <c:v>54</c:v>
                </c:pt>
                <c:pt idx="5097">
                  <c:v>54</c:v>
                </c:pt>
                <c:pt idx="5098">
                  <c:v>54</c:v>
                </c:pt>
                <c:pt idx="5099">
                  <c:v>54</c:v>
                </c:pt>
                <c:pt idx="5100">
                  <c:v>54</c:v>
                </c:pt>
                <c:pt idx="5101">
                  <c:v>54</c:v>
                </c:pt>
                <c:pt idx="5102">
                  <c:v>54</c:v>
                </c:pt>
                <c:pt idx="5103">
                  <c:v>54</c:v>
                </c:pt>
                <c:pt idx="5104">
                  <c:v>54</c:v>
                </c:pt>
                <c:pt idx="5105">
                  <c:v>54</c:v>
                </c:pt>
                <c:pt idx="5106">
                  <c:v>54</c:v>
                </c:pt>
                <c:pt idx="5107">
                  <c:v>54</c:v>
                </c:pt>
                <c:pt idx="5108">
                  <c:v>54</c:v>
                </c:pt>
                <c:pt idx="5109">
                  <c:v>54</c:v>
                </c:pt>
                <c:pt idx="5110">
                  <c:v>54</c:v>
                </c:pt>
                <c:pt idx="5111">
                  <c:v>54</c:v>
                </c:pt>
                <c:pt idx="5112">
                  <c:v>54</c:v>
                </c:pt>
                <c:pt idx="5113">
                  <c:v>54</c:v>
                </c:pt>
                <c:pt idx="5114">
                  <c:v>54</c:v>
                </c:pt>
                <c:pt idx="5115">
                  <c:v>54</c:v>
                </c:pt>
                <c:pt idx="5116">
                  <c:v>54</c:v>
                </c:pt>
                <c:pt idx="5117">
                  <c:v>54</c:v>
                </c:pt>
                <c:pt idx="5118">
                  <c:v>54</c:v>
                </c:pt>
                <c:pt idx="5119">
                  <c:v>54</c:v>
                </c:pt>
                <c:pt idx="5120">
                  <c:v>54</c:v>
                </c:pt>
                <c:pt idx="5121">
                  <c:v>54</c:v>
                </c:pt>
                <c:pt idx="5122">
                  <c:v>54</c:v>
                </c:pt>
                <c:pt idx="5123">
                  <c:v>54</c:v>
                </c:pt>
                <c:pt idx="5124">
                  <c:v>54</c:v>
                </c:pt>
                <c:pt idx="5125">
                  <c:v>54</c:v>
                </c:pt>
                <c:pt idx="5126">
                  <c:v>54</c:v>
                </c:pt>
                <c:pt idx="5127">
                  <c:v>54</c:v>
                </c:pt>
                <c:pt idx="5128">
                  <c:v>54</c:v>
                </c:pt>
                <c:pt idx="5129">
                  <c:v>54</c:v>
                </c:pt>
                <c:pt idx="5130">
                  <c:v>54</c:v>
                </c:pt>
                <c:pt idx="5131">
                  <c:v>54</c:v>
                </c:pt>
                <c:pt idx="5132">
                  <c:v>54</c:v>
                </c:pt>
                <c:pt idx="5133">
                  <c:v>54</c:v>
                </c:pt>
                <c:pt idx="5134">
                  <c:v>54</c:v>
                </c:pt>
                <c:pt idx="5135">
                  <c:v>54</c:v>
                </c:pt>
                <c:pt idx="5136">
                  <c:v>54</c:v>
                </c:pt>
                <c:pt idx="5137">
                  <c:v>54</c:v>
                </c:pt>
                <c:pt idx="5138">
                  <c:v>54</c:v>
                </c:pt>
                <c:pt idx="5139">
                  <c:v>54</c:v>
                </c:pt>
                <c:pt idx="5140">
                  <c:v>54</c:v>
                </c:pt>
                <c:pt idx="5141">
                  <c:v>54</c:v>
                </c:pt>
                <c:pt idx="5142">
                  <c:v>54</c:v>
                </c:pt>
                <c:pt idx="5143">
                  <c:v>54</c:v>
                </c:pt>
                <c:pt idx="5144">
                  <c:v>54</c:v>
                </c:pt>
                <c:pt idx="5145">
                  <c:v>54</c:v>
                </c:pt>
                <c:pt idx="5146">
                  <c:v>54</c:v>
                </c:pt>
                <c:pt idx="5147">
                  <c:v>54</c:v>
                </c:pt>
                <c:pt idx="5148">
                  <c:v>54</c:v>
                </c:pt>
                <c:pt idx="5149">
                  <c:v>54</c:v>
                </c:pt>
                <c:pt idx="5150">
                  <c:v>54</c:v>
                </c:pt>
                <c:pt idx="5151">
                  <c:v>54</c:v>
                </c:pt>
                <c:pt idx="5152">
                  <c:v>54</c:v>
                </c:pt>
                <c:pt idx="5153">
                  <c:v>54</c:v>
                </c:pt>
                <c:pt idx="5154">
                  <c:v>54</c:v>
                </c:pt>
                <c:pt idx="5155">
                  <c:v>54</c:v>
                </c:pt>
                <c:pt idx="5156">
                  <c:v>54</c:v>
                </c:pt>
                <c:pt idx="5157">
                  <c:v>54</c:v>
                </c:pt>
                <c:pt idx="5158">
                  <c:v>54</c:v>
                </c:pt>
                <c:pt idx="5159">
                  <c:v>55</c:v>
                </c:pt>
                <c:pt idx="5160">
                  <c:v>55</c:v>
                </c:pt>
                <c:pt idx="5161">
                  <c:v>55</c:v>
                </c:pt>
                <c:pt idx="5162">
                  <c:v>55</c:v>
                </c:pt>
                <c:pt idx="5163">
                  <c:v>55</c:v>
                </c:pt>
                <c:pt idx="5164">
                  <c:v>55</c:v>
                </c:pt>
                <c:pt idx="5165">
                  <c:v>55</c:v>
                </c:pt>
                <c:pt idx="5166">
                  <c:v>55</c:v>
                </c:pt>
                <c:pt idx="5167">
                  <c:v>55</c:v>
                </c:pt>
                <c:pt idx="5168">
                  <c:v>55</c:v>
                </c:pt>
                <c:pt idx="5169">
                  <c:v>55</c:v>
                </c:pt>
                <c:pt idx="5170">
                  <c:v>55</c:v>
                </c:pt>
                <c:pt idx="5171">
                  <c:v>55</c:v>
                </c:pt>
                <c:pt idx="5172">
                  <c:v>55</c:v>
                </c:pt>
                <c:pt idx="5173">
                  <c:v>55</c:v>
                </c:pt>
                <c:pt idx="5174">
                  <c:v>55</c:v>
                </c:pt>
                <c:pt idx="5175">
                  <c:v>55</c:v>
                </c:pt>
                <c:pt idx="5176">
                  <c:v>55</c:v>
                </c:pt>
                <c:pt idx="5177">
                  <c:v>55</c:v>
                </c:pt>
                <c:pt idx="5178">
                  <c:v>55</c:v>
                </c:pt>
                <c:pt idx="5179">
                  <c:v>55</c:v>
                </c:pt>
                <c:pt idx="5180">
                  <c:v>55</c:v>
                </c:pt>
                <c:pt idx="5181">
                  <c:v>55</c:v>
                </c:pt>
                <c:pt idx="5182">
                  <c:v>55</c:v>
                </c:pt>
                <c:pt idx="5183">
                  <c:v>55</c:v>
                </c:pt>
                <c:pt idx="5184">
                  <c:v>55</c:v>
                </c:pt>
                <c:pt idx="5185">
                  <c:v>55</c:v>
                </c:pt>
                <c:pt idx="5186">
                  <c:v>55</c:v>
                </c:pt>
                <c:pt idx="5187">
                  <c:v>55</c:v>
                </c:pt>
                <c:pt idx="5188">
                  <c:v>56</c:v>
                </c:pt>
                <c:pt idx="5189">
                  <c:v>57</c:v>
                </c:pt>
                <c:pt idx="5190">
                  <c:v>57</c:v>
                </c:pt>
                <c:pt idx="5191">
                  <c:v>57</c:v>
                </c:pt>
                <c:pt idx="5192">
                  <c:v>57</c:v>
                </c:pt>
                <c:pt idx="5193">
                  <c:v>57</c:v>
                </c:pt>
                <c:pt idx="5194">
                  <c:v>57</c:v>
                </c:pt>
                <c:pt idx="5195">
                  <c:v>57</c:v>
                </c:pt>
                <c:pt idx="5196">
                  <c:v>57</c:v>
                </c:pt>
                <c:pt idx="5197">
                  <c:v>57</c:v>
                </c:pt>
                <c:pt idx="5198">
                  <c:v>57</c:v>
                </c:pt>
                <c:pt idx="5199">
                  <c:v>57</c:v>
                </c:pt>
                <c:pt idx="5200">
                  <c:v>57</c:v>
                </c:pt>
                <c:pt idx="5201">
                  <c:v>57</c:v>
                </c:pt>
                <c:pt idx="5202">
                  <c:v>57</c:v>
                </c:pt>
                <c:pt idx="5203">
                  <c:v>57</c:v>
                </c:pt>
                <c:pt idx="5204">
                  <c:v>57</c:v>
                </c:pt>
                <c:pt idx="5205">
                  <c:v>57</c:v>
                </c:pt>
                <c:pt idx="5206">
                  <c:v>57</c:v>
                </c:pt>
                <c:pt idx="5207">
                  <c:v>57</c:v>
                </c:pt>
                <c:pt idx="5208">
                  <c:v>57</c:v>
                </c:pt>
                <c:pt idx="5209">
                  <c:v>57</c:v>
                </c:pt>
                <c:pt idx="5210">
                  <c:v>58</c:v>
                </c:pt>
                <c:pt idx="5211">
                  <c:v>59</c:v>
                </c:pt>
                <c:pt idx="5212">
                  <c:v>59</c:v>
                </c:pt>
                <c:pt idx="5213">
                  <c:v>59</c:v>
                </c:pt>
                <c:pt idx="5214">
                  <c:v>59</c:v>
                </c:pt>
                <c:pt idx="5215">
                  <c:v>59</c:v>
                </c:pt>
                <c:pt idx="5216">
                  <c:v>59</c:v>
                </c:pt>
                <c:pt idx="5217">
                  <c:v>59</c:v>
                </c:pt>
                <c:pt idx="5218">
                  <c:v>59</c:v>
                </c:pt>
                <c:pt idx="5219">
                  <c:v>59</c:v>
                </c:pt>
                <c:pt idx="5220">
                  <c:v>59</c:v>
                </c:pt>
                <c:pt idx="5221">
                  <c:v>59</c:v>
                </c:pt>
                <c:pt idx="5222">
                  <c:v>59</c:v>
                </c:pt>
                <c:pt idx="5223">
                  <c:v>59</c:v>
                </c:pt>
                <c:pt idx="5224">
                  <c:v>59</c:v>
                </c:pt>
                <c:pt idx="5225">
                  <c:v>59</c:v>
                </c:pt>
                <c:pt idx="5226">
                  <c:v>59</c:v>
                </c:pt>
                <c:pt idx="5227">
                  <c:v>59</c:v>
                </c:pt>
                <c:pt idx="5228">
                  <c:v>59</c:v>
                </c:pt>
                <c:pt idx="5229">
                  <c:v>59</c:v>
                </c:pt>
                <c:pt idx="5230">
                  <c:v>59</c:v>
                </c:pt>
                <c:pt idx="5231">
                  <c:v>59</c:v>
                </c:pt>
                <c:pt idx="5232">
                  <c:v>59</c:v>
                </c:pt>
                <c:pt idx="5233">
                  <c:v>59</c:v>
                </c:pt>
                <c:pt idx="5234">
                  <c:v>59</c:v>
                </c:pt>
                <c:pt idx="5235">
                  <c:v>59</c:v>
                </c:pt>
                <c:pt idx="5236">
                  <c:v>59</c:v>
                </c:pt>
                <c:pt idx="5237">
                  <c:v>59</c:v>
                </c:pt>
                <c:pt idx="5238">
                  <c:v>59</c:v>
                </c:pt>
                <c:pt idx="5239">
                  <c:v>59</c:v>
                </c:pt>
                <c:pt idx="5240">
                  <c:v>59</c:v>
                </c:pt>
                <c:pt idx="5241">
                  <c:v>60</c:v>
                </c:pt>
                <c:pt idx="5242">
                  <c:v>60</c:v>
                </c:pt>
                <c:pt idx="5243">
                  <c:v>60</c:v>
                </c:pt>
                <c:pt idx="5244">
                  <c:v>60</c:v>
                </c:pt>
                <c:pt idx="5245">
                  <c:v>60</c:v>
                </c:pt>
                <c:pt idx="5246">
                  <c:v>61</c:v>
                </c:pt>
                <c:pt idx="5247">
                  <c:v>61</c:v>
                </c:pt>
                <c:pt idx="5248">
                  <c:v>61</c:v>
                </c:pt>
                <c:pt idx="5249">
                  <c:v>61</c:v>
                </c:pt>
                <c:pt idx="5250">
                  <c:v>61</c:v>
                </c:pt>
                <c:pt idx="5251">
                  <c:v>61</c:v>
                </c:pt>
                <c:pt idx="5252">
                  <c:v>61</c:v>
                </c:pt>
                <c:pt idx="5253">
                  <c:v>61</c:v>
                </c:pt>
                <c:pt idx="5254">
                  <c:v>61</c:v>
                </c:pt>
                <c:pt idx="5255">
                  <c:v>61</c:v>
                </c:pt>
                <c:pt idx="5256">
                  <c:v>61</c:v>
                </c:pt>
                <c:pt idx="5257">
                  <c:v>61</c:v>
                </c:pt>
                <c:pt idx="5258">
                  <c:v>61</c:v>
                </c:pt>
                <c:pt idx="5259">
                  <c:v>61</c:v>
                </c:pt>
                <c:pt idx="5260">
                  <c:v>61</c:v>
                </c:pt>
                <c:pt idx="5261">
                  <c:v>61</c:v>
                </c:pt>
                <c:pt idx="5262">
                  <c:v>61</c:v>
                </c:pt>
                <c:pt idx="5263">
                  <c:v>61</c:v>
                </c:pt>
                <c:pt idx="5264">
                  <c:v>61</c:v>
                </c:pt>
                <c:pt idx="5265">
                  <c:v>61</c:v>
                </c:pt>
                <c:pt idx="5266">
                  <c:v>61</c:v>
                </c:pt>
                <c:pt idx="5267">
                  <c:v>61</c:v>
                </c:pt>
                <c:pt idx="5268">
                  <c:v>61</c:v>
                </c:pt>
                <c:pt idx="5269">
                  <c:v>61</c:v>
                </c:pt>
                <c:pt idx="5270">
                  <c:v>61</c:v>
                </c:pt>
                <c:pt idx="5271">
                  <c:v>61</c:v>
                </c:pt>
                <c:pt idx="5272">
                  <c:v>61</c:v>
                </c:pt>
                <c:pt idx="5273">
                  <c:v>61</c:v>
                </c:pt>
                <c:pt idx="5274">
                  <c:v>61</c:v>
                </c:pt>
                <c:pt idx="5275">
                  <c:v>61</c:v>
                </c:pt>
                <c:pt idx="5276">
                  <c:v>61</c:v>
                </c:pt>
                <c:pt idx="5277">
                  <c:v>61</c:v>
                </c:pt>
                <c:pt idx="5278">
                  <c:v>61</c:v>
                </c:pt>
                <c:pt idx="5279">
                  <c:v>61</c:v>
                </c:pt>
                <c:pt idx="5280">
                  <c:v>61</c:v>
                </c:pt>
                <c:pt idx="5281">
                  <c:v>61</c:v>
                </c:pt>
                <c:pt idx="5282">
                  <c:v>61</c:v>
                </c:pt>
                <c:pt idx="5283">
                  <c:v>61</c:v>
                </c:pt>
                <c:pt idx="5284">
                  <c:v>61</c:v>
                </c:pt>
                <c:pt idx="5285">
                  <c:v>61</c:v>
                </c:pt>
                <c:pt idx="5286">
                  <c:v>61</c:v>
                </c:pt>
                <c:pt idx="5287">
                  <c:v>61</c:v>
                </c:pt>
                <c:pt idx="5288">
                  <c:v>61</c:v>
                </c:pt>
                <c:pt idx="5289">
                  <c:v>61</c:v>
                </c:pt>
                <c:pt idx="5290">
                  <c:v>61</c:v>
                </c:pt>
                <c:pt idx="5291">
                  <c:v>61</c:v>
                </c:pt>
                <c:pt idx="5292">
                  <c:v>61</c:v>
                </c:pt>
                <c:pt idx="5293">
                  <c:v>61</c:v>
                </c:pt>
                <c:pt idx="5294">
                  <c:v>61</c:v>
                </c:pt>
                <c:pt idx="5295">
                  <c:v>61</c:v>
                </c:pt>
                <c:pt idx="5296">
                  <c:v>61</c:v>
                </c:pt>
                <c:pt idx="5297">
                  <c:v>61</c:v>
                </c:pt>
                <c:pt idx="5298">
                  <c:v>61</c:v>
                </c:pt>
                <c:pt idx="5299">
                  <c:v>61</c:v>
                </c:pt>
                <c:pt idx="5300">
                  <c:v>61</c:v>
                </c:pt>
                <c:pt idx="5301">
                  <c:v>61</c:v>
                </c:pt>
                <c:pt idx="5302">
                  <c:v>61</c:v>
                </c:pt>
                <c:pt idx="5303">
                  <c:v>61</c:v>
                </c:pt>
                <c:pt idx="5304">
                  <c:v>61</c:v>
                </c:pt>
                <c:pt idx="5305">
                  <c:v>61</c:v>
                </c:pt>
                <c:pt idx="5306">
                  <c:v>61</c:v>
                </c:pt>
                <c:pt idx="5307">
                  <c:v>61</c:v>
                </c:pt>
                <c:pt idx="5308">
                  <c:v>61</c:v>
                </c:pt>
                <c:pt idx="5309">
                  <c:v>61</c:v>
                </c:pt>
                <c:pt idx="5310">
                  <c:v>61</c:v>
                </c:pt>
                <c:pt idx="5311">
                  <c:v>61</c:v>
                </c:pt>
                <c:pt idx="5312">
                  <c:v>61</c:v>
                </c:pt>
                <c:pt idx="5313">
                  <c:v>61</c:v>
                </c:pt>
                <c:pt idx="5314">
                  <c:v>61</c:v>
                </c:pt>
                <c:pt idx="5315">
                  <c:v>61</c:v>
                </c:pt>
                <c:pt idx="5316">
                  <c:v>61</c:v>
                </c:pt>
                <c:pt idx="5317">
                  <c:v>61</c:v>
                </c:pt>
                <c:pt idx="5318">
                  <c:v>61</c:v>
                </c:pt>
                <c:pt idx="5319">
                  <c:v>61</c:v>
                </c:pt>
                <c:pt idx="5320">
                  <c:v>61</c:v>
                </c:pt>
                <c:pt idx="5321">
                  <c:v>61</c:v>
                </c:pt>
                <c:pt idx="5322">
                  <c:v>62</c:v>
                </c:pt>
                <c:pt idx="5323">
                  <c:v>62</c:v>
                </c:pt>
                <c:pt idx="5324">
                  <c:v>62</c:v>
                </c:pt>
                <c:pt idx="5325">
                  <c:v>62</c:v>
                </c:pt>
                <c:pt idx="5326">
                  <c:v>62</c:v>
                </c:pt>
                <c:pt idx="5327">
                  <c:v>62</c:v>
                </c:pt>
                <c:pt idx="5328">
                  <c:v>62</c:v>
                </c:pt>
                <c:pt idx="5329">
                  <c:v>62</c:v>
                </c:pt>
                <c:pt idx="5330">
                  <c:v>62</c:v>
                </c:pt>
                <c:pt idx="5331">
                  <c:v>62</c:v>
                </c:pt>
                <c:pt idx="5332">
                  <c:v>62</c:v>
                </c:pt>
                <c:pt idx="5333">
                  <c:v>62</c:v>
                </c:pt>
                <c:pt idx="5334">
                  <c:v>62</c:v>
                </c:pt>
                <c:pt idx="5335">
                  <c:v>62</c:v>
                </c:pt>
                <c:pt idx="5336">
                  <c:v>62</c:v>
                </c:pt>
                <c:pt idx="5337">
                  <c:v>62</c:v>
                </c:pt>
                <c:pt idx="5338">
                  <c:v>62</c:v>
                </c:pt>
                <c:pt idx="5339">
                  <c:v>62</c:v>
                </c:pt>
                <c:pt idx="5340">
                  <c:v>62</c:v>
                </c:pt>
                <c:pt idx="5341">
                  <c:v>62</c:v>
                </c:pt>
                <c:pt idx="5342">
                  <c:v>62</c:v>
                </c:pt>
                <c:pt idx="5343">
                  <c:v>62</c:v>
                </c:pt>
                <c:pt idx="5344">
                  <c:v>62</c:v>
                </c:pt>
                <c:pt idx="5345">
                  <c:v>62</c:v>
                </c:pt>
                <c:pt idx="5346">
                  <c:v>62</c:v>
                </c:pt>
                <c:pt idx="5347">
                  <c:v>62</c:v>
                </c:pt>
                <c:pt idx="5348">
                  <c:v>62</c:v>
                </c:pt>
                <c:pt idx="5349">
                  <c:v>62</c:v>
                </c:pt>
                <c:pt idx="5350">
                  <c:v>62</c:v>
                </c:pt>
                <c:pt idx="5351">
                  <c:v>62</c:v>
                </c:pt>
                <c:pt idx="5352">
                  <c:v>62</c:v>
                </c:pt>
                <c:pt idx="5353">
                  <c:v>62</c:v>
                </c:pt>
                <c:pt idx="5354">
                  <c:v>62</c:v>
                </c:pt>
                <c:pt idx="5355">
                  <c:v>62</c:v>
                </c:pt>
                <c:pt idx="5356">
                  <c:v>62</c:v>
                </c:pt>
                <c:pt idx="5357">
                  <c:v>62</c:v>
                </c:pt>
                <c:pt idx="5358">
                  <c:v>62</c:v>
                </c:pt>
                <c:pt idx="5359">
                  <c:v>63</c:v>
                </c:pt>
                <c:pt idx="5360">
                  <c:v>63</c:v>
                </c:pt>
                <c:pt idx="5361">
                  <c:v>63</c:v>
                </c:pt>
                <c:pt idx="5362">
                  <c:v>63</c:v>
                </c:pt>
                <c:pt idx="5363">
                  <c:v>63</c:v>
                </c:pt>
                <c:pt idx="5364">
                  <c:v>63</c:v>
                </c:pt>
                <c:pt idx="5365">
                  <c:v>63</c:v>
                </c:pt>
                <c:pt idx="5366">
                  <c:v>63</c:v>
                </c:pt>
                <c:pt idx="5367">
                  <c:v>63</c:v>
                </c:pt>
                <c:pt idx="5368">
                  <c:v>63</c:v>
                </c:pt>
                <c:pt idx="5369">
                  <c:v>63</c:v>
                </c:pt>
                <c:pt idx="5370">
                  <c:v>63</c:v>
                </c:pt>
                <c:pt idx="5371">
                  <c:v>63</c:v>
                </c:pt>
                <c:pt idx="5372">
                  <c:v>63</c:v>
                </c:pt>
                <c:pt idx="5373">
                  <c:v>63</c:v>
                </c:pt>
                <c:pt idx="5374">
                  <c:v>63</c:v>
                </c:pt>
                <c:pt idx="5375">
                  <c:v>63</c:v>
                </c:pt>
                <c:pt idx="5376">
                  <c:v>63</c:v>
                </c:pt>
                <c:pt idx="5377">
                  <c:v>63</c:v>
                </c:pt>
                <c:pt idx="5378">
                  <c:v>63</c:v>
                </c:pt>
                <c:pt idx="5379">
                  <c:v>63</c:v>
                </c:pt>
                <c:pt idx="5380">
                  <c:v>64</c:v>
                </c:pt>
                <c:pt idx="5381">
                  <c:v>64</c:v>
                </c:pt>
                <c:pt idx="5382">
                  <c:v>64</c:v>
                </c:pt>
                <c:pt idx="5383">
                  <c:v>64</c:v>
                </c:pt>
                <c:pt idx="5384">
                  <c:v>64</c:v>
                </c:pt>
                <c:pt idx="5385">
                  <c:v>64</c:v>
                </c:pt>
                <c:pt idx="5386">
                  <c:v>64</c:v>
                </c:pt>
                <c:pt idx="5387">
                  <c:v>64</c:v>
                </c:pt>
                <c:pt idx="5388">
                  <c:v>64</c:v>
                </c:pt>
                <c:pt idx="5389">
                  <c:v>64</c:v>
                </c:pt>
                <c:pt idx="5390">
                  <c:v>64</c:v>
                </c:pt>
                <c:pt idx="5391">
                  <c:v>64</c:v>
                </c:pt>
                <c:pt idx="5392">
                  <c:v>64</c:v>
                </c:pt>
                <c:pt idx="5393">
                  <c:v>64</c:v>
                </c:pt>
                <c:pt idx="5394">
                  <c:v>64</c:v>
                </c:pt>
                <c:pt idx="5395">
                  <c:v>64</c:v>
                </c:pt>
                <c:pt idx="5396">
                  <c:v>64</c:v>
                </c:pt>
                <c:pt idx="5397">
                  <c:v>64</c:v>
                </c:pt>
                <c:pt idx="5398">
                  <c:v>64</c:v>
                </c:pt>
                <c:pt idx="5399">
                  <c:v>64</c:v>
                </c:pt>
                <c:pt idx="5400">
                  <c:v>64</c:v>
                </c:pt>
                <c:pt idx="5401">
                  <c:v>64</c:v>
                </c:pt>
                <c:pt idx="5402">
                  <c:v>64</c:v>
                </c:pt>
                <c:pt idx="5403">
                  <c:v>64</c:v>
                </c:pt>
                <c:pt idx="5404">
                  <c:v>64</c:v>
                </c:pt>
                <c:pt idx="5405">
                  <c:v>64</c:v>
                </c:pt>
                <c:pt idx="5406">
                  <c:v>64</c:v>
                </c:pt>
                <c:pt idx="5407">
                  <c:v>64</c:v>
                </c:pt>
                <c:pt idx="5408">
                  <c:v>64</c:v>
                </c:pt>
                <c:pt idx="5409">
                  <c:v>64</c:v>
                </c:pt>
                <c:pt idx="5410">
                  <c:v>64</c:v>
                </c:pt>
                <c:pt idx="5411">
                  <c:v>64</c:v>
                </c:pt>
                <c:pt idx="5412">
                  <c:v>64</c:v>
                </c:pt>
                <c:pt idx="5413">
                  <c:v>64</c:v>
                </c:pt>
                <c:pt idx="5414">
                  <c:v>64</c:v>
                </c:pt>
                <c:pt idx="5415">
                  <c:v>64</c:v>
                </c:pt>
                <c:pt idx="5416">
                  <c:v>64</c:v>
                </c:pt>
                <c:pt idx="5417">
                  <c:v>64</c:v>
                </c:pt>
                <c:pt idx="5418">
                  <c:v>64</c:v>
                </c:pt>
                <c:pt idx="5419">
                  <c:v>64</c:v>
                </c:pt>
                <c:pt idx="5420">
                  <c:v>64</c:v>
                </c:pt>
                <c:pt idx="5421">
                  <c:v>64</c:v>
                </c:pt>
                <c:pt idx="5422">
                  <c:v>64</c:v>
                </c:pt>
                <c:pt idx="5423">
                  <c:v>64</c:v>
                </c:pt>
                <c:pt idx="5424">
                  <c:v>64</c:v>
                </c:pt>
                <c:pt idx="5425">
                  <c:v>64</c:v>
                </c:pt>
                <c:pt idx="5426">
                  <c:v>64</c:v>
                </c:pt>
                <c:pt idx="5427">
                  <c:v>64</c:v>
                </c:pt>
                <c:pt idx="5428">
                  <c:v>64</c:v>
                </c:pt>
                <c:pt idx="5429">
                  <c:v>64</c:v>
                </c:pt>
                <c:pt idx="5430">
                  <c:v>64</c:v>
                </c:pt>
                <c:pt idx="5431">
                  <c:v>64</c:v>
                </c:pt>
                <c:pt idx="5432">
                  <c:v>64</c:v>
                </c:pt>
                <c:pt idx="5433">
                  <c:v>64</c:v>
                </c:pt>
                <c:pt idx="5434">
                  <c:v>64</c:v>
                </c:pt>
                <c:pt idx="5435">
                  <c:v>64</c:v>
                </c:pt>
                <c:pt idx="5436">
                  <c:v>64</c:v>
                </c:pt>
                <c:pt idx="5437">
                  <c:v>64</c:v>
                </c:pt>
                <c:pt idx="5438">
                  <c:v>64</c:v>
                </c:pt>
                <c:pt idx="5439">
                  <c:v>64</c:v>
                </c:pt>
                <c:pt idx="5440">
                  <c:v>64</c:v>
                </c:pt>
                <c:pt idx="5441">
                  <c:v>64</c:v>
                </c:pt>
                <c:pt idx="5442">
                  <c:v>64</c:v>
                </c:pt>
                <c:pt idx="5443">
                  <c:v>64</c:v>
                </c:pt>
                <c:pt idx="5444">
                  <c:v>64</c:v>
                </c:pt>
                <c:pt idx="5445">
                  <c:v>64</c:v>
                </c:pt>
                <c:pt idx="5446">
                  <c:v>64</c:v>
                </c:pt>
                <c:pt idx="5447">
                  <c:v>64</c:v>
                </c:pt>
                <c:pt idx="5448">
                  <c:v>64</c:v>
                </c:pt>
                <c:pt idx="5449">
                  <c:v>64</c:v>
                </c:pt>
                <c:pt idx="5450">
                  <c:v>64</c:v>
                </c:pt>
                <c:pt idx="5451">
                  <c:v>64</c:v>
                </c:pt>
                <c:pt idx="5452">
                  <c:v>64</c:v>
                </c:pt>
                <c:pt idx="5453">
                  <c:v>64</c:v>
                </c:pt>
                <c:pt idx="5454">
                  <c:v>64</c:v>
                </c:pt>
                <c:pt idx="5455">
                  <c:v>64</c:v>
                </c:pt>
                <c:pt idx="5456">
                  <c:v>64</c:v>
                </c:pt>
                <c:pt idx="5457">
                  <c:v>64</c:v>
                </c:pt>
                <c:pt idx="5458">
                  <c:v>65</c:v>
                </c:pt>
                <c:pt idx="5459">
                  <c:v>65</c:v>
                </c:pt>
                <c:pt idx="5460">
                  <c:v>65</c:v>
                </c:pt>
                <c:pt idx="5461">
                  <c:v>65</c:v>
                </c:pt>
                <c:pt idx="5462">
                  <c:v>65</c:v>
                </c:pt>
                <c:pt idx="5463">
                  <c:v>65</c:v>
                </c:pt>
                <c:pt idx="5464">
                  <c:v>65</c:v>
                </c:pt>
                <c:pt idx="5465">
                  <c:v>65</c:v>
                </c:pt>
                <c:pt idx="5466">
                  <c:v>65</c:v>
                </c:pt>
                <c:pt idx="5467">
                  <c:v>65</c:v>
                </c:pt>
                <c:pt idx="5468">
                  <c:v>65</c:v>
                </c:pt>
                <c:pt idx="5469">
                  <c:v>65</c:v>
                </c:pt>
                <c:pt idx="5470">
                  <c:v>65</c:v>
                </c:pt>
                <c:pt idx="5471">
                  <c:v>65</c:v>
                </c:pt>
                <c:pt idx="5472">
                  <c:v>65</c:v>
                </c:pt>
                <c:pt idx="5473">
                  <c:v>65</c:v>
                </c:pt>
                <c:pt idx="5474">
                  <c:v>65</c:v>
                </c:pt>
                <c:pt idx="5475">
                  <c:v>65</c:v>
                </c:pt>
                <c:pt idx="5476">
                  <c:v>65</c:v>
                </c:pt>
                <c:pt idx="5477">
                  <c:v>65</c:v>
                </c:pt>
                <c:pt idx="5478">
                  <c:v>65</c:v>
                </c:pt>
                <c:pt idx="5479">
                  <c:v>65</c:v>
                </c:pt>
                <c:pt idx="5480">
                  <c:v>65</c:v>
                </c:pt>
                <c:pt idx="5481">
                  <c:v>65</c:v>
                </c:pt>
                <c:pt idx="5482">
                  <c:v>65</c:v>
                </c:pt>
                <c:pt idx="5483">
                  <c:v>65</c:v>
                </c:pt>
                <c:pt idx="5484">
                  <c:v>65</c:v>
                </c:pt>
                <c:pt idx="5485">
                  <c:v>65</c:v>
                </c:pt>
                <c:pt idx="5486">
                  <c:v>65</c:v>
                </c:pt>
                <c:pt idx="5487">
                  <c:v>65</c:v>
                </c:pt>
                <c:pt idx="5488">
                  <c:v>65</c:v>
                </c:pt>
                <c:pt idx="5489">
                  <c:v>65</c:v>
                </c:pt>
                <c:pt idx="5490">
                  <c:v>65</c:v>
                </c:pt>
                <c:pt idx="5491">
                  <c:v>65</c:v>
                </c:pt>
                <c:pt idx="5492">
                  <c:v>65</c:v>
                </c:pt>
                <c:pt idx="5493">
                  <c:v>65</c:v>
                </c:pt>
                <c:pt idx="5494">
                  <c:v>65</c:v>
                </c:pt>
                <c:pt idx="5495">
                  <c:v>65</c:v>
                </c:pt>
                <c:pt idx="5496">
                  <c:v>65</c:v>
                </c:pt>
                <c:pt idx="5497">
                  <c:v>65</c:v>
                </c:pt>
                <c:pt idx="5498">
                  <c:v>65</c:v>
                </c:pt>
                <c:pt idx="5499">
                  <c:v>65</c:v>
                </c:pt>
                <c:pt idx="5500">
                  <c:v>65</c:v>
                </c:pt>
                <c:pt idx="5501">
                  <c:v>65</c:v>
                </c:pt>
                <c:pt idx="5502">
                  <c:v>65</c:v>
                </c:pt>
                <c:pt idx="5503">
                  <c:v>65</c:v>
                </c:pt>
                <c:pt idx="5504">
                  <c:v>65</c:v>
                </c:pt>
                <c:pt idx="5505">
                  <c:v>65</c:v>
                </c:pt>
                <c:pt idx="5506">
                  <c:v>65</c:v>
                </c:pt>
                <c:pt idx="5507">
                  <c:v>65</c:v>
                </c:pt>
                <c:pt idx="5508">
                  <c:v>65</c:v>
                </c:pt>
                <c:pt idx="5509">
                  <c:v>65</c:v>
                </c:pt>
                <c:pt idx="5510">
                  <c:v>65</c:v>
                </c:pt>
                <c:pt idx="5511">
                  <c:v>65</c:v>
                </c:pt>
                <c:pt idx="5512">
                  <c:v>65</c:v>
                </c:pt>
                <c:pt idx="5513">
                  <c:v>65</c:v>
                </c:pt>
                <c:pt idx="5514">
                  <c:v>65</c:v>
                </c:pt>
                <c:pt idx="5515">
                  <c:v>65</c:v>
                </c:pt>
                <c:pt idx="5516">
                  <c:v>65</c:v>
                </c:pt>
                <c:pt idx="5517">
                  <c:v>65</c:v>
                </c:pt>
                <c:pt idx="5518">
                  <c:v>65</c:v>
                </c:pt>
                <c:pt idx="5519">
                  <c:v>65</c:v>
                </c:pt>
                <c:pt idx="5520">
                  <c:v>65</c:v>
                </c:pt>
                <c:pt idx="5521">
                  <c:v>65</c:v>
                </c:pt>
                <c:pt idx="5522">
                  <c:v>65</c:v>
                </c:pt>
                <c:pt idx="5523">
                  <c:v>65</c:v>
                </c:pt>
                <c:pt idx="5524">
                  <c:v>65</c:v>
                </c:pt>
                <c:pt idx="5525">
                  <c:v>65</c:v>
                </c:pt>
                <c:pt idx="5526">
                  <c:v>65</c:v>
                </c:pt>
                <c:pt idx="5527">
                  <c:v>65</c:v>
                </c:pt>
                <c:pt idx="5528">
                  <c:v>65</c:v>
                </c:pt>
                <c:pt idx="5529">
                  <c:v>65</c:v>
                </c:pt>
                <c:pt idx="5530">
                  <c:v>65</c:v>
                </c:pt>
                <c:pt idx="5531">
                  <c:v>65</c:v>
                </c:pt>
                <c:pt idx="5532">
                  <c:v>65</c:v>
                </c:pt>
                <c:pt idx="5533">
                  <c:v>65</c:v>
                </c:pt>
                <c:pt idx="5534">
                  <c:v>65</c:v>
                </c:pt>
                <c:pt idx="5535">
                  <c:v>65</c:v>
                </c:pt>
                <c:pt idx="5536">
                  <c:v>65</c:v>
                </c:pt>
                <c:pt idx="5537">
                  <c:v>65</c:v>
                </c:pt>
                <c:pt idx="5538">
                  <c:v>65</c:v>
                </c:pt>
                <c:pt idx="5539">
                  <c:v>65</c:v>
                </c:pt>
                <c:pt idx="5540">
                  <c:v>65</c:v>
                </c:pt>
                <c:pt idx="5541">
                  <c:v>65</c:v>
                </c:pt>
                <c:pt idx="5542">
                  <c:v>65</c:v>
                </c:pt>
                <c:pt idx="5543">
                  <c:v>65</c:v>
                </c:pt>
                <c:pt idx="5544">
                  <c:v>65</c:v>
                </c:pt>
                <c:pt idx="5545">
                  <c:v>65</c:v>
                </c:pt>
                <c:pt idx="5546">
                  <c:v>65</c:v>
                </c:pt>
                <c:pt idx="5547">
                  <c:v>65</c:v>
                </c:pt>
                <c:pt idx="5548">
                  <c:v>65</c:v>
                </c:pt>
                <c:pt idx="5549">
                  <c:v>65</c:v>
                </c:pt>
                <c:pt idx="5550">
                  <c:v>65</c:v>
                </c:pt>
                <c:pt idx="5551">
                  <c:v>65</c:v>
                </c:pt>
                <c:pt idx="5552">
                  <c:v>65</c:v>
                </c:pt>
                <c:pt idx="5553">
                  <c:v>65</c:v>
                </c:pt>
                <c:pt idx="5554">
                  <c:v>65</c:v>
                </c:pt>
                <c:pt idx="5555">
                  <c:v>65</c:v>
                </c:pt>
                <c:pt idx="5556">
                  <c:v>65</c:v>
                </c:pt>
                <c:pt idx="5557">
                  <c:v>65</c:v>
                </c:pt>
                <c:pt idx="5558">
                  <c:v>65</c:v>
                </c:pt>
                <c:pt idx="5559">
                  <c:v>65</c:v>
                </c:pt>
                <c:pt idx="5560">
                  <c:v>65</c:v>
                </c:pt>
                <c:pt idx="5561">
                  <c:v>65</c:v>
                </c:pt>
                <c:pt idx="5562">
                  <c:v>65</c:v>
                </c:pt>
                <c:pt idx="5563">
                  <c:v>65</c:v>
                </c:pt>
                <c:pt idx="5564">
                  <c:v>65</c:v>
                </c:pt>
                <c:pt idx="5565">
                  <c:v>65</c:v>
                </c:pt>
                <c:pt idx="5566">
                  <c:v>65</c:v>
                </c:pt>
                <c:pt idx="5567">
                  <c:v>65</c:v>
                </c:pt>
                <c:pt idx="5568">
                  <c:v>65</c:v>
                </c:pt>
                <c:pt idx="5569">
                  <c:v>65</c:v>
                </c:pt>
                <c:pt idx="5570">
                  <c:v>65</c:v>
                </c:pt>
                <c:pt idx="5571">
                  <c:v>65</c:v>
                </c:pt>
                <c:pt idx="5572">
                  <c:v>65</c:v>
                </c:pt>
                <c:pt idx="5573">
                  <c:v>65</c:v>
                </c:pt>
                <c:pt idx="5574">
                  <c:v>65</c:v>
                </c:pt>
                <c:pt idx="5575">
                  <c:v>65</c:v>
                </c:pt>
                <c:pt idx="5576">
                  <c:v>65</c:v>
                </c:pt>
                <c:pt idx="5577">
                  <c:v>65</c:v>
                </c:pt>
                <c:pt idx="5578">
                  <c:v>65</c:v>
                </c:pt>
                <c:pt idx="5579">
                  <c:v>65</c:v>
                </c:pt>
                <c:pt idx="5580">
                  <c:v>65</c:v>
                </c:pt>
                <c:pt idx="5581">
                  <c:v>65</c:v>
                </c:pt>
                <c:pt idx="5582">
                  <c:v>65</c:v>
                </c:pt>
                <c:pt idx="5583">
                  <c:v>65</c:v>
                </c:pt>
                <c:pt idx="5584">
                  <c:v>65</c:v>
                </c:pt>
                <c:pt idx="5585">
                  <c:v>65</c:v>
                </c:pt>
                <c:pt idx="5586">
                  <c:v>65</c:v>
                </c:pt>
                <c:pt idx="5587">
                  <c:v>65</c:v>
                </c:pt>
                <c:pt idx="5588">
                  <c:v>65</c:v>
                </c:pt>
                <c:pt idx="5589">
                  <c:v>65</c:v>
                </c:pt>
                <c:pt idx="5590">
                  <c:v>65</c:v>
                </c:pt>
                <c:pt idx="5591">
                  <c:v>65</c:v>
                </c:pt>
                <c:pt idx="5592">
                  <c:v>65</c:v>
                </c:pt>
                <c:pt idx="5593">
                  <c:v>65</c:v>
                </c:pt>
                <c:pt idx="5594">
                  <c:v>65</c:v>
                </c:pt>
                <c:pt idx="5595">
                  <c:v>65</c:v>
                </c:pt>
                <c:pt idx="5596">
                  <c:v>65</c:v>
                </c:pt>
                <c:pt idx="5597">
                  <c:v>65</c:v>
                </c:pt>
                <c:pt idx="5598">
                  <c:v>65</c:v>
                </c:pt>
                <c:pt idx="5599">
                  <c:v>65</c:v>
                </c:pt>
                <c:pt idx="5600">
                  <c:v>65</c:v>
                </c:pt>
                <c:pt idx="5601">
                  <c:v>65</c:v>
                </c:pt>
                <c:pt idx="5602">
                  <c:v>65</c:v>
                </c:pt>
                <c:pt idx="5603">
                  <c:v>65</c:v>
                </c:pt>
                <c:pt idx="5604">
                  <c:v>65</c:v>
                </c:pt>
                <c:pt idx="5605">
                  <c:v>65</c:v>
                </c:pt>
                <c:pt idx="5606">
                  <c:v>65</c:v>
                </c:pt>
                <c:pt idx="5607">
                  <c:v>65</c:v>
                </c:pt>
                <c:pt idx="5608">
                  <c:v>65</c:v>
                </c:pt>
                <c:pt idx="5609">
                  <c:v>65</c:v>
                </c:pt>
                <c:pt idx="5610">
                  <c:v>65</c:v>
                </c:pt>
                <c:pt idx="5611">
                  <c:v>65</c:v>
                </c:pt>
                <c:pt idx="5612">
                  <c:v>65</c:v>
                </c:pt>
                <c:pt idx="5613">
                  <c:v>65</c:v>
                </c:pt>
                <c:pt idx="5614">
                  <c:v>65</c:v>
                </c:pt>
                <c:pt idx="5615">
                  <c:v>65</c:v>
                </c:pt>
                <c:pt idx="5616">
                  <c:v>65</c:v>
                </c:pt>
                <c:pt idx="5617">
                  <c:v>65</c:v>
                </c:pt>
                <c:pt idx="5618">
                  <c:v>65</c:v>
                </c:pt>
                <c:pt idx="5619">
                  <c:v>65</c:v>
                </c:pt>
                <c:pt idx="5620">
                  <c:v>65</c:v>
                </c:pt>
                <c:pt idx="5621">
                  <c:v>65</c:v>
                </c:pt>
                <c:pt idx="5622">
                  <c:v>65</c:v>
                </c:pt>
                <c:pt idx="5623">
                  <c:v>65</c:v>
                </c:pt>
                <c:pt idx="5624">
                  <c:v>65</c:v>
                </c:pt>
                <c:pt idx="5625">
                  <c:v>65</c:v>
                </c:pt>
                <c:pt idx="5626">
                  <c:v>65</c:v>
                </c:pt>
                <c:pt idx="5627">
                  <c:v>65</c:v>
                </c:pt>
                <c:pt idx="5628">
                  <c:v>65</c:v>
                </c:pt>
                <c:pt idx="5629">
                  <c:v>65</c:v>
                </c:pt>
                <c:pt idx="5630">
                  <c:v>65</c:v>
                </c:pt>
                <c:pt idx="5631">
                  <c:v>65</c:v>
                </c:pt>
                <c:pt idx="5632">
                  <c:v>65</c:v>
                </c:pt>
                <c:pt idx="5633">
                  <c:v>65</c:v>
                </c:pt>
                <c:pt idx="5634">
                  <c:v>65</c:v>
                </c:pt>
                <c:pt idx="5635">
                  <c:v>65</c:v>
                </c:pt>
                <c:pt idx="5636">
                  <c:v>65</c:v>
                </c:pt>
                <c:pt idx="5637">
                  <c:v>65</c:v>
                </c:pt>
                <c:pt idx="5638">
                  <c:v>65</c:v>
                </c:pt>
                <c:pt idx="5639">
                  <c:v>65</c:v>
                </c:pt>
                <c:pt idx="5640">
                  <c:v>65</c:v>
                </c:pt>
                <c:pt idx="5641">
                  <c:v>65</c:v>
                </c:pt>
                <c:pt idx="5642">
                  <c:v>65</c:v>
                </c:pt>
                <c:pt idx="5643">
                  <c:v>65</c:v>
                </c:pt>
                <c:pt idx="5644">
                  <c:v>65</c:v>
                </c:pt>
                <c:pt idx="5645">
                  <c:v>65</c:v>
                </c:pt>
                <c:pt idx="5646">
                  <c:v>65</c:v>
                </c:pt>
                <c:pt idx="5647">
                  <c:v>65</c:v>
                </c:pt>
                <c:pt idx="5648">
                  <c:v>65</c:v>
                </c:pt>
                <c:pt idx="5649">
                  <c:v>65</c:v>
                </c:pt>
                <c:pt idx="5650">
                  <c:v>65</c:v>
                </c:pt>
                <c:pt idx="5651">
                  <c:v>65</c:v>
                </c:pt>
                <c:pt idx="5652">
                  <c:v>65</c:v>
                </c:pt>
                <c:pt idx="5653">
                  <c:v>65</c:v>
                </c:pt>
                <c:pt idx="5654">
                  <c:v>65</c:v>
                </c:pt>
                <c:pt idx="5655">
                  <c:v>65</c:v>
                </c:pt>
                <c:pt idx="5656">
                  <c:v>65</c:v>
                </c:pt>
                <c:pt idx="5657">
                  <c:v>65</c:v>
                </c:pt>
                <c:pt idx="5658">
                  <c:v>65</c:v>
                </c:pt>
                <c:pt idx="5659">
                  <c:v>65</c:v>
                </c:pt>
                <c:pt idx="5660">
                  <c:v>65</c:v>
                </c:pt>
                <c:pt idx="5661">
                  <c:v>65</c:v>
                </c:pt>
                <c:pt idx="5662">
                  <c:v>65</c:v>
                </c:pt>
                <c:pt idx="5663">
                  <c:v>65</c:v>
                </c:pt>
                <c:pt idx="5664">
                  <c:v>65</c:v>
                </c:pt>
                <c:pt idx="5665">
                  <c:v>65</c:v>
                </c:pt>
                <c:pt idx="5666">
                  <c:v>65</c:v>
                </c:pt>
                <c:pt idx="5667">
                  <c:v>65</c:v>
                </c:pt>
                <c:pt idx="5668">
                  <c:v>65</c:v>
                </c:pt>
                <c:pt idx="5669">
                  <c:v>65</c:v>
                </c:pt>
                <c:pt idx="5670">
                  <c:v>65</c:v>
                </c:pt>
                <c:pt idx="5671">
                  <c:v>65</c:v>
                </c:pt>
                <c:pt idx="5672">
                  <c:v>65</c:v>
                </c:pt>
                <c:pt idx="5673">
                  <c:v>65</c:v>
                </c:pt>
                <c:pt idx="5674">
                  <c:v>65</c:v>
                </c:pt>
                <c:pt idx="5675">
                  <c:v>65</c:v>
                </c:pt>
                <c:pt idx="5676">
                  <c:v>65</c:v>
                </c:pt>
                <c:pt idx="5677">
                  <c:v>65</c:v>
                </c:pt>
                <c:pt idx="5678">
                  <c:v>65</c:v>
                </c:pt>
                <c:pt idx="5679">
                  <c:v>65</c:v>
                </c:pt>
                <c:pt idx="5680">
                  <c:v>65</c:v>
                </c:pt>
                <c:pt idx="5681">
                  <c:v>65</c:v>
                </c:pt>
                <c:pt idx="5682">
                  <c:v>65</c:v>
                </c:pt>
                <c:pt idx="5683">
                  <c:v>66</c:v>
                </c:pt>
                <c:pt idx="5684">
                  <c:v>66</c:v>
                </c:pt>
                <c:pt idx="5685">
                  <c:v>66</c:v>
                </c:pt>
                <c:pt idx="5686">
                  <c:v>66</c:v>
                </c:pt>
                <c:pt idx="5687">
                  <c:v>66</c:v>
                </c:pt>
                <c:pt idx="5688">
                  <c:v>66</c:v>
                </c:pt>
                <c:pt idx="5689">
                  <c:v>66</c:v>
                </c:pt>
                <c:pt idx="5690">
                  <c:v>66</c:v>
                </c:pt>
                <c:pt idx="5691">
                  <c:v>66</c:v>
                </c:pt>
                <c:pt idx="5692">
                  <c:v>66</c:v>
                </c:pt>
                <c:pt idx="5693">
                  <c:v>66</c:v>
                </c:pt>
                <c:pt idx="5694">
                  <c:v>66</c:v>
                </c:pt>
                <c:pt idx="5695">
                  <c:v>66</c:v>
                </c:pt>
                <c:pt idx="5696">
                  <c:v>66</c:v>
                </c:pt>
                <c:pt idx="5697">
                  <c:v>66</c:v>
                </c:pt>
                <c:pt idx="5698">
                  <c:v>67</c:v>
                </c:pt>
                <c:pt idx="5699">
                  <c:v>67</c:v>
                </c:pt>
                <c:pt idx="5700">
                  <c:v>67</c:v>
                </c:pt>
                <c:pt idx="5701">
                  <c:v>67</c:v>
                </c:pt>
                <c:pt idx="5702">
                  <c:v>67</c:v>
                </c:pt>
                <c:pt idx="5703">
                  <c:v>67</c:v>
                </c:pt>
                <c:pt idx="5704">
                  <c:v>67</c:v>
                </c:pt>
                <c:pt idx="5705">
                  <c:v>67</c:v>
                </c:pt>
                <c:pt idx="5706">
                  <c:v>67</c:v>
                </c:pt>
                <c:pt idx="5707">
                  <c:v>68</c:v>
                </c:pt>
                <c:pt idx="5708">
                  <c:v>68</c:v>
                </c:pt>
                <c:pt idx="5709">
                  <c:v>68</c:v>
                </c:pt>
                <c:pt idx="5710">
                  <c:v>68</c:v>
                </c:pt>
                <c:pt idx="5711">
                  <c:v>68</c:v>
                </c:pt>
                <c:pt idx="5712">
                  <c:v>68</c:v>
                </c:pt>
                <c:pt idx="5713">
                  <c:v>68</c:v>
                </c:pt>
                <c:pt idx="5714">
                  <c:v>68</c:v>
                </c:pt>
                <c:pt idx="5715">
                  <c:v>68</c:v>
                </c:pt>
                <c:pt idx="5716">
                  <c:v>68</c:v>
                </c:pt>
                <c:pt idx="5717">
                  <c:v>68</c:v>
                </c:pt>
                <c:pt idx="5718">
                  <c:v>68</c:v>
                </c:pt>
                <c:pt idx="5719">
                  <c:v>68</c:v>
                </c:pt>
                <c:pt idx="5720">
                  <c:v>68</c:v>
                </c:pt>
                <c:pt idx="5721">
                  <c:v>68</c:v>
                </c:pt>
                <c:pt idx="5722">
                  <c:v>68</c:v>
                </c:pt>
                <c:pt idx="5723">
                  <c:v>68</c:v>
                </c:pt>
                <c:pt idx="5724">
                  <c:v>68</c:v>
                </c:pt>
                <c:pt idx="5725">
                  <c:v>68</c:v>
                </c:pt>
                <c:pt idx="5726">
                  <c:v>68</c:v>
                </c:pt>
                <c:pt idx="5727">
                  <c:v>68</c:v>
                </c:pt>
                <c:pt idx="5728">
                  <c:v>68</c:v>
                </c:pt>
                <c:pt idx="5729">
                  <c:v>68</c:v>
                </c:pt>
                <c:pt idx="5730">
                  <c:v>68</c:v>
                </c:pt>
                <c:pt idx="5731">
                  <c:v>68</c:v>
                </c:pt>
                <c:pt idx="5732">
                  <c:v>68</c:v>
                </c:pt>
                <c:pt idx="5733">
                  <c:v>68</c:v>
                </c:pt>
                <c:pt idx="5734">
                  <c:v>68</c:v>
                </c:pt>
                <c:pt idx="5735">
                  <c:v>68</c:v>
                </c:pt>
                <c:pt idx="5736">
                  <c:v>68</c:v>
                </c:pt>
                <c:pt idx="5737">
                  <c:v>68</c:v>
                </c:pt>
                <c:pt idx="5738">
                  <c:v>68</c:v>
                </c:pt>
                <c:pt idx="5739">
                  <c:v>68</c:v>
                </c:pt>
                <c:pt idx="5740">
                  <c:v>68</c:v>
                </c:pt>
                <c:pt idx="5741">
                  <c:v>68</c:v>
                </c:pt>
                <c:pt idx="5742">
                  <c:v>68</c:v>
                </c:pt>
                <c:pt idx="5743">
                  <c:v>68</c:v>
                </c:pt>
                <c:pt idx="5744">
                  <c:v>68</c:v>
                </c:pt>
                <c:pt idx="5745">
                  <c:v>68</c:v>
                </c:pt>
                <c:pt idx="5746">
                  <c:v>68</c:v>
                </c:pt>
                <c:pt idx="5747">
                  <c:v>68</c:v>
                </c:pt>
                <c:pt idx="5748">
                  <c:v>68</c:v>
                </c:pt>
                <c:pt idx="5749">
                  <c:v>68</c:v>
                </c:pt>
                <c:pt idx="5750">
                  <c:v>68</c:v>
                </c:pt>
                <c:pt idx="5751">
                  <c:v>68</c:v>
                </c:pt>
                <c:pt idx="5752">
                  <c:v>68</c:v>
                </c:pt>
                <c:pt idx="5753">
                  <c:v>68</c:v>
                </c:pt>
                <c:pt idx="5754">
                  <c:v>68</c:v>
                </c:pt>
                <c:pt idx="5755">
                  <c:v>68</c:v>
                </c:pt>
                <c:pt idx="5756">
                  <c:v>68</c:v>
                </c:pt>
                <c:pt idx="5757">
                  <c:v>68</c:v>
                </c:pt>
                <c:pt idx="5758">
                  <c:v>68</c:v>
                </c:pt>
                <c:pt idx="5759">
                  <c:v>68</c:v>
                </c:pt>
                <c:pt idx="5760">
                  <c:v>68</c:v>
                </c:pt>
                <c:pt idx="5761">
                  <c:v>68</c:v>
                </c:pt>
                <c:pt idx="5762">
                  <c:v>68</c:v>
                </c:pt>
                <c:pt idx="5763">
                  <c:v>68</c:v>
                </c:pt>
                <c:pt idx="5764">
                  <c:v>68</c:v>
                </c:pt>
                <c:pt idx="5765">
                  <c:v>68</c:v>
                </c:pt>
                <c:pt idx="5766">
                  <c:v>68</c:v>
                </c:pt>
                <c:pt idx="5767">
                  <c:v>68</c:v>
                </c:pt>
                <c:pt idx="5768">
                  <c:v>68</c:v>
                </c:pt>
                <c:pt idx="5769">
                  <c:v>68</c:v>
                </c:pt>
                <c:pt idx="5770">
                  <c:v>68</c:v>
                </c:pt>
                <c:pt idx="5771">
                  <c:v>68</c:v>
                </c:pt>
                <c:pt idx="5772">
                  <c:v>68</c:v>
                </c:pt>
                <c:pt idx="5773">
                  <c:v>68</c:v>
                </c:pt>
                <c:pt idx="5774">
                  <c:v>68</c:v>
                </c:pt>
                <c:pt idx="5775">
                  <c:v>68</c:v>
                </c:pt>
                <c:pt idx="5776">
                  <c:v>68</c:v>
                </c:pt>
                <c:pt idx="5777">
                  <c:v>68</c:v>
                </c:pt>
                <c:pt idx="5778">
                  <c:v>68</c:v>
                </c:pt>
                <c:pt idx="5779">
                  <c:v>68</c:v>
                </c:pt>
                <c:pt idx="5780">
                  <c:v>68</c:v>
                </c:pt>
                <c:pt idx="5781">
                  <c:v>68</c:v>
                </c:pt>
                <c:pt idx="5782">
                  <c:v>68</c:v>
                </c:pt>
                <c:pt idx="5783">
                  <c:v>68</c:v>
                </c:pt>
                <c:pt idx="5784">
                  <c:v>68</c:v>
                </c:pt>
                <c:pt idx="5785">
                  <c:v>68</c:v>
                </c:pt>
                <c:pt idx="5786">
                  <c:v>68</c:v>
                </c:pt>
                <c:pt idx="5787">
                  <c:v>68</c:v>
                </c:pt>
                <c:pt idx="5788">
                  <c:v>68</c:v>
                </c:pt>
                <c:pt idx="5789">
                  <c:v>68</c:v>
                </c:pt>
                <c:pt idx="5790">
                  <c:v>68</c:v>
                </c:pt>
                <c:pt idx="5791">
                  <c:v>68</c:v>
                </c:pt>
                <c:pt idx="5792">
                  <c:v>68</c:v>
                </c:pt>
                <c:pt idx="5793">
                  <c:v>68</c:v>
                </c:pt>
                <c:pt idx="5794">
                  <c:v>68</c:v>
                </c:pt>
                <c:pt idx="5795">
                  <c:v>68</c:v>
                </c:pt>
                <c:pt idx="5796">
                  <c:v>68</c:v>
                </c:pt>
                <c:pt idx="5797">
                  <c:v>68</c:v>
                </c:pt>
                <c:pt idx="5798">
                  <c:v>68</c:v>
                </c:pt>
                <c:pt idx="5799">
                  <c:v>68</c:v>
                </c:pt>
                <c:pt idx="5800">
                  <c:v>68</c:v>
                </c:pt>
                <c:pt idx="5801">
                  <c:v>68</c:v>
                </c:pt>
                <c:pt idx="5802">
                  <c:v>68</c:v>
                </c:pt>
                <c:pt idx="5803">
                  <c:v>68</c:v>
                </c:pt>
                <c:pt idx="5804">
                  <c:v>68</c:v>
                </c:pt>
                <c:pt idx="5805">
                  <c:v>68</c:v>
                </c:pt>
                <c:pt idx="5806">
                  <c:v>68</c:v>
                </c:pt>
                <c:pt idx="5807">
                  <c:v>68</c:v>
                </c:pt>
                <c:pt idx="5808">
                  <c:v>68</c:v>
                </c:pt>
                <c:pt idx="5809">
                  <c:v>68</c:v>
                </c:pt>
                <c:pt idx="5810">
                  <c:v>68</c:v>
                </c:pt>
                <c:pt idx="5811">
                  <c:v>68</c:v>
                </c:pt>
                <c:pt idx="5812">
                  <c:v>68</c:v>
                </c:pt>
                <c:pt idx="5813">
                  <c:v>68</c:v>
                </c:pt>
                <c:pt idx="5814">
                  <c:v>68</c:v>
                </c:pt>
                <c:pt idx="5815">
                  <c:v>68</c:v>
                </c:pt>
                <c:pt idx="5816">
                  <c:v>68</c:v>
                </c:pt>
                <c:pt idx="5817">
                  <c:v>68</c:v>
                </c:pt>
                <c:pt idx="5818">
                  <c:v>68</c:v>
                </c:pt>
                <c:pt idx="5819">
                  <c:v>68</c:v>
                </c:pt>
                <c:pt idx="5820">
                  <c:v>68</c:v>
                </c:pt>
                <c:pt idx="5821">
                  <c:v>68</c:v>
                </c:pt>
                <c:pt idx="5822">
                  <c:v>68</c:v>
                </c:pt>
                <c:pt idx="5823">
                  <c:v>68</c:v>
                </c:pt>
                <c:pt idx="5824">
                  <c:v>68</c:v>
                </c:pt>
                <c:pt idx="5825">
                  <c:v>68</c:v>
                </c:pt>
                <c:pt idx="5826">
                  <c:v>68</c:v>
                </c:pt>
                <c:pt idx="5827">
                  <c:v>68</c:v>
                </c:pt>
                <c:pt idx="5828">
                  <c:v>68</c:v>
                </c:pt>
                <c:pt idx="5829">
                  <c:v>68</c:v>
                </c:pt>
                <c:pt idx="5830">
                  <c:v>68</c:v>
                </c:pt>
                <c:pt idx="5831">
                  <c:v>68</c:v>
                </c:pt>
                <c:pt idx="5832">
                  <c:v>68</c:v>
                </c:pt>
                <c:pt idx="5833">
                  <c:v>68</c:v>
                </c:pt>
                <c:pt idx="5834">
                  <c:v>68</c:v>
                </c:pt>
                <c:pt idx="5835">
                  <c:v>68</c:v>
                </c:pt>
                <c:pt idx="5836">
                  <c:v>68</c:v>
                </c:pt>
                <c:pt idx="5837">
                  <c:v>68</c:v>
                </c:pt>
                <c:pt idx="5838">
                  <c:v>68</c:v>
                </c:pt>
                <c:pt idx="5839">
                  <c:v>68</c:v>
                </c:pt>
                <c:pt idx="5840">
                  <c:v>68</c:v>
                </c:pt>
                <c:pt idx="5841">
                  <c:v>68</c:v>
                </c:pt>
                <c:pt idx="5842">
                  <c:v>68</c:v>
                </c:pt>
                <c:pt idx="5843">
                  <c:v>68</c:v>
                </c:pt>
                <c:pt idx="5844">
                  <c:v>68</c:v>
                </c:pt>
                <c:pt idx="5845">
                  <c:v>68</c:v>
                </c:pt>
                <c:pt idx="5846">
                  <c:v>68</c:v>
                </c:pt>
                <c:pt idx="5847">
                  <c:v>68</c:v>
                </c:pt>
                <c:pt idx="5848">
                  <c:v>68</c:v>
                </c:pt>
                <c:pt idx="5849">
                  <c:v>68</c:v>
                </c:pt>
                <c:pt idx="5850">
                  <c:v>68</c:v>
                </c:pt>
                <c:pt idx="5851">
                  <c:v>68</c:v>
                </c:pt>
                <c:pt idx="5852">
                  <c:v>68</c:v>
                </c:pt>
                <c:pt idx="5853">
                  <c:v>68</c:v>
                </c:pt>
                <c:pt idx="5854">
                  <c:v>68</c:v>
                </c:pt>
                <c:pt idx="5855">
                  <c:v>68</c:v>
                </c:pt>
                <c:pt idx="5856">
                  <c:v>68</c:v>
                </c:pt>
                <c:pt idx="5857">
                  <c:v>68</c:v>
                </c:pt>
                <c:pt idx="5858">
                  <c:v>68</c:v>
                </c:pt>
                <c:pt idx="5859">
                  <c:v>68</c:v>
                </c:pt>
                <c:pt idx="5860">
                  <c:v>68</c:v>
                </c:pt>
                <c:pt idx="5861">
                  <c:v>68</c:v>
                </c:pt>
                <c:pt idx="5862">
                  <c:v>68</c:v>
                </c:pt>
                <c:pt idx="5863">
                  <c:v>68</c:v>
                </c:pt>
                <c:pt idx="5864">
                  <c:v>68</c:v>
                </c:pt>
                <c:pt idx="5865">
                  <c:v>68</c:v>
                </c:pt>
                <c:pt idx="5866">
                  <c:v>68</c:v>
                </c:pt>
                <c:pt idx="5867">
                  <c:v>68</c:v>
                </c:pt>
                <c:pt idx="5868">
                  <c:v>68</c:v>
                </c:pt>
                <c:pt idx="5869">
                  <c:v>68</c:v>
                </c:pt>
                <c:pt idx="5870">
                  <c:v>68</c:v>
                </c:pt>
                <c:pt idx="5871">
                  <c:v>68</c:v>
                </c:pt>
                <c:pt idx="5872">
                  <c:v>68</c:v>
                </c:pt>
                <c:pt idx="5873">
                  <c:v>68</c:v>
                </c:pt>
                <c:pt idx="5874">
                  <c:v>68</c:v>
                </c:pt>
                <c:pt idx="5875">
                  <c:v>68</c:v>
                </c:pt>
                <c:pt idx="5876">
                  <c:v>68</c:v>
                </c:pt>
                <c:pt idx="5877">
                  <c:v>68</c:v>
                </c:pt>
                <c:pt idx="5878">
                  <c:v>68</c:v>
                </c:pt>
                <c:pt idx="5879">
                  <c:v>68</c:v>
                </c:pt>
                <c:pt idx="5880">
                  <c:v>68</c:v>
                </c:pt>
                <c:pt idx="5881">
                  <c:v>68</c:v>
                </c:pt>
                <c:pt idx="5882">
                  <c:v>68</c:v>
                </c:pt>
                <c:pt idx="5883">
                  <c:v>68</c:v>
                </c:pt>
                <c:pt idx="5884">
                  <c:v>68</c:v>
                </c:pt>
                <c:pt idx="5885">
                  <c:v>68</c:v>
                </c:pt>
                <c:pt idx="5886">
                  <c:v>68</c:v>
                </c:pt>
                <c:pt idx="5887">
                  <c:v>68</c:v>
                </c:pt>
                <c:pt idx="5888">
                  <c:v>68</c:v>
                </c:pt>
                <c:pt idx="5889">
                  <c:v>68</c:v>
                </c:pt>
                <c:pt idx="5890">
                  <c:v>68</c:v>
                </c:pt>
                <c:pt idx="5891">
                  <c:v>68</c:v>
                </c:pt>
                <c:pt idx="5892">
                  <c:v>68</c:v>
                </c:pt>
                <c:pt idx="5893">
                  <c:v>68</c:v>
                </c:pt>
                <c:pt idx="5894">
                  <c:v>68</c:v>
                </c:pt>
                <c:pt idx="5895">
                  <c:v>68</c:v>
                </c:pt>
                <c:pt idx="5896">
                  <c:v>68</c:v>
                </c:pt>
                <c:pt idx="5897">
                  <c:v>68</c:v>
                </c:pt>
                <c:pt idx="5898">
                  <c:v>68</c:v>
                </c:pt>
                <c:pt idx="5899">
                  <c:v>68</c:v>
                </c:pt>
                <c:pt idx="5900">
                  <c:v>68</c:v>
                </c:pt>
                <c:pt idx="5901">
                  <c:v>68</c:v>
                </c:pt>
                <c:pt idx="5902">
                  <c:v>68</c:v>
                </c:pt>
                <c:pt idx="5903">
                  <c:v>68</c:v>
                </c:pt>
                <c:pt idx="5904">
                  <c:v>68</c:v>
                </c:pt>
                <c:pt idx="5905">
                  <c:v>68</c:v>
                </c:pt>
                <c:pt idx="5906">
                  <c:v>68</c:v>
                </c:pt>
                <c:pt idx="5907">
                  <c:v>68</c:v>
                </c:pt>
                <c:pt idx="5908">
                  <c:v>68</c:v>
                </c:pt>
                <c:pt idx="5909">
                  <c:v>68</c:v>
                </c:pt>
                <c:pt idx="5910">
                  <c:v>68</c:v>
                </c:pt>
                <c:pt idx="5911">
                  <c:v>68</c:v>
                </c:pt>
                <c:pt idx="5912">
                  <c:v>68</c:v>
                </c:pt>
                <c:pt idx="5913">
                  <c:v>68</c:v>
                </c:pt>
                <c:pt idx="5914">
                  <c:v>68</c:v>
                </c:pt>
                <c:pt idx="5915">
                  <c:v>68</c:v>
                </c:pt>
                <c:pt idx="5916">
                  <c:v>68</c:v>
                </c:pt>
                <c:pt idx="5917">
                  <c:v>68</c:v>
                </c:pt>
                <c:pt idx="5918">
                  <c:v>68</c:v>
                </c:pt>
                <c:pt idx="5919">
                  <c:v>68</c:v>
                </c:pt>
                <c:pt idx="5920">
                  <c:v>68</c:v>
                </c:pt>
                <c:pt idx="5921">
                  <c:v>68</c:v>
                </c:pt>
                <c:pt idx="5922">
                  <c:v>68</c:v>
                </c:pt>
                <c:pt idx="5923">
                  <c:v>68</c:v>
                </c:pt>
                <c:pt idx="5924">
                  <c:v>68</c:v>
                </c:pt>
                <c:pt idx="5925">
                  <c:v>68</c:v>
                </c:pt>
                <c:pt idx="5926">
                  <c:v>68</c:v>
                </c:pt>
                <c:pt idx="5927">
                  <c:v>68</c:v>
                </c:pt>
                <c:pt idx="5928">
                  <c:v>68</c:v>
                </c:pt>
                <c:pt idx="5929">
                  <c:v>68</c:v>
                </c:pt>
                <c:pt idx="5930">
                  <c:v>68</c:v>
                </c:pt>
                <c:pt idx="5931">
                  <c:v>68</c:v>
                </c:pt>
                <c:pt idx="5932">
                  <c:v>68</c:v>
                </c:pt>
                <c:pt idx="5933">
                  <c:v>68</c:v>
                </c:pt>
                <c:pt idx="5934">
                  <c:v>68</c:v>
                </c:pt>
                <c:pt idx="5935">
                  <c:v>68</c:v>
                </c:pt>
                <c:pt idx="5936">
                  <c:v>68</c:v>
                </c:pt>
                <c:pt idx="5937">
                  <c:v>68</c:v>
                </c:pt>
                <c:pt idx="5938">
                  <c:v>68</c:v>
                </c:pt>
                <c:pt idx="5939">
                  <c:v>68</c:v>
                </c:pt>
                <c:pt idx="5940">
                  <c:v>68</c:v>
                </c:pt>
                <c:pt idx="5941">
                  <c:v>68</c:v>
                </c:pt>
                <c:pt idx="5942">
                  <c:v>68</c:v>
                </c:pt>
                <c:pt idx="5943">
                  <c:v>68</c:v>
                </c:pt>
                <c:pt idx="5944">
                  <c:v>68</c:v>
                </c:pt>
                <c:pt idx="5945">
                  <c:v>68</c:v>
                </c:pt>
                <c:pt idx="5946">
                  <c:v>68</c:v>
                </c:pt>
                <c:pt idx="5947">
                  <c:v>68</c:v>
                </c:pt>
                <c:pt idx="5948">
                  <c:v>68</c:v>
                </c:pt>
                <c:pt idx="5949">
                  <c:v>68</c:v>
                </c:pt>
                <c:pt idx="5950">
                  <c:v>68</c:v>
                </c:pt>
                <c:pt idx="5951">
                  <c:v>68</c:v>
                </c:pt>
                <c:pt idx="5952">
                  <c:v>68</c:v>
                </c:pt>
                <c:pt idx="5953">
                  <c:v>68</c:v>
                </c:pt>
                <c:pt idx="5954">
                  <c:v>68</c:v>
                </c:pt>
                <c:pt idx="5955">
                  <c:v>68</c:v>
                </c:pt>
                <c:pt idx="5956">
                  <c:v>68</c:v>
                </c:pt>
                <c:pt idx="5957">
                  <c:v>68</c:v>
                </c:pt>
                <c:pt idx="5958">
                  <c:v>68</c:v>
                </c:pt>
                <c:pt idx="5959">
                  <c:v>68</c:v>
                </c:pt>
                <c:pt idx="5960">
                  <c:v>68</c:v>
                </c:pt>
                <c:pt idx="5961">
                  <c:v>68</c:v>
                </c:pt>
                <c:pt idx="5962">
                  <c:v>68</c:v>
                </c:pt>
                <c:pt idx="5963">
                  <c:v>68</c:v>
                </c:pt>
                <c:pt idx="5964">
                  <c:v>68</c:v>
                </c:pt>
                <c:pt idx="5965">
                  <c:v>68</c:v>
                </c:pt>
                <c:pt idx="5966">
                  <c:v>69</c:v>
                </c:pt>
                <c:pt idx="5967">
                  <c:v>69</c:v>
                </c:pt>
                <c:pt idx="5968">
                  <c:v>69</c:v>
                </c:pt>
                <c:pt idx="5969">
                  <c:v>70</c:v>
                </c:pt>
                <c:pt idx="5970">
                  <c:v>70</c:v>
                </c:pt>
                <c:pt idx="5971">
                  <c:v>70</c:v>
                </c:pt>
                <c:pt idx="5972">
                  <c:v>70</c:v>
                </c:pt>
                <c:pt idx="5973">
                  <c:v>71</c:v>
                </c:pt>
                <c:pt idx="5974">
                  <c:v>71</c:v>
                </c:pt>
                <c:pt idx="5975">
                  <c:v>71</c:v>
                </c:pt>
                <c:pt idx="5976">
                  <c:v>71</c:v>
                </c:pt>
                <c:pt idx="5977">
                  <c:v>71</c:v>
                </c:pt>
                <c:pt idx="5978">
                  <c:v>71</c:v>
                </c:pt>
                <c:pt idx="5979">
                  <c:v>71</c:v>
                </c:pt>
                <c:pt idx="5980">
                  <c:v>71</c:v>
                </c:pt>
                <c:pt idx="5981">
                  <c:v>71</c:v>
                </c:pt>
                <c:pt idx="5982">
                  <c:v>71</c:v>
                </c:pt>
                <c:pt idx="5983">
                  <c:v>71</c:v>
                </c:pt>
                <c:pt idx="5984">
                  <c:v>72</c:v>
                </c:pt>
                <c:pt idx="5985">
                  <c:v>72</c:v>
                </c:pt>
                <c:pt idx="5986">
                  <c:v>72</c:v>
                </c:pt>
                <c:pt idx="5987">
                  <c:v>72</c:v>
                </c:pt>
                <c:pt idx="5988">
                  <c:v>72</c:v>
                </c:pt>
                <c:pt idx="5989">
                  <c:v>72</c:v>
                </c:pt>
                <c:pt idx="5990">
                  <c:v>72</c:v>
                </c:pt>
                <c:pt idx="5991">
                  <c:v>72</c:v>
                </c:pt>
                <c:pt idx="5992">
                  <c:v>72</c:v>
                </c:pt>
                <c:pt idx="5993">
                  <c:v>72</c:v>
                </c:pt>
                <c:pt idx="5994">
                  <c:v>72</c:v>
                </c:pt>
                <c:pt idx="5995">
                  <c:v>72</c:v>
                </c:pt>
                <c:pt idx="5996">
                  <c:v>72</c:v>
                </c:pt>
                <c:pt idx="5997">
                  <c:v>72</c:v>
                </c:pt>
                <c:pt idx="5998">
                  <c:v>72</c:v>
                </c:pt>
                <c:pt idx="5999">
                  <c:v>72</c:v>
                </c:pt>
                <c:pt idx="6000">
                  <c:v>72</c:v>
                </c:pt>
                <c:pt idx="6001">
                  <c:v>72</c:v>
                </c:pt>
                <c:pt idx="6002">
                  <c:v>72</c:v>
                </c:pt>
                <c:pt idx="6003">
                  <c:v>72</c:v>
                </c:pt>
                <c:pt idx="6004">
                  <c:v>72</c:v>
                </c:pt>
                <c:pt idx="6005">
                  <c:v>72</c:v>
                </c:pt>
                <c:pt idx="6006">
                  <c:v>72</c:v>
                </c:pt>
                <c:pt idx="6007">
                  <c:v>72</c:v>
                </c:pt>
                <c:pt idx="6008">
                  <c:v>72</c:v>
                </c:pt>
                <c:pt idx="6009">
                  <c:v>72</c:v>
                </c:pt>
                <c:pt idx="6010">
                  <c:v>72</c:v>
                </c:pt>
                <c:pt idx="6011">
                  <c:v>72</c:v>
                </c:pt>
                <c:pt idx="6012">
                  <c:v>72</c:v>
                </c:pt>
                <c:pt idx="6013">
                  <c:v>72</c:v>
                </c:pt>
                <c:pt idx="6014">
                  <c:v>72</c:v>
                </c:pt>
                <c:pt idx="6015">
                  <c:v>72</c:v>
                </c:pt>
                <c:pt idx="6016">
                  <c:v>72</c:v>
                </c:pt>
                <c:pt idx="6017">
                  <c:v>72</c:v>
                </c:pt>
                <c:pt idx="6018">
                  <c:v>72</c:v>
                </c:pt>
                <c:pt idx="6019">
                  <c:v>72</c:v>
                </c:pt>
                <c:pt idx="6020">
                  <c:v>72</c:v>
                </c:pt>
                <c:pt idx="6021">
                  <c:v>72</c:v>
                </c:pt>
                <c:pt idx="6022">
                  <c:v>72</c:v>
                </c:pt>
                <c:pt idx="6023">
                  <c:v>72</c:v>
                </c:pt>
                <c:pt idx="6024">
                  <c:v>72</c:v>
                </c:pt>
                <c:pt idx="6025">
                  <c:v>72</c:v>
                </c:pt>
                <c:pt idx="6026">
                  <c:v>72</c:v>
                </c:pt>
                <c:pt idx="6027">
                  <c:v>72</c:v>
                </c:pt>
                <c:pt idx="6028">
                  <c:v>72</c:v>
                </c:pt>
                <c:pt idx="6029">
                  <c:v>72</c:v>
                </c:pt>
                <c:pt idx="6030">
                  <c:v>72</c:v>
                </c:pt>
                <c:pt idx="6031">
                  <c:v>72</c:v>
                </c:pt>
                <c:pt idx="6032">
                  <c:v>72</c:v>
                </c:pt>
                <c:pt idx="6033">
                  <c:v>72</c:v>
                </c:pt>
                <c:pt idx="6034">
                  <c:v>72</c:v>
                </c:pt>
                <c:pt idx="6035">
                  <c:v>72</c:v>
                </c:pt>
                <c:pt idx="6036">
                  <c:v>72</c:v>
                </c:pt>
                <c:pt idx="6037">
                  <c:v>72</c:v>
                </c:pt>
                <c:pt idx="6038">
                  <c:v>72</c:v>
                </c:pt>
                <c:pt idx="6039">
                  <c:v>72</c:v>
                </c:pt>
                <c:pt idx="6040">
                  <c:v>72</c:v>
                </c:pt>
                <c:pt idx="6041">
                  <c:v>73</c:v>
                </c:pt>
                <c:pt idx="6042">
                  <c:v>73</c:v>
                </c:pt>
                <c:pt idx="6043">
                  <c:v>73</c:v>
                </c:pt>
                <c:pt idx="6044">
                  <c:v>74</c:v>
                </c:pt>
                <c:pt idx="6045">
                  <c:v>74</c:v>
                </c:pt>
                <c:pt idx="6046">
                  <c:v>74</c:v>
                </c:pt>
                <c:pt idx="6047">
                  <c:v>74</c:v>
                </c:pt>
                <c:pt idx="6048">
                  <c:v>75</c:v>
                </c:pt>
                <c:pt idx="6049">
                  <c:v>75</c:v>
                </c:pt>
                <c:pt idx="6050">
                  <c:v>75</c:v>
                </c:pt>
                <c:pt idx="6051">
                  <c:v>75</c:v>
                </c:pt>
                <c:pt idx="6052">
                  <c:v>75</c:v>
                </c:pt>
                <c:pt idx="6053">
                  <c:v>75</c:v>
                </c:pt>
                <c:pt idx="6054">
                  <c:v>75</c:v>
                </c:pt>
                <c:pt idx="6055">
                  <c:v>75</c:v>
                </c:pt>
                <c:pt idx="6056">
                  <c:v>75</c:v>
                </c:pt>
                <c:pt idx="6057">
                  <c:v>75</c:v>
                </c:pt>
                <c:pt idx="6058">
                  <c:v>75</c:v>
                </c:pt>
                <c:pt idx="6059">
                  <c:v>75</c:v>
                </c:pt>
                <c:pt idx="6060">
                  <c:v>75</c:v>
                </c:pt>
                <c:pt idx="6061">
                  <c:v>75</c:v>
                </c:pt>
                <c:pt idx="6062">
                  <c:v>75</c:v>
                </c:pt>
                <c:pt idx="6063">
                  <c:v>75</c:v>
                </c:pt>
                <c:pt idx="6064">
                  <c:v>75</c:v>
                </c:pt>
                <c:pt idx="6065">
                  <c:v>75</c:v>
                </c:pt>
                <c:pt idx="6066">
                  <c:v>75</c:v>
                </c:pt>
                <c:pt idx="6067">
                  <c:v>75</c:v>
                </c:pt>
                <c:pt idx="6068">
                  <c:v>75</c:v>
                </c:pt>
                <c:pt idx="6069">
                  <c:v>75</c:v>
                </c:pt>
                <c:pt idx="6070">
                  <c:v>75</c:v>
                </c:pt>
                <c:pt idx="6071">
                  <c:v>75</c:v>
                </c:pt>
                <c:pt idx="6072">
                  <c:v>75</c:v>
                </c:pt>
                <c:pt idx="6073">
                  <c:v>75</c:v>
                </c:pt>
                <c:pt idx="6074">
                  <c:v>75</c:v>
                </c:pt>
                <c:pt idx="6075">
                  <c:v>75</c:v>
                </c:pt>
                <c:pt idx="6076">
                  <c:v>75</c:v>
                </c:pt>
                <c:pt idx="6077">
                  <c:v>75</c:v>
                </c:pt>
                <c:pt idx="6078">
                  <c:v>75</c:v>
                </c:pt>
                <c:pt idx="6079">
                  <c:v>75</c:v>
                </c:pt>
                <c:pt idx="6080">
                  <c:v>75</c:v>
                </c:pt>
                <c:pt idx="6081">
                  <c:v>75</c:v>
                </c:pt>
                <c:pt idx="6082">
                  <c:v>75</c:v>
                </c:pt>
                <c:pt idx="6083">
                  <c:v>75</c:v>
                </c:pt>
                <c:pt idx="6084">
                  <c:v>75</c:v>
                </c:pt>
                <c:pt idx="6085">
                  <c:v>75</c:v>
                </c:pt>
                <c:pt idx="6086">
                  <c:v>75</c:v>
                </c:pt>
                <c:pt idx="6087">
                  <c:v>75</c:v>
                </c:pt>
                <c:pt idx="6088">
                  <c:v>75</c:v>
                </c:pt>
                <c:pt idx="6089">
                  <c:v>75</c:v>
                </c:pt>
                <c:pt idx="6090">
                  <c:v>75</c:v>
                </c:pt>
                <c:pt idx="6091">
                  <c:v>75</c:v>
                </c:pt>
                <c:pt idx="6092">
                  <c:v>75</c:v>
                </c:pt>
                <c:pt idx="6093">
                  <c:v>75</c:v>
                </c:pt>
                <c:pt idx="6094">
                  <c:v>75</c:v>
                </c:pt>
                <c:pt idx="6095">
                  <c:v>75</c:v>
                </c:pt>
                <c:pt idx="6096">
                  <c:v>75</c:v>
                </c:pt>
                <c:pt idx="6097">
                  <c:v>75</c:v>
                </c:pt>
                <c:pt idx="6098">
                  <c:v>75</c:v>
                </c:pt>
                <c:pt idx="6099">
                  <c:v>75</c:v>
                </c:pt>
                <c:pt idx="6100">
                  <c:v>75</c:v>
                </c:pt>
                <c:pt idx="6101">
                  <c:v>75</c:v>
                </c:pt>
                <c:pt idx="6102">
                  <c:v>75</c:v>
                </c:pt>
                <c:pt idx="6103">
                  <c:v>75</c:v>
                </c:pt>
                <c:pt idx="6104">
                  <c:v>75</c:v>
                </c:pt>
                <c:pt idx="6105">
                  <c:v>75</c:v>
                </c:pt>
                <c:pt idx="6106">
                  <c:v>75</c:v>
                </c:pt>
                <c:pt idx="6107">
                  <c:v>75</c:v>
                </c:pt>
                <c:pt idx="6108">
                  <c:v>75</c:v>
                </c:pt>
                <c:pt idx="6109">
                  <c:v>75</c:v>
                </c:pt>
                <c:pt idx="6110">
                  <c:v>75</c:v>
                </c:pt>
                <c:pt idx="6111">
                  <c:v>75</c:v>
                </c:pt>
                <c:pt idx="6112">
                  <c:v>75</c:v>
                </c:pt>
                <c:pt idx="6113">
                  <c:v>75</c:v>
                </c:pt>
                <c:pt idx="6114">
                  <c:v>75</c:v>
                </c:pt>
                <c:pt idx="6115">
                  <c:v>75</c:v>
                </c:pt>
                <c:pt idx="6116">
                  <c:v>75</c:v>
                </c:pt>
                <c:pt idx="6117">
                  <c:v>75</c:v>
                </c:pt>
                <c:pt idx="6118">
                  <c:v>75</c:v>
                </c:pt>
                <c:pt idx="6119">
                  <c:v>75</c:v>
                </c:pt>
                <c:pt idx="6120">
                  <c:v>75</c:v>
                </c:pt>
                <c:pt idx="6121">
                  <c:v>75</c:v>
                </c:pt>
                <c:pt idx="6122">
                  <c:v>75</c:v>
                </c:pt>
                <c:pt idx="6123">
                  <c:v>75</c:v>
                </c:pt>
                <c:pt idx="6124">
                  <c:v>75</c:v>
                </c:pt>
                <c:pt idx="6125">
                  <c:v>75</c:v>
                </c:pt>
                <c:pt idx="6126">
                  <c:v>75</c:v>
                </c:pt>
                <c:pt idx="6127">
                  <c:v>75</c:v>
                </c:pt>
                <c:pt idx="6128">
                  <c:v>75</c:v>
                </c:pt>
                <c:pt idx="6129">
                  <c:v>75</c:v>
                </c:pt>
                <c:pt idx="6130">
                  <c:v>75</c:v>
                </c:pt>
                <c:pt idx="6131">
                  <c:v>75</c:v>
                </c:pt>
                <c:pt idx="6132">
                  <c:v>75</c:v>
                </c:pt>
                <c:pt idx="6133">
                  <c:v>75</c:v>
                </c:pt>
                <c:pt idx="6134">
                  <c:v>75</c:v>
                </c:pt>
                <c:pt idx="6135">
                  <c:v>75</c:v>
                </c:pt>
                <c:pt idx="6136">
                  <c:v>75</c:v>
                </c:pt>
                <c:pt idx="6137">
                  <c:v>75</c:v>
                </c:pt>
                <c:pt idx="6138">
                  <c:v>75</c:v>
                </c:pt>
                <c:pt idx="6139">
                  <c:v>75</c:v>
                </c:pt>
                <c:pt idx="6140">
                  <c:v>75</c:v>
                </c:pt>
                <c:pt idx="6141">
                  <c:v>75</c:v>
                </c:pt>
                <c:pt idx="6142">
                  <c:v>75</c:v>
                </c:pt>
                <c:pt idx="6143">
                  <c:v>75</c:v>
                </c:pt>
                <c:pt idx="6144">
                  <c:v>75</c:v>
                </c:pt>
                <c:pt idx="6145">
                  <c:v>75</c:v>
                </c:pt>
                <c:pt idx="6146">
                  <c:v>75</c:v>
                </c:pt>
                <c:pt idx="6147">
                  <c:v>75</c:v>
                </c:pt>
                <c:pt idx="6148">
                  <c:v>75</c:v>
                </c:pt>
                <c:pt idx="6149">
                  <c:v>75</c:v>
                </c:pt>
                <c:pt idx="6150">
                  <c:v>75</c:v>
                </c:pt>
                <c:pt idx="6151">
                  <c:v>75</c:v>
                </c:pt>
                <c:pt idx="6152">
                  <c:v>75</c:v>
                </c:pt>
                <c:pt idx="6153">
                  <c:v>75</c:v>
                </c:pt>
                <c:pt idx="6154">
                  <c:v>75</c:v>
                </c:pt>
                <c:pt idx="6155">
                  <c:v>75</c:v>
                </c:pt>
                <c:pt idx="6156">
                  <c:v>75</c:v>
                </c:pt>
                <c:pt idx="6157">
                  <c:v>76</c:v>
                </c:pt>
                <c:pt idx="6158">
                  <c:v>76</c:v>
                </c:pt>
                <c:pt idx="6159">
                  <c:v>76</c:v>
                </c:pt>
                <c:pt idx="6160">
                  <c:v>76</c:v>
                </c:pt>
                <c:pt idx="6161">
                  <c:v>76</c:v>
                </c:pt>
                <c:pt idx="6162">
                  <c:v>76</c:v>
                </c:pt>
                <c:pt idx="6163">
                  <c:v>76</c:v>
                </c:pt>
                <c:pt idx="6164">
                  <c:v>76</c:v>
                </c:pt>
                <c:pt idx="6165">
                  <c:v>76</c:v>
                </c:pt>
                <c:pt idx="6166">
                  <c:v>76</c:v>
                </c:pt>
                <c:pt idx="6167">
                  <c:v>76</c:v>
                </c:pt>
                <c:pt idx="6168">
                  <c:v>76</c:v>
                </c:pt>
                <c:pt idx="6169">
                  <c:v>76</c:v>
                </c:pt>
                <c:pt idx="6170">
                  <c:v>76</c:v>
                </c:pt>
                <c:pt idx="6171">
                  <c:v>76</c:v>
                </c:pt>
                <c:pt idx="6172">
                  <c:v>76</c:v>
                </c:pt>
                <c:pt idx="6173">
                  <c:v>76</c:v>
                </c:pt>
                <c:pt idx="6174">
                  <c:v>76</c:v>
                </c:pt>
                <c:pt idx="6175">
                  <c:v>76</c:v>
                </c:pt>
                <c:pt idx="6176">
                  <c:v>76</c:v>
                </c:pt>
                <c:pt idx="6177">
                  <c:v>76</c:v>
                </c:pt>
                <c:pt idx="6178">
                  <c:v>76</c:v>
                </c:pt>
                <c:pt idx="6179">
                  <c:v>76</c:v>
                </c:pt>
                <c:pt idx="6180">
                  <c:v>76</c:v>
                </c:pt>
                <c:pt idx="6181">
                  <c:v>76</c:v>
                </c:pt>
                <c:pt idx="6182">
                  <c:v>76</c:v>
                </c:pt>
                <c:pt idx="6183">
                  <c:v>76</c:v>
                </c:pt>
                <c:pt idx="6184">
                  <c:v>76</c:v>
                </c:pt>
                <c:pt idx="6185">
                  <c:v>76</c:v>
                </c:pt>
                <c:pt idx="6186">
                  <c:v>76</c:v>
                </c:pt>
                <c:pt idx="6187">
                  <c:v>76</c:v>
                </c:pt>
                <c:pt idx="6188">
                  <c:v>76</c:v>
                </c:pt>
                <c:pt idx="6189">
                  <c:v>76</c:v>
                </c:pt>
                <c:pt idx="6190">
                  <c:v>76</c:v>
                </c:pt>
                <c:pt idx="6191">
                  <c:v>76</c:v>
                </c:pt>
                <c:pt idx="6192">
                  <c:v>76</c:v>
                </c:pt>
                <c:pt idx="6193">
                  <c:v>76</c:v>
                </c:pt>
                <c:pt idx="6194">
                  <c:v>76</c:v>
                </c:pt>
                <c:pt idx="6195">
                  <c:v>76</c:v>
                </c:pt>
                <c:pt idx="6196">
                  <c:v>76</c:v>
                </c:pt>
                <c:pt idx="6197">
                  <c:v>76</c:v>
                </c:pt>
                <c:pt idx="6198">
                  <c:v>76</c:v>
                </c:pt>
                <c:pt idx="6199">
                  <c:v>76</c:v>
                </c:pt>
                <c:pt idx="6200">
                  <c:v>76</c:v>
                </c:pt>
                <c:pt idx="6201">
                  <c:v>76</c:v>
                </c:pt>
                <c:pt idx="6202">
                  <c:v>76</c:v>
                </c:pt>
                <c:pt idx="6203">
                  <c:v>76</c:v>
                </c:pt>
                <c:pt idx="6204">
                  <c:v>76</c:v>
                </c:pt>
                <c:pt idx="6205">
                  <c:v>76</c:v>
                </c:pt>
                <c:pt idx="6206">
                  <c:v>76</c:v>
                </c:pt>
                <c:pt idx="6207">
                  <c:v>76</c:v>
                </c:pt>
                <c:pt idx="6208">
                  <c:v>76</c:v>
                </c:pt>
                <c:pt idx="6209">
                  <c:v>77</c:v>
                </c:pt>
                <c:pt idx="6210">
                  <c:v>77</c:v>
                </c:pt>
                <c:pt idx="6211">
                  <c:v>77</c:v>
                </c:pt>
                <c:pt idx="6212">
                  <c:v>77</c:v>
                </c:pt>
                <c:pt idx="6213">
                  <c:v>77</c:v>
                </c:pt>
                <c:pt idx="6214">
                  <c:v>77</c:v>
                </c:pt>
                <c:pt idx="6215">
                  <c:v>77</c:v>
                </c:pt>
                <c:pt idx="6216">
                  <c:v>77</c:v>
                </c:pt>
                <c:pt idx="6217">
                  <c:v>77</c:v>
                </c:pt>
                <c:pt idx="6218">
                  <c:v>77</c:v>
                </c:pt>
                <c:pt idx="6219">
                  <c:v>77</c:v>
                </c:pt>
                <c:pt idx="6220">
                  <c:v>77</c:v>
                </c:pt>
                <c:pt idx="6221">
                  <c:v>77</c:v>
                </c:pt>
                <c:pt idx="6222">
                  <c:v>77</c:v>
                </c:pt>
                <c:pt idx="6223">
                  <c:v>77</c:v>
                </c:pt>
                <c:pt idx="6224">
                  <c:v>77</c:v>
                </c:pt>
                <c:pt idx="6225">
                  <c:v>77</c:v>
                </c:pt>
                <c:pt idx="6226">
                  <c:v>77</c:v>
                </c:pt>
                <c:pt idx="6227">
                  <c:v>77</c:v>
                </c:pt>
                <c:pt idx="6228">
                  <c:v>77</c:v>
                </c:pt>
                <c:pt idx="6229">
                  <c:v>77</c:v>
                </c:pt>
                <c:pt idx="6230">
                  <c:v>77</c:v>
                </c:pt>
                <c:pt idx="6231">
                  <c:v>77</c:v>
                </c:pt>
                <c:pt idx="6232">
                  <c:v>77</c:v>
                </c:pt>
                <c:pt idx="6233">
                  <c:v>77</c:v>
                </c:pt>
                <c:pt idx="6234">
                  <c:v>77</c:v>
                </c:pt>
                <c:pt idx="6235">
                  <c:v>77</c:v>
                </c:pt>
                <c:pt idx="6236">
                  <c:v>78</c:v>
                </c:pt>
                <c:pt idx="6237">
                  <c:v>78</c:v>
                </c:pt>
                <c:pt idx="6238">
                  <c:v>78</c:v>
                </c:pt>
                <c:pt idx="6239">
                  <c:v>79</c:v>
                </c:pt>
                <c:pt idx="6240">
                  <c:v>80</c:v>
                </c:pt>
                <c:pt idx="6241">
                  <c:v>80</c:v>
                </c:pt>
                <c:pt idx="6242">
                  <c:v>80</c:v>
                </c:pt>
                <c:pt idx="6243">
                  <c:v>80</c:v>
                </c:pt>
                <c:pt idx="6244">
                  <c:v>80</c:v>
                </c:pt>
                <c:pt idx="6245">
                  <c:v>80</c:v>
                </c:pt>
                <c:pt idx="6246">
                  <c:v>80</c:v>
                </c:pt>
                <c:pt idx="6247">
                  <c:v>80</c:v>
                </c:pt>
                <c:pt idx="6248">
                  <c:v>80</c:v>
                </c:pt>
                <c:pt idx="6249">
                  <c:v>80</c:v>
                </c:pt>
                <c:pt idx="6250">
                  <c:v>80</c:v>
                </c:pt>
                <c:pt idx="6251">
                  <c:v>80</c:v>
                </c:pt>
                <c:pt idx="6252">
                  <c:v>81</c:v>
                </c:pt>
                <c:pt idx="6253">
                  <c:v>81</c:v>
                </c:pt>
                <c:pt idx="6254">
                  <c:v>81</c:v>
                </c:pt>
                <c:pt idx="6255">
                  <c:v>81</c:v>
                </c:pt>
                <c:pt idx="6256">
                  <c:v>81</c:v>
                </c:pt>
                <c:pt idx="6257">
                  <c:v>81</c:v>
                </c:pt>
                <c:pt idx="6258">
                  <c:v>81</c:v>
                </c:pt>
                <c:pt idx="6259">
                  <c:v>81</c:v>
                </c:pt>
                <c:pt idx="6260">
                  <c:v>81</c:v>
                </c:pt>
                <c:pt idx="6261">
                  <c:v>81</c:v>
                </c:pt>
                <c:pt idx="6262">
                  <c:v>81</c:v>
                </c:pt>
                <c:pt idx="6263">
                  <c:v>81</c:v>
                </c:pt>
                <c:pt idx="6264">
                  <c:v>81</c:v>
                </c:pt>
                <c:pt idx="6265">
                  <c:v>81</c:v>
                </c:pt>
                <c:pt idx="6266">
                  <c:v>81</c:v>
                </c:pt>
                <c:pt idx="6267">
                  <c:v>81</c:v>
                </c:pt>
                <c:pt idx="6268">
                  <c:v>81</c:v>
                </c:pt>
                <c:pt idx="6269">
                  <c:v>81</c:v>
                </c:pt>
                <c:pt idx="6270">
                  <c:v>81</c:v>
                </c:pt>
                <c:pt idx="6271">
                  <c:v>81</c:v>
                </c:pt>
                <c:pt idx="6272">
                  <c:v>81</c:v>
                </c:pt>
                <c:pt idx="6273">
                  <c:v>81</c:v>
                </c:pt>
                <c:pt idx="6274">
                  <c:v>81</c:v>
                </c:pt>
                <c:pt idx="6275">
                  <c:v>81</c:v>
                </c:pt>
                <c:pt idx="6276">
                  <c:v>81</c:v>
                </c:pt>
                <c:pt idx="6277">
                  <c:v>81</c:v>
                </c:pt>
                <c:pt idx="6278">
                  <c:v>81</c:v>
                </c:pt>
                <c:pt idx="6279">
                  <c:v>81</c:v>
                </c:pt>
                <c:pt idx="6280">
                  <c:v>81</c:v>
                </c:pt>
                <c:pt idx="6281">
                  <c:v>81</c:v>
                </c:pt>
                <c:pt idx="6282">
                  <c:v>81</c:v>
                </c:pt>
                <c:pt idx="6283">
                  <c:v>81</c:v>
                </c:pt>
                <c:pt idx="6284">
                  <c:v>81</c:v>
                </c:pt>
                <c:pt idx="6285">
                  <c:v>81</c:v>
                </c:pt>
                <c:pt idx="6286">
                  <c:v>82</c:v>
                </c:pt>
                <c:pt idx="6287">
                  <c:v>82</c:v>
                </c:pt>
                <c:pt idx="6288">
                  <c:v>82</c:v>
                </c:pt>
                <c:pt idx="6289">
                  <c:v>82</c:v>
                </c:pt>
                <c:pt idx="6290">
                  <c:v>82</c:v>
                </c:pt>
                <c:pt idx="6291">
                  <c:v>82</c:v>
                </c:pt>
                <c:pt idx="6292">
                  <c:v>82</c:v>
                </c:pt>
                <c:pt idx="6293">
                  <c:v>82</c:v>
                </c:pt>
                <c:pt idx="6294">
                  <c:v>82</c:v>
                </c:pt>
                <c:pt idx="6295">
                  <c:v>82</c:v>
                </c:pt>
                <c:pt idx="6296">
                  <c:v>82</c:v>
                </c:pt>
                <c:pt idx="6297">
                  <c:v>82</c:v>
                </c:pt>
                <c:pt idx="6298">
                  <c:v>82</c:v>
                </c:pt>
                <c:pt idx="6299">
                  <c:v>83</c:v>
                </c:pt>
                <c:pt idx="6300">
                  <c:v>83</c:v>
                </c:pt>
                <c:pt idx="6301">
                  <c:v>83</c:v>
                </c:pt>
                <c:pt idx="6302">
                  <c:v>83</c:v>
                </c:pt>
                <c:pt idx="6303">
                  <c:v>83</c:v>
                </c:pt>
                <c:pt idx="6304">
                  <c:v>83</c:v>
                </c:pt>
                <c:pt idx="6305">
                  <c:v>83</c:v>
                </c:pt>
                <c:pt idx="6306">
                  <c:v>83</c:v>
                </c:pt>
                <c:pt idx="6307">
                  <c:v>84</c:v>
                </c:pt>
                <c:pt idx="6308">
                  <c:v>85</c:v>
                </c:pt>
                <c:pt idx="6309">
                  <c:v>85</c:v>
                </c:pt>
                <c:pt idx="6310">
                  <c:v>85</c:v>
                </c:pt>
                <c:pt idx="6311">
                  <c:v>85</c:v>
                </c:pt>
                <c:pt idx="6312">
                  <c:v>85</c:v>
                </c:pt>
                <c:pt idx="6313">
                  <c:v>85</c:v>
                </c:pt>
                <c:pt idx="6314">
                  <c:v>85</c:v>
                </c:pt>
                <c:pt idx="6315">
                  <c:v>85</c:v>
                </c:pt>
                <c:pt idx="6316">
                  <c:v>85</c:v>
                </c:pt>
                <c:pt idx="6317">
                  <c:v>85</c:v>
                </c:pt>
                <c:pt idx="6318">
                  <c:v>85</c:v>
                </c:pt>
                <c:pt idx="6319">
                  <c:v>85</c:v>
                </c:pt>
                <c:pt idx="6320">
                  <c:v>85</c:v>
                </c:pt>
                <c:pt idx="6321">
                  <c:v>85</c:v>
                </c:pt>
                <c:pt idx="6322">
                  <c:v>85</c:v>
                </c:pt>
                <c:pt idx="6323">
                  <c:v>85</c:v>
                </c:pt>
                <c:pt idx="6324">
                  <c:v>85</c:v>
                </c:pt>
                <c:pt idx="6325">
                  <c:v>85</c:v>
                </c:pt>
                <c:pt idx="6326">
                  <c:v>85</c:v>
                </c:pt>
                <c:pt idx="6327">
                  <c:v>85</c:v>
                </c:pt>
                <c:pt idx="6328">
                  <c:v>85</c:v>
                </c:pt>
                <c:pt idx="6329">
                  <c:v>85</c:v>
                </c:pt>
                <c:pt idx="6330">
                  <c:v>85</c:v>
                </c:pt>
                <c:pt idx="6331">
                  <c:v>85</c:v>
                </c:pt>
                <c:pt idx="6332">
                  <c:v>85</c:v>
                </c:pt>
                <c:pt idx="6333">
                  <c:v>85</c:v>
                </c:pt>
                <c:pt idx="6334">
                  <c:v>85</c:v>
                </c:pt>
                <c:pt idx="6335">
                  <c:v>85</c:v>
                </c:pt>
                <c:pt idx="6336">
                  <c:v>85</c:v>
                </c:pt>
                <c:pt idx="6337">
                  <c:v>85</c:v>
                </c:pt>
                <c:pt idx="6338">
                  <c:v>85</c:v>
                </c:pt>
                <c:pt idx="6339">
                  <c:v>86</c:v>
                </c:pt>
                <c:pt idx="6340">
                  <c:v>86</c:v>
                </c:pt>
                <c:pt idx="6341">
                  <c:v>86</c:v>
                </c:pt>
                <c:pt idx="6342">
                  <c:v>86</c:v>
                </c:pt>
                <c:pt idx="6343">
                  <c:v>86</c:v>
                </c:pt>
                <c:pt idx="6344">
                  <c:v>86</c:v>
                </c:pt>
                <c:pt idx="6345">
                  <c:v>86</c:v>
                </c:pt>
                <c:pt idx="6346">
                  <c:v>86</c:v>
                </c:pt>
                <c:pt idx="6347">
                  <c:v>86</c:v>
                </c:pt>
                <c:pt idx="6348">
                  <c:v>86</c:v>
                </c:pt>
                <c:pt idx="6349">
                  <c:v>86</c:v>
                </c:pt>
                <c:pt idx="6350">
                  <c:v>86</c:v>
                </c:pt>
                <c:pt idx="6351">
                  <c:v>86</c:v>
                </c:pt>
                <c:pt idx="6352">
                  <c:v>86</c:v>
                </c:pt>
                <c:pt idx="6353">
                  <c:v>86</c:v>
                </c:pt>
                <c:pt idx="6354">
                  <c:v>86</c:v>
                </c:pt>
                <c:pt idx="6355">
                  <c:v>86</c:v>
                </c:pt>
                <c:pt idx="6356">
                  <c:v>86</c:v>
                </c:pt>
                <c:pt idx="6357">
                  <c:v>86</c:v>
                </c:pt>
                <c:pt idx="6358">
                  <c:v>86</c:v>
                </c:pt>
                <c:pt idx="6359">
                  <c:v>86</c:v>
                </c:pt>
                <c:pt idx="6360">
                  <c:v>86</c:v>
                </c:pt>
                <c:pt idx="6361">
                  <c:v>86</c:v>
                </c:pt>
                <c:pt idx="6362">
                  <c:v>86</c:v>
                </c:pt>
                <c:pt idx="6363">
                  <c:v>86</c:v>
                </c:pt>
                <c:pt idx="6364">
                  <c:v>86</c:v>
                </c:pt>
                <c:pt idx="6365">
                  <c:v>86</c:v>
                </c:pt>
                <c:pt idx="6366">
                  <c:v>86</c:v>
                </c:pt>
                <c:pt idx="6367">
                  <c:v>86</c:v>
                </c:pt>
                <c:pt idx="6368">
                  <c:v>86</c:v>
                </c:pt>
                <c:pt idx="6369">
                  <c:v>86</c:v>
                </c:pt>
                <c:pt idx="6370">
                  <c:v>86</c:v>
                </c:pt>
                <c:pt idx="6371">
                  <c:v>86</c:v>
                </c:pt>
                <c:pt idx="6372">
                  <c:v>86</c:v>
                </c:pt>
                <c:pt idx="6373">
                  <c:v>86</c:v>
                </c:pt>
                <c:pt idx="6374">
                  <c:v>86</c:v>
                </c:pt>
                <c:pt idx="6375">
                  <c:v>86</c:v>
                </c:pt>
                <c:pt idx="6376">
                  <c:v>86</c:v>
                </c:pt>
                <c:pt idx="6377">
                  <c:v>86</c:v>
                </c:pt>
                <c:pt idx="6378">
                  <c:v>86</c:v>
                </c:pt>
                <c:pt idx="6379">
                  <c:v>86</c:v>
                </c:pt>
                <c:pt idx="6380">
                  <c:v>86</c:v>
                </c:pt>
                <c:pt idx="6381">
                  <c:v>86</c:v>
                </c:pt>
                <c:pt idx="6382">
                  <c:v>86</c:v>
                </c:pt>
                <c:pt idx="6383">
                  <c:v>86</c:v>
                </c:pt>
                <c:pt idx="6384">
                  <c:v>86</c:v>
                </c:pt>
                <c:pt idx="6385">
                  <c:v>86</c:v>
                </c:pt>
                <c:pt idx="6386">
                  <c:v>86</c:v>
                </c:pt>
                <c:pt idx="6387">
                  <c:v>86</c:v>
                </c:pt>
                <c:pt idx="6388">
                  <c:v>86</c:v>
                </c:pt>
                <c:pt idx="6389">
                  <c:v>86</c:v>
                </c:pt>
                <c:pt idx="6390">
                  <c:v>86</c:v>
                </c:pt>
                <c:pt idx="6391">
                  <c:v>86</c:v>
                </c:pt>
                <c:pt idx="6392">
                  <c:v>86</c:v>
                </c:pt>
                <c:pt idx="6393">
                  <c:v>86</c:v>
                </c:pt>
                <c:pt idx="6394">
                  <c:v>86</c:v>
                </c:pt>
                <c:pt idx="6395">
                  <c:v>86</c:v>
                </c:pt>
                <c:pt idx="6396">
                  <c:v>86</c:v>
                </c:pt>
                <c:pt idx="6397">
                  <c:v>86</c:v>
                </c:pt>
                <c:pt idx="6398">
                  <c:v>86</c:v>
                </c:pt>
                <c:pt idx="6399">
                  <c:v>86</c:v>
                </c:pt>
                <c:pt idx="6400">
                  <c:v>86</c:v>
                </c:pt>
                <c:pt idx="6401">
                  <c:v>86</c:v>
                </c:pt>
                <c:pt idx="6402">
                  <c:v>86</c:v>
                </c:pt>
                <c:pt idx="6403">
                  <c:v>86</c:v>
                </c:pt>
                <c:pt idx="6404">
                  <c:v>86</c:v>
                </c:pt>
                <c:pt idx="6405">
                  <c:v>86</c:v>
                </c:pt>
                <c:pt idx="6406">
                  <c:v>86</c:v>
                </c:pt>
                <c:pt idx="6407">
                  <c:v>86</c:v>
                </c:pt>
                <c:pt idx="6408">
                  <c:v>86</c:v>
                </c:pt>
                <c:pt idx="6409">
                  <c:v>86</c:v>
                </c:pt>
                <c:pt idx="6410">
                  <c:v>86</c:v>
                </c:pt>
                <c:pt idx="6411">
                  <c:v>86</c:v>
                </c:pt>
                <c:pt idx="6412">
                  <c:v>86</c:v>
                </c:pt>
                <c:pt idx="6413">
                  <c:v>86</c:v>
                </c:pt>
                <c:pt idx="6414">
                  <c:v>86</c:v>
                </c:pt>
                <c:pt idx="6415">
                  <c:v>86</c:v>
                </c:pt>
                <c:pt idx="6416">
                  <c:v>86</c:v>
                </c:pt>
                <c:pt idx="6417">
                  <c:v>86</c:v>
                </c:pt>
                <c:pt idx="6418">
                  <c:v>86</c:v>
                </c:pt>
                <c:pt idx="6419">
                  <c:v>86</c:v>
                </c:pt>
                <c:pt idx="6420">
                  <c:v>86</c:v>
                </c:pt>
                <c:pt idx="6421">
                  <c:v>86</c:v>
                </c:pt>
                <c:pt idx="6422">
                  <c:v>86</c:v>
                </c:pt>
                <c:pt idx="6423">
                  <c:v>86</c:v>
                </c:pt>
                <c:pt idx="6424">
                  <c:v>86</c:v>
                </c:pt>
                <c:pt idx="6425">
                  <c:v>86</c:v>
                </c:pt>
                <c:pt idx="6426">
                  <c:v>86</c:v>
                </c:pt>
                <c:pt idx="6427">
                  <c:v>86</c:v>
                </c:pt>
                <c:pt idx="6428">
                  <c:v>86</c:v>
                </c:pt>
                <c:pt idx="6429">
                  <c:v>86</c:v>
                </c:pt>
                <c:pt idx="6430">
                  <c:v>86</c:v>
                </c:pt>
                <c:pt idx="6431">
                  <c:v>86</c:v>
                </c:pt>
                <c:pt idx="6432">
                  <c:v>86</c:v>
                </c:pt>
                <c:pt idx="6433">
                  <c:v>86</c:v>
                </c:pt>
                <c:pt idx="6434">
                  <c:v>86</c:v>
                </c:pt>
                <c:pt idx="6435">
                  <c:v>86</c:v>
                </c:pt>
                <c:pt idx="6436">
                  <c:v>86</c:v>
                </c:pt>
                <c:pt idx="6437">
                  <c:v>86</c:v>
                </c:pt>
                <c:pt idx="6438">
                  <c:v>86</c:v>
                </c:pt>
                <c:pt idx="6439">
                  <c:v>86</c:v>
                </c:pt>
                <c:pt idx="6440">
                  <c:v>86</c:v>
                </c:pt>
                <c:pt idx="6441">
                  <c:v>86</c:v>
                </c:pt>
                <c:pt idx="6442">
                  <c:v>86</c:v>
                </c:pt>
                <c:pt idx="6443">
                  <c:v>86</c:v>
                </c:pt>
                <c:pt idx="6444">
                  <c:v>86</c:v>
                </c:pt>
                <c:pt idx="6445">
                  <c:v>86</c:v>
                </c:pt>
                <c:pt idx="6446">
                  <c:v>86</c:v>
                </c:pt>
                <c:pt idx="6447">
                  <c:v>86</c:v>
                </c:pt>
                <c:pt idx="6448">
                  <c:v>86</c:v>
                </c:pt>
                <c:pt idx="6449">
                  <c:v>86</c:v>
                </c:pt>
                <c:pt idx="6450">
                  <c:v>86</c:v>
                </c:pt>
                <c:pt idx="6451">
                  <c:v>86</c:v>
                </c:pt>
                <c:pt idx="6452">
                  <c:v>86</c:v>
                </c:pt>
                <c:pt idx="6453">
                  <c:v>86</c:v>
                </c:pt>
                <c:pt idx="6454">
                  <c:v>86</c:v>
                </c:pt>
                <c:pt idx="6455">
                  <c:v>86</c:v>
                </c:pt>
                <c:pt idx="6456">
                  <c:v>86</c:v>
                </c:pt>
                <c:pt idx="6457">
                  <c:v>86</c:v>
                </c:pt>
                <c:pt idx="6458">
                  <c:v>86</c:v>
                </c:pt>
                <c:pt idx="6459">
                  <c:v>86</c:v>
                </c:pt>
                <c:pt idx="6460">
                  <c:v>86</c:v>
                </c:pt>
                <c:pt idx="6461">
                  <c:v>86</c:v>
                </c:pt>
                <c:pt idx="6462">
                  <c:v>86</c:v>
                </c:pt>
                <c:pt idx="6463">
                  <c:v>86</c:v>
                </c:pt>
                <c:pt idx="6464">
                  <c:v>86</c:v>
                </c:pt>
                <c:pt idx="6465">
                  <c:v>86</c:v>
                </c:pt>
                <c:pt idx="6466">
                  <c:v>86</c:v>
                </c:pt>
                <c:pt idx="6467">
                  <c:v>86</c:v>
                </c:pt>
                <c:pt idx="6468">
                  <c:v>86</c:v>
                </c:pt>
                <c:pt idx="6469">
                  <c:v>86</c:v>
                </c:pt>
                <c:pt idx="6470">
                  <c:v>86</c:v>
                </c:pt>
                <c:pt idx="6471">
                  <c:v>86</c:v>
                </c:pt>
                <c:pt idx="6472">
                  <c:v>86</c:v>
                </c:pt>
                <c:pt idx="6473">
                  <c:v>86</c:v>
                </c:pt>
                <c:pt idx="6474">
                  <c:v>86</c:v>
                </c:pt>
                <c:pt idx="6475">
                  <c:v>86</c:v>
                </c:pt>
                <c:pt idx="6476">
                  <c:v>86</c:v>
                </c:pt>
                <c:pt idx="6477">
                  <c:v>86</c:v>
                </c:pt>
                <c:pt idx="6478">
                  <c:v>86</c:v>
                </c:pt>
                <c:pt idx="6479">
                  <c:v>86</c:v>
                </c:pt>
                <c:pt idx="6480">
                  <c:v>86</c:v>
                </c:pt>
                <c:pt idx="6481">
                  <c:v>86</c:v>
                </c:pt>
                <c:pt idx="6482">
                  <c:v>86</c:v>
                </c:pt>
                <c:pt idx="6483">
                  <c:v>86</c:v>
                </c:pt>
                <c:pt idx="6484">
                  <c:v>86</c:v>
                </c:pt>
                <c:pt idx="6485">
                  <c:v>86</c:v>
                </c:pt>
                <c:pt idx="6486">
                  <c:v>86</c:v>
                </c:pt>
                <c:pt idx="6487">
                  <c:v>86</c:v>
                </c:pt>
                <c:pt idx="6488">
                  <c:v>86</c:v>
                </c:pt>
                <c:pt idx="6489">
                  <c:v>86</c:v>
                </c:pt>
                <c:pt idx="6490">
                  <c:v>86</c:v>
                </c:pt>
                <c:pt idx="6491">
                  <c:v>86</c:v>
                </c:pt>
                <c:pt idx="6492">
                  <c:v>86</c:v>
                </c:pt>
                <c:pt idx="6493">
                  <c:v>86</c:v>
                </c:pt>
                <c:pt idx="6494">
                  <c:v>86</c:v>
                </c:pt>
                <c:pt idx="6495">
                  <c:v>86</c:v>
                </c:pt>
                <c:pt idx="6496">
                  <c:v>86</c:v>
                </c:pt>
                <c:pt idx="6497">
                  <c:v>86</c:v>
                </c:pt>
                <c:pt idx="6498">
                  <c:v>86</c:v>
                </c:pt>
                <c:pt idx="6499">
                  <c:v>86</c:v>
                </c:pt>
                <c:pt idx="6500">
                  <c:v>86</c:v>
                </c:pt>
                <c:pt idx="6501">
                  <c:v>86</c:v>
                </c:pt>
                <c:pt idx="6502">
                  <c:v>86</c:v>
                </c:pt>
                <c:pt idx="6503">
                  <c:v>86</c:v>
                </c:pt>
                <c:pt idx="6504">
                  <c:v>86</c:v>
                </c:pt>
                <c:pt idx="6505">
                  <c:v>86</c:v>
                </c:pt>
                <c:pt idx="6506">
                  <c:v>86</c:v>
                </c:pt>
                <c:pt idx="6507">
                  <c:v>86</c:v>
                </c:pt>
                <c:pt idx="6508">
                  <c:v>86</c:v>
                </c:pt>
                <c:pt idx="6509">
                  <c:v>86</c:v>
                </c:pt>
                <c:pt idx="6510">
                  <c:v>86</c:v>
                </c:pt>
                <c:pt idx="6511">
                  <c:v>86</c:v>
                </c:pt>
                <c:pt idx="6512">
                  <c:v>86</c:v>
                </c:pt>
                <c:pt idx="6513">
                  <c:v>86</c:v>
                </c:pt>
                <c:pt idx="6514">
                  <c:v>86</c:v>
                </c:pt>
                <c:pt idx="6515">
                  <c:v>86</c:v>
                </c:pt>
                <c:pt idx="6516">
                  <c:v>86</c:v>
                </c:pt>
                <c:pt idx="6517">
                  <c:v>86</c:v>
                </c:pt>
                <c:pt idx="6518">
                  <c:v>86</c:v>
                </c:pt>
                <c:pt idx="6519">
                  <c:v>86</c:v>
                </c:pt>
                <c:pt idx="6520">
                  <c:v>86</c:v>
                </c:pt>
                <c:pt idx="6521">
                  <c:v>86</c:v>
                </c:pt>
                <c:pt idx="6522">
                  <c:v>86</c:v>
                </c:pt>
                <c:pt idx="6523">
                  <c:v>86</c:v>
                </c:pt>
                <c:pt idx="6524">
                  <c:v>86</c:v>
                </c:pt>
                <c:pt idx="6525">
                  <c:v>86</c:v>
                </c:pt>
                <c:pt idx="6526">
                  <c:v>86</c:v>
                </c:pt>
                <c:pt idx="6527">
                  <c:v>86</c:v>
                </c:pt>
                <c:pt idx="6528">
                  <c:v>86</c:v>
                </c:pt>
                <c:pt idx="6529">
                  <c:v>86</c:v>
                </c:pt>
                <c:pt idx="6530">
                  <c:v>86</c:v>
                </c:pt>
                <c:pt idx="6531">
                  <c:v>86</c:v>
                </c:pt>
                <c:pt idx="6532">
                  <c:v>86</c:v>
                </c:pt>
                <c:pt idx="6533">
                  <c:v>86</c:v>
                </c:pt>
                <c:pt idx="6534">
                  <c:v>86</c:v>
                </c:pt>
                <c:pt idx="6535">
                  <c:v>86</c:v>
                </c:pt>
                <c:pt idx="6536">
                  <c:v>86</c:v>
                </c:pt>
                <c:pt idx="6537">
                  <c:v>86</c:v>
                </c:pt>
                <c:pt idx="6538">
                  <c:v>86</c:v>
                </c:pt>
                <c:pt idx="6539">
                  <c:v>86</c:v>
                </c:pt>
                <c:pt idx="6540">
                  <c:v>86</c:v>
                </c:pt>
                <c:pt idx="6541">
                  <c:v>86</c:v>
                </c:pt>
                <c:pt idx="6542">
                  <c:v>86</c:v>
                </c:pt>
                <c:pt idx="6543">
                  <c:v>86</c:v>
                </c:pt>
                <c:pt idx="6544">
                  <c:v>86</c:v>
                </c:pt>
                <c:pt idx="6545">
                  <c:v>86</c:v>
                </c:pt>
                <c:pt idx="6546">
                  <c:v>86</c:v>
                </c:pt>
                <c:pt idx="6547">
                  <c:v>86</c:v>
                </c:pt>
                <c:pt idx="6548">
                  <c:v>86</c:v>
                </c:pt>
                <c:pt idx="6549">
                  <c:v>86</c:v>
                </c:pt>
                <c:pt idx="6550">
                  <c:v>86</c:v>
                </c:pt>
                <c:pt idx="6551">
                  <c:v>86</c:v>
                </c:pt>
                <c:pt idx="6552">
                  <c:v>86</c:v>
                </c:pt>
                <c:pt idx="6553">
                  <c:v>86</c:v>
                </c:pt>
                <c:pt idx="6554">
                  <c:v>86</c:v>
                </c:pt>
                <c:pt idx="6555">
                  <c:v>86</c:v>
                </c:pt>
                <c:pt idx="6556">
                  <c:v>86</c:v>
                </c:pt>
                <c:pt idx="6557">
                  <c:v>86</c:v>
                </c:pt>
                <c:pt idx="6558">
                  <c:v>86</c:v>
                </c:pt>
                <c:pt idx="6559">
                  <c:v>86</c:v>
                </c:pt>
                <c:pt idx="6560">
                  <c:v>86</c:v>
                </c:pt>
                <c:pt idx="6561">
                  <c:v>86</c:v>
                </c:pt>
                <c:pt idx="6562">
                  <c:v>86</c:v>
                </c:pt>
                <c:pt idx="6563">
                  <c:v>86</c:v>
                </c:pt>
                <c:pt idx="6564">
                  <c:v>86</c:v>
                </c:pt>
                <c:pt idx="6565">
                  <c:v>86</c:v>
                </c:pt>
                <c:pt idx="6566">
                  <c:v>86</c:v>
                </c:pt>
                <c:pt idx="6567">
                  <c:v>86</c:v>
                </c:pt>
                <c:pt idx="6568">
                  <c:v>86</c:v>
                </c:pt>
                <c:pt idx="6569">
                  <c:v>86</c:v>
                </c:pt>
                <c:pt idx="6570">
                  <c:v>86</c:v>
                </c:pt>
                <c:pt idx="6571">
                  <c:v>86</c:v>
                </c:pt>
                <c:pt idx="6572">
                  <c:v>86</c:v>
                </c:pt>
                <c:pt idx="6573">
                  <c:v>86</c:v>
                </c:pt>
                <c:pt idx="6574">
                  <c:v>86</c:v>
                </c:pt>
                <c:pt idx="6575">
                  <c:v>86</c:v>
                </c:pt>
                <c:pt idx="6576">
                  <c:v>86</c:v>
                </c:pt>
                <c:pt idx="6577">
                  <c:v>86</c:v>
                </c:pt>
                <c:pt idx="6578">
                  <c:v>86</c:v>
                </c:pt>
                <c:pt idx="6579">
                  <c:v>86</c:v>
                </c:pt>
                <c:pt idx="6580">
                  <c:v>86</c:v>
                </c:pt>
                <c:pt idx="6581">
                  <c:v>86</c:v>
                </c:pt>
                <c:pt idx="6582">
                  <c:v>86</c:v>
                </c:pt>
                <c:pt idx="6583">
                  <c:v>86</c:v>
                </c:pt>
                <c:pt idx="6584">
                  <c:v>86</c:v>
                </c:pt>
                <c:pt idx="6585">
                  <c:v>86</c:v>
                </c:pt>
                <c:pt idx="6586">
                  <c:v>86</c:v>
                </c:pt>
                <c:pt idx="6587">
                  <c:v>86</c:v>
                </c:pt>
                <c:pt idx="6588">
                  <c:v>86</c:v>
                </c:pt>
                <c:pt idx="6589">
                  <c:v>86</c:v>
                </c:pt>
                <c:pt idx="6590">
                  <c:v>86</c:v>
                </c:pt>
                <c:pt idx="6591">
                  <c:v>86</c:v>
                </c:pt>
                <c:pt idx="6592">
                  <c:v>86</c:v>
                </c:pt>
                <c:pt idx="6593">
                  <c:v>86</c:v>
                </c:pt>
                <c:pt idx="6594">
                  <c:v>86</c:v>
                </c:pt>
                <c:pt idx="6595">
                  <c:v>86</c:v>
                </c:pt>
                <c:pt idx="6596">
                  <c:v>86</c:v>
                </c:pt>
                <c:pt idx="6597">
                  <c:v>86</c:v>
                </c:pt>
                <c:pt idx="6598">
                  <c:v>86</c:v>
                </c:pt>
                <c:pt idx="6599">
                  <c:v>86</c:v>
                </c:pt>
                <c:pt idx="6600">
                  <c:v>86</c:v>
                </c:pt>
                <c:pt idx="6601">
                  <c:v>86</c:v>
                </c:pt>
                <c:pt idx="6602">
                  <c:v>86</c:v>
                </c:pt>
                <c:pt idx="6603">
                  <c:v>86</c:v>
                </c:pt>
                <c:pt idx="6604">
                  <c:v>86</c:v>
                </c:pt>
                <c:pt idx="6605">
                  <c:v>86</c:v>
                </c:pt>
                <c:pt idx="6606">
                  <c:v>86</c:v>
                </c:pt>
                <c:pt idx="6607">
                  <c:v>86</c:v>
                </c:pt>
                <c:pt idx="6608">
                  <c:v>86</c:v>
                </c:pt>
                <c:pt idx="6609">
                  <c:v>86</c:v>
                </c:pt>
                <c:pt idx="6610">
                  <c:v>86</c:v>
                </c:pt>
                <c:pt idx="6611">
                  <c:v>86</c:v>
                </c:pt>
                <c:pt idx="6612">
                  <c:v>86</c:v>
                </c:pt>
                <c:pt idx="6613">
                  <c:v>86</c:v>
                </c:pt>
                <c:pt idx="6614">
                  <c:v>86</c:v>
                </c:pt>
                <c:pt idx="6615">
                  <c:v>86</c:v>
                </c:pt>
                <c:pt idx="6616">
                  <c:v>86</c:v>
                </c:pt>
                <c:pt idx="6617">
                  <c:v>86</c:v>
                </c:pt>
                <c:pt idx="6618">
                  <c:v>86</c:v>
                </c:pt>
                <c:pt idx="6619">
                  <c:v>86</c:v>
                </c:pt>
                <c:pt idx="6620">
                  <c:v>86</c:v>
                </c:pt>
                <c:pt idx="6621">
                  <c:v>86</c:v>
                </c:pt>
                <c:pt idx="6622">
                  <c:v>86</c:v>
                </c:pt>
                <c:pt idx="6623">
                  <c:v>86</c:v>
                </c:pt>
                <c:pt idx="6624">
                  <c:v>86</c:v>
                </c:pt>
                <c:pt idx="6625">
                  <c:v>86</c:v>
                </c:pt>
                <c:pt idx="6626">
                  <c:v>86</c:v>
                </c:pt>
                <c:pt idx="6627">
                  <c:v>86</c:v>
                </c:pt>
                <c:pt idx="6628">
                  <c:v>86</c:v>
                </c:pt>
                <c:pt idx="6629">
                  <c:v>86</c:v>
                </c:pt>
                <c:pt idx="6630">
                  <c:v>86</c:v>
                </c:pt>
                <c:pt idx="6631">
                  <c:v>86</c:v>
                </c:pt>
                <c:pt idx="6632">
                  <c:v>86</c:v>
                </c:pt>
                <c:pt idx="6633">
                  <c:v>86</c:v>
                </c:pt>
                <c:pt idx="6634">
                  <c:v>86</c:v>
                </c:pt>
                <c:pt idx="6635">
                  <c:v>86</c:v>
                </c:pt>
                <c:pt idx="6636">
                  <c:v>86</c:v>
                </c:pt>
                <c:pt idx="6637">
                  <c:v>86</c:v>
                </c:pt>
                <c:pt idx="6638">
                  <c:v>86</c:v>
                </c:pt>
                <c:pt idx="6639">
                  <c:v>86</c:v>
                </c:pt>
                <c:pt idx="6640">
                  <c:v>86</c:v>
                </c:pt>
                <c:pt idx="6641">
                  <c:v>86</c:v>
                </c:pt>
                <c:pt idx="6642">
                  <c:v>86</c:v>
                </c:pt>
                <c:pt idx="6643">
                  <c:v>86</c:v>
                </c:pt>
                <c:pt idx="6644">
                  <c:v>86</c:v>
                </c:pt>
                <c:pt idx="6645">
                  <c:v>87</c:v>
                </c:pt>
                <c:pt idx="6646">
                  <c:v>87</c:v>
                </c:pt>
                <c:pt idx="6647">
                  <c:v>87</c:v>
                </c:pt>
                <c:pt idx="6648">
                  <c:v>87</c:v>
                </c:pt>
                <c:pt idx="6649">
                  <c:v>87</c:v>
                </c:pt>
                <c:pt idx="6650">
                  <c:v>87</c:v>
                </c:pt>
                <c:pt idx="6651">
                  <c:v>87</c:v>
                </c:pt>
                <c:pt idx="6652">
                  <c:v>87</c:v>
                </c:pt>
                <c:pt idx="6653">
                  <c:v>87</c:v>
                </c:pt>
                <c:pt idx="6654">
                  <c:v>87</c:v>
                </c:pt>
                <c:pt idx="6655">
                  <c:v>87</c:v>
                </c:pt>
                <c:pt idx="6656">
                  <c:v>87</c:v>
                </c:pt>
                <c:pt idx="6657">
                  <c:v>87</c:v>
                </c:pt>
                <c:pt idx="6658">
                  <c:v>87</c:v>
                </c:pt>
                <c:pt idx="6659">
                  <c:v>87</c:v>
                </c:pt>
                <c:pt idx="6660">
                  <c:v>87</c:v>
                </c:pt>
                <c:pt idx="6661">
                  <c:v>87</c:v>
                </c:pt>
                <c:pt idx="6662">
                  <c:v>87</c:v>
                </c:pt>
                <c:pt idx="6663">
                  <c:v>87</c:v>
                </c:pt>
                <c:pt idx="6664">
                  <c:v>87</c:v>
                </c:pt>
                <c:pt idx="6665">
                  <c:v>87</c:v>
                </c:pt>
                <c:pt idx="6666">
                  <c:v>87</c:v>
                </c:pt>
                <c:pt idx="6667">
                  <c:v>87</c:v>
                </c:pt>
                <c:pt idx="6668">
                  <c:v>87</c:v>
                </c:pt>
                <c:pt idx="6669">
                  <c:v>87</c:v>
                </c:pt>
                <c:pt idx="6670">
                  <c:v>87</c:v>
                </c:pt>
                <c:pt idx="6671">
                  <c:v>87</c:v>
                </c:pt>
                <c:pt idx="6672">
                  <c:v>87</c:v>
                </c:pt>
                <c:pt idx="6673">
                  <c:v>87</c:v>
                </c:pt>
                <c:pt idx="6674">
                  <c:v>87</c:v>
                </c:pt>
                <c:pt idx="6675">
                  <c:v>87</c:v>
                </c:pt>
                <c:pt idx="6676">
                  <c:v>87</c:v>
                </c:pt>
                <c:pt idx="6677">
                  <c:v>87</c:v>
                </c:pt>
                <c:pt idx="6678">
                  <c:v>87</c:v>
                </c:pt>
                <c:pt idx="6679">
                  <c:v>87</c:v>
                </c:pt>
                <c:pt idx="6680">
                  <c:v>87</c:v>
                </c:pt>
                <c:pt idx="6681">
                  <c:v>87</c:v>
                </c:pt>
                <c:pt idx="6682">
                  <c:v>87</c:v>
                </c:pt>
                <c:pt idx="6683">
                  <c:v>87</c:v>
                </c:pt>
                <c:pt idx="6684">
                  <c:v>87</c:v>
                </c:pt>
                <c:pt idx="6685">
                  <c:v>87</c:v>
                </c:pt>
                <c:pt idx="6686">
                  <c:v>87</c:v>
                </c:pt>
                <c:pt idx="6687">
                  <c:v>87</c:v>
                </c:pt>
                <c:pt idx="6688">
                  <c:v>87</c:v>
                </c:pt>
                <c:pt idx="6689">
                  <c:v>87</c:v>
                </c:pt>
                <c:pt idx="6690">
                  <c:v>87</c:v>
                </c:pt>
                <c:pt idx="6691">
                  <c:v>87</c:v>
                </c:pt>
                <c:pt idx="6692">
                  <c:v>87</c:v>
                </c:pt>
                <c:pt idx="6693">
                  <c:v>87</c:v>
                </c:pt>
                <c:pt idx="6694">
                  <c:v>87</c:v>
                </c:pt>
                <c:pt idx="6695">
                  <c:v>87</c:v>
                </c:pt>
                <c:pt idx="6696">
                  <c:v>87</c:v>
                </c:pt>
                <c:pt idx="6697">
                  <c:v>87</c:v>
                </c:pt>
                <c:pt idx="6698">
                  <c:v>87</c:v>
                </c:pt>
                <c:pt idx="6699">
                  <c:v>87</c:v>
                </c:pt>
                <c:pt idx="6700">
                  <c:v>87</c:v>
                </c:pt>
                <c:pt idx="6701">
                  <c:v>87</c:v>
                </c:pt>
                <c:pt idx="6702">
                  <c:v>87</c:v>
                </c:pt>
                <c:pt idx="6703">
                  <c:v>87</c:v>
                </c:pt>
                <c:pt idx="6704">
                  <c:v>87</c:v>
                </c:pt>
                <c:pt idx="6705">
                  <c:v>87</c:v>
                </c:pt>
                <c:pt idx="6706">
                  <c:v>87</c:v>
                </c:pt>
                <c:pt idx="6707">
                  <c:v>87</c:v>
                </c:pt>
                <c:pt idx="6708">
                  <c:v>88</c:v>
                </c:pt>
                <c:pt idx="6709">
                  <c:v>89</c:v>
                </c:pt>
                <c:pt idx="6710">
                  <c:v>90</c:v>
                </c:pt>
                <c:pt idx="6711">
                  <c:v>91</c:v>
                </c:pt>
                <c:pt idx="6712">
                  <c:v>92</c:v>
                </c:pt>
                <c:pt idx="6713">
                  <c:v>92</c:v>
                </c:pt>
                <c:pt idx="6714">
                  <c:v>93</c:v>
                </c:pt>
                <c:pt idx="6715">
                  <c:v>93</c:v>
                </c:pt>
                <c:pt idx="6716">
                  <c:v>94</c:v>
                </c:pt>
                <c:pt idx="6717">
                  <c:v>95</c:v>
                </c:pt>
                <c:pt idx="6718">
                  <c:v>95</c:v>
                </c:pt>
                <c:pt idx="6719">
                  <c:v>95</c:v>
                </c:pt>
                <c:pt idx="6720">
                  <c:v>95</c:v>
                </c:pt>
                <c:pt idx="6721">
                  <c:v>95</c:v>
                </c:pt>
                <c:pt idx="6722">
                  <c:v>95</c:v>
                </c:pt>
                <c:pt idx="6723">
                  <c:v>95</c:v>
                </c:pt>
                <c:pt idx="6724">
                  <c:v>96</c:v>
                </c:pt>
                <c:pt idx="6725">
                  <c:v>96</c:v>
                </c:pt>
                <c:pt idx="6726">
                  <c:v>96</c:v>
                </c:pt>
                <c:pt idx="6727">
                  <c:v>96</c:v>
                </c:pt>
                <c:pt idx="6728">
                  <c:v>96</c:v>
                </c:pt>
                <c:pt idx="6729">
                  <c:v>96</c:v>
                </c:pt>
                <c:pt idx="6730">
                  <c:v>96</c:v>
                </c:pt>
                <c:pt idx="6731">
                  <c:v>96</c:v>
                </c:pt>
                <c:pt idx="6732">
                  <c:v>96</c:v>
                </c:pt>
                <c:pt idx="6733">
                  <c:v>96</c:v>
                </c:pt>
                <c:pt idx="6734">
                  <c:v>96</c:v>
                </c:pt>
                <c:pt idx="6735">
                  <c:v>96</c:v>
                </c:pt>
                <c:pt idx="6736">
                  <c:v>96</c:v>
                </c:pt>
                <c:pt idx="6737">
                  <c:v>96</c:v>
                </c:pt>
                <c:pt idx="6738">
                  <c:v>96</c:v>
                </c:pt>
                <c:pt idx="6739">
                  <c:v>96</c:v>
                </c:pt>
                <c:pt idx="6740">
                  <c:v>96</c:v>
                </c:pt>
                <c:pt idx="6741">
                  <c:v>96</c:v>
                </c:pt>
                <c:pt idx="6742">
                  <c:v>96</c:v>
                </c:pt>
                <c:pt idx="6743">
                  <c:v>96</c:v>
                </c:pt>
                <c:pt idx="6744">
                  <c:v>96</c:v>
                </c:pt>
                <c:pt idx="6745">
                  <c:v>96</c:v>
                </c:pt>
                <c:pt idx="6746">
                  <c:v>96</c:v>
                </c:pt>
                <c:pt idx="6747">
                  <c:v>96</c:v>
                </c:pt>
                <c:pt idx="6748">
                  <c:v>96</c:v>
                </c:pt>
                <c:pt idx="6749">
                  <c:v>96</c:v>
                </c:pt>
                <c:pt idx="6750">
                  <c:v>96</c:v>
                </c:pt>
                <c:pt idx="6751">
                  <c:v>96</c:v>
                </c:pt>
                <c:pt idx="6752">
                  <c:v>96</c:v>
                </c:pt>
                <c:pt idx="6753">
                  <c:v>96</c:v>
                </c:pt>
                <c:pt idx="6754">
                  <c:v>96</c:v>
                </c:pt>
                <c:pt idx="6755">
                  <c:v>96</c:v>
                </c:pt>
                <c:pt idx="6756">
                  <c:v>96</c:v>
                </c:pt>
                <c:pt idx="6757">
                  <c:v>97</c:v>
                </c:pt>
                <c:pt idx="6758">
                  <c:v>97</c:v>
                </c:pt>
                <c:pt idx="6759">
                  <c:v>97</c:v>
                </c:pt>
                <c:pt idx="6760">
                  <c:v>97</c:v>
                </c:pt>
                <c:pt idx="6761">
                  <c:v>97</c:v>
                </c:pt>
                <c:pt idx="6762">
                  <c:v>97</c:v>
                </c:pt>
                <c:pt idx="6763">
                  <c:v>97</c:v>
                </c:pt>
                <c:pt idx="6764">
                  <c:v>97</c:v>
                </c:pt>
                <c:pt idx="6765">
                  <c:v>97</c:v>
                </c:pt>
                <c:pt idx="6766">
                  <c:v>97</c:v>
                </c:pt>
                <c:pt idx="6767">
                  <c:v>97</c:v>
                </c:pt>
                <c:pt idx="6768">
                  <c:v>97</c:v>
                </c:pt>
                <c:pt idx="6769">
                  <c:v>97</c:v>
                </c:pt>
                <c:pt idx="6770">
                  <c:v>97</c:v>
                </c:pt>
                <c:pt idx="6771">
                  <c:v>97</c:v>
                </c:pt>
                <c:pt idx="6772">
                  <c:v>97</c:v>
                </c:pt>
                <c:pt idx="6773">
                  <c:v>97</c:v>
                </c:pt>
                <c:pt idx="6774">
                  <c:v>97</c:v>
                </c:pt>
                <c:pt idx="6775">
                  <c:v>97</c:v>
                </c:pt>
                <c:pt idx="6776">
                  <c:v>97</c:v>
                </c:pt>
                <c:pt idx="6777">
                  <c:v>97</c:v>
                </c:pt>
                <c:pt idx="6778">
                  <c:v>97</c:v>
                </c:pt>
                <c:pt idx="6779">
                  <c:v>97</c:v>
                </c:pt>
                <c:pt idx="6780">
                  <c:v>97</c:v>
                </c:pt>
                <c:pt idx="6781">
                  <c:v>97</c:v>
                </c:pt>
                <c:pt idx="6782">
                  <c:v>97</c:v>
                </c:pt>
                <c:pt idx="6783">
                  <c:v>97</c:v>
                </c:pt>
                <c:pt idx="6784">
                  <c:v>97</c:v>
                </c:pt>
                <c:pt idx="6785">
                  <c:v>97</c:v>
                </c:pt>
                <c:pt idx="6786">
                  <c:v>97</c:v>
                </c:pt>
                <c:pt idx="6787">
                  <c:v>97</c:v>
                </c:pt>
                <c:pt idx="6788">
                  <c:v>97</c:v>
                </c:pt>
                <c:pt idx="6789">
                  <c:v>97</c:v>
                </c:pt>
                <c:pt idx="6790">
                  <c:v>97</c:v>
                </c:pt>
                <c:pt idx="6791">
                  <c:v>97</c:v>
                </c:pt>
                <c:pt idx="6792">
                  <c:v>97</c:v>
                </c:pt>
                <c:pt idx="6793">
                  <c:v>97</c:v>
                </c:pt>
                <c:pt idx="6794">
                  <c:v>97</c:v>
                </c:pt>
                <c:pt idx="6795">
                  <c:v>97</c:v>
                </c:pt>
                <c:pt idx="6796">
                  <c:v>97</c:v>
                </c:pt>
                <c:pt idx="6797">
                  <c:v>97</c:v>
                </c:pt>
                <c:pt idx="6798">
                  <c:v>97</c:v>
                </c:pt>
                <c:pt idx="6799">
                  <c:v>97</c:v>
                </c:pt>
                <c:pt idx="6800">
                  <c:v>97</c:v>
                </c:pt>
                <c:pt idx="6801">
                  <c:v>97</c:v>
                </c:pt>
                <c:pt idx="6802">
                  <c:v>97</c:v>
                </c:pt>
                <c:pt idx="6803">
                  <c:v>97</c:v>
                </c:pt>
                <c:pt idx="6804">
                  <c:v>97</c:v>
                </c:pt>
                <c:pt idx="6805">
                  <c:v>97</c:v>
                </c:pt>
                <c:pt idx="6806">
                  <c:v>97</c:v>
                </c:pt>
                <c:pt idx="6807">
                  <c:v>97</c:v>
                </c:pt>
                <c:pt idx="6808">
                  <c:v>97</c:v>
                </c:pt>
                <c:pt idx="6809">
                  <c:v>97</c:v>
                </c:pt>
                <c:pt idx="6810">
                  <c:v>97</c:v>
                </c:pt>
                <c:pt idx="6811">
                  <c:v>97</c:v>
                </c:pt>
                <c:pt idx="6812">
                  <c:v>97</c:v>
                </c:pt>
                <c:pt idx="6813">
                  <c:v>97</c:v>
                </c:pt>
                <c:pt idx="6814">
                  <c:v>97</c:v>
                </c:pt>
                <c:pt idx="6815">
                  <c:v>97</c:v>
                </c:pt>
                <c:pt idx="6816">
                  <c:v>97</c:v>
                </c:pt>
                <c:pt idx="6817">
                  <c:v>97</c:v>
                </c:pt>
                <c:pt idx="6818">
                  <c:v>97</c:v>
                </c:pt>
                <c:pt idx="6819">
                  <c:v>97</c:v>
                </c:pt>
                <c:pt idx="6820">
                  <c:v>97</c:v>
                </c:pt>
                <c:pt idx="6821">
                  <c:v>97</c:v>
                </c:pt>
                <c:pt idx="6822">
                  <c:v>97</c:v>
                </c:pt>
                <c:pt idx="6823">
                  <c:v>97</c:v>
                </c:pt>
                <c:pt idx="6824">
                  <c:v>97</c:v>
                </c:pt>
                <c:pt idx="6825">
                  <c:v>97</c:v>
                </c:pt>
                <c:pt idx="6826">
                  <c:v>97</c:v>
                </c:pt>
                <c:pt idx="6827">
                  <c:v>97</c:v>
                </c:pt>
                <c:pt idx="6828">
                  <c:v>97</c:v>
                </c:pt>
                <c:pt idx="6829">
                  <c:v>97</c:v>
                </c:pt>
                <c:pt idx="6830">
                  <c:v>97</c:v>
                </c:pt>
                <c:pt idx="6831">
                  <c:v>97</c:v>
                </c:pt>
                <c:pt idx="6832">
                  <c:v>97</c:v>
                </c:pt>
                <c:pt idx="6833">
                  <c:v>97</c:v>
                </c:pt>
                <c:pt idx="6834">
                  <c:v>97</c:v>
                </c:pt>
                <c:pt idx="6835">
                  <c:v>97</c:v>
                </c:pt>
                <c:pt idx="6836">
                  <c:v>97</c:v>
                </c:pt>
                <c:pt idx="6837">
                  <c:v>97</c:v>
                </c:pt>
                <c:pt idx="6838">
                  <c:v>97</c:v>
                </c:pt>
                <c:pt idx="6839">
                  <c:v>97</c:v>
                </c:pt>
                <c:pt idx="6840">
                  <c:v>97</c:v>
                </c:pt>
                <c:pt idx="6841">
                  <c:v>97</c:v>
                </c:pt>
                <c:pt idx="6842">
                  <c:v>97</c:v>
                </c:pt>
                <c:pt idx="6843">
                  <c:v>97</c:v>
                </c:pt>
                <c:pt idx="6844">
                  <c:v>97</c:v>
                </c:pt>
                <c:pt idx="6845">
                  <c:v>97</c:v>
                </c:pt>
                <c:pt idx="6846">
                  <c:v>97</c:v>
                </c:pt>
                <c:pt idx="6847">
                  <c:v>97</c:v>
                </c:pt>
                <c:pt idx="6848">
                  <c:v>97</c:v>
                </c:pt>
                <c:pt idx="6849">
                  <c:v>97</c:v>
                </c:pt>
                <c:pt idx="6850">
                  <c:v>97</c:v>
                </c:pt>
                <c:pt idx="6851">
                  <c:v>97</c:v>
                </c:pt>
                <c:pt idx="6852">
                  <c:v>97</c:v>
                </c:pt>
                <c:pt idx="6853">
                  <c:v>97</c:v>
                </c:pt>
                <c:pt idx="6854">
                  <c:v>97</c:v>
                </c:pt>
                <c:pt idx="6855">
                  <c:v>97</c:v>
                </c:pt>
                <c:pt idx="6856">
                  <c:v>97</c:v>
                </c:pt>
                <c:pt idx="6857">
                  <c:v>97</c:v>
                </c:pt>
                <c:pt idx="6858">
                  <c:v>97</c:v>
                </c:pt>
                <c:pt idx="6859">
                  <c:v>97</c:v>
                </c:pt>
                <c:pt idx="6860">
                  <c:v>97</c:v>
                </c:pt>
                <c:pt idx="6861">
                  <c:v>97</c:v>
                </c:pt>
                <c:pt idx="6862">
                  <c:v>97</c:v>
                </c:pt>
                <c:pt idx="6863">
                  <c:v>97</c:v>
                </c:pt>
                <c:pt idx="6864">
                  <c:v>97</c:v>
                </c:pt>
                <c:pt idx="6865">
                  <c:v>97</c:v>
                </c:pt>
                <c:pt idx="6866">
                  <c:v>97</c:v>
                </c:pt>
                <c:pt idx="6867">
                  <c:v>97</c:v>
                </c:pt>
                <c:pt idx="6868">
                  <c:v>97</c:v>
                </c:pt>
                <c:pt idx="6869">
                  <c:v>97</c:v>
                </c:pt>
                <c:pt idx="6870">
                  <c:v>97</c:v>
                </c:pt>
                <c:pt idx="6871">
                  <c:v>97</c:v>
                </c:pt>
                <c:pt idx="6872">
                  <c:v>97</c:v>
                </c:pt>
                <c:pt idx="6873">
                  <c:v>97</c:v>
                </c:pt>
                <c:pt idx="6874">
                  <c:v>97</c:v>
                </c:pt>
                <c:pt idx="6875">
                  <c:v>97</c:v>
                </c:pt>
                <c:pt idx="6876">
                  <c:v>97</c:v>
                </c:pt>
                <c:pt idx="6877">
                  <c:v>97</c:v>
                </c:pt>
                <c:pt idx="6878">
                  <c:v>97</c:v>
                </c:pt>
                <c:pt idx="6879">
                  <c:v>97</c:v>
                </c:pt>
                <c:pt idx="6880">
                  <c:v>97</c:v>
                </c:pt>
                <c:pt idx="6881">
                  <c:v>97</c:v>
                </c:pt>
                <c:pt idx="6882">
                  <c:v>97</c:v>
                </c:pt>
                <c:pt idx="6883">
                  <c:v>97</c:v>
                </c:pt>
                <c:pt idx="6884">
                  <c:v>97</c:v>
                </c:pt>
                <c:pt idx="6885">
                  <c:v>97</c:v>
                </c:pt>
                <c:pt idx="6886">
                  <c:v>97</c:v>
                </c:pt>
                <c:pt idx="6887">
                  <c:v>97</c:v>
                </c:pt>
                <c:pt idx="6888">
                  <c:v>97</c:v>
                </c:pt>
                <c:pt idx="6889">
                  <c:v>97</c:v>
                </c:pt>
                <c:pt idx="6890">
                  <c:v>97</c:v>
                </c:pt>
                <c:pt idx="6891">
                  <c:v>97</c:v>
                </c:pt>
                <c:pt idx="6892">
                  <c:v>98</c:v>
                </c:pt>
                <c:pt idx="6893">
                  <c:v>98</c:v>
                </c:pt>
                <c:pt idx="6894">
                  <c:v>98</c:v>
                </c:pt>
                <c:pt idx="6895">
                  <c:v>99</c:v>
                </c:pt>
                <c:pt idx="6896">
                  <c:v>99</c:v>
                </c:pt>
                <c:pt idx="6897">
                  <c:v>99</c:v>
                </c:pt>
                <c:pt idx="6898">
                  <c:v>99</c:v>
                </c:pt>
                <c:pt idx="6899">
                  <c:v>100</c:v>
                </c:pt>
                <c:pt idx="6900">
                  <c:v>100</c:v>
                </c:pt>
                <c:pt idx="6901">
                  <c:v>100</c:v>
                </c:pt>
                <c:pt idx="6902">
                  <c:v>100</c:v>
                </c:pt>
                <c:pt idx="6903">
                  <c:v>100</c:v>
                </c:pt>
                <c:pt idx="6904">
                  <c:v>100</c:v>
                </c:pt>
                <c:pt idx="6905">
                  <c:v>100</c:v>
                </c:pt>
                <c:pt idx="6906">
                  <c:v>100</c:v>
                </c:pt>
                <c:pt idx="6907">
                  <c:v>100</c:v>
                </c:pt>
                <c:pt idx="6908">
                  <c:v>100</c:v>
                </c:pt>
                <c:pt idx="6909">
                  <c:v>100</c:v>
                </c:pt>
                <c:pt idx="6910">
                  <c:v>100</c:v>
                </c:pt>
                <c:pt idx="6911">
                  <c:v>100</c:v>
                </c:pt>
                <c:pt idx="6912">
                  <c:v>100</c:v>
                </c:pt>
                <c:pt idx="6913">
                  <c:v>100</c:v>
                </c:pt>
                <c:pt idx="6914">
                  <c:v>100</c:v>
                </c:pt>
                <c:pt idx="6915">
                  <c:v>100</c:v>
                </c:pt>
                <c:pt idx="6916">
                  <c:v>100</c:v>
                </c:pt>
                <c:pt idx="6917">
                  <c:v>100</c:v>
                </c:pt>
                <c:pt idx="6918">
                  <c:v>100</c:v>
                </c:pt>
                <c:pt idx="6919">
                  <c:v>100</c:v>
                </c:pt>
                <c:pt idx="6920">
                  <c:v>100</c:v>
                </c:pt>
                <c:pt idx="6921">
                  <c:v>100</c:v>
                </c:pt>
                <c:pt idx="6922">
                  <c:v>100</c:v>
                </c:pt>
                <c:pt idx="6923">
                  <c:v>100</c:v>
                </c:pt>
                <c:pt idx="6924">
                  <c:v>100</c:v>
                </c:pt>
                <c:pt idx="6925">
                  <c:v>100</c:v>
                </c:pt>
                <c:pt idx="6926">
                  <c:v>100</c:v>
                </c:pt>
                <c:pt idx="6927">
                  <c:v>100</c:v>
                </c:pt>
                <c:pt idx="6928">
                  <c:v>100</c:v>
                </c:pt>
                <c:pt idx="6929">
                  <c:v>100</c:v>
                </c:pt>
                <c:pt idx="6930">
                  <c:v>100</c:v>
                </c:pt>
                <c:pt idx="6931">
                  <c:v>100</c:v>
                </c:pt>
                <c:pt idx="6932">
                  <c:v>100</c:v>
                </c:pt>
                <c:pt idx="6933">
                  <c:v>100</c:v>
                </c:pt>
                <c:pt idx="6934">
                  <c:v>100</c:v>
                </c:pt>
                <c:pt idx="6935">
                  <c:v>100</c:v>
                </c:pt>
                <c:pt idx="6936">
                  <c:v>100</c:v>
                </c:pt>
                <c:pt idx="6937">
                  <c:v>100</c:v>
                </c:pt>
                <c:pt idx="6938">
                  <c:v>100</c:v>
                </c:pt>
                <c:pt idx="6939">
                  <c:v>100</c:v>
                </c:pt>
                <c:pt idx="6940">
                  <c:v>101</c:v>
                </c:pt>
                <c:pt idx="6941">
                  <c:v>101</c:v>
                </c:pt>
                <c:pt idx="6942">
                  <c:v>101</c:v>
                </c:pt>
                <c:pt idx="6943">
                  <c:v>101</c:v>
                </c:pt>
                <c:pt idx="6944">
                  <c:v>101</c:v>
                </c:pt>
                <c:pt idx="6945">
                  <c:v>101</c:v>
                </c:pt>
                <c:pt idx="6946">
                  <c:v>101</c:v>
                </c:pt>
                <c:pt idx="6947">
                  <c:v>101</c:v>
                </c:pt>
                <c:pt idx="6948">
                  <c:v>101</c:v>
                </c:pt>
                <c:pt idx="6949">
                  <c:v>101</c:v>
                </c:pt>
                <c:pt idx="6950">
                  <c:v>101</c:v>
                </c:pt>
                <c:pt idx="6951">
                  <c:v>101</c:v>
                </c:pt>
                <c:pt idx="6952">
                  <c:v>101</c:v>
                </c:pt>
                <c:pt idx="6953">
                  <c:v>102</c:v>
                </c:pt>
                <c:pt idx="6954">
                  <c:v>102</c:v>
                </c:pt>
                <c:pt idx="6955">
                  <c:v>102</c:v>
                </c:pt>
                <c:pt idx="6956">
                  <c:v>102</c:v>
                </c:pt>
                <c:pt idx="6957">
                  <c:v>102</c:v>
                </c:pt>
                <c:pt idx="6958">
                  <c:v>102</c:v>
                </c:pt>
                <c:pt idx="6959">
                  <c:v>102</c:v>
                </c:pt>
                <c:pt idx="6960">
                  <c:v>102</c:v>
                </c:pt>
                <c:pt idx="6961">
                  <c:v>102</c:v>
                </c:pt>
                <c:pt idx="6962">
                  <c:v>102</c:v>
                </c:pt>
                <c:pt idx="6963">
                  <c:v>102</c:v>
                </c:pt>
                <c:pt idx="6964">
                  <c:v>102</c:v>
                </c:pt>
                <c:pt idx="6965">
                  <c:v>102</c:v>
                </c:pt>
                <c:pt idx="6966">
                  <c:v>102</c:v>
                </c:pt>
                <c:pt idx="6967">
                  <c:v>102</c:v>
                </c:pt>
                <c:pt idx="6968">
                  <c:v>103</c:v>
                </c:pt>
                <c:pt idx="6969">
                  <c:v>103</c:v>
                </c:pt>
                <c:pt idx="6970">
                  <c:v>103</c:v>
                </c:pt>
                <c:pt idx="6971">
                  <c:v>103</c:v>
                </c:pt>
                <c:pt idx="6972">
                  <c:v>103</c:v>
                </c:pt>
                <c:pt idx="6973">
                  <c:v>103</c:v>
                </c:pt>
                <c:pt idx="6974">
                  <c:v>103</c:v>
                </c:pt>
                <c:pt idx="6975">
                  <c:v>103</c:v>
                </c:pt>
                <c:pt idx="6976">
                  <c:v>103</c:v>
                </c:pt>
                <c:pt idx="6977">
                  <c:v>103</c:v>
                </c:pt>
                <c:pt idx="6978">
                  <c:v>103</c:v>
                </c:pt>
                <c:pt idx="6979">
                  <c:v>103</c:v>
                </c:pt>
                <c:pt idx="6980">
                  <c:v>103</c:v>
                </c:pt>
                <c:pt idx="6981">
                  <c:v>103</c:v>
                </c:pt>
                <c:pt idx="6982">
                  <c:v>103</c:v>
                </c:pt>
                <c:pt idx="6983">
                  <c:v>103</c:v>
                </c:pt>
                <c:pt idx="6984">
                  <c:v>103</c:v>
                </c:pt>
                <c:pt idx="6985">
                  <c:v>103</c:v>
                </c:pt>
                <c:pt idx="6986">
                  <c:v>103</c:v>
                </c:pt>
                <c:pt idx="6987">
                  <c:v>103</c:v>
                </c:pt>
                <c:pt idx="6988">
                  <c:v>103</c:v>
                </c:pt>
                <c:pt idx="6989">
                  <c:v>103</c:v>
                </c:pt>
                <c:pt idx="6990">
                  <c:v>103</c:v>
                </c:pt>
                <c:pt idx="6991">
                  <c:v>103</c:v>
                </c:pt>
                <c:pt idx="6992">
                  <c:v>103</c:v>
                </c:pt>
                <c:pt idx="6993">
                  <c:v>103</c:v>
                </c:pt>
                <c:pt idx="6994">
                  <c:v>103</c:v>
                </c:pt>
                <c:pt idx="6995">
                  <c:v>103</c:v>
                </c:pt>
                <c:pt idx="6996">
                  <c:v>103</c:v>
                </c:pt>
                <c:pt idx="6997">
                  <c:v>103</c:v>
                </c:pt>
                <c:pt idx="6998">
                  <c:v>103</c:v>
                </c:pt>
                <c:pt idx="6999">
                  <c:v>103</c:v>
                </c:pt>
                <c:pt idx="7000">
                  <c:v>103</c:v>
                </c:pt>
                <c:pt idx="7001">
                  <c:v>103</c:v>
                </c:pt>
                <c:pt idx="7002">
                  <c:v>103</c:v>
                </c:pt>
                <c:pt idx="7003">
                  <c:v>103</c:v>
                </c:pt>
                <c:pt idx="7004">
                  <c:v>103</c:v>
                </c:pt>
                <c:pt idx="7005">
                  <c:v>103</c:v>
                </c:pt>
                <c:pt idx="7006">
                  <c:v>103</c:v>
                </c:pt>
                <c:pt idx="7007">
                  <c:v>103</c:v>
                </c:pt>
                <c:pt idx="7008">
                  <c:v>103</c:v>
                </c:pt>
                <c:pt idx="7009">
                  <c:v>103</c:v>
                </c:pt>
                <c:pt idx="7010">
                  <c:v>103</c:v>
                </c:pt>
                <c:pt idx="7011">
                  <c:v>103</c:v>
                </c:pt>
                <c:pt idx="7012">
                  <c:v>103</c:v>
                </c:pt>
                <c:pt idx="7013">
                  <c:v>103</c:v>
                </c:pt>
                <c:pt idx="7014">
                  <c:v>103</c:v>
                </c:pt>
                <c:pt idx="7015">
                  <c:v>103</c:v>
                </c:pt>
                <c:pt idx="7016">
                  <c:v>103</c:v>
                </c:pt>
                <c:pt idx="7017">
                  <c:v>103</c:v>
                </c:pt>
                <c:pt idx="7018">
                  <c:v>103</c:v>
                </c:pt>
                <c:pt idx="7019">
                  <c:v>103</c:v>
                </c:pt>
                <c:pt idx="7020">
                  <c:v>103</c:v>
                </c:pt>
                <c:pt idx="7021">
                  <c:v>103</c:v>
                </c:pt>
                <c:pt idx="7022">
                  <c:v>103</c:v>
                </c:pt>
                <c:pt idx="7023">
                  <c:v>103</c:v>
                </c:pt>
                <c:pt idx="7024">
                  <c:v>103</c:v>
                </c:pt>
                <c:pt idx="7025">
                  <c:v>103</c:v>
                </c:pt>
                <c:pt idx="7026">
                  <c:v>103</c:v>
                </c:pt>
                <c:pt idx="7027">
                  <c:v>103</c:v>
                </c:pt>
                <c:pt idx="7028">
                  <c:v>103</c:v>
                </c:pt>
                <c:pt idx="7029">
                  <c:v>103</c:v>
                </c:pt>
                <c:pt idx="7030">
                  <c:v>103</c:v>
                </c:pt>
                <c:pt idx="7031">
                  <c:v>103</c:v>
                </c:pt>
                <c:pt idx="7032">
                  <c:v>103</c:v>
                </c:pt>
                <c:pt idx="7033">
                  <c:v>103</c:v>
                </c:pt>
                <c:pt idx="7034">
                  <c:v>103</c:v>
                </c:pt>
                <c:pt idx="7035">
                  <c:v>103</c:v>
                </c:pt>
                <c:pt idx="7036">
                  <c:v>103</c:v>
                </c:pt>
                <c:pt idx="7037">
                  <c:v>103</c:v>
                </c:pt>
                <c:pt idx="7038">
                  <c:v>103</c:v>
                </c:pt>
                <c:pt idx="7039">
                  <c:v>103</c:v>
                </c:pt>
                <c:pt idx="7040">
                  <c:v>103</c:v>
                </c:pt>
                <c:pt idx="7041">
                  <c:v>103</c:v>
                </c:pt>
                <c:pt idx="7042">
                  <c:v>103</c:v>
                </c:pt>
                <c:pt idx="7043">
                  <c:v>103</c:v>
                </c:pt>
                <c:pt idx="7044">
                  <c:v>103</c:v>
                </c:pt>
                <c:pt idx="7045">
                  <c:v>104</c:v>
                </c:pt>
                <c:pt idx="7046">
                  <c:v>104</c:v>
                </c:pt>
                <c:pt idx="7047">
                  <c:v>104</c:v>
                </c:pt>
                <c:pt idx="7048">
                  <c:v>104</c:v>
                </c:pt>
                <c:pt idx="7049">
                  <c:v>104</c:v>
                </c:pt>
                <c:pt idx="7050">
                  <c:v>104</c:v>
                </c:pt>
                <c:pt idx="7051">
                  <c:v>104</c:v>
                </c:pt>
                <c:pt idx="7052">
                  <c:v>104</c:v>
                </c:pt>
                <c:pt idx="7053">
                  <c:v>104</c:v>
                </c:pt>
                <c:pt idx="7054">
                  <c:v>104</c:v>
                </c:pt>
                <c:pt idx="7055">
                  <c:v>104</c:v>
                </c:pt>
                <c:pt idx="7056">
                  <c:v>104</c:v>
                </c:pt>
                <c:pt idx="7057">
                  <c:v>104</c:v>
                </c:pt>
                <c:pt idx="7058">
                  <c:v>104</c:v>
                </c:pt>
                <c:pt idx="7059">
                  <c:v>104</c:v>
                </c:pt>
                <c:pt idx="7060">
                  <c:v>104</c:v>
                </c:pt>
                <c:pt idx="7061">
                  <c:v>104</c:v>
                </c:pt>
                <c:pt idx="7062">
                  <c:v>104</c:v>
                </c:pt>
                <c:pt idx="7063">
                  <c:v>104</c:v>
                </c:pt>
                <c:pt idx="7064">
                  <c:v>104</c:v>
                </c:pt>
                <c:pt idx="7065">
                  <c:v>105</c:v>
                </c:pt>
                <c:pt idx="7066">
                  <c:v>105</c:v>
                </c:pt>
                <c:pt idx="7067">
                  <c:v>105</c:v>
                </c:pt>
                <c:pt idx="7068">
                  <c:v>105</c:v>
                </c:pt>
                <c:pt idx="7069">
                  <c:v>105</c:v>
                </c:pt>
                <c:pt idx="7070">
                  <c:v>105</c:v>
                </c:pt>
                <c:pt idx="7071">
                  <c:v>105</c:v>
                </c:pt>
                <c:pt idx="7072">
                  <c:v>105</c:v>
                </c:pt>
                <c:pt idx="7073">
                  <c:v>105</c:v>
                </c:pt>
                <c:pt idx="7074">
                  <c:v>105</c:v>
                </c:pt>
                <c:pt idx="7075">
                  <c:v>105</c:v>
                </c:pt>
                <c:pt idx="7076">
                  <c:v>105</c:v>
                </c:pt>
                <c:pt idx="7077">
                  <c:v>105</c:v>
                </c:pt>
                <c:pt idx="7078">
                  <c:v>105</c:v>
                </c:pt>
                <c:pt idx="7079">
                  <c:v>105</c:v>
                </c:pt>
                <c:pt idx="7080">
                  <c:v>105</c:v>
                </c:pt>
                <c:pt idx="7081">
                  <c:v>105</c:v>
                </c:pt>
                <c:pt idx="7082">
                  <c:v>105</c:v>
                </c:pt>
                <c:pt idx="7083">
                  <c:v>105</c:v>
                </c:pt>
                <c:pt idx="7084">
                  <c:v>105</c:v>
                </c:pt>
                <c:pt idx="7085">
                  <c:v>105</c:v>
                </c:pt>
                <c:pt idx="7086">
                  <c:v>105</c:v>
                </c:pt>
                <c:pt idx="7087">
                  <c:v>105</c:v>
                </c:pt>
                <c:pt idx="7088">
                  <c:v>105</c:v>
                </c:pt>
                <c:pt idx="7089">
                  <c:v>105</c:v>
                </c:pt>
                <c:pt idx="7090">
                  <c:v>105</c:v>
                </c:pt>
                <c:pt idx="7091">
                  <c:v>105</c:v>
                </c:pt>
                <c:pt idx="7092">
                  <c:v>105</c:v>
                </c:pt>
                <c:pt idx="7093">
                  <c:v>105</c:v>
                </c:pt>
                <c:pt idx="7094">
                  <c:v>105</c:v>
                </c:pt>
                <c:pt idx="7095">
                  <c:v>105</c:v>
                </c:pt>
                <c:pt idx="7096">
                  <c:v>105</c:v>
                </c:pt>
                <c:pt idx="7097">
                  <c:v>105</c:v>
                </c:pt>
                <c:pt idx="7098">
                  <c:v>105</c:v>
                </c:pt>
                <c:pt idx="7099">
                  <c:v>105</c:v>
                </c:pt>
                <c:pt idx="7100">
                  <c:v>105</c:v>
                </c:pt>
                <c:pt idx="7101">
                  <c:v>105</c:v>
                </c:pt>
                <c:pt idx="7102">
                  <c:v>105</c:v>
                </c:pt>
                <c:pt idx="7103">
                  <c:v>105</c:v>
                </c:pt>
                <c:pt idx="7104">
                  <c:v>105</c:v>
                </c:pt>
                <c:pt idx="7105">
                  <c:v>105</c:v>
                </c:pt>
                <c:pt idx="7106">
                  <c:v>105</c:v>
                </c:pt>
                <c:pt idx="7107">
                  <c:v>105</c:v>
                </c:pt>
                <c:pt idx="7108">
                  <c:v>105</c:v>
                </c:pt>
                <c:pt idx="7109">
                  <c:v>105</c:v>
                </c:pt>
                <c:pt idx="7110">
                  <c:v>105</c:v>
                </c:pt>
                <c:pt idx="7111">
                  <c:v>105</c:v>
                </c:pt>
                <c:pt idx="7112">
                  <c:v>105</c:v>
                </c:pt>
                <c:pt idx="7113">
                  <c:v>105</c:v>
                </c:pt>
                <c:pt idx="7114">
                  <c:v>105</c:v>
                </c:pt>
                <c:pt idx="7115">
                  <c:v>105</c:v>
                </c:pt>
                <c:pt idx="7116">
                  <c:v>105</c:v>
                </c:pt>
                <c:pt idx="7117">
                  <c:v>105</c:v>
                </c:pt>
                <c:pt idx="7118">
                  <c:v>105</c:v>
                </c:pt>
                <c:pt idx="7119">
                  <c:v>105</c:v>
                </c:pt>
                <c:pt idx="7120">
                  <c:v>105</c:v>
                </c:pt>
                <c:pt idx="7121">
                  <c:v>105</c:v>
                </c:pt>
                <c:pt idx="7122">
                  <c:v>105</c:v>
                </c:pt>
                <c:pt idx="7123">
                  <c:v>105</c:v>
                </c:pt>
                <c:pt idx="7124">
                  <c:v>105</c:v>
                </c:pt>
                <c:pt idx="7125">
                  <c:v>105</c:v>
                </c:pt>
                <c:pt idx="7126">
                  <c:v>105</c:v>
                </c:pt>
                <c:pt idx="7127">
                  <c:v>105</c:v>
                </c:pt>
                <c:pt idx="7128">
                  <c:v>105</c:v>
                </c:pt>
                <c:pt idx="7129">
                  <c:v>105</c:v>
                </c:pt>
                <c:pt idx="7130">
                  <c:v>105</c:v>
                </c:pt>
                <c:pt idx="7131">
                  <c:v>105</c:v>
                </c:pt>
                <c:pt idx="7132">
                  <c:v>105</c:v>
                </c:pt>
                <c:pt idx="7133">
                  <c:v>105</c:v>
                </c:pt>
                <c:pt idx="7134">
                  <c:v>105</c:v>
                </c:pt>
                <c:pt idx="7135">
                  <c:v>105</c:v>
                </c:pt>
                <c:pt idx="7136">
                  <c:v>105</c:v>
                </c:pt>
                <c:pt idx="7137">
                  <c:v>105</c:v>
                </c:pt>
                <c:pt idx="7138">
                  <c:v>105</c:v>
                </c:pt>
                <c:pt idx="7139">
                  <c:v>105</c:v>
                </c:pt>
                <c:pt idx="7140">
                  <c:v>105</c:v>
                </c:pt>
                <c:pt idx="7141">
                  <c:v>105</c:v>
                </c:pt>
                <c:pt idx="7142">
                  <c:v>105</c:v>
                </c:pt>
                <c:pt idx="7143">
                  <c:v>105</c:v>
                </c:pt>
                <c:pt idx="7144">
                  <c:v>105</c:v>
                </c:pt>
                <c:pt idx="7145">
                  <c:v>105</c:v>
                </c:pt>
                <c:pt idx="7146">
                  <c:v>105</c:v>
                </c:pt>
                <c:pt idx="7147">
                  <c:v>105</c:v>
                </c:pt>
                <c:pt idx="7148">
                  <c:v>105</c:v>
                </c:pt>
                <c:pt idx="7149">
                  <c:v>105</c:v>
                </c:pt>
                <c:pt idx="7150">
                  <c:v>105</c:v>
                </c:pt>
                <c:pt idx="7151">
                  <c:v>105</c:v>
                </c:pt>
                <c:pt idx="7152">
                  <c:v>105</c:v>
                </c:pt>
                <c:pt idx="7153">
                  <c:v>105</c:v>
                </c:pt>
                <c:pt idx="7154">
                  <c:v>105</c:v>
                </c:pt>
                <c:pt idx="7155">
                  <c:v>105</c:v>
                </c:pt>
                <c:pt idx="7156">
                  <c:v>105</c:v>
                </c:pt>
                <c:pt idx="7157">
                  <c:v>105</c:v>
                </c:pt>
                <c:pt idx="7158">
                  <c:v>105</c:v>
                </c:pt>
                <c:pt idx="7159">
                  <c:v>105</c:v>
                </c:pt>
                <c:pt idx="7160">
                  <c:v>105</c:v>
                </c:pt>
                <c:pt idx="7161">
                  <c:v>105</c:v>
                </c:pt>
                <c:pt idx="7162">
                  <c:v>105</c:v>
                </c:pt>
                <c:pt idx="7163">
                  <c:v>105</c:v>
                </c:pt>
                <c:pt idx="7164">
                  <c:v>105</c:v>
                </c:pt>
                <c:pt idx="7165">
                  <c:v>105</c:v>
                </c:pt>
                <c:pt idx="7166">
                  <c:v>105</c:v>
                </c:pt>
                <c:pt idx="7167">
                  <c:v>105</c:v>
                </c:pt>
                <c:pt idx="7168">
                  <c:v>105</c:v>
                </c:pt>
                <c:pt idx="7169">
                  <c:v>105</c:v>
                </c:pt>
                <c:pt idx="7170">
                  <c:v>105</c:v>
                </c:pt>
                <c:pt idx="7171">
                  <c:v>105</c:v>
                </c:pt>
                <c:pt idx="7172">
                  <c:v>105</c:v>
                </c:pt>
                <c:pt idx="7173">
                  <c:v>105</c:v>
                </c:pt>
                <c:pt idx="7174">
                  <c:v>105</c:v>
                </c:pt>
                <c:pt idx="7175">
                  <c:v>105</c:v>
                </c:pt>
                <c:pt idx="7176">
                  <c:v>105</c:v>
                </c:pt>
                <c:pt idx="7177">
                  <c:v>105</c:v>
                </c:pt>
                <c:pt idx="7178">
                  <c:v>105</c:v>
                </c:pt>
                <c:pt idx="7179">
                  <c:v>105</c:v>
                </c:pt>
                <c:pt idx="7180">
                  <c:v>105</c:v>
                </c:pt>
                <c:pt idx="7181">
                  <c:v>105</c:v>
                </c:pt>
                <c:pt idx="7182">
                  <c:v>105</c:v>
                </c:pt>
                <c:pt idx="7183">
                  <c:v>105</c:v>
                </c:pt>
                <c:pt idx="7184">
                  <c:v>105</c:v>
                </c:pt>
                <c:pt idx="7185">
                  <c:v>105</c:v>
                </c:pt>
                <c:pt idx="7186">
                  <c:v>105</c:v>
                </c:pt>
                <c:pt idx="7187">
                  <c:v>105</c:v>
                </c:pt>
                <c:pt idx="7188">
                  <c:v>105</c:v>
                </c:pt>
                <c:pt idx="7189">
                  <c:v>105</c:v>
                </c:pt>
                <c:pt idx="7190">
                  <c:v>105</c:v>
                </c:pt>
                <c:pt idx="7191">
                  <c:v>105</c:v>
                </c:pt>
                <c:pt idx="7192">
                  <c:v>105</c:v>
                </c:pt>
                <c:pt idx="7193">
                  <c:v>105</c:v>
                </c:pt>
                <c:pt idx="7194">
                  <c:v>105</c:v>
                </c:pt>
                <c:pt idx="7195">
                  <c:v>105</c:v>
                </c:pt>
                <c:pt idx="7196">
                  <c:v>105</c:v>
                </c:pt>
                <c:pt idx="7197">
                  <c:v>105</c:v>
                </c:pt>
                <c:pt idx="7198">
                  <c:v>105</c:v>
                </c:pt>
                <c:pt idx="7199">
                  <c:v>105</c:v>
                </c:pt>
                <c:pt idx="7200">
                  <c:v>105</c:v>
                </c:pt>
                <c:pt idx="7201">
                  <c:v>105</c:v>
                </c:pt>
                <c:pt idx="7202">
                  <c:v>105</c:v>
                </c:pt>
                <c:pt idx="7203">
                  <c:v>105</c:v>
                </c:pt>
                <c:pt idx="7204">
                  <c:v>105</c:v>
                </c:pt>
                <c:pt idx="7205">
                  <c:v>105</c:v>
                </c:pt>
                <c:pt idx="7206">
                  <c:v>105</c:v>
                </c:pt>
                <c:pt idx="7207">
                  <c:v>105</c:v>
                </c:pt>
                <c:pt idx="7208">
                  <c:v>105</c:v>
                </c:pt>
                <c:pt idx="7209">
                  <c:v>105</c:v>
                </c:pt>
                <c:pt idx="7210">
                  <c:v>105</c:v>
                </c:pt>
                <c:pt idx="7211">
                  <c:v>105</c:v>
                </c:pt>
                <c:pt idx="7212">
                  <c:v>105</c:v>
                </c:pt>
                <c:pt idx="7213">
                  <c:v>105</c:v>
                </c:pt>
                <c:pt idx="7214">
                  <c:v>105</c:v>
                </c:pt>
                <c:pt idx="7215">
                  <c:v>105</c:v>
                </c:pt>
                <c:pt idx="7216">
                  <c:v>105</c:v>
                </c:pt>
                <c:pt idx="7217">
                  <c:v>105</c:v>
                </c:pt>
                <c:pt idx="7218">
                  <c:v>105</c:v>
                </c:pt>
                <c:pt idx="7219">
                  <c:v>105</c:v>
                </c:pt>
                <c:pt idx="7220">
                  <c:v>105</c:v>
                </c:pt>
                <c:pt idx="7221">
                  <c:v>105</c:v>
                </c:pt>
                <c:pt idx="7222">
                  <c:v>105</c:v>
                </c:pt>
                <c:pt idx="7223">
                  <c:v>105</c:v>
                </c:pt>
                <c:pt idx="7224">
                  <c:v>105</c:v>
                </c:pt>
                <c:pt idx="7225">
                  <c:v>105</c:v>
                </c:pt>
                <c:pt idx="7226">
                  <c:v>105</c:v>
                </c:pt>
                <c:pt idx="7227">
                  <c:v>105</c:v>
                </c:pt>
                <c:pt idx="7228">
                  <c:v>105</c:v>
                </c:pt>
                <c:pt idx="7229">
                  <c:v>105</c:v>
                </c:pt>
                <c:pt idx="7230">
                  <c:v>105</c:v>
                </c:pt>
                <c:pt idx="7231">
                  <c:v>106</c:v>
                </c:pt>
                <c:pt idx="7232">
                  <c:v>106</c:v>
                </c:pt>
                <c:pt idx="7233">
                  <c:v>106</c:v>
                </c:pt>
                <c:pt idx="7234">
                  <c:v>106</c:v>
                </c:pt>
                <c:pt idx="7235">
                  <c:v>106</c:v>
                </c:pt>
                <c:pt idx="7236">
                  <c:v>106</c:v>
                </c:pt>
                <c:pt idx="7237">
                  <c:v>107</c:v>
                </c:pt>
                <c:pt idx="7238">
                  <c:v>107</c:v>
                </c:pt>
                <c:pt idx="7239">
                  <c:v>107</c:v>
                </c:pt>
                <c:pt idx="7240">
                  <c:v>108</c:v>
                </c:pt>
                <c:pt idx="7241">
                  <c:v>109</c:v>
                </c:pt>
                <c:pt idx="7242">
                  <c:v>109</c:v>
                </c:pt>
                <c:pt idx="7243">
                  <c:v>109</c:v>
                </c:pt>
                <c:pt idx="7244">
                  <c:v>109</c:v>
                </c:pt>
                <c:pt idx="7245">
                  <c:v>109</c:v>
                </c:pt>
                <c:pt idx="7246">
                  <c:v>109</c:v>
                </c:pt>
                <c:pt idx="7247">
                  <c:v>109</c:v>
                </c:pt>
                <c:pt idx="7248">
                  <c:v>109</c:v>
                </c:pt>
                <c:pt idx="7249">
                  <c:v>109</c:v>
                </c:pt>
                <c:pt idx="7250">
                  <c:v>109</c:v>
                </c:pt>
                <c:pt idx="7251">
                  <c:v>109</c:v>
                </c:pt>
                <c:pt idx="7252">
                  <c:v>109</c:v>
                </c:pt>
                <c:pt idx="7253">
                  <c:v>109</c:v>
                </c:pt>
                <c:pt idx="7254">
                  <c:v>109</c:v>
                </c:pt>
                <c:pt idx="7255">
                  <c:v>109</c:v>
                </c:pt>
                <c:pt idx="7256">
                  <c:v>109</c:v>
                </c:pt>
                <c:pt idx="7257">
                  <c:v>109</c:v>
                </c:pt>
                <c:pt idx="7258">
                  <c:v>109</c:v>
                </c:pt>
                <c:pt idx="7259">
                  <c:v>109</c:v>
                </c:pt>
                <c:pt idx="7260">
                  <c:v>109</c:v>
                </c:pt>
                <c:pt idx="7261">
                  <c:v>109</c:v>
                </c:pt>
                <c:pt idx="7262">
                  <c:v>109</c:v>
                </c:pt>
                <c:pt idx="7263">
                  <c:v>109</c:v>
                </c:pt>
                <c:pt idx="7264">
                  <c:v>109</c:v>
                </c:pt>
                <c:pt idx="7265">
                  <c:v>109</c:v>
                </c:pt>
                <c:pt idx="7266">
                  <c:v>109</c:v>
                </c:pt>
                <c:pt idx="7267">
                  <c:v>109</c:v>
                </c:pt>
                <c:pt idx="7268">
                  <c:v>109</c:v>
                </c:pt>
                <c:pt idx="7269">
                  <c:v>109</c:v>
                </c:pt>
                <c:pt idx="7270">
                  <c:v>109</c:v>
                </c:pt>
                <c:pt idx="7271">
                  <c:v>109</c:v>
                </c:pt>
                <c:pt idx="7272">
                  <c:v>109</c:v>
                </c:pt>
                <c:pt idx="7273">
                  <c:v>109</c:v>
                </c:pt>
                <c:pt idx="7274">
                  <c:v>110</c:v>
                </c:pt>
                <c:pt idx="7275">
                  <c:v>110</c:v>
                </c:pt>
                <c:pt idx="7276">
                  <c:v>110</c:v>
                </c:pt>
                <c:pt idx="7277">
                  <c:v>111</c:v>
                </c:pt>
                <c:pt idx="7278">
                  <c:v>111</c:v>
                </c:pt>
                <c:pt idx="7279">
                  <c:v>111</c:v>
                </c:pt>
                <c:pt idx="7280">
                  <c:v>112</c:v>
                </c:pt>
                <c:pt idx="7281">
                  <c:v>112</c:v>
                </c:pt>
                <c:pt idx="7282">
                  <c:v>112</c:v>
                </c:pt>
                <c:pt idx="7283">
                  <c:v>112</c:v>
                </c:pt>
                <c:pt idx="7284">
                  <c:v>112</c:v>
                </c:pt>
                <c:pt idx="7285">
                  <c:v>112</c:v>
                </c:pt>
                <c:pt idx="7286">
                  <c:v>112</c:v>
                </c:pt>
                <c:pt idx="7287">
                  <c:v>112</c:v>
                </c:pt>
                <c:pt idx="7288">
                  <c:v>112</c:v>
                </c:pt>
                <c:pt idx="7289">
                  <c:v>112</c:v>
                </c:pt>
                <c:pt idx="7290">
                  <c:v>112</c:v>
                </c:pt>
                <c:pt idx="7291">
                  <c:v>112</c:v>
                </c:pt>
                <c:pt idx="7292">
                  <c:v>112</c:v>
                </c:pt>
                <c:pt idx="7293">
                  <c:v>112</c:v>
                </c:pt>
                <c:pt idx="7294">
                  <c:v>112</c:v>
                </c:pt>
                <c:pt idx="7295">
                  <c:v>112</c:v>
                </c:pt>
                <c:pt idx="7296">
                  <c:v>112</c:v>
                </c:pt>
                <c:pt idx="7297">
                  <c:v>112</c:v>
                </c:pt>
                <c:pt idx="7298">
                  <c:v>112</c:v>
                </c:pt>
                <c:pt idx="7299">
                  <c:v>112</c:v>
                </c:pt>
                <c:pt idx="7300">
                  <c:v>112</c:v>
                </c:pt>
                <c:pt idx="7301">
                  <c:v>112</c:v>
                </c:pt>
                <c:pt idx="7302">
                  <c:v>112</c:v>
                </c:pt>
                <c:pt idx="7303">
                  <c:v>112</c:v>
                </c:pt>
                <c:pt idx="7304">
                  <c:v>112</c:v>
                </c:pt>
                <c:pt idx="7305">
                  <c:v>112</c:v>
                </c:pt>
                <c:pt idx="7306">
                  <c:v>112</c:v>
                </c:pt>
                <c:pt idx="7307">
                  <c:v>112</c:v>
                </c:pt>
                <c:pt idx="7308">
                  <c:v>112</c:v>
                </c:pt>
                <c:pt idx="7309">
                  <c:v>112</c:v>
                </c:pt>
                <c:pt idx="7310">
                  <c:v>112</c:v>
                </c:pt>
                <c:pt idx="7311">
                  <c:v>112</c:v>
                </c:pt>
                <c:pt idx="7312">
                  <c:v>112</c:v>
                </c:pt>
                <c:pt idx="7313">
                  <c:v>112</c:v>
                </c:pt>
                <c:pt idx="7314">
                  <c:v>112</c:v>
                </c:pt>
                <c:pt idx="7315">
                  <c:v>112</c:v>
                </c:pt>
                <c:pt idx="7316">
                  <c:v>112</c:v>
                </c:pt>
                <c:pt idx="7317">
                  <c:v>112</c:v>
                </c:pt>
                <c:pt idx="7318">
                  <c:v>112</c:v>
                </c:pt>
                <c:pt idx="7319">
                  <c:v>112</c:v>
                </c:pt>
                <c:pt idx="7320">
                  <c:v>112</c:v>
                </c:pt>
                <c:pt idx="7321">
                  <c:v>112</c:v>
                </c:pt>
                <c:pt idx="7322">
                  <c:v>113</c:v>
                </c:pt>
                <c:pt idx="7323">
                  <c:v>113</c:v>
                </c:pt>
                <c:pt idx="7324">
                  <c:v>113</c:v>
                </c:pt>
                <c:pt idx="7325">
                  <c:v>113</c:v>
                </c:pt>
                <c:pt idx="7326">
                  <c:v>113</c:v>
                </c:pt>
                <c:pt idx="7327">
                  <c:v>113</c:v>
                </c:pt>
                <c:pt idx="7328">
                  <c:v>113</c:v>
                </c:pt>
                <c:pt idx="7329">
                  <c:v>113</c:v>
                </c:pt>
                <c:pt idx="7330">
                  <c:v>113</c:v>
                </c:pt>
                <c:pt idx="7331">
                  <c:v>113</c:v>
                </c:pt>
                <c:pt idx="7332">
                  <c:v>113</c:v>
                </c:pt>
                <c:pt idx="7333">
                  <c:v>114</c:v>
                </c:pt>
                <c:pt idx="7334">
                  <c:v>115</c:v>
                </c:pt>
                <c:pt idx="7335">
                  <c:v>116</c:v>
                </c:pt>
                <c:pt idx="7336">
                  <c:v>116</c:v>
                </c:pt>
                <c:pt idx="7337">
                  <c:v>116</c:v>
                </c:pt>
                <c:pt idx="7338">
                  <c:v>116</c:v>
                </c:pt>
                <c:pt idx="7339">
                  <c:v>116</c:v>
                </c:pt>
                <c:pt idx="7340">
                  <c:v>116</c:v>
                </c:pt>
                <c:pt idx="7341">
                  <c:v>116</c:v>
                </c:pt>
                <c:pt idx="7342">
                  <c:v>116</c:v>
                </c:pt>
                <c:pt idx="7343">
                  <c:v>116</c:v>
                </c:pt>
                <c:pt idx="7344">
                  <c:v>116</c:v>
                </c:pt>
                <c:pt idx="7345">
                  <c:v>116</c:v>
                </c:pt>
                <c:pt idx="7346">
                  <c:v>116</c:v>
                </c:pt>
                <c:pt idx="7347">
                  <c:v>116</c:v>
                </c:pt>
                <c:pt idx="7348">
                  <c:v>116</c:v>
                </c:pt>
                <c:pt idx="7349">
                  <c:v>116</c:v>
                </c:pt>
                <c:pt idx="7350">
                  <c:v>116</c:v>
                </c:pt>
                <c:pt idx="7351">
                  <c:v>116</c:v>
                </c:pt>
                <c:pt idx="7352">
                  <c:v>116</c:v>
                </c:pt>
                <c:pt idx="7353">
                  <c:v>116</c:v>
                </c:pt>
                <c:pt idx="7354">
                  <c:v>116</c:v>
                </c:pt>
                <c:pt idx="7355">
                  <c:v>116</c:v>
                </c:pt>
                <c:pt idx="7356">
                  <c:v>116</c:v>
                </c:pt>
                <c:pt idx="7357">
                  <c:v>116</c:v>
                </c:pt>
                <c:pt idx="7358">
                  <c:v>116</c:v>
                </c:pt>
                <c:pt idx="7359">
                  <c:v>116</c:v>
                </c:pt>
                <c:pt idx="7360">
                  <c:v>116</c:v>
                </c:pt>
                <c:pt idx="7361">
                  <c:v>116</c:v>
                </c:pt>
                <c:pt idx="7362">
                  <c:v>116</c:v>
                </c:pt>
                <c:pt idx="7363">
                  <c:v>116</c:v>
                </c:pt>
                <c:pt idx="7364">
                  <c:v>116</c:v>
                </c:pt>
                <c:pt idx="7365">
                  <c:v>116</c:v>
                </c:pt>
                <c:pt idx="7366">
                  <c:v>116</c:v>
                </c:pt>
                <c:pt idx="7367">
                  <c:v>116</c:v>
                </c:pt>
                <c:pt idx="7368">
                  <c:v>116</c:v>
                </c:pt>
                <c:pt idx="7369">
                  <c:v>116</c:v>
                </c:pt>
                <c:pt idx="7370">
                  <c:v>116</c:v>
                </c:pt>
                <c:pt idx="7371">
                  <c:v>116</c:v>
                </c:pt>
                <c:pt idx="7372">
                  <c:v>116</c:v>
                </c:pt>
                <c:pt idx="7373">
                  <c:v>116</c:v>
                </c:pt>
                <c:pt idx="7374">
                  <c:v>116</c:v>
                </c:pt>
                <c:pt idx="7375">
                  <c:v>116</c:v>
                </c:pt>
                <c:pt idx="7376">
                  <c:v>116</c:v>
                </c:pt>
                <c:pt idx="7377">
                  <c:v>116</c:v>
                </c:pt>
                <c:pt idx="7378">
                  <c:v>116</c:v>
                </c:pt>
                <c:pt idx="7379">
                  <c:v>116</c:v>
                </c:pt>
                <c:pt idx="7380">
                  <c:v>116</c:v>
                </c:pt>
                <c:pt idx="7381">
                  <c:v>116</c:v>
                </c:pt>
                <c:pt idx="7382">
                  <c:v>116</c:v>
                </c:pt>
                <c:pt idx="7383">
                  <c:v>116</c:v>
                </c:pt>
                <c:pt idx="7384">
                  <c:v>116</c:v>
                </c:pt>
                <c:pt idx="7385">
                  <c:v>116</c:v>
                </c:pt>
                <c:pt idx="7386">
                  <c:v>116</c:v>
                </c:pt>
                <c:pt idx="7387">
                  <c:v>116</c:v>
                </c:pt>
                <c:pt idx="7388">
                  <c:v>116</c:v>
                </c:pt>
                <c:pt idx="7389">
                  <c:v>116</c:v>
                </c:pt>
                <c:pt idx="7390">
                  <c:v>116</c:v>
                </c:pt>
                <c:pt idx="7391">
                  <c:v>116</c:v>
                </c:pt>
                <c:pt idx="7392">
                  <c:v>116</c:v>
                </c:pt>
                <c:pt idx="7393">
                  <c:v>116</c:v>
                </c:pt>
                <c:pt idx="7394">
                  <c:v>116</c:v>
                </c:pt>
                <c:pt idx="7395">
                  <c:v>116</c:v>
                </c:pt>
                <c:pt idx="7396">
                  <c:v>116</c:v>
                </c:pt>
                <c:pt idx="7397">
                  <c:v>116</c:v>
                </c:pt>
                <c:pt idx="7398">
                  <c:v>116</c:v>
                </c:pt>
                <c:pt idx="7399">
                  <c:v>116</c:v>
                </c:pt>
                <c:pt idx="7400">
                  <c:v>116</c:v>
                </c:pt>
                <c:pt idx="7401">
                  <c:v>116</c:v>
                </c:pt>
                <c:pt idx="7402">
                  <c:v>116</c:v>
                </c:pt>
                <c:pt idx="7403">
                  <c:v>116</c:v>
                </c:pt>
                <c:pt idx="7404">
                  <c:v>116</c:v>
                </c:pt>
                <c:pt idx="7405">
                  <c:v>116</c:v>
                </c:pt>
                <c:pt idx="7406">
                  <c:v>116</c:v>
                </c:pt>
                <c:pt idx="7407">
                  <c:v>116</c:v>
                </c:pt>
                <c:pt idx="7408">
                  <c:v>116</c:v>
                </c:pt>
                <c:pt idx="7409">
                  <c:v>116</c:v>
                </c:pt>
                <c:pt idx="7410">
                  <c:v>116</c:v>
                </c:pt>
                <c:pt idx="7411">
                  <c:v>116</c:v>
                </c:pt>
                <c:pt idx="7412">
                  <c:v>116</c:v>
                </c:pt>
                <c:pt idx="7413">
                  <c:v>116</c:v>
                </c:pt>
                <c:pt idx="7414">
                  <c:v>117</c:v>
                </c:pt>
                <c:pt idx="7415">
                  <c:v>117</c:v>
                </c:pt>
                <c:pt idx="7416">
                  <c:v>117</c:v>
                </c:pt>
                <c:pt idx="7417">
                  <c:v>117</c:v>
                </c:pt>
                <c:pt idx="7418">
                  <c:v>117</c:v>
                </c:pt>
                <c:pt idx="7419">
                  <c:v>117</c:v>
                </c:pt>
                <c:pt idx="7420">
                  <c:v>117</c:v>
                </c:pt>
                <c:pt idx="7421">
                  <c:v>117</c:v>
                </c:pt>
                <c:pt idx="7422">
                  <c:v>117</c:v>
                </c:pt>
                <c:pt idx="7423">
                  <c:v>118</c:v>
                </c:pt>
                <c:pt idx="7424">
                  <c:v>119</c:v>
                </c:pt>
                <c:pt idx="7425">
                  <c:v>119</c:v>
                </c:pt>
                <c:pt idx="7426">
                  <c:v>119</c:v>
                </c:pt>
                <c:pt idx="7427">
                  <c:v>119</c:v>
                </c:pt>
                <c:pt idx="7428">
                  <c:v>119</c:v>
                </c:pt>
                <c:pt idx="7429">
                  <c:v>119</c:v>
                </c:pt>
                <c:pt idx="7430">
                  <c:v>119</c:v>
                </c:pt>
                <c:pt idx="7431">
                  <c:v>119</c:v>
                </c:pt>
                <c:pt idx="7432">
                  <c:v>119</c:v>
                </c:pt>
                <c:pt idx="7433">
                  <c:v>119</c:v>
                </c:pt>
                <c:pt idx="7434">
                  <c:v>119</c:v>
                </c:pt>
                <c:pt idx="7435">
                  <c:v>119</c:v>
                </c:pt>
                <c:pt idx="7436">
                  <c:v>119</c:v>
                </c:pt>
                <c:pt idx="7437">
                  <c:v>119</c:v>
                </c:pt>
                <c:pt idx="7438">
                  <c:v>119</c:v>
                </c:pt>
                <c:pt idx="7439">
                  <c:v>119</c:v>
                </c:pt>
                <c:pt idx="7440">
                  <c:v>119</c:v>
                </c:pt>
                <c:pt idx="7441">
                  <c:v>119</c:v>
                </c:pt>
                <c:pt idx="7442">
                  <c:v>119</c:v>
                </c:pt>
                <c:pt idx="7443">
                  <c:v>119</c:v>
                </c:pt>
                <c:pt idx="7444">
                  <c:v>119</c:v>
                </c:pt>
                <c:pt idx="7445">
                  <c:v>119</c:v>
                </c:pt>
                <c:pt idx="7446">
                  <c:v>119</c:v>
                </c:pt>
                <c:pt idx="7447">
                  <c:v>119</c:v>
                </c:pt>
                <c:pt idx="7448">
                  <c:v>119</c:v>
                </c:pt>
                <c:pt idx="7449">
                  <c:v>119</c:v>
                </c:pt>
                <c:pt idx="7450">
                  <c:v>119</c:v>
                </c:pt>
                <c:pt idx="7451">
                  <c:v>119</c:v>
                </c:pt>
                <c:pt idx="7452">
                  <c:v>119</c:v>
                </c:pt>
                <c:pt idx="7453">
                  <c:v>119</c:v>
                </c:pt>
                <c:pt idx="7454">
                  <c:v>119</c:v>
                </c:pt>
                <c:pt idx="7455">
                  <c:v>119</c:v>
                </c:pt>
                <c:pt idx="7456">
                  <c:v>119</c:v>
                </c:pt>
                <c:pt idx="7457">
                  <c:v>119</c:v>
                </c:pt>
                <c:pt idx="7458">
                  <c:v>119</c:v>
                </c:pt>
                <c:pt idx="7459">
                  <c:v>119</c:v>
                </c:pt>
                <c:pt idx="7460">
                  <c:v>120</c:v>
                </c:pt>
                <c:pt idx="7461">
                  <c:v>120</c:v>
                </c:pt>
                <c:pt idx="7462">
                  <c:v>120</c:v>
                </c:pt>
                <c:pt idx="7463">
                  <c:v>120</c:v>
                </c:pt>
                <c:pt idx="7464">
                  <c:v>120</c:v>
                </c:pt>
                <c:pt idx="7465">
                  <c:v>120</c:v>
                </c:pt>
                <c:pt idx="7466">
                  <c:v>120</c:v>
                </c:pt>
                <c:pt idx="7467">
                  <c:v>120</c:v>
                </c:pt>
                <c:pt idx="7468">
                  <c:v>120</c:v>
                </c:pt>
                <c:pt idx="7469">
                  <c:v>120</c:v>
                </c:pt>
                <c:pt idx="7470">
                  <c:v>120</c:v>
                </c:pt>
                <c:pt idx="7471">
                  <c:v>120</c:v>
                </c:pt>
                <c:pt idx="7472">
                  <c:v>120</c:v>
                </c:pt>
                <c:pt idx="7473">
                  <c:v>120</c:v>
                </c:pt>
                <c:pt idx="7474">
                  <c:v>120</c:v>
                </c:pt>
                <c:pt idx="7475">
                  <c:v>120</c:v>
                </c:pt>
                <c:pt idx="7476">
                  <c:v>120</c:v>
                </c:pt>
                <c:pt idx="7477">
                  <c:v>120</c:v>
                </c:pt>
                <c:pt idx="7478">
                  <c:v>120</c:v>
                </c:pt>
                <c:pt idx="7479">
                  <c:v>120</c:v>
                </c:pt>
                <c:pt idx="7480">
                  <c:v>120</c:v>
                </c:pt>
                <c:pt idx="7481">
                  <c:v>120</c:v>
                </c:pt>
                <c:pt idx="7482">
                  <c:v>120</c:v>
                </c:pt>
                <c:pt idx="7483">
                  <c:v>120</c:v>
                </c:pt>
                <c:pt idx="7484">
                  <c:v>120</c:v>
                </c:pt>
                <c:pt idx="7485">
                  <c:v>120</c:v>
                </c:pt>
                <c:pt idx="7486">
                  <c:v>120</c:v>
                </c:pt>
                <c:pt idx="7487">
                  <c:v>120</c:v>
                </c:pt>
                <c:pt idx="7488">
                  <c:v>120</c:v>
                </c:pt>
                <c:pt idx="7489">
                  <c:v>120</c:v>
                </c:pt>
                <c:pt idx="7490">
                  <c:v>120</c:v>
                </c:pt>
                <c:pt idx="7491">
                  <c:v>120</c:v>
                </c:pt>
                <c:pt idx="7492">
                  <c:v>120</c:v>
                </c:pt>
                <c:pt idx="7493">
                  <c:v>120</c:v>
                </c:pt>
                <c:pt idx="7494">
                  <c:v>120</c:v>
                </c:pt>
                <c:pt idx="7495">
                  <c:v>120</c:v>
                </c:pt>
                <c:pt idx="7496">
                  <c:v>120</c:v>
                </c:pt>
                <c:pt idx="7497">
                  <c:v>120</c:v>
                </c:pt>
                <c:pt idx="7498">
                  <c:v>120</c:v>
                </c:pt>
                <c:pt idx="7499">
                  <c:v>120</c:v>
                </c:pt>
                <c:pt idx="7500">
                  <c:v>120</c:v>
                </c:pt>
                <c:pt idx="7501">
                  <c:v>120</c:v>
                </c:pt>
                <c:pt idx="7502">
                  <c:v>120</c:v>
                </c:pt>
                <c:pt idx="7503">
                  <c:v>120</c:v>
                </c:pt>
                <c:pt idx="7504">
                  <c:v>120</c:v>
                </c:pt>
                <c:pt idx="7505">
                  <c:v>120</c:v>
                </c:pt>
                <c:pt idx="7506">
                  <c:v>120</c:v>
                </c:pt>
                <c:pt idx="7507">
                  <c:v>120</c:v>
                </c:pt>
                <c:pt idx="7508">
                  <c:v>120</c:v>
                </c:pt>
                <c:pt idx="7509">
                  <c:v>120</c:v>
                </c:pt>
                <c:pt idx="7510">
                  <c:v>120</c:v>
                </c:pt>
                <c:pt idx="7511">
                  <c:v>120</c:v>
                </c:pt>
                <c:pt idx="7512">
                  <c:v>120</c:v>
                </c:pt>
                <c:pt idx="7513">
                  <c:v>120</c:v>
                </c:pt>
                <c:pt idx="7514">
                  <c:v>120</c:v>
                </c:pt>
                <c:pt idx="7515">
                  <c:v>120</c:v>
                </c:pt>
                <c:pt idx="7516">
                  <c:v>121</c:v>
                </c:pt>
                <c:pt idx="7517">
                  <c:v>121</c:v>
                </c:pt>
                <c:pt idx="7518">
                  <c:v>121</c:v>
                </c:pt>
                <c:pt idx="7519">
                  <c:v>121</c:v>
                </c:pt>
                <c:pt idx="7520">
                  <c:v>121</c:v>
                </c:pt>
                <c:pt idx="7521">
                  <c:v>121</c:v>
                </c:pt>
                <c:pt idx="7522">
                  <c:v>121</c:v>
                </c:pt>
                <c:pt idx="7523">
                  <c:v>121</c:v>
                </c:pt>
                <c:pt idx="7524">
                  <c:v>121</c:v>
                </c:pt>
                <c:pt idx="7525">
                  <c:v>121</c:v>
                </c:pt>
                <c:pt idx="7526">
                  <c:v>122</c:v>
                </c:pt>
                <c:pt idx="7527">
                  <c:v>122</c:v>
                </c:pt>
                <c:pt idx="7528">
                  <c:v>122</c:v>
                </c:pt>
                <c:pt idx="7529">
                  <c:v>122</c:v>
                </c:pt>
                <c:pt idx="7530">
                  <c:v>122</c:v>
                </c:pt>
                <c:pt idx="7531">
                  <c:v>122</c:v>
                </c:pt>
                <c:pt idx="7532">
                  <c:v>122</c:v>
                </c:pt>
                <c:pt idx="7533">
                  <c:v>122</c:v>
                </c:pt>
                <c:pt idx="7534">
                  <c:v>122</c:v>
                </c:pt>
                <c:pt idx="7535">
                  <c:v>122</c:v>
                </c:pt>
                <c:pt idx="7536">
                  <c:v>122</c:v>
                </c:pt>
                <c:pt idx="7537">
                  <c:v>123</c:v>
                </c:pt>
                <c:pt idx="7538">
                  <c:v>124</c:v>
                </c:pt>
                <c:pt idx="7539">
                  <c:v>125</c:v>
                </c:pt>
                <c:pt idx="7540">
                  <c:v>126</c:v>
                </c:pt>
                <c:pt idx="7541">
                  <c:v>126</c:v>
                </c:pt>
                <c:pt idx="7542">
                  <c:v>126</c:v>
                </c:pt>
                <c:pt idx="7543">
                  <c:v>126</c:v>
                </c:pt>
                <c:pt idx="7544">
                  <c:v>126</c:v>
                </c:pt>
                <c:pt idx="7545">
                  <c:v>126</c:v>
                </c:pt>
                <c:pt idx="7546">
                  <c:v>126</c:v>
                </c:pt>
                <c:pt idx="7547">
                  <c:v>127</c:v>
                </c:pt>
                <c:pt idx="7548">
                  <c:v>128</c:v>
                </c:pt>
                <c:pt idx="7549">
                  <c:v>128</c:v>
                </c:pt>
                <c:pt idx="7550">
                  <c:v>128</c:v>
                </c:pt>
                <c:pt idx="7551">
                  <c:v>128</c:v>
                </c:pt>
                <c:pt idx="7552">
                  <c:v>128</c:v>
                </c:pt>
                <c:pt idx="7553">
                  <c:v>128</c:v>
                </c:pt>
                <c:pt idx="7554">
                  <c:v>128</c:v>
                </c:pt>
                <c:pt idx="7555">
                  <c:v>128</c:v>
                </c:pt>
                <c:pt idx="7556">
                  <c:v>128</c:v>
                </c:pt>
                <c:pt idx="7557">
                  <c:v>128</c:v>
                </c:pt>
                <c:pt idx="7558">
                  <c:v>128</c:v>
                </c:pt>
                <c:pt idx="7559">
                  <c:v>128</c:v>
                </c:pt>
                <c:pt idx="7560">
                  <c:v>128</c:v>
                </c:pt>
                <c:pt idx="7561">
                  <c:v>129</c:v>
                </c:pt>
                <c:pt idx="7562">
                  <c:v>130</c:v>
                </c:pt>
                <c:pt idx="7563">
                  <c:v>131</c:v>
                </c:pt>
                <c:pt idx="7564">
                  <c:v>131</c:v>
                </c:pt>
                <c:pt idx="7565">
                  <c:v>131</c:v>
                </c:pt>
                <c:pt idx="7566">
                  <c:v>131</c:v>
                </c:pt>
                <c:pt idx="7567">
                  <c:v>131</c:v>
                </c:pt>
                <c:pt idx="7568">
                  <c:v>131</c:v>
                </c:pt>
                <c:pt idx="7569">
                  <c:v>131</c:v>
                </c:pt>
                <c:pt idx="7570">
                  <c:v>131</c:v>
                </c:pt>
                <c:pt idx="7571">
                  <c:v>131</c:v>
                </c:pt>
                <c:pt idx="7572">
                  <c:v>131</c:v>
                </c:pt>
                <c:pt idx="7573">
                  <c:v>131</c:v>
                </c:pt>
                <c:pt idx="7574">
                  <c:v>131</c:v>
                </c:pt>
                <c:pt idx="7575">
                  <c:v>131</c:v>
                </c:pt>
                <c:pt idx="7576">
                  <c:v>131</c:v>
                </c:pt>
                <c:pt idx="7577">
                  <c:v>131</c:v>
                </c:pt>
                <c:pt idx="7578">
                  <c:v>131</c:v>
                </c:pt>
                <c:pt idx="7579">
                  <c:v>131</c:v>
                </c:pt>
                <c:pt idx="7580">
                  <c:v>131</c:v>
                </c:pt>
                <c:pt idx="7581">
                  <c:v>131</c:v>
                </c:pt>
                <c:pt idx="7582">
                  <c:v>131</c:v>
                </c:pt>
                <c:pt idx="7583">
                  <c:v>131</c:v>
                </c:pt>
                <c:pt idx="7584">
                  <c:v>131</c:v>
                </c:pt>
                <c:pt idx="7585">
                  <c:v>131</c:v>
                </c:pt>
                <c:pt idx="7586">
                  <c:v>131</c:v>
                </c:pt>
                <c:pt idx="7587">
                  <c:v>131</c:v>
                </c:pt>
                <c:pt idx="7588">
                  <c:v>131</c:v>
                </c:pt>
                <c:pt idx="7589">
                  <c:v>131</c:v>
                </c:pt>
                <c:pt idx="7590">
                  <c:v>131</c:v>
                </c:pt>
                <c:pt idx="7591">
                  <c:v>131</c:v>
                </c:pt>
                <c:pt idx="7592">
                  <c:v>131</c:v>
                </c:pt>
                <c:pt idx="7593">
                  <c:v>131</c:v>
                </c:pt>
                <c:pt idx="7594">
                  <c:v>131</c:v>
                </c:pt>
                <c:pt idx="7595">
                  <c:v>131</c:v>
                </c:pt>
                <c:pt idx="7596">
                  <c:v>131</c:v>
                </c:pt>
                <c:pt idx="7597">
                  <c:v>131</c:v>
                </c:pt>
                <c:pt idx="7598">
                  <c:v>131</c:v>
                </c:pt>
                <c:pt idx="7599">
                  <c:v>131</c:v>
                </c:pt>
                <c:pt idx="7600">
                  <c:v>131</c:v>
                </c:pt>
                <c:pt idx="7601">
                  <c:v>131</c:v>
                </c:pt>
                <c:pt idx="7602">
                  <c:v>131</c:v>
                </c:pt>
                <c:pt idx="7603">
                  <c:v>131</c:v>
                </c:pt>
                <c:pt idx="7604">
                  <c:v>131</c:v>
                </c:pt>
                <c:pt idx="7605">
                  <c:v>131</c:v>
                </c:pt>
                <c:pt idx="7606">
                  <c:v>131</c:v>
                </c:pt>
                <c:pt idx="7607">
                  <c:v>131</c:v>
                </c:pt>
                <c:pt idx="7608">
                  <c:v>131</c:v>
                </c:pt>
                <c:pt idx="7609">
                  <c:v>131</c:v>
                </c:pt>
                <c:pt idx="7610">
                  <c:v>132</c:v>
                </c:pt>
                <c:pt idx="7611">
                  <c:v>133</c:v>
                </c:pt>
                <c:pt idx="7612">
                  <c:v>133</c:v>
                </c:pt>
                <c:pt idx="7613">
                  <c:v>133</c:v>
                </c:pt>
                <c:pt idx="7614">
                  <c:v>133</c:v>
                </c:pt>
                <c:pt idx="7615">
                  <c:v>133</c:v>
                </c:pt>
                <c:pt idx="7616">
                  <c:v>133</c:v>
                </c:pt>
                <c:pt idx="7617">
                  <c:v>133</c:v>
                </c:pt>
                <c:pt idx="7618">
                  <c:v>133</c:v>
                </c:pt>
                <c:pt idx="7619">
                  <c:v>133</c:v>
                </c:pt>
                <c:pt idx="7620">
                  <c:v>133</c:v>
                </c:pt>
                <c:pt idx="7621">
                  <c:v>133</c:v>
                </c:pt>
                <c:pt idx="7622">
                  <c:v>133</c:v>
                </c:pt>
                <c:pt idx="7623">
                  <c:v>133</c:v>
                </c:pt>
                <c:pt idx="7624">
                  <c:v>133</c:v>
                </c:pt>
                <c:pt idx="7625">
                  <c:v>133</c:v>
                </c:pt>
                <c:pt idx="7626">
                  <c:v>133</c:v>
                </c:pt>
                <c:pt idx="7627">
                  <c:v>133</c:v>
                </c:pt>
                <c:pt idx="7628">
                  <c:v>133</c:v>
                </c:pt>
                <c:pt idx="7629">
                  <c:v>133</c:v>
                </c:pt>
                <c:pt idx="7630">
                  <c:v>133</c:v>
                </c:pt>
                <c:pt idx="7631">
                  <c:v>133</c:v>
                </c:pt>
                <c:pt idx="7632">
                  <c:v>133</c:v>
                </c:pt>
                <c:pt idx="7633">
                  <c:v>133</c:v>
                </c:pt>
                <c:pt idx="7634">
                  <c:v>133</c:v>
                </c:pt>
                <c:pt idx="7635">
                  <c:v>133</c:v>
                </c:pt>
                <c:pt idx="7636">
                  <c:v>133</c:v>
                </c:pt>
                <c:pt idx="7637">
                  <c:v>133</c:v>
                </c:pt>
                <c:pt idx="7638">
                  <c:v>133</c:v>
                </c:pt>
                <c:pt idx="7639">
                  <c:v>133</c:v>
                </c:pt>
                <c:pt idx="7640">
                  <c:v>133</c:v>
                </c:pt>
                <c:pt idx="7641">
                  <c:v>133</c:v>
                </c:pt>
                <c:pt idx="7642">
                  <c:v>133</c:v>
                </c:pt>
                <c:pt idx="7643">
                  <c:v>133</c:v>
                </c:pt>
                <c:pt idx="7644">
                  <c:v>133</c:v>
                </c:pt>
                <c:pt idx="7645">
                  <c:v>133</c:v>
                </c:pt>
                <c:pt idx="7646">
                  <c:v>133</c:v>
                </c:pt>
                <c:pt idx="7647">
                  <c:v>133</c:v>
                </c:pt>
                <c:pt idx="7648">
                  <c:v>133</c:v>
                </c:pt>
                <c:pt idx="7649">
                  <c:v>133</c:v>
                </c:pt>
                <c:pt idx="7650">
                  <c:v>133</c:v>
                </c:pt>
                <c:pt idx="7651">
                  <c:v>133</c:v>
                </c:pt>
                <c:pt idx="7652">
                  <c:v>133</c:v>
                </c:pt>
                <c:pt idx="7653">
                  <c:v>133</c:v>
                </c:pt>
                <c:pt idx="7654">
                  <c:v>133</c:v>
                </c:pt>
                <c:pt idx="7655">
                  <c:v>133</c:v>
                </c:pt>
                <c:pt idx="7656">
                  <c:v>134</c:v>
                </c:pt>
                <c:pt idx="7657">
                  <c:v>134</c:v>
                </c:pt>
                <c:pt idx="7658">
                  <c:v>134</c:v>
                </c:pt>
                <c:pt idx="7659">
                  <c:v>134</c:v>
                </c:pt>
                <c:pt idx="7660">
                  <c:v>134</c:v>
                </c:pt>
                <c:pt idx="7661">
                  <c:v>134</c:v>
                </c:pt>
                <c:pt idx="7662">
                  <c:v>134</c:v>
                </c:pt>
                <c:pt idx="7663">
                  <c:v>134</c:v>
                </c:pt>
                <c:pt idx="7664">
                  <c:v>134</c:v>
                </c:pt>
                <c:pt idx="7665">
                  <c:v>134</c:v>
                </c:pt>
                <c:pt idx="7666">
                  <c:v>134</c:v>
                </c:pt>
                <c:pt idx="7667">
                  <c:v>134</c:v>
                </c:pt>
                <c:pt idx="7668">
                  <c:v>134</c:v>
                </c:pt>
                <c:pt idx="7669">
                  <c:v>134</c:v>
                </c:pt>
                <c:pt idx="7670">
                  <c:v>134</c:v>
                </c:pt>
                <c:pt idx="7671">
                  <c:v>134</c:v>
                </c:pt>
                <c:pt idx="7672">
                  <c:v>134</c:v>
                </c:pt>
                <c:pt idx="7673">
                  <c:v>134</c:v>
                </c:pt>
                <c:pt idx="7674">
                  <c:v>134</c:v>
                </c:pt>
                <c:pt idx="7675">
                  <c:v>134</c:v>
                </c:pt>
                <c:pt idx="7676">
                  <c:v>134</c:v>
                </c:pt>
                <c:pt idx="7677">
                  <c:v>134</c:v>
                </c:pt>
                <c:pt idx="7678">
                  <c:v>134</c:v>
                </c:pt>
                <c:pt idx="7679">
                  <c:v>134</c:v>
                </c:pt>
                <c:pt idx="7680">
                  <c:v>134</c:v>
                </c:pt>
                <c:pt idx="7681">
                  <c:v>134</c:v>
                </c:pt>
                <c:pt idx="7682">
                  <c:v>134</c:v>
                </c:pt>
                <c:pt idx="7683">
                  <c:v>134</c:v>
                </c:pt>
                <c:pt idx="7684">
                  <c:v>134</c:v>
                </c:pt>
                <c:pt idx="7685">
                  <c:v>134</c:v>
                </c:pt>
                <c:pt idx="7686">
                  <c:v>134</c:v>
                </c:pt>
                <c:pt idx="7687">
                  <c:v>134</c:v>
                </c:pt>
                <c:pt idx="7688">
                  <c:v>134</c:v>
                </c:pt>
                <c:pt idx="7689">
                  <c:v>134</c:v>
                </c:pt>
                <c:pt idx="7690">
                  <c:v>134</c:v>
                </c:pt>
                <c:pt idx="7691">
                  <c:v>134</c:v>
                </c:pt>
                <c:pt idx="7692">
                  <c:v>134</c:v>
                </c:pt>
                <c:pt idx="7693">
                  <c:v>134</c:v>
                </c:pt>
                <c:pt idx="7694">
                  <c:v>134</c:v>
                </c:pt>
                <c:pt idx="7695">
                  <c:v>134</c:v>
                </c:pt>
                <c:pt idx="7696">
                  <c:v>134</c:v>
                </c:pt>
                <c:pt idx="7697">
                  <c:v>134</c:v>
                </c:pt>
                <c:pt idx="7698">
                  <c:v>134</c:v>
                </c:pt>
                <c:pt idx="7699">
                  <c:v>134</c:v>
                </c:pt>
                <c:pt idx="7700">
                  <c:v>134</c:v>
                </c:pt>
                <c:pt idx="7701">
                  <c:v>134</c:v>
                </c:pt>
                <c:pt idx="7702">
                  <c:v>134</c:v>
                </c:pt>
                <c:pt idx="7703">
                  <c:v>134</c:v>
                </c:pt>
                <c:pt idx="7704">
                  <c:v>134</c:v>
                </c:pt>
                <c:pt idx="7705">
                  <c:v>134</c:v>
                </c:pt>
                <c:pt idx="7706">
                  <c:v>134</c:v>
                </c:pt>
                <c:pt idx="7707">
                  <c:v>134</c:v>
                </c:pt>
                <c:pt idx="7708">
                  <c:v>134</c:v>
                </c:pt>
                <c:pt idx="7709">
                  <c:v>134</c:v>
                </c:pt>
                <c:pt idx="7710">
                  <c:v>134</c:v>
                </c:pt>
                <c:pt idx="7711">
                  <c:v>134</c:v>
                </c:pt>
                <c:pt idx="7712">
                  <c:v>134</c:v>
                </c:pt>
                <c:pt idx="7713">
                  <c:v>134</c:v>
                </c:pt>
                <c:pt idx="7714">
                  <c:v>134</c:v>
                </c:pt>
                <c:pt idx="7715">
                  <c:v>134</c:v>
                </c:pt>
                <c:pt idx="7716">
                  <c:v>134</c:v>
                </c:pt>
                <c:pt idx="7717">
                  <c:v>134</c:v>
                </c:pt>
                <c:pt idx="7718">
                  <c:v>134</c:v>
                </c:pt>
                <c:pt idx="7719">
                  <c:v>135</c:v>
                </c:pt>
                <c:pt idx="7720">
                  <c:v>135</c:v>
                </c:pt>
                <c:pt idx="7721">
                  <c:v>135</c:v>
                </c:pt>
                <c:pt idx="7722">
                  <c:v>135</c:v>
                </c:pt>
                <c:pt idx="7723">
                  <c:v>135</c:v>
                </c:pt>
                <c:pt idx="7724">
                  <c:v>135</c:v>
                </c:pt>
                <c:pt idx="7725">
                  <c:v>135</c:v>
                </c:pt>
                <c:pt idx="7726">
                  <c:v>135</c:v>
                </c:pt>
                <c:pt idx="7727">
                  <c:v>135</c:v>
                </c:pt>
                <c:pt idx="7728">
                  <c:v>135</c:v>
                </c:pt>
                <c:pt idx="7729">
                  <c:v>135</c:v>
                </c:pt>
                <c:pt idx="7730">
                  <c:v>135</c:v>
                </c:pt>
                <c:pt idx="7731">
                  <c:v>135</c:v>
                </c:pt>
                <c:pt idx="7732">
                  <c:v>135</c:v>
                </c:pt>
                <c:pt idx="7733">
                  <c:v>135</c:v>
                </c:pt>
                <c:pt idx="7734">
                  <c:v>135</c:v>
                </c:pt>
                <c:pt idx="7735">
                  <c:v>135</c:v>
                </c:pt>
                <c:pt idx="7736">
                  <c:v>135</c:v>
                </c:pt>
                <c:pt idx="7737">
                  <c:v>135</c:v>
                </c:pt>
                <c:pt idx="7738">
                  <c:v>135</c:v>
                </c:pt>
                <c:pt idx="7739">
                  <c:v>135</c:v>
                </c:pt>
                <c:pt idx="7740">
                  <c:v>135</c:v>
                </c:pt>
                <c:pt idx="7741">
                  <c:v>135</c:v>
                </c:pt>
                <c:pt idx="7742">
                  <c:v>135</c:v>
                </c:pt>
                <c:pt idx="7743">
                  <c:v>136</c:v>
                </c:pt>
                <c:pt idx="7744">
                  <c:v>137</c:v>
                </c:pt>
                <c:pt idx="7745">
                  <c:v>137</c:v>
                </c:pt>
                <c:pt idx="7746">
                  <c:v>138</c:v>
                </c:pt>
                <c:pt idx="7747">
                  <c:v>138</c:v>
                </c:pt>
                <c:pt idx="7748">
                  <c:v>138</c:v>
                </c:pt>
                <c:pt idx="7749">
                  <c:v>138</c:v>
                </c:pt>
                <c:pt idx="7750">
                  <c:v>138</c:v>
                </c:pt>
                <c:pt idx="7751">
                  <c:v>138</c:v>
                </c:pt>
                <c:pt idx="7752">
                  <c:v>138</c:v>
                </c:pt>
                <c:pt idx="7753">
                  <c:v>138</c:v>
                </c:pt>
                <c:pt idx="7754">
                  <c:v>138</c:v>
                </c:pt>
                <c:pt idx="7755">
                  <c:v>138</c:v>
                </c:pt>
                <c:pt idx="7756">
                  <c:v>138</c:v>
                </c:pt>
                <c:pt idx="7757">
                  <c:v>138</c:v>
                </c:pt>
                <c:pt idx="7758">
                  <c:v>138</c:v>
                </c:pt>
                <c:pt idx="7759">
                  <c:v>138</c:v>
                </c:pt>
                <c:pt idx="7760">
                  <c:v>138</c:v>
                </c:pt>
                <c:pt idx="7761">
                  <c:v>138</c:v>
                </c:pt>
                <c:pt idx="7762">
                  <c:v>139</c:v>
                </c:pt>
                <c:pt idx="7763">
                  <c:v>139</c:v>
                </c:pt>
                <c:pt idx="7764">
                  <c:v>139</c:v>
                </c:pt>
                <c:pt idx="7765">
                  <c:v>139</c:v>
                </c:pt>
                <c:pt idx="7766">
                  <c:v>139</c:v>
                </c:pt>
                <c:pt idx="7767">
                  <c:v>139</c:v>
                </c:pt>
                <c:pt idx="7768">
                  <c:v>139</c:v>
                </c:pt>
                <c:pt idx="7769">
                  <c:v>139</c:v>
                </c:pt>
                <c:pt idx="7770">
                  <c:v>139</c:v>
                </c:pt>
                <c:pt idx="7771">
                  <c:v>139</c:v>
                </c:pt>
                <c:pt idx="7772">
                  <c:v>139</c:v>
                </c:pt>
                <c:pt idx="7773">
                  <c:v>139</c:v>
                </c:pt>
                <c:pt idx="7774">
                  <c:v>139</c:v>
                </c:pt>
                <c:pt idx="7775">
                  <c:v>139</c:v>
                </c:pt>
                <c:pt idx="7776">
                  <c:v>139</c:v>
                </c:pt>
                <c:pt idx="7777">
                  <c:v>139</c:v>
                </c:pt>
                <c:pt idx="7778">
                  <c:v>139</c:v>
                </c:pt>
                <c:pt idx="7779">
                  <c:v>139</c:v>
                </c:pt>
                <c:pt idx="7780">
                  <c:v>139</c:v>
                </c:pt>
                <c:pt idx="7781">
                  <c:v>139</c:v>
                </c:pt>
                <c:pt idx="7782">
                  <c:v>139</c:v>
                </c:pt>
                <c:pt idx="7783">
                  <c:v>139</c:v>
                </c:pt>
                <c:pt idx="7784">
                  <c:v>139</c:v>
                </c:pt>
                <c:pt idx="7785">
                  <c:v>139</c:v>
                </c:pt>
                <c:pt idx="7786">
                  <c:v>139</c:v>
                </c:pt>
                <c:pt idx="7787">
                  <c:v>139</c:v>
                </c:pt>
                <c:pt idx="7788">
                  <c:v>139</c:v>
                </c:pt>
                <c:pt idx="7789">
                  <c:v>139</c:v>
                </c:pt>
                <c:pt idx="7790">
                  <c:v>139</c:v>
                </c:pt>
                <c:pt idx="7791">
                  <c:v>139</c:v>
                </c:pt>
                <c:pt idx="7792">
                  <c:v>139</c:v>
                </c:pt>
                <c:pt idx="7793">
                  <c:v>139</c:v>
                </c:pt>
                <c:pt idx="7794">
                  <c:v>139</c:v>
                </c:pt>
                <c:pt idx="7795">
                  <c:v>140</c:v>
                </c:pt>
                <c:pt idx="7796">
                  <c:v>140</c:v>
                </c:pt>
                <c:pt idx="7797">
                  <c:v>140</c:v>
                </c:pt>
                <c:pt idx="7798">
                  <c:v>140</c:v>
                </c:pt>
                <c:pt idx="7799">
                  <c:v>140</c:v>
                </c:pt>
                <c:pt idx="7800">
                  <c:v>140</c:v>
                </c:pt>
                <c:pt idx="7801">
                  <c:v>140</c:v>
                </c:pt>
                <c:pt idx="7802">
                  <c:v>140</c:v>
                </c:pt>
                <c:pt idx="7803">
                  <c:v>140</c:v>
                </c:pt>
                <c:pt idx="7804">
                  <c:v>140</c:v>
                </c:pt>
                <c:pt idx="7805">
                  <c:v>140</c:v>
                </c:pt>
                <c:pt idx="7806">
                  <c:v>140</c:v>
                </c:pt>
                <c:pt idx="7807">
                  <c:v>140</c:v>
                </c:pt>
                <c:pt idx="7808">
                  <c:v>140</c:v>
                </c:pt>
                <c:pt idx="7809">
                  <c:v>140</c:v>
                </c:pt>
                <c:pt idx="7810">
                  <c:v>140</c:v>
                </c:pt>
                <c:pt idx="7811">
                  <c:v>140</c:v>
                </c:pt>
                <c:pt idx="7812">
                  <c:v>140</c:v>
                </c:pt>
                <c:pt idx="7813">
                  <c:v>140</c:v>
                </c:pt>
                <c:pt idx="7814">
                  <c:v>140</c:v>
                </c:pt>
                <c:pt idx="7815">
                  <c:v>140</c:v>
                </c:pt>
                <c:pt idx="7816">
                  <c:v>140</c:v>
                </c:pt>
                <c:pt idx="7817">
                  <c:v>140</c:v>
                </c:pt>
                <c:pt idx="7818">
                  <c:v>140</c:v>
                </c:pt>
                <c:pt idx="7819">
                  <c:v>140</c:v>
                </c:pt>
                <c:pt idx="7820">
                  <c:v>140</c:v>
                </c:pt>
                <c:pt idx="7821">
                  <c:v>140</c:v>
                </c:pt>
                <c:pt idx="7822">
                  <c:v>140</c:v>
                </c:pt>
                <c:pt idx="7823">
                  <c:v>140</c:v>
                </c:pt>
                <c:pt idx="7824">
                  <c:v>140</c:v>
                </c:pt>
                <c:pt idx="7825">
                  <c:v>140</c:v>
                </c:pt>
                <c:pt idx="7826">
                  <c:v>140</c:v>
                </c:pt>
                <c:pt idx="7827">
                  <c:v>140</c:v>
                </c:pt>
                <c:pt idx="7828">
                  <c:v>140</c:v>
                </c:pt>
                <c:pt idx="7829">
                  <c:v>140</c:v>
                </c:pt>
                <c:pt idx="7830">
                  <c:v>140</c:v>
                </c:pt>
                <c:pt idx="7831">
                  <c:v>140</c:v>
                </c:pt>
                <c:pt idx="7832">
                  <c:v>140</c:v>
                </c:pt>
                <c:pt idx="7833">
                  <c:v>141</c:v>
                </c:pt>
                <c:pt idx="7834">
                  <c:v>141</c:v>
                </c:pt>
                <c:pt idx="7835">
                  <c:v>141</c:v>
                </c:pt>
                <c:pt idx="7836">
                  <c:v>141</c:v>
                </c:pt>
                <c:pt idx="7837">
                  <c:v>141</c:v>
                </c:pt>
                <c:pt idx="7838">
                  <c:v>141</c:v>
                </c:pt>
                <c:pt idx="7839">
                  <c:v>141</c:v>
                </c:pt>
                <c:pt idx="7840">
                  <c:v>141</c:v>
                </c:pt>
                <c:pt idx="7841">
                  <c:v>141</c:v>
                </c:pt>
                <c:pt idx="7842">
                  <c:v>141</c:v>
                </c:pt>
                <c:pt idx="7843">
                  <c:v>141</c:v>
                </c:pt>
                <c:pt idx="7844">
                  <c:v>141</c:v>
                </c:pt>
                <c:pt idx="7845">
                  <c:v>141</c:v>
                </c:pt>
                <c:pt idx="7846">
                  <c:v>141</c:v>
                </c:pt>
                <c:pt idx="7847">
                  <c:v>141</c:v>
                </c:pt>
                <c:pt idx="7848">
                  <c:v>141</c:v>
                </c:pt>
                <c:pt idx="7849">
                  <c:v>141</c:v>
                </c:pt>
                <c:pt idx="7850">
                  <c:v>141</c:v>
                </c:pt>
                <c:pt idx="7851">
                  <c:v>141</c:v>
                </c:pt>
                <c:pt idx="7852">
                  <c:v>141</c:v>
                </c:pt>
                <c:pt idx="7853">
                  <c:v>141</c:v>
                </c:pt>
                <c:pt idx="7854">
                  <c:v>141</c:v>
                </c:pt>
                <c:pt idx="7855">
                  <c:v>141</c:v>
                </c:pt>
                <c:pt idx="7856">
                  <c:v>141</c:v>
                </c:pt>
                <c:pt idx="7857">
                  <c:v>141</c:v>
                </c:pt>
                <c:pt idx="7858">
                  <c:v>141</c:v>
                </c:pt>
                <c:pt idx="7859">
                  <c:v>141</c:v>
                </c:pt>
                <c:pt idx="7860">
                  <c:v>141</c:v>
                </c:pt>
                <c:pt idx="7861">
                  <c:v>141</c:v>
                </c:pt>
                <c:pt idx="7862">
                  <c:v>141</c:v>
                </c:pt>
                <c:pt idx="7863">
                  <c:v>141</c:v>
                </c:pt>
                <c:pt idx="7864">
                  <c:v>141</c:v>
                </c:pt>
                <c:pt idx="7865">
                  <c:v>141</c:v>
                </c:pt>
                <c:pt idx="7866">
                  <c:v>141</c:v>
                </c:pt>
                <c:pt idx="7867">
                  <c:v>141</c:v>
                </c:pt>
                <c:pt idx="7868">
                  <c:v>141</c:v>
                </c:pt>
                <c:pt idx="7869">
                  <c:v>141</c:v>
                </c:pt>
                <c:pt idx="7870">
                  <c:v>141</c:v>
                </c:pt>
                <c:pt idx="7871">
                  <c:v>141</c:v>
                </c:pt>
                <c:pt idx="7872">
                  <c:v>141</c:v>
                </c:pt>
                <c:pt idx="7873">
                  <c:v>141</c:v>
                </c:pt>
                <c:pt idx="7874">
                  <c:v>141</c:v>
                </c:pt>
                <c:pt idx="7875">
                  <c:v>141</c:v>
                </c:pt>
                <c:pt idx="7876">
                  <c:v>141</c:v>
                </c:pt>
                <c:pt idx="7877">
                  <c:v>141</c:v>
                </c:pt>
                <c:pt idx="7878">
                  <c:v>141</c:v>
                </c:pt>
                <c:pt idx="7879">
                  <c:v>141</c:v>
                </c:pt>
                <c:pt idx="7880">
                  <c:v>141</c:v>
                </c:pt>
                <c:pt idx="7881">
                  <c:v>141</c:v>
                </c:pt>
                <c:pt idx="7882">
                  <c:v>141</c:v>
                </c:pt>
                <c:pt idx="7883">
                  <c:v>142</c:v>
                </c:pt>
                <c:pt idx="7884">
                  <c:v>142</c:v>
                </c:pt>
                <c:pt idx="7885">
                  <c:v>142</c:v>
                </c:pt>
                <c:pt idx="7886">
                  <c:v>142</c:v>
                </c:pt>
                <c:pt idx="7887">
                  <c:v>142</c:v>
                </c:pt>
                <c:pt idx="7888">
                  <c:v>142</c:v>
                </c:pt>
                <c:pt idx="7889">
                  <c:v>142</c:v>
                </c:pt>
                <c:pt idx="7890">
                  <c:v>142</c:v>
                </c:pt>
                <c:pt idx="7891">
                  <c:v>142</c:v>
                </c:pt>
                <c:pt idx="7892">
                  <c:v>142</c:v>
                </c:pt>
                <c:pt idx="7893">
                  <c:v>142</c:v>
                </c:pt>
                <c:pt idx="7894">
                  <c:v>142</c:v>
                </c:pt>
                <c:pt idx="7895">
                  <c:v>142</c:v>
                </c:pt>
                <c:pt idx="7896">
                  <c:v>142</c:v>
                </c:pt>
                <c:pt idx="7897">
                  <c:v>142</c:v>
                </c:pt>
                <c:pt idx="7898">
                  <c:v>142</c:v>
                </c:pt>
                <c:pt idx="7899">
                  <c:v>143</c:v>
                </c:pt>
                <c:pt idx="7900">
                  <c:v>143</c:v>
                </c:pt>
                <c:pt idx="7901">
                  <c:v>143</c:v>
                </c:pt>
                <c:pt idx="7902">
                  <c:v>144</c:v>
                </c:pt>
                <c:pt idx="7903">
                  <c:v>144</c:v>
                </c:pt>
                <c:pt idx="7904">
                  <c:v>144</c:v>
                </c:pt>
                <c:pt idx="7905">
                  <c:v>144</c:v>
                </c:pt>
                <c:pt idx="7906">
                  <c:v>144</c:v>
                </c:pt>
                <c:pt idx="7907">
                  <c:v>144</c:v>
                </c:pt>
                <c:pt idx="7908">
                  <c:v>144</c:v>
                </c:pt>
                <c:pt idx="7909">
                  <c:v>144</c:v>
                </c:pt>
                <c:pt idx="7910">
                  <c:v>144</c:v>
                </c:pt>
                <c:pt idx="7911">
                  <c:v>144</c:v>
                </c:pt>
                <c:pt idx="7912">
                  <c:v>144</c:v>
                </c:pt>
                <c:pt idx="7913">
                  <c:v>144</c:v>
                </c:pt>
                <c:pt idx="7914">
                  <c:v>144</c:v>
                </c:pt>
                <c:pt idx="7915">
                  <c:v>144</c:v>
                </c:pt>
                <c:pt idx="7916">
                  <c:v>144</c:v>
                </c:pt>
                <c:pt idx="7917">
                  <c:v>144</c:v>
                </c:pt>
                <c:pt idx="7918">
                  <c:v>144</c:v>
                </c:pt>
                <c:pt idx="7919">
                  <c:v>144</c:v>
                </c:pt>
                <c:pt idx="7920">
                  <c:v>144</c:v>
                </c:pt>
                <c:pt idx="7921">
                  <c:v>144</c:v>
                </c:pt>
                <c:pt idx="7922">
                  <c:v>144</c:v>
                </c:pt>
                <c:pt idx="7923">
                  <c:v>144</c:v>
                </c:pt>
                <c:pt idx="7924">
                  <c:v>144</c:v>
                </c:pt>
                <c:pt idx="7925">
                  <c:v>144</c:v>
                </c:pt>
                <c:pt idx="7926">
                  <c:v>144</c:v>
                </c:pt>
                <c:pt idx="7927">
                  <c:v>144</c:v>
                </c:pt>
                <c:pt idx="7928">
                  <c:v>144</c:v>
                </c:pt>
                <c:pt idx="7929">
                  <c:v>144</c:v>
                </c:pt>
                <c:pt idx="7930">
                  <c:v>144</c:v>
                </c:pt>
                <c:pt idx="7931">
                  <c:v>144</c:v>
                </c:pt>
                <c:pt idx="7932">
                  <c:v>144</c:v>
                </c:pt>
                <c:pt idx="7933">
                  <c:v>144</c:v>
                </c:pt>
                <c:pt idx="7934">
                  <c:v>144</c:v>
                </c:pt>
                <c:pt idx="7935">
                  <c:v>144</c:v>
                </c:pt>
                <c:pt idx="7936">
                  <c:v>144</c:v>
                </c:pt>
                <c:pt idx="7937">
                  <c:v>144</c:v>
                </c:pt>
                <c:pt idx="7938">
                  <c:v>144</c:v>
                </c:pt>
                <c:pt idx="7939">
                  <c:v>144</c:v>
                </c:pt>
                <c:pt idx="7940">
                  <c:v>144</c:v>
                </c:pt>
                <c:pt idx="7941">
                  <c:v>144</c:v>
                </c:pt>
                <c:pt idx="7942">
                  <c:v>144</c:v>
                </c:pt>
                <c:pt idx="7943">
                  <c:v>144</c:v>
                </c:pt>
                <c:pt idx="7944">
                  <c:v>144</c:v>
                </c:pt>
                <c:pt idx="7945">
                  <c:v>144</c:v>
                </c:pt>
                <c:pt idx="7946">
                  <c:v>144</c:v>
                </c:pt>
                <c:pt idx="7947">
                  <c:v>144</c:v>
                </c:pt>
                <c:pt idx="7948">
                  <c:v>144</c:v>
                </c:pt>
                <c:pt idx="7949">
                  <c:v>144</c:v>
                </c:pt>
                <c:pt idx="7950">
                  <c:v>144</c:v>
                </c:pt>
                <c:pt idx="7951">
                  <c:v>144</c:v>
                </c:pt>
                <c:pt idx="7952">
                  <c:v>144</c:v>
                </c:pt>
                <c:pt idx="7953">
                  <c:v>144</c:v>
                </c:pt>
                <c:pt idx="7954">
                  <c:v>144</c:v>
                </c:pt>
                <c:pt idx="7955">
                  <c:v>144</c:v>
                </c:pt>
                <c:pt idx="7956">
                  <c:v>144</c:v>
                </c:pt>
                <c:pt idx="7957">
                  <c:v>144</c:v>
                </c:pt>
                <c:pt idx="7958">
                  <c:v>144</c:v>
                </c:pt>
                <c:pt idx="7959">
                  <c:v>144</c:v>
                </c:pt>
                <c:pt idx="7960">
                  <c:v>144</c:v>
                </c:pt>
                <c:pt idx="7961">
                  <c:v>144</c:v>
                </c:pt>
                <c:pt idx="7962">
                  <c:v>144</c:v>
                </c:pt>
                <c:pt idx="7963">
                  <c:v>144</c:v>
                </c:pt>
                <c:pt idx="7964">
                  <c:v>144</c:v>
                </c:pt>
                <c:pt idx="7965">
                  <c:v>144</c:v>
                </c:pt>
                <c:pt idx="7966">
                  <c:v>144</c:v>
                </c:pt>
                <c:pt idx="7967">
                  <c:v>145</c:v>
                </c:pt>
                <c:pt idx="7968">
                  <c:v>146</c:v>
                </c:pt>
                <c:pt idx="7969">
                  <c:v>147</c:v>
                </c:pt>
                <c:pt idx="7970">
                  <c:v>147</c:v>
                </c:pt>
                <c:pt idx="7971">
                  <c:v>147</c:v>
                </c:pt>
                <c:pt idx="7972">
                  <c:v>147</c:v>
                </c:pt>
                <c:pt idx="7973">
                  <c:v>148</c:v>
                </c:pt>
                <c:pt idx="7974">
                  <c:v>148</c:v>
                </c:pt>
                <c:pt idx="7975">
                  <c:v>148</c:v>
                </c:pt>
                <c:pt idx="7976">
                  <c:v>148</c:v>
                </c:pt>
                <c:pt idx="7977">
                  <c:v>148</c:v>
                </c:pt>
                <c:pt idx="7978">
                  <c:v>148</c:v>
                </c:pt>
                <c:pt idx="7979">
                  <c:v>148</c:v>
                </c:pt>
                <c:pt idx="7980">
                  <c:v>148</c:v>
                </c:pt>
                <c:pt idx="7981">
                  <c:v>149</c:v>
                </c:pt>
                <c:pt idx="7982">
                  <c:v>149</c:v>
                </c:pt>
                <c:pt idx="7983">
                  <c:v>149</c:v>
                </c:pt>
                <c:pt idx="7984">
                  <c:v>149</c:v>
                </c:pt>
                <c:pt idx="7985">
                  <c:v>149</c:v>
                </c:pt>
                <c:pt idx="7986">
                  <c:v>149</c:v>
                </c:pt>
                <c:pt idx="7987">
                  <c:v>149</c:v>
                </c:pt>
                <c:pt idx="7988">
                  <c:v>149</c:v>
                </c:pt>
                <c:pt idx="7989">
                  <c:v>149</c:v>
                </c:pt>
                <c:pt idx="7990">
                  <c:v>149</c:v>
                </c:pt>
                <c:pt idx="7991">
                  <c:v>149</c:v>
                </c:pt>
                <c:pt idx="7992">
                  <c:v>149</c:v>
                </c:pt>
                <c:pt idx="7993">
                  <c:v>149</c:v>
                </c:pt>
                <c:pt idx="7994">
                  <c:v>149</c:v>
                </c:pt>
                <c:pt idx="7995">
                  <c:v>149</c:v>
                </c:pt>
                <c:pt idx="7996">
                  <c:v>149</c:v>
                </c:pt>
                <c:pt idx="7997">
                  <c:v>149</c:v>
                </c:pt>
                <c:pt idx="7998">
                  <c:v>149</c:v>
                </c:pt>
                <c:pt idx="7999">
                  <c:v>149</c:v>
                </c:pt>
                <c:pt idx="8000">
                  <c:v>149</c:v>
                </c:pt>
                <c:pt idx="8001">
                  <c:v>149</c:v>
                </c:pt>
                <c:pt idx="8002">
                  <c:v>149</c:v>
                </c:pt>
                <c:pt idx="8003">
                  <c:v>149</c:v>
                </c:pt>
                <c:pt idx="8004">
                  <c:v>149</c:v>
                </c:pt>
                <c:pt idx="8005">
                  <c:v>149</c:v>
                </c:pt>
                <c:pt idx="8006">
                  <c:v>149</c:v>
                </c:pt>
                <c:pt idx="8007">
                  <c:v>149</c:v>
                </c:pt>
                <c:pt idx="8008">
                  <c:v>149</c:v>
                </c:pt>
                <c:pt idx="8009">
                  <c:v>149</c:v>
                </c:pt>
                <c:pt idx="8010">
                  <c:v>149</c:v>
                </c:pt>
                <c:pt idx="8011">
                  <c:v>149</c:v>
                </c:pt>
                <c:pt idx="8012">
                  <c:v>149</c:v>
                </c:pt>
                <c:pt idx="8013">
                  <c:v>149</c:v>
                </c:pt>
                <c:pt idx="8014">
                  <c:v>149</c:v>
                </c:pt>
                <c:pt idx="8015">
                  <c:v>149</c:v>
                </c:pt>
                <c:pt idx="8016">
                  <c:v>149</c:v>
                </c:pt>
                <c:pt idx="8017">
                  <c:v>149</c:v>
                </c:pt>
                <c:pt idx="8018">
                  <c:v>149</c:v>
                </c:pt>
                <c:pt idx="8019">
                  <c:v>149</c:v>
                </c:pt>
                <c:pt idx="8020">
                  <c:v>149</c:v>
                </c:pt>
                <c:pt idx="8021">
                  <c:v>149</c:v>
                </c:pt>
                <c:pt idx="8022">
                  <c:v>149</c:v>
                </c:pt>
                <c:pt idx="8023">
                  <c:v>149</c:v>
                </c:pt>
                <c:pt idx="8024">
                  <c:v>149</c:v>
                </c:pt>
                <c:pt idx="8025">
                  <c:v>149</c:v>
                </c:pt>
                <c:pt idx="8026">
                  <c:v>149</c:v>
                </c:pt>
                <c:pt idx="8027">
                  <c:v>149</c:v>
                </c:pt>
                <c:pt idx="8028">
                  <c:v>149</c:v>
                </c:pt>
                <c:pt idx="8029">
                  <c:v>149</c:v>
                </c:pt>
                <c:pt idx="8030">
                  <c:v>149</c:v>
                </c:pt>
                <c:pt idx="8031">
                  <c:v>149</c:v>
                </c:pt>
                <c:pt idx="8032">
                  <c:v>149</c:v>
                </c:pt>
                <c:pt idx="8033">
                  <c:v>149</c:v>
                </c:pt>
                <c:pt idx="8034">
                  <c:v>149</c:v>
                </c:pt>
                <c:pt idx="8035">
                  <c:v>149</c:v>
                </c:pt>
                <c:pt idx="8036">
                  <c:v>149</c:v>
                </c:pt>
                <c:pt idx="8037">
                  <c:v>149</c:v>
                </c:pt>
                <c:pt idx="8038">
                  <c:v>149</c:v>
                </c:pt>
                <c:pt idx="8039">
                  <c:v>149</c:v>
                </c:pt>
                <c:pt idx="8040">
                  <c:v>149</c:v>
                </c:pt>
                <c:pt idx="8041">
                  <c:v>149</c:v>
                </c:pt>
                <c:pt idx="8042">
                  <c:v>149</c:v>
                </c:pt>
                <c:pt idx="8043">
                  <c:v>149</c:v>
                </c:pt>
                <c:pt idx="8044">
                  <c:v>149</c:v>
                </c:pt>
                <c:pt idx="8045">
                  <c:v>149</c:v>
                </c:pt>
                <c:pt idx="8046">
                  <c:v>149</c:v>
                </c:pt>
                <c:pt idx="8047">
                  <c:v>149</c:v>
                </c:pt>
                <c:pt idx="8048">
                  <c:v>149</c:v>
                </c:pt>
                <c:pt idx="8049">
                  <c:v>149</c:v>
                </c:pt>
                <c:pt idx="8050">
                  <c:v>149</c:v>
                </c:pt>
                <c:pt idx="8051">
                  <c:v>149</c:v>
                </c:pt>
                <c:pt idx="8052">
                  <c:v>149</c:v>
                </c:pt>
                <c:pt idx="8053">
                  <c:v>149</c:v>
                </c:pt>
                <c:pt idx="8054">
                  <c:v>149</c:v>
                </c:pt>
                <c:pt idx="8055">
                  <c:v>149</c:v>
                </c:pt>
                <c:pt idx="8056">
                  <c:v>149</c:v>
                </c:pt>
                <c:pt idx="8057">
                  <c:v>149</c:v>
                </c:pt>
                <c:pt idx="8058">
                  <c:v>149</c:v>
                </c:pt>
                <c:pt idx="8059">
                  <c:v>149</c:v>
                </c:pt>
                <c:pt idx="8060">
                  <c:v>149</c:v>
                </c:pt>
                <c:pt idx="8061">
                  <c:v>149</c:v>
                </c:pt>
                <c:pt idx="8062">
                  <c:v>149</c:v>
                </c:pt>
                <c:pt idx="8063">
                  <c:v>149</c:v>
                </c:pt>
                <c:pt idx="8064">
                  <c:v>149</c:v>
                </c:pt>
                <c:pt idx="8065">
                  <c:v>149</c:v>
                </c:pt>
                <c:pt idx="8066">
                  <c:v>149</c:v>
                </c:pt>
                <c:pt idx="8067">
                  <c:v>149</c:v>
                </c:pt>
                <c:pt idx="8068">
                  <c:v>149</c:v>
                </c:pt>
                <c:pt idx="8069">
                  <c:v>149</c:v>
                </c:pt>
                <c:pt idx="8070">
                  <c:v>149</c:v>
                </c:pt>
                <c:pt idx="8071">
                  <c:v>149</c:v>
                </c:pt>
                <c:pt idx="8072">
                  <c:v>149</c:v>
                </c:pt>
                <c:pt idx="8073">
                  <c:v>149</c:v>
                </c:pt>
                <c:pt idx="8074">
                  <c:v>149</c:v>
                </c:pt>
                <c:pt idx="8075">
                  <c:v>149</c:v>
                </c:pt>
                <c:pt idx="8076">
                  <c:v>149</c:v>
                </c:pt>
                <c:pt idx="8077">
                  <c:v>149</c:v>
                </c:pt>
                <c:pt idx="8078">
                  <c:v>149</c:v>
                </c:pt>
                <c:pt idx="8079">
                  <c:v>149</c:v>
                </c:pt>
                <c:pt idx="8080">
                  <c:v>150</c:v>
                </c:pt>
                <c:pt idx="8081">
                  <c:v>150</c:v>
                </c:pt>
                <c:pt idx="8082">
                  <c:v>150</c:v>
                </c:pt>
                <c:pt idx="8083">
                  <c:v>150</c:v>
                </c:pt>
                <c:pt idx="8084">
                  <c:v>150</c:v>
                </c:pt>
                <c:pt idx="8085">
                  <c:v>150</c:v>
                </c:pt>
                <c:pt idx="8086">
                  <c:v>151</c:v>
                </c:pt>
                <c:pt idx="8087">
                  <c:v>151</c:v>
                </c:pt>
                <c:pt idx="8088">
                  <c:v>152</c:v>
                </c:pt>
                <c:pt idx="8089">
                  <c:v>152</c:v>
                </c:pt>
                <c:pt idx="8090">
                  <c:v>152</c:v>
                </c:pt>
                <c:pt idx="8091">
                  <c:v>152</c:v>
                </c:pt>
                <c:pt idx="8092">
                  <c:v>152</c:v>
                </c:pt>
                <c:pt idx="8093">
                  <c:v>152</c:v>
                </c:pt>
                <c:pt idx="8094">
                  <c:v>152</c:v>
                </c:pt>
                <c:pt idx="8095">
                  <c:v>152</c:v>
                </c:pt>
                <c:pt idx="8096">
                  <c:v>152</c:v>
                </c:pt>
                <c:pt idx="8097">
                  <c:v>152</c:v>
                </c:pt>
                <c:pt idx="8098">
                  <c:v>152</c:v>
                </c:pt>
                <c:pt idx="8099">
                  <c:v>152</c:v>
                </c:pt>
                <c:pt idx="8100">
                  <c:v>152</c:v>
                </c:pt>
                <c:pt idx="8101">
                  <c:v>152</c:v>
                </c:pt>
                <c:pt idx="8102">
                  <c:v>153</c:v>
                </c:pt>
                <c:pt idx="8103">
                  <c:v>153</c:v>
                </c:pt>
                <c:pt idx="8104">
                  <c:v>153</c:v>
                </c:pt>
                <c:pt idx="8105">
                  <c:v>153</c:v>
                </c:pt>
                <c:pt idx="8106">
                  <c:v>153</c:v>
                </c:pt>
                <c:pt idx="8107">
                  <c:v>153</c:v>
                </c:pt>
                <c:pt idx="8108">
                  <c:v>153</c:v>
                </c:pt>
                <c:pt idx="8109">
                  <c:v>153</c:v>
                </c:pt>
                <c:pt idx="8110">
                  <c:v>153</c:v>
                </c:pt>
                <c:pt idx="8111">
                  <c:v>153</c:v>
                </c:pt>
                <c:pt idx="8112">
                  <c:v>153</c:v>
                </c:pt>
                <c:pt idx="8113">
                  <c:v>153</c:v>
                </c:pt>
                <c:pt idx="8114">
                  <c:v>153</c:v>
                </c:pt>
                <c:pt idx="8115">
                  <c:v>153</c:v>
                </c:pt>
                <c:pt idx="8116">
                  <c:v>153</c:v>
                </c:pt>
                <c:pt idx="8117">
                  <c:v>153</c:v>
                </c:pt>
                <c:pt idx="8118">
                  <c:v>153</c:v>
                </c:pt>
                <c:pt idx="8119">
                  <c:v>153</c:v>
                </c:pt>
                <c:pt idx="8120">
                  <c:v>153</c:v>
                </c:pt>
                <c:pt idx="8121">
                  <c:v>153</c:v>
                </c:pt>
                <c:pt idx="8122">
                  <c:v>153</c:v>
                </c:pt>
                <c:pt idx="8123">
                  <c:v>153</c:v>
                </c:pt>
                <c:pt idx="8124">
                  <c:v>153</c:v>
                </c:pt>
                <c:pt idx="8125">
                  <c:v>153</c:v>
                </c:pt>
                <c:pt idx="8126">
                  <c:v>153</c:v>
                </c:pt>
                <c:pt idx="8127">
                  <c:v>153</c:v>
                </c:pt>
                <c:pt idx="8128">
                  <c:v>153</c:v>
                </c:pt>
                <c:pt idx="8129">
                  <c:v>153</c:v>
                </c:pt>
                <c:pt idx="8130">
                  <c:v>153</c:v>
                </c:pt>
                <c:pt idx="8131">
                  <c:v>153</c:v>
                </c:pt>
                <c:pt idx="8132">
                  <c:v>153</c:v>
                </c:pt>
                <c:pt idx="8133">
                  <c:v>153</c:v>
                </c:pt>
                <c:pt idx="8134">
                  <c:v>153</c:v>
                </c:pt>
                <c:pt idx="8135">
                  <c:v>153</c:v>
                </c:pt>
                <c:pt idx="8136">
                  <c:v>153</c:v>
                </c:pt>
                <c:pt idx="8137">
                  <c:v>153</c:v>
                </c:pt>
                <c:pt idx="8138">
                  <c:v>153</c:v>
                </c:pt>
                <c:pt idx="8139">
                  <c:v>153</c:v>
                </c:pt>
                <c:pt idx="8140">
                  <c:v>153</c:v>
                </c:pt>
                <c:pt idx="8141">
                  <c:v>153</c:v>
                </c:pt>
                <c:pt idx="8142">
                  <c:v>153</c:v>
                </c:pt>
                <c:pt idx="8143">
                  <c:v>153</c:v>
                </c:pt>
                <c:pt idx="8144">
                  <c:v>153</c:v>
                </c:pt>
                <c:pt idx="8145">
                  <c:v>153</c:v>
                </c:pt>
                <c:pt idx="8146">
                  <c:v>153</c:v>
                </c:pt>
                <c:pt idx="8147">
                  <c:v>153</c:v>
                </c:pt>
                <c:pt idx="8148">
                  <c:v>153</c:v>
                </c:pt>
                <c:pt idx="8149">
                  <c:v>153</c:v>
                </c:pt>
                <c:pt idx="8150">
                  <c:v>153</c:v>
                </c:pt>
                <c:pt idx="8151">
                  <c:v>153</c:v>
                </c:pt>
                <c:pt idx="8152">
                  <c:v>153</c:v>
                </c:pt>
                <c:pt idx="8153">
                  <c:v>153</c:v>
                </c:pt>
                <c:pt idx="8154">
                  <c:v>153</c:v>
                </c:pt>
                <c:pt idx="8155">
                  <c:v>153</c:v>
                </c:pt>
                <c:pt idx="8156">
                  <c:v>153</c:v>
                </c:pt>
                <c:pt idx="8157">
                  <c:v>153</c:v>
                </c:pt>
                <c:pt idx="8158">
                  <c:v>153</c:v>
                </c:pt>
                <c:pt idx="8159">
                  <c:v>153</c:v>
                </c:pt>
                <c:pt idx="8160">
                  <c:v>153</c:v>
                </c:pt>
                <c:pt idx="8161">
                  <c:v>153</c:v>
                </c:pt>
                <c:pt idx="8162">
                  <c:v>153</c:v>
                </c:pt>
                <c:pt idx="8163">
                  <c:v>153</c:v>
                </c:pt>
                <c:pt idx="8164">
                  <c:v>153</c:v>
                </c:pt>
                <c:pt idx="8165">
                  <c:v>153</c:v>
                </c:pt>
                <c:pt idx="8166">
                  <c:v>153</c:v>
                </c:pt>
                <c:pt idx="8167">
                  <c:v>153</c:v>
                </c:pt>
                <c:pt idx="8168">
                  <c:v>153</c:v>
                </c:pt>
                <c:pt idx="8169">
                  <c:v>153</c:v>
                </c:pt>
                <c:pt idx="8170">
                  <c:v>153</c:v>
                </c:pt>
                <c:pt idx="8171">
                  <c:v>153</c:v>
                </c:pt>
                <c:pt idx="8172">
                  <c:v>154</c:v>
                </c:pt>
                <c:pt idx="8173">
                  <c:v>154</c:v>
                </c:pt>
                <c:pt idx="8174">
                  <c:v>154</c:v>
                </c:pt>
                <c:pt idx="8175">
                  <c:v>154</c:v>
                </c:pt>
                <c:pt idx="8176">
                  <c:v>154</c:v>
                </c:pt>
                <c:pt idx="8177">
                  <c:v>154</c:v>
                </c:pt>
                <c:pt idx="8178">
                  <c:v>154</c:v>
                </c:pt>
                <c:pt idx="8179">
                  <c:v>154</c:v>
                </c:pt>
                <c:pt idx="8180">
                  <c:v>154</c:v>
                </c:pt>
                <c:pt idx="8181">
                  <c:v>154</c:v>
                </c:pt>
                <c:pt idx="8182">
                  <c:v>154</c:v>
                </c:pt>
                <c:pt idx="8183">
                  <c:v>154</c:v>
                </c:pt>
                <c:pt idx="8184">
                  <c:v>154</c:v>
                </c:pt>
                <c:pt idx="8185">
                  <c:v>154</c:v>
                </c:pt>
                <c:pt idx="8186">
                  <c:v>154</c:v>
                </c:pt>
                <c:pt idx="8187">
                  <c:v>154</c:v>
                </c:pt>
                <c:pt idx="8188">
                  <c:v>154</c:v>
                </c:pt>
                <c:pt idx="8189">
                  <c:v>154</c:v>
                </c:pt>
                <c:pt idx="8190">
                  <c:v>154</c:v>
                </c:pt>
                <c:pt idx="8191">
                  <c:v>154</c:v>
                </c:pt>
                <c:pt idx="8192">
                  <c:v>154</c:v>
                </c:pt>
                <c:pt idx="8193">
                  <c:v>154</c:v>
                </c:pt>
                <c:pt idx="8194">
                  <c:v>154</c:v>
                </c:pt>
                <c:pt idx="8195">
                  <c:v>154</c:v>
                </c:pt>
                <c:pt idx="8196">
                  <c:v>154</c:v>
                </c:pt>
                <c:pt idx="8197">
                  <c:v>154</c:v>
                </c:pt>
                <c:pt idx="8198">
                  <c:v>154</c:v>
                </c:pt>
                <c:pt idx="8199">
                  <c:v>154</c:v>
                </c:pt>
                <c:pt idx="8200">
                  <c:v>154</c:v>
                </c:pt>
                <c:pt idx="8201">
                  <c:v>154</c:v>
                </c:pt>
                <c:pt idx="8202">
                  <c:v>154</c:v>
                </c:pt>
                <c:pt idx="8203">
                  <c:v>154</c:v>
                </c:pt>
                <c:pt idx="8204">
                  <c:v>154</c:v>
                </c:pt>
                <c:pt idx="8205">
                  <c:v>154</c:v>
                </c:pt>
                <c:pt idx="8206">
                  <c:v>154</c:v>
                </c:pt>
                <c:pt idx="8207">
                  <c:v>154</c:v>
                </c:pt>
                <c:pt idx="8208">
                  <c:v>154</c:v>
                </c:pt>
                <c:pt idx="8209">
                  <c:v>154</c:v>
                </c:pt>
                <c:pt idx="8210">
                  <c:v>154</c:v>
                </c:pt>
                <c:pt idx="8211">
                  <c:v>154</c:v>
                </c:pt>
                <c:pt idx="8212">
                  <c:v>154</c:v>
                </c:pt>
                <c:pt idx="8213">
                  <c:v>154</c:v>
                </c:pt>
                <c:pt idx="8214">
                  <c:v>154</c:v>
                </c:pt>
                <c:pt idx="8215">
                  <c:v>154</c:v>
                </c:pt>
                <c:pt idx="8216">
                  <c:v>154</c:v>
                </c:pt>
                <c:pt idx="8217">
                  <c:v>154</c:v>
                </c:pt>
                <c:pt idx="8218">
                  <c:v>154</c:v>
                </c:pt>
                <c:pt idx="8219">
                  <c:v>154</c:v>
                </c:pt>
                <c:pt idx="8220">
                  <c:v>154</c:v>
                </c:pt>
                <c:pt idx="8221">
                  <c:v>154</c:v>
                </c:pt>
                <c:pt idx="8222">
                  <c:v>154</c:v>
                </c:pt>
                <c:pt idx="8223">
                  <c:v>154</c:v>
                </c:pt>
                <c:pt idx="8224">
                  <c:v>154</c:v>
                </c:pt>
                <c:pt idx="8225">
                  <c:v>154</c:v>
                </c:pt>
                <c:pt idx="8226">
                  <c:v>154</c:v>
                </c:pt>
                <c:pt idx="8227">
                  <c:v>154</c:v>
                </c:pt>
                <c:pt idx="8228">
                  <c:v>154</c:v>
                </c:pt>
                <c:pt idx="8229">
                  <c:v>154</c:v>
                </c:pt>
                <c:pt idx="8230">
                  <c:v>154</c:v>
                </c:pt>
                <c:pt idx="8231">
                  <c:v>154</c:v>
                </c:pt>
                <c:pt idx="8232">
                  <c:v>154</c:v>
                </c:pt>
                <c:pt idx="8233">
                  <c:v>154</c:v>
                </c:pt>
                <c:pt idx="8234">
                  <c:v>154</c:v>
                </c:pt>
                <c:pt idx="8235">
                  <c:v>154</c:v>
                </c:pt>
                <c:pt idx="8236">
                  <c:v>154</c:v>
                </c:pt>
                <c:pt idx="8237">
                  <c:v>154</c:v>
                </c:pt>
                <c:pt idx="8238">
                  <c:v>154</c:v>
                </c:pt>
                <c:pt idx="8239">
                  <c:v>154</c:v>
                </c:pt>
                <c:pt idx="8240">
                  <c:v>154</c:v>
                </c:pt>
                <c:pt idx="8241">
                  <c:v>154</c:v>
                </c:pt>
                <c:pt idx="8242">
                  <c:v>154</c:v>
                </c:pt>
                <c:pt idx="8243">
                  <c:v>154</c:v>
                </c:pt>
                <c:pt idx="8244">
                  <c:v>154</c:v>
                </c:pt>
                <c:pt idx="8245">
                  <c:v>154</c:v>
                </c:pt>
                <c:pt idx="8246">
                  <c:v>154</c:v>
                </c:pt>
                <c:pt idx="8247">
                  <c:v>154</c:v>
                </c:pt>
                <c:pt idx="8248">
                  <c:v>154</c:v>
                </c:pt>
                <c:pt idx="8249">
                  <c:v>154</c:v>
                </c:pt>
                <c:pt idx="8250">
                  <c:v>154</c:v>
                </c:pt>
                <c:pt idx="8251">
                  <c:v>154</c:v>
                </c:pt>
                <c:pt idx="8252">
                  <c:v>154</c:v>
                </c:pt>
                <c:pt idx="8253">
                  <c:v>154</c:v>
                </c:pt>
                <c:pt idx="8254">
                  <c:v>154</c:v>
                </c:pt>
                <c:pt idx="8255">
                  <c:v>154</c:v>
                </c:pt>
                <c:pt idx="8256">
                  <c:v>154</c:v>
                </c:pt>
                <c:pt idx="8257">
                  <c:v>154</c:v>
                </c:pt>
                <c:pt idx="8258">
                  <c:v>154</c:v>
                </c:pt>
                <c:pt idx="8259">
                  <c:v>154</c:v>
                </c:pt>
                <c:pt idx="8260">
                  <c:v>154</c:v>
                </c:pt>
                <c:pt idx="8261">
                  <c:v>154</c:v>
                </c:pt>
                <c:pt idx="8262">
                  <c:v>154</c:v>
                </c:pt>
                <c:pt idx="8263">
                  <c:v>154</c:v>
                </c:pt>
                <c:pt idx="8264">
                  <c:v>154</c:v>
                </c:pt>
                <c:pt idx="8265">
                  <c:v>154</c:v>
                </c:pt>
                <c:pt idx="8266">
                  <c:v>154</c:v>
                </c:pt>
                <c:pt idx="8267">
                  <c:v>154</c:v>
                </c:pt>
                <c:pt idx="8268">
                  <c:v>154</c:v>
                </c:pt>
                <c:pt idx="8269">
                  <c:v>154</c:v>
                </c:pt>
                <c:pt idx="8270">
                  <c:v>154</c:v>
                </c:pt>
                <c:pt idx="8271">
                  <c:v>154</c:v>
                </c:pt>
                <c:pt idx="8272">
                  <c:v>154</c:v>
                </c:pt>
                <c:pt idx="8273">
                  <c:v>154</c:v>
                </c:pt>
                <c:pt idx="8274">
                  <c:v>154</c:v>
                </c:pt>
                <c:pt idx="8275">
                  <c:v>154</c:v>
                </c:pt>
                <c:pt idx="8276">
                  <c:v>154</c:v>
                </c:pt>
                <c:pt idx="8277">
                  <c:v>154</c:v>
                </c:pt>
                <c:pt idx="8278">
                  <c:v>154</c:v>
                </c:pt>
                <c:pt idx="8279">
                  <c:v>154</c:v>
                </c:pt>
                <c:pt idx="8280">
                  <c:v>154</c:v>
                </c:pt>
                <c:pt idx="8281">
                  <c:v>154</c:v>
                </c:pt>
                <c:pt idx="8282">
                  <c:v>154</c:v>
                </c:pt>
                <c:pt idx="8283">
                  <c:v>154</c:v>
                </c:pt>
                <c:pt idx="8284">
                  <c:v>154</c:v>
                </c:pt>
                <c:pt idx="8285">
                  <c:v>154</c:v>
                </c:pt>
                <c:pt idx="8286">
                  <c:v>154</c:v>
                </c:pt>
                <c:pt idx="8287">
                  <c:v>154</c:v>
                </c:pt>
                <c:pt idx="8288">
                  <c:v>154</c:v>
                </c:pt>
                <c:pt idx="8289">
                  <c:v>154</c:v>
                </c:pt>
                <c:pt idx="8290">
                  <c:v>154</c:v>
                </c:pt>
                <c:pt idx="8291">
                  <c:v>154</c:v>
                </c:pt>
                <c:pt idx="8292">
                  <c:v>154</c:v>
                </c:pt>
                <c:pt idx="8293">
                  <c:v>154</c:v>
                </c:pt>
                <c:pt idx="8294">
                  <c:v>154</c:v>
                </c:pt>
                <c:pt idx="8295">
                  <c:v>154</c:v>
                </c:pt>
                <c:pt idx="8296">
                  <c:v>154</c:v>
                </c:pt>
                <c:pt idx="8297">
                  <c:v>154</c:v>
                </c:pt>
                <c:pt idx="8298">
                  <c:v>154</c:v>
                </c:pt>
                <c:pt idx="8299">
                  <c:v>154</c:v>
                </c:pt>
                <c:pt idx="8300">
                  <c:v>154</c:v>
                </c:pt>
                <c:pt idx="8301">
                  <c:v>154</c:v>
                </c:pt>
                <c:pt idx="8302">
                  <c:v>154</c:v>
                </c:pt>
                <c:pt idx="8303">
                  <c:v>154</c:v>
                </c:pt>
                <c:pt idx="8304">
                  <c:v>154</c:v>
                </c:pt>
                <c:pt idx="8305">
                  <c:v>154</c:v>
                </c:pt>
                <c:pt idx="8306">
                  <c:v>154</c:v>
                </c:pt>
                <c:pt idx="8307">
                  <c:v>154</c:v>
                </c:pt>
                <c:pt idx="8308">
                  <c:v>154</c:v>
                </c:pt>
                <c:pt idx="8309">
                  <c:v>154</c:v>
                </c:pt>
                <c:pt idx="8310">
                  <c:v>154</c:v>
                </c:pt>
                <c:pt idx="8311">
                  <c:v>155</c:v>
                </c:pt>
                <c:pt idx="8312">
                  <c:v>155</c:v>
                </c:pt>
                <c:pt idx="8313">
                  <c:v>155</c:v>
                </c:pt>
                <c:pt idx="8314">
                  <c:v>155</c:v>
                </c:pt>
                <c:pt idx="8315">
                  <c:v>155</c:v>
                </c:pt>
                <c:pt idx="8316">
                  <c:v>155</c:v>
                </c:pt>
                <c:pt idx="8317">
                  <c:v>155</c:v>
                </c:pt>
                <c:pt idx="8318">
                  <c:v>155</c:v>
                </c:pt>
                <c:pt idx="8319">
                  <c:v>155</c:v>
                </c:pt>
                <c:pt idx="8320">
                  <c:v>155</c:v>
                </c:pt>
                <c:pt idx="8321">
                  <c:v>155</c:v>
                </c:pt>
                <c:pt idx="8322">
                  <c:v>155</c:v>
                </c:pt>
                <c:pt idx="8323">
                  <c:v>155</c:v>
                </c:pt>
                <c:pt idx="8324">
                  <c:v>155</c:v>
                </c:pt>
                <c:pt idx="8325">
                  <c:v>155</c:v>
                </c:pt>
                <c:pt idx="8326">
                  <c:v>155</c:v>
                </c:pt>
                <c:pt idx="8327">
                  <c:v>155</c:v>
                </c:pt>
                <c:pt idx="8328">
                  <c:v>155</c:v>
                </c:pt>
                <c:pt idx="8329">
                  <c:v>155</c:v>
                </c:pt>
                <c:pt idx="8330">
                  <c:v>155</c:v>
                </c:pt>
                <c:pt idx="8331">
                  <c:v>155</c:v>
                </c:pt>
                <c:pt idx="8332">
                  <c:v>155</c:v>
                </c:pt>
                <c:pt idx="8333">
                  <c:v>155</c:v>
                </c:pt>
                <c:pt idx="8334">
                  <c:v>155</c:v>
                </c:pt>
                <c:pt idx="8335">
                  <c:v>155</c:v>
                </c:pt>
                <c:pt idx="8336">
                  <c:v>155</c:v>
                </c:pt>
                <c:pt idx="8337">
                  <c:v>155</c:v>
                </c:pt>
                <c:pt idx="8338">
                  <c:v>155</c:v>
                </c:pt>
                <c:pt idx="8339">
                  <c:v>155</c:v>
                </c:pt>
                <c:pt idx="8340">
                  <c:v>155</c:v>
                </c:pt>
                <c:pt idx="8341">
                  <c:v>155</c:v>
                </c:pt>
                <c:pt idx="8342">
                  <c:v>155</c:v>
                </c:pt>
                <c:pt idx="8343">
                  <c:v>155</c:v>
                </c:pt>
                <c:pt idx="8344">
                  <c:v>156</c:v>
                </c:pt>
                <c:pt idx="8345">
                  <c:v>156</c:v>
                </c:pt>
                <c:pt idx="8346">
                  <c:v>156</c:v>
                </c:pt>
                <c:pt idx="8347">
                  <c:v>156</c:v>
                </c:pt>
                <c:pt idx="8348">
                  <c:v>156</c:v>
                </c:pt>
                <c:pt idx="8349">
                  <c:v>156</c:v>
                </c:pt>
                <c:pt idx="8350">
                  <c:v>156</c:v>
                </c:pt>
                <c:pt idx="8351">
                  <c:v>156</c:v>
                </c:pt>
                <c:pt idx="8352">
                  <c:v>156</c:v>
                </c:pt>
                <c:pt idx="8353">
                  <c:v>156</c:v>
                </c:pt>
                <c:pt idx="8354">
                  <c:v>156</c:v>
                </c:pt>
                <c:pt idx="8355">
                  <c:v>156</c:v>
                </c:pt>
                <c:pt idx="8356">
                  <c:v>156</c:v>
                </c:pt>
                <c:pt idx="8357">
                  <c:v>156</c:v>
                </c:pt>
                <c:pt idx="8358">
                  <c:v>156</c:v>
                </c:pt>
                <c:pt idx="8359">
                  <c:v>156</c:v>
                </c:pt>
                <c:pt idx="8360">
                  <c:v>156</c:v>
                </c:pt>
                <c:pt idx="8361">
                  <c:v>156</c:v>
                </c:pt>
                <c:pt idx="8362">
                  <c:v>156</c:v>
                </c:pt>
                <c:pt idx="8363">
                  <c:v>156</c:v>
                </c:pt>
                <c:pt idx="8364">
                  <c:v>156</c:v>
                </c:pt>
                <c:pt idx="8365">
                  <c:v>156</c:v>
                </c:pt>
                <c:pt idx="8366">
                  <c:v>156</c:v>
                </c:pt>
                <c:pt idx="8367">
                  <c:v>156</c:v>
                </c:pt>
                <c:pt idx="8368">
                  <c:v>156</c:v>
                </c:pt>
                <c:pt idx="8369">
                  <c:v>156</c:v>
                </c:pt>
                <c:pt idx="8370">
                  <c:v>156</c:v>
                </c:pt>
                <c:pt idx="8371">
                  <c:v>156</c:v>
                </c:pt>
                <c:pt idx="8372">
                  <c:v>156</c:v>
                </c:pt>
                <c:pt idx="8373">
                  <c:v>156</c:v>
                </c:pt>
                <c:pt idx="8374">
                  <c:v>156</c:v>
                </c:pt>
                <c:pt idx="8375">
                  <c:v>156</c:v>
                </c:pt>
                <c:pt idx="8376">
                  <c:v>157</c:v>
                </c:pt>
                <c:pt idx="8377">
                  <c:v>157</c:v>
                </c:pt>
                <c:pt idx="8378">
                  <c:v>157</c:v>
                </c:pt>
                <c:pt idx="8379">
                  <c:v>157</c:v>
                </c:pt>
                <c:pt idx="8380">
                  <c:v>157</c:v>
                </c:pt>
                <c:pt idx="8381">
                  <c:v>157</c:v>
                </c:pt>
                <c:pt idx="8382">
                  <c:v>157</c:v>
                </c:pt>
                <c:pt idx="8383">
                  <c:v>157</c:v>
                </c:pt>
                <c:pt idx="8384">
                  <c:v>157</c:v>
                </c:pt>
                <c:pt idx="8385">
                  <c:v>157</c:v>
                </c:pt>
                <c:pt idx="8386">
                  <c:v>157</c:v>
                </c:pt>
                <c:pt idx="8387">
                  <c:v>158</c:v>
                </c:pt>
                <c:pt idx="8388">
                  <c:v>158</c:v>
                </c:pt>
                <c:pt idx="8389">
                  <c:v>158</c:v>
                </c:pt>
                <c:pt idx="8390">
                  <c:v>158</c:v>
                </c:pt>
                <c:pt idx="8391">
                  <c:v>158</c:v>
                </c:pt>
                <c:pt idx="8392">
                  <c:v>158</c:v>
                </c:pt>
                <c:pt idx="8393">
                  <c:v>158</c:v>
                </c:pt>
                <c:pt idx="8394">
                  <c:v>158</c:v>
                </c:pt>
                <c:pt idx="8395">
                  <c:v>158</c:v>
                </c:pt>
                <c:pt idx="8396">
                  <c:v>158</c:v>
                </c:pt>
                <c:pt idx="8397">
                  <c:v>158</c:v>
                </c:pt>
                <c:pt idx="8398">
                  <c:v>158</c:v>
                </c:pt>
                <c:pt idx="8399">
                  <c:v>158</c:v>
                </c:pt>
                <c:pt idx="8400">
                  <c:v>158</c:v>
                </c:pt>
                <c:pt idx="8401">
                  <c:v>158</c:v>
                </c:pt>
                <c:pt idx="8402">
                  <c:v>158</c:v>
                </c:pt>
                <c:pt idx="8403">
                  <c:v>158</c:v>
                </c:pt>
                <c:pt idx="8404">
                  <c:v>158</c:v>
                </c:pt>
                <c:pt idx="8405">
                  <c:v>158</c:v>
                </c:pt>
                <c:pt idx="8406">
                  <c:v>158</c:v>
                </c:pt>
                <c:pt idx="8407">
                  <c:v>158</c:v>
                </c:pt>
                <c:pt idx="8408">
                  <c:v>158</c:v>
                </c:pt>
                <c:pt idx="8409">
                  <c:v>158</c:v>
                </c:pt>
                <c:pt idx="8410">
                  <c:v>158</c:v>
                </c:pt>
                <c:pt idx="8411">
                  <c:v>158</c:v>
                </c:pt>
                <c:pt idx="8412">
                  <c:v>158</c:v>
                </c:pt>
                <c:pt idx="8413">
                  <c:v>158</c:v>
                </c:pt>
                <c:pt idx="8414">
                  <c:v>158</c:v>
                </c:pt>
                <c:pt idx="8415">
                  <c:v>158</c:v>
                </c:pt>
                <c:pt idx="8416">
                  <c:v>158</c:v>
                </c:pt>
                <c:pt idx="8417">
                  <c:v>158</c:v>
                </c:pt>
                <c:pt idx="8418">
                  <c:v>159</c:v>
                </c:pt>
                <c:pt idx="8419">
                  <c:v>159</c:v>
                </c:pt>
                <c:pt idx="8420">
                  <c:v>159</c:v>
                </c:pt>
                <c:pt idx="8421">
                  <c:v>159</c:v>
                </c:pt>
                <c:pt idx="8422">
                  <c:v>159</c:v>
                </c:pt>
                <c:pt idx="8423">
                  <c:v>159</c:v>
                </c:pt>
                <c:pt idx="8424">
                  <c:v>159</c:v>
                </c:pt>
                <c:pt idx="8425">
                  <c:v>159</c:v>
                </c:pt>
                <c:pt idx="8426">
                  <c:v>159</c:v>
                </c:pt>
                <c:pt idx="8427">
                  <c:v>159</c:v>
                </c:pt>
                <c:pt idx="8428">
                  <c:v>159</c:v>
                </c:pt>
                <c:pt idx="8429">
                  <c:v>159</c:v>
                </c:pt>
                <c:pt idx="8430">
                  <c:v>159</c:v>
                </c:pt>
                <c:pt idx="8431">
                  <c:v>159</c:v>
                </c:pt>
                <c:pt idx="8432">
                  <c:v>159</c:v>
                </c:pt>
                <c:pt idx="8433">
                  <c:v>159</c:v>
                </c:pt>
                <c:pt idx="8434">
                  <c:v>159</c:v>
                </c:pt>
                <c:pt idx="8435">
                  <c:v>159</c:v>
                </c:pt>
                <c:pt idx="8436">
                  <c:v>159</c:v>
                </c:pt>
                <c:pt idx="8437">
                  <c:v>159</c:v>
                </c:pt>
                <c:pt idx="8438">
                  <c:v>159</c:v>
                </c:pt>
                <c:pt idx="8439">
                  <c:v>159</c:v>
                </c:pt>
                <c:pt idx="8440">
                  <c:v>159</c:v>
                </c:pt>
                <c:pt idx="8441">
                  <c:v>159</c:v>
                </c:pt>
                <c:pt idx="8442">
                  <c:v>159</c:v>
                </c:pt>
                <c:pt idx="8443">
                  <c:v>159</c:v>
                </c:pt>
                <c:pt idx="8444">
                  <c:v>159</c:v>
                </c:pt>
                <c:pt idx="8445">
                  <c:v>159</c:v>
                </c:pt>
                <c:pt idx="8446">
                  <c:v>159</c:v>
                </c:pt>
                <c:pt idx="8447">
                  <c:v>159</c:v>
                </c:pt>
                <c:pt idx="8448">
                  <c:v>159</c:v>
                </c:pt>
                <c:pt idx="8449">
                  <c:v>159</c:v>
                </c:pt>
                <c:pt idx="8450">
                  <c:v>159</c:v>
                </c:pt>
                <c:pt idx="8451">
                  <c:v>159</c:v>
                </c:pt>
                <c:pt idx="8452">
                  <c:v>159</c:v>
                </c:pt>
                <c:pt idx="8453">
                  <c:v>159</c:v>
                </c:pt>
                <c:pt idx="8454">
                  <c:v>159</c:v>
                </c:pt>
                <c:pt idx="8455">
                  <c:v>159</c:v>
                </c:pt>
                <c:pt idx="8456">
                  <c:v>159</c:v>
                </c:pt>
                <c:pt idx="8457">
                  <c:v>159</c:v>
                </c:pt>
                <c:pt idx="8458">
                  <c:v>159</c:v>
                </c:pt>
                <c:pt idx="8459">
                  <c:v>159</c:v>
                </c:pt>
                <c:pt idx="8460">
                  <c:v>159</c:v>
                </c:pt>
                <c:pt idx="8461">
                  <c:v>159</c:v>
                </c:pt>
                <c:pt idx="8462">
                  <c:v>159</c:v>
                </c:pt>
                <c:pt idx="8463">
                  <c:v>159</c:v>
                </c:pt>
                <c:pt idx="8464">
                  <c:v>159</c:v>
                </c:pt>
                <c:pt idx="8465">
                  <c:v>159</c:v>
                </c:pt>
                <c:pt idx="8466">
                  <c:v>159</c:v>
                </c:pt>
                <c:pt idx="8467">
                  <c:v>159</c:v>
                </c:pt>
                <c:pt idx="8468">
                  <c:v>159</c:v>
                </c:pt>
                <c:pt idx="8469">
                  <c:v>159</c:v>
                </c:pt>
                <c:pt idx="8470">
                  <c:v>159</c:v>
                </c:pt>
                <c:pt idx="8471">
                  <c:v>159</c:v>
                </c:pt>
                <c:pt idx="8472">
                  <c:v>159</c:v>
                </c:pt>
                <c:pt idx="8473">
                  <c:v>159</c:v>
                </c:pt>
                <c:pt idx="8474">
                  <c:v>159</c:v>
                </c:pt>
                <c:pt idx="8475">
                  <c:v>159</c:v>
                </c:pt>
                <c:pt idx="8476">
                  <c:v>159</c:v>
                </c:pt>
                <c:pt idx="8477">
                  <c:v>159</c:v>
                </c:pt>
                <c:pt idx="8478">
                  <c:v>159</c:v>
                </c:pt>
                <c:pt idx="8479">
                  <c:v>159</c:v>
                </c:pt>
                <c:pt idx="8480">
                  <c:v>159</c:v>
                </c:pt>
                <c:pt idx="8481">
                  <c:v>159</c:v>
                </c:pt>
                <c:pt idx="8482">
                  <c:v>159</c:v>
                </c:pt>
                <c:pt idx="8483">
                  <c:v>159</c:v>
                </c:pt>
                <c:pt idx="8484">
                  <c:v>159</c:v>
                </c:pt>
                <c:pt idx="8485">
                  <c:v>159</c:v>
                </c:pt>
                <c:pt idx="8486">
                  <c:v>159</c:v>
                </c:pt>
                <c:pt idx="8487">
                  <c:v>159</c:v>
                </c:pt>
                <c:pt idx="8488">
                  <c:v>159</c:v>
                </c:pt>
                <c:pt idx="8489">
                  <c:v>159</c:v>
                </c:pt>
                <c:pt idx="8490">
                  <c:v>159</c:v>
                </c:pt>
                <c:pt idx="8491">
                  <c:v>159</c:v>
                </c:pt>
                <c:pt idx="8492">
                  <c:v>159</c:v>
                </c:pt>
                <c:pt idx="8493">
                  <c:v>159</c:v>
                </c:pt>
                <c:pt idx="8494">
                  <c:v>159</c:v>
                </c:pt>
                <c:pt idx="8495">
                  <c:v>159</c:v>
                </c:pt>
                <c:pt idx="8496">
                  <c:v>159</c:v>
                </c:pt>
                <c:pt idx="8497">
                  <c:v>159</c:v>
                </c:pt>
                <c:pt idx="8498">
                  <c:v>159</c:v>
                </c:pt>
                <c:pt idx="8499">
                  <c:v>159</c:v>
                </c:pt>
                <c:pt idx="8500">
                  <c:v>159</c:v>
                </c:pt>
                <c:pt idx="8501">
                  <c:v>159</c:v>
                </c:pt>
                <c:pt idx="8502">
                  <c:v>159</c:v>
                </c:pt>
                <c:pt idx="8503">
                  <c:v>159</c:v>
                </c:pt>
                <c:pt idx="8504">
                  <c:v>159</c:v>
                </c:pt>
                <c:pt idx="8505">
                  <c:v>159</c:v>
                </c:pt>
                <c:pt idx="8506">
                  <c:v>159</c:v>
                </c:pt>
                <c:pt idx="8507">
                  <c:v>159</c:v>
                </c:pt>
                <c:pt idx="8508">
                  <c:v>159</c:v>
                </c:pt>
                <c:pt idx="8509">
                  <c:v>159</c:v>
                </c:pt>
                <c:pt idx="8510">
                  <c:v>159</c:v>
                </c:pt>
                <c:pt idx="8511">
                  <c:v>159</c:v>
                </c:pt>
                <c:pt idx="8512">
                  <c:v>159</c:v>
                </c:pt>
                <c:pt idx="8513">
                  <c:v>159</c:v>
                </c:pt>
                <c:pt idx="8514">
                  <c:v>159</c:v>
                </c:pt>
                <c:pt idx="8515">
                  <c:v>159</c:v>
                </c:pt>
                <c:pt idx="8516">
                  <c:v>159</c:v>
                </c:pt>
                <c:pt idx="8517">
                  <c:v>159</c:v>
                </c:pt>
                <c:pt idx="8518">
                  <c:v>159</c:v>
                </c:pt>
                <c:pt idx="8519">
                  <c:v>159</c:v>
                </c:pt>
                <c:pt idx="8520">
                  <c:v>159</c:v>
                </c:pt>
                <c:pt idx="8521">
                  <c:v>159</c:v>
                </c:pt>
                <c:pt idx="8522">
                  <c:v>159</c:v>
                </c:pt>
                <c:pt idx="8523">
                  <c:v>159</c:v>
                </c:pt>
                <c:pt idx="8524">
                  <c:v>159</c:v>
                </c:pt>
                <c:pt idx="8525">
                  <c:v>159</c:v>
                </c:pt>
                <c:pt idx="8526">
                  <c:v>159</c:v>
                </c:pt>
                <c:pt idx="8527">
                  <c:v>159</c:v>
                </c:pt>
                <c:pt idx="8528">
                  <c:v>159</c:v>
                </c:pt>
                <c:pt idx="8529">
                  <c:v>159</c:v>
                </c:pt>
                <c:pt idx="8530">
                  <c:v>159</c:v>
                </c:pt>
                <c:pt idx="8531">
                  <c:v>159</c:v>
                </c:pt>
                <c:pt idx="8532">
                  <c:v>159</c:v>
                </c:pt>
                <c:pt idx="8533">
                  <c:v>159</c:v>
                </c:pt>
                <c:pt idx="8534">
                  <c:v>159</c:v>
                </c:pt>
                <c:pt idx="8535">
                  <c:v>159</c:v>
                </c:pt>
                <c:pt idx="8536">
                  <c:v>159</c:v>
                </c:pt>
                <c:pt idx="8537">
                  <c:v>159</c:v>
                </c:pt>
                <c:pt idx="8538">
                  <c:v>159</c:v>
                </c:pt>
                <c:pt idx="8539">
                  <c:v>159</c:v>
                </c:pt>
                <c:pt idx="8540">
                  <c:v>159</c:v>
                </c:pt>
                <c:pt idx="8541">
                  <c:v>159</c:v>
                </c:pt>
                <c:pt idx="8542">
                  <c:v>159</c:v>
                </c:pt>
                <c:pt idx="8543">
                  <c:v>159</c:v>
                </c:pt>
                <c:pt idx="8544">
                  <c:v>159</c:v>
                </c:pt>
                <c:pt idx="8545">
                  <c:v>159</c:v>
                </c:pt>
                <c:pt idx="8546">
                  <c:v>159</c:v>
                </c:pt>
                <c:pt idx="8547">
                  <c:v>159</c:v>
                </c:pt>
                <c:pt idx="8548">
                  <c:v>159</c:v>
                </c:pt>
                <c:pt idx="8549">
                  <c:v>159</c:v>
                </c:pt>
                <c:pt idx="8550">
                  <c:v>159</c:v>
                </c:pt>
                <c:pt idx="8551">
                  <c:v>159</c:v>
                </c:pt>
                <c:pt idx="8552">
                  <c:v>159</c:v>
                </c:pt>
                <c:pt idx="8553">
                  <c:v>160</c:v>
                </c:pt>
                <c:pt idx="8554">
                  <c:v>160</c:v>
                </c:pt>
                <c:pt idx="8555">
                  <c:v>160</c:v>
                </c:pt>
                <c:pt idx="8556">
                  <c:v>160</c:v>
                </c:pt>
                <c:pt idx="8557">
                  <c:v>160</c:v>
                </c:pt>
                <c:pt idx="8558">
                  <c:v>160</c:v>
                </c:pt>
                <c:pt idx="8559">
                  <c:v>161</c:v>
                </c:pt>
                <c:pt idx="8560">
                  <c:v>162</c:v>
                </c:pt>
                <c:pt idx="8561">
                  <c:v>163</c:v>
                </c:pt>
                <c:pt idx="8562">
                  <c:v>163</c:v>
                </c:pt>
                <c:pt idx="8563">
                  <c:v>163</c:v>
                </c:pt>
                <c:pt idx="8564">
                  <c:v>163</c:v>
                </c:pt>
                <c:pt idx="8565">
                  <c:v>163</c:v>
                </c:pt>
                <c:pt idx="8566">
                  <c:v>163</c:v>
                </c:pt>
                <c:pt idx="8567">
                  <c:v>163</c:v>
                </c:pt>
                <c:pt idx="8568">
                  <c:v>164</c:v>
                </c:pt>
                <c:pt idx="8569">
                  <c:v>164</c:v>
                </c:pt>
                <c:pt idx="8570">
                  <c:v>164</c:v>
                </c:pt>
                <c:pt idx="8571">
                  <c:v>164</c:v>
                </c:pt>
                <c:pt idx="8572">
                  <c:v>164</c:v>
                </c:pt>
                <c:pt idx="8573">
                  <c:v>164</c:v>
                </c:pt>
                <c:pt idx="8574">
                  <c:v>164</c:v>
                </c:pt>
                <c:pt idx="8575">
                  <c:v>164</c:v>
                </c:pt>
                <c:pt idx="8576">
                  <c:v>164</c:v>
                </c:pt>
                <c:pt idx="8577">
                  <c:v>164</c:v>
                </c:pt>
                <c:pt idx="8578">
                  <c:v>164</c:v>
                </c:pt>
                <c:pt idx="8579">
                  <c:v>164</c:v>
                </c:pt>
                <c:pt idx="8580">
                  <c:v>164</c:v>
                </c:pt>
                <c:pt idx="8581">
                  <c:v>164</c:v>
                </c:pt>
                <c:pt idx="8582">
                  <c:v>164</c:v>
                </c:pt>
                <c:pt idx="8583">
                  <c:v>164</c:v>
                </c:pt>
                <c:pt idx="8584">
                  <c:v>164</c:v>
                </c:pt>
                <c:pt idx="8585">
                  <c:v>164</c:v>
                </c:pt>
                <c:pt idx="8586">
                  <c:v>164</c:v>
                </c:pt>
                <c:pt idx="8587">
                  <c:v>164</c:v>
                </c:pt>
                <c:pt idx="8588">
                  <c:v>164</c:v>
                </c:pt>
                <c:pt idx="8589">
                  <c:v>164</c:v>
                </c:pt>
                <c:pt idx="8590">
                  <c:v>164</c:v>
                </c:pt>
                <c:pt idx="8591">
                  <c:v>164</c:v>
                </c:pt>
                <c:pt idx="8592">
                  <c:v>164</c:v>
                </c:pt>
                <c:pt idx="8593">
                  <c:v>164</c:v>
                </c:pt>
                <c:pt idx="8594">
                  <c:v>164</c:v>
                </c:pt>
                <c:pt idx="8595">
                  <c:v>164</c:v>
                </c:pt>
                <c:pt idx="8596">
                  <c:v>164</c:v>
                </c:pt>
                <c:pt idx="8597">
                  <c:v>164</c:v>
                </c:pt>
                <c:pt idx="8598">
                  <c:v>164</c:v>
                </c:pt>
                <c:pt idx="8599">
                  <c:v>164</c:v>
                </c:pt>
                <c:pt idx="8600">
                  <c:v>164</c:v>
                </c:pt>
                <c:pt idx="8601">
                  <c:v>164</c:v>
                </c:pt>
                <c:pt idx="8602">
                  <c:v>164</c:v>
                </c:pt>
                <c:pt idx="8603">
                  <c:v>164</c:v>
                </c:pt>
                <c:pt idx="8604">
                  <c:v>164</c:v>
                </c:pt>
                <c:pt idx="8605">
                  <c:v>164</c:v>
                </c:pt>
                <c:pt idx="8606">
                  <c:v>164</c:v>
                </c:pt>
                <c:pt idx="8607">
                  <c:v>164</c:v>
                </c:pt>
                <c:pt idx="8608">
                  <c:v>164</c:v>
                </c:pt>
                <c:pt idx="8609">
                  <c:v>164</c:v>
                </c:pt>
                <c:pt idx="8610">
                  <c:v>164</c:v>
                </c:pt>
                <c:pt idx="8611">
                  <c:v>164</c:v>
                </c:pt>
                <c:pt idx="8612">
                  <c:v>164</c:v>
                </c:pt>
                <c:pt idx="8613">
                  <c:v>164</c:v>
                </c:pt>
                <c:pt idx="8614">
                  <c:v>164</c:v>
                </c:pt>
                <c:pt idx="8615">
                  <c:v>164</c:v>
                </c:pt>
                <c:pt idx="8616">
                  <c:v>164</c:v>
                </c:pt>
                <c:pt idx="8617">
                  <c:v>164</c:v>
                </c:pt>
                <c:pt idx="8618">
                  <c:v>164</c:v>
                </c:pt>
                <c:pt idx="8619">
                  <c:v>164</c:v>
                </c:pt>
                <c:pt idx="8620">
                  <c:v>164</c:v>
                </c:pt>
                <c:pt idx="8621">
                  <c:v>164</c:v>
                </c:pt>
                <c:pt idx="8622">
                  <c:v>164</c:v>
                </c:pt>
                <c:pt idx="8623">
                  <c:v>164</c:v>
                </c:pt>
                <c:pt idx="8624">
                  <c:v>164</c:v>
                </c:pt>
                <c:pt idx="8625">
                  <c:v>164</c:v>
                </c:pt>
                <c:pt idx="8626">
                  <c:v>164</c:v>
                </c:pt>
                <c:pt idx="8627">
                  <c:v>164</c:v>
                </c:pt>
                <c:pt idx="8628">
                  <c:v>164</c:v>
                </c:pt>
                <c:pt idx="8629">
                  <c:v>164</c:v>
                </c:pt>
                <c:pt idx="8630">
                  <c:v>164</c:v>
                </c:pt>
                <c:pt idx="8631">
                  <c:v>164</c:v>
                </c:pt>
                <c:pt idx="8632">
                  <c:v>164</c:v>
                </c:pt>
                <c:pt idx="8633">
                  <c:v>164</c:v>
                </c:pt>
                <c:pt idx="8634">
                  <c:v>164</c:v>
                </c:pt>
                <c:pt idx="8635">
                  <c:v>164</c:v>
                </c:pt>
                <c:pt idx="8636">
                  <c:v>164</c:v>
                </c:pt>
                <c:pt idx="8637">
                  <c:v>164</c:v>
                </c:pt>
                <c:pt idx="8638">
                  <c:v>164</c:v>
                </c:pt>
                <c:pt idx="8639">
                  <c:v>164</c:v>
                </c:pt>
                <c:pt idx="8640">
                  <c:v>164</c:v>
                </c:pt>
                <c:pt idx="8641">
                  <c:v>164</c:v>
                </c:pt>
                <c:pt idx="8642">
                  <c:v>164</c:v>
                </c:pt>
                <c:pt idx="8643">
                  <c:v>164</c:v>
                </c:pt>
                <c:pt idx="8644">
                  <c:v>164</c:v>
                </c:pt>
                <c:pt idx="8645">
                  <c:v>164</c:v>
                </c:pt>
                <c:pt idx="8646">
                  <c:v>164</c:v>
                </c:pt>
                <c:pt idx="8647">
                  <c:v>164</c:v>
                </c:pt>
                <c:pt idx="8648">
                  <c:v>164</c:v>
                </c:pt>
                <c:pt idx="8649">
                  <c:v>164</c:v>
                </c:pt>
                <c:pt idx="8650">
                  <c:v>164</c:v>
                </c:pt>
                <c:pt idx="8651">
                  <c:v>164</c:v>
                </c:pt>
                <c:pt idx="8652">
                  <c:v>164</c:v>
                </c:pt>
                <c:pt idx="8653">
                  <c:v>164</c:v>
                </c:pt>
                <c:pt idx="8654">
                  <c:v>164</c:v>
                </c:pt>
                <c:pt idx="8655">
                  <c:v>164</c:v>
                </c:pt>
                <c:pt idx="8656">
                  <c:v>164</c:v>
                </c:pt>
                <c:pt idx="8657">
                  <c:v>164</c:v>
                </c:pt>
                <c:pt idx="8658">
                  <c:v>164</c:v>
                </c:pt>
                <c:pt idx="8659">
                  <c:v>164</c:v>
                </c:pt>
                <c:pt idx="8660">
                  <c:v>164</c:v>
                </c:pt>
                <c:pt idx="8661">
                  <c:v>164</c:v>
                </c:pt>
                <c:pt idx="8662">
                  <c:v>164</c:v>
                </c:pt>
                <c:pt idx="8663">
                  <c:v>165</c:v>
                </c:pt>
                <c:pt idx="8664">
                  <c:v>165</c:v>
                </c:pt>
                <c:pt idx="8665">
                  <c:v>165</c:v>
                </c:pt>
                <c:pt idx="8666">
                  <c:v>165</c:v>
                </c:pt>
                <c:pt idx="8667">
                  <c:v>165</c:v>
                </c:pt>
                <c:pt idx="8668">
                  <c:v>165</c:v>
                </c:pt>
                <c:pt idx="8669">
                  <c:v>165</c:v>
                </c:pt>
                <c:pt idx="8670">
                  <c:v>165</c:v>
                </c:pt>
                <c:pt idx="8671">
                  <c:v>165</c:v>
                </c:pt>
                <c:pt idx="8672">
                  <c:v>165</c:v>
                </c:pt>
                <c:pt idx="8673">
                  <c:v>165</c:v>
                </c:pt>
                <c:pt idx="8674">
                  <c:v>165</c:v>
                </c:pt>
                <c:pt idx="8675">
                  <c:v>165</c:v>
                </c:pt>
                <c:pt idx="8676">
                  <c:v>165</c:v>
                </c:pt>
                <c:pt idx="8677">
                  <c:v>165</c:v>
                </c:pt>
                <c:pt idx="8678">
                  <c:v>165</c:v>
                </c:pt>
                <c:pt idx="8679">
                  <c:v>165</c:v>
                </c:pt>
                <c:pt idx="8680">
                  <c:v>165</c:v>
                </c:pt>
                <c:pt idx="8681">
                  <c:v>165</c:v>
                </c:pt>
                <c:pt idx="8682">
                  <c:v>165</c:v>
                </c:pt>
                <c:pt idx="8683">
                  <c:v>165</c:v>
                </c:pt>
                <c:pt idx="8684">
                  <c:v>165</c:v>
                </c:pt>
                <c:pt idx="8685">
                  <c:v>165</c:v>
                </c:pt>
                <c:pt idx="8686">
                  <c:v>165</c:v>
                </c:pt>
                <c:pt idx="8687">
                  <c:v>165</c:v>
                </c:pt>
                <c:pt idx="8688">
                  <c:v>165</c:v>
                </c:pt>
                <c:pt idx="8689">
                  <c:v>165</c:v>
                </c:pt>
                <c:pt idx="8690">
                  <c:v>165</c:v>
                </c:pt>
                <c:pt idx="8691">
                  <c:v>165</c:v>
                </c:pt>
                <c:pt idx="8692">
                  <c:v>165</c:v>
                </c:pt>
                <c:pt idx="8693">
                  <c:v>165</c:v>
                </c:pt>
                <c:pt idx="8694">
                  <c:v>165</c:v>
                </c:pt>
                <c:pt idx="8695">
                  <c:v>165</c:v>
                </c:pt>
                <c:pt idx="8696">
                  <c:v>165</c:v>
                </c:pt>
                <c:pt idx="8697">
                  <c:v>165</c:v>
                </c:pt>
                <c:pt idx="8698">
                  <c:v>165</c:v>
                </c:pt>
                <c:pt idx="8699">
                  <c:v>165</c:v>
                </c:pt>
                <c:pt idx="8700">
                  <c:v>165</c:v>
                </c:pt>
                <c:pt idx="8701">
                  <c:v>165</c:v>
                </c:pt>
                <c:pt idx="8702">
                  <c:v>165</c:v>
                </c:pt>
                <c:pt idx="8703">
                  <c:v>165</c:v>
                </c:pt>
                <c:pt idx="8704">
                  <c:v>165</c:v>
                </c:pt>
                <c:pt idx="8705">
                  <c:v>165</c:v>
                </c:pt>
                <c:pt idx="8706">
                  <c:v>165</c:v>
                </c:pt>
                <c:pt idx="8707">
                  <c:v>165</c:v>
                </c:pt>
                <c:pt idx="8708">
                  <c:v>165</c:v>
                </c:pt>
                <c:pt idx="8709">
                  <c:v>165</c:v>
                </c:pt>
                <c:pt idx="8710">
                  <c:v>165</c:v>
                </c:pt>
                <c:pt idx="8711">
                  <c:v>165</c:v>
                </c:pt>
                <c:pt idx="8712">
                  <c:v>165</c:v>
                </c:pt>
                <c:pt idx="8713">
                  <c:v>165</c:v>
                </c:pt>
                <c:pt idx="8714">
                  <c:v>165</c:v>
                </c:pt>
                <c:pt idx="8715">
                  <c:v>165</c:v>
                </c:pt>
                <c:pt idx="8716">
                  <c:v>165</c:v>
                </c:pt>
                <c:pt idx="8717">
                  <c:v>165</c:v>
                </c:pt>
                <c:pt idx="8718">
                  <c:v>165</c:v>
                </c:pt>
                <c:pt idx="8719">
                  <c:v>165</c:v>
                </c:pt>
                <c:pt idx="8720">
                  <c:v>165</c:v>
                </c:pt>
                <c:pt idx="8721">
                  <c:v>165</c:v>
                </c:pt>
                <c:pt idx="8722">
                  <c:v>165</c:v>
                </c:pt>
                <c:pt idx="8723">
                  <c:v>165</c:v>
                </c:pt>
                <c:pt idx="8724">
                  <c:v>165</c:v>
                </c:pt>
                <c:pt idx="8725">
                  <c:v>165</c:v>
                </c:pt>
                <c:pt idx="8726">
                  <c:v>165</c:v>
                </c:pt>
                <c:pt idx="8727">
                  <c:v>165</c:v>
                </c:pt>
                <c:pt idx="8728">
                  <c:v>165</c:v>
                </c:pt>
                <c:pt idx="8729">
                  <c:v>165</c:v>
                </c:pt>
                <c:pt idx="8730">
                  <c:v>165</c:v>
                </c:pt>
                <c:pt idx="8731">
                  <c:v>165</c:v>
                </c:pt>
                <c:pt idx="8732">
                  <c:v>165</c:v>
                </c:pt>
                <c:pt idx="8733">
                  <c:v>165</c:v>
                </c:pt>
                <c:pt idx="8734">
                  <c:v>165</c:v>
                </c:pt>
                <c:pt idx="8735">
                  <c:v>165</c:v>
                </c:pt>
                <c:pt idx="8736">
                  <c:v>165</c:v>
                </c:pt>
                <c:pt idx="8737">
                  <c:v>165</c:v>
                </c:pt>
                <c:pt idx="8738">
                  <c:v>165</c:v>
                </c:pt>
                <c:pt idx="8739">
                  <c:v>165</c:v>
                </c:pt>
                <c:pt idx="8740">
                  <c:v>165</c:v>
                </c:pt>
                <c:pt idx="8741">
                  <c:v>165</c:v>
                </c:pt>
                <c:pt idx="8742">
                  <c:v>165</c:v>
                </c:pt>
                <c:pt idx="8743">
                  <c:v>166</c:v>
                </c:pt>
                <c:pt idx="8744">
                  <c:v>166</c:v>
                </c:pt>
                <c:pt idx="8745">
                  <c:v>167</c:v>
                </c:pt>
                <c:pt idx="8746">
                  <c:v>167</c:v>
                </c:pt>
                <c:pt idx="8747">
                  <c:v>167</c:v>
                </c:pt>
                <c:pt idx="8748">
                  <c:v>167</c:v>
                </c:pt>
                <c:pt idx="8749">
                  <c:v>167</c:v>
                </c:pt>
                <c:pt idx="8750">
                  <c:v>167</c:v>
                </c:pt>
                <c:pt idx="8751">
                  <c:v>167</c:v>
                </c:pt>
                <c:pt idx="8752">
                  <c:v>167</c:v>
                </c:pt>
                <c:pt idx="8753">
                  <c:v>167</c:v>
                </c:pt>
                <c:pt idx="8754">
                  <c:v>167</c:v>
                </c:pt>
                <c:pt idx="8755">
                  <c:v>167</c:v>
                </c:pt>
                <c:pt idx="8756">
                  <c:v>167</c:v>
                </c:pt>
                <c:pt idx="8757">
                  <c:v>167</c:v>
                </c:pt>
                <c:pt idx="8758">
                  <c:v>167</c:v>
                </c:pt>
                <c:pt idx="8759">
                  <c:v>167</c:v>
                </c:pt>
                <c:pt idx="8760">
                  <c:v>167</c:v>
                </c:pt>
                <c:pt idx="8761">
                  <c:v>167</c:v>
                </c:pt>
                <c:pt idx="8762">
                  <c:v>167</c:v>
                </c:pt>
                <c:pt idx="8763">
                  <c:v>167</c:v>
                </c:pt>
                <c:pt idx="8764">
                  <c:v>167</c:v>
                </c:pt>
                <c:pt idx="8765">
                  <c:v>167</c:v>
                </c:pt>
                <c:pt idx="8766">
                  <c:v>167</c:v>
                </c:pt>
                <c:pt idx="8767">
                  <c:v>167</c:v>
                </c:pt>
                <c:pt idx="8768">
                  <c:v>167</c:v>
                </c:pt>
                <c:pt idx="8769">
                  <c:v>167</c:v>
                </c:pt>
                <c:pt idx="8770">
                  <c:v>167</c:v>
                </c:pt>
                <c:pt idx="8771">
                  <c:v>167</c:v>
                </c:pt>
                <c:pt idx="8772">
                  <c:v>167</c:v>
                </c:pt>
                <c:pt idx="8773">
                  <c:v>167</c:v>
                </c:pt>
                <c:pt idx="8774">
                  <c:v>167</c:v>
                </c:pt>
                <c:pt idx="8775">
                  <c:v>167</c:v>
                </c:pt>
                <c:pt idx="8776">
                  <c:v>167</c:v>
                </c:pt>
                <c:pt idx="8777">
                  <c:v>167</c:v>
                </c:pt>
                <c:pt idx="8778">
                  <c:v>167</c:v>
                </c:pt>
                <c:pt idx="8779">
                  <c:v>167</c:v>
                </c:pt>
                <c:pt idx="8780">
                  <c:v>167</c:v>
                </c:pt>
                <c:pt idx="8781">
                  <c:v>167</c:v>
                </c:pt>
                <c:pt idx="8782">
                  <c:v>167</c:v>
                </c:pt>
                <c:pt idx="8783">
                  <c:v>167</c:v>
                </c:pt>
                <c:pt idx="8784">
                  <c:v>167</c:v>
                </c:pt>
                <c:pt idx="8785">
                  <c:v>167</c:v>
                </c:pt>
                <c:pt idx="8786">
                  <c:v>167</c:v>
                </c:pt>
                <c:pt idx="8787">
                  <c:v>167</c:v>
                </c:pt>
                <c:pt idx="8788">
                  <c:v>167</c:v>
                </c:pt>
                <c:pt idx="8789">
                  <c:v>167</c:v>
                </c:pt>
                <c:pt idx="8790">
                  <c:v>167</c:v>
                </c:pt>
                <c:pt idx="8791">
                  <c:v>167</c:v>
                </c:pt>
                <c:pt idx="8792">
                  <c:v>167</c:v>
                </c:pt>
                <c:pt idx="8793">
                  <c:v>167</c:v>
                </c:pt>
                <c:pt idx="8794">
                  <c:v>167</c:v>
                </c:pt>
                <c:pt idx="8795">
                  <c:v>167</c:v>
                </c:pt>
                <c:pt idx="8796">
                  <c:v>167</c:v>
                </c:pt>
                <c:pt idx="8797">
                  <c:v>167</c:v>
                </c:pt>
                <c:pt idx="8798">
                  <c:v>167</c:v>
                </c:pt>
                <c:pt idx="8799">
                  <c:v>167</c:v>
                </c:pt>
                <c:pt idx="8800">
                  <c:v>167</c:v>
                </c:pt>
                <c:pt idx="8801">
                  <c:v>167</c:v>
                </c:pt>
                <c:pt idx="8802">
                  <c:v>167</c:v>
                </c:pt>
                <c:pt idx="8803">
                  <c:v>167</c:v>
                </c:pt>
                <c:pt idx="8804">
                  <c:v>167</c:v>
                </c:pt>
                <c:pt idx="8805">
                  <c:v>167</c:v>
                </c:pt>
                <c:pt idx="8806">
                  <c:v>167</c:v>
                </c:pt>
                <c:pt idx="8807">
                  <c:v>167</c:v>
                </c:pt>
                <c:pt idx="8808">
                  <c:v>167</c:v>
                </c:pt>
                <c:pt idx="8809">
                  <c:v>167</c:v>
                </c:pt>
                <c:pt idx="8810">
                  <c:v>167</c:v>
                </c:pt>
                <c:pt idx="8811">
                  <c:v>167</c:v>
                </c:pt>
                <c:pt idx="8812">
                  <c:v>167</c:v>
                </c:pt>
                <c:pt idx="8813">
                  <c:v>167</c:v>
                </c:pt>
                <c:pt idx="8814">
                  <c:v>167</c:v>
                </c:pt>
                <c:pt idx="8815">
                  <c:v>167</c:v>
                </c:pt>
                <c:pt idx="8816">
                  <c:v>167</c:v>
                </c:pt>
                <c:pt idx="8817">
                  <c:v>167</c:v>
                </c:pt>
                <c:pt idx="8818">
                  <c:v>167</c:v>
                </c:pt>
                <c:pt idx="8819">
                  <c:v>167</c:v>
                </c:pt>
                <c:pt idx="8820">
                  <c:v>167</c:v>
                </c:pt>
                <c:pt idx="8821">
                  <c:v>167</c:v>
                </c:pt>
                <c:pt idx="8822">
                  <c:v>167</c:v>
                </c:pt>
                <c:pt idx="8823">
                  <c:v>167</c:v>
                </c:pt>
                <c:pt idx="8824">
                  <c:v>167</c:v>
                </c:pt>
                <c:pt idx="8825">
                  <c:v>167</c:v>
                </c:pt>
                <c:pt idx="8826">
                  <c:v>167</c:v>
                </c:pt>
                <c:pt idx="8827">
                  <c:v>167</c:v>
                </c:pt>
                <c:pt idx="8828">
                  <c:v>167</c:v>
                </c:pt>
                <c:pt idx="8829">
                  <c:v>167</c:v>
                </c:pt>
                <c:pt idx="8830">
                  <c:v>167</c:v>
                </c:pt>
                <c:pt idx="8831">
                  <c:v>167</c:v>
                </c:pt>
                <c:pt idx="8832">
                  <c:v>167</c:v>
                </c:pt>
                <c:pt idx="8833">
                  <c:v>167</c:v>
                </c:pt>
                <c:pt idx="8834">
                  <c:v>167</c:v>
                </c:pt>
                <c:pt idx="8835">
                  <c:v>167</c:v>
                </c:pt>
                <c:pt idx="8836">
                  <c:v>167</c:v>
                </c:pt>
                <c:pt idx="8837">
                  <c:v>167</c:v>
                </c:pt>
                <c:pt idx="8838">
                  <c:v>167</c:v>
                </c:pt>
                <c:pt idx="8839">
                  <c:v>167</c:v>
                </c:pt>
                <c:pt idx="8840">
                  <c:v>167</c:v>
                </c:pt>
                <c:pt idx="8841">
                  <c:v>167</c:v>
                </c:pt>
                <c:pt idx="8842">
                  <c:v>167</c:v>
                </c:pt>
                <c:pt idx="8843">
                  <c:v>167</c:v>
                </c:pt>
                <c:pt idx="8844">
                  <c:v>167</c:v>
                </c:pt>
                <c:pt idx="8845">
                  <c:v>167</c:v>
                </c:pt>
                <c:pt idx="8846">
                  <c:v>167</c:v>
                </c:pt>
                <c:pt idx="8847">
                  <c:v>167</c:v>
                </c:pt>
                <c:pt idx="8848">
                  <c:v>167</c:v>
                </c:pt>
                <c:pt idx="8849">
                  <c:v>167</c:v>
                </c:pt>
                <c:pt idx="8850">
                  <c:v>167</c:v>
                </c:pt>
                <c:pt idx="8851">
                  <c:v>167</c:v>
                </c:pt>
                <c:pt idx="8852">
                  <c:v>167</c:v>
                </c:pt>
                <c:pt idx="8853">
                  <c:v>167</c:v>
                </c:pt>
                <c:pt idx="8854">
                  <c:v>167</c:v>
                </c:pt>
                <c:pt idx="8855">
                  <c:v>167</c:v>
                </c:pt>
                <c:pt idx="8856">
                  <c:v>167</c:v>
                </c:pt>
                <c:pt idx="8857">
                  <c:v>167</c:v>
                </c:pt>
                <c:pt idx="8858">
                  <c:v>167</c:v>
                </c:pt>
                <c:pt idx="8859">
                  <c:v>167</c:v>
                </c:pt>
                <c:pt idx="8860">
                  <c:v>167</c:v>
                </c:pt>
                <c:pt idx="8861">
                  <c:v>167</c:v>
                </c:pt>
                <c:pt idx="8862">
                  <c:v>167</c:v>
                </c:pt>
                <c:pt idx="8863">
                  <c:v>167</c:v>
                </c:pt>
                <c:pt idx="8864">
                  <c:v>167</c:v>
                </c:pt>
                <c:pt idx="8865">
                  <c:v>167</c:v>
                </c:pt>
                <c:pt idx="8866">
                  <c:v>167</c:v>
                </c:pt>
                <c:pt idx="8867">
                  <c:v>167</c:v>
                </c:pt>
                <c:pt idx="8868">
                  <c:v>167</c:v>
                </c:pt>
                <c:pt idx="8869">
                  <c:v>167</c:v>
                </c:pt>
                <c:pt idx="8870">
                  <c:v>167</c:v>
                </c:pt>
                <c:pt idx="8871">
                  <c:v>167</c:v>
                </c:pt>
                <c:pt idx="8872">
                  <c:v>167</c:v>
                </c:pt>
                <c:pt idx="8873">
                  <c:v>167</c:v>
                </c:pt>
                <c:pt idx="8874">
                  <c:v>167</c:v>
                </c:pt>
                <c:pt idx="8875">
                  <c:v>167</c:v>
                </c:pt>
                <c:pt idx="8876">
                  <c:v>167</c:v>
                </c:pt>
                <c:pt idx="8877">
                  <c:v>167</c:v>
                </c:pt>
                <c:pt idx="8878">
                  <c:v>167</c:v>
                </c:pt>
                <c:pt idx="8879">
                  <c:v>167</c:v>
                </c:pt>
                <c:pt idx="8880">
                  <c:v>167</c:v>
                </c:pt>
                <c:pt idx="8881">
                  <c:v>167</c:v>
                </c:pt>
                <c:pt idx="8882">
                  <c:v>167</c:v>
                </c:pt>
                <c:pt idx="8883">
                  <c:v>167</c:v>
                </c:pt>
                <c:pt idx="8884">
                  <c:v>167</c:v>
                </c:pt>
                <c:pt idx="8885">
                  <c:v>167</c:v>
                </c:pt>
                <c:pt idx="8886">
                  <c:v>167</c:v>
                </c:pt>
                <c:pt idx="8887">
                  <c:v>167</c:v>
                </c:pt>
                <c:pt idx="8888">
                  <c:v>167</c:v>
                </c:pt>
                <c:pt idx="8889">
                  <c:v>167</c:v>
                </c:pt>
                <c:pt idx="8890">
                  <c:v>167</c:v>
                </c:pt>
                <c:pt idx="8891">
                  <c:v>167</c:v>
                </c:pt>
                <c:pt idx="8892">
                  <c:v>167</c:v>
                </c:pt>
                <c:pt idx="8893">
                  <c:v>167</c:v>
                </c:pt>
                <c:pt idx="8894">
                  <c:v>167</c:v>
                </c:pt>
                <c:pt idx="8895">
                  <c:v>167</c:v>
                </c:pt>
                <c:pt idx="8896">
                  <c:v>167</c:v>
                </c:pt>
                <c:pt idx="8897">
                  <c:v>167</c:v>
                </c:pt>
                <c:pt idx="8898">
                  <c:v>167</c:v>
                </c:pt>
                <c:pt idx="8899">
                  <c:v>167</c:v>
                </c:pt>
                <c:pt idx="8900">
                  <c:v>167</c:v>
                </c:pt>
                <c:pt idx="8901">
                  <c:v>167</c:v>
                </c:pt>
                <c:pt idx="8902">
                  <c:v>167</c:v>
                </c:pt>
                <c:pt idx="8903">
                  <c:v>167</c:v>
                </c:pt>
                <c:pt idx="8904">
                  <c:v>167</c:v>
                </c:pt>
                <c:pt idx="8905">
                  <c:v>167</c:v>
                </c:pt>
                <c:pt idx="8906">
                  <c:v>167</c:v>
                </c:pt>
                <c:pt idx="8907">
                  <c:v>167</c:v>
                </c:pt>
                <c:pt idx="8908">
                  <c:v>167</c:v>
                </c:pt>
                <c:pt idx="8909">
                  <c:v>167</c:v>
                </c:pt>
                <c:pt idx="8910">
                  <c:v>167</c:v>
                </c:pt>
                <c:pt idx="8911">
                  <c:v>167</c:v>
                </c:pt>
                <c:pt idx="8912">
                  <c:v>167</c:v>
                </c:pt>
                <c:pt idx="8913">
                  <c:v>167</c:v>
                </c:pt>
                <c:pt idx="8914">
                  <c:v>167</c:v>
                </c:pt>
                <c:pt idx="8915">
                  <c:v>167</c:v>
                </c:pt>
                <c:pt idx="8916">
                  <c:v>167</c:v>
                </c:pt>
                <c:pt idx="8917">
                  <c:v>167</c:v>
                </c:pt>
                <c:pt idx="8918">
                  <c:v>167</c:v>
                </c:pt>
                <c:pt idx="8919">
                  <c:v>167</c:v>
                </c:pt>
                <c:pt idx="8920">
                  <c:v>167</c:v>
                </c:pt>
                <c:pt idx="8921">
                  <c:v>167</c:v>
                </c:pt>
                <c:pt idx="8922">
                  <c:v>167</c:v>
                </c:pt>
                <c:pt idx="8923">
                  <c:v>167</c:v>
                </c:pt>
                <c:pt idx="8924">
                  <c:v>167</c:v>
                </c:pt>
                <c:pt idx="8925">
                  <c:v>167</c:v>
                </c:pt>
                <c:pt idx="8926">
                  <c:v>167</c:v>
                </c:pt>
                <c:pt idx="8927">
                  <c:v>167</c:v>
                </c:pt>
                <c:pt idx="8928">
                  <c:v>167</c:v>
                </c:pt>
                <c:pt idx="8929">
                  <c:v>167</c:v>
                </c:pt>
                <c:pt idx="8930">
                  <c:v>167</c:v>
                </c:pt>
                <c:pt idx="8931">
                  <c:v>167</c:v>
                </c:pt>
                <c:pt idx="8932">
                  <c:v>167</c:v>
                </c:pt>
                <c:pt idx="8933">
                  <c:v>167</c:v>
                </c:pt>
                <c:pt idx="8934">
                  <c:v>167</c:v>
                </c:pt>
                <c:pt idx="8935">
                  <c:v>167</c:v>
                </c:pt>
                <c:pt idx="8936">
                  <c:v>167</c:v>
                </c:pt>
                <c:pt idx="8937">
                  <c:v>167</c:v>
                </c:pt>
                <c:pt idx="8938">
                  <c:v>167</c:v>
                </c:pt>
                <c:pt idx="8939">
                  <c:v>167</c:v>
                </c:pt>
                <c:pt idx="8940">
                  <c:v>167</c:v>
                </c:pt>
                <c:pt idx="8941">
                  <c:v>167</c:v>
                </c:pt>
                <c:pt idx="8942">
                  <c:v>167</c:v>
                </c:pt>
                <c:pt idx="8943">
                  <c:v>167</c:v>
                </c:pt>
                <c:pt idx="8944">
                  <c:v>167</c:v>
                </c:pt>
                <c:pt idx="8945">
                  <c:v>167</c:v>
                </c:pt>
                <c:pt idx="8946">
                  <c:v>167</c:v>
                </c:pt>
                <c:pt idx="8947">
                  <c:v>167</c:v>
                </c:pt>
                <c:pt idx="8948">
                  <c:v>167</c:v>
                </c:pt>
                <c:pt idx="8949">
                  <c:v>167</c:v>
                </c:pt>
                <c:pt idx="8950">
                  <c:v>167</c:v>
                </c:pt>
                <c:pt idx="8951">
                  <c:v>167</c:v>
                </c:pt>
                <c:pt idx="8952">
                  <c:v>167</c:v>
                </c:pt>
                <c:pt idx="8953">
                  <c:v>167</c:v>
                </c:pt>
                <c:pt idx="8954">
                  <c:v>167</c:v>
                </c:pt>
                <c:pt idx="8955">
                  <c:v>167</c:v>
                </c:pt>
                <c:pt idx="8956">
                  <c:v>167</c:v>
                </c:pt>
                <c:pt idx="8957">
                  <c:v>167</c:v>
                </c:pt>
                <c:pt idx="8958">
                  <c:v>167</c:v>
                </c:pt>
                <c:pt idx="8959">
                  <c:v>167</c:v>
                </c:pt>
                <c:pt idx="8960">
                  <c:v>167</c:v>
                </c:pt>
                <c:pt idx="8961">
                  <c:v>167</c:v>
                </c:pt>
                <c:pt idx="8962">
                  <c:v>167</c:v>
                </c:pt>
                <c:pt idx="8963">
                  <c:v>168</c:v>
                </c:pt>
                <c:pt idx="8964">
                  <c:v>168</c:v>
                </c:pt>
                <c:pt idx="8965">
                  <c:v>168</c:v>
                </c:pt>
                <c:pt idx="8966">
                  <c:v>168</c:v>
                </c:pt>
                <c:pt idx="8967">
                  <c:v>168</c:v>
                </c:pt>
                <c:pt idx="8968">
                  <c:v>168</c:v>
                </c:pt>
                <c:pt idx="8969">
                  <c:v>168</c:v>
                </c:pt>
                <c:pt idx="8970">
                  <c:v>168</c:v>
                </c:pt>
                <c:pt idx="8971">
                  <c:v>168</c:v>
                </c:pt>
                <c:pt idx="8972">
                  <c:v>168</c:v>
                </c:pt>
                <c:pt idx="8973">
                  <c:v>168</c:v>
                </c:pt>
                <c:pt idx="8974">
                  <c:v>168</c:v>
                </c:pt>
                <c:pt idx="8975">
                  <c:v>168</c:v>
                </c:pt>
                <c:pt idx="8976">
                  <c:v>168</c:v>
                </c:pt>
                <c:pt idx="8977">
                  <c:v>168</c:v>
                </c:pt>
                <c:pt idx="8978">
                  <c:v>168</c:v>
                </c:pt>
                <c:pt idx="8979">
                  <c:v>168</c:v>
                </c:pt>
                <c:pt idx="8980">
                  <c:v>168</c:v>
                </c:pt>
                <c:pt idx="8981">
                  <c:v>168</c:v>
                </c:pt>
                <c:pt idx="8982">
                  <c:v>168</c:v>
                </c:pt>
                <c:pt idx="8983">
                  <c:v>168</c:v>
                </c:pt>
                <c:pt idx="8984">
                  <c:v>168</c:v>
                </c:pt>
                <c:pt idx="8985">
                  <c:v>168</c:v>
                </c:pt>
                <c:pt idx="8986">
                  <c:v>168</c:v>
                </c:pt>
                <c:pt idx="8987">
                  <c:v>168</c:v>
                </c:pt>
                <c:pt idx="8988">
                  <c:v>168</c:v>
                </c:pt>
                <c:pt idx="8989">
                  <c:v>168</c:v>
                </c:pt>
                <c:pt idx="8990">
                  <c:v>168</c:v>
                </c:pt>
                <c:pt idx="8991">
                  <c:v>168</c:v>
                </c:pt>
                <c:pt idx="8992">
                  <c:v>168</c:v>
                </c:pt>
                <c:pt idx="8993">
                  <c:v>168</c:v>
                </c:pt>
                <c:pt idx="8994">
                  <c:v>168</c:v>
                </c:pt>
                <c:pt idx="8995">
                  <c:v>168</c:v>
                </c:pt>
                <c:pt idx="8996">
                  <c:v>168</c:v>
                </c:pt>
                <c:pt idx="8997">
                  <c:v>168</c:v>
                </c:pt>
                <c:pt idx="8998">
                  <c:v>168</c:v>
                </c:pt>
                <c:pt idx="8999">
                  <c:v>168</c:v>
                </c:pt>
                <c:pt idx="9000">
                  <c:v>168</c:v>
                </c:pt>
                <c:pt idx="9001">
                  <c:v>168</c:v>
                </c:pt>
                <c:pt idx="9002">
                  <c:v>168</c:v>
                </c:pt>
                <c:pt idx="9003">
                  <c:v>168</c:v>
                </c:pt>
                <c:pt idx="9004">
                  <c:v>168</c:v>
                </c:pt>
                <c:pt idx="9005">
                  <c:v>168</c:v>
                </c:pt>
                <c:pt idx="9006">
                  <c:v>168</c:v>
                </c:pt>
                <c:pt idx="9007">
                  <c:v>168</c:v>
                </c:pt>
                <c:pt idx="9008">
                  <c:v>168</c:v>
                </c:pt>
                <c:pt idx="9009">
                  <c:v>168</c:v>
                </c:pt>
                <c:pt idx="9010">
                  <c:v>168</c:v>
                </c:pt>
                <c:pt idx="9011">
                  <c:v>168</c:v>
                </c:pt>
                <c:pt idx="9012">
                  <c:v>168</c:v>
                </c:pt>
                <c:pt idx="9013">
                  <c:v>168</c:v>
                </c:pt>
                <c:pt idx="9014">
                  <c:v>168</c:v>
                </c:pt>
                <c:pt idx="9015">
                  <c:v>168</c:v>
                </c:pt>
                <c:pt idx="9016">
                  <c:v>168</c:v>
                </c:pt>
                <c:pt idx="9017">
                  <c:v>168</c:v>
                </c:pt>
                <c:pt idx="9018">
                  <c:v>168</c:v>
                </c:pt>
                <c:pt idx="9019">
                  <c:v>168</c:v>
                </c:pt>
                <c:pt idx="9020">
                  <c:v>168</c:v>
                </c:pt>
                <c:pt idx="9021">
                  <c:v>168</c:v>
                </c:pt>
                <c:pt idx="9022">
                  <c:v>168</c:v>
                </c:pt>
                <c:pt idx="9023">
                  <c:v>168</c:v>
                </c:pt>
                <c:pt idx="9024">
                  <c:v>168</c:v>
                </c:pt>
                <c:pt idx="9025">
                  <c:v>168</c:v>
                </c:pt>
                <c:pt idx="9026">
                  <c:v>168</c:v>
                </c:pt>
                <c:pt idx="9027">
                  <c:v>168</c:v>
                </c:pt>
                <c:pt idx="9028">
                  <c:v>168</c:v>
                </c:pt>
                <c:pt idx="9029">
                  <c:v>168</c:v>
                </c:pt>
                <c:pt idx="9030">
                  <c:v>168</c:v>
                </c:pt>
                <c:pt idx="9031">
                  <c:v>168</c:v>
                </c:pt>
                <c:pt idx="9032">
                  <c:v>168</c:v>
                </c:pt>
                <c:pt idx="9033">
                  <c:v>168</c:v>
                </c:pt>
                <c:pt idx="9034">
                  <c:v>168</c:v>
                </c:pt>
                <c:pt idx="9035">
                  <c:v>168</c:v>
                </c:pt>
                <c:pt idx="9036">
                  <c:v>168</c:v>
                </c:pt>
                <c:pt idx="9037">
                  <c:v>168</c:v>
                </c:pt>
                <c:pt idx="9038">
                  <c:v>168</c:v>
                </c:pt>
                <c:pt idx="9039">
                  <c:v>168</c:v>
                </c:pt>
                <c:pt idx="9040">
                  <c:v>168</c:v>
                </c:pt>
                <c:pt idx="9041">
                  <c:v>168</c:v>
                </c:pt>
                <c:pt idx="9042">
                  <c:v>168</c:v>
                </c:pt>
                <c:pt idx="9043">
                  <c:v>168</c:v>
                </c:pt>
                <c:pt idx="9044">
                  <c:v>168</c:v>
                </c:pt>
                <c:pt idx="9045">
                  <c:v>168</c:v>
                </c:pt>
                <c:pt idx="9046">
                  <c:v>168</c:v>
                </c:pt>
                <c:pt idx="9047">
                  <c:v>168</c:v>
                </c:pt>
                <c:pt idx="9048">
                  <c:v>168</c:v>
                </c:pt>
                <c:pt idx="9049">
                  <c:v>168</c:v>
                </c:pt>
                <c:pt idx="9050">
                  <c:v>168</c:v>
                </c:pt>
                <c:pt idx="9051">
                  <c:v>168</c:v>
                </c:pt>
                <c:pt idx="9052">
                  <c:v>168</c:v>
                </c:pt>
                <c:pt idx="9053">
                  <c:v>168</c:v>
                </c:pt>
                <c:pt idx="9054">
                  <c:v>168</c:v>
                </c:pt>
                <c:pt idx="9055">
                  <c:v>168</c:v>
                </c:pt>
                <c:pt idx="9056">
                  <c:v>168</c:v>
                </c:pt>
                <c:pt idx="9057">
                  <c:v>168</c:v>
                </c:pt>
                <c:pt idx="9058">
                  <c:v>168</c:v>
                </c:pt>
                <c:pt idx="9059">
                  <c:v>169</c:v>
                </c:pt>
                <c:pt idx="9060">
                  <c:v>169</c:v>
                </c:pt>
                <c:pt idx="9061">
                  <c:v>169</c:v>
                </c:pt>
                <c:pt idx="9062">
                  <c:v>169</c:v>
                </c:pt>
                <c:pt idx="9063">
                  <c:v>169</c:v>
                </c:pt>
                <c:pt idx="9064">
                  <c:v>169</c:v>
                </c:pt>
                <c:pt idx="9065">
                  <c:v>169</c:v>
                </c:pt>
                <c:pt idx="9066">
                  <c:v>169</c:v>
                </c:pt>
                <c:pt idx="9067">
                  <c:v>169</c:v>
                </c:pt>
                <c:pt idx="9068">
                  <c:v>169</c:v>
                </c:pt>
                <c:pt idx="9069">
                  <c:v>169</c:v>
                </c:pt>
                <c:pt idx="9070">
                  <c:v>169</c:v>
                </c:pt>
                <c:pt idx="9071">
                  <c:v>169</c:v>
                </c:pt>
                <c:pt idx="9072">
                  <c:v>169</c:v>
                </c:pt>
                <c:pt idx="9073">
                  <c:v>169</c:v>
                </c:pt>
                <c:pt idx="9074">
                  <c:v>169</c:v>
                </c:pt>
                <c:pt idx="9075">
                  <c:v>169</c:v>
                </c:pt>
                <c:pt idx="9076">
                  <c:v>169</c:v>
                </c:pt>
                <c:pt idx="9077">
                  <c:v>169</c:v>
                </c:pt>
                <c:pt idx="9078">
                  <c:v>169</c:v>
                </c:pt>
                <c:pt idx="9079">
                  <c:v>169</c:v>
                </c:pt>
                <c:pt idx="9080">
                  <c:v>169</c:v>
                </c:pt>
                <c:pt idx="9081">
                  <c:v>169</c:v>
                </c:pt>
                <c:pt idx="9082">
                  <c:v>169</c:v>
                </c:pt>
                <c:pt idx="9083">
                  <c:v>169</c:v>
                </c:pt>
                <c:pt idx="9084">
                  <c:v>169</c:v>
                </c:pt>
                <c:pt idx="9085">
                  <c:v>169</c:v>
                </c:pt>
                <c:pt idx="9086">
                  <c:v>169</c:v>
                </c:pt>
                <c:pt idx="9087">
                  <c:v>169</c:v>
                </c:pt>
                <c:pt idx="9088">
                  <c:v>169</c:v>
                </c:pt>
                <c:pt idx="9089">
                  <c:v>169</c:v>
                </c:pt>
                <c:pt idx="9090">
                  <c:v>169</c:v>
                </c:pt>
                <c:pt idx="9091">
                  <c:v>169</c:v>
                </c:pt>
                <c:pt idx="9092">
                  <c:v>169</c:v>
                </c:pt>
                <c:pt idx="9093">
                  <c:v>169</c:v>
                </c:pt>
                <c:pt idx="9094">
                  <c:v>169</c:v>
                </c:pt>
                <c:pt idx="9095">
                  <c:v>169</c:v>
                </c:pt>
                <c:pt idx="9096">
                  <c:v>169</c:v>
                </c:pt>
                <c:pt idx="9097">
                  <c:v>169</c:v>
                </c:pt>
                <c:pt idx="9098">
                  <c:v>169</c:v>
                </c:pt>
                <c:pt idx="9099">
                  <c:v>169</c:v>
                </c:pt>
                <c:pt idx="9100">
                  <c:v>169</c:v>
                </c:pt>
                <c:pt idx="9101">
                  <c:v>169</c:v>
                </c:pt>
                <c:pt idx="9102">
                  <c:v>169</c:v>
                </c:pt>
                <c:pt idx="9103">
                  <c:v>169</c:v>
                </c:pt>
                <c:pt idx="9104">
                  <c:v>169</c:v>
                </c:pt>
                <c:pt idx="9105">
                  <c:v>169</c:v>
                </c:pt>
                <c:pt idx="9106">
                  <c:v>169</c:v>
                </c:pt>
                <c:pt idx="9107">
                  <c:v>169</c:v>
                </c:pt>
                <c:pt idx="9108">
                  <c:v>169</c:v>
                </c:pt>
                <c:pt idx="9109">
                  <c:v>169</c:v>
                </c:pt>
                <c:pt idx="9110">
                  <c:v>169</c:v>
                </c:pt>
                <c:pt idx="9111">
                  <c:v>169</c:v>
                </c:pt>
                <c:pt idx="9112">
                  <c:v>169</c:v>
                </c:pt>
                <c:pt idx="9113">
                  <c:v>169</c:v>
                </c:pt>
                <c:pt idx="9114">
                  <c:v>169</c:v>
                </c:pt>
                <c:pt idx="9115">
                  <c:v>169</c:v>
                </c:pt>
                <c:pt idx="9116">
                  <c:v>169</c:v>
                </c:pt>
                <c:pt idx="9117">
                  <c:v>169</c:v>
                </c:pt>
                <c:pt idx="9118">
                  <c:v>169</c:v>
                </c:pt>
                <c:pt idx="9119">
                  <c:v>169</c:v>
                </c:pt>
                <c:pt idx="9120">
                  <c:v>169</c:v>
                </c:pt>
                <c:pt idx="9121">
                  <c:v>169</c:v>
                </c:pt>
                <c:pt idx="9122">
                  <c:v>169</c:v>
                </c:pt>
                <c:pt idx="9123">
                  <c:v>169</c:v>
                </c:pt>
                <c:pt idx="9124">
                  <c:v>169</c:v>
                </c:pt>
                <c:pt idx="9125">
                  <c:v>169</c:v>
                </c:pt>
                <c:pt idx="9126">
                  <c:v>169</c:v>
                </c:pt>
                <c:pt idx="9127">
                  <c:v>169</c:v>
                </c:pt>
                <c:pt idx="9128">
                  <c:v>169</c:v>
                </c:pt>
                <c:pt idx="9129">
                  <c:v>169</c:v>
                </c:pt>
                <c:pt idx="9130">
                  <c:v>169</c:v>
                </c:pt>
                <c:pt idx="9131">
                  <c:v>169</c:v>
                </c:pt>
                <c:pt idx="9132">
                  <c:v>169</c:v>
                </c:pt>
                <c:pt idx="9133">
                  <c:v>169</c:v>
                </c:pt>
                <c:pt idx="9134">
                  <c:v>169</c:v>
                </c:pt>
                <c:pt idx="9135">
                  <c:v>169</c:v>
                </c:pt>
                <c:pt idx="9136">
                  <c:v>169</c:v>
                </c:pt>
                <c:pt idx="9137">
                  <c:v>169</c:v>
                </c:pt>
                <c:pt idx="9138">
                  <c:v>169</c:v>
                </c:pt>
                <c:pt idx="9139">
                  <c:v>169</c:v>
                </c:pt>
                <c:pt idx="9140">
                  <c:v>169</c:v>
                </c:pt>
                <c:pt idx="9141">
                  <c:v>169</c:v>
                </c:pt>
                <c:pt idx="9142">
                  <c:v>169</c:v>
                </c:pt>
                <c:pt idx="9143">
                  <c:v>169</c:v>
                </c:pt>
                <c:pt idx="9144">
                  <c:v>169</c:v>
                </c:pt>
                <c:pt idx="9145">
                  <c:v>169</c:v>
                </c:pt>
                <c:pt idx="9146">
                  <c:v>169</c:v>
                </c:pt>
                <c:pt idx="9147">
                  <c:v>169</c:v>
                </c:pt>
                <c:pt idx="9148">
                  <c:v>169</c:v>
                </c:pt>
                <c:pt idx="9149">
                  <c:v>169</c:v>
                </c:pt>
                <c:pt idx="9150">
                  <c:v>169</c:v>
                </c:pt>
                <c:pt idx="9151">
                  <c:v>169</c:v>
                </c:pt>
                <c:pt idx="9152">
                  <c:v>169</c:v>
                </c:pt>
                <c:pt idx="9153">
                  <c:v>169</c:v>
                </c:pt>
                <c:pt idx="9154">
                  <c:v>169</c:v>
                </c:pt>
                <c:pt idx="9155">
                  <c:v>169</c:v>
                </c:pt>
                <c:pt idx="9156">
                  <c:v>169</c:v>
                </c:pt>
                <c:pt idx="9157">
                  <c:v>170</c:v>
                </c:pt>
                <c:pt idx="9158">
                  <c:v>170</c:v>
                </c:pt>
                <c:pt idx="9159">
                  <c:v>170</c:v>
                </c:pt>
                <c:pt idx="9160">
                  <c:v>170</c:v>
                </c:pt>
                <c:pt idx="9161">
                  <c:v>170</c:v>
                </c:pt>
                <c:pt idx="9162">
                  <c:v>170</c:v>
                </c:pt>
                <c:pt idx="9163">
                  <c:v>170</c:v>
                </c:pt>
                <c:pt idx="9164">
                  <c:v>170</c:v>
                </c:pt>
                <c:pt idx="9165">
                  <c:v>170</c:v>
                </c:pt>
                <c:pt idx="9166">
                  <c:v>170</c:v>
                </c:pt>
                <c:pt idx="9167">
                  <c:v>170</c:v>
                </c:pt>
                <c:pt idx="9168">
                  <c:v>170</c:v>
                </c:pt>
                <c:pt idx="9169">
                  <c:v>170</c:v>
                </c:pt>
                <c:pt idx="9170">
                  <c:v>170</c:v>
                </c:pt>
                <c:pt idx="9171">
                  <c:v>170</c:v>
                </c:pt>
                <c:pt idx="9172">
                  <c:v>170</c:v>
                </c:pt>
                <c:pt idx="9173">
                  <c:v>170</c:v>
                </c:pt>
                <c:pt idx="9174">
                  <c:v>170</c:v>
                </c:pt>
                <c:pt idx="9175">
                  <c:v>170</c:v>
                </c:pt>
                <c:pt idx="9176">
                  <c:v>170</c:v>
                </c:pt>
                <c:pt idx="9177">
                  <c:v>170</c:v>
                </c:pt>
                <c:pt idx="9178">
                  <c:v>170</c:v>
                </c:pt>
                <c:pt idx="9179">
                  <c:v>170</c:v>
                </c:pt>
                <c:pt idx="9180">
                  <c:v>170</c:v>
                </c:pt>
                <c:pt idx="9181">
                  <c:v>170</c:v>
                </c:pt>
                <c:pt idx="9182">
                  <c:v>170</c:v>
                </c:pt>
                <c:pt idx="9183">
                  <c:v>170</c:v>
                </c:pt>
                <c:pt idx="9184">
                  <c:v>170</c:v>
                </c:pt>
                <c:pt idx="9185">
                  <c:v>170</c:v>
                </c:pt>
                <c:pt idx="9186">
                  <c:v>170</c:v>
                </c:pt>
                <c:pt idx="9187">
                  <c:v>170</c:v>
                </c:pt>
                <c:pt idx="9188">
                  <c:v>170</c:v>
                </c:pt>
                <c:pt idx="9189">
                  <c:v>170</c:v>
                </c:pt>
                <c:pt idx="9190">
                  <c:v>170</c:v>
                </c:pt>
                <c:pt idx="9191">
                  <c:v>171</c:v>
                </c:pt>
                <c:pt idx="9192">
                  <c:v>171</c:v>
                </c:pt>
                <c:pt idx="9193">
                  <c:v>171</c:v>
                </c:pt>
                <c:pt idx="9194">
                  <c:v>171</c:v>
                </c:pt>
                <c:pt idx="9195">
                  <c:v>171</c:v>
                </c:pt>
                <c:pt idx="9196">
                  <c:v>171</c:v>
                </c:pt>
                <c:pt idx="9197">
                  <c:v>171</c:v>
                </c:pt>
                <c:pt idx="9198">
                  <c:v>171</c:v>
                </c:pt>
                <c:pt idx="9199">
                  <c:v>171</c:v>
                </c:pt>
                <c:pt idx="9200">
                  <c:v>171</c:v>
                </c:pt>
                <c:pt idx="9201">
                  <c:v>171</c:v>
                </c:pt>
                <c:pt idx="9202">
                  <c:v>171</c:v>
                </c:pt>
                <c:pt idx="9203">
                  <c:v>171</c:v>
                </c:pt>
                <c:pt idx="9204">
                  <c:v>171</c:v>
                </c:pt>
                <c:pt idx="9205">
                  <c:v>171</c:v>
                </c:pt>
                <c:pt idx="9206">
                  <c:v>171</c:v>
                </c:pt>
                <c:pt idx="9207">
                  <c:v>171</c:v>
                </c:pt>
                <c:pt idx="9208">
                  <c:v>171</c:v>
                </c:pt>
                <c:pt idx="9209">
                  <c:v>171</c:v>
                </c:pt>
                <c:pt idx="9210">
                  <c:v>171</c:v>
                </c:pt>
                <c:pt idx="9211">
                  <c:v>171</c:v>
                </c:pt>
                <c:pt idx="9212">
                  <c:v>171</c:v>
                </c:pt>
                <c:pt idx="9213">
                  <c:v>171</c:v>
                </c:pt>
                <c:pt idx="9214">
                  <c:v>172</c:v>
                </c:pt>
                <c:pt idx="9215">
                  <c:v>172</c:v>
                </c:pt>
                <c:pt idx="9216">
                  <c:v>172</c:v>
                </c:pt>
                <c:pt idx="9217">
                  <c:v>172</c:v>
                </c:pt>
                <c:pt idx="9218">
                  <c:v>173</c:v>
                </c:pt>
                <c:pt idx="9219">
                  <c:v>173</c:v>
                </c:pt>
                <c:pt idx="9220">
                  <c:v>173</c:v>
                </c:pt>
                <c:pt idx="9221">
                  <c:v>173</c:v>
                </c:pt>
                <c:pt idx="9222">
                  <c:v>173</c:v>
                </c:pt>
                <c:pt idx="9223">
                  <c:v>173</c:v>
                </c:pt>
                <c:pt idx="9224">
                  <c:v>173</c:v>
                </c:pt>
                <c:pt idx="9225">
                  <c:v>173</c:v>
                </c:pt>
                <c:pt idx="9226">
                  <c:v>173</c:v>
                </c:pt>
                <c:pt idx="9227">
                  <c:v>173</c:v>
                </c:pt>
                <c:pt idx="9228">
                  <c:v>173</c:v>
                </c:pt>
                <c:pt idx="9229">
                  <c:v>173</c:v>
                </c:pt>
                <c:pt idx="9230">
                  <c:v>173</c:v>
                </c:pt>
                <c:pt idx="9231">
                  <c:v>174</c:v>
                </c:pt>
                <c:pt idx="9232">
                  <c:v>174</c:v>
                </c:pt>
                <c:pt idx="9233">
                  <c:v>174</c:v>
                </c:pt>
                <c:pt idx="9234">
                  <c:v>175</c:v>
                </c:pt>
                <c:pt idx="9235">
                  <c:v>175</c:v>
                </c:pt>
                <c:pt idx="9236">
                  <c:v>175</c:v>
                </c:pt>
                <c:pt idx="9237">
                  <c:v>175</c:v>
                </c:pt>
                <c:pt idx="9238">
                  <c:v>175</c:v>
                </c:pt>
                <c:pt idx="9239">
                  <c:v>175</c:v>
                </c:pt>
                <c:pt idx="9240">
                  <c:v>175</c:v>
                </c:pt>
                <c:pt idx="9241">
                  <c:v>175</c:v>
                </c:pt>
                <c:pt idx="9242">
                  <c:v>175</c:v>
                </c:pt>
                <c:pt idx="9243">
                  <c:v>175</c:v>
                </c:pt>
                <c:pt idx="9244">
                  <c:v>175</c:v>
                </c:pt>
                <c:pt idx="9245">
                  <c:v>175</c:v>
                </c:pt>
                <c:pt idx="9246">
                  <c:v>176</c:v>
                </c:pt>
                <c:pt idx="9247">
                  <c:v>177</c:v>
                </c:pt>
                <c:pt idx="9248">
                  <c:v>177</c:v>
                </c:pt>
                <c:pt idx="9249">
                  <c:v>177</c:v>
                </c:pt>
                <c:pt idx="9250">
                  <c:v>177</c:v>
                </c:pt>
                <c:pt idx="9251">
                  <c:v>177</c:v>
                </c:pt>
                <c:pt idx="9252">
                  <c:v>177</c:v>
                </c:pt>
                <c:pt idx="9253">
                  <c:v>177</c:v>
                </c:pt>
                <c:pt idx="9254">
                  <c:v>177</c:v>
                </c:pt>
                <c:pt idx="9255">
                  <c:v>177</c:v>
                </c:pt>
                <c:pt idx="9256">
                  <c:v>177</c:v>
                </c:pt>
                <c:pt idx="9257">
                  <c:v>177</c:v>
                </c:pt>
                <c:pt idx="9258">
                  <c:v>177</c:v>
                </c:pt>
                <c:pt idx="9259">
                  <c:v>177</c:v>
                </c:pt>
                <c:pt idx="9260">
                  <c:v>177</c:v>
                </c:pt>
                <c:pt idx="9261">
                  <c:v>177</c:v>
                </c:pt>
                <c:pt idx="9262">
                  <c:v>177</c:v>
                </c:pt>
                <c:pt idx="9263">
                  <c:v>177</c:v>
                </c:pt>
                <c:pt idx="9264">
                  <c:v>177</c:v>
                </c:pt>
                <c:pt idx="9265">
                  <c:v>177</c:v>
                </c:pt>
                <c:pt idx="9266">
                  <c:v>177</c:v>
                </c:pt>
                <c:pt idx="9267">
                  <c:v>177</c:v>
                </c:pt>
                <c:pt idx="9268">
                  <c:v>177</c:v>
                </c:pt>
                <c:pt idx="9269">
                  <c:v>177</c:v>
                </c:pt>
                <c:pt idx="9270">
                  <c:v>177</c:v>
                </c:pt>
                <c:pt idx="9271">
                  <c:v>177</c:v>
                </c:pt>
                <c:pt idx="9272">
                  <c:v>177</c:v>
                </c:pt>
                <c:pt idx="9273">
                  <c:v>177</c:v>
                </c:pt>
                <c:pt idx="9274">
                  <c:v>177</c:v>
                </c:pt>
                <c:pt idx="9275">
                  <c:v>177</c:v>
                </c:pt>
                <c:pt idx="9276">
                  <c:v>177</c:v>
                </c:pt>
                <c:pt idx="9277">
                  <c:v>177</c:v>
                </c:pt>
                <c:pt idx="9278">
                  <c:v>177</c:v>
                </c:pt>
                <c:pt idx="9279">
                  <c:v>177</c:v>
                </c:pt>
                <c:pt idx="9280">
                  <c:v>177</c:v>
                </c:pt>
                <c:pt idx="9281">
                  <c:v>177</c:v>
                </c:pt>
                <c:pt idx="9282">
                  <c:v>177</c:v>
                </c:pt>
                <c:pt idx="9283">
                  <c:v>177</c:v>
                </c:pt>
                <c:pt idx="9284">
                  <c:v>177</c:v>
                </c:pt>
                <c:pt idx="9285">
                  <c:v>177</c:v>
                </c:pt>
                <c:pt idx="9286">
                  <c:v>177</c:v>
                </c:pt>
                <c:pt idx="9287">
                  <c:v>177</c:v>
                </c:pt>
                <c:pt idx="9288">
                  <c:v>177</c:v>
                </c:pt>
                <c:pt idx="9289">
                  <c:v>177</c:v>
                </c:pt>
                <c:pt idx="9290">
                  <c:v>177</c:v>
                </c:pt>
                <c:pt idx="9291">
                  <c:v>177</c:v>
                </c:pt>
                <c:pt idx="9292">
                  <c:v>177</c:v>
                </c:pt>
                <c:pt idx="9293">
                  <c:v>177</c:v>
                </c:pt>
                <c:pt idx="9294">
                  <c:v>177</c:v>
                </c:pt>
                <c:pt idx="9295">
                  <c:v>177</c:v>
                </c:pt>
                <c:pt idx="9296">
                  <c:v>177</c:v>
                </c:pt>
                <c:pt idx="9297">
                  <c:v>177</c:v>
                </c:pt>
                <c:pt idx="9298">
                  <c:v>177</c:v>
                </c:pt>
                <c:pt idx="9299">
                  <c:v>177</c:v>
                </c:pt>
                <c:pt idx="9300">
                  <c:v>177</c:v>
                </c:pt>
                <c:pt idx="9301">
                  <c:v>177</c:v>
                </c:pt>
                <c:pt idx="9302">
                  <c:v>177</c:v>
                </c:pt>
                <c:pt idx="9303">
                  <c:v>177</c:v>
                </c:pt>
                <c:pt idx="9304">
                  <c:v>177</c:v>
                </c:pt>
                <c:pt idx="9305">
                  <c:v>177</c:v>
                </c:pt>
                <c:pt idx="9306">
                  <c:v>177</c:v>
                </c:pt>
                <c:pt idx="9307">
                  <c:v>177</c:v>
                </c:pt>
                <c:pt idx="9308">
                  <c:v>177</c:v>
                </c:pt>
                <c:pt idx="9309">
                  <c:v>177</c:v>
                </c:pt>
                <c:pt idx="9310">
                  <c:v>177</c:v>
                </c:pt>
                <c:pt idx="9311">
                  <c:v>177</c:v>
                </c:pt>
                <c:pt idx="9312">
                  <c:v>177</c:v>
                </c:pt>
                <c:pt idx="9313">
                  <c:v>177</c:v>
                </c:pt>
                <c:pt idx="9314">
                  <c:v>177</c:v>
                </c:pt>
                <c:pt idx="9315">
                  <c:v>177</c:v>
                </c:pt>
                <c:pt idx="9316">
                  <c:v>177</c:v>
                </c:pt>
                <c:pt idx="9317">
                  <c:v>177</c:v>
                </c:pt>
                <c:pt idx="9318">
                  <c:v>177</c:v>
                </c:pt>
                <c:pt idx="9319">
                  <c:v>177</c:v>
                </c:pt>
                <c:pt idx="9320">
                  <c:v>177</c:v>
                </c:pt>
                <c:pt idx="9321">
                  <c:v>177</c:v>
                </c:pt>
                <c:pt idx="9322">
                  <c:v>177</c:v>
                </c:pt>
                <c:pt idx="9323">
                  <c:v>177</c:v>
                </c:pt>
                <c:pt idx="9324">
                  <c:v>177</c:v>
                </c:pt>
                <c:pt idx="9325">
                  <c:v>177</c:v>
                </c:pt>
                <c:pt idx="9326">
                  <c:v>177</c:v>
                </c:pt>
                <c:pt idx="9327">
                  <c:v>177</c:v>
                </c:pt>
                <c:pt idx="9328">
                  <c:v>177</c:v>
                </c:pt>
                <c:pt idx="9329">
                  <c:v>177</c:v>
                </c:pt>
                <c:pt idx="9330">
                  <c:v>178</c:v>
                </c:pt>
                <c:pt idx="9331">
                  <c:v>178</c:v>
                </c:pt>
                <c:pt idx="9332">
                  <c:v>178</c:v>
                </c:pt>
                <c:pt idx="9333">
                  <c:v>178</c:v>
                </c:pt>
                <c:pt idx="9334">
                  <c:v>179</c:v>
                </c:pt>
                <c:pt idx="9335">
                  <c:v>179</c:v>
                </c:pt>
                <c:pt idx="9336">
                  <c:v>179</c:v>
                </c:pt>
                <c:pt idx="9337">
                  <c:v>179</c:v>
                </c:pt>
                <c:pt idx="9338">
                  <c:v>179</c:v>
                </c:pt>
                <c:pt idx="9339">
                  <c:v>179</c:v>
                </c:pt>
                <c:pt idx="9340">
                  <c:v>179</c:v>
                </c:pt>
                <c:pt idx="9341">
                  <c:v>179</c:v>
                </c:pt>
                <c:pt idx="9342">
                  <c:v>179</c:v>
                </c:pt>
                <c:pt idx="9343">
                  <c:v>179</c:v>
                </c:pt>
                <c:pt idx="9344">
                  <c:v>179</c:v>
                </c:pt>
                <c:pt idx="9345">
                  <c:v>179</c:v>
                </c:pt>
                <c:pt idx="9346">
                  <c:v>179</c:v>
                </c:pt>
                <c:pt idx="9347">
                  <c:v>179</c:v>
                </c:pt>
                <c:pt idx="9348">
                  <c:v>179</c:v>
                </c:pt>
                <c:pt idx="9349">
                  <c:v>179</c:v>
                </c:pt>
                <c:pt idx="9350">
                  <c:v>179</c:v>
                </c:pt>
                <c:pt idx="9351">
                  <c:v>179</c:v>
                </c:pt>
                <c:pt idx="9352">
                  <c:v>179</c:v>
                </c:pt>
                <c:pt idx="9353">
                  <c:v>179</c:v>
                </c:pt>
                <c:pt idx="9354">
                  <c:v>179</c:v>
                </c:pt>
                <c:pt idx="9355">
                  <c:v>179</c:v>
                </c:pt>
                <c:pt idx="9356">
                  <c:v>179</c:v>
                </c:pt>
                <c:pt idx="9357">
                  <c:v>179</c:v>
                </c:pt>
                <c:pt idx="9358">
                  <c:v>179</c:v>
                </c:pt>
                <c:pt idx="9359">
                  <c:v>179</c:v>
                </c:pt>
                <c:pt idx="9360">
                  <c:v>179</c:v>
                </c:pt>
                <c:pt idx="9361">
                  <c:v>179</c:v>
                </c:pt>
                <c:pt idx="9362">
                  <c:v>179</c:v>
                </c:pt>
                <c:pt idx="9363">
                  <c:v>179</c:v>
                </c:pt>
                <c:pt idx="9364">
                  <c:v>179</c:v>
                </c:pt>
                <c:pt idx="9365">
                  <c:v>179</c:v>
                </c:pt>
                <c:pt idx="9366">
                  <c:v>179</c:v>
                </c:pt>
                <c:pt idx="9367">
                  <c:v>179</c:v>
                </c:pt>
                <c:pt idx="9368">
                  <c:v>179</c:v>
                </c:pt>
                <c:pt idx="9369">
                  <c:v>179</c:v>
                </c:pt>
                <c:pt idx="9370">
                  <c:v>179</c:v>
                </c:pt>
                <c:pt idx="9371">
                  <c:v>180</c:v>
                </c:pt>
                <c:pt idx="9372">
                  <c:v>180</c:v>
                </c:pt>
                <c:pt idx="9373">
                  <c:v>180</c:v>
                </c:pt>
                <c:pt idx="9374">
                  <c:v>180</c:v>
                </c:pt>
                <c:pt idx="9375">
                  <c:v>180</c:v>
                </c:pt>
                <c:pt idx="9376">
                  <c:v>180</c:v>
                </c:pt>
                <c:pt idx="9377">
                  <c:v>180</c:v>
                </c:pt>
                <c:pt idx="9378">
                  <c:v>180</c:v>
                </c:pt>
                <c:pt idx="9379">
                  <c:v>180</c:v>
                </c:pt>
                <c:pt idx="9380">
                  <c:v>180</c:v>
                </c:pt>
                <c:pt idx="9381">
                  <c:v>180</c:v>
                </c:pt>
                <c:pt idx="9382">
                  <c:v>180</c:v>
                </c:pt>
                <c:pt idx="9383">
                  <c:v>180</c:v>
                </c:pt>
                <c:pt idx="9384">
                  <c:v>180</c:v>
                </c:pt>
                <c:pt idx="9385">
                  <c:v>180</c:v>
                </c:pt>
                <c:pt idx="9386">
                  <c:v>180</c:v>
                </c:pt>
                <c:pt idx="9387">
                  <c:v>180</c:v>
                </c:pt>
                <c:pt idx="9388">
                  <c:v>180</c:v>
                </c:pt>
                <c:pt idx="9389">
                  <c:v>180</c:v>
                </c:pt>
                <c:pt idx="9390">
                  <c:v>180</c:v>
                </c:pt>
                <c:pt idx="9391">
                  <c:v>180</c:v>
                </c:pt>
                <c:pt idx="9392">
                  <c:v>180</c:v>
                </c:pt>
                <c:pt idx="9393">
                  <c:v>180</c:v>
                </c:pt>
                <c:pt idx="9394">
                  <c:v>180</c:v>
                </c:pt>
                <c:pt idx="9395">
                  <c:v>181</c:v>
                </c:pt>
                <c:pt idx="9396">
                  <c:v>181</c:v>
                </c:pt>
                <c:pt idx="9397">
                  <c:v>181</c:v>
                </c:pt>
                <c:pt idx="9398">
                  <c:v>181</c:v>
                </c:pt>
                <c:pt idx="9399">
                  <c:v>181</c:v>
                </c:pt>
                <c:pt idx="9400">
                  <c:v>181</c:v>
                </c:pt>
                <c:pt idx="9401">
                  <c:v>181</c:v>
                </c:pt>
                <c:pt idx="9402">
                  <c:v>181</c:v>
                </c:pt>
                <c:pt idx="9403">
                  <c:v>181</c:v>
                </c:pt>
                <c:pt idx="9404">
                  <c:v>181</c:v>
                </c:pt>
                <c:pt idx="9405">
                  <c:v>181</c:v>
                </c:pt>
                <c:pt idx="9406">
                  <c:v>181</c:v>
                </c:pt>
                <c:pt idx="9407">
                  <c:v>181</c:v>
                </c:pt>
                <c:pt idx="9408">
                  <c:v>181</c:v>
                </c:pt>
                <c:pt idx="9409">
                  <c:v>181</c:v>
                </c:pt>
                <c:pt idx="9410">
                  <c:v>181</c:v>
                </c:pt>
                <c:pt idx="9411">
                  <c:v>181</c:v>
                </c:pt>
                <c:pt idx="9412">
                  <c:v>181</c:v>
                </c:pt>
                <c:pt idx="9413">
                  <c:v>181</c:v>
                </c:pt>
                <c:pt idx="9414">
                  <c:v>181</c:v>
                </c:pt>
                <c:pt idx="9415">
                  <c:v>181</c:v>
                </c:pt>
                <c:pt idx="9416">
                  <c:v>181</c:v>
                </c:pt>
                <c:pt idx="9417">
                  <c:v>181</c:v>
                </c:pt>
                <c:pt idx="9418">
                  <c:v>181</c:v>
                </c:pt>
                <c:pt idx="9419">
                  <c:v>181</c:v>
                </c:pt>
                <c:pt idx="9420">
                  <c:v>181</c:v>
                </c:pt>
                <c:pt idx="9421">
                  <c:v>181</c:v>
                </c:pt>
                <c:pt idx="9422">
                  <c:v>181</c:v>
                </c:pt>
                <c:pt idx="9423">
                  <c:v>181</c:v>
                </c:pt>
                <c:pt idx="9424">
                  <c:v>181</c:v>
                </c:pt>
                <c:pt idx="9425">
                  <c:v>181</c:v>
                </c:pt>
                <c:pt idx="9426">
                  <c:v>181</c:v>
                </c:pt>
                <c:pt idx="9427">
                  <c:v>181</c:v>
                </c:pt>
                <c:pt idx="9428">
                  <c:v>181</c:v>
                </c:pt>
                <c:pt idx="9429">
                  <c:v>181</c:v>
                </c:pt>
                <c:pt idx="9430">
                  <c:v>181</c:v>
                </c:pt>
                <c:pt idx="9431">
                  <c:v>181</c:v>
                </c:pt>
                <c:pt idx="9432">
                  <c:v>181</c:v>
                </c:pt>
                <c:pt idx="9433">
                  <c:v>181</c:v>
                </c:pt>
                <c:pt idx="9434">
                  <c:v>181</c:v>
                </c:pt>
                <c:pt idx="9435">
                  <c:v>181</c:v>
                </c:pt>
                <c:pt idx="9436">
                  <c:v>181</c:v>
                </c:pt>
                <c:pt idx="9437">
                  <c:v>181</c:v>
                </c:pt>
                <c:pt idx="9438">
                  <c:v>181</c:v>
                </c:pt>
                <c:pt idx="9439">
                  <c:v>181</c:v>
                </c:pt>
                <c:pt idx="9440">
                  <c:v>181</c:v>
                </c:pt>
                <c:pt idx="9441">
                  <c:v>181</c:v>
                </c:pt>
                <c:pt idx="9442">
                  <c:v>181</c:v>
                </c:pt>
                <c:pt idx="9443">
                  <c:v>181</c:v>
                </c:pt>
                <c:pt idx="9444">
                  <c:v>181</c:v>
                </c:pt>
                <c:pt idx="9445">
                  <c:v>181</c:v>
                </c:pt>
                <c:pt idx="9446">
                  <c:v>181</c:v>
                </c:pt>
                <c:pt idx="9447">
                  <c:v>181</c:v>
                </c:pt>
                <c:pt idx="9448">
                  <c:v>181</c:v>
                </c:pt>
                <c:pt idx="9449">
                  <c:v>181</c:v>
                </c:pt>
                <c:pt idx="9450">
                  <c:v>181</c:v>
                </c:pt>
                <c:pt idx="9451">
                  <c:v>181</c:v>
                </c:pt>
                <c:pt idx="9452">
                  <c:v>181</c:v>
                </c:pt>
                <c:pt idx="9453">
                  <c:v>181</c:v>
                </c:pt>
                <c:pt idx="9454">
                  <c:v>181</c:v>
                </c:pt>
                <c:pt idx="9455">
                  <c:v>181</c:v>
                </c:pt>
                <c:pt idx="9456">
                  <c:v>181</c:v>
                </c:pt>
                <c:pt idx="9457">
                  <c:v>181</c:v>
                </c:pt>
                <c:pt idx="9458">
                  <c:v>181</c:v>
                </c:pt>
                <c:pt idx="9459">
                  <c:v>181</c:v>
                </c:pt>
                <c:pt idx="9460">
                  <c:v>181</c:v>
                </c:pt>
                <c:pt idx="9461">
                  <c:v>181</c:v>
                </c:pt>
                <c:pt idx="9462">
                  <c:v>181</c:v>
                </c:pt>
                <c:pt idx="9463">
                  <c:v>181</c:v>
                </c:pt>
                <c:pt idx="9464">
                  <c:v>181</c:v>
                </c:pt>
                <c:pt idx="9465">
                  <c:v>181</c:v>
                </c:pt>
                <c:pt idx="9466">
                  <c:v>181</c:v>
                </c:pt>
                <c:pt idx="9467">
                  <c:v>181</c:v>
                </c:pt>
                <c:pt idx="9468">
                  <c:v>181</c:v>
                </c:pt>
                <c:pt idx="9469">
                  <c:v>181</c:v>
                </c:pt>
                <c:pt idx="9470">
                  <c:v>181</c:v>
                </c:pt>
                <c:pt idx="9471">
                  <c:v>181</c:v>
                </c:pt>
                <c:pt idx="9472">
                  <c:v>181</c:v>
                </c:pt>
                <c:pt idx="9473">
                  <c:v>182</c:v>
                </c:pt>
                <c:pt idx="9474">
                  <c:v>182</c:v>
                </c:pt>
                <c:pt idx="9475">
                  <c:v>182</c:v>
                </c:pt>
                <c:pt idx="9476">
                  <c:v>183</c:v>
                </c:pt>
                <c:pt idx="9477">
                  <c:v>183</c:v>
                </c:pt>
                <c:pt idx="9478">
                  <c:v>183</c:v>
                </c:pt>
                <c:pt idx="9479">
                  <c:v>183</c:v>
                </c:pt>
                <c:pt idx="9480">
                  <c:v>183</c:v>
                </c:pt>
                <c:pt idx="9481">
                  <c:v>183</c:v>
                </c:pt>
                <c:pt idx="9482">
                  <c:v>183</c:v>
                </c:pt>
                <c:pt idx="9483">
                  <c:v>183</c:v>
                </c:pt>
                <c:pt idx="9484">
                  <c:v>183</c:v>
                </c:pt>
                <c:pt idx="9485">
                  <c:v>183</c:v>
                </c:pt>
                <c:pt idx="9486">
                  <c:v>183</c:v>
                </c:pt>
                <c:pt idx="9487">
                  <c:v>183</c:v>
                </c:pt>
                <c:pt idx="9488">
                  <c:v>183</c:v>
                </c:pt>
                <c:pt idx="9489">
                  <c:v>183</c:v>
                </c:pt>
                <c:pt idx="9490">
                  <c:v>183</c:v>
                </c:pt>
                <c:pt idx="9491">
                  <c:v>184</c:v>
                </c:pt>
                <c:pt idx="9492">
                  <c:v>184</c:v>
                </c:pt>
                <c:pt idx="9493">
                  <c:v>184</c:v>
                </c:pt>
                <c:pt idx="9494">
                  <c:v>184</c:v>
                </c:pt>
                <c:pt idx="9495">
                  <c:v>184</c:v>
                </c:pt>
                <c:pt idx="9496">
                  <c:v>184</c:v>
                </c:pt>
                <c:pt idx="9497">
                  <c:v>184</c:v>
                </c:pt>
                <c:pt idx="9498">
                  <c:v>184</c:v>
                </c:pt>
                <c:pt idx="9499">
                  <c:v>185</c:v>
                </c:pt>
                <c:pt idx="9500">
                  <c:v>185</c:v>
                </c:pt>
                <c:pt idx="9501">
                  <c:v>185</c:v>
                </c:pt>
                <c:pt idx="9502">
                  <c:v>185</c:v>
                </c:pt>
                <c:pt idx="9503">
                  <c:v>186</c:v>
                </c:pt>
                <c:pt idx="9504">
                  <c:v>186</c:v>
                </c:pt>
                <c:pt idx="9505">
                  <c:v>186</c:v>
                </c:pt>
                <c:pt idx="9506">
                  <c:v>186</c:v>
                </c:pt>
                <c:pt idx="9507">
                  <c:v>186</c:v>
                </c:pt>
                <c:pt idx="9508">
                  <c:v>186</c:v>
                </c:pt>
                <c:pt idx="9509">
                  <c:v>186</c:v>
                </c:pt>
                <c:pt idx="9510">
                  <c:v>186</c:v>
                </c:pt>
                <c:pt idx="9511">
                  <c:v>186</c:v>
                </c:pt>
                <c:pt idx="9512">
                  <c:v>186</c:v>
                </c:pt>
                <c:pt idx="9513">
                  <c:v>187</c:v>
                </c:pt>
                <c:pt idx="9514">
                  <c:v>187</c:v>
                </c:pt>
                <c:pt idx="9515">
                  <c:v>187</c:v>
                </c:pt>
                <c:pt idx="9516">
                  <c:v>187</c:v>
                </c:pt>
                <c:pt idx="9517">
                  <c:v>187</c:v>
                </c:pt>
                <c:pt idx="9518">
                  <c:v>187</c:v>
                </c:pt>
                <c:pt idx="9519">
                  <c:v>187</c:v>
                </c:pt>
                <c:pt idx="9520">
                  <c:v>187</c:v>
                </c:pt>
                <c:pt idx="9521">
                  <c:v>187</c:v>
                </c:pt>
                <c:pt idx="9522">
                  <c:v>187</c:v>
                </c:pt>
                <c:pt idx="9523">
                  <c:v>187</c:v>
                </c:pt>
                <c:pt idx="9524">
                  <c:v>187</c:v>
                </c:pt>
                <c:pt idx="9525">
                  <c:v>187</c:v>
                </c:pt>
                <c:pt idx="9526">
                  <c:v>188</c:v>
                </c:pt>
                <c:pt idx="9527">
                  <c:v>188</c:v>
                </c:pt>
                <c:pt idx="9528">
                  <c:v>188</c:v>
                </c:pt>
                <c:pt idx="9529">
                  <c:v>188</c:v>
                </c:pt>
                <c:pt idx="9530">
                  <c:v>188</c:v>
                </c:pt>
                <c:pt idx="9531">
                  <c:v>188</c:v>
                </c:pt>
                <c:pt idx="9532">
                  <c:v>189</c:v>
                </c:pt>
                <c:pt idx="9533">
                  <c:v>189</c:v>
                </c:pt>
                <c:pt idx="9534">
                  <c:v>189</c:v>
                </c:pt>
                <c:pt idx="9535">
                  <c:v>189</c:v>
                </c:pt>
                <c:pt idx="9536">
                  <c:v>189</c:v>
                </c:pt>
                <c:pt idx="9537">
                  <c:v>189</c:v>
                </c:pt>
                <c:pt idx="9538">
                  <c:v>189</c:v>
                </c:pt>
                <c:pt idx="9539">
                  <c:v>189</c:v>
                </c:pt>
                <c:pt idx="9540">
                  <c:v>189</c:v>
                </c:pt>
                <c:pt idx="9541">
                  <c:v>189</c:v>
                </c:pt>
                <c:pt idx="9542">
                  <c:v>189</c:v>
                </c:pt>
                <c:pt idx="9543">
                  <c:v>189</c:v>
                </c:pt>
                <c:pt idx="9544">
                  <c:v>189</c:v>
                </c:pt>
                <c:pt idx="9545">
                  <c:v>189</c:v>
                </c:pt>
                <c:pt idx="9546">
                  <c:v>189</c:v>
                </c:pt>
                <c:pt idx="9547">
                  <c:v>189</c:v>
                </c:pt>
                <c:pt idx="9548">
                  <c:v>189</c:v>
                </c:pt>
                <c:pt idx="9549">
                  <c:v>189</c:v>
                </c:pt>
                <c:pt idx="9550">
                  <c:v>189</c:v>
                </c:pt>
                <c:pt idx="9551">
                  <c:v>189</c:v>
                </c:pt>
                <c:pt idx="9552">
                  <c:v>189</c:v>
                </c:pt>
                <c:pt idx="9553">
                  <c:v>189</c:v>
                </c:pt>
                <c:pt idx="9554">
                  <c:v>189</c:v>
                </c:pt>
                <c:pt idx="9555">
                  <c:v>189</c:v>
                </c:pt>
                <c:pt idx="9556">
                  <c:v>189</c:v>
                </c:pt>
                <c:pt idx="9557">
                  <c:v>189</c:v>
                </c:pt>
                <c:pt idx="9558">
                  <c:v>189</c:v>
                </c:pt>
                <c:pt idx="9559">
                  <c:v>189</c:v>
                </c:pt>
                <c:pt idx="9560">
                  <c:v>189</c:v>
                </c:pt>
                <c:pt idx="9561">
                  <c:v>189</c:v>
                </c:pt>
                <c:pt idx="9562">
                  <c:v>189</c:v>
                </c:pt>
                <c:pt idx="9563">
                  <c:v>189</c:v>
                </c:pt>
                <c:pt idx="9564">
                  <c:v>189</c:v>
                </c:pt>
                <c:pt idx="9565">
                  <c:v>189</c:v>
                </c:pt>
                <c:pt idx="9566">
                  <c:v>189</c:v>
                </c:pt>
                <c:pt idx="9567">
                  <c:v>189</c:v>
                </c:pt>
                <c:pt idx="9568">
                  <c:v>189</c:v>
                </c:pt>
                <c:pt idx="9569">
                  <c:v>189</c:v>
                </c:pt>
                <c:pt idx="9570">
                  <c:v>189</c:v>
                </c:pt>
                <c:pt idx="9571">
                  <c:v>189</c:v>
                </c:pt>
                <c:pt idx="9572">
                  <c:v>189</c:v>
                </c:pt>
                <c:pt idx="9573">
                  <c:v>189</c:v>
                </c:pt>
                <c:pt idx="9574">
                  <c:v>189</c:v>
                </c:pt>
                <c:pt idx="9575">
                  <c:v>189</c:v>
                </c:pt>
                <c:pt idx="9576">
                  <c:v>189</c:v>
                </c:pt>
                <c:pt idx="9577">
                  <c:v>189</c:v>
                </c:pt>
                <c:pt idx="9578">
                  <c:v>189</c:v>
                </c:pt>
                <c:pt idx="9579">
                  <c:v>189</c:v>
                </c:pt>
                <c:pt idx="9580">
                  <c:v>189</c:v>
                </c:pt>
                <c:pt idx="9581">
                  <c:v>189</c:v>
                </c:pt>
                <c:pt idx="9582">
                  <c:v>189</c:v>
                </c:pt>
                <c:pt idx="9583">
                  <c:v>189</c:v>
                </c:pt>
                <c:pt idx="9584">
                  <c:v>189</c:v>
                </c:pt>
                <c:pt idx="9585">
                  <c:v>189</c:v>
                </c:pt>
                <c:pt idx="9586">
                  <c:v>189</c:v>
                </c:pt>
                <c:pt idx="9587">
                  <c:v>189</c:v>
                </c:pt>
                <c:pt idx="9588">
                  <c:v>189</c:v>
                </c:pt>
                <c:pt idx="9589">
                  <c:v>189</c:v>
                </c:pt>
                <c:pt idx="9590">
                  <c:v>189</c:v>
                </c:pt>
                <c:pt idx="9591">
                  <c:v>189</c:v>
                </c:pt>
                <c:pt idx="9592">
                  <c:v>189</c:v>
                </c:pt>
                <c:pt idx="9593">
                  <c:v>189</c:v>
                </c:pt>
                <c:pt idx="9594">
                  <c:v>189</c:v>
                </c:pt>
                <c:pt idx="9595">
                  <c:v>189</c:v>
                </c:pt>
                <c:pt idx="9596">
                  <c:v>189</c:v>
                </c:pt>
                <c:pt idx="9597">
                  <c:v>189</c:v>
                </c:pt>
                <c:pt idx="9598">
                  <c:v>189</c:v>
                </c:pt>
                <c:pt idx="9599">
                  <c:v>189</c:v>
                </c:pt>
                <c:pt idx="9600">
                  <c:v>189</c:v>
                </c:pt>
                <c:pt idx="9601">
                  <c:v>189</c:v>
                </c:pt>
                <c:pt idx="9602">
                  <c:v>189</c:v>
                </c:pt>
              </c:numCache>
            </c:numRef>
          </c:val>
          <c:smooth val="0"/>
        </c:ser>
        <c:ser>
          <c:idx val="2"/>
          <c:order val="2"/>
          <c:tx>
            <c:strRef>
              <c:f>Sheet1!$J$1</c:f>
              <c:strCache>
                <c:ptCount val="1"/>
                <c:pt idx="0">
                  <c:v>Local A</c:v>
                </c:pt>
              </c:strCache>
            </c:strRef>
          </c:tx>
          <c:marker>
            <c:symbol val="none"/>
          </c:marker>
          <c:val>
            <c:numRef>
              <c:f>Sheet1!$J$2:$J$9604</c:f>
              <c:numCache>
                <c:formatCode>General</c:formatCode>
                <c:ptCount val="9603"/>
                <c:pt idx="0">
                  <c:v>0</c:v>
                </c:pt>
                <c:pt idx="1">
                  <c:v>0</c:v>
                </c:pt>
                <c:pt idx="2">
                  <c:v>1</c:v>
                </c:pt>
                <c:pt idx="3">
                  <c:v>1</c:v>
                </c:pt>
                <c:pt idx="4">
                  <c:v>1</c:v>
                </c:pt>
                <c:pt idx="5">
                  <c:v>1</c:v>
                </c:pt>
                <c:pt idx="6">
                  <c:v>1</c:v>
                </c:pt>
                <c:pt idx="7">
                  <c:v>1</c:v>
                </c:pt>
                <c:pt idx="8">
                  <c:v>1</c:v>
                </c:pt>
                <c:pt idx="9">
                  <c:v>1</c:v>
                </c:pt>
                <c:pt idx="10">
                  <c:v>1</c:v>
                </c:pt>
                <c:pt idx="11">
                  <c:v>1</c:v>
                </c:pt>
                <c:pt idx="12">
                  <c:v>1</c:v>
                </c:pt>
                <c:pt idx="13">
                  <c:v>1</c:v>
                </c:pt>
                <c:pt idx="14">
                  <c:v>1</c:v>
                </c:pt>
                <c:pt idx="15">
                  <c:v>1</c:v>
                </c:pt>
                <c:pt idx="16">
                  <c:v>1</c:v>
                </c:pt>
                <c:pt idx="17">
                  <c:v>1</c:v>
                </c:pt>
                <c:pt idx="18">
                  <c:v>1</c:v>
                </c:pt>
                <c:pt idx="19">
                  <c:v>1</c:v>
                </c:pt>
                <c:pt idx="20">
                  <c:v>1</c:v>
                </c:pt>
                <c:pt idx="21">
                  <c:v>1</c:v>
                </c:pt>
                <c:pt idx="22">
                  <c:v>1</c:v>
                </c:pt>
                <c:pt idx="23">
                  <c:v>1</c:v>
                </c:pt>
                <c:pt idx="24">
                  <c:v>1</c:v>
                </c:pt>
                <c:pt idx="25">
                  <c:v>1</c:v>
                </c:pt>
                <c:pt idx="26">
                  <c:v>1</c:v>
                </c:pt>
                <c:pt idx="27">
                  <c:v>1</c:v>
                </c:pt>
                <c:pt idx="28">
                  <c:v>1</c:v>
                </c:pt>
                <c:pt idx="29">
                  <c:v>2</c:v>
                </c:pt>
                <c:pt idx="30">
                  <c:v>2</c:v>
                </c:pt>
                <c:pt idx="31">
                  <c:v>2</c:v>
                </c:pt>
                <c:pt idx="32">
                  <c:v>2</c:v>
                </c:pt>
                <c:pt idx="33">
                  <c:v>2</c:v>
                </c:pt>
                <c:pt idx="34">
                  <c:v>2</c:v>
                </c:pt>
                <c:pt idx="35">
                  <c:v>2</c:v>
                </c:pt>
                <c:pt idx="36">
                  <c:v>3</c:v>
                </c:pt>
                <c:pt idx="37">
                  <c:v>3</c:v>
                </c:pt>
                <c:pt idx="38">
                  <c:v>3</c:v>
                </c:pt>
                <c:pt idx="39">
                  <c:v>3</c:v>
                </c:pt>
                <c:pt idx="40">
                  <c:v>3</c:v>
                </c:pt>
                <c:pt idx="41">
                  <c:v>3</c:v>
                </c:pt>
                <c:pt idx="42">
                  <c:v>3</c:v>
                </c:pt>
                <c:pt idx="43">
                  <c:v>3</c:v>
                </c:pt>
                <c:pt idx="44">
                  <c:v>3</c:v>
                </c:pt>
                <c:pt idx="45">
                  <c:v>3</c:v>
                </c:pt>
                <c:pt idx="46">
                  <c:v>3</c:v>
                </c:pt>
                <c:pt idx="47">
                  <c:v>3</c:v>
                </c:pt>
                <c:pt idx="48">
                  <c:v>3</c:v>
                </c:pt>
                <c:pt idx="49">
                  <c:v>3</c:v>
                </c:pt>
                <c:pt idx="50">
                  <c:v>3</c:v>
                </c:pt>
                <c:pt idx="51">
                  <c:v>4</c:v>
                </c:pt>
                <c:pt idx="52">
                  <c:v>4</c:v>
                </c:pt>
                <c:pt idx="53">
                  <c:v>4</c:v>
                </c:pt>
                <c:pt idx="54">
                  <c:v>4</c:v>
                </c:pt>
                <c:pt idx="55">
                  <c:v>4</c:v>
                </c:pt>
                <c:pt idx="56">
                  <c:v>4</c:v>
                </c:pt>
                <c:pt idx="57">
                  <c:v>4</c:v>
                </c:pt>
                <c:pt idx="58">
                  <c:v>5</c:v>
                </c:pt>
                <c:pt idx="59">
                  <c:v>5</c:v>
                </c:pt>
                <c:pt idx="60">
                  <c:v>6</c:v>
                </c:pt>
                <c:pt idx="61">
                  <c:v>6</c:v>
                </c:pt>
                <c:pt idx="62">
                  <c:v>6</c:v>
                </c:pt>
                <c:pt idx="63">
                  <c:v>6</c:v>
                </c:pt>
                <c:pt idx="64">
                  <c:v>7</c:v>
                </c:pt>
                <c:pt idx="65">
                  <c:v>7</c:v>
                </c:pt>
                <c:pt idx="66">
                  <c:v>8</c:v>
                </c:pt>
                <c:pt idx="67">
                  <c:v>8</c:v>
                </c:pt>
                <c:pt idx="68">
                  <c:v>8</c:v>
                </c:pt>
                <c:pt idx="69">
                  <c:v>8</c:v>
                </c:pt>
                <c:pt idx="70">
                  <c:v>8</c:v>
                </c:pt>
                <c:pt idx="71">
                  <c:v>8</c:v>
                </c:pt>
                <c:pt idx="72">
                  <c:v>8</c:v>
                </c:pt>
                <c:pt idx="73">
                  <c:v>9</c:v>
                </c:pt>
                <c:pt idx="74">
                  <c:v>9</c:v>
                </c:pt>
                <c:pt idx="75">
                  <c:v>9</c:v>
                </c:pt>
                <c:pt idx="76">
                  <c:v>9</c:v>
                </c:pt>
                <c:pt idx="77">
                  <c:v>10</c:v>
                </c:pt>
                <c:pt idx="78">
                  <c:v>10</c:v>
                </c:pt>
                <c:pt idx="79">
                  <c:v>10</c:v>
                </c:pt>
                <c:pt idx="80">
                  <c:v>10</c:v>
                </c:pt>
                <c:pt idx="81">
                  <c:v>11</c:v>
                </c:pt>
                <c:pt idx="82">
                  <c:v>12</c:v>
                </c:pt>
                <c:pt idx="83">
                  <c:v>13</c:v>
                </c:pt>
                <c:pt idx="84">
                  <c:v>13</c:v>
                </c:pt>
                <c:pt idx="85">
                  <c:v>13</c:v>
                </c:pt>
                <c:pt idx="86">
                  <c:v>13</c:v>
                </c:pt>
                <c:pt idx="87">
                  <c:v>13</c:v>
                </c:pt>
                <c:pt idx="88">
                  <c:v>13</c:v>
                </c:pt>
                <c:pt idx="89">
                  <c:v>13</c:v>
                </c:pt>
                <c:pt idx="90">
                  <c:v>13</c:v>
                </c:pt>
                <c:pt idx="91">
                  <c:v>14</c:v>
                </c:pt>
                <c:pt idx="92">
                  <c:v>15</c:v>
                </c:pt>
                <c:pt idx="93">
                  <c:v>15</c:v>
                </c:pt>
                <c:pt idx="94">
                  <c:v>15</c:v>
                </c:pt>
                <c:pt idx="95">
                  <c:v>15</c:v>
                </c:pt>
                <c:pt idx="96">
                  <c:v>15</c:v>
                </c:pt>
                <c:pt idx="97">
                  <c:v>15</c:v>
                </c:pt>
                <c:pt idx="98">
                  <c:v>15</c:v>
                </c:pt>
                <c:pt idx="99">
                  <c:v>15</c:v>
                </c:pt>
                <c:pt idx="100">
                  <c:v>15</c:v>
                </c:pt>
                <c:pt idx="101">
                  <c:v>15</c:v>
                </c:pt>
                <c:pt idx="102">
                  <c:v>16</c:v>
                </c:pt>
                <c:pt idx="103">
                  <c:v>16</c:v>
                </c:pt>
                <c:pt idx="104">
                  <c:v>16</c:v>
                </c:pt>
                <c:pt idx="105">
                  <c:v>16</c:v>
                </c:pt>
                <c:pt idx="106">
                  <c:v>16</c:v>
                </c:pt>
                <c:pt idx="107">
                  <c:v>16</c:v>
                </c:pt>
                <c:pt idx="108">
                  <c:v>16</c:v>
                </c:pt>
                <c:pt idx="109">
                  <c:v>16</c:v>
                </c:pt>
                <c:pt idx="110">
                  <c:v>16</c:v>
                </c:pt>
                <c:pt idx="111">
                  <c:v>16</c:v>
                </c:pt>
                <c:pt idx="112">
                  <c:v>16</c:v>
                </c:pt>
                <c:pt idx="113">
                  <c:v>16</c:v>
                </c:pt>
                <c:pt idx="114">
                  <c:v>16</c:v>
                </c:pt>
                <c:pt idx="115">
                  <c:v>16</c:v>
                </c:pt>
                <c:pt idx="116">
                  <c:v>17</c:v>
                </c:pt>
                <c:pt idx="117">
                  <c:v>17</c:v>
                </c:pt>
                <c:pt idx="118">
                  <c:v>17</c:v>
                </c:pt>
                <c:pt idx="119">
                  <c:v>18</c:v>
                </c:pt>
                <c:pt idx="120">
                  <c:v>18</c:v>
                </c:pt>
                <c:pt idx="121">
                  <c:v>18</c:v>
                </c:pt>
                <c:pt idx="122">
                  <c:v>19</c:v>
                </c:pt>
                <c:pt idx="123">
                  <c:v>19</c:v>
                </c:pt>
                <c:pt idx="124">
                  <c:v>20</c:v>
                </c:pt>
                <c:pt idx="125">
                  <c:v>20</c:v>
                </c:pt>
                <c:pt idx="126">
                  <c:v>20</c:v>
                </c:pt>
                <c:pt idx="127">
                  <c:v>20</c:v>
                </c:pt>
                <c:pt idx="128">
                  <c:v>20</c:v>
                </c:pt>
                <c:pt idx="129">
                  <c:v>20</c:v>
                </c:pt>
                <c:pt idx="130">
                  <c:v>21</c:v>
                </c:pt>
                <c:pt idx="131">
                  <c:v>21</c:v>
                </c:pt>
                <c:pt idx="132">
                  <c:v>21</c:v>
                </c:pt>
                <c:pt idx="133">
                  <c:v>21</c:v>
                </c:pt>
                <c:pt idx="134">
                  <c:v>21</c:v>
                </c:pt>
                <c:pt idx="135">
                  <c:v>21</c:v>
                </c:pt>
                <c:pt idx="136">
                  <c:v>21</c:v>
                </c:pt>
                <c:pt idx="137">
                  <c:v>21</c:v>
                </c:pt>
                <c:pt idx="138">
                  <c:v>21</c:v>
                </c:pt>
                <c:pt idx="139">
                  <c:v>21</c:v>
                </c:pt>
                <c:pt idx="140">
                  <c:v>21</c:v>
                </c:pt>
                <c:pt idx="141">
                  <c:v>21</c:v>
                </c:pt>
                <c:pt idx="142">
                  <c:v>21</c:v>
                </c:pt>
                <c:pt idx="143">
                  <c:v>21</c:v>
                </c:pt>
                <c:pt idx="144">
                  <c:v>21</c:v>
                </c:pt>
                <c:pt idx="145">
                  <c:v>21</c:v>
                </c:pt>
                <c:pt idx="146">
                  <c:v>21</c:v>
                </c:pt>
                <c:pt idx="147">
                  <c:v>21</c:v>
                </c:pt>
                <c:pt idx="148">
                  <c:v>21</c:v>
                </c:pt>
                <c:pt idx="149">
                  <c:v>21</c:v>
                </c:pt>
                <c:pt idx="150">
                  <c:v>21</c:v>
                </c:pt>
                <c:pt idx="151">
                  <c:v>21</c:v>
                </c:pt>
                <c:pt idx="152">
                  <c:v>21</c:v>
                </c:pt>
                <c:pt idx="153">
                  <c:v>21</c:v>
                </c:pt>
                <c:pt idx="154">
                  <c:v>21</c:v>
                </c:pt>
                <c:pt idx="155">
                  <c:v>21</c:v>
                </c:pt>
                <c:pt idx="156">
                  <c:v>21</c:v>
                </c:pt>
                <c:pt idx="157">
                  <c:v>21</c:v>
                </c:pt>
                <c:pt idx="158">
                  <c:v>21</c:v>
                </c:pt>
                <c:pt idx="159">
                  <c:v>21</c:v>
                </c:pt>
                <c:pt idx="160">
                  <c:v>21</c:v>
                </c:pt>
                <c:pt idx="161">
                  <c:v>21</c:v>
                </c:pt>
                <c:pt idx="162">
                  <c:v>21</c:v>
                </c:pt>
                <c:pt idx="163">
                  <c:v>22</c:v>
                </c:pt>
                <c:pt idx="164">
                  <c:v>22</c:v>
                </c:pt>
                <c:pt idx="165">
                  <c:v>22</c:v>
                </c:pt>
                <c:pt idx="166">
                  <c:v>22</c:v>
                </c:pt>
                <c:pt idx="167">
                  <c:v>22</c:v>
                </c:pt>
                <c:pt idx="168">
                  <c:v>23</c:v>
                </c:pt>
                <c:pt idx="169">
                  <c:v>23</c:v>
                </c:pt>
                <c:pt idx="170">
                  <c:v>23</c:v>
                </c:pt>
                <c:pt idx="171">
                  <c:v>23</c:v>
                </c:pt>
                <c:pt idx="172">
                  <c:v>23</c:v>
                </c:pt>
                <c:pt idx="173">
                  <c:v>23</c:v>
                </c:pt>
                <c:pt idx="174">
                  <c:v>24</c:v>
                </c:pt>
                <c:pt idx="175">
                  <c:v>24</c:v>
                </c:pt>
                <c:pt idx="176">
                  <c:v>24</c:v>
                </c:pt>
                <c:pt idx="177">
                  <c:v>24</c:v>
                </c:pt>
                <c:pt idx="178">
                  <c:v>24</c:v>
                </c:pt>
                <c:pt idx="179">
                  <c:v>24</c:v>
                </c:pt>
                <c:pt idx="180">
                  <c:v>24</c:v>
                </c:pt>
                <c:pt idx="181">
                  <c:v>24</c:v>
                </c:pt>
                <c:pt idx="182">
                  <c:v>24</c:v>
                </c:pt>
                <c:pt idx="183">
                  <c:v>24</c:v>
                </c:pt>
                <c:pt idx="184">
                  <c:v>24</c:v>
                </c:pt>
                <c:pt idx="185">
                  <c:v>24</c:v>
                </c:pt>
                <c:pt idx="186">
                  <c:v>24</c:v>
                </c:pt>
                <c:pt idx="187">
                  <c:v>24</c:v>
                </c:pt>
                <c:pt idx="188">
                  <c:v>24</c:v>
                </c:pt>
                <c:pt idx="189">
                  <c:v>24</c:v>
                </c:pt>
                <c:pt idx="190">
                  <c:v>24</c:v>
                </c:pt>
                <c:pt idx="191">
                  <c:v>24</c:v>
                </c:pt>
                <c:pt idx="192">
                  <c:v>25</c:v>
                </c:pt>
                <c:pt idx="193">
                  <c:v>26</c:v>
                </c:pt>
                <c:pt idx="194">
                  <c:v>26</c:v>
                </c:pt>
                <c:pt idx="195">
                  <c:v>26</c:v>
                </c:pt>
                <c:pt idx="196">
                  <c:v>26</c:v>
                </c:pt>
                <c:pt idx="197">
                  <c:v>26</c:v>
                </c:pt>
                <c:pt idx="198">
                  <c:v>26</c:v>
                </c:pt>
                <c:pt idx="199">
                  <c:v>26</c:v>
                </c:pt>
                <c:pt idx="200">
                  <c:v>26</c:v>
                </c:pt>
                <c:pt idx="201">
                  <c:v>26</c:v>
                </c:pt>
                <c:pt idx="202">
                  <c:v>26</c:v>
                </c:pt>
                <c:pt idx="203">
                  <c:v>26</c:v>
                </c:pt>
                <c:pt idx="204">
                  <c:v>26</c:v>
                </c:pt>
                <c:pt idx="205">
                  <c:v>26</c:v>
                </c:pt>
                <c:pt idx="206">
                  <c:v>26</c:v>
                </c:pt>
                <c:pt idx="207">
                  <c:v>26</c:v>
                </c:pt>
                <c:pt idx="208">
                  <c:v>26</c:v>
                </c:pt>
                <c:pt idx="209">
                  <c:v>26</c:v>
                </c:pt>
                <c:pt idx="210">
                  <c:v>26</c:v>
                </c:pt>
                <c:pt idx="211">
                  <c:v>26</c:v>
                </c:pt>
                <c:pt idx="212">
                  <c:v>26</c:v>
                </c:pt>
                <c:pt idx="213">
                  <c:v>26</c:v>
                </c:pt>
                <c:pt idx="214">
                  <c:v>27</c:v>
                </c:pt>
                <c:pt idx="215">
                  <c:v>27</c:v>
                </c:pt>
                <c:pt idx="216">
                  <c:v>27</c:v>
                </c:pt>
                <c:pt idx="217">
                  <c:v>27</c:v>
                </c:pt>
                <c:pt idx="218">
                  <c:v>27</c:v>
                </c:pt>
                <c:pt idx="219">
                  <c:v>27</c:v>
                </c:pt>
                <c:pt idx="220">
                  <c:v>27</c:v>
                </c:pt>
                <c:pt idx="221">
                  <c:v>28</c:v>
                </c:pt>
                <c:pt idx="222">
                  <c:v>29</c:v>
                </c:pt>
                <c:pt idx="223">
                  <c:v>29</c:v>
                </c:pt>
                <c:pt idx="224">
                  <c:v>30</c:v>
                </c:pt>
                <c:pt idx="225">
                  <c:v>31</c:v>
                </c:pt>
                <c:pt idx="226">
                  <c:v>32</c:v>
                </c:pt>
                <c:pt idx="227">
                  <c:v>33</c:v>
                </c:pt>
                <c:pt idx="228">
                  <c:v>33</c:v>
                </c:pt>
                <c:pt idx="229">
                  <c:v>34</c:v>
                </c:pt>
                <c:pt idx="230">
                  <c:v>34</c:v>
                </c:pt>
                <c:pt idx="231">
                  <c:v>34</c:v>
                </c:pt>
                <c:pt idx="232">
                  <c:v>34</c:v>
                </c:pt>
                <c:pt idx="233">
                  <c:v>34</c:v>
                </c:pt>
                <c:pt idx="234">
                  <c:v>34</c:v>
                </c:pt>
                <c:pt idx="235">
                  <c:v>34</c:v>
                </c:pt>
                <c:pt idx="236">
                  <c:v>34</c:v>
                </c:pt>
                <c:pt idx="237">
                  <c:v>34</c:v>
                </c:pt>
                <c:pt idx="238">
                  <c:v>34</c:v>
                </c:pt>
                <c:pt idx="239">
                  <c:v>34</c:v>
                </c:pt>
                <c:pt idx="240">
                  <c:v>35</c:v>
                </c:pt>
                <c:pt idx="241">
                  <c:v>35</c:v>
                </c:pt>
                <c:pt idx="242">
                  <c:v>35</c:v>
                </c:pt>
                <c:pt idx="243">
                  <c:v>35</c:v>
                </c:pt>
                <c:pt idx="244">
                  <c:v>35</c:v>
                </c:pt>
                <c:pt idx="245">
                  <c:v>36</c:v>
                </c:pt>
                <c:pt idx="246">
                  <c:v>36</c:v>
                </c:pt>
                <c:pt idx="247">
                  <c:v>36</c:v>
                </c:pt>
                <c:pt idx="248">
                  <c:v>36</c:v>
                </c:pt>
                <c:pt idx="249">
                  <c:v>36</c:v>
                </c:pt>
                <c:pt idx="250">
                  <c:v>36</c:v>
                </c:pt>
                <c:pt idx="251">
                  <c:v>36</c:v>
                </c:pt>
                <c:pt idx="252">
                  <c:v>36</c:v>
                </c:pt>
                <c:pt idx="253">
                  <c:v>36</c:v>
                </c:pt>
                <c:pt idx="254">
                  <c:v>36</c:v>
                </c:pt>
                <c:pt idx="255">
                  <c:v>36</c:v>
                </c:pt>
                <c:pt idx="256">
                  <c:v>36</c:v>
                </c:pt>
                <c:pt idx="257">
                  <c:v>36</c:v>
                </c:pt>
                <c:pt idx="258">
                  <c:v>36</c:v>
                </c:pt>
                <c:pt idx="259">
                  <c:v>36</c:v>
                </c:pt>
                <c:pt idx="260">
                  <c:v>36</c:v>
                </c:pt>
                <c:pt idx="261">
                  <c:v>36</c:v>
                </c:pt>
                <c:pt idx="262">
                  <c:v>36</c:v>
                </c:pt>
                <c:pt idx="263">
                  <c:v>36</c:v>
                </c:pt>
                <c:pt idx="264">
                  <c:v>36</c:v>
                </c:pt>
                <c:pt idx="265">
                  <c:v>36</c:v>
                </c:pt>
                <c:pt idx="266">
                  <c:v>36</c:v>
                </c:pt>
                <c:pt idx="267">
                  <c:v>36</c:v>
                </c:pt>
                <c:pt idx="268">
                  <c:v>36</c:v>
                </c:pt>
                <c:pt idx="269">
                  <c:v>36</c:v>
                </c:pt>
                <c:pt idx="270">
                  <c:v>36</c:v>
                </c:pt>
                <c:pt idx="271">
                  <c:v>36</c:v>
                </c:pt>
                <c:pt idx="272">
                  <c:v>36</c:v>
                </c:pt>
                <c:pt idx="273">
                  <c:v>36</c:v>
                </c:pt>
                <c:pt idx="274">
                  <c:v>37</c:v>
                </c:pt>
                <c:pt idx="275">
                  <c:v>37</c:v>
                </c:pt>
                <c:pt idx="276">
                  <c:v>37</c:v>
                </c:pt>
                <c:pt idx="277">
                  <c:v>37</c:v>
                </c:pt>
                <c:pt idx="278">
                  <c:v>37</c:v>
                </c:pt>
                <c:pt idx="279">
                  <c:v>37</c:v>
                </c:pt>
                <c:pt idx="280">
                  <c:v>38</c:v>
                </c:pt>
                <c:pt idx="281">
                  <c:v>38</c:v>
                </c:pt>
                <c:pt idx="282">
                  <c:v>38</c:v>
                </c:pt>
                <c:pt idx="283">
                  <c:v>38</c:v>
                </c:pt>
                <c:pt idx="284">
                  <c:v>38</c:v>
                </c:pt>
                <c:pt idx="285">
                  <c:v>39</c:v>
                </c:pt>
                <c:pt idx="286">
                  <c:v>39</c:v>
                </c:pt>
                <c:pt idx="287">
                  <c:v>39</c:v>
                </c:pt>
                <c:pt idx="288">
                  <c:v>39</c:v>
                </c:pt>
                <c:pt idx="289">
                  <c:v>39</c:v>
                </c:pt>
                <c:pt idx="290">
                  <c:v>40</c:v>
                </c:pt>
                <c:pt idx="291">
                  <c:v>40</c:v>
                </c:pt>
                <c:pt idx="292">
                  <c:v>40</c:v>
                </c:pt>
                <c:pt idx="293">
                  <c:v>40</c:v>
                </c:pt>
                <c:pt idx="294">
                  <c:v>40</c:v>
                </c:pt>
                <c:pt idx="295">
                  <c:v>40</c:v>
                </c:pt>
                <c:pt idx="296">
                  <c:v>41</c:v>
                </c:pt>
                <c:pt idx="297">
                  <c:v>41</c:v>
                </c:pt>
                <c:pt idx="298">
                  <c:v>42</c:v>
                </c:pt>
                <c:pt idx="299">
                  <c:v>42</c:v>
                </c:pt>
                <c:pt idx="300">
                  <c:v>42</c:v>
                </c:pt>
                <c:pt idx="301">
                  <c:v>42</c:v>
                </c:pt>
                <c:pt idx="302">
                  <c:v>42</c:v>
                </c:pt>
                <c:pt idx="303">
                  <c:v>42</c:v>
                </c:pt>
                <c:pt idx="304">
                  <c:v>42</c:v>
                </c:pt>
                <c:pt idx="305">
                  <c:v>42</c:v>
                </c:pt>
                <c:pt idx="306">
                  <c:v>42</c:v>
                </c:pt>
                <c:pt idx="307">
                  <c:v>42</c:v>
                </c:pt>
                <c:pt idx="308">
                  <c:v>42</c:v>
                </c:pt>
                <c:pt idx="309">
                  <c:v>43</c:v>
                </c:pt>
                <c:pt idx="310">
                  <c:v>43</c:v>
                </c:pt>
                <c:pt idx="311">
                  <c:v>43</c:v>
                </c:pt>
                <c:pt idx="312">
                  <c:v>43</c:v>
                </c:pt>
                <c:pt idx="313">
                  <c:v>44</c:v>
                </c:pt>
                <c:pt idx="314">
                  <c:v>44</c:v>
                </c:pt>
                <c:pt idx="315">
                  <c:v>44</c:v>
                </c:pt>
                <c:pt idx="316">
                  <c:v>44</c:v>
                </c:pt>
                <c:pt idx="317">
                  <c:v>44</c:v>
                </c:pt>
                <c:pt idx="318">
                  <c:v>44</c:v>
                </c:pt>
                <c:pt idx="319">
                  <c:v>44</c:v>
                </c:pt>
                <c:pt idx="320">
                  <c:v>44</c:v>
                </c:pt>
                <c:pt idx="321">
                  <c:v>44</c:v>
                </c:pt>
                <c:pt idx="322">
                  <c:v>45</c:v>
                </c:pt>
                <c:pt idx="323">
                  <c:v>46</c:v>
                </c:pt>
                <c:pt idx="324">
                  <c:v>47</c:v>
                </c:pt>
                <c:pt idx="325">
                  <c:v>47</c:v>
                </c:pt>
                <c:pt idx="326">
                  <c:v>47</c:v>
                </c:pt>
                <c:pt idx="327">
                  <c:v>48</c:v>
                </c:pt>
                <c:pt idx="328">
                  <c:v>48</c:v>
                </c:pt>
                <c:pt idx="329">
                  <c:v>49</c:v>
                </c:pt>
                <c:pt idx="330">
                  <c:v>49</c:v>
                </c:pt>
                <c:pt idx="331">
                  <c:v>49</c:v>
                </c:pt>
                <c:pt idx="332">
                  <c:v>49</c:v>
                </c:pt>
                <c:pt idx="333">
                  <c:v>49</c:v>
                </c:pt>
                <c:pt idx="334">
                  <c:v>49</c:v>
                </c:pt>
                <c:pt idx="335">
                  <c:v>49</c:v>
                </c:pt>
                <c:pt idx="336">
                  <c:v>49</c:v>
                </c:pt>
                <c:pt idx="337">
                  <c:v>49</c:v>
                </c:pt>
                <c:pt idx="338">
                  <c:v>49</c:v>
                </c:pt>
                <c:pt idx="339">
                  <c:v>49</c:v>
                </c:pt>
                <c:pt idx="340">
                  <c:v>49</c:v>
                </c:pt>
                <c:pt idx="341">
                  <c:v>49</c:v>
                </c:pt>
                <c:pt idx="342">
                  <c:v>50</c:v>
                </c:pt>
                <c:pt idx="343">
                  <c:v>50</c:v>
                </c:pt>
                <c:pt idx="344">
                  <c:v>50</c:v>
                </c:pt>
                <c:pt idx="345">
                  <c:v>50</c:v>
                </c:pt>
                <c:pt idx="346">
                  <c:v>50</c:v>
                </c:pt>
                <c:pt idx="347">
                  <c:v>50</c:v>
                </c:pt>
                <c:pt idx="348">
                  <c:v>50</c:v>
                </c:pt>
                <c:pt idx="349">
                  <c:v>50</c:v>
                </c:pt>
                <c:pt idx="350">
                  <c:v>50</c:v>
                </c:pt>
                <c:pt idx="351">
                  <c:v>50</c:v>
                </c:pt>
                <c:pt idx="352">
                  <c:v>50</c:v>
                </c:pt>
                <c:pt idx="353">
                  <c:v>50</c:v>
                </c:pt>
                <c:pt idx="354">
                  <c:v>51</c:v>
                </c:pt>
                <c:pt idx="355">
                  <c:v>52</c:v>
                </c:pt>
                <c:pt idx="356">
                  <c:v>53</c:v>
                </c:pt>
                <c:pt idx="357">
                  <c:v>53</c:v>
                </c:pt>
                <c:pt idx="358">
                  <c:v>53</c:v>
                </c:pt>
                <c:pt idx="359">
                  <c:v>54</c:v>
                </c:pt>
                <c:pt idx="360">
                  <c:v>54</c:v>
                </c:pt>
                <c:pt idx="361">
                  <c:v>54</c:v>
                </c:pt>
                <c:pt idx="362">
                  <c:v>54</c:v>
                </c:pt>
                <c:pt idx="363">
                  <c:v>54</c:v>
                </c:pt>
                <c:pt idx="364">
                  <c:v>54</c:v>
                </c:pt>
                <c:pt idx="365">
                  <c:v>55</c:v>
                </c:pt>
                <c:pt idx="366">
                  <c:v>56</c:v>
                </c:pt>
                <c:pt idx="367">
                  <c:v>56</c:v>
                </c:pt>
                <c:pt idx="368">
                  <c:v>56</c:v>
                </c:pt>
                <c:pt idx="369">
                  <c:v>57</c:v>
                </c:pt>
                <c:pt idx="370">
                  <c:v>57</c:v>
                </c:pt>
                <c:pt idx="371">
                  <c:v>57</c:v>
                </c:pt>
                <c:pt idx="372">
                  <c:v>58</c:v>
                </c:pt>
                <c:pt idx="373">
                  <c:v>58</c:v>
                </c:pt>
                <c:pt idx="374">
                  <c:v>58</c:v>
                </c:pt>
                <c:pt idx="375">
                  <c:v>59</c:v>
                </c:pt>
                <c:pt idx="376">
                  <c:v>60</c:v>
                </c:pt>
                <c:pt idx="377">
                  <c:v>61</c:v>
                </c:pt>
                <c:pt idx="378">
                  <c:v>62</c:v>
                </c:pt>
                <c:pt idx="379">
                  <c:v>63</c:v>
                </c:pt>
                <c:pt idx="380">
                  <c:v>64</c:v>
                </c:pt>
                <c:pt idx="381">
                  <c:v>65</c:v>
                </c:pt>
                <c:pt idx="382">
                  <c:v>66</c:v>
                </c:pt>
                <c:pt idx="383">
                  <c:v>67</c:v>
                </c:pt>
                <c:pt idx="384">
                  <c:v>68</c:v>
                </c:pt>
                <c:pt idx="385">
                  <c:v>68</c:v>
                </c:pt>
                <c:pt idx="386">
                  <c:v>68</c:v>
                </c:pt>
                <c:pt idx="387">
                  <c:v>68</c:v>
                </c:pt>
                <c:pt idx="388">
                  <c:v>68</c:v>
                </c:pt>
                <c:pt idx="389">
                  <c:v>68</c:v>
                </c:pt>
                <c:pt idx="390">
                  <c:v>68</c:v>
                </c:pt>
                <c:pt idx="391">
                  <c:v>68</c:v>
                </c:pt>
                <c:pt idx="392">
                  <c:v>68</c:v>
                </c:pt>
                <c:pt idx="393">
                  <c:v>68</c:v>
                </c:pt>
                <c:pt idx="394">
                  <c:v>68</c:v>
                </c:pt>
                <c:pt idx="395">
                  <c:v>68</c:v>
                </c:pt>
                <c:pt idx="396">
                  <c:v>68</c:v>
                </c:pt>
                <c:pt idx="397">
                  <c:v>68</c:v>
                </c:pt>
                <c:pt idx="398">
                  <c:v>68</c:v>
                </c:pt>
                <c:pt idx="399">
                  <c:v>68</c:v>
                </c:pt>
                <c:pt idx="400">
                  <c:v>68</c:v>
                </c:pt>
                <c:pt idx="401">
                  <c:v>68</c:v>
                </c:pt>
                <c:pt idx="402">
                  <c:v>68</c:v>
                </c:pt>
                <c:pt idx="403">
                  <c:v>69</c:v>
                </c:pt>
                <c:pt idx="404">
                  <c:v>70</c:v>
                </c:pt>
                <c:pt idx="405">
                  <c:v>71</c:v>
                </c:pt>
                <c:pt idx="406">
                  <c:v>72</c:v>
                </c:pt>
                <c:pt idx="407">
                  <c:v>72</c:v>
                </c:pt>
                <c:pt idx="408">
                  <c:v>72</c:v>
                </c:pt>
                <c:pt idx="409">
                  <c:v>72</c:v>
                </c:pt>
                <c:pt idx="410">
                  <c:v>72</c:v>
                </c:pt>
                <c:pt idx="411">
                  <c:v>72</c:v>
                </c:pt>
                <c:pt idx="412">
                  <c:v>72</c:v>
                </c:pt>
                <c:pt idx="413">
                  <c:v>72</c:v>
                </c:pt>
                <c:pt idx="414">
                  <c:v>72</c:v>
                </c:pt>
                <c:pt idx="415">
                  <c:v>72</c:v>
                </c:pt>
                <c:pt idx="416">
                  <c:v>72</c:v>
                </c:pt>
                <c:pt idx="417">
                  <c:v>72</c:v>
                </c:pt>
                <c:pt idx="418">
                  <c:v>72</c:v>
                </c:pt>
                <c:pt idx="419">
                  <c:v>73</c:v>
                </c:pt>
                <c:pt idx="420">
                  <c:v>74</c:v>
                </c:pt>
                <c:pt idx="421">
                  <c:v>75</c:v>
                </c:pt>
                <c:pt idx="422">
                  <c:v>76</c:v>
                </c:pt>
                <c:pt idx="423">
                  <c:v>76</c:v>
                </c:pt>
                <c:pt idx="424">
                  <c:v>76</c:v>
                </c:pt>
                <c:pt idx="425">
                  <c:v>77</c:v>
                </c:pt>
                <c:pt idx="426">
                  <c:v>77</c:v>
                </c:pt>
                <c:pt idx="427">
                  <c:v>77</c:v>
                </c:pt>
                <c:pt idx="428">
                  <c:v>77</c:v>
                </c:pt>
                <c:pt idx="429">
                  <c:v>77</c:v>
                </c:pt>
                <c:pt idx="430">
                  <c:v>77</c:v>
                </c:pt>
                <c:pt idx="431">
                  <c:v>77</c:v>
                </c:pt>
                <c:pt idx="432">
                  <c:v>77</c:v>
                </c:pt>
                <c:pt idx="433">
                  <c:v>77</c:v>
                </c:pt>
                <c:pt idx="434">
                  <c:v>77</c:v>
                </c:pt>
                <c:pt idx="435">
                  <c:v>77</c:v>
                </c:pt>
                <c:pt idx="436">
                  <c:v>77</c:v>
                </c:pt>
                <c:pt idx="437">
                  <c:v>77</c:v>
                </c:pt>
                <c:pt idx="438">
                  <c:v>78</c:v>
                </c:pt>
                <c:pt idx="439">
                  <c:v>79</c:v>
                </c:pt>
                <c:pt idx="440">
                  <c:v>80</c:v>
                </c:pt>
                <c:pt idx="441">
                  <c:v>80</c:v>
                </c:pt>
                <c:pt idx="442">
                  <c:v>81</c:v>
                </c:pt>
                <c:pt idx="443">
                  <c:v>82</c:v>
                </c:pt>
                <c:pt idx="444">
                  <c:v>82</c:v>
                </c:pt>
                <c:pt idx="445">
                  <c:v>83</c:v>
                </c:pt>
                <c:pt idx="446">
                  <c:v>83</c:v>
                </c:pt>
                <c:pt idx="447">
                  <c:v>83</c:v>
                </c:pt>
                <c:pt idx="448">
                  <c:v>83</c:v>
                </c:pt>
                <c:pt idx="449">
                  <c:v>83</c:v>
                </c:pt>
                <c:pt idx="450">
                  <c:v>83</c:v>
                </c:pt>
                <c:pt idx="451">
                  <c:v>84</c:v>
                </c:pt>
                <c:pt idx="452">
                  <c:v>85</c:v>
                </c:pt>
                <c:pt idx="453">
                  <c:v>86</c:v>
                </c:pt>
                <c:pt idx="454">
                  <c:v>86</c:v>
                </c:pt>
                <c:pt idx="455">
                  <c:v>86</c:v>
                </c:pt>
                <c:pt idx="456">
                  <c:v>87</c:v>
                </c:pt>
                <c:pt idx="457">
                  <c:v>87</c:v>
                </c:pt>
                <c:pt idx="458">
                  <c:v>87</c:v>
                </c:pt>
                <c:pt idx="459">
                  <c:v>87</c:v>
                </c:pt>
                <c:pt idx="460">
                  <c:v>87</c:v>
                </c:pt>
                <c:pt idx="461">
                  <c:v>87</c:v>
                </c:pt>
                <c:pt idx="462">
                  <c:v>87</c:v>
                </c:pt>
                <c:pt idx="463">
                  <c:v>87</c:v>
                </c:pt>
                <c:pt idx="464">
                  <c:v>87</c:v>
                </c:pt>
                <c:pt idx="465">
                  <c:v>87</c:v>
                </c:pt>
                <c:pt idx="466">
                  <c:v>87</c:v>
                </c:pt>
                <c:pt idx="467">
                  <c:v>87</c:v>
                </c:pt>
                <c:pt idx="468">
                  <c:v>87</c:v>
                </c:pt>
                <c:pt idx="469">
                  <c:v>87</c:v>
                </c:pt>
                <c:pt idx="470">
                  <c:v>87</c:v>
                </c:pt>
                <c:pt idx="471">
                  <c:v>87</c:v>
                </c:pt>
                <c:pt idx="472">
                  <c:v>88</c:v>
                </c:pt>
                <c:pt idx="473">
                  <c:v>88</c:v>
                </c:pt>
                <c:pt idx="474">
                  <c:v>88</c:v>
                </c:pt>
                <c:pt idx="475">
                  <c:v>89</c:v>
                </c:pt>
                <c:pt idx="476">
                  <c:v>90</c:v>
                </c:pt>
                <c:pt idx="477">
                  <c:v>91</c:v>
                </c:pt>
                <c:pt idx="478">
                  <c:v>91</c:v>
                </c:pt>
                <c:pt idx="479">
                  <c:v>91</c:v>
                </c:pt>
                <c:pt idx="480">
                  <c:v>91</c:v>
                </c:pt>
                <c:pt idx="481">
                  <c:v>91</c:v>
                </c:pt>
                <c:pt idx="482">
                  <c:v>91</c:v>
                </c:pt>
                <c:pt idx="483">
                  <c:v>91</c:v>
                </c:pt>
                <c:pt idx="484">
                  <c:v>91</c:v>
                </c:pt>
                <c:pt idx="485">
                  <c:v>91</c:v>
                </c:pt>
                <c:pt idx="486">
                  <c:v>91</c:v>
                </c:pt>
                <c:pt idx="487">
                  <c:v>91</c:v>
                </c:pt>
                <c:pt idx="488">
                  <c:v>91</c:v>
                </c:pt>
                <c:pt idx="489">
                  <c:v>92</c:v>
                </c:pt>
                <c:pt idx="490">
                  <c:v>92</c:v>
                </c:pt>
                <c:pt idx="491">
                  <c:v>92</c:v>
                </c:pt>
                <c:pt idx="492">
                  <c:v>92</c:v>
                </c:pt>
                <c:pt idx="493">
                  <c:v>92</c:v>
                </c:pt>
                <c:pt idx="494">
                  <c:v>92</c:v>
                </c:pt>
                <c:pt idx="495">
                  <c:v>92</c:v>
                </c:pt>
                <c:pt idx="496">
                  <c:v>92</c:v>
                </c:pt>
                <c:pt idx="497">
                  <c:v>92</c:v>
                </c:pt>
                <c:pt idx="498">
                  <c:v>93</c:v>
                </c:pt>
                <c:pt idx="499">
                  <c:v>93</c:v>
                </c:pt>
                <c:pt idx="500">
                  <c:v>94</c:v>
                </c:pt>
                <c:pt idx="501">
                  <c:v>94</c:v>
                </c:pt>
                <c:pt idx="502">
                  <c:v>94</c:v>
                </c:pt>
                <c:pt idx="503">
                  <c:v>94</c:v>
                </c:pt>
                <c:pt idx="504">
                  <c:v>94</c:v>
                </c:pt>
                <c:pt idx="505">
                  <c:v>94</c:v>
                </c:pt>
                <c:pt idx="506">
                  <c:v>95</c:v>
                </c:pt>
                <c:pt idx="507">
                  <c:v>95</c:v>
                </c:pt>
                <c:pt idx="508">
                  <c:v>95</c:v>
                </c:pt>
                <c:pt idx="509">
                  <c:v>95</c:v>
                </c:pt>
                <c:pt idx="510">
                  <c:v>95</c:v>
                </c:pt>
                <c:pt idx="511">
                  <c:v>95</c:v>
                </c:pt>
                <c:pt idx="512">
                  <c:v>95</c:v>
                </c:pt>
                <c:pt idx="513">
                  <c:v>95</c:v>
                </c:pt>
                <c:pt idx="514">
                  <c:v>95</c:v>
                </c:pt>
                <c:pt idx="515">
                  <c:v>95</c:v>
                </c:pt>
                <c:pt idx="516">
                  <c:v>95</c:v>
                </c:pt>
                <c:pt idx="517">
                  <c:v>95</c:v>
                </c:pt>
                <c:pt idx="518">
                  <c:v>95</c:v>
                </c:pt>
                <c:pt idx="519">
                  <c:v>95</c:v>
                </c:pt>
                <c:pt idx="520">
                  <c:v>95</c:v>
                </c:pt>
                <c:pt idx="521">
                  <c:v>95</c:v>
                </c:pt>
                <c:pt idx="522">
                  <c:v>95</c:v>
                </c:pt>
                <c:pt idx="523">
                  <c:v>95</c:v>
                </c:pt>
                <c:pt idx="524">
                  <c:v>95</c:v>
                </c:pt>
                <c:pt idx="525">
                  <c:v>95</c:v>
                </c:pt>
                <c:pt idx="526">
                  <c:v>95</c:v>
                </c:pt>
                <c:pt idx="527">
                  <c:v>95</c:v>
                </c:pt>
                <c:pt idx="528">
                  <c:v>95</c:v>
                </c:pt>
                <c:pt idx="529">
                  <c:v>95</c:v>
                </c:pt>
                <c:pt idx="530">
                  <c:v>95</c:v>
                </c:pt>
                <c:pt idx="531">
                  <c:v>95</c:v>
                </c:pt>
                <c:pt idx="532">
                  <c:v>95</c:v>
                </c:pt>
                <c:pt idx="533">
                  <c:v>95</c:v>
                </c:pt>
                <c:pt idx="534">
                  <c:v>95</c:v>
                </c:pt>
                <c:pt idx="535">
                  <c:v>95</c:v>
                </c:pt>
                <c:pt idx="536">
                  <c:v>95</c:v>
                </c:pt>
                <c:pt idx="537">
                  <c:v>95</c:v>
                </c:pt>
                <c:pt idx="538">
                  <c:v>95</c:v>
                </c:pt>
                <c:pt idx="539">
                  <c:v>95</c:v>
                </c:pt>
                <c:pt idx="540">
                  <c:v>95</c:v>
                </c:pt>
                <c:pt idx="541">
                  <c:v>95</c:v>
                </c:pt>
                <c:pt idx="542">
                  <c:v>95</c:v>
                </c:pt>
                <c:pt idx="543">
                  <c:v>96</c:v>
                </c:pt>
                <c:pt idx="544">
                  <c:v>96</c:v>
                </c:pt>
                <c:pt idx="545">
                  <c:v>96</c:v>
                </c:pt>
                <c:pt idx="546">
                  <c:v>96</c:v>
                </c:pt>
                <c:pt idx="547">
                  <c:v>97</c:v>
                </c:pt>
                <c:pt idx="548">
                  <c:v>97</c:v>
                </c:pt>
                <c:pt idx="549">
                  <c:v>97</c:v>
                </c:pt>
                <c:pt idx="550">
                  <c:v>97</c:v>
                </c:pt>
                <c:pt idx="551">
                  <c:v>97</c:v>
                </c:pt>
                <c:pt idx="552">
                  <c:v>97</c:v>
                </c:pt>
                <c:pt idx="553">
                  <c:v>97</c:v>
                </c:pt>
                <c:pt idx="554">
                  <c:v>97</c:v>
                </c:pt>
                <c:pt idx="555">
                  <c:v>98</c:v>
                </c:pt>
                <c:pt idx="556">
                  <c:v>98</c:v>
                </c:pt>
                <c:pt idx="557">
                  <c:v>98</c:v>
                </c:pt>
                <c:pt idx="558">
                  <c:v>99</c:v>
                </c:pt>
                <c:pt idx="559">
                  <c:v>100</c:v>
                </c:pt>
                <c:pt idx="560">
                  <c:v>100</c:v>
                </c:pt>
                <c:pt idx="561">
                  <c:v>100</c:v>
                </c:pt>
                <c:pt idx="562">
                  <c:v>101</c:v>
                </c:pt>
                <c:pt idx="563">
                  <c:v>101</c:v>
                </c:pt>
                <c:pt idx="564">
                  <c:v>101</c:v>
                </c:pt>
                <c:pt idx="565">
                  <c:v>101</c:v>
                </c:pt>
                <c:pt idx="566">
                  <c:v>101</c:v>
                </c:pt>
                <c:pt idx="567">
                  <c:v>101</c:v>
                </c:pt>
                <c:pt idx="568">
                  <c:v>101</c:v>
                </c:pt>
                <c:pt idx="569">
                  <c:v>101</c:v>
                </c:pt>
                <c:pt idx="570">
                  <c:v>101</c:v>
                </c:pt>
                <c:pt idx="571">
                  <c:v>102</c:v>
                </c:pt>
                <c:pt idx="572">
                  <c:v>102</c:v>
                </c:pt>
                <c:pt idx="573">
                  <c:v>103</c:v>
                </c:pt>
                <c:pt idx="574">
                  <c:v>103</c:v>
                </c:pt>
                <c:pt idx="575">
                  <c:v>104</c:v>
                </c:pt>
                <c:pt idx="576">
                  <c:v>104</c:v>
                </c:pt>
                <c:pt idx="577">
                  <c:v>104</c:v>
                </c:pt>
                <c:pt idx="578">
                  <c:v>104</c:v>
                </c:pt>
                <c:pt idx="579">
                  <c:v>104</c:v>
                </c:pt>
                <c:pt idx="580">
                  <c:v>104</c:v>
                </c:pt>
                <c:pt idx="581">
                  <c:v>104</c:v>
                </c:pt>
                <c:pt idx="582">
                  <c:v>104</c:v>
                </c:pt>
                <c:pt idx="583">
                  <c:v>104</c:v>
                </c:pt>
                <c:pt idx="584">
                  <c:v>104</c:v>
                </c:pt>
                <c:pt idx="585">
                  <c:v>104</c:v>
                </c:pt>
                <c:pt idx="586">
                  <c:v>104</c:v>
                </c:pt>
                <c:pt idx="587">
                  <c:v>104</c:v>
                </c:pt>
                <c:pt idx="588">
                  <c:v>104</c:v>
                </c:pt>
                <c:pt idx="589">
                  <c:v>104</c:v>
                </c:pt>
                <c:pt idx="590">
                  <c:v>105</c:v>
                </c:pt>
                <c:pt idx="591">
                  <c:v>105</c:v>
                </c:pt>
                <c:pt idx="592">
                  <c:v>105</c:v>
                </c:pt>
                <c:pt idx="593">
                  <c:v>106</c:v>
                </c:pt>
                <c:pt idx="594">
                  <c:v>106</c:v>
                </c:pt>
                <c:pt idx="595">
                  <c:v>106</c:v>
                </c:pt>
                <c:pt idx="596">
                  <c:v>106</c:v>
                </c:pt>
                <c:pt idx="597">
                  <c:v>106</c:v>
                </c:pt>
                <c:pt idx="598">
                  <c:v>106</c:v>
                </c:pt>
                <c:pt idx="599">
                  <c:v>106</c:v>
                </c:pt>
                <c:pt idx="600">
                  <c:v>106</c:v>
                </c:pt>
                <c:pt idx="601">
                  <c:v>106</c:v>
                </c:pt>
                <c:pt idx="602">
                  <c:v>106</c:v>
                </c:pt>
                <c:pt idx="603">
                  <c:v>106</c:v>
                </c:pt>
                <c:pt idx="604">
                  <c:v>106</c:v>
                </c:pt>
                <c:pt idx="605">
                  <c:v>106</c:v>
                </c:pt>
                <c:pt idx="606">
                  <c:v>106</c:v>
                </c:pt>
                <c:pt idx="607">
                  <c:v>106</c:v>
                </c:pt>
                <c:pt idx="608">
                  <c:v>106</c:v>
                </c:pt>
                <c:pt idx="609">
                  <c:v>106</c:v>
                </c:pt>
                <c:pt idx="610">
                  <c:v>106</c:v>
                </c:pt>
                <c:pt idx="611">
                  <c:v>106</c:v>
                </c:pt>
                <c:pt idx="612">
                  <c:v>106</c:v>
                </c:pt>
                <c:pt idx="613">
                  <c:v>107</c:v>
                </c:pt>
                <c:pt idx="614">
                  <c:v>107</c:v>
                </c:pt>
                <c:pt idx="615">
                  <c:v>107</c:v>
                </c:pt>
                <c:pt idx="616">
                  <c:v>107</c:v>
                </c:pt>
                <c:pt idx="617">
                  <c:v>107</c:v>
                </c:pt>
                <c:pt idx="618">
                  <c:v>107</c:v>
                </c:pt>
                <c:pt idx="619">
                  <c:v>107</c:v>
                </c:pt>
                <c:pt idx="620">
                  <c:v>107</c:v>
                </c:pt>
                <c:pt idx="621">
                  <c:v>107</c:v>
                </c:pt>
                <c:pt idx="622">
                  <c:v>107</c:v>
                </c:pt>
                <c:pt idx="623">
                  <c:v>107</c:v>
                </c:pt>
                <c:pt idx="624">
                  <c:v>107</c:v>
                </c:pt>
                <c:pt idx="625">
                  <c:v>107</c:v>
                </c:pt>
                <c:pt idx="626">
                  <c:v>107</c:v>
                </c:pt>
                <c:pt idx="627">
                  <c:v>107</c:v>
                </c:pt>
                <c:pt idx="628">
                  <c:v>107</c:v>
                </c:pt>
                <c:pt idx="629">
                  <c:v>107</c:v>
                </c:pt>
                <c:pt idx="630">
                  <c:v>107</c:v>
                </c:pt>
                <c:pt idx="631">
                  <c:v>107</c:v>
                </c:pt>
                <c:pt idx="632">
                  <c:v>107</c:v>
                </c:pt>
                <c:pt idx="633">
                  <c:v>107</c:v>
                </c:pt>
                <c:pt idx="634">
                  <c:v>107</c:v>
                </c:pt>
                <c:pt idx="635">
                  <c:v>107</c:v>
                </c:pt>
                <c:pt idx="636">
                  <c:v>108</c:v>
                </c:pt>
                <c:pt idx="637">
                  <c:v>108</c:v>
                </c:pt>
                <c:pt idx="638">
                  <c:v>109</c:v>
                </c:pt>
                <c:pt idx="639">
                  <c:v>109</c:v>
                </c:pt>
                <c:pt idx="640">
                  <c:v>109</c:v>
                </c:pt>
                <c:pt idx="641">
                  <c:v>109</c:v>
                </c:pt>
                <c:pt idx="642">
                  <c:v>109</c:v>
                </c:pt>
                <c:pt idx="643">
                  <c:v>109</c:v>
                </c:pt>
                <c:pt idx="644">
                  <c:v>110</c:v>
                </c:pt>
                <c:pt idx="645">
                  <c:v>111</c:v>
                </c:pt>
                <c:pt idx="646">
                  <c:v>111</c:v>
                </c:pt>
                <c:pt idx="647">
                  <c:v>111</c:v>
                </c:pt>
                <c:pt idx="648">
                  <c:v>111</c:v>
                </c:pt>
                <c:pt idx="649">
                  <c:v>111</c:v>
                </c:pt>
                <c:pt idx="650">
                  <c:v>111</c:v>
                </c:pt>
                <c:pt idx="651">
                  <c:v>111</c:v>
                </c:pt>
                <c:pt idx="652">
                  <c:v>111</c:v>
                </c:pt>
                <c:pt idx="653">
                  <c:v>111</c:v>
                </c:pt>
                <c:pt idx="654">
                  <c:v>111</c:v>
                </c:pt>
                <c:pt idx="655">
                  <c:v>111</c:v>
                </c:pt>
                <c:pt idx="656">
                  <c:v>111</c:v>
                </c:pt>
                <c:pt idx="657">
                  <c:v>111</c:v>
                </c:pt>
                <c:pt idx="658">
                  <c:v>111</c:v>
                </c:pt>
                <c:pt idx="659">
                  <c:v>111</c:v>
                </c:pt>
                <c:pt idx="660">
                  <c:v>111</c:v>
                </c:pt>
                <c:pt idx="661">
                  <c:v>111</c:v>
                </c:pt>
                <c:pt idx="662">
                  <c:v>111</c:v>
                </c:pt>
                <c:pt idx="663">
                  <c:v>111</c:v>
                </c:pt>
                <c:pt idx="664">
                  <c:v>111</c:v>
                </c:pt>
                <c:pt idx="665">
                  <c:v>111</c:v>
                </c:pt>
                <c:pt idx="666">
                  <c:v>112</c:v>
                </c:pt>
                <c:pt idx="667">
                  <c:v>112</c:v>
                </c:pt>
                <c:pt idx="668">
                  <c:v>112</c:v>
                </c:pt>
                <c:pt idx="669">
                  <c:v>112</c:v>
                </c:pt>
                <c:pt idx="670">
                  <c:v>112</c:v>
                </c:pt>
                <c:pt idx="671">
                  <c:v>112</c:v>
                </c:pt>
                <c:pt idx="672">
                  <c:v>112</c:v>
                </c:pt>
                <c:pt idx="673">
                  <c:v>113</c:v>
                </c:pt>
                <c:pt idx="674">
                  <c:v>114</c:v>
                </c:pt>
                <c:pt idx="675">
                  <c:v>114</c:v>
                </c:pt>
                <c:pt idx="676">
                  <c:v>115</c:v>
                </c:pt>
                <c:pt idx="677">
                  <c:v>116</c:v>
                </c:pt>
                <c:pt idx="678">
                  <c:v>117</c:v>
                </c:pt>
                <c:pt idx="679">
                  <c:v>117</c:v>
                </c:pt>
                <c:pt idx="680">
                  <c:v>117</c:v>
                </c:pt>
                <c:pt idx="681">
                  <c:v>117</c:v>
                </c:pt>
                <c:pt idx="682">
                  <c:v>117</c:v>
                </c:pt>
                <c:pt idx="683">
                  <c:v>117</c:v>
                </c:pt>
                <c:pt idx="684">
                  <c:v>118</c:v>
                </c:pt>
                <c:pt idx="685">
                  <c:v>118</c:v>
                </c:pt>
                <c:pt idx="686">
                  <c:v>118</c:v>
                </c:pt>
                <c:pt idx="687">
                  <c:v>118</c:v>
                </c:pt>
                <c:pt idx="688">
                  <c:v>118</c:v>
                </c:pt>
                <c:pt idx="689">
                  <c:v>118</c:v>
                </c:pt>
                <c:pt idx="690">
                  <c:v>119</c:v>
                </c:pt>
                <c:pt idx="691">
                  <c:v>119</c:v>
                </c:pt>
                <c:pt idx="692">
                  <c:v>119</c:v>
                </c:pt>
                <c:pt idx="693">
                  <c:v>119</c:v>
                </c:pt>
                <c:pt idx="694">
                  <c:v>119</c:v>
                </c:pt>
                <c:pt idx="695">
                  <c:v>119</c:v>
                </c:pt>
                <c:pt idx="696">
                  <c:v>119</c:v>
                </c:pt>
                <c:pt idx="697">
                  <c:v>119</c:v>
                </c:pt>
                <c:pt idx="698">
                  <c:v>119</c:v>
                </c:pt>
                <c:pt idx="699">
                  <c:v>119</c:v>
                </c:pt>
                <c:pt idx="700">
                  <c:v>120</c:v>
                </c:pt>
                <c:pt idx="701">
                  <c:v>120</c:v>
                </c:pt>
                <c:pt idx="702">
                  <c:v>120</c:v>
                </c:pt>
                <c:pt idx="703">
                  <c:v>120</c:v>
                </c:pt>
                <c:pt idx="704">
                  <c:v>120</c:v>
                </c:pt>
                <c:pt idx="705">
                  <c:v>120</c:v>
                </c:pt>
                <c:pt idx="706">
                  <c:v>120</c:v>
                </c:pt>
                <c:pt idx="707">
                  <c:v>120</c:v>
                </c:pt>
                <c:pt idx="708">
                  <c:v>120</c:v>
                </c:pt>
                <c:pt idx="709">
                  <c:v>120</c:v>
                </c:pt>
                <c:pt idx="710">
                  <c:v>120</c:v>
                </c:pt>
                <c:pt idx="711">
                  <c:v>120</c:v>
                </c:pt>
                <c:pt idx="712">
                  <c:v>120</c:v>
                </c:pt>
                <c:pt idx="713">
                  <c:v>120</c:v>
                </c:pt>
                <c:pt idx="714">
                  <c:v>121</c:v>
                </c:pt>
                <c:pt idx="715">
                  <c:v>122</c:v>
                </c:pt>
                <c:pt idx="716">
                  <c:v>122</c:v>
                </c:pt>
                <c:pt idx="717">
                  <c:v>122</c:v>
                </c:pt>
                <c:pt idx="718">
                  <c:v>123</c:v>
                </c:pt>
                <c:pt idx="719">
                  <c:v>123</c:v>
                </c:pt>
                <c:pt idx="720">
                  <c:v>123</c:v>
                </c:pt>
                <c:pt idx="721">
                  <c:v>123</c:v>
                </c:pt>
                <c:pt idx="722">
                  <c:v>123</c:v>
                </c:pt>
                <c:pt idx="723">
                  <c:v>123</c:v>
                </c:pt>
                <c:pt idx="724">
                  <c:v>123</c:v>
                </c:pt>
                <c:pt idx="725">
                  <c:v>123</c:v>
                </c:pt>
                <c:pt idx="726">
                  <c:v>123</c:v>
                </c:pt>
                <c:pt idx="727">
                  <c:v>124</c:v>
                </c:pt>
                <c:pt idx="728">
                  <c:v>125</c:v>
                </c:pt>
                <c:pt idx="729">
                  <c:v>125</c:v>
                </c:pt>
                <c:pt idx="730">
                  <c:v>126</c:v>
                </c:pt>
                <c:pt idx="731">
                  <c:v>127</c:v>
                </c:pt>
                <c:pt idx="732">
                  <c:v>128</c:v>
                </c:pt>
                <c:pt idx="733">
                  <c:v>128</c:v>
                </c:pt>
                <c:pt idx="734">
                  <c:v>129</c:v>
                </c:pt>
                <c:pt idx="735">
                  <c:v>129</c:v>
                </c:pt>
                <c:pt idx="736">
                  <c:v>129</c:v>
                </c:pt>
                <c:pt idx="737">
                  <c:v>130</c:v>
                </c:pt>
                <c:pt idx="738">
                  <c:v>130</c:v>
                </c:pt>
                <c:pt idx="739">
                  <c:v>131</c:v>
                </c:pt>
                <c:pt idx="740">
                  <c:v>131</c:v>
                </c:pt>
                <c:pt idx="741">
                  <c:v>131</c:v>
                </c:pt>
                <c:pt idx="742">
                  <c:v>131</c:v>
                </c:pt>
                <c:pt idx="743">
                  <c:v>131</c:v>
                </c:pt>
                <c:pt idx="744">
                  <c:v>132</c:v>
                </c:pt>
                <c:pt idx="745">
                  <c:v>133</c:v>
                </c:pt>
                <c:pt idx="746">
                  <c:v>134</c:v>
                </c:pt>
                <c:pt idx="747">
                  <c:v>135</c:v>
                </c:pt>
                <c:pt idx="748">
                  <c:v>136</c:v>
                </c:pt>
                <c:pt idx="749">
                  <c:v>137</c:v>
                </c:pt>
                <c:pt idx="750">
                  <c:v>138</c:v>
                </c:pt>
                <c:pt idx="751">
                  <c:v>138</c:v>
                </c:pt>
                <c:pt idx="752">
                  <c:v>138</c:v>
                </c:pt>
                <c:pt idx="753">
                  <c:v>138</c:v>
                </c:pt>
                <c:pt idx="754">
                  <c:v>138</c:v>
                </c:pt>
                <c:pt idx="755">
                  <c:v>139</c:v>
                </c:pt>
                <c:pt idx="756">
                  <c:v>139</c:v>
                </c:pt>
                <c:pt idx="757">
                  <c:v>140</c:v>
                </c:pt>
                <c:pt idx="758">
                  <c:v>141</c:v>
                </c:pt>
                <c:pt idx="759">
                  <c:v>141</c:v>
                </c:pt>
                <c:pt idx="760">
                  <c:v>141</c:v>
                </c:pt>
                <c:pt idx="761">
                  <c:v>141</c:v>
                </c:pt>
                <c:pt idx="762">
                  <c:v>142</c:v>
                </c:pt>
                <c:pt idx="763">
                  <c:v>142</c:v>
                </c:pt>
                <c:pt idx="764">
                  <c:v>143</c:v>
                </c:pt>
                <c:pt idx="765">
                  <c:v>143</c:v>
                </c:pt>
                <c:pt idx="766">
                  <c:v>143</c:v>
                </c:pt>
                <c:pt idx="767">
                  <c:v>143</c:v>
                </c:pt>
                <c:pt idx="768">
                  <c:v>143</c:v>
                </c:pt>
                <c:pt idx="769">
                  <c:v>143</c:v>
                </c:pt>
                <c:pt idx="770">
                  <c:v>143</c:v>
                </c:pt>
                <c:pt idx="771">
                  <c:v>143</c:v>
                </c:pt>
                <c:pt idx="772">
                  <c:v>144</c:v>
                </c:pt>
                <c:pt idx="773">
                  <c:v>144</c:v>
                </c:pt>
                <c:pt idx="774">
                  <c:v>144</c:v>
                </c:pt>
                <c:pt idx="775">
                  <c:v>144</c:v>
                </c:pt>
                <c:pt idx="776">
                  <c:v>144</c:v>
                </c:pt>
                <c:pt idx="777">
                  <c:v>144</c:v>
                </c:pt>
                <c:pt idx="778">
                  <c:v>145</c:v>
                </c:pt>
                <c:pt idx="779">
                  <c:v>145</c:v>
                </c:pt>
                <c:pt idx="780">
                  <c:v>145</c:v>
                </c:pt>
                <c:pt idx="781">
                  <c:v>146</c:v>
                </c:pt>
                <c:pt idx="782">
                  <c:v>147</c:v>
                </c:pt>
                <c:pt idx="783">
                  <c:v>147</c:v>
                </c:pt>
                <c:pt idx="784">
                  <c:v>147</c:v>
                </c:pt>
                <c:pt idx="785">
                  <c:v>147</c:v>
                </c:pt>
                <c:pt idx="786">
                  <c:v>147</c:v>
                </c:pt>
                <c:pt idx="787">
                  <c:v>147</c:v>
                </c:pt>
                <c:pt idx="788">
                  <c:v>147</c:v>
                </c:pt>
                <c:pt idx="789">
                  <c:v>147</c:v>
                </c:pt>
                <c:pt idx="790">
                  <c:v>147</c:v>
                </c:pt>
                <c:pt idx="791">
                  <c:v>147</c:v>
                </c:pt>
                <c:pt idx="792">
                  <c:v>148</c:v>
                </c:pt>
                <c:pt idx="793">
                  <c:v>148</c:v>
                </c:pt>
                <c:pt idx="794">
                  <c:v>148</c:v>
                </c:pt>
                <c:pt idx="795">
                  <c:v>148</c:v>
                </c:pt>
                <c:pt idx="796">
                  <c:v>148</c:v>
                </c:pt>
                <c:pt idx="797">
                  <c:v>149</c:v>
                </c:pt>
                <c:pt idx="798">
                  <c:v>149</c:v>
                </c:pt>
                <c:pt idx="799">
                  <c:v>150</c:v>
                </c:pt>
                <c:pt idx="800">
                  <c:v>150</c:v>
                </c:pt>
                <c:pt idx="801">
                  <c:v>150</c:v>
                </c:pt>
                <c:pt idx="802">
                  <c:v>150</c:v>
                </c:pt>
                <c:pt idx="803">
                  <c:v>150</c:v>
                </c:pt>
                <c:pt idx="804">
                  <c:v>151</c:v>
                </c:pt>
                <c:pt idx="805">
                  <c:v>152</c:v>
                </c:pt>
                <c:pt idx="806">
                  <c:v>152</c:v>
                </c:pt>
                <c:pt idx="807">
                  <c:v>153</c:v>
                </c:pt>
                <c:pt idx="808">
                  <c:v>153</c:v>
                </c:pt>
                <c:pt idx="809">
                  <c:v>153</c:v>
                </c:pt>
                <c:pt idx="810">
                  <c:v>153</c:v>
                </c:pt>
                <c:pt idx="811">
                  <c:v>153</c:v>
                </c:pt>
                <c:pt idx="812">
                  <c:v>153</c:v>
                </c:pt>
                <c:pt idx="813">
                  <c:v>153</c:v>
                </c:pt>
                <c:pt idx="814">
                  <c:v>153</c:v>
                </c:pt>
                <c:pt idx="815">
                  <c:v>153</c:v>
                </c:pt>
                <c:pt idx="816">
                  <c:v>153</c:v>
                </c:pt>
                <c:pt idx="817">
                  <c:v>153</c:v>
                </c:pt>
                <c:pt idx="818">
                  <c:v>153</c:v>
                </c:pt>
                <c:pt idx="819">
                  <c:v>153</c:v>
                </c:pt>
                <c:pt idx="820">
                  <c:v>153</c:v>
                </c:pt>
                <c:pt idx="821">
                  <c:v>153</c:v>
                </c:pt>
                <c:pt idx="822">
                  <c:v>153</c:v>
                </c:pt>
                <c:pt idx="823">
                  <c:v>153</c:v>
                </c:pt>
                <c:pt idx="824">
                  <c:v>153</c:v>
                </c:pt>
                <c:pt idx="825">
                  <c:v>153</c:v>
                </c:pt>
                <c:pt idx="826">
                  <c:v>153</c:v>
                </c:pt>
                <c:pt idx="827">
                  <c:v>153</c:v>
                </c:pt>
                <c:pt idx="828">
                  <c:v>153</c:v>
                </c:pt>
                <c:pt idx="829">
                  <c:v>154</c:v>
                </c:pt>
                <c:pt idx="830">
                  <c:v>154</c:v>
                </c:pt>
                <c:pt idx="831">
                  <c:v>154</c:v>
                </c:pt>
                <c:pt idx="832">
                  <c:v>154</c:v>
                </c:pt>
                <c:pt idx="833">
                  <c:v>155</c:v>
                </c:pt>
                <c:pt idx="834">
                  <c:v>155</c:v>
                </c:pt>
                <c:pt idx="835">
                  <c:v>155</c:v>
                </c:pt>
                <c:pt idx="836">
                  <c:v>155</c:v>
                </c:pt>
                <c:pt idx="837">
                  <c:v>155</c:v>
                </c:pt>
                <c:pt idx="838">
                  <c:v>155</c:v>
                </c:pt>
                <c:pt idx="839">
                  <c:v>155</c:v>
                </c:pt>
                <c:pt idx="840">
                  <c:v>155</c:v>
                </c:pt>
                <c:pt idx="841">
                  <c:v>155</c:v>
                </c:pt>
                <c:pt idx="842">
                  <c:v>155</c:v>
                </c:pt>
                <c:pt idx="843">
                  <c:v>155</c:v>
                </c:pt>
                <c:pt idx="844">
                  <c:v>155</c:v>
                </c:pt>
                <c:pt idx="845">
                  <c:v>155</c:v>
                </c:pt>
                <c:pt idx="846">
                  <c:v>155</c:v>
                </c:pt>
                <c:pt idx="847">
                  <c:v>155</c:v>
                </c:pt>
                <c:pt idx="848">
                  <c:v>155</c:v>
                </c:pt>
                <c:pt idx="849">
                  <c:v>155</c:v>
                </c:pt>
                <c:pt idx="850">
                  <c:v>156</c:v>
                </c:pt>
                <c:pt idx="851">
                  <c:v>156</c:v>
                </c:pt>
                <c:pt idx="852">
                  <c:v>156</c:v>
                </c:pt>
                <c:pt idx="853">
                  <c:v>157</c:v>
                </c:pt>
                <c:pt idx="854">
                  <c:v>157</c:v>
                </c:pt>
                <c:pt idx="855">
                  <c:v>157</c:v>
                </c:pt>
                <c:pt idx="856">
                  <c:v>158</c:v>
                </c:pt>
                <c:pt idx="857">
                  <c:v>158</c:v>
                </c:pt>
                <c:pt idx="858">
                  <c:v>158</c:v>
                </c:pt>
                <c:pt idx="859">
                  <c:v>158</c:v>
                </c:pt>
                <c:pt idx="860">
                  <c:v>158</c:v>
                </c:pt>
                <c:pt idx="861">
                  <c:v>158</c:v>
                </c:pt>
                <c:pt idx="862">
                  <c:v>158</c:v>
                </c:pt>
                <c:pt idx="863">
                  <c:v>158</c:v>
                </c:pt>
                <c:pt idx="864">
                  <c:v>159</c:v>
                </c:pt>
                <c:pt idx="865">
                  <c:v>159</c:v>
                </c:pt>
                <c:pt idx="866">
                  <c:v>160</c:v>
                </c:pt>
                <c:pt idx="867">
                  <c:v>160</c:v>
                </c:pt>
                <c:pt idx="868">
                  <c:v>160</c:v>
                </c:pt>
                <c:pt idx="869">
                  <c:v>161</c:v>
                </c:pt>
                <c:pt idx="870">
                  <c:v>161</c:v>
                </c:pt>
                <c:pt idx="871">
                  <c:v>161</c:v>
                </c:pt>
                <c:pt idx="872">
                  <c:v>161</c:v>
                </c:pt>
                <c:pt idx="873">
                  <c:v>161</c:v>
                </c:pt>
                <c:pt idx="874">
                  <c:v>161</c:v>
                </c:pt>
                <c:pt idx="875">
                  <c:v>161</c:v>
                </c:pt>
                <c:pt idx="876">
                  <c:v>161</c:v>
                </c:pt>
                <c:pt idx="877">
                  <c:v>162</c:v>
                </c:pt>
                <c:pt idx="878">
                  <c:v>162</c:v>
                </c:pt>
                <c:pt idx="879">
                  <c:v>162</c:v>
                </c:pt>
                <c:pt idx="880">
                  <c:v>163</c:v>
                </c:pt>
                <c:pt idx="881">
                  <c:v>163</c:v>
                </c:pt>
                <c:pt idx="882">
                  <c:v>163</c:v>
                </c:pt>
                <c:pt idx="883">
                  <c:v>163</c:v>
                </c:pt>
                <c:pt idx="884">
                  <c:v>163</c:v>
                </c:pt>
                <c:pt idx="885">
                  <c:v>163</c:v>
                </c:pt>
                <c:pt idx="886">
                  <c:v>163</c:v>
                </c:pt>
                <c:pt idx="887">
                  <c:v>163</c:v>
                </c:pt>
                <c:pt idx="888">
                  <c:v>163</c:v>
                </c:pt>
                <c:pt idx="889">
                  <c:v>164</c:v>
                </c:pt>
                <c:pt idx="890">
                  <c:v>164</c:v>
                </c:pt>
                <c:pt idx="891">
                  <c:v>164</c:v>
                </c:pt>
                <c:pt idx="892">
                  <c:v>164</c:v>
                </c:pt>
                <c:pt idx="893">
                  <c:v>164</c:v>
                </c:pt>
                <c:pt idx="894">
                  <c:v>164</c:v>
                </c:pt>
                <c:pt idx="895">
                  <c:v>164</c:v>
                </c:pt>
                <c:pt idx="896">
                  <c:v>164</c:v>
                </c:pt>
                <c:pt idx="897">
                  <c:v>164</c:v>
                </c:pt>
                <c:pt idx="898">
                  <c:v>164</c:v>
                </c:pt>
                <c:pt idx="899">
                  <c:v>164</c:v>
                </c:pt>
                <c:pt idx="900">
                  <c:v>164</c:v>
                </c:pt>
                <c:pt idx="901">
                  <c:v>164</c:v>
                </c:pt>
                <c:pt idx="902">
                  <c:v>164</c:v>
                </c:pt>
                <c:pt idx="903">
                  <c:v>164</c:v>
                </c:pt>
                <c:pt idx="904">
                  <c:v>164</c:v>
                </c:pt>
                <c:pt idx="905">
                  <c:v>164</c:v>
                </c:pt>
                <c:pt idx="906">
                  <c:v>164</c:v>
                </c:pt>
                <c:pt idx="907">
                  <c:v>164</c:v>
                </c:pt>
                <c:pt idx="908">
                  <c:v>164</c:v>
                </c:pt>
                <c:pt idx="909">
                  <c:v>165</c:v>
                </c:pt>
                <c:pt idx="910">
                  <c:v>166</c:v>
                </c:pt>
                <c:pt idx="911">
                  <c:v>166</c:v>
                </c:pt>
                <c:pt idx="912">
                  <c:v>166</c:v>
                </c:pt>
                <c:pt idx="913">
                  <c:v>166</c:v>
                </c:pt>
                <c:pt idx="914">
                  <c:v>166</c:v>
                </c:pt>
                <c:pt idx="915">
                  <c:v>166</c:v>
                </c:pt>
                <c:pt idx="916">
                  <c:v>166</c:v>
                </c:pt>
                <c:pt idx="917">
                  <c:v>166</c:v>
                </c:pt>
                <c:pt idx="918">
                  <c:v>166</c:v>
                </c:pt>
                <c:pt idx="919">
                  <c:v>167</c:v>
                </c:pt>
                <c:pt idx="920">
                  <c:v>168</c:v>
                </c:pt>
                <c:pt idx="921">
                  <c:v>168</c:v>
                </c:pt>
                <c:pt idx="922">
                  <c:v>168</c:v>
                </c:pt>
                <c:pt idx="923">
                  <c:v>168</c:v>
                </c:pt>
                <c:pt idx="924">
                  <c:v>168</c:v>
                </c:pt>
                <c:pt idx="925">
                  <c:v>168</c:v>
                </c:pt>
                <c:pt idx="926">
                  <c:v>168</c:v>
                </c:pt>
                <c:pt idx="927">
                  <c:v>169</c:v>
                </c:pt>
                <c:pt idx="928">
                  <c:v>170</c:v>
                </c:pt>
                <c:pt idx="929">
                  <c:v>171</c:v>
                </c:pt>
                <c:pt idx="930">
                  <c:v>171</c:v>
                </c:pt>
                <c:pt idx="931">
                  <c:v>171</c:v>
                </c:pt>
                <c:pt idx="932">
                  <c:v>171</c:v>
                </c:pt>
                <c:pt idx="933">
                  <c:v>171</c:v>
                </c:pt>
                <c:pt idx="934">
                  <c:v>172</c:v>
                </c:pt>
                <c:pt idx="935">
                  <c:v>172</c:v>
                </c:pt>
                <c:pt idx="936">
                  <c:v>172</c:v>
                </c:pt>
                <c:pt idx="937">
                  <c:v>172</c:v>
                </c:pt>
                <c:pt idx="938">
                  <c:v>172</c:v>
                </c:pt>
                <c:pt idx="939">
                  <c:v>172</c:v>
                </c:pt>
                <c:pt idx="940">
                  <c:v>172</c:v>
                </c:pt>
                <c:pt idx="941">
                  <c:v>172</c:v>
                </c:pt>
                <c:pt idx="942">
                  <c:v>172</c:v>
                </c:pt>
                <c:pt idx="943">
                  <c:v>172</c:v>
                </c:pt>
                <c:pt idx="944">
                  <c:v>172</c:v>
                </c:pt>
                <c:pt idx="945">
                  <c:v>172</c:v>
                </c:pt>
                <c:pt idx="946">
                  <c:v>172</c:v>
                </c:pt>
                <c:pt idx="947">
                  <c:v>172</c:v>
                </c:pt>
                <c:pt idx="948">
                  <c:v>172</c:v>
                </c:pt>
                <c:pt idx="949">
                  <c:v>173</c:v>
                </c:pt>
                <c:pt idx="950">
                  <c:v>173</c:v>
                </c:pt>
                <c:pt idx="951">
                  <c:v>173</c:v>
                </c:pt>
                <c:pt idx="952">
                  <c:v>173</c:v>
                </c:pt>
                <c:pt idx="953">
                  <c:v>173</c:v>
                </c:pt>
                <c:pt idx="954">
                  <c:v>173</c:v>
                </c:pt>
                <c:pt idx="955">
                  <c:v>173</c:v>
                </c:pt>
                <c:pt idx="956">
                  <c:v>173</c:v>
                </c:pt>
                <c:pt idx="957">
                  <c:v>173</c:v>
                </c:pt>
                <c:pt idx="958">
                  <c:v>173</c:v>
                </c:pt>
                <c:pt idx="959">
                  <c:v>173</c:v>
                </c:pt>
                <c:pt idx="960">
                  <c:v>173</c:v>
                </c:pt>
                <c:pt idx="961">
                  <c:v>173</c:v>
                </c:pt>
                <c:pt idx="962">
                  <c:v>173</c:v>
                </c:pt>
                <c:pt idx="963">
                  <c:v>173</c:v>
                </c:pt>
                <c:pt idx="964">
                  <c:v>174</c:v>
                </c:pt>
                <c:pt idx="965">
                  <c:v>174</c:v>
                </c:pt>
                <c:pt idx="966">
                  <c:v>174</c:v>
                </c:pt>
                <c:pt idx="967">
                  <c:v>174</c:v>
                </c:pt>
                <c:pt idx="968">
                  <c:v>174</c:v>
                </c:pt>
                <c:pt idx="969">
                  <c:v>174</c:v>
                </c:pt>
                <c:pt idx="970">
                  <c:v>174</c:v>
                </c:pt>
                <c:pt idx="971">
                  <c:v>174</c:v>
                </c:pt>
                <c:pt idx="972">
                  <c:v>174</c:v>
                </c:pt>
                <c:pt idx="973">
                  <c:v>174</c:v>
                </c:pt>
                <c:pt idx="974">
                  <c:v>174</c:v>
                </c:pt>
                <c:pt idx="975">
                  <c:v>174</c:v>
                </c:pt>
                <c:pt idx="976">
                  <c:v>175</c:v>
                </c:pt>
                <c:pt idx="977">
                  <c:v>176</c:v>
                </c:pt>
                <c:pt idx="978">
                  <c:v>176</c:v>
                </c:pt>
                <c:pt idx="979">
                  <c:v>176</c:v>
                </c:pt>
                <c:pt idx="980">
                  <c:v>176</c:v>
                </c:pt>
                <c:pt idx="981">
                  <c:v>177</c:v>
                </c:pt>
                <c:pt idx="982">
                  <c:v>177</c:v>
                </c:pt>
                <c:pt idx="983">
                  <c:v>178</c:v>
                </c:pt>
                <c:pt idx="984">
                  <c:v>179</c:v>
                </c:pt>
                <c:pt idx="985">
                  <c:v>180</c:v>
                </c:pt>
                <c:pt idx="986">
                  <c:v>180</c:v>
                </c:pt>
                <c:pt idx="987">
                  <c:v>181</c:v>
                </c:pt>
                <c:pt idx="988">
                  <c:v>181</c:v>
                </c:pt>
                <c:pt idx="989">
                  <c:v>181</c:v>
                </c:pt>
                <c:pt idx="990">
                  <c:v>181</c:v>
                </c:pt>
                <c:pt idx="991">
                  <c:v>182</c:v>
                </c:pt>
                <c:pt idx="992">
                  <c:v>183</c:v>
                </c:pt>
                <c:pt idx="993">
                  <c:v>184</c:v>
                </c:pt>
                <c:pt idx="994">
                  <c:v>185</c:v>
                </c:pt>
                <c:pt idx="995">
                  <c:v>185</c:v>
                </c:pt>
                <c:pt idx="996">
                  <c:v>185</c:v>
                </c:pt>
                <c:pt idx="997">
                  <c:v>185</c:v>
                </c:pt>
                <c:pt idx="998">
                  <c:v>185</c:v>
                </c:pt>
                <c:pt idx="999">
                  <c:v>185</c:v>
                </c:pt>
                <c:pt idx="1000">
                  <c:v>185</c:v>
                </c:pt>
                <c:pt idx="1001">
                  <c:v>185</c:v>
                </c:pt>
                <c:pt idx="1002">
                  <c:v>185</c:v>
                </c:pt>
                <c:pt idx="1003">
                  <c:v>185</c:v>
                </c:pt>
                <c:pt idx="1004">
                  <c:v>185</c:v>
                </c:pt>
                <c:pt idx="1005">
                  <c:v>185</c:v>
                </c:pt>
                <c:pt idx="1006">
                  <c:v>185</c:v>
                </c:pt>
                <c:pt idx="1007">
                  <c:v>185</c:v>
                </c:pt>
                <c:pt idx="1008">
                  <c:v>185</c:v>
                </c:pt>
                <c:pt idx="1009">
                  <c:v>185</c:v>
                </c:pt>
                <c:pt idx="1010">
                  <c:v>185</c:v>
                </c:pt>
                <c:pt idx="1011">
                  <c:v>185</c:v>
                </c:pt>
                <c:pt idx="1012">
                  <c:v>185</c:v>
                </c:pt>
                <c:pt idx="1013">
                  <c:v>185</c:v>
                </c:pt>
                <c:pt idx="1014">
                  <c:v>185</c:v>
                </c:pt>
                <c:pt idx="1015">
                  <c:v>185</c:v>
                </c:pt>
                <c:pt idx="1016">
                  <c:v>185</c:v>
                </c:pt>
                <c:pt idx="1017">
                  <c:v>185</c:v>
                </c:pt>
                <c:pt idx="1018">
                  <c:v>185</c:v>
                </c:pt>
                <c:pt idx="1019">
                  <c:v>186</c:v>
                </c:pt>
                <c:pt idx="1020">
                  <c:v>187</c:v>
                </c:pt>
                <c:pt idx="1021">
                  <c:v>187</c:v>
                </c:pt>
                <c:pt idx="1022">
                  <c:v>188</c:v>
                </c:pt>
                <c:pt idx="1023">
                  <c:v>188</c:v>
                </c:pt>
                <c:pt idx="1024">
                  <c:v>188</c:v>
                </c:pt>
                <c:pt idx="1025">
                  <c:v>189</c:v>
                </c:pt>
                <c:pt idx="1026">
                  <c:v>189</c:v>
                </c:pt>
                <c:pt idx="1027">
                  <c:v>189</c:v>
                </c:pt>
                <c:pt idx="1028">
                  <c:v>189</c:v>
                </c:pt>
                <c:pt idx="1029">
                  <c:v>189</c:v>
                </c:pt>
                <c:pt idx="1030">
                  <c:v>189</c:v>
                </c:pt>
                <c:pt idx="1031">
                  <c:v>189</c:v>
                </c:pt>
                <c:pt idx="1032">
                  <c:v>189</c:v>
                </c:pt>
                <c:pt idx="1033">
                  <c:v>189</c:v>
                </c:pt>
                <c:pt idx="1034">
                  <c:v>189</c:v>
                </c:pt>
                <c:pt idx="1035">
                  <c:v>189</c:v>
                </c:pt>
                <c:pt idx="1036">
                  <c:v>189</c:v>
                </c:pt>
                <c:pt idx="1037">
                  <c:v>189</c:v>
                </c:pt>
                <c:pt idx="1038">
                  <c:v>189</c:v>
                </c:pt>
                <c:pt idx="1039">
                  <c:v>189</c:v>
                </c:pt>
                <c:pt idx="1040">
                  <c:v>189</c:v>
                </c:pt>
                <c:pt idx="1041">
                  <c:v>189</c:v>
                </c:pt>
                <c:pt idx="1042">
                  <c:v>189</c:v>
                </c:pt>
                <c:pt idx="1043">
                  <c:v>189</c:v>
                </c:pt>
                <c:pt idx="1044">
                  <c:v>189</c:v>
                </c:pt>
                <c:pt idx="1045">
                  <c:v>189</c:v>
                </c:pt>
                <c:pt idx="1046">
                  <c:v>189</c:v>
                </c:pt>
                <c:pt idx="1047">
                  <c:v>189</c:v>
                </c:pt>
                <c:pt idx="1048">
                  <c:v>189</c:v>
                </c:pt>
                <c:pt idx="1049">
                  <c:v>189</c:v>
                </c:pt>
                <c:pt idx="1050">
                  <c:v>189</c:v>
                </c:pt>
                <c:pt idx="1051">
                  <c:v>189</c:v>
                </c:pt>
                <c:pt idx="1052">
                  <c:v>189</c:v>
                </c:pt>
                <c:pt idx="1053">
                  <c:v>189</c:v>
                </c:pt>
                <c:pt idx="1054">
                  <c:v>189</c:v>
                </c:pt>
                <c:pt idx="1055">
                  <c:v>189</c:v>
                </c:pt>
                <c:pt idx="1056">
                  <c:v>189</c:v>
                </c:pt>
                <c:pt idx="1057">
                  <c:v>189</c:v>
                </c:pt>
                <c:pt idx="1058">
                  <c:v>189</c:v>
                </c:pt>
                <c:pt idx="1059">
                  <c:v>189</c:v>
                </c:pt>
                <c:pt idx="1060">
                  <c:v>189</c:v>
                </c:pt>
                <c:pt idx="1061">
                  <c:v>189</c:v>
                </c:pt>
                <c:pt idx="1062">
                  <c:v>189</c:v>
                </c:pt>
                <c:pt idx="1063">
                  <c:v>189</c:v>
                </c:pt>
                <c:pt idx="1064">
                  <c:v>189</c:v>
                </c:pt>
                <c:pt idx="1065">
                  <c:v>189</c:v>
                </c:pt>
                <c:pt idx="1066">
                  <c:v>189</c:v>
                </c:pt>
                <c:pt idx="1067">
                  <c:v>189</c:v>
                </c:pt>
                <c:pt idx="1068">
                  <c:v>189</c:v>
                </c:pt>
                <c:pt idx="1069">
                  <c:v>189</c:v>
                </c:pt>
                <c:pt idx="1070">
                  <c:v>189</c:v>
                </c:pt>
                <c:pt idx="1071">
                  <c:v>189</c:v>
                </c:pt>
                <c:pt idx="1072">
                  <c:v>189</c:v>
                </c:pt>
                <c:pt idx="1073">
                  <c:v>189</c:v>
                </c:pt>
                <c:pt idx="1074">
                  <c:v>189</c:v>
                </c:pt>
                <c:pt idx="1075">
                  <c:v>189</c:v>
                </c:pt>
                <c:pt idx="1076">
                  <c:v>189</c:v>
                </c:pt>
                <c:pt idx="1077">
                  <c:v>189</c:v>
                </c:pt>
                <c:pt idx="1078">
                  <c:v>189</c:v>
                </c:pt>
                <c:pt idx="1079">
                  <c:v>190</c:v>
                </c:pt>
                <c:pt idx="1080">
                  <c:v>190</c:v>
                </c:pt>
                <c:pt idx="1081">
                  <c:v>190</c:v>
                </c:pt>
                <c:pt idx="1082">
                  <c:v>190</c:v>
                </c:pt>
                <c:pt idx="1083">
                  <c:v>190</c:v>
                </c:pt>
                <c:pt idx="1084">
                  <c:v>190</c:v>
                </c:pt>
                <c:pt idx="1085">
                  <c:v>190</c:v>
                </c:pt>
                <c:pt idx="1086">
                  <c:v>190</c:v>
                </c:pt>
                <c:pt idx="1087">
                  <c:v>190</c:v>
                </c:pt>
                <c:pt idx="1088">
                  <c:v>190</c:v>
                </c:pt>
                <c:pt idx="1089">
                  <c:v>191</c:v>
                </c:pt>
                <c:pt idx="1090">
                  <c:v>192</c:v>
                </c:pt>
                <c:pt idx="1091">
                  <c:v>192</c:v>
                </c:pt>
                <c:pt idx="1092">
                  <c:v>192</c:v>
                </c:pt>
                <c:pt idx="1093">
                  <c:v>192</c:v>
                </c:pt>
                <c:pt idx="1094">
                  <c:v>192</c:v>
                </c:pt>
                <c:pt idx="1095">
                  <c:v>192</c:v>
                </c:pt>
                <c:pt idx="1096">
                  <c:v>192</c:v>
                </c:pt>
                <c:pt idx="1097">
                  <c:v>192</c:v>
                </c:pt>
                <c:pt idx="1098">
                  <c:v>192</c:v>
                </c:pt>
                <c:pt idx="1099">
                  <c:v>192</c:v>
                </c:pt>
                <c:pt idx="1100">
                  <c:v>193</c:v>
                </c:pt>
                <c:pt idx="1101">
                  <c:v>193</c:v>
                </c:pt>
                <c:pt idx="1102">
                  <c:v>193</c:v>
                </c:pt>
                <c:pt idx="1103">
                  <c:v>193</c:v>
                </c:pt>
                <c:pt idx="1104">
                  <c:v>193</c:v>
                </c:pt>
                <c:pt idx="1105">
                  <c:v>193</c:v>
                </c:pt>
                <c:pt idx="1106">
                  <c:v>194</c:v>
                </c:pt>
                <c:pt idx="1107">
                  <c:v>195</c:v>
                </c:pt>
                <c:pt idx="1108">
                  <c:v>195</c:v>
                </c:pt>
                <c:pt idx="1109">
                  <c:v>195</c:v>
                </c:pt>
                <c:pt idx="1110">
                  <c:v>196</c:v>
                </c:pt>
                <c:pt idx="1111">
                  <c:v>196</c:v>
                </c:pt>
                <c:pt idx="1112">
                  <c:v>196</c:v>
                </c:pt>
                <c:pt idx="1113">
                  <c:v>196</c:v>
                </c:pt>
                <c:pt idx="1114">
                  <c:v>196</c:v>
                </c:pt>
                <c:pt idx="1115">
                  <c:v>196</c:v>
                </c:pt>
                <c:pt idx="1116">
                  <c:v>196</c:v>
                </c:pt>
                <c:pt idx="1117">
                  <c:v>196</c:v>
                </c:pt>
                <c:pt idx="1118">
                  <c:v>196</c:v>
                </c:pt>
                <c:pt idx="1119">
                  <c:v>196</c:v>
                </c:pt>
                <c:pt idx="1120">
                  <c:v>197</c:v>
                </c:pt>
                <c:pt idx="1121">
                  <c:v>198</c:v>
                </c:pt>
                <c:pt idx="1122">
                  <c:v>198</c:v>
                </c:pt>
                <c:pt idx="1123">
                  <c:v>198</c:v>
                </c:pt>
                <c:pt idx="1124">
                  <c:v>198</c:v>
                </c:pt>
                <c:pt idx="1125">
                  <c:v>199</c:v>
                </c:pt>
                <c:pt idx="1126">
                  <c:v>200</c:v>
                </c:pt>
                <c:pt idx="1127">
                  <c:v>200</c:v>
                </c:pt>
                <c:pt idx="1128">
                  <c:v>200</c:v>
                </c:pt>
                <c:pt idx="1129">
                  <c:v>200</c:v>
                </c:pt>
                <c:pt idx="1130">
                  <c:v>201</c:v>
                </c:pt>
                <c:pt idx="1131">
                  <c:v>201</c:v>
                </c:pt>
                <c:pt idx="1132">
                  <c:v>201</c:v>
                </c:pt>
                <c:pt idx="1133">
                  <c:v>201</c:v>
                </c:pt>
                <c:pt idx="1134">
                  <c:v>201</c:v>
                </c:pt>
                <c:pt idx="1135">
                  <c:v>201</c:v>
                </c:pt>
                <c:pt idx="1136">
                  <c:v>201</c:v>
                </c:pt>
                <c:pt idx="1137">
                  <c:v>201</c:v>
                </c:pt>
                <c:pt idx="1138">
                  <c:v>201</c:v>
                </c:pt>
                <c:pt idx="1139">
                  <c:v>201</c:v>
                </c:pt>
                <c:pt idx="1140">
                  <c:v>201</c:v>
                </c:pt>
                <c:pt idx="1141">
                  <c:v>201</c:v>
                </c:pt>
                <c:pt idx="1142">
                  <c:v>201</c:v>
                </c:pt>
                <c:pt idx="1143">
                  <c:v>201</c:v>
                </c:pt>
                <c:pt idx="1144">
                  <c:v>201</c:v>
                </c:pt>
                <c:pt idx="1145">
                  <c:v>202</c:v>
                </c:pt>
                <c:pt idx="1146">
                  <c:v>202</c:v>
                </c:pt>
                <c:pt idx="1147">
                  <c:v>202</c:v>
                </c:pt>
                <c:pt idx="1148">
                  <c:v>202</c:v>
                </c:pt>
                <c:pt idx="1149">
                  <c:v>202</c:v>
                </c:pt>
                <c:pt idx="1150">
                  <c:v>202</c:v>
                </c:pt>
                <c:pt idx="1151">
                  <c:v>202</c:v>
                </c:pt>
                <c:pt idx="1152">
                  <c:v>202</c:v>
                </c:pt>
                <c:pt idx="1153">
                  <c:v>202</c:v>
                </c:pt>
                <c:pt idx="1154">
                  <c:v>202</c:v>
                </c:pt>
                <c:pt idx="1155">
                  <c:v>202</c:v>
                </c:pt>
                <c:pt idx="1156">
                  <c:v>202</c:v>
                </c:pt>
                <c:pt idx="1157">
                  <c:v>202</c:v>
                </c:pt>
                <c:pt idx="1158">
                  <c:v>202</c:v>
                </c:pt>
                <c:pt idx="1159">
                  <c:v>203</c:v>
                </c:pt>
                <c:pt idx="1160">
                  <c:v>204</c:v>
                </c:pt>
                <c:pt idx="1161">
                  <c:v>204</c:v>
                </c:pt>
                <c:pt idx="1162">
                  <c:v>204</c:v>
                </c:pt>
                <c:pt idx="1163">
                  <c:v>204</c:v>
                </c:pt>
                <c:pt idx="1164">
                  <c:v>204</c:v>
                </c:pt>
                <c:pt idx="1165">
                  <c:v>204</c:v>
                </c:pt>
                <c:pt idx="1166">
                  <c:v>204</c:v>
                </c:pt>
                <c:pt idx="1167">
                  <c:v>204</c:v>
                </c:pt>
                <c:pt idx="1168">
                  <c:v>204</c:v>
                </c:pt>
                <c:pt idx="1169">
                  <c:v>204</c:v>
                </c:pt>
                <c:pt idx="1170">
                  <c:v>204</c:v>
                </c:pt>
                <c:pt idx="1171">
                  <c:v>204</c:v>
                </c:pt>
                <c:pt idx="1172">
                  <c:v>204</c:v>
                </c:pt>
                <c:pt idx="1173">
                  <c:v>204</c:v>
                </c:pt>
                <c:pt idx="1174">
                  <c:v>204</c:v>
                </c:pt>
                <c:pt idx="1175">
                  <c:v>204</c:v>
                </c:pt>
                <c:pt idx="1176">
                  <c:v>204</c:v>
                </c:pt>
                <c:pt idx="1177">
                  <c:v>204</c:v>
                </c:pt>
                <c:pt idx="1178">
                  <c:v>204</c:v>
                </c:pt>
                <c:pt idx="1179">
                  <c:v>205</c:v>
                </c:pt>
                <c:pt idx="1180">
                  <c:v>205</c:v>
                </c:pt>
                <c:pt idx="1181">
                  <c:v>206</c:v>
                </c:pt>
                <c:pt idx="1182">
                  <c:v>207</c:v>
                </c:pt>
                <c:pt idx="1183">
                  <c:v>208</c:v>
                </c:pt>
                <c:pt idx="1184">
                  <c:v>209</c:v>
                </c:pt>
                <c:pt idx="1185">
                  <c:v>210</c:v>
                </c:pt>
                <c:pt idx="1186">
                  <c:v>211</c:v>
                </c:pt>
                <c:pt idx="1187">
                  <c:v>211</c:v>
                </c:pt>
                <c:pt idx="1188">
                  <c:v>211</c:v>
                </c:pt>
                <c:pt idx="1189">
                  <c:v>211</c:v>
                </c:pt>
                <c:pt idx="1190">
                  <c:v>211</c:v>
                </c:pt>
                <c:pt idx="1191">
                  <c:v>211</c:v>
                </c:pt>
                <c:pt idx="1192">
                  <c:v>212</c:v>
                </c:pt>
                <c:pt idx="1193">
                  <c:v>212</c:v>
                </c:pt>
                <c:pt idx="1194">
                  <c:v>212</c:v>
                </c:pt>
                <c:pt idx="1195">
                  <c:v>213</c:v>
                </c:pt>
                <c:pt idx="1196">
                  <c:v>213</c:v>
                </c:pt>
                <c:pt idx="1197">
                  <c:v>214</c:v>
                </c:pt>
                <c:pt idx="1198">
                  <c:v>214</c:v>
                </c:pt>
                <c:pt idx="1199">
                  <c:v>214</c:v>
                </c:pt>
                <c:pt idx="1200">
                  <c:v>214</c:v>
                </c:pt>
                <c:pt idx="1201">
                  <c:v>214</c:v>
                </c:pt>
                <c:pt idx="1202">
                  <c:v>214</c:v>
                </c:pt>
                <c:pt idx="1203">
                  <c:v>214</c:v>
                </c:pt>
                <c:pt idx="1204">
                  <c:v>214</c:v>
                </c:pt>
                <c:pt idx="1205">
                  <c:v>214</c:v>
                </c:pt>
                <c:pt idx="1206">
                  <c:v>214</c:v>
                </c:pt>
                <c:pt idx="1207">
                  <c:v>214</c:v>
                </c:pt>
                <c:pt idx="1208">
                  <c:v>214</c:v>
                </c:pt>
                <c:pt idx="1209">
                  <c:v>214</c:v>
                </c:pt>
                <c:pt idx="1210">
                  <c:v>214</c:v>
                </c:pt>
                <c:pt idx="1211">
                  <c:v>214</c:v>
                </c:pt>
                <c:pt idx="1212">
                  <c:v>214</c:v>
                </c:pt>
                <c:pt idx="1213">
                  <c:v>214</c:v>
                </c:pt>
                <c:pt idx="1214">
                  <c:v>214</c:v>
                </c:pt>
                <c:pt idx="1215">
                  <c:v>214</c:v>
                </c:pt>
                <c:pt idx="1216">
                  <c:v>214</c:v>
                </c:pt>
                <c:pt idx="1217">
                  <c:v>214</c:v>
                </c:pt>
                <c:pt idx="1218">
                  <c:v>214</c:v>
                </c:pt>
                <c:pt idx="1219">
                  <c:v>215</c:v>
                </c:pt>
                <c:pt idx="1220">
                  <c:v>216</c:v>
                </c:pt>
                <c:pt idx="1221">
                  <c:v>216</c:v>
                </c:pt>
                <c:pt idx="1222">
                  <c:v>216</c:v>
                </c:pt>
                <c:pt idx="1223">
                  <c:v>216</c:v>
                </c:pt>
                <c:pt idx="1224">
                  <c:v>217</c:v>
                </c:pt>
                <c:pt idx="1225">
                  <c:v>217</c:v>
                </c:pt>
                <c:pt idx="1226">
                  <c:v>218</c:v>
                </c:pt>
                <c:pt idx="1227">
                  <c:v>218</c:v>
                </c:pt>
                <c:pt idx="1228">
                  <c:v>218</c:v>
                </c:pt>
                <c:pt idx="1229">
                  <c:v>218</c:v>
                </c:pt>
                <c:pt idx="1230">
                  <c:v>218</c:v>
                </c:pt>
                <c:pt idx="1231">
                  <c:v>219</c:v>
                </c:pt>
                <c:pt idx="1232">
                  <c:v>219</c:v>
                </c:pt>
                <c:pt idx="1233">
                  <c:v>219</c:v>
                </c:pt>
                <c:pt idx="1234">
                  <c:v>219</c:v>
                </c:pt>
                <c:pt idx="1235">
                  <c:v>219</c:v>
                </c:pt>
                <c:pt idx="1236">
                  <c:v>219</c:v>
                </c:pt>
                <c:pt idx="1237">
                  <c:v>219</c:v>
                </c:pt>
                <c:pt idx="1238">
                  <c:v>219</c:v>
                </c:pt>
                <c:pt idx="1239">
                  <c:v>220</c:v>
                </c:pt>
                <c:pt idx="1240">
                  <c:v>220</c:v>
                </c:pt>
                <c:pt idx="1241">
                  <c:v>221</c:v>
                </c:pt>
                <c:pt idx="1242">
                  <c:v>221</c:v>
                </c:pt>
                <c:pt idx="1243">
                  <c:v>221</c:v>
                </c:pt>
                <c:pt idx="1244">
                  <c:v>221</c:v>
                </c:pt>
                <c:pt idx="1245">
                  <c:v>221</c:v>
                </c:pt>
                <c:pt idx="1246">
                  <c:v>221</c:v>
                </c:pt>
                <c:pt idx="1247">
                  <c:v>222</c:v>
                </c:pt>
                <c:pt idx="1248">
                  <c:v>222</c:v>
                </c:pt>
                <c:pt idx="1249">
                  <c:v>222</c:v>
                </c:pt>
                <c:pt idx="1250">
                  <c:v>222</c:v>
                </c:pt>
                <c:pt idx="1251">
                  <c:v>222</c:v>
                </c:pt>
                <c:pt idx="1252">
                  <c:v>222</c:v>
                </c:pt>
                <c:pt idx="1253">
                  <c:v>222</c:v>
                </c:pt>
                <c:pt idx="1254">
                  <c:v>222</c:v>
                </c:pt>
                <c:pt idx="1255">
                  <c:v>222</c:v>
                </c:pt>
                <c:pt idx="1256">
                  <c:v>222</c:v>
                </c:pt>
                <c:pt idx="1257">
                  <c:v>222</c:v>
                </c:pt>
                <c:pt idx="1258">
                  <c:v>222</c:v>
                </c:pt>
                <c:pt idx="1259">
                  <c:v>223</c:v>
                </c:pt>
                <c:pt idx="1260">
                  <c:v>224</c:v>
                </c:pt>
                <c:pt idx="1261">
                  <c:v>224</c:v>
                </c:pt>
                <c:pt idx="1262">
                  <c:v>225</c:v>
                </c:pt>
                <c:pt idx="1263">
                  <c:v>226</c:v>
                </c:pt>
                <c:pt idx="1264">
                  <c:v>226</c:v>
                </c:pt>
                <c:pt idx="1265">
                  <c:v>226</c:v>
                </c:pt>
                <c:pt idx="1266">
                  <c:v>226</c:v>
                </c:pt>
                <c:pt idx="1267">
                  <c:v>226</c:v>
                </c:pt>
                <c:pt idx="1268">
                  <c:v>226</c:v>
                </c:pt>
                <c:pt idx="1269">
                  <c:v>226</c:v>
                </c:pt>
                <c:pt idx="1270">
                  <c:v>226</c:v>
                </c:pt>
                <c:pt idx="1271">
                  <c:v>226</c:v>
                </c:pt>
                <c:pt idx="1272">
                  <c:v>226</c:v>
                </c:pt>
                <c:pt idx="1273">
                  <c:v>226</c:v>
                </c:pt>
                <c:pt idx="1274">
                  <c:v>226</c:v>
                </c:pt>
                <c:pt idx="1275">
                  <c:v>226</c:v>
                </c:pt>
                <c:pt idx="1276">
                  <c:v>226</c:v>
                </c:pt>
                <c:pt idx="1277">
                  <c:v>226</c:v>
                </c:pt>
                <c:pt idx="1278">
                  <c:v>227</c:v>
                </c:pt>
                <c:pt idx="1279">
                  <c:v>227</c:v>
                </c:pt>
                <c:pt idx="1280">
                  <c:v>227</c:v>
                </c:pt>
                <c:pt idx="1281">
                  <c:v>227</c:v>
                </c:pt>
                <c:pt idx="1282">
                  <c:v>227</c:v>
                </c:pt>
                <c:pt idx="1283">
                  <c:v>228</c:v>
                </c:pt>
                <c:pt idx="1284">
                  <c:v>229</c:v>
                </c:pt>
                <c:pt idx="1285">
                  <c:v>229</c:v>
                </c:pt>
                <c:pt idx="1286">
                  <c:v>230</c:v>
                </c:pt>
                <c:pt idx="1287">
                  <c:v>230</c:v>
                </c:pt>
                <c:pt idx="1288">
                  <c:v>230</c:v>
                </c:pt>
                <c:pt idx="1289">
                  <c:v>230</c:v>
                </c:pt>
                <c:pt idx="1290">
                  <c:v>230</c:v>
                </c:pt>
                <c:pt idx="1291">
                  <c:v>230</c:v>
                </c:pt>
                <c:pt idx="1292">
                  <c:v>230</c:v>
                </c:pt>
                <c:pt idx="1293">
                  <c:v>230</c:v>
                </c:pt>
                <c:pt idx="1294">
                  <c:v>230</c:v>
                </c:pt>
                <c:pt idx="1295">
                  <c:v>230</c:v>
                </c:pt>
                <c:pt idx="1296">
                  <c:v>230</c:v>
                </c:pt>
                <c:pt idx="1297">
                  <c:v>230</c:v>
                </c:pt>
                <c:pt idx="1298">
                  <c:v>230</c:v>
                </c:pt>
                <c:pt idx="1299">
                  <c:v>230</c:v>
                </c:pt>
                <c:pt idx="1300">
                  <c:v>230</c:v>
                </c:pt>
                <c:pt idx="1301">
                  <c:v>231</c:v>
                </c:pt>
                <c:pt idx="1302">
                  <c:v>231</c:v>
                </c:pt>
                <c:pt idx="1303">
                  <c:v>231</c:v>
                </c:pt>
                <c:pt idx="1304">
                  <c:v>231</c:v>
                </c:pt>
                <c:pt idx="1305">
                  <c:v>231</c:v>
                </c:pt>
                <c:pt idx="1306">
                  <c:v>231</c:v>
                </c:pt>
                <c:pt idx="1307">
                  <c:v>231</c:v>
                </c:pt>
                <c:pt idx="1308">
                  <c:v>231</c:v>
                </c:pt>
                <c:pt idx="1309">
                  <c:v>231</c:v>
                </c:pt>
                <c:pt idx="1310">
                  <c:v>231</c:v>
                </c:pt>
                <c:pt idx="1311">
                  <c:v>232</c:v>
                </c:pt>
                <c:pt idx="1312">
                  <c:v>233</c:v>
                </c:pt>
                <c:pt idx="1313">
                  <c:v>233</c:v>
                </c:pt>
                <c:pt idx="1314">
                  <c:v>233</c:v>
                </c:pt>
                <c:pt idx="1315">
                  <c:v>234</c:v>
                </c:pt>
                <c:pt idx="1316">
                  <c:v>234</c:v>
                </c:pt>
                <c:pt idx="1317">
                  <c:v>234</c:v>
                </c:pt>
                <c:pt idx="1318">
                  <c:v>234</c:v>
                </c:pt>
                <c:pt idx="1319">
                  <c:v>234</c:v>
                </c:pt>
                <c:pt idx="1320">
                  <c:v>234</c:v>
                </c:pt>
                <c:pt idx="1321">
                  <c:v>234</c:v>
                </c:pt>
                <c:pt idx="1322">
                  <c:v>234</c:v>
                </c:pt>
                <c:pt idx="1323">
                  <c:v>234</c:v>
                </c:pt>
                <c:pt idx="1324">
                  <c:v>234</c:v>
                </c:pt>
                <c:pt idx="1325">
                  <c:v>234</c:v>
                </c:pt>
                <c:pt idx="1326">
                  <c:v>234</c:v>
                </c:pt>
                <c:pt idx="1327">
                  <c:v>234</c:v>
                </c:pt>
                <c:pt idx="1328">
                  <c:v>234</c:v>
                </c:pt>
                <c:pt idx="1329">
                  <c:v>234</c:v>
                </c:pt>
                <c:pt idx="1330">
                  <c:v>234</c:v>
                </c:pt>
                <c:pt idx="1331">
                  <c:v>234</c:v>
                </c:pt>
                <c:pt idx="1332">
                  <c:v>234</c:v>
                </c:pt>
                <c:pt idx="1333">
                  <c:v>234</c:v>
                </c:pt>
                <c:pt idx="1334">
                  <c:v>234</c:v>
                </c:pt>
                <c:pt idx="1335">
                  <c:v>234</c:v>
                </c:pt>
                <c:pt idx="1336">
                  <c:v>234</c:v>
                </c:pt>
                <c:pt idx="1337">
                  <c:v>234</c:v>
                </c:pt>
                <c:pt idx="1338">
                  <c:v>234</c:v>
                </c:pt>
                <c:pt idx="1339">
                  <c:v>234</c:v>
                </c:pt>
                <c:pt idx="1340">
                  <c:v>234</c:v>
                </c:pt>
                <c:pt idx="1341">
                  <c:v>234</c:v>
                </c:pt>
                <c:pt idx="1342">
                  <c:v>234</c:v>
                </c:pt>
                <c:pt idx="1343">
                  <c:v>234</c:v>
                </c:pt>
                <c:pt idx="1344">
                  <c:v>234</c:v>
                </c:pt>
                <c:pt idx="1345">
                  <c:v>234</c:v>
                </c:pt>
                <c:pt idx="1346">
                  <c:v>234</c:v>
                </c:pt>
                <c:pt idx="1347">
                  <c:v>234</c:v>
                </c:pt>
                <c:pt idx="1348">
                  <c:v>234</c:v>
                </c:pt>
                <c:pt idx="1349">
                  <c:v>234</c:v>
                </c:pt>
                <c:pt idx="1350">
                  <c:v>234</c:v>
                </c:pt>
                <c:pt idx="1351">
                  <c:v>234</c:v>
                </c:pt>
                <c:pt idx="1352">
                  <c:v>235</c:v>
                </c:pt>
                <c:pt idx="1353">
                  <c:v>235</c:v>
                </c:pt>
                <c:pt idx="1354">
                  <c:v>235</c:v>
                </c:pt>
                <c:pt idx="1355">
                  <c:v>235</c:v>
                </c:pt>
                <c:pt idx="1356">
                  <c:v>235</c:v>
                </c:pt>
                <c:pt idx="1357">
                  <c:v>235</c:v>
                </c:pt>
                <c:pt idx="1358">
                  <c:v>235</c:v>
                </c:pt>
                <c:pt idx="1359">
                  <c:v>235</c:v>
                </c:pt>
                <c:pt idx="1360">
                  <c:v>235</c:v>
                </c:pt>
                <c:pt idx="1361">
                  <c:v>235</c:v>
                </c:pt>
                <c:pt idx="1362">
                  <c:v>235</c:v>
                </c:pt>
                <c:pt idx="1363">
                  <c:v>235</c:v>
                </c:pt>
                <c:pt idx="1364">
                  <c:v>236</c:v>
                </c:pt>
                <c:pt idx="1365">
                  <c:v>236</c:v>
                </c:pt>
                <c:pt idx="1366">
                  <c:v>236</c:v>
                </c:pt>
                <c:pt idx="1367">
                  <c:v>236</c:v>
                </c:pt>
                <c:pt idx="1368">
                  <c:v>236</c:v>
                </c:pt>
                <c:pt idx="1369">
                  <c:v>236</c:v>
                </c:pt>
                <c:pt idx="1370">
                  <c:v>236</c:v>
                </c:pt>
                <c:pt idx="1371">
                  <c:v>236</c:v>
                </c:pt>
                <c:pt idx="1372">
                  <c:v>236</c:v>
                </c:pt>
                <c:pt idx="1373">
                  <c:v>236</c:v>
                </c:pt>
                <c:pt idx="1374">
                  <c:v>236</c:v>
                </c:pt>
                <c:pt idx="1375">
                  <c:v>236</c:v>
                </c:pt>
                <c:pt idx="1376">
                  <c:v>236</c:v>
                </c:pt>
                <c:pt idx="1377">
                  <c:v>236</c:v>
                </c:pt>
                <c:pt idx="1378">
                  <c:v>236</c:v>
                </c:pt>
                <c:pt idx="1379">
                  <c:v>236</c:v>
                </c:pt>
                <c:pt idx="1380">
                  <c:v>236</c:v>
                </c:pt>
                <c:pt idx="1381">
                  <c:v>236</c:v>
                </c:pt>
                <c:pt idx="1382">
                  <c:v>236</c:v>
                </c:pt>
                <c:pt idx="1383">
                  <c:v>237</c:v>
                </c:pt>
                <c:pt idx="1384">
                  <c:v>237</c:v>
                </c:pt>
                <c:pt idx="1385">
                  <c:v>237</c:v>
                </c:pt>
                <c:pt idx="1386">
                  <c:v>237</c:v>
                </c:pt>
                <c:pt idx="1387">
                  <c:v>238</c:v>
                </c:pt>
                <c:pt idx="1388">
                  <c:v>239</c:v>
                </c:pt>
                <c:pt idx="1389">
                  <c:v>240</c:v>
                </c:pt>
                <c:pt idx="1390">
                  <c:v>241</c:v>
                </c:pt>
                <c:pt idx="1391">
                  <c:v>241</c:v>
                </c:pt>
                <c:pt idx="1392">
                  <c:v>241</c:v>
                </c:pt>
                <c:pt idx="1393">
                  <c:v>241</c:v>
                </c:pt>
                <c:pt idx="1394">
                  <c:v>241</c:v>
                </c:pt>
                <c:pt idx="1395">
                  <c:v>241</c:v>
                </c:pt>
                <c:pt idx="1396">
                  <c:v>241</c:v>
                </c:pt>
                <c:pt idx="1397">
                  <c:v>241</c:v>
                </c:pt>
                <c:pt idx="1398">
                  <c:v>241</c:v>
                </c:pt>
                <c:pt idx="1399">
                  <c:v>241</c:v>
                </c:pt>
                <c:pt idx="1400">
                  <c:v>241</c:v>
                </c:pt>
                <c:pt idx="1401">
                  <c:v>241</c:v>
                </c:pt>
                <c:pt idx="1402">
                  <c:v>241</c:v>
                </c:pt>
                <c:pt idx="1403">
                  <c:v>241</c:v>
                </c:pt>
                <c:pt idx="1404">
                  <c:v>241</c:v>
                </c:pt>
                <c:pt idx="1405">
                  <c:v>241</c:v>
                </c:pt>
                <c:pt idx="1406">
                  <c:v>241</c:v>
                </c:pt>
                <c:pt idx="1407">
                  <c:v>241</c:v>
                </c:pt>
                <c:pt idx="1408">
                  <c:v>241</c:v>
                </c:pt>
                <c:pt idx="1409">
                  <c:v>241</c:v>
                </c:pt>
                <c:pt idx="1410">
                  <c:v>241</c:v>
                </c:pt>
                <c:pt idx="1411">
                  <c:v>241</c:v>
                </c:pt>
                <c:pt idx="1412">
                  <c:v>241</c:v>
                </c:pt>
                <c:pt idx="1413">
                  <c:v>241</c:v>
                </c:pt>
                <c:pt idx="1414">
                  <c:v>241</c:v>
                </c:pt>
                <c:pt idx="1415">
                  <c:v>241</c:v>
                </c:pt>
                <c:pt idx="1416">
                  <c:v>241</c:v>
                </c:pt>
                <c:pt idx="1417">
                  <c:v>241</c:v>
                </c:pt>
                <c:pt idx="1418">
                  <c:v>241</c:v>
                </c:pt>
                <c:pt idx="1419">
                  <c:v>241</c:v>
                </c:pt>
                <c:pt idx="1420">
                  <c:v>241</c:v>
                </c:pt>
                <c:pt idx="1421">
                  <c:v>241</c:v>
                </c:pt>
                <c:pt idx="1422">
                  <c:v>241</c:v>
                </c:pt>
                <c:pt idx="1423">
                  <c:v>242</c:v>
                </c:pt>
                <c:pt idx="1424">
                  <c:v>242</c:v>
                </c:pt>
                <c:pt idx="1425">
                  <c:v>242</c:v>
                </c:pt>
                <c:pt idx="1426">
                  <c:v>243</c:v>
                </c:pt>
                <c:pt idx="1427">
                  <c:v>243</c:v>
                </c:pt>
                <c:pt idx="1428">
                  <c:v>243</c:v>
                </c:pt>
                <c:pt idx="1429">
                  <c:v>243</c:v>
                </c:pt>
                <c:pt idx="1430">
                  <c:v>243</c:v>
                </c:pt>
                <c:pt idx="1431">
                  <c:v>243</c:v>
                </c:pt>
                <c:pt idx="1432">
                  <c:v>243</c:v>
                </c:pt>
                <c:pt idx="1433">
                  <c:v>243</c:v>
                </c:pt>
                <c:pt idx="1434">
                  <c:v>243</c:v>
                </c:pt>
                <c:pt idx="1435">
                  <c:v>243</c:v>
                </c:pt>
                <c:pt idx="1436">
                  <c:v>243</c:v>
                </c:pt>
                <c:pt idx="1437">
                  <c:v>243</c:v>
                </c:pt>
                <c:pt idx="1438">
                  <c:v>243</c:v>
                </c:pt>
                <c:pt idx="1439">
                  <c:v>243</c:v>
                </c:pt>
                <c:pt idx="1440">
                  <c:v>243</c:v>
                </c:pt>
                <c:pt idx="1441">
                  <c:v>243</c:v>
                </c:pt>
                <c:pt idx="1442">
                  <c:v>243</c:v>
                </c:pt>
                <c:pt idx="1443">
                  <c:v>244</c:v>
                </c:pt>
                <c:pt idx="1444">
                  <c:v>244</c:v>
                </c:pt>
                <c:pt idx="1445">
                  <c:v>244</c:v>
                </c:pt>
                <c:pt idx="1446">
                  <c:v>244</c:v>
                </c:pt>
                <c:pt idx="1447">
                  <c:v>244</c:v>
                </c:pt>
                <c:pt idx="1448">
                  <c:v>244</c:v>
                </c:pt>
                <c:pt idx="1449">
                  <c:v>244</c:v>
                </c:pt>
                <c:pt idx="1450">
                  <c:v>244</c:v>
                </c:pt>
                <c:pt idx="1451">
                  <c:v>244</c:v>
                </c:pt>
                <c:pt idx="1452">
                  <c:v>244</c:v>
                </c:pt>
                <c:pt idx="1453">
                  <c:v>244</c:v>
                </c:pt>
                <c:pt idx="1454">
                  <c:v>244</c:v>
                </c:pt>
                <c:pt idx="1455">
                  <c:v>244</c:v>
                </c:pt>
                <c:pt idx="1456">
                  <c:v>245</c:v>
                </c:pt>
                <c:pt idx="1457">
                  <c:v>245</c:v>
                </c:pt>
                <c:pt idx="1458">
                  <c:v>245</c:v>
                </c:pt>
                <c:pt idx="1459">
                  <c:v>245</c:v>
                </c:pt>
                <c:pt idx="1460">
                  <c:v>245</c:v>
                </c:pt>
                <c:pt idx="1461">
                  <c:v>246</c:v>
                </c:pt>
                <c:pt idx="1462">
                  <c:v>246</c:v>
                </c:pt>
                <c:pt idx="1463">
                  <c:v>246</c:v>
                </c:pt>
                <c:pt idx="1464">
                  <c:v>246</c:v>
                </c:pt>
                <c:pt idx="1465">
                  <c:v>246</c:v>
                </c:pt>
                <c:pt idx="1466">
                  <c:v>246</c:v>
                </c:pt>
                <c:pt idx="1467">
                  <c:v>246</c:v>
                </c:pt>
                <c:pt idx="1468">
                  <c:v>246</c:v>
                </c:pt>
                <c:pt idx="1469">
                  <c:v>246</c:v>
                </c:pt>
                <c:pt idx="1470">
                  <c:v>246</c:v>
                </c:pt>
                <c:pt idx="1471">
                  <c:v>246</c:v>
                </c:pt>
                <c:pt idx="1472">
                  <c:v>246</c:v>
                </c:pt>
                <c:pt idx="1473">
                  <c:v>246</c:v>
                </c:pt>
                <c:pt idx="1474">
                  <c:v>247</c:v>
                </c:pt>
                <c:pt idx="1475">
                  <c:v>247</c:v>
                </c:pt>
                <c:pt idx="1476">
                  <c:v>248</c:v>
                </c:pt>
                <c:pt idx="1477">
                  <c:v>248</c:v>
                </c:pt>
                <c:pt idx="1478">
                  <c:v>248</c:v>
                </c:pt>
                <c:pt idx="1479">
                  <c:v>248</c:v>
                </c:pt>
                <c:pt idx="1480">
                  <c:v>249</c:v>
                </c:pt>
                <c:pt idx="1481">
                  <c:v>250</c:v>
                </c:pt>
                <c:pt idx="1482">
                  <c:v>251</c:v>
                </c:pt>
                <c:pt idx="1483">
                  <c:v>251</c:v>
                </c:pt>
                <c:pt idx="1484">
                  <c:v>251</c:v>
                </c:pt>
                <c:pt idx="1485">
                  <c:v>251</c:v>
                </c:pt>
                <c:pt idx="1486">
                  <c:v>252</c:v>
                </c:pt>
                <c:pt idx="1487">
                  <c:v>252</c:v>
                </c:pt>
                <c:pt idx="1488">
                  <c:v>252</c:v>
                </c:pt>
                <c:pt idx="1489">
                  <c:v>252</c:v>
                </c:pt>
                <c:pt idx="1490">
                  <c:v>253</c:v>
                </c:pt>
                <c:pt idx="1491">
                  <c:v>254</c:v>
                </c:pt>
                <c:pt idx="1492">
                  <c:v>255</c:v>
                </c:pt>
                <c:pt idx="1493">
                  <c:v>255</c:v>
                </c:pt>
                <c:pt idx="1494">
                  <c:v>255</c:v>
                </c:pt>
                <c:pt idx="1495">
                  <c:v>255</c:v>
                </c:pt>
                <c:pt idx="1496">
                  <c:v>255</c:v>
                </c:pt>
                <c:pt idx="1497">
                  <c:v>255</c:v>
                </c:pt>
                <c:pt idx="1498">
                  <c:v>255</c:v>
                </c:pt>
                <c:pt idx="1499">
                  <c:v>255</c:v>
                </c:pt>
                <c:pt idx="1500">
                  <c:v>255</c:v>
                </c:pt>
                <c:pt idx="1501">
                  <c:v>255</c:v>
                </c:pt>
                <c:pt idx="1502">
                  <c:v>255</c:v>
                </c:pt>
                <c:pt idx="1503">
                  <c:v>255</c:v>
                </c:pt>
                <c:pt idx="1504">
                  <c:v>255</c:v>
                </c:pt>
                <c:pt idx="1505">
                  <c:v>255</c:v>
                </c:pt>
                <c:pt idx="1506">
                  <c:v>255</c:v>
                </c:pt>
                <c:pt idx="1507">
                  <c:v>255</c:v>
                </c:pt>
                <c:pt idx="1508">
                  <c:v>255</c:v>
                </c:pt>
                <c:pt idx="1509">
                  <c:v>255</c:v>
                </c:pt>
                <c:pt idx="1510">
                  <c:v>256</c:v>
                </c:pt>
                <c:pt idx="1511">
                  <c:v>256</c:v>
                </c:pt>
                <c:pt idx="1512">
                  <c:v>256</c:v>
                </c:pt>
                <c:pt idx="1513">
                  <c:v>256</c:v>
                </c:pt>
                <c:pt idx="1514">
                  <c:v>256</c:v>
                </c:pt>
                <c:pt idx="1515">
                  <c:v>256</c:v>
                </c:pt>
                <c:pt idx="1516">
                  <c:v>256</c:v>
                </c:pt>
                <c:pt idx="1517">
                  <c:v>256</c:v>
                </c:pt>
                <c:pt idx="1518">
                  <c:v>256</c:v>
                </c:pt>
                <c:pt idx="1519">
                  <c:v>256</c:v>
                </c:pt>
                <c:pt idx="1520">
                  <c:v>256</c:v>
                </c:pt>
                <c:pt idx="1521">
                  <c:v>257</c:v>
                </c:pt>
                <c:pt idx="1522">
                  <c:v>257</c:v>
                </c:pt>
                <c:pt idx="1523">
                  <c:v>257</c:v>
                </c:pt>
                <c:pt idx="1524">
                  <c:v>257</c:v>
                </c:pt>
                <c:pt idx="1525">
                  <c:v>258</c:v>
                </c:pt>
                <c:pt idx="1526">
                  <c:v>259</c:v>
                </c:pt>
                <c:pt idx="1527">
                  <c:v>259</c:v>
                </c:pt>
                <c:pt idx="1528">
                  <c:v>259</c:v>
                </c:pt>
                <c:pt idx="1529">
                  <c:v>259</c:v>
                </c:pt>
                <c:pt idx="1530">
                  <c:v>260</c:v>
                </c:pt>
                <c:pt idx="1531">
                  <c:v>260</c:v>
                </c:pt>
                <c:pt idx="1532">
                  <c:v>261</c:v>
                </c:pt>
                <c:pt idx="1533">
                  <c:v>261</c:v>
                </c:pt>
                <c:pt idx="1534">
                  <c:v>261</c:v>
                </c:pt>
                <c:pt idx="1535">
                  <c:v>261</c:v>
                </c:pt>
                <c:pt idx="1536">
                  <c:v>261</c:v>
                </c:pt>
                <c:pt idx="1537">
                  <c:v>261</c:v>
                </c:pt>
                <c:pt idx="1538">
                  <c:v>261</c:v>
                </c:pt>
                <c:pt idx="1539">
                  <c:v>261</c:v>
                </c:pt>
                <c:pt idx="1540">
                  <c:v>262</c:v>
                </c:pt>
                <c:pt idx="1541">
                  <c:v>263</c:v>
                </c:pt>
                <c:pt idx="1542">
                  <c:v>264</c:v>
                </c:pt>
                <c:pt idx="1543">
                  <c:v>264</c:v>
                </c:pt>
                <c:pt idx="1544">
                  <c:v>264</c:v>
                </c:pt>
                <c:pt idx="1545">
                  <c:v>264</c:v>
                </c:pt>
                <c:pt idx="1546">
                  <c:v>264</c:v>
                </c:pt>
                <c:pt idx="1547">
                  <c:v>264</c:v>
                </c:pt>
                <c:pt idx="1548">
                  <c:v>264</c:v>
                </c:pt>
                <c:pt idx="1549">
                  <c:v>264</c:v>
                </c:pt>
                <c:pt idx="1550">
                  <c:v>264</c:v>
                </c:pt>
                <c:pt idx="1551">
                  <c:v>265</c:v>
                </c:pt>
                <c:pt idx="1552">
                  <c:v>265</c:v>
                </c:pt>
                <c:pt idx="1553">
                  <c:v>266</c:v>
                </c:pt>
                <c:pt idx="1554">
                  <c:v>266</c:v>
                </c:pt>
                <c:pt idx="1555">
                  <c:v>266</c:v>
                </c:pt>
                <c:pt idx="1556">
                  <c:v>266</c:v>
                </c:pt>
                <c:pt idx="1557">
                  <c:v>266</c:v>
                </c:pt>
                <c:pt idx="1558">
                  <c:v>266</c:v>
                </c:pt>
                <c:pt idx="1559">
                  <c:v>266</c:v>
                </c:pt>
                <c:pt idx="1560">
                  <c:v>266</c:v>
                </c:pt>
                <c:pt idx="1561">
                  <c:v>266</c:v>
                </c:pt>
                <c:pt idx="1562">
                  <c:v>266</c:v>
                </c:pt>
                <c:pt idx="1563">
                  <c:v>266</c:v>
                </c:pt>
                <c:pt idx="1564">
                  <c:v>266</c:v>
                </c:pt>
                <c:pt idx="1565">
                  <c:v>267</c:v>
                </c:pt>
                <c:pt idx="1566">
                  <c:v>268</c:v>
                </c:pt>
                <c:pt idx="1567">
                  <c:v>269</c:v>
                </c:pt>
                <c:pt idx="1568">
                  <c:v>270</c:v>
                </c:pt>
                <c:pt idx="1569">
                  <c:v>271</c:v>
                </c:pt>
                <c:pt idx="1570">
                  <c:v>272</c:v>
                </c:pt>
                <c:pt idx="1571">
                  <c:v>273</c:v>
                </c:pt>
                <c:pt idx="1572">
                  <c:v>274</c:v>
                </c:pt>
                <c:pt idx="1573">
                  <c:v>274</c:v>
                </c:pt>
                <c:pt idx="1574">
                  <c:v>274</c:v>
                </c:pt>
                <c:pt idx="1575">
                  <c:v>274</c:v>
                </c:pt>
                <c:pt idx="1576">
                  <c:v>275</c:v>
                </c:pt>
                <c:pt idx="1577">
                  <c:v>275</c:v>
                </c:pt>
                <c:pt idx="1578">
                  <c:v>275</c:v>
                </c:pt>
                <c:pt idx="1579">
                  <c:v>275</c:v>
                </c:pt>
                <c:pt idx="1580">
                  <c:v>276</c:v>
                </c:pt>
                <c:pt idx="1581">
                  <c:v>277</c:v>
                </c:pt>
                <c:pt idx="1582">
                  <c:v>277</c:v>
                </c:pt>
                <c:pt idx="1583">
                  <c:v>277</c:v>
                </c:pt>
                <c:pt idx="1584">
                  <c:v>277</c:v>
                </c:pt>
                <c:pt idx="1585">
                  <c:v>277</c:v>
                </c:pt>
                <c:pt idx="1586">
                  <c:v>278</c:v>
                </c:pt>
                <c:pt idx="1587">
                  <c:v>279</c:v>
                </c:pt>
                <c:pt idx="1588">
                  <c:v>279</c:v>
                </c:pt>
                <c:pt idx="1589">
                  <c:v>279</c:v>
                </c:pt>
                <c:pt idx="1590">
                  <c:v>279</c:v>
                </c:pt>
                <c:pt idx="1591">
                  <c:v>279</c:v>
                </c:pt>
                <c:pt idx="1592">
                  <c:v>279</c:v>
                </c:pt>
                <c:pt idx="1593">
                  <c:v>279</c:v>
                </c:pt>
                <c:pt idx="1594">
                  <c:v>280</c:v>
                </c:pt>
                <c:pt idx="1595">
                  <c:v>280</c:v>
                </c:pt>
                <c:pt idx="1596">
                  <c:v>281</c:v>
                </c:pt>
                <c:pt idx="1597">
                  <c:v>281</c:v>
                </c:pt>
                <c:pt idx="1598">
                  <c:v>282</c:v>
                </c:pt>
                <c:pt idx="1599">
                  <c:v>282</c:v>
                </c:pt>
                <c:pt idx="1600">
                  <c:v>282</c:v>
                </c:pt>
                <c:pt idx="1601">
                  <c:v>282</c:v>
                </c:pt>
                <c:pt idx="1602">
                  <c:v>282</c:v>
                </c:pt>
                <c:pt idx="1603">
                  <c:v>283</c:v>
                </c:pt>
                <c:pt idx="1604">
                  <c:v>283</c:v>
                </c:pt>
                <c:pt idx="1605">
                  <c:v>283</c:v>
                </c:pt>
                <c:pt idx="1606">
                  <c:v>283</c:v>
                </c:pt>
                <c:pt idx="1607">
                  <c:v>283</c:v>
                </c:pt>
                <c:pt idx="1608">
                  <c:v>283</c:v>
                </c:pt>
                <c:pt idx="1609">
                  <c:v>284</c:v>
                </c:pt>
                <c:pt idx="1610">
                  <c:v>284</c:v>
                </c:pt>
                <c:pt idx="1611">
                  <c:v>284</c:v>
                </c:pt>
                <c:pt idx="1612">
                  <c:v>284</c:v>
                </c:pt>
                <c:pt idx="1613">
                  <c:v>284</c:v>
                </c:pt>
                <c:pt idx="1614">
                  <c:v>284</c:v>
                </c:pt>
                <c:pt idx="1615">
                  <c:v>284</c:v>
                </c:pt>
                <c:pt idx="1616">
                  <c:v>284</c:v>
                </c:pt>
                <c:pt idx="1617">
                  <c:v>284</c:v>
                </c:pt>
                <c:pt idx="1618">
                  <c:v>285</c:v>
                </c:pt>
                <c:pt idx="1619">
                  <c:v>285</c:v>
                </c:pt>
                <c:pt idx="1620">
                  <c:v>285</c:v>
                </c:pt>
                <c:pt idx="1621">
                  <c:v>285</c:v>
                </c:pt>
                <c:pt idx="1622">
                  <c:v>286</c:v>
                </c:pt>
                <c:pt idx="1623">
                  <c:v>286</c:v>
                </c:pt>
                <c:pt idx="1624">
                  <c:v>286</c:v>
                </c:pt>
                <c:pt idx="1625">
                  <c:v>286</c:v>
                </c:pt>
                <c:pt idx="1626">
                  <c:v>287</c:v>
                </c:pt>
                <c:pt idx="1627">
                  <c:v>287</c:v>
                </c:pt>
                <c:pt idx="1628">
                  <c:v>287</c:v>
                </c:pt>
                <c:pt idx="1629">
                  <c:v>287</c:v>
                </c:pt>
                <c:pt idx="1630">
                  <c:v>287</c:v>
                </c:pt>
                <c:pt idx="1631">
                  <c:v>287</c:v>
                </c:pt>
                <c:pt idx="1632">
                  <c:v>287</c:v>
                </c:pt>
                <c:pt idx="1633">
                  <c:v>287</c:v>
                </c:pt>
                <c:pt idx="1634">
                  <c:v>287</c:v>
                </c:pt>
                <c:pt idx="1635">
                  <c:v>287</c:v>
                </c:pt>
                <c:pt idx="1636">
                  <c:v>287</c:v>
                </c:pt>
                <c:pt idx="1637">
                  <c:v>287</c:v>
                </c:pt>
                <c:pt idx="1638">
                  <c:v>287</c:v>
                </c:pt>
                <c:pt idx="1639">
                  <c:v>288</c:v>
                </c:pt>
                <c:pt idx="1640">
                  <c:v>289</c:v>
                </c:pt>
                <c:pt idx="1641">
                  <c:v>289</c:v>
                </c:pt>
                <c:pt idx="1642">
                  <c:v>289</c:v>
                </c:pt>
                <c:pt idx="1643">
                  <c:v>289</c:v>
                </c:pt>
                <c:pt idx="1644">
                  <c:v>289</c:v>
                </c:pt>
                <c:pt idx="1645">
                  <c:v>289</c:v>
                </c:pt>
                <c:pt idx="1646">
                  <c:v>289</c:v>
                </c:pt>
                <c:pt idx="1647">
                  <c:v>289</c:v>
                </c:pt>
                <c:pt idx="1648">
                  <c:v>290</c:v>
                </c:pt>
                <c:pt idx="1649">
                  <c:v>290</c:v>
                </c:pt>
                <c:pt idx="1650">
                  <c:v>291</c:v>
                </c:pt>
                <c:pt idx="1651">
                  <c:v>291</c:v>
                </c:pt>
                <c:pt idx="1652">
                  <c:v>291</c:v>
                </c:pt>
                <c:pt idx="1653">
                  <c:v>291</c:v>
                </c:pt>
                <c:pt idx="1654">
                  <c:v>291</c:v>
                </c:pt>
                <c:pt idx="1655">
                  <c:v>291</c:v>
                </c:pt>
                <c:pt idx="1656">
                  <c:v>292</c:v>
                </c:pt>
                <c:pt idx="1657">
                  <c:v>293</c:v>
                </c:pt>
                <c:pt idx="1658">
                  <c:v>294</c:v>
                </c:pt>
                <c:pt idx="1659">
                  <c:v>294</c:v>
                </c:pt>
                <c:pt idx="1660">
                  <c:v>295</c:v>
                </c:pt>
                <c:pt idx="1661">
                  <c:v>295</c:v>
                </c:pt>
                <c:pt idx="1662">
                  <c:v>295</c:v>
                </c:pt>
                <c:pt idx="1663">
                  <c:v>295</c:v>
                </c:pt>
                <c:pt idx="1664">
                  <c:v>295</c:v>
                </c:pt>
                <c:pt idx="1665">
                  <c:v>295</c:v>
                </c:pt>
                <c:pt idx="1666">
                  <c:v>295</c:v>
                </c:pt>
                <c:pt idx="1667">
                  <c:v>295</c:v>
                </c:pt>
                <c:pt idx="1668">
                  <c:v>295</c:v>
                </c:pt>
                <c:pt idx="1669">
                  <c:v>295</c:v>
                </c:pt>
                <c:pt idx="1670">
                  <c:v>295</c:v>
                </c:pt>
                <c:pt idx="1671">
                  <c:v>295</c:v>
                </c:pt>
                <c:pt idx="1672">
                  <c:v>295</c:v>
                </c:pt>
                <c:pt idx="1673">
                  <c:v>295</c:v>
                </c:pt>
                <c:pt idx="1674">
                  <c:v>295</c:v>
                </c:pt>
                <c:pt idx="1675">
                  <c:v>295</c:v>
                </c:pt>
                <c:pt idx="1676">
                  <c:v>295</c:v>
                </c:pt>
                <c:pt idx="1677">
                  <c:v>295</c:v>
                </c:pt>
                <c:pt idx="1678">
                  <c:v>295</c:v>
                </c:pt>
                <c:pt idx="1679">
                  <c:v>295</c:v>
                </c:pt>
                <c:pt idx="1680">
                  <c:v>295</c:v>
                </c:pt>
                <c:pt idx="1681">
                  <c:v>295</c:v>
                </c:pt>
                <c:pt idx="1682">
                  <c:v>295</c:v>
                </c:pt>
                <c:pt idx="1683">
                  <c:v>295</c:v>
                </c:pt>
                <c:pt idx="1684">
                  <c:v>295</c:v>
                </c:pt>
                <c:pt idx="1685">
                  <c:v>295</c:v>
                </c:pt>
                <c:pt idx="1686">
                  <c:v>295</c:v>
                </c:pt>
                <c:pt idx="1687">
                  <c:v>295</c:v>
                </c:pt>
                <c:pt idx="1688">
                  <c:v>296</c:v>
                </c:pt>
                <c:pt idx="1689">
                  <c:v>297</c:v>
                </c:pt>
                <c:pt idx="1690">
                  <c:v>298</c:v>
                </c:pt>
                <c:pt idx="1691">
                  <c:v>299</c:v>
                </c:pt>
                <c:pt idx="1692">
                  <c:v>300</c:v>
                </c:pt>
                <c:pt idx="1693">
                  <c:v>300</c:v>
                </c:pt>
                <c:pt idx="1694">
                  <c:v>300</c:v>
                </c:pt>
                <c:pt idx="1695">
                  <c:v>300</c:v>
                </c:pt>
                <c:pt idx="1696">
                  <c:v>300</c:v>
                </c:pt>
                <c:pt idx="1697">
                  <c:v>301</c:v>
                </c:pt>
                <c:pt idx="1698">
                  <c:v>302</c:v>
                </c:pt>
                <c:pt idx="1699">
                  <c:v>302</c:v>
                </c:pt>
                <c:pt idx="1700">
                  <c:v>302</c:v>
                </c:pt>
                <c:pt idx="1701">
                  <c:v>302</c:v>
                </c:pt>
                <c:pt idx="1702">
                  <c:v>302</c:v>
                </c:pt>
                <c:pt idx="1703">
                  <c:v>302</c:v>
                </c:pt>
                <c:pt idx="1704">
                  <c:v>302</c:v>
                </c:pt>
                <c:pt idx="1705">
                  <c:v>302</c:v>
                </c:pt>
                <c:pt idx="1706">
                  <c:v>302</c:v>
                </c:pt>
                <c:pt idx="1707">
                  <c:v>302</c:v>
                </c:pt>
                <c:pt idx="1708">
                  <c:v>302</c:v>
                </c:pt>
                <c:pt idx="1709">
                  <c:v>303</c:v>
                </c:pt>
                <c:pt idx="1710">
                  <c:v>303</c:v>
                </c:pt>
                <c:pt idx="1711">
                  <c:v>303</c:v>
                </c:pt>
                <c:pt idx="1712">
                  <c:v>303</c:v>
                </c:pt>
                <c:pt idx="1713">
                  <c:v>303</c:v>
                </c:pt>
                <c:pt idx="1714">
                  <c:v>303</c:v>
                </c:pt>
                <c:pt idx="1715">
                  <c:v>303</c:v>
                </c:pt>
                <c:pt idx="1716">
                  <c:v>303</c:v>
                </c:pt>
                <c:pt idx="1717">
                  <c:v>303</c:v>
                </c:pt>
                <c:pt idx="1718">
                  <c:v>303</c:v>
                </c:pt>
                <c:pt idx="1719">
                  <c:v>303</c:v>
                </c:pt>
                <c:pt idx="1720">
                  <c:v>303</c:v>
                </c:pt>
                <c:pt idx="1721">
                  <c:v>303</c:v>
                </c:pt>
                <c:pt idx="1722">
                  <c:v>303</c:v>
                </c:pt>
                <c:pt idx="1723">
                  <c:v>303</c:v>
                </c:pt>
                <c:pt idx="1724">
                  <c:v>303</c:v>
                </c:pt>
                <c:pt idx="1725">
                  <c:v>303</c:v>
                </c:pt>
                <c:pt idx="1726">
                  <c:v>303</c:v>
                </c:pt>
                <c:pt idx="1727">
                  <c:v>303</c:v>
                </c:pt>
                <c:pt idx="1728">
                  <c:v>303</c:v>
                </c:pt>
                <c:pt idx="1729">
                  <c:v>303</c:v>
                </c:pt>
                <c:pt idx="1730">
                  <c:v>303</c:v>
                </c:pt>
                <c:pt idx="1731">
                  <c:v>303</c:v>
                </c:pt>
                <c:pt idx="1732">
                  <c:v>303</c:v>
                </c:pt>
                <c:pt idx="1733">
                  <c:v>303</c:v>
                </c:pt>
                <c:pt idx="1734">
                  <c:v>303</c:v>
                </c:pt>
                <c:pt idx="1735">
                  <c:v>303</c:v>
                </c:pt>
                <c:pt idx="1736">
                  <c:v>303</c:v>
                </c:pt>
                <c:pt idx="1737">
                  <c:v>303</c:v>
                </c:pt>
                <c:pt idx="1738">
                  <c:v>303</c:v>
                </c:pt>
                <c:pt idx="1739">
                  <c:v>303</c:v>
                </c:pt>
                <c:pt idx="1740">
                  <c:v>303</c:v>
                </c:pt>
                <c:pt idx="1741">
                  <c:v>304</c:v>
                </c:pt>
                <c:pt idx="1742">
                  <c:v>305</c:v>
                </c:pt>
                <c:pt idx="1743">
                  <c:v>306</c:v>
                </c:pt>
                <c:pt idx="1744">
                  <c:v>307</c:v>
                </c:pt>
                <c:pt idx="1745">
                  <c:v>308</c:v>
                </c:pt>
                <c:pt idx="1746">
                  <c:v>308</c:v>
                </c:pt>
                <c:pt idx="1747">
                  <c:v>308</c:v>
                </c:pt>
                <c:pt idx="1748">
                  <c:v>308</c:v>
                </c:pt>
                <c:pt idx="1749">
                  <c:v>308</c:v>
                </c:pt>
                <c:pt idx="1750">
                  <c:v>308</c:v>
                </c:pt>
                <c:pt idx="1751">
                  <c:v>308</c:v>
                </c:pt>
                <c:pt idx="1752">
                  <c:v>308</c:v>
                </c:pt>
                <c:pt idx="1753">
                  <c:v>308</c:v>
                </c:pt>
                <c:pt idx="1754">
                  <c:v>308</c:v>
                </c:pt>
                <c:pt idx="1755">
                  <c:v>309</c:v>
                </c:pt>
                <c:pt idx="1756">
                  <c:v>309</c:v>
                </c:pt>
                <c:pt idx="1757">
                  <c:v>309</c:v>
                </c:pt>
                <c:pt idx="1758">
                  <c:v>309</c:v>
                </c:pt>
                <c:pt idx="1759">
                  <c:v>310</c:v>
                </c:pt>
                <c:pt idx="1760">
                  <c:v>310</c:v>
                </c:pt>
                <c:pt idx="1761">
                  <c:v>310</c:v>
                </c:pt>
                <c:pt idx="1762">
                  <c:v>310</c:v>
                </c:pt>
                <c:pt idx="1763">
                  <c:v>310</c:v>
                </c:pt>
                <c:pt idx="1764">
                  <c:v>310</c:v>
                </c:pt>
                <c:pt idx="1765">
                  <c:v>310</c:v>
                </c:pt>
                <c:pt idx="1766">
                  <c:v>310</c:v>
                </c:pt>
                <c:pt idx="1767">
                  <c:v>310</c:v>
                </c:pt>
                <c:pt idx="1768">
                  <c:v>310</c:v>
                </c:pt>
                <c:pt idx="1769">
                  <c:v>310</c:v>
                </c:pt>
                <c:pt idx="1770">
                  <c:v>310</c:v>
                </c:pt>
                <c:pt idx="1771">
                  <c:v>310</c:v>
                </c:pt>
                <c:pt idx="1772">
                  <c:v>310</c:v>
                </c:pt>
                <c:pt idx="1773">
                  <c:v>310</c:v>
                </c:pt>
                <c:pt idx="1774">
                  <c:v>310</c:v>
                </c:pt>
                <c:pt idx="1775">
                  <c:v>310</c:v>
                </c:pt>
                <c:pt idx="1776">
                  <c:v>310</c:v>
                </c:pt>
                <c:pt idx="1777">
                  <c:v>310</c:v>
                </c:pt>
                <c:pt idx="1778">
                  <c:v>310</c:v>
                </c:pt>
                <c:pt idx="1779">
                  <c:v>310</c:v>
                </c:pt>
                <c:pt idx="1780">
                  <c:v>310</c:v>
                </c:pt>
                <c:pt idx="1781">
                  <c:v>310</c:v>
                </c:pt>
                <c:pt idx="1782">
                  <c:v>311</c:v>
                </c:pt>
                <c:pt idx="1783">
                  <c:v>312</c:v>
                </c:pt>
                <c:pt idx="1784">
                  <c:v>313</c:v>
                </c:pt>
                <c:pt idx="1785">
                  <c:v>313</c:v>
                </c:pt>
                <c:pt idx="1786">
                  <c:v>313</c:v>
                </c:pt>
                <c:pt idx="1787">
                  <c:v>313</c:v>
                </c:pt>
                <c:pt idx="1788">
                  <c:v>313</c:v>
                </c:pt>
                <c:pt idx="1789">
                  <c:v>313</c:v>
                </c:pt>
                <c:pt idx="1790">
                  <c:v>313</c:v>
                </c:pt>
                <c:pt idx="1791">
                  <c:v>313</c:v>
                </c:pt>
                <c:pt idx="1792">
                  <c:v>313</c:v>
                </c:pt>
                <c:pt idx="1793">
                  <c:v>313</c:v>
                </c:pt>
                <c:pt idx="1794">
                  <c:v>313</c:v>
                </c:pt>
                <c:pt idx="1795">
                  <c:v>313</c:v>
                </c:pt>
                <c:pt idx="1796">
                  <c:v>313</c:v>
                </c:pt>
                <c:pt idx="1797">
                  <c:v>314</c:v>
                </c:pt>
                <c:pt idx="1798">
                  <c:v>315</c:v>
                </c:pt>
                <c:pt idx="1799">
                  <c:v>316</c:v>
                </c:pt>
                <c:pt idx="1800">
                  <c:v>316</c:v>
                </c:pt>
                <c:pt idx="1801">
                  <c:v>316</c:v>
                </c:pt>
                <c:pt idx="1802">
                  <c:v>316</c:v>
                </c:pt>
                <c:pt idx="1803">
                  <c:v>316</c:v>
                </c:pt>
                <c:pt idx="1804">
                  <c:v>316</c:v>
                </c:pt>
                <c:pt idx="1805">
                  <c:v>316</c:v>
                </c:pt>
                <c:pt idx="1806">
                  <c:v>316</c:v>
                </c:pt>
                <c:pt idx="1807">
                  <c:v>316</c:v>
                </c:pt>
                <c:pt idx="1808">
                  <c:v>317</c:v>
                </c:pt>
                <c:pt idx="1809">
                  <c:v>317</c:v>
                </c:pt>
                <c:pt idx="1810">
                  <c:v>317</c:v>
                </c:pt>
                <c:pt idx="1811">
                  <c:v>317</c:v>
                </c:pt>
                <c:pt idx="1812">
                  <c:v>317</c:v>
                </c:pt>
                <c:pt idx="1813">
                  <c:v>317</c:v>
                </c:pt>
                <c:pt idx="1814">
                  <c:v>317</c:v>
                </c:pt>
                <c:pt idx="1815">
                  <c:v>317</c:v>
                </c:pt>
                <c:pt idx="1816">
                  <c:v>317</c:v>
                </c:pt>
                <c:pt idx="1817">
                  <c:v>318</c:v>
                </c:pt>
                <c:pt idx="1818">
                  <c:v>319</c:v>
                </c:pt>
                <c:pt idx="1819">
                  <c:v>319</c:v>
                </c:pt>
                <c:pt idx="1820">
                  <c:v>319</c:v>
                </c:pt>
                <c:pt idx="1821">
                  <c:v>319</c:v>
                </c:pt>
                <c:pt idx="1822">
                  <c:v>320</c:v>
                </c:pt>
                <c:pt idx="1823">
                  <c:v>321</c:v>
                </c:pt>
                <c:pt idx="1824">
                  <c:v>322</c:v>
                </c:pt>
                <c:pt idx="1825">
                  <c:v>322</c:v>
                </c:pt>
                <c:pt idx="1826">
                  <c:v>323</c:v>
                </c:pt>
                <c:pt idx="1827">
                  <c:v>324</c:v>
                </c:pt>
                <c:pt idx="1828">
                  <c:v>324</c:v>
                </c:pt>
                <c:pt idx="1829">
                  <c:v>324</c:v>
                </c:pt>
                <c:pt idx="1830">
                  <c:v>325</c:v>
                </c:pt>
                <c:pt idx="1831">
                  <c:v>325</c:v>
                </c:pt>
                <c:pt idx="1832">
                  <c:v>325</c:v>
                </c:pt>
                <c:pt idx="1833">
                  <c:v>326</c:v>
                </c:pt>
                <c:pt idx="1834">
                  <c:v>326</c:v>
                </c:pt>
                <c:pt idx="1835">
                  <c:v>326</c:v>
                </c:pt>
                <c:pt idx="1836">
                  <c:v>326</c:v>
                </c:pt>
                <c:pt idx="1837">
                  <c:v>326</c:v>
                </c:pt>
                <c:pt idx="1838">
                  <c:v>326</c:v>
                </c:pt>
                <c:pt idx="1839">
                  <c:v>326</c:v>
                </c:pt>
                <c:pt idx="1840">
                  <c:v>327</c:v>
                </c:pt>
                <c:pt idx="1841">
                  <c:v>327</c:v>
                </c:pt>
                <c:pt idx="1842">
                  <c:v>327</c:v>
                </c:pt>
                <c:pt idx="1843">
                  <c:v>327</c:v>
                </c:pt>
                <c:pt idx="1844">
                  <c:v>327</c:v>
                </c:pt>
                <c:pt idx="1845">
                  <c:v>327</c:v>
                </c:pt>
                <c:pt idx="1846">
                  <c:v>327</c:v>
                </c:pt>
                <c:pt idx="1847">
                  <c:v>327</c:v>
                </c:pt>
                <c:pt idx="1848">
                  <c:v>327</c:v>
                </c:pt>
                <c:pt idx="1849">
                  <c:v>327</c:v>
                </c:pt>
                <c:pt idx="1850">
                  <c:v>327</c:v>
                </c:pt>
                <c:pt idx="1851">
                  <c:v>328</c:v>
                </c:pt>
                <c:pt idx="1852">
                  <c:v>328</c:v>
                </c:pt>
                <c:pt idx="1853">
                  <c:v>328</c:v>
                </c:pt>
                <c:pt idx="1854">
                  <c:v>328</c:v>
                </c:pt>
                <c:pt idx="1855">
                  <c:v>328</c:v>
                </c:pt>
                <c:pt idx="1856">
                  <c:v>328</c:v>
                </c:pt>
                <c:pt idx="1857">
                  <c:v>328</c:v>
                </c:pt>
                <c:pt idx="1858">
                  <c:v>328</c:v>
                </c:pt>
                <c:pt idx="1859">
                  <c:v>328</c:v>
                </c:pt>
                <c:pt idx="1860">
                  <c:v>328</c:v>
                </c:pt>
                <c:pt idx="1861">
                  <c:v>328</c:v>
                </c:pt>
                <c:pt idx="1862">
                  <c:v>328</c:v>
                </c:pt>
                <c:pt idx="1863">
                  <c:v>328</c:v>
                </c:pt>
                <c:pt idx="1864">
                  <c:v>328</c:v>
                </c:pt>
                <c:pt idx="1865">
                  <c:v>328</c:v>
                </c:pt>
                <c:pt idx="1866">
                  <c:v>328</c:v>
                </c:pt>
                <c:pt idx="1867">
                  <c:v>328</c:v>
                </c:pt>
                <c:pt idx="1868">
                  <c:v>328</c:v>
                </c:pt>
                <c:pt idx="1869">
                  <c:v>328</c:v>
                </c:pt>
                <c:pt idx="1870">
                  <c:v>328</c:v>
                </c:pt>
                <c:pt idx="1871">
                  <c:v>329</c:v>
                </c:pt>
                <c:pt idx="1872">
                  <c:v>330</c:v>
                </c:pt>
                <c:pt idx="1873">
                  <c:v>331</c:v>
                </c:pt>
                <c:pt idx="1874">
                  <c:v>332</c:v>
                </c:pt>
                <c:pt idx="1875">
                  <c:v>332</c:v>
                </c:pt>
                <c:pt idx="1876">
                  <c:v>332</c:v>
                </c:pt>
                <c:pt idx="1877">
                  <c:v>333</c:v>
                </c:pt>
                <c:pt idx="1878">
                  <c:v>334</c:v>
                </c:pt>
                <c:pt idx="1879">
                  <c:v>334</c:v>
                </c:pt>
                <c:pt idx="1880">
                  <c:v>334</c:v>
                </c:pt>
                <c:pt idx="1881">
                  <c:v>334</c:v>
                </c:pt>
                <c:pt idx="1882">
                  <c:v>334</c:v>
                </c:pt>
                <c:pt idx="1883">
                  <c:v>334</c:v>
                </c:pt>
                <c:pt idx="1884">
                  <c:v>335</c:v>
                </c:pt>
                <c:pt idx="1885">
                  <c:v>335</c:v>
                </c:pt>
                <c:pt idx="1886">
                  <c:v>336</c:v>
                </c:pt>
                <c:pt idx="1887">
                  <c:v>336</c:v>
                </c:pt>
                <c:pt idx="1888">
                  <c:v>337</c:v>
                </c:pt>
                <c:pt idx="1889">
                  <c:v>337</c:v>
                </c:pt>
                <c:pt idx="1890">
                  <c:v>337</c:v>
                </c:pt>
                <c:pt idx="1891">
                  <c:v>337</c:v>
                </c:pt>
                <c:pt idx="1892">
                  <c:v>337</c:v>
                </c:pt>
                <c:pt idx="1893">
                  <c:v>337</c:v>
                </c:pt>
                <c:pt idx="1894">
                  <c:v>337</c:v>
                </c:pt>
                <c:pt idx="1895">
                  <c:v>337</c:v>
                </c:pt>
                <c:pt idx="1896">
                  <c:v>338</c:v>
                </c:pt>
                <c:pt idx="1897">
                  <c:v>338</c:v>
                </c:pt>
                <c:pt idx="1898">
                  <c:v>338</c:v>
                </c:pt>
                <c:pt idx="1899">
                  <c:v>338</c:v>
                </c:pt>
                <c:pt idx="1900">
                  <c:v>338</c:v>
                </c:pt>
                <c:pt idx="1901">
                  <c:v>338</c:v>
                </c:pt>
                <c:pt idx="1902">
                  <c:v>338</c:v>
                </c:pt>
                <c:pt idx="1903">
                  <c:v>338</c:v>
                </c:pt>
                <c:pt idx="1904">
                  <c:v>338</c:v>
                </c:pt>
                <c:pt idx="1905">
                  <c:v>338</c:v>
                </c:pt>
                <c:pt idx="1906">
                  <c:v>338</c:v>
                </c:pt>
                <c:pt idx="1907">
                  <c:v>338</c:v>
                </c:pt>
                <c:pt idx="1908">
                  <c:v>338</c:v>
                </c:pt>
                <c:pt idx="1909">
                  <c:v>338</c:v>
                </c:pt>
                <c:pt idx="1910">
                  <c:v>338</c:v>
                </c:pt>
                <c:pt idx="1911">
                  <c:v>338</c:v>
                </c:pt>
                <c:pt idx="1912">
                  <c:v>338</c:v>
                </c:pt>
                <c:pt idx="1913">
                  <c:v>338</c:v>
                </c:pt>
                <c:pt idx="1914">
                  <c:v>338</c:v>
                </c:pt>
                <c:pt idx="1915">
                  <c:v>338</c:v>
                </c:pt>
                <c:pt idx="1916">
                  <c:v>339</c:v>
                </c:pt>
                <c:pt idx="1917">
                  <c:v>339</c:v>
                </c:pt>
                <c:pt idx="1918">
                  <c:v>340</c:v>
                </c:pt>
                <c:pt idx="1919">
                  <c:v>341</c:v>
                </c:pt>
                <c:pt idx="1920">
                  <c:v>342</c:v>
                </c:pt>
                <c:pt idx="1921">
                  <c:v>342</c:v>
                </c:pt>
                <c:pt idx="1922">
                  <c:v>342</c:v>
                </c:pt>
                <c:pt idx="1923">
                  <c:v>342</c:v>
                </c:pt>
                <c:pt idx="1924">
                  <c:v>342</c:v>
                </c:pt>
                <c:pt idx="1925">
                  <c:v>342</c:v>
                </c:pt>
                <c:pt idx="1926">
                  <c:v>342</c:v>
                </c:pt>
                <c:pt idx="1927">
                  <c:v>342</c:v>
                </c:pt>
                <c:pt idx="1928">
                  <c:v>343</c:v>
                </c:pt>
                <c:pt idx="1929">
                  <c:v>343</c:v>
                </c:pt>
                <c:pt idx="1930">
                  <c:v>343</c:v>
                </c:pt>
                <c:pt idx="1931">
                  <c:v>343</c:v>
                </c:pt>
                <c:pt idx="1932">
                  <c:v>343</c:v>
                </c:pt>
                <c:pt idx="1933">
                  <c:v>343</c:v>
                </c:pt>
                <c:pt idx="1934">
                  <c:v>343</c:v>
                </c:pt>
                <c:pt idx="1935">
                  <c:v>343</c:v>
                </c:pt>
                <c:pt idx="1936">
                  <c:v>343</c:v>
                </c:pt>
                <c:pt idx="1937">
                  <c:v>343</c:v>
                </c:pt>
                <c:pt idx="1938">
                  <c:v>343</c:v>
                </c:pt>
                <c:pt idx="1939">
                  <c:v>343</c:v>
                </c:pt>
                <c:pt idx="1940">
                  <c:v>343</c:v>
                </c:pt>
                <c:pt idx="1941">
                  <c:v>343</c:v>
                </c:pt>
                <c:pt idx="1942">
                  <c:v>343</c:v>
                </c:pt>
                <c:pt idx="1943">
                  <c:v>344</c:v>
                </c:pt>
                <c:pt idx="1944">
                  <c:v>344</c:v>
                </c:pt>
                <c:pt idx="1945">
                  <c:v>344</c:v>
                </c:pt>
                <c:pt idx="1946">
                  <c:v>344</c:v>
                </c:pt>
                <c:pt idx="1947">
                  <c:v>344</c:v>
                </c:pt>
                <c:pt idx="1948">
                  <c:v>344</c:v>
                </c:pt>
                <c:pt idx="1949">
                  <c:v>344</c:v>
                </c:pt>
                <c:pt idx="1950">
                  <c:v>344</c:v>
                </c:pt>
                <c:pt idx="1951">
                  <c:v>344</c:v>
                </c:pt>
                <c:pt idx="1952">
                  <c:v>344</c:v>
                </c:pt>
                <c:pt idx="1953">
                  <c:v>344</c:v>
                </c:pt>
                <c:pt idx="1954">
                  <c:v>344</c:v>
                </c:pt>
                <c:pt idx="1955">
                  <c:v>344</c:v>
                </c:pt>
                <c:pt idx="1956">
                  <c:v>344</c:v>
                </c:pt>
                <c:pt idx="1957">
                  <c:v>344</c:v>
                </c:pt>
                <c:pt idx="1958">
                  <c:v>345</c:v>
                </c:pt>
                <c:pt idx="1959">
                  <c:v>345</c:v>
                </c:pt>
                <c:pt idx="1960">
                  <c:v>345</c:v>
                </c:pt>
                <c:pt idx="1961">
                  <c:v>346</c:v>
                </c:pt>
                <c:pt idx="1962">
                  <c:v>346</c:v>
                </c:pt>
                <c:pt idx="1963">
                  <c:v>347</c:v>
                </c:pt>
                <c:pt idx="1964">
                  <c:v>347</c:v>
                </c:pt>
                <c:pt idx="1965">
                  <c:v>347</c:v>
                </c:pt>
                <c:pt idx="1966">
                  <c:v>347</c:v>
                </c:pt>
                <c:pt idx="1967">
                  <c:v>347</c:v>
                </c:pt>
                <c:pt idx="1968">
                  <c:v>348</c:v>
                </c:pt>
                <c:pt idx="1969">
                  <c:v>348</c:v>
                </c:pt>
                <c:pt idx="1970">
                  <c:v>348</c:v>
                </c:pt>
                <c:pt idx="1971">
                  <c:v>348</c:v>
                </c:pt>
                <c:pt idx="1972">
                  <c:v>349</c:v>
                </c:pt>
                <c:pt idx="1973">
                  <c:v>349</c:v>
                </c:pt>
                <c:pt idx="1974">
                  <c:v>349</c:v>
                </c:pt>
                <c:pt idx="1975">
                  <c:v>349</c:v>
                </c:pt>
                <c:pt idx="1976">
                  <c:v>350</c:v>
                </c:pt>
                <c:pt idx="1977">
                  <c:v>351</c:v>
                </c:pt>
                <c:pt idx="1978">
                  <c:v>351</c:v>
                </c:pt>
                <c:pt idx="1979">
                  <c:v>351</c:v>
                </c:pt>
                <c:pt idx="1980">
                  <c:v>352</c:v>
                </c:pt>
                <c:pt idx="1981">
                  <c:v>352</c:v>
                </c:pt>
                <c:pt idx="1982">
                  <c:v>352</c:v>
                </c:pt>
                <c:pt idx="1983">
                  <c:v>352</c:v>
                </c:pt>
                <c:pt idx="1984">
                  <c:v>352</c:v>
                </c:pt>
                <c:pt idx="1985">
                  <c:v>352</c:v>
                </c:pt>
                <c:pt idx="1986">
                  <c:v>352</c:v>
                </c:pt>
                <c:pt idx="1987">
                  <c:v>352</c:v>
                </c:pt>
                <c:pt idx="1988">
                  <c:v>352</c:v>
                </c:pt>
                <c:pt idx="1989">
                  <c:v>352</c:v>
                </c:pt>
                <c:pt idx="1990">
                  <c:v>353</c:v>
                </c:pt>
                <c:pt idx="1991">
                  <c:v>353</c:v>
                </c:pt>
                <c:pt idx="1992">
                  <c:v>353</c:v>
                </c:pt>
                <c:pt idx="1993">
                  <c:v>353</c:v>
                </c:pt>
                <c:pt idx="1994">
                  <c:v>353</c:v>
                </c:pt>
                <c:pt idx="1995">
                  <c:v>353</c:v>
                </c:pt>
                <c:pt idx="1996">
                  <c:v>353</c:v>
                </c:pt>
                <c:pt idx="1997">
                  <c:v>353</c:v>
                </c:pt>
                <c:pt idx="1998">
                  <c:v>353</c:v>
                </c:pt>
                <c:pt idx="1999">
                  <c:v>353</c:v>
                </c:pt>
                <c:pt idx="2000">
                  <c:v>353</c:v>
                </c:pt>
                <c:pt idx="2001">
                  <c:v>353</c:v>
                </c:pt>
                <c:pt idx="2002">
                  <c:v>353</c:v>
                </c:pt>
                <c:pt idx="2003">
                  <c:v>353</c:v>
                </c:pt>
                <c:pt idx="2004">
                  <c:v>353</c:v>
                </c:pt>
                <c:pt idx="2005">
                  <c:v>353</c:v>
                </c:pt>
                <c:pt idx="2006">
                  <c:v>353</c:v>
                </c:pt>
                <c:pt idx="2007">
                  <c:v>353</c:v>
                </c:pt>
                <c:pt idx="2008">
                  <c:v>353</c:v>
                </c:pt>
                <c:pt idx="2009">
                  <c:v>353</c:v>
                </c:pt>
                <c:pt idx="2010">
                  <c:v>354</c:v>
                </c:pt>
                <c:pt idx="2011">
                  <c:v>354</c:v>
                </c:pt>
                <c:pt idx="2012">
                  <c:v>354</c:v>
                </c:pt>
                <c:pt idx="2013">
                  <c:v>354</c:v>
                </c:pt>
                <c:pt idx="2014">
                  <c:v>354</c:v>
                </c:pt>
                <c:pt idx="2015">
                  <c:v>354</c:v>
                </c:pt>
                <c:pt idx="2016">
                  <c:v>354</c:v>
                </c:pt>
                <c:pt idx="2017">
                  <c:v>354</c:v>
                </c:pt>
                <c:pt idx="2018">
                  <c:v>354</c:v>
                </c:pt>
                <c:pt idx="2019">
                  <c:v>354</c:v>
                </c:pt>
                <c:pt idx="2020">
                  <c:v>354</c:v>
                </c:pt>
                <c:pt idx="2021">
                  <c:v>354</c:v>
                </c:pt>
                <c:pt idx="2022">
                  <c:v>354</c:v>
                </c:pt>
                <c:pt idx="2023">
                  <c:v>354</c:v>
                </c:pt>
                <c:pt idx="2024">
                  <c:v>354</c:v>
                </c:pt>
                <c:pt idx="2025">
                  <c:v>354</c:v>
                </c:pt>
                <c:pt idx="2026">
                  <c:v>354</c:v>
                </c:pt>
                <c:pt idx="2027">
                  <c:v>354</c:v>
                </c:pt>
                <c:pt idx="2028">
                  <c:v>354</c:v>
                </c:pt>
                <c:pt idx="2029">
                  <c:v>354</c:v>
                </c:pt>
                <c:pt idx="2030">
                  <c:v>354</c:v>
                </c:pt>
                <c:pt idx="2031">
                  <c:v>354</c:v>
                </c:pt>
                <c:pt idx="2032">
                  <c:v>354</c:v>
                </c:pt>
                <c:pt idx="2033">
                  <c:v>355</c:v>
                </c:pt>
                <c:pt idx="2034">
                  <c:v>355</c:v>
                </c:pt>
                <c:pt idx="2035">
                  <c:v>355</c:v>
                </c:pt>
                <c:pt idx="2036">
                  <c:v>355</c:v>
                </c:pt>
                <c:pt idx="2037">
                  <c:v>355</c:v>
                </c:pt>
                <c:pt idx="2038">
                  <c:v>355</c:v>
                </c:pt>
                <c:pt idx="2039">
                  <c:v>355</c:v>
                </c:pt>
                <c:pt idx="2040">
                  <c:v>355</c:v>
                </c:pt>
                <c:pt idx="2041">
                  <c:v>355</c:v>
                </c:pt>
                <c:pt idx="2042">
                  <c:v>355</c:v>
                </c:pt>
                <c:pt idx="2043">
                  <c:v>355</c:v>
                </c:pt>
                <c:pt idx="2044">
                  <c:v>355</c:v>
                </c:pt>
                <c:pt idx="2045">
                  <c:v>355</c:v>
                </c:pt>
                <c:pt idx="2046">
                  <c:v>355</c:v>
                </c:pt>
                <c:pt idx="2047">
                  <c:v>355</c:v>
                </c:pt>
                <c:pt idx="2048">
                  <c:v>355</c:v>
                </c:pt>
                <c:pt idx="2049">
                  <c:v>355</c:v>
                </c:pt>
                <c:pt idx="2050">
                  <c:v>355</c:v>
                </c:pt>
                <c:pt idx="2051">
                  <c:v>355</c:v>
                </c:pt>
                <c:pt idx="2052">
                  <c:v>355</c:v>
                </c:pt>
                <c:pt idx="2053">
                  <c:v>355</c:v>
                </c:pt>
                <c:pt idx="2054">
                  <c:v>355</c:v>
                </c:pt>
                <c:pt idx="2055">
                  <c:v>355</c:v>
                </c:pt>
                <c:pt idx="2056">
                  <c:v>355</c:v>
                </c:pt>
                <c:pt idx="2057">
                  <c:v>355</c:v>
                </c:pt>
                <c:pt idx="2058">
                  <c:v>356</c:v>
                </c:pt>
                <c:pt idx="2059">
                  <c:v>357</c:v>
                </c:pt>
                <c:pt idx="2060">
                  <c:v>357</c:v>
                </c:pt>
                <c:pt idx="2061">
                  <c:v>357</c:v>
                </c:pt>
                <c:pt idx="2062">
                  <c:v>358</c:v>
                </c:pt>
                <c:pt idx="2063">
                  <c:v>358</c:v>
                </c:pt>
                <c:pt idx="2064">
                  <c:v>358</c:v>
                </c:pt>
                <c:pt idx="2065">
                  <c:v>359</c:v>
                </c:pt>
                <c:pt idx="2066">
                  <c:v>359</c:v>
                </c:pt>
                <c:pt idx="2067">
                  <c:v>360</c:v>
                </c:pt>
                <c:pt idx="2068">
                  <c:v>361</c:v>
                </c:pt>
                <c:pt idx="2069">
                  <c:v>361</c:v>
                </c:pt>
                <c:pt idx="2070">
                  <c:v>361</c:v>
                </c:pt>
                <c:pt idx="2071">
                  <c:v>361</c:v>
                </c:pt>
                <c:pt idx="2072">
                  <c:v>361</c:v>
                </c:pt>
                <c:pt idx="2073">
                  <c:v>361</c:v>
                </c:pt>
                <c:pt idx="2074">
                  <c:v>362</c:v>
                </c:pt>
                <c:pt idx="2075">
                  <c:v>362</c:v>
                </c:pt>
                <c:pt idx="2076">
                  <c:v>362</c:v>
                </c:pt>
                <c:pt idx="2077">
                  <c:v>362</c:v>
                </c:pt>
                <c:pt idx="2078">
                  <c:v>362</c:v>
                </c:pt>
                <c:pt idx="2079">
                  <c:v>363</c:v>
                </c:pt>
                <c:pt idx="2080">
                  <c:v>364</c:v>
                </c:pt>
                <c:pt idx="2081">
                  <c:v>364</c:v>
                </c:pt>
                <c:pt idx="2082">
                  <c:v>364</c:v>
                </c:pt>
                <c:pt idx="2083">
                  <c:v>364</c:v>
                </c:pt>
                <c:pt idx="2084">
                  <c:v>364</c:v>
                </c:pt>
                <c:pt idx="2085">
                  <c:v>364</c:v>
                </c:pt>
                <c:pt idx="2086">
                  <c:v>365</c:v>
                </c:pt>
                <c:pt idx="2087">
                  <c:v>365</c:v>
                </c:pt>
                <c:pt idx="2088">
                  <c:v>365</c:v>
                </c:pt>
                <c:pt idx="2089">
                  <c:v>365</c:v>
                </c:pt>
                <c:pt idx="2090">
                  <c:v>366</c:v>
                </c:pt>
                <c:pt idx="2091">
                  <c:v>367</c:v>
                </c:pt>
                <c:pt idx="2092">
                  <c:v>367</c:v>
                </c:pt>
                <c:pt idx="2093">
                  <c:v>367</c:v>
                </c:pt>
                <c:pt idx="2094">
                  <c:v>367</c:v>
                </c:pt>
                <c:pt idx="2095">
                  <c:v>368</c:v>
                </c:pt>
                <c:pt idx="2096">
                  <c:v>368</c:v>
                </c:pt>
                <c:pt idx="2097">
                  <c:v>369</c:v>
                </c:pt>
                <c:pt idx="2098">
                  <c:v>369</c:v>
                </c:pt>
                <c:pt idx="2099">
                  <c:v>370</c:v>
                </c:pt>
                <c:pt idx="2100">
                  <c:v>370</c:v>
                </c:pt>
                <c:pt idx="2101">
                  <c:v>370</c:v>
                </c:pt>
                <c:pt idx="2102">
                  <c:v>370</c:v>
                </c:pt>
                <c:pt idx="2103">
                  <c:v>370</c:v>
                </c:pt>
                <c:pt idx="2104">
                  <c:v>370</c:v>
                </c:pt>
                <c:pt idx="2105">
                  <c:v>370</c:v>
                </c:pt>
                <c:pt idx="2106">
                  <c:v>370</c:v>
                </c:pt>
                <c:pt idx="2107">
                  <c:v>370</c:v>
                </c:pt>
                <c:pt idx="2108">
                  <c:v>370</c:v>
                </c:pt>
                <c:pt idx="2109">
                  <c:v>370</c:v>
                </c:pt>
                <c:pt idx="2110">
                  <c:v>370</c:v>
                </c:pt>
                <c:pt idx="2111">
                  <c:v>370</c:v>
                </c:pt>
                <c:pt idx="2112">
                  <c:v>370</c:v>
                </c:pt>
                <c:pt idx="2113">
                  <c:v>370</c:v>
                </c:pt>
                <c:pt idx="2114">
                  <c:v>370</c:v>
                </c:pt>
                <c:pt idx="2115">
                  <c:v>371</c:v>
                </c:pt>
                <c:pt idx="2116">
                  <c:v>371</c:v>
                </c:pt>
                <c:pt idx="2117">
                  <c:v>371</c:v>
                </c:pt>
                <c:pt idx="2118">
                  <c:v>372</c:v>
                </c:pt>
                <c:pt idx="2119">
                  <c:v>372</c:v>
                </c:pt>
                <c:pt idx="2120">
                  <c:v>373</c:v>
                </c:pt>
                <c:pt idx="2121">
                  <c:v>374</c:v>
                </c:pt>
                <c:pt idx="2122">
                  <c:v>374</c:v>
                </c:pt>
                <c:pt idx="2123">
                  <c:v>374</c:v>
                </c:pt>
                <c:pt idx="2124">
                  <c:v>374</c:v>
                </c:pt>
                <c:pt idx="2125">
                  <c:v>375</c:v>
                </c:pt>
                <c:pt idx="2126">
                  <c:v>376</c:v>
                </c:pt>
                <c:pt idx="2127">
                  <c:v>376</c:v>
                </c:pt>
                <c:pt idx="2128">
                  <c:v>376</c:v>
                </c:pt>
                <c:pt idx="2129">
                  <c:v>376</c:v>
                </c:pt>
                <c:pt idx="2130">
                  <c:v>377</c:v>
                </c:pt>
                <c:pt idx="2131">
                  <c:v>378</c:v>
                </c:pt>
                <c:pt idx="2132">
                  <c:v>378</c:v>
                </c:pt>
                <c:pt idx="2133">
                  <c:v>378</c:v>
                </c:pt>
                <c:pt idx="2134">
                  <c:v>378</c:v>
                </c:pt>
                <c:pt idx="2135">
                  <c:v>378</c:v>
                </c:pt>
                <c:pt idx="2136">
                  <c:v>378</c:v>
                </c:pt>
                <c:pt idx="2137">
                  <c:v>378</c:v>
                </c:pt>
                <c:pt idx="2138">
                  <c:v>378</c:v>
                </c:pt>
                <c:pt idx="2139">
                  <c:v>378</c:v>
                </c:pt>
                <c:pt idx="2140">
                  <c:v>379</c:v>
                </c:pt>
                <c:pt idx="2141">
                  <c:v>380</c:v>
                </c:pt>
                <c:pt idx="2142">
                  <c:v>380</c:v>
                </c:pt>
                <c:pt idx="2143">
                  <c:v>380</c:v>
                </c:pt>
                <c:pt idx="2144">
                  <c:v>381</c:v>
                </c:pt>
                <c:pt idx="2145">
                  <c:v>382</c:v>
                </c:pt>
                <c:pt idx="2146">
                  <c:v>382</c:v>
                </c:pt>
                <c:pt idx="2147">
                  <c:v>382</c:v>
                </c:pt>
                <c:pt idx="2148">
                  <c:v>382</c:v>
                </c:pt>
                <c:pt idx="2149">
                  <c:v>382</c:v>
                </c:pt>
                <c:pt idx="2150">
                  <c:v>382</c:v>
                </c:pt>
                <c:pt idx="2151">
                  <c:v>382</c:v>
                </c:pt>
                <c:pt idx="2152">
                  <c:v>382</c:v>
                </c:pt>
                <c:pt idx="2153">
                  <c:v>382</c:v>
                </c:pt>
                <c:pt idx="2154">
                  <c:v>382</c:v>
                </c:pt>
                <c:pt idx="2155">
                  <c:v>382</c:v>
                </c:pt>
                <c:pt idx="2156">
                  <c:v>382</c:v>
                </c:pt>
                <c:pt idx="2157">
                  <c:v>383</c:v>
                </c:pt>
                <c:pt idx="2158">
                  <c:v>383</c:v>
                </c:pt>
                <c:pt idx="2159">
                  <c:v>383</c:v>
                </c:pt>
                <c:pt idx="2160">
                  <c:v>383</c:v>
                </c:pt>
                <c:pt idx="2161">
                  <c:v>383</c:v>
                </c:pt>
                <c:pt idx="2162">
                  <c:v>383</c:v>
                </c:pt>
                <c:pt idx="2163">
                  <c:v>383</c:v>
                </c:pt>
                <c:pt idx="2164">
                  <c:v>383</c:v>
                </c:pt>
                <c:pt idx="2165">
                  <c:v>384</c:v>
                </c:pt>
                <c:pt idx="2166">
                  <c:v>384</c:v>
                </c:pt>
                <c:pt idx="2167">
                  <c:v>384</c:v>
                </c:pt>
                <c:pt idx="2168">
                  <c:v>384</c:v>
                </c:pt>
                <c:pt idx="2169">
                  <c:v>384</c:v>
                </c:pt>
                <c:pt idx="2170">
                  <c:v>384</c:v>
                </c:pt>
                <c:pt idx="2171">
                  <c:v>384</c:v>
                </c:pt>
                <c:pt idx="2172">
                  <c:v>384</c:v>
                </c:pt>
                <c:pt idx="2173">
                  <c:v>384</c:v>
                </c:pt>
                <c:pt idx="2174">
                  <c:v>384</c:v>
                </c:pt>
                <c:pt idx="2175">
                  <c:v>384</c:v>
                </c:pt>
                <c:pt idx="2176">
                  <c:v>384</c:v>
                </c:pt>
                <c:pt idx="2177">
                  <c:v>384</c:v>
                </c:pt>
                <c:pt idx="2178">
                  <c:v>384</c:v>
                </c:pt>
                <c:pt idx="2179">
                  <c:v>384</c:v>
                </c:pt>
                <c:pt idx="2180">
                  <c:v>384</c:v>
                </c:pt>
                <c:pt idx="2181">
                  <c:v>385</c:v>
                </c:pt>
                <c:pt idx="2182">
                  <c:v>386</c:v>
                </c:pt>
                <c:pt idx="2183">
                  <c:v>386</c:v>
                </c:pt>
                <c:pt idx="2184">
                  <c:v>386</c:v>
                </c:pt>
                <c:pt idx="2185">
                  <c:v>386</c:v>
                </c:pt>
                <c:pt idx="2186">
                  <c:v>386</c:v>
                </c:pt>
                <c:pt idx="2187">
                  <c:v>386</c:v>
                </c:pt>
                <c:pt idx="2188">
                  <c:v>386</c:v>
                </c:pt>
                <c:pt idx="2189">
                  <c:v>386</c:v>
                </c:pt>
                <c:pt idx="2190">
                  <c:v>386</c:v>
                </c:pt>
                <c:pt idx="2191">
                  <c:v>386</c:v>
                </c:pt>
                <c:pt idx="2192">
                  <c:v>386</c:v>
                </c:pt>
                <c:pt idx="2193">
                  <c:v>386</c:v>
                </c:pt>
                <c:pt idx="2194">
                  <c:v>386</c:v>
                </c:pt>
                <c:pt idx="2195">
                  <c:v>387</c:v>
                </c:pt>
                <c:pt idx="2196">
                  <c:v>387</c:v>
                </c:pt>
                <c:pt idx="2197">
                  <c:v>387</c:v>
                </c:pt>
                <c:pt idx="2198">
                  <c:v>387</c:v>
                </c:pt>
                <c:pt idx="2199">
                  <c:v>387</c:v>
                </c:pt>
                <c:pt idx="2200">
                  <c:v>387</c:v>
                </c:pt>
                <c:pt idx="2201">
                  <c:v>387</c:v>
                </c:pt>
                <c:pt idx="2202">
                  <c:v>387</c:v>
                </c:pt>
                <c:pt idx="2203">
                  <c:v>387</c:v>
                </c:pt>
                <c:pt idx="2204">
                  <c:v>387</c:v>
                </c:pt>
                <c:pt idx="2205">
                  <c:v>387</c:v>
                </c:pt>
                <c:pt idx="2206">
                  <c:v>387</c:v>
                </c:pt>
                <c:pt idx="2207">
                  <c:v>387</c:v>
                </c:pt>
                <c:pt idx="2208">
                  <c:v>387</c:v>
                </c:pt>
                <c:pt idx="2209">
                  <c:v>387</c:v>
                </c:pt>
                <c:pt idx="2210">
                  <c:v>387</c:v>
                </c:pt>
                <c:pt idx="2211">
                  <c:v>387</c:v>
                </c:pt>
                <c:pt idx="2212">
                  <c:v>387</c:v>
                </c:pt>
                <c:pt idx="2213">
                  <c:v>387</c:v>
                </c:pt>
                <c:pt idx="2214">
                  <c:v>387</c:v>
                </c:pt>
                <c:pt idx="2215">
                  <c:v>387</c:v>
                </c:pt>
                <c:pt idx="2216">
                  <c:v>387</c:v>
                </c:pt>
                <c:pt idx="2217">
                  <c:v>387</c:v>
                </c:pt>
                <c:pt idx="2218">
                  <c:v>387</c:v>
                </c:pt>
                <c:pt idx="2219">
                  <c:v>387</c:v>
                </c:pt>
                <c:pt idx="2220">
                  <c:v>387</c:v>
                </c:pt>
                <c:pt idx="2221">
                  <c:v>387</c:v>
                </c:pt>
                <c:pt idx="2222">
                  <c:v>387</c:v>
                </c:pt>
                <c:pt idx="2223">
                  <c:v>387</c:v>
                </c:pt>
                <c:pt idx="2224">
                  <c:v>387</c:v>
                </c:pt>
                <c:pt idx="2225">
                  <c:v>388</c:v>
                </c:pt>
                <c:pt idx="2226">
                  <c:v>388</c:v>
                </c:pt>
                <c:pt idx="2227">
                  <c:v>388</c:v>
                </c:pt>
                <c:pt idx="2228">
                  <c:v>388</c:v>
                </c:pt>
                <c:pt idx="2229">
                  <c:v>389</c:v>
                </c:pt>
                <c:pt idx="2230">
                  <c:v>390</c:v>
                </c:pt>
                <c:pt idx="2231">
                  <c:v>391</c:v>
                </c:pt>
                <c:pt idx="2232">
                  <c:v>391</c:v>
                </c:pt>
                <c:pt idx="2233">
                  <c:v>391</c:v>
                </c:pt>
                <c:pt idx="2234">
                  <c:v>391</c:v>
                </c:pt>
                <c:pt idx="2235">
                  <c:v>392</c:v>
                </c:pt>
                <c:pt idx="2236">
                  <c:v>392</c:v>
                </c:pt>
                <c:pt idx="2237">
                  <c:v>392</c:v>
                </c:pt>
                <c:pt idx="2238">
                  <c:v>393</c:v>
                </c:pt>
                <c:pt idx="2239">
                  <c:v>393</c:v>
                </c:pt>
                <c:pt idx="2240">
                  <c:v>393</c:v>
                </c:pt>
                <c:pt idx="2241">
                  <c:v>393</c:v>
                </c:pt>
                <c:pt idx="2242">
                  <c:v>393</c:v>
                </c:pt>
                <c:pt idx="2243">
                  <c:v>394</c:v>
                </c:pt>
                <c:pt idx="2244">
                  <c:v>395</c:v>
                </c:pt>
                <c:pt idx="2245">
                  <c:v>396</c:v>
                </c:pt>
                <c:pt idx="2246">
                  <c:v>396</c:v>
                </c:pt>
                <c:pt idx="2247">
                  <c:v>396</c:v>
                </c:pt>
                <c:pt idx="2248">
                  <c:v>396</c:v>
                </c:pt>
                <c:pt idx="2249">
                  <c:v>397</c:v>
                </c:pt>
                <c:pt idx="2250">
                  <c:v>398</c:v>
                </c:pt>
                <c:pt idx="2251">
                  <c:v>399</c:v>
                </c:pt>
                <c:pt idx="2252">
                  <c:v>399</c:v>
                </c:pt>
                <c:pt idx="2253">
                  <c:v>399</c:v>
                </c:pt>
                <c:pt idx="2254">
                  <c:v>400</c:v>
                </c:pt>
                <c:pt idx="2255">
                  <c:v>400</c:v>
                </c:pt>
                <c:pt idx="2256">
                  <c:v>400</c:v>
                </c:pt>
                <c:pt idx="2257">
                  <c:v>400</c:v>
                </c:pt>
                <c:pt idx="2258">
                  <c:v>400</c:v>
                </c:pt>
                <c:pt idx="2259">
                  <c:v>400</c:v>
                </c:pt>
                <c:pt idx="2260">
                  <c:v>400</c:v>
                </c:pt>
                <c:pt idx="2261">
                  <c:v>400</c:v>
                </c:pt>
                <c:pt idx="2262">
                  <c:v>400</c:v>
                </c:pt>
                <c:pt idx="2263">
                  <c:v>401</c:v>
                </c:pt>
                <c:pt idx="2264">
                  <c:v>401</c:v>
                </c:pt>
                <c:pt idx="2265">
                  <c:v>401</c:v>
                </c:pt>
                <c:pt idx="2266">
                  <c:v>401</c:v>
                </c:pt>
                <c:pt idx="2267">
                  <c:v>401</c:v>
                </c:pt>
                <c:pt idx="2268">
                  <c:v>401</c:v>
                </c:pt>
                <c:pt idx="2269">
                  <c:v>401</c:v>
                </c:pt>
                <c:pt idx="2270">
                  <c:v>401</c:v>
                </c:pt>
                <c:pt idx="2271">
                  <c:v>401</c:v>
                </c:pt>
                <c:pt idx="2272">
                  <c:v>401</c:v>
                </c:pt>
                <c:pt idx="2273">
                  <c:v>401</c:v>
                </c:pt>
                <c:pt idx="2274">
                  <c:v>401</c:v>
                </c:pt>
                <c:pt idx="2275">
                  <c:v>401</c:v>
                </c:pt>
                <c:pt idx="2276">
                  <c:v>401</c:v>
                </c:pt>
                <c:pt idx="2277">
                  <c:v>401</c:v>
                </c:pt>
                <c:pt idx="2278">
                  <c:v>401</c:v>
                </c:pt>
                <c:pt idx="2279">
                  <c:v>401</c:v>
                </c:pt>
                <c:pt idx="2280">
                  <c:v>401</c:v>
                </c:pt>
                <c:pt idx="2281">
                  <c:v>401</c:v>
                </c:pt>
                <c:pt idx="2282">
                  <c:v>401</c:v>
                </c:pt>
                <c:pt idx="2283">
                  <c:v>401</c:v>
                </c:pt>
                <c:pt idx="2284">
                  <c:v>401</c:v>
                </c:pt>
                <c:pt idx="2285">
                  <c:v>401</c:v>
                </c:pt>
                <c:pt idx="2286">
                  <c:v>402</c:v>
                </c:pt>
                <c:pt idx="2287">
                  <c:v>402</c:v>
                </c:pt>
                <c:pt idx="2288">
                  <c:v>402</c:v>
                </c:pt>
                <c:pt idx="2289">
                  <c:v>402</c:v>
                </c:pt>
                <c:pt idx="2290">
                  <c:v>402</c:v>
                </c:pt>
                <c:pt idx="2291">
                  <c:v>402</c:v>
                </c:pt>
                <c:pt idx="2292">
                  <c:v>402</c:v>
                </c:pt>
                <c:pt idx="2293">
                  <c:v>402</c:v>
                </c:pt>
                <c:pt idx="2294">
                  <c:v>402</c:v>
                </c:pt>
                <c:pt idx="2295">
                  <c:v>402</c:v>
                </c:pt>
                <c:pt idx="2296">
                  <c:v>402</c:v>
                </c:pt>
                <c:pt idx="2297">
                  <c:v>402</c:v>
                </c:pt>
                <c:pt idx="2298">
                  <c:v>402</c:v>
                </c:pt>
                <c:pt idx="2299">
                  <c:v>402</c:v>
                </c:pt>
                <c:pt idx="2300">
                  <c:v>403</c:v>
                </c:pt>
                <c:pt idx="2301">
                  <c:v>403</c:v>
                </c:pt>
                <c:pt idx="2302">
                  <c:v>403</c:v>
                </c:pt>
                <c:pt idx="2303">
                  <c:v>403</c:v>
                </c:pt>
                <c:pt idx="2304">
                  <c:v>403</c:v>
                </c:pt>
                <c:pt idx="2305">
                  <c:v>404</c:v>
                </c:pt>
                <c:pt idx="2306">
                  <c:v>404</c:v>
                </c:pt>
                <c:pt idx="2307">
                  <c:v>404</c:v>
                </c:pt>
                <c:pt idx="2308">
                  <c:v>404</c:v>
                </c:pt>
                <c:pt idx="2309">
                  <c:v>404</c:v>
                </c:pt>
                <c:pt idx="2310">
                  <c:v>404</c:v>
                </c:pt>
                <c:pt idx="2311">
                  <c:v>404</c:v>
                </c:pt>
                <c:pt idx="2312">
                  <c:v>404</c:v>
                </c:pt>
                <c:pt idx="2313">
                  <c:v>404</c:v>
                </c:pt>
                <c:pt idx="2314">
                  <c:v>404</c:v>
                </c:pt>
                <c:pt idx="2315">
                  <c:v>404</c:v>
                </c:pt>
                <c:pt idx="2316">
                  <c:v>404</c:v>
                </c:pt>
                <c:pt idx="2317">
                  <c:v>405</c:v>
                </c:pt>
                <c:pt idx="2318">
                  <c:v>405</c:v>
                </c:pt>
                <c:pt idx="2319">
                  <c:v>405</c:v>
                </c:pt>
                <c:pt idx="2320">
                  <c:v>405</c:v>
                </c:pt>
                <c:pt idx="2321">
                  <c:v>405</c:v>
                </c:pt>
                <c:pt idx="2322">
                  <c:v>405</c:v>
                </c:pt>
                <c:pt idx="2323">
                  <c:v>405</c:v>
                </c:pt>
                <c:pt idx="2324">
                  <c:v>405</c:v>
                </c:pt>
                <c:pt idx="2325">
                  <c:v>405</c:v>
                </c:pt>
                <c:pt idx="2326">
                  <c:v>405</c:v>
                </c:pt>
                <c:pt idx="2327">
                  <c:v>405</c:v>
                </c:pt>
                <c:pt idx="2328">
                  <c:v>405</c:v>
                </c:pt>
                <c:pt idx="2329">
                  <c:v>405</c:v>
                </c:pt>
                <c:pt idx="2330">
                  <c:v>406</c:v>
                </c:pt>
                <c:pt idx="2331">
                  <c:v>406</c:v>
                </c:pt>
                <c:pt idx="2332">
                  <c:v>406</c:v>
                </c:pt>
                <c:pt idx="2333">
                  <c:v>407</c:v>
                </c:pt>
                <c:pt idx="2334">
                  <c:v>407</c:v>
                </c:pt>
                <c:pt idx="2335">
                  <c:v>407</c:v>
                </c:pt>
                <c:pt idx="2336">
                  <c:v>407</c:v>
                </c:pt>
                <c:pt idx="2337">
                  <c:v>408</c:v>
                </c:pt>
                <c:pt idx="2338">
                  <c:v>408</c:v>
                </c:pt>
                <c:pt idx="2339">
                  <c:v>408</c:v>
                </c:pt>
                <c:pt idx="2340">
                  <c:v>408</c:v>
                </c:pt>
                <c:pt idx="2341">
                  <c:v>408</c:v>
                </c:pt>
                <c:pt idx="2342">
                  <c:v>408</c:v>
                </c:pt>
                <c:pt idx="2343">
                  <c:v>408</c:v>
                </c:pt>
                <c:pt idx="2344">
                  <c:v>408</c:v>
                </c:pt>
                <c:pt idx="2345">
                  <c:v>409</c:v>
                </c:pt>
                <c:pt idx="2346">
                  <c:v>409</c:v>
                </c:pt>
                <c:pt idx="2347">
                  <c:v>410</c:v>
                </c:pt>
                <c:pt idx="2348">
                  <c:v>410</c:v>
                </c:pt>
                <c:pt idx="2349">
                  <c:v>410</c:v>
                </c:pt>
                <c:pt idx="2350">
                  <c:v>410</c:v>
                </c:pt>
                <c:pt idx="2351">
                  <c:v>411</c:v>
                </c:pt>
                <c:pt idx="2352">
                  <c:v>412</c:v>
                </c:pt>
                <c:pt idx="2353">
                  <c:v>413</c:v>
                </c:pt>
                <c:pt idx="2354">
                  <c:v>414</c:v>
                </c:pt>
                <c:pt idx="2355">
                  <c:v>414</c:v>
                </c:pt>
                <c:pt idx="2356">
                  <c:v>414</c:v>
                </c:pt>
                <c:pt idx="2357">
                  <c:v>414</c:v>
                </c:pt>
                <c:pt idx="2358">
                  <c:v>414</c:v>
                </c:pt>
                <c:pt idx="2359">
                  <c:v>414</c:v>
                </c:pt>
                <c:pt idx="2360">
                  <c:v>414</c:v>
                </c:pt>
                <c:pt idx="2361">
                  <c:v>414</c:v>
                </c:pt>
                <c:pt idx="2362">
                  <c:v>414</c:v>
                </c:pt>
                <c:pt idx="2363">
                  <c:v>414</c:v>
                </c:pt>
                <c:pt idx="2364">
                  <c:v>414</c:v>
                </c:pt>
                <c:pt idx="2365">
                  <c:v>414</c:v>
                </c:pt>
                <c:pt idx="2366">
                  <c:v>414</c:v>
                </c:pt>
                <c:pt idx="2367">
                  <c:v>414</c:v>
                </c:pt>
                <c:pt idx="2368">
                  <c:v>414</c:v>
                </c:pt>
                <c:pt idx="2369">
                  <c:v>414</c:v>
                </c:pt>
                <c:pt idx="2370">
                  <c:v>414</c:v>
                </c:pt>
                <c:pt idx="2371">
                  <c:v>414</c:v>
                </c:pt>
                <c:pt idx="2372">
                  <c:v>414</c:v>
                </c:pt>
                <c:pt idx="2373">
                  <c:v>414</c:v>
                </c:pt>
                <c:pt idx="2374">
                  <c:v>414</c:v>
                </c:pt>
                <c:pt idx="2375">
                  <c:v>414</c:v>
                </c:pt>
                <c:pt idx="2376">
                  <c:v>414</c:v>
                </c:pt>
                <c:pt idx="2377">
                  <c:v>414</c:v>
                </c:pt>
                <c:pt idx="2378">
                  <c:v>414</c:v>
                </c:pt>
                <c:pt idx="2379">
                  <c:v>414</c:v>
                </c:pt>
                <c:pt idx="2380">
                  <c:v>415</c:v>
                </c:pt>
                <c:pt idx="2381">
                  <c:v>415</c:v>
                </c:pt>
                <c:pt idx="2382">
                  <c:v>415</c:v>
                </c:pt>
                <c:pt idx="2383">
                  <c:v>415</c:v>
                </c:pt>
                <c:pt idx="2384">
                  <c:v>415</c:v>
                </c:pt>
                <c:pt idx="2385">
                  <c:v>415</c:v>
                </c:pt>
                <c:pt idx="2386">
                  <c:v>416</c:v>
                </c:pt>
                <c:pt idx="2387">
                  <c:v>416</c:v>
                </c:pt>
                <c:pt idx="2388">
                  <c:v>417</c:v>
                </c:pt>
                <c:pt idx="2389">
                  <c:v>417</c:v>
                </c:pt>
                <c:pt idx="2390">
                  <c:v>417</c:v>
                </c:pt>
                <c:pt idx="2391">
                  <c:v>417</c:v>
                </c:pt>
                <c:pt idx="2392">
                  <c:v>417</c:v>
                </c:pt>
                <c:pt idx="2393">
                  <c:v>417</c:v>
                </c:pt>
                <c:pt idx="2394">
                  <c:v>417</c:v>
                </c:pt>
                <c:pt idx="2395">
                  <c:v>417</c:v>
                </c:pt>
                <c:pt idx="2396">
                  <c:v>417</c:v>
                </c:pt>
                <c:pt idx="2397">
                  <c:v>417</c:v>
                </c:pt>
                <c:pt idx="2398">
                  <c:v>417</c:v>
                </c:pt>
                <c:pt idx="2399">
                  <c:v>418</c:v>
                </c:pt>
                <c:pt idx="2400">
                  <c:v>419</c:v>
                </c:pt>
                <c:pt idx="2401">
                  <c:v>419</c:v>
                </c:pt>
                <c:pt idx="2402">
                  <c:v>419</c:v>
                </c:pt>
                <c:pt idx="2403">
                  <c:v>419</c:v>
                </c:pt>
                <c:pt idx="2404">
                  <c:v>419</c:v>
                </c:pt>
                <c:pt idx="2405">
                  <c:v>419</c:v>
                </c:pt>
                <c:pt idx="2406">
                  <c:v>420</c:v>
                </c:pt>
                <c:pt idx="2407">
                  <c:v>420</c:v>
                </c:pt>
                <c:pt idx="2408">
                  <c:v>420</c:v>
                </c:pt>
                <c:pt idx="2409">
                  <c:v>420</c:v>
                </c:pt>
                <c:pt idx="2410">
                  <c:v>420</c:v>
                </c:pt>
                <c:pt idx="2411">
                  <c:v>420</c:v>
                </c:pt>
                <c:pt idx="2412">
                  <c:v>420</c:v>
                </c:pt>
                <c:pt idx="2413">
                  <c:v>421</c:v>
                </c:pt>
                <c:pt idx="2414">
                  <c:v>421</c:v>
                </c:pt>
                <c:pt idx="2415">
                  <c:v>422</c:v>
                </c:pt>
                <c:pt idx="2416">
                  <c:v>422</c:v>
                </c:pt>
                <c:pt idx="2417">
                  <c:v>422</c:v>
                </c:pt>
                <c:pt idx="2418">
                  <c:v>423</c:v>
                </c:pt>
                <c:pt idx="2419">
                  <c:v>424</c:v>
                </c:pt>
                <c:pt idx="2420">
                  <c:v>424</c:v>
                </c:pt>
                <c:pt idx="2421">
                  <c:v>425</c:v>
                </c:pt>
                <c:pt idx="2422">
                  <c:v>425</c:v>
                </c:pt>
                <c:pt idx="2423">
                  <c:v>425</c:v>
                </c:pt>
                <c:pt idx="2424">
                  <c:v>425</c:v>
                </c:pt>
                <c:pt idx="2425">
                  <c:v>425</c:v>
                </c:pt>
                <c:pt idx="2426">
                  <c:v>425</c:v>
                </c:pt>
                <c:pt idx="2427">
                  <c:v>425</c:v>
                </c:pt>
                <c:pt idx="2428">
                  <c:v>425</c:v>
                </c:pt>
                <c:pt idx="2429">
                  <c:v>425</c:v>
                </c:pt>
                <c:pt idx="2430">
                  <c:v>425</c:v>
                </c:pt>
                <c:pt idx="2431">
                  <c:v>425</c:v>
                </c:pt>
                <c:pt idx="2432">
                  <c:v>425</c:v>
                </c:pt>
                <c:pt idx="2433">
                  <c:v>426</c:v>
                </c:pt>
                <c:pt idx="2434">
                  <c:v>426</c:v>
                </c:pt>
                <c:pt idx="2435">
                  <c:v>426</c:v>
                </c:pt>
                <c:pt idx="2436">
                  <c:v>426</c:v>
                </c:pt>
                <c:pt idx="2437">
                  <c:v>426</c:v>
                </c:pt>
                <c:pt idx="2438">
                  <c:v>426</c:v>
                </c:pt>
                <c:pt idx="2439">
                  <c:v>426</c:v>
                </c:pt>
                <c:pt idx="2440">
                  <c:v>426</c:v>
                </c:pt>
                <c:pt idx="2441">
                  <c:v>426</c:v>
                </c:pt>
                <c:pt idx="2442">
                  <c:v>427</c:v>
                </c:pt>
                <c:pt idx="2443">
                  <c:v>427</c:v>
                </c:pt>
                <c:pt idx="2444">
                  <c:v>427</c:v>
                </c:pt>
                <c:pt idx="2445">
                  <c:v>427</c:v>
                </c:pt>
                <c:pt idx="2446">
                  <c:v>427</c:v>
                </c:pt>
                <c:pt idx="2447">
                  <c:v>427</c:v>
                </c:pt>
                <c:pt idx="2448">
                  <c:v>428</c:v>
                </c:pt>
                <c:pt idx="2449">
                  <c:v>428</c:v>
                </c:pt>
                <c:pt idx="2450">
                  <c:v>428</c:v>
                </c:pt>
                <c:pt idx="2451">
                  <c:v>428</c:v>
                </c:pt>
                <c:pt idx="2452">
                  <c:v>428</c:v>
                </c:pt>
                <c:pt idx="2453">
                  <c:v>428</c:v>
                </c:pt>
                <c:pt idx="2454">
                  <c:v>428</c:v>
                </c:pt>
                <c:pt idx="2455">
                  <c:v>429</c:v>
                </c:pt>
                <c:pt idx="2456">
                  <c:v>429</c:v>
                </c:pt>
                <c:pt idx="2457">
                  <c:v>429</c:v>
                </c:pt>
                <c:pt idx="2458">
                  <c:v>429</c:v>
                </c:pt>
                <c:pt idx="2459">
                  <c:v>429</c:v>
                </c:pt>
                <c:pt idx="2460">
                  <c:v>430</c:v>
                </c:pt>
                <c:pt idx="2461">
                  <c:v>430</c:v>
                </c:pt>
                <c:pt idx="2462">
                  <c:v>430</c:v>
                </c:pt>
                <c:pt idx="2463">
                  <c:v>431</c:v>
                </c:pt>
                <c:pt idx="2464">
                  <c:v>432</c:v>
                </c:pt>
                <c:pt idx="2465">
                  <c:v>433</c:v>
                </c:pt>
                <c:pt idx="2466">
                  <c:v>433</c:v>
                </c:pt>
                <c:pt idx="2467">
                  <c:v>433</c:v>
                </c:pt>
                <c:pt idx="2468">
                  <c:v>433</c:v>
                </c:pt>
                <c:pt idx="2469">
                  <c:v>433</c:v>
                </c:pt>
                <c:pt idx="2470">
                  <c:v>433</c:v>
                </c:pt>
                <c:pt idx="2471">
                  <c:v>433</c:v>
                </c:pt>
                <c:pt idx="2472">
                  <c:v>433</c:v>
                </c:pt>
                <c:pt idx="2473">
                  <c:v>433</c:v>
                </c:pt>
                <c:pt idx="2474">
                  <c:v>433</c:v>
                </c:pt>
                <c:pt idx="2475">
                  <c:v>433</c:v>
                </c:pt>
                <c:pt idx="2476">
                  <c:v>433</c:v>
                </c:pt>
                <c:pt idx="2477">
                  <c:v>433</c:v>
                </c:pt>
                <c:pt idx="2478">
                  <c:v>433</c:v>
                </c:pt>
                <c:pt idx="2479">
                  <c:v>433</c:v>
                </c:pt>
                <c:pt idx="2480">
                  <c:v>433</c:v>
                </c:pt>
                <c:pt idx="2481">
                  <c:v>433</c:v>
                </c:pt>
                <c:pt idx="2482">
                  <c:v>433</c:v>
                </c:pt>
                <c:pt idx="2483">
                  <c:v>433</c:v>
                </c:pt>
                <c:pt idx="2484">
                  <c:v>433</c:v>
                </c:pt>
                <c:pt idx="2485">
                  <c:v>433</c:v>
                </c:pt>
                <c:pt idx="2486">
                  <c:v>434</c:v>
                </c:pt>
                <c:pt idx="2487">
                  <c:v>434</c:v>
                </c:pt>
                <c:pt idx="2488">
                  <c:v>434</c:v>
                </c:pt>
                <c:pt idx="2489">
                  <c:v>434</c:v>
                </c:pt>
                <c:pt idx="2490">
                  <c:v>434</c:v>
                </c:pt>
                <c:pt idx="2491">
                  <c:v>434</c:v>
                </c:pt>
                <c:pt idx="2492">
                  <c:v>434</c:v>
                </c:pt>
                <c:pt idx="2493">
                  <c:v>434</c:v>
                </c:pt>
                <c:pt idx="2494">
                  <c:v>434</c:v>
                </c:pt>
                <c:pt idx="2495">
                  <c:v>434</c:v>
                </c:pt>
                <c:pt idx="2496">
                  <c:v>434</c:v>
                </c:pt>
                <c:pt idx="2497">
                  <c:v>434</c:v>
                </c:pt>
                <c:pt idx="2498">
                  <c:v>434</c:v>
                </c:pt>
                <c:pt idx="2499">
                  <c:v>435</c:v>
                </c:pt>
                <c:pt idx="2500">
                  <c:v>435</c:v>
                </c:pt>
                <c:pt idx="2501">
                  <c:v>435</c:v>
                </c:pt>
                <c:pt idx="2502">
                  <c:v>435</c:v>
                </c:pt>
                <c:pt idx="2503">
                  <c:v>435</c:v>
                </c:pt>
                <c:pt idx="2504">
                  <c:v>435</c:v>
                </c:pt>
                <c:pt idx="2505">
                  <c:v>435</c:v>
                </c:pt>
                <c:pt idx="2506">
                  <c:v>435</c:v>
                </c:pt>
                <c:pt idx="2507">
                  <c:v>435</c:v>
                </c:pt>
                <c:pt idx="2508">
                  <c:v>435</c:v>
                </c:pt>
                <c:pt idx="2509">
                  <c:v>436</c:v>
                </c:pt>
                <c:pt idx="2510">
                  <c:v>437</c:v>
                </c:pt>
                <c:pt idx="2511">
                  <c:v>438</c:v>
                </c:pt>
                <c:pt idx="2512">
                  <c:v>438</c:v>
                </c:pt>
                <c:pt idx="2513">
                  <c:v>438</c:v>
                </c:pt>
                <c:pt idx="2514">
                  <c:v>439</c:v>
                </c:pt>
                <c:pt idx="2515">
                  <c:v>440</c:v>
                </c:pt>
                <c:pt idx="2516">
                  <c:v>440</c:v>
                </c:pt>
                <c:pt idx="2517">
                  <c:v>441</c:v>
                </c:pt>
                <c:pt idx="2518">
                  <c:v>442</c:v>
                </c:pt>
                <c:pt idx="2519">
                  <c:v>443</c:v>
                </c:pt>
                <c:pt idx="2520">
                  <c:v>443</c:v>
                </c:pt>
                <c:pt idx="2521">
                  <c:v>444</c:v>
                </c:pt>
                <c:pt idx="2522">
                  <c:v>444</c:v>
                </c:pt>
                <c:pt idx="2523">
                  <c:v>444</c:v>
                </c:pt>
                <c:pt idx="2524">
                  <c:v>444</c:v>
                </c:pt>
                <c:pt idx="2525">
                  <c:v>444</c:v>
                </c:pt>
                <c:pt idx="2526">
                  <c:v>444</c:v>
                </c:pt>
                <c:pt idx="2527">
                  <c:v>444</c:v>
                </c:pt>
                <c:pt idx="2528">
                  <c:v>444</c:v>
                </c:pt>
                <c:pt idx="2529">
                  <c:v>444</c:v>
                </c:pt>
                <c:pt idx="2530">
                  <c:v>444</c:v>
                </c:pt>
                <c:pt idx="2531">
                  <c:v>444</c:v>
                </c:pt>
                <c:pt idx="2532">
                  <c:v>444</c:v>
                </c:pt>
                <c:pt idx="2533">
                  <c:v>444</c:v>
                </c:pt>
                <c:pt idx="2534">
                  <c:v>444</c:v>
                </c:pt>
                <c:pt idx="2535">
                  <c:v>444</c:v>
                </c:pt>
                <c:pt idx="2536">
                  <c:v>445</c:v>
                </c:pt>
                <c:pt idx="2537">
                  <c:v>445</c:v>
                </c:pt>
                <c:pt idx="2538">
                  <c:v>445</c:v>
                </c:pt>
                <c:pt idx="2539">
                  <c:v>445</c:v>
                </c:pt>
                <c:pt idx="2540">
                  <c:v>445</c:v>
                </c:pt>
                <c:pt idx="2541">
                  <c:v>446</c:v>
                </c:pt>
                <c:pt idx="2542">
                  <c:v>446</c:v>
                </c:pt>
                <c:pt idx="2543">
                  <c:v>446</c:v>
                </c:pt>
                <c:pt idx="2544">
                  <c:v>446</c:v>
                </c:pt>
                <c:pt idx="2545">
                  <c:v>446</c:v>
                </c:pt>
                <c:pt idx="2546">
                  <c:v>447</c:v>
                </c:pt>
                <c:pt idx="2547">
                  <c:v>447</c:v>
                </c:pt>
                <c:pt idx="2548">
                  <c:v>447</c:v>
                </c:pt>
                <c:pt idx="2549">
                  <c:v>447</c:v>
                </c:pt>
                <c:pt idx="2550">
                  <c:v>447</c:v>
                </c:pt>
                <c:pt idx="2551">
                  <c:v>448</c:v>
                </c:pt>
                <c:pt idx="2552">
                  <c:v>448</c:v>
                </c:pt>
                <c:pt idx="2553">
                  <c:v>449</c:v>
                </c:pt>
                <c:pt idx="2554">
                  <c:v>449</c:v>
                </c:pt>
                <c:pt idx="2555">
                  <c:v>449</c:v>
                </c:pt>
                <c:pt idx="2556">
                  <c:v>449</c:v>
                </c:pt>
                <c:pt idx="2557">
                  <c:v>449</c:v>
                </c:pt>
                <c:pt idx="2558">
                  <c:v>449</c:v>
                </c:pt>
                <c:pt idx="2559">
                  <c:v>449</c:v>
                </c:pt>
                <c:pt idx="2560">
                  <c:v>449</c:v>
                </c:pt>
                <c:pt idx="2561">
                  <c:v>450</c:v>
                </c:pt>
                <c:pt idx="2562">
                  <c:v>450</c:v>
                </c:pt>
                <c:pt idx="2563">
                  <c:v>450</c:v>
                </c:pt>
                <c:pt idx="2564">
                  <c:v>450</c:v>
                </c:pt>
                <c:pt idx="2565">
                  <c:v>450</c:v>
                </c:pt>
                <c:pt idx="2566">
                  <c:v>450</c:v>
                </c:pt>
                <c:pt idx="2567">
                  <c:v>451</c:v>
                </c:pt>
                <c:pt idx="2568">
                  <c:v>452</c:v>
                </c:pt>
                <c:pt idx="2569">
                  <c:v>452</c:v>
                </c:pt>
                <c:pt idx="2570">
                  <c:v>452</c:v>
                </c:pt>
                <c:pt idx="2571">
                  <c:v>452</c:v>
                </c:pt>
                <c:pt idx="2572">
                  <c:v>452</c:v>
                </c:pt>
                <c:pt idx="2573">
                  <c:v>452</c:v>
                </c:pt>
                <c:pt idx="2574">
                  <c:v>453</c:v>
                </c:pt>
                <c:pt idx="2575">
                  <c:v>453</c:v>
                </c:pt>
                <c:pt idx="2576">
                  <c:v>453</c:v>
                </c:pt>
                <c:pt idx="2577">
                  <c:v>453</c:v>
                </c:pt>
                <c:pt idx="2578">
                  <c:v>453</c:v>
                </c:pt>
                <c:pt idx="2579">
                  <c:v>453</c:v>
                </c:pt>
                <c:pt idx="2580">
                  <c:v>453</c:v>
                </c:pt>
                <c:pt idx="2581">
                  <c:v>453</c:v>
                </c:pt>
                <c:pt idx="2582">
                  <c:v>454</c:v>
                </c:pt>
                <c:pt idx="2583">
                  <c:v>454</c:v>
                </c:pt>
                <c:pt idx="2584">
                  <c:v>455</c:v>
                </c:pt>
                <c:pt idx="2585">
                  <c:v>456</c:v>
                </c:pt>
                <c:pt idx="2586">
                  <c:v>456</c:v>
                </c:pt>
                <c:pt idx="2587">
                  <c:v>456</c:v>
                </c:pt>
                <c:pt idx="2588">
                  <c:v>457</c:v>
                </c:pt>
                <c:pt idx="2589">
                  <c:v>457</c:v>
                </c:pt>
                <c:pt idx="2590">
                  <c:v>457</c:v>
                </c:pt>
                <c:pt idx="2591">
                  <c:v>457</c:v>
                </c:pt>
                <c:pt idx="2592">
                  <c:v>457</c:v>
                </c:pt>
                <c:pt idx="2593">
                  <c:v>457</c:v>
                </c:pt>
                <c:pt idx="2594">
                  <c:v>457</c:v>
                </c:pt>
                <c:pt idx="2595">
                  <c:v>457</c:v>
                </c:pt>
                <c:pt idx="2596">
                  <c:v>457</c:v>
                </c:pt>
                <c:pt idx="2597">
                  <c:v>457</c:v>
                </c:pt>
                <c:pt idx="2598">
                  <c:v>457</c:v>
                </c:pt>
                <c:pt idx="2599">
                  <c:v>457</c:v>
                </c:pt>
                <c:pt idx="2600">
                  <c:v>457</c:v>
                </c:pt>
                <c:pt idx="2601">
                  <c:v>457</c:v>
                </c:pt>
                <c:pt idx="2602">
                  <c:v>457</c:v>
                </c:pt>
                <c:pt idx="2603">
                  <c:v>457</c:v>
                </c:pt>
                <c:pt idx="2604">
                  <c:v>457</c:v>
                </c:pt>
                <c:pt idx="2605">
                  <c:v>457</c:v>
                </c:pt>
                <c:pt idx="2606">
                  <c:v>457</c:v>
                </c:pt>
                <c:pt idx="2607">
                  <c:v>457</c:v>
                </c:pt>
                <c:pt idx="2608">
                  <c:v>457</c:v>
                </c:pt>
                <c:pt idx="2609">
                  <c:v>457</c:v>
                </c:pt>
                <c:pt idx="2610">
                  <c:v>457</c:v>
                </c:pt>
                <c:pt idx="2611">
                  <c:v>457</c:v>
                </c:pt>
                <c:pt idx="2612">
                  <c:v>457</c:v>
                </c:pt>
                <c:pt idx="2613">
                  <c:v>458</c:v>
                </c:pt>
                <c:pt idx="2614">
                  <c:v>459</c:v>
                </c:pt>
                <c:pt idx="2615">
                  <c:v>460</c:v>
                </c:pt>
                <c:pt idx="2616">
                  <c:v>461</c:v>
                </c:pt>
                <c:pt idx="2617">
                  <c:v>462</c:v>
                </c:pt>
                <c:pt idx="2618">
                  <c:v>463</c:v>
                </c:pt>
                <c:pt idx="2619">
                  <c:v>464</c:v>
                </c:pt>
                <c:pt idx="2620">
                  <c:v>464</c:v>
                </c:pt>
                <c:pt idx="2621">
                  <c:v>464</c:v>
                </c:pt>
                <c:pt idx="2622">
                  <c:v>464</c:v>
                </c:pt>
                <c:pt idx="2623">
                  <c:v>464</c:v>
                </c:pt>
                <c:pt idx="2624">
                  <c:v>464</c:v>
                </c:pt>
                <c:pt idx="2625">
                  <c:v>464</c:v>
                </c:pt>
                <c:pt idx="2626">
                  <c:v>464</c:v>
                </c:pt>
                <c:pt idx="2627">
                  <c:v>464</c:v>
                </c:pt>
                <c:pt idx="2628">
                  <c:v>464</c:v>
                </c:pt>
                <c:pt idx="2629">
                  <c:v>464</c:v>
                </c:pt>
                <c:pt idx="2630">
                  <c:v>465</c:v>
                </c:pt>
                <c:pt idx="2631">
                  <c:v>465</c:v>
                </c:pt>
                <c:pt idx="2632">
                  <c:v>465</c:v>
                </c:pt>
                <c:pt idx="2633">
                  <c:v>465</c:v>
                </c:pt>
                <c:pt idx="2634">
                  <c:v>465</c:v>
                </c:pt>
                <c:pt idx="2635">
                  <c:v>465</c:v>
                </c:pt>
                <c:pt idx="2636">
                  <c:v>465</c:v>
                </c:pt>
                <c:pt idx="2637">
                  <c:v>465</c:v>
                </c:pt>
                <c:pt idx="2638">
                  <c:v>465</c:v>
                </c:pt>
                <c:pt idx="2639">
                  <c:v>465</c:v>
                </c:pt>
                <c:pt idx="2640">
                  <c:v>465</c:v>
                </c:pt>
                <c:pt idx="2641">
                  <c:v>465</c:v>
                </c:pt>
                <c:pt idx="2642">
                  <c:v>465</c:v>
                </c:pt>
                <c:pt idx="2643">
                  <c:v>465</c:v>
                </c:pt>
                <c:pt idx="2644">
                  <c:v>465</c:v>
                </c:pt>
                <c:pt idx="2645">
                  <c:v>465</c:v>
                </c:pt>
                <c:pt idx="2646">
                  <c:v>465</c:v>
                </c:pt>
                <c:pt idx="2647">
                  <c:v>465</c:v>
                </c:pt>
                <c:pt idx="2648">
                  <c:v>465</c:v>
                </c:pt>
                <c:pt idx="2649">
                  <c:v>465</c:v>
                </c:pt>
                <c:pt idx="2650">
                  <c:v>465</c:v>
                </c:pt>
                <c:pt idx="2651">
                  <c:v>465</c:v>
                </c:pt>
                <c:pt idx="2652">
                  <c:v>465</c:v>
                </c:pt>
                <c:pt idx="2653">
                  <c:v>465</c:v>
                </c:pt>
                <c:pt idx="2654">
                  <c:v>465</c:v>
                </c:pt>
                <c:pt idx="2655">
                  <c:v>465</c:v>
                </c:pt>
                <c:pt idx="2656">
                  <c:v>465</c:v>
                </c:pt>
                <c:pt idx="2657">
                  <c:v>465</c:v>
                </c:pt>
                <c:pt idx="2658">
                  <c:v>465</c:v>
                </c:pt>
                <c:pt idx="2659">
                  <c:v>465</c:v>
                </c:pt>
                <c:pt idx="2660">
                  <c:v>465</c:v>
                </c:pt>
                <c:pt idx="2661">
                  <c:v>465</c:v>
                </c:pt>
                <c:pt idx="2662">
                  <c:v>465</c:v>
                </c:pt>
                <c:pt idx="2663">
                  <c:v>465</c:v>
                </c:pt>
                <c:pt idx="2664">
                  <c:v>465</c:v>
                </c:pt>
                <c:pt idx="2665">
                  <c:v>465</c:v>
                </c:pt>
                <c:pt idx="2666">
                  <c:v>466</c:v>
                </c:pt>
                <c:pt idx="2667">
                  <c:v>466</c:v>
                </c:pt>
                <c:pt idx="2668">
                  <c:v>466</c:v>
                </c:pt>
                <c:pt idx="2669">
                  <c:v>466</c:v>
                </c:pt>
                <c:pt idx="2670">
                  <c:v>466</c:v>
                </c:pt>
                <c:pt idx="2671">
                  <c:v>466</c:v>
                </c:pt>
                <c:pt idx="2672">
                  <c:v>467</c:v>
                </c:pt>
                <c:pt idx="2673">
                  <c:v>467</c:v>
                </c:pt>
                <c:pt idx="2674">
                  <c:v>467</c:v>
                </c:pt>
                <c:pt idx="2675">
                  <c:v>467</c:v>
                </c:pt>
                <c:pt idx="2676">
                  <c:v>467</c:v>
                </c:pt>
                <c:pt idx="2677">
                  <c:v>467</c:v>
                </c:pt>
                <c:pt idx="2678">
                  <c:v>467</c:v>
                </c:pt>
                <c:pt idx="2679">
                  <c:v>467</c:v>
                </c:pt>
                <c:pt idx="2680">
                  <c:v>467</c:v>
                </c:pt>
                <c:pt idx="2681">
                  <c:v>467</c:v>
                </c:pt>
                <c:pt idx="2682">
                  <c:v>468</c:v>
                </c:pt>
                <c:pt idx="2683">
                  <c:v>469</c:v>
                </c:pt>
                <c:pt idx="2684">
                  <c:v>469</c:v>
                </c:pt>
                <c:pt idx="2685">
                  <c:v>470</c:v>
                </c:pt>
                <c:pt idx="2686">
                  <c:v>470</c:v>
                </c:pt>
                <c:pt idx="2687">
                  <c:v>470</c:v>
                </c:pt>
                <c:pt idx="2688">
                  <c:v>471</c:v>
                </c:pt>
                <c:pt idx="2689">
                  <c:v>471</c:v>
                </c:pt>
                <c:pt idx="2690">
                  <c:v>471</c:v>
                </c:pt>
                <c:pt idx="2691">
                  <c:v>472</c:v>
                </c:pt>
                <c:pt idx="2692">
                  <c:v>473</c:v>
                </c:pt>
                <c:pt idx="2693">
                  <c:v>473</c:v>
                </c:pt>
                <c:pt idx="2694">
                  <c:v>474</c:v>
                </c:pt>
                <c:pt idx="2695">
                  <c:v>474</c:v>
                </c:pt>
                <c:pt idx="2696">
                  <c:v>475</c:v>
                </c:pt>
                <c:pt idx="2697">
                  <c:v>475</c:v>
                </c:pt>
                <c:pt idx="2698">
                  <c:v>475</c:v>
                </c:pt>
                <c:pt idx="2699">
                  <c:v>475</c:v>
                </c:pt>
                <c:pt idx="2700">
                  <c:v>475</c:v>
                </c:pt>
                <c:pt idx="2701">
                  <c:v>475</c:v>
                </c:pt>
                <c:pt idx="2702">
                  <c:v>475</c:v>
                </c:pt>
                <c:pt idx="2703">
                  <c:v>475</c:v>
                </c:pt>
                <c:pt idx="2704">
                  <c:v>475</c:v>
                </c:pt>
                <c:pt idx="2705">
                  <c:v>475</c:v>
                </c:pt>
                <c:pt idx="2706">
                  <c:v>476</c:v>
                </c:pt>
                <c:pt idx="2707">
                  <c:v>476</c:v>
                </c:pt>
                <c:pt idx="2708">
                  <c:v>476</c:v>
                </c:pt>
                <c:pt idx="2709">
                  <c:v>476</c:v>
                </c:pt>
                <c:pt idx="2710">
                  <c:v>477</c:v>
                </c:pt>
                <c:pt idx="2711">
                  <c:v>477</c:v>
                </c:pt>
                <c:pt idx="2712">
                  <c:v>477</c:v>
                </c:pt>
                <c:pt idx="2713">
                  <c:v>477</c:v>
                </c:pt>
                <c:pt idx="2714">
                  <c:v>477</c:v>
                </c:pt>
                <c:pt idx="2715">
                  <c:v>477</c:v>
                </c:pt>
                <c:pt idx="2716">
                  <c:v>477</c:v>
                </c:pt>
                <c:pt idx="2717">
                  <c:v>477</c:v>
                </c:pt>
                <c:pt idx="2718">
                  <c:v>477</c:v>
                </c:pt>
                <c:pt idx="2719">
                  <c:v>477</c:v>
                </c:pt>
                <c:pt idx="2720">
                  <c:v>477</c:v>
                </c:pt>
                <c:pt idx="2721">
                  <c:v>477</c:v>
                </c:pt>
                <c:pt idx="2722">
                  <c:v>477</c:v>
                </c:pt>
                <c:pt idx="2723">
                  <c:v>477</c:v>
                </c:pt>
                <c:pt idx="2724">
                  <c:v>477</c:v>
                </c:pt>
                <c:pt idx="2725">
                  <c:v>477</c:v>
                </c:pt>
                <c:pt idx="2726">
                  <c:v>477</c:v>
                </c:pt>
                <c:pt idx="2727">
                  <c:v>477</c:v>
                </c:pt>
                <c:pt idx="2728">
                  <c:v>477</c:v>
                </c:pt>
                <c:pt idx="2729">
                  <c:v>477</c:v>
                </c:pt>
                <c:pt idx="2730">
                  <c:v>477</c:v>
                </c:pt>
                <c:pt idx="2731">
                  <c:v>477</c:v>
                </c:pt>
                <c:pt idx="2732">
                  <c:v>478</c:v>
                </c:pt>
                <c:pt idx="2733">
                  <c:v>479</c:v>
                </c:pt>
                <c:pt idx="2734">
                  <c:v>479</c:v>
                </c:pt>
                <c:pt idx="2735">
                  <c:v>479</c:v>
                </c:pt>
                <c:pt idx="2736">
                  <c:v>479</c:v>
                </c:pt>
                <c:pt idx="2737">
                  <c:v>479</c:v>
                </c:pt>
                <c:pt idx="2738">
                  <c:v>479</c:v>
                </c:pt>
                <c:pt idx="2739">
                  <c:v>479</c:v>
                </c:pt>
                <c:pt idx="2740">
                  <c:v>479</c:v>
                </c:pt>
                <c:pt idx="2741">
                  <c:v>480</c:v>
                </c:pt>
                <c:pt idx="2742">
                  <c:v>480</c:v>
                </c:pt>
                <c:pt idx="2743">
                  <c:v>480</c:v>
                </c:pt>
                <c:pt idx="2744">
                  <c:v>481</c:v>
                </c:pt>
                <c:pt idx="2745">
                  <c:v>482</c:v>
                </c:pt>
                <c:pt idx="2746">
                  <c:v>482</c:v>
                </c:pt>
                <c:pt idx="2747">
                  <c:v>482</c:v>
                </c:pt>
                <c:pt idx="2748">
                  <c:v>482</c:v>
                </c:pt>
                <c:pt idx="2749">
                  <c:v>482</c:v>
                </c:pt>
                <c:pt idx="2750">
                  <c:v>482</c:v>
                </c:pt>
                <c:pt idx="2751">
                  <c:v>482</c:v>
                </c:pt>
                <c:pt idx="2752">
                  <c:v>482</c:v>
                </c:pt>
                <c:pt idx="2753">
                  <c:v>482</c:v>
                </c:pt>
                <c:pt idx="2754">
                  <c:v>482</c:v>
                </c:pt>
                <c:pt idx="2755">
                  <c:v>482</c:v>
                </c:pt>
                <c:pt idx="2756">
                  <c:v>482</c:v>
                </c:pt>
                <c:pt idx="2757">
                  <c:v>482</c:v>
                </c:pt>
                <c:pt idx="2758">
                  <c:v>482</c:v>
                </c:pt>
                <c:pt idx="2759">
                  <c:v>483</c:v>
                </c:pt>
                <c:pt idx="2760">
                  <c:v>483</c:v>
                </c:pt>
                <c:pt idx="2761">
                  <c:v>484</c:v>
                </c:pt>
                <c:pt idx="2762">
                  <c:v>485</c:v>
                </c:pt>
                <c:pt idx="2763">
                  <c:v>485</c:v>
                </c:pt>
                <c:pt idx="2764">
                  <c:v>486</c:v>
                </c:pt>
                <c:pt idx="2765">
                  <c:v>486</c:v>
                </c:pt>
                <c:pt idx="2766">
                  <c:v>486</c:v>
                </c:pt>
                <c:pt idx="2767">
                  <c:v>486</c:v>
                </c:pt>
                <c:pt idx="2768">
                  <c:v>486</c:v>
                </c:pt>
                <c:pt idx="2769">
                  <c:v>487</c:v>
                </c:pt>
                <c:pt idx="2770">
                  <c:v>487</c:v>
                </c:pt>
                <c:pt idx="2771">
                  <c:v>487</c:v>
                </c:pt>
                <c:pt idx="2772">
                  <c:v>487</c:v>
                </c:pt>
                <c:pt idx="2773">
                  <c:v>488</c:v>
                </c:pt>
                <c:pt idx="2774">
                  <c:v>489</c:v>
                </c:pt>
                <c:pt idx="2775">
                  <c:v>490</c:v>
                </c:pt>
                <c:pt idx="2776">
                  <c:v>491</c:v>
                </c:pt>
                <c:pt idx="2777">
                  <c:v>491</c:v>
                </c:pt>
                <c:pt idx="2778">
                  <c:v>492</c:v>
                </c:pt>
                <c:pt idx="2779">
                  <c:v>493</c:v>
                </c:pt>
                <c:pt idx="2780">
                  <c:v>493</c:v>
                </c:pt>
                <c:pt idx="2781">
                  <c:v>493</c:v>
                </c:pt>
                <c:pt idx="2782">
                  <c:v>493</c:v>
                </c:pt>
                <c:pt idx="2783">
                  <c:v>493</c:v>
                </c:pt>
                <c:pt idx="2784">
                  <c:v>493</c:v>
                </c:pt>
                <c:pt idx="2785">
                  <c:v>493</c:v>
                </c:pt>
                <c:pt idx="2786">
                  <c:v>493</c:v>
                </c:pt>
                <c:pt idx="2787">
                  <c:v>493</c:v>
                </c:pt>
                <c:pt idx="2788">
                  <c:v>493</c:v>
                </c:pt>
                <c:pt idx="2789">
                  <c:v>493</c:v>
                </c:pt>
                <c:pt idx="2790">
                  <c:v>493</c:v>
                </c:pt>
                <c:pt idx="2791">
                  <c:v>493</c:v>
                </c:pt>
                <c:pt idx="2792">
                  <c:v>493</c:v>
                </c:pt>
                <c:pt idx="2793">
                  <c:v>493</c:v>
                </c:pt>
                <c:pt idx="2794">
                  <c:v>493</c:v>
                </c:pt>
                <c:pt idx="2795">
                  <c:v>493</c:v>
                </c:pt>
                <c:pt idx="2796">
                  <c:v>493</c:v>
                </c:pt>
                <c:pt idx="2797">
                  <c:v>493</c:v>
                </c:pt>
                <c:pt idx="2798">
                  <c:v>494</c:v>
                </c:pt>
                <c:pt idx="2799">
                  <c:v>494</c:v>
                </c:pt>
                <c:pt idx="2800">
                  <c:v>494</c:v>
                </c:pt>
                <c:pt idx="2801">
                  <c:v>494</c:v>
                </c:pt>
                <c:pt idx="2802">
                  <c:v>495</c:v>
                </c:pt>
                <c:pt idx="2803">
                  <c:v>496</c:v>
                </c:pt>
                <c:pt idx="2804">
                  <c:v>497</c:v>
                </c:pt>
                <c:pt idx="2805">
                  <c:v>497</c:v>
                </c:pt>
                <c:pt idx="2806">
                  <c:v>498</c:v>
                </c:pt>
                <c:pt idx="2807">
                  <c:v>499</c:v>
                </c:pt>
                <c:pt idx="2808">
                  <c:v>499</c:v>
                </c:pt>
                <c:pt idx="2809">
                  <c:v>499</c:v>
                </c:pt>
                <c:pt idx="2810">
                  <c:v>499</c:v>
                </c:pt>
                <c:pt idx="2811">
                  <c:v>499</c:v>
                </c:pt>
                <c:pt idx="2812">
                  <c:v>499</c:v>
                </c:pt>
                <c:pt idx="2813">
                  <c:v>499</c:v>
                </c:pt>
                <c:pt idx="2814">
                  <c:v>499</c:v>
                </c:pt>
                <c:pt idx="2815">
                  <c:v>499</c:v>
                </c:pt>
                <c:pt idx="2816">
                  <c:v>499</c:v>
                </c:pt>
                <c:pt idx="2817">
                  <c:v>499</c:v>
                </c:pt>
                <c:pt idx="2818">
                  <c:v>499</c:v>
                </c:pt>
                <c:pt idx="2819">
                  <c:v>499</c:v>
                </c:pt>
                <c:pt idx="2820">
                  <c:v>499</c:v>
                </c:pt>
                <c:pt idx="2821">
                  <c:v>499</c:v>
                </c:pt>
                <c:pt idx="2822">
                  <c:v>499</c:v>
                </c:pt>
                <c:pt idx="2823">
                  <c:v>499</c:v>
                </c:pt>
                <c:pt idx="2824">
                  <c:v>499</c:v>
                </c:pt>
                <c:pt idx="2825">
                  <c:v>499</c:v>
                </c:pt>
                <c:pt idx="2826">
                  <c:v>499</c:v>
                </c:pt>
                <c:pt idx="2827">
                  <c:v>500</c:v>
                </c:pt>
                <c:pt idx="2828">
                  <c:v>500</c:v>
                </c:pt>
                <c:pt idx="2829">
                  <c:v>501</c:v>
                </c:pt>
                <c:pt idx="2830">
                  <c:v>501</c:v>
                </c:pt>
                <c:pt idx="2831">
                  <c:v>501</c:v>
                </c:pt>
                <c:pt idx="2832">
                  <c:v>501</c:v>
                </c:pt>
                <c:pt idx="2833">
                  <c:v>501</c:v>
                </c:pt>
                <c:pt idx="2834">
                  <c:v>502</c:v>
                </c:pt>
                <c:pt idx="2835">
                  <c:v>502</c:v>
                </c:pt>
                <c:pt idx="2836">
                  <c:v>502</c:v>
                </c:pt>
                <c:pt idx="2837">
                  <c:v>502</c:v>
                </c:pt>
                <c:pt idx="2838">
                  <c:v>502</c:v>
                </c:pt>
                <c:pt idx="2839">
                  <c:v>502</c:v>
                </c:pt>
                <c:pt idx="2840">
                  <c:v>502</c:v>
                </c:pt>
                <c:pt idx="2841">
                  <c:v>503</c:v>
                </c:pt>
                <c:pt idx="2842">
                  <c:v>504</c:v>
                </c:pt>
                <c:pt idx="2843">
                  <c:v>505</c:v>
                </c:pt>
                <c:pt idx="2844">
                  <c:v>505</c:v>
                </c:pt>
                <c:pt idx="2845">
                  <c:v>505</c:v>
                </c:pt>
                <c:pt idx="2846">
                  <c:v>505</c:v>
                </c:pt>
                <c:pt idx="2847">
                  <c:v>505</c:v>
                </c:pt>
                <c:pt idx="2848">
                  <c:v>505</c:v>
                </c:pt>
                <c:pt idx="2849">
                  <c:v>505</c:v>
                </c:pt>
                <c:pt idx="2850">
                  <c:v>505</c:v>
                </c:pt>
                <c:pt idx="2851">
                  <c:v>505</c:v>
                </c:pt>
                <c:pt idx="2852">
                  <c:v>505</c:v>
                </c:pt>
                <c:pt idx="2853">
                  <c:v>505</c:v>
                </c:pt>
                <c:pt idx="2854">
                  <c:v>505</c:v>
                </c:pt>
                <c:pt idx="2855">
                  <c:v>506</c:v>
                </c:pt>
                <c:pt idx="2856">
                  <c:v>507</c:v>
                </c:pt>
                <c:pt idx="2857">
                  <c:v>507</c:v>
                </c:pt>
                <c:pt idx="2858">
                  <c:v>507</c:v>
                </c:pt>
                <c:pt idx="2859">
                  <c:v>507</c:v>
                </c:pt>
                <c:pt idx="2860">
                  <c:v>507</c:v>
                </c:pt>
                <c:pt idx="2861">
                  <c:v>507</c:v>
                </c:pt>
                <c:pt idx="2862">
                  <c:v>507</c:v>
                </c:pt>
                <c:pt idx="2863">
                  <c:v>507</c:v>
                </c:pt>
                <c:pt idx="2864">
                  <c:v>507</c:v>
                </c:pt>
                <c:pt idx="2865">
                  <c:v>507</c:v>
                </c:pt>
                <c:pt idx="2866">
                  <c:v>507</c:v>
                </c:pt>
                <c:pt idx="2867">
                  <c:v>507</c:v>
                </c:pt>
                <c:pt idx="2868">
                  <c:v>507</c:v>
                </c:pt>
                <c:pt idx="2869">
                  <c:v>507</c:v>
                </c:pt>
                <c:pt idx="2870">
                  <c:v>507</c:v>
                </c:pt>
                <c:pt idx="2871">
                  <c:v>507</c:v>
                </c:pt>
                <c:pt idx="2872">
                  <c:v>507</c:v>
                </c:pt>
                <c:pt idx="2873">
                  <c:v>507</c:v>
                </c:pt>
                <c:pt idx="2874">
                  <c:v>508</c:v>
                </c:pt>
                <c:pt idx="2875">
                  <c:v>509</c:v>
                </c:pt>
                <c:pt idx="2876">
                  <c:v>509</c:v>
                </c:pt>
                <c:pt idx="2877">
                  <c:v>509</c:v>
                </c:pt>
                <c:pt idx="2878">
                  <c:v>509</c:v>
                </c:pt>
                <c:pt idx="2879">
                  <c:v>509</c:v>
                </c:pt>
                <c:pt idx="2880">
                  <c:v>509</c:v>
                </c:pt>
                <c:pt idx="2881">
                  <c:v>509</c:v>
                </c:pt>
                <c:pt idx="2882">
                  <c:v>509</c:v>
                </c:pt>
                <c:pt idx="2883">
                  <c:v>510</c:v>
                </c:pt>
                <c:pt idx="2884">
                  <c:v>510</c:v>
                </c:pt>
                <c:pt idx="2885">
                  <c:v>510</c:v>
                </c:pt>
                <c:pt idx="2886">
                  <c:v>510</c:v>
                </c:pt>
                <c:pt idx="2887">
                  <c:v>510</c:v>
                </c:pt>
                <c:pt idx="2888">
                  <c:v>510</c:v>
                </c:pt>
                <c:pt idx="2889">
                  <c:v>510</c:v>
                </c:pt>
                <c:pt idx="2890">
                  <c:v>510</c:v>
                </c:pt>
                <c:pt idx="2891">
                  <c:v>510</c:v>
                </c:pt>
                <c:pt idx="2892">
                  <c:v>510</c:v>
                </c:pt>
                <c:pt idx="2893">
                  <c:v>510</c:v>
                </c:pt>
                <c:pt idx="2894">
                  <c:v>510</c:v>
                </c:pt>
                <c:pt idx="2895">
                  <c:v>511</c:v>
                </c:pt>
                <c:pt idx="2896">
                  <c:v>511</c:v>
                </c:pt>
                <c:pt idx="2897">
                  <c:v>511</c:v>
                </c:pt>
                <c:pt idx="2898">
                  <c:v>511</c:v>
                </c:pt>
                <c:pt idx="2899">
                  <c:v>511</c:v>
                </c:pt>
                <c:pt idx="2900">
                  <c:v>511</c:v>
                </c:pt>
                <c:pt idx="2901">
                  <c:v>511</c:v>
                </c:pt>
                <c:pt idx="2902">
                  <c:v>511</c:v>
                </c:pt>
                <c:pt idx="2903">
                  <c:v>511</c:v>
                </c:pt>
                <c:pt idx="2904">
                  <c:v>511</c:v>
                </c:pt>
                <c:pt idx="2905">
                  <c:v>511</c:v>
                </c:pt>
                <c:pt idx="2906">
                  <c:v>511</c:v>
                </c:pt>
                <c:pt idx="2907">
                  <c:v>511</c:v>
                </c:pt>
                <c:pt idx="2908">
                  <c:v>512</c:v>
                </c:pt>
                <c:pt idx="2909">
                  <c:v>513</c:v>
                </c:pt>
                <c:pt idx="2910">
                  <c:v>513</c:v>
                </c:pt>
                <c:pt idx="2911">
                  <c:v>513</c:v>
                </c:pt>
                <c:pt idx="2912">
                  <c:v>513</c:v>
                </c:pt>
                <c:pt idx="2913">
                  <c:v>513</c:v>
                </c:pt>
                <c:pt idx="2914">
                  <c:v>513</c:v>
                </c:pt>
                <c:pt idx="2915">
                  <c:v>513</c:v>
                </c:pt>
                <c:pt idx="2916">
                  <c:v>513</c:v>
                </c:pt>
                <c:pt idx="2917">
                  <c:v>513</c:v>
                </c:pt>
                <c:pt idx="2918">
                  <c:v>513</c:v>
                </c:pt>
                <c:pt idx="2919">
                  <c:v>513</c:v>
                </c:pt>
                <c:pt idx="2920">
                  <c:v>513</c:v>
                </c:pt>
                <c:pt idx="2921">
                  <c:v>513</c:v>
                </c:pt>
                <c:pt idx="2922">
                  <c:v>513</c:v>
                </c:pt>
                <c:pt idx="2923">
                  <c:v>514</c:v>
                </c:pt>
                <c:pt idx="2924">
                  <c:v>515</c:v>
                </c:pt>
                <c:pt idx="2925">
                  <c:v>515</c:v>
                </c:pt>
                <c:pt idx="2926">
                  <c:v>515</c:v>
                </c:pt>
                <c:pt idx="2927">
                  <c:v>515</c:v>
                </c:pt>
                <c:pt idx="2928">
                  <c:v>516</c:v>
                </c:pt>
                <c:pt idx="2929">
                  <c:v>517</c:v>
                </c:pt>
                <c:pt idx="2930">
                  <c:v>517</c:v>
                </c:pt>
                <c:pt idx="2931">
                  <c:v>518</c:v>
                </c:pt>
                <c:pt idx="2932">
                  <c:v>518</c:v>
                </c:pt>
                <c:pt idx="2933">
                  <c:v>518</c:v>
                </c:pt>
                <c:pt idx="2934">
                  <c:v>518</c:v>
                </c:pt>
                <c:pt idx="2935">
                  <c:v>518</c:v>
                </c:pt>
                <c:pt idx="2936">
                  <c:v>518</c:v>
                </c:pt>
                <c:pt idx="2937">
                  <c:v>518</c:v>
                </c:pt>
                <c:pt idx="2938">
                  <c:v>519</c:v>
                </c:pt>
                <c:pt idx="2939">
                  <c:v>520</c:v>
                </c:pt>
                <c:pt idx="2940">
                  <c:v>521</c:v>
                </c:pt>
                <c:pt idx="2941">
                  <c:v>522</c:v>
                </c:pt>
                <c:pt idx="2942">
                  <c:v>522</c:v>
                </c:pt>
                <c:pt idx="2943">
                  <c:v>522</c:v>
                </c:pt>
                <c:pt idx="2944">
                  <c:v>522</c:v>
                </c:pt>
                <c:pt idx="2945">
                  <c:v>522</c:v>
                </c:pt>
                <c:pt idx="2946">
                  <c:v>522</c:v>
                </c:pt>
                <c:pt idx="2947">
                  <c:v>522</c:v>
                </c:pt>
                <c:pt idx="2948">
                  <c:v>522</c:v>
                </c:pt>
                <c:pt idx="2949">
                  <c:v>522</c:v>
                </c:pt>
                <c:pt idx="2950">
                  <c:v>523</c:v>
                </c:pt>
                <c:pt idx="2951">
                  <c:v>523</c:v>
                </c:pt>
                <c:pt idx="2952">
                  <c:v>524</c:v>
                </c:pt>
                <c:pt idx="2953">
                  <c:v>524</c:v>
                </c:pt>
                <c:pt idx="2954">
                  <c:v>524</c:v>
                </c:pt>
                <c:pt idx="2955">
                  <c:v>524</c:v>
                </c:pt>
                <c:pt idx="2956">
                  <c:v>524</c:v>
                </c:pt>
                <c:pt idx="2957">
                  <c:v>525</c:v>
                </c:pt>
                <c:pt idx="2958">
                  <c:v>525</c:v>
                </c:pt>
                <c:pt idx="2959">
                  <c:v>525</c:v>
                </c:pt>
                <c:pt idx="2960">
                  <c:v>526</c:v>
                </c:pt>
                <c:pt idx="2961">
                  <c:v>527</c:v>
                </c:pt>
                <c:pt idx="2962">
                  <c:v>527</c:v>
                </c:pt>
                <c:pt idx="2963">
                  <c:v>527</c:v>
                </c:pt>
                <c:pt idx="2964">
                  <c:v>527</c:v>
                </c:pt>
                <c:pt idx="2965">
                  <c:v>527</c:v>
                </c:pt>
                <c:pt idx="2966">
                  <c:v>527</c:v>
                </c:pt>
                <c:pt idx="2967">
                  <c:v>527</c:v>
                </c:pt>
                <c:pt idx="2968">
                  <c:v>527</c:v>
                </c:pt>
                <c:pt idx="2969">
                  <c:v>528</c:v>
                </c:pt>
                <c:pt idx="2970">
                  <c:v>528</c:v>
                </c:pt>
                <c:pt idx="2971">
                  <c:v>528</c:v>
                </c:pt>
                <c:pt idx="2972">
                  <c:v>529</c:v>
                </c:pt>
                <c:pt idx="2973">
                  <c:v>530</c:v>
                </c:pt>
                <c:pt idx="2974">
                  <c:v>531</c:v>
                </c:pt>
                <c:pt idx="2975">
                  <c:v>531</c:v>
                </c:pt>
                <c:pt idx="2976">
                  <c:v>531</c:v>
                </c:pt>
                <c:pt idx="2977">
                  <c:v>531</c:v>
                </c:pt>
                <c:pt idx="2978">
                  <c:v>531</c:v>
                </c:pt>
                <c:pt idx="2979">
                  <c:v>531</c:v>
                </c:pt>
                <c:pt idx="2980">
                  <c:v>531</c:v>
                </c:pt>
                <c:pt idx="2981">
                  <c:v>531</c:v>
                </c:pt>
                <c:pt idx="2982">
                  <c:v>531</c:v>
                </c:pt>
                <c:pt idx="2983">
                  <c:v>531</c:v>
                </c:pt>
                <c:pt idx="2984">
                  <c:v>531</c:v>
                </c:pt>
                <c:pt idx="2985">
                  <c:v>531</c:v>
                </c:pt>
                <c:pt idx="2986">
                  <c:v>531</c:v>
                </c:pt>
                <c:pt idx="2987">
                  <c:v>531</c:v>
                </c:pt>
                <c:pt idx="2988">
                  <c:v>531</c:v>
                </c:pt>
                <c:pt idx="2989">
                  <c:v>531</c:v>
                </c:pt>
                <c:pt idx="2990">
                  <c:v>531</c:v>
                </c:pt>
                <c:pt idx="2991">
                  <c:v>531</c:v>
                </c:pt>
                <c:pt idx="2992">
                  <c:v>531</c:v>
                </c:pt>
                <c:pt idx="2993">
                  <c:v>531</c:v>
                </c:pt>
                <c:pt idx="2994">
                  <c:v>531</c:v>
                </c:pt>
                <c:pt idx="2995">
                  <c:v>531</c:v>
                </c:pt>
                <c:pt idx="2996">
                  <c:v>531</c:v>
                </c:pt>
                <c:pt idx="2997">
                  <c:v>531</c:v>
                </c:pt>
                <c:pt idx="2998">
                  <c:v>531</c:v>
                </c:pt>
                <c:pt idx="2999">
                  <c:v>531</c:v>
                </c:pt>
                <c:pt idx="3000">
                  <c:v>531</c:v>
                </c:pt>
                <c:pt idx="3001">
                  <c:v>531</c:v>
                </c:pt>
                <c:pt idx="3002">
                  <c:v>531</c:v>
                </c:pt>
                <c:pt idx="3003">
                  <c:v>531</c:v>
                </c:pt>
                <c:pt idx="3004">
                  <c:v>531</c:v>
                </c:pt>
                <c:pt idx="3005">
                  <c:v>531</c:v>
                </c:pt>
                <c:pt idx="3006">
                  <c:v>531</c:v>
                </c:pt>
                <c:pt idx="3007">
                  <c:v>531</c:v>
                </c:pt>
                <c:pt idx="3008">
                  <c:v>531</c:v>
                </c:pt>
                <c:pt idx="3009">
                  <c:v>531</c:v>
                </c:pt>
                <c:pt idx="3010">
                  <c:v>531</c:v>
                </c:pt>
                <c:pt idx="3011">
                  <c:v>531</c:v>
                </c:pt>
                <c:pt idx="3012">
                  <c:v>531</c:v>
                </c:pt>
                <c:pt idx="3013">
                  <c:v>531</c:v>
                </c:pt>
                <c:pt idx="3014">
                  <c:v>531</c:v>
                </c:pt>
                <c:pt idx="3015">
                  <c:v>531</c:v>
                </c:pt>
                <c:pt idx="3016">
                  <c:v>531</c:v>
                </c:pt>
                <c:pt idx="3017">
                  <c:v>531</c:v>
                </c:pt>
                <c:pt idx="3018">
                  <c:v>531</c:v>
                </c:pt>
                <c:pt idx="3019">
                  <c:v>531</c:v>
                </c:pt>
                <c:pt idx="3020">
                  <c:v>531</c:v>
                </c:pt>
                <c:pt idx="3021">
                  <c:v>531</c:v>
                </c:pt>
                <c:pt idx="3022">
                  <c:v>531</c:v>
                </c:pt>
                <c:pt idx="3023">
                  <c:v>531</c:v>
                </c:pt>
                <c:pt idx="3024">
                  <c:v>531</c:v>
                </c:pt>
                <c:pt idx="3025">
                  <c:v>531</c:v>
                </c:pt>
                <c:pt idx="3026">
                  <c:v>531</c:v>
                </c:pt>
                <c:pt idx="3027">
                  <c:v>531</c:v>
                </c:pt>
                <c:pt idx="3028">
                  <c:v>531</c:v>
                </c:pt>
                <c:pt idx="3029">
                  <c:v>531</c:v>
                </c:pt>
                <c:pt idx="3030">
                  <c:v>531</c:v>
                </c:pt>
                <c:pt idx="3031">
                  <c:v>531</c:v>
                </c:pt>
                <c:pt idx="3032">
                  <c:v>531</c:v>
                </c:pt>
                <c:pt idx="3033">
                  <c:v>531</c:v>
                </c:pt>
                <c:pt idx="3034">
                  <c:v>531</c:v>
                </c:pt>
                <c:pt idx="3035">
                  <c:v>531</c:v>
                </c:pt>
                <c:pt idx="3036">
                  <c:v>532</c:v>
                </c:pt>
                <c:pt idx="3037">
                  <c:v>532</c:v>
                </c:pt>
                <c:pt idx="3038">
                  <c:v>532</c:v>
                </c:pt>
                <c:pt idx="3039">
                  <c:v>532</c:v>
                </c:pt>
                <c:pt idx="3040">
                  <c:v>532</c:v>
                </c:pt>
                <c:pt idx="3041">
                  <c:v>533</c:v>
                </c:pt>
                <c:pt idx="3042">
                  <c:v>534</c:v>
                </c:pt>
                <c:pt idx="3043">
                  <c:v>534</c:v>
                </c:pt>
                <c:pt idx="3044">
                  <c:v>535</c:v>
                </c:pt>
                <c:pt idx="3045">
                  <c:v>536</c:v>
                </c:pt>
                <c:pt idx="3046">
                  <c:v>537</c:v>
                </c:pt>
                <c:pt idx="3047">
                  <c:v>537</c:v>
                </c:pt>
                <c:pt idx="3048">
                  <c:v>537</c:v>
                </c:pt>
                <c:pt idx="3049">
                  <c:v>537</c:v>
                </c:pt>
                <c:pt idx="3050">
                  <c:v>537</c:v>
                </c:pt>
                <c:pt idx="3051">
                  <c:v>537</c:v>
                </c:pt>
                <c:pt idx="3052">
                  <c:v>537</c:v>
                </c:pt>
                <c:pt idx="3053">
                  <c:v>537</c:v>
                </c:pt>
                <c:pt idx="3054">
                  <c:v>538</c:v>
                </c:pt>
                <c:pt idx="3055">
                  <c:v>538</c:v>
                </c:pt>
                <c:pt idx="3056">
                  <c:v>539</c:v>
                </c:pt>
                <c:pt idx="3057">
                  <c:v>539</c:v>
                </c:pt>
                <c:pt idx="3058">
                  <c:v>539</c:v>
                </c:pt>
                <c:pt idx="3059">
                  <c:v>539</c:v>
                </c:pt>
                <c:pt idx="3060">
                  <c:v>539</c:v>
                </c:pt>
                <c:pt idx="3061">
                  <c:v>539</c:v>
                </c:pt>
                <c:pt idx="3062">
                  <c:v>539</c:v>
                </c:pt>
                <c:pt idx="3063">
                  <c:v>540</c:v>
                </c:pt>
                <c:pt idx="3064">
                  <c:v>540</c:v>
                </c:pt>
                <c:pt idx="3065">
                  <c:v>540</c:v>
                </c:pt>
                <c:pt idx="3066">
                  <c:v>540</c:v>
                </c:pt>
                <c:pt idx="3067">
                  <c:v>540</c:v>
                </c:pt>
                <c:pt idx="3068">
                  <c:v>540</c:v>
                </c:pt>
                <c:pt idx="3069">
                  <c:v>540</c:v>
                </c:pt>
                <c:pt idx="3070">
                  <c:v>540</c:v>
                </c:pt>
                <c:pt idx="3071">
                  <c:v>540</c:v>
                </c:pt>
                <c:pt idx="3072">
                  <c:v>540</c:v>
                </c:pt>
                <c:pt idx="3073">
                  <c:v>541</c:v>
                </c:pt>
                <c:pt idx="3074">
                  <c:v>542</c:v>
                </c:pt>
                <c:pt idx="3075">
                  <c:v>543</c:v>
                </c:pt>
                <c:pt idx="3076">
                  <c:v>543</c:v>
                </c:pt>
                <c:pt idx="3077">
                  <c:v>543</c:v>
                </c:pt>
                <c:pt idx="3078">
                  <c:v>543</c:v>
                </c:pt>
                <c:pt idx="3079">
                  <c:v>543</c:v>
                </c:pt>
                <c:pt idx="3080">
                  <c:v>543</c:v>
                </c:pt>
                <c:pt idx="3081">
                  <c:v>543</c:v>
                </c:pt>
                <c:pt idx="3082">
                  <c:v>543</c:v>
                </c:pt>
                <c:pt idx="3083">
                  <c:v>544</c:v>
                </c:pt>
                <c:pt idx="3084">
                  <c:v>545</c:v>
                </c:pt>
                <c:pt idx="3085">
                  <c:v>546</c:v>
                </c:pt>
                <c:pt idx="3086">
                  <c:v>546</c:v>
                </c:pt>
                <c:pt idx="3087">
                  <c:v>546</c:v>
                </c:pt>
                <c:pt idx="3088">
                  <c:v>546</c:v>
                </c:pt>
                <c:pt idx="3089">
                  <c:v>546</c:v>
                </c:pt>
                <c:pt idx="3090">
                  <c:v>546</c:v>
                </c:pt>
                <c:pt idx="3091">
                  <c:v>546</c:v>
                </c:pt>
                <c:pt idx="3092">
                  <c:v>546</c:v>
                </c:pt>
                <c:pt idx="3093">
                  <c:v>546</c:v>
                </c:pt>
                <c:pt idx="3094">
                  <c:v>547</c:v>
                </c:pt>
                <c:pt idx="3095">
                  <c:v>547</c:v>
                </c:pt>
                <c:pt idx="3096">
                  <c:v>547</c:v>
                </c:pt>
                <c:pt idx="3097">
                  <c:v>548</c:v>
                </c:pt>
                <c:pt idx="3098">
                  <c:v>548</c:v>
                </c:pt>
                <c:pt idx="3099">
                  <c:v>548</c:v>
                </c:pt>
                <c:pt idx="3100">
                  <c:v>548</c:v>
                </c:pt>
                <c:pt idx="3101">
                  <c:v>549</c:v>
                </c:pt>
                <c:pt idx="3102">
                  <c:v>550</c:v>
                </c:pt>
                <c:pt idx="3103">
                  <c:v>551</c:v>
                </c:pt>
                <c:pt idx="3104">
                  <c:v>551</c:v>
                </c:pt>
                <c:pt idx="3105">
                  <c:v>551</c:v>
                </c:pt>
                <c:pt idx="3106">
                  <c:v>551</c:v>
                </c:pt>
                <c:pt idx="3107">
                  <c:v>551</c:v>
                </c:pt>
                <c:pt idx="3108">
                  <c:v>551</c:v>
                </c:pt>
                <c:pt idx="3109">
                  <c:v>551</c:v>
                </c:pt>
                <c:pt idx="3110">
                  <c:v>551</c:v>
                </c:pt>
                <c:pt idx="3111">
                  <c:v>551</c:v>
                </c:pt>
                <c:pt idx="3112">
                  <c:v>551</c:v>
                </c:pt>
                <c:pt idx="3113">
                  <c:v>551</c:v>
                </c:pt>
                <c:pt idx="3114">
                  <c:v>551</c:v>
                </c:pt>
                <c:pt idx="3115">
                  <c:v>551</c:v>
                </c:pt>
                <c:pt idx="3116">
                  <c:v>551</c:v>
                </c:pt>
                <c:pt idx="3117">
                  <c:v>551</c:v>
                </c:pt>
                <c:pt idx="3118">
                  <c:v>551</c:v>
                </c:pt>
                <c:pt idx="3119">
                  <c:v>552</c:v>
                </c:pt>
                <c:pt idx="3120">
                  <c:v>553</c:v>
                </c:pt>
                <c:pt idx="3121">
                  <c:v>553</c:v>
                </c:pt>
                <c:pt idx="3122">
                  <c:v>553</c:v>
                </c:pt>
                <c:pt idx="3123">
                  <c:v>553</c:v>
                </c:pt>
                <c:pt idx="3124">
                  <c:v>553</c:v>
                </c:pt>
                <c:pt idx="3125">
                  <c:v>554</c:v>
                </c:pt>
                <c:pt idx="3126">
                  <c:v>554</c:v>
                </c:pt>
                <c:pt idx="3127">
                  <c:v>554</c:v>
                </c:pt>
                <c:pt idx="3128">
                  <c:v>554</c:v>
                </c:pt>
                <c:pt idx="3129">
                  <c:v>554</c:v>
                </c:pt>
                <c:pt idx="3130">
                  <c:v>554</c:v>
                </c:pt>
                <c:pt idx="3131">
                  <c:v>554</c:v>
                </c:pt>
                <c:pt idx="3132">
                  <c:v>554</c:v>
                </c:pt>
                <c:pt idx="3133">
                  <c:v>554</c:v>
                </c:pt>
                <c:pt idx="3134">
                  <c:v>554</c:v>
                </c:pt>
                <c:pt idx="3135">
                  <c:v>554</c:v>
                </c:pt>
                <c:pt idx="3136">
                  <c:v>554</c:v>
                </c:pt>
                <c:pt idx="3137">
                  <c:v>554</c:v>
                </c:pt>
                <c:pt idx="3138">
                  <c:v>554</c:v>
                </c:pt>
                <c:pt idx="3139">
                  <c:v>554</c:v>
                </c:pt>
                <c:pt idx="3140">
                  <c:v>554</c:v>
                </c:pt>
                <c:pt idx="3141">
                  <c:v>554</c:v>
                </c:pt>
                <c:pt idx="3142">
                  <c:v>554</c:v>
                </c:pt>
                <c:pt idx="3143">
                  <c:v>554</c:v>
                </c:pt>
                <c:pt idx="3144">
                  <c:v>554</c:v>
                </c:pt>
                <c:pt idx="3145">
                  <c:v>554</c:v>
                </c:pt>
                <c:pt idx="3146">
                  <c:v>554</c:v>
                </c:pt>
                <c:pt idx="3147">
                  <c:v>554</c:v>
                </c:pt>
                <c:pt idx="3148">
                  <c:v>554</c:v>
                </c:pt>
                <c:pt idx="3149">
                  <c:v>554</c:v>
                </c:pt>
                <c:pt idx="3150">
                  <c:v>554</c:v>
                </c:pt>
                <c:pt idx="3151">
                  <c:v>554</c:v>
                </c:pt>
                <c:pt idx="3152">
                  <c:v>554</c:v>
                </c:pt>
                <c:pt idx="3153">
                  <c:v>555</c:v>
                </c:pt>
                <c:pt idx="3154">
                  <c:v>556</c:v>
                </c:pt>
                <c:pt idx="3155">
                  <c:v>557</c:v>
                </c:pt>
                <c:pt idx="3156">
                  <c:v>557</c:v>
                </c:pt>
                <c:pt idx="3157">
                  <c:v>557</c:v>
                </c:pt>
                <c:pt idx="3158">
                  <c:v>557</c:v>
                </c:pt>
                <c:pt idx="3159">
                  <c:v>557</c:v>
                </c:pt>
                <c:pt idx="3160">
                  <c:v>558</c:v>
                </c:pt>
                <c:pt idx="3161">
                  <c:v>558</c:v>
                </c:pt>
                <c:pt idx="3162">
                  <c:v>558</c:v>
                </c:pt>
                <c:pt idx="3163">
                  <c:v>559</c:v>
                </c:pt>
                <c:pt idx="3164">
                  <c:v>559</c:v>
                </c:pt>
                <c:pt idx="3165">
                  <c:v>559</c:v>
                </c:pt>
                <c:pt idx="3166">
                  <c:v>560</c:v>
                </c:pt>
                <c:pt idx="3167">
                  <c:v>560</c:v>
                </c:pt>
                <c:pt idx="3168">
                  <c:v>560</c:v>
                </c:pt>
                <c:pt idx="3169">
                  <c:v>560</c:v>
                </c:pt>
                <c:pt idx="3170">
                  <c:v>560</c:v>
                </c:pt>
                <c:pt idx="3171">
                  <c:v>560</c:v>
                </c:pt>
                <c:pt idx="3172">
                  <c:v>560</c:v>
                </c:pt>
                <c:pt idx="3173">
                  <c:v>560</c:v>
                </c:pt>
                <c:pt idx="3174">
                  <c:v>560</c:v>
                </c:pt>
                <c:pt idx="3175">
                  <c:v>560</c:v>
                </c:pt>
                <c:pt idx="3176">
                  <c:v>560</c:v>
                </c:pt>
                <c:pt idx="3177">
                  <c:v>560</c:v>
                </c:pt>
                <c:pt idx="3178">
                  <c:v>561</c:v>
                </c:pt>
                <c:pt idx="3179">
                  <c:v>561</c:v>
                </c:pt>
                <c:pt idx="3180">
                  <c:v>561</c:v>
                </c:pt>
                <c:pt idx="3181">
                  <c:v>561</c:v>
                </c:pt>
                <c:pt idx="3182">
                  <c:v>561</c:v>
                </c:pt>
                <c:pt idx="3183">
                  <c:v>562</c:v>
                </c:pt>
                <c:pt idx="3184">
                  <c:v>563</c:v>
                </c:pt>
                <c:pt idx="3185">
                  <c:v>564</c:v>
                </c:pt>
                <c:pt idx="3186">
                  <c:v>565</c:v>
                </c:pt>
                <c:pt idx="3187">
                  <c:v>566</c:v>
                </c:pt>
                <c:pt idx="3188">
                  <c:v>566</c:v>
                </c:pt>
                <c:pt idx="3189">
                  <c:v>566</c:v>
                </c:pt>
                <c:pt idx="3190">
                  <c:v>566</c:v>
                </c:pt>
                <c:pt idx="3191">
                  <c:v>566</c:v>
                </c:pt>
                <c:pt idx="3192">
                  <c:v>566</c:v>
                </c:pt>
                <c:pt idx="3193">
                  <c:v>566</c:v>
                </c:pt>
                <c:pt idx="3194">
                  <c:v>566</c:v>
                </c:pt>
                <c:pt idx="3195">
                  <c:v>566</c:v>
                </c:pt>
                <c:pt idx="3196">
                  <c:v>566</c:v>
                </c:pt>
                <c:pt idx="3197">
                  <c:v>566</c:v>
                </c:pt>
                <c:pt idx="3198">
                  <c:v>566</c:v>
                </c:pt>
                <c:pt idx="3199">
                  <c:v>566</c:v>
                </c:pt>
                <c:pt idx="3200">
                  <c:v>566</c:v>
                </c:pt>
                <c:pt idx="3201">
                  <c:v>566</c:v>
                </c:pt>
                <c:pt idx="3202">
                  <c:v>567</c:v>
                </c:pt>
                <c:pt idx="3203">
                  <c:v>568</c:v>
                </c:pt>
                <c:pt idx="3204">
                  <c:v>568</c:v>
                </c:pt>
                <c:pt idx="3205">
                  <c:v>568</c:v>
                </c:pt>
                <c:pt idx="3206">
                  <c:v>568</c:v>
                </c:pt>
                <c:pt idx="3207">
                  <c:v>568</c:v>
                </c:pt>
                <c:pt idx="3208">
                  <c:v>568</c:v>
                </c:pt>
                <c:pt idx="3209">
                  <c:v>568</c:v>
                </c:pt>
                <c:pt idx="3210">
                  <c:v>568</c:v>
                </c:pt>
                <c:pt idx="3211">
                  <c:v>568</c:v>
                </c:pt>
                <c:pt idx="3212">
                  <c:v>568</c:v>
                </c:pt>
                <c:pt idx="3213">
                  <c:v>568</c:v>
                </c:pt>
                <c:pt idx="3214">
                  <c:v>568</c:v>
                </c:pt>
                <c:pt idx="3215">
                  <c:v>568</c:v>
                </c:pt>
                <c:pt idx="3216">
                  <c:v>568</c:v>
                </c:pt>
                <c:pt idx="3217">
                  <c:v>568</c:v>
                </c:pt>
                <c:pt idx="3218">
                  <c:v>568</c:v>
                </c:pt>
                <c:pt idx="3219">
                  <c:v>568</c:v>
                </c:pt>
                <c:pt idx="3220">
                  <c:v>568</c:v>
                </c:pt>
                <c:pt idx="3221">
                  <c:v>568</c:v>
                </c:pt>
                <c:pt idx="3222">
                  <c:v>568</c:v>
                </c:pt>
                <c:pt idx="3223">
                  <c:v>568</c:v>
                </c:pt>
                <c:pt idx="3224">
                  <c:v>569</c:v>
                </c:pt>
                <c:pt idx="3225">
                  <c:v>570</c:v>
                </c:pt>
                <c:pt idx="3226">
                  <c:v>570</c:v>
                </c:pt>
                <c:pt idx="3227">
                  <c:v>571</c:v>
                </c:pt>
                <c:pt idx="3228">
                  <c:v>572</c:v>
                </c:pt>
                <c:pt idx="3229">
                  <c:v>572</c:v>
                </c:pt>
                <c:pt idx="3230">
                  <c:v>573</c:v>
                </c:pt>
                <c:pt idx="3231">
                  <c:v>573</c:v>
                </c:pt>
                <c:pt idx="3232">
                  <c:v>573</c:v>
                </c:pt>
                <c:pt idx="3233">
                  <c:v>573</c:v>
                </c:pt>
                <c:pt idx="3234">
                  <c:v>574</c:v>
                </c:pt>
                <c:pt idx="3235">
                  <c:v>574</c:v>
                </c:pt>
                <c:pt idx="3236">
                  <c:v>574</c:v>
                </c:pt>
                <c:pt idx="3237">
                  <c:v>574</c:v>
                </c:pt>
                <c:pt idx="3238">
                  <c:v>574</c:v>
                </c:pt>
                <c:pt idx="3239">
                  <c:v>574</c:v>
                </c:pt>
                <c:pt idx="3240">
                  <c:v>574</c:v>
                </c:pt>
                <c:pt idx="3241">
                  <c:v>574</c:v>
                </c:pt>
                <c:pt idx="3242">
                  <c:v>574</c:v>
                </c:pt>
                <c:pt idx="3243">
                  <c:v>575</c:v>
                </c:pt>
                <c:pt idx="3244">
                  <c:v>575</c:v>
                </c:pt>
                <c:pt idx="3245">
                  <c:v>576</c:v>
                </c:pt>
                <c:pt idx="3246">
                  <c:v>577</c:v>
                </c:pt>
                <c:pt idx="3247">
                  <c:v>577</c:v>
                </c:pt>
                <c:pt idx="3248">
                  <c:v>577</c:v>
                </c:pt>
                <c:pt idx="3249">
                  <c:v>578</c:v>
                </c:pt>
                <c:pt idx="3250">
                  <c:v>578</c:v>
                </c:pt>
                <c:pt idx="3251">
                  <c:v>578</c:v>
                </c:pt>
                <c:pt idx="3252">
                  <c:v>578</c:v>
                </c:pt>
                <c:pt idx="3253">
                  <c:v>578</c:v>
                </c:pt>
                <c:pt idx="3254">
                  <c:v>578</c:v>
                </c:pt>
                <c:pt idx="3255">
                  <c:v>578</c:v>
                </c:pt>
                <c:pt idx="3256">
                  <c:v>578</c:v>
                </c:pt>
                <c:pt idx="3257">
                  <c:v>578</c:v>
                </c:pt>
                <c:pt idx="3258">
                  <c:v>578</c:v>
                </c:pt>
                <c:pt idx="3259">
                  <c:v>578</c:v>
                </c:pt>
                <c:pt idx="3260">
                  <c:v>578</c:v>
                </c:pt>
                <c:pt idx="3261">
                  <c:v>578</c:v>
                </c:pt>
                <c:pt idx="3262">
                  <c:v>578</c:v>
                </c:pt>
                <c:pt idx="3263">
                  <c:v>578</c:v>
                </c:pt>
                <c:pt idx="3264">
                  <c:v>578</c:v>
                </c:pt>
                <c:pt idx="3265">
                  <c:v>578</c:v>
                </c:pt>
                <c:pt idx="3266">
                  <c:v>579</c:v>
                </c:pt>
                <c:pt idx="3267">
                  <c:v>580</c:v>
                </c:pt>
                <c:pt idx="3268">
                  <c:v>580</c:v>
                </c:pt>
                <c:pt idx="3269">
                  <c:v>580</c:v>
                </c:pt>
                <c:pt idx="3270">
                  <c:v>580</c:v>
                </c:pt>
                <c:pt idx="3271">
                  <c:v>580</c:v>
                </c:pt>
                <c:pt idx="3272">
                  <c:v>580</c:v>
                </c:pt>
                <c:pt idx="3273">
                  <c:v>580</c:v>
                </c:pt>
                <c:pt idx="3274">
                  <c:v>580</c:v>
                </c:pt>
                <c:pt idx="3275">
                  <c:v>580</c:v>
                </c:pt>
                <c:pt idx="3276">
                  <c:v>580</c:v>
                </c:pt>
                <c:pt idx="3277">
                  <c:v>580</c:v>
                </c:pt>
                <c:pt idx="3278">
                  <c:v>580</c:v>
                </c:pt>
                <c:pt idx="3279">
                  <c:v>580</c:v>
                </c:pt>
                <c:pt idx="3280">
                  <c:v>581</c:v>
                </c:pt>
                <c:pt idx="3281">
                  <c:v>581</c:v>
                </c:pt>
                <c:pt idx="3282">
                  <c:v>581</c:v>
                </c:pt>
                <c:pt idx="3283">
                  <c:v>581</c:v>
                </c:pt>
                <c:pt idx="3284">
                  <c:v>581</c:v>
                </c:pt>
                <c:pt idx="3285">
                  <c:v>581</c:v>
                </c:pt>
                <c:pt idx="3286">
                  <c:v>581</c:v>
                </c:pt>
                <c:pt idx="3287">
                  <c:v>581</c:v>
                </c:pt>
                <c:pt idx="3288">
                  <c:v>581</c:v>
                </c:pt>
                <c:pt idx="3289">
                  <c:v>582</c:v>
                </c:pt>
                <c:pt idx="3290">
                  <c:v>582</c:v>
                </c:pt>
                <c:pt idx="3291">
                  <c:v>582</c:v>
                </c:pt>
                <c:pt idx="3292">
                  <c:v>582</c:v>
                </c:pt>
                <c:pt idx="3293">
                  <c:v>582</c:v>
                </c:pt>
                <c:pt idx="3294">
                  <c:v>582</c:v>
                </c:pt>
                <c:pt idx="3295">
                  <c:v>583</c:v>
                </c:pt>
                <c:pt idx="3296">
                  <c:v>584</c:v>
                </c:pt>
                <c:pt idx="3297">
                  <c:v>584</c:v>
                </c:pt>
                <c:pt idx="3298">
                  <c:v>584</c:v>
                </c:pt>
                <c:pt idx="3299">
                  <c:v>584</c:v>
                </c:pt>
                <c:pt idx="3300">
                  <c:v>585</c:v>
                </c:pt>
                <c:pt idx="3301">
                  <c:v>585</c:v>
                </c:pt>
                <c:pt idx="3302">
                  <c:v>586</c:v>
                </c:pt>
                <c:pt idx="3303">
                  <c:v>586</c:v>
                </c:pt>
                <c:pt idx="3304">
                  <c:v>586</c:v>
                </c:pt>
                <c:pt idx="3305">
                  <c:v>586</c:v>
                </c:pt>
                <c:pt idx="3306">
                  <c:v>586</c:v>
                </c:pt>
                <c:pt idx="3307">
                  <c:v>586</c:v>
                </c:pt>
                <c:pt idx="3308">
                  <c:v>586</c:v>
                </c:pt>
                <c:pt idx="3309">
                  <c:v>586</c:v>
                </c:pt>
                <c:pt idx="3310">
                  <c:v>586</c:v>
                </c:pt>
                <c:pt idx="3311">
                  <c:v>586</c:v>
                </c:pt>
                <c:pt idx="3312">
                  <c:v>586</c:v>
                </c:pt>
                <c:pt idx="3313">
                  <c:v>586</c:v>
                </c:pt>
                <c:pt idx="3314">
                  <c:v>586</c:v>
                </c:pt>
                <c:pt idx="3315">
                  <c:v>586</c:v>
                </c:pt>
                <c:pt idx="3316">
                  <c:v>586</c:v>
                </c:pt>
                <c:pt idx="3317">
                  <c:v>586</c:v>
                </c:pt>
                <c:pt idx="3318">
                  <c:v>586</c:v>
                </c:pt>
                <c:pt idx="3319">
                  <c:v>587</c:v>
                </c:pt>
                <c:pt idx="3320">
                  <c:v>588</c:v>
                </c:pt>
                <c:pt idx="3321">
                  <c:v>588</c:v>
                </c:pt>
                <c:pt idx="3322">
                  <c:v>588</c:v>
                </c:pt>
                <c:pt idx="3323">
                  <c:v>588</c:v>
                </c:pt>
                <c:pt idx="3324">
                  <c:v>588</c:v>
                </c:pt>
                <c:pt idx="3325">
                  <c:v>588</c:v>
                </c:pt>
                <c:pt idx="3326">
                  <c:v>588</c:v>
                </c:pt>
                <c:pt idx="3327">
                  <c:v>588</c:v>
                </c:pt>
                <c:pt idx="3328">
                  <c:v>588</c:v>
                </c:pt>
                <c:pt idx="3329">
                  <c:v>588</c:v>
                </c:pt>
                <c:pt idx="3330">
                  <c:v>588</c:v>
                </c:pt>
                <c:pt idx="3331">
                  <c:v>588</c:v>
                </c:pt>
                <c:pt idx="3332">
                  <c:v>588</c:v>
                </c:pt>
                <c:pt idx="3333">
                  <c:v>589</c:v>
                </c:pt>
                <c:pt idx="3334">
                  <c:v>589</c:v>
                </c:pt>
                <c:pt idx="3335">
                  <c:v>589</c:v>
                </c:pt>
                <c:pt idx="3336">
                  <c:v>589</c:v>
                </c:pt>
                <c:pt idx="3337">
                  <c:v>589</c:v>
                </c:pt>
                <c:pt idx="3338">
                  <c:v>589</c:v>
                </c:pt>
                <c:pt idx="3339">
                  <c:v>589</c:v>
                </c:pt>
                <c:pt idx="3340">
                  <c:v>589</c:v>
                </c:pt>
                <c:pt idx="3341">
                  <c:v>589</c:v>
                </c:pt>
                <c:pt idx="3342">
                  <c:v>589</c:v>
                </c:pt>
                <c:pt idx="3343">
                  <c:v>589</c:v>
                </c:pt>
                <c:pt idx="3344">
                  <c:v>589</c:v>
                </c:pt>
                <c:pt idx="3345">
                  <c:v>589</c:v>
                </c:pt>
                <c:pt idx="3346">
                  <c:v>589</c:v>
                </c:pt>
                <c:pt idx="3347">
                  <c:v>589</c:v>
                </c:pt>
                <c:pt idx="3348">
                  <c:v>589</c:v>
                </c:pt>
                <c:pt idx="3349">
                  <c:v>589</c:v>
                </c:pt>
                <c:pt idx="3350">
                  <c:v>589</c:v>
                </c:pt>
                <c:pt idx="3351">
                  <c:v>589</c:v>
                </c:pt>
                <c:pt idx="3352">
                  <c:v>589</c:v>
                </c:pt>
                <c:pt idx="3353">
                  <c:v>589</c:v>
                </c:pt>
                <c:pt idx="3354">
                  <c:v>589</c:v>
                </c:pt>
                <c:pt idx="3355">
                  <c:v>589</c:v>
                </c:pt>
                <c:pt idx="3356">
                  <c:v>589</c:v>
                </c:pt>
                <c:pt idx="3357">
                  <c:v>589</c:v>
                </c:pt>
                <c:pt idx="3358">
                  <c:v>589</c:v>
                </c:pt>
                <c:pt idx="3359">
                  <c:v>589</c:v>
                </c:pt>
                <c:pt idx="3360">
                  <c:v>589</c:v>
                </c:pt>
                <c:pt idx="3361">
                  <c:v>589</c:v>
                </c:pt>
                <c:pt idx="3362">
                  <c:v>589</c:v>
                </c:pt>
                <c:pt idx="3363">
                  <c:v>589</c:v>
                </c:pt>
                <c:pt idx="3364">
                  <c:v>589</c:v>
                </c:pt>
                <c:pt idx="3365">
                  <c:v>589</c:v>
                </c:pt>
                <c:pt idx="3366">
                  <c:v>590</c:v>
                </c:pt>
                <c:pt idx="3367">
                  <c:v>590</c:v>
                </c:pt>
                <c:pt idx="3368">
                  <c:v>590</c:v>
                </c:pt>
                <c:pt idx="3369">
                  <c:v>590</c:v>
                </c:pt>
                <c:pt idx="3370">
                  <c:v>590</c:v>
                </c:pt>
                <c:pt idx="3371">
                  <c:v>590</c:v>
                </c:pt>
                <c:pt idx="3372">
                  <c:v>590</c:v>
                </c:pt>
                <c:pt idx="3373">
                  <c:v>590</c:v>
                </c:pt>
                <c:pt idx="3374">
                  <c:v>590</c:v>
                </c:pt>
                <c:pt idx="3375">
                  <c:v>590</c:v>
                </c:pt>
                <c:pt idx="3376">
                  <c:v>590</c:v>
                </c:pt>
                <c:pt idx="3377">
                  <c:v>590</c:v>
                </c:pt>
                <c:pt idx="3378">
                  <c:v>591</c:v>
                </c:pt>
                <c:pt idx="3379">
                  <c:v>591</c:v>
                </c:pt>
                <c:pt idx="3380">
                  <c:v>592</c:v>
                </c:pt>
                <c:pt idx="3381">
                  <c:v>592</c:v>
                </c:pt>
                <c:pt idx="3382">
                  <c:v>592</c:v>
                </c:pt>
                <c:pt idx="3383">
                  <c:v>592</c:v>
                </c:pt>
                <c:pt idx="3384">
                  <c:v>592</c:v>
                </c:pt>
                <c:pt idx="3385">
                  <c:v>592</c:v>
                </c:pt>
                <c:pt idx="3386">
                  <c:v>592</c:v>
                </c:pt>
                <c:pt idx="3387">
                  <c:v>592</c:v>
                </c:pt>
                <c:pt idx="3388">
                  <c:v>592</c:v>
                </c:pt>
                <c:pt idx="3389">
                  <c:v>592</c:v>
                </c:pt>
                <c:pt idx="3390">
                  <c:v>592</c:v>
                </c:pt>
                <c:pt idx="3391">
                  <c:v>592</c:v>
                </c:pt>
                <c:pt idx="3392">
                  <c:v>592</c:v>
                </c:pt>
                <c:pt idx="3393">
                  <c:v>592</c:v>
                </c:pt>
                <c:pt idx="3394">
                  <c:v>592</c:v>
                </c:pt>
                <c:pt idx="3395">
                  <c:v>592</c:v>
                </c:pt>
                <c:pt idx="3396">
                  <c:v>592</c:v>
                </c:pt>
                <c:pt idx="3397">
                  <c:v>592</c:v>
                </c:pt>
                <c:pt idx="3398">
                  <c:v>592</c:v>
                </c:pt>
                <c:pt idx="3399">
                  <c:v>592</c:v>
                </c:pt>
                <c:pt idx="3400">
                  <c:v>592</c:v>
                </c:pt>
                <c:pt idx="3401">
                  <c:v>592</c:v>
                </c:pt>
                <c:pt idx="3402">
                  <c:v>592</c:v>
                </c:pt>
                <c:pt idx="3403">
                  <c:v>592</c:v>
                </c:pt>
                <c:pt idx="3404">
                  <c:v>592</c:v>
                </c:pt>
                <c:pt idx="3405">
                  <c:v>592</c:v>
                </c:pt>
                <c:pt idx="3406">
                  <c:v>592</c:v>
                </c:pt>
                <c:pt idx="3407">
                  <c:v>592</c:v>
                </c:pt>
                <c:pt idx="3408">
                  <c:v>592</c:v>
                </c:pt>
                <c:pt idx="3409">
                  <c:v>592</c:v>
                </c:pt>
                <c:pt idx="3410">
                  <c:v>592</c:v>
                </c:pt>
                <c:pt idx="3411">
                  <c:v>592</c:v>
                </c:pt>
                <c:pt idx="3412">
                  <c:v>592</c:v>
                </c:pt>
                <c:pt idx="3413">
                  <c:v>592</c:v>
                </c:pt>
                <c:pt idx="3414">
                  <c:v>592</c:v>
                </c:pt>
                <c:pt idx="3415">
                  <c:v>592</c:v>
                </c:pt>
                <c:pt idx="3416">
                  <c:v>592</c:v>
                </c:pt>
                <c:pt idx="3417">
                  <c:v>592</c:v>
                </c:pt>
                <c:pt idx="3418">
                  <c:v>593</c:v>
                </c:pt>
                <c:pt idx="3419">
                  <c:v>594</c:v>
                </c:pt>
                <c:pt idx="3420">
                  <c:v>594</c:v>
                </c:pt>
                <c:pt idx="3421">
                  <c:v>594</c:v>
                </c:pt>
                <c:pt idx="3422">
                  <c:v>594</c:v>
                </c:pt>
                <c:pt idx="3423">
                  <c:v>594</c:v>
                </c:pt>
                <c:pt idx="3424">
                  <c:v>595</c:v>
                </c:pt>
                <c:pt idx="3425">
                  <c:v>595</c:v>
                </c:pt>
                <c:pt idx="3426">
                  <c:v>595</c:v>
                </c:pt>
                <c:pt idx="3427">
                  <c:v>595</c:v>
                </c:pt>
                <c:pt idx="3428">
                  <c:v>595</c:v>
                </c:pt>
                <c:pt idx="3429">
                  <c:v>595</c:v>
                </c:pt>
                <c:pt idx="3430">
                  <c:v>595</c:v>
                </c:pt>
                <c:pt idx="3431">
                  <c:v>595</c:v>
                </c:pt>
                <c:pt idx="3432">
                  <c:v>596</c:v>
                </c:pt>
                <c:pt idx="3433">
                  <c:v>596</c:v>
                </c:pt>
                <c:pt idx="3434">
                  <c:v>597</c:v>
                </c:pt>
                <c:pt idx="3435">
                  <c:v>597</c:v>
                </c:pt>
                <c:pt idx="3436">
                  <c:v>597</c:v>
                </c:pt>
                <c:pt idx="3437">
                  <c:v>597</c:v>
                </c:pt>
                <c:pt idx="3438">
                  <c:v>597</c:v>
                </c:pt>
                <c:pt idx="3439">
                  <c:v>597</c:v>
                </c:pt>
                <c:pt idx="3440">
                  <c:v>597</c:v>
                </c:pt>
                <c:pt idx="3441">
                  <c:v>597</c:v>
                </c:pt>
                <c:pt idx="3442">
                  <c:v>597</c:v>
                </c:pt>
                <c:pt idx="3443">
                  <c:v>597</c:v>
                </c:pt>
                <c:pt idx="3444">
                  <c:v>597</c:v>
                </c:pt>
                <c:pt idx="3445">
                  <c:v>597</c:v>
                </c:pt>
                <c:pt idx="3446">
                  <c:v>597</c:v>
                </c:pt>
                <c:pt idx="3447">
                  <c:v>597</c:v>
                </c:pt>
                <c:pt idx="3448">
                  <c:v>597</c:v>
                </c:pt>
                <c:pt idx="3449">
                  <c:v>597</c:v>
                </c:pt>
                <c:pt idx="3450">
                  <c:v>597</c:v>
                </c:pt>
                <c:pt idx="3451">
                  <c:v>597</c:v>
                </c:pt>
                <c:pt idx="3452">
                  <c:v>597</c:v>
                </c:pt>
                <c:pt idx="3453">
                  <c:v>597</c:v>
                </c:pt>
                <c:pt idx="3454">
                  <c:v>597</c:v>
                </c:pt>
                <c:pt idx="3455">
                  <c:v>597</c:v>
                </c:pt>
                <c:pt idx="3456">
                  <c:v>597</c:v>
                </c:pt>
                <c:pt idx="3457">
                  <c:v>597</c:v>
                </c:pt>
                <c:pt idx="3458">
                  <c:v>597</c:v>
                </c:pt>
                <c:pt idx="3459">
                  <c:v>597</c:v>
                </c:pt>
                <c:pt idx="3460">
                  <c:v>598</c:v>
                </c:pt>
                <c:pt idx="3461">
                  <c:v>598</c:v>
                </c:pt>
                <c:pt idx="3462">
                  <c:v>598</c:v>
                </c:pt>
                <c:pt idx="3463">
                  <c:v>598</c:v>
                </c:pt>
                <c:pt idx="3464">
                  <c:v>598</c:v>
                </c:pt>
                <c:pt idx="3465">
                  <c:v>598</c:v>
                </c:pt>
                <c:pt idx="3466">
                  <c:v>598</c:v>
                </c:pt>
                <c:pt idx="3467">
                  <c:v>598</c:v>
                </c:pt>
                <c:pt idx="3468">
                  <c:v>598</c:v>
                </c:pt>
                <c:pt idx="3469">
                  <c:v>598</c:v>
                </c:pt>
                <c:pt idx="3470">
                  <c:v>598</c:v>
                </c:pt>
                <c:pt idx="3471">
                  <c:v>598</c:v>
                </c:pt>
                <c:pt idx="3472">
                  <c:v>598</c:v>
                </c:pt>
                <c:pt idx="3473">
                  <c:v>599</c:v>
                </c:pt>
                <c:pt idx="3474">
                  <c:v>599</c:v>
                </c:pt>
                <c:pt idx="3475">
                  <c:v>599</c:v>
                </c:pt>
                <c:pt idx="3476">
                  <c:v>600</c:v>
                </c:pt>
                <c:pt idx="3477">
                  <c:v>600</c:v>
                </c:pt>
                <c:pt idx="3478">
                  <c:v>600</c:v>
                </c:pt>
                <c:pt idx="3479">
                  <c:v>600</c:v>
                </c:pt>
                <c:pt idx="3480">
                  <c:v>600</c:v>
                </c:pt>
                <c:pt idx="3481">
                  <c:v>600</c:v>
                </c:pt>
                <c:pt idx="3482">
                  <c:v>600</c:v>
                </c:pt>
                <c:pt idx="3483">
                  <c:v>600</c:v>
                </c:pt>
                <c:pt idx="3484">
                  <c:v>600</c:v>
                </c:pt>
                <c:pt idx="3485">
                  <c:v>600</c:v>
                </c:pt>
                <c:pt idx="3486">
                  <c:v>600</c:v>
                </c:pt>
                <c:pt idx="3487">
                  <c:v>600</c:v>
                </c:pt>
                <c:pt idx="3488">
                  <c:v>600</c:v>
                </c:pt>
                <c:pt idx="3489">
                  <c:v>600</c:v>
                </c:pt>
                <c:pt idx="3490">
                  <c:v>600</c:v>
                </c:pt>
                <c:pt idx="3491">
                  <c:v>600</c:v>
                </c:pt>
                <c:pt idx="3492">
                  <c:v>600</c:v>
                </c:pt>
                <c:pt idx="3493">
                  <c:v>600</c:v>
                </c:pt>
                <c:pt idx="3494">
                  <c:v>600</c:v>
                </c:pt>
                <c:pt idx="3495">
                  <c:v>600</c:v>
                </c:pt>
                <c:pt idx="3496">
                  <c:v>600</c:v>
                </c:pt>
                <c:pt idx="3497">
                  <c:v>600</c:v>
                </c:pt>
                <c:pt idx="3498">
                  <c:v>600</c:v>
                </c:pt>
                <c:pt idx="3499">
                  <c:v>600</c:v>
                </c:pt>
                <c:pt idx="3500">
                  <c:v>600</c:v>
                </c:pt>
                <c:pt idx="3501">
                  <c:v>600</c:v>
                </c:pt>
                <c:pt idx="3502">
                  <c:v>600</c:v>
                </c:pt>
                <c:pt idx="3503">
                  <c:v>600</c:v>
                </c:pt>
                <c:pt idx="3504">
                  <c:v>600</c:v>
                </c:pt>
                <c:pt idx="3505">
                  <c:v>600</c:v>
                </c:pt>
                <c:pt idx="3506">
                  <c:v>600</c:v>
                </c:pt>
                <c:pt idx="3507">
                  <c:v>600</c:v>
                </c:pt>
                <c:pt idx="3508">
                  <c:v>600</c:v>
                </c:pt>
                <c:pt idx="3509">
                  <c:v>600</c:v>
                </c:pt>
                <c:pt idx="3510">
                  <c:v>600</c:v>
                </c:pt>
                <c:pt idx="3511">
                  <c:v>600</c:v>
                </c:pt>
                <c:pt idx="3512">
                  <c:v>600</c:v>
                </c:pt>
                <c:pt idx="3513">
                  <c:v>600</c:v>
                </c:pt>
                <c:pt idx="3514">
                  <c:v>600</c:v>
                </c:pt>
                <c:pt idx="3515">
                  <c:v>600</c:v>
                </c:pt>
                <c:pt idx="3516">
                  <c:v>601</c:v>
                </c:pt>
                <c:pt idx="3517">
                  <c:v>601</c:v>
                </c:pt>
                <c:pt idx="3518">
                  <c:v>601</c:v>
                </c:pt>
                <c:pt idx="3519">
                  <c:v>601</c:v>
                </c:pt>
                <c:pt idx="3520">
                  <c:v>601</c:v>
                </c:pt>
                <c:pt idx="3521">
                  <c:v>602</c:v>
                </c:pt>
                <c:pt idx="3522">
                  <c:v>602</c:v>
                </c:pt>
                <c:pt idx="3523">
                  <c:v>603</c:v>
                </c:pt>
                <c:pt idx="3524">
                  <c:v>604</c:v>
                </c:pt>
                <c:pt idx="3525">
                  <c:v>605</c:v>
                </c:pt>
                <c:pt idx="3526">
                  <c:v>605</c:v>
                </c:pt>
                <c:pt idx="3527">
                  <c:v>605</c:v>
                </c:pt>
                <c:pt idx="3528">
                  <c:v>605</c:v>
                </c:pt>
                <c:pt idx="3529">
                  <c:v>605</c:v>
                </c:pt>
                <c:pt idx="3530">
                  <c:v>605</c:v>
                </c:pt>
                <c:pt idx="3531">
                  <c:v>605</c:v>
                </c:pt>
                <c:pt idx="3532">
                  <c:v>605</c:v>
                </c:pt>
                <c:pt idx="3533">
                  <c:v>605</c:v>
                </c:pt>
                <c:pt idx="3534">
                  <c:v>605</c:v>
                </c:pt>
                <c:pt idx="3535">
                  <c:v>605</c:v>
                </c:pt>
                <c:pt idx="3536">
                  <c:v>605</c:v>
                </c:pt>
                <c:pt idx="3537">
                  <c:v>605</c:v>
                </c:pt>
                <c:pt idx="3538">
                  <c:v>605</c:v>
                </c:pt>
                <c:pt idx="3539">
                  <c:v>605</c:v>
                </c:pt>
                <c:pt idx="3540">
                  <c:v>605</c:v>
                </c:pt>
                <c:pt idx="3541">
                  <c:v>605</c:v>
                </c:pt>
                <c:pt idx="3542">
                  <c:v>606</c:v>
                </c:pt>
                <c:pt idx="3543">
                  <c:v>606</c:v>
                </c:pt>
                <c:pt idx="3544">
                  <c:v>606</c:v>
                </c:pt>
                <c:pt idx="3545">
                  <c:v>606</c:v>
                </c:pt>
                <c:pt idx="3546">
                  <c:v>606</c:v>
                </c:pt>
                <c:pt idx="3547">
                  <c:v>606</c:v>
                </c:pt>
                <c:pt idx="3548">
                  <c:v>606</c:v>
                </c:pt>
                <c:pt idx="3549">
                  <c:v>606</c:v>
                </c:pt>
                <c:pt idx="3550">
                  <c:v>606</c:v>
                </c:pt>
                <c:pt idx="3551">
                  <c:v>606</c:v>
                </c:pt>
                <c:pt idx="3552">
                  <c:v>606</c:v>
                </c:pt>
                <c:pt idx="3553">
                  <c:v>606</c:v>
                </c:pt>
                <c:pt idx="3554">
                  <c:v>607</c:v>
                </c:pt>
                <c:pt idx="3555">
                  <c:v>607</c:v>
                </c:pt>
                <c:pt idx="3556">
                  <c:v>607</c:v>
                </c:pt>
                <c:pt idx="3557">
                  <c:v>607</c:v>
                </c:pt>
                <c:pt idx="3558">
                  <c:v>607</c:v>
                </c:pt>
                <c:pt idx="3559">
                  <c:v>607</c:v>
                </c:pt>
                <c:pt idx="3560">
                  <c:v>607</c:v>
                </c:pt>
                <c:pt idx="3561">
                  <c:v>607</c:v>
                </c:pt>
                <c:pt idx="3562">
                  <c:v>607</c:v>
                </c:pt>
                <c:pt idx="3563">
                  <c:v>607</c:v>
                </c:pt>
                <c:pt idx="3564">
                  <c:v>608</c:v>
                </c:pt>
                <c:pt idx="3565">
                  <c:v>609</c:v>
                </c:pt>
                <c:pt idx="3566">
                  <c:v>609</c:v>
                </c:pt>
                <c:pt idx="3567">
                  <c:v>609</c:v>
                </c:pt>
                <c:pt idx="3568">
                  <c:v>609</c:v>
                </c:pt>
                <c:pt idx="3569">
                  <c:v>610</c:v>
                </c:pt>
                <c:pt idx="3570">
                  <c:v>610</c:v>
                </c:pt>
                <c:pt idx="3571">
                  <c:v>611</c:v>
                </c:pt>
                <c:pt idx="3572">
                  <c:v>612</c:v>
                </c:pt>
                <c:pt idx="3573">
                  <c:v>612</c:v>
                </c:pt>
                <c:pt idx="3574">
                  <c:v>612</c:v>
                </c:pt>
                <c:pt idx="3575">
                  <c:v>613</c:v>
                </c:pt>
                <c:pt idx="3576">
                  <c:v>614</c:v>
                </c:pt>
                <c:pt idx="3577">
                  <c:v>614</c:v>
                </c:pt>
                <c:pt idx="3578">
                  <c:v>614</c:v>
                </c:pt>
                <c:pt idx="3579">
                  <c:v>614</c:v>
                </c:pt>
                <c:pt idx="3580">
                  <c:v>614</c:v>
                </c:pt>
                <c:pt idx="3581">
                  <c:v>614</c:v>
                </c:pt>
                <c:pt idx="3582">
                  <c:v>614</c:v>
                </c:pt>
                <c:pt idx="3583">
                  <c:v>614</c:v>
                </c:pt>
                <c:pt idx="3584">
                  <c:v>614</c:v>
                </c:pt>
                <c:pt idx="3585">
                  <c:v>615</c:v>
                </c:pt>
                <c:pt idx="3586">
                  <c:v>615</c:v>
                </c:pt>
                <c:pt idx="3587">
                  <c:v>615</c:v>
                </c:pt>
                <c:pt idx="3588">
                  <c:v>615</c:v>
                </c:pt>
                <c:pt idx="3589">
                  <c:v>615</c:v>
                </c:pt>
                <c:pt idx="3590">
                  <c:v>615</c:v>
                </c:pt>
                <c:pt idx="3591">
                  <c:v>615</c:v>
                </c:pt>
                <c:pt idx="3592">
                  <c:v>615</c:v>
                </c:pt>
                <c:pt idx="3593">
                  <c:v>615</c:v>
                </c:pt>
                <c:pt idx="3594">
                  <c:v>615</c:v>
                </c:pt>
                <c:pt idx="3595">
                  <c:v>615</c:v>
                </c:pt>
                <c:pt idx="3596">
                  <c:v>615</c:v>
                </c:pt>
                <c:pt idx="3597">
                  <c:v>615</c:v>
                </c:pt>
                <c:pt idx="3598">
                  <c:v>616</c:v>
                </c:pt>
                <c:pt idx="3599">
                  <c:v>616</c:v>
                </c:pt>
                <c:pt idx="3600">
                  <c:v>616</c:v>
                </c:pt>
                <c:pt idx="3601">
                  <c:v>616</c:v>
                </c:pt>
                <c:pt idx="3602">
                  <c:v>616</c:v>
                </c:pt>
                <c:pt idx="3603">
                  <c:v>616</c:v>
                </c:pt>
                <c:pt idx="3604">
                  <c:v>616</c:v>
                </c:pt>
                <c:pt idx="3605">
                  <c:v>616</c:v>
                </c:pt>
                <c:pt idx="3606">
                  <c:v>616</c:v>
                </c:pt>
                <c:pt idx="3607">
                  <c:v>616</c:v>
                </c:pt>
                <c:pt idx="3608">
                  <c:v>616</c:v>
                </c:pt>
                <c:pt idx="3609">
                  <c:v>616</c:v>
                </c:pt>
                <c:pt idx="3610">
                  <c:v>616</c:v>
                </c:pt>
                <c:pt idx="3611">
                  <c:v>616</c:v>
                </c:pt>
                <c:pt idx="3612">
                  <c:v>616</c:v>
                </c:pt>
                <c:pt idx="3613">
                  <c:v>616</c:v>
                </c:pt>
                <c:pt idx="3614">
                  <c:v>616</c:v>
                </c:pt>
                <c:pt idx="3615">
                  <c:v>616</c:v>
                </c:pt>
                <c:pt idx="3616">
                  <c:v>616</c:v>
                </c:pt>
                <c:pt idx="3617">
                  <c:v>616</c:v>
                </c:pt>
                <c:pt idx="3618">
                  <c:v>616</c:v>
                </c:pt>
                <c:pt idx="3619">
                  <c:v>617</c:v>
                </c:pt>
                <c:pt idx="3620">
                  <c:v>617</c:v>
                </c:pt>
                <c:pt idx="3621">
                  <c:v>617</c:v>
                </c:pt>
                <c:pt idx="3622">
                  <c:v>617</c:v>
                </c:pt>
                <c:pt idx="3623">
                  <c:v>618</c:v>
                </c:pt>
                <c:pt idx="3624">
                  <c:v>618</c:v>
                </c:pt>
                <c:pt idx="3625">
                  <c:v>619</c:v>
                </c:pt>
                <c:pt idx="3626">
                  <c:v>620</c:v>
                </c:pt>
                <c:pt idx="3627">
                  <c:v>620</c:v>
                </c:pt>
                <c:pt idx="3628">
                  <c:v>621</c:v>
                </c:pt>
                <c:pt idx="3629">
                  <c:v>621</c:v>
                </c:pt>
                <c:pt idx="3630">
                  <c:v>621</c:v>
                </c:pt>
                <c:pt idx="3631">
                  <c:v>621</c:v>
                </c:pt>
                <c:pt idx="3632">
                  <c:v>621</c:v>
                </c:pt>
                <c:pt idx="3633">
                  <c:v>621</c:v>
                </c:pt>
                <c:pt idx="3634">
                  <c:v>621</c:v>
                </c:pt>
                <c:pt idx="3635">
                  <c:v>621</c:v>
                </c:pt>
                <c:pt idx="3636">
                  <c:v>621</c:v>
                </c:pt>
                <c:pt idx="3637">
                  <c:v>621</c:v>
                </c:pt>
                <c:pt idx="3638">
                  <c:v>621</c:v>
                </c:pt>
                <c:pt idx="3639">
                  <c:v>621</c:v>
                </c:pt>
                <c:pt idx="3640">
                  <c:v>621</c:v>
                </c:pt>
                <c:pt idx="3641">
                  <c:v>621</c:v>
                </c:pt>
                <c:pt idx="3642">
                  <c:v>621</c:v>
                </c:pt>
                <c:pt idx="3643">
                  <c:v>621</c:v>
                </c:pt>
                <c:pt idx="3644">
                  <c:v>621</c:v>
                </c:pt>
                <c:pt idx="3645">
                  <c:v>621</c:v>
                </c:pt>
                <c:pt idx="3646">
                  <c:v>621</c:v>
                </c:pt>
                <c:pt idx="3647">
                  <c:v>621</c:v>
                </c:pt>
                <c:pt idx="3648">
                  <c:v>621</c:v>
                </c:pt>
                <c:pt idx="3649">
                  <c:v>621</c:v>
                </c:pt>
                <c:pt idx="3650">
                  <c:v>621</c:v>
                </c:pt>
                <c:pt idx="3651">
                  <c:v>622</c:v>
                </c:pt>
                <c:pt idx="3652">
                  <c:v>622</c:v>
                </c:pt>
                <c:pt idx="3653">
                  <c:v>623</c:v>
                </c:pt>
                <c:pt idx="3654">
                  <c:v>624</c:v>
                </c:pt>
                <c:pt idx="3655">
                  <c:v>625</c:v>
                </c:pt>
                <c:pt idx="3656">
                  <c:v>625</c:v>
                </c:pt>
                <c:pt idx="3657">
                  <c:v>625</c:v>
                </c:pt>
                <c:pt idx="3658">
                  <c:v>625</c:v>
                </c:pt>
                <c:pt idx="3659">
                  <c:v>625</c:v>
                </c:pt>
                <c:pt idx="3660">
                  <c:v>625</c:v>
                </c:pt>
                <c:pt idx="3661">
                  <c:v>625</c:v>
                </c:pt>
                <c:pt idx="3662">
                  <c:v>625</c:v>
                </c:pt>
                <c:pt idx="3663">
                  <c:v>625</c:v>
                </c:pt>
                <c:pt idx="3664">
                  <c:v>625</c:v>
                </c:pt>
                <c:pt idx="3665">
                  <c:v>625</c:v>
                </c:pt>
                <c:pt idx="3666">
                  <c:v>625</c:v>
                </c:pt>
                <c:pt idx="3667">
                  <c:v>625</c:v>
                </c:pt>
                <c:pt idx="3668">
                  <c:v>625</c:v>
                </c:pt>
                <c:pt idx="3669">
                  <c:v>625</c:v>
                </c:pt>
                <c:pt idx="3670">
                  <c:v>625</c:v>
                </c:pt>
                <c:pt idx="3671">
                  <c:v>625</c:v>
                </c:pt>
                <c:pt idx="3672">
                  <c:v>625</c:v>
                </c:pt>
                <c:pt idx="3673">
                  <c:v>625</c:v>
                </c:pt>
                <c:pt idx="3674">
                  <c:v>625</c:v>
                </c:pt>
                <c:pt idx="3675">
                  <c:v>625</c:v>
                </c:pt>
                <c:pt idx="3676">
                  <c:v>625</c:v>
                </c:pt>
                <c:pt idx="3677">
                  <c:v>625</c:v>
                </c:pt>
                <c:pt idx="3678">
                  <c:v>625</c:v>
                </c:pt>
                <c:pt idx="3679">
                  <c:v>625</c:v>
                </c:pt>
                <c:pt idx="3680">
                  <c:v>625</c:v>
                </c:pt>
                <c:pt idx="3681">
                  <c:v>625</c:v>
                </c:pt>
                <c:pt idx="3682">
                  <c:v>625</c:v>
                </c:pt>
                <c:pt idx="3683">
                  <c:v>626</c:v>
                </c:pt>
                <c:pt idx="3684">
                  <c:v>627</c:v>
                </c:pt>
                <c:pt idx="3685">
                  <c:v>627</c:v>
                </c:pt>
                <c:pt idx="3686">
                  <c:v>627</c:v>
                </c:pt>
                <c:pt idx="3687">
                  <c:v>627</c:v>
                </c:pt>
                <c:pt idx="3688">
                  <c:v>627</c:v>
                </c:pt>
                <c:pt idx="3689">
                  <c:v>627</c:v>
                </c:pt>
                <c:pt idx="3690">
                  <c:v>627</c:v>
                </c:pt>
                <c:pt idx="3691">
                  <c:v>627</c:v>
                </c:pt>
                <c:pt idx="3692">
                  <c:v>627</c:v>
                </c:pt>
                <c:pt idx="3693">
                  <c:v>627</c:v>
                </c:pt>
                <c:pt idx="3694">
                  <c:v>628</c:v>
                </c:pt>
                <c:pt idx="3695">
                  <c:v>628</c:v>
                </c:pt>
                <c:pt idx="3696">
                  <c:v>628</c:v>
                </c:pt>
                <c:pt idx="3697">
                  <c:v>628</c:v>
                </c:pt>
                <c:pt idx="3698">
                  <c:v>628</c:v>
                </c:pt>
                <c:pt idx="3699">
                  <c:v>628</c:v>
                </c:pt>
                <c:pt idx="3700">
                  <c:v>628</c:v>
                </c:pt>
                <c:pt idx="3701">
                  <c:v>628</c:v>
                </c:pt>
                <c:pt idx="3702">
                  <c:v>628</c:v>
                </c:pt>
                <c:pt idx="3703">
                  <c:v>628</c:v>
                </c:pt>
                <c:pt idx="3704">
                  <c:v>628</c:v>
                </c:pt>
                <c:pt idx="3705">
                  <c:v>628</c:v>
                </c:pt>
                <c:pt idx="3706">
                  <c:v>628</c:v>
                </c:pt>
                <c:pt idx="3707">
                  <c:v>628</c:v>
                </c:pt>
                <c:pt idx="3708">
                  <c:v>629</c:v>
                </c:pt>
                <c:pt idx="3709">
                  <c:v>629</c:v>
                </c:pt>
                <c:pt idx="3710">
                  <c:v>629</c:v>
                </c:pt>
                <c:pt idx="3711">
                  <c:v>629</c:v>
                </c:pt>
                <c:pt idx="3712">
                  <c:v>629</c:v>
                </c:pt>
                <c:pt idx="3713">
                  <c:v>629</c:v>
                </c:pt>
                <c:pt idx="3714">
                  <c:v>630</c:v>
                </c:pt>
                <c:pt idx="3715">
                  <c:v>630</c:v>
                </c:pt>
                <c:pt idx="3716">
                  <c:v>630</c:v>
                </c:pt>
                <c:pt idx="3717">
                  <c:v>630</c:v>
                </c:pt>
                <c:pt idx="3718">
                  <c:v>630</c:v>
                </c:pt>
                <c:pt idx="3719">
                  <c:v>630</c:v>
                </c:pt>
                <c:pt idx="3720">
                  <c:v>630</c:v>
                </c:pt>
                <c:pt idx="3721">
                  <c:v>630</c:v>
                </c:pt>
                <c:pt idx="3722">
                  <c:v>630</c:v>
                </c:pt>
                <c:pt idx="3723">
                  <c:v>630</c:v>
                </c:pt>
                <c:pt idx="3724">
                  <c:v>630</c:v>
                </c:pt>
                <c:pt idx="3725">
                  <c:v>630</c:v>
                </c:pt>
                <c:pt idx="3726">
                  <c:v>630</c:v>
                </c:pt>
                <c:pt idx="3727">
                  <c:v>630</c:v>
                </c:pt>
                <c:pt idx="3728">
                  <c:v>631</c:v>
                </c:pt>
                <c:pt idx="3729">
                  <c:v>631</c:v>
                </c:pt>
                <c:pt idx="3730">
                  <c:v>631</c:v>
                </c:pt>
                <c:pt idx="3731">
                  <c:v>631</c:v>
                </c:pt>
                <c:pt idx="3732">
                  <c:v>632</c:v>
                </c:pt>
                <c:pt idx="3733">
                  <c:v>632</c:v>
                </c:pt>
                <c:pt idx="3734">
                  <c:v>633</c:v>
                </c:pt>
                <c:pt idx="3735">
                  <c:v>634</c:v>
                </c:pt>
                <c:pt idx="3736">
                  <c:v>635</c:v>
                </c:pt>
                <c:pt idx="3737">
                  <c:v>635</c:v>
                </c:pt>
                <c:pt idx="3738">
                  <c:v>636</c:v>
                </c:pt>
                <c:pt idx="3739">
                  <c:v>636</c:v>
                </c:pt>
                <c:pt idx="3740">
                  <c:v>636</c:v>
                </c:pt>
                <c:pt idx="3741">
                  <c:v>636</c:v>
                </c:pt>
                <c:pt idx="3742">
                  <c:v>636</c:v>
                </c:pt>
                <c:pt idx="3743">
                  <c:v>636</c:v>
                </c:pt>
                <c:pt idx="3744">
                  <c:v>636</c:v>
                </c:pt>
                <c:pt idx="3745">
                  <c:v>636</c:v>
                </c:pt>
                <c:pt idx="3746">
                  <c:v>636</c:v>
                </c:pt>
                <c:pt idx="3747">
                  <c:v>636</c:v>
                </c:pt>
                <c:pt idx="3748">
                  <c:v>636</c:v>
                </c:pt>
                <c:pt idx="3749">
                  <c:v>636</c:v>
                </c:pt>
                <c:pt idx="3750">
                  <c:v>636</c:v>
                </c:pt>
                <c:pt idx="3751">
                  <c:v>636</c:v>
                </c:pt>
                <c:pt idx="3752">
                  <c:v>636</c:v>
                </c:pt>
                <c:pt idx="3753">
                  <c:v>636</c:v>
                </c:pt>
                <c:pt idx="3754">
                  <c:v>636</c:v>
                </c:pt>
                <c:pt idx="3755">
                  <c:v>636</c:v>
                </c:pt>
                <c:pt idx="3756">
                  <c:v>636</c:v>
                </c:pt>
                <c:pt idx="3757">
                  <c:v>636</c:v>
                </c:pt>
                <c:pt idx="3758">
                  <c:v>636</c:v>
                </c:pt>
                <c:pt idx="3759">
                  <c:v>636</c:v>
                </c:pt>
                <c:pt idx="3760">
                  <c:v>637</c:v>
                </c:pt>
                <c:pt idx="3761">
                  <c:v>637</c:v>
                </c:pt>
                <c:pt idx="3762">
                  <c:v>637</c:v>
                </c:pt>
                <c:pt idx="3763">
                  <c:v>638</c:v>
                </c:pt>
                <c:pt idx="3764">
                  <c:v>639</c:v>
                </c:pt>
                <c:pt idx="3765">
                  <c:v>639</c:v>
                </c:pt>
                <c:pt idx="3766">
                  <c:v>640</c:v>
                </c:pt>
                <c:pt idx="3767">
                  <c:v>640</c:v>
                </c:pt>
                <c:pt idx="3768">
                  <c:v>640</c:v>
                </c:pt>
                <c:pt idx="3769">
                  <c:v>640</c:v>
                </c:pt>
                <c:pt idx="3770">
                  <c:v>640</c:v>
                </c:pt>
                <c:pt idx="3771">
                  <c:v>640</c:v>
                </c:pt>
                <c:pt idx="3772">
                  <c:v>640</c:v>
                </c:pt>
                <c:pt idx="3773">
                  <c:v>640</c:v>
                </c:pt>
                <c:pt idx="3774">
                  <c:v>640</c:v>
                </c:pt>
                <c:pt idx="3775">
                  <c:v>640</c:v>
                </c:pt>
                <c:pt idx="3776">
                  <c:v>640</c:v>
                </c:pt>
                <c:pt idx="3777">
                  <c:v>641</c:v>
                </c:pt>
                <c:pt idx="3778">
                  <c:v>641</c:v>
                </c:pt>
                <c:pt idx="3779">
                  <c:v>641</c:v>
                </c:pt>
                <c:pt idx="3780">
                  <c:v>641</c:v>
                </c:pt>
                <c:pt idx="3781">
                  <c:v>641</c:v>
                </c:pt>
                <c:pt idx="3782">
                  <c:v>641</c:v>
                </c:pt>
                <c:pt idx="3783">
                  <c:v>641</c:v>
                </c:pt>
                <c:pt idx="3784">
                  <c:v>641</c:v>
                </c:pt>
                <c:pt idx="3785">
                  <c:v>641</c:v>
                </c:pt>
                <c:pt idx="3786">
                  <c:v>641</c:v>
                </c:pt>
                <c:pt idx="3787">
                  <c:v>641</c:v>
                </c:pt>
                <c:pt idx="3788">
                  <c:v>641</c:v>
                </c:pt>
                <c:pt idx="3789">
                  <c:v>641</c:v>
                </c:pt>
                <c:pt idx="3790">
                  <c:v>641</c:v>
                </c:pt>
                <c:pt idx="3791">
                  <c:v>642</c:v>
                </c:pt>
                <c:pt idx="3792">
                  <c:v>642</c:v>
                </c:pt>
                <c:pt idx="3793">
                  <c:v>642</c:v>
                </c:pt>
                <c:pt idx="3794">
                  <c:v>643</c:v>
                </c:pt>
                <c:pt idx="3795">
                  <c:v>644</c:v>
                </c:pt>
                <c:pt idx="3796">
                  <c:v>644</c:v>
                </c:pt>
                <c:pt idx="3797">
                  <c:v>645</c:v>
                </c:pt>
                <c:pt idx="3798">
                  <c:v>645</c:v>
                </c:pt>
                <c:pt idx="3799">
                  <c:v>645</c:v>
                </c:pt>
                <c:pt idx="3800">
                  <c:v>646</c:v>
                </c:pt>
                <c:pt idx="3801">
                  <c:v>646</c:v>
                </c:pt>
                <c:pt idx="3802">
                  <c:v>646</c:v>
                </c:pt>
                <c:pt idx="3803">
                  <c:v>646</c:v>
                </c:pt>
                <c:pt idx="3804">
                  <c:v>646</c:v>
                </c:pt>
                <c:pt idx="3805">
                  <c:v>646</c:v>
                </c:pt>
                <c:pt idx="3806">
                  <c:v>646</c:v>
                </c:pt>
                <c:pt idx="3807">
                  <c:v>646</c:v>
                </c:pt>
                <c:pt idx="3808">
                  <c:v>646</c:v>
                </c:pt>
                <c:pt idx="3809">
                  <c:v>646</c:v>
                </c:pt>
                <c:pt idx="3810">
                  <c:v>647</c:v>
                </c:pt>
                <c:pt idx="3811">
                  <c:v>647</c:v>
                </c:pt>
                <c:pt idx="3812">
                  <c:v>647</c:v>
                </c:pt>
                <c:pt idx="3813">
                  <c:v>647</c:v>
                </c:pt>
                <c:pt idx="3814">
                  <c:v>647</c:v>
                </c:pt>
                <c:pt idx="3815">
                  <c:v>647</c:v>
                </c:pt>
                <c:pt idx="3816">
                  <c:v>647</c:v>
                </c:pt>
                <c:pt idx="3817">
                  <c:v>647</c:v>
                </c:pt>
                <c:pt idx="3818">
                  <c:v>648</c:v>
                </c:pt>
                <c:pt idx="3819">
                  <c:v>649</c:v>
                </c:pt>
                <c:pt idx="3820">
                  <c:v>649</c:v>
                </c:pt>
                <c:pt idx="3821">
                  <c:v>649</c:v>
                </c:pt>
                <c:pt idx="3822">
                  <c:v>649</c:v>
                </c:pt>
                <c:pt idx="3823">
                  <c:v>649</c:v>
                </c:pt>
                <c:pt idx="3824">
                  <c:v>649</c:v>
                </c:pt>
                <c:pt idx="3825">
                  <c:v>649</c:v>
                </c:pt>
                <c:pt idx="3826">
                  <c:v>649</c:v>
                </c:pt>
                <c:pt idx="3827">
                  <c:v>650</c:v>
                </c:pt>
                <c:pt idx="3828">
                  <c:v>650</c:v>
                </c:pt>
                <c:pt idx="3829">
                  <c:v>650</c:v>
                </c:pt>
                <c:pt idx="3830">
                  <c:v>650</c:v>
                </c:pt>
                <c:pt idx="3831">
                  <c:v>650</c:v>
                </c:pt>
                <c:pt idx="3832">
                  <c:v>650</c:v>
                </c:pt>
                <c:pt idx="3833">
                  <c:v>650</c:v>
                </c:pt>
                <c:pt idx="3834">
                  <c:v>650</c:v>
                </c:pt>
                <c:pt idx="3835">
                  <c:v>650</c:v>
                </c:pt>
                <c:pt idx="3836">
                  <c:v>650</c:v>
                </c:pt>
                <c:pt idx="3837">
                  <c:v>650</c:v>
                </c:pt>
                <c:pt idx="3838">
                  <c:v>650</c:v>
                </c:pt>
                <c:pt idx="3839">
                  <c:v>650</c:v>
                </c:pt>
                <c:pt idx="3840">
                  <c:v>650</c:v>
                </c:pt>
                <c:pt idx="3841">
                  <c:v>650</c:v>
                </c:pt>
                <c:pt idx="3842">
                  <c:v>650</c:v>
                </c:pt>
                <c:pt idx="3843">
                  <c:v>650</c:v>
                </c:pt>
                <c:pt idx="3844">
                  <c:v>650</c:v>
                </c:pt>
                <c:pt idx="3845">
                  <c:v>650</c:v>
                </c:pt>
                <c:pt idx="3846">
                  <c:v>650</c:v>
                </c:pt>
                <c:pt idx="3847">
                  <c:v>650</c:v>
                </c:pt>
                <c:pt idx="3848">
                  <c:v>650</c:v>
                </c:pt>
                <c:pt idx="3849">
                  <c:v>650</c:v>
                </c:pt>
                <c:pt idx="3850">
                  <c:v>650</c:v>
                </c:pt>
                <c:pt idx="3851">
                  <c:v>650</c:v>
                </c:pt>
                <c:pt idx="3852">
                  <c:v>650</c:v>
                </c:pt>
                <c:pt idx="3853">
                  <c:v>650</c:v>
                </c:pt>
                <c:pt idx="3854">
                  <c:v>650</c:v>
                </c:pt>
                <c:pt idx="3855">
                  <c:v>650</c:v>
                </c:pt>
                <c:pt idx="3856">
                  <c:v>650</c:v>
                </c:pt>
                <c:pt idx="3857">
                  <c:v>650</c:v>
                </c:pt>
                <c:pt idx="3858">
                  <c:v>650</c:v>
                </c:pt>
                <c:pt idx="3859">
                  <c:v>651</c:v>
                </c:pt>
                <c:pt idx="3860">
                  <c:v>651</c:v>
                </c:pt>
                <c:pt idx="3861">
                  <c:v>651</c:v>
                </c:pt>
                <c:pt idx="3862">
                  <c:v>651</c:v>
                </c:pt>
                <c:pt idx="3863">
                  <c:v>651</c:v>
                </c:pt>
                <c:pt idx="3864">
                  <c:v>651</c:v>
                </c:pt>
                <c:pt idx="3865">
                  <c:v>651</c:v>
                </c:pt>
                <c:pt idx="3866">
                  <c:v>651</c:v>
                </c:pt>
                <c:pt idx="3867">
                  <c:v>651</c:v>
                </c:pt>
                <c:pt idx="3868">
                  <c:v>651</c:v>
                </c:pt>
                <c:pt idx="3869">
                  <c:v>651</c:v>
                </c:pt>
                <c:pt idx="3870">
                  <c:v>651</c:v>
                </c:pt>
                <c:pt idx="3871">
                  <c:v>652</c:v>
                </c:pt>
                <c:pt idx="3872">
                  <c:v>653</c:v>
                </c:pt>
                <c:pt idx="3873">
                  <c:v>654</c:v>
                </c:pt>
                <c:pt idx="3874">
                  <c:v>654</c:v>
                </c:pt>
                <c:pt idx="3875">
                  <c:v>654</c:v>
                </c:pt>
                <c:pt idx="3876">
                  <c:v>654</c:v>
                </c:pt>
                <c:pt idx="3877">
                  <c:v>655</c:v>
                </c:pt>
                <c:pt idx="3878">
                  <c:v>656</c:v>
                </c:pt>
                <c:pt idx="3879">
                  <c:v>656</c:v>
                </c:pt>
                <c:pt idx="3880">
                  <c:v>656</c:v>
                </c:pt>
                <c:pt idx="3881">
                  <c:v>656</c:v>
                </c:pt>
                <c:pt idx="3882">
                  <c:v>656</c:v>
                </c:pt>
                <c:pt idx="3883">
                  <c:v>656</c:v>
                </c:pt>
                <c:pt idx="3884">
                  <c:v>656</c:v>
                </c:pt>
                <c:pt idx="3885">
                  <c:v>656</c:v>
                </c:pt>
                <c:pt idx="3886">
                  <c:v>656</c:v>
                </c:pt>
                <c:pt idx="3887">
                  <c:v>656</c:v>
                </c:pt>
                <c:pt idx="3888">
                  <c:v>656</c:v>
                </c:pt>
                <c:pt idx="3889">
                  <c:v>656</c:v>
                </c:pt>
                <c:pt idx="3890">
                  <c:v>656</c:v>
                </c:pt>
                <c:pt idx="3891">
                  <c:v>656</c:v>
                </c:pt>
                <c:pt idx="3892">
                  <c:v>656</c:v>
                </c:pt>
                <c:pt idx="3893">
                  <c:v>656</c:v>
                </c:pt>
                <c:pt idx="3894">
                  <c:v>656</c:v>
                </c:pt>
                <c:pt idx="3895">
                  <c:v>656</c:v>
                </c:pt>
                <c:pt idx="3896">
                  <c:v>656</c:v>
                </c:pt>
                <c:pt idx="3897">
                  <c:v>656</c:v>
                </c:pt>
                <c:pt idx="3898">
                  <c:v>656</c:v>
                </c:pt>
                <c:pt idx="3899">
                  <c:v>656</c:v>
                </c:pt>
                <c:pt idx="3900">
                  <c:v>656</c:v>
                </c:pt>
                <c:pt idx="3901">
                  <c:v>656</c:v>
                </c:pt>
                <c:pt idx="3902">
                  <c:v>656</c:v>
                </c:pt>
                <c:pt idx="3903">
                  <c:v>656</c:v>
                </c:pt>
                <c:pt idx="3904">
                  <c:v>656</c:v>
                </c:pt>
                <c:pt idx="3905">
                  <c:v>656</c:v>
                </c:pt>
                <c:pt idx="3906">
                  <c:v>656</c:v>
                </c:pt>
                <c:pt idx="3907">
                  <c:v>656</c:v>
                </c:pt>
                <c:pt idx="3908">
                  <c:v>656</c:v>
                </c:pt>
                <c:pt idx="3909">
                  <c:v>656</c:v>
                </c:pt>
                <c:pt idx="3910">
                  <c:v>656</c:v>
                </c:pt>
                <c:pt idx="3911">
                  <c:v>657</c:v>
                </c:pt>
                <c:pt idx="3912">
                  <c:v>657</c:v>
                </c:pt>
                <c:pt idx="3913">
                  <c:v>657</c:v>
                </c:pt>
                <c:pt idx="3914">
                  <c:v>657</c:v>
                </c:pt>
                <c:pt idx="3915">
                  <c:v>657</c:v>
                </c:pt>
                <c:pt idx="3916">
                  <c:v>658</c:v>
                </c:pt>
                <c:pt idx="3917">
                  <c:v>658</c:v>
                </c:pt>
                <c:pt idx="3918">
                  <c:v>658</c:v>
                </c:pt>
                <c:pt idx="3919">
                  <c:v>658</c:v>
                </c:pt>
                <c:pt idx="3920">
                  <c:v>658</c:v>
                </c:pt>
                <c:pt idx="3921">
                  <c:v>659</c:v>
                </c:pt>
                <c:pt idx="3922">
                  <c:v>660</c:v>
                </c:pt>
                <c:pt idx="3923">
                  <c:v>660</c:v>
                </c:pt>
                <c:pt idx="3924">
                  <c:v>660</c:v>
                </c:pt>
                <c:pt idx="3925">
                  <c:v>660</c:v>
                </c:pt>
                <c:pt idx="3926">
                  <c:v>661</c:v>
                </c:pt>
                <c:pt idx="3927">
                  <c:v>661</c:v>
                </c:pt>
                <c:pt idx="3928">
                  <c:v>661</c:v>
                </c:pt>
                <c:pt idx="3929">
                  <c:v>661</c:v>
                </c:pt>
                <c:pt idx="3930">
                  <c:v>662</c:v>
                </c:pt>
                <c:pt idx="3931">
                  <c:v>662</c:v>
                </c:pt>
                <c:pt idx="3932">
                  <c:v>663</c:v>
                </c:pt>
                <c:pt idx="3933">
                  <c:v>664</c:v>
                </c:pt>
                <c:pt idx="3934">
                  <c:v>665</c:v>
                </c:pt>
                <c:pt idx="3935">
                  <c:v>665</c:v>
                </c:pt>
                <c:pt idx="3936">
                  <c:v>666</c:v>
                </c:pt>
                <c:pt idx="3937">
                  <c:v>666</c:v>
                </c:pt>
                <c:pt idx="3938">
                  <c:v>666</c:v>
                </c:pt>
                <c:pt idx="3939">
                  <c:v>666</c:v>
                </c:pt>
                <c:pt idx="3940">
                  <c:v>666</c:v>
                </c:pt>
                <c:pt idx="3941">
                  <c:v>666</c:v>
                </c:pt>
                <c:pt idx="3942">
                  <c:v>666</c:v>
                </c:pt>
                <c:pt idx="3943">
                  <c:v>666</c:v>
                </c:pt>
                <c:pt idx="3944">
                  <c:v>666</c:v>
                </c:pt>
                <c:pt idx="3945">
                  <c:v>667</c:v>
                </c:pt>
                <c:pt idx="3946">
                  <c:v>668</c:v>
                </c:pt>
                <c:pt idx="3947">
                  <c:v>668</c:v>
                </c:pt>
                <c:pt idx="3948">
                  <c:v>668</c:v>
                </c:pt>
                <c:pt idx="3949">
                  <c:v>668</c:v>
                </c:pt>
                <c:pt idx="3950">
                  <c:v>668</c:v>
                </c:pt>
                <c:pt idx="3951">
                  <c:v>668</c:v>
                </c:pt>
                <c:pt idx="3952">
                  <c:v>668</c:v>
                </c:pt>
                <c:pt idx="3953">
                  <c:v>669</c:v>
                </c:pt>
                <c:pt idx="3954">
                  <c:v>669</c:v>
                </c:pt>
                <c:pt idx="3955">
                  <c:v>669</c:v>
                </c:pt>
                <c:pt idx="3956">
                  <c:v>670</c:v>
                </c:pt>
                <c:pt idx="3957">
                  <c:v>670</c:v>
                </c:pt>
                <c:pt idx="3958">
                  <c:v>670</c:v>
                </c:pt>
                <c:pt idx="3959">
                  <c:v>670</c:v>
                </c:pt>
                <c:pt idx="3960">
                  <c:v>670</c:v>
                </c:pt>
                <c:pt idx="3961">
                  <c:v>670</c:v>
                </c:pt>
                <c:pt idx="3962">
                  <c:v>670</c:v>
                </c:pt>
                <c:pt idx="3963">
                  <c:v>670</c:v>
                </c:pt>
                <c:pt idx="3964">
                  <c:v>670</c:v>
                </c:pt>
                <c:pt idx="3965">
                  <c:v>670</c:v>
                </c:pt>
                <c:pt idx="3966">
                  <c:v>670</c:v>
                </c:pt>
                <c:pt idx="3967">
                  <c:v>670</c:v>
                </c:pt>
                <c:pt idx="3968">
                  <c:v>670</c:v>
                </c:pt>
                <c:pt idx="3969">
                  <c:v>670</c:v>
                </c:pt>
                <c:pt idx="3970">
                  <c:v>670</c:v>
                </c:pt>
                <c:pt idx="3971">
                  <c:v>670</c:v>
                </c:pt>
                <c:pt idx="3972">
                  <c:v>670</c:v>
                </c:pt>
                <c:pt idx="3973">
                  <c:v>670</c:v>
                </c:pt>
                <c:pt idx="3974">
                  <c:v>670</c:v>
                </c:pt>
                <c:pt idx="3975">
                  <c:v>670</c:v>
                </c:pt>
                <c:pt idx="3976">
                  <c:v>670</c:v>
                </c:pt>
                <c:pt idx="3977">
                  <c:v>670</c:v>
                </c:pt>
                <c:pt idx="3978">
                  <c:v>671</c:v>
                </c:pt>
                <c:pt idx="3979">
                  <c:v>672</c:v>
                </c:pt>
                <c:pt idx="3980">
                  <c:v>672</c:v>
                </c:pt>
                <c:pt idx="3981">
                  <c:v>672</c:v>
                </c:pt>
                <c:pt idx="3982">
                  <c:v>672</c:v>
                </c:pt>
                <c:pt idx="3983">
                  <c:v>673</c:v>
                </c:pt>
                <c:pt idx="3984">
                  <c:v>674</c:v>
                </c:pt>
                <c:pt idx="3985">
                  <c:v>674</c:v>
                </c:pt>
                <c:pt idx="3986">
                  <c:v>674</c:v>
                </c:pt>
                <c:pt idx="3987">
                  <c:v>675</c:v>
                </c:pt>
                <c:pt idx="3988">
                  <c:v>675</c:v>
                </c:pt>
                <c:pt idx="3989">
                  <c:v>675</c:v>
                </c:pt>
                <c:pt idx="3990">
                  <c:v>675</c:v>
                </c:pt>
                <c:pt idx="3991">
                  <c:v>675</c:v>
                </c:pt>
                <c:pt idx="3992">
                  <c:v>675</c:v>
                </c:pt>
                <c:pt idx="3993">
                  <c:v>675</c:v>
                </c:pt>
                <c:pt idx="3994">
                  <c:v>675</c:v>
                </c:pt>
                <c:pt idx="3995">
                  <c:v>675</c:v>
                </c:pt>
                <c:pt idx="3996">
                  <c:v>675</c:v>
                </c:pt>
                <c:pt idx="3997">
                  <c:v>675</c:v>
                </c:pt>
                <c:pt idx="3998">
                  <c:v>675</c:v>
                </c:pt>
                <c:pt idx="3999">
                  <c:v>675</c:v>
                </c:pt>
                <c:pt idx="4000">
                  <c:v>675</c:v>
                </c:pt>
                <c:pt idx="4001">
                  <c:v>675</c:v>
                </c:pt>
                <c:pt idx="4002">
                  <c:v>675</c:v>
                </c:pt>
                <c:pt idx="4003">
                  <c:v>675</c:v>
                </c:pt>
                <c:pt idx="4004">
                  <c:v>675</c:v>
                </c:pt>
                <c:pt idx="4005">
                  <c:v>675</c:v>
                </c:pt>
                <c:pt idx="4006">
                  <c:v>675</c:v>
                </c:pt>
                <c:pt idx="4007">
                  <c:v>675</c:v>
                </c:pt>
                <c:pt idx="4008">
                  <c:v>675</c:v>
                </c:pt>
                <c:pt idx="4009">
                  <c:v>676</c:v>
                </c:pt>
                <c:pt idx="4010">
                  <c:v>676</c:v>
                </c:pt>
                <c:pt idx="4011">
                  <c:v>676</c:v>
                </c:pt>
                <c:pt idx="4012">
                  <c:v>676</c:v>
                </c:pt>
                <c:pt idx="4013">
                  <c:v>676</c:v>
                </c:pt>
                <c:pt idx="4014">
                  <c:v>676</c:v>
                </c:pt>
                <c:pt idx="4015">
                  <c:v>676</c:v>
                </c:pt>
                <c:pt idx="4016">
                  <c:v>676</c:v>
                </c:pt>
                <c:pt idx="4017">
                  <c:v>676</c:v>
                </c:pt>
                <c:pt idx="4018">
                  <c:v>676</c:v>
                </c:pt>
                <c:pt idx="4019">
                  <c:v>676</c:v>
                </c:pt>
                <c:pt idx="4020">
                  <c:v>676</c:v>
                </c:pt>
                <c:pt idx="4021">
                  <c:v>676</c:v>
                </c:pt>
                <c:pt idx="4022">
                  <c:v>676</c:v>
                </c:pt>
                <c:pt idx="4023">
                  <c:v>676</c:v>
                </c:pt>
                <c:pt idx="4024">
                  <c:v>676</c:v>
                </c:pt>
                <c:pt idx="4025">
                  <c:v>676</c:v>
                </c:pt>
                <c:pt idx="4026">
                  <c:v>676</c:v>
                </c:pt>
                <c:pt idx="4027">
                  <c:v>676</c:v>
                </c:pt>
                <c:pt idx="4028">
                  <c:v>676</c:v>
                </c:pt>
                <c:pt idx="4029">
                  <c:v>676</c:v>
                </c:pt>
                <c:pt idx="4030">
                  <c:v>676</c:v>
                </c:pt>
                <c:pt idx="4031">
                  <c:v>676</c:v>
                </c:pt>
                <c:pt idx="4032">
                  <c:v>677</c:v>
                </c:pt>
                <c:pt idx="4033">
                  <c:v>677</c:v>
                </c:pt>
                <c:pt idx="4034">
                  <c:v>677</c:v>
                </c:pt>
                <c:pt idx="4035">
                  <c:v>677</c:v>
                </c:pt>
                <c:pt idx="4036">
                  <c:v>677</c:v>
                </c:pt>
                <c:pt idx="4037">
                  <c:v>677</c:v>
                </c:pt>
                <c:pt idx="4038">
                  <c:v>677</c:v>
                </c:pt>
                <c:pt idx="4039">
                  <c:v>677</c:v>
                </c:pt>
                <c:pt idx="4040">
                  <c:v>678</c:v>
                </c:pt>
                <c:pt idx="4041">
                  <c:v>678</c:v>
                </c:pt>
                <c:pt idx="4042">
                  <c:v>679</c:v>
                </c:pt>
                <c:pt idx="4043">
                  <c:v>680</c:v>
                </c:pt>
                <c:pt idx="4044">
                  <c:v>681</c:v>
                </c:pt>
                <c:pt idx="4045">
                  <c:v>682</c:v>
                </c:pt>
                <c:pt idx="4046">
                  <c:v>683</c:v>
                </c:pt>
                <c:pt idx="4047">
                  <c:v>684</c:v>
                </c:pt>
                <c:pt idx="4048">
                  <c:v>684</c:v>
                </c:pt>
                <c:pt idx="4049">
                  <c:v>684</c:v>
                </c:pt>
                <c:pt idx="4050">
                  <c:v>684</c:v>
                </c:pt>
                <c:pt idx="4051">
                  <c:v>684</c:v>
                </c:pt>
                <c:pt idx="4052">
                  <c:v>684</c:v>
                </c:pt>
                <c:pt idx="4053">
                  <c:v>684</c:v>
                </c:pt>
                <c:pt idx="4054">
                  <c:v>684</c:v>
                </c:pt>
                <c:pt idx="4055">
                  <c:v>684</c:v>
                </c:pt>
                <c:pt idx="4056">
                  <c:v>684</c:v>
                </c:pt>
                <c:pt idx="4057">
                  <c:v>684</c:v>
                </c:pt>
                <c:pt idx="4058">
                  <c:v>684</c:v>
                </c:pt>
                <c:pt idx="4059">
                  <c:v>684</c:v>
                </c:pt>
                <c:pt idx="4060">
                  <c:v>684</c:v>
                </c:pt>
                <c:pt idx="4061">
                  <c:v>684</c:v>
                </c:pt>
                <c:pt idx="4062">
                  <c:v>684</c:v>
                </c:pt>
                <c:pt idx="4063">
                  <c:v>684</c:v>
                </c:pt>
                <c:pt idx="4064">
                  <c:v>684</c:v>
                </c:pt>
                <c:pt idx="4065">
                  <c:v>684</c:v>
                </c:pt>
                <c:pt idx="4066">
                  <c:v>684</c:v>
                </c:pt>
                <c:pt idx="4067">
                  <c:v>684</c:v>
                </c:pt>
                <c:pt idx="4068">
                  <c:v>684</c:v>
                </c:pt>
                <c:pt idx="4069">
                  <c:v>685</c:v>
                </c:pt>
                <c:pt idx="4070">
                  <c:v>686</c:v>
                </c:pt>
                <c:pt idx="4071">
                  <c:v>687</c:v>
                </c:pt>
                <c:pt idx="4072">
                  <c:v>687</c:v>
                </c:pt>
                <c:pt idx="4073">
                  <c:v>687</c:v>
                </c:pt>
                <c:pt idx="4074">
                  <c:v>687</c:v>
                </c:pt>
                <c:pt idx="4075">
                  <c:v>687</c:v>
                </c:pt>
                <c:pt idx="4076">
                  <c:v>688</c:v>
                </c:pt>
                <c:pt idx="4077">
                  <c:v>688</c:v>
                </c:pt>
                <c:pt idx="4078">
                  <c:v>688</c:v>
                </c:pt>
                <c:pt idx="4079">
                  <c:v>688</c:v>
                </c:pt>
                <c:pt idx="4080">
                  <c:v>688</c:v>
                </c:pt>
                <c:pt idx="4081">
                  <c:v>688</c:v>
                </c:pt>
                <c:pt idx="4082">
                  <c:v>688</c:v>
                </c:pt>
                <c:pt idx="4083">
                  <c:v>688</c:v>
                </c:pt>
                <c:pt idx="4084">
                  <c:v>688</c:v>
                </c:pt>
                <c:pt idx="4085">
                  <c:v>688</c:v>
                </c:pt>
                <c:pt idx="4086">
                  <c:v>688</c:v>
                </c:pt>
                <c:pt idx="4087">
                  <c:v>688</c:v>
                </c:pt>
                <c:pt idx="4088">
                  <c:v>688</c:v>
                </c:pt>
                <c:pt idx="4089">
                  <c:v>688</c:v>
                </c:pt>
                <c:pt idx="4090">
                  <c:v>688</c:v>
                </c:pt>
                <c:pt idx="4091">
                  <c:v>688</c:v>
                </c:pt>
                <c:pt idx="4092">
                  <c:v>688</c:v>
                </c:pt>
                <c:pt idx="4093">
                  <c:v>688</c:v>
                </c:pt>
                <c:pt idx="4094">
                  <c:v>688</c:v>
                </c:pt>
                <c:pt idx="4095">
                  <c:v>688</c:v>
                </c:pt>
                <c:pt idx="4096">
                  <c:v>688</c:v>
                </c:pt>
                <c:pt idx="4097">
                  <c:v>688</c:v>
                </c:pt>
                <c:pt idx="4098">
                  <c:v>688</c:v>
                </c:pt>
                <c:pt idx="4099">
                  <c:v>688</c:v>
                </c:pt>
                <c:pt idx="4100">
                  <c:v>688</c:v>
                </c:pt>
                <c:pt idx="4101">
                  <c:v>688</c:v>
                </c:pt>
                <c:pt idx="4102">
                  <c:v>688</c:v>
                </c:pt>
                <c:pt idx="4103">
                  <c:v>688</c:v>
                </c:pt>
                <c:pt idx="4104">
                  <c:v>688</c:v>
                </c:pt>
                <c:pt idx="4105">
                  <c:v>688</c:v>
                </c:pt>
                <c:pt idx="4106">
                  <c:v>688</c:v>
                </c:pt>
                <c:pt idx="4107">
                  <c:v>688</c:v>
                </c:pt>
                <c:pt idx="4108">
                  <c:v>688</c:v>
                </c:pt>
                <c:pt idx="4109">
                  <c:v>688</c:v>
                </c:pt>
                <c:pt idx="4110">
                  <c:v>688</c:v>
                </c:pt>
                <c:pt idx="4111">
                  <c:v>688</c:v>
                </c:pt>
                <c:pt idx="4112">
                  <c:v>688</c:v>
                </c:pt>
                <c:pt idx="4113">
                  <c:v>688</c:v>
                </c:pt>
                <c:pt idx="4114">
                  <c:v>688</c:v>
                </c:pt>
                <c:pt idx="4115">
                  <c:v>688</c:v>
                </c:pt>
                <c:pt idx="4116">
                  <c:v>688</c:v>
                </c:pt>
                <c:pt idx="4117">
                  <c:v>688</c:v>
                </c:pt>
                <c:pt idx="4118">
                  <c:v>688</c:v>
                </c:pt>
                <c:pt idx="4119">
                  <c:v>688</c:v>
                </c:pt>
                <c:pt idx="4120">
                  <c:v>688</c:v>
                </c:pt>
                <c:pt idx="4121">
                  <c:v>688</c:v>
                </c:pt>
                <c:pt idx="4122">
                  <c:v>688</c:v>
                </c:pt>
                <c:pt idx="4123">
                  <c:v>688</c:v>
                </c:pt>
                <c:pt idx="4124">
                  <c:v>688</c:v>
                </c:pt>
                <c:pt idx="4125">
                  <c:v>688</c:v>
                </c:pt>
                <c:pt idx="4126">
                  <c:v>688</c:v>
                </c:pt>
                <c:pt idx="4127">
                  <c:v>688</c:v>
                </c:pt>
                <c:pt idx="4128">
                  <c:v>688</c:v>
                </c:pt>
                <c:pt idx="4129">
                  <c:v>688</c:v>
                </c:pt>
                <c:pt idx="4130">
                  <c:v>688</c:v>
                </c:pt>
                <c:pt idx="4131">
                  <c:v>688</c:v>
                </c:pt>
                <c:pt idx="4132">
                  <c:v>688</c:v>
                </c:pt>
                <c:pt idx="4133">
                  <c:v>688</c:v>
                </c:pt>
                <c:pt idx="4134">
                  <c:v>688</c:v>
                </c:pt>
                <c:pt idx="4135">
                  <c:v>688</c:v>
                </c:pt>
                <c:pt idx="4136">
                  <c:v>688</c:v>
                </c:pt>
                <c:pt idx="4137">
                  <c:v>689</c:v>
                </c:pt>
                <c:pt idx="4138">
                  <c:v>689</c:v>
                </c:pt>
                <c:pt idx="4139">
                  <c:v>689</c:v>
                </c:pt>
                <c:pt idx="4140">
                  <c:v>689</c:v>
                </c:pt>
                <c:pt idx="4141">
                  <c:v>689</c:v>
                </c:pt>
                <c:pt idx="4142">
                  <c:v>689</c:v>
                </c:pt>
                <c:pt idx="4143">
                  <c:v>689</c:v>
                </c:pt>
                <c:pt idx="4144">
                  <c:v>689</c:v>
                </c:pt>
                <c:pt idx="4145">
                  <c:v>689</c:v>
                </c:pt>
                <c:pt idx="4146">
                  <c:v>689</c:v>
                </c:pt>
                <c:pt idx="4147">
                  <c:v>689</c:v>
                </c:pt>
                <c:pt idx="4148">
                  <c:v>689</c:v>
                </c:pt>
                <c:pt idx="4149">
                  <c:v>689</c:v>
                </c:pt>
                <c:pt idx="4150">
                  <c:v>689</c:v>
                </c:pt>
                <c:pt idx="4151">
                  <c:v>689</c:v>
                </c:pt>
                <c:pt idx="4152">
                  <c:v>689</c:v>
                </c:pt>
                <c:pt idx="4153">
                  <c:v>689</c:v>
                </c:pt>
                <c:pt idx="4154">
                  <c:v>689</c:v>
                </c:pt>
                <c:pt idx="4155">
                  <c:v>690</c:v>
                </c:pt>
                <c:pt idx="4156">
                  <c:v>691</c:v>
                </c:pt>
                <c:pt idx="4157">
                  <c:v>691</c:v>
                </c:pt>
                <c:pt idx="4158">
                  <c:v>691</c:v>
                </c:pt>
                <c:pt idx="4159">
                  <c:v>691</c:v>
                </c:pt>
                <c:pt idx="4160">
                  <c:v>691</c:v>
                </c:pt>
                <c:pt idx="4161">
                  <c:v>691</c:v>
                </c:pt>
                <c:pt idx="4162">
                  <c:v>691</c:v>
                </c:pt>
                <c:pt idx="4163">
                  <c:v>691</c:v>
                </c:pt>
                <c:pt idx="4164">
                  <c:v>691</c:v>
                </c:pt>
                <c:pt idx="4165">
                  <c:v>691</c:v>
                </c:pt>
                <c:pt idx="4166">
                  <c:v>691</c:v>
                </c:pt>
                <c:pt idx="4167">
                  <c:v>691</c:v>
                </c:pt>
                <c:pt idx="4168">
                  <c:v>691</c:v>
                </c:pt>
                <c:pt idx="4169">
                  <c:v>691</c:v>
                </c:pt>
                <c:pt idx="4170">
                  <c:v>691</c:v>
                </c:pt>
                <c:pt idx="4171">
                  <c:v>691</c:v>
                </c:pt>
                <c:pt idx="4172">
                  <c:v>691</c:v>
                </c:pt>
                <c:pt idx="4173">
                  <c:v>691</c:v>
                </c:pt>
                <c:pt idx="4174">
                  <c:v>691</c:v>
                </c:pt>
                <c:pt idx="4175">
                  <c:v>691</c:v>
                </c:pt>
                <c:pt idx="4176">
                  <c:v>691</c:v>
                </c:pt>
                <c:pt idx="4177">
                  <c:v>691</c:v>
                </c:pt>
                <c:pt idx="4178">
                  <c:v>691</c:v>
                </c:pt>
                <c:pt idx="4179">
                  <c:v>691</c:v>
                </c:pt>
                <c:pt idx="4180">
                  <c:v>691</c:v>
                </c:pt>
                <c:pt idx="4181">
                  <c:v>691</c:v>
                </c:pt>
                <c:pt idx="4182">
                  <c:v>692</c:v>
                </c:pt>
                <c:pt idx="4183">
                  <c:v>692</c:v>
                </c:pt>
                <c:pt idx="4184">
                  <c:v>692</c:v>
                </c:pt>
                <c:pt idx="4185">
                  <c:v>692</c:v>
                </c:pt>
                <c:pt idx="4186">
                  <c:v>692</c:v>
                </c:pt>
                <c:pt idx="4187">
                  <c:v>692</c:v>
                </c:pt>
                <c:pt idx="4188">
                  <c:v>692</c:v>
                </c:pt>
                <c:pt idx="4189">
                  <c:v>692</c:v>
                </c:pt>
                <c:pt idx="4190">
                  <c:v>692</c:v>
                </c:pt>
                <c:pt idx="4191">
                  <c:v>692</c:v>
                </c:pt>
                <c:pt idx="4192">
                  <c:v>692</c:v>
                </c:pt>
                <c:pt idx="4193">
                  <c:v>692</c:v>
                </c:pt>
                <c:pt idx="4194">
                  <c:v>692</c:v>
                </c:pt>
                <c:pt idx="4195">
                  <c:v>692</c:v>
                </c:pt>
                <c:pt idx="4196">
                  <c:v>692</c:v>
                </c:pt>
                <c:pt idx="4197">
                  <c:v>692</c:v>
                </c:pt>
                <c:pt idx="4198">
                  <c:v>692</c:v>
                </c:pt>
                <c:pt idx="4199">
                  <c:v>692</c:v>
                </c:pt>
                <c:pt idx="4200">
                  <c:v>692</c:v>
                </c:pt>
                <c:pt idx="4201">
                  <c:v>692</c:v>
                </c:pt>
                <c:pt idx="4202">
                  <c:v>693</c:v>
                </c:pt>
                <c:pt idx="4203">
                  <c:v>693</c:v>
                </c:pt>
                <c:pt idx="4204">
                  <c:v>693</c:v>
                </c:pt>
                <c:pt idx="4205">
                  <c:v>693</c:v>
                </c:pt>
                <c:pt idx="4206">
                  <c:v>693</c:v>
                </c:pt>
                <c:pt idx="4207">
                  <c:v>693</c:v>
                </c:pt>
                <c:pt idx="4208">
                  <c:v>693</c:v>
                </c:pt>
                <c:pt idx="4209">
                  <c:v>693</c:v>
                </c:pt>
                <c:pt idx="4210">
                  <c:v>693</c:v>
                </c:pt>
                <c:pt idx="4211">
                  <c:v>693</c:v>
                </c:pt>
                <c:pt idx="4212">
                  <c:v>693</c:v>
                </c:pt>
                <c:pt idx="4213">
                  <c:v>694</c:v>
                </c:pt>
                <c:pt idx="4214">
                  <c:v>694</c:v>
                </c:pt>
                <c:pt idx="4215">
                  <c:v>694</c:v>
                </c:pt>
                <c:pt idx="4216">
                  <c:v>694</c:v>
                </c:pt>
                <c:pt idx="4217">
                  <c:v>694</c:v>
                </c:pt>
                <c:pt idx="4218">
                  <c:v>694</c:v>
                </c:pt>
                <c:pt idx="4219">
                  <c:v>694</c:v>
                </c:pt>
                <c:pt idx="4220">
                  <c:v>695</c:v>
                </c:pt>
                <c:pt idx="4221">
                  <c:v>695</c:v>
                </c:pt>
                <c:pt idx="4222">
                  <c:v>695</c:v>
                </c:pt>
                <c:pt idx="4223">
                  <c:v>695</c:v>
                </c:pt>
                <c:pt idx="4224">
                  <c:v>695</c:v>
                </c:pt>
                <c:pt idx="4225">
                  <c:v>695</c:v>
                </c:pt>
                <c:pt idx="4226">
                  <c:v>695</c:v>
                </c:pt>
                <c:pt idx="4227">
                  <c:v>695</c:v>
                </c:pt>
                <c:pt idx="4228">
                  <c:v>695</c:v>
                </c:pt>
                <c:pt idx="4229">
                  <c:v>695</c:v>
                </c:pt>
                <c:pt idx="4230">
                  <c:v>696</c:v>
                </c:pt>
                <c:pt idx="4231">
                  <c:v>696</c:v>
                </c:pt>
                <c:pt idx="4232">
                  <c:v>696</c:v>
                </c:pt>
                <c:pt idx="4233">
                  <c:v>696</c:v>
                </c:pt>
                <c:pt idx="4234">
                  <c:v>696</c:v>
                </c:pt>
                <c:pt idx="4235">
                  <c:v>696</c:v>
                </c:pt>
                <c:pt idx="4236">
                  <c:v>696</c:v>
                </c:pt>
                <c:pt idx="4237">
                  <c:v>696</c:v>
                </c:pt>
                <c:pt idx="4238">
                  <c:v>696</c:v>
                </c:pt>
                <c:pt idx="4239">
                  <c:v>696</c:v>
                </c:pt>
                <c:pt idx="4240">
                  <c:v>696</c:v>
                </c:pt>
                <c:pt idx="4241">
                  <c:v>696</c:v>
                </c:pt>
                <c:pt idx="4242">
                  <c:v>696</c:v>
                </c:pt>
                <c:pt idx="4243">
                  <c:v>696</c:v>
                </c:pt>
                <c:pt idx="4244">
                  <c:v>696</c:v>
                </c:pt>
                <c:pt idx="4245">
                  <c:v>696</c:v>
                </c:pt>
                <c:pt idx="4246">
                  <c:v>696</c:v>
                </c:pt>
                <c:pt idx="4247">
                  <c:v>696</c:v>
                </c:pt>
                <c:pt idx="4248">
                  <c:v>696</c:v>
                </c:pt>
                <c:pt idx="4249">
                  <c:v>697</c:v>
                </c:pt>
                <c:pt idx="4250">
                  <c:v>698</c:v>
                </c:pt>
                <c:pt idx="4251">
                  <c:v>698</c:v>
                </c:pt>
                <c:pt idx="4252">
                  <c:v>698</c:v>
                </c:pt>
                <c:pt idx="4253">
                  <c:v>699</c:v>
                </c:pt>
                <c:pt idx="4254">
                  <c:v>699</c:v>
                </c:pt>
                <c:pt idx="4255">
                  <c:v>700</c:v>
                </c:pt>
                <c:pt idx="4256">
                  <c:v>700</c:v>
                </c:pt>
                <c:pt idx="4257">
                  <c:v>700</c:v>
                </c:pt>
                <c:pt idx="4258">
                  <c:v>700</c:v>
                </c:pt>
                <c:pt idx="4259">
                  <c:v>700</c:v>
                </c:pt>
                <c:pt idx="4260">
                  <c:v>701</c:v>
                </c:pt>
                <c:pt idx="4261">
                  <c:v>701</c:v>
                </c:pt>
                <c:pt idx="4262">
                  <c:v>701</c:v>
                </c:pt>
                <c:pt idx="4263">
                  <c:v>701</c:v>
                </c:pt>
                <c:pt idx="4264">
                  <c:v>701</c:v>
                </c:pt>
                <c:pt idx="4265">
                  <c:v>701</c:v>
                </c:pt>
                <c:pt idx="4266">
                  <c:v>701</c:v>
                </c:pt>
                <c:pt idx="4267">
                  <c:v>701</c:v>
                </c:pt>
                <c:pt idx="4268">
                  <c:v>701</c:v>
                </c:pt>
                <c:pt idx="4269">
                  <c:v>701</c:v>
                </c:pt>
                <c:pt idx="4270">
                  <c:v>701</c:v>
                </c:pt>
                <c:pt idx="4271">
                  <c:v>701</c:v>
                </c:pt>
                <c:pt idx="4272">
                  <c:v>701</c:v>
                </c:pt>
                <c:pt idx="4273">
                  <c:v>701</c:v>
                </c:pt>
                <c:pt idx="4274">
                  <c:v>701</c:v>
                </c:pt>
                <c:pt idx="4275">
                  <c:v>701</c:v>
                </c:pt>
                <c:pt idx="4276">
                  <c:v>701</c:v>
                </c:pt>
                <c:pt idx="4277">
                  <c:v>701</c:v>
                </c:pt>
                <c:pt idx="4278">
                  <c:v>701</c:v>
                </c:pt>
                <c:pt idx="4279">
                  <c:v>701</c:v>
                </c:pt>
                <c:pt idx="4280">
                  <c:v>701</c:v>
                </c:pt>
                <c:pt idx="4281">
                  <c:v>701</c:v>
                </c:pt>
                <c:pt idx="4282">
                  <c:v>701</c:v>
                </c:pt>
                <c:pt idx="4283">
                  <c:v>701</c:v>
                </c:pt>
                <c:pt idx="4284">
                  <c:v>701</c:v>
                </c:pt>
                <c:pt idx="4285">
                  <c:v>701</c:v>
                </c:pt>
                <c:pt idx="4286">
                  <c:v>701</c:v>
                </c:pt>
                <c:pt idx="4287">
                  <c:v>702</c:v>
                </c:pt>
                <c:pt idx="4288">
                  <c:v>702</c:v>
                </c:pt>
                <c:pt idx="4289">
                  <c:v>702</c:v>
                </c:pt>
                <c:pt idx="4290">
                  <c:v>702</c:v>
                </c:pt>
                <c:pt idx="4291">
                  <c:v>702</c:v>
                </c:pt>
                <c:pt idx="4292">
                  <c:v>702</c:v>
                </c:pt>
                <c:pt idx="4293">
                  <c:v>702</c:v>
                </c:pt>
                <c:pt idx="4294">
                  <c:v>702</c:v>
                </c:pt>
                <c:pt idx="4295">
                  <c:v>702</c:v>
                </c:pt>
                <c:pt idx="4296">
                  <c:v>702</c:v>
                </c:pt>
                <c:pt idx="4297">
                  <c:v>702</c:v>
                </c:pt>
                <c:pt idx="4298">
                  <c:v>702</c:v>
                </c:pt>
                <c:pt idx="4299">
                  <c:v>702</c:v>
                </c:pt>
                <c:pt idx="4300">
                  <c:v>702</c:v>
                </c:pt>
                <c:pt idx="4301">
                  <c:v>702</c:v>
                </c:pt>
                <c:pt idx="4302">
                  <c:v>703</c:v>
                </c:pt>
                <c:pt idx="4303">
                  <c:v>704</c:v>
                </c:pt>
                <c:pt idx="4304">
                  <c:v>704</c:v>
                </c:pt>
                <c:pt idx="4305">
                  <c:v>704</c:v>
                </c:pt>
                <c:pt idx="4306">
                  <c:v>704</c:v>
                </c:pt>
                <c:pt idx="4307">
                  <c:v>704</c:v>
                </c:pt>
                <c:pt idx="4308">
                  <c:v>704</c:v>
                </c:pt>
                <c:pt idx="4309">
                  <c:v>704</c:v>
                </c:pt>
                <c:pt idx="4310">
                  <c:v>705</c:v>
                </c:pt>
                <c:pt idx="4311">
                  <c:v>706</c:v>
                </c:pt>
                <c:pt idx="4312">
                  <c:v>706</c:v>
                </c:pt>
                <c:pt idx="4313">
                  <c:v>706</c:v>
                </c:pt>
                <c:pt idx="4314">
                  <c:v>706</c:v>
                </c:pt>
                <c:pt idx="4315">
                  <c:v>706</c:v>
                </c:pt>
                <c:pt idx="4316">
                  <c:v>707</c:v>
                </c:pt>
                <c:pt idx="4317">
                  <c:v>708</c:v>
                </c:pt>
                <c:pt idx="4318">
                  <c:v>709</c:v>
                </c:pt>
                <c:pt idx="4319">
                  <c:v>710</c:v>
                </c:pt>
                <c:pt idx="4320">
                  <c:v>710</c:v>
                </c:pt>
                <c:pt idx="4321">
                  <c:v>711</c:v>
                </c:pt>
                <c:pt idx="4322">
                  <c:v>711</c:v>
                </c:pt>
                <c:pt idx="4323">
                  <c:v>712</c:v>
                </c:pt>
                <c:pt idx="4324">
                  <c:v>712</c:v>
                </c:pt>
                <c:pt idx="4325">
                  <c:v>712</c:v>
                </c:pt>
                <c:pt idx="4326">
                  <c:v>712</c:v>
                </c:pt>
                <c:pt idx="4327">
                  <c:v>712</c:v>
                </c:pt>
                <c:pt idx="4328">
                  <c:v>712</c:v>
                </c:pt>
                <c:pt idx="4329">
                  <c:v>712</c:v>
                </c:pt>
                <c:pt idx="4330">
                  <c:v>712</c:v>
                </c:pt>
                <c:pt idx="4331">
                  <c:v>712</c:v>
                </c:pt>
                <c:pt idx="4332">
                  <c:v>712</c:v>
                </c:pt>
                <c:pt idx="4333">
                  <c:v>712</c:v>
                </c:pt>
                <c:pt idx="4334">
                  <c:v>712</c:v>
                </c:pt>
                <c:pt idx="4335">
                  <c:v>712</c:v>
                </c:pt>
                <c:pt idx="4336">
                  <c:v>712</c:v>
                </c:pt>
                <c:pt idx="4337">
                  <c:v>712</c:v>
                </c:pt>
                <c:pt idx="4338">
                  <c:v>712</c:v>
                </c:pt>
                <c:pt idx="4339">
                  <c:v>712</c:v>
                </c:pt>
                <c:pt idx="4340">
                  <c:v>712</c:v>
                </c:pt>
                <c:pt idx="4341">
                  <c:v>712</c:v>
                </c:pt>
                <c:pt idx="4342">
                  <c:v>712</c:v>
                </c:pt>
                <c:pt idx="4343">
                  <c:v>712</c:v>
                </c:pt>
                <c:pt idx="4344">
                  <c:v>712</c:v>
                </c:pt>
                <c:pt idx="4345">
                  <c:v>712</c:v>
                </c:pt>
                <c:pt idx="4346">
                  <c:v>712</c:v>
                </c:pt>
                <c:pt idx="4347">
                  <c:v>712</c:v>
                </c:pt>
                <c:pt idx="4348">
                  <c:v>712</c:v>
                </c:pt>
                <c:pt idx="4349">
                  <c:v>712</c:v>
                </c:pt>
                <c:pt idx="4350">
                  <c:v>712</c:v>
                </c:pt>
                <c:pt idx="4351">
                  <c:v>712</c:v>
                </c:pt>
                <c:pt idx="4352">
                  <c:v>712</c:v>
                </c:pt>
                <c:pt idx="4353">
                  <c:v>712</c:v>
                </c:pt>
                <c:pt idx="4354">
                  <c:v>712</c:v>
                </c:pt>
                <c:pt idx="4355">
                  <c:v>712</c:v>
                </c:pt>
                <c:pt idx="4356">
                  <c:v>712</c:v>
                </c:pt>
                <c:pt idx="4357">
                  <c:v>712</c:v>
                </c:pt>
                <c:pt idx="4358">
                  <c:v>712</c:v>
                </c:pt>
                <c:pt idx="4359">
                  <c:v>712</c:v>
                </c:pt>
                <c:pt idx="4360">
                  <c:v>712</c:v>
                </c:pt>
                <c:pt idx="4361">
                  <c:v>712</c:v>
                </c:pt>
                <c:pt idx="4362">
                  <c:v>712</c:v>
                </c:pt>
                <c:pt idx="4363">
                  <c:v>712</c:v>
                </c:pt>
                <c:pt idx="4364">
                  <c:v>712</c:v>
                </c:pt>
                <c:pt idx="4365">
                  <c:v>712</c:v>
                </c:pt>
                <c:pt idx="4366">
                  <c:v>712</c:v>
                </c:pt>
                <c:pt idx="4367">
                  <c:v>713</c:v>
                </c:pt>
                <c:pt idx="4368">
                  <c:v>713</c:v>
                </c:pt>
                <c:pt idx="4369">
                  <c:v>713</c:v>
                </c:pt>
                <c:pt idx="4370">
                  <c:v>713</c:v>
                </c:pt>
                <c:pt idx="4371">
                  <c:v>713</c:v>
                </c:pt>
                <c:pt idx="4372">
                  <c:v>713</c:v>
                </c:pt>
                <c:pt idx="4373">
                  <c:v>713</c:v>
                </c:pt>
                <c:pt idx="4374">
                  <c:v>713</c:v>
                </c:pt>
                <c:pt idx="4375">
                  <c:v>713</c:v>
                </c:pt>
                <c:pt idx="4376">
                  <c:v>714</c:v>
                </c:pt>
                <c:pt idx="4377">
                  <c:v>714</c:v>
                </c:pt>
                <c:pt idx="4378">
                  <c:v>714</c:v>
                </c:pt>
                <c:pt idx="4379">
                  <c:v>714</c:v>
                </c:pt>
                <c:pt idx="4380">
                  <c:v>714</c:v>
                </c:pt>
                <c:pt idx="4381">
                  <c:v>714</c:v>
                </c:pt>
                <c:pt idx="4382">
                  <c:v>714</c:v>
                </c:pt>
                <c:pt idx="4383">
                  <c:v>714</c:v>
                </c:pt>
                <c:pt idx="4384">
                  <c:v>714</c:v>
                </c:pt>
                <c:pt idx="4385">
                  <c:v>715</c:v>
                </c:pt>
                <c:pt idx="4386">
                  <c:v>716</c:v>
                </c:pt>
                <c:pt idx="4387">
                  <c:v>717</c:v>
                </c:pt>
                <c:pt idx="4388">
                  <c:v>717</c:v>
                </c:pt>
                <c:pt idx="4389">
                  <c:v>718</c:v>
                </c:pt>
                <c:pt idx="4390">
                  <c:v>719</c:v>
                </c:pt>
                <c:pt idx="4391">
                  <c:v>719</c:v>
                </c:pt>
                <c:pt idx="4392">
                  <c:v>719</c:v>
                </c:pt>
                <c:pt idx="4393">
                  <c:v>719</c:v>
                </c:pt>
                <c:pt idx="4394">
                  <c:v>719</c:v>
                </c:pt>
                <c:pt idx="4395">
                  <c:v>719</c:v>
                </c:pt>
                <c:pt idx="4396">
                  <c:v>719</c:v>
                </c:pt>
                <c:pt idx="4397">
                  <c:v>719</c:v>
                </c:pt>
                <c:pt idx="4398">
                  <c:v>719</c:v>
                </c:pt>
                <c:pt idx="4399">
                  <c:v>719</c:v>
                </c:pt>
                <c:pt idx="4400">
                  <c:v>719</c:v>
                </c:pt>
                <c:pt idx="4401">
                  <c:v>719</c:v>
                </c:pt>
                <c:pt idx="4402">
                  <c:v>719</c:v>
                </c:pt>
                <c:pt idx="4403">
                  <c:v>719</c:v>
                </c:pt>
                <c:pt idx="4404">
                  <c:v>719</c:v>
                </c:pt>
                <c:pt idx="4405">
                  <c:v>719</c:v>
                </c:pt>
                <c:pt idx="4406">
                  <c:v>719</c:v>
                </c:pt>
                <c:pt idx="4407">
                  <c:v>719</c:v>
                </c:pt>
                <c:pt idx="4408">
                  <c:v>719</c:v>
                </c:pt>
                <c:pt idx="4409">
                  <c:v>719</c:v>
                </c:pt>
                <c:pt idx="4410">
                  <c:v>719</c:v>
                </c:pt>
                <c:pt idx="4411">
                  <c:v>719</c:v>
                </c:pt>
                <c:pt idx="4412">
                  <c:v>719</c:v>
                </c:pt>
                <c:pt idx="4413">
                  <c:v>719</c:v>
                </c:pt>
                <c:pt idx="4414">
                  <c:v>720</c:v>
                </c:pt>
                <c:pt idx="4415">
                  <c:v>721</c:v>
                </c:pt>
                <c:pt idx="4416">
                  <c:v>722</c:v>
                </c:pt>
                <c:pt idx="4417">
                  <c:v>723</c:v>
                </c:pt>
                <c:pt idx="4418">
                  <c:v>723</c:v>
                </c:pt>
                <c:pt idx="4419">
                  <c:v>723</c:v>
                </c:pt>
                <c:pt idx="4420">
                  <c:v>723</c:v>
                </c:pt>
                <c:pt idx="4421">
                  <c:v>723</c:v>
                </c:pt>
                <c:pt idx="4422">
                  <c:v>723</c:v>
                </c:pt>
                <c:pt idx="4423">
                  <c:v>723</c:v>
                </c:pt>
                <c:pt idx="4424">
                  <c:v>723</c:v>
                </c:pt>
                <c:pt idx="4425">
                  <c:v>723</c:v>
                </c:pt>
                <c:pt idx="4426">
                  <c:v>723</c:v>
                </c:pt>
                <c:pt idx="4427">
                  <c:v>723</c:v>
                </c:pt>
                <c:pt idx="4428">
                  <c:v>723</c:v>
                </c:pt>
                <c:pt idx="4429">
                  <c:v>723</c:v>
                </c:pt>
                <c:pt idx="4430">
                  <c:v>723</c:v>
                </c:pt>
                <c:pt idx="4431">
                  <c:v>723</c:v>
                </c:pt>
                <c:pt idx="4432">
                  <c:v>723</c:v>
                </c:pt>
                <c:pt idx="4433">
                  <c:v>723</c:v>
                </c:pt>
                <c:pt idx="4434">
                  <c:v>723</c:v>
                </c:pt>
                <c:pt idx="4435">
                  <c:v>723</c:v>
                </c:pt>
                <c:pt idx="4436">
                  <c:v>723</c:v>
                </c:pt>
                <c:pt idx="4437">
                  <c:v>723</c:v>
                </c:pt>
                <c:pt idx="4438">
                  <c:v>723</c:v>
                </c:pt>
                <c:pt idx="4439">
                  <c:v>723</c:v>
                </c:pt>
                <c:pt idx="4440">
                  <c:v>723</c:v>
                </c:pt>
                <c:pt idx="4441">
                  <c:v>723</c:v>
                </c:pt>
                <c:pt idx="4442">
                  <c:v>723</c:v>
                </c:pt>
                <c:pt idx="4443">
                  <c:v>723</c:v>
                </c:pt>
                <c:pt idx="4444">
                  <c:v>723</c:v>
                </c:pt>
                <c:pt idx="4445">
                  <c:v>723</c:v>
                </c:pt>
                <c:pt idx="4446">
                  <c:v>723</c:v>
                </c:pt>
                <c:pt idx="4447">
                  <c:v>723</c:v>
                </c:pt>
                <c:pt idx="4448">
                  <c:v>723</c:v>
                </c:pt>
                <c:pt idx="4449">
                  <c:v>723</c:v>
                </c:pt>
                <c:pt idx="4450">
                  <c:v>723</c:v>
                </c:pt>
                <c:pt idx="4451">
                  <c:v>723</c:v>
                </c:pt>
                <c:pt idx="4452">
                  <c:v>723</c:v>
                </c:pt>
                <c:pt idx="4453">
                  <c:v>723</c:v>
                </c:pt>
                <c:pt idx="4454">
                  <c:v>723</c:v>
                </c:pt>
                <c:pt idx="4455">
                  <c:v>723</c:v>
                </c:pt>
                <c:pt idx="4456">
                  <c:v>723</c:v>
                </c:pt>
                <c:pt idx="4457">
                  <c:v>723</c:v>
                </c:pt>
                <c:pt idx="4458">
                  <c:v>723</c:v>
                </c:pt>
                <c:pt idx="4459">
                  <c:v>723</c:v>
                </c:pt>
                <c:pt idx="4460">
                  <c:v>723</c:v>
                </c:pt>
                <c:pt idx="4461">
                  <c:v>723</c:v>
                </c:pt>
                <c:pt idx="4462">
                  <c:v>723</c:v>
                </c:pt>
                <c:pt idx="4463">
                  <c:v>723</c:v>
                </c:pt>
                <c:pt idx="4464">
                  <c:v>723</c:v>
                </c:pt>
                <c:pt idx="4465">
                  <c:v>723</c:v>
                </c:pt>
                <c:pt idx="4466">
                  <c:v>723</c:v>
                </c:pt>
                <c:pt idx="4467">
                  <c:v>723</c:v>
                </c:pt>
                <c:pt idx="4468">
                  <c:v>723</c:v>
                </c:pt>
                <c:pt idx="4469">
                  <c:v>723</c:v>
                </c:pt>
                <c:pt idx="4470">
                  <c:v>723</c:v>
                </c:pt>
                <c:pt idx="4471">
                  <c:v>723</c:v>
                </c:pt>
                <c:pt idx="4472">
                  <c:v>724</c:v>
                </c:pt>
                <c:pt idx="4473">
                  <c:v>724</c:v>
                </c:pt>
                <c:pt idx="4474">
                  <c:v>724</c:v>
                </c:pt>
                <c:pt idx="4475">
                  <c:v>725</c:v>
                </c:pt>
                <c:pt idx="4476">
                  <c:v>726</c:v>
                </c:pt>
                <c:pt idx="4477">
                  <c:v>726</c:v>
                </c:pt>
                <c:pt idx="4478">
                  <c:v>726</c:v>
                </c:pt>
                <c:pt idx="4479">
                  <c:v>727</c:v>
                </c:pt>
                <c:pt idx="4480">
                  <c:v>728</c:v>
                </c:pt>
                <c:pt idx="4481">
                  <c:v>729</c:v>
                </c:pt>
                <c:pt idx="4482">
                  <c:v>729</c:v>
                </c:pt>
                <c:pt idx="4483">
                  <c:v>730</c:v>
                </c:pt>
                <c:pt idx="4484">
                  <c:v>731</c:v>
                </c:pt>
                <c:pt idx="4485">
                  <c:v>731</c:v>
                </c:pt>
                <c:pt idx="4486">
                  <c:v>731</c:v>
                </c:pt>
                <c:pt idx="4487">
                  <c:v>731</c:v>
                </c:pt>
                <c:pt idx="4488">
                  <c:v>731</c:v>
                </c:pt>
                <c:pt idx="4489">
                  <c:v>731</c:v>
                </c:pt>
                <c:pt idx="4490">
                  <c:v>731</c:v>
                </c:pt>
                <c:pt idx="4491">
                  <c:v>731</c:v>
                </c:pt>
                <c:pt idx="4492">
                  <c:v>731</c:v>
                </c:pt>
                <c:pt idx="4493">
                  <c:v>731</c:v>
                </c:pt>
                <c:pt idx="4494">
                  <c:v>731</c:v>
                </c:pt>
                <c:pt idx="4495">
                  <c:v>732</c:v>
                </c:pt>
                <c:pt idx="4496">
                  <c:v>732</c:v>
                </c:pt>
                <c:pt idx="4497">
                  <c:v>732</c:v>
                </c:pt>
                <c:pt idx="4498">
                  <c:v>732</c:v>
                </c:pt>
                <c:pt idx="4499">
                  <c:v>732</c:v>
                </c:pt>
                <c:pt idx="4500">
                  <c:v>732</c:v>
                </c:pt>
                <c:pt idx="4501">
                  <c:v>733</c:v>
                </c:pt>
                <c:pt idx="4502">
                  <c:v>734</c:v>
                </c:pt>
                <c:pt idx="4503">
                  <c:v>734</c:v>
                </c:pt>
                <c:pt idx="4504">
                  <c:v>734</c:v>
                </c:pt>
                <c:pt idx="4505">
                  <c:v>734</c:v>
                </c:pt>
                <c:pt idx="4506">
                  <c:v>734</c:v>
                </c:pt>
                <c:pt idx="4507">
                  <c:v>734</c:v>
                </c:pt>
                <c:pt idx="4508">
                  <c:v>734</c:v>
                </c:pt>
                <c:pt idx="4509">
                  <c:v>735</c:v>
                </c:pt>
                <c:pt idx="4510">
                  <c:v>735</c:v>
                </c:pt>
                <c:pt idx="4511">
                  <c:v>735</c:v>
                </c:pt>
                <c:pt idx="4512">
                  <c:v>735</c:v>
                </c:pt>
                <c:pt idx="4513">
                  <c:v>735</c:v>
                </c:pt>
                <c:pt idx="4514">
                  <c:v>735</c:v>
                </c:pt>
                <c:pt idx="4515">
                  <c:v>735</c:v>
                </c:pt>
                <c:pt idx="4516">
                  <c:v>735</c:v>
                </c:pt>
                <c:pt idx="4517">
                  <c:v>735</c:v>
                </c:pt>
                <c:pt idx="4518">
                  <c:v>736</c:v>
                </c:pt>
                <c:pt idx="4519">
                  <c:v>737</c:v>
                </c:pt>
                <c:pt idx="4520">
                  <c:v>737</c:v>
                </c:pt>
                <c:pt idx="4521">
                  <c:v>737</c:v>
                </c:pt>
                <c:pt idx="4522">
                  <c:v>738</c:v>
                </c:pt>
                <c:pt idx="4523">
                  <c:v>739</c:v>
                </c:pt>
                <c:pt idx="4524">
                  <c:v>739</c:v>
                </c:pt>
                <c:pt idx="4525">
                  <c:v>740</c:v>
                </c:pt>
                <c:pt idx="4526">
                  <c:v>741</c:v>
                </c:pt>
                <c:pt idx="4527">
                  <c:v>741</c:v>
                </c:pt>
                <c:pt idx="4528">
                  <c:v>741</c:v>
                </c:pt>
                <c:pt idx="4529">
                  <c:v>741</c:v>
                </c:pt>
                <c:pt idx="4530">
                  <c:v>741</c:v>
                </c:pt>
                <c:pt idx="4531">
                  <c:v>741</c:v>
                </c:pt>
                <c:pt idx="4532">
                  <c:v>741</c:v>
                </c:pt>
                <c:pt idx="4533">
                  <c:v>741</c:v>
                </c:pt>
                <c:pt idx="4534">
                  <c:v>741</c:v>
                </c:pt>
                <c:pt idx="4535">
                  <c:v>741</c:v>
                </c:pt>
                <c:pt idx="4536">
                  <c:v>741</c:v>
                </c:pt>
                <c:pt idx="4537">
                  <c:v>741</c:v>
                </c:pt>
                <c:pt idx="4538">
                  <c:v>741</c:v>
                </c:pt>
                <c:pt idx="4539">
                  <c:v>741</c:v>
                </c:pt>
                <c:pt idx="4540">
                  <c:v>741</c:v>
                </c:pt>
                <c:pt idx="4541">
                  <c:v>741</c:v>
                </c:pt>
                <c:pt idx="4542">
                  <c:v>741</c:v>
                </c:pt>
                <c:pt idx="4543">
                  <c:v>741</c:v>
                </c:pt>
                <c:pt idx="4544">
                  <c:v>741</c:v>
                </c:pt>
                <c:pt idx="4545">
                  <c:v>741</c:v>
                </c:pt>
                <c:pt idx="4546">
                  <c:v>741</c:v>
                </c:pt>
                <c:pt idx="4547">
                  <c:v>741</c:v>
                </c:pt>
                <c:pt idx="4548">
                  <c:v>741</c:v>
                </c:pt>
                <c:pt idx="4549">
                  <c:v>741</c:v>
                </c:pt>
                <c:pt idx="4550">
                  <c:v>741</c:v>
                </c:pt>
                <c:pt idx="4551">
                  <c:v>741</c:v>
                </c:pt>
                <c:pt idx="4552">
                  <c:v>741</c:v>
                </c:pt>
                <c:pt idx="4553">
                  <c:v>741</c:v>
                </c:pt>
                <c:pt idx="4554">
                  <c:v>742</c:v>
                </c:pt>
                <c:pt idx="4555">
                  <c:v>742</c:v>
                </c:pt>
                <c:pt idx="4556">
                  <c:v>742</c:v>
                </c:pt>
                <c:pt idx="4557">
                  <c:v>742</c:v>
                </c:pt>
                <c:pt idx="4558">
                  <c:v>742</c:v>
                </c:pt>
                <c:pt idx="4559">
                  <c:v>742</c:v>
                </c:pt>
                <c:pt idx="4560">
                  <c:v>742</c:v>
                </c:pt>
                <c:pt idx="4561">
                  <c:v>742</c:v>
                </c:pt>
                <c:pt idx="4562">
                  <c:v>742</c:v>
                </c:pt>
                <c:pt idx="4563">
                  <c:v>742</c:v>
                </c:pt>
                <c:pt idx="4564">
                  <c:v>742</c:v>
                </c:pt>
                <c:pt idx="4565">
                  <c:v>742</c:v>
                </c:pt>
                <c:pt idx="4566">
                  <c:v>742</c:v>
                </c:pt>
                <c:pt idx="4567">
                  <c:v>742</c:v>
                </c:pt>
                <c:pt idx="4568">
                  <c:v>743</c:v>
                </c:pt>
                <c:pt idx="4569">
                  <c:v>743</c:v>
                </c:pt>
                <c:pt idx="4570">
                  <c:v>743</c:v>
                </c:pt>
                <c:pt idx="4571">
                  <c:v>743</c:v>
                </c:pt>
                <c:pt idx="4572">
                  <c:v>743</c:v>
                </c:pt>
                <c:pt idx="4573">
                  <c:v>743</c:v>
                </c:pt>
                <c:pt idx="4574">
                  <c:v>743</c:v>
                </c:pt>
                <c:pt idx="4575">
                  <c:v>743</c:v>
                </c:pt>
                <c:pt idx="4576">
                  <c:v>743</c:v>
                </c:pt>
                <c:pt idx="4577">
                  <c:v>743</c:v>
                </c:pt>
                <c:pt idx="4578">
                  <c:v>743</c:v>
                </c:pt>
                <c:pt idx="4579">
                  <c:v>743</c:v>
                </c:pt>
                <c:pt idx="4580">
                  <c:v>743</c:v>
                </c:pt>
                <c:pt idx="4581">
                  <c:v>743</c:v>
                </c:pt>
                <c:pt idx="4582">
                  <c:v>743</c:v>
                </c:pt>
                <c:pt idx="4583">
                  <c:v>743</c:v>
                </c:pt>
                <c:pt idx="4584">
                  <c:v>743</c:v>
                </c:pt>
                <c:pt idx="4585">
                  <c:v>743</c:v>
                </c:pt>
                <c:pt idx="4586">
                  <c:v>743</c:v>
                </c:pt>
                <c:pt idx="4587">
                  <c:v>743</c:v>
                </c:pt>
                <c:pt idx="4588">
                  <c:v>743</c:v>
                </c:pt>
                <c:pt idx="4589">
                  <c:v>743</c:v>
                </c:pt>
                <c:pt idx="4590">
                  <c:v>743</c:v>
                </c:pt>
                <c:pt idx="4591">
                  <c:v>743</c:v>
                </c:pt>
                <c:pt idx="4592">
                  <c:v>743</c:v>
                </c:pt>
                <c:pt idx="4593">
                  <c:v>743</c:v>
                </c:pt>
                <c:pt idx="4594">
                  <c:v>743</c:v>
                </c:pt>
                <c:pt idx="4595">
                  <c:v>743</c:v>
                </c:pt>
                <c:pt idx="4596">
                  <c:v>744</c:v>
                </c:pt>
                <c:pt idx="4597">
                  <c:v>744</c:v>
                </c:pt>
                <c:pt idx="4598">
                  <c:v>744</c:v>
                </c:pt>
                <c:pt idx="4599">
                  <c:v>744</c:v>
                </c:pt>
                <c:pt idx="4600">
                  <c:v>745</c:v>
                </c:pt>
                <c:pt idx="4601">
                  <c:v>745</c:v>
                </c:pt>
                <c:pt idx="4602">
                  <c:v>745</c:v>
                </c:pt>
                <c:pt idx="4603">
                  <c:v>745</c:v>
                </c:pt>
                <c:pt idx="4604">
                  <c:v>745</c:v>
                </c:pt>
                <c:pt idx="4605">
                  <c:v>745</c:v>
                </c:pt>
                <c:pt idx="4606">
                  <c:v>745</c:v>
                </c:pt>
                <c:pt idx="4607">
                  <c:v>745</c:v>
                </c:pt>
                <c:pt idx="4608">
                  <c:v>745</c:v>
                </c:pt>
                <c:pt idx="4609">
                  <c:v>745</c:v>
                </c:pt>
                <c:pt idx="4610">
                  <c:v>745</c:v>
                </c:pt>
                <c:pt idx="4611">
                  <c:v>746</c:v>
                </c:pt>
                <c:pt idx="4612">
                  <c:v>747</c:v>
                </c:pt>
                <c:pt idx="4613">
                  <c:v>747</c:v>
                </c:pt>
                <c:pt idx="4614">
                  <c:v>747</c:v>
                </c:pt>
                <c:pt idx="4615">
                  <c:v>748</c:v>
                </c:pt>
                <c:pt idx="4616">
                  <c:v>749</c:v>
                </c:pt>
                <c:pt idx="4617">
                  <c:v>749</c:v>
                </c:pt>
                <c:pt idx="4618">
                  <c:v>749</c:v>
                </c:pt>
                <c:pt idx="4619">
                  <c:v>749</c:v>
                </c:pt>
                <c:pt idx="4620">
                  <c:v>749</c:v>
                </c:pt>
                <c:pt idx="4621">
                  <c:v>749</c:v>
                </c:pt>
                <c:pt idx="4622">
                  <c:v>749</c:v>
                </c:pt>
                <c:pt idx="4623">
                  <c:v>749</c:v>
                </c:pt>
                <c:pt idx="4624">
                  <c:v>749</c:v>
                </c:pt>
                <c:pt idx="4625">
                  <c:v>749</c:v>
                </c:pt>
                <c:pt idx="4626">
                  <c:v>749</c:v>
                </c:pt>
                <c:pt idx="4627">
                  <c:v>749</c:v>
                </c:pt>
                <c:pt idx="4628">
                  <c:v>749</c:v>
                </c:pt>
                <c:pt idx="4629">
                  <c:v>749</c:v>
                </c:pt>
                <c:pt idx="4630">
                  <c:v>749</c:v>
                </c:pt>
                <c:pt idx="4631">
                  <c:v>749</c:v>
                </c:pt>
                <c:pt idx="4632">
                  <c:v>749</c:v>
                </c:pt>
                <c:pt idx="4633">
                  <c:v>749</c:v>
                </c:pt>
                <c:pt idx="4634">
                  <c:v>749</c:v>
                </c:pt>
                <c:pt idx="4635">
                  <c:v>749</c:v>
                </c:pt>
                <c:pt idx="4636">
                  <c:v>750</c:v>
                </c:pt>
                <c:pt idx="4637">
                  <c:v>751</c:v>
                </c:pt>
                <c:pt idx="4638">
                  <c:v>751</c:v>
                </c:pt>
                <c:pt idx="4639">
                  <c:v>751</c:v>
                </c:pt>
                <c:pt idx="4640">
                  <c:v>752</c:v>
                </c:pt>
                <c:pt idx="4641">
                  <c:v>753</c:v>
                </c:pt>
                <c:pt idx="4642">
                  <c:v>754</c:v>
                </c:pt>
                <c:pt idx="4643">
                  <c:v>754</c:v>
                </c:pt>
                <c:pt idx="4644">
                  <c:v>754</c:v>
                </c:pt>
                <c:pt idx="4645">
                  <c:v>754</c:v>
                </c:pt>
                <c:pt idx="4646">
                  <c:v>754</c:v>
                </c:pt>
                <c:pt idx="4647">
                  <c:v>754</c:v>
                </c:pt>
                <c:pt idx="4648">
                  <c:v>754</c:v>
                </c:pt>
                <c:pt idx="4649">
                  <c:v>754</c:v>
                </c:pt>
                <c:pt idx="4650">
                  <c:v>755</c:v>
                </c:pt>
                <c:pt idx="4651">
                  <c:v>755</c:v>
                </c:pt>
                <c:pt idx="4652">
                  <c:v>756</c:v>
                </c:pt>
                <c:pt idx="4653">
                  <c:v>756</c:v>
                </c:pt>
                <c:pt idx="4654">
                  <c:v>756</c:v>
                </c:pt>
                <c:pt idx="4655">
                  <c:v>756</c:v>
                </c:pt>
                <c:pt idx="4656">
                  <c:v>756</c:v>
                </c:pt>
                <c:pt idx="4657">
                  <c:v>756</c:v>
                </c:pt>
                <c:pt idx="4658">
                  <c:v>756</c:v>
                </c:pt>
                <c:pt idx="4659">
                  <c:v>756</c:v>
                </c:pt>
                <c:pt idx="4660">
                  <c:v>756</c:v>
                </c:pt>
                <c:pt idx="4661">
                  <c:v>756</c:v>
                </c:pt>
                <c:pt idx="4662">
                  <c:v>756</c:v>
                </c:pt>
                <c:pt idx="4663">
                  <c:v>756</c:v>
                </c:pt>
                <c:pt idx="4664">
                  <c:v>756</c:v>
                </c:pt>
                <c:pt idx="4665">
                  <c:v>756</c:v>
                </c:pt>
                <c:pt idx="4666">
                  <c:v>756</c:v>
                </c:pt>
                <c:pt idx="4667">
                  <c:v>756</c:v>
                </c:pt>
                <c:pt idx="4668">
                  <c:v>756</c:v>
                </c:pt>
                <c:pt idx="4669">
                  <c:v>756</c:v>
                </c:pt>
                <c:pt idx="4670">
                  <c:v>756</c:v>
                </c:pt>
                <c:pt idx="4671">
                  <c:v>756</c:v>
                </c:pt>
                <c:pt idx="4672">
                  <c:v>756</c:v>
                </c:pt>
                <c:pt idx="4673">
                  <c:v>756</c:v>
                </c:pt>
                <c:pt idx="4674">
                  <c:v>756</c:v>
                </c:pt>
                <c:pt idx="4675">
                  <c:v>756</c:v>
                </c:pt>
                <c:pt idx="4676">
                  <c:v>756</c:v>
                </c:pt>
                <c:pt idx="4677">
                  <c:v>756</c:v>
                </c:pt>
                <c:pt idx="4678">
                  <c:v>756</c:v>
                </c:pt>
                <c:pt idx="4679">
                  <c:v>756</c:v>
                </c:pt>
                <c:pt idx="4680">
                  <c:v>756</c:v>
                </c:pt>
                <c:pt idx="4681">
                  <c:v>756</c:v>
                </c:pt>
                <c:pt idx="4682">
                  <c:v>756</c:v>
                </c:pt>
                <c:pt idx="4683">
                  <c:v>756</c:v>
                </c:pt>
                <c:pt idx="4684">
                  <c:v>756</c:v>
                </c:pt>
                <c:pt idx="4685">
                  <c:v>756</c:v>
                </c:pt>
                <c:pt idx="4686">
                  <c:v>757</c:v>
                </c:pt>
                <c:pt idx="4687">
                  <c:v>758</c:v>
                </c:pt>
                <c:pt idx="4688">
                  <c:v>758</c:v>
                </c:pt>
                <c:pt idx="4689">
                  <c:v>758</c:v>
                </c:pt>
                <c:pt idx="4690">
                  <c:v>758</c:v>
                </c:pt>
                <c:pt idx="4691">
                  <c:v>758</c:v>
                </c:pt>
                <c:pt idx="4692">
                  <c:v>758</c:v>
                </c:pt>
                <c:pt idx="4693">
                  <c:v>758</c:v>
                </c:pt>
                <c:pt idx="4694">
                  <c:v>758</c:v>
                </c:pt>
                <c:pt idx="4695">
                  <c:v>758</c:v>
                </c:pt>
                <c:pt idx="4696">
                  <c:v>758</c:v>
                </c:pt>
                <c:pt idx="4697">
                  <c:v>758</c:v>
                </c:pt>
                <c:pt idx="4698">
                  <c:v>758</c:v>
                </c:pt>
                <c:pt idx="4699">
                  <c:v>758</c:v>
                </c:pt>
                <c:pt idx="4700">
                  <c:v>758</c:v>
                </c:pt>
                <c:pt idx="4701">
                  <c:v>758</c:v>
                </c:pt>
                <c:pt idx="4702">
                  <c:v>758</c:v>
                </c:pt>
                <c:pt idx="4703">
                  <c:v>758</c:v>
                </c:pt>
                <c:pt idx="4704">
                  <c:v>758</c:v>
                </c:pt>
                <c:pt idx="4705">
                  <c:v>758</c:v>
                </c:pt>
                <c:pt idx="4706">
                  <c:v>758</c:v>
                </c:pt>
                <c:pt idx="4707">
                  <c:v>758</c:v>
                </c:pt>
                <c:pt idx="4708">
                  <c:v>758</c:v>
                </c:pt>
                <c:pt idx="4709">
                  <c:v>758</c:v>
                </c:pt>
                <c:pt idx="4710">
                  <c:v>758</c:v>
                </c:pt>
                <c:pt idx="4711">
                  <c:v>758</c:v>
                </c:pt>
                <c:pt idx="4712">
                  <c:v>758</c:v>
                </c:pt>
                <c:pt idx="4713">
                  <c:v>758</c:v>
                </c:pt>
                <c:pt idx="4714">
                  <c:v>758</c:v>
                </c:pt>
                <c:pt idx="4715">
                  <c:v>758</c:v>
                </c:pt>
                <c:pt idx="4716">
                  <c:v>758</c:v>
                </c:pt>
                <c:pt idx="4717">
                  <c:v>758</c:v>
                </c:pt>
                <c:pt idx="4718">
                  <c:v>758</c:v>
                </c:pt>
                <c:pt idx="4719">
                  <c:v>758</c:v>
                </c:pt>
                <c:pt idx="4720">
                  <c:v>758</c:v>
                </c:pt>
                <c:pt idx="4721">
                  <c:v>758</c:v>
                </c:pt>
                <c:pt idx="4722">
                  <c:v>758</c:v>
                </c:pt>
                <c:pt idx="4723">
                  <c:v>758</c:v>
                </c:pt>
                <c:pt idx="4724">
                  <c:v>758</c:v>
                </c:pt>
                <c:pt idx="4725">
                  <c:v>758</c:v>
                </c:pt>
                <c:pt idx="4726">
                  <c:v>758</c:v>
                </c:pt>
                <c:pt idx="4727">
                  <c:v>758</c:v>
                </c:pt>
                <c:pt idx="4728">
                  <c:v>758</c:v>
                </c:pt>
                <c:pt idx="4729">
                  <c:v>758</c:v>
                </c:pt>
                <c:pt idx="4730">
                  <c:v>758</c:v>
                </c:pt>
                <c:pt idx="4731">
                  <c:v>758</c:v>
                </c:pt>
                <c:pt idx="4732">
                  <c:v>758</c:v>
                </c:pt>
                <c:pt idx="4733">
                  <c:v>758</c:v>
                </c:pt>
                <c:pt idx="4734">
                  <c:v>758</c:v>
                </c:pt>
                <c:pt idx="4735">
                  <c:v>758</c:v>
                </c:pt>
                <c:pt idx="4736">
                  <c:v>758</c:v>
                </c:pt>
                <c:pt idx="4737">
                  <c:v>758</c:v>
                </c:pt>
                <c:pt idx="4738">
                  <c:v>758</c:v>
                </c:pt>
                <c:pt idx="4739">
                  <c:v>758</c:v>
                </c:pt>
                <c:pt idx="4740">
                  <c:v>758</c:v>
                </c:pt>
                <c:pt idx="4741">
                  <c:v>758</c:v>
                </c:pt>
                <c:pt idx="4742">
                  <c:v>758</c:v>
                </c:pt>
                <c:pt idx="4743">
                  <c:v>758</c:v>
                </c:pt>
                <c:pt idx="4744">
                  <c:v>758</c:v>
                </c:pt>
                <c:pt idx="4745">
                  <c:v>758</c:v>
                </c:pt>
                <c:pt idx="4746">
                  <c:v>758</c:v>
                </c:pt>
                <c:pt idx="4747">
                  <c:v>758</c:v>
                </c:pt>
                <c:pt idx="4748">
                  <c:v>758</c:v>
                </c:pt>
                <c:pt idx="4749">
                  <c:v>759</c:v>
                </c:pt>
                <c:pt idx="4750">
                  <c:v>760</c:v>
                </c:pt>
                <c:pt idx="4751">
                  <c:v>761</c:v>
                </c:pt>
                <c:pt idx="4752">
                  <c:v>762</c:v>
                </c:pt>
                <c:pt idx="4753">
                  <c:v>763</c:v>
                </c:pt>
                <c:pt idx="4754">
                  <c:v>763</c:v>
                </c:pt>
                <c:pt idx="4755">
                  <c:v>763</c:v>
                </c:pt>
                <c:pt idx="4756">
                  <c:v>763</c:v>
                </c:pt>
                <c:pt idx="4757">
                  <c:v>763</c:v>
                </c:pt>
                <c:pt idx="4758">
                  <c:v>763</c:v>
                </c:pt>
                <c:pt idx="4759">
                  <c:v>764</c:v>
                </c:pt>
                <c:pt idx="4760">
                  <c:v>764</c:v>
                </c:pt>
                <c:pt idx="4761">
                  <c:v>765</c:v>
                </c:pt>
                <c:pt idx="4762">
                  <c:v>766</c:v>
                </c:pt>
                <c:pt idx="4763">
                  <c:v>767</c:v>
                </c:pt>
                <c:pt idx="4764">
                  <c:v>768</c:v>
                </c:pt>
                <c:pt idx="4765">
                  <c:v>768</c:v>
                </c:pt>
                <c:pt idx="4766">
                  <c:v>768</c:v>
                </c:pt>
                <c:pt idx="4767">
                  <c:v>768</c:v>
                </c:pt>
                <c:pt idx="4768">
                  <c:v>768</c:v>
                </c:pt>
                <c:pt idx="4769">
                  <c:v>768</c:v>
                </c:pt>
                <c:pt idx="4770">
                  <c:v>769</c:v>
                </c:pt>
                <c:pt idx="4771">
                  <c:v>770</c:v>
                </c:pt>
                <c:pt idx="4772">
                  <c:v>771</c:v>
                </c:pt>
                <c:pt idx="4773">
                  <c:v>772</c:v>
                </c:pt>
                <c:pt idx="4774">
                  <c:v>773</c:v>
                </c:pt>
                <c:pt idx="4775">
                  <c:v>774</c:v>
                </c:pt>
                <c:pt idx="4776">
                  <c:v>774</c:v>
                </c:pt>
                <c:pt idx="4777">
                  <c:v>774</c:v>
                </c:pt>
                <c:pt idx="4778">
                  <c:v>774</c:v>
                </c:pt>
                <c:pt idx="4779">
                  <c:v>774</c:v>
                </c:pt>
                <c:pt idx="4780">
                  <c:v>774</c:v>
                </c:pt>
                <c:pt idx="4781">
                  <c:v>774</c:v>
                </c:pt>
                <c:pt idx="4782">
                  <c:v>774</c:v>
                </c:pt>
                <c:pt idx="4783">
                  <c:v>774</c:v>
                </c:pt>
                <c:pt idx="4784">
                  <c:v>774</c:v>
                </c:pt>
                <c:pt idx="4785">
                  <c:v>774</c:v>
                </c:pt>
                <c:pt idx="4786">
                  <c:v>774</c:v>
                </c:pt>
                <c:pt idx="4787">
                  <c:v>774</c:v>
                </c:pt>
                <c:pt idx="4788">
                  <c:v>774</c:v>
                </c:pt>
                <c:pt idx="4789">
                  <c:v>775</c:v>
                </c:pt>
                <c:pt idx="4790">
                  <c:v>776</c:v>
                </c:pt>
                <c:pt idx="4791">
                  <c:v>776</c:v>
                </c:pt>
                <c:pt idx="4792">
                  <c:v>777</c:v>
                </c:pt>
                <c:pt idx="4793">
                  <c:v>777</c:v>
                </c:pt>
                <c:pt idx="4794">
                  <c:v>777</c:v>
                </c:pt>
                <c:pt idx="4795">
                  <c:v>777</c:v>
                </c:pt>
                <c:pt idx="4796">
                  <c:v>777</c:v>
                </c:pt>
                <c:pt idx="4797">
                  <c:v>777</c:v>
                </c:pt>
                <c:pt idx="4798">
                  <c:v>777</c:v>
                </c:pt>
                <c:pt idx="4799">
                  <c:v>777</c:v>
                </c:pt>
                <c:pt idx="4800">
                  <c:v>777</c:v>
                </c:pt>
                <c:pt idx="4801">
                  <c:v>777</c:v>
                </c:pt>
                <c:pt idx="4802">
                  <c:v>777</c:v>
                </c:pt>
                <c:pt idx="4803">
                  <c:v>777</c:v>
                </c:pt>
                <c:pt idx="4804">
                  <c:v>777</c:v>
                </c:pt>
                <c:pt idx="4805">
                  <c:v>777</c:v>
                </c:pt>
                <c:pt idx="4806">
                  <c:v>777</c:v>
                </c:pt>
                <c:pt idx="4807">
                  <c:v>777</c:v>
                </c:pt>
                <c:pt idx="4808">
                  <c:v>777</c:v>
                </c:pt>
                <c:pt idx="4809">
                  <c:v>777</c:v>
                </c:pt>
                <c:pt idx="4810">
                  <c:v>777</c:v>
                </c:pt>
                <c:pt idx="4811">
                  <c:v>777</c:v>
                </c:pt>
                <c:pt idx="4812">
                  <c:v>777</c:v>
                </c:pt>
                <c:pt idx="4813">
                  <c:v>777</c:v>
                </c:pt>
                <c:pt idx="4814">
                  <c:v>777</c:v>
                </c:pt>
                <c:pt idx="4815">
                  <c:v>777</c:v>
                </c:pt>
                <c:pt idx="4816">
                  <c:v>777</c:v>
                </c:pt>
                <c:pt idx="4817">
                  <c:v>777</c:v>
                </c:pt>
                <c:pt idx="4818">
                  <c:v>777</c:v>
                </c:pt>
                <c:pt idx="4819">
                  <c:v>777</c:v>
                </c:pt>
                <c:pt idx="4820">
                  <c:v>777</c:v>
                </c:pt>
                <c:pt idx="4821">
                  <c:v>777</c:v>
                </c:pt>
                <c:pt idx="4822">
                  <c:v>777</c:v>
                </c:pt>
                <c:pt idx="4823">
                  <c:v>777</c:v>
                </c:pt>
                <c:pt idx="4824">
                  <c:v>777</c:v>
                </c:pt>
                <c:pt idx="4825">
                  <c:v>777</c:v>
                </c:pt>
                <c:pt idx="4826">
                  <c:v>777</c:v>
                </c:pt>
                <c:pt idx="4827">
                  <c:v>777</c:v>
                </c:pt>
                <c:pt idx="4828">
                  <c:v>777</c:v>
                </c:pt>
                <c:pt idx="4829">
                  <c:v>777</c:v>
                </c:pt>
                <c:pt idx="4830">
                  <c:v>777</c:v>
                </c:pt>
                <c:pt idx="4831">
                  <c:v>778</c:v>
                </c:pt>
                <c:pt idx="4832">
                  <c:v>779</c:v>
                </c:pt>
                <c:pt idx="4833">
                  <c:v>780</c:v>
                </c:pt>
                <c:pt idx="4834">
                  <c:v>781</c:v>
                </c:pt>
                <c:pt idx="4835">
                  <c:v>782</c:v>
                </c:pt>
                <c:pt idx="4836">
                  <c:v>783</c:v>
                </c:pt>
                <c:pt idx="4837">
                  <c:v>784</c:v>
                </c:pt>
                <c:pt idx="4838">
                  <c:v>784</c:v>
                </c:pt>
                <c:pt idx="4839">
                  <c:v>784</c:v>
                </c:pt>
                <c:pt idx="4840">
                  <c:v>784</c:v>
                </c:pt>
                <c:pt idx="4841">
                  <c:v>784</c:v>
                </c:pt>
                <c:pt idx="4842">
                  <c:v>784</c:v>
                </c:pt>
                <c:pt idx="4843">
                  <c:v>784</c:v>
                </c:pt>
                <c:pt idx="4844">
                  <c:v>784</c:v>
                </c:pt>
                <c:pt idx="4845">
                  <c:v>784</c:v>
                </c:pt>
                <c:pt idx="4846">
                  <c:v>784</c:v>
                </c:pt>
                <c:pt idx="4847">
                  <c:v>784</c:v>
                </c:pt>
                <c:pt idx="4848">
                  <c:v>784</c:v>
                </c:pt>
                <c:pt idx="4849">
                  <c:v>785</c:v>
                </c:pt>
                <c:pt idx="4850">
                  <c:v>785</c:v>
                </c:pt>
                <c:pt idx="4851">
                  <c:v>785</c:v>
                </c:pt>
                <c:pt idx="4852">
                  <c:v>785</c:v>
                </c:pt>
                <c:pt idx="4853">
                  <c:v>785</c:v>
                </c:pt>
                <c:pt idx="4854">
                  <c:v>785</c:v>
                </c:pt>
                <c:pt idx="4855">
                  <c:v>785</c:v>
                </c:pt>
                <c:pt idx="4856">
                  <c:v>785</c:v>
                </c:pt>
                <c:pt idx="4857">
                  <c:v>786</c:v>
                </c:pt>
                <c:pt idx="4858">
                  <c:v>787</c:v>
                </c:pt>
                <c:pt idx="4859">
                  <c:v>788</c:v>
                </c:pt>
                <c:pt idx="4860">
                  <c:v>789</c:v>
                </c:pt>
                <c:pt idx="4861">
                  <c:v>790</c:v>
                </c:pt>
                <c:pt idx="4862">
                  <c:v>791</c:v>
                </c:pt>
                <c:pt idx="4863">
                  <c:v>792</c:v>
                </c:pt>
                <c:pt idx="4864">
                  <c:v>793</c:v>
                </c:pt>
                <c:pt idx="4865">
                  <c:v>794</c:v>
                </c:pt>
                <c:pt idx="4866">
                  <c:v>795</c:v>
                </c:pt>
                <c:pt idx="4867">
                  <c:v>795</c:v>
                </c:pt>
                <c:pt idx="4868">
                  <c:v>795</c:v>
                </c:pt>
                <c:pt idx="4869">
                  <c:v>795</c:v>
                </c:pt>
                <c:pt idx="4870">
                  <c:v>795</c:v>
                </c:pt>
                <c:pt idx="4871">
                  <c:v>795</c:v>
                </c:pt>
                <c:pt idx="4872">
                  <c:v>796</c:v>
                </c:pt>
                <c:pt idx="4873">
                  <c:v>796</c:v>
                </c:pt>
                <c:pt idx="4874">
                  <c:v>796</c:v>
                </c:pt>
                <c:pt idx="4875">
                  <c:v>796</c:v>
                </c:pt>
                <c:pt idx="4876">
                  <c:v>796</c:v>
                </c:pt>
                <c:pt idx="4877">
                  <c:v>796</c:v>
                </c:pt>
                <c:pt idx="4878">
                  <c:v>797</c:v>
                </c:pt>
                <c:pt idx="4879">
                  <c:v>798</c:v>
                </c:pt>
                <c:pt idx="4880">
                  <c:v>799</c:v>
                </c:pt>
                <c:pt idx="4881">
                  <c:v>800</c:v>
                </c:pt>
                <c:pt idx="4882">
                  <c:v>800</c:v>
                </c:pt>
                <c:pt idx="4883">
                  <c:v>800</c:v>
                </c:pt>
                <c:pt idx="4884">
                  <c:v>801</c:v>
                </c:pt>
                <c:pt idx="4885">
                  <c:v>801</c:v>
                </c:pt>
                <c:pt idx="4886">
                  <c:v>801</c:v>
                </c:pt>
                <c:pt idx="4887">
                  <c:v>801</c:v>
                </c:pt>
                <c:pt idx="4888">
                  <c:v>801</c:v>
                </c:pt>
                <c:pt idx="4889">
                  <c:v>801</c:v>
                </c:pt>
                <c:pt idx="4890">
                  <c:v>802</c:v>
                </c:pt>
                <c:pt idx="4891">
                  <c:v>803</c:v>
                </c:pt>
                <c:pt idx="4892">
                  <c:v>804</c:v>
                </c:pt>
                <c:pt idx="4893">
                  <c:v>804</c:v>
                </c:pt>
                <c:pt idx="4894">
                  <c:v>804</c:v>
                </c:pt>
                <c:pt idx="4895">
                  <c:v>804</c:v>
                </c:pt>
                <c:pt idx="4896">
                  <c:v>804</c:v>
                </c:pt>
                <c:pt idx="4897">
                  <c:v>804</c:v>
                </c:pt>
                <c:pt idx="4898">
                  <c:v>804</c:v>
                </c:pt>
                <c:pt idx="4899">
                  <c:v>804</c:v>
                </c:pt>
                <c:pt idx="4900">
                  <c:v>804</c:v>
                </c:pt>
                <c:pt idx="4901">
                  <c:v>804</c:v>
                </c:pt>
                <c:pt idx="4902">
                  <c:v>805</c:v>
                </c:pt>
                <c:pt idx="4903">
                  <c:v>806</c:v>
                </c:pt>
                <c:pt idx="4904">
                  <c:v>806</c:v>
                </c:pt>
                <c:pt idx="4905">
                  <c:v>806</c:v>
                </c:pt>
                <c:pt idx="4906">
                  <c:v>806</c:v>
                </c:pt>
                <c:pt idx="4907">
                  <c:v>806</c:v>
                </c:pt>
                <c:pt idx="4908">
                  <c:v>806</c:v>
                </c:pt>
                <c:pt idx="4909">
                  <c:v>806</c:v>
                </c:pt>
                <c:pt idx="4910">
                  <c:v>806</c:v>
                </c:pt>
                <c:pt idx="4911">
                  <c:v>806</c:v>
                </c:pt>
                <c:pt idx="4912">
                  <c:v>806</c:v>
                </c:pt>
                <c:pt idx="4913">
                  <c:v>806</c:v>
                </c:pt>
                <c:pt idx="4914">
                  <c:v>806</c:v>
                </c:pt>
                <c:pt idx="4915">
                  <c:v>806</c:v>
                </c:pt>
                <c:pt idx="4916">
                  <c:v>806</c:v>
                </c:pt>
                <c:pt idx="4917">
                  <c:v>806</c:v>
                </c:pt>
                <c:pt idx="4918">
                  <c:v>806</c:v>
                </c:pt>
                <c:pt idx="4919">
                  <c:v>806</c:v>
                </c:pt>
                <c:pt idx="4920">
                  <c:v>806</c:v>
                </c:pt>
                <c:pt idx="4921">
                  <c:v>806</c:v>
                </c:pt>
                <c:pt idx="4922">
                  <c:v>807</c:v>
                </c:pt>
                <c:pt idx="4923">
                  <c:v>807</c:v>
                </c:pt>
                <c:pt idx="4924">
                  <c:v>807</c:v>
                </c:pt>
                <c:pt idx="4925">
                  <c:v>808</c:v>
                </c:pt>
                <c:pt idx="4926">
                  <c:v>808</c:v>
                </c:pt>
                <c:pt idx="4927">
                  <c:v>809</c:v>
                </c:pt>
                <c:pt idx="4928">
                  <c:v>809</c:v>
                </c:pt>
                <c:pt idx="4929">
                  <c:v>809</c:v>
                </c:pt>
                <c:pt idx="4930">
                  <c:v>809</c:v>
                </c:pt>
                <c:pt idx="4931">
                  <c:v>809</c:v>
                </c:pt>
                <c:pt idx="4932">
                  <c:v>809</c:v>
                </c:pt>
                <c:pt idx="4933">
                  <c:v>809</c:v>
                </c:pt>
                <c:pt idx="4934">
                  <c:v>809</c:v>
                </c:pt>
                <c:pt idx="4935">
                  <c:v>809</c:v>
                </c:pt>
                <c:pt idx="4936">
                  <c:v>809</c:v>
                </c:pt>
                <c:pt idx="4937">
                  <c:v>809</c:v>
                </c:pt>
                <c:pt idx="4938">
                  <c:v>810</c:v>
                </c:pt>
                <c:pt idx="4939">
                  <c:v>810</c:v>
                </c:pt>
                <c:pt idx="4940">
                  <c:v>811</c:v>
                </c:pt>
                <c:pt idx="4941">
                  <c:v>811</c:v>
                </c:pt>
                <c:pt idx="4942">
                  <c:v>811</c:v>
                </c:pt>
                <c:pt idx="4943">
                  <c:v>811</c:v>
                </c:pt>
                <c:pt idx="4944">
                  <c:v>811</c:v>
                </c:pt>
                <c:pt idx="4945">
                  <c:v>811</c:v>
                </c:pt>
                <c:pt idx="4946">
                  <c:v>811</c:v>
                </c:pt>
                <c:pt idx="4947">
                  <c:v>811</c:v>
                </c:pt>
                <c:pt idx="4948">
                  <c:v>812</c:v>
                </c:pt>
                <c:pt idx="4949">
                  <c:v>812</c:v>
                </c:pt>
                <c:pt idx="4950">
                  <c:v>812</c:v>
                </c:pt>
                <c:pt idx="4951">
                  <c:v>812</c:v>
                </c:pt>
                <c:pt idx="4952">
                  <c:v>812</c:v>
                </c:pt>
                <c:pt idx="4953">
                  <c:v>812</c:v>
                </c:pt>
                <c:pt idx="4954">
                  <c:v>812</c:v>
                </c:pt>
                <c:pt idx="4955">
                  <c:v>812</c:v>
                </c:pt>
                <c:pt idx="4956">
                  <c:v>812</c:v>
                </c:pt>
                <c:pt idx="4957">
                  <c:v>812</c:v>
                </c:pt>
                <c:pt idx="4958">
                  <c:v>812</c:v>
                </c:pt>
                <c:pt idx="4959">
                  <c:v>812</c:v>
                </c:pt>
                <c:pt idx="4960">
                  <c:v>812</c:v>
                </c:pt>
                <c:pt idx="4961">
                  <c:v>813</c:v>
                </c:pt>
                <c:pt idx="4962">
                  <c:v>813</c:v>
                </c:pt>
                <c:pt idx="4963">
                  <c:v>814</c:v>
                </c:pt>
                <c:pt idx="4964">
                  <c:v>815</c:v>
                </c:pt>
                <c:pt idx="4965">
                  <c:v>815</c:v>
                </c:pt>
                <c:pt idx="4966">
                  <c:v>815</c:v>
                </c:pt>
                <c:pt idx="4967">
                  <c:v>816</c:v>
                </c:pt>
                <c:pt idx="4968">
                  <c:v>816</c:v>
                </c:pt>
                <c:pt idx="4969">
                  <c:v>816</c:v>
                </c:pt>
                <c:pt idx="4970">
                  <c:v>816</c:v>
                </c:pt>
                <c:pt idx="4971">
                  <c:v>817</c:v>
                </c:pt>
                <c:pt idx="4972">
                  <c:v>818</c:v>
                </c:pt>
                <c:pt idx="4973">
                  <c:v>818</c:v>
                </c:pt>
                <c:pt idx="4974">
                  <c:v>818</c:v>
                </c:pt>
                <c:pt idx="4975">
                  <c:v>819</c:v>
                </c:pt>
                <c:pt idx="4976">
                  <c:v>819</c:v>
                </c:pt>
                <c:pt idx="4977">
                  <c:v>819</c:v>
                </c:pt>
                <c:pt idx="4978">
                  <c:v>819</c:v>
                </c:pt>
                <c:pt idx="4979">
                  <c:v>819</c:v>
                </c:pt>
                <c:pt idx="4980">
                  <c:v>819</c:v>
                </c:pt>
                <c:pt idx="4981">
                  <c:v>819</c:v>
                </c:pt>
                <c:pt idx="4982">
                  <c:v>820</c:v>
                </c:pt>
                <c:pt idx="4983">
                  <c:v>820</c:v>
                </c:pt>
                <c:pt idx="4984">
                  <c:v>820</c:v>
                </c:pt>
                <c:pt idx="4985">
                  <c:v>820</c:v>
                </c:pt>
                <c:pt idx="4986">
                  <c:v>820</c:v>
                </c:pt>
                <c:pt idx="4987">
                  <c:v>820</c:v>
                </c:pt>
                <c:pt idx="4988">
                  <c:v>820</c:v>
                </c:pt>
                <c:pt idx="4989">
                  <c:v>821</c:v>
                </c:pt>
                <c:pt idx="4990">
                  <c:v>821</c:v>
                </c:pt>
                <c:pt idx="4991">
                  <c:v>822</c:v>
                </c:pt>
                <c:pt idx="4992">
                  <c:v>822</c:v>
                </c:pt>
                <c:pt idx="4993">
                  <c:v>822</c:v>
                </c:pt>
                <c:pt idx="4994">
                  <c:v>822</c:v>
                </c:pt>
                <c:pt idx="4995">
                  <c:v>823</c:v>
                </c:pt>
                <c:pt idx="4996">
                  <c:v>824</c:v>
                </c:pt>
                <c:pt idx="4997">
                  <c:v>824</c:v>
                </c:pt>
                <c:pt idx="4998">
                  <c:v>824</c:v>
                </c:pt>
                <c:pt idx="4999">
                  <c:v>824</c:v>
                </c:pt>
                <c:pt idx="5000">
                  <c:v>824</c:v>
                </c:pt>
                <c:pt idx="5001">
                  <c:v>824</c:v>
                </c:pt>
                <c:pt idx="5002">
                  <c:v>824</c:v>
                </c:pt>
                <c:pt idx="5003">
                  <c:v>824</c:v>
                </c:pt>
                <c:pt idx="5004">
                  <c:v>824</c:v>
                </c:pt>
                <c:pt idx="5005">
                  <c:v>824</c:v>
                </c:pt>
                <c:pt idx="5006">
                  <c:v>824</c:v>
                </c:pt>
                <c:pt idx="5007">
                  <c:v>824</c:v>
                </c:pt>
                <c:pt idx="5008">
                  <c:v>824</c:v>
                </c:pt>
                <c:pt idx="5009">
                  <c:v>824</c:v>
                </c:pt>
                <c:pt idx="5010">
                  <c:v>824</c:v>
                </c:pt>
                <c:pt idx="5011">
                  <c:v>824</c:v>
                </c:pt>
                <c:pt idx="5012">
                  <c:v>824</c:v>
                </c:pt>
                <c:pt idx="5013">
                  <c:v>824</c:v>
                </c:pt>
                <c:pt idx="5014">
                  <c:v>824</c:v>
                </c:pt>
                <c:pt idx="5015">
                  <c:v>824</c:v>
                </c:pt>
                <c:pt idx="5016">
                  <c:v>824</c:v>
                </c:pt>
                <c:pt idx="5017">
                  <c:v>824</c:v>
                </c:pt>
                <c:pt idx="5018">
                  <c:v>824</c:v>
                </c:pt>
                <c:pt idx="5019">
                  <c:v>824</c:v>
                </c:pt>
                <c:pt idx="5020">
                  <c:v>824</c:v>
                </c:pt>
                <c:pt idx="5021">
                  <c:v>824</c:v>
                </c:pt>
                <c:pt idx="5022">
                  <c:v>824</c:v>
                </c:pt>
                <c:pt idx="5023">
                  <c:v>824</c:v>
                </c:pt>
                <c:pt idx="5024">
                  <c:v>824</c:v>
                </c:pt>
                <c:pt idx="5025">
                  <c:v>824</c:v>
                </c:pt>
                <c:pt idx="5026">
                  <c:v>824</c:v>
                </c:pt>
                <c:pt idx="5027">
                  <c:v>824</c:v>
                </c:pt>
                <c:pt idx="5028">
                  <c:v>824</c:v>
                </c:pt>
                <c:pt idx="5029">
                  <c:v>824</c:v>
                </c:pt>
                <c:pt idx="5030">
                  <c:v>825</c:v>
                </c:pt>
                <c:pt idx="5031">
                  <c:v>826</c:v>
                </c:pt>
                <c:pt idx="5032">
                  <c:v>827</c:v>
                </c:pt>
                <c:pt idx="5033">
                  <c:v>828</c:v>
                </c:pt>
                <c:pt idx="5034">
                  <c:v>829</c:v>
                </c:pt>
                <c:pt idx="5035">
                  <c:v>829</c:v>
                </c:pt>
                <c:pt idx="5036">
                  <c:v>829</c:v>
                </c:pt>
                <c:pt idx="5037">
                  <c:v>829</c:v>
                </c:pt>
                <c:pt idx="5038">
                  <c:v>829</c:v>
                </c:pt>
                <c:pt idx="5039">
                  <c:v>829</c:v>
                </c:pt>
                <c:pt idx="5040">
                  <c:v>829</c:v>
                </c:pt>
                <c:pt idx="5041">
                  <c:v>829</c:v>
                </c:pt>
                <c:pt idx="5042">
                  <c:v>829</c:v>
                </c:pt>
                <c:pt idx="5043">
                  <c:v>829</c:v>
                </c:pt>
                <c:pt idx="5044">
                  <c:v>829</c:v>
                </c:pt>
                <c:pt idx="5045">
                  <c:v>829</c:v>
                </c:pt>
                <c:pt idx="5046">
                  <c:v>829</c:v>
                </c:pt>
                <c:pt idx="5047">
                  <c:v>829</c:v>
                </c:pt>
                <c:pt idx="5048">
                  <c:v>829</c:v>
                </c:pt>
                <c:pt idx="5049">
                  <c:v>829</c:v>
                </c:pt>
                <c:pt idx="5050">
                  <c:v>829</c:v>
                </c:pt>
                <c:pt idx="5051">
                  <c:v>829</c:v>
                </c:pt>
                <c:pt idx="5052">
                  <c:v>829</c:v>
                </c:pt>
                <c:pt idx="5053">
                  <c:v>829</c:v>
                </c:pt>
                <c:pt idx="5054">
                  <c:v>829</c:v>
                </c:pt>
                <c:pt idx="5055">
                  <c:v>829</c:v>
                </c:pt>
                <c:pt idx="5056">
                  <c:v>829</c:v>
                </c:pt>
                <c:pt idx="5057">
                  <c:v>829</c:v>
                </c:pt>
                <c:pt idx="5058">
                  <c:v>829</c:v>
                </c:pt>
                <c:pt idx="5059">
                  <c:v>829</c:v>
                </c:pt>
                <c:pt idx="5060">
                  <c:v>829</c:v>
                </c:pt>
                <c:pt idx="5061">
                  <c:v>829</c:v>
                </c:pt>
                <c:pt idx="5062">
                  <c:v>829</c:v>
                </c:pt>
                <c:pt idx="5063">
                  <c:v>829</c:v>
                </c:pt>
                <c:pt idx="5064">
                  <c:v>829</c:v>
                </c:pt>
                <c:pt idx="5065">
                  <c:v>829</c:v>
                </c:pt>
                <c:pt idx="5066">
                  <c:v>829</c:v>
                </c:pt>
                <c:pt idx="5067">
                  <c:v>830</c:v>
                </c:pt>
                <c:pt idx="5068">
                  <c:v>830</c:v>
                </c:pt>
                <c:pt idx="5069">
                  <c:v>831</c:v>
                </c:pt>
                <c:pt idx="5070">
                  <c:v>831</c:v>
                </c:pt>
                <c:pt idx="5071">
                  <c:v>831</c:v>
                </c:pt>
                <c:pt idx="5072">
                  <c:v>831</c:v>
                </c:pt>
                <c:pt idx="5073">
                  <c:v>831</c:v>
                </c:pt>
                <c:pt idx="5074">
                  <c:v>831</c:v>
                </c:pt>
                <c:pt idx="5075">
                  <c:v>831</c:v>
                </c:pt>
                <c:pt idx="5076">
                  <c:v>831</c:v>
                </c:pt>
                <c:pt idx="5077">
                  <c:v>831</c:v>
                </c:pt>
                <c:pt idx="5078">
                  <c:v>831</c:v>
                </c:pt>
                <c:pt idx="5079">
                  <c:v>831</c:v>
                </c:pt>
                <c:pt idx="5080">
                  <c:v>831</c:v>
                </c:pt>
                <c:pt idx="5081">
                  <c:v>831</c:v>
                </c:pt>
                <c:pt idx="5082">
                  <c:v>831</c:v>
                </c:pt>
                <c:pt idx="5083">
                  <c:v>831</c:v>
                </c:pt>
                <c:pt idx="5084">
                  <c:v>831</c:v>
                </c:pt>
                <c:pt idx="5085">
                  <c:v>831</c:v>
                </c:pt>
                <c:pt idx="5086">
                  <c:v>831</c:v>
                </c:pt>
                <c:pt idx="5087">
                  <c:v>831</c:v>
                </c:pt>
                <c:pt idx="5088">
                  <c:v>831</c:v>
                </c:pt>
                <c:pt idx="5089">
                  <c:v>831</c:v>
                </c:pt>
                <c:pt idx="5090">
                  <c:v>831</c:v>
                </c:pt>
                <c:pt idx="5091">
                  <c:v>831</c:v>
                </c:pt>
                <c:pt idx="5092">
                  <c:v>831</c:v>
                </c:pt>
                <c:pt idx="5093">
                  <c:v>831</c:v>
                </c:pt>
                <c:pt idx="5094">
                  <c:v>831</c:v>
                </c:pt>
                <c:pt idx="5095">
                  <c:v>831</c:v>
                </c:pt>
                <c:pt idx="5096">
                  <c:v>831</c:v>
                </c:pt>
                <c:pt idx="5097">
                  <c:v>831</c:v>
                </c:pt>
                <c:pt idx="5098">
                  <c:v>831</c:v>
                </c:pt>
                <c:pt idx="5099">
                  <c:v>831</c:v>
                </c:pt>
                <c:pt idx="5100">
                  <c:v>831</c:v>
                </c:pt>
                <c:pt idx="5101">
                  <c:v>831</c:v>
                </c:pt>
                <c:pt idx="5102">
                  <c:v>831</c:v>
                </c:pt>
                <c:pt idx="5103">
                  <c:v>831</c:v>
                </c:pt>
                <c:pt idx="5104">
                  <c:v>831</c:v>
                </c:pt>
                <c:pt idx="5105">
                  <c:v>831</c:v>
                </c:pt>
                <c:pt idx="5106">
                  <c:v>831</c:v>
                </c:pt>
                <c:pt idx="5107">
                  <c:v>831</c:v>
                </c:pt>
                <c:pt idx="5108">
                  <c:v>832</c:v>
                </c:pt>
                <c:pt idx="5109">
                  <c:v>832</c:v>
                </c:pt>
                <c:pt idx="5110">
                  <c:v>832</c:v>
                </c:pt>
                <c:pt idx="5111">
                  <c:v>832</c:v>
                </c:pt>
                <c:pt idx="5112">
                  <c:v>832</c:v>
                </c:pt>
                <c:pt idx="5113">
                  <c:v>832</c:v>
                </c:pt>
                <c:pt idx="5114">
                  <c:v>832</c:v>
                </c:pt>
                <c:pt idx="5115">
                  <c:v>832</c:v>
                </c:pt>
                <c:pt idx="5116">
                  <c:v>832</c:v>
                </c:pt>
                <c:pt idx="5117">
                  <c:v>832</c:v>
                </c:pt>
                <c:pt idx="5118">
                  <c:v>832</c:v>
                </c:pt>
                <c:pt idx="5119">
                  <c:v>832</c:v>
                </c:pt>
                <c:pt idx="5120">
                  <c:v>832</c:v>
                </c:pt>
                <c:pt idx="5121">
                  <c:v>832</c:v>
                </c:pt>
                <c:pt idx="5122">
                  <c:v>832</c:v>
                </c:pt>
                <c:pt idx="5123">
                  <c:v>832</c:v>
                </c:pt>
                <c:pt idx="5124">
                  <c:v>832</c:v>
                </c:pt>
                <c:pt idx="5125">
                  <c:v>832</c:v>
                </c:pt>
                <c:pt idx="5126">
                  <c:v>832</c:v>
                </c:pt>
                <c:pt idx="5127">
                  <c:v>832</c:v>
                </c:pt>
                <c:pt idx="5128">
                  <c:v>832</c:v>
                </c:pt>
                <c:pt idx="5129">
                  <c:v>832</c:v>
                </c:pt>
                <c:pt idx="5130">
                  <c:v>832</c:v>
                </c:pt>
                <c:pt idx="5131">
                  <c:v>832</c:v>
                </c:pt>
                <c:pt idx="5132">
                  <c:v>833</c:v>
                </c:pt>
                <c:pt idx="5133">
                  <c:v>833</c:v>
                </c:pt>
                <c:pt idx="5134">
                  <c:v>833</c:v>
                </c:pt>
                <c:pt idx="5135">
                  <c:v>833</c:v>
                </c:pt>
                <c:pt idx="5136">
                  <c:v>833</c:v>
                </c:pt>
                <c:pt idx="5137">
                  <c:v>833</c:v>
                </c:pt>
                <c:pt idx="5138">
                  <c:v>833</c:v>
                </c:pt>
                <c:pt idx="5139">
                  <c:v>833</c:v>
                </c:pt>
                <c:pt idx="5140">
                  <c:v>833</c:v>
                </c:pt>
                <c:pt idx="5141">
                  <c:v>833</c:v>
                </c:pt>
                <c:pt idx="5142">
                  <c:v>833</c:v>
                </c:pt>
                <c:pt idx="5143">
                  <c:v>833</c:v>
                </c:pt>
                <c:pt idx="5144">
                  <c:v>833</c:v>
                </c:pt>
                <c:pt idx="5145">
                  <c:v>833</c:v>
                </c:pt>
                <c:pt idx="5146">
                  <c:v>833</c:v>
                </c:pt>
                <c:pt idx="5147">
                  <c:v>833</c:v>
                </c:pt>
                <c:pt idx="5148">
                  <c:v>833</c:v>
                </c:pt>
                <c:pt idx="5149">
                  <c:v>834</c:v>
                </c:pt>
                <c:pt idx="5150">
                  <c:v>835</c:v>
                </c:pt>
                <c:pt idx="5151">
                  <c:v>835</c:v>
                </c:pt>
                <c:pt idx="5152">
                  <c:v>835</c:v>
                </c:pt>
                <c:pt idx="5153">
                  <c:v>835</c:v>
                </c:pt>
                <c:pt idx="5154">
                  <c:v>835</c:v>
                </c:pt>
                <c:pt idx="5155">
                  <c:v>835</c:v>
                </c:pt>
                <c:pt idx="5156">
                  <c:v>835</c:v>
                </c:pt>
                <c:pt idx="5157">
                  <c:v>835</c:v>
                </c:pt>
                <c:pt idx="5158">
                  <c:v>835</c:v>
                </c:pt>
                <c:pt idx="5159">
                  <c:v>835</c:v>
                </c:pt>
                <c:pt idx="5160">
                  <c:v>836</c:v>
                </c:pt>
                <c:pt idx="5161">
                  <c:v>836</c:v>
                </c:pt>
                <c:pt idx="5162">
                  <c:v>836</c:v>
                </c:pt>
                <c:pt idx="5163">
                  <c:v>836</c:v>
                </c:pt>
                <c:pt idx="5164">
                  <c:v>836</c:v>
                </c:pt>
                <c:pt idx="5165">
                  <c:v>836</c:v>
                </c:pt>
                <c:pt idx="5166">
                  <c:v>836</c:v>
                </c:pt>
                <c:pt idx="5167">
                  <c:v>836</c:v>
                </c:pt>
                <c:pt idx="5168">
                  <c:v>836</c:v>
                </c:pt>
                <c:pt idx="5169">
                  <c:v>836</c:v>
                </c:pt>
                <c:pt idx="5170">
                  <c:v>836</c:v>
                </c:pt>
                <c:pt idx="5171">
                  <c:v>836</c:v>
                </c:pt>
                <c:pt idx="5172">
                  <c:v>836</c:v>
                </c:pt>
                <c:pt idx="5173">
                  <c:v>836</c:v>
                </c:pt>
                <c:pt idx="5174">
                  <c:v>837</c:v>
                </c:pt>
                <c:pt idx="5175">
                  <c:v>837</c:v>
                </c:pt>
                <c:pt idx="5176">
                  <c:v>837</c:v>
                </c:pt>
                <c:pt idx="5177">
                  <c:v>837</c:v>
                </c:pt>
                <c:pt idx="5178">
                  <c:v>837</c:v>
                </c:pt>
                <c:pt idx="5179">
                  <c:v>837</c:v>
                </c:pt>
                <c:pt idx="5180">
                  <c:v>837</c:v>
                </c:pt>
                <c:pt idx="5181">
                  <c:v>837</c:v>
                </c:pt>
                <c:pt idx="5182">
                  <c:v>837</c:v>
                </c:pt>
                <c:pt idx="5183">
                  <c:v>837</c:v>
                </c:pt>
                <c:pt idx="5184">
                  <c:v>837</c:v>
                </c:pt>
                <c:pt idx="5185">
                  <c:v>837</c:v>
                </c:pt>
                <c:pt idx="5186">
                  <c:v>837</c:v>
                </c:pt>
                <c:pt idx="5187">
                  <c:v>837</c:v>
                </c:pt>
                <c:pt idx="5188">
                  <c:v>837</c:v>
                </c:pt>
                <c:pt idx="5189">
                  <c:v>837</c:v>
                </c:pt>
                <c:pt idx="5190">
                  <c:v>837</c:v>
                </c:pt>
                <c:pt idx="5191">
                  <c:v>837</c:v>
                </c:pt>
                <c:pt idx="5192">
                  <c:v>837</c:v>
                </c:pt>
                <c:pt idx="5193">
                  <c:v>837</c:v>
                </c:pt>
                <c:pt idx="5194">
                  <c:v>837</c:v>
                </c:pt>
                <c:pt idx="5195">
                  <c:v>837</c:v>
                </c:pt>
                <c:pt idx="5196">
                  <c:v>837</c:v>
                </c:pt>
                <c:pt idx="5197">
                  <c:v>837</c:v>
                </c:pt>
                <c:pt idx="5198">
                  <c:v>837</c:v>
                </c:pt>
                <c:pt idx="5199">
                  <c:v>837</c:v>
                </c:pt>
                <c:pt idx="5200">
                  <c:v>837</c:v>
                </c:pt>
                <c:pt idx="5201">
                  <c:v>837</c:v>
                </c:pt>
                <c:pt idx="5202">
                  <c:v>837</c:v>
                </c:pt>
                <c:pt idx="5203">
                  <c:v>837</c:v>
                </c:pt>
                <c:pt idx="5204">
                  <c:v>837</c:v>
                </c:pt>
                <c:pt idx="5205">
                  <c:v>837</c:v>
                </c:pt>
                <c:pt idx="5206">
                  <c:v>837</c:v>
                </c:pt>
                <c:pt idx="5207">
                  <c:v>837</c:v>
                </c:pt>
                <c:pt idx="5208">
                  <c:v>837</c:v>
                </c:pt>
                <c:pt idx="5209">
                  <c:v>837</c:v>
                </c:pt>
                <c:pt idx="5210">
                  <c:v>837</c:v>
                </c:pt>
                <c:pt idx="5211">
                  <c:v>837</c:v>
                </c:pt>
                <c:pt idx="5212">
                  <c:v>837</c:v>
                </c:pt>
                <c:pt idx="5213">
                  <c:v>837</c:v>
                </c:pt>
                <c:pt idx="5214">
                  <c:v>837</c:v>
                </c:pt>
                <c:pt idx="5215">
                  <c:v>837</c:v>
                </c:pt>
                <c:pt idx="5216">
                  <c:v>837</c:v>
                </c:pt>
                <c:pt idx="5217">
                  <c:v>837</c:v>
                </c:pt>
                <c:pt idx="5218">
                  <c:v>837</c:v>
                </c:pt>
                <c:pt idx="5219">
                  <c:v>837</c:v>
                </c:pt>
                <c:pt idx="5220">
                  <c:v>837</c:v>
                </c:pt>
                <c:pt idx="5221">
                  <c:v>837</c:v>
                </c:pt>
                <c:pt idx="5222">
                  <c:v>837</c:v>
                </c:pt>
                <c:pt idx="5223">
                  <c:v>837</c:v>
                </c:pt>
                <c:pt idx="5224">
                  <c:v>838</c:v>
                </c:pt>
                <c:pt idx="5225">
                  <c:v>838</c:v>
                </c:pt>
                <c:pt idx="5226">
                  <c:v>838</c:v>
                </c:pt>
                <c:pt idx="5227">
                  <c:v>838</c:v>
                </c:pt>
                <c:pt idx="5228">
                  <c:v>838</c:v>
                </c:pt>
                <c:pt idx="5229">
                  <c:v>839</c:v>
                </c:pt>
                <c:pt idx="5230">
                  <c:v>840</c:v>
                </c:pt>
                <c:pt idx="5231">
                  <c:v>840</c:v>
                </c:pt>
                <c:pt idx="5232">
                  <c:v>841</c:v>
                </c:pt>
                <c:pt idx="5233">
                  <c:v>841</c:v>
                </c:pt>
                <c:pt idx="5234">
                  <c:v>842</c:v>
                </c:pt>
                <c:pt idx="5235">
                  <c:v>843</c:v>
                </c:pt>
                <c:pt idx="5236">
                  <c:v>844</c:v>
                </c:pt>
                <c:pt idx="5237">
                  <c:v>844</c:v>
                </c:pt>
                <c:pt idx="5238">
                  <c:v>844</c:v>
                </c:pt>
                <c:pt idx="5239">
                  <c:v>844</c:v>
                </c:pt>
                <c:pt idx="5240">
                  <c:v>844</c:v>
                </c:pt>
                <c:pt idx="5241">
                  <c:v>844</c:v>
                </c:pt>
                <c:pt idx="5242">
                  <c:v>844</c:v>
                </c:pt>
                <c:pt idx="5243">
                  <c:v>844</c:v>
                </c:pt>
                <c:pt idx="5244">
                  <c:v>844</c:v>
                </c:pt>
                <c:pt idx="5245">
                  <c:v>844</c:v>
                </c:pt>
                <c:pt idx="5246">
                  <c:v>844</c:v>
                </c:pt>
                <c:pt idx="5247">
                  <c:v>844</c:v>
                </c:pt>
                <c:pt idx="5248">
                  <c:v>844</c:v>
                </c:pt>
                <c:pt idx="5249">
                  <c:v>844</c:v>
                </c:pt>
                <c:pt idx="5250">
                  <c:v>844</c:v>
                </c:pt>
                <c:pt idx="5251">
                  <c:v>844</c:v>
                </c:pt>
                <c:pt idx="5252">
                  <c:v>844</c:v>
                </c:pt>
                <c:pt idx="5253">
                  <c:v>844</c:v>
                </c:pt>
                <c:pt idx="5254">
                  <c:v>844</c:v>
                </c:pt>
                <c:pt idx="5255">
                  <c:v>844</c:v>
                </c:pt>
                <c:pt idx="5256">
                  <c:v>844</c:v>
                </c:pt>
                <c:pt idx="5257">
                  <c:v>844</c:v>
                </c:pt>
                <c:pt idx="5258">
                  <c:v>844</c:v>
                </c:pt>
                <c:pt idx="5259">
                  <c:v>844</c:v>
                </c:pt>
                <c:pt idx="5260">
                  <c:v>844</c:v>
                </c:pt>
                <c:pt idx="5261">
                  <c:v>844</c:v>
                </c:pt>
                <c:pt idx="5262">
                  <c:v>844</c:v>
                </c:pt>
                <c:pt idx="5263">
                  <c:v>844</c:v>
                </c:pt>
                <c:pt idx="5264">
                  <c:v>844</c:v>
                </c:pt>
                <c:pt idx="5265">
                  <c:v>844</c:v>
                </c:pt>
                <c:pt idx="5266">
                  <c:v>844</c:v>
                </c:pt>
                <c:pt idx="5267">
                  <c:v>844</c:v>
                </c:pt>
                <c:pt idx="5268">
                  <c:v>844</c:v>
                </c:pt>
                <c:pt idx="5269">
                  <c:v>844</c:v>
                </c:pt>
                <c:pt idx="5270">
                  <c:v>844</c:v>
                </c:pt>
                <c:pt idx="5271">
                  <c:v>844</c:v>
                </c:pt>
                <c:pt idx="5272">
                  <c:v>844</c:v>
                </c:pt>
                <c:pt idx="5273">
                  <c:v>844</c:v>
                </c:pt>
                <c:pt idx="5274">
                  <c:v>844</c:v>
                </c:pt>
                <c:pt idx="5275">
                  <c:v>844</c:v>
                </c:pt>
                <c:pt idx="5276">
                  <c:v>844</c:v>
                </c:pt>
                <c:pt idx="5277">
                  <c:v>844</c:v>
                </c:pt>
                <c:pt idx="5278">
                  <c:v>844</c:v>
                </c:pt>
                <c:pt idx="5279">
                  <c:v>844</c:v>
                </c:pt>
                <c:pt idx="5280">
                  <c:v>844</c:v>
                </c:pt>
                <c:pt idx="5281">
                  <c:v>844</c:v>
                </c:pt>
                <c:pt idx="5282">
                  <c:v>844</c:v>
                </c:pt>
                <c:pt idx="5283">
                  <c:v>844</c:v>
                </c:pt>
                <c:pt idx="5284">
                  <c:v>844</c:v>
                </c:pt>
                <c:pt idx="5285">
                  <c:v>844</c:v>
                </c:pt>
                <c:pt idx="5286">
                  <c:v>844</c:v>
                </c:pt>
                <c:pt idx="5287">
                  <c:v>844</c:v>
                </c:pt>
                <c:pt idx="5288">
                  <c:v>844</c:v>
                </c:pt>
                <c:pt idx="5289">
                  <c:v>844</c:v>
                </c:pt>
                <c:pt idx="5290">
                  <c:v>844</c:v>
                </c:pt>
                <c:pt idx="5291">
                  <c:v>844</c:v>
                </c:pt>
                <c:pt idx="5292">
                  <c:v>844</c:v>
                </c:pt>
                <c:pt idx="5293">
                  <c:v>844</c:v>
                </c:pt>
                <c:pt idx="5294">
                  <c:v>844</c:v>
                </c:pt>
                <c:pt idx="5295">
                  <c:v>844</c:v>
                </c:pt>
                <c:pt idx="5296">
                  <c:v>844</c:v>
                </c:pt>
                <c:pt idx="5297">
                  <c:v>844</c:v>
                </c:pt>
                <c:pt idx="5298">
                  <c:v>844</c:v>
                </c:pt>
                <c:pt idx="5299">
                  <c:v>844</c:v>
                </c:pt>
                <c:pt idx="5300">
                  <c:v>844</c:v>
                </c:pt>
                <c:pt idx="5301">
                  <c:v>844</c:v>
                </c:pt>
                <c:pt idx="5302">
                  <c:v>844</c:v>
                </c:pt>
                <c:pt idx="5303">
                  <c:v>844</c:v>
                </c:pt>
                <c:pt idx="5304">
                  <c:v>844</c:v>
                </c:pt>
                <c:pt idx="5305">
                  <c:v>844</c:v>
                </c:pt>
                <c:pt idx="5306">
                  <c:v>845</c:v>
                </c:pt>
                <c:pt idx="5307">
                  <c:v>845</c:v>
                </c:pt>
                <c:pt idx="5308">
                  <c:v>845</c:v>
                </c:pt>
                <c:pt idx="5309">
                  <c:v>846</c:v>
                </c:pt>
                <c:pt idx="5310">
                  <c:v>847</c:v>
                </c:pt>
                <c:pt idx="5311">
                  <c:v>848</c:v>
                </c:pt>
                <c:pt idx="5312">
                  <c:v>849</c:v>
                </c:pt>
                <c:pt idx="5313">
                  <c:v>850</c:v>
                </c:pt>
                <c:pt idx="5314">
                  <c:v>851</c:v>
                </c:pt>
                <c:pt idx="5315">
                  <c:v>852</c:v>
                </c:pt>
                <c:pt idx="5316">
                  <c:v>853</c:v>
                </c:pt>
                <c:pt idx="5317">
                  <c:v>854</c:v>
                </c:pt>
                <c:pt idx="5318">
                  <c:v>855</c:v>
                </c:pt>
                <c:pt idx="5319">
                  <c:v>856</c:v>
                </c:pt>
                <c:pt idx="5320">
                  <c:v>856</c:v>
                </c:pt>
                <c:pt idx="5321">
                  <c:v>856</c:v>
                </c:pt>
                <c:pt idx="5322">
                  <c:v>856</c:v>
                </c:pt>
                <c:pt idx="5323">
                  <c:v>856</c:v>
                </c:pt>
                <c:pt idx="5324">
                  <c:v>856</c:v>
                </c:pt>
                <c:pt idx="5325">
                  <c:v>857</c:v>
                </c:pt>
                <c:pt idx="5326">
                  <c:v>858</c:v>
                </c:pt>
                <c:pt idx="5327">
                  <c:v>859</c:v>
                </c:pt>
                <c:pt idx="5328">
                  <c:v>859</c:v>
                </c:pt>
                <c:pt idx="5329">
                  <c:v>859</c:v>
                </c:pt>
                <c:pt idx="5330">
                  <c:v>859</c:v>
                </c:pt>
                <c:pt idx="5331">
                  <c:v>859</c:v>
                </c:pt>
                <c:pt idx="5332">
                  <c:v>859</c:v>
                </c:pt>
                <c:pt idx="5333">
                  <c:v>859</c:v>
                </c:pt>
                <c:pt idx="5334">
                  <c:v>860</c:v>
                </c:pt>
                <c:pt idx="5335">
                  <c:v>860</c:v>
                </c:pt>
                <c:pt idx="5336">
                  <c:v>860</c:v>
                </c:pt>
                <c:pt idx="5337">
                  <c:v>860</c:v>
                </c:pt>
                <c:pt idx="5338">
                  <c:v>860</c:v>
                </c:pt>
                <c:pt idx="5339">
                  <c:v>860</c:v>
                </c:pt>
                <c:pt idx="5340">
                  <c:v>860</c:v>
                </c:pt>
                <c:pt idx="5341">
                  <c:v>861</c:v>
                </c:pt>
                <c:pt idx="5342">
                  <c:v>861</c:v>
                </c:pt>
                <c:pt idx="5343">
                  <c:v>861</c:v>
                </c:pt>
                <c:pt idx="5344">
                  <c:v>861</c:v>
                </c:pt>
                <c:pt idx="5345">
                  <c:v>862</c:v>
                </c:pt>
                <c:pt idx="5346">
                  <c:v>862</c:v>
                </c:pt>
                <c:pt idx="5347">
                  <c:v>862</c:v>
                </c:pt>
                <c:pt idx="5348">
                  <c:v>862</c:v>
                </c:pt>
                <c:pt idx="5349">
                  <c:v>862</c:v>
                </c:pt>
                <c:pt idx="5350">
                  <c:v>862</c:v>
                </c:pt>
                <c:pt idx="5351">
                  <c:v>862</c:v>
                </c:pt>
                <c:pt idx="5352">
                  <c:v>862</c:v>
                </c:pt>
                <c:pt idx="5353">
                  <c:v>862</c:v>
                </c:pt>
                <c:pt idx="5354">
                  <c:v>862</c:v>
                </c:pt>
                <c:pt idx="5355">
                  <c:v>862</c:v>
                </c:pt>
                <c:pt idx="5356">
                  <c:v>862</c:v>
                </c:pt>
                <c:pt idx="5357">
                  <c:v>862</c:v>
                </c:pt>
                <c:pt idx="5358">
                  <c:v>862</c:v>
                </c:pt>
                <c:pt idx="5359">
                  <c:v>862</c:v>
                </c:pt>
                <c:pt idx="5360">
                  <c:v>863</c:v>
                </c:pt>
                <c:pt idx="5361">
                  <c:v>863</c:v>
                </c:pt>
                <c:pt idx="5362">
                  <c:v>863</c:v>
                </c:pt>
                <c:pt idx="5363">
                  <c:v>863</c:v>
                </c:pt>
                <c:pt idx="5364">
                  <c:v>863</c:v>
                </c:pt>
                <c:pt idx="5365">
                  <c:v>863</c:v>
                </c:pt>
                <c:pt idx="5366">
                  <c:v>864</c:v>
                </c:pt>
                <c:pt idx="5367">
                  <c:v>864</c:v>
                </c:pt>
                <c:pt idx="5368">
                  <c:v>864</c:v>
                </c:pt>
                <c:pt idx="5369">
                  <c:v>864</c:v>
                </c:pt>
                <c:pt idx="5370">
                  <c:v>864</c:v>
                </c:pt>
                <c:pt idx="5371">
                  <c:v>864</c:v>
                </c:pt>
                <c:pt idx="5372">
                  <c:v>864</c:v>
                </c:pt>
                <c:pt idx="5373">
                  <c:v>864</c:v>
                </c:pt>
                <c:pt idx="5374">
                  <c:v>864</c:v>
                </c:pt>
                <c:pt idx="5375">
                  <c:v>864</c:v>
                </c:pt>
                <c:pt idx="5376">
                  <c:v>864</c:v>
                </c:pt>
                <c:pt idx="5377">
                  <c:v>864</c:v>
                </c:pt>
                <c:pt idx="5378">
                  <c:v>864</c:v>
                </c:pt>
                <c:pt idx="5379">
                  <c:v>864</c:v>
                </c:pt>
                <c:pt idx="5380">
                  <c:v>864</c:v>
                </c:pt>
                <c:pt idx="5381">
                  <c:v>864</c:v>
                </c:pt>
                <c:pt idx="5382">
                  <c:v>864</c:v>
                </c:pt>
                <c:pt idx="5383">
                  <c:v>864</c:v>
                </c:pt>
                <c:pt idx="5384">
                  <c:v>864</c:v>
                </c:pt>
                <c:pt idx="5385">
                  <c:v>864</c:v>
                </c:pt>
                <c:pt idx="5386">
                  <c:v>864</c:v>
                </c:pt>
                <c:pt idx="5387">
                  <c:v>864</c:v>
                </c:pt>
                <c:pt idx="5388">
                  <c:v>864</c:v>
                </c:pt>
                <c:pt idx="5389">
                  <c:v>864</c:v>
                </c:pt>
                <c:pt idx="5390">
                  <c:v>864</c:v>
                </c:pt>
                <c:pt idx="5391">
                  <c:v>864</c:v>
                </c:pt>
                <c:pt idx="5392">
                  <c:v>864</c:v>
                </c:pt>
                <c:pt idx="5393">
                  <c:v>864</c:v>
                </c:pt>
                <c:pt idx="5394">
                  <c:v>864</c:v>
                </c:pt>
                <c:pt idx="5395">
                  <c:v>864</c:v>
                </c:pt>
                <c:pt idx="5396">
                  <c:v>864</c:v>
                </c:pt>
                <c:pt idx="5397">
                  <c:v>864</c:v>
                </c:pt>
                <c:pt idx="5398">
                  <c:v>864</c:v>
                </c:pt>
                <c:pt idx="5399">
                  <c:v>864</c:v>
                </c:pt>
                <c:pt idx="5400">
                  <c:v>864</c:v>
                </c:pt>
                <c:pt idx="5401">
                  <c:v>864</c:v>
                </c:pt>
                <c:pt idx="5402">
                  <c:v>865</c:v>
                </c:pt>
                <c:pt idx="5403">
                  <c:v>865</c:v>
                </c:pt>
                <c:pt idx="5404">
                  <c:v>866</c:v>
                </c:pt>
                <c:pt idx="5405">
                  <c:v>866</c:v>
                </c:pt>
                <c:pt idx="5406">
                  <c:v>867</c:v>
                </c:pt>
                <c:pt idx="5407">
                  <c:v>868</c:v>
                </c:pt>
                <c:pt idx="5408">
                  <c:v>869</c:v>
                </c:pt>
                <c:pt idx="5409">
                  <c:v>870</c:v>
                </c:pt>
                <c:pt idx="5410">
                  <c:v>870</c:v>
                </c:pt>
                <c:pt idx="5411">
                  <c:v>871</c:v>
                </c:pt>
                <c:pt idx="5412">
                  <c:v>872</c:v>
                </c:pt>
                <c:pt idx="5413">
                  <c:v>873</c:v>
                </c:pt>
                <c:pt idx="5414">
                  <c:v>874</c:v>
                </c:pt>
                <c:pt idx="5415">
                  <c:v>875</c:v>
                </c:pt>
                <c:pt idx="5416">
                  <c:v>876</c:v>
                </c:pt>
                <c:pt idx="5417">
                  <c:v>877</c:v>
                </c:pt>
                <c:pt idx="5418">
                  <c:v>878</c:v>
                </c:pt>
                <c:pt idx="5419">
                  <c:v>878</c:v>
                </c:pt>
                <c:pt idx="5420">
                  <c:v>878</c:v>
                </c:pt>
                <c:pt idx="5421">
                  <c:v>878</c:v>
                </c:pt>
                <c:pt idx="5422">
                  <c:v>878</c:v>
                </c:pt>
                <c:pt idx="5423">
                  <c:v>879</c:v>
                </c:pt>
                <c:pt idx="5424">
                  <c:v>879</c:v>
                </c:pt>
                <c:pt idx="5425">
                  <c:v>880</c:v>
                </c:pt>
                <c:pt idx="5426">
                  <c:v>881</c:v>
                </c:pt>
                <c:pt idx="5427">
                  <c:v>882</c:v>
                </c:pt>
                <c:pt idx="5428">
                  <c:v>883</c:v>
                </c:pt>
                <c:pt idx="5429">
                  <c:v>884</c:v>
                </c:pt>
                <c:pt idx="5430">
                  <c:v>884</c:v>
                </c:pt>
                <c:pt idx="5431">
                  <c:v>885</c:v>
                </c:pt>
                <c:pt idx="5432">
                  <c:v>886</c:v>
                </c:pt>
                <c:pt idx="5433">
                  <c:v>887</c:v>
                </c:pt>
                <c:pt idx="5434">
                  <c:v>888</c:v>
                </c:pt>
                <c:pt idx="5435">
                  <c:v>888</c:v>
                </c:pt>
                <c:pt idx="5436">
                  <c:v>888</c:v>
                </c:pt>
                <c:pt idx="5437">
                  <c:v>888</c:v>
                </c:pt>
                <c:pt idx="5438">
                  <c:v>889</c:v>
                </c:pt>
                <c:pt idx="5439">
                  <c:v>889</c:v>
                </c:pt>
                <c:pt idx="5440">
                  <c:v>889</c:v>
                </c:pt>
                <c:pt idx="5441">
                  <c:v>890</c:v>
                </c:pt>
                <c:pt idx="5442">
                  <c:v>890</c:v>
                </c:pt>
                <c:pt idx="5443">
                  <c:v>891</c:v>
                </c:pt>
                <c:pt idx="5444">
                  <c:v>892</c:v>
                </c:pt>
                <c:pt idx="5445">
                  <c:v>892</c:v>
                </c:pt>
                <c:pt idx="5446">
                  <c:v>892</c:v>
                </c:pt>
                <c:pt idx="5447">
                  <c:v>892</c:v>
                </c:pt>
                <c:pt idx="5448">
                  <c:v>893</c:v>
                </c:pt>
                <c:pt idx="5449">
                  <c:v>894</c:v>
                </c:pt>
                <c:pt idx="5450">
                  <c:v>895</c:v>
                </c:pt>
                <c:pt idx="5451">
                  <c:v>896</c:v>
                </c:pt>
                <c:pt idx="5452">
                  <c:v>896</c:v>
                </c:pt>
                <c:pt idx="5453">
                  <c:v>896</c:v>
                </c:pt>
                <c:pt idx="5454">
                  <c:v>897</c:v>
                </c:pt>
                <c:pt idx="5455">
                  <c:v>898</c:v>
                </c:pt>
                <c:pt idx="5456">
                  <c:v>899</c:v>
                </c:pt>
                <c:pt idx="5457">
                  <c:v>899</c:v>
                </c:pt>
                <c:pt idx="5458">
                  <c:v>899</c:v>
                </c:pt>
                <c:pt idx="5459">
                  <c:v>900</c:v>
                </c:pt>
                <c:pt idx="5460">
                  <c:v>900</c:v>
                </c:pt>
                <c:pt idx="5461">
                  <c:v>900</c:v>
                </c:pt>
                <c:pt idx="5462">
                  <c:v>900</c:v>
                </c:pt>
                <c:pt idx="5463">
                  <c:v>900</c:v>
                </c:pt>
                <c:pt idx="5464">
                  <c:v>901</c:v>
                </c:pt>
                <c:pt idx="5465">
                  <c:v>901</c:v>
                </c:pt>
                <c:pt idx="5466">
                  <c:v>901</c:v>
                </c:pt>
                <c:pt idx="5467">
                  <c:v>901</c:v>
                </c:pt>
                <c:pt idx="5468">
                  <c:v>901</c:v>
                </c:pt>
                <c:pt idx="5469">
                  <c:v>901</c:v>
                </c:pt>
                <c:pt idx="5470">
                  <c:v>901</c:v>
                </c:pt>
                <c:pt idx="5471">
                  <c:v>901</c:v>
                </c:pt>
                <c:pt idx="5472">
                  <c:v>901</c:v>
                </c:pt>
                <c:pt idx="5473">
                  <c:v>901</c:v>
                </c:pt>
                <c:pt idx="5474">
                  <c:v>901</c:v>
                </c:pt>
                <c:pt idx="5475">
                  <c:v>902</c:v>
                </c:pt>
                <c:pt idx="5476">
                  <c:v>903</c:v>
                </c:pt>
                <c:pt idx="5477">
                  <c:v>904</c:v>
                </c:pt>
                <c:pt idx="5478">
                  <c:v>905</c:v>
                </c:pt>
                <c:pt idx="5479">
                  <c:v>906</c:v>
                </c:pt>
                <c:pt idx="5480">
                  <c:v>907</c:v>
                </c:pt>
                <c:pt idx="5481">
                  <c:v>908</c:v>
                </c:pt>
                <c:pt idx="5482">
                  <c:v>909</c:v>
                </c:pt>
                <c:pt idx="5483">
                  <c:v>910</c:v>
                </c:pt>
                <c:pt idx="5484">
                  <c:v>911</c:v>
                </c:pt>
                <c:pt idx="5485">
                  <c:v>912</c:v>
                </c:pt>
                <c:pt idx="5486">
                  <c:v>913</c:v>
                </c:pt>
                <c:pt idx="5487">
                  <c:v>914</c:v>
                </c:pt>
                <c:pt idx="5488">
                  <c:v>915</c:v>
                </c:pt>
                <c:pt idx="5489">
                  <c:v>916</c:v>
                </c:pt>
                <c:pt idx="5490">
                  <c:v>917</c:v>
                </c:pt>
                <c:pt idx="5491">
                  <c:v>918</c:v>
                </c:pt>
                <c:pt idx="5492">
                  <c:v>919</c:v>
                </c:pt>
                <c:pt idx="5493">
                  <c:v>920</c:v>
                </c:pt>
                <c:pt idx="5494">
                  <c:v>921</c:v>
                </c:pt>
                <c:pt idx="5495">
                  <c:v>921</c:v>
                </c:pt>
                <c:pt idx="5496">
                  <c:v>921</c:v>
                </c:pt>
                <c:pt idx="5497">
                  <c:v>921</c:v>
                </c:pt>
                <c:pt idx="5498">
                  <c:v>921</c:v>
                </c:pt>
                <c:pt idx="5499">
                  <c:v>921</c:v>
                </c:pt>
                <c:pt idx="5500">
                  <c:v>921</c:v>
                </c:pt>
                <c:pt idx="5501">
                  <c:v>922</c:v>
                </c:pt>
                <c:pt idx="5502">
                  <c:v>922</c:v>
                </c:pt>
                <c:pt idx="5503">
                  <c:v>922</c:v>
                </c:pt>
                <c:pt idx="5504">
                  <c:v>922</c:v>
                </c:pt>
                <c:pt idx="5505">
                  <c:v>922</c:v>
                </c:pt>
                <c:pt idx="5506">
                  <c:v>922</c:v>
                </c:pt>
                <c:pt idx="5507">
                  <c:v>922</c:v>
                </c:pt>
                <c:pt idx="5508">
                  <c:v>922</c:v>
                </c:pt>
                <c:pt idx="5509">
                  <c:v>922</c:v>
                </c:pt>
                <c:pt idx="5510">
                  <c:v>922</c:v>
                </c:pt>
                <c:pt idx="5511">
                  <c:v>922</c:v>
                </c:pt>
                <c:pt idx="5512">
                  <c:v>922</c:v>
                </c:pt>
                <c:pt idx="5513">
                  <c:v>922</c:v>
                </c:pt>
                <c:pt idx="5514">
                  <c:v>922</c:v>
                </c:pt>
                <c:pt idx="5515">
                  <c:v>922</c:v>
                </c:pt>
                <c:pt idx="5516">
                  <c:v>923</c:v>
                </c:pt>
                <c:pt idx="5517">
                  <c:v>923</c:v>
                </c:pt>
                <c:pt idx="5518">
                  <c:v>923</c:v>
                </c:pt>
                <c:pt idx="5519">
                  <c:v>923</c:v>
                </c:pt>
                <c:pt idx="5520">
                  <c:v>923</c:v>
                </c:pt>
                <c:pt idx="5521">
                  <c:v>923</c:v>
                </c:pt>
                <c:pt idx="5522">
                  <c:v>923</c:v>
                </c:pt>
                <c:pt idx="5523">
                  <c:v>923</c:v>
                </c:pt>
                <c:pt idx="5524">
                  <c:v>923</c:v>
                </c:pt>
                <c:pt idx="5525">
                  <c:v>923</c:v>
                </c:pt>
                <c:pt idx="5526">
                  <c:v>923</c:v>
                </c:pt>
                <c:pt idx="5527">
                  <c:v>923</c:v>
                </c:pt>
                <c:pt idx="5528">
                  <c:v>923</c:v>
                </c:pt>
                <c:pt idx="5529">
                  <c:v>923</c:v>
                </c:pt>
                <c:pt idx="5530">
                  <c:v>923</c:v>
                </c:pt>
                <c:pt idx="5531">
                  <c:v>923</c:v>
                </c:pt>
                <c:pt idx="5532">
                  <c:v>924</c:v>
                </c:pt>
                <c:pt idx="5533">
                  <c:v>925</c:v>
                </c:pt>
                <c:pt idx="5534">
                  <c:v>926</c:v>
                </c:pt>
                <c:pt idx="5535">
                  <c:v>927</c:v>
                </c:pt>
                <c:pt idx="5536">
                  <c:v>927</c:v>
                </c:pt>
                <c:pt idx="5537">
                  <c:v>927</c:v>
                </c:pt>
                <c:pt idx="5538">
                  <c:v>927</c:v>
                </c:pt>
                <c:pt idx="5539">
                  <c:v>927</c:v>
                </c:pt>
                <c:pt idx="5540">
                  <c:v>927</c:v>
                </c:pt>
                <c:pt idx="5541">
                  <c:v>927</c:v>
                </c:pt>
                <c:pt idx="5542">
                  <c:v>928</c:v>
                </c:pt>
                <c:pt idx="5543">
                  <c:v>928</c:v>
                </c:pt>
                <c:pt idx="5544">
                  <c:v>928</c:v>
                </c:pt>
                <c:pt idx="5545">
                  <c:v>928</c:v>
                </c:pt>
                <c:pt idx="5546">
                  <c:v>928</c:v>
                </c:pt>
                <c:pt idx="5547">
                  <c:v>928</c:v>
                </c:pt>
                <c:pt idx="5548">
                  <c:v>929</c:v>
                </c:pt>
                <c:pt idx="5549">
                  <c:v>930</c:v>
                </c:pt>
                <c:pt idx="5550">
                  <c:v>930</c:v>
                </c:pt>
                <c:pt idx="5551">
                  <c:v>930</c:v>
                </c:pt>
                <c:pt idx="5552">
                  <c:v>930</c:v>
                </c:pt>
                <c:pt idx="5553">
                  <c:v>930</c:v>
                </c:pt>
                <c:pt idx="5554">
                  <c:v>930</c:v>
                </c:pt>
                <c:pt idx="5555">
                  <c:v>930</c:v>
                </c:pt>
                <c:pt idx="5556">
                  <c:v>930</c:v>
                </c:pt>
                <c:pt idx="5557">
                  <c:v>930</c:v>
                </c:pt>
                <c:pt idx="5558">
                  <c:v>930</c:v>
                </c:pt>
                <c:pt idx="5559">
                  <c:v>930</c:v>
                </c:pt>
                <c:pt idx="5560">
                  <c:v>930</c:v>
                </c:pt>
                <c:pt idx="5561">
                  <c:v>930</c:v>
                </c:pt>
                <c:pt idx="5562">
                  <c:v>930</c:v>
                </c:pt>
                <c:pt idx="5563">
                  <c:v>931</c:v>
                </c:pt>
                <c:pt idx="5564">
                  <c:v>932</c:v>
                </c:pt>
                <c:pt idx="5565">
                  <c:v>932</c:v>
                </c:pt>
                <c:pt idx="5566">
                  <c:v>932</c:v>
                </c:pt>
                <c:pt idx="5567">
                  <c:v>932</c:v>
                </c:pt>
                <c:pt idx="5568">
                  <c:v>932</c:v>
                </c:pt>
                <c:pt idx="5569">
                  <c:v>932</c:v>
                </c:pt>
                <c:pt idx="5570">
                  <c:v>932</c:v>
                </c:pt>
                <c:pt idx="5571">
                  <c:v>932</c:v>
                </c:pt>
                <c:pt idx="5572">
                  <c:v>932</c:v>
                </c:pt>
                <c:pt idx="5573">
                  <c:v>932</c:v>
                </c:pt>
                <c:pt idx="5574">
                  <c:v>932</c:v>
                </c:pt>
                <c:pt idx="5575">
                  <c:v>932</c:v>
                </c:pt>
                <c:pt idx="5576">
                  <c:v>932</c:v>
                </c:pt>
                <c:pt idx="5577">
                  <c:v>932</c:v>
                </c:pt>
                <c:pt idx="5578">
                  <c:v>933</c:v>
                </c:pt>
                <c:pt idx="5579">
                  <c:v>933</c:v>
                </c:pt>
                <c:pt idx="5580">
                  <c:v>934</c:v>
                </c:pt>
                <c:pt idx="5581">
                  <c:v>934</c:v>
                </c:pt>
                <c:pt idx="5582">
                  <c:v>934</c:v>
                </c:pt>
                <c:pt idx="5583">
                  <c:v>935</c:v>
                </c:pt>
                <c:pt idx="5584">
                  <c:v>936</c:v>
                </c:pt>
                <c:pt idx="5585">
                  <c:v>936</c:v>
                </c:pt>
                <c:pt idx="5586">
                  <c:v>936</c:v>
                </c:pt>
                <c:pt idx="5587">
                  <c:v>936</c:v>
                </c:pt>
                <c:pt idx="5588">
                  <c:v>936</c:v>
                </c:pt>
                <c:pt idx="5589">
                  <c:v>936</c:v>
                </c:pt>
                <c:pt idx="5590">
                  <c:v>936</c:v>
                </c:pt>
                <c:pt idx="5591">
                  <c:v>936</c:v>
                </c:pt>
                <c:pt idx="5592">
                  <c:v>936</c:v>
                </c:pt>
                <c:pt idx="5593">
                  <c:v>936</c:v>
                </c:pt>
                <c:pt idx="5594">
                  <c:v>936</c:v>
                </c:pt>
                <c:pt idx="5595">
                  <c:v>936</c:v>
                </c:pt>
                <c:pt idx="5596">
                  <c:v>936</c:v>
                </c:pt>
                <c:pt idx="5597">
                  <c:v>936</c:v>
                </c:pt>
                <c:pt idx="5598">
                  <c:v>936</c:v>
                </c:pt>
                <c:pt idx="5599">
                  <c:v>936</c:v>
                </c:pt>
                <c:pt idx="5600">
                  <c:v>936</c:v>
                </c:pt>
                <c:pt idx="5601">
                  <c:v>936</c:v>
                </c:pt>
                <c:pt idx="5602">
                  <c:v>936</c:v>
                </c:pt>
                <c:pt idx="5603">
                  <c:v>936</c:v>
                </c:pt>
                <c:pt idx="5604">
                  <c:v>936</c:v>
                </c:pt>
                <c:pt idx="5605">
                  <c:v>936</c:v>
                </c:pt>
                <c:pt idx="5606">
                  <c:v>936</c:v>
                </c:pt>
                <c:pt idx="5607">
                  <c:v>936</c:v>
                </c:pt>
                <c:pt idx="5608">
                  <c:v>936</c:v>
                </c:pt>
                <c:pt idx="5609">
                  <c:v>936</c:v>
                </c:pt>
                <c:pt idx="5610">
                  <c:v>936</c:v>
                </c:pt>
                <c:pt idx="5611">
                  <c:v>936</c:v>
                </c:pt>
                <c:pt idx="5612">
                  <c:v>936</c:v>
                </c:pt>
                <c:pt idx="5613">
                  <c:v>937</c:v>
                </c:pt>
                <c:pt idx="5614">
                  <c:v>938</c:v>
                </c:pt>
                <c:pt idx="5615">
                  <c:v>938</c:v>
                </c:pt>
                <c:pt idx="5616">
                  <c:v>938</c:v>
                </c:pt>
                <c:pt idx="5617">
                  <c:v>939</c:v>
                </c:pt>
                <c:pt idx="5618">
                  <c:v>940</c:v>
                </c:pt>
                <c:pt idx="5619">
                  <c:v>940</c:v>
                </c:pt>
                <c:pt idx="5620">
                  <c:v>940</c:v>
                </c:pt>
                <c:pt idx="5621">
                  <c:v>941</c:v>
                </c:pt>
                <c:pt idx="5622">
                  <c:v>941</c:v>
                </c:pt>
                <c:pt idx="5623">
                  <c:v>941</c:v>
                </c:pt>
                <c:pt idx="5624">
                  <c:v>942</c:v>
                </c:pt>
                <c:pt idx="5625">
                  <c:v>943</c:v>
                </c:pt>
                <c:pt idx="5626">
                  <c:v>943</c:v>
                </c:pt>
                <c:pt idx="5627">
                  <c:v>943</c:v>
                </c:pt>
                <c:pt idx="5628">
                  <c:v>943</c:v>
                </c:pt>
                <c:pt idx="5629">
                  <c:v>943</c:v>
                </c:pt>
                <c:pt idx="5630">
                  <c:v>943</c:v>
                </c:pt>
                <c:pt idx="5631">
                  <c:v>943</c:v>
                </c:pt>
                <c:pt idx="5632">
                  <c:v>943</c:v>
                </c:pt>
                <c:pt idx="5633">
                  <c:v>943</c:v>
                </c:pt>
                <c:pt idx="5634">
                  <c:v>943</c:v>
                </c:pt>
                <c:pt idx="5635">
                  <c:v>944</c:v>
                </c:pt>
                <c:pt idx="5636">
                  <c:v>944</c:v>
                </c:pt>
                <c:pt idx="5637">
                  <c:v>944</c:v>
                </c:pt>
                <c:pt idx="5638">
                  <c:v>944</c:v>
                </c:pt>
                <c:pt idx="5639">
                  <c:v>944</c:v>
                </c:pt>
                <c:pt idx="5640">
                  <c:v>944</c:v>
                </c:pt>
                <c:pt idx="5641">
                  <c:v>944</c:v>
                </c:pt>
                <c:pt idx="5642">
                  <c:v>944</c:v>
                </c:pt>
                <c:pt idx="5643">
                  <c:v>944</c:v>
                </c:pt>
                <c:pt idx="5644">
                  <c:v>944</c:v>
                </c:pt>
                <c:pt idx="5645">
                  <c:v>944</c:v>
                </c:pt>
                <c:pt idx="5646">
                  <c:v>944</c:v>
                </c:pt>
                <c:pt idx="5647">
                  <c:v>944</c:v>
                </c:pt>
                <c:pt idx="5648">
                  <c:v>945</c:v>
                </c:pt>
                <c:pt idx="5649">
                  <c:v>946</c:v>
                </c:pt>
                <c:pt idx="5650">
                  <c:v>947</c:v>
                </c:pt>
                <c:pt idx="5651">
                  <c:v>947</c:v>
                </c:pt>
                <c:pt idx="5652">
                  <c:v>947</c:v>
                </c:pt>
                <c:pt idx="5653">
                  <c:v>947</c:v>
                </c:pt>
                <c:pt idx="5654">
                  <c:v>947</c:v>
                </c:pt>
                <c:pt idx="5655">
                  <c:v>947</c:v>
                </c:pt>
                <c:pt idx="5656">
                  <c:v>947</c:v>
                </c:pt>
                <c:pt idx="5657">
                  <c:v>947</c:v>
                </c:pt>
                <c:pt idx="5658">
                  <c:v>947</c:v>
                </c:pt>
                <c:pt idx="5659">
                  <c:v>947</c:v>
                </c:pt>
                <c:pt idx="5660">
                  <c:v>947</c:v>
                </c:pt>
                <c:pt idx="5661">
                  <c:v>947</c:v>
                </c:pt>
                <c:pt idx="5662">
                  <c:v>947</c:v>
                </c:pt>
                <c:pt idx="5663">
                  <c:v>948</c:v>
                </c:pt>
                <c:pt idx="5664">
                  <c:v>948</c:v>
                </c:pt>
                <c:pt idx="5665">
                  <c:v>949</c:v>
                </c:pt>
                <c:pt idx="5666">
                  <c:v>949</c:v>
                </c:pt>
                <c:pt idx="5667">
                  <c:v>949</c:v>
                </c:pt>
                <c:pt idx="5668">
                  <c:v>949</c:v>
                </c:pt>
                <c:pt idx="5669">
                  <c:v>949</c:v>
                </c:pt>
                <c:pt idx="5670">
                  <c:v>949</c:v>
                </c:pt>
                <c:pt idx="5671">
                  <c:v>949</c:v>
                </c:pt>
                <c:pt idx="5672">
                  <c:v>949</c:v>
                </c:pt>
                <c:pt idx="5673">
                  <c:v>949</c:v>
                </c:pt>
                <c:pt idx="5674">
                  <c:v>949</c:v>
                </c:pt>
                <c:pt idx="5675">
                  <c:v>949</c:v>
                </c:pt>
                <c:pt idx="5676">
                  <c:v>949</c:v>
                </c:pt>
                <c:pt idx="5677">
                  <c:v>949</c:v>
                </c:pt>
                <c:pt idx="5678">
                  <c:v>949</c:v>
                </c:pt>
                <c:pt idx="5679">
                  <c:v>949</c:v>
                </c:pt>
                <c:pt idx="5680">
                  <c:v>949</c:v>
                </c:pt>
                <c:pt idx="5681">
                  <c:v>949</c:v>
                </c:pt>
                <c:pt idx="5682">
                  <c:v>950</c:v>
                </c:pt>
                <c:pt idx="5683">
                  <c:v>950</c:v>
                </c:pt>
                <c:pt idx="5684">
                  <c:v>950</c:v>
                </c:pt>
                <c:pt idx="5685">
                  <c:v>951</c:v>
                </c:pt>
                <c:pt idx="5686">
                  <c:v>951</c:v>
                </c:pt>
                <c:pt idx="5687">
                  <c:v>951</c:v>
                </c:pt>
                <c:pt idx="5688">
                  <c:v>952</c:v>
                </c:pt>
                <c:pt idx="5689">
                  <c:v>953</c:v>
                </c:pt>
                <c:pt idx="5690">
                  <c:v>954</c:v>
                </c:pt>
                <c:pt idx="5691">
                  <c:v>955</c:v>
                </c:pt>
                <c:pt idx="5692">
                  <c:v>956</c:v>
                </c:pt>
                <c:pt idx="5693">
                  <c:v>956</c:v>
                </c:pt>
                <c:pt idx="5694">
                  <c:v>956</c:v>
                </c:pt>
                <c:pt idx="5695">
                  <c:v>956</c:v>
                </c:pt>
                <c:pt idx="5696">
                  <c:v>956</c:v>
                </c:pt>
                <c:pt idx="5697">
                  <c:v>956</c:v>
                </c:pt>
                <c:pt idx="5698">
                  <c:v>956</c:v>
                </c:pt>
                <c:pt idx="5699">
                  <c:v>956</c:v>
                </c:pt>
                <c:pt idx="5700">
                  <c:v>957</c:v>
                </c:pt>
                <c:pt idx="5701">
                  <c:v>957</c:v>
                </c:pt>
                <c:pt idx="5702">
                  <c:v>957</c:v>
                </c:pt>
                <c:pt idx="5703">
                  <c:v>958</c:v>
                </c:pt>
                <c:pt idx="5704">
                  <c:v>958</c:v>
                </c:pt>
                <c:pt idx="5705">
                  <c:v>958</c:v>
                </c:pt>
                <c:pt idx="5706">
                  <c:v>959</c:v>
                </c:pt>
                <c:pt idx="5707">
                  <c:v>959</c:v>
                </c:pt>
                <c:pt idx="5708">
                  <c:v>959</c:v>
                </c:pt>
                <c:pt idx="5709">
                  <c:v>959</c:v>
                </c:pt>
                <c:pt idx="5710">
                  <c:v>959</c:v>
                </c:pt>
                <c:pt idx="5711">
                  <c:v>960</c:v>
                </c:pt>
                <c:pt idx="5712">
                  <c:v>961</c:v>
                </c:pt>
                <c:pt idx="5713">
                  <c:v>961</c:v>
                </c:pt>
                <c:pt idx="5714">
                  <c:v>961</c:v>
                </c:pt>
                <c:pt idx="5715">
                  <c:v>961</c:v>
                </c:pt>
                <c:pt idx="5716">
                  <c:v>961</c:v>
                </c:pt>
                <c:pt idx="5717">
                  <c:v>961</c:v>
                </c:pt>
                <c:pt idx="5718">
                  <c:v>962</c:v>
                </c:pt>
                <c:pt idx="5719">
                  <c:v>963</c:v>
                </c:pt>
                <c:pt idx="5720">
                  <c:v>964</c:v>
                </c:pt>
                <c:pt idx="5721">
                  <c:v>965</c:v>
                </c:pt>
                <c:pt idx="5722">
                  <c:v>966</c:v>
                </c:pt>
                <c:pt idx="5723">
                  <c:v>967</c:v>
                </c:pt>
                <c:pt idx="5724">
                  <c:v>967</c:v>
                </c:pt>
                <c:pt idx="5725">
                  <c:v>967</c:v>
                </c:pt>
                <c:pt idx="5726">
                  <c:v>967</c:v>
                </c:pt>
                <c:pt idx="5727">
                  <c:v>967</c:v>
                </c:pt>
                <c:pt idx="5728">
                  <c:v>967</c:v>
                </c:pt>
                <c:pt idx="5729">
                  <c:v>967</c:v>
                </c:pt>
                <c:pt idx="5730">
                  <c:v>967</c:v>
                </c:pt>
                <c:pt idx="5731">
                  <c:v>968</c:v>
                </c:pt>
                <c:pt idx="5732">
                  <c:v>968</c:v>
                </c:pt>
                <c:pt idx="5733">
                  <c:v>968</c:v>
                </c:pt>
                <c:pt idx="5734">
                  <c:v>969</c:v>
                </c:pt>
                <c:pt idx="5735">
                  <c:v>969</c:v>
                </c:pt>
                <c:pt idx="5736">
                  <c:v>969</c:v>
                </c:pt>
                <c:pt idx="5737">
                  <c:v>969</c:v>
                </c:pt>
                <c:pt idx="5738">
                  <c:v>969</c:v>
                </c:pt>
                <c:pt idx="5739">
                  <c:v>969</c:v>
                </c:pt>
                <c:pt idx="5740">
                  <c:v>969</c:v>
                </c:pt>
                <c:pt idx="5741">
                  <c:v>969</c:v>
                </c:pt>
                <c:pt idx="5742">
                  <c:v>969</c:v>
                </c:pt>
                <c:pt idx="5743">
                  <c:v>969</c:v>
                </c:pt>
                <c:pt idx="5744">
                  <c:v>969</c:v>
                </c:pt>
                <c:pt idx="5745">
                  <c:v>969</c:v>
                </c:pt>
                <c:pt idx="5746">
                  <c:v>970</c:v>
                </c:pt>
                <c:pt idx="5747">
                  <c:v>970</c:v>
                </c:pt>
                <c:pt idx="5748">
                  <c:v>971</c:v>
                </c:pt>
                <c:pt idx="5749">
                  <c:v>971</c:v>
                </c:pt>
                <c:pt idx="5750">
                  <c:v>972</c:v>
                </c:pt>
                <c:pt idx="5751">
                  <c:v>973</c:v>
                </c:pt>
                <c:pt idx="5752">
                  <c:v>974</c:v>
                </c:pt>
                <c:pt idx="5753">
                  <c:v>975</c:v>
                </c:pt>
                <c:pt idx="5754">
                  <c:v>976</c:v>
                </c:pt>
                <c:pt idx="5755">
                  <c:v>977</c:v>
                </c:pt>
                <c:pt idx="5756">
                  <c:v>978</c:v>
                </c:pt>
                <c:pt idx="5757">
                  <c:v>979</c:v>
                </c:pt>
                <c:pt idx="5758">
                  <c:v>980</c:v>
                </c:pt>
                <c:pt idx="5759">
                  <c:v>981</c:v>
                </c:pt>
                <c:pt idx="5760">
                  <c:v>982</c:v>
                </c:pt>
                <c:pt idx="5761">
                  <c:v>983</c:v>
                </c:pt>
                <c:pt idx="5762">
                  <c:v>984</c:v>
                </c:pt>
                <c:pt idx="5763">
                  <c:v>985</c:v>
                </c:pt>
                <c:pt idx="5764">
                  <c:v>986</c:v>
                </c:pt>
                <c:pt idx="5765">
                  <c:v>986</c:v>
                </c:pt>
                <c:pt idx="5766">
                  <c:v>986</c:v>
                </c:pt>
                <c:pt idx="5767">
                  <c:v>986</c:v>
                </c:pt>
                <c:pt idx="5768">
                  <c:v>986</c:v>
                </c:pt>
                <c:pt idx="5769">
                  <c:v>986</c:v>
                </c:pt>
                <c:pt idx="5770">
                  <c:v>986</c:v>
                </c:pt>
                <c:pt idx="5771">
                  <c:v>986</c:v>
                </c:pt>
                <c:pt idx="5772">
                  <c:v>986</c:v>
                </c:pt>
                <c:pt idx="5773">
                  <c:v>986</c:v>
                </c:pt>
                <c:pt idx="5774">
                  <c:v>987</c:v>
                </c:pt>
                <c:pt idx="5775">
                  <c:v>987</c:v>
                </c:pt>
                <c:pt idx="5776">
                  <c:v>987</c:v>
                </c:pt>
                <c:pt idx="5777">
                  <c:v>987</c:v>
                </c:pt>
                <c:pt idx="5778">
                  <c:v>987</c:v>
                </c:pt>
                <c:pt idx="5779">
                  <c:v>987</c:v>
                </c:pt>
                <c:pt idx="5780">
                  <c:v>987</c:v>
                </c:pt>
                <c:pt idx="5781">
                  <c:v>987</c:v>
                </c:pt>
                <c:pt idx="5782">
                  <c:v>987</c:v>
                </c:pt>
                <c:pt idx="5783">
                  <c:v>987</c:v>
                </c:pt>
                <c:pt idx="5784">
                  <c:v>988</c:v>
                </c:pt>
                <c:pt idx="5785">
                  <c:v>989</c:v>
                </c:pt>
                <c:pt idx="5786">
                  <c:v>989</c:v>
                </c:pt>
                <c:pt idx="5787">
                  <c:v>989</c:v>
                </c:pt>
                <c:pt idx="5788">
                  <c:v>989</c:v>
                </c:pt>
                <c:pt idx="5789">
                  <c:v>989</c:v>
                </c:pt>
                <c:pt idx="5790">
                  <c:v>989</c:v>
                </c:pt>
                <c:pt idx="5791">
                  <c:v>989</c:v>
                </c:pt>
                <c:pt idx="5792">
                  <c:v>989</c:v>
                </c:pt>
                <c:pt idx="5793">
                  <c:v>989</c:v>
                </c:pt>
                <c:pt idx="5794">
                  <c:v>989</c:v>
                </c:pt>
                <c:pt idx="5795">
                  <c:v>989</c:v>
                </c:pt>
                <c:pt idx="5796">
                  <c:v>989</c:v>
                </c:pt>
                <c:pt idx="5797">
                  <c:v>990</c:v>
                </c:pt>
                <c:pt idx="5798">
                  <c:v>990</c:v>
                </c:pt>
                <c:pt idx="5799">
                  <c:v>990</c:v>
                </c:pt>
                <c:pt idx="5800">
                  <c:v>990</c:v>
                </c:pt>
                <c:pt idx="5801">
                  <c:v>990</c:v>
                </c:pt>
                <c:pt idx="5802">
                  <c:v>990</c:v>
                </c:pt>
                <c:pt idx="5803">
                  <c:v>991</c:v>
                </c:pt>
                <c:pt idx="5804">
                  <c:v>991</c:v>
                </c:pt>
                <c:pt idx="5805">
                  <c:v>991</c:v>
                </c:pt>
                <c:pt idx="5806">
                  <c:v>991</c:v>
                </c:pt>
                <c:pt idx="5807">
                  <c:v>991</c:v>
                </c:pt>
                <c:pt idx="5808">
                  <c:v>991</c:v>
                </c:pt>
                <c:pt idx="5809">
                  <c:v>991</c:v>
                </c:pt>
                <c:pt idx="5810">
                  <c:v>991</c:v>
                </c:pt>
                <c:pt idx="5811">
                  <c:v>991</c:v>
                </c:pt>
                <c:pt idx="5812">
                  <c:v>992</c:v>
                </c:pt>
                <c:pt idx="5813">
                  <c:v>993</c:v>
                </c:pt>
                <c:pt idx="5814">
                  <c:v>993</c:v>
                </c:pt>
                <c:pt idx="5815">
                  <c:v>993</c:v>
                </c:pt>
                <c:pt idx="5816">
                  <c:v>993</c:v>
                </c:pt>
                <c:pt idx="5817">
                  <c:v>993</c:v>
                </c:pt>
                <c:pt idx="5818">
                  <c:v>993</c:v>
                </c:pt>
                <c:pt idx="5819">
                  <c:v>993</c:v>
                </c:pt>
                <c:pt idx="5820">
                  <c:v>993</c:v>
                </c:pt>
                <c:pt idx="5821">
                  <c:v>993</c:v>
                </c:pt>
                <c:pt idx="5822">
                  <c:v>993</c:v>
                </c:pt>
                <c:pt idx="5823">
                  <c:v>993</c:v>
                </c:pt>
                <c:pt idx="5824">
                  <c:v>993</c:v>
                </c:pt>
                <c:pt idx="5825">
                  <c:v>993</c:v>
                </c:pt>
                <c:pt idx="5826">
                  <c:v>993</c:v>
                </c:pt>
                <c:pt idx="5827">
                  <c:v>993</c:v>
                </c:pt>
                <c:pt idx="5828">
                  <c:v>993</c:v>
                </c:pt>
                <c:pt idx="5829">
                  <c:v>993</c:v>
                </c:pt>
                <c:pt idx="5830">
                  <c:v>993</c:v>
                </c:pt>
                <c:pt idx="5831">
                  <c:v>993</c:v>
                </c:pt>
                <c:pt idx="5832">
                  <c:v>994</c:v>
                </c:pt>
                <c:pt idx="5833">
                  <c:v>994</c:v>
                </c:pt>
                <c:pt idx="5834">
                  <c:v>994</c:v>
                </c:pt>
                <c:pt idx="5835">
                  <c:v>994</c:v>
                </c:pt>
                <c:pt idx="5836">
                  <c:v>995</c:v>
                </c:pt>
                <c:pt idx="5837">
                  <c:v>996</c:v>
                </c:pt>
                <c:pt idx="5838">
                  <c:v>996</c:v>
                </c:pt>
                <c:pt idx="5839">
                  <c:v>996</c:v>
                </c:pt>
                <c:pt idx="5840">
                  <c:v>996</c:v>
                </c:pt>
                <c:pt idx="5841">
                  <c:v>996</c:v>
                </c:pt>
                <c:pt idx="5842">
                  <c:v>997</c:v>
                </c:pt>
                <c:pt idx="5843">
                  <c:v>997</c:v>
                </c:pt>
                <c:pt idx="5844">
                  <c:v>998</c:v>
                </c:pt>
                <c:pt idx="5845">
                  <c:v>998</c:v>
                </c:pt>
                <c:pt idx="5846">
                  <c:v>998</c:v>
                </c:pt>
                <c:pt idx="5847">
                  <c:v>998</c:v>
                </c:pt>
                <c:pt idx="5848">
                  <c:v>998</c:v>
                </c:pt>
                <c:pt idx="5849">
                  <c:v>999</c:v>
                </c:pt>
                <c:pt idx="5850">
                  <c:v>999</c:v>
                </c:pt>
                <c:pt idx="5851">
                  <c:v>999</c:v>
                </c:pt>
                <c:pt idx="5852">
                  <c:v>999</c:v>
                </c:pt>
                <c:pt idx="5853">
                  <c:v>999</c:v>
                </c:pt>
                <c:pt idx="5854">
                  <c:v>999</c:v>
                </c:pt>
                <c:pt idx="5855">
                  <c:v>999</c:v>
                </c:pt>
                <c:pt idx="5856">
                  <c:v>999</c:v>
                </c:pt>
                <c:pt idx="5857">
                  <c:v>999</c:v>
                </c:pt>
                <c:pt idx="5858">
                  <c:v>999</c:v>
                </c:pt>
                <c:pt idx="5859">
                  <c:v>999</c:v>
                </c:pt>
                <c:pt idx="5860">
                  <c:v>999</c:v>
                </c:pt>
                <c:pt idx="5861">
                  <c:v>999</c:v>
                </c:pt>
                <c:pt idx="5862">
                  <c:v>999</c:v>
                </c:pt>
                <c:pt idx="5863">
                  <c:v>999</c:v>
                </c:pt>
                <c:pt idx="5864">
                  <c:v>999</c:v>
                </c:pt>
                <c:pt idx="5865">
                  <c:v>999</c:v>
                </c:pt>
                <c:pt idx="5866">
                  <c:v>999</c:v>
                </c:pt>
                <c:pt idx="5867">
                  <c:v>999</c:v>
                </c:pt>
                <c:pt idx="5868">
                  <c:v>999</c:v>
                </c:pt>
                <c:pt idx="5869">
                  <c:v>999</c:v>
                </c:pt>
                <c:pt idx="5870">
                  <c:v>999</c:v>
                </c:pt>
                <c:pt idx="5871">
                  <c:v>999</c:v>
                </c:pt>
                <c:pt idx="5872">
                  <c:v>999</c:v>
                </c:pt>
                <c:pt idx="5873">
                  <c:v>999</c:v>
                </c:pt>
                <c:pt idx="5874">
                  <c:v>999</c:v>
                </c:pt>
                <c:pt idx="5875">
                  <c:v>999</c:v>
                </c:pt>
                <c:pt idx="5876">
                  <c:v>999</c:v>
                </c:pt>
                <c:pt idx="5877">
                  <c:v>999</c:v>
                </c:pt>
                <c:pt idx="5878">
                  <c:v>999</c:v>
                </c:pt>
                <c:pt idx="5879">
                  <c:v>999</c:v>
                </c:pt>
                <c:pt idx="5880">
                  <c:v>999</c:v>
                </c:pt>
                <c:pt idx="5881">
                  <c:v>1000</c:v>
                </c:pt>
                <c:pt idx="5882">
                  <c:v>1001</c:v>
                </c:pt>
                <c:pt idx="5883">
                  <c:v>1001</c:v>
                </c:pt>
                <c:pt idx="5884">
                  <c:v>1001</c:v>
                </c:pt>
                <c:pt idx="5885">
                  <c:v>1002</c:v>
                </c:pt>
                <c:pt idx="5886">
                  <c:v>1002</c:v>
                </c:pt>
                <c:pt idx="5887">
                  <c:v>1002</c:v>
                </c:pt>
                <c:pt idx="5888">
                  <c:v>1003</c:v>
                </c:pt>
                <c:pt idx="5889">
                  <c:v>1003</c:v>
                </c:pt>
                <c:pt idx="5890">
                  <c:v>1004</c:v>
                </c:pt>
                <c:pt idx="5891">
                  <c:v>1005</c:v>
                </c:pt>
                <c:pt idx="5892">
                  <c:v>1006</c:v>
                </c:pt>
                <c:pt idx="5893">
                  <c:v>1007</c:v>
                </c:pt>
                <c:pt idx="5894">
                  <c:v>1007</c:v>
                </c:pt>
                <c:pt idx="5895">
                  <c:v>1007</c:v>
                </c:pt>
                <c:pt idx="5896">
                  <c:v>1007</c:v>
                </c:pt>
                <c:pt idx="5897">
                  <c:v>1007</c:v>
                </c:pt>
                <c:pt idx="5898">
                  <c:v>1007</c:v>
                </c:pt>
                <c:pt idx="5899">
                  <c:v>1007</c:v>
                </c:pt>
                <c:pt idx="5900">
                  <c:v>1007</c:v>
                </c:pt>
                <c:pt idx="5901">
                  <c:v>1007</c:v>
                </c:pt>
                <c:pt idx="5902">
                  <c:v>1007</c:v>
                </c:pt>
                <c:pt idx="5903">
                  <c:v>1007</c:v>
                </c:pt>
                <c:pt idx="5904">
                  <c:v>1007</c:v>
                </c:pt>
                <c:pt idx="5905">
                  <c:v>1007</c:v>
                </c:pt>
                <c:pt idx="5906">
                  <c:v>1007</c:v>
                </c:pt>
                <c:pt idx="5907">
                  <c:v>1007</c:v>
                </c:pt>
                <c:pt idx="5908">
                  <c:v>1007</c:v>
                </c:pt>
                <c:pt idx="5909">
                  <c:v>1007</c:v>
                </c:pt>
                <c:pt idx="5910">
                  <c:v>1007</c:v>
                </c:pt>
                <c:pt idx="5911">
                  <c:v>1007</c:v>
                </c:pt>
                <c:pt idx="5912">
                  <c:v>1007</c:v>
                </c:pt>
                <c:pt idx="5913">
                  <c:v>1007</c:v>
                </c:pt>
                <c:pt idx="5914">
                  <c:v>1007</c:v>
                </c:pt>
                <c:pt idx="5915">
                  <c:v>1007</c:v>
                </c:pt>
                <c:pt idx="5916">
                  <c:v>1007</c:v>
                </c:pt>
                <c:pt idx="5917">
                  <c:v>1007</c:v>
                </c:pt>
                <c:pt idx="5918">
                  <c:v>1007</c:v>
                </c:pt>
                <c:pt idx="5919">
                  <c:v>1007</c:v>
                </c:pt>
                <c:pt idx="5920">
                  <c:v>1007</c:v>
                </c:pt>
                <c:pt idx="5921">
                  <c:v>1007</c:v>
                </c:pt>
                <c:pt idx="5922">
                  <c:v>1007</c:v>
                </c:pt>
                <c:pt idx="5923">
                  <c:v>1007</c:v>
                </c:pt>
                <c:pt idx="5924">
                  <c:v>1007</c:v>
                </c:pt>
                <c:pt idx="5925">
                  <c:v>1007</c:v>
                </c:pt>
                <c:pt idx="5926">
                  <c:v>1008</c:v>
                </c:pt>
                <c:pt idx="5927">
                  <c:v>1008</c:v>
                </c:pt>
                <c:pt idx="5928">
                  <c:v>1008</c:v>
                </c:pt>
                <c:pt idx="5929">
                  <c:v>1008</c:v>
                </c:pt>
                <c:pt idx="5930">
                  <c:v>1008</c:v>
                </c:pt>
                <c:pt idx="5931">
                  <c:v>1008</c:v>
                </c:pt>
                <c:pt idx="5932">
                  <c:v>1008</c:v>
                </c:pt>
                <c:pt idx="5933">
                  <c:v>1008</c:v>
                </c:pt>
                <c:pt idx="5934">
                  <c:v>1008</c:v>
                </c:pt>
                <c:pt idx="5935">
                  <c:v>1008</c:v>
                </c:pt>
                <c:pt idx="5936">
                  <c:v>1008</c:v>
                </c:pt>
                <c:pt idx="5937">
                  <c:v>1008</c:v>
                </c:pt>
                <c:pt idx="5938">
                  <c:v>1008</c:v>
                </c:pt>
                <c:pt idx="5939">
                  <c:v>1008</c:v>
                </c:pt>
                <c:pt idx="5940">
                  <c:v>1008</c:v>
                </c:pt>
                <c:pt idx="5941">
                  <c:v>1008</c:v>
                </c:pt>
                <c:pt idx="5942">
                  <c:v>1008</c:v>
                </c:pt>
                <c:pt idx="5943">
                  <c:v>1008</c:v>
                </c:pt>
                <c:pt idx="5944">
                  <c:v>1008</c:v>
                </c:pt>
                <c:pt idx="5945">
                  <c:v>1008</c:v>
                </c:pt>
                <c:pt idx="5946">
                  <c:v>1008</c:v>
                </c:pt>
                <c:pt idx="5947">
                  <c:v>1008</c:v>
                </c:pt>
                <c:pt idx="5948">
                  <c:v>1008</c:v>
                </c:pt>
                <c:pt idx="5949">
                  <c:v>1008</c:v>
                </c:pt>
                <c:pt idx="5950">
                  <c:v>1008</c:v>
                </c:pt>
                <c:pt idx="5951">
                  <c:v>1008</c:v>
                </c:pt>
                <c:pt idx="5952">
                  <c:v>1008</c:v>
                </c:pt>
                <c:pt idx="5953">
                  <c:v>1008</c:v>
                </c:pt>
                <c:pt idx="5954">
                  <c:v>1008</c:v>
                </c:pt>
                <c:pt idx="5955">
                  <c:v>1008</c:v>
                </c:pt>
                <c:pt idx="5956">
                  <c:v>1008</c:v>
                </c:pt>
                <c:pt idx="5957">
                  <c:v>1008</c:v>
                </c:pt>
                <c:pt idx="5958">
                  <c:v>1008</c:v>
                </c:pt>
                <c:pt idx="5959">
                  <c:v>1009</c:v>
                </c:pt>
                <c:pt idx="5960">
                  <c:v>1009</c:v>
                </c:pt>
                <c:pt idx="5961">
                  <c:v>1009</c:v>
                </c:pt>
                <c:pt idx="5962">
                  <c:v>1010</c:v>
                </c:pt>
                <c:pt idx="5963">
                  <c:v>1010</c:v>
                </c:pt>
                <c:pt idx="5964">
                  <c:v>1010</c:v>
                </c:pt>
                <c:pt idx="5965">
                  <c:v>1011</c:v>
                </c:pt>
                <c:pt idx="5966">
                  <c:v>1011</c:v>
                </c:pt>
                <c:pt idx="5967">
                  <c:v>1012</c:v>
                </c:pt>
                <c:pt idx="5968">
                  <c:v>1013</c:v>
                </c:pt>
                <c:pt idx="5969">
                  <c:v>1013</c:v>
                </c:pt>
                <c:pt idx="5970">
                  <c:v>1013</c:v>
                </c:pt>
                <c:pt idx="5971">
                  <c:v>1014</c:v>
                </c:pt>
                <c:pt idx="5972">
                  <c:v>1015</c:v>
                </c:pt>
                <c:pt idx="5973">
                  <c:v>1015</c:v>
                </c:pt>
                <c:pt idx="5974">
                  <c:v>1015</c:v>
                </c:pt>
                <c:pt idx="5975">
                  <c:v>1015</c:v>
                </c:pt>
                <c:pt idx="5976">
                  <c:v>1015</c:v>
                </c:pt>
                <c:pt idx="5977">
                  <c:v>1015</c:v>
                </c:pt>
                <c:pt idx="5978">
                  <c:v>1016</c:v>
                </c:pt>
                <c:pt idx="5979">
                  <c:v>1016</c:v>
                </c:pt>
                <c:pt idx="5980">
                  <c:v>1016</c:v>
                </c:pt>
                <c:pt idx="5981">
                  <c:v>1016</c:v>
                </c:pt>
                <c:pt idx="5982">
                  <c:v>1017</c:v>
                </c:pt>
                <c:pt idx="5983">
                  <c:v>1018</c:v>
                </c:pt>
                <c:pt idx="5984">
                  <c:v>1018</c:v>
                </c:pt>
                <c:pt idx="5985">
                  <c:v>1019</c:v>
                </c:pt>
                <c:pt idx="5986">
                  <c:v>1020</c:v>
                </c:pt>
                <c:pt idx="5987">
                  <c:v>1020</c:v>
                </c:pt>
                <c:pt idx="5988">
                  <c:v>1020</c:v>
                </c:pt>
                <c:pt idx="5989">
                  <c:v>1021</c:v>
                </c:pt>
                <c:pt idx="5990">
                  <c:v>1021</c:v>
                </c:pt>
                <c:pt idx="5991">
                  <c:v>1021</c:v>
                </c:pt>
                <c:pt idx="5992">
                  <c:v>1021</c:v>
                </c:pt>
                <c:pt idx="5993">
                  <c:v>1021</c:v>
                </c:pt>
                <c:pt idx="5994">
                  <c:v>1021</c:v>
                </c:pt>
                <c:pt idx="5995">
                  <c:v>1021</c:v>
                </c:pt>
                <c:pt idx="5996">
                  <c:v>1021</c:v>
                </c:pt>
                <c:pt idx="5997">
                  <c:v>1021</c:v>
                </c:pt>
                <c:pt idx="5998">
                  <c:v>1021</c:v>
                </c:pt>
                <c:pt idx="5999">
                  <c:v>1021</c:v>
                </c:pt>
                <c:pt idx="6000">
                  <c:v>1021</c:v>
                </c:pt>
                <c:pt idx="6001">
                  <c:v>1022</c:v>
                </c:pt>
                <c:pt idx="6002">
                  <c:v>1022</c:v>
                </c:pt>
                <c:pt idx="6003">
                  <c:v>1022</c:v>
                </c:pt>
                <c:pt idx="6004">
                  <c:v>1022</c:v>
                </c:pt>
                <c:pt idx="6005">
                  <c:v>1022</c:v>
                </c:pt>
                <c:pt idx="6006">
                  <c:v>1022</c:v>
                </c:pt>
                <c:pt idx="6007">
                  <c:v>1022</c:v>
                </c:pt>
                <c:pt idx="6008">
                  <c:v>1022</c:v>
                </c:pt>
                <c:pt idx="6009">
                  <c:v>1022</c:v>
                </c:pt>
                <c:pt idx="6010">
                  <c:v>1022</c:v>
                </c:pt>
                <c:pt idx="6011">
                  <c:v>1022</c:v>
                </c:pt>
                <c:pt idx="6012">
                  <c:v>1022</c:v>
                </c:pt>
                <c:pt idx="6013">
                  <c:v>1022</c:v>
                </c:pt>
                <c:pt idx="6014">
                  <c:v>1022</c:v>
                </c:pt>
                <c:pt idx="6015">
                  <c:v>1022</c:v>
                </c:pt>
                <c:pt idx="6016">
                  <c:v>1022</c:v>
                </c:pt>
                <c:pt idx="6017">
                  <c:v>1022</c:v>
                </c:pt>
                <c:pt idx="6018">
                  <c:v>1022</c:v>
                </c:pt>
                <c:pt idx="6019">
                  <c:v>1022</c:v>
                </c:pt>
                <c:pt idx="6020">
                  <c:v>1022</c:v>
                </c:pt>
                <c:pt idx="6021">
                  <c:v>1022</c:v>
                </c:pt>
                <c:pt idx="6022">
                  <c:v>1022</c:v>
                </c:pt>
                <c:pt idx="6023">
                  <c:v>1022</c:v>
                </c:pt>
                <c:pt idx="6024">
                  <c:v>1022</c:v>
                </c:pt>
                <c:pt idx="6025">
                  <c:v>1022</c:v>
                </c:pt>
                <c:pt idx="6026">
                  <c:v>1023</c:v>
                </c:pt>
                <c:pt idx="6027">
                  <c:v>1023</c:v>
                </c:pt>
                <c:pt idx="6028">
                  <c:v>1024</c:v>
                </c:pt>
                <c:pt idx="6029">
                  <c:v>1025</c:v>
                </c:pt>
                <c:pt idx="6030">
                  <c:v>1025</c:v>
                </c:pt>
                <c:pt idx="6031">
                  <c:v>1025</c:v>
                </c:pt>
                <c:pt idx="6032">
                  <c:v>1025</c:v>
                </c:pt>
                <c:pt idx="6033">
                  <c:v>1025</c:v>
                </c:pt>
                <c:pt idx="6034">
                  <c:v>1025</c:v>
                </c:pt>
                <c:pt idx="6035">
                  <c:v>1025</c:v>
                </c:pt>
                <c:pt idx="6036">
                  <c:v>1025</c:v>
                </c:pt>
                <c:pt idx="6037">
                  <c:v>1025</c:v>
                </c:pt>
                <c:pt idx="6038">
                  <c:v>1025</c:v>
                </c:pt>
                <c:pt idx="6039">
                  <c:v>1026</c:v>
                </c:pt>
                <c:pt idx="6040">
                  <c:v>1026</c:v>
                </c:pt>
                <c:pt idx="6041">
                  <c:v>1026</c:v>
                </c:pt>
                <c:pt idx="6042">
                  <c:v>1026</c:v>
                </c:pt>
                <c:pt idx="6043">
                  <c:v>1026</c:v>
                </c:pt>
                <c:pt idx="6044">
                  <c:v>1026</c:v>
                </c:pt>
                <c:pt idx="6045">
                  <c:v>1027</c:v>
                </c:pt>
                <c:pt idx="6046">
                  <c:v>1027</c:v>
                </c:pt>
                <c:pt idx="6047">
                  <c:v>1027</c:v>
                </c:pt>
                <c:pt idx="6048">
                  <c:v>1027</c:v>
                </c:pt>
                <c:pt idx="6049">
                  <c:v>1027</c:v>
                </c:pt>
                <c:pt idx="6050">
                  <c:v>1027</c:v>
                </c:pt>
                <c:pt idx="6051">
                  <c:v>1027</c:v>
                </c:pt>
                <c:pt idx="6052">
                  <c:v>1027</c:v>
                </c:pt>
                <c:pt idx="6053">
                  <c:v>1027</c:v>
                </c:pt>
                <c:pt idx="6054">
                  <c:v>1027</c:v>
                </c:pt>
                <c:pt idx="6055">
                  <c:v>1027</c:v>
                </c:pt>
                <c:pt idx="6056">
                  <c:v>1027</c:v>
                </c:pt>
                <c:pt idx="6057">
                  <c:v>1027</c:v>
                </c:pt>
                <c:pt idx="6058">
                  <c:v>1027</c:v>
                </c:pt>
                <c:pt idx="6059">
                  <c:v>1027</c:v>
                </c:pt>
                <c:pt idx="6060">
                  <c:v>1027</c:v>
                </c:pt>
                <c:pt idx="6061">
                  <c:v>1027</c:v>
                </c:pt>
                <c:pt idx="6062">
                  <c:v>1027</c:v>
                </c:pt>
                <c:pt idx="6063">
                  <c:v>1027</c:v>
                </c:pt>
                <c:pt idx="6064">
                  <c:v>1027</c:v>
                </c:pt>
                <c:pt idx="6065">
                  <c:v>1028</c:v>
                </c:pt>
                <c:pt idx="6066">
                  <c:v>1028</c:v>
                </c:pt>
                <c:pt idx="6067">
                  <c:v>1028</c:v>
                </c:pt>
                <c:pt idx="6068">
                  <c:v>1029</c:v>
                </c:pt>
                <c:pt idx="6069">
                  <c:v>1030</c:v>
                </c:pt>
                <c:pt idx="6070">
                  <c:v>1030</c:v>
                </c:pt>
                <c:pt idx="6071">
                  <c:v>1031</c:v>
                </c:pt>
                <c:pt idx="6072">
                  <c:v>1031</c:v>
                </c:pt>
                <c:pt idx="6073">
                  <c:v>1031</c:v>
                </c:pt>
                <c:pt idx="6074">
                  <c:v>1032</c:v>
                </c:pt>
                <c:pt idx="6075">
                  <c:v>1032</c:v>
                </c:pt>
                <c:pt idx="6076">
                  <c:v>1033</c:v>
                </c:pt>
                <c:pt idx="6077">
                  <c:v>1033</c:v>
                </c:pt>
                <c:pt idx="6078">
                  <c:v>1033</c:v>
                </c:pt>
                <c:pt idx="6079">
                  <c:v>1033</c:v>
                </c:pt>
                <c:pt idx="6080">
                  <c:v>1033</c:v>
                </c:pt>
                <c:pt idx="6081">
                  <c:v>1033</c:v>
                </c:pt>
                <c:pt idx="6082">
                  <c:v>1033</c:v>
                </c:pt>
                <c:pt idx="6083">
                  <c:v>1033</c:v>
                </c:pt>
                <c:pt idx="6084">
                  <c:v>1033</c:v>
                </c:pt>
                <c:pt idx="6085">
                  <c:v>1033</c:v>
                </c:pt>
                <c:pt idx="6086">
                  <c:v>1033</c:v>
                </c:pt>
                <c:pt idx="6087">
                  <c:v>1033</c:v>
                </c:pt>
                <c:pt idx="6088">
                  <c:v>1033</c:v>
                </c:pt>
                <c:pt idx="6089">
                  <c:v>1033</c:v>
                </c:pt>
                <c:pt idx="6090">
                  <c:v>1033</c:v>
                </c:pt>
                <c:pt idx="6091">
                  <c:v>1033</c:v>
                </c:pt>
                <c:pt idx="6092">
                  <c:v>1033</c:v>
                </c:pt>
                <c:pt idx="6093">
                  <c:v>1033</c:v>
                </c:pt>
                <c:pt idx="6094">
                  <c:v>1033</c:v>
                </c:pt>
                <c:pt idx="6095">
                  <c:v>1033</c:v>
                </c:pt>
                <c:pt idx="6096">
                  <c:v>1034</c:v>
                </c:pt>
                <c:pt idx="6097">
                  <c:v>1034</c:v>
                </c:pt>
                <c:pt idx="6098">
                  <c:v>1034</c:v>
                </c:pt>
                <c:pt idx="6099">
                  <c:v>1034</c:v>
                </c:pt>
                <c:pt idx="6100">
                  <c:v>1034</c:v>
                </c:pt>
                <c:pt idx="6101">
                  <c:v>1034</c:v>
                </c:pt>
                <c:pt idx="6102">
                  <c:v>1034</c:v>
                </c:pt>
                <c:pt idx="6103">
                  <c:v>1034</c:v>
                </c:pt>
                <c:pt idx="6104">
                  <c:v>1034</c:v>
                </c:pt>
                <c:pt idx="6105">
                  <c:v>1034</c:v>
                </c:pt>
                <c:pt idx="6106">
                  <c:v>1034</c:v>
                </c:pt>
                <c:pt idx="6107">
                  <c:v>1034</c:v>
                </c:pt>
                <c:pt idx="6108">
                  <c:v>1034</c:v>
                </c:pt>
                <c:pt idx="6109">
                  <c:v>1034</c:v>
                </c:pt>
                <c:pt idx="6110">
                  <c:v>1034</c:v>
                </c:pt>
                <c:pt idx="6111">
                  <c:v>1034</c:v>
                </c:pt>
                <c:pt idx="6112">
                  <c:v>1034</c:v>
                </c:pt>
                <c:pt idx="6113">
                  <c:v>1034</c:v>
                </c:pt>
                <c:pt idx="6114">
                  <c:v>1034</c:v>
                </c:pt>
                <c:pt idx="6115">
                  <c:v>1034</c:v>
                </c:pt>
                <c:pt idx="6116">
                  <c:v>1034</c:v>
                </c:pt>
                <c:pt idx="6117">
                  <c:v>1034</c:v>
                </c:pt>
                <c:pt idx="6118">
                  <c:v>1034</c:v>
                </c:pt>
                <c:pt idx="6119">
                  <c:v>1034</c:v>
                </c:pt>
                <c:pt idx="6120">
                  <c:v>1034</c:v>
                </c:pt>
                <c:pt idx="6121">
                  <c:v>1034</c:v>
                </c:pt>
                <c:pt idx="6122">
                  <c:v>1034</c:v>
                </c:pt>
                <c:pt idx="6123">
                  <c:v>1034</c:v>
                </c:pt>
                <c:pt idx="6124">
                  <c:v>1034</c:v>
                </c:pt>
                <c:pt idx="6125">
                  <c:v>1034</c:v>
                </c:pt>
                <c:pt idx="6126">
                  <c:v>1034</c:v>
                </c:pt>
                <c:pt idx="6127">
                  <c:v>1035</c:v>
                </c:pt>
                <c:pt idx="6128">
                  <c:v>1035</c:v>
                </c:pt>
                <c:pt idx="6129">
                  <c:v>1035</c:v>
                </c:pt>
                <c:pt idx="6130">
                  <c:v>1036</c:v>
                </c:pt>
                <c:pt idx="6131">
                  <c:v>1036</c:v>
                </c:pt>
                <c:pt idx="6132">
                  <c:v>1037</c:v>
                </c:pt>
                <c:pt idx="6133">
                  <c:v>1038</c:v>
                </c:pt>
                <c:pt idx="6134">
                  <c:v>1038</c:v>
                </c:pt>
                <c:pt idx="6135">
                  <c:v>1038</c:v>
                </c:pt>
                <c:pt idx="6136">
                  <c:v>1038</c:v>
                </c:pt>
                <c:pt idx="6137">
                  <c:v>1038</c:v>
                </c:pt>
                <c:pt idx="6138">
                  <c:v>1038</c:v>
                </c:pt>
                <c:pt idx="6139">
                  <c:v>1038</c:v>
                </c:pt>
                <c:pt idx="6140">
                  <c:v>1038</c:v>
                </c:pt>
                <c:pt idx="6141">
                  <c:v>1038</c:v>
                </c:pt>
                <c:pt idx="6142">
                  <c:v>1039</c:v>
                </c:pt>
                <c:pt idx="6143">
                  <c:v>1040</c:v>
                </c:pt>
                <c:pt idx="6144">
                  <c:v>1040</c:v>
                </c:pt>
                <c:pt idx="6145">
                  <c:v>1040</c:v>
                </c:pt>
                <c:pt idx="6146">
                  <c:v>1040</c:v>
                </c:pt>
                <c:pt idx="6147">
                  <c:v>1040</c:v>
                </c:pt>
                <c:pt idx="6148">
                  <c:v>1040</c:v>
                </c:pt>
                <c:pt idx="6149">
                  <c:v>1040</c:v>
                </c:pt>
                <c:pt idx="6150">
                  <c:v>1040</c:v>
                </c:pt>
                <c:pt idx="6151">
                  <c:v>1040</c:v>
                </c:pt>
                <c:pt idx="6152">
                  <c:v>1040</c:v>
                </c:pt>
                <c:pt idx="6153">
                  <c:v>1040</c:v>
                </c:pt>
                <c:pt idx="6154">
                  <c:v>1040</c:v>
                </c:pt>
                <c:pt idx="6155">
                  <c:v>1040</c:v>
                </c:pt>
                <c:pt idx="6156">
                  <c:v>1040</c:v>
                </c:pt>
                <c:pt idx="6157">
                  <c:v>1040</c:v>
                </c:pt>
                <c:pt idx="6158">
                  <c:v>1040</c:v>
                </c:pt>
                <c:pt idx="6159">
                  <c:v>1040</c:v>
                </c:pt>
                <c:pt idx="6160">
                  <c:v>1040</c:v>
                </c:pt>
                <c:pt idx="6161">
                  <c:v>1040</c:v>
                </c:pt>
                <c:pt idx="6162">
                  <c:v>1040</c:v>
                </c:pt>
                <c:pt idx="6163">
                  <c:v>1040</c:v>
                </c:pt>
                <c:pt idx="6164">
                  <c:v>1040</c:v>
                </c:pt>
                <c:pt idx="6165">
                  <c:v>1040</c:v>
                </c:pt>
                <c:pt idx="6166">
                  <c:v>1040</c:v>
                </c:pt>
                <c:pt idx="6167">
                  <c:v>1040</c:v>
                </c:pt>
                <c:pt idx="6168">
                  <c:v>1040</c:v>
                </c:pt>
                <c:pt idx="6169">
                  <c:v>1040</c:v>
                </c:pt>
                <c:pt idx="6170">
                  <c:v>1041</c:v>
                </c:pt>
                <c:pt idx="6171">
                  <c:v>1041</c:v>
                </c:pt>
                <c:pt idx="6172">
                  <c:v>1041</c:v>
                </c:pt>
                <c:pt idx="6173">
                  <c:v>1042</c:v>
                </c:pt>
                <c:pt idx="6174">
                  <c:v>1043</c:v>
                </c:pt>
                <c:pt idx="6175">
                  <c:v>1044</c:v>
                </c:pt>
                <c:pt idx="6176">
                  <c:v>1044</c:v>
                </c:pt>
                <c:pt idx="6177">
                  <c:v>1044</c:v>
                </c:pt>
                <c:pt idx="6178">
                  <c:v>1044</c:v>
                </c:pt>
                <c:pt idx="6179">
                  <c:v>1044</c:v>
                </c:pt>
                <c:pt idx="6180">
                  <c:v>1044</c:v>
                </c:pt>
                <c:pt idx="6181">
                  <c:v>1044</c:v>
                </c:pt>
                <c:pt idx="6182">
                  <c:v>1044</c:v>
                </c:pt>
                <c:pt idx="6183">
                  <c:v>1044</c:v>
                </c:pt>
                <c:pt idx="6184">
                  <c:v>1044</c:v>
                </c:pt>
                <c:pt idx="6185">
                  <c:v>1044</c:v>
                </c:pt>
                <c:pt idx="6186">
                  <c:v>1044</c:v>
                </c:pt>
                <c:pt idx="6187">
                  <c:v>1044</c:v>
                </c:pt>
                <c:pt idx="6188">
                  <c:v>1044</c:v>
                </c:pt>
                <c:pt idx="6189">
                  <c:v>1044</c:v>
                </c:pt>
                <c:pt idx="6190">
                  <c:v>1044</c:v>
                </c:pt>
                <c:pt idx="6191">
                  <c:v>1044</c:v>
                </c:pt>
                <c:pt idx="6192">
                  <c:v>1044</c:v>
                </c:pt>
                <c:pt idx="6193">
                  <c:v>1044</c:v>
                </c:pt>
                <c:pt idx="6194">
                  <c:v>1044</c:v>
                </c:pt>
                <c:pt idx="6195">
                  <c:v>1044</c:v>
                </c:pt>
                <c:pt idx="6196">
                  <c:v>1044</c:v>
                </c:pt>
                <c:pt idx="6197">
                  <c:v>1044</c:v>
                </c:pt>
                <c:pt idx="6198">
                  <c:v>1044</c:v>
                </c:pt>
                <c:pt idx="6199">
                  <c:v>1044</c:v>
                </c:pt>
                <c:pt idx="6200">
                  <c:v>1044</c:v>
                </c:pt>
                <c:pt idx="6201">
                  <c:v>1044</c:v>
                </c:pt>
                <c:pt idx="6202">
                  <c:v>1044</c:v>
                </c:pt>
                <c:pt idx="6203">
                  <c:v>1044</c:v>
                </c:pt>
                <c:pt idx="6204">
                  <c:v>1044</c:v>
                </c:pt>
                <c:pt idx="6205">
                  <c:v>1044</c:v>
                </c:pt>
                <c:pt idx="6206">
                  <c:v>1044</c:v>
                </c:pt>
                <c:pt idx="6207">
                  <c:v>1044</c:v>
                </c:pt>
                <c:pt idx="6208">
                  <c:v>1044</c:v>
                </c:pt>
                <c:pt idx="6209">
                  <c:v>1044</c:v>
                </c:pt>
                <c:pt idx="6210">
                  <c:v>1044</c:v>
                </c:pt>
                <c:pt idx="6211">
                  <c:v>1044</c:v>
                </c:pt>
                <c:pt idx="6212">
                  <c:v>1044</c:v>
                </c:pt>
                <c:pt idx="6213">
                  <c:v>1044</c:v>
                </c:pt>
                <c:pt idx="6214">
                  <c:v>1044</c:v>
                </c:pt>
                <c:pt idx="6215">
                  <c:v>1044</c:v>
                </c:pt>
                <c:pt idx="6216">
                  <c:v>1044</c:v>
                </c:pt>
                <c:pt idx="6217">
                  <c:v>1044</c:v>
                </c:pt>
                <c:pt idx="6218">
                  <c:v>1044</c:v>
                </c:pt>
                <c:pt idx="6219">
                  <c:v>1044</c:v>
                </c:pt>
                <c:pt idx="6220">
                  <c:v>1044</c:v>
                </c:pt>
                <c:pt idx="6221">
                  <c:v>1044</c:v>
                </c:pt>
                <c:pt idx="6222">
                  <c:v>1044</c:v>
                </c:pt>
                <c:pt idx="6223">
                  <c:v>1044</c:v>
                </c:pt>
                <c:pt idx="6224">
                  <c:v>1044</c:v>
                </c:pt>
                <c:pt idx="6225">
                  <c:v>1044</c:v>
                </c:pt>
                <c:pt idx="6226">
                  <c:v>1044</c:v>
                </c:pt>
                <c:pt idx="6227">
                  <c:v>1044</c:v>
                </c:pt>
                <c:pt idx="6228">
                  <c:v>1044</c:v>
                </c:pt>
                <c:pt idx="6229">
                  <c:v>1044</c:v>
                </c:pt>
                <c:pt idx="6230">
                  <c:v>1044</c:v>
                </c:pt>
                <c:pt idx="6231">
                  <c:v>1044</c:v>
                </c:pt>
                <c:pt idx="6232">
                  <c:v>1044</c:v>
                </c:pt>
                <c:pt idx="6233">
                  <c:v>1044</c:v>
                </c:pt>
                <c:pt idx="6234">
                  <c:v>1044</c:v>
                </c:pt>
                <c:pt idx="6235">
                  <c:v>1044</c:v>
                </c:pt>
                <c:pt idx="6236">
                  <c:v>1044</c:v>
                </c:pt>
                <c:pt idx="6237">
                  <c:v>1044</c:v>
                </c:pt>
                <c:pt idx="6238">
                  <c:v>1044</c:v>
                </c:pt>
                <c:pt idx="6239">
                  <c:v>1044</c:v>
                </c:pt>
                <c:pt idx="6240">
                  <c:v>1044</c:v>
                </c:pt>
                <c:pt idx="6241">
                  <c:v>1044</c:v>
                </c:pt>
                <c:pt idx="6242">
                  <c:v>1044</c:v>
                </c:pt>
                <c:pt idx="6243">
                  <c:v>1045</c:v>
                </c:pt>
                <c:pt idx="6244">
                  <c:v>1045</c:v>
                </c:pt>
                <c:pt idx="6245">
                  <c:v>1045</c:v>
                </c:pt>
                <c:pt idx="6246">
                  <c:v>1046</c:v>
                </c:pt>
                <c:pt idx="6247">
                  <c:v>1046</c:v>
                </c:pt>
                <c:pt idx="6248">
                  <c:v>1046</c:v>
                </c:pt>
                <c:pt idx="6249">
                  <c:v>1047</c:v>
                </c:pt>
                <c:pt idx="6250">
                  <c:v>1048</c:v>
                </c:pt>
                <c:pt idx="6251">
                  <c:v>1048</c:v>
                </c:pt>
                <c:pt idx="6252">
                  <c:v>1048</c:v>
                </c:pt>
                <c:pt idx="6253">
                  <c:v>1049</c:v>
                </c:pt>
                <c:pt idx="6254">
                  <c:v>1049</c:v>
                </c:pt>
                <c:pt idx="6255">
                  <c:v>1049</c:v>
                </c:pt>
                <c:pt idx="6256">
                  <c:v>1049</c:v>
                </c:pt>
                <c:pt idx="6257">
                  <c:v>1049</c:v>
                </c:pt>
                <c:pt idx="6258">
                  <c:v>1050</c:v>
                </c:pt>
                <c:pt idx="6259">
                  <c:v>1050</c:v>
                </c:pt>
                <c:pt idx="6260">
                  <c:v>1050</c:v>
                </c:pt>
                <c:pt idx="6261">
                  <c:v>1050</c:v>
                </c:pt>
                <c:pt idx="6262">
                  <c:v>1050</c:v>
                </c:pt>
                <c:pt idx="6263">
                  <c:v>1050</c:v>
                </c:pt>
                <c:pt idx="6264">
                  <c:v>1050</c:v>
                </c:pt>
                <c:pt idx="6265">
                  <c:v>1050</c:v>
                </c:pt>
                <c:pt idx="6266">
                  <c:v>1050</c:v>
                </c:pt>
                <c:pt idx="6267">
                  <c:v>1050</c:v>
                </c:pt>
                <c:pt idx="6268">
                  <c:v>1050</c:v>
                </c:pt>
                <c:pt idx="6269">
                  <c:v>1050</c:v>
                </c:pt>
                <c:pt idx="6270">
                  <c:v>1051</c:v>
                </c:pt>
                <c:pt idx="6271">
                  <c:v>1051</c:v>
                </c:pt>
                <c:pt idx="6272">
                  <c:v>1051</c:v>
                </c:pt>
                <c:pt idx="6273">
                  <c:v>1051</c:v>
                </c:pt>
                <c:pt idx="6274">
                  <c:v>1051</c:v>
                </c:pt>
                <c:pt idx="6275">
                  <c:v>1051</c:v>
                </c:pt>
                <c:pt idx="6276">
                  <c:v>1051</c:v>
                </c:pt>
                <c:pt idx="6277">
                  <c:v>1051</c:v>
                </c:pt>
                <c:pt idx="6278">
                  <c:v>1051</c:v>
                </c:pt>
                <c:pt idx="6279">
                  <c:v>1051</c:v>
                </c:pt>
                <c:pt idx="6280">
                  <c:v>1051</c:v>
                </c:pt>
                <c:pt idx="6281">
                  <c:v>1051</c:v>
                </c:pt>
                <c:pt idx="6282">
                  <c:v>1051</c:v>
                </c:pt>
                <c:pt idx="6283">
                  <c:v>1051</c:v>
                </c:pt>
                <c:pt idx="6284">
                  <c:v>1052</c:v>
                </c:pt>
                <c:pt idx="6285">
                  <c:v>1052</c:v>
                </c:pt>
                <c:pt idx="6286">
                  <c:v>1052</c:v>
                </c:pt>
                <c:pt idx="6287">
                  <c:v>1052</c:v>
                </c:pt>
                <c:pt idx="6288">
                  <c:v>1052</c:v>
                </c:pt>
                <c:pt idx="6289">
                  <c:v>1052</c:v>
                </c:pt>
                <c:pt idx="6290">
                  <c:v>1052</c:v>
                </c:pt>
                <c:pt idx="6291">
                  <c:v>1052</c:v>
                </c:pt>
                <c:pt idx="6292">
                  <c:v>1052</c:v>
                </c:pt>
                <c:pt idx="6293">
                  <c:v>1052</c:v>
                </c:pt>
                <c:pt idx="6294">
                  <c:v>1052</c:v>
                </c:pt>
                <c:pt idx="6295">
                  <c:v>1052</c:v>
                </c:pt>
                <c:pt idx="6296">
                  <c:v>1052</c:v>
                </c:pt>
                <c:pt idx="6297">
                  <c:v>1053</c:v>
                </c:pt>
                <c:pt idx="6298">
                  <c:v>1053</c:v>
                </c:pt>
                <c:pt idx="6299">
                  <c:v>1053</c:v>
                </c:pt>
                <c:pt idx="6300">
                  <c:v>1054</c:v>
                </c:pt>
                <c:pt idx="6301">
                  <c:v>1054</c:v>
                </c:pt>
                <c:pt idx="6302">
                  <c:v>1054</c:v>
                </c:pt>
                <c:pt idx="6303">
                  <c:v>1054</c:v>
                </c:pt>
                <c:pt idx="6304">
                  <c:v>1055</c:v>
                </c:pt>
                <c:pt idx="6305">
                  <c:v>1055</c:v>
                </c:pt>
                <c:pt idx="6306">
                  <c:v>1055</c:v>
                </c:pt>
                <c:pt idx="6307">
                  <c:v>1055</c:v>
                </c:pt>
                <c:pt idx="6308">
                  <c:v>1055</c:v>
                </c:pt>
                <c:pt idx="6309">
                  <c:v>1055</c:v>
                </c:pt>
                <c:pt idx="6310">
                  <c:v>1055</c:v>
                </c:pt>
                <c:pt idx="6311">
                  <c:v>1055</c:v>
                </c:pt>
                <c:pt idx="6312">
                  <c:v>1056</c:v>
                </c:pt>
                <c:pt idx="6313">
                  <c:v>1056</c:v>
                </c:pt>
                <c:pt idx="6314">
                  <c:v>1057</c:v>
                </c:pt>
                <c:pt idx="6315">
                  <c:v>1057</c:v>
                </c:pt>
                <c:pt idx="6316">
                  <c:v>1058</c:v>
                </c:pt>
                <c:pt idx="6317">
                  <c:v>1059</c:v>
                </c:pt>
                <c:pt idx="6318">
                  <c:v>1059</c:v>
                </c:pt>
                <c:pt idx="6319">
                  <c:v>1059</c:v>
                </c:pt>
                <c:pt idx="6320">
                  <c:v>1059</c:v>
                </c:pt>
                <c:pt idx="6321">
                  <c:v>1059</c:v>
                </c:pt>
                <c:pt idx="6322">
                  <c:v>1059</c:v>
                </c:pt>
                <c:pt idx="6323">
                  <c:v>1059</c:v>
                </c:pt>
                <c:pt idx="6324">
                  <c:v>1059</c:v>
                </c:pt>
                <c:pt idx="6325">
                  <c:v>1059</c:v>
                </c:pt>
                <c:pt idx="6326">
                  <c:v>1059</c:v>
                </c:pt>
                <c:pt idx="6327">
                  <c:v>1059</c:v>
                </c:pt>
                <c:pt idx="6328">
                  <c:v>1059</c:v>
                </c:pt>
                <c:pt idx="6329">
                  <c:v>1059</c:v>
                </c:pt>
                <c:pt idx="6330">
                  <c:v>1059</c:v>
                </c:pt>
                <c:pt idx="6331">
                  <c:v>1059</c:v>
                </c:pt>
                <c:pt idx="6332">
                  <c:v>1059</c:v>
                </c:pt>
                <c:pt idx="6333">
                  <c:v>1059</c:v>
                </c:pt>
                <c:pt idx="6334">
                  <c:v>1059</c:v>
                </c:pt>
                <c:pt idx="6335">
                  <c:v>1059</c:v>
                </c:pt>
                <c:pt idx="6336">
                  <c:v>1059</c:v>
                </c:pt>
                <c:pt idx="6337">
                  <c:v>1059</c:v>
                </c:pt>
                <c:pt idx="6338">
                  <c:v>1059</c:v>
                </c:pt>
                <c:pt idx="6339">
                  <c:v>1059</c:v>
                </c:pt>
                <c:pt idx="6340">
                  <c:v>1059</c:v>
                </c:pt>
                <c:pt idx="6341">
                  <c:v>1059</c:v>
                </c:pt>
                <c:pt idx="6342">
                  <c:v>1059</c:v>
                </c:pt>
                <c:pt idx="6343">
                  <c:v>1059</c:v>
                </c:pt>
                <c:pt idx="6344">
                  <c:v>1059</c:v>
                </c:pt>
                <c:pt idx="6345">
                  <c:v>1059</c:v>
                </c:pt>
                <c:pt idx="6346">
                  <c:v>1060</c:v>
                </c:pt>
                <c:pt idx="6347">
                  <c:v>1061</c:v>
                </c:pt>
                <c:pt idx="6348">
                  <c:v>1061</c:v>
                </c:pt>
                <c:pt idx="6349">
                  <c:v>1061</c:v>
                </c:pt>
                <c:pt idx="6350">
                  <c:v>1061</c:v>
                </c:pt>
                <c:pt idx="6351">
                  <c:v>1062</c:v>
                </c:pt>
                <c:pt idx="6352">
                  <c:v>1062</c:v>
                </c:pt>
                <c:pt idx="6353">
                  <c:v>1062</c:v>
                </c:pt>
                <c:pt idx="6354">
                  <c:v>1062</c:v>
                </c:pt>
                <c:pt idx="6355">
                  <c:v>1062</c:v>
                </c:pt>
                <c:pt idx="6356">
                  <c:v>1062</c:v>
                </c:pt>
                <c:pt idx="6357">
                  <c:v>1062</c:v>
                </c:pt>
                <c:pt idx="6358">
                  <c:v>1062</c:v>
                </c:pt>
                <c:pt idx="6359">
                  <c:v>1063</c:v>
                </c:pt>
                <c:pt idx="6360">
                  <c:v>1064</c:v>
                </c:pt>
                <c:pt idx="6361">
                  <c:v>1064</c:v>
                </c:pt>
                <c:pt idx="6362">
                  <c:v>1064</c:v>
                </c:pt>
                <c:pt idx="6363">
                  <c:v>1064</c:v>
                </c:pt>
                <c:pt idx="6364">
                  <c:v>1064</c:v>
                </c:pt>
                <c:pt idx="6365">
                  <c:v>1064</c:v>
                </c:pt>
                <c:pt idx="6366">
                  <c:v>1064</c:v>
                </c:pt>
                <c:pt idx="6367">
                  <c:v>1064</c:v>
                </c:pt>
                <c:pt idx="6368">
                  <c:v>1064</c:v>
                </c:pt>
                <c:pt idx="6369">
                  <c:v>1064</c:v>
                </c:pt>
                <c:pt idx="6370">
                  <c:v>1064</c:v>
                </c:pt>
                <c:pt idx="6371">
                  <c:v>1064</c:v>
                </c:pt>
                <c:pt idx="6372">
                  <c:v>1064</c:v>
                </c:pt>
                <c:pt idx="6373">
                  <c:v>1064</c:v>
                </c:pt>
                <c:pt idx="6374">
                  <c:v>1064</c:v>
                </c:pt>
                <c:pt idx="6375">
                  <c:v>1064</c:v>
                </c:pt>
                <c:pt idx="6376">
                  <c:v>1065</c:v>
                </c:pt>
                <c:pt idx="6377">
                  <c:v>1066</c:v>
                </c:pt>
                <c:pt idx="6378">
                  <c:v>1066</c:v>
                </c:pt>
                <c:pt idx="6379">
                  <c:v>1066</c:v>
                </c:pt>
                <c:pt idx="6380">
                  <c:v>1066</c:v>
                </c:pt>
                <c:pt idx="6381">
                  <c:v>1066</c:v>
                </c:pt>
                <c:pt idx="6382">
                  <c:v>1067</c:v>
                </c:pt>
                <c:pt idx="6383">
                  <c:v>1068</c:v>
                </c:pt>
                <c:pt idx="6384">
                  <c:v>1069</c:v>
                </c:pt>
                <c:pt idx="6385">
                  <c:v>1070</c:v>
                </c:pt>
                <c:pt idx="6386">
                  <c:v>1070</c:v>
                </c:pt>
                <c:pt idx="6387">
                  <c:v>1071</c:v>
                </c:pt>
                <c:pt idx="6388">
                  <c:v>1071</c:v>
                </c:pt>
                <c:pt idx="6389">
                  <c:v>1072</c:v>
                </c:pt>
                <c:pt idx="6390">
                  <c:v>1073</c:v>
                </c:pt>
                <c:pt idx="6391">
                  <c:v>1073</c:v>
                </c:pt>
                <c:pt idx="6392">
                  <c:v>1073</c:v>
                </c:pt>
                <c:pt idx="6393">
                  <c:v>1073</c:v>
                </c:pt>
                <c:pt idx="6394">
                  <c:v>1073</c:v>
                </c:pt>
                <c:pt idx="6395">
                  <c:v>1074</c:v>
                </c:pt>
                <c:pt idx="6396">
                  <c:v>1074</c:v>
                </c:pt>
                <c:pt idx="6397">
                  <c:v>1075</c:v>
                </c:pt>
                <c:pt idx="6398">
                  <c:v>1075</c:v>
                </c:pt>
                <c:pt idx="6399">
                  <c:v>1075</c:v>
                </c:pt>
                <c:pt idx="6400">
                  <c:v>1075</c:v>
                </c:pt>
                <c:pt idx="6401">
                  <c:v>1076</c:v>
                </c:pt>
                <c:pt idx="6402">
                  <c:v>1077</c:v>
                </c:pt>
                <c:pt idx="6403">
                  <c:v>1077</c:v>
                </c:pt>
                <c:pt idx="6404">
                  <c:v>1078</c:v>
                </c:pt>
                <c:pt idx="6405">
                  <c:v>1078</c:v>
                </c:pt>
                <c:pt idx="6406">
                  <c:v>1078</c:v>
                </c:pt>
                <c:pt idx="6407">
                  <c:v>1078</c:v>
                </c:pt>
                <c:pt idx="6408">
                  <c:v>1078</c:v>
                </c:pt>
                <c:pt idx="6409">
                  <c:v>1078</c:v>
                </c:pt>
                <c:pt idx="6410">
                  <c:v>1078</c:v>
                </c:pt>
                <c:pt idx="6411">
                  <c:v>1079</c:v>
                </c:pt>
                <c:pt idx="6412">
                  <c:v>1080</c:v>
                </c:pt>
                <c:pt idx="6413">
                  <c:v>1080</c:v>
                </c:pt>
                <c:pt idx="6414">
                  <c:v>1080</c:v>
                </c:pt>
                <c:pt idx="6415">
                  <c:v>1080</c:v>
                </c:pt>
                <c:pt idx="6416">
                  <c:v>1080</c:v>
                </c:pt>
                <c:pt idx="6417">
                  <c:v>1080</c:v>
                </c:pt>
                <c:pt idx="6418">
                  <c:v>1080</c:v>
                </c:pt>
                <c:pt idx="6419">
                  <c:v>1080</c:v>
                </c:pt>
                <c:pt idx="6420">
                  <c:v>1080</c:v>
                </c:pt>
                <c:pt idx="6421">
                  <c:v>1080</c:v>
                </c:pt>
                <c:pt idx="6422">
                  <c:v>1080</c:v>
                </c:pt>
                <c:pt idx="6423">
                  <c:v>1080</c:v>
                </c:pt>
                <c:pt idx="6424">
                  <c:v>1080</c:v>
                </c:pt>
                <c:pt idx="6425">
                  <c:v>1080</c:v>
                </c:pt>
                <c:pt idx="6426">
                  <c:v>1080</c:v>
                </c:pt>
                <c:pt idx="6427">
                  <c:v>1080</c:v>
                </c:pt>
                <c:pt idx="6428">
                  <c:v>1080</c:v>
                </c:pt>
                <c:pt idx="6429">
                  <c:v>1080</c:v>
                </c:pt>
                <c:pt idx="6430">
                  <c:v>1080</c:v>
                </c:pt>
                <c:pt idx="6431">
                  <c:v>1080</c:v>
                </c:pt>
                <c:pt idx="6432">
                  <c:v>1080</c:v>
                </c:pt>
                <c:pt idx="6433">
                  <c:v>1080</c:v>
                </c:pt>
                <c:pt idx="6434">
                  <c:v>1080</c:v>
                </c:pt>
                <c:pt idx="6435">
                  <c:v>1080</c:v>
                </c:pt>
                <c:pt idx="6436">
                  <c:v>1080</c:v>
                </c:pt>
                <c:pt idx="6437">
                  <c:v>1080</c:v>
                </c:pt>
                <c:pt idx="6438">
                  <c:v>1080</c:v>
                </c:pt>
                <c:pt idx="6439">
                  <c:v>1080</c:v>
                </c:pt>
                <c:pt idx="6440">
                  <c:v>1080</c:v>
                </c:pt>
                <c:pt idx="6441">
                  <c:v>1080</c:v>
                </c:pt>
                <c:pt idx="6442">
                  <c:v>1080</c:v>
                </c:pt>
                <c:pt idx="6443">
                  <c:v>1080</c:v>
                </c:pt>
                <c:pt idx="6444">
                  <c:v>1080</c:v>
                </c:pt>
                <c:pt idx="6445">
                  <c:v>1080</c:v>
                </c:pt>
                <c:pt idx="6446">
                  <c:v>1080</c:v>
                </c:pt>
                <c:pt idx="6447">
                  <c:v>1080</c:v>
                </c:pt>
                <c:pt idx="6448">
                  <c:v>1080</c:v>
                </c:pt>
                <c:pt idx="6449">
                  <c:v>1080</c:v>
                </c:pt>
                <c:pt idx="6450">
                  <c:v>1080</c:v>
                </c:pt>
                <c:pt idx="6451">
                  <c:v>1080</c:v>
                </c:pt>
                <c:pt idx="6452">
                  <c:v>1080</c:v>
                </c:pt>
                <c:pt idx="6453">
                  <c:v>1080</c:v>
                </c:pt>
                <c:pt idx="6454">
                  <c:v>1081</c:v>
                </c:pt>
                <c:pt idx="6455">
                  <c:v>1082</c:v>
                </c:pt>
                <c:pt idx="6456">
                  <c:v>1083</c:v>
                </c:pt>
                <c:pt idx="6457">
                  <c:v>1084</c:v>
                </c:pt>
                <c:pt idx="6458">
                  <c:v>1084</c:v>
                </c:pt>
                <c:pt idx="6459">
                  <c:v>1085</c:v>
                </c:pt>
                <c:pt idx="6460">
                  <c:v>1085</c:v>
                </c:pt>
                <c:pt idx="6461">
                  <c:v>1085</c:v>
                </c:pt>
                <c:pt idx="6462">
                  <c:v>1085</c:v>
                </c:pt>
                <c:pt idx="6463">
                  <c:v>1085</c:v>
                </c:pt>
                <c:pt idx="6464">
                  <c:v>1086</c:v>
                </c:pt>
                <c:pt idx="6465">
                  <c:v>1086</c:v>
                </c:pt>
                <c:pt idx="6466">
                  <c:v>1086</c:v>
                </c:pt>
                <c:pt idx="6467">
                  <c:v>1086</c:v>
                </c:pt>
                <c:pt idx="6468">
                  <c:v>1086</c:v>
                </c:pt>
                <c:pt idx="6469">
                  <c:v>1086</c:v>
                </c:pt>
                <c:pt idx="6470">
                  <c:v>1086</c:v>
                </c:pt>
                <c:pt idx="6471">
                  <c:v>1086</c:v>
                </c:pt>
                <c:pt idx="6472">
                  <c:v>1086</c:v>
                </c:pt>
                <c:pt idx="6473">
                  <c:v>1086</c:v>
                </c:pt>
                <c:pt idx="6474">
                  <c:v>1086</c:v>
                </c:pt>
                <c:pt idx="6475">
                  <c:v>1086</c:v>
                </c:pt>
                <c:pt idx="6476">
                  <c:v>1086</c:v>
                </c:pt>
                <c:pt idx="6477">
                  <c:v>1086</c:v>
                </c:pt>
                <c:pt idx="6478">
                  <c:v>1086</c:v>
                </c:pt>
                <c:pt idx="6479">
                  <c:v>1086</c:v>
                </c:pt>
                <c:pt idx="6480">
                  <c:v>1086</c:v>
                </c:pt>
                <c:pt idx="6481">
                  <c:v>1086</c:v>
                </c:pt>
                <c:pt idx="6482">
                  <c:v>1086</c:v>
                </c:pt>
                <c:pt idx="6483">
                  <c:v>1086</c:v>
                </c:pt>
                <c:pt idx="6484">
                  <c:v>1086</c:v>
                </c:pt>
                <c:pt idx="6485">
                  <c:v>1086</c:v>
                </c:pt>
                <c:pt idx="6486">
                  <c:v>1086</c:v>
                </c:pt>
                <c:pt idx="6487">
                  <c:v>1086</c:v>
                </c:pt>
                <c:pt idx="6488">
                  <c:v>1086</c:v>
                </c:pt>
                <c:pt idx="6489">
                  <c:v>1086</c:v>
                </c:pt>
                <c:pt idx="6490">
                  <c:v>1086</c:v>
                </c:pt>
                <c:pt idx="6491">
                  <c:v>1086</c:v>
                </c:pt>
                <c:pt idx="6492">
                  <c:v>1086</c:v>
                </c:pt>
                <c:pt idx="6493">
                  <c:v>1086</c:v>
                </c:pt>
                <c:pt idx="6494">
                  <c:v>1086</c:v>
                </c:pt>
                <c:pt idx="6495">
                  <c:v>1086</c:v>
                </c:pt>
                <c:pt idx="6496">
                  <c:v>1087</c:v>
                </c:pt>
                <c:pt idx="6497">
                  <c:v>1088</c:v>
                </c:pt>
                <c:pt idx="6498">
                  <c:v>1088</c:v>
                </c:pt>
                <c:pt idx="6499">
                  <c:v>1088</c:v>
                </c:pt>
                <c:pt idx="6500">
                  <c:v>1088</c:v>
                </c:pt>
                <c:pt idx="6501">
                  <c:v>1088</c:v>
                </c:pt>
                <c:pt idx="6502">
                  <c:v>1088</c:v>
                </c:pt>
                <c:pt idx="6503">
                  <c:v>1088</c:v>
                </c:pt>
                <c:pt idx="6504">
                  <c:v>1088</c:v>
                </c:pt>
                <c:pt idx="6505">
                  <c:v>1089</c:v>
                </c:pt>
                <c:pt idx="6506">
                  <c:v>1090</c:v>
                </c:pt>
                <c:pt idx="6507">
                  <c:v>1090</c:v>
                </c:pt>
                <c:pt idx="6508">
                  <c:v>1090</c:v>
                </c:pt>
                <c:pt idx="6509">
                  <c:v>1090</c:v>
                </c:pt>
                <c:pt idx="6510">
                  <c:v>1090</c:v>
                </c:pt>
                <c:pt idx="6511">
                  <c:v>1090</c:v>
                </c:pt>
                <c:pt idx="6512">
                  <c:v>1090</c:v>
                </c:pt>
                <c:pt idx="6513">
                  <c:v>1090</c:v>
                </c:pt>
                <c:pt idx="6514">
                  <c:v>1090</c:v>
                </c:pt>
                <c:pt idx="6515">
                  <c:v>1090</c:v>
                </c:pt>
                <c:pt idx="6516">
                  <c:v>1090</c:v>
                </c:pt>
                <c:pt idx="6517">
                  <c:v>1090</c:v>
                </c:pt>
                <c:pt idx="6518">
                  <c:v>1090</c:v>
                </c:pt>
                <c:pt idx="6519">
                  <c:v>1090</c:v>
                </c:pt>
                <c:pt idx="6520">
                  <c:v>1090</c:v>
                </c:pt>
                <c:pt idx="6521">
                  <c:v>1090</c:v>
                </c:pt>
                <c:pt idx="6522">
                  <c:v>1090</c:v>
                </c:pt>
                <c:pt idx="6523">
                  <c:v>1090</c:v>
                </c:pt>
                <c:pt idx="6524">
                  <c:v>1090</c:v>
                </c:pt>
                <c:pt idx="6525">
                  <c:v>1090</c:v>
                </c:pt>
                <c:pt idx="6526">
                  <c:v>1090</c:v>
                </c:pt>
                <c:pt idx="6527">
                  <c:v>1090</c:v>
                </c:pt>
                <c:pt idx="6528">
                  <c:v>1090</c:v>
                </c:pt>
                <c:pt idx="6529">
                  <c:v>1090</c:v>
                </c:pt>
                <c:pt idx="6530">
                  <c:v>1090</c:v>
                </c:pt>
                <c:pt idx="6531">
                  <c:v>1090</c:v>
                </c:pt>
                <c:pt idx="6532">
                  <c:v>1090</c:v>
                </c:pt>
                <c:pt idx="6533">
                  <c:v>1090</c:v>
                </c:pt>
                <c:pt idx="6534">
                  <c:v>1090</c:v>
                </c:pt>
                <c:pt idx="6535">
                  <c:v>1090</c:v>
                </c:pt>
                <c:pt idx="6536">
                  <c:v>1090</c:v>
                </c:pt>
                <c:pt idx="6537">
                  <c:v>1090</c:v>
                </c:pt>
                <c:pt idx="6538">
                  <c:v>1090</c:v>
                </c:pt>
                <c:pt idx="6539">
                  <c:v>1090</c:v>
                </c:pt>
                <c:pt idx="6540">
                  <c:v>1090</c:v>
                </c:pt>
                <c:pt idx="6541">
                  <c:v>1090</c:v>
                </c:pt>
                <c:pt idx="6542">
                  <c:v>1090</c:v>
                </c:pt>
                <c:pt idx="6543">
                  <c:v>1090</c:v>
                </c:pt>
                <c:pt idx="6544">
                  <c:v>1091</c:v>
                </c:pt>
                <c:pt idx="6545">
                  <c:v>1091</c:v>
                </c:pt>
                <c:pt idx="6546">
                  <c:v>1091</c:v>
                </c:pt>
                <c:pt idx="6547">
                  <c:v>1091</c:v>
                </c:pt>
                <c:pt idx="6548">
                  <c:v>1091</c:v>
                </c:pt>
                <c:pt idx="6549">
                  <c:v>1091</c:v>
                </c:pt>
                <c:pt idx="6550">
                  <c:v>1091</c:v>
                </c:pt>
                <c:pt idx="6551">
                  <c:v>1092</c:v>
                </c:pt>
                <c:pt idx="6552">
                  <c:v>1092</c:v>
                </c:pt>
                <c:pt idx="6553">
                  <c:v>1092</c:v>
                </c:pt>
                <c:pt idx="6554">
                  <c:v>1092</c:v>
                </c:pt>
                <c:pt idx="6555">
                  <c:v>1092</c:v>
                </c:pt>
                <c:pt idx="6556">
                  <c:v>1092</c:v>
                </c:pt>
                <c:pt idx="6557">
                  <c:v>1093</c:v>
                </c:pt>
                <c:pt idx="6558">
                  <c:v>1093</c:v>
                </c:pt>
                <c:pt idx="6559">
                  <c:v>1093</c:v>
                </c:pt>
                <c:pt idx="6560">
                  <c:v>1094</c:v>
                </c:pt>
                <c:pt idx="6561">
                  <c:v>1094</c:v>
                </c:pt>
                <c:pt idx="6562">
                  <c:v>1094</c:v>
                </c:pt>
                <c:pt idx="6563">
                  <c:v>1094</c:v>
                </c:pt>
                <c:pt idx="6564">
                  <c:v>1094</c:v>
                </c:pt>
                <c:pt idx="6565">
                  <c:v>1094</c:v>
                </c:pt>
                <c:pt idx="6566">
                  <c:v>1094</c:v>
                </c:pt>
                <c:pt idx="6567">
                  <c:v>1094</c:v>
                </c:pt>
                <c:pt idx="6568">
                  <c:v>1094</c:v>
                </c:pt>
                <c:pt idx="6569">
                  <c:v>1094</c:v>
                </c:pt>
                <c:pt idx="6570">
                  <c:v>1094</c:v>
                </c:pt>
                <c:pt idx="6571">
                  <c:v>1094</c:v>
                </c:pt>
                <c:pt idx="6572">
                  <c:v>1094</c:v>
                </c:pt>
                <c:pt idx="6573">
                  <c:v>1094</c:v>
                </c:pt>
                <c:pt idx="6574">
                  <c:v>1094</c:v>
                </c:pt>
                <c:pt idx="6575">
                  <c:v>1094</c:v>
                </c:pt>
                <c:pt idx="6576">
                  <c:v>1095</c:v>
                </c:pt>
                <c:pt idx="6577">
                  <c:v>1096</c:v>
                </c:pt>
                <c:pt idx="6578">
                  <c:v>1097</c:v>
                </c:pt>
                <c:pt idx="6579">
                  <c:v>1098</c:v>
                </c:pt>
                <c:pt idx="6580">
                  <c:v>1098</c:v>
                </c:pt>
                <c:pt idx="6581">
                  <c:v>1098</c:v>
                </c:pt>
                <c:pt idx="6582">
                  <c:v>1098</c:v>
                </c:pt>
                <c:pt idx="6583">
                  <c:v>1099</c:v>
                </c:pt>
                <c:pt idx="6584">
                  <c:v>1099</c:v>
                </c:pt>
                <c:pt idx="6585">
                  <c:v>1100</c:v>
                </c:pt>
                <c:pt idx="6586">
                  <c:v>1101</c:v>
                </c:pt>
                <c:pt idx="6587">
                  <c:v>1101</c:v>
                </c:pt>
                <c:pt idx="6588">
                  <c:v>1101</c:v>
                </c:pt>
                <c:pt idx="6589">
                  <c:v>1101</c:v>
                </c:pt>
                <c:pt idx="6590">
                  <c:v>1101</c:v>
                </c:pt>
                <c:pt idx="6591">
                  <c:v>1102</c:v>
                </c:pt>
                <c:pt idx="6592">
                  <c:v>1102</c:v>
                </c:pt>
                <c:pt idx="6593">
                  <c:v>1103</c:v>
                </c:pt>
                <c:pt idx="6594">
                  <c:v>1103</c:v>
                </c:pt>
                <c:pt idx="6595">
                  <c:v>1103</c:v>
                </c:pt>
                <c:pt idx="6596">
                  <c:v>1103</c:v>
                </c:pt>
                <c:pt idx="6597">
                  <c:v>1103</c:v>
                </c:pt>
                <c:pt idx="6598">
                  <c:v>1103</c:v>
                </c:pt>
                <c:pt idx="6599">
                  <c:v>1103</c:v>
                </c:pt>
                <c:pt idx="6600">
                  <c:v>1103</c:v>
                </c:pt>
                <c:pt idx="6601">
                  <c:v>1103</c:v>
                </c:pt>
                <c:pt idx="6602">
                  <c:v>1104</c:v>
                </c:pt>
                <c:pt idx="6603">
                  <c:v>1104</c:v>
                </c:pt>
                <c:pt idx="6604">
                  <c:v>1104</c:v>
                </c:pt>
                <c:pt idx="6605">
                  <c:v>1104</c:v>
                </c:pt>
                <c:pt idx="6606">
                  <c:v>1104</c:v>
                </c:pt>
                <c:pt idx="6607">
                  <c:v>1104</c:v>
                </c:pt>
                <c:pt idx="6608">
                  <c:v>1104</c:v>
                </c:pt>
                <c:pt idx="6609">
                  <c:v>1104</c:v>
                </c:pt>
                <c:pt idx="6610">
                  <c:v>1105</c:v>
                </c:pt>
                <c:pt idx="6611">
                  <c:v>1105</c:v>
                </c:pt>
                <c:pt idx="6612">
                  <c:v>1105</c:v>
                </c:pt>
                <c:pt idx="6613">
                  <c:v>1105</c:v>
                </c:pt>
                <c:pt idx="6614">
                  <c:v>1105</c:v>
                </c:pt>
                <c:pt idx="6615">
                  <c:v>1105</c:v>
                </c:pt>
                <c:pt idx="6616">
                  <c:v>1105</c:v>
                </c:pt>
                <c:pt idx="6617">
                  <c:v>1105</c:v>
                </c:pt>
                <c:pt idx="6618">
                  <c:v>1105</c:v>
                </c:pt>
                <c:pt idx="6619">
                  <c:v>1105</c:v>
                </c:pt>
                <c:pt idx="6620">
                  <c:v>1105</c:v>
                </c:pt>
                <c:pt idx="6621">
                  <c:v>1106</c:v>
                </c:pt>
                <c:pt idx="6622">
                  <c:v>1107</c:v>
                </c:pt>
                <c:pt idx="6623">
                  <c:v>1107</c:v>
                </c:pt>
                <c:pt idx="6624">
                  <c:v>1107</c:v>
                </c:pt>
                <c:pt idx="6625">
                  <c:v>1107</c:v>
                </c:pt>
                <c:pt idx="6626">
                  <c:v>1108</c:v>
                </c:pt>
                <c:pt idx="6627">
                  <c:v>1108</c:v>
                </c:pt>
                <c:pt idx="6628">
                  <c:v>1108</c:v>
                </c:pt>
                <c:pt idx="6629">
                  <c:v>1109</c:v>
                </c:pt>
                <c:pt idx="6630">
                  <c:v>1109</c:v>
                </c:pt>
                <c:pt idx="6631">
                  <c:v>1109</c:v>
                </c:pt>
                <c:pt idx="6632">
                  <c:v>1109</c:v>
                </c:pt>
                <c:pt idx="6633">
                  <c:v>1109</c:v>
                </c:pt>
                <c:pt idx="6634">
                  <c:v>1109</c:v>
                </c:pt>
                <c:pt idx="6635">
                  <c:v>1109</c:v>
                </c:pt>
                <c:pt idx="6636">
                  <c:v>1109</c:v>
                </c:pt>
                <c:pt idx="6637">
                  <c:v>1109</c:v>
                </c:pt>
                <c:pt idx="6638">
                  <c:v>1109</c:v>
                </c:pt>
                <c:pt idx="6639">
                  <c:v>1109</c:v>
                </c:pt>
                <c:pt idx="6640">
                  <c:v>1109</c:v>
                </c:pt>
                <c:pt idx="6641">
                  <c:v>1109</c:v>
                </c:pt>
                <c:pt idx="6642">
                  <c:v>1109</c:v>
                </c:pt>
                <c:pt idx="6643">
                  <c:v>1109</c:v>
                </c:pt>
                <c:pt idx="6644">
                  <c:v>1109</c:v>
                </c:pt>
                <c:pt idx="6645">
                  <c:v>1109</c:v>
                </c:pt>
                <c:pt idx="6646">
                  <c:v>1109</c:v>
                </c:pt>
                <c:pt idx="6647">
                  <c:v>1109</c:v>
                </c:pt>
                <c:pt idx="6648">
                  <c:v>1109</c:v>
                </c:pt>
                <c:pt idx="6649">
                  <c:v>1110</c:v>
                </c:pt>
                <c:pt idx="6650">
                  <c:v>1111</c:v>
                </c:pt>
                <c:pt idx="6651">
                  <c:v>1112</c:v>
                </c:pt>
                <c:pt idx="6652">
                  <c:v>1113</c:v>
                </c:pt>
                <c:pt idx="6653">
                  <c:v>1113</c:v>
                </c:pt>
                <c:pt idx="6654">
                  <c:v>1113</c:v>
                </c:pt>
                <c:pt idx="6655">
                  <c:v>1113</c:v>
                </c:pt>
                <c:pt idx="6656">
                  <c:v>1113</c:v>
                </c:pt>
                <c:pt idx="6657">
                  <c:v>1113</c:v>
                </c:pt>
                <c:pt idx="6658">
                  <c:v>1113</c:v>
                </c:pt>
                <c:pt idx="6659">
                  <c:v>1113</c:v>
                </c:pt>
                <c:pt idx="6660">
                  <c:v>1113</c:v>
                </c:pt>
                <c:pt idx="6661">
                  <c:v>1113</c:v>
                </c:pt>
                <c:pt idx="6662">
                  <c:v>1113</c:v>
                </c:pt>
                <c:pt idx="6663">
                  <c:v>1113</c:v>
                </c:pt>
                <c:pt idx="6664">
                  <c:v>1113</c:v>
                </c:pt>
                <c:pt idx="6665">
                  <c:v>1113</c:v>
                </c:pt>
                <c:pt idx="6666">
                  <c:v>1113</c:v>
                </c:pt>
                <c:pt idx="6667">
                  <c:v>1113</c:v>
                </c:pt>
                <c:pt idx="6668">
                  <c:v>1113</c:v>
                </c:pt>
                <c:pt idx="6669">
                  <c:v>1113</c:v>
                </c:pt>
                <c:pt idx="6670">
                  <c:v>1113</c:v>
                </c:pt>
                <c:pt idx="6671">
                  <c:v>1114</c:v>
                </c:pt>
                <c:pt idx="6672">
                  <c:v>1115</c:v>
                </c:pt>
                <c:pt idx="6673">
                  <c:v>1115</c:v>
                </c:pt>
                <c:pt idx="6674">
                  <c:v>1115</c:v>
                </c:pt>
                <c:pt idx="6675">
                  <c:v>1115</c:v>
                </c:pt>
                <c:pt idx="6676">
                  <c:v>1115</c:v>
                </c:pt>
                <c:pt idx="6677">
                  <c:v>1115</c:v>
                </c:pt>
                <c:pt idx="6678">
                  <c:v>1115</c:v>
                </c:pt>
                <c:pt idx="6679">
                  <c:v>1115</c:v>
                </c:pt>
                <c:pt idx="6680">
                  <c:v>1115</c:v>
                </c:pt>
                <c:pt idx="6681">
                  <c:v>1115</c:v>
                </c:pt>
                <c:pt idx="6682">
                  <c:v>1115</c:v>
                </c:pt>
                <c:pt idx="6683">
                  <c:v>1115</c:v>
                </c:pt>
                <c:pt idx="6684">
                  <c:v>1115</c:v>
                </c:pt>
                <c:pt idx="6685">
                  <c:v>1115</c:v>
                </c:pt>
                <c:pt idx="6686">
                  <c:v>1115</c:v>
                </c:pt>
                <c:pt idx="6687">
                  <c:v>1115</c:v>
                </c:pt>
                <c:pt idx="6688">
                  <c:v>1115</c:v>
                </c:pt>
                <c:pt idx="6689">
                  <c:v>1115</c:v>
                </c:pt>
                <c:pt idx="6690">
                  <c:v>1115</c:v>
                </c:pt>
                <c:pt idx="6691">
                  <c:v>1115</c:v>
                </c:pt>
                <c:pt idx="6692">
                  <c:v>1115</c:v>
                </c:pt>
                <c:pt idx="6693">
                  <c:v>1115</c:v>
                </c:pt>
                <c:pt idx="6694">
                  <c:v>1115</c:v>
                </c:pt>
                <c:pt idx="6695">
                  <c:v>1115</c:v>
                </c:pt>
                <c:pt idx="6696">
                  <c:v>1115</c:v>
                </c:pt>
                <c:pt idx="6697">
                  <c:v>1115</c:v>
                </c:pt>
                <c:pt idx="6698">
                  <c:v>1115</c:v>
                </c:pt>
                <c:pt idx="6699">
                  <c:v>1115</c:v>
                </c:pt>
                <c:pt idx="6700">
                  <c:v>1115</c:v>
                </c:pt>
                <c:pt idx="6701">
                  <c:v>1115</c:v>
                </c:pt>
                <c:pt idx="6702">
                  <c:v>1115</c:v>
                </c:pt>
                <c:pt idx="6703">
                  <c:v>1115</c:v>
                </c:pt>
                <c:pt idx="6704">
                  <c:v>1115</c:v>
                </c:pt>
                <c:pt idx="6705">
                  <c:v>1115</c:v>
                </c:pt>
                <c:pt idx="6706">
                  <c:v>1115</c:v>
                </c:pt>
                <c:pt idx="6707">
                  <c:v>1115</c:v>
                </c:pt>
                <c:pt idx="6708">
                  <c:v>1115</c:v>
                </c:pt>
                <c:pt idx="6709">
                  <c:v>1115</c:v>
                </c:pt>
                <c:pt idx="6710">
                  <c:v>1115</c:v>
                </c:pt>
                <c:pt idx="6711">
                  <c:v>1115</c:v>
                </c:pt>
                <c:pt idx="6712">
                  <c:v>1115</c:v>
                </c:pt>
                <c:pt idx="6713">
                  <c:v>1115</c:v>
                </c:pt>
                <c:pt idx="6714">
                  <c:v>1115</c:v>
                </c:pt>
                <c:pt idx="6715">
                  <c:v>1116</c:v>
                </c:pt>
                <c:pt idx="6716">
                  <c:v>1116</c:v>
                </c:pt>
                <c:pt idx="6717">
                  <c:v>1116</c:v>
                </c:pt>
                <c:pt idx="6718">
                  <c:v>1116</c:v>
                </c:pt>
                <c:pt idx="6719">
                  <c:v>1116</c:v>
                </c:pt>
                <c:pt idx="6720">
                  <c:v>1116</c:v>
                </c:pt>
                <c:pt idx="6721">
                  <c:v>1116</c:v>
                </c:pt>
                <c:pt idx="6722">
                  <c:v>1116</c:v>
                </c:pt>
                <c:pt idx="6723">
                  <c:v>1116</c:v>
                </c:pt>
                <c:pt idx="6724">
                  <c:v>1116</c:v>
                </c:pt>
                <c:pt idx="6725">
                  <c:v>1116</c:v>
                </c:pt>
                <c:pt idx="6726">
                  <c:v>1116</c:v>
                </c:pt>
                <c:pt idx="6727">
                  <c:v>1116</c:v>
                </c:pt>
                <c:pt idx="6728">
                  <c:v>1116</c:v>
                </c:pt>
                <c:pt idx="6729">
                  <c:v>1116</c:v>
                </c:pt>
                <c:pt idx="6730">
                  <c:v>1116</c:v>
                </c:pt>
                <c:pt idx="6731">
                  <c:v>1116</c:v>
                </c:pt>
                <c:pt idx="6732">
                  <c:v>1116</c:v>
                </c:pt>
                <c:pt idx="6733">
                  <c:v>1116</c:v>
                </c:pt>
                <c:pt idx="6734">
                  <c:v>1116</c:v>
                </c:pt>
                <c:pt idx="6735">
                  <c:v>1116</c:v>
                </c:pt>
                <c:pt idx="6736">
                  <c:v>1116</c:v>
                </c:pt>
                <c:pt idx="6737">
                  <c:v>1116</c:v>
                </c:pt>
                <c:pt idx="6738">
                  <c:v>1116</c:v>
                </c:pt>
                <c:pt idx="6739">
                  <c:v>1116</c:v>
                </c:pt>
                <c:pt idx="6740">
                  <c:v>1116</c:v>
                </c:pt>
                <c:pt idx="6741">
                  <c:v>1116</c:v>
                </c:pt>
                <c:pt idx="6742">
                  <c:v>1116</c:v>
                </c:pt>
                <c:pt idx="6743">
                  <c:v>1116</c:v>
                </c:pt>
                <c:pt idx="6744">
                  <c:v>1116</c:v>
                </c:pt>
                <c:pt idx="6745">
                  <c:v>1116</c:v>
                </c:pt>
                <c:pt idx="6746">
                  <c:v>1116</c:v>
                </c:pt>
                <c:pt idx="6747">
                  <c:v>1116</c:v>
                </c:pt>
                <c:pt idx="6748">
                  <c:v>1116</c:v>
                </c:pt>
                <c:pt idx="6749">
                  <c:v>1116</c:v>
                </c:pt>
                <c:pt idx="6750">
                  <c:v>1116</c:v>
                </c:pt>
                <c:pt idx="6751">
                  <c:v>1116</c:v>
                </c:pt>
                <c:pt idx="6752">
                  <c:v>1116</c:v>
                </c:pt>
                <c:pt idx="6753">
                  <c:v>1116</c:v>
                </c:pt>
                <c:pt idx="6754">
                  <c:v>1116</c:v>
                </c:pt>
                <c:pt idx="6755">
                  <c:v>1116</c:v>
                </c:pt>
                <c:pt idx="6756">
                  <c:v>1116</c:v>
                </c:pt>
                <c:pt idx="6757">
                  <c:v>1116</c:v>
                </c:pt>
                <c:pt idx="6758">
                  <c:v>1116</c:v>
                </c:pt>
                <c:pt idx="6759">
                  <c:v>1116</c:v>
                </c:pt>
                <c:pt idx="6760">
                  <c:v>1116</c:v>
                </c:pt>
                <c:pt idx="6761">
                  <c:v>1116</c:v>
                </c:pt>
                <c:pt idx="6762">
                  <c:v>1116</c:v>
                </c:pt>
                <c:pt idx="6763">
                  <c:v>1116</c:v>
                </c:pt>
                <c:pt idx="6764">
                  <c:v>1116</c:v>
                </c:pt>
                <c:pt idx="6765">
                  <c:v>1116</c:v>
                </c:pt>
                <c:pt idx="6766">
                  <c:v>1116</c:v>
                </c:pt>
                <c:pt idx="6767">
                  <c:v>1116</c:v>
                </c:pt>
                <c:pt idx="6768">
                  <c:v>1116</c:v>
                </c:pt>
                <c:pt idx="6769">
                  <c:v>1116</c:v>
                </c:pt>
                <c:pt idx="6770">
                  <c:v>1116</c:v>
                </c:pt>
                <c:pt idx="6771">
                  <c:v>1116</c:v>
                </c:pt>
                <c:pt idx="6772">
                  <c:v>1116</c:v>
                </c:pt>
                <c:pt idx="6773">
                  <c:v>1116</c:v>
                </c:pt>
                <c:pt idx="6774">
                  <c:v>1116</c:v>
                </c:pt>
                <c:pt idx="6775">
                  <c:v>1116</c:v>
                </c:pt>
                <c:pt idx="6776">
                  <c:v>1116</c:v>
                </c:pt>
                <c:pt idx="6777">
                  <c:v>1116</c:v>
                </c:pt>
                <c:pt idx="6778">
                  <c:v>1116</c:v>
                </c:pt>
                <c:pt idx="6779">
                  <c:v>1116</c:v>
                </c:pt>
                <c:pt idx="6780">
                  <c:v>1116</c:v>
                </c:pt>
                <c:pt idx="6781">
                  <c:v>1116</c:v>
                </c:pt>
                <c:pt idx="6782">
                  <c:v>1116</c:v>
                </c:pt>
                <c:pt idx="6783">
                  <c:v>1116</c:v>
                </c:pt>
                <c:pt idx="6784">
                  <c:v>1116</c:v>
                </c:pt>
                <c:pt idx="6785">
                  <c:v>1116</c:v>
                </c:pt>
                <c:pt idx="6786">
                  <c:v>1116</c:v>
                </c:pt>
                <c:pt idx="6787">
                  <c:v>1116</c:v>
                </c:pt>
                <c:pt idx="6788">
                  <c:v>1116</c:v>
                </c:pt>
                <c:pt idx="6789">
                  <c:v>1116</c:v>
                </c:pt>
                <c:pt idx="6790">
                  <c:v>1116</c:v>
                </c:pt>
                <c:pt idx="6791">
                  <c:v>1116</c:v>
                </c:pt>
                <c:pt idx="6792">
                  <c:v>1116</c:v>
                </c:pt>
                <c:pt idx="6793">
                  <c:v>1116</c:v>
                </c:pt>
                <c:pt idx="6794">
                  <c:v>1116</c:v>
                </c:pt>
                <c:pt idx="6795">
                  <c:v>1116</c:v>
                </c:pt>
                <c:pt idx="6796">
                  <c:v>1116</c:v>
                </c:pt>
                <c:pt idx="6797">
                  <c:v>1116</c:v>
                </c:pt>
                <c:pt idx="6798">
                  <c:v>1116</c:v>
                </c:pt>
                <c:pt idx="6799">
                  <c:v>1116</c:v>
                </c:pt>
                <c:pt idx="6800">
                  <c:v>1116</c:v>
                </c:pt>
                <c:pt idx="6801">
                  <c:v>1116</c:v>
                </c:pt>
                <c:pt idx="6802">
                  <c:v>1116</c:v>
                </c:pt>
                <c:pt idx="6803">
                  <c:v>1116</c:v>
                </c:pt>
                <c:pt idx="6804">
                  <c:v>1116</c:v>
                </c:pt>
                <c:pt idx="6805">
                  <c:v>1116</c:v>
                </c:pt>
                <c:pt idx="6806">
                  <c:v>1116</c:v>
                </c:pt>
                <c:pt idx="6807">
                  <c:v>1116</c:v>
                </c:pt>
                <c:pt idx="6808">
                  <c:v>1116</c:v>
                </c:pt>
                <c:pt idx="6809">
                  <c:v>1116</c:v>
                </c:pt>
                <c:pt idx="6810">
                  <c:v>1116</c:v>
                </c:pt>
                <c:pt idx="6811">
                  <c:v>1116</c:v>
                </c:pt>
                <c:pt idx="6812">
                  <c:v>1116</c:v>
                </c:pt>
                <c:pt idx="6813">
                  <c:v>1116</c:v>
                </c:pt>
                <c:pt idx="6814">
                  <c:v>1116</c:v>
                </c:pt>
                <c:pt idx="6815">
                  <c:v>1116</c:v>
                </c:pt>
                <c:pt idx="6816">
                  <c:v>1116</c:v>
                </c:pt>
                <c:pt idx="6817">
                  <c:v>1117</c:v>
                </c:pt>
                <c:pt idx="6818">
                  <c:v>1117</c:v>
                </c:pt>
                <c:pt idx="6819">
                  <c:v>1117</c:v>
                </c:pt>
                <c:pt idx="6820">
                  <c:v>1117</c:v>
                </c:pt>
                <c:pt idx="6821">
                  <c:v>1117</c:v>
                </c:pt>
                <c:pt idx="6822">
                  <c:v>1117</c:v>
                </c:pt>
                <c:pt idx="6823">
                  <c:v>1117</c:v>
                </c:pt>
                <c:pt idx="6824">
                  <c:v>1117</c:v>
                </c:pt>
                <c:pt idx="6825">
                  <c:v>1117</c:v>
                </c:pt>
                <c:pt idx="6826">
                  <c:v>1117</c:v>
                </c:pt>
                <c:pt idx="6827">
                  <c:v>1118</c:v>
                </c:pt>
                <c:pt idx="6828">
                  <c:v>1118</c:v>
                </c:pt>
                <c:pt idx="6829">
                  <c:v>1118</c:v>
                </c:pt>
                <c:pt idx="6830">
                  <c:v>1118</c:v>
                </c:pt>
                <c:pt idx="6831">
                  <c:v>1118</c:v>
                </c:pt>
                <c:pt idx="6832">
                  <c:v>1118</c:v>
                </c:pt>
                <c:pt idx="6833">
                  <c:v>1118</c:v>
                </c:pt>
                <c:pt idx="6834">
                  <c:v>1118</c:v>
                </c:pt>
                <c:pt idx="6835">
                  <c:v>1118</c:v>
                </c:pt>
                <c:pt idx="6836">
                  <c:v>1118</c:v>
                </c:pt>
                <c:pt idx="6837">
                  <c:v>1118</c:v>
                </c:pt>
                <c:pt idx="6838">
                  <c:v>1118</c:v>
                </c:pt>
                <c:pt idx="6839">
                  <c:v>1118</c:v>
                </c:pt>
                <c:pt idx="6840">
                  <c:v>1118</c:v>
                </c:pt>
                <c:pt idx="6841">
                  <c:v>1118</c:v>
                </c:pt>
                <c:pt idx="6842">
                  <c:v>1118</c:v>
                </c:pt>
                <c:pt idx="6843">
                  <c:v>1118</c:v>
                </c:pt>
                <c:pt idx="6844">
                  <c:v>1118</c:v>
                </c:pt>
                <c:pt idx="6845">
                  <c:v>1118</c:v>
                </c:pt>
                <c:pt idx="6846">
                  <c:v>1118</c:v>
                </c:pt>
                <c:pt idx="6847">
                  <c:v>1118</c:v>
                </c:pt>
                <c:pt idx="6848">
                  <c:v>1118</c:v>
                </c:pt>
                <c:pt idx="6849">
                  <c:v>1119</c:v>
                </c:pt>
                <c:pt idx="6850">
                  <c:v>1120</c:v>
                </c:pt>
                <c:pt idx="6851">
                  <c:v>1120</c:v>
                </c:pt>
                <c:pt idx="6852">
                  <c:v>1120</c:v>
                </c:pt>
                <c:pt idx="6853">
                  <c:v>1120</c:v>
                </c:pt>
                <c:pt idx="6854">
                  <c:v>1120</c:v>
                </c:pt>
                <c:pt idx="6855">
                  <c:v>1120</c:v>
                </c:pt>
                <c:pt idx="6856">
                  <c:v>1120</c:v>
                </c:pt>
                <c:pt idx="6857">
                  <c:v>1120</c:v>
                </c:pt>
                <c:pt idx="6858">
                  <c:v>1120</c:v>
                </c:pt>
                <c:pt idx="6859">
                  <c:v>1120</c:v>
                </c:pt>
                <c:pt idx="6860">
                  <c:v>1120</c:v>
                </c:pt>
                <c:pt idx="6861">
                  <c:v>1120</c:v>
                </c:pt>
                <c:pt idx="6862">
                  <c:v>1120</c:v>
                </c:pt>
                <c:pt idx="6863">
                  <c:v>1121</c:v>
                </c:pt>
                <c:pt idx="6864">
                  <c:v>1121</c:v>
                </c:pt>
                <c:pt idx="6865">
                  <c:v>1121</c:v>
                </c:pt>
                <c:pt idx="6866">
                  <c:v>1121</c:v>
                </c:pt>
                <c:pt idx="6867">
                  <c:v>1122</c:v>
                </c:pt>
                <c:pt idx="6868">
                  <c:v>1122</c:v>
                </c:pt>
                <c:pt idx="6869">
                  <c:v>1122</c:v>
                </c:pt>
                <c:pt idx="6870">
                  <c:v>1122</c:v>
                </c:pt>
                <c:pt idx="6871">
                  <c:v>1122</c:v>
                </c:pt>
                <c:pt idx="6872">
                  <c:v>1122</c:v>
                </c:pt>
                <c:pt idx="6873">
                  <c:v>1122</c:v>
                </c:pt>
                <c:pt idx="6874">
                  <c:v>1122</c:v>
                </c:pt>
                <c:pt idx="6875">
                  <c:v>1122</c:v>
                </c:pt>
                <c:pt idx="6876">
                  <c:v>1122</c:v>
                </c:pt>
                <c:pt idx="6877">
                  <c:v>1122</c:v>
                </c:pt>
                <c:pt idx="6878">
                  <c:v>1122</c:v>
                </c:pt>
                <c:pt idx="6879">
                  <c:v>1122</c:v>
                </c:pt>
                <c:pt idx="6880">
                  <c:v>1122</c:v>
                </c:pt>
                <c:pt idx="6881">
                  <c:v>1122</c:v>
                </c:pt>
                <c:pt idx="6882">
                  <c:v>1122</c:v>
                </c:pt>
                <c:pt idx="6883">
                  <c:v>1122</c:v>
                </c:pt>
                <c:pt idx="6884">
                  <c:v>1123</c:v>
                </c:pt>
                <c:pt idx="6885">
                  <c:v>1124</c:v>
                </c:pt>
                <c:pt idx="6886">
                  <c:v>1124</c:v>
                </c:pt>
                <c:pt idx="6887">
                  <c:v>1124</c:v>
                </c:pt>
                <c:pt idx="6888">
                  <c:v>1124</c:v>
                </c:pt>
                <c:pt idx="6889">
                  <c:v>1124</c:v>
                </c:pt>
                <c:pt idx="6890">
                  <c:v>1124</c:v>
                </c:pt>
                <c:pt idx="6891">
                  <c:v>1124</c:v>
                </c:pt>
                <c:pt idx="6892">
                  <c:v>1124</c:v>
                </c:pt>
                <c:pt idx="6893">
                  <c:v>1124</c:v>
                </c:pt>
                <c:pt idx="6894">
                  <c:v>1125</c:v>
                </c:pt>
                <c:pt idx="6895">
                  <c:v>1125</c:v>
                </c:pt>
                <c:pt idx="6896">
                  <c:v>1125</c:v>
                </c:pt>
                <c:pt idx="6897">
                  <c:v>1125</c:v>
                </c:pt>
                <c:pt idx="6898">
                  <c:v>1126</c:v>
                </c:pt>
                <c:pt idx="6899">
                  <c:v>1126</c:v>
                </c:pt>
                <c:pt idx="6900">
                  <c:v>1126</c:v>
                </c:pt>
                <c:pt idx="6901">
                  <c:v>1127</c:v>
                </c:pt>
                <c:pt idx="6902">
                  <c:v>1127</c:v>
                </c:pt>
                <c:pt idx="6903">
                  <c:v>1128</c:v>
                </c:pt>
                <c:pt idx="6904">
                  <c:v>1129</c:v>
                </c:pt>
                <c:pt idx="6905">
                  <c:v>1129</c:v>
                </c:pt>
                <c:pt idx="6906">
                  <c:v>1129</c:v>
                </c:pt>
                <c:pt idx="6907">
                  <c:v>1129</c:v>
                </c:pt>
                <c:pt idx="6908">
                  <c:v>1129</c:v>
                </c:pt>
                <c:pt idx="6909">
                  <c:v>1129</c:v>
                </c:pt>
                <c:pt idx="6910">
                  <c:v>1129</c:v>
                </c:pt>
                <c:pt idx="6911">
                  <c:v>1129</c:v>
                </c:pt>
                <c:pt idx="6912">
                  <c:v>1129</c:v>
                </c:pt>
                <c:pt idx="6913">
                  <c:v>1129</c:v>
                </c:pt>
                <c:pt idx="6914">
                  <c:v>1129</c:v>
                </c:pt>
                <c:pt idx="6915">
                  <c:v>1130</c:v>
                </c:pt>
                <c:pt idx="6916">
                  <c:v>1130</c:v>
                </c:pt>
                <c:pt idx="6917">
                  <c:v>1130</c:v>
                </c:pt>
                <c:pt idx="6918">
                  <c:v>1130</c:v>
                </c:pt>
                <c:pt idx="6919">
                  <c:v>1130</c:v>
                </c:pt>
                <c:pt idx="6920">
                  <c:v>1130</c:v>
                </c:pt>
                <c:pt idx="6921">
                  <c:v>1130</c:v>
                </c:pt>
                <c:pt idx="6922">
                  <c:v>1130</c:v>
                </c:pt>
                <c:pt idx="6923">
                  <c:v>1130</c:v>
                </c:pt>
                <c:pt idx="6924">
                  <c:v>1131</c:v>
                </c:pt>
                <c:pt idx="6925">
                  <c:v>1131</c:v>
                </c:pt>
                <c:pt idx="6926">
                  <c:v>1132</c:v>
                </c:pt>
                <c:pt idx="6927">
                  <c:v>1133</c:v>
                </c:pt>
                <c:pt idx="6928">
                  <c:v>1133</c:v>
                </c:pt>
                <c:pt idx="6929">
                  <c:v>1134</c:v>
                </c:pt>
                <c:pt idx="6930">
                  <c:v>1134</c:v>
                </c:pt>
                <c:pt idx="6931">
                  <c:v>1134</c:v>
                </c:pt>
                <c:pt idx="6932">
                  <c:v>1134</c:v>
                </c:pt>
                <c:pt idx="6933">
                  <c:v>1134</c:v>
                </c:pt>
                <c:pt idx="6934">
                  <c:v>1134</c:v>
                </c:pt>
                <c:pt idx="6935">
                  <c:v>1134</c:v>
                </c:pt>
                <c:pt idx="6936">
                  <c:v>1134</c:v>
                </c:pt>
                <c:pt idx="6937">
                  <c:v>1134</c:v>
                </c:pt>
                <c:pt idx="6938">
                  <c:v>1134</c:v>
                </c:pt>
                <c:pt idx="6939">
                  <c:v>1134</c:v>
                </c:pt>
                <c:pt idx="6940">
                  <c:v>1134</c:v>
                </c:pt>
                <c:pt idx="6941">
                  <c:v>1134</c:v>
                </c:pt>
                <c:pt idx="6942">
                  <c:v>1134</c:v>
                </c:pt>
                <c:pt idx="6943">
                  <c:v>1134</c:v>
                </c:pt>
                <c:pt idx="6944">
                  <c:v>1134</c:v>
                </c:pt>
                <c:pt idx="6945">
                  <c:v>1134</c:v>
                </c:pt>
                <c:pt idx="6946">
                  <c:v>1134</c:v>
                </c:pt>
                <c:pt idx="6947">
                  <c:v>1134</c:v>
                </c:pt>
                <c:pt idx="6948">
                  <c:v>1134</c:v>
                </c:pt>
                <c:pt idx="6949">
                  <c:v>1135</c:v>
                </c:pt>
                <c:pt idx="6950">
                  <c:v>1135</c:v>
                </c:pt>
                <c:pt idx="6951">
                  <c:v>1135</c:v>
                </c:pt>
                <c:pt idx="6952">
                  <c:v>1135</c:v>
                </c:pt>
                <c:pt idx="6953">
                  <c:v>1135</c:v>
                </c:pt>
                <c:pt idx="6954">
                  <c:v>1135</c:v>
                </c:pt>
                <c:pt idx="6955">
                  <c:v>1135</c:v>
                </c:pt>
                <c:pt idx="6956">
                  <c:v>1135</c:v>
                </c:pt>
                <c:pt idx="6957">
                  <c:v>1135</c:v>
                </c:pt>
                <c:pt idx="6958">
                  <c:v>1135</c:v>
                </c:pt>
                <c:pt idx="6959">
                  <c:v>1135</c:v>
                </c:pt>
                <c:pt idx="6960">
                  <c:v>1135</c:v>
                </c:pt>
                <c:pt idx="6961">
                  <c:v>1135</c:v>
                </c:pt>
                <c:pt idx="6962">
                  <c:v>1135</c:v>
                </c:pt>
                <c:pt idx="6963">
                  <c:v>1135</c:v>
                </c:pt>
                <c:pt idx="6964">
                  <c:v>1135</c:v>
                </c:pt>
                <c:pt idx="6965">
                  <c:v>1135</c:v>
                </c:pt>
                <c:pt idx="6966">
                  <c:v>1135</c:v>
                </c:pt>
                <c:pt idx="6967">
                  <c:v>1135</c:v>
                </c:pt>
                <c:pt idx="6968">
                  <c:v>1135</c:v>
                </c:pt>
                <c:pt idx="6969">
                  <c:v>1135</c:v>
                </c:pt>
                <c:pt idx="6970">
                  <c:v>1135</c:v>
                </c:pt>
                <c:pt idx="6971">
                  <c:v>1135</c:v>
                </c:pt>
                <c:pt idx="6972">
                  <c:v>1135</c:v>
                </c:pt>
                <c:pt idx="6973">
                  <c:v>1135</c:v>
                </c:pt>
                <c:pt idx="6974">
                  <c:v>1135</c:v>
                </c:pt>
                <c:pt idx="6975">
                  <c:v>1136</c:v>
                </c:pt>
                <c:pt idx="6976">
                  <c:v>1137</c:v>
                </c:pt>
                <c:pt idx="6977">
                  <c:v>1138</c:v>
                </c:pt>
                <c:pt idx="6978">
                  <c:v>1138</c:v>
                </c:pt>
                <c:pt idx="6979">
                  <c:v>1138</c:v>
                </c:pt>
                <c:pt idx="6980">
                  <c:v>1138</c:v>
                </c:pt>
                <c:pt idx="6981">
                  <c:v>1138</c:v>
                </c:pt>
                <c:pt idx="6982">
                  <c:v>1139</c:v>
                </c:pt>
                <c:pt idx="6983">
                  <c:v>1140</c:v>
                </c:pt>
                <c:pt idx="6984">
                  <c:v>1141</c:v>
                </c:pt>
                <c:pt idx="6985">
                  <c:v>1142</c:v>
                </c:pt>
                <c:pt idx="6986">
                  <c:v>1142</c:v>
                </c:pt>
                <c:pt idx="6987">
                  <c:v>1142</c:v>
                </c:pt>
                <c:pt idx="6988">
                  <c:v>1142</c:v>
                </c:pt>
                <c:pt idx="6989">
                  <c:v>1142</c:v>
                </c:pt>
                <c:pt idx="6990">
                  <c:v>1142</c:v>
                </c:pt>
                <c:pt idx="6991">
                  <c:v>1142</c:v>
                </c:pt>
                <c:pt idx="6992">
                  <c:v>1142</c:v>
                </c:pt>
                <c:pt idx="6993">
                  <c:v>1142</c:v>
                </c:pt>
                <c:pt idx="6994">
                  <c:v>1142</c:v>
                </c:pt>
                <c:pt idx="6995">
                  <c:v>1142</c:v>
                </c:pt>
                <c:pt idx="6996">
                  <c:v>1142</c:v>
                </c:pt>
                <c:pt idx="6997">
                  <c:v>1142</c:v>
                </c:pt>
                <c:pt idx="6998">
                  <c:v>1142</c:v>
                </c:pt>
                <c:pt idx="6999">
                  <c:v>1142</c:v>
                </c:pt>
                <c:pt idx="7000">
                  <c:v>1143</c:v>
                </c:pt>
                <c:pt idx="7001">
                  <c:v>1143</c:v>
                </c:pt>
                <c:pt idx="7002">
                  <c:v>1143</c:v>
                </c:pt>
                <c:pt idx="7003">
                  <c:v>1143</c:v>
                </c:pt>
                <c:pt idx="7004">
                  <c:v>1143</c:v>
                </c:pt>
                <c:pt idx="7005">
                  <c:v>1143</c:v>
                </c:pt>
                <c:pt idx="7006">
                  <c:v>1144</c:v>
                </c:pt>
                <c:pt idx="7007">
                  <c:v>1144</c:v>
                </c:pt>
                <c:pt idx="7008">
                  <c:v>1144</c:v>
                </c:pt>
                <c:pt idx="7009">
                  <c:v>1144</c:v>
                </c:pt>
                <c:pt idx="7010">
                  <c:v>1144</c:v>
                </c:pt>
                <c:pt idx="7011">
                  <c:v>1145</c:v>
                </c:pt>
                <c:pt idx="7012">
                  <c:v>1145</c:v>
                </c:pt>
                <c:pt idx="7013">
                  <c:v>1145</c:v>
                </c:pt>
                <c:pt idx="7014">
                  <c:v>1145</c:v>
                </c:pt>
                <c:pt idx="7015">
                  <c:v>1145</c:v>
                </c:pt>
                <c:pt idx="7016">
                  <c:v>1146</c:v>
                </c:pt>
                <c:pt idx="7017">
                  <c:v>1146</c:v>
                </c:pt>
                <c:pt idx="7018">
                  <c:v>1146</c:v>
                </c:pt>
                <c:pt idx="7019">
                  <c:v>1147</c:v>
                </c:pt>
                <c:pt idx="7020">
                  <c:v>1147</c:v>
                </c:pt>
                <c:pt idx="7021">
                  <c:v>1147</c:v>
                </c:pt>
                <c:pt idx="7022">
                  <c:v>1147</c:v>
                </c:pt>
                <c:pt idx="7023">
                  <c:v>1147</c:v>
                </c:pt>
                <c:pt idx="7024">
                  <c:v>1147</c:v>
                </c:pt>
                <c:pt idx="7025">
                  <c:v>1147</c:v>
                </c:pt>
                <c:pt idx="7026">
                  <c:v>1148</c:v>
                </c:pt>
                <c:pt idx="7027">
                  <c:v>1148</c:v>
                </c:pt>
                <c:pt idx="7028">
                  <c:v>1148</c:v>
                </c:pt>
                <c:pt idx="7029">
                  <c:v>1148</c:v>
                </c:pt>
                <c:pt idx="7030">
                  <c:v>1148</c:v>
                </c:pt>
                <c:pt idx="7031">
                  <c:v>1148</c:v>
                </c:pt>
                <c:pt idx="7032">
                  <c:v>1148</c:v>
                </c:pt>
                <c:pt idx="7033">
                  <c:v>1148</c:v>
                </c:pt>
                <c:pt idx="7034">
                  <c:v>1148</c:v>
                </c:pt>
                <c:pt idx="7035">
                  <c:v>1148</c:v>
                </c:pt>
                <c:pt idx="7036">
                  <c:v>1148</c:v>
                </c:pt>
                <c:pt idx="7037">
                  <c:v>1148</c:v>
                </c:pt>
                <c:pt idx="7038">
                  <c:v>1148</c:v>
                </c:pt>
                <c:pt idx="7039">
                  <c:v>1148</c:v>
                </c:pt>
                <c:pt idx="7040">
                  <c:v>1148</c:v>
                </c:pt>
                <c:pt idx="7041">
                  <c:v>1149</c:v>
                </c:pt>
                <c:pt idx="7042">
                  <c:v>1150</c:v>
                </c:pt>
                <c:pt idx="7043">
                  <c:v>1150</c:v>
                </c:pt>
                <c:pt idx="7044">
                  <c:v>1150</c:v>
                </c:pt>
                <c:pt idx="7045">
                  <c:v>1150</c:v>
                </c:pt>
                <c:pt idx="7046">
                  <c:v>1150</c:v>
                </c:pt>
                <c:pt idx="7047">
                  <c:v>1150</c:v>
                </c:pt>
                <c:pt idx="7048">
                  <c:v>1150</c:v>
                </c:pt>
                <c:pt idx="7049">
                  <c:v>1150</c:v>
                </c:pt>
                <c:pt idx="7050">
                  <c:v>1150</c:v>
                </c:pt>
                <c:pt idx="7051">
                  <c:v>1150</c:v>
                </c:pt>
                <c:pt idx="7052">
                  <c:v>1150</c:v>
                </c:pt>
                <c:pt idx="7053">
                  <c:v>1150</c:v>
                </c:pt>
                <c:pt idx="7054">
                  <c:v>1150</c:v>
                </c:pt>
                <c:pt idx="7055">
                  <c:v>1150</c:v>
                </c:pt>
                <c:pt idx="7056">
                  <c:v>1150</c:v>
                </c:pt>
                <c:pt idx="7057">
                  <c:v>1150</c:v>
                </c:pt>
                <c:pt idx="7058">
                  <c:v>1150</c:v>
                </c:pt>
                <c:pt idx="7059">
                  <c:v>1150</c:v>
                </c:pt>
                <c:pt idx="7060">
                  <c:v>1150</c:v>
                </c:pt>
                <c:pt idx="7061">
                  <c:v>1150</c:v>
                </c:pt>
                <c:pt idx="7062">
                  <c:v>1150</c:v>
                </c:pt>
                <c:pt idx="7063">
                  <c:v>1150</c:v>
                </c:pt>
                <c:pt idx="7064">
                  <c:v>1150</c:v>
                </c:pt>
                <c:pt idx="7065">
                  <c:v>1150</c:v>
                </c:pt>
                <c:pt idx="7066">
                  <c:v>1150</c:v>
                </c:pt>
                <c:pt idx="7067">
                  <c:v>1150</c:v>
                </c:pt>
                <c:pt idx="7068">
                  <c:v>1150</c:v>
                </c:pt>
                <c:pt idx="7069">
                  <c:v>1150</c:v>
                </c:pt>
                <c:pt idx="7070">
                  <c:v>1151</c:v>
                </c:pt>
                <c:pt idx="7071">
                  <c:v>1151</c:v>
                </c:pt>
                <c:pt idx="7072">
                  <c:v>1151</c:v>
                </c:pt>
                <c:pt idx="7073">
                  <c:v>1151</c:v>
                </c:pt>
                <c:pt idx="7074">
                  <c:v>1151</c:v>
                </c:pt>
                <c:pt idx="7075">
                  <c:v>1151</c:v>
                </c:pt>
                <c:pt idx="7076">
                  <c:v>1151</c:v>
                </c:pt>
                <c:pt idx="7077">
                  <c:v>1151</c:v>
                </c:pt>
                <c:pt idx="7078">
                  <c:v>1151</c:v>
                </c:pt>
                <c:pt idx="7079">
                  <c:v>1151</c:v>
                </c:pt>
                <c:pt idx="7080">
                  <c:v>1151</c:v>
                </c:pt>
                <c:pt idx="7081">
                  <c:v>1151</c:v>
                </c:pt>
                <c:pt idx="7082">
                  <c:v>1151</c:v>
                </c:pt>
                <c:pt idx="7083">
                  <c:v>1151</c:v>
                </c:pt>
                <c:pt idx="7084">
                  <c:v>1151</c:v>
                </c:pt>
                <c:pt idx="7085">
                  <c:v>1151</c:v>
                </c:pt>
                <c:pt idx="7086">
                  <c:v>1152</c:v>
                </c:pt>
                <c:pt idx="7087">
                  <c:v>1153</c:v>
                </c:pt>
                <c:pt idx="7088">
                  <c:v>1154</c:v>
                </c:pt>
                <c:pt idx="7089">
                  <c:v>1155</c:v>
                </c:pt>
                <c:pt idx="7090">
                  <c:v>1156</c:v>
                </c:pt>
                <c:pt idx="7091">
                  <c:v>1156</c:v>
                </c:pt>
                <c:pt idx="7092">
                  <c:v>1156</c:v>
                </c:pt>
                <c:pt idx="7093">
                  <c:v>1156</c:v>
                </c:pt>
                <c:pt idx="7094">
                  <c:v>1156</c:v>
                </c:pt>
                <c:pt idx="7095">
                  <c:v>1156</c:v>
                </c:pt>
                <c:pt idx="7096">
                  <c:v>1156</c:v>
                </c:pt>
                <c:pt idx="7097">
                  <c:v>1156</c:v>
                </c:pt>
                <c:pt idx="7098">
                  <c:v>1156</c:v>
                </c:pt>
                <c:pt idx="7099">
                  <c:v>1156</c:v>
                </c:pt>
                <c:pt idx="7100">
                  <c:v>1156</c:v>
                </c:pt>
                <c:pt idx="7101">
                  <c:v>1156</c:v>
                </c:pt>
                <c:pt idx="7102">
                  <c:v>1156</c:v>
                </c:pt>
                <c:pt idx="7103">
                  <c:v>1156</c:v>
                </c:pt>
                <c:pt idx="7104">
                  <c:v>1156</c:v>
                </c:pt>
                <c:pt idx="7105">
                  <c:v>1156</c:v>
                </c:pt>
                <c:pt idx="7106">
                  <c:v>1156</c:v>
                </c:pt>
                <c:pt idx="7107">
                  <c:v>1156</c:v>
                </c:pt>
                <c:pt idx="7108">
                  <c:v>1157</c:v>
                </c:pt>
                <c:pt idx="7109">
                  <c:v>1157</c:v>
                </c:pt>
                <c:pt idx="7110">
                  <c:v>1157</c:v>
                </c:pt>
                <c:pt idx="7111">
                  <c:v>1158</c:v>
                </c:pt>
                <c:pt idx="7112">
                  <c:v>1159</c:v>
                </c:pt>
                <c:pt idx="7113">
                  <c:v>1159</c:v>
                </c:pt>
                <c:pt idx="7114">
                  <c:v>1159</c:v>
                </c:pt>
                <c:pt idx="7115">
                  <c:v>1159</c:v>
                </c:pt>
                <c:pt idx="7116">
                  <c:v>1159</c:v>
                </c:pt>
                <c:pt idx="7117">
                  <c:v>1160</c:v>
                </c:pt>
                <c:pt idx="7118">
                  <c:v>1161</c:v>
                </c:pt>
                <c:pt idx="7119">
                  <c:v>1161</c:v>
                </c:pt>
                <c:pt idx="7120">
                  <c:v>1161</c:v>
                </c:pt>
                <c:pt idx="7121">
                  <c:v>1161</c:v>
                </c:pt>
                <c:pt idx="7122">
                  <c:v>1162</c:v>
                </c:pt>
                <c:pt idx="7123">
                  <c:v>1163</c:v>
                </c:pt>
                <c:pt idx="7124">
                  <c:v>1163</c:v>
                </c:pt>
                <c:pt idx="7125">
                  <c:v>1163</c:v>
                </c:pt>
                <c:pt idx="7126">
                  <c:v>1163</c:v>
                </c:pt>
                <c:pt idx="7127">
                  <c:v>1163</c:v>
                </c:pt>
                <c:pt idx="7128">
                  <c:v>1163</c:v>
                </c:pt>
                <c:pt idx="7129">
                  <c:v>1163</c:v>
                </c:pt>
                <c:pt idx="7130">
                  <c:v>1163</c:v>
                </c:pt>
                <c:pt idx="7131">
                  <c:v>1163</c:v>
                </c:pt>
                <c:pt idx="7132">
                  <c:v>1163</c:v>
                </c:pt>
                <c:pt idx="7133">
                  <c:v>1163</c:v>
                </c:pt>
                <c:pt idx="7134">
                  <c:v>1163</c:v>
                </c:pt>
                <c:pt idx="7135">
                  <c:v>1163</c:v>
                </c:pt>
                <c:pt idx="7136">
                  <c:v>1163</c:v>
                </c:pt>
                <c:pt idx="7137">
                  <c:v>1163</c:v>
                </c:pt>
                <c:pt idx="7138">
                  <c:v>1163</c:v>
                </c:pt>
                <c:pt idx="7139">
                  <c:v>1163</c:v>
                </c:pt>
                <c:pt idx="7140">
                  <c:v>1163</c:v>
                </c:pt>
                <c:pt idx="7141">
                  <c:v>1163</c:v>
                </c:pt>
                <c:pt idx="7142">
                  <c:v>1163</c:v>
                </c:pt>
                <c:pt idx="7143">
                  <c:v>1163</c:v>
                </c:pt>
                <c:pt idx="7144">
                  <c:v>1163</c:v>
                </c:pt>
                <c:pt idx="7145">
                  <c:v>1163</c:v>
                </c:pt>
                <c:pt idx="7146">
                  <c:v>1163</c:v>
                </c:pt>
                <c:pt idx="7147">
                  <c:v>1164</c:v>
                </c:pt>
                <c:pt idx="7148">
                  <c:v>1164</c:v>
                </c:pt>
                <c:pt idx="7149">
                  <c:v>1165</c:v>
                </c:pt>
                <c:pt idx="7150">
                  <c:v>1166</c:v>
                </c:pt>
                <c:pt idx="7151">
                  <c:v>1167</c:v>
                </c:pt>
                <c:pt idx="7152">
                  <c:v>1167</c:v>
                </c:pt>
                <c:pt idx="7153">
                  <c:v>1167</c:v>
                </c:pt>
                <c:pt idx="7154">
                  <c:v>1167</c:v>
                </c:pt>
                <c:pt idx="7155">
                  <c:v>1167</c:v>
                </c:pt>
                <c:pt idx="7156">
                  <c:v>1167</c:v>
                </c:pt>
                <c:pt idx="7157">
                  <c:v>1167</c:v>
                </c:pt>
                <c:pt idx="7158">
                  <c:v>1167</c:v>
                </c:pt>
                <c:pt idx="7159">
                  <c:v>1167</c:v>
                </c:pt>
                <c:pt idx="7160">
                  <c:v>1167</c:v>
                </c:pt>
                <c:pt idx="7161">
                  <c:v>1167</c:v>
                </c:pt>
                <c:pt idx="7162">
                  <c:v>1167</c:v>
                </c:pt>
                <c:pt idx="7163">
                  <c:v>1167</c:v>
                </c:pt>
                <c:pt idx="7164">
                  <c:v>1167</c:v>
                </c:pt>
                <c:pt idx="7165">
                  <c:v>1167</c:v>
                </c:pt>
                <c:pt idx="7166">
                  <c:v>1167</c:v>
                </c:pt>
                <c:pt idx="7167">
                  <c:v>1167</c:v>
                </c:pt>
                <c:pt idx="7168">
                  <c:v>1167</c:v>
                </c:pt>
                <c:pt idx="7169">
                  <c:v>1167</c:v>
                </c:pt>
                <c:pt idx="7170">
                  <c:v>1167</c:v>
                </c:pt>
                <c:pt idx="7171">
                  <c:v>1167</c:v>
                </c:pt>
                <c:pt idx="7172">
                  <c:v>1167</c:v>
                </c:pt>
                <c:pt idx="7173">
                  <c:v>1167</c:v>
                </c:pt>
                <c:pt idx="7174">
                  <c:v>1167</c:v>
                </c:pt>
                <c:pt idx="7175">
                  <c:v>1167</c:v>
                </c:pt>
                <c:pt idx="7176">
                  <c:v>1167</c:v>
                </c:pt>
                <c:pt idx="7177">
                  <c:v>1167</c:v>
                </c:pt>
                <c:pt idx="7178">
                  <c:v>1167</c:v>
                </c:pt>
                <c:pt idx="7179">
                  <c:v>1167</c:v>
                </c:pt>
                <c:pt idx="7180">
                  <c:v>1167</c:v>
                </c:pt>
                <c:pt idx="7181">
                  <c:v>1167</c:v>
                </c:pt>
                <c:pt idx="7182">
                  <c:v>1167</c:v>
                </c:pt>
                <c:pt idx="7183">
                  <c:v>1167</c:v>
                </c:pt>
                <c:pt idx="7184">
                  <c:v>1168</c:v>
                </c:pt>
                <c:pt idx="7185">
                  <c:v>1168</c:v>
                </c:pt>
                <c:pt idx="7186">
                  <c:v>1168</c:v>
                </c:pt>
                <c:pt idx="7187">
                  <c:v>1168</c:v>
                </c:pt>
                <c:pt idx="7188">
                  <c:v>1168</c:v>
                </c:pt>
                <c:pt idx="7189">
                  <c:v>1169</c:v>
                </c:pt>
                <c:pt idx="7190">
                  <c:v>1170</c:v>
                </c:pt>
                <c:pt idx="7191">
                  <c:v>1170</c:v>
                </c:pt>
                <c:pt idx="7192">
                  <c:v>1171</c:v>
                </c:pt>
                <c:pt idx="7193">
                  <c:v>1171</c:v>
                </c:pt>
                <c:pt idx="7194">
                  <c:v>1172</c:v>
                </c:pt>
                <c:pt idx="7195">
                  <c:v>1172</c:v>
                </c:pt>
                <c:pt idx="7196">
                  <c:v>1173</c:v>
                </c:pt>
                <c:pt idx="7197">
                  <c:v>1174</c:v>
                </c:pt>
                <c:pt idx="7198">
                  <c:v>1174</c:v>
                </c:pt>
                <c:pt idx="7199">
                  <c:v>1174</c:v>
                </c:pt>
                <c:pt idx="7200">
                  <c:v>1174</c:v>
                </c:pt>
                <c:pt idx="7201">
                  <c:v>1174</c:v>
                </c:pt>
                <c:pt idx="7202">
                  <c:v>1174</c:v>
                </c:pt>
                <c:pt idx="7203">
                  <c:v>1174</c:v>
                </c:pt>
                <c:pt idx="7204">
                  <c:v>1174</c:v>
                </c:pt>
                <c:pt idx="7205">
                  <c:v>1174</c:v>
                </c:pt>
                <c:pt idx="7206">
                  <c:v>1174</c:v>
                </c:pt>
                <c:pt idx="7207">
                  <c:v>1174</c:v>
                </c:pt>
                <c:pt idx="7208">
                  <c:v>1174</c:v>
                </c:pt>
                <c:pt idx="7209">
                  <c:v>1174</c:v>
                </c:pt>
                <c:pt idx="7210">
                  <c:v>1174</c:v>
                </c:pt>
                <c:pt idx="7211">
                  <c:v>1174</c:v>
                </c:pt>
                <c:pt idx="7212">
                  <c:v>1175</c:v>
                </c:pt>
                <c:pt idx="7213">
                  <c:v>1175</c:v>
                </c:pt>
                <c:pt idx="7214">
                  <c:v>1175</c:v>
                </c:pt>
                <c:pt idx="7215">
                  <c:v>1176</c:v>
                </c:pt>
                <c:pt idx="7216">
                  <c:v>1176</c:v>
                </c:pt>
                <c:pt idx="7217">
                  <c:v>1176</c:v>
                </c:pt>
                <c:pt idx="7218">
                  <c:v>1177</c:v>
                </c:pt>
                <c:pt idx="7219">
                  <c:v>1177</c:v>
                </c:pt>
                <c:pt idx="7220">
                  <c:v>1177</c:v>
                </c:pt>
                <c:pt idx="7221">
                  <c:v>1177</c:v>
                </c:pt>
                <c:pt idx="7222">
                  <c:v>1178</c:v>
                </c:pt>
                <c:pt idx="7223">
                  <c:v>1179</c:v>
                </c:pt>
                <c:pt idx="7224">
                  <c:v>1179</c:v>
                </c:pt>
                <c:pt idx="7225">
                  <c:v>1179</c:v>
                </c:pt>
                <c:pt idx="7226">
                  <c:v>1179</c:v>
                </c:pt>
                <c:pt idx="7227">
                  <c:v>1179</c:v>
                </c:pt>
                <c:pt idx="7228">
                  <c:v>1179</c:v>
                </c:pt>
                <c:pt idx="7229">
                  <c:v>1179</c:v>
                </c:pt>
                <c:pt idx="7230">
                  <c:v>1179</c:v>
                </c:pt>
                <c:pt idx="7231">
                  <c:v>1179</c:v>
                </c:pt>
                <c:pt idx="7232">
                  <c:v>1179</c:v>
                </c:pt>
                <c:pt idx="7233">
                  <c:v>1179</c:v>
                </c:pt>
                <c:pt idx="7234">
                  <c:v>1179</c:v>
                </c:pt>
                <c:pt idx="7235">
                  <c:v>1179</c:v>
                </c:pt>
                <c:pt idx="7236">
                  <c:v>1179</c:v>
                </c:pt>
                <c:pt idx="7237">
                  <c:v>1179</c:v>
                </c:pt>
                <c:pt idx="7238">
                  <c:v>1179</c:v>
                </c:pt>
                <c:pt idx="7239">
                  <c:v>1179</c:v>
                </c:pt>
                <c:pt idx="7240">
                  <c:v>1179</c:v>
                </c:pt>
                <c:pt idx="7241">
                  <c:v>1179</c:v>
                </c:pt>
                <c:pt idx="7242">
                  <c:v>1179</c:v>
                </c:pt>
                <c:pt idx="7243">
                  <c:v>1179</c:v>
                </c:pt>
                <c:pt idx="7244">
                  <c:v>1179</c:v>
                </c:pt>
                <c:pt idx="7245">
                  <c:v>1180</c:v>
                </c:pt>
                <c:pt idx="7246">
                  <c:v>1180</c:v>
                </c:pt>
                <c:pt idx="7247">
                  <c:v>1180</c:v>
                </c:pt>
                <c:pt idx="7248">
                  <c:v>1180</c:v>
                </c:pt>
                <c:pt idx="7249">
                  <c:v>1181</c:v>
                </c:pt>
                <c:pt idx="7250">
                  <c:v>1181</c:v>
                </c:pt>
                <c:pt idx="7251">
                  <c:v>1182</c:v>
                </c:pt>
                <c:pt idx="7252">
                  <c:v>1182</c:v>
                </c:pt>
                <c:pt idx="7253">
                  <c:v>1182</c:v>
                </c:pt>
                <c:pt idx="7254">
                  <c:v>1182</c:v>
                </c:pt>
                <c:pt idx="7255">
                  <c:v>1182</c:v>
                </c:pt>
                <c:pt idx="7256">
                  <c:v>1182</c:v>
                </c:pt>
                <c:pt idx="7257">
                  <c:v>1183</c:v>
                </c:pt>
                <c:pt idx="7258">
                  <c:v>1183</c:v>
                </c:pt>
                <c:pt idx="7259">
                  <c:v>1184</c:v>
                </c:pt>
                <c:pt idx="7260">
                  <c:v>1185</c:v>
                </c:pt>
                <c:pt idx="7261">
                  <c:v>1185</c:v>
                </c:pt>
                <c:pt idx="7262">
                  <c:v>1186</c:v>
                </c:pt>
                <c:pt idx="7263">
                  <c:v>1187</c:v>
                </c:pt>
                <c:pt idx="7264">
                  <c:v>1187</c:v>
                </c:pt>
                <c:pt idx="7265">
                  <c:v>1188</c:v>
                </c:pt>
                <c:pt idx="7266">
                  <c:v>1188</c:v>
                </c:pt>
                <c:pt idx="7267">
                  <c:v>1188</c:v>
                </c:pt>
                <c:pt idx="7268">
                  <c:v>1188</c:v>
                </c:pt>
                <c:pt idx="7269">
                  <c:v>1188</c:v>
                </c:pt>
                <c:pt idx="7270">
                  <c:v>1188</c:v>
                </c:pt>
                <c:pt idx="7271">
                  <c:v>1188</c:v>
                </c:pt>
                <c:pt idx="7272">
                  <c:v>1188</c:v>
                </c:pt>
                <c:pt idx="7273">
                  <c:v>1188</c:v>
                </c:pt>
                <c:pt idx="7274">
                  <c:v>1188</c:v>
                </c:pt>
                <c:pt idx="7275">
                  <c:v>1189</c:v>
                </c:pt>
                <c:pt idx="7276">
                  <c:v>1190</c:v>
                </c:pt>
                <c:pt idx="7277">
                  <c:v>1190</c:v>
                </c:pt>
                <c:pt idx="7278">
                  <c:v>1190</c:v>
                </c:pt>
                <c:pt idx="7279">
                  <c:v>1190</c:v>
                </c:pt>
                <c:pt idx="7280">
                  <c:v>1190</c:v>
                </c:pt>
                <c:pt idx="7281">
                  <c:v>1190</c:v>
                </c:pt>
                <c:pt idx="7282">
                  <c:v>1190</c:v>
                </c:pt>
                <c:pt idx="7283">
                  <c:v>1190</c:v>
                </c:pt>
                <c:pt idx="7284">
                  <c:v>1190</c:v>
                </c:pt>
                <c:pt idx="7285">
                  <c:v>1190</c:v>
                </c:pt>
                <c:pt idx="7286">
                  <c:v>1190</c:v>
                </c:pt>
                <c:pt idx="7287">
                  <c:v>1190</c:v>
                </c:pt>
                <c:pt idx="7288">
                  <c:v>1190</c:v>
                </c:pt>
                <c:pt idx="7289">
                  <c:v>1190</c:v>
                </c:pt>
                <c:pt idx="7290">
                  <c:v>1190</c:v>
                </c:pt>
                <c:pt idx="7291">
                  <c:v>1190</c:v>
                </c:pt>
                <c:pt idx="7292">
                  <c:v>1190</c:v>
                </c:pt>
                <c:pt idx="7293">
                  <c:v>1190</c:v>
                </c:pt>
                <c:pt idx="7294">
                  <c:v>1190</c:v>
                </c:pt>
                <c:pt idx="7295">
                  <c:v>1190</c:v>
                </c:pt>
                <c:pt idx="7296">
                  <c:v>1190</c:v>
                </c:pt>
                <c:pt idx="7297">
                  <c:v>1190</c:v>
                </c:pt>
                <c:pt idx="7298">
                  <c:v>1190</c:v>
                </c:pt>
                <c:pt idx="7299">
                  <c:v>1190</c:v>
                </c:pt>
                <c:pt idx="7300">
                  <c:v>1190</c:v>
                </c:pt>
                <c:pt idx="7301">
                  <c:v>1190</c:v>
                </c:pt>
                <c:pt idx="7302">
                  <c:v>1191</c:v>
                </c:pt>
                <c:pt idx="7303">
                  <c:v>1191</c:v>
                </c:pt>
                <c:pt idx="7304">
                  <c:v>1192</c:v>
                </c:pt>
                <c:pt idx="7305">
                  <c:v>1193</c:v>
                </c:pt>
                <c:pt idx="7306">
                  <c:v>1194</c:v>
                </c:pt>
                <c:pt idx="7307">
                  <c:v>1194</c:v>
                </c:pt>
                <c:pt idx="7308">
                  <c:v>1194</c:v>
                </c:pt>
                <c:pt idx="7309">
                  <c:v>1194</c:v>
                </c:pt>
                <c:pt idx="7310">
                  <c:v>1194</c:v>
                </c:pt>
                <c:pt idx="7311">
                  <c:v>1194</c:v>
                </c:pt>
                <c:pt idx="7312">
                  <c:v>1194</c:v>
                </c:pt>
                <c:pt idx="7313">
                  <c:v>1194</c:v>
                </c:pt>
                <c:pt idx="7314">
                  <c:v>1194</c:v>
                </c:pt>
                <c:pt idx="7315">
                  <c:v>1194</c:v>
                </c:pt>
                <c:pt idx="7316">
                  <c:v>1195</c:v>
                </c:pt>
                <c:pt idx="7317">
                  <c:v>1195</c:v>
                </c:pt>
                <c:pt idx="7318">
                  <c:v>1195</c:v>
                </c:pt>
                <c:pt idx="7319">
                  <c:v>1195</c:v>
                </c:pt>
                <c:pt idx="7320">
                  <c:v>1195</c:v>
                </c:pt>
                <c:pt idx="7321">
                  <c:v>1195</c:v>
                </c:pt>
                <c:pt idx="7322">
                  <c:v>1195</c:v>
                </c:pt>
                <c:pt idx="7323">
                  <c:v>1195</c:v>
                </c:pt>
                <c:pt idx="7324">
                  <c:v>1195</c:v>
                </c:pt>
                <c:pt idx="7325">
                  <c:v>1195</c:v>
                </c:pt>
                <c:pt idx="7326">
                  <c:v>1195</c:v>
                </c:pt>
                <c:pt idx="7327">
                  <c:v>1195</c:v>
                </c:pt>
                <c:pt idx="7328">
                  <c:v>1195</c:v>
                </c:pt>
                <c:pt idx="7329">
                  <c:v>1195</c:v>
                </c:pt>
                <c:pt idx="7330">
                  <c:v>1195</c:v>
                </c:pt>
                <c:pt idx="7331">
                  <c:v>1195</c:v>
                </c:pt>
                <c:pt idx="7332">
                  <c:v>1195</c:v>
                </c:pt>
                <c:pt idx="7333">
                  <c:v>1195</c:v>
                </c:pt>
                <c:pt idx="7334">
                  <c:v>1195</c:v>
                </c:pt>
                <c:pt idx="7335">
                  <c:v>1195</c:v>
                </c:pt>
                <c:pt idx="7336">
                  <c:v>1195</c:v>
                </c:pt>
                <c:pt idx="7337">
                  <c:v>1195</c:v>
                </c:pt>
                <c:pt idx="7338">
                  <c:v>1195</c:v>
                </c:pt>
                <c:pt idx="7339">
                  <c:v>1195</c:v>
                </c:pt>
                <c:pt idx="7340">
                  <c:v>1195</c:v>
                </c:pt>
                <c:pt idx="7341">
                  <c:v>1195</c:v>
                </c:pt>
                <c:pt idx="7342">
                  <c:v>1195</c:v>
                </c:pt>
                <c:pt idx="7343">
                  <c:v>1195</c:v>
                </c:pt>
                <c:pt idx="7344">
                  <c:v>1195</c:v>
                </c:pt>
                <c:pt idx="7345">
                  <c:v>1195</c:v>
                </c:pt>
                <c:pt idx="7346">
                  <c:v>1195</c:v>
                </c:pt>
                <c:pt idx="7347">
                  <c:v>1195</c:v>
                </c:pt>
                <c:pt idx="7348">
                  <c:v>1195</c:v>
                </c:pt>
                <c:pt idx="7349">
                  <c:v>1195</c:v>
                </c:pt>
                <c:pt idx="7350">
                  <c:v>1195</c:v>
                </c:pt>
                <c:pt idx="7351">
                  <c:v>1196</c:v>
                </c:pt>
                <c:pt idx="7352">
                  <c:v>1196</c:v>
                </c:pt>
                <c:pt idx="7353">
                  <c:v>1196</c:v>
                </c:pt>
                <c:pt idx="7354">
                  <c:v>1196</c:v>
                </c:pt>
                <c:pt idx="7355">
                  <c:v>1196</c:v>
                </c:pt>
                <c:pt idx="7356">
                  <c:v>1197</c:v>
                </c:pt>
                <c:pt idx="7357">
                  <c:v>1198</c:v>
                </c:pt>
                <c:pt idx="7358">
                  <c:v>1198</c:v>
                </c:pt>
                <c:pt idx="7359">
                  <c:v>1199</c:v>
                </c:pt>
                <c:pt idx="7360">
                  <c:v>1199</c:v>
                </c:pt>
                <c:pt idx="7361">
                  <c:v>1199</c:v>
                </c:pt>
                <c:pt idx="7362">
                  <c:v>1199</c:v>
                </c:pt>
                <c:pt idx="7363">
                  <c:v>1199</c:v>
                </c:pt>
                <c:pt idx="7364">
                  <c:v>1199</c:v>
                </c:pt>
                <c:pt idx="7365">
                  <c:v>1199</c:v>
                </c:pt>
                <c:pt idx="7366">
                  <c:v>1199</c:v>
                </c:pt>
                <c:pt idx="7367">
                  <c:v>1200</c:v>
                </c:pt>
                <c:pt idx="7368">
                  <c:v>1200</c:v>
                </c:pt>
                <c:pt idx="7369">
                  <c:v>1201</c:v>
                </c:pt>
                <c:pt idx="7370">
                  <c:v>1201</c:v>
                </c:pt>
                <c:pt idx="7371">
                  <c:v>1201</c:v>
                </c:pt>
                <c:pt idx="7372">
                  <c:v>1201</c:v>
                </c:pt>
                <c:pt idx="7373">
                  <c:v>1201</c:v>
                </c:pt>
                <c:pt idx="7374">
                  <c:v>1202</c:v>
                </c:pt>
                <c:pt idx="7375">
                  <c:v>1202</c:v>
                </c:pt>
                <c:pt idx="7376">
                  <c:v>1202</c:v>
                </c:pt>
                <c:pt idx="7377">
                  <c:v>1202</c:v>
                </c:pt>
                <c:pt idx="7378">
                  <c:v>1202</c:v>
                </c:pt>
                <c:pt idx="7379">
                  <c:v>1202</c:v>
                </c:pt>
                <c:pt idx="7380">
                  <c:v>1203</c:v>
                </c:pt>
                <c:pt idx="7381">
                  <c:v>1203</c:v>
                </c:pt>
                <c:pt idx="7382">
                  <c:v>1203</c:v>
                </c:pt>
                <c:pt idx="7383">
                  <c:v>1203</c:v>
                </c:pt>
                <c:pt idx="7384">
                  <c:v>1203</c:v>
                </c:pt>
                <c:pt idx="7385">
                  <c:v>1203</c:v>
                </c:pt>
                <c:pt idx="7386">
                  <c:v>1203</c:v>
                </c:pt>
                <c:pt idx="7387">
                  <c:v>1203</c:v>
                </c:pt>
                <c:pt idx="7388">
                  <c:v>1203</c:v>
                </c:pt>
                <c:pt idx="7389">
                  <c:v>1203</c:v>
                </c:pt>
                <c:pt idx="7390">
                  <c:v>1203</c:v>
                </c:pt>
                <c:pt idx="7391">
                  <c:v>1203</c:v>
                </c:pt>
                <c:pt idx="7392">
                  <c:v>1203</c:v>
                </c:pt>
                <c:pt idx="7393">
                  <c:v>1203</c:v>
                </c:pt>
                <c:pt idx="7394">
                  <c:v>1204</c:v>
                </c:pt>
                <c:pt idx="7395">
                  <c:v>1205</c:v>
                </c:pt>
                <c:pt idx="7396">
                  <c:v>1205</c:v>
                </c:pt>
                <c:pt idx="7397">
                  <c:v>1205</c:v>
                </c:pt>
                <c:pt idx="7398">
                  <c:v>1205</c:v>
                </c:pt>
                <c:pt idx="7399">
                  <c:v>1205</c:v>
                </c:pt>
                <c:pt idx="7400">
                  <c:v>1205</c:v>
                </c:pt>
                <c:pt idx="7401">
                  <c:v>1205</c:v>
                </c:pt>
                <c:pt idx="7402">
                  <c:v>1206</c:v>
                </c:pt>
                <c:pt idx="7403">
                  <c:v>1206</c:v>
                </c:pt>
                <c:pt idx="7404">
                  <c:v>1207</c:v>
                </c:pt>
                <c:pt idx="7405">
                  <c:v>1207</c:v>
                </c:pt>
                <c:pt idx="7406">
                  <c:v>1207</c:v>
                </c:pt>
                <c:pt idx="7407">
                  <c:v>1207</c:v>
                </c:pt>
                <c:pt idx="7408">
                  <c:v>1207</c:v>
                </c:pt>
                <c:pt idx="7409">
                  <c:v>1207</c:v>
                </c:pt>
                <c:pt idx="7410">
                  <c:v>1207</c:v>
                </c:pt>
                <c:pt idx="7411">
                  <c:v>1207</c:v>
                </c:pt>
                <c:pt idx="7412">
                  <c:v>1207</c:v>
                </c:pt>
                <c:pt idx="7413">
                  <c:v>1207</c:v>
                </c:pt>
                <c:pt idx="7414">
                  <c:v>1207</c:v>
                </c:pt>
                <c:pt idx="7415">
                  <c:v>1207</c:v>
                </c:pt>
                <c:pt idx="7416">
                  <c:v>1207</c:v>
                </c:pt>
                <c:pt idx="7417">
                  <c:v>1207</c:v>
                </c:pt>
                <c:pt idx="7418">
                  <c:v>1207</c:v>
                </c:pt>
                <c:pt idx="7419">
                  <c:v>1207</c:v>
                </c:pt>
                <c:pt idx="7420">
                  <c:v>1207</c:v>
                </c:pt>
                <c:pt idx="7421">
                  <c:v>1207</c:v>
                </c:pt>
                <c:pt idx="7422">
                  <c:v>1207</c:v>
                </c:pt>
                <c:pt idx="7423">
                  <c:v>1207</c:v>
                </c:pt>
                <c:pt idx="7424">
                  <c:v>1207</c:v>
                </c:pt>
                <c:pt idx="7425">
                  <c:v>1207</c:v>
                </c:pt>
                <c:pt idx="7426">
                  <c:v>1207</c:v>
                </c:pt>
                <c:pt idx="7427">
                  <c:v>1207</c:v>
                </c:pt>
                <c:pt idx="7428">
                  <c:v>1207</c:v>
                </c:pt>
                <c:pt idx="7429">
                  <c:v>1207</c:v>
                </c:pt>
                <c:pt idx="7430">
                  <c:v>1207</c:v>
                </c:pt>
                <c:pt idx="7431">
                  <c:v>1208</c:v>
                </c:pt>
                <c:pt idx="7432">
                  <c:v>1208</c:v>
                </c:pt>
                <c:pt idx="7433">
                  <c:v>1208</c:v>
                </c:pt>
                <c:pt idx="7434">
                  <c:v>1208</c:v>
                </c:pt>
                <c:pt idx="7435">
                  <c:v>1208</c:v>
                </c:pt>
                <c:pt idx="7436">
                  <c:v>1208</c:v>
                </c:pt>
                <c:pt idx="7437">
                  <c:v>1208</c:v>
                </c:pt>
                <c:pt idx="7438">
                  <c:v>1208</c:v>
                </c:pt>
                <c:pt idx="7439">
                  <c:v>1208</c:v>
                </c:pt>
                <c:pt idx="7440">
                  <c:v>1208</c:v>
                </c:pt>
                <c:pt idx="7441">
                  <c:v>1208</c:v>
                </c:pt>
                <c:pt idx="7442">
                  <c:v>1209</c:v>
                </c:pt>
                <c:pt idx="7443">
                  <c:v>1209</c:v>
                </c:pt>
                <c:pt idx="7444">
                  <c:v>1209</c:v>
                </c:pt>
                <c:pt idx="7445">
                  <c:v>1209</c:v>
                </c:pt>
                <c:pt idx="7446">
                  <c:v>1209</c:v>
                </c:pt>
                <c:pt idx="7447">
                  <c:v>1209</c:v>
                </c:pt>
                <c:pt idx="7448">
                  <c:v>1209</c:v>
                </c:pt>
                <c:pt idx="7449">
                  <c:v>1209</c:v>
                </c:pt>
                <c:pt idx="7450">
                  <c:v>1209</c:v>
                </c:pt>
                <c:pt idx="7451">
                  <c:v>1209</c:v>
                </c:pt>
                <c:pt idx="7452">
                  <c:v>1209</c:v>
                </c:pt>
                <c:pt idx="7453">
                  <c:v>1209</c:v>
                </c:pt>
                <c:pt idx="7454">
                  <c:v>1209</c:v>
                </c:pt>
                <c:pt idx="7455">
                  <c:v>1209</c:v>
                </c:pt>
                <c:pt idx="7456">
                  <c:v>1210</c:v>
                </c:pt>
                <c:pt idx="7457">
                  <c:v>1210</c:v>
                </c:pt>
                <c:pt idx="7458">
                  <c:v>1210</c:v>
                </c:pt>
                <c:pt idx="7459">
                  <c:v>1210</c:v>
                </c:pt>
                <c:pt idx="7460">
                  <c:v>1210</c:v>
                </c:pt>
                <c:pt idx="7461">
                  <c:v>1210</c:v>
                </c:pt>
                <c:pt idx="7462">
                  <c:v>1210</c:v>
                </c:pt>
                <c:pt idx="7463">
                  <c:v>1210</c:v>
                </c:pt>
                <c:pt idx="7464">
                  <c:v>1210</c:v>
                </c:pt>
                <c:pt idx="7465">
                  <c:v>1210</c:v>
                </c:pt>
                <c:pt idx="7466">
                  <c:v>1210</c:v>
                </c:pt>
                <c:pt idx="7467">
                  <c:v>1210</c:v>
                </c:pt>
                <c:pt idx="7468">
                  <c:v>1210</c:v>
                </c:pt>
                <c:pt idx="7469">
                  <c:v>1210</c:v>
                </c:pt>
                <c:pt idx="7470">
                  <c:v>1210</c:v>
                </c:pt>
                <c:pt idx="7471">
                  <c:v>1210</c:v>
                </c:pt>
                <c:pt idx="7472">
                  <c:v>1210</c:v>
                </c:pt>
                <c:pt idx="7473">
                  <c:v>1210</c:v>
                </c:pt>
                <c:pt idx="7474">
                  <c:v>1210</c:v>
                </c:pt>
                <c:pt idx="7475">
                  <c:v>1210</c:v>
                </c:pt>
                <c:pt idx="7476">
                  <c:v>1210</c:v>
                </c:pt>
                <c:pt idx="7477">
                  <c:v>1210</c:v>
                </c:pt>
                <c:pt idx="7478">
                  <c:v>1210</c:v>
                </c:pt>
                <c:pt idx="7479">
                  <c:v>1211</c:v>
                </c:pt>
                <c:pt idx="7480">
                  <c:v>1211</c:v>
                </c:pt>
                <c:pt idx="7481">
                  <c:v>1211</c:v>
                </c:pt>
                <c:pt idx="7482">
                  <c:v>1212</c:v>
                </c:pt>
                <c:pt idx="7483">
                  <c:v>1212</c:v>
                </c:pt>
                <c:pt idx="7484">
                  <c:v>1212</c:v>
                </c:pt>
                <c:pt idx="7485">
                  <c:v>1212</c:v>
                </c:pt>
                <c:pt idx="7486">
                  <c:v>1212</c:v>
                </c:pt>
                <c:pt idx="7487">
                  <c:v>1212</c:v>
                </c:pt>
                <c:pt idx="7488">
                  <c:v>1212</c:v>
                </c:pt>
                <c:pt idx="7489">
                  <c:v>1212</c:v>
                </c:pt>
                <c:pt idx="7490">
                  <c:v>1213</c:v>
                </c:pt>
                <c:pt idx="7491">
                  <c:v>1213</c:v>
                </c:pt>
                <c:pt idx="7492">
                  <c:v>1213</c:v>
                </c:pt>
                <c:pt idx="7493">
                  <c:v>1213</c:v>
                </c:pt>
                <c:pt idx="7494">
                  <c:v>1213</c:v>
                </c:pt>
                <c:pt idx="7495">
                  <c:v>1213</c:v>
                </c:pt>
                <c:pt idx="7496">
                  <c:v>1214</c:v>
                </c:pt>
                <c:pt idx="7497">
                  <c:v>1214</c:v>
                </c:pt>
                <c:pt idx="7498">
                  <c:v>1215</c:v>
                </c:pt>
                <c:pt idx="7499">
                  <c:v>1215</c:v>
                </c:pt>
                <c:pt idx="7500">
                  <c:v>1215</c:v>
                </c:pt>
                <c:pt idx="7501">
                  <c:v>1215</c:v>
                </c:pt>
                <c:pt idx="7502">
                  <c:v>1215</c:v>
                </c:pt>
                <c:pt idx="7503">
                  <c:v>1215</c:v>
                </c:pt>
                <c:pt idx="7504">
                  <c:v>1216</c:v>
                </c:pt>
                <c:pt idx="7505">
                  <c:v>1216</c:v>
                </c:pt>
                <c:pt idx="7506">
                  <c:v>1217</c:v>
                </c:pt>
                <c:pt idx="7507">
                  <c:v>1217</c:v>
                </c:pt>
                <c:pt idx="7508">
                  <c:v>1217</c:v>
                </c:pt>
                <c:pt idx="7509">
                  <c:v>1217</c:v>
                </c:pt>
                <c:pt idx="7510">
                  <c:v>1217</c:v>
                </c:pt>
                <c:pt idx="7511">
                  <c:v>1217</c:v>
                </c:pt>
                <c:pt idx="7512">
                  <c:v>1217</c:v>
                </c:pt>
                <c:pt idx="7513">
                  <c:v>1217</c:v>
                </c:pt>
                <c:pt idx="7514">
                  <c:v>1217</c:v>
                </c:pt>
                <c:pt idx="7515">
                  <c:v>1218</c:v>
                </c:pt>
                <c:pt idx="7516">
                  <c:v>1218</c:v>
                </c:pt>
                <c:pt idx="7517">
                  <c:v>1219</c:v>
                </c:pt>
                <c:pt idx="7518">
                  <c:v>1220</c:v>
                </c:pt>
                <c:pt idx="7519">
                  <c:v>1220</c:v>
                </c:pt>
                <c:pt idx="7520">
                  <c:v>1220</c:v>
                </c:pt>
                <c:pt idx="7521">
                  <c:v>1221</c:v>
                </c:pt>
                <c:pt idx="7522">
                  <c:v>1221</c:v>
                </c:pt>
                <c:pt idx="7523">
                  <c:v>1221</c:v>
                </c:pt>
                <c:pt idx="7524">
                  <c:v>1221</c:v>
                </c:pt>
                <c:pt idx="7525">
                  <c:v>1221</c:v>
                </c:pt>
                <c:pt idx="7526">
                  <c:v>1221</c:v>
                </c:pt>
                <c:pt idx="7527">
                  <c:v>1221</c:v>
                </c:pt>
                <c:pt idx="7528">
                  <c:v>1221</c:v>
                </c:pt>
                <c:pt idx="7529">
                  <c:v>1221</c:v>
                </c:pt>
                <c:pt idx="7530">
                  <c:v>1222</c:v>
                </c:pt>
                <c:pt idx="7531">
                  <c:v>1222</c:v>
                </c:pt>
                <c:pt idx="7532">
                  <c:v>1223</c:v>
                </c:pt>
                <c:pt idx="7533">
                  <c:v>1223</c:v>
                </c:pt>
                <c:pt idx="7534">
                  <c:v>1223</c:v>
                </c:pt>
                <c:pt idx="7535">
                  <c:v>1223</c:v>
                </c:pt>
                <c:pt idx="7536">
                  <c:v>1223</c:v>
                </c:pt>
                <c:pt idx="7537">
                  <c:v>1223</c:v>
                </c:pt>
                <c:pt idx="7538">
                  <c:v>1223</c:v>
                </c:pt>
                <c:pt idx="7539">
                  <c:v>1223</c:v>
                </c:pt>
                <c:pt idx="7540">
                  <c:v>1223</c:v>
                </c:pt>
                <c:pt idx="7541">
                  <c:v>1223</c:v>
                </c:pt>
                <c:pt idx="7542">
                  <c:v>1223</c:v>
                </c:pt>
                <c:pt idx="7543">
                  <c:v>1223</c:v>
                </c:pt>
                <c:pt idx="7544">
                  <c:v>1223</c:v>
                </c:pt>
                <c:pt idx="7545">
                  <c:v>1224</c:v>
                </c:pt>
                <c:pt idx="7546">
                  <c:v>1225</c:v>
                </c:pt>
                <c:pt idx="7547">
                  <c:v>1225</c:v>
                </c:pt>
                <c:pt idx="7548">
                  <c:v>1225</c:v>
                </c:pt>
                <c:pt idx="7549">
                  <c:v>1226</c:v>
                </c:pt>
                <c:pt idx="7550">
                  <c:v>1226</c:v>
                </c:pt>
                <c:pt idx="7551">
                  <c:v>1226</c:v>
                </c:pt>
                <c:pt idx="7552">
                  <c:v>1226</c:v>
                </c:pt>
                <c:pt idx="7553">
                  <c:v>1226</c:v>
                </c:pt>
                <c:pt idx="7554">
                  <c:v>1226</c:v>
                </c:pt>
                <c:pt idx="7555">
                  <c:v>1226</c:v>
                </c:pt>
                <c:pt idx="7556">
                  <c:v>1226</c:v>
                </c:pt>
                <c:pt idx="7557">
                  <c:v>1226</c:v>
                </c:pt>
                <c:pt idx="7558">
                  <c:v>1227</c:v>
                </c:pt>
                <c:pt idx="7559">
                  <c:v>1227</c:v>
                </c:pt>
                <c:pt idx="7560">
                  <c:v>1227</c:v>
                </c:pt>
                <c:pt idx="7561">
                  <c:v>1227</c:v>
                </c:pt>
                <c:pt idx="7562">
                  <c:v>1227</c:v>
                </c:pt>
                <c:pt idx="7563">
                  <c:v>1227</c:v>
                </c:pt>
                <c:pt idx="7564">
                  <c:v>1227</c:v>
                </c:pt>
                <c:pt idx="7565">
                  <c:v>1227</c:v>
                </c:pt>
                <c:pt idx="7566">
                  <c:v>1227</c:v>
                </c:pt>
                <c:pt idx="7567">
                  <c:v>1227</c:v>
                </c:pt>
                <c:pt idx="7568">
                  <c:v>1227</c:v>
                </c:pt>
                <c:pt idx="7569">
                  <c:v>1227</c:v>
                </c:pt>
                <c:pt idx="7570">
                  <c:v>1227</c:v>
                </c:pt>
                <c:pt idx="7571">
                  <c:v>1227</c:v>
                </c:pt>
                <c:pt idx="7572">
                  <c:v>1227</c:v>
                </c:pt>
                <c:pt idx="7573">
                  <c:v>1227</c:v>
                </c:pt>
                <c:pt idx="7574">
                  <c:v>1227</c:v>
                </c:pt>
                <c:pt idx="7575">
                  <c:v>1227</c:v>
                </c:pt>
                <c:pt idx="7576">
                  <c:v>1228</c:v>
                </c:pt>
                <c:pt idx="7577">
                  <c:v>1229</c:v>
                </c:pt>
                <c:pt idx="7578">
                  <c:v>1229</c:v>
                </c:pt>
                <c:pt idx="7579">
                  <c:v>1229</c:v>
                </c:pt>
                <c:pt idx="7580">
                  <c:v>1229</c:v>
                </c:pt>
                <c:pt idx="7581">
                  <c:v>1229</c:v>
                </c:pt>
                <c:pt idx="7582">
                  <c:v>1229</c:v>
                </c:pt>
                <c:pt idx="7583">
                  <c:v>1229</c:v>
                </c:pt>
                <c:pt idx="7584">
                  <c:v>1229</c:v>
                </c:pt>
                <c:pt idx="7585">
                  <c:v>1229</c:v>
                </c:pt>
                <c:pt idx="7586">
                  <c:v>1229</c:v>
                </c:pt>
                <c:pt idx="7587">
                  <c:v>1229</c:v>
                </c:pt>
                <c:pt idx="7588">
                  <c:v>1229</c:v>
                </c:pt>
                <c:pt idx="7589">
                  <c:v>1229</c:v>
                </c:pt>
                <c:pt idx="7590">
                  <c:v>1229</c:v>
                </c:pt>
                <c:pt idx="7591">
                  <c:v>1229</c:v>
                </c:pt>
                <c:pt idx="7592">
                  <c:v>1229</c:v>
                </c:pt>
                <c:pt idx="7593">
                  <c:v>1229</c:v>
                </c:pt>
                <c:pt idx="7594">
                  <c:v>1229</c:v>
                </c:pt>
                <c:pt idx="7595">
                  <c:v>1229</c:v>
                </c:pt>
                <c:pt idx="7596">
                  <c:v>1229</c:v>
                </c:pt>
                <c:pt idx="7597">
                  <c:v>1229</c:v>
                </c:pt>
                <c:pt idx="7598">
                  <c:v>1229</c:v>
                </c:pt>
                <c:pt idx="7599">
                  <c:v>1229</c:v>
                </c:pt>
                <c:pt idx="7600">
                  <c:v>1229</c:v>
                </c:pt>
                <c:pt idx="7601">
                  <c:v>1229</c:v>
                </c:pt>
                <c:pt idx="7602">
                  <c:v>1229</c:v>
                </c:pt>
                <c:pt idx="7603">
                  <c:v>1229</c:v>
                </c:pt>
                <c:pt idx="7604">
                  <c:v>1229</c:v>
                </c:pt>
                <c:pt idx="7605">
                  <c:v>1229</c:v>
                </c:pt>
                <c:pt idx="7606">
                  <c:v>1229</c:v>
                </c:pt>
                <c:pt idx="7607">
                  <c:v>1229</c:v>
                </c:pt>
                <c:pt idx="7608">
                  <c:v>1229</c:v>
                </c:pt>
                <c:pt idx="7609">
                  <c:v>1229</c:v>
                </c:pt>
                <c:pt idx="7610">
                  <c:v>1229</c:v>
                </c:pt>
                <c:pt idx="7611">
                  <c:v>1229</c:v>
                </c:pt>
                <c:pt idx="7612">
                  <c:v>1229</c:v>
                </c:pt>
                <c:pt idx="7613">
                  <c:v>1229</c:v>
                </c:pt>
                <c:pt idx="7614">
                  <c:v>1229</c:v>
                </c:pt>
                <c:pt idx="7615">
                  <c:v>1229</c:v>
                </c:pt>
                <c:pt idx="7616">
                  <c:v>1229</c:v>
                </c:pt>
                <c:pt idx="7617">
                  <c:v>1229</c:v>
                </c:pt>
                <c:pt idx="7618">
                  <c:v>1229</c:v>
                </c:pt>
                <c:pt idx="7619">
                  <c:v>1229</c:v>
                </c:pt>
                <c:pt idx="7620">
                  <c:v>1229</c:v>
                </c:pt>
                <c:pt idx="7621">
                  <c:v>1229</c:v>
                </c:pt>
                <c:pt idx="7622">
                  <c:v>1229</c:v>
                </c:pt>
                <c:pt idx="7623">
                  <c:v>1229</c:v>
                </c:pt>
                <c:pt idx="7624">
                  <c:v>1229</c:v>
                </c:pt>
                <c:pt idx="7625">
                  <c:v>1229</c:v>
                </c:pt>
                <c:pt idx="7626">
                  <c:v>1229</c:v>
                </c:pt>
                <c:pt idx="7627">
                  <c:v>1229</c:v>
                </c:pt>
                <c:pt idx="7628">
                  <c:v>1229</c:v>
                </c:pt>
                <c:pt idx="7629">
                  <c:v>1229</c:v>
                </c:pt>
                <c:pt idx="7630">
                  <c:v>1229</c:v>
                </c:pt>
                <c:pt idx="7631">
                  <c:v>1229</c:v>
                </c:pt>
                <c:pt idx="7632">
                  <c:v>1229</c:v>
                </c:pt>
                <c:pt idx="7633">
                  <c:v>1229</c:v>
                </c:pt>
                <c:pt idx="7634">
                  <c:v>1229</c:v>
                </c:pt>
                <c:pt idx="7635">
                  <c:v>1229</c:v>
                </c:pt>
                <c:pt idx="7636">
                  <c:v>1229</c:v>
                </c:pt>
                <c:pt idx="7637">
                  <c:v>1229</c:v>
                </c:pt>
                <c:pt idx="7638">
                  <c:v>1229</c:v>
                </c:pt>
                <c:pt idx="7639">
                  <c:v>1229</c:v>
                </c:pt>
                <c:pt idx="7640">
                  <c:v>1229</c:v>
                </c:pt>
                <c:pt idx="7641">
                  <c:v>1229</c:v>
                </c:pt>
                <c:pt idx="7642">
                  <c:v>1229</c:v>
                </c:pt>
                <c:pt idx="7643">
                  <c:v>1229</c:v>
                </c:pt>
                <c:pt idx="7644">
                  <c:v>1230</c:v>
                </c:pt>
                <c:pt idx="7645">
                  <c:v>1231</c:v>
                </c:pt>
                <c:pt idx="7646">
                  <c:v>1232</c:v>
                </c:pt>
                <c:pt idx="7647">
                  <c:v>1232</c:v>
                </c:pt>
                <c:pt idx="7648">
                  <c:v>1232</c:v>
                </c:pt>
                <c:pt idx="7649">
                  <c:v>1233</c:v>
                </c:pt>
                <c:pt idx="7650">
                  <c:v>1234</c:v>
                </c:pt>
                <c:pt idx="7651">
                  <c:v>1234</c:v>
                </c:pt>
                <c:pt idx="7652">
                  <c:v>1234</c:v>
                </c:pt>
                <c:pt idx="7653">
                  <c:v>1234</c:v>
                </c:pt>
                <c:pt idx="7654">
                  <c:v>1234</c:v>
                </c:pt>
                <c:pt idx="7655">
                  <c:v>1234</c:v>
                </c:pt>
                <c:pt idx="7656">
                  <c:v>1234</c:v>
                </c:pt>
                <c:pt idx="7657">
                  <c:v>1235</c:v>
                </c:pt>
                <c:pt idx="7658">
                  <c:v>1235</c:v>
                </c:pt>
                <c:pt idx="7659">
                  <c:v>1235</c:v>
                </c:pt>
                <c:pt idx="7660">
                  <c:v>1235</c:v>
                </c:pt>
                <c:pt idx="7661">
                  <c:v>1236</c:v>
                </c:pt>
                <c:pt idx="7662">
                  <c:v>1236</c:v>
                </c:pt>
                <c:pt idx="7663">
                  <c:v>1237</c:v>
                </c:pt>
                <c:pt idx="7664">
                  <c:v>1238</c:v>
                </c:pt>
                <c:pt idx="7665">
                  <c:v>1239</c:v>
                </c:pt>
                <c:pt idx="7666">
                  <c:v>1240</c:v>
                </c:pt>
                <c:pt idx="7667">
                  <c:v>1241</c:v>
                </c:pt>
                <c:pt idx="7668">
                  <c:v>1242</c:v>
                </c:pt>
                <c:pt idx="7669">
                  <c:v>1243</c:v>
                </c:pt>
                <c:pt idx="7670">
                  <c:v>1244</c:v>
                </c:pt>
                <c:pt idx="7671">
                  <c:v>1245</c:v>
                </c:pt>
                <c:pt idx="7672">
                  <c:v>1246</c:v>
                </c:pt>
                <c:pt idx="7673">
                  <c:v>1247</c:v>
                </c:pt>
                <c:pt idx="7674">
                  <c:v>1248</c:v>
                </c:pt>
                <c:pt idx="7675">
                  <c:v>1249</c:v>
                </c:pt>
                <c:pt idx="7676">
                  <c:v>1249</c:v>
                </c:pt>
                <c:pt idx="7677">
                  <c:v>1249</c:v>
                </c:pt>
                <c:pt idx="7678">
                  <c:v>1249</c:v>
                </c:pt>
                <c:pt idx="7679">
                  <c:v>1249</c:v>
                </c:pt>
                <c:pt idx="7680">
                  <c:v>1250</c:v>
                </c:pt>
                <c:pt idx="7681">
                  <c:v>1251</c:v>
                </c:pt>
                <c:pt idx="7682">
                  <c:v>1252</c:v>
                </c:pt>
                <c:pt idx="7683">
                  <c:v>1253</c:v>
                </c:pt>
                <c:pt idx="7684">
                  <c:v>1254</c:v>
                </c:pt>
                <c:pt idx="7685">
                  <c:v>1254</c:v>
                </c:pt>
                <c:pt idx="7686">
                  <c:v>1254</c:v>
                </c:pt>
                <c:pt idx="7687">
                  <c:v>1254</c:v>
                </c:pt>
                <c:pt idx="7688">
                  <c:v>1254</c:v>
                </c:pt>
                <c:pt idx="7689">
                  <c:v>1254</c:v>
                </c:pt>
                <c:pt idx="7690">
                  <c:v>1254</c:v>
                </c:pt>
                <c:pt idx="7691">
                  <c:v>1254</c:v>
                </c:pt>
                <c:pt idx="7692">
                  <c:v>1254</c:v>
                </c:pt>
                <c:pt idx="7693">
                  <c:v>1254</c:v>
                </c:pt>
                <c:pt idx="7694">
                  <c:v>1254</c:v>
                </c:pt>
                <c:pt idx="7695">
                  <c:v>1254</c:v>
                </c:pt>
                <c:pt idx="7696">
                  <c:v>1254</c:v>
                </c:pt>
                <c:pt idx="7697">
                  <c:v>1254</c:v>
                </c:pt>
                <c:pt idx="7698">
                  <c:v>1254</c:v>
                </c:pt>
                <c:pt idx="7699">
                  <c:v>1254</c:v>
                </c:pt>
                <c:pt idx="7700">
                  <c:v>1254</c:v>
                </c:pt>
                <c:pt idx="7701">
                  <c:v>1254</c:v>
                </c:pt>
                <c:pt idx="7702">
                  <c:v>1254</c:v>
                </c:pt>
                <c:pt idx="7703">
                  <c:v>1254</c:v>
                </c:pt>
                <c:pt idx="7704">
                  <c:v>1254</c:v>
                </c:pt>
                <c:pt idx="7705">
                  <c:v>1254</c:v>
                </c:pt>
                <c:pt idx="7706">
                  <c:v>1254</c:v>
                </c:pt>
                <c:pt idx="7707">
                  <c:v>1254</c:v>
                </c:pt>
                <c:pt idx="7708">
                  <c:v>1254</c:v>
                </c:pt>
                <c:pt idx="7709">
                  <c:v>1255</c:v>
                </c:pt>
                <c:pt idx="7710">
                  <c:v>1256</c:v>
                </c:pt>
                <c:pt idx="7711">
                  <c:v>1257</c:v>
                </c:pt>
                <c:pt idx="7712">
                  <c:v>1257</c:v>
                </c:pt>
                <c:pt idx="7713">
                  <c:v>1258</c:v>
                </c:pt>
                <c:pt idx="7714">
                  <c:v>1258</c:v>
                </c:pt>
                <c:pt idx="7715">
                  <c:v>1258</c:v>
                </c:pt>
                <c:pt idx="7716">
                  <c:v>1258</c:v>
                </c:pt>
                <c:pt idx="7717">
                  <c:v>1258</c:v>
                </c:pt>
                <c:pt idx="7718">
                  <c:v>1259</c:v>
                </c:pt>
                <c:pt idx="7719">
                  <c:v>1259</c:v>
                </c:pt>
                <c:pt idx="7720">
                  <c:v>1260</c:v>
                </c:pt>
                <c:pt idx="7721">
                  <c:v>1260</c:v>
                </c:pt>
                <c:pt idx="7722">
                  <c:v>1260</c:v>
                </c:pt>
                <c:pt idx="7723">
                  <c:v>1260</c:v>
                </c:pt>
                <c:pt idx="7724">
                  <c:v>1260</c:v>
                </c:pt>
                <c:pt idx="7725">
                  <c:v>1260</c:v>
                </c:pt>
                <c:pt idx="7726">
                  <c:v>1260</c:v>
                </c:pt>
                <c:pt idx="7727">
                  <c:v>1261</c:v>
                </c:pt>
                <c:pt idx="7728">
                  <c:v>1261</c:v>
                </c:pt>
                <c:pt idx="7729">
                  <c:v>1261</c:v>
                </c:pt>
                <c:pt idx="7730">
                  <c:v>1262</c:v>
                </c:pt>
                <c:pt idx="7731">
                  <c:v>1262</c:v>
                </c:pt>
                <c:pt idx="7732">
                  <c:v>1263</c:v>
                </c:pt>
                <c:pt idx="7733">
                  <c:v>1263</c:v>
                </c:pt>
                <c:pt idx="7734">
                  <c:v>1264</c:v>
                </c:pt>
                <c:pt idx="7735">
                  <c:v>1265</c:v>
                </c:pt>
                <c:pt idx="7736">
                  <c:v>1265</c:v>
                </c:pt>
                <c:pt idx="7737">
                  <c:v>1265</c:v>
                </c:pt>
                <c:pt idx="7738">
                  <c:v>1265</c:v>
                </c:pt>
                <c:pt idx="7739">
                  <c:v>1266</c:v>
                </c:pt>
                <c:pt idx="7740">
                  <c:v>1266</c:v>
                </c:pt>
                <c:pt idx="7741">
                  <c:v>1267</c:v>
                </c:pt>
                <c:pt idx="7742">
                  <c:v>1267</c:v>
                </c:pt>
                <c:pt idx="7743">
                  <c:v>1267</c:v>
                </c:pt>
                <c:pt idx="7744">
                  <c:v>1267</c:v>
                </c:pt>
                <c:pt idx="7745">
                  <c:v>1267</c:v>
                </c:pt>
                <c:pt idx="7746">
                  <c:v>1267</c:v>
                </c:pt>
                <c:pt idx="7747">
                  <c:v>1267</c:v>
                </c:pt>
                <c:pt idx="7748">
                  <c:v>1268</c:v>
                </c:pt>
                <c:pt idx="7749">
                  <c:v>1268</c:v>
                </c:pt>
                <c:pt idx="7750">
                  <c:v>1268</c:v>
                </c:pt>
                <c:pt idx="7751">
                  <c:v>1268</c:v>
                </c:pt>
                <c:pt idx="7752">
                  <c:v>1268</c:v>
                </c:pt>
                <c:pt idx="7753">
                  <c:v>1268</c:v>
                </c:pt>
                <c:pt idx="7754">
                  <c:v>1268</c:v>
                </c:pt>
                <c:pt idx="7755">
                  <c:v>1269</c:v>
                </c:pt>
                <c:pt idx="7756">
                  <c:v>1270</c:v>
                </c:pt>
                <c:pt idx="7757">
                  <c:v>1271</c:v>
                </c:pt>
                <c:pt idx="7758">
                  <c:v>1271</c:v>
                </c:pt>
                <c:pt idx="7759">
                  <c:v>1271</c:v>
                </c:pt>
                <c:pt idx="7760">
                  <c:v>1271</c:v>
                </c:pt>
                <c:pt idx="7761">
                  <c:v>1271</c:v>
                </c:pt>
                <c:pt idx="7762">
                  <c:v>1271</c:v>
                </c:pt>
                <c:pt idx="7763">
                  <c:v>1271</c:v>
                </c:pt>
                <c:pt idx="7764">
                  <c:v>1271</c:v>
                </c:pt>
                <c:pt idx="7765">
                  <c:v>1271</c:v>
                </c:pt>
                <c:pt idx="7766">
                  <c:v>1271</c:v>
                </c:pt>
                <c:pt idx="7767">
                  <c:v>1271</c:v>
                </c:pt>
                <c:pt idx="7768">
                  <c:v>1271</c:v>
                </c:pt>
                <c:pt idx="7769">
                  <c:v>1272</c:v>
                </c:pt>
                <c:pt idx="7770">
                  <c:v>1272</c:v>
                </c:pt>
                <c:pt idx="7771">
                  <c:v>1272</c:v>
                </c:pt>
                <c:pt idx="7772">
                  <c:v>1272</c:v>
                </c:pt>
                <c:pt idx="7773">
                  <c:v>1272</c:v>
                </c:pt>
                <c:pt idx="7774">
                  <c:v>1272</c:v>
                </c:pt>
                <c:pt idx="7775">
                  <c:v>1272</c:v>
                </c:pt>
                <c:pt idx="7776">
                  <c:v>1272</c:v>
                </c:pt>
                <c:pt idx="7777">
                  <c:v>1272</c:v>
                </c:pt>
                <c:pt idx="7778">
                  <c:v>1272</c:v>
                </c:pt>
                <c:pt idx="7779">
                  <c:v>1272</c:v>
                </c:pt>
                <c:pt idx="7780">
                  <c:v>1272</c:v>
                </c:pt>
                <c:pt idx="7781">
                  <c:v>1272</c:v>
                </c:pt>
                <c:pt idx="7782">
                  <c:v>1272</c:v>
                </c:pt>
                <c:pt idx="7783">
                  <c:v>1272</c:v>
                </c:pt>
                <c:pt idx="7784">
                  <c:v>1272</c:v>
                </c:pt>
                <c:pt idx="7785">
                  <c:v>1272</c:v>
                </c:pt>
                <c:pt idx="7786">
                  <c:v>1272</c:v>
                </c:pt>
                <c:pt idx="7787">
                  <c:v>1272</c:v>
                </c:pt>
                <c:pt idx="7788">
                  <c:v>1272</c:v>
                </c:pt>
                <c:pt idx="7789">
                  <c:v>1272</c:v>
                </c:pt>
                <c:pt idx="7790">
                  <c:v>1272</c:v>
                </c:pt>
                <c:pt idx="7791">
                  <c:v>1272</c:v>
                </c:pt>
                <c:pt idx="7792">
                  <c:v>1272</c:v>
                </c:pt>
                <c:pt idx="7793">
                  <c:v>1272</c:v>
                </c:pt>
                <c:pt idx="7794">
                  <c:v>1272</c:v>
                </c:pt>
                <c:pt idx="7795">
                  <c:v>1272</c:v>
                </c:pt>
                <c:pt idx="7796">
                  <c:v>1272</c:v>
                </c:pt>
                <c:pt idx="7797">
                  <c:v>1272</c:v>
                </c:pt>
                <c:pt idx="7798">
                  <c:v>1272</c:v>
                </c:pt>
                <c:pt idx="7799">
                  <c:v>1272</c:v>
                </c:pt>
                <c:pt idx="7800">
                  <c:v>1272</c:v>
                </c:pt>
                <c:pt idx="7801">
                  <c:v>1273</c:v>
                </c:pt>
                <c:pt idx="7802">
                  <c:v>1274</c:v>
                </c:pt>
                <c:pt idx="7803">
                  <c:v>1274</c:v>
                </c:pt>
                <c:pt idx="7804">
                  <c:v>1274</c:v>
                </c:pt>
                <c:pt idx="7805">
                  <c:v>1274</c:v>
                </c:pt>
                <c:pt idx="7806">
                  <c:v>1274</c:v>
                </c:pt>
                <c:pt idx="7807">
                  <c:v>1274</c:v>
                </c:pt>
                <c:pt idx="7808">
                  <c:v>1274</c:v>
                </c:pt>
                <c:pt idx="7809">
                  <c:v>1274</c:v>
                </c:pt>
                <c:pt idx="7810">
                  <c:v>1274</c:v>
                </c:pt>
                <c:pt idx="7811">
                  <c:v>1274</c:v>
                </c:pt>
                <c:pt idx="7812">
                  <c:v>1274</c:v>
                </c:pt>
                <c:pt idx="7813">
                  <c:v>1274</c:v>
                </c:pt>
                <c:pt idx="7814">
                  <c:v>1274</c:v>
                </c:pt>
                <c:pt idx="7815">
                  <c:v>1274</c:v>
                </c:pt>
                <c:pt idx="7816">
                  <c:v>1274</c:v>
                </c:pt>
                <c:pt idx="7817">
                  <c:v>1274</c:v>
                </c:pt>
                <c:pt idx="7818">
                  <c:v>1274</c:v>
                </c:pt>
                <c:pt idx="7819">
                  <c:v>1274</c:v>
                </c:pt>
                <c:pt idx="7820">
                  <c:v>1274</c:v>
                </c:pt>
                <c:pt idx="7821">
                  <c:v>1274</c:v>
                </c:pt>
                <c:pt idx="7822">
                  <c:v>1274</c:v>
                </c:pt>
                <c:pt idx="7823">
                  <c:v>1274</c:v>
                </c:pt>
                <c:pt idx="7824">
                  <c:v>1275</c:v>
                </c:pt>
                <c:pt idx="7825">
                  <c:v>1276</c:v>
                </c:pt>
                <c:pt idx="7826">
                  <c:v>1276</c:v>
                </c:pt>
                <c:pt idx="7827">
                  <c:v>1276</c:v>
                </c:pt>
                <c:pt idx="7828">
                  <c:v>1276</c:v>
                </c:pt>
                <c:pt idx="7829">
                  <c:v>1276</c:v>
                </c:pt>
                <c:pt idx="7830">
                  <c:v>1276</c:v>
                </c:pt>
                <c:pt idx="7831">
                  <c:v>1276</c:v>
                </c:pt>
                <c:pt idx="7832">
                  <c:v>1276</c:v>
                </c:pt>
                <c:pt idx="7833">
                  <c:v>1276</c:v>
                </c:pt>
                <c:pt idx="7834">
                  <c:v>1276</c:v>
                </c:pt>
                <c:pt idx="7835">
                  <c:v>1277</c:v>
                </c:pt>
                <c:pt idx="7836">
                  <c:v>1277</c:v>
                </c:pt>
                <c:pt idx="7837">
                  <c:v>1277</c:v>
                </c:pt>
                <c:pt idx="7838">
                  <c:v>1277</c:v>
                </c:pt>
                <c:pt idx="7839">
                  <c:v>1277</c:v>
                </c:pt>
                <c:pt idx="7840">
                  <c:v>1277</c:v>
                </c:pt>
                <c:pt idx="7841">
                  <c:v>1277</c:v>
                </c:pt>
                <c:pt idx="7842">
                  <c:v>1277</c:v>
                </c:pt>
                <c:pt idx="7843">
                  <c:v>1277</c:v>
                </c:pt>
                <c:pt idx="7844">
                  <c:v>1277</c:v>
                </c:pt>
                <c:pt idx="7845">
                  <c:v>1277</c:v>
                </c:pt>
                <c:pt idx="7846">
                  <c:v>1277</c:v>
                </c:pt>
                <c:pt idx="7847">
                  <c:v>1277</c:v>
                </c:pt>
                <c:pt idx="7848">
                  <c:v>1277</c:v>
                </c:pt>
                <c:pt idx="7849">
                  <c:v>1277</c:v>
                </c:pt>
                <c:pt idx="7850">
                  <c:v>1277</c:v>
                </c:pt>
                <c:pt idx="7851">
                  <c:v>1277</c:v>
                </c:pt>
                <c:pt idx="7852">
                  <c:v>1277</c:v>
                </c:pt>
                <c:pt idx="7853">
                  <c:v>1277</c:v>
                </c:pt>
                <c:pt idx="7854">
                  <c:v>1277</c:v>
                </c:pt>
                <c:pt idx="7855">
                  <c:v>1277</c:v>
                </c:pt>
                <c:pt idx="7856">
                  <c:v>1277</c:v>
                </c:pt>
                <c:pt idx="7857">
                  <c:v>1277</c:v>
                </c:pt>
                <c:pt idx="7858">
                  <c:v>1277</c:v>
                </c:pt>
                <c:pt idx="7859">
                  <c:v>1277</c:v>
                </c:pt>
                <c:pt idx="7860">
                  <c:v>1277</c:v>
                </c:pt>
                <c:pt idx="7861">
                  <c:v>1277</c:v>
                </c:pt>
                <c:pt idx="7862">
                  <c:v>1277</c:v>
                </c:pt>
                <c:pt idx="7863">
                  <c:v>1277</c:v>
                </c:pt>
                <c:pt idx="7864">
                  <c:v>1277</c:v>
                </c:pt>
                <c:pt idx="7865">
                  <c:v>1277</c:v>
                </c:pt>
                <c:pt idx="7866">
                  <c:v>1277</c:v>
                </c:pt>
                <c:pt idx="7867">
                  <c:v>1277</c:v>
                </c:pt>
                <c:pt idx="7868">
                  <c:v>1277</c:v>
                </c:pt>
                <c:pt idx="7869">
                  <c:v>1277</c:v>
                </c:pt>
                <c:pt idx="7870">
                  <c:v>1277</c:v>
                </c:pt>
                <c:pt idx="7871">
                  <c:v>1277</c:v>
                </c:pt>
                <c:pt idx="7872">
                  <c:v>1277</c:v>
                </c:pt>
                <c:pt idx="7873">
                  <c:v>1278</c:v>
                </c:pt>
                <c:pt idx="7874">
                  <c:v>1278</c:v>
                </c:pt>
                <c:pt idx="7875">
                  <c:v>1279</c:v>
                </c:pt>
                <c:pt idx="7876">
                  <c:v>1279</c:v>
                </c:pt>
                <c:pt idx="7877">
                  <c:v>1279</c:v>
                </c:pt>
                <c:pt idx="7878">
                  <c:v>1279</c:v>
                </c:pt>
                <c:pt idx="7879">
                  <c:v>1279</c:v>
                </c:pt>
                <c:pt idx="7880">
                  <c:v>1279</c:v>
                </c:pt>
                <c:pt idx="7881">
                  <c:v>1279</c:v>
                </c:pt>
                <c:pt idx="7882">
                  <c:v>1279</c:v>
                </c:pt>
                <c:pt idx="7883">
                  <c:v>1279</c:v>
                </c:pt>
                <c:pt idx="7884">
                  <c:v>1279</c:v>
                </c:pt>
                <c:pt idx="7885">
                  <c:v>1280</c:v>
                </c:pt>
                <c:pt idx="7886">
                  <c:v>1281</c:v>
                </c:pt>
                <c:pt idx="7887">
                  <c:v>1281</c:v>
                </c:pt>
                <c:pt idx="7888">
                  <c:v>1281</c:v>
                </c:pt>
                <c:pt idx="7889">
                  <c:v>1281</c:v>
                </c:pt>
                <c:pt idx="7890">
                  <c:v>1281</c:v>
                </c:pt>
                <c:pt idx="7891">
                  <c:v>1281</c:v>
                </c:pt>
                <c:pt idx="7892">
                  <c:v>1282</c:v>
                </c:pt>
                <c:pt idx="7893">
                  <c:v>1282</c:v>
                </c:pt>
                <c:pt idx="7894">
                  <c:v>1283</c:v>
                </c:pt>
                <c:pt idx="7895">
                  <c:v>1284</c:v>
                </c:pt>
                <c:pt idx="7896">
                  <c:v>1284</c:v>
                </c:pt>
                <c:pt idx="7897">
                  <c:v>1284</c:v>
                </c:pt>
                <c:pt idx="7898">
                  <c:v>1284</c:v>
                </c:pt>
                <c:pt idx="7899">
                  <c:v>1284</c:v>
                </c:pt>
                <c:pt idx="7900">
                  <c:v>1285</c:v>
                </c:pt>
                <c:pt idx="7901">
                  <c:v>1286</c:v>
                </c:pt>
                <c:pt idx="7902">
                  <c:v>1286</c:v>
                </c:pt>
                <c:pt idx="7903">
                  <c:v>1287</c:v>
                </c:pt>
                <c:pt idx="7904">
                  <c:v>1287</c:v>
                </c:pt>
                <c:pt idx="7905">
                  <c:v>1287</c:v>
                </c:pt>
                <c:pt idx="7906">
                  <c:v>1287</c:v>
                </c:pt>
                <c:pt idx="7907">
                  <c:v>1288</c:v>
                </c:pt>
                <c:pt idx="7908">
                  <c:v>1288</c:v>
                </c:pt>
                <c:pt idx="7909">
                  <c:v>1289</c:v>
                </c:pt>
                <c:pt idx="7910">
                  <c:v>1289</c:v>
                </c:pt>
                <c:pt idx="7911">
                  <c:v>1289</c:v>
                </c:pt>
                <c:pt idx="7912">
                  <c:v>1289</c:v>
                </c:pt>
                <c:pt idx="7913">
                  <c:v>1289</c:v>
                </c:pt>
                <c:pt idx="7914">
                  <c:v>1289</c:v>
                </c:pt>
                <c:pt idx="7915">
                  <c:v>1289</c:v>
                </c:pt>
                <c:pt idx="7916">
                  <c:v>1289</c:v>
                </c:pt>
                <c:pt idx="7917">
                  <c:v>1289</c:v>
                </c:pt>
                <c:pt idx="7918">
                  <c:v>1290</c:v>
                </c:pt>
                <c:pt idx="7919">
                  <c:v>1290</c:v>
                </c:pt>
                <c:pt idx="7920">
                  <c:v>1290</c:v>
                </c:pt>
                <c:pt idx="7921">
                  <c:v>1291</c:v>
                </c:pt>
                <c:pt idx="7922">
                  <c:v>1292</c:v>
                </c:pt>
                <c:pt idx="7923">
                  <c:v>1292</c:v>
                </c:pt>
                <c:pt idx="7924">
                  <c:v>1293</c:v>
                </c:pt>
                <c:pt idx="7925">
                  <c:v>1294</c:v>
                </c:pt>
                <c:pt idx="7926">
                  <c:v>1294</c:v>
                </c:pt>
                <c:pt idx="7927">
                  <c:v>1294</c:v>
                </c:pt>
                <c:pt idx="7928">
                  <c:v>1294</c:v>
                </c:pt>
                <c:pt idx="7929">
                  <c:v>1294</c:v>
                </c:pt>
                <c:pt idx="7930">
                  <c:v>1294</c:v>
                </c:pt>
                <c:pt idx="7931">
                  <c:v>1294</c:v>
                </c:pt>
                <c:pt idx="7932">
                  <c:v>1294</c:v>
                </c:pt>
                <c:pt idx="7933">
                  <c:v>1294</c:v>
                </c:pt>
                <c:pt idx="7934">
                  <c:v>1294</c:v>
                </c:pt>
                <c:pt idx="7935">
                  <c:v>1294</c:v>
                </c:pt>
                <c:pt idx="7936">
                  <c:v>1294</c:v>
                </c:pt>
                <c:pt idx="7937">
                  <c:v>1294</c:v>
                </c:pt>
                <c:pt idx="7938">
                  <c:v>1294</c:v>
                </c:pt>
                <c:pt idx="7939">
                  <c:v>1294</c:v>
                </c:pt>
                <c:pt idx="7940">
                  <c:v>1294</c:v>
                </c:pt>
                <c:pt idx="7941">
                  <c:v>1294</c:v>
                </c:pt>
                <c:pt idx="7942">
                  <c:v>1294</c:v>
                </c:pt>
                <c:pt idx="7943">
                  <c:v>1294</c:v>
                </c:pt>
                <c:pt idx="7944">
                  <c:v>1294</c:v>
                </c:pt>
                <c:pt idx="7945">
                  <c:v>1294</c:v>
                </c:pt>
                <c:pt idx="7946">
                  <c:v>1294</c:v>
                </c:pt>
                <c:pt idx="7947">
                  <c:v>1294</c:v>
                </c:pt>
                <c:pt idx="7948">
                  <c:v>1294</c:v>
                </c:pt>
                <c:pt idx="7949">
                  <c:v>1294</c:v>
                </c:pt>
                <c:pt idx="7950">
                  <c:v>1294</c:v>
                </c:pt>
                <c:pt idx="7951">
                  <c:v>1294</c:v>
                </c:pt>
                <c:pt idx="7952">
                  <c:v>1294</c:v>
                </c:pt>
                <c:pt idx="7953">
                  <c:v>1294</c:v>
                </c:pt>
                <c:pt idx="7954">
                  <c:v>1295</c:v>
                </c:pt>
                <c:pt idx="7955">
                  <c:v>1295</c:v>
                </c:pt>
                <c:pt idx="7956">
                  <c:v>1295</c:v>
                </c:pt>
                <c:pt idx="7957">
                  <c:v>1295</c:v>
                </c:pt>
                <c:pt idx="7958">
                  <c:v>1295</c:v>
                </c:pt>
                <c:pt idx="7959">
                  <c:v>1295</c:v>
                </c:pt>
                <c:pt idx="7960">
                  <c:v>1295</c:v>
                </c:pt>
                <c:pt idx="7961">
                  <c:v>1295</c:v>
                </c:pt>
                <c:pt idx="7962">
                  <c:v>1296</c:v>
                </c:pt>
                <c:pt idx="7963">
                  <c:v>1296</c:v>
                </c:pt>
                <c:pt idx="7964">
                  <c:v>1296</c:v>
                </c:pt>
                <c:pt idx="7965">
                  <c:v>1296</c:v>
                </c:pt>
                <c:pt idx="7966">
                  <c:v>1296</c:v>
                </c:pt>
                <c:pt idx="7967">
                  <c:v>1296</c:v>
                </c:pt>
                <c:pt idx="7968">
                  <c:v>1296</c:v>
                </c:pt>
                <c:pt idx="7969">
                  <c:v>1296</c:v>
                </c:pt>
                <c:pt idx="7970">
                  <c:v>1296</c:v>
                </c:pt>
                <c:pt idx="7971">
                  <c:v>1296</c:v>
                </c:pt>
                <c:pt idx="7972">
                  <c:v>1296</c:v>
                </c:pt>
                <c:pt idx="7973">
                  <c:v>1296</c:v>
                </c:pt>
                <c:pt idx="7974">
                  <c:v>1296</c:v>
                </c:pt>
                <c:pt idx="7975">
                  <c:v>1296</c:v>
                </c:pt>
                <c:pt idx="7976">
                  <c:v>1296</c:v>
                </c:pt>
                <c:pt idx="7977">
                  <c:v>1296</c:v>
                </c:pt>
                <c:pt idx="7978">
                  <c:v>1296</c:v>
                </c:pt>
                <c:pt idx="7979">
                  <c:v>1296</c:v>
                </c:pt>
                <c:pt idx="7980">
                  <c:v>1296</c:v>
                </c:pt>
                <c:pt idx="7981">
                  <c:v>1296</c:v>
                </c:pt>
                <c:pt idx="7982">
                  <c:v>1296</c:v>
                </c:pt>
                <c:pt idx="7983">
                  <c:v>1296</c:v>
                </c:pt>
                <c:pt idx="7984">
                  <c:v>1296</c:v>
                </c:pt>
                <c:pt idx="7985">
                  <c:v>1296</c:v>
                </c:pt>
                <c:pt idx="7986">
                  <c:v>1296</c:v>
                </c:pt>
                <c:pt idx="7987">
                  <c:v>1296</c:v>
                </c:pt>
                <c:pt idx="7988">
                  <c:v>1296</c:v>
                </c:pt>
                <c:pt idx="7989">
                  <c:v>1296</c:v>
                </c:pt>
                <c:pt idx="7990">
                  <c:v>1296</c:v>
                </c:pt>
                <c:pt idx="7991">
                  <c:v>1296</c:v>
                </c:pt>
                <c:pt idx="7992">
                  <c:v>1296</c:v>
                </c:pt>
                <c:pt idx="7993">
                  <c:v>1296</c:v>
                </c:pt>
                <c:pt idx="7994">
                  <c:v>1296</c:v>
                </c:pt>
                <c:pt idx="7995">
                  <c:v>1296</c:v>
                </c:pt>
                <c:pt idx="7996">
                  <c:v>1296</c:v>
                </c:pt>
                <c:pt idx="7997">
                  <c:v>1296</c:v>
                </c:pt>
                <c:pt idx="7998">
                  <c:v>1296</c:v>
                </c:pt>
                <c:pt idx="7999">
                  <c:v>1296</c:v>
                </c:pt>
                <c:pt idx="8000">
                  <c:v>1296</c:v>
                </c:pt>
                <c:pt idx="8001">
                  <c:v>1296</c:v>
                </c:pt>
                <c:pt idx="8002">
                  <c:v>1297</c:v>
                </c:pt>
                <c:pt idx="8003">
                  <c:v>1297</c:v>
                </c:pt>
                <c:pt idx="8004">
                  <c:v>1297</c:v>
                </c:pt>
                <c:pt idx="8005">
                  <c:v>1297</c:v>
                </c:pt>
                <c:pt idx="8006">
                  <c:v>1297</c:v>
                </c:pt>
                <c:pt idx="8007">
                  <c:v>1297</c:v>
                </c:pt>
                <c:pt idx="8008">
                  <c:v>1297</c:v>
                </c:pt>
                <c:pt idx="8009">
                  <c:v>1297</c:v>
                </c:pt>
                <c:pt idx="8010">
                  <c:v>1297</c:v>
                </c:pt>
                <c:pt idx="8011">
                  <c:v>1297</c:v>
                </c:pt>
                <c:pt idx="8012">
                  <c:v>1297</c:v>
                </c:pt>
                <c:pt idx="8013">
                  <c:v>1297</c:v>
                </c:pt>
                <c:pt idx="8014">
                  <c:v>1297</c:v>
                </c:pt>
                <c:pt idx="8015">
                  <c:v>1297</c:v>
                </c:pt>
                <c:pt idx="8016">
                  <c:v>1297</c:v>
                </c:pt>
                <c:pt idx="8017">
                  <c:v>1298</c:v>
                </c:pt>
                <c:pt idx="8018">
                  <c:v>1299</c:v>
                </c:pt>
                <c:pt idx="8019">
                  <c:v>1300</c:v>
                </c:pt>
                <c:pt idx="8020">
                  <c:v>1301</c:v>
                </c:pt>
                <c:pt idx="8021">
                  <c:v>1301</c:v>
                </c:pt>
                <c:pt idx="8022">
                  <c:v>1301</c:v>
                </c:pt>
                <c:pt idx="8023">
                  <c:v>1301</c:v>
                </c:pt>
                <c:pt idx="8024">
                  <c:v>1301</c:v>
                </c:pt>
                <c:pt idx="8025">
                  <c:v>1301</c:v>
                </c:pt>
                <c:pt idx="8026">
                  <c:v>1301</c:v>
                </c:pt>
                <c:pt idx="8027">
                  <c:v>1301</c:v>
                </c:pt>
                <c:pt idx="8028">
                  <c:v>1302</c:v>
                </c:pt>
                <c:pt idx="8029">
                  <c:v>1302</c:v>
                </c:pt>
                <c:pt idx="8030">
                  <c:v>1302</c:v>
                </c:pt>
                <c:pt idx="8031">
                  <c:v>1302</c:v>
                </c:pt>
                <c:pt idx="8032">
                  <c:v>1302</c:v>
                </c:pt>
                <c:pt idx="8033">
                  <c:v>1302</c:v>
                </c:pt>
                <c:pt idx="8034">
                  <c:v>1302</c:v>
                </c:pt>
                <c:pt idx="8035">
                  <c:v>1302</c:v>
                </c:pt>
                <c:pt idx="8036">
                  <c:v>1302</c:v>
                </c:pt>
                <c:pt idx="8037">
                  <c:v>1302</c:v>
                </c:pt>
                <c:pt idx="8038">
                  <c:v>1302</c:v>
                </c:pt>
                <c:pt idx="8039">
                  <c:v>1302</c:v>
                </c:pt>
                <c:pt idx="8040">
                  <c:v>1302</c:v>
                </c:pt>
                <c:pt idx="8041">
                  <c:v>1302</c:v>
                </c:pt>
                <c:pt idx="8042">
                  <c:v>1302</c:v>
                </c:pt>
                <c:pt idx="8043">
                  <c:v>1302</c:v>
                </c:pt>
                <c:pt idx="8044">
                  <c:v>1302</c:v>
                </c:pt>
                <c:pt idx="8045">
                  <c:v>1302</c:v>
                </c:pt>
                <c:pt idx="8046">
                  <c:v>1302</c:v>
                </c:pt>
                <c:pt idx="8047">
                  <c:v>1302</c:v>
                </c:pt>
                <c:pt idx="8048">
                  <c:v>1303</c:v>
                </c:pt>
                <c:pt idx="8049">
                  <c:v>1303</c:v>
                </c:pt>
                <c:pt idx="8050">
                  <c:v>1304</c:v>
                </c:pt>
                <c:pt idx="8051">
                  <c:v>1304</c:v>
                </c:pt>
                <c:pt idx="8052">
                  <c:v>1304</c:v>
                </c:pt>
                <c:pt idx="8053">
                  <c:v>1304</c:v>
                </c:pt>
                <c:pt idx="8054">
                  <c:v>1304</c:v>
                </c:pt>
                <c:pt idx="8055">
                  <c:v>1304</c:v>
                </c:pt>
                <c:pt idx="8056">
                  <c:v>1304</c:v>
                </c:pt>
                <c:pt idx="8057">
                  <c:v>1304</c:v>
                </c:pt>
                <c:pt idx="8058">
                  <c:v>1304</c:v>
                </c:pt>
                <c:pt idx="8059">
                  <c:v>1304</c:v>
                </c:pt>
                <c:pt idx="8060">
                  <c:v>1304</c:v>
                </c:pt>
                <c:pt idx="8061">
                  <c:v>1304</c:v>
                </c:pt>
                <c:pt idx="8062">
                  <c:v>1304</c:v>
                </c:pt>
                <c:pt idx="8063">
                  <c:v>1304</c:v>
                </c:pt>
                <c:pt idx="8064">
                  <c:v>1304</c:v>
                </c:pt>
                <c:pt idx="8065">
                  <c:v>1304</c:v>
                </c:pt>
                <c:pt idx="8066">
                  <c:v>1304</c:v>
                </c:pt>
                <c:pt idx="8067">
                  <c:v>1304</c:v>
                </c:pt>
                <c:pt idx="8068">
                  <c:v>1304</c:v>
                </c:pt>
                <c:pt idx="8069">
                  <c:v>1305</c:v>
                </c:pt>
                <c:pt idx="8070">
                  <c:v>1306</c:v>
                </c:pt>
                <c:pt idx="8071">
                  <c:v>1307</c:v>
                </c:pt>
                <c:pt idx="8072">
                  <c:v>1307</c:v>
                </c:pt>
                <c:pt idx="8073">
                  <c:v>1307</c:v>
                </c:pt>
                <c:pt idx="8074">
                  <c:v>1308</c:v>
                </c:pt>
                <c:pt idx="8075">
                  <c:v>1309</c:v>
                </c:pt>
                <c:pt idx="8076">
                  <c:v>1310</c:v>
                </c:pt>
                <c:pt idx="8077">
                  <c:v>1310</c:v>
                </c:pt>
                <c:pt idx="8078">
                  <c:v>1310</c:v>
                </c:pt>
                <c:pt idx="8079">
                  <c:v>1310</c:v>
                </c:pt>
                <c:pt idx="8080">
                  <c:v>1310</c:v>
                </c:pt>
                <c:pt idx="8081">
                  <c:v>1311</c:v>
                </c:pt>
                <c:pt idx="8082">
                  <c:v>1311</c:v>
                </c:pt>
                <c:pt idx="8083">
                  <c:v>1311</c:v>
                </c:pt>
                <c:pt idx="8084">
                  <c:v>1312</c:v>
                </c:pt>
                <c:pt idx="8085">
                  <c:v>1312</c:v>
                </c:pt>
                <c:pt idx="8086">
                  <c:v>1312</c:v>
                </c:pt>
                <c:pt idx="8087">
                  <c:v>1312</c:v>
                </c:pt>
                <c:pt idx="8088">
                  <c:v>1312</c:v>
                </c:pt>
                <c:pt idx="8089">
                  <c:v>1312</c:v>
                </c:pt>
                <c:pt idx="8090">
                  <c:v>1312</c:v>
                </c:pt>
                <c:pt idx="8091">
                  <c:v>1313</c:v>
                </c:pt>
                <c:pt idx="8092">
                  <c:v>1313</c:v>
                </c:pt>
                <c:pt idx="8093">
                  <c:v>1313</c:v>
                </c:pt>
                <c:pt idx="8094">
                  <c:v>1313</c:v>
                </c:pt>
                <c:pt idx="8095">
                  <c:v>1314</c:v>
                </c:pt>
                <c:pt idx="8096">
                  <c:v>1315</c:v>
                </c:pt>
                <c:pt idx="8097">
                  <c:v>1315</c:v>
                </c:pt>
                <c:pt idx="8098">
                  <c:v>1315</c:v>
                </c:pt>
                <c:pt idx="8099">
                  <c:v>1315</c:v>
                </c:pt>
                <c:pt idx="8100">
                  <c:v>1315</c:v>
                </c:pt>
                <c:pt idx="8101">
                  <c:v>1316</c:v>
                </c:pt>
                <c:pt idx="8102">
                  <c:v>1316</c:v>
                </c:pt>
                <c:pt idx="8103">
                  <c:v>1316</c:v>
                </c:pt>
                <c:pt idx="8104">
                  <c:v>1316</c:v>
                </c:pt>
                <c:pt idx="8105">
                  <c:v>1317</c:v>
                </c:pt>
                <c:pt idx="8106">
                  <c:v>1317</c:v>
                </c:pt>
                <c:pt idx="8107">
                  <c:v>1318</c:v>
                </c:pt>
                <c:pt idx="8108">
                  <c:v>1318</c:v>
                </c:pt>
                <c:pt idx="8109">
                  <c:v>1318</c:v>
                </c:pt>
                <c:pt idx="8110">
                  <c:v>1319</c:v>
                </c:pt>
                <c:pt idx="8111">
                  <c:v>1319</c:v>
                </c:pt>
                <c:pt idx="8112">
                  <c:v>1319</c:v>
                </c:pt>
                <c:pt idx="8113">
                  <c:v>1319</c:v>
                </c:pt>
                <c:pt idx="8114">
                  <c:v>1319</c:v>
                </c:pt>
                <c:pt idx="8115">
                  <c:v>1319</c:v>
                </c:pt>
                <c:pt idx="8116">
                  <c:v>1319</c:v>
                </c:pt>
                <c:pt idx="8117">
                  <c:v>1319</c:v>
                </c:pt>
                <c:pt idx="8118">
                  <c:v>1319</c:v>
                </c:pt>
                <c:pt idx="8119">
                  <c:v>1320</c:v>
                </c:pt>
                <c:pt idx="8120">
                  <c:v>1320</c:v>
                </c:pt>
                <c:pt idx="8121">
                  <c:v>1321</c:v>
                </c:pt>
                <c:pt idx="8122">
                  <c:v>1321</c:v>
                </c:pt>
                <c:pt idx="8123">
                  <c:v>1322</c:v>
                </c:pt>
                <c:pt idx="8124">
                  <c:v>1323</c:v>
                </c:pt>
                <c:pt idx="8125">
                  <c:v>1323</c:v>
                </c:pt>
                <c:pt idx="8126">
                  <c:v>1324</c:v>
                </c:pt>
                <c:pt idx="8127">
                  <c:v>1324</c:v>
                </c:pt>
                <c:pt idx="8128">
                  <c:v>1324</c:v>
                </c:pt>
                <c:pt idx="8129">
                  <c:v>1324</c:v>
                </c:pt>
                <c:pt idx="8130">
                  <c:v>1324</c:v>
                </c:pt>
                <c:pt idx="8131">
                  <c:v>1324</c:v>
                </c:pt>
                <c:pt idx="8132">
                  <c:v>1324</c:v>
                </c:pt>
                <c:pt idx="8133">
                  <c:v>1324</c:v>
                </c:pt>
                <c:pt idx="8134">
                  <c:v>1324</c:v>
                </c:pt>
                <c:pt idx="8135">
                  <c:v>1324</c:v>
                </c:pt>
                <c:pt idx="8136">
                  <c:v>1324</c:v>
                </c:pt>
                <c:pt idx="8137">
                  <c:v>1324</c:v>
                </c:pt>
                <c:pt idx="8138">
                  <c:v>1324</c:v>
                </c:pt>
                <c:pt idx="8139">
                  <c:v>1324</c:v>
                </c:pt>
                <c:pt idx="8140">
                  <c:v>1324</c:v>
                </c:pt>
                <c:pt idx="8141">
                  <c:v>1324</c:v>
                </c:pt>
                <c:pt idx="8142">
                  <c:v>1324</c:v>
                </c:pt>
                <c:pt idx="8143">
                  <c:v>1324</c:v>
                </c:pt>
                <c:pt idx="8144">
                  <c:v>1324</c:v>
                </c:pt>
                <c:pt idx="8145">
                  <c:v>1324</c:v>
                </c:pt>
                <c:pt idx="8146">
                  <c:v>1324</c:v>
                </c:pt>
                <c:pt idx="8147">
                  <c:v>1324</c:v>
                </c:pt>
                <c:pt idx="8148">
                  <c:v>1324</c:v>
                </c:pt>
                <c:pt idx="8149">
                  <c:v>1324</c:v>
                </c:pt>
                <c:pt idx="8150">
                  <c:v>1324</c:v>
                </c:pt>
                <c:pt idx="8151">
                  <c:v>1324</c:v>
                </c:pt>
                <c:pt idx="8152">
                  <c:v>1324</c:v>
                </c:pt>
                <c:pt idx="8153">
                  <c:v>1324</c:v>
                </c:pt>
                <c:pt idx="8154">
                  <c:v>1324</c:v>
                </c:pt>
                <c:pt idx="8155">
                  <c:v>1324</c:v>
                </c:pt>
                <c:pt idx="8156">
                  <c:v>1324</c:v>
                </c:pt>
                <c:pt idx="8157">
                  <c:v>1324</c:v>
                </c:pt>
                <c:pt idx="8158">
                  <c:v>1324</c:v>
                </c:pt>
                <c:pt idx="8159">
                  <c:v>1325</c:v>
                </c:pt>
                <c:pt idx="8160">
                  <c:v>1325</c:v>
                </c:pt>
                <c:pt idx="8161">
                  <c:v>1325</c:v>
                </c:pt>
                <c:pt idx="8162">
                  <c:v>1326</c:v>
                </c:pt>
                <c:pt idx="8163">
                  <c:v>1326</c:v>
                </c:pt>
                <c:pt idx="8164">
                  <c:v>1326</c:v>
                </c:pt>
                <c:pt idx="8165">
                  <c:v>1326</c:v>
                </c:pt>
                <c:pt idx="8166">
                  <c:v>1326</c:v>
                </c:pt>
                <c:pt idx="8167">
                  <c:v>1326</c:v>
                </c:pt>
                <c:pt idx="8168">
                  <c:v>1326</c:v>
                </c:pt>
                <c:pt idx="8169">
                  <c:v>1326</c:v>
                </c:pt>
                <c:pt idx="8170">
                  <c:v>1326</c:v>
                </c:pt>
                <c:pt idx="8171">
                  <c:v>1326</c:v>
                </c:pt>
                <c:pt idx="8172">
                  <c:v>1326</c:v>
                </c:pt>
                <c:pt idx="8173">
                  <c:v>1326</c:v>
                </c:pt>
                <c:pt idx="8174">
                  <c:v>1326</c:v>
                </c:pt>
                <c:pt idx="8175">
                  <c:v>1326</c:v>
                </c:pt>
                <c:pt idx="8176">
                  <c:v>1326</c:v>
                </c:pt>
                <c:pt idx="8177">
                  <c:v>1326</c:v>
                </c:pt>
                <c:pt idx="8178">
                  <c:v>1326</c:v>
                </c:pt>
                <c:pt idx="8179">
                  <c:v>1326</c:v>
                </c:pt>
                <c:pt idx="8180">
                  <c:v>1326</c:v>
                </c:pt>
                <c:pt idx="8181">
                  <c:v>1326</c:v>
                </c:pt>
                <c:pt idx="8182">
                  <c:v>1326</c:v>
                </c:pt>
                <c:pt idx="8183">
                  <c:v>1326</c:v>
                </c:pt>
                <c:pt idx="8184">
                  <c:v>1326</c:v>
                </c:pt>
                <c:pt idx="8185">
                  <c:v>1326</c:v>
                </c:pt>
                <c:pt idx="8186">
                  <c:v>1326</c:v>
                </c:pt>
                <c:pt idx="8187">
                  <c:v>1326</c:v>
                </c:pt>
                <c:pt idx="8188">
                  <c:v>1326</c:v>
                </c:pt>
                <c:pt idx="8189">
                  <c:v>1326</c:v>
                </c:pt>
                <c:pt idx="8190">
                  <c:v>1326</c:v>
                </c:pt>
                <c:pt idx="8191">
                  <c:v>1326</c:v>
                </c:pt>
                <c:pt idx="8192">
                  <c:v>1326</c:v>
                </c:pt>
                <c:pt idx="8193">
                  <c:v>1326</c:v>
                </c:pt>
                <c:pt idx="8194">
                  <c:v>1326</c:v>
                </c:pt>
                <c:pt idx="8195">
                  <c:v>1326</c:v>
                </c:pt>
                <c:pt idx="8196">
                  <c:v>1326</c:v>
                </c:pt>
                <c:pt idx="8197">
                  <c:v>1326</c:v>
                </c:pt>
                <c:pt idx="8198">
                  <c:v>1326</c:v>
                </c:pt>
                <c:pt idx="8199">
                  <c:v>1326</c:v>
                </c:pt>
                <c:pt idx="8200">
                  <c:v>1326</c:v>
                </c:pt>
                <c:pt idx="8201">
                  <c:v>1326</c:v>
                </c:pt>
                <c:pt idx="8202">
                  <c:v>1326</c:v>
                </c:pt>
                <c:pt idx="8203">
                  <c:v>1326</c:v>
                </c:pt>
                <c:pt idx="8204">
                  <c:v>1326</c:v>
                </c:pt>
                <c:pt idx="8205">
                  <c:v>1326</c:v>
                </c:pt>
                <c:pt idx="8206">
                  <c:v>1326</c:v>
                </c:pt>
                <c:pt idx="8207">
                  <c:v>1326</c:v>
                </c:pt>
                <c:pt idx="8208">
                  <c:v>1326</c:v>
                </c:pt>
                <c:pt idx="8209">
                  <c:v>1326</c:v>
                </c:pt>
                <c:pt idx="8210">
                  <c:v>1326</c:v>
                </c:pt>
                <c:pt idx="8211">
                  <c:v>1326</c:v>
                </c:pt>
                <c:pt idx="8212">
                  <c:v>1327</c:v>
                </c:pt>
                <c:pt idx="8213">
                  <c:v>1327</c:v>
                </c:pt>
                <c:pt idx="8214">
                  <c:v>1327</c:v>
                </c:pt>
                <c:pt idx="8215">
                  <c:v>1327</c:v>
                </c:pt>
                <c:pt idx="8216">
                  <c:v>1327</c:v>
                </c:pt>
                <c:pt idx="8217">
                  <c:v>1327</c:v>
                </c:pt>
                <c:pt idx="8218">
                  <c:v>1327</c:v>
                </c:pt>
                <c:pt idx="8219">
                  <c:v>1327</c:v>
                </c:pt>
                <c:pt idx="8220">
                  <c:v>1327</c:v>
                </c:pt>
                <c:pt idx="8221">
                  <c:v>1327</c:v>
                </c:pt>
                <c:pt idx="8222">
                  <c:v>1327</c:v>
                </c:pt>
                <c:pt idx="8223">
                  <c:v>1327</c:v>
                </c:pt>
                <c:pt idx="8224">
                  <c:v>1327</c:v>
                </c:pt>
                <c:pt idx="8225">
                  <c:v>1327</c:v>
                </c:pt>
                <c:pt idx="8226">
                  <c:v>1327</c:v>
                </c:pt>
                <c:pt idx="8227">
                  <c:v>1327</c:v>
                </c:pt>
                <c:pt idx="8228">
                  <c:v>1327</c:v>
                </c:pt>
                <c:pt idx="8229">
                  <c:v>1327</c:v>
                </c:pt>
                <c:pt idx="8230">
                  <c:v>1327</c:v>
                </c:pt>
                <c:pt idx="8231">
                  <c:v>1327</c:v>
                </c:pt>
                <c:pt idx="8232">
                  <c:v>1327</c:v>
                </c:pt>
                <c:pt idx="8233">
                  <c:v>1327</c:v>
                </c:pt>
                <c:pt idx="8234">
                  <c:v>1327</c:v>
                </c:pt>
                <c:pt idx="8235">
                  <c:v>1327</c:v>
                </c:pt>
                <c:pt idx="8236">
                  <c:v>1327</c:v>
                </c:pt>
                <c:pt idx="8237">
                  <c:v>1327</c:v>
                </c:pt>
                <c:pt idx="8238">
                  <c:v>1327</c:v>
                </c:pt>
                <c:pt idx="8239">
                  <c:v>1327</c:v>
                </c:pt>
                <c:pt idx="8240">
                  <c:v>1327</c:v>
                </c:pt>
                <c:pt idx="8241">
                  <c:v>1327</c:v>
                </c:pt>
                <c:pt idx="8242">
                  <c:v>1327</c:v>
                </c:pt>
                <c:pt idx="8243">
                  <c:v>1327</c:v>
                </c:pt>
                <c:pt idx="8244">
                  <c:v>1327</c:v>
                </c:pt>
                <c:pt idx="8245">
                  <c:v>1327</c:v>
                </c:pt>
                <c:pt idx="8246">
                  <c:v>1327</c:v>
                </c:pt>
                <c:pt idx="8247">
                  <c:v>1327</c:v>
                </c:pt>
                <c:pt idx="8248">
                  <c:v>1327</c:v>
                </c:pt>
                <c:pt idx="8249">
                  <c:v>1327</c:v>
                </c:pt>
                <c:pt idx="8250">
                  <c:v>1327</c:v>
                </c:pt>
                <c:pt idx="8251">
                  <c:v>1327</c:v>
                </c:pt>
                <c:pt idx="8252">
                  <c:v>1327</c:v>
                </c:pt>
                <c:pt idx="8253">
                  <c:v>1327</c:v>
                </c:pt>
                <c:pt idx="8254">
                  <c:v>1328</c:v>
                </c:pt>
                <c:pt idx="8255">
                  <c:v>1329</c:v>
                </c:pt>
                <c:pt idx="8256">
                  <c:v>1329</c:v>
                </c:pt>
                <c:pt idx="8257">
                  <c:v>1329</c:v>
                </c:pt>
                <c:pt idx="8258">
                  <c:v>1329</c:v>
                </c:pt>
                <c:pt idx="8259">
                  <c:v>1329</c:v>
                </c:pt>
                <c:pt idx="8260">
                  <c:v>1329</c:v>
                </c:pt>
                <c:pt idx="8261">
                  <c:v>1330</c:v>
                </c:pt>
                <c:pt idx="8262">
                  <c:v>1330</c:v>
                </c:pt>
                <c:pt idx="8263">
                  <c:v>1331</c:v>
                </c:pt>
                <c:pt idx="8264">
                  <c:v>1331</c:v>
                </c:pt>
                <c:pt idx="8265">
                  <c:v>1331</c:v>
                </c:pt>
                <c:pt idx="8266">
                  <c:v>1331</c:v>
                </c:pt>
                <c:pt idx="8267">
                  <c:v>1331</c:v>
                </c:pt>
                <c:pt idx="8268">
                  <c:v>1331</c:v>
                </c:pt>
                <c:pt idx="8269">
                  <c:v>1331</c:v>
                </c:pt>
                <c:pt idx="8270">
                  <c:v>1331</c:v>
                </c:pt>
                <c:pt idx="8271">
                  <c:v>1331</c:v>
                </c:pt>
                <c:pt idx="8272">
                  <c:v>1331</c:v>
                </c:pt>
                <c:pt idx="8273">
                  <c:v>1331</c:v>
                </c:pt>
                <c:pt idx="8274">
                  <c:v>1331</c:v>
                </c:pt>
                <c:pt idx="8275">
                  <c:v>1332</c:v>
                </c:pt>
                <c:pt idx="8276">
                  <c:v>1332</c:v>
                </c:pt>
                <c:pt idx="8277">
                  <c:v>1333</c:v>
                </c:pt>
                <c:pt idx="8278">
                  <c:v>1333</c:v>
                </c:pt>
                <c:pt idx="8279">
                  <c:v>1333</c:v>
                </c:pt>
                <c:pt idx="8280">
                  <c:v>1333</c:v>
                </c:pt>
                <c:pt idx="8281">
                  <c:v>1333</c:v>
                </c:pt>
                <c:pt idx="8282">
                  <c:v>1333</c:v>
                </c:pt>
                <c:pt idx="8283">
                  <c:v>1333</c:v>
                </c:pt>
                <c:pt idx="8284">
                  <c:v>1333</c:v>
                </c:pt>
                <c:pt idx="8285">
                  <c:v>1334</c:v>
                </c:pt>
                <c:pt idx="8286">
                  <c:v>1334</c:v>
                </c:pt>
                <c:pt idx="8287">
                  <c:v>1334</c:v>
                </c:pt>
                <c:pt idx="8288">
                  <c:v>1334</c:v>
                </c:pt>
                <c:pt idx="8289">
                  <c:v>1334</c:v>
                </c:pt>
                <c:pt idx="8290">
                  <c:v>1334</c:v>
                </c:pt>
                <c:pt idx="8291">
                  <c:v>1334</c:v>
                </c:pt>
                <c:pt idx="8292">
                  <c:v>1334</c:v>
                </c:pt>
                <c:pt idx="8293">
                  <c:v>1334</c:v>
                </c:pt>
                <c:pt idx="8294">
                  <c:v>1334</c:v>
                </c:pt>
                <c:pt idx="8295">
                  <c:v>1334</c:v>
                </c:pt>
                <c:pt idx="8296">
                  <c:v>1334</c:v>
                </c:pt>
                <c:pt idx="8297">
                  <c:v>1334</c:v>
                </c:pt>
                <c:pt idx="8298">
                  <c:v>1334</c:v>
                </c:pt>
                <c:pt idx="8299">
                  <c:v>1334</c:v>
                </c:pt>
                <c:pt idx="8300">
                  <c:v>1334</c:v>
                </c:pt>
                <c:pt idx="8301">
                  <c:v>1334</c:v>
                </c:pt>
                <c:pt idx="8302">
                  <c:v>1334</c:v>
                </c:pt>
                <c:pt idx="8303">
                  <c:v>1334</c:v>
                </c:pt>
                <c:pt idx="8304">
                  <c:v>1334</c:v>
                </c:pt>
                <c:pt idx="8305">
                  <c:v>1334</c:v>
                </c:pt>
                <c:pt idx="8306">
                  <c:v>1334</c:v>
                </c:pt>
                <c:pt idx="8307">
                  <c:v>1334</c:v>
                </c:pt>
                <c:pt idx="8308">
                  <c:v>1334</c:v>
                </c:pt>
                <c:pt idx="8309">
                  <c:v>1334</c:v>
                </c:pt>
                <c:pt idx="8310">
                  <c:v>1334</c:v>
                </c:pt>
                <c:pt idx="8311">
                  <c:v>1334</c:v>
                </c:pt>
                <c:pt idx="8312">
                  <c:v>1334</c:v>
                </c:pt>
                <c:pt idx="8313">
                  <c:v>1334</c:v>
                </c:pt>
                <c:pt idx="8314">
                  <c:v>1334</c:v>
                </c:pt>
                <c:pt idx="8315">
                  <c:v>1334</c:v>
                </c:pt>
                <c:pt idx="8316">
                  <c:v>1334</c:v>
                </c:pt>
                <c:pt idx="8317">
                  <c:v>1334</c:v>
                </c:pt>
                <c:pt idx="8318">
                  <c:v>1334</c:v>
                </c:pt>
                <c:pt idx="8319">
                  <c:v>1334</c:v>
                </c:pt>
                <c:pt idx="8320">
                  <c:v>1334</c:v>
                </c:pt>
                <c:pt idx="8321">
                  <c:v>1334</c:v>
                </c:pt>
                <c:pt idx="8322">
                  <c:v>1334</c:v>
                </c:pt>
                <c:pt idx="8323">
                  <c:v>1334</c:v>
                </c:pt>
                <c:pt idx="8324">
                  <c:v>1335</c:v>
                </c:pt>
                <c:pt idx="8325">
                  <c:v>1335</c:v>
                </c:pt>
                <c:pt idx="8326">
                  <c:v>1335</c:v>
                </c:pt>
                <c:pt idx="8327">
                  <c:v>1335</c:v>
                </c:pt>
                <c:pt idx="8328">
                  <c:v>1335</c:v>
                </c:pt>
                <c:pt idx="8329">
                  <c:v>1335</c:v>
                </c:pt>
                <c:pt idx="8330">
                  <c:v>1335</c:v>
                </c:pt>
                <c:pt idx="8331">
                  <c:v>1335</c:v>
                </c:pt>
                <c:pt idx="8332">
                  <c:v>1335</c:v>
                </c:pt>
                <c:pt idx="8333">
                  <c:v>1335</c:v>
                </c:pt>
                <c:pt idx="8334">
                  <c:v>1335</c:v>
                </c:pt>
                <c:pt idx="8335">
                  <c:v>1335</c:v>
                </c:pt>
                <c:pt idx="8336">
                  <c:v>1335</c:v>
                </c:pt>
                <c:pt idx="8337">
                  <c:v>1335</c:v>
                </c:pt>
                <c:pt idx="8338">
                  <c:v>1335</c:v>
                </c:pt>
                <c:pt idx="8339">
                  <c:v>1335</c:v>
                </c:pt>
                <c:pt idx="8340">
                  <c:v>1335</c:v>
                </c:pt>
                <c:pt idx="8341">
                  <c:v>1336</c:v>
                </c:pt>
                <c:pt idx="8342">
                  <c:v>1336</c:v>
                </c:pt>
                <c:pt idx="8343">
                  <c:v>1336</c:v>
                </c:pt>
                <c:pt idx="8344">
                  <c:v>1336</c:v>
                </c:pt>
                <c:pt idx="8345">
                  <c:v>1336</c:v>
                </c:pt>
                <c:pt idx="8346">
                  <c:v>1336</c:v>
                </c:pt>
                <c:pt idx="8347">
                  <c:v>1336</c:v>
                </c:pt>
                <c:pt idx="8348">
                  <c:v>1336</c:v>
                </c:pt>
                <c:pt idx="8349">
                  <c:v>1336</c:v>
                </c:pt>
                <c:pt idx="8350">
                  <c:v>1336</c:v>
                </c:pt>
                <c:pt idx="8351">
                  <c:v>1336</c:v>
                </c:pt>
                <c:pt idx="8352">
                  <c:v>1336</c:v>
                </c:pt>
                <c:pt idx="8353">
                  <c:v>1336</c:v>
                </c:pt>
                <c:pt idx="8354">
                  <c:v>1336</c:v>
                </c:pt>
                <c:pt idx="8355">
                  <c:v>1336</c:v>
                </c:pt>
                <c:pt idx="8356">
                  <c:v>1336</c:v>
                </c:pt>
                <c:pt idx="8357">
                  <c:v>1336</c:v>
                </c:pt>
                <c:pt idx="8358">
                  <c:v>1336</c:v>
                </c:pt>
                <c:pt idx="8359">
                  <c:v>1336</c:v>
                </c:pt>
                <c:pt idx="8360">
                  <c:v>1336</c:v>
                </c:pt>
                <c:pt idx="8361">
                  <c:v>1336</c:v>
                </c:pt>
                <c:pt idx="8362">
                  <c:v>1336</c:v>
                </c:pt>
                <c:pt idx="8363">
                  <c:v>1336</c:v>
                </c:pt>
                <c:pt idx="8364">
                  <c:v>1336</c:v>
                </c:pt>
                <c:pt idx="8365">
                  <c:v>1336</c:v>
                </c:pt>
                <c:pt idx="8366">
                  <c:v>1336</c:v>
                </c:pt>
                <c:pt idx="8367">
                  <c:v>1336</c:v>
                </c:pt>
                <c:pt idx="8368">
                  <c:v>1336</c:v>
                </c:pt>
                <c:pt idx="8369">
                  <c:v>1336</c:v>
                </c:pt>
                <c:pt idx="8370">
                  <c:v>1336</c:v>
                </c:pt>
                <c:pt idx="8371">
                  <c:v>1336</c:v>
                </c:pt>
                <c:pt idx="8372">
                  <c:v>1337</c:v>
                </c:pt>
                <c:pt idx="8373">
                  <c:v>1338</c:v>
                </c:pt>
                <c:pt idx="8374">
                  <c:v>1338</c:v>
                </c:pt>
                <c:pt idx="8375">
                  <c:v>1338</c:v>
                </c:pt>
                <c:pt idx="8376">
                  <c:v>1338</c:v>
                </c:pt>
                <c:pt idx="8377">
                  <c:v>1338</c:v>
                </c:pt>
                <c:pt idx="8378">
                  <c:v>1338</c:v>
                </c:pt>
                <c:pt idx="8379">
                  <c:v>1338</c:v>
                </c:pt>
                <c:pt idx="8380">
                  <c:v>1338</c:v>
                </c:pt>
                <c:pt idx="8381">
                  <c:v>1338</c:v>
                </c:pt>
                <c:pt idx="8382">
                  <c:v>1338</c:v>
                </c:pt>
                <c:pt idx="8383">
                  <c:v>1338</c:v>
                </c:pt>
                <c:pt idx="8384">
                  <c:v>1338</c:v>
                </c:pt>
                <c:pt idx="8385">
                  <c:v>1338</c:v>
                </c:pt>
                <c:pt idx="8386">
                  <c:v>1338</c:v>
                </c:pt>
                <c:pt idx="8387">
                  <c:v>1338</c:v>
                </c:pt>
                <c:pt idx="8388">
                  <c:v>1338</c:v>
                </c:pt>
                <c:pt idx="8389">
                  <c:v>1338</c:v>
                </c:pt>
                <c:pt idx="8390">
                  <c:v>1338</c:v>
                </c:pt>
                <c:pt idx="8391">
                  <c:v>1338</c:v>
                </c:pt>
                <c:pt idx="8392">
                  <c:v>1338</c:v>
                </c:pt>
                <c:pt idx="8393">
                  <c:v>1338</c:v>
                </c:pt>
                <c:pt idx="8394">
                  <c:v>1338</c:v>
                </c:pt>
                <c:pt idx="8395">
                  <c:v>1338</c:v>
                </c:pt>
                <c:pt idx="8396">
                  <c:v>1338</c:v>
                </c:pt>
                <c:pt idx="8397">
                  <c:v>1338</c:v>
                </c:pt>
                <c:pt idx="8398">
                  <c:v>1338</c:v>
                </c:pt>
                <c:pt idx="8399">
                  <c:v>1338</c:v>
                </c:pt>
                <c:pt idx="8400">
                  <c:v>1338</c:v>
                </c:pt>
                <c:pt idx="8401">
                  <c:v>1338</c:v>
                </c:pt>
                <c:pt idx="8402">
                  <c:v>1338</c:v>
                </c:pt>
                <c:pt idx="8403">
                  <c:v>1338</c:v>
                </c:pt>
                <c:pt idx="8404">
                  <c:v>1338</c:v>
                </c:pt>
                <c:pt idx="8405">
                  <c:v>1338</c:v>
                </c:pt>
                <c:pt idx="8406">
                  <c:v>1338</c:v>
                </c:pt>
                <c:pt idx="8407">
                  <c:v>1338</c:v>
                </c:pt>
                <c:pt idx="8408">
                  <c:v>1339</c:v>
                </c:pt>
                <c:pt idx="8409">
                  <c:v>1339</c:v>
                </c:pt>
                <c:pt idx="8410">
                  <c:v>1339</c:v>
                </c:pt>
                <c:pt idx="8411">
                  <c:v>1339</c:v>
                </c:pt>
                <c:pt idx="8412">
                  <c:v>1340</c:v>
                </c:pt>
                <c:pt idx="8413">
                  <c:v>1340</c:v>
                </c:pt>
                <c:pt idx="8414">
                  <c:v>1340</c:v>
                </c:pt>
                <c:pt idx="8415">
                  <c:v>1340</c:v>
                </c:pt>
                <c:pt idx="8416">
                  <c:v>1340</c:v>
                </c:pt>
                <c:pt idx="8417">
                  <c:v>1340</c:v>
                </c:pt>
                <c:pt idx="8418">
                  <c:v>1340</c:v>
                </c:pt>
                <c:pt idx="8419">
                  <c:v>1340</c:v>
                </c:pt>
                <c:pt idx="8420">
                  <c:v>1340</c:v>
                </c:pt>
                <c:pt idx="8421">
                  <c:v>1340</c:v>
                </c:pt>
                <c:pt idx="8422">
                  <c:v>1340</c:v>
                </c:pt>
                <c:pt idx="8423">
                  <c:v>1340</c:v>
                </c:pt>
                <c:pt idx="8424">
                  <c:v>1340</c:v>
                </c:pt>
                <c:pt idx="8425">
                  <c:v>1340</c:v>
                </c:pt>
                <c:pt idx="8426">
                  <c:v>1340</c:v>
                </c:pt>
                <c:pt idx="8427">
                  <c:v>1340</c:v>
                </c:pt>
                <c:pt idx="8428">
                  <c:v>1340</c:v>
                </c:pt>
                <c:pt idx="8429">
                  <c:v>1340</c:v>
                </c:pt>
                <c:pt idx="8430">
                  <c:v>1340</c:v>
                </c:pt>
                <c:pt idx="8431">
                  <c:v>1340</c:v>
                </c:pt>
                <c:pt idx="8432">
                  <c:v>1340</c:v>
                </c:pt>
                <c:pt idx="8433">
                  <c:v>1341</c:v>
                </c:pt>
                <c:pt idx="8434">
                  <c:v>1342</c:v>
                </c:pt>
                <c:pt idx="8435">
                  <c:v>1343</c:v>
                </c:pt>
                <c:pt idx="8436">
                  <c:v>1344</c:v>
                </c:pt>
                <c:pt idx="8437">
                  <c:v>1345</c:v>
                </c:pt>
                <c:pt idx="8438">
                  <c:v>1346</c:v>
                </c:pt>
                <c:pt idx="8439">
                  <c:v>1347</c:v>
                </c:pt>
                <c:pt idx="8440">
                  <c:v>1348</c:v>
                </c:pt>
                <c:pt idx="8441">
                  <c:v>1349</c:v>
                </c:pt>
                <c:pt idx="8442">
                  <c:v>1350</c:v>
                </c:pt>
                <c:pt idx="8443">
                  <c:v>1351</c:v>
                </c:pt>
                <c:pt idx="8444">
                  <c:v>1352</c:v>
                </c:pt>
                <c:pt idx="8445">
                  <c:v>1353</c:v>
                </c:pt>
                <c:pt idx="8446">
                  <c:v>1354</c:v>
                </c:pt>
                <c:pt idx="8447">
                  <c:v>1355</c:v>
                </c:pt>
                <c:pt idx="8448">
                  <c:v>1356</c:v>
                </c:pt>
                <c:pt idx="8449">
                  <c:v>1357</c:v>
                </c:pt>
                <c:pt idx="8450">
                  <c:v>1358</c:v>
                </c:pt>
                <c:pt idx="8451">
                  <c:v>1359</c:v>
                </c:pt>
                <c:pt idx="8452">
                  <c:v>1360</c:v>
                </c:pt>
                <c:pt idx="8453">
                  <c:v>1361</c:v>
                </c:pt>
                <c:pt idx="8454">
                  <c:v>1362</c:v>
                </c:pt>
                <c:pt idx="8455">
                  <c:v>1363</c:v>
                </c:pt>
                <c:pt idx="8456">
                  <c:v>1364</c:v>
                </c:pt>
                <c:pt idx="8457">
                  <c:v>1365</c:v>
                </c:pt>
                <c:pt idx="8458">
                  <c:v>1366</c:v>
                </c:pt>
                <c:pt idx="8459">
                  <c:v>1367</c:v>
                </c:pt>
                <c:pt idx="8460">
                  <c:v>1368</c:v>
                </c:pt>
                <c:pt idx="8461">
                  <c:v>1369</c:v>
                </c:pt>
                <c:pt idx="8462">
                  <c:v>1370</c:v>
                </c:pt>
                <c:pt idx="8463">
                  <c:v>1371</c:v>
                </c:pt>
                <c:pt idx="8464">
                  <c:v>1372</c:v>
                </c:pt>
                <c:pt idx="8465">
                  <c:v>1372</c:v>
                </c:pt>
                <c:pt idx="8466">
                  <c:v>1372</c:v>
                </c:pt>
                <c:pt idx="8467">
                  <c:v>1373</c:v>
                </c:pt>
                <c:pt idx="8468">
                  <c:v>1373</c:v>
                </c:pt>
                <c:pt idx="8469">
                  <c:v>1374</c:v>
                </c:pt>
                <c:pt idx="8470">
                  <c:v>1375</c:v>
                </c:pt>
                <c:pt idx="8471">
                  <c:v>1376</c:v>
                </c:pt>
                <c:pt idx="8472">
                  <c:v>1376</c:v>
                </c:pt>
                <c:pt idx="8473">
                  <c:v>1376</c:v>
                </c:pt>
                <c:pt idx="8474">
                  <c:v>1376</c:v>
                </c:pt>
                <c:pt idx="8475">
                  <c:v>1376</c:v>
                </c:pt>
                <c:pt idx="8476">
                  <c:v>1377</c:v>
                </c:pt>
                <c:pt idx="8477">
                  <c:v>1378</c:v>
                </c:pt>
                <c:pt idx="8478">
                  <c:v>1378</c:v>
                </c:pt>
                <c:pt idx="8479">
                  <c:v>1379</c:v>
                </c:pt>
                <c:pt idx="8480">
                  <c:v>1379</c:v>
                </c:pt>
                <c:pt idx="8481">
                  <c:v>1379</c:v>
                </c:pt>
                <c:pt idx="8482">
                  <c:v>1380</c:v>
                </c:pt>
                <c:pt idx="8483">
                  <c:v>1380</c:v>
                </c:pt>
                <c:pt idx="8484">
                  <c:v>1380</c:v>
                </c:pt>
                <c:pt idx="8485">
                  <c:v>1380</c:v>
                </c:pt>
                <c:pt idx="8486">
                  <c:v>1380</c:v>
                </c:pt>
                <c:pt idx="8487">
                  <c:v>1380</c:v>
                </c:pt>
                <c:pt idx="8488">
                  <c:v>1380</c:v>
                </c:pt>
                <c:pt idx="8489">
                  <c:v>1380</c:v>
                </c:pt>
                <c:pt idx="8490">
                  <c:v>1380</c:v>
                </c:pt>
                <c:pt idx="8491">
                  <c:v>1380</c:v>
                </c:pt>
                <c:pt idx="8492">
                  <c:v>1380</c:v>
                </c:pt>
                <c:pt idx="8493">
                  <c:v>1380</c:v>
                </c:pt>
                <c:pt idx="8494">
                  <c:v>1380</c:v>
                </c:pt>
                <c:pt idx="8495">
                  <c:v>1380</c:v>
                </c:pt>
                <c:pt idx="8496">
                  <c:v>1380</c:v>
                </c:pt>
                <c:pt idx="8497">
                  <c:v>1380</c:v>
                </c:pt>
                <c:pt idx="8498">
                  <c:v>1380</c:v>
                </c:pt>
                <c:pt idx="8499">
                  <c:v>1380</c:v>
                </c:pt>
                <c:pt idx="8500">
                  <c:v>1380</c:v>
                </c:pt>
                <c:pt idx="8501">
                  <c:v>1380</c:v>
                </c:pt>
                <c:pt idx="8502">
                  <c:v>1380</c:v>
                </c:pt>
                <c:pt idx="8503">
                  <c:v>1380</c:v>
                </c:pt>
                <c:pt idx="8504">
                  <c:v>1380</c:v>
                </c:pt>
                <c:pt idx="8505">
                  <c:v>1380</c:v>
                </c:pt>
                <c:pt idx="8506">
                  <c:v>1380</c:v>
                </c:pt>
                <c:pt idx="8507">
                  <c:v>1380</c:v>
                </c:pt>
                <c:pt idx="8508">
                  <c:v>1380</c:v>
                </c:pt>
                <c:pt idx="8509">
                  <c:v>1381</c:v>
                </c:pt>
                <c:pt idx="8510">
                  <c:v>1382</c:v>
                </c:pt>
                <c:pt idx="8511">
                  <c:v>1383</c:v>
                </c:pt>
                <c:pt idx="8512">
                  <c:v>1383</c:v>
                </c:pt>
                <c:pt idx="8513">
                  <c:v>1383</c:v>
                </c:pt>
                <c:pt idx="8514">
                  <c:v>1383</c:v>
                </c:pt>
                <c:pt idx="8515">
                  <c:v>1384</c:v>
                </c:pt>
                <c:pt idx="8516">
                  <c:v>1385</c:v>
                </c:pt>
                <c:pt idx="8517">
                  <c:v>1386</c:v>
                </c:pt>
                <c:pt idx="8518">
                  <c:v>1387</c:v>
                </c:pt>
                <c:pt idx="8519">
                  <c:v>1388</c:v>
                </c:pt>
                <c:pt idx="8520">
                  <c:v>1389</c:v>
                </c:pt>
                <c:pt idx="8521">
                  <c:v>1390</c:v>
                </c:pt>
                <c:pt idx="8522">
                  <c:v>1390</c:v>
                </c:pt>
                <c:pt idx="8523">
                  <c:v>1390</c:v>
                </c:pt>
                <c:pt idx="8524">
                  <c:v>1390</c:v>
                </c:pt>
                <c:pt idx="8525">
                  <c:v>1390</c:v>
                </c:pt>
                <c:pt idx="8526">
                  <c:v>1390</c:v>
                </c:pt>
                <c:pt idx="8527">
                  <c:v>1390</c:v>
                </c:pt>
                <c:pt idx="8528">
                  <c:v>1390</c:v>
                </c:pt>
                <c:pt idx="8529">
                  <c:v>1391</c:v>
                </c:pt>
                <c:pt idx="8530">
                  <c:v>1391</c:v>
                </c:pt>
                <c:pt idx="8531">
                  <c:v>1391</c:v>
                </c:pt>
                <c:pt idx="8532">
                  <c:v>1391</c:v>
                </c:pt>
                <c:pt idx="8533">
                  <c:v>1391</c:v>
                </c:pt>
                <c:pt idx="8534">
                  <c:v>1392</c:v>
                </c:pt>
                <c:pt idx="8535">
                  <c:v>1392</c:v>
                </c:pt>
                <c:pt idx="8536">
                  <c:v>1392</c:v>
                </c:pt>
                <c:pt idx="8537">
                  <c:v>1392</c:v>
                </c:pt>
                <c:pt idx="8538">
                  <c:v>1392</c:v>
                </c:pt>
                <c:pt idx="8539">
                  <c:v>1392</c:v>
                </c:pt>
                <c:pt idx="8540">
                  <c:v>1392</c:v>
                </c:pt>
                <c:pt idx="8541">
                  <c:v>1392</c:v>
                </c:pt>
                <c:pt idx="8542">
                  <c:v>1392</c:v>
                </c:pt>
                <c:pt idx="8543">
                  <c:v>1392</c:v>
                </c:pt>
                <c:pt idx="8544">
                  <c:v>1392</c:v>
                </c:pt>
                <c:pt idx="8545">
                  <c:v>1393</c:v>
                </c:pt>
                <c:pt idx="8546">
                  <c:v>1393</c:v>
                </c:pt>
                <c:pt idx="8547">
                  <c:v>1393</c:v>
                </c:pt>
                <c:pt idx="8548">
                  <c:v>1393</c:v>
                </c:pt>
                <c:pt idx="8549">
                  <c:v>1393</c:v>
                </c:pt>
                <c:pt idx="8550">
                  <c:v>1393</c:v>
                </c:pt>
                <c:pt idx="8551">
                  <c:v>1393</c:v>
                </c:pt>
                <c:pt idx="8552">
                  <c:v>1393</c:v>
                </c:pt>
                <c:pt idx="8553">
                  <c:v>1393</c:v>
                </c:pt>
                <c:pt idx="8554">
                  <c:v>1394</c:v>
                </c:pt>
                <c:pt idx="8555">
                  <c:v>1394</c:v>
                </c:pt>
                <c:pt idx="8556">
                  <c:v>1394</c:v>
                </c:pt>
                <c:pt idx="8557">
                  <c:v>1394</c:v>
                </c:pt>
                <c:pt idx="8558">
                  <c:v>1394</c:v>
                </c:pt>
                <c:pt idx="8559">
                  <c:v>1394</c:v>
                </c:pt>
                <c:pt idx="8560">
                  <c:v>1394</c:v>
                </c:pt>
                <c:pt idx="8561">
                  <c:v>1394</c:v>
                </c:pt>
                <c:pt idx="8562">
                  <c:v>1394</c:v>
                </c:pt>
                <c:pt idx="8563">
                  <c:v>1394</c:v>
                </c:pt>
                <c:pt idx="8564">
                  <c:v>1394</c:v>
                </c:pt>
                <c:pt idx="8565">
                  <c:v>1394</c:v>
                </c:pt>
                <c:pt idx="8566">
                  <c:v>1394</c:v>
                </c:pt>
                <c:pt idx="8567">
                  <c:v>1394</c:v>
                </c:pt>
                <c:pt idx="8568">
                  <c:v>1394</c:v>
                </c:pt>
                <c:pt idx="8569">
                  <c:v>1394</c:v>
                </c:pt>
                <c:pt idx="8570">
                  <c:v>1395</c:v>
                </c:pt>
                <c:pt idx="8571">
                  <c:v>1395</c:v>
                </c:pt>
                <c:pt idx="8572">
                  <c:v>1395</c:v>
                </c:pt>
                <c:pt idx="8573">
                  <c:v>1395</c:v>
                </c:pt>
                <c:pt idx="8574">
                  <c:v>1395</c:v>
                </c:pt>
                <c:pt idx="8575">
                  <c:v>1395</c:v>
                </c:pt>
                <c:pt idx="8576">
                  <c:v>1395</c:v>
                </c:pt>
                <c:pt idx="8577">
                  <c:v>1396</c:v>
                </c:pt>
                <c:pt idx="8578">
                  <c:v>1396</c:v>
                </c:pt>
                <c:pt idx="8579">
                  <c:v>1396</c:v>
                </c:pt>
                <c:pt idx="8580">
                  <c:v>1396</c:v>
                </c:pt>
                <c:pt idx="8581">
                  <c:v>1396</c:v>
                </c:pt>
                <c:pt idx="8582">
                  <c:v>1396</c:v>
                </c:pt>
                <c:pt idx="8583">
                  <c:v>1396</c:v>
                </c:pt>
                <c:pt idx="8584">
                  <c:v>1396</c:v>
                </c:pt>
                <c:pt idx="8585">
                  <c:v>1396</c:v>
                </c:pt>
                <c:pt idx="8586">
                  <c:v>1396</c:v>
                </c:pt>
                <c:pt idx="8587">
                  <c:v>1396</c:v>
                </c:pt>
                <c:pt idx="8588">
                  <c:v>1396</c:v>
                </c:pt>
                <c:pt idx="8589">
                  <c:v>1397</c:v>
                </c:pt>
                <c:pt idx="8590">
                  <c:v>1397</c:v>
                </c:pt>
                <c:pt idx="8591">
                  <c:v>1397</c:v>
                </c:pt>
                <c:pt idx="8592">
                  <c:v>1397</c:v>
                </c:pt>
                <c:pt idx="8593">
                  <c:v>1397</c:v>
                </c:pt>
                <c:pt idx="8594">
                  <c:v>1397</c:v>
                </c:pt>
                <c:pt idx="8595">
                  <c:v>1397</c:v>
                </c:pt>
                <c:pt idx="8596">
                  <c:v>1398</c:v>
                </c:pt>
                <c:pt idx="8597">
                  <c:v>1398</c:v>
                </c:pt>
                <c:pt idx="8598">
                  <c:v>1398</c:v>
                </c:pt>
                <c:pt idx="8599">
                  <c:v>1398</c:v>
                </c:pt>
                <c:pt idx="8600">
                  <c:v>1398</c:v>
                </c:pt>
                <c:pt idx="8601">
                  <c:v>1398</c:v>
                </c:pt>
                <c:pt idx="8602">
                  <c:v>1398</c:v>
                </c:pt>
                <c:pt idx="8603">
                  <c:v>1398</c:v>
                </c:pt>
                <c:pt idx="8604">
                  <c:v>1398</c:v>
                </c:pt>
                <c:pt idx="8605">
                  <c:v>1398</c:v>
                </c:pt>
                <c:pt idx="8606">
                  <c:v>1399</c:v>
                </c:pt>
                <c:pt idx="8607">
                  <c:v>1399</c:v>
                </c:pt>
                <c:pt idx="8608">
                  <c:v>1399</c:v>
                </c:pt>
                <c:pt idx="8609">
                  <c:v>1399</c:v>
                </c:pt>
                <c:pt idx="8610">
                  <c:v>1399</c:v>
                </c:pt>
                <c:pt idx="8611">
                  <c:v>1399</c:v>
                </c:pt>
                <c:pt idx="8612">
                  <c:v>1399</c:v>
                </c:pt>
                <c:pt idx="8613">
                  <c:v>1399</c:v>
                </c:pt>
                <c:pt idx="8614">
                  <c:v>1399</c:v>
                </c:pt>
                <c:pt idx="8615">
                  <c:v>1399</c:v>
                </c:pt>
                <c:pt idx="8616">
                  <c:v>1399</c:v>
                </c:pt>
                <c:pt idx="8617">
                  <c:v>1399</c:v>
                </c:pt>
                <c:pt idx="8618">
                  <c:v>1400</c:v>
                </c:pt>
                <c:pt idx="8619">
                  <c:v>1401</c:v>
                </c:pt>
                <c:pt idx="8620">
                  <c:v>1401</c:v>
                </c:pt>
                <c:pt idx="8621">
                  <c:v>1402</c:v>
                </c:pt>
                <c:pt idx="8622">
                  <c:v>1402</c:v>
                </c:pt>
                <c:pt idx="8623">
                  <c:v>1403</c:v>
                </c:pt>
                <c:pt idx="8624">
                  <c:v>1404</c:v>
                </c:pt>
                <c:pt idx="8625">
                  <c:v>1405</c:v>
                </c:pt>
                <c:pt idx="8626">
                  <c:v>1406</c:v>
                </c:pt>
                <c:pt idx="8627">
                  <c:v>1406</c:v>
                </c:pt>
                <c:pt idx="8628">
                  <c:v>1407</c:v>
                </c:pt>
                <c:pt idx="8629">
                  <c:v>1407</c:v>
                </c:pt>
                <c:pt idx="8630">
                  <c:v>1407</c:v>
                </c:pt>
                <c:pt idx="8631">
                  <c:v>1407</c:v>
                </c:pt>
                <c:pt idx="8632">
                  <c:v>1407</c:v>
                </c:pt>
                <c:pt idx="8633">
                  <c:v>1407</c:v>
                </c:pt>
                <c:pt idx="8634">
                  <c:v>1408</c:v>
                </c:pt>
                <c:pt idx="8635">
                  <c:v>1408</c:v>
                </c:pt>
                <c:pt idx="8636">
                  <c:v>1408</c:v>
                </c:pt>
                <c:pt idx="8637">
                  <c:v>1408</c:v>
                </c:pt>
                <c:pt idx="8638">
                  <c:v>1408</c:v>
                </c:pt>
                <c:pt idx="8639">
                  <c:v>1408</c:v>
                </c:pt>
                <c:pt idx="8640">
                  <c:v>1409</c:v>
                </c:pt>
                <c:pt idx="8641">
                  <c:v>1410</c:v>
                </c:pt>
                <c:pt idx="8642">
                  <c:v>1410</c:v>
                </c:pt>
                <c:pt idx="8643">
                  <c:v>1410</c:v>
                </c:pt>
                <c:pt idx="8644">
                  <c:v>1410</c:v>
                </c:pt>
                <c:pt idx="8645">
                  <c:v>1410</c:v>
                </c:pt>
                <c:pt idx="8646">
                  <c:v>1410</c:v>
                </c:pt>
                <c:pt idx="8647">
                  <c:v>1411</c:v>
                </c:pt>
                <c:pt idx="8648">
                  <c:v>1411</c:v>
                </c:pt>
                <c:pt idx="8649">
                  <c:v>1411</c:v>
                </c:pt>
                <c:pt idx="8650">
                  <c:v>1411</c:v>
                </c:pt>
                <c:pt idx="8651">
                  <c:v>1411</c:v>
                </c:pt>
                <c:pt idx="8652">
                  <c:v>1411</c:v>
                </c:pt>
                <c:pt idx="8653">
                  <c:v>1411</c:v>
                </c:pt>
                <c:pt idx="8654">
                  <c:v>1411</c:v>
                </c:pt>
                <c:pt idx="8655">
                  <c:v>1411</c:v>
                </c:pt>
                <c:pt idx="8656">
                  <c:v>1412</c:v>
                </c:pt>
                <c:pt idx="8657">
                  <c:v>1412</c:v>
                </c:pt>
                <c:pt idx="8658">
                  <c:v>1412</c:v>
                </c:pt>
                <c:pt idx="8659">
                  <c:v>1412</c:v>
                </c:pt>
                <c:pt idx="8660">
                  <c:v>1413</c:v>
                </c:pt>
                <c:pt idx="8661">
                  <c:v>1413</c:v>
                </c:pt>
                <c:pt idx="8662">
                  <c:v>1413</c:v>
                </c:pt>
                <c:pt idx="8663">
                  <c:v>1413</c:v>
                </c:pt>
                <c:pt idx="8664">
                  <c:v>1413</c:v>
                </c:pt>
                <c:pt idx="8665">
                  <c:v>1414</c:v>
                </c:pt>
                <c:pt idx="8666">
                  <c:v>1415</c:v>
                </c:pt>
                <c:pt idx="8667">
                  <c:v>1415</c:v>
                </c:pt>
                <c:pt idx="8668">
                  <c:v>1415</c:v>
                </c:pt>
                <c:pt idx="8669">
                  <c:v>1416</c:v>
                </c:pt>
                <c:pt idx="8670">
                  <c:v>1416</c:v>
                </c:pt>
                <c:pt idx="8671">
                  <c:v>1416</c:v>
                </c:pt>
                <c:pt idx="8672">
                  <c:v>1416</c:v>
                </c:pt>
                <c:pt idx="8673">
                  <c:v>1416</c:v>
                </c:pt>
                <c:pt idx="8674">
                  <c:v>1416</c:v>
                </c:pt>
                <c:pt idx="8675">
                  <c:v>1416</c:v>
                </c:pt>
                <c:pt idx="8676">
                  <c:v>1417</c:v>
                </c:pt>
                <c:pt idx="8677">
                  <c:v>1417</c:v>
                </c:pt>
                <c:pt idx="8678">
                  <c:v>1417</c:v>
                </c:pt>
                <c:pt idx="8679">
                  <c:v>1417</c:v>
                </c:pt>
                <c:pt idx="8680">
                  <c:v>1417</c:v>
                </c:pt>
                <c:pt idx="8681">
                  <c:v>1418</c:v>
                </c:pt>
                <c:pt idx="8682">
                  <c:v>1419</c:v>
                </c:pt>
                <c:pt idx="8683">
                  <c:v>1419</c:v>
                </c:pt>
                <c:pt idx="8684">
                  <c:v>1419</c:v>
                </c:pt>
                <c:pt idx="8685">
                  <c:v>1419</c:v>
                </c:pt>
                <c:pt idx="8686">
                  <c:v>1419</c:v>
                </c:pt>
                <c:pt idx="8687">
                  <c:v>1419</c:v>
                </c:pt>
                <c:pt idx="8688">
                  <c:v>1419</c:v>
                </c:pt>
                <c:pt idx="8689">
                  <c:v>1420</c:v>
                </c:pt>
                <c:pt idx="8690">
                  <c:v>1421</c:v>
                </c:pt>
                <c:pt idx="8691">
                  <c:v>1421</c:v>
                </c:pt>
                <c:pt idx="8692">
                  <c:v>1422</c:v>
                </c:pt>
                <c:pt idx="8693">
                  <c:v>1423</c:v>
                </c:pt>
                <c:pt idx="8694">
                  <c:v>1423</c:v>
                </c:pt>
                <c:pt idx="8695">
                  <c:v>1423</c:v>
                </c:pt>
                <c:pt idx="8696">
                  <c:v>1423</c:v>
                </c:pt>
                <c:pt idx="8697">
                  <c:v>1423</c:v>
                </c:pt>
                <c:pt idx="8698">
                  <c:v>1424</c:v>
                </c:pt>
                <c:pt idx="8699">
                  <c:v>1424</c:v>
                </c:pt>
                <c:pt idx="8700">
                  <c:v>1424</c:v>
                </c:pt>
                <c:pt idx="8701">
                  <c:v>1425</c:v>
                </c:pt>
                <c:pt idx="8702">
                  <c:v>1426</c:v>
                </c:pt>
                <c:pt idx="8703">
                  <c:v>1426</c:v>
                </c:pt>
                <c:pt idx="8704">
                  <c:v>1426</c:v>
                </c:pt>
                <c:pt idx="8705">
                  <c:v>1427</c:v>
                </c:pt>
                <c:pt idx="8706">
                  <c:v>1427</c:v>
                </c:pt>
                <c:pt idx="8707">
                  <c:v>1428</c:v>
                </c:pt>
                <c:pt idx="8708">
                  <c:v>1429</c:v>
                </c:pt>
                <c:pt idx="8709">
                  <c:v>1429</c:v>
                </c:pt>
                <c:pt idx="8710">
                  <c:v>1429</c:v>
                </c:pt>
                <c:pt idx="8711">
                  <c:v>1429</c:v>
                </c:pt>
                <c:pt idx="8712">
                  <c:v>1429</c:v>
                </c:pt>
                <c:pt idx="8713">
                  <c:v>1430</c:v>
                </c:pt>
                <c:pt idx="8714">
                  <c:v>1430</c:v>
                </c:pt>
                <c:pt idx="8715">
                  <c:v>1430</c:v>
                </c:pt>
                <c:pt idx="8716">
                  <c:v>1430</c:v>
                </c:pt>
                <c:pt idx="8717">
                  <c:v>1430</c:v>
                </c:pt>
                <c:pt idx="8718">
                  <c:v>1431</c:v>
                </c:pt>
                <c:pt idx="8719">
                  <c:v>1431</c:v>
                </c:pt>
                <c:pt idx="8720">
                  <c:v>1432</c:v>
                </c:pt>
                <c:pt idx="8721">
                  <c:v>1433</c:v>
                </c:pt>
                <c:pt idx="8722">
                  <c:v>1434</c:v>
                </c:pt>
                <c:pt idx="8723">
                  <c:v>1435</c:v>
                </c:pt>
                <c:pt idx="8724">
                  <c:v>1435</c:v>
                </c:pt>
                <c:pt idx="8725">
                  <c:v>1435</c:v>
                </c:pt>
                <c:pt idx="8726">
                  <c:v>1435</c:v>
                </c:pt>
                <c:pt idx="8727">
                  <c:v>1435</c:v>
                </c:pt>
                <c:pt idx="8728">
                  <c:v>1435</c:v>
                </c:pt>
                <c:pt idx="8729">
                  <c:v>1435</c:v>
                </c:pt>
                <c:pt idx="8730">
                  <c:v>1435</c:v>
                </c:pt>
                <c:pt idx="8731">
                  <c:v>1435</c:v>
                </c:pt>
                <c:pt idx="8732">
                  <c:v>1435</c:v>
                </c:pt>
                <c:pt idx="8733">
                  <c:v>1435</c:v>
                </c:pt>
                <c:pt idx="8734">
                  <c:v>1435</c:v>
                </c:pt>
                <c:pt idx="8735">
                  <c:v>1435</c:v>
                </c:pt>
                <c:pt idx="8736">
                  <c:v>1435</c:v>
                </c:pt>
                <c:pt idx="8737">
                  <c:v>1435</c:v>
                </c:pt>
                <c:pt idx="8738">
                  <c:v>1436</c:v>
                </c:pt>
                <c:pt idx="8739">
                  <c:v>1436</c:v>
                </c:pt>
                <c:pt idx="8740">
                  <c:v>1436</c:v>
                </c:pt>
                <c:pt idx="8741">
                  <c:v>1436</c:v>
                </c:pt>
                <c:pt idx="8742">
                  <c:v>1436</c:v>
                </c:pt>
                <c:pt idx="8743">
                  <c:v>1436</c:v>
                </c:pt>
                <c:pt idx="8744">
                  <c:v>1436</c:v>
                </c:pt>
                <c:pt idx="8745">
                  <c:v>1436</c:v>
                </c:pt>
                <c:pt idx="8746">
                  <c:v>1436</c:v>
                </c:pt>
                <c:pt idx="8747">
                  <c:v>1436</c:v>
                </c:pt>
                <c:pt idx="8748">
                  <c:v>1436</c:v>
                </c:pt>
                <c:pt idx="8749">
                  <c:v>1436</c:v>
                </c:pt>
                <c:pt idx="8750">
                  <c:v>1436</c:v>
                </c:pt>
                <c:pt idx="8751">
                  <c:v>1436</c:v>
                </c:pt>
                <c:pt idx="8752">
                  <c:v>1436</c:v>
                </c:pt>
                <c:pt idx="8753">
                  <c:v>1437</c:v>
                </c:pt>
                <c:pt idx="8754">
                  <c:v>1437</c:v>
                </c:pt>
                <c:pt idx="8755">
                  <c:v>1437</c:v>
                </c:pt>
                <c:pt idx="8756">
                  <c:v>1437</c:v>
                </c:pt>
                <c:pt idx="8757">
                  <c:v>1437</c:v>
                </c:pt>
                <c:pt idx="8758">
                  <c:v>1437</c:v>
                </c:pt>
                <c:pt idx="8759">
                  <c:v>1437</c:v>
                </c:pt>
                <c:pt idx="8760">
                  <c:v>1437</c:v>
                </c:pt>
                <c:pt idx="8761">
                  <c:v>1437</c:v>
                </c:pt>
                <c:pt idx="8762">
                  <c:v>1437</c:v>
                </c:pt>
                <c:pt idx="8763">
                  <c:v>1437</c:v>
                </c:pt>
                <c:pt idx="8764">
                  <c:v>1437</c:v>
                </c:pt>
                <c:pt idx="8765">
                  <c:v>1437</c:v>
                </c:pt>
                <c:pt idx="8766">
                  <c:v>1437</c:v>
                </c:pt>
                <c:pt idx="8767">
                  <c:v>1437</c:v>
                </c:pt>
                <c:pt idx="8768">
                  <c:v>1437</c:v>
                </c:pt>
                <c:pt idx="8769">
                  <c:v>1437</c:v>
                </c:pt>
                <c:pt idx="8770">
                  <c:v>1437</c:v>
                </c:pt>
                <c:pt idx="8771">
                  <c:v>1437</c:v>
                </c:pt>
                <c:pt idx="8772">
                  <c:v>1437</c:v>
                </c:pt>
                <c:pt idx="8773">
                  <c:v>1437</c:v>
                </c:pt>
                <c:pt idx="8774">
                  <c:v>1437</c:v>
                </c:pt>
                <c:pt idx="8775">
                  <c:v>1437</c:v>
                </c:pt>
                <c:pt idx="8776">
                  <c:v>1437</c:v>
                </c:pt>
                <c:pt idx="8777">
                  <c:v>1437</c:v>
                </c:pt>
                <c:pt idx="8778">
                  <c:v>1437</c:v>
                </c:pt>
                <c:pt idx="8779">
                  <c:v>1437</c:v>
                </c:pt>
                <c:pt idx="8780">
                  <c:v>1438</c:v>
                </c:pt>
                <c:pt idx="8781">
                  <c:v>1438</c:v>
                </c:pt>
                <c:pt idx="8782">
                  <c:v>1438</c:v>
                </c:pt>
                <c:pt idx="8783">
                  <c:v>1438</c:v>
                </c:pt>
                <c:pt idx="8784">
                  <c:v>1438</c:v>
                </c:pt>
                <c:pt idx="8785">
                  <c:v>1438</c:v>
                </c:pt>
                <c:pt idx="8786">
                  <c:v>1438</c:v>
                </c:pt>
                <c:pt idx="8787">
                  <c:v>1438</c:v>
                </c:pt>
                <c:pt idx="8788">
                  <c:v>1438</c:v>
                </c:pt>
                <c:pt idx="8789">
                  <c:v>1438</c:v>
                </c:pt>
                <c:pt idx="8790">
                  <c:v>1438</c:v>
                </c:pt>
                <c:pt idx="8791">
                  <c:v>1438</c:v>
                </c:pt>
                <c:pt idx="8792">
                  <c:v>1438</c:v>
                </c:pt>
                <c:pt idx="8793">
                  <c:v>1438</c:v>
                </c:pt>
                <c:pt idx="8794">
                  <c:v>1438</c:v>
                </c:pt>
                <c:pt idx="8795">
                  <c:v>1438</c:v>
                </c:pt>
                <c:pt idx="8796">
                  <c:v>1439</c:v>
                </c:pt>
                <c:pt idx="8797">
                  <c:v>1439</c:v>
                </c:pt>
                <c:pt idx="8798">
                  <c:v>1439</c:v>
                </c:pt>
                <c:pt idx="8799">
                  <c:v>1439</c:v>
                </c:pt>
                <c:pt idx="8800">
                  <c:v>1439</c:v>
                </c:pt>
                <c:pt idx="8801">
                  <c:v>1439</c:v>
                </c:pt>
                <c:pt idx="8802">
                  <c:v>1439</c:v>
                </c:pt>
                <c:pt idx="8803">
                  <c:v>1440</c:v>
                </c:pt>
                <c:pt idx="8804">
                  <c:v>1440</c:v>
                </c:pt>
                <c:pt idx="8805">
                  <c:v>1440</c:v>
                </c:pt>
                <c:pt idx="8806">
                  <c:v>1440</c:v>
                </c:pt>
                <c:pt idx="8807">
                  <c:v>1440</c:v>
                </c:pt>
                <c:pt idx="8808">
                  <c:v>1440</c:v>
                </c:pt>
                <c:pt idx="8809">
                  <c:v>1440</c:v>
                </c:pt>
                <c:pt idx="8810">
                  <c:v>1440</c:v>
                </c:pt>
                <c:pt idx="8811">
                  <c:v>1440</c:v>
                </c:pt>
                <c:pt idx="8812">
                  <c:v>1440</c:v>
                </c:pt>
                <c:pt idx="8813">
                  <c:v>1440</c:v>
                </c:pt>
                <c:pt idx="8814">
                  <c:v>1441</c:v>
                </c:pt>
                <c:pt idx="8815">
                  <c:v>1442</c:v>
                </c:pt>
                <c:pt idx="8816">
                  <c:v>1442</c:v>
                </c:pt>
                <c:pt idx="8817">
                  <c:v>1442</c:v>
                </c:pt>
                <c:pt idx="8818">
                  <c:v>1442</c:v>
                </c:pt>
                <c:pt idx="8819">
                  <c:v>1442</c:v>
                </c:pt>
                <c:pt idx="8820">
                  <c:v>1442</c:v>
                </c:pt>
                <c:pt idx="8821">
                  <c:v>1442</c:v>
                </c:pt>
                <c:pt idx="8822">
                  <c:v>1443</c:v>
                </c:pt>
                <c:pt idx="8823">
                  <c:v>1443</c:v>
                </c:pt>
                <c:pt idx="8824">
                  <c:v>1443</c:v>
                </c:pt>
                <c:pt idx="8825">
                  <c:v>1443</c:v>
                </c:pt>
                <c:pt idx="8826">
                  <c:v>1443</c:v>
                </c:pt>
                <c:pt idx="8827">
                  <c:v>1444</c:v>
                </c:pt>
                <c:pt idx="8828">
                  <c:v>1444</c:v>
                </c:pt>
                <c:pt idx="8829">
                  <c:v>1444</c:v>
                </c:pt>
                <c:pt idx="8830">
                  <c:v>1444</c:v>
                </c:pt>
                <c:pt idx="8831">
                  <c:v>1444</c:v>
                </c:pt>
                <c:pt idx="8832">
                  <c:v>1444</c:v>
                </c:pt>
                <c:pt idx="8833">
                  <c:v>1444</c:v>
                </c:pt>
                <c:pt idx="8834">
                  <c:v>1444</c:v>
                </c:pt>
                <c:pt idx="8835">
                  <c:v>1444</c:v>
                </c:pt>
                <c:pt idx="8836">
                  <c:v>1444</c:v>
                </c:pt>
                <c:pt idx="8837">
                  <c:v>1444</c:v>
                </c:pt>
                <c:pt idx="8838">
                  <c:v>1445</c:v>
                </c:pt>
                <c:pt idx="8839">
                  <c:v>1446</c:v>
                </c:pt>
                <c:pt idx="8840">
                  <c:v>1446</c:v>
                </c:pt>
                <c:pt idx="8841">
                  <c:v>1446</c:v>
                </c:pt>
                <c:pt idx="8842">
                  <c:v>1447</c:v>
                </c:pt>
                <c:pt idx="8843">
                  <c:v>1447</c:v>
                </c:pt>
                <c:pt idx="8844">
                  <c:v>1447</c:v>
                </c:pt>
                <c:pt idx="8845">
                  <c:v>1447</c:v>
                </c:pt>
                <c:pt idx="8846">
                  <c:v>1447</c:v>
                </c:pt>
                <c:pt idx="8847">
                  <c:v>1447</c:v>
                </c:pt>
                <c:pt idx="8848">
                  <c:v>1447</c:v>
                </c:pt>
                <c:pt idx="8849">
                  <c:v>1447</c:v>
                </c:pt>
                <c:pt idx="8850">
                  <c:v>1447</c:v>
                </c:pt>
                <c:pt idx="8851">
                  <c:v>1447</c:v>
                </c:pt>
                <c:pt idx="8852">
                  <c:v>1447</c:v>
                </c:pt>
                <c:pt idx="8853">
                  <c:v>1447</c:v>
                </c:pt>
                <c:pt idx="8854">
                  <c:v>1447</c:v>
                </c:pt>
                <c:pt idx="8855">
                  <c:v>1447</c:v>
                </c:pt>
                <c:pt idx="8856">
                  <c:v>1447</c:v>
                </c:pt>
                <c:pt idx="8857">
                  <c:v>1447</c:v>
                </c:pt>
                <c:pt idx="8858">
                  <c:v>1447</c:v>
                </c:pt>
                <c:pt idx="8859">
                  <c:v>1447</c:v>
                </c:pt>
                <c:pt idx="8860">
                  <c:v>1447</c:v>
                </c:pt>
                <c:pt idx="8861">
                  <c:v>1447</c:v>
                </c:pt>
                <c:pt idx="8862">
                  <c:v>1447</c:v>
                </c:pt>
                <c:pt idx="8863">
                  <c:v>1447</c:v>
                </c:pt>
                <c:pt idx="8864">
                  <c:v>1447</c:v>
                </c:pt>
                <c:pt idx="8865">
                  <c:v>1447</c:v>
                </c:pt>
                <c:pt idx="8866">
                  <c:v>1447</c:v>
                </c:pt>
                <c:pt idx="8867">
                  <c:v>1447</c:v>
                </c:pt>
                <c:pt idx="8868">
                  <c:v>1447</c:v>
                </c:pt>
                <c:pt idx="8869">
                  <c:v>1447</c:v>
                </c:pt>
                <c:pt idx="8870">
                  <c:v>1447</c:v>
                </c:pt>
                <c:pt idx="8871">
                  <c:v>1447</c:v>
                </c:pt>
                <c:pt idx="8872">
                  <c:v>1447</c:v>
                </c:pt>
                <c:pt idx="8873">
                  <c:v>1447</c:v>
                </c:pt>
                <c:pt idx="8874">
                  <c:v>1447</c:v>
                </c:pt>
                <c:pt idx="8875">
                  <c:v>1447</c:v>
                </c:pt>
                <c:pt idx="8876">
                  <c:v>1447</c:v>
                </c:pt>
                <c:pt idx="8877">
                  <c:v>1447</c:v>
                </c:pt>
                <c:pt idx="8878">
                  <c:v>1447</c:v>
                </c:pt>
                <c:pt idx="8879">
                  <c:v>1447</c:v>
                </c:pt>
                <c:pt idx="8880">
                  <c:v>1447</c:v>
                </c:pt>
                <c:pt idx="8881">
                  <c:v>1447</c:v>
                </c:pt>
                <c:pt idx="8882">
                  <c:v>1447</c:v>
                </c:pt>
                <c:pt idx="8883">
                  <c:v>1447</c:v>
                </c:pt>
                <c:pt idx="8884">
                  <c:v>1447</c:v>
                </c:pt>
                <c:pt idx="8885">
                  <c:v>1447</c:v>
                </c:pt>
                <c:pt idx="8886">
                  <c:v>1447</c:v>
                </c:pt>
                <c:pt idx="8887">
                  <c:v>1447</c:v>
                </c:pt>
                <c:pt idx="8888">
                  <c:v>1448</c:v>
                </c:pt>
                <c:pt idx="8889">
                  <c:v>1448</c:v>
                </c:pt>
                <c:pt idx="8890">
                  <c:v>1448</c:v>
                </c:pt>
                <c:pt idx="8891">
                  <c:v>1448</c:v>
                </c:pt>
                <c:pt idx="8892">
                  <c:v>1448</c:v>
                </c:pt>
                <c:pt idx="8893">
                  <c:v>1448</c:v>
                </c:pt>
                <c:pt idx="8894">
                  <c:v>1448</c:v>
                </c:pt>
                <c:pt idx="8895">
                  <c:v>1448</c:v>
                </c:pt>
                <c:pt idx="8896">
                  <c:v>1448</c:v>
                </c:pt>
                <c:pt idx="8897">
                  <c:v>1448</c:v>
                </c:pt>
                <c:pt idx="8898">
                  <c:v>1448</c:v>
                </c:pt>
                <c:pt idx="8899">
                  <c:v>1448</c:v>
                </c:pt>
                <c:pt idx="8900">
                  <c:v>1449</c:v>
                </c:pt>
                <c:pt idx="8901">
                  <c:v>1449</c:v>
                </c:pt>
                <c:pt idx="8902">
                  <c:v>1450</c:v>
                </c:pt>
                <c:pt idx="8903">
                  <c:v>1451</c:v>
                </c:pt>
                <c:pt idx="8904">
                  <c:v>1451</c:v>
                </c:pt>
                <c:pt idx="8905">
                  <c:v>1451</c:v>
                </c:pt>
                <c:pt idx="8906">
                  <c:v>1451</c:v>
                </c:pt>
                <c:pt idx="8907">
                  <c:v>1451</c:v>
                </c:pt>
                <c:pt idx="8908">
                  <c:v>1451</c:v>
                </c:pt>
                <c:pt idx="8909">
                  <c:v>1451</c:v>
                </c:pt>
                <c:pt idx="8910">
                  <c:v>1451</c:v>
                </c:pt>
                <c:pt idx="8911">
                  <c:v>1451</c:v>
                </c:pt>
                <c:pt idx="8912">
                  <c:v>1451</c:v>
                </c:pt>
                <c:pt idx="8913">
                  <c:v>1451</c:v>
                </c:pt>
                <c:pt idx="8914">
                  <c:v>1451</c:v>
                </c:pt>
                <c:pt idx="8915">
                  <c:v>1451</c:v>
                </c:pt>
                <c:pt idx="8916">
                  <c:v>1451</c:v>
                </c:pt>
                <c:pt idx="8917">
                  <c:v>1451</c:v>
                </c:pt>
                <c:pt idx="8918">
                  <c:v>1451</c:v>
                </c:pt>
                <c:pt idx="8919">
                  <c:v>1451</c:v>
                </c:pt>
                <c:pt idx="8920">
                  <c:v>1451</c:v>
                </c:pt>
                <c:pt idx="8921">
                  <c:v>1452</c:v>
                </c:pt>
                <c:pt idx="8922">
                  <c:v>1453</c:v>
                </c:pt>
                <c:pt idx="8923">
                  <c:v>1454</c:v>
                </c:pt>
                <c:pt idx="8924">
                  <c:v>1454</c:v>
                </c:pt>
                <c:pt idx="8925">
                  <c:v>1455</c:v>
                </c:pt>
                <c:pt idx="8926">
                  <c:v>1455</c:v>
                </c:pt>
                <c:pt idx="8927">
                  <c:v>1455</c:v>
                </c:pt>
                <c:pt idx="8928">
                  <c:v>1455</c:v>
                </c:pt>
                <c:pt idx="8929">
                  <c:v>1455</c:v>
                </c:pt>
                <c:pt idx="8930">
                  <c:v>1455</c:v>
                </c:pt>
                <c:pt idx="8931">
                  <c:v>1455</c:v>
                </c:pt>
                <c:pt idx="8932">
                  <c:v>1455</c:v>
                </c:pt>
                <c:pt idx="8933">
                  <c:v>1455</c:v>
                </c:pt>
                <c:pt idx="8934">
                  <c:v>1455</c:v>
                </c:pt>
                <c:pt idx="8935">
                  <c:v>1455</c:v>
                </c:pt>
                <c:pt idx="8936">
                  <c:v>1455</c:v>
                </c:pt>
                <c:pt idx="8937">
                  <c:v>1455</c:v>
                </c:pt>
                <c:pt idx="8938">
                  <c:v>1456</c:v>
                </c:pt>
                <c:pt idx="8939">
                  <c:v>1457</c:v>
                </c:pt>
                <c:pt idx="8940">
                  <c:v>1457</c:v>
                </c:pt>
                <c:pt idx="8941">
                  <c:v>1457</c:v>
                </c:pt>
                <c:pt idx="8942">
                  <c:v>1457</c:v>
                </c:pt>
                <c:pt idx="8943">
                  <c:v>1457</c:v>
                </c:pt>
                <c:pt idx="8944">
                  <c:v>1458</c:v>
                </c:pt>
                <c:pt idx="8945">
                  <c:v>1458</c:v>
                </c:pt>
                <c:pt idx="8946">
                  <c:v>1458</c:v>
                </c:pt>
                <c:pt idx="8947">
                  <c:v>1459</c:v>
                </c:pt>
                <c:pt idx="8948">
                  <c:v>1460</c:v>
                </c:pt>
                <c:pt idx="8949">
                  <c:v>1460</c:v>
                </c:pt>
                <c:pt idx="8950">
                  <c:v>1460</c:v>
                </c:pt>
                <c:pt idx="8951">
                  <c:v>1460</c:v>
                </c:pt>
                <c:pt idx="8952">
                  <c:v>1460</c:v>
                </c:pt>
                <c:pt idx="8953">
                  <c:v>1460</c:v>
                </c:pt>
                <c:pt idx="8954">
                  <c:v>1460</c:v>
                </c:pt>
                <c:pt idx="8955">
                  <c:v>1460</c:v>
                </c:pt>
                <c:pt idx="8956">
                  <c:v>1460</c:v>
                </c:pt>
                <c:pt idx="8957">
                  <c:v>1460</c:v>
                </c:pt>
                <c:pt idx="8958">
                  <c:v>1460</c:v>
                </c:pt>
                <c:pt idx="8959">
                  <c:v>1460</c:v>
                </c:pt>
                <c:pt idx="8960">
                  <c:v>1460</c:v>
                </c:pt>
                <c:pt idx="8961">
                  <c:v>1460</c:v>
                </c:pt>
                <c:pt idx="8962">
                  <c:v>1460</c:v>
                </c:pt>
                <c:pt idx="8963">
                  <c:v>1460</c:v>
                </c:pt>
                <c:pt idx="8964">
                  <c:v>1460</c:v>
                </c:pt>
                <c:pt idx="8965">
                  <c:v>1460</c:v>
                </c:pt>
                <c:pt idx="8966">
                  <c:v>1460</c:v>
                </c:pt>
                <c:pt idx="8967">
                  <c:v>1460</c:v>
                </c:pt>
                <c:pt idx="8968">
                  <c:v>1460</c:v>
                </c:pt>
                <c:pt idx="8969">
                  <c:v>1460</c:v>
                </c:pt>
                <c:pt idx="8970">
                  <c:v>1460</c:v>
                </c:pt>
                <c:pt idx="8971">
                  <c:v>1460</c:v>
                </c:pt>
                <c:pt idx="8972">
                  <c:v>1460</c:v>
                </c:pt>
                <c:pt idx="8973">
                  <c:v>1460</c:v>
                </c:pt>
                <c:pt idx="8974">
                  <c:v>1460</c:v>
                </c:pt>
                <c:pt idx="8975">
                  <c:v>1460</c:v>
                </c:pt>
                <c:pt idx="8976">
                  <c:v>1460</c:v>
                </c:pt>
                <c:pt idx="8977">
                  <c:v>1460</c:v>
                </c:pt>
                <c:pt idx="8978">
                  <c:v>1460</c:v>
                </c:pt>
                <c:pt idx="8979">
                  <c:v>1460</c:v>
                </c:pt>
                <c:pt idx="8980">
                  <c:v>1461</c:v>
                </c:pt>
                <c:pt idx="8981">
                  <c:v>1462</c:v>
                </c:pt>
                <c:pt idx="8982">
                  <c:v>1462</c:v>
                </c:pt>
                <c:pt idx="8983">
                  <c:v>1462</c:v>
                </c:pt>
                <c:pt idx="8984">
                  <c:v>1463</c:v>
                </c:pt>
                <c:pt idx="8985">
                  <c:v>1463</c:v>
                </c:pt>
                <c:pt idx="8986">
                  <c:v>1463</c:v>
                </c:pt>
                <c:pt idx="8987">
                  <c:v>1463</c:v>
                </c:pt>
                <c:pt idx="8988">
                  <c:v>1463</c:v>
                </c:pt>
                <c:pt idx="8989">
                  <c:v>1464</c:v>
                </c:pt>
                <c:pt idx="8990">
                  <c:v>1465</c:v>
                </c:pt>
                <c:pt idx="8991">
                  <c:v>1465</c:v>
                </c:pt>
                <c:pt idx="8992">
                  <c:v>1465</c:v>
                </c:pt>
                <c:pt idx="8993">
                  <c:v>1465</c:v>
                </c:pt>
                <c:pt idx="8994">
                  <c:v>1465</c:v>
                </c:pt>
                <c:pt idx="8995">
                  <c:v>1465</c:v>
                </c:pt>
                <c:pt idx="8996">
                  <c:v>1465</c:v>
                </c:pt>
                <c:pt idx="8997">
                  <c:v>1465</c:v>
                </c:pt>
                <c:pt idx="8998">
                  <c:v>1465</c:v>
                </c:pt>
                <c:pt idx="8999">
                  <c:v>1465</c:v>
                </c:pt>
                <c:pt idx="9000">
                  <c:v>1465</c:v>
                </c:pt>
                <c:pt idx="9001">
                  <c:v>1465</c:v>
                </c:pt>
                <c:pt idx="9002">
                  <c:v>1465</c:v>
                </c:pt>
                <c:pt idx="9003">
                  <c:v>1465</c:v>
                </c:pt>
                <c:pt idx="9004">
                  <c:v>1465</c:v>
                </c:pt>
                <c:pt idx="9005">
                  <c:v>1465</c:v>
                </c:pt>
                <c:pt idx="9006">
                  <c:v>1465</c:v>
                </c:pt>
                <c:pt idx="9007">
                  <c:v>1465</c:v>
                </c:pt>
                <c:pt idx="9008">
                  <c:v>1465</c:v>
                </c:pt>
                <c:pt idx="9009">
                  <c:v>1465</c:v>
                </c:pt>
                <c:pt idx="9010">
                  <c:v>1465</c:v>
                </c:pt>
                <c:pt idx="9011">
                  <c:v>1466</c:v>
                </c:pt>
                <c:pt idx="9012">
                  <c:v>1467</c:v>
                </c:pt>
                <c:pt idx="9013">
                  <c:v>1467</c:v>
                </c:pt>
                <c:pt idx="9014">
                  <c:v>1467</c:v>
                </c:pt>
                <c:pt idx="9015">
                  <c:v>1467</c:v>
                </c:pt>
                <c:pt idx="9016">
                  <c:v>1467</c:v>
                </c:pt>
                <c:pt idx="9017">
                  <c:v>1467</c:v>
                </c:pt>
                <c:pt idx="9018">
                  <c:v>1467</c:v>
                </c:pt>
                <c:pt idx="9019">
                  <c:v>1467</c:v>
                </c:pt>
                <c:pt idx="9020">
                  <c:v>1467</c:v>
                </c:pt>
                <c:pt idx="9021">
                  <c:v>1467</c:v>
                </c:pt>
                <c:pt idx="9022">
                  <c:v>1467</c:v>
                </c:pt>
                <c:pt idx="9023">
                  <c:v>1467</c:v>
                </c:pt>
                <c:pt idx="9024">
                  <c:v>1467</c:v>
                </c:pt>
                <c:pt idx="9025">
                  <c:v>1467</c:v>
                </c:pt>
                <c:pt idx="9026">
                  <c:v>1467</c:v>
                </c:pt>
                <c:pt idx="9027">
                  <c:v>1467</c:v>
                </c:pt>
                <c:pt idx="9028">
                  <c:v>1467</c:v>
                </c:pt>
                <c:pt idx="9029">
                  <c:v>1467</c:v>
                </c:pt>
                <c:pt idx="9030">
                  <c:v>1467</c:v>
                </c:pt>
                <c:pt idx="9031">
                  <c:v>1467</c:v>
                </c:pt>
                <c:pt idx="9032">
                  <c:v>1467</c:v>
                </c:pt>
                <c:pt idx="9033">
                  <c:v>1467</c:v>
                </c:pt>
                <c:pt idx="9034">
                  <c:v>1467</c:v>
                </c:pt>
                <c:pt idx="9035">
                  <c:v>1467</c:v>
                </c:pt>
                <c:pt idx="9036">
                  <c:v>1467</c:v>
                </c:pt>
                <c:pt idx="9037">
                  <c:v>1467</c:v>
                </c:pt>
                <c:pt idx="9038">
                  <c:v>1468</c:v>
                </c:pt>
                <c:pt idx="9039">
                  <c:v>1468</c:v>
                </c:pt>
                <c:pt idx="9040">
                  <c:v>1469</c:v>
                </c:pt>
                <c:pt idx="9041">
                  <c:v>1469</c:v>
                </c:pt>
                <c:pt idx="9042">
                  <c:v>1469</c:v>
                </c:pt>
                <c:pt idx="9043">
                  <c:v>1469</c:v>
                </c:pt>
                <c:pt idx="9044">
                  <c:v>1469</c:v>
                </c:pt>
                <c:pt idx="9045">
                  <c:v>1469</c:v>
                </c:pt>
                <c:pt idx="9046">
                  <c:v>1469</c:v>
                </c:pt>
                <c:pt idx="9047">
                  <c:v>1470</c:v>
                </c:pt>
                <c:pt idx="9048">
                  <c:v>1471</c:v>
                </c:pt>
                <c:pt idx="9049">
                  <c:v>1471</c:v>
                </c:pt>
                <c:pt idx="9050">
                  <c:v>1472</c:v>
                </c:pt>
                <c:pt idx="9051">
                  <c:v>1472</c:v>
                </c:pt>
                <c:pt idx="9052">
                  <c:v>1472</c:v>
                </c:pt>
                <c:pt idx="9053">
                  <c:v>1472</c:v>
                </c:pt>
                <c:pt idx="9054">
                  <c:v>1472</c:v>
                </c:pt>
                <c:pt idx="9055">
                  <c:v>1473</c:v>
                </c:pt>
                <c:pt idx="9056">
                  <c:v>1473</c:v>
                </c:pt>
                <c:pt idx="9057">
                  <c:v>1473</c:v>
                </c:pt>
                <c:pt idx="9058">
                  <c:v>1473</c:v>
                </c:pt>
                <c:pt idx="9059">
                  <c:v>1473</c:v>
                </c:pt>
                <c:pt idx="9060">
                  <c:v>1473</c:v>
                </c:pt>
                <c:pt idx="9061">
                  <c:v>1474</c:v>
                </c:pt>
                <c:pt idx="9062">
                  <c:v>1475</c:v>
                </c:pt>
                <c:pt idx="9063">
                  <c:v>1475</c:v>
                </c:pt>
                <c:pt idx="9064">
                  <c:v>1476</c:v>
                </c:pt>
                <c:pt idx="9065">
                  <c:v>1476</c:v>
                </c:pt>
                <c:pt idx="9066">
                  <c:v>1476</c:v>
                </c:pt>
                <c:pt idx="9067">
                  <c:v>1476</c:v>
                </c:pt>
                <c:pt idx="9068">
                  <c:v>1477</c:v>
                </c:pt>
                <c:pt idx="9069">
                  <c:v>1478</c:v>
                </c:pt>
                <c:pt idx="9070">
                  <c:v>1478</c:v>
                </c:pt>
                <c:pt idx="9071">
                  <c:v>1478</c:v>
                </c:pt>
                <c:pt idx="9072">
                  <c:v>1478</c:v>
                </c:pt>
                <c:pt idx="9073">
                  <c:v>1478</c:v>
                </c:pt>
                <c:pt idx="9074">
                  <c:v>1478</c:v>
                </c:pt>
                <c:pt idx="9075">
                  <c:v>1478</c:v>
                </c:pt>
                <c:pt idx="9076">
                  <c:v>1478</c:v>
                </c:pt>
                <c:pt idx="9077">
                  <c:v>1478</c:v>
                </c:pt>
                <c:pt idx="9078">
                  <c:v>1478</c:v>
                </c:pt>
                <c:pt idx="9079">
                  <c:v>1478</c:v>
                </c:pt>
                <c:pt idx="9080">
                  <c:v>1478</c:v>
                </c:pt>
                <c:pt idx="9081">
                  <c:v>1478</c:v>
                </c:pt>
                <c:pt idx="9082">
                  <c:v>1478</c:v>
                </c:pt>
                <c:pt idx="9083">
                  <c:v>1478</c:v>
                </c:pt>
                <c:pt idx="9084">
                  <c:v>1478</c:v>
                </c:pt>
                <c:pt idx="9085">
                  <c:v>1479</c:v>
                </c:pt>
                <c:pt idx="9086">
                  <c:v>1479</c:v>
                </c:pt>
                <c:pt idx="9087">
                  <c:v>1479</c:v>
                </c:pt>
                <c:pt idx="9088">
                  <c:v>1480</c:v>
                </c:pt>
                <c:pt idx="9089">
                  <c:v>1480</c:v>
                </c:pt>
                <c:pt idx="9090">
                  <c:v>1481</c:v>
                </c:pt>
                <c:pt idx="9091">
                  <c:v>1482</c:v>
                </c:pt>
                <c:pt idx="9092">
                  <c:v>1483</c:v>
                </c:pt>
                <c:pt idx="9093">
                  <c:v>1483</c:v>
                </c:pt>
                <c:pt idx="9094">
                  <c:v>1483</c:v>
                </c:pt>
                <c:pt idx="9095">
                  <c:v>1483</c:v>
                </c:pt>
                <c:pt idx="9096">
                  <c:v>1483</c:v>
                </c:pt>
                <c:pt idx="9097">
                  <c:v>1483</c:v>
                </c:pt>
                <c:pt idx="9098">
                  <c:v>1483</c:v>
                </c:pt>
                <c:pt idx="9099">
                  <c:v>1483</c:v>
                </c:pt>
                <c:pt idx="9100">
                  <c:v>1483</c:v>
                </c:pt>
                <c:pt idx="9101">
                  <c:v>1484</c:v>
                </c:pt>
                <c:pt idx="9102">
                  <c:v>1485</c:v>
                </c:pt>
                <c:pt idx="9103">
                  <c:v>1486</c:v>
                </c:pt>
                <c:pt idx="9104">
                  <c:v>1487</c:v>
                </c:pt>
                <c:pt idx="9105">
                  <c:v>1487</c:v>
                </c:pt>
                <c:pt idx="9106">
                  <c:v>1487</c:v>
                </c:pt>
                <c:pt idx="9107">
                  <c:v>1487</c:v>
                </c:pt>
                <c:pt idx="9108">
                  <c:v>1488</c:v>
                </c:pt>
                <c:pt idx="9109">
                  <c:v>1489</c:v>
                </c:pt>
                <c:pt idx="9110">
                  <c:v>1489</c:v>
                </c:pt>
                <c:pt idx="9111">
                  <c:v>1489</c:v>
                </c:pt>
                <c:pt idx="9112">
                  <c:v>1489</c:v>
                </c:pt>
                <c:pt idx="9113">
                  <c:v>1489</c:v>
                </c:pt>
                <c:pt idx="9114">
                  <c:v>1489</c:v>
                </c:pt>
                <c:pt idx="9115">
                  <c:v>1489</c:v>
                </c:pt>
                <c:pt idx="9116">
                  <c:v>1489</c:v>
                </c:pt>
                <c:pt idx="9117">
                  <c:v>1489</c:v>
                </c:pt>
                <c:pt idx="9118">
                  <c:v>1490</c:v>
                </c:pt>
                <c:pt idx="9119">
                  <c:v>1491</c:v>
                </c:pt>
                <c:pt idx="9120">
                  <c:v>1491</c:v>
                </c:pt>
                <c:pt idx="9121">
                  <c:v>1492</c:v>
                </c:pt>
                <c:pt idx="9122">
                  <c:v>1492</c:v>
                </c:pt>
                <c:pt idx="9123">
                  <c:v>1492</c:v>
                </c:pt>
                <c:pt idx="9124">
                  <c:v>1492</c:v>
                </c:pt>
                <c:pt idx="9125">
                  <c:v>1493</c:v>
                </c:pt>
                <c:pt idx="9126">
                  <c:v>1493</c:v>
                </c:pt>
                <c:pt idx="9127">
                  <c:v>1493</c:v>
                </c:pt>
                <c:pt idx="9128">
                  <c:v>1493</c:v>
                </c:pt>
                <c:pt idx="9129">
                  <c:v>1493</c:v>
                </c:pt>
                <c:pt idx="9130">
                  <c:v>1493</c:v>
                </c:pt>
                <c:pt idx="9131">
                  <c:v>1493</c:v>
                </c:pt>
                <c:pt idx="9132">
                  <c:v>1493</c:v>
                </c:pt>
                <c:pt idx="9133">
                  <c:v>1493</c:v>
                </c:pt>
                <c:pt idx="9134">
                  <c:v>1493</c:v>
                </c:pt>
                <c:pt idx="9135">
                  <c:v>1493</c:v>
                </c:pt>
                <c:pt idx="9136">
                  <c:v>1493</c:v>
                </c:pt>
                <c:pt idx="9137">
                  <c:v>1494</c:v>
                </c:pt>
                <c:pt idx="9138">
                  <c:v>1494</c:v>
                </c:pt>
                <c:pt idx="9139">
                  <c:v>1494</c:v>
                </c:pt>
                <c:pt idx="9140">
                  <c:v>1495</c:v>
                </c:pt>
                <c:pt idx="9141">
                  <c:v>1496</c:v>
                </c:pt>
                <c:pt idx="9142">
                  <c:v>1497</c:v>
                </c:pt>
                <c:pt idx="9143">
                  <c:v>1498</c:v>
                </c:pt>
                <c:pt idx="9144">
                  <c:v>1498</c:v>
                </c:pt>
                <c:pt idx="9145">
                  <c:v>1498</c:v>
                </c:pt>
                <c:pt idx="9146">
                  <c:v>1498</c:v>
                </c:pt>
                <c:pt idx="9147">
                  <c:v>1498</c:v>
                </c:pt>
                <c:pt idx="9148">
                  <c:v>1499</c:v>
                </c:pt>
                <c:pt idx="9149">
                  <c:v>1499</c:v>
                </c:pt>
                <c:pt idx="9150">
                  <c:v>1499</c:v>
                </c:pt>
                <c:pt idx="9151">
                  <c:v>1499</c:v>
                </c:pt>
                <c:pt idx="9152">
                  <c:v>1499</c:v>
                </c:pt>
                <c:pt idx="9153">
                  <c:v>1499</c:v>
                </c:pt>
                <c:pt idx="9154">
                  <c:v>1499</c:v>
                </c:pt>
                <c:pt idx="9155">
                  <c:v>1499</c:v>
                </c:pt>
                <c:pt idx="9156">
                  <c:v>1499</c:v>
                </c:pt>
                <c:pt idx="9157">
                  <c:v>1499</c:v>
                </c:pt>
                <c:pt idx="9158">
                  <c:v>1499</c:v>
                </c:pt>
                <c:pt idx="9159">
                  <c:v>1499</c:v>
                </c:pt>
                <c:pt idx="9160">
                  <c:v>1500</c:v>
                </c:pt>
                <c:pt idx="9161">
                  <c:v>1500</c:v>
                </c:pt>
                <c:pt idx="9162">
                  <c:v>1500</c:v>
                </c:pt>
                <c:pt idx="9163">
                  <c:v>1500</c:v>
                </c:pt>
                <c:pt idx="9164">
                  <c:v>1500</c:v>
                </c:pt>
                <c:pt idx="9165">
                  <c:v>1500</c:v>
                </c:pt>
                <c:pt idx="9166">
                  <c:v>1500</c:v>
                </c:pt>
                <c:pt idx="9167">
                  <c:v>1500</c:v>
                </c:pt>
                <c:pt idx="9168">
                  <c:v>1500</c:v>
                </c:pt>
                <c:pt idx="9169">
                  <c:v>1500</c:v>
                </c:pt>
                <c:pt idx="9170">
                  <c:v>1501</c:v>
                </c:pt>
                <c:pt idx="9171">
                  <c:v>1502</c:v>
                </c:pt>
                <c:pt idx="9172">
                  <c:v>1503</c:v>
                </c:pt>
                <c:pt idx="9173">
                  <c:v>1503</c:v>
                </c:pt>
                <c:pt idx="9174">
                  <c:v>1504</c:v>
                </c:pt>
                <c:pt idx="9175">
                  <c:v>1504</c:v>
                </c:pt>
                <c:pt idx="9176">
                  <c:v>1504</c:v>
                </c:pt>
                <c:pt idx="9177">
                  <c:v>1504</c:v>
                </c:pt>
                <c:pt idx="9178">
                  <c:v>1505</c:v>
                </c:pt>
                <c:pt idx="9179">
                  <c:v>1506</c:v>
                </c:pt>
                <c:pt idx="9180">
                  <c:v>1506</c:v>
                </c:pt>
                <c:pt idx="9181">
                  <c:v>1506</c:v>
                </c:pt>
                <c:pt idx="9182">
                  <c:v>1506</c:v>
                </c:pt>
                <c:pt idx="9183">
                  <c:v>1507</c:v>
                </c:pt>
                <c:pt idx="9184">
                  <c:v>1507</c:v>
                </c:pt>
                <c:pt idx="9185">
                  <c:v>1508</c:v>
                </c:pt>
                <c:pt idx="9186">
                  <c:v>1508</c:v>
                </c:pt>
                <c:pt idx="9187">
                  <c:v>1508</c:v>
                </c:pt>
                <c:pt idx="9188">
                  <c:v>1508</c:v>
                </c:pt>
                <c:pt idx="9189">
                  <c:v>1508</c:v>
                </c:pt>
                <c:pt idx="9190">
                  <c:v>1508</c:v>
                </c:pt>
                <c:pt idx="9191">
                  <c:v>1508</c:v>
                </c:pt>
                <c:pt idx="9192">
                  <c:v>1509</c:v>
                </c:pt>
                <c:pt idx="9193">
                  <c:v>1509</c:v>
                </c:pt>
                <c:pt idx="9194">
                  <c:v>1509</c:v>
                </c:pt>
                <c:pt idx="9195">
                  <c:v>1509</c:v>
                </c:pt>
                <c:pt idx="9196">
                  <c:v>1510</c:v>
                </c:pt>
                <c:pt idx="9197">
                  <c:v>1511</c:v>
                </c:pt>
                <c:pt idx="9198">
                  <c:v>1512</c:v>
                </c:pt>
                <c:pt idx="9199">
                  <c:v>1512</c:v>
                </c:pt>
                <c:pt idx="9200">
                  <c:v>1513</c:v>
                </c:pt>
                <c:pt idx="9201">
                  <c:v>1513</c:v>
                </c:pt>
                <c:pt idx="9202">
                  <c:v>1514</c:v>
                </c:pt>
                <c:pt idx="9203">
                  <c:v>1514</c:v>
                </c:pt>
                <c:pt idx="9204">
                  <c:v>1515</c:v>
                </c:pt>
                <c:pt idx="9205">
                  <c:v>1516</c:v>
                </c:pt>
                <c:pt idx="9206">
                  <c:v>1517</c:v>
                </c:pt>
                <c:pt idx="9207">
                  <c:v>1518</c:v>
                </c:pt>
                <c:pt idx="9208">
                  <c:v>1518</c:v>
                </c:pt>
                <c:pt idx="9209">
                  <c:v>1519</c:v>
                </c:pt>
                <c:pt idx="9210">
                  <c:v>1520</c:v>
                </c:pt>
                <c:pt idx="9211">
                  <c:v>1520</c:v>
                </c:pt>
                <c:pt idx="9212">
                  <c:v>1520</c:v>
                </c:pt>
                <c:pt idx="9213">
                  <c:v>1521</c:v>
                </c:pt>
                <c:pt idx="9214">
                  <c:v>1521</c:v>
                </c:pt>
                <c:pt idx="9215">
                  <c:v>1521</c:v>
                </c:pt>
                <c:pt idx="9216">
                  <c:v>1521</c:v>
                </c:pt>
                <c:pt idx="9217">
                  <c:v>1522</c:v>
                </c:pt>
                <c:pt idx="9218">
                  <c:v>1522</c:v>
                </c:pt>
                <c:pt idx="9219">
                  <c:v>1522</c:v>
                </c:pt>
                <c:pt idx="9220">
                  <c:v>1522</c:v>
                </c:pt>
                <c:pt idx="9221">
                  <c:v>1522</c:v>
                </c:pt>
                <c:pt idx="9222">
                  <c:v>1522</c:v>
                </c:pt>
                <c:pt idx="9223">
                  <c:v>1522</c:v>
                </c:pt>
                <c:pt idx="9224">
                  <c:v>1522</c:v>
                </c:pt>
                <c:pt idx="9225">
                  <c:v>1522</c:v>
                </c:pt>
                <c:pt idx="9226">
                  <c:v>1523</c:v>
                </c:pt>
                <c:pt idx="9227">
                  <c:v>1523</c:v>
                </c:pt>
                <c:pt idx="9228">
                  <c:v>1524</c:v>
                </c:pt>
                <c:pt idx="9229">
                  <c:v>1524</c:v>
                </c:pt>
                <c:pt idx="9230">
                  <c:v>1524</c:v>
                </c:pt>
                <c:pt idx="9231">
                  <c:v>1524</c:v>
                </c:pt>
                <c:pt idx="9232">
                  <c:v>1524</c:v>
                </c:pt>
                <c:pt idx="9233">
                  <c:v>1524</c:v>
                </c:pt>
                <c:pt idx="9234">
                  <c:v>1524</c:v>
                </c:pt>
                <c:pt idx="9235">
                  <c:v>1525</c:v>
                </c:pt>
                <c:pt idx="9236">
                  <c:v>1526</c:v>
                </c:pt>
                <c:pt idx="9237">
                  <c:v>1526</c:v>
                </c:pt>
                <c:pt idx="9238">
                  <c:v>1526</c:v>
                </c:pt>
                <c:pt idx="9239">
                  <c:v>1527</c:v>
                </c:pt>
                <c:pt idx="9240">
                  <c:v>1528</c:v>
                </c:pt>
                <c:pt idx="9241">
                  <c:v>1529</c:v>
                </c:pt>
                <c:pt idx="9242">
                  <c:v>1529</c:v>
                </c:pt>
                <c:pt idx="9243">
                  <c:v>1529</c:v>
                </c:pt>
                <c:pt idx="9244">
                  <c:v>1529</c:v>
                </c:pt>
                <c:pt idx="9245">
                  <c:v>1529</c:v>
                </c:pt>
                <c:pt idx="9246">
                  <c:v>1529</c:v>
                </c:pt>
                <c:pt idx="9247">
                  <c:v>1529</c:v>
                </c:pt>
                <c:pt idx="9248">
                  <c:v>1529</c:v>
                </c:pt>
                <c:pt idx="9249">
                  <c:v>1530</c:v>
                </c:pt>
                <c:pt idx="9250">
                  <c:v>1531</c:v>
                </c:pt>
                <c:pt idx="9251">
                  <c:v>1531</c:v>
                </c:pt>
                <c:pt idx="9252">
                  <c:v>1531</c:v>
                </c:pt>
                <c:pt idx="9253">
                  <c:v>1531</c:v>
                </c:pt>
                <c:pt idx="9254">
                  <c:v>1531</c:v>
                </c:pt>
                <c:pt idx="9255">
                  <c:v>1531</c:v>
                </c:pt>
                <c:pt idx="9256">
                  <c:v>1531</c:v>
                </c:pt>
                <c:pt idx="9257">
                  <c:v>1531</c:v>
                </c:pt>
                <c:pt idx="9258">
                  <c:v>1531</c:v>
                </c:pt>
                <c:pt idx="9259">
                  <c:v>1531</c:v>
                </c:pt>
                <c:pt idx="9260">
                  <c:v>1531</c:v>
                </c:pt>
                <c:pt idx="9261">
                  <c:v>1531</c:v>
                </c:pt>
                <c:pt idx="9262">
                  <c:v>1531</c:v>
                </c:pt>
                <c:pt idx="9263">
                  <c:v>1531</c:v>
                </c:pt>
                <c:pt idx="9264">
                  <c:v>1531</c:v>
                </c:pt>
                <c:pt idx="9265">
                  <c:v>1531</c:v>
                </c:pt>
                <c:pt idx="9266">
                  <c:v>1531</c:v>
                </c:pt>
                <c:pt idx="9267">
                  <c:v>1531</c:v>
                </c:pt>
                <c:pt idx="9268">
                  <c:v>1531</c:v>
                </c:pt>
                <c:pt idx="9269">
                  <c:v>1531</c:v>
                </c:pt>
                <c:pt idx="9270">
                  <c:v>1531</c:v>
                </c:pt>
                <c:pt idx="9271">
                  <c:v>1532</c:v>
                </c:pt>
                <c:pt idx="9272">
                  <c:v>1532</c:v>
                </c:pt>
                <c:pt idx="9273">
                  <c:v>1532</c:v>
                </c:pt>
                <c:pt idx="9274">
                  <c:v>1532</c:v>
                </c:pt>
                <c:pt idx="9275">
                  <c:v>1533</c:v>
                </c:pt>
                <c:pt idx="9276">
                  <c:v>1534</c:v>
                </c:pt>
                <c:pt idx="9277">
                  <c:v>1535</c:v>
                </c:pt>
                <c:pt idx="9278">
                  <c:v>1535</c:v>
                </c:pt>
                <c:pt idx="9279">
                  <c:v>1535</c:v>
                </c:pt>
                <c:pt idx="9280">
                  <c:v>1535</c:v>
                </c:pt>
                <c:pt idx="9281">
                  <c:v>1535</c:v>
                </c:pt>
                <c:pt idx="9282">
                  <c:v>1535</c:v>
                </c:pt>
                <c:pt idx="9283">
                  <c:v>1535</c:v>
                </c:pt>
                <c:pt idx="9284">
                  <c:v>1535</c:v>
                </c:pt>
                <c:pt idx="9285">
                  <c:v>1535</c:v>
                </c:pt>
                <c:pt idx="9286">
                  <c:v>1535</c:v>
                </c:pt>
                <c:pt idx="9287">
                  <c:v>1535</c:v>
                </c:pt>
                <c:pt idx="9288">
                  <c:v>1535</c:v>
                </c:pt>
                <c:pt idx="9289">
                  <c:v>1535</c:v>
                </c:pt>
                <c:pt idx="9290">
                  <c:v>1535</c:v>
                </c:pt>
                <c:pt idx="9291">
                  <c:v>1535</c:v>
                </c:pt>
                <c:pt idx="9292">
                  <c:v>1536</c:v>
                </c:pt>
                <c:pt idx="9293">
                  <c:v>1536</c:v>
                </c:pt>
                <c:pt idx="9294">
                  <c:v>1536</c:v>
                </c:pt>
                <c:pt idx="9295">
                  <c:v>1536</c:v>
                </c:pt>
                <c:pt idx="9296">
                  <c:v>1536</c:v>
                </c:pt>
                <c:pt idx="9297">
                  <c:v>1536</c:v>
                </c:pt>
                <c:pt idx="9298">
                  <c:v>1536</c:v>
                </c:pt>
                <c:pt idx="9299">
                  <c:v>1536</c:v>
                </c:pt>
                <c:pt idx="9300">
                  <c:v>1536</c:v>
                </c:pt>
                <c:pt idx="9301">
                  <c:v>1536</c:v>
                </c:pt>
                <c:pt idx="9302">
                  <c:v>1537</c:v>
                </c:pt>
                <c:pt idx="9303">
                  <c:v>1538</c:v>
                </c:pt>
                <c:pt idx="9304">
                  <c:v>1538</c:v>
                </c:pt>
                <c:pt idx="9305">
                  <c:v>1539</c:v>
                </c:pt>
                <c:pt idx="9306">
                  <c:v>1540</c:v>
                </c:pt>
                <c:pt idx="9307">
                  <c:v>1541</c:v>
                </c:pt>
                <c:pt idx="9308">
                  <c:v>1541</c:v>
                </c:pt>
                <c:pt idx="9309">
                  <c:v>1541</c:v>
                </c:pt>
                <c:pt idx="9310">
                  <c:v>1541</c:v>
                </c:pt>
                <c:pt idx="9311">
                  <c:v>1541</c:v>
                </c:pt>
                <c:pt idx="9312">
                  <c:v>1541</c:v>
                </c:pt>
                <c:pt idx="9313">
                  <c:v>1541</c:v>
                </c:pt>
                <c:pt idx="9314">
                  <c:v>1542</c:v>
                </c:pt>
                <c:pt idx="9315">
                  <c:v>1543</c:v>
                </c:pt>
                <c:pt idx="9316">
                  <c:v>1543</c:v>
                </c:pt>
                <c:pt idx="9317">
                  <c:v>1544</c:v>
                </c:pt>
                <c:pt idx="9318">
                  <c:v>1544</c:v>
                </c:pt>
                <c:pt idx="9319">
                  <c:v>1545</c:v>
                </c:pt>
                <c:pt idx="9320">
                  <c:v>1546</c:v>
                </c:pt>
                <c:pt idx="9321">
                  <c:v>1547</c:v>
                </c:pt>
                <c:pt idx="9322">
                  <c:v>1548</c:v>
                </c:pt>
                <c:pt idx="9323">
                  <c:v>1549</c:v>
                </c:pt>
                <c:pt idx="9324">
                  <c:v>1549</c:v>
                </c:pt>
                <c:pt idx="9325">
                  <c:v>1550</c:v>
                </c:pt>
                <c:pt idx="9326">
                  <c:v>1550</c:v>
                </c:pt>
                <c:pt idx="9327">
                  <c:v>1550</c:v>
                </c:pt>
                <c:pt idx="9328">
                  <c:v>1550</c:v>
                </c:pt>
                <c:pt idx="9329">
                  <c:v>1550</c:v>
                </c:pt>
                <c:pt idx="9330">
                  <c:v>1550</c:v>
                </c:pt>
                <c:pt idx="9331">
                  <c:v>1550</c:v>
                </c:pt>
                <c:pt idx="9332">
                  <c:v>1550</c:v>
                </c:pt>
                <c:pt idx="9333">
                  <c:v>1550</c:v>
                </c:pt>
                <c:pt idx="9334">
                  <c:v>1550</c:v>
                </c:pt>
                <c:pt idx="9335">
                  <c:v>1550</c:v>
                </c:pt>
                <c:pt idx="9336">
                  <c:v>1550</c:v>
                </c:pt>
                <c:pt idx="9337">
                  <c:v>1551</c:v>
                </c:pt>
                <c:pt idx="9338">
                  <c:v>1551</c:v>
                </c:pt>
                <c:pt idx="9339">
                  <c:v>1551</c:v>
                </c:pt>
                <c:pt idx="9340">
                  <c:v>1551</c:v>
                </c:pt>
                <c:pt idx="9341">
                  <c:v>1551</c:v>
                </c:pt>
                <c:pt idx="9342">
                  <c:v>1551</c:v>
                </c:pt>
                <c:pt idx="9343">
                  <c:v>1551</c:v>
                </c:pt>
                <c:pt idx="9344">
                  <c:v>1551</c:v>
                </c:pt>
                <c:pt idx="9345">
                  <c:v>1551</c:v>
                </c:pt>
                <c:pt idx="9346">
                  <c:v>1551</c:v>
                </c:pt>
                <c:pt idx="9347">
                  <c:v>1551</c:v>
                </c:pt>
                <c:pt idx="9348">
                  <c:v>1551</c:v>
                </c:pt>
                <c:pt idx="9349">
                  <c:v>1551</c:v>
                </c:pt>
                <c:pt idx="9350">
                  <c:v>1551</c:v>
                </c:pt>
                <c:pt idx="9351">
                  <c:v>1551</c:v>
                </c:pt>
                <c:pt idx="9352">
                  <c:v>1551</c:v>
                </c:pt>
                <c:pt idx="9353">
                  <c:v>1551</c:v>
                </c:pt>
                <c:pt idx="9354">
                  <c:v>1551</c:v>
                </c:pt>
                <c:pt idx="9355">
                  <c:v>1551</c:v>
                </c:pt>
                <c:pt idx="9356">
                  <c:v>1551</c:v>
                </c:pt>
                <c:pt idx="9357">
                  <c:v>1551</c:v>
                </c:pt>
                <c:pt idx="9358">
                  <c:v>1551</c:v>
                </c:pt>
                <c:pt idx="9359">
                  <c:v>1551</c:v>
                </c:pt>
                <c:pt idx="9360">
                  <c:v>1551</c:v>
                </c:pt>
                <c:pt idx="9361">
                  <c:v>1551</c:v>
                </c:pt>
                <c:pt idx="9362">
                  <c:v>1551</c:v>
                </c:pt>
                <c:pt idx="9363">
                  <c:v>1551</c:v>
                </c:pt>
                <c:pt idx="9364">
                  <c:v>1551</c:v>
                </c:pt>
                <c:pt idx="9365">
                  <c:v>1551</c:v>
                </c:pt>
                <c:pt idx="9366">
                  <c:v>1552</c:v>
                </c:pt>
                <c:pt idx="9367">
                  <c:v>1552</c:v>
                </c:pt>
                <c:pt idx="9368">
                  <c:v>1552</c:v>
                </c:pt>
                <c:pt idx="9369">
                  <c:v>1552</c:v>
                </c:pt>
                <c:pt idx="9370">
                  <c:v>1552</c:v>
                </c:pt>
                <c:pt idx="9371">
                  <c:v>1552</c:v>
                </c:pt>
                <c:pt idx="9372">
                  <c:v>1552</c:v>
                </c:pt>
                <c:pt idx="9373">
                  <c:v>1552</c:v>
                </c:pt>
                <c:pt idx="9374">
                  <c:v>1552</c:v>
                </c:pt>
                <c:pt idx="9375">
                  <c:v>1552</c:v>
                </c:pt>
                <c:pt idx="9376">
                  <c:v>1552</c:v>
                </c:pt>
                <c:pt idx="9377">
                  <c:v>1552</c:v>
                </c:pt>
                <c:pt idx="9378">
                  <c:v>1553</c:v>
                </c:pt>
                <c:pt idx="9379">
                  <c:v>1553</c:v>
                </c:pt>
                <c:pt idx="9380">
                  <c:v>1553</c:v>
                </c:pt>
                <c:pt idx="9381">
                  <c:v>1553</c:v>
                </c:pt>
                <c:pt idx="9382">
                  <c:v>1553</c:v>
                </c:pt>
                <c:pt idx="9383">
                  <c:v>1553</c:v>
                </c:pt>
                <c:pt idx="9384">
                  <c:v>1553</c:v>
                </c:pt>
                <c:pt idx="9385">
                  <c:v>1553</c:v>
                </c:pt>
                <c:pt idx="9386">
                  <c:v>1553</c:v>
                </c:pt>
                <c:pt idx="9387">
                  <c:v>1553</c:v>
                </c:pt>
                <c:pt idx="9388">
                  <c:v>1553</c:v>
                </c:pt>
                <c:pt idx="9389">
                  <c:v>1553</c:v>
                </c:pt>
                <c:pt idx="9390">
                  <c:v>1554</c:v>
                </c:pt>
                <c:pt idx="9391">
                  <c:v>1554</c:v>
                </c:pt>
                <c:pt idx="9392">
                  <c:v>1554</c:v>
                </c:pt>
                <c:pt idx="9393">
                  <c:v>1554</c:v>
                </c:pt>
                <c:pt idx="9394">
                  <c:v>1554</c:v>
                </c:pt>
                <c:pt idx="9395">
                  <c:v>1554</c:v>
                </c:pt>
                <c:pt idx="9396">
                  <c:v>1554</c:v>
                </c:pt>
                <c:pt idx="9397">
                  <c:v>1554</c:v>
                </c:pt>
                <c:pt idx="9398">
                  <c:v>1554</c:v>
                </c:pt>
                <c:pt idx="9399">
                  <c:v>1554</c:v>
                </c:pt>
                <c:pt idx="9400">
                  <c:v>1554</c:v>
                </c:pt>
                <c:pt idx="9401">
                  <c:v>1555</c:v>
                </c:pt>
                <c:pt idx="9402">
                  <c:v>1555</c:v>
                </c:pt>
                <c:pt idx="9403">
                  <c:v>1555</c:v>
                </c:pt>
                <c:pt idx="9404">
                  <c:v>1555</c:v>
                </c:pt>
                <c:pt idx="9405">
                  <c:v>1555</c:v>
                </c:pt>
                <c:pt idx="9406">
                  <c:v>1555</c:v>
                </c:pt>
                <c:pt idx="9407">
                  <c:v>1555</c:v>
                </c:pt>
                <c:pt idx="9408">
                  <c:v>1555</c:v>
                </c:pt>
                <c:pt idx="9409">
                  <c:v>1555</c:v>
                </c:pt>
                <c:pt idx="9410">
                  <c:v>1555</c:v>
                </c:pt>
                <c:pt idx="9411">
                  <c:v>1555</c:v>
                </c:pt>
                <c:pt idx="9412">
                  <c:v>1555</c:v>
                </c:pt>
                <c:pt idx="9413">
                  <c:v>1555</c:v>
                </c:pt>
                <c:pt idx="9414">
                  <c:v>1555</c:v>
                </c:pt>
                <c:pt idx="9415">
                  <c:v>1555</c:v>
                </c:pt>
                <c:pt idx="9416">
                  <c:v>1555</c:v>
                </c:pt>
                <c:pt idx="9417">
                  <c:v>1556</c:v>
                </c:pt>
                <c:pt idx="9418">
                  <c:v>1556</c:v>
                </c:pt>
                <c:pt idx="9419">
                  <c:v>1556</c:v>
                </c:pt>
                <c:pt idx="9420">
                  <c:v>1556</c:v>
                </c:pt>
                <c:pt idx="9421">
                  <c:v>1556</c:v>
                </c:pt>
                <c:pt idx="9422">
                  <c:v>1556</c:v>
                </c:pt>
                <c:pt idx="9423">
                  <c:v>1557</c:v>
                </c:pt>
                <c:pt idx="9424">
                  <c:v>1557</c:v>
                </c:pt>
                <c:pt idx="9425">
                  <c:v>1557</c:v>
                </c:pt>
                <c:pt idx="9426">
                  <c:v>1557</c:v>
                </c:pt>
                <c:pt idx="9427">
                  <c:v>1557</c:v>
                </c:pt>
                <c:pt idx="9428">
                  <c:v>1557</c:v>
                </c:pt>
                <c:pt idx="9429">
                  <c:v>1557</c:v>
                </c:pt>
                <c:pt idx="9430">
                  <c:v>1557</c:v>
                </c:pt>
                <c:pt idx="9431">
                  <c:v>1557</c:v>
                </c:pt>
                <c:pt idx="9432">
                  <c:v>1557</c:v>
                </c:pt>
                <c:pt idx="9433">
                  <c:v>1557</c:v>
                </c:pt>
                <c:pt idx="9434">
                  <c:v>1557</c:v>
                </c:pt>
                <c:pt idx="9435">
                  <c:v>1557</c:v>
                </c:pt>
                <c:pt idx="9436">
                  <c:v>1557</c:v>
                </c:pt>
                <c:pt idx="9437">
                  <c:v>1557</c:v>
                </c:pt>
                <c:pt idx="9438">
                  <c:v>1557</c:v>
                </c:pt>
                <c:pt idx="9439">
                  <c:v>1557</c:v>
                </c:pt>
                <c:pt idx="9440">
                  <c:v>1557</c:v>
                </c:pt>
                <c:pt idx="9441">
                  <c:v>1557</c:v>
                </c:pt>
                <c:pt idx="9442">
                  <c:v>1557</c:v>
                </c:pt>
                <c:pt idx="9443">
                  <c:v>1557</c:v>
                </c:pt>
                <c:pt idx="9444">
                  <c:v>1557</c:v>
                </c:pt>
                <c:pt idx="9445">
                  <c:v>1557</c:v>
                </c:pt>
                <c:pt idx="9446">
                  <c:v>1558</c:v>
                </c:pt>
                <c:pt idx="9447">
                  <c:v>1558</c:v>
                </c:pt>
                <c:pt idx="9448">
                  <c:v>1558</c:v>
                </c:pt>
                <c:pt idx="9449">
                  <c:v>1558</c:v>
                </c:pt>
                <c:pt idx="9450">
                  <c:v>1558</c:v>
                </c:pt>
                <c:pt idx="9451">
                  <c:v>1559</c:v>
                </c:pt>
                <c:pt idx="9452">
                  <c:v>1560</c:v>
                </c:pt>
                <c:pt idx="9453">
                  <c:v>1560</c:v>
                </c:pt>
                <c:pt idx="9454">
                  <c:v>1561</c:v>
                </c:pt>
                <c:pt idx="9455">
                  <c:v>1561</c:v>
                </c:pt>
                <c:pt idx="9456">
                  <c:v>1561</c:v>
                </c:pt>
                <c:pt idx="9457">
                  <c:v>1561</c:v>
                </c:pt>
                <c:pt idx="9458">
                  <c:v>1561</c:v>
                </c:pt>
                <c:pt idx="9459">
                  <c:v>1561</c:v>
                </c:pt>
                <c:pt idx="9460">
                  <c:v>1561</c:v>
                </c:pt>
                <c:pt idx="9461">
                  <c:v>1561</c:v>
                </c:pt>
                <c:pt idx="9462">
                  <c:v>1561</c:v>
                </c:pt>
                <c:pt idx="9463">
                  <c:v>1561</c:v>
                </c:pt>
                <c:pt idx="9464">
                  <c:v>1561</c:v>
                </c:pt>
                <c:pt idx="9465">
                  <c:v>1561</c:v>
                </c:pt>
                <c:pt idx="9466">
                  <c:v>1561</c:v>
                </c:pt>
                <c:pt idx="9467">
                  <c:v>1561</c:v>
                </c:pt>
                <c:pt idx="9468">
                  <c:v>1561</c:v>
                </c:pt>
                <c:pt idx="9469">
                  <c:v>1562</c:v>
                </c:pt>
                <c:pt idx="9470">
                  <c:v>1563</c:v>
                </c:pt>
                <c:pt idx="9471">
                  <c:v>1563</c:v>
                </c:pt>
                <c:pt idx="9472">
                  <c:v>1563</c:v>
                </c:pt>
                <c:pt idx="9473">
                  <c:v>1563</c:v>
                </c:pt>
                <c:pt idx="9474">
                  <c:v>1563</c:v>
                </c:pt>
                <c:pt idx="9475">
                  <c:v>1563</c:v>
                </c:pt>
                <c:pt idx="9476">
                  <c:v>1563</c:v>
                </c:pt>
                <c:pt idx="9477">
                  <c:v>1563</c:v>
                </c:pt>
                <c:pt idx="9478">
                  <c:v>1563</c:v>
                </c:pt>
                <c:pt idx="9479">
                  <c:v>1563</c:v>
                </c:pt>
                <c:pt idx="9480">
                  <c:v>1563</c:v>
                </c:pt>
                <c:pt idx="9481">
                  <c:v>1563</c:v>
                </c:pt>
                <c:pt idx="9482">
                  <c:v>1563</c:v>
                </c:pt>
                <c:pt idx="9483">
                  <c:v>1563</c:v>
                </c:pt>
                <c:pt idx="9484">
                  <c:v>1563</c:v>
                </c:pt>
                <c:pt idx="9485">
                  <c:v>1563</c:v>
                </c:pt>
                <c:pt idx="9486">
                  <c:v>1563</c:v>
                </c:pt>
                <c:pt idx="9487">
                  <c:v>1563</c:v>
                </c:pt>
                <c:pt idx="9488">
                  <c:v>1563</c:v>
                </c:pt>
                <c:pt idx="9489">
                  <c:v>1563</c:v>
                </c:pt>
                <c:pt idx="9490">
                  <c:v>1563</c:v>
                </c:pt>
                <c:pt idx="9491">
                  <c:v>1563</c:v>
                </c:pt>
                <c:pt idx="9492">
                  <c:v>1563</c:v>
                </c:pt>
                <c:pt idx="9493">
                  <c:v>1563</c:v>
                </c:pt>
                <c:pt idx="9494">
                  <c:v>1563</c:v>
                </c:pt>
                <c:pt idx="9495">
                  <c:v>1563</c:v>
                </c:pt>
                <c:pt idx="9496">
                  <c:v>1563</c:v>
                </c:pt>
                <c:pt idx="9497">
                  <c:v>1563</c:v>
                </c:pt>
                <c:pt idx="9498">
                  <c:v>1563</c:v>
                </c:pt>
                <c:pt idx="9499">
                  <c:v>1563</c:v>
                </c:pt>
                <c:pt idx="9500">
                  <c:v>1564</c:v>
                </c:pt>
                <c:pt idx="9501">
                  <c:v>1565</c:v>
                </c:pt>
                <c:pt idx="9502">
                  <c:v>1565</c:v>
                </c:pt>
                <c:pt idx="9503">
                  <c:v>1565</c:v>
                </c:pt>
                <c:pt idx="9504">
                  <c:v>1566</c:v>
                </c:pt>
                <c:pt idx="9505">
                  <c:v>1566</c:v>
                </c:pt>
                <c:pt idx="9506">
                  <c:v>1566</c:v>
                </c:pt>
                <c:pt idx="9507">
                  <c:v>1566</c:v>
                </c:pt>
                <c:pt idx="9508">
                  <c:v>1566</c:v>
                </c:pt>
                <c:pt idx="9509">
                  <c:v>1566</c:v>
                </c:pt>
                <c:pt idx="9510">
                  <c:v>1566</c:v>
                </c:pt>
                <c:pt idx="9511">
                  <c:v>1566</c:v>
                </c:pt>
                <c:pt idx="9512">
                  <c:v>1566</c:v>
                </c:pt>
                <c:pt idx="9513">
                  <c:v>1566</c:v>
                </c:pt>
                <c:pt idx="9514">
                  <c:v>1566</c:v>
                </c:pt>
                <c:pt idx="9515">
                  <c:v>1566</c:v>
                </c:pt>
                <c:pt idx="9516">
                  <c:v>1566</c:v>
                </c:pt>
                <c:pt idx="9517">
                  <c:v>1566</c:v>
                </c:pt>
                <c:pt idx="9518">
                  <c:v>1566</c:v>
                </c:pt>
                <c:pt idx="9519">
                  <c:v>1566</c:v>
                </c:pt>
                <c:pt idx="9520">
                  <c:v>1566</c:v>
                </c:pt>
                <c:pt idx="9521">
                  <c:v>1566</c:v>
                </c:pt>
                <c:pt idx="9522">
                  <c:v>1566</c:v>
                </c:pt>
                <c:pt idx="9523">
                  <c:v>1566</c:v>
                </c:pt>
                <c:pt idx="9524">
                  <c:v>1566</c:v>
                </c:pt>
                <c:pt idx="9525">
                  <c:v>1566</c:v>
                </c:pt>
                <c:pt idx="9526">
                  <c:v>1566</c:v>
                </c:pt>
                <c:pt idx="9527">
                  <c:v>1566</c:v>
                </c:pt>
                <c:pt idx="9528">
                  <c:v>1566</c:v>
                </c:pt>
                <c:pt idx="9529">
                  <c:v>1566</c:v>
                </c:pt>
                <c:pt idx="9530">
                  <c:v>1566</c:v>
                </c:pt>
                <c:pt idx="9531">
                  <c:v>1566</c:v>
                </c:pt>
                <c:pt idx="9532">
                  <c:v>1566</c:v>
                </c:pt>
                <c:pt idx="9533">
                  <c:v>1566</c:v>
                </c:pt>
                <c:pt idx="9534">
                  <c:v>1567</c:v>
                </c:pt>
                <c:pt idx="9535">
                  <c:v>1567</c:v>
                </c:pt>
                <c:pt idx="9536">
                  <c:v>1567</c:v>
                </c:pt>
                <c:pt idx="9537">
                  <c:v>1567</c:v>
                </c:pt>
                <c:pt idx="9538">
                  <c:v>1568</c:v>
                </c:pt>
                <c:pt idx="9539">
                  <c:v>1568</c:v>
                </c:pt>
                <c:pt idx="9540">
                  <c:v>1568</c:v>
                </c:pt>
                <c:pt idx="9541">
                  <c:v>1568</c:v>
                </c:pt>
                <c:pt idx="9542">
                  <c:v>1568</c:v>
                </c:pt>
                <c:pt idx="9543">
                  <c:v>1568</c:v>
                </c:pt>
                <c:pt idx="9544">
                  <c:v>1568</c:v>
                </c:pt>
                <c:pt idx="9545">
                  <c:v>1568</c:v>
                </c:pt>
                <c:pt idx="9546">
                  <c:v>1568</c:v>
                </c:pt>
                <c:pt idx="9547">
                  <c:v>1568</c:v>
                </c:pt>
                <c:pt idx="9548">
                  <c:v>1568</c:v>
                </c:pt>
                <c:pt idx="9549">
                  <c:v>1568</c:v>
                </c:pt>
                <c:pt idx="9550">
                  <c:v>1568</c:v>
                </c:pt>
                <c:pt idx="9551">
                  <c:v>1568</c:v>
                </c:pt>
                <c:pt idx="9552">
                  <c:v>1568</c:v>
                </c:pt>
                <c:pt idx="9553">
                  <c:v>1568</c:v>
                </c:pt>
                <c:pt idx="9554">
                  <c:v>1568</c:v>
                </c:pt>
                <c:pt idx="9555">
                  <c:v>1568</c:v>
                </c:pt>
                <c:pt idx="9556">
                  <c:v>1568</c:v>
                </c:pt>
                <c:pt idx="9557">
                  <c:v>1568</c:v>
                </c:pt>
                <c:pt idx="9558">
                  <c:v>1568</c:v>
                </c:pt>
                <c:pt idx="9559">
                  <c:v>1568</c:v>
                </c:pt>
                <c:pt idx="9560">
                  <c:v>1568</c:v>
                </c:pt>
                <c:pt idx="9561">
                  <c:v>1568</c:v>
                </c:pt>
                <c:pt idx="9562">
                  <c:v>1568</c:v>
                </c:pt>
                <c:pt idx="9563">
                  <c:v>1568</c:v>
                </c:pt>
                <c:pt idx="9564">
                  <c:v>1568</c:v>
                </c:pt>
                <c:pt idx="9565">
                  <c:v>1568</c:v>
                </c:pt>
                <c:pt idx="9566">
                  <c:v>1569</c:v>
                </c:pt>
                <c:pt idx="9567">
                  <c:v>1569</c:v>
                </c:pt>
                <c:pt idx="9568">
                  <c:v>1570</c:v>
                </c:pt>
                <c:pt idx="9569">
                  <c:v>1571</c:v>
                </c:pt>
                <c:pt idx="9570">
                  <c:v>1571</c:v>
                </c:pt>
                <c:pt idx="9571">
                  <c:v>1571</c:v>
                </c:pt>
                <c:pt idx="9572">
                  <c:v>1571</c:v>
                </c:pt>
                <c:pt idx="9573">
                  <c:v>1571</c:v>
                </c:pt>
                <c:pt idx="9574">
                  <c:v>1571</c:v>
                </c:pt>
                <c:pt idx="9575">
                  <c:v>1571</c:v>
                </c:pt>
                <c:pt idx="9576">
                  <c:v>1571</c:v>
                </c:pt>
                <c:pt idx="9577">
                  <c:v>1571</c:v>
                </c:pt>
                <c:pt idx="9578">
                  <c:v>1571</c:v>
                </c:pt>
                <c:pt idx="9579">
                  <c:v>1571</c:v>
                </c:pt>
                <c:pt idx="9580">
                  <c:v>1571</c:v>
                </c:pt>
                <c:pt idx="9581">
                  <c:v>1571</c:v>
                </c:pt>
                <c:pt idx="9582">
                  <c:v>1571</c:v>
                </c:pt>
                <c:pt idx="9583">
                  <c:v>1571</c:v>
                </c:pt>
                <c:pt idx="9584">
                  <c:v>1571</c:v>
                </c:pt>
                <c:pt idx="9585">
                  <c:v>1571</c:v>
                </c:pt>
                <c:pt idx="9586">
                  <c:v>1571</c:v>
                </c:pt>
                <c:pt idx="9587">
                  <c:v>1571</c:v>
                </c:pt>
                <c:pt idx="9588">
                  <c:v>1571</c:v>
                </c:pt>
                <c:pt idx="9589">
                  <c:v>1571</c:v>
                </c:pt>
                <c:pt idx="9590">
                  <c:v>1571</c:v>
                </c:pt>
                <c:pt idx="9591">
                  <c:v>1571</c:v>
                </c:pt>
                <c:pt idx="9592">
                  <c:v>1571</c:v>
                </c:pt>
                <c:pt idx="9593">
                  <c:v>1571</c:v>
                </c:pt>
                <c:pt idx="9594">
                  <c:v>1571</c:v>
                </c:pt>
                <c:pt idx="9595">
                  <c:v>1571</c:v>
                </c:pt>
                <c:pt idx="9596">
                  <c:v>1571</c:v>
                </c:pt>
                <c:pt idx="9597">
                  <c:v>1571</c:v>
                </c:pt>
                <c:pt idx="9598">
                  <c:v>1571</c:v>
                </c:pt>
                <c:pt idx="9599">
                  <c:v>1571</c:v>
                </c:pt>
                <c:pt idx="9600">
                  <c:v>1571</c:v>
                </c:pt>
                <c:pt idx="9601">
                  <c:v>1571</c:v>
                </c:pt>
                <c:pt idx="9602">
                  <c:v>1571</c:v>
                </c:pt>
              </c:numCache>
            </c:numRef>
          </c:val>
          <c:smooth val="0"/>
        </c:ser>
        <c:ser>
          <c:idx val="3"/>
          <c:order val="3"/>
          <c:tx>
            <c:strRef>
              <c:f>Sheet1!$K$1</c:f>
              <c:strCache>
                <c:ptCount val="1"/>
                <c:pt idx="0">
                  <c:v>Network B</c:v>
                </c:pt>
              </c:strCache>
            </c:strRef>
          </c:tx>
          <c:marker>
            <c:symbol val="none"/>
          </c:marker>
          <c:val>
            <c:numRef>
              <c:f>Sheet1!$K$2:$K$9604</c:f>
              <c:numCache>
                <c:formatCode>General</c:formatCode>
                <c:ptCount val="9603"/>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34</c:v>
                </c:pt>
                <c:pt idx="35">
                  <c:v>35</c:v>
                </c:pt>
                <c:pt idx="36">
                  <c:v>35</c:v>
                </c:pt>
                <c:pt idx="37">
                  <c:v>36</c:v>
                </c:pt>
                <c:pt idx="38">
                  <c:v>37</c:v>
                </c:pt>
                <c:pt idx="39">
                  <c:v>38</c:v>
                </c:pt>
                <c:pt idx="40">
                  <c:v>39</c:v>
                </c:pt>
                <c:pt idx="41">
                  <c:v>40</c:v>
                </c:pt>
                <c:pt idx="42">
                  <c:v>41</c:v>
                </c:pt>
                <c:pt idx="43">
                  <c:v>41</c:v>
                </c:pt>
                <c:pt idx="44">
                  <c:v>42</c:v>
                </c:pt>
                <c:pt idx="45">
                  <c:v>42</c:v>
                </c:pt>
                <c:pt idx="46">
                  <c:v>43</c:v>
                </c:pt>
                <c:pt idx="47">
                  <c:v>43</c:v>
                </c:pt>
                <c:pt idx="48">
                  <c:v>44</c:v>
                </c:pt>
                <c:pt idx="49">
                  <c:v>45</c:v>
                </c:pt>
                <c:pt idx="50">
                  <c:v>46</c:v>
                </c:pt>
                <c:pt idx="51">
                  <c:v>47</c:v>
                </c:pt>
                <c:pt idx="52">
                  <c:v>48</c:v>
                </c:pt>
                <c:pt idx="53">
                  <c:v>49</c:v>
                </c:pt>
                <c:pt idx="54">
                  <c:v>50</c:v>
                </c:pt>
                <c:pt idx="55">
                  <c:v>51</c:v>
                </c:pt>
                <c:pt idx="56">
                  <c:v>52</c:v>
                </c:pt>
                <c:pt idx="57">
                  <c:v>52</c:v>
                </c:pt>
                <c:pt idx="58">
                  <c:v>53</c:v>
                </c:pt>
                <c:pt idx="59">
                  <c:v>53</c:v>
                </c:pt>
                <c:pt idx="60">
                  <c:v>54</c:v>
                </c:pt>
                <c:pt idx="61">
                  <c:v>55</c:v>
                </c:pt>
                <c:pt idx="62">
                  <c:v>56</c:v>
                </c:pt>
                <c:pt idx="63">
                  <c:v>57</c:v>
                </c:pt>
                <c:pt idx="64">
                  <c:v>58</c:v>
                </c:pt>
                <c:pt idx="65">
                  <c:v>59</c:v>
                </c:pt>
                <c:pt idx="66">
                  <c:v>60</c:v>
                </c:pt>
                <c:pt idx="67">
                  <c:v>61</c:v>
                </c:pt>
                <c:pt idx="68">
                  <c:v>62</c:v>
                </c:pt>
                <c:pt idx="69">
                  <c:v>62</c:v>
                </c:pt>
                <c:pt idx="70">
                  <c:v>63</c:v>
                </c:pt>
                <c:pt idx="71">
                  <c:v>64</c:v>
                </c:pt>
                <c:pt idx="72">
                  <c:v>65</c:v>
                </c:pt>
                <c:pt idx="73">
                  <c:v>66</c:v>
                </c:pt>
                <c:pt idx="74">
                  <c:v>67</c:v>
                </c:pt>
                <c:pt idx="75">
                  <c:v>67</c:v>
                </c:pt>
                <c:pt idx="76">
                  <c:v>67</c:v>
                </c:pt>
                <c:pt idx="77">
                  <c:v>68</c:v>
                </c:pt>
                <c:pt idx="78">
                  <c:v>68</c:v>
                </c:pt>
                <c:pt idx="79">
                  <c:v>69</c:v>
                </c:pt>
                <c:pt idx="80">
                  <c:v>69</c:v>
                </c:pt>
                <c:pt idx="81">
                  <c:v>70</c:v>
                </c:pt>
                <c:pt idx="82">
                  <c:v>70</c:v>
                </c:pt>
                <c:pt idx="83">
                  <c:v>70</c:v>
                </c:pt>
                <c:pt idx="84">
                  <c:v>71</c:v>
                </c:pt>
                <c:pt idx="85">
                  <c:v>72</c:v>
                </c:pt>
                <c:pt idx="86">
                  <c:v>73</c:v>
                </c:pt>
                <c:pt idx="87">
                  <c:v>74</c:v>
                </c:pt>
                <c:pt idx="88">
                  <c:v>75</c:v>
                </c:pt>
                <c:pt idx="89">
                  <c:v>75</c:v>
                </c:pt>
                <c:pt idx="90">
                  <c:v>75</c:v>
                </c:pt>
                <c:pt idx="91">
                  <c:v>75</c:v>
                </c:pt>
                <c:pt idx="92">
                  <c:v>75</c:v>
                </c:pt>
                <c:pt idx="93">
                  <c:v>75</c:v>
                </c:pt>
                <c:pt idx="94">
                  <c:v>75</c:v>
                </c:pt>
                <c:pt idx="95">
                  <c:v>76</c:v>
                </c:pt>
                <c:pt idx="96">
                  <c:v>77</c:v>
                </c:pt>
                <c:pt idx="97">
                  <c:v>78</c:v>
                </c:pt>
                <c:pt idx="98">
                  <c:v>79</c:v>
                </c:pt>
                <c:pt idx="99">
                  <c:v>79</c:v>
                </c:pt>
                <c:pt idx="100">
                  <c:v>80</c:v>
                </c:pt>
                <c:pt idx="101">
                  <c:v>81</c:v>
                </c:pt>
                <c:pt idx="102">
                  <c:v>81</c:v>
                </c:pt>
                <c:pt idx="103">
                  <c:v>82</c:v>
                </c:pt>
                <c:pt idx="104">
                  <c:v>83</c:v>
                </c:pt>
                <c:pt idx="105">
                  <c:v>84</c:v>
                </c:pt>
                <c:pt idx="106">
                  <c:v>85</c:v>
                </c:pt>
                <c:pt idx="107">
                  <c:v>86</c:v>
                </c:pt>
                <c:pt idx="108">
                  <c:v>87</c:v>
                </c:pt>
                <c:pt idx="109">
                  <c:v>88</c:v>
                </c:pt>
                <c:pt idx="110">
                  <c:v>89</c:v>
                </c:pt>
                <c:pt idx="111">
                  <c:v>89</c:v>
                </c:pt>
                <c:pt idx="112">
                  <c:v>90</c:v>
                </c:pt>
                <c:pt idx="113">
                  <c:v>91</c:v>
                </c:pt>
                <c:pt idx="114">
                  <c:v>92</c:v>
                </c:pt>
                <c:pt idx="115">
                  <c:v>93</c:v>
                </c:pt>
                <c:pt idx="116">
                  <c:v>93</c:v>
                </c:pt>
                <c:pt idx="117">
                  <c:v>93</c:v>
                </c:pt>
                <c:pt idx="118">
                  <c:v>93</c:v>
                </c:pt>
                <c:pt idx="119">
                  <c:v>93</c:v>
                </c:pt>
                <c:pt idx="120">
                  <c:v>94</c:v>
                </c:pt>
                <c:pt idx="121">
                  <c:v>95</c:v>
                </c:pt>
                <c:pt idx="122">
                  <c:v>95</c:v>
                </c:pt>
                <c:pt idx="123">
                  <c:v>96</c:v>
                </c:pt>
                <c:pt idx="124">
                  <c:v>97</c:v>
                </c:pt>
                <c:pt idx="125">
                  <c:v>97</c:v>
                </c:pt>
                <c:pt idx="126">
                  <c:v>98</c:v>
                </c:pt>
                <c:pt idx="127">
                  <c:v>99</c:v>
                </c:pt>
                <c:pt idx="128">
                  <c:v>100</c:v>
                </c:pt>
                <c:pt idx="129">
                  <c:v>101</c:v>
                </c:pt>
                <c:pt idx="130">
                  <c:v>102</c:v>
                </c:pt>
                <c:pt idx="131">
                  <c:v>102</c:v>
                </c:pt>
                <c:pt idx="132">
                  <c:v>103</c:v>
                </c:pt>
                <c:pt idx="133">
                  <c:v>103</c:v>
                </c:pt>
                <c:pt idx="134">
                  <c:v>103</c:v>
                </c:pt>
                <c:pt idx="135">
                  <c:v>103</c:v>
                </c:pt>
                <c:pt idx="136">
                  <c:v>103</c:v>
                </c:pt>
                <c:pt idx="137">
                  <c:v>103</c:v>
                </c:pt>
                <c:pt idx="138">
                  <c:v>103</c:v>
                </c:pt>
                <c:pt idx="139">
                  <c:v>103</c:v>
                </c:pt>
                <c:pt idx="140">
                  <c:v>104</c:v>
                </c:pt>
                <c:pt idx="141">
                  <c:v>104</c:v>
                </c:pt>
                <c:pt idx="142">
                  <c:v>105</c:v>
                </c:pt>
                <c:pt idx="143">
                  <c:v>106</c:v>
                </c:pt>
                <c:pt idx="144">
                  <c:v>107</c:v>
                </c:pt>
                <c:pt idx="145">
                  <c:v>108</c:v>
                </c:pt>
                <c:pt idx="146">
                  <c:v>109</c:v>
                </c:pt>
                <c:pt idx="147">
                  <c:v>109</c:v>
                </c:pt>
                <c:pt idx="148">
                  <c:v>109</c:v>
                </c:pt>
                <c:pt idx="149">
                  <c:v>109</c:v>
                </c:pt>
                <c:pt idx="150">
                  <c:v>110</c:v>
                </c:pt>
                <c:pt idx="151">
                  <c:v>111</c:v>
                </c:pt>
                <c:pt idx="152">
                  <c:v>111</c:v>
                </c:pt>
                <c:pt idx="153">
                  <c:v>112</c:v>
                </c:pt>
                <c:pt idx="154">
                  <c:v>113</c:v>
                </c:pt>
                <c:pt idx="155">
                  <c:v>114</c:v>
                </c:pt>
                <c:pt idx="156">
                  <c:v>114</c:v>
                </c:pt>
                <c:pt idx="157">
                  <c:v>115</c:v>
                </c:pt>
                <c:pt idx="158">
                  <c:v>116</c:v>
                </c:pt>
                <c:pt idx="159">
                  <c:v>117</c:v>
                </c:pt>
                <c:pt idx="160">
                  <c:v>118</c:v>
                </c:pt>
                <c:pt idx="161">
                  <c:v>119</c:v>
                </c:pt>
                <c:pt idx="162">
                  <c:v>120</c:v>
                </c:pt>
                <c:pt idx="163">
                  <c:v>121</c:v>
                </c:pt>
                <c:pt idx="164">
                  <c:v>122</c:v>
                </c:pt>
                <c:pt idx="165">
                  <c:v>123</c:v>
                </c:pt>
                <c:pt idx="166">
                  <c:v>124</c:v>
                </c:pt>
                <c:pt idx="167">
                  <c:v>125</c:v>
                </c:pt>
                <c:pt idx="168">
                  <c:v>126</c:v>
                </c:pt>
                <c:pt idx="169">
                  <c:v>127</c:v>
                </c:pt>
                <c:pt idx="170">
                  <c:v>127</c:v>
                </c:pt>
                <c:pt idx="171">
                  <c:v>127</c:v>
                </c:pt>
                <c:pt idx="172">
                  <c:v>127</c:v>
                </c:pt>
                <c:pt idx="173">
                  <c:v>127</c:v>
                </c:pt>
                <c:pt idx="174">
                  <c:v>128</c:v>
                </c:pt>
                <c:pt idx="175">
                  <c:v>129</c:v>
                </c:pt>
                <c:pt idx="176">
                  <c:v>130</c:v>
                </c:pt>
                <c:pt idx="177">
                  <c:v>131</c:v>
                </c:pt>
                <c:pt idx="178">
                  <c:v>132</c:v>
                </c:pt>
                <c:pt idx="179">
                  <c:v>133</c:v>
                </c:pt>
                <c:pt idx="180">
                  <c:v>134</c:v>
                </c:pt>
                <c:pt idx="181">
                  <c:v>135</c:v>
                </c:pt>
                <c:pt idx="182">
                  <c:v>136</c:v>
                </c:pt>
                <c:pt idx="183">
                  <c:v>137</c:v>
                </c:pt>
                <c:pt idx="184">
                  <c:v>138</c:v>
                </c:pt>
                <c:pt idx="185">
                  <c:v>138</c:v>
                </c:pt>
                <c:pt idx="186">
                  <c:v>139</c:v>
                </c:pt>
                <c:pt idx="187">
                  <c:v>140</c:v>
                </c:pt>
                <c:pt idx="188">
                  <c:v>141</c:v>
                </c:pt>
                <c:pt idx="189">
                  <c:v>142</c:v>
                </c:pt>
                <c:pt idx="190">
                  <c:v>143</c:v>
                </c:pt>
                <c:pt idx="191">
                  <c:v>144</c:v>
                </c:pt>
                <c:pt idx="192">
                  <c:v>145</c:v>
                </c:pt>
                <c:pt idx="193">
                  <c:v>146</c:v>
                </c:pt>
                <c:pt idx="194">
                  <c:v>146</c:v>
                </c:pt>
                <c:pt idx="195">
                  <c:v>147</c:v>
                </c:pt>
                <c:pt idx="196">
                  <c:v>147</c:v>
                </c:pt>
                <c:pt idx="197">
                  <c:v>148</c:v>
                </c:pt>
                <c:pt idx="198">
                  <c:v>148</c:v>
                </c:pt>
                <c:pt idx="199">
                  <c:v>148</c:v>
                </c:pt>
                <c:pt idx="200">
                  <c:v>149</c:v>
                </c:pt>
                <c:pt idx="201">
                  <c:v>150</c:v>
                </c:pt>
                <c:pt idx="202">
                  <c:v>150</c:v>
                </c:pt>
                <c:pt idx="203">
                  <c:v>151</c:v>
                </c:pt>
                <c:pt idx="204">
                  <c:v>152</c:v>
                </c:pt>
                <c:pt idx="205">
                  <c:v>153</c:v>
                </c:pt>
                <c:pt idx="206">
                  <c:v>154</c:v>
                </c:pt>
                <c:pt idx="207">
                  <c:v>154</c:v>
                </c:pt>
                <c:pt idx="208">
                  <c:v>154</c:v>
                </c:pt>
                <c:pt idx="209">
                  <c:v>155</c:v>
                </c:pt>
                <c:pt idx="210">
                  <c:v>156</c:v>
                </c:pt>
                <c:pt idx="211">
                  <c:v>157</c:v>
                </c:pt>
                <c:pt idx="212">
                  <c:v>158</c:v>
                </c:pt>
                <c:pt idx="213">
                  <c:v>159</c:v>
                </c:pt>
                <c:pt idx="214">
                  <c:v>160</c:v>
                </c:pt>
                <c:pt idx="215">
                  <c:v>161</c:v>
                </c:pt>
                <c:pt idx="216">
                  <c:v>162</c:v>
                </c:pt>
                <c:pt idx="217">
                  <c:v>163</c:v>
                </c:pt>
                <c:pt idx="218">
                  <c:v>164</c:v>
                </c:pt>
                <c:pt idx="219">
                  <c:v>165</c:v>
                </c:pt>
                <c:pt idx="220">
                  <c:v>166</c:v>
                </c:pt>
                <c:pt idx="221">
                  <c:v>167</c:v>
                </c:pt>
                <c:pt idx="222">
                  <c:v>168</c:v>
                </c:pt>
                <c:pt idx="223">
                  <c:v>169</c:v>
                </c:pt>
                <c:pt idx="224">
                  <c:v>170</c:v>
                </c:pt>
                <c:pt idx="225">
                  <c:v>171</c:v>
                </c:pt>
                <c:pt idx="226">
                  <c:v>172</c:v>
                </c:pt>
                <c:pt idx="227">
                  <c:v>173</c:v>
                </c:pt>
                <c:pt idx="228">
                  <c:v>174</c:v>
                </c:pt>
                <c:pt idx="229">
                  <c:v>175</c:v>
                </c:pt>
                <c:pt idx="230">
                  <c:v>176</c:v>
                </c:pt>
                <c:pt idx="231">
                  <c:v>177</c:v>
                </c:pt>
                <c:pt idx="232">
                  <c:v>178</c:v>
                </c:pt>
                <c:pt idx="233">
                  <c:v>179</c:v>
                </c:pt>
                <c:pt idx="234">
                  <c:v>180</c:v>
                </c:pt>
                <c:pt idx="235">
                  <c:v>180</c:v>
                </c:pt>
                <c:pt idx="236">
                  <c:v>181</c:v>
                </c:pt>
                <c:pt idx="237">
                  <c:v>182</c:v>
                </c:pt>
                <c:pt idx="238">
                  <c:v>182</c:v>
                </c:pt>
                <c:pt idx="239">
                  <c:v>183</c:v>
                </c:pt>
                <c:pt idx="240">
                  <c:v>184</c:v>
                </c:pt>
                <c:pt idx="241">
                  <c:v>185</c:v>
                </c:pt>
                <c:pt idx="242">
                  <c:v>185</c:v>
                </c:pt>
                <c:pt idx="243">
                  <c:v>186</c:v>
                </c:pt>
                <c:pt idx="244">
                  <c:v>187</c:v>
                </c:pt>
                <c:pt idx="245">
                  <c:v>188</c:v>
                </c:pt>
                <c:pt idx="246">
                  <c:v>189</c:v>
                </c:pt>
                <c:pt idx="247">
                  <c:v>190</c:v>
                </c:pt>
                <c:pt idx="248">
                  <c:v>191</c:v>
                </c:pt>
                <c:pt idx="249">
                  <c:v>192</c:v>
                </c:pt>
                <c:pt idx="250">
                  <c:v>192</c:v>
                </c:pt>
                <c:pt idx="251">
                  <c:v>192</c:v>
                </c:pt>
                <c:pt idx="252">
                  <c:v>193</c:v>
                </c:pt>
                <c:pt idx="253">
                  <c:v>193</c:v>
                </c:pt>
                <c:pt idx="254">
                  <c:v>193</c:v>
                </c:pt>
                <c:pt idx="255">
                  <c:v>194</c:v>
                </c:pt>
                <c:pt idx="256">
                  <c:v>194</c:v>
                </c:pt>
                <c:pt idx="257">
                  <c:v>195</c:v>
                </c:pt>
                <c:pt idx="258">
                  <c:v>196</c:v>
                </c:pt>
                <c:pt idx="259">
                  <c:v>197</c:v>
                </c:pt>
                <c:pt idx="260">
                  <c:v>198</c:v>
                </c:pt>
                <c:pt idx="261">
                  <c:v>199</c:v>
                </c:pt>
                <c:pt idx="262">
                  <c:v>200</c:v>
                </c:pt>
                <c:pt idx="263">
                  <c:v>201</c:v>
                </c:pt>
                <c:pt idx="264">
                  <c:v>202</c:v>
                </c:pt>
                <c:pt idx="265">
                  <c:v>203</c:v>
                </c:pt>
                <c:pt idx="266">
                  <c:v>203</c:v>
                </c:pt>
                <c:pt idx="267">
                  <c:v>204</c:v>
                </c:pt>
                <c:pt idx="268">
                  <c:v>204</c:v>
                </c:pt>
                <c:pt idx="269">
                  <c:v>205</c:v>
                </c:pt>
                <c:pt idx="270">
                  <c:v>205</c:v>
                </c:pt>
                <c:pt idx="271">
                  <c:v>206</c:v>
                </c:pt>
                <c:pt idx="272">
                  <c:v>207</c:v>
                </c:pt>
                <c:pt idx="273">
                  <c:v>208</c:v>
                </c:pt>
                <c:pt idx="274">
                  <c:v>209</c:v>
                </c:pt>
                <c:pt idx="275">
                  <c:v>210</c:v>
                </c:pt>
                <c:pt idx="276">
                  <c:v>211</c:v>
                </c:pt>
                <c:pt idx="277">
                  <c:v>212</c:v>
                </c:pt>
                <c:pt idx="278">
                  <c:v>213</c:v>
                </c:pt>
                <c:pt idx="279">
                  <c:v>214</c:v>
                </c:pt>
                <c:pt idx="280">
                  <c:v>215</c:v>
                </c:pt>
                <c:pt idx="281">
                  <c:v>216</c:v>
                </c:pt>
                <c:pt idx="282">
                  <c:v>217</c:v>
                </c:pt>
                <c:pt idx="283">
                  <c:v>217</c:v>
                </c:pt>
                <c:pt idx="284">
                  <c:v>217</c:v>
                </c:pt>
                <c:pt idx="285">
                  <c:v>218</c:v>
                </c:pt>
                <c:pt idx="286">
                  <c:v>218</c:v>
                </c:pt>
                <c:pt idx="287">
                  <c:v>219</c:v>
                </c:pt>
                <c:pt idx="288">
                  <c:v>220</c:v>
                </c:pt>
                <c:pt idx="289">
                  <c:v>221</c:v>
                </c:pt>
                <c:pt idx="290">
                  <c:v>222</c:v>
                </c:pt>
                <c:pt idx="291">
                  <c:v>223</c:v>
                </c:pt>
                <c:pt idx="292">
                  <c:v>223</c:v>
                </c:pt>
                <c:pt idx="293">
                  <c:v>223</c:v>
                </c:pt>
                <c:pt idx="294">
                  <c:v>224</c:v>
                </c:pt>
                <c:pt idx="295">
                  <c:v>225</c:v>
                </c:pt>
                <c:pt idx="296">
                  <c:v>226</c:v>
                </c:pt>
                <c:pt idx="297">
                  <c:v>227</c:v>
                </c:pt>
                <c:pt idx="298">
                  <c:v>227</c:v>
                </c:pt>
                <c:pt idx="299">
                  <c:v>228</c:v>
                </c:pt>
                <c:pt idx="300">
                  <c:v>229</c:v>
                </c:pt>
                <c:pt idx="301">
                  <c:v>230</c:v>
                </c:pt>
                <c:pt idx="302">
                  <c:v>231</c:v>
                </c:pt>
                <c:pt idx="303">
                  <c:v>232</c:v>
                </c:pt>
                <c:pt idx="304">
                  <c:v>233</c:v>
                </c:pt>
                <c:pt idx="305">
                  <c:v>234</c:v>
                </c:pt>
                <c:pt idx="306">
                  <c:v>235</c:v>
                </c:pt>
                <c:pt idx="307">
                  <c:v>236</c:v>
                </c:pt>
                <c:pt idx="308">
                  <c:v>237</c:v>
                </c:pt>
                <c:pt idx="309">
                  <c:v>238</c:v>
                </c:pt>
                <c:pt idx="310">
                  <c:v>239</c:v>
                </c:pt>
                <c:pt idx="311">
                  <c:v>240</c:v>
                </c:pt>
                <c:pt idx="312">
                  <c:v>241</c:v>
                </c:pt>
                <c:pt idx="313">
                  <c:v>242</c:v>
                </c:pt>
                <c:pt idx="314">
                  <c:v>243</c:v>
                </c:pt>
                <c:pt idx="315">
                  <c:v>244</c:v>
                </c:pt>
                <c:pt idx="316">
                  <c:v>245</c:v>
                </c:pt>
                <c:pt idx="317">
                  <c:v>246</c:v>
                </c:pt>
                <c:pt idx="318">
                  <c:v>247</c:v>
                </c:pt>
                <c:pt idx="319">
                  <c:v>248</c:v>
                </c:pt>
                <c:pt idx="320">
                  <c:v>249</c:v>
                </c:pt>
                <c:pt idx="321">
                  <c:v>250</c:v>
                </c:pt>
                <c:pt idx="322">
                  <c:v>251</c:v>
                </c:pt>
                <c:pt idx="323">
                  <c:v>252</c:v>
                </c:pt>
                <c:pt idx="324">
                  <c:v>253</c:v>
                </c:pt>
                <c:pt idx="325">
                  <c:v>254</c:v>
                </c:pt>
                <c:pt idx="326">
                  <c:v>254</c:v>
                </c:pt>
                <c:pt idx="327">
                  <c:v>255</c:v>
                </c:pt>
                <c:pt idx="328">
                  <c:v>255</c:v>
                </c:pt>
                <c:pt idx="329">
                  <c:v>256</c:v>
                </c:pt>
                <c:pt idx="330">
                  <c:v>256</c:v>
                </c:pt>
                <c:pt idx="331">
                  <c:v>256</c:v>
                </c:pt>
                <c:pt idx="332">
                  <c:v>257</c:v>
                </c:pt>
                <c:pt idx="333">
                  <c:v>258</c:v>
                </c:pt>
                <c:pt idx="334">
                  <c:v>258</c:v>
                </c:pt>
                <c:pt idx="335">
                  <c:v>258</c:v>
                </c:pt>
                <c:pt idx="336">
                  <c:v>259</c:v>
                </c:pt>
                <c:pt idx="337">
                  <c:v>260</c:v>
                </c:pt>
                <c:pt idx="338">
                  <c:v>261</c:v>
                </c:pt>
                <c:pt idx="339">
                  <c:v>262</c:v>
                </c:pt>
                <c:pt idx="340">
                  <c:v>263</c:v>
                </c:pt>
                <c:pt idx="341">
                  <c:v>264</c:v>
                </c:pt>
                <c:pt idx="342">
                  <c:v>265</c:v>
                </c:pt>
                <c:pt idx="343">
                  <c:v>266</c:v>
                </c:pt>
                <c:pt idx="344">
                  <c:v>267</c:v>
                </c:pt>
                <c:pt idx="345">
                  <c:v>268</c:v>
                </c:pt>
                <c:pt idx="346">
                  <c:v>268</c:v>
                </c:pt>
                <c:pt idx="347">
                  <c:v>269</c:v>
                </c:pt>
                <c:pt idx="348">
                  <c:v>270</c:v>
                </c:pt>
                <c:pt idx="349">
                  <c:v>271</c:v>
                </c:pt>
                <c:pt idx="350">
                  <c:v>272</c:v>
                </c:pt>
                <c:pt idx="351">
                  <c:v>273</c:v>
                </c:pt>
                <c:pt idx="352">
                  <c:v>274</c:v>
                </c:pt>
                <c:pt idx="353">
                  <c:v>274</c:v>
                </c:pt>
                <c:pt idx="354">
                  <c:v>275</c:v>
                </c:pt>
                <c:pt idx="355">
                  <c:v>276</c:v>
                </c:pt>
                <c:pt idx="356">
                  <c:v>277</c:v>
                </c:pt>
                <c:pt idx="357">
                  <c:v>278</c:v>
                </c:pt>
                <c:pt idx="358">
                  <c:v>279</c:v>
                </c:pt>
                <c:pt idx="359">
                  <c:v>279</c:v>
                </c:pt>
                <c:pt idx="360">
                  <c:v>279</c:v>
                </c:pt>
                <c:pt idx="361">
                  <c:v>280</c:v>
                </c:pt>
                <c:pt idx="362">
                  <c:v>281</c:v>
                </c:pt>
                <c:pt idx="363">
                  <c:v>281</c:v>
                </c:pt>
                <c:pt idx="364">
                  <c:v>281</c:v>
                </c:pt>
                <c:pt idx="365">
                  <c:v>282</c:v>
                </c:pt>
                <c:pt idx="366">
                  <c:v>283</c:v>
                </c:pt>
                <c:pt idx="367">
                  <c:v>283</c:v>
                </c:pt>
                <c:pt idx="368">
                  <c:v>283</c:v>
                </c:pt>
                <c:pt idx="369">
                  <c:v>284</c:v>
                </c:pt>
                <c:pt idx="370">
                  <c:v>285</c:v>
                </c:pt>
                <c:pt idx="371">
                  <c:v>286</c:v>
                </c:pt>
                <c:pt idx="372">
                  <c:v>287</c:v>
                </c:pt>
                <c:pt idx="373">
                  <c:v>288</c:v>
                </c:pt>
                <c:pt idx="374">
                  <c:v>288</c:v>
                </c:pt>
                <c:pt idx="375">
                  <c:v>289</c:v>
                </c:pt>
                <c:pt idx="376">
                  <c:v>290</c:v>
                </c:pt>
                <c:pt idx="377">
                  <c:v>291</c:v>
                </c:pt>
                <c:pt idx="378">
                  <c:v>292</c:v>
                </c:pt>
                <c:pt idx="379">
                  <c:v>293</c:v>
                </c:pt>
                <c:pt idx="380">
                  <c:v>293</c:v>
                </c:pt>
                <c:pt idx="381">
                  <c:v>294</c:v>
                </c:pt>
                <c:pt idx="382">
                  <c:v>295</c:v>
                </c:pt>
                <c:pt idx="383">
                  <c:v>296</c:v>
                </c:pt>
                <c:pt idx="384">
                  <c:v>297</c:v>
                </c:pt>
                <c:pt idx="385">
                  <c:v>298</c:v>
                </c:pt>
                <c:pt idx="386">
                  <c:v>299</c:v>
                </c:pt>
                <c:pt idx="387">
                  <c:v>300</c:v>
                </c:pt>
                <c:pt idx="388">
                  <c:v>300</c:v>
                </c:pt>
                <c:pt idx="389">
                  <c:v>301</c:v>
                </c:pt>
                <c:pt idx="390">
                  <c:v>302</c:v>
                </c:pt>
                <c:pt idx="391">
                  <c:v>303</c:v>
                </c:pt>
                <c:pt idx="392">
                  <c:v>304</c:v>
                </c:pt>
                <c:pt idx="393">
                  <c:v>305</c:v>
                </c:pt>
                <c:pt idx="394">
                  <c:v>306</c:v>
                </c:pt>
                <c:pt idx="395">
                  <c:v>307</c:v>
                </c:pt>
                <c:pt idx="396">
                  <c:v>308</c:v>
                </c:pt>
                <c:pt idx="397">
                  <c:v>309</c:v>
                </c:pt>
                <c:pt idx="398">
                  <c:v>310</c:v>
                </c:pt>
                <c:pt idx="399">
                  <c:v>311</c:v>
                </c:pt>
                <c:pt idx="400">
                  <c:v>311</c:v>
                </c:pt>
                <c:pt idx="401">
                  <c:v>312</c:v>
                </c:pt>
                <c:pt idx="402">
                  <c:v>312</c:v>
                </c:pt>
                <c:pt idx="403">
                  <c:v>312</c:v>
                </c:pt>
                <c:pt idx="404">
                  <c:v>312</c:v>
                </c:pt>
                <c:pt idx="405">
                  <c:v>313</c:v>
                </c:pt>
                <c:pt idx="406">
                  <c:v>313</c:v>
                </c:pt>
                <c:pt idx="407">
                  <c:v>314</c:v>
                </c:pt>
                <c:pt idx="408">
                  <c:v>315</c:v>
                </c:pt>
                <c:pt idx="409">
                  <c:v>316</c:v>
                </c:pt>
                <c:pt idx="410">
                  <c:v>317</c:v>
                </c:pt>
                <c:pt idx="411">
                  <c:v>318</c:v>
                </c:pt>
                <c:pt idx="412">
                  <c:v>319</c:v>
                </c:pt>
                <c:pt idx="413">
                  <c:v>320</c:v>
                </c:pt>
                <c:pt idx="414">
                  <c:v>321</c:v>
                </c:pt>
                <c:pt idx="415">
                  <c:v>321</c:v>
                </c:pt>
                <c:pt idx="416">
                  <c:v>321</c:v>
                </c:pt>
                <c:pt idx="417">
                  <c:v>321</c:v>
                </c:pt>
                <c:pt idx="418">
                  <c:v>321</c:v>
                </c:pt>
                <c:pt idx="419">
                  <c:v>321</c:v>
                </c:pt>
                <c:pt idx="420">
                  <c:v>322</c:v>
                </c:pt>
                <c:pt idx="421">
                  <c:v>322</c:v>
                </c:pt>
                <c:pt idx="422">
                  <c:v>322</c:v>
                </c:pt>
                <c:pt idx="423">
                  <c:v>322</c:v>
                </c:pt>
                <c:pt idx="424">
                  <c:v>323</c:v>
                </c:pt>
                <c:pt idx="425">
                  <c:v>323</c:v>
                </c:pt>
                <c:pt idx="426">
                  <c:v>324</c:v>
                </c:pt>
                <c:pt idx="427">
                  <c:v>325</c:v>
                </c:pt>
                <c:pt idx="428">
                  <c:v>326</c:v>
                </c:pt>
                <c:pt idx="429">
                  <c:v>327</c:v>
                </c:pt>
                <c:pt idx="430">
                  <c:v>327</c:v>
                </c:pt>
                <c:pt idx="431">
                  <c:v>327</c:v>
                </c:pt>
                <c:pt idx="432">
                  <c:v>327</c:v>
                </c:pt>
                <c:pt idx="433">
                  <c:v>328</c:v>
                </c:pt>
                <c:pt idx="434">
                  <c:v>328</c:v>
                </c:pt>
                <c:pt idx="435">
                  <c:v>328</c:v>
                </c:pt>
                <c:pt idx="436">
                  <c:v>328</c:v>
                </c:pt>
                <c:pt idx="437">
                  <c:v>329</c:v>
                </c:pt>
                <c:pt idx="438">
                  <c:v>330</c:v>
                </c:pt>
                <c:pt idx="439">
                  <c:v>331</c:v>
                </c:pt>
                <c:pt idx="440">
                  <c:v>332</c:v>
                </c:pt>
                <c:pt idx="441">
                  <c:v>333</c:v>
                </c:pt>
                <c:pt idx="442">
                  <c:v>334</c:v>
                </c:pt>
                <c:pt idx="443">
                  <c:v>334</c:v>
                </c:pt>
                <c:pt idx="444">
                  <c:v>334</c:v>
                </c:pt>
                <c:pt idx="445">
                  <c:v>335</c:v>
                </c:pt>
                <c:pt idx="446">
                  <c:v>336</c:v>
                </c:pt>
                <c:pt idx="447">
                  <c:v>336</c:v>
                </c:pt>
                <c:pt idx="448">
                  <c:v>337</c:v>
                </c:pt>
                <c:pt idx="449">
                  <c:v>337</c:v>
                </c:pt>
                <c:pt idx="450">
                  <c:v>338</c:v>
                </c:pt>
                <c:pt idx="451">
                  <c:v>339</c:v>
                </c:pt>
                <c:pt idx="452">
                  <c:v>339</c:v>
                </c:pt>
                <c:pt idx="453">
                  <c:v>340</c:v>
                </c:pt>
                <c:pt idx="454">
                  <c:v>341</c:v>
                </c:pt>
                <c:pt idx="455">
                  <c:v>342</c:v>
                </c:pt>
                <c:pt idx="456">
                  <c:v>343</c:v>
                </c:pt>
                <c:pt idx="457">
                  <c:v>343</c:v>
                </c:pt>
                <c:pt idx="458">
                  <c:v>344</c:v>
                </c:pt>
                <c:pt idx="459">
                  <c:v>345</c:v>
                </c:pt>
                <c:pt idx="460">
                  <c:v>346</c:v>
                </c:pt>
                <c:pt idx="461">
                  <c:v>347</c:v>
                </c:pt>
                <c:pt idx="462">
                  <c:v>348</c:v>
                </c:pt>
                <c:pt idx="463">
                  <c:v>348</c:v>
                </c:pt>
                <c:pt idx="464">
                  <c:v>349</c:v>
                </c:pt>
                <c:pt idx="465">
                  <c:v>350</c:v>
                </c:pt>
                <c:pt idx="466">
                  <c:v>350</c:v>
                </c:pt>
                <c:pt idx="467">
                  <c:v>350</c:v>
                </c:pt>
                <c:pt idx="468">
                  <c:v>351</c:v>
                </c:pt>
                <c:pt idx="469">
                  <c:v>352</c:v>
                </c:pt>
                <c:pt idx="470">
                  <c:v>353</c:v>
                </c:pt>
                <c:pt idx="471">
                  <c:v>354</c:v>
                </c:pt>
                <c:pt idx="472">
                  <c:v>355</c:v>
                </c:pt>
                <c:pt idx="473">
                  <c:v>356</c:v>
                </c:pt>
                <c:pt idx="474">
                  <c:v>357</c:v>
                </c:pt>
                <c:pt idx="475">
                  <c:v>358</c:v>
                </c:pt>
                <c:pt idx="476">
                  <c:v>358</c:v>
                </c:pt>
                <c:pt idx="477">
                  <c:v>359</c:v>
                </c:pt>
                <c:pt idx="478">
                  <c:v>360</c:v>
                </c:pt>
                <c:pt idx="479">
                  <c:v>361</c:v>
                </c:pt>
                <c:pt idx="480">
                  <c:v>362</c:v>
                </c:pt>
                <c:pt idx="481">
                  <c:v>362</c:v>
                </c:pt>
                <c:pt idx="482">
                  <c:v>363</c:v>
                </c:pt>
                <c:pt idx="483">
                  <c:v>363</c:v>
                </c:pt>
                <c:pt idx="484">
                  <c:v>364</c:v>
                </c:pt>
                <c:pt idx="485">
                  <c:v>365</c:v>
                </c:pt>
                <c:pt idx="486">
                  <c:v>366</c:v>
                </c:pt>
                <c:pt idx="487">
                  <c:v>367</c:v>
                </c:pt>
                <c:pt idx="488">
                  <c:v>367</c:v>
                </c:pt>
                <c:pt idx="489">
                  <c:v>367</c:v>
                </c:pt>
                <c:pt idx="490">
                  <c:v>368</c:v>
                </c:pt>
                <c:pt idx="491">
                  <c:v>368</c:v>
                </c:pt>
                <c:pt idx="492">
                  <c:v>368</c:v>
                </c:pt>
                <c:pt idx="493">
                  <c:v>369</c:v>
                </c:pt>
                <c:pt idx="494">
                  <c:v>370</c:v>
                </c:pt>
                <c:pt idx="495">
                  <c:v>371</c:v>
                </c:pt>
                <c:pt idx="496">
                  <c:v>372</c:v>
                </c:pt>
                <c:pt idx="497">
                  <c:v>372</c:v>
                </c:pt>
                <c:pt idx="498">
                  <c:v>373</c:v>
                </c:pt>
                <c:pt idx="499">
                  <c:v>374</c:v>
                </c:pt>
                <c:pt idx="500">
                  <c:v>375</c:v>
                </c:pt>
                <c:pt idx="501">
                  <c:v>376</c:v>
                </c:pt>
                <c:pt idx="502">
                  <c:v>377</c:v>
                </c:pt>
                <c:pt idx="503">
                  <c:v>378</c:v>
                </c:pt>
                <c:pt idx="504">
                  <c:v>379</c:v>
                </c:pt>
                <c:pt idx="505">
                  <c:v>380</c:v>
                </c:pt>
                <c:pt idx="506">
                  <c:v>381</c:v>
                </c:pt>
                <c:pt idx="507">
                  <c:v>382</c:v>
                </c:pt>
                <c:pt idx="508">
                  <c:v>383</c:v>
                </c:pt>
                <c:pt idx="509">
                  <c:v>384</c:v>
                </c:pt>
                <c:pt idx="510">
                  <c:v>384</c:v>
                </c:pt>
                <c:pt idx="511">
                  <c:v>385</c:v>
                </c:pt>
                <c:pt idx="512">
                  <c:v>385</c:v>
                </c:pt>
                <c:pt idx="513">
                  <c:v>386</c:v>
                </c:pt>
                <c:pt idx="514">
                  <c:v>387</c:v>
                </c:pt>
                <c:pt idx="515">
                  <c:v>388</c:v>
                </c:pt>
                <c:pt idx="516">
                  <c:v>388</c:v>
                </c:pt>
                <c:pt idx="517">
                  <c:v>389</c:v>
                </c:pt>
                <c:pt idx="518">
                  <c:v>390</c:v>
                </c:pt>
                <c:pt idx="519">
                  <c:v>391</c:v>
                </c:pt>
                <c:pt idx="520">
                  <c:v>392</c:v>
                </c:pt>
                <c:pt idx="521">
                  <c:v>393</c:v>
                </c:pt>
                <c:pt idx="522">
                  <c:v>394</c:v>
                </c:pt>
                <c:pt idx="523">
                  <c:v>395</c:v>
                </c:pt>
                <c:pt idx="524">
                  <c:v>396</c:v>
                </c:pt>
                <c:pt idx="525">
                  <c:v>397</c:v>
                </c:pt>
                <c:pt idx="526">
                  <c:v>398</c:v>
                </c:pt>
                <c:pt idx="527">
                  <c:v>399</c:v>
                </c:pt>
                <c:pt idx="528">
                  <c:v>400</c:v>
                </c:pt>
                <c:pt idx="529">
                  <c:v>401</c:v>
                </c:pt>
                <c:pt idx="530">
                  <c:v>402</c:v>
                </c:pt>
                <c:pt idx="531">
                  <c:v>403</c:v>
                </c:pt>
                <c:pt idx="532">
                  <c:v>404</c:v>
                </c:pt>
                <c:pt idx="533">
                  <c:v>404</c:v>
                </c:pt>
                <c:pt idx="534">
                  <c:v>405</c:v>
                </c:pt>
                <c:pt idx="535">
                  <c:v>406</c:v>
                </c:pt>
                <c:pt idx="536">
                  <c:v>406</c:v>
                </c:pt>
                <c:pt idx="537">
                  <c:v>407</c:v>
                </c:pt>
                <c:pt idx="538">
                  <c:v>408</c:v>
                </c:pt>
                <c:pt idx="539">
                  <c:v>408</c:v>
                </c:pt>
                <c:pt idx="540">
                  <c:v>408</c:v>
                </c:pt>
                <c:pt idx="541">
                  <c:v>409</c:v>
                </c:pt>
                <c:pt idx="542">
                  <c:v>410</c:v>
                </c:pt>
                <c:pt idx="543">
                  <c:v>411</c:v>
                </c:pt>
                <c:pt idx="544">
                  <c:v>412</c:v>
                </c:pt>
                <c:pt idx="545">
                  <c:v>413</c:v>
                </c:pt>
                <c:pt idx="546">
                  <c:v>414</c:v>
                </c:pt>
                <c:pt idx="547">
                  <c:v>414</c:v>
                </c:pt>
                <c:pt idx="548">
                  <c:v>414</c:v>
                </c:pt>
                <c:pt idx="549">
                  <c:v>414</c:v>
                </c:pt>
                <c:pt idx="550">
                  <c:v>415</c:v>
                </c:pt>
                <c:pt idx="551">
                  <c:v>416</c:v>
                </c:pt>
                <c:pt idx="552">
                  <c:v>416</c:v>
                </c:pt>
                <c:pt idx="553">
                  <c:v>417</c:v>
                </c:pt>
                <c:pt idx="554">
                  <c:v>418</c:v>
                </c:pt>
                <c:pt idx="555">
                  <c:v>419</c:v>
                </c:pt>
                <c:pt idx="556">
                  <c:v>420</c:v>
                </c:pt>
                <c:pt idx="557">
                  <c:v>421</c:v>
                </c:pt>
                <c:pt idx="558">
                  <c:v>422</c:v>
                </c:pt>
                <c:pt idx="559">
                  <c:v>423</c:v>
                </c:pt>
                <c:pt idx="560">
                  <c:v>423</c:v>
                </c:pt>
                <c:pt idx="561">
                  <c:v>424</c:v>
                </c:pt>
                <c:pt idx="562">
                  <c:v>425</c:v>
                </c:pt>
                <c:pt idx="563">
                  <c:v>425</c:v>
                </c:pt>
                <c:pt idx="564">
                  <c:v>426</c:v>
                </c:pt>
                <c:pt idx="565">
                  <c:v>427</c:v>
                </c:pt>
                <c:pt idx="566">
                  <c:v>428</c:v>
                </c:pt>
                <c:pt idx="567">
                  <c:v>429</c:v>
                </c:pt>
                <c:pt idx="568">
                  <c:v>430</c:v>
                </c:pt>
                <c:pt idx="569">
                  <c:v>431</c:v>
                </c:pt>
                <c:pt idx="570">
                  <c:v>432</c:v>
                </c:pt>
                <c:pt idx="571">
                  <c:v>433</c:v>
                </c:pt>
                <c:pt idx="572">
                  <c:v>433</c:v>
                </c:pt>
                <c:pt idx="573">
                  <c:v>434</c:v>
                </c:pt>
                <c:pt idx="574">
                  <c:v>435</c:v>
                </c:pt>
                <c:pt idx="575">
                  <c:v>436</c:v>
                </c:pt>
                <c:pt idx="576">
                  <c:v>437</c:v>
                </c:pt>
                <c:pt idx="577">
                  <c:v>438</c:v>
                </c:pt>
                <c:pt idx="578">
                  <c:v>439</c:v>
                </c:pt>
                <c:pt idx="579">
                  <c:v>440</c:v>
                </c:pt>
                <c:pt idx="580">
                  <c:v>441</c:v>
                </c:pt>
                <c:pt idx="581">
                  <c:v>442</c:v>
                </c:pt>
                <c:pt idx="582">
                  <c:v>443</c:v>
                </c:pt>
                <c:pt idx="583">
                  <c:v>444</c:v>
                </c:pt>
                <c:pt idx="584">
                  <c:v>445</c:v>
                </c:pt>
                <c:pt idx="585">
                  <c:v>446</c:v>
                </c:pt>
                <c:pt idx="586">
                  <c:v>447</c:v>
                </c:pt>
                <c:pt idx="587">
                  <c:v>447</c:v>
                </c:pt>
                <c:pt idx="588">
                  <c:v>448</c:v>
                </c:pt>
                <c:pt idx="589">
                  <c:v>449</c:v>
                </c:pt>
                <c:pt idx="590">
                  <c:v>450</c:v>
                </c:pt>
                <c:pt idx="591">
                  <c:v>451</c:v>
                </c:pt>
                <c:pt idx="592">
                  <c:v>451</c:v>
                </c:pt>
                <c:pt idx="593">
                  <c:v>451</c:v>
                </c:pt>
                <c:pt idx="594">
                  <c:v>452</c:v>
                </c:pt>
                <c:pt idx="595">
                  <c:v>453</c:v>
                </c:pt>
                <c:pt idx="596">
                  <c:v>454</c:v>
                </c:pt>
                <c:pt idx="597">
                  <c:v>455</c:v>
                </c:pt>
                <c:pt idx="598">
                  <c:v>456</c:v>
                </c:pt>
                <c:pt idx="599">
                  <c:v>457</c:v>
                </c:pt>
                <c:pt idx="600">
                  <c:v>458</c:v>
                </c:pt>
                <c:pt idx="601">
                  <c:v>459</c:v>
                </c:pt>
                <c:pt idx="602">
                  <c:v>459</c:v>
                </c:pt>
                <c:pt idx="603">
                  <c:v>459</c:v>
                </c:pt>
                <c:pt idx="604">
                  <c:v>460</c:v>
                </c:pt>
                <c:pt idx="605">
                  <c:v>461</c:v>
                </c:pt>
                <c:pt idx="606">
                  <c:v>462</c:v>
                </c:pt>
                <c:pt idx="607">
                  <c:v>463</c:v>
                </c:pt>
                <c:pt idx="608">
                  <c:v>464</c:v>
                </c:pt>
                <c:pt idx="609">
                  <c:v>465</c:v>
                </c:pt>
                <c:pt idx="610">
                  <c:v>466</c:v>
                </c:pt>
                <c:pt idx="611">
                  <c:v>467</c:v>
                </c:pt>
                <c:pt idx="612">
                  <c:v>468</c:v>
                </c:pt>
                <c:pt idx="613">
                  <c:v>469</c:v>
                </c:pt>
                <c:pt idx="614">
                  <c:v>470</c:v>
                </c:pt>
                <c:pt idx="615">
                  <c:v>471</c:v>
                </c:pt>
                <c:pt idx="616">
                  <c:v>472</c:v>
                </c:pt>
                <c:pt idx="617">
                  <c:v>472</c:v>
                </c:pt>
                <c:pt idx="618">
                  <c:v>473</c:v>
                </c:pt>
                <c:pt idx="619">
                  <c:v>474</c:v>
                </c:pt>
                <c:pt idx="620">
                  <c:v>475</c:v>
                </c:pt>
                <c:pt idx="621">
                  <c:v>476</c:v>
                </c:pt>
                <c:pt idx="622">
                  <c:v>477</c:v>
                </c:pt>
                <c:pt idx="623">
                  <c:v>478</c:v>
                </c:pt>
                <c:pt idx="624">
                  <c:v>479</c:v>
                </c:pt>
                <c:pt idx="625">
                  <c:v>480</c:v>
                </c:pt>
                <c:pt idx="626">
                  <c:v>481</c:v>
                </c:pt>
                <c:pt idx="627">
                  <c:v>482</c:v>
                </c:pt>
                <c:pt idx="628">
                  <c:v>483</c:v>
                </c:pt>
                <c:pt idx="629">
                  <c:v>483</c:v>
                </c:pt>
                <c:pt idx="630">
                  <c:v>484</c:v>
                </c:pt>
                <c:pt idx="631">
                  <c:v>485</c:v>
                </c:pt>
                <c:pt idx="632">
                  <c:v>485</c:v>
                </c:pt>
                <c:pt idx="633">
                  <c:v>486</c:v>
                </c:pt>
                <c:pt idx="634">
                  <c:v>487</c:v>
                </c:pt>
                <c:pt idx="635">
                  <c:v>488</c:v>
                </c:pt>
                <c:pt idx="636">
                  <c:v>489</c:v>
                </c:pt>
                <c:pt idx="637">
                  <c:v>490</c:v>
                </c:pt>
                <c:pt idx="638">
                  <c:v>491</c:v>
                </c:pt>
                <c:pt idx="639">
                  <c:v>492</c:v>
                </c:pt>
                <c:pt idx="640">
                  <c:v>493</c:v>
                </c:pt>
                <c:pt idx="641">
                  <c:v>494</c:v>
                </c:pt>
                <c:pt idx="642">
                  <c:v>495</c:v>
                </c:pt>
                <c:pt idx="643">
                  <c:v>496</c:v>
                </c:pt>
                <c:pt idx="644">
                  <c:v>497</c:v>
                </c:pt>
                <c:pt idx="645">
                  <c:v>498</c:v>
                </c:pt>
                <c:pt idx="646">
                  <c:v>499</c:v>
                </c:pt>
                <c:pt idx="647">
                  <c:v>499</c:v>
                </c:pt>
                <c:pt idx="648">
                  <c:v>500</c:v>
                </c:pt>
                <c:pt idx="649">
                  <c:v>500</c:v>
                </c:pt>
                <c:pt idx="650">
                  <c:v>501</c:v>
                </c:pt>
                <c:pt idx="651">
                  <c:v>502</c:v>
                </c:pt>
                <c:pt idx="652">
                  <c:v>503</c:v>
                </c:pt>
                <c:pt idx="653">
                  <c:v>504</c:v>
                </c:pt>
                <c:pt idx="654">
                  <c:v>505</c:v>
                </c:pt>
                <c:pt idx="655">
                  <c:v>506</c:v>
                </c:pt>
                <c:pt idx="656">
                  <c:v>506</c:v>
                </c:pt>
                <c:pt idx="657">
                  <c:v>507</c:v>
                </c:pt>
                <c:pt idx="658">
                  <c:v>508</c:v>
                </c:pt>
                <c:pt idx="659">
                  <c:v>508</c:v>
                </c:pt>
                <c:pt idx="660">
                  <c:v>508</c:v>
                </c:pt>
                <c:pt idx="661">
                  <c:v>509</c:v>
                </c:pt>
                <c:pt idx="662">
                  <c:v>510</c:v>
                </c:pt>
                <c:pt idx="663">
                  <c:v>511</c:v>
                </c:pt>
                <c:pt idx="664">
                  <c:v>511</c:v>
                </c:pt>
                <c:pt idx="665">
                  <c:v>511</c:v>
                </c:pt>
                <c:pt idx="666">
                  <c:v>511</c:v>
                </c:pt>
                <c:pt idx="667">
                  <c:v>512</c:v>
                </c:pt>
                <c:pt idx="668">
                  <c:v>512</c:v>
                </c:pt>
                <c:pt idx="669">
                  <c:v>513</c:v>
                </c:pt>
                <c:pt idx="670">
                  <c:v>513</c:v>
                </c:pt>
                <c:pt idx="671">
                  <c:v>514</c:v>
                </c:pt>
                <c:pt idx="672">
                  <c:v>515</c:v>
                </c:pt>
                <c:pt idx="673">
                  <c:v>515</c:v>
                </c:pt>
                <c:pt idx="674">
                  <c:v>515</c:v>
                </c:pt>
                <c:pt idx="675">
                  <c:v>515</c:v>
                </c:pt>
                <c:pt idx="676">
                  <c:v>516</c:v>
                </c:pt>
                <c:pt idx="677">
                  <c:v>517</c:v>
                </c:pt>
                <c:pt idx="678">
                  <c:v>518</c:v>
                </c:pt>
                <c:pt idx="679">
                  <c:v>519</c:v>
                </c:pt>
                <c:pt idx="680">
                  <c:v>520</c:v>
                </c:pt>
                <c:pt idx="681">
                  <c:v>521</c:v>
                </c:pt>
                <c:pt idx="682">
                  <c:v>522</c:v>
                </c:pt>
                <c:pt idx="683">
                  <c:v>523</c:v>
                </c:pt>
                <c:pt idx="684">
                  <c:v>524</c:v>
                </c:pt>
                <c:pt idx="685">
                  <c:v>525</c:v>
                </c:pt>
                <c:pt idx="686">
                  <c:v>526</c:v>
                </c:pt>
                <c:pt idx="687">
                  <c:v>527</c:v>
                </c:pt>
                <c:pt idx="688">
                  <c:v>528</c:v>
                </c:pt>
                <c:pt idx="689">
                  <c:v>529</c:v>
                </c:pt>
                <c:pt idx="690">
                  <c:v>530</c:v>
                </c:pt>
                <c:pt idx="691">
                  <c:v>531</c:v>
                </c:pt>
                <c:pt idx="692">
                  <c:v>532</c:v>
                </c:pt>
                <c:pt idx="693">
                  <c:v>533</c:v>
                </c:pt>
                <c:pt idx="694">
                  <c:v>534</c:v>
                </c:pt>
                <c:pt idx="695">
                  <c:v>535</c:v>
                </c:pt>
                <c:pt idx="696">
                  <c:v>536</c:v>
                </c:pt>
                <c:pt idx="697">
                  <c:v>537</c:v>
                </c:pt>
                <c:pt idx="698">
                  <c:v>538</c:v>
                </c:pt>
                <c:pt idx="699">
                  <c:v>539</c:v>
                </c:pt>
                <c:pt idx="700">
                  <c:v>540</c:v>
                </c:pt>
                <c:pt idx="701">
                  <c:v>540</c:v>
                </c:pt>
                <c:pt idx="702">
                  <c:v>541</c:v>
                </c:pt>
                <c:pt idx="703">
                  <c:v>541</c:v>
                </c:pt>
                <c:pt idx="704">
                  <c:v>542</c:v>
                </c:pt>
                <c:pt idx="705">
                  <c:v>543</c:v>
                </c:pt>
                <c:pt idx="706">
                  <c:v>543</c:v>
                </c:pt>
                <c:pt idx="707">
                  <c:v>544</c:v>
                </c:pt>
                <c:pt idx="708">
                  <c:v>545</c:v>
                </c:pt>
                <c:pt idx="709">
                  <c:v>546</c:v>
                </c:pt>
                <c:pt idx="710">
                  <c:v>547</c:v>
                </c:pt>
                <c:pt idx="711">
                  <c:v>548</c:v>
                </c:pt>
                <c:pt idx="712">
                  <c:v>549</c:v>
                </c:pt>
                <c:pt idx="713">
                  <c:v>550</c:v>
                </c:pt>
                <c:pt idx="714">
                  <c:v>551</c:v>
                </c:pt>
                <c:pt idx="715">
                  <c:v>552</c:v>
                </c:pt>
                <c:pt idx="716">
                  <c:v>553</c:v>
                </c:pt>
                <c:pt idx="717">
                  <c:v>554</c:v>
                </c:pt>
                <c:pt idx="718">
                  <c:v>554</c:v>
                </c:pt>
                <c:pt idx="719">
                  <c:v>555</c:v>
                </c:pt>
                <c:pt idx="720">
                  <c:v>556</c:v>
                </c:pt>
                <c:pt idx="721">
                  <c:v>557</c:v>
                </c:pt>
                <c:pt idx="722">
                  <c:v>558</c:v>
                </c:pt>
                <c:pt idx="723">
                  <c:v>559</c:v>
                </c:pt>
                <c:pt idx="724">
                  <c:v>560</c:v>
                </c:pt>
                <c:pt idx="725">
                  <c:v>561</c:v>
                </c:pt>
                <c:pt idx="726">
                  <c:v>562</c:v>
                </c:pt>
                <c:pt idx="727">
                  <c:v>563</c:v>
                </c:pt>
                <c:pt idx="728">
                  <c:v>564</c:v>
                </c:pt>
                <c:pt idx="729">
                  <c:v>565</c:v>
                </c:pt>
                <c:pt idx="730">
                  <c:v>566</c:v>
                </c:pt>
                <c:pt idx="731">
                  <c:v>567</c:v>
                </c:pt>
                <c:pt idx="732">
                  <c:v>568</c:v>
                </c:pt>
                <c:pt idx="733">
                  <c:v>569</c:v>
                </c:pt>
                <c:pt idx="734">
                  <c:v>570</c:v>
                </c:pt>
                <c:pt idx="735">
                  <c:v>571</c:v>
                </c:pt>
                <c:pt idx="736">
                  <c:v>572</c:v>
                </c:pt>
                <c:pt idx="737">
                  <c:v>573</c:v>
                </c:pt>
                <c:pt idx="738">
                  <c:v>574</c:v>
                </c:pt>
                <c:pt idx="739">
                  <c:v>575</c:v>
                </c:pt>
                <c:pt idx="740">
                  <c:v>576</c:v>
                </c:pt>
                <c:pt idx="741">
                  <c:v>577</c:v>
                </c:pt>
                <c:pt idx="742">
                  <c:v>578</c:v>
                </c:pt>
                <c:pt idx="743">
                  <c:v>579</c:v>
                </c:pt>
                <c:pt idx="744">
                  <c:v>580</c:v>
                </c:pt>
                <c:pt idx="745">
                  <c:v>581</c:v>
                </c:pt>
                <c:pt idx="746">
                  <c:v>582</c:v>
                </c:pt>
                <c:pt idx="747">
                  <c:v>583</c:v>
                </c:pt>
                <c:pt idx="748">
                  <c:v>584</c:v>
                </c:pt>
                <c:pt idx="749">
                  <c:v>585</c:v>
                </c:pt>
                <c:pt idx="750">
                  <c:v>586</c:v>
                </c:pt>
                <c:pt idx="751">
                  <c:v>587</c:v>
                </c:pt>
                <c:pt idx="752">
                  <c:v>588</c:v>
                </c:pt>
                <c:pt idx="753">
                  <c:v>589</c:v>
                </c:pt>
                <c:pt idx="754">
                  <c:v>590</c:v>
                </c:pt>
                <c:pt idx="755">
                  <c:v>591</c:v>
                </c:pt>
                <c:pt idx="756">
                  <c:v>592</c:v>
                </c:pt>
                <c:pt idx="757">
                  <c:v>593</c:v>
                </c:pt>
                <c:pt idx="758">
                  <c:v>593</c:v>
                </c:pt>
                <c:pt idx="759">
                  <c:v>594</c:v>
                </c:pt>
                <c:pt idx="760">
                  <c:v>594</c:v>
                </c:pt>
                <c:pt idx="761">
                  <c:v>594</c:v>
                </c:pt>
                <c:pt idx="762">
                  <c:v>594</c:v>
                </c:pt>
                <c:pt idx="763">
                  <c:v>595</c:v>
                </c:pt>
                <c:pt idx="764">
                  <c:v>596</c:v>
                </c:pt>
                <c:pt idx="765">
                  <c:v>597</c:v>
                </c:pt>
                <c:pt idx="766">
                  <c:v>598</c:v>
                </c:pt>
                <c:pt idx="767">
                  <c:v>599</c:v>
                </c:pt>
                <c:pt idx="768">
                  <c:v>600</c:v>
                </c:pt>
                <c:pt idx="769">
                  <c:v>601</c:v>
                </c:pt>
                <c:pt idx="770">
                  <c:v>601</c:v>
                </c:pt>
                <c:pt idx="771">
                  <c:v>601</c:v>
                </c:pt>
                <c:pt idx="772">
                  <c:v>602</c:v>
                </c:pt>
                <c:pt idx="773">
                  <c:v>603</c:v>
                </c:pt>
                <c:pt idx="774">
                  <c:v>604</c:v>
                </c:pt>
                <c:pt idx="775">
                  <c:v>605</c:v>
                </c:pt>
                <c:pt idx="776">
                  <c:v>606</c:v>
                </c:pt>
                <c:pt idx="777">
                  <c:v>607</c:v>
                </c:pt>
                <c:pt idx="778">
                  <c:v>608</c:v>
                </c:pt>
                <c:pt idx="779">
                  <c:v>609</c:v>
                </c:pt>
                <c:pt idx="780">
                  <c:v>610</c:v>
                </c:pt>
                <c:pt idx="781">
                  <c:v>610</c:v>
                </c:pt>
                <c:pt idx="782">
                  <c:v>611</c:v>
                </c:pt>
                <c:pt idx="783">
                  <c:v>612</c:v>
                </c:pt>
                <c:pt idx="784">
                  <c:v>613</c:v>
                </c:pt>
                <c:pt idx="785">
                  <c:v>614</c:v>
                </c:pt>
                <c:pt idx="786">
                  <c:v>615</c:v>
                </c:pt>
                <c:pt idx="787">
                  <c:v>615</c:v>
                </c:pt>
                <c:pt idx="788">
                  <c:v>615</c:v>
                </c:pt>
                <c:pt idx="789">
                  <c:v>616</c:v>
                </c:pt>
                <c:pt idx="790">
                  <c:v>617</c:v>
                </c:pt>
                <c:pt idx="791">
                  <c:v>617</c:v>
                </c:pt>
                <c:pt idx="792">
                  <c:v>618</c:v>
                </c:pt>
                <c:pt idx="793">
                  <c:v>619</c:v>
                </c:pt>
                <c:pt idx="794">
                  <c:v>620</c:v>
                </c:pt>
                <c:pt idx="795">
                  <c:v>620</c:v>
                </c:pt>
                <c:pt idx="796">
                  <c:v>621</c:v>
                </c:pt>
                <c:pt idx="797">
                  <c:v>622</c:v>
                </c:pt>
                <c:pt idx="798">
                  <c:v>623</c:v>
                </c:pt>
                <c:pt idx="799">
                  <c:v>624</c:v>
                </c:pt>
                <c:pt idx="800">
                  <c:v>625</c:v>
                </c:pt>
                <c:pt idx="801">
                  <c:v>625</c:v>
                </c:pt>
                <c:pt idx="802">
                  <c:v>625</c:v>
                </c:pt>
                <c:pt idx="803">
                  <c:v>626</c:v>
                </c:pt>
                <c:pt idx="804">
                  <c:v>627</c:v>
                </c:pt>
                <c:pt idx="805">
                  <c:v>628</c:v>
                </c:pt>
                <c:pt idx="806">
                  <c:v>628</c:v>
                </c:pt>
                <c:pt idx="807">
                  <c:v>628</c:v>
                </c:pt>
                <c:pt idx="808">
                  <c:v>629</c:v>
                </c:pt>
                <c:pt idx="809">
                  <c:v>630</c:v>
                </c:pt>
                <c:pt idx="810">
                  <c:v>631</c:v>
                </c:pt>
                <c:pt idx="811">
                  <c:v>631</c:v>
                </c:pt>
                <c:pt idx="812">
                  <c:v>632</c:v>
                </c:pt>
                <c:pt idx="813">
                  <c:v>633</c:v>
                </c:pt>
                <c:pt idx="814">
                  <c:v>634</c:v>
                </c:pt>
                <c:pt idx="815">
                  <c:v>635</c:v>
                </c:pt>
                <c:pt idx="816">
                  <c:v>636</c:v>
                </c:pt>
                <c:pt idx="817">
                  <c:v>637</c:v>
                </c:pt>
                <c:pt idx="818">
                  <c:v>638</c:v>
                </c:pt>
                <c:pt idx="819">
                  <c:v>639</c:v>
                </c:pt>
                <c:pt idx="820">
                  <c:v>640</c:v>
                </c:pt>
                <c:pt idx="821">
                  <c:v>641</c:v>
                </c:pt>
                <c:pt idx="822">
                  <c:v>642</c:v>
                </c:pt>
                <c:pt idx="823">
                  <c:v>643</c:v>
                </c:pt>
                <c:pt idx="824">
                  <c:v>644</c:v>
                </c:pt>
                <c:pt idx="825">
                  <c:v>645</c:v>
                </c:pt>
                <c:pt idx="826">
                  <c:v>645</c:v>
                </c:pt>
                <c:pt idx="827">
                  <c:v>646</c:v>
                </c:pt>
                <c:pt idx="828">
                  <c:v>647</c:v>
                </c:pt>
                <c:pt idx="829">
                  <c:v>648</c:v>
                </c:pt>
                <c:pt idx="830">
                  <c:v>649</c:v>
                </c:pt>
                <c:pt idx="831">
                  <c:v>650</c:v>
                </c:pt>
                <c:pt idx="832">
                  <c:v>651</c:v>
                </c:pt>
                <c:pt idx="833">
                  <c:v>652</c:v>
                </c:pt>
                <c:pt idx="834">
                  <c:v>653</c:v>
                </c:pt>
                <c:pt idx="835">
                  <c:v>654</c:v>
                </c:pt>
                <c:pt idx="836">
                  <c:v>655</c:v>
                </c:pt>
                <c:pt idx="837">
                  <c:v>656</c:v>
                </c:pt>
                <c:pt idx="838">
                  <c:v>657</c:v>
                </c:pt>
                <c:pt idx="839">
                  <c:v>658</c:v>
                </c:pt>
                <c:pt idx="840">
                  <c:v>658</c:v>
                </c:pt>
                <c:pt idx="841">
                  <c:v>658</c:v>
                </c:pt>
                <c:pt idx="842">
                  <c:v>659</c:v>
                </c:pt>
                <c:pt idx="843">
                  <c:v>660</c:v>
                </c:pt>
                <c:pt idx="844">
                  <c:v>661</c:v>
                </c:pt>
                <c:pt idx="845">
                  <c:v>662</c:v>
                </c:pt>
                <c:pt idx="846">
                  <c:v>663</c:v>
                </c:pt>
                <c:pt idx="847">
                  <c:v>664</c:v>
                </c:pt>
                <c:pt idx="848">
                  <c:v>665</c:v>
                </c:pt>
                <c:pt idx="849">
                  <c:v>666</c:v>
                </c:pt>
                <c:pt idx="850">
                  <c:v>667</c:v>
                </c:pt>
                <c:pt idx="851">
                  <c:v>668</c:v>
                </c:pt>
                <c:pt idx="852">
                  <c:v>669</c:v>
                </c:pt>
                <c:pt idx="853">
                  <c:v>670</c:v>
                </c:pt>
                <c:pt idx="854">
                  <c:v>671</c:v>
                </c:pt>
                <c:pt idx="855">
                  <c:v>672</c:v>
                </c:pt>
                <c:pt idx="856">
                  <c:v>673</c:v>
                </c:pt>
                <c:pt idx="857">
                  <c:v>674</c:v>
                </c:pt>
                <c:pt idx="858">
                  <c:v>675</c:v>
                </c:pt>
                <c:pt idx="859">
                  <c:v>676</c:v>
                </c:pt>
                <c:pt idx="860">
                  <c:v>676</c:v>
                </c:pt>
                <c:pt idx="861">
                  <c:v>677</c:v>
                </c:pt>
                <c:pt idx="862">
                  <c:v>677</c:v>
                </c:pt>
                <c:pt idx="863">
                  <c:v>677</c:v>
                </c:pt>
                <c:pt idx="864">
                  <c:v>677</c:v>
                </c:pt>
                <c:pt idx="865">
                  <c:v>677</c:v>
                </c:pt>
                <c:pt idx="866">
                  <c:v>677</c:v>
                </c:pt>
                <c:pt idx="867">
                  <c:v>677</c:v>
                </c:pt>
                <c:pt idx="868">
                  <c:v>678</c:v>
                </c:pt>
                <c:pt idx="869">
                  <c:v>679</c:v>
                </c:pt>
                <c:pt idx="870">
                  <c:v>680</c:v>
                </c:pt>
                <c:pt idx="871">
                  <c:v>681</c:v>
                </c:pt>
                <c:pt idx="872">
                  <c:v>682</c:v>
                </c:pt>
                <c:pt idx="873">
                  <c:v>682</c:v>
                </c:pt>
                <c:pt idx="874">
                  <c:v>682</c:v>
                </c:pt>
                <c:pt idx="875">
                  <c:v>682</c:v>
                </c:pt>
                <c:pt idx="876">
                  <c:v>682</c:v>
                </c:pt>
                <c:pt idx="877">
                  <c:v>683</c:v>
                </c:pt>
                <c:pt idx="878">
                  <c:v>683</c:v>
                </c:pt>
                <c:pt idx="879">
                  <c:v>684</c:v>
                </c:pt>
                <c:pt idx="880">
                  <c:v>685</c:v>
                </c:pt>
                <c:pt idx="881">
                  <c:v>686</c:v>
                </c:pt>
                <c:pt idx="882">
                  <c:v>687</c:v>
                </c:pt>
                <c:pt idx="883">
                  <c:v>688</c:v>
                </c:pt>
                <c:pt idx="884">
                  <c:v>689</c:v>
                </c:pt>
                <c:pt idx="885">
                  <c:v>690</c:v>
                </c:pt>
                <c:pt idx="886">
                  <c:v>690</c:v>
                </c:pt>
                <c:pt idx="887">
                  <c:v>691</c:v>
                </c:pt>
                <c:pt idx="888">
                  <c:v>692</c:v>
                </c:pt>
                <c:pt idx="889">
                  <c:v>693</c:v>
                </c:pt>
                <c:pt idx="890">
                  <c:v>694</c:v>
                </c:pt>
                <c:pt idx="891">
                  <c:v>695</c:v>
                </c:pt>
                <c:pt idx="892">
                  <c:v>696</c:v>
                </c:pt>
                <c:pt idx="893">
                  <c:v>697</c:v>
                </c:pt>
                <c:pt idx="894">
                  <c:v>698</c:v>
                </c:pt>
                <c:pt idx="895">
                  <c:v>699</c:v>
                </c:pt>
                <c:pt idx="896">
                  <c:v>700</c:v>
                </c:pt>
                <c:pt idx="897">
                  <c:v>701</c:v>
                </c:pt>
                <c:pt idx="898">
                  <c:v>702</c:v>
                </c:pt>
                <c:pt idx="899">
                  <c:v>703</c:v>
                </c:pt>
                <c:pt idx="900">
                  <c:v>703</c:v>
                </c:pt>
                <c:pt idx="901">
                  <c:v>704</c:v>
                </c:pt>
                <c:pt idx="902">
                  <c:v>705</c:v>
                </c:pt>
                <c:pt idx="903">
                  <c:v>706</c:v>
                </c:pt>
                <c:pt idx="904">
                  <c:v>707</c:v>
                </c:pt>
                <c:pt idx="905">
                  <c:v>707</c:v>
                </c:pt>
                <c:pt idx="906">
                  <c:v>708</c:v>
                </c:pt>
                <c:pt idx="907">
                  <c:v>708</c:v>
                </c:pt>
                <c:pt idx="908">
                  <c:v>709</c:v>
                </c:pt>
                <c:pt idx="909">
                  <c:v>710</c:v>
                </c:pt>
                <c:pt idx="910">
                  <c:v>711</c:v>
                </c:pt>
                <c:pt idx="911">
                  <c:v>712</c:v>
                </c:pt>
                <c:pt idx="912">
                  <c:v>712</c:v>
                </c:pt>
                <c:pt idx="913">
                  <c:v>713</c:v>
                </c:pt>
                <c:pt idx="914">
                  <c:v>714</c:v>
                </c:pt>
                <c:pt idx="915">
                  <c:v>715</c:v>
                </c:pt>
                <c:pt idx="916">
                  <c:v>716</c:v>
                </c:pt>
                <c:pt idx="917">
                  <c:v>717</c:v>
                </c:pt>
                <c:pt idx="918">
                  <c:v>718</c:v>
                </c:pt>
                <c:pt idx="919">
                  <c:v>719</c:v>
                </c:pt>
                <c:pt idx="920">
                  <c:v>719</c:v>
                </c:pt>
                <c:pt idx="921">
                  <c:v>720</c:v>
                </c:pt>
                <c:pt idx="922">
                  <c:v>720</c:v>
                </c:pt>
                <c:pt idx="923">
                  <c:v>721</c:v>
                </c:pt>
                <c:pt idx="924">
                  <c:v>722</c:v>
                </c:pt>
                <c:pt idx="925">
                  <c:v>723</c:v>
                </c:pt>
                <c:pt idx="926">
                  <c:v>724</c:v>
                </c:pt>
                <c:pt idx="927">
                  <c:v>725</c:v>
                </c:pt>
                <c:pt idx="928">
                  <c:v>725</c:v>
                </c:pt>
                <c:pt idx="929">
                  <c:v>726</c:v>
                </c:pt>
                <c:pt idx="930">
                  <c:v>727</c:v>
                </c:pt>
                <c:pt idx="931">
                  <c:v>728</c:v>
                </c:pt>
                <c:pt idx="932">
                  <c:v>729</c:v>
                </c:pt>
                <c:pt idx="933">
                  <c:v>730</c:v>
                </c:pt>
                <c:pt idx="934">
                  <c:v>731</c:v>
                </c:pt>
                <c:pt idx="935">
                  <c:v>732</c:v>
                </c:pt>
                <c:pt idx="936">
                  <c:v>733</c:v>
                </c:pt>
                <c:pt idx="937">
                  <c:v>734</c:v>
                </c:pt>
                <c:pt idx="938">
                  <c:v>735</c:v>
                </c:pt>
                <c:pt idx="939">
                  <c:v>736</c:v>
                </c:pt>
                <c:pt idx="940">
                  <c:v>736</c:v>
                </c:pt>
                <c:pt idx="941">
                  <c:v>736</c:v>
                </c:pt>
                <c:pt idx="942">
                  <c:v>737</c:v>
                </c:pt>
                <c:pt idx="943">
                  <c:v>737</c:v>
                </c:pt>
                <c:pt idx="944">
                  <c:v>737</c:v>
                </c:pt>
                <c:pt idx="945">
                  <c:v>738</c:v>
                </c:pt>
                <c:pt idx="946">
                  <c:v>738</c:v>
                </c:pt>
                <c:pt idx="947">
                  <c:v>738</c:v>
                </c:pt>
                <c:pt idx="948">
                  <c:v>739</c:v>
                </c:pt>
                <c:pt idx="949">
                  <c:v>740</c:v>
                </c:pt>
                <c:pt idx="950">
                  <c:v>741</c:v>
                </c:pt>
                <c:pt idx="951">
                  <c:v>742</c:v>
                </c:pt>
                <c:pt idx="952">
                  <c:v>743</c:v>
                </c:pt>
                <c:pt idx="953">
                  <c:v>744</c:v>
                </c:pt>
                <c:pt idx="954">
                  <c:v>745</c:v>
                </c:pt>
                <c:pt idx="955">
                  <c:v>746</c:v>
                </c:pt>
                <c:pt idx="956">
                  <c:v>747</c:v>
                </c:pt>
                <c:pt idx="957">
                  <c:v>748</c:v>
                </c:pt>
                <c:pt idx="958">
                  <c:v>748</c:v>
                </c:pt>
                <c:pt idx="959">
                  <c:v>749</c:v>
                </c:pt>
                <c:pt idx="960">
                  <c:v>750</c:v>
                </c:pt>
                <c:pt idx="961">
                  <c:v>751</c:v>
                </c:pt>
                <c:pt idx="962">
                  <c:v>752</c:v>
                </c:pt>
                <c:pt idx="963">
                  <c:v>752</c:v>
                </c:pt>
                <c:pt idx="964">
                  <c:v>752</c:v>
                </c:pt>
                <c:pt idx="965">
                  <c:v>753</c:v>
                </c:pt>
                <c:pt idx="966">
                  <c:v>753</c:v>
                </c:pt>
                <c:pt idx="967">
                  <c:v>753</c:v>
                </c:pt>
                <c:pt idx="968">
                  <c:v>753</c:v>
                </c:pt>
                <c:pt idx="969">
                  <c:v>754</c:v>
                </c:pt>
                <c:pt idx="970">
                  <c:v>755</c:v>
                </c:pt>
                <c:pt idx="971">
                  <c:v>756</c:v>
                </c:pt>
                <c:pt idx="972">
                  <c:v>757</c:v>
                </c:pt>
                <c:pt idx="973">
                  <c:v>758</c:v>
                </c:pt>
                <c:pt idx="974">
                  <c:v>759</c:v>
                </c:pt>
                <c:pt idx="975">
                  <c:v>760</c:v>
                </c:pt>
                <c:pt idx="976">
                  <c:v>761</c:v>
                </c:pt>
                <c:pt idx="977">
                  <c:v>762</c:v>
                </c:pt>
                <c:pt idx="978">
                  <c:v>763</c:v>
                </c:pt>
                <c:pt idx="979">
                  <c:v>764</c:v>
                </c:pt>
                <c:pt idx="980">
                  <c:v>765</c:v>
                </c:pt>
                <c:pt idx="981">
                  <c:v>765</c:v>
                </c:pt>
                <c:pt idx="982">
                  <c:v>766</c:v>
                </c:pt>
                <c:pt idx="983">
                  <c:v>767</c:v>
                </c:pt>
                <c:pt idx="984">
                  <c:v>768</c:v>
                </c:pt>
                <c:pt idx="985">
                  <c:v>769</c:v>
                </c:pt>
                <c:pt idx="986">
                  <c:v>770</c:v>
                </c:pt>
                <c:pt idx="987">
                  <c:v>771</c:v>
                </c:pt>
                <c:pt idx="988">
                  <c:v>772</c:v>
                </c:pt>
                <c:pt idx="989">
                  <c:v>773</c:v>
                </c:pt>
                <c:pt idx="990">
                  <c:v>774</c:v>
                </c:pt>
                <c:pt idx="991">
                  <c:v>774</c:v>
                </c:pt>
                <c:pt idx="992">
                  <c:v>774</c:v>
                </c:pt>
                <c:pt idx="993">
                  <c:v>775</c:v>
                </c:pt>
                <c:pt idx="994">
                  <c:v>776</c:v>
                </c:pt>
                <c:pt idx="995">
                  <c:v>776</c:v>
                </c:pt>
                <c:pt idx="996">
                  <c:v>777</c:v>
                </c:pt>
                <c:pt idx="997">
                  <c:v>778</c:v>
                </c:pt>
                <c:pt idx="998">
                  <c:v>779</c:v>
                </c:pt>
                <c:pt idx="999">
                  <c:v>780</c:v>
                </c:pt>
                <c:pt idx="1000">
                  <c:v>781</c:v>
                </c:pt>
                <c:pt idx="1001">
                  <c:v>782</c:v>
                </c:pt>
                <c:pt idx="1002">
                  <c:v>783</c:v>
                </c:pt>
                <c:pt idx="1003">
                  <c:v>784</c:v>
                </c:pt>
                <c:pt idx="1004">
                  <c:v>785</c:v>
                </c:pt>
                <c:pt idx="1005">
                  <c:v>786</c:v>
                </c:pt>
                <c:pt idx="1006">
                  <c:v>787</c:v>
                </c:pt>
                <c:pt idx="1007">
                  <c:v>788</c:v>
                </c:pt>
                <c:pt idx="1008">
                  <c:v>789</c:v>
                </c:pt>
                <c:pt idx="1009">
                  <c:v>790</c:v>
                </c:pt>
                <c:pt idx="1010">
                  <c:v>791</c:v>
                </c:pt>
                <c:pt idx="1011">
                  <c:v>792</c:v>
                </c:pt>
                <c:pt idx="1012">
                  <c:v>793</c:v>
                </c:pt>
                <c:pt idx="1013">
                  <c:v>794</c:v>
                </c:pt>
                <c:pt idx="1014">
                  <c:v>795</c:v>
                </c:pt>
                <c:pt idx="1015">
                  <c:v>796</c:v>
                </c:pt>
                <c:pt idx="1016">
                  <c:v>797</c:v>
                </c:pt>
                <c:pt idx="1017">
                  <c:v>798</c:v>
                </c:pt>
                <c:pt idx="1018">
                  <c:v>799</c:v>
                </c:pt>
                <c:pt idx="1019">
                  <c:v>800</c:v>
                </c:pt>
                <c:pt idx="1020">
                  <c:v>801</c:v>
                </c:pt>
                <c:pt idx="1021">
                  <c:v>802</c:v>
                </c:pt>
                <c:pt idx="1022">
                  <c:v>802</c:v>
                </c:pt>
                <c:pt idx="1023">
                  <c:v>803</c:v>
                </c:pt>
                <c:pt idx="1024">
                  <c:v>804</c:v>
                </c:pt>
                <c:pt idx="1025">
                  <c:v>805</c:v>
                </c:pt>
                <c:pt idx="1026">
                  <c:v>806</c:v>
                </c:pt>
                <c:pt idx="1027">
                  <c:v>807</c:v>
                </c:pt>
                <c:pt idx="1028">
                  <c:v>808</c:v>
                </c:pt>
                <c:pt idx="1029">
                  <c:v>809</c:v>
                </c:pt>
                <c:pt idx="1030">
                  <c:v>810</c:v>
                </c:pt>
                <c:pt idx="1031">
                  <c:v>811</c:v>
                </c:pt>
                <c:pt idx="1032">
                  <c:v>811</c:v>
                </c:pt>
                <c:pt idx="1033">
                  <c:v>812</c:v>
                </c:pt>
                <c:pt idx="1034">
                  <c:v>813</c:v>
                </c:pt>
                <c:pt idx="1035">
                  <c:v>814</c:v>
                </c:pt>
                <c:pt idx="1036">
                  <c:v>815</c:v>
                </c:pt>
                <c:pt idx="1037">
                  <c:v>816</c:v>
                </c:pt>
                <c:pt idx="1038">
                  <c:v>817</c:v>
                </c:pt>
                <c:pt idx="1039">
                  <c:v>818</c:v>
                </c:pt>
                <c:pt idx="1040">
                  <c:v>819</c:v>
                </c:pt>
                <c:pt idx="1041">
                  <c:v>820</c:v>
                </c:pt>
                <c:pt idx="1042">
                  <c:v>821</c:v>
                </c:pt>
                <c:pt idx="1043">
                  <c:v>822</c:v>
                </c:pt>
                <c:pt idx="1044">
                  <c:v>822</c:v>
                </c:pt>
                <c:pt idx="1045">
                  <c:v>823</c:v>
                </c:pt>
                <c:pt idx="1046">
                  <c:v>824</c:v>
                </c:pt>
                <c:pt idx="1047">
                  <c:v>825</c:v>
                </c:pt>
                <c:pt idx="1048">
                  <c:v>826</c:v>
                </c:pt>
                <c:pt idx="1049">
                  <c:v>827</c:v>
                </c:pt>
                <c:pt idx="1050">
                  <c:v>828</c:v>
                </c:pt>
                <c:pt idx="1051">
                  <c:v>829</c:v>
                </c:pt>
                <c:pt idx="1052">
                  <c:v>830</c:v>
                </c:pt>
                <c:pt idx="1053">
                  <c:v>831</c:v>
                </c:pt>
                <c:pt idx="1054">
                  <c:v>832</c:v>
                </c:pt>
                <c:pt idx="1055">
                  <c:v>833</c:v>
                </c:pt>
                <c:pt idx="1056">
                  <c:v>834</c:v>
                </c:pt>
                <c:pt idx="1057">
                  <c:v>835</c:v>
                </c:pt>
                <c:pt idx="1058">
                  <c:v>836</c:v>
                </c:pt>
                <c:pt idx="1059">
                  <c:v>837</c:v>
                </c:pt>
                <c:pt idx="1060">
                  <c:v>838</c:v>
                </c:pt>
                <c:pt idx="1061">
                  <c:v>839</c:v>
                </c:pt>
                <c:pt idx="1062">
                  <c:v>840</c:v>
                </c:pt>
                <c:pt idx="1063">
                  <c:v>840</c:v>
                </c:pt>
                <c:pt idx="1064">
                  <c:v>841</c:v>
                </c:pt>
                <c:pt idx="1065">
                  <c:v>842</c:v>
                </c:pt>
                <c:pt idx="1066">
                  <c:v>843</c:v>
                </c:pt>
                <c:pt idx="1067">
                  <c:v>843</c:v>
                </c:pt>
                <c:pt idx="1068">
                  <c:v>843</c:v>
                </c:pt>
                <c:pt idx="1069">
                  <c:v>843</c:v>
                </c:pt>
                <c:pt idx="1070">
                  <c:v>843</c:v>
                </c:pt>
                <c:pt idx="1071">
                  <c:v>843</c:v>
                </c:pt>
                <c:pt idx="1072">
                  <c:v>844</c:v>
                </c:pt>
                <c:pt idx="1073">
                  <c:v>845</c:v>
                </c:pt>
                <c:pt idx="1074">
                  <c:v>846</c:v>
                </c:pt>
                <c:pt idx="1075">
                  <c:v>847</c:v>
                </c:pt>
                <c:pt idx="1076">
                  <c:v>848</c:v>
                </c:pt>
                <c:pt idx="1077">
                  <c:v>849</c:v>
                </c:pt>
                <c:pt idx="1078">
                  <c:v>850</c:v>
                </c:pt>
                <c:pt idx="1079">
                  <c:v>851</c:v>
                </c:pt>
                <c:pt idx="1080">
                  <c:v>852</c:v>
                </c:pt>
                <c:pt idx="1081">
                  <c:v>853</c:v>
                </c:pt>
                <c:pt idx="1082">
                  <c:v>854</c:v>
                </c:pt>
                <c:pt idx="1083">
                  <c:v>855</c:v>
                </c:pt>
                <c:pt idx="1084">
                  <c:v>856</c:v>
                </c:pt>
                <c:pt idx="1085">
                  <c:v>857</c:v>
                </c:pt>
                <c:pt idx="1086">
                  <c:v>858</c:v>
                </c:pt>
                <c:pt idx="1087">
                  <c:v>859</c:v>
                </c:pt>
                <c:pt idx="1088">
                  <c:v>860</c:v>
                </c:pt>
                <c:pt idx="1089">
                  <c:v>861</c:v>
                </c:pt>
                <c:pt idx="1090">
                  <c:v>862</c:v>
                </c:pt>
                <c:pt idx="1091">
                  <c:v>863</c:v>
                </c:pt>
                <c:pt idx="1092">
                  <c:v>864</c:v>
                </c:pt>
                <c:pt idx="1093">
                  <c:v>865</c:v>
                </c:pt>
                <c:pt idx="1094">
                  <c:v>866</c:v>
                </c:pt>
                <c:pt idx="1095">
                  <c:v>867</c:v>
                </c:pt>
                <c:pt idx="1096">
                  <c:v>868</c:v>
                </c:pt>
                <c:pt idx="1097">
                  <c:v>869</c:v>
                </c:pt>
                <c:pt idx="1098">
                  <c:v>870</c:v>
                </c:pt>
                <c:pt idx="1099">
                  <c:v>870</c:v>
                </c:pt>
                <c:pt idx="1100">
                  <c:v>871</c:v>
                </c:pt>
                <c:pt idx="1101">
                  <c:v>872</c:v>
                </c:pt>
                <c:pt idx="1102">
                  <c:v>873</c:v>
                </c:pt>
                <c:pt idx="1103">
                  <c:v>873</c:v>
                </c:pt>
                <c:pt idx="1104">
                  <c:v>874</c:v>
                </c:pt>
                <c:pt idx="1105">
                  <c:v>875</c:v>
                </c:pt>
                <c:pt idx="1106">
                  <c:v>875</c:v>
                </c:pt>
                <c:pt idx="1107">
                  <c:v>876</c:v>
                </c:pt>
                <c:pt idx="1108">
                  <c:v>877</c:v>
                </c:pt>
                <c:pt idx="1109">
                  <c:v>878</c:v>
                </c:pt>
                <c:pt idx="1110">
                  <c:v>879</c:v>
                </c:pt>
                <c:pt idx="1111">
                  <c:v>880</c:v>
                </c:pt>
                <c:pt idx="1112">
                  <c:v>881</c:v>
                </c:pt>
                <c:pt idx="1113">
                  <c:v>882</c:v>
                </c:pt>
                <c:pt idx="1114">
                  <c:v>883</c:v>
                </c:pt>
                <c:pt idx="1115">
                  <c:v>884</c:v>
                </c:pt>
                <c:pt idx="1116">
                  <c:v>885</c:v>
                </c:pt>
                <c:pt idx="1117">
                  <c:v>886</c:v>
                </c:pt>
                <c:pt idx="1118">
                  <c:v>887</c:v>
                </c:pt>
                <c:pt idx="1119">
                  <c:v>888</c:v>
                </c:pt>
                <c:pt idx="1120">
                  <c:v>889</c:v>
                </c:pt>
                <c:pt idx="1121">
                  <c:v>890</c:v>
                </c:pt>
                <c:pt idx="1122">
                  <c:v>891</c:v>
                </c:pt>
                <c:pt idx="1123">
                  <c:v>891</c:v>
                </c:pt>
                <c:pt idx="1124">
                  <c:v>892</c:v>
                </c:pt>
                <c:pt idx="1125">
                  <c:v>893</c:v>
                </c:pt>
                <c:pt idx="1126">
                  <c:v>894</c:v>
                </c:pt>
                <c:pt idx="1127">
                  <c:v>895</c:v>
                </c:pt>
                <c:pt idx="1128">
                  <c:v>896</c:v>
                </c:pt>
                <c:pt idx="1129">
                  <c:v>897</c:v>
                </c:pt>
                <c:pt idx="1130">
                  <c:v>898</c:v>
                </c:pt>
                <c:pt idx="1131">
                  <c:v>899</c:v>
                </c:pt>
                <c:pt idx="1132">
                  <c:v>900</c:v>
                </c:pt>
                <c:pt idx="1133">
                  <c:v>901</c:v>
                </c:pt>
                <c:pt idx="1134">
                  <c:v>902</c:v>
                </c:pt>
                <c:pt idx="1135">
                  <c:v>903</c:v>
                </c:pt>
                <c:pt idx="1136">
                  <c:v>903</c:v>
                </c:pt>
                <c:pt idx="1137">
                  <c:v>904</c:v>
                </c:pt>
                <c:pt idx="1138">
                  <c:v>905</c:v>
                </c:pt>
                <c:pt idx="1139">
                  <c:v>906</c:v>
                </c:pt>
                <c:pt idx="1140">
                  <c:v>906</c:v>
                </c:pt>
                <c:pt idx="1141">
                  <c:v>907</c:v>
                </c:pt>
                <c:pt idx="1142">
                  <c:v>908</c:v>
                </c:pt>
                <c:pt idx="1143">
                  <c:v>909</c:v>
                </c:pt>
                <c:pt idx="1144">
                  <c:v>910</c:v>
                </c:pt>
                <c:pt idx="1145">
                  <c:v>911</c:v>
                </c:pt>
                <c:pt idx="1146">
                  <c:v>912</c:v>
                </c:pt>
                <c:pt idx="1147">
                  <c:v>913</c:v>
                </c:pt>
                <c:pt idx="1148">
                  <c:v>914</c:v>
                </c:pt>
                <c:pt idx="1149">
                  <c:v>915</c:v>
                </c:pt>
                <c:pt idx="1150">
                  <c:v>916</c:v>
                </c:pt>
                <c:pt idx="1151">
                  <c:v>917</c:v>
                </c:pt>
                <c:pt idx="1152">
                  <c:v>918</c:v>
                </c:pt>
                <c:pt idx="1153">
                  <c:v>918</c:v>
                </c:pt>
                <c:pt idx="1154">
                  <c:v>919</c:v>
                </c:pt>
                <c:pt idx="1155">
                  <c:v>919</c:v>
                </c:pt>
                <c:pt idx="1156">
                  <c:v>920</c:v>
                </c:pt>
                <c:pt idx="1157">
                  <c:v>921</c:v>
                </c:pt>
                <c:pt idx="1158">
                  <c:v>922</c:v>
                </c:pt>
                <c:pt idx="1159">
                  <c:v>922</c:v>
                </c:pt>
                <c:pt idx="1160">
                  <c:v>922</c:v>
                </c:pt>
                <c:pt idx="1161">
                  <c:v>922</c:v>
                </c:pt>
                <c:pt idx="1162">
                  <c:v>922</c:v>
                </c:pt>
                <c:pt idx="1163">
                  <c:v>923</c:v>
                </c:pt>
                <c:pt idx="1164">
                  <c:v>924</c:v>
                </c:pt>
                <c:pt idx="1165">
                  <c:v>925</c:v>
                </c:pt>
                <c:pt idx="1166">
                  <c:v>926</c:v>
                </c:pt>
                <c:pt idx="1167">
                  <c:v>927</c:v>
                </c:pt>
                <c:pt idx="1168">
                  <c:v>928</c:v>
                </c:pt>
                <c:pt idx="1169">
                  <c:v>928</c:v>
                </c:pt>
                <c:pt idx="1170">
                  <c:v>928</c:v>
                </c:pt>
                <c:pt idx="1171">
                  <c:v>928</c:v>
                </c:pt>
                <c:pt idx="1172">
                  <c:v>929</c:v>
                </c:pt>
                <c:pt idx="1173">
                  <c:v>930</c:v>
                </c:pt>
                <c:pt idx="1174">
                  <c:v>931</c:v>
                </c:pt>
                <c:pt idx="1175">
                  <c:v>932</c:v>
                </c:pt>
                <c:pt idx="1176">
                  <c:v>933</c:v>
                </c:pt>
                <c:pt idx="1177">
                  <c:v>934</c:v>
                </c:pt>
                <c:pt idx="1178">
                  <c:v>935</c:v>
                </c:pt>
                <c:pt idx="1179">
                  <c:v>936</c:v>
                </c:pt>
                <c:pt idx="1180">
                  <c:v>937</c:v>
                </c:pt>
                <c:pt idx="1181">
                  <c:v>938</c:v>
                </c:pt>
                <c:pt idx="1182">
                  <c:v>939</c:v>
                </c:pt>
                <c:pt idx="1183">
                  <c:v>940</c:v>
                </c:pt>
                <c:pt idx="1184">
                  <c:v>941</c:v>
                </c:pt>
                <c:pt idx="1185">
                  <c:v>942</c:v>
                </c:pt>
                <c:pt idx="1186">
                  <c:v>943</c:v>
                </c:pt>
                <c:pt idx="1187">
                  <c:v>944</c:v>
                </c:pt>
                <c:pt idx="1188">
                  <c:v>945</c:v>
                </c:pt>
                <c:pt idx="1189">
                  <c:v>945</c:v>
                </c:pt>
                <c:pt idx="1190">
                  <c:v>946</c:v>
                </c:pt>
                <c:pt idx="1191">
                  <c:v>947</c:v>
                </c:pt>
                <c:pt idx="1192">
                  <c:v>948</c:v>
                </c:pt>
                <c:pt idx="1193">
                  <c:v>949</c:v>
                </c:pt>
                <c:pt idx="1194">
                  <c:v>950</c:v>
                </c:pt>
                <c:pt idx="1195">
                  <c:v>951</c:v>
                </c:pt>
                <c:pt idx="1196">
                  <c:v>952</c:v>
                </c:pt>
                <c:pt idx="1197">
                  <c:v>953</c:v>
                </c:pt>
                <c:pt idx="1198">
                  <c:v>954</c:v>
                </c:pt>
                <c:pt idx="1199">
                  <c:v>955</c:v>
                </c:pt>
                <c:pt idx="1200">
                  <c:v>955</c:v>
                </c:pt>
                <c:pt idx="1201">
                  <c:v>956</c:v>
                </c:pt>
                <c:pt idx="1202">
                  <c:v>957</c:v>
                </c:pt>
                <c:pt idx="1203">
                  <c:v>958</c:v>
                </c:pt>
                <c:pt idx="1204">
                  <c:v>959</c:v>
                </c:pt>
                <c:pt idx="1205">
                  <c:v>960</c:v>
                </c:pt>
                <c:pt idx="1206">
                  <c:v>961</c:v>
                </c:pt>
                <c:pt idx="1207">
                  <c:v>962</c:v>
                </c:pt>
                <c:pt idx="1208">
                  <c:v>963</c:v>
                </c:pt>
                <c:pt idx="1209">
                  <c:v>963</c:v>
                </c:pt>
                <c:pt idx="1210">
                  <c:v>964</c:v>
                </c:pt>
                <c:pt idx="1211">
                  <c:v>964</c:v>
                </c:pt>
                <c:pt idx="1212">
                  <c:v>965</c:v>
                </c:pt>
                <c:pt idx="1213">
                  <c:v>966</c:v>
                </c:pt>
                <c:pt idx="1214">
                  <c:v>967</c:v>
                </c:pt>
                <c:pt idx="1215">
                  <c:v>968</c:v>
                </c:pt>
                <c:pt idx="1216">
                  <c:v>969</c:v>
                </c:pt>
                <c:pt idx="1217">
                  <c:v>970</c:v>
                </c:pt>
                <c:pt idx="1218">
                  <c:v>971</c:v>
                </c:pt>
                <c:pt idx="1219">
                  <c:v>971</c:v>
                </c:pt>
                <c:pt idx="1220">
                  <c:v>971</c:v>
                </c:pt>
                <c:pt idx="1221">
                  <c:v>971</c:v>
                </c:pt>
                <c:pt idx="1222">
                  <c:v>972</c:v>
                </c:pt>
                <c:pt idx="1223">
                  <c:v>973</c:v>
                </c:pt>
                <c:pt idx="1224">
                  <c:v>974</c:v>
                </c:pt>
                <c:pt idx="1225">
                  <c:v>974</c:v>
                </c:pt>
                <c:pt idx="1226">
                  <c:v>975</c:v>
                </c:pt>
                <c:pt idx="1227">
                  <c:v>976</c:v>
                </c:pt>
                <c:pt idx="1228">
                  <c:v>977</c:v>
                </c:pt>
                <c:pt idx="1229">
                  <c:v>978</c:v>
                </c:pt>
                <c:pt idx="1230">
                  <c:v>979</c:v>
                </c:pt>
                <c:pt idx="1231">
                  <c:v>980</c:v>
                </c:pt>
                <c:pt idx="1232">
                  <c:v>980</c:v>
                </c:pt>
                <c:pt idx="1233">
                  <c:v>980</c:v>
                </c:pt>
                <c:pt idx="1234">
                  <c:v>981</c:v>
                </c:pt>
                <c:pt idx="1235">
                  <c:v>982</c:v>
                </c:pt>
                <c:pt idx="1236">
                  <c:v>983</c:v>
                </c:pt>
                <c:pt idx="1237">
                  <c:v>984</c:v>
                </c:pt>
                <c:pt idx="1238">
                  <c:v>985</c:v>
                </c:pt>
                <c:pt idx="1239">
                  <c:v>986</c:v>
                </c:pt>
                <c:pt idx="1240">
                  <c:v>987</c:v>
                </c:pt>
                <c:pt idx="1241">
                  <c:v>988</c:v>
                </c:pt>
                <c:pt idx="1242">
                  <c:v>989</c:v>
                </c:pt>
                <c:pt idx="1243">
                  <c:v>990</c:v>
                </c:pt>
                <c:pt idx="1244">
                  <c:v>990</c:v>
                </c:pt>
                <c:pt idx="1245">
                  <c:v>990</c:v>
                </c:pt>
                <c:pt idx="1246">
                  <c:v>990</c:v>
                </c:pt>
                <c:pt idx="1247">
                  <c:v>990</c:v>
                </c:pt>
                <c:pt idx="1248">
                  <c:v>990</c:v>
                </c:pt>
                <c:pt idx="1249">
                  <c:v>990</c:v>
                </c:pt>
                <c:pt idx="1250">
                  <c:v>990</c:v>
                </c:pt>
                <c:pt idx="1251">
                  <c:v>990</c:v>
                </c:pt>
                <c:pt idx="1252">
                  <c:v>991</c:v>
                </c:pt>
                <c:pt idx="1253">
                  <c:v>992</c:v>
                </c:pt>
                <c:pt idx="1254">
                  <c:v>993</c:v>
                </c:pt>
                <c:pt idx="1255">
                  <c:v>994</c:v>
                </c:pt>
                <c:pt idx="1256">
                  <c:v>995</c:v>
                </c:pt>
                <c:pt idx="1257">
                  <c:v>996</c:v>
                </c:pt>
                <c:pt idx="1258">
                  <c:v>997</c:v>
                </c:pt>
                <c:pt idx="1259">
                  <c:v>997</c:v>
                </c:pt>
                <c:pt idx="1260">
                  <c:v>997</c:v>
                </c:pt>
                <c:pt idx="1261">
                  <c:v>998</c:v>
                </c:pt>
                <c:pt idx="1262">
                  <c:v>999</c:v>
                </c:pt>
                <c:pt idx="1263">
                  <c:v>1000</c:v>
                </c:pt>
                <c:pt idx="1264">
                  <c:v>1001</c:v>
                </c:pt>
                <c:pt idx="1265">
                  <c:v>1001</c:v>
                </c:pt>
                <c:pt idx="1266">
                  <c:v>1001</c:v>
                </c:pt>
                <c:pt idx="1267">
                  <c:v>1002</c:v>
                </c:pt>
                <c:pt idx="1268">
                  <c:v>1003</c:v>
                </c:pt>
                <c:pt idx="1269">
                  <c:v>1004</c:v>
                </c:pt>
                <c:pt idx="1270">
                  <c:v>1005</c:v>
                </c:pt>
                <c:pt idx="1271">
                  <c:v>1006</c:v>
                </c:pt>
                <c:pt idx="1272">
                  <c:v>1007</c:v>
                </c:pt>
                <c:pt idx="1273">
                  <c:v>1007</c:v>
                </c:pt>
                <c:pt idx="1274">
                  <c:v>1008</c:v>
                </c:pt>
                <c:pt idx="1275">
                  <c:v>1008</c:v>
                </c:pt>
                <c:pt idx="1276">
                  <c:v>1009</c:v>
                </c:pt>
                <c:pt idx="1277">
                  <c:v>1009</c:v>
                </c:pt>
                <c:pt idx="1278">
                  <c:v>1010</c:v>
                </c:pt>
                <c:pt idx="1279">
                  <c:v>1010</c:v>
                </c:pt>
                <c:pt idx="1280">
                  <c:v>1011</c:v>
                </c:pt>
                <c:pt idx="1281">
                  <c:v>1012</c:v>
                </c:pt>
                <c:pt idx="1282">
                  <c:v>1012</c:v>
                </c:pt>
                <c:pt idx="1283">
                  <c:v>1013</c:v>
                </c:pt>
                <c:pt idx="1284">
                  <c:v>1014</c:v>
                </c:pt>
                <c:pt idx="1285">
                  <c:v>1015</c:v>
                </c:pt>
                <c:pt idx="1286">
                  <c:v>1016</c:v>
                </c:pt>
                <c:pt idx="1287">
                  <c:v>1017</c:v>
                </c:pt>
                <c:pt idx="1288">
                  <c:v>1017</c:v>
                </c:pt>
                <c:pt idx="1289">
                  <c:v>1018</c:v>
                </c:pt>
                <c:pt idx="1290">
                  <c:v>1019</c:v>
                </c:pt>
                <c:pt idx="1291">
                  <c:v>1020</c:v>
                </c:pt>
                <c:pt idx="1292">
                  <c:v>1020</c:v>
                </c:pt>
                <c:pt idx="1293">
                  <c:v>1020</c:v>
                </c:pt>
                <c:pt idx="1294">
                  <c:v>1020</c:v>
                </c:pt>
                <c:pt idx="1295">
                  <c:v>1020</c:v>
                </c:pt>
                <c:pt idx="1296">
                  <c:v>1021</c:v>
                </c:pt>
                <c:pt idx="1297">
                  <c:v>1021</c:v>
                </c:pt>
                <c:pt idx="1298">
                  <c:v>1022</c:v>
                </c:pt>
                <c:pt idx="1299">
                  <c:v>1023</c:v>
                </c:pt>
                <c:pt idx="1300">
                  <c:v>1024</c:v>
                </c:pt>
                <c:pt idx="1301">
                  <c:v>1025</c:v>
                </c:pt>
                <c:pt idx="1302">
                  <c:v>1026</c:v>
                </c:pt>
                <c:pt idx="1303">
                  <c:v>1027</c:v>
                </c:pt>
                <c:pt idx="1304">
                  <c:v>1028</c:v>
                </c:pt>
                <c:pt idx="1305">
                  <c:v>1028</c:v>
                </c:pt>
                <c:pt idx="1306">
                  <c:v>1028</c:v>
                </c:pt>
                <c:pt idx="1307">
                  <c:v>1029</c:v>
                </c:pt>
                <c:pt idx="1308">
                  <c:v>1030</c:v>
                </c:pt>
                <c:pt idx="1309">
                  <c:v>1031</c:v>
                </c:pt>
                <c:pt idx="1310">
                  <c:v>1032</c:v>
                </c:pt>
                <c:pt idx="1311">
                  <c:v>1033</c:v>
                </c:pt>
                <c:pt idx="1312">
                  <c:v>1034</c:v>
                </c:pt>
                <c:pt idx="1313">
                  <c:v>1035</c:v>
                </c:pt>
                <c:pt idx="1314">
                  <c:v>1036</c:v>
                </c:pt>
                <c:pt idx="1315">
                  <c:v>1037</c:v>
                </c:pt>
                <c:pt idx="1316">
                  <c:v>1038</c:v>
                </c:pt>
                <c:pt idx="1317">
                  <c:v>1039</c:v>
                </c:pt>
                <c:pt idx="1318">
                  <c:v>1039</c:v>
                </c:pt>
                <c:pt idx="1319">
                  <c:v>1039</c:v>
                </c:pt>
                <c:pt idx="1320">
                  <c:v>1040</c:v>
                </c:pt>
                <c:pt idx="1321">
                  <c:v>1041</c:v>
                </c:pt>
                <c:pt idx="1322">
                  <c:v>1042</c:v>
                </c:pt>
                <c:pt idx="1323">
                  <c:v>1043</c:v>
                </c:pt>
                <c:pt idx="1324">
                  <c:v>1044</c:v>
                </c:pt>
                <c:pt idx="1325">
                  <c:v>1045</c:v>
                </c:pt>
                <c:pt idx="1326">
                  <c:v>1046</c:v>
                </c:pt>
                <c:pt idx="1327">
                  <c:v>1046</c:v>
                </c:pt>
                <c:pt idx="1328">
                  <c:v>1047</c:v>
                </c:pt>
                <c:pt idx="1329">
                  <c:v>1047</c:v>
                </c:pt>
                <c:pt idx="1330">
                  <c:v>1048</c:v>
                </c:pt>
                <c:pt idx="1331">
                  <c:v>1049</c:v>
                </c:pt>
                <c:pt idx="1332">
                  <c:v>1050</c:v>
                </c:pt>
                <c:pt idx="1333">
                  <c:v>1051</c:v>
                </c:pt>
                <c:pt idx="1334">
                  <c:v>1052</c:v>
                </c:pt>
                <c:pt idx="1335">
                  <c:v>1053</c:v>
                </c:pt>
                <c:pt idx="1336">
                  <c:v>1054</c:v>
                </c:pt>
                <c:pt idx="1337">
                  <c:v>1055</c:v>
                </c:pt>
                <c:pt idx="1338">
                  <c:v>1056</c:v>
                </c:pt>
                <c:pt idx="1339">
                  <c:v>1056</c:v>
                </c:pt>
                <c:pt idx="1340">
                  <c:v>1057</c:v>
                </c:pt>
                <c:pt idx="1341">
                  <c:v>1058</c:v>
                </c:pt>
                <c:pt idx="1342">
                  <c:v>1059</c:v>
                </c:pt>
                <c:pt idx="1343">
                  <c:v>1060</c:v>
                </c:pt>
                <c:pt idx="1344">
                  <c:v>1061</c:v>
                </c:pt>
                <c:pt idx="1345">
                  <c:v>1062</c:v>
                </c:pt>
                <c:pt idx="1346">
                  <c:v>1063</c:v>
                </c:pt>
                <c:pt idx="1347">
                  <c:v>1064</c:v>
                </c:pt>
                <c:pt idx="1348">
                  <c:v>1065</c:v>
                </c:pt>
                <c:pt idx="1349">
                  <c:v>1066</c:v>
                </c:pt>
                <c:pt idx="1350">
                  <c:v>1067</c:v>
                </c:pt>
                <c:pt idx="1351">
                  <c:v>1068</c:v>
                </c:pt>
                <c:pt idx="1352">
                  <c:v>1069</c:v>
                </c:pt>
                <c:pt idx="1353">
                  <c:v>1070</c:v>
                </c:pt>
                <c:pt idx="1354">
                  <c:v>1071</c:v>
                </c:pt>
                <c:pt idx="1355">
                  <c:v>1072</c:v>
                </c:pt>
                <c:pt idx="1356">
                  <c:v>1073</c:v>
                </c:pt>
                <c:pt idx="1357">
                  <c:v>1074</c:v>
                </c:pt>
                <c:pt idx="1358">
                  <c:v>1075</c:v>
                </c:pt>
                <c:pt idx="1359">
                  <c:v>1076</c:v>
                </c:pt>
                <c:pt idx="1360">
                  <c:v>1077</c:v>
                </c:pt>
                <c:pt idx="1361">
                  <c:v>1078</c:v>
                </c:pt>
                <c:pt idx="1362">
                  <c:v>1079</c:v>
                </c:pt>
                <c:pt idx="1363">
                  <c:v>1080</c:v>
                </c:pt>
                <c:pt idx="1364">
                  <c:v>1081</c:v>
                </c:pt>
                <c:pt idx="1365">
                  <c:v>1082</c:v>
                </c:pt>
                <c:pt idx="1366">
                  <c:v>1083</c:v>
                </c:pt>
                <c:pt idx="1367">
                  <c:v>1083</c:v>
                </c:pt>
                <c:pt idx="1368">
                  <c:v>1083</c:v>
                </c:pt>
                <c:pt idx="1369">
                  <c:v>1083</c:v>
                </c:pt>
                <c:pt idx="1370">
                  <c:v>1083</c:v>
                </c:pt>
                <c:pt idx="1371">
                  <c:v>1083</c:v>
                </c:pt>
                <c:pt idx="1372">
                  <c:v>1084</c:v>
                </c:pt>
                <c:pt idx="1373">
                  <c:v>1085</c:v>
                </c:pt>
                <c:pt idx="1374">
                  <c:v>1086</c:v>
                </c:pt>
                <c:pt idx="1375">
                  <c:v>1087</c:v>
                </c:pt>
                <c:pt idx="1376">
                  <c:v>1087</c:v>
                </c:pt>
                <c:pt idx="1377">
                  <c:v>1087</c:v>
                </c:pt>
                <c:pt idx="1378">
                  <c:v>1088</c:v>
                </c:pt>
                <c:pt idx="1379">
                  <c:v>1089</c:v>
                </c:pt>
                <c:pt idx="1380">
                  <c:v>1090</c:v>
                </c:pt>
                <c:pt idx="1381">
                  <c:v>1091</c:v>
                </c:pt>
                <c:pt idx="1382">
                  <c:v>1092</c:v>
                </c:pt>
                <c:pt idx="1383">
                  <c:v>1093</c:v>
                </c:pt>
                <c:pt idx="1384">
                  <c:v>1094</c:v>
                </c:pt>
                <c:pt idx="1385">
                  <c:v>1095</c:v>
                </c:pt>
                <c:pt idx="1386">
                  <c:v>1096</c:v>
                </c:pt>
                <c:pt idx="1387">
                  <c:v>1097</c:v>
                </c:pt>
                <c:pt idx="1388">
                  <c:v>1097</c:v>
                </c:pt>
                <c:pt idx="1389">
                  <c:v>1098</c:v>
                </c:pt>
                <c:pt idx="1390">
                  <c:v>1099</c:v>
                </c:pt>
                <c:pt idx="1391">
                  <c:v>1100</c:v>
                </c:pt>
                <c:pt idx="1392">
                  <c:v>1101</c:v>
                </c:pt>
                <c:pt idx="1393">
                  <c:v>1102</c:v>
                </c:pt>
                <c:pt idx="1394">
                  <c:v>1103</c:v>
                </c:pt>
                <c:pt idx="1395">
                  <c:v>1104</c:v>
                </c:pt>
                <c:pt idx="1396">
                  <c:v>1105</c:v>
                </c:pt>
                <c:pt idx="1397">
                  <c:v>1106</c:v>
                </c:pt>
                <c:pt idx="1398">
                  <c:v>1107</c:v>
                </c:pt>
                <c:pt idx="1399">
                  <c:v>1108</c:v>
                </c:pt>
                <c:pt idx="1400">
                  <c:v>1109</c:v>
                </c:pt>
                <c:pt idx="1401">
                  <c:v>1110</c:v>
                </c:pt>
                <c:pt idx="1402">
                  <c:v>1111</c:v>
                </c:pt>
                <c:pt idx="1403">
                  <c:v>1112</c:v>
                </c:pt>
                <c:pt idx="1404">
                  <c:v>1113</c:v>
                </c:pt>
                <c:pt idx="1405">
                  <c:v>1114</c:v>
                </c:pt>
                <c:pt idx="1406">
                  <c:v>1115</c:v>
                </c:pt>
                <c:pt idx="1407">
                  <c:v>1116</c:v>
                </c:pt>
                <c:pt idx="1408">
                  <c:v>1117</c:v>
                </c:pt>
                <c:pt idx="1409">
                  <c:v>1118</c:v>
                </c:pt>
                <c:pt idx="1410">
                  <c:v>1119</c:v>
                </c:pt>
                <c:pt idx="1411">
                  <c:v>1120</c:v>
                </c:pt>
                <c:pt idx="1412">
                  <c:v>1121</c:v>
                </c:pt>
                <c:pt idx="1413">
                  <c:v>1122</c:v>
                </c:pt>
                <c:pt idx="1414">
                  <c:v>1123</c:v>
                </c:pt>
                <c:pt idx="1415">
                  <c:v>1123</c:v>
                </c:pt>
                <c:pt idx="1416">
                  <c:v>1124</c:v>
                </c:pt>
                <c:pt idx="1417">
                  <c:v>1125</c:v>
                </c:pt>
                <c:pt idx="1418">
                  <c:v>1126</c:v>
                </c:pt>
                <c:pt idx="1419">
                  <c:v>1127</c:v>
                </c:pt>
                <c:pt idx="1420">
                  <c:v>1127</c:v>
                </c:pt>
                <c:pt idx="1421">
                  <c:v>1128</c:v>
                </c:pt>
                <c:pt idx="1422">
                  <c:v>1129</c:v>
                </c:pt>
                <c:pt idx="1423">
                  <c:v>1129</c:v>
                </c:pt>
                <c:pt idx="1424">
                  <c:v>1129</c:v>
                </c:pt>
                <c:pt idx="1425">
                  <c:v>1130</c:v>
                </c:pt>
                <c:pt idx="1426">
                  <c:v>1131</c:v>
                </c:pt>
                <c:pt idx="1427">
                  <c:v>1132</c:v>
                </c:pt>
                <c:pt idx="1428">
                  <c:v>1133</c:v>
                </c:pt>
                <c:pt idx="1429">
                  <c:v>1134</c:v>
                </c:pt>
                <c:pt idx="1430">
                  <c:v>1135</c:v>
                </c:pt>
                <c:pt idx="1431">
                  <c:v>1135</c:v>
                </c:pt>
                <c:pt idx="1432">
                  <c:v>1136</c:v>
                </c:pt>
                <c:pt idx="1433">
                  <c:v>1137</c:v>
                </c:pt>
                <c:pt idx="1434">
                  <c:v>1137</c:v>
                </c:pt>
                <c:pt idx="1435">
                  <c:v>1138</c:v>
                </c:pt>
                <c:pt idx="1436">
                  <c:v>1139</c:v>
                </c:pt>
                <c:pt idx="1437">
                  <c:v>1140</c:v>
                </c:pt>
                <c:pt idx="1438">
                  <c:v>1140</c:v>
                </c:pt>
                <c:pt idx="1439">
                  <c:v>1141</c:v>
                </c:pt>
                <c:pt idx="1440">
                  <c:v>1142</c:v>
                </c:pt>
                <c:pt idx="1441">
                  <c:v>1143</c:v>
                </c:pt>
                <c:pt idx="1442">
                  <c:v>1144</c:v>
                </c:pt>
                <c:pt idx="1443">
                  <c:v>1145</c:v>
                </c:pt>
                <c:pt idx="1444">
                  <c:v>1146</c:v>
                </c:pt>
                <c:pt idx="1445">
                  <c:v>1147</c:v>
                </c:pt>
                <c:pt idx="1446">
                  <c:v>1148</c:v>
                </c:pt>
                <c:pt idx="1447">
                  <c:v>1149</c:v>
                </c:pt>
                <c:pt idx="1448">
                  <c:v>1150</c:v>
                </c:pt>
                <c:pt idx="1449">
                  <c:v>1151</c:v>
                </c:pt>
                <c:pt idx="1450">
                  <c:v>1152</c:v>
                </c:pt>
                <c:pt idx="1451">
                  <c:v>1153</c:v>
                </c:pt>
                <c:pt idx="1452">
                  <c:v>1154</c:v>
                </c:pt>
                <c:pt idx="1453">
                  <c:v>1155</c:v>
                </c:pt>
                <c:pt idx="1454">
                  <c:v>1156</c:v>
                </c:pt>
                <c:pt idx="1455">
                  <c:v>1157</c:v>
                </c:pt>
                <c:pt idx="1456">
                  <c:v>1158</c:v>
                </c:pt>
                <c:pt idx="1457">
                  <c:v>1159</c:v>
                </c:pt>
                <c:pt idx="1458">
                  <c:v>1160</c:v>
                </c:pt>
                <c:pt idx="1459">
                  <c:v>1161</c:v>
                </c:pt>
                <c:pt idx="1460">
                  <c:v>1162</c:v>
                </c:pt>
                <c:pt idx="1461">
                  <c:v>1162</c:v>
                </c:pt>
                <c:pt idx="1462">
                  <c:v>1162</c:v>
                </c:pt>
                <c:pt idx="1463">
                  <c:v>1162</c:v>
                </c:pt>
                <c:pt idx="1464">
                  <c:v>1163</c:v>
                </c:pt>
                <c:pt idx="1465">
                  <c:v>1164</c:v>
                </c:pt>
                <c:pt idx="1466">
                  <c:v>1165</c:v>
                </c:pt>
                <c:pt idx="1467">
                  <c:v>1166</c:v>
                </c:pt>
                <c:pt idx="1468">
                  <c:v>1167</c:v>
                </c:pt>
                <c:pt idx="1469">
                  <c:v>1168</c:v>
                </c:pt>
                <c:pt idx="1470">
                  <c:v>1169</c:v>
                </c:pt>
                <c:pt idx="1471">
                  <c:v>1170</c:v>
                </c:pt>
                <c:pt idx="1472">
                  <c:v>1171</c:v>
                </c:pt>
                <c:pt idx="1473">
                  <c:v>1172</c:v>
                </c:pt>
                <c:pt idx="1474">
                  <c:v>1173</c:v>
                </c:pt>
                <c:pt idx="1475">
                  <c:v>1173</c:v>
                </c:pt>
                <c:pt idx="1476">
                  <c:v>1173</c:v>
                </c:pt>
                <c:pt idx="1477">
                  <c:v>1173</c:v>
                </c:pt>
                <c:pt idx="1478">
                  <c:v>1173</c:v>
                </c:pt>
                <c:pt idx="1479">
                  <c:v>1174</c:v>
                </c:pt>
                <c:pt idx="1480">
                  <c:v>1175</c:v>
                </c:pt>
                <c:pt idx="1481">
                  <c:v>1176</c:v>
                </c:pt>
                <c:pt idx="1482">
                  <c:v>1177</c:v>
                </c:pt>
                <c:pt idx="1483">
                  <c:v>1178</c:v>
                </c:pt>
                <c:pt idx="1484">
                  <c:v>1179</c:v>
                </c:pt>
                <c:pt idx="1485">
                  <c:v>1180</c:v>
                </c:pt>
                <c:pt idx="1486">
                  <c:v>1181</c:v>
                </c:pt>
                <c:pt idx="1487">
                  <c:v>1181</c:v>
                </c:pt>
                <c:pt idx="1488">
                  <c:v>1182</c:v>
                </c:pt>
                <c:pt idx="1489">
                  <c:v>1183</c:v>
                </c:pt>
                <c:pt idx="1490">
                  <c:v>1184</c:v>
                </c:pt>
                <c:pt idx="1491">
                  <c:v>1185</c:v>
                </c:pt>
                <c:pt idx="1492">
                  <c:v>1186</c:v>
                </c:pt>
                <c:pt idx="1493">
                  <c:v>1187</c:v>
                </c:pt>
                <c:pt idx="1494">
                  <c:v>1188</c:v>
                </c:pt>
                <c:pt idx="1495">
                  <c:v>1189</c:v>
                </c:pt>
                <c:pt idx="1496">
                  <c:v>1189</c:v>
                </c:pt>
                <c:pt idx="1497">
                  <c:v>1189</c:v>
                </c:pt>
                <c:pt idx="1498">
                  <c:v>1190</c:v>
                </c:pt>
                <c:pt idx="1499">
                  <c:v>1191</c:v>
                </c:pt>
                <c:pt idx="1500">
                  <c:v>1192</c:v>
                </c:pt>
                <c:pt idx="1501">
                  <c:v>1192</c:v>
                </c:pt>
                <c:pt idx="1502">
                  <c:v>1192</c:v>
                </c:pt>
                <c:pt idx="1503">
                  <c:v>1192</c:v>
                </c:pt>
                <c:pt idx="1504">
                  <c:v>1193</c:v>
                </c:pt>
                <c:pt idx="1505">
                  <c:v>1193</c:v>
                </c:pt>
                <c:pt idx="1506">
                  <c:v>1194</c:v>
                </c:pt>
                <c:pt idx="1507">
                  <c:v>1195</c:v>
                </c:pt>
                <c:pt idx="1508">
                  <c:v>1196</c:v>
                </c:pt>
                <c:pt idx="1509">
                  <c:v>1196</c:v>
                </c:pt>
                <c:pt idx="1510">
                  <c:v>1197</c:v>
                </c:pt>
                <c:pt idx="1511">
                  <c:v>1198</c:v>
                </c:pt>
                <c:pt idx="1512">
                  <c:v>1199</c:v>
                </c:pt>
                <c:pt idx="1513">
                  <c:v>1200</c:v>
                </c:pt>
                <c:pt idx="1514">
                  <c:v>1201</c:v>
                </c:pt>
                <c:pt idx="1515">
                  <c:v>1202</c:v>
                </c:pt>
                <c:pt idx="1516">
                  <c:v>1203</c:v>
                </c:pt>
                <c:pt idx="1517">
                  <c:v>1204</c:v>
                </c:pt>
                <c:pt idx="1518">
                  <c:v>1205</c:v>
                </c:pt>
                <c:pt idx="1519">
                  <c:v>1205</c:v>
                </c:pt>
                <c:pt idx="1520">
                  <c:v>1206</c:v>
                </c:pt>
                <c:pt idx="1521">
                  <c:v>1207</c:v>
                </c:pt>
                <c:pt idx="1522">
                  <c:v>1208</c:v>
                </c:pt>
                <c:pt idx="1523">
                  <c:v>1209</c:v>
                </c:pt>
                <c:pt idx="1524">
                  <c:v>1210</c:v>
                </c:pt>
                <c:pt idx="1525">
                  <c:v>1211</c:v>
                </c:pt>
                <c:pt idx="1526">
                  <c:v>1212</c:v>
                </c:pt>
                <c:pt idx="1527">
                  <c:v>1213</c:v>
                </c:pt>
                <c:pt idx="1528">
                  <c:v>1214</c:v>
                </c:pt>
                <c:pt idx="1529">
                  <c:v>1215</c:v>
                </c:pt>
                <c:pt idx="1530">
                  <c:v>1215</c:v>
                </c:pt>
                <c:pt idx="1531">
                  <c:v>1216</c:v>
                </c:pt>
                <c:pt idx="1532">
                  <c:v>1217</c:v>
                </c:pt>
                <c:pt idx="1533">
                  <c:v>1218</c:v>
                </c:pt>
                <c:pt idx="1534">
                  <c:v>1219</c:v>
                </c:pt>
                <c:pt idx="1535">
                  <c:v>1220</c:v>
                </c:pt>
                <c:pt idx="1536">
                  <c:v>1221</c:v>
                </c:pt>
                <c:pt idx="1537">
                  <c:v>1222</c:v>
                </c:pt>
                <c:pt idx="1538">
                  <c:v>1223</c:v>
                </c:pt>
                <c:pt idx="1539">
                  <c:v>1224</c:v>
                </c:pt>
                <c:pt idx="1540">
                  <c:v>1225</c:v>
                </c:pt>
                <c:pt idx="1541">
                  <c:v>1226</c:v>
                </c:pt>
                <c:pt idx="1542">
                  <c:v>1227</c:v>
                </c:pt>
                <c:pt idx="1543">
                  <c:v>1228</c:v>
                </c:pt>
                <c:pt idx="1544">
                  <c:v>1229</c:v>
                </c:pt>
                <c:pt idx="1545">
                  <c:v>1230</c:v>
                </c:pt>
                <c:pt idx="1546">
                  <c:v>1231</c:v>
                </c:pt>
                <c:pt idx="1547">
                  <c:v>1232</c:v>
                </c:pt>
                <c:pt idx="1548">
                  <c:v>1233</c:v>
                </c:pt>
                <c:pt idx="1549">
                  <c:v>1234</c:v>
                </c:pt>
                <c:pt idx="1550">
                  <c:v>1234</c:v>
                </c:pt>
                <c:pt idx="1551">
                  <c:v>1234</c:v>
                </c:pt>
                <c:pt idx="1552">
                  <c:v>1234</c:v>
                </c:pt>
                <c:pt idx="1553">
                  <c:v>1234</c:v>
                </c:pt>
                <c:pt idx="1554">
                  <c:v>1235</c:v>
                </c:pt>
                <c:pt idx="1555">
                  <c:v>1236</c:v>
                </c:pt>
                <c:pt idx="1556">
                  <c:v>1236</c:v>
                </c:pt>
                <c:pt idx="1557">
                  <c:v>1236</c:v>
                </c:pt>
                <c:pt idx="1558">
                  <c:v>1237</c:v>
                </c:pt>
                <c:pt idx="1559">
                  <c:v>1238</c:v>
                </c:pt>
                <c:pt idx="1560">
                  <c:v>1239</c:v>
                </c:pt>
                <c:pt idx="1561">
                  <c:v>1240</c:v>
                </c:pt>
                <c:pt idx="1562">
                  <c:v>1241</c:v>
                </c:pt>
                <c:pt idx="1563">
                  <c:v>1241</c:v>
                </c:pt>
                <c:pt idx="1564">
                  <c:v>1242</c:v>
                </c:pt>
                <c:pt idx="1565">
                  <c:v>1242</c:v>
                </c:pt>
                <c:pt idx="1566">
                  <c:v>1243</c:v>
                </c:pt>
                <c:pt idx="1567">
                  <c:v>1243</c:v>
                </c:pt>
                <c:pt idx="1568">
                  <c:v>1244</c:v>
                </c:pt>
                <c:pt idx="1569">
                  <c:v>1245</c:v>
                </c:pt>
                <c:pt idx="1570">
                  <c:v>1246</c:v>
                </c:pt>
                <c:pt idx="1571">
                  <c:v>1247</c:v>
                </c:pt>
                <c:pt idx="1572">
                  <c:v>1248</c:v>
                </c:pt>
                <c:pt idx="1573">
                  <c:v>1249</c:v>
                </c:pt>
                <c:pt idx="1574">
                  <c:v>1250</c:v>
                </c:pt>
                <c:pt idx="1575">
                  <c:v>1250</c:v>
                </c:pt>
                <c:pt idx="1576">
                  <c:v>1251</c:v>
                </c:pt>
                <c:pt idx="1577">
                  <c:v>1252</c:v>
                </c:pt>
                <c:pt idx="1578">
                  <c:v>1253</c:v>
                </c:pt>
                <c:pt idx="1579">
                  <c:v>1254</c:v>
                </c:pt>
                <c:pt idx="1580">
                  <c:v>1255</c:v>
                </c:pt>
                <c:pt idx="1581">
                  <c:v>1256</c:v>
                </c:pt>
                <c:pt idx="1582">
                  <c:v>1257</c:v>
                </c:pt>
                <c:pt idx="1583">
                  <c:v>1258</c:v>
                </c:pt>
                <c:pt idx="1584">
                  <c:v>1259</c:v>
                </c:pt>
                <c:pt idx="1585">
                  <c:v>1260</c:v>
                </c:pt>
                <c:pt idx="1586">
                  <c:v>1261</c:v>
                </c:pt>
                <c:pt idx="1587">
                  <c:v>1262</c:v>
                </c:pt>
                <c:pt idx="1588">
                  <c:v>1263</c:v>
                </c:pt>
                <c:pt idx="1589">
                  <c:v>1264</c:v>
                </c:pt>
                <c:pt idx="1590">
                  <c:v>1265</c:v>
                </c:pt>
                <c:pt idx="1591">
                  <c:v>1266</c:v>
                </c:pt>
                <c:pt idx="1592">
                  <c:v>1267</c:v>
                </c:pt>
                <c:pt idx="1593">
                  <c:v>1268</c:v>
                </c:pt>
                <c:pt idx="1594">
                  <c:v>1269</c:v>
                </c:pt>
                <c:pt idx="1595">
                  <c:v>1269</c:v>
                </c:pt>
                <c:pt idx="1596">
                  <c:v>1270</c:v>
                </c:pt>
                <c:pt idx="1597">
                  <c:v>1270</c:v>
                </c:pt>
                <c:pt idx="1598">
                  <c:v>1270</c:v>
                </c:pt>
                <c:pt idx="1599">
                  <c:v>1270</c:v>
                </c:pt>
                <c:pt idx="1600">
                  <c:v>1271</c:v>
                </c:pt>
                <c:pt idx="1601">
                  <c:v>1272</c:v>
                </c:pt>
                <c:pt idx="1602">
                  <c:v>1273</c:v>
                </c:pt>
                <c:pt idx="1603">
                  <c:v>1274</c:v>
                </c:pt>
                <c:pt idx="1604">
                  <c:v>1275</c:v>
                </c:pt>
                <c:pt idx="1605">
                  <c:v>1276</c:v>
                </c:pt>
                <c:pt idx="1606">
                  <c:v>1277</c:v>
                </c:pt>
                <c:pt idx="1607">
                  <c:v>1277</c:v>
                </c:pt>
                <c:pt idx="1608">
                  <c:v>1278</c:v>
                </c:pt>
                <c:pt idx="1609">
                  <c:v>1279</c:v>
                </c:pt>
                <c:pt idx="1610">
                  <c:v>1280</c:v>
                </c:pt>
                <c:pt idx="1611">
                  <c:v>1281</c:v>
                </c:pt>
                <c:pt idx="1612">
                  <c:v>1282</c:v>
                </c:pt>
                <c:pt idx="1613">
                  <c:v>1283</c:v>
                </c:pt>
                <c:pt idx="1614">
                  <c:v>1284</c:v>
                </c:pt>
                <c:pt idx="1615">
                  <c:v>1285</c:v>
                </c:pt>
                <c:pt idx="1616">
                  <c:v>1286</c:v>
                </c:pt>
                <c:pt idx="1617">
                  <c:v>1287</c:v>
                </c:pt>
                <c:pt idx="1618">
                  <c:v>1288</c:v>
                </c:pt>
                <c:pt idx="1619">
                  <c:v>1288</c:v>
                </c:pt>
                <c:pt idx="1620">
                  <c:v>1289</c:v>
                </c:pt>
                <c:pt idx="1621">
                  <c:v>1290</c:v>
                </c:pt>
                <c:pt idx="1622">
                  <c:v>1290</c:v>
                </c:pt>
                <c:pt idx="1623">
                  <c:v>1291</c:v>
                </c:pt>
                <c:pt idx="1624">
                  <c:v>1292</c:v>
                </c:pt>
                <c:pt idx="1625">
                  <c:v>1293</c:v>
                </c:pt>
                <c:pt idx="1626">
                  <c:v>1294</c:v>
                </c:pt>
                <c:pt idx="1627">
                  <c:v>1295</c:v>
                </c:pt>
                <c:pt idx="1628">
                  <c:v>1296</c:v>
                </c:pt>
                <c:pt idx="1629">
                  <c:v>1297</c:v>
                </c:pt>
                <c:pt idx="1630">
                  <c:v>1298</c:v>
                </c:pt>
                <c:pt idx="1631">
                  <c:v>1299</c:v>
                </c:pt>
                <c:pt idx="1632">
                  <c:v>1300</c:v>
                </c:pt>
                <c:pt idx="1633">
                  <c:v>1301</c:v>
                </c:pt>
                <c:pt idx="1634">
                  <c:v>1302</c:v>
                </c:pt>
                <c:pt idx="1635">
                  <c:v>1303</c:v>
                </c:pt>
                <c:pt idx="1636">
                  <c:v>1304</c:v>
                </c:pt>
                <c:pt idx="1637">
                  <c:v>1304</c:v>
                </c:pt>
                <c:pt idx="1638">
                  <c:v>1305</c:v>
                </c:pt>
                <c:pt idx="1639">
                  <c:v>1306</c:v>
                </c:pt>
                <c:pt idx="1640">
                  <c:v>1306</c:v>
                </c:pt>
                <c:pt idx="1641">
                  <c:v>1307</c:v>
                </c:pt>
                <c:pt idx="1642">
                  <c:v>1307</c:v>
                </c:pt>
                <c:pt idx="1643">
                  <c:v>1308</c:v>
                </c:pt>
                <c:pt idx="1644">
                  <c:v>1309</c:v>
                </c:pt>
                <c:pt idx="1645">
                  <c:v>1310</c:v>
                </c:pt>
                <c:pt idx="1646">
                  <c:v>1311</c:v>
                </c:pt>
                <c:pt idx="1647">
                  <c:v>1311</c:v>
                </c:pt>
                <c:pt idx="1648">
                  <c:v>1312</c:v>
                </c:pt>
                <c:pt idx="1649">
                  <c:v>1313</c:v>
                </c:pt>
                <c:pt idx="1650">
                  <c:v>1314</c:v>
                </c:pt>
                <c:pt idx="1651">
                  <c:v>1314</c:v>
                </c:pt>
                <c:pt idx="1652">
                  <c:v>1315</c:v>
                </c:pt>
                <c:pt idx="1653">
                  <c:v>1316</c:v>
                </c:pt>
                <c:pt idx="1654">
                  <c:v>1317</c:v>
                </c:pt>
                <c:pt idx="1655">
                  <c:v>1317</c:v>
                </c:pt>
                <c:pt idx="1656">
                  <c:v>1317</c:v>
                </c:pt>
                <c:pt idx="1657">
                  <c:v>1318</c:v>
                </c:pt>
                <c:pt idx="1658">
                  <c:v>1319</c:v>
                </c:pt>
                <c:pt idx="1659">
                  <c:v>1319</c:v>
                </c:pt>
                <c:pt idx="1660">
                  <c:v>1320</c:v>
                </c:pt>
                <c:pt idx="1661">
                  <c:v>1321</c:v>
                </c:pt>
                <c:pt idx="1662">
                  <c:v>1322</c:v>
                </c:pt>
                <c:pt idx="1663">
                  <c:v>1323</c:v>
                </c:pt>
                <c:pt idx="1664">
                  <c:v>1324</c:v>
                </c:pt>
                <c:pt idx="1665">
                  <c:v>1325</c:v>
                </c:pt>
                <c:pt idx="1666">
                  <c:v>1326</c:v>
                </c:pt>
                <c:pt idx="1667">
                  <c:v>1327</c:v>
                </c:pt>
                <c:pt idx="1668">
                  <c:v>1327</c:v>
                </c:pt>
                <c:pt idx="1669">
                  <c:v>1328</c:v>
                </c:pt>
                <c:pt idx="1670">
                  <c:v>1329</c:v>
                </c:pt>
                <c:pt idx="1671">
                  <c:v>1330</c:v>
                </c:pt>
                <c:pt idx="1672">
                  <c:v>1331</c:v>
                </c:pt>
                <c:pt idx="1673">
                  <c:v>1332</c:v>
                </c:pt>
                <c:pt idx="1674">
                  <c:v>1333</c:v>
                </c:pt>
                <c:pt idx="1675">
                  <c:v>1334</c:v>
                </c:pt>
                <c:pt idx="1676">
                  <c:v>1335</c:v>
                </c:pt>
                <c:pt idx="1677">
                  <c:v>1336</c:v>
                </c:pt>
                <c:pt idx="1678">
                  <c:v>1337</c:v>
                </c:pt>
                <c:pt idx="1679">
                  <c:v>1338</c:v>
                </c:pt>
                <c:pt idx="1680">
                  <c:v>1339</c:v>
                </c:pt>
                <c:pt idx="1681">
                  <c:v>1340</c:v>
                </c:pt>
                <c:pt idx="1682">
                  <c:v>1341</c:v>
                </c:pt>
                <c:pt idx="1683">
                  <c:v>1342</c:v>
                </c:pt>
                <c:pt idx="1684">
                  <c:v>1343</c:v>
                </c:pt>
                <c:pt idx="1685">
                  <c:v>1344</c:v>
                </c:pt>
                <c:pt idx="1686">
                  <c:v>1344</c:v>
                </c:pt>
                <c:pt idx="1687">
                  <c:v>1345</c:v>
                </c:pt>
                <c:pt idx="1688">
                  <c:v>1345</c:v>
                </c:pt>
                <c:pt idx="1689">
                  <c:v>1346</c:v>
                </c:pt>
                <c:pt idx="1690">
                  <c:v>1347</c:v>
                </c:pt>
                <c:pt idx="1691">
                  <c:v>1348</c:v>
                </c:pt>
                <c:pt idx="1692">
                  <c:v>1349</c:v>
                </c:pt>
                <c:pt idx="1693">
                  <c:v>1350</c:v>
                </c:pt>
                <c:pt idx="1694">
                  <c:v>1351</c:v>
                </c:pt>
                <c:pt idx="1695">
                  <c:v>1352</c:v>
                </c:pt>
                <c:pt idx="1696">
                  <c:v>1353</c:v>
                </c:pt>
                <c:pt idx="1697">
                  <c:v>1354</c:v>
                </c:pt>
                <c:pt idx="1698">
                  <c:v>1355</c:v>
                </c:pt>
                <c:pt idx="1699">
                  <c:v>1356</c:v>
                </c:pt>
                <c:pt idx="1700">
                  <c:v>1357</c:v>
                </c:pt>
                <c:pt idx="1701">
                  <c:v>1358</c:v>
                </c:pt>
                <c:pt idx="1702">
                  <c:v>1359</c:v>
                </c:pt>
                <c:pt idx="1703">
                  <c:v>1360</c:v>
                </c:pt>
                <c:pt idx="1704">
                  <c:v>1361</c:v>
                </c:pt>
                <c:pt idx="1705">
                  <c:v>1362</c:v>
                </c:pt>
                <c:pt idx="1706">
                  <c:v>1363</c:v>
                </c:pt>
                <c:pt idx="1707">
                  <c:v>1364</c:v>
                </c:pt>
                <c:pt idx="1708">
                  <c:v>1365</c:v>
                </c:pt>
                <c:pt idx="1709">
                  <c:v>1366</c:v>
                </c:pt>
                <c:pt idx="1710">
                  <c:v>1367</c:v>
                </c:pt>
                <c:pt idx="1711">
                  <c:v>1368</c:v>
                </c:pt>
                <c:pt idx="1712">
                  <c:v>1369</c:v>
                </c:pt>
                <c:pt idx="1713">
                  <c:v>1370</c:v>
                </c:pt>
                <c:pt idx="1714">
                  <c:v>1371</c:v>
                </c:pt>
                <c:pt idx="1715">
                  <c:v>1372</c:v>
                </c:pt>
                <c:pt idx="1716">
                  <c:v>1373</c:v>
                </c:pt>
                <c:pt idx="1717">
                  <c:v>1374</c:v>
                </c:pt>
                <c:pt idx="1718">
                  <c:v>1375</c:v>
                </c:pt>
                <c:pt idx="1719">
                  <c:v>1376</c:v>
                </c:pt>
                <c:pt idx="1720">
                  <c:v>1377</c:v>
                </c:pt>
                <c:pt idx="1721">
                  <c:v>1378</c:v>
                </c:pt>
                <c:pt idx="1722">
                  <c:v>1379</c:v>
                </c:pt>
                <c:pt idx="1723">
                  <c:v>1380</c:v>
                </c:pt>
                <c:pt idx="1724">
                  <c:v>1381</c:v>
                </c:pt>
                <c:pt idx="1725">
                  <c:v>1381</c:v>
                </c:pt>
                <c:pt idx="1726">
                  <c:v>1382</c:v>
                </c:pt>
                <c:pt idx="1727">
                  <c:v>1383</c:v>
                </c:pt>
                <c:pt idx="1728">
                  <c:v>1384</c:v>
                </c:pt>
                <c:pt idx="1729">
                  <c:v>1385</c:v>
                </c:pt>
                <c:pt idx="1730">
                  <c:v>1386</c:v>
                </c:pt>
                <c:pt idx="1731">
                  <c:v>1387</c:v>
                </c:pt>
                <c:pt idx="1732">
                  <c:v>1388</c:v>
                </c:pt>
                <c:pt idx="1733">
                  <c:v>1389</c:v>
                </c:pt>
                <c:pt idx="1734">
                  <c:v>1390</c:v>
                </c:pt>
                <c:pt idx="1735">
                  <c:v>1391</c:v>
                </c:pt>
                <c:pt idx="1736">
                  <c:v>1391</c:v>
                </c:pt>
                <c:pt idx="1737">
                  <c:v>1391</c:v>
                </c:pt>
                <c:pt idx="1738">
                  <c:v>1392</c:v>
                </c:pt>
                <c:pt idx="1739">
                  <c:v>1393</c:v>
                </c:pt>
                <c:pt idx="1740">
                  <c:v>1393</c:v>
                </c:pt>
                <c:pt idx="1741">
                  <c:v>1394</c:v>
                </c:pt>
                <c:pt idx="1742">
                  <c:v>1395</c:v>
                </c:pt>
                <c:pt idx="1743">
                  <c:v>1395</c:v>
                </c:pt>
                <c:pt idx="1744">
                  <c:v>1396</c:v>
                </c:pt>
                <c:pt idx="1745">
                  <c:v>1396</c:v>
                </c:pt>
                <c:pt idx="1746">
                  <c:v>1397</c:v>
                </c:pt>
                <c:pt idx="1747">
                  <c:v>1398</c:v>
                </c:pt>
                <c:pt idx="1748">
                  <c:v>1399</c:v>
                </c:pt>
                <c:pt idx="1749">
                  <c:v>1400</c:v>
                </c:pt>
                <c:pt idx="1750">
                  <c:v>1401</c:v>
                </c:pt>
                <c:pt idx="1751">
                  <c:v>1401</c:v>
                </c:pt>
                <c:pt idx="1752">
                  <c:v>1402</c:v>
                </c:pt>
                <c:pt idx="1753">
                  <c:v>1403</c:v>
                </c:pt>
                <c:pt idx="1754">
                  <c:v>1404</c:v>
                </c:pt>
                <c:pt idx="1755">
                  <c:v>1405</c:v>
                </c:pt>
                <c:pt idx="1756">
                  <c:v>1405</c:v>
                </c:pt>
                <c:pt idx="1757">
                  <c:v>1405</c:v>
                </c:pt>
                <c:pt idx="1758">
                  <c:v>1406</c:v>
                </c:pt>
                <c:pt idx="1759">
                  <c:v>1407</c:v>
                </c:pt>
                <c:pt idx="1760">
                  <c:v>1408</c:v>
                </c:pt>
                <c:pt idx="1761">
                  <c:v>1409</c:v>
                </c:pt>
                <c:pt idx="1762">
                  <c:v>1410</c:v>
                </c:pt>
                <c:pt idx="1763">
                  <c:v>1410</c:v>
                </c:pt>
                <c:pt idx="1764">
                  <c:v>1411</c:v>
                </c:pt>
                <c:pt idx="1765">
                  <c:v>1412</c:v>
                </c:pt>
                <c:pt idx="1766">
                  <c:v>1413</c:v>
                </c:pt>
                <c:pt idx="1767">
                  <c:v>1413</c:v>
                </c:pt>
                <c:pt idx="1768">
                  <c:v>1413</c:v>
                </c:pt>
                <c:pt idx="1769">
                  <c:v>1414</c:v>
                </c:pt>
                <c:pt idx="1770">
                  <c:v>1415</c:v>
                </c:pt>
                <c:pt idx="1771">
                  <c:v>1416</c:v>
                </c:pt>
                <c:pt idx="1772">
                  <c:v>1416</c:v>
                </c:pt>
                <c:pt idx="1773">
                  <c:v>1417</c:v>
                </c:pt>
                <c:pt idx="1774">
                  <c:v>1417</c:v>
                </c:pt>
                <c:pt idx="1775">
                  <c:v>1418</c:v>
                </c:pt>
                <c:pt idx="1776">
                  <c:v>1418</c:v>
                </c:pt>
                <c:pt idx="1777">
                  <c:v>1419</c:v>
                </c:pt>
                <c:pt idx="1778">
                  <c:v>1420</c:v>
                </c:pt>
                <c:pt idx="1779">
                  <c:v>1421</c:v>
                </c:pt>
                <c:pt idx="1780">
                  <c:v>1422</c:v>
                </c:pt>
                <c:pt idx="1781">
                  <c:v>1423</c:v>
                </c:pt>
                <c:pt idx="1782">
                  <c:v>1424</c:v>
                </c:pt>
                <c:pt idx="1783">
                  <c:v>1425</c:v>
                </c:pt>
                <c:pt idx="1784">
                  <c:v>1426</c:v>
                </c:pt>
                <c:pt idx="1785">
                  <c:v>1427</c:v>
                </c:pt>
                <c:pt idx="1786">
                  <c:v>1428</c:v>
                </c:pt>
                <c:pt idx="1787">
                  <c:v>1429</c:v>
                </c:pt>
                <c:pt idx="1788">
                  <c:v>1430</c:v>
                </c:pt>
                <c:pt idx="1789">
                  <c:v>1431</c:v>
                </c:pt>
                <c:pt idx="1790">
                  <c:v>1432</c:v>
                </c:pt>
                <c:pt idx="1791">
                  <c:v>1433</c:v>
                </c:pt>
                <c:pt idx="1792">
                  <c:v>1433</c:v>
                </c:pt>
                <c:pt idx="1793">
                  <c:v>1434</c:v>
                </c:pt>
                <c:pt idx="1794">
                  <c:v>1435</c:v>
                </c:pt>
                <c:pt idx="1795">
                  <c:v>1435</c:v>
                </c:pt>
                <c:pt idx="1796">
                  <c:v>1436</c:v>
                </c:pt>
                <c:pt idx="1797">
                  <c:v>1436</c:v>
                </c:pt>
                <c:pt idx="1798">
                  <c:v>1436</c:v>
                </c:pt>
                <c:pt idx="1799">
                  <c:v>1437</c:v>
                </c:pt>
                <c:pt idx="1800">
                  <c:v>1438</c:v>
                </c:pt>
                <c:pt idx="1801">
                  <c:v>1439</c:v>
                </c:pt>
                <c:pt idx="1802">
                  <c:v>1439</c:v>
                </c:pt>
                <c:pt idx="1803">
                  <c:v>1439</c:v>
                </c:pt>
                <c:pt idx="1804">
                  <c:v>1440</c:v>
                </c:pt>
                <c:pt idx="1805">
                  <c:v>1441</c:v>
                </c:pt>
                <c:pt idx="1806">
                  <c:v>1442</c:v>
                </c:pt>
                <c:pt idx="1807">
                  <c:v>1442</c:v>
                </c:pt>
                <c:pt idx="1808">
                  <c:v>1442</c:v>
                </c:pt>
                <c:pt idx="1809">
                  <c:v>1443</c:v>
                </c:pt>
                <c:pt idx="1810">
                  <c:v>1444</c:v>
                </c:pt>
                <c:pt idx="1811">
                  <c:v>1445</c:v>
                </c:pt>
                <c:pt idx="1812">
                  <c:v>1446</c:v>
                </c:pt>
                <c:pt idx="1813">
                  <c:v>1446</c:v>
                </c:pt>
                <c:pt idx="1814">
                  <c:v>1447</c:v>
                </c:pt>
                <c:pt idx="1815">
                  <c:v>1448</c:v>
                </c:pt>
                <c:pt idx="1816">
                  <c:v>1449</c:v>
                </c:pt>
                <c:pt idx="1817">
                  <c:v>1449</c:v>
                </c:pt>
                <c:pt idx="1818">
                  <c:v>1449</c:v>
                </c:pt>
                <c:pt idx="1819">
                  <c:v>1449</c:v>
                </c:pt>
                <c:pt idx="1820">
                  <c:v>1450</c:v>
                </c:pt>
                <c:pt idx="1821">
                  <c:v>1451</c:v>
                </c:pt>
                <c:pt idx="1822">
                  <c:v>1451</c:v>
                </c:pt>
                <c:pt idx="1823">
                  <c:v>1452</c:v>
                </c:pt>
                <c:pt idx="1824">
                  <c:v>1453</c:v>
                </c:pt>
                <c:pt idx="1825">
                  <c:v>1454</c:v>
                </c:pt>
                <c:pt idx="1826">
                  <c:v>1455</c:v>
                </c:pt>
                <c:pt idx="1827">
                  <c:v>1456</c:v>
                </c:pt>
                <c:pt idx="1828">
                  <c:v>1457</c:v>
                </c:pt>
                <c:pt idx="1829">
                  <c:v>1458</c:v>
                </c:pt>
                <c:pt idx="1830">
                  <c:v>1459</c:v>
                </c:pt>
                <c:pt idx="1831">
                  <c:v>1460</c:v>
                </c:pt>
                <c:pt idx="1832">
                  <c:v>1461</c:v>
                </c:pt>
                <c:pt idx="1833">
                  <c:v>1462</c:v>
                </c:pt>
                <c:pt idx="1834">
                  <c:v>1462</c:v>
                </c:pt>
                <c:pt idx="1835">
                  <c:v>1463</c:v>
                </c:pt>
                <c:pt idx="1836">
                  <c:v>1464</c:v>
                </c:pt>
                <c:pt idx="1837">
                  <c:v>1465</c:v>
                </c:pt>
                <c:pt idx="1838">
                  <c:v>1466</c:v>
                </c:pt>
                <c:pt idx="1839">
                  <c:v>1467</c:v>
                </c:pt>
                <c:pt idx="1840">
                  <c:v>1468</c:v>
                </c:pt>
                <c:pt idx="1841">
                  <c:v>1469</c:v>
                </c:pt>
                <c:pt idx="1842">
                  <c:v>1469</c:v>
                </c:pt>
                <c:pt idx="1843">
                  <c:v>1470</c:v>
                </c:pt>
                <c:pt idx="1844">
                  <c:v>1471</c:v>
                </c:pt>
                <c:pt idx="1845">
                  <c:v>1472</c:v>
                </c:pt>
                <c:pt idx="1846">
                  <c:v>1473</c:v>
                </c:pt>
                <c:pt idx="1847">
                  <c:v>1474</c:v>
                </c:pt>
                <c:pt idx="1848">
                  <c:v>1475</c:v>
                </c:pt>
                <c:pt idx="1849">
                  <c:v>1476</c:v>
                </c:pt>
                <c:pt idx="1850">
                  <c:v>1477</c:v>
                </c:pt>
                <c:pt idx="1851">
                  <c:v>1478</c:v>
                </c:pt>
                <c:pt idx="1852">
                  <c:v>1479</c:v>
                </c:pt>
                <c:pt idx="1853">
                  <c:v>1480</c:v>
                </c:pt>
                <c:pt idx="1854">
                  <c:v>1480</c:v>
                </c:pt>
                <c:pt idx="1855">
                  <c:v>1481</c:v>
                </c:pt>
                <c:pt idx="1856">
                  <c:v>1482</c:v>
                </c:pt>
                <c:pt idx="1857">
                  <c:v>1483</c:v>
                </c:pt>
                <c:pt idx="1858">
                  <c:v>1483</c:v>
                </c:pt>
                <c:pt idx="1859">
                  <c:v>1484</c:v>
                </c:pt>
                <c:pt idx="1860">
                  <c:v>1485</c:v>
                </c:pt>
                <c:pt idx="1861">
                  <c:v>1486</c:v>
                </c:pt>
                <c:pt idx="1862">
                  <c:v>1487</c:v>
                </c:pt>
                <c:pt idx="1863">
                  <c:v>1488</c:v>
                </c:pt>
                <c:pt idx="1864">
                  <c:v>1489</c:v>
                </c:pt>
                <c:pt idx="1865">
                  <c:v>1490</c:v>
                </c:pt>
                <c:pt idx="1866">
                  <c:v>1491</c:v>
                </c:pt>
                <c:pt idx="1867">
                  <c:v>1492</c:v>
                </c:pt>
                <c:pt idx="1868">
                  <c:v>1493</c:v>
                </c:pt>
                <c:pt idx="1869">
                  <c:v>1494</c:v>
                </c:pt>
                <c:pt idx="1870">
                  <c:v>1495</c:v>
                </c:pt>
                <c:pt idx="1871">
                  <c:v>1496</c:v>
                </c:pt>
                <c:pt idx="1872">
                  <c:v>1496</c:v>
                </c:pt>
                <c:pt idx="1873">
                  <c:v>1497</c:v>
                </c:pt>
                <c:pt idx="1874">
                  <c:v>1498</c:v>
                </c:pt>
                <c:pt idx="1875">
                  <c:v>1499</c:v>
                </c:pt>
                <c:pt idx="1876">
                  <c:v>1500</c:v>
                </c:pt>
                <c:pt idx="1877">
                  <c:v>1501</c:v>
                </c:pt>
                <c:pt idx="1878">
                  <c:v>1502</c:v>
                </c:pt>
                <c:pt idx="1879">
                  <c:v>1503</c:v>
                </c:pt>
                <c:pt idx="1880">
                  <c:v>1504</c:v>
                </c:pt>
                <c:pt idx="1881">
                  <c:v>1505</c:v>
                </c:pt>
                <c:pt idx="1882">
                  <c:v>1506</c:v>
                </c:pt>
                <c:pt idx="1883">
                  <c:v>1507</c:v>
                </c:pt>
                <c:pt idx="1884">
                  <c:v>1508</c:v>
                </c:pt>
                <c:pt idx="1885">
                  <c:v>1509</c:v>
                </c:pt>
                <c:pt idx="1886">
                  <c:v>1510</c:v>
                </c:pt>
                <c:pt idx="1887">
                  <c:v>1511</c:v>
                </c:pt>
                <c:pt idx="1888">
                  <c:v>1512</c:v>
                </c:pt>
                <c:pt idx="1889">
                  <c:v>1513</c:v>
                </c:pt>
                <c:pt idx="1890">
                  <c:v>1514</c:v>
                </c:pt>
                <c:pt idx="1891">
                  <c:v>1515</c:v>
                </c:pt>
                <c:pt idx="1892">
                  <c:v>1516</c:v>
                </c:pt>
                <c:pt idx="1893">
                  <c:v>1517</c:v>
                </c:pt>
                <c:pt idx="1894">
                  <c:v>1518</c:v>
                </c:pt>
                <c:pt idx="1895">
                  <c:v>1519</c:v>
                </c:pt>
                <c:pt idx="1896">
                  <c:v>1520</c:v>
                </c:pt>
                <c:pt idx="1897">
                  <c:v>1521</c:v>
                </c:pt>
                <c:pt idx="1898">
                  <c:v>1522</c:v>
                </c:pt>
                <c:pt idx="1899">
                  <c:v>1523</c:v>
                </c:pt>
                <c:pt idx="1900">
                  <c:v>1524</c:v>
                </c:pt>
                <c:pt idx="1901">
                  <c:v>1525</c:v>
                </c:pt>
                <c:pt idx="1902">
                  <c:v>1525</c:v>
                </c:pt>
                <c:pt idx="1903">
                  <c:v>1525</c:v>
                </c:pt>
                <c:pt idx="1904">
                  <c:v>1525</c:v>
                </c:pt>
                <c:pt idx="1905">
                  <c:v>1525</c:v>
                </c:pt>
                <c:pt idx="1906">
                  <c:v>1525</c:v>
                </c:pt>
                <c:pt idx="1907">
                  <c:v>1525</c:v>
                </c:pt>
                <c:pt idx="1908">
                  <c:v>1526</c:v>
                </c:pt>
                <c:pt idx="1909">
                  <c:v>1527</c:v>
                </c:pt>
                <c:pt idx="1910">
                  <c:v>1528</c:v>
                </c:pt>
                <c:pt idx="1911">
                  <c:v>1529</c:v>
                </c:pt>
                <c:pt idx="1912">
                  <c:v>1529</c:v>
                </c:pt>
                <c:pt idx="1913">
                  <c:v>1530</c:v>
                </c:pt>
                <c:pt idx="1914">
                  <c:v>1531</c:v>
                </c:pt>
                <c:pt idx="1915">
                  <c:v>1531</c:v>
                </c:pt>
                <c:pt idx="1916">
                  <c:v>1532</c:v>
                </c:pt>
                <c:pt idx="1917">
                  <c:v>1533</c:v>
                </c:pt>
                <c:pt idx="1918">
                  <c:v>1534</c:v>
                </c:pt>
                <c:pt idx="1919">
                  <c:v>1535</c:v>
                </c:pt>
                <c:pt idx="1920">
                  <c:v>1535</c:v>
                </c:pt>
                <c:pt idx="1921">
                  <c:v>1535</c:v>
                </c:pt>
                <c:pt idx="1922">
                  <c:v>1535</c:v>
                </c:pt>
                <c:pt idx="1923">
                  <c:v>1536</c:v>
                </c:pt>
                <c:pt idx="1924">
                  <c:v>1537</c:v>
                </c:pt>
                <c:pt idx="1925">
                  <c:v>1538</c:v>
                </c:pt>
                <c:pt idx="1926">
                  <c:v>1538</c:v>
                </c:pt>
                <c:pt idx="1927">
                  <c:v>1538</c:v>
                </c:pt>
                <c:pt idx="1928">
                  <c:v>1538</c:v>
                </c:pt>
                <c:pt idx="1929">
                  <c:v>1539</c:v>
                </c:pt>
                <c:pt idx="1930">
                  <c:v>1540</c:v>
                </c:pt>
                <c:pt idx="1931">
                  <c:v>1540</c:v>
                </c:pt>
                <c:pt idx="1932">
                  <c:v>1541</c:v>
                </c:pt>
                <c:pt idx="1933">
                  <c:v>1542</c:v>
                </c:pt>
                <c:pt idx="1934">
                  <c:v>1543</c:v>
                </c:pt>
                <c:pt idx="1935">
                  <c:v>1544</c:v>
                </c:pt>
                <c:pt idx="1936">
                  <c:v>1545</c:v>
                </c:pt>
                <c:pt idx="1937">
                  <c:v>1546</c:v>
                </c:pt>
                <c:pt idx="1938">
                  <c:v>1547</c:v>
                </c:pt>
                <c:pt idx="1939">
                  <c:v>1548</c:v>
                </c:pt>
                <c:pt idx="1940">
                  <c:v>1548</c:v>
                </c:pt>
                <c:pt idx="1941">
                  <c:v>1549</c:v>
                </c:pt>
                <c:pt idx="1942">
                  <c:v>1550</c:v>
                </c:pt>
                <c:pt idx="1943">
                  <c:v>1551</c:v>
                </c:pt>
                <c:pt idx="1944">
                  <c:v>1552</c:v>
                </c:pt>
                <c:pt idx="1945">
                  <c:v>1553</c:v>
                </c:pt>
                <c:pt idx="1946">
                  <c:v>1554</c:v>
                </c:pt>
                <c:pt idx="1947">
                  <c:v>1555</c:v>
                </c:pt>
                <c:pt idx="1948">
                  <c:v>1556</c:v>
                </c:pt>
                <c:pt idx="1949">
                  <c:v>1557</c:v>
                </c:pt>
                <c:pt idx="1950">
                  <c:v>1558</c:v>
                </c:pt>
                <c:pt idx="1951">
                  <c:v>1559</c:v>
                </c:pt>
                <c:pt idx="1952">
                  <c:v>1560</c:v>
                </c:pt>
                <c:pt idx="1953">
                  <c:v>1561</c:v>
                </c:pt>
                <c:pt idx="1954">
                  <c:v>1562</c:v>
                </c:pt>
                <c:pt idx="1955">
                  <c:v>1563</c:v>
                </c:pt>
                <c:pt idx="1956">
                  <c:v>1564</c:v>
                </c:pt>
                <c:pt idx="1957">
                  <c:v>1565</c:v>
                </c:pt>
                <c:pt idx="1958">
                  <c:v>1566</c:v>
                </c:pt>
                <c:pt idx="1959">
                  <c:v>1567</c:v>
                </c:pt>
                <c:pt idx="1960">
                  <c:v>1568</c:v>
                </c:pt>
                <c:pt idx="1961">
                  <c:v>1569</c:v>
                </c:pt>
                <c:pt idx="1962">
                  <c:v>1570</c:v>
                </c:pt>
                <c:pt idx="1963">
                  <c:v>1570</c:v>
                </c:pt>
                <c:pt idx="1964">
                  <c:v>1571</c:v>
                </c:pt>
                <c:pt idx="1965">
                  <c:v>1572</c:v>
                </c:pt>
                <c:pt idx="1966">
                  <c:v>1572</c:v>
                </c:pt>
                <c:pt idx="1967">
                  <c:v>1573</c:v>
                </c:pt>
                <c:pt idx="1968">
                  <c:v>1574</c:v>
                </c:pt>
                <c:pt idx="1969">
                  <c:v>1575</c:v>
                </c:pt>
                <c:pt idx="1970">
                  <c:v>1576</c:v>
                </c:pt>
                <c:pt idx="1971">
                  <c:v>1577</c:v>
                </c:pt>
                <c:pt idx="1972">
                  <c:v>1578</c:v>
                </c:pt>
                <c:pt idx="1973">
                  <c:v>1579</c:v>
                </c:pt>
                <c:pt idx="1974">
                  <c:v>1580</c:v>
                </c:pt>
                <c:pt idx="1975">
                  <c:v>1581</c:v>
                </c:pt>
                <c:pt idx="1976">
                  <c:v>1582</c:v>
                </c:pt>
                <c:pt idx="1977">
                  <c:v>1582</c:v>
                </c:pt>
                <c:pt idx="1978">
                  <c:v>1583</c:v>
                </c:pt>
                <c:pt idx="1979">
                  <c:v>1584</c:v>
                </c:pt>
                <c:pt idx="1980">
                  <c:v>1585</c:v>
                </c:pt>
                <c:pt idx="1981">
                  <c:v>1586</c:v>
                </c:pt>
                <c:pt idx="1982">
                  <c:v>1586</c:v>
                </c:pt>
                <c:pt idx="1983">
                  <c:v>1587</c:v>
                </c:pt>
                <c:pt idx="1984">
                  <c:v>1588</c:v>
                </c:pt>
                <c:pt idx="1985">
                  <c:v>1589</c:v>
                </c:pt>
                <c:pt idx="1986">
                  <c:v>1590</c:v>
                </c:pt>
                <c:pt idx="1987">
                  <c:v>1591</c:v>
                </c:pt>
                <c:pt idx="1988">
                  <c:v>1592</c:v>
                </c:pt>
                <c:pt idx="1989">
                  <c:v>1593</c:v>
                </c:pt>
                <c:pt idx="1990">
                  <c:v>1594</c:v>
                </c:pt>
                <c:pt idx="1991">
                  <c:v>1595</c:v>
                </c:pt>
                <c:pt idx="1992">
                  <c:v>1596</c:v>
                </c:pt>
                <c:pt idx="1993">
                  <c:v>1597</c:v>
                </c:pt>
                <c:pt idx="1994">
                  <c:v>1598</c:v>
                </c:pt>
                <c:pt idx="1995">
                  <c:v>1599</c:v>
                </c:pt>
                <c:pt idx="1996">
                  <c:v>1600</c:v>
                </c:pt>
                <c:pt idx="1997">
                  <c:v>1601</c:v>
                </c:pt>
                <c:pt idx="1998">
                  <c:v>1602</c:v>
                </c:pt>
                <c:pt idx="1999">
                  <c:v>1603</c:v>
                </c:pt>
                <c:pt idx="2000">
                  <c:v>1604</c:v>
                </c:pt>
                <c:pt idx="2001">
                  <c:v>1605</c:v>
                </c:pt>
                <c:pt idx="2002">
                  <c:v>1606</c:v>
                </c:pt>
                <c:pt idx="2003">
                  <c:v>1607</c:v>
                </c:pt>
                <c:pt idx="2004">
                  <c:v>1608</c:v>
                </c:pt>
                <c:pt idx="2005">
                  <c:v>1609</c:v>
                </c:pt>
                <c:pt idx="2006">
                  <c:v>1610</c:v>
                </c:pt>
                <c:pt idx="2007">
                  <c:v>1610</c:v>
                </c:pt>
                <c:pt idx="2008">
                  <c:v>1611</c:v>
                </c:pt>
                <c:pt idx="2009">
                  <c:v>1612</c:v>
                </c:pt>
                <c:pt idx="2010">
                  <c:v>1612</c:v>
                </c:pt>
                <c:pt idx="2011">
                  <c:v>1613</c:v>
                </c:pt>
                <c:pt idx="2012">
                  <c:v>1614</c:v>
                </c:pt>
                <c:pt idx="2013">
                  <c:v>1615</c:v>
                </c:pt>
                <c:pt idx="2014">
                  <c:v>1615</c:v>
                </c:pt>
                <c:pt idx="2015">
                  <c:v>1616</c:v>
                </c:pt>
                <c:pt idx="2016">
                  <c:v>1617</c:v>
                </c:pt>
                <c:pt idx="2017">
                  <c:v>1618</c:v>
                </c:pt>
                <c:pt idx="2018">
                  <c:v>1619</c:v>
                </c:pt>
                <c:pt idx="2019">
                  <c:v>1620</c:v>
                </c:pt>
                <c:pt idx="2020">
                  <c:v>1621</c:v>
                </c:pt>
                <c:pt idx="2021">
                  <c:v>1622</c:v>
                </c:pt>
                <c:pt idx="2022">
                  <c:v>1622</c:v>
                </c:pt>
                <c:pt idx="2023">
                  <c:v>1623</c:v>
                </c:pt>
                <c:pt idx="2024">
                  <c:v>1623</c:v>
                </c:pt>
                <c:pt idx="2025">
                  <c:v>1624</c:v>
                </c:pt>
                <c:pt idx="2026">
                  <c:v>1625</c:v>
                </c:pt>
                <c:pt idx="2027">
                  <c:v>1626</c:v>
                </c:pt>
                <c:pt idx="2028">
                  <c:v>1626</c:v>
                </c:pt>
                <c:pt idx="2029">
                  <c:v>1626</c:v>
                </c:pt>
                <c:pt idx="2030">
                  <c:v>1627</c:v>
                </c:pt>
                <c:pt idx="2031">
                  <c:v>1628</c:v>
                </c:pt>
                <c:pt idx="2032">
                  <c:v>1629</c:v>
                </c:pt>
                <c:pt idx="2033">
                  <c:v>1630</c:v>
                </c:pt>
                <c:pt idx="2034">
                  <c:v>1630</c:v>
                </c:pt>
                <c:pt idx="2035">
                  <c:v>1631</c:v>
                </c:pt>
                <c:pt idx="2036">
                  <c:v>1632</c:v>
                </c:pt>
                <c:pt idx="2037">
                  <c:v>1633</c:v>
                </c:pt>
                <c:pt idx="2038">
                  <c:v>1634</c:v>
                </c:pt>
                <c:pt idx="2039">
                  <c:v>1635</c:v>
                </c:pt>
                <c:pt idx="2040">
                  <c:v>1636</c:v>
                </c:pt>
                <c:pt idx="2041">
                  <c:v>1637</c:v>
                </c:pt>
                <c:pt idx="2042">
                  <c:v>1638</c:v>
                </c:pt>
                <c:pt idx="2043">
                  <c:v>1639</c:v>
                </c:pt>
                <c:pt idx="2044">
                  <c:v>1640</c:v>
                </c:pt>
                <c:pt idx="2045">
                  <c:v>1641</c:v>
                </c:pt>
                <c:pt idx="2046">
                  <c:v>1642</c:v>
                </c:pt>
                <c:pt idx="2047">
                  <c:v>1643</c:v>
                </c:pt>
                <c:pt idx="2048">
                  <c:v>1644</c:v>
                </c:pt>
                <c:pt idx="2049">
                  <c:v>1645</c:v>
                </c:pt>
                <c:pt idx="2050">
                  <c:v>1646</c:v>
                </c:pt>
                <c:pt idx="2051">
                  <c:v>1647</c:v>
                </c:pt>
                <c:pt idx="2052">
                  <c:v>1648</c:v>
                </c:pt>
                <c:pt idx="2053">
                  <c:v>1649</c:v>
                </c:pt>
                <c:pt idx="2054">
                  <c:v>1650</c:v>
                </c:pt>
                <c:pt idx="2055">
                  <c:v>1651</c:v>
                </c:pt>
                <c:pt idx="2056">
                  <c:v>1652</c:v>
                </c:pt>
                <c:pt idx="2057">
                  <c:v>1652</c:v>
                </c:pt>
                <c:pt idx="2058">
                  <c:v>1652</c:v>
                </c:pt>
                <c:pt idx="2059">
                  <c:v>1653</c:v>
                </c:pt>
                <c:pt idx="2060">
                  <c:v>1654</c:v>
                </c:pt>
                <c:pt idx="2061">
                  <c:v>1655</c:v>
                </c:pt>
                <c:pt idx="2062">
                  <c:v>1655</c:v>
                </c:pt>
                <c:pt idx="2063">
                  <c:v>1656</c:v>
                </c:pt>
                <c:pt idx="2064">
                  <c:v>1656</c:v>
                </c:pt>
                <c:pt idx="2065">
                  <c:v>1657</c:v>
                </c:pt>
                <c:pt idx="2066">
                  <c:v>1658</c:v>
                </c:pt>
                <c:pt idx="2067">
                  <c:v>1659</c:v>
                </c:pt>
                <c:pt idx="2068">
                  <c:v>1660</c:v>
                </c:pt>
                <c:pt idx="2069">
                  <c:v>1661</c:v>
                </c:pt>
                <c:pt idx="2070">
                  <c:v>1662</c:v>
                </c:pt>
                <c:pt idx="2071">
                  <c:v>1663</c:v>
                </c:pt>
                <c:pt idx="2072">
                  <c:v>1664</c:v>
                </c:pt>
                <c:pt idx="2073">
                  <c:v>1665</c:v>
                </c:pt>
                <c:pt idx="2074">
                  <c:v>1666</c:v>
                </c:pt>
                <c:pt idx="2075">
                  <c:v>1666</c:v>
                </c:pt>
                <c:pt idx="2076">
                  <c:v>1666</c:v>
                </c:pt>
                <c:pt idx="2077">
                  <c:v>1667</c:v>
                </c:pt>
                <c:pt idx="2078">
                  <c:v>1668</c:v>
                </c:pt>
                <c:pt idx="2079">
                  <c:v>1669</c:v>
                </c:pt>
                <c:pt idx="2080">
                  <c:v>1670</c:v>
                </c:pt>
                <c:pt idx="2081">
                  <c:v>1671</c:v>
                </c:pt>
                <c:pt idx="2082">
                  <c:v>1671</c:v>
                </c:pt>
                <c:pt idx="2083">
                  <c:v>1672</c:v>
                </c:pt>
                <c:pt idx="2084">
                  <c:v>1673</c:v>
                </c:pt>
                <c:pt idx="2085">
                  <c:v>1674</c:v>
                </c:pt>
                <c:pt idx="2086">
                  <c:v>1675</c:v>
                </c:pt>
                <c:pt idx="2087">
                  <c:v>1676</c:v>
                </c:pt>
                <c:pt idx="2088">
                  <c:v>1677</c:v>
                </c:pt>
                <c:pt idx="2089">
                  <c:v>1677</c:v>
                </c:pt>
                <c:pt idx="2090">
                  <c:v>1678</c:v>
                </c:pt>
                <c:pt idx="2091">
                  <c:v>1678</c:v>
                </c:pt>
                <c:pt idx="2092">
                  <c:v>1679</c:v>
                </c:pt>
                <c:pt idx="2093">
                  <c:v>1680</c:v>
                </c:pt>
                <c:pt idx="2094">
                  <c:v>1680</c:v>
                </c:pt>
                <c:pt idx="2095">
                  <c:v>1680</c:v>
                </c:pt>
                <c:pt idx="2096">
                  <c:v>1681</c:v>
                </c:pt>
                <c:pt idx="2097">
                  <c:v>1681</c:v>
                </c:pt>
                <c:pt idx="2098">
                  <c:v>1682</c:v>
                </c:pt>
                <c:pt idx="2099">
                  <c:v>1683</c:v>
                </c:pt>
                <c:pt idx="2100">
                  <c:v>1684</c:v>
                </c:pt>
                <c:pt idx="2101">
                  <c:v>1685</c:v>
                </c:pt>
                <c:pt idx="2102">
                  <c:v>1686</c:v>
                </c:pt>
                <c:pt idx="2103">
                  <c:v>1687</c:v>
                </c:pt>
                <c:pt idx="2104">
                  <c:v>1688</c:v>
                </c:pt>
                <c:pt idx="2105">
                  <c:v>1689</c:v>
                </c:pt>
                <c:pt idx="2106">
                  <c:v>1690</c:v>
                </c:pt>
                <c:pt idx="2107">
                  <c:v>1690</c:v>
                </c:pt>
                <c:pt idx="2108">
                  <c:v>1691</c:v>
                </c:pt>
                <c:pt idx="2109">
                  <c:v>1692</c:v>
                </c:pt>
                <c:pt idx="2110">
                  <c:v>1693</c:v>
                </c:pt>
                <c:pt idx="2111">
                  <c:v>1694</c:v>
                </c:pt>
                <c:pt idx="2112">
                  <c:v>1695</c:v>
                </c:pt>
                <c:pt idx="2113">
                  <c:v>1696</c:v>
                </c:pt>
                <c:pt idx="2114">
                  <c:v>1697</c:v>
                </c:pt>
                <c:pt idx="2115">
                  <c:v>1698</c:v>
                </c:pt>
                <c:pt idx="2116">
                  <c:v>1698</c:v>
                </c:pt>
                <c:pt idx="2117">
                  <c:v>1699</c:v>
                </c:pt>
                <c:pt idx="2118">
                  <c:v>1700</c:v>
                </c:pt>
                <c:pt idx="2119">
                  <c:v>1701</c:v>
                </c:pt>
                <c:pt idx="2120">
                  <c:v>1702</c:v>
                </c:pt>
                <c:pt idx="2121">
                  <c:v>1703</c:v>
                </c:pt>
                <c:pt idx="2122">
                  <c:v>1703</c:v>
                </c:pt>
                <c:pt idx="2123">
                  <c:v>1704</c:v>
                </c:pt>
                <c:pt idx="2124">
                  <c:v>1705</c:v>
                </c:pt>
                <c:pt idx="2125">
                  <c:v>1706</c:v>
                </c:pt>
                <c:pt idx="2126">
                  <c:v>1707</c:v>
                </c:pt>
                <c:pt idx="2127">
                  <c:v>1708</c:v>
                </c:pt>
                <c:pt idx="2128">
                  <c:v>1709</c:v>
                </c:pt>
                <c:pt idx="2129">
                  <c:v>1709</c:v>
                </c:pt>
                <c:pt idx="2130">
                  <c:v>1710</c:v>
                </c:pt>
                <c:pt idx="2131">
                  <c:v>1711</c:v>
                </c:pt>
                <c:pt idx="2132">
                  <c:v>1712</c:v>
                </c:pt>
                <c:pt idx="2133">
                  <c:v>1713</c:v>
                </c:pt>
                <c:pt idx="2134">
                  <c:v>1713</c:v>
                </c:pt>
                <c:pt idx="2135">
                  <c:v>1714</c:v>
                </c:pt>
                <c:pt idx="2136">
                  <c:v>1714</c:v>
                </c:pt>
                <c:pt idx="2137">
                  <c:v>1714</c:v>
                </c:pt>
                <c:pt idx="2138">
                  <c:v>1714</c:v>
                </c:pt>
                <c:pt idx="2139">
                  <c:v>1715</c:v>
                </c:pt>
                <c:pt idx="2140">
                  <c:v>1716</c:v>
                </c:pt>
                <c:pt idx="2141">
                  <c:v>1717</c:v>
                </c:pt>
                <c:pt idx="2142">
                  <c:v>1718</c:v>
                </c:pt>
                <c:pt idx="2143">
                  <c:v>1719</c:v>
                </c:pt>
                <c:pt idx="2144">
                  <c:v>1720</c:v>
                </c:pt>
                <c:pt idx="2145">
                  <c:v>1721</c:v>
                </c:pt>
                <c:pt idx="2146">
                  <c:v>1722</c:v>
                </c:pt>
                <c:pt idx="2147">
                  <c:v>1723</c:v>
                </c:pt>
                <c:pt idx="2148">
                  <c:v>1724</c:v>
                </c:pt>
                <c:pt idx="2149">
                  <c:v>1725</c:v>
                </c:pt>
                <c:pt idx="2150">
                  <c:v>1726</c:v>
                </c:pt>
                <c:pt idx="2151">
                  <c:v>1727</c:v>
                </c:pt>
                <c:pt idx="2152">
                  <c:v>1728</c:v>
                </c:pt>
                <c:pt idx="2153">
                  <c:v>1728</c:v>
                </c:pt>
                <c:pt idx="2154">
                  <c:v>1729</c:v>
                </c:pt>
                <c:pt idx="2155">
                  <c:v>1730</c:v>
                </c:pt>
                <c:pt idx="2156">
                  <c:v>1731</c:v>
                </c:pt>
                <c:pt idx="2157">
                  <c:v>1732</c:v>
                </c:pt>
                <c:pt idx="2158">
                  <c:v>1733</c:v>
                </c:pt>
                <c:pt idx="2159">
                  <c:v>1733</c:v>
                </c:pt>
                <c:pt idx="2160">
                  <c:v>1734</c:v>
                </c:pt>
                <c:pt idx="2161">
                  <c:v>1735</c:v>
                </c:pt>
                <c:pt idx="2162">
                  <c:v>1736</c:v>
                </c:pt>
                <c:pt idx="2163">
                  <c:v>1737</c:v>
                </c:pt>
                <c:pt idx="2164">
                  <c:v>1738</c:v>
                </c:pt>
                <c:pt idx="2165">
                  <c:v>1739</c:v>
                </c:pt>
                <c:pt idx="2166">
                  <c:v>1740</c:v>
                </c:pt>
                <c:pt idx="2167">
                  <c:v>1741</c:v>
                </c:pt>
                <c:pt idx="2168">
                  <c:v>1742</c:v>
                </c:pt>
                <c:pt idx="2169">
                  <c:v>1743</c:v>
                </c:pt>
                <c:pt idx="2170">
                  <c:v>1744</c:v>
                </c:pt>
                <c:pt idx="2171">
                  <c:v>1745</c:v>
                </c:pt>
                <c:pt idx="2172">
                  <c:v>1745</c:v>
                </c:pt>
                <c:pt idx="2173">
                  <c:v>1746</c:v>
                </c:pt>
                <c:pt idx="2174">
                  <c:v>1747</c:v>
                </c:pt>
                <c:pt idx="2175">
                  <c:v>1748</c:v>
                </c:pt>
                <c:pt idx="2176">
                  <c:v>1749</c:v>
                </c:pt>
                <c:pt idx="2177">
                  <c:v>1750</c:v>
                </c:pt>
                <c:pt idx="2178">
                  <c:v>1751</c:v>
                </c:pt>
                <c:pt idx="2179">
                  <c:v>1752</c:v>
                </c:pt>
                <c:pt idx="2180">
                  <c:v>1753</c:v>
                </c:pt>
                <c:pt idx="2181">
                  <c:v>1753</c:v>
                </c:pt>
                <c:pt idx="2182">
                  <c:v>1753</c:v>
                </c:pt>
                <c:pt idx="2183">
                  <c:v>1754</c:v>
                </c:pt>
                <c:pt idx="2184">
                  <c:v>1755</c:v>
                </c:pt>
                <c:pt idx="2185">
                  <c:v>1756</c:v>
                </c:pt>
                <c:pt idx="2186">
                  <c:v>1756</c:v>
                </c:pt>
                <c:pt idx="2187">
                  <c:v>1756</c:v>
                </c:pt>
                <c:pt idx="2188">
                  <c:v>1757</c:v>
                </c:pt>
                <c:pt idx="2189">
                  <c:v>1757</c:v>
                </c:pt>
                <c:pt idx="2190">
                  <c:v>1757</c:v>
                </c:pt>
                <c:pt idx="2191">
                  <c:v>1758</c:v>
                </c:pt>
                <c:pt idx="2192">
                  <c:v>1759</c:v>
                </c:pt>
                <c:pt idx="2193">
                  <c:v>1759</c:v>
                </c:pt>
                <c:pt idx="2194">
                  <c:v>1760</c:v>
                </c:pt>
                <c:pt idx="2195">
                  <c:v>1761</c:v>
                </c:pt>
                <c:pt idx="2196">
                  <c:v>1762</c:v>
                </c:pt>
                <c:pt idx="2197">
                  <c:v>1763</c:v>
                </c:pt>
                <c:pt idx="2198">
                  <c:v>1764</c:v>
                </c:pt>
                <c:pt idx="2199">
                  <c:v>1765</c:v>
                </c:pt>
                <c:pt idx="2200">
                  <c:v>1766</c:v>
                </c:pt>
                <c:pt idx="2201">
                  <c:v>1767</c:v>
                </c:pt>
                <c:pt idx="2202">
                  <c:v>1768</c:v>
                </c:pt>
                <c:pt idx="2203">
                  <c:v>1769</c:v>
                </c:pt>
                <c:pt idx="2204">
                  <c:v>1770</c:v>
                </c:pt>
                <c:pt idx="2205">
                  <c:v>1771</c:v>
                </c:pt>
                <c:pt idx="2206">
                  <c:v>1772</c:v>
                </c:pt>
                <c:pt idx="2207">
                  <c:v>1773</c:v>
                </c:pt>
                <c:pt idx="2208">
                  <c:v>1774</c:v>
                </c:pt>
                <c:pt idx="2209">
                  <c:v>1774</c:v>
                </c:pt>
                <c:pt idx="2210">
                  <c:v>1775</c:v>
                </c:pt>
                <c:pt idx="2211">
                  <c:v>1776</c:v>
                </c:pt>
                <c:pt idx="2212">
                  <c:v>1777</c:v>
                </c:pt>
                <c:pt idx="2213">
                  <c:v>1777</c:v>
                </c:pt>
                <c:pt idx="2214">
                  <c:v>1778</c:v>
                </c:pt>
                <c:pt idx="2215">
                  <c:v>1779</c:v>
                </c:pt>
                <c:pt idx="2216">
                  <c:v>1780</c:v>
                </c:pt>
                <c:pt idx="2217">
                  <c:v>1781</c:v>
                </c:pt>
                <c:pt idx="2218">
                  <c:v>1781</c:v>
                </c:pt>
                <c:pt idx="2219">
                  <c:v>1782</c:v>
                </c:pt>
                <c:pt idx="2220">
                  <c:v>1783</c:v>
                </c:pt>
                <c:pt idx="2221">
                  <c:v>1784</c:v>
                </c:pt>
                <c:pt idx="2222">
                  <c:v>1785</c:v>
                </c:pt>
                <c:pt idx="2223">
                  <c:v>1785</c:v>
                </c:pt>
                <c:pt idx="2224">
                  <c:v>1786</c:v>
                </c:pt>
                <c:pt idx="2225">
                  <c:v>1786</c:v>
                </c:pt>
                <c:pt idx="2226">
                  <c:v>1787</c:v>
                </c:pt>
                <c:pt idx="2227">
                  <c:v>1788</c:v>
                </c:pt>
                <c:pt idx="2228">
                  <c:v>1789</c:v>
                </c:pt>
                <c:pt idx="2229">
                  <c:v>1790</c:v>
                </c:pt>
                <c:pt idx="2230">
                  <c:v>1791</c:v>
                </c:pt>
                <c:pt idx="2231">
                  <c:v>1792</c:v>
                </c:pt>
                <c:pt idx="2232">
                  <c:v>1793</c:v>
                </c:pt>
                <c:pt idx="2233">
                  <c:v>1793</c:v>
                </c:pt>
                <c:pt idx="2234">
                  <c:v>1794</c:v>
                </c:pt>
                <c:pt idx="2235">
                  <c:v>1795</c:v>
                </c:pt>
                <c:pt idx="2236">
                  <c:v>1796</c:v>
                </c:pt>
                <c:pt idx="2237">
                  <c:v>1797</c:v>
                </c:pt>
                <c:pt idx="2238">
                  <c:v>1798</c:v>
                </c:pt>
                <c:pt idx="2239">
                  <c:v>1798</c:v>
                </c:pt>
                <c:pt idx="2240">
                  <c:v>1799</c:v>
                </c:pt>
                <c:pt idx="2241">
                  <c:v>1800</c:v>
                </c:pt>
                <c:pt idx="2242">
                  <c:v>1801</c:v>
                </c:pt>
                <c:pt idx="2243">
                  <c:v>1802</c:v>
                </c:pt>
                <c:pt idx="2244">
                  <c:v>1803</c:v>
                </c:pt>
                <c:pt idx="2245">
                  <c:v>1804</c:v>
                </c:pt>
                <c:pt idx="2246">
                  <c:v>1804</c:v>
                </c:pt>
                <c:pt idx="2247">
                  <c:v>1805</c:v>
                </c:pt>
                <c:pt idx="2248">
                  <c:v>1806</c:v>
                </c:pt>
                <c:pt idx="2249">
                  <c:v>1807</c:v>
                </c:pt>
                <c:pt idx="2250">
                  <c:v>1808</c:v>
                </c:pt>
                <c:pt idx="2251">
                  <c:v>1809</c:v>
                </c:pt>
                <c:pt idx="2252">
                  <c:v>1810</c:v>
                </c:pt>
                <c:pt idx="2253">
                  <c:v>1811</c:v>
                </c:pt>
                <c:pt idx="2254">
                  <c:v>1811</c:v>
                </c:pt>
                <c:pt idx="2255">
                  <c:v>1812</c:v>
                </c:pt>
                <c:pt idx="2256">
                  <c:v>1812</c:v>
                </c:pt>
                <c:pt idx="2257">
                  <c:v>1812</c:v>
                </c:pt>
                <c:pt idx="2258">
                  <c:v>1813</c:v>
                </c:pt>
                <c:pt idx="2259">
                  <c:v>1814</c:v>
                </c:pt>
                <c:pt idx="2260">
                  <c:v>1815</c:v>
                </c:pt>
                <c:pt idx="2261">
                  <c:v>1816</c:v>
                </c:pt>
                <c:pt idx="2262">
                  <c:v>1817</c:v>
                </c:pt>
                <c:pt idx="2263">
                  <c:v>1818</c:v>
                </c:pt>
                <c:pt idx="2264">
                  <c:v>1819</c:v>
                </c:pt>
                <c:pt idx="2265">
                  <c:v>1820</c:v>
                </c:pt>
                <c:pt idx="2266">
                  <c:v>1821</c:v>
                </c:pt>
                <c:pt idx="2267">
                  <c:v>1822</c:v>
                </c:pt>
                <c:pt idx="2268">
                  <c:v>1822</c:v>
                </c:pt>
                <c:pt idx="2269">
                  <c:v>1822</c:v>
                </c:pt>
                <c:pt idx="2270">
                  <c:v>1823</c:v>
                </c:pt>
                <c:pt idx="2271">
                  <c:v>1823</c:v>
                </c:pt>
                <c:pt idx="2272">
                  <c:v>1824</c:v>
                </c:pt>
                <c:pt idx="2273">
                  <c:v>1825</c:v>
                </c:pt>
                <c:pt idx="2274">
                  <c:v>1826</c:v>
                </c:pt>
                <c:pt idx="2275">
                  <c:v>1827</c:v>
                </c:pt>
                <c:pt idx="2276">
                  <c:v>1828</c:v>
                </c:pt>
                <c:pt idx="2277">
                  <c:v>1829</c:v>
                </c:pt>
                <c:pt idx="2278">
                  <c:v>1830</c:v>
                </c:pt>
                <c:pt idx="2279">
                  <c:v>1831</c:v>
                </c:pt>
                <c:pt idx="2280">
                  <c:v>1832</c:v>
                </c:pt>
                <c:pt idx="2281">
                  <c:v>1833</c:v>
                </c:pt>
                <c:pt idx="2282">
                  <c:v>1834</c:v>
                </c:pt>
                <c:pt idx="2283">
                  <c:v>1835</c:v>
                </c:pt>
                <c:pt idx="2284">
                  <c:v>1836</c:v>
                </c:pt>
                <c:pt idx="2285">
                  <c:v>1836</c:v>
                </c:pt>
                <c:pt idx="2286">
                  <c:v>1836</c:v>
                </c:pt>
                <c:pt idx="2287">
                  <c:v>1836</c:v>
                </c:pt>
                <c:pt idx="2288">
                  <c:v>1836</c:v>
                </c:pt>
                <c:pt idx="2289">
                  <c:v>1836</c:v>
                </c:pt>
                <c:pt idx="2290">
                  <c:v>1836</c:v>
                </c:pt>
                <c:pt idx="2291">
                  <c:v>1836</c:v>
                </c:pt>
                <c:pt idx="2292">
                  <c:v>1837</c:v>
                </c:pt>
                <c:pt idx="2293">
                  <c:v>1838</c:v>
                </c:pt>
                <c:pt idx="2294">
                  <c:v>1839</c:v>
                </c:pt>
                <c:pt idx="2295">
                  <c:v>1840</c:v>
                </c:pt>
                <c:pt idx="2296">
                  <c:v>1841</c:v>
                </c:pt>
                <c:pt idx="2297">
                  <c:v>1842</c:v>
                </c:pt>
                <c:pt idx="2298">
                  <c:v>1843</c:v>
                </c:pt>
                <c:pt idx="2299">
                  <c:v>1844</c:v>
                </c:pt>
                <c:pt idx="2300">
                  <c:v>1845</c:v>
                </c:pt>
                <c:pt idx="2301">
                  <c:v>1846</c:v>
                </c:pt>
                <c:pt idx="2302">
                  <c:v>1846</c:v>
                </c:pt>
                <c:pt idx="2303">
                  <c:v>1847</c:v>
                </c:pt>
                <c:pt idx="2304">
                  <c:v>1848</c:v>
                </c:pt>
                <c:pt idx="2305">
                  <c:v>1849</c:v>
                </c:pt>
                <c:pt idx="2306">
                  <c:v>1850</c:v>
                </c:pt>
                <c:pt idx="2307">
                  <c:v>1851</c:v>
                </c:pt>
                <c:pt idx="2308">
                  <c:v>1852</c:v>
                </c:pt>
                <c:pt idx="2309">
                  <c:v>1853</c:v>
                </c:pt>
                <c:pt idx="2310">
                  <c:v>1854</c:v>
                </c:pt>
                <c:pt idx="2311">
                  <c:v>1855</c:v>
                </c:pt>
                <c:pt idx="2312">
                  <c:v>1856</c:v>
                </c:pt>
                <c:pt idx="2313">
                  <c:v>1857</c:v>
                </c:pt>
                <c:pt idx="2314">
                  <c:v>1858</c:v>
                </c:pt>
                <c:pt idx="2315">
                  <c:v>1859</c:v>
                </c:pt>
                <c:pt idx="2316">
                  <c:v>1860</c:v>
                </c:pt>
                <c:pt idx="2317">
                  <c:v>1861</c:v>
                </c:pt>
                <c:pt idx="2318">
                  <c:v>1862</c:v>
                </c:pt>
                <c:pt idx="2319">
                  <c:v>1863</c:v>
                </c:pt>
                <c:pt idx="2320">
                  <c:v>1864</c:v>
                </c:pt>
                <c:pt idx="2321">
                  <c:v>1865</c:v>
                </c:pt>
                <c:pt idx="2322">
                  <c:v>1866</c:v>
                </c:pt>
                <c:pt idx="2323">
                  <c:v>1867</c:v>
                </c:pt>
                <c:pt idx="2324">
                  <c:v>1868</c:v>
                </c:pt>
                <c:pt idx="2325">
                  <c:v>1869</c:v>
                </c:pt>
                <c:pt idx="2326">
                  <c:v>1870</c:v>
                </c:pt>
                <c:pt idx="2327">
                  <c:v>1871</c:v>
                </c:pt>
                <c:pt idx="2328">
                  <c:v>1872</c:v>
                </c:pt>
                <c:pt idx="2329">
                  <c:v>1873</c:v>
                </c:pt>
                <c:pt idx="2330">
                  <c:v>1874</c:v>
                </c:pt>
                <c:pt idx="2331">
                  <c:v>1875</c:v>
                </c:pt>
                <c:pt idx="2332">
                  <c:v>1876</c:v>
                </c:pt>
                <c:pt idx="2333">
                  <c:v>1877</c:v>
                </c:pt>
                <c:pt idx="2334">
                  <c:v>1878</c:v>
                </c:pt>
                <c:pt idx="2335">
                  <c:v>1879</c:v>
                </c:pt>
                <c:pt idx="2336">
                  <c:v>1880</c:v>
                </c:pt>
                <c:pt idx="2337">
                  <c:v>1881</c:v>
                </c:pt>
                <c:pt idx="2338">
                  <c:v>1882</c:v>
                </c:pt>
                <c:pt idx="2339">
                  <c:v>1883</c:v>
                </c:pt>
                <c:pt idx="2340">
                  <c:v>1884</c:v>
                </c:pt>
                <c:pt idx="2341">
                  <c:v>1885</c:v>
                </c:pt>
                <c:pt idx="2342">
                  <c:v>1886</c:v>
                </c:pt>
                <c:pt idx="2343">
                  <c:v>1887</c:v>
                </c:pt>
                <c:pt idx="2344">
                  <c:v>1887</c:v>
                </c:pt>
                <c:pt idx="2345">
                  <c:v>1888</c:v>
                </c:pt>
                <c:pt idx="2346">
                  <c:v>1889</c:v>
                </c:pt>
                <c:pt idx="2347">
                  <c:v>1890</c:v>
                </c:pt>
                <c:pt idx="2348">
                  <c:v>1891</c:v>
                </c:pt>
                <c:pt idx="2349">
                  <c:v>1892</c:v>
                </c:pt>
                <c:pt idx="2350">
                  <c:v>1893</c:v>
                </c:pt>
                <c:pt idx="2351">
                  <c:v>1894</c:v>
                </c:pt>
                <c:pt idx="2352">
                  <c:v>1895</c:v>
                </c:pt>
                <c:pt idx="2353">
                  <c:v>1896</c:v>
                </c:pt>
                <c:pt idx="2354">
                  <c:v>1896</c:v>
                </c:pt>
                <c:pt idx="2355">
                  <c:v>1896</c:v>
                </c:pt>
                <c:pt idx="2356">
                  <c:v>1897</c:v>
                </c:pt>
                <c:pt idx="2357">
                  <c:v>1897</c:v>
                </c:pt>
                <c:pt idx="2358">
                  <c:v>1898</c:v>
                </c:pt>
                <c:pt idx="2359">
                  <c:v>1899</c:v>
                </c:pt>
                <c:pt idx="2360">
                  <c:v>1899</c:v>
                </c:pt>
                <c:pt idx="2361">
                  <c:v>1900</c:v>
                </c:pt>
                <c:pt idx="2362">
                  <c:v>1901</c:v>
                </c:pt>
                <c:pt idx="2363">
                  <c:v>1901</c:v>
                </c:pt>
                <c:pt idx="2364">
                  <c:v>1901</c:v>
                </c:pt>
                <c:pt idx="2365">
                  <c:v>1902</c:v>
                </c:pt>
                <c:pt idx="2366">
                  <c:v>1902</c:v>
                </c:pt>
                <c:pt idx="2367">
                  <c:v>1903</c:v>
                </c:pt>
                <c:pt idx="2368">
                  <c:v>1903</c:v>
                </c:pt>
                <c:pt idx="2369">
                  <c:v>1904</c:v>
                </c:pt>
                <c:pt idx="2370">
                  <c:v>1905</c:v>
                </c:pt>
                <c:pt idx="2371">
                  <c:v>1906</c:v>
                </c:pt>
                <c:pt idx="2372">
                  <c:v>1907</c:v>
                </c:pt>
                <c:pt idx="2373">
                  <c:v>1908</c:v>
                </c:pt>
                <c:pt idx="2374">
                  <c:v>1909</c:v>
                </c:pt>
                <c:pt idx="2375">
                  <c:v>1910</c:v>
                </c:pt>
                <c:pt idx="2376">
                  <c:v>1911</c:v>
                </c:pt>
                <c:pt idx="2377">
                  <c:v>1912</c:v>
                </c:pt>
                <c:pt idx="2378">
                  <c:v>1913</c:v>
                </c:pt>
                <c:pt idx="2379">
                  <c:v>1914</c:v>
                </c:pt>
                <c:pt idx="2380">
                  <c:v>1915</c:v>
                </c:pt>
                <c:pt idx="2381">
                  <c:v>1915</c:v>
                </c:pt>
                <c:pt idx="2382">
                  <c:v>1916</c:v>
                </c:pt>
                <c:pt idx="2383">
                  <c:v>1917</c:v>
                </c:pt>
                <c:pt idx="2384">
                  <c:v>1918</c:v>
                </c:pt>
                <c:pt idx="2385">
                  <c:v>1919</c:v>
                </c:pt>
                <c:pt idx="2386">
                  <c:v>1920</c:v>
                </c:pt>
                <c:pt idx="2387">
                  <c:v>1921</c:v>
                </c:pt>
                <c:pt idx="2388">
                  <c:v>1922</c:v>
                </c:pt>
                <c:pt idx="2389">
                  <c:v>1923</c:v>
                </c:pt>
                <c:pt idx="2390">
                  <c:v>1924</c:v>
                </c:pt>
                <c:pt idx="2391">
                  <c:v>1925</c:v>
                </c:pt>
                <c:pt idx="2392">
                  <c:v>1926</c:v>
                </c:pt>
                <c:pt idx="2393">
                  <c:v>1927</c:v>
                </c:pt>
                <c:pt idx="2394">
                  <c:v>1928</c:v>
                </c:pt>
                <c:pt idx="2395">
                  <c:v>1929</c:v>
                </c:pt>
                <c:pt idx="2396">
                  <c:v>1930</c:v>
                </c:pt>
                <c:pt idx="2397">
                  <c:v>1931</c:v>
                </c:pt>
                <c:pt idx="2398">
                  <c:v>1932</c:v>
                </c:pt>
                <c:pt idx="2399">
                  <c:v>1933</c:v>
                </c:pt>
                <c:pt idx="2400">
                  <c:v>1934</c:v>
                </c:pt>
                <c:pt idx="2401">
                  <c:v>1935</c:v>
                </c:pt>
                <c:pt idx="2402">
                  <c:v>1936</c:v>
                </c:pt>
                <c:pt idx="2403">
                  <c:v>1936</c:v>
                </c:pt>
                <c:pt idx="2404">
                  <c:v>1936</c:v>
                </c:pt>
                <c:pt idx="2405">
                  <c:v>1937</c:v>
                </c:pt>
                <c:pt idx="2406">
                  <c:v>1938</c:v>
                </c:pt>
                <c:pt idx="2407">
                  <c:v>1939</c:v>
                </c:pt>
                <c:pt idx="2408">
                  <c:v>1940</c:v>
                </c:pt>
                <c:pt idx="2409">
                  <c:v>1941</c:v>
                </c:pt>
                <c:pt idx="2410">
                  <c:v>1942</c:v>
                </c:pt>
                <c:pt idx="2411">
                  <c:v>1942</c:v>
                </c:pt>
                <c:pt idx="2412">
                  <c:v>1942</c:v>
                </c:pt>
                <c:pt idx="2413">
                  <c:v>1943</c:v>
                </c:pt>
                <c:pt idx="2414">
                  <c:v>1944</c:v>
                </c:pt>
                <c:pt idx="2415">
                  <c:v>1944</c:v>
                </c:pt>
                <c:pt idx="2416">
                  <c:v>1944</c:v>
                </c:pt>
                <c:pt idx="2417">
                  <c:v>1945</c:v>
                </c:pt>
                <c:pt idx="2418">
                  <c:v>1946</c:v>
                </c:pt>
                <c:pt idx="2419">
                  <c:v>1947</c:v>
                </c:pt>
                <c:pt idx="2420">
                  <c:v>1948</c:v>
                </c:pt>
                <c:pt idx="2421">
                  <c:v>1949</c:v>
                </c:pt>
                <c:pt idx="2422">
                  <c:v>1950</c:v>
                </c:pt>
                <c:pt idx="2423">
                  <c:v>1951</c:v>
                </c:pt>
                <c:pt idx="2424">
                  <c:v>1952</c:v>
                </c:pt>
                <c:pt idx="2425">
                  <c:v>1953</c:v>
                </c:pt>
                <c:pt idx="2426">
                  <c:v>1954</c:v>
                </c:pt>
                <c:pt idx="2427">
                  <c:v>1955</c:v>
                </c:pt>
                <c:pt idx="2428">
                  <c:v>1956</c:v>
                </c:pt>
                <c:pt idx="2429">
                  <c:v>1957</c:v>
                </c:pt>
                <c:pt idx="2430">
                  <c:v>1957</c:v>
                </c:pt>
                <c:pt idx="2431">
                  <c:v>1958</c:v>
                </c:pt>
                <c:pt idx="2432">
                  <c:v>1958</c:v>
                </c:pt>
                <c:pt idx="2433">
                  <c:v>1958</c:v>
                </c:pt>
                <c:pt idx="2434">
                  <c:v>1959</c:v>
                </c:pt>
                <c:pt idx="2435">
                  <c:v>1959</c:v>
                </c:pt>
                <c:pt idx="2436">
                  <c:v>1960</c:v>
                </c:pt>
                <c:pt idx="2437">
                  <c:v>1961</c:v>
                </c:pt>
                <c:pt idx="2438">
                  <c:v>1962</c:v>
                </c:pt>
                <c:pt idx="2439">
                  <c:v>1963</c:v>
                </c:pt>
                <c:pt idx="2440">
                  <c:v>1963</c:v>
                </c:pt>
                <c:pt idx="2441">
                  <c:v>1964</c:v>
                </c:pt>
                <c:pt idx="2442">
                  <c:v>1965</c:v>
                </c:pt>
                <c:pt idx="2443">
                  <c:v>1966</c:v>
                </c:pt>
                <c:pt idx="2444">
                  <c:v>1966</c:v>
                </c:pt>
                <c:pt idx="2445">
                  <c:v>1966</c:v>
                </c:pt>
                <c:pt idx="2446">
                  <c:v>1966</c:v>
                </c:pt>
                <c:pt idx="2447">
                  <c:v>1966</c:v>
                </c:pt>
                <c:pt idx="2448">
                  <c:v>1967</c:v>
                </c:pt>
                <c:pt idx="2449">
                  <c:v>1967</c:v>
                </c:pt>
                <c:pt idx="2450">
                  <c:v>1967</c:v>
                </c:pt>
                <c:pt idx="2451">
                  <c:v>1968</c:v>
                </c:pt>
                <c:pt idx="2452">
                  <c:v>1969</c:v>
                </c:pt>
                <c:pt idx="2453">
                  <c:v>1970</c:v>
                </c:pt>
                <c:pt idx="2454">
                  <c:v>1971</c:v>
                </c:pt>
                <c:pt idx="2455">
                  <c:v>1972</c:v>
                </c:pt>
                <c:pt idx="2456">
                  <c:v>1973</c:v>
                </c:pt>
                <c:pt idx="2457">
                  <c:v>1974</c:v>
                </c:pt>
                <c:pt idx="2458">
                  <c:v>1975</c:v>
                </c:pt>
                <c:pt idx="2459">
                  <c:v>1976</c:v>
                </c:pt>
                <c:pt idx="2460">
                  <c:v>1977</c:v>
                </c:pt>
                <c:pt idx="2461">
                  <c:v>1978</c:v>
                </c:pt>
                <c:pt idx="2462">
                  <c:v>1978</c:v>
                </c:pt>
                <c:pt idx="2463">
                  <c:v>1978</c:v>
                </c:pt>
                <c:pt idx="2464">
                  <c:v>1979</c:v>
                </c:pt>
                <c:pt idx="2465">
                  <c:v>1980</c:v>
                </c:pt>
                <c:pt idx="2466">
                  <c:v>1981</c:v>
                </c:pt>
                <c:pt idx="2467">
                  <c:v>1982</c:v>
                </c:pt>
                <c:pt idx="2468">
                  <c:v>1983</c:v>
                </c:pt>
                <c:pt idx="2469">
                  <c:v>1983</c:v>
                </c:pt>
                <c:pt idx="2470">
                  <c:v>1984</c:v>
                </c:pt>
                <c:pt idx="2471">
                  <c:v>1985</c:v>
                </c:pt>
                <c:pt idx="2472">
                  <c:v>1986</c:v>
                </c:pt>
                <c:pt idx="2473">
                  <c:v>1986</c:v>
                </c:pt>
                <c:pt idx="2474">
                  <c:v>1986</c:v>
                </c:pt>
                <c:pt idx="2475">
                  <c:v>1986</c:v>
                </c:pt>
                <c:pt idx="2476">
                  <c:v>1987</c:v>
                </c:pt>
                <c:pt idx="2477">
                  <c:v>1987</c:v>
                </c:pt>
                <c:pt idx="2478">
                  <c:v>1987</c:v>
                </c:pt>
                <c:pt idx="2479">
                  <c:v>1988</c:v>
                </c:pt>
                <c:pt idx="2480">
                  <c:v>1989</c:v>
                </c:pt>
                <c:pt idx="2481">
                  <c:v>1990</c:v>
                </c:pt>
                <c:pt idx="2482">
                  <c:v>1991</c:v>
                </c:pt>
                <c:pt idx="2483">
                  <c:v>1992</c:v>
                </c:pt>
                <c:pt idx="2484">
                  <c:v>1993</c:v>
                </c:pt>
                <c:pt idx="2485">
                  <c:v>1994</c:v>
                </c:pt>
                <c:pt idx="2486">
                  <c:v>1995</c:v>
                </c:pt>
                <c:pt idx="2487">
                  <c:v>1996</c:v>
                </c:pt>
                <c:pt idx="2488">
                  <c:v>1997</c:v>
                </c:pt>
                <c:pt idx="2489">
                  <c:v>1998</c:v>
                </c:pt>
                <c:pt idx="2490">
                  <c:v>1999</c:v>
                </c:pt>
                <c:pt idx="2491">
                  <c:v>2000</c:v>
                </c:pt>
                <c:pt idx="2492">
                  <c:v>2001</c:v>
                </c:pt>
                <c:pt idx="2493">
                  <c:v>2002</c:v>
                </c:pt>
                <c:pt idx="2494">
                  <c:v>2003</c:v>
                </c:pt>
                <c:pt idx="2495">
                  <c:v>2004</c:v>
                </c:pt>
                <c:pt idx="2496">
                  <c:v>2005</c:v>
                </c:pt>
                <c:pt idx="2497">
                  <c:v>2006</c:v>
                </c:pt>
                <c:pt idx="2498">
                  <c:v>2006</c:v>
                </c:pt>
                <c:pt idx="2499">
                  <c:v>2007</c:v>
                </c:pt>
                <c:pt idx="2500">
                  <c:v>2007</c:v>
                </c:pt>
                <c:pt idx="2501">
                  <c:v>2008</c:v>
                </c:pt>
                <c:pt idx="2502">
                  <c:v>2009</c:v>
                </c:pt>
                <c:pt idx="2503">
                  <c:v>2010</c:v>
                </c:pt>
                <c:pt idx="2504">
                  <c:v>2011</c:v>
                </c:pt>
                <c:pt idx="2505">
                  <c:v>2011</c:v>
                </c:pt>
                <c:pt idx="2506">
                  <c:v>2012</c:v>
                </c:pt>
                <c:pt idx="2507">
                  <c:v>2013</c:v>
                </c:pt>
                <c:pt idx="2508">
                  <c:v>2014</c:v>
                </c:pt>
                <c:pt idx="2509">
                  <c:v>2015</c:v>
                </c:pt>
                <c:pt idx="2510">
                  <c:v>2016</c:v>
                </c:pt>
                <c:pt idx="2511">
                  <c:v>2017</c:v>
                </c:pt>
                <c:pt idx="2512">
                  <c:v>2018</c:v>
                </c:pt>
                <c:pt idx="2513">
                  <c:v>2019</c:v>
                </c:pt>
                <c:pt idx="2514">
                  <c:v>2019</c:v>
                </c:pt>
                <c:pt idx="2515">
                  <c:v>2020</c:v>
                </c:pt>
                <c:pt idx="2516">
                  <c:v>2021</c:v>
                </c:pt>
                <c:pt idx="2517">
                  <c:v>2022</c:v>
                </c:pt>
                <c:pt idx="2518">
                  <c:v>2023</c:v>
                </c:pt>
                <c:pt idx="2519">
                  <c:v>2024</c:v>
                </c:pt>
                <c:pt idx="2520">
                  <c:v>2025</c:v>
                </c:pt>
                <c:pt idx="2521">
                  <c:v>2026</c:v>
                </c:pt>
                <c:pt idx="2522">
                  <c:v>2027</c:v>
                </c:pt>
                <c:pt idx="2523">
                  <c:v>2028</c:v>
                </c:pt>
                <c:pt idx="2524">
                  <c:v>2029</c:v>
                </c:pt>
                <c:pt idx="2525">
                  <c:v>2030</c:v>
                </c:pt>
                <c:pt idx="2526">
                  <c:v>2030</c:v>
                </c:pt>
                <c:pt idx="2527">
                  <c:v>2030</c:v>
                </c:pt>
                <c:pt idx="2528">
                  <c:v>2031</c:v>
                </c:pt>
                <c:pt idx="2529">
                  <c:v>2032</c:v>
                </c:pt>
                <c:pt idx="2530">
                  <c:v>2032</c:v>
                </c:pt>
                <c:pt idx="2531">
                  <c:v>2032</c:v>
                </c:pt>
                <c:pt idx="2532">
                  <c:v>2033</c:v>
                </c:pt>
                <c:pt idx="2533">
                  <c:v>2034</c:v>
                </c:pt>
                <c:pt idx="2534">
                  <c:v>2035</c:v>
                </c:pt>
                <c:pt idx="2535">
                  <c:v>2036</c:v>
                </c:pt>
                <c:pt idx="2536">
                  <c:v>2037</c:v>
                </c:pt>
                <c:pt idx="2537">
                  <c:v>2038</c:v>
                </c:pt>
                <c:pt idx="2538">
                  <c:v>2039</c:v>
                </c:pt>
                <c:pt idx="2539">
                  <c:v>2040</c:v>
                </c:pt>
                <c:pt idx="2540">
                  <c:v>2041</c:v>
                </c:pt>
                <c:pt idx="2541">
                  <c:v>2042</c:v>
                </c:pt>
                <c:pt idx="2542">
                  <c:v>2043</c:v>
                </c:pt>
                <c:pt idx="2543">
                  <c:v>2044</c:v>
                </c:pt>
                <c:pt idx="2544">
                  <c:v>2045</c:v>
                </c:pt>
                <c:pt idx="2545">
                  <c:v>2045</c:v>
                </c:pt>
                <c:pt idx="2546">
                  <c:v>2045</c:v>
                </c:pt>
                <c:pt idx="2547">
                  <c:v>2046</c:v>
                </c:pt>
                <c:pt idx="2548">
                  <c:v>2047</c:v>
                </c:pt>
                <c:pt idx="2549">
                  <c:v>2048</c:v>
                </c:pt>
                <c:pt idx="2550">
                  <c:v>2049</c:v>
                </c:pt>
                <c:pt idx="2551">
                  <c:v>2050</c:v>
                </c:pt>
                <c:pt idx="2552">
                  <c:v>2051</c:v>
                </c:pt>
                <c:pt idx="2553">
                  <c:v>2052</c:v>
                </c:pt>
                <c:pt idx="2554">
                  <c:v>2053</c:v>
                </c:pt>
                <c:pt idx="2555">
                  <c:v>2054</c:v>
                </c:pt>
                <c:pt idx="2556">
                  <c:v>2055</c:v>
                </c:pt>
                <c:pt idx="2557">
                  <c:v>2056</c:v>
                </c:pt>
                <c:pt idx="2558">
                  <c:v>2057</c:v>
                </c:pt>
                <c:pt idx="2559">
                  <c:v>2058</c:v>
                </c:pt>
                <c:pt idx="2560">
                  <c:v>2059</c:v>
                </c:pt>
                <c:pt idx="2561">
                  <c:v>2060</c:v>
                </c:pt>
                <c:pt idx="2562">
                  <c:v>2061</c:v>
                </c:pt>
                <c:pt idx="2563">
                  <c:v>2062</c:v>
                </c:pt>
                <c:pt idx="2564">
                  <c:v>2063</c:v>
                </c:pt>
                <c:pt idx="2565">
                  <c:v>2064</c:v>
                </c:pt>
                <c:pt idx="2566">
                  <c:v>2064</c:v>
                </c:pt>
                <c:pt idx="2567">
                  <c:v>2065</c:v>
                </c:pt>
                <c:pt idx="2568">
                  <c:v>2066</c:v>
                </c:pt>
                <c:pt idx="2569">
                  <c:v>2067</c:v>
                </c:pt>
                <c:pt idx="2570">
                  <c:v>2068</c:v>
                </c:pt>
                <c:pt idx="2571">
                  <c:v>2069</c:v>
                </c:pt>
                <c:pt idx="2572">
                  <c:v>2070</c:v>
                </c:pt>
                <c:pt idx="2573">
                  <c:v>2071</c:v>
                </c:pt>
                <c:pt idx="2574">
                  <c:v>2072</c:v>
                </c:pt>
                <c:pt idx="2575">
                  <c:v>2073</c:v>
                </c:pt>
                <c:pt idx="2576">
                  <c:v>2074</c:v>
                </c:pt>
                <c:pt idx="2577">
                  <c:v>2075</c:v>
                </c:pt>
                <c:pt idx="2578">
                  <c:v>2076</c:v>
                </c:pt>
                <c:pt idx="2579">
                  <c:v>2076</c:v>
                </c:pt>
                <c:pt idx="2580">
                  <c:v>2076</c:v>
                </c:pt>
                <c:pt idx="2581">
                  <c:v>2077</c:v>
                </c:pt>
                <c:pt idx="2582">
                  <c:v>2078</c:v>
                </c:pt>
                <c:pt idx="2583">
                  <c:v>2079</c:v>
                </c:pt>
                <c:pt idx="2584">
                  <c:v>2080</c:v>
                </c:pt>
                <c:pt idx="2585">
                  <c:v>2081</c:v>
                </c:pt>
                <c:pt idx="2586">
                  <c:v>2082</c:v>
                </c:pt>
                <c:pt idx="2587">
                  <c:v>2083</c:v>
                </c:pt>
                <c:pt idx="2588">
                  <c:v>2084</c:v>
                </c:pt>
                <c:pt idx="2589">
                  <c:v>2085</c:v>
                </c:pt>
                <c:pt idx="2590">
                  <c:v>2086</c:v>
                </c:pt>
                <c:pt idx="2591">
                  <c:v>2087</c:v>
                </c:pt>
                <c:pt idx="2592">
                  <c:v>2088</c:v>
                </c:pt>
                <c:pt idx="2593">
                  <c:v>2089</c:v>
                </c:pt>
                <c:pt idx="2594">
                  <c:v>2089</c:v>
                </c:pt>
                <c:pt idx="2595">
                  <c:v>2089</c:v>
                </c:pt>
                <c:pt idx="2596">
                  <c:v>2090</c:v>
                </c:pt>
                <c:pt idx="2597">
                  <c:v>2091</c:v>
                </c:pt>
                <c:pt idx="2598">
                  <c:v>2092</c:v>
                </c:pt>
                <c:pt idx="2599">
                  <c:v>2092</c:v>
                </c:pt>
                <c:pt idx="2600">
                  <c:v>2092</c:v>
                </c:pt>
                <c:pt idx="2601">
                  <c:v>2093</c:v>
                </c:pt>
                <c:pt idx="2602">
                  <c:v>2093</c:v>
                </c:pt>
                <c:pt idx="2603">
                  <c:v>2094</c:v>
                </c:pt>
                <c:pt idx="2604">
                  <c:v>2095</c:v>
                </c:pt>
                <c:pt idx="2605">
                  <c:v>2096</c:v>
                </c:pt>
                <c:pt idx="2606">
                  <c:v>2097</c:v>
                </c:pt>
                <c:pt idx="2607">
                  <c:v>2098</c:v>
                </c:pt>
                <c:pt idx="2608">
                  <c:v>2099</c:v>
                </c:pt>
                <c:pt idx="2609">
                  <c:v>2100</c:v>
                </c:pt>
                <c:pt idx="2610">
                  <c:v>2100</c:v>
                </c:pt>
                <c:pt idx="2611">
                  <c:v>2100</c:v>
                </c:pt>
                <c:pt idx="2612">
                  <c:v>2100</c:v>
                </c:pt>
                <c:pt idx="2613">
                  <c:v>2101</c:v>
                </c:pt>
                <c:pt idx="2614">
                  <c:v>2102</c:v>
                </c:pt>
                <c:pt idx="2615">
                  <c:v>2103</c:v>
                </c:pt>
                <c:pt idx="2616">
                  <c:v>2104</c:v>
                </c:pt>
                <c:pt idx="2617">
                  <c:v>2105</c:v>
                </c:pt>
                <c:pt idx="2618">
                  <c:v>2106</c:v>
                </c:pt>
                <c:pt idx="2619">
                  <c:v>2107</c:v>
                </c:pt>
                <c:pt idx="2620">
                  <c:v>2107</c:v>
                </c:pt>
                <c:pt idx="2621">
                  <c:v>2107</c:v>
                </c:pt>
                <c:pt idx="2622">
                  <c:v>2108</c:v>
                </c:pt>
                <c:pt idx="2623">
                  <c:v>2108</c:v>
                </c:pt>
                <c:pt idx="2624">
                  <c:v>2109</c:v>
                </c:pt>
                <c:pt idx="2625">
                  <c:v>2110</c:v>
                </c:pt>
                <c:pt idx="2626">
                  <c:v>2111</c:v>
                </c:pt>
                <c:pt idx="2627">
                  <c:v>2112</c:v>
                </c:pt>
                <c:pt idx="2628">
                  <c:v>2112</c:v>
                </c:pt>
                <c:pt idx="2629">
                  <c:v>2113</c:v>
                </c:pt>
                <c:pt idx="2630">
                  <c:v>2114</c:v>
                </c:pt>
                <c:pt idx="2631">
                  <c:v>2114</c:v>
                </c:pt>
                <c:pt idx="2632">
                  <c:v>2114</c:v>
                </c:pt>
                <c:pt idx="2633">
                  <c:v>2115</c:v>
                </c:pt>
                <c:pt idx="2634">
                  <c:v>2116</c:v>
                </c:pt>
                <c:pt idx="2635">
                  <c:v>2117</c:v>
                </c:pt>
                <c:pt idx="2636">
                  <c:v>2118</c:v>
                </c:pt>
                <c:pt idx="2637">
                  <c:v>2119</c:v>
                </c:pt>
                <c:pt idx="2638">
                  <c:v>2120</c:v>
                </c:pt>
                <c:pt idx="2639">
                  <c:v>2121</c:v>
                </c:pt>
                <c:pt idx="2640">
                  <c:v>2122</c:v>
                </c:pt>
                <c:pt idx="2641">
                  <c:v>2123</c:v>
                </c:pt>
                <c:pt idx="2642">
                  <c:v>2124</c:v>
                </c:pt>
                <c:pt idx="2643">
                  <c:v>2124</c:v>
                </c:pt>
                <c:pt idx="2644">
                  <c:v>2124</c:v>
                </c:pt>
                <c:pt idx="2645">
                  <c:v>2124</c:v>
                </c:pt>
                <c:pt idx="2646">
                  <c:v>2125</c:v>
                </c:pt>
                <c:pt idx="2647">
                  <c:v>2126</c:v>
                </c:pt>
                <c:pt idx="2648">
                  <c:v>2127</c:v>
                </c:pt>
                <c:pt idx="2649">
                  <c:v>2128</c:v>
                </c:pt>
                <c:pt idx="2650">
                  <c:v>2129</c:v>
                </c:pt>
                <c:pt idx="2651">
                  <c:v>2130</c:v>
                </c:pt>
                <c:pt idx="2652">
                  <c:v>2131</c:v>
                </c:pt>
                <c:pt idx="2653">
                  <c:v>2132</c:v>
                </c:pt>
                <c:pt idx="2654">
                  <c:v>2133</c:v>
                </c:pt>
                <c:pt idx="2655">
                  <c:v>2134</c:v>
                </c:pt>
                <c:pt idx="2656">
                  <c:v>2135</c:v>
                </c:pt>
                <c:pt idx="2657">
                  <c:v>2136</c:v>
                </c:pt>
                <c:pt idx="2658">
                  <c:v>2137</c:v>
                </c:pt>
                <c:pt idx="2659">
                  <c:v>2138</c:v>
                </c:pt>
                <c:pt idx="2660">
                  <c:v>2139</c:v>
                </c:pt>
                <c:pt idx="2661">
                  <c:v>2140</c:v>
                </c:pt>
                <c:pt idx="2662">
                  <c:v>2141</c:v>
                </c:pt>
                <c:pt idx="2663">
                  <c:v>2142</c:v>
                </c:pt>
                <c:pt idx="2664">
                  <c:v>2143</c:v>
                </c:pt>
                <c:pt idx="2665">
                  <c:v>2144</c:v>
                </c:pt>
                <c:pt idx="2666">
                  <c:v>2145</c:v>
                </c:pt>
                <c:pt idx="2667">
                  <c:v>2146</c:v>
                </c:pt>
                <c:pt idx="2668">
                  <c:v>2147</c:v>
                </c:pt>
                <c:pt idx="2669">
                  <c:v>2148</c:v>
                </c:pt>
                <c:pt idx="2670">
                  <c:v>2149</c:v>
                </c:pt>
                <c:pt idx="2671">
                  <c:v>2150</c:v>
                </c:pt>
                <c:pt idx="2672">
                  <c:v>2151</c:v>
                </c:pt>
                <c:pt idx="2673">
                  <c:v>2152</c:v>
                </c:pt>
                <c:pt idx="2674">
                  <c:v>2153</c:v>
                </c:pt>
                <c:pt idx="2675">
                  <c:v>2154</c:v>
                </c:pt>
                <c:pt idx="2676">
                  <c:v>2155</c:v>
                </c:pt>
                <c:pt idx="2677">
                  <c:v>2156</c:v>
                </c:pt>
                <c:pt idx="2678">
                  <c:v>2157</c:v>
                </c:pt>
                <c:pt idx="2679">
                  <c:v>2158</c:v>
                </c:pt>
                <c:pt idx="2680">
                  <c:v>2159</c:v>
                </c:pt>
                <c:pt idx="2681">
                  <c:v>2160</c:v>
                </c:pt>
                <c:pt idx="2682">
                  <c:v>2161</c:v>
                </c:pt>
                <c:pt idx="2683">
                  <c:v>2162</c:v>
                </c:pt>
                <c:pt idx="2684">
                  <c:v>2163</c:v>
                </c:pt>
                <c:pt idx="2685">
                  <c:v>2164</c:v>
                </c:pt>
                <c:pt idx="2686">
                  <c:v>2165</c:v>
                </c:pt>
                <c:pt idx="2687">
                  <c:v>2166</c:v>
                </c:pt>
                <c:pt idx="2688">
                  <c:v>2167</c:v>
                </c:pt>
                <c:pt idx="2689">
                  <c:v>2168</c:v>
                </c:pt>
                <c:pt idx="2690">
                  <c:v>2169</c:v>
                </c:pt>
                <c:pt idx="2691">
                  <c:v>2170</c:v>
                </c:pt>
                <c:pt idx="2692">
                  <c:v>2171</c:v>
                </c:pt>
                <c:pt idx="2693">
                  <c:v>2172</c:v>
                </c:pt>
                <c:pt idx="2694">
                  <c:v>2173</c:v>
                </c:pt>
                <c:pt idx="2695">
                  <c:v>2174</c:v>
                </c:pt>
                <c:pt idx="2696">
                  <c:v>2175</c:v>
                </c:pt>
                <c:pt idx="2697">
                  <c:v>2176</c:v>
                </c:pt>
                <c:pt idx="2698">
                  <c:v>2177</c:v>
                </c:pt>
                <c:pt idx="2699">
                  <c:v>2178</c:v>
                </c:pt>
                <c:pt idx="2700">
                  <c:v>2179</c:v>
                </c:pt>
                <c:pt idx="2701">
                  <c:v>2180</c:v>
                </c:pt>
                <c:pt idx="2702">
                  <c:v>2181</c:v>
                </c:pt>
                <c:pt idx="2703">
                  <c:v>2182</c:v>
                </c:pt>
                <c:pt idx="2704">
                  <c:v>2183</c:v>
                </c:pt>
                <c:pt idx="2705">
                  <c:v>2184</c:v>
                </c:pt>
                <c:pt idx="2706">
                  <c:v>2185</c:v>
                </c:pt>
                <c:pt idx="2707">
                  <c:v>2186</c:v>
                </c:pt>
                <c:pt idx="2708">
                  <c:v>2187</c:v>
                </c:pt>
                <c:pt idx="2709">
                  <c:v>2187</c:v>
                </c:pt>
                <c:pt idx="2710">
                  <c:v>2188</c:v>
                </c:pt>
                <c:pt idx="2711">
                  <c:v>2189</c:v>
                </c:pt>
                <c:pt idx="2712">
                  <c:v>2189</c:v>
                </c:pt>
                <c:pt idx="2713">
                  <c:v>2189</c:v>
                </c:pt>
                <c:pt idx="2714">
                  <c:v>2190</c:v>
                </c:pt>
                <c:pt idx="2715">
                  <c:v>2190</c:v>
                </c:pt>
                <c:pt idx="2716">
                  <c:v>2190</c:v>
                </c:pt>
                <c:pt idx="2717">
                  <c:v>2190</c:v>
                </c:pt>
                <c:pt idx="2718">
                  <c:v>2191</c:v>
                </c:pt>
                <c:pt idx="2719">
                  <c:v>2192</c:v>
                </c:pt>
                <c:pt idx="2720">
                  <c:v>2193</c:v>
                </c:pt>
                <c:pt idx="2721">
                  <c:v>2194</c:v>
                </c:pt>
                <c:pt idx="2722">
                  <c:v>2195</c:v>
                </c:pt>
                <c:pt idx="2723">
                  <c:v>2196</c:v>
                </c:pt>
                <c:pt idx="2724">
                  <c:v>2197</c:v>
                </c:pt>
                <c:pt idx="2725">
                  <c:v>2197</c:v>
                </c:pt>
                <c:pt idx="2726">
                  <c:v>2197</c:v>
                </c:pt>
                <c:pt idx="2727">
                  <c:v>2198</c:v>
                </c:pt>
                <c:pt idx="2728">
                  <c:v>2199</c:v>
                </c:pt>
                <c:pt idx="2729">
                  <c:v>2200</c:v>
                </c:pt>
                <c:pt idx="2730">
                  <c:v>2201</c:v>
                </c:pt>
                <c:pt idx="2731">
                  <c:v>2202</c:v>
                </c:pt>
                <c:pt idx="2732">
                  <c:v>2203</c:v>
                </c:pt>
                <c:pt idx="2733">
                  <c:v>2204</c:v>
                </c:pt>
                <c:pt idx="2734">
                  <c:v>2205</c:v>
                </c:pt>
                <c:pt idx="2735">
                  <c:v>2206</c:v>
                </c:pt>
                <c:pt idx="2736">
                  <c:v>2207</c:v>
                </c:pt>
                <c:pt idx="2737">
                  <c:v>2208</c:v>
                </c:pt>
                <c:pt idx="2738">
                  <c:v>2209</c:v>
                </c:pt>
                <c:pt idx="2739">
                  <c:v>2210</c:v>
                </c:pt>
                <c:pt idx="2740">
                  <c:v>2211</c:v>
                </c:pt>
                <c:pt idx="2741">
                  <c:v>2212</c:v>
                </c:pt>
                <c:pt idx="2742">
                  <c:v>2213</c:v>
                </c:pt>
                <c:pt idx="2743">
                  <c:v>2213</c:v>
                </c:pt>
                <c:pt idx="2744">
                  <c:v>2213</c:v>
                </c:pt>
                <c:pt idx="2745">
                  <c:v>2213</c:v>
                </c:pt>
                <c:pt idx="2746">
                  <c:v>2214</c:v>
                </c:pt>
                <c:pt idx="2747">
                  <c:v>2215</c:v>
                </c:pt>
                <c:pt idx="2748">
                  <c:v>2216</c:v>
                </c:pt>
                <c:pt idx="2749">
                  <c:v>2217</c:v>
                </c:pt>
                <c:pt idx="2750">
                  <c:v>2218</c:v>
                </c:pt>
                <c:pt idx="2751">
                  <c:v>2219</c:v>
                </c:pt>
                <c:pt idx="2752">
                  <c:v>2220</c:v>
                </c:pt>
                <c:pt idx="2753">
                  <c:v>2220</c:v>
                </c:pt>
                <c:pt idx="2754">
                  <c:v>2220</c:v>
                </c:pt>
                <c:pt idx="2755">
                  <c:v>2220</c:v>
                </c:pt>
                <c:pt idx="2756">
                  <c:v>2221</c:v>
                </c:pt>
                <c:pt idx="2757">
                  <c:v>2222</c:v>
                </c:pt>
                <c:pt idx="2758">
                  <c:v>2223</c:v>
                </c:pt>
                <c:pt idx="2759">
                  <c:v>2224</c:v>
                </c:pt>
                <c:pt idx="2760">
                  <c:v>2225</c:v>
                </c:pt>
                <c:pt idx="2761">
                  <c:v>2226</c:v>
                </c:pt>
                <c:pt idx="2762">
                  <c:v>2227</c:v>
                </c:pt>
                <c:pt idx="2763">
                  <c:v>2228</c:v>
                </c:pt>
                <c:pt idx="2764">
                  <c:v>2228</c:v>
                </c:pt>
                <c:pt idx="2765">
                  <c:v>2229</c:v>
                </c:pt>
                <c:pt idx="2766">
                  <c:v>2230</c:v>
                </c:pt>
                <c:pt idx="2767">
                  <c:v>2230</c:v>
                </c:pt>
                <c:pt idx="2768">
                  <c:v>2231</c:v>
                </c:pt>
                <c:pt idx="2769">
                  <c:v>2232</c:v>
                </c:pt>
                <c:pt idx="2770">
                  <c:v>2233</c:v>
                </c:pt>
                <c:pt idx="2771">
                  <c:v>2233</c:v>
                </c:pt>
                <c:pt idx="2772">
                  <c:v>2233</c:v>
                </c:pt>
                <c:pt idx="2773">
                  <c:v>2233</c:v>
                </c:pt>
                <c:pt idx="2774">
                  <c:v>2234</c:v>
                </c:pt>
                <c:pt idx="2775">
                  <c:v>2235</c:v>
                </c:pt>
                <c:pt idx="2776">
                  <c:v>2236</c:v>
                </c:pt>
                <c:pt idx="2777">
                  <c:v>2237</c:v>
                </c:pt>
                <c:pt idx="2778">
                  <c:v>2238</c:v>
                </c:pt>
                <c:pt idx="2779">
                  <c:v>2239</c:v>
                </c:pt>
                <c:pt idx="2780">
                  <c:v>2240</c:v>
                </c:pt>
                <c:pt idx="2781">
                  <c:v>2241</c:v>
                </c:pt>
                <c:pt idx="2782">
                  <c:v>2242</c:v>
                </c:pt>
                <c:pt idx="2783">
                  <c:v>2243</c:v>
                </c:pt>
                <c:pt idx="2784">
                  <c:v>2244</c:v>
                </c:pt>
                <c:pt idx="2785">
                  <c:v>2245</c:v>
                </c:pt>
                <c:pt idx="2786">
                  <c:v>2246</c:v>
                </c:pt>
                <c:pt idx="2787">
                  <c:v>2247</c:v>
                </c:pt>
                <c:pt idx="2788">
                  <c:v>2248</c:v>
                </c:pt>
                <c:pt idx="2789">
                  <c:v>2248</c:v>
                </c:pt>
                <c:pt idx="2790">
                  <c:v>2248</c:v>
                </c:pt>
                <c:pt idx="2791">
                  <c:v>2249</c:v>
                </c:pt>
                <c:pt idx="2792">
                  <c:v>2250</c:v>
                </c:pt>
                <c:pt idx="2793">
                  <c:v>2251</c:v>
                </c:pt>
                <c:pt idx="2794">
                  <c:v>2252</c:v>
                </c:pt>
                <c:pt idx="2795">
                  <c:v>2252</c:v>
                </c:pt>
                <c:pt idx="2796">
                  <c:v>2253</c:v>
                </c:pt>
                <c:pt idx="2797">
                  <c:v>2254</c:v>
                </c:pt>
                <c:pt idx="2798">
                  <c:v>2255</c:v>
                </c:pt>
                <c:pt idx="2799">
                  <c:v>2256</c:v>
                </c:pt>
                <c:pt idx="2800">
                  <c:v>2257</c:v>
                </c:pt>
                <c:pt idx="2801">
                  <c:v>2258</c:v>
                </c:pt>
                <c:pt idx="2802">
                  <c:v>2259</c:v>
                </c:pt>
                <c:pt idx="2803">
                  <c:v>2260</c:v>
                </c:pt>
                <c:pt idx="2804">
                  <c:v>2261</c:v>
                </c:pt>
                <c:pt idx="2805">
                  <c:v>2262</c:v>
                </c:pt>
                <c:pt idx="2806">
                  <c:v>2263</c:v>
                </c:pt>
                <c:pt idx="2807">
                  <c:v>2264</c:v>
                </c:pt>
                <c:pt idx="2808">
                  <c:v>2265</c:v>
                </c:pt>
                <c:pt idx="2809">
                  <c:v>2266</c:v>
                </c:pt>
                <c:pt idx="2810">
                  <c:v>2267</c:v>
                </c:pt>
                <c:pt idx="2811">
                  <c:v>2268</c:v>
                </c:pt>
                <c:pt idx="2812">
                  <c:v>2269</c:v>
                </c:pt>
                <c:pt idx="2813">
                  <c:v>2270</c:v>
                </c:pt>
                <c:pt idx="2814">
                  <c:v>2271</c:v>
                </c:pt>
                <c:pt idx="2815">
                  <c:v>2272</c:v>
                </c:pt>
                <c:pt idx="2816">
                  <c:v>2273</c:v>
                </c:pt>
                <c:pt idx="2817">
                  <c:v>2274</c:v>
                </c:pt>
                <c:pt idx="2818">
                  <c:v>2275</c:v>
                </c:pt>
                <c:pt idx="2819">
                  <c:v>2276</c:v>
                </c:pt>
                <c:pt idx="2820">
                  <c:v>2277</c:v>
                </c:pt>
                <c:pt idx="2821">
                  <c:v>2278</c:v>
                </c:pt>
                <c:pt idx="2822">
                  <c:v>2279</c:v>
                </c:pt>
                <c:pt idx="2823">
                  <c:v>2280</c:v>
                </c:pt>
                <c:pt idx="2824">
                  <c:v>2281</c:v>
                </c:pt>
                <c:pt idx="2825">
                  <c:v>2281</c:v>
                </c:pt>
                <c:pt idx="2826">
                  <c:v>2282</c:v>
                </c:pt>
                <c:pt idx="2827">
                  <c:v>2283</c:v>
                </c:pt>
                <c:pt idx="2828">
                  <c:v>2284</c:v>
                </c:pt>
                <c:pt idx="2829">
                  <c:v>2285</c:v>
                </c:pt>
                <c:pt idx="2830">
                  <c:v>2286</c:v>
                </c:pt>
                <c:pt idx="2831">
                  <c:v>2287</c:v>
                </c:pt>
                <c:pt idx="2832">
                  <c:v>2288</c:v>
                </c:pt>
                <c:pt idx="2833">
                  <c:v>2288</c:v>
                </c:pt>
                <c:pt idx="2834">
                  <c:v>2289</c:v>
                </c:pt>
                <c:pt idx="2835">
                  <c:v>2290</c:v>
                </c:pt>
                <c:pt idx="2836">
                  <c:v>2290</c:v>
                </c:pt>
                <c:pt idx="2837">
                  <c:v>2291</c:v>
                </c:pt>
                <c:pt idx="2838">
                  <c:v>2292</c:v>
                </c:pt>
                <c:pt idx="2839">
                  <c:v>2293</c:v>
                </c:pt>
                <c:pt idx="2840">
                  <c:v>2294</c:v>
                </c:pt>
                <c:pt idx="2841">
                  <c:v>2295</c:v>
                </c:pt>
                <c:pt idx="2842">
                  <c:v>2296</c:v>
                </c:pt>
                <c:pt idx="2843">
                  <c:v>2297</c:v>
                </c:pt>
                <c:pt idx="2844">
                  <c:v>2298</c:v>
                </c:pt>
                <c:pt idx="2845">
                  <c:v>2299</c:v>
                </c:pt>
                <c:pt idx="2846">
                  <c:v>2300</c:v>
                </c:pt>
                <c:pt idx="2847">
                  <c:v>2301</c:v>
                </c:pt>
                <c:pt idx="2848">
                  <c:v>2302</c:v>
                </c:pt>
                <c:pt idx="2849">
                  <c:v>2303</c:v>
                </c:pt>
                <c:pt idx="2850">
                  <c:v>2304</c:v>
                </c:pt>
                <c:pt idx="2851">
                  <c:v>2305</c:v>
                </c:pt>
                <c:pt idx="2852">
                  <c:v>2306</c:v>
                </c:pt>
                <c:pt idx="2853">
                  <c:v>2306</c:v>
                </c:pt>
                <c:pt idx="2854">
                  <c:v>2306</c:v>
                </c:pt>
                <c:pt idx="2855">
                  <c:v>2306</c:v>
                </c:pt>
                <c:pt idx="2856">
                  <c:v>2306</c:v>
                </c:pt>
                <c:pt idx="2857">
                  <c:v>2306</c:v>
                </c:pt>
                <c:pt idx="2858">
                  <c:v>2307</c:v>
                </c:pt>
                <c:pt idx="2859">
                  <c:v>2308</c:v>
                </c:pt>
                <c:pt idx="2860">
                  <c:v>2309</c:v>
                </c:pt>
                <c:pt idx="2861">
                  <c:v>2310</c:v>
                </c:pt>
                <c:pt idx="2862">
                  <c:v>2311</c:v>
                </c:pt>
                <c:pt idx="2863">
                  <c:v>2312</c:v>
                </c:pt>
                <c:pt idx="2864">
                  <c:v>2313</c:v>
                </c:pt>
                <c:pt idx="2865">
                  <c:v>2314</c:v>
                </c:pt>
                <c:pt idx="2866">
                  <c:v>2315</c:v>
                </c:pt>
                <c:pt idx="2867">
                  <c:v>2316</c:v>
                </c:pt>
                <c:pt idx="2868">
                  <c:v>2317</c:v>
                </c:pt>
                <c:pt idx="2869">
                  <c:v>2318</c:v>
                </c:pt>
                <c:pt idx="2870">
                  <c:v>2319</c:v>
                </c:pt>
                <c:pt idx="2871">
                  <c:v>2320</c:v>
                </c:pt>
                <c:pt idx="2872">
                  <c:v>2320</c:v>
                </c:pt>
                <c:pt idx="2873">
                  <c:v>2320</c:v>
                </c:pt>
                <c:pt idx="2874">
                  <c:v>2321</c:v>
                </c:pt>
                <c:pt idx="2875">
                  <c:v>2322</c:v>
                </c:pt>
                <c:pt idx="2876">
                  <c:v>2323</c:v>
                </c:pt>
                <c:pt idx="2877">
                  <c:v>2324</c:v>
                </c:pt>
                <c:pt idx="2878">
                  <c:v>2325</c:v>
                </c:pt>
                <c:pt idx="2879">
                  <c:v>2326</c:v>
                </c:pt>
                <c:pt idx="2880">
                  <c:v>2327</c:v>
                </c:pt>
                <c:pt idx="2881">
                  <c:v>2328</c:v>
                </c:pt>
                <c:pt idx="2882">
                  <c:v>2329</c:v>
                </c:pt>
                <c:pt idx="2883">
                  <c:v>2330</c:v>
                </c:pt>
                <c:pt idx="2884">
                  <c:v>2331</c:v>
                </c:pt>
                <c:pt idx="2885">
                  <c:v>2332</c:v>
                </c:pt>
                <c:pt idx="2886">
                  <c:v>2333</c:v>
                </c:pt>
                <c:pt idx="2887">
                  <c:v>2334</c:v>
                </c:pt>
                <c:pt idx="2888">
                  <c:v>2335</c:v>
                </c:pt>
                <c:pt idx="2889">
                  <c:v>2336</c:v>
                </c:pt>
                <c:pt idx="2890">
                  <c:v>2337</c:v>
                </c:pt>
                <c:pt idx="2891">
                  <c:v>2338</c:v>
                </c:pt>
                <c:pt idx="2892">
                  <c:v>2339</c:v>
                </c:pt>
                <c:pt idx="2893">
                  <c:v>2340</c:v>
                </c:pt>
                <c:pt idx="2894">
                  <c:v>2340</c:v>
                </c:pt>
                <c:pt idx="2895">
                  <c:v>2340</c:v>
                </c:pt>
                <c:pt idx="2896">
                  <c:v>2341</c:v>
                </c:pt>
                <c:pt idx="2897">
                  <c:v>2342</c:v>
                </c:pt>
                <c:pt idx="2898">
                  <c:v>2342</c:v>
                </c:pt>
                <c:pt idx="2899">
                  <c:v>2343</c:v>
                </c:pt>
                <c:pt idx="2900">
                  <c:v>2343</c:v>
                </c:pt>
                <c:pt idx="2901">
                  <c:v>2344</c:v>
                </c:pt>
                <c:pt idx="2902">
                  <c:v>2345</c:v>
                </c:pt>
                <c:pt idx="2903">
                  <c:v>2346</c:v>
                </c:pt>
                <c:pt idx="2904">
                  <c:v>2346</c:v>
                </c:pt>
                <c:pt idx="2905">
                  <c:v>2347</c:v>
                </c:pt>
                <c:pt idx="2906">
                  <c:v>2348</c:v>
                </c:pt>
                <c:pt idx="2907">
                  <c:v>2349</c:v>
                </c:pt>
                <c:pt idx="2908">
                  <c:v>2350</c:v>
                </c:pt>
                <c:pt idx="2909">
                  <c:v>2351</c:v>
                </c:pt>
                <c:pt idx="2910">
                  <c:v>2352</c:v>
                </c:pt>
                <c:pt idx="2911">
                  <c:v>2353</c:v>
                </c:pt>
                <c:pt idx="2912">
                  <c:v>2353</c:v>
                </c:pt>
                <c:pt idx="2913">
                  <c:v>2354</c:v>
                </c:pt>
                <c:pt idx="2914">
                  <c:v>2354</c:v>
                </c:pt>
                <c:pt idx="2915">
                  <c:v>2354</c:v>
                </c:pt>
                <c:pt idx="2916">
                  <c:v>2355</c:v>
                </c:pt>
                <c:pt idx="2917">
                  <c:v>2355</c:v>
                </c:pt>
                <c:pt idx="2918">
                  <c:v>2356</c:v>
                </c:pt>
                <c:pt idx="2919">
                  <c:v>2357</c:v>
                </c:pt>
                <c:pt idx="2920">
                  <c:v>2358</c:v>
                </c:pt>
                <c:pt idx="2921">
                  <c:v>2359</c:v>
                </c:pt>
                <c:pt idx="2922">
                  <c:v>2360</c:v>
                </c:pt>
                <c:pt idx="2923">
                  <c:v>2361</c:v>
                </c:pt>
                <c:pt idx="2924">
                  <c:v>2362</c:v>
                </c:pt>
                <c:pt idx="2925">
                  <c:v>2363</c:v>
                </c:pt>
                <c:pt idx="2926">
                  <c:v>2364</c:v>
                </c:pt>
                <c:pt idx="2927">
                  <c:v>2365</c:v>
                </c:pt>
                <c:pt idx="2928">
                  <c:v>2366</c:v>
                </c:pt>
                <c:pt idx="2929">
                  <c:v>2367</c:v>
                </c:pt>
                <c:pt idx="2930">
                  <c:v>2368</c:v>
                </c:pt>
                <c:pt idx="2931">
                  <c:v>2369</c:v>
                </c:pt>
                <c:pt idx="2932">
                  <c:v>2370</c:v>
                </c:pt>
                <c:pt idx="2933">
                  <c:v>2371</c:v>
                </c:pt>
                <c:pt idx="2934">
                  <c:v>2371</c:v>
                </c:pt>
                <c:pt idx="2935">
                  <c:v>2371</c:v>
                </c:pt>
                <c:pt idx="2936">
                  <c:v>2372</c:v>
                </c:pt>
                <c:pt idx="2937">
                  <c:v>2373</c:v>
                </c:pt>
                <c:pt idx="2938">
                  <c:v>2374</c:v>
                </c:pt>
                <c:pt idx="2939">
                  <c:v>2375</c:v>
                </c:pt>
                <c:pt idx="2940">
                  <c:v>2376</c:v>
                </c:pt>
                <c:pt idx="2941">
                  <c:v>2377</c:v>
                </c:pt>
                <c:pt idx="2942">
                  <c:v>2378</c:v>
                </c:pt>
                <c:pt idx="2943">
                  <c:v>2379</c:v>
                </c:pt>
                <c:pt idx="2944">
                  <c:v>2380</c:v>
                </c:pt>
                <c:pt idx="2945">
                  <c:v>2380</c:v>
                </c:pt>
                <c:pt idx="2946">
                  <c:v>2381</c:v>
                </c:pt>
                <c:pt idx="2947">
                  <c:v>2382</c:v>
                </c:pt>
                <c:pt idx="2948">
                  <c:v>2382</c:v>
                </c:pt>
                <c:pt idx="2949">
                  <c:v>2383</c:v>
                </c:pt>
                <c:pt idx="2950">
                  <c:v>2384</c:v>
                </c:pt>
                <c:pt idx="2951">
                  <c:v>2385</c:v>
                </c:pt>
                <c:pt idx="2952">
                  <c:v>2386</c:v>
                </c:pt>
                <c:pt idx="2953">
                  <c:v>2387</c:v>
                </c:pt>
                <c:pt idx="2954">
                  <c:v>2388</c:v>
                </c:pt>
                <c:pt idx="2955">
                  <c:v>2389</c:v>
                </c:pt>
                <c:pt idx="2956">
                  <c:v>2390</c:v>
                </c:pt>
                <c:pt idx="2957">
                  <c:v>2390</c:v>
                </c:pt>
                <c:pt idx="2958">
                  <c:v>2391</c:v>
                </c:pt>
                <c:pt idx="2959">
                  <c:v>2392</c:v>
                </c:pt>
                <c:pt idx="2960">
                  <c:v>2393</c:v>
                </c:pt>
                <c:pt idx="2961">
                  <c:v>2394</c:v>
                </c:pt>
                <c:pt idx="2962">
                  <c:v>2395</c:v>
                </c:pt>
                <c:pt idx="2963">
                  <c:v>2395</c:v>
                </c:pt>
                <c:pt idx="2964">
                  <c:v>2396</c:v>
                </c:pt>
                <c:pt idx="2965">
                  <c:v>2397</c:v>
                </c:pt>
                <c:pt idx="2966">
                  <c:v>2398</c:v>
                </c:pt>
                <c:pt idx="2967">
                  <c:v>2399</c:v>
                </c:pt>
                <c:pt idx="2968">
                  <c:v>2399</c:v>
                </c:pt>
                <c:pt idx="2969">
                  <c:v>2400</c:v>
                </c:pt>
                <c:pt idx="2970">
                  <c:v>2400</c:v>
                </c:pt>
                <c:pt idx="2971">
                  <c:v>2400</c:v>
                </c:pt>
                <c:pt idx="2972">
                  <c:v>2401</c:v>
                </c:pt>
                <c:pt idx="2973">
                  <c:v>2402</c:v>
                </c:pt>
                <c:pt idx="2974">
                  <c:v>2403</c:v>
                </c:pt>
                <c:pt idx="2975">
                  <c:v>2404</c:v>
                </c:pt>
                <c:pt idx="2976">
                  <c:v>2405</c:v>
                </c:pt>
                <c:pt idx="2977">
                  <c:v>2406</c:v>
                </c:pt>
                <c:pt idx="2978">
                  <c:v>2407</c:v>
                </c:pt>
                <c:pt idx="2979">
                  <c:v>2408</c:v>
                </c:pt>
                <c:pt idx="2980">
                  <c:v>2409</c:v>
                </c:pt>
                <c:pt idx="2981">
                  <c:v>2410</c:v>
                </c:pt>
                <c:pt idx="2982">
                  <c:v>2411</c:v>
                </c:pt>
                <c:pt idx="2983">
                  <c:v>2412</c:v>
                </c:pt>
                <c:pt idx="2984">
                  <c:v>2413</c:v>
                </c:pt>
                <c:pt idx="2985">
                  <c:v>2414</c:v>
                </c:pt>
                <c:pt idx="2986">
                  <c:v>2415</c:v>
                </c:pt>
                <c:pt idx="2987">
                  <c:v>2415</c:v>
                </c:pt>
                <c:pt idx="2988">
                  <c:v>2416</c:v>
                </c:pt>
                <c:pt idx="2989">
                  <c:v>2417</c:v>
                </c:pt>
                <c:pt idx="2990">
                  <c:v>2418</c:v>
                </c:pt>
                <c:pt idx="2991">
                  <c:v>2419</c:v>
                </c:pt>
                <c:pt idx="2992">
                  <c:v>2420</c:v>
                </c:pt>
                <c:pt idx="2993">
                  <c:v>2421</c:v>
                </c:pt>
                <c:pt idx="2994">
                  <c:v>2422</c:v>
                </c:pt>
                <c:pt idx="2995">
                  <c:v>2423</c:v>
                </c:pt>
                <c:pt idx="2996">
                  <c:v>2424</c:v>
                </c:pt>
                <c:pt idx="2997">
                  <c:v>2425</c:v>
                </c:pt>
                <c:pt idx="2998">
                  <c:v>2426</c:v>
                </c:pt>
                <c:pt idx="2999">
                  <c:v>2427</c:v>
                </c:pt>
                <c:pt idx="3000">
                  <c:v>2428</c:v>
                </c:pt>
                <c:pt idx="3001">
                  <c:v>2428</c:v>
                </c:pt>
                <c:pt idx="3002">
                  <c:v>2429</c:v>
                </c:pt>
                <c:pt idx="3003">
                  <c:v>2430</c:v>
                </c:pt>
                <c:pt idx="3004">
                  <c:v>2431</c:v>
                </c:pt>
                <c:pt idx="3005">
                  <c:v>2432</c:v>
                </c:pt>
                <c:pt idx="3006">
                  <c:v>2433</c:v>
                </c:pt>
                <c:pt idx="3007">
                  <c:v>2434</c:v>
                </c:pt>
                <c:pt idx="3008">
                  <c:v>2435</c:v>
                </c:pt>
                <c:pt idx="3009">
                  <c:v>2436</c:v>
                </c:pt>
                <c:pt idx="3010">
                  <c:v>2437</c:v>
                </c:pt>
                <c:pt idx="3011">
                  <c:v>2438</c:v>
                </c:pt>
                <c:pt idx="3012">
                  <c:v>2439</c:v>
                </c:pt>
                <c:pt idx="3013">
                  <c:v>2440</c:v>
                </c:pt>
                <c:pt idx="3014">
                  <c:v>2441</c:v>
                </c:pt>
                <c:pt idx="3015">
                  <c:v>2442</c:v>
                </c:pt>
                <c:pt idx="3016">
                  <c:v>2443</c:v>
                </c:pt>
                <c:pt idx="3017">
                  <c:v>2444</c:v>
                </c:pt>
                <c:pt idx="3018">
                  <c:v>2445</c:v>
                </c:pt>
                <c:pt idx="3019">
                  <c:v>2446</c:v>
                </c:pt>
                <c:pt idx="3020">
                  <c:v>2447</c:v>
                </c:pt>
                <c:pt idx="3021">
                  <c:v>2448</c:v>
                </c:pt>
                <c:pt idx="3022">
                  <c:v>2449</c:v>
                </c:pt>
                <c:pt idx="3023">
                  <c:v>2450</c:v>
                </c:pt>
                <c:pt idx="3024">
                  <c:v>2451</c:v>
                </c:pt>
                <c:pt idx="3025">
                  <c:v>2452</c:v>
                </c:pt>
                <c:pt idx="3026">
                  <c:v>2453</c:v>
                </c:pt>
                <c:pt idx="3027">
                  <c:v>2454</c:v>
                </c:pt>
                <c:pt idx="3028">
                  <c:v>2455</c:v>
                </c:pt>
                <c:pt idx="3029">
                  <c:v>2456</c:v>
                </c:pt>
                <c:pt idx="3030">
                  <c:v>2457</c:v>
                </c:pt>
                <c:pt idx="3031">
                  <c:v>2458</c:v>
                </c:pt>
                <c:pt idx="3032">
                  <c:v>2459</c:v>
                </c:pt>
                <c:pt idx="3033">
                  <c:v>2459</c:v>
                </c:pt>
                <c:pt idx="3034">
                  <c:v>2460</c:v>
                </c:pt>
                <c:pt idx="3035">
                  <c:v>2461</c:v>
                </c:pt>
                <c:pt idx="3036">
                  <c:v>2462</c:v>
                </c:pt>
                <c:pt idx="3037">
                  <c:v>2463</c:v>
                </c:pt>
                <c:pt idx="3038">
                  <c:v>2464</c:v>
                </c:pt>
                <c:pt idx="3039">
                  <c:v>2465</c:v>
                </c:pt>
                <c:pt idx="3040">
                  <c:v>2466</c:v>
                </c:pt>
                <c:pt idx="3041">
                  <c:v>2467</c:v>
                </c:pt>
                <c:pt idx="3042">
                  <c:v>2468</c:v>
                </c:pt>
                <c:pt idx="3043">
                  <c:v>2469</c:v>
                </c:pt>
                <c:pt idx="3044">
                  <c:v>2470</c:v>
                </c:pt>
                <c:pt idx="3045">
                  <c:v>2470</c:v>
                </c:pt>
                <c:pt idx="3046">
                  <c:v>2471</c:v>
                </c:pt>
                <c:pt idx="3047">
                  <c:v>2471</c:v>
                </c:pt>
                <c:pt idx="3048">
                  <c:v>2472</c:v>
                </c:pt>
                <c:pt idx="3049">
                  <c:v>2473</c:v>
                </c:pt>
                <c:pt idx="3050">
                  <c:v>2474</c:v>
                </c:pt>
                <c:pt idx="3051">
                  <c:v>2475</c:v>
                </c:pt>
                <c:pt idx="3052">
                  <c:v>2476</c:v>
                </c:pt>
                <c:pt idx="3053">
                  <c:v>2477</c:v>
                </c:pt>
                <c:pt idx="3054">
                  <c:v>2478</c:v>
                </c:pt>
                <c:pt idx="3055">
                  <c:v>2479</c:v>
                </c:pt>
                <c:pt idx="3056">
                  <c:v>2480</c:v>
                </c:pt>
                <c:pt idx="3057">
                  <c:v>2481</c:v>
                </c:pt>
                <c:pt idx="3058">
                  <c:v>2482</c:v>
                </c:pt>
                <c:pt idx="3059">
                  <c:v>2483</c:v>
                </c:pt>
                <c:pt idx="3060">
                  <c:v>2484</c:v>
                </c:pt>
                <c:pt idx="3061">
                  <c:v>2485</c:v>
                </c:pt>
                <c:pt idx="3062">
                  <c:v>2486</c:v>
                </c:pt>
                <c:pt idx="3063">
                  <c:v>2487</c:v>
                </c:pt>
                <c:pt idx="3064">
                  <c:v>2488</c:v>
                </c:pt>
                <c:pt idx="3065">
                  <c:v>2489</c:v>
                </c:pt>
                <c:pt idx="3066">
                  <c:v>2490</c:v>
                </c:pt>
                <c:pt idx="3067">
                  <c:v>2491</c:v>
                </c:pt>
                <c:pt idx="3068">
                  <c:v>2492</c:v>
                </c:pt>
                <c:pt idx="3069">
                  <c:v>2493</c:v>
                </c:pt>
                <c:pt idx="3070">
                  <c:v>2494</c:v>
                </c:pt>
                <c:pt idx="3071">
                  <c:v>2495</c:v>
                </c:pt>
                <c:pt idx="3072">
                  <c:v>2496</c:v>
                </c:pt>
                <c:pt idx="3073">
                  <c:v>2497</c:v>
                </c:pt>
                <c:pt idx="3074">
                  <c:v>2498</c:v>
                </c:pt>
                <c:pt idx="3075">
                  <c:v>2499</c:v>
                </c:pt>
                <c:pt idx="3076">
                  <c:v>2500</c:v>
                </c:pt>
                <c:pt idx="3077">
                  <c:v>2501</c:v>
                </c:pt>
                <c:pt idx="3078">
                  <c:v>2502</c:v>
                </c:pt>
                <c:pt idx="3079">
                  <c:v>2503</c:v>
                </c:pt>
                <c:pt idx="3080">
                  <c:v>2504</c:v>
                </c:pt>
                <c:pt idx="3081">
                  <c:v>2505</c:v>
                </c:pt>
                <c:pt idx="3082">
                  <c:v>2506</c:v>
                </c:pt>
                <c:pt idx="3083">
                  <c:v>2507</c:v>
                </c:pt>
                <c:pt idx="3084">
                  <c:v>2508</c:v>
                </c:pt>
                <c:pt idx="3085">
                  <c:v>2508</c:v>
                </c:pt>
                <c:pt idx="3086">
                  <c:v>2508</c:v>
                </c:pt>
                <c:pt idx="3087">
                  <c:v>2509</c:v>
                </c:pt>
                <c:pt idx="3088">
                  <c:v>2510</c:v>
                </c:pt>
                <c:pt idx="3089">
                  <c:v>2511</c:v>
                </c:pt>
                <c:pt idx="3090">
                  <c:v>2512</c:v>
                </c:pt>
                <c:pt idx="3091">
                  <c:v>2512</c:v>
                </c:pt>
                <c:pt idx="3092">
                  <c:v>2513</c:v>
                </c:pt>
                <c:pt idx="3093">
                  <c:v>2514</c:v>
                </c:pt>
                <c:pt idx="3094">
                  <c:v>2515</c:v>
                </c:pt>
                <c:pt idx="3095">
                  <c:v>2516</c:v>
                </c:pt>
                <c:pt idx="3096">
                  <c:v>2517</c:v>
                </c:pt>
                <c:pt idx="3097">
                  <c:v>2518</c:v>
                </c:pt>
                <c:pt idx="3098">
                  <c:v>2519</c:v>
                </c:pt>
                <c:pt idx="3099">
                  <c:v>2519</c:v>
                </c:pt>
                <c:pt idx="3100">
                  <c:v>2520</c:v>
                </c:pt>
                <c:pt idx="3101">
                  <c:v>2520</c:v>
                </c:pt>
                <c:pt idx="3102">
                  <c:v>2521</c:v>
                </c:pt>
                <c:pt idx="3103">
                  <c:v>2522</c:v>
                </c:pt>
                <c:pt idx="3104">
                  <c:v>2523</c:v>
                </c:pt>
                <c:pt idx="3105">
                  <c:v>2524</c:v>
                </c:pt>
                <c:pt idx="3106">
                  <c:v>2525</c:v>
                </c:pt>
                <c:pt idx="3107">
                  <c:v>2526</c:v>
                </c:pt>
                <c:pt idx="3108">
                  <c:v>2527</c:v>
                </c:pt>
                <c:pt idx="3109">
                  <c:v>2528</c:v>
                </c:pt>
                <c:pt idx="3110">
                  <c:v>2529</c:v>
                </c:pt>
                <c:pt idx="3111">
                  <c:v>2530</c:v>
                </c:pt>
                <c:pt idx="3112">
                  <c:v>2531</c:v>
                </c:pt>
                <c:pt idx="3113">
                  <c:v>2532</c:v>
                </c:pt>
                <c:pt idx="3114">
                  <c:v>2533</c:v>
                </c:pt>
                <c:pt idx="3115">
                  <c:v>2534</c:v>
                </c:pt>
                <c:pt idx="3116">
                  <c:v>2535</c:v>
                </c:pt>
                <c:pt idx="3117">
                  <c:v>2536</c:v>
                </c:pt>
                <c:pt idx="3118">
                  <c:v>2537</c:v>
                </c:pt>
                <c:pt idx="3119">
                  <c:v>2538</c:v>
                </c:pt>
                <c:pt idx="3120">
                  <c:v>2539</c:v>
                </c:pt>
                <c:pt idx="3121">
                  <c:v>2540</c:v>
                </c:pt>
                <c:pt idx="3122">
                  <c:v>2541</c:v>
                </c:pt>
                <c:pt idx="3123">
                  <c:v>2542</c:v>
                </c:pt>
                <c:pt idx="3124">
                  <c:v>2543</c:v>
                </c:pt>
                <c:pt idx="3125">
                  <c:v>2544</c:v>
                </c:pt>
                <c:pt idx="3126">
                  <c:v>2545</c:v>
                </c:pt>
                <c:pt idx="3127">
                  <c:v>2545</c:v>
                </c:pt>
                <c:pt idx="3128">
                  <c:v>2546</c:v>
                </c:pt>
                <c:pt idx="3129">
                  <c:v>2546</c:v>
                </c:pt>
                <c:pt idx="3130">
                  <c:v>2547</c:v>
                </c:pt>
                <c:pt idx="3131">
                  <c:v>2548</c:v>
                </c:pt>
                <c:pt idx="3132">
                  <c:v>2549</c:v>
                </c:pt>
                <c:pt idx="3133">
                  <c:v>2550</c:v>
                </c:pt>
                <c:pt idx="3134">
                  <c:v>2551</c:v>
                </c:pt>
                <c:pt idx="3135">
                  <c:v>2552</c:v>
                </c:pt>
                <c:pt idx="3136">
                  <c:v>2553</c:v>
                </c:pt>
                <c:pt idx="3137">
                  <c:v>2554</c:v>
                </c:pt>
                <c:pt idx="3138">
                  <c:v>2555</c:v>
                </c:pt>
                <c:pt idx="3139">
                  <c:v>2556</c:v>
                </c:pt>
                <c:pt idx="3140">
                  <c:v>2556</c:v>
                </c:pt>
                <c:pt idx="3141">
                  <c:v>2557</c:v>
                </c:pt>
                <c:pt idx="3142">
                  <c:v>2558</c:v>
                </c:pt>
                <c:pt idx="3143">
                  <c:v>2558</c:v>
                </c:pt>
                <c:pt idx="3144">
                  <c:v>2559</c:v>
                </c:pt>
                <c:pt idx="3145">
                  <c:v>2560</c:v>
                </c:pt>
                <c:pt idx="3146">
                  <c:v>2561</c:v>
                </c:pt>
                <c:pt idx="3147">
                  <c:v>2562</c:v>
                </c:pt>
                <c:pt idx="3148">
                  <c:v>2563</c:v>
                </c:pt>
                <c:pt idx="3149">
                  <c:v>2564</c:v>
                </c:pt>
                <c:pt idx="3150">
                  <c:v>2564</c:v>
                </c:pt>
                <c:pt idx="3151">
                  <c:v>2565</c:v>
                </c:pt>
                <c:pt idx="3152">
                  <c:v>2566</c:v>
                </c:pt>
                <c:pt idx="3153">
                  <c:v>2567</c:v>
                </c:pt>
                <c:pt idx="3154">
                  <c:v>2568</c:v>
                </c:pt>
                <c:pt idx="3155">
                  <c:v>2569</c:v>
                </c:pt>
                <c:pt idx="3156">
                  <c:v>2570</c:v>
                </c:pt>
                <c:pt idx="3157">
                  <c:v>2571</c:v>
                </c:pt>
                <c:pt idx="3158">
                  <c:v>2572</c:v>
                </c:pt>
                <c:pt idx="3159">
                  <c:v>2573</c:v>
                </c:pt>
                <c:pt idx="3160">
                  <c:v>2574</c:v>
                </c:pt>
                <c:pt idx="3161">
                  <c:v>2575</c:v>
                </c:pt>
                <c:pt idx="3162">
                  <c:v>2576</c:v>
                </c:pt>
                <c:pt idx="3163">
                  <c:v>2577</c:v>
                </c:pt>
                <c:pt idx="3164">
                  <c:v>2578</c:v>
                </c:pt>
                <c:pt idx="3165">
                  <c:v>2579</c:v>
                </c:pt>
                <c:pt idx="3166">
                  <c:v>2580</c:v>
                </c:pt>
                <c:pt idx="3167">
                  <c:v>2581</c:v>
                </c:pt>
                <c:pt idx="3168">
                  <c:v>2582</c:v>
                </c:pt>
                <c:pt idx="3169">
                  <c:v>2583</c:v>
                </c:pt>
                <c:pt idx="3170">
                  <c:v>2584</c:v>
                </c:pt>
                <c:pt idx="3171">
                  <c:v>2585</c:v>
                </c:pt>
                <c:pt idx="3172">
                  <c:v>2586</c:v>
                </c:pt>
                <c:pt idx="3173">
                  <c:v>2587</c:v>
                </c:pt>
                <c:pt idx="3174">
                  <c:v>2588</c:v>
                </c:pt>
                <c:pt idx="3175">
                  <c:v>2589</c:v>
                </c:pt>
                <c:pt idx="3176">
                  <c:v>2590</c:v>
                </c:pt>
                <c:pt idx="3177">
                  <c:v>2591</c:v>
                </c:pt>
                <c:pt idx="3178">
                  <c:v>2592</c:v>
                </c:pt>
                <c:pt idx="3179">
                  <c:v>2593</c:v>
                </c:pt>
                <c:pt idx="3180">
                  <c:v>2594</c:v>
                </c:pt>
                <c:pt idx="3181">
                  <c:v>2595</c:v>
                </c:pt>
                <c:pt idx="3182">
                  <c:v>2596</c:v>
                </c:pt>
                <c:pt idx="3183">
                  <c:v>2596</c:v>
                </c:pt>
                <c:pt idx="3184">
                  <c:v>2597</c:v>
                </c:pt>
                <c:pt idx="3185">
                  <c:v>2598</c:v>
                </c:pt>
                <c:pt idx="3186">
                  <c:v>2599</c:v>
                </c:pt>
                <c:pt idx="3187">
                  <c:v>2599</c:v>
                </c:pt>
                <c:pt idx="3188">
                  <c:v>2599</c:v>
                </c:pt>
                <c:pt idx="3189">
                  <c:v>2600</c:v>
                </c:pt>
                <c:pt idx="3190">
                  <c:v>2600</c:v>
                </c:pt>
                <c:pt idx="3191">
                  <c:v>2600</c:v>
                </c:pt>
                <c:pt idx="3192">
                  <c:v>2600</c:v>
                </c:pt>
                <c:pt idx="3193">
                  <c:v>2601</c:v>
                </c:pt>
                <c:pt idx="3194">
                  <c:v>2602</c:v>
                </c:pt>
                <c:pt idx="3195">
                  <c:v>2603</c:v>
                </c:pt>
                <c:pt idx="3196">
                  <c:v>2604</c:v>
                </c:pt>
                <c:pt idx="3197">
                  <c:v>2605</c:v>
                </c:pt>
                <c:pt idx="3198">
                  <c:v>2606</c:v>
                </c:pt>
                <c:pt idx="3199">
                  <c:v>2607</c:v>
                </c:pt>
                <c:pt idx="3200">
                  <c:v>2608</c:v>
                </c:pt>
                <c:pt idx="3201">
                  <c:v>2609</c:v>
                </c:pt>
                <c:pt idx="3202">
                  <c:v>2610</c:v>
                </c:pt>
                <c:pt idx="3203">
                  <c:v>2611</c:v>
                </c:pt>
                <c:pt idx="3204">
                  <c:v>2612</c:v>
                </c:pt>
                <c:pt idx="3205">
                  <c:v>2613</c:v>
                </c:pt>
                <c:pt idx="3206">
                  <c:v>2614</c:v>
                </c:pt>
                <c:pt idx="3207">
                  <c:v>2615</c:v>
                </c:pt>
                <c:pt idx="3208">
                  <c:v>2616</c:v>
                </c:pt>
                <c:pt idx="3209">
                  <c:v>2616</c:v>
                </c:pt>
                <c:pt idx="3210">
                  <c:v>2617</c:v>
                </c:pt>
                <c:pt idx="3211">
                  <c:v>2618</c:v>
                </c:pt>
                <c:pt idx="3212">
                  <c:v>2619</c:v>
                </c:pt>
                <c:pt idx="3213">
                  <c:v>2620</c:v>
                </c:pt>
                <c:pt idx="3214">
                  <c:v>2621</c:v>
                </c:pt>
                <c:pt idx="3215">
                  <c:v>2622</c:v>
                </c:pt>
                <c:pt idx="3216">
                  <c:v>2622</c:v>
                </c:pt>
                <c:pt idx="3217">
                  <c:v>2623</c:v>
                </c:pt>
                <c:pt idx="3218">
                  <c:v>2624</c:v>
                </c:pt>
                <c:pt idx="3219">
                  <c:v>2625</c:v>
                </c:pt>
                <c:pt idx="3220">
                  <c:v>2626</c:v>
                </c:pt>
                <c:pt idx="3221">
                  <c:v>2626</c:v>
                </c:pt>
                <c:pt idx="3222">
                  <c:v>2627</c:v>
                </c:pt>
                <c:pt idx="3223">
                  <c:v>2628</c:v>
                </c:pt>
                <c:pt idx="3224">
                  <c:v>2629</c:v>
                </c:pt>
                <c:pt idx="3225">
                  <c:v>2630</c:v>
                </c:pt>
                <c:pt idx="3226">
                  <c:v>2631</c:v>
                </c:pt>
                <c:pt idx="3227">
                  <c:v>2632</c:v>
                </c:pt>
                <c:pt idx="3228">
                  <c:v>2633</c:v>
                </c:pt>
                <c:pt idx="3229">
                  <c:v>2634</c:v>
                </c:pt>
                <c:pt idx="3230">
                  <c:v>2635</c:v>
                </c:pt>
                <c:pt idx="3231">
                  <c:v>2635</c:v>
                </c:pt>
                <c:pt idx="3232">
                  <c:v>2635</c:v>
                </c:pt>
                <c:pt idx="3233">
                  <c:v>2636</c:v>
                </c:pt>
                <c:pt idx="3234">
                  <c:v>2637</c:v>
                </c:pt>
                <c:pt idx="3235">
                  <c:v>2638</c:v>
                </c:pt>
                <c:pt idx="3236">
                  <c:v>2638</c:v>
                </c:pt>
                <c:pt idx="3237">
                  <c:v>2639</c:v>
                </c:pt>
                <c:pt idx="3238">
                  <c:v>2639</c:v>
                </c:pt>
                <c:pt idx="3239">
                  <c:v>2639</c:v>
                </c:pt>
                <c:pt idx="3240">
                  <c:v>2640</c:v>
                </c:pt>
                <c:pt idx="3241">
                  <c:v>2641</c:v>
                </c:pt>
                <c:pt idx="3242">
                  <c:v>2641</c:v>
                </c:pt>
                <c:pt idx="3243">
                  <c:v>2641</c:v>
                </c:pt>
                <c:pt idx="3244">
                  <c:v>2642</c:v>
                </c:pt>
                <c:pt idx="3245">
                  <c:v>2643</c:v>
                </c:pt>
                <c:pt idx="3246">
                  <c:v>2644</c:v>
                </c:pt>
                <c:pt idx="3247">
                  <c:v>2645</c:v>
                </c:pt>
                <c:pt idx="3248">
                  <c:v>2646</c:v>
                </c:pt>
                <c:pt idx="3249">
                  <c:v>2647</c:v>
                </c:pt>
                <c:pt idx="3250">
                  <c:v>2648</c:v>
                </c:pt>
                <c:pt idx="3251">
                  <c:v>2649</c:v>
                </c:pt>
                <c:pt idx="3252">
                  <c:v>2649</c:v>
                </c:pt>
                <c:pt idx="3253">
                  <c:v>2650</c:v>
                </c:pt>
                <c:pt idx="3254">
                  <c:v>2651</c:v>
                </c:pt>
                <c:pt idx="3255">
                  <c:v>2652</c:v>
                </c:pt>
                <c:pt idx="3256">
                  <c:v>2653</c:v>
                </c:pt>
                <c:pt idx="3257">
                  <c:v>2654</c:v>
                </c:pt>
                <c:pt idx="3258">
                  <c:v>2655</c:v>
                </c:pt>
                <c:pt idx="3259">
                  <c:v>2656</c:v>
                </c:pt>
                <c:pt idx="3260">
                  <c:v>2657</c:v>
                </c:pt>
                <c:pt idx="3261">
                  <c:v>2658</c:v>
                </c:pt>
                <c:pt idx="3262">
                  <c:v>2659</c:v>
                </c:pt>
                <c:pt idx="3263">
                  <c:v>2660</c:v>
                </c:pt>
                <c:pt idx="3264">
                  <c:v>2661</c:v>
                </c:pt>
                <c:pt idx="3265">
                  <c:v>2661</c:v>
                </c:pt>
                <c:pt idx="3266">
                  <c:v>2661</c:v>
                </c:pt>
                <c:pt idx="3267">
                  <c:v>2662</c:v>
                </c:pt>
                <c:pt idx="3268">
                  <c:v>2663</c:v>
                </c:pt>
                <c:pt idx="3269">
                  <c:v>2664</c:v>
                </c:pt>
                <c:pt idx="3270">
                  <c:v>2665</c:v>
                </c:pt>
                <c:pt idx="3271">
                  <c:v>2666</c:v>
                </c:pt>
                <c:pt idx="3272">
                  <c:v>2667</c:v>
                </c:pt>
                <c:pt idx="3273">
                  <c:v>2668</c:v>
                </c:pt>
                <c:pt idx="3274">
                  <c:v>2669</c:v>
                </c:pt>
                <c:pt idx="3275">
                  <c:v>2670</c:v>
                </c:pt>
                <c:pt idx="3276">
                  <c:v>2671</c:v>
                </c:pt>
                <c:pt idx="3277">
                  <c:v>2672</c:v>
                </c:pt>
                <c:pt idx="3278">
                  <c:v>2673</c:v>
                </c:pt>
                <c:pt idx="3279">
                  <c:v>2674</c:v>
                </c:pt>
                <c:pt idx="3280">
                  <c:v>2675</c:v>
                </c:pt>
                <c:pt idx="3281">
                  <c:v>2676</c:v>
                </c:pt>
                <c:pt idx="3282">
                  <c:v>2676</c:v>
                </c:pt>
                <c:pt idx="3283">
                  <c:v>2676</c:v>
                </c:pt>
                <c:pt idx="3284">
                  <c:v>2677</c:v>
                </c:pt>
                <c:pt idx="3285">
                  <c:v>2677</c:v>
                </c:pt>
                <c:pt idx="3286">
                  <c:v>2677</c:v>
                </c:pt>
                <c:pt idx="3287">
                  <c:v>2678</c:v>
                </c:pt>
                <c:pt idx="3288">
                  <c:v>2679</c:v>
                </c:pt>
                <c:pt idx="3289">
                  <c:v>2680</c:v>
                </c:pt>
                <c:pt idx="3290">
                  <c:v>2680</c:v>
                </c:pt>
                <c:pt idx="3291">
                  <c:v>2681</c:v>
                </c:pt>
                <c:pt idx="3292">
                  <c:v>2681</c:v>
                </c:pt>
                <c:pt idx="3293">
                  <c:v>2681</c:v>
                </c:pt>
                <c:pt idx="3294">
                  <c:v>2682</c:v>
                </c:pt>
                <c:pt idx="3295">
                  <c:v>2682</c:v>
                </c:pt>
                <c:pt idx="3296">
                  <c:v>2682</c:v>
                </c:pt>
                <c:pt idx="3297">
                  <c:v>2683</c:v>
                </c:pt>
                <c:pt idx="3298">
                  <c:v>2684</c:v>
                </c:pt>
                <c:pt idx="3299">
                  <c:v>2685</c:v>
                </c:pt>
                <c:pt idx="3300">
                  <c:v>2686</c:v>
                </c:pt>
                <c:pt idx="3301">
                  <c:v>2687</c:v>
                </c:pt>
                <c:pt idx="3302">
                  <c:v>2688</c:v>
                </c:pt>
                <c:pt idx="3303">
                  <c:v>2689</c:v>
                </c:pt>
                <c:pt idx="3304">
                  <c:v>2690</c:v>
                </c:pt>
                <c:pt idx="3305">
                  <c:v>2691</c:v>
                </c:pt>
                <c:pt idx="3306">
                  <c:v>2692</c:v>
                </c:pt>
                <c:pt idx="3307">
                  <c:v>2693</c:v>
                </c:pt>
                <c:pt idx="3308">
                  <c:v>2694</c:v>
                </c:pt>
                <c:pt idx="3309">
                  <c:v>2695</c:v>
                </c:pt>
                <c:pt idx="3310">
                  <c:v>2696</c:v>
                </c:pt>
                <c:pt idx="3311">
                  <c:v>2697</c:v>
                </c:pt>
                <c:pt idx="3312">
                  <c:v>2698</c:v>
                </c:pt>
                <c:pt idx="3313">
                  <c:v>2699</c:v>
                </c:pt>
                <c:pt idx="3314">
                  <c:v>2700</c:v>
                </c:pt>
                <c:pt idx="3315">
                  <c:v>2701</c:v>
                </c:pt>
                <c:pt idx="3316">
                  <c:v>2702</c:v>
                </c:pt>
                <c:pt idx="3317">
                  <c:v>2703</c:v>
                </c:pt>
                <c:pt idx="3318">
                  <c:v>2704</c:v>
                </c:pt>
                <c:pt idx="3319">
                  <c:v>2705</c:v>
                </c:pt>
                <c:pt idx="3320">
                  <c:v>2705</c:v>
                </c:pt>
                <c:pt idx="3321">
                  <c:v>2705</c:v>
                </c:pt>
                <c:pt idx="3322">
                  <c:v>2705</c:v>
                </c:pt>
                <c:pt idx="3323">
                  <c:v>2706</c:v>
                </c:pt>
                <c:pt idx="3324">
                  <c:v>2707</c:v>
                </c:pt>
                <c:pt idx="3325">
                  <c:v>2708</c:v>
                </c:pt>
                <c:pt idx="3326">
                  <c:v>2709</c:v>
                </c:pt>
                <c:pt idx="3327">
                  <c:v>2710</c:v>
                </c:pt>
                <c:pt idx="3328">
                  <c:v>2711</c:v>
                </c:pt>
                <c:pt idx="3329">
                  <c:v>2712</c:v>
                </c:pt>
                <c:pt idx="3330">
                  <c:v>2713</c:v>
                </c:pt>
                <c:pt idx="3331">
                  <c:v>2714</c:v>
                </c:pt>
                <c:pt idx="3332">
                  <c:v>2715</c:v>
                </c:pt>
                <c:pt idx="3333">
                  <c:v>2716</c:v>
                </c:pt>
                <c:pt idx="3334">
                  <c:v>2717</c:v>
                </c:pt>
                <c:pt idx="3335">
                  <c:v>2718</c:v>
                </c:pt>
                <c:pt idx="3336">
                  <c:v>2719</c:v>
                </c:pt>
                <c:pt idx="3337">
                  <c:v>2720</c:v>
                </c:pt>
                <c:pt idx="3338">
                  <c:v>2721</c:v>
                </c:pt>
                <c:pt idx="3339">
                  <c:v>2722</c:v>
                </c:pt>
                <c:pt idx="3340">
                  <c:v>2723</c:v>
                </c:pt>
                <c:pt idx="3341">
                  <c:v>2724</c:v>
                </c:pt>
                <c:pt idx="3342">
                  <c:v>2725</c:v>
                </c:pt>
                <c:pt idx="3343">
                  <c:v>2726</c:v>
                </c:pt>
                <c:pt idx="3344">
                  <c:v>2727</c:v>
                </c:pt>
                <c:pt idx="3345">
                  <c:v>2728</c:v>
                </c:pt>
                <c:pt idx="3346">
                  <c:v>2729</c:v>
                </c:pt>
                <c:pt idx="3347">
                  <c:v>2730</c:v>
                </c:pt>
                <c:pt idx="3348">
                  <c:v>2731</c:v>
                </c:pt>
                <c:pt idx="3349">
                  <c:v>2732</c:v>
                </c:pt>
                <c:pt idx="3350">
                  <c:v>2732</c:v>
                </c:pt>
                <c:pt idx="3351">
                  <c:v>2733</c:v>
                </c:pt>
                <c:pt idx="3352">
                  <c:v>2734</c:v>
                </c:pt>
                <c:pt idx="3353">
                  <c:v>2735</c:v>
                </c:pt>
                <c:pt idx="3354">
                  <c:v>2736</c:v>
                </c:pt>
                <c:pt idx="3355">
                  <c:v>2737</c:v>
                </c:pt>
                <c:pt idx="3356">
                  <c:v>2738</c:v>
                </c:pt>
                <c:pt idx="3357">
                  <c:v>2739</c:v>
                </c:pt>
                <c:pt idx="3358">
                  <c:v>2740</c:v>
                </c:pt>
                <c:pt idx="3359">
                  <c:v>2741</c:v>
                </c:pt>
                <c:pt idx="3360">
                  <c:v>2742</c:v>
                </c:pt>
                <c:pt idx="3361">
                  <c:v>2743</c:v>
                </c:pt>
                <c:pt idx="3362">
                  <c:v>2744</c:v>
                </c:pt>
                <c:pt idx="3363">
                  <c:v>2745</c:v>
                </c:pt>
                <c:pt idx="3364">
                  <c:v>2746</c:v>
                </c:pt>
                <c:pt idx="3365">
                  <c:v>2747</c:v>
                </c:pt>
                <c:pt idx="3366">
                  <c:v>2748</c:v>
                </c:pt>
                <c:pt idx="3367">
                  <c:v>2749</c:v>
                </c:pt>
                <c:pt idx="3368">
                  <c:v>2750</c:v>
                </c:pt>
                <c:pt idx="3369">
                  <c:v>2751</c:v>
                </c:pt>
                <c:pt idx="3370">
                  <c:v>2752</c:v>
                </c:pt>
                <c:pt idx="3371">
                  <c:v>2753</c:v>
                </c:pt>
                <c:pt idx="3372">
                  <c:v>2754</c:v>
                </c:pt>
                <c:pt idx="3373">
                  <c:v>2755</c:v>
                </c:pt>
                <c:pt idx="3374">
                  <c:v>2755</c:v>
                </c:pt>
                <c:pt idx="3375">
                  <c:v>2756</c:v>
                </c:pt>
                <c:pt idx="3376">
                  <c:v>2757</c:v>
                </c:pt>
                <c:pt idx="3377">
                  <c:v>2758</c:v>
                </c:pt>
                <c:pt idx="3378">
                  <c:v>2759</c:v>
                </c:pt>
                <c:pt idx="3379">
                  <c:v>2760</c:v>
                </c:pt>
                <c:pt idx="3380">
                  <c:v>2760</c:v>
                </c:pt>
                <c:pt idx="3381">
                  <c:v>2761</c:v>
                </c:pt>
                <c:pt idx="3382">
                  <c:v>2762</c:v>
                </c:pt>
                <c:pt idx="3383">
                  <c:v>2763</c:v>
                </c:pt>
                <c:pt idx="3384">
                  <c:v>2764</c:v>
                </c:pt>
                <c:pt idx="3385">
                  <c:v>2765</c:v>
                </c:pt>
                <c:pt idx="3386">
                  <c:v>2766</c:v>
                </c:pt>
                <c:pt idx="3387">
                  <c:v>2767</c:v>
                </c:pt>
                <c:pt idx="3388">
                  <c:v>2768</c:v>
                </c:pt>
                <c:pt idx="3389">
                  <c:v>2769</c:v>
                </c:pt>
                <c:pt idx="3390">
                  <c:v>2770</c:v>
                </c:pt>
                <c:pt idx="3391">
                  <c:v>2771</c:v>
                </c:pt>
                <c:pt idx="3392">
                  <c:v>2772</c:v>
                </c:pt>
                <c:pt idx="3393">
                  <c:v>2773</c:v>
                </c:pt>
                <c:pt idx="3394">
                  <c:v>2773</c:v>
                </c:pt>
                <c:pt idx="3395">
                  <c:v>2774</c:v>
                </c:pt>
                <c:pt idx="3396">
                  <c:v>2775</c:v>
                </c:pt>
                <c:pt idx="3397">
                  <c:v>2776</c:v>
                </c:pt>
                <c:pt idx="3398">
                  <c:v>2777</c:v>
                </c:pt>
                <c:pt idx="3399">
                  <c:v>2778</c:v>
                </c:pt>
                <c:pt idx="3400">
                  <c:v>2778</c:v>
                </c:pt>
                <c:pt idx="3401">
                  <c:v>2778</c:v>
                </c:pt>
                <c:pt idx="3402">
                  <c:v>2779</c:v>
                </c:pt>
                <c:pt idx="3403">
                  <c:v>2780</c:v>
                </c:pt>
                <c:pt idx="3404">
                  <c:v>2781</c:v>
                </c:pt>
                <c:pt idx="3405">
                  <c:v>2782</c:v>
                </c:pt>
                <c:pt idx="3406">
                  <c:v>2783</c:v>
                </c:pt>
                <c:pt idx="3407">
                  <c:v>2784</c:v>
                </c:pt>
                <c:pt idx="3408">
                  <c:v>2785</c:v>
                </c:pt>
                <c:pt idx="3409">
                  <c:v>2786</c:v>
                </c:pt>
                <c:pt idx="3410">
                  <c:v>2787</c:v>
                </c:pt>
                <c:pt idx="3411">
                  <c:v>2788</c:v>
                </c:pt>
                <c:pt idx="3412">
                  <c:v>2789</c:v>
                </c:pt>
                <c:pt idx="3413">
                  <c:v>2790</c:v>
                </c:pt>
                <c:pt idx="3414">
                  <c:v>2791</c:v>
                </c:pt>
                <c:pt idx="3415">
                  <c:v>2792</c:v>
                </c:pt>
                <c:pt idx="3416">
                  <c:v>2793</c:v>
                </c:pt>
                <c:pt idx="3417">
                  <c:v>2794</c:v>
                </c:pt>
                <c:pt idx="3418">
                  <c:v>2795</c:v>
                </c:pt>
                <c:pt idx="3419">
                  <c:v>2796</c:v>
                </c:pt>
                <c:pt idx="3420">
                  <c:v>2797</c:v>
                </c:pt>
                <c:pt idx="3421">
                  <c:v>2798</c:v>
                </c:pt>
                <c:pt idx="3422">
                  <c:v>2799</c:v>
                </c:pt>
                <c:pt idx="3423">
                  <c:v>2800</c:v>
                </c:pt>
                <c:pt idx="3424">
                  <c:v>2801</c:v>
                </c:pt>
                <c:pt idx="3425">
                  <c:v>2801</c:v>
                </c:pt>
                <c:pt idx="3426">
                  <c:v>2802</c:v>
                </c:pt>
                <c:pt idx="3427">
                  <c:v>2802</c:v>
                </c:pt>
                <c:pt idx="3428">
                  <c:v>2802</c:v>
                </c:pt>
                <c:pt idx="3429">
                  <c:v>2802</c:v>
                </c:pt>
                <c:pt idx="3430">
                  <c:v>2803</c:v>
                </c:pt>
                <c:pt idx="3431">
                  <c:v>2803</c:v>
                </c:pt>
                <c:pt idx="3432">
                  <c:v>2804</c:v>
                </c:pt>
                <c:pt idx="3433">
                  <c:v>2805</c:v>
                </c:pt>
                <c:pt idx="3434">
                  <c:v>2806</c:v>
                </c:pt>
                <c:pt idx="3435">
                  <c:v>2807</c:v>
                </c:pt>
                <c:pt idx="3436">
                  <c:v>2808</c:v>
                </c:pt>
                <c:pt idx="3437">
                  <c:v>2809</c:v>
                </c:pt>
                <c:pt idx="3438">
                  <c:v>2810</c:v>
                </c:pt>
                <c:pt idx="3439">
                  <c:v>2811</c:v>
                </c:pt>
                <c:pt idx="3440">
                  <c:v>2812</c:v>
                </c:pt>
                <c:pt idx="3441">
                  <c:v>2812</c:v>
                </c:pt>
                <c:pt idx="3442">
                  <c:v>2813</c:v>
                </c:pt>
                <c:pt idx="3443">
                  <c:v>2814</c:v>
                </c:pt>
                <c:pt idx="3444">
                  <c:v>2815</c:v>
                </c:pt>
                <c:pt idx="3445">
                  <c:v>2816</c:v>
                </c:pt>
                <c:pt idx="3446">
                  <c:v>2817</c:v>
                </c:pt>
                <c:pt idx="3447">
                  <c:v>2818</c:v>
                </c:pt>
                <c:pt idx="3448">
                  <c:v>2819</c:v>
                </c:pt>
                <c:pt idx="3449">
                  <c:v>2820</c:v>
                </c:pt>
                <c:pt idx="3450">
                  <c:v>2821</c:v>
                </c:pt>
                <c:pt idx="3451">
                  <c:v>2822</c:v>
                </c:pt>
                <c:pt idx="3452">
                  <c:v>2823</c:v>
                </c:pt>
                <c:pt idx="3453">
                  <c:v>2824</c:v>
                </c:pt>
                <c:pt idx="3454">
                  <c:v>2825</c:v>
                </c:pt>
                <c:pt idx="3455">
                  <c:v>2825</c:v>
                </c:pt>
                <c:pt idx="3456">
                  <c:v>2825</c:v>
                </c:pt>
                <c:pt idx="3457">
                  <c:v>2826</c:v>
                </c:pt>
                <c:pt idx="3458">
                  <c:v>2826</c:v>
                </c:pt>
                <c:pt idx="3459">
                  <c:v>2826</c:v>
                </c:pt>
                <c:pt idx="3460">
                  <c:v>2826</c:v>
                </c:pt>
                <c:pt idx="3461">
                  <c:v>2826</c:v>
                </c:pt>
                <c:pt idx="3462">
                  <c:v>2827</c:v>
                </c:pt>
                <c:pt idx="3463">
                  <c:v>2828</c:v>
                </c:pt>
                <c:pt idx="3464">
                  <c:v>2828</c:v>
                </c:pt>
                <c:pt idx="3465">
                  <c:v>2829</c:v>
                </c:pt>
                <c:pt idx="3466">
                  <c:v>2830</c:v>
                </c:pt>
                <c:pt idx="3467">
                  <c:v>2831</c:v>
                </c:pt>
                <c:pt idx="3468">
                  <c:v>2832</c:v>
                </c:pt>
                <c:pt idx="3469">
                  <c:v>2833</c:v>
                </c:pt>
                <c:pt idx="3470">
                  <c:v>2834</c:v>
                </c:pt>
                <c:pt idx="3471">
                  <c:v>2835</c:v>
                </c:pt>
                <c:pt idx="3472">
                  <c:v>2836</c:v>
                </c:pt>
                <c:pt idx="3473">
                  <c:v>2837</c:v>
                </c:pt>
                <c:pt idx="3474">
                  <c:v>2837</c:v>
                </c:pt>
                <c:pt idx="3475">
                  <c:v>2838</c:v>
                </c:pt>
                <c:pt idx="3476">
                  <c:v>2839</c:v>
                </c:pt>
                <c:pt idx="3477">
                  <c:v>2840</c:v>
                </c:pt>
                <c:pt idx="3478">
                  <c:v>2841</c:v>
                </c:pt>
                <c:pt idx="3479">
                  <c:v>2842</c:v>
                </c:pt>
                <c:pt idx="3480">
                  <c:v>2843</c:v>
                </c:pt>
                <c:pt idx="3481">
                  <c:v>2844</c:v>
                </c:pt>
                <c:pt idx="3482">
                  <c:v>2844</c:v>
                </c:pt>
                <c:pt idx="3483">
                  <c:v>2844</c:v>
                </c:pt>
                <c:pt idx="3484">
                  <c:v>2845</c:v>
                </c:pt>
                <c:pt idx="3485">
                  <c:v>2846</c:v>
                </c:pt>
                <c:pt idx="3486">
                  <c:v>2847</c:v>
                </c:pt>
                <c:pt idx="3487">
                  <c:v>2848</c:v>
                </c:pt>
                <c:pt idx="3488">
                  <c:v>2849</c:v>
                </c:pt>
                <c:pt idx="3489">
                  <c:v>2850</c:v>
                </c:pt>
                <c:pt idx="3490">
                  <c:v>2850</c:v>
                </c:pt>
                <c:pt idx="3491">
                  <c:v>2850</c:v>
                </c:pt>
                <c:pt idx="3492">
                  <c:v>2851</c:v>
                </c:pt>
                <c:pt idx="3493">
                  <c:v>2852</c:v>
                </c:pt>
                <c:pt idx="3494">
                  <c:v>2853</c:v>
                </c:pt>
                <c:pt idx="3495">
                  <c:v>2854</c:v>
                </c:pt>
                <c:pt idx="3496">
                  <c:v>2855</c:v>
                </c:pt>
                <c:pt idx="3497">
                  <c:v>2856</c:v>
                </c:pt>
                <c:pt idx="3498">
                  <c:v>2857</c:v>
                </c:pt>
                <c:pt idx="3499">
                  <c:v>2858</c:v>
                </c:pt>
                <c:pt idx="3500">
                  <c:v>2859</c:v>
                </c:pt>
                <c:pt idx="3501">
                  <c:v>2860</c:v>
                </c:pt>
                <c:pt idx="3502">
                  <c:v>2861</c:v>
                </c:pt>
                <c:pt idx="3503">
                  <c:v>2862</c:v>
                </c:pt>
                <c:pt idx="3504">
                  <c:v>2863</c:v>
                </c:pt>
                <c:pt idx="3505">
                  <c:v>2864</c:v>
                </c:pt>
                <c:pt idx="3506">
                  <c:v>2865</c:v>
                </c:pt>
                <c:pt idx="3507">
                  <c:v>2866</c:v>
                </c:pt>
                <c:pt idx="3508">
                  <c:v>2867</c:v>
                </c:pt>
                <c:pt idx="3509">
                  <c:v>2868</c:v>
                </c:pt>
                <c:pt idx="3510">
                  <c:v>2869</c:v>
                </c:pt>
                <c:pt idx="3511">
                  <c:v>2870</c:v>
                </c:pt>
                <c:pt idx="3512">
                  <c:v>2871</c:v>
                </c:pt>
                <c:pt idx="3513">
                  <c:v>2872</c:v>
                </c:pt>
                <c:pt idx="3514">
                  <c:v>2873</c:v>
                </c:pt>
                <c:pt idx="3515">
                  <c:v>2874</c:v>
                </c:pt>
                <c:pt idx="3516">
                  <c:v>2875</c:v>
                </c:pt>
                <c:pt idx="3517">
                  <c:v>2876</c:v>
                </c:pt>
                <c:pt idx="3518">
                  <c:v>2877</c:v>
                </c:pt>
                <c:pt idx="3519">
                  <c:v>2877</c:v>
                </c:pt>
                <c:pt idx="3520">
                  <c:v>2877</c:v>
                </c:pt>
                <c:pt idx="3521">
                  <c:v>2877</c:v>
                </c:pt>
                <c:pt idx="3522">
                  <c:v>2878</c:v>
                </c:pt>
                <c:pt idx="3523">
                  <c:v>2879</c:v>
                </c:pt>
                <c:pt idx="3524">
                  <c:v>2880</c:v>
                </c:pt>
                <c:pt idx="3525">
                  <c:v>2881</c:v>
                </c:pt>
                <c:pt idx="3526">
                  <c:v>2882</c:v>
                </c:pt>
                <c:pt idx="3527">
                  <c:v>2883</c:v>
                </c:pt>
                <c:pt idx="3528">
                  <c:v>2884</c:v>
                </c:pt>
                <c:pt idx="3529">
                  <c:v>2885</c:v>
                </c:pt>
                <c:pt idx="3530">
                  <c:v>2886</c:v>
                </c:pt>
                <c:pt idx="3531">
                  <c:v>2887</c:v>
                </c:pt>
                <c:pt idx="3532">
                  <c:v>2888</c:v>
                </c:pt>
                <c:pt idx="3533">
                  <c:v>2889</c:v>
                </c:pt>
                <c:pt idx="3534">
                  <c:v>2890</c:v>
                </c:pt>
                <c:pt idx="3535">
                  <c:v>2890</c:v>
                </c:pt>
                <c:pt idx="3536">
                  <c:v>2890</c:v>
                </c:pt>
                <c:pt idx="3537">
                  <c:v>2890</c:v>
                </c:pt>
                <c:pt idx="3538">
                  <c:v>2891</c:v>
                </c:pt>
                <c:pt idx="3539">
                  <c:v>2892</c:v>
                </c:pt>
                <c:pt idx="3540">
                  <c:v>2893</c:v>
                </c:pt>
                <c:pt idx="3541">
                  <c:v>2893</c:v>
                </c:pt>
                <c:pt idx="3542">
                  <c:v>2893</c:v>
                </c:pt>
                <c:pt idx="3543">
                  <c:v>2894</c:v>
                </c:pt>
                <c:pt idx="3544">
                  <c:v>2895</c:v>
                </c:pt>
                <c:pt idx="3545">
                  <c:v>2896</c:v>
                </c:pt>
                <c:pt idx="3546">
                  <c:v>2897</c:v>
                </c:pt>
                <c:pt idx="3547">
                  <c:v>2898</c:v>
                </c:pt>
                <c:pt idx="3548">
                  <c:v>2899</c:v>
                </c:pt>
                <c:pt idx="3549">
                  <c:v>2900</c:v>
                </c:pt>
                <c:pt idx="3550">
                  <c:v>2901</c:v>
                </c:pt>
                <c:pt idx="3551">
                  <c:v>2902</c:v>
                </c:pt>
                <c:pt idx="3552">
                  <c:v>2903</c:v>
                </c:pt>
                <c:pt idx="3553">
                  <c:v>2904</c:v>
                </c:pt>
                <c:pt idx="3554">
                  <c:v>2905</c:v>
                </c:pt>
                <c:pt idx="3555">
                  <c:v>2906</c:v>
                </c:pt>
                <c:pt idx="3556">
                  <c:v>2907</c:v>
                </c:pt>
                <c:pt idx="3557">
                  <c:v>2908</c:v>
                </c:pt>
                <c:pt idx="3558">
                  <c:v>2909</c:v>
                </c:pt>
                <c:pt idx="3559">
                  <c:v>2910</c:v>
                </c:pt>
                <c:pt idx="3560">
                  <c:v>2911</c:v>
                </c:pt>
                <c:pt idx="3561">
                  <c:v>2912</c:v>
                </c:pt>
                <c:pt idx="3562">
                  <c:v>2913</c:v>
                </c:pt>
                <c:pt idx="3563">
                  <c:v>2914</c:v>
                </c:pt>
                <c:pt idx="3564">
                  <c:v>2915</c:v>
                </c:pt>
                <c:pt idx="3565">
                  <c:v>2916</c:v>
                </c:pt>
                <c:pt idx="3566">
                  <c:v>2917</c:v>
                </c:pt>
                <c:pt idx="3567">
                  <c:v>2918</c:v>
                </c:pt>
                <c:pt idx="3568">
                  <c:v>2918</c:v>
                </c:pt>
                <c:pt idx="3569">
                  <c:v>2919</c:v>
                </c:pt>
                <c:pt idx="3570">
                  <c:v>2920</c:v>
                </c:pt>
                <c:pt idx="3571">
                  <c:v>2921</c:v>
                </c:pt>
                <c:pt idx="3572">
                  <c:v>2922</c:v>
                </c:pt>
                <c:pt idx="3573">
                  <c:v>2923</c:v>
                </c:pt>
                <c:pt idx="3574">
                  <c:v>2924</c:v>
                </c:pt>
                <c:pt idx="3575">
                  <c:v>2924</c:v>
                </c:pt>
                <c:pt idx="3576">
                  <c:v>2925</c:v>
                </c:pt>
                <c:pt idx="3577">
                  <c:v>2926</c:v>
                </c:pt>
                <c:pt idx="3578">
                  <c:v>2927</c:v>
                </c:pt>
                <c:pt idx="3579">
                  <c:v>2927</c:v>
                </c:pt>
                <c:pt idx="3580">
                  <c:v>2927</c:v>
                </c:pt>
                <c:pt idx="3581">
                  <c:v>2928</c:v>
                </c:pt>
                <c:pt idx="3582">
                  <c:v>2929</c:v>
                </c:pt>
                <c:pt idx="3583">
                  <c:v>2930</c:v>
                </c:pt>
                <c:pt idx="3584">
                  <c:v>2931</c:v>
                </c:pt>
                <c:pt idx="3585">
                  <c:v>2931</c:v>
                </c:pt>
                <c:pt idx="3586">
                  <c:v>2931</c:v>
                </c:pt>
                <c:pt idx="3587">
                  <c:v>2932</c:v>
                </c:pt>
                <c:pt idx="3588">
                  <c:v>2933</c:v>
                </c:pt>
                <c:pt idx="3589">
                  <c:v>2934</c:v>
                </c:pt>
                <c:pt idx="3590">
                  <c:v>2934</c:v>
                </c:pt>
                <c:pt idx="3591">
                  <c:v>2935</c:v>
                </c:pt>
                <c:pt idx="3592">
                  <c:v>2936</c:v>
                </c:pt>
                <c:pt idx="3593">
                  <c:v>2937</c:v>
                </c:pt>
                <c:pt idx="3594">
                  <c:v>2937</c:v>
                </c:pt>
                <c:pt idx="3595">
                  <c:v>2938</c:v>
                </c:pt>
                <c:pt idx="3596">
                  <c:v>2938</c:v>
                </c:pt>
                <c:pt idx="3597">
                  <c:v>2938</c:v>
                </c:pt>
                <c:pt idx="3598">
                  <c:v>2938</c:v>
                </c:pt>
                <c:pt idx="3599">
                  <c:v>2939</c:v>
                </c:pt>
                <c:pt idx="3600">
                  <c:v>2939</c:v>
                </c:pt>
                <c:pt idx="3601">
                  <c:v>2940</c:v>
                </c:pt>
                <c:pt idx="3602">
                  <c:v>2941</c:v>
                </c:pt>
                <c:pt idx="3603">
                  <c:v>2942</c:v>
                </c:pt>
                <c:pt idx="3604">
                  <c:v>2943</c:v>
                </c:pt>
                <c:pt idx="3605">
                  <c:v>2944</c:v>
                </c:pt>
                <c:pt idx="3606">
                  <c:v>2945</c:v>
                </c:pt>
                <c:pt idx="3607">
                  <c:v>2946</c:v>
                </c:pt>
                <c:pt idx="3608">
                  <c:v>2947</c:v>
                </c:pt>
                <c:pt idx="3609">
                  <c:v>2947</c:v>
                </c:pt>
                <c:pt idx="3610">
                  <c:v>2947</c:v>
                </c:pt>
                <c:pt idx="3611">
                  <c:v>2948</c:v>
                </c:pt>
                <c:pt idx="3612">
                  <c:v>2949</c:v>
                </c:pt>
                <c:pt idx="3613">
                  <c:v>2950</c:v>
                </c:pt>
                <c:pt idx="3614">
                  <c:v>2951</c:v>
                </c:pt>
                <c:pt idx="3615">
                  <c:v>2952</c:v>
                </c:pt>
                <c:pt idx="3616">
                  <c:v>2953</c:v>
                </c:pt>
                <c:pt idx="3617">
                  <c:v>2953</c:v>
                </c:pt>
                <c:pt idx="3618">
                  <c:v>2954</c:v>
                </c:pt>
                <c:pt idx="3619">
                  <c:v>2955</c:v>
                </c:pt>
                <c:pt idx="3620">
                  <c:v>2955</c:v>
                </c:pt>
                <c:pt idx="3621">
                  <c:v>2956</c:v>
                </c:pt>
                <c:pt idx="3622">
                  <c:v>2957</c:v>
                </c:pt>
                <c:pt idx="3623">
                  <c:v>2958</c:v>
                </c:pt>
                <c:pt idx="3624">
                  <c:v>2959</c:v>
                </c:pt>
                <c:pt idx="3625">
                  <c:v>2960</c:v>
                </c:pt>
                <c:pt idx="3626">
                  <c:v>2961</c:v>
                </c:pt>
                <c:pt idx="3627">
                  <c:v>2962</c:v>
                </c:pt>
                <c:pt idx="3628">
                  <c:v>2963</c:v>
                </c:pt>
                <c:pt idx="3629">
                  <c:v>2964</c:v>
                </c:pt>
                <c:pt idx="3630">
                  <c:v>2965</c:v>
                </c:pt>
                <c:pt idx="3631">
                  <c:v>2966</c:v>
                </c:pt>
                <c:pt idx="3632">
                  <c:v>2967</c:v>
                </c:pt>
                <c:pt idx="3633">
                  <c:v>2968</c:v>
                </c:pt>
                <c:pt idx="3634">
                  <c:v>2969</c:v>
                </c:pt>
                <c:pt idx="3635">
                  <c:v>2970</c:v>
                </c:pt>
                <c:pt idx="3636">
                  <c:v>2971</c:v>
                </c:pt>
                <c:pt idx="3637">
                  <c:v>2972</c:v>
                </c:pt>
                <c:pt idx="3638">
                  <c:v>2973</c:v>
                </c:pt>
                <c:pt idx="3639">
                  <c:v>2974</c:v>
                </c:pt>
                <c:pt idx="3640">
                  <c:v>2975</c:v>
                </c:pt>
                <c:pt idx="3641">
                  <c:v>2976</c:v>
                </c:pt>
                <c:pt idx="3642">
                  <c:v>2976</c:v>
                </c:pt>
                <c:pt idx="3643">
                  <c:v>2976</c:v>
                </c:pt>
                <c:pt idx="3644">
                  <c:v>2977</c:v>
                </c:pt>
                <c:pt idx="3645">
                  <c:v>2978</c:v>
                </c:pt>
                <c:pt idx="3646">
                  <c:v>2979</c:v>
                </c:pt>
                <c:pt idx="3647">
                  <c:v>2979</c:v>
                </c:pt>
                <c:pt idx="3648">
                  <c:v>2979</c:v>
                </c:pt>
                <c:pt idx="3649">
                  <c:v>2980</c:v>
                </c:pt>
                <c:pt idx="3650">
                  <c:v>2981</c:v>
                </c:pt>
                <c:pt idx="3651">
                  <c:v>2981</c:v>
                </c:pt>
                <c:pt idx="3652">
                  <c:v>2982</c:v>
                </c:pt>
                <c:pt idx="3653">
                  <c:v>2983</c:v>
                </c:pt>
                <c:pt idx="3654">
                  <c:v>2984</c:v>
                </c:pt>
                <c:pt idx="3655">
                  <c:v>2985</c:v>
                </c:pt>
                <c:pt idx="3656">
                  <c:v>2986</c:v>
                </c:pt>
                <c:pt idx="3657">
                  <c:v>2987</c:v>
                </c:pt>
                <c:pt idx="3658">
                  <c:v>2988</c:v>
                </c:pt>
                <c:pt idx="3659">
                  <c:v>2989</c:v>
                </c:pt>
                <c:pt idx="3660">
                  <c:v>2990</c:v>
                </c:pt>
                <c:pt idx="3661">
                  <c:v>2991</c:v>
                </c:pt>
                <c:pt idx="3662">
                  <c:v>2992</c:v>
                </c:pt>
                <c:pt idx="3663">
                  <c:v>2993</c:v>
                </c:pt>
                <c:pt idx="3664">
                  <c:v>2994</c:v>
                </c:pt>
                <c:pt idx="3665">
                  <c:v>2995</c:v>
                </c:pt>
                <c:pt idx="3666">
                  <c:v>2996</c:v>
                </c:pt>
                <c:pt idx="3667">
                  <c:v>2997</c:v>
                </c:pt>
                <c:pt idx="3668">
                  <c:v>2998</c:v>
                </c:pt>
                <c:pt idx="3669">
                  <c:v>2999</c:v>
                </c:pt>
                <c:pt idx="3670">
                  <c:v>3000</c:v>
                </c:pt>
                <c:pt idx="3671">
                  <c:v>3001</c:v>
                </c:pt>
                <c:pt idx="3672">
                  <c:v>3002</c:v>
                </c:pt>
                <c:pt idx="3673">
                  <c:v>3003</c:v>
                </c:pt>
                <c:pt idx="3674">
                  <c:v>3004</c:v>
                </c:pt>
                <c:pt idx="3675">
                  <c:v>3004</c:v>
                </c:pt>
                <c:pt idx="3676">
                  <c:v>3005</c:v>
                </c:pt>
                <c:pt idx="3677">
                  <c:v>3005</c:v>
                </c:pt>
                <c:pt idx="3678">
                  <c:v>3005</c:v>
                </c:pt>
                <c:pt idx="3679">
                  <c:v>3006</c:v>
                </c:pt>
                <c:pt idx="3680">
                  <c:v>3007</c:v>
                </c:pt>
                <c:pt idx="3681">
                  <c:v>3008</c:v>
                </c:pt>
                <c:pt idx="3682">
                  <c:v>3009</c:v>
                </c:pt>
                <c:pt idx="3683">
                  <c:v>3010</c:v>
                </c:pt>
                <c:pt idx="3684">
                  <c:v>3011</c:v>
                </c:pt>
                <c:pt idx="3685">
                  <c:v>3012</c:v>
                </c:pt>
                <c:pt idx="3686">
                  <c:v>3013</c:v>
                </c:pt>
                <c:pt idx="3687">
                  <c:v>3014</c:v>
                </c:pt>
                <c:pt idx="3688">
                  <c:v>3015</c:v>
                </c:pt>
                <c:pt idx="3689">
                  <c:v>3016</c:v>
                </c:pt>
                <c:pt idx="3690">
                  <c:v>3017</c:v>
                </c:pt>
                <c:pt idx="3691">
                  <c:v>3018</c:v>
                </c:pt>
                <c:pt idx="3692">
                  <c:v>3019</c:v>
                </c:pt>
                <c:pt idx="3693">
                  <c:v>3020</c:v>
                </c:pt>
                <c:pt idx="3694">
                  <c:v>3021</c:v>
                </c:pt>
                <c:pt idx="3695">
                  <c:v>3022</c:v>
                </c:pt>
                <c:pt idx="3696">
                  <c:v>3023</c:v>
                </c:pt>
                <c:pt idx="3697">
                  <c:v>3024</c:v>
                </c:pt>
                <c:pt idx="3698">
                  <c:v>3025</c:v>
                </c:pt>
                <c:pt idx="3699">
                  <c:v>3026</c:v>
                </c:pt>
                <c:pt idx="3700">
                  <c:v>3027</c:v>
                </c:pt>
                <c:pt idx="3701">
                  <c:v>3028</c:v>
                </c:pt>
                <c:pt idx="3702">
                  <c:v>3029</c:v>
                </c:pt>
                <c:pt idx="3703">
                  <c:v>3029</c:v>
                </c:pt>
                <c:pt idx="3704">
                  <c:v>3030</c:v>
                </c:pt>
                <c:pt idx="3705">
                  <c:v>3030</c:v>
                </c:pt>
                <c:pt idx="3706">
                  <c:v>3030</c:v>
                </c:pt>
                <c:pt idx="3707">
                  <c:v>3030</c:v>
                </c:pt>
                <c:pt idx="3708">
                  <c:v>3030</c:v>
                </c:pt>
                <c:pt idx="3709">
                  <c:v>3030</c:v>
                </c:pt>
                <c:pt idx="3710">
                  <c:v>3030</c:v>
                </c:pt>
                <c:pt idx="3711">
                  <c:v>3031</c:v>
                </c:pt>
                <c:pt idx="3712">
                  <c:v>3032</c:v>
                </c:pt>
                <c:pt idx="3713">
                  <c:v>3033</c:v>
                </c:pt>
                <c:pt idx="3714">
                  <c:v>3034</c:v>
                </c:pt>
                <c:pt idx="3715">
                  <c:v>3035</c:v>
                </c:pt>
                <c:pt idx="3716">
                  <c:v>3035</c:v>
                </c:pt>
                <c:pt idx="3717">
                  <c:v>3036</c:v>
                </c:pt>
                <c:pt idx="3718">
                  <c:v>3037</c:v>
                </c:pt>
                <c:pt idx="3719">
                  <c:v>3038</c:v>
                </c:pt>
                <c:pt idx="3720">
                  <c:v>3039</c:v>
                </c:pt>
                <c:pt idx="3721">
                  <c:v>3040</c:v>
                </c:pt>
                <c:pt idx="3722">
                  <c:v>3041</c:v>
                </c:pt>
                <c:pt idx="3723">
                  <c:v>3042</c:v>
                </c:pt>
                <c:pt idx="3724">
                  <c:v>3043</c:v>
                </c:pt>
                <c:pt idx="3725">
                  <c:v>3044</c:v>
                </c:pt>
                <c:pt idx="3726">
                  <c:v>3045</c:v>
                </c:pt>
                <c:pt idx="3727">
                  <c:v>3046</c:v>
                </c:pt>
                <c:pt idx="3728">
                  <c:v>3047</c:v>
                </c:pt>
                <c:pt idx="3729">
                  <c:v>3048</c:v>
                </c:pt>
                <c:pt idx="3730">
                  <c:v>3049</c:v>
                </c:pt>
                <c:pt idx="3731">
                  <c:v>3050</c:v>
                </c:pt>
                <c:pt idx="3732">
                  <c:v>3050</c:v>
                </c:pt>
                <c:pt idx="3733">
                  <c:v>3051</c:v>
                </c:pt>
                <c:pt idx="3734">
                  <c:v>3052</c:v>
                </c:pt>
                <c:pt idx="3735">
                  <c:v>3053</c:v>
                </c:pt>
                <c:pt idx="3736">
                  <c:v>3054</c:v>
                </c:pt>
                <c:pt idx="3737">
                  <c:v>3055</c:v>
                </c:pt>
                <c:pt idx="3738">
                  <c:v>3055</c:v>
                </c:pt>
                <c:pt idx="3739">
                  <c:v>3055</c:v>
                </c:pt>
                <c:pt idx="3740">
                  <c:v>3056</c:v>
                </c:pt>
                <c:pt idx="3741">
                  <c:v>3057</c:v>
                </c:pt>
                <c:pt idx="3742">
                  <c:v>3058</c:v>
                </c:pt>
                <c:pt idx="3743">
                  <c:v>3059</c:v>
                </c:pt>
                <c:pt idx="3744">
                  <c:v>3060</c:v>
                </c:pt>
                <c:pt idx="3745">
                  <c:v>3061</c:v>
                </c:pt>
                <c:pt idx="3746">
                  <c:v>3062</c:v>
                </c:pt>
                <c:pt idx="3747">
                  <c:v>3063</c:v>
                </c:pt>
                <c:pt idx="3748">
                  <c:v>3064</c:v>
                </c:pt>
                <c:pt idx="3749">
                  <c:v>3065</c:v>
                </c:pt>
                <c:pt idx="3750">
                  <c:v>3066</c:v>
                </c:pt>
                <c:pt idx="3751">
                  <c:v>3067</c:v>
                </c:pt>
                <c:pt idx="3752">
                  <c:v>3068</c:v>
                </c:pt>
                <c:pt idx="3753">
                  <c:v>3069</c:v>
                </c:pt>
                <c:pt idx="3754">
                  <c:v>3070</c:v>
                </c:pt>
                <c:pt idx="3755">
                  <c:v>3071</c:v>
                </c:pt>
                <c:pt idx="3756">
                  <c:v>3072</c:v>
                </c:pt>
                <c:pt idx="3757">
                  <c:v>3073</c:v>
                </c:pt>
                <c:pt idx="3758">
                  <c:v>3074</c:v>
                </c:pt>
                <c:pt idx="3759">
                  <c:v>3075</c:v>
                </c:pt>
                <c:pt idx="3760">
                  <c:v>3076</c:v>
                </c:pt>
                <c:pt idx="3761">
                  <c:v>3077</c:v>
                </c:pt>
                <c:pt idx="3762">
                  <c:v>3078</c:v>
                </c:pt>
                <c:pt idx="3763">
                  <c:v>3079</c:v>
                </c:pt>
                <c:pt idx="3764">
                  <c:v>3080</c:v>
                </c:pt>
                <c:pt idx="3765">
                  <c:v>3081</c:v>
                </c:pt>
                <c:pt idx="3766">
                  <c:v>3082</c:v>
                </c:pt>
                <c:pt idx="3767">
                  <c:v>3083</c:v>
                </c:pt>
                <c:pt idx="3768">
                  <c:v>3084</c:v>
                </c:pt>
                <c:pt idx="3769">
                  <c:v>3085</c:v>
                </c:pt>
                <c:pt idx="3770">
                  <c:v>3086</c:v>
                </c:pt>
                <c:pt idx="3771">
                  <c:v>3087</c:v>
                </c:pt>
                <c:pt idx="3772">
                  <c:v>3088</c:v>
                </c:pt>
                <c:pt idx="3773">
                  <c:v>3089</c:v>
                </c:pt>
                <c:pt idx="3774">
                  <c:v>3090</c:v>
                </c:pt>
                <c:pt idx="3775">
                  <c:v>3091</c:v>
                </c:pt>
                <c:pt idx="3776">
                  <c:v>3092</c:v>
                </c:pt>
                <c:pt idx="3777">
                  <c:v>3093</c:v>
                </c:pt>
                <c:pt idx="3778">
                  <c:v>3094</c:v>
                </c:pt>
                <c:pt idx="3779">
                  <c:v>3095</c:v>
                </c:pt>
                <c:pt idx="3780">
                  <c:v>3096</c:v>
                </c:pt>
                <c:pt idx="3781">
                  <c:v>3097</c:v>
                </c:pt>
                <c:pt idx="3782">
                  <c:v>3098</c:v>
                </c:pt>
                <c:pt idx="3783">
                  <c:v>3099</c:v>
                </c:pt>
                <c:pt idx="3784">
                  <c:v>3100</c:v>
                </c:pt>
                <c:pt idx="3785">
                  <c:v>3101</c:v>
                </c:pt>
                <c:pt idx="3786">
                  <c:v>3102</c:v>
                </c:pt>
                <c:pt idx="3787">
                  <c:v>3103</c:v>
                </c:pt>
                <c:pt idx="3788">
                  <c:v>3104</c:v>
                </c:pt>
                <c:pt idx="3789">
                  <c:v>3105</c:v>
                </c:pt>
                <c:pt idx="3790">
                  <c:v>3106</c:v>
                </c:pt>
                <c:pt idx="3791">
                  <c:v>3107</c:v>
                </c:pt>
                <c:pt idx="3792">
                  <c:v>3108</c:v>
                </c:pt>
                <c:pt idx="3793">
                  <c:v>3109</c:v>
                </c:pt>
                <c:pt idx="3794">
                  <c:v>3110</c:v>
                </c:pt>
                <c:pt idx="3795">
                  <c:v>3111</c:v>
                </c:pt>
                <c:pt idx="3796">
                  <c:v>3112</c:v>
                </c:pt>
                <c:pt idx="3797">
                  <c:v>3113</c:v>
                </c:pt>
                <c:pt idx="3798">
                  <c:v>3114</c:v>
                </c:pt>
                <c:pt idx="3799">
                  <c:v>3115</c:v>
                </c:pt>
                <c:pt idx="3800">
                  <c:v>3115</c:v>
                </c:pt>
                <c:pt idx="3801">
                  <c:v>3116</c:v>
                </c:pt>
                <c:pt idx="3802">
                  <c:v>3117</c:v>
                </c:pt>
                <c:pt idx="3803">
                  <c:v>3118</c:v>
                </c:pt>
                <c:pt idx="3804">
                  <c:v>3119</c:v>
                </c:pt>
                <c:pt idx="3805">
                  <c:v>3119</c:v>
                </c:pt>
                <c:pt idx="3806">
                  <c:v>3120</c:v>
                </c:pt>
                <c:pt idx="3807">
                  <c:v>3121</c:v>
                </c:pt>
                <c:pt idx="3808">
                  <c:v>3122</c:v>
                </c:pt>
                <c:pt idx="3809">
                  <c:v>3123</c:v>
                </c:pt>
                <c:pt idx="3810">
                  <c:v>3124</c:v>
                </c:pt>
                <c:pt idx="3811">
                  <c:v>3125</c:v>
                </c:pt>
                <c:pt idx="3812">
                  <c:v>3126</c:v>
                </c:pt>
                <c:pt idx="3813">
                  <c:v>3127</c:v>
                </c:pt>
                <c:pt idx="3814">
                  <c:v>3128</c:v>
                </c:pt>
                <c:pt idx="3815">
                  <c:v>3129</c:v>
                </c:pt>
                <c:pt idx="3816">
                  <c:v>3130</c:v>
                </c:pt>
                <c:pt idx="3817">
                  <c:v>3131</c:v>
                </c:pt>
                <c:pt idx="3818">
                  <c:v>3131</c:v>
                </c:pt>
                <c:pt idx="3819">
                  <c:v>3131</c:v>
                </c:pt>
                <c:pt idx="3820">
                  <c:v>3132</c:v>
                </c:pt>
                <c:pt idx="3821">
                  <c:v>3133</c:v>
                </c:pt>
                <c:pt idx="3822">
                  <c:v>3134</c:v>
                </c:pt>
                <c:pt idx="3823">
                  <c:v>3135</c:v>
                </c:pt>
                <c:pt idx="3824">
                  <c:v>3136</c:v>
                </c:pt>
                <c:pt idx="3825">
                  <c:v>3137</c:v>
                </c:pt>
                <c:pt idx="3826">
                  <c:v>3138</c:v>
                </c:pt>
                <c:pt idx="3827">
                  <c:v>3139</c:v>
                </c:pt>
                <c:pt idx="3828">
                  <c:v>3140</c:v>
                </c:pt>
                <c:pt idx="3829">
                  <c:v>3141</c:v>
                </c:pt>
                <c:pt idx="3830">
                  <c:v>3142</c:v>
                </c:pt>
                <c:pt idx="3831">
                  <c:v>3143</c:v>
                </c:pt>
                <c:pt idx="3832">
                  <c:v>3144</c:v>
                </c:pt>
                <c:pt idx="3833">
                  <c:v>3145</c:v>
                </c:pt>
                <c:pt idx="3834">
                  <c:v>3146</c:v>
                </c:pt>
                <c:pt idx="3835">
                  <c:v>3147</c:v>
                </c:pt>
                <c:pt idx="3836">
                  <c:v>3148</c:v>
                </c:pt>
                <c:pt idx="3837">
                  <c:v>3149</c:v>
                </c:pt>
                <c:pt idx="3838">
                  <c:v>3150</c:v>
                </c:pt>
                <c:pt idx="3839">
                  <c:v>3151</c:v>
                </c:pt>
                <c:pt idx="3840">
                  <c:v>3152</c:v>
                </c:pt>
                <c:pt idx="3841">
                  <c:v>3153</c:v>
                </c:pt>
                <c:pt idx="3842">
                  <c:v>3154</c:v>
                </c:pt>
                <c:pt idx="3843">
                  <c:v>3155</c:v>
                </c:pt>
                <c:pt idx="3844">
                  <c:v>3156</c:v>
                </c:pt>
                <c:pt idx="3845">
                  <c:v>3156</c:v>
                </c:pt>
                <c:pt idx="3846">
                  <c:v>3157</c:v>
                </c:pt>
                <c:pt idx="3847">
                  <c:v>3158</c:v>
                </c:pt>
                <c:pt idx="3848">
                  <c:v>3159</c:v>
                </c:pt>
                <c:pt idx="3849">
                  <c:v>3160</c:v>
                </c:pt>
                <c:pt idx="3850">
                  <c:v>3161</c:v>
                </c:pt>
                <c:pt idx="3851">
                  <c:v>3162</c:v>
                </c:pt>
                <c:pt idx="3852">
                  <c:v>3162</c:v>
                </c:pt>
                <c:pt idx="3853">
                  <c:v>3163</c:v>
                </c:pt>
                <c:pt idx="3854">
                  <c:v>3164</c:v>
                </c:pt>
                <c:pt idx="3855">
                  <c:v>3165</c:v>
                </c:pt>
                <c:pt idx="3856">
                  <c:v>3166</c:v>
                </c:pt>
                <c:pt idx="3857">
                  <c:v>3167</c:v>
                </c:pt>
                <c:pt idx="3858">
                  <c:v>3168</c:v>
                </c:pt>
                <c:pt idx="3859">
                  <c:v>3169</c:v>
                </c:pt>
                <c:pt idx="3860">
                  <c:v>3170</c:v>
                </c:pt>
                <c:pt idx="3861">
                  <c:v>3171</c:v>
                </c:pt>
                <c:pt idx="3862">
                  <c:v>3172</c:v>
                </c:pt>
                <c:pt idx="3863">
                  <c:v>3173</c:v>
                </c:pt>
                <c:pt idx="3864">
                  <c:v>3174</c:v>
                </c:pt>
                <c:pt idx="3865">
                  <c:v>3175</c:v>
                </c:pt>
                <c:pt idx="3866">
                  <c:v>3176</c:v>
                </c:pt>
                <c:pt idx="3867">
                  <c:v>3177</c:v>
                </c:pt>
                <c:pt idx="3868">
                  <c:v>3178</c:v>
                </c:pt>
                <c:pt idx="3869">
                  <c:v>3179</c:v>
                </c:pt>
                <c:pt idx="3870">
                  <c:v>3180</c:v>
                </c:pt>
                <c:pt idx="3871">
                  <c:v>3181</c:v>
                </c:pt>
                <c:pt idx="3872">
                  <c:v>3182</c:v>
                </c:pt>
                <c:pt idx="3873">
                  <c:v>3183</c:v>
                </c:pt>
                <c:pt idx="3874">
                  <c:v>3184</c:v>
                </c:pt>
                <c:pt idx="3875">
                  <c:v>3185</c:v>
                </c:pt>
                <c:pt idx="3876">
                  <c:v>3186</c:v>
                </c:pt>
                <c:pt idx="3877">
                  <c:v>3187</c:v>
                </c:pt>
                <c:pt idx="3878">
                  <c:v>3188</c:v>
                </c:pt>
                <c:pt idx="3879">
                  <c:v>3189</c:v>
                </c:pt>
                <c:pt idx="3880">
                  <c:v>3190</c:v>
                </c:pt>
                <c:pt idx="3881">
                  <c:v>3191</c:v>
                </c:pt>
                <c:pt idx="3882">
                  <c:v>3192</c:v>
                </c:pt>
                <c:pt idx="3883">
                  <c:v>3192</c:v>
                </c:pt>
                <c:pt idx="3884">
                  <c:v>3193</c:v>
                </c:pt>
                <c:pt idx="3885">
                  <c:v>3194</c:v>
                </c:pt>
                <c:pt idx="3886">
                  <c:v>3195</c:v>
                </c:pt>
                <c:pt idx="3887">
                  <c:v>3196</c:v>
                </c:pt>
                <c:pt idx="3888">
                  <c:v>3197</c:v>
                </c:pt>
                <c:pt idx="3889">
                  <c:v>3198</c:v>
                </c:pt>
                <c:pt idx="3890">
                  <c:v>3198</c:v>
                </c:pt>
                <c:pt idx="3891">
                  <c:v>3198</c:v>
                </c:pt>
                <c:pt idx="3892">
                  <c:v>3198</c:v>
                </c:pt>
                <c:pt idx="3893">
                  <c:v>3198</c:v>
                </c:pt>
                <c:pt idx="3894">
                  <c:v>3198</c:v>
                </c:pt>
                <c:pt idx="3895">
                  <c:v>3198</c:v>
                </c:pt>
                <c:pt idx="3896">
                  <c:v>3199</c:v>
                </c:pt>
                <c:pt idx="3897">
                  <c:v>3200</c:v>
                </c:pt>
                <c:pt idx="3898">
                  <c:v>3201</c:v>
                </c:pt>
                <c:pt idx="3899">
                  <c:v>3202</c:v>
                </c:pt>
                <c:pt idx="3900">
                  <c:v>3203</c:v>
                </c:pt>
                <c:pt idx="3901">
                  <c:v>3204</c:v>
                </c:pt>
                <c:pt idx="3902">
                  <c:v>3205</c:v>
                </c:pt>
                <c:pt idx="3903">
                  <c:v>3206</c:v>
                </c:pt>
                <c:pt idx="3904">
                  <c:v>3207</c:v>
                </c:pt>
                <c:pt idx="3905">
                  <c:v>3208</c:v>
                </c:pt>
                <c:pt idx="3906">
                  <c:v>3209</c:v>
                </c:pt>
                <c:pt idx="3907">
                  <c:v>3210</c:v>
                </c:pt>
                <c:pt idx="3908">
                  <c:v>3211</c:v>
                </c:pt>
                <c:pt idx="3909">
                  <c:v>3212</c:v>
                </c:pt>
                <c:pt idx="3910">
                  <c:v>3213</c:v>
                </c:pt>
                <c:pt idx="3911">
                  <c:v>3214</c:v>
                </c:pt>
                <c:pt idx="3912">
                  <c:v>3214</c:v>
                </c:pt>
                <c:pt idx="3913">
                  <c:v>3214</c:v>
                </c:pt>
                <c:pt idx="3914">
                  <c:v>3215</c:v>
                </c:pt>
                <c:pt idx="3915">
                  <c:v>3216</c:v>
                </c:pt>
                <c:pt idx="3916">
                  <c:v>3216</c:v>
                </c:pt>
                <c:pt idx="3917">
                  <c:v>3217</c:v>
                </c:pt>
                <c:pt idx="3918">
                  <c:v>3217</c:v>
                </c:pt>
                <c:pt idx="3919">
                  <c:v>3218</c:v>
                </c:pt>
                <c:pt idx="3920">
                  <c:v>3219</c:v>
                </c:pt>
                <c:pt idx="3921">
                  <c:v>3220</c:v>
                </c:pt>
                <c:pt idx="3922">
                  <c:v>3221</c:v>
                </c:pt>
                <c:pt idx="3923">
                  <c:v>3221</c:v>
                </c:pt>
                <c:pt idx="3924">
                  <c:v>3222</c:v>
                </c:pt>
                <c:pt idx="3925">
                  <c:v>3223</c:v>
                </c:pt>
                <c:pt idx="3926">
                  <c:v>3224</c:v>
                </c:pt>
                <c:pt idx="3927">
                  <c:v>3225</c:v>
                </c:pt>
                <c:pt idx="3928">
                  <c:v>3226</c:v>
                </c:pt>
                <c:pt idx="3929">
                  <c:v>3227</c:v>
                </c:pt>
                <c:pt idx="3930">
                  <c:v>3228</c:v>
                </c:pt>
                <c:pt idx="3931">
                  <c:v>3229</c:v>
                </c:pt>
                <c:pt idx="3932">
                  <c:v>3230</c:v>
                </c:pt>
                <c:pt idx="3933">
                  <c:v>3231</c:v>
                </c:pt>
                <c:pt idx="3934">
                  <c:v>3232</c:v>
                </c:pt>
                <c:pt idx="3935">
                  <c:v>3233</c:v>
                </c:pt>
                <c:pt idx="3936">
                  <c:v>3234</c:v>
                </c:pt>
                <c:pt idx="3937">
                  <c:v>3235</c:v>
                </c:pt>
                <c:pt idx="3938">
                  <c:v>3236</c:v>
                </c:pt>
                <c:pt idx="3939">
                  <c:v>3237</c:v>
                </c:pt>
                <c:pt idx="3940">
                  <c:v>3238</c:v>
                </c:pt>
                <c:pt idx="3941">
                  <c:v>3239</c:v>
                </c:pt>
                <c:pt idx="3942">
                  <c:v>3240</c:v>
                </c:pt>
                <c:pt idx="3943">
                  <c:v>3241</c:v>
                </c:pt>
                <c:pt idx="3944">
                  <c:v>3242</c:v>
                </c:pt>
                <c:pt idx="3945">
                  <c:v>3243</c:v>
                </c:pt>
                <c:pt idx="3946">
                  <c:v>3244</c:v>
                </c:pt>
                <c:pt idx="3947">
                  <c:v>3245</c:v>
                </c:pt>
                <c:pt idx="3948">
                  <c:v>3246</c:v>
                </c:pt>
                <c:pt idx="3949">
                  <c:v>3247</c:v>
                </c:pt>
                <c:pt idx="3950">
                  <c:v>3247</c:v>
                </c:pt>
                <c:pt idx="3951">
                  <c:v>3248</c:v>
                </c:pt>
                <c:pt idx="3952">
                  <c:v>3249</c:v>
                </c:pt>
                <c:pt idx="3953">
                  <c:v>3249</c:v>
                </c:pt>
                <c:pt idx="3954">
                  <c:v>3250</c:v>
                </c:pt>
                <c:pt idx="3955">
                  <c:v>3251</c:v>
                </c:pt>
                <c:pt idx="3956">
                  <c:v>3252</c:v>
                </c:pt>
                <c:pt idx="3957">
                  <c:v>3253</c:v>
                </c:pt>
                <c:pt idx="3958">
                  <c:v>3254</c:v>
                </c:pt>
                <c:pt idx="3959">
                  <c:v>3254</c:v>
                </c:pt>
                <c:pt idx="3960">
                  <c:v>3255</c:v>
                </c:pt>
                <c:pt idx="3961">
                  <c:v>3256</c:v>
                </c:pt>
                <c:pt idx="3962">
                  <c:v>3257</c:v>
                </c:pt>
                <c:pt idx="3963">
                  <c:v>3258</c:v>
                </c:pt>
                <c:pt idx="3964">
                  <c:v>3259</c:v>
                </c:pt>
                <c:pt idx="3965">
                  <c:v>3259</c:v>
                </c:pt>
                <c:pt idx="3966">
                  <c:v>3259</c:v>
                </c:pt>
                <c:pt idx="3967">
                  <c:v>3260</c:v>
                </c:pt>
                <c:pt idx="3968">
                  <c:v>3261</c:v>
                </c:pt>
                <c:pt idx="3969">
                  <c:v>3262</c:v>
                </c:pt>
                <c:pt idx="3970">
                  <c:v>3263</c:v>
                </c:pt>
                <c:pt idx="3971">
                  <c:v>3264</c:v>
                </c:pt>
                <c:pt idx="3972">
                  <c:v>3265</c:v>
                </c:pt>
                <c:pt idx="3973">
                  <c:v>3265</c:v>
                </c:pt>
                <c:pt idx="3974">
                  <c:v>3265</c:v>
                </c:pt>
                <c:pt idx="3975">
                  <c:v>3266</c:v>
                </c:pt>
                <c:pt idx="3976">
                  <c:v>3267</c:v>
                </c:pt>
                <c:pt idx="3977">
                  <c:v>3268</c:v>
                </c:pt>
                <c:pt idx="3978">
                  <c:v>3269</c:v>
                </c:pt>
                <c:pt idx="3979">
                  <c:v>3269</c:v>
                </c:pt>
                <c:pt idx="3980">
                  <c:v>3269</c:v>
                </c:pt>
                <c:pt idx="3981">
                  <c:v>3269</c:v>
                </c:pt>
                <c:pt idx="3982">
                  <c:v>3269</c:v>
                </c:pt>
                <c:pt idx="3983">
                  <c:v>3270</c:v>
                </c:pt>
                <c:pt idx="3984">
                  <c:v>3270</c:v>
                </c:pt>
                <c:pt idx="3985">
                  <c:v>3271</c:v>
                </c:pt>
                <c:pt idx="3986">
                  <c:v>3271</c:v>
                </c:pt>
                <c:pt idx="3987">
                  <c:v>3272</c:v>
                </c:pt>
                <c:pt idx="3988">
                  <c:v>3273</c:v>
                </c:pt>
                <c:pt idx="3989">
                  <c:v>3274</c:v>
                </c:pt>
                <c:pt idx="3990">
                  <c:v>3275</c:v>
                </c:pt>
                <c:pt idx="3991">
                  <c:v>3275</c:v>
                </c:pt>
                <c:pt idx="3992">
                  <c:v>3275</c:v>
                </c:pt>
                <c:pt idx="3993">
                  <c:v>3276</c:v>
                </c:pt>
                <c:pt idx="3994">
                  <c:v>3277</c:v>
                </c:pt>
                <c:pt idx="3995">
                  <c:v>3278</c:v>
                </c:pt>
                <c:pt idx="3996">
                  <c:v>3279</c:v>
                </c:pt>
                <c:pt idx="3997">
                  <c:v>3280</c:v>
                </c:pt>
                <c:pt idx="3998">
                  <c:v>3281</c:v>
                </c:pt>
                <c:pt idx="3999">
                  <c:v>3282</c:v>
                </c:pt>
                <c:pt idx="4000">
                  <c:v>3283</c:v>
                </c:pt>
                <c:pt idx="4001">
                  <c:v>3284</c:v>
                </c:pt>
                <c:pt idx="4002">
                  <c:v>3285</c:v>
                </c:pt>
                <c:pt idx="4003">
                  <c:v>3286</c:v>
                </c:pt>
                <c:pt idx="4004">
                  <c:v>3287</c:v>
                </c:pt>
                <c:pt idx="4005">
                  <c:v>3288</c:v>
                </c:pt>
                <c:pt idx="4006">
                  <c:v>3289</c:v>
                </c:pt>
                <c:pt idx="4007">
                  <c:v>3290</c:v>
                </c:pt>
                <c:pt idx="4008">
                  <c:v>3291</c:v>
                </c:pt>
                <c:pt idx="4009">
                  <c:v>3292</c:v>
                </c:pt>
                <c:pt idx="4010">
                  <c:v>3293</c:v>
                </c:pt>
                <c:pt idx="4011">
                  <c:v>3294</c:v>
                </c:pt>
                <c:pt idx="4012">
                  <c:v>3295</c:v>
                </c:pt>
                <c:pt idx="4013">
                  <c:v>3296</c:v>
                </c:pt>
                <c:pt idx="4014">
                  <c:v>3297</c:v>
                </c:pt>
                <c:pt idx="4015">
                  <c:v>3298</c:v>
                </c:pt>
                <c:pt idx="4016">
                  <c:v>3299</c:v>
                </c:pt>
                <c:pt idx="4017">
                  <c:v>3300</c:v>
                </c:pt>
                <c:pt idx="4018">
                  <c:v>3301</c:v>
                </c:pt>
                <c:pt idx="4019">
                  <c:v>3302</c:v>
                </c:pt>
                <c:pt idx="4020">
                  <c:v>3303</c:v>
                </c:pt>
                <c:pt idx="4021">
                  <c:v>3304</c:v>
                </c:pt>
                <c:pt idx="4022">
                  <c:v>3305</c:v>
                </c:pt>
                <c:pt idx="4023">
                  <c:v>3306</c:v>
                </c:pt>
                <c:pt idx="4024">
                  <c:v>3307</c:v>
                </c:pt>
                <c:pt idx="4025">
                  <c:v>3308</c:v>
                </c:pt>
                <c:pt idx="4026">
                  <c:v>3309</c:v>
                </c:pt>
                <c:pt idx="4027">
                  <c:v>3310</c:v>
                </c:pt>
                <c:pt idx="4028">
                  <c:v>3311</c:v>
                </c:pt>
                <c:pt idx="4029">
                  <c:v>3312</c:v>
                </c:pt>
                <c:pt idx="4030">
                  <c:v>3312</c:v>
                </c:pt>
                <c:pt idx="4031">
                  <c:v>3313</c:v>
                </c:pt>
                <c:pt idx="4032">
                  <c:v>3314</c:v>
                </c:pt>
                <c:pt idx="4033">
                  <c:v>3315</c:v>
                </c:pt>
                <c:pt idx="4034">
                  <c:v>3316</c:v>
                </c:pt>
                <c:pt idx="4035">
                  <c:v>3317</c:v>
                </c:pt>
                <c:pt idx="4036">
                  <c:v>3318</c:v>
                </c:pt>
                <c:pt idx="4037">
                  <c:v>3319</c:v>
                </c:pt>
                <c:pt idx="4038">
                  <c:v>3320</c:v>
                </c:pt>
                <c:pt idx="4039">
                  <c:v>3320</c:v>
                </c:pt>
                <c:pt idx="4040">
                  <c:v>3321</c:v>
                </c:pt>
                <c:pt idx="4041">
                  <c:v>3322</c:v>
                </c:pt>
                <c:pt idx="4042">
                  <c:v>3323</c:v>
                </c:pt>
                <c:pt idx="4043">
                  <c:v>3324</c:v>
                </c:pt>
                <c:pt idx="4044">
                  <c:v>3325</c:v>
                </c:pt>
                <c:pt idx="4045">
                  <c:v>3326</c:v>
                </c:pt>
                <c:pt idx="4046">
                  <c:v>3327</c:v>
                </c:pt>
                <c:pt idx="4047">
                  <c:v>3328</c:v>
                </c:pt>
                <c:pt idx="4048">
                  <c:v>3328</c:v>
                </c:pt>
                <c:pt idx="4049">
                  <c:v>3328</c:v>
                </c:pt>
                <c:pt idx="4050">
                  <c:v>3328</c:v>
                </c:pt>
                <c:pt idx="4051">
                  <c:v>3329</c:v>
                </c:pt>
                <c:pt idx="4052">
                  <c:v>3329</c:v>
                </c:pt>
                <c:pt idx="4053">
                  <c:v>3329</c:v>
                </c:pt>
                <c:pt idx="4054">
                  <c:v>3330</c:v>
                </c:pt>
                <c:pt idx="4055">
                  <c:v>3331</c:v>
                </c:pt>
                <c:pt idx="4056">
                  <c:v>3332</c:v>
                </c:pt>
                <c:pt idx="4057">
                  <c:v>3333</c:v>
                </c:pt>
                <c:pt idx="4058">
                  <c:v>3334</c:v>
                </c:pt>
                <c:pt idx="4059">
                  <c:v>3335</c:v>
                </c:pt>
                <c:pt idx="4060">
                  <c:v>3336</c:v>
                </c:pt>
                <c:pt idx="4061">
                  <c:v>3337</c:v>
                </c:pt>
                <c:pt idx="4062">
                  <c:v>3338</c:v>
                </c:pt>
                <c:pt idx="4063">
                  <c:v>3339</c:v>
                </c:pt>
                <c:pt idx="4064">
                  <c:v>3340</c:v>
                </c:pt>
                <c:pt idx="4065">
                  <c:v>3341</c:v>
                </c:pt>
                <c:pt idx="4066">
                  <c:v>3342</c:v>
                </c:pt>
                <c:pt idx="4067">
                  <c:v>3343</c:v>
                </c:pt>
                <c:pt idx="4068">
                  <c:v>3344</c:v>
                </c:pt>
                <c:pt idx="4069">
                  <c:v>3345</c:v>
                </c:pt>
                <c:pt idx="4070">
                  <c:v>3346</c:v>
                </c:pt>
                <c:pt idx="4071">
                  <c:v>3347</c:v>
                </c:pt>
                <c:pt idx="4072">
                  <c:v>3348</c:v>
                </c:pt>
                <c:pt idx="4073">
                  <c:v>3349</c:v>
                </c:pt>
                <c:pt idx="4074">
                  <c:v>3350</c:v>
                </c:pt>
                <c:pt idx="4075">
                  <c:v>3351</c:v>
                </c:pt>
                <c:pt idx="4076">
                  <c:v>3352</c:v>
                </c:pt>
                <c:pt idx="4077">
                  <c:v>3352</c:v>
                </c:pt>
                <c:pt idx="4078">
                  <c:v>3352</c:v>
                </c:pt>
                <c:pt idx="4079">
                  <c:v>3352</c:v>
                </c:pt>
                <c:pt idx="4080">
                  <c:v>3352</c:v>
                </c:pt>
                <c:pt idx="4081">
                  <c:v>3353</c:v>
                </c:pt>
                <c:pt idx="4082">
                  <c:v>3354</c:v>
                </c:pt>
                <c:pt idx="4083">
                  <c:v>3355</c:v>
                </c:pt>
                <c:pt idx="4084">
                  <c:v>3356</c:v>
                </c:pt>
                <c:pt idx="4085">
                  <c:v>3357</c:v>
                </c:pt>
                <c:pt idx="4086">
                  <c:v>3358</c:v>
                </c:pt>
                <c:pt idx="4087">
                  <c:v>3359</c:v>
                </c:pt>
                <c:pt idx="4088">
                  <c:v>3360</c:v>
                </c:pt>
                <c:pt idx="4089">
                  <c:v>3361</c:v>
                </c:pt>
                <c:pt idx="4090">
                  <c:v>3362</c:v>
                </c:pt>
                <c:pt idx="4091">
                  <c:v>3363</c:v>
                </c:pt>
                <c:pt idx="4092">
                  <c:v>3364</c:v>
                </c:pt>
                <c:pt idx="4093">
                  <c:v>3365</c:v>
                </c:pt>
                <c:pt idx="4094">
                  <c:v>3366</c:v>
                </c:pt>
                <c:pt idx="4095">
                  <c:v>3367</c:v>
                </c:pt>
                <c:pt idx="4096">
                  <c:v>3368</c:v>
                </c:pt>
                <c:pt idx="4097">
                  <c:v>3369</c:v>
                </c:pt>
                <c:pt idx="4098">
                  <c:v>3370</c:v>
                </c:pt>
                <c:pt idx="4099">
                  <c:v>3371</c:v>
                </c:pt>
                <c:pt idx="4100">
                  <c:v>3372</c:v>
                </c:pt>
                <c:pt idx="4101">
                  <c:v>3373</c:v>
                </c:pt>
                <c:pt idx="4102">
                  <c:v>3374</c:v>
                </c:pt>
                <c:pt idx="4103">
                  <c:v>3375</c:v>
                </c:pt>
                <c:pt idx="4104">
                  <c:v>3376</c:v>
                </c:pt>
                <c:pt idx="4105">
                  <c:v>3377</c:v>
                </c:pt>
                <c:pt idx="4106">
                  <c:v>3378</c:v>
                </c:pt>
                <c:pt idx="4107">
                  <c:v>3379</c:v>
                </c:pt>
                <c:pt idx="4108">
                  <c:v>3380</c:v>
                </c:pt>
                <c:pt idx="4109">
                  <c:v>3381</c:v>
                </c:pt>
                <c:pt idx="4110">
                  <c:v>3382</c:v>
                </c:pt>
                <c:pt idx="4111">
                  <c:v>3383</c:v>
                </c:pt>
                <c:pt idx="4112">
                  <c:v>3384</c:v>
                </c:pt>
                <c:pt idx="4113">
                  <c:v>3385</c:v>
                </c:pt>
                <c:pt idx="4114">
                  <c:v>3386</c:v>
                </c:pt>
                <c:pt idx="4115">
                  <c:v>3387</c:v>
                </c:pt>
                <c:pt idx="4116">
                  <c:v>3388</c:v>
                </c:pt>
                <c:pt idx="4117">
                  <c:v>3389</c:v>
                </c:pt>
                <c:pt idx="4118">
                  <c:v>3390</c:v>
                </c:pt>
                <c:pt idx="4119">
                  <c:v>3391</c:v>
                </c:pt>
                <c:pt idx="4120">
                  <c:v>3392</c:v>
                </c:pt>
                <c:pt idx="4121">
                  <c:v>3393</c:v>
                </c:pt>
                <c:pt idx="4122">
                  <c:v>3394</c:v>
                </c:pt>
                <c:pt idx="4123">
                  <c:v>3395</c:v>
                </c:pt>
                <c:pt idx="4124">
                  <c:v>3396</c:v>
                </c:pt>
                <c:pt idx="4125">
                  <c:v>3397</c:v>
                </c:pt>
                <c:pt idx="4126">
                  <c:v>3398</c:v>
                </c:pt>
                <c:pt idx="4127">
                  <c:v>3399</c:v>
                </c:pt>
                <c:pt idx="4128">
                  <c:v>3400</c:v>
                </c:pt>
                <c:pt idx="4129">
                  <c:v>3401</c:v>
                </c:pt>
                <c:pt idx="4130">
                  <c:v>3402</c:v>
                </c:pt>
                <c:pt idx="4131">
                  <c:v>3403</c:v>
                </c:pt>
                <c:pt idx="4132">
                  <c:v>3404</c:v>
                </c:pt>
                <c:pt idx="4133">
                  <c:v>3405</c:v>
                </c:pt>
                <c:pt idx="4134">
                  <c:v>3406</c:v>
                </c:pt>
                <c:pt idx="4135">
                  <c:v>3406</c:v>
                </c:pt>
                <c:pt idx="4136">
                  <c:v>3407</c:v>
                </c:pt>
                <c:pt idx="4137">
                  <c:v>3408</c:v>
                </c:pt>
                <c:pt idx="4138">
                  <c:v>3408</c:v>
                </c:pt>
                <c:pt idx="4139">
                  <c:v>3409</c:v>
                </c:pt>
                <c:pt idx="4140">
                  <c:v>3410</c:v>
                </c:pt>
                <c:pt idx="4141">
                  <c:v>3411</c:v>
                </c:pt>
                <c:pt idx="4142">
                  <c:v>3411</c:v>
                </c:pt>
                <c:pt idx="4143">
                  <c:v>3412</c:v>
                </c:pt>
                <c:pt idx="4144">
                  <c:v>3412</c:v>
                </c:pt>
                <c:pt idx="4145">
                  <c:v>3413</c:v>
                </c:pt>
                <c:pt idx="4146">
                  <c:v>3414</c:v>
                </c:pt>
                <c:pt idx="4147">
                  <c:v>3414</c:v>
                </c:pt>
                <c:pt idx="4148">
                  <c:v>3415</c:v>
                </c:pt>
                <c:pt idx="4149">
                  <c:v>3416</c:v>
                </c:pt>
                <c:pt idx="4150">
                  <c:v>3417</c:v>
                </c:pt>
                <c:pt idx="4151">
                  <c:v>3418</c:v>
                </c:pt>
                <c:pt idx="4152">
                  <c:v>3419</c:v>
                </c:pt>
                <c:pt idx="4153">
                  <c:v>3420</c:v>
                </c:pt>
                <c:pt idx="4154">
                  <c:v>3421</c:v>
                </c:pt>
                <c:pt idx="4155">
                  <c:v>3422</c:v>
                </c:pt>
                <c:pt idx="4156">
                  <c:v>3423</c:v>
                </c:pt>
                <c:pt idx="4157">
                  <c:v>3424</c:v>
                </c:pt>
                <c:pt idx="4158">
                  <c:v>3424</c:v>
                </c:pt>
                <c:pt idx="4159">
                  <c:v>3425</c:v>
                </c:pt>
                <c:pt idx="4160">
                  <c:v>3426</c:v>
                </c:pt>
                <c:pt idx="4161">
                  <c:v>3427</c:v>
                </c:pt>
                <c:pt idx="4162">
                  <c:v>3428</c:v>
                </c:pt>
                <c:pt idx="4163">
                  <c:v>3429</c:v>
                </c:pt>
                <c:pt idx="4164">
                  <c:v>3429</c:v>
                </c:pt>
                <c:pt idx="4165">
                  <c:v>3429</c:v>
                </c:pt>
                <c:pt idx="4166">
                  <c:v>3430</c:v>
                </c:pt>
                <c:pt idx="4167">
                  <c:v>3431</c:v>
                </c:pt>
                <c:pt idx="4168">
                  <c:v>3432</c:v>
                </c:pt>
                <c:pt idx="4169">
                  <c:v>3433</c:v>
                </c:pt>
                <c:pt idx="4170">
                  <c:v>3434</c:v>
                </c:pt>
                <c:pt idx="4171">
                  <c:v>3435</c:v>
                </c:pt>
                <c:pt idx="4172">
                  <c:v>3435</c:v>
                </c:pt>
                <c:pt idx="4173">
                  <c:v>3436</c:v>
                </c:pt>
                <c:pt idx="4174">
                  <c:v>3437</c:v>
                </c:pt>
                <c:pt idx="4175">
                  <c:v>3438</c:v>
                </c:pt>
                <c:pt idx="4176">
                  <c:v>3439</c:v>
                </c:pt>
                <c:pt idx="4177">
                  <c:v>3440</c:v>
                </c:pt>
                <c:pt idx="4178">
                  <c:v>3441</c:v>
                </c:pt>
                <c:pt idx="4179">
                  <c:v>3442</c:v>
                </c:pt>
                <c:pt idx="4180">
                  <c:v>3443</c:v>
                </c:pt>
                <c:pt idx="4181">
                  <c:v>3443</c:v>
                </c:pt>
                <c:pt idx="4182">
                  <c:v>3444</c:v>
                </c:pt>
                <c:pt idx="4183">
                  <c:v>3445</c:v>
                </c:pt>
                <c:pt idx="4184">
                  <c:v>3445</c:v>
                </c:pt>
                <c:pt idx="4185">
                  <c:v>3445</c:v>
                </c:pt>
                <c:pt idx="4186">
                  <c:v>3446</c:v>
                </c:pt>
                <c:pt idx="4187">
                  <c:v>3446</c:v>
                </c:pt>
                <c:pt idx="4188">
                  <c:v>3446</c:v>
                </c:pt>
                <c:pt idx="4189">
                  <c:v>3447</c:v>
                </c:pt>
                <c:pt idx="4190">
                  <c:v>3448</c:v>
                </c:pt>
                <c:pt idx="4191">
                  <c:v>3449</c:v>
                </c:pt>
                <c:pt idx="4192">
                  <c:v>3450</c:v>
                </c:pt>
                <c:pt idx="4193">
                  <c:v>3451</c:v>
                </c:pt>
                <c:pt idx="4194">
                  <c:v>3452</c:v>
                </c:pt>
                <c:pt idx="4195">
                  <c:v>3453</c:v>
                </c:pt>
                <c:pt idx="4196">
                  <c:v>3454</c:v>
                </c:pt>
                <c:pt idx="4197">
                  <c:v>3455</c:v>
                </c:pt>
                <c:pt idx="4198">
                  <c:v>3456</c:v>
                </c:pt>
                <c:pt idx="4199">
                  <c:v>3457</c:v>
                </c:pt>
                <c:pt idx="4200">
                  <c:v>3458</c:v>
                </c:pt>
                <c:pt idx="4201">
                  <c:v>3459</c:v>
                </c:pt>
                <c:pt idx="4202">
                  <c:v>3460</c:v>
                </c:pt>
                <c:pt idx="4203">
                  <c:v>3461</c:v>
                </c:pt>
                <c:pt idx="4204">
                  <c:v>3462</c:v>
                </c:pt>
                <c:pt idx="4205">
                  <c:v>3463</c:v>
                </c:pt>
                <c:pt idx="4206">
                  <c:v>3464</c:v>
                </c:pt>
                <c:pt idx="4207">
                  <c:v>3465</c:v>
                </c:pt>
                <c:pt idx="4208">
                  <c:v>3466</c:v>
                </c:pt>
                <c:pt idx="4209">
                  <c:v>3467</c:v>
                </c:pt>
                <c:pt idx="4210">
                  <c:v>3468</c:v>
                </c:pt>
                <c:pt idx="4211">
                  <c:v>3469</c:v>
                </c:pt>
                <c:pt idx="4212">
                  <c:v>3470</c:v>
                </c:pt>
                <c:pt idx="4213">
                  <c:v>3471</c:v>
                </c:pt>
                <c:pt idx="4214">
                  <c:v>3472</c:v>
                </c:pt>
                <c:pt idx="4215">
                  <c:v>3473</c:v>
                </c:pt>
                <c:pt idx="4216">
                  <c:v>3473</c:v>
                </c:pt>
                <c:pt idx="4217">
                  <c:v>3474</c:v>
                </c:pt>
                <c:pt idx="4218">
                  <c:v>3475</c:v>
                </c:pt>
                <c:pt idx="4219">
                  <c:v>3476</c:v>
                </c:pt>
                <c:pt idx="4220">
                  <c:v>3477</c:v>
                </c:pt>
                <c:pt idx="4221">
                  <c:v>3478</c:v>
                </c:pt>
                <c:pt idx="4222">
                  <c:v>3479</c:v>
                </c:pt>
                <c:pt idx="4223">
                  <c:v>3480</c:v>
                </c:pt>
                <c:pt idx="4224">
                  <c:v>3481</c:v>
                </c:pt>
                <c:pt idx="4225">
                  <c:v>3482</c:v>
                </c:pt>
                <c:pt idx="4226">
                  <c:v>3483</c:v>
                </c:pt>
                <c:pt idx="4227">
                  <c:v>3484</c:v>
                </c:pt>
                <c:pt idx="4228">
                  <c:v>3485</c:v>
                </c:pt>
                <c:pt idx="4229">
                  <c:v>3486</c:v>
                </c:pt>
                <c:pt idx="4230">
                  <c:v>3486</c:v>
                </c:pt>
                <c:pt idx="4231">
                  <c:v>3487</c:v>
                </c:pt>
                <c:pt idx="4232">
                  <c:v>3488</c:v>
                </c:pt>
                <c:pt idx="4233">
                  <c:v>3489</c:v>
                </c:pt>
                <c:pt idx="4234">
                  <c:v>3490</c:v>
                </c:pt>
                <c:pt idx="4235">
                  <c:v>3491</c:v>
                </c:pt>
                <c:pt idx="4236">
                  <c:v>3492</c:v>
                </c:pt>
                <c:pt idx="4237">
                  <c:v>3493</c:v>
                </c:pt>
                <c:pt idx="4238">
                  <c:v>3494</c:v>
                </c:pt>
                <c:pt idx="4239">
                  <c:v>3495</c:v>
                </c:pt>
                <c:pt idx="4240">
                  <c:v>3496</c:v>
                </c:pt>
                <c:pt idx="4241">
                  <c:v>3497</c:v>
                </c:pt>
                <c:pt idx="4242">
                  <c:v>3498</c:v>
                </c:pt>
                <c:pt idx="4243">
                  <c:v>3499</c:v>
                </c:pt>
                <c:pt idx="4244">
                  <c:v>3500</c:v>
                </c:pt>
                <c:pt idx="4245">
                  <c:v>3501</c:v>
                </c:pt>
                <c:pt idx="4246">
                  <c:v>3502</c:v>
                </c:pt>
                <c:pt idx="4247">
                  <c:v>3503</c:v>
                </c:pt>
                <c:pt idx="4248">
                  <c:v>3504</c:v>
                </c:pt>
                <c:pt idx="4249">
                  <c:v>3505</c:v>
                </c:pt>
                <c:pt idx="4250">
                  <c:v>3506</c:v>
                </c:pt>
                <c:pt idx="4251">
                  <c:v>3507</c:v>
                </c:pt>
                <c:pt idx="4252">
                  <c:v>3508</c:v>
                </c:pt>
                <c:pt idx="4253">
                  <c:v>3509</c:v>
                </c:pt>
                <c:pt idx="4254">
                  <c:v>3510</c:v>
                </c:pt>
                <c:pt idx="4255">
                  <c:v>3511</c:v>
                </c:pt>
                <c:pt idx="4256">
                  <c:v>3512</c:v>
                </c:pt>
                <c:pt idx="4257">
                  <c:v>3513</c:v>
                </c:pt>
                <c:pt idx="4258">
                  <c:v>3514</c:v>
                </c:pt>
                <c:pt idx="4259">
                  <c:v>3514</c:v>
                </c:pt>
                <c:pt idx="4260">
                  <c:v>3514</c:v>
                </c:pt>
                <c:pt idx="4261">
                  <c:v>3514</c:v>
                </c:pt>
                <c:pt idx="4262">
                  <c:v>3514</c:v>
                </c:pt>
                <c:pt idx="4263">
                  <c:v>3515</c:v>
                </c:pt>
                <c:pt idx="4264">
                  <c:v>3516</c:v>
                </c:pt>
                <c:pt idx="4265">
                  <c:v>3517</c:v>
                </c:pt>
                <c:pt idx="4266">
                  <c:v>3518</c:v>
                </c:pt>
                <c:pt idx="4267">
                  <c:v>3518</c:v>
                </c:pt>
                <c:pt idx="4268">
                  <c:v>3519</c:v>
                </c:pt>
                <c:pt idx="4269">
                  <c:v>3520</c:v>
                </c:pt>
                <c:pt idx="4270">
                  <c:v>3521</c:v>
                </c:pt>
                <c:pt idx="4271">
                  <c:v>3522</c:v>
                </c:pt>
                <c:pt idx="4272">
                  <c:v>3523</c:v>
                </c:pt>
                <c:pt idx="4273">
                  <c:v>3523</c:v>
                </c:pt>
                <c:pt idx="4274">
                  <c:v>3523</c:v>
                </c:pt>
                <c:pt idx="4275">
                  <c:v>3524</c:v>
                </c:pt>
                <c:pt idx="4276">
                  <c:v>3525</c:v>
                </c:pt>
                <c:pt idx="4277">
                  <c:v>3525</c:v>
                </c:pt>
                <c:pt idx="4278">
                  <c:v>3525</c:v>
                </c:pt>
                <c:pt idx="4279">
                  <c:v>3526</c:v>
                </c:pt>
                <c:pt idx="4280">
                  <c:v>3527</c:v>
                </c:pt>
                <c:pt idx="4281">
                  <c:v>3528</c:v>
                </c:pt>
                <c:pt idx="4282">
                  <c:v>3529</c:v>
                </c:pt>
                <c:pt idx="4283">
                  <c:v>3530</c:v>
                </c:pt>
                <c:pt idx="4284">
                  <c:v>3531</c:v>
                </c:pt>
                <c:pt idx="4285">
                  <c:v>3532</c:v>
                </c:pt>
                <c:pt idx="4286">
                  <c:v>3533</c:v>
                </c:pt>
                <c:pt idx="4287">
                  <c:v>3534</c:v>
                </c:pt>
                <c:pt idx="4288">
                  <c:v>3535</c:v>
                </c:pt>
                <c:pt idx="4289">
                  <c:v>3536</c:v>
                </c:pt>
                <c:pt idx="4290">
                  <c:v>3537</c:v>
                </c:pt>
                <c:pt idx="4291">
                  <c:v>3538</c:v>
                </c:pt>
                <c:pt idx="4292">
                  <c:v>3539</c:v>
                </c:pt>
                <c:pt idx="4293">
                  <c:v>3540</c:v>
                </c:pt>
                <c:pt idx="4294">
                  <c:v>3541</c:v>
                </c:pt>
                <c:pt idx="4295">
                  <c:v>3542</c:v>
                </c:pt>
                <c:pt idx="4296">
                  <c:v>3543</c:v>
                </c:pt>
                <c:pt idx="4297">
                  <c:v>3544</c:v>
                </c:pt>
                <c:pt idx="4298">
                  <c:v>3544</c:v>
                </c:pt>
                <c:pt idx="4299">
                  <c:v>3544</c:v>
                </c:pt>
                <c:pt idx="4300">
                  <c:v>3545</c:v>
                </c:pt>
                <c:pt idx="4301">
                  <c:v>3545</c:v>
                </c:pt>
                <c:pt idx="4302">
                  <c:v>3545</c:v>
                </c:pt>
                <c:pt idx="4303">
                  <c:v>3545</c:v>
                </c:pt>
                <c:pt idx="4304">
                  <c:v>3545</c:v>
                </c:pt>
                <c:pt idx="4305">
                  <c:v>3546</c:v>
                </c:pt>
                <c:pt idx="4306">
                  <c:v>3547</c:v>
                </c:pt>
                <c:pt idx="4307">
                  <c:v>3548</c:v>
                </c:pt>
                <c:pt idx="4308">
                  <c:v>3549</c:v>
                </c:pt>
                <c:pt idx="4309">
                  <c:v>3550</c:v>
                </c:pt>
                <c:pt idx="4310">
                  <c:v>3551</c:v>
                </c:pt>
                <c:pt idx="4311">
                  <c:v>3552</c:v>
                </c:pt>
                <c:pt idx="4312">
                  <c:v>3552</c:v>
                </c:pt>
                <c:pt idx="4313">
                  <c:v>3553</c:v>
                </c:pt>
                <c:pt idx="4314">
                  <c:v>3553</c:v>
                </c:pt>
                <c:pt idx="4315">
                  <c:v>3554</c:v>
                </c:pt>
                <c:pt idx="4316">
                  <c:v>3555</c:v>
                </c:pt>
                <c:pt idx="4317">
                  <c:v>3556</c:v>
                </c:pt>
                <c:pt idx="4318">
                  <c:v>3557</c:v>
                </c:pt>
                <c:pt idx="4319">
                  <c:v>3558</c:v>
                </c:pt>
                <c:pt idx="4320">
                  <c:v>3559</c:v>
                </c:pt>
                <c:pt idx="4321">
                  <c:v>3560</c:v>
                </c:pt>
                <c:pt idx="4322">
                  <c:v>3561</c:v>
                </c:pt>
                <c:pt idx="4323">
                  <c:v>3562</c:v>
                </c:pt>
                <c:pt idx="4324">
                  <c:v>3563</c:v>
                </c:pt>
                <c:pt idx="4325">
                  <c:v>3564</c:v>
                </c:pt>
                <c:pt idx="4326">
                  <c:v>3565</c:v>
                </c:pt>
                <c:pt idx="4327">
                  <c:v>3566</c:v>
                </c:pt>
                <c:pt idx="4328">
                  <c:v>3567</c:v>
                </c:pt>
                <c:pt idx="4329">
                  <c:v>3568</c:v>
                </c:pt>
                <c:pt idx="4330">
                  <c:v>3569</c:v>
                </c:pt>
                <c:pt idx="4331">
                  <c:v>3570</c:v>
                </c:pt>
                <c:pt idx="4332">
                  <c:v>3571</c:v>
                </c:pt>
                <c:pt idx="4333">
                  <c:v>3572</c:v>
                </c:pt>
                <c:pt idx="4334">
                  <c:v>3573</c:v>
                </c:pt>
                <c:pt idx="4335">
                  <c:v>3574</c:v>
                </c:pt>
                <c:pt idx="4336">
                  <c:v>3575</c:v>
                </c:pt>
                <c:pt idx="4337">
                  <c:v>3576</c:v>
                </c:pt>
                <c:pt idx="4338">
                  <c:v>3577</c:v>
                </c:pt>
                <c:pt idx="4339">
                  <c:v>3578</c:v>
                </c:pt>
                <c:pt idx="4340">
                  <c:v>3579</c:v>
                </c:pt>
                <c:pt idx="4341">
                  <c:v>3580</c:v>
                </c:pt>
                <c:pt idx="4342">
                  <c:v>3581</c:v>
                </c:pt>
                <c:pt idx="4343">
                  <c:v>3582</c:v>
                </c:pt>
                <c:pt idx="4344">
                  <c:v>3583</c:v>
                </c:pt>
                <c:pt idx="4345">
                  <c:v>3584</c:v>
                </c:pt>
                <c:pt idx="4346">
                  <c:v>3585</c:v>
                </c:pt>
                <c:pt idx="4347">
                  <c:v>3586</c:v>
                </c:pt>
                <c:pt idx="4348">
                  <c:v>3587</c:v>
                </c:pt>
                <c:pt idx="4349">
                  <c:v>3587</c:v>
                </c:pt>
                <c:pt idx="4350">
                  <c:v>3588</c:v>
                </c:pt>
                <c:pt idx="4351">
                  <c:v>3589</c:v>
                </c:pt>
                <c:pt idx="4352">
                  <c:v>3590</c:v>
                </c:pt>
                <c:pt idx="4353">
                  <c:v>3591</c:v>
                </c:pt>
                <c:pt idx="4354">
                  <c:v>3592</c:v>
                </c:pt>
                <c:pt idx="4355">
                  <c:v>3593</c:v>
                </c:pt>
                <c:pt idx="4356">
                  <c:v>3594</c:v>
                </c:pt>
                <c:pt idx="4357">
                  <c:v>3595</c:v>
                </c:pt>
                <c:pt idx="4358">
                  <c:v>3596</c:v>
                </c:pt>
                <c:pt idx="4359">
                  <c:v>3597</c:v>
                </c:pt>
                <c:pt idx="4360">
                  <c:v>3598</c:v>
                </c:pt>
                <c:pt idx="4361">
                  <c:v>3599</c:v>
                </c:pt>
                <c:pt idx="4362">
                  <c:v>3600</c:v>
                </c:pt>
                <c:pt idx="4363">
                  <c:v>3601</c:v>
                </c:pt>
                <c:pt idx="4364">
                  <c:v>3602</c:v>
                </c:pt>
                <c:pt idx="4365">
                  <c:v>3603</c:v>
                </c:pt>
                <c:pt idx="4366">
                  <c:v>3604</c:v>
                </c:pt>
                <c:pt idx="4367">
                  <c:v>3605</c:v>
                </c:pt>
                <c:pt idx="4368">
                  <c:v>3606</c:v>
                </c:pt>
                <c:pt idx="4369">
                  <c:v>3607</c:v>
                </c:pt>
                <c:pt idx="4370">
                  <c:v>3608</c:v>
                </c:pt>
                <c:pt idx="4371">
                  <c:v>3609</c:v>
                </c:pt>
                <c:pt idx="4372">
                  <c:v>3610</c:v>
                </c:pt>
                <c:pt idx="4373">
                  <c:v>3611</c:v>
                </c:pt>
                <c:pt idx="4374">
                  <c:v>3612</c:v>
                </c:pt>
                <c:pt idx="4375">
                  <c:v>3613</c:v>
                </c:pt>
                <c:pt idx="4376">
                  <c:v>3614</c:v>
                </c:pt>
                <c:pt idx="4377">
                  <c:v>3615</c:v>
                </c:pt>
                <c:pt idx="4378">
                  <c:v>3616</c:v>
                </c:pt>
                <c:pt idx="4379">
                  <c:v>3617</c:v>
                </c:pt>
                <c:pt idx="4380">
                  <c:v>3618</c:v>
                </c:pt>
                <c:pt idx="4381">
                  <c:v>3619</c:v>
                </c:pt>
                <c:pt idx="4382">
                  <c:v>3620</c:v>
                </c:pt>
                <c:pt idx="4383">
                  <c:v>3621</c:v>
                </c:pt>
                <c:pt idx="4384">
                  <c:v>3622</c:v>
                </c:pt>
                <c:pt idx="4385">
                  <c:v>3623</c:v>
                </c:pt>
                <c:pt idx="4386">
                  <c:v>3624</c:v>
                </c:pt>
                <c:pt idx="4387">
                  <c:v>3625</c:v>
                </c:pt>
                <c:pt idx="4388">
                  <c:v>3626</c:v>
                </c:pt>
                <c:pt idx="4389">
                  <c:v>3627</c:v>
                </c:pt>
                <c:pt idx="4390">
                  <c:v>3628</c:v>
                </c:pt>
                <c:pt idx="4391">
                  <c:v>3629</c:v>
                </c:pt>
                <c:pt idx="4392">
                  <c:v>3630</c:v>
                </c:pt>
                <c:pt idx="4393">
                  <c:v>3631</c:v>
                </c:pt>
                <c:pt idx="4394">
                  <c:v>3632</c:v>
                </c:pt>
                <c:pt idx="4395">
                  <c:v>3633</c:v>
                </c:pt>
                <c:pt idx="4396">
                  <c:v>3634</c:v>
                </c:pt>
                <c:pt idx="4397">
                  <c:v>3635</c:v>
                </c:pt>
                <c:pt idx="4398">
                  <c:v>3636</c:v>
                </c:pt>
                <c:pt idx="4399">
                  <c:v>3637</c:v>
                </c:pt>
                <c:pt idx="4400">
                  <c:v>3638</c:v>
                </c:pt>
                <c:pt idx="4401">
                  <c:v>3639</c:v>
                </c:pt>
                <c:pt idx="4402">
                  <c:v>3640</c:v>
                </c:pt>
                <c:pt idx="4403">
                  <c:v>3641</c:v>
                </c:pt>
                <c:pt idx="4404">
                  <c:v>3642</c:v>
                </c:pt>
                <c:pt idx="4405">
                  <c:v>3643</c:v>
                </c:pt>
                <c:pt idx="4406">
                  <c:v>3644</c:v>
                </c:pt>
                <c:pt idx="4407">
                  <c:v>3645</c:v>
                </c:pt>
                <c:pt idx="4408">
                  <c:v>3646</c:v>
                </c:pt>
                <c:pt idx="4409">
                  <c:v>3647</c:v>
                </c:pt>
                <c:pt idx="4410">
                  <c:v>3647</c:v>
                </c:pt>
                <c:pt idx="4411">
                  <c:v>3647</c:v>
                </c:pt>
                <c:pt idx="4412">
                  <c:v>3647</c:v>
                </c:pt>
                <c:pt idx="4413">
                  <c:v>3647</c:v>
                </c:pt>
                <c:pt idx="4414">
                  <c:v>3647</c:v>
                </c:pt>
                <c:pt idx="4415">
                  <c:v>3647</c:v>
                </c:pt>
                <c:pt idx="4416">
                  <c:v>3648</c:v>
                </c:pt>
                <c:pt idx="4417">
                  <c:v>3649</c:v>
                </c:pt>
                <c:pt idx="4418">
                  <c:v>3650</c:v>
                </c:pt>
                <c:pt idx="4419">
                  <c:v>3651</c:v>
                </c:pt>
                <c:pt idx="4420">
                  <c:v>3651</c:v>
                </c:pt>
                <c:pt idx="4421">
                  <c:v>3651</c:v>
                </c:pt>
                <c:pt idx="4422">
                  <c:v>3652</c:v>
                </c:pt>
                <c:pt idx="4423">
                  <c:v>3652</c:v>
                </c:pt>
                <c:pt idx="4424">
                  <c:v>3652</c:v>
                </c:pt>
                <c:pt idx="4425">
                  <c:v>3652</c:v>
                </c:pt>
                <c:pt idx="4426">
                  <c:v>3652</c:v>
                </c:pt>
                <c:pt idx="4427">
                  <c:v>3653</c:v>
                </c:pt>
                <c:pt idx="4428">
                  <c:v>3654</c:v>
                </c:pt>
                <c:pt idx="4429">
                  <c:v>3655</c:v>
                </c:pt>
                <c:pt idx="4430">
                  <c:v>3656</c:v>
                </c:pt>
                <c:pt idx="4431">
                  <c:v>3657</c:v>
                </c:pt>
                <c:pt idx="4432">
                  <c:v>3657</c:v>
                </c:pt>
                <c:pt idx="4433">
                  <c:v>3657</c:v>
                </c:pt>
                <c:pt idx="4434">
                  <c:v>3657</c:v>
                </c:pt>
                <c:pt idx="4435">
                  <c:v>3657</c:v>
                </c:pt>
                <c:pt idx="4436">
                  <c:v>3657</c:v>
                </c:pt>
                <c:pt idx="4437">
                  <c:v>3657</c:v>
                </c:pt>
                <c:pt idx="4438">
                  <c:v>3658</c:v>
                </c:pt>
                <c:pt idx="4439">
                  <c:v>3659</c:v>
                </c:pt>
                <c:pt idx="4440">
                  <c:v>3660</c:v>
                </c:pt>
                <c:pt idx="4441">
                  <c:v>3661</c:v>
                </c:pt>
                <c:pt idx="4442">
                  <c:v>3662</c:v>
                </c:pt>
                <c:pt idx="4443">
                  <c:v>3663</c:v>
                </c:pt>
                <c:pt idx="4444">
                  <c:v>3664</c:v>
                </c:pt>
                <c:pt idx="4445">
                  <c:v>3665</c:v>
                </c:pt>
                <c:pt idx="4446">
                  <c:v>3666</c:v>
                </c:pt>
                <c:pt idx="4447">
                  <c:v>3667</c:v>
                </c:pt>
                <c:pt idx="4448">
                  <c:v>3668</c:v>
                </c:pt>
                <c:pt idx="4449">
                  <c:v>3669</c:v>
                </c:pt>
                <c:pt idx="4450">
                  <c:v>3670</c:v>
                </c:pt>
                <c:pt idx="4451">
                  <c:v>3670</c:v>
                </c:pt>
                <c:pt idx="4452">
                  <c:v>3670</c:v>
                </c:pt>
                <c:pt idx="4453">
                  <c:v>3671</c:v>
                </c:pt>
                <c:pt idx="4454">
                  <c:v>3671</c:v>
                </c:pt>
                <c:pt idx="4455">
                  <c:v>3672</c:v>
                </c:pt>
                <c:pt idx="4456">
                  <c:v>3673</c:v>
                </c:pt>
                <c:pt idx="4457">
                  <c:v>3674</c:v>
                </c:pt>
                <c:pt idx="4458">
                  <c:v>3675</c:v>
                </c:pt>
                <c:pt idx="4459">
                  <c:v>3676</c:v>
                </c:pt>
                <c:pt idx="4460">
                  <c:v>3677</c:v>
                </c:pt>
                <c:pt idx="4461">
                  <c:v>3678</c:v>
                </c:pt>
                <c:pt idx="4462">
                  <c:v>3679</c:v>
                </c:pt>
                <c:pt idx="4463">
                  <c:v>3680</c:v>
                </c:pt>
                <c:pt idx="4464">
                  <c:v>3681</c:v>
                </c:pt>
                <c:pt idx="4465">
                  <c:v>3682</c:v>
                </c:pt>
                <c:pt idx="4466">
                  <c:v>3683</c:v>
                </c:pt>
                <c:pt idx="4467">
                  <c:v>3684</c:v>
                </c:pt>
                <c:pt idx="4468">
                  <c:v>3685</c:v>
                </c:pt>
                <c:pt idx="4469">
                  <c:v>3686</c:v>
                </c:pt>
                <c:pt idx="4470">
                  <c:v>3687</c:v>
                </c:pt>
                <c:pt idx="4471">
                  <c:v>3688</c:v>
                </c:pt>
                <c:pt idx="4472">
                  <c:v>3689</c:v>
                </c:pt>
                <c:pt idx="4473">
                  <c:v>3690</c:v>
                </c:pt>
                <c:pt idx="4474">
                  <c:v>3691</c:v>
                </c:pt>
                <c:pt idx="4475">
                  <c:v>3692</c:v>
                </c:pt>
                <c:pt idx="4476">
                  <c:v>3693</c:v>
                </c:pt>
                <c:pt idx="4477">
                  <c:v>3694</c:v>
                </c:pt>
                <c:pt idx="4478">
                  <c:v>3695</c:v>
                </c:pt>
                <c:pt idx="4479">
                  <c:v>3696</c:v>
                </c:pt>
                <c:pt idx="4480">
                  <c:v>3697</c:v>
                </c:pt>
                <c:pt idx="4481">
                  <c:v>3698</c:v>
                </c:pt>
                <c:pt idx="4482">
                  <c:v>3699</c:v>
                </c:pt>
                <c:pt idx="4483">
                  <c:v>3700</c:v>
                </c:pt>
                <c:pt idx="4484">
                  <c:v>3701</c:v>
                </c:pt>
                <c:pt idx="4485">
                  <c:v>3702</c:v>
                </c:pt>
                <c:pt idx="4486">
                  <c:v>3703</c:v>
                </c:pt>
                <c:pt idx="4487">
                  <c:v>3704</c:v>
                </c:pt>
                <c:pt idx="4488">
                  <c:v>3705</c:v>
                </c:pt>
                <c:pt idx="4489">
                  <c:v>3706</c:v>
                </c:pt>
                <c:pt idx="4490">
                  <c:v>3707</c:v>
                </c:pt>
                <c:pt idx="4491">
                  <c:v>3708</c:v>
                </c:pt>
                <c:pt idx="4492">
                  <c:v>3708</c:v>
                </c:pt>
                <c:pt idx="4493">
                  <c:v>3708</c:v>
                </c:pt>
                <c:pt idx="4494">
                  <c:v>3708</c:v>
                </c:pt>
                <c:pt idx="4495">
                  <c:v>3708</c:v>
                </c:pt>
                <c:pt idx="4496">
                  <c:v>3708</c:v>
                </c:pt>
                <c:pt idx="4497">
                  <c:v>3708</c:v>
                </c:pt>
                <c:pt idx="4498">
                  <c:v>3708</c:v>
                </c:pt>
                <c:pt idx="4499">
                  <c:v>3709</c:v>
                </c:pt>
                <c:pt idx="4500">
                  <c:v>3710</c:v>
                </c:pt>
                <c:pt idx="4501">
                  <c:v>3711</c:v>
                </c:pt>
                <c:pt idx="4502">
                  <c:v>3712</c:v>
                </c:pt>
                <c:pt idx="4503">
                  <c:v>3713</c:v>
                </c:pt>
                <c:pt idx="4504">
                  <c:v>3714</c:v>
                </c:pt>
                <c:pt idx="4505">
                  <c:v>3715</c:v>
                </c:pt>
                <c:pt idx="4506">
                  <c:v>3716</c:v>
                </c:pt>
                <c:pt idx="4507">
                  <c:v>3717</c:v>
                </c:pt>
                <c:pt idx="4508">
                  <c:v>3718</c:v>
                </c:pt>
                <c:pt idx="4509">
                  <c:v>3719</c:v>
                </c:pt>
                <c:pt idx="4510">
                  <c:v>3719</c:v>
                </c:pt>
                <c:pt idx="4511">
                  <c:v>3720</c:v>
                </c:pt>
                <c:pt idx="4512">
                  <c:v>3721</c:v>
                </c:pt>
                <c:pt idx="4513">
                  <c:v>3722</c:v>
                </c:pt>
                <c:pt idx="4514">
                  <c:v>3723</c:v>
                </c:pt>
                <c:pt idx="4515">
                  <c:v>3724</c:v>
                </c:pt>
                <c:pt idx="4516">
                  <c:v>3725</c:v>
                </c:pt>
                <c:pt idx="4517">
                  <c:v>3726</c:v>
                </c:pt>
                <c:pt idx="4518">
                  <c:v>3726</c:v>
                </c:pt>
                <c:pt idx="4519">
                  <c:v>3726</c:v>
                </c:pt>
                <c:pt idx="4520">
                  <c:v>3726</c:v>
                </c:pt>
                <c:pt idx="4521">
                  <c:v>3726</c:v>
                </c:pt>
                <c:pt idx="4522">
                  <c:v>3726</c:v>
                </c:pt>
                <c:pt idx="4523">
                  <c:v>3726</c:v>
                </c:pt>
                <c:pt idx="4524">
                  <c:v>3726</c:v>
                </c:pt>
                <c:pt idx="4525">
                  <c:v>3726</c:v>
                </c:pt>
                <c:pt idx="4526">
                  <c:v>3726</c:v>
                </c:pt>
                <c:pt idx="4527">
                  <c:v>3726</c:v>
                </c:pt>
                <c:pt idx="4528">
                  <c:v>3727</c:v>
                </c:pt>
                <c:pt idx="4529">
                  <c:v>3728</c:v>
                </c:pt>
                <c:pt idx="4530">
                  <c:v>3729</c:v>
                </c:pt>
                <c:pt idx="4531">
                  <c:v>3730</c:v>
                </c:pt>
                <c:pt idx="4532">
                  <c:v>3731</c:v>
                </c:pt>
                <c:pt idx="4533">
                  <c:v>3731</c:v>
                </c:pt>
                <c:pt idx="4534">
                  <c:v>3732</c:v>
                </c:pt>
                <c:pt idx="4535">
                  <c:v>3733</c:v>
                </c:pt>
                <c:pt idx="4536">
                  <c:v>3734</c:v>
                </c:pt>
                <c:pt idx="4537">
                  <c:v>3735</c:v>
                </c:pt>
                <c:pt idx="4538">
                  <c:v>3736</c:v>
                </c:pt>
                <c:pt idx="4539">
                  <c:v>3736</c:v>
                </c:pt>
                <c:pt idx="4540">
                  <c:v>3736</c:v>
                </c:pt>
                <c:pt idx="4541">
                  <c:v>3736</c:v>
                </c:pt>
                <c:pt idx="4542">
                  <c:v>3736</c:v>
                </c:pt>
                <c:pt idx="4543">
                  <c:v>3737</c:v>
                </c:pt>
                <c:pt idx="4544">
                  <c:v>3738</c:v>
                </c:pt>
                <c:pt idx="4545">
                  <c:v>3738</c:v>
                </c:pt>
                <c:pt idx="4546">
                  <c:v>3738</c:v>
                </c:pt>
                <c:pt idx="4547">
                  <c:v>3739</c:v>
                </c:pt>
                <c:pt idx="4548">
                  <c:v>3740</c:v>
                </c:pt>
                <c:pt idx="4549">
                  <c:v>3741</c:v>
                </c:pt>
                <c:pt idx="4550">
                  <c:v>3742</c:v>
                </c:pt>
                <c:pt idx="4551">
                  <c:v>3742</c:v>
                </c:pt>
                <c:pt idx="4552">
                  <c:v>3742</c:v>
                </c:pt>
                <c:pt idx="4553">
                  <c:v>3743</c:v>
                </c:pt>
                <c:pt idx="4554">
                  <c:v>3744</c:v>
                </c:pt>
                <c:pt idx="4555">
                  <c:v>3745</c:v>
                </c:pt>
                <c:pt idx="4556">
                  <c:v>3746</c:v>
                </c:pt>
                <c:pt idx="4557">
                  <c:v>3747</c:v>
                </c:pt>
                <c:pt idx="4558">
                  <c:v>3748</c:v>
                </c:pt>
                <c:pt idx="4559">
                  <c:v>3749</c:v>
                </c:pt>
                <c:pt idx="4560">
                  <c:v>3750</c:v>
                </c:pt>
                <c:pt idx="4561">
                  <c:v>3751</c:v>
                </c:pt>
                <c:pt idx="4562">
                  <c:v>3751</c:v>
                </c:pt>
                <c:pt idx="4563">
                  <c:v>3751</c:v>
                </c:pt>
                <c:pt idx="4564">
                  <c:v>3752</c:v>
                </c:pt>
                <c:pt idx="4565">
                  <c:v>3753</c:v>
                </c:pt>
                <c:pt idx="4566">
                  <c:v>3754</c:v>
                </c:pt>
                <c:pt idx="4567">
                  <c:v>3755</c:v>
                </c:pt>
                <c:pt idx="4568">
                  <c:v>3756</c:v>
                </c:pt>
                <c:pt idx="4569">
                  <c:v>3757</c:v>
                </c:pt>
                <c:pt idx="4570">
                  <c:v>3758</c:v>
                </c:pt>
                <c:pt idx="4571">
                  <c:v>3759</c:v>
                </c:pt>
                <c:pt idx="4572">
                  <c:v>3760</c:v>
                </c:pt>
                <c:pt idx="4573">
                  <c:v>3761</c:v>
                </c:pt>
                <c:pt idx="4574">
                  <c:v>3762</c:v>
                </c:pt>
                <c:pt idx="4575">
                  <c:v>3763</c:v>
                </c:pt>
                <c:pt idx="4576">
                  <c:v>3764</c:v>
                </c:pt>
                <c:pt idx="4577">
                  <c:v>3765</c:v>
                </c:pt>
                <c:pt idx="4578">
                  <c:v>3766</c:v>
                </c:pt>
                <c:pt idx="4579">
                  <c:v>3767</c:v>
                </c:pt>
                <c:pt idx="4580">
                  <c:v>3768</c:v>
                </c:pt>
                <c:pt idx="4581">
                  <c:v>3768</c:v>
                </c:pt>
                <c:pt idx="4582">
                  <c:v>3769</c:v>
                </c:pt>
                <c:pt idx="4583">
                  <c:v>3770</c:v>
                </c:pt>
                <c:pt idx="4584">
                  <c:v>3770</c:v>
                </c:pt>
                <c:pt idx="4585">
                  <c:v>3771</c:v>
                </c:pt>
                <c:pt idx="4586">
                  <c:v>3771</c:v>
                </c:pt>
                <c:pt idx="4587">
                  <c:v>3772</c:v>
                </c:pt>
                <c:pt idx="4588">
                  <c:v>3773</c:v>
                </c:pt>
                <c:pt idx="4589">
                  <c:v>3774</c:v>
                </c:pt>
                <c:pt idx="4590">
                  <c:v>3775</c:v>
                </c:pt>
                <c:pt idx="4591">
                  <c:v>3776</c:v>
                </c:pt>
                <c:pt idx="4592">
                  <c:v>3777</c:v>
                </c:pt>
                <c:pt idx="4593">
                  <c:v>3778</c:v>
                </c:pt>
                <c:pt idx="4594">
                  <c:v>3779</c:v>
                </c:pt>
                <c:pt idx="4595">
                  <c:v>3780</c:v>
                </c:pt>
                <c:pt idx="4596">
                  <c:v>3781</c:v>
                </c:pt>
                <c:pt idx="4597">
                  <c:v>3781</c:v>
                </c:pt>
                <c:pt idx="4598">
                  <c:v>3782</c:v>
                </c:pt>
                <c:pt idx="4599">
                  <c:v>3782</c:v>
                </c:pt>
                <c:pt idx="4600">
                  <c:v>3783</c:v>
                </c:pt>
                <c:pt idx="4601">
                  <c:v>3784</c:v>
                </c:pt>
                <c:pt idx="4602">
                  <c:v>3785</c:v>
                </c:pt>
                <c:pt idx="4603">
                  <c:v>3786</c:v>
                </c:pt>
                <c:pt idx="4604">
                  <c:v>3787</c:v>
                </c:pt>
                <c:pt idx="4605">
                  <c:v>3788</c:v>
                </c:pt>
                <c:pt idx="4606">
                  <c:v>3789</c:v>
                </c:pt>
                <c:pt idx="4607">
                  <c:v>3789</c:v>
                </c:pt>
                <c:pt idx="4608">
                  <c:v>3790</c:v>
                </c:pt>
                <c:pt idx="4609">
                  <c:v>3791</c:v>
                </c:pt>
                <c:pt idx="4610">
                  <c:v>3792</c:v>
                </c:pt>
                <c:pt idx="4611">
                  <c:v>3793</c:v>
                </c:pt>
                <c:pt idx="4612">
                  <c:v>3794</c:v>
                </c:pt>
                <c:pt idx="4613">
                  <c:v>3795</c:v>
                </c:pt>
                <c:pt idx="4614">
                  <c:v>3796</c:v>
                </c:pt>
                <c:pt idx="4615">
                  <c:v>3797</c:v>
                </c:pt>
                <c:pt idx="4616">
                  <c:v>3798</c:v>
                </c:pt>
                <c:pt idx="4617">
                  <c:v>3799</c:v>
                </c:pt>
                <c:pt idx="4618">
                  <c:v>3800</c:v>
                </c:pt>
                <c:pt idx="4619">
                  <c:v>3801</c:v>
                </c:pt>
                <c:pt idx="4620">
                  <c:v>3801</c:v>
                </c:pt>
                <c:pt idx="4621">
                  <c:v>3802</c:v>
                </c:pt>
                <c:pt idx="4622">
                  <c:v>3802</c:v>
                </c:pt>
                <c:pt idx="4623">
                  <c:v>3802</c:v>
                </c:pt>
                <c:pt idx="4624">
                  <c:v>3803</c:v>
                </c:pt>
                <c:pt idx="4625">
                  <c:v>3804</c:v>
                </c:pt>
                <c:pt idx="4626">
                  <c:v>3804</c:v>
                </c:pt>
                <c:pt idx="4627">
                  <c:v>3805</c:v>
                </c:pt>
                <c:pt idx="4628">
                  <c:v>3806</c:v>
                </c:pt>
                <c:pt idx="4629">
                  <c:v>3807</c:v>
                </c:pt>
                <c:pt idx="4630">
                  <c:v>3807</c:v>
                </c:pt>
                <c:pt idx="4631">
                  <c:v>3807</c:v>
                </c:pt>
                <c:pt idx="4632">
                  <c:v>3808</c:v>
                </c:pt>
                <c:pt idx="4633">
                  <c:v>3809</c:v>
                </c:pt>
                <c:pt idx="4634">
                  <c:v>3809</c:v>
                </c:pt>
                <c:pt idx="4635">
                  <c:v>3810</c:v>
                </c:pt>
                <c:pt idx="4636">
                  <c:v>3811</c:v>
                </c:pt>
                <c:pt idx="4637">
                  <c:v>3812</c:v>
                </c:pt>
                <c:pt idx="4638">
                  <c:v>3813</c:v>
                </c:pt>
                <c:pt idx="4639">
                  <c:v>3814</c:v>
                </c:pt>
                <c:pt idx="4640">
                  <c:v>3815</c:v>
                </c:pt>
                <c:pt idx="4641">
                  <c:v>3815</c:v>
                </c:pt>
                <c:pt idx="4642">
                  <c:v>3816</c:v>
                </c:pt>
                <c:pt idx="4643">
                  <c:v>3817</c:v>
                </c:pt>
                <c:pt idx="4644">
                  <c:v>3818</c:v>
                </c:pt>
                <c:pt idx="4645">
                  <c:v>3819</c:v>
                </c:pt>
                <c:pt idx="4646">
                  <c:v>3820</c:v>
                </c:pt>
                <c:pt idx="4647">
                  <c:v>3821</c:v>
                </c:pt>
                <c:pt idx="4648">
                  <c:v>3821</c:v>
                </c:pt>
                <c:pt idx="4649">
                  <c:v>3822</c:v>
                </c:pt>
                <c:pt idx="4650">
                  <c:v>3822</c:v>
                </c:pt>
                <c:pt idx="4651">
                  <c:v>3822</c:v>
                </c:pt>
                <c:pt idx="4652">
                  <c:v>3823</c:v>
                </c:pt>
                <c:pt idx="4653">
                  <c:v>3824</c:v>
                </c:pt>
                <c:pt idx="4654">
                  <c:v>3824</c:v>
                </c:pt>
                <c:pt idx="4655">
                  <c:v>3824</c:v>
                </c:pt>
                <c:pt idx="4656">
                  <c:v>3825</c:v>
                </c:pt>
                <c:pt idx="4657">
                  <c:v>3826</c:v>
                </c:pt>
                <c:pt idx="4658">
                  <c:v>3827</c:v>
                </c:pt>
                <c:pt idx="4659">
                  <c:v>3828</c:v>
                </c:pt>
                <c:pt idx="4660">
                  <c:v>3829</c:v>
                </c:pt>
                <c:pt idx="4661">
                  <c:v>3830</c:v>
                </c:pt>
                <c:pt idx="4662">
                  <c:v>3831</c:v>
                </c:pt>
                <c:pt idx="4663">
                  <c:v>3832</c:v>
                </c:pt>
                <c:pt idx="4664">
                  <c:v>3833</c:v>
                </c:pt>
                <c:pt idx="4665">
                  <c:v>3834</c:v>
                </c:pt>
                <c:pt idx="4666">
                  <c:v>3835</c:v>
                </c:pt>
                <c:pt idx="4667">
                  <c:v>3836</c:v>
                </c:pt>
                <c:pt idx="4668">
                  <c:v>3837</c:v>
                </c:pt>
                <c:pt idx="4669">
                  <c:v>3838</c:v>
                </c:pt>
                <c:pt idx="4670">
                  <c:v>3839</c:v>
                </c:pt>
                <c:pt idx="4671">
                  <c:v>3840</c:v>
                </c:pt>
                <c:pt idx="4672">
                  <c:v>3841</c:v>
                </c:pt>
                <c:pt idx="4673">
                  <c:v>3842</c:v>
                </c:pt>
                <c:pt idx="4674">
                  <c:v>3843</c:v>
                </c:pt>
                <c:pt idx="4675">
                  <c:v>3844</c:v>
                </c:pt>
                <c:pt idx="4676">
                  <c:v>3845</c:v>
                </c:pt>
                <c:pt idx="4677">
                  <c:v>3846</c:v>
                </c:pt>
                <c:pt idx="4678">
                  <c:v>3847</c:v>
                </c:pt>
                <c:pt idx="4679">
                  <c:v>3848</c:v>
                </c:pt>
                <c:pt idx="4680">
                  <c:v>3849</c:v>
                </c:pt>
                <c:pt idx="4681">
                  <c:v>3850</c:v>
                </c:pt>
                <c:pt idx="4682">
                  <c:v>3851</c:v>
                </c:pt>
                <c:pt idx="4683">
                  <c:v>3852</c:v>
                </c:pt>
                <c:pt idx="4684">
                  <c:v>3853</c:v>
                </c:pt>
                <c:pt idx="4685">
                  <c:v>3854</c:v>
                </c:pt>
                <c:pt idx="4686">
                  <c:v>3855</c:v>
                </c:pt>
                <c:pt idx="4687">
                  <c:v>3856</c:v>
                </c:pt>
                <c:pt idx="4688">
                  <c:v>3857</c:v>
                </c:pt>
                <c:pt idx="4689">
                  <c:v>3857</c:v>
                </c:pt>
                <c:pt idx="4690">
                  <c:v>3857</c:v>
                </c:pt>
                <c:pt idx="4691">
                  <c:v>3857</c:v>
                </c:pt>
                <c:pt idx="4692">
                  <c:v>3857</c:v>
                </c:pt>
                <c:pt idx="4693">
                  <c:v>3857</c:v>
                </c:pt>
                <c:pt idx="4694">
                  <c:v>3857</c:v>
                </c:pt>
                <c:pt idx="4695">
                  <c:v>3858</c:v>
                </c:pt>
                <c:pt idx="4696">
                  <c:v>3859</c:v>
                </c:pt>
                <c:pt idx="4697">
                  <c:v>3860</c:v>
                </c:pt>
                <c:pt idx="4698">
                  <c:v>3861</c:v>
                </c:pt>
                <c:pt idx="4699">
                  <c:v>3862</c:v>
                </c:pt>
                <c:pt idx="4700">
                  <c:v>3863</c:v>
                </c:pt>
                <c:pt idx="4701">
                  <c:v>3864</c:v>
                </c:pt>
                <c:pt idx="4702">
                  <c:v>3865</c:v>
                </c:pt>
                <c:pt idx="4703">
                  <c:v>3866</c:v>
                </c:pt>
                <c:pt idx="4704">
                  <c:v>3867</c:v>
                </c:pt>
                <c:pt idx="4705">
                  <c:v>3868</c:v>
                </c:pt>
                <c:pt idx="4706">
                  <c:v>3869</c:v>
                </c:pt>
                <c:pt idx="4707">
                  <c:v>3870</c:v>
                </c:pt>
                <c:pt idx="4708">
                  <c:v>3871</c:v>
                </c:pt>
                <c:pt idx="4709">
                  <c:v>3872</c:v>
                </c:pt>
                <c:pt idx="4710">
                  <c:v>3873</c:v>
                </c:pt>
                <c:pt idx="4711">
                  <c:v>3874</c:v>
                </c:pt>
                <c:pt idx="4712">
                  <c:v>3875</c:v>
                </c:pt>
                <c:pt idx="4713">
                  <c:v>3876</c:v>
                </c:pt>
                <c:pt idx="4714">
                  <c:v>3877</c:v>
                </c:pt>
                <c:pt idx="4715">
                  <c:v>3878</c:v>
                </c:pt>
                <c:pt idx="4716">
                  <c:v>3879</c:v>
                </c:pt>
                <c:pt idx="4717">
                  <c:v>3880</c:v>
                </c:pt>
                <c:pt idx="4718">
                  <c:v>3881</c:v>
                </c:pt>
                <c:pt idx="4719">
                  <c:v>3882</c:v>
                </c:pt>
                <c:pt idx="4720">
                  <c:v>3883</c:v>
                </c:pt>
                <c:pt idx="4721">
                  <c:v>3884</c:v>
                </c:pt>
                <c:pt idx="4722">
                  <c:v>3885</c:v>
                </c:pt>
                <c:pt idx="4723">
                  <c:v>3886</c:v>
                </c:pt>
                <c:pt idx="4724">
                  <c:v>3887</c:v>
                </c:pt>
                <c:pt idx="4725">
                  <c:v>3888</c:v>
                </c:pt>
                <c:pt idx="4726">
                  <c:v>3888</c:v>
                </c:pt>
                <c:pt idx="4727">
                  <c:v>3889</c:v>
                </c:pt>
                <c:pt idx="4728">
                  <c:v>3889</c:v>
                </c:pt>
                <c:pt idx="4729">
                  <c:v>3890</c:v>
                </c:pt>
                <c:pt idx="4730">
                  <c:v>3891</c:v>
                </c:pt>
                <c:pt idx="4731">
                  <c:v>3892</c:v>
                </c:pt>
                <c:pt idx="4732">
                  <c:v>3893</c:v>
                </c:pt>
                <c:pt idx="4733">
                  <c:v>3894</c:v>
                </c:pt>
                <c:pt idx="4734">
                  <c:v>3895</c:v>
                </c:pt>
                <c:pt idx="4735">
                  <c:v>3896</c:v>
                </c:pt>
                <c:pt idx="4736">
                  <c:v>3897</c:v>
                </c:pt>
                <c:pt idx="4737">
                  <c:v>3898</c:v>
                </c:pt>
                <c:pt idx="4738">
                  <c:v>3899</c:v>
                </c:pt>
                <c:pt idx="4739">
                  <c:v>3900</c:v>
                </c:pt>
                <c:pt idx="4740">
                  <c:v>3901</c:v>
                </c:pt>
                <c:pt idx="4741">
                  <c:v>3902</c:v>
                </c:pt>
                <c:pt idx="4742">
                  <c:v>3903</c:v>
                </c:pt>
                <c:pt idx="4743">
                  <c:v>3904</c:v>
                </c:pt>
                <c:pt idx="4744">
                  <c:v>3905</c:v>
                </c:pt>
                <c:pt idx="4745">
                  <c:v>3906</c:v>
                </c:pt>
                <c:pt idx="4746">
                  <c:v>3907</c:v>
                </c:pt>
                <c:pt idx="4747">
                  <c:v>3908</c:v>
                </c:pt>
                <c:pt idx="4748">
                  <c:v>3909</c:v>
                </c:pt>
                <c:pt idx="4749">
                  <c:v>3910</c:v>
                </c:pt>
                <c:pt idx="4750">
                  <c:v>3911</c:v>
                </c:pt>
                <c:pt idx="4751">
                  <c:v>3912</c:v>
                </c:pt>
                <c:pt idx="4752">
                  <c:v>3913</c:v>
                </c:pt>
                <c:pt idx="4753">
                  <c:v>3914</c:v>
                </c:pt>
                <c:pt idx="4754">
                  <c:v>3915</c:v>
                </c:pt>
                <c:pt idx="4755">
                  <c:v>3916</c:v>
                </c:pt>
                <c:pt idx="4756">
                  <c:v>3917</c:v>
                </c:pt>
                <c:pt idx="4757">
                  <c:v>3918</c:v>
                </c:pt>
                <c:pt idx="4758">
                  <c:v>3919</c:v>
                </c:pt>
                <c:pt idx="4759">
                  <c:v>3920</c:v>
                </c:pt>
                <c:pt idx="4760">
                  <c:v>3921</c:v>
                </c:pt>
                <c:pt idx="4761">
                  <c:v>3922</c:v>
                </c:pt>
                <c:pt idx="4762">
                  <c:v>3923</c:v>
                </c:pt>
                <c:pt idx="4763">
                  <c:v>3924</c:v>
                </c:pt>
                <c:pt idx="4764">
                  <c:v>3925</c:v>
                </c:pt>
                <c:pt idx="4765">
                  <c:v>3926</c:v>
                </c:pt>
                <c:pt idx="4766">
                  <c:v>3926</c:v>
                </c:pt>
                <c:pt idx="4767">
                  <c:v>3926</c:v>
                </c:pt>
                <c:pt idx="4768">
                  <c:v>3927</c:v>
                </c:pt>
                <c:pt idx="4769">
                  <c:v>3928</c:v>
                </c:pt>
                <c:pt idx="4770">
                  <c:v>3929</c:v>
                </c:pt>
                <c:pt idx="4771">
                  <c:v>3930</c:v>
                </c:pt>
                <c:pt idx="4772">
                  <c:v>3931</c:v>
                </c:pt>
                <c:pt idx="4773">
                  <c:v>3932</c:v>
                </c:pt>
                <c:pt idx="4774">
                  <c:v>3933</c:v>
                </c:pt>
                <c:pt idx="4775">
                  <c:v>3934</c:v>
                </c:pt>
                <c:pt idx="4776">
                  <c:v>3935</c:v>
                </c:pt>
                <c:pt idx="4777">
                  <c:v>3936</c:v>
                </c:pt>
                <c:pt idx="4778">
                  <c:v>3937</c:v>
                </c:pt>
                <c:pt idx="4779">
                  <c:v>3938</c:v>
                </c:pt>
                <c:pt idx="4780">
                  <c:v>3939</c:v>
                </c:pt>
                <c:pt idx="4781">
                  <c:v>3940</c:v>
                </c:pt>
                <c:pt idx="4782">
                  <c:v>3941</c:v>
                </c:pt>
                <c:pt idx="4783">
                  <c:v>3942</c:v>
                </c:pt>
                <c:pt idx="4784">
                  <c:v>3943</c:v>
                </c:pt>
                <c:pt idx="4785">
                  <c:v>3944</c:v>
                </c:pt>
                <c:pt idx="4786">
                  <c:v>3945</c:v>
                </c:pt>
                <c:pt idx="4787">
                  <c:v>3946</c:v>
                </c:pt>
                <c:pt idx="4788">
                  <c:v>3947</c:v>
                </c:pt>
                <c:pt idx="4789">
                  <c:v>3948</c:v>
                </c:pt>
                <c:pt idx="4790">
                  <c:v>3949</c:v>
                </c:pt>
                <c:pt idx="4791">
                  <c:v>3950</c:v>
                </c:pt>
                <c:pt idx="4792">
                  <c:v>3951</c:v>
                </c:pt>
                <c:pt idx="4793">
                  <c:v>3952</c:v>
                </c:pt>
                <c:pt idx="4794">
                  <c:v>3953</c:v>
                </c:pt>
                <c:pt idx="4795">
                  <c:v>3954</c:v>
                </c:pt>
                <c:pt idx="4796">
                  <c:v>3955</c:v>
                </c:pt>
                <c:pt idx="4797">
                  <c:v>3956</c:v>
                </c:pt>
                <c:pt idx="4798">
                  <c:v>3957</c:v>
                </c:pt>
                <c:pt idx="4799">
                  <c:v>3958</c:v>
                </c:pt>
                <c:pt idx="4800">
                  <c:v>3959</c:v>
                </c:pt>
                <c:pt idx="4801">
                  <c:v>3960</c:v>
                </c:pt>
                <c:pt idx="4802">
                  <c:v>3961</c:v>
                </c:pt>
                <c:pt idx="4803">
                  <c:v>3962</c:v>
                </c:pt>
                <c:pt idx="4804">
                  <c:v>3963</c:v>
                </c:pt>
                <c:pt idx="4805">
                  <c:v>3964</c:v>
                </c:pt>
                <c:pt idx="4806">
                  <c:v>3965</c:v>
                </c:pt>
                <c:pt idx="4807">
                  <c:v>3966</c:v>
                </c:pt>
                <c:pt idx="4808">
                  <c:v>3966</c:v>
                </c:pt>
                <c:pt idx="4809">
                  <c:v>3966</c:v>
                </c:pt>
                <c:pt idx="4810">
                  <c:v>3967</c:v>
                </c:pt>
                <c:pt idx="4811">
                  <c:v>3968</c:v>
                </c:pt>
                <c:pt idx="4812">
                  <c:v>3969</c:v>
                </c:pt>
                <c:pt idx="4813">
                  <c:v>3970</c:v>
                </c:pt>
                <c:pt idx="4814">
                  <c:v>3971</c:v>
                </c:pt>
                <c:pt idx="4815">
                  <c:v>3972</c:v>
                </c:pt>
                <c:pt idx="4816">
                  <c:v>3973</c:v>
                </c:pt>
                <c:pt idx="4817">
                  <c:v>3974</c:v>
                </c:pt>
                <c:pt idx="4818">
                  <c:v>3975</c:v>
                </c:pt>
                <c:pt idx="4819">
                  <c:v>3975</c:v>
                </c:pt>
                <c:pt idx="4820">
                  <c:v>3976</c:v>
                </c:pt>
                <c:pt idx="4821">
                  <c:v>3976</c:v>
                </c:pt>
                <c:pt idx="4822">
                  <c:v>3977</c:v>
                </c:pt>
                <c:pt idx="4823">
                  <c:v>3978</c:v>
                </c:pt>
                <c:pt idx="4824">
                  <c:v>3979</c:v>
                </c:pt>
                <c:pt idx="4825">
                  <c:v>3980</c:v>
                </c:pt>
                <c:pt idx="4826">
                  <c:v>3981</c:v>
                </c:pt>
                <c:pt idx="4827">
                  <c:v>3982</c:v>
                </c:pt>
                <c:pt idx="4828">
                  <c:v>3983</c:v>
                </c:pt>
                <c:pt idx="4829">
                  <c:v>3984</c:v>
                </c:pt>
                <c:pt idx="4830">
                  <c:v>3985</c:v>
                </c:pt>
                <c:pt idx="4831">
                  <c:v>3986</c:v>
                </c:pt>
                <c:pt idx="4832">
                  <c:v>3987</c:v>
                </c:pt>
                <c:pt idx="4833">
                  <c:v>3987</c:v>
                </c:pt>
                <c:pt idx="4834">
                  <c:v>3988</c:v>
                </c:pt>
                <c:pt idx="4835">
                  <c:v>3989</c:v>
                </c:pt>
                <c:pt idx="4836">
                  <c:v>3990</c:v>
                </c:pt>
                <c:pt idx="4837">
                  <c:v>3991</c:v>
                </c:pt>
                <c:pt idx="4838">
                  <c:v>3992</c:v>
                </c:pt>
                <c:pt idx="4839">
                  <c:v>3992</c:v>
                </c:pt>
                <c:pt idx="4840">
                  <c:v>3993</c:v>
                </c:pt>
                <c:pt idx="4841">
                  <c:v>3994</c:v>
                </c:pt>
                <c:pt idx="4842">
                  <c:v>3995</c:v>
                </c:pt>
                <c:pt idx="4843">
                  <c:v>3996</c:v>
                </c:pt>
                <c:pt idx="4844">
                  <c:v>3997</c:v>
                </c:pt>
                <c:pt idx="4845">
                  <c:v>3998</c:v>
                </c:pt>
                <c:pt idx="4846">
                  <c:v>3999</c:v>
                </c:pt>
                <c:pt idx="4847">
                  <c:v>3999</c:v>
                </c:pt>
                <c:pt idx="4848">
                  <c:v>3999</c:v>
                </c:pt>
                <c:pt idx="4849">
                  <c:v>4000</c:v>
                </c:pt>
                <c:pt idx="4850">
                  <c:v>4001</c:v>
                </c:pt>
                <c:pt idx="4851">
                  <c:v>4002</c:v>
                </c:pt>
                <c:pt idx="4852">
                  <c:v>4003</c:v>
                </c:pt>
                <c:pt idx="4853">
                  <c:v>4004</c:v>
                </c:pt>
                <c:pt idx="4854">
                  <c:v>4005</c:v>
                </c:pt>
                <c:pt idx="4855">
                  <c:v>4006</c:v>
                </c:pt>
                <c:pt idx="4856">
                  <c:v>4007</c:v>
                </c:pt>
                <c:pt idx="4857">
                  <c:v>4008</c:v>
                </c:pt>
                <c:pt idx="4858">
                  <c:v>4009</c:v>
                </c:pt>
                <c:pt idx="4859">
                  <c:v>4010</c:v>
                </c:pt>
                <c:pt idx="4860">
                  <c:v>4011</c:v>
                </c:pt>
                <c:pt idx="4861">
                  <c:v>4012</c:v>
                </c:pt>
                <c:pt idx="4862">
                  <c:v>4013</c:v>
                </c:pt>
                <c:pt idx="4863">
                  <c:v>4014</c:v>
                </c:pt>
                <c:pt idx="4864">
                  <c:v>4015</c:v>
                </c:pt>
                <c:pt idx="4865">
                  <c:v>4016</c:v>
                </c:pt>
                <c:pt idx="4866">
                  <c:v>4017</c:v>
                </c:pt>
                <c:pt idx="4867">
                  <c:v>4018</c:v>
                </c:pt>
                <c:pt idx="4868">
                  <c:v>4019</c:v>
                </c:pt>
                <c:pt idx="4869">
                  <c:v>4020</c:v>
                </c:pt>
                <c:pt idx="4870">
                  <c:v>4021</c:v>
                </c:pt>
                <c:pt idx="4871">
                  <c:v>4022</c:v>
                </c:pt>
                <c:pt idx="4872">
                  <c:v>4023</c:v>
                </c:pt>
                <c:pt idx="4873">
                  <c:v>4024</c:v>
                </c:pt>
                <c:pt idx="4874">
                  <c:v>4025</c:v>
                </c:pt>
                <c:pt idx="4875">
                  <c:v>4026</c:v>
                </c:pt>
                <c:pt idx="4876">
                  <c:v>4027</c:v>
                </c:pt>
                <c:pt idx="4877">
                  <c:v>4028</c:v>
                </c:pt>
                <c:pt idx="4878">
                  <c:v>4029</c:v>
                </c:pt>
                <c:pt idx="4879">
                  <c:v>4030</c:v>
                </c:pt>
                <c:pt idx="4880">
                  <c:v>4031</c:v>
                </c:pt>
                <c:pt idx="4881">
                  <c:v>4032</c:v>
                </c:pt>
                <c:pt idx="4882">
                  <c:v>4033</c:v>
                </c:pt>
                <c:pt idx="4883">
                  <c:v>4033</c:v>
                </c:pt>
                <c:pt idx="4884">
                  <c:v>4034</c:v>
                </c:pt>
                <c:pt idx="4885">
                  <c:v>4035</c:v>
                </c:pt>
                <c:pt idx="4886">
                  <c:v>4036</c:v>
                </c:pt>
                <c:pt idx="4887">
                  <c:v>4037</c:v>
                </c:pt>
                <c:pt idx="4888">
                  <c:v>4037</c:v>
                </c:pt>
                <c:pt idx="4889">
                  <c:v>4037</c:v>
                </c:pt>
                <c:pt idx="4890">
                  <c:v>4038</c:v>
                </c:pt>
                <c:pt idx="4891">
                  <c:v>4038</c:v>
                </c:pt>
                <c:pt idx="4892">
                  <c:v>4039</c:v>
                </c:pt>
                <c:pt idx="4893">
                  <c:v>4039</c:v>
                </c:pt>
                <c:pt idx="4894">
                  <c:v>4039</c:v>
                </c:pt>
                <c:pt idx="4895">
                  <c:v>4039</c:v>
                </c:pt>
                <c:pt idx="4896">
                  <c:v>4040</c:v>
                </c:pt>
                <c:pt idx="4897">
                  <c:v>4040</c:v>
                </c:pt>
                <c:pt idx="4898">
                  <c:v>4040</c:v>
                </c:pt>
                <c:pt idx="4899">
                  <c:v>4041</c:v>
                </c:pt>
                <c:pt idx="4900">
                  <c:v>4042</c:v>
                </c:pt>
                <c:pt idx="4901">
                  <c:v>4043</c:v>
                </c:pt>
                <c:pt idx="4902">
                  <c:v>4044</c:v>
                </c:pt>
                <c:pt idx="4903">
                  <c:v>4045</c:v>
                </c:pt>
                <c:pt idx="4904">
                  <c:v>4046</c:v>
                </c:pt>
                <c:pt idx="4905">
                  <c:v>4047</c:v>
                </c:pt>
                <c:pt idx="4906">
                  <c:v>4048</c:v>
                </c:pt>
                <c:pt idx="4907">
                  <c:v>4049</c:v>
                </c:pt>
                <c:pt idx="4908">
                  <c:v>4050</c:v>
                </c:pt>
                <c:pt idx="4909">
                  <c:v>4051</c:v>
                </c:pt>
                <c:pt idx="4910">
                  <c:v>4052</c:v>
                </c:pt>
                <c:pt idx="4911">
                  <c:v>4053</c:v>
                </c:pt>
                <c:pt idx="4912">
                  <c:v>4054</c:v>
                </c:pt>
                <c:pt idx="4913">
                  <c:v>4055</c:v>
                </c:pt>
                <c:pt idx="4914">
                  <c:v>4056</c:v>
                </c:pt>
                <c:pt idx="4915">
                  <c:v>4057</c:v>
                </c:pt>
                <c:pt idx="4916">
                  <c:v>4058</c:v>
                </c:pt>
                <c:pt idx="4917">
                  <c:v>4059</c:v>
                </c:pt>
                <c:pt idx="4918">
                  <c:v>4060</c:v>
                </c:pt>
                <c:pt idx="4919">
                  <c:v>4061</c:v>
                </c:pt>
                <c:pt idx="4920">
                  <c:v>4062</c:v>
                </c:pt>
                <c:pt idx="4921">
                  <c:v>4063</c:v>
                </c:pt>
                <c:pt idx="4922">
                  <c:v>4064</c:v>
                </c:pt>
                <c:pt idx="4923">
                  <c:v>4065</c:v>
                </c:pt>
                <c:pt idx="4924">
                  <c:v>4066</c:v>
                </c:pt>
                <c:pt idx="4925">
                  <c:v>4067</c:v>
                </c:pt>
                <c:pt idx="4926">
                  <c:v>4068</c:v>
                </c:pt>
                <c:pt idx="4927">
                  <c:v>4069</c:v>
                </c:pt>
                <c:pt idx="4928">
                  <c:v>4070</c:v>
                </c:pt>
                <c:pt idx="4929">
                  <c:v>4071</c:v>
                </c:pt>
                <c:pt idx="4930">
                  <c:v>4072</c:v>
                </c:pt>
                <c:pt idx="4931">
                  <c:v>4073</c:v>
                </c:pt>
                <c:pt idx="4932">
                  <c:v>4074</c:v>
                </c:pt>
                <c:pt idx="4933">
                  <c:v>4075</c:v>
                </c:pt>
                <c:pt idx="4934">
                  <c:v>4076</c:v>
                </c:pt>
                <c:pt idx="4935">
                  <c:v>4077</c:v>
                </c:pt>
                <c:pt idx="4936">
                  <c:v>4078</c:v>
                </c:pt>
                <c:pt idx="4937">
                  <c:v>4079</c:v>
                </c:pt>
                <c:pt idx="4938">
                  <c:v>4080</c:v>
                </c:pt>
                <c:pt idx="4939">
                  <c:v>4081</c:v>
                </c:pt>
                <c:pt idx="4940">
                  <c:v>4082</c:v>
                </c:pt>
                <c:pt idx="4941">
                  <c:v>4083</c:v>
                </c:pt>
                <c:pt idx="4942">
                  <c:v>4084</c:v>
                </c:pt>
                <c:pt idx="4943">
                  <c:v>4085</c:v>
                </c:pt>
                <c:pt idx="4944">
                  <c:v>4086</c:v>
                </c:pt>
                <c:pt idx="4945">
                  <c:v>4087</c:v>
                </c:pt>
                <c:pt idx="4946">
                  <c:v>4088</c:v>
                </c:pt>
                <c:pt idx="4947">
                  <c:v>4089</c:v>
                </c:pt>
                <c:pt idx="4948">
                  <c:v>4090</c:v>
                </c:pt>
                <c:pt idx="4949">
                  <c:v>4091</c:v>
                </c:pt>
                <c:pt idx="4950">
                  <c:v>4092</c:v>
                </c:pt>
                <c:pt idx="4951">
                  <c:v>4093</c:v>
                </c:pt>
                <c:pt idx="4952">
                  <c:v>4094</c:v>
                </c:pt>
                <c:pt idx="4953">
                  <c:v>4095</c:v>
                </c:pt>
                <c:pt idx="4954">
                  <c:v>4096</c:v>
                </c:pt>
                <c:pt idx="4955">
                  <c:v>4097</c:v>
                </c:pt>
                <c:pt idx="4956">
                  <c:v>4098</c:v>
                </c:pt>
                <c:pt idx="4957">
                  <c:v>4099</c:v>
                </c:pt>
                <c:pt idx="4958">
                  <c:v>4100</c:v>
                </c:pt>
                <c:pt idx="4959">
                  <c:v>4101</c:v>
                </c:pt>
                <c:pt idx="4960">
                  <c:v>4102</c:v>
                </c:pt>
                <c:pt idx="4961">
                  <c:v>4103</c:v>
                </c:pt>
                <c:pt idx="4962">
                  <c:v>4104</c:v>
                </c:pt>
                <c:pt idx="4963">
                  <c:v>4104</c:v>
                </c:pt>
                <c:pt idx="4964">
                  <c:v>4105</c:v>
                </c:pt>
                <c:pt idx="4965">
                  <c:v>4106</c:v>
                </c:pt>
                <c:pt idx="4966">
                  <c:v>4106</c:v>
                </c:pt>
                <c:pt idx="4967">
                  <c:v>4106</c:v>
                </c:pt>
                <c:pt idx="4968">
                  <c:v>4106</c:v>
                </c:pt>
                <c:pt idx="4969">
                  <c:v>4106</c:v>
                </c:pt>
                <c:pt idx="4970">
                  <c:v>4106</c:v>
                </c:pt>
                <c:pt idx="4971">
                  <c:v>4106</c:v>
                </c:pt>
                <c:pt idx="4972">
                  <c:v>4106</c:v>
                </c:pt>
                <c:pt idx="4973">
                  <c:v>4106</c:v>
                </c:pt>
                <c:pt idx="4974">
                  <c:v>4106</c:v>
                </c:pt>
                <c:pt idx="4975">
                  <c:v>4106</c:v>
                </c:pt>
                <c:pt idx="4976">
                  <c:v>4106</c:v>
                </c:pt>
                <c:pt idx="4977">
                  <c:v>4107</c:v>
                </c:pt>
                <c:pt idx="4978">
                  <c:v>4108</c:v>
                </c:pt>
                <c:pt idx="4979">
                  <c:v>4108</c:v>
                </c:pt>
                <c:pt idx="4980">
                  <c:v>4109</c:v>
                </c:pt>
                <c:pt idx="4981">
                  <c:v>4110</c:v>
                </c:pt>
                <c:pt idx="4982">
                  <c:v>4110</c:v>
                </c:pt>
                <c:pt idx="4983">
                  <c:v>4110</c:v>
                </c:pt>
                <c:pt idx="4984">
                  <c:v>4110</c:v>
                </c:pt>
                <c:pt idx="4985">
                  <c:v>4111</c:v>
                </c:pt>
                <c:pt idx="4986">
                  <c:v>4112</c:v>
                </c:pt>
                <c:pt idx="4987">
                  <c:v>4113</c:v>
                </c:pt>
                <c:pt idx="4988">
                  <c:v>4114</c:v>
                </c:pt>
                <c:pt idx="4989">
                  <c:v>4115</c:v>
                </c:pt>
                <c:pt idx="4990">
                  <c:v>4116</c:v>
                </c:pt>
                <c:pt idx="4991">
                  <c:v>4116</c:v>
                </c:pt>
                <c:pt idx="4992">
                  <c:v>4117</c:v>
                </c:pt>
                <c:pt idx="4993">
                  <c:v>4118</c:v>
                </c:pt>
                <c:pt idx="4994">
                  <c:v>4119</c:v>
                </c:pt>
                <c:pt idx="4995">
                  <c:v>4120</c:v>
                </c:pt>
                <c:pt idx="4996">
                  <c:v>4121</c:v>
                </c:pt>
                <c:pt idx="4997">
                  <c:v>4122</c:v>
                </c:pt>
                <c:pt idx="4998">
                  <c:v>4123</c:v>
                </c:pt>
                <c:pt idx="4999">
                  <c:v>4124</c:v>
                </c:pt>
                <c:pt idx="5000">
                  <c:v>4125</c:v>
                </c:pt>
                <c:pt idx="5001">
                  <c:v>4126</c:v>
                </c:pt>
                <c:pt idx="5002">
                  <c:v>4127</c:v>
                </c:pt>
                <c:pt idx="5003">
                  <c:v>4128</c:v>
                </c:pt>
                <c:pt idx="5004">
                  <c:v>4129</c:v>
                </c:pt>
                <c:pt idx="5005">
                  <c:v>4130</c:v>
                </c:pt>
                <c:pt idx="5006">
                  <c:v>4131</c:v>
                </c:pt>
                <c:pt idx="5007">
                  <c:v>4132</c:v>
                </c:pt>
                <c:pt idx="5008">
                  <c:v>4133</c:v>
                </c:pt>
                <c:pt idx="5009">
                  <c:v>4134</c:v>
                </c:pt>
                <c:pt idx="5010">
                  <c:v>4135</c:v>
                </c:pt>
                <c:pt idx="5011">
                  <c:v>4136</c:v>
                </c:pt>
                <c:pt idx="5012">
                  <c:v>4137</c:v>
                </c:pt>
                <c:pt idx="5013">
                  <c:v>4138</c:v>
                </c:pt>
                <c:pt idx="5014">
                  <c:v>4139</c:v>
                </c:pt>
                <c:pt idx="5015">
                  <c:v>4140</c:v>
                </c:pt>
                <c:pt idx="5016">
                  <c:v>4141</c:v>
                </c:pt>
                <c:pt idx="5017">
                  <c:v>4141</c:v>
                </c:pt>
                <c:pt idx="5018">
                  <c:v>4142</c:v>
                </c:pt>
                <c:pt idx="5019">
                  <c:v>4143</c:v>
                </c:pt>
                <c:pt idx="5020">
                  <c:v>4144</c:v>
                </c:pt>
                <c:pt idx="5021">
                  <c:v>4145</c:v>
                </c:pt>
                <c:pt idx="5022">
                  <c:v>4146</c:v>
                </c:pt>
                <c:pt idx="5023">
                  <c:v>4146</c:v>
                </c:pt>
                <c:pt idx="5024">
                  <c:v>4147</c:v>
                </c:pt>
                <c:pt idx="5025">
                  <c:v>4148</c:v>
                </c:pt>
                <c:pt idx="5026">
                  <c:v>4149</c:v>
                </c:pt>
                <c:pt idx="5027">
                  <c:v>4150</c:v>
                </c:pt>
                <c:pt idx="5028">
                  <c:v>4151</c:v>
                </c:pt>
                <c:pt idx="5029">
                  <c:v>4152</c:v>
                </c:pt>
                <c:pt idx="5030">
                  <c:v>4153</c:v>
                </c:pt>
                <c:pt idx="5031">
                  <c:v>4154</c:v>
                </c:pt>
                <c:pt idx="5032">
                  <c:v>4155</c:v>
                </c:pt>
                <c:pt idx="5033">
                  <c:v>4156</c:v>
                </c:pt>
                <c:pt idx="5034">
                  <c:v>4157</c:v>
                </c:pt>
                <c:pt idx="5035">
                  <c:v>4158</c:v>
                </c:pt>
                <c:pt idx="5036">
                  <c:v>4159</c:v>
                </c:pt>
                <c:pt idx="5037">
                  <c:v>4160</c:v>
                </c:pt>
                <c:pt idx="5038">
                  <c:v>4161</c:v>
                </c:pt>
                <c:pt idx="5039">
                  <c:v>4162</c:v>
                </c:pt>
                <c:pt idx="5040">
                  <c:v>4163</c:v>
                </c:pt>
                <c:pt idx="5041">
                  <c:v>4164</c:v>
                </c:pt>
                <c:pt idx="5042">
                  <c:v>4165</c:v>
                </c:pt>
                <c:pt idx="5043">
                  <c:v>4166</c:v>
                </c:pt>
                <c:pt idx="5044">
                  <c:v>4167</c:v>
                </c:pt>
                <c:pt idx="5045">
                  <c:v>4168</c:v>
                </c:pt>
                <c:pt idx="5046">
                  <c:v>4169</c:v>
                </c:pt>
                <c:pt idx="5047">
                  <c:v>4170</c:v>
                </c:pt>
                <c:pt idx="5048">
                  <c:v>4171</c:v>
                </c:pt>
                <c:pt idx="5049">
                  <c:v>4172</c:v>
                </c:pt>
                <c:pt idx="5050">
                  <c:v>4173</c:v>
                </c:pt>
                <c:pt idx="5051">
                  <c:v>4174</c:v>
                </c:pt>
                <c:pt idx="5052">
                  <c:v>4175</c:v>
                </c:pt>
                <c:pt idx="5053">
                  <c:v>4176</c:v>
                </c:pt>
                <c:pt idx="5054">
                  <c:v>4177</c:v>
                </c:pt>
                <c:pt idx="5055">
                  <c:v>4178</c:v>
                </c:pt>
                <c:pt idx="5056">
                  <c:v>4179</c:v>
                </c:pt>
                <c:pt idx="5057">
                  <c:v>4180</c:v>
                </c:pt>
                <c:pt idx="5058">
                  <c:v>4181</c:v>
                </c:pt>
                <c:pt idx="5059">
                  <c:v>4181</c:v>
                </c:pt>
                <c:pt idx="5060">
                  <c:v>4182</c:v>
                </c:pt>
                <c:pt idx="5061">
                  <c:v>4182</c:v>
                </c:pt>
                <c:pt idx="5062">
                  <c:v>4183</c:v>
                </c:pt>
                <c:pt idx="5063">
                  <c:v>4183</c:v>
                </c:pt>
                <c:pt idx="5064">
                  <c:v>4183</c:v>
                </c:pt>
                <c:pt idx="5065">
                  <c:v>4183</c:v>
                </c:pt>
                <c:pt idx="5066">
                  <c:v>4183</c:v>
                </c:pt>
                <c:pt idx="5067">
                  <c:v>4184</c:v>
                </c:pt>
                <c:pt idx="5068">
                  <c:v>4184</c:v>
                </c:pt>
                <c:pt idx="5069">
                  <c:v>4184</c:v>
                </c:pt>
                <c:pt idx="5070">
                  <c:v>4185</c:v>
                </c:pt>
                <c:pt idx="5071">
                  <c:v>4186</c:v>
                </c:pt>
                <c:pt idx="5072">
                  <c:v>4186</c:v>
                </c:pt>
                <c:pt idx="5073">
                  <c:v>4186</c:v>
                </c:pt>
                <c:pt idx="5074">
                  <c:v>4186</c:v>
                </c:pt>
                <c:pt idx="5075">
                  <c:v>4186</c:v>
                </c:pt>
                <c:pt idx="5076">
                  <c:v>4187</c:v>
                </c:pt>
                <c:pt idx="5077">
                  <c:v>4188</c:v>
                </c:pt>
                <c:pt idx="5078">
                  <c:v>4189</c:v>
                </c:pt>
                <c:pt idx="5079">
                  <c:v>4190</c:v>
                </c:pt>
                <c:pt idx="5080">
                  <c:v>4190</c:v>
                </c:pt>
                <c:pt idx="5081">
                  <c:v>4191</c:v>
                </c:pt>
                <c:pt idx="5082">
                  <c:v>4191</c:v>
                </c:pt>
                <c:pt idx="5083">
                  <c:v>4191</c:v>
                </c:pt>
                <c:pt idx="5084">
                  <c:v>4191</c:v>
                </c:pt>
                <c:pt idx="5085">
                  <c:v>4191</c:v>
                </c:pt>
                <c:pt idx="5086">
                  <c:v>4191</c:v>
                </c:pt>
                <c:pt idx="5087">
                  <c:v>4192</c:v>
                </c:pt>
                <c:pt idx="5088">
                  <c:v>4192</c:v>
                </c:pt>
                <c:pt idx="5089">
                  <c:v>4192</c:v>
                </c:pt>
                <c:pt idx="5090">
                  <c:v>4192</c:v>
                </c:pt>
                <c:pt idx="5091">
                  <c:v>4192</c:v>
                </c:pt>
                <c:pt idx="5092">
                  <c:v>4193</c:v>
                </c:pt>
                <c:pt idx="5093">
                  <c:v>4194</c:v>
                </c:pt>
                <c:pt idx="5094">
                  <c:v>4195</c:v>
                </c:pt>
                <c:pt idx="5095">
                  <c:v>4195</c:v>
                </c:pt>
                <c:pt idx="5096">
                  <c:v>4196</c:v>
                </c:pt>
                <c:pt idx="5097">
                  <c:v>4197</c:v>
                </c:pt>
                <c:pt idx="5098">
                  <c:v>4197</c:v>
                </c:pt>
                <c:pt idx="5099">
                  <c:v>4198</c:v>
                </c:pt>
                <c:pt idx="5100">
                  <c:v>4198</c:v>
                </c:pt>
                <c:pt idx="5101">
                  <c:v>4198</c:v>
                </c:pt>
                <c:pt idx="5102">
                  <c:v>4199</c:v>
                </c:pt>
                <c:pt idx="5103">
                  <c:v>4200</c:v>
                </c:pt>
                <c:pt idx="5104">
                  <c:v>4201</c:v>
                </c:pt>
                <c:pt idx="5105">
                  <c:v>4201</c:v>
                </c:pt>
                <c:pt idx="5106">
                  <c:v>4201</c:v>
                </c:pt>
                <c:pt idx="5107">
                  <c:v>4201</c:v>
                </c:pt>
                <c:pt idx="5108">
                  <c:v>4201</c:v>
                </c:pt>
                <c:pt idx="5109">
                  <c:v>4202</c:v>
                </c:pt>
                <c:pt idx="5110">
                  <c:v>4203</c:v>
                </c:pt>
                <c:pt idx="5111">
                  <c:v>4203</c:v>
                </c:pt>
                <c:pt idx="5112">
                  <c:v>4203</c:v>
                </c:pt>
                <c:pt idx="5113">
                  <c:v>4203</c:v>
                </c:pt>
                <c:pt idx="5114">
                  <c:v>4204</c:v>
                </c:pt>
                <c:pt idx="5115">
                  <c:v>4205</c:v>
                </c:pt>
                <c:pt idx="5116">
                  <c:v>4205</c:v>
                </c:pt>
                <c:pt idx="5117">
                  <c:v>4206</c:v>
                </c:pt>
                <c:pt idx="5118">
                  <c:v>4207</c:v>
                </c:pt>
                <c:pt idx="5119">
                  <c:v>4208</c:v>
                </c:pt>
                <c:pt idx="5120">
                  <c:v>4209</c:v>
                </c:pt>
                <c:pt idx="5121">
                  <c:v>4209</c:v>
                </c:pt>
                <c:pt idx="5122">
                  <c:v>4210</c:v>
                </c:pt>
                <c:pt idx="5123">
                  <c:v>4211</c:v>
                </c:pt>
                <c:pt idx="5124">
                  <c:v>4212</c:v>
                </c:pt>
                <c:pt idx="5125">
                  <c:v>4213</c:v>
                </c:pt>
                <c:pt idx="5126">
                  <c:v>4214</c:v>
                </c:pt>
                <c:pt idx="5127">
                  <c:v>4215</c:v>
                </c:pt>
                <c:pt idx="5128">
                  <c:v>4216</c:v>
                </c:pt>
                <c:pt idx="5129">
                  <c:v>4217</c:v>
                </c:pt>
                <c:pt idx="5130">
                  <c:v>4218</c:v>
                </c:pt>
                <c:pt idx="5131">
                  <c:v>4219</c:v>
                </c:pt>
                <c:pt idx="5132">
                  <c:v>4219</c:v>
                </c:pt>
                <c:pt idx="5133">
                  <c:v>4219</c:v>
                </c:pt>
                <c:pt idx="5134">
                  <c:v>4219</c:v>
                </c:pt>
                <c:pt idx="5135">
                  <c:v>4219</c:v>
                </c:pt>
                <c:pt idx="5136">
                  <c:v>4219</c:v>
                </c:pt>
                <c:pt idx="5137">
                  <c:v>4219</c:v>
                </c:pt>
                <c:pt idx="5138">
                  <c:v>4219</c:v>
                </c:pt>
                <c:pt idx="5139">
                  <c:v>4219</c:v>
                </c:pt>
                <c:pt idx="5140">
                  <c:v>4219</c:v>
                </c:pt>
                <c:pt idx="5141">
                  <c:v>4219</c:v>
                </c:pt>
                <c:pt idx="5142">
                  <c:v>4219</c:v>
                </c:pt>
                <c:pt idx="5143">
                  <c:v>4219</c:v>
                </c:pt>
                <c:pt idx="5144">
                  <c:v>4219</c:v>
                </c:pt>
                <c:pt idx="5145">
                  <c:v>4219</c:v>
                </c:pt>
                <c:pt idx="5146">
                  <c:v>4219</c:v>
                </c:pt>
                <c:pt idx="5147">
                  <c:v>4219</c:v>
                </c:pt>
                <c:pt idx="5148">
                  <c:v>4219</c:v>
                </c:pt>
                <c:pt idx="5149">
                  <c:v>4219</c:v>
                </c:pt>
                <c:pt idx="5150">
                  <c:v>4219</c:v>
                </c:pt>
                <c:pt idx="5151">
                  <c:v>4219</c:v>
                </c:pt>
                <c:pt idx="5152">
                  <c:v>4220</c:v>
                </c:pt>
                <c:pt idx="5153">
                  <c:v>4221</c:v>
                </c:pt>
                <c:pt idx="5154">
                  <c:v>4222</c:v>
                </c:pt>
                <c:pt idx="5155">
                  <c:v>4223</c:v>
                </c:pt>
                <c:pt idx="5156">
                  <c:v>4224</c:v>
                </c:pt>
                <c:pt idx="5157">
                  <c:v>4225</c:v>
                </c:pt>
                <c:pt idx="5158">
                  <c:v>4225</c:v>
                </c:pt>
                <c:pt idx="5159">
                  <c:v>4226</c:v>
                </c:pt>
                <c:pt idx="5160">
                  <c:v>4227</c:v>
                </c:pt>
                <c:pt idx="5161">
                  <c:v>4228</c:v>
                </c:pt>
                <c:pt idx="5162">
                  <c:v>4229</c:v>
                </c:pt>
                <c:pt idx="5163">
                  <c:v>4230</c:v>
                </c:pt>
                <c:pt idx="5164">
                  <c:v>4231</c:v>
                </c:pt>
                <c:pt idx="5165">
                  <c:v>4232</c:v>
                </c:pt>
                <c:pt idx="5166">
                  <c:v>4233</c:v>
                </c:pt>
                <c:pt idx="5167">
                  <c:v>4234</c:v>
                </c:pt>
                <c:pt idx="5168">
                  <c:v>4235</c:v>
                </c:pt>
                <c:pt idx="5169">
                  <c:v>4236</c:v>
                </c:pt>
                <c:pt idx="5170">
                  <c:v>4237</c:v>
                </c:pt>
                <c:pt idx="5171">
                  <c:v>4238</c:v>
                </c:pt>
                <c:pt idx="5172">
                  <c:v>4239</c:v>
                </c:pt>
                <c:pt idx="5173">
                  <c:v>4240</c:v>
                </c:pt>
                <c:pt idx="5174">
                  <c:v>4241</c:v>
                </c:pt>
                <c:pt idx="5175">
                  <c:v>4242</c:v>
                </c:pt>
                <c:pt idx="5176">
                  <c:v>4243</c:v>
                </c:pt>
                <c:pt idx="5177">
                  <c:v>4244</c:v>
                </c:pt>
                <c:pt idx="5178">
                  <c:v>4245</c:v>
                </c:pt>
                <c:pt idx="5179">
                  <c:v>4246</c:v>
                </c:pt>
                <c:pt idx="5180">
                  <c:v>4247</c:v>
                </c:pt>
                <c:pt idx="5181">
                  <c:v>4248</c:v>
                </c:pt>
                <c:pt idx="5182">
                  <c:v>4249</c:v>
                </c:pt>
                <c:pt idx="5183">
                  <c:v>4250</c:v>
                </c:pt>
                <c:pt idx="5184">
                  <c:v>4251</c:v>
                </c:pt>
                <c:pt idx="5185">
                  <c:v>4252</c:v>
                </c:pt>
                <c:pt idx="5186">
                  <c:v>4253</c:v>
                </c:pt>
                <c:pt idx="5187">
                  <c:v>4254</c:v>
                </c:pt>
                <c:pt idx="5188">
                  <c:v>4255</c:v>
                </c:pt>
                <c:pt idx="5189">
                  <c:v>4255</c:v>
                </c:pt>
                <c:pt idx="5190">
                  <c:v>4255</c:v>
                </c:pt>
                <c:pt idx="5191">
                  <c:v>4255</c:v>
                </c:pt>
                <c:pt idx="5192">
                  <c:v>4255</c:v>
                </c:pt>
                <c:pt idx="5193">
                  <c:v>4256</c:v>
                </c:pt>
                <c:pt idx="5194">
                  <c:v>4257</c:v>
                </c:pt>
                <c:pt idx="5195">
                  <c:v>4258</c:v>
                </c:pt>
                <c:pt idx="5196">
                  <c:v>4259</c:v>
                </c:pt>
                <c:pt idx="5197">
                  <c:v>4260</c:v>
                </c:pt>
                <c:pt idx="5198">
                  <c:v>4261</c:v>
                </c:pt>
                <c:pt idx="5199">
                  <c:v>4261</c:v>
                </c:pt>
                <c:pt idx="5200">
                  <c:v>4262</c:v>
                </c:pt>
                <c:pt idx="5201">
                  <c:v>4263</c:v>
                </c:pt>
                <c:pt idx="5202">
                  <c:v>4264</c:v>
                </c:pt>
                <c:pt idx="5203">
                  <c:v>4265</c:v>
                </c:pt>
                <c:pt idx="5204">
                  <c:v>4266</c:v>
                </c:pt>
                <c:pt idx="5205">
                  <c:v>4266</c:v>
                </c:pt>
                <c:pt idx="5206">
                  <c:v>4266</c:v>
                </c:pt>
                <c:pt idx="5207">
                  <c:v>4267</c:v>
                </c:pt>
                <c:pt idx="5208">
                  <c:v>4268</c:v>
                </c:pt>
                <c:pt idx="5209">
                  <c:v>4269</c:v>
                </c:pt>
                <c:pt idx="5210">
                  <c:v>4270</c:v>
                </c:pt>
                <c:pt idx="5211">
                  <c:v>4271</c:v>
                </c:pt>
                <c:pt idx="5212">
                  <c:v>4272</c:v>
                </c:pt>
                <c:pt idx="5213">
                  <c:v>4273</c:v>
                </c:pt>
                <c:pt idx="5214">
                  <c:v>4274</c:v>
                </c:pt>
                <c:pt idx="5215">
                  <c:v>4275</c:v>
                </c:pt>
                <c:pt idx="5216">
                  <c:v>4276</c:v>
                </c:pt>
                <c:pt idx="5217">
                  <c:v>4277</c:v>
                </c:pt>
                <c:pt idx="5218">
                  <c:v>4278</c:v>
                </c:pt>
                <c:pt idx="5219">
                  <c:v>4279</c:v>
                </c:pt>
                <c:pt idx="5220">
                  <c:v>4279</c:v>
                </c:pt>
                <c:pt idx="5221">
                  <c:v>4279</c:v>
                </c:pt>
                <c:pt idx="5222">
                  <c:v>4280</c:v>
                </c:pt>
                <c:pt idx="5223">
                  <c:v>4281</c:v>
                </c:pt>
                <c:pt idx="5224">
                  <c:v>4282</c:v>
                </c:pt>
                <c:pt idx="5225">
                  <c:v>4283</c:v>
                </c:pt>
                <c:pt idx="5226">
                  <c:v>4284</c:v>
                </c:pt>
                <c:pt idx="5227">
                  <c:v>4285</c:v>
                </c:pt>
                <c:pt idx="5228">
                  <c:v>4286</c:v>
                </c:pt>
                <c:pt idx="5229">
                  <c:v>4287</c:v>
                </c:pt>
                <c:pt idx="5230">
                  <c:v>4288</c:v>
                </c:pt>
                <c:pt idx="5231">
                  <c:v>4289</c:v>
                </c:pt>
                <c:pt idx="5232">
                  <c:v>4290</c:v>
                </c:pt>
                <c:pt idx="5233">
                  <c:v>4290</c:v>
                </c:pt>
                <c:pt idx="5234">
                  <c:v>4290</c:v>
                </c:pt>
                <c:pt idx="5235">
                  <c:v>4290</c:v>
                </c:pt>
                <c:pt idx="5236">
                  <c:v>4291</c:v>
                </c:pt>
                <c:pt idx="5237">
                  <c:v>4291</c:v>
                </c:pt>
                <c:pt idx="5238">
                  <c:v>4291</c:v>
                </c:pt>
                <c:pt idx="5239">
                  <c:v>4292</c:v>
                </c:pt>
                <c:pt idx="5240">
                  <c:v>4292</c:v>
                </c:pt>
                <c:pt idx="5241">
                  <c:v>4292</c:v>
                </c:pt>
                <c:pt idx="5242">
                  <c:v>4293</c:v>
                </c:pt>
                <c:pt idx="5243">
                  <c:v>4294</c:v>
                </c:pt>
                <c:pt idx="5244">
                  <c:v>4295</c:v>
                </c:pt>
                <c:pt idx="5245">
                  <c:v>4296</c:v>
                </c:pt>
                <c:pt idx="5246">
                  <c:v>4297</c:v>
                </c:pt>
                <c:pt idx="5247">
                  <c:v>4298</c:v>
                </c:pt>
                <c:pt idx="5248">
                  <c:v>4299</c:v>
                </c:pt>
                <c:pt idx="5249">
                  <c:v>4300</c:v>
                </c:pt>
                <c:pt idx="5250">
                  <c:v>4301</c:v>
                </c:pt>
                <c:pt idx="5251">
                  <c:v>4302</c:v>
                </c:pt>
                <c:pt idx="5252">
                  <c:v>4303</c:v>
                </c:pt>
                <c:pt idx="5253">
                  <c:v>4304</c:v>
                </c:pt>
                <c:pt idx="5254">
                  <c:v>4305</c:v>
                </c:pt>
                <c:pt idx="5255">
                  <c:v>4306</c:v>
                </c:pt>
                <c:pt idx="5256">
                  <c:v>4307</c:v>
                </c:pt>
                <c:pt idx="5257">
                  <c:v>4308</c:v>
                </c:pt>
                <c:pt idx="5258">
                  <c:v>4309</c:v>
                </c:pt>
                <c:pt idx="5259">
                  <c:v>4310</c:v>
                </c:pt>
                <c:pt idx="5260">
                  <c:v>4311</c:v>
                </c:pt>
                <c:pt idx="5261">
                  <c:v>4312</c:v>
                </c:pt>
                <c:pt idx="5262">
                  <c:v>4313</c:v>
                </c:pt>
                <c:pt idx="5263">
                  <c:v>4314</c:v>
                </c:pt>
                <c:pt idx="5264">
                  <c:v>4315</c:v>
                </c:pt>
                <c:pt idx="5265">
                  <c:v>4316</c:v>
                </c:pt>
                <c:pt idx="5266">
                  <c:v>4317</c:v>
                </c:pt>
                <c:pt idx="5267">
                  <c:v>4318</c:v>
                </c:pt>
                <c:pt idx="5268">
                  <c:v>4319</c:v>
                </c:pt>
                <c:pt idx="5269">
                  <c:v>4320</c:v>
                </c:pt>
                <c:pt idx="5270">
                  <c:v>4320</c:v>
                </c:pt>
                <c:pt idx="5271">
                  <c:v>4320</c:v>
                </c:pt>
                <c:pt idx="5272">
                  <c:v>4321</c:v>
                </c:pt>
                <c:pt idx="5273">
                  <c:v>4321</c:v>
                </c:pt>
                <c:pt idx="5274">
                  <c:v>4321</c:v>
                </c:pt>
                <c:pt idx="5275">
                  <c:v>4322</c:v>
                </c:pt>
                <c:pt idx="5276">
                  <c:v>4323</c:v>
                </c:pt>
                <c:pt idx="5277">
                  <c:v>4323</c:v>
                </c:pt>
                <c:pt idx="5278">
                  <c:v>4324</c:v>
                </c:pt>
                <c:pt idx="5279">
                  <c:v>4325</c:v>
                </c:pt>
                <c:pt idx="5280">
                  <c:v>4325</c:v>
                </c:pt>
                <c:pt idx="5281">
                  <c:v>4325</c:v>
                </c:pt>
                <c:pt idx="5282">
                  <c:v>4326</c:v>
                </c:pt>
                <c:pt idx="5283">
                  <c:v>4327</c:v>
                </c:pt>
                <c:pt idx="5284">
                  <c:v>4328</c:v>
                </c:pt>
                <c:pt idx="5285">
                  <c:v>4329</c:v>
                </c:pt>
                <c:pt idx="5286">
                  <c:v>4330</c:v>
                </c:pt>
                <c:pt idx="5287">
                  <c:v>4331</c:v>
                </c:pt>
                <c:pt idx="5288">
                  <c:v>4332</c:v>
                </c:pt>
                <c:pt idx="5289">
                  <c:v>4333</c:v>
                </c:pt>
                <c:pt idx="5290">
                  <c:v>4333</c:v>
                </c:pt>
                <c:pt idx="5291">
                  <c:v>4334</c:v>
                </c:pt>
                <c:pt idx="5292">
                  <c:v>4335</c:v>
                </c:pt>
                <c:pt idx="5293">
                  <c:v>4336</c:v>
                </c:pt>
                <c:pt idx="5294">
                  <c:v>4337</c:v>
                </c:pt>
                <c:pt idx="5295">
                  <c:v>4338</c:v>
                </c:pt>
                <c:pt idx="5296">
                  <c:v>4339</c:v>
                </c:pt>
                <c:pt idx="5297">
                  <c:v>4340</c:v>
                </c:pt>
                <c:pt idx="5298">
                  <c:v>4341</c:v>
                </c:pt>
                <c:pt idx="5299">
                  <c:v>4342</c:v>
                </c:pt>
                <c:pt idx="5300">
                  <c:v>4343</c:v>
                </c:pt>
                <c:pt idx="5301">
                  <c:v>4344</c:v>
                </c:pt>
                <c:pt idx="5302">
                  <c:v>4345</c:v>
                </c:pt>
                <c:pt idx="5303">
                  <c:v>4345</c:v>
                </c:pt>
                <c:pt idx="5304">
                  <c:v>4345</c:v>
                </c:pt>
                <c:pt idx="5305">
                  <c:v>4345</c:v>
                </c:pt>
                <c:pt idx="5306">
                  <c:v>4346</c:v>
                </c:pt>
                <c:pt idx="5307">
                  <c:v>4347</c:v>
                </c:pt>
                <c:pt idx="5308">
                  <c:v>4348</c:v>
                </c:pt>
                <c:pt idx="5309">
                  <c:v>4349</c:v>
                </c:pt>
                <c:pt idx="5310">
                  <c:v>4350</c:v>
                </c:pt>
                <c:pt idx="5311">
                  <c:v>4351</c:v>
                </c:pt>
                <c:pt idx="5312">
                  <c:v>4352</c:v>
                </c:pt>
                <c:pt idx="5313">
                  <c:v>4353</c:v>
                </c:pt>
                <c:pt idx="5314">
                  <c:v>4354</c:v>
                </c:pt>
                <c:pt idx="5315">
                  <c:v>4355</c:v>
                </c:pt>
                <c:pt idx="5316">
                  <c:v>4356</c:v>
                </c:pt>
                <c:pt idx="5317">
                  <c:v>4357</c:v>
                </c:pt>
                <c:pt idx="5318">
                  <c:v>4357</c:v>
                </c:pt>
                <c:pt idx="5319">
                  <c:v>4358</c:v>
                </c:pt>
                <c:pt idx="5320">
                  <c:v>4359</c:v>
                </c:pt>
                <c:pt idx="5321">
                  <c:v>4360</c:v>
                </c:pt>
                <c:pt idx="5322">
                  <c:v>4361</c:v>
                </c:pt>
                <c:pt idx="5323">
                  <c:v>4362</c:v>
                </c:pt>
                <c:pt idx="5324">
                  <c:v>4363</c:v>
                </c:pt>
                <c:pt idx="5325">
                  <c:v>4364</c:v>
                </c:pt>
                <c:pt idx="5326">
                  <c:v>4365</c:v>
                </c:pt>
                <c:pt idx="5327">
                  <c:v>4366</c:v>
                </c:pt>
                <c:pt idx="5328">
                  <c:v>4367</c:v>
                </c:pt>
                <c:pt idx="5329">
                  <c:v>4368</c:v>
                </c:pt>
                <c:pt idx="5330">
                  <c:v>4369</c:v>
                </c:pt>
                <c:pt idx="5331">
                  <c:v>4370</c:v>
                </c:pt>
                <c:pt idx="5332">
                  <c:v>4371</c:v>
                </c:pt>
                <c:pt idx="5333">
                  <c:v>4372</c:v>
                </c:pt>
                <c:pt idx="5334">
                  <c:v>4373</c:v>
                </c:pt>
                <c:pt idx="5335">
                  <c:v>4374</c:v>
                </c:pt>
                <c:pt idx="5336">
                  <c:v>4375</c:v>
                </c:pt>
                <c:pt idx="5337">
                  <c:v>4375</c:v>
                </c:pt>
                <c:pt idx="5338">
                  <c:v>4375</c:v>
                </c:pt>
                <c:pt idx="5339">
                  <c:v>4376</c:v>
                </c:pt>
                <c:pt idx="5340">
                  <c:v>4376</c:v>
                </c:pt>
                <c:pt idx="5341">
                  <c:v>4377</c:v>
                </c:pt>
                <c:pt idx="5342">
                  <c:v>4378</c:v>
                </c:pt>
                <c:pt idx="5343">
                  <c:v>4378</c:v>
                </c:pt>
                <c:pt idx="5344">
                  <c:v>4378</c:v>
                </c:pt>
                <c:pt idx="5345">
                  <c:v>4378</c:v>
                </c:pt>
                <c:pt idx="5346">
                  <c:v>4378</c:v>
                </c:pt>
                <c:pt idx="5347">
                  <c:v>4379</c:v>
                </c:pt>
                <c:pt idx="5348">
                  <c:v>4380</c:v>
                </c:pt>
                <c:pt idx="5349">
                  <c:v>4381</c:v>
                </c:pt>
                <c:pt idx="5350">
                  <c:v>4381</c:v>
                </c:pt>
                <c:pt idx="5351">
                  <c:v>4382</c:v>
                </c:pt>
                <c:pt idx="5352">
                  <c:v>4382</c:v>
                </c:pt>
                <c:pt idx="5353">
                  <c:v>4383</c:v>
                </c:pt>
                <c:pt idx="5354">
                  <c:v>4383</c:v>
                </c:pt>
                <c:pt idx="5355">
                  <c:v>4384</c:v>
                </c:pt>
                <c:pt idx="5356">
                  <c:v>4385</c:v>
                </c:pt>
                <c:pt idx="5357">
                  <c:v>4385</c:v>
                </c:pt>
                <c:pt idx="5358">
                  <c:v>4386</c:v>
                </c:pt>
                <c:pt idx="5359">
                  <c:v>4387</c:v>
                </c:pt>
                <c:pt idx="5360">
                  <c:v>4387</c:v>
                </c:pt>
                <c:pt idx="5361">
                  <c:v>4387</c:v>
                </c:pt>
                <c:pt idx="5362">
                  <c:v>4388</c:v>
                </c:pt>
                <c:pt idx="5363">
                  <c:v>4389</c:v>
                </c:pt>
                <c:pt idx="5364">
                  <c:v>4390</c:v>
                </c:pt>
                <c:pt idx="5365">
                  <c:v>4390</c:v>
                </c:pt>
                <c:pt idx="5366">
                  <c:v>4390</c:v>
                </c:pt>
                <c:pt idx="5367">
                  <c:v>4391</c:v>
                </c:pt>
                <c:pt idx="5368">
                  <c:v>4392</c:v>
                </c:pt>
                <c:pt idx="5369">
                  <c:v>4393</c:v>
                </c:pt>
                <c:pt idx="5370">
                  <c:v>4394</c:v>
                </c:pt>
                <c:pt idx="5371">
                  <c:v>4395</c:v>
                </c:pt>
                <c:pt idx="5372">
                  <c:v>4395</c:v>
                </c:pt>
                <c:pt idx="5373">
                  <c:v>4395</c:v>
                </c:pt>
                <c:pt idx="5374">
                  <c:v>4395</c:v>
                </c:pt>
                <c:pt idx="5375">
                  <c:v>4395</c:v>
                </c:pt>
                <c:pt idx="5376">
                  <c:v>4395</c:v>
                </c:pt>
                <c:pt idx="5377">
                  <c:v>4395</c:v>
                </c:pt>
                <c:pt idx="5378">
                  <c:v>4396</c:v>
                </c:pt>
                <c:pt idx="5379">
                  <c:v>4397</c:v>
                </c:pt>
                <c:pt idx="5380">
                  <c:v>4398</c:v>
                </c:pt>
                <c:pt idx="5381">
                  <c:v>4399</c:v>
                </c:pt>
                <c:pt idx="5382">
                  <c:v>4400</c:v>
                </c:pt>
                <c:pt idx="5383">
                  <c:v>4401</c:v>
                </c:pt>
                <c:pt idx="5384">
                  <c:v>4402</c:v>
                </c:pt>
                <c:pt idx="5385">
                  <c:v>4402</c:v>
                </c:pt>
                <c:pt idx="5386">
                  <c:v>4403</c:v>
                </c:pt>
                <c:pt idx="5387">
                  <c:v>4404</c:v>
                </c:pt>
                <c:pt idx="5388">
                  <c:v>4404</c:v>
                </c:pt>
                <c:pt idx="5389">
                  <c:v>4405</c:v>
                </c:pt>
                <c:pt idx="5390">
                  <c:v>4406</c:v>
                </c:pt>
                <c:pt idx="5391">
                  <c:v>4407</c:v>
                </c:pt>
                <c:pt idx="5392">
                  <c:v>4408</c:v>
                </c:pt>
                <c:pt idx="5393">
                  <c:v>4409</c:v>
                </c:pt>
                <c:pt idx="5394">
                  <c:v>4410</c:v>
                </c:pt>
                <c:pt idx="5395">
                  <c:v>4411</c:v>
                </c:pt>
                <c:pt idx="5396">
                  <c:v>4412</c:v>
                </c:pt>
                <c:pt idx="5397">
                  <c:v>4413</c:v>
                </c:pt>
                <c:pt idx="5398">
                  <c:v>4414</c:v>
                </c:pt>
                <c:pt idx="5399">
                  <c:v>4415</c:v>
                </c:pt>
                <c:pt idx="5400">
                  <c:v>4415</c:v>
                </c:pt>
                <c:pt idx="5401">
                  <c:v>4416</c:v>
                </c:pt>
                <c:pt idx="5402">
                  <c:v>4416</c:v>
                </c:pt>
                <c:pt idx="5403">
                  <c:v>4417</c:v>
                </c:pt>
                <c:pt idx="5404">
                  <c:v>4417</c:v>
                </c:pt>
                <c:pt idx="5405">
                  <c:v>4417</c:v>
                </c:pt>
                <c:pt idx="5406">
                  <c:v>4417</c:v>
                </c:pt>
                <c:pt idx="5407">
                  <c:v>4417</c:v>
                </c:pt>
                <c:pt idx="5408">
                  <c:v>4417</c:v>
                </c:pt>
                <c:pt idx="5409">
                  <c:v>4417</c:v>
                </c:pt>
                <c:pt idx="5410">
                  <c:v>4417</c:v>
                </c:pt>
                <c:pt idx="5411">
                  <c:v>4417</c:v>
                </c:pt>
                <c:pt idx="5412">
                  <c:v>4417</c:v>
                </c:pt>
                <c:pt idx="5413">
                  <c:v>4417</c:v>
                </c:pt>
                <c:pt idx="5414">
                  <c:v>4417</c:v>
                </c:pt>
                <c:pt idx="5415">
                  <c:v>4417</c:v>
                </c:pt>
                <c:pt idx="5416">
                  <c:v>4417</c:v>
                </c:pt>
                <c:pt idx="5417">
                  <c:v>4417</c:v>
                </c:pt>
                <c:pt idx="5418">
                  <c:v>4417</c:v>
                </c:pt>
                <c:pt idx="5419">
                  <c:v>4418</c:v>
                </c:pt>
                <c:pt idx="5420">
                  <c:v>4419</c:v>
                </c:pt>
                <c:pt idx="5421">
                  <c:v>4420</c:v>
                </c:pt>
                <c:pt idx="5422">
                  <c:v>4421</c:v>
                </c:pt>
                <c:pt idx="5423">
                  <c:v>4422</c:v>
                </c:pt>
                <c:pt idx="5424">
                  <c:v>4423</c:v>
                </c:pt>
                <c:pt idx="5425">
                  <c:v>4424</c:v>
                </c:pt>
                <c:pt idx="5426">
                  <c:v>4425</c:v>
                </c:pt>
                <c:pt idx="5427">
                  <c:v>4425</c:v>
                </c:pt>
                <c:pt idx="5428">
                  <c:v>4426</c:v>
                </c:pt>
                <c:pt idx="5429">
                  <c:v>4427</c:v>
                </c:pt>
                <c:pt idx="5430">
                  <c:v>4428</c:v>
                </c:pt>
                <c:pt idx="5431">
                  <c:v>4429</c:v>
                </c:pt>
                <c:pt idx="5432">
                  <c:v>4430</c:v>
                </c:pt>
                <c:pt idx="5433">
                  <c:v>4431</c:v>
                </c:pt>
                <c:pt idx="5434">
                  <c:v>4432</c:v>
                </c:pt>
                <c:pt idx="5435">
                  <c:v>4433</c:v>
                </c:pt>
                <c:pt idx="5436">
                  <c:v>4434</c:v>
                </c:pt>
                <c:pt idx="5437">
                  <c:v>4434</c:v>
                </c:pt>
                <c:pt idx="5438">
                  <c:v>4435</c:v>
                </c:pt>
                <c:pt idx="5439">
                  <c:v>4436</c:v>
                </c:pt>
                <c:pt idx="5440">
                  <c:v>4437</c:v>
                </c:pt>
                <c:pt idx="5441">
                  <c:v>4438</c:v>
                </c:pt>
                <c:pt idx="5442">
                  <c:v>4439</c:v>
                </c:pt>
                <c:pt idx="5443">
                  <c:v>4440</c:v>
                </c:pt>
                <c:pt idx="5444">
                  <c:v>4441</c:v>
                </c:pt>
                <c:pt idx="5445">
                  <c:v>4442</c:v>
                </c:pt>
                <c:pt idx="5446">
                  <c:v>4443</c:v>
                </c:pt>
                <c:pt idx="5447">
                  <c:v>4444</c:v>
                </c:pt>
                <c:pt idx="5448">
                  <c:v>4445</c:v>
                </c:pt>
                <c:pt idx="5449">
                  <c:v>4446</c:v>
                </c:pt>
                <c:pt idx="5450">
                  <c:v>4446</c:v>
                </c:pt>
                <c:pt idx="5451">
                  <c:v>4447</c:v>
                </c:pt>
                <c:pt idx="5452">
                  <c:v>4448</c:v>
                </c:pt>
                <c:pt idx="5453">
                  <c:v>4449</c:v>
                </c:pt>
                <c:pt idx="5454">
                  <c:v>4450</c:v>
                </c:pt>
                <c:pt idx="5455">
                  <c:v>4451</c:v>
                </c:pt>
                <c:pt idx="5456">
                  <c:v>4451</c:v>
                </c:pt>
                <c:pt idx="5457">
                  <c:v>4452</c:v>
                </c:pt>
                <c:pt idx="5458">
                  <c:v>4453</c:v>
                </c:pt>
                <c:pt idx="5459">
                  <c:v>4454</c:v>
                </c:pt>
                <c:pt idx="5460">
                  <c:v>4455</c:v>
                </c:pt>
                <c:pt idx="5461">
                  <c:v>4456</c:v>
                </c:pt>
                <c:pt idx="5462">
                  <c:v>4457</c:v>
                </c:pt>
                <c:pt idx="5463">
                  <c:v>4458</c:v>
                </c:pt>
                <c:pt idx="5464">
                  <c:v>4459</c:v>
                </c:pt>
                <c:pt idx="5465">
                  <c:v>4459</c:v>
                </c:pt>
                <c:pt idx="5466">
                  <c:v>4459</c:v>
                </c:pt>
                <c:pt idx="5467">
                  <c:v>4460</c:v>
                </c:pt>
                <c:pt idx="5468">
                  <c:v>4461</c:v>
                </c:pt>
                <c:pt idx="5469">
                  <c:v>4462</c:v>
                </c:pt>
                <c:pt idx="5470">
                  <c:v>4463</c:v>
                </c:pt>
                <c:pt idx="5471">
                  <c:v>4464</c:v>
                </c:pt>
                <c:pt idx="5472">
                  <c:v>4465</c:v>
                </c:pt>
                <c:pt idx="5473">
                  <c:v>4466</c:v>
                </c:pt>
                <c:pt idx="5474">
                  <c:v>4467</c:v>
                </c:pt>
                <c:pt idx="5475">
                  <c:v>4468</c:v>
                </c:pt>
                <c:pt idx="5476">
                  <c:v>4469</c:v>
                </c:pt>
                <c:pt idx="5477">
                  <c:v>4470</c:v>
                </c:pt>
                <c:pt idx="5478">
                  <c:v>4471</c:v>
                </c:pt>
                <c:pt idx="5479">
                  <c:v>4472</c:v>
                </c:pt>
                <c:pt idx="5480">
                  <c:v>4473</c:v>
                </c:pt>
                <c:pt idx="5481">
                  <c:v>4474</c:v>
                </c:pt>
                <c:pt idx="5482">
                  <c:v>4475</c:v>
                </c:pt>
                <c:pt idx="5483">
                  <c:v>4476</c:v>
                </c:pt>
                <c:pt idx="5484">
                  <c:v>4476</c:v>
                </c:pt>
                <c:pt idx="5485">
                  <c:v>4476</c:v>
                </c:pt>
                <c:pt idx="5486">
                  <c:v>4477</c:v>
                </c:pt>
                <c:pt idx="5487">
                  <c:v>4478</c:v>
                </c:pt>
                <c:pt idx="5488">
                  <c:v>4479</c:v>
                </c:pt>
                <c:pt idx="5489">
                  <c:v>4479</c:v>
                </c:pt>
                <c:pt idx="5490">
                  <c:v>4479</c:v>
                </c:pt>
                <c:pt idx="5491">
                  <c:v>4480</c:v>
                </c:pt>
                <c:pt idx="5492">
                  <c:v>4481</c:v>
                </c:pt>
                <c:pt idx="5493">
                  <c:v>4482</c:v>
                </c:pt>
                <c:pt idx="5494">
                  <c:v>4483</c:v>
                </c:pt>
                <c:pt idx="5495">
                  <c:v>4483</c:v>
                </c:pt>
                <c:pt idx="5496">
                  <c:v>4484</c:v>
                </c:pt>
                <c:pt idx="5497">
                  <c:v>4484</c:v>
                </c:pt>
                <c:pt idx="5498">
                  <c:v>4485</c:v>
                </c:pt>
                <c:pt idx="5499">
                  <c:v>4486</c:v>
                </c:pt>
                <c:pt idx="5500">
                  <c:v>4487</c:v>
                </c:pt>
                <c:pt idx="5501">
                  <c:v>4488</c:v>
                </c:pt>
                <c:pt idx="5502">
                  <c:v>4489</c:v>
                </c:pt>
                <c:pt idx="5503">
                  <c:v>4490</c:v>
                </c:pt>
                <c:pt idx="5504">
                  <c:v>4491</c:v>
                </c:pt>
                <c:pt idx="5505">
                  <c:v>4492</c:v>
                </c:pt>
                <c:pt idx="5506">
                  <c:v>4493</c:v>
                </c:pt>
                <c:pt idx="5507">
                  <c:v>4494</c:v>
                </c:pt>
                <c:pt idx="5508">
                  <c:v>4495</c:v>
                </c:pt>
                <c:pt idx="5509">
                  <c:v>4496</c:v>
                </c:pt>
                <c:pt idx="5510">
                  <c:v>4497</c:v>
                </c:pt>
                <c:pt idx="5511">
                  <c:v>4498</c:v>
                </c:pt>
                <c:pt idx="5512">
                  <c:v>4499</c:v>
                </c:pt>
                <c:pt idx="5513">
                  <c:v>4500</c:v>
                </c:pt>
                <c:pt idx="5514">
                  <c:v>4501</c:v>
                </c:pt>
                <c:pt idx="5515">
                  <c:v>4502</c:v>
                </c:pt>
                <c:pt idx="5516">
                  <c:v>4503</c:v>
                </c:pt>
                <c:pt idx="5517">
                  <c:v>4504</c:v>
                </c:pt>
                <c:pt idx="5518">
                  <c:v>4505</c:v>
                </c:pt>
                <c:pt idx="5519">
                  <c:v>4506</c:v>
                </c:pt>
                <c:pt idx="5520">
                  <c:v>4507</c:v>
                </c:pt>
                <c:pt idx="5521">
                  <c:v>4508</c:v>
                </c:pt>
                <c:pt idx="5522">
                  <c:v>4509</c:v>
                </c:pt>
                <c:pt idx="5523">
                  <c:v>4510</c:v>
                </c:pt>
                <c:pt idx="5524">
                  <c:v>4511</c:v>
                </c:pt>
                <c:pt idx="5525">
                  <c:v>4512</c:v>
                </c:pt>
                <c:pt idx="5526">
                  <c:v>4513</c:v>
                </c:pt>
                <c:pt idx="5527">
                  <c:v>4514</c:v>
                </c:pt>
                <c:pt idx="5528">
                  <c:v>4515</c:v>
                </c:pt>
                <c:pt idx="5529">
                  <c:v>4516</c:v>
                </c:pt>
                <c:pt idx="5530">
                  <c:v>4517</c:v>
                </c:pt>
                <c:pt idx="5531">
                  <c:v>4518</c:v>
                </c:pt>
                <c:pt idx="5532">
                  <c:v>4519</c:v>
                </c:pt>
                <c:pt idx="5533">
                  <c:v>4519</c:v>
                </c:pt>
                <c:pt idx="5534">
                  <c:v>4519</c:v>
                </c:pt>
                <c:pt idx="5535">
                  <c:v>4520</c:v>
                </c:pt>
                <c:pt idx="5536">
                  <c:v>4521</c:v>
                </c:pt>
                <c:pt idx="5537">
                  <c:v>4521</c:v>
                </c:pt>
                <c:pt idx="5538">
                  <c:v>4522</c:v>
                </c:pt>
                <c:pt idx="5539">
                  <c:v>4523</c:v>
                </c:pt>
                <c:pt idx="5540">
                  <c:v>4523</c:v>
                </c:pt>
                <c:pt idx="5541">
                  <c:v>4524</c:v>
                </c:pt>
                <c:pt idx="5542">
                  <c:v>4524</c:v>
                </c:pt>
                <c:pt idx="5543">
                  <c:v>4524</c:v>
                </c:pt>
                <c:pt idx="5544">
                  <c:v>4524</c:v>
                </c:pt>
                <c:pt idx="5545">
                  <c:v>4524</c:v>
                </c:pt>
                <c:pt idx="5546">
                  <c:v>4525</c:v>
                </c:pt>
                <c:pt idx="5547">
                  <c:v>4526</c:v>
                </c:pt>
                <c:pt idx="5548">
                  <c:v>4527</c:v>
                </c:pt>
                <c:pt idx="5549">
                  <c:v>4528</c:v>
                </c:pt>
                <c:pt idx="5550">
                  <c:v>4529</c:v>
                </c:pt>
                <c:pt idx="5551">
                  <c:v>4530</c:v>
                </c:pt>
                <c:pt idx="5552">
                  <c:v>4531</c:v>
                </c:pt>
                <c:pt idx="5553">
                  <c:v>4532</c:v>
                </c:pt>
                <c:pt idx="5554">
                  <c:v>4533</c:v>
                </c:pt>
                <c:pt idx="5555">
                  <c:v>4534</c:v>
                </c:pt>
                <c:pt idx="5556">
                  <c:v>4535</c:v>
                </c:pt>
                <c:pt idx="5557">
                  <c:v>4536</c:v>
                </c:pt>
                <c:pt idx="5558">
                  <c:v>4537</c:v>
                </c:pt>
                <c:pt idx="5559">
                  <c:v>4538</c:v>
                </c:pt>
                <c:pt idx="5560">
                  <c:v>4539</c:v>
                </c:pt>
                <c:pt idx="5561">
                  <c:v>4540</c:v>
                </c:pt>
                <c:pt idx="5562">
                  <c:v>4541</c:v>
                </c:pt>
                <c:pt idx="5563">
                  <c:v>4542</c:v>
                </c:pt>
                <c:pt idx="5564">
                  <c:v>4543</c:v>
                </c:pt>
                <c:pt idx="5565">
                  <c:v>4544</c:v>
                </c:pt>
                <c:pt idx="5566">
                  <c:v>4545</c:v>
                </c:pt>
                <c:pt idx="5567">
                  <c:v>4546</c:v>
                </c:pt>
                <c:pt idx="5568">
                  <c:v>4547</c:v>
                </c:pt>
                <c:pt idx="5569">
                  <c:v>4548</c:v>
                </c:pt>
                <c:pt idx="5570">
                  <c:v>4549</c:v>
                </c:pt>
                <c:pt idx="5571">
                  <c:v>4550</c:v>
                </c:pt>
                <c:pt idx="5572">
                  <c:v>4551</c:v>
                </c:pt>
                <c:pt idx="5573">
                  <c:v>4552</c:v>
                </c:pt>
                <c:pt idx="5574">
                  <c:v>4553</c:v>
                </c:pt>
                <c:pt idx="5575">
                  <c:v>4554</c:v>
                </c:pt>
                <c:pt idx="5576">
                  <c:v>4555</c:v>
                </c:pt>
                <c:pt idx="5577">
                  <c:v>4556</c:v>
                </c:pt>
                <c:pt idx="5578">
                  <c:v>4556</c:v>
                </c:pt>
                <c:pt idx="5579">
                  <c:v>4557</c:v>
                </c:pt>
                <c:pt idx="5580">
                  <c:v>4558</c:v>
                </c:pt>
                <c:pt idx="5581">
                  <c:v>4559</c:v>
                </c:pt>
                <c:pt idx="5582">
                  <c:v>4560</c:v>
                </c:pt>
                <c:pt idx="5583">
                  <c:v>4561</c:v>
                </c:pt>
                <c:pt idx="5584">
                  <c:v>4562</c:v>
                </c:pt>
                <c:pt idx="5585">
                  <c:v>4563</c:v>
                </c:pt>
                <c:pt idx="5586">
                  <c:v>4564</c:v>
                </c:pt>
                <c:pt idx="5587">
                  <c:v>4565</c:v>
                </c:pt>
                <c:pt idx="5588">
                  <c:v>4566</c:v>
                </c:pt>
                <c:pt idx="5589">
                  <c:v>4567</c:v>
                </c:pt>
                <c:pt idx="5590">
                  <c:v>4568</c:v>
                </c:pt>
                <c:pt idx="5591">
                  <c:v>4569</c:v>
                </c:pt>
                <c:pt idx="5592">
                  <c:v>4570</c:v>
                </c:pt>
                <c:pt idx="5593">
                  <c:v>4571</c:v>
                </c:pt>
                <c:pt idx="5594">
                  <c:v>4572</c:v>
                </c:pt>
                <c:pt idx="5595">
                  <c:v>4573</c:v>
                </c:pt>
                <c:pt idx="5596">
                  <c:v>4574</c:v>
                </c:pt>
                <c:pt idx="5597">
                  <c:v>4575</c:v>
                </c:pt>
                <c:pt idx="5598">
                  <c:v>4576</c:v>
                </c:pt>
                <c:pt idx="5599">
                  <c:v>4577</c:v>
                </c:pt>
                <c:pt idx="5600">
                  <c:v>4578</c:v>
                </c:pt>
                <c:pt idx="5601">
                  <c:v>4579</c:v>
                </c:pt>
                <c:pt idx="5602">
                  <c:v>4580</c:v>
                </c:pt>
                <c:pt idx="5603">
                  <c:v>4581</c:v>
                </c:pt>
                <c:pt idx="5604">
                  <c:v>4582</c:v>
                </c:pt>
                <c:pt idx="5605">
                  <c:v>4583</c:v>
                </c:pt>
                <c:pt idx="5606">
                  <c:v>4584</c:v>
                </c:pt>
                <c:pt idx="5607">
                  <c:v>4585</c:v>
                </c:pt>
                <c:pt idx="5608">
                  <c:v>4586</c:v>
                </c:pt>
                <c:pt idx="5609">
                  <c:v>4587</c:v>
                </c:pt>
                <c:pt idx="5610">
                  <c:v>4588</c:v>
                </c:pt>
                <c:pt idx="5611">
                  <c:v>4588</c:v>
                </c:pt>
                <c:pt idx="5612">
                  <c:v>4589</c:v>
                </c:pt>
                <c:pt idx="5613">
                  <c:v>4590</c:v>
                </c:pt>
                <c:pt idx="5614">
                  <c:v>4590</c:v>
                </c:pt>
                <c:pt idx="5615">
                  <c:v>4591</c:v>
                </c:pt>
                <c:pt idx="5616">
                  <c:v>4592</c:v>
                </c:pt>
                <c:pt idx="5617">
                  <c:v>4592</c:v>
                </c:pt>
                <c:pt idx="5618">
                  <c:v>4592</c:v>
                </c:pt>
                <c:pt idx="5619">
                  <c:v>4592</c:v>
                </c:pt>
                <c:pt idx="5620">
                  <c:v>4592</c:v>
                </c:pt>
                <c:pt idx="5621">
                  <c:v>4593</c:v>
                </c:pt>
                <c:pt idx="5622">
                  <c:v>4594</c:v>
                </c:pt>
                <c:pt idx="5623">
                  <c:v>4594</c:v>
                </c:pt>
                <c:pt idx="5624">
                  <c:v>4594</c:v>
                </c:pt>
                <c:pt idx="5625">
                  <c:v>4594</c:v>
                </c:pt>
                <c:pt idx="5626">
                  <c:v>4595</c:v>
                </c:pt>
                <c:pt idx="5627">
                  <c:v>4596</c:v>
                </c:pt>
                <c:pt idx="5628">
                  <c:v>4597</c:v>
                </c:pt>
                <c:pt idx="5629">
                  <c:v>4598</c:v>
                </c:pt>
                <c:pt idx="5630">
                  <c:v>4598</c:v>
                </c:pt>
                <c:pt idx="5631">
                  <c:v>4599</c:v>
                </c:pt>
                <c:pt idx="5632">
                  <c:v>4600</c:v>
                </c:pt>
                <c:pt idx="5633">
                  <c:v>4601</c:v>
                </c:pt>
                <c:pt idx="5634">
                  <c:v>4601</c:v>
                </c:pt>
                <c:pt idx="5635">
                  <c:v>4601</c:v>
                </c:pt>
                <c:pt idx="5636">
                  <c:v>4601</c:v>
                </c:pt>
                <c:pt idx="5637">
                  <c:v>4601</c:v>
                </c:pt>
                <c:pt idx="5638">
                  <c:v>4601</c:v>
                </c:pt>
                <c:pt idx="5639">
                  <c:v>4602</c:v>
                </c:pt>
                <c:pt idx="5640">
                  <c:v>4603</c:v>
                </c:pt>
                <c:pt idx="5641">
                  <c:v>4603</c:v>
                </c:pt>
                <c:pt idx="5642">
                  <c:v>4604</c:v>
                </c:pt>
                <c:pt idx="5643">
                  <c:v>4605</c:v>
                </c:pt>
                <c:pt idx="5644">
                  <c:v>4606</c:v>
                </c:pt>
                <c:pt idx="5645">
                  <c:v>4607</c:v>
                </c:pt>
                <c:pt idx="5646">
                  <c:v>4608</c:v>
                </c:pt>
                <c:pt idx="5647">
                  <c:v>4609</c:v>
                </c:pt>
                <c:pt idx="5648">
                  <c:v>4610</c:v>
                </c:pt>
                <c:pt idx="5649">
                  <c:v>4611</c:v>
                </c:pt>
                <c:pt idx="5650">
                  <c:v>4612</c:v>
                </c:pt>
                <c:pt idx="5651">
                  <c:v>4613</c:v>
                </c:pt>
                <c:pt idx="5652">
                  <c:v>4614</c:v>
                </c:pt>
                <c:pt idx="5653">
                  <c:v>4614</c:v>
                </c:pt>
                <c:pt idx="5654">
                  <c:v>4615</c:v>
                </c:pt>
                <c:pt idx="5655">
                  <c:v>4616</c:v>
                </c:pt>
                <c:pt idx="5656">
                  <c:v>4617</c:v>
                </c:pt>
                <c:pt idx="5657">
                  <c:v>4618</c:v>
                </c:pt>
                <c:pt idx="5658">
                  <c:v>4619</c:v>
                </c:pt>
                <c:pt idx="5659">
                  <c:v>4620</c:v>
                </c:pt>
                <c:pt idx="5660">
                  <c:v>4621</c:v>
                </c:pt>
                <c:pt idx="5661">
                  <c:v>4622</c:v>
                </c:pt>
                <c:pt idx="5662">
                  <c:v>4623</c:v>
                </c:pt>
                <c:pt idx="5663">
                  <c:v>4624</c:v>
                </c:pt>
                <c:pt idx="5664">
                  <c:v>4625</c:v>
                </c:pt>
                <c:pt idx="5665">
                  <c:v>4626</c:v>
                </c:pt>
                <c:pt idx="5666">
                  <c:v>4627</c:v>
                </c:pt>
                <c:pt idx="5667">
                  <c:v>4628</c:v>
                </c:pt>
                <c:pt idx="5668">
                  <c:v>4629</c:v>
                </c:pt>
                <c:pt idx="5669">
                  <c:v>4630</c:v>
                </c:pt>
                <c:pt idx="5670">
                  <c:v>4631</c:v>
                </c:pt>
                <c:pt idx="5671">
                  <c:v>4632</c:v>
                </c:pt>
                <c:pt idx="5672">
                  <c:v>4633</c:v>
                </c:pt>
                <c:pt idx="5673">
                  <c:v>4634</c:v>
                </c:pt>
                <c:pt idx="5674">
                  <c:v>4635</c:v>
                </c:pt>
                <c:pt idx="5675">
                  <c:v>4636</c:v>
                </c:pt>
                <c:pt idx="5676">
                  <c:v>4637</c:v>
                </c:pt>
                <c:pt idx="5677">
                  <c:v>4638</c:v>
                </c:pt>
                <c:pt idx="5678">
                  <c:v>4638</c:v>
                </c:pt>
                <c:pt idx="5679">
                  <c:v>4639</c:v>
                </c:pt>
                <c:pt idx="5680">
                  <c:v>4639</c:v>
                </c:pt>
                <c:pt idx="5681">
                  <c:v>4639</c:v>
                </c:pt>
                <c:pt idx="5682">
                  <c:v>4640</c:v>
                </c:pt>
                <c:pt idx="5683">
                  <c:v>4641</c:v>
                </c:pt>
                <c:pt idx="5684">
                  <c:v>4642</c:v>
                </c:pt>
                <c:pt idx="5685">
                  <c:v>4643</c:v>
                </c:pt>
                <c:pt idx="5686">
                  <c:v>4644</c:v>
                </c:pt>
                <c:pt idx="5687">
                  <c:v>4645</c:v>
                </c:pt>
                <c:pt idx="5688">
                  <c:v>4646</c:v>
                </c:pt>
                <c:pt idx="5689">
                  <c:v>4647</c:v>
                </c:pt>
                <c:pt idx="5690">
                  <c:v>4648</c:v>
                </c:pt>
                <c:pt idx="5691">
                  <c:v>4648</c:v>
                </c:pt>
                <c:pt idx="5692">
                  <c:v>4649</c:v>
                </c:pt>
                <c:pt idx="5693">
                  <c:v>4650</c:v>
                </c:pt>
                <c:pt idx="5694">
                  <c:v>4651</c:v>
                </c:pt>
                <c:pt idx="5695">
                  <c:v>4652</c:v>
                </c:pt>
                <c:pt idx="5696">
                  <c:v>4652</c:v>
                </c:pt>
                <c:pt idx="5697">
                  <c:v>4652</c:v>
                </c:pt>
                <c:pt idx="5698">
                  <c:v>4653</c:v>
                </c:pt>
                <c:pt idx="5699">
                  <c:v>4654</c:v>
                </c:pt>
                <c:pt idx="5700">
                  <c:v>4654</c:v>
                </c:pt>
                <c:pt idx="5701">
                  <c:v>4655</c:v>
                </c:pt>
                <c:pt idx="5702">
                  <c:v>4656</c:v>
                </c:pt>
                <c:pt idx="5703">
                  <c:v>4657</c:v>
                </c:pt>
                <c:pt idx="5704">
                  <c:v>4658</c:v>
                </c:pt>
                <c:pt idx="5705">
                  <c:v>4659</c:v>
                </c:pt>
                <c:pt idx="5706">
                  <c:v>4660</c:v>
                </c:pt>
                <c:pt idx="5707">
                  <c:v>4661</c:v>
                </c:pt>
                <c:pt idx="5708">
                  <c:v>4662</c:v>
                </c:pt>
                <c:pt idx="5709">
                  <c:v>4663</c:v>
                </c:pt>
                <c:pt idx="5710">
                  <c:v>4664</c:v>
                </c:pt>
                <c:pt idx="5711">
                  <c:v>4665</c:v>
                </c:pt>
                <c:pt idx="5712">
                  <c:v>4666</c:v>
                </c:pt>
                <c:pt idx="5713">
                  <c:v>4667</c:v>
                </c:pt>
                <c:pt idx="5714">
                  <c:v>4668</c:v>
                </c:pt>
                <c:pt idx="5715">
                  <c:v>4669</c:v>
                </c:pt>
                <c:pt idx="5716">
                  <c:v>4670</c:v>
                </c:pt>
                <c:pt idx="5717">
                  <c:v>4671</c:v>
                </c:pt>
                <c:pt idx="5718">
                  <c:v>4672</c:v>
                </c:pt>
                <c:pt idx="5719">
                  <c:v>4673</c:v>
                </c:pt>
                <c:pt idx="5720">
                  <c:v>4673</c:v>
                </c:pt>
                <c:pt idx="5721">
                  <c:v>4673</c:v>
                </c:pt>
                <c:pt idx="5722">
                  <c:v>4674</c:v>
                </c:pt>
                <c:pt idx="5723">
                  <c:v>4674</c:v>
                </c:pt>
                <c:pt idx="5724">
                  <c:v>4675</c:v>
                </c:pt>
                <c:pt idx="5725">
                  <c:v>4676</c:v>
                </c:pt>
                <c:pt idx="5726">
                  <c:v>4676</c:v>
                </c:pt>
                <c:pt idx="5727">
                  <c:v>4676</c:v>
                </c:pt>
                <c:pt idx="5728">
                  <c:v>4677</c:v>
                </c:pt>
                <c:pt idx="5729">
                  <c:v>4678</c:v>
                </c:pt>
                <c:pt idx="5730">
                  <c:v>4679</c:v>
                </c:pt>
                <c:pt idx="5731">
                  <c:v>4680</c:v>
                </c:pt>
                <c:pt idx="5732">
                  <c:v>4681</c:v>
                </c:pt>
                <c:pt idx="5733">
                  <c:v>4682</c:v>
                </c:pt>
                <c:pt idx="5734">
                  <c:v>4683</c:v>
                </c:pt>
                <c:pt idx="5735">
                  <c:v>4684</c:v>
                </c:pt>
                <c:pt idx="5736">
                  <c:v>4685</c:v>
                </c:pt>
                <c:pt idx="5737">
                  <c:v>4686</c:v>
                </c:pt>
                <c:pt idx="5738">
                  <c:v>4687</c:v>
                </c:pt>
                <c:pt idx="5739">
                  <c:v>4688</c:v>
                </c:pt>
                <c:pt idx="5740">
                  <c:v>4689</c:v>
                </c:pt>
                <c:pt idx="5741">
                  <c:v>4690</c:v>
                </c:pt>
                <c:pt idx="5742">
                  <c:v>4691</c:v>
                </c:pt>
                <c:pt idx="5743">
                  <c:v>4692</c:v>
                </c:pt>
                <c:pt idx="5744">
                  <c:v>4693</c:v>
                </c:pt>
                <c:pt idx="5745">
                  <c:v>4694</c:v>
                </c:pt>
                <c:pt idx="5746">
                  <c:v>4695</c:v>
                </c:pt>
                <c:pt idx="5747">
                  <c:v>4695</c:v>
                </c:pt>
                <c:pt idx="5748">
                  <c:v>4696</c:v>
                </c:pt>
                <c:pt idx="5749">
                  <c:v>4697</c:v>
                </c:pt>
                <c:pt idx="5750">
                  <c:v>4698</c:v>
                </c:pt>
                <c:pt idx="5751">
                  <c:v>4699</c:v>
                </c:pt>
                <c:pt idx="5752">
                  <c:v>4700</c:v>
                </c:pt>
                <c:pt idx="5753">
                  <c:v>4701</c:v>
                </c:pt>
                <c:pt idx="5754">
                  <c:v>4702</c:v>
                </c:pt>
                <c:pt idx="5755">
                  <c:v>4703</c:v>
                </c:pt>
                <c:pt idx="5756">
                  <c:v>4704</c:v>
                </c:pt>
                <c:pt idx="5757">
                  <c:v>4705</c:v>
                </c:pt>
                <c:pt idx="5758">
                  <c:v>4706</c:v>
                </c:pt>
                <c:pt idx="5759">
                  <c:v>4707</c:v>
                </c:pt>
                <c:pt idx="5760">
                  <c:v>4708</c:v>
                </c:pt>
                <c:pt idx="5761">
                  <c:v>4709</c:v>
                </c:pt>
                <c:pt idx="5762">
                  <c:v>4710</c:v>
                </c:pt>
                <c:pt idx="5763">
                  <c:v>4711</c:v>
                </c:pt>
                <c:pt idx="5764">
                  <c:v>4712</c:v>
                </c:pt>
                <c:pt idx="5765">
                  <c:v>4713</c:v>
                </c:pt>
                <c:pt idx="5766">
                  <c:v>4714</c:v>
                </c:pt>
                <c:pt idx="5767">
                  <c:v>4715</c:v>
                </c:pt>
                <c:pt idx="5768">
                  <c:v>4716</c:v>
                </c:pt>
                <c:pt idx="5769">
                  <c:v>4717</c:v>
                </c:pt>
                <c:pt idx="5770">
                  <c:v>4718</c:v>
                </c:pt>
                <c:pt idx="5771">
                  <c:v>4719</c:v>
                </c:pt>
                <c:pt idx="5772">
                  <c:v>4720</c:v>
                </c:pt>
                <c:pt idx="5773">
                  <c:v>4721</c:v>
                </c:pt>
                <c:pt idx="5774">
                  <c:v>4722</c:v>
                </c:pt>
                <c:pt idx="5775">
                  <c:v>4723</c:v>
                </c:pt>
                <c:pt idx="5776">
                  <c:v>4724</c:v>
                </c:pt>
                <c:pt idx="5777">
                  <c:v>4725</c:v>
                </c:pt>
                <c:pt idx="5778">
                  <c:v>4725</c:v>
                </c:pt>
                <c:pt idx="5779">
                  <c:v>4726</c:v>
                </c:pt>
                <c:pt idx="5780">
                  <c:v>4727</c:v>
                </c:pt>
                <c:pt idx="5781">
                  <c:v>4728</c:v>
                </c:pt>
                <c:pt idx="5782">
                  <c:v>4729</c:v>
                </c:pt>
                <c:pt idx="5783">
                  <c:v>4729</c:v>
                </c:pt>
                <c:pt idx="5784">
                  <c:v>4729</c:v>
                </c:pt>
                <c:pt idx="5785">
                  <c:v>4730</c:v>
                </c:pt>
                <c:pt idx="5786">
                  <c:v>4731</c:v>
                </c:pt>
                <c:pt idx="5787">
                  <c:v>4732</c:v>
                </c:pt>
                <c:pt idx="5788">
                  <c:v>4733</c:v>
                </c:pt>
                <c:pt idx="5789">
                  <c:v>4734</c:v>
                </c:pt>
                <c:pt idx="5790">
                  <c:v>4735</c:v>
                </c:pt>
                <c:pt idx="5791">
                  <c:v>4736</c:v>
                </c:pt>
                <c:pt idx="5792">
                  <c:v>4737</c:v>
                </c:pt>
                <c:pt idx="5793">
                  <c:v>4737</c:v>
                </c:pt>
                <c:pt idx="5794">
                  <c:v>4737</c:v>
                </c:pt>
                <c:pt idx="5795">
                  <c:v>4738</c:v>
                </c:pt>
                <c:pt idx="5796">
                  <c:v>4739</c:v>
                </c:pt>
                <c:pt idx="5797">
                  <c:v>4740</c:v>
                </c:pt>
                <c:pt idx="5798">
                  <c:v>4741</c:v>
                </c:pt>
                <c:pt idx="5799">
                  <c:v>4742</c:v>
                </c:pt>
                <c:pt idx="5800">
                  <c:v>4743</c:v>
                </c:pt>
                <c:pt idx="5801">
                  <c:v>4744</c:v>
                </c:pt>
                <c:pt idx="5802">
                  <c:v>4745</c:v>
                </c:pt>
                <c:pt idx="5803">
                  <c:v>4746</c:v>
                </c:pt>
                <c:pt idx="5804">
                  <c:v>4747</c:v>
                </c:pt>
                <c:pt idx="5805">
                  <c:v>4748</c:v>
                </c:pt>
                <c:pt idx="5806">
                  <c:v>4749</c:v>
                </c:pt>
                <c:pt idx="5807">
                  <c:v>4750</c:v>
                </c:pt>
                <c:pt idx="5808">
                  <c:v>4751</c:v>
                </c:pt>
                <c:pt idx="5809">
                  <c:v>4752</c:v>
                </c:pt>
                <c:pt idx="5810">
                  <c:v>4753</c:v>
                </c:pt>
                <c:pt idx="5811">
                  <c:v>4754</c:v>
                </c:pt>
                <c:pt idx="5812">
                  <c:v>4755</c:v>
                </c:pt>
                <c:pt idx="5813">
                  <c:v>4756</c:v>
                </c:pt>
                <c:pt idx="5814">
                  <c:v>4757</c:v>
                </c:pt>
                <c:pt idx="5815">
                  <c:v>4758</c:v>
                </c:pt>
                <c:pt idx="5816">
                  <c:v>4759</c:v>
                </c:pt>
                <c:pt idx="5817">
                  <c:v>4760</c:v>
                </c:pt>
                <c:pt idx="5818">
                  <c:v>4761</c:v>
                </c:pt>
                <c:pt idx="5819">
                  <c:v>4762</c:v>
                </c:pt>
                <c:pt idx="5820">
                  <c:v>4763</c:v>
                </c:pt>
                <c:pt idx="5821">
                  <c:v>4763</c:v>
                </c:pt>
                <c:pt idx="5822">
                  <c:v>4764</c:v>
                </c:pt>
                <c:pt idx="5823">
                  <c:v>4765</c:v>
                </c:pt>
                <c:pt idx="5824">
                  <c:v>4765</c:v>
                </c:pt>
                <c:pt idx="5825">
                  <c:v>4765</c:v>
                </c:pt>
                <c:pt idx="5826">
                  <c:v>4765</c:v>
                </c:pt>
                <c:pt idx="5827">
                  <c:v>4766</c:v>
                </c:pt>
                <c:pt idx="5828">
                  <c:v>4767</c:v>
                </c:pt>
                <c:pt idx="5829">
                  <c:v>4768</c:v>
                </c:pt>
                <c:pt idx="5830">
                  <c:v>4769</c:v>
                </c:pt>
                <c:pt idx="5831">
                  <c:v>4770</c:v>
                </c:pt>
                <c:pt idx="5832">
                  <c:v>4771</c:v>
                </c:pt>
                <c:pt idx="5833">
                  <c:v>4772</c:v>
                </c:pt>
                <c:pt idx="5834">
                  <c:v>4773</c:v>
                </c:pt>
                <c:pt idx="5835">
                  <c:v>4774</c:v>
                </c:pt>
                <c:pt idx="5836">
                  <c:v>4775</c:v>
                </c:pt>
                <c:pt idx="5837">
                  <c:v>4776</c:v>
                </c:pt>
                <c:pt idx="5838">
                  <c:v>4777</c:v>
                </c:pt>
                <c:pt idx="5839">
                  <c:v>4778</c:v>
                </c:pt>
                <c:pt idx="5840">
                  <c:v>4779</c:v>
                </c:pt>
                <c:pt idx="5841">
                  <c:v>4780</c:v>
                </c:pt>
                <c:pt idx="5842">
                  <c:v>4781</c:v>
                </c:pt>
                <c:pt idx="5843">
                  <c:v>4782</c:v>
                </c:pt>
                <c:pt idx="5844">
                  <c:v>4783</c:v>
                </c:pt>
                <c:pt idx="5845">
                  <c:v>4784</c:v>
                </c:pt>
                <c:pt idx="5846">
                  <c:v>4785</c:v>
                </c:pt>
                <c:pt idx="5847">
                  <c:v>4786</c:v>
                </c:pt>
                <c:pt idx="5848">
                  <c:v>4787</c:v>
                </c:pt>
                <c:pt idx="5849">
                  <c:v>4788</c:v>
                </c:pt>
                <c:pt idx="5850">
                  <c:v>4789</c:v>
                </c:pt>
                <c:pt idx="5851">
                  <c:v>4790</c:v>
                </c:pt>
                <c:pt idx="5852">
                  <c:v>4791</c:v>
                </c:pt>
                <c:pt idx="5853">
                  <c:v>4792</c:v>
                </c:pt>
                <c:pt idx="5854">
                  <c:v>4793</c:v>
                </c:pt>
                <c:pt idx="5855">
                  <c:v>4794</c:v>
                </c:pt>
                <c:pt idx="5856">
                  <c:v>4795</c:v>
                </c:pt>
                <c:pt idx="5857">
                  <c:v>4796</c:v>
                </c:pt>
                <c:pt idx="5858">
                  <c:v>4797</c:v>
                </c:pt>
                <c:pt idx="5859">
                  <c:v>4798</c:v>
                </c:pt>
                <c:pt idx="5860">
                  <c:v>4799</c:v>
                </c:pt>
                <c:pt idx="5861">
                  <c:v>4800</c:v>
                </c:pt>
                <c:pt idx="5862">
                  <c:v>4801</c:v>
                </c:pt>
                <c:pt idx="5863">
                  <c:v>4802</c:v>
                </c:pt>
                <c:pt idx="5864">
                  <c:v>4803</c:v>
                </c:pt>
                <c:pt idx="5865">
                  <c:v>4804</c:v>
                </c:pt>
                <c:pt idx="5866">
                  <c:v>4805</c:v>
                </c:pt>
                <c:pt idx="5867">
                  <c:v>4806</c:v>
                </c:pt>
                <c:pt idx="5868">
                  <c:v>4807</c:v>
                </c:pt>
                <c:pt idx="5869">
                  <c:v>4808</c:v>
                </c:pt>
                <c:pt idx="5870">
                  <c:v>4809</c:v>
                </c:pt>
                <c:pt idx="5871">
                  <c:v>4810</c:v>
                </c:pt>
                <c:pt idx="5872">
                  <c:v>4811</c:v>
                </c:pt>
                <c:pt idx="5873">
                  <c:v>4812</c:v>
                </c:pt>
                <c:pt idx="5874">
                  <c:v>4813</c:v>
                </c:pt>
                <c:pt idx="5875">
                  <c:v>4814</c:v>
                </c:pt>
                <c:pt idx="5876">
                  <c:v>4815</c:v>
                </c:pt>
                <c:pt idx="5877">
                  <c:v>4816</c:v>
                </c:pt>
                <c:pt idx="5878">
                  <c:v>4817</c:v>
                </c:pt>
                <c:pt idx="5879">
                  <c:v>4818</c:v>
                </c:pt>
                <c:pt idx="5880">
                  <c:v>4819</c:v>
                </c:pt>
                <c:pt idx="5881">
                  <c:v>4820</c:v>
                </c:pt>
                <c:pt idx="5882">
                  <c:v>4821</c:v>
                </c:pt>
                <c:pt idx="5883">
                  <c:v>4822</c:v>
                </c:pt>
                <c:pt idx="5884">
                  <c:v>4823</c:v>
                </c:pt>
                <c:pt idx="5885">
                  <c:v>4824</c:v>
                </c:pt>
                <c:pt idx="5886">
                  <c:v>4825</c:v>
                </c:pt>
                <c:pt idx="5887">
                  <c:v>4826</c:v>
                </c:pt>
                <c:pt idx="5888">
                  <c:v>4827</c:v>
                </c:pt>
                <c:pt idx="5889">
                  <c:v>4828</c:v>
                </c:pt>
                <c:pt idx="5890">
                  <c:v>4829</c:v>
                </c:pt>
                <c:pt idx="5891">
                  <c:v>4830</c:v>
                </c:pt>
                <c:pt idx="5892">
                  <c:v>4831</c:v>
                </c:pt>
                <c:pt idx="5893">
                  <c:v>4831</c:v>
                </c:pt>
                <c:pt idx="5894">
                  <c:v>4832</c:v>
                </c:pt>
                <c:pt idx="5895">
                  <c:v>4833</c:v>
                </c:pt>
                <c:pt idx="5896">
                  <c:v>4834</c:v>
                </c:pt>
                <c:pt idx="5897">
                  <c:v>4834</c:v>
                </c:pt>
                <c:pt idx="5898">
                  <c:v>4835</c:v>
                </c:pt>
                <c:pt idx="5899">
                  <c:v>4836</c:v>
                </c:pt>
                <c:pt idx="5900">
                  <c:v>4836</c:v>
                </c:pt>
                <c:pt idx="5901">
                  <c:v>4836</c:v>
                </c:pt>
                <c:pt idx="5902">
                  <c:v>4837</c:v>
                </c:pt>
                <c:pt idx="5903">
                  <c:v>4837</c:v>
                </c:pt>
                <c:pt idx="5904">
                  <c:v>4837</c:v>
                </c:pt>
                <c:pt idx="5905">
                  <c:v>4838</c:v>
                </c:pt>
                <c:pt idx="5906">
                  <c:v>4839</c:v>
                </c:pt>
                <c:pt idx="5907">
                  <c:v>4840</c:v>
                </c:pt>
                <c:pt idx="5908">
                  <c:v>4841</c:v>
                </c:pt>
                <c:pt idx="5909">
                  <c:v>4842</c:v>
                </c:pt>
                <c:pt idx="5910">
                  <c:v>4843</c:v>
                </c:pt>
                <c:pt idx="5911">
                  <c:v>4844</c:v>
                </c:pt>
                <c:pt idx="5912">
                  <c:v>4845</c:v>
                </c:pt>
                <c:pt idx="5913">
                  <c:v>4846</c:v>
                </c:pt>
                <c:pt idx="5914">
                  <c:v>4847</c:v>
                </c:pt>
                <c:pt idx="5915">
                  <c:v>4848</c:v>
                </c:pt>
                <c:pt idx="5916">
                  <c:v>4849</c:v>
                </c:pt>
                <c:pt idx="5917">
                  <c:v>4850</c:v>
                </c:pt>
                <c:pt idx="5918">
                  <c:v>4851</c:v>
                </c:pt>
                <c:pt idx="5919">
                  <c:v>4852</c:v>
                </c:pt>
                <c:pt idx="5920">
                  <c:v>4853</c:v>
                </c:pt>
                <c:pt idx="5921">
                  <c:v>4853</c:v>
                </c:pt>
                <c:pt idx="5922">
                  <c:v>4854</c:v>
                </c:pt>
                <c:pt idx="5923">
                  <c:v>4855</c:v>
                </c:pt>
                <c:pt idx="5924">
                  <c:v>4856</c:v>
                </c:pt>
                <c:pt idx="5925">
                  <c:v>4857</c:v>
                </c:pt>
                <c:pt idx="5926">
                  <c:v>4858</c:v>
                </c:pt>
                <c:pt idx="5927">
                  <c:v>4859</c:v>
                </c:pt>
                <c:pt idx="5928">
                  <c:v>4860</c:v>
                </c:pt>
                <c:pt idx="5929">
                  <c:v>4861</c:v>
                </c:pt>
                <c:pt idx="5930">
                  <c:v>4862</c:v>
                </c:pt>
                <c:pt idx="5931">
                  <c:v>4863</c:v>
                </c:pt>
                <c:pt idx="5932">
                  <c:v>4864</c:v>
                </c:pt>
                <c:pt idx="5933">
                  <c:v>4865</c:v>
                </c:pt>
                <c:pt idx="5934">
                  <c:v>4866</c:v>
                </c:pt>
                <c:pt idx="5935">
                  <c:v>4867</c:v>
                </c:pt>
                <c:pt idx="5936">
                  <c:v>4868</c:v>
                </c:pt>
                <c:pt idx="5937">
                  <c:v>4869</c:v>
                </c:pt>
                <c:pt idx="5938">
                  <c:v>4870</c:v>
                </c:pt>
                <c:pt idx="5939">
                  <c:v>4871</c:v>
                </c:pt>
                <c:pt idx="5940">
                  <c:v>4872</c:v>
                </c:pt>
                <c:pt idx="5941">
                  <c:v>4873</c:v>
                </c:pt>
                <c:pt idx="5942">
                  <c:v>4873</c:v>
                </c:pt>
                <c:pt idx="5943">
                  <c:v>4874</c:v>
                </c:pt>
                <c:pt idx="5944">
                  <c:v>4875</c:v>
                </c:pt>
                <c:pt idx="5945">
                  <c:v>4876</c:v>
                </c:pt>
                <c:pt idx="5946">
                  <c:v>4877</c:v>
                </c:pt>
                <c:pt idx="5947">
                  <c:v>4878</c:v>
                </c:pt>
                <c:pt idx="5948">
                  <c:v>4879</c:v>
                </c:pt>
                <c:pt idx="5949">
                  <c:v>4879</c:v>
                </c:pt>
                <c:pt idx="5950">
                  <c:v>4879</c:v>
                </c:pt>
                <c:pt idx="5951">
                  <c:v>4880</c:v>
                </c:pt>
                <c:pt idx="5952">
                  <c:v>4881</c:v>
                </c:pt>
                <c:pt idx="5953">
                  <c:v>4882</c:v>
                </c:pt>
                <c:pt idx="5954">
                  <c:v>4882</c:v>
                </c:pt>
                <c:pt idx="5955">
                  <c:v>4883</c:v>
                </c:pt>
                <c:pt idx="5956">
                  <c:v>4884</c:v>
                </c:pt>
                <c:pt idx="5957">
                  <c:v>4885</c:v>
                </c:pt>
                <c:pt idx="5958">
                  <c:v>4886</c:v>
                </c:pt>
                <c:pt idx="5959">
                  <c:v>4887</c:v>
                </c:pt>
                <c:pt idx="5960">
                  <c:v>4888</c:v>
                </c:pt>
                <c:pt idx="5961">
                  <c:v>4889</c:v>
                </c:pt>
                <c:pt idx="5962">
                  <c:v>4889</c:v>
                </c:pt>
                <c:pt idx="5963">
                  <c:v>4890</c:v>
                </c:pt>
                <c:pt idx="5964">
                  <c:v>4890</c:v>
                </c:pt>
                <c:pt idx="5965">
                  <c:v>4891</c:v>
                </c:pt>
                <c:pt idx="5966">
                  <c:v>4891</c:v>
                </c:pt>
                <c:pt idx="5967">
                  <c:v>4891</c:v>
                </c:pt>
                <c:pt idx="5968">
                  <c:v>4892</c:v>
                </c:pt>
                <c:pt idx="5969">
                  <c:v>4893</c:v>
                </c:pt>
                <c:pt idx="5970">
                  <c:v>4894</c:v>
                </c:pt>
                <c:pt idx="5971">
                  <c:v>4895</c:v>
                </c:pt>
                <c:pt idx="5972">
                  <c:v>4896</c:v>
                </c:pt>
                <c:pt idx="5973">
                  <c:v>4897</c:v>
                </c:pt>
                <c:pt idx="5974">
                  <c:v>4898</c:v>
                </c:pt>
                <c:pt idx="5975">
                  <c:v>4899</c:v>
                </c:pt>
                <c:pt idx="5976">
                  <c:v>4900</c:v>
                </c:pt>
                <c:pt idx="5977">
                  <c:v>4901</c:v>
                </c:pt>
                <c:pt idx="5978">
                  <c:v>4902</c:v>
                </c:pt>
                <c:pt idx="5979">
                  <c:v>4903</c:v>
                </c:pt>
                <c:pt idx="5980">
                  <c:v>4904</c:v>
                </c:pt>
                <c:pt idx="5981">
                  <c:v>4905</c:v>
                </c:pt>
                <c:pt idx="5982">
                  <c:v>4906</c:v>
                </c:pt>
                <c:pt idx="5983">
                  <c:v>4907</c:v>
                </c:pt>
                <c:pt idx="5984">
                  <c:v>4908</c:v>
                </c:pt>
                <c:pt idx="5985">
                  <c:v>4909</c:v>
                </c:pt>
                <c:pt idx="5986">
                  <c:v>4910</c:v>
                </c:pt>
                <c:pt idx="5987">
                  <c:v>4911</c:v>
                </c:pt>
                <c:pt idx="5988">
                  <c:v>4912</c:v>
                </c:pt>
                <c:pt idx="5989">
                  <c:v>4913</c:v>
                </c:pt>
                <c:pt idx="5990">
                  <c:v>4914</c:v>
                </c:pt>
                <c:pt idx="5991">
                  <c:v>4915</c:v>
                </c:pt>
                <c:pt idx="5992">
                  <c:v>4916</c:v>
                </c:pt>
                <c:pt idx="5993">
                  <c:v>4917</c:v>
                </c:pt>
                <c:pt idx="5994">
                  <c:v>4918</c:v>
                </c:pt>
                <c:pt idx="5995">
                  <c:v>4919</c:v>
                </c:pt>
                <c:pt idx="5996">
                  <c:v>4919</c:v>
                </c:pt>
                <c:pt idx="5997">
                  <c:v>4919</c:v>
                </c:pt>
                <c:pt idx="5998">
                  <c:v>4920</c:v>
                </c:pt>
                <c:pt idx="5999">
                  <c:v>4921</c:v>
                </c:pt>
                <c:pt idx="6000">
                  <c:v>4922</c:v>
                </c:pt>
                <c:pt idx="6001">
                  <c:v>4923</c:v>
                </c:pt>
                <c:pt idx="6002">
                  <c:v>4924</c:v>
                </c:pt>
                <c:pt idx="6003">
                  <c:v>4925</c:v>
                </c:pt>
                <c:pt idx="6004">
                  <c:v>4926</c:v>
                </c:pt>
                <c:pt idx="6005">
                  <c:v>4927</c:v>
                </c:pt>
                <c:pt idx="6006">
                  <c:v>4928</c:v>
                </c:pt>
                <c:pt idx="6007">
                  <c:v>4929</c:v>
                </c:pt>
                <c:pt idx="6008">
                  <c:v>4930</c:v>
                </c:pt>
                <c:pt idx="6009">
                  <c:v>4930</c:v>
                </c:pt>
                <c:pt idx="6010">
                  <c:v>4930</c:v>
                </c:pt>
                <c:pt idx="6011">
                  <c:v>4931</c:v>
                </c:pt>
                <c:pt idx="6012">
                  <c:v>4932</c:v>
                </c:pt>
                <c:pt idx="6013">
                  <c:v>4933</c:v>
                </c:pt>
                <c:pt idx="6014">
                  <c:v>4934</c:v>
                </c:pt>
                <c:pt idx="6015">
                  <c:v>4935</c:v>
                </c:pt>
                <c:pt idx="6016">
                  <c:v>4936</c:v>
                </c:pt>
                <c:pt idx="6017">
                  <c:v>4937</c:v>
                </c:pt>
                <c:pt idx="6018">
                  <c:v>4938</c:v>
                </c:pt>
                <c:pt idx="6019">
                  <c:v>4939</c:v>
                </c:pt>
                <c:pt idx="6020">
                  <c:v>4940</c:v>
                </c:pt>
                <c:pt idx="6021">
                  <c:v>4941</c:v>
                </c:pt>
                <c:pt idx="6022">
                  <c:v>4942</c:v>
                </c:pt>
                <c:pt idx="6023">
                  <c:v>4943</c:v>
                </c:pt>
                <c:pt idx="6024">
                  <c:v>4944</c:v>
                </c:pt>
                <c:pt idx="6025">
                  <c:v>4945</c:v>
                </c:pt>
                <c:pt idx="6026">
                  <c:v>4945</c:v>
                </c:pt>
                <c:pt idx="6027">
                  <c:v>4945</c:v>
                </c:pt>
                <c:pt idx="6028">
                  <c:v>4946</c:v>
                </c:pt>
                <c:pt idx="6029">
                  <c:v>4947</c:v>
                </c:pt>
                <c:pt idx="6030">
                  <c:v>4948</c:v>
                </c:pt>
                <c:pt idx="6031">
                  <c:v>4949</c:v>
                </c:pt>
                <c:pt idx="6032">
                  <c:v>4949</c:v>
                </c:pt>
                <c:pt idx="6033">
                  <c:v>4949</c:v>
                </c:pt>
                <c:pt idx="6034">
                  <c:v>4949</c:v>
                </c:pt>
                <c:pt idx="6035">
                  <c:v>4949</c:v>
                </c:pt>
                <c:pt idx="6036">
                  <c:v>4950</c:v>
                </c:pt>
                <c:pt idx="6037">
                  <c:v>4950</c:v>
                </c:pt>
                <c:pt idx="6038">
                  <c:v>4951</c:v>
                </c:pt>
                <c:pt idx="6039">
                  <c:v>4951</c:v>
                </c:pt>
                <c:pt idx="6040">
                  <c:v>4951</c:v>
                </c:pt>
                <c:pt idx="6041">
                  <c:v>4952</c:v>
                </c:pt>
                <c:pt idx="6042">
                  <c:v>4953</c:v>
                </c:pt>
                <c:pt idx="6043">
                  <c:v>4954</c:v>
                </c:pt>
                <c:pt idx="6044">
                  <c:v>4955</c:v>
                </c:pt>
                <c:pt idx="6045">
                  <c:v>4955</c:v>
                </c:pt>
                <c:pt idx="6046">
                  <c:v>4955</c:v>
                </c:pt>
                <c:pt idx="6047">
                  <c:v>4955</c:v>
                </c:pt>
                <c:pt idx="6048">
                  <c:v>4955</c:v>
                </c:pt>
                <c:pt idx="6049">
                  <c:v>4956</c:v>
                </c:pt>
                <c:pt idx="6050">
                  <c:v>4956</c:v>
                </c:pt>
                <c:pt idx="6051">
                  <c:v>4956</c:v>
                </c:pt>
                <c:pt idx="6052">
                  <c:v>4957</c:v>
                </c:pt>
                <c:pt idx="6053">
                  <c:v>4958</c:v>
                </c:pt>
                <c:pt idx="6054">
                  <c:v>4958</c:v>
                </c:pt>
                <c:pt idx="6055">
                  <c:v>4959</c:v>
                </c:pt>
                <c:pt idx="6056">
                  <c:v>4960</c:v>
                </c:pt>
                <c:pt idx="6057">
                  <c:v>4961</c:v>
                </c:pt>
                <c:pt idx="6058">
                  <c:v>4962</c:v>
                </c:pt>
                <c:pt idx="6059">
                  <c:v>4963</c:v>
                </c:pt>
                <c:pt idx="6060">
                  <c:v>4964</c:v>
                </c:pt>
                <c:pt idx="6061">
                  <c:v>4964</c:v>
                </c:pt>
                <c:pt idx="6062">
                  <c:v>4964</c:v>
                </c:pt>
                <c:pt idx="6063">
                  <c:v>4965</c:v>
                </c:pt>
                <c:pt idx="6064">
                  <c:v>4966</c:v>
                </c:pt>
                <c:pt idx="6065">
                  <c:v>4967</c:v>
                </c:pt>
                <c:pt idx="6066">
                  <c:v>4968</c:v>
                </c:pt>
                <c:pt idx="6067">
                  <c:v>4969</c:v>
                </c:pt>
                <c:pt idx="6068">
                  <c:v>4970</c:v>
                </c:pt>
                <c:pt idx="6069">
                  <c:v>4971</c:v>
                </c:pt>
                <c:pt idx="6070">
                  <c:v>4972</c:v>
                </c:pt>
                <c:pt idx="6071">
                  <c:v>4973</c:v>
                </c:pt>
                <c:pt idx="6072">
                  <c:v>4974</c:v>
                </c:pt>
                <c:pt idx="6073">
                  <c:v>4975</c:v>
                </c:pt>
                <c:pt idx="6074">
                  <c:v>4976</c:v>
                </c:pt>
                <c:pt idx="6075">
                  <c:v>4977</c:v>
                </c:pt>
                <c:pt idx="6076">
                  <c:v>4978</c:v>
                </c:pt>
                <c:pt idx="6077">
                  <c:v>4979</c:v>
                </c:pt>
                <c:pt idx="6078">
                  <c:v>4980</c:v>
                </c:pt>
                <c:pt idx="6079">
                  <c:v>4981</c:v>
                </c:pt>
                <c:pt idx="6080">
                  <c:v>4982</c:v>
                </c:pt>
                <c:pt idx="6081">
                  <c:v>4983</c:v>
                </c:pt>
                <c:pt idx="6082">
                  <c:v>4984</c:v>
                </c:pt>
                <c:pt idx="6083">
                  <c:v>4985</c:v>
                </c:pt>
                <c:pt idx="6084">
                  <c:v>4986</c:v>
                </c:pt>
                <c:pt idx="6085">
                  <c:v>4987</c:v>
                </c:pt>
                <c:pt idx="6086">
                  <c:v>4988</c:v>
                </c:pt>
                <c:pt idx="6087">
                  <c:v>4989</c:v>
                </c:pt>
                <c:pt idx="6088">
                  <c:v>4990</c:v>
                </c:pt>
                <c:pt idx="6089">
                  <c:v>4991</c:v>
                </c:pt>
                <c:pt idx="6090">
                  <c:v>4992</c:v>
                </c:pt>
                <c:pt idx="6091">
                  <c:v>4993</c:v>
                </c:pt>
                <c:pt idx="6092">
                  <c:v>4994</c:v>
                </c:pt>
                <c:pt idx="6093">
                  <c:v>4995</c:v>
                </c:pt>
                <c:pt idx="6094">
                  <c:v>4996</c:v>
                </c:pt>
                <c:pt idx="6095">
                  <c:v>4997</c:v>
                </c:pt>
                <c:pt idx="6096">
                  <c:v>4998</c:v>
                </c:pt>
                <c:pt idx="6097">
                  <c:v>4999</c:v>
                </c:pt>
                <c:pt idx="6098">
                  <c:v>5000</c:v>
                </c:pt>
                <c:pt idx="6099">
                  <c:v>5001</c:v>
                </c:pt>
                <c:pt idx="6100">
                  <c:v>5002</c:v>
                </c:pt>
                <c:pt idx="6101">
                  <c:v>5003</c:v>
                </c:pt>
                <c:pt idx="6102">
                  <c:v>5004</c:v>
                </c:pt>
                <c:pt idx="6103">
                  <c:v>5005</c:v>
                </c:pt>
                <c:pt idx="6104">
                  <c:v>5005</c:v>
                </c:pt>
                <c:pt idx="6105">
                  <c:v>5005</c:v>
                </c:pt>
                <c:pt idx="6106">
                  <c:v>5006</c:v>
                </c:pt>
                <c:pt idx="6107">
                  <c:v>5006</c:v>
                </c:pt>
                <c:pt idx="6108">
                  <c:v>5007</c:v>
                </c:pt>
                <c:pt idx="6109">
                  <c:v>5007</c:v>
                </c:pt>
                <c:pt idx="6110">
                  <c:v>5008</c:v>
                </c:pt>
                <c:pt idx="6111">
                  <c:v>5009</c:v>
                </c:pt>
                <c:pt idx="6112">
                  <c:v>5010</c:v>
                </c:pt>
                <c:pt idx="6113">
                  <c:v>5011</c:v>
                </c:pt>
                <c:pt idx="6114">
                  <c:v>5011</c:v>
                </c:pt>
                <c:pt idx="6115">
                  <c:v>5012</c:v>
                </c:pt>
                <c:pt idx="6116">
                  <c:v>5013</c:v>
                </c:pt>
                <c:pt idx="6117">
                  <c:v>5014</c:v>
                </c:pt>
                <c:pt idx="6118">
                  <c:v>5015</c:v>
                </c:pt>
                <c:pt idx="6119">
                  <c:v>5016</c:v>
                </c:pt>
                <c:pt idx="6120">
                  <c:v>5017</c:v>
                </c:pt>
                <c:pt idx="6121">
                  <c:v>5018</c:v>
                </c:pt>
                <c:pt idx="6122">
                  <c:v>5019</c:v>
                </c:pt>
                <c:pt idx="6123">
                  <c:v>5020</c:v>
                </c:pt>
                <c:pt idx="6124">
                  <c:v>5021</c:v>
                </c:pt>
                <c:pt idx="6125">
                  <c:v>5022</c:v>
                </c:pt>
                <c:pt idx="6126">
                  <c:v>5023</c:v>
                </c:pt>
                <c:pt idx="6127">
                  <c:v>5024</c:v>
                </c:pt>
                <c:pt idx="6128">
                  <c:v>5025</c:v>
                </c:pt>
                <c:pt idx="6129">
                  <c:v>5026</c:v>
                </c:pt>
                <c:pt idx="6130">
                  <c:v>5027</c:v>
                </c:pt>
                <c:pt idx="6131">
                  <c:v>5028</c:v>
                </c:pt>
                <c:pt idx="6132">
                  <c:v>5029</c:v>
                </c:pt>
                <c:pt idx="6133">
                  <c:v>5030</c:v>
                </c:pt>
                <c:pt idx="6134">
                  <c:v>5031</c:v>
                </c:pt>
                <c:pt idx="6135">
                  <c:v>5032</c:v>
                </c:pt>
                <c:pt idx="6136">
                  <c:v>5033</c:v>
                </c:pt>
                <c:pt idx="6137">
                  <c:v>5034</c:v>
                </c:pt>
                <c:pt idx="6138">
                  <c:v>5035</c:v>
                </c:pt>
                <c:pt idx="6139">
                  <c:v>5036</c:v>
                </c:pt>
                <c:pt idx="6140">
                  <c:v>5037</c:v>
                </c:pt>
                <c:pt idx="6141">
                  <c:v>5038</c:v>
                </c:pt>
                <c:pt idx="6142">
                  <c:v>5039</c:v>
                </c:pt>
                <c:pt idx="6143">
                  <c:v>5040</c:v>
                </c:pt>
                <c:pt idx="6144">
                  <c:v>5041</c:v>
                </c:pt>
                <c:pt idx="6145">
                  <c:v>5042</c:v>
                </c:pt>
                <c:pt idx="6146">
                  <c:v>5043</c:v>
                </c:pt>
                <c:pt idx="6147">
                  <c:v>5044</c:v>
                </c:pt>
                <c:pt idx="6148">
                  <c:v>5045</c:v>
                </c:pt>
                <c:pt idx="6149">
                  <c:v>5046</c:v>
                </c:pt>
                <c:pt idx="6150">
                  <c:v>5047</c:v>
                </c:pt>
                <c:pt idx="6151">
                  <c:v>5048</c:v>
                </c:pt>
                <c:pt idx="6152">
                  <c:v>5049</c:v>
                </c:pt>
                <c:pt idx="6153">
                  <c:v>5050</c:v>
                </c:pt>
                <c:pt idx="6154">
                  <c:v>5050</c:v>
                </c:pt>
                <c:pt idx="6155">
                  <c:v>5050</c:v>
                </c:pt>
                <c:pt idx="6156">
                  <c:v>5050</c:v>
                </c:pt>
                <c:pt idx="6157">
                  <c:v>5051</c:v>
                </c:pt>
                <c:pt idx="6158">
                  <c:v>5052</c:v>
                </c:pt>
                <c:pt idx="6159">
                  <c:v>5053</c:v>
                </c:pt>
                <c:pt idx="6160">
                  <c:v>5054</c:v>
                </c:pt>
                <c:pt idx="6161">
                  <c:v>5055</c:v>
                </c:pt>
                <c:pt idx="6162">
                  <c:v>5056</c:v>
                </c:pt>
                <c:pt idx="6163">
                  <c:v>5057</c:v>
                </c:pt>
                <c:pt idx="6164">
                  <c:v>5058</c:v>
                </c:pt>
                <c:pt idx="6165">
                  <c:v>5059</c:v>
                </c:pt>
                <c:pt idx="6166">
                  <c:v>5060</c:v>
                </c:pt>
                <c:pt idx="6167">
                  <c:v>5061</c:v>
                </c:pt>
                <c:pt idx="6168">
                  <c:v>5062</c:v>
                </c:pt>
                <c:pt idx="6169">
                  <c:v>5063</c:v>
                </c:pt>
                <c:pt idx="6170">
                  <c:v>5064</c:v>
                </c:pt>
                <c:pt idx="6171">
                  <c:v>5065</c:v>
                </c:pt>
                <c:pt idx="6172">
                  <c:v>5066</c:v>
                </c:pt>
                <c:pt idx="6173">
                  <c:v>5067</c:v>
                </c:pt>
                <c:pt idx="6174">
                  <c:v>5068</c:v>
                </c:pt>
                <c:pt idx="6175">
                  <c:v>5069</c:v>
                </c:pt>
                <c:pt idx="6176">
                  <c:v>5070</c:v>
                </c:pt>
                <c:pt idx="6177">
                  <c:v>5071</c:v>
                </c:pt>
                <c:pt idx="6178">
                  <c:v>5072</c:v>
                </c:pt>
                <c:pt idx="6179">
                  <c:v>5073</c:v>
                </c:pt>
                <c:pt idx="6180">
                  <c:v>5073</c:v>
                </c:pt>
                <c:pt idx="6181">
                  <c:v>5074</c:v>
                </c:pt>
                <c:pt idx="6182">
                  <c:v>5075</c:v>
                </c:pt>
                <c:pt idx="6183">
                  <c:v>5076</c:v>
                </c:pt>
                <c:pt idx="6184">
                  <c:v>5077</c:v>
                </c:pt>
                <c:pt idx="6185">
                  <c:v>5078</c:v>
                </c:pt>
                <c:pt idx="6186">
                  <c:v>5079</c:v>
                </c:pt>
                <c:pt idx="6187">
                  <c:v>5080</c:v>
                </c:pt>
                <c:pt idx="6188">
                  <c:v>5081</c:v>
                </c:pt>
                <c:pt idx="6189">
                  <c:v>5082</c:v>
                </c:pt>
                <c:pt idx="6190">
                  <c:v>5083</c:v>
                </c:pt>
                <c:pt idx="6191">
                  <c:v>5083</c:v>
                </c:pt>
                <c:pt idx="6192">
                  <c:v>5084</c:v>
                </c:pt>
                <c:pt idx="6193">
                  <c:v>5085</c:v>
                </c:pt>
                <c:pt idx="6194">
                  <c:v>5086</c:v>
                </c:pt>
                <c:pt idx="6195">
                  <c:v>5087</c:v>
                </c:pt>
                <c:pt idx="6196">
                  <c:v>5088</c:v>
                </c:pt>
                <c:pt idx="6197">
                  <c:v>5089</c:v>
                </c:pt>
                <c:pt idx="6198">
                  <c:v>5089</c:v>
                </c:pt>
                <c:pt idx="6199">
                  <c:v>5090</c:v>
                </c:pt>
                <c:pt idx="6200">
                  <c:v>5091</c:v>
                </c:pt>
                <c:pt idx="6201">
                  <c:v>5092</c:v>
                </c:pt>
                <c:pt idx="6202">
                  <c:v>5093</c:v>
                </c:pt>
                <c:pt idx="6203">
                  <c:v>5094</c:v>
                </c:pt>
                <c:pt idx="6204">
                  <c:v>5094</c:v>
                </c:pt>
                <c:pt idx="6205">
                  <c:v>5095</c:v>
                </c:pt>
                <c:pt idx="6206">
                  <c:v>5096</c:v>
                </c:pt>
                <c:pt idx="6207">
                  <c:v>5096</c:v>
                </c:pt>
                <c:pt idx="6208">
                  <c:v>5097</c:v>
                </c:pt>
                <c:pt idx="6209">
                  <c:v>5098</c:v>
                </c:pt>
                <c:pt idx="6210">
                  <c:v>5099</c:v>
                </c:pt>
                <c:pt idx="6211">
                  <c:v>5100</c:v>
                </c:pt>
                <c:pt idx="6212">
                  <c:v>5101</c:v>
                </c:pt>
                <c:pt idx="6213">
                  <c:v>5102</c:v>
                </c:pt>
                <c:pt idx="6214">
                  <c:v>5103</c:v>
                </c:pt>
                <c:pt idx="6215">
                  <c:v>5104</c:v>
                </c:pt>
                <c:pt idx="6216">
                  <c:v>5105</c:v>
                </c:pt>
                <c:pt idx="6217">
                  <c:v>5106</c:v>
                </c:pt>
                <c:pt idx="6218">
                  <c:v>5107</c:v>
                </c:pt>
                <c:pt idx="6219">
                  <c:v>5108</c:v>
                </c:pt>
                <c:pt idx="6220">
                  <c:v>5109</c:v>
                </c:pt>
                <c:pt idx="6221">
                  <c:v>5110</c:v>
                </c:pt>
                <c:pt idx="6222">
                  <c:v>5111</c:v>
                </c:pt>
                <c:pt idx="6223">
                  <c:v>5111</c:v>
                </c:pt>
                <c:pt idx="6224">
                  <c:v>5111</c:v>
                </c:pt>
                <c:pt idx="6225">
                  <c:v>5111</c:v>
                </c:pt>
                <c:pt idx="6226">
                  <c:v>5111</c:v>
                </c:pt>
                <c:pt idx="6227">
                  <c:v>5112</c:v>
                </c:pt>
                <c:pt idx="6228">
                  <c:v>5113</c:v>
                </c:pt>
                <c:pt idx="6229">
                  <c:v>5114</c:v>
                </c:pt>
                <c:pt idx="6230">
                  <c:v>5114</c:v>
                </c:pt>
                <c:pt idx="6231">
                  <c:v>5115</c:v>
                </c:pt>
                <c:pt idx="6232">
                  <c:v>5115</c:v>
                </c:pt>
                <c:pt idx="6233">
                  <c:v>5115</c:v>
                </c:pt>
                <c:pt idx="6234">
                  <c:v>5116</c:v>
                </c:pt>
                <c:pt idx="6235">
                  <c:v>5117</c:v>
                </c:pt>
                <c:pt idx="6236">
                  <c:v>5118</c:v>
                </c:pt>
                <c:pt idx="6237">
                  <c:v>5119</c:v>
                </c:pt>
                <c:pt idx="6238">
                  <c:v>5119</c:v>
                </c:pt>
                <c:pt idx="6239">
                  <c:v>5120</c:v>
                </c:pt>
                <c:pt idx="6240">
                  <c:v>5120</c:v>
                </c:pt>
                <c:pt idx="6241">
                  <c:v>5121</c:v>
                </c:pt>
                <c:pt idx="6242">
                  <c:v>5122</c:v>
                </c:pt>
                <c:pt idx="6243">
                  <c:v>5123</c:v>
                </c:pt>
                <c:pt idx="6244">
                  <c:v>5124</c:v>
                </c:pt>
                <c:pt idx="6245">
                  <c:v>5125</c:v>
                </c:pt>
                <c:pt idx="6246">
                  <c:v>5126</c:v>
                </c:pt>
                <c:pt idx="6247">
                  <c:v>5127</c:v>
                </c:pt>
                <c:pt idx="6248">
                  <c:v>5128</c:v>
                </c:pt>
                <c:pt idx="6249">
                  <c:v>5128</c:v>
                </c:pt>
                <c:pt idx="6250">
                  <c:v>5129</c:v>
                </c:pt>
                <c:pt idx="6251">
                  <c:v>5130</c:v>
                </c:pt>
                <c:pt idx="6252">
                  <c:v>5131</c:v>
                </c:pt>
                <c:pt idx="6253">
                  <c:v>5132</c:v>
                </c:pt>
                <c:pt idx="6254">
                  <c:v>5133</c:v>
                </c:pt>
                <c:pt idx="6255">
                  <c:v>5134</c:v>
                </c:pt>
                <c:pt idx="6256">
                  <c:v>5135</c:v>
                </c:pt>
                <c:pt idx="6257">
                  <c:v>5135</c:v>
                </c:pt>
                <c:pt idx="6258">
                  <c:v>5136</c:v>
                </c:pt>
                <c:pt idx="6259">
                  <c:v>5137</c:v>
                </c:pt>
                <c:pt idx="6260">
                  <c:v>5138</c:v>
                </c:pt>
                <c:pt idx="6261">
                  <c:v>5139</c:v>
                </c:pt>
                <c:pt idx="6262">
                  <c:v>5140</c:v>
                </c:pt>
                <c:pt idx="6263">
                  <c:v>5141</c:v>
                </c:pt>
                <c:pt idx="6264">
                  <c:v>5142</c:v>
                </c:pt>
                <c:pt idx="6265">
                  <c:v>5143</c:v>
                </c:pt>
                <c:pt idx="6266">
                  <c:v>5144</c:v>
                </c:pt>
                <c:pt idx="6267">
                  <c:v>5145</c:v>
                </c:pt>
                <c:pt idx="6268">
                  <c:v>5145</c:v>
                </c:pt>
                <c:pt idx="6269">
                  <c:v>5145</c:v>
                </c:pt>
                <c:pt idx="6270">
                  <c:v>5146</c:v>
                </c:pt>
                <c:pt idx="6271">
                  <c:v>5147</c:v>
                </c:pt>
                <c:pt idx="6272">
                  <c:v>5148</c:v>
                </c:pt>
                <c:pt idx="6273">
                  <c:v>5148</c:v>
                </c:pt>
                <c:pt idx="6274">
                  <c:v>5149</c:v>
                </c:pt>
                <c:pt idx="6275">
                  <c:v>5150</c:v>
                </c:pt>
                <c:pt idx="6276">
                  <c:v>5150</c:v>
                </c:pt>
                <c:pt idx="6277">
                  <c:v>5151</c:v>
                </c:pt>
                <c:pt idx="6278">
                  <c:v>5152</c:v>
                </c:pt>
                <c:pt idx="6279">
                  <c:v>5153</c:v>
                </c:pt>
                <c:pt idx="6280">
                  <c:v>5154</c:v>
                </c:pt>
                <c:pt idx="6281">
                  <c:v>5155</c:v>
                </c:pt>
                <c:pt idx="6282">
                  <c:v>5156</c:v>
                </c:pt>
                <c:pt idx="6283">
                  <c:v>5157</c:v>
                </c:pt>
                <c:pt idx="6284">
                  <c:v>5158</c:v>
                </c:pt>
                <c:pt idx="6285">
                  <c:v>5159</c:v>
                </c:pt>
                <c:pt idx="6286">
                  <c:v>5160</c:v>
                </c:pt>
                <c:pt idx="6287">
                  <c:v>5161</c:v>
                </c:pt>
                <c:pt idx="6288">
                  <c:v>5162</c:v>
                </c:pt>
                <c:pt idx="6289">
                  <c:v>5163</c:v>
                </c:pt>
                <c:pt idx="6290">
                  <c:v>5164</c:v>
                </c:pt>
                <c:pt idx="6291">
                  <c:v>5165</c:v>
                </c:pt>
                <c:pt idx="6292">
                  <c:v>5165</c:v>
                </c:pt>
                <c:pt idx="6293">
                  <c:v>5166</c:v>
                </c:pt>
                <c:pt idx="6294">
                  <c:v>5167</c:v>
                </c:pt>
                <c:pt idx="6295">
                  <c:v>5168</c:v>
                </c:pt>
                <c:pt idx="6296">
                  <c:v>5168</c:v>
                </c:pt>
                <c:pt idx="6297">
                  <c:v>5168</c:v>
                </c:pt>
                <c:pt idx="6298">
                  <c:v>5168</c:v>
                </c:pt>
                <c:pt idx="6299">
                  <c:v>5168</c:v>
                </c:pt>
                <c:pt idx="6300">
                  <c:v>5169</c:v>
                </c:pt>
                <c:pt idx="6301">
                  <c:v>5170</c:v>
                </c:pt>
                <c:pt idx="6302">
                  <c:v>5171</c:v>
                </c:pt>
                <c:pt idx="6303">
                  <c:v>5172</c:v>
                </c:pt>
                <c:pt idx="6304">
                  <c:v>5173</c:v>
                </c:pt>
                <c:pt idx="6305">
                  <c:v>5174</c:v>
                </c:pt>
                <c:pt idx="6306">
                  <c:v>5175</c:v>
                </c:pt>
                <c:pt idx="6307">
                  <c:v>5176</c:v>
                </c:pt>
                <c:pt idx="6308">
                  <c:v>5177</c:v>
                </c:pt>
                <c:pt idx="6309">
                  <c:v>5178</c:v>
                </c:pt>
                <c:pt idx="6310">
                  <c:v>5179</c:v>
                </c:pt>
                <c:pt idx="6311">
                  <c:v>5180</c:v>
                </c:pt>
                <c:pt idx="6312">
                  <c:v>5181</c:v>
                </c:pt>
                <c:pt idx="6313">
                  <c:v>5182</c:v>
                </c:pt>
                <c:pt idx="6314">
                  <c:v>5183</c:v>
                </c:pt>
                <c:pt idx="6315">
                  <c:v>5184</c:v>
                </c:pt>
                <c:pt idx="6316">
                  <c:v>5185</c:v>
                </c:pt>
                <c:pt idx="6317">
                  <c:v>5186</c:v>
                </c:pt>
                <c:pt idx="6318">
                  <c:v>5186</c:v>
                </c:pt>
                <c:pt idx="6319">
                  <c:v>5186</c:v>
                </c:pt>
                <c:pt idx="6320">
                  <c:v>5187</c:v>
                </c:pt>
                <c:pt idx="6321">
                  <c:v>5188</c:v>
                </c:pt>
                <c:pt idx="6322">
                  <c:v>5189</c:v>
                </c:pt>
                <c:pt idx="6323">
                  <c:v>5190</c:v>
                </c:pt>
                <c:pt idx="6324">
                  <c:v>5191</c:v>
                </c:pt>
                <c:pt idx="6325">
                  <c:v>5192</c:v>
                </c:pt>
                <c:pt idx="6326">
                  <c:v>5193</c:v>
                </c:pt>
                <c:pt idx="6327">
                  <c:v>5194</c:v>
                </c:pt>
                <c:pt idx="6328">
                  <c:v>5195</c:v>
                </c:pt>
                <c:pt idx="6329">
                  <c:v>5196</c:v>
                </c:pt>
                <c:pt idx="6330">
                  <c:v>5197</c:v>
                </c:pt>
                <c:pt idx="6331">
                  <c:v>5198</c:v>
                </c:pt>
                <c:pt idx="6332">
                  <c:v>5199</c:v>
                </c:pt>
                <c:pt idx="6333">
                  <c:v>5200</c:v>
                </c:pt>
                <c:pt idx="6334">
                  <c:v>5201</c:v>
                </c:pt>
                <c:pt idx="6335">
                  <c:v>5202</c:v>
                </c:pt>
                <c:pt idx="6336">
                  <c:v>5203</c:v>
                </c:pt>
                <c:pt idx="6337">
                  <c:v>5204</c:v>
                </c:pt>
                <c:pt idx="6338">
                  <c:v>5205</c:v>
                </c:pt>
                <c:pt idx="6339">
                  <c:v>5206</c:v>
                </c:pt>
                <c:pt idx="6340">
                  <c:v>5207</c:v>
                </c:pt>
                <c:pt idx="6341">
                  <c:v>5208</c:v>
                </c:pt>
                <c:pt idx="6342">
                  <c:v>5209</c:v>
                </c:pt>
                <c:pt idx="6343">
                  <c:v>5210</c:v>
                </c:pt>
                <c:pt idx="6344">
                  <c:v>5211</c:v>
                </c:pt>
                <c:pt idx="6345">
                  <c:v>5212</c:v>
                </c:pt>
                <c:pt idx="6346">
                  <c:v>5213</c:v>
                </c:pt>
                <c:pt idx="6347">
                  <c:v>5214</c:v>
                </c:pt>
                <c:pt idx="6348">
                  <c:v>5215</c:v>
                </c:pt>
                <c:pt idx="6349">
                  <c:v>5216</c:v>
                </c:pt>
                <c:pt idx="6350">
                  <c:v>5216</c:v>
                </c:pt>
                <c:pt idx="6351">
                  <c:v>5217</c:v>
                </c:pt>
                <c:pt idx="6352">
                  <c:v>5218</c:v>
                </c:pt>
                <c:pt idx="6353">
                  <c:v>5219</c:v>
                </c:pt>
                <c:pt idx="6354">
                  <c:v>5220</c:v>
                </c:pt>
                <c:pt idx="6355">
                  <c:v>5221</c:v>
                </c:pt>
                <c:pt idx="6356">
                  <c:v>5221</c:v>
                </c:pt>
                <c:pt idx="6357">
                  <c:v>5222</c:v>
                </c:pt>
                <c:pt idx="6358">
                  <c:v>5223</c:v>
                </c:pt>
                <c:pt idx="6359">
                  <c:v>5224</c:v>
                </c:pt>
                <c:pt idx="6360">
                  <c:v>5225</c:v>
                </c:pt>
                <c:pt idx="6361">
                  <c:v>5226</c:v>
                </c:pt>
                <c:pt idx="6362">
                  <c:v>5226</c:v>
                </c:pt>
                <c:pt idx="6363">
                  <c:v>5227</c:v>
                </c:pt>
                <c:pt idx="6364">
                  <c:v>5227</c:v>
                </c:pt>
                <c:pt idx="6365">
                  <c:v>5228</c:v>
                </c:pt>
                <c:pt idx="6366">
                  <c:v>5229</c:v>
                </c:pt>
                <c:pt idx="6367">
                  <c:v>5230</c:v>
                </c:pt>
                <c:pt idx="6368">
                  <c:v>5231</c:v>
                </c:pt>
                <c:pt idx="6369">
                  <c:v>5232</c:v>
                </c:pt>
                <c:pt idx="6370">
                  <c:v>5233</c:v>
                </c:pt>
                <c:pt idx="6371">
                  <c:v>5234</c:v>
                </c:pt>
                <c:pt idx="6372">
                  <c:v>5235</c:v>
                </c:pt>
                <c:pt idx="6373">
                  <c:v>5236</c:v>
                </c:pt>
                <c:pt idx="6374">
                  <c:v>5237</c:v>
                </c:pt>
                <c:pt idx="6375">
                  <c:v>5238</c:v>
                </c:pt>
                <c:pt idx="6376">
                  <c:v>5239</c:v>
                </c:pt>
                <c:pt idx="6377">
                  <c:v>5240</c:v>
                </c:pt>
                <c:pt idx="6378">
                  <c:v>5241</c:v>
                </c:pt>
                <c:pt idx="6379">
                  <c:v>5242</c:v>
                </c:pt>
                <c:pt idx="6380">
                  <c:v>5243</c:v>
                </c:pt>
                <c:pt idx="6381">
                  <c:v>5244</c:v>
                </c:pt>
                <c:pt idx="6382">
                  <c:v>5245</c:v>
                </c:pt>
                <c:pt idx="6383">
                  <c:v>5246</c:v>
                </c:pt>
                <c:pt idx="6384">
                  <c:v>5247</c:v>
                </c:pt>
                <c:pt idx="6385">
                  <c:v>5248</c:v>
                </c:pt>
                <c:pt idx="6386">
                  <c:v>5249</c:v>
                </c:pt>
                <c:pt idx="6387">
                  <c:v>5250</c:v>
                </c:pt>
                <c:pt idx="6388">
                  <c:v>5251</c:v>
                </c:pt>
                <c:pt idx="6389">
                  <c:v>5252</c:v>
                </c:pt>
                <c:pt idx="6390">
                  <c:v>5253</c:v>
                </c:pt>
                <c:pt idx="6391">
                  <c:v>5254</c:v>
                </c:pt>
                <c:pt idx="6392">
                  <c:v>5255</c:v>
                </c:pt>
                <c:pt idx="6393">
                  <c:v>5256</c:v>
                </c:pt>
                <c:pt idx="6394">
                  <c:v>5257</c:v>
                </c:pt>
                <c:pt idx="6395">
                  <c:v>5258</c:v>
                </c:pt>
                <c:pt idx="6396">
                  <c:v>5259</c:v>
                </c:pt>
                <c:pt idx="6397">
                  <c:v>5260</c:v>
                </c:pt>
                <c:pt idx="6398">
                  <c:v>5261</c:v>
                </c:pt>
                <c:pt idx="6399">
                  <c:v>5262</c:v>
                </c:pt>
                <c:pt idx="6400">
                  <c:v>5263</c:v>
                </c:pt>
                <c:pt idx="6401">
                  <c:v>5264</c:v>
                </c:pt>
                <c:pt idx="6402">
                  <c:v>5265</c:v>
                </c:pt>
                <c:pt idx="6403">
                  <c:v>5265</c:v>
                </c:pt>
                <c:pt idx="6404">
                  <c:v>5266</c:v>
                </c:pt>
                <c:pt idx="6405">
                  <c:v>5266</c:v>
                </c:pt>
                <c:pt idx="6406">
                  <c:v>5267</c:v>
                </c:pt>
                <c:pt idx="6407">
                  <c:v>5268</c:v>
                </c:pt>
                <c:pt idx="6408">
                  <c:v>5269</c:v>
                </c:pt>
                <c:pt idx="6409">
                  <c:v>5270</c:v>
                </c:pt>
                <c:pt idx="6410">
                  <c:v>5271</c:v>
                </c:pt>
                <c:pt idx="6411">
                  <c:v>5272</c:v>
                </c:pt>
                <c:pt idx="6412">
                  <c:v>5273</c:v>
                </c:pt>
                <c:pt idx="6413">
                  <c:v>5274</c:v>
                </c:pt>
                <c:pt idx="6414">
                  <c:v>5275</c:v>
                </c:pt>
                <c:pt idx="6415">
                  <c:v>5276</c:v>
                </c:pt>
                <c:pt idx="6416">
                  <c:v>5277</c:v>
                </c:pt>
                <c:pt idx="6417">
                  <c:v>5278</c:v>
                </c:pt>
                <c:pt idx="6418">
                  <c:v>5279</c:v>
                </c:pt>
                <c:pt idx="6419">
                  <c:v>5280</c:v>
                </c:pt>
                <c:pt idx="6420">
                  <c:v>5281</c:v>
                </c:pt>
                <c:pt idx="6421">
                  <c:v>5282</c:v>
                </c:pt>
                <c:pt idx="6422">
                  <c:v>5283</c:v>
                </c:pt>
                <c:pt idx="6423">
                  <c:v>5284</c:v>
                </c:pt>
                <c:pt idx="6424">
                  <c:v>5285</c:v>
                </c:pt>
                <c:pt idx="6425">
                  <c:v>5286</c:v>
                </c:pt>
                <c:pt idx="6426">
                  <c:v>5287</c:v>
                </c:pt>
                <c:pt idx="6427">
                  <c:v>5288</c:v>
                </c:pt>
                <c:pt idx="6428">
                  <c:v>5289</c:v>
                </c:pt>
                <c:pt idx="6429">
                  <c:v>5290</c:v>
                </c:pt>
                <c:pt idx="6430">
                  <c:v>5291</c:v>
                </c:pt>
                <c:pt idx="6431">
                  <c:v>5292</c:v>
                </c:pt>
                <c:pt idx="6432">
                  <c:v>5293</c:v>
                </c:pt>
                <c:pt idx="6433">
                  <c:v>5294</c:v>
                </c:pt>
                <c:pt idx="6434">
                  <c:v>5295</c:v>
                </c:pt>
                <c:pt idx="6435">
                  <c:v>5296</c:v>
                </c:pt>
                <c:pt idx="6436">
                  <c:v>5297</c:v>
                </c:pt>
                <c:pt idx="6437">
                  <c:v>5298</c:v>
                </c:pt>
                <c:pt idx="6438">
                  <c:v>5299</c:v>
                </c:pt>
                <c:pt idx="6439">
                  <c:v>5300</c:v>
                </c:pt>
                <c:pt idx="6440">
                  <c:v>5301</c:v>
                </c:pt>
                <c:pt idx="6441">
                  <c:v>5302</c:v>
                </c:pt>
                <c:pt idx="6442">
                  <c:v>5303</c:v>
                </c:pt>
                <c:pt idx="6443">
                  <c:v>5304</c:v>
                </c:pt>
                <c:pt idx="6444">
                  <c:v>5305</c:v>
                </c:pt>
                <c:pt idx="6445">
                  <c:v>5306</c:v>
                </c:pt>
                <c:pt idx="6446">
                  <c:v>5307</c:v>
                </c:pt>
                <c:pt idx="6447">
                  <c:v>5308</c:v>
                </c:pt>
                <c:pt idx="6448">
                  <c:v>5309</c:v>
                </c:pt>
                <c:pt idx="6449">
                  <c:v>5310</c:v>
                </c:pt>
                <c:pt idx="6450">
                  <c:v>5311</c:v>
                </c:pt>
                <c:pt idx="6451">
                  <c:v>5312</c:v>
                </c:pt>
                <c:pt idx="6452">
                  <c:v>5313</c:v>
                </c:pt>
                <c:pt idx="6453">
                  <c:v>5314</c:v>
                </c:pt>
                <c:pt idx="6454">
                  <c:v>5315</c:v>
                </c:pt>
                <c:pt idx="6455">
                  <c:v>5316</c:v>
                </c:pt>
                <c:pt idx="6456">
                  <c:v>5317</c:v>
                </c:pt>
                <c:pt idx="6457">
                  <c:v>5318</c:v>
                </c:pt>
                <c:pt idx="6458">
                  <c:v>5319</c:v>
                </c:pt>
                <c:pt idx="6459">
                  <c:v>5320</c:v>
                </c:pt>
                <c:pt idx="6460">
                  <c:v>5321</c:v>
                </c:pt>
                <c:pt idx="6461">
                  <c:v>5322</c:v>
                </c:pt>
                <c:pt idx="6462">
                  <c:v>5323</c:v>
                </c:pt>
                <c:pt idx="6463">
                  <c:v>5323</c:v>
                </c:pt>
                <c:pt idx="6464">
                  <c:v>5324</c:v>
                </c:pt>
                <c:pt idx="6465">
                  <c:v>5325</c:v>
                </c:pt>
                <c:pt idx="6466">
                  <c:v>5326</c:v>
                </c:pt>
                <c:pt idx="6467">
                  <c:v>5327</c:v>
                </c:pt>
                <c:pt idx="6468">
                  <c:v>5328</c:v>
                </c:pt>
                <c:pt idx="6469">
                  <c:v>5329</c:v>
                </c:pt>
                <c:pt idx="6470">
                  <c:v>5330</c:v>
                </c:pt>
                <c:pt idx="6471">
                  <c:v>5331</c:v>
                </c:pt>
                <c:pt idx="6472">
                  <c:v>5332</c:v>
                </c:pt>
                <c:pt idx="6473">
                  <c:v>5332</c:v>
                </c:pt>
                <c:pt idx="6474">
                  <c:v>5333</c:v>
                </c:pt>
                <c:pt idx="6475">
                  <c:v>5334</c:v>
                </c:pt>
                <c:pt idx="6476">
                  <c:v>5335</c:v>
                </c:pt>
                <c:pt idx="6477">
                  <c:v>5336</c:v>
                </c:pt>
                <c:pt idx="6478">
                  <c:v>5337</c:v>
                </c:pt>
                <c:pt idx="6479">
                  <c:v>5338</c:v>
                </c:pt>
                <c:pt idx="6480">
                  <c:v>5339</c:v>
                </c:pt>
                <c:pt idx="6481">
                  <c:v>5340</c:v>
                </c:pt>
                <c:pt idx="6482">
                  <c:v>5341</c:v>
                </c:pt>
                <c:pt idx="6483">
                  <c:v>5342</c:v>
                </c:pt>
                <c:pt idx="6484">
                  <c:v>5343</c:v>
                </c:pt>
                <c:pt idx="6485">
                  <c:v>5344</c:v>
                </c:pt>
                <c:pt idx="6486">
                  <c:v>5345</c:v>
                </c:pt>
                <c:pt idx="6487">
                  <c:v>5346</c:v>
                </c:pt>
                <c:pt idx="6488">
                  <c:v>5347</c:v>
                </c:pt>
                <c:pt idx="6489">
                  <c:v>5348</c:v>
                </c:pt>
                <c:pt idx="6490">
                  <c:v>5349</c:v>
                </c:pt>
                <c:pt idx="6491">
                  <c:v>5350</c:v>
                </c:pt>
                <c:pt idx="6492">
                  <c:v>5351</c:v>
                </c:pt>
                <c:pt idx="6493">
                  <c:v>5352</c:v>
                </c:pt>
                <c:pt idx="6494">
                  <c:v>5353</c:v>
                </c:pt>
                <c:pt idx="6495">
                  <c:v>5353</c:v>
                </c:pt>
                <c:pt idx="6496">
                  <c:v>5353</c:v>
                </c:pt>
                <c:pt idx="6497">
                  <c:v>5354</c:v>
                </c:pt>
                <c:pt idx="6498">
                  <c:v>5355</c:v>
                </c:pt>
                <c:pt idx="6499">
                  <c:v>5356</c:v>
                </c:pt>
                <c:pt idx="6500">
                  <c:v>5357</c:v>
                </c:pt>
                <c:pt idx="6501">
                  <c:v>5358</c:v>
                </c:pt>
                <c:pt idx="6502">
                  <c:v>5359</c:v>
                </c:pt>
                <c:pt idx="6503">
                  <c:v>5360</c:v>
                </c:pt>
                <c:pt idx="6504">
                  <c:v>5361</c:v>
                </c:pt>
                <c:pt idx="6505">
                  <c:v>5362</c:v>
                </c:pt>
                <c:pt idx="6506">
                  <c:v>5363</c:v>
                </c:pt>
                <c:pt idx="6507">
                  <c:v>5364</c:v>
                </c:pt>
                <c:pt idx="6508">
                  <c:v>5365</c:v>
                </c:pt>
                <c:pt idx="6509">
                  <c:v>5365</c:v>
                </c:pt>
                <c:pt idx="6510">
                  <c:v>5366</c:v>
                </c:pt>
                <c:pt idx="6511">
                  <c:v>5367</c:v>
                </c:pt>
                <c:pt idx="6512">
                  <c:v>5368</c:v>
                </c:pt>
                <c:pt idx="6513">
                  <c:v>5368</c:v>
                </c:pt>
                <c:pt idx="6514">
                  <c:v>5369</c:v>
                </c:pt>
                <c:pt idx="6515">
                  <c:v>5370</c:v>
                </c:pt>
                <c:pt idx="6516">
                  <c:v>5371</c:v>
                </c:pt>
                <c:pt idx="6517">
                  <c:v>5372</c:v>
                </c:pt>
                <c:pt idx="6518">
                  <c:v>5373</c:v>
                </c:pt>
                <c:pt idx="6519">
                  <c:v>5374</c:v>
                </c:pt>
                <c:pt idx="6520">
                  <c:v>5375</c:v>
                </c:pt>
                <c:pt idx="6521">
                  <c:v>5376</c:v>
                </c:pt>
                <c:pt idx="6522">
                  <c:v>5377</c:v>
                </c:pt>
                <c:pt idx="6523">
                  <c:v>5378</c:v>
                </c:pt>
                <c:pt idx="6524">
                  <c:v>5379</c:v>
                </c:pt>
                <c:pt idx="6525">
                  <c:v>5380</c:v>
                </c:pt>
                <c:pt idx="6526">
                  <c:v>5381</c:v>
                </c:pt>
                <c:pt idx="6527">
                  <c:v>5382</c:v>
                </c:pt>
                <c:pt idx="6528">
                  <c:v>5383</c:v>
                </c:pt>
                <c:pt idx="6529">
                  <c:v>5384</c:v>
                </c:pt>
                <c:pt idx="6530">
                  <c:v>5384</c:v>
                </c:pt>
                <c:pt idx="6531">
                  <c:v>5384</c:v>
                </c:pt>
                <c:pt idx="6532">
                  <c:v>5385</c:v>
                </c:pt>
                <c:pt idx="6533">
                  <c:v>5386</c:v>
                </c:pt>
                <c:pt idx="6534">
                  <c:v>5387</c:v>
                </c:pt>
                <c:pt idx="6535">
                  <c:v>5388</c:v>
                </c:pt>
                <c:pt idx="6536">
                  <c:v>5389</c:v>
                </c:pt>
                <c:pt idx="6537">
                  <c:v>5390</c:v>
                </c:pt>
                <c:pt idx="6538">
                  <c:v>5391</c:v>
                </c:pt>
                <c:pt idx="6539">
                  <c:v>5392</c:v>
                </c:pt>
                <c:pt idx="6540">
                  <c:v>5392</c:v>
                </c:pt>
                <c:pt idx="6541">
                  <c:v>5392</c:v>
                </c:pt>
                <c:pt idx="6542">
                  <c:v>5393</c:v>
                </c:pt>
                <c:pt idx="6543">
                  <c:v>5394</c:v>
                </c:pt>
                <c:pt idx="6544">
                  <c:v>5395</c:v>
                </c:pt>
                <c:pt idx="6545">
                  <c:v>5396</c:v>
                </c:pt>
                <c:pt idx="6546">
                  <c:v>5397</c:v>
                </c:pt>
                <c:pt idx="6547">
                  <c:v>5398</c:v>
                </c:pt>
                <c:pt idx="6548">
                  <c:v>5398</c:v>
                </c:pt>
                <c:pt idx="6549">
                  <c:v>5398</c:v>
                </c:pt>
                <c:pt idx="6550">
                  <c:v>5399</c:v>
                </c:pt>
                <c:pt idx="6551">
                  <c:v>5400</c:v>
                </c:pt>
                <c:pt idx="6552">
                  <c:v>5401</c:v>
                </c:pt>
                <c:pt idx="6553">
                  <c:v>5402</c:v>
                </c:pt>
                <c:pt idx="6554">
                  <c:v>5403</c:v>
                </c:pt>
                <c:pt idx="6555">
                  <c:v>5404</c:v>
                </c:pt>
                <c:pt idx="6556">
                  <c:v>5405</c:v>
                </c:pt>
                <c:pt idx="6557">
                  <c:v>5406</c:v>
                </c:pt>
                <c:pt idx="6558">
                  <c:v>5407</c:v>
                </c:pt>
                <c:pt idx="6559">
                  <c:v>5408</c:v>
                </c:pt>
                <c:pt idx="6560">
                  <c:v>5408</c:v>
                </c:pt>
                <c:pt idx="6561">
                  <c:v>5409</c:v>
                </c:pt>
                <c:pt idx="6562">
                  <c:v>5410</c:v>
                </c:pt>
                <c:pt idx="6563">
                  <c:v>5411</c:v>
                </c:pt>
                <c:pt idx="6564">
                  <c:v>5412</c:v>
                </c:pt>
                <c:pt idx="6565">
                  <c:v>5413</c:v>
                </c:pt>
                <c:pt idx="6566">
                  <c:v>5414</c:v>
                </c:pt>
                <c:pt idx="6567">
                  <c:v>5415</c:v>
                </c:pt>
                <c:pt idx="6568">
                  <c:v>5416</c:v>
                </c:pt>
                <c:pt idx="6569">
                  <c:v>5416</c:v>
                </c:pt>
                <c:pt idx="6570">
                  <c:v>5417</c:v>
                </c:pt>
                <c:pt idx="6571">
                  <c:v>5417</c:v>
                </c:pt>
                <c:pt idx="6572">
                  <c:v>5418</c:v>
                </c:pt>
                <c:pt idx="6573">
                  <c:v>5419</c:v>
                </c:pt>
                <c:pt idx="6574">
                  <c:v>5419</c:v>
                </c:pt>
                <c:pt idx="6575">
                  <c:v>5420</c:v>
                </c:pt>
                <c:pt idx="6576">
                  <c:v>5421</c:v>
                </c:pt>
                <c:pt idx="6577">
                  <c:v>5422</c:v>
                </c:pt>
                <c:pt idx="6578">
                  <c:v>5423</c:v>
                </c:pt>
                <c:pt idx="6579">
                  <c:v>5424</c:v>
                </c:pt>
                <c:pt idx="6580">
                  <c:v>5425</c:v>
                </c:pt>
                <c:pt idx="6581">
                  <c:v>5426</c:v>
                </c:pt>
                <c:pt idx="6582">
                  <c:v>5427</c:v>
                </c:pt>
                <c:pt idx="6583">
                  <c:v>5428</c:v>
                </c:pt>
                <c:pt idx="6584">
                  <c:v>5429</c:v>
                </c:pt>
                <c:pt idx="6585">
                  <c:v>5429</c:v>
                </c:pt>
                <c:pt idx="6586">
                  <c:v>5430</c:v>
                </c:pt>
                <c:pt idx="6587">
                  <c:v>5431</c:v>
                </c:pt>
                <c:pt idx="6588">
                  <c:v>5432</c:v>
                </c:pt>
                <c:pt idx="6589">
                  <c:v>5433</c:v>
                </c:pt>
                <c:pt idx="6590">
                  <c:v>5434</c:v>
                </c:pt>
                <c:pt idx="6591">
                  <c:v>5435</c:v>
                </c:pt>
                <c:pt idx="6592">
                  <c:v>5436</c:v>
                </c:pt>
                <c:pt idx="6593">
                  <c:v>5437</c:v>
                </c:pt>
                <c:pt idx="6594">
                  <c:v>5437</c:v>
                </c:pt>
                <c:pt idx="6595">
                  <c:v>5438</c:v>
                </c:pt>
                <c:pt idx="6596">
                  <c:v>5439</c:v>
                </c:pt>
                <c:pt idx="6597">
                  <c:v>5440</c:v>
                </c:pt>
                <c:pt idx="6598">
                  <c:v>5441</c:v>
                </c:pt>
                <c:pt idx="6599">
                  <c:v>5442</c:v>
                </c:pt>
                <c:pt idx="6600">
                  <c:v>5443</c:v>
                </c:pt>
                <c:pt idx="6601">
                  <c:v>5444</c:v>
                </c:pt>
                <c:pt idx="6602">
                  <c:v>5445</c:v>
                </c:pt>
                <c:pt idx="6603">
                  <c:v>5446</c:v>
                </c:pt>
                <c:pt idx="6604">
                  <c:v>5447</c:v>
                </c:pt>
                <c:pt idx="6605">
                  <c:v>5448</c:v>
                </c:pt>
                <c:pt idx="6606">
                  <c:v>5449</c:v>
                </c:pt>
                <c:pt idx="6607">
                  <c:v>5450</c:v>
                </c:pt>
                <c:pt idx="6608">
                  <c:v>5451</c:v>
                </c:pt>
                <c:pt idx="6609">
                  <c:v>5452</c:v>
                </c:pt>
                <c:pt idx="6610">
                  <c:v>5453</c:v>
                </c:pt>
                <c:pt idx="6611">
                  <c:v>5454</c:v>
                </c:pt>
                <c:pt idx="6612">
                  <c:v>5455</c:v>
                </c:pt>
                <c:pt idx="6613">
                  <c:v>5456</c:v>
                </c:pt>
                <c:pt idx="6614">
                  <c:v>5457</c:v>
                </c:pt>
                <c:pt idx="6615">
                  <c:v>5458</c:v>
                </c:pt>
                <c:pt idx="6616">
                  <c:v>5459</c:v>
                </c:pt>
                <c:pt idx="6617">
                  <c:v>5460</c:v>
                </c:pt>
                <c:pt idx="6618">
                  <c:v>5460</c:v>
                </c:pt>
                <c:pt idx="6619">
                  <c:v>5460</c:v>
                </c:pt>
                <c:pt idx="6620">
                  <c:v>5460</c:v>
                </c:pt>
                <c:pt idx="6621">
                  <c:v>5461</c:v>
                </c:pt>
                <c:pt idx="6622">
                  <c:v>5462</c:v>
                </c:pt>
                <c:pt idx="6623">
                  <c:v>5463</c:v>
                </c:pt>
                <c:pt idx="6624">
                  <c:v>5464</c:v>
                </c:pt>
                <c:pt idx="6625">
                  <c:v>5464</c:v>
                </c:pt>
                <c:pt idx="6626">
                  <c:v>5464</c:v>
                </c:pt>
                <c:pt idx="6627">
                  <c:v>5464</c:v>
                </c:pt>
                <c:pt idx="6628">
                  <c:v>5464</c:v>
                </c:pt>
                <c:pt idx="6629">
                  <c:v>5465</c:v>
                </c:pt>
                <c:pt idx="6630">
                  <c:v>5466</c:v>
                </c:pt>
                <c:pt idx="6631">
                  <c:v>5467</c:v>
                </c:pt>
                <c:pt idx="6632">
                  <c:v>5468</c:v>
                </c:pt>
                <c:pt idx="6633">
                  <c:v>5469</c:v>
                </c:pt>
                <c:pt idx="6634">
                  <c:v>5470</c:v>
                </c:pt>
                <c:pt idx="6635">
                  <c:v>5471</c:v>
                </c:pt>
                <c:pt idx="6636">
                  <c:v>5472</c:v>
                </c:pt>
                <c:pt idx="6637">
                  <c:v>5473</c:v>
                </c:pt>
                <c:pt idx="6638">
                  <c:v>5474</c:v>
                </c:pt>
                <c:pt idx="6639">
                  <c:v>5475</c:v>
                </c:pt>
                <c:pt idx="6640">
                  <c:v>5476</c:v>
                </c:pt>
                <c:pt idx="6641">
                  <c:v>5477</c:v>
                </c:pt>
                <c:pt idx="6642">
                  <c:v>5478</c:v>
                </c:pt>
                <c:pt idx="6643">
                  <c:v>5478</c:v>
                </c:pt>
                <c:pt idx="6644">
                  <c:v>5479</c:v>
                </c:pt>
                <c:pt idx="6645">
                  <c:v>5480</c:v>
                </c:pt>
                <c:pt idx="6646">
                  <c:v>5481</c:v>
                </c:pt>
                <c:pt idx="6647">
                  <c:v>5482</c:v>
                </c:pt>
                <c:pt idx="6648">
                  <c:v>5483</c:v>
                </c:pt>
                <c:pt idx="6649">
                  <c:v>5483</c:v>
                </c:pt>
                <c:pt idx="6650">
                  <c:v>5484</c:v>
                </c:pt>
                <c:pt idx="6651">
                  <c:v>5485</c:v>
                </c:pt>
                <c:pt idx="6652">
                  <c:v>5486</c:v>
                </c:pt>
                <c:pt idx="6653">
                  <c:v>5487</c:v>
                </c:pt>
                <c:pt idx="6654">
                  <c:v>5487</c:v>
                </c:pt>
                <c:pt idx="6655">
                  <c:v>5488</c:v>
                </c:pt>
                <c:pt idx="6656">
                  <c:v>5489</c:v>
                </c:pt>
                <c:pt idx="6657">
                  <c:v>5490</c:v>
                </c:pt>
                <c:pt idx="6658">
                  <c:v>5491</c:v>
                </c:pt>
                <c:pt idx="6659">
                  <c:v>5491</c:v>
                </c:pt>
                <c:pt idx="6660">
                  <c:v>5492</c:v>
                </c:pt>
                <c:pt idx="6661">
                  <c:v>5493</c:v>
                </c:pt>
                <c:pt idx="6662">
                  <c:v>5493</c:v>
                </c:pt>
                <c:pt idx="6663">
                  <c:v>5494</c:v>
                </c:pt>
                <c:pt idx="6664">
                  <c:v>5495</c:v>
                </c:pt>
                <c:pt idx="6665">
                  <c:v>5496</c:v>
                </c:pt>
                <c:pt idx="6666">
                  <c:v>5497</c:v>
                </c:pt>
                <c:pt idx="6667">
                  <c:v>5498</c:v>
                </c:pt>
                <c:pt idx="6668">
                  <c:v>5499</c:v>
                </c:pt>
                <c:pt idx="6669">
                  <c:v>5499</c:v>
                </c:pt>
                <c:pt idx="6670">
                  <c:v>5500</c:v>
                </c:pt>
                <c:pt idx="6671">
                  <c:v>5501</c:v>
                </c:pt>
                <c:pt idx="6672">
                  <c:v>5502</c:v>
                </c:pt>
                <c:pt idx="6673">
                  <c:v>5503</c:v>
                </c:pt>
                <c:pt idx="6674">
                  <c:v>5504</c:v>
                </c:pt>
                <c:pt idx="6675">
                  <c:v>5504</c:v>
                </c:pt>
                <c:pt idx="6676">
                  <c:v>5504</c:v>
                </c:pt>
                <c:pt idx="6677">
                  <c:v>5504</c:v>
                </c:pt>
                <c:pt idx="6678">
                  <c:v>5504</c:v>
                </c:pt>
                <c:pt idx="6679">
                  <c:v>5504</c:v>
                </c:pt>
                <c:pt idx="6680">
                  <c:v>5504</c:v>
                </c:pt>
                <c:pt idx="6681">
                  <c:v>5504</c:v>
                </c:pt>
                <c:pt idx="6682">
                  <c:v>5505</c:v>
                </c:pt>
                <c:pt idx="6683">
                  <c:v>5506</c:v>
                </c:pt>
                <c:pt idx="6684">
                  <c:v>5506</c:v>
                </c:pt>
                <c:pt idx="6685">
                  <c:v>5507</c:v>
                </c:pt>
                <c:pt idx="6686">
                  <c:v>5508</c:v>
                </c:pt>
                <c:pt idx="6687">
                  <c:v>5509</c:v>
                </c:pt>
                <c:pt idx="6688">
                  <c:v>5510</c:v>
                </c:pt>
                <c:pt idx="6689">
                  <c:v>5511</c:v>
                </c:pt>
                <c:pt idx="6690">
                  <c:v>5512</c:v>
                </c:pt>
                <c:pt idx="6691">
                  <c:v>5513</c:v>
                </c:pt>
                <c:pt idx="6692">
                  <c:v>5514</c:v>
                </c:pt>
                <c:pt idx="6693">
                  <c:v>5515</c:v>
                </c:pt>
                <c:pt idx="6694">
                  <c:v>5516</c:v>
                </c:pt>
                <c:pt idx="6695">
                  <c:v>5517</c:v>
                </c:pt>
                <c:pt idx="6696">
                  <c:v>5518</c:v>
                </c:pt>
                <c:pt idx="6697">
                  <c:v>5519</c:v>
                </c:pt>
                <c:pt idx="6698">
                  <c:v>5520</c:v>
                </c:pt>
                <c:pt idx="6699">
                  <c:v>5521</c:v>
                </c:pt>
                <c:pt idx="6700">
                  <c:v>5522</c:v>
                </c:pt>
                <c:pt idx="6701">
                  <c:v>5523</c:v>
                </c:pt>
                <c:pt idx="6702">
                  <c:v>5524</c:v>
                </c:pt>
                <c:pt idx="6703">
                  <c:v>5525</c:v>
                </c:pt>
                <c:pt idx="6704">
                  <c:v>5526</c:v>
                </c:pt>
                <c:pt idx="6705">
                  <c:v>5527</c:v>
                </c:pt>
                <c:pt idx="6706">
                  <c:v>5528</c:v>
                </c:pt>
                <c:pt idx="6707">
                  <c:v>5529</c:v>
                </c:pt>
                <c:pt idx="6708">
                  <c:v>5530</c:v>
                </c:pt>
                <c:pt idx="6709">
                  <c:v>5531</c:v>
                </c:pt>
                <c:pt idx="6710">
                  <c:v>5532</c:v>
                </c:pt>
                <c:pt idx="6711">
                  <c:v>5533</c:v>
                </c:pt>
                <c:pt idx="6712">
                  <c:v>5534</c:v>
                </c:pt>
                <c:pt idx="6713">
                  <c:v>5534</c:v>
                </c:pt>
                <c:pt idx="6714">
                  <c:v>5535</c:v>
                </c:pt>
                <c:pt idx="6715">
                  <c:v>5536</c:v>
                </c:pt>
                <c:pt idx="6716">
                  <c:v>5537</c:v>
                </c:pt>
                <c:pt idx="6717">
                  <c:v>5538</c:v>
                </c:pt>
                <c:pt idx="6718">
                  <c:v>5539</c:v>
                </c:pt>
                <c:pt idx="6719">
                  <c:v>5540</c:v>
                </c:pt>
                <c:pt idx="6720">
                  <c:v>5541</c:v>
                </c:pt>
                <c:pt idx="6721">
                  <c:v>5542</c:v>
                </c:pt>
                <c:pt idx="6722">
                  <c:v>5543</c:v>
                </c:pt>
                <c:pt idx="6723">
                  <c:v>5544</c:v>
                </c:pt>
                <c:pt idx="6724">
                  <c:v>5545</c:v>
                </c:pt>
                <c:pt idx="6725">
                  <c:v>5546</c:v>
                </c:pt>
                <c:pt idx="6726">
                  <c:v>5547</c:v>
                </c:pt>
                <c:pt idx="6727">
                  <c:v>5548</c:v>
                </c:pt>
                <c:pt idx="6728">
                  <c:v>5549</c:v>
                </c:pt>
                <c:pt idx="6729">
                  <c:v>5549</c:v>
                </c:pt>
                <c:pt idx="6730">
                  <c:v>5549</c:v>
                </c:pt>
                <c:pt idx="6731">
                  <c:v>5549</c:v>
                </c:pt>
                <c:pt idx="6732">
                  <c:v>5549</c:v>
                </c:pt>
                <c:pt idx="6733">
                  <c:v>5549</c:v>
                </c:pt>
                <c:pt idx="6734">
                  <c:v>5550</c:v>
                </c:pt>
                <c:pt idx="6735">
                  <c:v>5551</c:v>
                </c:pt>
                <c:pt idx="6736">
                  <c:v>5552</c:v>
                </c:pt>
                <c:pt idx="6737">
                  <c:v>5553</c:v>
                </c:pt>
                <c:pt idx="6738">
                  <c:v>5554</c:v>
                </c:pt>
                <c:pt idx="6739">
                  <c:v>5555</c:v>
                </c:pt>
                <c:pt idx="6740">
                  <c:v>5556</c:v>
                </c:pt>
                <c:pt idx="6741">
                  <c:v>5557</c:v>
                </c:pt>
                <c:pt idx="6742">
                  <c:v>5558</c:v>
                </c:pt>
                <c:pt idx="6743">
                  <c:v>5559</c:v>
                </c:pt>
                <c:pt idx="6744">
                  <c:v>5560</c:v>
                </c:pt>
                <c:pt idx="6745">
                  <c:v>5561</c:v>
                </c:pt>
                <c:pt idx="6746">
                  <c:v>5562</c:v>
                </c:pt>
                <c:pt idx="6747">
                  <c:v>5563</c:v>
                </c:pt>
                <c:pt idx="6748">
                  <c:v>5564</c:v>
                </c:pt>
                <c:pt idx="6749">
                  <c:v>5565</c:v>
                </c:pt>
                <c:pt idx="6750">
                  <c:v>5566</c:v>
                </c:pt>
                <c:pt idx="6751">
                  <c:v>5566</c:v>
                </c:pt>
                <c:pt idx="6752">
                  <c:v>5567</c:v>
                </c:pt>
                <c:pt idx="6753">
                  <c:v>5568</c:v>
                </c:pt>
                <c:pt idx="6754">
                  <c:v>5568</c:v>
                </c:pt>
                <c:pt idx="6755">
                  <c:v>5568</c:v>
                </c:pt>
                <c:pt idx="6756">
                  <c:v>5569</c:v>
                </c:pt>
                <c:pt idx="6757">
                  <c:v>5570</c:v>
                </c:pt>
                <c:pt idx="6758">
                  <c:v>5571</c:v>
                </c:pt>
                <c:pt idx="6759">
                  <c:v>5572</c:v>
                </c:pt>
                <c:pt idx="6760">
                  <c:v>5572</c:v>
                </c:pt>
                <c:pt idx="6761">
                  <c:v>5572</c:v>
                </c:pt>
                <c:pt idx="6762">
                  <c:v>5573</c:v>
                </c:pt>
                <c:pt idx="6763">
                  <c:v>5574</c:v>
                </c:pt>
                <c:pt idx="6764">
                  <c:v>5574</c:v>
                </c:pt>
                <c:pt idx="6765">
                  <c:v>5574</c:v>
                </c:pt>
                <c:pt idx="6766">
                  <c:v>5575</c:v>
                </c:pt>
                <c:pt idx="6767">
                  <c:v>5576</c:v>
                </c:pt>
                <c:pt idx="6768">
                  <c:v>5577</c:v>
                </c:pt>
                <c:pt idx="6769">
                  <c:v>5578</c:v>
                </c:pt>
                <c:pt idx="6770">
                  <c:v>5579</c:v>
                </c:pt>
                <c:pt idx="6771">
                  <c:v>5580</c:v>
                </c:pt>
                <c:pt idx="6772">
                  <c:v>5581</c:v>
                </c:pt>
                <c:pt idx="6773">
                  <c:v>5582</c:v>
                </c:pt>
                <c:pt idx="6774">
                  <c:v>5583</c:v>
                </c:pt>
                <c:pt idx="6775">
                  <c:v>5584</c:v>
                </c:pt>
                <c:pt idx="6776">
                  <c:v>5585</c:v>
                </c:pt>
                <c:pt idx="6777">
                  <c:v>5586</c:v>
                </c:pt>
                <c:pt idx="6778">
                  <c:v>5587</c:v>
                </c:pt>
                <c:pt idx="6779">
                  <c:v>5588</c:v>
                </c:pt>
                <c:pt idx="6780">
                  <c:v>5589</c:v>
                </c:pt>
                <c:pt idx="6781">
                  <c:v>5590</c:v>
                </c:pt>
                <c:pt idx="6782">
                  <c:v>5591</c:v>
                </c:pt>
                <c:pt idx="6783">
                  <c:v>5592</c:v>
                </c:pt>
                <c:pt idx="6784">
                  <c:v>5593</c:v>
                </c:pt>
                <c:pt idx="6785">
                  <c:v>5594</c:v>
                </c:pt>
                <c:pt idx="6786">
                  <c:v>5595</c:v>
                </c:pt>
                <c:pt idx="6787">
                  <c:v>5596</c:v>
                </c:pt>
                <c:pt idx="6788">
                  <c:v>5597</c:v>
                </c:pt>
                <c:pt idx="6789">
                  <c:v>5597</c:v>
                </c:pt>
                <c:pt idx="6790">
                  <c:v>5598</c:v>
                </c:pt>
                <c:pt idx="6791">
                  <c:v>5599</c:v>
                </c:pt>
                <c:pt idx="6792">
                  <c:v>5599</c:v>
                </c:pt>
                <c:pt idx="6793">
                  <c:v>5599</c:v>
                </c:pt>
                <c:pt idx="6794">
                  <c:v>5600</c:v>
                </c:pt>
                <c:pt idx="6795">
                  <c:v>5601</c:v>
                </c:pt>
                <c:pt idx="6796">
                  <c:v>5602</c:v>
                </c:pt>
                <c:pt idx="6797">
                  <c:v>5603</c:v>
                </c:pt>
                <c:pt idx="6798">
                  <c:v>5604</c:v>
                </c:pt>
                <c:pt idx="6799">
                  <c:v>5605</c:v>
                </c:pt>
                <c:pt idx="6800">
                  <c:v>5606</c:v>
                </c:pt>
                <c:pt idx="6801">
                  <c:v>5607</c:v>
                </c:pt>
                <c:pt idx="6802">
                  <c:v>5608</c:v>
                </c:pt>
                <c:pt idx="6803">
                  <c:v>5609</c:v>
                </c:pt>
                <c:pt idx="6804">
                  <c:v>5609</c:v>
                </c:pt>
                <c:pt idx="6805">
                  <c:v>5610</c:v>
                </c:pt>
                <c:pt idx="6806">
                  <c:v>5611</c:v>
                </c:pt>
                <c:pt idx="6807">
                  <c:v>5612</c:v>
                </c:pt>
                <c:pt idx="6808">
                  <c:v>5613</c:v>
                </c:pt>
                <c:pt idx="6809">
                  <c:v>5614</c:v>
                </c:pt>
                <c:pt idx="6810">
                  <c:v>5615</c:v>
                </c:pt>
                <c:pt idx="6811">
                  <c:v>5616</c:v>
                </c:pt>
                <c:pt idx="6812">
                  <c:v>5617</c:v>
                </c:pt>
                <c:pt idx="6813">
                  <c:v>5618</c:v>
                </c:pt>
                <c:pt idx="6814">
                  <c:v>5619</c:v>
                </c:pt>
                <c:pt idx="6815">
                  <c:v>5620</c:v>
                </c:pt>
                <c:pt idx="6816">
                  <c:v>5621</c:v>
                </c:pt>
                <c:pt idx="6817">
                  <c:v>5622</c:v>
                </c:pt>
                <c:pt idx="6818">
                  <c:v>5623</c:v>
                </c:pt>
                <c:pt idx="6819">
                  <c:v>5624</c:v>
                </c:pt>
                <c:pt idx="6820">
                  <c:v>5625</c:v>
                </c:pt>
                <c:pt idx="6821">
                  <c:v>5626</c:v>
                </c:pt>
                <c:pt idx="6822">
                  <c:v>5627</c:v>
                </c:pt>
                <c:pt idx="6823">
                  <c:v>5628</c:v>
                </c:pt>
                <c:pt idx="6824">
                  <c:v>5629</c:v>
                </c:pt>
                <c:pt idx="6825">
                  <c:v>5629</c:v>
                </c:pt>
                <c:pt idx="6826">
                  <c:v>5630</c:v>
                </c:pt>
                <c:pt idx="6827">
                  <c:v>5631</c:v>
                </c:pt>
                <c:pt idx="6828">
                  <c:v>5632</c:v>
                </c:pt>
                <c:pt idx="6829">
                  <c:v>5633</c:v>
                </c:pt>
                <c:pt idx="6830">
                  <c:v>5633</c:v>
                </c:pt>
                <c:pt idx="6831">
                  <c:v>5633</c:v>
                </c:pt>
                <c:pt idx="6832">
                  <c:v>5634</c:v>
                </c:pt>
                <c:pt idx="6833">
                  <c:v>5634</c:v>
                </c:pt>
                <c:pt idx="6834">
                  <c:v>5635</c:v>
                </c:pt>
                <c:pt idx="6835">
                  <c:v>5635</c:v>
                </c:pt>
                <c:pt idx="6836">
                  <c:v>5636</c:v>
                </c:pt>
                <c:pt idx="6837">
                  <c:v>5636</c:v>
                </c:pt>
                <c:pt idx="6838">
                  <c:v>5636</c:v>
                </c:pt>
                <c:pt idx="6839">
                  <c:v>5637</c:v>
                </c:pt>
                <c:pt idx="6840">
                  <c:v>5638</c:v>
                </c:pt>
                <c:pt idx="6841">
                  <c:v>5639</c:v>
                </c:pt>
                <c:pt idx="6842">
                  <c:v>5640</c:v>
                </c:pt>
                <c:pt idx="6843">
                  <c:v>5641</c:v>
                </c:pt>
                <c:pt idx="6844">
                  <c:v>5642</c:v>
                </c:pt>
                <c:pt idx="6845">
                  <c:v>5643</c:v>
                </c:pt>
                <c:pt idx="6846">
                  <c:v>5644</c:v>
                </c:pt>
                <c:pt idx="6847">
                  <c:v>5645</c:v>
                </c:pt>
                <c:pt idx="6848">
                  <c:v>5646</c:v>
                </c:pt>
                <c:pt idx="6849">
                  <c:v>5647</c:v>
                </c:pt>
                <c:pt idx="6850">
                  <c:v>5648</c:v>
                </c:pt>
                <c:pt idx="6851">
                  <c:v>5649</c:v>
                </c:pt>
                <c:pt idx="6852">
                  <c:v>5650</c:v>
                </c:pt>
                <c:pt idx="6853">
                  <c:v>5650</c:v>
                </c:pt>
                <c:pt idx="6854">
                  <c:v>5651</c:v>
                </c:pt>
                <c:pt idx="6855">
                  <c:v>5652</c:v>
                </c:pt>
                <c:pt idx="6856">
                  <c:v>5652</c:v>
                </c:pt>
                <c:pt idx="6857">
                  <c:v>5653</c:v>
                </c:pt>
                <c:pt idx="6858">
                  <c:v>5654</c:v>
                </c:pt>
                <c:pt idx="6859">
                  <c:v>5654</c:v>
                </c:pt>
                <c:pt idx="6860">
                  <c:v>5655</c:v>
                </c:pt>
                <c:pt idx="6861">
                  <c:v>5656</c:v>
                </c:pt>
                <c:pt idx="6862">
                  <c:v>5657</c:v>
                </c:pt>
                <c:pt idx="6863">
                  <c:v>5658</c:v>
                </c:pt>
                <c:pt idx="6864">
                  <c:v>5658</c:v>
                </c:pt>
                <c:pt idx="6865">
                  <c:v>5659</c:v>
                </c:pt>
                <c:pt idx="6866">
                  <c:v>5660</c:v>
                </c:pt>
                <c:pt idx="6867">
                  <c:v>5661</c:v>
                </c:pt>
                <c:pt idx="6868">
                  <c:v>5662</c:v>
                </c:pt>
                <c:pt idx="6869">
                  <c:v>5663</c:v>
                </c:pt>
                <c:pt idx="6870">
                  <c:v>5664</c:v>
                </c:pt>
                <c:pt idx="6871">
                  <c:v>5665</c:v>
                </c:pt>
                <c:pt idx="6872">
                  <c:v>5666</c:v>
                </c:pt>
                <c:pt idx="6873">
                  <c:v>5667</c:v>
                </c:pt>
                <c:pt idx="6874">
                  <c:v>5668</c:v>
                </c:pt>
                <c:pt idx="6875">
                  <c:v>5669</c:v>
                </c:pt>
                <c:pt idx="6876">
                  <c:v>5670</c:v>
                </c:pt>
                <c:pt idx="6877">
                  <c:v>5671</c:v>
                </c:pt>
                <c:pt idx="6878">
                  <c:v>5672</c:v>
                </c:pt>
                <c:pt idx="6879">
                  <c:v>5673</c:v>
                </c:pt>
                <c:pt idx="6880">
                  <c:v>5674</c:v>
                </c:pt>
                <c:pt idx="6881">
                  <c:v>5674</c:v>
                </c:pt>
                <c:pt idx="6882">
                  <c:v>5675</c:v>
                </c:pt>
                <c:pt idx="6883">
                  <c:v>5676</c:v>
                </c:pt>
                <c:pt idx="6884">
                  <c:v>5677</c:v>
                </c:pt>
                <c:pt idx="6885">
                  <c:v>5678</c:v>
                </c:pt>
                <c:pt idx="6886">
                  <c:v>5678</c:v>
                </c:pt>
                <c:pt idx="6887">
                  <c:v>5679</c:v>
                </c:pt>
                <c:pt idx="6888">
                  <c:v>5680</c:v>
                </c:pt>
                <c:pt idx="6889">
                  <c:v>5681</c:v>
                </c:pt>
                <c:pt idx="6890">
                  <c:v>5681</c:v>
                </c:pt>
                <c:pt idx="6891">
                  <c:v>5682</c:v>
                </c:pt>
                <c:pt idx="6892">
                  <c:v>5682</c:v>
                </c:pt>
                <c:pt idx="6893">
                  <c:v>5683</c:v>
                </c:pt>
                <c:pt idx="6894">
                  <c:v>5684</c:v>
                </c:pt>
                <c:pt idx="6895">
                  <c:v>5685</c:v>
                </c:pt>
                <c:pt idx="6896">
                  <c:v>5686</c:v>
                </c:pt>
                <c:pt idx="6897">
                  <c:v>5687</c:v>
                </c:pt>
                <c:pt idx="6898">
                  <c:v>5687</c:v>
                </c:pt>
                <c:pt idx="6899">
                  <c:v>5688</c:v>
                </c:pt>
                <c:pt idx="6900">
                  <c:v>5688</c:v>
                </c:pt>
                <c:pt idx="6901">
                  <c:v>5688</c:v>
                </c:pt>
                <c:pt idx="6902">
                  <c:v>5689</c:v>
                </c:pt>
                <c:pt idx="6903">
                  <c:v>5689</c:v>
                </c:pt>
                <c:pt idx="6904">
                  <c:v>5689</c:v>
                </c:pt>
                <c:pt idx="6905">
                  <c:v>5690</c:v>
                </c:pt>
                <c:pt idx="6906">
                  <c:v>5690</c:v>
                </c:pt>
                <c:pt idx="6907">
                  <c:v>5691</c:v>
                </c:pt>
                <c:pt idx="6908">
                  <c:v>5692</c:v>
                </c:pt>
                <c:pt idx="6909">
                  <c:v>5693</c:v>
                </c:pt>
                <c:pt idx="6910">
                  <c:v>5694</c:v>
                </c:pt>
                <c:pt idx="6911">
                  <c:v>5695</c:v>
                </c:pt>
                <c:pt idx="6912">
                  <c:v>5696</c:v>
                </c:pt>
                <c:pt idx="6913">
                  <c:v>5697</c:v>
                </c:pt>
                <c:pt idx="6914">
                  <c:v>5698</c:v>
                </c:pt>
                <c:pt idx="6915">
                  <c:v>5699</c:v>
                </c:pt>
                <c:pt idx="6916">
                  <c:v>5699</c:v>
                </c:pt>
                <c:pt idx="6917">
                  <c:v>5699</c:v>
                </c:pt>
                <c:pt idx="6918">
                  <c:v>5700</c:v>
                </c:pt>
                <c:pt idx="6919">
                  <c:v>5701</c:v>
                </c:pt>
                <c:pt idx="6920">
                  <c:v>5702</c:v>
                </c:pt>
                <c:pt idx="6921">
                  <c:v>5702</c:v>
                </c:pt>
                <c:pt idx="6922">
                  <c:v>5703</c:v>
                </c:pt>
                <c:pt idx="6923">
                  <c:v>5704</c:v>
                </c:pt>
                <c:pt idx="6924">
                  <c:v>5705</c:v>
                </c:pt>
                <c:pt idx="6925">
                  <c:v>5706</c:v>
                </c:pt>
                <c:pt idx="6926">
                  <c:v>5707</c:v>
                </c:pt>
                <c:pt idx="6927">
                  <c:v>5708</c:v>
                </c:pt>
                <c:pt idx="6928">
                  <c:v>5709</c:v>
                </c:pt>
                <c:pt idx="6929">
                  <c:v>5710</c:v>
                </c:pt>
                <c:pt idx="6930">
                  <c:v>5711</c:v>
                </c:pt>
                <c:pt idx="6931">
                  <c:v>5712</c:v>
                </c:pt>
                <c:pt idx="6932">
                  <c:v>5713</c:v>
                </c:pt>
                <c:pt idx="6933">
                  <c:v>5714</c:v>
                </c:pt>
                <c:pt idx="6934">
                  <c:v>5715</c:v>
                </c:pt>
                <c:pt idx="6935">
                  <c:v>5716</c:v>
                </c:pt>
                <c:pt idx="6936">
                  <c:v>5717</c:v>
                </c:pt>
                <c:pt idx="6937">
                  <c:v>5718</c:v>
                </c:pt>
                <c:pt idx="6938">
                  <c:v>5719</c:v>
                </c:pt>
                <c:pt idx="6939">
                  <c:v>5720</c:v>
                </c:pt>
                <c:pt idx="6940">
                  <c:v>5721</c:v>
                </c:pt>
                <c:pt idx="6941">
                  <c:v>5722</c:v>
                </c:pt>
                <c:pt idx="6942">
                  <c:v>5723</c:v>
                </c:pt>
                <c:pt idx="6943">
                  <c:v>5723</c:v>
                </c:pt>
                <c:pt idx="6944">
                  <c:v>5724</c:v>
                </c:pt>
                <c:pt idx="6945">
                  <c:v>5724</c:v>
                </c:pt>
                <c:pt idx="6946">
                  <c:v>5724</c:v>
                </c:pt>
                <c:pt idx="6947">
                  <c:v>5724</c:v>
                </c:pt>
                <c:pt idx="6948">
                  <c:v>5724</c:v>
                </c:pt>
                <c:pt idx="6949">
                  <c:v>5725</c:v>
                </c:pt>
                <c:pt idx="6950">
                  <c:v>5726</c:v>
                </c:pt>
                <c:pt idx="6951">
                  <c:v>5727</c:v>
                </c:pt>
                <c:pt idx="6952">
                  <c:v>5728</c:v>
                </c:pt>
                <c:pt idx="6953">
                  <c:v>5729</c:v>
                </c:pt>
                <c:pt idx="6954">
                  <c:v>5730</c:v>
                </c:pt>
                <c:pt idx="6955">
                  <c:v>5731</c:v>
                </c:pt>
                <c:pt idx="6956">
                  <c:v>5732</c:v>
                </c:pt>
                <c:pt idx="6957">
                  <c:v>5732</c:v>
                </c:pt>
                <c:pt idx="6958">
                  <c:v>5733</c:v>
                </c:pt>
                <c:pt idx="6959">
                  <c:v>5734</c:v>
                </c:pt>
                <c:pt idx="6960">
                  <c:v>5735</c:v>
                </c:pt>
                <c:pt idx="6961">
                  <c:v>5736</c:v>
                </c:pt>
                <c:pt idx="6962">
                  <c:v>5737</c:v>
                </c:pt>
                <c:pt idx="6963">
                  <c:v>5738</c:v>
                </c:pt>
                <c:pt idx="6964">
                  <c:v>5739</c:v>
                </c:pt>
                <c:pt idx="6965">
                  <c:v>5740</c:v>
                </c:pt>
                <c:pt idx="6966">
                  <c:v>5741</c:v>
                </c:pt>
                <c:pt idx="6967">
                  <c:v>5742</c:v>
                </c:pt>
                <c:pt idx="6968">
                  <c:v>5743</c:v>
                </c:pt>
                <c:pt idx="6969">
                  <c:v>5744</c:v>
                </c:pt>
                <c:pt idx="6970">
                  <c:v>5745</c:v>
                </c:pt>
                <c:pt idx="6971">
                  <c:v>5746</c:v>
                </c:pt>
                <c:pt idx="6972">
                  <c:v>5747</c:v>
                </c:pt>
                <c:pt idx="6973">
                  <c:v>5748</c:v>
                </c:pt>
                <c:pt idx="6974">
                  <c:v>5749</c:v>
                </c:pt>
                <c:pt idx="6975">
                  <c:v>5749</c:v>
                </c:pt>
                <c:pt idx="6976">
                  <c:v>5750</c:v>
                </c:pt>
                <c:pt idx="6977">
                  <c:v>5751</c:v>
                </c:pt>
                <c:pt idx="6978">
                  <c:v>5752</c:v>
                </c:pt>
                <c:pt idx="6979">
                  <c:v>5753</c:v>
                </c:pt>
                <c:pt idx="6980">
                  <c:v>5754</c:v>
                </c:pt>
                <c:pt idx="6981">
                  <c:v>5755</c:v>
                </c:pt>
                <c:pt idx="6982">
                  <c:v>5756</c:v>
                </c:pt>
                <c:pt idx="6983">
                  <c:v>5757</c:v>
                </c:pt>
                <c:pt idx="6984">
                  <c:v>5758</c:v>
                </c:pt>
                <c:pt idx="6985">
                  <c:v>5759</c:v>
                </c:pt>
                <c:pt idx="6986">
                  <c:v>5760</c:v>
                </c:pt>
                <c:pt idx="6987">
                  <c:v>5761</c:v>
                </c:pt>
                <c:pt idx="6988">
                  <c:v>5762</c:v>
                </c:pt>
                <c:pt idx="6989">
                  <c:v>5763</c:v>
                </c:pt>
                <c:pt idx="6990">
                  <c:v>5764</c:v>
                </c:pt>
                <c:pt idx="6991">
                  <c:v>5764</c:v>
                </c:pt>
                <c:pt idx="6992">
                  <c:v>5765</c:v>
                </c:pt>
                <c:pt idx="6993">
                  <c:v>5766</c:v>
                </c:pt>
                <c:pt idx="6994">
                  <c:v>5767</c:v>
                </c:pt>
                <c:pt idx="6995">
                  <c:v>5768</c:v>
                </c:pt>
                <c:pt idx="6996">
                  <c:v>5768</c:v>
                </c:pt>
                <c:pt idx="6997">
                  <c:v>5769</c:v>
                </c:pt>
                <c:pt idx="6998">
                  <c:v>5770</c:v>
                </c:pt>
                <c:pt idx="6999">
                  <c:v>5770</c:v>
                </c:pt>
                <c:pt idx="7000">
                  <c:v>5771</c:v>
                </c:pt>
                <c:pt idx="7001">
                  <c:v>5772</c:v>
                </c:pt>
                <c:pt idx="7002">
                  <c:v>5773</c:v>
                </c:pt>
                <c:pt idx="7003">
                  <c:v>5774</c:v>
                </c:pt>
                <c:pt idx="7004">
                  <c:v>5775</c:v>
                </c:pt>
                <c:pt idx="7005">
                  <c:v>5776</c:v>
                </c:pt>
                <c:pt idx="7006">
                  <c:v>5777</c:v>
                </c:pt>
                <c:pt idx="7007">
                  <c:v>5778</c:v>
                </c:pt>
                <c:pt idx="7008">
                  <c:v>5779</c:v>
                </c:pt>
                <c:pt idx="7009">
                  <c:v>5779</c:v>
                </c:pt>
                <c:pt idx="7010">
                  <c:v>5780</c:v>
                </c:pt>
                <c:pt idx="7011">
                  <c:v>5781</c:v>
                </c:pt>
                <c:pt idx="7012">
                  <c:v>5782</c:v>
                </c:pt>
                <c:pt idx="7013">
                  <c:v>5783</c:v>
                </c:pt>
                <c:pt idx="7014">
                  <c:v>5784</c:v>
                </c:pt>
                <c:pt idx="7015">
                  <c:v>5785</c:v>
                </c:pt>
                <c:pt idx="7016">
                  <c:v>5786</c:v>
                </c:pt>
                <c:pt idx="7017">
                  <c:v>5787</c:v>
                </c:pt>
                <c:pt idx="7018">
                  <c:v>5788</c:v>
                </c:pt>
                <c:pt idx="7019">
                  <c:v>5789</c:v>
                </c:pt>
                <c:pt idx="7020">
                  <c:v>5790</c:v>
                </c:pt>
                <c:pt idx="7021">
                  <c:v>5791</c:v>
                </c:pt>
                <c:pt idx="7022">
                  <c:v>5792</c:v>
                </c:pt>
                <c:pt idx="7023">
                  <c:v>5793</c:v>
                </c:pt>
                <c:pt idx="7024">
                  <c:v>5794</c:v>
                </c:pt>
                <c:pt idx="7025">
                  <c:v>5794</c:v>
                </c:pt>
                <c:pt idx="7026">
                  <c:v>5795</c:v>
                </c:pt>
                <c:pt idx="7027">
                  <c:v>5796</c:v>
                </c:pt>
                <c:pt idx="7028">
                  <c:v>5797</c:v>
                </c:pt>
                <c:pt idx="7029">
                  <c:v>5798</c:v>
                </c:pt>
                <c:pt idx="7030">
                  <c:v>5799</c:v>
                </c:pt>
                <c:pt idx="7031">
                  <c:v>5800</c:v>
                </c:pt>
                <c:pt idx="7032">
                  <c:v>5801</c:v>
                </c:pt>
                <c:pt idx="7033">
                  <c:v>5802</c:v>
                </c:pt>
                <c:pt idx="7034">
                  <c:v>5802</c:v>
                </c:pt>
                <c:pt idx="7035">
                  <c:v>5802</c:v>
                </c:pt>
                <c:pt idx="7036">
                  <c:v>5803</c:v>
                </c:pt>
                <c:pt idx="7037">
                  <c:v>5804</c:v>
                </c:pt>
                <c:pt idx="7038">
                  <c:v>5805</c:v>
                </c:pt>
                <c:pt idx="7039">
                  <c:v>5806</c:v>
                </c:pt>
                <c:pt idx="7040">
                  <c:v>5807</c:v>
                </c:pt>
                <c:pt idx="7041">
                  <c:v>5807</c:v>
                </c:pt>
                <c:pt idx="7042">
                  <c:v>5808</c:v>
                </c:pt>
                <c:pt idx="7043">
                  <c:v>5809</c:v>
                </c:pt>
                <c:pt idx="7044">
                  <c:v>5809</c:v>
                </c:pt>
                <c:pt idx="7045">
                  <c:v>5810</c:v>
                </c:pt>
                <c:pt idx="7046">
                  <c:v>5811</c:v>
                </c:pt>
                <c:pt idx="7047">
                  <c:v>5812</c:v>
                </c:pt>
                <c:pt idx="7048">
                  <c:v>5813</c:v>
                </c:pt>
                <c:pt idx="7049">
                  <c:v>5814</c:v>
                </c:pt>
                <c:pt idx="7050">
                  <c:v>5815</c:v>
                </c:pt>
                <c:pt idx="7051">
                  <c:v>5816</c:v>
                </c:pt>
                <c:pt idx="7052">
                  <c:v>5817</c:v>
                </c:pt>
                <c:pt idx="7053">
                  <c:v>5818</c:v>
                </c:pt>
                <c:pt idx="7054">
                  <c:v>5818</c:v>
                </c:pt>
                <c:pt idx="7055">
                  <c:v>5819</c:v>
                </c:pt>
                <c:pt idx="7056">
                  <c:v>5820</c:v>
                </c:pt>
                <c:pt idx="7057">
                  <c:v>5821</c:v>
                </c:pt>
                <c:pt idx="7058">
                  <c:v>5822</c:v>
                </c:pt>
                <c:pt idx="7059">
                  <c:v>5823</c:v>
                </c:pt>
                <c:pt idx="7060">
                  <c:v>5824</c:v>
                </c:pt>
                <c:pt idx="7061">
                  <c:v>5825</c:v>
                </c:pt>
                <c:pt idx="7062">
                  <c:v>5826</c:v>
                </c:pt>
                <c:pt idx="7063">
                  <c:v>5826</c:v>
                </c:pt>
                <c:pt idx="7064">
                  <c:v>5827</c:v>
                </c:pt>
                <c:pt idx="7065">
                  <c:v>5827</c:v>
                </c:pt>
                <c:pt idx="7066">
                  <c:v>5827</c:v>
                </c:pt>
                <c:pt idx="7067">
                  <c:v>5827</c:v>
                </c:pt>
                <c:pt idx="7068">
                  <c:v>5827</c:v>
                </c:pt>
                <c:pt idx="7069">
                  <c:v>5827</c:v>
                </c:pt>
                <c:pt idx="7070">
                  <c:v>5828</c:v>
                </c:pt>
                <c:pt idx="7071">
                  <c:v>5829</c:v>
                </c:pt>
                <c:pt idx="7072">
                  <c:v>5830</c:v>
                </c:pt>
                <c:pt idx="7073">
                  <c:v>5831</c:v>
                </c:pt>
                <c:pt idx="7074">
                  <c:v>5832</c:v>
                </c:pt>
                <c:pt idx="7075">
                  <c:v>5833</c:v>
                </c:pt>
                <c:pt idx="7076">
                  <c:v>5834</c:v>
                </c:pt>
                <c:pt idx="7077">
                  <c:v>5835</c:v>
                </c:pt>
                <c:pt idx="7078">
                  <c:v>5836</c:v>
                </c:pt>
                <c:pt idx="7079">
                  <c:v>5837</c:v>
                </c:pt>
                <c:pt idx="7080">
                  <c:v>5838</c:v>
                </c:pt>
                <c:pt idx="7081">
                  <c:v>5838</c:v>
                </c:pt>
                <c:pt idx="7082">
                  <c:v>5839</c:v>
                </c:pt>
                <c:pt idx="7083">
                  <c:v>5840</c:v>
                </c:pt>
                <c:pt idx="7084">
                  <c:v>5841</c:v>
                </c:pt>
                <c:pt idx="7085">
                  <c:v>5842</c:v>
                </c:pt>
                <c:pt idx="7086">
                  <c:v>5843</c:v>
                </c:pt>
                <c:pt idx="7087">
                  <c:v>5844</c:v>
                </c:pt>
                <c:pt idx="7088">
                  <c:v>5845</c:v>
                </c:pt>
                <c:pt idx="7089">
                  <c:v>5846</c:v>
                </c:pt>
                <c:pt idx="7090">
                  <c:v>5847</c:v>
                </c:pt>
                <c:pt idx="7091">
                  <c:v>5848</c:v>
                </c:pt>
                <c:pt idx="7092">
                  <c:v>5849</c:v>
                </c:pt>
                <c:pt idx="7093">
                  <c:v>5850</c:v>
                </c:pt>
                <c:pt idx="7094">
                  <c:v>5851</c:v>
                </c:pt>
                <c:pt idx="7095">
                  <c:v>5851</c:v>
                </c:pt>
                <c:pt idx="7096">
                  <c:v>5852</c:v>
                </c:pt>
                <c:pt idx="7097">
                  <c:v>5853</c:v>
                </c:pt>
                <c:pt idx="7098">
                  <c:v>5854</c:v>
                </c:pt>
                <c:pt idx="7099">
                  <c:v>5854</c:v>
                </c:pt>
                <c:pt idx="7100">
                  <c:v>5855</c:v>
                </c:pt>
                <c:pt idx="7101">
                  <c:v>5856</c:v>
                </c:pt>
                <c:pt idx="7102">
                  <c:v>5857</c:v>
                </c:pt>
                <c:pt idx="7103">
                  <c:v>5858</c:v>
                </c:pt>
                <c:pt idx="7104">
                  <c:v>5859</c:v>
                </c:pt>
                <c:pt idx="7105">
                  <c:v>5860</c:v>
                </c:pt>
                <c:pt idx="7106">
                  <c:v>5861</c:v>
                </c:pt>
                <c:pt idx="7107">
                  <c:v>5862</c:v>
                </c:pt>
                <c:pt idx="7108">
                  <c:v>5863</c:v>
                </c:pt>
                <c:pt idx="7109">
                  <c:v>5864</c:v>
                </c:pt>
                <c:pt idx="7110">
                  <c:v>5865</c:v>
                </c:pt>
                <c:pt idx="7111">
                  <c:v>5866</c:v>
                </c:pt>
                <c:pt idx="7112">
                  <c:v>5867</c:v>
                </c:pt>
                <c:pt idx="7113">
                  <c:v>5868</c:v>
                </c:pt>
                <c:pt idx="7114">
                  <c:v>5869</c:v>
                </c:pt>
                <c:pt idx="7115">
                  <c:v>5870</c:v>
                </c:pt>
                <c:pt idx="7116">
                  <c:v>5871</c:v>
                </c:pt>
                <c:pt idx="7117">
                  <c:v>5872</c:v>
                </c:pt>
                <c:pt idx="7118">
                  <c:v>5872</c:v>
                </c:pt>
                <c:pt idx="7119">
                  <c:v>5873</c:v>
                </c:pt>
                <c:pt idx="7120">
                  <c:v>5874</c:v>
                </c:pt>
                <c:pt idx="7121">
                  <c:v>5874</c:v>
                </c:pt>
                <c:pt idx="7122">
                  <c:v>5875</c:v>
                </c:pt>
                <c:pt idx="7123">
                  <c:v>5876</c:v>
                </c:pt>
                <c:pt idx="7124">
                  <c:v>5877</c:v>
                </c:pt>
                <c:pt idx="7125">
                  <c:v>5878</c:v>
                </c:pt>
                <c:pt idx="7126">
                  <c:v>5879</c:v>
                </c:pt>
                <c:pt idx="7127">
                  <c:v>5880</c:v>
                </c:pt>
                <c:pt idx="7128">
                  <c:v>5881</c:v>
                </c:pt>
                <c:pt idx="7129">
                  <c:v>5881</c:v>
                </c:pt>
                <c:pt idx="7130">
                  <c:v>5882</c:v>
                </c:pt>
                <c:pt idx="7131">
                  <c:v>5883</c:v>
                </c:pt>
                <c:pt idx="7132">
                  <c:v>5884</c:v>
                </c:pt>
                <c:pt idx="7133">
                  <c:v>5885</c:v>
                </c:pt>
                <c:pt idx="7134">
                  <c:v>5886</c:v>
                </c:pt>
                <c:pt idx="7135">
                  <c:v>5886</c:v>
                </c:pt>
                <c:pt idx="7136">
                  <c:v>5887</c:v>
                </c:pt>
                <c:pt idx="7137">
                  <c:v>5887</c:v>
                </c:pt>
                <c:pt idx="7138">
                  <c:v>5888</c:v>
                </c:pt>
                <c:pt idx="7139">
                  <c:v>5889</c:v>
                </c:pt>
                <c:pt idx="7140">
                  <c:v>5890</c:v>
                </c:pt>
                <c:pt idx="7141">
                  <c:v>5891</c:v>
                </c:pt>
                <c:pt idx="7142">
                  <c:v>5892</c:v>
                </c:pt>
                <c:pt idx="7143">
                  <c:v>5893</c:v>
                </c:pt>
                <c:pt idx="7144">
                  <c:v>5894</c:v>
                </c:pt>
                <c:pt idx="7145">
                  <c:v>5894</c:v>
                </c:pt>
                <c:pt idx="7146">
                  <c:v>5895</c:v>
                </c:pt>
                <c:pt idx="7147">
                  <c:v>5896</c:v>
                </c:pt>
                <c:pt idx="7148">
                  <c:v>5897</c:v>
                </c:pt>
                <c:pt idx="7149">
                  <c:v>5898</c:v>
                </c:pt>
                <c:pt idx="7150">
                  <c:v>5899</c:v>
                </c:pt>
                <c:pt idx="7151">
                  <c:v>5900</c:v>
                </c:pt>
                <c:pt idx="7152">
                  <c:v>5900</c:v>
                </c:pt>
                <c:pt idx="7153">
                  <c:v>5901</c:v>
                </c:pt>
                <c:pt idx="7154">
                  <c:v>5901</c:v>
                </c:pt>
                <c:pt idx="7155">
                  <c:v>5902</c:v>
                </c:pt>
                <c:pt idx="7156">
                  <c:v>5902</c:v>
                </c:pt>
                <c:pt idx="7157">
                  <c:v>5902</c:v>
                </c:pt>
                <c:pt idx="7158">
                  <c:v>5903</c:v>
                </c:pt>
                <c:pt idx="7159">
                  <c:v>5903</c:v>
                </c:pt>
                <c:pt idx="7160">
                  <c:v>5904</c:v>
                </c:pt>
                <c:pt idx="7161">
                  <c:v>5905</c:v>
                </c:pt>
                <c:pt idx="7162">
                  <c:v>5906</c:v>
                </c:pt>
                <c:pt idx="7163">
                  <c:v>5907</c:v>
                </c:pt>
                <c:pt idx="7164">
                  <c:v>5908</c:v>
                </c:pt>
                <c:pt idx="7165">
                  <c:v>5909</c:v>
                </c:pt>
                <c:pt idx="7166">
                  <c:v>5910</c:v>
                </c:pt>
                <c:pt idx="7167">
                  <c:v>5911</c:v>
                </c:pt>
                <c:pt idx="7168">
                  <c:v>5911</c:v>
                </c:pt>
                <c:pt idx="7169">
                  <c:v>5912</c:v>
                </c:pt>
                <c:pt idx="7170">
                  <c:v>5913</c:v>
                </c:pt>
                <c:pt idx="7171">
                  <c:v>5914</c:v>
                </c:pt>
                <c:pt idx="7172">
                  <c:v>5915</c:v>
                </c:pt>
                <c:pt idx="7173">
                  <c:v>5916</c:v>
                </c:pt>
                <c:pt idx="7174">
                  <c:v>5917</c:v>
                </c:pt>
                <c:pt idx="7175">
                  <c:v>5917</c:v>
                </c:pt>
                <c:pt idx="7176">
                  <c:v>5917</c:v>
                </c:pt>
                <c:pt idx="7177">
                  <c:v>5917</c:v>
                </c:pt>
                <c:pt idx="7178">
                  <c:v>5917</c:v>
                </c:pt>
                <c:pt idx="7179">
                  <c:v>5918</c:v>
                </c:pt>
                <c:pt idx="7180">
                  <c:v>5919</c:v>
                </c:pt>
                <c:pt idx="7181">
                  <c:v>5920</c:v>
                </c:pt>
                <c:pt idx="7182">
                  <c:v>5921</c:v>
                </c:pt>
                <c:pt idx="7183">
                  <c:v>5921</c:v>
                </c:pt>
                <c:pt idx="7184">
                  <c:v>5921</c:v>
                </c:pt>
                <c:pt idx="7185">
                  <c:v>5921</c:v>
                </c:pt>
                <c:pt idx="7186">
                  <c:v>5921</c:v>
                </c:pt>
                <c:pt idx="7187">
                  <c:v>5921</c:v>
                </c:pt>
                <c:pt idx="7188">
                  <c:v>5922</c:v>
                </c:pt>
                <c:pt idx="7189">
                  <c:v>5923</c:v>
                </c:pt>
                <c:pt idx="7190">
                  <c:v>5924</c:v>
                </c:pt>
                <c:pt idx="7191">
                  <c:v>5925</c:v>
                </c:pt>
                <c:pt idx="7192">
                  <c:v>5926</c:v>
                </c:pt>
                <c:pt idx="7193">
                  <c:v>5927</c:v>
                </c:pt>
                <c:pt idx="7194">
                  <c:v>5928</c:v>
                </c:pt>
                <c:pt idx="7195">
                  <c:v>5929</c:v>
                </c:pt>
                <c:pt idx="7196">
                  <c:v>5929</c:v>
                </c:pt>
                <c:pt idx="7197">
                  <c:v>5930</c:v>
                </c:pt>
                <c:pt idx="7198">
                  <c:v>5931</c:v>
                </c:pt>
                <c:pt idx="7199">
                  <c:v>5931</c:v>
                </c:pt>
                <c:pt idx="7200">
                  <c:v>5931</c:v>
                </c:pt>
                <c:pt idx="7201">
                  <c:v>5931</c:v>
                </c:pt>
                <c:pt idx="7202">
                  <c:v>5932</c:v>
                </c:pt>
                <c:pt idx="7203">
                  <c:v>5933</c:v>
                </c:pt>
                <c:pt idx="7204">
                  <c:v>5934</c:v>
                </c:pt>
                <c:pt idx="7205">
                  <c:v>5935</c:v>
                </c:pt>
                <c:pt idx="7206">
                  <c:v>5936</c:v>
                </c:pt>
                <c:pt idx="7207">
                  <c:v>5937</c:v>
                </c:pt>
                <c:pt idx="7208">
                  <c:v>5938</c:v>
                </c:pt>
                <c:pt idx="7209">
                  <c:v>5939</c:v>
                </c:pt>
                <c:pt idx="7210">
                  <c:v>5940</c:v>
                </c:pt>
                <c:pt idx="7211">
                  <c:v>5941</c:v>
                </c:pt>
                <c:pt idx="7212">
                  <c:v>5942</c:v>
                </c:pt>
                <c:pt idx="7213">
                  <c:v>5943</c:v>
                </c:pt>
                <c:pt idx="7214">
                  <c:v>5943</c:v>
                </c:pt>
                <c:pt idx="7215">
                  <c:v>5943</c:v>
                </c:pt>
                <c:pt idx="7216">
                  <c:v>5943</c:v>
                </c:pt>
                <c:pt idx="7217">
                  <c:v>5944</c:v>
                </c:pt>
                <c:pt idx="7218">
                  <c:v>5945</c:v>
                </c:pt>
                <c:pt idx="7219">
                  <c:v>5946</c:v>
                </c:pt>
                <c:pt idx="7220">
                  <c:v>5947</c:v>
                </c:pt>
                <c:pt idx="7221">
                  <c:v>5948</c:v>
                </c:pt>
                <c:pt idx="7222">
                  <c:v>5949</c:v>
                </c:pt>
                <c:pt idx="7223">
                  <c:v>5950</c:v>
                </c:pt>
                <c:pt idx="7224">
                  <c:v>5951</c:v>
                </c:pt>
                <c:pt idx="7225">
                  <c:v>5952</c:v>
                </c:pt>
                <c:pt idx="7226">
                  <c:v>5953</c:v>
                </c:pt>
                <c:pt idx="7227">
                  <c:v>5954</c:v>
                </c:pt>
                <c:pt idx="7228">
                  <c:v>5955</c:v>
                </c:pt>
                <c:pt idx="7229">
                  <c:v>5956</c:v>
                </c:pt>
                <c:pt idx="7230">
                  <c:v>5957</c:v>
                </c:pt>
                <c:pt idx="7231">
                  <c:v>5958</c:v>
                </c:pt>
                <c:pt idx="7232">
                  <c:v>5959</c:v>
                </c:pt>
                <c:pt idx="7233">
                  <c:v>5960</c:v>
                </c:pt>
                <c:pt idx="7234">
                  <c:v>5961</c:v>
                </c:pt>
                <c:pt idx="7235">
                  <c:v>5962</c:v>
                </c:pt>
                <c:pt idx="7236">
                  <c:v>5963</c:v>
                </c:pt>
                <c:pt idx="7237">
                  <c:v>5964</c:v>
                </c:pt>
                <c:pt idx="7238">
                  <c:v>5965</c:v>
                </c:pt>
                <c:pt idx="7239">
                  <c:v>5966</c:v>
                </c:pt>
                <c:pt idx="7240">
                  <c:v>5967</c:v>
                </c:pt>
                <c:pt idx="7241">
                  <c:v>5968</c:v>
                </c:pt>
                <c:pt idx="7242">
                  <c:v>5969</c:v>
                </c:pt>
                <c:pt idx="7243">
                  <c:v>5970</c:v>
                </c:pt>
                <c:pt idx="7244">
                  <c:v>5971</c:v>
                </c:pt>
                <c:pt idx="7245">
                  <c:v>5972</c:v>
                </c:pt>
                <c:pt idx="7246">
                  <c:v>5973</c:v>
                </c:pt>
                <c:pt idx="7247">
                  <c:v>5974</c:v>
                </c:pt>
                <c:pt idx="7248">
                  <c:v>5974</c:v>
                </c:pt>
                <c:pt idx="7249">
                  <c:v>5975</c:v>
                </c:pt>
                <c:pt idx="7250">
                  <c:v>5976</c:v>
                </c:pt>
                <c:pt idx="7251">
                  <c:v>5977</c:v>
                </c:pt>
                <c:pt idx="7252">
                  <c:v>5978</c:v>
                </c:pt>
                <c:pt idx="7253">
                  <c:v>5979</c:v>
                </c:pt>
                <c:pt idx="7254">
                  <c:v>5980</c:v>
                </c:pt>
                <c:pt idx="7255">
                  <c:v>5981</c:v>
                </c:pt>
                <c:pt idx="7256">
                  <c:v>5982</c:v>
                </c:pt>
                <c:pt idx="7257">
                  <c:v>5983</c:v>
                </c:pt>
                <c:pt idx="7258">
                  <c:v>5984</c:v>
                </c:pt>
                <c:pt idx="7259">
                  <c:v>5985</c:v>
                </c:pt>
                <c:pt idx="7260">
                  <c:v>5986</c:v>
                </c:pt>
                <c:pt idx="7261">
                  <c:v>5987</c:v>
                </c:pt>
                <c:pt idx="7262">
                  <c:v>5988</c:v>
                </c:pt>
                <c:pt idx="7263">
                  <c:v>5989</c:v>
                </c:pt>
                <c:pt idx="7264">
                  <c:v>5990</c:v>
                </c:pt>
                <c:pt idx="7265">
                  <c:v>5991</c:v>
                </c:pt>
                <c:pt idx="7266">
                  <c:v>5992</c:v>
                </c:pt>
                <c:pt idx="7267">
                  <c:v>5993</c:v>
                </c:pt>
                <c:pt idx="7268">
                  <c:v>5994</c:v>
                </c:pt>
                <c:pt idx="7269">
                  <c:v>5995</c:v>
                </c:pt>
                <c:pt idx="7270">
                  <c:v>5996</c:v>
                </c:pt>
                <c:pt idx="7271">
                  <c:v>5997</c:v>
                </c:pt>
                <c:pt idx="7272">
                  <c:v>5998</c:v>
                </c:pt>
                <c:pt idx="7273">
                  <c:v>5999</c:v>
                </c:pt>
                <c:pt idx="7274">
                  <c:v>6000</c:v>
                </c:pt>
                <c:pt idx="7275">
                  <c:v>6001</c:v>
                </c:pt>
                <c:pt idx="7276">
                  <c:v>6002</c:v>
                </c:pt>
                <c:pt idx="7277">
                  <c:v>6003</c:v>
                </c:pt>
                <c:pt idx="7278">
                  <c:v>6004</c:v>
                </c:pt>
                <c:pt idx="7279">
                  <c:v>6005</c:v>
                </c:pt>
                <c:pt idx="7280">
                  <c:v>6006</c:v>
                </c:pt>
                <c:pt idx="7281">
                  <c:v>6007</c:v>
                </c:pt>
                <c:pt idx="7282">
                  <c:v>6007</c:v>
                </c:pt>
                <c:pt idx="7283">
                  <c:v>6007</c:v>
                </c:pt>
                <c:pt idx="7284">
                  <c:v>6007</c:v>
                </c:pt>
                <c:pt idx="7285">
                  <c:v>6008</c:v>
                </c:pt>
                <c:pt idx="7286">
                  <c:v>6009</c:v>
                </c:pt>
                <c:pt idx="7287">
                  <c:v>6009</c:v>
                </c:pt>
                <c:pt idx="7288">
                  <c:v>6009</c:v>
                </c:pt>
                <c:pt idx="7289">
                  <c:v>6010</c:v>
                </c:pt>
                <c:pt idx="7290">
                  <c:v>6011</c:v>
                </c:pt>
                <c:pt idx="7291">
                  <c:v>6012</c:v>
                </c:pt>
                <c:pt idx="7292">
                  <c:v>6013</c:v>
                </c:pt>
                <c:pt idx="7293">
                  <c:v>6014</c:v>
                </c:pt>
                <c:pt idx="7294">
                  <c:v>6014</c:v>
                </c:pt>
                <c:pt idx="7295">
                  <c:v>6014</c:v>
                </c:pt>
                <c:pt idx="7296">
                  <c:v>6015</c:v>
                </c:pt>
                <c:pt idx="7297">
                  <c:v>6016</c:v>
                </c:pt>
                <c:pt idx="7298">
                  <c:v>6017</c:v>
                </c:pt>
                <c:pt idx="7299">
                  <c:v>6017</c:v>
                </c:pt>
                <c:pt idx="7300">
                  <c:v>6018</c:v>
                </c:pt>
                <c:pt idx="7301">
                  <c:v>6018</c:v>
                </c:pt>
                <c:pt idx="7302">
                  <c:v>6018</c:v>
                </c:pt>
                <c:pt idx="7303">
                  <c:v>6018</c:v>
                </c:pt>
                <c:pt idx="7304">
                  <c:v>6018</c:v>
                </c:pt>
                <c:pt idx="7305">
                  <c:v>6018</c:v>
                </c:pt>
                <c:pt idx="7306">
                  <c:v>6018</c:v>
                </c:pt>
                <c:pt idx="7307">
                  <c:v>6018</c:v>
                </c:pt>
                <c:pt idx="7308">
                  <c:v>6018</c:v>
                </c:pt>
                <c:pt idx="7309">
                  <c:v>6018</c:v>
                </c:pt>
                <c:pt idx="7310">
                  <c:v>6018</c:v>
                </c:pt>
                <c:pt idx="7311">
                  <c:v>6018</c:v>
                </c:pt>
                <c:pt idx="7312">
                  <c:v>6018</c:v>
                </c:pt>
                <c:pt idx="7313">
                  <c:v>6018</c:v>
                </c:pt>
                <c:pt idx="7314">
                  <c:v>6019</c:v>
                </c:pt>
                <c:pt idx="7315">
                  <c:v>6020</c:v>
                </c:pt>
                <c:pt idx="7316">
                  <c:v>6021</c:v>
                </c:pt>
                <c:pt idx="7317">
                  <c:v>6022</c:v>
                </c:pt>
                <c:pt idx="7318">
                  <c:v>6022</c:v>
                </c:pt>
                <c:pt idx="7319">
                  <c:v>6022</c:v>
                </c:pt>
                <c:pt idx="7320">
                  <c:v>6022</c:v>
                </c:pt>
                <c:pt idx="7321">
                  <c:v>6022</c:v>
                </c:pt>
                <c:pt idx="7322">
                  <c:v>6022</c:v>
                </c:pt>
                <c:pt idx="7323">
                  <c:v>6023</c:v>
                </c:pt>
                <c:pt idx="7324">
                  <c:v>6024</c:v>
                </c:pt>
                <c:pt idx="7325">
                  <c:v>6025</c:v>
                </c:pt>
                <c:pt idx="7326">
                  <c:v>6026</c:v>
                </c:pt>
                <c:pt idx="7327">
                  <c:v>6027</c:v>
                </c:pt>
                <c:pt idx="7328">
                  <c:v>6028</c:v>
                </c:pt>
                <c:pt idx="7329">
                  <c:v>6029</c:v>
                </c:pt>
                <c:pt idx="7330">
                  <c:v>6030</c:v>
                </c:pt>
                <c:pt idx="7331">
                  <c:v>6031</c:v>
                </c:pt>
                <c:pt idx="7332">
                  <c:v>6032</c:v>
                </c:pt>
                <c:pt idx="7333">
                  <c:v>6033</c:v>
                </c:pt>
                <c:pt idx="7334">
                  <c:v>6033</c:v>
                </c:pt>
                <c:pt idx="7335">
                  <c:v>6034</c:v>
                </c:pt>
                <c:pt idx="7336">
                  <c:v>6035</c:v>
                </c:pt>
                <c:pt idx="7337">
                  <c:v>6036</c:v>
                </c:pt>
                <c:pt idx="7338">
                  <c:v>6037</c:v>
                </c:pt>
                <c:pt idx="7339">
                  <c:v>6038</c:v>
                </c:pt>
                <c:pt idx="7340">
                  <c:v>6039</c:v>
                </c:pt>
                <c:pt idx="7341">
                  <c:v>6040</c:v>
                </c:pt>
                <c:pt idx="7342">
                  <c:v>6041</c:v>
                </c:pt>
                <c:pt idx="7343">
                  <c:v>6042</c:v>
                </c:pt>
                <c:pt idx="7344">
                  <c:v>6043</c:v>
                </c:pt>
                <c:pt idx="7345">
                  <c:v>6044</c:v>
                </c:pt>
                <c:pt idx="7346">
                  <c:v>6045</c:v>
                </c:pt>
                <c:pt idx="7347">
                  <c:v>6045</c:v>
                </c:pt>
                <c:pt idx="7348">
                  <c:v>6045</c:v>
                </c:pt>
                <c:pt idx="7349">
                  <c:v>6046</c:v>
                </c:pt>
                <c:pt idx="7350">
                  <c:v>6047</c:v>
                </c:pt>
                <c:pt idx="7351">
                  <c:v>6047</c:v>
                </c:pt>
                <c:pt idx="7352">
                  <c:v>6048</c:v>
                </c:pt>
                <c:pt idx="7353">
                  <c:v>6049</c:v>
                </c:pt>
                <c:pt idx="7354">
                  <c:v>6050</c:v>
                </c:pt>
                <c:pt idx="7355">
                  <c:v>6051</c:v>
                </c:pt>
                <c:pt idx="7356">
                  <c:v>6051</c:v>
                </c:pt>
                <c:pt idx="7357">
                  <c:v>6051</c:v>
                </c:pt>
                <c:pt idx="7358">
                  <c:v>6051</c:v>
                </c:pt>
                <c:pt idx="7359">
                  <c:v>6052</c:v>
                </c:pt>
                <c:pt idx="7360">
                  <c:v>6053</c:v>
                </c:pt>
                <c:pt idx="7361">
                  <c:v>6054</c:v>
                </c:pt>
                <c:pt idx="7362">
                  <c:v>6055</c:v>
                </c:pt>
                <c:pt idx="7363">
                  <c:v>6056</c:v>
                </c:pt>
                <c:pt idx="7364">
                  <c:v>6057</c:v>
                </c:pt>
                <c:pt idx="7365">
                  <c:v>6057</c:v>
                </c:pt>
                <c:pt idx="7366">
                  <c:v>6058</c:v>
                </c:pt>
                <c:pt idx="7367">
                  <c:v>6059</c:v>
                </c:pt>
                <c:pt idx="7368">
                  <c:v>6059</c:v>
                </c:pt>
                <c:pt idx="7369">
                  <c:v>6060</c:v>
                </c:pt>
                <c:pt idx="7370">
                  <c:v>6060</c:v>
                </c:pt>
                <c:pt idx="7371">
                  <c:v>6061</c:v>
                </c:pt>
                <c:pt idx="7372">
                  <c:v>6061</c:v>
                </c:pt>
                <c:pt idx="7373">
                  <c:v>6061</c:v>
                </c:pt>
                <c:pt idx="7374">
                  <c:v>6062</c:v>
                </c:pt>
                <c:pt idx="7375">
                  <c:v>6063</c:v>
                </c:pt>
                <c:pt idx="7376">
                  <c:v>6064</c:v>
                </c:pt>
                <c:pt idx="7377">
                  <c:v>6065</c:v>
                </c:pt>
                <c:pt idx="7378">
                  <c:v>6065</c:v>
                </c:pt>
                <c:pt idx="7379">
                  <c:v>6066</c:v>
                </c:pt>
                <c:pt idx="7380">
                  <c:v>6066</c:v>
                </c:pt>
                <c:pt idx="7381">
                  <c:v>6066</c:v>
                </c:pt>
                <c:pt idx="7382">
                  <c:v>6067</c:v>
                </c:pt>
                <c:pt idx="7383">
                  <c:v>6068</c:v>
                </c:pt>
                <c:pt idx="7384">
                  <c:v>6069</c:v>
                </c:pt>
                <c:pt idx="7385">
                  <c:v>6069</c:v>
                </c:pt>
                <c:pt idx="7386">
                  <c:v>6070</c:v>
                </c:pt>
                <c:pt idx="7387">
                  <c:v>6071</c:v>
                </c:pt>
                <c:pt idx="7388">
                  <c:v>6072</c:v>
                </c:pt>
                <c:pt idx="7389">
                  <c:v>6072</c:v>
                </c:pt>
                <c:pt idx="7390">
                  <c:v>6073</c:v>
                </c:pt>
                <c:pt idx="7391">
                  <c:v>6074</c:v>
                </c:pt>
                <c:pt idx="7392">
                  <c:v>6074</c:v>
                </c:pt>
                <c:pt idx="7393">
                  <c:v>6074</c:v>
                </c:pt>
                <c:pt idx="7394">
                  <c:v>6074</c:v>
                </c:pt>
                <c:pt idx="7395">
                  <c:v>6075</c:v>
                </c:pt>
                <c:pt idx="7396">
                  <c:v>6076</c:v>
                </c:pt>
                <c:pt idx="7397">
                  <c:v>6077</c:v>
                </c:pt>
                <c:pt idx="7398">
                  <c:v>6078</c:v>
                </c:pt>
                <c:pt idx="7399">
                  <c:v>6078</c:v>
                </c:pt>
                <c:pt idx="7400">
                  <c:v>6079</c:v>
                </c:pt>
                <c:pt idx="7401">
                  <c:v>6080</c:v>
                </c:pt>
                <c:pt idx="7402">
                  <c:v>6081</c:v>
                </c:pt>
                <c:pt idx="7403">
                  <c:v>6082</c:v>
                </c:pt>
                <c:pt idx="7404">
                  <c:v>6083</c:v>
                </c:pt>
                <c:pt idx="7405">
                  <c:v>6084</c:v>
                </c:pt>
                <c:pt idx="7406">
                  <c:v>6084</c:v>
                </c:pt>
                <c:pt idx="7407">
                  <c:v>6085</c:v>
                </c:pt>
                <c:pt idx="7408">
                  <c:v>6086</c:v>
                </c:pt>
                <c:pt idx="7409">
                  <c:v>6087</c:v>
                </c:pt>
                <c:pt idx="7410">
                  <c:v>6088</c:v>
                </c:pt>
                <c:pt idx="7411">
                  <c:v>6089</c:v>
                </c:pt>
                <c:pt idx="7412">
                  <c:v>6090</c:v>
                </c:pt>
                <c:pt idx="7413">
                  <c:v>6091</c:v>
                </c:pt>
                <c:pt idx="7414">
                  <c:v>6092</c:v>
                </c:pt>
                <c:pt idx="7415">
                  <c:v>6093</c:v>
                </c:pt>
                <c:pt idx="7416">
                  <c:v>6094</c:v>
                </c:pt>
                <c:pt idx="7417">
                  <c:v>6095</c:v>
                </c:pt>
                <c:pt idx="7418">
                  <c:v>6096</c:v>
                </c:pt>
                <c:pt idx="7419">
                  <c:v>6097</c:v>
                </c:pt>
                <c:pt idx="7420">
                  <c:v>6098</c:v>
                </c:pt>
                <c:pt idx="7421">
                  <c:v>6099</c:v>
                </c:pt>
                <c:pt idx="7422">
                  <c:v>6100</c:v>
                </c:pt>
                <c:pt idx="7423">
                  <c:v>6101</c:v>
                </c:pt>
                <c:pt idx="7424">
                  <c:v>6102</c:v>
                </c:pt>
                <c:pt idx="7425">
                  <c:v>6103</c:v>
                </c:pt>
                <c:pt idx="7426">
                  <c:v>6104</c:v>
                </c:pt>
                <c:pt idx="7427">
                  <c:v>6105</c:v>
                </c:pt>
                <c:pt idx="7428">
                  <c:v>6106</c:v>
                </c:pt>
                <c:pt idx="7429">
                  <c:v>6107</c:v>
                </c:pt>
                <c:pt idx="7430">
                  <c:v>6108</c:v>
                </c:pt>
                <c:pt idx="7431">
                  <c:v>6109</c:v>
                </c:pt>
                <c:pt idx="7432">
                  <c:v>6110</c:v>
                </c:pt>
                <c:pt idx="7433">
                  <c:v>6111</c:v>
                </c:pt>
                <c:pt idx="7434">
                  <c:v>6112</c:v>
                </c:pt>
                <c:pt idx="7435">
                  <c:v>6113</c:v>
                </c:pt>
                <c:pt idx="7436">
                  <c:v>6114</c:v>
                </c:pt>
                <c:pt idx="7437">
                  <c:v>6115</c:v>
                </c:pt>
                <c:pt idx="7438">
                  <c:v>6116</c:v>
                </c:pt>
                <c:pt idx="7439">
                  <c:v>6116</c:v>
                </c:pt>
                <c:pt idx="7440">
                  <c:v>6117</c:v>
                </c:pt>
                <c:pt idx="7441">
                  <c:v>6118</c:v>
                </c:pt>
                <c:pt idx="7442">
                  <c:v>6119</c:v>
                </c:pt>
                <c:pt idx="7443">
                  <c:v>6120</c:v>
                </c:pt>
                <c:pt idx="7444">
                  <c:v>6121</c:v>
                </c:pt>
                <c:pt idx="7445">
                  <c:v>6122</c:v>
                </c:pt>
                <c:pt idx="7446">
                  <c:v>6123</c:v>
                </c:pt>
                <c:pt idx="7447">
                  <c:v>6124</c:v>
                </c:pt>
                <c:pt idx="7448">
                  <c:v>6125</c:v>
                </c:pt>
                <c:pt idx="7449">
                  <c:v>6126</c:v>
                </c:pt>
                <c:pt idx="7450">
                  <c:v>6127</c:v>
                </c:pt>
                <c:pt idx="7451">
                  <c:v>6128</c:v>
                </c:pt>
                <c:pt idx="7452">
                  <c:v>6129</c:v>
                </c:pt>
                <c:pt idx="7453">
                  <c:v>6130</c:v>
                </c:pt>
                <c:pt idx="7454">
                  <c:v>6131</c:v>
                </c:pt>
                <c:pt idx="7455">
                  <c:v>6132</c:v>
                </c:pt>
                <c:pt idx="7456">
                  <c:v>6133</c:v>
                </c:pt>
                <c:pt idx="7457">
                  <c:v>6134</c:v>
                </c:pt>
                <c:pt idx="7458">
                  <c:v>6135</c:v>
                </c:pt>
                <c:pt idx="7459">
                  <c:v>6136</c:v>
                </c:pt>
                <c:pt idx="7460">
                  <c:v>6137</c:v>
                </c:pt>
                <c:pt idx="7461">
                  <c:v>6137</c:v>
                </c:pt>
                <c:pt idx="7462">
                  <c:v>6137</c:v>
                </c:pt>
                <c:pt idx="7463">
                  <c:v>6138</c:v>
                </c:pt>
                <c:pt idx="7464">
                  <c:v>6139</c:v>
                </c:pt>
                <c:pt idx="7465">
                  <c:v>6140</c:v>
                </c:pt>
                <c:pt idx="7466">
                  <c:v>6141</c:v>
                </c:pt>
                <c:pt idx="7467">
                  <c:v>6142</c:v>
                </c:pt>
                <c:pt idx="7468">
                  <c:v>6143</c:v>
                </c:pt>
                <c:pt idx="7469">
                  <c:v>6144</c:v>
                </c:pt>
                <c:pt idx="7470">
                  <c:v>6144</c:v>
                </c:pt>
                <c:pt idx="7471">
                  <c:v>6145</c:v>
                </c:pt>
                <c:pt idx="7472">
                  <c:v>6145</c:v>
                </c:pt>
                <c:pt idx="7473">
                  <c:v>6146</c:v>
                </c:pt>
                <c:pt idx="7474">
                  <c:v>6147</c:v>
                </c:pt>
                <c:pt idx="7475">
                  <c:v>6148</c:v>
                </c:pt>
                <c:pt idx="7476">
                  <c:v>6149</c:v>
                </c:pt>
                <c:pt idx="7477">
                  <c:v>6150</c:v>
                </c:pt>
                <c:pt idx="7478">
                  <c:v>6151</c:v>
                </c:pt>
                <c:pt idx="7479">
                  <c:v>6152</c:v>
                </c:pt>
                <c:pt idx="7480">
                  <c:v>6153</c:v>
                </c:pt>
                <c:pt idx="7481">
                  <c:v>6154</c:v>
                </c:pt>
                <c:pt idx="7482">
                  <c:v>6155</c:v>
                </c:pt>
                <c:pt idx="7483">
                  <c:v>6156</c:v>
                </c:pt>
                <c:pt idx="7484">
                  <c:v>6157</c:v>
                </c:pt>
                <c:pt idx="7485">
                  <c:v>6158</c:v>
                </c:pt>
                <c:pt idx="7486">
                  <c:v>6159</c:v>
                </c:pt>
                <c:pt idx="7487">
                  <c:v>6160</c:v>
                </c:pt>
                <c:pt idx="7488">
                  <c:v>6161</c:v>
                </c:pt>
                <c:pt idx="7489">
                  <c:v>6162</c:v>
                </c:pt>
                <c:pt idx="7490">
                  <c:v>6163</c:v>
                </c:pt>
                <c:pt idx="7491">
                  <c:v>6164</c:v>
                </c:pt>
                <c:pt idx="7492">
                  <c:v>6165</c:v>
                </c:pt>
                <c:pt idx="7493">
                  <c:v>6166</c:v>
                </c:pt>
                <c:pt idx="7494">
                  <c:v>6167</c:v>
                </c:pt>
                <c:pt idx="7495">
                  <c:v>6168</c:v>
                </c:pt>
                <c:pt idx="7496">
                  <c:v>6169</c:v>
                </c:pt>
                <c:pt idx="7497">
                  <c:v>6170</c:v>
                </c:pt>
                <c:pt idx="7498">
                  <c:v>6171</c:v>
                </c:pt>
                <c:pt idx="7499">
                  <c:v>6172</c:v>
                </c:pt>
                <c:pt idx="7500">
                  <c:v>6173</c:v>
                </c:pt>
                <c:pt idx="7501">
                  <c:v>6174</c:v>
                </c:pt>
                <c:pt idx="7502">
                  <c:v>6175</c:v>
                </c:pt>
                <c:pt idx="7503">
                  <c:v>6176</c:v>
                </c:pt>
                <c:pt idx="7504">
                  <c:v>6177</c:v>
                </c:pt>
                <c:pt idx="7505">
                  <c:v>6178</c:v>
                </c:pt>
                <c:pt idx="7506">
                  <c:v>6179</c:v>
                </c:pt>
                <c:pt idx="7507">
                  <c:v>6180</c:v>
                </c:pt>
                <c:pt idx="7508">
                  <c:v>6181</c:v>
                </c:pt>
                <c:pt idx="7509">
                  <c:v>6182</c:v>
                </c:pt>
                <c:pt idx="7510">
                  <c:v>6182</c:v>
                </c:pt>
                <c:pt idx="7511">
                  <c:v>6183</c:v>
                </c:pt>
                <c:pt idx="7512">
                  <c:v>6183</c:v>
                </c:pt>
                <c:pt idx="7513">
                  <c:v>6184</c:v>
                </c:pt>
                <c:pt idx="7514">
                  <c:v>6185</c:v>
                </c:pt>
                <c:pt idx="7515">
                  <c:v>6186</c:v>
                </c:pt>
                <c:pt idx="7516">
                  <c:v>6187</c:v>
                </c:pt>
                <c:pt idx="7517">
                  <c:v>6188</c:v>
                </c:pt>
                <c:pt idx="7518">
                  <c:v>6189</c:v>
                </c:pt>
                <c:pt idx="7519">
                  <c:v>6190</c:v>
                </c:pt>
                <c:pt idx="7520">
                  <c:v>6191</c:v>
                </c:pt>
                <c:pt idx="7521">
                  <c:v>6191</c:v>
                </c:pt>
                <c:pt idx="7522">
                  <c:v>6191</c:v>
                </c:pt>
                <c:pt idx="7523">
                  <c:v>6192</c:v>
                </c:pt>
                <c:pt idx="7524">
                  <c:v>6193</c:v>
                </c:pt>
                <c:pt idx="7525">
                  <c:v>6194</c:v>
                </c:pt>
                <c:pt idx="7526">
                  <c:v>6195</c:v>
                </c:pt>
                <c:pt idx="7527">
                  <c:v>6196</c:v>
                </c:pt>
                <c:pt idx="7528">
                  <c:v>6196</c:v>
                </c:pt>
                <c:pt idx="7529">
                  <c:v>6197</c:v>
                </c:pt>
                <c:pt idx="7530">
                  <c:v>6197</c:v>
                </c:pt>
                <c:pt idx="7531">
                  <c:v>6198</c:v>
                </c:pt>
                <c:pt idx="7532">
                  <c:v>6199</c:v>
                </c:pt>
                <c:pt idx="7533">
                  <c:v>6200</c:v>
                </c:pt>
                <c:pt idx="7534">
                  <c:v>6201</c:v>
                </c:pt>
                <c:pt idx="7535">
                  <c:v>6202</c:v>
                </c:pt>
                <c:pt idx="7536">
                  <c:v>6202</c:v>
                </c:pt>
                <c:pt idx="7537">
                  <c:v>6202</c:v>
                </c:pt>
                <c:pt idx="7538">
                  <c:v>6202</c:v>
                </c:pt>
                <c:pt idx="7539">
                  <c:v>6202</c:v>
                </c:pt>
                <c:pt idx="7540">
                  <c:v>6203</c:v>
                </c:pt>
                <c:pt idx="7541">
                  <c:v>6204</c:v>
                </c:pt>
                <c:pt idx="7542">
                  <c:v>6205</c:v>
                </c:pt>
                <c:pt idx="7543">
                  <c:v>6205</c:v>
                </c:pt>
                <c:pt idx="7544">
                  <c:v>6206</c:v>
                </c:pt>
                <c:pt idx="7545">
                  <c:v>6207</c:v>
                </c:pt>
                <c:pt idx="7546">
                  <c:v>6208</c:v>
                </c:pt>
                <c:pt idx="7547">
                  <c:v>6209</c:v>
                </c:pt>
                <c:pt idx="7548">
                  <c:v>6210</c:v>
                </c:pt>
                <c:pt idx="7549">
                  <c:v>6211</c:v>
                </c:pt>
                <c:pt idx="7550">
                  <c:v>6212</c:v>
                </c:pt>
                <c:pt idx="7551">
                  <c:v>6213</c:v>
                </c:pt>
                <c:pt idx="7552">
                  <c:v>6214</c:v>
                </c:pt>
                <c:pt idx="7553">
                  <c:v>6215</c:v>
                </c:pt>
                <c:pt idx="7554">
                  <c:v>6216</c:v>
                </c:pt>
                <c:pt idx="7555">
                  <c:v>6217</c:v>
                </c:pt>
                <c:pt idx="7556">
                  <c:v>6218</c:v>
                </c:pt>
                <c:pt idx="7557">
                  <c:v>6218</c:v>
                </c:pt>
                <c:pt idx="7558">
                  <c:v>6218</c:v>
                </c:pt>
                <c:pt idx="7559">
                  <c:v>6219</c:v>
                </c:pt>
                <c:pt idx="7560">
                  <c:v>6219</c:v>
                </c:pt>
                <c:pt idx="7561">
                  <c:v>6219</c:v>
                </c:pt>
                <c:pt idx="7562">
                  <c:v>6220</c:v>
                </c:pt>
                <c:pt idx="7563">
                  <c:v>6221</c:v>
                </c:pt>
                <c:pt idx="7564">
                  <c:v>6222</c:v>
                </c:pt>
                <c:pt idx="7565">
                  <c:v>6223</c:v>
                </c:pt>
                <c:pt idx="7566">
                  <c:v>6224</c:v>
                </c:pt>
                <c:pt idx="7567">
                  <c:v>6225</c:v>
                </c:pt>
                <c:pt idx="7568">
                  <c:v>6226</c:v>
                </c:pt>
                <c:pt idx="7569">
                  <c:v>6227</c:v>
                </c:pt>
                <c:pt idx="7570">
                  <c:v>6228</c:v>
                </c:pt>
                <c:pt idx="7571">
                  <c:v>6229</c:v>
                </c:pt>
                <c:pt idx="7572">
                  <c:v>6230</c:v>
                </c:pt>
                <c:pt idx="7573">
                  <c:v>6231</c:v>
                </c:pt>
                <c:pt idx="7574">
                  <c:v>6232</c:v>
                </c:pt>
                <c:pt idx="7575">
                  <c:v>6233</c:v>
                </c:pt>
                <c:pt idx="7576">
                  <c:v>6234</c:v>
                </c:pt>
                <c:pt idx="7577">
                  <c:v>6235</c:v>
                </c:pt>
                <c:pt idx="7578">
                  <c:v>6236</c:v>
                </c:pt>
                <c:pt idx="7579">
                  <c:v>6237</c:v>
                </c:pt>
                <c:pt idx="7580">
                  <c:v>6238</c:v>
                </c:pt>
                <c:pt idx="7581">
                  <c:v>6239</c:v>
                </c:pt>
                <c:pt idx="7582">
                  <c:v>6240</c:v>
                </c:pt>
                <c:pt idx="7583">
                  <c:v>6241</c:v>
                </c:pt>
                <c:pt idx="7584">
                  <c:v>6242</c:v>
                </c:pt>
                <c:pt idx="7585">
                  <c:v>6243</c:v>
                </c:pt>
                <c:pt idx="7586">
                  <c:v>6244</c:v>
                </c:pt>
                <c:pt idx="7587">
                  <c:v>6245</c:v>
                </c:pt>
                <c:pt idx="7588">
                  <c:v>6246</c:v>
                </c:pt>
                <c:pt idx="7589">
                  <c:v>6247</c:v>
                </c:pt>
                <c:pt idx="7590">
                  <c:v>6247</c:v>
                </c:pt>
                <c:pt idx="7591">
                  <c:v>6248</c:v>
                </c:pt>
                <c:pt idx="7592">
                  <c:v>6249</c:v>
                </c:pt>
                <c:pt idx="7593">
                  <c:v>6250</c:v>
                </c:pt>
                <c:pt idx="7594">
                  <c:v>6251</c:v>
                </c:pt>
                <c:pt idx="7595">
                  <c:v>6252</c:v>
                </c:pt>
                <c:pt idx="7596">
                  <c:v>6253</c:v>
                </c:pt>
                <c:pt idx="7597">
                  <c:v>6254</c:v>
                </c:pt>
                <c:pt idx="7598">
                  <c:v>6254</c:v>
                </c:pt>
                <c:pt idx="7599">
                  <c:v>6255</c:v>
                </c:pt>
                <c:pt idx="7600">
                  <c:v>6256</c:v>
                </c:pt>
                <c:pt idx="7601">
                  <c:v>6257</c:v>
                </c:pt>
                <c:pt idx="7602">
                  <c:v>6258</c:v>
                </c:pt>
                <c:pt idx="7603">
                  <c:v>6258</c:v>
                </c:pt>
                <c:pt idx="7604">
                  <c:v>6258</c:v>
                </c:pt>
                <c:pt idx="7605">
                  <c:v>6258</c:v>
                </c:pt>
                <c:pt idx="7606">
                  <c:v>6259</c:v>
                </c:pt>
                <c:pt idx="7607">
                  <c:v>6260</c:v>
                </c:pt>
                <c:pt idx="7608">
                  <c:v>6261</c:v>
                </c:pt>
                <c:pt idx="7609">
                  <c:v>6262</c:v>
                </c:pt>
                <c:pt idx="7610">
                  <c:v>6263</c:v>
                </c:pt>
                <c:pt idx="7611">
                  <c:v>6264</c:v>
                </c:pt>
                <c:pt idx="7612">
                  <c:v>6265</c:v>
                </c:pt>
                <c:pt idx="7613">
                  <c:v>6266</c:v>
                </c:pt>
                <c:pt idx="7614">
                  <c:v>6267</c:v>
                </c:pt>
                <c:pt idx="7615">
                  <c:v>6268</c:v>
                </c:pt>
                <c:pt idx="7616">
                  <c:v>6269</c:v>
                </c:pt>
                <c:pt idx="7617">
                  <c:v>6270</c:v>
                </c:pt>
                <c:pt idx="7618">
                  <c:v>6271</c:v>
                </c:pt>
                <c:pt idx="7619">
                  <c:v>6272</c:v>
                </c:pt>
                <c:pt idx="7620">
                  <c:v>6273</c:v>
                </c:pt>
                <c:pt idx="7621">
                  <c:v>6274</c:v>
                </c:pt>
                <c:pt idx="7622">
                  <c:v>6275</c:v>
                </c:pt>
                <c:pt idx="7623">
                  <c:v>6276</c:v>
                </c:pt>
                <c:pt idx="7624">
                  <c:v>6277</c:v>
                </c:pt>
                <c:pt idx="7625">
                  <c:v>6278</c:v>
                </c:pt>
                <c:pt idx="7626">
                  <c:v>6279</c:v>
                </c:pt>
                <c:pt idx="7627">
                  <c:v>6280</c:v>
                </c:pt>
                <c:pt idx="7628">
                  <c:v>6281</c:v>
                </c:pt>
                <c:pt idx="7629">
                  <c:v>6282</c:v>
                </c:pt>
                <c:pt idx="7630">
                  <c:v>6283</c:v>
                </c:pt>
                <c:pt idx="7631">
                  <c:v>6284</c:v>
                </c:pt>
                <c:pt idx="7632">
                  <c:v>6285</c:v>
                </c:pt>
                <c:pt idx="7633">
                  <c:v>6286</c:v>
                </c:pt>
                <c:pt idx="7634">
                  <c:v>6287</c:v>
                </c:pt>
                <c:pt idx="7635">
                  <c:v>6288</c:v>
                </c:pt>
                <c:pt idx="7636">
                  <c:v>6289</c:v>
                </c:pt>
                <c:pt idx="7637">
                  <c:v>6290</c:v>
                </c:pt>
                <c:pt idx="7638">
                  <c:v>6290</c:v>
                </c:pt>
                <c:pt idx="7639">
                  <c:v>6291</c:v>
                </c:pt>
                <c:pt idx="7640">
                  <c:v>6292</c:v>
                </c:pt>
                <c:pt idx="7641">
                  <c:v>6293</c:v>
                </c:pt>
                <c:pt idx="7642">
                  <c:v>6294</c:v>
                </c:pt>
                <c:pt idx="7643">
                  <c:v>6295</c:v>
                </c:pt>
                <c:pt idx="7644">
                  <c:v>6296</c:v>
                </c:pt>
                <c:pt idx="7645">
                  <c:v>6297</c:v>
                </c:pt>
                <c:pt idx="7646">
                  <c:v>6298</c:v>
                </c:pt>
                <c:pt idx="7647">
                  <c:v>6299</c:v>
                </c:pt>
                <c:pt idx="7648">
                  <c:v>6300</c:v>
                </c:pt>
                <c:pt idx="7649">
                  <c:v>6301</c:v>
                </c:pt>
                <c:pt idx="7650">
                  <c:v>6302</c:v>
                </c:pt>
                <c:pt idx="7651">
                  <c:v>6303</c:v>
                </c:pt>
                <c:pt idx="7652">
                  <c:v>6304</c:v>
                </c:pt>
                <c:pt idx="7653">
                  <c:v>6304</c:v>
                </c:pt>
                <c:pt idx="7654">
                  <c:v>6304</c:v>
                </c:pt>
                <c:pt idx="7655">
                  <c:v>6304</c:v>
                </c:pt>
                <c:pt idx="7656">
                  <c:v>6304</c:v>
                </c:pt>
                <c:pt idx="7657">
                  <c:v>6305</c:v>
                </c:pt>
                <c:pt idx="7658">
                  <c:v>6306</c:v>
                </c:pt>
                <c:pt idx="7659">
                  <c:v>6307</c:v>
                </c:pt>
                <c:pt idx="7660">
                  <c:v>6308</c:v>
                </c:pt>
                <c:pt idx="7661">
                  <c:v>6309</c:v>
                </c:pt>
                <c:pt idx="7662">
                  <c:v>6310</c:v>
                </c:pt>
                <c:pt idx="7663">
                  <c:v>6311</c:v>
                </c:pt>
                <c:pt idx="7664">
                  <c:v>6311</c:v>
                </c:pt>
                <c:pt idx="7665">
                  <c:v>6312</c:v>
                </c:pt>
                <c:pt idx="7666">
                  <c:v>6313</c:v>
                </c:pt>
                <c:pt idx="7667">
                  <c:v>6314</c:v>
                </c:pt>
                <c:pt idx="7668">
                  <c:v>6315</c:v>
                </c:pt>
                <c:pt idx="7669">
                  <c:v>6316</c:v>
                </c:pt>
                <c:pt idx="7670">
                  <c:v>6317</c:v>
                </c:pt>
                <c:pt idx="7671">
                  <c:v>6318</c:v>
                </c:pt>
                <c:pt idx="7672">
                  <c:v>6319</c:v>
                </c:pt>
                <c:pt idx="7673">
                  <c:v>6320</c:v>
                </c:pt>
                <c:pt idx="7674">
                  <c:v>6321</c:v>
                </c:pt>
                <c:pt idx="7675">
                  <c:v>6322</c:v>
                </c:pt>
                <c:pt idx="7676">
                  <c:v>6323</c:v>
                </c:pt>
                <c:pt idx="7677">
                  <c:v>6324</c:v>
                </c:pt>
                <c:pt idx="7678">
                  <c:v>6325</c:v>
                </c:pt>
                <c:pt idx="7679">
                  <c:v>6326</c:v>
                </c:pt>
                <c:pt idx="7680">
                  <c:v>6327</c:v>
                </c:pt>
                <c:pt idx="7681">
                  <c:v>6328</c:v>
                </c:pt>
                <c:pt idx="7682">
                  <c:v>6329</c:v>
                </c:pt>
                <c:pt idx="7683">
                  <c:v>6330</c:v>
                </c:pt>
                <c:pt idx="7684">
                  <c:v>6330</c:v>
                </c:pt>
                <c:pt idx="7685">
                  <c:v>6331</c:v>
                </c:pt>
                <c:pt idx="7686">
                  <c:v>6331</c:v>
                </c:pt>
                <c:pt idx="7687">
                  <c:v>6332</c:v>
                </c:pt>
                <c:pt idx="7688">
                  <c:v>6333</c:v>
                </c:pt>
                <c:pt idx="7689">
                  <c:v>6334</c:v>
                </c:pt>
                <c:pt idx="7690">
                  <c:v>6335</c:v>
                </c:pt>
                <c:pt idx="7691">
                  <c:v>6336</c:v>
                </c:pt>
                <c:pt idx="7692">
                  <c:v>6337</c:v>
                </c:pt>
                <c:pt idx="7693">
                  <c:v>6338</c:v>
                </c:pt>
                <c:pt idx="7694">
                  <c:v>6339</c:v>
                </c:pt>
                <c:pt idx="7695">
                  <c:v>6340</c:v>
                </c:pt>
                <c:pt idx="7696">
                  <c:v>6341</c:v>
                </c:pt>
                <c:pt idx="7697">
                  <c:v>6342</c:v>
                </c:pt>
                <c:pt idx="7698">
                  <c:v>6343</c:v>
                </c:pt>
                <c:pt idx="7699">
                  <c:v>6344</c:v>
                </c:pt>
                <c:pt idx="7700">
                  <c:v>6345</c:v>
                </c:pt>
                <c:pt idx="7701">
                  <c:v>6346</c:v>
                </c:pt>
                <c:pt idx="7702">
                  <c:v>6347</c:v>
                </c:pt>
                <c:pt idx="7703">
                  <c:v>6348</c:v>
                </c:pt>
                <c:pt idx="7704">
                  <c:v>6349</c:v>
                </c:pt>
                <c:pt idx="7705">
                  <c:v>6349</c:v>
                </c:pt>
                <c:pt idx="7706">
                  <c:v>6349</c:v>
                </c:pt>
                <c:pt idx="7707">
                  <c:v>6349</c:v>
                </c:pt>
                <c:pt idx="7708">
                  <c:v>6350</c:v>
                </c:pt>
                <c:pt idx="7709">
                  <c:v>6351</c:v>
                </c:pt>
                <c:pt idx="7710">
                  <c:v>6351</c:v>
                </c:pt>
                <c:pt idx="7711">
                  <c:v>6351</c:v>
                </c:pt>
                <c:pt idx="7712">
                  <c:v>6351</c:v>
                </c:pt>
                <c:pt idx="7713">
                  <c:v>6351</c:v>
                </c:pt>
                <c:pt idx="7714">
                  <c:v>6351</c:v>
                </c:pt>
                <c:pt idx="7715">
                  <c:v>6352</c:v>
                </c:pt>
                <c:pt idx="7716">
                  <c:v>6352</c:v>
                </c:pt>
                <c:pt idx="7717">
                  <c:v>6352</c:v>
                </c:pt>
                <c:pt idx="7718">
                  <c:v>6353</c:v>
                </c:pt>
                <c:pt idx="7719">
                  <c:v>6354</c:v>
                </c:pt>
                <c:pt idx="7720">
                  <c:v>6354</c:v>
                </c:pt>
                <c:pt idx="7721">
                  <c:v>6355</c:v>
                </c:pt>
                <c:pt idx="7722">
                  <c:v>6355</c:v>
                </c:pt>
                <c:pt idx="7723">
                  <c:v>6356</c:v>
                </c:pt>
                <c:pt idx="7724">
                  <c:v>6357</c:v>
                </c:pt>
                <c:pt idx="7725">
                  <c:v>6358</c:v>
                </c:pt>
                <c:pt idx="7726">
                  <c:v>6359</c:v>
                </c:pt>
                <c:pt idx="7727">
                  <c:v>6360</c:v>
                </c:pt>
                <c:pt idx="7728">
                  <c:v>6361</c:v>
                </c:pt>
                <c:pt idx="7729">
                  <c:v>6362</c:v>
                </c:pt>
                <c:pt idx="7730">
                  <c:v>6363</c:v>
                </c:pt>
                <c:pt idx="7731">
                  <c:v>6363</c:v>
                </c:pt>
                <c:pt idx="7732">
                  <c:v>6363</c:v>
                </c:pt>
                <c:pt idx="7733">
                  <c:v>6363</c:v>
                </c:pt>
                <c:pt idx="7734">
                  <c:v>6364</c:v>
                </c:pt>
                <c:pt idx="7735">
                  <c:v>6365</c:v>
                </c:pt>
                <c:pt idx="7736">
                  <c:v>6366</c:v>
                </c:pt>
                <c:pt idx="7737">
                  <c:v>6366</c:v>
                </c:pt>
                <c:pt idx="7738">
                  <c:v>6366</c:v>
                </c:pt>
                <c:pt idx="7739">
                  <c:v>6367</c:v>
                </c:pt>
                <c:pt idx="7740">
                  <c:v>6368</c:v>
                </c:pt>
                <c:pt idx="7741">
                  <c:v>6368</c:v>
                </c:pt>
                <c:pt idx="7742">
                  <c:v>6369</c:v>
                </c:pt>
                <c:pt idx="7743">
                  <c:v>6369</c:v>
                </c:pt>
                <c:pt idx="7744">
                  <c:v>6370</c:v>
                </c:pt>
                <c:pt idx="7745">
                  <c:v>6371</c:v>
                </c:pt>
                <c:pt idx="7746">
                  <c:v>6371</c:v>
                </c:pt>
                <c:pt idx="7747">
                  <c:v>6372</c:v>
                </c:pt>
                <c:pt idx="7748">
                  <c:v>6373</c:v>
                </c:pt>
                <c:pt idx="7749">
                  <c:v>6374</c:v>
                </c:pt>
                <c:pt idx="7750">
                  <c:v>6375</c:v>
                </c:pt>
                <c:pt idx="7751">
                  <c:v>6376</c:v>
                </c:pt>
                <c:pt idx="7752">
                  <c:v>6377</c:v>
                </c:pt>
                <c:pt idx="7753">
                  <c:v>6378</c:v>
                </c:pt>
                <c:pt idx="7754">
                  <c:v>6379</c:v>
                </c:pt>
                <c:pt idx="7755">
                  <c:v>6380</c:v>
                </c:pt>
                <c:pt idx="7756">
                  <c:v>6381</c:v>
                </c:pt>
                <c:pt idx="7757">
                  <c:v>6381</c:v>
                </c:pt>
                <c:pt idx="7758">
                  <c:v>6382</c:v>
                </c:pt>
                <c:pt idx="7759">
                  <c:v>6382</c:v>
                </c:pt>
                <c:pt idx="7760">
                  <c:v>6382</c:v>
                </c:pt>
                <c:pt idx="7761">
                  <c:v>6383</c:v>
                </c:pt>
                <c:pt idx="7762">
                  <c:v>6383</c:v>
                </c:pt>
                <c:pt idx="7763">
                  <c:v>6384</c:v>
                </c:pt>
                <c:pt idx="7764">
                  <c:v>6385</c:v>
                </c:pt>
                <c:pt idx="7765">
                  <c:v>6386</c:v>
                </c:pt>
                <c:pt idx="7766">
                  <c:v>6387</c:v>
                </c:pt>
                <c:pt idx="7767">
                  <c:v>6388</c:v>
                </c:pt>
                <c:pt idx="7768">
                  <c:v>6389</c:v>
                </c:pt>
                <c:pt idx="7769">
                  <c:v>6390</c:v>
                </c:pt>
                <c:pt idx="7770">
                  <c:v>6391</c:v>
                </c:pt>
                <c:pt idx="7771">
                  <c:v>6392</c:v>
                </c:pt>
                <c:pt idx="7772">
                  <c:v>6393</c:v>
                </c:pt>
                <c:pt idx="7773">
                  <c:v>6394</c:v>
                </c:pt>
                <c:pt idx="7774">
                  <c:v>6395</c:v>
                </c:pt>
                <c:pt idx="7775">
                  <c:v>6396</c:v>
                </c:pt>
                <c:pt idx="7776">
                  <c:v>6397</c:v>
                </c:pt>
                <c:pt idx="7777">
                  <c:v>6398</c:v>
                </c:pt>
                <c:pt idx="7778">
                  <c:v>6399</c:v>
                </c:pt>
                <c:pt idx="7779">
                  <c:v>6400</c:v>
                </c:pt>
                <c:pt idx="7780">
                  <c:v>6401</c:v>
                </c:pt>
                <c:pt idx="7781">
                  <c:v>6402</c:v>
                </c:pt>
                <c:pt idx="7782">
                  <c:v>6403</c:v>
                </c:pt>
                <c:pt idx="7783">
                  <c:v>6404</c:v>
                </c:pt>
                <c:pt idx="7784">
                  <c:v>6405</c:v>
                </c:pt>
                <c:pt idx="7785">
                  <c:v>6406</c:v>
                </c:pt>
                <c:pt idx="7786">
                  <c:v>6407</c:v>
                </c:pt>
                <c:pt idx="7787">
                  <c:v>6408</c:v>
                </c:pt>
                <c:pt idx="7788">
                  <c:v>6409</c:v>
                </c:pt>
                <c:pt idx="7789">
                  <c:v>6410</c:v>
                </c:pt>
                <c:pt idx="7790">
                  <c:v>6411</c:v>
                </c:pt>
                <c:pt idx="7791">
                  <c:v>6412</c:v>
                </c:pt>
                <c:pt idx="7792">
                  <c:v>6413</c:v>
                </c:pt>
                <c:pt idx="7793">
                  <c:v>6414</c:v>
                </c:pt>
                <c:pt idx="7794">
                  <c:v>6415</c:v>
                </c:pt>
                <c:pt idx="7795">
                  <c:v>6415</c:v>
                </c:pt>
                <c:pt idx="7796">
                  <c:v>6416</c:v>
                </c:pt>
                <c:pt idx="7797">
                  <c:v>6417</c:v>
                </c:pt>
                <c:pt idx="7798">
                  <c:v>6417</c:v>
                </c:pt>
                <c:pt idx="7799">
                  <c:v>6418</c:v>
                </c:pt>
                <c:pt idx="7800">
                  <c:v>6419</c:v>
                </c:pt>
                <c:pt idx="7801">
                  <c:v>6420</c:v>
                </c:pt>
                <c:pt idx="7802">
                  <c:v>6421</c:v>
                </c:pt>
                <c:pt idx="7803">
                  <c:v>6422</c:v>
                </c:pt>
                <c:pt idx="7804">
                  <c:v>6423</c:v>
                </c:pt>
                <c:pt idx="7805">
                  <c:v>6424</c:v>
                </c:pt>
                <c:pt idx="7806">
                  <c:v>6425</c:v>
                </c:pt>
                <c:pt idx="7807">
                  <c:v>6426</c:v>
                </c:pt>
                <c:pt idx="7808">
                  <c:v>6426</c:v>
                </c:pt>
                <c:pt idx="7809">
                  <c:v>6427</c:v>
                </c:pt>
                <c:pt idx="7810">
                  <c:v>6428</c:v>
                </c:pt>
                <c:pt idx="7811">
                  <c:v>6429</c:v>
                </c:pt>
                <c:pt idx="7812">
                  <c:v>6430</c:v>
                </c:pt>
                <c:pt idx="7813">
                  <c:v>6431</c:v>
                </c:pt>
                <c:pt idx="7814">
                  <c:v>6432</c:v>
                </c:pt>
                <c:pt idx="7815">
                  <c:v>6433</c:v>
                </c:pt>
                <c:pt idx="7816">
                  <c:v>6434</c:v>
                </c:pt>
                <c:pt idx="7817">
                  <c:v>6435</c:v>
                </c:pt>
                <c:pt idx="7818">
                  <c:v>6436</c:v>
                </c:pt>
                <c:pt idx="7819">
                  <c:v>6437</c:v>
                </c:pt>
                <c:pt idx="7820">
                  <c:v>6438</c:v>
                </c:pt>
                <c:pt idx="7821">
                  <c:v>6439</c:v>
                </c:pt>
                <c:pt idx="7822">
                  <c:v>6440</c:v>
                </c:pt>
                <c:pt idx="7823">
                  <c:v>6440</c:v>
                </c:pt>
                <c:pt idx="7824">
                  <c:v>6441</c:v>
                </c:pt>
                <c:pt idx="7825">
                  <c:v>6442</c:v>
                </c:pt>
                <c:pt idx="7826">
                  <c:v>6443</c:v>
                </c:pt>
                <c:pt idx="7827">
                  <c:v>6444</c:v>
                </c:pt>
                <c:pt idx="7828">
                  <c:v>6445</c:v>
                </c:pt>
                <c:pt idx="7829">
                  <c:v>6446</c:v>
                </c:pt>
                <c:pt idx="7830">
                  <c:v>6447</c:v>
                </c:pt>
                <c:pt idx="7831">
                  <c:v>6448</c:v>
                </c:pt>
                <c:pt idx="7832">
                  <c:v>6449</c:v>
                </c:pt>
                <c:pt idx="7833">
                  <c:v>6450</c:v>
                </c:pt>
                <c:pt idx="7834">
                  <c:v>6451</c:v>
                </c:pt>
                <c:pt idx="7835">
                  <c:v>6452</c:v>
                </c:pt>
                <c:pt idx="7836">
                  <c:v>6452</c:v>
                </c:pt>
                <c:pt idx="7837">
                  <c:v>6453</c:v>
                </c:pt>
                <c:pt idx="7838">
                  <c:v>6454</c:v>
                </c:pt>
                <c:pt idx="7839">
                  <c:v>6455</c:v>
                </c:pt>
                <c:pt idx="7840">
                  <c:v>6456</c:v>
                </c:pt>
                <c:pt idx="7841">
                  <c:v>6457</c:v>
                </c:pt>
                <c:pt idx="7842">
                  <c:v>6458</c:v>
                </c:pt>
                <c:pt idx="7843">
                  <c:v>6459</c:v>
                </c:pt>
                <c:pt idx="7844">
                  <c:v>6460</c:v>
                </c:pt>
                <c:pt idx="7845">
                  <c:v>6461</c:v>
                </c:pt>
                <c:pt idx="7846">
                  <c:v>6462</c:v>
                </c:pt>
                <c:pt idx="7847">
                  <c:v>6462</c:v>
                </c:pt>
                <c:pt idx="7848">
                  <c:v>6463</c:v>
                </c:pt>
                <c:pt idx="7849">
                  <c:v>6464</c:v>
                </c:pt>
                <c:pt idx="7850">
                  <c:v>6465</c:v>
                </c:pt>
                <c:pt idx="7851">
                  <c:v>6466</c:v>
                </c:pt>
                <c:pt idx="7852">
                  <c:v>6467</c:v>
                </c:pt>
                <c:pt idx="7853">
                  <c:v>6468</c:v>
                </c:pt>
                <c:pt idx="7854">
                  <c:v>6469</c:v>
                </c:pt>
                <c:pt idx="7855">
                  <c:v>6470</c:v>
                </c:pt>
                <c:pt idx="7856">
                  <c:v>6471</c:v>
                </c:pt>
                <c:pt idx="7857">
                  <c:v>6472</c:v>
                </c:pt>
                <c:pt idx="7858">
                  <c:v>6473</c:v>
                </c:pt>
                <c:pt idx="7859">
                  <c:v>6474</c:v>
                </c:pt>
                <c:pt idx="7860">
                  <c:v>6475</c:v>
                </c:pt>
                <c:pt idx="7861">
                  <c:v>6476</c:v>
                </c:pt>
                <c:pt idx="7862">
                  <c:v>6477</c:v>
                </c:pt>
                <c:pt idx="7863">
                  <c:v>6478</c:v>
                </c:pt>
                <c:pt idx="7864">
                  <c:v>6479</c:v>
                </c:pt>
                <c:pt idx="7865">
                  <c:v>6480</c:v>
                </c:pt>
                <c:pt idx="7866">
                  <c:v>6481</c:v>
                </c:pt>
                <c:pt idx="7867">
                  <c:v>6482</c:v>
                </c:pt>
                <c:pt idx="7868">
                  <c:v>6483</c:v>
                </c:pt>
                <c:pt idx="7869">
                  <c:v>6484</c:v>
                </c:pt>
                <c:pt idx="7870">
                  <c:v>6485</c:v>
                </c:pt>
                <c:pt idx="7871">
                  <c:v>6486</c:v>
                </c:pt>
                <c:pt idx="7872">
                  <c:v>6487</c:v>
                </c:pt>
                <c:pt idx="7873">
                  <c:v>6488</c:v>
                </c:pt>
                <c:pt idx="7874">
                  <c:v>6489</c:v>
                </c:pt>
                <c:pt idx="7875">
                  <c:v>6490</c:v>
                </c:pt>
                <c:pt idx="7876">
                  <c:v>6491</c:v>
                </c:pt>
                <c:pt idx="7877">
                  <c:v>6492</c:v>
                </c:pt>
                <c:pt idx="7878">
                  <c:v>6493</c:v>
                </c:pt>
                <c:pt idx="7879">
                  <c:v>6494</c:v>
                </c:pt>
                <c:pt idx="7880">
                  <c:v>6495</c:v>
                </c:pt>
                <c:pt idx="7881">
                  <c:v>6496</c:v>
                </c:pt>
                <c:pt idx="7882">
                  <c:v>6497</c:v>
                </c:pt>
                <c:pt idx="7883">
                  <c:v>6498</c:v>
                </c:pt>
                <c:pt idx="7884">
                  <c:v>6499</c:v>
                </c:pt>
                <c:pt idx="7885">
                  <c:v>6500</c:v>
                </c:pt>
                <c:pt idx="7886">
                  <c:v>6501</c:v>
                </c:pt>
                <c:pt idx="7887">
                  <c:v>6502</c:v>
                </c:pt>
                <c:pt idx="7888">
                  <c:v>6503</c:v>
                </c:pt>
                <c:pt idx="7889">
                  <c:v>6503</c:v>
                </c:pt>
                <c:pt idx="7890">
                  <c:v>6503</c:v>
                </c:pt>
                <c:pt idx="7891">
                  <c:v>6504</c:v>
                </c:pt>
                <c:pt idx="7892">
                  <c:v>6505</c:v>
                </c:pt>
                <c:pt idx="7893">
                  <c:v>6506</c:v>
                </c:pt>
                <c:pt idx="7894">
                  <c:v>6507</c:v>
                </c:pt>
                <c:pt idx="7895">
                  <c:v>6508</c:v>
                </c:pt>
                <c:pt idx="7896">
                  <c:v>6508</c:v>
                </c:pt>
                <c:pt idx="7897">
                  <c:v>6509</c:v>
                </c:pt>
                <c:pt idx="7898">
                  <c:v>6509</c:v>
                </c:pt>
                <c:pt idx="7899">
                  <c:v>6510</c:v>
                </c:pt>
                <c:pt idx="7900">
                  <c:v>6511</c:v>
                </c:pt>
                <c:pt idx="7901">
                  <c:v>6512</c:v>
                </c:pt>
                <c:pt idx="7902">
                  <c:v>6513</c:v>
                </c:pt>
                <c:pt idx="7903">
                  <c:v>6514</c:v>
                </c:pt>
                <c:pt idx="7904">
                  <c:v>6515</c:v>
                </c:pt>
                <c:pt idx="7905">
                  <c:v>6516</c:v>
                </c:pt>
                <c:pt idx="7906">
                  <c:v>6517</c:v>
                </c:pt>
                <c:pt idx="7907">
                  <c:v>6518</c:v>
                </c:pt>
                <c:pt idx="7908">
                  <c:v>6519</c:v>
                </c:pt>
                <c:pt idx="7909">
                  <c:v>6520</c:v>
                </c:pt>
                <c:pt idx="7910">
                  <c:v>6521</c:v>
                </c:pt>
                <c:pt idx="7911">
                  <c:v>6522</c:v>
                </c:pt>
                <c:pt idx="7912">
                  <c:v>6522</c:v>
                </c:pt>
                <c:pt idx="7913">
                  <c:v>6523</c:v>
                </c:pt>
                <c:pt idx="7914">
                  <c:v>6524</c:v>
                </c:pt>
                <c:pt idx="7915">
                  <c:v>6525</c:v>
                </c:pt>
                <c:pt idx="7916">
                  <c:v>6526</c:v>
                </c:pt>
                <c:pt idx="7917">
                  <c:v>6527</c:v>
                </c:pt>
                <c:pt idx="7918">
                  <c:v>6528</c:v>
                </c:pt>
                <c:pt idx="7919">
                  <c:v>6529</c:v>
                </c:pt>
                <c:pt idx="7920">
                  <c:v>6529</c:v>
                </c:pt>
                <c:pt idx="7921">
                  <c:v>6530</c:v>
                </c:pt>
                <c:pt idx="7922">
                  <c:v>6531</c:v>
                </c:pt>
                <c:pt idx="7923">
                  <c:v>6532</c:v>
                </c:pt>
                <c:pt idx="7924">
                  <c:v>6533</c:v>
                </c:pt>
                <c:pt idx="7925">
                  <c:v>6534</c:v>
                </c:pt>
                <c:pt idx="7926">
                  <c:v>6535</c:v>
                </c:pt>
                <c:pt idx="7927">
                  <c:v>6536</c:v>
                </c:pt>
                <c:pt idx="7928">
                  <c:v>6537</c:v>
                </c:pt>
                <c:pt idx="7929">
                  <c:v>6538</c:v>
                </c:pt>
                <c:pt idx="7930">
                  <c:v>6539</c:v>
                </c:pt>
                <c:pt idx="7931">
                  <c:v>6540</c:v>
                </c:pt>
                <c:pt idx="7932">
                  <c:v>6541</c:v>
                </c:pt>
                <c:pt idx="7933">
                  <c:v>6542</c:v>
                </c:pt>
                <c:pt idx="7934">
                  <c:v>6543</c:v>
                </c:pt>
                <c:pt idx="7935">
                  <c:v>6544</c:v>
                </c:pt>
                <c:pt idx="7936">
                  <c:v>6545</c:v>
                </c:pt>
                <c:pt idx="7937">
                  <c:v>6546</c:v>
                </c:pt>
                <c:pt idx="7938">
                  <c:v>6547</c:v>
                </c:pt>
                <c:pt idx="7939">
                  <c:v>6548</c:v>
                </c:pt>
                <c:pt idx="7940">
                  <c:v>6549</c:v>
                </c:pt>
                <c:pt idx="7941">
                  <c:v>6550</c:v>
                </c:pt>
                <c:pt idx="7942">
                  <c:v>6551</c:v>
                </c:pt>
                <c:pt idx="7943">
                  <c:v>6552</c:v>
                </c:pt>
                <c:pt idx="7944">
                  <c:v>6553</c:v>
                </c:pt>
                <c:pt idx="7945">
                  <c:v>6554</c:v>
                </c:pt>
                <c:pt idx="7946">
                  <c:v>6554</c:v>
                </c:pt>
                <c:pt idx="7947">
                  <c:v>6555</c:v>
                </c:pt>
                <c:pt idx="7948">
                  <c:v>6556</c:v>
                </c:pt>
                <c:pt idx="7949">
                  <c:v>6557</c:v>
                </c:pt>
                <c:pt idx="7950">
                  <c:v>6558</c:v>
                </c:pt>
                <c:pt idx="7951">
                  <c:v>6559</c:v>
                </c:pt>
                <c:pt idx="7952">
                  <c:v>6560</c:v>
                </c:pt>
                <c:pt idx="7953">
                  <c:v>6561</c:v>
                </c:pt>
                <c:pt idx="7954">
                  <c:v>6562</c:v>
                </c:pt>
                <c:pt idx="7955">
                  <c:v>6563</c:v>
                </c:pt>
                <c:pt idx="7956">
                  <c:v>6564</c:v>
                </c:pt>
                <c:pt idx="7957">
                  <c:v>6565</c:v>
                </c:pt>
                <c:pt idx="7958">
                  <c:v>6566</c:v>
                </c:pt>
                <c:pt idx="7959">
                  <c:v>6566</c:v>
                </c:pt>
                <c:pt idx="7960">
                  <c:v>6567</c:v>
                </c:pt>
                <c:pt idx="7961">
                  <c:v>6568</c:v>
                </c:pt>
                <c:pt idx="7962">
                  <c:v>6569</c:v>
                </c:pt>
                <c:pt idx="7963">
                  <c:v>6570</c:v>
                </c:pt>
                <c:pt idx="7964">
                  <c:v>6571</c:v>
                </c:pt>
                <c:pt idx="7965">
                  <c:v>6572</c:v>
                </c:pt>
                <c:pt idx="7966">
                  <c:v>6573</c:v>
                </c:pt>
                <c:pt idx="7967">
                  <c:v>6574</c:v>
                </c:pt>
                <c:pt idx="7968">
                  <c:v>6575</c:v>
                </c:pt>
                <c:pt idx="7969">
                  <c:v>6576</c:v>
                </c:pt>
                <c:pt idx="7970">
                  <c:v>6577</c:v>
                </c:pt>
                <c:pt idx="7971">
                  <c:v>6578</c:v>
                </c:pt>
                <c:pt idx="7972">
                  <c:v>6579</c:v>
                </c:pt>
                <c:pt idx="7973">
                  <c:v>6580</c:v>
                </c:pt>
                <c:pt idx="7974">
                  <c:v>6581</c:v>
                </c:pt>
                <c:pt idx="7975">
                  <c:v>6582</c:v>
                </c:pt>
                <c:pt idx="7976">
                  <c:v>6582</c:v>
                </c:pt>
                <c:pt idx="7977">
                  <c:v>6583</c:v>
                </c:pt>
                <c:pt idx="7978">
                  <c:v>6584</c:v>
                </c:pt>
                <c:pt idx="7979">
                  <c:v>6584</c:v>
                </c:pt>
                <c:pt idx="7980">
                  <c:v>6585</c:v>
                </c:pt>
                <c:pt idx="7981">
                  <c:v>6586</c:v>
                </c:pt>
                <c:pt idx="7982">
                  <c:v>6587</c:v>
                </c:pt>
                <c:pt idx="7983">
                  <c:v>6588</c:v>
                </c:pt>
                <c:pt idx="7984">
                  <c:v>6589</c:v>
                </c:pt>
                <c:pt idx="7985">
                  <c:v>6590</c:v>
                </c:pt>
                <c:pt idx="7986">
                  <c:v>6591</c:v>
                </c:pt>
                <c:pt idx="7987">
                  <c:v>6592</c:v>
                </c:pt>
                <c:pt idx="7988">
                  <c:v>6593</c:v>
                </c:pt>
                <c:pt idx="7989">
                  <c:v>6594</c:v>
                </c:pt>
                <c:pt idx="7990">
                  <c:v>6595</c:v>
                </c:pt>
                <c:pt idx="7991">
                  <c:v>6596</c:v>
                </c:pt>
                <c:pt idx="7992">
                  <c:v>6597</c:v>
                </c:pt>
                <c:pt idx="7993">
                  <c:v>6598</c:v>
                </c:pt>
                <c:pt idx="7994">
                  <c:v>6599</c:v>
                </c:pt>
                <c:pt idx="7995">
                  <c:v>6600</c:v>
                </c:pt>
                <c:pt idx="7996">
                  <c:v>6601</c:v>
                </c:pt>
                <c:pt idx="7997">
                  <c:v>6602</c:v>
                </c:pt>
                <c:pt idx="7998">
                  <c:v>6603</c:v>
                </c:pt>
                <c:pt idx="7999">
                  <c:v>6604</c:v>
                </c:pt>
                <c:pt idx="8000">
                  <c:v>6605</c:v>
                </c:pt>
                <c:pt idx="8001">
                  <c:v>6606</c:v>
                </c:pt>
                <c:pt idx="8002">
                  <c:v>6607</c:v>
                </c:pt>
                <c:pt idx="8003">
                  <c:v>6608</c:v>
                </c:pt>
                <c:pt idx="8004">
                  <c:v>6609</c:v>
                </c:pt>
                <c:pt idx="8005">
                  <c:v>6610</c:v>
                </c:pt>
                <c:pt idx="8006">
                  <c:v>6611</c:v>
                </c:pt>
                <c:pt idx="8007">
                  <c:v>6611</c:v>
                </c:pt>
                <c:pt idx="8008">
                  <c:v>6611</c:v>
                </c:pt>
                <c:pt idx="8009">
                  <c:v>6612</c:v>
                </c:pt>
                <c:pt idx="8010">
                  <c:v>6613</c:v>
                </c:pt>
                <c:pt idx="8011">
                  <c:v>6613</c:v>
                </c:pt>
                <c:pt idx="8012">
                  <c:v>6614</c:v>
                </c:pt>
                <c:pt idx="8013">
                  <c:v>6615</c:v>
                </c:pt>
                <c:pt idx="8014">
                  <c:v>6616</c:v>
                </c:pt>
                <c:pt idx="8015">
                  <c:v>6617</c:v>
                </c:pt>
                <c:pt idx="8016">
                  <c:v>6618</c:v>
                </c:pt>
                <c:pt idx="8017">
                  <c:v>6619</c:v>
                </c:pt>
                <c:pt idx="8018">
                  <c:v>6620</c:v>
                </c:pt>
                <c:pt idx="8019">
                  <c:v>6621</c:v>
                </c:pt>
                <c:pt idx="8020">
                  <c:v>6622</c:v>
                </c:pt>
                <c:pt idx="8021">
                  <c:v>6623</c:v>
                </c:pt>
                <c:pt idx="8022">
                  <c:v>6623</c:v>
                </c:pt>
                <c:pt idx="8023">
                  <c:v>6624</c:v>
                </c:pt>
                <c:pt idx="8024">
                  <c:v>6625</c:v>
                </c:pt>
                <c:pt idx="8025">
                  <c:v>6626</c:v>
                </c:pt>
                <c:pt idx="8026">
                  <c:v>6627</c:v>
                </c:pt>
                <c:pt idx="8027">
                  <c:v>6628</c:v>
                </c:pt>
                <c:pt idx="8028">
                  <c:v>6629</c:v>
                </c:pt>
                <c:pt idx="8029">
                  <c:v>6630</c:v>
                </c:pt>
                <c:pt idx="8030">
                  <c:v>6631</c:v>
                </c:pt>
                <c:pt idx="8031">
                  <c:v>6632</c:v>
                </c:pt>
                <c:pt idx="8032">
                  <c:v>6633</c:v>
                </c:pt>
                <c:pt idx="8033">
                  <c:v>6634</c:v>
                </c:pt>
                <c:pt idx="8034">
                  <c:v>6635</c:v>
                </c:pt>
                <c:pt idx="8035">
                  <c:v>6636</c:v>
                </c:pt>
                <c:pt idx="8036">
                  <c:v>6637</c:v>
                </c:pt>
                <c:pt idx="8037">
                  <c:v>6638</c:v>
                </c:pt>
                <c:pt idx="8038">
                  <c:v>6639</c:v>
                </c:pt>
                <c:pt idx="8039">
                  <c:v>6640</c:v>
                </c:pt>
                <c:pt idx="8040">
                  <c:v>6641</c:v>
                </c:pt>
                <c:pt idx="8041">
                  <c:v>6642</c:v>
                </c:pt>
                <c:pt idx="8042">
                  <c:v>6642</c:v>
                </c:pt>
                <c:pt idx="8043">
                  <c:v>6643</c:v>
                </c:pt>
                <c:pt idx="8044">
                  <c:v>6644</c:v>
                </c:pt>
                <c:pt idx="8045">
                  <c:v>6645</c:v>
                </c:pt>
                <c:pt idx="8046">
                  <c:v>6645</c:v>
                </c:pt>
                <c:pt idx="8047">
                  <c:v>6646</c:v>
                </c:pt>
                <c:pt idx="8048">
                  <c:v>6647</c:v>
                </c:pt>
                <c:pt idx="8049">
                  <c:v>6648</c:v>
                </c:pt>
                <c:pt idx="8050">
                  <c:v>6649</c:v>
                </c:pt>
                <c:pt idx="8051">
                  <c:v>6650</c:v>
                </c:pt>
                <c:pt idx="8052">
                  <c:v>6650</c:v>
                </c:pt>
                <c:pt idx="8053">
                  <c:v>6651</c:v>
                </c:pt>
                <c:pt idx="8054">
                  <c:v>6652</c:v>
                </c:pt>
                <c:pt idx="8055">
                  <c:v>6653</c:v>
                </c:pt>
                <c:pt idx="8056">
                  <c:v>6654</c:v>
                </c:pt>
                <c:pt idx="8057">
                  <c:v>6655</c:v>
                </c:pt>
                <c:pt idx="8058">
                  <c:v>6656</c:v>
                </c:pt>
                <c:pt idx="8059">
                  <c:v>6657</c:v>
                </c:pt>
                <c:pt idx="8060">
                  <c:v>6658</c:v>
                </c:pt>
                <c:pt idx="8061">
                  <c:v>6659</c:v>
                </c:pt>
                <c:pt idx="8062">
                  <c:v>6660</c:v>
                </c:pt>
                <c:pt idx="8063">
                  <c:v>6661</c:v>
                </c:pt>
                <c:pt idx="8064">
                  <c:v>6662</c:v>
                </c:pt>
                <c:pt idx="8065">
                  <c:v>6663</c:v>
                </c:pt>
                <c:pt idx="8066">
                  <c:v>6664</c:v>
                </c:pt>
                <c:pt idx="8067">
                  <c:v>6664</c:v>
                </c:pt>
                <c:pt idx="8068">
                  <c:v>6664</c:v>
                </c:pt>
                <c:pt idx="8069">
                  <c:v>6664</c:v>
                </c:pt>
                <c:pt idx="8070">
                  <c:v>6664</c:v>
                </c:pt>
                <c:pt idx="8071">
                  <c:v>6664</c:v>
                </c:pt>
                <c:pt idx="8072">
                  <c:v>6664</c:v>
                </c:pt>
                <c:pt idx="8073">
                  <c:v>6664</c:v>
                </c:pt>
                <c:pt idx="8074">
                  <c:v>6664</c:v>
                </c:pt>
                <c:pt idx="8075">
                  <c:v>6664</c:v>
                </c:pt>
                <c:pt idx="8076">
                  <c:v>6664</c:v>
                </c:pt>
                <c:pt idx="8077">
                  <c:v>6664</c:v>
                </c:pt>
                <c:pt idx="8078">
                  <c:v>6664</c:v>
                </c:pt>
                <c:pt idx="8079">
                  <c:v>6664</c:v>
                </c:pt>
                <c:pt idx="8080">
                  <c:v>6664</c:v>
                </c:pt>
                <c:pt idx="8081">
                  <c:v>6664</c:v>
                </c:pt>
                <c:pt idx="8082">
                  <c:v>6664</c:v>
                </c:pt>
                <c:pt idx="8083">
                  <c:v>6664</c:v>
                </c:pt>
                <c:pt idx="8084">
                  <c:v>6664</c:v>
                </c:pt>
                <c:pt idx="8085">
                  <c:v>6664</c:v>
                </c:pt>
                <c:pt idx="8086">
                  <c:v>6664</c:v>
                </c:pt>
                <c:pt idx="8087">
                  <c:v>6664</c:v>
                </c:pt>
                <c:pt idx="8088">
                  <c:v>6664</c:v>
                </c:pt>
                <c:pt idx="8089">
                  <c:v>6664</c:v>
                </c:pt>
                <c:pt idx="8090">
                  <c:v>6664</c:v>
                </c:pt>
                <c:pt idx="8091">
                  <c:v>6664</c:v>
                </c:pt>
                <c:pt idx="8092">
                  <c:v>6664</c:v>
                </c:pt>
                <c:pt idx="8093">
                  <c:v>6664</c:v>
                </c:pt>
                <c:pt idx="8094">
                  <c:v>6664</c:v>
                </c:pt>
                <c:pt idx="8095">
                  <c:v>6664</c:v>
                </c:pt>
                <c:pt idx="8096">
                  <c:v>6664</c:v>
                </c:pt>
                <c:pt idx="8097">
                  <c:v>6664</c:v>
                </c:pt>
                <c:pt idx="8098">
                  <c:v>6664</c:v>
                </c:pt>
                <c:pt idx="8099">
                  <c:v>6665</c:v>
                </c:pt>
                <c:pt idx="8100">
                  <c:v>6666</c:v>
                </c:pt>
                <c:pt idx="8101">
                  <c:v>6666</c:v>
                </c:pt>
                <c:pt idx="8102">
                  <c:v>6666</c:v>
                </c:pt>
                <c:pt idx="8103">
                  <c:v>6666</c:v>
                </c:pt>
                <c:pt idx="8104">
                  <c:v>6666</c:v>
                </c:pt>
                <c:pt idx="8105">
                  <c:v>6666</c:v>
                </c:pt>
                <c:pt idx="8106">
                  <c:v>6667</c:v>
                </c:pt>
                <c:pt idx="8107">
                  <c:v>6668</c:v>
                </c:pt>
                <c:pt idx="8108">
                  <c:v>6669</c:v>
                </c:pt>
                <c:pt idx="8109">
                  <c:v>6669</c:v>
                </c:pt>
                <c:pt idx="8110">
                  <c:v>6669</c:v>
                </c:pt>
                <c:pt idx="8111">
                  <c:v>6669</c:v>
                </c:pt>
                <c:pt idx="8112">
                  <c:v>6669</c:v>
                </c:pt>
                <c:pt idx="8113">
                  <c:v>6669</c:v>
                </c:pt>
                <c:pt idx="8114">
                  <c:v>6670</c:v>
                </c:pt>
                <c:pt idx="8115">
                  <c:v>6671</c:v>
                </c:pt>
                <c:pt idx="8116">
                  <c:v>6671</c:v>
                </c:pt>
                <c:pt idx="8117">
                  <c:v>6672</c:v>
                </c:pt>
                <c:pt idx="8118">
                  <c:v>6673</c:v>
                </c:pt>
                <c:pt idx="8119">
                  <c:v>6674</c:v>
                </c:pt>
                <c:pt idx="8120">
                  <c:v>6675</c:v>
                </c:pt>
                <c:pt idx="8121">
                  <c:v>6676</c:v>
                </c:pt>
                <c:pt idx="8122">
                  <c:v>6677</c:v>
                </c:pt>
                <c:pt idx="8123">
                  <c:v>6678</c:v>
                </c:pt>
                <c:pt idx="8124">
                  <c:v>6679</c:v>
                </c:pt>
                <c:pt idx="8125">
                  <c:v>6680</c:v>
                </c:pt>
                <c:pt idx="8126">
                  <c:v>6681</c:v>
                </c:pt>
                <c:pt idx="8127">
                  <c:v>6682</c:v>
                </c:pt>
                <c:pt idx="8128">
                  <c:v>6683</c:v>
                </c:pt>
                <c:pt idx="8129">
                  <c:v>6684</c:v>
                </c:pt>
                <c:pt idx="8130">
                  <c:v>6685</c:v>
                </c:pt>
                <c:pt idx="8131">
                  <c:v>6686</c:v>
                </c:pt>
                <c:pt idx="8132">
                  <c:v>6687</c:v>
                </c:pt>
                <c:pt idx="8133">
                  <c:v>6688</c:v>
                </c:pt>
                <c:pt idx="8134">
                  <c:v>6689</c:v>
                </c:pt>
                <c:pt idx="8135">
                  <c:v>6690</c:v>
                </c:pt>
                <c:pt idx="8136">
                  <c:v>6691</c:v>
                </c:pt>
                <c:pt idx="8137">
                  <c:v>6692</c:v>
                </c:pt>
                <c:pt idx="8138">
                  <c:v>6693</c:v>
                </c:pt>
                <c:pt idx="8139">
                  <c:v>6694</c:v>
                </c:pt>
                <c:pt idx="8140">
                  <c:v>6695</c:v>
                </c:pt>
                <c:pt idx="8141">
                  <c:v>6696</c:v>
                </c:pt>
                <c:pt idx="8142">
                  <c:v>6697</c:v>
                </c:pt>
                <c:pt idx="8143">
                  <c:v>6697</c:v>
                </c:pt>
                <c:pt idx="8144">
                  <c:v>6697</c:v>
                </c:pt>
                <c:pt idx="8145">
                  <c:v>6697</c:v>
                </c:pt>
                <c:pt idx="8146">
                  <c:v>6698</c:v>
                </c:pt>
                <c:pt idx="8147">
                  <c:v>6699</c:v>
                </c:pt>
                <c:pt idx="8148">
                  <c:v>6700</c:v>
                </c:pt>
                <c:pt idx="8149">
                  <c:v>6700</c:v>
                </c:pt>
                <c:pt idx="8150">
                  <c:v>6700</c:v>
                </c:pt>
                <c:pt idx="8151">
                  <c:v>6700</c:v>
                </c:pt>
                <c:pt idx="8152">
                  <c:v>6700</c:v>
                </c:pt>
                <c:pt idx="8153">
                  <c:v>6700</c:v>
                </c:pt>
                <c:pt idx="8154">
                  <c:v>6700</c:v>
                </c:pt>
                <c:pt idx="8155">
                  <c:v>6700</c:v>
                </c:pt>
                <c:pt idx="8156">
                  <c:v>6701</c:v>
                </c:pt>
                <c:pt idx="8157">
                  <c:v>6702</c:v>
                </c:pt>
                <c:pt idx="8158">
                  <c:v>6703</c:v>
                </c:pt>
                <c:pt idx="8159">
                  <c:v>6704</c:v>
                </c:pt>
                <c:pt idx="8160">
                  <c:v>6705</c:v>
                </c:pt>
                <c:pt idx="8161">
                  <c:v>6706</c:v>
                </c:pt>
                <c:pt idx="8162">
                  <c:v>6707</c:v>
                </c:pt>
                <c:pt idx="8163">
                  <c:v>6707</c:v>
                </c:pt>
                <c:pt idx="8164">
                  <c:v>6708</c:v>
                </c:pt>
                <c:pt idx="8165">
                  <c:v>6709</c:v>
                </c:pt>
                <c:pt idx="8166">
                  <c:v>6710</c:v>
                </c:pt>
                <c:pt idx="8167">
                  <c:v>6711</c:v>
                </c:pt>
                <c:pt idx="8168">
                  <c:v>6712</c:v>
                </c:pt>
                <c:pt idx="8169">
                  <c:v>6713</c:v>
                </c:pt>
                <c:pt idx="8170">
                  <c:v>6714</c:v>
                </c:pt>
                <c:pt idx="8171">
                  <c:v>6715</c:v>
                </c:pt>
                <c:pt idx="8172">
                  <c:v>6716</c:v>
                </c:pt>
                <c:pt idx="8173">
                  <c:v>6717</c:v>
                </c:pt>
                <c:pt idx="8174">
                  <c:v>6718</c:v>
                </c:pt>
                <c:pt idx="8175">
                  <c:v>6719</c:v>
                </c:pt>
                <c:pt idx="8176">
                  <c:v>6720</c:v>
                </c:pt>
                <c:pt idx="8177">
                  <c:v>6721</c:v>
                </c:pt>
                <c:pt idx="8178">
                  <c:v>6722</c:v>
                </c:pt>
                <c:pt idx="8179">
                  <c:v>6722</c:v>
                </c:pt>
                <c:pt idx="8180">
                  <c:v>6723</c:v>
                </c:pt>
                <c:pt idx="8181">
                  <c:v>6724</c:v>
                </c:pt>
                <c:pt idx="8182">
                  <c:v>6725</c:v>
                </c:pt>
                <c:pt idx="8183">
                  <c:v>6726</c:v>
                </c:pt>
                <c:pt idx="8184">
                  <c:v>6727</c:v>
                </c:pt>
                <c:pt idx="8185">
                  <c:v>6728</c:v>
                </c:pt>
                <c:pt idx="8186">
                  <c:v>6729</c:v>
                </c:pt>
                <c:pt idx="8187">
                  <c:v>6729</c:v>
                </c:pt>
                <c:pt idx="8188">
                  <c:v>6729</c:v>
                </c:pt>
                <c:pt idx="8189">
                  <c:v>6729</c:v>
                </c:pt>
                <c:pt idx="8190">
                  <c:v>6729</c:v>
                </c:pt>
                <c:pt idx="8191">
                  <c:v>6729</c:v>
                </c:pt>
                <c:pt idx="8192">
                  <c:v>6730</c:v>
                </c:pt>
                <c:pt idx="8193">
                  <c:v>6730</c:v>
                </c:pt>
                <c:pt idx="8194">
                  <c:v>6730</c:v>
                </c:pt>
                <c:pt idx="8195">
                  <c:v>6730</c:v>
                </c:pt>
                <c:pt idx="8196">
                  <c:v>6731</c:v>
                </c:pt>
                <c:pt idx="8197">
                  <c:v>6732</c:v>
                </c:pt>
                <c:pt idx="8198">
                  <c:v>6733</c:v>
                </c:pt>
                <c:pt idx="8199">
                  <c:v>6734</c:v>
                </c:pt>
                <c:pt idx="8200">
                  <c:v>6735</c:v>
                </c:pt>
                <c:pt idx="8201">
                  <c:v>6736</c:v>
                </c:pt>
                <c:pt idx="8202">
                  <c:v>6737</c:v>
                </c:pt>
                <c:pt idx="8203">
                  <c:v>6738</c:v>
                </c:pt>
                <c:pt idx="8204">
                  <c:v>6738</c:v>
                </c:pt>
                <c:pt idx="8205">
                  <c:v>6739</c:v>
                </c:pt>
                <c:pt idx="8206">
                  <c:v>6740</c:v>
                </c:pt>
                <c:pt idx="8207">
                  <c:v>6741</c:v>
                </c:pt>
                <c:pt idx="8208">
                  <c:v>6742</c:v>
                </c:pt>
                <c:pt idx="8209">
                  <c:v>6742</c:v>
                </c:pt>
                <c:pt idx="8210">
                  <c:v>6742</c:v>
                </c:pt>
                <c:pt idx="8211">
                  <c:v>6742</c:v>
                </c:pt>
                <c:pt idx="8212">
                  <c:v>6743</c:v>
                </c:pt>
                <c:pt idx="8213">
                  <c:v>6744</c:v>
                </c:pt>
                <c:pt idx="8214">
                  <c:v>6745</c:v>
                </c:pt>
                <c:pt idx="8215">
                  <c:v>6746</c:v>
                </c:pt>
                <c:pt idx="8216">
                  <c:v>6747</c:v>
                </c:pt>
                <c:pt idx="8217">
                  <c:v>6748</c:v>
                </c:pt>
                <c:pt idx="8218">
                  <c:v>6749</c:v>
                </c:pt>
                <c:pt idx="8219">
                  <c:v>6750</c:v>
                </c:pt>
                <c:pt idx="8220">
                  <c:v>6751</c:v>
                </c:pt>
                <c:pt idx="8221">
                  <c:v>6752</c:v>
                </c:pt>
                <c:pt idx="8222">
                  <c:v>6753</c:v>
                </c:pt>
                <c:pt idx="8223">
                  <c:v>6753</c:v>
                </c:pt>
                <c:pt idx="8224">
                  <c:v>6754</c:v>
                </c:pt>
                <c:pt idx="8225">
                  <c:v>6755</c:v>
                </c:pt>
                <c:pt idx="8226">
                  <c:v>6756</c:v>
                </c:pt>
                <c:pt idx="8227">
                  <c:v>6757</c:v>
                </c:pt>
                <c:pt idx="8228">
                  <c:v>6758</c:v>
                </c:pt>
                <c:pt idx="8229">
                  <c:v>6759</c:v>
                </c:pt>
                <c:pt idx="8230">
                  <c:v>6759</c:v>
                </c:pt>
                <c:pt idx="8231">
                  <c:v>6760</c:v>
                </c:pt>
                <c:pt idx="8232">
                  <c:v>6761</c:v>
                </c:pt>
                <c:pt idx="8233">
                  <c:v>6761</c:v>
                </c:pt>
                <c:pt idx="8234">
                  <c:v>6762</c:v>
                </c:pt>
                <c:pt idx="8235">
                  <c:v>6763</c:v>
                </c:pt>
                <c:pt idx="8236">
                  <c:v>6764</c:v>
                </c:pt>
                <c:pt idx="8237">
                  <c:v>6765</c:v>
                </c:pt>
                <c:pt idx="8238">
                  <c:v>6766</c:v>
                </c:pt>
                <c:pt idx="8239">
                  <c:v>6767</c:v>
                </c:pt>
                <c:pt idx="8240">
                  <c:v>6767</c:v>
                </c:pt>
                <c:pt idx="8241">
                  <c:v>6768</c:v>
                </c:pt>
                <c:pt idx="8242">
                  <c:v>6769</c:v>
                </c:pt>
                <c:pt idx="8243">
                  <c:v>6770</c:v>
                </c:pt>
                <c:pt idx="8244">
                  <c:v>6771</c:v>
                </c:pt>
                <c:pt idx="8245">
                  <c:v>6772</c:v>
                </c:pt>
                <c:pt idx="8246">
                  <c:v>6773</c:v>
                </c:pt>
                <c:pt idx="8247">
                  <c:v>6774</c:v>
                </c:pt>
                <c:pt idx="8248">
                  <c:v>6775</c:v>
                </c:pt>
                <c:pt idx="8249">
                  <c:v>6776</c:v>
                </c:pt>
                <c:pt idx="8250">
                  <c:v>6777</c:v>
                </c:pt>
                <c:pt idx="8251">
                  <c:v>6778</c:v>
                </c:pt>
                <c:pt idx="8252">
                  <c:v>6778</c:v>
                </c:pt>
                <c:pt idx="8253">
                  <c:v>6778</c:v>
                </c:pt>
                <c:pt idx="8254">
                  <c:v>6779</c:v>
                </c:pt>
                <c:pt idx="8255">
                  <c:v>6779</c:v>
                </c:pt>
                <c:pt idx="8256">
                  <c:v>6779</c:v>
                </c:pt>
                <c:pt idx="8257">
                  <c:v>6779</c:v>
                </c:pt>
                <c:pt idx="8258">
                  <c:v>6779</c:v>
                </c:pt>
                <c:pt idx="8259">
                  <c:v>6779</c:v>
                </c:pt>
                <c:pt idx="8260">
                  <c:v>6779</c:v>
                </c:pt>
                <c:pt idx="8261">
                  <c:v>6780</c:v>
                </c:pt>
                <c:pt idx="8262">
                  <c:v>6780</c:v>
                </c:pt>
                <c:pt idx="8263">
                  <c:v>6781</c:v>
                </c:pt>
                <c:pt idx="8264">
                  <c:v>6782</c:v>
                </c:pt>
                <c:pt idx="8265">
                  <c:v>6783</c:v>
                </c:pt>
                <c:pt idx="8266">
                  <c:v>6784</c:v>
                </c:pt>
                <c:pt idx="8267">
                  <c:v>6785</c:v>
                </c:pt>
                <c:pt idx="8268">
                  <c:v>6785</c:v>
                </c:pt>
                <c:pt idx="8269">
                  <c:v>6786</c:v>
                </c:pt>
                <c:pt idx="8270">
                  <c:v>6787</c:v>
                </c:pt>
                <c:pt idx="8271">
                  <c:v>6788</c:v>
                </c:pt>
                <c:pt idx="8272">
                  <c:v>6789</c:v>
                </c:pt>
                <c:pt idx="8273">
                  <c:v>6790</c:v>
                </c:pt>
                <c:pt idx="8274">
                  <c:v>6790</c:v>
                </c:pt>
                <c:pt idx="8275">
                  <c:v>6790</c:v>
                </c:pt>
                <c:pt idx="8276">
                  <c:v>6791</c:v>
                </c:pt>
                <c:pt idx="8277">
                  <c:v>6792</c:v>
                </c:pt>
                <c:pt idx="8278">
                  <c:v>6793</c:v>
                </c:pt>
                <c:pt idx="8279">
                  <c:v>6794</c:v>
                </c:pt>
                <c:pt idx="8280">
                  <c:v>6795</c:v>
                </c:pt>
                <c:pt idx="8281">
                  <c:v>6796</c:v>
                </c:pt>
                <c:pt idx="8282">
                  <c:v>6797</c:v>
                </c:pt>
                <c:pt idx="8283">
                  <c:v>6798</c:v>
                </c:pt>
                <c:pt idx="8284">
                  <c:v>6799</c:v>
                </c:pt>
                <c:pt idx="8285">
                  <c:v>6800</c:v>
                </c:pt>
                <c:pt idx="8286">
                  <c:v>6801</c:v>
                </c:pt>
                <c:pt idx="8287">
                  <c:v>6802</c:v>
                </c:pt>
                <c:pt idx="8288">
                  <c:v>6803</c:v>
                </c:pt>
                <c:pt idx="8289">
                  <c:v>6803</c:v>
                </c:pt>
                <c:pt idx="8290">
                  <c:v>6804</c:v>
                </c:pt>
                <c:pt idx="8291">
                  <c:v>6805</c:v>
                </c:pt>
                <c:pt idx="8292">
                  <c:v>6806</c:v>
                </c:pt>
                <c:pt idx="8293">
                  <c:v>6806</c:v>
                </c:pt>
                <c:pt idx="8294">
                  <c:v>6807</c:v>
                </c:pt>
                <c:pt idx="8295">
                  <c:v>6808</c:v>
                </c:pt>
                <c:pt idx="8296">
                  <c:v>6808</c:v>
                </c:pt>
                <c:pt idx="8297">
                  <c:v>6809</c:v>
                </c:pt>
                <c:pt idx="8298">
                  <c:v>6809</c:v>
                </c:pt>
                <c:pt idx="8299">
                  <c:v>6809</c:v>
                </c:pt>
                <c:pt idx="8300">
                  <c:v>6810</c:v>
                </c:pt>
                <c:pt idx="8301">
                  <c:v>6811</c:v>
                </c:pt>
                <c:pt idx="8302">
                  <c:v>6811</c:v>
                </c:pt>
                <c:pt idx="8303">
                  <c:v>6812</c:v>
                </c:pt>
                <c:pt idx="8304">
                  <c:v>6813</c:v>
                </c:pt>
                <c:pt idx="8305">
                  <c:v>6814</c:v>
                </c:pt>
                <c:pt idx="8306">
                  <c:v>6815</c:v>
                </c:pt>
                <c:pt idx="8307">
                  <c:v>6816</c:v>
                </c:pt>
                <c:pt idx="8308">
                  <c:v>6817</c:v>
                </c:pt>
                <c:pt idx="8309">
                  <c:v>6817</c:v>
                </c:pt>
                <c:pt idx="8310">
                  <c:v>6818</c:v>
                </c:pt>
                <c:pt idx="8311">
                  <c:v>6819</c:v>
                </c:pt>
                <c:pt idx="8312">
                  <c:v>6820</c:v>
                </c:pt>
                <c:pt idx="8313">
                  <c:v>6821</c:v>
                </c:pt>
                <c:pt idx="8314">
                  <c:v>6821</c:v>
                </c:pt>
                <c:pt idx="8315">
                  <c:v>6821</c:v>
                </c:pt>
                <c:pt idx="8316">
                  <c:v>6822</c:v>
                </c:pt>
                <c:pt idx="8317">
                  <c:v>6823</c:v>
                </c:pt>
                <c:pt idx="8318">
                  <c:v>6824</c:v>
                </c:pt>
                <c:pt idx="8319">
                  <c:v>6825</c:v>
                </c:pt>
                <c:pt idx="8320">
                  <c:v>6826</c:v>
                </c:pt>
                <c:pt idx="8321">
                  <c:v>6827</c:v>
                </c:pt>
                <c:pt idx="8322">
                  <c:v>6827</c:v>
                </c:pt>
                <c:pt idx="8323">
                  <c:v>6827</c:v>
                </c:pt>
                <c:pt idx="8324">
                  <c:v>6828</c:v>
                </c:pt>
                <c:pt idx="8325">
                  <c:v>6828</c:v>
                </c:pt>
                <c:pt idx="8326">
                  <c:v>6828</c:v>
                </c:pt>
                <c:pt idx="8327">
                  <c:v>6829</c:v>
                </c:pt>
                <c:pt idx="8328">
                  <c:v>6830</c:v>
                </c:pt>
                <c:pt idx="8329">
                  <c:v>6831</c:v>
                </c:pt>
                <c:pt idx="8330">
                  <c:v>6832</c:v>
                </c:pt>
                <c:pt idx="8331">
                  <c:v>6832</c:v>
                </c:pt>
                <c:pt idx="8332">
                  <c:v>6833</c:v>
                </c:pt>
                <c:pt idx="8333">
                  <c:v>6834</c:v>
                </c:pt>
                <c:pt idx="8334">
                  <c:v>6834</c:v>
                </c:pt>
                <c:pt idx="8335">
                  <c:v>6834</c:v>
                </c:pt>
                <c:pt idx="8336">
                  <c:v>6835</c:v>
                </c:pt>
                <c:pt idx="8337">
                  <c:v>6836</c:v>
                </c:pt>
                <c:pt idx="8338">
                  <c:v>6836</c:v>
                </c:pt>
                <c:pt idx="8339">
                  <c:v>6837</c:v>
                </c:pt>
                <c:pt idx="8340">
                  <c:v>6837</c:v>
                </c:pt>
                <c:pt idx="8341">
                  <c:v>6837</c:v>
                </c:pt>
                <c:pt idx="8342">
                  <c:v>6838</c:v>
                </c:pt>
                <c:pt idx="8343">
                  <c:v>6839</c:v>
                </c:pt>
                <c:pt idx="8344">
                  <c:v>6840</c:v>
                </c:pt>
                <c:pt idx="8345">
                  <c:v>6841</c:v>
                </c:pt>
                <c:pt idx="8346">
                  <c:v>6841</c:v>
                </c:pt>
                <c:pt idx="8347">
                  <c:v>6842</c:v>
                </c:pt>
                <c:pt idx="8348">
                  <c:v>6843</c:v>
                </c:pt>
                <c:pt idx="8349">
                  <c:v>6844</c:v>
                </c:pt>
                <c:pt idx="8350">
                  <c:v>6845</c:v>
                </c:pt>
                <c:pt idx="8351">
                  <c:v>6845</c:v>
                </c:pt>
                <c:pt idx="8352">
                  <c:v>6846</c:v>
                </c:pt>
                <c:pt idx="8353">
                  <c:v>6846</c:v>
                </c:pt>
                <c:pt idx="8354">
                  <c:v>6846</c:v>
                </c:pt>
                <c:pt idx="8355">
                  <c:v>6846</c:v>
                </c:pt>
                <c:pt idx="8356">
                  <c:v>6846</c:v>
                </c:pt>
                <c:pt idx="8357">
                  <c:v>6847</c:v>
                </c:pt>
                <c:pt idx="8358">
                  <c:v>6848</c:v>
                </c:pt>
                <c:pt idx="8359">
                  <c:v>6849</c:v>
                </c:pt>
                <c:pt idx="8360">
                  <c:v>6850</c:v>
                </c:pt>
                <c:pt idx="8361">
                  <c:v>6851</c:v>
                </c:pt>
                <c:pt idx="8362">
                  <c:v>6851</c:v>
                </c:pt>
                <c:pt idx="8363">
                  <c:v>6852</c:v>
                </c:pt>
                <c:pt idx="8364">
                  <c:v>6853</c:v>
                </c:pt>
                <c:pt idx="8365">
                  <c:v>6854</c:v>
                </c:pt>
                <c:pt idx="8366">
                  <c:v>6855</c:v>
                </c:pt>
                <c:pt idx="8367">
                  <c:v>6856</c:v>
                </c:pt>
                <c:pt idx="8368">
                  <c:v>6857</c:v>
                </c:pt>
                <c:pt idx="8369">
                  <c:v>6858</c:v>
                </c:pt>
                <c:pt idx="8370">
                  <c:v>6859</c:v>
                </c:pt>
                <c:pt idx="8371">
                  <c:v>6859</c:v>
                </c:pt>
                <c:pt idx="8372">
                  <c:v>6859</c:v>
                </c:pt>
                <c:pt idx="8373">
                  <c:v>6860</c:v>
                </c:pt>
                <c:pt idx="8374">
                  <c:v>6861</c:v>
                </c:pt>
                <c:pt idx="8375">
                  <c:v>6862</c:v>
                </c:pt>
                <c:pt idx="8376">
                  <c:v>6862</c:v>
                </c:pt>
                <c:pt idx="8377">
                  <c:v>6863</c:v>
                </c:pt>
                <c:pt idx="8378">
                  <c:v>6863</c:v>
                </c:pt>
                <c:pt idx="8379">
                  <c:v>6864</c:v>
                </c:pt>
                <c:pt idx="8380">
                  <c:v>6865</c:v>
                </c:pt>
                <c:pt idx="8381">
                  <c:v>6866</c:v>
                </c:pt>
                <c:pt idx="8382">
                  <c:v>6867</c:v>
                </c:pt>
                <c:pt idx="8383">
                  <c:v>6868</c:v>
                </c:pt>
                <c:pt idx="8384">
                  <c:v>6869</c:v>
                </c:pt>
                <c:pt idx="8385">
                  <c:v>6870</c:v>
                </c:pt>
                <c:pt idx="8386">
                  <c:v>6871</c:v>
                </c:pt>
                <c:pt idx="8387">
                  <c:v>6872</c:v>
                </c:pt>
                <c:pt idx="8388">
                  <c:v>6873</c:v>
                </c:pt>
                <c:pt idx="8389">
                  <c:v>6874</c:v>
                </c:pt>
                <c:pt idx="8390">
                  <c:v>6875</c:v>
                </c:pt>
                <c:pt idx="8391">
                  <c:v>6876</c:v>
                </c:pt>
                <c:pt idx="8392">
                  <c:v>6877</c:v>
                </c:pt>
                <c:pt idx="8393">
                  <c:v>6878</c:v>
                </c:pt>
                <c:pt idx="8394">
                  <c:v>6879</c:v>
                </c:pt>
                <c:pt idx="8395">
                  <c:v>6880</c:v>
                </c:pt>
                <c:pt idx="8396">
                  <c:v>6881</c:v>
                </c:pt>
                <c:pt idx="8397">
                  <c:v>6882</c:v>
                </c:pt>
                <c:pt idx="8398">
                  <c:v>6883</c:v>
                </c:pt>
                <c:pt idx="8399">
                  <c:v>6884</c:v>
                </c:pt>
                <c:pt idx="8400">
                  <c:v>6885</c:v>
                </c:pt>
                <c:pt idx="8401">
                  <c:v>6886</c:v>
                </c:pt>
                <c:pt idx="8402">
                  <c:v>6887</c:v>
                </c:pt>
                <c:pt idx="8403">
                  <c:v>6888</c:v>
                </c:pt>
                <c:pt idx="8404">
                  <c:v>6889</c:v>
                </c:pt>
                <c:pt idx="8405">
                  <c:v>6890</c:v>
                </c:pt>
                <c:pt idx="8406">
                  <c:v>6891</c:v>
                </c:pt>
                <c:pt idx="8407">
                  <c:v>6892</c:v>
                </c:pt>
                <c:pt idx="8408">
                  <c:v>6893</c:v>
                </c:pt>
                <c:pt idx="8409">
                  <c:v>6894</c:v>
                </c:pt>
                <c:pt idx="8410">
                  <c:v>6895</c:v>
                </c:pt>
                <c:pt idx="8411">
                  <c:v>6896</c:v>
                </c:pt>
                <c:pt idx="8412">
                  <c:v>6897</c:v>
                </c:pt>
                <c:pt idx="8413">
                  <c:v>6898</c:v>
                </c:pt>
                <c:pt idx="8414">
                  <c:v>6899</c:v>
                </c:pt>
                <c:pt idx="8415">
                  <c:v>6900</c:v>
                </c:pt>
                <c:pt idx="8416">
                  <c:v>6901</c:v>
                </c:pt>
                <c:pt idx="8417">
                  <c:v>6902</c:v>
                </c:pt>
                <c:pt idx="8418">
                  <c:v>6903</c:v>
                </c:pt>
                <c:pt idx="8419">
                  <c:v>6904</c:v>
                </c:pt>
                <c:pt idx="8420">
                  <c:v>6905</c:v>
                </c:pt>
                <c:pt idx="8421">
                  <c:v>6906</c:v>
                </c:pt>
                <c:pt idx="8422">
                  <c:v>6907</c:v>
                </c:pt>
                <c:pt idx="8423">
                  <c:v>6908</c:v>
                </c:pt>
                <c:pt idx="8424">
                  <c:v>6909</c:v>
                </c:pt>
                <c:pt idx="8425">
                  <c:v>6909</c:v>
                </c:pt>
                <c:pt idx="8426">
                  <c:v>6910</c:v>
                </c:pt>
                <c:pt idx="8427">
                  <c:v>6911</c:v>
                </c:pt>
                <c:pt idx="8428">
                  <c:v>6912</c:v>
                </c:pt>
                <c:pt idx="8429">
                  <c:v>6912</c:v>
                </c:pt>
                <c:pt idx="8430">
                  <c:v>6913</c:v>
                </c:pt>
                <c:pt idx="8431">
                  <c:v>6914</c:v>
                </c:pt>
                <c:pt idx="8432">
                  <c:v>6915</c:v>
                </c:pt>
                <c:pt idx="8433">
                  <c:v>6916</c:v>
                </c:pt>
                <c:pt idx="8434">
                  <c:v>6916</c:v>
                </c:pt>
                <c:pt idx="8435">
                  <c:v>6917</c:v>
                </c:pt>
                <c:pt idx="8436">
                  <c:v>6918</c:v>
                </c:pt>
                <c:pt idx="8437">
                  <c:v>6919</c:v>
                </c:pt>
                <c:pt idx="8438">
                  <c:v>6920</c:v>
                </c:pt>
                <c:pt idx="8439">
                  <c:v>6921</c:v>
                </c:pt>
                <c:pt idx="8440">
                  <c:v>6922</c:v>
                </c:pt>
                <c:pt idx="8441">
                  <c:v>6923</c:v>
                </c:pt>
                <c:pt idx="8442">
                  <c:v>6924</c:v>
                </c:pt>
                <c:pt idx="8443">
                  <c:v>6925</c:v>
                </c:pt>
                <c:pt idx="8444">
                  <c:v>6926</c:v>
                </c:pt>
                <c:pt idx="8445">
                  <c:v>6927</c:v>
                </c:pt>
                <c:pt idx="8446">
                  <c:v>6927</c:v>
                </c:pt>
                <c:pt idx="8447">
                  <c:v>6927</c:v>
                </c:pt>
                <c:pt idx="8448">
                  <c:v>6928</c:v>
                </c:pt>
                <c:pt idx="8449">
                  <c:v>6929</c:v>
                </c:pt>
                <c:pt idx="8450">
                  <c:v>6930</c:v>
                </c:pt>
                <c:pt idx="8451">
                  <c:v>6931</c:v>
                </c:pt>
                <c:pt idx="8452">
                  <c:v>6932</c:v>
                </c:pt>
                <c:pt idx="8453">
                  <c:v>6933</c:v>
                </c:pt>
                <c:pt idx="8454">
                  <c:v>6933</c:v>
                </c:pt>
                <c:pt idx="8455">
                  <c:v>6934</c:v>
                </c:pt>
                <c:pt idx="8456">
                  <c:v>6935</c:v>
                </c:pt>
                <c:pt idx="8457">
                  <c:v>6936</c:v>
                </c:pt>
                <c:pt idx="8458">
                  <c:v>6937</c:v>
                </c:pt>
                <c:pt idx="8459">
                  <c:v>6937</c:v>
                </c:pt>
                <c:pt idx="8460">
                  <c:v>6938</c:v>
                </c:pt>
                <c:pt idx="8461">
                  <c:v>6939</c:v>
                </c:pt>
                <c:pt idx="8462">
                  <c:v>6940</c:v>
                </c:pt>
                <c:pt idx="8463">
                  <c:v>6941</c:v>
                </c:pt>
                <c:pt idx="8464">
                  <c:v>6942</c:v>
                </c:pt>
                <c:pt idx="8465">
                  <c:v>6943</c:v>
                </c:pt>
                <c:pt idx="8466">
                  <c:v>6944</c:v>
                </c:pt>
                <c:pt idx="8467">
                  <c:v>6945</c:v>
                </c:pt>
                <c:pt idx="8468">
                  <c:v>6946</c:v>
                </c:pt>
                <c:pt idx="8469">
                  <c:v>6947</c:v>
                </c:pt>
                <c:pt idx="8470">
                  <c:v>6947</c:v>
                </c:pt>
                <c:pt idx="8471">
                  <c:v>6948</c:v>
                </c:pt>
                <c:pt idx="8472">
                  <c:v>6949</c:v>
                </c:pt>
                <c:pt idx="8473">
                  <c:v>6950</c:v>
                </c:pt>
                <c:pt idx="8474">
                  <c:v>6950</c:v>
                </c:pt>
                <c:pt idx="8475">
                  <c:v>6951</c:v>
                </c:pt>
                <c:pt idx="8476">
                  <c:v>6952</c:v>
                </c:pt>
                <c:pt idx="8477">
                  <c:v>6953</c:v>
                </c:pt>
                <c:pt idx="8478">
                  <c:v>6954</c:v>
                </c:pt>
                <c:pt idx="8479">
                  <c:v>6955</c:v>
                </c:pt>
                <c:pt idx="8480">
                  <c:v>6956</c:v>
                </c:pt>
                <c:pt idx="8481">
                  <c:v>6957</c:v>
                </c:pt>
                <c:pt idx="8482">
                  <c:v>6958</c:v>
                </c:pt>
                <c:pt idx="8483">
                  <c:v>6959</c:v>
                </c:pt>
                <c:pt idx="8484">
                  <c:v>6960</c:v>
                </c:pt>
                <c:pt idx="8485">
                  <c:v>6961</c:v>
                </c:pt>
                <c:pt idx="8486">
                  <c:v>6962</c:v>
                </c:pt>
                <c:pt idx="8487">
                  <c:v>6963</c:v>
                </c:pt>
                <c:pt idx="8488">
                  <c:v>6964</c:v>
                </c:pt>
                <c:pt idx="8489">
                  <c:v>6965</c:v>
                </c:pt>
                <c:pt idx="8490">
                  <c:v>6966</c:v>
                </c:pt>
                <c:pt idx="8491">
                  <c:v>6967</c:v>
                </c:pt>
                <c:pt idx="8492">
                  <c:v>6968</c:v>
                </c:pt>
                <c:pt idx="8493">
                  <c:v>6969</c:v>
                </c:pt>
                <c:pt idx="8494">
                  <c:v>6970</c:v>
                </c:pt>
                <c:pt idx="8495">
                  <c:v>6971</c:v>
                </c:pt>
                <c:pt idx="8496">
                  <c:v>6972</c:v>
                </c:pt>
                <c:pt idx="8497">
                  <c:v>6973</c:v>
                </c:pt>
                <c:pt idx="8498">
                  <c:v>6974</c:v>
                </c:pt>
                <c:pt idx="8499">
                  <c:v>6975</c:v>
                </c:pt>
                <c:pt idx="8500">
                  <c:v>6976</c:v>
                </c:pt>
                <c:pt idx="8501">
                  <c:v>6977</c:v>
                </c:pt>
                <c:pt idx="8502">
                  <c:v>6978</c:v>
                </c:pt>
                <c:pt idx="8503">
                  <c:v>6978</c:v>
                </c:pt>
                <c:pt idx="8504">
                  <c:v>6979</c:v>
                </c:pt>
                <c:pt idx="8505">
                  <c:v>6980</c:v>
                </c:pt>
                <c:pt idx="8506">
                  <c:v>6981</c:v>
                </c:pt>
                <c:pt idx="8507">
                  <c:v>6982</c:v>
                </c:pt>
                <c:pt idx="8508">
                  <c:v>6983</c:v>
                </c:pt>
                <c:pt idx="8509">
                  <c:v>6984</c:v>
                </c:pt>
                <c:pt idx="8510">
                  <c:v>6985</c:v>
                </c:pt>
                <c:pt idx="8511">
                  <c:v>6986</c:v>
                </c:pt>
                <c:pt idx="8512">
                  <c:v>6987</c:v>
                </c:pt>
                <c:pt idx="8513">
                  <c:v>6988</c:v>
                </c:pt>
                <c:pt idx="8514">
                  <c:v>6989</c:v>
                </c:pt>
                <c:pt idx="8515">
                  <c:v>6990</c:v>
                </c:pt>
                <c:pt idx="8516">
                  <c:v>6991</c:v>
                </c:pt>
                <c:pt idx="8517">
                  <c:v>6992</c:v>
                </c:pt>
                <c:pt idx="8518">
                  <c:v>6993</c:v>
                </c:pt>
                <c:pt idx="8519">
                  <c:v>6994</c:v>
                </c:pt>
                <c:pt idx="8520">
                  <c:v>6994</c:v>
                </c:pt>
                <c:pt idx="8521">
                  <c:v>6995</c:v>
                </c:pt>
                <c:pt idx="8522">
                  <c:v>6996</c:v>
                </c:pt>
                <c:pt idx="8523">
                  <c:v>6997</c:v>
                </c:pt>
                <c:pt idx="8524">
                  <c:v>6998</c:v>
                </c:pt>
                <c:pt idx="8525">
                  <c:v>6999</c:v>
                </c:pt>
                <c:pt idx="8526">
                  <c:v>7000</c:v>
                </c:pt>
                <c:pt idx="8527">
                  <c:v>7001</c:v>
                </c:pt>
                <c:pt idx="8528">
                  <c:v>7002</c:v>
                </c:pt>
                <c:pt idx="8529">
                  <c:v>7003</c:v>
                </c:pt>
                <c:pt idx="8530">
                  <c:v>7004</c:v>
                </c:pt>
                <c:pt idx="8531">
                  <c:v>7005</c:v>
                </c:pt>
                <c:pt idx="8532">
                  <c:v>7005</c:v>
                </c:pt>
                <c:pt idx="8533">
                  <c:v>7006</c:v>
                </c:pt>
                <c:pt idx="8534">
                  <c:v>7006</c:v>
                </c:pt>
                <c:pt idx="8535">
                  <c:v>7006</c:v>
                </c:pt>
                <c:pt idx="8536">
                  <c:v>7007</c:v>
                </c:pt>
                <c:pt idx="8537">
                  <c:v>7008</c:v>
                </c:pt>
                <c:pt idx="8538">
                  <c:v>7009</c:v>
                </c:pt>
                <c:pt idx="8539">
                  <c:v>7010</c:v>
                </c:pt>
                <c:pt idx="8540">
                  <c:v>7011</c:v>
                </c:pt>
                <c:pt idx="8541">
                  <c:v>7012</c:v>
                </c:pt>
                <c:pt idx="8542">
                  <c:v>7013</c:v>
                </c:pt>
                <c:pt idx="8543">
                  <c:v>7014</c:v>
                </c:pt>
                <c:pt idx="8544">
                  <c:v>7015</c:v>
                </c:pt>
                <c:pt idx="8545">
                  <c:v>7016</c:v>
                </c:pt>
                <c:pt idx="8546">
                  <c:v>7017</c:v>
                </c:pt>
                <c:pt idx="8547">
                  <c:v>7018</c:v>
                </c:pt>
                <c:pt idx="8548">
                  <c:v>7019</c:v>
                </c:pt>
                <c:pt idx="8549">
                  <c:v>7020</c:v>
                </c:pt>
                <c:pt idx="8550">
                  <c:v>7021</c:v>
                </c:pt>
                <c:pt idx="8551">
                  <c:v>7022</c:v>
                </c:pt>
                <c:pt idx="8552">
                  <c:v>7023</c:v>
                </c:pt>
                <c:pt idx="8553">
                  <c:v>7023</c:v>
                </c:pt>
                <c:pt idx="8554">
                  <c:v>7023</c:v>
                </c:pt>
                <c:pt idx="8555">
                  <c:v>7023</c:v>
                </c:pt>
                <c:pt idx="8556">
                  <c:v>7024</c:v>
                </c:pt>
                <c:pt idx="8557">
                  <c:v>7024</c:v>
                </c:pt>
                <c:pt idx="8558">
                  <c:v>7025</c:v>
                </c:pt>
                <c:pt idx="8559">
                  <c:v>7026</c:v>
                </c:pt>
                <c:pt idx="8560">
                  <c:v>7027</c:v>
                </c:pt>
                <c:pt idx="8561">
                  <c:v>7028</c:v>
                </c:pt>
                <c:pt idx="8562">
                  <c:v>7029</c:v>
                </c:pt>
                <c:pt idx="8563">
                  <c:v>7030</c:v>
                </c:pt>
                <c:pt idx="8564">
                  <c:v>7031</c:v>
                </c:pt>
                <c:pt idx="8565">
                  <c:v>7032</c:v>
                </c:pt>
                <c:pt idx="8566">
                  <c:v>7033</c:v>
                </c:pt>
                <c:pt idx="8567">
                  <c:v>7034</c:v>
                </c:pt>
                <c:pt idx="8568">
                  <c:v>7035</c:v>
                </c:pt>
                <c:pt idx="8569">
                  <c:v>7036</c:v>
                </c:pt>
                <c:pt idx="8570">
                  <c:v>7036</c:v>
                </c:pt>
                <c:pt idx="8571">
                  <c:v>7036</c:v>
                </c:pt>
                <c:pt idx="8572">
                  <c:v>7037</c:v>
                </c:pt>
                <c:pt idx="8573">
                  <c:v>7038</c:v>
                </c:pt>
                <c:pt idx="8574">
                  <c:v>7039</c:v>
                </c:pt>
                <c:pt idx="8575">
                  <c:v>7040</c:v>
                </c:pt>
                <c:pt idx="8576">
                  <c:v>7040</c:v>
                </c:pt>
                <c:pt idx="8577">
                  <c:v>7041</c:v>
                </c:pt>
                <c:pt idx="8578">
                  <c:v>7042</c:v>
                </c:pt>
                <c:pt idx="8579">
                  <c:v>7042</c:v>
                </c:pt>
                <c:pt idx="8580">
                  <c:v>7042</c:v>
                </c:pt>
                <c:pt idx="8581">
                  <c:v>7043</c:v>
                </c:pt>
                <c:pt idx="8582">
                  <c:v>7044</c:v>
                </c:pt>
                <c:pt idx="8583">
                  <c:v>7045</c:v>
                </c:pt>
                <c:pt idx="8584">
                  <c:v>7046</c:v>
                </c:pt>
                <c:pt idx="8585">
                  <c:v>7047</c:v>
                </c:pt>
                <c:pt idx="8586">
                  <c:v>7048</c:v>
                </c:pt>
                <c:pt idx="8587">
                  <c:v>7049</c:v>
                </c:pt>
                <c:pt idx="8588">
                  <c:v>7050</c:v>
                </c:pt>
                <c:pt idx="8589">
                  <c:v>7051</c:v>
                </c:pt>
                <c:pt idx="8590">
                  <c:v>7052</c:v>
                </c:pt>
                <c:pt idx="8591">
                  <c:v>7053</c:v>
                </c:pt>
                <c:pt idx="8592">
                  <c:v>7054</c:v>
                </c:pt>
                <c:pt idx="8593">
                  <c:v>7055</c:v>
                </c:pt>
                <c:pt idx="8594">
                  <c:v>7056</c:v>
                </c:pt>
                <c:pt idx="8595">
                  <c:v>7056</c:v>
                </c:pt>
                <c:pt idx="8596">
                  <c:v>7057</c:v>
                </c:pt>
                <c:pt idx="8597">
                  <c:v>7058</c:v>
                </c:pt>
                <c:pt idx="8598">
                  <c:v>7059</c:v>
                </c:pt>
                <c:pt idx="8599">
                  <c:v>7060</c:v>
                </c:pt>
                <c:pt idx="8600">
                  <c:v>7061</c:v>
                </c:pt>
                <c:pt idx="8601">
                  <c:v>7062</c:v>
                </c:pt>
                <c:pt idx="8602">
                  <c:v>7063</c:v>
                </c:pt>
                <c:pt idx="8603">
                  <c:v>7064</c:v>
                </c:pt>
                <c:pt idx="8604">
                  <c:v>7065</c:v>
                </c:pt>
                <c:pt idx="8605">
                  <c:v>7066</c:v>
                </c:pt>
                <c:pt idx="8606">
                  <c:v>7067</c:v>
                </c:pt>
                <c:pt idx="8607">
                  <c:v>7068</c:v>
                </c:pt>
                <c:pt idx="8608">
                  <c:v>7069</c:v>
                </c:pt>
                <c:pt idx="8609">
                  <c:v>7070</c:v>
                </c:pt>
                <c:pt idx="8610">
                  <c:v>7071</c:v>
                </c:pt>
                <c:pt idx="8611">
                  <c:v>7072</c:v>
                </c:pt>
                <c:pt idx="8612">
                  <c:v>7072</c:v>
                </c:pt>
                <c:pt idx="8613">
                  <c:v>7072</c:v>
                </c:pt>
                <c:pt idx="8614">
                  <c:v>7073</c:v>
                </c:pt>
                <c:pt idx="8615">
                  <c:v>7074</c:v>
                </c:pt>
                <c:pt idx="8616">
                  <c:v>7074</c:v>
                </c:pt>
                <c:pt idx="8617">
                  <c:v>7075</c:v>
                </c:pt>
                <c:pt idx="8618">
                  <c:v>7076</c:v>
                </c:pt>
                <c:pt idx="8619">
                  <c:v>7077</c:v>
                </c:pt>
                <c:pt idx="8620">
                  <c:v>7078</c:v>
                </c:pt>
                <c:pt idx="8621">
                  <c:v>7078</c:v>
                </c:pt>
                <c:pt idx="8622">
                  <c:v>7078</c:v>
                </c:pt>
                <c:pt idx="8623">
                  <c:v>7079</c:v>
                </c:pt>
                <c:pt idx="8624">
                  <c:v>7080</c:v>
                </c:pt>
                <c:pt idx="8625">
                  <c:v>7081</c:v>
                </c:pt>
                <c:pt idx="8626">
                  <c:v>7082</c:v>
                </c:pt>
                <c:pt idx="8627">
                  <c:v>7083</c:v>
                </c:pt>
                <c:pt idx="8628">
                  <c:v>7084</c:v>
                </c:pt>
                <c:pt idx="8629">
                  <c:v>7085</c:v>
                </c:pt>
                <c:pt idx="8630">
                  <c:v>7086</c:v>
                </c:pt>
                <c:pt idx="8631">
                  <c:v>7087</c:v>
                </c:pt>
                <c:pt idx="8632">
                  <c:v>7088</c:v>
                </c:pt>
                <c:pt idx="8633">
                  <c:v>7089</c:v>
                </c:pt>
                <c:pt idx="8634">
                  <c:v>7090</c:v>
                </c:pt>
                <c:pt idx="8635">
                  <c:v>7091</c:v>
                </c:pt>
                <c:pt idx="8636">
                  <c:v>7092</c:v>
                </c:pt>
                <c:pt idx="8637">
                  <c:v>7093</c:v>
                </c:pt>
                <c:pt idx="8638">
                  <c:v>7094</c:v>
                </c:pt>
                <c:pt idx="8639">
                  <c:v>7095</c:v>
                </c:pt>
                <c:pt idx="8640">
                  <c:v>7096</c:v>
                </c:pt>
                <c:pt idx="8641">
                  <c:v>7097</c:v>
                </c:pt>
                <c:pt idx="8642">
                  <c:v>7098</c:v>
                </c:pt>
                <c:pt idx="8643">
                  <c:v>7098</c:v>
                </c:pt>
                <c:pt idx="8644">
                  <c:v>7098</c:v>
                </c:pt>
                <c:pt idx="8645">
                  <c:v>7099</c:v>
                </c:pt>
                <c:pt idx="8646">
                  <c:v>7100</c:v>
                </c:pt>
                <c:pt idx="8647">
                  <c:v>7101</c:v>
                </c:pt>
                <c:pt idx="8648">
                  <c:v>7102</c:v>
                </c:pt>
                <c:pt idx="8649">
                  <c:v>7103</c:v>
                </c:pt>
                <c:pt idx="8650">
                  <c:v>7104</c:v>
                </c:pt>
                <c:pt idx="8651">
                  <c:v>7105</c:v>
                </c:pt>
                <c:pt idx="8652">
                  <c:v>7106</c:v>
                </c:pt>
                <c:pt idx="8653">
                  <c:v>7107</c:v>
                </c:pt>
                <c:pt idx="8654">
                  <c:v>7108</c:v>
                </c:pt>
                <c:pt idx="8655">
                  <c:v>7109</c:v>
                </c:pt>
                <c:pt idx="8656">
                  <c:v>7110</c:v>
                </c:pt>
                <c:pt idx="8657">
                  <c:v>7111</c:v>
                </c:pt>
                <c:pt idx="8658">
                  <c:v>7112</c:v>
                </c:pt>
                <c:pt idx="8659">
                  <c:v>7113</c:v>
                </c:pt>
                <c:pt idx="8660">
                  <c:v>7114</c:v>
                </c:pt>
                <c:pt idx="8661">
                  <c:v>7115</c:v>
                </c:pt>
                <c:pt idx="8662">
                  <c:v>7116</c:v>
                </c:pt>
                <c:pt idx="8663">
                  <c:v>7117</c:v>
                </c:pt>
                <c:pt idx="8664">
                  <c:v>7118</c:v>
                </c:pt>
                <c:pt idx="8665">
                  <c:v>7119</c:v>
                </c:pt>
                <c:pt idx="8666">
                  <c:v>7120</c:v>
                </c:pt>
                <c:pt idx="8667">
                  <c:v>7121</c:v>
                </c:pt>
                <c:pt idx="8668">
                  <c:v>7122</c:v>
                </c:pt>
                <c:pt idx="8669">
                  <c:v>7123</c:v>
                </c:pt>
                <c:pt idx="8670">
                  <c:v>7123</c:v>
                </c:pt>
                <c:pt idx="8671">
                  <c:v>7124</c:v>
                </c:pt>
                <c:pt idx="8672">
                  <c:v>7124</c:v>
                </c:pt>
                <c:pt idx="8673">
                  <c:v>7125</c:v>
                </c:pt>
                <c:pt idx="8674">
                  <c:v>7126</c:v>
                </c:pt>
                <c:pt idx="8675">
                  <c:v>7127</c:v>
                </c:pt>
                <c:pt idx="8676">
                  <c:v>7128</c:v>
                </c:pt>
                <c:pt idx="8677">
                  <c:v>7129</c:v>
                </c:pt>
                <c:pt idx="8678">
                  <c:v>7130</c:v>
                </c:pt>
                <c:pt idx="8679">
                  <c:v>7130</c:v>
                </c:pt>
                <c:pt idx="8680">
                  <c:v>7130</c:v>
                </c:pt>
                <c:pt idx="8681">
                  <c:v>7131</c:v>
                </c:pt>
                <c:pt idx="8682">
                  <c:v>7131</c:v>
                </c:pt>
                <c:pt idx="8683">
                  <c:v>7132</c:v>
                </c:pt>
                <c:pt idx="8684">
                  <c:v>7133</c:v>
                </c:pt>
                <c:pt idx="8685">
                  <c:v>7134</c:v>
                </c:pt>
                <c:pt idx="8686">
                  <c:v>7135</c:v>
                </c:pt>
                <c:pt idx="8687">
                  <c:v>7135</c:v>
                </c:pt>
                <c:pt idx="8688">
                  <c:v>7136</c:v>
                </c:pt>
                <c:pt idx="8689">
                  <c:v>7137</c:v>
                </c:pt>
                <c:pt idx="8690">
                  <c:v>7138</c:v>
                </c:pt>
                <c:pt idx="8691">
                  <c:v>7139</c:v>
                </c:pt>
                <c:pt idx="8692">
                  <c:v>7140</c:v>
                </c:pt>
                <c:pt idx="8693">
                  <c:v>7140</c:v>
                </c:pt>
                <c:pt idx="8694">
                  <c:v>7140</c:v>
                </c:pt>
                <c:pt idx="8695">
                  <c:v>7141</c:v>
                </c:pt>
                <c:pt idx="8696">
                  <c:v>7141</c:v>
                </c:pt>
                <c:pt idx="8697">
                  <c:v>7142</c:v>
                </c:pt>
                <c:pt idx="8698">
                  <c:v>7143</c:v>
                </c:pt>
                <c:pt idx="8699">
                  <c:v>7144</c:v>
                </c:pt>
                <c:pt idx="8700">
                  <c:v>7145</c:v>
                </c:pt>
                <c:pt idx="8701">
                  <c:v>7146</c:v>
                </c:pt>
                <c:pt idx="8702">
                  <c:v>7147</c:v>
                </c:pt>
                <c:pt idx="8703">
                  <c:v>7148</c:v>
                </c:pt>
                <c:pt idx="8704">
                  <c:v>7149</c:v>
                </c:pt>
                <c:pt idx="8705">
                  <c:v>7150</c:v>
                </c:pt>
                <c:pt idx="8706">
                  <c:v>7151</c:v>
                </c:pt>
                <c:pt idx="8707">
                  <c:v>7152</c:v>
                </c:pt>
                <c:pt idx="8708">
                  <c:v>7153</c:v>
                </c:pt>
                <c:pt idx="8709">
                  <c:v>7154</c:v>
                </c:pt>
                <c:pt idx="8710">
                  <c:v>7155</c:v>
                </c:pt>
                <c:pt idx="8711">
                  <c:v>7156</c:v>
                </c:pt>
                <c:pt idx="8712">
                  <c:v>7157</c:v>
                </c:pt>
                <c:pt idx="8713">
                  <c:v>7158</c:v>
                </c:pt>
                <c:pt idx="8714">
                  <c:v>7159</c:v>
                </c:pt>
                <c:pt idx="8715">
                  <c:v>7160</c:v>
                </c:pt>
                <c:pt idx="8716">
                  <c:v>7161</c:v>
                </c:pt>
                <c:pt idx="8717">
                  <c:v>7161</c:v>
                </c:pt>
                <c:pt idx="8718">
                  <c:v>7162</c:v>
                </c:pt>
                <c:pt idx="8719">
                  <c:v>7163</c:v>
                </c:pt>
                <c:pt idx="8720">
                  <c:v>7163</c:v>
                </c:pt>
                <c:pt idx="8721">
                  <c:v>7164</c:v>
                </c:pt>
                <c:pt idx="8722">
                  <c:v>7164</c:v>
                </c:pt>
                <c:pt idx="8723">
                  <c:v>7164</c:v>
                </c:pt>
                <c:pt idx="8724">
                  <c:v>7164</c:v>
                </c:pt>
                <c:pt idx="8725">
                  <c:v>7165</c:v>
                </c:pt>
                <c:pt idx="8726">
                  <c:v>7166</c:v>
                </c:pt>
                <c:pt idx="8727">
                  <c:v>7167</c:v>
                </c:pt>
                <c:pt idx="8728">
                  <c:v>7168</c:v>
                </c:pt>
                <c:pt idx="8729">
                  <c:v>7169</c:v>
                </c:pt>
                <c:pt idx="8730">
                  <c:v>7170</c:v>
                </c:pt>
                <c:pt idx="8731">
                  <c:v>7171</c:v>
                </c:pt>
                <c:pt idx="8732">
                  <c:v>7172</c:v>
                </c:pt>
                <c:pt idx="8733">
                  <c:v>7172</c:v>
                </c:pt>
                <c:pt idx="8734">
                  <c:v>7172</c:v>
                </c:pt>
                <c:pt idx="8735">
                  <c:v>7172</c:v>
                </c:pt>
                <c:pt idx="8736">
                  <c:v>7172</c:v>
                </c:pt>
                <c:pt idx="8737">
                  <c:v>7173</c:v>
                </c:pt>
                <c:pt idx="8738">
                  <c:v>7174</c:v>
                </c:pt>
                <c:pt idx="8739">
                  <c:v>7175</c:v>
                </c:pt>
                <c:pt idx="8740">
                  <c:v>7175</c:v>
                </c:pt>
                <c:pt idx="8741">
                  <c:v>7175</c:v>
                </c:pt>
                <c:pt idx="8742">
                  <c:v>7176</c:v>
                </c:pt>
                <c:pt idx="8743">
                  <c:v>7177</c:v>
                </c:pt>
                <c:pt idx="8744">
                  <c:v>7178</c:v>
                </c:pt>
                <c:pt idx="8745">
                  <c:v>7179</c:v>
                </c:pt>
                <c:pt idx="8746">
                  <c:v>7180</c:v>
                </c:pt>
                <c:pt idx="8747">
                  <c:v>7181</c:v>
                </c:pt>
                <c:pt idx="8748">
                  <c:v>7182</c:v>
                </c:pt>
                <c:pt idx="8749">
                  <c:v>7183</c:v>
                </c:pt>
                <c:pt idx="8750">
                  <c:v>7183</c:v>
                </c:pt>
                <c:pt idx="8751">
                  <c:v>7183</c:v>
                </c:pt>
                <c:pt idx="8752">
                  <c:v>7184</c:v>
                </c:pt>
                <c:pt idx="8753">
                  <c:v>7184</c:v>
                </c:pt>
                <c:pt idx="8754">
                  <c:v>7185</c:v>
                </c:pt>
                <c:pt idx="8755">
                  <c:v>7186</c:v>
                </c:pt>
                <c:pt idx="8756">
                  <c:v>7187</c:v>
                </c:pt>
                <c:pt idx="8757">
                  <c:v>7187</c:v>
                </c:pt>
                <c:pt idx="8758">
                  <c:v>7188</c:v>
                </c:pt>
                <c:pt idx="8759">
                  <c:v>7189</c:v>
                </c:pt>
                <c:pt idx="8760">
                  <c:v>7190</c:v>
                </c:pt>
                <c:pt idx="8761">
                  <c:v>7191</c:v>
                </c:pt>
                <c:pt idx="8762">
                  <c:v>7192</c:v>
                </c:pt>
                <c:pt idx="8763">
                  <c:v>7193</c:v>
                </c:pt>
                <c:pt idx="8764">
                  <c:v>7194</c:v>
                </c:pt>
                <c:pt idx="8765">
                  <c:v>7195</c:v>
                </c:pt>
                <c:pt idx="8766">
                  <c:v>7196</c:v>
                </c:pt>
                <c:pt idx="8767">
                  <c:v>7197</c:v>
                </c:pt>
                <c:pt idx="8768">
                  <c:v>7198</c:v>
                </c:pt>
                <c:pt idx="8769">
                  <c:v>7198</c:v>
                </c:pt>
                <c:pt idx="8770">
                  <c:v>7199</c:v>
                </c:pt>
                <c:pt idx="8771">
                  <c:v>7200</c:v>
                </c:pt>
                <c:pt idx="8772">
                  <c:v>7200</c:v>
                </c:pt>
                <c:pt idx="8773">
                  <c:v>7200</c:v>
                </c:pt>
                <c:pt idx="8774">
                  <c:v>7200</c:v>
                </c:pt>
                <c:pt idx="8775">
                  <c:v>7200</c:v>
                </c:pt>
                <c:pt idx="8776">
                  <c:v>7201</c:v>
                </c:pt>
                <c:pt idx="8777">
                  <c:v>7202</c:v>
                </c:pt>
                <c:pt idx="8778">
                  <c:v>7203</c:v>
                </c:pt>
                <c:pt idx="8779">
                  <c:v>7204</c:v>
                </c:pt>
                <c:pt idx="8780">
                  <c:v>7204</c:v>
                </c:pt>
                <c:pt idx="8781">
                  <c:v>7205</c:v>
                </c:pt>
                <c:pt idx="8782">
                  <c:v>7206</c:v>
                </c:pt>
                <c:pt idx="8783">
                  <c:v>7207</c:v>
                </c:pt>
                <c:pt idx="8784">
                  <c:v>7208</c:v>
                </c:pt>
                <c:pt idx="8785">
                  <c:v>7209</c:v>
                </c:pt>
                <c:pt idx="8786">
                  <c:v>7210</c:v>
                </c:pt>
                <c:pt idx="8787">
                  <c:v>7211</c:v>
                </c:pt>
                <c:pt idx="8788">
                  <c:v>7212</c:v>
                </c:pt>
                <c:pt idx="8789">
                  <c:v>7213</c:v>
                </c:pt>
                <c:pt idx="8790">
                  <c:v>7214</c:v>
                </c:pt>
                <c:pt idx="8791">
                  <c:v>7215</c:v>
                </c:pt>
                <c:pt idx="8792">
                  <c:v>7216</c:v>
                </c:pt>
                <c:pt idx="8793">
                  <c:v>7217</c:v>
                </c:pt>
                <c:pt idx="8794">
                  <c:v>7218</c:v>
                </c:pt>
                <c:pt idx="8795">
                  <c:v>7219</c:v>
                </c:pt>
                <c:pt idx="8796">
                  <c:v>7220</c:v>
                </c:pt>
                <c:pt idx="8797">
                  <c:v>7221</c:v>
                </c:pt>
                <c:pt idx="8798">
                  <c:v>7222</c:v>
                </c:pt>
                <c:pt idx="8799">
                  <c:v>7223</c:v>
                </c:pt>
                <c:pt idx="8800">
                  <c:v>7224</c:v>
                </c:pt>
                <c:pt idx="8801">
                  <c:v>7225</c:v>
                </c:pt>
                <c:pt idx="8802">
                  <c:v>7225</c:v>
                </c:pt>
                <c:pt idx="8803">
                  <c:v>7225</c:v>
                </c:pt>
                <c:pt idx="8804">
                  <c:v>7225</c:v>
                </c:pt>
                <c:pt idx="8805">
                  <c:v>7226</c:v>
                </c:pt>
                <c:pt idx="8806">
                  <c:v>7226</c:v>
                </c:pt>
                <c:pt idx="8807">
                  <c:v>7227</c:v>
                </c:pt>
                <c:pt idx="8808">
                  <c:v>7228</c:v>
                </c:pt>
                <c:pt idx="8809">
                  <c:v>7229</c:v>
                </c:pt>
                <c:pt idx="8810">
                  <c:v>7229</c:v>
                </c:pt>
                <c:pt idx="8811">
                  <c:v>7229</c:v>
                </c:pt>
                <c:pt idx="8812">
                  <c:v>7230</c:v>
                </c:pt>
                <c:pt idx="8813">
                  <c:v>7231</c:v>
                </c:pt>
                <c:pt idx="8814">
                  <c:v>7232</c:v>
                </c:pt>
                <c:pt idx="8815">
                  <c:v>7232</c:v>
                </c:pt>
                <c:pt idx="8816">
                  <c:v>7233</c:v>
                </c:pt>
                <c:pt idx="8817">
                  <c:v>7233</c:v>
                </c:pt>
                <c:pt idx="8818">
                  <c:v>7234</c:v>
                </c:pt>
                <c:pt idx="8819">
                  <c:v>7235</c:v>
                </c:pt>
                <c:pt idx="8820">
                  <c:v>7236</c:v>
                </c:pt>
                <c:pt idx="8821">
                  <c:v>7237</c:v>
                </c:pt>
                <c:pt idx="8822">
                  <c:v>7238</c:v>
                </c:pt>
                <c:pt idx="8823">
                  <c:v>7239</c:v>
                </c:pt>
                <c:pt idx="8824">
                  <c:v>7239</c:v>
                </c:pt>
                <c:pt idx="8825">
                  <c:v>7240</c:v>
                </c:pt>
                <c:pt idx="8826">
                  <c:v>7241</c:v>
                </c:pt>
                <c:pt idx="8827">
                  <c:v>7242</c:v>
                </c:pt>
                <c:pt idx="8828">
                  <c:v>7242</c:v>
                </c:pt>
                <c:pt idx="8829">
                  <c:v>7242</c:v>
                </c:pt>
                <c:pt idx="8830">
                  <c:v>7242</c:v>
                </c:pt>
                <c:pt idx="8831">
                  <c:v>7243</c:v>
                </c:pt>
                <c:pt idx="8832">
                  <c:v>7244</c:v>
                </c:pt>
                <c:pt idx="8833">
                  <c:v>7245</c:v>
                </c:pt>
                <c:pt idx="8834">
                  <c:v>7246</c:v>
                </c:pt>
                <c:pt idx="8835">
                  <c:v>7247</c:v>
                </c:pt>
                <c:pt idx="8836">
                  <c:v>7247</c:v>
                </c:pt>
                <c:pt idx="8837">
                  <c:v>7248</c:v>
                </c:pt>
                <c:pt idx="8838">
                  <c:v>7249</c:v>
                </c:pt>
                <c:pt idx="8839">
                  <c:v>7250</c:v>
                </c:pt>
                <c:pt idx="8840">
                  <c:v>7251</c:v>
                </c:pt>
                <c:pt idx="8841">
                  <c:v>7251</c:v>
                </c:pt>
                <c:pt idx="8842">
                  <c:v>7251</c:v>
                </c:pt>
                <c:pt idx="8843">
                  <c:v>7252</c:v>
                </c:pt>
                <c:pt idx="8844">
                  <c:v>7253</c:v>
                </c:pt>
                <c:pt idx="8845">
                  <c:v>7253</c:v>
                </c:pt>
                <c:pt idx="8846">
                  <c:v>7254</c:v>
                </c:pt>
                <c:pt idx="8847">
                  <c:v>7255</c:v>
                </c:pt>
                <c:pt idx="8848">
                  <c:v>7256</c:v>
                </c:pt>
                <c:pt idx="8849">
                  <c:v>7257</c:v>
                </c:pt>
                <c:pt idx="8850">
                  <c:v>7257</c:v>
                </c:pt>
                <c:pt idx="8851">
                  <c:v>7258</c:v>
                </c:pt>
                <c:pt idx="8852">
                  <c:v>7259</c:v>
                </c:pt>
                <c:pt idx="8853">
                  <c:v>7260</c:v>
                </c:pt>
                <c:pt idx="8854">
                  <c:v>7261</c:v>
                </c:pt>
                <c:pt idx="8855">
                  <c:v>7262</c:v>
                </c:pt>
                <c:pt idx="8856">
                  <c:v>7263</c:v>
                </c:pt>
                <c:pt idx="8857">
                  <c:v>7264</c:v>
                </c:pt>
                <c:pt idx="8858">
                  <c:v>7264</c:v>
                </c:pt>
                <c:pt idx="8859">
                  <c:v>7265</c:v>
                </c:pt>
                <c:pt idx="8860">
                  <c:v>7265</c:v>
                </c:pt>
                <c:pt idx="8861">
                  <c:v>7266</c:v>
                </c:pt>
                <c:pt idx="8862">
                  <c:v>7267</c:v>
                </c:pt>
                <c:pt idx="8863">
                  <c:v>7267</c:v>
                </c:pt>
                <c:pt idx="8864">
                  <c:v>7268</c:v>
                </c:pt>
                <c:pt idx="8865">
                  <c:v>7269</c:v>
                </c:pt>
                <c:pt idx="8866">
                  <c:v>7269</c:v>
                </c:pt>
                <c:pt idx="8867">
                  <c:v>7269</c:v>
                </c:pt>
                <c:pt idx="8868">
                  <c:v>7269</c:v>
                </c:pt>
                <c:pt idx="8869">
                  <c:v>7270</c:v>
                </c:pt>
                <c:pt idx="8870">
                  <c:v>7270</c:v>
                </c:pt>
                <c:pt idx="8871">
                  <c:v>7271</c:v>
                </c:pt>
                <c:pt idx="8872">
                  <c:v>7272</c:v>
                </c:pt>
                <c:pt idx="8873">
                  <c:v>7272</c:v>
                </c:pt>
                <c:pt idx="8874">
                  <c:v>7273</c:v>
                </c:pt>
                <c:pt idx="8875">
                  <c:v>7274</c:v>
                </c:pt>
                <c:pt idx="8876">
                  <c:v>7275</c:v>
                </c:pt>
                <c:pt idx="8877">
                  <c:v>7276</c:v>
                </c:pt>
                <c:pt idx="8878">
                  <c:v>7276</c:v>
                </c:pt>
                <c:pt idx="8879">
                  <c:v>7276</c:v>
                </c:pt>
                <c:pt idx="8880">
                  <c:v>7277</c:v>
                </c:pt>
                <c:pt idx="8881">
                  <c:v>7278</c:v>
                </c:pt>
                <c:pt idx="8882">
                  <c:v>7279</c:v>
                </c:pt>
                <c:pt idx="8883">
                  <c:v>7280</c:v>
                </c:pt>
                <c:pt idx="8884">
                  <c:v>7281</c:v>
                </c:pt>
                <c:pt idx="8885">
                  <c:v>7282</c:v>
                </c:pt>
                <c:pt idx="8886">
                  <c:v>7283</c:v>
                </c:pt>
                <c:pt idx="8887">
                  <c:v>7284</c:v>
                </c:pt>
                <c:pt idx="8888">
                  <c:v>7285</c:v>
                </c:pt>
                <c:pt idx="8889">
                  <c:v>7286</c:v>
                </c:pt>
                <c:pt idx="8890">
                  <c:v>7287</c:v>
                </c:pt>
                <c:pt idx="8891">
                  <c:v>7288</c:v>
                </c:pt>
                <c:pt idx="8892">
                  <c:v>7289</c:v>
                </c:pt>
                <c:pt idx="8893">
                  <c:v>7290</c:v>
                </c:pt>
                <c:pt idx="8894">
                  <c:v>7291</c:v>
                </c:pt>
                <c:pt idx="8895">
                  <c:v>7292</c:v>
                </c:pt>
                <c:pt idx="8896">
                  <c:v>7293</c:v>
                </c:pt>
                <c:pt idx="8897">
                  <c:v>7294</c:v>
                </c:pt>
                <c:pt idx="8898">
                  <c:v>7295</c:v>
                </c:pt>
                <c:pt idx="8899">
                  <c:v>7296</c:v>
                </c:pt>
                <c:pt idx="8900">
                  <c:v>7297</c:v>
                </c:pt>
                <c:pt idx="8901">
                  <c:v>7298</c:v>
                </c:pt>
                <c:pt idx="8902">
                  <c:v>7298</c:v>
                </c:pt>
                <c:pt idx="8903">
                  <c:v>7299</c:v>
                </c:pt>
                <c:pt idx="8904">
                  <c:v>7300</c:v>
                </c:pt>
                <c:pt idx="8905">
                  <c:v>7301</c:v>
                </c:pt>
                <c:pt idx="8906">
                  <c:v>7301</c:v>
                </c:pt>
                <c:pt idx="8907">
                  <c:v>7301</c:v>
                </c:pt>
                <c:pt idx="8908">
                  <c:v>7302</c:v>
                </c:pt>
                <c:pt idx="8909">
                  <c:v>7303</c:v>
                </c:pt>
                <c:pt idx="8910">
                  <c:v>7303</c:v>
                </c:pt>
                <c:pt idx="8911">
                  <c:v>7304</c:v>
                </c:pt>
                <c:pt idx="8912">
                  <c:v>7305</c:v>
                </c:pt>
                <c:pt idx="8913">
                  <c:v>7306</c:v>
                </c:pt>
                <c:pt idx="8914">
                  <c:v>7307</c:v>
                </c:pt>
                <c:pt idx="8915">
                  <c:v>7308</c:v>
                </c:pt>
                <c:pt idx="8916">
                  <c:v>7309</c:v>
                </c:pt>
                <c:pt idx="8917">
                  <c:v>7310</c:v>
                </c:pt>
                <c:pt idx="8918">
                  <c:v>7311</c:v>
                </c:pt>
                <c:pt idx="8919">
                  <c:v>7312</c:v>
                </c:pt>
                <c:pt idx="8920">
                  <c:v>7313</c:v>
                </c:pt>
                <c:pt idx="8921">
                  <c:v>7314</c:v>
                </c:pt>
                <c:pt idx="8922">
                  <c:v>7315</c:v>
                </c:pt>
                <c:pt idx="8923">
                  <c:v>7315</c:v>
                </c:pt>
                <c:pt idx="8924">
                  <c:v>7316</c:v>
                </c:pt>
                <c:pt idx="8925">
                  <c:v>7317</c:v>
                </c:pt>
                <c:pt idx="8926">
                  <c:v>7318</c:v>
                </c:pt>
                <c:pt idx="8927">
                  <c:v>7319</c:v>
                </c:pt>
                <c:pt idx="8928">
                  <c:v>7320</c:v>
                </c:pt>
                <c:pt idx="8929">
                  <c:v>7321</c:v>
                </c:pt>
                <c:pt idx="8930">
                  <c:v>7321</c:v>
                </c:pt>
                <c:pt idx="8931">
                  <c:v>7321</c:v>
                </c:pt>
                <c:pt idx="8932">
                  <c:v>7322</c:v>
                </c:pt>
                <c:pt idx="8933">
                  <c:v>7322</c:v>
                </c:pt>
                <c:pt idx="8934">
                  <c:v>7323</c:v>
                </c:pt>
                <c:pt idx="8935">
                  <c:v>7324</c:v>
                </c:pt>
                <c:pt idx="8936">
                  <c:v>7325</c:v>
                </c:pt>
                <c:pt idx="8937">
                  <c:v>7325</c:v>
                </c:pt>
                <c:pt idx="8938">
                  <c:v>7325</c:v>
                </c:pt>
                <c:pt idx="8939">
                  <c:v>7326</c:v>
                </c:pt>
                <c:pt idx="8940">
                  <c:v>7327</c:v>
                </c:pt>
                <c:pt idx="8941">
                  <c:v>7328</c:v>
                </c:pt>
                <c:pt idx="8942">
                  <c:v>7329</c:v>
                </c:pt>
                <c:pt idx="8943">
                  <c:v>7330</c:v>
                </c:pt>
                <c:pt idx="8944">
                  <c:v>7331</c:v>
                </c:pt>
                <c:pt idx="8945">
                  <c:v>7331</c:v>
                </c:pt>
                <c:pt idx="8946">
                  <c:v>7332</c:v>
                </c:pt>
                <c:pt idx="8947">
                  <c:v>7333</c:v>
                </c:pt>
                <c:pt idx="8948">
                  <c:v>7333</c:v>
                </c:pt>
                <c:pt idx="8949">
                  <c:v>7334</c:v>
                </c:pt>
                <c:pt idx="8950">
                  <c:v>7334</c:v>
                </c:pt>
                <c:pt idx="8951">
                  <c:v>7334</c:v>
                </c:pt>
                <c:pt idx="8952">
                  <c:v>7334</c:v>
                </c:pt>
                <c:pt idx="8953">
                  <c:v>7334</c:v>
                </c:pt>
                <c:pt idx="8954">
                  <c:v>7334</c:v>
                </c:pt>
                <c:pt idx="8955">
                  <c:v>7335</c:v>
                </c:pt>
                <c:pt idx="8956">
                  <c:v>7335</c:v>
                </c:pt>
                <c:pt idx="8957">
                  <c:v>7336</c:v>
                </c:pt>
                <c:pt idx="8958">
                  <c:v>7337</c:v>
                </c:pt>
                <c:pt idx="8959">
                  <c:v>7338</c:v>
                </c:pt>
                <c:pt idx="8960">
                  <c:v>7339</c:v>
                </c:pt>
                <c:pt idx="8961">
                  <c:v>7340</c:v>
                </c:pt>
                <c:pt idx="8962">
                  <c:v>7341</c:v>
                </c:pt>
                <c:pt idx="8963">
                  <c:v>7342</c:v>
                </c:pt>
                <c:pt idx="8964">
                  <c:v>7343</c:v>
                </c:pt>
                <c:pt idx="8965">
                  <c:v>7343</c:v>
                </c:pt>
                <c:pt idx="8966">
                  <c:v>7344</c:v>
                </c:pt>
                <c:pt idx="8967">
                  <c:v>7345</c:v>
                </c:pt>
                <c:pt idx="8968">
                  <c:v>7345</c:v>
                </c:pt>
                <c:pt idx="8969">
                  <c:v>7346</c:v>
                </c:pt>
                <c:pt idx="8970">
                  <c:v>7347</c:v>
                </c:pt>
                <c:pt idx="8971">
                  <c:v>7348</c:v>
                </c:pt>
                <c:pt idx="8972">
                  <c:v>7349</c:v>
                </c:pt>
                <c:pt idx="8973">
                  <c:v>7350</c:v>
                </c:pt>
                <c:pt idx="8974">
                  <c:v>7351</c:v>
                </c:pt>
                <c:pt idx="8975">
                  <c:v>7352</c:v>
                </c:pt>
                <c:pt idx="8976">
                  <c:v>7353</c:v>
                </c:pt>
                <c:pt idx="8977">
                  <c:v>7354</c:v>
                </c:pt>
                <c:pt idx="8978">
                  <c:v>7355</c:v>
                </c:pt>
                <c:pt idx="8979">
                  <c:v>7356</c:v>
                </c:pt>
                <c:pt idx="8980">
                  <c:v>7357</c:v>
                </c:pt>
                <c:pt idx="8981">
                  <c:v>7358</c:v>
                </c:pt>
                <c:pt idx="8982">
                  <c:v>7359</c:v>
                </c:pt>
                <c:pt idx="8983">
                  <c:v>7360</c:v>
                </c:pt>
                <c:pt idx="8984">
                  <c:v>7361</c:v>
                </c:pt>
                <c:pt idx="8985">
                  <c:v>7362</c:v>
                </c:pt>
                <c:pt idx="8986">
                  <c:v>7363</c:v>
                </c:pt>
                <c:pt idx="8987">
                  <c:v>7364</c:v>
                </c:pt>
                <c:pt idx="8988">
                  <c:v>7365</c:v>
                </c:pt>
                <c:pt idx="8989">
                  <c:v>7366</c:v>
                </c:pt>
                <c:pt idx="8990">
                  <c:v>7367</c:v>
                </c:pt>
                <c:pt idx="8991">
                  <c:v>7368</c:v>
                </c:pt>
                <c:pt idx="8992">
                  <c:v>7369</c:v>
                </c:pt>
                <c:pt idx="8993">
                  <c:v>7370</c:v>
                </c:pt>
                <c:pt idx="8994">
                  <c:v>7371</c:v>
                </c:pt>
                <c:pt idx="8995">
                  <c:v>7372</c:v>
                </c:pt>
                <c:pt idx="8996">
                  <c:v>7373</c:v>
                </c:pt>
                <c:pt idx="8997">
                  <c:v>7373</c:v>
                </c:pt>
                <c:pt idx="8998">
                  <c:v>7374</c:v>
                </c:pt>
                <c:pt idx="8999">
                  <c:v>7375</c:v>
                </c:pt>
                <c:pt idx="9000">
                  <c:v>7376</c:v>
                </c:pt>
                <c:pt idx="9001">
                  <c:v>7377</c:v>
                </c:pt>
                <c:pt idx="9002">
                  <c:v>7377</c:v>
                </c:pt>
                <c:pt idx="9003">
                  <c:v>7378</c:v>
                </c:pt>
                <c:pt idx="9004">
                  <c:v>7379</c:v>
                </c:pt>
                <c:pt idx="9005">
                  <c:v>7380</c:v>
                </c:pt>
                <c:pt idx="9006">
                  <c:v>7381</c:v>
                </c:pt>
                <c:pt idx="9007">
                  <c:v>7382</c:v>
                </c:pt>
                <c:pt idx="9008">
                  <c:v>7383</c:v>
                </c:pt>
                <c:pt idx="9009">
                  <c:v>7383</c:v>
                </c:pt>
                <c:pt idx="9010">
                  <c:v>7384</c:v>
                </c:pt>
                <c:pt idx="9011">
                  <c:v>7385</c:v>
                </c:pt>
                <c:pt idx="9012">
                  <c:v>7386</c:v>
                </c:pt>
                <c:pt idx="9013">
                  <c:v>7387</c:v>
                </c:pt>
                <c:pt idx="9014">
                  <c:v>7388</c:v>
                </c:pt>
                <c:pt idx="9015">
                  <c:v>7389</c:v>
                </c:pt>
                <c:pt idx="9016">
                  <c:v>7390</c:v>
                </c:pt>
                <c:pt idx="9017">
                  <c:v>7391</c:v>
                </c:pt>
                <c:pt idx="9018">
                  <c:v>7392</c:v>
                </c:pt>
                <c:pt idx="9019">
                  <c:v>7393</c:v>
                </c:pt>
                <c:pt idx="9020">
                  <c:v>7394</c:v>
                </c:pt>
                <c:pt idx="9021">
                  <c:v>7394</c:v>
                </c:pt>
                <c:pt idx="9022">
                  <c:v>7395</c:v>
                </c:pt>
                <c:pt idx="9023">
                  <c:v>7396</c:v>
                </c:pt>
                <c:pt idx="9024">
                  <c:v>7397</c:v>
                </c:pt>
                <c:pt idx="9025">
                  <c:v>7398</c:v>
                </c:pt>
                <c:pt idx="9026">
                  <c:v>7398</c:v>
                </c:pt>
                <c:pt idx="9027">
                  <c:v>7399</c:v>
                </c:pt>
                <c:pt idx="9028">
                  <c:v>7400</c:v>
                </c:pt>
                <c:pt idx="9029">
                  <c:v>7401</c:v>
                </c:pt>
                <c:pt idx="9030">
                  <c:v>7402</c:v>
                </c:pt>
                <c:pt idx="9031">
                  <c:v>7403</c:v>
                </c:pt>
                <c:pt idx="9032">
                  <c:v>7403</c:v>
                </c:pt>
                <c:pt idx="9033">
                  <c:v>7404</c:v>
                </c:pt>
                <c:pt idx="9034">
                  <c:v>7405</c:v>
                </c:pt>
                <c:pt idx="9035">
                  <c:v>7406</c:v>
                </c:pt>
                <c:pt idx="9036">
                  <c:v>7407</c:v>
                </c:pt>
                <c:pt idx="9037">
                  <c:v>7408</c:v>
                </c:pt>
                <c:pt idx="9038">
                  <c:v>7409</c:v>
                </c:pt>
                <c:pt idx="9039">
                  <c:v>7410</c:v>
                </c:pt>
                <c:pt idx="9040">
                  <c:v>7411</c:v>
                </c:pt>
                <c:pt idx="9041">
                  <c:v>7412</c:v>
                </c:pt>
                <c:pt idx="9042">
                  <c:v>7413</c:v>
                </c:pt>
                <c:pt idx="9043">
                  <c:v>7414</c:v>
                </c:pt>
                <c:pt idx="9044">
                  <c:v>7415</c:v>
                </c:pt>
                <c:pt idx="9045">
                  <c:v>7416</c:v>
                </c:pt>
                <c:pt idx="9046">
                  <c:v>7417</c:v>
                </c:pt>
                <c:pt idx="9047">
                  <c:v>7418</c:v>
                </c:pt>
                <c:pt idx="9048">
                  <c:v>7418</c:v>
                </c:pt>
                <c:pt idx="9049">
                  <c:v>7419</c:v>
                </c:pt>
                <c:pt idx="9050">
                  <c:v>7420</c:v>
                </c:pt>
                <c:pt idx="9051">
                  <c:v>7421</c:v>
                </c:pt>
                <c:pt idx="9052">
                  <c:v>7422</c:v>
                </c:pt>
                <c:pt idx="9053">
                  <c:v>7423</c:v>
                </c:pt>
                <c:pt idx="9054">
                  <c:v>7423</c:v>
                </c:pt>
                <c:pt idx="9055">
                  <c:v>7424</c:v>
                </c:pt>
                <c:pt idx="9056">
                  <c:v>7425</c:v>
                </c:pt>
                <c:pt idx="9057">
                  <c:v>7426</c:v>
                </c:pt>
                <c:pt idx="9058">
                  <c:v>7427</c:v>
                </c:pt>
                <c:pt idx="9059">
                  <c:v>7428</c:v>
                </c:pt>
                <c:pt idx="9060">
                  <c:v>7429</c:v>
                </c:pt>
                <c:pt idx="9061">
                  <c:v>7430</c:v>
                </c:pt>
                <c:pt idx="9062">
                  <c:v>7431</c:v>
                </c:pt>
                <c:pt idx="9063">
                  <c:v>7432</c:v>
                </c:pt>
                <c:pt idx="9064">
                  <c:v>7433</c:v>
                </c:pt>
                <c:pt idx="9065">
                  <c:v>7434</c:v>
                </c:pt>
                <c:pt idx="9066">
                  <c:v>7435</c:v>
                </c:pt>
                <c:pt idx="9067">
                  <c:v>7436</c:v>
                </c:pt>
                <c:pt idx="9068">
                  <c:v>7437</c:v>
                </c:pt>
                <c:pt idx="9069">
                  <c:v>7438</c:v>
                </c:pt>
                <c:pt idx="9070">
                  <c:v>7439</c:v>
                </c:pt>
                <c:pt idx="9071">
                  <c:v>7440</c:v>
                </c:pt>
                <c:pt idx="9072">
                  <c:v>7441</c:v>
                </c:pt>
                <c:pt idx="9073">
                  <c:v>7442</c:v>
                </c:pt>
                <c:pt idx="9074">
                  <c:v>7443</c:v>
                </c:pt>
                <c:pt idx="9075">
                  <c:v>7444</c:v>
                </c:pt>
                <c:pt idx="9076">
                  <c:v>7445</c:v>
                </c:pt>
                <c:pt idx="9077">
                  <c:v>7445</c:v>
                </c:pt>
                <c:pt idx="9078">
                  <c:v>7446</c:v>
                </c:pt>
                <c:pt idx="9079">
                  <c:v>7447</c:v>
                </c:pt>
                <c:pt idx="9080">
                  <c:v>7448</c:v>
                </c:pt>
                <c:pt idx="9081">
                  <c:v>7449</c:v>
                </c:pt>
                <c:pt idx="9082">
                  <c:v>7449</c:v>
                </c:pt>
                <c:pt idx="9083">
                  <c:v>7449</c:v>
                </c:pt>
                <c:pt idx="9084">
                  <c:v>7450</c:v>
                </c:pt>
                <c:pt idx="9085">
                  <c:v>7450</c:v>
                </c:pt>
                <c:pt idx="9086">
                  <c:v>7451</c:v>
                </c:pt>
                <c:pt idx="9087">
                  <c:v>7452</c:v>
                </c:pt>
                <c:pt idx="9088">
                  <c:v>7453</c:v>
                </c:pt>
                <c:pt idx="9089">
                  <c:v>7454</c:v>
                </c:pt>
                <c:pt idx="9090">
                  <c:v>7455</c:v>
                </c:pt>
                <c:pt idx="9091">
                  <c:v>7456</c:v>
                </c:pt>
                <c:pt idx="9092">
                  <c:v>7457</c:v>
                </c:pt>
                <c:pt idx="9093">
                  <c:v>7458</c:v>
                </c:pt>
                <c:pt idx="9094">
                  <c:v>7459</c:v>
                </c:pt>
                <c:pt idx="9095">
                  <c:v>7460</c:v>
                </c:pt>
                <c:pt idx="9096">
                  <c:v>7461</c:v>
                </c:pt>
                <c:pt idx="9097">
                  <c:v>7461</c:v>
                </c:pt>
                <c:pt idx="9098">
                  <c:v>7462</c:v>
                </c:pt>
                <c:pt idx="9099">
                  <c:v>7462</c:v>
                </c:pt>
                <c:pt idx="9100">
                  <c:v>7462</c:v>
                </c:pt>
                <c:pt idx="9101">
                  <c:v>7463</c:v>
                </c:pt>
                <c:pt idx="9102">
                  <c:v>7464</c:v>
                </c:pt>
                <c:pt idx="9103">
                  <c:v>7464</c:v>
                </c:pt>
                <c:pt idx="9104">
                  <c:v>7465</c:v>
                </c:pt>
                <c:pt idx="9105">
                  <c:v>7466</c:v>
                </c:pt>
                <c:pt idx="9106">
                  <c:v>7467</c:v>
                </c:pt>
                <c:pt idx="9107">
                  <c:v>7468</c:v>
                </c:pt>
                <c:pt idx="9108">
                  <c:v>7469</c:v>
                </c:pt>
                <c:pt idx="9109">
                  <c:v>7470</c:v>
                </c:pt>
                <c:pt idx="9110">
                  <c:v>7471</c:v>
                </c:pt>
                <c:pt idx="9111">
                  <c:v>7472</c:v>
                </c:pt>
                <c:pt idx="9112">
                  <c:v>7473</c:v>
                </c:pt>
                <c:pt idx="9113">
                  <c:v>7474</c:v>
                </c:pt>
                <c:pt idx="9114">
                  <c:v>7475</c:v>
                </c:pt>
                <c:pt idx="9115">
                  <c:v>7476</c:v>
                </c:pt>
                <c:pt idx="9116">
                  <c:v>7477</c:v>
                </c:pt>
                <c:pt idx="9117">
                  <c:v>7478</c:v>
                </c:pt>
                <c:pt idx="9118">
                  <c:v>7479</c:v>
                </c:pt>
                <c:pt idx="9119">
                  <c:v>7480</c:v>
                </c:pt>
                <c:pt idx="9120">
                  <c:v>7480</c:v>
                </c:pt>
                <c:pt idx="9121">
                  <c:v>7481</c:v>
                </c:pt>
                <c:pt idx="9122">
                  <c:v>7482</c:v>
                </c:pt>
                <c:pt idx="9123">
                  <c:v>7483</c:v>
                </c:pt>
                <c:pt idx="9124">
                  <c:v>7484</c:v>
                </c:pt>
                <c:pt idx="9125">
                  <c:v>7485</c:v>
                </c:pt>
                <c:pt idx="9126">
                  <c:v>7486</c:v>
                </c:pt>
                <c:pt idx="9127">
                  <c:v>7487</c:v>
                </c:pt>
                <c:pt idx="9128">
                  <c:v>7488</c:v>
                </c:pt>
                <c:pt idx="9129">
                  <c:v>7488</c:v>
                </c:pt>
                <c:pt idx="9130">
                  <c:v>7488</c:v>
                </c:pt>
                <c:pt idx="9131">
                  <c:v>7489</c:v>
                </c:pt>
                <c:pt idx="9132">
                  <c:v>7489</c:v>
                </c:pt>
                <c:pt idx="9133">
                  <c:v>7489</c:v>
                </c:pt>
                <c:pt idx="9134">
                  <c:v>7489</c:v>
                </c:pt>
                <c:pt idx="9135">
                  <c:v>7490</c:v>
                </c:pt>
                <c:pt idx="9136">
                  <c:v>7491</c:v>
                </c:pt>
                <c:pt idx="9137">
                  <c:v>7492</c:v>
                </c:pt>
                <c:pt idx="9138">
                  <c:v>7493</c:v>
                </c:pt>
                <c:pt idx="9139">
                  <c:v>7494</c:v>
                </c:pt>
                <c:pt idx="9140">
                  <c:v>7495</c:v>
                </c:pt>
                <c:pt idx="9141">
                  <c:v>7496</c:v>
                </c:pt>
                <c:pt idx="9142">
                  <c:v>7496</c:v>
                </c:pt>
                <c:pt idx="9143">
                  <c:v>7496</c:v>
                </c:pt>
                <c:pt idx="9144">
                  <c:v>7497</c:v>
                </c:pt>
                <c:pt idx="9145">
                  <c:v>7498</c:v>
                </c:pt>
                <c:pt idx="9146">
                  <c:v>7499</c:v>
                </c:pt>
                <c:pt idx="9147">
                  <c:v>7500</c:v>
                </c:pt>
                <c:pt idx="9148">
                  <c:v>7501</c:v>
                </c:pt>
                <c:pt idx="9149">
                  <c:v>7502</c:v>
                </c:pt>
                <c:pt idx="9150">
                  <c:v>7503</c:v>
                </c:pt>
                <c:pt idx="9151">
                  <c:v>7504</c:v>
                </c:pt>
                <c:pt idx="9152">
                  <c:v>7505</c:v>
                </c:pt>
                <c:pt idx="9153">
                  <c:v>7506</c:v>
                </c:pt>
                <c:pt idx="9154">
                  <c:v>7507</c:v>
                </c:pt>
                <c:pt idx="9155">
                  <c:v>7508</c:v>
                </c:pt>
                <c:pt idx="9156">
                  <c:v>7509</c:v>
                </c:pt>
                <c:pt idx="9157">
                  <c:v>7510</c:v>
                </c:pt>
                <c:pt idx="9158">
                  <c:v>7511</c:v>
                </c:pt>
                <c:pt idx="9159">
                  <c:v>7512</c:v>
                </c:pt>
                <c:pt idx="9160">
                  <c:v>7513</c:v>
                </c:pt>
                <c:pt idx="9161">
                  <c:v>7513</c:v>
                </c:pt>
                <c:pt idx="9162">
                  <c:v>7514</c:v>
                </c:pt>
                <c:pt idx="9163">
                  <c:v>7514</c:v>
                </c:pt>
                <c:pt idx="9164">
                  <c:v>7515</c:v>
                </c:pt>
                <c:pt idx="9165">
                  <c:v>7516</c:v>
                </c:pt>
                <c:pt idx="9166">
                  <c:v>7517</c:v>
                </c:pt>
                <c:pt idx="9167">
                  <c:v>7517</c:v>
                </c:pt>
                <c:pt idx="9168">
                  <c:v>7518</c:v>
                </c:pt>
                <c:pt idx="9169">
                  <c:v>7519</c:v>
                </c:pt>
                <c:pt idx="9170">
                  <c:v>7520</c:v>
                </c:pt>
                <c:pt idx="9171">
                  <c:v>7521</c:v>
                </c:pt>
                <c:pt idx="9172">
                  <c:v>7522</c:v>
                </c:pt>
                <c:pt idx="9173">
                  <c:v>7523</c:v>
                </c:pt>
                <c:pt idx="9174">
                  <c:v>7524</c:v>
                </c:pt>
                <c:pt idx="9175">
                  <c:v>7525</c:v>
                </c:pt>
                <c:pt idx="9176">
                  <c:v>7526</c:v>
                </c:pt>
                <c:pt idx="9177">
                  <c:v>7527</c:v>
                </c:pt>
                <c:pt idx="9178">
                  <c:v>7528</c:v>
                </c:pt>
                <c:pt idx="9179">
                  <c:v>7529</c:v>
                </c:pt>
                <c:pt idx="9180">
                  <c:v>7530</c:v>
                </c:pt>
                <c:pt idx="9181">
                  <c:v>7531</c:v>
                </c:pt>
                <c:pt idx="9182">
                  <c:v>7532</c:v>
                </c:pt>
                <c:pt idx="9183">
                  <c:v>7533</c:v>
                </c:pt>
                <c:pt idx="9184">
                  <c:v>7534</c:v>
                </c:pt>
                <c:pt idx="9185">
                  <c:v>7535</c:v>
                </c:pt>
                <c:pt idx="9186">
                  <c:v>7536</c:v>
                </c:pt>
                <c:pt idx="9187">
                  <c:v>7537</c:v>
                </c:pt>
                <c:pt idx="9188">
                  <c:v>7538</c:v>
                </c:pt>
                <c:pt idx="9189">
                  <c:v>7539</c:v>
                </c:pt>
                <c:pt idx="9190">
                  <c:v>7540</c:v>
                </c:pt>
                <c:pt idx="9191">
                  <c:v>7541</c:v>
                </c:pt>
                <c:pt idx="9192">
                  <c:v>7542</c:v>
                </c:pt>
                <c:pt idx="9193">
                  <c:v>7543</c:v>
                </c:pt>
                <c:pt idx="9194">
                  <c:v>7544</c:v>
                </c:pt>
                <c:pt idx="9195">
                  <c:v>7544</c:v>
                </c:pt>
                <c:pt idx="9196">
                  <c:v>7545</c:v>
                </c:pt>
                <c:pt idx="9197">
                  <c:v>7545</c:v>
                </c:pt>
                <c:pt idx="9198">
                  <c:v>7545</c:v>
                </c:pt>
                <c:pt idx="9199">
                  <c:v>7546</c:v>
                </c:pt>
                <c:pt idx="9200">
                  <c:v>7547</c:v>
                </c:pt>
                <c:pt idx="9201">
                  <c:v>7548</c:v>
                </c:pt>
                <c:pt idx="9202">
                  <c:v>7549</c:v>
                </c:pt>
                <c:pt idx="9203">
                  <c:v>7550</c:v>
                </c:pt>
                <c:pt idx="9204">
                  <c:v>7551</c:v>
                </c:pt>
                <c:pt idx="9205">
                  <c:v>7552</c:v>
                </c:pt>
                <c:pt idx="9206">
                  <c:v>7553</c:v>
                </c:pt>
                <c:pt idx="9207">
                  <c:v>7554</c:v>
                </c:pt>
                <c:pt idx="9208">
                  <c:v>7555</c:v>
                </c:pt>
                <c:pt idx="9209">
                  <c:v>7556</c:v>
                </c:pt>
                <c:pt idx="9210">
                  <c:v>7557</c:v>
                </c:pt>
                <c:pt idx="9211">
                  <c:v>7558</c:v>
                </c:pt>
                <c:pt idx="9212">
                  <c:v>7559</c:v>
                </c:pt>
                <c:pt idx="9213">
                  <c:v>7560</c:v>
                </c:pt>
                <c:pt idx="9214">
                  <c:v>7561</c:v>
                </c:pt>
                <c:pt idx="9215">
                  <c:v>7562</c:v>
                </c:pt>
                <c:pt idx="9216">
                  <c:v>7563</c:v>
                </c:pt>
                <c:pt idx="9217">
                  <c:v>7564</c:v>
                </c:pt>
                <c:pt idx="9218">
                  <c:v>7565</c:v>
                </c:pt>
                <c:pt idx="9219">
                  <c:v>7566</c:v>
                </c:pt>
                <c:pt idx="9220">
                  <c:v>7567</c:v>
                </c:pt>
                <c:pt idx="9221">
                  <c:v>7568</c:v>
                </c:pt>
                <c:pt idx="9222">
                  <c:v>7569</c:v>
                </c:pt>
                <c:pt idx="9223">
                  <c:v>7570</c:v>
                </c:pt>
                <c:pt idx="9224">
                  <c:v>7571</c:v>
                </c:pt>
                <c:pt idx="9225">
                  <c:v>7572</c:v>
                </c:pt>
                <c:pt idx="9226">
                  <c:v>7573</c:v>
                </c:pt>
                <c:pt idx="9227">
                  <c:v>7574</c:v>
                </c:pt>
                <c:pt idx="9228">
                  <c:v>7575</c:v>
                </c:pt>
                <c:pt idx="9229">
                  <c:v>7576</c:v>
                </c:pt>
              </c:numCache>
            </c:numRef>
          </c:val>
          <c:smooth val="0"/>
        </c:ser>
        <c:ser>
          <c:idx val="4"/>
          <c:order val="4"/>
          <c:tx>
            <c:strRef>
              <c:f>Sheet1!$L$1</c:f>
              <c:strCache>
                <c:ptCount val="1"/>
                <c:pt idx="0">
                  <c:v>Adjacent B</c:v>
                </c:pt>
              </c:strCache>
            </c:strRef>
          </c:tx>
          <c:marker>
            <c:symbol val="none"/>
          </c:marker>
          <c:val>
            <c:numRef>
              <c:f>Sheet1!$L$2:$L$9604</c:f>
              <c:numCache>
                <c:formatCode>General</c:formatCode>
                <c:ptCount val="960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1</c:v>
                </c:pt>
                <c:pt idx="35">
                  <c:v>1</c:v>
                </c:pt>
                <c:pt idx="36">
                  <c:v>1</c:v>
                </c:pt>
                <c:pt idx="37">
                  <c:v>1</c:v>
                </c:pt>
                <c:pt idx="38">
                  <c:v>1</c:v>
                </c:pt>
                <c:pt idx="39">
                  <c:v>1</c:v>
                </c:pt>
                <c:pt idx="40">
                  <c:v>1</c:v>
                </c:pt>
                <c:pt idx="41">
                  <c:v>1</c:v>
                </c:pt>
                <c:pt idx="42">
                  <c:v>1</c:v>
                </c:pt>
                <c:pt idx="43">
                  <c:v>1</c:v>
                </c:pt>
                <c:pt idx="44">
                  <c:v>1</c:v>
                </c:pt>
                <c:pt idx="45">
                  <c:v>1</c:v>
                </c:pt>
                <c:pt idx="46">
                  <c:v>1</c:v>
                </c:pt>
                <c:pt idx="47">
                  <c:v>1</c:v>
                </c:pt>
                <c:pt idx="48">
                  <c:v>1</c:v>
                </c:pt>
                <c:pt idx="49">
                  <c:v>1</c:v>
                </c:pt>
                <c:pt idx="50">
                  <c:v>1</c:v>
                </c:pt>
                <c:pt idx="51">
                  <c:v>1</c:v>
                </c:pt>
                <c:pt idx="52">
                  <c:v>1</c:v>
                </c:pt>
                <c:pt idx="53">
                  <c:v>1</c:v>
                </c:pt>
                <c:pt idx="54">
                  <c:v>1</c:v>
                </c:pt>
                <c:pt idx="55">
                  <c:v>1</c:v>
                </c:pt>
                <c:pt idx="56">
                  <c:v>1</c:v>
                </c:pt>
                <c:pt idx="57">
                  <c:v>2</c:v>
                </c:pt>
                <c:pt idx="58">
                  <c:v>2</c:v>
                </c:pt>
                <c:pt idx="59">
                  <c:v>2</c:v>
                </c:pt>
                <c:pt idx="60">
                  <c:v>2</c:v>
                </c:pt>
                <c:pt idx="61">
                  <c:v>2</c:v>
                </c:pt>
                <c:pt idx="62">
                  <c:v>2</c:v>
                </c:pt>
                <c:pt idx="63">
                  <c:v>2</c:v>
                </c:pt>
                <c:pt idx="64">
                  <c:v>2</c:v>
                </c:pt>
                <c:pt idx="65">
                  <c:v>2</c:v>
                </c:pt>
                <c:pt idx="66">
                  <c:v>2</c:v>
                </c:pt>
                <c:pt idx="67">
                  <c:v>2</c:v>
                </c:pt>
                <c:pt idx="68">
                  <c:v>2</c:v>
                </c:pt>
                <c:pt idx="69">
                  <c:v>2</c:v>
                </c:pt>
                <c:pt idx="70">
                  <c:v>2</c:v>
                </c:pt>
                <c:pt idx="71">
                  <c:v>2</c:v>
                </c:pt>
                <c:pt idx="72">
                  <c:v>2</c:v>
                </c:pt>
                <c:pt idx="73">
                  <c:v>2</c:v>
                </c:pt>
                <c:pt idx="74">
                  <c:v>2</c:v>
                </c:pt>
                <c:pt idx="75">
                  <c:v>2</c:v>
                </c:pt>
                <c:pt idx="76">
                  <c:v>2</c:v>
                </c:pt>
                <c:pt idx="77">
                  <c:v>2</c:v>
                </c:pt>
                <c:pt idx="78">
                  <c:v>2</c:v>
                </c:pt>
                <c:pt idx="79">
                  <c:v>2</c:v>
                </c:pt>
                <c:pt idx="80">
                  <c:v>2</c:v>
                </c:pt>
                <c:pt idx="81">
                  <c:v>2</c:v>
                </c:pt>
                <c:pt idx="82">
                  <c:v>2</c:v>
                </c:pt>
                <c:pt idx="83">
                  <c:v>2</c:v>
                </c:pt>
                <c:pt idx="84">
                  <c:v>2</c:v>
                </c:pt>
                <c:pt idx="85">
                  <c:v>2</c:v>
                </c:pt>
                <c:pt idx="86">
                  <c:v>2</c:v>
                </c:pt>
                <c:pt idx="87">
                  <c:v>2</c:v>
                </c:pt>
                <c:pt idx="88">
                  <c:v>2</c:v>
                </c:pt>
                <c:pt idx="89">
                  <c:v>2</c:v>
                </c:pt>
                <c:pt idx="90">
                  <c:v>2</c:v>
                </c:pt>
                <c:pt idx="91">
                  <c:v>2</c:v>
                </c:pt>
                <c:pt idx="92">
                  <c:v>2</c:v>
                </c:pt>
                <c:pt idx="93">
                  <c:v>2</c:v>
                </c:pt>
                <c:pt idx="94">
                  <c:v>2</c:v>
                </c:pt>
                <c:pt idx="95">
                  <c:v>2</c:v>
                </c:pt>
                <c:pt idx="96">
                  <c:v>2</c:v>
                </c:pt>
                <c:pt idx="97">
                  <c:v>2</c:v>
                </c:pt>
                <c:pt idx="98">
                  <c:v>2</c:v>
                </c:pt>
                <c:pt idx="99">
                  <c:v>2</c:v>
                </c:pt>
                <c:pt idx="100">
                  <c:v>2</c:v>
                </c:pt>
                <c:pt idx="101">
                  <c:v>2</c:v>
                </c:pt>
                <c:pt idx="102">
                  <c:v>3</c:v>
                </c:pt>
                <c:pt idx="103">
                  <c:v>3</c:v>
                </c:pt>
                <c:pt idx="104">
                  <c:v>3</c:v>
                </c:pt>
                <c:pt idx="105">
                  <c:v>3</c:v>
                </c:pt>
                <c:pt idx="106">
                  <c:v>3</c:v>
                </c:pt>
                <c:pt idx="107">
                  <c:v>3</c:v>
                </c:pt>
                <c:pt idx="108">
                  <c:v>3</c:v>
                </c:pt>
                <c:pt idx="109">
                  <c:v>3</c:v>
                </c:pt>
                <c:pt idx="110">
                  <c:v>3</c:v>
                </c:pt>
                <c:pt idx="111">
                  <c:v>4</c:v>
                </c:pt>
                <c:pt idx="112">
                  <c:v>4</c:v>
                </c:pt>
                <c:pt idx="113">
                  <c:v>4</c:v>
                </c:pt>
                <c:pt idx="114">
                  <c:v>4</c:v>
                </c:pt>
                <c:pt idx="115">
                  <c:v>4</c:v>
                </c:pt>
                <c:pt idx="116">
                  <c:v>4</c:v>
                </c:pt>
                <c:pt idx="117">
                  <c:v>4</c:v>
                </c:pt>
                <c:pt idx="118">
                  <c:v>4</c:v>
                </c:pt>
                <c:pt idx="119">
                  <c:v>4</c:v>
                </c:pt>
                <c:pt idx="120">
                  <c:v>4</c:v>
                </c:pt>
                <c:pt idx="121">
                  <c:v>4</c:v>
                </c:pt>
                <c:pt idx="122">
                  <c:v>4</c:v>
                </c:pt>
                <c:pt idx="123">
                  <c:v>4</c:v>
                </c:pt>
                <c:pt idx="124">
                  <c:v>4</c:v>
                </c:pt>
                <c:pt idx="125">
                  <c:v>5</c:v>
                </c:pt>
                <c:pt idx="126">
                  <c:v>5</c:v>
                </c:pt>
                <c:pt idx="127">
                  <c:v>5</c:v>
                </c:pt>
                <c:pt idx="128">
                  <c:v>5</c:v>
                </c:pt>
                <c:pt idx="129">
                  <c:v>5</c:v>
                </c:pt>
                <c:pt idx="130">
                  <c:v>5</c:v>
                </c:pt>
                <c:pt idx="131">
                  <c:v>6</c:v>
                </c:pt>
                <c:pt idx="132">
                  <c:v>6</c:v>
                </c:pt>
                <c:pt idx="133">
                  <c:v>6</c:v>
                </c:pt>
                <c:pt idx="134">
                  <c:v>6</c:v>
                </c:pt>
                <c:pt idx="135">
                  <c:v>6</c:v>
                </c:pt>
                <c:pt idx="136">
                  <c:v>6</c:v>
                </c:pt>
                <c:pt idx="137">
                  <c:v>7</c:v>
                </c:pt>
                <c:pt idx="138">
                  <c:v>7</c:v>
                </c:pt>
                <c:pt idx="139">
                  <c:v>7</c:v>
                </c:pt>
                <c:pt idx="140">
                  <c:v>7</c:v>
                </c:pt>
                <c:pt idx="141">
                  <c:v>7</c:v>
                </c:pt>
                <c:pt idx="142">
                  <c:v>7</c:v>
                </c:pt>
                <c:pt idx="143">
                  <c:v>7</c:v>
                </c:pt>
                <c:pt idx="144">
                  <c:v>7</c:v>
                </c:pt>
                <c:pt idx="145">
                  <c:v>7</c:v>
                </c:pt>
                <c:pt idx="146">
                  <c:v>7</c:v>
                </c:pt>
                <c:pt idx="147">
                  <c:v>7</c:v>
                </c:pt>
                <c:pt idx="148">
                  <c:v>7</c:v>
                </c:pt>
                <c:pt idx="149">
                  <c:v>7</c:v>
                </c:pt>
                <c:pt idx="150">
                  <c:v>7</c:v>
                </c:pt>
                <c:pt idx="151">
                  <c:v>7</c:v>
                </c:pt>
                <c:pt idx="152">
                  <c:v>7</c:v>
                </c:pt>
                <c:pt idx="153">
                  <c:v>7</c:v>
                </c:pt>
                <c:pt idx="154">
                  <c:v>7</c:v>
                </c:pt>
                <c:pt idx="155">
                  <c:v>7</c:v>
                </c:pt>
                <c:pt idx="156">
                  <c:v>7</c:v>
                </c:pt>
                <c:pt idx="157">
                  <c:v>7</c:v>
                </c:pt>
                <c:pt idx="158">
                  <c:v>7</c:v>
                </c:pt>
                <c:pt idx="159">
                  <c:v>7</c:v>
                </c:pt>
                <c:pt idx="160">
                  <c:v>7</c:v>
                </c:pt>
                <c:pt idx="161">
                  <c:v>7</c:v>
                </c:pt>
                <c:pt idx="162">
                  <c:v>7</c:v>
                </c:pt>
                <c:pt idx="163">
                  <c:v>7</c:v>
                </c:pt>
                <c:pt idx="164">
                  <c:v>7</c:v>
                </c:pt>
                <c:pt idx="165">
                  <c:v>7</c:v>
                </c:pt>
                <c:pt idx="166">
                  <c:v>7</c:v>
                </c:pt>
                <c:pt idx="167">
                  <c:v>7</c:v>
                </c:pt>
                <c:pt idx="168">
                  <c:v>7</c:v>
                </c:pt>
                <c:pt idx="169">
                  <c:v>7</c:v>
                </c:pt>
                <c:pt idx="170">
                  <c:v>7</c:v>
                </c:pt>
                <c:pt idx="171">
                  <c:v>7</c:v>
                </c:pt>
                <c:pt idx="172">
                  <c:v>7</c:v>
                </c:pt>
                <c:pt idx="173">
                  <c:v>7</c:v>
                </c:pt>
                <c:pt idx="174">
                  <c:v>7</c:v>
                </c:pt>
                <c:pt idx="175">
                  <c:v>7</c:v>
                </c:pt>
                <c:pt idx="176">
                  <c:v>7</c:v>
                </c:pt>
                <c:pt idx="177">
                  <c:v>7</c:v>
                </c:pt>
                <c:pt idx="178">
                  <c:v>7</c:v>
                </c:pt>
                <c:pt idx="179">
                  <c:v>7</c:v>
                </c:pt>
                <c:pt idx="180">
                  <c:v>7</c:v>
                </c:pt>
                <c:pt idx="181">
                  <c:v>7</c:v>
                </c:pt>
                <c:pt idx="182">
                  <c:v>7</c:v>
                </c:pt>
                <c:pt idx="183">
                  <c:v>7</c:v>
                </c:pt>
                <c:pt idx="184">
                  <c:v>7</c:v>
                </c:pt>
                <c:pt idx="185">
                  <c:v>7</c:v>
                </c:pt>
                <c:pt idx="186">
                  <c:v>7</c:v>
                </c:pt>
                <c:pt idx="187">
                  <c:v>7</c:v>
                </c:pt>
                <c:pt idx="188">
                  <c:v>7</c:v>
                </c:pt>
                <c:pt idx="189">
                  <c:v>7</c:v>
                </c:pt>
                <c:pt idx="190">
                  <c:v>7</c:v>
                </c:pt>
                <c:pt idx="191">
                  <c:v>7</c:v>
                </c:pt>
                <c:pt idx="192">
                  <c:v>7</c:v>
                </c:pt>
                <c:pt idx="193">
                  <c:v>7</c:v>
                </c:pt>
                <c:pt idx="194">
                  <c:v>7</c:v>
                </c:pt>
                <c:pt idx="195">
                  <c:v>7</c:v>
                </c:pt>
                <c:pt idx="196">
                  <c:v>7</c:v>
                </c:pt>
                <c:pt idx="197">
                  <c:v>7</c:v>
                </c:pt>
                <c:pt idx="198">
                  <c:v>8</c:v>
                </c:pt>
                <c:pt idx="199">
                  <c:v>9</c:v>
                </c:pt>
                <c:pt idx="200">
                  <c:v>9</c:v>
                </c:pt>
                <c:pt idx="201">
                  <c:v>9</c:v>
                </c:pt>
                <c:pt idx="202">
                  <c:v>10</c:v>
                </c:pt>
                <c:pt idx="203">
                  <c:v>10</c:v>
                </c:pt>
                <c:pt idx="204">
                  <c:v>10</c:v>
                </c:pt>
                <c:pt idx="205">
                  <c:v>10</c:v>
                </c:pt>
                <c:pt idx="206">
                  <c:v>10</c:v>
                </c:pt>
                <c:pt idx="207">
                  <c:v>10</c:v>
                </c:pt>
                <c:pt idx="208">
                  <c:v>10</c:v>
                </c:pt>
                <c:pt idx="209">
                  <c:v>10</c:v>
                </c:pt>
                <c:pt idx="210">
                  <c:v>10</c:v>
                </c:pt>
                <c:pt idx="211">
                  <c:v>10</c:v>
                </c:pt>
                <c:pt idx="212">
                  <c:v>10</c:v>
                </c:pt>
                <c:pt idx="213">
                  <c:v>10</c:v>
                </c:pt>
                <c:pt idx="214">
                  <c:v>10</c:v>
                </c:pt>
                <c:pt idx="215">
                  <c:v>10</c:v>
                </c:pt>
                <c:pt idx="216">
                  <c:v>10</c:v>
                </c:pt>
                <c:pt idx="217">
                  <c:v>10</c:v>
                </c:pt>
                <c:pt idx="218">
                  <c:v>10</c:v>
                </c:pt>
                <c:pt idx="219">
                  <c:v>10</c:v>
                </c:pt>
                <c:pt idx="220">
                  <c:v>10</c:v>
                </c:pt>
                <c:pt idx="221">
                  <c:v>10</c:v>
                </c:pt>
                <c:pt idx="222">
                  <c:v>10</c:v>
                </c:pt>
                <c:pt idx="223">
                  <c:v>10</c:v>
                </c:pt>
                <c:pt idx="224">
                  <c:v>10</c:v>
                </c:pt>
                <c:pt idx="225">
                  <c:v>10</c:v>
                </c:pt>
                <c:pt idx="226">
                  <c:v>10</c:v>
                </c:pt>
                <c:pt idx="227">
                  <c:v>10</c:v>
                </c:pt>
                <c:pt idx="228">
                  <c:v>10</c:v>
                </c:pt>
                <c:pt idx="229">
                  <c:v>10</c:v>
                </c:pt>
                <c:pt idx="230">
                  <c:v>10</c:v>
                </c:pt>
                <c:pt idx="231">
                  <c:v>10</c:v>
                </c:pt>
                <c:pt idx="232">
                  <c:v>10</c:v>
                </c:pt>
                <c:pt idx="233">
                  <c:v>10</c:v>
                </c:pt>
                <c:pt idx="234">
                  <c:v>10</c:v>
                </c:pt>
                <c:pt idx="235">
                  <c:v>10</c:v>
                </c:pt>
                <c:pt idx="236">
                  <c:v>10</c:v>
                </c:pt>
                <c:pt idx="237">
                  <c:v>10</c:v>
                </c:pt>
                <c:pt idx="238">
                  <c:v>10</c:v>
                </c:pt>
                <c:pt idx="239">
                  <c:v>10</c:v>
                </c:pt>
                <c:pt idx="240">
                  <c:v>10</c:v>
                </c:pt>
                <c:pt idx="241">
                  <c:v>10</c:v>
                </c:pt>
                <c:pt idx="242">
                  <c:v>10</c:v>
                </c:pt>
                <c:pt idx="243">
                  <c:v>10</c:v>
                </c:pt>
                <c:pt idx="244">
                  <c:v>10</c:v>
                </c:pt>
                <c:pt idx="245">
                  <c:v>10</c:v>
                </c:pt>
                <c:pt idx="246">
                  <c:v>10</c:v>
                </c:pt>
                <c:pt idx="247">
                  <c:v>10</c:v>
                </c:pt>
                <c:pt idx="248">
                  <c:v>10</c:v>
                </c:pt>
                <c:pt idx="249">
                  <c:v>10</c:v>
                </c:pt>
                <c:pt idx="250">
                  <c:v>10</c:v>
                </c:pt>
                <c:pt idx="251">
                  <c:v>10</c:v>
                </c:pt>
                <c:pt idx="252">
                  <c:v>10</c:v>
                </c:pt>
                <c:pt idx="253">
                  <c:v>10</c:v>
                </c:pt>
                <c:pt idx="254">
                  <c:v>10</c:v>
                </c:pt>
                <c:pt idx="255">
                  <c:v>10</c:v>
                </c:pt>
                <c:pt idx="256">
                  <c:v>10</c:v>
                </c:pt>
                <c:pt idx="257">
                  <c:v>10</c:v>
                </c:pt>
                <c:pt idx="258">
                  <c:v>10</c:v>
                </c:pt>
                <c:pt idx="259">
                  <c:v>10</c:v>
                </c:pt>
                <c:pt idx="260">
                  <c:v>10</c:v>
                </c:pt>
                <c:pt idx="261">
                  <c:v>10</c:v>
                </c:pt>
                <c:pt idx="262">
                  <c:v>10</c:v>
                </c:pt>
                <c:pt idx="263">
                  <c:v>10</c:v>
                </c:pt>
                <c:pt idx="264">
                  <c:v>10</c:v>
                </c:pt>
                <c:pt idx="265">
                  <c:v>10</c:v>
                </c:pt>
                <c:pt idx="266">
                  <c:v>10</c:v>
                </c:pt>
                <c:pt idx="267">
                  <c:v>10</c:v>
                </c:pt>
                <c:pt idx="268">
                  <c:v>10</c:v>
                </c:pt>
                <c:pt idx="269">
                  <c:v>10</c:v>
                </c:pt>
                <c:pt idx="270">
                  <c:v>11</c:v>
                </c:pt>
                <c:pt idx="271">
                  <c:v>11</c:v>
                </c:pt>
                <c:pt idx="272">
                  <c:v>11</c:v>
                </c:pt>
                <c:pt idx="273">
                  <c:v>11</c:v>
                </c:pt>
                <c:pt idx="274">
                  <c:v>11</c:v>
                </c:pt>
                <c:pt idx="275">
                  <c:v>11</c:v>
                </c:pt>
                <c:pt idx="276">
                  <c:v>11</c:v>
                </c:pt>
                <c:pt idx="277">
                  <c:v>11</c:v>
                </c:pt>
                <c:pt idx="278">
                  <c:v>11</c:v>
                </c:pt>
                <c:pt idx="279">
                  <c:v>11</c:v>
                </c:pt>
                <c:pt idx="280">
                  <c:v>11</c:v>
                </c:pt>
                <c:pt idx="281">
                  <c:v>11</c:v>
                </c:pt>
                <c:pt idx="282">
                  <c:v>11</c:v>
                </c:pt>
                <c:pt idx="283">
                  <c:v>11</c:v>
                </c:pt>
                <c:pt idx="284">
                  <c:v>11</c:v>
                </c:pt>
                <c:pt idx="285">
                  <c:v>11</c:v>
                </c:pt>
                <c:pt idx="286">
                  <c:v>11</c:v>
                </c:pt>
                <c:pt idx="287">
                  <c:v>11</c:v>
                </c:pt>
                <c:pt idx="288">
                  <c:v>11</c:v>
                </c:pt>
                <c:pt idx="289">
                  <c:v>11</c:v>
                </c:pt>
                <c:pt idx="290">
                  <c:v>11</c:v>
                </c:pt>
                <c:pt idx="291">
                  <c:v>11</c:v>
                </c:pt>
                <c:pt idx="292">
                  <c:v>11</c:v>
                </c:pt>
                <c:pt idx="293">
                  <c:v>11</c:v>
                </c:pt>
                <c:pt idx="294">
                  <c:v>11</c:v>
                </c:pt>
                <c:pt idx="295">
                  <c:v>11</c:v>
                </c:pt>
                <c:pt idx="296">
                  <c:v>11</c:v>
                </c:pt>
                <c:pt idx="297">
                  <c:v>11</c:v>
                </c:pt>
                <c:pt idx="298">
                  <c:v>11</c:v>
                </c:pt>
                <c:pt idx="299">
                  <c:v>11</c:v>
                </c:pt>
                <c:pt idx="300">
                  <c:v>11</c:v>
                </c:pt>
                <c:pt idx="301">
                  <c:v>11</c:v>
                </c:pt>
                <c:pt idx="302">
                  <c:v>11</c:v>
                </c:pt>
                <c:pt idx="303">
                  <c:v>11</c:v>
                </c:pt>
                <c:pt idx="304">
                  <c:v>11</c:v>
                </c:pt>
                <c:pt idx="305">
                  <c:v>11</c:v>
                </c:pt>
                <c:pt idx="306">
                  <c:v>11</c:v>
                </c:pt>
                <c:pt idx="307">
                  <c:v>11</c:v>
                </c:pt>
                <c:pt idx="308">
                  <c:v>11</c:v>
                </c:pt>
                <c:pt idx="309">
                  <c:v>11</c:v>
                </c:pt>
                <c:pt idx="310">
                  <c:v>11</c:v>
                </c:pt>
                <c:pt idx="311">
                  <c:v>11</c:v>
                </c:pt>
                <c:pt idx="312">
                  <c:v>11</c:v>
                </c:pt>
                <c:pt idx="313">
                  <c:v>11</c:v>
                </c:pt>
                <c:pt idx="314">
                  <c:v>11</c:v>
                </c:pt>
                <c:pt idx="315">
                  <c:v>11</c:v>
                </c:pt>
                <c:pt idx="316">
                  <c:v>11</c:v>
                </c:pt>
                <c:pt idx="317">
                  <c:v>11</c:v>
                </c:pt>
                <c:pt idx="318">
                  <c:v>11</c:v>
                </c:pt>
                <c:pt idx="319">
                  <c:v>11</c:v>
                </c:pt>
                <c:pt idx="320">
                  <c:v>11</c:v>
                </c:pt>
                <c:pt idx="321">
                  <c:v>11</c:v>
                </c:pt>
                <c:pt idx="322">
                  <c:v>11</c:v>
                </c:pt>
                <c:pt idx="323">
                  <c:v>11</c:v>
                </c:pt>
                <c:pt idx="324">
                  <c:v>11</c:v>
                </c:pt>
                <c:pt idx="325">
                  <c:v>11</c:v>
                </c:pt>
                <c:pt idx="326">
                  <c:v>11</c:v>
                </c:pt>
                <c:pt idx="327">
                  <c:v>11</c:v>
                </c:pt>
                <c:pt idx="328">
                  <c:v>11</c:v>
                </c:pt>
                <c:pt idx="329">
                  <c:v>11</c:v>
                </c:pt>
                <c:pt idx="330">
                  <c:v>12</c:v>
                </c:pt>
                <c:pt idx="331">
                  <c:v>13</c:v>
                </c:pt>
                <c:pt idx="332">
                  <c:v>13</c:v>
                </c:pt>
                <c:pt idx="333">
                  <c:v>13</c:v>
                </c:pt>
                <c:pt idx="334">
                  <c:v>13</c:v>
                </c:pt>
                <c:pt idx="335">
                  <c:v>13</c:v>
                </c:pt>
                <c:pt idx="336">
                  <c:v>13</c:v>
                </c:pt>
                <c:pt idx="337">
                  <c:v>13</c:v>
                </c:pt>
                <c:pt idx="338">
                  <c:v>13</c:v>
                </c:pt>
                <c:pt idx="339">
                  <c:v>13</c:v>
                </c:pt>
                <c:pt idx="340">
                  <c:v>13</c:v>
                </c:pt>
                <c:pt idx="341">
                  <c:v>13</c:v>
                </c:pt>
                <c:pt idx="342">
                  <c:v>13</c:v>
                </c:pt>
                <c:pt idx="343">
                  <c:v>13</c:v>
                </c:pt>
                <c:pt idx="344">
                  <c:v>13</c:v>
                </c:pt>
                <c:pt idx="345">
                  <c:v>13</c:v>
                </c:pt>
                <c:pt idx="346">
                  <c:v>14</c:v>
                </c:pt>
                <c:pt idx="347">
                  <c:v>14</c:v>
                </c:pt>
                <c:pt idx="348">
                  <c:v>14</c:v>
                </c:pt>
                <c:pt idx="349">
                  <c:v>14</c:v>
                </c:pt>
                <c:pt idx="350">
                  <c:v>14</c:v>
                </c:pt>
                <c:pt idx="351">
                  <c:v>14</c:v>
                </c:pt>
                <c:pt idx="352">
                  <c:v>14</c:v>
                </c:pt>
                <c:pt idx="353">
                  <c:v>14</c:v>
                </c:pt>
                <c:pt idx="354">
                  <c:v>14</c:v>
                </c:pt>
                <c:pt idx="355">
                  <c:v>14</c:v>
                </c:pt>
                <c:pt idx="356">
                  <c:v>14</c:v>
                </c:pt>
                <c:pt idx="357">
                  <c:v>14</c:v>
                </c:pt>
                <c:pt idx="358">
                  <c:v>14</c:v>
                </c:pt>
                <c:pt idx="359">
                  <c:v>15</c:v>
                </c:pt>
                <c:pt idx="360">
                  <c:v>16</c:v>
                </c:pt>
                <c:pt idx="361">
                  <c:v>16</c:v>
                </c:pt>
                <c:pt idx="362">
                  <c:v>16</c:v>
                </c:pt>
                <c:pt idx="363">
                  <c:v>16</c:v>
                </c:pt>
                <c:pt idx="364">
                  <c:v>16</c:v>
                </c:pt>
                <c:pt idx="365">
                  <c:v>16</c:v>
                </c:pt>
                <c:pt idx="366">
                  <c:v>16</c:v>
                </c:pt>
                <c:pt idx="367">
                  <c:v>16</c:v>
                </c:pt>
                <c:pt idx="368">
                  <c:v>16</c:v>
                </c:pt>
                <c:pt idx="369">
                  <c:v>16</c:v>
                </c:pt>
                <c:pt idx="370">
                  <c:v>16</c:v>
                </c:pt>
                <c:pt idx="371">
                  <c:v>16</c:v>
                </c:pt>
                <c:pt idx="372">
                  <c:v>16</c:v>
                </c:pt>
                <c:pt idx="373">
                  <c:v>16</c:v>
                </c:pt>
                <c:pt idx="374">
                  <c:v>16</c:v>
                </c:pt>
                <c:pt idx="375">
                  <c:v>16</c:v>
                </c:pt>
                <c:pt idx="376">
                  <c:v>16</c:v>
                </c:pt>
                <c:pt idx="377">
                  <c:v>16</c:v>
                </c:pt>
                <c:pt idx="378">
                  <c:v>16</c:v>
                </c:pt>
                <c:pt idx="379">
                  <c:v>16</c:v>
                </c:pt>
                <c:pt idx="380">
                  <c:v>16</c:v>
                </c:pt>
                <c:pt idx="381">
                  <c:v>16</c:v>
                </c:pt>
                <c:pt idx="382">
                  <c:v>16</c:v>
                </c:pt>
                <c:pt idx="383">
                  <c:v>16</c:v>
                </c:pt>
                <c:pt idx="384">
                  <c:v>16</c:v>
                </c:pt>
                <c:pt idx="385">
                  <c:v>16</c:v>
                </c:pt>
                <c:pt idx="386">
                  <c:v>16</c:v>
                </c:pt>
                <c:pt idx="387">
                  <c:v>16</c:v>
                </c:pt>
                <c:pt idx="388">
                  <c:v>16</c:v>
                </c:pt>
                <c:pt idx="389">
                  <c:v>16</c:v>
                </c:pt>
                <c:pt idx="390">
                  <c:v>16</c:v>
                </c:pt>
                <c:pt idx="391">
                  <c:v>16</c:v>
                </c:pt>
                <c:pt idx="392">
                  <c:v>16</c:v>
                </c:pt>
                <c:pt idx="393">
                  <c:v>16</c:v>
                </c:pt>
                <c:pt idx="394">
                  <c:v>16</c:v>
                </c:pt>
                <c:pt idx="395">
                  <c:v>16</c:v>
                </c:pt>
                <c:pt idx="396">
                  <c:v>16</c:v>
                </c:pt>
                <c:pt idx="397">
                  <c:v>16</c:v>
                </c:pt>
                <c:pt idx="398">
                  <c:v>16</c:v>
                </c:pt>
                <c:pt idx="399">
                  <c:v>16</c:v>
                </c:pt>
                <c:pt idx="400">
                  <c:v>17</c:v>
                </c:pt>
                <c:pt idx="401">
                  <c:v>17</c:v>
                </c:pt>
                <c:pt idx="402">
                  <c:v>17</c:v>
                </c:pt>
                <c:pt idx="403">
                  <c:v>17</c:v>
                </c:pt>
                <c:pt idx="404">
                  <c:v>17</c:v>
                </c:pt>
                <c:pt idx="405">
                  <c:v>17</c:v>
                </c:pt>
                <c:pt idx="406">
                  <c:v>17</c:v>
                </c:pt>
                <c:pt idx="407">
                  <c:v>17</c:v>
                </c:pt>
                <c:pt idx="408">
                  <c:v>17</c:v>
                </c:pt>
                <c:pt idx="409">
                  <c:v>17</c:v>
                </c:pt>
                <c:pt idx="410">
                  <c:v>17</c:v>
                </c:pt>
                <c:pt idx="411">
                  <c:v>17</c:v>
                </c:pt>
                <c:pt idx="412">
                  <c:v>17</c:v>
                </c:pt>
                <c:pt idx="413">
                  <c:v>17</c:v>
                </c:pt>
                <c:pt idx="414">
                  <c:v>17</c:v>
                </c:pt>
                <c:pt idx="415">
                  <c:v>17</c:v>
                </c:pt>
                <c:pt idx="416">
                  <c:v>17</c:v>
                </c:pt>
                <c:pt idx="417">
                  <c:v>17</c:v>
                </c:pt>
                <c:pt idx="418">
                  <c:v>17</c:v>
                </c:pt>
                <c:pt idx="419">
                  <c:v>17</c:v>
                </c:pt>
                <c:pt idx="420">
                  <c:v>17</c:v>
                </c:pt>
                <c:pt idx="421">
                  <c:v>17</c:v>
                </c:pt>
                <c:pt idx="422">
                  <c:v>17</c:v>
                </c:pt>
                <c:pt idx="423">
                  <c:v>17</c:v>
                </c:pt>
                <c:pt idx="424">
                  <c:v>17</c:v>
                </c:pt>
                <c:pt idx="425">
                  <c:v>17</c:v>
                </c:pt>
                <c:pt idx="426">
                  <c:v>17</c:v>
                </c:pt>
                <c:pt idx="427">
                  <c:v>17</c:v>
                </c:pt>
                <c:pt idx="428">
                  <c:v>17</c:v>
                </c:pt>
                <c:pt idx="429">
                  <c:v>17</c:v>
                </c:pt>
                <c:pt idx="430">
                  <c:v>17</c:v>
                </c:pt>
                <c:pt idx="431">
                  <c:v>17</c:v>
                </c:pt>
                <c:pt idx="432">
                  <c:v>17</c:v>
                </c:pt>
                <c:pt idx="433">
                  <c:v>17</c:v>
                </c:pt>
                <c:pt idx="434">
                  <c:v>17</c:v>
                </c:pt>
                <c:pt idx="435">
                  <c:v>17</c:v>
                </c:pt>
                <c:pt idx="436">
                  <c:v>17</c:v>
                </c:pt>
                <c:pt idx="437">
                  <c:v>17</c:v>
                </c:pt>
                <c:pt idx="438">
                  <c:v>17</c:v>
                </c:pt>
                <c:pt idx="439">
                  <c:v>17</c:v>
                </c:pt>
                <c:pt idx="440">
                  <c:v>17</c:v>
                </c:pt>
                <c:pt idx="441">
                  <c:v>17</c:v>
                </c:pt>
                <c:pt idx="442">
                  <c:v>17</c:v>
                </c:pt>
                <c:pt idx="443">
                  <c:v>17</c:v>
                </c:pt>
                <c:pt idx="444">
                  <c:v>17</c:v>
                </c:pt>
                <c:pt idx="445">
                  <c:v>17</c:v>
                </c:pt>
                <c:pt idx="446">
                  <c:v>17</c:v>
                </c:pt>
                <c:pt idx="447">
                  <c:v>17</c:v>
                </c:pt>
                <c:pt idx="448">
                  <c:v>17</c:v>
                </c:pt>
                <c:pt idx="449">
                  <c:v>17</c:v>
                </c:pt>
                <c:pt idx="450">
                  <c:v>17</c:v>
                </c:pt>
                <c:pt idx="451">
                  <c:v>17</c:v>
                </c:pt>
                <c:pt idx="452">
                  <c:v>18</c:v>
                </c:pt>
                <c:pt idx="453">
                  <c:v>18</c:v>
                </c:pt>
                <c:pt idx="454">
                  <c:v>18</c:v>
                </c:pt>
                <c:pt idx="455">
                  <c:v>18</c:v>
                </c:pt>
                <c:pt idx="456">
                  <c:v>18</c:v>
                </c:pt>
                <c:pt idx="457">
                  <c:v>18</c:v>
                </c:pt>
                <c:pt idx="458">
                  <c:v>18</c:v>
                </c:pt>
                <c:pt idx="459">
                  <c:v>18</c:v>
                </c:pt>
                <c:pt idx="460">
                  <c:v>18</c:v>
                </c:pt>
                <c:pt idx="461">
                  <c:v>18</c:v>
                </c:pt>
                <c:pt idx="462">
                  <c:v>18</c:v>
                </c:pt>
                <c:pt idx="463">
                  <c:v>18</c:v>
                </c:pt>
                <c:pt idx="464">
                  <c:v>18</c:v>
                </c:pt>
                <c:pt idx="465">
                  <c:v>18</c:v>
                </c:pt>
                <c:pt idx="466">
                  <c:v>18</c:v>
                </c:pt>
                <c:pt idx="467">
                  <c:v>18</c:v>
                </c:pt>
                <c:pt idx="468">
                  <c:v>18</c:v>
                </c:pt>
                <c:pt idx="469">
                  <c:v>18</c:v>
                </c:pt>
                <c:pt idx="470">
                  <c:v>18</c:v>
                </c:pt>
                <c:pt idx="471">
                  <c:v>18</c:v>
                </c:pt>
                <c:pt idx="472">
                  <c:v>18</c:v>
                </c:pt>
                <c:pt idx="473">
                  <c:v>18</c:v>
                </c:pt>
                <c:pt idx="474">
                  <c:v>18</c:v>
                </c:pt>
                <c:pt idx="475">
                  <c:v>18</c:v>
                </c:pt>
                <c:pt idx="476">
                  <c:v>18</c:v>
                </c:pt>
                <c:pt idx="477">
                  <c:v>18</c:v>
                </c:pt>
                <c:pt idx="478">
                  <c:v>18</c:v>
                </c:pt>
                <c:pt idx="479">
                  <c:v>18</c:v>
                </c:pt>
                <c:pt idx="480">
                  <c:v>18</c:v>
                </c:pt>
                <c:pt idx="481">
                  <c:v>18</c:v>
                </c:pt>
                <c:pt idx="482">
                  <c:v>18</c:v>
                </c:pt>
                <c:pt idx="483">
                  <c:v>18</c:v>
                </c:pt>
                <c:pt idx="484">
                  <c:v>18</c:v>
                </c:pt>
                <c:pt idx="485">
                  <c:v>18</c:v>
                </c:pt>
                <c:pt idx="486">
                  <c:v>18</c:v>
                </c:pt>
                <c:pt idx="487">
                  <c:v>18</c:v>
                </c:pt>
                <c:pt idx="488">
                  <c:v>18</c:v>
                </c:pt>
                <c:pt idx="489">
                  <c:v>18</c:v>
                </c:pt>
                <c:pt idx="490">
                  <c:v>18</c:v>
                </c:pt>
                <c:pt idx="491">
                  <c:v>18</c:v>
                </c:pt>
                <c:pt idx="492">
                  <c:v>18</c:v>
                </c:pt>
                <c:pt idx="493">
                  <c:v>18</c:v>
                </c:pt>
                <c:pt idx="494">
                  <c:v>18</c:v>
                </c:pt>
                <c:pt idx="495">
                  <c:v>18</c:v>
                </c:pt>
                <c:pt idx="496">
                  <c:v>18</c:v>
                </c:pt>
                <c:pt idx="497">
                  <c:v>19</c:v>
                </c:pt>
                <c:pt idx="498">
                  <c:v>19</c:v>
                </c:pt>
                <c:pt idx="499">
                  <c:v>19</c:v>
                </c:pt>
                <c:pt idx="500">
                  <c:v>19</c:v>
                </c:pt>
                <c:pt idx="501">
                  <c:v>19</c:v>
                </c:pt>
                <c:pt idx="502">
                  <c:v>19</c:v>
                </c:pt>
                <c:pt idx="503">
                  <c:v>19</c:v>
                </c:pt>
                <c:pt idx="504">
                  <c:v>19</c:v>
                </c:pt>
                <c:pt idx="505">
                  <c:v>19</c:v>
                </c:pt>
                <c:pt idx="506">
                  <c:v>19</c:v>
                </c:pt>
                <c:pt idx="507">
                  <c:v>19</c:v>
                </c:pt>
                <c:pt idx="508">
                  <c:v>19</c:v>
                </c:pt>
                <c:pt idx="509">
                  <c:v>19</c:v>
                </c:pt>
                <c:pt idx="510">
                  <c:v>19</c:v>
                </c:pt>
                <c:pt idx="511">
                  <c:v>19</c:v>
                </c:pt>
                <c:pt idx="512">
                  <c:v>19</c:v>
                </c:pt>
                <c:pt idx="513">
                  <c:v>19</c:v>
                </c:pt>
                <c:pt idx="514">
                  <c:v>19</c:v>
                </c:pt>
                <c:pt idx="515">
                  <c:v>19</c:v>
                </c:pt>
                <c:pt idx="516">
                  <c:v>19</c:v>
                </c:pt>
                <c:pt idx="517">
                  <c:v>19</c:v>
                </c:pt>
                <c:pt idx="518">
                  <c:v>19</c:v>
                </c:pt>
                <c:pt idx="519">
                  <c:v>19</c:v>
                </c:pt>
                <c:pt idx="520">
                  <c:v>19</c:v>
                </c:pt>
                <c:pt idx="521">
                  <c:v>19</c:v>
                </c:pt>
                <c:pt idx="522">
                  <c:v>19</c:v>
                </c:pt>
                <c:pt idx="523">
                  <c:v>19</c:v>
                </c:pt>
                <c:pt idx="524">
                  <c:v>19</c:v>
                </c:pt>
                <c:pt idx="525">
                  <c:v>19</c:v>
                </c:pt>
                <c:pt idx="526">
                  <c:v>19</c:v>
                </c:pt>
                <c:pt idx="527">
                  <c:v>19</c:v>
                </c:pt>
                <c:pt idx="528">
                  <c:v>19</c:v>
                </c:pt>
                <c:pt idx="529">
                  <c:v>19</c:v>
                </c:pt>
                <c:pt idx="530">
                  <c:v>19</c:v>
                </c:pt>
                <c:pt idx="531">
                  <c:v>19</c:v>
                </c:pt>
                <c:pt idx="532">
                  <c:v>19</c:v>
                </c:pt>
                <c:pt idx="533">
                  <c:v>19</c:v>
                </c:pt>
                <c:pt idx="534">
                  <c:v>19</c:v>
                </c:pt>
                <c:pt idx="535">
                  <c:v>19</c:v>
                </c:pt>
                <c:pt idx="536">
                  <c:v>19</c:v>
                </c:pt>
                <c:pt idx="537">
                  <c:v>19</c:v>
                </c:pt>
                <c:pt idx="538">
                  <c:v>19</c:v>
                </c:pt>
                <c:pt idx="539">
                  <c:v>19</c:v>
                </c:pt>
                <c:pt idx="540">
                  <c:v>20</c:v>
                </c:pt>
                <c:pt idx="541">
                  <c:v>20</c:v>
                </c:pt>
                <c:pt idx="542">
                  <c:v>20</c:v>
                </c:pt>
                <c:pt idx="543">
                  <c:v>20</c:v>
                </c:pt>
                <c:pt idx="544">
                  <c:v>20</c:v>
                </c:pt>
                <c:pt idx="545">
                  <c:v>20</c:v>
                </c:pt>
                <c:pt idx="546">
                  <c:v>20</c:v>
                </c:pt>
                <c:pt idx="547">
                  <c:v>20</c:v>
                </c:pt>
                <c:pt idx="548">
                  <c:v>20</c:v>
                </c:pt>
                <c:pt idx="549">
                  <c:v>20</c:v>
                </c:pt>
                <c:pt idx="550">
                  <c:v>20</c:v>
                </c:pt>
                <c:pt idx="551">
                  <c:v>20</c:v>
                </c:pt>
                <c:pt idx="552">
                  <c:v>20</c:v>
                </c:pt>
                <c:pt idx="553">
                  <c:v>20</c:v>
                </c:pt>
                <c:pt idx="554">
                  <c:v>20</c:v>
                </c:pt>
                <c:pt idx="555">
                  <c:v>20</c:v>
                </c:pt>
                <c:pt idx="556">
                  <c:v>20</c:v>
                </c:pt>
                <c:pt idx="557">
                  <c:v>20</c:v>
                </c:pt>
                <c:pt idx="558">
                  <c:v>20</c:v>
                </c:pt>
                <c:pt idx="559">
                  <c:v>20</c:v>
                </c:pt>
                <c:pt idx="560">
                  <c:v>20</c:v>
                </c:pt>
                <c:pt idx="561">
                  <c:v>20</c:v>
                </c:pt>
                <c:pt idx="562">
                  <c:v>20</c:v>
                </c:pt>
                <c:pt idx="563">
                  <c:v>20</c:v>
                </c:pt>
                <c:pt idx="564">
                  <c:v>20</c:v>
                </c:pt>
                <c:pt idx="565">
                  <c:v>20</c:v>
                </c:pt>
                <c:pt idx="566">
                  <c:v>20</c:v>
                </c:pt>
                <c:pt idx="567">
                  <c:v>20</c:v>
                </c:pt>
                <c:pt idx="568">
                  <c:v>20</c:v>
                </c:pt>
                <c:pt idx="569">
                  <c:v>20</c:v>
                </c:pt>
                <c:pt idx="570">
                  <c:v>20</c:v>
                </c:pt>
                <c:pt idx="571">
                  <c:v>20</c:v>
                </c:pt>
                <c:pt idx="572">
                  <c:v>20</c:v>
                </c:pt>
                <c:pt idx="573">
                  <c:v>20</c:v>
                </c:pt>
                <c:pt idx="574">
                  <c:v>20</c:v>
                </c:pt>
                <c:pt idx="575">
                  <c:v>20</c:v>
                </c:pt>
                <c:pt idx="576">
                  <c:v>20</c:v>
                </c:pt>
                <c:pt idx="577">
                  <c:v>20</c:v>
                </c:pt>
                <c:pt idx="578">
                  <c:v>20</c:v>
                </c:pt>
                <c:pt idx="579">
                  <c:v>20</c:v>
                </c:pt>
                <c:pt idx="580">
                  <c:v>20</c:v>
                </c:pt>
                <c:pt idx="581">
                  <c:v>20</c:v>
                </c:pt>
                <c:pt idx="582">
                  <c:v>20</c:v>
                </c:pt>
                <c:pt idx="583">
                  <c:v>20</c:v>
                </c:pt>
                <c:pt idx="584">
                  <c:v>20</c:v>
                </c:pt>
                <c:pt idx="585">
                  <c:v>20</c:v>
                </c:pt>
                <c:pt idx="586">
                  <c:v>20</c:v>
                </c:pt>
                <c:pt idx="587">
                  <c:v>20</c:v>
                </c:pt>
                <c:pt idx="588">
                  <c:v>20</c:v>
                </c:pt>
                <c:pt idx="589">
                  <c:v>20</c:v>
                </c:pt>
                <c:pt idx="590">
                  <c:v>20</c:v>
                </c:pt>
                <c:pt idx="591">
                  <c:v>20</c:v>
                </c:pt>
                <c:pt idx="592">
                  <c:v>20</c:v>
                </c:pt>
                <c:pt idx="593">
                  <c:v>20</c:v>
                </c:pt>
                <c:pt idx="594">
                  <c:v>20</c:v>
                </c:pt>
                <c:pt idx="595">
                  <c:v>20</c:v>
                </c:pt>
                <c:pt idx="596">
                  <c:v>20</c:v>
                </c:pt>
                <c:pt idx="597">
                  <c:v>20</c:v>
                </c:pt>
                <c:pt idx="598">
                  <c:v>20</c:v>
                </c:pt>
                <c:pt idx="599">
                  <c:v>20</c:v>
                </c:pt>
                <c:pt idx="600">
                  <c:v>20</c:v>
                </c:pt>
                <c:pt idx="601">
                  <c:v>20</c:v>
                </c:pt>
                <c:pt idx="602">
                  <c:v>20</c:v>
                </c:pt>
                <c:pt idx="603">
                  <c:v>20</c:v>
                </c:pt>
                <c:pt idx="604">
                  <c:v>20</c:v>
                </c:pt>
                <c:pt idx="605">
                  <c:v>20</c:v>
                </c:pt>
                <c:pt idx="606">
                  <c:v>20</c:v>
                </c:pt>
                <c:pt idx="607">
                  <c:v>20</c:v>
                </c:pt>
                <c:pt idx="608">
                  <c:v>20</c:v>
                </c:pt>
                <c:pt idx="609">
                  <c:v>20</c:v>
                </c:pt>
                <c:pt idx="610">
                  <c:v>20</c:v>
                </c:pt>
                <c:pt idx="611">
                  <c:v>20</c:v>
                </c:pt>
                <c:pt idx="612">
                  <c:v>20</c:v>
                </c:pt>
                <c:pt idx="613">
                  <c:v>20</c:v>
                </c:pt>
                <c:pt idx="614">
                  <c:v>20</c:v>
                </c:pt>
                <c:pt idx="615">
                  <c:v>20</c:v>
                </c:pt>
                <c:pt idx="616">
                  <c:v>20</c:v>
                </c:pt>
                <c:pt idx="617">
                  <c:v>20</c:v>
                </c:pt>
                <c:pt idx="618">
                  <c:v>20</c:v>
                </c:pt>
                <c:pt idx="619">
                  <c:v>20</c:v>
                </c:pt>
                <c:pt idx="620">
                  <c:v>20</c:v>
                </c:pt>
                <c:pt idx="621">
                  <c:v>20</c:v>
                </c:pt>
                <c:pt idx="622">
                  <c:v>20</c:v>
                </c:pt>
                <c:pt idx="623">
                  <c:v>20</c:v>
                </c:pt>
                <c:pt idx="624">
                  <c:v>20</c:v>
                </c:pt>
                <c:pt idx="625">
                  <c:v>20</c:v>
                </c:pt>
                <c:pt idx="626">
                  <c:v>20</c:v>
                </c:pt>
                <c:pt idx="627">
                  <c:v>20</c:v>
                </c:pt>
                <c:pt idx="628">
                  <c:v>20</c:v>
                </c:pt>
                <c:pt idx="629">
                  <c:v>21</c:v>
                </c:pt>
                <c:pt idx="630">
                  <c:v>21</c:v>
                </c:pt>
                <c:pt idx="631">
                  <c:v>21</c:v>
                </c:pt>
                <c:pt idx="632">
                  <c:v>21</c:v>
                </c:pt>
                <c:pt idx="633">
                  <c:v>21</c:v>
                </c:pt>
                <c:pt idx="634">
                  <c:v>21</c:v>
                </c:pt>
                <c:pt idx="635">
                  <c:v>21</c:v>
                </c:pt>
                <c:pt idx="636">
                  <c:v>21</c:v>
                </c:pt>
                <c:pt idx="637">
                  <c:v>21</c:v>
                </c:pt>
                <c:pt idx="638">
                  <c:v>21</c:v>
                </c:pt>
                <c:pt idx="639">
                  <c:v>21</c:v>
                </c:pt>
                <c:pt idx="640">
                  <c:v>21</c:v>
                </c:pt>
                <c:pt idx="641">
                  <c:v>21</c:v>
                </c:pt>
                <c:pt idx="642">
                  <c:v>21</c:v>
                </c:pt>
                <c:pt idx="643">
                  <c:v>21</c:v>
                </c:pt>
                <c:pt idx="644">
                  <c:v>21</c:v>
                </c:pt>
                <c:pt idx="645">
                  <c:v>21</c:v>
                </c:pt>
                <c:pt idx="646">
                  <c:v>21</c:v>
                </c:pt>
                <c:pt idx="647">
                  <c:v>21</c:v>
                </c:pt>
                <c:pt idx="648">
                  <c:v>21</c:v>
                </c:pt>
                <c:pt idx="649">
                  <c:v>22</c:v>
                </c:pt>
                <c:pt idx="650">
                  <c:v>22</c:v>
                </c:pt>
                <c:pt idx="651">
                  <c:v>22</c:v>
                </c:pt>
                <c:pt idx="652">
                  <c:v>22</c:v>
                </c:pt>
                <c:pt idx="653">
                  <c:v>22</c:v>
                </c:pt>
                <c:pt idx="654">
                  <c:v>22</c:v>
                </c:pt>
                <c:pt idx="655">
                  <c:v>22</c:v>
                </c:pt>
                <c:pt idx="656">
                  <c:v>23</c:v>
                </c:pt>
                <c:pt idx="657">
                  <c:v>23</c:v>
                </c:pt>
                <c:pt idx="658">
                  <c:v>23</c:v>
                </c:pt>
                <c:pt idx="659">
                  <c:v>23</c:v>
                </c:pt>
                <c:pt idx="660">
                  <c:v>23</c:v>
                </c:pt>
                <c:pt idx="661">
                  <c:v>23</c:v>
                </c:pt>
                <c:pt idx="662">
                  <c:v>23</c:v>
                </c:pt>
                <c:pt idx="663">
                  <c:v>23</c:v>
                </c:pt>
                <c:pt idx="664">
                  <c:v>23</c:v>
                </c:pt>
                <c:pt idx="665">
                  <c:v>23</c:v>
                </c:pt>
                <c:pt idx="666">
                  <c:v>23</c:v>
                </c:pt>
                <c:pt idx="667">
                  <c:v>23</c:v>
                </c:pt>
                <c:pt idx="668">
                  <c:v>23</c:v>
                </c:pt>
                <c:pt idx="669">
                  <c:v>23</c:v>
                </c:pt>
                <c:pt idx="670">
                  <c:v>24</c:v>
                </c:pt>
                <c:pt idx="671">
                  <c:v>24</c:v>
                </c:pt>
                <c:pt idx="672">
                  <c:v>24</c:v>
                </c:pt>
                <c:pt idx="673">
                  <c:v>24</c:v>
                </c:pt>
                <c:pt idx="674">
                  <c:v>24</c:v>
                </c:pt>
                <c:pt idx="675">
                  <c:v>24</c:v>
                </c:pt>
                <c:pt idx="676">
                  <c:v>24</c:v>
                </c:pt>
                <c:pt idx="677">
                  <c:v>24</c:v>
                </c:pt>
                <c:pt idx="678">
                  <c:v>24</c:v>
                </c:pt>
                <c:pt idx="679">
                  <c:v>24</c:v>
                </c:pt>
                <c:pt idx="680">
                  <c:v>24</c:v>
                </c:pt>
                <c:pt idx="681">
                  <c:v>24</c:v>
                </c:pt>
                <c:pt idx="682">
                  <c:v>24</c:v>
                </c:pt>
                <c:pt idx="683">
                  <c:v>24</c:v>
                </c:pt>
                <c:pt idx="684">
                  <c:v>24</c:v>
                </c:pt>
                <c:pt idx="685">
                  <c:v>24</c:v>
                </c:pt>
                <c:pt idx="686">
                  <c:v>24</c:v>
                </c:pt>
                <c:pt idx="687">
                  <c:v>24</c:v>
                </c:pt>
                <c:pt idx="688">
                  <c:v>24</c:v>
                </c:pt>
                <c:pt idx="689">
                  <c:v>24</c:v>
                </c:pt>
                <c:pt idx="690">
                  <c:v>24</c:v>
                </c:pt>
                <c:pt idx="691">
                  <c:v>24</c:v>
                </c:pt>
                <c:pt idx="692">
                  <c:v>24</c:v>
                </c:pt>
                <c:pt idx="693">
                  <c:v>24</c:v>
                </c:pt>
                <c:pt idx="694">
                  <c:v>24</c:v>
                </c:pt>
                <c:pt idx="695">
                  <c:v>24</c:v>
                </c:pt>
                <c:pt idx="696">
                  <c:v>24</c:v>
                </c:pt>
                <c:pt idx="697">
                  <c:v>24</c:v>
                </c:pt>
                <c:pt idx="698">
                  <c:v>24</c:v>
                </c:pt>
                <c:pt idx="699">
                  <c:v>24</c:v>
                </c:pt>
                <c:pt idx="700">
                  <c:v>24</c:v>
                </c:pt>
                <c:pt idx="701">
                  <c:v>24</c:v>
                </c:pt>
                <c:pt idx="702">
                  <c:v>24</c:v>
                </c:pt>
                <c:pt idx="703">
                  <c:v>24</c:v>
                </c:pt>
                <c:pt idx="704">
                  <c:v>24</c:v>
                </c:pt>
                <c:pt idx="705">
                  <c:v>24</c:v>
                </c:pt>
                <c:pt idx="706">
                  <c:v>24</c:v>
                </c:pt>
                <c:pt idx="707">
                  <c:v>24</c:v>
                </c:pt>
                <c:pt idx="708">
                  <c:v>24</c:v>
                </c:pt>
                <c:pt idx="709">
                  <c:v>24</c:v>
                </c:pt>
                <c:pt idx="710">
                  <c:v>24</c:v>
                </c:pt>
                <c:pt idx="711">
                  <c:v>24</c:v>
                </c:pt>
                <c:pt idx="712">
                  <c:v>24</c:v>
                </c:pt>
                <c:pt idx="713">
                  <c:v>24</c:v>
                </c:pt>
                <c:pt idx="714">
                  <c:v>24</c:v>
                </c:pt>
                <c:pt idx="715">
                  <c:v>24</c:v>
                </c:pt>
                <c:pt idx="716">
                  <c:v>24</c:v>
                </c:pt>
                <c:pt idx="717">
                  <c:v>24</c:v>
                </c:pt>
                <c:pt idx="718">
                  <c:v>24</c:v>
                </c:pt>
                <c:pt idx="719">
                  <c:v>24</c:v>
                </c:pt>
                <c:pt idx="720">
                  <c:v>24</c:v>
                </c:pt>
                <c:pt idx="721">
                  <c:v>24</c:v>
                </c:pt>
                <c:pt idx="722">
                  <c:v>24</c:v>
                </c:pt>
                <c:pt idx="723">
                  <c:v>24</c:v>
                </c:pt>
                <c:pt idx="724">
                  <c:v>24</c:v>
                </c:pt>
                <c:pt idx="725">
                  <c:v>24</c:v>
                </c:pt>
                <c:pt idx="726">
                  <c:v>24</c:v>
                </c:pt>
                <c:pt idx="727">
                  <c:v>24</c:v>
                </c:pt>
                <c:pt idx="728">
                  <c:v>24</c:v>
                </c:pt>
                <c:pt idx="729">
                  <c:v>24</c:v>
                </c:pt>
                <c:pt idx="730">
                  <c:v>24</c:v>
                </c:pt>
                <c:pt idx="731">
                  <c:v>24</c:v>
                </c:pt>
                <c:pt idx="732">
                  <c:v>24</c:v>
                </c:pt>
                <c:pt idx="733">
                  <c:v>24</c:v>
                </c:pt>
                <c:pt idx="734">
                  <c:v>24</c:v>
                </c:pt>
                <c:pt idx="735">
                  <c:v>24</c:v>
                </c:pt>
                <c:pt idx="736">
                  <c:v>24</c:v>
                </c:pt>
                <c:pt idx="737">
                  <c:v>24</c:v>
                </c:pt>
                <c:pt idx="738">
                  <c:v>24</c:v>
                </c:pt>
                <c:pt idx="739">
                  <c:v>24</c:v>
                </c:pt>
                <c:pt idx="740">
                  <c:v>24</c:v>
                </c:pt>
                <c:pt idx="741">
                  <c:v>24</c:v>
                </c:pt>
                <c:pt idx="742">
                  <c:v>24</c:v>
                </c:pt>
                <c:pt idx="743">
                  <c:v>24</c:v>
                </c:pt>
                <c:pt idx="744">
                  <c:v>24</c:v>
                </c:pt>
                <c:pt idx="745">
                  <c:v>24</c:v>
                </c:pt>
                <c:pt idx="746">
                  <c:v>24</c:v>
                </c:pt>
                <c:pt idx="747">
                  <c:v>24</c:v>
                </c:pt>
                <c:pt idx="748">
                  <c:v>24</c:v>
                </c:pt>
                <c:pt idx="749">
                  <c:v>24</c:v>
                </c:pt>
                <c:pt idx="750">
                  <c:v>24</c:v>
                </c:pt>
                <c:pt idx="751">
                  <c:v>24</c:v>
                </c:pt>
                <c:pt idx="752">
                  <c:v>24</c:v>
                </c:pt>
                <c:pt idx="753">
                  <c:v>24</c:v>
                </c:pt>
                <c:pt idx="754">
                  <c:v>24</c:v>
                </c:pt>
                <c:pt idx="755">
                  <c:v>24</c:v>
                </c:pt>
                <c:pt idx="756">
                  <c:v>24</c:v>
                </c:pt>
                <c:pt idx="757">
                  <c:v>24</c:v>
                </c:pt>
                <c:pt idx="758">
                  <c:v>24</c:v>
                </c:pt>
                <c:pt idx="759">
                  <c:v>24</c:v>
                </c:pt>
                <c:pt idx="760">
                  <c:v>24</c:v>
                </c:pt>
                <c:pt idx="761">
                  <c:v>24</c:v>
                </c:pt>
                <c:pt idx="762">
                  <c:v>24</c:v>
                </c:pt>
                <c:pt idx="763">
                  <c:v>24</c:v>
                </c:pt>
                <c:pt idx="764">
                  <c:v>24</c:v>
                </c:pt>
                <c:pt idx="765">
                  <c:v>24</c:v>
                </c:pt>
                <c:pt idx="766">
                  <c:v>24</c:v>
                </c:pt>
                <c:pt idx="767">
                  <c:v>24</c:v>
                </c:pt>
                <c:pt idx="768">
                  <c:v>24</c:v>
                </c:pt>
                <c:pt idx="769">
                  <c:v>24</c:v>
                </c:pt>
                <c:pt idx="770">
                  <c:v>25</c:v>
                </c:pt>
                <c:pt idx="771">
                  <c:v>25</c:v>
                </c:pt>
                <c:pt idx="772">
                  <c:v>25</c:v>
                </c:pt>
                <c:pt idx="773">
                  <c:v>25</c:v>
                </c:pt>
                <c:pt idx="774">
                  <c:v>25</c:v>
                </c:pt>
                <c:pt idx="775">
                  <c:v>25</c:v>
                </c:pt>
                <c:pt idx="776">
                  <c:v>25</c:v>
                </c:pt>
                <c:pt idx="777">
                  <c:v>25</c:v>
                </c:pt>
                <c:pt idx="778">
                  <c:v>25</c:v>
                </c:pt>
                <c:pt idx="779">
                  <c:v>25</c:v>
                </c:pt>
                <c:pt idx="780">
                  <c:v>25</c:v>
                </c:pt>
                <c:pt idx="781">
                  <c:v>25</c:v>
                </c:pt>
                <c:pt idx="782">
                  <c:v>25</c:v>
                </c:pt>
                <c:pt idx="783">
                  <c:v>25</c:v>
                </c:pt>
                <c:pt idx="784">
                  <c:v>25</c:v>
                </c:pt>
                <c:pt idx="785">
                  <c:v>25</c:v>
                </c:pt>
                <c:pt idx="786">
                  <c:v>25</c:v>
                </c:pt>
                <c:pt idx="787">
                  <c:v>25</c:v>
                </c:pt>
                <c:pt idx="788">
                  <c:v>25</c:v>
                </c:pt>
                <c:pt idx="789">
                  <c:v>25</c:v>
                </c:pt>
                <c:pt idx="790">
                  <c:v>25</c:v>
                </c:pt>
                <c:pt idx="791">
                  <c:v>25</c:v>
                </c:pt>
                <c:pt idx="792">
                  <c:v>25</c:v>
                </c:pt>
                <c:pt idx="793">
                  <c:v>25</c:v>
                </c:pt>
                <c:pt idx="794">
                  <c:v>25</c:v>
                </c:pt>
                <c:pt idx="795">
                  <c:v>26</c:v>
                </c:pt>
                <c:pt idx="796">
                  <c:v>26</c:v>
                </c:pt>
                <c:pt idx="797">
                  <c:v>26</c:v>
                </c:pt>
                <c:pt idx="798">
                  <c:v>26</c:v>
                </c:pt>
                <c:pt idx="799">
                  <c:v>26</c:v>
                </c:pt>
                <c:pt idx="800">
                  <c:v>26</c:v>
                </c:pt>
                <c:pt idx="801">
                  <c:v>26</c:v>
                </c:pt>
                <c:pt idx="802">
                  <c:v>26</c:v>
                </c:pt>
                <c:pt idx="803">
                  <c:v>26</c:v>
                </c:pt>
                <c:pt idx="804">
                  <c:v>26</c:v>
                </c:pt>
                <c:pt idx="805">
                  <c:v>26</c:v>
                </c:pt>
                <c:pt idx="806">
                  <c:v>26</c:v>
                </c:pt>
                <c:pt idx="807">
                  <c:v>26</c:v>
                </c:pt>
                <c:pt idx="808">
                  <c:v>26</c:v>
                </c:pt>
                <c:pt idx="809">
                  <c:v>26</c:v>
                </c:pt>
                <c:pt idx="810">
                  <c:v>26</c:v>
                </c:pt>
                <c:pt idx="811">
                  <c:v>26</c:v>
                </c:pt>
                <c:pt idx="812">
                  <c:v>26</c:v>
                </c:pt>
                <c:pt idx="813">
                  <c:v>26</c:v>
                </c:pt>
                <c:pt idx="814">
                  <c:v>26</c:v>
                </c:pt>
                <c:pt idx="815">
                  <c:v>26</c:v>
                </c:pt>
                <c:pt idx="816">
                  <c:v>26</c:v>
                </c:pt>
                <c:pt idx="817">
                  <c:v>26</c:v>
                </c:pt>
                <c:pt idx="818">
                  <c:v>26</c:v>
                </c:pt>
                <c:pt idx="819">
                  <c:v>26</c:v>
                </c:pt>
                <c:pt idx="820">
                  <c:v>26</c:v>
                </c:pt>
                <c:pt idx="821">
                  <c:v>26</c:v>
                </c:pt>
                <c:pt idx="822">
                  <c:v>26</c:v>
                </c:pt>
                <c:pt idx="823">
                  <c:v>26</c:v>
                </c:pt>
                <c:pt idx="824">
                  <c:v>26</c:v>
                </c:pt>
                <c:pt idx="825">
                  <c:v>26</c:v>
                </c:pt>
                <c:pt idx="826">
                  <c:v>27</c:v>
                </c:pt>
                <c:pt idx="827">
                  <c:v>27</c:v>
                </c:pt>
                <c:pt idx="828">
                  <c:v>27</c:v>
                </c:pt>
                <c:pt idx="829">
                  <c:v>27</c:v>
                </c:pt>
                <c:pt idx="830">
                  <c:v>27</c:v>
                </c:pt>
                <c:pt idx="831">
                  <c:v>27</c:v>
                </c:pt>
                <c:pt idx="832">
                  <c:v>27</c:v>
                </c:pt>
                <c:pt idx="833">
                  <c:v>27</c:v>
                </c:pt>
                <c:pt idx="834">
                  <c:v>27</c:v>
                </c:pt>
                <c:pt idx="835">
                  <c:v>27</c:v>
                </c:pt>
                <c:pt idx="836">
                  <c:v>27</c:v>
                </c:pt>
                <c:pt idx="837">
                  <c:v>27</c:v>
                </c:pt>
                <c:pt idx="838">
                  <c:v>27</c:v>
                </c:pt>
                <c:pt idx="839">
                  <c:v>27</c:v>
                </c:pt>
                <c:pt idx="840">
                  <c:v>27</c:v>
                </c:pt>
                <c:pt idx="841">
                  <c:v>27</c:v>
                </c:pt>
                <c:pt idx="842">
                  <c:v>27</c:v>
                </c:pt>
                <c:pt idx="843">
                  <c:v>27</c:v>
                </c:pt>
                <c:pt idx="844">
                  <c:v>27</c:v>
                </c:pt>
                <c:pt idx="845">
                  <c:v>27</c:v>
                </c:pt>
                <c:pt idx="846">
                  <c:v>27</c:v>
                </c:pt>
                <c:pt idx="847">
                  <c:v>27</c:v>
                </c:pt>
                <c:pt idx="848">
                  <c:v>27</c:v>
                </c:pt>
                <c:pt idx="849">
                  <c:v>27</c:v>
                </c:pt>
                <c:pt idx="850">
                  <c:v>27</c:v>
                </c:pt>
                <c:pt idx="851">
                  <c:v>27</c:v>
                </c:pt>
                <c:pt idx="852">
                  <c:v>27</c:v>
                </c:pt>
                <c:pt idx="853">
                  <c:v>27</c:v>
                </c:pt>
                <c:pt idx="854">
                  <c:v>27</c:v>
                </c:pt>
                <c:pt idx="855">
                  <c:v>27</c:v>
                </c:pt>
                <c:pt idx="856">
                  <c:v>27</c:v>
                </c:pt>
                <c:pt idx="857">
                  <c:v>27</c:v>
                </c:pt>
                <c:pt idx="858">
                  <c:v>27</c:v>
                </c:pt>
                <c:pt idx="859">
                  <c:v>27</c:v>
                </c:pt>
                <c:pt idx="860">
                  <c:v>27</c:v>
                </c:pt>
                <c:pt idx="861">
                  <c:v>27</c:v>
                </c:pt>
                <c:pt idx="862">
                  <c:v>27</c:v>
                </c:pt>
                <c:pt idx="863">
                  <c:v>27</c:v>
                </c:pt>
                <c:pt idx="864">
                  <c:v>27</c:v>
                </c:pt>
                <c:pt idx="865">
                  <c:v>27</c:v>
                </c:pt>
                <c:pt idx="866">
                  <c:v>27</c:v>
                </c:pt>
                <c:pt idx="867">
                  <c:v>27</c:v>
                </c:pt>
                <c:pt idx="868">
                  <c:v>27</c:v>
                </c:pt>
                <c:pt idx="869">
                  <c:v>27</c:v>
                </c:pt>
                <c:pt idx="870">
                  <c:v>27</c:v>
                </c:pt>
                <c:pt idx="871">
                  <c:v>27</c:v>
                </c:pt>
                <c:pt idx="872">
                  <c:v>27</c:v>
                </c:pt>
                <c:pt idx="873">
                  <c:v>27</c:v>
                </c:pt>
                <c:pt idx="874">
                  <c:v>28</c:v>
                </c:pt>
                <c:pt idx="875">
                  <c:v>29</c:v>
                </c:pt>
                <c:pt idx="876">
                  <c:v>29</c:v>
                </c:pt>
                <c:pt idx="877">
                  <c:v>29</c:v>
                </c:pt>
                <c:pt idx="878">
                  <c:v>29</c:v>
                </c:pt>
                <c:pt idx="879">
                  <c:v>29</c:v>
                </c:pt>
                <c:pt idx="880">
                  <c:v>29</c:v>
                </c:pt>
                <c:pt idx="881">
                  <c:v>29</c:v>
                </c:pt>
                <c:pt idx="882">
                  <c:v>29</c:v>
                </c:pt>
                <c:pt idx="883">
                  <c:v>29</c:v>
                </c:pt>
                <c:pt idx="884">
                  <c:v>29</c:v>
                </c:pt>
                <c:pt idx="885">
                  <c:v>29</c:v>
                </c:pt>
                <c:pt idx="886">
                  <c:v>30</c:v>
                </c:pt>
                <c:pt idx="887">
                  <c:v>30</c:v>
                </c:pt>
                <c:pt idx="888">
                  <c:v>30</c:v>
                </c:pt>
                <c:pt idx="889">
                  <c:v>30</c:v>
                </c:pt>
                <c:pt idx="890">
                  <c:v>30</c:v>
                </c:pt>
                <c:pt idx="891">
                  <c:v>30</c:v>
                </c:pt>
                <c:pt idx="892">
                  <c:v>30</c:v>
                </c:pt>
                <c:pt idx="893">
                  <c:v>30</c:v>
                </c:pt>
                <c:pt idx="894">
                  <c:v>30</c:v>
                </c:pt>
                <c:pt idx="895">
                  <c:v>30</c:v>
                </c:pt>
                <c:pt idx="896">
                  <c:v>30</c:v>
                </c:pt>
                <c:pt idx="897">
                  <c:v>30</c:v>
                </c:pt>
                <c:pt idx="898">
                  <c:v>30</c:v>
                </c:pt>
                <c:pt idx="899">
                  <c:v>30</c:v>
                </c:pt>
                <c:pt idx="900">
                  <c:v>30</c:v>
                </c:pt>
                <c:pt idx="901">
                  <c:v>30</c:v>
                </c:pt>
                <c:pt idx="902">
                  <c:v>30</c:v>
                </c:pt>
                <c:pt idx="903">
                  <c:v>30</c:v>
                </c:pt>
                <c:pt idx="904">
                  <c:v>30</c:v>
                </c:pt>
                <c:pt idx="905">
                  <c:v>30</c:v>
                </c:pt>
                <c:pt idx="906">
                  <c:v>30</c:v>
                </c:pt>
                <c:pt idx="907">
                  <c:v>30</c:v>
                </c:pt>
                <c:pt idx="908">
                  <c:v>30</c:v>
                </c:pt>
                <c:pt idx="909">
                  <c:v>30</c:v>
                </c:pt>
                <c:pt idx="910">
                  <c:v>30</c:v>
                </c:pt>
                <c:pt idx="911">
                  <c:v>30</c:v>
                </c:pt>
                <c:pt idx="912">
                  <c:v>30</c:v>
                </c:pt>
                <c:pt idx="913">
                  <c:v>30</c:v>
                </c:pt>
                <c:pt idx="914">
                  <c:v>30</c:v>
                </c:pt>
                <c:pt idx="915">
                  <c:v>30</c:v>
                </c:pt>
                <c:pt idx="916">
                  <c:v>30</c:v>
                </c:pt>
                <c:pt idx="917">
                  <c:v>30</c:v>
                </c:pt>
                <c:pt idx="918">
                  <c:v>30</c:v>
                </c:pt>
                <c:pt idx="919">
                  <c:v>30</c:v>
                </c:pt>
                <c:pt idx="920">
                  <c:v>30</c:v>
                </c:pt>
                <c:pt idx="921">
                  <c:v>30</c:v>
                </c:pt>
                <c:pt idx="922">
                  <c:v>30</c:v>
                </c:pt>
                <c:pt idx="923">
                  <c:v>30</c:v>
                </c:pt>
                <c:pt idx="924">
                  <c:v>30</c:v>
                </c:pt>
                <c:pt idx="925">
                  <c:v>30</c:v>
                </c:pt>
                <c:pt idx="926">
                  <c:v>30</c:v>
                </c:pt>
                <c:pt idx="927">
                  <c:v>30</c:v>
                </c:pt>
                <c:pt idx="928">
                  <c:v>30</c:v>
                </c:pt>
                <c:pt idx="929">
                  <c:v>30</c:v>
                </c:pt>
                <c:pt idx="930">
                  <c:v>30</c:v>
                </c:pt>
                <c:pt idx="931">
                  <c:v>30</c:v>
                </c:pt>
                <c:pt idx="932">
                  <c:v>30</c:v>
                </c:pt>
                <c:pt idx="933">
                  <c:v>30</c:v>
                </c:pt>
                <c:pt idx="934">
                  <c:v>30</c:v>
                </c:pt>
                <c:pt idx="935">
                  <c:v>30</c:v>
                </c:pt>
                <c:pt idx="936">
                  <c:v>30</c:v>
                </c:pt>
                <c:pt idx="937">
                  <c:v>30</c:v>
                </c:pt>
                <c:pt idx="938">
                  <c:v>30</c:v>
                </c:pt>
                <c:pt idx="939">
                  <c:v>30</c:v>
                </c:pt>
                <c:pt idx="940">
                  <c:v>30</c:v>
                </c:pt>
                <c:pt idx="941">
                  <c:v>30</c:v>
                </c:pt>
                <c:pt idx="942">
                  <c:v>30</c:v>
                </c:pt>
                <c:pt idx="943">
                  <c:v>30</c:v>
                </c:pt>
                <c:pt idx="944">
                  <c:v>30</c:v>
                </c:pt>
                <c:pt idx="945">
                  <c:v>30</c:v>
                </c:pt>
                <c:pt idx="946">
                  <c:v>31</c:v>
                </c:pt>
                <c:pt idx="947">
                  <c:v>32</c:v>
                </c:pt>
                <c:pt idx="948">
                  <c:v>32</c:v>
                </c:pt>
                <c:pt idx="949">
                  <c:v>32</c:v>
                </c:pt>
                <c:pt idx="950">
                  <c:v>32</c:v>
                </c:pt>
                <c:pt idx="951">
                  <c:v>32</c:v>
                </c:pt>
                <c:pt idx="952">
                  <c:v>32</c:v>
                </c:pt>
                <c:pt idx="953">
                  <c:v>32</c:v>
                </c:pt>
                <c:pt idx="954">
                  <c:v>32</c:v>
                </c:pt>
                <c:pt idx="955">
                  <c:v>32</c:v>
                </c:pt>
                <c:pt idx="956">
                  <c:v>32</c:v>
                </c:pt>
                <c:pt idx="957">
                  <c:v>32</c:v>
                </c:pt>
                <c:pt idx="958">
                  <c:v>32</c:v>
                </c:pt>
                <c:pt idx="959">
                  <c:v>32</c:v>
                </c:pt>
                <c:pt idx="960">
                  <c:v>32</c:v>
                </c:pt>
                <c:pt idx="961">
                  <c:v>32</c:v>
                </c:pt>
                <c:pt idx="962">
                  <c:v>32</c:v>
                </c:pt>
                <c:pt idx="963">
                  <c:v>32</c:v>
                </c:pt>
                <c:pt idx="964">
                  <c:v>32</c:v>
                </c:pt>
                <c:pt idx="965">
                  <c:v>32</c:v>
                </c:pt>
                <c:pt idx="966">
                  <c:v>32</c:v>
                </c:pt>
                <c:pt idx="967">
                  <c:v>33</c:v>
                </c:pt>
                <c:pt idx="968">
                  <c:v>34</c:v>
                </c:pt>
                <c:pt idx="969">
                  <c:v>34</c:v>
                </c:pt>
                <c:pt idx="970">
                  <c:v>34</c:v>
                </c:pt>
                <c:pt idx="971">
                  <c:v>34</c:v>
                </c:pt>
                <c:pt idx="972">
                  <c:v>34</c:v>
                </c:pt>
                <c:pt idx="973">
                  <c:v>34</c:v>
                </c:pt>
                <c:pt idx="974">
                  <c:v>34</c:v>
                </c:pt>
                <c:pt idx="975">
                  <c:v>34</c:v>
                </c:pt>
                <c:pt idx="976">
                  <c:v>34</c:v>
                </c:pt>
                <c:pt idx="977">
                  <c:v>34</c:v>
                </c:pt>
                <c:pt idx="978">
                  <c:v>34</c:v>
                </c:pt>
                <c:pt idx="979">
                  <c:v>34</c:v>
                </c:pt>
                <c:pt idx="980">
                  <c:v>34</c:v>
                </c:pt>
                <c:pt idx="981">
                  <c:v>34</c:v>
                </c:pt>
                <c:pt idx="982">
                  <c:v>34</c:v>
                </c:pt>
                <c:pt idx="983">
                  <c:v>34</c:v>
                </c:pt>
                <c:pt idx="984">
                  <c:v>34</c:v>
                </c:pt>
                <c:pt idx="985">
                  <c:v>34</c:v>
                </c:pt>
                <c:pt idx="986">
                  <c:v>34</c:v>
                </c:pt>
                <c:pt idx="987">
                  <c:v>34</c:v>
                </c:pt>
                <c:pt idx="988">
                  <c:v>34</c:v>
                </c:pt>
                <c:pt idx="989">
                  <c:v>34</c:v>
                </c:pt>
                <c:pt idx="990">
                  <c:v>34</c:v>
                </c:pt>
                <c:pt idx="991">
                  <c:v>34</c:v>
                </c:pt>
                <c:pt idx="992">
                  <c:v>34</c:v>
                </c:pt>
                <c:pt idx="993">
                  <c:v>34</c:v>
                </c:pt>
                <c:pt idx="994">
                  <c:v>34</c:v>
                </c:pt>
                <c:pt idx="995">
                  <c:v>34</c:v>
                </c:pt>
                <c:pt idx="996">
                  <c:v>34</c:v>
                </c:pt>
                <c:pt idx="997">
                  <c:v>34</c:v>
                </c:pt>
                <c:pt idx="998">
                  <c:v>34</c:v>
                </c:pt>
                <c:pt idx="999">
                  <c:v>34</c:v>
                </c:pt>
                <c:pt idx="1000">
                  <c:v>34</c:v>
                </c:pt>
                <c:pt idx="1001">
                  <c:v>34</c:v>
                </c:pt>
                <c:pt idx="1002">
                  <c:v>34</c:v>
                </c:pt>
                <c:pt idx="1003">
                  <c:v>34</c:v>
                </c:pt>
                <c:pt idx="1004">
                  <c:v>34</c:v>
                </c:pt>
                <c:pt idx="1005">
                  <c:v>34</c:v>
                </c:pt>
                <c:pt idx="1006">
                  <c:v>34</c:v>
                </c:pt>
                <c:pt idx="1007">
                  <c:v>34</c:v>
                </c:pt>
                <c:pt idx="1008">
                  <c:v>34</c:v>
                </c:pt>
                <c:pt idx="1009">
                  <c:v>34</c:v>
                </c:pt>
                <c:pt idx="1010">
                  <c:v>34</c:v>
                </c:pt>
                <c:pt idx="1011">
                  <c:v>34</c:v>
                </c:pt>
                <c:pt idx="1012">
                  <c:v>34</c:v>
                </c:pt>
                <c:pt idx="1013">
                  <c:v>34</c:v>
                </c:pt>
                <c:pt idx="1014">
                  <c:v>34</c:v>
                </c:pt>
                <c:pt idx="1015">
                  <c:v>34</c:v>
                </c:pt>
                <c:pt idx="1016">
                  <c:v>34</c:v>
                </c:pt>
                <c:pt idx="1017">
                  <c:v>34</c:v>
                </c:pt>
                <c:pt idx="1018">
                  <c:v>34</c:v>
                </c:pt>
                <c:pt idx="1019">
                  <c:v>34</c:v>
                </c:pt>
                <c:pt idx="1020">
                  <c:v>34</c:v>
                </c:pt>
                <c:pt idx="1021">
                  <c:v>34</c:v>
                </c:pt>
                <c:pt idx="1022">
                  <c:v>34</c:v>
                </c:pt>
                <c:pt idx="1023">
                  <c:v>34</c:v>
                </c:pt>
                <c:pt idx="1024">
                  <c:v>34</c:v>
                </c:pt>
                <c:pt idx="1025">
                  <c:v>34</c:v>
                </c:pt>
                <c:pt idx="1026">
                  <c:v>34</c:v>
                </c:pt>
                <c:pt idx="1027">
                  <c:v>34</c:v>
                </c:pt>
                <c:pt idx="1028">
                  <c:v>34</c:v>
                </c:pt>
                <c:pt idx="1029">
                  <c:v>34</c:v>
                </c:pt>
                <c:pt idx="1030">
                  <c:v>34</c:v>
                </c:pt>
                <c:pt idx="1031">
                  <c:v>34</c:v>
                </c:pt>
                <c:pt idx="1032">
                  <c:v>34</c:v>
                </c:pt>
                <c:pt idx="1033">
                  <c:v>34</c:v>
                </c:pt>
                <c:pt idx="1034">
                  <c:v>34</c:v>
                </c:pt>
                <c:pt idx="1035">
                  <c:v>34</c:v>
                </c:pt>
                <c:pt idx="1036">
                  <c:v>34</c:v>
                </c:pt>
                <c:pt idx="1037">
                  <c:v>34</c:v>
                </c:pt>
                <c:pt idx="1038">
                  <c:v>34</c:v>
                </c:pt>
                <c:pt idx="1039">
                  <c:v>34</c:v>
                </c:pt>
                <c:pt idx="1040">
                  <c:v>34</c:v>
                </c:pt>
                <c:pt idx="1041">
                  <c:v>34</c:v>
                </c:pt>
                <c:pt idx="1042">
                  <c:v>34</c:v>
                </c:pt>
                <c:pt idx="1043">
                  <c:v>34</c:v>
                </c:pt>
                <c:pt idx="1044">
                  <c:v>34</c:v>
                </c:pt>
                <c:pt idx="1045">
                  <c:v>34</c:v>
                </c:pt>
                <c:pt idx="1046">
                  <c:v>34</c:v>
                </c:pt>
                <c:pt idx="1047">
                  <c:v>34</c:v>
                </c:pt>
                <c:pt idx="1048">
                  <c:v>34</c:v>
                </c:pt>
                <c:pt idx="1049">
                  <c:v>34</c:v>
                </c:pt>
                <c:pt idx="1050">
                  <c:v>34</c:v>
                </c:pt>
                <c:pt idx="1051">
                  <c:v>34</c:v>
                </c:pt>
                <c:pt idx="1052">
                  <c:v>34</c:v>
                </c:pt>
                <c:pt idx="1053">
                  <c:v>34</c:v>
                </c:pt>
                <c:pt idx="1054">
                  <c:v>34</c:v>
                </c:pt>
                <c:pt idx="1055">
                  <c:v>34</c:v>
                </c:pt>
                <c:pt idx="1056">
                  <c:v>34</c:v>
                </c:pt>
                <c:pt idx="1057">
                  <c:v>34</c:v>
                </c:pt>
                <c:pt idx="1058">
                  <c:v>34</c:v>
                </c:pt>
                <c:pt idx="1059">
                  <c:v>34</c:v>
                </c:pt>
                <c:pt idx="1060">
                  <c:v>34</c:v>
                </c:pt>
                <c:pt idx="1061">
                  <c:v>34</c:v>
                </c:pt>
                <c:pt idx="1062">
                  <c:v>34</c:v>
                </c:pt>
                <c:pt idx="1063">
                  <c:v>34</c:v>
                </c:pt>
                <c:pt idx="1064">
                  <c:v>34</c:v>
                </c:pt>
                <c:pt idx="1065">
                  <c:v>34</c:v>
                </c:pt>
                <c:pt idx="1066">
                  <c:v>34</c:v>
                </c:pt>
                <c:pt idx="1067">
                  <c:v>34</c:v>
                </c:pt>
                <c:pt idx="1068">
                  <c:v>34</c:v>
                </c:pt>
                <c:pt idx="1069">
                  <c:v>34</c:v>
                </c:pt>
                <c:pt idx="1070">
                  <c:v>34</c:v>
                </c:pt>
                <c:pt idx="1071">
                  <c:v>35</c:v>
                </c:pt>
                <c:pt idx="1072">
                  <c:v>35</c:v>
                </c:pt>
                <c:pt idx="1073">
                  <c:v>35</c:v>
                </c:pt>
                <c:pt idx="1074">
                  <c:v>35</c:v>
                </c:pt>
                <c:pt idx="1075">
                  <c:v>35</c:v>
                </c:pt>
                <c:pt idx="1076">
                  <c:v>35</c:v>
                </c:pt>
                <c:pt idx="1077">
                  <c:v>35</c:v>
                </c:pt>
                <c:pt idx="1078">
                  <c:v>35</c:v>
                </c:pt>
                <c:pt idx="1079">
                  <c:v>35</c:v>
                </c:pt>
                <c:pt idx="1080">
                  <c:v>35</c:v>
                </c:pt>
                <c:pt idx="1081">
                  <c:v>35</c:v>
                </c:pt>
                <c:pt idx="1082">
                  <c:v>35</c:v>
                </c:pt>
                <c:pt idx="1083">
                  <c:v>35</c:v>
                </c:pt>
                <c:pt idx="1084">
                  <c:v>35</c:v>
                </c:pt>
                <c:pt idx="1085">
                  <c:v>35</c:v>
                </c:pt>
                <c:pt idx="1086">
                  <c:v>35</c:v>
                </c:pt>
                <c:pt idx="1087">
                  <c:v>35</c:v>
                </c:pt>
                <c:pt idx="1088">
                  <c:v>35</c:v>
                </c:pt>
                <c:pt idx="1089">
                  <c:v>35</c:v>
                </c:pt>
                <c:pt idx="1090">
                  <c:v>35</c:v>
                </c:pt>
                <c:pt idx="1091">
                  <c:v>35</c:v>
                </c:pt>
                <c:pt idx="1092">
                  <c:v>35</c:v>
                </c:pt>
                <c:pt idx="1093">
                  <c:v>35</c:v>
                </c:pt>
                <c:pt idx="1094">
                  <c:v>35</c:v>
                </c:pt>
                <c:pt idx="1095">
                  <c:v>35</c:v>
                </c:pt>
                <c:pt idx="1096">
                  <c:v>35</c:v>
                </c:pt>
                <c:pt idx="1097">
                  <c:v>35</c:v>
                </c:pt>
                <c:pt idx="1098">
                  <c:v>35</c:v>
                </c:pt>
                <c:pt idx="1099">
                  <c:v>36</c:v>
                </c:pt>
                <c:pt idx="1100">
                  <c:v>36</c:v>
                </c:pt>
                <c:pt idx="1101">
                  <c:v>36</c:v>
                </c:pt>
                <c:pt idx="1102">
                  <c:v>36</c:v>
                </c:pt>
                <c:pt idx="1103">
                  <c:v>36</c:v>
                </c:pt>
                <c:pt idx="1104">
                  <c:v>36</c:v>
                </c:pt>
                <c:pt idx="1105">
                  <c:v>36</c:v>
                </c:pt>
                <c:pt idx="1106">
                  <c:v>36</c:v>
                </c:pt>
                <c:pt idx="1107">
                  <c:v>36</c:v>
                </c:pt>
                <c:pt idx="1108">
                  <c:v>36</c:v>
                </c:pt>
                <c:pt idx="1109">
                  <c:v>36</c:v>
                </c:pt>
                <c:pt idx="1110">
                  <c:v>36</c:v>
                </c:pt>
                <c:pt idx="1111">
                  <c:v>36</c:v>
                </c:pt>
                <c:pt idx="1112">
                  <c:v>36</c:v>
                </c:pt>
                <c:pt idx="1113">
                  <c:v>36</c:v>
                </c:pt>
                <c:pt idx="1114">
                  <c:v>36</c:v>
                </c:pt>
                <c:pt idx="1115">
                  <c:v>36</c:v>
                </c:pt>
                <c:pt idx="1116">
                  <c:v>36</c:v>
                </c:pt>
                <c:pt idx="1117">
                  <c:v>36</c:v>
                </c:pt>
                <c:pt idx="1118">
                  <c:v>36</c:v>
                </c:pt>
                <c:pt idx="1119">
                  <c:v>36</c:v>
                </c:pt>
                <c:pt idx="1120">
                  <c:v>36</c:v>
                </c:pt>
                <c:pt idx="1121">
                  <c:v>36</c:v>
                </c:pt>
                <c:pt idx="1122">
                  <c:v>36</c:v>
                </c:pt>
                <c:pt idx="1123">
                  <c:v>36</c:v>
                </c:pt>
                <c:pt idx="1124">
                  <c:v>36</c:v>
                </c:pt>
                <c:pt idx="1125">
                  <c:v>36</c:v>
                </c:pt>
                <c:pt idx="1126">
                  <c:v>36</c:v>
                </c:pt>
                <c:pt idx="1127">
                  <c:v>36</c:v>
                </c:pt>
                <c:pt idx="1128">
                  <c:v>36</c:v>
                </c:pt>
                <c:pt idx="1129">
                  <c:v>36</c:v>
                </c:pt>
                <c:pt idx="1130">
                  <c:v>36</c:v>
                </c:pt>
                <c:pt idx="1131">
                  <c:v>36</c:v>
                </c:pt>
                <c:pt idx="1132">
                  <c:v>36</c:v>
                </c:pt>
                <c:pt idx="1133">
                  <c:v>36</c:v>
                </c:pt>
                <c:pt idx="1134">
                  <c:v>36</c:v>
                </c:pt>
                <c:pt idx="1135">
                  <c:v>36</c:v>
                </c:pt>
                <c:pt idx="1136">
                  <c:v>36</c:v>
                </c:pt>
                <c:pt idx="1137">
                  <c:v>36</c:v>
                </c:pt>
                <c:pt idx="1138">
                  <c:v>36</c:v>
                </c:pt>
                <c:pt idx="1139">
                  <c:v>36</c:v>
                </c:pt>
                <c:pt idx="1140">
                  <c:v>36</c:v>
                </c:pt>
                <c:pt idx="1141">
                  <c:v>36</c:v>
                </c:pt>
                <c:pt idx="1142">
                  <c:v>36</c:v>
                </c:pt>
                <c:pt idx="1143">
                  <c:v>36</c:v>
                </c:pt>
                <c:pt idx="1144">
                  <c:v>36</c:v>
                </c:pt>
                <c:pt idx="1145">
                  <c:v>36</c:v>
                </c:pt>
                <c:pt idx="1146">
                  <c:v>36</c:v>
                </c:pt>
                <c:pt idx="1147">
                  <c:v>36</c:v>
                </c:pt>
                <c:pt idx="1148">
                  <c:v>36</c:v>
                </c:pt>
                <c:pt idx="1149">
                  <c:v>36</c:v>
                </c:pt>
                <c:pt idx="1150">
                  <c:v>36</c:v>
                </c:pt>
                <c:pt idx="1151">
                  <c:v>36</c:v>
                </c:pt>
                <c:pt idx="1152">
                  <c:v>36</c:v>
                </c:pt>
                <c:pt idx="1153">
                  <c:v>36</c:v>
                </c:pt>
                <c:pt idx="1154">
                  <c:v>36</c:v>
                </c:pt>
                <c:pt idx="1155">
                  <c:v>36</c:v>
                </c:pt>
                <c:pt idx="1156">
                  <c:v>36</c:v>
                </c:pt>
                <c:pt idx="1157">
                  <c:v>36</c:v>
                </c:pt>
                <c:pt idx="1158">
                  <c:v>36</c:v>
                </c:pt>
                <c:pt idx="1159">
                  <c:v>36</c:v>
                </c:pt>
                <c:pt idx="1160">
                  <c:v>36</c:v>
                </c:pt>
                <c:pt idx="1161">
                  <c:v>36</c:v>
                </c:pt>
                <c:pt idx="1162">
                  <c:v>36</c:v>
                </c:pt>
                <c:pt idx="1163">
                  <c:v>36</c:v>
                </c:pt>
                <c:pt idx="1164">
                  <c:v>36</c:v>
                </c:pt>
                <c:pt idx="1165">
                  <c:v>36</c:v>
                </c:pt>
                <c:pt idx="1166">
                  <c:v>36</c:v>
                </c:pt>
                <c:pt idx="1167">
                  <c:v>36</c:v>
                </c:pt>
                <c:pt idx="1168">
                  <c:v>36</c:v>
                </c:pt>
                <c:pt idx="1169">
                  <c:v>36</c:v>
                </c:pt>
                <c:pt idx="1170">
                  <c:v>36</c:v>
                </c:pt>
                <c:pt idx="1171">
                  <c:v>36</c:v>
                </c:pt>
                <c:pt idx="1172">
                  <c:v>36</c:v>
                </c:pt>
                <c:pt idx="1173">
                  <c:v>36</c:v>
                </c:pt>
                <c:pt idx="1174">
                  <c:v>36</c:v>
                </c:pt>
                <c:pt idx="1175">
                  <c:v>36</c:v>
                </c:pt>
                <c:pt idx="1176">
                  <c:v>36</c:v>
                </c:pt>
                <c:pt idx="1177">
                  <c:v>36</c:v>
                </c:pt>
                <c:pt idx="1178">
                  <c:v>36</c:v>
                </c:pt>
                <c:pt idx="1179">
                  <c:v>36</c:v>
                </c:pt>
                <c:pt idx="1180">
                  <c:v>36</c:v>
                </c:pt>
                <c:pt idx="1181">
                  <c:v>36</c:v>
                </c:pt>
                <c:pt idx="1182">
                  <c:v>36</c:v>
                </c:pt>
                <c:pt idx="1183">
                  <c:v>36</c:v>
                </c:pt>
                <c:pt idx="1184">
                  <c:v>36</c:v>
                </c:pt>
                <c:pt idx="1185">
                  <c:v>36</c:v>
                </c:pt>
                <c:pt idx="1186">
                  <c:v>36</c:v>
                </c:pt>
                <c:pt idx="1187">
                  <c:v>36</c:v>
                </c:pt>
                <c:pt idx="1188">
                  <c:v>36</c:v>
                </c:pt>
                <c:pt idx="1189">
                  <c:v>36</c:v>
                </c:pt>
                <c:pt idx="1190">
                  <c:v>36</c:v>
                </c:pt>
                <c:pt idx="1191">
                  <c:v>36</c:v>
                </c:pt>
                <c:pt idx="1192">
                  <c:v>36</c:v>
                </c:pt>
                <c:pt idx="1193">
                  <c:v>36</c:v>
                </c:pt>
                <c:pt idx="1194">
                  <c:v>36</c:v>
                </c:pt>
                <c:pt idx="1195">
                  <c:v>36</c:v>
                </c:pt>
                <c:pt idx="1196">
                  <c:v>36</c:v>
                </c:pt>
                <c:pt idx="1197">
                  <c:v>36</c:v>
                </c:pt>
                <c:pt idx="1198">
                  <c:v>36</c:v>
                </c:pt>
                <c:pt idx="1199">
                  <c:v>36</c:v>
                </c:pt>
                <c:pt idx="1200">
                  <c:v>36</c:v>
                </c:pt>
                <c:pt idx="1201">
                  <c:v>36</c:v>
                </c:pt>
                <c:pt idx="1202">
                  <c:v>36</c:v>
                </c:pt>
                <c:pt idx="1203">
                  <c:v>36</c:v>
                </c:pt>
                <c:pt idx="1204">
                  <c:v>36</c:v>
                </c:pt>
                <c:pt idx="1205">
                  <c:v>36</c:v>
                </c:pt>
                <c:pt idx="1206">
                  <c:v>36</c:v>
                </c:pt>
                <c:pt idx="1207">
                  <c:v>36</c:v>
                </c:pt>
                <c:pt idx="1208">
                  <c:v>36</c:v>
                </c:pt>
                <c:pt idx="1209">
                  <c:v>36</c:v>
                </c:pt>
                <c:pt idx="1210">
                  <c:v>36</c:v>
                </c:pt>
                <c:pt idx="1211">
                  <c:v>36</c:v>
                </c:pt>
                <c:pt idx="1212">
                  <c:v>36</c:v>
                </c:pt>
                <c:pt idx="1213">
                  <c:v>36</c:v>
                </c:pt>
                <c:pt idx="1214">
                  <c:v>36</c:v>
                </c:pt>
                <c:pt idx="1215">
                  <c:v>36</c:v>
                </c:pt>
                <c:pt idx="1216">
                  <c:v>36</c:v>
                </c:pt>
                <c:pt idx="1217">
                  <c:v>36</c:v>
                </c:pt>
                <c:pt idx="1218">
                  <c:v>36</c:v>
                </c:pt>
                <c:pt idx="1219">
                  <c:v>36</c:v>
                </c:pt>
                <c:pt idx="1220">
                  <c:v>36</c:v>
                </c:pt>
                <c:pt idx="1221">
                  <c:v>36</c:v>
                </c:pt>
                <c:pt idx="1222">
                  <c:v>36</c:v>
                </c:pt>
                <c:pt idx="1223">
                  <c:v>36</c:v>
                </c:pt>
                <c:pt idx="1224">
                  <c:v>36</c:v>
                </c:pt>
                <c:pt idx="1225">
                  <c:v>37</c:v>
                </c:pt>
                <c:pt idx="1226">
                  <c:v>37</c:v>
                </c:pt>
                <c:pt idx="1227">
                  <c:v>37</c:v>
                </c:pt>
                <c:pt idx="1228">
                  <c:v>37</c:v>
                </c:pt>
                <c:pt idx="1229">
                  <c:v>37</c:v>
                </c:pt>
                <c:pt idx="1230">
                  <c:v>37</c:v>
                </c:pt>
                <c:pt idx="1231">
                  <c:v>37</c:v>
                </c:pt>
                <c:pt idx="1232">
                  <c:v>37</c:v>
                </c:pt>
                <c:pt idx="1233">
                  <c:v>37</c:v>
                </c:pt>
                <c:pt idx="1234">
                  <c:v>37</c:v>
                </c:pt>
                <c:pt idx="1235">
                  <c:v>37</c:v>
                </c:pt>
                <c:pt idx="1236">
                  <c:v>37</c:v>
                </c:pt>
                <c:pt idx="1237">
                  <c:v>37</c:v>
                </c:pt>
                <c:pt idx="1238">
                  <c:v>37</c:v>
                </c:pt>
                <c:pt idx="1239">
                  <c:v>37</c:v>
                </c:pt>
                <c:pt idx="1240">
                  <c:v>37</c:v>
                </c:pt>
                <c:pt idx="1241">
                  <c:v>37</c:v>
                </c:pt>
                <c:pt idx="1242">
                  <c:v>37</c:v>
                </c:pt>
                <c:pt idx="1243">
                  <c:v>37</c:v>
                </c:pt>
                <c:pt idx="1244">
                  <c:v>37</c:v>
                </c:pt>
                <c:pt idx="1245">
                  <c:v>37</c:v>
                </c:pt>
                <c:pt idx="1246">
                  <c:v>37</c:v>
                </c:pt>
                <c:pt idx="1247">
                  <c:v>37</c:v>
                </c:pt>
                <c:pt idx="1248">
                  <c:v>37</c:v>
                </c:pt>
                <c:pt idx="1249">
                  <c:v>37</c:v>
                </c:pt>
                <c:pt idx="1250">
                  <c:v>37</c:v>
                </c:pt>
                <c:pt idx="1251">
                  <c:v>37</c:v>
                </c:pt>
                <c:pt idx="1252">
                  <c:v>37</c:v>
                </c:pt>
                <c:pt idx="1253">
                  <c:v>37</c:v>
                </c:pt>
                <c:pt idx="1254">
                  <c:v>37</c:v>
                </c:pt>
                <c:pt idx="1255">
                  <c:v>37</c:v>
                </c:pt>
                <c:pt idx="1256">
                  <c:v>37</c:v>
                </c:pt>
                <c:pt idx="1257">
                  <c:v>37</c:v>
                </c:pt>
                <c:pt idx="1258">
                  <c:v>37</c:v>
                </c:pt>
                <c:pt idx="1259">
                  <c:v>37</c:v>
                </c:pt>
                <c:pt idx="1260">
                  <c:v>37</c:v>
                </c:pt>
                <c:pt idx="1261">
                  <c:v>37</c:v>
                </c:pt>
                <c:pt idx="1262">
                  <c:v>37</c:v>
                </c:pt>
                <c:pt idx="1263">
                  <c:v>37</c:v>
                </c:pt>
                <c:pt idx="1264">
                  <c:v>37</c:v>
                </c:pt>
                <c:pt idx="1265">
                  <c:v>37</c:v>
                </c:pt>
                <c:pt idx="1266">
                  <c:v>37</c:v>
                </c:pt>
                <c:pt idx="1267">
                  <c:v>37</c:v>
                </c:pt>
                <c:pt idx="1268">
                  <c:v>37</c:v>
                </c:pt>
                <c:pt idx="1269">
                  <c:v>37</c:v>
                </c:pt>
                <c:pt idx="1270">
                  <c:v>37</c:v>
                </c:pt>
                <c:pt idx="1271">
                  <c:v>37</c:v>
                </c:pt>
                <c:pt idx="1272">
                  <c:v>37</c:v>
                </c:pt>
                <c:pt idx="1273">
                  <c:v>37</c:v>
                </c:pt>
                <c:pt idx="1274">
                  <c:v>37</c:v>
                </c:pt>
                <c:pt idx="1275">
                  <c:v>37</c:v>
                </c:pt>
                <c:pt idx="1276">
                  <c:v>37</c:v>
                </c:pt>
                <c:pt idx="1277">
                  <c:v>37</c:v>
                </c:pt>
                <c:pt idx="1278">
                  <c:v>37</c:v>
                </c:pt>
                <c:pt idx="1279">
                  <c:v>38</c:v>
                </c:pt>
                <c:pt idx="1280">
                  <c:v>38</c:v>
                </c:pt>
                <c:pt idx="1281">
                  <c:v>38</c:v>
                </c:pt>
                <c:pt idx="1282">
                  <c:v>38</c:v>
                </c:pt>
                <c:pt idx="1283">
                  <c:v>38</c:v>
                </c:pt>
                <c:pt idx="1284">
                  <c:v>38</c:v>
                </c:pt>
                <c:pt idx="1285">
                  <c:v>38</c:v>
                </c:pt>
                <c:pt idx="1286">
                  <c:v>38</c:v>
                </c:pt>
                <c:pt idx="1287">
                  <c:v>38</c:v>
                </c:pt>
                <c:pt idx="1288">
                  <c:v>38</c:v>
                </c:pt>
                <c:pt idx="1289">
                  <c:v>38</c:v>
                </c:pt>
                <c:pt idx="1290">
                  <c:v>38</c:v>
                </c:pt>
                <c:pt idx="1291">
                  <c:v>38</c:v>
                </c:pt>
                <c:pt idx="1292">
                  <c:v>39</c:v>
                </c:pt>
                <c:pt idx="1293">
                  <c:v>40</c:v>
                </c:pt>
                <c:pt idx="1294">
                  <c:v>41</c:v>
                </c:pt>
                <c:pt idx="1295">
                  <c:v>42</c:v>
                </c:pt>
                <c:pt idx="1296">
                  <c:v>42</c:v>
                </c:pt>
                <c:pt idx="1297">
                  <c:v>42</c:v>
                </c:pt>
                <c:pt idx="1298">
                  <c:v>42</c:v>
                </c:pt>
                <c:pt idx="1299">
                  <c:v>42</c:v>
                </c:pt>
                <c:pt idx="1300">
                  <c:v>42</c:v>
                </c:pt>
                <c:pt idx="1301">
                  <c:v>42</c:v>
                </c:pt>
                <c:pt idx="1302">
                  <c:v>42</c:v>
                </c:pt>
                <c:pt idx="1303">
                  <c:v>42</c:v>
                </c:pt>
                <c:pt idx="1304">
                  <c:v>42</c:v>
                </c:pt>
                <c:pt idx="1305">
                  <c:v>42</c:v>
                </c:pt>
                <c:pt idx="1306">
                  <c:v>42</c:v>
                </c:pt>
                <c:pt idx="1307">
                  <c:v>42</c:v>
                </c:pt>
                <c:pt idx="1308">
                  <c:v>42</c:v>
                </c:pt>
                <c:pt idx="1309">
                  <c:v>42</c:v>
                </c:pt>
                <c:pt idx="1310">
                  <c:v>42</c:v>
                </c:pt>
                <c:pt idx="1311">
                  <c:v>42</c:v>
                </c:pt>
                <c:pt idx="1312">
                  <c:v>42</c:v>
                </c:pt>
                <c:pt idx="1313">
                  <c:v>42</c:v>
                </c:pt>
                <c:pt idx="1314">
                  <c:v>42</c:v>
                </c:pt>
                <c:pt idx="1315">
                  <c:v>42</c:v>
                </c:pt>
                <c:pt idx="1316">
                  <c:v>42</c:v>
                </c:pt>
                <c:pt idx="1317">
                  <c:v>42</c:v>
                </c:pt>
                <c:pt idx="1318">
                  <c:v>42</c:v>
                </c:pt>
                <c:pt idx="1319">
                  <c:v>42</c:v>
                </c:pt>
                <c:pt idx="1320">
                  <c:v>42</c:v>
                </c:pt>
                <c:pt idx="1321">
                  <c:v>42</c:v>
                </c:pt>
                <c:pt idx="1322">
                  <c:v>42</c:v>
                </c:pt>
                <c:pt idx="1323">
                  <c:v>42</c:v>
                </c:pt>
                <c:pt idx="1324">
                  <c:v>42</c:v>
                </c:pt>
                <c:pt idx="1325">
                  <c:v>42</c:v>
                </c:pt>
                <c:pt idx="1326">
                  <c:v>42</c:v>
                </c:pt>
                <c:pt idx="1327">
                  <c:v>42</c:v>
                </c:pt>
                <c:pt idx="1328">
                  <c:v>42</c:v>
                </c:pt>
                <c:pt idx="1329">
                  <c:v>42</c:v>
                </c:pt>
                <c:pt idx="1330">
                  <c:v>42</c:v>
                </c:pt>
                <c:pt idx="1331">
                  <c:v>42</c:v>
                </c:pt>
                <c:pt idx="1332">
                  <c:v>42</c:v>
                </c:pt>
                <c:pt idx="1333">
                  <c:v>42</c:v>
                </c:pt>
                <c:pt idx="1334">
                  <c:v>42</c:v>
                </c:pt>
                <c:pt idx="1335">
                  <c:v>42</c:v>
                </c:pt>
                <c:pt idx="1336">
                  <c:v>42</c:v>
                </c:pt>
                <c:pt idx="1337">
                  <c:v>42</c:v>
                </c:pt>
                <c:pt idx="1338">
                  <c:v>42</c:v>
                </c:pt>
                <c:pt idx="1339">
                  <c:v>42</c:v>
                </c:pt>
                <c:pt idx="1340">
                  <c:v>42</c:v>
                </c:pt>
                <c:pt idx="1341">
                  <c:v>42</c:v>
                </c:pt>
                <c:pt idx="1342">
                  <c:v>42</c:v>
                </c:pt>
                <c:pt idx="1343">
                  <c:v>42</c:v>
                </c:pt>
                <c:pt idx="1344">
                  <c:v>42</c:v>
                </c:pt>
                <c:pt idx="1345">
                  <c:v>42</c:v>
                </c:pt>
                <c:pt idx="1346">
                  <c:v>42</c:v>
                </c:pt>
                <c:pt idx="1347">
                  <c:v>42</c:v>
                </c:pt>
                <c:pt idx="1348">
                  <c:v>42</c:v>
                </c:pt>
                <c:pt idx="1349">
                  <c:v>42</c:v>
                </c:pt>
                <c:pt idx="1350">
                  <c:v>42</c:v>
                </c:pt>
                <c:pt idx="1351">
                  <c:v>42</c:v>
                </c:pt>
                <c:pt idx="1352">
                  <c:v>42</c:v>
                </c:pt>
                <c:pt idx="1353">
                  <c:v>42</c:v>
                </c:pt>
                <c:pt idx="1354">
                  <c:v>42</c:v>
                </c:pt>
                <c:pt idx="1355">
                  <c:v>42</c:v>
                </c:pt>
                <c:pt idx="1356">
                  <c:v>42</c:v>
                </c:pt>
                <c:pt idx="1357">
                  <c:v>42</c:v>
                </c:pt>
                <c:pt idx="1358">
                  <c:v>42</c:v>
                </c:pt>
                <c:pt idx="1359">
                  <c:v>42</c:v>
                </c:pt>
                <c:pt idx="1360">
                  <c:v>42</c:v>
                </c:pt>
                <c:pt idx="1361">
                  <c:v>42</c:v>
                </c:pt>
                <c:pt idx="1362">
                  <c:v>42</c:v>
                </c:pt>
                <c:pt idx="1363">
                  <c:v>42</c:v>
                </c:pt>
                <c:pt idx="1364">
                  <c:v>42</c:v>
                </c:pt>
                <c:pt idx="1365">
                  <c:v>42</c:v>
                </c:pt>
                <c:pt idx="1366">
                  <c:v>42</c:v>
                </c:pt>
                <c:pt idx="1367">
                  <c:v>42</c:v>
                </c:pt>
                <c:pt idx="1368">
                  <c:v>42</c:v>
                </c:pt>
                <c:pt idx="1369">
                  <c:v>42</c:v>
                </c:pt>
                <c:pt idx="1370">
                  <c:v>42</c:v>
                </c:pt>
                <c:pt idx="1371">
                  <c:v>42</c:v>
                </c:pt>
                <c:pt idx="1372">
                  <c:v>42</c:v>
                </c:pt>
                <c:pt idx="1373">
                  <c:v>42</c:v>
                </c:pt>
                <c:pt idx="1374">
                  <c:v>42</c:v>
                </c:pt>
                <c:pt idx="1375">
                  <c:v>42</c:v>
                </c:pt>
                <c:pt idx="1376">
                  <c:v>42</c:v>
                </c:pt>
                <c:pt idx="1377">
                  <c:v>42</c:v>
                </c:pt>
                <c:pt idx="1378">
                  <c:v>42</c:v>
                </c:pt>
                <c:pt idx="1379">
                  <c:v>42</c:v>
                </c:pt>
                <c:pt idx="1380">
                  <c:v>42</c:v>
                </c:pt>
                <c:pt idx="1381">
                  <c:v>42</c:v>
                </c:pt>
                <c:pt idx="1382">
                  <c:v>42</c:v>
                </c:pt>
                <c:pt idx="1383">
                  <c:v>42</c:v>
                </c:pt>
                <c:pt idx="1384">
                  <c:v>42</c:v>
                </c:pt>
                <c:pt idx="1385">
                  <c:v>42</c:v>
                </c:pt>
                <c:pt idx="1386">
                  <c:v>42</c:v>
                </c:pt>
                <c:pt idx="1387">
                  <c:v>42</c:v>
                </c:pt>
                <c:pt idx="1388">
                  <c:v>42</c:v>
                </c:pt>
                <c:pt idx="1389">
                  <c:v>42</c:v>
                </c:pt>
                <c:pt idx="1390">
                  <c:v>42</c:v>
                </c:pt>
                <c:pt idx="1391">
                  <c:v>42</c:v>
                </c:pt>
                <c:pt idx="1392">
                  <c:v>42</c:v>
                </c:pt>
                <c:pt idx="1393">
                  <c:v>42</c:v>
                </c:pt>
                <c:pt idx="1394">
                  <c:v>42</c:v>
                </c:pt>
                <c:pt idx="1395">
                  <c:v>42</c:v>
                </c:pt>
                <c:pt idx="1396">
                  <c:v>42</c:v>
                </c:pt>
                <c:pt idx="1397">
                  <c:v>42</c:v>
                </c:pt>
                <c:pt idx="1398">
                  <c:v>42</c:v>
                </c:pt>
                <c:pt idx="1399">
                  <c:v>42</c:v>
                </c:pt>
                <c:pt idx="1400">
                  <c:v>42</c:v>
                </c:pt>
                <c:pt idx="1401">
                  <c:v>42</c:v>
                </c:pt>
                <c:pt idx="1402">
                  <c:v>42</c:v>
                </c:pt>
                <c:pt idx="1403">
                  <c:v>42</c:v>
                </c:pt>
                <c:pt idx="1404">
                  <c:v>42</c:v>
                </c:pt>
                <c:pt idx="1405">
                  <c:v>42</c:v>
                </c:pt>
                <c:pt idx="1406">
                  <c:v>42</c:v>
                </c:pt>
                <c:pt idx="1407">
                  <c:v>42</c:v>
                </c:pt>
                <c:pt idx="1408">
                  <c:v>42</c:v>
                </c:pt>
                <c:pt idx="1409">
                  <c:v>42</c:v>
                </c:pt>
                <c:pt idx="1410">
                  <c:v>42</c:v>
                </c:pt>
                <c:pt idx="1411">
                  <c:v>42</c:v>
                </c:pt>
                <c:pt idx="1412">
                  <c:v>42</c:v>
                </c:pt>
                <c:pt idx="1413">
                  <c:v>42</c:v>
                </c:pt>
                <c:pt idx="1414">
                  <c:v>42</c:v>
                </c:pt>
                <c:pt idx="1415">
                  <c:v>42</c:v>
                </c:pt>
                <c:pt idx="1416">
                  <c:v>42</c:v>
                </c:pt>
                <c:pt idx="1417">
                  <c:v>42</c:v>
                </c:pt>
                <c:pt idx="1418">
                  <c:v>42</c:v>
                </c:pt>
                <c:pt idx="1419">
                  <c:v>42</c:v>
                </c:pt>
                <c:pt idx="1420">
                  <c:v>42</c:v>
                </c:pt>
                <c:pt idx="1421">
                  <c:v>42</c:v>
                </c:pt>
                <c:pt idx="1422">
                  <c:v>42</c:v>
                </c:pt>
                <c:pt idx="1423">
                  <c:v>42</c:v>
                </c:pt>
                <c:pt idx="1424">
                  <c:v>42</c:v>
                </c:pt>
                <c:pt idx="1425">
                  <c:v>42</c:v>
                </c:pt>
                <c:pt idx="1426">
                  <c:v>42</c:v>
                </c:pt>
                <c:pt idx="1427">
                  <c:v>42</c:v>
                </c:pt>
                <c:pt idx="1428">
                  <c:v>42</c:v>
                </c:pt>
                <c:pt idx="1429">
                  <c:v>42</c:v>
                </c:pt>
                <c:pt idx="1430">
                  <c:v>42</c:v>
                </c:pt>
                <c:pt idx="1431">
                  <c:v>43</c:v>
                </c:pt>
                <c:pt idx="1432">
                  <c:v>43</c:v>
                </c:pt>
                <c:pt idx="1433">
                  <c:v>43</c:v>
                </c:pt>
                <c:pt idx="1434">
                  <c:v>43</c:v>
                </c:pt>
                <c:pt idx="1435">
                  <c:v>43</c:v>
                </c:pt>
                <c:pt idx="1436">
                  <c:v>43</c:v>
                </c:pt>
                <c:pt idx="1437">
                  <c:v>43</c:v>
                </c:pt>
                <c:pt idx="1438">
                  <c:v>43</c:v>
                </c:pt>
                <c:pt idx="1439">
                  <c:v>43</c:v>
                </c:pt>
                <c:pt idx="1440">
                  <c:v>43</c:v>
                </c:pt>
                <c:pt idx="1441">
                  <c:v>43</c:v>
                </c:pt>
                <c:pt idx="1442">
                  <c:v>43</c:v>
                </c:pt>
                <c:pt idx="1443">
                  <c:v>43</c:v>
                </c:pt>
                <c:pt idx="1444">
                  <c:v>43</c:v>
                </c:pt>
                <c:pt idx="1445">
                  <c:v>43</c:v>
                </c:pt>
                <c:pt idx="1446">
                  <c:v>43</c:v>
                </c:pt>
                <c:pt idx="1447">
                  <c:v>43</c:v>
                </c:pt>
                <c:pt idx="1448">
                  <c:v>43</c:v>
                </c:pt>
                <c:pt idx="1449">
                  <c:v>43</c:v>
                </c:pt>
                <c:pt idx="1450">
                  <c:v>43</c:v>
                </c:pt>
                <c:pt idx="1451">
                  <c:v>43</c:v>
                </c:pt>
                <c:pt idx="1452">
                  <c:v>43</c:v>
                </c:pt>
                <c:pt idx="1453">
                  <c:v>43</c:v>
                </c:pt>
                <c:pt idx="1454">
                  <c:v>43</c:v>
                </c:pt>
                <c:pt idx="1455">
                  <c:v>43</c:v>
                </c:pt>
                <c:pt idx="1456">
                  <c:v>43</c:v>
                </c:pt>
                <c:pt idx="1457">
                  <c:v>43</c:v>
                </c:pt>
                <c:pt idx="1458">
                  <c:v>43</c:v>
                </c:pt>
                <c:pt idx="1459">
                  <c:v>43</c:v>
                </c:pt>
                <c:pt idx="1460">
                  <c:v>43</c:v>
                </c:pt>
                <c:pt idx="1461">
                  <c:v>43</c:v>
                </c:pt>
                <c:pt idx="1462">
                  <c:v>43</c:v>
                </c:pt>
                <c:pt idx="1463">
                  <c:v>43</c:v>
                </c:pt>
                <c:pt idx="1464">
                  <c:v>43</c:v>
                </c:pt>
                <c:pt idx="1465">
                  <c:v>43</c:v>
                </c:pt>
                <c:pt idx="1466">
                  <c:v>43</c:v>
                </c:pt>
                <c:pt idx="1467">
                  <c:v>43</c:v>
                </c:pt>
                <c:pt idx="1468">
                  <c:v>43</c:v>
                </c:pt>
                <c:pt idx="1469">
                  <c:v>43</c:v>
                </c:pt>
                <c:pt idx="1470">
                  <c:v>43</c:v>
                </c:pt>
                <c:pt idx="1471">
                  <c:v>43</c:v>
                </c:pt>
                <c:pt idx="1472">
                  <c:v>43</c:v>
                </c:pt>
                <c:pt idx="1473">
                  <c:v>43</c:v>
                </c:pt>
                <c:pt idx="1474">
                  <c:v>43</c:v>
                </c:pt>
                <c:pt idx="1475">
                  <c:v>44</c:v>
                </c:pt>
                <c:pt idx="1476">
                  <c:v>44</c:v>
                </c:pt>
                <c:pt idx="1477">
                  <c:v>44</c:v>
                </c:pt>
                <c:pt idx="1478">
                  <c:v>44</c:v>
                </c:pt>
                <c:pt idx="1479">
                  <c:v>44</c:v>
                </c:pt>
                <c:pt idx="1480">
                  <c:v>44</c:v>
                </c:pt>
                <c:pt idx="1481">
                  <c:v>44</c:v>
                </c:pt>
                <c:pt idx="1482">
                  <c:v>44</c:v>
                </c:pt>
                <c:pt idx="1483">
                  <c:v>44</c:v>
                </c:pt>
                <c:pt idx="1484">
                  <c:v>44</c:v>
                </c:pt>
                <c:pt idx="1485">
                  <c:v>44</c:v>
                </c:pt>
                <c:pt idx="1486">
                  <c:v>44</c:v>
                </c:pt>
                <c:pt idx="1487">
                  <c:v>44</c:v>
                </c:pt>
                <c:pt idx="1488">
                  <c:v>44</c:v>
                </c:pt>
                <c:pt idx="1489">
                  <c:v>44</c:v>
                </c:pt>
                <c:pt idx="1490">
                  <c:v>44</c:v>
                </c:pt>
                <c:pt idx="1491">
                  <c:v>44</c:v>
                </c:pt>
                <c:pt idx="1492">
                  <c:v>44</c:v>
                </c:pt>
                <c:pt idx="1493">
                  <c:v>44</c:v>
                </c:pt>
                <c:pt idx="1494">
                  <c:v>44</c:v>
                </c:pt>
                <c:pt idx="1495">
                  <c:v>44</c:v>
                </c:pt>
                <c:pt idx="1496">
                  <c:v>44</c:v>
                </c:pt>
                <c:pt idx="1497">
                  <c:v>44</c:v>
                </c:pt>
                <c:pt idx="1498">
                  <c:v>44</c:v>
                </c:pt>
                <c:pt idx="1499">
                  <c:v>44</c:v>
                </c:pt>
                <c:pt idx="1500">
                  <c:v>44</c:v>
                </c:pt>
                <c:pt idx="1501">
                  <c:v>44</c:v>
                </c:pt>
                <c:pt idx="1502">
                  <c:v>44</c:v>
                </c:pt>
                <c:pt idx="1503">
                  <c:v>44</c:v>
                </c:pt>
                <c:pt idx="1504">
                  <c:v>44</c:v>
                </c:pt>
                <c:pt idx="1505">
                  <c:v>44</c:v>
                </c:pt>
                <c:pt idx="1506">
                  <c:v>44</c:v>
                </c:pt>
                <c:pt idx="1507">
                  <c:v>44</c:v>
                </c:pt>
                <c:pt idx="1508">
                  <c:v>44</c:v>
                </c:pt>
                <c:pt idx="1509">
                  <c:v>44</c:v>
                </c:pt>
                <c:pt idx="1510">
                  <c:v>44</c:v>
                </c:pt>
                <c:pt idx="1511">
                  <c:v>44</c:v>
                </c:pt>
                <c:pt idx="1512">
                  <c:v>44</c:v>
                </c:pt>
                <c:pt idx="1513">
                  <c:v>44</c:v>
                </c:pt>
                <c:pt idx="1514">
                  <c:v>44</c:v>
                </c:pt>
                <c:pt idx="1515">
                  <c:v>44</c:v>
                </c:pt>
                <c:pt idx="1516">
                  <c:v>44</c:v>
                </c:pt>
                <c:pt idx="1517">
                  <c:v>44</c:v>
                </c:pt>
                <c:pt idx="1518">
                  <c:v>44</c:v>
                </c:pt>
                <c:pt idx="1519">
                  <c:v>44</c:v>
                </c:pt>
                <c:pt idx="1520">
                  <c:v>44</c:v>
                </c:pt>
                <c:pt idx="1521">
                  <c:v>44</c:v>
                </c:pt>
                <c:pt idx="1522">
                  <c:v>44</c:v>
                </c:pt>
                <c:pt idx="1523">
                  <c:v>44</c:v>
                </c:pt>
                <c:pt idx="1524">
                  <c:v>44</c:v>
                </c:pt>
                <c:pt idx="1525">
                  <c:v>44</c:v>
                </c:pt>
                <c:pt idx="1526">
                  <c:v>44</c:v>
                </c:pt>
                <c:pt idx="1527">
                  <c:v>44</c:v>
                </c:pt>
                <c:pt idx="1528">
                  <c:v>44</c:v>
                </c:pt>
                <c:pt idx="1529">
                  <c:v>44</c:v>
                </c:pt>
                <c:pt idx="1530">
                  <c:v>44</c:v>
                </c:pt>
                <c:pt idx="1531">
                  <c:v>44</c:v>
                </c:pt>
                <c:pt idx="1532">
                  <c:v>44</c:v>
                </c:pt>
                <c:pt idx="1533">
                  <c:v>44</c:v>
                </c:pt>
                <c:pt idx="1534">
                  <c:v>44</c:v>
                </c:pt>
                <c:pt idx="1535">
                  <c:v>44</c:v>
                </c:pt>
                <c:pt idx="1536">
                  <c:v>44</c:v>
                </c:pt>
                <c:pt idx="1537">
                  <c:v>44</c:v>
                </c:pt>
                <c:pt idx="1538">
                  <c:v>44</c:v>
                </c:pt>
                <c:pt idx="1539">
                  <c:v>44</c:v>
                </c:pt>
                <c:pt idx="1540">
                  <c:v>44</c:v>
                </c:pt>
                <c:pt idx="1541">
                  <c:v>44</c:v>
                </c:pt>
                <c:pt idx="1542">
                  <c:v>44</c:v>
                </c:pt>
                <c:pt idx="1543">
                  <c:v>44</c:v>
                </c:pt>
                <c:pt idx="1544">
                  <c:v>44</c:v>
                </c:pt>
                <c:pt idx="1545">
                  <c:v>44</c:v>
                </c:pt>
                <c:pt idx="1546">
                  <c:v>44</c:v>
                </c:pt>
                <c:pt idx="1547">
                  <c:v>44</c:v>
                </c:pt>
                <c:pt idx="1548">
                  <c:v>44</c:v>
                </c:pt>
                <c:pt idx="1549">
                  <c:v>44</c:v>
                </c:pt>
                <c:pt idx="1550">
                  <c:v>44</c:v>
                </c:pt>
                <c:pt idx="1551">
                  <c:v>44</c:v>
                </c:pt>
                <c:pt idx="1552">
                  <c:v>44</c:v>
                </c:pt>
                <c:pt idx="1553">
                  <c:v>44</c:v>
                </c:pt>
                <c:pt idx="1554">
                  <c:v>44</c:v>
                </c:pt>
                <c:pt idx="1555">
                  <c:v>44</c:v>
                </c:pt>
                <c:pt idx="1556">
                  <c:v>44</c:v>
                </c:pt>
                <c:pt idx="1557">
                  <c:v>44</c:v>
                </c:pt>
                <c:pt idx="1558">
                  <c:v>44</c:v>
                </c:pt>
                <c:pt idx="1559">
                  <c:v>44</c:v>
                </c:pt>
                <c:pt idx="1560">
                  <c:v>44</c:v>
                </c:pt>
                <c:pt idx="1561">
                  <c:v>44</c:v>
                </c:pt>
                <c:pt idx="1562">
                  <c:v>44</c:v>
                </c:pt>
                <c:pt idx="1563">
                  <c:v>44</c:v>
                </c:pt>
                <c:pt idx="1564">
                  <c:v>44</c:v>
                </c:pt>
                <c:pt idx="1565">
                  <c:v>44</c:v>
                </c:pt>
                <c:pt idx="1566">
                  <c:v>44</c:v>
                </c:pt>
                <c:pt idx="1567">
                  <c:v>44</c:v>
                </c:pt>
                <c:pt idx="1568">
                  <c:v>44</c:v>
                </c:pt>
                <c:pt idx="1569">
                  <c:v>44</c:v>
                </c:pt>
                <c:pt idx="1570">
                  <c:v>44</c:v>
                </c:pt>
                <c:pt idx="1571">
                  <c:v>44</c:v>
                </c:pt>
                <c:pt idx="1572">
                  <c:v>44</c:v>
                </c:pt>
                <c:pt idx="1573">
                  <c:v>44</c:v>
                </c:pt>
                <c:pt idx="1574">
                  <c:v>44</c:v>
                </c:pt>
                <c:pt idx="1575">
                  <c:v>44</c:v>
                </c:pt>
                <c:pt idx="1576">
                  <c:v>44</c:v>
                </c:pt>
                <c:pt idx="1577">
                  <c:v>44</c:v>
                </c:pt>
                <c:pt idx="1578">
                  <c:v>44</c:v>
                </c:pt>
                <c:pt idx="1579">
                  <c:v>44</c:v>
                </c:pt>
                <c:pt idx="1580">
                  <c:v>44</c:v>
                </c:pt>
                <c:pt idx="1581">
                  <c:v>44</c:v>
                </c:pt>
                <c:pt idx="1582">
                  <c:v>44</c:v>
                </c:pt>
                <c:pt idx="1583">
                  <c:v>44</c:v>
                </c:pt>
                <c:pt idx="1584">
                  <c:v>44</c:v>
                </c:pt>
                <c:pt idx="1585">
                  <c:v>44</c:v>
                </c:pt>
                <c:pt idx="1586">
                  <c:v>44</c:v>
                </c:pt>
                <c:pt idx="1587">
                  <c:v>44</c:v>
                </c:pt>
                <c:pt idx="1588">
                  <c:v>44</c:v>
                </c:pt>
                <c:pt idx="1589">
                  <c:v>44</c:v>
                </c:pt>
                <c:pt idx="1590">
                  <c:v>44</c:v>
                </c:pt>
                <c:pt idx="1591">
                  <c:v>44</c:v>
                </c:pt>
                <c:pt idx="1592">
                  <c:v>44</c:v>
                </c:pt>
                <c:pt idx="1593">
                  <c:v>44</c:v>
                </c:pt>
                <c:pt idx="1594">
                  <c:v>44</c:v>
                </c:pt>
                <c:pt idx="1595">
                  <c:v>44</c:v>
                </c:pt>
                <c:pt idx="1596">
                  <c:v>44</c:v>
                </c:pt>
                <c:pt idx="1597">
                  <c:v>44</c:v>
                </c:pt>
                <c:pt idx="1598">
                  <c:v>44</c:v>
                </c:pt>
                <c:pt idx="1599">
                  <c:v>44</c:v>
                </c:pt>
                <c:pt idx="1600">
                  <c:v>44</c:v>
                </c:pt>
                <c:pt idx="1601">
                  <c:v>44</c:v>
                </c:pt>
                <c:pt idx="1602">
                  <c:v>44</c:v>
                </c:pt>
                <c:pt idx="1603">
                  <c:v>44</c:v>
                </c:pt>
                <c:pt idx="1604">
                  <c:v>44</c:v>
                </c:pt>
                <c:pt idx="1605">
                  <c:v>44</c:v>
                </c:pt>
                <c:pt idx="1606">
                  <c:v>44</c:v>
                </c:pt>
                <c:pt idx="1607">
                  <c:v>44</c:v>
                </c:pt>
                <c:pt idx="1608">
                  <c:v>44</c:v>
                </c:pt>
                <c:pt idx="1609">
                  <c:v>44</c:v>
                </c:pt>
                <c:pt idx="1610">
                  <c:v>44</c:v>
                </c:pt>
                <c:pt idx="1611">
                  <c:v>44</c:v>
                </c:pt>
                <c:pt idx="1612">
                  <c:v>44</c:v>
                </c:pt>
                <c:pt idx="1613">
                  <c:v>44</c:v>
                </c:pt>
                <c:pt idx="1614">
                  <c:v>44</c:v>
                </c:pt>
                <c:pt idx="1615">
                  <c:v>44</c:v>
                </c:pt>
                <c:pt idx="1616">
                  <c:v>44</c:v>
                </c:pt>
                <c:pt idx="1617">
                  <c:v>44</c:v>
                </c:pt>
                <c:pt idx="1618">
                  <c:v>44</c:v>
                </c:pt>
                <c:pt idx="1619">
                  <c:v>45</c:v>
                </c:pt>
                <c:pt idx="1620">
                  <c:v>45</c:v>
                </c:pt>
                <c:pt idx="1621">
                  <c:v>45</c:v>
                </c:pt>
                <c:pt idx="1622">
                  <c:v>45</c:v>
                </c:pt>
                <c:pt idx="1623">
                  <c:v>45</c:v>
                </c:pt>
                <c:pt idx="1624">
                  <c:v>45</c:v>
                </c:pt>
                <c:pt idx="1625">
                  <c:v>45</c:v>
                </c:pt>
                <c:pt idx="1626">
                  <c:v>45</c:v>
                </c:pt>
                <c:pt idx="1627">
                  <c:v>45</c:v>
                </c:pt>
                <c:pt idx="1628">
                  <c:v>45</c:v>
                </c:pt>
                <c:pt idx="1629">
                  <c:v>45</c:v>
                </c:pt>
                <c:pt idx="1630">
                  <c:v>45</c:v>
                </c:pt>
                <c:pt idx="1631">
                  <c:v>45</c:v>
                </c:pt>
                <c:pt idx="1632">
                  <c:v>45</c:v>
                </c:pt>
                <c:pt idx="1633">
                  <c:v>45</c:v>
                </c:pt>
                <c:pt idx="1634">
                  <c:v>45</c:v>
                </c:pt>
                <c:pt idx="1635">
                  <c:v>45</c:v>
                </c:pt>
                <c:pt idx="1636">
                  <c:v>45</c:v>
                </c:pt>
                <c:pt idx="1637">
                  <c:v>45</c:v>
                </c:pt>
                <c:pt idx="1638">
                  <c:v>45</c:v>
                </c:pt>
                <c:pt idx="1639">
                  <c:v>45</c:v>
                </c:pt>
                <c:pt idx="1640">
                  <c:v>45</c:v>
                </c:pt>
                <c:pt idx="1641">
                  <c:v>45</c:v>
                </c:pt>
                <c:pt idx="1642">
                  <c:v>45</c:v>
                </c:pt>
                <c:pt idx="1643">
                  <c:v>45</c:v>
                </c:pt>
                <c:pt idx="1644">
                  <c:v>45</c:v>
                </c:pt>
                <c:pt idx="1645">
                  <c:v>45</c:v>
                </c:pt>
                <c:pt idx="1646">
                  <c:v>45</c:v>
                </c:pt>
                <c:pt idx="1647">
                  <c:v>45</c:v>
                </c:pt>
                <c:pt idx="1648">
                  <c:v>45</c:v>
                </c:pt>
                <c:pt idx="1649">
                  <c:v>45</c:v>
                </c:pt>
                <c:pt idx="1650">
                  <c:v>45</c:v>
                </c:pt>
                <c:pt idx="1651">
                  <c:v>45</c:v>
                </c:pt>
                <c:pt idx="1652">
                  <c:v>45</c:v>
                </c:pt>
                <c:pt idx="1653">
                  <c:v>45</c:v>
                </c:pt>
                <c:pt idx="1654">
                  <c:v>45</c:v>
                </c:pt>
                <c:pt idx="1655">
                  <c:v>45</c:v>
                </c:pt>
                <c:pt idx="1656">
                  <c:v>45</c:v>
                </c:pt>
                <c:pt idx="1657">
                  <c:v>45</c:v>
                </c:pt>
                <c:pt idx="1658">
                  <c:v>45</c:v>
                </c:pt>
                <c:pt idx="1659">
                  <c:v>45</c:v>
                </c:pt>
                <c:pt idx="1660">
                  <c:v>45</c:v>
                </c:pt>
                <c:pt idx="1661">
                  <c:v>45</c:v>
                </c:pt>
                <c:pt idx="1662">
                  <c:v>45</c:v>
                </c:pt>
                <c:pt idx="1663">
                  <c:v>45</c:v>
                </c:pt>
                <c:pt idx="1664">
                  <c:v>45</c:v>
                </c:pt>
                <c:pt idx="1665">
                  <c:v>45</c:v>
                </c:pt>
                <c:pt idx="1666">
                  <c:v>45</c:v>
                </c:pt>
                <c:pt idx="1667">
                  <c:v>45</c:v>
                </c:pt>
                <c:pt idx="1668">
                  <c:v>45</c:v>
                </c:pt>
                <c:pt idx="1669">
                  <c:v>45</c:v>
                </c:pt>
                <c:pt idx="1670">
                  <c:v>45</c:v>
                </c:pt>
                <c:pt idx="1671">
                  <c:v>45</c:v>
                </c:pt>
                <c:pt idx="1672">
                  <c:v>45</c:v>
                </c:pt>
                <c:pt idx="1673">
                  <c:v>45</c:v>
                </c:pt>
                <c:pt idx="1674">
                  <c:v>45</c:v>
                </c:pt>
                <c:pt idx="1675">
                  <c:v>45</c:v>
                </c:pt>
                <c:pt idx="1676">
                  <c:v>45</c:v>
                </c:pt>
                <c:pt idx="1677">
                  <c:v>45</c:v>
                </c:pt>
                <c:pt idx="1678">
                  <c:v>45</c:v>
                </c:pt>
                <c:pt idx="1679">
                  <c:v>45</c:v>
                </c:pt>
                <c:pt idx="1680">
                  <c:v>45</c:v>
                </c:pt>
                <c:pt idx="1681">
                  <c:v>45</c:v>
                </c:pt>
                <c:pt idx="1682">
                  <c:v>45</c:v>
                </c:pt>
                <c:pt idx="1683">
                  <c:v>45</c:v>
                </c:pt>
                <c:pt idx="1684">
                  <c:v>45</c:v>
                </c:pt>
                <c:pt idx="1685">
                  <c:v>45</c:v>
                </c:pt>
                <c:pt idx="1686">
                  <c:v>45</c:v>
                </c:pt>
                <c:pt idx="1687">
                  <c:v>45</c:v>
                </c:pt>
                <c:pt idx="1688">
                  <c:v>45</c:v>
                </c:pt>
                <c:pt idx="1689">
                  <c:v>45</c:v>
                </c:pt>
                <c:pt idx="1690">
                  <c:v>45</c:v>
                </c:pt>
                <c:pt idx="1691">
                  <c:v>45</c:v>
                </c:pt>
                <c:pt idx="1692">
                  <c:v>45</c:v>
                </c:pt>
                <c:pt idx="1693">
                  <c:v>45</c:v>
                </c:pt>
                <c:pt idx="1694">
                  <c:v>45</c:v>
                </c:pt>
                <c:pt idx="1695">
                  <c:v>45</c:v>
                </c:pt>
                <c:pt idx="1696">
                  <c:v>45</c:v>
                </c:pt>
                <c:pt idx="1697">
                  <c:v>45</c:v>
                </c:pt>
                <c:pt idx="1698">
                  <c:v>45</c:v>
                </c:pt>
                <c:pt idx="1699">
                  <c:v>45</c:v>
                </c:pt>
                <c:pt idx="1700">
                  <c:v>45</c:v>
                </c:pt>
                <c:pt idx="1701">
                  <c:v>45</c:v>
                </c:pt>
                <c:pt idx="1702">
                  <c:v>45</c:v>
                </c:pt>
                <c:pt idx="1703">
                  <c:v>45</c:v>
                </c:pt>
                <c:pt idx="1704">
                  <c:v>45</c:v>
                </c:pt>
                <c:pt idx="1705">
                  <c:v>45</c:v>
                </c:pt>
                <c:pt idx="1706">
                  <c:v>45</c:v>
                </c:pt>
                <c:pt idx="1707">
                  <c:v>45</c:v>
                </c:pt>
                <c:pt idx="1708">
                  <c:v>45</c:v>
                </c:pt>
                <c:pt idx="1709">
                  <c:v>45</c:v>
                </c:pt>
                <c:pt idx="1710">
                  <c:v>45</c:v>
                </c:pt>
                <c:pt idx="1711">
                  <c:v>45</c:v>
                </c:pt>
                <c:pt idx="1712">
                  <c:v>45</c:v>
                </c:pt>
                <c:pt idx="1713">
                  <c:v>45</c:v>
                </c:pt>
                <c:pt idx="1714">
                  <c:v>45</c:v>
                </c:pt>
                <c:pt idx="1715">
                  <c:v>45</c:v>
                </c:pt>
                <c:pt idx="1716">
                  <c:v>45</c:v>
                </c:pt>
                <c:pt idx="1717">
                  <c:v>45</c:v>
                </c:pt>
                <c:pt idx="1718">
                  <c:v>45</c:v>
                </c:pt>
                <c:pt idx="1719">
                  <c:v>45</c:v>
                </c:pt>
                <c:pt idx="1720">
                  <c:v>45</c:v>
                </c:pt>
                <c:pt idx="1721">
                  <c:v>45</c:v>
                </c:pt>
                <c:pt idx="1722">
                  <c:v>45</c:v>
                </c:pt>
                <c:pt idx="1723">
                  <c:v>45</c:v>
                </c:pt>
                <c:pt idx="1724">
                  <c:v>45</c:v>
                </c:pt>
                <c:pt idx="1725">
                  <c:v>45</c:v>
                </c:pt>
                <c:pt idx="1726">
                  <c:v>45</c:v>
                </c:pt>
                <c:pt idx="1727">
                  <c:v>45</c:v>
                </c:pt>
                <c:pt idx="1728">
                  <c:v>45</c:v>
                </c:pt>
                <c:pt idx="1729">
                  <c:v>45</c:v>
                </c:pt>
                <c:pt idx="1730">
                  <c:v>45</c:v>
                </c:pt>
                <c:pt idx="1731">
                  <c:v>45</c:v>
                </c:pt>
                <c:pt idx="1732">
                  <c:v>45</c:v>
                </c:pt>
                <c:pt idx="1733">
                  <c:v>45</c:v>
                </c:pt>
                <c:pt idx="1734">
                  <c:v>45</c:v>
                </c:pt>
                <c:pt idx="1735">
                  <c:v>45</c:v>
                </c:pt>
                <c:pt idx="1736">
                  <c:v>45</c:v>
                </c:pt>
                <c:pt idx="1737">
                  <c:v>45</c:v>
                </c:pt>
                <c:pt idx="1738">
                  <c:v>45</c:v>
                </c:pt>
                <c:pt idx="1739">
                  <c:v>45</c:v>
                </c:pt>
                <c:pt idx="1740">
                  <c:v>45</c:v>
                </c:pt>
                <c:pt idx="1741">
                  <c:v>45</c:v>
                </c:pt>
                <c:pt idx="1742">
                  <c:v>45</c:v>
                </c:pt>
                <c:pt idx="1743">
                  <c:v>45</c:v>
                </c:pt>
                <c:pt idx="1744">
                  <c:v>45</c:v>
                </c:pt>
                <c:pt idx="1745">
                  <c:v>45</c:v>
                </c:pt>
                <c:pt idx="1746">
                  <c:v>45</c:v>
                </c:pt>
                <c:pt idx="1747">
                  <c:v>45</c:v>
                </c:pt>
                <c:pt idx="1748">
                  <c:v>45</c:v>
                </c:pt>
                <c:pt idx="1749">
                  <c:v>45</c:v>
                </c:pt>
                <c:pt idx="1750">
                  <c:v>45</c:v>
                </c:pt>
                <c:pt idx="1751">
                  <c:v>45</c:v>
                </c:pt>
                <c:pt idx="1752">
                  <c:v>45</c:v>
                </c:pt>
                <c:pt idx="1753">
                  <c:v>45</c:v>
                </c:pt>
                <c:pt idx="1754">
                  <c:v>45</c:v>
                </c:pt>
                <c:pt idx="1755">
                  <c:v>45</c:v>
                </c:pt>
                <c:pt idx="1756">
                  <c:v>45</c:v>
                </c:pt>
                <c:pt idx="1757">
                  <c:v>45</c:v>
                </c:pt>
                <c:pt idx="1758">
                  <c:v>45</c:v>
                </c:pt>
                <c:pt idx="1759">
                  <c:v>45</c:v>
                </c:pt>
                <c:pt idx="1760">
                  <c:v>45</c:v>
                </c:pt>
                <c:pt idx="1761">
                  <c:v>45</c:v>
                </c:pt>
                <c:pt idx="1762">
                  <c:v>45</c:v>
                </c:pt>
                <c:pt idx="1763">
                  <c:v>45</c:v>
                </c:pt>
                <c:pt idx="1764">
                  <c:v>45</c:v>
                </c:pt>
                <c:pt idx="1765">
                  <c:v>45</c:v>
                </c:pt>
                <c:pt idx="1766">
                  <c:v>45</c:v>
                </c:pt>
                <c:pt idx="1767">
                  <c:v>45</c:v>
                </c:pt>
                <c:pt idx="1768">
                  <c:v>45</c:v>
                </c:pt>
                <c:pt idx="1769">
                  <c:v>45</c:v>
                </c:pt>
                <c:pt idx="1770">
                  <c:v>45</c:v>
                </c:pt>
                <c:pt idx="1771">
                  <c:v>45</c:v>
                </c:pt>
                <c:pt idx="1772">
                  <c:v>45</c:v>
                </c:pt>
                <c:pt idx="1773">
                  <c:v>45</c:v>
                </c:pt>
                <c:pt idx="1774">
                  <c:v>45</c:v>
                </c:pt>
                <c:pt idx="1775">
                  <c:v>45</c:v>
                </c:pt>
                <c:pt idx="1776">
                  <c:v>45</c:v>
                </c:pt>
                <c:pt idx="1777">
                  <c:v>45</c:v>
                </c:pt>
                <c:pt idx="1778">
                  <c:v>45</c:v>
                </c:pt>
                <c:pt idx="1779">
                  <c:v>45</c:v>
                </c:pt>
                <c:pt idx="1780">
                  <c:v>45</c:v>
                </c:pt>
                <c:pt idx="1781">
                  <c:v>45</c:v>
                </c:pt>
                <c:pt idx="1782">
                  <c:v>45</c:v>
                </c:pt>
                <c:pt idx="1783">
                  <c:v>45</c:v>
                </c:pt>
                <c:pt idx="1784">
                  <c:v>45</c:v>
                </c:pt>
                <c:pt idx="1785">
                  <c:v>45</c:v>
                </c:pt>
                <c:pt idx="1786">
                  <c:v>45</c:v>
                </c:pt>
                <c:pt idx="1787">
                  <c:v>45</c:v>
                </c:pt>
                <c:pt idx="1788">
                  <c:v>45</c:v>
                </c:pt>
                <c:pt idx="1789">
                  <c:v>45</c:v>
                </c:pt>
                <c:pt idx="1790">
                  <c:v>45</c:v>
                </c:pt>
                <c:pt idx="1791">
                  <c:v>45</c:v>
                </c:pt>
                <c:pt idx="1792">
                  <c:v>45</c:v>
                </c:pt>
                <c:pt idx="1793">
                  <c:v>45</c:v>
                </c:pt>
                <c:pt idx="1794">
                  <c:v>45</c:v>
                </c:pt>
                <c:pt idx="1795">
                  <c:v>45</c:v>
                </c:pt>
                <c:pt idx="1796">
                  <c:v>45</c:v>
                </c:pt>
                <c:pt idx="1797">
                  <c:v>45</c:v>
                </c:pt>
                <c:pt idx="1798">
                  <c:v>45</c:v>
                </c:pt>
                <c:pt idx="1799">
                  <c:v>45</c:v>
                </c:pt>
                <c:pt idx="1800">
                  <c:v>45</c:v>
                </c:pt>
                <c:pt idx="1801">
                  <c:v>45</c:v>
                </c:pt>
                <c:pt idx="1802">
                  <c:v>45</c:v>
                </c:pt>
                <c:pt idx="1803">
                  <c:v>45</c:v>
                </c:pt>
                <c:pt idx="1804">
                  <c:v>45</c:v>
                </c:pt>
                <c:pt idx="1805">
                  <c:v>45</c:v>
                </c:pt>
                <c:pt idx="1806">
                  <c:v>45</c:v>
                </c:pt>
                <c:pt idx="1807">
                  <c:v>45</c:v>
                </c:pt>
                <c:pt idx="1808">
                  <c:v>45</c:v>
                </c:pt>
                <c:pt idx="1809">
                  <c:v>45</c:v>
                </c:pt>
                <c:pt idx="1810">
                  <c:v>45</c:v>
                </c:pt>
                <c:pt idx="1811">
                  <c:v>45</c:v>
                </c:pt>
                <c:pt idx="1812">
                  <c:v>45</c:v>
                </c:pt>
                <c:pt idx="1813">
                  <c:v>46</c:v>
                </c:pt>
                <c:pt idx="1814">
                  <c:v>46</c:v>
                </c:pt>
                <c:pt idx="1815">
                  <c:v>46</c:v>
                </c:pt>
                <c:pt idx="1816">
                  <c:v>46</c:v>
                </c:pt>
                <c:pt idx="1817">
                  <c:v>46</c:v>
                </c:pt>
                <c:pt idx="1818">
                  <c:v>46</c:v>
                </c:pt>
                <c:pt idx="1819">
                  <c:v>47</c:v>
                </c:pt>
                <c:pt idx="1820">
                  <c:v>47</c:v>
                </c:pt>
                <c:pt idx="1821">
                  <c:v>47</c:v>
                </c:pt>
                <c:pt idx="1822">
                  <c:v>47</c:v>
                </c:pt>
                <c:pt idx="1823">
                  <c:v>47</c:v>
                </c:pt>
                <c:pt idx="1824">
                  <c:v>47</c:v>
                </c:pt>
                <c:pt idx="1825">
                  <c:v>47</c:v>
                </c:pt>
                <c:pt idx="1826">
                  <c:v>47</c:v>
                </c:pt>
                <c:pt idx="1827">
                  <c:v>47</c:v>
                </c:pt>
                <c:pt idx="1828">
                  <c:v>47</c:v>
                </c:pt>
                <c:pt idx="1829">
                  <c:v>47</c:v>
                </c:pt>
                <c:pt idx="1830">
                  <c:v>47</c:v>
                </c:pt>
                <c:pt idx="1831">
                  <c:v>47</c:v>
                </c:pt>
                <c:pt idx="1832">
                  <c:v>47</c:v>
                </c:pt>
                <c:pt idx="1833">
                  <c:v>47</c:v>
                </c:pt>
                <c:pt idx="1834">
                  <c:v>47</c:v>
                </c:pt>
                <c:pt idx="1835">
                  <c:v>47</c:v>
                </c:pt>
                <c:pt idx="1836">
                  <c:v>47</c:v>
                </c:pt>
                <c:pt idx="1837">
                  <c:v>47</c:v>
                </c:pt>
                <c:pt idx="1838">
                  <c:v>47</c:v>
                </c:pt>
                <c:pt idx="1839">
                  <c:v>47</c:v>
                </c:pt>
                <c:pt idx="1840">
                  <c:v>47</c:v>
                </c:pt>
                <c:pt idx="1841">
                  <c:v>47</c:v>
                </c:pt>
                <c:pt idx="1842">
                  <c:v>47</c:v>
                </c:pt>
                <c:pt idx="1843">
                  <c:v>47</c:v>
                </c:pt>
                <c:pt idx="1844">
                  <c:v>47</c:v>
                </c:pt>
                <c:pt idx="1845">
                  <c:v>47</c:v>
                </c:pt>
                <c:pt idx="1846">
                  <c:v>47</c:v>
                </c:pt>
                <c:pt idx="1847">
                  <c:v>47</c:v>
                </c:pt>
                <c:pt idx="1848">
                  <c:v>47</c:v>
                </c:pt>
                <c:pt idx="1849">
                  <c:v>47</c:v>
                </c:pt>
                <c:pt idx="1850">
                  <c:v>47</c:v>
                </c:pt>
                <c:pt idx="1851">
                  <c:v>47</c:v>
                </c:pt>
                <c:pt idx="1852">
                  <c:v>47</c:v>
                </c:pt>
                <c:pt idx="1853">
                  <c:v>47</c:v>
                </c:pt>
                <c:pt idx="1854">
                  <c:v>47</c:v>
                </c:pt>
                <c:pt idx="1855">
                  <c:v>47</c:v>
                </c:pt>
                <c:pt idx="1856">
                  <c:v>47</c:v>
                </c:pt>
                <c:pt idx="1857">
                  <c:v>47</c:v>
                </c:pt>
                <c:pt idx="1858">
                  <c:v>47</c:v>
                </c:pt>
                <c:pt idx="1859">
                  <c:v>47</c:v>
                </c:pt>
                <c:pt idx="1860">
                  <c:v>47</c:v>
                </c:pt>
                <c:pt idx="1861">
                  <c:v>47</c:v>
                </c:pt>
                <c:pt idx="1862">
                  <c:v>47</c:v>
                </c:pt>
                <c:pt idx="1863">
                  <c:v>47</c:v>
                </c:pt>
                <c:pt idx="1864">
                  <c:v>47</c:v>
                </c:pt>
                <c:pt idx="1865">
                  <c:v>47</c:v>
                </c:pt>
                <c:pt idx="1866">
                  <c:v>47</c:v>
                </c:pt>
                <c:pt idx="1867">
                  <c:v>47</c:v>
                </c:pt>
                <c:pt idx="1868">
                  <c:v>47</c:v>
                </c:pt>
                <c:pt idx="1869">
                  <c:v>47</c:v>
                </c:pt>
                <c:pt idx="1870">
                  <c:v>47</c:v>
                </c:pt>
                <c:pt idx="1871">
                  <c:v>47</c:v>
                </c:pt>
                <c:pt idx="1872">
                  <c:v>47</c:v>
                </c:pt>
                <c:pt idx="1873">
                  <c:v>47</c:v>
                </c:pt>
                <c:pt idx="1874">
                  <c:v>47</c:v>
                </c:pt>
                <c:pt idx="1875">
                  <c:v>47</c:v>
                </c:pt>
                <c:pt idx="1876">
                  <c:v>47</c:v>
                </c:pt>
                <c:pt idx="1877">
                  <c:v>47</c:v>
                </c:pt>
                <c:pt idx="1878">
                  <c:v>47</c:v>
                </c:pt>
                <c:pt idx="1879">
                  <c:v>47</c:v>
                </c:pt>
                <c:pt idx="1880">
                  <c:v>47</c:v>
                </c:pt>
                <c:pt idx="1881">
                  <c:v>47</c:v>
                </c:pt>
                <c:pt idx="1882">
                  <c:v>47</c:v>
                </c:pt>
                <c:pt idx="1883">
                  <c:v>47</c:v>
                </c:pt>
                <c:pt idx="1884">
                  <c:v>47</c:v>
                </c:pt>
                <c:pt idx="1885">
                  <c:v>47</c:v>
                </c:pt>
                <c:pt idx="1886">
                  <c:v>47</c:v>
                </c:pt>
                <c:pt idx="1887">
                  <c:v>47</c:v>
                </c:pt>
                <c:pt idx="1888">
                  <c:v>47</c:v>
                </c:pt>
                <c:pt idx="1889">
                  <c:v>47</c:v>
                </c:pt>
                <c:pt idx="1890">
                  <c:v>47</c:v>
                </c:pt>
                <c:pt idx="1891">
                  <c:v>47</c:v>
                </c:pt>
                <c:pt idx="1892">
                  <c:v>47</c:v>
                </c:pt>
                <c:pt idx="1893">
                  <c:v>47</c:v>
                </c:pt>
                <c:pt idx="1894">
                  <c:v>47</c:v>
                </c:pt>
                <c:pt idx="1895">
                  <c:v>47</c:v>
                </c:pt>
                <c:pt idx="1896">
                  <c:v>47</c:v>
                </c:pt>
                <c:pt idx="1897">
                  <c:v>47</c:v>
                </c:pt>
                <c:pt idx="1898">
                  <c:v>47</c:v>
                </c:pt>
                <c:pt idx="1899">
                  <c:v>47</c:v>
                </c:pt>
                <c:pt idx="1900">
                  <c:v>47</c:v>
                </c:pt>
                <c:pt idx="1901">
                  <c:v>47</c:v>
                </c:pt>
                <c:pt idx="1902">
                  <c:v>47</c:v>
                </c:pt>
                <c:pt idx="1903">
                  <c:v>47</c:v>
                </c:pt>
                <c:pt idx="1904">
                  <c:v>47</c:v>
                </c:pt>
                <c:pt idx="1905">
                  <c:v>47</c:v>
                </c:pt>
                <c:pt idx="1906">
                  <c:v>47</c:v>
                </c:pt>
                <c:pt idx="1907">
                  <c:v>47</c:v>
                </c:pt>
                <c:pt idx="1908">
                  <c:v>47</c:v>
                </c:pt>
                <c:pt idx="1909">
                  <c:v>47</c:v>
                </c:pt>
                <c:pt idx="1910">
                  <c:v>47</c:v>
                </c:pt>
                <c:pt idx="1911">
                  <c:v>47</c:v>
                </c:pt>
                <c:pt idx="1912">
                  <c:v>47</c:v>
                </c:pt>
                <c:pt idx="1913">
                  <c:v>47</c:v>
                </c:pt>
                <c:pt idx="1914">
                  <c:v>47</c:v>
                </c:pt>
                <c:pt idx="1915">
                  <c:v>47</c:v>
                </c:pt>
                <c:pt idx="1916">
                  <c:v>47</c:v>
                </c:pt>
                <c:pt idx="1917">
                  <c:v>47</c:v>
                </c:pt>
                <c:pt idx="1918">
                  <c:v>47</c:v>
                </c:pt>
                <c:pt idx="1919">
                  <c:v>47</c:v>
                </c:pt>
                <c:pt idx="1920">
                  <c:v>47</c:v>
                </c:pt>
                <c:pt idx="1921">
                  <c:v>47</c:v>
                </c:pt>
                <c:pt idx="1922">
                  <c:v>47</c:v>
                </c:pt>
                <c:pt idx="1923">
                  <c:v>47</c:v>
                </c:pt>
                <c:pt idx="1924">
                  <c:v>47</c:v>
                </c:pt>
                <c:pt idx="1925">
                  <c:v>47</c:v>
                </c:pt>
                <c:pt idx="1926">
                  <c:v>47</c:v>
                </c:pt>
                <c:pt idx="1927">
                  <c:v>47</c:v>
                </c:pt>
                <c:pt idx="1928">
                  <c:v>47</c:v>
                </c:pt>
                <c:pt idx="1929">
                  <c:v>47</c:v>
                </c:pt>
                <c:pt idx="1930">
                  <c:v>47</c:v>
                </c:pt>
                <c:pt idx="1931">
                  <c:v>47</c:v>
                </c:pt>
                <c:pt idx="1932">
                  <c:v>47</c:v>
                </c:pt>
                <c:pt idx="1933">
                  <c:v>47</c:v>
                </c:pt>
                <c:pt idx="1934">
                  <c:v>47</c:v>
                </c:pt>
                <c:pt idx="1935">
                  <c:v>47</c:v>
                </c:pt>
                <c:pt idx="1936">
                  <c:v>47</c:v>
                </c:pt>
                <c:pt idx="1937">
                  <c:v>47</c:v>
                </c:pt>
                <c:pt idx="1938">
                  <c:v>47</c:v>
                </c:pt>
                <c:pt idx="1939">
                  <c:v>47</c:v>
                </c:pt>
                <c:pt idx="1940">
                  <c:v>47</c:v>
                </c:pt>
                <c:pt idx="1941">
                  <c:v>47</c:v>
                </c:pt>
                <c:pt idx="1942">
                  <c:v>47</c:v>
                </c:pt>
                <c:pt idx="1943">
                  <c:v>47</c:v>
                </c:pt>
                <c:pt idx="1944">
                  <c:v>47</c:v>
                </c:pt>
                <c:pt idx="1945">
                  <c:v>47</c:v>
                </c:pt>
                <c:pt idx="1946">
                  <c:v>47</c:v>
                </c:pt>
                <c:pt idx="1947">
                  <c:v>47</c:v>
                </c:pt>
                <c:pt idx="1948">
                  <c:v>47</c:v>
                </c:pt>
                <c:pt idx="1949">
                  <c:v>47</c:v>
                </c:pt>
                <c:pt idx="1950">
                  <c:v>47</c:v>
                </c:pt>
                <c:pt idx="1951">
                  <c:v>47</c:v>
                </c:pt>
                <c:pt idx="1952">
                  <c:v>47</c:v>
                </c:pt>
                <c:pt idx="1953">
                  <c:v>47</c:v>
                </c:pt>
                <c:pt idx="1954">
                  <c:v>47</c:v>
                </c:pt>
                <c:pt idx="1955">
                  <c:v>47</c:v>
                </c:pt>
                <c:pt idx="1956">
                  <c:v>47</c:v>
                </c:pt>
                <c:pt idx="1957">
                  <c:v>47</c:v>
                </c:pt>
                <c:pt idx="1958">
                  <c:v>47</c:v>
                </c:pt>
                <c:pt idx="1959">
                  <c:v>47</c:v>
                </c:pt>
                <c:pt idx="1960">
                  <c:v>47</c:v>
                </c:pt>
                <c:pt idx="1961">
                  <c:v>47</c:v>
                </c:pt>
                <c:pt idx="1962">
                  <c:v>47</c:v>
                </c:pt>
                <c:pt idx="1963">
                  <c:v>47</c:v>
                </c:pt>
                <c:pt idx="1964">
                  <c:v>47</c:v>
                </c:pt>
                <c:pt idx="1965">
                  <c:v>47</c:v>
                </c:pt>
                <c:pt idx="1966">
                  <c:v>48</c:v>
                </c:pt>
                <c:pt idx="1967">
                  <c:v>48</c:v>
                </c:pt>
                <c:pt idx="1968">
                  <c:v>48</c:v>
                </c:pt>
                <c:pt idx="1969">
                  <c:v>48</c:v>
                </c:pt>
                <c:pt idx="1970">
                  <c:v>48</c:v>
                </c:pt>
                <c:pt idx="1971">
                  <c:v>48</c:v>
                </c:pt>
                <c:pt idx="1972">
                  <c:v>48</c:v>
                </c:pt>
                <c:pt idx="1973">
                  <c:v>48</c:v>
                </c:pt>
                <c:pt idx="1974">
                  <c:v>48</c:v>
                </c:pt>
                <c:pt idx="1975">
                  <c:v>48</c:v>
                </c:pt>
                <c:pt idx="1976">
                  <c:v>48</c:v>
                </c:pt>
                <c:pt idx="1977">
                  <c:v>48</c:v>
                </c:pt>
                <c:pt idx="1978">
                  <c:v>48</c:v>
                </c:pt>
                <c:pt idx="1979">
                  <c:v>48</c:v>
                </c:pt>
                <c:pt idx="1980">
                  <c:v>48</c:v>
                </c:pt>
                <c:pt idx="1981">
                  <c:v>48</c:v>
                </c:pt>
                <c:pt idx="1982">
                  <c:v>48</c:v>
                </c:pt>
                <c:pt idx="1983">
                  <c:v>48</c:v>
                </c:pt>
                <c:pt idx="1984">
                  <c:v>48</c:v>
                </c:pt>
                <c:pt idx="1985">
                  <c:v>48</c:v>
                </c:pt>
                <c:pt idx="1986">
                  <c:v>48</c:v>
                </c:pt>
                <c:pt idx="1987">
                  <c:v>48</c:v>
                </c:pt>
                <c:pt idx="1988">
                  <c:v>48</c:v>
                </c:pt>
                <c:pt idx="1989">
                  <c:v>48</c:v>
                </c:pt>
                <c:pt idx="1990">
                  <c:v>48</c:v>
                </c:pt>
                <c:pt idx="1991">
                  <c:v>48</c:v>
                </c:pt>
                <c:pt idx="1992">
                  <c:v>48</c:v>
                </c:pt>
                <c:pt idx="1993">
                  <c:v>48</c:v>
                </c:pt>
                <c:pt idx="1994">
                  <c:v>48</c:v>
                </c:pt>
                <c:pt idx="1995">
                  <c:v>48</c:v>
                </c:pt>
                <c:pt idx="1996">
                  <c:v>48</c:v>
                </c:pt>
                <c:pt idx="1997">
                  <c:v>48</c:v>
                </c:pt>
                <c:pt idx="1998">
                  <c:v>48</c:v>
                </c:pt>
                <c:pt idx="1999">
                  <c:v>48</c:v>
                </c:pt>
                <c:pt idx="2000">
                  <c:v>48</c:v>
                </c:pt>
                <c:pt idx="2001">
                  <c:v>48</c:v>
                </c:pt>
                <c:pt idx="2002">
                  <c:v>48</c:v>
                </c:pt>
                <c:pt idx="2003">
                  <c:v>48</c:v>
                </c:pt>
                <c:pt idx="2004">
                  <c:v>48</c:v>
                </c:pt>
                <c:pt idx="2005">
                  <c:v>48</c:v>
                </c:pt>
                <c:pt idx="2006">
                  <c:v>48</c:v>
                </c:pt>
                <c:pt idx="2007">
                  <c:v>48</c:v>
                </c:pt>
                <c:pt idx="2008">
                  <c:v>48</c:v>
                </c:pt>
                <c:pt idx="2009">
                  <c:v>48</c:v>
                </c:pt>
                <c:pt idx="2010">
                  <c:v>48</c:v>
                </c:pt>
                <c:pt idx="2011">
                  <c:v>48</c:v>
                </c:pt>
                <c:pt idx="2012">
                  <c:v>48</c:v>
                </c:pt>
                <c:pt idx="2013">
                  <c:v>48</c:v>
                </c:pt>
                <c:pt idx="2014">
                  <c:v>48</c:v>
                </c:pt>
                <c:pt idx="2015">
                  <c:v>48</c:v>
                </c:pt>
                <c:pt idx="2016">
                  <c:v>48</c:v>
                </c:pt>
                <c:pt idx="2017">
                  <c:v>48</c:v>
                </c:pt>
                <c:pt idx="2018">
                  <c:v>48</c:v>
                </c:pt>
                <c:pt idx="2019">
                  <c:v>48</c:v>
                </c:pt>
                <c:pt idx="2020">
                  <c:v>48</c:v>
                </c:pt>
                <c:pt idx="2021">
                  <c:v>48</c:v>
                </c:pt>
                <c:pt idx="2022">
                  <c:v>48</c:v>
                </c:pt>
                <c:pt idx="2023">
                  <c:v>48</c:v>
                </c:pt>
                <c:pt idx="2024">
                  <c:v>48</c:v>
                </c:pt>
                <c:pt idx="2025">
                  <c:v>48</c:v>
                </c:pt>
                <c:pt idx="2026">
                  <c:v>48</c:v>
                </c:pt>
                <c:pt idx="2027">
                  <c:v>48</c:v>
                </c:pt>
                <c:pt idx="2028">
                  <c:v>48</c:v>
                </c:pt>
                <c:pt idx="2029">
                  <c:v>48</c:v>
                </c:pt>
                <c:pt idx="2030">
                  <c:v>48</c:v>
                </c:pt>
                <c:pt idx="2031">
                  <c:v>48</c:v>
                </c:pt>
                <c:pt idx="2032">
                  <c:v>48</c:v>
                </c:pt>
                <c:pt idx="2033">
                  <c:v>48</c:v>
                </c:pt>
                <c:pt idx="2034">
                  <c:v>48</c:v>
                </c:pt>
                <c:pt idx="2035">
                  <c:v>48</c:v>
                </c:pt>
                <c:pt idx="2036">
                  <c:v>48</c:v>
                </c:pt>
                <c:pt idx="2037">
                  <c:v>48</c:v>
                </c:pt>
                <c:pt idx="2038">
                  <c:v>48</c:v>
                </c:pt>
                <c:pt idx="2039">
                  <c:v>48</c:v>
                </c:pt>
                <c:pt idx="2040">
                  <c:v>48</c:v>
                </c:pt>
                <c:pt idx="2041">
                  <c:v>48</c:v>
                </c:pt>
                <c:pt idx="2042">
                  <c:v>48</c:v>
                </c:pt>
                <c:pt idx="2043">
                  <c:v>48</c:v>
                </c:pt>
                <c:pt idx="2044">
                  <c:v>48</c:v>
                </c:pt>
                <c:pt idx="2045">
                  <c:v>48</c:v>
                </c:pt>
                <c:pt idx="2046">
                  <c:v>48</c:v>
                </c:pt>
                <c:pt idx="2047">
                  <c:v>48</c:v>
                </c:pt>
                <c:pt idx="2048">
                  <c:v>48</c:v>
                </c:pt>
                <c:pt idx="2049">
                  <c:v>48</c:v>
                </c:pt>
                <c:pt idx="2050">
                  <c:v>48</c:v>
                </c:pt>
                <c:pt idx="2051">
                  <c:v>48</c:v>
                </c:pt>
                <c:pt idx="2052">
                  <c:v>48</c:v>
                </c:pt>
                <c:pt idx="2053">
                  <c:v>48</c:v>
                </c:pt>
                <c:pt idx="2054">
                  <c:v>48</c:v>
                </c:pt>
                <c:pt idx="2055">
                  <c:v>48</c:v>
                </c:pt>
                <c:pt idx="2056">
                  <c:v>48</c:v>
                </c:pt>
                <c:pt idx="2057">
                  <c:v>48</c:v>
                </c:pt>
                <c:pt idx="2058">
                  <c:v>48</c:v>
                </c:pt>
                <c:pt idx="2059">
                  <c:v>48</c:v>
                </c:pt>
                <c:pt idx="2060">
                  <c:v>48</c:v>
                </c:pt>
                <c:pt idx="2061">
                  <c:v>48</c:v>
                </c:pt>
                <c:pt idx="2062">
                  <c:v>48</c:v>
                </c:pt>
                <c:pt idx="2063">
                  <c:v>48</c:v>
                </c:pt>
                <c:pt idx="2064">
                  <c:v>48</c:v>
                </c:pt>
                <c:pt idx="2065">
                  <c:v>48</c:v>
                </c:pt>
                <c:pt idx="2066">
                  <c:v>48</c:v>
                </c:pt>
                <c:pt idx="2067">
                  <c:v>48</c:v>
                </c:pt>
                <c:pt idx="2068">
                  <c:v>48</c:v>
                </c:pt>
                <c:pt idx="2069">
                  <c:v>48</c:v>
                </c:pt>
                <c:pt idx="2070">
                  <c:v>48</c:v>
                </c:pt>
                <c:pt idx="2071">
                  <c:v>48</c:v>
                </c:pt>
                <c:pt idx="2072">
                  <c:v>48</c:v>
                </c:pt>
                <c:pt idx="2073">
                  <c:v>48</c:v>
                </c:pt>
                <c:pt idx="2074">
                  <c:v>48</c:v>
                </c:pt>
                <c:pt idx="2075">
                  <c:v>48</c:v>
                </c:pt>
                <c:pt idx="2076">
                  <c:v>48</c:v>
                </c:pt>
                <c:pt idx="2077">
                  <c:v>48</c:v>
                </c:pt>
                <c:pt idx="2078">
                  <c:v>48</c:v>
                </c:pt>
                <c:pt idx="2079">
                  <c:v>48</c:v>
                </c:pt>
                <c:pt idx="2080">
                  <c:v>48</c:v>
                </c:pt>
                <c:pt idx="2081">
                  <c:v>48</c:v>
                </c:pt>
                <c:pt idx="2082">
                  <c:v>48</c:v>
                </c:pt>
                <c:pt idx="2083">
                  <c:v>48</c:v>
                </c:pt>
                <c:pt idx="2084">
                  <c:v>48</c:v>
                </c:pt>
                <c:pt idx="2085">
                  <c:v>48</c:v>
                </c:pt>
                <c:pt idx="2086">
                  <c:v>48</c:v>
                </c:pt>
                <c:pt idx="2087">
                  <c:v>48</c:v>
                </c:pt>
                <c:pt idx="2088">
                  <c:v>48</c:v>
                </c:pt>
                <c:pt idx="2089">
                  <c:v>48</c:v>
                </c:pt>
                <c:pt idx="2090">
                  <c:v>48</c:v>
                </c:pt>
                <c:pt idx="2091">
                  <c:v>48</c:v>
                </c:pt>
                <c:pt idx="2092">
                  <c:v>48</c:v>
                </c:pt>
                <c:pt idx="2093">
                  <c:v>48</c:v>
                </c:pt>
                <c:pt idx="2094">
                  <c:v>48</c:v>
                </c:pt>
                <c:pt idx="2095">
                  <c:v>48</c:v>
                </c:pt>
                <c:pt idx="2096">
                  <c:v>48</c:v>
                </c:pt>
                <c:pt idx="2097">
                  <c:v>48</c:v>
                </c:pt>
                <c:pt idx="2098">
                  <c:v>48</c:v>
                </c:pt>
                <c:pt idx="2099">
                  <c:v>48</c:v>
                </c:pt>
                <c:pt idx="2100">
                  <c:v>48</c:v>
                </c:pt>
                <c:pt idx="2101">
                  <c:v>48</c:v>
                </c:pt>
                <c:pt idx="2102">
                  <c:v>48</c:v>
                </c:pt>
                <c:pt idx="2103">
                  <c:v>48</c:v>
                </c:pt>
                <c:pt idx="2104">
                  <c:v>48</c:v>
                </c:pt>
                <c:pt idx="2105">
                  <c:v>48</c:v>
                </c:pt>
                <c:pt idx="2106">
                  <c:v>48</c:v>
                </c:pt>
                <c:pt idx="2107">
                  <c:v>48</c:v>
                </c:pt>
                <c:pt idx="2108">
                  <c:v>48</c:v>
                </c:pt>
                <c:pt idx="2109">
                  <c:v>48</c:v>
                </c:pt>
                <c:pt idx="2110">
                  <c:v>48</c:v>
                </c:pt>
                <c:pt idx="2111">
                  <c:v>48</c:v>
                </c:pt>
                <c:pt idx="2112">
                  <c:v>48</c:v>
                </c:pt>
                <c:pt idx="2113">
                  <c:v>48</c:v>
                </c:pt>
                <c:pt idx="2114">
                  <c:v>48</c:v>
                </c:pt>
                <c:pt idx="2115">
                  <c:v>48</c:v>
                </c:pt>
                <c:pt idx="2116">
                  <c:v>48</c:v>
                </c:pt>
                <c:pt idx="2117">
                  <c:v>48</c:v>
                </c:pt>
                <c:pt idx="2118">
                  <c:v>48</c:v>
                </c:pt>
                <c:pt idx="2119">
                  <c:v>48</c:v>
                </c:pt>
                <c:pt idx="2120">
                  <c:v>48</c:v>
                </c:pt>
                <c:pt idx="2121">
                  <c:v>48</c:v>
                </c:pt>
                <c:pt idx="2122">
                  <c:v>48</c:v>
                </c:pt>
                <c:pt idx="2123">
                  <c:v>48</c:v>
                </c:pt>
                <c:pt idx="2124">
                  <c:v>48</c:v>
                </c:pt>
                <c:pt idx="2125">
                  <c:v>48</c:v>
                </c:pt>
                <c:pt idx="2126">
                  <c:v>48</c:v>
                </c:pt>
                <c:pt idx="2127">
                  <c:v>48</c:v>
                </c:pt>
                <c:pt idx="2128">
                  <c:v>48</c:v>
                </c:pt>
                <c:pt idx="2129">
                  <c:v>48</c:v>
                </c:pt>
                <c:pt idx="2130">
                  <c:v>48</c:v>
                </c:pt>
                <c:pt idx="2131">
                  <c:v>48</c:v>
                </c:pt>
                <c:pt idx="2132">
                  <c:v>48</c:v>
                </c:pt>
                <c:pt idx="2133">
                  <c:v>48</c:v>
                </c:pt>
                <c:pt idx="2134">
                  <c:v>48</c:v>
                </c:pt>
                <c:pt idx="2135">
                  <c:v>48</c:v>
                </c:pt>
                <c:pt idx="2136">
                  <c:v>48</c:v>
                </c:pt>
                <c:pt idx="2137">
                  <c:v>48</c:v>
                </c:pt>
                <c:pt idx="2138">
                  <c:v>48</c:v>
                </c:pt>
                <c:pt idx="2139">
                  <c:v>48</c:v>
                </c:pt>
                <c:pt idx="2140">
                  <c:v>48</c:v>
                </c:pt>
                <c:pt idx="2141">
                  <c:v>48</c:v>
                </c:pt>
                <c:pt idx="2142">
                  <c:v>48</c:v>
                </c:pt>
                <c:pt idx="2143">
                  <c:v>48</c:v>
                </c:pt>
                <c:pt idx="2144">
                  <c:v>48</c:v>
                </c:pt>
                <c:pt idx="2145">
                  <c:v>48</c:v>
                </c:pt>
                <c:pt idx="2146">
                  <c:v>48</c:v>
                </c:pt>
                <c:pt idx="2147">
                  <c:v>48</c:v>
                </c:pt>
                <c:pt idx="2148">
                  <c:v>48</c:v>
                </c:pt>
                <c:pt idx="2149">
                  <c:v>48</c:v>
                </c:pt>
                <c:pt idx="2150">
                  <c:v>48</c:v>
                </c:pt>
                <c:pt idx="2151">
                  <c:v>48</c:v>
                </c:pt>
                <c:pt idx="2152">
                  <c:v>48</c:v>
                </c:pt>
                <c:pt idx="2153">
                  <c:v>49</c:v>
                </c:pt>
                <c:pt idx="2154">
                  <c:v>49</c:v>
                </c:pt>
                <c:pt idx="2155">
                  <c:v>49</c:v>
                </c:pt>
                <c:pt idx="2156">
                  <c:v>49</c:v>
                </c:pt>
                <c:pt idx="2157">
                  <c:v>49</c:v>
                </c:pt>
                <c:pt idx="2158">
                  <c:v>49</c:v>
                </c:pt>
                <c:pt idx="2159">
                  <c:v>49</c:v>
                </c:pt>
                <c:pt idx="2160">
                  <c:v>49</c:v>
                </c:pt>
                <c:pt idx="2161">
                  <c:v>49</c:v>
                </c:pt>
                <c:pt idx="2162">
                  <c:v>49</c:v>
                </c:pt>
                <c:pt idx="2163">
                  <c:v>49</c:v>
                </c:pt>
                <c:pt idx="2164">
                  <c:v>49</c:v>
                </c:pt>
                <c:pt idx="2165">
                  <c:v>49</c:v>
                </c:pt>
                <c:pt idx="2166">
                  <c:v>49</c:v>
                </c:pt>
                <c:pt idx="2167">
                  <c:v>49</c:v>
                </c:pt>
                <c:pt idx="2168">
                  <c:v>49</c:v>
                </c:pt>
                <c:pt idx="2169">
                  <c:v>49</c:v>
                </c:pt>
                <c:pt idx="2170">
                  <c:v>49</c:v>
                </c:pt>
                <c:pt idx="2171">
                  <c:v>49</c:v>
                </c:pt>
                <c:pt idx="2172">
                  <c:v>49</c:v>
                </c:pt>
                <c:pt idx="2173">
                  <c:v>49</c:v>
                </c:pt>
                <c:pt idx="2174">
                  <c:v>49</c:v>
                </c:pt>
                <c:pt idx="2175">
                  <c:v>49</c:v>
                </c:pt>
                <c:pt idx="2176">
                  <c:v>49</c:v>
                </c:pt>
                <c:pt idx="2177">
                  <c:v>49</c:v>
                </c:pt>
                <c:pt idx="2178">
                  <c:v>49</c:v>
                </c:pt>
                <c:pt idx="2179">
                  <c:v>49</c:v>
                </c:pt>
                <c:pt idx="2180">
                  <c:v>49</c:v>
                </c:pt>
                <c:pt idx="2181">
                  <c:v>49</c:v>
                </c:pt>
                <c:pt idx="2182">
                  <c:v>49</c:v>
                </c:pt>
                <c:pt idx="2183">
                  <c:v>49</c:v>
                </c:pt>
                <c:pt idx="2184">
                  <c:v>49</c:v>
                </c:pt>
                <c:pt idx="2185">
                  <c:v>49</c:v>
                </c:pt>
                <c:pt idx="2186">
                  <c:v>49</c:v>
                </c:pt>
                <c:pt idx="2187">
                  <c:v>49</c:v>
                </c:pt>
                <c:pt idx="2188">
                  <c:v>49</c:v>
                </c:pt>
                <c:pt idx="2189">
                  <c:v>49</c:v>
                </c:pt>
                <c:pt idx="2190">
                  <c:v>49</c:v>
                </c:pt>
                <c:pt idx="2191">
                  <c:v>49</c:v>
                </c:pt>
                <c:pt idx="2192">
                  <c:v>49</c:v>
                </c:pt>
                <c:pt idx="2193">
                  <c:v>49</c:v>
                </c:pt>
                <c:pt idx="2194">
                  <c:v>49</c:v>
                </c:pt>
                <c:pt idx="2195">
                  <c:v>49</c:v>
                </c:pt>
                <c:pt idx="2196">
                  <c:v>49</c:v>
                </c:pt>
                <c:pt idx="2197">
                  <c:v>49</c:v>
                </c:pt>
                <c:pt idx="2198">
                  <c:v>49</c:v>
                </c:pt>
                <c:pt idx="2199">
                  <c:v>49</c:v>
                </c:pt>
                <c:pt idx="2200">
                  <c:v>49</c:v>
                </c:pt>
                <c:pt idx="2201">
                  <c:v>49</c:v>
                </c:pt>
                <c:pt idx="2202">
                  <c:v>49</c:v>
                </c:pt>
                <c:pt idx="2203">
                  <c:v>49</c:v>
                </c:pt>
                <c:pt idx="2204">
                  <c:v>49</c:v>
                </c:pt>
                <c:pt idx="2205">
                  <c:v>49</c:v>
                </c:pt>
                <c:pt idx="2206">
                  <c:v>49</c:v>
                </c:pt>
                <c:pt idx="2207">
                  <c:v>49</c:v>
                </c:pt>
                <c:pt idx="2208">
                  <c:v>49</c:v>
                </c:pt>
                <c:pt idx="2209">
                  <c:v>49</c:v>
                </c:pt>
                <c:pt idx="2210">
                  <c:v>49</c:v>
                </c:pt>
                <c:pt idx="2211">
                  <c:v>49</c:v>
                </c:pt>
                <c:pt idx="2212">
                  <c:v>49</c:v>
                </c:pt>
                <c:pt idx="2213">
                  <c:v>49</c:v>
                </c:pt>
                <c:pt idx="2214">
                  <c:v>49</c:v>
                </c:pt>
                <c:pt idx="2215">
                  <c:v>49</c:v>
                </c:pt>
                <c:pt idx="2216">
                  <c:v>49</c:v>
                </c:pt>
                <c:pt idx="2217">
                  <c:v>49</c:v>
                </c:pt>
                <c:pt idx="2218">
                  <c:v>49</c:v>
                </c:pt>
                <c:pt idx="2219">
                  <c:v>49</c:v>
                </c:pt>
                <c:pt idx="2220">
                  <c:v>49</c:v>
                </c:pt>
                <c:pt idx="2221">
                  <c:v>49</c:v>
                </c:pt>
                <c:pt idx="2222">
                  <c:v>49</c:v>
                </c:pt>
                <c:pt idx="2223">
                  <c:v>49</c:v>
                </c:pt>
                <c:pt idx="2224">
                  <c:v>49</c:v>
                </c:pt>
                <c:pt idx="2225">
                  <c:v>49</c:v>
                </c:pt>
                <c:pt idx="2226">
                  <c:v>49</c:v>
                </c:pt>
                <c:pt idx="2227">
                  <c:v>49</c:v>
                </c:pt>
                <c:pt idx="2228">
                  <c:v>49</c:v>
                </c:pt>
                <c:pt idx="2229">
                  <c:v>49</c:v>
                </c:pt>
                <c:pt idx="2230">
                  <c:v>49</c:v>
                </c:pt>
                <c:pt idx="2231">
                  <c:v>49</c:v>
                </c:pt>
                <c:pt idx="2232">
                  <c:v>49</c:v>
                </c:pt>
                <c:pt idx="2233">
                  <c:v>49</c:v>
                </c:pt>
                <c:pt idx="2234">
                  <c:v>49</c:v>
                </c:pt>
                <c:pt idx="2235">
                  <c:v>49</c:v>
                </c:pt>
                <c:pt idx="2236">
                  <c:v>49</c:v>
                </c:pt>
                <c:pt idx="2237">
                  <c:v>49</c:v>
                </c:pt>
                <c:pt idx="2238">
                  <c:v>49</c:v>
                </c:pt>
                <c:pt idx="2239">
                  <c:v>49</c:v>
                </c:pt>
                <c:pt idx="2240">
                  <c:v>49</c:v>
                </c:pt>
                <c:pt idx="2241">
                  <c:v>49</c:v>
                </c:pt>
                <c:pt idx="2242">
                  <c:v>49</c:v>
                </c:pt>
                <c:pt idx="2243">
                  <c:v>49</c:v>
                </c:pt>
                <c:pt idx="2244">
                  <c:v>49</c:v>
                </c:pt>
                <c:pt idx="2245">
                  <c:v>49</c:v>
                </c:pt>
                <c:pt idx="2246">
                  <c:v>49</c:v>
                </c:pt>
                <c:pt idx="2247">
                  <c:v>49</c:v>
                </c:pt>
                <c:pt idx="2248">
                  <c:v>49</c:v>
                </c:pt>
                <c:pt idx="2249">
                  <c:v>49</c:v>
                </c:pt>
                <c:pt idx="2250">
                  <c:v>49</c:v>
                </c:pt>
                <c:pt idx="2251">
                  <c:v>49</c:v>
                </c:pt>
                <c:pt idx="2252">
                  <c:v>49</c:v>
                </c:pt>
                <c:pt idx="2253">
                  <c:v>49</c:v>
                </c:pt>
                <c:pt idx="2254">
                  <c:v>49</c:v>
                </c:pt>
                <c:pt idx="2255">
                  <c:v>49</c:v>
                </c:pt>
                <c:pt idx="2256">
                  <c:v>49</c:v>
                </c:pt>
                <c:pt idx="2257">
                  <c:v>49</c:v>
                </c:pt>
                <c:pt idx="2258">
                  <c:v>49</c:v>
                </c:pt>
                <c:pt idx="2259">
                  <c:v>49</c:v>
                </c:pt>
                <c:pt idx="2260">
                  <c:v>49</c:v>
                </c:pt>
                <c:pt idx="2261">
                  <c:v>49</c:v>
                </c:pt>
                <c:pt idx="2262">
                  <c:v>49</c:v>
                </c:pt>
                <c:pt idx="2263">
                  <c:v>49</c:v>
                </c:pt>
                <c:pt idx="2264">
                  <c:v>49</c:v>
                </c:pt>
                <c:pt idx="2265">
                  <c:v>49</c:v>
                </c:pt>
                <c:pt idx="2266">
                  <c:v>49</c:v>
                </c:pt>
                <c:pt idx="2267">
                  <c:v>49</c:v>
                </c:pt>
                <c:pt idx="2268">
                  <c:v>49</c:v>
                </c:pt>
                <c:pt idx="2269">
                  <c:v>49</c:v>
                </c:pt>
                <c:pt idx="2270">
                  <c:v>49</c:v>
                </c:pt>
                <c:pt idx="2271">
                  <c:v>49</c:v>
                </c:pt>
                <c:pt idx="2272">
                  <c:v>49</c:v>
                </c:pt>
                <c:pt idx="2273">
                  <c:v>49</c:v>
                </c:pt>
                <c:pt idx="2274">
                  <c:v>49</c:v>
                </c:pt>
                <c:pt idx="2275">
                  <c:v>49</c:v>
                </c:pt>
                <c:pt idx="2276">
                  <c:v>49</c:v>
                </c:pt>
                <c:pt idx="2277">
                  <c:v>49</c:v>
                </c:pt>
                <c:pt idx="2278">
                  <c:v>49</c:v>
                </c:pt>
                <c:pt idx="2279">
                  <c:v>49</c:v>
                </c:pt>
                <c:pt idx="2280">
                  <c:v>49</c:v>
                </c:pt>
                <c:pt idx="2281">
                  <c:v>49</c:v>
                </c:pt>
                <c:pt idx="2282">
                  <c:v>49</c:v>
                </c:pt>
                <c:pt idx="2283">
                  <c:v>49</c:v>
                </c:pt>
                <c:pt idx="2284">
                  <c:v>49</c:v>
                </c:pt>
                <c:pt idx="2285">
                  <c:v>49</c:v>
                </c:pt>
                <c:pt idx="2286">
                  <c:v>49</c:v>
                </c:pt>
                <c:pt idx="2287">
                  <c:v>49</c:v>
                </c:pt>
                <c:pt idx="2288">
                  <c:v>49</c:v>
                </c:pt>
                <c:pt idx="2289">
                  <c:v>49</c:v>
                </c:pt>
                <c:pt idx="2290">
                  <c:v>49</c:v>
                </c:pt>
                <c:pt idx="2291">
                  <c:v>49</c:v>
                </c:pt>
                <c:pt idx="2292">
                  <c:v>49</c:v>
                </c:pt>
                <c:pt idx="2293">
                  <c:v>49</c:v>
                </c:pt>
                <c:pt idx="2294">
                  <c:v>49</c:v>
                </c:pt>
                <c:pt idx="2295">
                  <c:v>49</c:v>
                </c:pt>
                <c:pt idx="2296">
                  <c:v>49</c:v>
                </c:pt>
                <c:pt idx="2297">
                  <c:v>49</c:v>
                </c:pt>
                <c:pt idx="2298">
                  <c:v>49</c:v>
                </c:pt>
                <c:pt idx="2299">
                  <c:v>49</c:v>
                </c:pt>
                <c:pt idx="2300">
                  <c:v>49</c:v>
                </c:pt>
                <c:pt idx="2301">
                  <c:v>49</c:v>
                </c:pt>
                <c:pt idx="2302">
                  <c:v>49</c:v>
                </c:pt>
                <c:pt idx="2303">
                  <c:v>49</c:v>
                </c:pt>
                <c:pt idx="2304">
                  <c:v>49</c:v>
                </c:pt>
                <c:pt idx="2305">
                  <c:v>49</c:v>
                </c:pt>
                <c:pt idx="2306">
                  <c:v>49</c:v>
                </c:pt>
                <c:pt idx="2307">
                  <c:v>49</c:v>
                </c:pt>
                <c:pt idx="2308">
                  <c:v>49</c:v>
                </c:pt>
                <c:pt idx="2309">
                  <c:v>49</c:v>
                </c:pt>
                <c:pt idx="2310">
                  <c:v>49</c:v>
                </c:pt>
                <c:pt idx="2311">
                  <c:v>49</c:v>
                </c:pt>
                <c:pt idx="2312">
                  <c:v>49</c:v>
                </c:pt>
                <c:pt idx="2313">
                  <c:v>49</c:v>
                </c:pt>
                <c:pt idx="2314">
                  <c:v>49</c:v>
                </c:pt>
                <c:pt idx="2315">
                  <c:v>49</c:v>
                </c:pt>
                <c:pt idx="2316">
                  <c:v>49</c:v>
                </c:pt>
                <c:pt idx="2317">
                  <c:v>49</c:v>
                </c:pt>
                <c:pt idx="2318">
                  <c:v>49</c:v>
                </c:pt>
                <c:pt idx="2319">
                  <c:v>49</c:v>
                </c:pt>
                <c:pt idx="2320">
                  <c:v>49</c:v>
                </c:pt>
                <c:pt idx="2321">
                  <c:v>49</c:v>
                </c:pt>
                <c:pt idx="2322">
                  <c:v>49</c:v>
                </c:pt>
                <c:pt idx="2323">
                  <c:v>49</c:v>
                </c:pt>
                <c:pt idx="2324">
                  <c:v>49</c:v>
                </c:pt>
                <c:pt idx="2325">
                  <c:v>49</c:v>
                </c:pt>
                <c:pt idx="2326">
                  <c:v>49</c:v>
                </c:pt>
                <c:pt idx="2327">
                  <c:v>49</c:v>
                </c:pt>
                <c:pt idx="2328">
                  <c:v>49</c:v>
                </c:pt>
                <c:pt idx="2329">
                  <c:v>49</c:v>
                </c:pt>
                <c:pt idx="2330">
                  <c:v>49</c:v>
                </c:pt>
                <c:pt idx="2331">
                  <c:v>49</c:v>
                </c:pt>
                <c:pt idx="2332">
                  <c:v>49</c:v>
                </c:pt>
                <c:pt idx="2333">
                  <c:v>49</c:v>
                </c:pt>
                <c:pt idx="2334">
                  <c:v>49</c:v>
                </c:pt>
                <c:pt idx="2335">
                  <c:v>49</c:v>
                </c:pt>
                <c:pt idx="2336">
                  <c:v>49</c:v>
                </c:pt>
                <c:pt idx="2337">
                  <c:v>49</c:v>
                </c:pt>
                <c:pt idx="2338">
                  <c:v>49</c:v>
                </c:pt>
                <c:pt idx="2339">
                  <c:v>49</c:v>
                </c:pt>
                <c:pt idx="2340">
                  <c:v>49</c:v>
                </c:pt>
                <c:pt idx="2341">
                  <c:v>49</c:v>
                </c:pt>
                <c:pt idx="2342">
                  <c:v>49</c:v>
                </c:pt>
                <c:pt idx="2343">
                  <c:v>49</c:v>
                </c:pt>
                <c:pt idx="2344">
                  <c:v>49</c:v>
                </c:pt>
                <c:pt idx="2345">
                  <c:v>49</c:v>
                </c:pt>
                <c:pt idx="2346">
                  <c:v>49</c:v>
                </c:pt>
                <c:pt idx="2347">
                  <c:v>49</c:v>
                </c:pt>
                <c:pt idx="2348">
                  <c:v>49</c:v>
                </c:pt>
                <c:pt idx="2349">
                  <c:v>49</c:v>
                </c:pt>
                <c:pt idx="2350">
                  <c:v>49</c:v>
                </c:pt>
                <c:pt idx="2351">
                  <c:v>49</c:v>
                </c:pt>
                <c:pt idx="2352">
                  <c:v>49</c:v>
                </c:pt>
                <c:pt idx="2353">
                  <c:v>49</c:v>
                </c:pt>
                <c:pt idx="2354">
                  <c:v>49</c:v>
                </c:pt>
                <c:pt idx="2355">
                  <c:v>49</c:v>
                </c:pt>
                <c:pt idx="2356">
                  <c:v>49</c:v>
                </c:pt>
                <c:pt idx="2357">
                  <c:v>49</c:v>
                </c:pt>
                <c:pt idx="2358">
                  <c:v>49</c:v>
                </c:pt>
                <c:pt idx="2359">
                  <c:v>49</c:v>
                </c:pt>
                <c:pt idx="2360">
                  <c:v>49</c:v>
                </c:pt>
                <c:pt idx="2361">
                  <c:v>49</c:v>
                </c:pt>
                <c:pt idx="2362">
                  <c:v>49</c:v>
                </c:pt>
                <c:pt idx="2363">
                  <c:v>49</c:v>
                </c:pt>
                <c:pt idx="2364">
                  <c:v>49</c:v>
                </c:pt>
                <c:pt idx="2365">
                  <c:v>49</c:v>
                </c:pt>
                <c:pt idx="2366">
                  <c:v>49</c:v>
                </c:pt>
                <c:pt idx="2367">
                  <c:v>49</c:v>
                </c:pt>
                <c:pt idx="2368">
                  <c:v>49</c:v>
                </c:pt>
                <c:pt idx="2369">
                  <c:v>49</c:v>
                </c:pt>
                <c:pt idx="2370">
                  <c:v>49</c:v>
                </c:pt>
                <c:pt idx="2371">
                  <c:v>49</c:v>
                </c:pt>
                <c:pt idx="2372">
                  <c:v>49</c:v>
                </c:pt>
                <c:pt idx="2373">
                  <c:v>49</c:v>
                </c:pt>
                <c:pt idx="2374">
                  <c:v>49</c:v>
                </c:pt>
                <c:pt idx="2375">
                  <c:v>49</c:v>
                </c:pt>
                <c:pt idx="2376">
                  <c:v>49</c:v>
                </c:pt>
                <c:pt idx="2377">
                  <c:v>49</c:v>
                </c:pt>
                <c:pt idx="2378">
                  <c:v>49</c:v>
                </c:pt>
                <c:pt idx="2379">
                  <c:v>49</c:v>
                </c:pt>
                <c:pt idx="2380">
                  <c:v>49</c:v>
                </c:pt>
                <c:pt idx="2381">
                  <c:v>49</c:v>
                </c:pt>
                <c:pt idx="2382">
                  <c:v>49</c:v>
                </c:pt>
                <c:pt idx="2383">
                  <c:v>49</c:v>
                </c:pt>
                <c:pt idx="2384">
                  <c:v>49</c:v>
                </c:pt>
                <c:pt idx="2385">
                  <c:v>49</c:v>
                </c:pt>
                <c:pt idx="2386">
                  <c:v>49</c:v>
                </c:pt>
                <c:pt idx="2387">
                  <c:v>49</c:v>
                </c:pt>
                <c:pt idx="2388">
                  <c:v>49</c:v>
                </c:pt>
                <c:pt idx="2389">
                  <c:v>49</c:v>
                </c:pt>
                <c:pt idx="2390">
                  <c:v>49</c:v>
                </c:pt>
                <c:pt idx="2391">
                  <c:v>49</c:v>
                </c:pt>
                <c:pt idx="2392">
                  <c:v>49</c:v>
                </c:pt>
                <c:pt idx="2393">
                  <c:v>49</c:v>
                </c:pt>
                <c:pt idx="2394">
                  <c:v>49</c:v>
                </c:pt>
                <c:pt idx="2395">
                  <c:v>49</c:v>
                </c:pt>
                <c:pt idx="2396">
                  <c:v>49</c:v>
                </c:pt>
                <c:pt idx="2397">
                  <c:v>49</c:v>
                </c:pt>
                <c:pt idx="2398">
                  <c:v>49</c:v>
                </c:pt>
                <c:pt idx="2399">
                  <c:v>49</c:v>
                </c:pt>
                <c:pt idx="2400">
                  <c:v>49</c:v>
                </c:pt>
                <c:pt idx="2401">
                  <c:v>49</c:v>
                </c:pt>
                <c:pt idx="2402">
                  <c:v>49</c:v>
                </c:pt>
                <c:pt idx="2403">
                  <c:v>49</c:v>
                </c:pt>
                <c:pt idx="2404">
                  <c:v>49</c:v>
                </c:pt>
                <c:pt idx="2405">
                  <c:v>49</c:v>
                </c:pt>
                <c:pt idx="2406">
                  <c:v>49</c:v>
                </c:pt>
                <c:pt idx="2407">
                  <c:v>49</c:v>
                </c:pt>
                <c:pt idx="2408">
                  <c:v>49</c:v>
                </c:pt>
                <c:pt idx="2409">
                  <c:v>49</c:v>
                </c:pt>
                <c:pt idx="2410">
                  <c:v>49</c:v>
                </c:pt>
                <c:pt idx="2411">
                  <c:v>49</c:v>
                </c:pt>
                <c:pt idx="2412">
                  <c:v>49</c:v>
                </c:pt>
                <c:pt idx="2413">
                  <c:v>49</c:v>
                </c:pt>
                <c:pt idx="2414">
                  <c:v>49</c:v>
                </c:pt>
                <c:pt idx="2415">
                  <c:v>49</c:v>
                </c:pt>
                <c:pt idx="2416">
                  <c:v>49</c:v>
                </c:pt>
                <c:pt idx="2417">
                  <c:v>49</c:v>
                </c:pt>
                <c:pt idx="2418">
                  <c:v>49</c:v>
                </c:pt>
                <c:pt idx="2419">
                  <c:v>49</c:v>
                </c:pt>
                <c:pt idx="2420">
                  <c:v>49</c:v>
                </c:pt>
                <c:pt idx="2421">
                  <c:v>49</c:v>
                </c:pt>
                <c:pt idx="2422">
                  <c:v>49</c:v>
                </c:pt>
                <c:pt idx="2423">
                  <c:v>49</c:v>
                </c:pt>
                <c:pt idx="2424">
                  <c:v>49</c:v>
                </c:pt>
                <c:pt idx="2425">
                  <c:v>49</c:v>
                </c:pt>
                <c:pt idx="2426">
                  <c:v>49</c:v>
                </c:pt>
                <c:pt idx="2427">
                  <c:v>49</c:v>
                </c:pt>
                <c:pt idx="2428">
                  <c:v>49</c:v>
                </c:pt>
                <c:pt idx="2429">
                  <c:v>49</c:v>
                </c:pt>
                <c:pt idx="2430">
                  <c:v>49</c:v>
                </c:pt>
                <c:pt idx="2431">
                  <c:v>49</c:v>
                </c:pt>
                <c:pt idx="2432">
                  <c:v>49</c:v>
                </c:pt>
                <c:pt idx="2433">
                  <c:v>49</c:v>
                </c:pt>
                <c:pt idx="2434">
                  <c:v>49</c:v>
                </c:pt>
                <c:pt idx="2435">
                  <c:v>49</c:v>
                </c:pt>
                <c:pt idx="2436">
                  <c:v>49</c:v>
                </c:pt>
                <c:pt idx="2437">
                  <c:v>49</c:v>
                </c:pt>
                <c:pt idx="2438">
                  <c:v>49</c:v>
                </c:pt>
                <c:pt idx="2439">
                  <c:v>49</c:v>
                </c:pt>
                <c:pt idx="2440">
                  <c:v>49</c:v>
                </c:pt>
                <c:pt idx="2441">
                  <c:v>49</c:v>
                </c:pt>
                <c:pt idx="2442">
                  <c:v>49</c:v>
                </c:pt>
                <c:pt idx="2443">
                  <c:v>49</c:v>
                </c:pt>
                <c:pt idx="2444">
                  <c:v>49</c:v>
                </c:pt>
                <c:pt idx="2445">
                  <c:v>49</c:v>
                </c:pt>
                <c:pt idx="2446">
                  <c:v>49</c:v>
                </c:pt>
                <c:pt idx="2447">
                  <c:v>49</c:v>
                </c:pt>
                <c:pt idx="2448">
                  <c:v>49</c:v>
                </c:pt>
                <c:pt idx="2449">
                  <c:v>49</c:v>
                </c:pt>
                <c:pt idx="2450">
                  <c:v>49</c:v>
                </c:pt>
                <c:pt idx="2451">
                  <c:v>49</c:v>
                </c:pt>
                <c:pt idx="2452">
                  <c:v>49</c:v>
                </c:pt>
                <c:pt idx="2453">
                  <c:v>49</c:v>
                </c:pt>
                <c:pt idx="2454">
                  <c:v>49</c:v>
                </c:pt>
                <c:pt idx="2455">
                  <c:v>49</c:v>
                </c:pt>
                <c:pt idx="2456">
                  <c:v>49</c:v>
                </c:pt>
                <c:pt idx="2457">
                  <c:v>49</c:v>
                </c:pt>
                <c:pt idx="2458">
                  <c:v>49</c:v>
                </c:pt>
                <c:pt idx="2459">
                  <c:v>49</c:v>
                </c:pt>
                <c:pt idx="2460">
                  <c:v>49</c:v>
                </c:pt>
                <c:pt idx="2461">
                  <c:v>49</c:v>
                </c:pt>
                <c:pt idx="2462">
                  <c:v>50</c:v>
                </c:pt>
                <c:pt idx="2463">
                  <c:v>51</c:v>
                </c:pt>
                <c:pt idx="2464">
                  <c:v>51</c:v>
                </c:pt>
                <c:pt idx="2465">
                  <c:v>51</c:v>
                </c:pt>
                <c:pt idx="2466">
                  <c:v>51</c:v>
                </c:pt>
                <c:pt idx="2467">
                  <c:v>51</c:v>
                </c:pt>
                <c:pt idx="2468">
                  <c:v>51</c:v>
                </c:pt>
                <c:pt idx="2469">
                  <c:v>51</c:v>
                </c:pt>
                <c:pt idx="2470">
                  <c:v>51</c:v>
                </c:pt>
                <c:pt idx="2471">
                  <c:v>51</c:v>
                </c:pt>
                <c:pt idx="2472">
                  <c:v>51</c:v>
                </c:pt>
                <c:pt idx="2473">
                  <c:v>51</c:v>
                </c:pt>
                <c:pt idx="2474">
                  <c:v>51</c:v>
                </c:pt>
                <c:pt idx="2475">
                  <c:v>51</c:v>
                </c:pt>
                <c:pt idx="2476">
                  <c:v>51</c:v>
                </c:pt>
                <c:pt idx="2477">
                  <c:v>51</c:v>
                </c:pt>
                <c:pt idx="2478">
                  <c:v>51</c:v>
                </c:pt>
                <c:pt idx="2479">
                  <c:v>51</c:v>
                </c:pt>
                <c:pt idx="2480">
                  <c:v>51</c:v>
                </c:pt>
                <c:pt idx="2481">
                  <c:v>51</c:v>
                </c:pt>
                <c:pt idx="2482">
                  <c:v>51</c:v>
                </c:pt>
                <c:pt idx="2483">
                  <c:v>51</c:v>
                </c:pt>
                <c:pt idx="2484">
                  <c:v>51</c:v>
                </c:pt>
                <c:pt idx="2485">
                  <c:v>51</c:v>
                </c:pt>
                <c:pt idx="2486">
                  <c:v>51</c:v>
                </c:pt>
                <c:pt idx="2487">
                  <c:v>51</c:v>
                </c:pt>
                <c:pt idx="2488">
                  <c:v>51</c:v>
                </c:pt>
                <c:pt idx="2489">
                  <c:v>51</c:v>
                </c:pt>
                <c:pt idx="2490">
                  <c:v>51</c:v>
                </c:pt>
                <c:pt idx="2491">
                  <c:v>51</c:v>
                </c:pt>
                <c:pt idx="2492">
                  <c:v>51</c:v>
                </c:pt>
                <c:pt idx="2493">
                  <c:v>51</c:v>
                </c:pt>
                <c:pt idx="2494">
                  <c:v>51</c:v>
                </c:pt>
                <c:pt idx="2495">
                  <c:v>51</c:v>
                </c:pt>
                <c:pt idx="2496">
                  <c:v>51</c:v>
                </c:pt>
                <c:pt idx="2497">
                  <c:v>51</c:v>
                </c:pt>
                <c:pt idx="2498">
                  <c:v>51</c:v>
                </c:pt>
                <c:pt idx="2499">
                  <c:v>51</c:v>
                </c:pt>
                <c:pt idx="2500">
                  <c:v>51</c:v>
                </c:pt>
                <c:pt idx="2501">
                  <c:v>51</c:v>
                </c:pt>
                <c:pt idx="2502">
                  <c:v>51</c:v>
                </c:pt>
                <c:pt idx="2503">
                  <c:v>51</c:v>
                </c:pt>
                <c:pt idx="2504">
                  <c:v>51</c:v>
                </c:pt>
                <c:pt idx="2505">
                  <c:v>51</c:v>
                </c:pt>
                <c:pt idx="2506">
                  <c:v>51</c:v>
                </c:pt>
                <c:pt idx="2507">
                  <c:v>51</c:v>
                </c:pt>
                <c:pt idx="2508">
                  <c:v>51</c:v>
                </c:pt>
                <c:pt idx="2509">
                  <c:v>51</c:v>
                </c:pt>
                <c:pt idx="2510">
                  <c:v>51</c:v>
                </c:pt>
                <c:pt idx="2511">
                  <c:v>51</c:v>
                </c:pt>
                <c:pt idx="2512">
                  <c:v>51</c:v>
                </c:pt>
                <c:pt idx="2513">
                  <c:v>51</c:v>
                </c:pt>
                <c:pt idx="2514">
                  <c:v>51</c:v>
                </c:pt>
                <c:pt idx="2515">
                  <c:v>51</c:v>
                </c:pt>
                <c:pt idx="2516">
                  <c:v>51</c:v>
                </c:pt>
                <c:pt idx="2517">
                  <c:v>51</c:v>
                </c:pt>
                <c:pt idx="2518">
                  <c:v>51</c:v>
                </c:pt>
                <c:pt idx="2519">
                  <c:v>51</c:v>
                </c:pt>
                <c:pt idx="2520">
                  <c:v>51</c:v>
                </c:pt>
                <c:pt idx="2521">
                  <c:v>51</c:v>
                </c:pt>
                <c:pt idx="2522">
                  <c:v>51</c:v>
                </c:pt>
                <c:pt idx="2523">
                  <c:v>51</c:v>
                </c:pt>
                <c:pt idx="2524">
                  <c:v>51</c:v>
                </c:pt>
                <c:pt idx="2525">
                  <c:v>51</c:v>
                </c:pt>
                <c:pt idx="2526">
                  <c:v>51</c:v>
                </c:pt>
                <c:pt idx="2527">
                  <c:v>51</c:v>
                </c:pt>
                <c:pt idx="2528">
                  <c:v>51</c:v>
                </c:pt>
                <c:pt idx="2529">
                  <c:v>51</c:v>
                </c:pt>
                <c:pt idx="2530">
                  <c:v>52</c:v>
                </c:pt>
                <c:pt idx="2531">
                  <c:v>53</c:v>
                </c:pt>
                <c:pt idx="2532">
                  <c:v>53</c:v>
                </c:pt>
                <c:pt idx="2533">
                  <c:v>53</c:v>
                </c:pt>
                <c:pt idx="2534">
                  <c:v>53</c:v>
                </c:pt>
                <c:pt idx="2535">
                  <c:v>53</c:v>
                </c:pt>
                <c:pt idx="2536">
                  <c:v>53</c:v>
                </c:pt>
                <c:pt idx="2537">
                  <c:v>53</c:v>
                </c:pt>
                <c:pt idx="2538">
                  <c:v>53</c:v>
                </c:pt>
                <c:pt idx="2539">
                  <c:v>53</c:v>
                </c:pt>
                <c:pt idx="2540">
                  <c:v>53</c:v>
                </c:pt>
                <c:pt idx="2541">
                  <c:v>53</c:v>
                </c:pt>
                <c:pt idx="2542">
                  <c:v>53</c:v>
                </c:pt>
                <c:pt idx="2543">
                  <c:v>53</c:v>
                </c:pt>
                <c:pt idx="2544">
                  <c:v>53</c:v>
                </c:pt>
                <c:pt idx="2545">
                  <c:v>53</c:v>
                </c:pt>
                <c:pt idx="2546">
                  <c:v>53</c:v>
                </c:pt>
                <c:pt idx="2547">
                  <c:v>53</c:v>
                </c:pt>
                <c:pt idx="2548">
                  <c:v>53</c:v>
                </c:pt>
                <c:pt idx="2549">
                  <c:v>53</c:v>
                </c:pt>
                <c:pt idx="2550">
                  <c:v>53</c:v>
                </c:pt>
                <c:pt idx="2551">
                  <c:v>53</c:v>
                </c:pt>
                <c:pt idx="2552">
                  <c:v>53</c:v>
                </c:pt>
                <c:pt idx="2553">
                  <c:v>53</c:v>
                </c:pt>
                <c:pt idx="2554">
                  <c:v>53</c:v>
                </c:pt>
                <c:pt idx="2555">
                  <c:v>53</c:v>
                </c:pt>
                <c:pt idx="2556">
                  <c:v>53</c:v>
                </c:pt>
                <c:pt idx="2557">
                  <c:v>53</c:v>
                </c:pt>
                <c:pt idx="2558">
                  <c:v>53</c:v>
                </c:pt>
                <c:pt idx="2559">
                  <c:v>53</c:v>
                </c:pt>
                <c:pt idx="2560">
                  <c:v>53</c:v>
                </c:pt>
                <c:pt idx="2561">
                  <c:v>53</c:v>
                </c:pt>
                <c:pt idx="2562">
                  <c:v>53</c:v>
                </c:pt>
                <c:pt idx="2563">
                  <c:v>53</c:v>
                </c:pt>
                <c:pt idx="2564">
                  <c:v>53</c:v>
                </c:pt>
                <c:pt idx="2565">
                  <c:v>53</c:v>
                </c:pt>
                <c:pt idx="2566">
                  <c:v>53</c:v>
                </c:pt>
                <c:pt idx="2567">
                  <c:v>53</c:v>
                </c:pt>
                <c:pt idx="2568">
                  <c:v>53</c:v>
                </c:pt>
                <c:pt idx="2569">
                  <c:v>53</c:v>
                </c:pt>
                <c:pt idx="2570">
                  <c:v>53</c:v>
                </c:pt>
                <c:pt idx="2571">
                  <c:v>53</c:v>
                </c:pt>
                <c:pt idx="2572">
                  <c:v>53</c:v>
                </c:pt>
                <c:pt idx="2573">
                  <c:v>53</c:v>
                </c:pt>
                <c:pt idx="2574">
                  <c:v>53</c:v>
                </c:pt>
                <c:pt idx="2575">
                  <c:v>53</c:v>
                </c:pt>
                <c:pt idx="2576">
                  <c:v>53</c:v>
                </c:pt>
                <c:pt idx="2577">
                  <c:v>53</c:v>
                </c:pt>
                <c:pt idx="2578">
                  <c:v>53</c:v>
                </c:pt>
                <c:pt idx="2579">
                  <c:v>53</c:v>
                </c:pt>
                <c:pt idx="2580">
                  <c:v>53</c:v>
                </c:pt>
                <c:pt idx="2581">
                  <c:v>53</c:v>
                </c:pt>
                <c:pt idx="2582">
                  <c:v>53</c:v>
                </c:pt>
                <c:pt idx="2583">
                  <c:v>53</c:v>
                </c:pt>
                <c:pt idx="2584">
                  <c:v>53</c:v>
                </c:pt>
                <c:pt idx="2585">
                  <c:v>53</c:v>
                </c:pt>
                <c:pt idx="2586">
                  <c:v>53</c:v>
                </c:pt>
                <c:pt idx="2587">
                  <c:v>53</c:v>
                </c:pt>
                <c:pt idx="2588">
                  <c:v>53</c:v>
                </c:pt>
                <c:pt idx="2589">
                  <c:v>53</c:v>
                </c:pt>
                <c:pt idx="2590">
                  <c:v>53</c:v>
                </c:pt>
                <c:pt idx="2591">
                  <c:v>53</c:v>
                </c:pt>
                <c:pt idx="2592">
                  <c:v>53</c:v>
                </c:pt>
                <c:pt idx="2593">
                  <c:v>53</c:v>
                </c:pt>
                <c:pt idx="2594">
                  <c:v>53</c:v>
                </c:pt>
                <c:pt idx="2595">
                  <c:v>53</c:v>
                </c:pt>
                <c:pt idx="2596">
                  <c:v>53</c:v>
                </c:pt>
                <c:pt idx="2597">
                  <c:v>53</c:v>
                </c:pt>
                <c:pt idx="2598">
                  <c:v>53</c:v>
                </c:pt>
                <c:pt idx="2599">
                  <c:v>53</c:v>
                </c:pt>
                <c:pt idx="2600">
                  <c:v>53</c:v>
                </c:pt>
                <c:pt idx="2601">
                  <c:v>53</c:v>
                </c:pt>
                <c:pt idx="2602">
                  <c:v>53</c:v>
                </c:pt>
                <c:pt idx="2603">
                  <c:v>53</c:v>
                </c:pt>
                <c:pt idx="2604">
                  <c:v>53</c:v>
                </c:pt>
                <c:pt idx="2605">
                  <c:v>53</c:v>
                </c:pt>
                <c:pt idx="2606">
                  <c:v>53</c:v>
                </c:pt>
                <c:pt idx="2607">
                  <c:v>53</c:v>
                </c:pt>
                <c:pt idx="2608">
                  <c:v>53</c:v>
                </c:pt>
                <c:pt idx="2609">
                  <c:v>53</c:v>
                </c:pt>
                <c:pt idx="2610">
                  <c:v>53</c:v>
                </c:pt>
                <c:pt idx="2611">
                  <c:v>53</c:v>
                </c:pt>
                <c:pt idx="2612">
                  <c:v>53</c:v>
                </c:pt>
                <c:pt idx="2613">
                  <c:v>53</c:v>
                </c:pt>
                <c:pt idx="2614">
                  <c:v>53</c:v>
                </c:pt>
                <c:pt idx="2615">
                  <c:v>53</c:v>
                </c:pt>
                <c:pt idx="2616">
                  <c:v>53</c:v>
                </c:pt>
                <c:pt idx="2617">
                  <c:v>53</c:v>
                </c:pt>
                <c:pt idx="2618">
                  <c:v>53</c:v>
                </c:pt>
                <c:pt idx="2619">
                  <c:v>53</c:v>
                </c:pt>
                <c:pt idx="2620">
                  <c:v>53</c:v>
                </c:pt>
                <c:pt idx="2621">
                  <c:v>53</c:v>
                </c:pt>
                <c:pt idx="2622">
                  <c:v>53</c:v>
                </c:pt>
                <c:pt idx="2623">
                  <c:v>53</c:v>
                </c:pt>
                <c:pt idx="2624">
                  <c:v>53</c:v>
                </c:pt>
                <c:pt idx="2625">
                  <c:v>53</c:v>
                </c:pt>
                <c:pt idx="2626">
                  <c:v>53</c:v>
                </c:pt>
                <c:pt idx="2627">
                  <c:v>53</c:v>
                </c:pt>
                <c:pt idx="2628">
                  <c:v>53</c:v>
                </c:pt>
                <c:pt idx="2629">
                  <c:v>53</c:v>
                </c:pt>
                <c:pt idx="2630">
                  <c:v>53</c:v>
                </c:pt>
                <c:pt idx="2631">
                  <c:v>53</c:v>
                </c:pt>
                <c:pt idx="2632">
                  <c:v>53</c:v>
                </c:pt>
                <c:pt idx="2633">
                  <c:v>53</c:v>
                </c:pt>
                <c:pt idx="2634">
                  <c:v>53</c:v>
                </c:pt>
                <c:pt idx="2635">
                  <c:v>53</c:v>
                </c:pt>
                <c:pt idx="2636">
                  <c:v>53</c:v>
                </c:pt>
                <c:pt idx="2637">
                  <c:v>53</c:v>
                </c:pt>
                <c:pt idx="2638">
                  <c:v>53</c:v>
                </c:pt>
                <c:pt idx="2639">
                  <c:v>53</c:v>
                </c:pt>
                <c:pt idx="2640">
                  <c:v>53</c:v>
                </c:pt>
                <c:pt idx="2641">
                  <c:v>53</c:v>
                </c:pt>
                <c:pt idx="2642">
                  <c:v>53</c:v>
                </c:pt>
                <c:pt idx="2643">
                  <c:v>53</c:v>
                </c:pt>
                <c:pt idx="2644">
                  <c:v>53</c:v>
                </c:pt>
                <c:pt idx="2645">
                  <c:v>53</c:v>
                </c:pt>
                <c:pt idx="2646">
                  <c:v>53</c:v>
                </c:pt>
                <c:pt idx="2647">
                  <c:v>53</c:v>
                </c:pt>
                <c:pt idx="2648">
                  <c:v>53</c:v>
                </c:pt>
                <c:pt idx="2649">
                  <c:v>53</c:v>
                </c:pt>
                <c:pt idx="2650">
                  <c:v>53</c:v>
                </c:pt>
                <c:pt idx="2651">
                  <c:v>53</c:v>
                </c:pt>
                <c:pt idx="2652">
                  <c:v>53</c:v>
                </c:pt>
                <c:pt idx="2653">
                  <c:v>53</c:v>
                </c:pt>
                <c:pt idx="2654">
                  <c:v>53</c:v>
                </c:pt>
                <c:pt idx="2655">
                  <c:v>53</c:v>
                </c:pt>
                <c:pt idx="2656">
                  <c:v>53</c:v>
                </c:pt>
                <c:pt idx="2657">
                  <c:v>53</c:v>
                </c:pt>
                <c:pt idx="2658">
                  <c:v>53</c:v>
                </c:pt>
                <c:pt idx="2659">
                  <c:v>53</c:v>
                </c:pt>
                <c:pt idx="2660">
                  <c:v>53</c:v>
                </c:pt>
                <c:pt idx="2661">
                  <c:v>53</c:v>
                </c:pt>
                <c:pt idx="2662">
                  <c:v>53</c:v>
                </c:pt>
                <c:pt idx="2663">
                  <c:v>53</c:v>
                </c:pt>
                <c:pt idx="2664">
                  <c:v>53</c:v>
                </c:pt>
                <c:pt idx="2665">
                  <c:v>53</c:v>
                </c:pt>
                <c:pt idx="2666">
                  <c:v>53</c:v>
                </c:pt>
                <c:pt idx="2667">
                  <c:v>53</c:v>
                </c:pt>
                <c:pt idx="2668">
                  <c:v>53</c:v>
                </c:pt>
                <c:pt idx="2669">
                  <c:v>53</c:v>
                </c:pt>
                <c:pt idx="2670">
                  <c:v>53</c:v>
                </c:pt>
                <c:pt idx="2671">
                  <c:v>53</c:v>
                </c:pt>
                <c:pt idx="2672">
                  <c:v>53</c:v>
                </c:pt>
                <c:pt idx="2673">
                  <c:v>53</c:v>
                </c:pt>
                <c:pt idx="2674">
                  <c:v>53</c:v>
                </c:pt>
                <c:pt idx="2675">
                  <c:v>53</c:v>
                </c:pt>
                <c:pt idx="2676">
                  <c:v>53</c:v>
                </c:pt>
                <c:pt idx="2677">
                  <c:v>53</c:v>
                </c:pt>
                <c:pt idx="2678">
                  <c:v>53</c:v>
                </c:pt>
                <c:pt idx="2679">
                  <c:v>53</c:v>
                </c:pt>
                <c:pt idx="2680">
                  <c:v>53</c:v>
                </c:pt>
                <c:pt idx="2681">
                  <c:v>53</c:v>
                </c:pt>
                <c:pt idx="2682">
                  <c:v>53</c:v>
                </c:pt>
                <c:pt idx="2683">
                  <c:v>53</c:v>
                </c:pt>
                <c:pt idx="2684">
                  <c:v>53</c:v>
                </c:pt>
                <c:pt idx="2685">
                  <c:v>53</c:v>
                </c:pt>
                <c:pt idx="2686">
                  <c:v>53</c:v>
                </c:pt>
                <c:pt idx="2687">
                  <c:v>53</c:v>
                </c:pt>
                <c:pt idx="2688">
                  <c:v>53</c:v>
                </c:pt>
                <c:pt idx="2689">
                  <c:v>53</c:v>
                </c:pt>
                <c:pt idx="2690">
                  <c:v>53</c:v>
                </c:pt>
                <c:pt idx="2691">
                  <c:v>53</c:v>
                </c:pt>
                <c:pt idx="2692">
                  <c:v>53</c:v>
                </c:pt>
                <c:pt idx="2693">
                  <c:v>53</c:v>
                </c:pt>
                <c:pt idx="2694">
                  <c:v>53</c:v>
                </c:pt>
                <c:pt idx="2695">
                  <c:v>53</c:v>
                </c:pt>
                <c:pt idx="2696">
                  <c:v>53</c:v>
                </c:pt>
                <c:pt idx="2697">
                  <c:v>53</c:v>
                </c:pt>
                <c:pt idx="2698">
                  <c:v>53</c:v>
                </c:pt>
                <c:pt idx="2699">
                  <c:v>53</c:v>
                </c:pt>
                <c:pt idx="2700">
                  <c:v>53</c:v>
                </c:pt>
                <c:pt idx="2701">
                  <c:v>53</c:v>
                </c:pt>
                <c:pt idx="2702">
                  <c:v>53</c:v>
                </c:pt>
                <c:pt idx="2703">
                  <c:v>53</c:v>
                </c:pt>
                <c:pt idx="2704">
                  <c:v>53</c:v>
                </c:pt>
                <c:pt idx="2705">
                  <c:v>53</c:v>
                </c:pt>
                <c:pt idx="2706">
                  <c:v>53</c:v>
                </c:pt>
                <c:pt idx="2707">
                  <c:v>53</c:v>
                </c:pt>
                <c:pt idx="2708">
                  <c:v>53</c:v>
                </c:pt>
                <c:pt idx="2709">
                  <c:v>54</c:v>
                </c:pt>
                <c:pt idx="2710">
                  <c:v>54</c:v>
                </c:pt>
                <c:pt idx="2711">
                  <c:v>54</c:v>
                </c:pt>
                <c:pt idx="2712">
                  <c:v>54</c:v>
                </c:pt>
                <c:pt idx="2713">
                  <c:v>54</c:v>
                </c:pt>
                <c:pt idx="2714">
                  <c:v>54</c:v>
                </c:pt>
                <c:pt idx="2715">
                  <c:v>54</c:v>
                </c:pt>
                <c:pt idx="2716">
                  <c:v>54</c:v>
                </c:pt>
                <c:pt idx="2717">
                  <c:v>54</c:v>
                </c:pt>
                <c:pt idx="2718">
                  <c:v>54</c:v>
                </c:pt>
                <c:pt idx="2719">
                  <c:v>54</c:v>
                </c:pt>
                <c:pt idx="2720">
                  <c:v>54</c:v>
                </c:pt>
                <c:pt idx="2721">
                  <c:v>54</c:v>
                </c:pt>
                <c:pt idx="2722">
                  <c:v>54</c:v>
                </c:pt>
                <c:pt idx="2723">
                  <c:v>54</c:v>
                </c:pt>
                <c:pt idx="2724">
                  <c:v>54</c:v>
                </c:pt>
                <c:pt idx="2725">
                  <c:v>54</c:v>
                </c:pt>
                <c:pt idx="2726">
                  <c:v>54</c:v>
                </c:pt>
                <c:pt idx="2727">
                  <c:v>54</c:v>
                </c:pt>
                <c:pt idx="2728">
                  <c:v>54</c:v>
                </c:pt>
                <c:pt idx="2729">
                  <c:v>54</c:v>
                </c:pt>
                <c:pt idx="2730">
                  <c:v>54</c:v>
                </c:pt>
                <c:pt idx="2731">
                  <c:v>54</c:v>
                </c:pt>
                <c:pt idx="2732">
                  <c:v>54</c:v>
                </c:pt>
                <c:pt idx="2733">
                  <c:v>54</c:v>
                </c:pt>
                <c:pt idx="2734">
                  <c:v>54</c:v>
                </c:pt>
                <c:pt idx="2735">
                  <c:v>54</c:v>
                </c:pt>
                <c:pt idx="2736">
                  <c:v>54</c:v>
                </c:pt>
                <c:pt idx="2737">
                  <c:v>54</c:v>
                </c:pt>
                <c:pt idx="2738">
                  <c:v>54</c:v>
                </c:pt>
                <c:pt idx="2739">
                  <c:v>54</c:v>
                </c:pt>
                <c:pt idx="2740">
                  <c:v>54</c:v>
                </c:pt>
                <c:pt idx="2741">
                  <c:v>54</c:v>
                </c:pt>
                <c:pt idx="2742">
                  <c:v>54</c:v>
                </c:pt>
                <c:pt idx="2743">
                  <c:v>54</c:v>
                </c:pt>
                <c:pt idx="2744">
                  <c:v>54</c:v>
                </c:pt>
                <c:pt idx="2745">
                  <c:v>54</c:v>
                </c:pt>
                <c:pt idx="2746">
                  <c:v>54</c:v>
                </c:pt>
                <c:pt idx="2747">
                  <c:v>54</c:v>
                </c:pt>
                <c:pt idx="2748">
                  <c:v>54</c:v>
                </c:pt>
                <c:pt idx="2749">
                  <c:v>54</c:v>
                </c:pt>
                <c:pt idx="2750">
                  <c:v>54</c:v>
                </c:pt>
                <c:pt idx="2751">
                  <c:v>54</c:v>
                </c:pt>
                <c:pt idx="2752">
                  <c:v>54</c:v>
                </c:pt>
                <c:pt idx="2753">
                  <c:v>54</c:v>
                </c:pt>
                <c:pt idx="2754">
                  <c:v>54</c:v>
                </c:pt>
                <c:pt idx="2755">
                  <c:v>54</c:v>
                </c:pt>
                <c:pt idx="2756">
                  <c:v>54</c:v>
                </c:pt>
                <c:pt idx="2757">
                  <c:v>54</c:v>
                </c:pt>
                <c:pt idx="2758">
                  <c:v>54</c:v>
                </c:pt>
                <c:pt idx="2759">
                  <c:v>54</c:v>
                </c:pt>
                <c:pt idx="2760">
                  <c:v>54</c:v>
                </c:pt>
                <c:pt idx="2761">
                  <c:v>54</c:v>
                </c:pt>
                <c:pt idx="2762">
                  <c:v>54</c:v>
                </c:pt>
                <c:pt idx="2763">
                  <c:v>54</c:v>
                </c:pt>
                <c:pt idx="2764">
                  <c:v>54</c:v>
                </c:pt>
                <c:pt idx="2765">
                  <c:v>54</c:v>
                </c:pt>
                <c:pt idx="2766">
                  <c:v>54</c:v>
                </c:pt>
                <c:pt idx="2767">
                  <c:v>54</c:v>
                </c:pt>
                <c:pt idx="2768">
                  <c:v>54</c:v>
                </c:pt>
                <c:pt idx="2769">
                  <c:v>54</c:v>
                </c:pt>
                <c:pt idx="2770">
                  <c:v>54</c:v>
                </c:pt>
                <c:pt idx="2771">
                  <c:v>54</c:v>
                </c:pt>
                <c:pt idx="2772">
                  <c:v>54</c:v>
                </c:pt>
                <c:pt idx="2773">
                  <c:v>54</c:v>
                </c:pt>
                <c:pt idx="2774">
                  <c:v>54</c:v>
                </c:pt>
                <c:pt idx="2775">
                  <c:v>54</c:v>
                </c:pt>
                <c:pt idx="2776">
                  <c:v>54</c:v>
                </c:pt>
                <c:pt idx="2777">
                  <c:v>54</c:v>
                </c:pt>
                <c:pt idx="2778">
                  <c:v>54</c:v>
                </c:pt>
                <c:pt idx="2779">
                  <c:v>54</c:v>
                </c:pt>
                <c:pt idx="2780">
                  <c:v>54</c:v>
                </c:pt>
                <c:pt idx="2781">
                  <c:v>54</c:v>
                </c:pt>
                <c:pt idx="2782">
                  <c:v>54</c:v>
                </c:pt>
                <c:pt idx="2783">
                  <c:v>54</c:v>
                </c:pt>
                <c:pt idx="2784">
                  <c:v>54</c:v>
                </c:pt>
                <c:pt idx="2785">
                  <c:v>54</c:v>
                </c:pt>
                <c:pt idx="2786">
                  <c:v>54</c:v>
                </c:pt>
                <c:pt idx="2787">
                  <c:v>54</c:v>
                </c:pt>
                <c:pt idx="2788">
                  <c:v>54</c:v>
                </c:pt>
                <c:pt idx="2789">
                  <c:v>54</c:v>
                </c:pt>
                <c:pt idx="2790">
                  <c:v>54</c:v>
                </c:pt>
                <c:pt idx="2791">
                  <c:v>54</c:v>
                </c:pt>
                <c:pt idx="2792">
                  <c:v>54</c:v>
                </c:pt>
                <c:pt idx="2793">
                  <c:v>54</c:v>
                </c:pt>
                <c:pt idx="2794">
                  <c:v>54</c:v>
                </c:pt>
                <c:pt idx="2795">
                  <c:v>54</c:v>
                </c:pt>
                <c:pt idx="2796">
                  <c:v>54</c:v>
                </c:pt>
                <c:pt idx="2797">
                  <c:v>54</c:v>
                </c:pt>
                <c:pt idx="2798">
                  <c:v>54</c:v>
                </c:pt>
                <c:pt idx="2799">
                  <c:v>54</c:v>
                </c:pt>
                <c:pt idx="2800">
                  <c:v>54</c:v>
                </c:pt>
                <c:pt idx="2801">
                  <c:v>54</c:v>
                </c:pt>
                <c:pt idx="2802">
                  <c:v>54</c:v>
                </c:pt>
                <c:pt idx="2803">
                  <c:v>54</c:v>
                </c:pt>
                <c:pt idx="2804">
                  <c:v>54</c:v>
                </c:pt>
                <c:pt idx="2805">
                  <c:v>54</c:v>
                </c:pt>
                <c:pt idx="2806">
                  <c:v>54</c:v>
                </c:pt>
                <c:pt idx="2807">
                  <c:v>54</c:v>
                </c:pt>
                <c:pt idx="2808">
                  <c:v>54</c:v>
                </c:pt>
                <c:pt idx="2809">
                  <c:v>54</c:v>
                </c:pt>
                <c:pt idx="2810">
                  <c:v>54</c:v>
                </c:pt>
                <c:pt idx="2811">
                  <c:v>54</c:v>
                </c:pt>
                <c:pt idx="2812">
                  <c:v>54</c:v>
                </c:pt>
                <c:pt idx="2813">
                  <c:v>54</c:v>
                </c:pt>
                <c:pt idx="2814">
                  <c:v>54</c:v>
                </c:pt>
                <c:pt idx="2815">
                  <c:v>54</c:v>
                </c:pt>
                <c:pt idx="2816">
                  <c:v>54</c:v>
                </c:pt>
                <c:pt idx="2817">
                  <c:v>54</c:v>
                </c:pt>
                <c:pt idx="2818">
                  <c:v>54</c:v>
                </c:pt>
                <c:pt idx="2819">
                  <c:v>54</c:v>
                </c:pt>
                <c:pt idx="2820">
                  <c:v>54</c:v>
                </c:pt>
                <c:pt idx="2821">
                  <c:v>54</c:v>
                </c:pt>
                <c:pt idx="2822">
                  <c:v>54</c:v>
                </c:pt>
                <c:pt idx="2823">
                  <c:v>54</c:v>
                </c:pt>
                <c:pt idx="2824">
                  <c:v>54</c:v>
                </c:pt>
                <c:pt idx="2825">
                  <c:v>54</c:v>
                </c:pt>
                <c:pt idx="2826">
                  <c:v>54</c:v>
                </c:pt>
                <c:pt idx="2827">
                  <c:v>54</c:v>
                </c:pt>
                <c:pt idx="2828">
                  <c:v>54</c:v>
                </c:pt>
                <c:pt idx="2829">
                  <c:v>54</c:v>
                </c:pt>
                <c:pt idx="2830">
                  <c:v>54</c:v>
                </c:pt>
                <c:pt idx="2831">
                  <c:v>54</c:v>
                </c:pt>
                <c:pt idx="2832">
                  <c:v>54</c:v>
                </c:pt>
                <c:pt idx="2833">
                  <c:v>54</c:v>
                </c:pt>
                <c:pt idx="2834">
                  <c:v>54</c:v>
                </c:pt>
                <c:pt idx="2835">
                  <c:v>54</c:v>
                </c:pt>
                <c:pt idx="2836">
                  <c:v>54</c:v>
                </c:pt>
                <c:pt idx="2837">
                  <c:v>54</c:v>
                </c:pt>
                <c:pt idx="2838">
                  <c:v>54</c:v>
                </c:pt>
                <c:pt idx="2839">
                  <c:v>54</c:v>
                </c:pt>
                <c:pt idx="2840">
                  <c:v>54</c:v>
                </c:pt>
                <c:pt idx="2841">
                  <c:v>54</c:v>
                </c:pt>
                <c:pt idx="2842">
                  <c:v>54</c:v>
                </c:pt>
                <c:pt idx="2843">
                  <c:v>54</c:v>
                </c:pt>
                <c:pt idx="2844">
                  <c:v>54</c:v>
                </c:pt>
                <c:pt idx="2845">
                  <c:v>54</c:v>
                </c:pt>
                <c:pt idx="2846">
                  <c:v>54</c:v>
                </c:pt>
                <c:pt idx="2847">
                  <c:v>54</c:v>
                </c:pt>
                <c:pt idx="2848">
                  <c:v>54</c:v>
                </c:pt>
                <c:pt idx="2849">
                  <c:v>54</c:v>
                </c:pt>
                <c:pt idx="2850">
                  <c:v>54</c:v>
                </c:pt>
                <c:pt idx="2851">
                  <c:v>54</c:v>
                </c:pt>
                <c:pt idx="2852">
                  <c:v>54</c:v>
                </c:pt>
                <c:pt idx="2853">
                  <c:v>54</c:v>
                </c:pt>
                <c:pt idx="2854">
                  <c:v>54</c:v>
                </c:pt>
                <c:pt idx="2855">
                  <c:v>54</c:v>
                </c:pt>
                <c:pt idx="2856">
                  <c:v>54</c:v>
                </c:pt>
                <c:pt idx="2857">
                  <c:v>54</c:v>
                </c:pt>
                <c:pt idx="2858">
                  <c:v>54</c:v>
                </c:pt>
                <c:pt idx="2859">
                  <c:v>54</c:v>
                </c:pt>
                <c:pt idx="2860">
                  <c:v>54</c:v>
                </c:pt>
                <c:pt idx="2861">
                  <c:v>54</c:v>
                </c:pt>
                <c:pt idx="2862">
                  <c:v>54</c:v>
                </c:pt>
                <c:pt idx="2863">
                  <c:v>54</c:v>
                </c:pt>
                <c:pt idx="2864">
                  <c:v>54</c:v>
                </c:pt>
                <c:pt idx="2865">
                  <c:v>54</c:v>
                </c:pt>
                <c:pt idx="2866">
                  <c:v>54</c:v>
                </c:pt>
                <c:pt idx="2867">
                  <c:v>54</c:v>
                </c:pt>
                <c:pt idx="2868">
                  <c:v>54</c:v>
                </c:pt>
                <c:pt idx="2869">
                  <c:v>54</c:v>
                </c:pt>
                <c:pt idx="2870">
                  <c:v>54</c:v>
                </c:pt>
                <c:pt idx="2871">
                  <c:v>54</c:v>
                </c:pt>
                <c:pt idx="2872">
                  <c:v>54</c:v>
                </c:pt>
                <c:pt idx="2873">
                  <c:v>54</c:v>
                </c:pt>
                <c:pt idx="2874">
                  <c:v>54</c:v>
                </c:pt>
                <c:pt idx="2875">
                  <c:v>54</c:v>
                </c:pt>
                <c:pt idx="2876">
                  <c:v>54</c:v>
                </c:pt>
                <c:pt idx="2877">
                  <c:v>54</c:v>
                </c:pt>
                <c:pt idx="2878">
                  <c:v>54</c:v>
                </c:pt>
                <c:pt idx="2879">
                  <c:v>54</c:v>
                </c:pt>
                <c:pt idx="2880">
                  <c:v>54</c:v>
                </c:pt>
                <c:pt idx="2881">
                  <c:v>54</c:v>
                </c:pt>
                <c:pt idx="2882">
                  <c:v>54</c:v>
                </c:pt>
                <c:pt idx="2883">
                  <c:v>54</c:v>
                </c:pt>
                <c:pt idx="2884">
                  <c:v>54</c:v>
                </c:pt>
                <c:pt idx="2885">
                  <c:v>54</c:v>
                </c:pt>
                <c:pt idx="2886">
                  <c:v>54</c:v>
                </c:pt>
                <c:pt idx="2887">
                  <c:v>54</c:v>
                </c:pt>
                <c:pt idx="2888">
                  <c:v>54</c:v>
                </c:pt>
                <c:pt idx="2889">
                  <c:v>54</c:v>
                </c:pt>
                <c:pt idx="2890">
                  <c:v>54</c:v>
                </c:pt>
                <c:pt idx="2891">
                  <c:v>54</c:v>
                </c:pt>
                <c:pt idx="2892">
                  <c:v>54</c:v>
                </c:pt>
                <c:pt idx="2893">
                  <c:v>54</c:v>
                </c:pt>
                <c:pt idx="2894">
                  <c:v>54</c:v>
                </c:pt>
                <c:pt idx="2895">
                  <c:v>54</c:v>
                </c:pt>
                <c:pt idx="2896">
                  <c:v>54</c:v>
                </c:pt>
                <c:pt idx="2897">
                  <c:v>54</c:v>
                </c:pt>
                <c:pt idx="2898">
                  <c:v>54</c:v>
                </c:pt>
                <c:pt idx="2899">
                  <c:v>54</c:v>
                </c:pt>
                <c:pt idx="2900">
                  <c:v>54</c:v>
                </c:pt>
                <c:pt idx="2901">
                  <c:v>54</c:v>
                </c:pt>
                <c:pt idx="2902">
                  <c:v>54</c:v>
                </c:pt>
                <c:pt idx="2903">
                  <c:v>54</c:v>
                </c:pt>
                <c:pt idx="2904">
                  <c:v>54</c:v>
                </c:pt>
                <c:pt idx="2905">
                  <c:v>54</c:v>
                </c:pt>
                <c:pt idx="2906">
                  <c:v>54</c:v>
                </c:pt>
                <c:pt idx="2907">
                  <c:v>54</c:v>
                </c:pt>
                <c:pt idx="2908">
                  <c:v>54</c:v>
                </c:pt>
                <c:pt idx="2909">
                  <c:v>54</c:v>
                </c:pt>
                <c:pt idx="2910">
                  <c:v>54</c:v>
                </c:pt>
                <c:pt idx="2911">
                  <c:v>54</c:v>
                </c:pt>
                <c:pt idx="2912">
                  <c:v>54</c:v>
                </c:pt>
                <c:pt idx="2913">
                  <c:v>54</c:v>
                </c:pt>
                <c:pt idx="2914">
                  <c:v>54</c:v>
                </c:pt>
                <c:pt idx="2915">
                  <c:v>54</c:v>
                </c:pt>
                <c:pt idx="2916">
                  <c:v>54</c:v>
                </c:pt>
                <c:pt idx="2917">
                  <c:v>54</c:v>
                </c:pt>
                <c:pt idx="2918">
                  <c:v>54</c:v>
                </c:pt>
                <c:pt idx="2919">
                  <c:v>54</c:v>
                </c:pt>
                <c:pt idx="2920">
                  <c:v>54</c:v>
                </c:pt>
                <c:pt idx="2921">
                  <c:v>54</c:v>
                </c:pt>
                <c:pt idx="2922">
                  <c:v>54</c:v>
                </c:pt>
                <c:pt idx="2923">
                  <c:v>54</c:v>
                </c:pt>
                <c:pt idx="2924">
                  <c:v>54</c:v>
                </c:pt>
                <c:pt idx="2925">
                  <c:v>54</c:v>
                </c:pt>
                <c:pt idx="2926">
                  <c:v>54</c:v>
                </c:pt>
                <c:pt idx="2927">
                  <c:v>54</c:v>
                </c:pt>
                <c:pt idx="2928">
                  <c:v>54</c:v>
                </c:pt>
                <c:pt idx="2929">
                  <c:v>54</c:v>
                </c:pt>
                <c:pt idx="2930">
                  <c:v>54</c:v>
                </c:pt>
                <c:pt idx="2931">
                  <c:v>54</c:v>
                </c:pt>
                <c:pt idx="2932">
                  <c:v>54</c:v>
                </c:pt>
                <c:pt idx="2933">
                  <c:v>54</c:v>
                </c:pt>
                <c:pt idx="2934">
                  <c:v>54</c:v>
                </c:pt>
                <c:pt idx="2935">
                  <c:v>54</c:v>
                </c:pt>
                <c:pt idx="2936">
                  <c:v>54</c:v>
                </c:pt>
                <c:pt idx="2937">
                  <c:v>54</c:v>
                </c:pt>
                <c:pt idx="2938">
                  <c:v>54</c:v>
                </c:pt>
                <c:pt idx="2939">
                  <c:v>54</c:v>
                </c:pt>
                <c:pt idx="2940">
                  <c:v>54</c:v>
                </c:pt>
                <c:pt idx="2941">
                  <c:v>54</c:v>
                </c:pt>
                <c:pt idx="2942">
                  <c:v>54</c:v>
                </c:pt>
                <c:pt idx="2943">
                  <c:v>54</c:v>
                </c:pt>
                <c:pt idx="2944">
                  <c:v>54</c:v>
                </c:pt>
                <c:pt idx="2945">
                  <c:v>54</c:v>
                </c:pt>
                <c:pt idx="2946">
                  <c:v>54</c:v>
                </c:pt>
                <c:pt idx="2947">
                  <c:v>54</c:v>
                </c:pt>
                <c:pt idx="2948">
                  <c:v>54</c:v>
                </c:pt>
                <c:pt idx="2949">
                  <c:v>54</c:v>
                </c:pt>
                <c:pt idx="2950">
                  <c:v>54</c:v>
                </c:pt>
                <c:pt idx="2951">
                  <c:v>54</c:v>
                </c:pt>
                <c:pt idx="2952">
                  <c:v>54</c:v>
                </c:pt>
                <c:pt idx="2953">
                  <c:v>54</c:v>
                </c:pt>
                <c:pt idx="2954">
                  <c:v>54</c:v>
                </c:pt>
                <c:pt idx="2955">
                  <c:v>54</c:v>
                </c:pt>
                <c:pt idx="2956">
                  <c:v>54</c:v>
                </c:pt>
                <c:pt idx="2957">
                  <c:v>54</c:v>
                </c:pt>
                <c:pt idx="2958">
                  <c:v>54</c:v>
                </c:pt>
                <c:pt idx="2959">
                  <c:v>54</c:v>
                </c:pt>
                <c:pt idx="2960">
                  <c:v>54</c:v>
                </c:pt>
                <c:pt idx="2961">
                  <c:v>54</c:v>
                </c:pt>
                <c:pt idx="2962">
                  <c:v>54</c:v>
                </c:pt>
                <c:pt idx="2963">
                  <c:v>54</c:v>
                </c:pt>
                <c:pt idx="2964">
                  <c:v>54</c:v>
                </c:pt>
                <c:pt idx="2965">
                  <c:v>54</c:v>
                </c:pt>
                <c:pt idx="2966">
                  <c:v>54</c:v>
                </c:pt>
                <c:pt idx="2967">
                  <c:v>54</c:v>
                </c:pt>
                <c:pt idx="2968">
                  <c:v>54</c:v>
                </c:pt>
                <c:pt idx="2969">
                  <c:v>54</c:v>
                </c:pt>
                <c:pt idx="2970">
                  <c:v>54</c:v>
                </c:pt>
                <c:pt idx="2971">
                  <c:v>54</c:v>
                </c:pt>
                <c:pt idx="2972">
                  <c:v>54</c:v>
                </c:pt>
                <c:pt idx="2973">
                  <c:v>54</c:v>
                </c:pt>
                <c:pt idx="2974">
                  <c:v>54</c:v>
                </c:pt>
                <c:pt idx="2975">
                  <c:v>54</c:v>
                </c:pt>
                <c:pt idx="2976">
                  <c:v>54</c:v>
                </c:pt>
                <c:pt idx="2977">
                  <c:v>54</c:v>
                </c:pt>
                <c:pt idx="2978">
                  <c:v>54</c:v>
                </c:pt>
                <c:pt idx="2979">
                  <c:v>54</c:v>
                </c:pt>
                <c:pt idx="2980">
                  <c:v>54</c:v>
                </c:pt>
                <c:pt idx="2981">
                  <c:v>54</c:v>
                </c:pt>
                <c:pt idx="2982">
                  <c:v>54</c:v>
                </c:pt>
                <c:pt idx="2983">
                  <c:v>54</c:v>
                </c:pt>
                <c:pt idx="2984">
                  <c:v>54</c:v>
                </c:pt>
                <c:pt idx="2985">
                  <c:v>54</c:v>
                </c:pt>
                <c:pt idx="2986">
                  <c:v>54</c:v>
                </c:pt>
                <c:pt idx="2987">
                  <c:v>54</c:v>
                </c:pt>
                <c:pt idx="2988">
                  <c:v>54</c:v>
                </c:pt>
                <c:pt idx="2989">
                  <c:v>54</c:v>
                </c:pt>
                <c:pt idx="2990">
                  <c:v>54</c:v>
                </c:pt>
                <c:pt idx="2991">
                  <c:v>54</c:v>
                </c:pt>
                <c:pt idx="2992">
                  <c:v>54</c:v>
                </c:pt>
                <c:pt idx="2993">
                  <c:v>54</c:v>
                </c:pt>
                <c:pt idx="2994">
                  <c:v>54</c:v>
                </c:pt>
                <c:pt idx="2995">
                  <c:v>54</c:v>
                </c:pt>
                <c:pt idx="2996">
                  <c:v>54</c:v>
                </c:pt>
                <c:pt idx="2997">
                  <c:v>54</c:v>
                </c:pt>
                <c:pt idx="2998">
                  <c:v>54</c:v>
                </c:pt>
                <c:pt idx="2999">
                  <c:v>54</c:v>
                </c:pt>
                <c:pt idx="3000">
                  <c:v>54</c:v>
                </c:pt>
                <c:pt idx="3001">
                  <c:v>54</c:v>
                </c:pt>
                <c:pt idx="3002">
                  <c:v>54</c:v>
                </c:pt>
                <c:pt idx="3003">
                  <c:v>54</c:v>
                </c:pt>
                <c:pt idx="3004">
                  <c:v>54</c:v>
                </c:pt>
                <c:pt idx="3005">
                  <c:v>54</c:v>
                </c:pt>
                <c:pt idx="3006">
                  <c:v>54</c:v>
                </c:pt>
                <c:pt idx="3007">
                  <c:v>54</c:v>
                </c:pt>
                <c:pt idx="3008">
                  <c:v>54</c:v>
                </c:pt>
                <c:pt idx="3009">
                  <c:v>54</c:v>
                </c:pt>
                <c:pt idx="3010">
                  <c:v>54</c:v>
                </c:pt>
                <c:pt idx="3011">
                  <c:v>54</c:v>
                </c:pt>
                <c:pt idx="3012">
                  <c:v>54</c:v>
                </c:pt>
                <c:pt idx="3013">
                  <c:v>54</c:v>
                </c:pt>
                <c:pt idx="3014">
                  <c:v>54</c:v>
                </c:pt>
                <c:pt idx="3015">
                  <c:v>54</c:v>
                </c:pt>
                <c:pt idx="3016">
                  <c:v>54</c:v>
                </c:pt>
                <c:pt idx="3017">
                  <c:v>54</c:v>
                </c:pt>
                <c:pt idx="3018">
                  <c:v>54</c:v>
                </c:pt>
                <c:pt idx="3019">
                  <c:v>54</c:v>
                </c:pt>
                <c:pt idx="3020">
                  <c:v>54</c:v>
                </c:pt>
                <c:pt idx="3021">
                  <c:v>54</c:v>
                </c:pt>
                <c:pt idx="3022">
                  <c:v>54</c:v>
                </c:pt>
                <c:pt idx="3023">
                  <c:v>54</c:v>
                </c:pt>
                <c:pt idx="3024">
                  <c:v>54</c:v>
                </c:pt>
                <c:pt idx="3025">
                  <c:v>54</c:v>
                </c:pt>
                <c:pt idx="3026">
                  <c:v>54</c:v>
                </c:pt>
                <c:pt idx="3027">
                  <c:v>54</c:v>
                </c:pt>
                <c:pt idx="3028">
                  <c:v>54</c:v>
                </c:pt>
                <c:pt idx="3029">
                  <c:v>54</c:v>
                </c:pt>
                <c:pt idx="3030">
                  <c:v>54</c:v>
                </c:pt>
                <c:pt idx="3031">
                  <c:v>54</c:v>
                </c:pt>
                <c:pt idx="3032">
                  <c:v>54</c:v>
                </c:pt>
                <c:pt idx="3033">
                  <c:v>54</c:v>
                </c:pt>
                <c:pt idx="3034">
                  <c:v>54</c:v>
                </c:pt>
                <c:pt idx="3035">
                  <c:v>54</c:v>
                </c:pt>
                <c:pt idx="3036">
                  <c:v>54</c:v>
                </c:pt>
                <c:pt idx="3037">
                  <c:v>54</c:v>
                </c:pt>
                <c:pt idx="3038">
                  <c:v>54</c:v>
                </c:pt>
                <c:pt idx="3039">
                  <c:v>54</c:v>
                </c:pt>
                <c:pt idx="3040">
                  <c:v>54</c:v>
                </c:pt>
                <c:pt idx="3041">
                  <c:v>54</c:v>
                </c:pt>
                <c:pt idx="3042">
                  <c:v>54</c:v>
                </c:pt>
                <c:pt idx="3043">
                  <c:v>54</c:v>
                </c:pt>
                <c:pt idx="3044">
                  <c:v>54</c:v>
                </c:pt>
                <c:pt idx="3045">
                  <c:v>54</c:v>
                </c:pt>
                <c:pt idx="3046">
                  <c:v>54</c:v>
                </c:pt>
                <c:pt idx="3047">
                  <c:v>54</c:v>
                </c:pt>
                <c:pt idx="3048">
                  <c:v>54</c:v>
                </c:pt>
                <c:pt idx="3049">
                  <c:v>54</c:v>
                </c:pt>
                <c:pt idx="3050">
                  <c:v>54</c:v>
                </c:pt>
                <c:pt idx="3051">
                  <c:v>54</c:v>
                </c:pt>
                <c:pt idx="3052">
                  <c:v>54</c:v>
                </c:pt>
                <c:pt idx="3053">
                  <c:v>54</c:v>
                </c:pt>
                <c:pt idx="3054">
                  <c:v>54</c:v>
                </c:pt>
                <c:pt idx="3055">
                  <c:v>54</c:v>
                </c:pt>
                <c:pt idx="3056">
                  <c:v>54</c:v>
                </c:pt>
                <c:pt idx="3057">
                  <c:v>54</c:v>
                </c:pt>
                <c:pt idx="3058">
                  <c:v>54</c:v>
                </c:pt>
                <c:pt idx="3059">
                  <c:v>54</c:v>
                </c:pt>
                <c:pt idx="3060">
                  <c:v>54</c:v>
                </c:pt>
                <c:pt idx="3061">
                  <c:v>54</c:v>
                </c:pt>
                <c:pt idx="3062">
                  <c:v>54</c:v>
                </c:pt>
                <c:pt idx="3063">
                  <c:v>54</c:v>
                </c:pt>
                <c:pt idx="3064">
                  <c:v>54</c:v>
                </c:pt>
                <c:pt idx="3065">
                  <c:v>54</c:v>
                </c:pt>
                <c:pt idx="3066">
                  <c:v>54</c:v>
                </c:pt>
                <c:pt idx="3067">
                  <c:v>54</c:v>
                </c:pt>
                <c:pt idx="3068">
                  <c:v>54</c:v>
                </c:pt>
                <c:pt idx="3069">
                  <c:v>54</c:v>
                </c:pt>
                <c:pt idx="3070">
                  <c:v>54</c:v>
                </c:pt>
                <c:pt idx="3071">
                  <c:v>54</c:v>
                </c:pt>
                <c:pt idx="3072">
                  <c:v>54</c:v>
                </c:pt>
                <c:pt idx="3073">
                  <c:v>54</c:v>
                </c:pt>
                <c:pt idx="3074">
                  <c:v>54</c:v>
                </c:pt>
                <c:pt idx="3075">
                  <c:v>54</c:v>
                </c:pt>
                <c:pt idx="3076">
                  <c:v>54</c:v>
                </c:pt>
                <c:pt idx="3077">
                  <c:v>54</c:v>
                </c:pt>
                <c:pt idx="3078">
                  <c:v>54</c:v>
                </c:pt>
                <c:pt idx="3079">
                  <c:v>54</c:v>
                </c:pt>
                <c:pt idx="3080">
                  <c:v>54</c:v>
                </c:pt>
                <c:pt idx="3081">
                  <c:v>54</c:v>
                </c:pt>
                <c:pt idx="3082">
                  <c:v>54</c:v>
                </c:pt>
                <c:pt idx="3083">
                  <c:v>54</c:v>
                </c:pt>
                <c:pt idx="3084">
                  <c:v>54</c:v>
                </c:pt>
                <c:pt idx="3085">
                  <c:v>54</c:v>
                </c:pt>
                <c:pt idx="3086">
                  <c:v>54</c:v>
                </c:pt>
                <c:pt idx="3087">
                  <c:v>54</c:v>
                </c:pt>
                <c:pt idx="3088">
                  <c:v>54</c:v>
                </c:pt>
                <c:pt idx="3089">
                  <c:v>54</c:v>
                </c:pt>
                <c:pt idx="3090">
                  <c:v>54</c:v>
                </c:pt>
                <c:pt idx="3091">
                  <c:v>54</c:v>
                </c:pt>
                <c:pt idx="3092">
                  <c:v>54</c:v>
                </c:pt>
                <c:pt idx="3093">
                  <c:v>54</c:v>
                </c:pt>
                <c:pt idx="3094">
                  <c:v>54</c:v>
                </c:pt>
                <c:pt idx="3095">
                  <c:v>54</c:v>
                </c:pt>
                <c:pt idx="3096">
                  <c:v>54</c:v>
                </c:pt>
                <c:pt idx="3097">
                  <c:v>54</c:v>
                </c:pt>
                <c:pt idx="3098">
                  <c:v>54</c:v>
                </c:pt>
                <c:pt idx="3099">
                  <c:v>54</c:v>
                </c:pt>
                <c:pt idx="3100">
                  <c:v>54</c:v>
                </c:pt>
                <c:pt idx="3101">
                  <c:v>54</c:v>
                </c:pt>
                <c:pt idx="3102">
                  <c:v>54</c:v>
                </c:pt>
                <c:pt idx="3103">
                  <c:v>54</c:v>
                </c:pt>
                <c:pt idx="3104">
                  <c:v>54</c:v>
                </c:pt>
                <c:pt idx="3105">
                  <c:v>54</c:v>
                </c:pt>
                <c:pt idx="3106">
                  <c:v>54</c:v>
                </c:pt>
                <c:pt idx="3107">
                  <c:v>54</c:v>
                </c:pt>
                <c:pt idx="3108">
                  <c:v>54</c:v>
                </c:pt>
                <c:pt idx="3109">
                  <c:v>54</c:v>
                </c:pt>
                <c:pt idx="3110">
                  <c:v>54</c:v>
                </c:pt>
                <c:pt idx="3111">
                  <c:v>54</c:v>
                </c:pt>
                <c:pt idx="3112">
                  <c:v>54</c:v>
                </c:pt>
                <c:pt idx="3113">
                  <c:v>54</c:v>
                </c:pt>
                <c:pt idx="3114">
                  <c:v>54</c:v>
                </c:pt>
                <c:pt idx="3115">
                  <c:v>54</c:v>
                </c:pt>
                <c:pt idx="3116">
                  <c:v>54</c:v>
                </c:pt>
                <c:pt idx="3117">
                  <c:v>54</c:v>
                </c:pt>
                <c:pt idx="3118">
                  <c:v>54</c:v>
                </c:pt>
                <c:pt idx="3119">
                  <c:v>54</c:v>
                </c:pt>
                <c:pt idx="3120">
                  <c:v>54</c:v>
                </c:pt>
                <c:pt idx="3121">
                  <c:v>54</c:v>
                </c:pt>
                <c:pt idx="3122">
                  <c:v>54</c:v>
                </c:pt>
                <c:pt idx="3123">
                  <c:v>54</c:v>
                </c:pt>
                <c:pt idx="3124">
                  <c:v>54</c:v>
                </c:pt>
                <c:pt idx="3125">
                  <c:v>54</c:v>
                </c:pt>
                <c:pt idx="3126">
                  <c:v>54</c:v>
                </c:pt>
                <c:pt idx="3127">
                  <c:v>54</c:v>
                </c:pt>
                <c:pt idx="3128">
                  <c:v>54</c:v>
                </c:pt>
                <c:pt idx="3129">
                  <c:v>55</c:v>
                </c:pt>
                <c:pt idx="3130">
                  <c:v>55</c:v>
                </c:pt>
                <c:pt idx="3131">
                  <c:v>55</c:v>
                </c:pt>
                <c:pt idx="3132">
                  <c:v>55</c:v>
                </c:pt>
                <c:pt idx="3133">
                  <c:v>55</c:v>
                </c:pt>
                <c:pt idx="3134">
                  <c:v>55</c:v>
                </c:pt>
                <c:pt idx="3135">
                  <c:v>55</c:v>
                </c:pt>
                <c:pt idx="3136">
                  <c:v>55</c:v>
                </c:pt>
                <c:pt idx="3137">
                  <c:v>55</c:v>
                </c:pt>
                <c:pt idx="3138">
                  <c:v>55</c:v>
                </c:pt>
                <c:pt idx="3139">
                  <c:v>55</c:v>
                </c:pt>
                <c:pt idx="3140">
                  <c:v>55</c:v>
                </c:pt>
                <c:pt idx="3141">
                  <c:v>55</c:v>
                </c:pt>
                <c:pt idx="3142">
                  <c:v>55</c:v>
                </c:pt>
                <c:pt idx="3143">
                  <c:v>55</c:v>
                </c:pt>
                <c:pt idx="3144">
                  <c:v>55</c:v>
                </c:pt>
                <c:pt idx="3145">
                  <c:v>55</c:v>
                </c:pt>
                <c:pt idx="3146">
                  <c:v>55</c:v>
                </c:pt>
                <c:pt idx="3147">
                  <c:v>55</c:v>
                </c:pt>
                <c:pt idx="3148">
                  <c:v>55</c:v>
                </c:pt>
                <c:pt idx="3149">
                  <c:v>55</c:v>
                </c:pt>
                <c:pt idx="3150">
                  <c:v>55</c:v>
                </c:pt>
                <c:pt idx="3151">
                  <c:v>55</c:v>
                </c:pt>
                <c:pt idx="3152">
                  <c:v>55</c:v>
                </c:pt>
                <c:pt idx="3153">
                  <c:v>55</c:v>
                </c:pt>
                <c:pt idx="3154">
                  <c:v>55</c:v>
                </c:pt>
                <c:pt idx="3155">
                  <c:v>55</c:v>
                </c:pt>
                <c:pt idx="3156">
                  <c:v>55</c:v>
                </c:pt>
                <c:pt idx="3157">
                  <c:v>55</c:v>
                </c:pt>
                <c:pt idx="3158">
                  <c:v>55</c:v>
                </c:pt>
                <c:pt idx="3159">
                  <c:v>55</c:v>
                </c:pt>
                <c:pt idx="3160">
                  <c:v>55</c:v>
                </c:pt>
                <c:pt idx="3161">
                  <c:v>55</c:v>
                </c:pt>
                <c:pt idx="3162">
                  <c:v>55</c:v>
                </c:pt>
                <c:pt idx="3163">
                  <c:v>55</c:v>
                </c:pt>
                <c:pt idx="3164">
                  <c:v>55</c:v>
                </c:pt>
                <c:pt idx="3165">
                  <c:v>55</c:v>
                </c:pt>
                <c:pt idx="3166">
                  <c:v>55</c:v>
                </c:pt>
                <c:pt idx="3167">
                  <c:v>55</c:v>
                </c:pt>
                <c:pt idx="3168">
                  <c:v>55</c:v>
                </c:pt>
                <c:pt idx="3169">
                  <c:v>55</c:v>
                </c:pt>
                <c:pt idx="3170">
                  <c:v>55</c:v>
                </c:pt>
                <c:pt idx="3171">
                  <c:v>55</c:v>
                </c:pt>
                <c:pt idx="3172">
                  <c:v>55</c:v>
                </c:pt>
                <c:pt idx="3173">
                  <c:v>55</c:v>
                </c:pt>
                <c:pt idx="3174">
                  <c:v>55</c:v>
                </c:pt>
                <c:pt idx="3175">
                  <c:v>55</c:v>
                </c:pt>
                <c:pt idx="3176">
                  <c:v>55</c:v>
                </c:pt>
                <c:pt idx="3177">
                  <c:v>55</c:v>
                </c:pt>
                <c:pt idx="3178">
                  <c:v>55</c:v>
                </c:pt>
                <c:pt idx="3179">
                  <c:v>55</c:v>
                </c:pt>
                <c:pt idx="3180">
                  <c:v>55</c:v>
                </c:pt>
                <c:pt idx="3181">
                  <c:v>55</c:v>
                </c:pt>
                <c:pt idx="3182">
                  <c:v>55</c:v>
                </c:pt>
                <c:pt idx="3183">
                  <c:v>55</c:v>
                </c:pt>
                <c:pt idx="3184">
                  <c:v>55</c:v>
                </c:pt>
                <c:pt idx="3185">
                  <c:v>55</c:v>
                </c:pt>
                <c:pt idx="3186">
                  <c:v>55</c:v>
                </c:pt>
                <c:pt idx="3187">
                  <c:v>56</c:v>
                </c:pt>
                <c:pt idx="3188">
                  <c:v>56</c:v>
                </c:pt>
                <c:pt idx="3189">
                  <c:v>56</c:v>
                </c:pt>
                <c:pt idx="3190">
                  <c:v>56</c:v>
                </c:pt>
                <c:pt idx="3191">
                  <c:v>56</c:v>
                </c:pt>
                <c:pt idx="3192">
                  <c:v>56</c:v>
                </c:pt>
                <c:pt idx="3193">
                  <c:v>56</c:v>
                </c:pt>
                <c:pt idx="3194">
                  <c:v>56</c:v>
                </c:pt>
                <c:pt idx="3195">
                  <c:v>56</c:v>
                </c:pt>
                <c:pt idx="3196">
                  <c:v>56</c:v>
                </c:pt>
                <c:pt idx="3197">
                  <c:v>56</c:v>
                </c:pt>
                <c:pt idx="3198">
                  <c:v>56</c:v>
                </c:pt>
                <c:pt idx="3199">
                  <c:v>56</c:v>
                </c:pt>
                <c:pt idx="3200">
                  <c:v>56</c:v>
                </c:pt>
                <c:pt idx="3201">
                  <c:v>56</c:v>
                </c:pt>
                <c:pt idx="3202">
                  <c:v>56</c:v>
                </c:pt>
                <c:pt idx="3203">
                  <c:v>56</c:v>
                </c:pt>
                <c:pt idx="3204">
                  <c:v>56</c:v>
                </c:pt>
                <c:pt idx="3205">
                  <c:v>56</c:v>
                </c:pt>
                <c:pt idx="3206">
                  <c:v>56</c:v>
                </c:pt>
                <c:pt idx="3207">
                  <c:v>56</c:v>
                </c:pt>
                <c:pt idx="3208">
                  <c:v>56</c:v>
                </c:pt>
                <c:pt idx="3209">
                  <c:v>56</c:v>
                </c:pt>
                <c:pt idx="3210">
                  <c:v>56</c:v>
                </c:pt>
                <c:pt idx="3211">
                  <c:v>56</c:v>
                </c:pt>
                <c:pt idx="3212">
                  <c:v>56</c:v>
                </c:pt>
                <c:pt idx="3213">
                  <c:v>56</c:v>
                </c:pt>
                <c:pt idx="3214">
                  <c:v>56</c:v>
                </c:pt>
                <c:pt idx="3215">
                  <c:v>56</c:v>
                </c:pt>
                <c:pt idx="3216">
                  <c:v>56</c:v>
                </c:pt>
                <c:pt idx="3217">
                  <c:v>56</c:v>
                </c:pt>
                <c:pt idx="3218">
                  <c:v>56</c:v>
                </c:pt>
                <c:pt idx="3219">
                  <c:v>56</c:v>
                </c:pt>
                <c:pt idx="3220">
                  <c:v>56</c:v>
                </c:pt>
                <c:pt idx="3221">
                  <c:v>56</c:v>
                </c:pt>
                <c:pt idx="3222">
                  <c:v>56</c:v>
                </c:pt>
                <c:pt idx="3223">
                  <c:v>56</c:v>
                </c:pt>
                <c:pt idx="3224">
                  <c:v>56</c:v>
                </c:pt>
                <c:pt idx="3225">
                  <c:v>56</c:v>
                </c:pt>
                <c:pt idx="3226">
                  <c:v>56</c:v>
                </c:pt>
                <c:pt idx="3227">
                  <c:v>56</c:v>
                </c:pt>
                <c:pt idx="3228">
                  <c:v>56</c:v>
                </c:pt>
                <c:pt idx="3229">
                  <c:v>56</c:v>
                </c:pt>
                <c:pt idx="3230">
                  <c:v>56</c:v>
                </c:pt>
                <c:pt idx="3231">
                  <c:v>56</c:v>
                </c:pt>
                <c:pt idx="3232">
                  <c:v>56</c:v>
                </c:pt>
                <c:pt idx="3233">
                  <c:v>56</c:v>
                </c:pt>
                <c:pt idx="3234">
                  <c:v>56</c:v>
                </c:pt>
                <c:pt idx="3235">
                  <c:v>56</c:v>
                </c:pt>
                <c:pt idx="3236">
                  <c:v>56</c:v>
                </c:pt>
                <c:pt idx="3237">
                  <c:v>56</c:v>
                </c:pt>
                <c:pt idx="3238">
                  <c:v>56</c:v>
                </c:pt>
                <c:pt idx="3239">
                  <c:v>56</c:v>
                </c:pt>
                <c:pt idx="3240">
                  <c:v>56</c:v>
                </c:pt>
                <c:pt idx="3241">
                  <c:v>56</c:v>
                </c:pt>
                <c:pt idx="3242">
                  <c:v>56</c:v>
                </c:pt>
                <c:pt idx="3243">
                  <c:v>56</c:v>
                </c:pt>
                <c:pt idx="3244">
                  <c:v>56</c:v>
                </c:pt>
                <c:pt idx="3245">
                  <c:v>56</c:v>
                </c:pt>
                <c:pt idx="3246">
                  <c:v>56</c:v>
                </c:pt>
                <c:pt idx="3247">
                  <c:v>56</c:v>
                </c:pt>
                <c:pt idx="3248">
                  <c:v>56</c:v>
                </c:pt>
                <c:pt idx="3249">
                  <c:v>56</c:v>
                </c:pt>
                <c:pt idx="3250">
                  <c:v>56</c:v>
                </c:pt>
                <c:pt idx="3251">
                  <c:v>56</c:v>
                </c:pt>
                <c:pt idx="3252">
                  <c:v>56</c:v>
                </c:pt>
                <c:pt idx="3253">
                  <c:v>56</c:v>
                </c:pt>
                <c:pt idx="3254">
                  <c:v>56</c:v>
                </c:pt>
                <c:pt idx="3255">
                  <c:v>56</c:v>
                </c:pt>
                <c:pt idx="3256">
                  <c:v>56</c:v>
                </c:pt>
                <c:pt idx="3257">
                  <c:v>56</c:v>
                </c:pt>
                <c:pt idx="3258">
                  <c:v>56</c:v>
                </c:pt>
                <c:pt idx="3259">
                  <c:v>56</c:v>
                </c:pt>
                <c:pt idx="3260">
                  <c:v>56</c:v>
                </c:pt>
                <c:pt idx="3261">
                  <c:v>56</c:v>
                </c:pt>
                <c:pt idx="3262">
                  <c:v>56</c:v>
                </c:pt>
                <c:pt idx="3263">
                  <c:v>56</c:v>
                </c:pt>
                <c:pt idx="3264">
                  <c:v>56</c:v>
                </c:pt>
                <c:pt idx="3265">
                  <c:v>56</c:v>
                </c:pt>
                <c:pt idx="3266">
                  <c:v>57</c:v>
                </c:pt>
                <c:pt idx="3267">
                  <c:v>57</c:v>
                </c:pt>
                <c:pt idx="3268">
                  <c:v>57</c:v>
                </c:pt>
                <c:pt idx="3269">
                  <c:v>57</c:v>
                </c:pt>
                <c:pt idx="3270">
                  <c:v>57</c:v>
                </c:pt>
                <c:pt idx="3271">
                  <c:v>57</c:v>
                </c:pt>
                <c:pt idx="3272">
                  <c:v>57</c:v>
                </c:pt>
                <c:pt idx="3273">
                  <c:v>57</c:v>
                </c:pt>
                <c:pt idx="3274">
                  <c:v>57</c:v>
                </c:pt>
                <c:pt idx="3275">
                  <c:v>57</c:v>
                </c:pt>
                <c:pt idx="3276">
                  <c:v>57</c:v>
                </c:pt>
                <c:pt idx="3277">
                  <c:v>57</c:v>
                </c:pt>
                <c:pt idx="3278">
                  <c:v>57</c:v>
                </c:pt>
                <c:pt idx="3279">
                  <c:v>57</c:v>
                </c:pt>
                <c:pt idx="3280">
                  <c:v>57</c:v>
                </c:pt>
                <c:pt idx="3281">
                  <c:v>57</c:v>
                </c:pt>
                <c:pt idx="3282">
                  <c:v>57</c:v>
                </c:pt>
                <c:pt idx="3283">
                  <c:v>58</c:v>
                </c:pt>
                <c:pt idx="3284">
                  <c:v>58</c:v>
                </c:pt>
                <c:pt idx="3285">
                  <c:v>58</c:v>
                </c:pt>
                <c:pt idx="3286">
                  <c:v>58</c:v>
                </c:pt>
                <c:pt idx="3287">
                  <c:v>58</c:v>
                </c:pt>
                <c:pt idx="3288">
                  <c:v>58</c:v>
                </c:pt>
                <c:pt idx="3289">
                  <c:v>58</c:v>
                </c:pt>
                <c:pt idx="3290">
                  <c:v>58</c:v>
                </c:pt>
                <c:pt idx="3291">
                  <c:v>58</c:v>
                </c:pt>
                <c:pt idx="3292">
                  <c:v>58</c:v>
                </c:pt>
                <c:pt idx="3293">
                  <c:v>58</c:v>
                </c:pt>
                <c:pt idx="3294">
                  <c:v>58</c:v>
                </c:pt>
                <c:pt idx="3295">
                  <c:v>58</c:v>
                </c:pt>
                <c:pt idx="3296">
                  <c:v>59</c:v>
                </c:pt>
                <c:pt idx="3297">
                  <c:v>59</c:v>
                </c:pt>
                <c:pt idx="3298">
                  <c:v>59</c:v>
                </c:pt>
                <c:pt idx="3299">
                  <c:v>59</c:v>
                </c:pt>
                <c:pt idx="3300">
                  <c:v>59</c:v>
                </c:pt>
                <c:pt idx="3301">
                  <c:v>59</c:v>
                </c:pt>
                <c:pt idx="3302">
                  <c:v>59</c:v>
                </c:pt>
                <c:pt idx="3303">
                  <c:v>59</c:v>
                </c:pt>
                <c:pt idx="3304">
                  <c:v>59</c:v>
                </c:pt>
                <c:pt idx="3305">
                  <c:v>59</c:v>
                </c:pt>
                <c:pt idx="3306">
                  <c:v>59</c:v>
                </c:pt>
                <c:pt idx="3307">
                  <c:v>59</c:v>
                </c:pt>
                <c:pt idx="3308">
                  <c:v>59</c:v>
                </c:pt>
                <c:pt idx="3309">
                  <c:v>59</c:v>
                </c:pt>
                <c:pt idx="3310">
                  <c:v>59</c:v>
                </c:pt>
                <c:pt idx="3311">
                  <c:v>59</c:v>
                </c:pt>
                <c:pt idx="3312">
                  <c:v>59</c:v>
                </c:pt>
                <c:pt idx="3313">
                  <c:v>59</c:v>
                </c:pt>
                <c:pt idx="3314">
                  <c:v>59</c:v>
                </c:pt>
                <c:pt idx="3315">
                  <c:v>59</c:v>
                </c:pt>
                <c:pt idx="3316">
                  <c:v>59</c:v>
                </c:pt>
                <c:pt idx="3317">
                  <c:v>59</c:v>
                </c:pt>
                <c:pt idx="3318">
                  <c:v>59</c:v>
                </c:pt>
                <c:pt idx="3319">
                  <c:v>59</c:v>
                </c:pt>
                <c:pt idx="3320">
                  <c:v>59</c:v>
                </c:pt>
                <c:pt idx="3321">
                  <c:v>59</c:v>
                </c:pt>
                <c:pt idx="3322">
                  <c:v>59</c:v>
                </c:pt>
                <c:pt idx="3323">
                  <c:v>59</c:v>
                </c:pt>
                <c:pt idx="3324">
                  <c:v>59</c:v>
                </c:pt>
                <c:pt idx="3325">
                  <c:v>59</c:v>
                </c:pt>
                <c:pt idx="3326">
                  <c:v>59</c:v>
                </c:pt>
                <c:pt idx="3327">
                  <c:v>59</c:v>
                </c:pt>
                <c:pt idx="3328">
                  <c:v>59</c:v>
                </c:pt>
                <c:pt idx="3329">
                  <c:v>59</c:v>
                </c:pt>
                <c:pt idx="3330">
                  <c:v>59</c:v>
                </c:pt>
                <c:pt idx="3331">
                  <c:v>59</c:v>
                </c:pt>
                <c:pt idx="3332">
                  <c:v>59</c:v>
                </c:pt>
                <c:pt idx="3333">
                  <c:v>59</c:v>
                </c:pt>
                <c:pt idx="3334">
                  <c:v>59</c:v>
                </c:pt>
                <c:pt idx="3335">
                  <c:v>59</c:v>
                </c:pt>
                <c:pt idx="3336">
                  <c:v>59</c:v>
                </c:pt>
                <c:pt idx="3337">
                  <c:v>59</c:v>
                </c:pt>
                <c:pt idx="3338">
                  <c:v>59</c:v>
                </c:pt>
                <c:pt idx="3339">
                  <c:v>59</c:v>
                </c:pt>
                <c:pt idx="3340">
                  <c:v>59</c:v>
                </c:pt>
                <c:pt idx="3341">
                  <c:v>59</c:v>
                </c:pt>
                <c:pt idx="3342">
                  <c:v>59</c:v>
                </c:pt>
                <c:pt idx="3343">
                  <c:v>59</c:v>
                </c:pt>
                <c:pt idx="3344">
                  <c:v>59</c:v>
                </c:pt>
                <c:pt idx="3345">
                  <c:v>59</c:v>
                </c:pt>
                <c:pt idx="3346">
                  <c:v>59</c:v>
                </c:pt>
                <c:pt idx="3347">
                  <c:v>59</c:v>
                </c:pt>
                <c:pt idx="3348">
                  <c:v>59</c:v>
                </c:pt>
                <c:pt idx="3349">
                  <c:v>59</c:v>
                </c:pt>
                <c:pt idx="3350">
                  <c:v>59</c:v>
                </c:pt>
                <c:pt idx="3351">
                  <c:v>59</c:v>
                </c:pt>
                <c:pt idx="3352">
                  <c:v>59</c:v>
                </c:pt>
                <c:pt idx="3353">
                  <c:v>59</c:v>
                </c:pt>
                <c:pt idx="3354">
                  <c:v>59</c:v>
                </c:pt>
                <c:pt idx="3355">
                  <c:v>59</c:v>
                </c:pt>
                <c:pt idx="3356">
                  <c:v>59</c:v>
                </c:pt>
                <c:pt idx="3357">
                  <c:v>59</c:v>
                </c:pt>
                <c:pt idx="3358">
                  <c:v>59</c:v>
                </c:pt>
                <c:pt idx="3359">
                  <c:v>59</c:v>
                </c:pt>
                <c:pt idx="3360">
                  <c:v>59</c:v>
                </c:pt>
                <c:pt idx="3361">
                  <c:v>59</c:v>
                </c:pt>
                <c:pt idx="3362">
                  <c:v>59</c:v>
                </c:pt>
                <c:pt idx="3363">
                  <c:v>59</c:v>
                </c:pt>
                <c:pt idx="3364">
                  <c:v>59</c:v>
                </c:pt>
                <c:pt idx="3365">
                  <c:v>59</c:v>
                </c:pt>
                <c:pt idx="3366">
                  <c:v>59</c:v>
                </c:pt>
                <c:pt idx="3367">
                  <c:v>59</c:v>
                </c:pt>
                <c:pt idx="3368">
                  <c:v>59</c:v>
                </c:pt>
                <c:pt idx="3369">
                  <c:v>59</c:v>
                </c:pt>
                <c:pt idx="3370">
                  <c:v>59</c:v>
                </c:pt>
                <c:pt idx="3371">
                  <c:v>59</c:v>
                </c:pt>
                <c:pt idx="3372">
                  <c:v>59</c:v>
                </c:pt>
                <c:pt idx="3373">
                  <c:v>59</c:v>
                </c:pt>
                <c:pt idx="3374">
                  <c:v>59</c:v>
                </c:pt>
                <c:pt idx="3375">
                  <c:v>59</c:v>
                </c:pt>
                <c:pt idx="3376">
                  <c:v>59</c:v>
                </c:pt>
                <c:pt idx="3377">
                  <c:v>59</c:v>
                </c:pt>
                <c:pt idx="3378">
                  <c:v>59</c:v>
                </c:pt>
                <c:pt idx="3379">
                  <c:v>59</c:v>
                </c:pt>
                <c:pt idx="3380">
                  <c:v>59</c:v>
                </c:pt>
                <c:pt idx="3381">
                  <c:v>59</c:v>
                </c:pt>
                <c:pt idx="3382">
                  <c:v>59</c:v>
                </c:pt>
                <c:pt idx="3383">
                  <c:v>59</c:v>
                </c:pt>
                <c:pt idx="3384">
                  <c:v>59</c:v>
                </c:pt>
                <c:pt idx="3385">
                  <c:v>59</c:v>
                </c:pt>
                <c:pt idx="3386">
                  <c:v>59</c:v>
                </c:pt>
                <c:pt idx="3387">
                  <c:v>59</c:v>
                </c:pt>
                <c:pt idx="3388">
                  <c:v>59</c:v>
                </c:pt>
                <c:pt idx="3389">
                  <c:v>59</c:v>
                </c:pt>
                <c:pt idx="3390">
                  <c:v>59</c:v>
                </c:pt>
                <c:pt idx="3391">
                  <c:v>59</c:v>
                </c:pt>
                <c:pt idx="3392">
                  <c:v>59</c:v>
                </c:pt>
                <c:pt idx="3393">
                  <c:v>59</c:v>
                </c:pt>
                <c:pt idx="3394">
                  <c:v>59</c:v>
                </c:pt>
                <c:pt idx="3395">
                  <c:v>59</c:v>
                </c:pt>
                <c:pt idx="3396">
                  <c:v>59</c:v>
                </c:pt>
                <c:pt idx="3397">
                  <c:v>59</c:v>
                </c:pt>
                <c:pt idx="3398">
                  <c:v>59</c:v>
                </c:pt>
                <c:pt idx="3399">
                  <c:v>59</c:v>
                </c:pt>
                <c:pt idx="3400">
                  <c:v>59</c:v>
                </c:pt>
                <c:pt idx="3401">
                  <c:v>59</c:v>
                </c:pt>
                <c:pt idx="3402">
                  <c:v>59</c:v>
                </c:pt>
                <c:pt idx="3403">
                  <c:v>59</c:v>
                </c:pt>
                <c:pt idx="3404">
                  <c:v>59</c:v>
                </c:pt>
                <c:pt idx="3405">
                  <c:v>59</c:v>
                </c:pt>
                <c:pt idx="3406">
                  <c:v>59</c:v>
                </c:pt>
                <c:pt idx="3407">
                  <c:v>59</c:v>
                </c:pt>
                <c:pt idx="3408">
                  <c:v>59</c:v>
                </c:pt>
                <c:pt idx="3409">
                  <c:v>59</c:v>
                </c:pt>
                <c:pt idx="3410">
                  <c:v>59</c:v>
                </c:pt>
                <c:pt idx="3411">
                  <c:v>59</c:v>
                </c:pt>
                <c:pt idx="3412">
                  <c:v>59</c:v>
                </c:pt>
                <c:pt idx="3413">
                  <c:v>59</c:v>
                </c:pt>
                <c:pt idx="3414">
                  <c:v>59</c:v>
                </c:pt>
                <c:pt idx="3415">
                  <c:v>59</c:v>
                </c:pt>
                <c:pt idx="3416">
                  <c:v>59</c:v>
                </c:pt>
                <c:pt idx="3417">
                  <c:v>59</c:v>
                </c:pt>
                <c:pt idx="3418">
                  <c:v>59</c:v>
                </c:pt>
                <c:pt idx="3419">
                  <c:v>59</c:v>
                </c:pt>
                <c:pt idx="3420">
                  <c:v>59</c:v>
                </c:pt>
                <c:pt idx="3421">
                  <c:v>59</c:v>
                </c:pt>
                <c:pt idx="3422">
                  <c:v>59</c:v>
                </c:pt>
                <c:pt idx="3423">
                  <c:v>59</c:v>
                </c:pt>
                <c:pt idx="3424">
                  <c:v>59</c:v>
                </c:pt>
                <c:pt idx="3425">
                  <c:v>59</c:v>
                </c:pt>
                <c:pt idx="3426">
                  <c:v>59</c:v>
                </c:pt>
                <c:pt idx="3427">
                  <c:v>60</c:v>
                </c:pt>
                <c:pt idx="3428">
                  <c:v>60</c:v>
                </c:pt>
                <c:pt idx="3429">
                  <c:v>60</c:v>
                </c:pt>
                <c:pt idx="3430">
                  <c:v>60</c:v>
                </c:pt>
                <c:pt idx="3431">
                  <c:v>60</c:v>
                </c:pt>
                <c:pt idx="3432">
                  <c:v>60</c:v>
                </c:pt>
                <c:pt idx="3433">
                  <c:v>60</c:v>
                </c:pt>
                <c:pt idx="3434">
                  <c:v>60</c:v>
                </c:pt>
                <c:pt idx="3435">
                  <c:v>60</c:v>
                </c:pt>
                <c:pt idx="3436">
                  <c:v>60</c:v>
                </c:pt>
                <c:pt idx="3437">
                  <c:v>60</c:v>
                </c:pt>
                <c:pt idx="3438">
                  <c:v>60</c:v>
                </c:pt>
                <c:pt idx="3439">
                  <c:v>60</c:v>
                </c:pt>
                <c:pt idx="3440">
                  <c:v>60</c:v>
                </c:pt>
                <c:pt idx="3441">
                  <c:v>60</c:v>
                </c:pt>
                <c:pt idx="3442">
                  <c:v>60</c:v>
                </c:pt>
                <c:pt idx="3443">
                  <c:v>60</c:v>
                </c:pt>
                <c:pt idx="3444">
                  <c:v>60</c:v>
                </c:pt>
                <c:pt idx="3445">
                  <c:v>60</c:v>
                </c:pt>
                <c:pt idx="3446">
                  <c:v>60</c:v>
                </c:pt>
                <c:pt idx="3447">
                  <c:v>60</c:v>
                </c:pt>
                <c:pt idx="3448">
                  <c:v>60</c:v>
                </c:pt>
                <c:pt idx="3449">
                  <c:v>60</c:v>
                </c:pt>
                <c:pt idx="3450">
                  <c:v>60</c:v>
                </c:pt>
                <c:pt idx="3451">
                  <c:v>60</c:v>
                </c:pt>
                <c:pt idx="3452">
                  <c:v>60</c:v>
                </c:pt>
                <c:pt idx="3453">
                  <c:v>60</c:v>
                </c:pt>
                <c:pt idx="3454">
                  <c:v>60</c:v>
                </c:pt>
                <c:pt idx="3455">
                  <c:v>60</c:v>
                </c:pt>
                <c:pt idx="3456">
                  <c:v>60</c:v>
                </c:pt>
                <c:pt idx="3457">
                  <c:v>60</c:v>
                </c:pt>
                <c:pt idx="3458">
                  <c:v>60</c:v>
                </c:pt>
                <c:pt idx="3459">
                  <c:v>60</c:v>
                </c:pt>
                <c:pt idx="3460">
                  <c:v>60</c:v>
                </c:pt>
                <c:pt idx="3461">
                  <c:v>60</c:v>
                </c:pt>
                <c:pt idx="3462">
                  <c:v>60</c:v>
                </c:pt>
                <c:pt idx="3463">
                  <c:v>60</c:v>
                </c:pt>
                <c:pt idx="3464">
                  <c:v>60</c:v>
                </c:pt>
                <c:pt idx="3465">
                  <c:v>60</c:v>
                </c:pt>
                <c:pt idx="3466">
                  <c:v>60</c:v>
                </c:pt>
                <c:pt idx="3467">
                  <c:v>60</c:v>
                </c:pt>
                <c:pt idx="3468">
                  <c:v>60</c:v>
                </c:pt>
                <c:pt idx="3469">
                  <c:v>60</c:v>
                </c:pt>
                <c:pt idx="3470">
                  <c:v>60</c:v>
                </c:pt>
                <c:pt idx="3471">
                  <c:v>60</c:v>
                </c:pt>
                <c:pt idx="3472">
                  <c:v>60</c:v>
                </c:pt>
                <c:pt idx="3473">
                  <c:v>60</c:v>
                </c:pt>
                <c:pt idx="3474">
                  <c:v>60</c:v>
                </c:pt>
                <c:pt idx="3475">
                  <c:v>60</c:v>
                </c:pt>
                <c:pt idx="3476">
                  <c:v>60</c:v>
                </c:pt>
                <c:pt idx="3477">
                  <c:v>60</c:v>
                </c:pt>
                <c:pt idx="3478">
                  <c:v>60</c:v>
                </c:pt>
                <c:pt idx="3479">
                  <c:v>60</c:v>
                </c:pt>
                <c:pt idx="3480">
                  <c:v>60</c:v>
                </c:pt>
                <c:pt idx="3481">
                  <c:v>60</c:v>
                </c:pt>
                <c:pt idx="3482">
                  <c:v>60</c:v>
                </c:pt>
                <c:pt idx="3483">
                  <c:v>60</c:v>
                </c:pt>
                <c:pt idx="3484">
                  <c:v>60</c:v>
                </c:pt>
                <c:pt idx="3485">
                  <c:v>60</c:v>
                </c:pt>
                <c:pt idx="3486">
                  <c:v>60</c:v>
                </c:pt>
                <c:pt idx="3487">
                  <c:v>60</c:v>
                </c:pt>
                <c:pt idx="3488">
                  <c:v>60</c:v>
                </c:pt>
                <c:pt idx="3489">
                  <c:v>60</c:v>
                </c:pt>
                <c:pt idx="3490">
                  <c:v>61</c:v>
                </c:pt>
                <c:pt idx="3491">
                  <c:v>61</c:v>
                </c:pt>
                <c:pt idx="3492">
                  <c:v>61</c:v>
                </c:pt>
                <c:pt idx="3493">
                  <c:v>61</c:v>
                </c:pt>
                <c:pt idx="3494">
                  <c:v>61</c:v>
                </c:pt>
                <c:pt idx="3495">
                  <c:v>61</c:v>
                </c:pt>
                <c:pt idx="3496">
                  <c:v>61</c:v>
                </c:pt>
                <c:pt idx="3497">
                  <c:v>61</c:v>
                </c:pt>
                <c:pt idx="3498">
                  <c:v>61</c:v>
                </c:pt>
                <c:pt idx="3499">
                  <c:v>61</c:v>
                </c:pt>
                <c:pt idx="3500">
                  <c:v>61</c:v>
                </c:pt>
                <c:pt idx="3501">
                  <c:v>61</c:v>
                </c:pt>
                <c:pt idx="3502">
                  <c:v>61</c:v>
                </c:pt>
                <c:pt idx="3503">
                  <c:v>61</c:v>
                </c:pt>
                <c:pt idx="3504">
                  <c:v>61</c:v>
                </c:pt>
                <c:pt idx="3505">
                  <c:v>61</c:v>
                </c:pt>
                <c:pt idx="3506">
                  <c:v>61</c:v>
                </c:pt>
                <c:pt idx="3507">
                  <c:v>61</c:v>
                </c:pt>
                <c:pt idx="3508">
                  <c:v>61</c:v>
                </c:pt>
                <c:pt idx="3509">
                  <c:v>61</c:v>
                </c:pt>
                <c:pt idx="3510">
                  <c:v>61</c:v>
                </c:pt>
                <c:pt idx="3511">
                  <c:v>61</c:v>
                </c:pt>
                <c:pt idx="3512">
                  <c:v>61</c:v>
                </c:pt>
                <c:pt idx="3513">
                  <c:v>61</c:v>
                </c:pt>
                <c:pt idx="3514">
                  <c:v>61</c:v>
                </c:pt>
                <c:pt idx="3515">
                  <c:v>61</c:v>
                </c:pt>
                <c:pt idx="3516">
                  <c:v>61</c:v>
                </c:pt>
                <c:pt idx="3517">
                  <c:v>61</c:v>
                </c:pt>
                <c:pt idx="3518">
                  <c:v>61</c:v>
                </c:pt>
                <c:pt idx="3519">
                  <c:v>62</c:v>
                </c:pt>
                <c:pt idx="3520">
                  <c:v>63</c:v>
                </c:pt>
                <c:pt idx="3521">
                  <c:v>64</c:v>
                </c:pt>
                <c:pt idx="3522">
                  <c:v>64</c:v>
                </c:pt>
                <c:pt idx="3523">
                  <c:v>64</c:v>
                </c:pt>
                <c:pt idx="3524">
                  <c:v>64</c:v>
                </c:pt>
                <c:pt idx="3525">
                  <c:v>64</c:v>
                </c:pt>
                <c:pt idx="3526">
                  <c:v>64</c:v>
                </c:pt>
                <c:pt idx="3527">
                  <c:v>64</c:v>
                </c:pt>
                <c:pt idx="3528">
                  <c:v>64</c:v>
                </c:pt>
                <c:pt idx="3529">
                  <c:v>64</c:v>
                </c:pt>
                <c:pt idx="3530">
                  <c:v>64</c:v>
                </c:pt>
                <c:pt idx="3531">
                  <c:v>64</c:v>
                </c:pt>
                <c:pt idx="3532">
                  <c:v>64</c:v>
                </c:pt>
                <c:pt idx="3533">
                  <c:v>64</c:v>
                </c:pt>
                <c:pt idx="3534">
                  <c:v>64</c:v>
                </c:pt>
                <c:pt idx="3535">
                  <c:v>64</c:v>
                </c:pt>
                <c:pt idx="3536">
                  <c:v>64</c:v>
                </c:pt>
                <c:pt idx="3537">
                  <c:v>64</c:v>
                </c:pt>
                <c:pt idx="3538">
                  <c:v>64</c:v>
                </c:pt>
                <c:pt idx="3539">
                  <c:v>64</c:v>
                </c:pt>
                <c:pt idx="3540">
                  <c:v>64</c:v>
                </c:pt>
                <c:pt idx="3541">
                  <c:v>64</c:v>
                </c:pt>
                <c:pt idx="3542">
                  <c:v>64</c:v>
                </c:pt>
                <c:pt idx="3543">
                  <c:v>64</c:v>
                </c:pt>
                <c:pt idx="3544">
                  <c:v>64</c:v>
                </c:pt>
                <c:pt idx="3545">
                  <c:v>64</c:v>
                </c:pt>
                <c:pt idx="3546">
                  <c:v>64</c:v>
                </c:pt>
                <c:pt idx="3547">
                  <c:v>64</c:v>
                </c:pt>
                <c:pt idx="3548">
                  <c:v>64</c:v>
                </c:pt>
                <c:pt idx="3549">
                  <c:v>64</c:v>
                </c:pt>
                <c:pt idx="3550">
                  <c:v>64</c:v>
                </c:pt>
                <c:pt idx="3551">
                  <c:v>64</c:v>
                </c:pt>
                <c:pt idx="3552">
                  <c:v>64</c:v>
                </c:pt>
                <c:pt idx="3553">
                  <c:v>64</c:v>
                </c:pt>
                <c:pt idx="3554">
                  <c:v>64</c:v>
                </c:pt>
                <c:pt idx="3555">
                  <c:v>64</c:v>
                </c:pt>
                <c:pt idx="3556">
                  <c:v>64</c:v>
                </c:pt>
                <c:pt idx="3557">
                  <c:v>64</c:v>
                </c:pt>
                <c:pt idx="3558">
                  <c:v>64</c:v>
                </c:pt>
                <c:pt idx="3559">
                  <c:v>64</c:v>
                </c:pt>
                <c:pt idx="3560">
                  <c:v>64</c:v>
                </c:pt>
                <c:pt idx="3561">
                  <c:v>64</c:v>
                </c:pt>
                <c:pt idx="3562">
                  <c:v>64</c:v>
                </c:pt>
                <c:pt idx="3563">
                  <c:v>64</c:v>
                </c:pt>
                <c:pt idx="3564">
                  <c:v>64</c:v>
                </c:pt>
                <c:pt idx="3565">
                  <c:v>64</c:v>
                </c:pt>
                <c:pt idx="3566">
                  <c:v>64</c:v>
                </c:pt>
                <c:pt idx="3567">
                  <c:v>64</c:v>
                </c:pt>
                <c:pt idx="3568">
                  <c:v>64</c:v>
                </c:pt>
                <c:pt idx="3569">
                  <c:v>64</c:v>
                </c:pt>
                <c:pt idx="3570">
                  <c:v>64</c:v>
                </c:pt>
                <c:pt idx="3571">
                  <c:v>64</c:v>
                </c:pt>
                <c:pt idx="3572">
                  <c:v>64</c:v>
                </c:pt>
                <c:pt idx="3573">
                  <c:v>64</c:v>
                </c:pt>
                <c:pt idx="3574">
                  <c:v>64</c:v>
                </c:pt>
                <c:pt idx="3575">
                  <c:v>64</c:v>
                </c:pt>
                <c:pt idx="3576">
                  <c:v>64</c:v>
                </c:pt>
                <c:pt idx="3577">
                  <c:v>64</c:v>
                </c:pt>
                <c:pt idx="3578">
                  <c:v>64</c:v>
                </c:pt>
                <c:pt idx="3579">
                  <c:v>64</c:v>
                </c:pt>
                <c:pt idx="3580">
                  <c:v>64</c:v>
                </c:pt>
                <c:pt idx="3581">
                  <c:v>64</c:v>
                </c:pt>
                <c:pt idx="3582">
                  <c:v>64</c:v>
                </c:pt>
                <c:pt idx="3583">
                  <c:v>64</c:v>
                </c:pt>
                <c:pt idx="3584">
                  <c:v>64</c:v>
                </c:pt>
                <c:pt idx="3585">
                  <c:v>64</c:v>
                </c:pt>
                <c:pt idx="3586">
                  <c:v>64</c:v>
                </c:pt>
                <c:pt idx="3587">
                  <c:v>64</c:v>
                </c:pt>
                <c:pt idx="3588">
                  <c:v>64</c:v>
                </c:pt>
                <c:pt idx="3589">
                  <c:v>64</c:v>
                </c:pt>
                <c:pt idx="3590">
                  <c:v>64</c:v>
                </c:pt>
                <c:pt idx="3591">
                  <c:v>64</c:v>
                </c:pt>
                <c:pt idx="3592">
                  <c:v>64</c:v>
                </c:pt>
                <c:pt idx="3593">
                  <c:v>64</c:v>
                </c:pt>
                <c:pt idx="3594">
                  <c:v>64</c:v>
                </c:pt>
                <c:pt idx="3595">
                  <c:v>64</c:v>
                </c:pt>
                <c:pt idx="3596">
                  <c:v>64</c:v>
                </c:pt>
                <c:pt idx="3597">
                  <c:v>64</c:v>
                </c:pt>
                <c:pt idx="3598">
                  <c:v>64</c:v>
                </c:pt>
                <c:pt idx="3599">
                  <c:v>64</c:v>
                </c:pt>
                <c:pt idx="3600">
                  <c:v>64</c:v>
                </c:pt>
                <c:pt idx="3601">
                  <c:v>64</c:v>
                </c:pt>
                <c:pt idx="3602">
                  <c:v>64</c:v>
                </c:pt>
                <c:pt idx="3603">
                  <c:v>64</c:v>
                </c:pt>
                <c:pt idx="3604">
                  <c:v>64</c:v>
                </c:pt>
                <c:pt idx="3605">
                  <c:v>64</c:v>
                </c:pt>
                <c:pt idx="3606">
                  <c:v>64</c:v>
                </c:pt>
                <c:pt idx="3607">
                  <c:v>64</c:v>
                </c:pt>
                <c:pt idx="3608">
                  <c:v>64</c:v>
                </c:pt>
                <c:pt idx="3609">
                  <c:v>64</c:v>
                </c:pt>
                <c:pt idx="3610">
                  <c:v>64</c:v>
                </c:pt>
                <c:pt idx="3611">
                  <c:v>64</c:v>
                </c:pt>
                <c:pt idx="3612">
                  <c:v>64</c:v>
                </c:pt>
                <c:pt idx="3613">
                  <c:v>64</c:v>
                </c:pt>
                <c:pt idx="3614">
                  <c:v>64</c:v>
                </c:pt>
                <c:pt idx="3615">
                  <c:v>64</c:v>
                </c:pt>
                <c:pt idx="3616">
                  <c:v>64</c:v>
                </c:pt>
                <c:pt idx="3617">
                  <c:v>64</c:v>
                </c:pt>
                <c:pt idx="3618">
                  <c:v>64</c:v>
                </c:pt>
                <c:pt idx="3619">
                  <c:v>64</c:v>
                </c:pt>
                <c:pt idx="3620">
                  <c:v>64</c:v>
                </c:pt>
                <c:pt idx="3621">
                  <c:v>64</c:v>
                </c:pt>
                <c:pt idx="3622">
                  <c:v>64</c:v>
                </c:pt>
                <c:pt idx="3623">
                  <c:v>64</c:v>
                </c:pt>
                <c:pt idx="3624">
                  <c:v>64</c:v>
                </c:pt>
                <c:pt idx="3625">
                  <c:v>64</c:v>
                </c:pt>
                <c:pt idx="3626">
                  <c:v>64</c:v>
                </c:pt>
                <c:pt idx="3627">
                  <c:v>64</c:v>
                </c:pt>
                <c:pt idx="3628">
                  <c:v>64</c:v>
                </c:pt>
                <c:pt idx="3629">
                  <c:v>64</c:v>
                </c:pt>
                <c:pt idx="3630">
                  <c:v>64</c:v>
                </c:pt>
                <c:pt idx="3631">
                  <c:v>64</c:v>
                </c:pt>
                <c:pt idx="3632">
                  <c:v>64</c:v>
                </c:pt>
                <c:pt idx="3633">
                  <c:v>64</c:v>
                </c:pt>
                <c:pt idx="3634">
                  <c:v>64</c:v>
                </c:pt>
                <c:pt idx="3635">
                  <c:v>64</c:v>
                </c:pt>
                <c:pt idx="3636">
                  <c:v>64</c:v>
                </c:pt>
                <c:pt idx="3637">
                  <c:v>64</c:v>
                </c:pt>
                <c:pt idx="3638">
                  <c:v>64</c:v>
                </c:pt>
                <c:pt idx="3639">
                  <c:v>64</c:v>
                </c:pt>
                <c:pt idx="3640">
                  <c:v>64</c:v>
                </c:pt>
                <c:pt idx="3641">
                  <c:v>64</c:v>
                </c:pt>
                <c:pt idx="3642">
                  <c:v>64</c:v>
                </c:pt>
                <c:pt idx="3643">
                  <c:v>64</c:v>
                </c:pt>
                <c:pt idx="3644">
                  <c:v>64</c:v>
                </c:pt>
                <c:pt idx="3645">
                  <c:v>64</c:v>
                </c:pt>
                <c:pt idx="3646">
                  <c:v>64</c:v>
                </c:pt>
                <c:pt idx="3647">
                  <c:v>64</c:v>
                </c:pt>
                <c:pt idx="3648">
                  <c:v>64</c:v>
                </c:pt>
                <c:pt idx="3649">
                  <c:v>64</c:v>
                </c:pt>
                <c:pt idx="3650">
                  <c:v>64</c:v>
                </c:pt>
                <c:pt idx="3651">
                  <c:v>64</c:v>
                </c:pt>
                <c:pt idx="3652">
                  <c:v>64</c:v>
                </c:pt>
                <c:pt idx="3653">
                  <c:v>64</c:v>
                </c:pt>
                <c:pt idx="3654">
                  <c:v>64</c:v>
                </c:pt>
                <c:pt idx="3655">
                  <c:v>64</c:v>
                </c:pt>
                <c:pt idx="3656">
                  <c:v>64</c:v>
                </c:pt>
                <c:pt idx="3657">
                  <c:v>64</c:v>
                </c:pt>
                <c:pt idx="3658">
                  <c:v>64</c:v>
                </c:pt>
                <c:pt idx="3659">
                  <c:v>64</c:v>
                </c:pt>
                <c:pt idx="3660">
                  <c:v>64</c:v>
                </c:pt>
                <c:pt idx="3661">
                  <c:v>64</c:v>
                </c:pt>
                <c:pt idx="3662">
                  <c:v>64</c:v>
                </c:pt>
                <c:pt idx="3663">
                  <c:v>64</c:v>
                </c:pt>
                <c:pt idx="3664">
                  <c:v>64</c:v>
                </c:pt>
                <c:pt idx="3665">
                  <c:v>64</c:v>
                </c:pt>
                <c:pt idx="3666">
                  <c:v>64</c:v>
                </c:pt>
                <c:pt idx="3667">
                  <c:v>64</c:v>
                </c:pt>
                <c:pt idx="3668">
                  <c:v>64</c:v>
                </c:pt>
                <c:pt idx="3669">
                  <c:v>64</c:v>
                </c:pt>
                <c:pt idx="3670">
                  <c:v>64</c:v>
                </c:pt>
                <c:pt idx="3671">
                  <c:v>64</c:v>
                </c:pt>
                <c:pt idx="3672">
                  <c:v>64</c:v>
                </c:pt>
                <c:pt idx="3673">
                  <c:v>64</c:v>
                </c:pt>
                <c:pt idx="3674">
                  <c:v>64</c:v>
                </c:pt>
                <c:pt idx="3675">
                  <c:v>65</c:v>
                </c:pt>
                <c:pt idx="3676">
                  <c:v>65</c:v>
                </c:pt>
                <c:pt idx="3677">
                  <c:v>66</c:v>
                </c:pt>
                <c:pt idx="3678">
                  <c:v>67</c:v>
                </c:pt>
                <c:pt idx="3679">
                  <c:v>67</c:v>
                </c:pt>
                <c:pt idx="3680">
                  <c:v>67</c:v>
                </c:pt>
                <c:pt idx="3681">
                  <c:v>67</c:v>
                </c:pt>
                <c:pt idx="3682">
                  <c:v>67</c:v>
                </c:pt>
                <c:pt idx="3683">
                  <c:v>67</c:v>
                </c:pt>
                <c:pt idx="3684">
                  <c:v>67</c:v>
                </c:pt>
                <c:pt idx="3685">
                  <c:v>67</c:v>
                </c:pt>
                <c:pt idx="3686">
                  <c:v>67</c:v>
                </c:pt>
                <c:pt idx="3687">
                  <c:v>67</c:v>
                </c:pt>
                <c:pt idx="3688">
                  <c:v>67</c:v>
                </c:pt>
                <c:pt idx="3689">
                  <c:v>67</c:v>
                </c:pt>
                <c:pt idx="3690">
                  <c:v>67</c:v>
                </c:pt>
                <c:pt idx="3691">
                  <c:v>67</c:v>
                </c:pt>
                <c:pt idx="3692">
                  <c:v>67</c:v>
                </c:pt>
                <c:pt idx="3693">
                  <c:v>67</c:v>
                </c:pt>
                <c:pt idx="3694">
                  <c:v>67</c:v>
                </c:pt>
                <c:pt idx="3695">
                  <c:v>67</c:v>
                </c:pt>
                <c:pt idx="3696">
                  <c:v>67</c:v>
                </c:pt>
                <c:pt idx="3697">
                  <c:v>67</c:v>
                </c:pt>
                <c:pt idx="3698">
                  <c:v>67</c:v>
                </c:pt>
                <c:pt idx="3699">
                  <c:v>67</c:v>
                </c:pt>
                <c:pt idx="3700">
                  <c:v>67</c:v>
                </c:pt>
                <c:pt idx="3701">
                  <c:v>67</c:v>
                </c:pt>
                <c:pt idx="3702">
                  <c:v>67</c:v>
                </c:pt>
                <c:pt idx="3703">
                  <c:v>67</c:v>
                </c:pt>
                <c:pt idx="3704">
                  <c:v>67</c:v>
                </c:pt>
                <c:pt idx="3705">
                  <c:v>67</c:v>
                </c:pt>
                <c:pt idx="3706">
                  <c:v>67</c:v>
                </c:pt>
                <c:pt idx="3707">
                  <c:v>67</c:v>
                </c:pt>
                <c:pt idx="3708">
                  <c:v>67</c:v>
                </c:pt>
                <c:pt idx="3709">
                  <c:v>67</c:v>
                </c:pt>
                <c:pt idx="3710">
                  <c:v>67</c:v>
                </c:pt>
                <c:pt idx="3711">
                  <c:v>67</c:v>
                </c:pt>
                <c:pt idx="3712">
                  <c:v>67</c:v>
                </c:pt>
                <c:pt idx="3713">
                  <c:v>67</c:v>
                </c:pt>
                <c:pt idx="3714">
                  <c:v>67</c:v>
                </c:pt>
                <c:pt idx="3715">
                  <c:v>67</c:v>
                </c:pt>
                <c:pt idx="3716">
                  <c:v>67</c:v>
                </c:pt>
                <c:pt idx="3717">
                  <c:v>67</c:v>
                </c:pt>
                <c:pt idx="3718">
                  <c:v>67</c:v>
                </c:pt>
                <c:pt idx="3719">
                  <c:v>67</c:v>
                </c:pt>
                <c:pt idx="3720">
                  <c:v>67</c:v>
                </c:pt>
                <c:pt idx="3721">
                  <c:v>67</c:v>
                </c:pt>
                <c:pt idx="3722">
                  <c:v>67</c:v>
                </c:pt>
                <c:pt idx="3723">
                  <c:v>67</c:v>
                </c:pt>
                <c:pt idx="3724">
                  <c:v>67</c:v>
                </c:pt>
                <c:pt idx="3725">
                  <c:v>67</c:v>
                </c:pt>
                <c:pt idx="3726">
                  <c:v>67</c:v>
                </c:pt>
                <c:pt idx="3727">
                  <c:v>67</c:v>
                </c:pt>
                <c:pt idx="3728">
                  <c:v>67</c:v>
                </c:pt>
                <c:pt idx="3729">
                  <c:v>67</c:v>
                </c:pt>
                <c:pt idx="3730">
                  <c:v>67</c:v>
                </c:pt>
                <c:pt idx="3731">
                  <c:v>67</c:v>
                </c:pt>
                <c:pt idx="3732">
                  <c:v>67</c:v>
                </c:pt>
                <c:pt idx="3733">
                  <c:v>67</c:v>
                </c:pt>
                <c:pt idx="3734">
                  <c:v>67</c:v>
                </c:pt>
                <c:pt idx="3735">
                  <c:v>67</c:v>
                </c:pt>
                <c:pt idx="3736">
                  <c:v>67</c:v>
                </c:pt>
                <c:pt idx="3737">
                  <c:v>67</c:v>
                </c:pt>
                <c:pt idx="3738">
                  <c:v>67</c:v>
                </c:pt>
                <c:pt idx="3739">
                  <c:v>67</c:v>
                </c:pt>
                <c:pt idx="3740">
                  <c:v>67</c:v>
                </c:pt>
                <c:pt idx="3741">
                  <c:v>67</c:v>
                </c:pt>
                <c:pt idx="3742">
                  <c:v>67</c:v>
                </c:pt>
                <c:pt idx="3743">
                  <c:v>67</c:v>
                </c:pt>
                <c:pt idx="3744">
                  <c:v>67</c:v>
                </c:pt>
                <c:pt idx="3745">
                  <c:v>67</c:v>
                </c:pt>
                <c:pt idx="3746">
                  <c:v>67</c:v>
                </c:pt>
                <c:pt idx="3747">
                  <c:v>67</c:v>
                </c:pt>
                <c:pt idx="3748">
                  <c:v>67</c:v>
                </c:pt>
                <c:pt idx="3749">
                  <c:v>67</c:v>
                </c:pt>
                <c:pt idx="3750">
                  <c:v>67</c:v>
                </c:pt>
                <c:pt idx="3751">
                  <c:v>67</c:v>
                </c:pt>
                <c:pt idx="3752">
                  <c:v>67</c:v>
                </c:pt>
                <c:pt idx="3753">
                  <c:v>67</c:v>
                </c:pt>
                <c:pt idx="3754">
                  <c:v>67</c:v>
                </c:pt>
                <c:pt idx="3755">
                  <c:v>67</c:v>
                </c:pt>
                <c:pt idx="3756">
                  <c:v>67</c:v>
                </c:pt>
                <c:pt idx="3757">
                  <c:v>67</c:v>
                </c:pt>
                <c:pt idx="3758">
                  <c:v>67</c:v>
                </c:pt>
                <c:pt idx="3759">
                  <c:v>67</c:v>
                </c:pt>
                <c:pt idx="3760">
                  <c:v>67</c:v>
                </c:pt>
                <c:pt idx="3761">
                  <c:v>67</c:v>
                </c:pt>
                <c:pt idx="3762">
                  <c:v>67</c:v>
                </c:pt>
                <c:pt idx="3763">
                  <c:v>67</c:v>
                </c:pt>
                <c:pt idx="3764">
                  <c:v>67</c:v>
                </c:pt>
                <c:pt idx="3765">
                  <c:v>67</c:v>
                </c:pt>
                <c:pt idx="3766">
                  <c:v>67</c:v>
                </c:pt>
                <c:pt idx="3767">
                  <c:v>67</c:v>
                </c:pt>
                <c:pt idx="3768">
                  <c:v>67</c:v>
                </c:pt>
                <c:pt idx="3769">
                  <c:v>67</c:v>
                </c:pt>
                <c:pt idx="3770">
                  <c:v>67</c:v>
                </c:pt>
                <c:pt idx="3771">
                  <c:v>67</c:v>
                </c:pt>
                <c:pt idx="3772">
                  <c:v>67</c:v>
                </c:pt>
                <c:pt idx="3773">
                  <c:v>67</c:v>
                </c:pt>
                <c:pt idx="3774">
                  <c:v>67</c:v>
                </c:pt>
                <c:pt idx="3775">
                  <c:v>67</c:v>
                </c:pt>
                <c:pt idx="3776">
                  <c:v>67</c:v>
                </c:pt>
                <c:pt idx="3777">
                  <c:v>67</c:v>
                </c:pt>
                <c:pt idx="3778">
                  <c:v>67</c:v>
                </c:pt>
                <c:pt idx="3779">
                  <c:v>67</c:v>
                </c:pt>
                <c:pt idx="3780">
                  <c:v>67</c:v>
                </c:pt>
                <c:pt idx="3781">
                  <c:v>67</c:v>
                </c:pt>
                <c:pt idx="3782">
                  <c:v>67</c:v>
                </c:pt>
                <c:pt idx="3783">
                  <c:v>67</c:v>
                </c:pt>
                <c:pt idx="3784">
                  <c:v>67</c:v>
                </c:pt>
                <c:pt idx="3785">
                  <c:v>67</c:v>
                </c:pt>
                <c:pt idx="3786">
                  <c:v>67</c:v>
                </c:pt>
                <c:pt idx="3787">
                  <c:v>67</c:v>
                </c:pt>
                <c:pt idx="3788">
                  <c:v>67</c:v>
                </c:pt>
                <c:pt idx="3789">
                  <c:v>67</c:v>
                </c:pt>
                <c:pt idx="3790">
                  <c:v>67</c:v>
                </c:pt>
                <c:pt idx="3791">
                  <c:v>67</c:v>
                </c:pt>
                <c:pt idx="3792">
                  <c:v>67</c:v>
                </c:pt>
                <c:pt idx="3793">
                  <c:v>67</c:v>
                </c:pt>
                <c:pt idx="3794">
                  <c:v>67</c:v>
                </c:pt>
                <c:pt idx="3795">
                  <c:v>67</c:v>
                </c:pt>
                <c:pt idx="3796">
                  <c:v>67</c:v>
                </c:pt>
                <c:pt idx="3797">
                  <c:v>67</c:v>
                </c:pt>
                <c:pt idx="3798">
                  <c:v>67</c:v>
                </c:pt>
                <c:pt idx="3799">
                  <c:v>67</c:v>
                </c:pt>
                <c:pt idx="3800">
                  <c:v>67</c:v>
                </c:pt>
                <c:pt idx="3801">
                  <c:v>67</c:v>
                </c:pt>
                <c:pt idx="3802">
                  <c:v>67</c:v>
                </c:pt>
                <c:pt idx="3803">
                  <c:v>67</c:v>
                </c:pt>
                <c:pt idx="3804">
                  <c:v>67</c:v>
                </c:pt>
                <c:pt idx="3805">
                  <c:v>68</c:v>
                </c:pt>
                <c:pt idx="3806">
                  <c:v>68</c:v>
                </c:pt>
                <c:pt idx="3807">
                  <c:v>68</c:v>
                </c:pt>
                <c:pt idx="3808">
                  <c:v>68</c:v>
                </c:pt>
                <c:pt idx="3809">
                  <c:v>68</c:v>
                </c:pt>
                <c:pt idx="3810">
                  <c:v>68</c:v>
                </c:pt>
                <c:pt idx="3811">
                  <c:v>68</c:v>
                </c:pt>
                <c:pt idx="3812">
                  <c:v>68</c:v>
                </c:pt>
                <c:pt idx="3813">
                  <c:v>68</c:v>
                </c:pt>
                <c:pt idx="3814">
                  <c:v>68</c:v>
                </c:pt>
                <c:pt idx="3815">
                  <c:v>68</c:v>
                </c:pt>
                <c:pt idx="3816">
                  <c:v>68</c:v>
                </c:pt>
                <c:pt idx="3817">
                  <c:v>68</c:v>
                </c:pt>
                <c:pt idx="3818">
                  <c:v>68</c:v>
                </c:pt>
                <c:pt idx="3819">
                  <c:v>68</c:v>
                </c:pt>
                <c:pt idx="3820">
                  <c:v>68</c:v>
                </c:pt>
                <c:pt idx="3821">
                  <c:v>68</c:v>
                </c:pt>
                <c:pt idx="3822">
                  <c:v>68</c:v>
                </c:pt>
                <c:pt idx="3823">
                  <c:v>68</c:v>
                </c:pt>
                <c:pt idx="3824">
                  <c:v>68</c:v>
                </c:pt>
                <c:pt idx="3825">
                  <c:v>68</c:v>
                </c:pt>
                <c:pt idx="3826">
                  <c:v>68</c:v>
                </c:pt>
                <c:pt idx="3827">
                  <c:v>68</c:v>
                </c:pt>
                <c:pt idx="3828">
                  <c:v>68</c:v>
                </c:pt>
                <c:pt idx="3829">
                  <c:v>68</c:v>
                </c:pt>
                <c:pt idx="3830">
                  <c:v>68</c:v>
                </c:pt>
                <c:pt idx="3831">
                  <c:v>68</c:v>
                </c:pt>
                <c:pt idx="3832">
                  <c:v>68</c:v>
                </c:pt>
                <c:pt idx="3833">
                  <c:v>68</c:v>
                </c:pt>
                <c:pt idx="3834">
                  <c:v>68</c:v>
                </c:pt>
                <c:pt idx="3835">
                  <c:v>68</c:v>
                </c:pt>
                <c:pt idx="3836">
                  <c:v>68</c:v>
                </c:pt>
                <c:pt idx="3837">
                  <c:v>68</c:v>
                </c:pt>
                <c:pt idx="3838">
                  <c:v>68</c:v>
                </c:pt>
                <c:pt idx="3839">
                  <c:v>68</c:v>
                </c:pt>
                <c:pt idx="3840">
                  <c:v>68</c:v>
                </c:pt>
                <c:pt idx="3841">
                  <c:v>68</c:v>
                </c:pt>
                <c:pt idx="3842">
                  <c:v>68</c:v>
                </c:pt>
                <c:pt idx="3843">
                  <c:v>68</c:v>
                </c:pt>
                <c:pt idx="3844">
                  <c:v>68</c:v>
                </c:pt>
                <c:pt idx="3845">
                  <c:v>68</c:v>
                </c:pt>
                <c:pt idx="3846">
                  <c:v>68</c:v>
                </c:pt>
                <c:pt idx="3847">
                  <c:v>68</c:v>
                </c:pt>
                <c:pt idx="3848">
                  <c:v>68</c:v>
                </c:pt>
                <c:pt idx="3849">
                  <c:v>68</c:v>
                </c:pt>
                <c:pt idx="3850">
                  <c:v>68</c:v>
                </c:pt>
                <c:pt idx="3851">
                  <c:v>68</c:v>
                </c:pt>
                <c:pt idx="3852">
                  <c:v>69</c:v>
                </c:pt>
                <c:pt idx="3853">
                  <c:v>69</c:v>
                </c:pt>
                <c:pt idx="3854">
                  <c:v>69</c:v>
                </c:pt>
                <c:pt idx="3855">
                  <c:v>69</c:v>
                </c:pt>
                <c:pt idx="3856">
                  <c:v>69</c:v>
                </c:pt>
                <c:pt idx="3857">
                  <c:v>69</c:v>
                </c:pt>
                <c:pt idx="3858">
                  <c:v>69</c:v>
                </c:pt>
                <c:pt idx="3859">
                  <c:v>69</c:v>
                </c:pt>
                <c:pt idx="3860">
                  <c:v>69</c:v>
                </c:pt>
                <c:pt idx="3861">
                  <c:v>69</c:v>
                </c:pt>
                <c:pt idx="3862">
                  <c:v>69</c:v>
                </c:pt>
                <c:pt idx="3863">
                  <c:v>69</c:v>
                </c:pt>
                <c:pt idx="3864">
                  <c:v>69</c:v>
                </c:pt>
                <c:pt idx="3865">
                  <c:v>69</c:v>
                </c:pt>
                <c:pt idx="3866">
                  <c:v>69</c:v>
                </c:pt>
                <c:pt idx="3867">
                  <c:v>69</c:v>
                </c:pt>
                <c:pt idx="3868">
                  <c:v>69</c:v>
                </c:pt>
                <c:pt idx="3869">
                  <c:v>69</c:v>
                </c:pt>
                <c:pt idx="3870">
                  <c:v>69</c:v>
                </c:pt>
                <c:pt idx="3871">
                  <c:v>69</c:v>
                </c:pt>
                <c:pt idx="3872">
                  <c:v>69</c:v>
                </c:pt>
                <c:pt idx="3873">
                  <c:v>69</c:v>
                </c:pt>
                <c:pt idx="3874">
                  <c:v>69</c:v>
                </c:pt>
                <c:pt idx="3875">
                  <c:v>69</c:v>
                </c:pt>
                <c:pt idx="3876">
                  <c:v>69</c:v>
                </c:pt>
                <c:pt idx="3877">
                  <c:v>69</c:v>
                </c:pt>
                <c:pt idx="3878">
                  <c:v>69</c:v>
                </c:pt>
                <c:pt idx="3879">
                  <c:v>69</c:v>
                </c:pt>
                <c:pt idx="3880">
                  <c:v>69</c:v>
                </c:pt>
                <c:pt idx="3881">
                  <c:v>69</c:v>
                </c:pt>
                <c:pt idx="3882">
                  <c:v>69</c:v>
                </c:pt>
                <c:pt idx="3883">
                  <c:v>69</c:v>
                </c:pt>
                <c:pt idx="3884">
                  <c:v>69</c:v>
                </c:pt>
                <c:pt idx="3885">
                  <c:v>69</c:v>
                </c:pt>
                <c:pt idx="3886">
                  <c:v>69</c:v>
                </c:pt>
                <c:pt idx="3887">
                  <c:v>69</c:v>
                </c:pt>
                <c:pt idx="3888">
                  <c:v>69</c:v>
                </c:pt>
                <c:pt idx="3889">
                  <c:v>69</c:v>
                </c:pt>
                <c:pt idx="3890">
                  <c:v>69</c:v>
                </c:pt>
                <c:pt idx="3891">
                  <c:v>69</c:v>
                </c:pt>
                <c:pt idx="3892">
                  <c:v>69</c:v>
                </c:pt>
                <c:pt idx="3893">
                  <c:v>69</c:v>
                </c:pt>
                <c:pt idx="3894">
                  <c:v>69</c:v>
                </c:pt>
                <c:pt idx="3895">
                  <c:v>69</c:v>
                </c:pt>
                <c:pt idx="3896">
                  <c:v>69</c:v>
                </c:pt>
                <c:pt idx="3897">
                  <c:v>69</c:v>
                </c:pt>
                <c:pt idx="3898">
                  <c:v>69</c:v>
                </c:pt>
                <c:pt idx="3899">
                  <c:v>69</c:v>
                </c:pt>
                <c:pt idx="3900">
                  <c:v>69</c:v>
                </c:pt>
                <c:pt idx="3901">
                  <c:v>69</c:v>
                </c:pt>
                <c:pt idx="3902">
                  <c:v>69</c:v>
                </c:pt>
                <c:pt idx="3903">
                  <c:v>69</c:v>
                </c:pt>
                <c:pt idx="3904">
                  <c:v>69</c:v>
                </c:pt>
                <c:pt idx="3905">
                  <c:v>69</c:v>
                </c:pt>
                <c:pt idx="3906">
                  <c:v>69</c:v>
                </c:pt>
                <c:pt idx="3907">
                  <c:v>69</c:v>
                </c:pt>
                <c:pt idx="3908">
                  <c:v>69</c:v>
                </c:pt>
                <c:pt idx="3909">
                  <c:v>69</c:v>
                </c:pt>
                <c:pt idx="3910">
                  <c:v>69</c:v>
                </c:pt>
                <c:pt idx="3911">
                  <c:v>69</c:v>
                </c:pt>
                <c:pt idx="3912">
                  <c:v>69</c:v>
                </c:pt>
                <c:pt idx="3913">
                  <c:v>69</c:v>
                </c:pt>
                <c:pt idx="3914">
                  <c:v>69</c:v>
                </c:pt>
                <c:pt idx="3915">
                  <c:v>69</c:v>
                </c:pt>
                <c:pt idx="3916">
                  <c:v>69</c:v>
                </c:pt>
                <c:pt idx="3917">
                  <c:v>69</c:v>
                </c:pt>
                <c:pt idx="3918">
                  <c:v>69</c:v>
                </c:pt>
                <c:pt idx="3919">
                  <c:v>69</c:v>
                </c:pt>
                <c:pt idx="3920">
                  <c:v>69</c:v>
                </c:pt>
                <c:pt idx="3921">
                  <c:v>69</c:v>
                </c:pt>
                <c:pt idx="3922">
                  <c:v>69</c:v>
                </c:pt>
                <c:pt idx="3923">
                  <c:v>69</c:v>
                </c:pt>
                <c:pt idx="3924">
                  <c:v>69</c:v>
                </c:pt>
                <c:pt idx="3925">
                  <c:v>69</c:v>
                </c:pt>
                <c:pt idx="3926">
                  <c:v>69</c:v>
                </c:pt>
                <c:pt idx="3927">
                  <c:v>69</c:v>
                </c:pt>
                <c:pt idx="3928">
                  <c:v>69</c:v>
                </c:pt>
                <c:pt idx="3929">
                  <c:v>69</c:v>
                </c:pt>
                <c:pt idx="3930">
                  <c:v>69</c:v>
                </c:pt>
                <c:pt idx="3931">
                  <c:v>69</c:v>
                </c:pt>
                <c:pt idx="3932">
                  <c:v>69</c:v>
                </c:pt>
                <c:pt idx="3933">
                  <c:v>69</c:v>
                </c:pt>
                <c:pt idx="3934">
                  <c:v>69</c:v>
                </c:pt>
                <c:pt idx="3935">
                  <c:v>69</c:v>
                </c:pt>
                <c:pt idx="3936">
                  <c:v>69</c:v>
                </c:pt>
                <c:pt idx="3937">
                  <c:v>69</c:v>
                </c:pt>
                <c:pt idx="3938">
                  <c:v>69</c:v>
                </c:pt>
                <c:pt idx="3939">
                  <c:v>69</c:v>
                </c:pt>
                <c:pt idx="3940">
                  <c:v>69</c:v>
                </c:pt>
                <c:pt idx="3941">
                  <c:v>69</c:v>
                </c:pt>
                <c:pt idx="3942">
                  <c:v>69</c:v>
                </c:pt>
                <c:pt idx="3943">
                  <c:v>69</c:v>
                </c:pt>
                <c:pt idx="3944">
                  <c:v>69</c:v>
                </c:pt>
                <c:pt idx="3945">
                  <c:v>69</c:v>
                </c:pt>
                <c:pt idx="3946">
                  <c:v>69</c:v>
                </c:pt>
                <c:pt idx="3947">
                  <c:v>69</c:v>
                </c:pt>
                <c:pt idx="3948">
                  <c:v>69</c:v>
                </c:pt>
                <c:pt idx="3949">
                  <c:v>69</c:v>
                </c:pt>
                <c:pt idx="3950">
                  <c:v>69</c:v>
                </c:pt>
                <c:pt idx="3951">
                  <c:v>69</c:v>
                </c:pt>
                <c:pt idx="3952">
                  <c:v>69</c:v>
                </c:pt>
                <c:pt idx="3953">
                  <c:v>70</c:v>
                </c:pt>
                <c:pt idx="3954">
                  <c:v>70</c:v>
                </c:pt>
                <c:pt idx="3955">
                  <c:v>70</c:v>
                </c:pt>
                <c:pt idx="3956">
                  <c:v>70</c:v>
                </c:pt>
                <c:pt idx="3957">
                  <c:v>70</c:v>
                </c:pt>
                <c:pt idx="3958">
                  <c:v>70</c:v>
                </c:pt>
                <c:pt idx="3959">
                  <c:v>71</c:v>
                </c:pt>
                <c:pt idx="3960">
                  <c:v>71</c:v>
                </c:pt>
                <c:pt idx="3961">
                  <c:v>71</c:v>
                </c:pt>
                <c:pt idx="3962">
                  <c:v>71</c:v>
                </c:pt>
                <c:pt idx="3963">
                  <c:v>71</c:v>
                </c:pt>
                <c:pt idx="3964">
                  <c:v>71</c:v>
                </c:pt>
                <c:pt idx="3965">
                  <c:v>71</c:v>
                </c:pt>
                <c:pt idx="3966">
                  <c:v>71</c:v>
                </c:pt>
                <c:pt idx="3967">
                  <c:v>71</c:v>
                </c:pt>
                <c:pt idx="3968">
                  <c:v>71</c:v>
                </c:pt>
                <c:pt idx="3969">
                  <c:v>71</c:v>
                </c:pt>
                <c:pt idx="3970">
                  <c:v>71</c:v>
                </c:pt>
                <c:pt idx="3971">
                  <c:v>71</c:v>
                </c:pt>
                <c:pt idx="3972">
                  <c:v>71</c:v>
                </c:pt>
                <c:pt idx="3973">
                  <c:v>71</c:v>
                </c:pt>
                <c:pt idx="3974">
                  <c:v>71</c:v>
                </c:pt>
                <c:pt idx="3975">
                  <c:v>71</c:v>
                </c:pt>
                <c:pt idx="3976">
                  <c:v>71</c:v>
                </c:pt>
                <c:pt idx="3977">
                  <c:v>71</c:v>
                </c:pt>
                <c:pt idx="3978">
                  <c:v>71</c:v>
                </c:pt>
                <c:pt idx="3979">
                  <c:v>71</c:v>
                </c:pt>
                <c:pt idx="3980">
                  <c:v>71</c:v>
                </c:pt>
                <c:pt idx="3981">
                  <c:v>71</c:v>
                </c:pt>
                <c:pt idx="3982">
                  <c:v>71</c:v>
                </c:pt>
                <c:pt idx="3983">
                  <c:v>71</c:v>
                </c:pt>
                <c:pt idx="3984">
                  <c:v>71</c:v>
                </c:pt>
                <c:pt idx="3985">
                  <c:v>71</c:v>
                </c:pt>
                <c:pt idx="3986">
                  <c:v>71</c:v>
                </c:pt>
                <c:pt idx="3987">
                  <c:v>71</c:v>
                </c:pt>
                <c:pt idx="3988">
                  <c:v>71</c:v>
                </c:pt>
                <c:pt idx="3989">
                  <c:v>71</c:v>
                </c:pt>
                <c:pt idx="3990">
                  <c:v>71</c:v>
                </c:pt>
                <c:pt idx="3991">
                  <c:v>71</c:v>
                </c:pt>
                <c:pt idx="3992">
                  <c:v>71</c:v>
                </c:pt>
                <c:pt idx="3993">
                  <c:v>71</c:v>
                </c:pt>
                <c:pt idx="3994">
                  <c:v>71</c:v>
                </c:pt>
                <c:pt idx="3995">
                  <c:v>71</c:v>
                </c:pt>
                <c:pt idx="3996">
                  <c:v>71</c:v>
                </c:pt>
                <c:pt idx="3997">
                  <c:v>71</c:v>
                </c:pt>
                <c:pt idx="3998">
                  <c:v>71</c:v>
                </c:pt>
                <c:pt idx="3999">
                  <c:v>71</c:v>
                </c:pt>
                <c:pt idx="4000">
                  <c:v>71</c:v>
                </c:pt>
                <c:pt idx="4001">
                  <c:v>71</c:v>
                </c:pt>
                <c:pt idx="4002">
                  <c:v>71</c:v>
                </c:pt>
                <c:pt idx="4003">
                  <c:v>71</c:v>
                </c:pt>
                <c:pt idx="4004">
                  <c:v>71</c:v>
                </c:pt>
                <c:pt idx="4005">
                  <c:v>71</c:v>
                </c:pt>
                <c:pt idx="4006">
                  <c:v>71</c:v>
                </c:pt>
                <c:pt idx="4007">
                  <c:v>71</c:v>
                </c:pt>
                <c:pt idx="4008">
                  <c:v>71</c:v>
                </c:pt>
                <c:pt idx="4009">
                  <c:v>71</c:v>
                </c:pt>
                <c:pt idx="4010">
                  <c:v>71</c:v>
                </c:pt>
                <c:pt idx="4011">
                  <c:v>71</c:v>
                </c:pt>
                <c:pt idx="4012">
                  <c:v>71</c:v>
                </c:pt>
                <c:pt idx="4013">
                  <c:v>71</c:v>
                </c:pt>
                <c:pt idx="4014">
                  <c:v>71</c:v>
                </c:pt>
                <c:pt idx="4015">
                  <c:v>71</c:v>
                </c:pt>
                <c:pt idx="4016">
                  <c:v>71</c:v>
                </c:pt>
                <c:pt idx="4017">
                  <c:v>71</c:v>
                </c:pt>
                <c:pt idx="4018">
                  <c:v>71</c:v>
                </c:pt>
                <c:pt idx="4019">
                  <c:v>71</c:v>
                </c:pt>
                <c:pt idx="4020">
                  <c:v>71</c:v>
                </c:pt>
                <c:pt idx="4021">
                  <c:v>71</c:v>
                </c:pt>
                <c:pt idx="4022">
                  <c:v>71</c:v>
                </c:pt>
                <c:pt idx="4023">
                  <c:v>71</c:v>
                </c:pt>
                <c:pt idx="4024">
                  <c:v>71</c:v>
                </c:pt>
                <c:pt idx="4025">
                  <c:v>71</c:v>
                </c:pt>
                <c:pt idx="4026">
                  <c:v>71</c:v>
                </c:pt>
                <c:pt idx="4027">
                  <c:v>71</c:v>
                </c:pt>
                <c:pt idx="4028">
                  <c:v>71</c:v>
                </c:pt>
                <c:pt idx="4029">
                  <c:v>71</c:v>
                </c:pt>
                <c:pt idx="4030">
                  <c:v>71</c:v>
                </c:pt>
                <c:pt idx="4031">
                  <c:v>71</c:v>
                </c:pt>
                <c:pt idx="4032">
                  <c:v>71</c:v>
                </c:pt>
                <c:pt idx="4033">
                  <c:v>71</c:v>
                </c:pt>
                <c:pt idx="4034">
                  <c:v>71</c:v>
                </c:pt>
                <c:pt idx="4035">
                  <c:v>71</c:v>
                </c:pt>
                <c:pt idx="4036">
                  <c:v>71</c:v>
                </c:pt>
                <c:pt idx="4037">
                  <c:v>71</c:v>
                </c:pt>
                <c:pt idx="4038">
                  <c:v>71</c:v>
                </c:pt>
                <c:pt idx="4039">
                  <c:v>71</c:v>
                </c:pt>
                <c:pt idx="4040">
                  <c:v>71</c:v>
                </c:pt>
                <c:pt idx="4041">
                  <c:v>71</c:v>
                </c:pt>
                <c:pt idx="4042">
                  <c:v>71</c:v>
                </c:pt>
                <c:pt idx="4043">
                  <c:v>71</c:v>
                </c:pt>
                <c:pt idx="4044">
                  <c:v>71</c:v>
                </c:pt>
                <c:pt idx="4045">
                  <c:v>71</c:v>
                </c:pt>
                <c:pt idx="4046">
                  <c:v>71</c:v>
                </c:pt>
                <c:pt idx="4047">
                  <c:v>71</c:v>
                </c:pt>
                <c:pt idx="4048">
                  <c:v>71</c:v>
                </c:pt>
                <c:pt idx="4049">
                  <c:v>71</c:v>
                </c:pt>
                <c:pt idx="4050">
                  <c:v>71</c:v>
                </c:pt>
                <c:pt idx="4051">
                  <c:v>71</c:v>
                </c:pt>
                <c:pt idx="4052">
                  <c:v>71</c:v>
                </c:pt>
                <c:pt idx="4053">
                  <c:v>71</c:v>
                </c:pt>
                <c:pt idx="4054">
                  <c:v>71</c:v>
                </c:pt>
                <c:pt idx="4055">
                  <c:v>71</c:v>
                </c:pt>
                <c:pt idx="4056">
                  <c:v>71</c:v>
                </c:pt>
                <c:pt idx="4057">
                  <c:v>71</c:v>
                </c:pt>
                <c:pt idx="4058">
                  <c:v>71</c:v>
                </c:pt>
                <c:pt idx="4059">
                  <c:v>71</c:v>
                </c:pt>
                <c:pt idx="4060">
                  <c:v>71</c:v>
                </c:pt>
                <c:pt idx="4061">
                  <c:v>71</c:v>
                </c:pt>
                <c:pt idx="4062">
                  <c:v>71</c:v>
                </c:pt>
                <c:pt idx="4063">
                  <c:v>71</c:v>
                </c:pt>
                <c:pt idx="4064">
                  <c:v>71</c:v>
                </c:pt>
                <c:pt idx="4065">
                  <c:v>71</c:v>
                </c:pt>
                <c:pt idx="4066">
                  <c:v>71</c:v>
                </c:pt>
                <c:pt idx="4067">
                  <c:v>71</c:v>
                </c:pt>
                <c:pt idx="4068">
                  <c:v>71</c:v>
                </c:pt>
                <c:pt idx="4069">
                  <c:v>71</c:v>
                </c:pt>
                <c:pt idx="4070">
                  <c:v>71</c:v>
                </c:pt>
                <c:pt idx="4071">
                  <c:v>71</c:v>
                </c:pt>
                <c:pt idx="4072">
                  <c:v>71</c:v>
                </c:pt>
                <c:pt idx="4073">
                  <c:v>71</c:v>
                </c:pt>
                <c:pt idx="4074">
                  <c:v>71</c:v>
                </c:pt>
                <c:pt idx="4075">
                  <c:v>71</c:v>
                </c:pt>
                <c:pt idx="4076">
                  <c:v>71</c:v>
                </c:pt>
                <c:pt idx="4077">
                  <c:v>71</c:v>
                </c:pt>
                <c:pt idx="4078">
                  <c:v>71</c:v>
                </c:pt>
                <c:pt idx="4079">
                  <c:v>71</c:v>
                </c:pt>
                <c:pt idx="4080">
                  <c:v>71</c:v>
                </c:pt>
                <c:pt idx="4081">
                  <c:v>71</c:v>
                </c:pt>
                <c:pt idx="4082">
                  <c:v>71</c:v>
                </c:pt>
                <c:pt idx="4083">
                  <c:v>71</c:v>
                </c:pt>
                <c:pt idx="4084">
                  <c:v>71</c:v>
                </c:pt>
                <c:pt idx="4085">
                  <c:v>71</c:v>
                </c:pt>
                <c:pt idx="4086">
                  <c:v>71</c:v>
                </c:pt>
                <c:pt idx="4087">
                  <c:v>71</c:v>
                </c:pt>
                <c:pt idx="4088">
                  <c:v>71</c:v>
                </c:pt>
                <c:pt idx="4089">
                  <c:v>71</c:v>
                </c:pt>
                <c:pt idx="4090">
                  <c:v>71</c:v>
                </c:pt>
                <c:pt idx="4091">
                  <c:v>71</c:v>
                </c:pt>
                <c:pt idx="4092">
                  <c:v>71</c:v>
                </c:pt>
                <c:pt idx="4093">
                  <c:v>71</c:v>
                </c:pt>
                <c:pt idx="4094">
                  <c:v>71</c:v>
                </c:pt>
                <c:pt idx="4095">
                  <c:v>71</c:v>
                </c:pt>
                <c:pt idx="4096">
                  <c:v>71</c:v>
                </c:pt>
                <c:pt idx="4097">
                  <c:v>71</c:v>
                </c:pt>
                <c:pt idx="4098">
                  <c:v>71</c:v>
                </c:pt>
                <c:pt idx="4099">
                  <c:v>71</c:v>
                </c:pt>
                <c:pt idx="4100">
                  <c:v>71</c:v>
                </c:pt>
                <c:pt idx="4101">
                  <c:v>71</c:v>
                </c:pt>
                <c:pt idx="4102">
                  <c:v>71</c:v>
                </c:pt>
                <c:pt idx="4103">
                  <c:v>71</c:v>
                </c:pt>
                <c:pt idx="4104">
                  <c:v>71</c:v>
                </c:pt>
                <c:pt idx="4105">
                  <c:v>71</c:v>
                </c:pt>
                <c:pt idx="4106">
                  <c:v>71</c:v>
                </c:pt>
                <c:pt idx="4107">
                  <c:v>71</c:v>
                </c:pt>
                <c:pt idx="4108">
                  <c:v>71</c:v>
                </c:pt>
                <c:pt idx="4109">
                  <c:v>71</c:v>
                </c:pt>
                <c:pt idx="4110">
                  <c:v>71</c:v>
                </c:pt>
                <c:pt idx="4111">
                  <c:v>71</c:v>
                </c:pt>
                <c:pt idx="4112">
                  <c:v>71</c:v>
                </c:pt>
                <c:pt idx="4113">
                  <c:v>71</c:v>
                </c:pt>
                <c:pt idx="4114">
                  <c:v>71</c:v>
                </c:pt>
                <c:pt idx="4115">
                  <c:v>71</c:v>
                </c:pt>
                <c:pt idx="4116">
                  <c:v>71</c:v>
                </c:pt>
                <c:pt idx="4117">
                  <c:v>71</c:v>
                </c:pt>
                <c:pt idx="4118">
                  <c:v>71</c:v>
                </c:pt>
                <c:pt idx="4119">
                  <c:v>71</c:v>
                </c:pt>
                <c:pt idx="4120">
                  <c:v>71</c:v>
                </c:pt>
                <c:pt idx="4121">
                  <c:v>71</c:v>
                </c:pt>
                <c:pt idx="4122">
                  <c:v>71</c:v>
                </c:pt>
                <c:pt idx="4123">
                  <c:v>71</c:v>
                </c:pt>
                <c:pt idx="4124">
                  <c:v>71</c:v>
                </c:pt>
                <c:pt idx="4125">
                  <c:v>71</c:v>
                </c:pt>
                <c:pt idx="4126">
                  <c:v>71</c:v>
                </c:pt>
                <c:pt idx="4127">
                  <c:v>71</c:v>
                </c:pt>
                <c:pt idx="4128">
                  <c:v>71</c:v>
                </c:pt>
                <c:pt idx="4129">
                  <c:v>71</c:v>
                </c:pt>
                <c:pt idx="4130">
                  <c:v>71</c:v>
                </c:pt>
                <c:pt idx="4131">
                  <c:v>71</c:v>
                </c:pt>
                <c:pt idx="4132">
                  <c:v>71</c:v>
                </c:pt>
                <c:pt idx="4133">
                  <c:v>71</c:v>
                </c:pt>
                <c:pt idx="4134">
                  <c:v>71</c:v>
                </c:pt>
                <c:pt idx="4135">
                  <c:v>71</c:v>
                </c:pt>
                <c:pt idx="4136">
                  <c:v>71</c:v>
                </c:pt>
                <c:pt idx="4137">
                  <c:v>71</c:v>
                </c:pt>
                <c:pt idx="4138">
                  <c:v>71</c:v>
                </c:pt>
                <c:pt idx="4139">
                  <c:v>71</c:v>
                </c:pt>
                <c:pt idx="4140">
                  <c:v>71</c:v>
                </c:pt>
                <c:pt idx="4141">
                  <c:v>71</c:v>
                </c:pt>
                <c:pt idx="4142">
                  <c:v>71</c:v>
                </c:pt>
                <c:pt idx="4143">
                  <c:v>71</c:v>
                </c:pt>
                <c:pt idx="4144">
                  <c:v>71</c:v>
                </c:pt>
                <c:pt idx="4145">
                  <c:v>71</c:v>
                </c:pt>
                <c:pt idx="4146">
                  <c:v>71</c:v>
                </c:pt>
                <c:pt idx="4147">
                  <c:v>71</c:v>
                </c:pt>
                <c:pt idx="4148">
                  <c:v>71</c:v>
                </c:pt>
                <c:pt idx="4149">
                  <c:v>71</c:v>
                </c:pt>
                <c:pt idx="4150">
                  <c:v>71</c:v>
                </c:pt>
                <c:pt idx="4151">
                  <c:v>71</c:v>
                </c:pt>
                <c:pt idx="4152">
                  <c:v>71</c:v>
                </c:pt>
                <c:pt idx="4153">
                  <c:v>71</c:v>
                </c:pt>
                <c:pt idx="4154">
                  <c:v>71</c:v>
                </c:pt>
                <c:pt idx="4155">
                  <c:v>71</c:v>
                </c:pt>
                <c:pt idx="4156">
                  <c:v>71</c:v>
                </c:pt>
                <c:pt idx="4157">
                  <c:v>71</c:v>
                </c:pt>
                <c:pt idx="4158">
                  <c:v>71</c:v>
                </c:pt>
                <c:pt idx="4159">
                  <c:v>71</c:v>
                </c:pt>
                <c:pt idx="4160">
                  <c:v>71</c:v>
                </c:pt>
                <c:pt idx="4161">
                  <c:v>71</c:v>
                </c:pt>
                <c:pt idx="4162">
                  <c:v>71</c:v>
                </c:pt>
                <c:pt idx="4163">
                  <c:v>71</c:v>
                </c:pt>
                <c:pt idx="4164">
                  <c:v>71</c:v>
                </c:pt>
                <c:pt idx="4165">
                  <c:v>71</c:v>
                </c:pt>
                <c:pt idx="4166">
                  <c:v>71</c:v>
                </c:pt>
                <c:pt idx="4167">
                  <c:v>71</c:v>
                </c:pt>
                <c:pt idx="4168">
                  <c:v>71</c:v>
                </c:pt>
                <c:pt idx="4169">
                  <c:v>71</c:v>
                </c:pt>
                <c:pt idx="4170">
                  <c:v>71</c:v>
                </c:pt>
                <c:pt idx="4171">
                  <c:v>71</c:v>
                </c:pt>
                <c:pt idx="4172">
                  <c:v>71</c:v>
                </c:pt>
                <c:pt idx="4173">
                  <c:v>71</c:v>
                </c:pt>
                <c:pt idx="4174">
                  <c:v>71</c:v>
                </c:pt>
                <c:pt idx="4175">
                  <c:v>71</c:v>
                </c:pt>
                <c:pt idx="4176">
                  <c:v>71</c:v>
                </c:pt>
                <c:pt idx="4177">
                  <c:v>71</c:v>
                </c:pt>
                <c:pt idx="4178">
                  <c:v>71</c:v>
                </c:pt>
                <c:pt idx="4179">
                  <c:v>71</c:v>
                </c:pt>
                <c:pt idx="4180">
                  <c:v>71</c:v>
                </c:pt>
                <c:pt idx="4181">
                  <c:v>71</c:v>
                </c:pt>
                <c:pt idx="4182">
                  <c:v>71</c:v>
                </c:pt>
                <c:pt idx="4183">
                  <c:v>71</c:v>
                </c:pt>
                <c:pt idx="4184">
                  <c:v>71</c:v>
                </c:pt>
                <c:pt idx="4185">
                  <c:v>71</c:v>
                </c:pt>
                <c:pt idx="4186">
                  <c:v>71</c:v>
                </c:pt>
                <c:pt idx="4187">
                  <c:v>71</c:v>
                </c:pt>
                <c:pt idx="4188">
                  <c:v>71</c:v>
                </c:pt>
                <c:pt idx="4189">
                  <c:v>71</c:v>
                </c:pt>
                <c:pt idx="4190">
                  <c:v>71</c:v>
                </c:pt>
                <c:pt idx="4191">
                  <c:v>71</c:v>
                </c:pt>
                <c:pt idx="4192">
                  <c:v>71</c:v>
                </c:pt>
                <c:pt idx="4193">
                  <c:v>71</c:v>
                </c:pt>
                <c:pt idx="4194">
                  <c:v>71</c:v>
                </c:pt>
                <c:pt idx="4195">
                  <c:v>71</c:v>
                </c:pt>
                <c:pt idx="4196">
                  <c:v>71</c:v>
                </c:pt>
                <c:pt idx="4197">
                  <c:v>71</c:v>
                </c:pt>
                <c:pt idx="4198">
                  <c:v>71</c:v>
                </c:pt>
                <c:pt idx="4199">
                  <c:v>71</c:v>
                </c:pt>
                <c:pt idx="4200">
                  <c:v>71</c:v>
                </c:pt>
                <c:pt idx="4201">
                  <c:v>71</c:v>
                </c:pt>
                <c:pt idx="4202">
                  <c:v>71</c:v>
                </c:pt>
                <c:pt idx="4203">
                  <c:v>71</c:v>
                </c:pt>
                <c:pt idx="4204">
                  <c:v>71</c:v>
                </c:pt>
                <c:pt idx="4205">
                  <c:v>71</c:v>
                </c:pt>
                <c:pt idx="4206">
                  <c:v>71</c:v>
                </c:pt>
                <c:pt idx="4207">
                  <c:v>71</c:v>
                </c:pt>
                <c:pt idx="4208">
                  <c:v>71</c:v>
                </c:pt>
                <c:pt idx="4209">
                  <c:v>71</c:v>
                </c:pt>
                <c:pt idx="4210">
                  <c:v>71</c:v>
                </c:pt>
                <c:pt idx="4211">
                  <c:v>71</c:v>
                </c:pt>
                <c:pt idx="4212">
                  <c:v>71</c:v>
                </c:pt>
                <c:pt idx="4213">
                  <c:v>71</c:v>
                </c:pt>
                <c:pt idx="4214">
                  <c:v>71</c:v>
                </c:pt>
                <c:pt idx="4215">
                  <c:v>71</c:v>
                </c:pt>
                <c:pt idx="4216">
                  <c:v>71</c:v>
                </c:pt>
                <c:pt idx="4217">
                  <c:v>71</c:v>
                </c:pt>
                <c:pt idx="4218">
                  <c:v>71</c:v>
                </c:pt>
                <c:pt idx="4219">
                  <c:v>71</c:v>
                </c:pt>
                <c:pt idx="4220">
                  <c:v>71</c:v>
                </c:pt>
                <c:pt idx="4221">
                  <c:v>71</c:v>
                </c:pt>
                <c:pt idx="4222">
                  <c:v>71</c:v>
                </c:pt>
                <c:pt idx="4223">
                  <c:v>71</c:v>
                </c:pt>
                <c:pt idx="4224">
                  <c:v>71</c:v>
                </c:pt>
                <c:pt idx="4225">
                  <c:v>71</c:v>
                </c:pt>
                <c:pt idx="4226">
                  <c:v>71</c:v>
                </c:pt>
                <c:pt idx="4227">
                  <c:v>71</c:v>
                </c:pt>
                <c:pt idx="4228">
                  <c:v>71</c:v>
                </c:pt>
                <c:pt idx="4229">
                  <c:v>71</c:v>
                </c:pt>
                <c:pt idx="4230">
                  <c:v>71</c:v>
                </c:pt>
                <c:pt idx="4231">
                  <c:v>71</c:v>
                </c:pt>
                <c:pt idx="4232">
                  <c:v>71</c:v>
                </c:pt>
                <c:pt idx="4233">
                  <c:v>71</c:v>
                </c:pt>
                <c:pt idx="4234">
                  <c:v>71</c:v>
                </c:pt>
                <c:pt idx="4235">
                  <c:v>71</c:v>
                </c:pt>
                <c:pt idx="4236">
                  <c:v>71</c:v>
                </c:pt>
                <c:pt idx="4237">
                  <c:v>71</c:v>
                </c:pt>
                <c:pt idx="4238">
                  <c:v>71</c:v>
                </c:pt>
                <c:pt idx="4239">
                  <c:v>71</c:v>
                </c:pt>
                <c:pt idx="4240">
                  <c:v>71</c:v>
                </c:pt>
                <c:pt idx="4241">
                  <c:v>71</c:v>
                </c:pt>
                <c:pt idx="4242">
                  <c:v>71</c:v>
                </c:pt>
                <c:pt idx="4243">
                  <c:v>71</c:v>
                </c:pt>
                <c:pt idx="4244">
                  <c:v>71</c:v>
                </c:pt>
                <c:pt idx="4245">
                  <c:v>71</c:v>
                </c:pt>
                <c:pt idx="4246">
                  <c:v>71</c:v>
                </c:pt>
                <c:pt idx="4247">
                  <c:v>71</c:v>
                </c:pt>
                <c:pt idx="4248">
                  <c:v>71</c:v>
                </c:pt>
                <c:pt idx="4249">
                  <c:v>71</c:v>
                </c:pt>
                <c:pt idx="4250">
                  <c:v>71</c:v>
                </c:pt>
                <c:pt idx="4251">
                  <c:v>71</c:v>
                </c:pt>
                <c:pt idx="4252">
                  <c:v>71</c:v>
                </c:pt>
                <c:pt idx="4253">
                  <c:v>71</c:v>
                </c:pt>
                <c:pt idx="4254">
                  <c:v>71</c:v>
                </c:pt>
                <c:pt idx="4255">
                  <c:v>71</c:v>
                </c:pt>
                <c:pt idx="4256">
                  <c:v>71</c:v>
                </c:pt>
                <c:pt idx="4257">
                  <c:v>71</c:v>
                </c:pt>
                <c:pt idx="4258">
                  <c:v>71</c:v>
                </c:pt>
                <c:pt idx="4259">
                  <c:v>72</c:v>
                </c:pt>
                <c:pt idx="4260">
                  <c:v>73</c:v>
                </c:pt>
                <c:pt idx="4261">
                  <c:v>74</c:v>
                </c:pt>
                <c:pt idx="4262">
                  <c:v>74</c:v>
                </c:pt>
                <c:pt idx="4263">
                  <c:v>74</c:v>
                </c:pt>
                <c:pt idx="4264">
                  <c:v>74</c:v>
                </c:pt>
                <c:pt idx="4265">
                  <c:v>74</c:v>
                </c:pt>
                <c:pt idx="4266">
                  <c:v>74</c:v>
                </c:pt>
                <c:pt idx="4267">
                  <c:v>75</c:v>
                </c:pt>
                <c:pt idx="4268">
                  <c:v>75</c:v>
                </c:pt>
                <c:pt idx="4269">
                  <c:v>75</c:v>
                </c:pt>
                <c:pt idx="4270">
                  <c:v>75</c:v>
                </c:pt>
                <c:pt idx="4271">
                  <c:v>75</c:v>
                </c:pt>
                <c:pt idx="4272">
                  <c:v>75</c:v>
                </c:pt>
                <c:pt idx="4273">
                  <c:v>75</c:v>
                </c:pt>
                <c:pt idx="4274">
                  <c:v>75</c:v>
                </c:pt>
                <c:pt idx="4275">
                  <c:v>75</c:v>
                </c:pt>
                <c:pt idx="4276">
                  <c:v>75</c:v>
                </c:pt>
                <c:pt idx="4277">
                  <c:v>75</c:v>
                </c:pt>
                <c:pt idx="4278">
                  <c:v>75</c:v>
                </c:pt>
                <c:pt idx="4279">
                  <c:v>75</c:v>
                </c:pt>
                <c:pt idx="4280">
                  <c:v>75</c:v>
                </c:pt>
                <c:pt idx="4281">
                  <c:v>75</c:v>
                </c:pt>
                <c:pt idx="4282">
                  <c:v>75</c:v>
                </c:pt>
                <c:pt idx="4283">
                  <c:v>75</c:v>
                </c:pt>
                <c:pt idx="4284">
                  <c:v>75</c:v>
                </c:pt>
                <c:pt idx="4285">
                  <c:v>75</c:v>
                </c:pt>
                <c:pt idx="4286">
                  <c:v>75</c:v>
                </c:pt>
                <c:pt idx="4287">
                  <c:v>75</c:v>
                </c:pt>
                <c:pt idx="4288">
                  <c:v>75</c:v>
                </c:pt>
                <c:pt idx="4289">
                  <c:v>75</c:v>
                </c:pt>
                <c:pt idx="4290">
                  <c:v>75</c:v>
                </c:pt>
                <c:pt idx="4291">
                  <c:v>75</c:v>
                </c:pt>
                <c:pt idx="4292">
                  <c:v>75</c:v>
                </c:pt>
                <c:pt idx="4293">
                  <c:v>75</c:v>
                </c:pt>
                <c:pt idx="4294">
                  <c:v>75</c:v>
                </c:pt>
                <c:pt idx="4295">
                  <c:v>75</c:v>
                </c:pt>
                <c:pt idx="4296">
                  <c:v>75</c:v>
                </c:pt>
                <c:pt idx="4297">
                  <c:v>75</c:v>
                </c:pt>
                <c:pt idx="4298">
                  <c:v>75</c:v>
                </c:pt>
                <c:pt idx="4299">
                  <c:v>75</c:v>
                </c:pt>
                <c:pt idx="4300">
                  <c:v>75</c:v>
                </c:pt>
                <c:pt idx="4301">
                  <c:v>75</c:v>
                </c:pt>
                <c:pt idx="4302">
                  <c:v>75</c:v>
                </c:pt>
                <c:pt idx="4303">
                  <c:v>75</c:v>
                </c:pt>
                <c:pt idx="4304">
                  <c:v>75</c:v>
                </c:pt>
                <c:pt idx="4305">
                  <c:v>75</c:v>
                </c:pt>
                <c:pt idx="4306">
                  <c:v>75</c:v>
                </c:pt>
                <c:pt idx="4307">
                  <c:v>75</c:v>
                </c:pt>
                <c:pt idx="4308">
                  <c:v>75</c:v>
                </c:pt>
                <c:pt idx="4309">
                  <c:v>75</c:v>
                </c:pt>
                <c:pt idx="4310">
                  <c:v>75</c:v>
                </c:pt>
                <c:pt idx="4311">
                  <c:v>75</c:v>
                </c:pt>
                <c:pt idx="4312">
                  <c:v>75</c:v>
                </c:pt>
                <c:pt idx="4313">
                  <c:v>75</c:v>
                </c:pt>
                <c:pt idx="4314">
                  <c:v>75</c:v>
                </c:pt>
                <c:pt idx="4315">
                  <c:v>75</c:v>
                </c:pt>
                <c:pt idx="4316">
                  <c:v>75</c:v>
                </c:pt>
                <c:pt idx="4317">
                  <c:v>75</c:v>
                </c:pt>
                <c:pt idx="4318">
                  <c:v>75</c:v>
                </c:pt>
                <c:pt idx="4319">
                  <c:v>75</c:v>
                </c:pt>
                <c:pt idx="4320">
                  <c:v>75</c:v>
                </c:pt>
                <c:pt idx="4321">
                  <c:v>75</c:v>
                </c:pt>
                <c:pt idx="4322">
                  <c:v>75</c:v>
                </c:pt>
                <c:pt idx="4323">
                  <c:v>75</c:v>
                </c:pt>
                <c:pt idx="4324">
                  <c:v>75</c:v>
                </c:pt>
                <c:pt idx="4325">
                  <c:v>75</c:v>
                </c:pt>
                <c:pt idx="4326">
                  <c:v>75</c:v>
                </c:pt>
                <c:pt idx="4327">
                  <c:v>75</c:v>
                </c:pt>
                <c:pt idx="4328">
                  <c:v>75</c:v>
                </c:pt>
                <c:pt idx="4329">
                  <c:v>75</c:v>
                </c:pt>
                <c:pt idx="4330">
                  <c:v>75</c:v>
                </c:pt>
                <c:pt idx="4331">
                  <c:v>75</c:v>
                </c:pt>
                <c:pt idx="4332">
                  <c:v>75</c:v>
                </c:pt>
                <c:pt idx="4333">
                  <c:v>75</c:v>
                </c:pt>
                <c:pt idx="4334">
                  <c:v>75</c:v>
                </c:pt>
                <c:pt idx="4335">
                  <c:v>75</c:v>
                </c:pt>
                <c:pt idx="4336">
                  <c:v>75</c:v>
                </c:pt>
                <c:pt idx="4337">
                  <c:v>75</c:v>
                </c:pt>
                <c:pt idx="4338">
                  <c:v>75</c:v>
                </c:pt>
                <c:pt idx="4339">
                  <c:v>75</c:v>
                </c:pt>
                <c:pt idx="4340">
                  <c:v>75</c:v>
                </c:pt>
                <c:pt idx="4341">
                  <c:v>75</c:v>
                </c:pt>
                <c:pt idx="4342">
                  <c:v>75</c:v>
                </c:pt>
                <c:pt idx="4343">
                  <c:v>75</c:v>
                </c:pt>
                <c:pt idx="4344">
                  <c:v>75</c:v>
                </c:pt>
                <c:pt idx="4345">
                  <c:v>75</c:v>
                </c:pt>
                <c:pt idx="4346">
                  <c:v>75</c:v>
                </c:pt>
                <c:pt idx="4347">
                  <c:v>75</c:v>
                </c:pt>
                <c:pt idx="4348">
                  <c:v>75</c:v>
                </c:pt>
                <c:pt idx="4349">
                  <c:v>75</c:v>
                </c:pt>
                <c:pt idx="4350">
                  <c:v>75</c:v>
                </c:pt>
                <c:pt idx="4351">
                  <c:v>75</c:v>
                </c:pt>
                <c:pt idx="4352">
                  <c:v>75</c:v>
                </c:pt>
                <c:pt idx="4353">
                  <c:v>75</c:v>
                </c:pt>
                <c:pt idx="4354">
                  <c:v>75</c:v>
                </c:pt>
                <c:pt idx="4355">
                  <c:v>75</c:v>
                </c:pt>
                <c:pt idx="4356">
                  <c:v>75</c:v>
                </c:pt>
                <c:pt idx="4357">
                  <c:v>75</c:v>
                </c:pt>
                <c:pt idx="4358">
                  <c:v>75</c:v>
                </c:pt>
                <c:pt idx="4359">
                  <c:v>75</c:v>
                </c:pt>
                <c:pt idx="4360">
                  <c:v>75</c:v>
                </c:pt>
                <c:pt idx="4361">
                  <c:v>75</c:v>
                </c:pt>
                <c:pt idx="4362">
                  <c:v>75</c:v>
                </c:pt>
                <c:pt idx="4363">
                  <c:v>75</c:v>
                </c:pt>
                <c:pt idx="4364">
                  <c:v>75</c:v>
                </c:pt>
                <c:pt idx="4365">
                  <c:v>75</c:v>
                </c:pt>
                <c:pt idx="4366">
                  <c:v>75</c:v>
                </c:pt>
                <c:pt idx="4367">
                  <c:v>75</c:v>
                </c:pt>
                <c:pt idx="4368">
                  <c:v>75</c:v>
                </c:pt>
                <c:pt idx="4369">
                  <c:v>75</c:v>
                </c:pt>
                <c:pt idx="4370">
                  <c:v>75</c:v>
                </c:pt>
                <c:pt idx="4371">
                  <c:v>75</c:v>
                </c:pt>
                <c:pt idx="4372">
                  <c:v>75</c:v>
                </c:pt>
                <c:pt idx="4373">
                  <c:v>75</c:v>
                </c:pt>
                <c:pt idx="4374">
                  <c:v>75</c:v>
                </c:pt>
                <c:pt idx="4375">
                  <c:v>75</c:v>
                </c:pt>
                <c:pt idx="4376">
                  <c:v>75</c:v>
                </c:pt>
                <c:pt idx="4377">
                  <c:v>75</c:v>
                </c:pt>
                <c:pt idx="4378">
                  <c:v>75</c:v>
                </c:pt>
                <c:pt idx="4379">
                  <c:v>75</c:v>
                </c:pt>
                <c:pt idx="4380">
                  <c:v>75</c:v>
                </c:pt>
                <c:pt idx="4381">
                  <c:v>75</c:v>
                </c:pt>
                <c:pt idx="4382">
                  <c:v>75</c:v>
                </c:pt>
                <c:pt idx="4383">
                  <c:v>75</c:v>
                </c:pt>
                <c:pt idx="4384">
                  <c:v>75</c:v>
                </c:pt>
                <c:pt idx="4385">
                  <c:v>75</c:v>
                </c:pt>
                <c:pt idx="4386">
                  <c:v>75</c:v>
                </c:pt>
                <c:pt idx="4387">
                  <c:v>75</c:v>
                </c:pt>
                <c:pt idx="4388">
                  <c:v>75</c:v>
                </c:pt>
                <c:pt idx="4389">
                  <c:v>75</c:v>
                </c:pt>
                <c:pt idx="4390">
                  <c:v>75</c:v>
                </c:pt>
                <c:pt idx="4391">
                  <c:v>75</c:v>
                </c:pt>
                <c:pt idx="4392">
                  <c:v>75</c:v>
                </c:pt>
                <c:pt idx="4393">
                  <c:v>75</c:v>
                </c:pt>
                <c:pt idx="4394">
                  <c:v>75</c:v>
                </c:pt>
                <c:pt idx="4395">
                  <c:v>75</c:v>
                </c:pt>
                <c:pt idx="4396">
                  <c:v>75</c:v>
                </c:pt>
                <c:pt idx="4397">
                  <c:v>75</c:v>
                </c:pt>
                <c:pt idx="4398">
                  <c:v>75</c:v>
                </c:pt>
                <c:pt idx="4399">
                  <c:v>75</c:v>
                </c:pt>
                <c:pt idx="4400">
                  <c:v>75</c:v>
                </c:pt>
                <c:pt idx="4401">
                  <c:v>75</c:v>
                </c:pt>
                <c:pt idx="4402">
                  <c:v>75</c:v>
                </c:pt>
                <c:pt idx="4403">
                  <c:v>75</c:v>
                </c:pt>
                <c:pt idx="4404">
                  <c:v>75</c:v>
                </c:pt>
                <c:pt idx="4405">
                  <c:v>75</c:v>
                </c:pt>
                <c:pt idx="4406">
                  <c:v>75</c:v>
                </c:pt>
                <c:pt idx="4407">
                  <c:v>75</c:v>
                </c:pt>
                <c:pt idx="4408">
                  <c:v>75</c:v>
                </c:pt>
                <c:pt idx="4409">
                  <c:v>75</c:v>
                </c:pt>
                <c:pt idx="4410">
                  <c:v>75</c:v>
                </c:pt>
                <c:pt idx="4411">
                  <c:v>75</c:v>
                </c:pt>
                <c:pt idx="4412">
                  <c:v>75</c:v>
                </c:pt>
                <c:pt idx="4413">
                  <c:v>75</c:v>
                </c:pt>
                <c:pt idx="4414">
                  <c:v>75</c:v>
                </c:pt>
                <c:pt idx="4415">
                  <c:v>75</c:v>
                </c:pt>
                <c:pt idx="4416">
                  <c:v>75</c:v>
                </c:pt>
                <c:pt idx="4417">
                  <c:v>75</c:v>
                </c:pt>
                <c:pt idx="4418">
                  <c:v>75</c:v>
                </c:pt>
                <c:pt idx="4419">
                  <c:v>75</c:v>
                </c:pt>
                <c:pt idx="4420">
                  <c:v>75</c:v>
                </c:pt>
                <c:pt idx="4421">
                  <c:v>75</c:v>
                </c:pt>
                <c:pt idx="4422">
                  <c:v>75</c:v>
                </c:pt>
                <c:pt idx="4423">
                  <c:v>75</c:v>
                </c:pt>
                <c:pt idx="4424">
                  <c:v>75</c:v>
                </c:pt>
                <c:pt idx="4425">
                  <c:v>75</c:v>
                </c:pt>
                <c:pt idx="4426">
                  <c:v>75</c:v>
                </c:pt>
                <c:pt idx="4427">
                  <c:v>75</c:v>
                </c:pt>
                <c:pt idx="4428">
                  <c:v>75</c:v>
                </c:pt>
                <c:pt idx="4429">
                  <c:v>75</c:v>
                </c:pt>
                <c:pt idx="4430">
                  <c:v>75</c:v>
                </c:pt>
                <c:pt idx="4431">
                  <c:v>75</c:v>
                </c:pt>
                <c:pt idx="4432">
                  <c:v>75</c:v>
                </c:pt>
                <c:pt idx="4433">
                  <c:v>75</c:v>
                </c:pt>
                <c:pt idx="4434">
                  <c:v>75</c:v>
                </c:pt>
                <c:pt idx="4435">
                  <c:v>75</c:v>
                </c:pt>
                <c:pt idx="4436">
                  <c:v>75</c:v>
                </c:pt>
                <c:pt idx="4437">
                  <c:v>75</c:v>
                </c:pt>
                <c:pt idx="4438">
                  <c:v>75</c:v>
                </c:pt>
                <c:pt idx="4439">
                  <c:v>75</c:v>
                </c:pt>
                <c:pt idx="4440">
                  <c:v>75</c:v>
                </c:pt>
                <c:pt idx="4441">
                  <c:v>75</c:v>
                </c:pt>
                <c:pt idx="4442">
                  <c:v>75</c:v>
                </c:pt>
                <c:pt idx="4443">
                  <c:v>75</c:v>
                </c:pt>
                <c:pt idx="4444">
                  <c:v>75</c:v>
                </c:pt>
                <c:pt idx="4445">
                  <c:v>75</c:v>
                </c:pt>
                <c:pt idx="4446">
                  <c:v>75</c:v>
                </c:pt>
                <c:pt idx="4447">
                  <c:v>75</c:v>
                </c:pt>
                <c:pt idx="4448">
                  <c:v>75</c:v>
                </c:pt>
                <c:pt idx="4449">
                  <c:v>75</c:v>
                </c:pt>
                <c:pt idx="4450">
                  <c:v>75</c:v>
                </c:pt>
                <c:pt idx="4451">
                  <c:v>75</c:v>
                </c:pt>
                <c:pt idx="4452">
                  <c:v>75</c:v>
                </c:pt>
                <c:pt idx="4453">
                  <c:v>75</c:v>
                </c:pt>
                <c:pt idx="4454">
                  <c:v>75</c:v>
                </c:pt>
                <c:pt idx="4455">
                  <c:v>75</c:v>
                </c:pt>
                <c:pt idx="4456">
                  <c:v>75</c:v>
                </c:pt>
                <c:pt idx="4457">
                  <c:v>75</c:v>
                </c:pt>
                <c:pt idx="4458">
                  <c:v>75</c:v>
                </c:pt>
                <c:pt idx="4459">
                  <c:v>75</c:v>
                </c:pt>
                <c:pt idx="4460">
                  <c:v>75</c:v>
                </c:pt>
                <c:pt idx="4461">
                  <c:v>75</c:v>
                </c:pt>
                <c:pt idx="4462">
                  <c:v>75</c:v>
                </c:pt>
                <c:pt idx="4463">
                  <c:v>75</c:v>
                </c:pt>
                <c:pt idx="4464">
                  <c:v>75</c:v>
                </c:pt>
                <c:pt idx="4465">
                  <c:v>75</c:v>
                </c:pt>
                <c:pt idx="4466">
                  <c:v>75</c:v>
                </c:pt>
                <c:pt idx="4467">
                  <c:v>75</c:v>
                </c:pt>
                <c:pt idx="4468">
                  <c:v>75</c:v>
                </c:pt>
                <c:pt idx="4469">
                  <c:v>75</c:v>
                </c:pt>
                <c:pt idx="4470">
                  <c:v>75</c:v>
                </c:pt>
                <c:pt idx="4471">
                  <c:v>75</c:v>
                </c:pt>
                <c:pt idx="4472">
                  <c:v>75</c:v>
                </c:pt>
                <c:pt idx="4473">
                  <c:v>75</c:v>
                </c:pt>
                <c:pt idx="4474">
                  <c:v>75</c:v>
                </c:pt>
                <c:pt idx="4475">
                  <c:v>75</c:v>
                </c:pt>
                <c:pt idx="4476">
                  <c:v>75</c:v>
                </c:pt>
                <c:pt idx="4477">
                  <c:v>75</c:v>
                </c:pt>
                <c:pt idx="4478">
                  <c:v>75</c:v>
                </c:pt>
                <c:pt idx="4479">
                  <c:v>75</c:v>
                </c:pt>
                <c:pt idx="4480">
                  <c:v>75</c:v>
                </c:pt>
                <c:pt idx="4481">
                  <c:v>75</c:v>
                </c:pt>
                <c:pt idx="4482">
                  <c:v>75</c:v>
                </c:pt>
                <c:pt idx="4483">
                  <c:v>75</c:v>
                </c:pt>
                <c:pt idx="4484">
                  <c:v>75</c:v>
                </c:pt>
                <c:pt idx="4485">
                  <c:v>75</c:v>
                </c:pt>
                <c:pt idx="4486">
                  <c:v>75</c:v>
                </c:pt>
                <c:pt idx="4487">
                  <c:v>75</c:v>
                </c:pt>
                <c:pt idx="4488">
                  <c:v>75</c:v>
                </c:pt>
                <c:pt idx="4489">
                  <c:v>75</c:v>
                </c:pt>
                <c:pt idx="4490">
                  <c:v>75</c:v>
                </c:pt>
                <c:pt idx="4491">
                  <c:v>75</c:v>
                </c:pt>
                <c:pt idx="4492">
                  <c:v>75</c:v>
                </c:pt>
                <c:pt idx="4493">
                  <c:v>75</c:v>
                </c:pt>
                <c:pt idx="4494">
                  <c:v>75</c:v>
                </c:pt>
                <c:pt idx="4495">
                  <c:v>75</c:v>
                </c:pt>
                <c:pt idx="4496">
                  <c:v>75</c:v>
                </c:pt>
                <c:pt idx="4497">
                  <c:v>75</c:v>
                </c:pt>
                <c:pt idx="4498">
                  <c:v>75</c:v>
                </c:pt>
                <c:pt idx="4499">
                  <c:v>75</c:v>
                </c:pt>
                <c:pt idx="4500">
                  <c:v>75</c:v>
                </c:pt>
                <c:pt idx="4501">
                  <c:v>75</c:v>
                </c:pt>
                <c:pt idx="4502">
                  <c:v>75</c:v>
                </c:pt>
                <c:pt idx="4503">
                  <c:v>75</c:v>
                </c:pt>
                <c:pt idx="4504">
                  <c:v>75</c:v>
                </c:pt>
                <c:pt idx="4505">
                  <c:v>75</c:v>
                </c:pt>
                <c:pt idx="4506">
                  <c:v>75</c:v>
                </c:pt>
                <c:pt idx="4507">
                  <c:v>75</c:v>
                </c:pt>
                <c:pt idx="4508">
                  <c:v>75</c:v>
                </c:pt>
                <c:pt idx="4509">
                  <c:v>75</c:v>
                </c:pt>
                <c:pt idx="4510">
                  <c:v>75</c:v>
                </c:pt>
                <c:pt idx="4511">
                  <c:v>75</c:v>
                </c:pt>
                <c:pt idx="4512">
                  <c:v>75</c:v>
                </c:pt>
                <c:pt idx="4513">
                  <c:v>75</c:v>
                </c:pt>
                <c:pt idx="4514">
                  <c:v>75</c:v>
                </c:pt>
                <c:pt idx="4515">
                  <c:v>75</c:v>
                </c:pt>
                <c:pt idx="4516">
                  <c:v>75</c:v>
                </c:pt>
                <c:pt idx="4517">
                  <c:v>75</c:v>
                </c:pt>
                <c:pt idx="4518">
                  <c:v>75</c:v>
                </c:pt>
                <c:pt idx="4519">
                  <c:v>75</c:v>
                </c:pt>
                <c:pt idx="4520">
                  <c:v>75</c:v>
                </c:pt>
                <c:pt idx="4521">
                  <c:v>75</c:v>
                </c:pt>
                <c:pt idx="4522">
                  <c:v>75</c:v>
                </c:pt>
                <c:pt idx="4523">
                  <c:v>75</c:v>
                </c:pt>
                <c:pt idx="4524">
                  <c:v>75</c:v>
                </c:pt>
                <c:pt idx="4525">
                  <c:v>75</c:v>
                </c:pt>
                <c:pt idx="4526">
                  <c:v>75</c:v>
                </c:pt>
                <c:pt idx="4527">
                  <c:v>75</c:v>
                </c:pt>
                <c:pt idx="4528">
                  <c:v>75</c:v>
                </c:pt>
                <c:pt idx="4529">
                  <c:v>75</c:v>
                </c:pt>
                <c:pt idx="4530">
                  <c:v>75</c:v>
                </c:pt>
                <c:pt idx="4531">
                  <c:v>75</c:v>
                </c:pt>
                <c:pt idx="4532">
                  <c:v>75</c:v>
                </c:pt>
                <c:pt idx="4533">
                  <c:v>75</c:v>
                </c:pt>
                <c:pt idx="4534">
                  <c:v>75</c:v>
                </c:pt>
                <c:pt idx="4535">
                  <c:v>75</c:v>
                </c:pt>
                <c:pt idx="4536">
                  <c:v>75</c:v>
                </c:pt>
                <c:pt idx="4537">
                  <c:v>75</c:v>
                </c:pt>
                <c:pt idx="4538">
                  <c:v>75</c:v>
                </c:pt>
                <c:pt idx="4539">
                  <c:v>75</c:v>
                </c:pt>
                <c:pt idx="4540">
                  <c:v>75</c:v>
                </c:pt>
                <c:pt idx="4541">
                  <c:v>75</c:v>
                </c:pt>
                <c:pt idx="4542">
                  <c:v>75</c:v>
                </c:pt>
                <c:pt idx="4543">
                  <c:v>75</c:v>
                </c:pt>
                <c:pt idx="4544">
                  <c:v>75</c:v>
                </c:pt>
                <c:pt idx="4545">
                  <c:v>75</c:v>
                </c:pt>
                <c:pt idx="4546">
                  <c:v>75</c:v>
                </c:pt>
                <c:pt idx="4547">
                  <c:v>75</c:v>
                </c:pt>
                <c:pt idx="4548">
                  <c:v>75</c:v>
                </c:pt>
                <c:pt idx="4549">
                  <c:v>75</c:v>
                </c:pt>
                <c:pt idx="4550">
                  <c:v>75</c:v>
                </c:pt>
                <c:pt idx="4551">
                  <c:v>75</c:v>
                </c:pt>
                <c:pt idx="4552">
                  <c:v>75</c:v>
                </c:pt>
                <c:pt idx="4553">
                  <c:v>75</c:v>
                </c:pt>
                <c:pt idx="4554">
                  <c:v>75</c:v>
                </c:pt>
                <c:pt idx="4555">
                  <c:v>75</c:v>
                </c:pt>
                <c:pt idx="4556">
                  <c:v>75</c:v>
                </c:pt>
                <c:pt idx="4557">
                  <c:v>75</c:v>
                </c:pt>
                <c:pt idx="4558">
                  <c:v>75</c:v>
                </c:pt>
                <c:pt idx="4559">
                  <c:v>75</c:v>
                </c:pt>
                <c:pt idx="4560">
                  <c:v>75</c:v>
                </c:pt>
                <c:pt idx="4561">
                  <c:v>75</c:v>
                </c:pt>
                <c:pt idx="4562">
                  <c:v>75</c:v>
                </c:pt>
                <c:pt idx="4563">
                  <c:v>75</c:v>
                </c:pt>
                <c:pt idx="4564">
                  <c:v>75</c:v>
                </c:pt>
                <c:pt idx="4565">
                  <c:v>75</c:v>
                </c:pt>
                <c:pt idx="4566">
                  <c:v>75</c:v>
                </c:pt>
                <c:pt idx="4567">
                  <c:v>75</c:v>
                </c:pt>
                <c:pt idx="4568">
                  <c:v>75</c:v>
                </c:pt>
                <c:pt idx="4569">
                  <c:v>75</c:v>
                </c:pt>
                <c:pt idx="4570">
                  <c:v>75</c:v>
                </c:pt>
                <c:pt idx="4571">
                  <c:v>75</c:v>
                </c:pt>
                <c:pt idx="4572">
                  <c:v>75</c:v>
                </c:pt>
                <c:pt idx="4573">
                  <c:v>75</c:v>
                </c:pt>
                <c:pt idx="4574">
                  <c:v>75</c:v>
                </c:pt>
                <c:pt idx="4575">
                  <c:v>75</c:v>
                </c:pt>
                <c:pt idx="4576">
                  <c:v>75</c:v>
                </c:pt>
                <c:pt idx="4577">
                  <c:v>75</c:v>
                </c:pt>
                <c:pt idx="4578">
                  <c:v>75</c:v>
                </c:pt>
                <c:pt idx="4579">
                  <c:v>75</c:v>
                </c:pt>
                <c:pt idx="4580">
                  <c:v>75</c:v>
                </c:pt>
                <c:pt idx="4581">
                  <c:v>75</c:v>
                </c:pt>
                <c:pt idx="4582">
                  <c:v>75</c:v>
                </c:pt>
                <c:pt idx="4583">
                  <c:v>75</c:v>
                </c:pt>
                <c:pt idx="4584">
                  <c:v>75</c:v>
                </c:pt>
                <c:pt idx="4585">
                  <c:v>75</c:v>
                </c:pt>
                <c:pt idx="4586">
                  <c:v>75</c:v>
                </c:pt>
                <c:pt idx="4587">
                  <c:v>75</c:v>
                </c:pt>
                <c:pt idx="4588">
                  <c:v>75</c:v>
                </c:pt>
                <c:pt idx="4589">
                  <c:v>75</c:v>
                </c:pt>
                <c:pt idx="4590">
                  <c:v>75</c:v>
                </c:pt>
                <c:pt idx="4591">
                  <c:v>75</c:v>
                </c:pt>
                <c:pt idx="4592">
                  <c:v>75</c:v>
                </c:pt>
                <c:pt idx="4593">
                  <c:v>75</c:v>
                </c:pt>
                <c:pt idx="4594">
                  <c:v>75</c:v>
                </c:pt>
                <c:pt idx="4595">
                  <c:v>75</c:v>
                </c:pt>
                <c:pt idx="4596">
                  <c:v>75</c:v>
                </c:pt>
                <c:pt idx="4597">
                  <c:v>75</c:v>
                </c:pt>
                <c:pt idx="4598">
                  <c:v>75</c:v>
                </c:pt>
                <c:pt idx="4599">
                  <c:v>75</c:v>
                </c:pt>
                <c:pt idx="4600">
                  <c:v>75</c:v>
                </c:pt>
                <c:pt idx="4601">
                  <c:v>75</c:v>
                </c:pt>
                <c:pt idx="4602">
                  <c:v>75</c:v>
                </c:pt>
                <c:pt idx="4603">
                  <c:v>75</c:v>
                </c:pt>
                <c:pt idx="4604">
                  <c:v>75</c:v>
                </c:pt>
                <c:pt idx="4605">
                  <c:v>75</c:v>
                </c:pt>
                <c:pt idx="4606">
                  <c:v>75</c:v>
                </c:pt>
                <c:pt idx="4607">
                  <c:v>75</c:v>
                </c:pt>
                <c:pt idx="4608">
                  <c:v>75</c:v>
                </c:pt>
                <c:pt idx="4609">
                  <c:v>75</c:v>
                </c:pt>
                <c:pt idx="4610">
                  <c:v>75</c:v>
                </c:pt>
                <c:pt idx="4611">
                  <c:v>75</c:v>
                </c:pt>
                <c:pt idx="4612">
                  <c:v>75</c:v>
                </c:pt>
                <c:pt idx="4613">
                  <c:v>75</c:v>
                </c:pt>
                <c:pt idx="4614">
                  <c:v>75</c:v>
                </c:pt>
                <c:pt idx="4615">
                  <c:v>75</c:v>
                </c:pt>
                <c:pt idx="4616">
                  <c:v>75</c:v>
                </c:pt>
                <c:pt idx="4617">
                  <c:v>75</c:v>
                </c:pt>
                <c:pt idx="4618">
                  <c:v>75</c:v>
                </c:pt>
                <c:pt idx="4619">
                  <c:v>75</c:v>
                </c:pt>
                <c:pt idx="4620">
                  <c:v>75</c:v>
                </c:pt>
                <c:pt idx="4621">
                  <c:v>75</c:v>
                </c:pt>
                <c:pt idx="4622">
                  <c:v>75</c:v>
                </c:pt>
                <c:pt idx="4623">
                  <c:v>75</c:v>
                </c:pt>
                <c:pt idx="4624">
                  <c:v>75</c:v>
                </c:pt>
                <c:pt idx="4625">
                  <c:v>75</c:v>
                </c:pt>
                <c:pt idx="4626">
                  <c:v>75</c:v>
                </c:pt>
                <c:pt idx="4627">
                  <c:v>75</c:v>
                </c:pt>
                <c:pt idx="4628">
                  <c:v>75</c:v>
                </c:pt>
                <c:pt idx="4629">
                  <c:v>75</c:v>
                </c:pt>
                <c:pt idx="4630">
                  <c:v>75</c:v>
                </c:pt>
                <c:pt idx="4631">
                  <c:v>75</c:v>
                </c:pt>
                <c:pt idx="4632">
                  <c:v>75</c:v>
                </c:pt>
                <c:pt idx="4633">
                  <c:v>75</c:v>
                </c:pt>
                <c:pt idx="4634">
                  <c:v>75</c:v>
                </c:pt>
                <c:pt idx="4635">
                  <c:v>75</c:v>
                </c:pt>
                <c:pt idx="4636">
                  <c:v>75</c:v>
                </c:pt>
                <c:pt idx="4637">
                  <c:v>75</c:v>
                </c:pt>
                <c:pt idx="4638">
                  <c:v>75</c:v>
                </c:pt>
                <c:pt idx="4639">
                  <c:v>75</c:v>
                </c:pt>
                <c:pt idx="4640">
                  <c:v>75</c:v>
                </c:pt>
                <c:pt idx="4641">
                  <c:v>75</c:v>
                </c:pt>
                <c:pt idx="4642">
                  <c:v>75</c:v>
                </c:pt>
                <c:pt idx="4643">
                  <c:v>75</c:v>
                </c:pt>
                <c:pt idx="4644">
                  <c:v>75</c:v>
                </c:pt>
                <c:pt idx="4645">
                  <c:v>75</c:v>
                </c:pt>
                <c:pt idx="4646">
                  <c:v>75</c:v>
                </c:pt>
                <c:pt idx="4647">
                  <c:v>75</c:v>
                </c:pt>
                <c:pt idx="4648">
                  <c:v>75</c:v>
                </c:pt>
                <c:pt idx="4649">
                  <c:v>75</c:v>
                </c:pt>
                <c:pt idx="4650">
                  <c:v>75</c:v>
                </c:pt>
                <c:pt idx="4651">
                  <c:v>75</c:v>
                </c:pt>
                <c:pt idx="4652">
                  <c:v>75</c:v>
                </c:pt>
                <c:pt idx="4653">
                  <c:v>75</c:v>
                </c:pt>
                <c:pt idx="4654">
                  <c:v>75</c:v>
                </c:pt>
                <c:pt idx="4655">
                  <c:v>75</c:v>
                </c:pt>
                <c:pt idx="4656">
                  <c:v>75</c:v>
                </c:pt>
                <c:pt idx="4657">
                  <c:v>75</c:v>
                </c:pt>
                <c:pt idx="4658">
                  <c:v>75</c:v>
                </c:pt>
                <c:pt idx="4659">
                  <c:v>75</c:v>
                </c:pt>
                <c:pt idx="4660">
                  <c:v>75</c:v>
                </c:pt>
                <c:pt idx="4661">
                  <c:v>75</c:v>
                </c:pt>
                <c:pt idx="4662">
                  <c:v>75</c:v>
                </c:pt>
                <c:pt idx="4663">
                  <c:v>75</c:v>
                </c:pt>
                <c:pt idx="4664">
                  <c:v>75</c:v>
                </c:pt>
                <c:pt idx="4665">
                  <c:v>75</c:v>
                </c:pt>
                <c:pt idx="4666">
                  <c:v>75</c:v>
                </c:pt>
                <c:pt idx="4667">
                  <c:v>75</c:v>
                </c:pt>
                <c:pt idx="4668">
                  <c:v>75</c:v>
                </c:pt>
                <c:pt idx="4669">
                  <c:v>75</c:v>
                </c:pt>
                <c:pt idx="4670">
                  <c:v>75</c:v>
                </c:pt>
                <c:pt idx="4671">
                  <c:v>75</c:v>
                </c:pt>
                <c:pt idx="4672">
                  <c:v>75</c:v>
                </c:pt>
                <c:pt idx="4673">
                  <c:v>75</c:v>
                </c:pt>
                <c:pt idx="4674">
                  <c:v>75</c:v>
                </c:pt>
                <c:pt idx="4675">
                  <c:v>75</c:v>
                </c:pt>
                <c:pt idx="4676">
                  <c:v>75</c:v>
                </c:pt>
                <c:pt idx="4677">
                  <c:v>75</c:v>
                </c:pt>
                <c:pt idx="4678">
                  <c:v>75</c:v>
                </c:pt>
                <c:pt idx="4679">
                  <c:v>75</c:v>
                </c:pt>
                <c:pt idx="4680">
                  <c:v>75</c:v>
                </c:pt>
                <c:pt idx="4681">
                  <c:v>75</c:v>
                </c:pt>
                <c:pt idx="4682">
                  <c:v>75</c:v>
                </c:pt>
                <c:pt idx="4683">
                  <c:v>75</c:v>
                </c:pt>
                <c:pt idx="4684">
                  <c:v>75</c:v>
                </c:pt>
                <c:pt idx="4685">
                  <c:v>75</c:v>
                </c:pt>
                <c:pt idx="4686">
                  <c:v>75</c:v>
                </c:pt>
                <c:pt idx="4687">
                  <c:v>75</c:v>
                </c:pt>
                <c:pt idx="4688">
                  <c:v>75</c:v>
                </c:pt>
                <c:pt idx="4689">
                  <c:v>75</c:v>
                </c:pt>
                <c:pt idx="4690">
                  <c:v>75</c:v>
                </c:pt>
                <c:pt idx="4691">
                  <c:v>75</c:v>
                </c:pt>
                <c:pt idx="4692">
                  <c:v>75</c:v>
                </c:pt>
                <c:pt idx="4693">
                  <c:v>75</c:v>
                </c:pt>
                <c:pt idx="4694">
                  <c:v>75</c:v>
                </c:pt>
                <c:pt idx="4695">
                  <c:v>75</c:v>
                </c:pt>
                <c:pt idx="4696">
                  <c:v>75</c:v>
                </c:pt>
                <c:pt idx="4697">
                  <c:v>75</c:v>
                </c:pt>
                <c:pt idx="4698">
                  <c:v>75</c:v>
                </c:pt>
                <c:pt idx="4699">
                  <c:v>75</c:v>
                </c:pt>
                <c:pt idx="4700">
                  <c:v>75</c:v>
                </c:pt>
                <c:pt idx="4701">
                  <c:v>75</c:v>
                </c:pt>
                <c:pt idx="4702">
                  <c:v>75</c:v>
                </c:pt>
                <c:pt idx="4703">
                  <c:v>75</c:v>
                </c:pt>
                <c:pt idx="4704">
                  <c:v>75</c:v>
                </c:pt>
                <c:pt idx="4705">
                  <c:v>75</c:v>
                </c:pt>
                <c:pt idx="4706">
                  <c:v>75</c:v>
                </c:pt>
                <c:pt idx="4707">
                  <c:v>75</c:v>
                </c:pt>
                <c:pt idx="4708">
                  <c:v>75</c:v>
                </c:pt>
                <c:pt idx="4709">
                  <c:v>75</c:v>
                </c:pt>
                <c:pt idx="4710">
                  <c:v>75</c:v>
                </c:pt>
                <c:pt idx="4711">
                  <c:v>75</c:v>
                </c:pt>
                <c:pt idx="4712">
                  <c:v>75</c:v>
                </c:pt>
                <c:pt idx="4713">
                  <c:v>75</c:v>
                </c:pt>
                <c:pt idx="4714">
                  <c:v>75</c:v>
                </c:pt>
                <c:pt idx="4715">
                  <c:v>75</c:v>
                </c:pt>
                <c:pt idx="4716">
                  <c:v>75</c:v>
                </c:pt>
                <c:pt idx="4717">
                  <c:v>75</c:v>
                </c:pt>
                <c:pt idx="4718">
                  <c:v>75</c:v>
                </c:pt>
                <c:pt idx="4719">
                  <c:v>75</c:v>
                </c:pt>
                <c:pt idx="4720">
                  <c:v>75</c:v>
                </c:pt>
                <c:pt idx="4721">
                  <c:v>75</c:v>
                </c:pt>
                <c:pt idx="4722">
                  <c:v>75</c:v>
                </c:pt>
                <c:pt idx="4723">
                  <c:v>75</c:v>
                </c:pt>
                <c:pt idx="4724">
                  <c:v>75</c:v>
                </c:pt>
                <c:pt idx="4725">
                  <c:v>75</c:v>
                </c:pt>
                <c:pt idx="4726">
                  <c:v>75</c:v>
                </c:pt>
                <c:pt idx="4727">
                  <c:v>75</c:v>
                </c:pt>
                <c:pt idx="4728">
                  <c:v>75</c:v>
                </c:pt>
                <c:pt idx="4729">
                  <c:v>75</c:v>
                </c:pt>
                <c:pt idx="4730">
                  <c:v>75</c:v>
                </c:pt>
                <c:pt idx="4731">
                  <c:v>75</c:v>
                </c:pt>
                <c:pt idx="4732">
                  <c:v>75</c:v>
                </c:pt>
                <c:pt idx="4733">
                  <c:v>75</c:v>
                </c:pt>
                <c:pt idx="4734">
                  <c:v>75</c:v>
                </c:pt>
                <c:pt idx="4735">
                  <c:v>75</c:v>
                </c:pt>
                <c:pt idx="4736">
                  <c:v>75</c:v>
                </c:pt>
                <c:pt idx="4737">
                  <c:v>75</c:v>
                </c:pt>
                <c:pt idx="4738">
                  <c:v>75</c:v>
                </c:pt>
                <c:pt idx="4739">
                  <c:v>75</c:v>
                </c:pt>
                <c:pt idx="4740">
                  <c:v>75</c:v>
                </c:pt>
                <c:pt idx="4741">
                  <c:v>75</c:v>
                </c:pt>
                <c:pt idx="4742">
                  <c:v>75</c:v>
                </c:pt>
                <c:pt idx="4743">
                  <c:v>75</c:v>
                </c:pt>
                <c:pt idx="4744">
                  <c:v>75</c:v>
                </c:pt>
                <c:pt idx="4745">
                  <c:v>75</c:v>
                </c:pt>
                <c:pt idx="4746">
                  <c:v>75</c:v>
                </c:pt>
                <c:pt idx="4747">
                  <c:v>75</c:v>
                </c:pt>
                <c:pt idx="4748">
                  <c:v>75</c:v>
                </c:pt>
                <c:pt idx="4749">
                  <c:v>75</c:v>
                </c:pt>
                <c:pt idx="4750">
                  <c:v>75</c:v>
                </c:pt>
                <c:pt idx="4751">
                  <c:v>75</c:v>
                </c:pt>
                <c:pt idx="4752">
                  <c:v>75</c:v>
                </c:pt>
                <c:pt idx="4753">
                  <c:v>75</c:v>
                </c:pt>
                <c:pt idx="4754">
                  <c:v>75</c:v>
                </c:pt>
                <c:pt idx="4755">
                  <c:v>75</c:v>
                </c:pt>
                <c:pt idx="4756">
                  <c:v>75</c:v>
                </c:pt>
                <c:pt idx="4757">
                  <c:v>75</c:v>
                </c:pt>
                <c:pt idx="4758">
                  <c:v>75</c:v>
                </c:pt>
                <c:pt idx="4759">
                  <c:v>75</c:v>
                </c:pt>
                <c:pt idx="4760">
                  <c:v>75</c:v>
                </c:pt>
                <c:pt idx="4761">
                  <c:v>75</c:v>
                </c:pt>
                <c:pt idx="4762">
                  <c:v>75</c:v>
                </c:pt>
                <c:pt idx="4763">
                  <c:v>75</c:v>
                </c:pt>
                <c:pt idx="4764">
                  <c:v>75</c:v>
                </c:pt>
                <c:pt idx="4765">
                  <c:v>75</c:v>
                </c:pt>
                <c:pt idx="4766">
                  <c:v>75</c:v>
                </c:pt>
                <c:pt idx="4767">
                  <c:v>75</c:v>
                </c:pt>
                <c:pt idx="4768">
                  <c:v>75</c:v>
                </c:pt>
                <c:pt idx="4769">
                  <c:v>75</c:v>
                </c:pt>
                <c:pt idx="4770">
                  <c:v>75</c:v>
                </c:pt>
                <c:pt idx="4771">
                  <c:v>75</c:v>
                </c:pt>
                <c:pt idx="4772">
                  <c:v>75</c:v>
                </c:pt>
                <c:pt idx="4773">
                  <c:v>75</c:v>
                </c:pt>
                <c:pt idx="4774">
                  <c:v>75</c:v>
                </c:pt>
                <c:pt idx="4775">
                  <c:v>75</c:v>
                </c:pt>
                <c:pt idx="4776">
                  <c:v>75</c:v>
                </c:pt>
                <c:pt idx="4777">
                  <c:v>75</c:v>
                </c:pt>
                <c:pt idx="4778">
                  <c:v>75</c:v>
                </c:pt>
                <c:pt idx="4779">
                  <c:v>75</c:v>
                </c:pt>
                <c:pt idx="4780">
                  <c:v>75</c:v>
                </c:pt>
                <c:pt idx="4781">
                  <c:v>75</c:v>
                </c:pt>
                <c:pt idx="4782">
                  <c:v>75</c:v>
                </c:pt>
                <c:pt idx="4783">
                  <c:v>75</c:v>
                </c:pt>
                <c:pt idx="4784">
                  <c:v>75</c:v>
                </c:pt>
                <c:pt idx="4785">
                  <c:v>75</c:v>
                </c:pt>
                <c:pt idx="4786">
                  <c:v>75</c:v>
                </c:pt>
                <c:pt idx="4787">
                  <c:v>75</c:v>
                </c:pt>
                <c:pt idx="4788">
                  <c:v>75</c:v>
                </c:pt>
                <c:pt idx="4789">
                  <c:v>75</c:v>
                </c:pt>
                <c:pt idx="4790">
                  <c:v>75</c:v>
                </c:pt>
                <c:pt idx="4791">
                  <c:v>75</c:v>
                </c:pt>
                <c:pt idx="4792">
                  <c:v>75</c:v>
                </c:pt>
                <c:pt idx="4793">
                  <c:v>75</c:v>
                </c:pt>
                <c:pt idx="4794">
                  <c:v>75</c:v>
                </c:pt>
                <c:pt idx="4795">
                  <c:v>75</c:v>
                </c:pt>
                <c:pt idx="4796">
                  <c:v>75</c:v>
                </c:pt>
                <c:pt idx="4797">
                  <c:v>75</c:v>
                </c:pt>
                <c:pt idx="4798">
                  <c:v>75</c:v>
                </c:pt>
                <c:pt idx="4799">
                  <c:v>75</c:v>
                </c:pt>
                <c:pt idx="4800">
                  <c:v>75</c:v>
                </c:pt>
                <c:pt idx="4801">
                  <c:v>75</c:v>
                </c:pt>
                <c:pt idx="4802">
                  <c:v>75</c:v>
                </c:pt>
                <c:pt idx="4803">
                  <c:v>75</c:v>
                </c:pt>
                <c:pt idx="4804">
                  <c:v>75</c:v>
                </c:pt>
                <c:pt idx="4805">
                  <c:v>75</c:v>
                </c:pt>
                <c:pt idx="4806">
                  <c:v>75</c:v>
                </c:pt>
                <c:pt idx="4807">
                  <c:v>75</c:v>
                </c:pt>
                <c:pt idx="4808">
                  <c:v>75</c:v>
                </c:pt>
                <c:pt idx="4809">
                  <c:v>75</c:v>
                </c:pt>
                <c:pt idx="4810">
                  <c:v>75</c:v>
                </c:pt>
                <c:pt idx="4811">
                  <c:v>75</c:v>
                </c:pt>
                <c:pt idx="4812">
                  <c:v>75</c:v>
                </c:pt>
                <c:pt idx="4813">
                  <c:v>75</c:v>
                </c:pt>
                <c:pt idx="4814">
                  <c:v>75</c:v>
                </c:pt>
                <c:pt idx="4815">
                  <c:v>75</c:v>
                </c:pt>
                <c:pt idx="4816">
                  <c:v>75</c:v>
                </c:pt>
                <c:pt idx="4817">
                  <c:v>75</c:v>
                </c:pt>
                <c:pt idx="4818">
                  <c:v>75</c:v>
                </c:pt>
                <c:pt idx="4819">
                  <c:v>75</c:v>
                </c:pt>
                <c:pt idx="4820">
                  <c:v>75</c:v>
                </c:pt>
                <c:pt idx="4821">
                  <c:v>76</c:v>
                </c:pt>
                <c:pt idx="4822">
                  <c:v>76</c:v>
                </c:pt>
                <c:pt idx="4823">
                  <c:v>76</c:v>
                </c:pt>
                <c:pt idx="4824">
                  <c:v>76</c:v>
                </c:pt>
                <c:pt idx="4825">
                  <c:v>76</c:v>
                </c:pt>
                <c:pt idx="4826">
                  <c:v>76</c:v>
                </c:pt>
                <c:pt idx="4827">
                  <c:v>76</c:v>
                </c:pt>
                <c:pt idx="4828">
                  <c:v>76</c:v>
                </c:pt>
                <c:pt idx="4829">
                  <c:v>76</c:v>
                </c:pt>
                <c:pt idx="4830">
                  <c:v>76</c:v>
                </c:pt>
                <c:pt idx="4831">
                  <c:v>76</c:v>
                </c:pt>
                <c:pt idx="4832">
                  <c:v>76</c:v>
                </c:pt>
                <c:pt idx="4833">
                  <c:v>76</c:v>
                </c:pt>
                <c:pt idx="4834">
                  <c:v>76</c:v>
                </c:pt>
                <c:pt idx="4835">
                  <c:v>76</c:v>
                </c:pt>
                <c:pt idx="4836">
                  <c:v>76</c:v>
                </c:pt>
                <c:pt idx="4837">
                  <c:v>76</c:v>
                </c:pt>
                <c:pt idx="4838">
                  <c:v>76</c:v>
                </c:pt>
                <c:pt idx="4839">
                  <c:v>77</c:v>
                </c:pt>
                <c:pt idx="4840">
                  <c:v>77</c:v>
                </c:pt>
                <c:pt idx="4841">
                  <c:v>77</c:v>
                </c:pt>
                <c:pt idx="4842">
                  <c:v>77</c:v>
                </c:pt>
                <c:pt idx="4843">
                  <c:v>77</c:v>
                </c:pt>
                <c:pt idx="4844">
                  <c:v>77</c:v>
                </c:pt>
                <c:pt idx="4845">
                  <c:v>77</c:v>
                </c:pt>
                <c:pt idx="4846">
                  <c:v>77</c:v>
                </c:pt>
                <c:pt idx="4847">
                  <c:v>78</c:v>
                </c:pt>
                <c:pt idx="4848">
                  <c:v>79</c:v>
                </c:pt>
                <c:pt idx="4849">
                  <c:v>79</c:v>
                </c:pt>
                <c:pt idx="4850">
                  <c:v>79</c:v>
                </c:pt>
                <c:pt idx="4851">
                  <c:v>79</c:v>
                </c:pt>
                <c:pt idx="4852">
                  <c:v>79</c:v>
                </c:pt>
                <c:pt idx="4853">
                  <c:v>79</c:v>
                </c:pt>
                <c:pt idx="4854">
                  <c:v>79</c:v>
                </c:pt>
                <c:pt idx="4855">
                  <c:v>79</c:v>
                </c:pt>
                <c:pt idx="4856">
                  <c:v>79</c:v>
                </c:pt>
                <c:pt idx="4857">
                  <c:v>79</c:v>
                </c:pt>
                <c:pt idx="4858">
                  <c:v>79</c:v>
                </c:pt>
                <c:pt idx="4859">
                  <c:v>79</c:v>
                </c:pt>
                <c:pt idx="4860">
                  <c:v>79</c:v>
                </c:pt>
                <c:pt idx="4861">
                  <c:v>79</c:v>
                </c:pt>
                <c:pt idx="4862">
                  <c:v>79</c:v>
                </c:pt>
                <c:pt idx="4863">
                  <c:v>79</c:v>
                </c:pt>
                <c:pt idx="4864">
                  <c:v>79</c:v>
                </c:pt>
                <c:pt idx="4865">
                  <c:v>79</c:v>
                </c:pt>
                <c:pt idx="4866">
                  <c:v>79</c:v>
                </c:pt>
                <c:pt idx="4867">
                  <c:v>79</c:v>
                </c:pt>
                <c:pt idx="4868">
                  <c:v>79</c:v>
                </c:pt>
                <c:pt idx="4869">
                  <c:v>79</c:v>
                </c:pt>
                <c:pt idx="4870">
                  <c:v>79</c:v>
                </c:pt>
                <c:pt idx="4871">
                  <c:v>79</c:v>
                </c:pt>
                <c:pt idx="4872">
                  <c:v>79</c:v>
                </c:pt>
                <c:pt idx="4873">
                  <c:v>79</c:v>
                </c:pt>
                <c:pt idx="4874">
                  <c:v>79</c:v>
                </c:pt>
                <c:pt idx="4875">
                  <c:v>79</c:v>
                </c:pt>
                <c:pt idx="4876">
                  <c:v>79</c:v>
                </c:pt>
                <c:pt idx="4877">
                  <c:v>79</c:v>
                </c:pt>
                <c:pt idx="4878">
                  <c:v>79</c:v>
                </c:pt>
                <c:pt idx="4879">
                  <c:v>79</c:v>
                </c:pt>
                <c:pt idx="4880">
                  <c:v>79</c:v>
                </c:pt>
                <c:pt idx="4881">
                  <c:v>79</c:v>
                </c:pt>
                <c:pt idx="4882">
                  <c:v>79</c:v>
                </c:pt>
                <c:pt idx="4883">
                  <c:v>79</c:v>
                </c:pt>
                <c:pt idx="4884">
                  <c:v>79</c:v>
                </c:pt>
                <c:pt idx="4885">
                  <c:v>79</c:v>
                </c:pt>
                <c:pt idx="4886">
                  <c:v>79</c:v>
                </c:pt>
                <c:pt idx="4887">
                  <c:v>79</c:v>
                </c:pt>
                <c:pt idx="4888">
                  <c:v>79</c:v>
                </c:pt>
                <c:pt idx="4889">
                  <c:v>79</c:v>
                </c:pt>
                <c:pt idx="4890">
                  <c:v>79</c:v>
                </c:pt>
                <c:pt idx="4891">
                  <c:v>79</c:v>
                </c:pt>
                <c:pt idx="4892">
                  <c:v>79</c:v>
                </c:pt>
                <c:pt idx="4893">
                  <c:v>79</c:v>
                </c:pt>
                <c:pt idx="4894">
                  <c:v>79</c:v>
                </c:pt>
                <c:pt idx="4895">
                  <c:v>79</c:v>
                </c:pt>
                <c:pt idx="4896">
                  <c:v>79</c:v>
                </c:pt>
                <c:pt idx="4897">
                  <c:v>80</c:v>
                </c:pt>
                <c:pt idx="4898">
                  <c:v>81</c:v>
                </c:pt>
                <c:pt idx="4899">
                  <c:v>81</c:v>
                </c:pt>
                <c:pt idx="4900">
                  <c:v>81</c:v>
                </c:pt>
                <c:pt idx="4901">
                  <c:v>81</c:v>
                </c:pt>
                <c:pt idx="4902">
                  <c:v>81</c:v>
                </c:pt>
                <c:pt idx="4903">
                  <c:v>81</c:v>
                </c:pt>
                <c:pt idx="4904">
                  <c:v>81</c:v>
                </c:pt>
                <c:pt idx="4905">
                  <c:v>81</c:v>
                </c:pt>
                <c:pt idx="4906">
                  <c:v>81</c:v>
                </c:pt>
                <c:pt idx="4907">
                  <c:v>81</c:v>
                </c:pt>
                <c:pt idx="4908">
                  <c:v>81</c:v>
                </c:pt>
                <c:pt idx="4909">
                  <c:v>81</c:v>
                </c:pt>
                <c:pt idx="4910">
                  <c:v>81</c:v>
                </c:pt>
                <c:pt idx="4911">
                  <c:v>81</c:v>
                </c:pt>
                <c:pt idx="4912">
                  <c:v>81</c:v>
                </c:pt>
                <c:pt idx="4913">
                  <c:v>81</c:v>
                </c:pt>
                <c:pt idx="4914">
                  <c:v>81</c:v>
                </c:pt>
                <c:pt idx="4915">
                  <c:v>81</c:v>
                </c:pt>
                <c:pt idx="4916">
                  <c:v>81</c:v>
                </c:pt>
                <c:pt idx="4917">
                  <c:v>81</c:v>
                </c:pt>
                <c:pt idx="4918">
                  <c:v>81</c:v>
                </c:pt>
                <c:pt idx="4919">
                  <c:v>81</c:v>
                </c:pt>
                <c:pt idx="4920">
                  <c:v>81</c:v>
                </c:pt>
                <c:pt idx="4921">
                  <c:v>81</c:v>
                </c:pt>
                <c:pt idx="4922">
                  <c:v>81</c:v>
                </c:pt>
                <c:pt idx="4923">
                  <c:v>81</c:v>
                </c:pt>
                <c:pt idx="4924">
                  <c:v>81</c:v>
                </c:pt>
                <c:pt idx="4925">
                  <c:v>81</c:v>
                </c:pt>
                <c:pt idx="4926">
                  <c:v>81</c:v>
                </c:pt>
                <c:pt idx="4927">
                  <c:v>81</c:v>
                </c:pt>
                <c:pt idx="4928">
                  <c:v>81</c:v>
                </c:pt>
                <c:pt idx="4929">
                  <c:v>81</c:v>
                </c:pt>
                <c:pt idx="4930">
                  <c:v>81</c:v>
                </c:pt>
                <c:pt idx="4931">
                  <c:v>81</c:v>
                </c:pt>
                <c:pt idx="4932">
                  <c:v>81</c:v>
                </c:pt>
                <c:pt idx="4933">
                  <c:v>81</c:v>
                </c:pt>
                <c:pt idx="4934">
                  <c:v>81</c:v>
                </c:pt>
                <c:pt idx="4935">
                  <c:v>81</c:v>
                </c:pt>
                <c:pt idx="4936">
                  <c:v>81</c:v>
                </c:pt>
                <c:pt idx="4937">
                  <c:v>81</c:v>
                </c:pt>
                <c:pt idx="4938">
                  <c:v>81</c:v>
                </c:pt>
                <c:pt idx="4939">
                  <c:v>81</c:v>
                </c:pt>
                <c:pt idx="4940">
                  <c:v>81</c:v>
                </c:pt>
                <c:pt idx="4941">
                  <c:v>81</c:v>
                </c:pt>
                <c:pt idx="4942">
                  <c:v>81</c:v>
                </c:pt>
                <c:pt idx="4943">
                  <c:v>81</c:v>
                </c:pt>
                <c:pt idx="4944">
                  <c:v>81</c:v>
                </c:pt>
                <c:pt idx="4945">
                  <c:v>81</c:v>
                </c:pt>
                <c:pt idx="4946">
                  <c:v>81</c:v>
                </c:pt>
                <c:pt idx="4947">
                  <c:v>81</c:v>
                </c:pt>
                <c:pt idx="4948">
                  <c:v>81</c:v>
                </c:pt>
                <c:pt idx="4949">
                  <c:v>81</c:v>
                </c:pt>
                <c:pt idx="4950">
                  <c:v>81</c:v>
                </c:pt>
                <c:pt idx="4951">
                  <c:v>81</c:v>
                </c:pt>
                <c:pt idx="4952">
                  <c:v>81</c:v>
                </c:pt>
                <c:pt idx="4953">
                  <c:v>81</c:v>
                </c:pt>
                <c:pt idx="4954">
                  <c:v>81</c:v>
                </c:pt>
                <c:pt idx="4955">
                  <c:v>81</c:v>
                </c:pt>
                <c:pt idx="4956">
                  <c:v>81</c:v>
                </c:pt>
                <c:pt idx="4957">
                  <c:v>81</c:v>
                </c:pt>
                <c:pt idx="4958">
                  <c:v>81</c:v>
                </c:pt>
                <c:pt idx="4959">
                  <c:v>81</c:v>
                </c:pt>
                <c:pt idx="4960">
                  <c:v>81</c:v>
                </c:pt>
                <c:pt idx="4961">
                  <c:v>81</c:v>
                </c:pt>
                <c:pt idx="4962">
                  <c:v>81</c:v>
                </c:pt>
                <c:pt idx="4963">
                  <c:v>81</c:v>
                </c:pt>
                <c:pt idx="4964">
                  <c:v>81</c:v>
                </c:pt>
                <c:pt idx="4965">
                  <c:v>81</c:v>
                </c:pt>
                <c:pt idx="4966">
                  <c:v>81</c:v>
                </c:pt>
                <c:pt idx="4967">
                  <c:v>81</c:v>
                </c:pt>
                <c:pt idx="4968">
                  <c:v>81</c:v>
                </c:pt>
                <c:pt idx="4969">
                  <c:v>81</c:v>
                </c:pt>
                <c:pt idx="4970">
                  <c:v>81</c:v>
                </c:pt>
                <c:pt idx="4971">
                  <c:v>81</c:v>
                </c:pt>
                <c:pt idx="4972">
                  <c:v>81</c:v>
                </c:pt>
                <c:pt idx="4973">
                  <c:v>81</c:v>
                </c:pt>
                <c:pt idx="4974">
                  <c:v>81</c:v>
                </c:pt>
                <c:pt idx="4975">
                  <c:v>81</c:v>
                </c:pt>
                <c:pt idx="4976">
                  <c:v>81</c:v>
                </c:pt>
                <c:pt idx="4977">
                  <c:v>81</c:v>
                </c:pt>
                <c:pt idx="4978">
                  <c:v>81</c:v>
                </c:pt>
                <c:pt idx="4979">
                  <c:v>81</c:v>
                </c:pt>
                <c:pt idx="4980">
                  <c:v>81</c:v>
                </c:pt>
                <c:pt idx="4981">
                  <c:v>81</c:v>
                </c:pt>
                <c:pt idx="4982">
                  <c:v>81</c:v>
                </c:pt>
                <c:pt idx="4983">
                  <c:v>81</c:v>
                </c:pt>
                <c:pt idx="4984">
                  <c:v>81</c:v>
                </c:pt>
                <c:pt idx="4985">
                  <c:v>81</c:v>
                </c:pt>
                <c:pt idx="4986">
                  <c:v>81</c:v>
                </c:pt>
                <c:pt idx="4987">
                  <c:v>81</c:v>
                </c:pt>
                <c:pt idx="4988">
                  <c:v>81</c:v>
                </c:pt>
                <c:pt idx="4989">
                  <c:v>81</c:v>
                </c:pt>
                <c:pt idx="4990">
                  <c:v>81</c:v>
                </c:pt>
                <c:pt idx="4991">
                  <c:v>81</c:v>
                </c:pt>
                <c:pt idx="4992">
                  <c:v>81</c:v>
                </c:pt>
                <c:pt idx="4993">
                  <c:v>81</c:v>
                </c:pt>
                <c:pt idx="4994">
                  <c:v>81</c:v>
                </c:pt>
                <c:pt idx="4995">
                  <c:v>81</c:v>
                </c:pt>
                <c:pt idx="4996">
                  <c:v>81</c:v>
                </c:pt>
                <c:pt idx="4997">
                  <c:v>81</c:v>
                </c:pt>
                <c:pt idx="4998">
                  <c:v>81</c:v>
                </c:pt>
                <c:pt idx="4999">
                  <c:v>81</c:v>
                </c:pt>
                <c:pt idx="5000">
                  <c:v>81</c:v>
                </c:pt>
                <c:pt idx="5001">
                  <c:v>81</c:v>
                </c:pt>
                <c:pt idx="5002">
                  <c:v>81</c:v>
                </c:pt>
                <c:pt idx="5003">
                  <c:v>81</c:v>
                </c:pt>
                <c:pt idx="5004">
                  <c:v>81</c:v>
                </c:pt>
                <c:pt idx="5005">
                  <c:v>81</c:v>
                </c:pt>
                <c:pt idx="5006">
                  <c:v>81</c:v>
                </c:pt>
                <c:pt idx="5007">
                  <c:v>81</c:v>
                </c:pt>
                <c:pt idx="5008">
                  <c:v>81</c:v>
                </c:pt>
                <c:pt idx="5009">
                  <c:v>81</c:v>
                </c:pt>
                <c:pt idx="5010">
                  <c:v>81</c:v>
                </c:pt>
                <c:pt idx="5011">
                  <c:v>81</c:v>
                </c:pt>
                <c:pt idx="5012">
                  <c:v>81</c:v>
                </c:pt>
                <c:pt idx="5013">
                  <c:v>81</c:v>
                </c:pt>
                <c:pt idx="5014">
                  <c:v>81</c:v>
                </c:pt>
                <c:pt idx="5015">
                  <c:v>81</c:v>
                </c:pt>
                <c:pt idx="5016">
                  <c:v>81</c:v>
                </c:pt>
                <c:pt idx="5017">
                  <c:v>81</c:v>
                </c:pt>
                <c:pt idx="5018">
                  <c:v>81</c:v>
                </c:pt>
                <c:pt idx="5019">
                  <c:v>81</c:v>
                </c:pt>
                <c:pt idx="5020">
                  <c:v>81</c:v>
                </c:pt>
                <c:pt idx="5021">
                  <c:v>81</c:v>
                </c:pt>
                <c:pt idx="5022">
                  <c:v>81</c:v>
                </c:pt>
                <c:pt idx="5023">
                  <c:v>81</c:v>
                </c:pt>
                <c:pt idx="5024">
                  <c:v>81</c:v>
                </c:pt>
                <c:pt idx="5025">
                  <c:v>81</c:v>
                </c:pt>
                <c:pt idx="5026">
                  <c:v>81</c:v>
                </c:pt>
                <c:pt idx="5027">
                  <c:v>81</c:v>
                </c:pt>
                <c:pt idx="5028">
                  <c:v>81</c:v>
                </c:pt>
                <c:pt idx="5029">
                  <c:v>81</c:v>
                </c:pt>
                <c:pt idx="5030">
                  <c:v>81</c:v>
                </c:pt>
                <c:pt idx="5031">
                  <c:v>81</c:v>
                </c:pt>
                <c:pt idx="5032">
                  <c:v>81</c:v>
                </c:pt>
                <c:pt idx="5033">
                  <c:v>81</c:v>
                </c:pt>
                <c:pt idx="5034">
                  <c:v>81</c:v>
                </c:pt>
                <c:pt idx="5035">
                  <c:v>81</c:v>
                </c:pt>
                <c:pt idx="5036">
                  <c:v>81</c:v>
                </c:pt>
                <c:pt idx="5037">
                  <c:v>81</c:v>
                </c:pt>
                <c:pt idx="5038">
                  <c:v>81</c:v>
                </c:pt>
                <c:pt idx="5039">
                  <c:v>81</c:v>
                </c:pt>
                <c:pt idx="5040">
                  <c:v>81</c:v>
                </c:pt>
                <c:pt idx="5041">
                  <c:v>81</c:v>
                </c:pt>
                <c:pt idx="5042">
                  <c:v>81</c:v>
                </c:pt>
                <c:pt idx="5043">
                  <c:v>81</c:v>
                </c:pt>
                <c:pt idx="5044">
                  <c:v>81</c:v>
                </c:pt>
                <c:pt idx="5045">
                  <c:v>81</c:v>
                </c:pt>
                <c:pt idx="5046">
                  <c:v>81</c:v>
                </c:pt>
                <c:pt idx="5047">
                  <c:v>81</c:v>
                </c:pt>
                <c:pt idx="5048">
                  <c:v>81</c:v>
                </c:pt>
                <c:pt idx="5049">
                  <c:v>81</c:v>
                </c:pt>
                <c:pt idx="5050">
                  <c:v>81</c:v>
                </c:pt>
                <c:pt idx="5051">
                  <c:v>81</c:v>
                </c:pt>
                <c:pt idx="5052">
                  <c:v>81</c:v>
                </c:pt>
                <c:pt idx="5053">
                  <c:v>81</c:v>
                </c:pt>
                <c:pt idx="5054">
                  <c:v>81</c:v>
                </c:pt>
                <c:pt idx="5055">
                  <c:v>81</c:v>
                </c:pt>
                <c:pt idx="5056">
                  <c:v>81</c:v>
                </c:pt>
                <c:pt idx="5057">
                  <c:v>81</c:v>
                </c:pt>
                <c:pt idx="5058">
                  <c:v>81</c:v>
                </c:pt>
                <c:pt idx="5059">
                  <c:v>81</c:v>
                </c:pt>
                <c:pt idx="5060">
                  <c:v>81</c:v>
                </c:pt>
                <c:pt idx="5061">
                  <c:v>81</c:v>
                </c:pt>
                <c:pt idx="5062">
                  <c:v>81</c:v>
                </c:pt>
                <c:pt idx="5063">
                  <c:v>81</c:v>
                </c:pt>
                <c:pt idx="5064">
                  <c:v>81</c:v>
                </c:pt>
                <c:pt idx="5065">
                  <c:v>81</c:v>
                </c:pt>
                <c:pt idx="5066">
                  <c:v>81</c:v>
                </c:pt>
                <c:pt idx="5067">
                  <c:v>81</c:v>
                </c:pt>
                <c:pt idx="5068">
                  <c:v>81</c:v>
                </c:pt>
                <c:pt idx="5069">
                  <c:v>81</c:v>
                </c:pt>
                <c:pt idx="5070">
                  <c:v>81</c:v>
                </c:pt>
                <c:pt idx="5071">
                  <c:v>81</c:v>
                </c:pt>
                <c:pt idx="5072">
                  <c:v>81</c:v>
                </c:pt>
                <c:pt idx="5073">
                  <c:v>81</c:v>
                </c:pt>
                <c:pt idx="5074">
                  <c:v>81</c:v>
                </c:pt>
                <c:pt idx="5075">
                  <c:v>81</c:v>
                </c:pt>
                <c:pt idx="5076">
                  <c:v>81</c:v>
                </c:pt>
                <c:pt idx="5077">
                  <c:v>81</c:v>
                </c:pt>
                <c:pt idx="5078">
                  <c:v>81</c:v>
                </c:pt>
                <c:pt idx="5079">
                  <c:v>81</c:v>
                </c:pt>
                <c:pt idx="5080">
                  <c:v>81</c:v>
                </c:pt>
                <c:pt idx="5081">
                  <c:v>81</c:v>
                </c:pt>
                <c:pt idx="5082">
                  <c:v>81</c:v>
                </c:pt>
                <c:pt idx="5083">
                  <c:v>81</c:v>
                </c:pt>
                <c:pt idx="5084">
                  <c:v>81</c:v>
                </c:pt>
                <c:pt idx="5085">
                  <c:v>81</c:v>
                </c:pt>
                <c:pt idx="5086">
                  <c:v>81</c:v>
                </c:pt>
                <c:pt idx="5087">
                  <c:v>81</c:v>
                </c:pt>
                <c:pt idx="5088">
                  <c:v>81</c:v>
                </c:pt>
                <c:pt idx="5089">
                  <c:v>81</c:v>
                </c:pt>
                <c:pt idx="5090">
                  <c:v>81</c:v>
                </c:pt>
                <c:pt idx="5091">
                  <c:v>81</c:v>
                </c:pt>
                <c:pt idx="5092">
                  <c:v>81</c:v>
                </c:pt>
                <c:pt idx="5093">
                  <c:v>81</c:v>
                </c:pt>
                <c:pt idx="5094">
                  <c:v>81</c:v>
                </c:pt>
                <c:pt idx="5095">
                  <c:v>81</c:v>
                </c:pt>
                <c:pt idx="5096">
                  <c:v>81</c:v>
                </c:pt>
                <c:pt idx="5097">
                  <c:v>81</c:v>
                </c:pt>
                <c:pt idx="5098">
                  <c:v>81</c:v>
                </c:pt>
                <c:pt idx="5099">
                  <c:v>81</c:v>
                </c:pt>
                <c:pt idx="5100">
                  <c:v>81</c:v>
                </c:pt>
                <c:pt idx="5101">
                  <c:v>81</c:v>
                </c:pt>
                <c:pt idx="5102">
                  <c:v>81</c:v>
                </c:pt>
                <c:pt idx="5103">
                  <c:v>81</c:v>
                </c:pt>
                <c:pt idx="5104">
                  <c:v>81</c:v>
                </c:pt>
                <c:pt idx="5105">
                  <c:v>81</c:v>
                </c:pt>
                <c:pt idx="5106">
                  <c:v>81</c:v>
                </c:pt>
                <c:pt idx="5107">
                  <c:v>81</c:v>
                </c:pt>
                <c:pt idx="5108">
                  <c:v>81</c:v>
                </c:pt>
                <c:pt idx="5109">
                  <c:v>81</c:v>
                </c:pt>
                <c:pt idx="5110">
                  <c:v>81</c:v>
                </c:pt>
                <c:pt idx="5111">
                  <c:v>81</c:v>
                </c:pt>
                <c:pt idx="5112">
                  <c:v>81</c:v>
                </c:pt>
                <c:pt idx="5113">
                  <c:v>81</c:v>
                </c:pt>
                <c:pt idx="5114">
                  <c:v>81</c:v>
                </c:pt>
                <c:pt idx="5115">
                  <c:v>81</c:v>
                </c:pt>
                <c:pt idx="5116">
                  <c:v>81</c:v>
                </c:pt>
                <c:pt idx="5117">
                  <c:v>81</c:v>
                </c:pt>
                <c:pt idx="5118">
                  <c:v>81</c:v>
                </c:pt>
                <c:pt idx="5119">
                  <c:v>81</c:v>
                </c:pt>
                <c:pt idx="5120">
                  <c:v>81</c:v>
                </c:pt>
                <c:pt idx="5121">
                  <c:v>81</c:v>
                </c:pt>
                <c:pt idx="5122">
                  <c:v>81</c:v>
                </c:pt>
                <c:pt idx="5123">
                  <c:v>81</c:v>
                </c:pt>
                <c:pt idx="5124">
                  <c:v>81</c:v>
                </c:pt>
                <c:pt idx="5125">
                  <c:v>81</c:v>
                </c:pt>
                <c:pt idx="5126">
                  <c:v>81</c:v>
                </c:pt>
                <c:pt idx="5127">
                  <c:v>81</c:v>
                </c:pt>
                <c:pt idx="5128">
                  <c:v>81</c:v>
                </c:pt>
                <c:pt idx="5129">
                  <c:v>81</c:v>
                </c:pt>
                <c:pt idx="5130">
                  <c:v>81</c:v>
                </c:pt>
                <c:pt idx="5131">
                  <c:v>81</c:v>
                </c:pt>
                <c:pt idx="5132">
                  <c:v>81</c:v>
                </c:pt>
                <c:pt idx="5133">
                  <c:v>81</c:v>
                </c:pt>
                <c:pt idx="5134">
                  <c:v>81</c:v>
                </c:pt>
                <c:pt idx="5135">
                  <c:v>81</c:v>
                </c:pt>
                <c:pt idx="5136">
                  <c:v>81</c:v>
                </c:pt>
                <c:pt idx="5137">
                  <c:v>81</c:v>
                </c:pt>
                <c:pt idx="5138">
                  <c:v>81</c:v>
                </c:pt>
                <c:pt idx="5139">
                  <c:v>81</c:v>
                </c:pt>
                <c:pt idx="5140">
                  <c:v>81</c:v>
                </c:pt>
                <c:pt idx="5141">
                  <c:v>81</c:v>
                </c:pt>
                <c:pt idx="5142">
                  <c:v>81</c:v>
                </c:pt>
                <c:pt idx="5143">
                  <c:v>81</c:v>
                </c:pt>
                <c:pt idx="5144">
                  <c:v>81</c:v>
                </c:pt>
                <c:pt idx="5145">
                  <c:v>81</c:v>
                </c:pt>
                <c:pt idx="5146">
                  <c:v>81</c:v>
                </c:pt>
                <c:pt idx="5147">
                  <c:v>81</c:v>
                </c:pt>
                <c:pt idx="5148">
                  <c:v>81</c:v>
                </c:pt>
                <c:pt idx="5149">
                  <c:v>81</c:v>
                </c:pt>
                <c:pt idx="5150">
                  <c:v>81</c:v>
                </c:pt>
                <c:pt idx="5151">
                  <c:v>81</c:v>
                </c:pt>
                <c:pt idx="5152">
                  <c:v>81</c:v>
                </c:pt>
                <c:pt idx="5153">
                  <c:v>81</c:v>
                </c:pt>
                <c:pt idx="5154">
                  <c:v>81</c:v>
                </c:pt>
                <c:pt idx="5155">
                  <c:v>81</c:v>
                </c:pt>
                <c:pt idx="5156">
                  <c:v>81</c:v>
                </c:pt>
                <c:pt idx="5157">
                  <c:v>81</c:v>
                </c:pt>
                <c:pt idx="5158">
                  <c:v>81</c:v>
                </c:pt>
                <c:pt idx="5159">
                  <c:v>81</c:v>
                </c:pt>
                <c:pt idx="5160">
                  <c:v>81</c:v>
                </c:pt>
                <c:pt idx="5161">
                  <c:v>81</c:v>
                </c:pt>
                <c:pt idx="5162">
                  <c:v>81</c:v>
                </c:pt>
                <c:pt idx="5163">
                  <c:v>81</c:v>
                </c:pt>
                <c:pt idx="5164">
                  <c:v>81</c:v>
                </c:pt>
                <c:pt idx="5165">
                  <c:v>81</c:v>
                </c:pt>
                <c:pt idx="5166">
                  <c:v>81</c:v>
                </c:pt>
                <c:pt idx="5167">
                  <c:v>81</c:v>
                </c:pt>
                <c:pt idx="5168">
                  <c:v>81</c:v>
                </c:pt>
                <c:pt idx="5169">
                  <c:v>81</c:v>
                </c:pt>
                <c:pt idx="5170">
                  <c:v>81</c:v>
                </c:pt>
                <c:pt idx="5171">
                  <c:v>81</c:v>
                </c:pt>
                <c:pt idx="5172">
                  <c:v>81</c:v>
                </c:pt>
                <c:pt idx="5173">
                  <c:v>81</c:v>
                </c:pt>
                <c:pt idx="5174">
                  <c:v>81</c:v>
                </c:pt>
                <c:pt idx="5175">
                  <c:v>81</c:v>
                </c:pt>
                <c:pt idx="5176">
                  <c:v>81</c:v>
                </c:pt>
                <c:pt idx="5177">
                  <c:v>81</c:v>
                </c:pt>
                <c:pt idx="5178">
                  <c:v>81</c:v>
                </c:pt>
                <c:pt idx="5179">
                  <c:v>81</c:v>
                </c:pt>
                <c:pt idx="5180">
                  <c:v>81</c:v>
                </c:pt>
                <c:pt idx="5181">
                  <c:v>81</c:v>
                </c:pt>
                <c:pt idx="5182">
                  <c:v>81</c:v>
                </c:pt>
                <c:pt idx="5183">
                  <c:v>81</c:v>
                </c:pt>
                <c:pt idx="5184">
                  <c:v>81</c:v>
                </c:pt>
                <c:pt idx="5185">
                  <c:v>81</c:v>
                </c:pt>
                <c:pt idx="5186">
                  <c:v>81</c:v>
                </c:pt>
                <c:pt idx="5187">
                  <c:v>81</c:v>
                </c:pt>
                <c:pt idx="5188">
                  <c:v>81</c:v>
                </c:pt>
                <c:pt idx="5189">
                  <c:v>81</c:v>
                </c:pt>
                <c:pt idx="5190">
                  <c:v>81</c:v>
                </c:pt>
                <c:pt idx="5191">
                  <c:v>81</c:v>
                </c:pt>
                <c:pt idx="5192">
                  <c:v>81</c:v>
                </c:pt>
                <c:pt idx="5193">
                  <c:v>81</c:v>
                </c:pt>
                <c:pt idx="5194">
                  <c:v>81</c:v>
                </c:pt>
                <c:pt idx="5195">
                  <c:v>81</c:v>
                </c:pt>
                <c:pt idx="5196">
                  <c:v>81</c:v>
                </c:pt>
                <c:pt idx="5197">
                  <c:v>81</c:v>
                </c:pt>
                <c:pt idx="5198">
                  <c:v>81</c:v>
                </c:pt>
                <c:pt idx="5199">
                  <c:v>81</c:v>
                </c:pt>
                <c:pt idx="5200">
                  <c:v>81</c:v>
                </c:pt>
                <c:pt idx="5201">
                  <c:v>81</c:v>
                </c:pt>
                <c:pt idx="5202">
                  <c:v>81</c:v>
                </c:pt>
                <c:pt idx="5203">
                  <c:v>81</c:v>
                </c:pt>
                <c:pt idx="5204">
                  <c:v>81</c:v>
                </c:pt>
                <c:pt idx="5205">
                  <c:v>81</c:v>
                </c:pt>
                <c:pt idx="5206">
                  <c:v>81</c:v>
                </c:pt>
                <c:pt idx="5207">
                  <c:v>81</c:v>
                </c:pt>
                <c:pt idx="5208">
                  <c:v>81</c:v>
                </c:pt>
                <c:pt idx="5209">
                  <c:v>81</c:v>
                </c:pt>
                <c:pt idx="5210">
                  <c:v>81</c:v>
                </c:pt>
                <c:pt idx="5211">
                  <c:v>81</c:v>
                </c:pt>
                <c:pt idx="5212">
                  <c:v>81</c:v>
                </c:pt>
                <c:pt idx="5213">
                  <c:v>81</c:v>
                </c:pt>
                <c:pt idx="5214">
                  <c:v>81</c:v>
                </c:pt>
                <c:pt idx="5215">
                  <c:v>81</c:v>
                </c:pt>
                <c:pt idx="5216">
                  <c:v>81</c:v>
                </c:pt>
                <c:pt idx="5217">
                  <c:v>81</c:v>
                </c:pt>
                <c:pt idx="5218">
                  <c:v>81</c:v>
                </c:pt>
                <c:pt idx="5219">
                  <c:v>81</c:v>
                </c:pt>
                <c:pt idx="5220">
                  <c:v>81</c:v>
                </c:pt>
                <c:pt idx="5221">
                  <c:v>81</c:v>
                </c:pt>
                <c:pt idx="5222">
                  <c:v>81</c:v>
                </c:pt>
                <c:pt idx="5223">
                  <c:v>81</c:v>
                </c:pt>
                <c:pt idx="5224">
                  <c:v>81</c:v>
                </c:pt>
                <c:pt idx="5225">
                  <c:v>81</c:v>
                </c:pt>
                <c:pt idx="5226">
                  <c:v>81</c:v>
                </c:pt>
                <c:pt idx="5227">
                  <c:v>81</c:v>
                </c:pt>
                <c:pt idx="5228">
                  <c:v>81</c:v>
                </c:pt>
                <c:pt idx="5229">
                  <c:v>81</c:v>
                </c:pt>
                <c:pt idx="5230">
                  <c:v>81</c:v>
                </c:pt>
                <c:pt idx="5231">
                  <c:v>81</c:v>
                </c:pt>
                <c:pt idx="5232">
                  <c:v>81</c:v>
                </c:pt>
                <c:pt idx="5233">
                  <c:v>81</c:v>
                </c:pt>
                <c:pt idx="5234">
                  <c:v>81</c:v>
                </c:pt>
                <c:pt idx="5235">
                  <c:v>81</c:v>
                </c:pt>
                <c:pt idx="5236">
                  <c:v>81</c:v>
                </c:pt>
                <c:pt idx="5237">
                  <c:v>81</c:v>
                </c:pt>
                <c:pt idx="5238">
                  <c:v>81</c:v>
                </c:pt>
                <c:pt idx="5239">
                  <c:v>81</c:v>
                </c:pt>
                <c:pt idx="5240">
                  <c:v>81</c:v>
                </c:pt>
                <c:pt idx="5241">
                  <c:v>81</c:v>
                </c:pt>
                <c:pt idx="5242">
                  <c:v>81</c:v>
                </c:pt>
                <c:pt idx="5243">
                  <c:v>81</c:v>
                </c:pt>
                <c:pt idx="5244">
                  <c:v>81</c:v>
                </c:pt>
                <c:pt idx="5245">
                  <c:v>81</c:v>
                </c:pt>
                <c:pt idx="5246">
                  <c:v>81</c:v>
                </c:pt>
                <c:pt idx="5247">
                  <c:v>81</c:v>
                </c:pt>
                <c:pt idx="5248">
                  <c:v>81</c:v>
                </c:pt>
                <c:pt idx="5249">
                  <c:v>81</c:v>
                </c:pt>
                <c:pt idx="5250">
                  <c:v>81</c:v>
                </c:pt>
                <c:pt idx="5251">
                  <c:v>81</c:v>
                </c:pt>
                <c:pt idx="5252">
                  <c:v>81</c:v>
                </c:pt>
                <c:pt idx="5253">
                  <c:v>81</c:v>
                </c:pt>
                <c:pt idx="5254">
                  <c:v>81</c:v>
                </c:pt>
                <c:pt idx="5255">
                  <c:v>81</c:v>
                </c:pt>
                <c:pt idx="5256">
                  <c:v>81</c:v>
                </c:pt>
                <c:pt idx="5257">
                  <c:v>81</c:v>
                </c:pt>
                <c:pt idx="5258">
                  <c:v>81</c:v>
                </c:pt>
                <c:pt idx="5259">
                  <c:v>81</c:v>
                </c:pt>
                <c:pt idx="5260">
                  <c:v>81</c:v>
                </c:pt>
                <c:pt idx="5261">
                  <c:v>81</c:v>
                </c:pt>
                <c:pt idx="5262">
                  <c:v>81</c:v>
                </c:pt>
                <c:pt idx="5263">
                  <c:v>81</c:v>
                </c:pt>
                <c:pt idx="5264">
                  <c:v>81</c:v>
                </c:pt>
                <c:pt idx="5265">
                  <c:v>81</c:v>
                </c:pt>
                <c:pt idx="5266">
                  <c:v>81</c:v>
                </c:pt>
                <c:pt idx="5267">
                  <c:v>81</c:v>
                </c:pt>
                <c:pt idx="5268">
                  <c:v>81</c:v>
                </c:pt>
                <c:pt idx="5269">
                  <c:v>81</c:v>
                </c:pt>
                <c:pt idx="5270">
                  <c:v>81</c:v>
                </c:pt>
                <c:pt idx="5271">
                  <c:v>81</c:v>
                </c:pt>
                <c:pt idx="5272">
                  <c:v>81</c:v>
                </c:pt>
                <c:pt idx="5273">
                  <c:v>81</c:v>
                </c:pt>
                <c:pt idx="5274">
                  <c:v>81</c:v>
                </c:pt>
                <c:pt idx="5275">
                  <c:v>81</c:v>
                </c:pt>
                <c:pt idx="5276">
                  <c:v>81</c:v>
                </c:pt>
                <c:pt idx="5277">
                  <c:v>81</c:v>
                </c:pt>
                <c:pt idx="5278">
                  <c:v>81</c:v>
                </c:pt>
                <c:pt idx="5279">
                  <c:v>81</c:v>
                </c:pt>
                <c:pt idx="5280">
                  <c:v>81</c:v>
                </c:pt>
                <c:pt idx="5281">
                  <c:v>81</c:v>
                </c:pt>
                <c:pt idx="5282">
                  <c:v>81</c:v>
                </c:pt>
                <c:pt idx="5283">
                  <c:v>81</c:v>
                </c:pt>
                <c:pt idx="5284">
                  <c:v>81</c:v>
                </c:pt>
                <c:pt idx="5285">
                  <c:v>81</c:v>
                </c:pt>
                <c:pt idx="5286">
                  <c:v>81</c:v>
                </c:pt>
                <c:pt idx="5287">
                  <c:v>81</c:v>
                </c:pt>
                <c:pt idx="5288">
                  <c:v>81</c:v>
                </c:pt>
                <c:pt idx="5289">
                  <c:v>81</c:v>
                </c:pt>
                <c:pt idx="5290">
                  <c:v>81</c:v>
                </c:pt>
                <c:pt idx="5291">
                  <c:v>81</c:v>
                </c:pt>
                <c:pt idx="5292">
                  <c:v>81</c:v>
                </c:pt>
                <c:pt idx="5293">
                  <c:v>81</c:v>
                </c:pt>
                <c:pt idx="5294">
                  <c:v>81</c:v>
                </c:pt>
                <c:pt idx="5295">
                  <c:v>81</c:v>
                </c:pt>
                <c:pt idx="5296">
                  <c:v>81</c:v>
                </c:pt>
                <c:pt idx="5297">
                  <c:v>81</c:v>
                </c:pt>
                <c:pt idx="5298">
                  <c:v>81</c:v>
                </c:pt>
                <c:pt idx="5299">
                  <c:v>81</c:v>
                </c:pt>
                <c:pt idx="5300">
                  <c:v>81</c:v>
                </c:pt>
                <c:pt idx="5301">
                  <c:v>81</c:v>
                </c:pt>
                <c:pt idx="5302">
                  <c:v>81</c:v>
                </c:pt>
                <c:pt idx="5303">
                  <c:v>81</c:v>
                </c:pt>
                <c:pt idx="5304">
                  <c:v>81</c:v>
                </c:pt>
                <c:pt idx="5305">
                  <c:v>81</c:v>
                </c:pt>
                <c:pt idx="5306">
                  <c:v>81</c:v>
                </c:pt>
                <c:pt idx="5307">
                  <c:v>81</c:v>
                </c:pt>
                <c:pt idx="5308">
                  <c:v>81</c:v>
                </c:pt>
                <c:pt idx="5309">
                  <c:v>81</c:v>
                </c:pt>
                <c:pt idx="5310">
                  <c:v>81</c:v>
                </c:pt>
                <c:pt idx="5311">
                  <c:v>81</c:v>
                </c:pt>
                <c:pt idx="5312">
                  <c:v>81</c:v>
                </c:pt>
                <c:pt idx="5313">
                  <c:v>81</c:v>
                </c:pt>
                <c:pt idx="5314">
                  <c:v>81</c:v>
                </c:pt>
                <c:pt idx="5315">
                  <c:v>81</c:v>
                </c:pt>
                <c:pt idx="5316">
                  <c:v>81</c:v>
                </c:pt>
                <c:pt idx="5317">
                  <c:v>81</c:v>
                </c:pt>
                <c:pt idx="5318">
                  <c:v>81</c:v>
                </c:pt>
                <c:pt idx="5319">
                  <c:v>81</c:v>
                </c:pt>
                <c:pt idx="5320">
                  <c:v>81</c:v>
                </c:pt>
                <c:pt idx="5321">
                  <c:v>81</c:v>
                </c:pt>
                <c:pt idx="5322">
                  <c:v>81</c:v>
                </c:pt>
                <c:pt idx="5323">
                  <c:v>81</c:v>
                </c:pt>
                <c:pt idx="5324">
                  <c:v>81</c:v>
                </c:pt>
                <c:pt idx="5325">
                  <c:v>81</c:v>
                </c:pt>
                <c:pt idx="5326">
                  <c:v>81</c:v>
                </c:pt>
                <c:pt idx="5327">
                  <c:v>81</c:v>
                </c:pt>
                <c:pt idx="5328">
                  <c:v>81</c:v>
                </c:pt>
                <c:pt idx="5329">
                  <c:v>81</c:v>
                </c:pt>
                <c:pt idx="5330">
                  <c:v>81</c:v>
                </c:pt>
                <c:pt idx="5331">
                  <c:v>81</c:v>
                </c:pt>
                <c:pt idx="5332">
                  <c:v>81</c:v>
                </c:pt>
                <c:pt idx="5333">
                  <c:v>81</c:v>
                </c:pt>
                <c:pt idx="5334">
                  <c:v>81</c:v>
                </c:pt>
                <c:pt idx="5335">
                  <c:v>81</c:v>
                </c:pt>
                <c:pt idx="5336">
                  <c:v>81</c:v>
                </c:pt>
                <c:pt idx="5337">
                  <c:v>81</c:v>
                </c:pt>
                <c:pt idx="5338">
                  <c:v>82</c:v>
                </c:pt>
                <c:pt idx="5339">
                  <c:v>82</c:v>
                </c:pt>
                <c:pt idx="5340">
                  <c:v>82</c:v>
                </c:pt>
                <c:pt idx="5341">
                  <c:v>82</c:v>
                </c:pt>
                <c:pt idx="5342">
                  <c:v>82</c:v>
                </c:pt>
                <c:pt idx="5343">
                  <c:v>82</c:v>
                </c:pt>
                <c:pt idx="5344">
                  <c:v>82</c:v>
                </c:pt>
                <c:pt idx="5345">
                  <c:v>82</c:v>
                </c:pt>
                <c:pt idx="5346">
                  <c:v>83</c:v>
                </c:pt>
                <c:pt idx="5347">
                  <c:v>83</c:v>
                </c:pt>
                <c:pt idx="5348">
                  <c:v>83</c:v>
                </c:pt>
                <c:pt idx="5349">
                  <c:v>83</c:v>
                </c:pt>
                <c:pt idx="5350">
                  <c:v>83</c:v>
                </c:pt>
                <c:pt idx="5351">
                  <c:v>83</c:v>
                </c:pt>
                <c:pt idx="5352">
                  <c:v>83</c:v>
                </c:pt>
                <c:pt idx="5353">
                  <c:v>83</c:v>
                </c:pt>
                <c:pt idx="5354">
                  <c:v>83</c:v>
                </c:pt>
                <c:pt idx="5355">
                  <c:v>83</c:v>
                </c:pt>
                <c:pt idx="5356">
                  <c:v>83</c:v>
                </c:pt>
                <c:pt idx="5357">
                  <c:v>83</c:v>
                </c:pt>
                <c:pt idx="5358">
                  <c:v>83</c:v>
                </c:pt>
                <c:pt idx="5359">
                  <c:v>83</c:v>
                </c:pt>
                <c:pt idx="5360">
                  <c:v>83</c:v>
                </c:pt>
                <c:pt idx="5361">
                  <c:v>83</c:v>
                </c:pt>
                <c:pt idx="5362">
                  <c:v>83</c:v>
                </c:pt>
                <c:pt idx="5363">
                  <c:v>83</c:v>
                </c:pt>
                <c:pt idx="5364">
                  <c:v>83</c:v>
                </c:pt>
                <c:pt idx="5365">
                  <c:v>83</c:v>
                </c:pt>
                <c:pt idx="5366">
                  <c:v>83</c:v>
                </c:pt>
                <c:pt idx="5367">
                  <c:v>83</c:v>
                </c:pt>
                <c:pt idx="5368">
                  <c:v>83</c:v>
                </c:pt>
                <c:pt idx="5369">
                  <c:v>83</c:v>
                </c:pt>
                <c:pt idx="5370">
                  <c:v>83</c:v>
                </c:pt>
                <c:pt idx="5371">
                  <c:v>83</c:v>
                </c:pt>
                <c:pt idx="5372">
                  <c:v>83</c:v>
                </c:pt>
                <c:pt idx="5373">
                  <c:v>83</c:v>
                </c:pt>
                <c:pt idx="5374">
                  <c:v>83</c:v>
                </c:pt>
                <c:pt idx="5375">
                  <c:v>83</c:v>
                </c:pt>
                <c:pt idx="5376">
                  <c:v>83</c:v>
                </c:pt>
                <c:pt idx="5377">
                  <c:v>83</c:v>
                </c:pt>
                <c:pt idx="5378">
                  <c:v>83</c:v>
                </c:pt>
                <c:pt idx="5379">
                  <c:v>83</c:v>
                </c:pt>
                <c:pt idx="5380">
                  <c:v>83</c:v>
                </c:pt>
                <c:pt idx="5381">
                  <c:v>83</c:v>
                </c:pt>
                <c:pt idx="5382">
                  <c:v>83</c:v>
                </c:pt>
                <c:pt idx="5383">
                  <c:v>83</c:v>
                </c:pt>
                <c:pt idx="5384">
                  <c:v>83</c:v>
                </c:pt>
                <c:pt idx="5385">
                  <c:v>83</c:v>
                </c:pt>
                <c:pt idx="5386">
                  <c:v>83</c:v>
                </c:pt>
                <c:pt idx="5387">
                  <c:v>83</c:v>
                </c:pt>
                <c:pt idx="5388">
                  <c:v>83</c:v>
                </c:pt>
                <c:pt idx="5389">
                  <c:v>83</c:v>
                </c:pt>
                <c:pt idx="5390">
                  <c:v>83</c:v>
                </c:pt>
                <c:pt idx="5391">
                  <c:v>83</c:v>
                </c:pt>
                <c:pt idx="5392">
                  <c:v>83</c:v>
                </c:pt>
                <c:pt idx="5393">
                  <c:v>83</c:v>
                </c:pt>
                <c:pt idx="5394">
                  <c:v>83</c:v>
                </c:pt>
                <c:pt idx="5395">
                  <c:v>83</c:v>
                </c:pt>
                <c:pt idx="5396">
                  <c:v>83</c:v>
                </c:pt>
                <c:pt idx="5397">
                  <c:v>83</c:v>
                </c:pt>
                <c:pt idx="5398">
                  <c:v>83</c:v>
                </c:pt>
                <c:pt idx="5399">
                  <c:v>83</c:v>
                </c:pt>
                <c:pt idx="5400">
                  <c:v>83</c:v>
                </c:pt>
                <c:pt idx="5401">
                  <c:v>83</c:v>
                </c:pt>
                <c:pt idx="5402">
                  <c:v>83</c:v>
                </c:pt>
                <c:pt idx="5403">
                  <c:v>83</c:v>
                </c:pt>
                <c:pt idx="5404">
                  <c:v>83</c:v>
                </c:pt>
                <c:pt idx="5405">
                  <c:v>83</c:v>
                </c:pt>
                <c:pt idx="5406">
                  <c:v>83</c:v>
                </c:pt>
                <c:pt idx="5407">
                  <c:v>83</c:v>
                </c:pt>
                <c:pt idx="5408">
                  <c:v>83</c:v>
                </c:pt>
                <c:pt idx="5409">
                  <c:v>83</c:v>
                </c:pt>
                <c:pt idx="5410">
                  <c:v>83</c:v>
                </c:pt>
                <c:pt idx="5411">
                  <c:v>83</c:v>
                </c:pt>
                <c:pt idx="5412">
                  <c:v>83</c:v>
                </c:pt>
                <c:pt idx="5413">
                  <c:v>83</c:v>
                </c:pt>
                <c:pt idx="5414">
                  <c:v>83</c:v>
                </c:pt>
                <c:pt idx="5415">
                  <c:v>83</c:v>
                </c:pt>
                <c:pt idx="5416">
                  <c:v>83</c:v>
                </c:pt>
                <c:pt idx="5417">
                  <c:v>83</c:v>
                </c:pt>
                <c:pt idx="5418">
                  <c:v>83</c:v>
                </c:pt>
                <c:pt idx="5419">
                  <c:v>83</c:v>
                </c:pt>
                <c:pt idx="5420">
                  <c:v>83</c:v>
                </c:pt>
                <c:pt idx="5421">
                  <c:v>83</c:v>
                </c:pt>
                <c:pt idx="5422">
                  <c:v>83</c:v>
                </c:pt>
                <c:pt idx="5423">
                  <c:v>83</c:v>
                </c:pt>
                <c:pt idx="5424">
                  <c:v>83</c:v>
                </c:pt>
                <c:pt idx="5425">
                  <c:v>83</c:v>
                </c:pt>
                <c:pt idx="5426">
                  <c:v>83</c:v>
                </c:pt>
                <c:pt idx="5427">
                  <c:v>83</c:v>
                </c:pt>
                <c:pt idx="5428">
                  <c:v>83</c:v>
                </c:pt>
                <c:pt idx="5429">
                  <c:v>83</c:v>
                </c:pt>
                <c:pt idx="5430">
                  <c:v>83</c:v>
                </c:pt>
                <c:pt idx="5431">
                  <c:v>83</c:v>
                </c:pt>
                <c:pt idx="5432">
                  <c:v>83</c:v>
                </c:pt>
                <c:pt idx="5433">
                  <c:v>83</c:v>
                </c:pt>
                <c:pt idx="5434">
                  <c:v>83</c:v>
                </c:pt>
                <c:pt idx="5435">
                  <c:v>83</c:v>
                </c:pt>
                <c:pt idx="5436">
                  <c:v>83</c:v>
                </c:pt>
                <c:pt idx="5437">
                  <c:v>83</c:v>
                </c:pt>
                <c:pt idx="5438">
                  <c:v>83</c:v>
                </c:pt>
                <c:pt idx="5439">
                  <c:v>83</c:v>
                </c:pt>
                <c:pt idx="5440">
                  <c:v>83</c:v>
                </c:pt>
                <c:pt idx="5441">
                  <c:v>83</c:v>
                </c:pt>
                <c:pt idx="5442">
                  <c:v>83</c:v>
                </c:pt>
                <c:pt idx="5443">
                  <c:v>83</c:v>
                </c:pt>
                <c:pt idx="5444">
                  <c:v>83</c:v>
                </c:pt>
                <c:pt idx="5445">
                  <c:v>83</c:v>
                </c:pt>
                <c:pt idx="5446">
                  <c:v>83</c:v>
                </c:pt>
                <c:pt idx="5447">
                  <c:v>83</c:v>
                </c:pt>
                <c:pt idx="5448">
                  <c:v>83</c:v>
                </c:pt>
                <c:pt idx="5449">
                  <c:v>83</c:v>
                </c:pt>
                <c:pt idx="5450">
                  <c:v>83</c:v>
                </c:pt>
                <c:pt idx="5451">
                  <c:v>83</c:v>
                </c:pt>
                <c:pt idx="5452">
                  <c:v>83</c:v>
                </c:pt>
                <c:pt idx="5453">
                  <c:v>83</c:v>
                </c:pt>
                <c:pt idx="5454">
                  <c:v>83</c:v>
                </c:pt>
                <c:pt idx="5455">
                  <c:v>83</c:v>
                </c:pt>
                <c:pt idx="5456">
                  <c:v>83</c:v>
                </c:pt>
                <c:pt idx="5457">
                  <c:v>83</c:v>
                </c:pt>
                <c:pt idx="5458">
                  <c:v>83</c:v>
                </c:pt>
                <c:pt idx="5459">
                  <c:v>83</c:v>
                </c:pt>
                <c:pt idx="5460">
                  <c:v>83</c:v>
                </c:pt>
                <c:pt idx="5461">
                  <c:v>83</c:v>
                </c:pt>
                <c:pt idx="5462">
                  <c:v>83</c:v>
                </c:pt>
                <c:pt idx="5463">
                  <c:v>83</c:v>
                </c:pt>
                <c:pt idx="5464">
                  <c:v>83</c:v>
                </c:pt>
                <c:pt idx="5465">
                  <c:v>83</c:v>
                </c:pt>
                <c:pt idx="5466">
                  <c:v>83</c:v>
                </c:pt>
                <c:pt idx="5467">
                  <c:v>83</c:v>
                </c:pt>
                <c:pt idx="5468">
                  <c:v>83</c:v>
                </c:pt>
                <c:pt idx="5469">
                  <c:v>83</c:v>
                </c:pt>
                <c:pt idx="5470">
                  <c:v>83</c:v>
                </c:pt>
                <c:pt idx="5471">
                  <c:v>83</c:v>
                </c:pt>
                <c:pt idx="5472">
                  <c:v>83</c:v>
                </c:pt>
                <c:pt idx="5473">
                  <c:v>83</c:v>
                </c:pt>
                <c:pt idx="5474">
                  <c:v>83</c:v>
                </c:pt>
                <c:pt idx="5475">
                  <c:v>83</c:v>
                </c:pt>
                <c:pt idx="5476">
                  <c:v>83</c:v>
                </c:pt>
                <c:pt idx="5477">
                  <c:v>83</c:v>
                </c:pt>
                <c:pt idx="5478">
                  <c:v>83</c:v>
                </c:pt>
                <c:pt idx="5479">
                  <c:v>83</c:v>
                </c:pt>
                <c:pt idx="5480">
                  <c:v>83</c:v>
                </c:pt>
                <c:pt idx="5481">
                  <c:v>83</c:v>
                </c:pt>
                <c:pt idx="5482">
                  <c:v>83</c:v>
                </c:pt>
                <c:pt idx="5483">
                  <c:v>83</c:v>
                </c:pt>
                <c:pt idx="5484">
                  <c:v>83</c:v>
                </c:pt>
                <c:pt idx="5485">
                  <c:v>83</c:v>
                </c:pt>
                <c:pt idx="5486">
                  <c:v>83</c:v>
                </c:pt>
                <c:pt idx="5487">
                  <c:v>83</c:v>
                </c:pt>
                <c:pt idx="5488">
                  <c:v>83</c:v>
                </c:pt>
                <c:pt idx="5489">
                  <c:v>83</c:v>
                </c:pt>
                <c:pt idx="5490">
                  <c:v>83</c:v>
                </c:pt>
                <c:pt idx="5491">
                  <c:v>83</c:v>
                </c:pt>
                <c:pt idx="5492">
                  <c:v>83</c:v>
                </c:pt>
                <c:pt idx="5493">
                  <c:v>83</c:v>
                </c:pt>
                <c:pt idx="5494">
                  <c:v>83</c:v>
                </c:pt>
                <c:pt idx="5495">
                  <c:v>83</c:v>
                </c:pt>
                <c:pt idx="5496">
                  <c:v>83</c:v>
                </c:pt>
                <c:pt idx="5497">
                  <c:v>83</c:v>
                </c:pt>
                <c:pt idx="5498">
                  <c:v>83</c:v>
                </c:pt>
                <c:pt idx="5499">
                  <c:v>83</c:v>
                </c:pt>
                <c:pt idx="5500">
                  <c:v>83</c:v>
                </c:pt>
                <c:pt idx="5501">
                  <c:v>83</c:v>
                </c:pt>
                <c:pt idx="5502">
                  <c:v>83</c:v>
                </c:pt>
                <c:pt idx="5503">
                  <c:v>83</c:v>
                </c:pt>
                <c:pt idx="5504">
                  <c:v>83</c:v>
                </c:pt>
                <c:pt idx="5505">
                  <c:v>83</c:v>
                </c:pt>
                <c:pt idx="5506">
                  <c:v>83</c:v>
                </c:pt>
                <c:pt idx="5507">
                  <c:v>83</c:v>
                </c:pt>
                <c:pt idx="5508">
                  <c:v>83</c:v>
                </c:pt>
                <c:pt idx="5509">
                  <c:v>83</c:v>
                </c:pt>
                <c:pt idx="5510">
                  <c:v>83</c:v>
                </c:pt>
                <c:pt idx="5511">
                  <c:v>83</c:v>
                </c:pt>
                <c:pt idx="5512">
                  <c:v>83</c:v>
                </c:pt>
                <c:pt idx="5513">
                  <c:v>83</c:v>
                </c:pt>
                <c:pt idx="5514">
                  <c:v>83</c:v>
                </c:pt>
                <c:pt idx="5515">
                  <c:v>83</c:v>
                </c:pt>
                <c:pt idx="5516">
                  <c:v>83</c:v>
                </c:pt>
                <c:pt idx="5517">
                  <c:v>83</c:v>
                </c:pt>
                <c:pt idx="5518">
                  <c:v>83</c:v>
                </c:pt>
                <c:pt idx="5519">
                  <c:v>83</c:v>
                </c:pt>
                <c:pt idx="5520">
                  <c:v>83</c:v>
                </c:pt>
                <c:pt idx="5521">
                  <c:v>83</c:v>
                </c:pt>
                <c:pt idx="5522">
                  <c:v>83</c:v>
                </c:pt>
                <c:pt idx="5523">
                  <c:v>83</c:v>
                </c:pt>
                <c:pt idx="5524">
                  <c:v>83</c:v>
                </c:pt>
                <c:pt idx="5525">
                  <c:v>83</c:v>
                </c:pt>
                <c:pt idx="5526">
                  <c:v>83</c:v>
                </c:pt>
                <c:pt idx="5527">
                  <c:v>83</c:v>
                </c:pt>
                <c:pt idx="5528">
                  <c:v>83</c:v>
                </c:pt>
                <c:pt idx="5529">
                  <c:v>83</c:v>
                </c:pt>
                <c:pt idx="5530">
                  <c:v>83</c:v>
                </c:pt>
                <c:pt idx="5531">
                  <c:v>83</c:v>
                </c:pt>
                <c:pt idx="5532">
                  <c:v>83</c:v>
                </c:pt>
                <c:pt idx="5533">
                  <c:v>83</c:v>
                </c:pt>
                <c:pt idx="5534">
                  <c:v>83</c:v>
                </c:pt>
                <c:pt idx="5535">
                  <c:v>83</c:v>
                </c:pt>
                <c:pt idx="5536">
                  <c:v>83</c:v>
                </c:pt>
                <c:pt idx="5537">
                  <c:v>83</c:v>
                </c:pt>
                <c:pt idx="5538">
                  <c:v>83</c:v>
                </c:pt>
                <c:pt idx="5539">
                  <c:v>83</c:v>
                </c:pt>
                <c:pt idx="5540">
                  <c:v>83</c:v>
                </c:pt>
                <c:pt idx="5541">
                  <c:v>83</c:v>
                </c:pt>
                <c:pt idx="5542">
                  <c:v>83</c:v>
                </c:pt>
                <c:pt idx="5543">
                  <c:v>83</c:v>
                </c:pt>
                <c:pt idx="5544">
                  <c:v>83</c:v>
                </c:pt>
                <c:pt idx="5545">
                  <c:v>83</c:v>
                </c:pt>
                <c:pt idx="5546">
                  <c:v>83</c:v>
                </c:pt>
                <c:pt idx="5547">
                  <c:v>83</c:v>
                </c:pt>
                <c:pt idx="5548">
                  <c:v>83</c:v>
                </c:pt>
                <c:pt idx="5549">
                  <c:v>83</c:v>
                </c:pt>
                <c:pt idx="5550">
                  <c:v>83</c:v>
                </c:pt>
                <c:pt idx="5551">
                  <c:v>83</c:v>
                </c:pt>
                <c:pt idx="5552">
                  <c:v>83</c:v>
                </c:pt>
                <c:pt idx="5553">
                  <c:v>83</c:v>
                </c:pt>
                <c:pt idx="5554">
                  <c:v>83</c:v>
                </c:pt>
                <c:pt idx="5555">
                  <c:v>83</c:v>
                </c:pt>
                <c:pt idx="5556">
                  <c:v>83</c:v>
                </c:pt>
                <c:pt idx="5557">
                  <c:v>83</c:v>
                </c:pt>
                <c:pt idx="5558">
                  <c:v>83</c:v>
                </c:pt>
                <c:pt idx="5559">
                  <c:v>83</c:v>
                </c:pt>
                <c:pt idx="5560">
                  <c:v>83</c:v>
                </c:pt>
                <c:pt idx="5561">
                  <c:v>83</c:v>
                </c:pt>
                <c:pt idx="5562">
                  <c:v>83</c:v>
                </c:pt>
                <c:pt idx="5563">
                  <c:v>83</c:v>
                </c:pt>
                <c:pt idx="5564">
                  <c:v>83</c:v>
                </c:pt>
                <c:pt idx="5565">
                  <c:v>83</c:v>
                </c:pt>
                <c:pt idx="5566">
                  <c:v>83</c:v>
                </c:pt>
                <c:pt idx="5567">
                  <c:v>83</c:v>
                </c:pt>
                <c:pt idx="5568">
                  <c:v>83</c:v>
                </c:pt>
                <c:pt idx="5569">
                  <c:v>83</c:v>
                </c:pt>
                <c:pt idx="5570">
                  <c:v>83</c:v>
                </c:pt>
                <c:pt idx="5571">
                  <c:v>83</c:v>
                </c:pt>
                <c:pt idx="5572">
                  <c:v>83</c:v>
                </c:pt>
                <c:pt idx="5573">
                  <c:v>83</c:v>
                </c:pt>
                <c:pt idx="5574">
                  <c:v>83</c:v>
                </c:pt>
                <c:pt idx="5575">
                  <c:v>83</c:v>
                </c:pt>
                <c:pt idx="5576">
                  <c:v>83</c:v>
                </c:pt>
                <c:pt idx="5577">
                  <c:v>83</c:v>
                </c:pt>
                <c:pt idx="5578">
                  <c:v>83</c:v>
                </c:pt>
                <c:pt idx="5579">
                  <c:v>83</c:v>
                </c:pt>
                <c:pt idx="5580">
                  <c:v>83</c:v>
                </c:pt>
                <c:pt idx="5581">
                  <c:v>83</c:v>
                </c:pt>
                <c:pt idx="5582">
                  <c:v>83</c:v>
                </c:pt>
                <c:pt idx="5583">
                  <c:v>83</c:v>
                </c:pt>
                <c:pt idx="5584">
                  <c:v>83</c:v>
                </c:pt>
                <c:pt idx="5585">
                  <c:v>83</c:v>
                </c:pt>
                <c:pt idx="5586">
                  <c:v>83</c:v>
                </c:pt>
                <c:pt idx="5587">
                  <c:v>83</c:v>
                </c:pt>
                <c:pt idx="5588">
                  <c:v>83</c:v>
                </c:pt>
                <c:pt idx="5589">
                  <c:v>83</c:v>
                </c:pt>
                <c:pt idx="5590">
                  <c:v>83</c:v>
                </c:pt>
                <c:pt idx="5591">
                  <c:v>83</c:v>
                </c:pt>
                <c:pt idx="5592">
                  <c:v>83</c:v>
                </c:pt>
                <c:pt idx="5593">
                  <c:v>83</c:v>
                </c:pt>
                <c:pt idx="5594">
                  <c:v>83</c:v>
                </c:pt>
                <c:pt idx="5595">
                  <c:v>83</c:v>
                </c:pt>
                <c:pt idx="5596">
                  <c:v>83</c:v>
                </c:pt>
                <c:pt idx="5597">
                  <c:v>83</c:v>
                </c:pt>
                <c:pt idx="5598">
                  <c:v>83</c:v>
                </c:pt>
                <c:pt idx="5599">
                  <c:v>83</c:v>
                </c:pt>
                <c:pt idx="5600">
                  <c:v>83</c:v>
                </c:pt>
                <c:pt idx="5601">
                  <c:v>83</c:v>
                </c:pt>
                <c:pt idx="5602">
                  <c:v>83</c:v>
                </c:pt>
                <c:pt idx="5603">
                  <c:v>83</c:v>
                </c:pt>
                <c:pt idx="5604">
                  <c:v>83</c:v>
                </c:pt>
                <c:pt idx="5605">
                  <c:v>83</c:v>
                </c:pt>
                <c:pt idx="5606">
                  <c:v>83</c:v>
                </c:pt>
                <c:pt idx="5607">
                  <c:v>83</c:v>
                </c:pt>
                <c:pt idx="5608">
                  <c:v>83</c:v>
                </c:pt>
                <c:pt idx="5609">
                  <c:v>83</c:v>
                </c:pt>
                <c:pt idx="5610">
                  <c:v>83</c:v>
                </c:pt>
                <c:pt idx="5611">
                  <c:v>83</c:v>
                </c:pt>
                <c:pt idx="5612">
                  <c:v>83</c:v>
                </c:pt>
                <c:pt idx="5613">
                  <c:v>83</c:v>
                </c:pt>
                <c:pt idx="5614">
                  <c:v>83</c:v>
                </c:pt>
                <c:pt idx="5615">
                  <c:v>83</c:v>
                </c:pt>
                <c:pt idx="5616">
                  <c:v>83</c:v>
                </c:pt>
                <c:pt idx="5617">
                  <c:v>83</c:v>
                </c:pt>
                <c:pt idx="5618">
                  <c:v>83</c:v>
                </c:pt>
                <c:pt idx="5619">
                  <c:v>83</c:v>
                </c:pt>
                <c:pt idx="5620">
                  <c:v>83</c:v>
                </c:pt>
                <c:pt idx="5621">
                  <c:v>83</c:v>
                </c:pt>
                <c:pt idx="5622">
                  <c:v>83</c:v>
                </c:pt>
                <c:pt idx="5623">
                  <c:v>83</c:v>
                </c:pt>
                <c:pt idx="5624">
                  <c:v>83</c:v>
                </c:pt>
                <c:pt idx="5625">
                  <c:v>83</c:v>
                </c:pt>
                <c:pt idx="5626">
                  <c:v>83</c:v>
                </c:pt>
                <c:pt idx="5627">
                  <c:v>83</c:v>
                </c:pt>
                <c:pt idx="5628">
                  <c:v>83</c:v>
                </c:pt>
                <c:pt idx="5629">
                  <c:v>83</c:v>
                </c:pt>
                <c:pt idx="5630">
                  <c:v>83</c:v>
                </c:pt>
                <c:pt idx="5631">
                  <c:v>83</c:v>
                </c:pt>
                <c:pt idx="5632">
                  <c:v>83</c:v>
                </c:pt>
                <c:pt idx="5633">
                  <c:v>83</c:v>
                </c:pt>
                <c:pt idx="5634">
                  <c:v>83</c:v>
                </c:pt>
                <c:pt idx="5635">
                  <c:v>83</c:v>
                </c:pt>
                <c:pt idx="5636">
                  <c:v>83</c:v>
                </c:pt>
                <c:pt idx="5637">
                  <c:v>83</c:v>
                </c:pt>
                <c:pt idx="5638">
                  <c:v>83</c:v>
                </c:pt>
                <c:pt idx="5639">
                  <c:v>83</c:v>
                </c:pt>
                <c:pt idx="5640">
                  <c:v>83</c:v>
                </c:pt>
                <c:pt idx="5641">
                  <c:v>83</c:v>
                </c:pt>
                <c:pt idx="5642">
                  <c:v>83</c:v>
                </c:pt>
                <c:pt idx="5643">
                  <c:v>83</c:v>
                </c:pt>
                <c:pt idx="5644">
                  <c:v>83</c:v>
                </c:pt>
                <c:pt idx="5645">
                  <c:v>83</c:v>
                </c:pt>
                <c:pt idx="5646">
                  <c:v>83</c:v>
                </c:pt>
                <c:pt idx="5647">
                  <c:v>83</c:v>
                </c:pt>
                <c:pt idx="5648">
                  <c:v>83</c:v>
                </c:pt>
                <c:pt idx="5649">
                  <c:v>83</c:v>
                </c:pt>
                <c:pt idx="5650">
                  <c:v>83</c:v>
                </c:pt>
                <c:pt idx="5651">
                  <c:v>83</c:v>
                </c:pt>
                <c:pt idx="5652">
                  <c:v>83</c:v>
                </c:pt>
                <c:pt idx="5653">
                  <c:v>83</c:v>
                </c:pt>
                <c:pt idx="5654">
                  <c:v>83</c:v>
                </c:pt>
                <c:pt idx="5655">
                  <c:v>83</c:v>
                </c:pt>
                <c:pt idx="5656">
                  <c:v>83</c:v>
                </c:pt>
                <c:pt idx="5657">
                  <c:v>83</c:v>
                </c:pt>
                <c:pt idx="5658">
                  <c:v>83</c:v>
                </c:pt>
                <c:pt idx="5659">
                  <c:v>83</c:v>
                </c:pt>
                <c:pt idx="5660">
                  <c:v>83</c:v>
                </c:pt>
                <c:pt idx="5661">
                  <c:v>83</c:v>
                </c:pt>
                <c:pt idx="5662">
                  <c:v>83</c:v>
                </c:pt>
                <c:pt idx="5663">
                  <c:v>83</c:v>
                </c:pt>
                <c:pt idx="5664">
                  <c:v>83</c:v>
                </c:pt>
                <c:pt idx="5665">
                  <c:v>83</c:v>
                </c:pt>
                <c:pt idx="5666">
                  <c:v>83</c:v>
                </c:pt>
                <c:pt idx="5667">
                  <c:v>83</c:v>
                </c:pt>
                <c:pt idx="5668">
                  <c:v>83</c:v>
                </c:pt>
                <c:pt idx="5669">
                  <c:v>83</c:v>
                </c:pt>
                <c:pt idx="5670">
                  <c:v>83</c:v>
                </c:pt>
                <c:pt idx="5671">
                  <c:v>83</c:v>
                </c:pt>
                <c:pt idx="5672">
                  <c:v>83</c:v>
                </c:pt>
                <c:pt idx="5673">
                  <c:v>83</c:v>
                </c:pt>
                <c:pt idx="5674">
                  <c:v>83</c:v>
                </c:pt>
                <c:pt idx="5675">
                  <c:v>83</c:v>
                </c:pt>
                <c:pt idx="5676">
                  <c:v>83</c:v>
                </c:pt>
                <c:pt idx="5677">
                  <c:v>83</c:v>
                </c:pt>
                <c:pt idx="5678">
                  <c:v>83</c:v>
                </c:pt>
                <c:pt idx="5679">
                  <c:v>83</c:v>
                </c:pt>
                <c:pt idx="5680">
                  <c:v>83</c:v>
                </c:pt>
                <c:pt idx="5681">
                  <c:v>83</c:v>
                </c:pt>
                <c:pt idx="5682">
                  <c:v>83</c:v>
                </c:pt>
                <c:pt idx="5683">
                  <c:v>83</c:v>
                </c:pt>
                <c:pt idx="5684">
                  <c:v>83</c:v>
                </c:pt>
                <c:pt idx="5685">
                  <c:v>83</c:v>
                </c:pt>
                <c:pt idx="5686">
                  <c:v>83</c:v>
                </c:pt>
                <c:pt idx="5687">
                  <c:v>83</c:v>
                </c:pt>
                <c:pt idx="5688">
                  <c:v>83</c:v>
                </c:pt>
                <c:pt idx="5689">
                  <c:v>83</c:v>
                </c:pt>
                <c:pt idx="5690">
                  <c:v>83</c:v>
                </c:pt>
                <c:pt idx="5691">
                  <c:v>83</c:v>
                </c:pt>
                <c:pt idx="5692">
                  <c:v>83</c:v>
                </c:pt>
                <c:pt idx="5693">
                  <c:v>83</c:v>
                </c:pt>
                <c:pt idx="5694">
                  <c:v>83</c:v>
                </c:pt>
                <c:pt idx="5695">
                  <c:v>83</c:v>
                </c:pt>
                <c:pt idx="5696">
                  <c:v>83</c:v>
                </c:pt>
                <c:pt idx="5697">
                  <c:v>83</c:v>
                </c:pt>
                <c:pt idx="5698">
                  <c:v>83</c:v>
                </c:pt>
                <c:pt idx="5699">
                  <c:v>83</c:v>
                </c:pt>
                <c:pt idx="5700">
                  <c:v>84</c:v>
                </c:pt>
                <c:pt idx="5701">
                  <c:v>84</c:v>
                </c:pt>
                <c:pt idx="5702">
                  <c:v>84</c:v>
                </c:pt>
                <c:pt idx="5703">
                  <c:v>84</c:v>
                </c:pt>
                <c:pt idx="5704">
                  <c:v>84</c:v>
                </c:pt>
                <c:pt idx="5705">
                  <c:v>84</c:v>
                </c:pt>
                <c:pt idx="5706">
                  <c:v>84</c:v>
                </c:pt>
                <c:pt idx="5707">
                  <c:v>84</c:v>
                </c:pt>
                <c:pt idx="5708">
                  <c:v>84</c:v>
                </c:pt>
                <c:pt idx="5709">
                  <c:v>84</c:v>
                </c:pt>
                <c:pt idx="5710">
                  <c:v>84</c:v>
                </c:pt>
                <c:pt idx="5711">
                  <c:v>84</c:v>
                </c:pt>
                <c:pt idx="5712">
                  <c:v>84</c:v>
                </c:pt>
                <c:pt idx="5713">
                  <c:v>84</c:v>
                </c:pt>
                <c:pt idx="5714">
                  <c:v>84</c:v>
                </c:pt>
                <c:pt idx="5715">
                  <c:v>84</c:v>
                </c:pt>
                <c:pt idx="5716">
                  <c:v>84</c:v>
                </c:pt>
                <c:pt idx="5717">
                  <c:v>84</c:v>
                </c:pt>
                <c:pt idx="5718">
                  <c:v>84</c:v>
                </c:pt>
                <c:pt idx="5719">
                  <c:v>84</c:v>
                </c:pt>
                <c:pt idx="5720">
                  <c:v>84</c:v>
                </c:pt>
                <c:pt idx="5721">
                  <c:v>84</c:v>
                </c:pt>
                <c:pt idx="5722">
                  <c:v>84</c:v>
                </c:pt>
                <c:pt idx="5723">
                  <c:v>84</c:v>
                </c:pt>
                <c:pt idx="5724">
                  <c:v>84</c:v>
                </c:pt>
                <c:pt idx="5725">
                  <c:v>84</c:v>
                </c:pt>
                <c:pt idx="5726">
                  <c:v>84</c:v>
                </c:pt>
                <c:pt idx="5727">
                  <c:v>84</c:v>
                </c:pt>
                <c:pt idx="5728">
                  <c:v>84</c:v>
                </c:pt>
                <c:pt idx="5729">
                  <c:v>84</c:v>
                </c:pt>
                <c:pt idx="5730">
                  <c:v>84</c:v>
                </c:pt>
                <c:pt idx="5731">
                  <c:v>84</c:v>
                </c:pt>
                <c:pt idx="5732">
                  <c:v>84</c:v>
                </c:pt>
                <c:pt idx="5733">
                  <c:v>84</c:v>
                </c:pt>
                <c:pt idx="5734">
                  <c:v>84</c:v>
                </c:pt>
                <c:pt idx="5735">
                  <c:v>84</c:v>
                </c:pt>
                <c:pt idx="5736">
                  <c:v>84</c:v>
                </c:pt>
                <c:pt idx="5737">
                  <c:v>84</c:v>
                </c:pt>
                <c:pt idx="5738">
                  <c:v>84</c:v>
                </c:pt>
                <c:pt idx="5739">
                  <c:v>84</c:v>
                </c:pt>
                <c:pt idx="5740">
                  <c:v>84</c:v>
                </c:pt>
                <c:pt idx="5741">
                  <c:v>84</c:v>
                </c:pt>
                <c:pt idx="5742">
                  <c:v>84</c:v>
                </c:pt>
                <c:pt idx="5743">
                  <c:v>84</c:v>
                </c:pt>
                <c:pt idx="5744">
                  <c:v>84</c:v>
                </c:pt>
                <c:pt idx="5745">
                  <c:v>84</c:v>
                </c:pt>
                <c:pt idx="5746">
                  <c:v>84</c:v>
                </c:pt>
                <c:pt idx="5747">
                  <c:v>84</c:v>
                </c:pt>
                <c:pt idx="5748">
                  <c:v>84</c:v>
                </c:pt>
                <c:pt idx="5749">
                  <c:v>84</c:v>
                </c:pt>
                <c:pt idx="5750">
                  <c:v>84</c:v>
                </c:pt>
                <c:pt idx="5751">
                  <c:v>84</c:v>
                </c:pt>
                <c:pt idx="5752">
                  <c:v>84</c:v>
                </c:pt>
                <c:pt idx="5753">
                  <c:v>84</c:v>
                </c:pt>
                <c:pt idx="5754">
                  <c:v>84</c:v>
                </c:pt>
                <c:pt idx="5755">
                  <c:v>84</c:v>
                </c:pt>
                <c:pt idx="5756">
                  <c:v>84</c:v>
                </c:pt>
                <c:pt idx="5757">
                  <c:v>84</c:v>
                </c:pt>
                <c:pt idx="5758">
                  <c:v>84</c:v>
                </c:pt>
                <c:pt idx="5759">
                  <c:v>84</c:v>
                </c:pt>
                <c:pt idx="5760">
                  <c:v>84</c:v>
                </c:pt>
                <c:pt idx="5761">
                  <c:v>84</c:v>
                </c:pt>
                <c:pt idx="5762">
                  <c:v>84</c:v>
                </c:pt>
                <c:pt idx="5763">
                  <c:v>84</c:v>
                </c:pt>
                <c:pt idx="5764">
                  <c:v>84</c:v>
                </c:pt>
                <c:pt idx="5765">
                  <c:v>84</c:v>
                </c:pt>
                <c:pt idx="5766">
                  <c:v>84</c:v>
                </c:pt>
                <c:pt idx="5767">
                  <c:v>84</c:v>
                </c:pt>
                <c:pt idx="5768">
                  <c:v>84</c:v>
                </c:pt>
                <c:pt idx="5769">
                  <c:v>84</c:v>
                </c:pt>
                <c:pt idx="5770">
                  <c:v>84</c:v>
                </c:pt>
                <c:pt idx="5771">
                  <c:v>84</c:v>
                </c:pt>
                <c:pt idx="5772">
                  <c:v>84</c:v>
                </c:pt>
                <c:pt idx="5773">
                  <c:v>84</c:v>
                </c:pt>
                <c:pt idx="5774">
                  <c:v>84</c:v>
                </c:pt>
                <c:pt idx="5775">
                  <c:v>84</c:v>
                </c:pt>
                <c:pt idx="5776">
                  <c:v>84</c:v>
                </c:pt>
                <c:pt idx="5777">
                  <c:v>84</c:v>
                </c:pt>
                <c:pt idx="5778">
                  <c:v>84</c:v>
                </c:pt>
                <c:pt idx="5779">
                  <c:v>84</c:v>
                </c:pt>
                <c:pt idx="5780">
                  <c:v>84</c:v>
                </c:pt>
                <c:pt idx="5781">
                  <c:v>84</c:v>
                </c:pt>
                <c:pt idx="5782">
                  <c:v>84</c:v>
                </c:pt>
                <c:pt idx="5783">
                  <c:v>84</c:v>
                </c:pt>
                <c:pt idx="5784">
                  <c:v>84</c:v>
                </c:pt>
                <c:pt idx="5785">
                  <c:v>84</c:v>
                </c:pt>
                <c:pt idx="5786">
                  <c:v>84</c:v>
                </c:pt>
                <c:pt idx="5787">
                  <c:v>84</c:v>
                </c:pt>
                <c:pt idx="5788">
                  <c:v>84</c:v>
                </c:pt>
                <c:pt idx="5789">
                  <c:v>84</c:v>
                </c:pt>
                <c:pt idx="5790">
                  <c:v>84</c:v>
                </c:pt>
                <c:pt idx="5791">
                  <c:v>84</c:v>
                </c:pt>
                <c:pt idx="5792">
                  <c:v>84</c:v>
                </c:pt>
                <c:pt idx="5793">
                  <c:v>84</c:v>
                </c:pt>
                <c:pt idx="5794">
                  <c:v>84</c:v>
                </c:pt>
                <c:pt idx="5795">
                  <c:v>84</c:v>
                </c:pt>
                <c:pt idx="5796">
                  <c:v>84</c:v>
                </c:pt>
                <c:pt idx="5797">
                  <c:v>84</c:v>
                </c:pt>
                <c:pt idx="5798">
                  <c:v>84</c:v>
                </c:pt>
                <c:pt idx="5799">
                  <c:v>84</c:v>
                </c:pt>
                <c:pt idx="5800">
                  <c:v>84</c:v>
                </c:pt>
                <c:pt idx="5801">
                  <c:v>84</c:v>
                </c:pt>
                <c:pt idx="5802">
                  <c:v>84</c:v>
                </c:pt>
                <c:pt idx="5803">
                  <c:v>84</c:v>
                </c:pt>
                <c:pt idx="5804">
                  <c:v>84</c:v>
                </c:pt>
                <c:pt idx="5805">
                  <c:v>84</c:v>
                </c:pt>
                <c:pt idx="5806">
                  <c:v>84</c:v>
                </c:pt>
                <c:pt idx="5807">
                  <c:v>84</c:v>
                </c:pt>
                <c:pt idx="5808">
                  <c:v>84</c:v>
                </c:pt>
                <c:pt idx="5809">
                  <c:v>84</c:v>
                </c:pt>
                <c:pt idx="5810">
                  <c:v>84</c:v>
                </c:pt>
                <c:pt idx="5811">
                  <c:v>84</c:v>
                </c:pt>
                <c:pt idx="5812">
                  <c:v>84</c:v>
                </c:pt>
                <c:pt idx="5813">
                  <c:v>84</c:v>
                </c:pt>
                <c:pt idx="5814">
                  <c:v>84</c:v>
                </c:pt>
                <c:pt idx="5815">
                  <c:v>84</c:v>
                </c:pt>
                <c:pt idx="5816">
                  <c:v>84</c:v>
                </c:pt>
                <c:pt idx="5817">
                  <c:v>84</c:v>
                </c:pt>
                <c:pt idx="5818">
                  <c:v>84</c:v>
                </c:pt>
                <c:pt idx="5819">
                  <c:v>84</c:v>
                </c:pt>
                <c:pt idx="5820">
                  <c:v>84</c:v>
                </c:pt>
                <c:pt idx="5821">
                  <c:v>84</c:v>
                </c:pt>
                <c:pt idx="5822">
                  <c:v>84</c:v>
                </c:pt>
                <c:pt idx="5823">
                  <c:v>84</c:v>
                </c:pt>
                <c:pt idx="5824">
                  <c:v>84</c:v>
                </c:pt>
                <c:pt idx="5825">
                  <c:v>84</c:v>
                </c:pt>
                <c:pt idx="5826">
                  <c:v>84</c:v>
                </c:pt>
                <c:pt idx="5827">
                  <c:v>84</c:v>
                </c:pt>
                <c:pt idx="5828">
                  <c:v>84</c:v>
                </c:pt>
                <c:pt idx="5829">
                  <c:v>84</c:v>
                </c:pt>
                <c:pt idx="5830">
                  <c:v>84</c:v>
                </c:pt>
                <c:pt idx="5831">
                  <c:v>84</c:v>
                </c:pt>
                <c:pt idx="5832">
                  <c:v>84</c:v>
                </c:pt>
                <c:pt idx="5833">
                  <c:v>84</c:v>
                </c:pt>
                <c:pt idx="5834">
                  <c:v>84</c:v>
                </c:pt>
                <c:pt idx="5835">
                  <c:v>84</c:v>
                </c:pt>
                <c:pt idx="5836">
                  <c:v>84</c:v>
                </c:pt>
                <c:pt idx="5837">
                  <c:v>84</c:v>
                </c:pt>
                <c:pt idx="5838">
                  <c:v>84</c:v>
                </c:pt>
                <c:pt idx="5839">
                  <c:v>84</c:v>
                </c:pt>
                <c:pt idx="5840">
                  <c:v>84</c:v>
                </c:pt>
                <c:pt idx="5841">
                  <c:v>84</c:v>
                </c:pt>
                <c:pt idx="5842">
                  <c:v>84</c:v>
                </c:pt>
                <c:pt idx="5843">
                  <c:v>84</c:v>
                </c:pt>
                <c:pt idx="5844">
                  <c:v>84</c:v>
                </c:pt>
                <c:pt idx="5845">
                  <c:v>84</c:v>
                </c:pt>
                <c:pt idx="5846">
                  <c:v>84</c:v>
                </c:pt>
                <c:pt idx="5847">
                  <c:v>84</c:v>
                </c:pt>
                <c:pt idx="5848">
                  <c:v>84</c:v>
                </c:pt>
                <c:pt idx="5849">
                  <c:v>84</c:v>
                </c:pt>
                <c:pt idx="5850">
                  <c:v>84</c:v>
                </c:pt>
                <c:pt idx="5851">
                  <c:v>84</c:v>
                </c:pt>
                <c:pt idx="5852">
                  <c:v>84</c:v>
                </c:pt>
                <c:pt idx="5853">
                  <c:v>84</c:v>
                </c:pt>
                <c:pt idx="5854">
                  <c:v>84</c:v>
                </c:pt>
                <c:pt idx="5855">
                  <c:v>84</c:v>
                </c:pt>
                <c:pt idx="5856">
                  <c:v>84</c:v>
                </c:pt>
                <c:pt idx="5857">
                  <c:v>84</c:v>
                </c:pt>
                <c:pt idx="5858">
                  <c:v>84</c:v>
                </c:pt>
                <c:pt idx="5859">
                  <c:v>84</c:v>
                </c:pt>
                <c:pt idx="5860">
                  <c:v>84</c:v>
                </c:pt>
                <c:pt idx="5861">
                  <c:v>84</c:v>
                </c:pt>
                <c:pt idx="5862">
                  <c:v>84</c:v>
                </c:pt>
                <c:pt idx="5863">
                  <c:v>84</c:v>
                </c:pt>
                <c:pt idx="5864">
                  <c:v>84</c:v>
                </c:pt>
                <c:pt idx="5865">
                  <c:v>84</c:v>
                </c:pt>
                <c:pt idx="5866">
                  <c:v>84</c:v>
                </c:pt>
                <c:pt idx="5867">
                  <c:v>84</c:v>
                </c:pt>
                <c:pt idx="5868">
                  <c:v>84</c:v>
                </c:pt>
                <c:pt idx="5869">
                  <c:v>84</c:v>
                </c:pt>
                <c:pt idx="5870">
                  <c:v>84</c:v>
                </c:pt>
                <c:pt idx="5871">
                  <c:v>84</c:v>
                </c:pt>
                <c:pt idx="5872">
                  <c:v>84</c:v>
                </c:pt>
                <c:pt idx="5873">
                  <c:v>84</c:v>
                </c:pt>
                <c:pt idx="5874">
                  <c:v>84</c:v>
                </c:pt>
                <c:pt idx="5875">
                  <c:v>84</c:v>
                </c:pt>
                <c:pt idx="5876">
                  <c:v>84</c:v>
                </c:pt>
                <c:pt idx="5877">
                  <c:v>84</c:v>
                </c:pt>
                <c:pt idx="5878">
                  <c:v>84</c:v>
                </c:pt>
                <c:pt idx="5879">
                  <c:v>84</c:v>
                </c:pt>
                <c:pt idx="5880">
                  <c:v>84</c:v>
                </c:pt>
                <c:pt idx="5881">
                  <c:v>84</c:v>
                </c:pt>
                <c:pt idx="5882">
                  <c:v>84</c:v>
                </c:pt>
                <c:pt idx="5883">
                  <c:v>84</c:v>
                </c:pt>
                <c:pt idx="5884">
                  <c:v>84</c:v>
                </c:pt>
                <c:pt idx="5885">
                  <c:v>84</c:v>
                </c:pt>
                <c:pt idx="5886">
                  <c:v>84</c:v>
                </c:pt>
                <c:pt idx="5887">
                  <c:v>84</c:v>
                </c:pt>
                <c:pt idx="5888">
                  <c:v>84</c:v>
                </c:pt>
                <c:pt idx="5889">
                  <c:v>84</c:v>
                </c:pt>
                <c:pt idx="5890">
                  <c:v>84</c:v>
                </c:pt>
                <c:pt idx="5891">
                  <c:v>84</c:v>
                </c:pt>
                <c:pt idx="5892">
                  <c:v>84</c:v>
                </c:pt>
                <c:pt idx="5893">
                  <c:v>84</c:v>
                </c:pt>
                <c:pt idx="5894">
                  <c:v>84</c:v>
                </c:pt>
                <c:pt idx="5895">
                  <c:v>84</c:v>
                </c:pt>
                <c:pt idx="5896">
                  <c:v>84</c:v>
                </c:pt>
                <c:pt idx="5897">
                  <c:v>84</c:v>
                </c:pt>
                <c:pt idx="5898">
                  <c:v>84</c:v>
                </c:pt>
                <c:pt idx="5899">
                  <c:v>84</c:v>
                </c:pt>
                <c:pt idx="5900">
                  <c:v>84</c:v>
                </c:pt>
                <c:pt idx="5901">
                  <c:v>84</c:v>
                </c:pt>
                <c:pt idx="5902">
                  <c:v>84</c:v>
                </c:pt>
                <c:pt idx="5903">
                  <c:v>84</c:v>
                </c:pt>
                <c:pt idx="5904">
                  <c:v>84</c:v>
                </c:pt>
                <c:pt idx="5905">
                  <c:v>84</c:v>
                </c:pt>
                <c:pt idx="5906">
                  <c:v>84</c:v>
                </c:pt>
                <c:pt idx="5907">
                  <c:v>84</c:v>
                </c:pt>
                <c:pt idx="5908">
                  <c:v>84</c:v>
                </c:pt>
                <c:pt idx="5909">
                  <c:v>84</c:v>
                </c:pt>
                <c:pt idx="5910">
                  <c:v>84</c:v>
                </c:pt>
                <c:pt idx="5911">
                  <c:v>84</c:v>
                </c:pt>
                <c:pt idx="5912">
                  <c:v>84</c:v>
                </c:pt>
                <c:pt idx="5913">
                  <c:v>84</c:v>
                </c:pt>
                <c:pt idx="5914">
                  <c:v>84</c:v>
                </c:pt>
                <c:pt idx="5915">
                  <c:v>84</c:v>
                </c:pt>
                <c:pt idx="5916">
                  <c:v>84</c:v>
                </c:pt>
                <c:pt idx="5917">
                  <c:v>84</c:v>
                </c:pt>
                <c:pt idx="5918">
                  <c:v>84</c:v>
                </c:pt>
                <c:pt idx="5919">
                  <c:v>84</c:v>
                </c:pt>
                <c:pt idx="5920">
                  <c:v>84</c:v>
                </c:pt>
                <c:pt idx="5921">
                  <c:v>84</c:v>
                </c:pt>
                <c:pt idx="5922">
                  <c:v>84</c:v>
                </c:pt>
                <c:pt idx="5923">
                  <c:v>84</c:v>
                </c:pt>
                <c:pt idx="5924">
                  <c:v>84</c:v>
                </c:pt>
                <c:pt idx="5925">
                  <c:v>84</c:v>
                </c:pt>
                <c:pt idx="5926">
                  <c:v>84</c:v>
                </c:pt>
                <c:pt idx="5927">
                  <c:v>84</c:v>
                </c:pt>
                <c:pt idx="5928">
                  <c:v>84</c:v>
                </c:pt>
                <c:pt idx="5929">
                  <c:v>84</c:v>
                </c:pt>
                <c:pt idx="5930">
                  <c:v>84</c:v>
                </c:pt>
                <c:pt idx="5931">
                  <c:v>84</c:v>
                </c:pt>
                <c:pt idx="5932">
                  <c:v>84</c:v>
                </c:pt>
                <c:pt idx="5933">
                  <c:v>84</c:v>
                </c:pt>
                <c:pt idx="5934">
                  <c:v>84</c:v>
                </c:pt>
                <c:pt idx="5935">
                  <c:v>84</c:v>
                </c:pt>
                <c:pt idx="5936">
                  <c:v>84</c:v>
                </c:pt>
                <c:pt idx="5937">
                  <c:v>84</c:v>
                </c:pt>
                <c:pt idx="5938">
                  <c:v>84</c:v>
                </c:pt>
                <c:pt idx="5939">
                  <c:v>84</c:v>
                </c:pt>
                <c:pt idx="5940">
                  <c:v>84</c:v>
                </c:pt>
                <c:pt idx="5941">
                  <c:v>84</c:v>
                </c:pt>
                <c:pt idx="5942">
                  <c:v>84</c:v>
                </c:pt>
                <c:pt idx="5943">
                  <c:v>84</c:v>
                </c:pt>
                <c:pt idx="5944">
                  <c:v>84</c:v>
                </c:pt>
                <c:pt idx="5945">
                  <c:v>84</c:v>
                </c:pt>
                <c:pt idx="5946">
                  <c:v>84</c:v>
                </c:pt>
                <c:pt idx="5947">
                  <c:v>84</c:v>
                </c:pt>
                <c:pt idx="5948">
                  <c:v>84</c:v>
                </c:pt>
                <c:pt idx="5949">
                  <c:v>85</c:v>
                </c:pt>
                <c:pt idx="5950">
                  <c:v>85</c:v>
                </c:pt>
                <c:pt idx="5951">
                  <c:v>85</c:v>
                </c:pt>
                <c:pt idx="5952">
                  <c:v>85</c:v>
                </c:pt>
                <c:pt idx="5953">
                  <c:v>85</c:v>
                </c:pt>
                <c:pt idx="5954">
                  <c:v>85</c:v>
                </c:pt>
                <c:pt idx="5955">
                  <c:v>85</c:v>
                </c:pt>
                <c:pt idx="5956">
                  <c:v>85</c:v>
                </c:pt>
                <c:pt idx="5957">
                  <c:v>85</c:v>
                </c:pt>
                <c:pt idx="5958">
                  <c:v>85</c:v>
                </c:pt>
                <c:pt idx="5959">
                  <c:v>85</c:v>
                </c:pt>
                <c:pt idx="5960">
                  <c:v>85</c:v>
                </c:pt>
                <c:pt idx="5961">
                  <c:v>85</c:v>
                </c:pt>
                <c:pt idx="5962">
                  <c:v>85</c:v>
                </c:pt>
                <c:pt idx="5963">
                  <c:v>85</c:v>
                </c:pt>
                <c:pt idx="5964">
                  <c:v>85</c:v>
                </c:pt>
                <c:pt idx="5965">
                  <c:v>85</c:v>
                </c:pt>
                <c:pt idx="5966">
                  <c:v>85</c:v>
                </c:pt>
                <c:pt idx="5967">
                  <c:v>85</c:v>
                </c:pt>
                <c:pt idx="5968">
                  <c:v>85</c:v>
                </c:pt>
                <c:pt idx="5969">
                  <c:v>85</c:v>
                </c:pt>
                <c:pt idx="5970">
                  <c:v>85</c:v>
                </c:pt>
                <c:pt idx="5971">
                  <c:v>85</c:v>
                </c:pt>
                <c:pt idx="5972">
                  <c:v>85</c:v>
                </c:pt>
                <c:pt idx="5973">
                  <c:v>85</c:v>
                </c:pt>
                <c:pt idx="5974">
                  <c:v>85</c:v>
                </c:pt>
                <c:pt idx="5975">
                  <c:v>85</c:v>
                </c:pt>
                <c:pt idx="5976">
                  <c:v>85</c:v>
                </c:pt>
                <c:pt idx="5977">
                  <c:v>85</c:v>
                </c:pt>
                <c:pt idx="5978">
                  <c:v>85</c:v>
                </c:pt>
                <c:pt idx="5979">
                  <c:v>85</c:v>
                </c:pt>
                <c:pt idx="5980">
                  <c:v>85</c:v>
                </c:pt>
                <c:pt idx="5981">
                  <c:v>85</c:v>
                </c:pt>
                <c:pt idx="5982">
                  <c:v>85</c:v>
                </c:pt>
                <c:pt idx="5983">
                  <c:v>85</c:v>
                </c:pt>
                <c:pt idx="5984">
                  <c:v>85</c:v>
                </c:pt>
                <c:pt idx="5985">
                  <c:v>85</c:v>
                </c:pt>
                <c:pt idx="5986">
                  <c:v>85</c:v>
                </c:pt>
                <c:pt idx="5987">
                  <c:v>85</c:v>
                </c:pt>
                <c:pt idx="5988">
                  <c:v>85</c:v>
                </c:pt>
                <c:pt idx="5989">
                  <c:v>85</c:v>
                </c:pt>
                <c:pt idx="5990">
                  <c:v>85</c:v>
                </c:pt>
                <c:pt idx="5991">
                  <c:v>85</c:v>
                </c:pt>
                <c:pt idx="5992">
                  <c:v>85</c:v>
                </c:pt>
                <c:pt idx="5993">
                  <c:v>85</c:v>
                </c:pt>
                <c:pt idx="5994">
                  <c:v>85</c:v>
                </c:pt>
                <c:pt idx="5995">
                  <c:v>85</c:v>
                </c:pt>
                <c:pt idx="5996">
                  <c:v>85</c:v>
                </c:pt>
                <c:pt idx="5997">
                  <c:v>85</c:v>
                </c:pt>
                <c:pt idx="5998">
                  <c:v>85</c:v>
                </c:pt>
                <c:pt idx="5999">
                  <c:v>85</c:v>
                </c:pt>
                <c:pt idx="6000">
                  <c:v>85</c:v>
                </c:pt>
                <c:pt idx="6001">
                  <c:v>85</c:v>
                </c:pt>
                <c:pt idx="6002">
                  <c:v>85</c:v>
                </c:pt>
                <c:pt idx="6003">
                  <c:v>85</c:v>
                </c:pt>
                <c:pt idx="6004">
                  <c:v>85</c:v>
                </c:pt>
                <c:pt idx="6005">
                  <c:v>85</c:v>
                </c:pt>
                <c:pt idx="6006">
                  <c:v>85</c:v>
                </c:pt>
                <c:pt idx="6007">
                  <c:v>85</c:v>
                </c:pt>
                <c:pt idx="6008">
                  <c:v>85</c:v>
                </c:pt>
                <c:pt idx="6009">
                  <c:v>85</c:v>
                </c:pt>
                <c:pt idx="6010">
                  <c:v>85</c:v>
                </c:pt>
                <c:pt idx="6011">
                  <c:v>85</c:v>
                </c:pt>
                <c:pt idx="6012">
                  <c:v>85</c:v>
                </c:pt>
                <c:pt idx="6013">
                  <c:v>85</c:v>
                </c:pt>
                <c:pt idx="6014">
                  <c:v>85</c:v>
                </c:pt>
                <c:pt idx="6015">
                  <c:v>85</c:v>
                </c:pt>
                <c:pt idx="6016">
                  <c:v>85</c:v>
                </c:pt>
                <c:pt idx="6017">
                  <c:v>85</c:v>
                </c:pt>
                <c:pt idx="6018">
                  <c:v>85</c:v>
                </c:pt>
                <c:pt idx="6019">
                  <c:v>85</c:v>
                </c:pt>
                <c:pt idx="6020">
                  <c:v>85</c:v>
                </c:pt>
                <c:pt idx="6021">
                  <c:v>85</c:v>
                </c:pt>
                <c:pt idx="6022">
                  <c:v>85</c:v>
                </c:pt>
                <c:pt idx="6023">
                  <c:v>85</c:v>
                </c:pt>
                <c:pt idx="6024">
                  <c:v>85</c:v>
                </c:pt>
                <c:pt idx="6025">
                  <c:v>85</c:v>
                </c:pt>
                <c:pt idx="6026">
                  <c:v>85</c:v>
                </c:pt>
                <c:pt idx="6027">
                  <c:v>85</c:v>
                </c:pt>
                <c:pt idx="6028">
                  <c:v>85</c:v>
                </c:pt>
                <c:pt idx="6029">
                  <c:v>85</c:v>
                </c:pt>
                <c:pt idx="6030">
                  <c:v>85</c:v>
                </c:pt>
                <c:pt idx="6031">
                  <c:v>85</c:v>
                </c:pt>
                <c:pt idx="6032">
                  <c:v>85</c:v>
                </c:pt>
                <c:pt idx="6033">
                  <c:v>85</c:v>
                </c:pt>
                <c:pt idx="6034">
                  <c:v>85</c:v>
                </c:pt>
                <c:pt idx="6035">
                  <c:v>85</c:v>
                </c:pt>
                <c:pt idx="6036">
                  <c:v>85</c:v>
                </c:pt>
                <c:pt idx="6037">
                  <c:v>85</c:v>
                </c:pt>
                <c:pt idx="6038">
                  <c:v>85</c:v>
                </c:pt>
                <c:pt idx="6039">
                  <c:v>85</c:v>
                </c:pt>
                <c:pt idx="6040">
                  <c:v>85</c:v>
                </c:pt>
                <c:pt idx="6041">
                  <c:v>85</c:v>
                </c:pt>
                <c:pt idx="6042">
                  <c:v>85</c:v>
                </c:pt>
                <c:pt idx="6043">
                  <c:v>85</c:v>
                </c:pt>
                <c:pt idx="6044">
                  <c:v>85</c:v>
                </c:pt>
                <c:pt idx="6045">
                  <c:v>85</c:v>
                </c:pt>
                <c:pt idx="6046">
                  <c:v>85</c:v>
                </c:pt>
                <c:pt idx="6047">
                  <c:v>85</c:v>
                </c:pt>
                <c:pt idx="6048">
                  <c:v>85</c:v>
                </c:pt>
                <c:pt idx="6049">
                  <c:v>85</c:v>
                </c:pt>
                <c:pt idx="6050">
                  <c:v>85</c:v>
                </c:pt>
                <c:pt idx="6051">
                  <c:v>85</c:v>
                </c:pt>
                <c:pt idx="6052">
                  <c:v>85</c:v>
                </c:pt>
                <c:pt idx="6053">
                  <c:v>85</c:v>
                </c:pt>
                <c:pt idx="6054">
                  <c:v>85</c:v>
                </c:pt>
                <c:pt idx="6055">
                  <c:v>85</c:v>
                </c:pt>
                <c:pt idx="6056">
                  <c:v>85</c:v>
                </c:pt>
                <c:pt idx="6057">
                  <c:v>85</c:v>
                </c:pt>
                <c:pt idx="6058">
                  <c:v>85</c:v>
                </c:pt>
                <c:pt idx="6059">
                  <c:v>85</c:v>
                </c:pt>
                <c:pt idx="6060">
                  <c:v>85</c:v>
                </c:pt>
                <c:pt idx="6061">
                  <c:v>85</c:v>
                </c:pt>
                <c:pt idx="6062">
                  <c:v>85</c:v>
                </c:pt>
                <c:pt idx="6063">
                  <c:v>85</c:v>
                </c:pt>
                <c:pt idx="6064">
                  <c:v>85</c:v>
                </c:pt>
                <c:pt idx="6065">
                  <c:v>85</c:v>
                </c:pt>
                <c:pt idx="6066">
                  <c:v>85</c:v>
                </c:pt>
                <c:pt idx="6067">
                  <c:v>85</c:v>
                </c:pt>
                <c:pt idx="6068">
                  <c:v>85</c:v>
                </c:pt>
                <c:pt idx="6069">
                  <c:v>85</c:v>
                </c:pt>
                <c:pt idx="6070">
                  <c:v>85</c:v>
                </c:pt>
                <c:pt idx="6071">
                  <c:v>85</c:v>
                </c:pt>
                <c:pt idx="6072">
                  <c:v>85</c:v>
                </c:pt>
                <c:pt idx="6073">
                  <c:v>85</c:v>
                </c:pt>
                <c:pt idx="6074">
                  <c:v>85</c:v>
                </c:pt>
                <c:pt idx="6075">
                  <c:v>85</c:v>
                </c:pt>
                <c:pt idx="6076">
                  <c:v>85</c:v>
                </c:pt>
                <c:pt idx="6077">
                  <c:v>85</c:v>
                </c:pt>
                <c:pt idx="6078">
                  <c:v>85</c:v>
                </c:pt>
                <c:pt idx="6079">
                  <c:v>85</c:v>
                </c:pt>
                <c:pt idx="6080">
                  <c:v>85</c:v>
                </c:pt>
                <c:pt idx="6081">
                  <c:v>85</c:v>
                </c:pt>
                <c:pt idx="6082">
                  <c:v>85</c:v>
                </c:pt>
                <c:pt idx="6083">
                  <c:v>85</c:v>
                </c:pt>
                <c:pt idx="6084">
                  <c:v>85</c:v>
                </c:pt>
                <c:pt idx="6085">
                  <c:v>85</c:v>
                </c:pt>
                <c:pt idx="6086">
                  <c:v>85</c:v>
                </c:pt>
                <c:pt idx="6087">
                  <c:v>85</c:v>
                </c:pt>
                <c:pt idx="6088">
                  <c:v>85</c:v>
                </c:pt>
                <c:pt idx="6089">
                  <c:v>85</c:v>
                </c:pt>
                <c:pt idx="6090">
                  <c:v>85</c:v>
                </c:pt>
                <c:pt idx="6091">
                  <c:v>85</c:v>
                </c:pt>
                <c:pt idx="6092">
                  <c:v>85</c:v>
                </c:pt>
                <c:pt idx="6093">
                  <c:v>85</c:v>
                </c:pt>
                <c:pt idx="6094">
                  <c:v>85</c:v>
                </c:pt>
                <c:pt idx="6095">
                  <c:v>85</c:v>
                </c:pt>
                <c:pt idx="6096">
                  <c:v>85</c:v>
                </c:pt>
                <c:pt idx="6097">
                  <c:v>85</c:v>
                </c:pt>
                <c:pt idx="6098">
                  <c:v>85</c:v>
                </c:pt>
                <c:pt idx="6099">
                  <c:v>85</c:v>
                </c:pt>
                <c:pt idx="6100">
                  <c:v>85</c:v>
                </c:pt>
                <c:pt idx="6101">
                  <c:v>85</c:v>
                </c:pt>
                <c:pt idx="6102">
                  <c:v>85</c:v>
                </c:pt>
                <c:pt idx="6103">
                  <c:v>85</c:v>
                </c:pt>
                <c:pt idx="6104">
                  <c:v>85</c:v>
                </c:pt>
                <c:pt idx="6105">
                  <c:v>85</c:v>
                </c:pt>
                <c:pt idx="6106">
                  <c:v>85</c:v>
                </c:pt>
                <c:pt idx="6107">
                  <c:v>85</c:v>
                </c:pt>
                <c:pt idx="6108">
                  <c:v>85</c:v>
                </c:pt>
                <c:pt idx="6109">
                  <c:v>85</c:v>
                </c:pt>
                <c:pt idx="6110">
                  <c:v>85</c:v>
                </c:pt>
                <c:pt idx="6111">
                  <c:v>85</c:v>
                </c:pt>
                <c:pt idx="6112">
                  <c:v>85</c:v>
                </c:pt>
                <c:pt idx="6113">
                  <c:v>85</c:v>
                </c:pt>
                <c:pt idx="6114">
                  <c:v>85</c:v>
                </c:pt>
                <c:pt idx="6115">
                  <c:v>85</c:v>
                </c:pt>
                <c:pt idx="6116">
                  <c:v>85</c:v>
                </c:pt>
                <c:pt idx="6117">
                  <c:v>85</c:v>
                </c:pt>
                <c:pt idx="6118">
                  <c:v>85</c:v>
                </c:pt>
                <c:pt idx="6119">
                  <c:v>85</c:v>
                </c:pt>
                <c:pt idx="6120">
                  <c:v>85</c:v>
                </c:pt>
                <c:pt idx="6121">
                  <c:v>85</c:v>
                </c:pt>
                <c:pt idx="6122">
                  <c:v>85</c:v>
                </c:pt>
                <c:pt idx="6123">
                  <c:v>85</c:v>
                </c:pt>
                <c:pt idx="6124">
                  <c:v>85</c:v>
                </c:pt>
                <c:pt idx="6125">
                  <c:v>85</c:v>
                </c:pt>
                <c:pt idx="6126">
                  <c:v>85</c:v>
                </c:pt>
                <c:pt idx="6127">
                  <c:v>85</c:v>
                </c:pt>
                <c:pt idx="6128">
                  <c:v>85</c:v>
                </c:pt>
                <c:pt idx="6129">
                  <c:v>85</c:v>
                </c:pt>
                <c:pt idx="6130">
                  <c:v>85</c:v>
                </c:pt>
                <c:pt idx="6131">
                  <c:v>85</c:v>
                </c:pt>
                <c:pt idx="6132">
                  <c:v>85</c:v>
                </c:pt>
                <c:pt idx="6133">
                  <c:v>85</c:v>
                </c:pt>
                <c:pt idx="6134">
                  <c:v>85</c:v>
                </c:pt>
                <c:pt idx="6135">
                  <c:v>85</c:v>
                </c:pt>
                <c:pt idx="6136">
                  <c:v>85</c:v>
                </c:pt>
                <c:pt idx="6137">
                  <c:v>85</c:v>
                </c:pt>
                <c:pt idx="6138">
                  <c:v>85</c:v>
                </c:pt>
                <c:pt idx="6139">
                  <c:v>85</c:v>
                </c:pt>
                <c:pt idx="6140">
                  <c:v>85</c:v>
                </c:pt>
                <c:pt idx="6141">
                  <c:v>85</c:v>
                </c:pt>
                <c:pt idx="6142">
                  <c:v>85</c:v>
                </c:pt>
                <c:pt idx="6143">
                  <c:v>85</c:v>
                </c:pt>
                <c:pt idx="6144">
                  <c:v>85</c:v>
                </c:pt>
                <c:pt idx="6145">
                  <c:v>85</c:v>
                </c:pt>
                <c:pt idx="6146">
                  <c:v>85</c:v>
                </c:pt>
                <c:pt idx="6147">
                  <c:v>85</c:v>
                </c:pt>
                <c:pt idx="6148">
                  <c:v>85</c:v>
                </c:pt>
                <c:pt idx="6149">
                  <c:v>85</c:v>
                </c:pt>
                <c:pt idx="6150">
                  <c:v>85</c:v>
                </c:pt>
                <c:pt idx="6151">
                  <c:v>85</c:v>
                </c:pt>
                <c:pt idx="6152">
                  <c:v>85</c:v>
                </c:pt>
                <c:pt idx="6153">
                  <c:v>85</c:v>
                </c:pt>
                <c:pt idx="6154">
                  <c:v>85</c:v>
                </c:pt>
                <c:pt idx="6155">
                  <c:v>85</c:v>
                </c:pt>
                <c:pt idx="6156">
                  <c:v>85</c:v>
                </c:pt>
                <c:pt idx="6157">
                  <c:v>85</c:v>
                </c:pt>
                <c:pt idx="6158">
                  <c:v>85</c:v>
                </c:pt>
                <c:pt idx="6159">
                  <c:v>85</c:v>
                </c:pt>
                <c:pt idx="6160">
                  <c:v>85</c:v>
                </c:pt>
                <c:pt idx="6161">
                  <c:v>85</c:v>
                </c:pt>
                <c:pt idx="6162">
                  <c:v>85</c:v>
                </c:pt>
                <c:pt idx="6163">
                  <c:v>85</c:v>
                </c:pt>
                <c:pt idx="6164">
                  <c:v>85</c:v>
                </c:pt>
                <c:pt idx="6165">
                  <c:v>85</c:v>
                </c:pt>
                <c:pt idx="6166">
                  <c:v>85</c:v>
                </c:pt>
                <c:pt idx="6167">
                  <c:v>85</c:v>
                </c:pt>
                <c:pt idx="6168">
                  <c:v>85</c:v>
                </c:pt>
                <c:pt idx="6169">
                  <c:v>85</c:v>
                </c:pt>
                <c:pt idx="6170">
                  <c:v>85</c:v>
                </c:pt>
                <c:pt idx="6171">
                  <c:v>85</c:v>
                </c:pt>
                <c:pt idx="6172">
                  <c:v>85</c:v>
                </c:pt>
                <c:pt idx="6173">
                  <c:v>85</c:v>
                </c:pt>
                <c:pt idx="6174">
                  <c:v>85</c:v>
                </c:pt>
                <c:pt idx="6175">
                  <c:v>85</c:v>
                </c:pt>
                <c:pt idx="6176">
                  <c:v>85</c:v>
                </c:pt>
                <c:pt idx="6177">
                  <c:v>85</c:v>
                </c:pt>
                <c:pt idx="6178">
                  <c:v>85</c:v>
                </c:pt>
                <c:pt idx="6179">
                  <c:v>85</c:v>
                </c:pt>
                <c:pt idx="6180">
                  <c:v>86</c:v>
                </c:pt>
                <c:pt idx="6181">
                  <c:v>86</c:v>
                </c:pt>
                <c:pt idx="6182">
                  <c:v>86</c:v>
                </c:pt>
                <c:pt idx="6183">
                  <c:v>86</c:v>
                </c:pt>
                <c:pt idx="6184">
                  <c:v>86</c:v>
                </c:pt>
                <c:pt idx="6185">
                  <c:v>86</c:v>
                </c:pt>
                <c:pt idx="6186">
                  <c:v>86</c:v>
                </c:pt>
                <c:pt idx="6187">
                  <c:v>86</c:v>
                </c:pt>
                <c:pt idx="6188">
                  <c:v>86</c:v>
                </c:pt>
                <c:pt idx="6189">
                  <c:v>86</c:v>
                </c:pt>
                <c:pt idx="6190">
                  <c:v>86</c:v>
                </c:pt>
                <c:pt idx="6191">
                  <c:v>86</c:v>
                </c:pt>
                <c:pt idx="6192">
                  <c:v>86</c:v>
                </c:pt>
                <c:pt idx="6193">
                  <c:v>86</c:v>
                </c:pt>
                <c:pt idx="6194">
                  <c:v>86</c:v>
                </c:pt>
                <c:pt idx="6195">
                  <c:v>86</c:v>
                </c:pt>
                <c:pt idx="6196">
                  <c:v>86</c:v>
                </c:pt>
                <c:pt idx="6197">
                  <c:v>86</c:v>
                </c:pt>
                <c:pt idx="6198">
                  <c:v>86</c:v>
                </c:pt>
                <c:pt idx="6199">
                  <c:v>86</c:v>
                </c:pt>
                <c:pt idx="6200">
                  <c:v>86</c:v>
                </c:pt>
                <c:pt idx="6201">
                  <c:v>86</c:v>
                </c:pt>
                <c:pt idx="6202">
                  <c:v>86</c:v>
                </c:pt>
                <c:pt idx="6203">
                  <c:v>86</c:v>
                </c:pt>
                <c:pt idx="6204">
                  <c:v>86</c:v>
                </c:pt>
                <c:pt idx="6205">
                  <c:v>86</c:v>
                </c:pt>
                <c:pt idx="6206">
                  <c:v>86</c:v>
                </c:pt>
                <c:pt idx="6207">
                  <c:v>86</c:v>
                </c:pt>
                <c:pt idx="6208">
                  <c:v>86</c:v>
                </c:pt>
                <c:pt idx="6209">
                  <c:v>86</c:v>
                </c:pt>
                <c:pt idx="6210">
                  <c:v>86</c:v>
                </c:pt>
                <c:pt idx="6211">
                  <c:v>86</c:v>
                </c:pt>
                <c:pt idx="6212">
                  <c:v>86</c:v>
                </c:pt>
                <c:pt idx="6213">
                  <c:v>86</c:v>
                </c:pt>
                <c:pt idx="6214">
                  <c:v>86</c:v>
                </c:pt>
                <c:pt idx="6215">
                  <c:v>86</c:v>
                </c:pt>
                <c:pt idx="6216">
                  <c:v>86</c:v>
                </c:pt>
                <c:pt idx="6217">
                  <c:v>86</c:v>
                </c:pt>
                <c:pt idx="6218">
                  <c:v>86</c:v>
                </c:pt>
                <c:pt idx="6219">
                  <c:v>86</c:v>
                </c:pt>
                <c:pt idx="6220">
                  <c:v>86</c:v>
                </c:pt>
                <c:pt idx="6221">
                  <c:v>86</c:v>
                </c:pt>
                <c:pt idx="6222">
                  <c:v>86</c:v>
                </c:pt>
                <c:pt idx="6223">
                  <c:v>86</c:v>
                </c:pt>
                <c:pt idx="6224">
                  <c:v>86</c:v>
                </c:pt>
                <c:pt idx="6225">
                  <c:v>86</c:v>
                </c:pt>
                <c:pt idx="6226">
                  <c:v>86</c:v>
                </c:pt>
                <c:pt idx="6227">
                  <c:v>86</c:v>
                </c:pt>
                <c:pt idx="6228">
                  <c:v>86</c:v>
                </c:pt>
                <c:pt idx="6229">
                  <c:v>86</c:v>
                </c:pt>
                <c:pt idx="6230">
                  <c:v>86</c:v>
                </c:pt>
                <c:pt idx="6231">
                  <c:v>86</c:v>
                </c:pt>
                <c:pt idx="6232">
                  <c:v>86</c:v>
                </c:pt>
                <c:pt idx="6233">
                  <c:v>86</c:v>
                </c:pt>
                <c:pt idx="6234">
                  <c:v>86</c:v>
                </c:pt>
                <c:pt idx="6235">
                  <c:v>86</c:v>
                </c:pt>
                <c:pt idx="6236">
                  <c:v>86</c:v>
                </c:pt>
                <c:pt idx="6237">
                  <c:v>86</c:v>
                </c:pt>
                <c:pt idx="6238">
                  <c:v>86</c:v>
                </c:pt>
                <c:pt idx="6239">
                  <c:v>86</c:v>
                </c:pt>
                <c:pt idx="6240">
                  <c:v>86</c:v>
                </c:pt>
                <c:pt idx="6241">
                  <c:v>86</c:v>
                </c:pt>
                <c:pt idx="6242">
                  <c:v>86</c:v>
                </c:pt>
                <c:pt idx="6243">
                  <c:v>86</c:v>
                </c:pt>
                <c:pt idx="6244">
                  <c:v>86</c:v>
                </c:pt>
                <c:pt idx="6245">
                  <c:v>86</c:v>
                </c:pt>
                <c:pt idx="6246">
                  <c:v>86</c:v>
                </c:pt>
                <c:pt idx="6247">
                  <c:v>86</c:v>
                </c:pt>
                <c:pt idx="6248">
                  <c:v>86</c:v>
                </c:pt>
                <c:pt idx="6249">
                  <c:v>86</c:v>
                </c:pt>
                <c:pt idx="6250">
                  <c:v>86</c:v>
                </c:pt>
                <c:pt idx="6251">
                  <c:v>86</c:v>
                </c:pt>
                <c:pt idx="6252">
                  <c:v>86</c:v>
                </c:pt>
                <c:pt idx="6253">
                  <c:v>86</c:v>
                </c:pt>
                <c:pt idx="6254">
                  <c:v>86</c:v>
                </c:pt>
                <c:pt idx="6255">
                  <c:v>86</c:v>
                </c:pt>
                <c:pt idx="6256">
                  <c:v>86</c:v>
                </c:pt>
                <c:pt idx="6257">
                  <c:v>86</c:v>
                </c:pt>
                <c:pt idx="6258">
                  <c:v>86</c:v>
                </c:pt>
                <c:pt idx="6259">
                  <c:v>86</c:v>
                </c:pt>
                <c:pt idx="6260">
                  <c:v>86</c:v>
                </c:pt>
                <c:pt idx="6261">
                  <c:v>86</c:v>
                </c:pt>
                <c:pt idx="6262">
                  <c:v>86</c:v>
                </c:pt>
                <c:pt idx="6263">
                  <c:v>86</c:v>
                </c:pt>
                <c:pt idx="6264">
                  <c:v>86</c:v>
                </c:pt>
                <c:pt idx="6265">
                  <c:v>86</c:v>
                </c:pt>
                <c:pt idx="6266">
                  <c:v>86</c:v>
                </c:pt>
                <c:pt idx="6267">
                  <c:v>86</c:v>
                </c:pt>
                <c:pt idx="6268">
                  <c:v>86</c:v>
                </c:pt>
                <c:pt idx="6269">
                  <c:v>86</c:v>
                </c:pt>
                <c:pt idx="6270">
                  <c:v>86</c:v>
                </c:pt>
                <c:pt idx="6271">
                  <c:v>86</c:v>
                </c:pt>
                <c:pt idx="6272">
                  <c:v>86</c:v>
                </c:pt>
                <c:pt idx="6273">
                  <c:v>86</c:v>
                </c:pt>
                <c:pt idx="6274">
                  <c:v>86</c:v>
                </c:pt>
                <c:pt idx="6275">
                  <c:v>86</c:v>
                </c:pt>
                <c:pt idx="6276">
                  <c:v>86</c:v>
                </c:pt>
                <c:pt idx="6277">
                  <c:v>86</c:v>
                </c:pt>
                <c:pt idx="6278">
                  <c:v>86</c:v>
                </c:pt>
                <c:pt idx="6279">
                  <c:v>86</c:v>
                </c:pt>
                <c:pt idx="6280">
                  <c:v>86</c:v>
                </c:pt>
                <c:pt idx="6281">
                  <c:v>86</c:v>
                </c:pt>
                <c:pt idx="6282">
                  <c:v>86</c:v>
                </c:pt>
                <c:pt idx="6283">
                  <c:v>86</c:v>
                </c:pt>
                <c:pt idx="6284">
                  <c:v>86</c:v>
                </c:pt>
                <c:pt idx="6285">
                  <c:v>86</c:v>
                </c:pt>
                <c:pt idx="6286">
                  <c:v>86</c:v>
                </c:pt>
                <c:pt idx="6287">
                  <c:v>86</c:v>
                </c:pt>
                <c:pt idx="6288">
                  <c:v>86</c:v>
                </c:pt>
                <c:pt idx="6289">
                  <c:v>86</c:v>
                </c:pt>
                <c:pt idx="6290">
                  <c:v>86</c:v>
                </c:pt>
                <c:pt idx="6291">
                  <c:v>86</c:v>
                </c:pt>
                <c:pt idx="6292">
                  <c:v>86</c:v>
                </c:pt>
                <c:pt idx="6293">
                  <c:v>86</c:v>
                </c:pt>
                <c:pt idx="6294">
                  <c:v>86</c:v>
                </c:pt>
                <c:pt idx="6295">
                  <c:v>86</c:v>
                </c:pt>
                <c:pt idx="6296">
                  <c:v>86</c:v>
                </c:pt>
                <c:pt idx="6297">
                  <c:v>86</c:v>
                </c:pt>
                <c:pt idx="6298">
                  <c:v>86</c:v>
                </c:pt>
                <c:pt idx="6299">
                  <c:v>86</c:v>
                </c:pt>
                <c:pt idx="6300">
                  <c:v>86</c:v>
                </c:pt>
                <c:pt idx="6301">
                  <c:v>86</c:v>
                </c:pt>
                <c:pt idx="6302">
                  <c:v>86</c:v>
                </c:pt>
                <c:pt idx="6303">
                  <c:v>86</c:v>
                </c:pt>
                <c:pt idx="6304">
                  <c:v>86</c:v>
                </c:pt>
                <c:pt idx="6305">
                  <c:v>86</c:v>
                </c:pt>
                <c:pt idx="6306">
                  <c:v>86</c:v>
                </c:pt>
                <c:pt idx="6307">
                  <c:v>86</c:v>
                </c:pt>
                <c:pt idx="6308">
                  <c:v>86</c:v>
                </c:pt>
                <c:pt idx="6309">
                  <c:v>86</c:v>
                </c:pt>
                <c:pt idx="6310">
                  <c:v>86</c:v>
                </c:pt>
                <c:pt idx="6311">
                  <c:v>86</c:v>
                </c:pt>
                <c:pt idx="6312">
                  <c:v>86</c:v>
                </c:pt>
                <c:pt idx="6313">
                  <c:v>86</c:v>
                </c:pt>
                <c:pt idx="6314">
                  <c:v>86</c:v>
                </c:pt>
                <c:pt idx="6315">
                  <c:v>86</c:v>
                </c:pt>
                <c:pt idx="6316">
                  <c:v>86</c:v>
                </c:pt>
                <c:pt idx="6317">
                  <c:v>86</c:v>
                </c:pt>
                <c:pt idx="6318">
                  <c:v>86</c:v>
                </c:pt>
                <c:pt idx="6319">
                  <c:v>86</c:v>
                </c:pt>
                <c:pt idx="6320">
                  <c:v>86</c:v>
                </c:pt>
                <c:pt idx="6321">
                  <c:v>86</c:v>
                </c:pt>
                <c:pt idx="6322">
                  <c:v>86</c:v>
                </c:pt>
                <c:pt idx="6323">
                  <c:v>86</c:v>
                </c:pt>
                <c:pt idx="6324">
                  <c:v>86</c:v>
                </c:pt>
                <c:pt idx="6325">
                  <c:v>86</c:v>
                </c:pt>
                <c:pt idx="6326">
                  <c:v>86</c:v>
                </c:pt>
                <c:pt idx="6327">
                  <c:v>86</c:v>
                </c:pt>
                <c:pt idx="6328">
                  <c:v>86</c:v>
                </c:pt>
                <c:pt idx="6329">
                  <c:v>86</c:v>
                </c:pt>
                <c:pt idx="6330">
                  <c:v>86</c:v>
                </c:pt>
                <c:pt idx="6331">
                  <c:v>86</c:v>
                </c:pt>
                <c:pt idx="6332">
                  <c:v>86</c:v>
                </c:pt>
                <c:pt idx="6333">
                  <c:v>86</c:v>
                </c:pt>
                <c:pt idx="6334">
                  <c:v>86</c:v>
                </c:pt>
                <c:pt idx="6335">
                  <c:v>86</c:v>
                </c:pt>
                <c:pt idx="6336">
                  <c:v>86</c:v>
                </c:pt>
                <c:pt idx="6337">
                  <c:v>86</c:v>
                </c:pt>
                <c:pt idx="6338">
                  <c:v>86</c:v>
                </c:pt>
                <c:pt idx="6339">
                  <c:v>86</c:v>
                </c:pt>
                <c:pt idx="6340">
                  <c:v>86</c:v>
                </c:pt>
                <c:pt idx="6341">
                  <c:v>86</c:v>
                </c:pt>
                <c:pt idx="6342">
                  <c:v>86</c:v>
                </c:pt>
                <c:pt idx="6343">
                  <c:v>86</c:v>
                </c:pt>
                <c:pt idx="6344">
                  <c:v>86</c:v>
                </c:pt>
                <c:pt idx="6345">
                  <c:v>86</c:v>
                </c:pt>
                <c:pt idx="6346">
                  <c:v>86</c:v>
                </c:pt>
                <c:pt idx="6347">
                  <c:v>86</c:v>
                </c:pt>
                <c:pt idx="6348">
                  <c:v>86</c:v>
                </c:pt>
                <c:pt idx="6349">
                  <c:v>86</c:v>
                </c:pt>
                <c:pt idx="6350">
                  <c:v>86</c:v>
                </c:pt>
                <c:pt idx="6351">
                  <c:v>86</c:v>
                </c:pt>
                <c:pt idx="6352">
                  <c:v>86</c:v>
                </c:pt>
                <c:pt idx="6353">
                  <c:v>86</c:v>
                </c:pt>
                <c:pt idx="6354">
                  <c:v>86</c:v>
                </c:pt>
                <c:pt idx="6355">
                  <c:v>86</c:v>
                </c:pt>
                <c:pt idx="6356">
                  <c:v>87</c:v>
                </c:pt>
                <c:pt idx="6357">
                  <c:v>87</c:v>
                </c:pt>
                <c:pt idx="6358">
                  <c:v>87</c:v>
                </c:pt>
                <c:pt idx="6359">
                  <c:v>87</c:v>
                </c:pt>
                <c:pt idx="6360">
                  <c:v>87</c:v>
                </c:pt>
                <c:pt idx="6361">
                  <c:v>87</c:v>
                </c:pt>
                <c:pt idx="6362">
                  <c:v>87</c:v>
                </c:pt>
                <c:pt idx="6363">
                  <c:v>87</c:v>
                </c:pt>
                <c:pt idx="6364">
                  <c:v>88</c:v>
                </c:pt>
                <c:pt idx="6365">
                  <c:v>88</c:v>
                </c:pt>
                <c:pt idx="6366">
                  <c:v>88</c:v>
                </c:pt>
                <c:pt idx="6367">
                  <c:v>88</c:v>
                </c:pt>
                <c:pt idx="6368">
                  <c:v>88</c:v>
                </c:pt>
                <c:pt idx="6369">
                  <c:v>88</c:v>
                </c:pt>
                <c:pt idx="6370">
                  <c:v>88</c:v>
                </c:pt>
                <c:pt idx="6371">
                  <c:v>88</c:v>
                </c:pt>
                <c:pt idx="6372">
                  <c:v>88</c:v>
                </c:pt>
                <c:pt idx="6373">
                  <c:v>88</c:v>
                </c:pt>
                <c:pt idx="6374">
                  <c:v>88</c:v>
                </c:pt>
                <c:pt idx="6375">
                  <c:v>88</c:v>
                </c:pt>
                <c:pt idx="6376">
                  <c:v>88</c:v>
                </c:pt>
                <c:pt idx="6377">
                  <c:v>88</c:v>
                </c:pt>
                <c:pt idx="6378">
                  <c:v>88</c:v>
                </c:pt>
                <c:pt idx="6379">
                  <c:v>88</c:v>
                </c:pt>
                <c:pt idx="6380">
                  <c:v>88</c:v>
                </c:pt>
                <c:pt idx="6381">
                  <c:v>88</c:v>
                </c:pt>
                <c:pt idx="6382">
                  <c:v>88</c:v>
                </c:pt>
                <c:pt idx="6383">
                  <c:v>88</c:v>
                </c:pt>
                <c:pt idx="6384">
                  <c:v>88</c:v>
                </c:pt>
                <c:pt idx="6385">
                  <c:v>88</c:v>
                </c:pt>
                <c:pt idx="6386">
                  <c:v>88</c:v>
                </c:pt>
                <c:pt idx="6387">
                  <c:v>88</c:v>
                </c:pt>
                <c:pt idx="6388">
                  <c:v>88</c:v>
                </c:pt>
                <c:pt idx="6389">
                  <c:v>88</c:v>
                </c:pt>
                <c:pt idx="6390">
                  <c:v>88</c:v>
                </c:pt>
                <c:pt idx="6391">
                  <c:v>88</c:v>
                </c:pt>
                <c:pt idx="6392">
                  <c:v>88</c:v>
                </c:pt>
                <c:pt idx="6393">
                  <c:v>88</c:v>
                </c:pt>
                <c:pt idx="6394">
                  <c:v>88</c:v>
                </c:pt>
                <c:pt idx="6395">
                  <c:v>88</c:v>
                </c:pt>
                <c:pt idx="6396">
                  <c:v>88</c:v>
                </c:pt>
                <c:pt idx="6397">
                  <c:v>88</c:v>
                </c:pt>
                <c:pt idx="6398">
                  <c:v>88</c:v>
                </c:pt>
                <c:pt idx="6399">
                  <c:v>88</c:v>
                </c:pt>
                <c:pt idx="6400">
                  <c:v>88</c:v>
                </c:pt>
                <c:pt idx="6401">
                  <c:v>88</c:v>
                </c:pt>
                <c:pt idx="6402">
                  <c:v>88</c:v>
                </c:pt>
                <c:pt idx="6403">
                  <c:v>89</c:v>
                </c:pt>
                <c:pt idx="6404">
                  <c:v>89</c:v>
                </c:pt>
                <c:pt idx="6405">
                  <c:v>90</c:v>
                </c:pt>
                <c:pt idx="6406">
                  <c:v>90</c:v>
                </c:pt>
                <c:pt idx="6407">
                  <c:v>90</c:v>
                </c:pt>
                <c:pt idx="6408">
                  <c:v>90</c:v>
                </c:pt>
                <c:pt idx="6409">
                  <c:v>90</c:v>
                </c:pt>
                <c:pt idx="6410">
                  <c:v>90</c:v>
                </c:pt>
                <c:pt idx="6411">
                  <c:v>90</c:v>
                </c:pt>
                <c:pt idx="6412">
                  <c:v>90</c:v>
                </c:pt>
                <c:pt idx="6413">
                  <c:v>90</c:v>
                </c:pt>
                <c:pt idx="6414">
                  <c:v>90</c:v>
                </c:pt>
                <c:pt idx="6415">
                  <c:v>90</c:v>
                </c:pt>
                <c:pt idx="6416">
                  <c:v>90</c:v>
                </c:pt>
                <c:pt idx="6417">
                  <c:v>90</c:v>
                </c:pt>
                <c:pt idx="6418">
                  <c:v>90</c:v>
                </c:pt>
                <c:pt idx="6419">
                  <c:v>90</c:v>
                </c:pt>
                <c:pt idx="6420">
                  <c:v>90</c:v>
                </c:pt>
                <c:pt idx="6421">
                  <c:v>90</c:v>
                </c:pt>
                <c:pt idx="6422">
                  <c:v>90</c:v>
                </c:pt>
                <c:pt idx="6423">
                  <c:v>90</c:v>
                </c:pt>
                <c:pt idx="6424">
                  <c:v>90</c:v>
                </c:pt>
                <c:pt idx="6425">
                  <c:v>90</c:v>
                </c:pt>
                <c:pt idx="6426">
                  <c:v>90</c:v>
                </c:pt>
                <c:pt idx="6427">
                  <c:v>90</c:v>
                </c:pt>
                <c:pt idx="6428">
                  <c:v>90</c:v>
                </c:pt>
                <c:pt idx="6429">
                  <c:v>90</c:v>
                </c:pt>
                <c:pt idx="6430">
                  <c:v>90</c:v>
                </c:pt>
                <c:pt idx="6431">
                  <c:v>90</c:v>
                </c:pt>
                <c:pt idx="6432">
                  <c:v>90</c:v>
                </c:pt>
                <c:pt idx="6433">
                  <c:v>90</c:v>
                </c:pt>
                <c:pt idx="6434">
                  <c:v>90</c:v>
                </c:pt>
                <c:pt idx="6435">
                  <c:v>90</c:v>
                </c:pt>
                <c:pt idx="6436">
                  <c:v>90</c:v>
                </c:pt>
                <c:pt idx="6437">
                  <c:v>90</c:v>
                </c:pt>
                <c:pt idx="6438">
                  <c:v>90</c:v>
                </c:pt>
                <c:pt idx="6439">
                  <c:v>90</c:v>
                </c:pt>
                <c:pt idx="6440">
                  <c:v>90</c:v>
                </c:pt>
                <c:pt idx="6441">
                  <c:v>90</c:v>
                </c:pt>
                <c:pt idx="6442">
                  <c:v>90</c:v>
                </c:pt>
                <c:pt idx="6443">
                  <c:v>90</c:v>
                </c:pt>
                <c:pt idx="6444">
                  <c:v>90</c:v>
                </c:pt>
                <c:pt idx="6445">
                  <c:v>90</c:v>
                </c:pt>
                <c:pt idx="6446">
                  <c:v>90</c:v>
                </c:pt>
                <c:pt idx="6447">
                  <c:v>90</c:v>
                </c:pt>
                <c:pt idx="6448">
                  <c:v>90</c:v>
                </c:pt>
                <c:pt idx="6449">
                  <c:v>90</c:v>
                </c:pt>
                <c:pt idx="6450">
                  <c:v>90</c:v>
                </c:pt>
                <c:pt idx="6451">
                  <c:v>90</c:v>
                </c:pt>
                <c:pt idx="6452">
                  <c:v>90</c:v>
                </c:pt>
                <c:pt idx="6453">
                  <c:v>90</c:v>
                </c:pt>
                <c:pt idx="6454">
                  <c:v>90</c:v>
                </c:pt>
                <c:pt idx="6455">
                  <c:v>90</c:v>
                </c:pt>
                <c:pt idx="6456">
                  <c:v>90</c:v>
                </c:pt>
                <c:pt idx="6457">
                  <c:v>90</c:v>
                </c:pt>
                <c:pt idx="6458">
                  <c:v>90</c:v>
                </c:pt>
                <c:pt idx="6459">
                  <c:v>90</c:v>
                </c:pt>
                <c:pt idx="6460">
                  <c:v>90</c:v>
                </c:pt>
                <c:pt idx="6461">
                  <c:v>90</c:v>
                </c:pt>
                <c:pt idx="6462">
                  <c:v>90</c:v>
                </c:pt>
                <c:pt idx="6463">
                  <c:v>90</c:v>
                </c:pt>
                <c:pt idx="6464">
                  <c:v>90</c:v>
                </c:pt>
                <c:pt idx="6465">
                  <c:v>90</c:v>
                </c:pt>
                <c:pt idx="6466">
                  <c:v>90</c:v>
                </c:pt>
                <c:pt idx="6467">
                  <c:v>90</c:v>
                </c:pt>
                <c:pt idx="6468">
                  <c:v>90</c:v>
                </c:pt>
                <c:pt idx="6469">
                  <c:v>90</c:v>
                </c:pt>
                <c:pt idx="6470">
                  <c:v>90</c:v>
                </c:pt>
                <c:pt idx="6471">
                  <c:v>90</c:v>
                </c:pt>
                <c:pt idx="6472">
                  <c:v>90</c:v>
                </c:pt>
                <c:pt idx="6473">
                  <c:v>90</c:v>
                </c:pt>
                <c:pt idx="6474">
                  <c:v>90</c:v>
                </c:pt>
                <c:pt idx="6475">
                  <c:v>90</c:v>
                </c:pt>
                <c:pt idx="6476">
                  <c:v>90</c:v>
                </c:pt>
                <c:pt idx="6477">
                  <c:v>90</c:v>
                </c:pt>
                <c:pt idx="6478">
                  <c:v>90</c:v>
                </c:pt>
                <c:pt idx="6479">
                  <c:v>90</c:v>
                </c:pt>
                <c:pt idx="6480">
                  <c:v>90</c:v>
                </c:pt>
                <c:pt idx="6481">
                  <c:v>90</c:v>
                </c:pt>
                <c:pt idx="6482">
                  <c:v>90</c:v>
                </c:pt>
                <c:pt idx="6483">
                  <c:v>90</c:v>
                </c:pt>
                <c:pt idx="6484">
                  <c:v>90</c:v>
                </c:pt>
                <c:pt idx="6485">
                  <c:v>90</c:v>
                </c:pt>
                <c:pt idx="6486">
                  <c:v>90</c:v>
                </c:pt>
                <c:pt idx="6487">
                  <c:v>90</c:v>
                </c:pt>
                <c:pt idx="6488">
                  <c:v>90</c:v>
                </c:pt>
                <c:pt idx="6489">
                  <c:v>90</c:v>
                </c:pt>
                <c:pt idx="6490">
                  <c:v>90</c:v>
                </c:pt>
                <c:pt idx="6491">
                  <c:v>90</c:v>
                </c:pt>
                <c:pt idx="6492">
                  <c:v>90</c:v>
                </c:pt>
                <c:pt idx="6493">
                  <c:v>90</c:v>
                </c:pt>
                <c:pt idx="6494">
                  <c:v>90</c:v>
                </c:pt>
                <c:pt idx="6495">
                  <c:v>90</c:v>
                </c:pt>
                <c:pt idx="6496">
                  <c:v>90</c:v>
                </c:pt>
                <c:pt idx="6497">
                  <c:v>90</c:v>
                </c:pt>
                <c:pt idx="6498">
                  <c:v>90</c:v>
                </c:pt>
                <c:pt idx="6499">
                  <c:v>90</c:v>
                </c:pt>
                <c:pt idx="6500">
                  <c:v>90</c:v>
                </c:pt>
                <c:pt idx="6501">
                  <c:v>90</c:v>
                </c:pt>
                <c:pt idx="6502">
                  <c:v>90</c:v>
                </c:pt>
                <c:pt idx="6503">
                  <c:v>90</c:v>
                </c:pt>
                <c:pt idx="6504">
                  <c:v>90</c:v>
                </c:pt>
                <c:pt idx="6505">
                  <c:v>90</c:v>
                </c:pt>
                <c:pt idx="6506">
                  <c:v>90</c:v>
                </c:pt>
                <c:pt idx="6507">
                  <c:v>90</c:v>
                </c:pt>
                <c:pt idx="6508">
                  <c:v>90</c:v>
                </c:pt>
                <c:pt idx="6509">
                  <c:v>90</c:v>
                </c:pt>
                <c:pt idx="6510">
                  <c:v>90</c:v>
                </c:pt>
                <c:pt idx="6511">
                  <c:v>90</c:v>
                </c:pt>
                <c:pt idx="6512">
                  <c:v>90</c:v>
                </c:pt>
                <c:pt idx="6513">
                  <c:v>90</c:v>
                </c:pt>
                <c:pt idx="6514">
                  <c:v>90</c:v>
                </c:pt>
                <c:pt idx="6515">
                  <c:v>90</c:v>
                </c:pt>
                <c:pt idx="6516">
                  <c:v>90</c:v>
                </c:pt>
                <c:pt idx="6517">
                  <c:v>90</c:v>
                </c:pt>
                <c:pt idx="6518">
                  <c:v>90</c:v>
                </c:pt>
                <c:pt idx="6519">
                  <c:v>90</c:v>
                </c:pt>
                <c:pt idx="6520">
                  <c:v>90</c:v>
                </c:pt>
                <c:pt idx="6521">
                  <c:v>90</c:v>
                </c:pt>
                <c:pt idx="6522">
                  <c:v>90</c:v>
                </c:pt>
                <c:pt idx="6523">
                  <c:v>90</c:v>
                </c:pt>
                <c:pt idx="6524">
                  <c:v>90</c:v>
                </c:pt>
                <c:pt idx="6525">
                  <c:v>90</c:v>
                </c:pt>
                <c:pt idx="6526">
                  <c:v>90</c:v>
                </c:pt>
                <c:pt idx="6527">
                  <c:v>90</c:v>
                </c:pt>
                <c:pt idx="6528">
                  <c:v>90</c:v>
                </c:pt>
                <c:pt idx="6529">
                  <c:v>90</c:v>
                </c:pt>
                <c:pt idx="6530">
                  <c:v>90</c:v>
                </c:pt>
                <c:pt idx="6531">
                  <c:v>90</c:v>
                </c:pt>
                <c:pt idx="6532">
                  <c:v>90</c:v>
                </c:pt>
                <c:pt idx="6533">
                  <c:v>90</c:v>
                </c:pt>
                <c:pt idx="6534">
                  <c:v>90</c:v>
                </c:pt>
                <c:pt idx="6535">
                  <c:v>90</c:v>
                </c:pt>
                <c:pt idx="6536">
                  <c:v>90</c:v>
                </c:pt>
                <c:pt idx="6537">
                  <c:v>90</c:v>
                </c:pt>
                <c:pt idx="6538">
                  <c:v>90</c:v>
                </c:pt>
                <c:pt idx="6539">
                  <c:v>90</c:v>
                </c:pt>
                <c:pt idx="6540">
                  <c:v>90</c:v>
                </c:pt>
                <c:pt idx="6541">
                  <c:v>91</c:v>
                </c:pt>
                <c:pt idx="6542">
                  <c:v>91</c:v>
                </c:pt>
                <c:pt idx="6543">
                  <c:v>91</c:v>
                </c:pt>
                <c:pt idx="6544">
                  <c:v>91</c:v>
                </c:pt>
                <c:pt idx="6545">
                  <c:v>91</c:v>
                </c:pt>
                <c:pt idx="6546">
                  <c:v>91</c:v>
                </c:pt>
                <c:pt idx="6547">
                  <c:v>91</c:v>
                </c:pt>
                <c:pt idx="6548">
                  <c:v>91</c:v>
                </c:pt>
                <c:pt idx="6549">
                  <c:v>91</c:v>
                </c:pt>
                <c:pt idx="6550">
                  <c:v>91</c:v>
                </c:pt>
                <c:pt idx="6551">
                  <c:v>91</c:v>
                </c:pt>
                <c:pt idx="6552">
                  <c:v>91</c:v>
                </c:pt>
                <c:pt idx="6553">
                  <c:v>91</c:v>
                </c:pt>
                <c:pt idx="6554">
                  <c:v>91</c:v>
                </c:pt>
                <c:pt idx="6555">
                  <c:v>91</c:v>
                </c:pt>
                <c:pt idx="6556">
                  <c:v>91</c:v>
                </c:pt>
                <c:pt idx="6557">
                  <c:v>91</c:v>
                </c:pt>
                <c:pt idx="6558">
                  <c:v>91</c:v>
                </c:pt>
                <c:pt idx="6559">
                  <c:v>91</c:v>
                </c:pt>
                <c:pt idx="6560">
                  <c:v>91</c:v>
                </c:pt>
                <c:pt idx="6561">
                  <c:v>91</c:v>
                </c:pt>
                <c:pt idx="6562">
                  <c:v>91</c:v>
                </c:pt>
                <c:pt idx="6563">
                  <c:v>91</c:v>
                </c:pt>
                <c:pt idx="6564">
                  <c:v>91</c:v>
                </c:pt>
                <c:pt idx="6565">
                  <c:v>91</c:v>
                </c:pt>
                <c:pt idx="6566">
                  <c:v>91</c:v>
                </c:pt>
                <c:pt idx="6567">
                  <c:v>91</c:v>
                </c:pt>
                <c:pt idx="6568">
                  <c:v>91</c:v>
                </c:pt>
                <c:pt idx="6569">
                  <c:v>91</c:v>
                </c:pt>
                <c:pt idx="6570">
                  <c:v>91</c:v>
                </c:pt>
                <c:pt idx="6571">
                  <c:v>91</c:v>
                </c:pt>
                <c:pt idx="6572">
                  <c:v>91</c:v>
                </c:pt>
                <c:pt idx="6573">
                  <c:v>91</c:v>
                </c:pt>
                <c:pt idx="6574">
                  <c:v>91</c:v>
                </c:pt>
                <c:pt idx="6575">
                  <c:v>91</c:v>
                </c:pt>
                <c:pt idx="6576">
                  <c:v>91</c:v>
                </c:pt>
                <c:pt idx="6577">
                  <c:v>91</c:v>
                </c:pt>
                <c:pt idx="6578">
                  <c:v>91</c:v>
                </c:pt>
                <c:pt idx="6579">
                  <c:v>91</c:v>
                </c:pt>
                <c:pt idx="6580">
                  <c:v>91</c:v>
                </c:pt>
                <c:pt idx="6581">
                  <c:v>91</c:v>
                </c:pt>
                <c:pt idx="6582">
                  <c:v>91</c:v>
                </c:pt>
                <c:pt idx="6583">
                  <c:v>91</c:v>
                </c:pt>
                <c:pt idx="6584">
                  <c:v>91</c:v>
                </c:pt>
                <c:pt idx="6585">
                  <c:v>91</c:v>
                </c:pt>
                <c:pt idx="6586">
                  <c:v>91</c:v>
                </c:pt>
                <c:pt idx="6587">
                  <c:v>91</c:v>
                </c:pt>
                <c:pt idx="6588">
                  <c:v>91</c:v>
                </c:pt>
                <c:pt idx="6589">
                  <c:v>91</c:v>
                </c:pt>
                <c:pt idx="6590">
                  <c:v>91</c:v>
                </c:pt>
                <c:pt idx="6591">
                  <c:v>91</c:v>
                </c:pt>
                <c:pt idx="6592">
                  <c:v>91</c:v>
                </c:pt>
                <c:pt idx="6593">
                  <c:v>91</c:v>
                </c:pt>
                <c:pt idx="6594">
                  <c:v>91</c:v>
                </c:pt>
                <c:pt idx="6595">
                  <c:v>91</c:v>
                </c:pt>
                <c:pt idx="6596">
                  <c:v>91</c:v>
                </c:pt>
                <c:pt idx="6597">
                  <c:v>91</c:v>
                </c:pt>
                <c:pt idx="6598">
                  <c:v>91</c:v>
                </c:pt>
                <c:pt idx="6599">
                  <c:v>91</c:v>
                </c:pt>
                <c:pt idx="6600">
                  <c:v>91</c:v>
                </c:pt>
                <c:pt idx="6601">
                  <c:v>91</c:v>
                </c:pt>
                <c:pt idx="6602">
                  <c:v>91</c:v>
                </c:pt>
                <c:pt idx="6603">
                  <c:v>91</c:v>
                </c:pt>
                <c:pt idx="6604">
                  <c:v>91</c:v>
                </c:pt>
                <c:pt idx="6605">
                  <c:v>91</c:v>
                </c:pt>
                <c:pt idx="6606">
                  <c:v>91</c:v>
                </c:pt>
                <c:pt idx="6607">
                  <c:v>91</c:v>
                </c:pt>
                <c:pt idx="6608">
                  <c:v>91</c:v>
                </c:pt>
                <c:pt idx="6609">
                  <c:v>91</c:v>
                </c:pt>
                <c:pt idx="6610">
                  <c:v>91</c:v>
                </c:pt>
                <c:pt idx="6611">
                  <c:v>91</c:v>
                </c:pt>
                <c:pt idx="6612">
                  <c:v>91</c:v>
                </c:pt>
                <c:pt idx="6613">
                  <c:v>91</c:v>
                </c:pt>
                <c:pt idx="6614">
                  <c:v>91</c:v>
                </c:pt>
                <c:pt idx="6615">
                  <c:v>91</c:v>
                </c:pt>
                <c:pt idx="6616">
                  <c:v>91</c:v>
                </c:pt>
                <c:pt idx="6617">
                  <c:v>91</c:v>
                </c:pt>
                <c:pt idx="6618">
                  <c:v>91</c:v>
                </c:pt>
                <c:pt idx="6619">
                  <c:v>91</c:v>
                </c:pt>
                <c:pt idx="6620">
                  <c:v>91</c:v>
                </c:pt>
                <c:pt idx="6621">
                  <c:v>91</c:v>
                </c:pt>
                <c:pt idx="6622">
                  <c:v>91</c:v>
                </c:pt>
                <c:pt idx="6623">
                  <c:v>91</c:v>
                </c:pt>
                <c:pt idx="6624">
                  <c:v>91</c:v>
                </c:pt>
                <c:pt idx="6625">
                  <c:v>91</c:v>
                </c:pt>
                <c:pt idx="6626">
                  <c:v>91</c:v>
                </c:pt>
                <c:pt idx="6627">
                  <c:v>91</c:v>
                </c:pt>
                <c:pt idx="6628">
                  <c:v>91</c:v>
                </c:pt>
                <c:pt idx="6629">
                  <c:v>91</c:v>
                </c:pt>
                <c:pt idx="6630">
                  <c:v>91</c:v>
                </c:pt>
                <c:pt idx="6631">
                  <c:v>91</c:v>
                </c:pt>
                <c:pt idx="6632">
                  <c:v>91</c:v>
                </c:pt>
                <c:pt idx="6633">
                  <c:v>91</c:v>
                </c:pt>
                <c:pt idx="6634">
                  <c:v>91</c:v>
                </c:pt>
                <c:pt idx="6635">
                  <c:v>91</c:v>
                </c:pt>
                <c:pt idx="6636">
                  <c:v>91</c:v>
                </c:pt>
                <c:pt idx="6637">
                  <c:v>91</c:v>
                </c:pt>
                <c:pt idx="6638">
                  <c:v>91</c:v>
                </c:pt>
                <c:pt idx="6639">
                  <c:v>91</c:v>
                </c:pt>
                <c:pt idx="6640">
                  <c:v>91</c:v>
                </c:pt>
                <c:pt idx="6641">
                  <c:v>91</c:v>
                </c:pt>
                <c:pt idx="6642">
                  <c:v>91</c:v>
                </c:pt>
                <c:pt idx="6643">
                  <c:v>91</c:v>
                </c:pt>
                <c:pt idx="6644">
                  <c:v>91</c:v>
                </c:pt>
                <c:pt idx="6645">
                  <c:v>91</c:v>
                </c:pt>
                <c:pt idx="6646">
                  <c:v>91</c:v>
                </c:pt>
                <c:pt idx="6647">
                  <c:v>91</c:v>
                </c:pt>
                <c:pt idx="6648">
                  <c:v>91</c:v>
                </c:pt>
                <c:pt idx="6649">
                  <c:v>91</c:v>
                </c:pt>
                <c:pt idx="6650">
                  <c:v>91</c:v>
                </c:pt>
                <c:pt idx="6651">
                  <c:v>91</c:v>
                </c:pt>
                <c:pt idx="6652">
                  <c:v>91</c:v>
                </c:pt>
                <c:pt idx="6653">
                  <c:v>91</c:v>
                </c:pt>
                <c:pt idx="6654">
                  <c:v>91</c:v>
                </c:pt>
                <c:pt idx="6655">
                  <c:v>91</c:v>
                </c:pt>
                <c:pt idx="6656">
                  <c:v>91</c:v>
                </c:pt>
                <c:pt idx="6657">
                  <c:v>91</c:v>
                </c:pt>
                <c:pt idx="6658">
                  <c:v>91</c:v>
                </c:pt>
                <c:pt idx="6659">
                  <c:v>91</c:v>
                </c:pt>
                <c:pt idx="6660">
                  <c:v>91</c:v>
                </c:pt>
                <c:pt idx="6661">
                  <c:v>91</c:v>
                </c:pt>
                <c:pt idx="6662">
                  <c:v>91</c:v>
                </c:pt>
                <c:pt idx="6663">
                  <c:v>91</c:v>
                </c:pt>
                <c:pt idx="6664">
                  <c:v>91</c:v>
                </c:pt>
                <c:pt idx="6665">
                  <c:v>91</c:v>
                </c:pt>
                <c:pt idx="6666">
                  <c:v>91</c:v>
                </c:pt>
                <c:pt idx="6667">
                  <c:v>91</c:v>
                </c:pt>
                <c:pt idx="6668">
                  <c:v>91</c:v>
                </c:pt>
                <c:pt idx="6669">
                  <c:v>91</c:v>
                </c:pt>
                <c:pt idx="6670">
                  <c:v>91</c:v>
                </c:pt>
                <c:pt idx="6671">
                  <c:v>91</c:v>
                </c:pt>
                <c:pt idx="6672">
                  <c:v>91</c:v>
                </c:pt>
                <c:pt idx="6673">
                  <c:v>91</c:v>
                </c:pt>
                <c:pt idx="6674">
                  <c:v>91</c:v>
                </c:pt>
                <c:pt idx="6675">
                  <c:v>91</c:v>
                </c:pt>
                <c:pt idx="6676">
                  <c:v>91</c:v>
                </c:pt>
                <c:pt idx="6677">
                  <c:v>91</c:v>
                </c:pt>
                <c:pt idx="6678">
                  <c:v>91</c:v>
                </c:pt>
                <c:pt idx="6679">
                  <c:v>91</c:v>
                </c:pt>
                <c:pt idx="6680">
                  <c:v>91</c:v>
                </c:pt>
                <c:pt idx="6681">
                  <c:v>91</c:v>
                </c:pt>
                <c:pt idx="6682">
                  <c:v>91</c:v>
                </c:pt>
                <c:pt idx="6683">
                  <c:v>91</c:v>
                </c:pt>
                <c:pt idx="6684">
                  <c:v>91</c:v>
                </c:pt>
                <c:pt idx="6685">
                  <c:v>91</c:v>
                </c:pt>
                <c:pt idx="6686">
                  <c:v>91</c:v>
                </c:pt>
                <c:pt idx="6687">
                  <c:v>91</c:v>
                </c:pt>
                <c:pt idx="6688">
                  <c:v>91</c:v>
                </c:pt>
                <c:pt idx="6689">
                  <c:v>91</c:v>
                </c:pt>
                <c:pt idx="6690">
                  <c:v>91</c:v>
                </c:pt>
                <c:pt idx="6691">
                  <c:v>91</c:v>
                </c:pt>
                <c:pt idx="6692">
                  <c:v>91</c:v>
                </c:pt>
                <c:pt idx="6693">
                  <c:v>91</c:v>
                </c:pt>
                <c:pt idx="6694">
                  <c:v>91</c:v>
                </c:pt>
                <c:pt idx="6695">
                  <c:v>91</c:v>
                </c:pt>
                <c:pt idx="6696">
                  <c:v>91</c:v>
                </c:pt>
                <c:pt idx="6697">
                  <c:v>91</c:v>
                </c:pt>
                <c:pt idx="6698">
                  <c:v>91</c:v>
                </c:pt>
                <c:pt idx="6699">
                  <c:v>91</c:v>
                </c:pt>
                <c:pt idx="6700">
                  <c:v>91</c:v>
                </c:pt>
                <c:pt idx="6701">
                  <c:v>91</c:v>
                </c:pt>
                <c:pt idx="6702">
                  <c:v>91</c:v>
                </c:pt>
                <c:pt idx="6703">
                  <c:v>91</c:v>
                </c:pt>
                <c:pt idx="6704">
                  <c:v>91</c:v>
                </c:pt>
                <c:pt idx="6705">
                  <c:v>91</c:v>
                </c:pt>
                <c:pt idx="6706">
                  <c:v>91</c:v>
                </c:pt>
                <c:pt idx="6707">
                  <c:v>91</c:v>
                </c:pt>
                <c:pt idx="6708">
                  <c:v>91</c:v>
                </c:pt>
                <c:pt idx="6709">
                  <c:v>91</c:v>
                </c:pt>
                <c:pt idx="6710">
                  <c:v>91</c:v>
                </c:pt>
                <c:pt idx="6711">
                  <c:v>91</c:v>
                </c:pt>
                <c:pt idx="6712">
                  <c:v>91</c:v>
                </c:pt>
                <c:pt idx="6713">
                  <c:v>91</c:v>
                </c:pt>
                <c:pt idx="6714">
                  <c:v>91</c:v>
                </c:pt>
                <c:pt idx="6715">
                  <c:v>91</c:v>
                </c:pt>
                <c:pt idx="6716">
                  <c:v>91</c:v>
                </c:pt>
                <c:pt idx="6717">
                  <c:v>91</c:v>
                </c:pt>
                <c:pt idx="6718">
                  <c:v>91</c:v>
                </c:pt>
                <c:pt idx="6719">
                  <c:v>91</c:v>
                </c:pt>
                <c:pt idx="6720">
                  <c:v>91</c:v>
                </c:pt>
                <c:pt idx="6721">
                  <c:v>91</c:v>
                </c:pt>
                <c:pt idx="6722">
                  <c:v>91</c:v>
                </c:pt>
                <c:pt idx="6723">
                  <c:v>91</c:v>
                </c:pt>
                <c:pt idx="6724">
                  <c:v>91</c:v>
                </c:pt>
                <c:pt idx="6725">
                  <c:v>91</c:v>
                </c:pt>
                <c:pt idx="6726">
                  <c:v>91</c:v>
                </c:pt>
                <c:pt idx="6727">
                  <c:v>91</c:v>
                </c:pt>
                <c:pt idx="6728">
                  <c:v>91</c:v>
                </c:pt>
                <c:pt idx="6729">
                  <c:v>91</c:v>
                </c:pt>
                <c:pt idx="6730">
                  <c:v>91</c:v>
                </c:pt>
                <c:pt idx="6731">
                  <c:v>91</c:v>
                </c:pt>
                <c:pt idx="6732">
                  <c:v>91</c:v>
                </c:pt>
                <c:pt idx="6733">
                  <c:v>91</c:v>
                </c:pt>
                <c:pt idx="6734">
                  <c:v>91</c:v>
                </c:pt>
                <c:pt idx="6735">
                  <c:v>91</c:v>
                </c:pt>
                <c:pt idx="6736">
                  <c:v>91</c:v>
                </c:pt>
                <c:pt idx="6737">
                  <c:v>91</c:v>
                </c:pt>
                <c:pt idx="6738">
                  <c:v>91</c:v>
                </c:pt>
                <c:pt idx="6739">
                  <c:v>91</c:v>
                </c:pt>
                <c:pt idx="6740">
                  <c:v>91</c:v>
                </c:pt>
                <c:pt idx="6741">
                  <c:v>91</c:v>
                </c:pt>
                <c:pt idx="6742">
                  <c:v>91</c:v>
                </c:pt>
                <c:pt idx="6743">
                  <c:v>91</c:v>
                </c:pt>
                <c:pt idx="6744">
                  <c:v>91</c:v>
                </c:pt>
                <c:pt idx="6745">
                  <c:v>91</c:v>
                </c:pt>
                <c:pt idx="6746">
                  <c:v>91</c:v>
                </c:pt>
                <c:pt idx="6747">
                  <c:v>91</c:v>
                </c:pt>
                <c:pt idx="6748">
                  <c:v>91</c:v>
                </c:pt>
                <c:pt idx="6749">
                  <c:v>91</c:v>
                </c:pt>
                <c:pt idx="6750">
                  <c:v>91</c:v>
                </c:pt>
                <c:pt idx="6751">
                  <c:v>91</c:v>
                </c:pt>
                <c:pt idx="6752">
                  <c:v>91</c:v>
                </c:pt>
                <c:pt idx="6753">
                  <c:v>91</c:v>
                </c:pt>
                <c:pt idx="6754">
                  <c:v>91</c:v>
                </c:pt>
                <c:pt idx="6755">
                  <c:v>91</c:v>
                </c:pt>
                <c:pt idx="6756">
                  <c:v>91</c:v>
                </c:pt>
                <c:pt idx="6757">
                  <c:v>91</c:v>
                </c:pt>
                <c:pt idx="6758">
                  <c:v>91</c:v>
                </c:pt>
                <c:pt idx="6759">
                  <c:v>91</c:v>
                </c:pt>
                <c:pt idx="6760">
                  <c:v>91</c:v>
                </c:pt>
                <c:pt idx="6761">
                  <c:v>91</c:v>
                </c:pt>
                <c:pt idx="6762">
                  <c:v>91</c:v>
                </c:pt>
                <c:pt idx="6763">
                  <c:v>91</c:v>
                </c:pt>
                <c:pt idx="6764">
                  <c:v>91</c:v>
                </c:pt>
                <c:pt idx="6765">
                  <c:v>91</c:v>
                </c:pt>
                <c:pt idx="6766">
                  <c:v>91</c:v>
                </c:pt>
                <c:pt idx="6767">
                  <c:v>91</c:v>
                </c:pt>
                <c:pt idx="6768">
                  <c:v>91</c:v>
                </c:pt>
                <c:pt idx="6769">
                  <c:v>91</c:v>
                </c:pt>
                <c:pt idx="6770">
                  <c:v>91</c:v>
                </c:pt>
                <c:pt idx="6771">
                  <c:v>91</c:v>
                </c:pt>
                <c:pt idx="6772">
                  <c:v>91</c:v>
                </c:pt>
                <c:pt idx="6773">
                  <c:v>91</c:v>
                </c:pt>
                <c:pt idx="6774">
                  <c:v>91</c:v>
                </c:pt>
                <c:pt idx="6775">
                  <c:v>91</c:v>
                </c:pt>
                <c:pt idx="6776">
                  <c:v>91</c:v>
                </c:pt>
                <c:pt idx="6777">
                  <c:v>91</c:v>
                </c:pt>
                <c:pt idx="6778">
                  <c:v>91</c:v>
                </c:pt>
                <c:pt idx="6779">
                  <c:v>91</c:v>
                </c:pt>
                <c:pt idx="6780">
                  <c:v>91</c:v>
                </c:pt>
                <c:pt idx="6781">
                  <c:v>91</c:v>
                </c:pt>
                <c:pt idx="6782">
                  <c:v>91</c:v>
                </c:pt>
                <c:pt idx="6783">
                  <c:v>91</c:v>
                </c:pt>
                <c:pt idx="6784">
                  <c:v>91</c:v>
                </c:pt>
                <c:pt idx="6785">
                  <c:v>91</c:v>
                </c:pt>
                <c:pt idx="6786">
                  <c:v>91</c:v>
                </c:pt>
                <c:pt idx="6787">
                  <c:v>91</c:v>
                </c:pt>
                <c:pt idx="6788">
                  <c:v>91</c:v>
                </c:pt>
                <c:pt idx="6789">
                  <c:v>91</c:v>
                </c:pt>
                <c:pt idx="6790">
                  <c:v>91</c:v>
                </c:pt>
                <c:pt idx="6791">
                  <c:v>91</c:v>
                </c:pt>
                <c:pt idx="6792">
                  <c:v>91</c:v>
                </c:pt>
                <c:pt idx="6793">
                  <c:v>91</c:v>
                </c:pt>
                <c:pt idx="6794">
                  <c:v>91</c:v>
                </c:pt>
                <c:pt idx="6795">
                  <c:v>91</c:v>
                </c:pt>
                <c:pt idx="6796">
                  <c:v>91</c:v>
                </c:pt>
                <c:pt idx="6797">
                  <c:v>91</c:v>
                </c:pt>
                <c:pt idx="6798">
                  <c:v>91</c:v>
                </c:pt>
                <c:pt idx="6799">
                  <c:v>91</c:v>
                </c:pt>
                <c:pt idx="6800">
                  <c:v>91</c:v>
                </c:pt>
                <c:pt idx="6801">
                  <c:v>91</c:v>
                </c:pt>
                <c:pt idx="6802">
                  <c:v>91</c:v>
                </c:pt>
                <c:pt idx="6803">
                  <c:v>91</c:v>
                </c:pt>
                <c:pt idx="6804">
                  <c:v>91</c:v>
                </c:pt>
                <c:pt idx="6805">
                  <c:v>91</c:v>
                </c:pt>
                <c:pt idx="6806">
                  <c:v>91</c:v>
                </c:pt>
                <c:pt idx="6807">
                  <c:v>91</c:v>
                </c:pt>
                <c:pt idx="6808">
                  <c:v>91</c:v>
                </c:pt>
                <c:pt idx="6809">
                  <c:v>91</c:v>
                </c:pt>
                <c:pt idx="6810">
                  <c:v>91</c:v>
                </c:pt>
                <c:pt idx="6811">
                  <c:v>91</c:v>
                </c:pt>
                <c:pt idx="6812">
                  <c:v>91</c:v>
                </c:pt>
                <c:pt idx="6813">
                  <c:v>91</c:v>
                </c:pt>
                <c:pt idx="6814">
                  <c:v>91</c:v>
                </c:pt>
                <c:pt idx="6815">
                  <c:v>91</c:v>
                </c:pt>
                <c:pt idx="6816">
                  <c:v>91</c:v>
                </c:pt>
                <c:pt idx="6817">
                  <c:v>91</c:v>
                </c:pt>
                <c:pt idx="6818">
                  <c:v>91</c:v>
                </c:pt>
                <c:pt idx="6819">
                  <c:v>91</c:v>
                </c:pt>
                <c:pt idx="6820">
                  <c:v>91</c:v>
                </c:pt>
                <c:pt idx="6821">
                  <c:v>91</c:v>
                </c:pt>
                <c:pt idx="6822">
                  <c:v>91</c:v>
                </c:pt>
                <c:pt idx="6823">
                  <c:v>91</c:v>
                </c:pt>
                <c:pt idx="6824">
                  <c:v>91</c:v>
                </c:pt>
                <c:pt idx="6825">
                  <c:v>91</c:v>
                </c:pt>
                <c:pt idx="6826">
                  <c:v>91</c:v>
                </c:pt>
                <c:pt idx="6827">
                  <c:v>91</c:v>
                </c:pt>
                <c:pt idx="6828">
                  <c:v>91</c:v>
                </c:pt>
                <c:pt idx="6829">
                  <c:v>91</c:v>
                </c:pt>
                <c:pt idx="6830">
                  <c:v>91</c:v>
                </c:pt>
                <c:pt idx="6831">
                  <c:v>91</c:v>
                </c:pt>
                <c:pt idx="6832">
                  <c:v>91</c:v>
                </c:pt>
                <c:pt idx="6833">
                  <c:v>91</c:v>
                </c:pt>
                <c:pt idx="6834">
                  <c:v>91</c:v>
                </c:pt>
                <c:pt idx="6835">
                  <c:v>91</c:v>
                </c:pt>
                <c:pt idx="6836">
                  <c:v>91</c:v>
                </c:pt>
                <c:pt idx="6837">
                  <c:v>91</c:v>
                </c:pt>
                <c:pt idx="6838">
                  <c:v>91</c:v>
                </c:pt>
                <c:pt idx="6839">
                  <c:v>91</c:v>
                </c:pt>
                <c:pt idx="6840">
                  <c:v>91</c:v>
                </c:pt>
                <c:pt idx="6841">
                  <c:v>91</c:v>
                </c:pt>
                <c:pt idx="6842">
                  <c:v>91</c:v>
                </c:pt>
                <c:pt idx="6843">
                  <c:v>91</c:v>
                </c:pt>
                <c:pt idx="6844">
                  <c:v>91</c:v>
                </c:pt>
                <c:pt idx="6845">
                  <c:v>91</c:v>
                </c:pt>
                <c:pt idx="6846">
                  <c:v>91</c:v>
                </c:pt>
                <c:pt idx="6847">
                  <c:v>91</c:v>
                </c:pt>
                <c:pt idx="6848">
                  <c:v>91</c:v>
                </c:pt>
                <c:pt idx="6849">
                  <c:v>91</c:v>
                </c:pt>
                <c:pt idx="6850">
                  <c:v>91</c:v>
                </c:pt>
                <c:pt idx="6851">
                  <c:v>91</c:v>
                </c:pt>
                <c:pt idx="6852">
                  <c:v>91</c:v>
                </c:pt>
                <c:pt idx="6853">
                  <c:v>91</c:v>
                </c:pt>
                <c:pt idx="6854">
                  <c:v>91</c:v>
                </c:pt>
                <c:pt idx="6855">
                  <c:v>91</c:v>
                </c:pt>
                <c:pt idx="6856">
                  <c:v>91</c:v>
                </c:pt>
                <c:pt idx="6857">
                  <c:v>91</c:v>
                </c:pt>
                <c:pt idx="6858">
                  <c:v>91</c:v>
                </c:pt>
                <c:pt idx="6859">
                  <c:v>91</c:v>
                </c:pt>
                <c:pt idx="6860">
                  <c:v>91</c:v>
                </c:pt>
                <c:pt idx="6861">
                  <c:v>91</c:v>
                </c:pt>
                <c:pt idx="6862">
                  <c:v>91</c:v>
                </c:pt>
                <c:pt idx="6863">
                  <c:v>91</c:v>
                </c:pt>
                <c:pt idx="6864">
                  <c:v>91</c:v>
                </c:pt>
                <c:pt idx="6865">
                  <c:v>91</c:v>
                </c:pt>
                <c:pt idx="6866">
                  <c:v>91</c:v>
                </c:pt>
                <c:pt idx="6867">
                  <c:v>91</c:v>
                </c:pt>
                <c:pt idx="6868">
                  <c:v>91</c:v>
                </c:pt>
                <c:pt idx="6869">
                  <c:v>91</c:v>
                </c:pt>
                <c:pt idx="6870">
                  <c:v>91</c:v>
                </c:pt>
                <c:pt idx="6871">
                  <c:v>91</c:v>
                </c:pt>
                <c:pt idx="6872">
                  <c:v>91</c:v>
                </c:pt>
                <c:pt idx="6873">
                  <c:v>91</c:v>
                </c:pt>
                <c:pt idx="6874">
                  <c:v>91</c:v>
                </c:pt>
                <c:pt idx="6875">
                  <c:v>91</c:v>
                </c:pt>
                <c:pt idx="6876">
                  <c:v>91</c:v>
                </c:pt>
                <c:pt idx="6877">
                  <c:v>91</c:v>
                </c:pt>
                <c:pt idx="6878">
                  <c:v>91</c:v>
                </c:pt>
                <c:pt idx="6879">
                  <c:v>91</c:v>
                </c:pt>
                <c:pt idx="6880">
                  <c:v>91</c:v>
                </c:pt>
                <c:pt idx="6881">
                  <c:v>92</c:v>
                </c:pt>
                <c:pt idx="6882">
                  <c:v>92</c:v>
                </c:pt>
                <c:pt idx="6883">
                  <c:v>92</c:v>
                </c:pt>
                <c:pt idx="6884">
                  <c:v>92</c:v>
                </c:pt>
                <c:pt idx="6885">
                  <c:v>92</c:v>
                </c:pt>
                <c:pt idx="6886">
                  <c:v>92</c:v>
                </c:pt>
                <c:pt idx="6887">
                  <c:v>92</c:v>
                </c:pt>
                <c:pt idx="6888">
                  <c:v>92</c:v>
                </c:pt>
                <c:pt idx="6889">
                  <c:v>92</c:v>
                </c:pt>
                <c:pt idx="6890">
                  <c:v>92</c:v>
                </c:pt>
                <c:pt idx="6891">
                  <c:v>92</c:v>
                </c:pt>
                <c:pt idx="6892">
                  <c:v>92</c:v>
                </c:pt>
                <c:pt idx="6893">
                  <c:v>92</c:v>
                </c:pt>
                <c:pt idx="6894">
                  <c:v>92</c:v>
                </c:pt>
                <c:pt idx="6895">
                  <c:v>92</c:v>
                </c:pt>
                <c:pt idx="6896">
                  <c:v>92</c:v>
                </c:pt>
                <c:pt idx="6897">
                  <c:v>92</c:v>
                </c:pt>
                <c:pt idx="6898">
                  <c:v>92</c:v>
                </c:pt>
                <c:pt idx="6899">
                  <c:v>92</c:v>
                </c:pt>
                <c:pt idx="6900">
                  <c:v>92</c:v>
                </c:pt>
                <c:pt idx="6901">
                  <c:v>92</c:v>
                </c:pt>
                <c:pt idx="6902">
                  <c:v>92</c:v>
                </c:pt>
                <c:pt idx="6903">
                  <c:v>92</c:v>
                </c:pt>
                <c:pt idx="6904">
                  <c:v>92</c:v>
                </c:pt>
                <c:pt idx="6905">
                  <c:v>92</c:v>
                </c:pt>
                <c:pt idx="6906">
                  <c:v>92</c:v>
                </c:pt>
                <c:pt idx="6907">
                  <c:v>92</c:v>
                </c:pt>
                <c:pt idx="6908">
                  <c:v>92</c:v>
                </c:pt>
                <c:pt idx="6909">
                  <c:v>92</c:v>
                </c:pt>
                <c:pt idx="6910">
                  <c:v>92</c:v>
                </c:pt>
                <c:pt idx="6911">
                  <c:v>92</c:v>
                </c:pt>
                <c:pt idx="6912">
                  <c:v>92</c:v>
                </c:pt>
                <c:pt idx="6913">
                  <c:v>92</c:v>
                </c:pt>
                <c:pt idx="6914">
                  <c:v>92</c:v>
                </c:pt>
                <c:pt idx="6915">
                  <c:v>92</c:v>
                </c:pt>
                <c:pt idx="6916">
                  <c:v>92</c:v>
                </c:pt>
                <c:pt idx="6917">
                  <c:v>92</c:v>
                </c:pt>
                <c:pt idx="6918">
                  <c:v>92</c:v>
                </c:pt>
                <c:pt idx="6919">
                  <c:v>92</c:v>
                </c:pt>
                <c:pt idx="6920">
                  <c:v>92</c:v>
                </c:pt>
                <c:pt idx="6921">
                  <c:v>93</c:v>
                </c:pt>
                <c:pt idx="6922">
                  <c:v>93</c:v>
                </c:pt>
                <c:pt idx="6923">
                  <c:v>93</c:v>
                </c:pt>
                <c:pt idx="6924">
                  <c:v>93</c:v>
                </c:pt>
                <c:pt idx="6925">
                  <c:v>93</c:v>
                </c:pt>
                <c:pt idx="6926">
                  <c:v>93</c:v>
                </c:pt>
                <c:pt idx="6927">
                  <c:v>93</c:v>
                </c:pt>
                <c:pt idx="6928">
                  <c:v>93</c:v>
                </c:pt>
                <c:pt idx="6929">
                  <c:v>93</c:v>
                </c:pt>
                <c:pt idx="6930">
                  <c:v>93</c:v>
                </c:pt>
                <c:pt idx="6931">
                  <c:v>93</c:v>
                </c:pt>
                <c:pt idx="6932">
                  <c:v>93</c:v>
                </c:pt>
                <c:pt idx="6933">
                  <c:v>93</c:v>
                </c:pt>
                <c:pt idx="6934">
                  <c:v>93</c:v>
                </c:pt>
                <c:pt idx="6935">
                  <c:v>93</c:v>
                </c:pt>
                <c:pt idx="6936">
                  <c:v>93</c:v>
                </c:pt>
                <c:pt idx="6937">
                  <c:v>93</c:v>
                </c:pt>
                <c:pt idx="6938">
                  <c:v>93</c:v>
                </c:pt>
                <c:pt idx="6939">
                  <c:v>93</c:v>
                </c:pt>
                <c:pt idx="6940">
                  <c:v>93</c:v>
                </c:pt>
                <c:pt idx="6941">
                  <c:v>93</c:v>
                </c:pt>
                <c:pt idx="6942">
                  <c:v>93</c:v>
                </c:pt>
                <c:pt idx="6943">
                  <c:v>93</c:v>
                </c:pt>
                <c:pt idx="6944">
                  <c:v>93</c:v>
                </c:pt>
                <c:pt idx="6945">
                  <c:v>93</c:v>
                </c:pt>
                <c:pt idx="6946">
                  <c:v>93</c:v>
                </c:pt>
                <c:pt idx="6947">
                  <c:v>93</c:v>
                </c:pt>
                <c:pt idx="6948">
                  <c:v>93</c:v>
                </c:pt>
                <c:pt idx="6949">
                  <c:v>93</c:v>
                </c:pt>
                <c:pt idx="6950">
                  <c:v>93</c:v>
                </c:pt>
                <c:pt idx="6951">
                  <c:v>93</c:v>
                </c:pt>
                <c:pt idx="6952">
                  <c:v>93</c:v>
                </c:pt>
                <c:pt idx="6953">
                  <c:v>93</c:v>
                </c:pt>
                <c:pt idx="6954">
                  <c:v>93</c:v>
                </c:pt>
                <c:pt idx="6955">
                  <c:v>93</c:v>
                </c:pt>
                <c:pt idx="6956">
                  <c:v>93</c:v>
                </c:pt>
                <c:pt idx="6957">
                  <c:v>93</c:v>
                </c:pt>
                <c:pt idx="6958">
                  <c:v>93</c:v>
                </c:pt>
                <c:pt idx="6959">
                  <c:v>93</c:v>
                </c:pt>
                <c:pt idx="6960">
                  <c:v>93</c:v>
                </c:pt>
                <c:pt idx="6961">
                  <c:v>93</c:v>
                </c:pt>
                <c:pt idx="6962">
                  <c:v>93</c:v>
                </c:pt>
                <c:pt idx="6963">
                  <c:v>93</c:v>
                </c:pt>
                <c:pt idx="6964">
                  <c:v>93</c:v>
                </c:pt>
                <c:pt idx="6965">
                  <c:v>93</c:v>
                </c:pt>
                <c:pt idx="6966">
                  <c:v>93</c:v>
                </c:pt>
                <c:pt idx="6967">
                  <c:v>93</c:v>
                </c:pt>
                <c:pt idx="6968">
                  <c:v>93</c:v>
                </c:pt>
                <c:pt idx="6969">
                  <c:v>93</c:v>
                </c:pt>
                <c:pt idx="6970">
                  <c:v>93</c:v>
                </c:pt>
                <c:pt idx="6971">
                  <c:v>93</c:v>
                </c:pt>
                <c:pt idx="6972">
                  <c:v>93</c:v>
                </c:pt>
                <c:pt idx="6973">
                  <c:v>93</c:v>
                </c:pt>
                <c:pt idx="6974">
                  <c:v>93</c:v>
                </c:pt>
                <c:pt idx="6975">
                  <c:v>93</c:v>
                </c:pt>
                <c:pt idx="6976">
                  <c:v>93</c:v>
                </c:pt>
                <c:pt idx="6977">
                  <c:v>93</c:v>
                </c:pt>
                <c:pt idx="6978">
                  <c:v>93</c:v>
                </c:pt>
                <c:pt idx="6979">
                  <c:v>93</c:v>
                </c:pt>
                <c:pt idx="6980">
                  <c:v>93</c:v>
                </c:pt>
                <c:pt idx="6981">
                  <c:v>93</c:v>
                </c:pt>
                <c:pt idx="6982">
                  <c:v>93</c:v>
                </c:pt>
                <c:pt idx="6983">
                  <c:v>93</c:v>
                </c:pt>
                <c:pt idx="6984">
                  <c:v>93</c:v>
                </c:pt>
                <c:pt idx="6985">
                  <c:v>93</c:v>
                </c:pt>
                <c:pt idx="6986">
                  <c:v>93</c:v>
                </c:pt>
                <c:pt idx="6987">
                  <c:v>93</c:v>
                </c:pt>
                <c:pt idx="6988">
                  <c:v>93</c:v>
                </c:pt>
                <c:pt idx="6989">
                  <c:v>93</c:v>
                </c:pt>
                <c:pt idx="6990">
                  <c:v>93</c:v>
                </c:pt>
                <c:pt idx="6991">
                  <c:v>93</c:v>
                </c:pt>
                <c:pt idx="6992">
                  <c:v>93</c:v>
                </c:pt>
                <c:pt idx="6993">
                  <c:v>93</c:v>
                </c:pt>
                <c:pt idx="6994">
                  <c:v>93</c:v>
                </c:pt>
                <c:pt idx="6995">
                  <c:v>93</c:v>
                </c:pt>
                <c:pt idx="6996">
                  <c:v>93</c:v>
                </c:pt>
                <c:pt idx="6997">
                  <c:v>93</c:v>
                </c:pt>
                <c:pt idx="6998">
                  <c:v>93</c:v>
                </c:pt>
                <c:pt idx="6999">
                  <c:v>93</c:v>
                </c:pt>
                <c:pt idx="7000">
                  <c:v>93</c:v>
                </c:pt>
                <c:pt idx="7001">
                  <c:v>93</c:v>
                </c:pt>
                <c:pt idx="7002">
                  <c:v>93</c:v>
                </c:pt>
                <c:pt idx="7003">
                  <c:v>93</c:v>
                </c:pt>
                <c:pt idx="7004">
                  <c:v>93</c:v>
                </c:pt>
                <c:pt idx="7005">
                  <c:v>93</c:v>
                </c:pt>
                <c:pt idx="7006">
                  <c:v>93</c:v>
                </c:pt>
                <c:pt idx="7007">
                  <c:v>93</c:v>
                </c:pt>
                <c:pt idx="7008">
                  <c:v>93</c:v>
                </c:pt>
                <c:pt idx="7009">
                  <c:v>93</c:v>
                </c:pt>
                <c:pt idx="7010">
                  <c:v>93</c:v>
                </c:pt>
                <c:pt idx="7011">
                  <c:v>93</c:v>
                </c:pt>
                <c:pt idx="7012">
                  <c:v>93</c:v>
                </c:pt>
                <c:pt idx="7013">
                  <c:v>93</c:v>
                </c:pt>
                <c:pt idx="7014">
                  <c:v>93</c:v>
                </c:pt>
                <c:pt idx="7015">
                  <c:v>93</c:v>
                </c:pt>
                <c:pt idx="7016">
                  <c:v>93</c:v>
                </c:pt>
                <c:pt idx="7017">
                  <c:v>93</c:v>
                </c:pt>
                <c:pt idx="7018">
                  <c:v>93</c:v>
                </c:pt>
                <c:pt idx="7019">
                  <c:v>93</c:v>
                </c:pt>
                <c:pt idx="7020">
                  <c:v>93</c:v>
                </c:pt>
                <c:pt idx="7021">
                  <c:v>93</c:v>
                </c:pt>
                <c:pt idx="7022">
                  <c:v>93</c:v>
                </c:pt>
                <c:pt idx="7023">
                  <c:v>93</c:v>
                </c:pt>
                <c:pt idx="7024">
                  <c:v>93</c:v>
                </c:pt>
                <c:pt idx="7025">
                  <c:v>94</c:v>
                </c:pt>
                <c:pt idx="7026">
                  <c:v>94</c:v>
                </c:pt>
                <c:pt idx="7027">
                  <c:v>94</c:v>
                </c:pt>
                <c:pt idx="7028">
                  <c:v>94</c:v>
                </c:pt>
                <c:pt idx="7029">
                  <c:v>94</c:v>
                </c:pt>
                <c:pt idx="7030">
                  <c:v>94</c:v>
                </c:pt>
                <c:pt idx="7031">
                  <c:v>94</c:v>
                </c:pt>
                <c:pt idx="7032">
                  <c:v>94</c:v>
                </c:pt>
                <c:pt idx="7033">
                  <c:v>94</c:v>
                </c:pt>
                <c:pt idx="7034">
                  <c:v>94</c:v>
                </c:pt>
                <c:pt idx="7035">
                  <c:v>94</c:v>
                </c:pt>
                <c:pt idx="7036">
                  <c:v>94</c:v>
                </c:pt>
                <c:pt idx="7037">
                  <c:v>94</c:v>
                </c:pt>
                <c:pt idx="7038">
                  <c:v>94</c:v>
                </c:pt>
                <c:pt idx="7039">
                  <c:v>94</c:v>
                </c:pt>
                <c:pt idx="7040">
                  <c:v>94</c:v>
                </c:pt>
                <c:pt idx="7041">
                  <c:v>95</c:v>
                </c:pt>
                <c:pt idx="7042">
                  <c:v>95</c:v>
                </c:pt>
                <c:pt idx="7043">
                  <c:v>95</c:v>
                </c:pt>
                <c:pt idx="7044">
                  <c:v>95</c:v>
                </c:pt>
                <c:pt idx="7045">
                  <c:v>95</c:v>
                </c:pt>
                <c:pt idx="7046">
                  <c:v>95</c:v>
                </c:pt>
                <c:pt idx="7047">
                  <c:v>95</c:v>
                </c:pt>
                <c:pt idx="7048">
                  <c:v>95</c:v>
                </c:pt>
                <c:pt idx="7049">
                  <c:v>95</c:v>
                </c:pt>
                <c:pt idx="7050">
                  <c:v>95</c:v>
                </c:pt>
                <c:pt idx="7051">
                  <c:v>95</c:v>
                </c:pt>
                <c:pt idx="7052">
                  <c:v>95</c:v>
                </c:pt>
                <c:pt idx="7053">
                  <c:v>95</c:v>
                </c:pt>
                <c:pt idx="7054">
                  <c:v>96</c:v>
                </c:pt>
                <c:pt idx="7055">
                  <c:v>96</c:v>
                </c:pt>
                <c:pt idx="7056">
                  <c:v>96</c:v>
                </c:pt>
                <c:pt idx="7057">
                  <c:v>96</c:v>
                </c:pt>
                <c:pt idx="7058">
                  <c:v>96</c:v>
                </c:pt>
                <c:pt idx="7059">
                  <c:v>96</c:v>
                </c:pt>
                <c:pt idx="7060">
                  <c:v>96</c:v>
                </c:pt>
                <c:pt idx="7061">
                  <c:v>96</c:v>
                </c:pt>
                <c:pt idx="7062">
                  <c:v>96</c:v>
                </c:pt>
                <c:pt idx="7063">
                  <c:v>97</c:v>
                </c:pt>
                <c:pt idx="7064">
                  <c:v>97</c:v>
                </c:pt>
                <c:pt idx="7065">
                  <c:v>97</c:v>
                </c:pt>
                <c:pt idx="7066">
                  <c:v>97</c:v>
                </c:pt>
                <c:pt idx="7067">
                  <c:v>97</c:v>
                </c:pt>
                <c:pt idx="7068">
                  <c:v>97</c:v>
                </c:pt>
                <c:pt idx="7069">
                  <c:v>97</c:v>
                </c:pt>
                <c:pt idx="7070">
                  <c:v>97</c:v>
                </c:pt>
                <c:pt idx="7071">
                  <c:v>97</c:v>
                </c:pt>
                <c:pt idx="7072">
                  <c:v>97</c:v>
                </c:pt>
                <c:pt idx="7073">
                  <c:v>97</c:v>
                </c:pt>
                <c:pt idx="7074">
                  <c:v>97</c:v>
                </c:pt>
                <c:pt idx="7075">
                  <c:v>97</c:v>
                </c:pt>
                <c:pt idx="7076">
                  <c:v>97</c:v>
                </c:pt>
                <c:pt idx="7077">
                  <c:v>97</c:v>
                </c:pt>
                <c:pt idx="7078">
                  <c:v>97</c:v>
                </c:pt>
                <c:pt idx="7079">
                  <c:v>97</c:v>
                </c:pt>
                <c:pt idx="7080">
                  <c:v>97</c:v>
                </c:pt>
                <c:pt idx="7081">
                  <c:v>97</c:v>
                </c:pt>
                <c:pt idx="7082">
                  <c:v>97</c:v>
                </c:pt>
                <c:pt idx="7083">
                  <c:v>97</c:v>
                </c:pt>
                <c:pt idx="7084">
                  <c:v>97</c:v>
                </c:pt>
                <c:pt idx="7085">
                  <c:v>97</c:v>
                </c:pt>
                <c:pt idx="7086">
                  <c:v>97</c:v>
                </c:pt>
                <c:pt idx="7087">
                  <c:v>97</c:v>
                </c:pt>
                <c:pt idx="7088">
                  <c:v>97</c:v>
                </c:pt>
                <c:pt idx="7089">
                  <c:v>97</c:v>
                </c:pt>
                <c:pt idx="7090">
                  <c:v>97</c:v>
                </c:pt>
                <c:pt idx="7091">
                  <c:v>97</c:v>
                </c:pt>
                <c:pt idx="7092">
                  <c:v>97</c:v>
                </c:pt>
                <c:pt idx="7093">
                  <c:v>97</c:v>
                </c:pt>
                <c:pt idx="7094">
                  <c:v>97</c:v>
                </c:pt>
                <c:pt idx="7095">
                  <c:v>97</c:v>
                </c:pt>
                <c:pt idx="7096">
                  <c:v>97</c:v>
                </c:pt>
                <c:pt idx="7097">
                  <c:v>97</c:v>
                </c:pt>
                <c:pt idx="7098">
                  <c:v>97</c:v>
                </c:pt>
                <c:pt idx="7099">
                  <c:v>98</c:v>
                </c:pt>
                <c:pt idx="7100">
                  <c:v>98</c:v>
                </c:pt>
                <c:pt idx="7101">
                  <c:v>98</c:v>
                </c:pt>
                <c:pt idx="7102">
                  <c:v>98</c:v>
                </c:pt>
                <c:pt idx="7103">
                  <c:v>98</c:v>
                </c:pt>
                <c:pt idx="7104">
                  <c:v>98</c:v>
                </c:pt>
                <c:pt idx="7105">
                  <c:v>98</c:v>
                </c:pt>
                <c:pt idx="7106">
                  <c:v>98</c:v>
                </c:pt>
                <c:pt idx="7107">
                  <c:v>98</c:v>
                </c:pt>
                <c:pt idx="7108">
                  <c:v>98</c:v>
                </c:pt>
                <c:pt idx="7109">
                  <c:v>98</c:v>
                </c:pt>
                <c:pt idx="7110">
                  <c:v>98</c:v>
                </c:pt>
                <c:pt idx="7111">
                  <c:v>98</c:v>
                </c:pt>
                <c:pt idx="7112">
                  <c:v>98</c:v>
                </c:pt>
                <c:pt idx="7113">
                  <c:v>98</c:v>
                </c:pt>
                <c:pt idx="7114">
                  <c:v>98</c:v>
                </c:pt>
                <c:pt idx="7115">
                  <c:v>98</c:v>
                </c:pt>
                <c:pt idx="7116">
                  <c:v>98</c:v>
                </c:pt>
                <c:pt idx="7117">
                  <c:v>98</c:v>
                </c:pt>
                <c:pt idx="7118">
                  <c:v>98</c:v>
                </c:pt>
                <c:pt idx="7119">
                  <c:v>98</c:v>
                </c:pt>
                <c:pt idx="7120">
                  <c:v>98</c:v>
                </c:pt>
                <c:pt idx="7121">
                  <c:v>98</c:v>
                </c:pt>
                <c:pt idx="7122">
                  <c:v>98</c:v>
                </c:pt>
                <c:pt idx="7123">
                  <c:v>98</c:v>
                </c:pt>
                <c:pt idx="7124">
                  <c:v>98</c:v>
                </c:pt>
                <c:pt idx="7125">
                  <c:v>98</c:v>
                </c:pt>
                <c:pt idx="7126">
                  <c:v>98</c:v>
                </c:pt>
                <c:pt idx="7127">
                  <c:v>98</c:v>
                </c:pt>
                <c:pt idx="7128">
                  <c:v>98</c:v>
                </c:pt>
                <c:pt idx="7129">
                  <c:v>98</c:v>
                </c:pt>
                <c:pt idx="7130">
                  <c:v>98</c:v>
                </c:pt>
                <c:pt idx="7131">
                  <c:v>98</c:v>
                </c:pt>
                <c:pt idx="7132">
                  <c:v>98</c:v>
                </c:pt>
                <c:pt idx="7133">
                  <c:v>98</c:v>
                </c:pt>
                <c:pt idx="7134">
                  <c:v>98</c:v>
                </c:pt>
                <c:pt idx="7135">
                  <c:v>98</c:v>
                </c:pt>
                <c:pt idx="7136">
                  <c:v>98</c:v>
                </c:pt>
                <c:pt idx="7137">
                  <c:v>98</c:v>
                </c:pt>
                <c:pt idx="7138">
                  <c:v>98</c:v>
                </c:pt>
                <c:pt idx="7139">
                  <c:v>98</c:v>
                </c:pt>
                <c:pt idx="7140">
                  <c:v>98</c:v>
                </c:pt>
                <c:pt idx="7141">
                  <c:v>98</c:v>
                </c:pt>
                <c:pt idx="7142">
                  <c:v>98</c:v>
                </c:pt>
                <c:pt idx="7143">
                  <c:v>98</c:v>
                </c:pt>
                <c:pt idx="7144">
                  <c:v>98</c:v>
                </c:pt>
                <c:pt idx="7145">
                  <c:v>99</c:v>
                </c:pt>
                <c:pt idx="7146">
                  <c:v>99</c:v>
                </c:pt>
                <c:pt idx="7147">
                  <c:v>99</c:v>
                </c:pt>
                <c:pt idx="7148">
                  <c:v>99</c:v>
                </c:pt>
                <c:pt idx="7149">
                  <c:v>99</c:v>
                </c:pt>
                <c:pt idx="7150">
                  <c:v>99</c:v>
                </c:pt>
                <c:pt idx="7151">
                  <c:v>99</c:v>
                </c:pt>
                <c:pt idx="7152">
                  <c:v>99</c:v>
                </c:pt>
                <c:pt idx="7153">
                  <c:v>99</c:v>
                </c:pt>
                <c:pt idx="7154">
                  <c:v>99</c:v>
                </c:pt>
                <c:pt idx="7155">
                  <c:v>99</c:v>
                </c:pt>
                <c:pt idx="7156">
                  <c:v>99</c:v>
                </c:pt>
                <c:pt idx="7157">
                  <c:v>99</c:v>
                </c:pt>
                <c:pt idx="7158">
                  <c:v>99</c:v>
                </c:pt>
                <c:pt idx="7159">
                  <c:v>99</c:v>
                </c:pt>
                <c:pt idx="7160">
                  <c:v>99</c:v>
                </c:pt>
                <c:pt idx="7161">
                  <c:v>99</c:v>
                </c:pt>
                <c:pt idx="7162">
                  <c:v>99</c:v>
                </c:pt>
                <c:pt idx="7163">
                  <c:v>99</c:v>
                </c:pt>
                <c:pt idx="7164">
                  <c:v>99</c:v>
                </c:pt>
                <c:pt idx="7165">
                  <c:v>99</c:v>
                </c:pt>
                <c:pt idx="7166">
                  <c:v>99</c:v>
                </c:pt>
                <c:pt idx="7167">
                  <c:v>99</c:v>
                </c:pt>
                <c:pt idx="7168">
                  <c:v>99</c:v>
                </c:pt>
                <c:pt idx="7169">
                  <c:v>99</c:v>
                </c:pt>
                <c:pt idx="7170">
                  <c:v>99</c:v>
                </c:pt>
                <c:pt idx="7171">
                  <c:v>99</c:v>
                </c:pt>
                <c:pt idx="7172">
                  <c:v>99</c:v>
                </c:pt>
                <c:pt idx="7173">
                  <c:v>99</c:v>
                </c:pt>
                <c:pt idx="7174">
                  <c:v>99</c:v>
                </c:pt>
                <c:pt idx="7175">
                  <c:v>99</c:v>
                </c:pt>
                <c:pt idx="7176">
                  <c:v>99</c:v>
                </c:pt>
                <c:pt idx="7177">
                  <c:v>99</c:v>
                </c:pt>
                <c:pt idx="7178">
                  <c:v>99</c:v>
                </c:pt>
                <c:pt idx="7179">
                  <c:v>99</c:v>
                </c:pt>
                <c:pt idx="7180">
                  <c:v>99</c:v>
                </c:pt>
                <c:pt idx="7181">
                  <c:v>99</c:v>
                </c:pt>
                <c:pt idx="7182">
                  <c:v>99</c:v>
                </c:pt>
                <c:pt idx="7183">
                  <c:v>99</c:v>
                </c:pt>
                <c:pt idx="7184">
                  <c:v>99</c:v>
                </c:pt>
                <c:pt idx="7185">
                  <c:v>99</c:v>
                </c:pt>
                <c:pt idx="7186">
                  <c:v>99</c:v>
                </c:pt>
                <c:pt idx="7187">
                  <c:v>99</c:v>
                </c:pt>
                <c:pt idx="7188">
                  <c:v>99</c:v>
                </c:pt>
                <c:pt idx="7189">
                  <c:v>99</c:v>
                </c:pt>
                <c:pt idx="7190">
                  <c:v>99</c:v>
                </c:pt>
                <c:pt idx="7191">
                  <c:v>99</c:v>
                </c:pt>
                <c:pt idx="7192">
                  <c:v>99</c:v>
                </c:pt>
                <c:pt idx="7193">
                  <c:v>99</c:v>
                </c:pt>
                <c:pt idx="7194">
                  <c:v>99</c:v>
                </c:pt>
                <c:pt idx="7195">
                  <c:v>99</c:v>
                </c:pt>
                <c:pt idx="7196">
                  <c:v>99</c:v>
                </c:pt>
                <c:pt idx="7197">
                  <c:v>99</c:v>
                </c:pt>
                <c:pt idx="7198">
                  <c:v>99</c:v>
                </c:pt>
                <c:pt idx="7199">
                  <c:v>100</c:v>
                </c:pt>
                <c:pt idx="7200">
                  <c:v>101</c:v>
                </c:pt>
                <c:pt idx="7201">
                  <c:v>102</c:v>
                </c:pt>
                <c:pt idx="7202">
                  <c:v>102</c:v>
                </c:pt>
                <c:pt idx="7203">
                  <c:v>102</c:v>
                </c:pt>
                <c:pt idx="7204">
                  <c:v>102</c:v>
                </c:pt>
                <c:pt idx="7205">
                  <c:v>102</c:v>
                </c:pt>
                <c:pt idx="7206">
                  <c:v>102</c:v>
                </c:pt>
                <c:pt idx="7207">
                  <c:v>102</c:v>
                </c:pt>
                <c:pt idx="7208">
                  <c:v>102</c:v>
                </c:pt>
                <c:pt idx="7209">
                  <c:v>102</c:v>
                </c:pt>
                <c:pt idx="7210">
                  <c:v>102</c:v>
                </c:pt>
                <c:pt idx="7211">
                  <c:v>102</c:v>
                </c:pt>
                <c:pt idx="7212">
                  <c:v>102</c:v>
                </c:pt>
                <c:pt idx="7213">
                  <c:v>102</c:v>
                </c:pt>
                <c:pt idx="7214">
                  <c:v>102</c:v>
                </c:pt>
                <c:pt idx="7215">
                  <c:v>102</c:v>
                </c:pt>
                <c:pt idx="7216">
                  <c:v>102</c:v>
                </c:pt>
                <c:pt idx="7217">
                  <c:v>102</c:v>
                </c:pt>
                <c:pt idx="7218">
                  <c:v>102</c:v>
                </c:pt>
                <c:pt idx="7219">
                  <c:v>102</c:v>
                </c:pt>
                <c:pt idx="7220">
                  <c:v>102</c:v>
                </c:pt>
                <c:pt idx="7221">
                  <c:v>102</c:v>
                </c:pt>
                <c:pt idx="7222">
                  <c:v>102</c:v>
                </c:pt>
                <c:pt idx="7223">
                  <c:v>102</c:v>
                </c:pt>
                <c:pt idx="7224">
                  <c:v>102</c:v>
                </c:pt>
                <c:pt idx="7225">
                  <c:v>102</c:v>
                </c:pt>
                <c:pt idx="7226">
                  <c:v>102</c:v>
                </c:pt>
                <c:pt idx="7227">
                  <c:v>102</c:v>
                </c:pt>
                <c:pt idx="7228">
                  <c:v>102</c:v>
                </c:pt>
                <c:pt idx="7229">
                  <c:v>102</c:v>
                </c:pt>
                <c:pt idx="7230">
                  <c:v>102</c:v>
                </c:pt>
                <c:pt idx="7231">
                  <c:v>102</c:v>
                </c:pt>
                <c:pt idx="7232">
                  <c:v>102</c:v>
                </c:pt>
                <c:pt idx="7233">
                  <c:v>102</c:v>
                </c:pt>
                <c:pt idx="7234">
                  <c:v>102</c:v>
                </c:pt>
                <c:pt idx="7235">
                  <c:v>102</c:v>
                </c:pt>
                <c:pt idx="7236">
                  <c:v>102</c:v>
                </c:pt>
                <c:pt idx="7237">
                  <c:v>102</c:v>
                </c:pt>
                <c:pt idx="7238">
                  <c:v>102</c:v>
                </c:pt>
                <c:pt idx="7239">
                  <c:v>102</c:v>
                </c:pt>
                <c:pt idx="7240">
                  <c:v>102</c:v>
                </c:pt>
                <c:pt idx="7241">
                  <c:v>102</c:v>
                </c:pt>
                <c:pt idx="7242">
                  <c:v>102</c:v>
                </c:pt>
                <c:pt idx="7243">
                  <c:v>102</c:v>
                </c:pt>
                <c:pt idx="7244">
                  <c:v>102</c:v>
                </c:pt>
                <c:pt idx="7245">
                  <c:v>102</c:v>
                </c:pt>
                <c:pt idx="7246">
                  <c:v>102</c:v>
                </c:pt>
                <c:pt idx="7247">
                  <c:v>102</c:v>
                </c:pt>
                <c:pt idx="7248">
                  <c:v>103</c:v>
                </c:pt>
                <c:pt idx="7249">
                  <c:v>103</c:v>
                </c:pt>
                <c:pt idx="7250">
                  <c:v>103</c:v>
                </c:pt>
                <c:pt idx="7251">
                  <c:v>103</c:v>
                </c:pt>
                <c:pt idx="7252">
                  <c:v>103</c:v>
                </c:pt>
                <c:pt idx="7253">
                  <c:v>103</c:v>
                </c:pt>
                <c:pt idx="7254">
                  <c:v>103</c:v>
                </c:pt>
                <c:pt idx="7255">
                  <c:v>103</c:v>
                </c:pt>
                <c:pt idx="7256">
                  <c:v>103</c:v>
                </c:pt>
                <c:pt idx="7257">
                  <c:v>103</c:v>
                </c:pt>
                <c:pt idx="7258">
                  <c:v>103</c:v>
                </c:pt>
                <c:pt idx="7259">
                  <c:v>103</c:v>
                </c:pt>
                <c:pt idx="7260">
                  <c:v>103</c:v>
                </c:pt>
                <c:pt idx="7261">
                  <c:v>103</c:v>
                </c:pt>
                <c:pt idx="7262">
                  <c:v>103</c:v>
                </c:pt>
                <c:pt idx="7263">
                  <c:v>103</c:v>
                </c:pt>
                <c:pt idx="7264">
                  <c:v>103</c:v>
                </c:pt>
                <c:pt idx="7265">
                  <c:v>103</c:v>
                </c:pt>
                <c:pt idx="7266">
                  <c:v>103</c:v>
                </c:pt>
                <c:pt idx="7267">
                  <c:v>103</c:v>
                </c:pt>
                <c:pt idx="7268">
                  <c:v>103</c:v>
                </c:pt>
                <c:pt idx="7269">
                  <c:v>103</c:v>
                </c:pt>
                <c:pt idx="7270">
                  <c:v>103</c:v>
                </c:pt>
                <c:pt idx="7271">
                  <c:v>103</c:v>
                </c:pt>
                <c:pt idx="7272">
                  <c:v>103</c:v>
                </c:pt>
                <c:pt idx="7273">
                  <c:v>103</c:v>
                </c:pt>
                <c:pt idx="7274">
                  <c:v>103</c:v>
                </c:pt>
                <c:pt idx="7275">
                  <c:v>103</c:v>
                </c:pt>
                <c:pt idx="7276">
                  <c:v>103</c:v>
                </c:pt>
                <c:pt idx="7277">
                  <c:v>103</c:v>
                </c:pt>
                <c:pt idx="7278">
                  <c:v>103</c:v>
                </c:pt>
                <c:pt idx="7279">
                  <c:v>103</c:v>
                </c:pt>
                <c:pt idx="7280">
                  <c:v>103</c:v>
                </c:pt>
                <c:pt idx="7281">
                  <c:v>103</c:v>
                </c:pt>
                <c:pt idx="7282">
                  <c:v>103</c:v>
                </c:pt>
                <c:pt idx="7283">
                  <c:v>103</c:v>
                </c:pt>
                <c:pt idx="7284">
                  <c:v>103</c:v>
                </c:pt>
                <c:pt idx="7285">
                  <c:v>103</c:v>
                </c:pt>
                <c:pt idx="7286">
                  <c:v>103</c:v>
                </c:pt>
                <c:pt idx="7287">
                  <c:v>103</c:v>
                </c:pt>
                <c:pt idx="7288">
                  <c:v>103</c:v>
                </c:pt>
                <c:pt idx="7289">
                  <c:v>103</c:v>
                </c:pt>
                <c:pt idx="7290">
                  <c:v>103</c:v>
                </c:pt>
                <c:pt idx="7291">
                  <c:v>103</c:v>
                </c:pt>
                <c:pt idx="7292">
                  <c:v>103</c:v>
                </c:pt>
                <c:pt idx="7293">
                  <c:v>103</c:v>
                </c:pt>
                <c:pt idx="7294">
                  <c:v>104</c:v>
                </c:pt>
                <c:pt idx="7295">
                  <c:v>104</c:v>
                </c:pt>
                <c:pt idx="7296">
                  <c:v>104</c:v>
                </c:pt>
                <c:pt idx="7297">
                  <c:v>104</c:v>
                </c:pt>
                <c:pt idx="7298">
                  <c:v>104</c:v>
                </c:pt>
                <c:pt idx="7299">
                  <c:v>104</c:v>
                </c:pt>
                <c:pt idx="7300">
                  <c:v>104</c:v>
                </c:pt>
                <c:pt idx="7301">
                  <c:v>104</c:v>
                </c:pt>
                <c:pt idx="7302">
                  <c:v>104</c:v>
                </c:pt>
                <c:pt idx="7303">
                  <c:v>104</c:v>
                </c:pt>
                <c:pt idx="7304">
                  <c:v>104</c:v>
                </c:pt>
                <c:pt idx="7305">
                  <c:v>104</c:v>
                </c:pt>
                <c:pt idx="7306">
                  <c:v>104</c:v>
                </c:pt>
                <c:pt idx="7307">
                  <c:v>104</c:v>
                </c:pt>
                <c:pt idx="7308">
                  <c:v>104</c:v>
                </c:pt>
                <c:pt idx="7309">
                  <c:v>104</c:v>
                </c:pt>
                <c:pt idx="7310">
                  <c:v>104</c:v>
                </c:pt>
                <c:pt idx="7311">
                  <c:v>104</c:v>
                </c:pt>
                <c:pt idx="7312">
                  <c:v>104</c:v>
                </c:pt>
                <c:pt idx="7313">
                  <c:v>104</c:v>
                </c:pt>
                <c:pt idx="7314">
                  <c:v>104</c:v>
                </c:pt>
                <c:pt idx="7315">
                  <c:v>104</c:v>
                </c:pt>
                <c:pt idx="7316">
                  <c:v>104</c:v>
                </c:pt>
                <c:pt idx="7317">
                  <c:v>104</c:v>
                </c:pt>
                <c:pt idx="7318">
                  <c:v>104</c:v>
                </c:pt>
                <c:pt idx="7319">
                  <c:v>104</c:v>
                </c:pt>
                <c:pt idx="7320">
                  <c:v>104</c:v>
                </c:pt>
                <c:pt idx="7321">
                  <c:v>104</c:v>
                </c:pt>
                <c:pt idx="7322">
                  <c:v>104</c:v>
                </c:pt>
                <c:pt idx="7323">
                  <c:v>104</c:v>
                </c:pt>
                <c:pt idx="7324">
                  <c:v>104</c:v>
                </c:pt>
                <c:pt idx="7325">
                  <c:v>104</c:v>
                </c:pt>
                <c:pt idx="7326">
                  <c:v>104</c:v>
                </c:pt>
                <c:pt idx="7327">
                  <c:v>104</c:v>
                </c:pt>
                <c:pt idx="7328">
                  <c:v>104</c:v>
                </c:pt>
                <c:pt idx="7329">
                  <c:v>104</c:v>
                </c:pt>
                <c:pt idx="7330">
                  <c:v>104</c:v>
                </c:pt>
                <c:pt idx="7331">
                  <c:v>104</c:v>
                </c:pt>
                <c:pt idx="7332">
                  <c:v>104</c:v>
                </c:pt>
                <c:pt idx="7333">
                  <c:v>104</c:v>
                </c:pt>
                <c:pt idx="7334">
                  <c:v>104</c:v>
                </c:pt>
                <c:pt idx="7335">
                  <c:v>104</c:v>
                </c:pt>
                <c:pt idx="7336">
                  <c:v>104</c:v>
                </c:pt>
                <c:pt idx="7337">
                  <c:v>104</c:v>
                </c:pt>
                <c:pt idx="7338">
                  <c:v>104</c:v>
                </c:pt>
                <c:pt idx="7339">
                  <c:v>104</c:v>
                </c:pt>
                <c:pt idx="7340">
                  <c:v>104</c:v>
                </c:pt>
                <c:pt idx="7341">
                  <c:v>104</c:v>
                </c:pt>
                <c:pt idx="7342">
                  <c:v>104</c:v>
                </c:pt>
                <c:pt idx="7343">
                  <c:v>104</c:v>
                </c:pt>
                <c:pt idx="7344">
                  <c:v>104</c:v>
                </c:pt>
                <c:pt idx="7345">
                  <c:v>104</c:v>
                </c:pt>
                <c:pt idx="7346">
                  <c:v>104</c:v>
                </c:pt>
                <c:pt idx="7347">
                  <c:v>104</c:v>
                </c:pt>
                <c:pt idx="7348">
                  <c:v>104</c:v>
                </c:pt>
                <c:pt idx="7349">
                  <c:v>104</c:v>
                </c:pt>
                <c:pt idx="7350">
                  <c:v>104</c:v>
                </c:pt>
                <c:pt idx="7351">
                  <c:v>104</c:v>
                </c:pt>
                <c:pt idx="7352">
                  <c:v>104</c:v>
                </c:pt>
                <c:pt idx="7353">
                  <c:v>104</c:v>
                </c:pt>
                <c:pt idx="7354">
                  <c:v>104</c:v>
                </c:pt>
                <c:pt idx="7355">
                  <c:v>104</c:v>
                </c:pt>
                <c:pt idx="7356">
                  <c:v>104</c:v>
                </c:pt>
                <c:pt idx="7357">
                  <c:v>104</c:v>
                </c:pt>
                <c:pt idx="7358">
                  <c:v>104</c:v>
                </c:pt>
                <c:pt idx="7359">
                  <c:v>104</c:v>
                </c:pt>
                <c:pt idx="7360">
                  <c:v>104</c:v>
                </c:pt>
                <c:pt idx="7361">
                  <c:v>104</c:v>
                </c:pt>
                <c:pt idx="7362">
                  <c:v>104</c:v>
                </c:pt>
                <c:pt idx="7363">
                  <c:v>104</c:v>
                </c:pt>
                <c:pt idx="7364">
                  <c:v>104</c:v>
                </c:pt>
                <c:pt idx="7365">
                  <c:v>104</c:v>
                </c:pt>
                <c:pt idx="7366">
                  <c:v>104</c:v>
                </c:pt>
                <c:pt idx="7367">
                  <c:v>104</c:v>
                </c:pt>
                <c:pt idx="7368">
                  <c:v>104</c:v>
                </c:pt>
                <c:pt idx="7369">
                  <c:v>104</c:v>
                </c:pt>
                <c:pt idx="7370">
                  <c:v>104</c:v>
                </c:pt>
                <c:pt idx="7371">
                  <c:v>104</c:v>
                </c:pt>
                <c:pt idx="7372">
                  <c:v>104</c:v>
                </c:pt>
                <c:pt idx="7373">
                  <c:v>104</c:v>
                </c:pt>
                <c:pt idx="7374">
                  <c:v>104</c:v>
                </c:pt>
                <c:pt idx="7375">
                  <c:v>104</c:v>
                </c:pt>
                <c:pt idx="7376">
                  <c:v>104</c:v>
                </c:pt>
                <c:pt idx="7377">
                  <c:v>104</c:v>
                </c:pt>
                <c:pt idx="7378">
                  <c:v>104</c:v>
                </c:pt>
                <c:pt idx="7379">
                  <c:v>104</c:v>
                </c:pt>
                <c:pt idx="7380">
                  <c:v>104</c:v>
                </c:pt>
                <c:pt idx="7381">
                  <c:v>104</c:v>
                </c:pt>
                <c:pt idx="7382">
                  <c:v>104</c:v>
                </c:pt>
                <c:pt idx="7383">
                  <c:v>104</c:v>
                </c:pt>
                <c:pt idx="7384">
                  <c:v>104</c:v>
                </c:pt>
                <c:pt idx="7385">
                  <c:v>104</c:v>
                </c:pt>
                <c:pt idx="7386">
                  <c:v>104</c:v>
                </c:pt>
                <c:pt idx="7387">
                  <c:v>104</c:v>
                </c:pt>
                <c:pt idx="7388">
                  <c:v>104</c:v>
                </c:pt>
                <c:pt idx="7389">
                  <c:v>104</c:v>
                </c:pt>
                <c:pt idx="7390">
                  <c:v>104</c:v>
                </c:pt>
                <c:pt idx="7391">
                  <c:v>104</c:v>
                </c:pt>
                <c:pt idx="7392">
                  <c:v>104</c:v>
                </c:pt>
                <c:pt idx="7393">
                  <c:v>104</c:v>
                </c:pt>
                <c:pt idx="7394">
                  <c:v>104</c:v>
                </c:pt>
                <c:pt idx="7395">
                  <c:v>104</c:v>
                </c:pt>
                <c:pt idx="7396">
                  <c:v>104</c:v>
                </c:pt>
                <c:pt idx="7397">
                  <c:v>104</c:v>
                </c:pt>
                <c:pt idx="7398">
                  <c:v>104</c:v>
                </c:pt>
                <c:pt idx="7399">
                  <c:v>104</c:v>
                </c:pt>
                <c:pt idx="7400">
                  <c:v>104</c:v>
                </c:pt>
                <c:pt idx="7401">
                  <c:v>104</c:v>
                </c:pt>
                <c:pt idx="7402">
                  <c:v>104</c:v>
                </c:pt>
                <c:pt idx="7403">
                  <c:v>104</c:v>
                </c:pt>
                <c:pt idx="7404">
                  <c:v>104</c:v>
                </c:pt>
                <c:pt idx="7405">
                  <c:v>104</c:v>
                </c:pt>
                <c:pt idx="7406">
                  <c:v>104</c:v>
                </c:pt>
                <c:pt idx="7407">
                  <c:v>104</c:v>
                </c:pt>
                <c:pt idx="7408">
                  <c:v>104</c:v>
                </c:pt>
                <c:pt idx="7409">
                  <c:v>104</c:v>
                </c:pt>
                <c:pt idx="7410">
                  <c:v>104</c:v>
                </c:pt>
                <c:pt idx="7411">
                  <c:v>104</c:v>
                </c:pt>
                <c:pt idx="7412">
                  <c:v>104</c:v>
                </c:pt>
                <c:pt idx="7413">
                  <c:v>104</c:v>
                </c:pt>
                <c:pt idx="7414">
                  <c:v>104</c:v>
                </c:pt>
                <c:pt idx="7415">
                  <c:v>104</c:v>
                </c:pt>
                <c:pt idx="7416">
                  <c:v>104</c:v>
                </c:pt>
                <c:pt idx="7417">
                  <c:v>104</c:v>
                </c:pt>
                <c:pt idx="7418">
                  <c:v>104</c:v>
                </c:pt>
                <c:pt idx="7419">
                  <c:v>104</c:v>
                </c:pt>
                <c:pt idx="7420">
                  <c:v>104</c:v>
                </c:pt>
                <c:pt idx="7421">
                  <c:v>104</c:v>
                </c:pt>
                <c:pt idx="7422">
                  <c:v>104</c:v>
                </c:pt>
                <c:pt idx="7423">
                  <c:v>104</c:v>
                </c:pt>
                <c:pt idx="7424">
                  <c:v>104</c:v>
                </c:pt>
                <c:pt idx="7425">
                  <c:v>104</c:v>
                </c:pt>
                <c:pt idx="7426">
                  <c:v>104</c:v>
                </c:pt>
                <c:pt idx="7427">
                  <c:v>104</c:v>
                </c:pt>
                <c:pt idx="7428">
                  <c:v>104</c:v>
                </c:pt>
                <c:pt idx="7429">
                  <c:v>104</c:v>
                </c:pt>
                <c:pt idx="7430">
                  <c:v>104</c:v>
                </c:pt>
                <c:pt idx="7431">
                  <c:v>104</c:v>
                </c:pt>
                <c:pt idx="7432">
                  <c:v>104</c:v>
                </c:pt>
                <c:pt idx="7433">
                  <c:v>104</c:v>
                </c:pt>
                <c:pt idx="7434">
                  <c:v>104</c:v>
                </c:pt>
                <c:pt idx="7435">
                  <c:v>104</c:v>
                </c:pt>
                <c:pt idx="7436">
                  <c:v>104</c:v>
                </c:pt>
                <c:pt idx="7437">
                  <c:v>104</c:v>
                </c:pt>
                <c:pt idx="7438">
                  <c:v>104</c:v>
                </c:pt>
                <c:pt idx="7439">
                  <c:v>104</c:v>
                </c:pt>
                <c:pt idx="7440">
                  <c:v>104</c:v>
                </c:pt>
                <c:pt idx="7441">
                  <c:v>104</c:v>
                </c:pt>
                <c:pt idx="7442">
                  <c:v>104</c:v>
                </c:pt>
                <c:pt idx="7443">
                  <c:v>104</c:v>
                </c:pt>
                <c:pt idx="7444">
                  <c:v>104</c:v>
                </c:pt>
                <c:pt idx="7445">
                  <c:v>104</c:v>
                </c:pt>
                <c:pt idx="7446">
                  <c:v>104</c:v>
                </c:pt>
                <c:pt idx="7447">
                  <c:v>104</c:v>
                </c:pt>
                <c:pt idx="7448">
                  <c:v>104</c:v>
                </c:pt>
                <c:pt idx="7449">
                  <c:v>104</c:v>
                </c:pt>
                <c:pt idx="7450">
                  <c:v>104</c:v>
                </c:pt>
                <c:pt idx="7451">
                  <c:v>104</c:v>
                </c:pt>
                <c:pt idx="7452">
                  <c:v>104</c:v>
                </c:pt>
                <c:pt idx="7453">
                  <c:v>104</c:v>
                </c:pt>
                <c:pt idx="7454">
                  <c:v>104</c:v>
                </c:pt>
                <c:pt idx="7455">
                  <c:v>104</c:v>
                </c:pt>
                <c:pt idx="7456">
                  <c:v>104</c:v>
                </c:pt>
                <c:pt idx="7457">
                  <c:v>104</c:v>
                </c:pt>
                <c:pt idx="7458">
                  <c:v>104</c:v>
                </c:pt>
                <c:pt idx="7459">
                  <c:v>104</c:v>
                </c:pt>
                <c:pt idx="7460">
                  <c:v>104</c:v>
                </c:pt>
                <c:pt idx="7461">
                  <c:v>104</c:v>
                </c:pt>
                <c:pt idx="7462">
                  <c:v>104</c:v>
                </c:pt>
                <c:pt idx="7463">
                  <c:v>104</c:v>
                </c:pt>
                <c:pt idx="7464">
                  <c:v>104</c:v>
                </c:pt>
                <c:pt idx="7465">
                  <c:v>104</c:v>
                </c:pt>
                <c:pt idx="7466">
                  <c:v>104</c:v>
                </c:pt>
                <c:pt idx="7467">
                  <c:v>104</c:v>
                </c:pt>
                <c:pt idx="7468">
                  <c:v>104</c:v>
                </c:pt>
                <c:pt idx="7469">
                  <c:v>104</c:v>
                </c:pt>
                <c:pt idx="7470">
                  <c:v>105</c:v>
                </c:pt>
                <c:pt idx="7471">
                  <c:v>105</c:v>
                </c:pt>
                <c:pt idx="7472">
                  <c:v>105</c:v>
                </c:pt>
                <c:pt idx="7473">
                  <c:v>105</c:v>
                </c:pt>
                <c:pt idx="7474">
                  <c:v>105</c:v>
                </c:pt>
                <c:pt idx="7475">
                  <c:v>105</c:v>
                </c:pt>
                <c:pt idx="7476">
                  <c:v>105</c:v>
                </c:pt>
                <c:pt idx="7477">
                  <c:v>105</c:v>
                </c:pt>
                <c:pt idx="7478">
                  <c:v>105</c:v>
                </c:pt>
                <c:pt idx="7479">
                  <c:v>105</c:v>
                </c:pt>
                <c:pt idx="7480">
                  <c:v>105</c:v>
                </c:pt>
                <c:pt idx="7481">
                  <c:v>105</c:v>
                </c:pt>
                <c:pt idx="7482">
                  <c:v>105</c:v>
                </c:pt>
                <c:pt idx="7483">
                  <c:v>105</c:v>
                </c:pt>
                <c:pt idx="7484">
                  <c:v>105</c:v>
                </c:pt>
                <c:pt idx="7485">
                  <c:v>105</c:v>
                </c:pt>
                <c:pt idx="7486">
                  <c:v>105</c:v>
                </c:pt>
                <c:pt idx="7487">
                  <c:v>105</c:v>
                </c:pt>
                <c:pt idx="7488">
                  <c:v>105</c:v>
                </c:pt>
                <c:pt idx="7489">
                  <c:v>105</c:v>
                </c:pt>
                <c:pt idx="7490">
                  <c:v>105</c:v>
                </c:pt>
                <c:pt idx="7491">
                  <c:v>105</c:v>
                </c:pt>
                <c:pt idx="7492">
                  <c:v>105</c:v>
                </c:pt>
                <c:pt idx="7493">
                  <c:v>105</c:v>
                </c:pt>
                <c:pt idx="7494">
                  <c:v>105</c:v>
                </c:pt>
                <c:pt idx="7495">
                  <c:v>105</c:v>
                </c:pt>
                <c:pt idx="7496">
                  <c:v>105</c:v>
                </c:pt>
                <c:pt idx="7497">
                  <c:v>105</c:v>
                </c:pt>
                <c:pt idx="7498">
                  <c:v>105</c:v>
                </c:pt>
                <c:pt idx="7499">
                  <c:v>105</c:v>
                </c:pt>
                <c:pt idx="7500">
                  <c:v>105</c:v>
                </c:pt>
                <c:pt idx="7501">
                  <c:v>105</c:v>
                </c:pt>
                <c:pt idx="7502">
                  <c:v>105</c:v>
                </c:pt>
                <c:pt idx="7503">
                  <c:v>105</c:v>
                </c:pt>
                <c:pt idx="7504">
                  <c:v>105</c:v>
                </c:pt>
                <c:pt idx="7505">
                  <c:v>105</c:v>
                </c:pt>
                <c:pt idx="7506">
                  <c:v>105</c:v>
                </c:pt>
                <c:pt idx="7507">
                  <c:v>105</c:v>
                </c:pt>
                <c:pt idx="7508">
                  <c:v>105</c:v>
                </c:pt>
                <c:pt idx="7509">
                  <c:v>105</c:v>
                </c:pt>
                <c:pt idx="7510">
                  <c:v>105</c:v>
                </c:pt>
                <c:pt idx="7511">
                  <c:v>105</c:v>
                </c:pt>
                <c:pt idx="7512">
                  <c:v>105</c:v>
                </c:pt>
                <c:pt idx="7513">
                  <c:v>105</c:v>
                </c:pt>
                <c:pt idx="7514">
                  <c:v>105</c:v>
                </c:pt>
                <c:pt idx="7515">
                  <c:v>105</c:v>
                </c:pt>
                <c:pt idx="7516">
                  <c:v>105</c:v>
                </c:pt>
                <c:pt idx="7517">
                  <c:v>105</c:v>
                </c:pt>
                <c:pt idx="7518">
                  <c:v>105</c:v>
                </c:pt>
                <c:pt idx="7519">
                  <c:v>105</c:v>
                </c:pt>
                <c:pt idx="7520">
                  <c:v>105</c:v>
                </c:pt>
                <c:pt idx="7521">
                  <c:v>105</c:v>
                </c:pt>
                <c:pt idx="7522">
                  <c:v>105</c:v>
                </c:pt>
                <c:pt idx="7523">
                  <c:v>105</c:v>
                </c:pt>
                <c:pt idx="7524">
                  <c:v>105</c:v>
                </c:pt>
                <c:pt idx="7525">
                  <c:v>105</c:v>
                </c:pt>
                <c:pt idx="7526">
                  <c:v>105</c:v>
                </c:pt>
                <c:pt idx="7527">
                  <c:v>105</c:v>
                </c:pt>
                <c:pt idx="7528">
                  <c:v>105</c:v>
                </c:pt>
                <c:pt idx="7529">
                  <c:v>105</c:v>
                </c:pt>
                <c:pt idx="7530">
                  <c:v>105</c:v>
                </c:pt>
                <c:pt idx="7531">
                  <c:v>105</c:v>
                </c:pt>
                <c:pt idx="7532">
                  <c:v>105</c:v>
                </c:pt>
                <c:pt idx="7533">
                  <c:v>105</c:v>
                </c:pt>
                <c:pt idx="7534">
                  <c:v>105</c:v>
                </c:pt>
                <c:pt idx="7535">
                  <c:v>105</c:v>
                </c:pt>
                <c:pt idx="7536">
                  <c:v>105</c:v>
                </c:pt>
                <c:pt idx="7537">
                  <c:v>105</c:v>
                </c:pt>
                <c:pt idx="7538">
                  <c:v>105</c:v>
                </c:pt>
                <c:pt idx="7539">
                  <c:v>105</c:v>
                </c:pt>
                <c:pt idx="7540">
                  <c:v>105</c:v>
                </c:pt>
                <c:pt idx="7541">
                  <c:v>105</c:v>
                </c:pt>
                <c:pt idx="7542">
                  <c:v>105</c:v>
                </c:pt>
                <c:pt idx="7543">
                  <c:v>105</c:v>
                </c:pt>
                <c:pt idx="7544">
                  <c:v>105</c:v>
                </c:pt>
                <c:pt idx="7545">
                  <c:v>105</c:v>
                </c:pt>
                <c:pt idx="7546">
                  <c:v>105</c:v>
                </c:pt>
                <c:pt idx="7547">
                  <c:v>105</c:v>
                </c:pt>
                <c:pt idx="7548">
                  <c:v>105</c:v>
                </c:pt>
                <c:pt idx="7549">
                  <c:v>105</c:v>
                </c:pt>
                <c:pt idx="7550">
                  <c:v>105</c:v>
                </c:pt>
                <c:pt idx="7551">
                  <c:v>105</c:v>
                </c:pt>
                <c:pt idx="7552">
                  <c:v>105</c:v>
                </c:pt>
                <c:pt idx="7553">
                  <c:v>105</c:v>
                </c:pt>
                <c:pt idx="7554">
                  <c:v>105</c:v>
                </c:pt>
                <c:pt idx="7555">
                  <c:v>105</c:v>
                </c:pt>
                <c:pt idx="7556">
                  <c:v>105</c:v>
                </c:pt>
                <c:pt idx="7557">
                  <c:v>105</c:v>
                </c:pt>
                <c:pt idx="7558">
                  <c:v>105</c:v>
                </c:pt>
                <c:pt idx="7559">
                  <c:v>105</c:v>
                </c:pt>
                <c:pt idx="7560">
                  <c:v>105</c:v>
                </c:pt>
                <c:pt idx="7561">
                  <c:v>105</c:v>
                </c:pt>
                <c:pt idx="7562">
                  <c:v>105</c:v>
                </c:pt>
                <c:pt idx="7563">
                  <c:v>105</c:v>
                </c:pt>
                <c:pt idx="7564">
                  <c:v>105</c:v>
                </c:pt>
                <c:pt idx="7565">
                  <c:v>105</c:v>
                </c:pt>
                <c:pt idx="7566">
                  <c:v>105</c:v>
                </c:pt>
                <c:pt idx="7567">
                  <c:v>105</c:v>
                </c:pt>
                <c:pt idx="7568">
                  <c:v>105</c:v>
                </c:pt>
                <c:pt idx="7569">
                  <c:v>105</c:v>
                </c:pt>
                <c:pt idx="7570">
                  <c:v>105</c:v>
                </c:pt>
                <c:pt idx="7571">
                  <c:v>105</c:v>
                </c:pt>
                <c:pt idx="7572">
                  <c:v>105</c:v>
                </c:pt>
                <c:pt idx="7573">
                  <c:v>105</c:v>
                </c:pt>
                <c:pt idx="7574">
                  <c:v>105</c:v>
                </c:pt>
                <c:pt idx="7575">
                  <c:v>105</c:v>
                </c:pt>
                <c:pt idx="7576">
                  <c:v>105</c:v>
                </c:pt>
                <c:pt idx="7577">
                  <c:v>105</c:v>
                </c:pt>
                <c:pt idx="7578">
                  <c:v>105</c:v>
                </c:pt>
                <c:pt idx="7579">
                  <c:v>105</c:v>
                </c:pt>
                <c:pt idx="7580">
                  <c:v>105</c:v>
                </c:pt>
                <c:pt idx="7581">
                  <c:v>105</c:v>
                </c:pt>
                <c:pt idx="7582">
                  <c:v>105</c:v>
                </c:pt>
                <c:pt idx="7583">
                  <c:v>105</c:v>
                </c:pt>
                <c:pt idx="7584">
                  <c:v>105</c:v>
                </c:pt>
                <c:pt idx="7585">
                  <c:v>105</c:v>
                </c:pt>
                <c:pt idx="7586">
                  <c:v>105</c:v>
                </c:pt>
                <c:pt idx="7587">
                  <c:v>105</c:v>
                </c:pt>
                <c:pt idx="7588">
                  <c:v>105</c:v>
                </c:pt>
                <c:pt idx="7589">
                  <c:v>105</c:v>
                </c:pt>
                <c:pt idx="7590">
                  <c:v>105</c:v>
                </c:pt>
                <c:pt idx="7591">
                  <c:v>105</c:v>
                </c:pt>
                <c:pt idx="7592">
                  <c:v>105</c:v>
                </c:pt>
                <c:pt idx="7593">
                  <c:v>105</c:v>
                </c:pt>
                <c:pt idx="7594">
                  <c:v>105</c:v>
                </c:pt>
                <c:pt idx="7595">
                  <c:v>105</c:v>
                </c:pt>
                <c:pt idx="7596">
                  <c:v>105</c:v>
                </c:pt>
                <c:pt idx="7597">
                  <c:v>105</c:v>
                </c:pt>
                <c:pt idx="7598">
                  <c:v>105</c:v>
                </c:pt>
                <c:pt idx="7599">
                  <c:v>105</c:v>
                </c:pt>
                <c:pt idx="7600">
                  <c:v>105</c:v>
                </c:pt>
                <c:pt idx="7601">
                  <c:v>105</c:v>
                </c:pt>
                <c:pt idx="7602">
                  <c:v>105</c:v>
                </c:pt>
                <c:pt idx="7603">
                  <c:v>106</c:v>
                </c:pt>
                <c:pt idx="7604">
                  <c:v>107</c:v>
                </c:pt>
                <c:pt idx="7605">
                  <c:v>108</c:v>
                </c:pt>
                <c:pt idx="7606">
                  <c:v>108</c:v>
                </c:pt>
                <c:pt idx="7607">
                  <c:v>108</c:v>
                </c:pt>
                <c:pt idx="7608">
                  <c:v>108</c:v>
                </c:pt>
                <c:pt idx="7609">
                  <c:v>108</c:v>
                </c:pt>
                <c:pt idx="7610">
                  <c:v>108</c:v>
                </c:pt>
                <c:pt idx="7611">
                  <c:v>108</c:v>
                </c:pt>
                <c:pt idx="7612">
                  <c:v>108</c:v>
                </c:pt>
                <c:pt idx="7613">
                  <c:v>108</c:v>
                </c:pt>
                <c:pt idx="7614">
                  <c:v>108</c:v>
                </c:pt>
                <c:pt idx="7615">
                  <c:v>108</c:v>
                </c:pt>
                <c:pt idx="7616">
                  <c:v>108</c:v>
                </c:pt>
                <c:pt idx="7617">
                  <c:v>108</c:v>
                </c:pt>
                <c:pt idx="7618">
                  <c:v>108</c:v>
                </c:pt>
                <c:pt idx="7619">
                  <c:v>108</c:v>
                </c:pt>
                <c:pt idx="7620">
                  <c:v>108</c:v>
                </c:pt>
                <c:pt idx="7621">
                  <c:v>108</c:v>
                </c:pt>
                <c:pt idx="7622">
                  <c:v>108</c:v>
                </c:pt>
                <c:pt idx="7623">
                  <c:v>108</c:v>
                </c:pt>
                <c:pt idx="7624">
                  <c:v>108</c:v>
                </c:pt>
                <c:pt idx="7625">
                  <c:v>108</c:v>
                </c:pt>
                <c:pt idx="7626">
                  <c:v>108</c:v>
                </c:pt>
                <c:pt idx="7627">
                  <c:v>108</c:v>
                </c:pt>
                <c:pt idx="7628">
                  <c:v>108</c:v>
                </c:pt>
                <c:pt idx="7629">
                  <c:v>108</c:v>
                </c:pt>
                <c:pt idx="7630">
                  <c:v>108</c:v>
                </c:pt>
                <c:pt idx="7631">
                  <c:v>108</c:v>
                </c:pt>
                <c:pt idx="7632">
                  <c:v>108</c:v>
                </c:pt>
                <c:pt idx="7633">
                  <c:v>108</c:v>
                </c:pt>
                <c:pt idx="7634">
                  <c:v>108</c:v>
                </c:pt>
                <c:pt idx="7635">
                  <c:v>108</c:v>
                </c:pt>
                <c:pt idx="7636">
                  <c:v>108</c:v>
                </c:pt>
                <c:pt idx="7637">
                  <c:v>108</c:v>
                </c:pt>
                <c:pt idx="7638">
                  <c:v>108</c:v>
                </c:pt>
                <c:pt idx="7639">
                  <c:v>108</c:v>
                </c:pt>
                <c:pt idx="7640">
                  <c:v>108</c:v>
                </c:pt>
                <c:pt idx="7641">
                  <c:v>108</c:v>
                </c:pt>
                <c:pt idx="7642">
                  <c:v>108</c:v>
                </c:pt>
                <c:pt idx="7643">
                  <c:v>108</c:v>
                </c:pt>
                <c:pt idx="7644">
                  <c:v>108</c:v>
                </c:pt>
                <c:pt idx="7645">
                  <c:v>108</c:v>
                </c:pt>
                <c:pt idx="7646">
                  <c:v>108</c:v>
                </c:pt>
                <c:pt idx="7647">
                  <c:v>108</c:v>
                </c:pt>
                <c:pt idx="7648">
                  <c:v>108</c:v>
                </c:pt>
                <c:pt idx="7649">
                  <c:v>108</c:v>
                </c:pt>
                <c:pt idx="7650">
                  <c:v>108</c:v>
                </c:pt>
                <c:pt idx="7651">
                  <c:v>108</c:v>
                </c:pt>
                <c:pt idx="7652">
                  <c:v>108</c:v>
                </c:pt>
                <c:pt idx="7653">
                  <c:v>108</c:v>
                </c:pt>
                <c:pt idx="7654">
                  <c:v>108</c:v>
                </c:pt>
                <c:pt idx="7655">
                  <c:v>108</c:v>
                </c:pt>
                <c:pt idx="7656">
                  <c:v>108</c:v>
                </c:pt>
                <c:pt idx="7657">
                  <c:v>108</c:v>
                </c:pt>
                <c:pt idx="7658">
                  <c:v>108</c:v>
                </c:pt>
                <c:pt idx="7659">
                  <c:v>108</c:v>
                </c:pt>
                <c:pt idx="7660">
                  <c:v>108</c:v>
                </c:pt>
                <c:pt idx="7661">
                  <c:v>108</c:v>
                </c:pt>
                <c:pt idx="7662">
                  <c:v>108</c:v>
                </c:pt>
                <c:pt idx="7663">
                  <c:v>108</c:v>
                </c:pt>
                <c:pt idx="7664">
                  <c:v>108</c:v>
                </c:pt>
                <c:pt idx="7665">
                  <c:v>108</c:v>
                </c:pt>
                <c:pt idx="7666">
                  <c:v>108</c:v>
                </c:pt>
                <c:pt idx="7667">
                  <c:v>108</c:v>
                </c:pt>
                <c:pt idx="7668">
                  <c:v>108</c:v>
                </c:pt>
                <c:pt idx="7669">
                  <c:v>108</c:v>
                </c:pt>
                <c:pt idx="7670">
                  <c:v>108</c:v>
                </c:pt>
                <c:pt idx="7671">
                  <c:v>108</c:v>
                </c:pt>
                <c:pt idx="7672">
                  <c:v>108</c:v>
                </c:pt>
                <c:pt idx="7673">
                  <c:v>108</c:v>
                </c:pt>
                <c:pt idx="7674">
                  <c:v>108</c:v>
                </c:pt>
                <c:pt idx="7675">
                  <c:v>108</c:v>
                </c:pt>
                <c:pt idx="7676">
                  <c:v>108</c:v>
                </c:pt>
                <c:pt idx="7677">
                  <c:v>108</c:v>
                </c:pt>
                <c:pt idx="7678">
                  <c:v>108</c:v>
                </c:pt>
                <c:pt idx="7679">
                  <c:v>108</c:v>
                </c:pt>
                <c:pt idx="7680">
                  <c:v>108</c:v>
                </c:pt>
                <c:pt idx="7681">
                  <c:v>108</c:v>
                </c:pt>
                <c:pt idx="7682">
                  <c:v>108</c:v>
                </c:pt>
                <c:pt idx="7683">
                  <c:v>108</c:v>
                </c:pt>
                <c:pt idx="7684">
                  <c:v>108</c:v>
                </c:pt>
                <c:pt idx="7685">
                  <c:v>108</c:v>
                </c:pt>
                <c:pt idx="7686">
                  <c:v>108</c:v>
                </c:pt>
                <c:pt idx="7687">
                  <c:v>108</c:v>
                </c:pt>
                <c:pt idx="7688">
                  <c:v>108</c:v>
                </c:pt>
                <c:pt idx="7689">
                  <c:v>108</c:v>
                </c:pt>
                <c:pt idx="7690">
                  <c:v>108</c:v>
                </c:pt>
                <c:pt idx="7691">
                  <c:v>108</c:v>
                </c:pt>
                <c:pt idx="7692">
                  <c:v>108</c:v>
                </c:pt>
                <c:pt idx="7693">
                  <c:v>108</c:v>
                </c:pt>
                <c:pt idx="7694">
                  <c:v>108</c:v>
                </c:pt>
                <c:pt idx="7695">
                  <c:v>108</c:v>
                </c:pt>
                <c:pt idx="7696">
                  <c:v>108</c:v>
                </c:pt>
                <c:pt idx="7697">
                  <c:v>108</c:v>
                </c:pt>
                <c:pt idx="7698">
                  <c:v>108</c:v>
                </c:pt>
                <c:pt idx="7699">
                  <c:v>108</c:v>
                </c:pt>
                <c:pt idx="7700">
                  <c:v>108</c:v>
                </c:pt>
                <c:pt idx="7701">
                  <c:v>108</c:v>
                </c:pt>
                <c:pt idx="7702">
                  <c:v>108</c:v>
                </c:pt>
                <c:pt idx="7703">
                  <c:v>108</c:v>
                </c:pt>
                <c:pt idx="7704">
                  <c:v>108</c:v>
                </c:pt>
                <c:pt idx="7705">
                  <c:v>108</c:v>
                </c:pt>
                <c:pt idx="7706">
                  <c:v>108</c:v>
                </c:pt>
                <c:pt idx="7707">
                  <c:v>108</c:v>
                </c:pt>
                <c:pt idx="7708">
                  <c:v>108</c:v>
                </c:pt>
                <c:pt idx="7709">
                  <c:v>108</c:v>
                </c:pt>
                <c:pt idx="7710">
                  <c:v>108</c:v>
                </c:pt>
                <c:pt idx="7711">
                  <c:v>108</c:v>
                </c:pt>
                <c:pt idx="7712">
                  <c:v>108</c:v>
                </c:pt>
                <c:pt idx="7713">
                  <c:v>109</c:v>
                </c:pt>
                <c:pt idx="7714">
                  <c:v>110</c:v>
                </c:pt>
                <c:pt idx="7715">
                  <c:v>110</c:v>
                </c:pt>
                <c:pt idx="7716">
                  <c:v>110</c:v>
                </c:pt>
                <c:pt idx="7717">
                  <c:v>110</c:v>
                </c:pt>
                <c:pt idx="7718">
                  <c:v>110</c:v>
                </c:pt>
                <c:pt idx="7719">
                  <c:v>110</c:v>
                </c:pt>
                <c:pt idx="7720">
                  <c:v>110</c:v>
                </c:pt>
                <c:pt idx="7721">
                  <c:v>110</c:v>
                </c:pt>
                <c:pt idx="7722">
                  <c:v>110</c:v>
                </c:pt>
                <c:pt idx="7723">
                  <c:v>110</c:v>
                </c:pt>
                <c:pt idx="7724">
                  <c:v>110</c:v>
                </c:pt>
                <c:pt idx="7725">
                  <c:v>110</c:v>
                </c:pt>
                <c:pt idx="7726">
                  <c:v>110</c:v>
                </c:pt>
                <c:pt idx="7727">
                  <c:v>110</c:v>
                </c:pt>
                <c:pt idx="7728">
                  <c:v>110</c:v>
                </c:pt>
                <c:pt idx="7729">
                  <c:v>110</c:v>
                </c:pt>
                <c:pt idx="7730">
                  <c:v>110</c:v>
                </c:pt>
                <c:pt idx="7731">
                  <c:v>110</c:v>
                </c:pt>
                <c:pt idx="7732">
                  <c:v>110</c:v>
                </c:pt>
                <c:pt idx="7733">
                  <c:v>110</c:v>
                </c:pt>
                <c:pt idx="7734">
                  <c:v>110</c:v>
                </c:pt>
                <c:pt idx="7735">
                  <c:v>110</c:v>
                </c:pt>
                <c:pt idx="7736">
                  <c:v>110</c:v>
                </c:pt>
                <c:pt idx="7737">
                  <c:v>110</c:v>
                </c:pt>
                <c:pt idx="7738">
                  <c:v>110</c:v>
                </c:pt>
                <c:pt idx="7739">
                  <c:v>110</c:v>
                </c:pt>
                <c:pt idx="7740">
                  <c:v>110</c:v>
                </c:pt>
                <c:pt idx="7741">
                  <c:v>110</c:v>
                </c:pt>
                <c:pt idx="7742">
                  <c:v>110</c:v>
                </c:pt>
                <c:pt idx="7743">
                  <c:v>110</c:v>
                </c:pt>
                <c:pt idx="7744">
                  <c:v>110</c:v>
                </c:pt>
                <c:pt idx="7745">
                  <c:v>110</c:v>
                </c:pt>
                <c:pt idx="7746">
                  <c:v>110</c:v>
                </c:pt>
                <c:pt idx="7747">
                  <c:v>110</c:v>
                </c:pt>
                <c:pt idx="7748">
                  <c:v>110</c:v>
                </c:pt>
                <c:pt idx="7749">
                  <c:v>110</c:v>
                </c:pt>
                <c:pt idx="7750">
                  <c:v>110</c:v>
                </c:pt>
                <c:pt idx="7751">
                  <c:v>110</c:v>
                </c:pt>
                <c:pt idx="7752">
                  <c:v>110</c:v>
                </c:pt>
                <c:pt idx="7753">
                  <c:v>110</c:v>
                </c:pt>
                <c:pt idx="7754">
                  <c:v>110</c:v>
                </c:pt>
                <c:pt idx="7755">
                  <c:v>110</c:v>
                </c:pt>
                <c:pt idx="7756">
                  <c:v>110</c:v>
                </c:pt>
                <c:pt idx="7757">
                  <c:v>110</c:v>
                </c:pt>
                <c:pt idx="7758">
                  <c:v>110</c:v>
                </c:pt>
                <c:pt idx="7759">
                  <c:v>110</c:v>
                </c:pt>
                <c:pt idx="7760">
                  <c:v>110</c:v>
                </c:pt>
                <c:pt idx="7761">
                  <c:v>110</c:v>
                </c:pt>
                <c:pt idx="7762">
                  <c:v>110</c:v>
                </c:pt>
                <c:pt idx="7763">
                  <c:v>110</c:v>
                </c:pt>
                <c:pt idx="7764">
                  <c:v>110</c:v>
                </c:pt>
                <c:pt idx="7765">
                  <c:v>110</c:v>
                </c:pt>
                <c:pt idx="7766">
                  <c:v>110</c:v>
                </c:pt>
                <c:pt idx="7767">
                  <c:v>110</c:v>
                </c:pt>
                <c:pt idx="7768">
                  <c:v>110</c:v>
                </c:pt>
                <c:pt idx="7769">
                  <c:v>110</c:v>
                </c:pt>
                <c:pt idx="7770">
                  <c:v>110</c:v>
                </c:pt>
                <c:pt idx="7771">
                  <c:v>110</c:v>
                </c:pt>
                <c:pt idx="7772">
                  <c:v>110</c:v>
                </c:pt>
                <c:pt idx="7773">
                  <c:v>110</c:v>
                </c:pt>
                <c:pt idx="7774">
                  <c:v>110</c:v>
                </c:pt>
                <c:pt idx="7775">
                  <c:v>110</c:v>
                </c:pt>
                <c:pt idx="7776">
                  <c:v>110</c:v>
                </c:pt>
                <c:pt idx="7777">
                  <c:v>110</c:v>
                </c:pt>
                <c:pt idx="7778">
                  <c:v>110</c:v>
                </c:pt>
                <c:pt idx="7779">
                  <c:v>110</c:v>
                </c:pt>
                <c:pt idx="7780">
                  <c:v>110</c:v>
                </c:pt>
                <c:pt idx="7781">
                  <c:v>110</c:v>
                </c:pt>
                <c:pt idx="7782">
                  <c:v>110</c:v>
                </c:pt>
                <c:pt idx="7783">
                  <c:v>110</c:v>
                </c:pt>
                <c:pt idx="7784">
                  <c:v>110</c:v>
                </c:pt>
                <c:pt idx="7785">
                  <c:v>110</c:v>
                </c:pt>
                <c:pt idx="7786">
                  <c:v>110</c:v>
                </c:pt>
                <c:pt idx="7787">
                  <c:v>110</c:v>
                </c:pt>
                <c:pt idx="7788">
                  <c:v>110</c:v>
                </c:pt>
                <c:pt idx="7789">
                  <c:v>110</c:v>
                </c:pt>
                <c:pt idx="7790">
                  <c:v>110</c:v>
                </c:pt>
                <c:pt idx="7791">
                  <c:v>110</c:v>
                </c:pt>
                <c:pt idx="7792">
                  <c:v>110</c:v>
                </c:pt>
                <c:pt idx="7793">
                  <c:v>110</c:v>
                </c:pt>
                <c:pt idx="7794">
                  <c:v>110</c:v>
                </c:pt>
                <c:pt idx="7795">
                  <c:v>110</c:v>
                </c:pt>
                <c:pt idx="7796">
                  <c:v>110</c:v>
                </c:pt>
                <c:pt idx="7797">
                  <c:v>110</c:v>
                </c:pt>
                <c:pt idx="7798">
                  <c:v>110</c:v>
                </c:pt>
                <c:pt idx="7799">
                  <c:v>110</c:v>
                </c:pt>
                <c:pt idx="7800">
                  <c:v>110</c:v>
                </c:pt>
                <c:pt idx="7801">
                  <c:v>110</c:v>
                </c:pt>
                <c:pt idx="7802">
                  <c:v>110</c:v>
                </c:pt>
                <c:pt idx="7803">
                  <c:v>110</c:v>
                </c:pt>
                <c:pt idx="7804">
                  <c:v>110</c:v>
                </c:pt>
                <c:pt idx="7805">
                  <c:v>110</c:v>
                </c:pt>
                <c:pt idx="7806">
                  <c:v>110</c:v>
                </c:pt>
                <c:pt idx="7807">
                  <c:v>110</c:v>
                </c:pt>
                <c:pt idx="7808">
                  <c:v>111</c:v>
                </c:pt>
                <c:pt idx="7809">
                  <c:v>111</c:v>
                </c:pt>
                <c:pt idx="7810">
                  <c:v>111</c:v>
                </c:pt>
                <c:pt idx="7811">
                  <c:v>111</c:v>
                </c:pt>
                <c:pt idx="7812">
                  <c:v>111</c:v>
                </c:pt>
                <c:pt idx="7813">
                  <c:v>111</c:v>
                </c:pt>
                <c:pt idx="7814">
                  <c:v>111</c:v>
                </c:pt>
                <c:pt idx="7815">
                  <c:v>111</c:v>
                </c:pt>
                <c:pt idx="7816">
                  <c:v>111</c:v>
                </c:pt>
                <c:pt idx="7817">
                  <c:v>111</c:v>
                </c:pt>
                <c:pt idx="7818">
                  <c:v>111</c:v>
                </c:pt>
                <c:pt idx="7819">
                  <c:v>111</c:v>
                </c:pt>
                <c:pt idx="7820">
                  <c:v>111</c:v>
                </c:pt>
                <c:pt idx="7821">
                  <c:v>111</c:v>
                </c:pt>
                <c:pt idx="7822">
                  <c:v>111</c:v>
                </c:pt>
                <c:pt idx="7823">
                  <c:v>112</c:v>
                </c:pt>
                <c:pt idx="7824">
                  <c:v>112</c:v>
                </c:pt>
                <c:pt idx="7825">
                  <c:v>112</c:v>
                </c:pt>
                <c:pt idx="7826">
                  <c:v>112</c:v>
                </c:pt>
                <c:pt idx="7827">
                  <c:v>112</c:v>
                </c:pt>
                <c:pt idx="7828">
                  <c:v>112</c:v>
                </c:pt>
                <c:pt idx="7829">
                  <c:v>112</c:v>
                </c:pt>
                <c:pt idx="7830">
                  <c:v>112</c:v>
                </c:pt>
                <c:pt idx="7831">
                  <c:v>112</c:v>
                </c:pt>
                <c:pt idx="7832">
                  <c:v>112</c:v>
                </c:pt>
                <c:pt idx="7833">
                  <c:v>112</c:v>
                </c:pt>
                <c:pt idx="7834">
                  <c:v>112</c:v>
                </c:pt>
                <c:pt idx="7835">
                  <c:v>112</c:v>
                </c:pt>
                <c:pt idx="7836">
                  <c:v>113</c:v>
                </c:pt>
                <c:pt idx="7837">
                  <c:v>113</c:v>
                </c:pt>
                <c:pt idx="7838">
                  <c:v>113</c:v>
                </c:pt>
                <c:pt idx="7839">
                  <c:v>113</c:v>
                </c:pt>
                <c:pt idx="7840">
                  <c:v>113</c:v>
                </c:pt>
                <c:pt idx="7841">
                  <c:v>113</c:v>
                </c:pt>
                <c:pt idx="7842">
                  <c:v>113</c:v>
                </c:pt>
                <c:pt idx="7843">
                  <c:v>113</c:v>
                </c:pt>
                <c:pt idx="7844">
                  <c:v>113</c:v>
                </c:pt>
                <c:pt idx="7845">
                  <c:v>113</c:v>
                </c:pt>
                <c:pt idx="7846">
                  <c:v>113</c:v>
                </c:pt>
                <c:pt idx="7847">
                  <c:v>114</c:v>
                </c:pt>
                <c:pt idx="7848">
                  <c:v>114</c:v>
                </c:pt>
                <c:pt idx="7849">
                  <c:v>114</c:v>
                </c:pt>
                <c:pt idx="7850">
                  <c:v>114</c:v>
                </c:pt>
                <c:pt idx="7851">
                  <c:v>114</c:v>
                </c:pt>
                <c:pt idx="7852">
                  <c:v>114</c:v>
                </c:pt>
                <c:pt idx="7853">
                  <c:v>114</c:v>
                </c:pt>
                <c:pt idx="7854">
                  <c:v>114</c:v>
                </c:pt>
                <c:pt idx="7855">
                  <c:v>114</c:v>
                </c:pt>
                <c:pt idx="7856">
                  <c:v>114</c:v>
                </c:pt>
                <c:pt idx="7857">
                  <c:v>114</c:v>
                </c:pt>
                <c:pt idx="7858">
                  <c:v>114</c:v>
                </c:pt>
                <c:pt idx="7859">
                  <c:v>114</c:v>
                </c:pt>
                <c:pt idx="7860">
                  <c:v>114</c:v>
                </c:pt>
                <c:pt idx="7861">
                  <c:v>114</c:v>
                </c:pt>
                <c:pt idx="7862">
                  <c:v>114</c:v>
                </c:pt>
                <c:pt idx="7863">
                  <c:v>114</c:v>
                </c:pt>
                <c:pt idx="7864">
                  <c:v>114</c:v>
                </c:pt>
                <c:pt idx="7865">
                  <c:v>114</c:v>
                </c:pt>
                <c:pt idx="7866">
                  <c:v>114</c:v>
                </c:pt>
                <c:pt idx="7867">
                  <c:v>114</c:v>
                </c:pt>
                <c:pt idx="7868">
                  <c:v>114</c:v>
                </c:pt>
                <c:pt idx="7869">
                  <c:v>114</c:v>
                </c:pt>
                <c:pt idx="7870">
                  <c:v>114</c:v>
                </c:pt>
                <c:pt idx="7871">
                  <c:v>114</c:v>
                </c:pt>
                <c:pt idx="7872">
                  <c:v>114</c:v>
                </c:pt>
                <c:pt idx="7873">
                  <c:v>114</c:v>
                </c:pt>
                <c:pt idx="7874">
                  <c:v>114</c:v>
                </c:pt>
                <c:pt idx="7875">
                  <c:v>114</c:v>
                </c:pt>
                <c:pt idx="7876">
                  <c:v>114</c:v>
                </c:pt>
                <c:pt idx="7877">
                  <c:v>114</c:v>
                </c:pt>
                <c:pt idx="7878">
                  <c:v>114</c:v>
                </c:pt>
                <c:pt idx="7879">
                  <c:v>114</c:v>
                </c:pt>
                <c:pt idx="7880">
                  <c:v>114</c:v>
                </c:pt>
                <c:pt idx="7881">
                  <c:v>114</c:v>
                </c:pt>
                <c:pt idx="7882">
                  <c:v>114</c:v>
                </c:pt>
                <c:pt idx="7883">
                  <c:v>114</c:v>
                </c:pt>
                <c:pt idx="7884">
                  <c:v>114</c:v>
                </c:pt>
                <c:pt idx="7885">
                  <c:v>114</c:v>
                </c:pt>
                <c:pt idx="7886">
                  <c:v>114</c:v>
                </c:pt>
                <c:pt idx="7887">
                  <c:v>114</c:v>
                </c:pt>
                <c:pt idx="7888">
                  <c:v>114</c:v>
                </c:pt>
                <c:pt idx="7889">
                  <c:v>114</c:v>
                </c:pt>
                <c:pt idx="7890">
                  <c:v>114</c:v>
                </c:pt>
                <c:pt idx="7891">
                  <c:v>114</c:v>
                </c:pt>
                <c:pt idx="7892">
                  <c:v>114</c:v>
                </c:pt>
                <c:pt idx="7893">
                  <c:v>114</c:v>
                </c:pt>
                <c:pt idx="7894">
                  <c:v>114</c:v>
                </c:pt>
                <c:pt idx="7895">
                  <c:v>114</c:v>
                </c:pt>
                <c:pt idx="7896">
                  <c:v>114</c:v>
                </c:pt>
                <c:pt idx="7897">
                  <c:v>114</c:v>
                </c:pt>
                <c:pt idx="7898">
                  <c:v>114</c:v>
                </c:pt>
                <c:pt idx="7899">
                  <c:v>114</c:v>
                </c:pt>
                <c:pt idx="7900">
                  <c:v>114</c:v>
                </c:pt>
                <c:pt idx="7901">
                  <c:v>114</c:v>
                </c:pt>
                <c:pt idx="7902">
                  <c:v>114</c:v>
                </c:pt>
                <c:pt idx="7903">
                  <c:v>114</c:v>
                </c:pt>
                <c:pt idx="7904">
                  <c:v>114</c:v>
                </c:pt>
                <c:pt idx="7905">
                  <c:v>114</c:v>
                </c:pt>
                <c:pt idx="7906">
                  <c:v>114</c:v>
                </c:pt>
                <c:pt idx="7907">
                  <c:v>114</c:v>
                </c:pt>
                <c:pt idx="7908">
                  <c:v>114</c:v>
                </c:pt>
                <c:pt idx="7909">
                  <c:v>114</c:v>
                </c:pt>
                <c:pt idx="7910">
                  <c:v>114</c:v>
                </c:pt>
                <c:pt idx="7911">
                  <c:v>114</c:v>
                </c:pt>
                <c:pt idx="7912">
                  <c:v>114</c:v>
                </c:pt>
                <c:pt idx="7913">
                  <c:v>114</c:v>
                </c:pt>
                <c:pt idx="7914">
                  <c:v>114</c:v>
                </c:pt>
                <c:pt idx="7915">
                  <c:v>114</c:v>
                </c:pt>
                <c:pt idx="7916">
                  <c:v>114</c:v>
                </c:pt>
                <c:pt idx="7917">
                  <c:v>114</c:v>
                </c:pt>
                <c:pt idx="7918">
                  <c:v>114</c:v>
                </c:pt>
                <c:pt idx="7919">
                  <c:v>114</c:v>
                </c:pt>
                <c:pt idx="7920">
                  <c:v>114</c:v>
                </c:pt>
                <c:pt idx="7921">
                  <c:v>114</c:v>
                </c:pt>
                <c:pt idx="7922">
                  <c:v>114</c:v>
                </c:pt>
                <c:pt idx="7923">
                  <c:v>114</c:v>
                </c:pt>
                <c:pt idx="7924">
                  <c:v>114</c:v>
                </c:pt>
                <c:pt idx="7925">
                  <c:v>114</c:v>
                </c:pt>
                <c:pt idx="7926">
                  <c:v>114</c:v>
                </c:pt>
                <c:pt idx="7927">
                  <c:v>114</c:v>
                </c:pt>
                <c:pt idx="7928">
                  <c:v>114</c:v>
                </c:pt>
                <c:pt idx="7929">
                  <c:v>114</c:v>
                </c:pt>
                <c:pt idx="7930">
                  <c:v>114</c:v>
                </c:pt>
                <c:pt idx="7931">
                  <c:v>114</c:v>
                </c:pt>
                <c:pt idx="7932">
                  <c:v>114</c:v>
                </c:pt>
                <c:pt idx="7933">
                  <c:v>114</c:v>
                </c:pt>
                <c:pt idx="7934">
                  <c:v>114</c:v>
                </c:pt>
                <c:pt idx="7935">
                  <c:v>114</c:v>
                </c:pt>
                <c:pt idx="7936">
                  <c:v>114</c:v>
                </c:pt>
                <c:pt idx="7937">
                  <c:v>114</c:v>
                </c:pt>
                <c:pt idx="7938">
                  <c:v>114</c:v>
                </c:pt>
                <c:pt idx="7939">
                  <c:v>114</c:v>
                </c:pt>
                <c:pt idx="7940">
                  <c:v>114</c:v>
                </c:pt>
                <c:pt idx="7941">
                  <c:v>114</c:v>
                </c:pt>
                <c:pt idx="7942">
                  <c:v>114</c:v>
                </c:pt>
                <c:pt idx="7943">
                  <c:v>114</c:v>
                </c:pt>
                <c:pt idx="7944">
                  <c:v>114</c:v>
                </c:pt>
                <c:pt idx="7945">
                  <c:v>114</c:v>
                </c:pt>
                <c:pt idx="7946">
                  <c:v>115</c:v>
                </c:pt>
                <c:pt idx="7947">
                  <c:v>115</c:v>
                </c:pt>
                <c:pt idx="7948">
                  <c:v>115</c:v>
                </c:pt>
                <c:pt idx="7949">
                  <c:v>115</c:v>
                </c:pt>
                <c:pt idx="7950">
                  <c:v>115</c:v>
                </c:pt>
                <c:pt idx="7951">
                  <c:v>115</c:v>
                </c:pt>
                <c:pt idx="7952">
                  <c:v>115</c:v>
                </c:pt>
                <c:pt idx="7953">
                  <c:v>115</c:v>
                </c:pt>
                <c:pt idx="7954">
                  <c:v>115</c:v>
                </c:pt>
                <c:pt idx="7955">
                  <c:v>115</c:v>
                </c:pt>
                <c:pt idx="7956">
                  <c:v>115</c:v>
                </c:pt>
                <c:pt idx="7957">
                  <c:v>115</c:v>
                </c:pt>
                <c:pt idx="7958">
                  <c:v>115</c:v>
                </c:pt>
                <c:pt idx="7959">
                  <c:v>115</c:v>
                </c:pt>
                <c:pt idx="7960">
                  <c:v>115</c:v>
                </c:pt>
                <c:pt idx="7961">
                  <c:v>115</c:v>
                </c:pt>
                <c:pt idx="7962">
                  <c:v>115</c:v>
                </c:pt>
                <c:pt idx="7963">
                  <c:v>115</c:v>
                </c:pt>
                <c:pt idx="7964">
                  <c:v>115</c:v>
                </c:pt>
                <c:pt idx="7965">
                  <c:v>115</c:v>
                </c:pt>
                <c:pt idx="7966">
                  <c:v>115</c:v>
                </c:pt>
                <c:pt idx="7967">
                  <c:v>115</c:v>
                </c:pt>
                <c:pt idx="7968">
                  <c:v>115</c:v>
                </c:pt>
                <c:pt idx="7969">
                  <c:v>115</c:v>
                </c:pt>
                <c:pt idx="7970">
                  <c:v>115</c:v>
                </c:pt>
                <c:pt idx="7971">
                  <c:v>115</c:v>
                </c:pt>
                <c:pt idx="7972">
                  <c:v>115</c:v>
                </c:pt>
                <c:pt idx="7973">
                  <c:v>115</c:v>
                </c:pt>
                <c:pt idx="7974">
                  <c:v>115</c:v>
                </c:pt>
                <c:pt idx="7975">
                  <c:v>115</c:v>
                </c:pt>
                <c:pt idx="7976">
                  <c:v>115</c:v>
                </c:pt>
                <c:pt idx="7977">
                  <c:v>115</c:v>
                </c:pt>
                <c:pt idx="7978">
                  <c:v>115</c:v>
                </c:pt>
                <c:pt idx="7979">
                  <c:v>116</c:v>
                </c:pt>
                <c:pt idx="7980">
                  <c:v>116</c:v>
                </c:pt>
                <c:pt idx="7981">
                  <c:v>116</c:v>
                </c:pt>
                <c:pt idx="7982">
                  <c:v>116</c:v>
                </c:pt>
                <c:pt idx="7983">
                  <c:v>116</c:v>
                </c:pt>
                <c:pt idx="7984">
                  <c:v>116</c:v>
                </c:pt>
                <c:pt idx="7985">
                  <c:v>116</c:v>
                </c:pt>
                <c:pt idx="7986">
                  <c:v>116</c:v>
                </c:pt>
                <c:pt idx="7987">
                  <c:v>116</c:v>
                </c:pt>
                <c:pt idx="7988">
                  <c:v>116</c:v>
                </c:pt>
                <c:pt idx="7989">
                  <c:v>116</c:v>
                </c:pt>
                <c:pt idx="7990">
                  <c:v>116</c:v>
                </c:pt>
                <c:pt idx="7991">
                  <c:v>116</c:v>
                </c:pt>
                <c:pt idx="7992">
                  <c:v>116</c:v>
                </c:pt>
                <c:pt idx="7993">
                  <c:v>116</c:v>
                </c:pt>
                <c:pt idx="7994">
                  <c:v>116</c:v>
                </c:pt>
                <c:pt idx="7995">
                  <c:v>116</c:v>
                </c:pt>
                <c:pt idx="7996">
                  <c:v>116</c:v>
                </c:pt>
                <c:pt idx="7997">
                  <c:v>116</c:v>
                </c:pt>
                <c:pt idx="7998">
                  <c:v>116</c:v>
                </c:pt>
                <c:pt idx="7999">
                  <c:v>116</c:v>
                </c:pt>
                <c:pt idx="8000">
                  <c:v>116</c:v>
                </c:pt>
                <c:pt idx="8001">
                  <c:v>116</c:v>
                </c:pt>
                <c:pt idx="8002">
                  <c:v>116</c:v>
                </c:pt>
                <c:pt idx="8003">
                  <c:v>116</c:v>
                </c:pt>
                <c:pt idx="8004">
                  <c:v>116</c:v>
                </c:pt>
                <c:pt idx="8005">
                  <c:v>116</c:v>
                </c:pt>
                <c:pt idx="8006">
                  <c:v>116</c:v>
                </c:pt>
                <c:pt idx="8007">
                  <c:v>116</c:v>
                </c:pt>
                <c:pt idx="8008">
                  <c:v>116</c:v>
                </c:pt>
                <c:pt idx="8009">
                  <c:v>116</c:v>
                </c:pt>
                <c:pt idx="8010">
                  <c:v>116</c:v>
                </c:pt>
                <c:pt idx="8011">
                  <c:v>117</c:v>
                </c:pt>
                <c:pt idx="8012">
                  <c:v>117</c:v>
                </c:pt>
                <c:pt idx="8013">
                  <c:v>117</c:v>
                </c:pt>
                <c:pt idx="8014">
                  <c:v>117</c:v>
                </c:pt>
                <c:pt idx="8015">
                  <c:v>117</c:v>
                </c:pt>
                <c:pt idx="8016">
                  <c:v>117</c:v>
                </c:pt>
                <c:pt idx="8017">
                  <c:v>117</c:v>
                </c:pt>
                <c:pt idx="8018">
                  <c:v>117</c:v>
                </c:pt>
                <c:pt idx="8019">
                  <c:v>117</c:v>
                </c:pt>
                <c:pt idx="8020">
                  <c:v>117</c:v>
                </c:pt>
                <c:pt idx="8021">
                  <c:v>117</c:v>
                </c:pt>
                <c:pt idx="8022">
                  <c:v>118</c:v>
                </c:pt>
                <c:pt idx="8023">
                  <c:v>118</c:v>
                </c:pt>
                <c:pt idx="8024">
                  <c:v>118</c:v>
                </c:pt>
                <c:pt idx="8025">
                  <c:v>118</c:v>
                </c:pt>
                <c:pt idx="8026">
                  <c:v>118</c:v>
                </c:pt>
                <c:pt idx="8027">
                  <c:v>118</c:v>
                </c:pt>
                <c:pt idx="8028">
                  <c:v>118</c:v>
                </c:pt>
                <c:pt idx="8029">
                  <c:v>118</c:v>
                </c:pt>
                <c:pt idx="8030">
                  <c:v>118</c:v>
                </c:pt>
                <c:pt idx="8031">
                  <c:v>118</c:v>
                </c:pt>
                <c:pt idx="8032">
                  <c:v>118</c:v>
                </c:pt>
                <c:pt idx="8033">
                  <c:v>118</c:v>
                </c:pt>
                <c:pt idx="8034">
                  <c:v>118</c:v>
                </c:pt>
                <c:pt idx="8035">
                  <c:v>118</c:v>
                </c:pt>
                <c:pt idx="8036">
                  <c:v>118</c:v>
                </c:pt>
                <c:pt idx="8037">
                  <c:v>118</c:v>
                </c:pt>
                <c:pt idx="8038">
                  <c:v>118</c:v>
                </c:pt>
                <c:pt idx="8039">
                  <c:v>118</c:v>
                </c:pt>
                <c:pt idx="8040">
                  <c:v>118</c:v>
                </c:pt>
                <c:pt idx="8041">
                  <c:v>118</c:v>
                </c:pt>
                <c:pt idx="8042">
                  <c:v>118</c:v>
                </c:pt>
                <c:pt idx="8043">
                  <c:v>118</c:v>
                </c:pt>
                <c:pt idx="8044">
                  <c:v>118</c:v>
                </c:pt>
                <c:pt idx="8045">
                  <c:v>118</c:v>
                </c:pt>
                <c:pt idx="8046">
                  <c:v>118</c:v>
                </c:pt>
                <c:pt idx="8047">
                  <c:v>118</c:v>
                </c:pt>
                <c:pt idx="8048">
                  <c:v>118</c:v>
                </c:pt>
                <c:pt idx="8049">
                  <c:v>118</c:v>
                </c:pt>
                <c:pt idx="8050">
                  <c:v>118</c:v>
                </c:pt>
                <c:pt idx="8051">
                  <c:v>118</c:v>
                </c:pt>
                <c:pt idx="8052">
                  <c:v>119</c:v>
                </c:pt>
                <c:pt idx="8053">
                  <c:v>119</c:v>
                </c:pt>
                <c:pt idx="8054">
                  <c:v>119</c:v>
                </c:pt>
                <c:pt idx="8055">
                  <c:v>119</c:v>
                </c:pt>
                <c:pt idx="8056">
                  <c:v>119</c:v>
                </c:pt>
                <c:pt idx="8057">
                  <c:v>119</c:v>
                </c:pt>
                <c:pt idx="8058">
                  <c:v>119</c:v>
                </c:pt>
                <c:pt idx="8059">
                  <c:v>119</c:v>
                </c:pt>
                <c:pt idx="8060">
                  <c:v>119</c:v>
                </c:pt>
                <c:pt idx="8061">
                  <c:v>119</c:v>
                </c:pt>
                <c:pt idx="8062">
                  <c:v>119</c:v>
                </c:pt>
                <c:pt idx="8063">
                  <c:v>119</c:v>
                </c:pt>
                <c:pt idx="8064">
                  <c:v>119</c:v>
                </c:pt>
                <c:pt idx="8065">
                  <c:v>119</c:v>
                </c:pt>
                <c:pt idx="8066">
                  <c:v>119</c:v>
                </c:pt>
                <c:pt idx="8067">
                  <c:v>119</c:v>
                </c:pt>
                <c:pt idx="8068">
                  <c:v>119</c:v>
                </c:pt>
                <c:pt idx="8069">
                  <c:v>119</c:v>
                </c:pt>
                <c:pt idx="8070">
                  <c:v>119</c:v>
                </c:pt>
                <c:pt idx="8071">
                  <c:v>119</c:v>
                </c:pt>
                <c:pt idx="8072">
                  <c:v>119</c:v>
                </c:pt>
                <c:pt idx="8073">
                  <c:v>119</c:v>
                </c:pt>
                <c:pt idx="8074">
                  <c:v>119</c:v>
                </c:pt>
                <c:pt idx="8075">
                  <c:v>119</c:v>
                </c:pt>
                <c:pt idx="8076">
                  <c:v>119</c:v>
                </c:pt>
                <c:pt idx="8077">
                  <c:v>119</c:v>
                </c:pt>
                <c:pt idx="8078">
                  <c:v>119</c:v>
                </c:pt>
                <c:pt idx="8079">
                  <c:v>119</c:v>
                </c:pt>
                <c:pt idx="8080">
                  <c:v>119</c:v>
                </c:pt>
                <c:pt idx="8081">
                  <c:v>119</c:v>
                </c:pt>
                <c:pt idx="8082">
                  <c:v>119</c:v>
                </c:pt>
                <c:pt idx="8083">
                  <c:v>119</c:v>
                </c:pt>
                <c:pt idx="8084">
                  <c:v>119</c:v>
                </c:pt>
                <c:pt idx="8085">
                  <c:v>119</c:v>
                </c:pt>
                <c:pt idx="8086">
                  <c:v>119</c:v>
                </c:pt>
                <c:pt idx="8087">
                  <c:v>119</c:v>
                </c:pt>
                <c:pt idx="8088">
                  <c:v>119</c:v>
                </c:pt>
                <c:pt idx="8089">
                  <c:v>119</c:v>
                </c:pt>
                <c:pt idx="8090">
                  <c:v>119</c:v>
                </c:pt>
                <c:pt idx="8091">
                  <c:v>119</c:v>
                </c:pt>
                <c:pt idx="8092">
                  <c:v>119</c:v>
                </c:pt>
                <c:pt idx="8093">
                  <c:v>119</c:v>
                </c:pt>
                <c:pt idx="8094">
                  <c:v>119</c:v>
                </c:pt>
                <c:pt idx="8095">
                  <c:v>119</c:v>
                </c:pt>
                <c:pt idx="8096">
                  <c:v>119</c:v>
                </c:pt>
                <c:pt idx="8097">
                  <c:v>119</c:v>
                </c:pt>
                <c:pt idx="8098">
                  <c:v>119</c:v>
                </c:pt>
                <c:pt idx="8099">
                  <c:v>119</c:v>
                </c:pt>
                <c:pt idx="8100">
                  <c:v>119</c:v>
                </c:pt>
                <c:pt idx="8101">
                  <c:v>119</c:v>
                </c:pt>
                <c:pt idx="8102">
                  <c:v>119</c:v>
                </c:pt>
                <c:pt idx="8103">
                  <c:v>119</c:v>
                </c:pt>
                <c:pt idx="8104">
                  <c:v>119</c:v>
                </c:pt>
                <c:pt idx="8105">
                  <c:v>119</c:v>
                </c:pt>
                <c:pt idx="8106">
                  <c:v>119</c:v>
                </c:pt>
                <c:pt idx="8107">
                  <c:v>119</c:v>
                </c:pt>
                <c:pt idx="8108">
                  <c:v>119</c:v>
                </c:pt>
                <c:pt idx="8109">
                  <c:v>119</c:v>
                </c:pt>
                <c:pt idx="8110">
                  <c:v>119</c:v>
                </c:pt>
                <c:pt idx="8111">
                  <c:v>119</c:v>
                </c:pt>
                <c:pt idx="8112">
                  <c:v>119</c:v>
                </c:pt>
                <c:pt idx="8113">
                  <c:v>119</c:v>
                </c:pt>
                <c:pt idx="8114">
                  <c:v>119</c:v>
                </c:pt>
                <c:pt idx="8115">
                  <c:v>119</c:v>
                </c:pt>
                <c:pt idx="8116">
                  <c:v>119</c:v>
                </c:pt>
                <c:pt idx="8117">
                  <c:v>119</c:v>
                </c:pt>
                <c:pt idx="8118">
                  <c:v>119</c:v>
                </c:pt>
                <c:pt idx="8119">
                  <c:v>119</c:v>
                </c:pt>
                <c:pt idx="8120">
                  <c:v>119</c:v>
                </c:pt>
                <c:pt idx="8121">
                  <c:v>119</c:v>
                </c:pt>
                <c:pt idx="8122">
                  <c:v>119</c:v>
                </c:pt>
                <c:pt idx="8123">
                  <c:v>119</c:v>
                </c:pt>
                <c:pt idx="8124">
                  <c:v>119</c:v>
                </c:pt>
                <c:pt idx="8125">
                  <c:v>119</c:v>
                </c:pt>
                <c:pt idx="8126">
                  <c:v>119</c:v>
                </c:pt>
                <c:pt idx="8127">
                  <c:v>119</c:v>
                </c:pt>
                <c:pt idx="8128">
                  <c:v>119</c:v>
                </c:pt>
                <c:pt idx="8129">
                  <c:v>119</c:v>
                </c:pt>
                <c:pt idx="8130">
                  <c:v>119</c:v>
                </c:pt>
                <c:pt idx="8131">
                  <c:v>119</c:v>
                </c:pt>
                <c:pt idx="8132">
                  <c:v>119</c:v>
                </c:pt>
                <c:pt idx="8133">
                  <c:v>119</c:v>
                </c:pt>
                <c:pt idx="8134">
                  <c:v>119</c:v>
                </c:pt>
                <c:pt idx="8135">
                  <c:v>119</c:v>
                </c:pt>
                <c:pt idx="8136">
                  <c:v>119</c:v>
                </c:pt>
                <c:pt idx="8137">
                  <c:v>119</c:v>
                </c:pt>
                <c:pt idx="8138">
                  <c:v>119</c:v>
                </c:pt>
                <c:pt idx="8139">
                  <c:v>119</c:v>
                </c:pt>
                <c:pt idx="8140">
                  <c:v>119</c:v>
                </c:pt>
                <c:pt idx="8141">
                  <c:v>119</c:v>
                </c:pt>
                <c:pt idx="8142">
                  <c:v>119</c:v>
                </c:pt>
                <c:pt idx="8143">
                  <c:v>119</c:v>
                </c:pt>
                <c:pt idx="8144">
                  <c:v>119</c:v>
                </c:pt>
                <c:pt idx="8145">
                  <c:v>119</c:v>
                </c:pt>
                <c:pt idx="8146">
                  <c:v>119</c:v>
                </c:pt>
                <c:pt idx="8147">
                  <c:v>119</c:v>
                </c:pt>
                <c:pt idx="8148">
                  <c:v>119</c:v>
                </c:pt>
                <c:pt idx="8149">
                  <c:v>119</c:v>
                </c:pt>
                <c:pt idx="8150">
                  <c:v>119</c:v>
                </c:pt>
                <c:pt idx="8151">
                  <c:v>119</c:v>
                </c:pt>
                <c:pt idx="8152">
                  <c:v>119</c:v>
                </c:pt>
                <c:pt idx="8153">
                  <c:v>119</c:v>
                </c:pt>
                <c:pt idx="8154">
                  <c:v>119</c:v>
                </c:pt>
                <c:pt idx="8155">
                  <c:v>119</c:v>
                </c:pt>
                <c:pt idx="8156">
                  <c:v>119</c:v>
                </c:pt>
                <c:pt idx="8157">
                  <c:v>119</c:v>
                </c:pt>
                <c:pt idx="8158">
                  <c:v>119</c:v>
                </c:pt>
                <c:pt idx="8159">
                  <c:v>119</c:v>
                </c:pt>
                <c:pt idx="8160">
                  <c:v>119</c:v>
                </c:pt>
                <c:pt idx="8161">
                  <c:v>119</c:v>
                </c:pt>
                <c:pt idx="8162">
                  <c:v>119</c:v>
                </c:pt>
                <c:pt idx="8163">
                  <c:v>119</c:v>
                </c:pt>
                <c:pt idx="8164">
                  <c:v>119</c:v>
                </c:pt>
                <c:pt idx="8165">
                  <c:v>119</c:v>
                </c:pt>
                <c:pt idx="8166">
                  <c:v>119</c:v>
                </c:pt>
                <c:pt idx="8167">
                  <c:v>119</c:v>
                </c:pt>
                <c:pt idx="8168">
                  <c:v>119</c:v>
                </c:pt>
                <c:pt idx="8169">
                  <c:v>119</c:v>
                </c:pt>
                <c:pt idx="8170">
                  <c:v>119</c:v>
                </c:pt>
                <c:pt idx="8171">
                  <c:v>119</c:v>
                </c:pt>
                <c:pt idx="8172">
                  <c:v>119</c:v>
                </c:pt>
                <c:pt idx="8173">
                  <c:v>119</c:v>
                </c:pt>
                <c:pt idx="8174">
                  <c:v>119</c:v>
                </c:pt>
                <c:pt idx="8175">
                  <c:v>119</c:v>
                </c:pt>
                <c:pt idx="8176">
                  <c:v>119</c:v>
                </c:pt>
                <c:pt idx="8177">
                  <c:v>119</c:v>
                </c:pt>
                <c:pt idx="8178">
                  <c:v>119</c:v>
                </c:pt>
                <c:pt idx="8179">
                  <c:v>119</c:v>
                </c:pt>
                <c:pt idx="8180">
                  <c:v>119</c:v>
                </c:pt>
                <c:pt idx="8181">
                  <c:v>119</c:v>
                </c:pt>
                <c:pt idx="8182">
                  <c:v>119</c:v>
                </c:pt>
                <c:pt idx="8183">
                  <c:v>119</c:v>
                </c:pt>
                <c:pt idx="8184">
                  <c:v>119</c:v>
                </c:pt>
                <c:pt idx="8185">
                  <c:v>119</c:v>
                </c:pt>
                <c:pt idx="8186">
                  <c:v>119</c:v>
                </c:pt>
                <c:pt idx="8187">
                  <c:v>120</c:v>
                </c:pt>
                <c:pt idx="8188">
                  <c:v>120</c:v>
                </c:pt>
                <c:pt idx="8189">
                  <c:v>121</c:v>
                </c:pt>
                <c:pt idx="8190">
                  <c:v>122</c:v>
                </c:pt>
                <c:pt idx="8191">
                  <c:v>123</c:v>
                </c:pt>
                <c:pt idx="8192">
                  <c:v>123</c:v>
                </c:pt>
                <c:pt idx="8193">
                  <c:v>124</c:v>
                </c:pt>
                <c:pt idx="8194">
                  <c:v>125</c:v>
                </c:pt>
                <c:pt idx="8195">
                  <c:v>126</c:v>
                </c:pt>
                <c:pt idx="8196">
                  <c:v>126</c:v>
                </c:pt>
                <c:pt idx="8197">
                  <c:v>126</c:v>
                </c:pt>
                <c:pt idx="8198">
                  <c:v>126</c:v>
                </c:pt>
                <c:pt idx="8199">
                  <c:v>126</c:v>
                </c:pt>
                <c:pt idx="8200">
                  <c:v>126</c:v>
                </c:pt>
                <c:pt idx="8201">
                  <c:v>126</c:v>
                </c:pt>
                <c:pt idx="8202">
                  <c:v>126</c:v>
                </c:pt>
                <c:pt idx="8203">
                  <c:v>126</c:v>
                </c:pt>
                <c:pt idx="8204">
                  <c:v>126</c:v>
                </c:pt>
                <c:pt idx="8205">
                  <c:v>126</c:v>
                </c:pt>
                <c:pt idx="8206">
                  <c:v>126</c:v>
                </c:pt>
                <c:pt idx="8207">
                  <c:v>126</c:v>
                </c:pt>
                <c:pt idx="8208">
                  <c:v>126</c:v>
                </c:pt>
                <c:pt idx="8209">
                  <c:v>126</c:v>
                </c:pt>
                <c:pt idx="8210">
                  <c:v>126</c:v>
                </c:pt>
                <c:pt idx="8211">
                  <c:v>126</c:v>
                </c:pt>
                <c:pt idx="8212">
                  <c:v>126</c:v>
                </c:pt>
                <c:pt idx="8213">
                  <c:v>126</c:v>
                </c:pt>
                <c:pt idx="8214">
                  <c:v>126</c:v>
                </c:pt>
                <c:pt idx="8215">
                  <c:v>126</c:v>
                </c:pt>
                <c:pt idx="8216">
                  <c:v>126</c:v>
                </c:pt>
                <c:pt idx="8217">
                  <c:v>126</c:v>
                </c:pt>
                <c:pt idx="8218">
                  <c:v>126</c:v>
                </c:pt>
                <c:pt idx="8219">
                  <c:v>126</c:v>
                </c:pt>
                <c:pt idx="8220">
                  <c:v>126</c:v>
                </c:pt>
                <c:pt idx="8221">
                  <c:v>126</c:v>
                </c:pt>
                <c:pt idx="8222">
                  <c:v>126</c:v>
                </c:pt>
                <c:pt idx="8223">
                  <c:v>126</c:v>
                </c:pt>
                <c:pt idx="8224">
                  <c:v>126</c:v>
                </c:pt>
                <c:pt idx="8225">
                  <c:v>126</c:v>
                </c:pt>
                <c:pt idx="8226">
                  <c:v>126</c:v>
                </c:pt>
                <c:pt idx="8227">
                  <c:v>126</c:v>
                </c:pt>
                <c:pt idx="8228">
                  <c:v>126</c:v>
                </c:pt>
                <c:pt idx="8229">
                  <c:v>126</c:v>
                </c:pt>
                <c:pt idx="8230">
                  <c:v>126</c:v>
                </c:pt>
                <c:pt idx="8231">
                  <c:v>126</c:v>
                </c:pt>
                <c:pt idx="8232">
                  <c:v>126</c:v>
                </c:pt>
                <c:pt idx="8233">
                  <c:v>126</c:v>
                </c:pt>
                <c:pt idx="8234">
                  <c:v>126</c:v>
                </c:pt>
                <c:pt idx="8235">
                  <c:v>126</c:v>
                </c:pt>
                <c:pt idx="8236">
                  <c:v>126</c:v>
                </c:pt>
                <c:pt idx="8237">
                  <c:v>126</c:v>
                </c:pt>
                <c:pt idx="8238">
                  <c:v>126</c:v>
                </c:pt>
                <c:pt idx="8239">
                  <c:v>126</c:v>
                </c:pt>
                <c:pt idx="8240">
                  <c:v>126</c:v>
                </c:pt>
                <c:pt idx="8241">
                  <c:v>126</c:v>
                </c:pt>
                <c:pt idx="8242">
                  <c:v>126</c:v>
                </c:pt>
                <c:pt idx="8243">
                  <c:v>126</c:v>
                </c:pt>
                <c:pt idx="8244">
                  <c:v>126</c:v>
                </c:pt>
                <c:pt idx="8245">
                  <c:v>126</c:v>
                </c:pt>
                <c:pt idx="8246">
                  <c:v>126</c:v>
                </c:pt>
                <c:pt idx="8247">
                  <c:v>126</c:v>
                </c:pt>
                <c:pt idx="8248">
                  <c:v>126</c:v>
                </c:pt>
                <c:pt idx="8249">
                  <c:v>126</c:v>
                </c:pt>
                <c:pt idx="8250">
                  <c:v>126</c:v>
                </c:pt>
                <c:pt idx="8251">
                  <c:v>126</c:v>
                </c:pt>
                <c:pt idx="8252">
                  <c:v>126</c:v>
                </c:pt>
                <c:pt idx="8253">
                  <c:v>126</c:v>
                </c:pt>
                <c:pt idx="8254">
                  <c:v>126</c:v>
                </c:pt>
                <c:pt idx="8255">
                  <c:v>126</c:v>
                </c:pt>
                <c:pt idx="8256">
                  <c:v>126</c:v>
                </c:pt>
                <c:pt idx="8257">
                  <c:v>126</c:v>
                </c:pt>
                <c:pt idx="8258">
                  <c:v>126</c:v>
                </c:pt>
                <c:pt idx="8259">
                  <c:v>126</c:v>
                </c:pt>
                <c:pt idx="8260">
                  <c:v>126</c:v>
                </c:pt>
                <c:pt idx="8261">
                  <c:v>126</c:v>
                </c:pt>
                <c:pt idx="8262">
                  <c:v>126</c:v>
                </c:pt>
                <c:pt idx="8263">
                  <c:v>126</c:v>
                </c:pt>
                <c:pt idx="8264">
                  <c:v>126</c:v>
                </c:pt>
                <c:pt idx="8265">
                  <c:v>126</c:v>
                </c:pt>
                <c:pt idx="8266">
                  <c:v>126</c:v>
                </c:pt>
                <c:pt idx="8267">
                  <c:v>126</c:v>
                </c:pt>
                <c:pt idx="8268">
                  <c:v>126</c:v>
                </c:pt>
                <c:pt idx="8269">
                  <c:v>126</c:v>
                </c:pt>
                <c:pt idx="8270">
                  <c:v>126</c:v>
                </c:pt>
                <c:pt idx="8271">
                  <c:v>126</c:v>
                </c:pt>
                <c:pt idx="8272">
                  <c:v>126</c:v>
                </c:pt>
                <c:pt idx="8273">
                  <c:v>126</c:v>
                </c:pt>
                <c:pt idx="8274">
                  <c:v>126</c:v>
                </c:pt>
                <c:pt idx="8275">
                  <c:v>126</c:v>
                </c:pt>
                <c:pt idx="8276">
                  <c:v>126</c:v>
                </c:pt>
                <c:pt idx="8277">
                  <c:v>126</c:v>
                </c:pt>
                <c:pt idx="8278">
                  <c:v>126</c:v>
                </c:pt>
                <c:pt idx="8279">
                  <c:v>126</c:v>
                </c:pt>
                <c:pt idx="8280">
                  <c:v>126</c:v>
                </c:pt>
                <c:pt idx="8281">
                  <c:v>126</c:v>
                </c:pt>
                <c:pt idx="8282">
                  <c:v>126</c:v>
                </c:pt>
                <c:pt idx="8283">
                  <c:v>126</c:v>
                </c:pt>
                <c:pt idx="8284">
                  <c:v>126</c:v>
                </c:pt>
                <c:pt idx="8285">
                  <c:v>126</c:v>
                </c:pt>
                <c:pt idx="8286">
                  <c:v>126</c:v>
                </c:pt>
                <c:pt idx="8287">
                  <c:v>126</c:v>
                </c:pt>
                <c:pt idx="8288">
                  <c:v>126</c:v>
                </c:pt>
                <c:pt idx="8289">
                  <c:v>126</c:v>
                </c:pt>
                <c:pt idx="8290">
                  <c:v>126</c:v>
                </c:pt>
                <c:pt idx="8291">
                  <c:v>126</c:v>
                </c:pt>
                <c:pt idx="8292">
                  <c:v>126</c:v>
                </c:pt>
                <c:pt idx="8293">
                  <c:v>126</c:v>
                </c:pt>
                <c:pt idx="8294">
                  <c:v>126</c:v>
                </c:pt>
                <c:pt idx="8295">
                  <c:v>126</c:v>
                </c:pt>
                <c:pt idx="8296">
                  <c:v>126</c:v>
                </c:pt>
                <c:pt idx="8297">
                  <c:v>126</c:v>
                </c:pt>
                <c:pt idx="8298">
                  <c:v>126</c:v>
                </c:pt>
                <c:pt idx="8299">
                  <c:v>126</c:v>
                </c:pt>
                <c:pt idx="8300">
                  <c:v>126</c:v>
                </c:pt>
                <c:pt idx="8301">
                  <c:v>126</c:v>
                </c:pt>
                <c:pt idx="8302">
                  <c:v>126</c:v>
                </c:pt>
                <c:pt idx="8303">
                  <c:v>126</c:v>
                </c:pt>
                <c:pt idx="8304">
                  <c:v>126</c:v>
                </c:pt>
                <c:pt idx="8305">
                  <c:v>126</c:v>
                </c:pt>
                <c:pt idx="8306">
                  <c:v>126</c:v>
                </c:pt>
                <c:pt idx="8307">
                  <c:v>126</c:v>
                </c:pt>
                <c:pt idx="8308">
                  <c:v>126</c:v>
                </c:pt>
                <c:pt idx="8309">
                  <c:v>126</c:v>
                </c:pt>
                <c:pt idx="8310">
                  <c:v>126</c:v>
                </c:pt>
                <c:pt idx="8311">
                  <c:v>126</c:v>
                </c:pt>
                <c:pt idx="8312">
                  <c:v>126</c:v>
                </c:pt>
                <c:pt idx="8313">
                  <c:v>126</c:v>
                </c:pt>
                <c:pt idx="8314">
                  <c:v>126</c:v>
                </c:pt>
                <c:pt idx="8315">
                  <c:v>126</c:v>
                </c:pt>
                <c:pt idx="8316">
                  <c:v>126</c:v>
                </c:pt>
                <c:pt idx="8317">
                  <c:v>126</c:v>
                </c:pt>
                <c:pt idx="8318">
                  <c:v>126</c:v>
                </c:pt>
                <c:pt idx="8319">
                  <c:v>126</c:v>
                </c:pt>
                <c:pt idx="8320">
                  <c:v>126</c:v>
                </c:pt>
                <c:pt idx="8321">
                  <c:v>126</c:v>
                </c:pt>
                <c:pt idx="8322">
                  <c:v>126</c:v>
                </c:pt>
                <c:pt idx="8323">
                  <c:v>126</c:v>
                </c:pt>
                <c:pt idx="8324">
                  <c:v>126</c:v>
                </c:pt>
                <c:pt idx="8325">
                  <c:v>126</c:v>
                </c:pt>
                <c:pt idx="8326">
                  <c:v>126</c:v>
                </c:pt>
                <c:pt idx="8327">
                  <c:v>126</c:v>
                </c:pt>
                <c:pt idx="8328">
                  <c:v>126</c:v>
                </c:pt>
                <c:pt idx="8329">
                  <c:v>126</c:v>
                </c:pt>
                <c:pt idx="8330">
                  <c:v>126</c:v>
                </c:pt>
                <c:pt idx="8331">
                  <c:v>126</c:v>
                </c:pt>
                <c:pt idx="8332">
                  <c:v>126</c:v>
                </c:pt>
                <c:pt idx="8333">
                  <c:v>126</c:v>
                </c:pt>
                <c:pt idx="8334">
                  <c:v>126</c:v>
                </c:pt>
                <c:pt idx="8335">
                  <c:v>126</c:v>
                </c:pt>
                <c:pt idx="8336">
                  <c:v>126</c:v>
                </c:pt>
                <c:pt idx="8337">
                  <c:v>126</c:v>
                </c:pt>
                <c:pt idx="8338">
                  <c:v>126</c:v>
                </c:pt>
                <c:pt idx="8339">
                  <c:v>126</c:v>
                </c:pt>
                <c:pt idx="8340">
                  <c:v>126</c:v>
                </c:pt>
                <c:pt idx="8341">
                  <c:v>126</c:v>
                </c:pt>
                <c:pt idx="8342">
                  <c:v>126</c:v>
                </c:pt>
                <c:pt idx="8343">
                  <c:v>126</c:v>
                </c:pt>
                <c:pt idx="8344">
                  <c:v>126</c:v>
                </c:pt>
                <c:pt idx="8345">
                  <c:v>126</c:v>
                </c:pt>
                <c:pt idx="8346">
                  <c:v>126</c:v>
                </c:pt>
                <c:pt idx="8347">
                  <c:v>126</c:v>
                </c:pt>
                <c:pt idx="8348">
                  <c:v>126</c:v>
                </c:pt>
                <c:pt idx="8349">
                  <c:v>126</c:v>
                </c:pt>
                <c:pt idx="8350">
                  <c:v>126</c:v>
                </c:pt>
                <c:pt idx="8351">
                  <c:v>126</c:v>
                </c:pt>
                <c:pt idx="8352">
                  <c:v>126</c:v>
                </c:pt>
                <c:pt idx="8353">
                  <c:v>126</c:v>
                </c:pt>
                <c:pt idx="8354">
                  <c:v>126</c:v>
                </c:pt>
                <c:pt idx="8355">
                  <c:v>126</c:v>
                </c:pt>
                <c:pt idx="8356">
                  <c:v>126</c:v>
                </c:pt>
                <c:pt idx="8357">
                  <c:v>126</c:v>
                </c:pt>
                <c:pt idx="8358">
                  <c:v>126</c:v>
                </c:pt>
                <c:pt idx="8359">
                  <c:v>126</c:v>
                </c:pt>
                <c:pt idx="8360">
                  <c:v>126</c:v>
                </c:pt>
                <c:pt idx="8361">
                  <c:v>126</c:v>
                </c:pt>
                <c:pt idx="8362">
                  <c:v>126</c:v>
                </c:pt>
                <c:pt idx="8363">
                  <c:v>126</c:v>
                </c:pt>
                <c:pt idx="8364">
                  <c:v>126</c:v>
                </c:pt>
                <c:pt idx="8365">
                  <c:v>126</c:v>
                </c:pt>
                <c:pt idx="8366">
                  <c:v>126</c:v>
                </c:pt>
                <c:pt idx="8367">
                  <c:v>126</c:v>
                </c:pt>
                <c:pt idx="8368">
                  <c:v>126</c:v>
                </c:pt>
                <c:pt idx="8369">
                  <c:v>126</c:v>
                </c:pt>
                <c:pt idx="8370">
                  <c:v>126</c:v>
                </c:pt>
                <c:pt idx="8371">
                  <c:v>126</c:v>
                </c:pt>
                <c:pt idx="8372">
                  <c:v>127</c:v>
                </c:pt>
                <c:pt idx="8373">
                  <c:v>127</c:v>
                </c:pt>
                <c:pt idx="8374">
                  <c:v>127</c:v>
                </c:pt>
                <c:pt idx="8375">
                  <c:v>127</c:v>
                </c:pt>
                <c:pt idx="8376">
                  <c:v>128</c:v>
                </c:pt>
                <c:pt idx="8377">
                  <c:v>128</c:v>
                </c:pt>
                <c:pt idx="8378">
                  <c:v>129</c:v>
                </c:pt>
                <c:pt idx="8379">
                  <c:v>129</c:v>
                </c:pt>
                <c:pt idx="8380">
                  <c:v>129</c:v>
                </c:pt>
                <c:pt idx="8381">
                  <c:v>129</c:v>
                </c:pt>
                <c:pt idx="8382">
                  <c:v>129</c:v>
                </c:pt>
                <c:pt idx="8383">
                  <c:v>129</c:v>
                </c:pt>
                <c:pt idx="8384">
                  <c:v>129</c:v>
                </c:pt>
                <c:pt idx="8385">
                  <c:v>129</c:v>
                </c:pt>
                <c:pt idx="8386">
                  <c:v>129</c:v>
                </c:pt>
                <c:pt idx="8387">
                  <c:v>129</c:v>
                </c:pt>
                <c:pt idx="8388">
                  <c:v>129</c:v>
                </c:pt>
                <c:pt idx="8389">
                  <c:v>129</c:v>
                </c:pt>
                <c:pt idx="8390">
                  <c:v>129</c:v>
                </c:pt>
                <c:pt idx="8391">
                  <c:v>129</c:v>
                </c:pt>
                <c:pt idx="8392">
                  <c:v>129</c:v>
                </c:pt>
                <c:pt idx="8393">
                  <c:v>129</c:v>
                </c:pt>
                <c:pt idx="8394">
                  <c:v>129</c:v>
                </c:pt>
                <c:pt idx="8395">
                  <c:v>129</c:v>
                </c:pt>
                <c:pt idx="8396">
                  <c:v>129</c:v>
                </c:pt>
                <c:pt idx="8397">
                  <c:v>129</c:v>
                </c:pt>
                <c:pt idx="8398">
                  <c:v>129</c:v>
                </c:pt>
                <c:pt idx="8399">
                  <c:v>129</c:v>
                </c:pt>
                <c:pt idx="8400">
                  <c:v>129</c:v>
                </c:pt>
                <c:pt idx="8401">
                  <c:v>129</c:v>
                </c:pt>
                <c:pt idx="8402">
                  <c:v>129</c:v>
                </c:pt>
                <c:pt idx="8403">
                  <c:v>129</c:v>
                </c:pt>
                <c:pt idx="8404">
                  <c:v>129</c:v>
                </c:pt>
                <c:pt idx="8405">
                  <c:v>129</c:v>
                </c:pt>
                <c:pt idx="8406">
                  <c:v>129</c:v>
                </c:pt>
                <c:pt idx="8407">
                  <c:v>129</c:v>
                </c:pt>
                <c:pt idx="8408">
                  <c:v>129</c:v>
                </c:pt>
                <c:pt idx="8409">
                  <c:v>129</c:v>
                </c:pt>
                <c:pt idx="8410">
                  <c:v>129</c:v>
                </c:pt>
                <c:pt idx="8411">
                  <c:v>129</c:v>
                </c:pt>
                <c:pt idx="8412">
                  <c:v>129</c:v>
                </c:pt>
                <c:pt idx="8413">
                  <c:v>129</c:v>
                </c:pt>
                <c:pt idx="8414">
                  <c:v>129</c:v>
                </c:pt>
                <c:pt idx="8415">
                  <c:v>129</c:v>
                </c:pt>
                <c:pt idx="8416">
                  <c:v>129</c:v>
                </c:pt>
                <c:pt idx="8417">
                  <c:v>129</c:v>
                </c:pt>
                <c:pt idx="8418">
                  <c:v>129</c:v>
                </c:pt>
                <c:pt idx="8419">
                  <c:v>129</c:v>
                </c:pt>
                <c:pt idx="8420">
                  <c:v>129</c:v>
                </c:pt>
                <c:pt idx="8421">
                  <c:v>129</c:v>
                </c:pt>
                <c:pt idx="8422">
                  <c:v>129</c:v>
                </c:pt>
                <c:pt idx="8423">
                  <c:v>129</c:v>
                </c:pt>
                <c:pt idx="8424">
                  <c:v>129</c:v>
                </c:pt>
                <c:pt idx="8425">
                  <c:v>130</c:v>
                </c:pt>
                <c:pt idx="8426">
                  <c:v>130</c:v>
                </c:pt>
                <c:pt idx="8427">
                  <c:v>130</c:v>
                </c:pt>
                <c:pt idx="8428">
                  <c:v>130</c:v>
                </c:pt>
                <c:pt idx="8429">
                  <c:v>130</c:v>
                </c:pt>
                <c:pt idx="8430">
                  <c:v>130</c:v>
                </c:pt>
                <c:pt idx="8431">
                  <c:v>130</c:v>
                </c:pt>
                <c:pt idx="8432">
                  <c:v>130</c:v>
                </c:pt>
                <c:pt idx="8433">
                  <c:v>130</c:v>
                </c:pt>
                <c:pt idx="8434">
                  <c:v>131</c:v>
                </c:pt>
                <c:pt idx="8435">
                  <c:v>131</c:v>
                </c:pt>
                <c:pt idx="8436">
                  <c:v>131</c:v>
                </c:pt>
                <c:pt idx="8437">
                  <c:v>131</c:v>
                </c:pt>
                <c:pt idx="8438">
                  <c:v>131</c:v>
                </c:pt>
                <c:pt idx="8439">
                  <c:v>131</c:v>
                </c:pt>
                <c:pt idx="8440">
                  <c:v>131</c:v>
                </c:pt>
                <c:pt idx="8441">
                  <c:v>131</c:v>
                </c:pt>
                <c:pt idx="8442">
                  <c:v>131</c:v>
                </c:pt>
                <c:pt idx="8443">
                  <c:v>131</c:v>
                </c:pt>
                <c:pt idx="8444">
                  <c:v>131</c:v>
                </c:pt>
                <c:pt idx="8445">
                  <c:v>131</c:v>
                </c:pt>
                <c:pt idx="8446">
                  <c:v>131</c:v>
                </c:pt>
                <c:pt idx="8447">
                  <c:v>131</c:v>
                </c:pt>
                <c:pt idx="8448">
                  <c:v>131</c:v>
                </c:pt>
                <c:pt idx="8449">
                  <c:v>131</c:v>
                </c:pt>
                <c:pt idx="8450">
                  <c:v>131</c:v>
                </c:pt>
                <c:pt idx="8451">
                  <c:v>131</c:v>
                </c:pt>
                <c:pt idx="8452">
                  <c:v>131</c:v>
                </c:pt>
                <c:pt idx="8453">
                  <c:v>131</c:v>
                </c:pt>
                <c:pt idx="8454">
                  <c:v>131</c:v>
                </c:pt>
                <c:pt idx="8455">
                  <c:v>131</c:v>
                </c:pt>
                <c:pt idx="8456">
                  <c:v>131</c:v>
                </c:pt>
                <c:pt idx="8457">
                  <c:v>131</c:v>
                </c:pt>
                <c:pt idx="8458">
                  <c:v>131</c:v>
                </c:pt>
                <c:pt idx="8459">
                  <c:v>131</c:v>
                </c:pt>
                <c:pt idx="8460">
                  <c:v>131</c:v>
                </c:pt>
                <c:pt idx="8461">
                  <c:v>131</c:v>
                </c:pt>
                <c:pt idx="8462">
                  <c:v>131</c:v>
                </c:pt>
                <c:pt idx="8463">
                  <c:v>131</c:v>
                </c:pt>
                <c:pt idx="8464">
                  <c:v>131</c:v>
                </c:pt>
                <c:pt idx="8465">
                  <c:v>131</c:v>
                </c:pt>
                <c:pt idx="8466">
                  <c:v>131</c:v>
                </c:pt>
                <c:pt idx="8467">
                  <c:v>131</c:v>
                </c:pt>
                <c:pt idx="8468">
                  <c:v>131</c:v>
                </c:pt>
                <c:pt idx="8469">
                  <c:v>131</c:v>
                </c:pt>
                <c:pt idx="8470">
                  <c:v>131</c:v>
                </c:pt>
                <c:pt idx="8471">
                  <c:v>131</c:v>
                </c:pt>
                <c:pt idx="8472">
                  <c:v>131</c:v>
                </c:pt>
                <c:pt idx="8473">
                  <c:v>131</c:v>
                </c:pt>
                <c:pt idx="8474">
                  <c:v>131</c:v>
                </c:pt>
                <c:pt idx="8475">
                  <c:v>131</c:v>
                </c:pt>
                <c:pt idx="8476">
                  <c:v>131</c:v>
                </c:pt>
                <c:pt idx="8477">
                  <c:v>131</c:v>
                </c:pt>
                <c:pt idx="8478">
                  <c:v>131</c:v>
                </c:pt>
                <c:pt idx="8479">
                  <c:v>131</c:v>
                </c:pt>
                <c:pt idx="8480">
                  <c:v>131</c:v>
                </c:pt>
                <c:pt idx="8481">
                  <c:v>131</c:v>
                </c:pt>
                <c:pt idx="8482">
                  <c:v>131</c:v>
                </c:pt>
                <c:pt idx="8483">
                  <c:v>131</c:v>
                </c:pt>
                <c:pt idx="8484">
                  <c:v>131</c:v>
                </c:pt>
                <c:pt idx="8485">
                  <c:v>131</c:v>
                </c:pt>
                <c:pt idx="8486">
                  <c:v>131</c:v>
                </c:pt>
                <c:pt idx="8487">
                  <c:v>131</c:v>
                </c:pt>
                <c:pt idx="8488">
                  <c:v>131</c:v>
                </c:pt>
                <c:pt idx="8489">
                  <c:v>131</c:v>
                </c:pt>
                <c:pt idx="8490">
                  <c:v>131</c:v>
                </c:pt>
                <c:pt idx="8491">
                  <c:v>131</c:v>
                </c:pt>
                <c:pt idx="8492">
                  <c:v>131</c:v>
                </c:pt>
                <c:pt idx="8493">
                  <c:v>131</c:v>
                </c:pt>
                <c:pt idx="8494">
                  <c:v>131</c:v>
                </c:pt>
                <c:pt idx="8495">
                  <c:v>131</c:v>
                </c:pt>
                <c:pt idx="8496">
                  <c:v>131</c:v>
                </c:pt>
                <c:pt idx="8497">
                  <c:v>131</c:v>
                </c:pt>
                <c:pt idx="8498">
                  <c:v>131</c:v>
                </c:pt>
                <c:pt idx="8499">
                  <c:v>131</c:v>
                </c:pt>
                <c:pt idx="8500">
                  <c:v>131</c:v>
                </c:pt>
                <c:pt idx="8501">
                  <c:v>131</c:v>
                </c:pt>
                <c:pt idx="8502">
                  <c:v>131</c:v>
                </c:pt>
                <c:pt idx="8503">
                  <c:v>131</c:v>
                </c:pt>
                <c:pt idx="8504">
                  <c:v>131</c:v>
                </c:pt>
                <c:pt idx="8505">
                  <c:v>131</c:v>
                </c:pt>
                <c:pt idx="8506">
                  <c:v>131</c:v>
                </c:pt>
                <c:pt idx="8507">
                  <c:v>131</c:v>
                </c:pt>
                <c:pt idx="8508">
                  <c:v>131</c:v>
                </c:pt>
                <c:pt idx="8509">
                  <c:v>131</c:v>
                </c:pt>
                <c:pt idx="8510">
                  <c:v>131</c:v>
                </c:pt>
                <c:pt idx="8511">
                  <c:v>131</c:v>
                </c:pt>
                <c:pt idx="8512">
                  <c:v>131</c:v>
                </c:pt>
                <c:pt idx="8513">
                  <c:v>131</c:v>
                </c:pt>
                <c:pt idx="8514">
                  <c:v>131</c:v>
                </c:pt>
                <c:pt idx="8515">
                  <c:v>131</c:v>
                </c:pt>
                <c:pt idx="8516">
                  <c:v>131</c:v>
                </c:pt>
                <c:pt idx="8517">
                  <c:v>131</c:v>
                </c:pt>
                <c:pt idx="8518">
                  <c:v>131</c:v>
                </c:pt>
                <c:pt idx="8519">
                  <c:v>131</c:v>
                </c:pt>
                <c:pt idx="8520">
                  <c:v>131</c:v>
                </c:pt>
                <c:pt idx="8521">
                  <c:v>131</c:v>
                </c:pt>
                <c:pt idx="8522">
                  <c:v>131</c:v>
                </c:pt>
                <c:pt idx="8523">
                  <c:v>131</c:v>
                </c:pt>
                <c:pt idx="8524">
                  <c:v>131</c:v>
                </c:pt>
                <c:pt idx="8525">
                  <c:v>131</c:v>
                </c:pt>
                <c:pt idx="8526">
                  <c:v>131</c:v>
                </c:pt>
                <c:pt idx="8527">
                  <c:v>131</c:v>
                </c:pt>
                <c:pt idx="8528">
                  <c:v>131</c:v>
                </c:pt>
                <c:pt idx="8529">
                  <c:v>131</c:v>
                </c:pt>
                <c:pt idx="8530">
                  <c:v>131</c:v>
                </c:pt>
                <c:pt idx="8531">
                  <c:v>131</c:v>
                </c:pt>
                <c:pt idx="8532">
                  <c:v>131</c:v>
                </c:pt>
                <c:pt idx="8533">
                  <c:v>131</c:v>
                </c:pt>
                <c:pt idx="8534">
                  <c:v>131</c:v>
                </c:pt>
                <c:pt idx="8535">
                  <c:v>131</c:v>
                </c:pt>
                <c:pt idx="8536">
                  <c:v>131</c:v>
                </c:pt>
                <c:pt idx="8537">
                  <c:v>131</c:v>
                </c:pt>
                <c:pt idx="8538">
                  <c:v>131</c:v>
                </c:pt>
                <c:pt idx="8539">
                  <c:v>131</c:v>
                </c:pt>
                <c:pt idx="8540">
                  <c:v>131</c:v>
                </c:pt>
                <c:pt idx="8541">
                  <c:v>131</c:v>
                </c:pt>
                <c:pt idx="8542">
                  <c:v>131</c:v>
                </c:pt>
                <c:pt idx="8543">
                  <c:v>131</c:v>
                </c:pt>
                <c:pt idx="8544">
                  <c:v>131</c:v>
                </c:pt>
                <c:pt idx="8545">
                  <c:v>131</c:v>
                </c:pt>
                <c:pt idx="8546">
                  <c:v>131</c:v>
                </c:pt>
                <c:pt idx="8547">
                  <c:v>131</c:v>
                </c:pt>
                <c:pt idx="8548">
                  <c:v>131</c:v>
                </c:pt>
                <c:pt idx="8549">
                  <c:v>131</c:v>
                </c:pt>
                <c:pt idx="8550">
                  <c:v>131</c:v>
                </c:pt>
                <c:pt idx="8551">
                  <c:v>131</c:v>
                </c:pt>
                <c:pt idx="8552">
                  <c:v>131</c:v>
                </c:pt>
                <c:pt idx="8553">
                  <c:v>131</c:v>
                </c:pt>
                <c:pt idx="8554">
                  <c:v>131</c:v>
                </c:pt>
                <c:pt idx="8555">
                  <c:v>131</c:v>
                </c:pt>
                <c:pt idx="8556">
                  <c:v>131</c:v>
                </c:pt>
                <c:pt idx="8557">
                  <c:v>131</c:v>
                </c:pt>
                <c:pt idx="8558">
                  <c:v>131</c:v>
                </c:pt>
                <c:pt idx="8559">
                  <c:v>131</c:v>
                </c:pt>
                <c:pt idx="8560">
                  <c:v>131</c:v>
                </c:pt>
                <c:pt idx="8561">
                  <c:v>131</c:v>
                </c:pt>
                <c:pt idx="8562">
                  <c:v>131</c:v>
                </c:pt>
                <c:pt idx="8563">
                  <c:v>131</c:v>
                </c:pt>
                <c:pt idx="8564">
                  <c:v>131</c:v>
                </c:pt>
                <c:pt idx="8565">
                  <c:v>131</c:v>
                </c:pt>
                <c:pt idx="8566">
                  <c:v>131</c:v>
                </c:pt>
                <c:pt idx="8567">
                  <c:v>131</c:v>
                </c:pt>
                <c:pt idx="8568">
                  <c:v>131</c:v>
                </c:pt>
                <c:pt idx="8569">
                  <c:v>131</c:v>
                </c:pt>
                <c:pt idx="8570">
                  <c:v>131</c:v>
                </c:pt>
                <c:pt idx="8571">
                  <c:v>131</c:v>
                </c:pt>
                <c:pt idx="8572">
                  <c:v>131</c:v>
                </c:pt>
                <c:pt idx="8573">
                  <c:v>131</c:v>
                </c:pt>
                <c:pt idx="8574">
                  <c:v>131</c:v>
                </c:pt>
                <c:pt idx="8575">
                  <c:v>131</c:v>
                </c:pt>
                <c:pt idx="8576">
                  <c:v>131</c:v>
                </c:pt>
                <c:pt idx="8577">
                  <c:v>131</c:v>
                </c:pt>
                <c:pt idx="8578">
                  <c:v>131</c:v>
                </c:pt>
                <c:pt idx="8579">
                  <c:v>131</c:v>
                </c:pt>
                <c:pt idx="8580">
                  <c:v>131</c:v>
                </c:pt>
                <c:pt idx="8581">
                  <c:v>131</c:v>
                </c:pt>
                <c:pt idx="8582">
                  <c:v>131</c:v>
                </c:pt>
                <c:pt idx="8583">
                  <c:v>131</c:v>
                </c:pt>
                <c:pt idx="8584">
                  <c:v>131</c:v>
                </c:pt>
                <c:pt idx="8585">
                  <c:v>131</c:v>
                </c:pt>
                <c:pt idx="8586">
                  <c:v>131</c:v>
                </c:pt>
                <c:pt idx="8587">
                  <c:v>131</c:v>
                </c:pt>
                <c:pt idx="8588">
                  <c:v>131</c:v>
                </c:pt>
                <c:pt idx="8589">
                  <c:v>131</c:v>
                </c:pt>
                <c:pt idx="8590">
                  <c:v>131</c:v>
                </c:pt>
                <c:pt idx="8591">
                  <c:v>131</c:v>
                </c:pt>
                <c:pt idx="8592">
                  <c:v>131</c:v>
                </c:pt>
                <c:pt idx="8593">
                  <c:v>131</c:v>
                </c:pt>
                <c:pt idx="8594">
                  <c:v>131</c:v>
                </c:pt>
                <c:pt idx="8595">
                  <c:v>132</c:v>
                </c:pt>
                <c:pt idx="8596">
                  <c:v>132</c:v>
                </c:pt>
                <c:pt idx="8597">
                  <c:v>132</c:v>
                </c:pt>
                <c:pt idx="8598">
                  <c:v>132</c:v>
                </c:pt>
                <c:pt idx="8599">
                  <c:v>132</c:v>
                </c:pt>
                <c:pt idx="8600">
                  <c:v>132</c:v>
                </c:pt>
                <c:pt idx="8601">
                  <c:v>132</c:v>
                </c:pt>
                <c:pt idx="8602">
                  <c:v>132</c:v>
                </c:pt>
                <c:pt idx="8603">
                  <c:v>132</c:v>
                </c:pt>
                <c:pt idx="8604">
                  <c:v>132</c:v>
                </c:pt>
                <c:pt idx="8605">
                  <c:v>132</c:v>
                </c:pt>
                <c:pt idx="8606">
                  <c:v>132</c:v>
                </c:pt>
                <c:pt idx="8607">
                  <c:v>132</c:v>
                </c:pt>
                <c:pt idx="8608">
                  <c:v>132</c:v>
                </c:pt>
                <c:pt idx="8609">
                  <c:v>132</c:v>
                </c:pt>
                <c:pt idx="8610">
                  <c:v>132</c:v>
                </c:pt>
                <c:pt idx="8611">
                  <c:v>132</c:v>
                </c:pt>
                <c:pt idx="8612">
                  <c:v>132</c:v>
                </c:pt>
                <c:pt idx="8613">
                  <c:v>132</c:v>
                </c:pt>
                <c:pt idx="8614">
                  <c:v>132</c:v>
                </c:pt>
                <c:pt idx="8615">
                  <c:v>132</c:v>
                </c:pt>
                <c:pt idx="8616">
                  <c:v>132</c:v>
                </c:pt>
                <c:pt idx="8617">
                  <c:v>132</c:v>
                </c:pt>
                <c:pt idx="8618">
                  <c:v>132</c:v>
                </c:pt>
                <c:pt idx="8619">
                  <c:v>132</c:v>
                </c:pt>
                <c:pt idx="8620">
                  <c:v>132</c:v>
                </c:pt>
                <c:pt idx="8621">
                  <c:v>132</c:v>
                </c:pt>
                <c:pt idx="8622">
                  <c:v>132</c:v>
                </c:pt>
                <c:pt idx="8623">
                  <c:v>132</c:v>
                </c:pt>
                <c:pt idx="8624">
                  <c:v>132</c:v>
                </c:pt>
                <c:pt idx="8625">
                  <c:v>132</c:v>
                </c:pt>
                <c:pt idx="8626">
                  <c:v>132</c:v>
                </c:pt>
                <c:pt idx="8627">
                  <c:v>132</c:v>
                </c:pt>
                <c:pt idx="8628">
                  <c:v>132</c:v>
                </c:pt>
                <c:pt idx="8629">
                  <c:v>132</c:v>
                </c:pt>
                <c:pt idx="8630">
                  <c:v>132</c:v>
                </c:pt>
                <c:pt idx="8631">
                  <c:v>132</c:v>
                </c:pt>
                <c:pt idx="8632">
                  <c:v>132</c:v>
                </c:pt>
                <c:pt idx="8633">
                  <c:v>132</c:v>
                </c:pt>
                <c:pt idx="8634">
                  <c:v>132</c:v>
                </c:pt>
                <c:pt idx="8635">
                  <c:v>132</c:v>
                </c:pt>
                <c:pt idx="8636">
                  <c:v>132</c:v>
                </c:pt>
                <c:pt idx="8637">
                  <c:v>132</c:v>
                </c:pt>
                <c:pt idx="8638">
                  <c:v>132</c:v>
                </c:pt>
                <c:pt idx="8639">
                  <c:v>132</c:v>
                </c:pt>
                <c:pt idx="8640">
                  <c:v>132</c:v>
                </c:pt>
                <c:pt idx="8641">
                  <c:v>132</c:v>
                </c:pt>
                <c:pt idx="8642">
                  <c:v>132</c:v>
                </c:pt>
                <c:pt idx="8643">
                  <c:v>132</c:v>
                </c:pt>
                <c:pt idx="8644">
                  <c:v>132</c:v>
                </c:pt>
                <c:pt idx="8645">
                  <c:v>132</c:v>
                </c:pt>
                <c:pt idx="8646">
                  <c:v>132</c:v>
                </c:pt>
                <c:pt idx="8647">
                  <c:v>132</c:v>
                </c:pt>
                <c:pt idx="8648">
                  <c:v>132</c:v>
                </c:pt>
                <c:pt idx="8649">
                  <c:v>132</c:v>
                </c:pt>
                <c:pt idx="8650">
                  <c:v>132</c:v>
                </c:pt>
                <c:pt idx="8651">
                  <c:v>132</c:v>
                </c:pt>
                <c:pt idx="8652">
                  <c:v>132</c:v>
                </c:pt>
                <c:pt idx="8653">
                  <c:v>132</c:v>
                </c:pt>
                <c:pt idx="8654">
                  <c:v>132</c:v>
                </c:pt>
                <c:pt idx="8655">
                  <c:v>132</c:v>
                </c:pt>
                <c:pt idx="8656">
                  <c:v>132</c:v>
                </c:pt>
                <c:pt idx="8657">
                  <c:v>132</c:v>
                </c:pt>
                <c:pt idx="8658">
                  <c:v>132</c:v>
                </c:pt>
                <c:pt idx="8659">
                  <c:v>132</c:v>
                </c:pt>
                <c:pt idx="8660">
                  <c:v>132</c:v>
                </c:pt>
                <c:pt idx="8661">
                  <c:v>132</c:v>
                </c:pt>
                <c:pt idx="8662">
                  <c:v>132</c:v>
                </c:pt>
                <c:pt idx="8663">
                  <c:v>132</c:v>
                </c:pt>
                <c:pt idx="8664">
                  <c:v>132</c:v>
                </c:pt>
                <c:pt idx="8665">
                  <c:v>132</c:v>
                </c:pt>
                <c:pt idx="8666">
                  <c:v>132</c:v>
                </c:pt>
                <c:pt idx="8667">
                  <c:v>132</c:v>
                </c:pt>
                <c:pt idx="8668">
                  <c:v>132</c:v>
                </c:pt>
                <c:pt idx="8669">
                  <c:v>132</c:v>
                </c:pt>
                <c:pt idx="8670">
                  <c:v>132</c:v>
                </c:pt>
                <c:pt idx="8671">
                  <c:v>132</c:v>
                </c:pt>
                <c:pt idx="8672">
                  <c:v>132</c:v>
                </c:pt>
                <c:pt idx="8673">
                  <c:v>132</c:v>
                </c:pt>
                <c:pt idx="8674">
                  <c:v>132</c:v>
                </c:pt>
                <c:pt idx="8675">
                  <c:v>132</c:v>
                </c:pt>
                <c:pt idx="8676">
                  <c:v>132</c:v>
                </c:pt>
                <c:pt idx="8677">
                  <c:v>132</c:v>
                </c:pt>
                <c:pt idx="8678">
                  <c:v>132</c:v>
                </c:pt>
                <c:pt idx="8679">
                  <c:v>132</c:v>
                </c:pt>
                <c:pt idx="8680">
                  <c:v>132</c:v>
                </c:pt>
                <c:pt idx="8681">
                  <c:v>132</c:v>
                </c:pt>
                <c:pt idx="8682">
                  <c:v>132</c:v>
                </c:pt>
                <c:pt idx="8683">
                  <c:v>132</c:v>
                </c:pt>
                <c:pt idx="8684">
                  <c:v>132</c:v>
                </c:pt>
                <c:pt idx="8685">
                  <c:v>132</c:v>
                </c:pt>
                <c:pt idx="8686">
                  <c:v>132</c:v>
                </c:pt>
                <c:pt idx="8687">
                  <c:v>132</c:v>
                </c:pt>
                <c:pt idx="8688">
                  <c:v>132</c:v>
                </c:pt>
                <c:pt idx="8689">
                  <c:v>132</c:v>
                </c:pt>
                <c:pt idx="8690">
                  <c:v>132</c:v>
                </c:pt>
                <c:pt idx="8691">
                  <c:v>132</c:v>
                </c:pt>
                <c:pt idx="8692">
                  <c:v>132</c:v>
                </c:pt>
                <c:pt idx="8693">
                  <c:v>132</c:v>
                </c:pt>
                <c:pt idx="8694">
                  <c:v>132</c:v>
                </c:pt>
                <c:pt idx="8695">
                  <c:v>132</c:v>
                </c:pt>
                <c:pt idx="8696">
                  <c:v>132</c:v>
                </c:pt>
                <c:pt idx="8697">
                  <c:v>132</c:v>
                </c:pt>
                <c:pt idx="8698">
                  <c:v>132</c:v>
                </c:pt>
                <c:pt idx="8699">
                  <c:v>132</c:v>
                </c:pt>
                <c:pt idx="8700">
                  <c:v>132</c:v>
                </c:pt>
                <c:pt idx="8701">
                  <c:v>132</c:v>
                </c:pt>
                <c:pt idx="8702">
                  <c:v>132</c:v>
                </c:pt>
                <c:pt idx="8703">
                  <c:v>132</c:v>
                </c:pt>
                <c:pt idx="8704">
                  <c:v>132</c:v>
                </c:pt>
                <c:pt idx="8705">
                  <c:v>132</c:v>
                </c:pt>
                <c:pt idx="8706">
                  <c:v>132</c:v>
                </c:pt>
                <c:pt idx="8707">
                  <c:v>132</c:v>
                </c:pt>
                <c:pt idx="8708">
                  <c:v>132</c:v>
                </c:pt>
                <c:pt idx="8709">
                  <c:v>132</c:v>
                </c:pt>
                <c:pt idx="8710">
                  <c:v>132</c:v>
                </c:pt>
                <c:pt idx="8711">
                  <c:v>132</c:v>
                </c:pt>
                <c:pt idx="8712">
                  <c:v>132</c:v>
                </c:pt>
                <c:pt idx="8713">
                  <c:v>132</c:v>
                </c:pt>
                <c:pt idx="8714">
                  <c:v>132</c:v>
                </c:pt>
                <c:pt idx="8715">
                  <c:v>132</c:v>
                </c:pt>
                <c:pt idx="8716">
                  <c:v>132</c:v>
                </c:pt>
                <c:pt idx="8717">
                  <c:v>132</c:v>
                </c:pt>
                <c:pt idx="8718">
                  <c:v>132</c:v>
                </c:pt>
                <c:pt idx="8719">
                  <c:v>132</c:v>
                </c:pt>
                <c:pt idx="8720">
                  <c:v>132</c:v>
                </c:pt>
                <c:pt idx="8721">
                  <c:v>132</c:v>
                </c:pt>
                <c:pt idx="8722">
                  <c:v>132</c:v>
                </c:pt>
                <c:pt idx="8723">
                  <c:v>132</c:v>
                </c:pt>
                <c:pt idx="8724">
                  <c:v>132</c:v>
                </c:pt>
                <c:pt idx="8725">
                  <c:v>132</c:v>
                </c:pt>
                <c:pt idx="8726">
                  <c:v>132</c:v>
                </c:pt>
                <c:pt idx="8727">
                  <c:v>132</c:v>
                </c:pt>
                <c:pt idx="8728">
                  <c:v>132</c:v>
                </c:pt>
                <c:pt idx="8729">
                  <c:v>132</c:v>
                </c:pt>
                <c:pt idx="8730">
                  <c:v>132</c:v>
                </c:pt>
                <c:pt idx="8731">
                  <c:v>132</c:v>
                </c:pt>
                <c:pt idx="8732">
                  <c:v>132</c:v>
                </c:pt>
                <c:pt idx="8733">
                  <c:v>132</c:v>
                </c:pt>
                <c:pt idx="8734">
                  <c:v>132</c:v>
                </c:pt>
                <c:pt idx="8735">
                  <c:v>132</c:v>
                </c:pt>
                <c:pt idx="8736">
                  <c:v>132</c:v>
                </c:pt>
                <c:pt idx="8737">
                  <c:v>132</c:v>
                </c:pt>
                <c:pt idx="8738">
                  <c:v>132</c:v>
                </c:pt>
                <c:pt idx="8739">
                  <c:v>132</c:v>
                </c:pt>
                <c:pt idx="8740">
                  <c:v>132</c:v>
                </c:pt>
                <c:pt idx="8741">
                  <c:v>132</c:v>
                </c:pt>
                <c:pt idx="8742">
                  <c:v>132</c:v>
                </c:pt>
                <c:pt idx="8743">
                  <c:v>132</c:v>
                </c:pt>
                <c:pt idx="8744">
                  <c:v>132</c:v>
                </c:pt>
                <c:pt idx="8745">
                  <c:v>132</c:v>
                </c:pt>
                <c:pt idx="8746">
                  <c:v>132</c:v>
                </c:pt>
                <c:pt idx="8747">
                  <c:v>132</c:v>
                </c:pt>
                <c:pt idx="8748">
                  <c:v>132</c:v>
                </c:pt>
                <c:pt idx="8749">
                  <c:v>132</c:v>
                </c:pt>
                <c:pt idx="8750">
                  <c:v>132</c:v>
                </c:pt>
                <c:pt idx="8751">
                  <c:v>132</c:v>
                </c:pt>
                <c:pt idx="8752">
                  <c:v>132</c:v>
                </c:pt>
                <c:pt idx="8753">
                  <c:v>132</c:v>
                </c:pt>
                <c:pt idx="8754">
                  <c:v>132</c:v>
                </c:pt>
                <c:pt idx="8755">
                  <c:v>132</c:v>
                </c:pt>
                <c:pt idx="8756">
                  <c:v>132</c:v>
                </c:pt>
                <c:pt idx="8757">
                  <c:v>132</c:v>
                </c:pt>
                <c:pt idx="8758">
                  <c:v>132</c:v>
                </c:pt>
                <c:pt idx="8759">
                  <c:v>132</c:v>
                </c:pt>
                <c:pt idx="8760">
                  <c:v>132</c:v>
                </c:pt>
                <c:pt idx="8761">
                  <c:v>132</c:v>
                </c:pt>
                <c:pt idx="8762">
                  <c:v>132</c:v>
                </c:pt>
                <c:pt idx="8763">
                  <c:v>132</c:v>
                </c:pt>
                <c:pt idx="8764">
                  <c:v>132</c:v>
                </c:pt>
                <c:pt idx="8765">
                  <c:v>132</c:v>
                </c:pt>
                <c:pt idx="8766">
                  <c:v>132</c:v>
                </c:pt>
                <c:pt idx="8767">
                  <c:v>132</c:v>
                </c:pt>
                <c:pt idx="8768">
                  <c:v>132</c:v>
                </c:pt>
                <c:pt idx="8769">
                  <c:v>132</c:v>
                </c:pt>
                <c:pt idx="8770">
                  <c:v>132</c:v>
                </c:pt>
                <c:pt idx="8771">
                  <c:v>132</c:v>
                </c:pt>
                <c:pt idx="8772">
                  <c:v>132</c:v>
                </c:pt>
                <c:pt idx="8773">
                  <c:v>132</c:v>
                </c:pt>
                <c:pt idx="8774">
                  <c:v>132</c:v>
                </c:pt>
                <c:pt idx="8775">
                  <c:v>132</c:v>
                </c:pt>
                <c:pt idx="8776">
                  <c:v>132</c:v>
                </c:pt>
                <c:pt idx="8777">
                  <c:v>132</c:v>
                </c:pt>
                <c:pt idx="8778">
                  <c:v>132</c:v>
                </c:pt>
                <c:pt idx="8779">
                  <c:v>132</c:v>
                </c:pt>
                <c:pt idx="8780">
                  <c:v>132</c:v>
                </c:pt>
                <c:pt idx="8781">
                  <c:v>132</c:v>
                </c:pt>
                <c:pt idx="8782">
                  <c:v>132</c:v>
                </c:pt>
                <c:pt idx="8783">
                  <c:v>132</c:v>
                </c:pt>
                <c:pt idx="8784">
                  <c:v>132</c:v>
                </c:pt>
                <c:pt idx="8785">
                  <c:v>132</c:v>
                </c:pt>
                <c:pt idx="8786">
                  <c:v>132</c:v>
                </c:pt>
                <c:pt idx="8787">
                  <c:v>132</c:v>
                </c:pt>
                <c:pt idx="8788">
                  <c:v>132</c:v>
                </c:pt>
                <c:pt idx="8789">
                  <c:v>132</c:v>
                </c:pt>
                <c:pt idx="8790">
                  <c:v>132</c:v>
                </c:pt>
                <c:pt idx="8791">
                  <c:v>132</c:v>
                </c:pt>
                <c:pt idx="8792">
                  <c:v>132</c:v>
                </c:pt>
                <c:pt idx="8793">
                  <c:v>132</c:v>
                </c:pt>
                <c:pt idx="8794">
                  <c:v>132</c:v>
                </c:pt>
                <c:pt idx="8795">
                  <c:v>132</c:v>
                </c:pt>
                <c:pt idx="8796">
                  <c:v>132</c:v>
                </c:pt>
                <c:pt idx="8797">
                  <c:v>132</c:v>
                </c:pt>
                <c:pt idx="8798">
                  <c:v>132</c:v>
                </c:pt>
                <c:pt idx="8799">
                  <c:v>132</c:v>
                </c:pt>
                <c:pt idx="8800">
                  <c:v>132</c:v>
                </c:pt>
                <c:pt idx="8801">
                  <c:v>132</c:v>
                </c:pt>
                <c:pt idx="8802">
                  <c:v>132</c:v>
                </c:pt>
                <c:pt idx="8803">
                  <c:v>132</c:v>
                </c:pt>
                <c:pt idx="8804">
                  <c:v>132</c:v>
                </c:pt>
                <c:pt idx="8805">
                  <c:v>132</c:v>
                </c:pt>
                <c:pt idx="8806">
                  <c:v>132</c:v>
                </c:pt>
                <c:pt idx="8807">
                  <c:v>132</c:v>
                </c:pt>
                <c:pt idx="8808">
                  <c:v>132</c:v>
                </c:pt>
                <c:pt idx="8809">
                  <c:v>132</c:v>
                </c:pt>
                <c:pt idx="8810">
                  <c:v>132</c:v>
                </c:pt>
                <c:pt idx="8811">
                  <c:v>132</c:v>
                </c:pt>
                <c:pt idx="8812">
                  <c:v>132</c:v>
                </c:pt>
                <c:pt idx="8813">
                  <c:v>132</c:v>
                </c:pt>
                <c:pt idx="8814">
                  <c:v>132</c:v>
                </c:pt>
                <c:pt idx="8815">
                  <c:v>132</c:v>
                </c:pt>
                <c:pt idx="8816">
                  <c:v>132</c:v>
                </c:pt>
                <c:pt idx="8817">
                  <c:v>132</c:v>
                </c:pt>
                <c:pt idx="8818">
                  <c:v>132</c:v>
                </c:pt>
                <c:pt idx="8819">
                  <c:v>132</c:v>
                </c:pt>
                <c:pt idx="8820">
                  <c:v>132</c:v>
                </c:pt>
                <c:pt idx="8821">
                  <c:v>132</c:v>
                </c:pt>
                <c:pt idx="8822">
                  <c:v>132</c:v>
                </c:pt>
                <c:pt idx="8823">
                  <c:v>132</c:v>
                </c:pt>
                <c:pt idx="8824">
                  <c:v>132</c:v>
                </c:pt>
                <c:pt idx="8825">
                  <c:v>132</c:v>
                </c:pt>
                <c:pt idx="8826">
                  <c:v>132</c:v>
                </c:pt>
                <c:pt idx="8827">
                  <c:v>132</c:v>
                </c:pt>
                <c:pt idx="8828">
                  <c:v>132</c:v>
                </c:pt>
                <c:pt idx="8829">
                  <c:v>132</c:v>
                </c:pt>
                <c:pt idx="8830">
                  <c:v>132</c:v>
                </c:pt>
                <c:pt idx="8831">
                  <c:v>132</c:v>
                </c:pt>
                <c:pt idx="8832">
                  <c:v>132</c:v>
                </c:pt>
                <c:pt idx="8833">
                  <c:v>132</c:v>
                </c:pt>
                <c:pt idx="8834">
                  <c:v>132</c:v>
                </c:pt>
                <c:pt idx="8835">
                  <c:v>132</c:v>
                </c:pt>
                <c:pt idx="8836">
                  <c:v>132</c:v>
                </c:pt>
                <c:pt idx="8837">
                  <c:v>132</c:v>
                </c:pt>
                <c:pt idx="8838">
                  <c:v>132</c:v>
                </c:pt>
                <c:pt idx="8839">
                  <c:v>132</c:v>
                </c:pt>
                <c:pt idx="8840">
                  <c:v>132</c:v>
                </c:pt>
                <c:pt idx="8841">
                  <c:v>132</c:v>
                </c:pt>
                <c:pt idx="8842">
                  <c:v>132</c:v>
                </c:pt>
                <c:pt idx="8843">
                  <c:v>132</c:v>
                </c:pt>
                <c:pt idx="8844">
                  <c:v>132</c:v>
                </c:pt>
                <c:pt idx="8845">
                  <c:v>132</c:v>
                </c:pt>
                <c:pt idx="8846">
                  <c:v>132</c:v>
                </c:pt>
                <c:pt idx="8847">
                  <c:v>132</c:v>
                </c:pt>
                <c:pt idx="8848">
                  <c:v>132</c:v>
                </c:pt>
                <c:pt idx="8849">
                  <c:v>132</c:v>
                </c:pt>
                <c:pt idx="8850">
                  <c:v>132</c:v>
                </c:pt>
                <c:pt idx="8851">
                  <c:v>132</c:v>
                </c:pt>
                <c:pt idx="8852">
                  <c:v>132</c:v>
                </c:pt>
                <c:pt idx="8853">
                  <c:v>132</c:v>
                </c:pt>
                <c:pt idx="8854">
                  <c:v>132</c:v>
                </c:pt>
                <c:pt idx="8855">
                  <c:v>132</c:v>
                </c:pt>
                <c:pt idx="8856">
                  <c:v>132</c:v>
                </c:pt>
                <c:pt idx="8857">
                  <c:v>132</c:v>
                </c:pt>
                <c:pt idx="8858">
                  <c:v>132</c:v>
                </c:pt>
                <c:pt idx="8859">
                  <c:v>132</c:v>
                </c:pt>
                <c:pt idx="8860">
                  <c:v>132</c:v>
                </c:pt>
                <c:pt idx="8861">
                  <c:v>132</c:v>
                </c:pt>
                <c:pt idx="8862">
                  <c:v>132</c:v>
                </c:pt>
                <c:pt idx="8863">
                  <c:v>132</c:v>
                </c:pt>
                <c:pt idx="8864">
                  <c:v>132</c:v>
                </c:pt>
                <c:pt idx="8865">
                  <c:v>132</c:v>
                </c:pt>
                <c:pt idx="8866">
                  <c:v>132</c:v>
                </c:pt>
                <c:pt idx="8867">
                  <c:v>132</c:v>
                </c:pt>
                <c:pt idx="8868">
                  <c:v>132</c:v>
                </c:pt>
                <c:pt idx="8869">
                  <c:v>132</c:v>
                </c:pt>
                <c:pt idx="8870">
                  <c:v>132</c:v>
                </c:pt>
                <c:pt idx="8871">
                  <c:v>132</c:v>
                </c:pt>
                <c:pt idx="8872">
                  <c:v>132</c:v>
                </c:pt>
                <c:pt idx="8873">
                  <c:v>132</c:v>
                </c:pt>
                <c:pt idx="8874">
                  <c:v>132</c:v>
                </c:pt>
                <c:pt idx="8875">
                  <c:v>132</c:v>
                </c:pt>
                <c:pt idx="8876">
                  <c:v>132</c:v>
                </c:pt>
                <c:pt idx="8877">
                  <c:v>132</c:v>
                </c:pt>
                <c:pt idx="8878">
                  <c:v>133</c:v>
                </c:pt>
                <c:pt idx="8879">
                  <c:v>134</c:v>
                </c:pt>
                <c:pt idx="8880">
                  <c:v>134</c:v>
                </c:pt>
                <c:pt idx="8881">
                  <c:v>134</c:v>
                </c:pt>
                <c:pt idx="8882">
                  <c:v>134</c:v>
                </c:pt>
                <c:pt idx="8883">
                  <c:v>134</c:v>
                </c:pt>
                <c:pt idx="8884">
                  <c:v>134</c:v>
                </c:pt>
                <c:pt idx="8885">
                  <c:v>134</c:v>
                </c:pt>
                <c:pt idx="8886">
                  <c:v>134</c:v>
                </c:pt>
                <c:pt idx="8887">
                  <c:v>134</c:v>
                </c:pt>
                <c:pt idx="8888">
                  <c:v>134</c:v>
                </c:pt>
                <c:pt idx="8889">
                  <c:v>134</c:v>
                </c:pt>
                <c:pt idx="8890">
                  <c:v>134</c:v>
                </c:pt>
                <c:pt idx="8891">
                  <c:v>134</c:v>
                </c:pt>
                <c:pt idx="8892">
                  <c:v>134</c:v>
                </c:pt>
                <c:pt idx="8893">
                  <c:v>134</c:v>
                </c:pt>
                <c:pt idx="8894">
                  <c:v>134</c:v>
                </c:pt>
                <c:pt idx="8895">
                  <c:v>134</c:v>
                </c:pt>
                <c:pt idx="8896">
                  <c:v>134</c:v>
                </c:pt>
                <c:pt idx="8897">
                  <c:v>134</c:v>
                </c:pt>
                <c:pt idx="8898">
                  <c:v>134</c:v>
                </c:pt>
                <c:pt idx="8899">
                  <c:v>134</c:v>
                </c:pt>
                <c:pt idx="8900">
                  <c:v>134</c:v>
                </c:pt>
                <c:pt idx="8901">
                  <c:v>134</c:v>
                </c:pt>
                <c:pt idx="8902">
                  <c:v>134</c:v>
                </c:pt>
                <c:pt idx="8903">
                  <c:v>134</c:v>
                </c:pt>
                <c:pt idx="8904">
                  <c:v>134</c:v>
                </c:pt>
                <c:pt idx="8905">
                  <c:v>134</c:v>
                </c:pt>
                <c:pt idx="8906">
                  <c:v>134</c:v>
                </c:pt>
                <c:pt idx="8907">
                  <c:v>134</c:v>
                </c:pt>
                <c:pt idx="8908">
                  <c:v>134</c:v>
                </c:pt>
                <c:pt idx="8909">
                  <c:v>134</c:v>
                </c:pt>
                <c:pt idx="8910">
                  <c:v>134</c:v>
                </c:pt>
                <c:pt idx="8911">
                  <c:v>134</c:v>
                </c:pt>
                <c:pt idx="8912">
                  <c:v>134</c:v>
                </c:pt>
                <c:pt idx="8913">
                  <c:v>134</c:v>
                </c:pt>
                <c:pt idx="8914">
                  <c:v>134</c:v>
                </c:pt>
                <c:pt idx="8915">
                  <c:v>134</c:v>
                </c:pt>
                <c:pt idx="8916">
                  <c:v>134</c:v>
                </c:pt>
                <c:pt idx="8917">
                  <c:v>134</c:v>
                </c:pt>
                <c:pt idx="8918">
                  <c:v>134</c:v>
                </c:pt>
                <c:pt idx="8919">
                  <c:v>134</c:v>
                </c:pt>
                <c:pt idx="8920">
                  <c:v>134</c:v>
                </c:pt>
                <c:pt idx="8921">
                  <c:v>134</c:v>
                </c:pt>
                <c:pt idx="8922">
                  <c:v>134</c:v>
                </c:pt>
                <c:pt idx="8923">
                  <c:v>134</c:v>
                </c:pt>
                <c:pt idx="8924">
                  <c:v>134</c:v>
                </c:pt>
                <c:pt idx="8925">
                  <c:v>134</c:v>
                </c:pt>
                <c:pt idx="8926">
                  <c:v>134</c:v>
                </c:pt>
                <c:pt idx="8927">
                  <c:v>134</c:v>
                </c:pt>
                <c:pt idx="8928">
                  <c:v>134</c:v>
                </c:pt>
                <c:pt idx="8929">
                  <c:v>134</c:v>
                </c:pt>
                <c:pt idx="8930">
                  <c:v>135</c:v>
                </c:pt>
                <c:pt idx="8931">
                  <c:v>136</c:v>
                </c:pt>
                <c:pt idx="8932">
                  <c:v>136</c:v>
                </c:pt>
                <c:pt idx="8933">
                  <c:v>136</c:v>
                </c:pt>
                <c:pt idx="8934">
                  <c:v>136</c:v>
                </c:pt>
                <c:pt idx="8935">
                  <c:v>136</c:v>
                </c:pt>
                <c:pt idx="8936">
                  <c:v>136</c:v>
                </c:pt>
                <c:pt idx="8937">
                  <c:v>136</c:v>
                </c:pt>
                <c:pt idx="8938">
                  <c:v>136</c:v>
                </c:pt>
                <c:pt idx="8939">
                  <c:v>136</c:v>
                </c:pt>
                <c:pt idx="8940">
                  <c:v>136</c:v>
                </c:pt>
                <c:pt idx="8941">
                  <c:v>136</c:v>
                </c:pt>
                <c:pt idx="8942">
                  <c:v>136</c:v>
                </c:pt>
                <c:pt idx="8943">
                  <c:v>136</c:v>
                </c:pt>
                <c:pt idx="8944">
                  <c:v>136</c:v>
                </c:pt>
                <c:pt idx="8945">
                  <c:v>136</c:v>
                </c:pt>
                <c:pt idx="8946">
                  <c:v>136</c:v>
                </c:pt>
                <c:pt idx="8947">
                  <c:v>136</c:v>
                </c:pt>
                <c:pt idx="8948">
                  <c:v>136</c:v>
                </c:pt>
                <c:pt idx="8949">
                  <c:v>136</c:v>
                </c:pt>
                <c:pt idx="8950">
                  <c:v>136</c:v>
                </c:pt>
                <c:pt idx="8951">
                  <c:v>136</c:v>
                </c:pt>
                <c:pt idx="8952">
                  <c:v>136</c:v>
                </c:pt>
                <c:pt idx="8953">
                  <c:v>136</c:v>
                </c:pt>
                <c:pt idx="8954">
                  <c:v>136</c:v>
                </c:pt>
                <c:pt idx="8955">
                  <c:v>136</c:v>
                </c:pt>
                <c:pt idx="8956">
                  <c:v>136</c:v>
                </c:pt>
                <c:pt idx="8957">
                  <c:v>136</c:v>
                </c:pt>
                <c:pt idx="8958">
                  <c:v>136</c:v>
                </c:pt>
                <c:pt idx="8959">
                  <c:v>136</c:v>
                </c:pt>
                <c:pt idx="8960">
                  <c:v>136</c:v>
                </c:pt>
                <c:pt idx="8961">
                  <c:v>136</c:v>
                </c:pt>
                <c:pt idx="8962">
                  <c:v>136</c:v>
                </c:pt>
                <c:pt idx="8963">
                  <c:v>136</c:v>
                </c:pt>
                <c:pt idx="8964">
                  <c:v>136</c:v>
                </c:pt>
                <c:pt idx="8965">
                  <c:v>137</c:v>
                </c:pt>
                <c:pt idx="8966">
                  <c:v>137</c:v>
                </c:pt>
                <c:pt idx="8967">
                  <c:v>137</c:v>
                </c:pt>
                <c:pt idx="8968">
                  <c:v>137</c:v>
                </c:pt>
                <c:pt idx="8969">
                  <c:v>137</c:v>
                </c:pt>
                <c:pt idx="8970">
                  <c:v>137</c:v>
                </c:pt>
                <c:pt idx="8971">
                  <c:v>137</c:v>
                </c:pt>
                <c:pt idx="8972">
                  <c:v>137</c:v>
                </c:pt>
                <c:pt idx="8973">
                  <c:v>137</c:v>
                </c:pt>
                <c:pt idx="8974">
                  <c:v>137</c:v>
                </c:pt>
                <c:pt idx="8975">
                  <c:v>137</c:v>
                </c:pt>
                <c:pt idx="8976">
                  <c:v>137</c:v>
                </c:pt>
                <c:pt idx="8977">
                  <c:v>137</c:v>
                </c:pt>
                <c:pt idx="8978">
                  <c:v>137</c:v>
                </c:pt>
                <c:pt idx="8979">
                  <c:v>137</c:v>
                </c:pt>
                <c:pt idx="8980">
                  <c:v>137</c:v>
                </c:pt>
                <c:pt idx="8981">
                  <c:v>137</c:v>
                </c:pt>
                <c:pt idx="8982">
                  <c:v>137</c:v>
                </c:pt>
                <c:pt idx="8983">
                  <c:v>137</c:v>
                </c:pt>
                <c:pt idx="8984">
                  <c:v>137</c:v>
                </c:pt>
                <c:pt idx="8985">
                  <c:v>137</c:v>
                </c:pt>
                <c:pt idx="8986">
                  <c:v>137</c:v>
                </c:pt>
                <c:pt idx="8987">
                  <c:v>137</c:v>
                </c:pt>
                <c:pt idx="8988">
                  <c:v>137</c:v>
                </c:pt>
                <c:pt idx="8989">
                  <c:v>137</c:v>
                </c:pt>
                <c:pt idx="8990">
                  <c:v>137</c:v>
                </c:pt>
                <c:pt idx="8991">
                  <c:v>137</c:v>
                </c:pt>
                <c:pt idx="8992">
                  <c:v>137</c:v>
                </c:pt>
                <c:pt idx="8993">
                  <c:v>137</c:v>
                </c:pt>
                <c:pt idx="8994">
                  <c:v>137</c:v>
                </c:pt>
                <c:pt idx="8995">
                  <c:v>137</c:v>
                </c:pt>
                <c:pt idx="8996">
                  <c:v>137</c:v>
                </c:pt>
                <c:pt idx="8997">
                  <c:v>137</c:v>
                </c:pt>
                <c:pt idx="8998">
                  <c:v>137</c:v>
                </c:pt>
                <c:pt idx="8999">
                  <c:v>137</c:v>
                </c:pt>
                <c:pt idx="9000">
                  <c:v>137</c:v>
                </c:pt>
                <c:pt idx="9001">
                  <c:v>137</c:v>
                </c:pt>
                <c:pt idx="9002">
                  <c:v>138</c:v>
                </c:pt>
                <c:pt idx="9003">
                  <c:v>138</c:v>
                </c:pt>
                <c:pt idx="9004">
                  <c:v>138</c:v>
                </c:pt>
                <c:pt idx="9005">
                  <c:v>138</c:v>
                </c:pt>
                <c:pt idx="9006">
                  <c:v>138</c:v>
                </c:pt>
                <c:pt idx="9007">
                  <c:v>138</c:v>
                </c:pt>
                <c:pt idx="9008">
                  <c:v>138</c:v>
                </c:pt>
                <c:pt idx="9009">
                  <c:v>138</c:v>
                </c:pt>
                <c:pt idx="9010">
                  <c:v>138</c:v>
                </c:pt>
                <c:pt idx="9011">
                  <c:v>138</c:v>
                </c:pt>
                <c:pt idx="9012">
                  <c:v>138</c:v>
                </c:pt>
                <c:pt idx="9013">
                  <c:v>138</c:v>
                </c:pt>
                <c:pt idx="9014">
                  <c:v>138</c:v>
                </c:pt>
                <c:pt idx="9015">
                  <c:v>138</c:v>
                </c:pt>
                <c:pt idx="9016">
                  <c:v>138</c:v>
                </c:pt>
                <c:pt idx="9017">
                  <c:v>138</c:v>
                </c:pt>
                <c:pt idx="9018">
                  <c:v>138</c:v>
                </c:pt>
                <c:pt idx="9019">
                  <c:v>138</c:v>
                </c:pt>
                <c:pt idx="9020">
                  <c:v>138</c:v>
                </c:pt>
                <c:pt idx="9021">
                  <c:v>138</c:v>
                </c:pt>
                <c:pt idx="9022">
                  <c:v>138</c:v>
                </c:pt>
                <c:pt idx="9023">
                  <c:v>138</c:v>
                </c:pt>
                <c:pt idx="9024">
                  <c:v>138</c:v>
                </c:pt>
                <c:pt idx="9025">
                  <c:v>138</c:v>
                </c:pt>
                <c:pt idx="9026">
                  <c:v>139</c:v>
                </c:pt>
                <c:pt idx="9027">
                  <c:v>139</c:v>
                </c:pt>
                <c:pt idx="9028">
                  <c:v>139</c:v>
                </c:pt>
                <c:pt idx="9029">
                  <c:v>139</c:v>
                </c:pt>
                <c:pt idx="9030">
                  <c:v>139</c:v>
                </c:pt>
                <c:pt idx="9031">
                  <c:v>139</c:v>
                </c:pt>
                <c:pt idx="9032">
                  <c:v>139</c:v>
                </c:pt>
                <c:pt idx="9033">
                  <c:v>139</c:v>
                </c:pt>
                <c:pt idx="9034">
                  <c:v>139</c:v>
                </c:pt>
                <c:pt idx="9035">
                  <c:v>139</c:v>
                </c:pt>
                <c:pt idx="9036">
                  <c:v>139</c:v>
                </c:pt>
                <c:pt idx="9037">
                  <c:v>139</c:v>
                </c:pt>
                <c:pt idx="9038">
                  <c:v>139</c:v>
                </c:pt>
                <c:pt idx="9039">
                  <c:v>139</c:v>
                </c:pt>
                <c:pt idx="9040">
                  <c:v>139</c:v>
                </c:pt>
                <c:pt idx="9041">
                  <c:v>139</c:v>
                </c:pt>
                <c:pt idx="9042">
                  <c:v>139</c:v>
                </c:pt>
                <c:pt idx="9043">
                  <c:v>139</c:v>
                </c:pt>
                <c:pt idx="9044">
                  <c:v>139</c:v>
                </c:pt>
                <c:pt idx="9045">
                  <c:v>139</c:v>
                </c:pt>
                <c:pt idx="9046">
                  <c:v>139</c:v>
                </c:pt>
                <c:pt idx="9047">
                  <c:v>139</c:v>
                </c:pt>
                <c:pt idx="9048">
                  <c:v>139</c:v>
                </c:pt>
                <c:pt idx="9049">
                  <c:v>139</c:v>
                </c:pt>
                <c:pt idx="9050">
                  <c:v>139</c:v>
                </c:pt>
                <c:pt idx="9051">
                  <c:v>139</c:v>
                </c:pt>
                <c:pt idx="9052">
                  <c:v>139</c:v>
                </c:pt>
                <c:pt idx="9053">
                  <c:v>139</c:v>
                </c:pt>
                <c:pt idx="9054">
                  <c:v>139</c:v>
                </c:pt>
                <c:pt idx="9055">
                  <c:v>139</c:v>
                </c:pt>
                <c:pt idx="9056">
                  <c:v>139</c:v>
                </c:pt>
                <c:pt idx="9057">
                  <c:v>139</c:v>
                </c:pt>
                <c:pt idx="9058">
                  <c:v>139</c:v>
                </c:pt>
                <c:pt idx="9059">
                  <c:v>139</c:v>
                </c:pt>
                <c:pt idx="9060">
                  <c:v>139</c:v>
                </c:pt>
                <c:pt idx="9061">
                  <c:v>139</c:v>
                </c:pt>
                <c:pt idx="9062">
                  <c:v>139</c:v>
                </c:pt>
                <c:pt idx="9063">
                  <c:v>139</c:v>
                </c:pt>
                <c:pt idx="9064">
                  <c:v>139</c:v>
                </c:pt>
                <c:pt idx="9065">
                  <c:v>139</c:v>
                </c:pt>
                <c:pt idx="9066">
                  <c:v>139</c:v>
                </c:pt>
                <c:pt idx="9067">
                  <c:v>139</c:v>
                </c:pt>
                <c:pt idx="9068">
                  <c:v>139</c:v>
                </c:pt>
                <c:pt idx="9069">
                  <c:v>139</c:v>
                </c:pt>
                <c:pt idx="9070">
                  <c:v>139</c:v>
                </c:pt>
                <c:pt idx="9071">
                  <c:v>139</c:v>
                </c:pt>
                <c:pt idx="9072">
                  <c:v>139</c:v>
                </c:pt>
                <c:pt idx="9073">
                  <c:v>139</c:v>
                </c:pt>
                <c:pt idx="9074">
                  <c:v>139</c:v>
                </c:pt>
                <c:pt idx="9075">
                  <c:v>139</c:v>
                </c:pt>
                <c:pt idx="9076">
                  <c:v>139</c:v>
                </c:pt>
                <c:pt idx="9077">
                  <c:v>139</c:v>
                </c:pt>
                <c:pt idx="9078">
                  <c:v>139</c:v>
                </c:pt>
                <c:pt idx="9079">
                  <c:v>139</c:v>
                </c:pt>
                <c:pt idx="9080">
                  <c:v>139</c:v>
                </c:pt>
                <c:pt idx="9081">
                  <c:v>139</c:v>
                </c:pt>
                <c:pt idx="9082">
                  <c:v>139</c:v>
                </c:pt>
                <c:pt idx="9083">
                  <c:v>139</c:v>
                </c:pt>
                <c:pt idx="9084">
                  <c:v>139</c:v>
                </c:pt>
                <c:pt idx="9085">
                  <c:v>139</c:v>
                </c:pt>
                <c:pt idx="9086">
                  <c:v>139</c:v>
                </c:pt>
                <c:pt idx="9087">
                  <c:v>139</c:v>
                </c:pt>
                <c:pt idx="9088">
                  <c:v>139</c:v>
                </c:pt>
                <c:pt idx="9089">
                  <c:v>139</c:v>
                </c:pt>
                <c:pt idx="9090">
                  <c:v>139</c:v>
                </c:pt>
                <c:pt idx="9091">
                  <c:v>139</c:v>
                </c:pt>
                <c:pt idx="9092">
                  <c:v>139</c:v>
                </c:pt>
                <c:pt idx="9093">
                  <c:v>139</c:v>
                </c:pt>
                <c:pt idx="9094">
                  <c:v>139</c:v>
                </c:pt>
                <c:pt idx="9095">
                  <c:v>139</c:v>
                </c:pt>
                <c:pt idx="9096">
                  <c:v>139</c:v>
                </c:pt>
                <c:pt idx="9097">
                  <c:v>140</c:v>
                </c:pt>
                <c:pt idx="9098">
                  <c:v>140</c:v>
                </c:pt>
                <c:pt idx="9099">
                  <c:v>140</c:v>
                </c:pt>
                <c:pt idx="9100">
                  <c:v>140</c:v>
                </c:pt>
                <c:pt idx="9101">
                  <c:v>140</c:v>
                </c:pt>
                <c:pt idx="9102">
                  <c:v>140</c:v>
                </c:pt>
                <c:pt idx="9103">
                  <c:v>141</c:v>
                </c:pt>
                <c:pt idx="9104">
                  <c:v>141</c:v>
                </c:pt>
                <c:pt idx="9105">
                  <c:v>141</c:v>
                </c:pt>
                <c:pt idx="9106">
                  <c:v>141</c:v>
                </c:pt>
                <c:pt idx="9107">
                  <c:v>141</c:v>
                </c:pt>
                <c:pt idx="9108">
                  <c:v>141</c:v>
                </c:pt>
                <c:pt idx="9109">
                  <c:v>141</c:v>
                </c:pt>
                <c:pt idx="9110">
                  <c:v>141</c:v>
                </c:pt>
                <c:pt idx="9111">
                  <c:v>141</c:v>
                </c:pt>
                <c:pt idx="9112">
                  <c:v>141</c:v>
                </c:pt>
                <c:pt idx="9113">
                  <c:v>141</c:v>
                </c:pt>
                <c:pt idx="9114">
                  <c:v>141</c:v>
                </c:pt>
                <c:pt idx="9115">
                  <c:v>141</c:v>
                </c:pt>
                <c:pt idx="9116">
                  <c:v>141</c:v>
                </c:pt>
                <c:pt idx="9117">
                  <c:v>141</c:v>
                </c:pt>
                <c:pt idx="9118">
                  <c:v>141</c:v>
                </c:pt>
                <c:pt idx="9119">
                  <c:v>141</c:v>
                </c:pt>
                <c:pt idx="9120">
                  <c:v>142</c:v>
                </c:pt>
                <c:pt idx="9121">
                  <c:v>142</c:v>
                </c:pt>
                <c:pt idx="9122">
                  <c:v>142</c:v>
                </c:pt>
                <c:pt idx="9123">
                  <c:v>142</c:v>
                </c:pt>
                <c:pt idx="9124">
                  <c:v>142</c:v>
                </c:pt>
                <c:pt idx="9125">
                  <c:v>142</c:v>
                </c:pt>
                <c:pt idx="9126">
                  <c:v>142</c:v>
                </c:pt>
                <c:pt idx="9127">
                  <c:v>142</c:v>
                </c:pt>
                <c:pt idx="9128">
                  <c:v>142</c:v>
                </c:pt>
                <c:pt idx="9129">
                  <c:v>142</c:v>
                </c:pt>
                <c:pt idx="9130">
                  <c:v>142</c:v>
                </c:pt>
                <c:pt idx="9131">
                  <c:v>142</c:v>
                </c:pt>
                <c:pt idx="9132">
                  <c:v>142</c:v>
                </c:pt>
                <c:pt idx="9133">
                  <c:v>142</c:v>
                </c:pt>
                <c:pt idx="9134">
                  <c:v>142</c:v>
                </c:pt>
                <c:pt idx="9135">
                  <c:v>142</c:v>
                </c:pt>
                <c:pt idx="9136">
                  <c:v>142</c:v>
                </c:pt>
                <c:pt idx="9137">
                  <c:v>142</c:v>
                </c:pt>
                <c:pt idx="9138">
                  <c:v>142</c:v>
                </c:pt>
                <c:pt idx="9139">
                  <c:v>142</c:v>
                </c:pt>
                <c:pt idx="9140">
                  <c:v>142</c:v>
                </c:pt>
                <c:pt idx="9141">
                  <c:v>142</c:v>
                </c:pt>
                <c:pt idx="9142">
                  <c:v>142</c:v>
                </c:pt>
                <c:pt idx="9143">
                  <c:v>142</c:v>
                </c:pt>
                <c:pt idx="9144">
                  <c:v>142</c:v>
                </c:pt>
                <c:pt idx="9145">
                  <c:v>142</c:v>
                </c:pt>
                <c:pt idx="9146">
                  <c:v>142</c:v>
                </c:pt>
                <c:pt idx="9147">
                  <c:v>142</c:v>
                </c:pt>
                <c:pt idx="9148">
                  <c:v>142</c:v>
                </c:pt>
                <c:pt idx="9149">
                  <c:v>142</c:v>
                </c:pt>
                <c:pt idx="9150">
                  <c:v>142</c:v>
                </c:pt>
                <c:pt idx="9151">
                  <c:v>142</c:v>
                </c:pt>
                <c:pt idx="9152">
                  <c:v>142</c:v>
                </c:pt>
                <c:pt idx="9153">
                  <c:v>142</c:v>
                </c:pt>
                <c:pt idx="9154">
                  <c:v>142</c:v>
                </c:pt>
                <c:pt idx="9155">
                  <c:v>142</c:v>
                </c:pt>
                <c:pt idx="9156">
                  <c:v>142</c:v>
                </c:pt>
                <c:pt idx="9157">
                  <c:v>142</c:v>
                </c:pt>
                <c:pt idx="9158">
                  <c:v>142</c:v>
                </c:pt>
                <c:pt idx="9159">
                  <c:v>142</c:v>
                </c:pt>
                <c:pt idx="9160">
                  <c:v>142</c:v>
                </c:pt>
                <c:pt idx="9161">
                  <c:v>143</c:v>
                </c:pt>
                <c:pt idx="9162">
                  <c:v>143</c:v>
                </c:pt>
                <c:pt idx="9163">
                  <c:v>143</c:v>
                </c:pt>
                <c:pt idx="9164">
                  <c:v>143</c:v>
                </c:pt>
                <c:pt idx="9165">
                  <c:v>143</c:v>
                </c:pt>
                <c:pt idx="9166">
                  <c:v>143</c:v>
                </c:pt>
                <c:pt idx="9167">
                  <c:v>143</c:v>
                </c:pt>
                <c:pt idx="9168">
                  <c:v>143</c:v>
                </c:pt>
                <c:pt idx="9169">
                  <c:v>143</c:v>
                </c:pt>
                <c:pt idx="9170">
                  <c:v>143</c:v>
                </c:pt>
                <c:pt idx="9171">
                  <c:v>143</c:v>
                </c:pt>
                <c:pt idx="9172">
                  <c:v>143</c:v>
                </c:pt>
                <c:pt idx="9173">
                  <c:v>143</c:v>
                </c:pt>
                <c:pt idx="9174">
                  <c:v>143</c:v>
                </c:pt>
                <c:pt idx="9175">
                  <c:v>143</c:v>
                </c:pt>
                <c:pt idx="9176">
                  <c:v>143</c:v>
                </c:pt>
                <c:pt idx="9177">
                  <c:v>143</c:v>
                </c:pt>
                <c:pt idx="9178">
                  <c:v>143</c:v>
                </c:pt>
                <c:pt idx="9179">
                  <c:v>143</c:v>
                </c:pt>
                <c:pt idx="9180">
                  <c:v>143</c:v>
                </c:pt>
                <c:pt idx="9181">
                  <c:v>143</c:v>
                </c:pt>
                <c:pt idx="9182">
                  <c:v>143</c:v>
                </c:pt>
                <c:pt idx="9183">
                  <c:v>143</c:v>
                </c:pt>
                <c:pt idx="9184">
                  <c:v>143</c:v>
                </c:pt>
                <c:pt idx="9185">
                  <c:v>143</c:v>
                </c:pt>
                <c:pt idx="9186">
                  <c:v>143</c:v>
                </c:pt>
                <c:pt idx="9187">
                  <c:v>143</c:v>
                </c:pt>
                <c:pt idx="9188">
                  <c:v>143</c:v>
                </c:pt>
                <c:pt idx="9189">
                  <c:v>143</c:v>
                </c:pt>
                <c:pt idx="9190">
                  <c:v>143</c:v>
                </c:pt>
                <c:pt idx="9191">
                  <c:v>143</c:v>
                </c:pt>
                <c:pt idx="9192">
                  <c:v>143</c:v>
                </c:pt>
                <c:pt idx="9193">
                  <c:v>143</c:v>
                </c:pt>
                <c:pt idx="9194">
                  <c:v>143</c:v>
                </c:pt>
                <c:pt idx="9195">
                  <c:v>143</c:v>
                </c:pt>
                <c:pt idx="9196">
                  <c:v>143</c:v>
                </c:pt>
                <c:pt idx="9197">
                  <c:v>143</c:v>
                </c:pt>
                <c:pt idx="9198">
                  <c:v>143</c:v>
                </c:pt>
                <c:pt idx="9199">
                  <c:v>143</c:v>
                </c:pt>
                <c:pt idx="9200">
                  <c:v>143</c:v>
                </c:pt>
                <c:pt idx="9201">
                  <c:v>143</c:v>
                </c:pt>
                <c:pt idx="9202">
                  <c:v>143</c:v>
                </c:pt>
                <c:pt idx="9203">
                  <c:v>143</c:v>
                </c:pt>
                <c:pt idx="9204">
                  <c:v>143</c:v>
                </c:pt>
                <c:pt idx="9205">
                  <c:v>143</c:v>
                </c:pt>
                <c:pt idx="9206">
                  <c:v>143</c:v>
                </c:pt>
                <c:pt idx="9207">
                  <c:v>143</c:v>
                </c:pt>
                <c:pt idx="9208">
                  <c:v>143</c:v>
                </c:pt>
                <c:pt idx="9209">
                  <c:v>143</c:v>
                </c:pt>
                <c:pt idx="9210">
                  <c:v>143</c:v>
                </c:pt>
                <c:pt idx="9211">
                  <c:v>143</c:v>
                </c:pt>
                <c:pt idx="9212">
                  <c:v>143</c:v>
                </c:pt>
                <c:pt idx="9213">
                  <c:v>143</c:v>
                </c:pt>
                <c:pt idx="9214">
                  <c:v>143</c:v>
                </c:pt>
                <c:pt idx="9215">
                  <c:v>143</c:v>
                </c:pt>
                <c:pt idx="9216">
                  <c:v>143</c:v>
                </c:pt>
                <c:pt idx="9217">
                  <c:v>143</c:v>
                </c:pt>
                <c:pt idx="9218">
                  <c:v>143</c:v>
                </c:pt>
                <c:pt idx="9219">
                  <c:v>143</c:v>
                </c:pt>
                <c:pt idx="9220">
                  <c:v>143</c:v>
                </c:pt>
                <c:pt idx="9221">
                  <c:v>143</c:v>
                </c:pt>
                <c:pt idx="9222">
                  <c:v>143</c:v>
                </c:pt>
                <c:pt idx="9223">
                  <c:v>143</c:v>
                </c:pt>
                <c:pt idx="9224">
                  <c:v>143</c:v>
                </c:pt>
                <c:pt idx="9225">
                  <c:v>143</c:v>
                </c:pt>
                <c:pt idx="9226">
                  <c:v>143</c:v>
                </c:pt>
                <c:pt idx="9227">
                  <c:v>143</c:v>
                </c:pt>
                <c:pt idx="9228">
                  <c:v>143</c:v>
                </c:pt>
                <c:pt idx="9229">
                  <c:v>143</c:v>
                </c:pt>
              </c:numCache>
            </c:numRef>
          </c:val>
          <c:smooth val="0"/>
        </c:ser>
        <c:ser>
          <c:idx val="5"/>
          <c:order val="5"/>
          <c:tx>
            <c:strRef>
              <c:f>Sheet1!$M$1</c:f>
              <c:strCache>
                <c:ptCount val="1"/>
                <c:pt idx="0">
                  <c:v>Local B</c:v>
                </c:pt>
              </c:strCache>
            </c:strRef>
          </c:tx>
          <c:marker>
            <c:symbol val="none"/>
          </c:marker>
          <c:val>
            <c:numRef>
              <c:f>Sheet1!$M$2:$M$9604</c:f>
              <c:numCache>
                <c:formatCode>General</c:formatCode>
                <c:ptCount val="960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1</c:v>
                </c:pt>
                <c:pt idx="37">
                  <c:v>1</c:v>
                </c:pt>
                <c:pt idx="38">
                  <c:v>1</c:v>
                </c:pt>
                <c:pt idx="39">
                  <c:v>1</c:v>
                </c:pt>
                <c:pt idx="40">
                  <c:v>1</c:v>
                </c:pt>
                <c:pt idx="41">
                  <c:v>1</c:v>
                </c:pt>
                <c:pt idx="42">
                  <c:v>1</c:v>
                </c:pt>
                <c:pt idx="43">
                  <c:v>2</c:v>
                </c:pt>
                <c:pt idx="44">
                  <c:v>2</c:v>
                </c:pt>
                <c:pt idx="45">
                  <c:v>3</c:v>
                </c:pt>
                <c:pt idx="46">
                  <c:v>3</c:v>
                </c:pt>
                <c:pt idx="47">
                  <c:v>4</c:v>
                </c:pt>
                <c:pt idx="48">
                  <c:v>4</c:v>
                </c:pt>
                <c:pt idx="49">
                  <c:v>4</c:v>
                </c:pt>
                <c:pt idx="50">
                  <c:v>4</c:v>
                </c:pt>
                <c:pt idx="51">
                  <c:v>4</c:v>
                </c:pt>
                <c:pt idx="52">
                  <c:v>4</c:v>
                </c:pt>
                <c:pt idx="53">
                  <c:v>4</c:v>
                </c:pt>
                <c:pt idx="54">
                  <c:v>4</c:v>
                </c:pt>
                <c:pt idx="55">
                  <c:v>4</c:v>
                </c:pt>
                <c:pt idx="56">
                  <c:v>4</c:v>
                </c:pt>
                <c:pt idx="57">
                  <c:v>4</c:v>
                </c:pt>
                <c:pt idx="58">
                  <c:v>4</c:v>
                </c:pt>
                <c:pt idx="59">
                  <c:v>5</c:v>
                </c:pt>
                <c:pt idx="60">
                  <c:v>5</c:v>
                </c:pt>
                <c:pt idx="61">
                  <c:v>5</c:v>
                </c:pt>
                <c:pt idx="62">
                  <c:v>5</c:v>
                </c:pt>
                <c:pt idx="63">
                  <c:v>5</c:v>
                </c:pt>
                <c:pt idx="64">
                  <c:v>5</c:v>
                </c:pt>
                <c:pt idx="65">
                  <c:v>5</c:v>
                </c:pt>
                <c:pt idx="66">
                  <c:v>5</c:v>
                </c:pt>
                <c:pt idx="67">
                  <c:v>5</c:v>
                </c:pt>
                <c:pt idx="68">
                  <c:v>5</c:v>
                </c:pt>
                <c:pt idx="69">
                  <c:v>6</c:v>
                </c:pt>
                <c:pt idx="70">
                  <c:v>6</c:v>
                </c:pt>
                <c:pt idx="71">
                  <c:v>6</c:v>
                </c:pt>
                <c:pt idx="72">
                  <c:v>6</c:v>
                </c:pt>
                <c:pt idx="73">
                  <c:v>6</c:v>
                </c:pt>
                <c:pt idx="74">
                  <c:v>6</c:v>
                </c:pt>
                <c:pt idx="75">
                  <c:v>7</c:v>
                </c:pt>
                <c:pt idx="76">
                  <c:v>8</c:v>
                </c:pt>
                <c:pt idx="77">
                  <c:v>8</c:v>
                </c:pt>
                <c:pt idx="78">
                  <c:v>9</c:v>
                </c:pt>
                <c:pt idx="79">
                  <c:v>9</c:v>
                </c:pt>
                <c:pt idx="80">
                  <c:v>10</c:v>
                </c:pt>
                <c:pt idx="81">
                  <c:v>10</c:v>
                </c:pt>
                <c:pt idx="82">
                  <c:v>11</c:v>
                </c:pt>
                <c:pt idx="83">
                  <c:v>12</c:v>
                </c:pt>
                <c:pt idx="84">
                  <c:v>12</c:v>
                </c:pt>
                <c:pt idx="85">
                  <c:v>12</c:v>
                </c:pt>
                <c:pt idx="86">
                  <c:v>12</c:v>
                </c:pt>
                <c:pt idx="87">
                  <c:v>12</c:v>
                </c:pt>
                <c:pt idx="88">
                  <c:v>12</c:v>
                </c:pt>
                <c:pt idx="89">
                  <c:v>13</c:v>
                </c:pt>
                <c:pt idx="90">
                  <c:v>14</c:v>
                </c:pt>
                <c:pt idx="91">
                  <c:v>15</c:v>
                </c:pt>
                <c:pt idx="92">
                  <c:v>16</c:v>
                </c:pt>
                <c:pt idx="93">
                  <c:v>17</c:v>
                </c:pt>
                <c:pt idx="94">
                  <c:v>18</c:v>
                </c:pt>
                <c:pt idx="95">
                  <c:v>18</c:v>
                </c:pt>
                <c:pt idx="96">
                  <c:v>18</c:v>
                </c:pt>
                <c:pt idx="97">
                  <c:v>18</c:v>
                </c:pt>
                <c:pt idx="98">
                  <c:v>18</c:v>
                </c:pt>
                <c:pt idx="99">
                  <c:v>19</c:v>
                </c:pt>
                <c:pt idx="100">
                  <c:v>19</c:v>
                </c:pt>
                <c:pt idx="101">
                  <c:v>19</c:v>
                </c:pt>
                <c:pt idx="102">
                  <c:v>19</c:v>
                </c:pt>
                <c:pt idx="103">
                  <c:v>19</c:v>
                </c:pt>
                <c:pt idx="104">
                  <c:v>19</c:v>
                </c:pt>
                <c:pt idx="105">
                  <c:v>19</c:v>
                </c:pt>
                <c:pt idx="106">
                  <c:v>19</c:v>
                </c:pt>
                <c:pt idx="107">
                  <c:v>19</c:v>
                </c:pt>
                <c:pt idx="108">
                  <c:v>19</c:v>
                </c:pt>
                <c:pt idx="109">
                  <c:v>19</c:v>
                </c:pt>
                <c:pt idx="110">
                  <c:v>19</c:v>
                </c:pt>
                <c:pt idx="111">
                  <c:v>19</c:v>
                </c:pt>
                <c:pt idx="112">
                  <c:v>19</c:v>
                </c:pt>
                <c:pt idx="113">
                  <c:v>19</c:v>
                </c:pt>
                <c:pt idx="114">
                  <c:v>19</c:v>
                </c:pt>
                <c:pt idx="115">
                  <c:v>19</c:v>
                </c:pt>
                <c:pt idx="116">
                  <c:v>20</c:v>
                </c:pt>
                <c:pt idx="117">
                  <c:v>21</c:v>
                </c:pt>
                <c:pt idx="118">
                  <c:v>22</c:v>
                </c:pt>
                <c:pt idx="119">
                  <c:v>23</c:v>
                </c:pt>
                <c:pt idx="120">
                  <c:v>23</c:v>
                </c:pt>
                <c:pt idx="121">
                  <c:v>23</c:v>
                </c:pt>
                <c:pt idx="122">
                  <c:v>24</c:v>
                </c:pt>
                <c:pt idx="123">
                  <c:v>24</c:v>
                </c:pt>
                <c:pt idx="124">
                  <c:v>24</c:v>
                </c:pt>
                <c:pt idx="125">
                  <c:v>24</c:v>
                </c:pt>
                <c:pt idx="126">
                  <c:v>24</c:v>
                </c:pt>
                <c:pt idx="127">
                  <c:v>24</c:v>
                </c:pt>
                <c:pt idx="128">
                  <c:v>24</c:v>
                </c:pt>
                <c:pt idx="129">
                  <c:v>24</c:v>
                </c:pt>
                <c:pt idx="130">
                  <c:v>24</c:v>
                </c:pt>
                <c:pt idx="131">
                  <c:v>24</c:v>
                </c:pt>
                <c:pt idx="132">
                  <c:v>24</c:v>
                </c:pt>
                <c:pt idx="133">
                  <c:v>25</c:v>
                </c:pt>
                <c:pt idx="134">
                  <c:v>26</c:v>
                </c:pt>
                <c:pt idx="135">
                  <c:v>27</c:v>
                </c:pt>
                <c:pt idx="136">
                  <c:v>28</c:v>
                </c:pt>
                <c:pt idx="137">
                  <c:v>28</c:v>
                </c:pt>
                <c:pt idx="138">
                  <c:v>29</c:v>
                </c:pt>
                <c:pt idx="139">
                  <c:v>30</c:v>
                </c:pt>
                <c:pt idx="140">
                  <c:v>30</c:v>
                </c:pt>
                <c:pt idx="141">
                  <c:v>31</c:v>
                </c:pt>
                <c:pt idx="142">
                  <c:v>31</c:v>
                </c:pt>
                <c:pt idx="143">
                  <c:v>31</c:v>
                </c:pt>
                <c:pt idx="144">
                  <c:v>31</c:v>
                </c:pt>
                <c:pt idx="145">
                  <c:v>31</c:v>
                </c:pt>
                <c:pt idx="146">
                  <c:v>31</c:v>
                </c:pt>
                <c:pt idx="147">
                  <c:v>32</c:v>
                </c:pt>
                <c:pt idx="148">
                  <c:v>33</c:v>
                </c:pt>
                <c:pt idx="149">
                  <c:v>34</c:v>
                </c:pt>
                <c:pt idx="150">
                  <c:v>34</c:v>
                </c:pt>
                <c:pt idx="151">
                  <c:v>34</c:v>
                </c:pt>
                <c:pt idx="152">
                  <c:v>35</c:v>
                </c:pt>
                <c:pt idx="153">
                  <c:v>35</c:v>
                </c:pt>
                <c:pt idx="154">
                  <c:v>35</c:v>
                </c:pt>
                <c:pt idx="155">
                  <c:v>35</c:v>
                </c:pt>
                <c:pt idx="156">
                  <c:v>36</c:v>
                </c:pt>
                <c:pt idx="157">
                  <c:v>36</c:v>
                </c:pt>
                <c:pt idx="158">
                  <c:v>36</c:v>
                </c:pt>
                <c:pt idx="159">
                  <c:v>36</c:v>
                </c:pt>
                <c:pt idx="160">
                  <c:v>36</c:v>
                </c:pt>
                <c:pt idx="161">
                  <c:v>36</c:v>
                </c:pt>
                <c:pt idx="162">
                  <c:v>36</c:v>
                </c:pt>
                <c:pt idx="163">
                  <c:v>36</c:v>
                </c:pt>
                <c:pt idx="164">
                  <c:v>36</c:v>
                </c:pt>
                <c:pt idx="165">
                  <c:v>36</c:v>
                </c:pt>
                <c:pt idx="166">
                  <c:v>36</c:v>
                </c:pt>
                <c:pt idx="167">
                  <c:v>36</c:v>
                </c:pt>
                <c:pt idx="168">
                  <c:v>36</c:v>
                </c:pt>
                <c:pt idx="169">
                  <c:v>36</c:v>
                </c:pt>
                <c:pt idx="170">
                  <c:v>37</c:v>
                </c:pt>
                <c:pt idx="171">
                  <c:v>38</c:v>
                </c:pt>
                <c:pt idx="172">
                  <c:v>39</c:v>
                </c:pt>
                <c:pt idx="173">
                  <c:v>40</c:v>
                </c:pt>
                <c:pt idx="174">
                  <c:v>40</c:v>
                </c:pt>
                <c:pt idx="175">
                  <c:v>40</c:v>
                </c:pt>
                <c:pt idx="176">
                  <c:v>40</c:v>
                </c:pt>
                <c:pt idx="177">
                  <c:v>40</c:v>
                </c:pt>
                <c:pt idx="178">
                  <c:v>40</c:v>
                </c:pt>
                <c:pt idx="179">
                  <c:v>40</c:v>
                </c:pt>
                <c:pt idx="180">
                  <c:v>40</c:v>
                </c:pt>
                <c:pt idx="181">
                  <c:v>40</c:v>
                </c:pt>
                <c:pt idx="182">
                  <c:v>40</c:v>
                </c:pt>
                <c:pt idx="183">
                  <c:v>40</c:v>
                </c:pt>
                <c:pt idx="184">
                  <c:v>40</c:v>
                </c:pt>
                <c:pt idx="185">
                  <c:v>41</c:v>
                </c:pt>
                <c:pt idx="186">
                  <c:v>41</c:v>
                </c:pt>
                <c:pt idx="187">
                  <c:v>41</c:v>
                </c:pt>
                <c:pt idx="188">
                  <c:v>41</c:v>
                </c:pt>
                <c:pt idx="189">
                  <c:v>41</c:v>
                </c:pt>
                <c:pt idx="190">
                  <c:v>41</c:v>
                </c:pt>
                <c:pt idx="191">
                  <c:v>41</c:v>
                </c:pt>
                <c:pt idx="192">
                  <c:v>41</c:v>
                </c:pt>
                <c:pt idx="193">
                  <c:v>41</c:v>
                </c:pt>
                <c:pt idx="194">
                  <c:v>42</c:v>
                </c:pt>
                <c:pt idx="195">
                  <c:v>42</c:v>
                </c:pt>
                <c:pt idx="196">
                  <c:v>43</c:v>
                </c:pt>
                <c:pt idx="197">
                  <c:v>43</c:v>
                </c:pt>
                <c:pt idx="198">
                  <c:v>43</c:v>
                </c:pt>
                <c:pt idx="199">
                  <c:v>43</c:v>
                </c:pt>
                <c:pt idx="200">
                  <c:v>43</c:v>
                </c:pt>
                <c:pt idx="201">
                  <c:v>43</c:v>
                </c:pt>
                <c:pt idx="202">
                  <c:v>43</c:v>
                </c:pt>
                <c:pt idx="203">
                  <c:v>43</c:v>
                </c:pt>
                <c:pt idx="204">
                  <c:v>43</c:v>
                </c:pt>
                <c:pt idx="205">
                  <c:v>43</c:v>
                </c:pt>
                <c:pt idx="206">
                  <c:v>43</c:v>
                </c:pt>
                <c:pt idx="207">
                  <c:v>44</c:v>
                </c:pt>
                <c:pt idx="208">
                  <c:v>45</c:v>
                </c:pt>
                <c:pt idx="209">
                  <c:v>45</c:v>
                </c:pt>
                <c:pt idx="210">
                  <c:v>45</c:v>
                </c:pt>
                <c:pt idx="211">
                  <c:v>45</c:v>
                </c:pt>
                <c:pt idx="212">
                  <c:v>45</c:v>
                </c:pt>
                <c:pt idx="213">
                  <c:v>45</c:v>
                </c:pt>
                <c:pt idx="214">
                  <c:v>45</c:v>
                </c:pt>
                <c:pt idx="215">
                  <c:v>45</c:v>
                </c:pt>
                <c:pt idx="216">
                  <c:v>45</c:v>
                </c:pt>
                <c:pt idx="217">
                  <c:v>45</c:v>
                </c:pt>
                <c:pt idx="218">
                  <c:v>45</c:v>
                </c:pt>
                <c:pt idx="219">
                  <c:v>45</c:v>
                </c:pt>
                <c:pt idx="220">
                  <c:v>45</c:v>
                </c:pt>
                <c:pt idx="221">
                  <c:v>45</c:v>
                </c:pt>
                <c:pt idx="222">
                  <c:v>45</c:v>
                </c:pt>
                <c:pt idx="223">
                  <c:v>45</c:v>
                </c:pt>
                <c:pt idx="224">
                  <c:v>45</c:v>
                </c:pt>
                <c:pt idx="225">
                  <c:v>45</c:v>
                </c:pt>
                <c:pt idx="226">
                  <c:v>45</c:v>
                </c:pt>
                <c:pt idx="227">
                  <c:v>45</c:v>
                </c:pt>
                <c:pt idx="228">
                  <c:v>45</c:v>
                </c:pt>
                <c:pt idx="229">
                  <c:v>45</c:v>
                </c:pt>
                <c:pt idx="230">
                  <c:v>45</c:v>
                </c:pt>
                <c:pt idx="231">
                  <c:v>45</c:v>
                </c:pt>
                <c:pt idx="232">
                  <c:v>45</c:v>
                </c:pt>
                <c:pt idx="233">
                  <c:v>45</c:v>
                </c:pt>
                <c:pt idx="234">
                  <c:v>45</c:v>
                </c:pt>
                <c:pt idx="235">
                  <c:v>46</c:v>
                </c:pt>
                <c:pt idx="236">
                  <c:v>46</c:v>
                </c:pt>
                <c:pt idx="237">
                  <c:v>46</c:v>
                </c:pt>
                <c:pt idx="238">
                  <c:v>47</c:v>
                </c:pt>
                <c:pt idx="239">
                  <c:v>47</c:v>
                </c:pt>
                <c:pt idx="240">
                  <c:v>47</c:v>
                </c:pt>
                <c:pt idx="241">
                  <c:v>47</c:v>
                </c:pt>
                <c:pt idx="242">
                  <c:v>48</c:v>
                </c:pt>
                <c:pt idx="243">
                  <c:v>48</c:v>
                </c:pt>
                <c:pt idx="244">
                  <c:v>48</c:v>
                </c:pt>
                <c:pt idx="245">
                  <c:v>48</c:v>
                </c:pt>
                <c:pt idx="246">
                  <c:v>48</c:v>
                </c:pt>
                <c:pt idx="247">
                  <c:v>48</c:v>
                </c:pt>
                <c:pt idx="248">
                  <c:v>48</c:v>
                </c:pt>
                <c:pt idx="249">
                  <c:v>48</c:v>
                </c:pt>
                <c:pt idx="250">
                  <c:v>49</c:v>
                </c:pt>
                <c:pt idx="251">
                  <c:v>50</c:v>
                </c:pt>
                <c:pt idx="252">
                  <c:v>50</c:v>
                </c:pt>
                <c:pt idx="253">
                  <c:v>51</c:v>
                </c:pt>
                <c:pt idx="254">
                  <c:v>52</c:v>
                </c:pt>
                <c:pt idx="255">
                  <c:v>52</c:v>
                </c:pt>
                <c:pt idx="256">
                  <c:v>53</c:v>
                </c:pt>
                <c:pt idx="257">
                  <c:v>53</c:v>
                </c:pt>
                <c:pt idx="258">
                  <c:v>53</c:v>
                </c:pt>
                <c:pt idx="259">
                  <c:v>53</c:v>
                </c:pt>
                <c:pt idx="260">
                  <c:v>53</c:v>
                </c:pt>
                <c:pt idx="261">
                  <c:v>53</c:v>
                </c:pt>
                <c:pt idx="262">
                  <c:v>53</c:v>
                </c:pt>
                <c:pt idx="263">
                  <c:v>53</c:v>
                </c:pt>
                <c:pt idx="264">
                  <c:v>53</c:v>
                </c:pt>
                <c:pt idx="265">
                  <c:v>53</c:v>
                </c:pt>
                <c:pt idx="266">
                  <c:v>54</c:v>
                </c:pt>
                <c:pt idx="267">
                  <c:v>54</c:v>
                </c:pt>
                <c:pt idx="268">
                  <c:v>55</c:v>
                </c:pt>
                <c:pt idx="269">
                  <c:v>55</c:v>
                </c:pt>
                <c:pt idx="270">
                  <c:v>55</c:v>
                </c:pt>
                <c:pt idx="271">
                  <c:v>55</c:v>
                </c:pt>
                <c:pt idx="272">
                  <c:v>55</c:v>
                </c:pt>
                <c:pt idx="273">
                  <c:v>55</c:v>
                </c:pt>
                <c:pt idx="274">
                  <c:v>55</c:v>
                </c:pt>
                <c:pt idx="275">
                  <c:v>55</c:v>
                </c:pt>
                <c:pt idx="276">
                  <c:v>55</c:v>
                </c:pt>
                <c:pt idx="277">
                  <c:v>55</c:v>
                </c:pt>
                <c:pt idx="278">
                  <c:v>55</c:v>
                </c:pt>
                <c:pt idx="279">
                  <c:v>55</c:v>
                </c:pt>
                <c:pt idx="280">
                  <c:v>55</c:v>
                </c:pt>
                <c:pt idx="281">
                  <c:v>55</c:v>
                </c:pt>
                <c:pt idx="282">
                  <c:v>55</c:v>
                </c:pt>
                <c:pt idx="283">
                  <c:v>56</c:v>
                </c:pt>
                <c:pt idx="284">
                  <c:v>57</c:v>
                </c:pt>
                <c:pt idx="285">
                  <c:v>57</c:v>
                </c:pt>
                <c:pt idx="286">
                  <c:v>58</c:v>
                </c:pt>
                <c:pt idx="287">
                  <c:v>58</c:v>
                </c:pt>
                <c:pt idx="288">
                  <c:v>58</c:v>
                </c:pt>
                <c:pt idx="289">
                  <c:v>58</c:v>
                </c:pt>
                <c:pt idx="290">
                  <c:v>58</c:v>
                </c:pt>
                <c:pt idx="291">
                  <c:v>58</c:v>
                </c:pt>
                <c:pt idx="292">
                  <c:v>59</c:v>
                </c:pt>
                <c:pt idx="293">
                  <c:v>60</c:v>
                </c:pt>
                <c:pt idx="294">
                  <c:v>60</c:v>
                </c:pt>
                <c:pt idx="295">
                  <c:v>60</c:v>
                </c:pt>
                <c:pt idx="296">
                  <c:v>60</c:v>
                </c:pt>
                <c:pt idx="297">
                  <c:v>60</c:v>
                </c:pt>
                <c:pt idx="298">
                  <c:v>61</c:v>
                </c:pt>
                <c:pt idx="299">
                  <c:v>61</c:v>
                </c:pt>
                <c:pt idx="300">
                  <c:v>61</c:v>
                </c:pt>
                <c:pt idx="301">
                  <c:v>61</c:v>
                </c:pt>
                <c:pt idx="302">
                  <c:v>61</c:v>
                </c:pt>
                <c:pt idx="303">
                  <c:v>61</c:v>
                </c:pt>
                <c:pt idx="304">
                  <c:v>61</c:v>
                </c:pt>
                <c:pt idx="305">
                  <c:v>61</c:v>
                </c:pt>
                <c:pt idx="306">
                  <c:v>61</c:v>
                </c:pt>
                <c:pt idx="307">
                  <c:v>61</c:v>
                </c:pt>
                <c:pt idx="308">
                  <c:v>61</c:v>
                </c:pt>
                <c:pt idx="309">
                  <c:v>61</c:v>
                </c:pt>
                <c:pt idx="310">
                  <c:v>61</c:v>
                </c:pt>
                <c:pt idx="311">
                  <c:v>61</c:v>
                </c:pt>
                <c:pt idx="312">
                  <c:v>61</c:v>
                </c:pt>
                <c:pt idx="313">
                  <c:v>61</c:v>
                </c:pt>
                <c:pt idx="314">
                  <c:v>61</c:v>
                </c:pt>
                <c:pt idx="315">
                  <c:v>61</c:v>
                </c:pt>
                <c:pt idx="316">
                  <c:v>61</c:v>
                </c:pt>
                <c:pt idx="317">
                  <c:v>61</c:v>
                </c:pt>
                <c:pt idx="318">
                  <c:v>61</c:v>
                </c:pt>
                <c:pt idx="319">
                  <c:v>61</c:v>
                </c:pt>
                <c:pt idx="320">
                  <c:v>61</c:v>
                </c:pt>
                <c:pt idx="321">
                  <c:v>61</c:v>
                </c:pt>
                <c:pt idx="322">
                  <c:v>61</c:v>
                </c:pt>
                <c:pt idx="323">
                  <c:v>61</c:v>
                </c:pt>
                <c:pt idx="324">
                  <c:v>61</c:v>
                </c:pt>
                <c:pt idx="325">
                  <c:v>61</c:v>
                </c:pt>
                <c:pt idx="326">
                  <c:v>62</c:v>
                </c:pt>
                <c:pt idx="327">
                  <c:v>62</c:v>
                </c:pt>
                <c:pt idx="328">
                  <c:v>63</c:v>
                </c:pt>
                <c:pt idx="329">
                  <c:v>63</c:v>
                </c:pt>
                <c:pt idx="330">
                  <c:v>63</c:v>
                </c:pt>
                <c:pt idx="331">
                  <c:v>63</c:v>
                </c:pt>
                <c:pt idx="332">
                  <c:v>63</c:v>
                </c:pt>
                <c:pt idx="333">
                  <c:v>63</c:v>
                </c:pt>
                <c:pt idx="334">
                  <c:v>64</c:v>
                </c:pt>
                <c:pt idx="335">
                  <c:v>65</c:v>
                </c:pt>
                <c:pt idx="336">
                  <c:v>65</c:v>
                </c:pt>
                <c:pt idx="337">
                  <c:v>65</c:v>
                </c:pt>
                <c:pt idx="338">
                  <c:v>65</c:v>
                </c:pt>
                <c:pt idx="339">
                  <c:v>65</c:v>
                </c:pt>
                <c:pt idx="340">
                  <c:v>65</c:v>
                </c:pt>
                <c:pt idx="341">
                  <c:v>65</c:v>
                </c:pt>
                <c:pt idx="342">
                  <c:v>65</c:v>
                </c:pt>
                <c:pt idx="343">
                  <c:v>65</c:v>
                </c:pt>
                <c:pt idx="344">
                  <c:v>65</c:v>
                </c:pt>
                <c:pt idx="345">
                  <c:v>65</c:v>
                </c:pt>
                <c:pt idx="346">
                  <c:v>65</c:v>
                </c:pt>
                <c:pt idx="347">
                  <c:v>65</c:v>
                </c:pt>
                <c:pt idx="348">
                  <c:v>65</c:v>
                </c:pt>
                <c:pt idx="349">
                  <c:v>65</c:v>
                </c:pt>
                <c:pt idx="350">
                  <c:v>65</c:v>
                </c:pt>
                <c:pt idx="351">
                  <c:v>65</c:v>
                </c:pt>
                <c:pt idx="352">
                  <c:v>65</c:v>
                </c:pt>
                <c:pt idx="353">
                  <c:v>66</c:v>
                </c:pt>
                <c:pt idx="354">
                  <c:v>66</c:v>
                </c:pt>
                <c:pt idx="355">
                  <c:v>66</c:v>
                </c:pt>
                <c:pt idx="356">
                  <c:v>66</c:v>
                </c:pt>
                <c:pt idx="357">
                  <c:v>66</c:v>
                </c:pt>
                <c:pt idx="358">
                  <c:v>66</c:v>
                </c:pt>
                <c:pt idx="359">
                  <c:v>66</c:v>
                </c:pt>
                <c:pt idx="360">
                  <c:v>66</c:v>
                </c:pt>
                <c:pt idx="361">
                  <c:v>66</c:v>
                </c:pt>
                <c:pt idx="362">
                  <c:v>66</c:v>
                </c:pt>
                <c:pt idx="363">
                  <c:v>67</c:v>
                </c:pt>
                <c:pt idx="364">
                  <c:v>68</c:v>
                </c:pt>
                <c:pt idx="365">
                  <c:v>68</c:v>
                </c:pt>
                <c:pt idx="366">
                  <c:v>68</c:v>
                </c:pt>
                <c:pt idx="367">
                  <c:v>69</c:v>
                </c:pt>
                <c:pt idx="368">
                  <c:v>70</c:v>
                </c:pt>
                <c:pt idx="369">
                  <c:v>70</c:v>
                </c:pt>
                <c:pt idx="370">
                  <c:v>70</c:v>
                </c:pt>
                <c:pt idx="371">
                  <c:v>70</c:v>
                </c:pt>
                <c:pt idx="372">
                  <c:v>70</c:v>
                </c:pt>
                <c:pt idx="373">
                  <c:v>70</c:v>
                </c:pt>
                <c:pt idx="374">
                  <c:v>71</c:v>
                </c:pt>
                <c:pt idx="375">
                  <c:v>71</c:v>
                </c:pt>
                <c:pt idx="376">
                  <c:v>71</c:v>
                </c:pt>
                <c:pt idx="377">
                  <c:v>71</c:v>
                </c:pt>
                <c:pt idx="378">
                  <c:v>71</c:v>
                </c:pt>
                <c:pt idx="379">
                  <c:v>71</c:v>
                </c:pt>
                <c:pt idx="380">
                  <c:v>72</c:v>
                </c:pt>
                <c:pt idx="381">
                  <c:v>72</c:v>
                </c:pt>
                <c:pt idx="382">
                  <c:v>72</c:v>
                </c:pt>
                <c:pt idx="383">
                  <c:v>72</c:v>
                </c:pt>
                <c:pt idx="384">
                  <c:v>72</c:v>
                </c:pt>
                <c:pt idx="385">
                  <c:v>72</c:v>
                </c:pt>
                <c:pt idx="386">
                  <c:v>72</c:v>
                </c:pt>
                <c:pt idx="387">
                  <c:v>72</c:v>
                </c:pt>
                <c:pt idx="388">
                  <c:v>73</c:v>
                </c:pt>
                <c:pt idx="389">
                  <c:v>73</c:v>
                </c:pt>
                <c:pt idx="390">
                  <c:v>73</c:v>
                </c:pt>
                <c:pt idx="391">
                  <c:v>73</c:v>
                </c:pt>
                <c:pt idx="392">
                  <c:v>73</c:v>
                </c:pt>
                <c:pt idx="393">
                  <c:v>73</c:v>
                </c:pt>
                <c:pt idx="394">
                  <c:v>73</c:v>
                </c:pt>
                <c:pt idx="395">
                  <c:v>73</c:v>
                </c:pt>
                <c:pt idx="396">
                  <c:v>73</c:v>
                </c:pt>
                <c:pt idx="397">
                  <c:v>73</c:v>
                </c:pt>
                <c:pt idx="398">
                  <c:v>73</c:v>
                </c:pt>
                <c:pt idx="399">
                  <c:v>73</c:v>
                </c:pt>
                <c:pt idx="400">
                  <c:v>73</c:v>
                </c:pt>
                <c:pt idx="401">
                  <c:v>73</c:v>
                </c:pt>
                <c:pt idx="402">
                  <c:v>74</c:v>
                </c:pt>
                <c:pt idx="403">
                  <c:v>75</c:v>
                </c:pt>
                <c:pt idx="404">
                  <c:v>76</c:v>
                </c:pt>
                <c:pt idx="405">
                  <c:v>76</c:v>
                </c:pt>
                <c:pt idx="406">
                  <c:v>77</c:v>
                </c:pt>
                <c:pt idx="407">
                  <c:v>77</c:v>
                </c:pt>
                <c:pt idx="408">
                  <c:v>77</c:v>
                </c:pt>
                <c:pt idx="409">
                  <c:v>77</c:v>
                </c:pt>
                <c:pt idx="410">
                  <c:v>77</c:v>
                </c:pt>
                <c:pt idx="411">
                  <c:v>77</c:v>
                </c:pt>
                <c:pt idx="412">
                  <c:v>77</c:v>
                </c:pt>
                <c:pt idx="413">
                  <c:v>77</c:v>
                </c:pt>
                <c:pt idx="414">
                  <c:v>77</c:v>
                </c:pt>
                <c:pt idx="415">
                  <c:v>78</c:v>
                </c:pt>
                <c:pt idx="416">
                  <c:v>79</c:v>
                </c:pt>
                <c:pt idx="417">
                  <c:v>80</c:v>
                </c:pt>
                <c:pt idx="418">
                  <c:v>81</c:v>
                </c:pt>
                <c:pt idx="419">
                  <c:v>82</c:v>
                </c:pt>
                <c:pt idx="420">
                  <c:v>82</c:v>
                </c:pt>
                <c:pt idx="421">
                  <c:v>83</c:v>
                </c:pt>
                <c:pt idx="422">
                  <c:v>84</c:v>
                </c:pt>
                <c:pt idx="423">
                  <c:v>85</c:v>
                </c:pt>
                <c:pt idx="424">
                  <c:v>85</c:v>
                </c:pt>
                <c:pt idx="425">
                  <c:v>86</c:v>
                </c:pt>
                <c:pt idx="426">
                  <c:v>86</c:v>
                </c:pt>
                <c:pt idx="427">
                  <c:v>86</c:v>
                </c:pt>
                <c:pt idx="428">
                  <c:v>86</c:v>
                </c:pt>
                <c:pt idx="429">
                  <c:v>86</c:v>
                </c:pt>
                <c:pt idx="430">
                  <c:v>87</c:v>
                </c:pt>
                <c:pt idx="431">
                  <c:v>88</c:v>
                </c:pt>
                <c:pt idx="432">
                  <c:v>89</c:v>
                </c:pt>
                <c:pt idx="433">
                  <c:v>89</c:v>
                </c:pt>
                <c:pt idx="434">
                  <c:v>90</c:v>
                </c:pt>
                <c:pt idx="435">
                  <c:v>91</c:v>
                </c:pt>
                <c:pt idx="436">
                  <c:v>92</c:v>
                </c:pt>
                <c:pt idx="437">
                  <c:v>92</c:v>
                </c:pt>
                <c:pt idx="438">
                  <c:v>92</c:v>
                </c:pt>
                <c:pt idx="439">
                  <c:v>92</c:v>
                </c:pt>
                <c:pt idx="440">
                  <c:v>92</c:v>
                </c:pt>
                <c:pt idx="441">
                  <c:v>92</c:v>
                </c:pt>
                <c:pt idx="442">
                  <c:v>92</c:v>
                </c:pt>
                <c:pt idx="443">
                  <c:v>93</c:v>
                </c:pt>
                <c:pt idx="444">
                  <c:v>94</c:v>
                </c:pt>
                <c:pt idx="445">
                  <c:v>94</c:v>
                </c:pt>
                <c:pt idx="446">
                  <c:v>94</c:v>
                </c:pt>
                <c:pt idx="447">
                  <c:v>95</c:v>
                </c:pt>
                <c:pt idx="448">
                  <c:v>95</c:v>
                </c:pt>
                <c:pt idx="449">
                  <c:v>96</c:v>
                </c:pt>
                <c:pt idx="450">
                  <c:v>96</c:v>
                </c:pt>
                <c:pt idx="451">
                  <c:v>96</c:v>
                </c:pt>
                <c:pt idx="452">
                  <c:v>96</c:v>
                </c:pt>
                <c:pt idx="453">
                  <c:v>96</c:v>
                </c:pt>
                <c:pt idx="454">
                  <c:v>96</c:v>
                </c:pt>
                <c:pt idx="455">
                  <c:v>96</c:v>
                </c:pt>
                <c:pt idx="456">
                  <c:v>96</c:v>
                </c:pt>
                <c:pt idx="457">
                  <c:v>97</c:v>
                </c:pt>
                <c:pt idx="458">
                  <c:v>97</c:v>
                </c:pt>
                <c:pt idx="459">
                  <c:v>97</c:v>
                </c:pt>
                <c:pt idx="460">
                  <c:v>97</c:v>
                </c:pt>
                <c:pt idx="461">
                  <c:v>97</c:v>
                </c:pt>
                <c:pt idx="462">
                  <c:v>97</c:v>
                </c:pt>
                <c:pt idx="463">
                  <c:v>98</c:v>
                </c:pt>
                <c:pt idx="464">
                  <c:v>98</c:v>
                </c:pt>
                <c:pt idx="465">
                  <c:v>98</c:v>
                </c:pt>
                <c:pt idx="466">
                  <c:v>99</c:v>
                </c:pt>
                <c:pt idx="467">
                  <c:v>100</c:v>
                </c:pt>
                <c:pt idx="468">
                  <c:v>100</c:v>
                </c:pt>
                <c:pt idx="469">
                  <c:v>100</c:v>
                </c:pt>
                <c:pt idx="470">
                  <c:v>100</c:v>
                </c:pt>
                <c:pt idx="471">
                  <c:v>100</c:v>
                </c:pt>
                <c:pt idx="472">
                  <c:v>100</c:v>
                </c:pt>
                <c:pt idx="473">
                  <c:v>100</c:v>
                </c:pt>
                <c:pt idx="474">
                  <c:v>100</c:v>
                </c:pt>
                <c:pt idx="475">
                  <c:v>100</c:v>
                </c:pt>
                <c:pt idx="476">
                  <c:v>101</c:v>
                </c:pt>
                <c:pt idx="477">
                  <c:v>101</c:v>
                </c:pt>
                <c:pt idx="478">
                  <c:v>101</c:v>
                </c:pt>
                <c:pt idx="479">
                  <c:v>101</c:v>
                </c:pt>
                <c:pt idx="480">
                  <c:v>101</c:v>
                </c:pt>
                <c:pt idx="481">
                  <c:v>102</c:v>
                </c:pt>
                <c:pt idx="482">
                  <c:v>102</c:v>
                </c:pt>
                <c:pt idx="483">
                  <c:v>103</c:v>
                </c:pt>
                <c:pt idx="484">
                  <c:v>103</c:v>
                </c:pt>
                <c:pt idx="485">
                  <c:v>103</c:v>
                </c:pt>
                <c:pt idx="486">
                  <c:v>103</c:v>
                </c:pt>
                <c:pt idx="487">
                  <c:v>103</c:v>
                </c:pt>
                <c:pt idx="488">
                  <c:v>104</c:v>
                </c:pt>
                <c:pt idx="489">
                  <c:v>105</c:v>
                </c:pt>
                <c:pt idx="490">
                  <c:v>105</c:v>
                </c:pt>
                <c:pt idx="491">
                  <c:v>106</c:v>
                </c:pt>
                <c:pt idx="492">
                  <c:v>107</c:v>
                </c:pt>
                <c:pt idx="493">
                  <c:v>107</c:v>
                </c:pt>
                <c:pt idx="494">
                  <c:v>107</c:v>
                </c:pt>
                <c:pt idx="495">
                  <c:v>107</c:v>
                </c:pt>
                <c:pt idx="496">
                  <c:v>107</c:v>
                </c:pt>
                <c:pt idx="497">
                  <c:v>107</c:v>
                </c:pt>
                <c:pt idx="498">
                  <c:v>107</c:v>
                </c:pt>
                <c:pt idx="499">
                  <c:v>107</c:v>
                </c:pt>
                <c:pt idx="500">
                  <c:v>107</c:v>
                </c:pt>
                <c:pt idx="501">
                  <c:v>107</c:v>
                </c:pt>
                <c:pt idx="502">
                  <c:v>107</c:v>
                </c:pt>
                <c:pt idx="503">
                  <c:v>107</c:v>
                </c:pt>
                <c:pt idx="504">
                  <c:v>107</c:v>
                </c:pt>
                <c:pt idx="505">
                  <c:v>107</c:v>
                </c:pt>
                <c:pt idx="506">
                  <c:v>107</c:v>
                </c:pt>
                <c:pt idx="507">
                  <c:v>107</c:v>
                </c:pt>
                <c:pt idx="508">
                  <c:v>107</c:v>
                </c:pt>
                <c:pt idx="509">
                  <c:v>107</c:v>
                </c:pt>
                <c:pt idx="510">
                  <c:v>108</c:v>
                </c:pt>
                <c:pt idx="511">
                  <c:v>108</c:v>
                </c:pt>
                <c:pt idx="512">
                  <c:v>109</c:v>
                </c:pt>
                <c:pt idx="513">
                  <c:v>109</c:v>
                </c:pt>
                <c:pt idx="514">
                  <c:v>109</c:v>
                </c:pt>
                <c:pt idx="515">
                  <c:v>109</c:v>
                </c:pt>
                <c:pt idx="516">
                  <c:v>110</c:v>
                </c:pt>
                <c:pt idx="517">
                  <c:v>110</c:v>
                </c:pt>
                <c:pt idx="518">
                  <c:v>110</c:v>
                </c:pt>
                <c:pt idx="519">
                  <c:v>110</c:v>
                </c:pt>
                <c:pt idx="520">
                  <c:v>110</c:v>
                </c:pt>
                <c:pt idx="521">
                  <c:v>110</c:v>
                </c:pt>
                <c:pt idx="522">
                  <c:v>110</c:v>
                </c:pt>
                <c:pt idx="523">
                  <c:v>110</c:v>
                </c:pt>
                <c:pt idx="524">
                  <c:v>110</c:v>
                </c:pt>
                <c:pt idx="525">
                  <c:v>110</c:v>
                </c:pt>
                <c:pt idx="526">
                  <c:v>110</c:v>
                </c:pt>
                <c:pt idx="527">
                  <c:v>110</c:v>
                </c:pt>
                <c:pt idx="528">
                  <c:v>110</c:v>
                </c:pt>
                <c:pt idx="529">
                  <c:v>110</c:v>
                </c:pt>
                <c:pt idx="530">
                  <c:v>110</c:v>
                </c:pt>
                <c:pt idx="531">
                  <c:v>110</c:v>
                </c:pt>
                <c:pt idx="532">
                  <c:v>110</c:v>
                </c:pt>
                <c:pt idx="533">
                  <c:v>111</c:v>
                </c:pt>
                <c:pt idx="534">
                  <c:v>111</c:v>
                </c:pt>
                <c:pt idx="535">
                  <c:v>111</c:v>
                </c:pt>
                <c:pt idx="536">
                  <c:v>112</c:v>
                </c:pt>
                <c:pt idx="537">
                  <c:v>112</c:v>
                </c:pt>
                <c:pt idx="538">
                  <c:v>112</c:v>
                </c:pt>
                <c:pt idx="539">
                  <c:v>113</c:v>
                </c:pt>
                <c:pt idx="540">
                  <c:v>113</c:v>
                </c:pt>
                <c:pt idx="541">
                  <c:v>113</c:v>
                </c:pt>
                <c:pt idx="542">
                  <c:v>113</c:v>
                </c:pt>
                <c:pt idx="543">
                  <c:v>113</c:v>
                </c:pt>
                <c:pt idx="544">
                  <c:v>113</c:v>
                </c:pt>
                <c:pt idx="545">
                  <c:v>113</c:v>
                </c:pt>
                <c:pt idx="546">
                  <c:v>113</c:v>
                </c:pt>
                <c:pt idx="547">
                  <c:v>114</c:v>
                </c:pt>
                <c:pt idx="548">
                  <c:v>115</c:v>
                </c:pt>
                <c:pt idx="549">
                  <c:v>116</c:v>
                </c:pt>
                <c:pt idx="550">
                  <c:v>116</c:v>
                </c:pt>
                <c:pt idx="551">
                  <c:v>116</c:v>
                </c:pt>
                <c:pt idx="552">
                  <c:v>117</c:v>
                </c:pt>
                <c:pt idx="553">
                  <c:v>117</c:v>
                </c:pt>
                <c:pt idx="554">
                  <c:v>117</c:v>
                </c:pt>
                <c:pt idx="555">
                  <c:v>117</c:v>
                </c:pt>
                <c:pt idx="556">
                  <c:v>117</c:v>
                </c:pt>
                <c:pt idx="557">
                  <c:v>117</c:v>
                </c:pt>
                <c:pt idx="558">
                  <c:v>117</c:v>
                </c:pt>
                <c:pt idx="559">
                  <c:v>117</c:v>
                </c:pt>
                <c:pt idx="560">
                  <c:v>118</c:v>
                </c:pt>
                <c:pt idx="561">
                  <c:v>118</c:v>
                </c:pt>
                <c:pt idx="562">
                  <c:v>118</c:v>
                </c:pt>
                <c:pt idx="563">
                  <c:v>119</c:v>
                </c:pt>
                <c:pt idx="564">
                  <c:v>119</c:v>
                </c:pt>
                <c:pt idx="565">
                  <c:v>119</c:v>
                </c:pt>
                <c:pt idx="566">
                  <c:v>119</c:v>
                </c:pt>
                <c:pt idx="567">
                  <c:v>119</c:v>
                </c:pt>
                <c:pt idx="568">
                  <c:v>119</c:v>
                </c:pt>
                <c:pt idx="569">
                  <c:v>119</c:v>
                </c:pt>
                <c:pt idx="570">
                  <c:v>119</c:v>
                </c:pt>
                <c:pt idx="571">
                  <c:v>119</c:v>
                </c:pt>
                <c:pt idx="572">
                  <c:v>120</c:v>
                </c:pt>
                <c:pt idx="573">
                  <c:v>120</c:v>
                </c:pt>
                <c:pt idx="574">
                  <c:v>120</c:v>
                </c:pt>
                <c:pt idx="575">
                  <c:v>120</c:v>
                </c:pt>
                <c:pt idx="576">
                  <c:v>120</c:v>
                </c:pt>
                <c:pt idx="577">
                  <c:v>120</c:v>
                </c:pt>
                <c:pt idx="578">
                  <c:v>120</c:v>
                </c:pt>
                <c:pt idx="579">
                  <c:v>120</c:v>
                </c:pt>
                <c:pt idx="580">
                  <c:v>120</c:v>
                </c:pt>
                <c:pt idx="581">
                  <c:v>120</c:v>
                </c:pt>
                <c:pt idx="582">
                  <c:v>120</c:v>
                </c:pt>
                <c:pt idx="583">
                  <c:v>120</c:v>
                </c:pt>
                <c:pt idx="584">
                  <c:v>120</c:v>
                </c:pt>
                <c:pt idx="585">
                  <c:v>120</c:v>
                </c:pt>
                <c:pt idx="586">
                  <c:v>120</c:v>
                </c:pt>
                <c:pt idx="587">
                  <c:v>121</c:v>
                </c:pt>
                <c:pt idx="588">
                  <c:v>121</c:v>
                </c:pt>
                <c:pt idx="589">
                  <c:v>121</c:v>
                </c:pt>
                <c:pt idx="590">
                  <c:v>121</c:v>
                </c:pt>
                <c:pt idx="591">
                  <c:v>121</c:v>
                </c:pt>
                <c:pt idx="592">
                  <c:v>122</c:v>
                </c:pt>
                <c:pt idx="593">
                  <c:v>123</c:v>
                </c:pt>
                <c:pt idx="594">
                  <c:v>123</c:v>
                </c:pt>
                <c:pt idx="595">
                  <c:v>123</c:v>
                </c:pt>
                <c:pt idx="596">
                  <c:v>123</c:v>
                </c:pt>
                <c:pt idx="597">
                  <c:v>123</c:v>
                </c:pt>
                <c:pt idx="598">
                  <c:v>123</c:v>
                </c:pt>
                <c:pt idx="599">
                  <c:v>123</c:v>
                </c:pt>
                <c:pt idx="600">
                  <c:v>123</c:v>
                </c:pt>
                <c:pt idx="601">
                  <c:v>123</c:v>
                </c:pt>
                <c:pt idx="602">
                  <c:v>124</c:v>
                </c:pt>
                <c:pt idx="603">
                  <c:v>125</c:v>
                </c:pt>
                <c:pt idx="604">
                  <c:v>125</c:v>
                </c:pt>
                <c:pt idx="605">
                  <c:v>125</c:v>
                </c:pt>
                <c:pt idx="606">
                  <c:v>125</c:v>
                </c:pt>
                <c:pt idx="607">
                  <c:v>125</c:v>
                </c:pt>
                <c:pt idx="608">
                  <c:v>125</c:v>
                </c:pt>
                <c:pt idx="609">
                  <c:v>125</c:v>
                </c:pt>
                <c:pt idx="610">
                  <c:v>125</c:v>
                </c:pt>
                <c:pt idx="611">
                  <c:v>125</c:v>
                </c:pt>
                <c:pt idx="612">
                  <c:v>125</c:v>
                </c:pt>
                <c:pt idx="613">
                  <c:v>125</c:v>
                </c:pt>
                <c:pt idx="614">
                  <c:v>125</c:v>
                </c:pt>
                <c:pt idx="615">
                  <c:v>125</c:v>
                </c:pt>
                <c:pt idx="616">
                  <c:v>125</c:v>
                </c:pt>
                <c:pt idx="617">
                  <c:v>126</c:v>
                </c:pt>
                <c:pt idx="618">
                  <c:v>126</c:v>
                </c:pt>
                <c:pt idx="619">
                  <c:v>126</c:v>
                </c:pt>
                <c:pt idx="620">
                  <c:v>126</c:v>
                </c:pt>
                <c:pt idx="621">
                  <c:v>126</c:v>
                </c:pt>
                <c:pt idx="622">
                  <c:v>126</c:v>
                </c:pt>
                <c:pt idx="623">
                  <c:v>126</c:v>
                </c:pt>
                <c:pt idx="624">
                  <c:v>126</c:v>
                </c:pt>
                <c:pt idx="625">
                  <c:v>126</c:v>
                </c:pt>
                <c:pt idx="626">
                  <c:v>126</c:v>
                </c:pt>
                <c:pt idx="627">
                  <c:v>126</c:v>
                </c:pt>
                <c:pt idx="628">
                  <c:v>126</c:v>
                </c:pt>
                <c:pt idx="629">
                  <c:v>126</c:v>
                </c:pt>
                <c:pt idx="630">
                  <c:v>126</c:v>
                </c:pt>
                <c:pt idx="631">
                  <c:v>126</c:v>
                </c:pt>
                <c:pt idx="632">
                  <c:v>127</c:v>
                </c:pt>
                <c:pt idx="633">
                  <c:v>127</c:v>
                </c:pt>
                <c:pt idx="634">
                  <c:v>127</c:v>
                </c:pt>
                <c:pt idx="635">
                  <c:v>127</c:v>
                </c:pt>
                <c:pt idx="636">
                  <c:v>127</c:v>
                </c:pt>
                <c:pt idx="637">
                  <c:v>127</c:v>
                </c:pt>
                <c:pt idx="638">
                  <c:v>127</c:v>
                </c:pt>
                <c:pt idx="639">
                  <c:v>127</c:v>
                </c:pt>
                <c:pt idx="640">
                  <c:v>127</c:v>
                </c:pt>
                <c:pt idx="641">
                  <c:v>127</c:v>
                </c:pt>
                <c:pt idx="642">
                  <c:v>127</c:v>
                </c:pt>
                <c:pt idx="643">
                  <c:v>127</c:v>
                </c:pt>
                <c:pt idx="644">
                  <c:v>127</c:v>
                </c:pt>
                <c:pt idx="645">
                  <c:v>127</c:v>
                </c:pt>
                <c:pt idx="646">
                  <c:v>127</c:v>
                </c:pt>
                <c:pt idx="647">
                  <c:v>128</c:v>
                </c:pt>
                <c:pt idx="648">
                  <c:v>128</c:v>
                </c:pt>
                <c:pt idx="649">
                  <c:v>128</c:v>
                </c:pt>
                <c:pt idx="650">
                  <c:v>128</c:v>
                </c:pt>
                <c:pt idx="651">
                  <c:v>128</c:v>
                </c:pt>
                <c:pt idx="652">
                  <c:v>128</c:v>
                </c:pt>
                <c:pt idx="653">
                  <c:v>128</c:v>
                </c:pt>
                <c:pt idx="654">
                  <c:v>128</c:v>
                </c:pt>
                <c:pt idx="655">
                  <c:v>128</c:v>
                </c:pt>
                <c:pt idx="656">
                  <c:v>128</c:v>
                </c:pt>
                <c:pt idx="657">
                  <c:v>128</c:v>
                </c:pt>
                <c:pt idx="658">
                  <c:v>128</c:v>
                </c:pt>
                <c:pt idx="659">
                  <c:v>129</c:v>
                </c:pt>
                <c:pt idx="660">
                  <c:v>130</c:v>
                </c:pt>
                <c:pt idx="661">
                  <c:v>130</c:v>
                </c:pt>
                <c:pt idx="662">
                  <c:v>130</c:v>
                </c:pt>
                <c:pt idx="663">
                  <c:v>130</c:v>
                </c:pt>
                <c:pt idx="664">
                  <c:v>131</c:v>
                </c:pt>
                <c:pt idx="665">
                  <c:v>132</c:v>
                </c:pt>
                <c:pt idx="666">
                  <c:v>133</c:v>
                </c:pt>
                <c:pt idx="667">
                  <c:v>133</c:v>
                </c:pt>
                <c:pt idx="668">
                  <c:v>134</c:v>
                </c:pt>
                <c:pt idx="669">
                  <c:v>134</c:v>
                </c:pt>
                <c:pt idx="670">
                  <c:v>134</c:v>
                </c:pt>
                <c:pt idx="671">
                  <c:v>134</c:v>
                </c:pt>
                <c:pt idx="672">
                  <c:v>134</c:v>
                </c:pt>
                <c:pt idx="673">
                  <c:v>135</c:v>
                </c:pt>
                <c:pt idx="674">
                  <c:v>136</c:v>
                </c:pt>
                <c:pt idx="675">
                  <c:v>137</c:v>
                </c:pt>
                <c:pt idx="676">
                  <c:v>137</c:v>
                </c:pt>
                <c:pt idx="677">
                  <c:v>137</c:v>
                </c:pt>
                <c:pt idx="678">
                  <c:v>137</c:v>
                </c:pt>
                <c:pt idx="679">
                  <c:v>137</c:v>
                </c:pt>
                <c:pt idx="680">
                  <c:v>137</c:v>
                </c:pt>
                <c:pt idx="681">
                  <c:v>137</c:v>
                </c:pt>
                <c:pt idx="682">
                  <c:v>137</c:v>
                </c:pt>
                <c:pt idx="683">
                  <c:v>137</c:v>
                </c:pt>
                <c:pt idx="684">
                  <c:v>137</c:v>
                </c:pt>
                <c:pt idx="685">
                  <c:v>137</c:v>
                </c:pt>
                <c:pt idx="686">
                  <c:v>137</c:v>
                </c:pt>
                <c:pt idx="687">
                  <c:v>137</c:v>
                </c:pt>
                <c:pt idx="688">
                  <c:v>137</c:v>
                </c:pt>
                <c:pt idx="689">
                  <c:v>137</c:v>
                </c:pt>
                <c:pt idx="690">
                  <c:v>137</c:v>
                </c:pt>
                <c:pt idx="691">
                  <c:v>137</c:v>
                </c:pt>
                <c:pt idx="692">
                  <c:v>137</c:v>
                </c:pt>
                <c:pt idx="693">
                  <c:v>137</c:v>
                </c:pt>
                <c:pt idx="694">
                  <c:v>137</c:v>
                </c:pt>
                <c:pt idx="695">
                  <c:v>137</c:v>
                </c:pt>
                <c:pt idx="696">
                  <c:v>137</c:v>
                </c:pt>
                <c:pt idx="697">
                  <c:v>137</c:v>
                </c:pt>
                <c:pt idx="698">
                  <c:v>137</c:v>
                </c:pt>
                <c:pt idx="699">
                  <c:v>137</c:v>
                </c:pt>
                <c:pt idx="700">
                  <c:v>137</c:v>
                </c:pt>
                <c:pt idx="701">
                  <c:v>138</c:v>
                </c:pt>
                <c:pt idx="702">
                  <c:v>138</c:v>
                </c:pt>
                <c:pt idx="703">
                  <c:v>139</c:v>
                </c:pt>
                <c:pt idx="704">
                  <c:v>139</c:v>
                </c:pt>
                <c:pt idx="705">
                  <c:v>139</c:v>
                </c:pt>
                <c:pt idx="706">
                  <c:v>140</c:v>
                </c:pt>
                <c:pt idx="707">
                  <c:v>140</c:v>
                </c:pt>
                <c:pt idx="708">
                  <c:v>140</c:v>
                </c:pt>
                <c:pt idx="709">
                  <c:v>140</c:v>
                </c:pt>
                <c:pt idx="710">
                  <c:v>140</c:v>
                </c:pt>
                <c:pt idx="711">
                  <c:v>140</c:v>
                </c:pt>
                <c:pt idx="712">
                  <c:v>140</c:v>
                </c:pt>
                <c:pt idx="713">
                  <c:v>140</c:v>
                </c:pt>
                <c:pt idx="714">
                  <c:v>140</c:v>
                </c:pt>
                <c:pt idx="715">
                  <c:v>140</c:v>
                </c:pt>
                <c:pt idx="716">
                  <c:v>140</c:v>
                </c:pt>
                <c:pt idx="717">
                  <c:v>140</c:v>
                </c:pt>
                <c:pt idx="718">
                  <c:v>141</c:v>
                </c:pt>
                <c:pt idx="719">
                  <c:v>141</c:v>
                </c:pt>
                <c:pt idx="720">
                  <c:v>141</c:v>
                </c:pt>
                <c:pt idx="721">
                  <c:v>141</c:v>
                </c:pt>
                <c:pt idx="722">
                  <c:v>141</c:v>
                </c:pt>
                <c:pt idx="723">
                  <c:v>141</c:v>
                </c:pt>
                <c:pt idx="724">
                  <c:v>141</c:v>
                </c:pt>
                <c:pt idx="725">
                  <c:v>141</c:v>
                </c:pt>
                <c:pt idx="726">
                  <c:v>141</c:v>
                </c:pt>
                <c:pt idx="727">
                  <c:v>141</c:v>
                </c:pt>
                <c:pt idx="728">
                  <c:v>141</c:v>
                </c:pt>
                <c:pt idx="729">
                  <c:v>141</c:v>
                </c:pt>
                <c:pt idx="730">
                  <c:v>141</c:v>
                </c:pt>
                <c:pt idx="731">
                  <c:v>141</c:v>
                </c:pt>
                <c:pt idx="732">
                  <c:v>141</c:v>
                </c:pt>
                <c:pt idx="733">
                  <c:v>141</c:v>
                </c:pt>
                <c:pt idx="734">
                  <c:v>141</c:v>
                </c:pt>
                <c:pt idx="735">
                  <c:v>141</c:v>
                </c:pt>
                <c:pt idx="736">
                  <c:v>141</c:v>
                </c:pt>
                <c:pt idx="737">
                  <c:v>141</c:v>
                </c:pt>
                <c:pt idx="738">
                  <c:v>141</c:v>
                </c:pt>
                <c:pt idx="739">
                  <c:v>141</c:v>
                </c:pt>
                <c:pt idx="740">
                  <c:v>141</c:v>
                </c:pt>
                <c:pt idx="741">
                  <c:v>141</c:v>
                </c:pt>
                <c:pt idx="742">
                  <c:v>141</c:v>
                </c:pt>
                <c:pt idx="743">
                  <c:v>141</c:v>
                </c:pt>
                <c:pt idx="744">
                  <c:v>141</c:v>
                </c:pt>
                <c:pt idx="745">
                  <c:v>141</c:v>
                </c:pt>
                <c:pt idx="746">
                  <c:v>141</c:v>
                </c:pt>
                <c:pt idx="747">
                  <c:v>141</c:v>
                </c:pt>
                <c:pt idx="748">
                  <c:v>141</c:v>
                </c:pt>
                <c:pt idx="749">
                  <c:v>141</c:v>
                </c:pt>
                <c:pt idx="750">
                  <c:v>141</c:v>
                </c:pt>
                <c:pt idx="751">
                  <c:v>141</c:v>
                </c:pt>
                <c:pt idx="752">
                  <c:v>141</c:v>
                </c:pt>
                <c:pt idx="753">
                  <c:v>141</c:v>
                </c:pt>
                <c:pt idx="754">
                  <c:v>141</c:v>
                </c:pt>
                <c:pt idx="755">
                  <c:v>141</c:v>
                </c:pt>
                <c:pt idx="756">
                  <c:v>141</c:v>
                </c:pt>
                <c:pt idx="757">
                  <c:v>141</c:v>
                </c:pt>
                <c:pt idx="758">
                  <c:v>142</c:v>
                </c:pt>
                <c:pt idx="759">
                  <c:v>142</c:v>
                </c:pt>
                <c:pt idx="760">
                  <c:v>143</c:v>
                </c:pt>
                <c:pt idx="761">
                  <c:v>144</c:v>
                </c:pt>
                <c:pt idx="762">
                  <c:v>145</c:v>
                </c:pt>
                <c:pt idx="763">
                  <c:v>145</c:v>
                </c:pt>
                <c:pt idx="764">
                  <c:v>145</c:v>
                </c:pt>
                <c:pt idx="765">
                  <c:v>145</c:v>
                </c:pt>
                <c:pt idx="766">
                  <c:v>145</c:v>
                </c:pt>
                <c:pt idx="767">
                  <c:v>145</c:v>
                </c:pt>
                <c:pt idx="768">
                  <c:v>145</c:v>
                </c:pt>
                <c:pt idx="769">
                  <c:v>145</c:v>
                </c:pt>
                <c:pt idx="770">
                  <c:v>145</c:v>
                </c:pt>
                <c:pt idx="771">
                  <c:v>146</c:v>
                </c:pt>
                <c:pt idx="772">
                  <c:v>146</c:v>
                </c:pt>
                <c:pt idx="773">
                  <c:v>146</c:v>
                </c:pt>
                <c:pt idx="774">
                  <c:v>146</c:v>
                </c:pt>
                <c:pt idx="775">
                  <c:v>146</c:v>
                </c:pt>
                <c:pt idx="776">
                  <c:v>146</c:v>
                </c:pt>
                <c:pt idx="777">
                  <c:v>146</c:v>
                </c:pt>
                <c:pt idx="778">
                  <c:v>146</c:v>
                </c:pt>
                <c:pt idx="779">
                  <c:v>146</c:v>
                </c:pt>
                <c:pt idx="780">
                  <c:v>146</c:v>
                </c:pt>
                <c:pt idx="781">
                  <c:v>147</c:v>
                </c:pt>
                <c:pt idx="782">
                  <c:v>147</c:v>
                </c:pt>
                <c:pt idx="783">
                  <c:v>147</c:v>
                </c:pt>
                <c:pt idx="784">
                  <c:v>147</c:v>
                </c:pt>
                <c:pt idx="785">
                  <c:v>147</c:v>
                </c:pt>
                <c:pt idx="786">
                  <c:v>147</c:v>
                </c:pt>
                <c:pt idx="787">
                  <c:v>148</c:v>
                </c:pt>
                <c:pt idx="788">
                  <c:v>149</c:v>
                </c:pt>
                <c:pt idx="789">
                  <c:v>149</c:v>
                </c:pt>
                <c:pt idx="790">
                  <c:v>149</c:v>
                </c:pt>
                <c:pt idx="791">
                  <c:v>150</c:v>
                </c:pt>
                <c:pt idx="792">
                  <c:v>150</c:v>
                </c:pt>
                <c:pt idx="793">
                  <c:v>150</c:v>
                </c:pt>
                <c:pt idx="794">
                  <c:v>150</c:v>
                </c:pt>
                <c:pt idx="795">
                  <c:v>150</c:v>
                </c:pt>
                <c:pt idx="796">
                  <c:v>150</c:v>
                </c:pt>
                <c:pt idx="797">
                  <c:v>150</c:v>
                </c:pt>
                <c:pt idx="798">
                  <c:v>150</c:v>
                </c:pt>
                <c:pt idx="799">
                  <c:v>150</c:v>
                </c:pt>
                <c:pt idx="800">
                  <c:v>150</c:v>
                </c:pt>
                <c:pt idx="801">
                  <c:v>151</c:v>
                </c:pt>
                <c:pt idx="802">
                  <c:v>152</c:v>
                </c:pt>
                <c:pt idx="803">
                  <c:v>152</c:v>
                </c:pt>
                <c:pt idx="804">
                  <c:v>152</c:v>
                </c:pt>
                <c:pt idx="805">
                  <c:v>152</c:v>
                </c:pt>
                <c:pt idx="806">
                  <c:v>153</c:v>
                </c:pt>
                <c:pt idx="807">
                  <c:v>154</c:v>
                </c:pt>
                <c:pt idx="808">
                  <c:v>154</c:v>
                </c:pt>
                <c:pt idx="809">
                  <c:v>154</c:v>
                </c:pt>
                <c:pt idx="810">
                  <c:v>154</c:v>
                </c:pt>
                <c:pt idx="811">
                  <c:v>155</c:v>
                </c:pt>
                <c:pt idx="812">
                  <c:v>155</c:v>
                </c:pt>
                <c:pt idx="813">
                  <c:v>155</c:v>
                </c:pt>
                <c:pt idx="814">
                  <c:v>155</c:v>
                </c:pt>
                <c:pt idx="815">
                  <c:v>155</c:v>
                </c:pt>
                <c:pt idx="816">
                  <c:v>155</c:v>
                </c:pt>
                <c:pt idx="817">
                  <c:v>155</c:v>
                </c:pt>
                <c:pt idx="818">
                  <c:v>155</c:v>
                </c:pt>
                <c:pt idx="819">
                  <c:v>155</c:v>
                </c:pt>
                <c:pt idx="820">
                  <c:v>155</c:v>
                </c:pt>
                <c:pt idx="821">
                  <c:v>155</c:v>
                </c:pt>
                <c:pt idx="822">
                  <c:v>155</c:v>
                </c:pt>
                <c:pt idx="823">
                  <c:v>155</c:v>
                </c:pt>
                <c:pt idx="824">
                  <c:v>155</c:v>
                </c:pt>
                <c:pt idx="825">
                  <c:v>155</c:v>
                </c:pt>
                <c:pt idx="826">
                  <c:v>155</c:v>
                </c:pt>
                <c:pt idx="827">
                  <c:v>155</c:v>
                </c:pt>
                <c:pt idx="828">
                  <c:v>155</c:v>
                </c:pt>
                <c:pt idx="829">
                  <c:v>155</c:v>
                </c:pt>
                <c:pt idx="830">
                  <c:v>155</c:v>
                </c:pt>
                <c:pt idx="831">
                  <c:v>155</c:v>
                </c:pt>
                <c:pt idx="832">
                  <c:v>155</c:v>
                </c:pt>
                <c:pt idx="833">
                  <c:v>155</c:v>
                </c:pt>
                <c:pt idx="834">
                  <c:v>155</c:v>
                </c:pt>
                <c:pt idx="835">
                  <c:v>155</c:v>
                </c:pt>
                <c:pt idx="836">
                  <c:v>155</c:v>
                </c:pt>
                <c:pt idx="837">
                  <c:v>155</c:v>
                </c:pt>
                <c:pt idx="838">
                  <c:v>155</c:v>
                </c:pt>
                <c:pt idx="839">
                  <c:v>155</c:v>
                </c:pt>
                <c:pt idx="840">
                  <c:v>156</c:v>
                </c:pt>
                <c:pt idx="841">
                  <c:v>157</c:v>
                </c:pt>
                <c:pt idx="842">
                  <c:v>157</c:v>
                </c:pt>
                <c:pt idx="843">
                  <c:v>157</c:v>
                </c:pt>
                <c:pt idx="844">
                  <c:v>157</c:v>
                </c:pt>
                <c:pt idx="845">
                  <c:v>157</c:v>
                </c:pt>
                <c:pt idx="846">
                  <c:v>157</c:v>
                </c:pt>
                <c:pt idx="847">
                  <c:v>157</c:v>
                </c:pt>
                <c:pt idx="848">
                  <c:v>157</c:v>
                </c:pt>
                <c:pt idx="849">
                  <c:v>157</c:v>
                </c:pt>
                <c:pt idx="850">
                  <c:v>157</c:v>
                </c:pt>
                <c:pt idx="851">
                  <c:v>157</c:v>
                </c:pt>
                <c:pt idx="852">
                  <c:v>157</c:v>
                </c:pt>
                <c:pt idx="853">
                  <c:v>157</c:v>
                </c:pt>
                <c:pt idx="854">
                  <c:v>157</c:v>
                </c:pt>
                <c:pt idx="855">
                  <c:v>157</c:v>
                </c:pt>
                <c:pt idx="856">
                  <c:v>157</c:v>
                </c:pt>
                <c:pt idx="857">
                  <c:v>157</c:v>
                </c:pt>
                <c:pt idx="858">
                  <c:v>157</c:v>
                </c:pt>
                <c:pt idx="859">
                  <c:v>157</c:v>
                </c:pt>
                <c:pt idx="860">
                  <c:v>158</c:v>
                </c:pt>
                <c:pt idx="861">
                  <c:v>158</c:v>
                </c:pt>
                <c:pt idx="862">
                  <c:v>159</c:v>
                </c:pt>
                <c:pt idx="863">
                  <c:v>160</c:v>
                </c:pt>
                <c:pt idx="864">
                  <c:v>161</c:v>
                </c:pt>
                <c:pt idx="865">
                  <c:v>162</c:v>
                </c:pt>
                <c:pt idx="866">
                  <c:v>163</c:v>
                </c:pt>
                <c:pt idx="867">
                  <c:v>164</c:v>
                </c:pt>
                <c:pt idx="868">
                  <c:v>164</c:v>
                </c:pt>
                <c:pt idx="869">
                  <c:v>164</c:v>
                </c:pt>
                <c:pt idx="870">
                  <c:v>164</c:v>
                </c:pt>
                <c:pt idx="871">
                  <c:v>164</c:v>
                </c:pt>
                <c:pt idx="872">
                  <c:v>164</c:v>
                </c:pt>
                <c:pt idx="873">
                  <c:v>165</c:v>
                </c:pt>
                <c:pt idx="874">
                  <c:v>165</c:v>
                </c:pt>
                <c:pt idx="875">
                  <c:v>165</c:v>
                </c:pt>
                <c:pt idx="876">
                  <c:v>166</c:v>
                </c:pt>
                <c:pt idx="877">
                  <c:v>166</c:v>
                </c:pt>
                <c:pt idx="878">
                  <c:v>167</c:v>
                </c:pt>
                <c:pt idx="879">
                  <c:v>167</c:v>
                </c:pt>
                <c:pt idx="880">
                  <c:v>167</c:v>
                </c:pt>
                <c:pt idx="881">
                  <c:v>167</c:v>
                </c:pt>
                <c:pt idx="882">
                  <c:v>167</c:v>
                </c:pt>
                <c:pt idx="883">
                  <c:v>167</c:v>
                </c:pt>
                <c:pt idx="884">
                  <c:v>167</c:v>
                </c:pt>
                <c:pt idx="885">
                  <c:v>167</c:v>
                </c:pt>
                <c:pt idx="886">
                  <c:v>167</c:v>
                </c:pt>
                <c:pt idx="887">
                  <c:v>167</c:v>
                </c:pt>
                <c:pt idx="888">
                  <c:v>167</c:v>
                </c:pt>
                <c:pt idx="889">
                  <c:v>167</c:v>
                </c:pt>
                <c:pt idx="890">
                  <c:v>167</c:v>
                </c:pt>
                <c:pt idx="891">
                  <c:v>167</c:v>
                </c:pt>
                <c:pt idx="892">
                  <c:v>167</c:v>
                </c:pt>
                <c:pt idx="893">
                  <c:v>167</c:v>
                </c:pt>
                <c:pt idx="894">
                  <c:v>167</c:v>
                </c:pt>
                <c:pt idx="895">
                  <c:v>167</c:v>
                </c:pt>
                <c:pt idx="896">
                  <c:v>167</c:v>
                </c:pt>
                <c:pt idx="897">
                  <c:v>167</c:v>
                </c:pt>
                <c:pt idx="898">
                  <c:v>167</c:v>
                </c:pt>
                <c:pt idx="899">
                  <c:v>167</c:v>
                </c:pt>
                <c:pt idx="900">
                  <c:v>168</c:v>
                </c:pt>
                <c:pt idx="901">
                  <c:v>168</c:v>
                </c:pt>
                <c:pt idx="902">
                  <c:v>168</c:v>
                </c:pt>
                <c:pt idx="903">
                  <c:v>168</c:v>
                </c:pt>
                <c:pt idx="904">
                  <c:v>168</c:v>
                </c:pt>
                <c:pt idx="905">
                  <c:v>169</c:v>
                </c:pt>
                <c:pt idx="906">
                  <c:v>169</c:v>
                </c:pt>
                <c:pt idx="907">
                  <c:v>170</c:v>
                </c:pt>
                <c:pt idx="908">
                  <c:v>170</c:v>
                </c:pt>
                <c:pt idx="909">
                  <c:v>170</c:v>
                </c:pt>
                <c:pt idx="910">
                  <c:v>170</c:v>
                </c:pt>
                <c:pt idx="911">
                  <c:v>170</c:v>
                </c:pt>
                <c:pt idx="912">
                  <c:v>171</c:v>
                </c:pt>
                <c:pt idx="913">
                  <c:v>171</c:v>
                </c:pt>
                <c:pt idx="914">
                  <c:v>171</c:v>
                </c:pt>
                <c:pt idx="915">
                  <c:v>171</c:v>
                </c:pt>
                <c:pt idx="916">
                  <c:v>171</c:v>
                </c:pt>
                <c:pt idx="917">
                  <c:v>171</c:v>
                </c:pt>
                <c:pt idx="918">
                  <c:v>171</c:v>
                </c:pt>
                <c:pt idx="919">
                  <c:v>171</c:v>
                </c:pt>
                <c:pt idx="920">
                  <c:v>172</c:v>
                </c:pt>
                <c:pt idx="921">
                  <c:v>172</c:v>
                </c:pt>
                <c:pt idx="922">
                  <c:v>173</c:v>
                </c:pt>
                <c:pt idx="923">
                  <c:v>173</c:v>
                </c:pt>
                <c:pt idx="924">
                  <c:v>173</c:v>
                </c:pt>
                <c:pt idx="925">
                  <c:v>173</c:v>
                </c:pt>
                <c:pt idx="926">
                  <c:v>173</c:v>
                </c:pt>
                <c:pt idx="927">
                  <c:v>173</c:v>
                </c:pt>
                <c:pt idx="928">
                  <c:v>174</c:v>
                </c:pt>
                <c:pt idx="929">
                  <c:v>174</c:v>
                </c:pt>
                <c:pt idx="930">
                  <c:v>174</c:v>
                </c:pt>
                <c:pt idx="931">
                  <c:v>174</c:v>
                </c:pt>
                <c:pt idx="932">
                  <c:v>174</c:v>
                </c:pt>
                <c:pt idx="933">
                  <c:v>174</c:v>
                </c:pt>
                <c:pt idx="934">
                  <c:v>174</c:v>
                </c:pt>
                <c:pt idx="935">
                  <c:v>174</c:v>
                </c:pt>
                <c:pt idx="936">
                  <c:v>174</c:v>
                </c:pt>
                <c:pt idx="937">
                  <c:v>174</c:v>
                </c:pt>
                <c:pt idx="938">
                  <c:v>174</c:v>
                </c:pt>
                <c:pt idx="939">
                  <c:v>174</c:v>
                </c:pt>
                <c:pt idx="940">
                  <c:v>175</c:v>
                </c:pt>
                <c:pt idx="941">
                  <c:v>176</c:v>
                </c:pt>
                <c:pt idx="942">
                  <c:v>176</c:v>
                </c:pt>
                <c:pt idx="943">
                  <c:v>177</c:v>
                </c:pt>
                <c:pt idx="944">
                  <c:v>178</c:v>
                </c:pt>
                <c:pt idx="945">
                  <c:v>178</c:v>
                </c:pt>
                <c:pt idx="946">
                  <c:v>178</c:v>
                </c:pt>
                <c:pt idx="947">
                  <c:v>178</c:v>
                </c:pt>
                <c:pt idx="948">
                  <c:v>178</c:v>
                </c:pt>
                <c:pt idx="949">
                  <c:v>178</c:v>
                </c:pt>
                <c:pt idx="950">
                  <c:v>178</c:v>
                </c:pt>
                <c:pt idx="951">
                  <c:v>178</c:v>
                </c:pt>
                <c:pt idx="952">
                  <c:v>178</c:v>
                </c:pt>
                <c:pt idx="953">
                  <c:v>178</c:v>
                </c:pt>
                <c:pt idx="954">
                  <c:v>178</c:v>
                </c:pt>
                <c:pt idx="955">
                  <c:v>178</c:v>
                </c:pt>
                <c:pt idx="956">
                  <c:v>178</c:v>
                </c:pt>
                <c:pt idx="957">
                  <c:v>178</c:v>
                </c:pt>
                <c:pt idx="958">
                  <c:v>179</c:v>
                </c:pt>
                <c:pt idx="959">
                  <c:v>179</c:v>
                </c:pt>
                <c:pt idx="960">
                  <c:v>179</c:v>
                </c:pt>
                <c:pt idx="961">
                  <c:v>179</c:v>
                </c:pt>
                <c:pt idx="962">
                  <c:v>179</c:v>
                </c:pt>
                <c:pt idx="963">
                  <c:v>180</c:v>
                </c:pt>
                <c:pt idx="964">
                  <c:v>181</c:v>
                </c:pt>
                <c:pt idx="965">
                  <c:v>181</c:v>
                </c:pt>
                <c:pt idx="966">
                  <c:v>182</c:v>
                </c:pt>
                <c:pt idx="967">
                  <c:v>182</c:v>
                </c:pt>
                <c:pt idx="968">
                  <c:v>182</c:v>
                </c:pt>
                <c:pt idx="969">
                  <c:v>182</c:v>
                </c:pt>
                <c:pt idx="970">
                  <c:v>182</c:v>
                </c:pt>
                <c:pt idx="971">
                  <c:v>182</c:v>
                </c:pt>
                <c:pt idx="972">
                  <c:v>182</c:v>
                </c:pt>
                <c:pt idx="973">
                  <c:v>182</c:v>
                </c:pt>
                <c:pt idx="974">
                  <c:v>182</c:v>
                </c:pt>
                <c:pt idx="975">
                  <c:v>182</c:v>
                </c:pt>
                <c:pt idx="976">
                  <c:v>182</c:v>
                </c:pt>
                <c:pt idx="977">
                  <c:v>182</c:v>
                </c:pt>
                <c:pt idx="978">
                  <c:v>182</c:v>
                </c:pt>
                <c:pt idx="979">
                  <c:v>182</c:v>
                </c:pt>
                <c:pt idx="980">
                  <c:v>182</c:v>
                </c:pt>
                <c:pt idx="981">
                  <c:v>183</c:v>
                </c:pt>
                <c:pt idx="982">
                  <c:v>183</c:v>
                </c:pt>
                <c:pt idx="983">
                  <c:v>183</c:v>
                </c:pt>
                <c:pt idx="984">
                  <c:v>183</c:v>
                </c:pt>
                <c:pt idx="985">
                  <c:v>183</c:v>
                </c:pt>
                <c:pt idx="986">
                  <c:v>183</c:v>
                </c:pt>
                <c:pt idx="987">
                  <c:v>183</c:v>
                </c:pt>
                <c:pt idx="988">
                  <c:v>183</c:v>
                </c:pt>
                <c:pt idx="989">
                  <c:v>183</c:v>
                </c:pt>
                <c:pt idx="990">
                  <c:v>183</c:v>
                </c:pt>
                <c:pt idx="991">
                  <c:v>184</c:v>
                </c:pt>
                <c:pt idx="992">
                  <c:v>185</c:v>
                </c:pt>
                <c:pt idx="993">
                  <c:v>185</c:v>
                </c:pt>
                <c:pt idx="994">
                  <c:v>185</c:v>
                </c:pt>
                <c:pt idx="995">
                  <c:v>186</c:v>
                </c:pt>
                <c:pt idx="996">
                  <c:v>186</c:v>
                </c:pt>
                <c:pt idx="997">
                  <c:v>186</c:v>
                </c:pt>
                <c:pt idx="998">
                  <c:v>186</c:v>
                </c:pt>
                <c:pt idx="999">
                  <c:v>186</c:v>
                </c:pt>
                <c:pt idx="1000">
                  <c:v>186</c:v>
                </c:pt>
                <c:pt idx="1001">
                  <c:v>186</c:v>
                </c:pt>
                <c:pt idx="1002">
                  <c:v>186</c:v>
                </c:pt>
                <c:pt idx="1003">
                  <c:v>186</c:v>
                </c:pt>
                <c:pt idx="1004">
                  <c:v>186</c:v>
                </c:pt>
                <c:pt idx="1005">
                  <c:v>186</c:v>
                </c:pt>
                <c:pt idx="1006">
                  <c:v>186</c:v>
                </c:pt>
                <c:pt idx="1007">
                  <c:v>186</c:v>
                </c:pt>
                <c:pt idx="1008">
                  <c:v>186</c:v>
                </c:pt>
                <c:pt idx="1009">
                  <c:v>186</c:v>
                </c:pt>
                <c:pt idx="1010">
                  <c:v>186</c:v>
                </c:pt>
                <c:pt idx="1011">
                  <c:v>186</c:v>
                </c:pt>
                <c:pt idx="1012">
                  <c:v>186</c:v>
                </c:pt>
                <c:pt idx="1013">
                  <c:v>186</c:v>
                </c:pt>
                <c:pt idx="1014">
                  <c:v>186</c:v>
                </c:pt>
                <c:pt idx="1015">
                  <c:v>186</c:v>
                </c:pt>
                <c:pt idx="1016">
                  <c:v>186</c:v>
                </c:pt>
                <c:pt idx="1017">
                  <c:v>186</c:v>
                </c:pt>
                <c:pt idx="1018">
                  <c:v>186</c:v>
                </c:pt>
                <c:pt idx="1019">
                  <c:v>186</c:v>
                </c:pt>
                <c:pt idx="1020">
                  <c:v>186</c:v>
                </c:pt>
                <c:pt idx="1021">
                  <c:v>186</c:v>
                </c:pt>
                <c:pt idx="1022">
                  <c:v>187</c:v>
                </c:pt>
                <c:pt idx="1023">
                  <c:v>187</c:v>
                </c:pt>
                <c:pt idx="1024">
                  <c:v>187</c:v>
                </c:pt>
                <c:pt idx="1025">
                  <c:v>187</c:v>
                </c:pt>
                <c:pt idx="1026">
                  <c:v>187</c:v>
                </c:pt>
                <c:pt idx="1027">
                  <c:v>187</c:v>
                </c:pt>
                <c:pt idx="1028">
                  <c:v>187</c:v>
                </c:pt>
                <c:pt idx="1029">
                  <c:v>187</c:v>
                </c:pt>
                <c:pt idx="1030">
                  <c:v>187</c:v>
                </c:pt>
                <c:pt idx="1031">
                  <c:v>187</c:v>
                </c:pt>
                <c:pt idx="1032">
                  <c:v>188</c:v>
                </c:pt>
                <c:pt idx="1033">
                  <c:v>188</c:v>
                </c:pt>
                <c:pt idx="1034">
                  <c:v>188</c:v>
                </c:pt>
                <c:pt idx="1035">
                  <c:v>188</c:v>
                </c:pt>
                <c:pt idx="1036">
                  <c:v>188</c:v>
                </c:pt>
                <c:pt idx="1037">
                  <c:v>188</c:v>
                </c:pt>
                <c:pt idx="1038">
                  <c:v>188</c:v>
                </c:pt>
                <c:pt idx="1039">
                  <c:v>188</c:v>
                </c:pt>
                <c:pt idx="1040">
                  <c:v>188</c:v>
                </c:pt>
                <c:pt idx="1041">
                  <c:v>188</c:v>
                </c:pt>
                <c:pt idx="1042">
                  <c:v>188</c:v>
                </c:pt>
                <c:pt idx="1043">
                  <c:v>188</c:v>
                </c:pt>
                <c:pt idx="1044">
                  <c:v>189</c:v>
                </c:pt>
                <c:pt idx="1045">
                  <c:v>189</c:v>
                </c:pt>
                <c:pt idx="1046">
                  <c:v>189</c:v>
                </c:pt>
                <c:pt idx="1047">
                  <c:v>189</c:v>
                </c:pt>
                <c:pt idx="1048">
                  <c:v>189</c:v>
                </c:pt>
                <c:pt idx="1049">
                  <c:v>189</c:v>
                </c:pt>
                <c:pt idx="1050">
                  <c:v>189</c:v>
                </c:pt>
                <c:pt idx="1051">
                  <c:v>189</c:v>
                </c:pt>
                <c:pt idx="1052">
                  <c:v>189</c:v>
                </c:pt>
                <c:pt idx="1053">
                  <c:v>189</c:v>
                </c:pt>
                <c:pt idx="1054">
                  <c:v>189</c:v>
                </c:pt>
                <c:pt idx="1055">
                  <c:v>189</c:v>
                </c:pt>
                <c:pt idx="1056">
                  <c:v>189</c:v>
                </c:pt>
                <c:pt idx="1057">
                  <c:v>189</c:v>
                </c:pt>
                <c:pt idx="1058">
                  <c:v>189</c:v>
                </c:pt>
                <c:pt idx="1059">
                  <c:v>189</c:v>
                </c:pt>
                <c:pt idx="1060">
                  <c:v>189</c:v>
                </c:pt>
                <c:pt idx="1061">
                  <c:v>189</c:v>
                </c:pt>
                <c:pt idx="1062">
                  <c:v>189</c:v>
                </c:pt>
                <c:pt idx="1063">
                  <c:v>190</c:v>
                </c:pt>
                <c:pt idx="1064">
                  <c:v>190</c:v>
                </c:pt>
                <c:pt idx="1065">
                  <c:v>190</c:v>
                </c:pt>
                <c:pt idx="1066">
                  <c:v>190</c:v>
                </c:pt>
                <c:pt idx="1067">
                  <c:v>191</c:v>
                </c:pt>
                <c:pt idx="1068">
                  <c:v>192</c:v>
                </c:pt>
                <c:pt idx="1069">
                  <c:v>193</c:v>
                </c:pt>
                <c:pt idx="1070">
                  <c:v>194</c:v>
                </c:pt>
                <c:pt idx="1071">
                  <c:v>194</c:v>
                </c:pt>
                <c:pt idx="1072">
                  <c:v>194</c:v>
                </c:pt>
                <c:pt idx="1073">
                  <c:v>194</c:v>
                </c:pt>
                <c:pt idx="1074">
                  <c:v>194</c:v>
                </c:pt>
                <c:pt idx="1075">
                  <c:v>194</c:v>
                </c:pt>
                <c:pt idx="1076">
                  <c:v>194</c:v>
                </c:pt>
                <c:pt idx="1077">
                  <c:v>194</c:v>
                </c:pt>
                <c:pt idx="1078">
                  <c:v>194</c:v>
                </c:pt>
                <c:pt idx="1079">
                  <c:v>194</c:v>
                </c:pt>
                <c:pt idx="1080">
                  <c:v>194</c:v>
                </c:pt>
                <c:pt idx="1081">
                  <c:v>194</c:v>
                </c:pt>
                <c:pt idx="1082">
                  <c:v>194</c:v>
                </c:pt>
                <c:pt idx="1083">
                  <c:v>194</c:v>
                </c:pt>
                <c:pt idx="1084">
                  <c:v>194</c:v>
                </c:pt>
                <c:pt idx="1085">
                  <c:v>194</c:v>
                </c:pt>
                <c:pt idx="1086">
                  <c:v>194</c:v>
                </c:pt>
                <c:pt idx="1087">
                  <c:v>194</c:v>
                </c:pt>
                <c:pt idx="1088">
                  <c:v>194</c:v>
                </c:pt>
                <c:pt idx="1089">
                  <c:v>194</c:v>
                </c:pt>
                <c:pt idx="1090">
                  <c:v>194</c:v>
                </c:pt>
                <c:pt idx="1091">
                  <c:v>194</c:v>
                </c:pt>
                <c:pt idx="1092">
                  <c:v>194</c:v>
                </c:pt>
                <c:pt idx="1093">
                  <c:v>194</c:v>
                </c:pt>
                <c:pt idx="1094">
                  <c:v>194</c:v>
                </c:pt>
                <c:pt idx="1095">
                  <c:v>194</c:v>
                </c:pt>
                <c:pt idx="1096">
                  <c:v>194</c:v>
                </c:pt>
                <c:pt idx="1097">
                  <c:v>194</c:v>
                </c:pt>
                <c:pt idx="1098">
                  <c:v>194</c:v>
                </c:pt>
                <c:pt idx="1099">
                  <c:v>194</c:v>
                </c:pt>
                <c:pt idx="1100">
                  <c:v>194</c:v>
                </c:pt>
                <c:pt idx="1101">
                  <c:v>194</c:v>
                </c:pt>
                <c:pt idx="1102">
                  <c:v>194</c:v>
                </c:pt>
                <c:pt idx="1103">
                  <c:v>195</c:v>
                </c:pt>
                <c:pt idx="1104">
                  <c:v>195</c:v>
                </c:pt>
                <c:pt idx="1105">
                  <c:v>195</c:v>
                </c:pt>
                <c:pt idx="1106">
                  <c:v>196</c:v>
                </c:pt>
                <c:pt idx="1107">
                  <c:v>196</c:v>
                </c:pt>
                <c:pt idx="1108">
                  <c:v>196</c:v>
                </c:pt>
                <c:pt idx="1109">
                  <c:v>196</c:v>
                </c:pt>
                <c:pt idx="1110">
                  <c:v>196</c:v>
                </c:pt>
                <c:pt idx="1111">
                  <c:v>196</c:v>
                </c:pt>
                <c:pt idx="1112">
                  <c:v>196</c:v>
                </c:pt>
                <c:pt idx="1113">
                  <c:v>196</c:v>
                </c:pt>
                <c:pt idx="1114">
                  <c:v>196</c:v>
                </c:pt>
                <c:pt idx="1115">
                  <c:v>196</c:v>
                </c:pt>
                <c:pt idx="1116">
                  <c:v>196</c:v>
                </c:pt>
                <c:pt idx="1117">
                  <c:v>196</c:v>
                </c:pt>
                <c:pt idx="1118">
                  <c:v>196</c:v>
                </c:pt>
                <c:pt idx="1119">
                  <c:v>196</c:v>
                </c:pt>
                <c:pt idx="1120">
                  <c:v>196</c:v>
                </c:pt>
                <c:pt idx="1121">
                  <c:v>196</c:v>
                </c:pt>
                <c:pt idx="1122">
                  <c:v>196</c:v>
                </c:pt>
                <c:pt idx="1123">
                  <c:v>197</c:v>
                </c:pt>
                <c:pt idx="1124">
                  <c:v>197</c:v>
                </c:pt>
                <c:pt idx="1125">
                  <c:v>197</c:v>
                </c:pt>
                <c:pt idx="1126">
                  <c:v>197</c:v>
                </c:pt>
                <c:pt idx="1127">
                  <c:v>197</c:v>
                </c:pt>
                <c:pt idx="1128">
                  <c:v>197</c:v>
                </c:pt>
                <c:pt idx="1129">
                  <c:v>197</c:v>
                </c:pt>
                <c:pt idx="1130">
                  <c:v>197</c:v>
                </c:pt>
                <c:pt idx="1131">
                  <c:v>197</c:v>
                </c:pt>
                <c:pt idx="1132">
                  <c:v>197</c:v>
                </c:pt>
                <c:pt idx="1133">
                  <c:v>197</c:v>
                </c:pt>
                <c:pt idx="1134">
                  <c:v>197</c:v>
                </c:pt>
                <c:pt idx="1135">
                  <c:v>197</c:v>
                </c:pt>
                <c:pt idx="1136">
                  <c:v>198</c:v>
                </c:pt>
                <c:pt idx="1137">
                  <c:v>198</c:v>
                </c:pt>
                <c:pt idx="1138">
                  <c:v>198</c:v>
                </c:pt>
                <c:pt idx="1139">
                  <c:v>198</c:v>
                </c:pt>
                <c:pt idx="1140">
                  <c:v>199</c:v>
                </c:pt>
                <c:pt idx="1141">
                  <c:v>199</c:v>
                </c:pt>
                <c:pt idx="1142">
                  <c:v>199</c:v>
                </c:pt>
                <c:pt idx="1143">
                  <c:v>199</c:v>
                </c:pt>
                <c:pt idx="1144">
                  <c:v>199</c:v>
                </c:pt>
                <c:pt idx="1145">
                  <c:v>199</c:v>
                </c:pt>
                <c:pt idx="1146">
                  <c:v>199</c:v>
                </c:pt>
                <c:pt idx="1147">
                  <c:v>199</c:v>
                </c:pt>
                <c:pt idx="1148">
                  <c:v>199</c:v>
                </c:pt>
                <c:pt idx="1149">
                  <c:v>199</c:v>
                </c:pt>
                <c:pt idx="1150">
                  <c:v>199</c:v>
                </c:pt>
                <c:pt idx="1151">
                  <c:v>199</c:v>
                </c:pt>
                <c:pt idx="1152">
                  <c:v>199</c:v>
                </c:pt>
                <c:pt idx="1153">
                  <c:v>200</c:v>
                </c:pt>
                <c:pt idx="1154">
                  <c:v>200</c:v>
                </c:pt>
                <c:pt idx="1155">
                  <c:v>201</c:v>
                </c:pt>
                <c:pt idx="1156">
                  <c:v>201</c:v>
                </c:pt>
                <c:pt idx="1157">
                  <c:v>201</c:v>
                </c:pt>
                <c:pt idx="1158">
                  <c:v>201</c:v>
                </c:pt>
                <c:pt idx="1159">
                  <c:v>202</c:v>
                </c:pt>
                <c:pt idx="1160">
                  <c:v>203</c:v>
                </c:pt>
                <c:pt idx="1161">
                  <c:v>204</c:v>
                </c:pt>
                <c:pt idx="1162">
                  <c:v>205</c:v>
                </c:pt>
                <c:pt idx="1163">
                  <c:v>205</c:v>
                </c:pt>
                <c:pt idx="1164">
                  <c:v>205</c:v>
                </c:pt>
                <c:pt idx="1165">
                  <c:v>205</c:v>
                </c:pt>
                <c:pt idx="1166">
                  <c:v>205</c:v>
                </c:pt>
                <c:pt idx="1167">
                  <c:v>205</c:v>
                </c:pt>
                <c:pt idx="1168">
                  <c:v>205</c:v>
                </c:pt>
                <c:pt idx="1169">
                  <c:v>206</c:v>
                </c:pt>
                <c:pt idx="1170">
                  <c:v>207</c:v>
                </c:pt>
                <c:pt idx="1171">
                  <c:v>208</c:v>
                </c:pt>
                <c:pt idx="1172">
                  <c:v>208</c:v>
                </c:pt>
                <c:pt idx="1173">
                  <c:v>208</c:v>
                </c:pt>
                <c:pt idx="1174">
                  <c:v>208</c:v>
                </c:pt>
                <c:pt idx="1175">
                  <c:v>208</c:v>
                </c:pt>
                <c:pt idx="1176">
                  <c:v>208</c:v>
                </c:pt>
                <c:pt idx="1177">
                  <c:v>208</c:v>
                </c:pt>
                <c:pt idx="1178">
                  <c:v>208</c:v>
                </c:pt>
                <c:pt idx="1179">
                  <c:v>208</c:v>
                </c:pt>
                <c:pt idx="1180">
                  <c:v>208</c:v>
                </c:pt>
                <c:pt idx="1181">
                  <c:v>208</c:v>
                </c:pt>
                <c:pt idx="1182">
                  <c:v>208</c:v>
                </c:pt>
                <c:pt idx="1183">
                  <c:v>208</c:v>
                </c:pt>
                <c:pt idx="1184">
                  <c:v>208</c:v>
                </c:pt>
                <c:pt idx="1185">
                  <c:v>208</c:v>
                </c:pt>
                <c:pt idx="1186">
                  <c:v>208</c:v>
                </c:pt>
                <c:pt idx="1187">
                  <c:v>208</c:v>
                </c:pt>
                <c:pt idx="1188">
                  <c:v>208</c:v>
                </c:pt>
                <c:pt idx="1189">
                  <c:v>209</c:v>
                </c:pt>
                <c:pt idx="1190">
                  <c:v>209</c:v>
                </c:pt>
                <c:pt idx="1191">
                  <c:v>209</c:v>
                </c:pt>
                <c:pt idx="1192">
                  <c:v>209</c:v>
                </c:pt>
                <c:pt idx="1193">
                  <c:v>209</c:v>
                </c:pt>
                <c:pt idx="1194">
                  <c:v>209</c:v>
                </c:pt>
                <c:pt idx="1195">
                  <c:v>209</c:v>
                </c:pt>
                <c:pt idx="1196">
                  <c:v>209</c:v>
                </c:pt>
                <c:pt idx="1197">
                  <c:v>209</c:v>
                </c:pt>
                <c:pt idx="1198">
                  <c:v>209</c:v>
                </c:pt>
                <c:pt idx="1199">
                  <c:v>209</c:v>
                </c:pt>
                <c:pt idx="1200">
                  <c:v>210</c:v>
                </c:pt>
                <c:pt idx="1201">
                  <c:v>210</c:v>
                </c:pt>
                <c:pt idx="1202">
                  <c:v>210</c:v>
                </c:pt>
                <c:pt idx="1203">
                  <c:v>210</c:v>
                </c:pt>
                <c:pt idx="1204">
                  <c:v>210</c:v>
                </c:pt>
                <c:pt idx="1205">
                  <c:v>210</c:v>
                </c:pt>
                <c:pt idx="1206">
                  <c:v>210</c:v>
                </c:pt>
                <c:pt idx="1207">
                  <c:v>210</c:v>
                </c:pt>
                <c:pt idx="1208">
                  <c:v>210</c:v>
                </c:pt>
                <c:pt idx="1209">
                  <c:v>211</c:v>
                </c:pt>
                <c:pt idx="1210">
                  <c:v>211</c:v>
                </c:pt>
                <c:pt idx="1211">
                  <c:v>212</c:v>
                </c:pt>
                <c:pt idx="1212">
                  <c:v>212</c:v>
                </c:pt>
                <c:pt idx="1213">
                  <c:v>212</c:v>
                </c:pt>
                <c:pt idx="1214">
                  <c:v>212</c:v>
                </c:pt>
                <c:pt idx="1215">
                  <c:v>212</c:v>
                </c:pt>
                <c:pt idx="1216">
                  <c:v>212</c:v>
                </c:pt>
                <c:pt idx="1217">
                  <c:v>212</c:v>
                </c:pt>
                <c:pt idx="1218">
                  <c:v>212</c:v>
                </c:pt>
                <c:pt idx="1219">
                  <c:v>213</c:v>
                </c:pt>
                <c:pt idx="1220">
                  <c:v>214</c:v>
                </c:pt>
                <c:pt idx="1221">
                  <c:v>215</c:v>
                </c:pt>
                <c:pt idx="1222">
                  <c:v>215</c:v>
                </c:pt>
                <c:pt idx="1223">
                  <c:v>215</c:v>
                </c:pt>
                <c:pt idx="1224">
                  <c:v>215</c:v>
                </c:pt>
                <c:pt idx="1225">
                  <c:v>215</c:v>
                </c:pt>
                <c:pt idx="1226">
                  <c:v>215</c:v>
                </c:pt>
                <c:pt idx="1227">
                  <c:v>215</c:v>
                </c:pt>
                <c:pt idx="1228">
                  <c:v>215</c:v>
                </c:pt>
                <c:pt idx="1229">
                  <c:v>215</c:v>
                </c:pt>
                <c:pt idx="1230">
                  <c:v>215</c:v>
                </c:pt>
                <c:pt idx="1231">
                  <c:v>215</c:v>
                </c:pt>
                <c:pt idx="1232">
                  <c:v>216</c:v>
                </c:pt>
                <c:pt idx="1233">
                  <c:v>217</c:v>
                </c:pt>
                <c:pt idx="1234">
                  <c:v>217</c:v>
                </c:pt>
                <c:pt idx="1235">
                  <c:v>217</c:v>
                </c:pt>
                <c:pt idx="1236">
                  <c:v>217</c:v>
                </c:pt>
                <c:pt idx="1237">
                  <c:v>217</c:v>
                </c:pt>
                <c:pt idx="1238">
                  <c:v>217</c:v>
                </c:pt>
                <c:pt idx="1239">
                  <c:v>217</c:v>
                </c:pt>
                <c:pt idx="1240">
                  <c:v>217</c:v>
                </c:pt>
                <c:pt idx="1241">
                  <c:v>217</c:v>
                </c:pt>
                <c:pt idx="1242">
                  <c:v>217</c:v>
                </c:pt>
                <c:pt idx="1243">
                  <c:v>217</c:v>
                </c:pt>
                <c:pt idx="1244">
                  <c:v>218</c:v>
                </c:pt>
                <c:pt idx="1245">
                  <c:v>219</c:v>
                </c:pt>
                <c:pt idx="1246">
                  <c:v>220</c:v>
                </c:pt>
                <c:pt idx="1247">
                  <c:v>221</c:v>
                </c:pt>
                <c:pt idx="1248">
                  <c:v>222</c:v>
                </c:pt>
                <c:pt idx="1249">
                  <c:v>223</c:v>
                </c:pt>
                <c:pt idx="1250">
                  <c:v>224</c:v>
                </c:pt>
                <c:pt idx="1251">
                  <c:v>225</c:v>
                </c:pt>
                <c:pt idx="1252">
                  <c:v>225</c:v>
                </c:pt>
                <c:pt idx="1253">
                  <c:v>225</c:v>
                </c:pt>
                <c:pt idx="1254">
                  <c:v>225</c:v>
                </c:pt>
                <c:pt idx="1255">
                  <c:v>225</c:v>
                </c:pt>
                <c:pt idx="1256">
                  <c:v>225</c:v>
                </c:pt>
                <c:pt idx="1257">
                  <c:v>225</c:v>
                </c:pt>
                <c:pt idx="1258">
                  <c:v>225</c:v>
                </c:pt>
                <c:pt idx="1259">
                  <c:v>226</c:v>
                </c:pt>
                <c:pt idx="1260">
                  <c:v>227</c:v>
                </c:pt>
                <c:pt idx="1261">
                  <c:v>227</c:v>
                </c:pt>
                <c:pt idx="1262">
                  <c:v>227</c:v>
                </c:pt>
                <c:pt idx="1263">
                  <c:v>227</c:v>
                </c:pt>
                <c:pt idx="1264">
                  <c:v>227</c:v>
                </c:pt>
                <c:pt idx="1265">
                  <c:v>228</c:v>
                </c:pt>
                <c:pt idx="1266">
                  <c:v>229</c:v>
                </c:pt>
                <c:pt idx="1267">
                  <c:v>229</c:v>
                </c:pt>
                <c:pt idx="1268">
                  <c:v>229</c:v>
                </c:pt>
                <c:pt idx="1269">
                  <c:v>229</c:v>
                </c:pt>
                <c:pt idx="1270">
                  <c:v>229</c:v>
                </c:pt>
                <c:pt idx="1271">
                  <c:v>229</c:v>
                </c:pt>
                <c:pt idx="1272">
                  <c:v>229</c:v>
                </c:pt>
                <c:pt idx="1273">
                  <c:v>230</c:v>
                </c:pt>
                <c:pt idx="1274">
                  <c:v>230</c:v>
                </c:pt>
                <c:pt idx="1275">
                  <c:v>231</c:v>
                </c:pt>
                <c:pt idx="1276">
                  <c:v>231</c:v>
                </c:pt>
                <c:pt idx="1277">
                  <c:v>232</c:v>
                </c:pt>
                <c:pt idx="1278">
                  <c:v>232</c:v>
                </c:pt>
                <c:pt idx="1279">
                  <c:v>232</c:v>
                </c:pt>
                <c:pt idx="1280">
                  <c:v>232</c:v>
                </c:pt>
                <c:pt idx="1281">
                  <c:v>232</c:v>
                </c:pt>
                <c:pt idx="1282">
                  <c:v>233</c:v>
                </c:pt>
                <c:pt idx="1283">
                  <c:v>233</c:v>
                </c:pt>
                <c:pt idx="1284">
                  <c:v>233</c:v>
                </c:pt>
                <c:pt idx="1285">
                  <c:v>233</c:v>
                </c:pt>
                <c:pt idx="1286">
                  <c:v>233</c:v>
                </c:pt>
                <c:pt idx="1287">
                  <c:v>233</c:v>
                </c:pt>
                <c:pt idx="1288">
                  <c:v>234</c:v>
                </c:pt>
                <c:pt idx="1289">
                  <c:v>234</c:v>
                </c:pt>
                <c:pt idx="1290">
                  <c:v>234</c:v>
                </c:pt>
                <c:pt idx="1291">
                  <c:v>234</c:v>
                </c:pt>
                <c:pt idx="1292">
                  <c:v>234</c:v>
                </c:pt>
                <c:pt idx="1293">
                  <c:v>234</c:v>
                </c:pt>
                <c:pt idx="1294">
                  <c:v>234</c:v>
                </c:pt>
                <c:pt idx="1295">
                  <c:v>234</c:v>
                </c:pt>
                <c:pt idx="1296">
                  <c:v>234</c:v>
                </c:pt>
                <c:pt idx="1297">
                  <c:v>235</c:v>
                </c:pt>
                <c:pt idx="1298">
                  <c:v>235</c:v>
                </c:pt>
                <c:pt idx="1299">
                  <c:v>235</c:v>
                </c:pt>
                <c:pt idx="1300">
                  <c:v>235</c:v>
                </c:pt>
                <c:pt idx="1301">
                  <c:v>235</c:v>
                </c:pt>
                <c:pt idx="1302">
                  <c:v>235</c:v>
                </c:pt>
                <c:pt idx="1303">
                  <c:v>235</c:v>
                </c:pt>
                <c:pt idx="1304">
                  <c:v>235</c:v>
                </c:pt>
                <c:pt idx="1305">
                  <c:v>236</c:v>
                </c:pt>
                <c:pt idx="1306">
                  <c:v>237</c:v>
                </c:pt>
                <c:pt idx="1307">
                  <c:v>237</c:v>
                </c:pt>
                <c:pt idx="1308">
                  <c:v>237</c:v>
                </c:pt>
                <c:pt idx="1309">
                  <c:v>237</c:v>
                </c:pt>
                <c:pt idx="1310">
                  <c:v>237</c:v>
                </c:pt>
                <c:pt idx="1311">
                  <c:v>237</c:v>
                </c:pt>
                <c:pt idx="1312">
                  <c:v>237</c:v>
                </c:pt>
                <c:pt idx="1313">
                  <c:v>237</c:v>
                </c:pt>
                <c:pt idx="1314">
                  <c:v>237</c:v>
                </c:pt>
                <c:pt idx="1315">
                  <c:v>237</c:v>
                </c:pt>
                <c:pt idx="1316">
                  <c:v>237</c:v>
                </c:pt>
                <c:pt idx="1317">
                  <c:v>237</c:v>
                </c:pt>
                <c:pt idx="1318">
                  <c:v>238</c:v>
                </c:pt>
                <c:pt idx="1319">
                  <c:v>239</c:v>
                </c:pt>
                <c:pt idx="1320">
                  <c:v>239</c:v>
                </c:pt>
                <c:pt idx="1321">
                  <c:v>239</c:v>
                </c:pt>
                <c:pt idx="1322">
                  <c:v>239</c:v>
                </c:pt>
                <c:pt idx="1323">
                  <c:v>239</c:v>
                </c:pt>
                <c:pt idx="1324">
                  <c:v>239</c:v>
                </c:pt>
                <c:pt idx="1325">
                  <c:v>239</c:v>
                </c:pt>
                <c:pt idx="1326">
                  <c:v>239</c:v>
                </c:pt>
                <c:pt idx="1327">
                  <c:v>240</c:v>
                </c:pt>
                <c:pt idx="1328">
                  <c:v>240</c:v>
                </c:pt>
                <c:pt idx="1329">
                  <c:v>241</c:v>
                </c:pt>
                <c:pt idx="1330">
                  <c:v>241</c:v>
                </c:pt>
                <c:pt idx="1331">
                  <c:v>241</c:v>
                </c:pt>
                <c:pt idx="1332">
                  <c:v>241</c:v>
                </c:pt>
                <c:pt idx="1333">
                  <c:v>241</c:v>
                </c:pt>
                <c:pt idx="1334">
                  <c:v>241</c:v>
                </c:pt>
                <c:pt idx="1335">
                  <c:v>241</c:v>
                </c:pt>
                <c:pt idx="1336">
                  <c:v>241</c:v>
                </c:pt>
                <c:pt idx="1337">
                  <c:v>241</c:v>
                </c:pt>
                <c:pt idx="1338">
                  <c:v>241</c:v>
                </c:pt>
                <c:pt idx="1339">
                  <c:v>242</c:v>
                </c:pt>
                <c:pt idx="1340">
                  <c:v>242</c:v>
                </c:pt>
                <c:pt idx="1341">
                  <c:v>242</c:v>
                </c:pt>
                <c:pt idx="1342">
                  <c:v>242</c:v>
                </c:pt>
                <c:pt idx="1343">
                  <c:v>242</c:v>
                </c:pt>
                <c:pt idx="1344">
                  <c:v>242</c:v>
                </c:pt>
                <c:pt idx="1345">
                  <c:v>242</c:v>
                </c:pt>
                <c:pt idx="1346">
                  <c:v>242</c:v>
                </c:pt>
                <c:pt idx="1347">
                  <c:v>242</c:v>
                </c:pt>
                <c:pt idx="1348">
                  <c:v>242</c:v>
                </c:pt>
                <c:pt idx="1349">
                  <c:v>242</c:v>
                </c:pt>
                <c:pt idx="1350">
                  <c:v>242</c:v>
                </c:pt>
                <c:pt idx="1351">
                  <c:v>242</c:v>
                </c:pt>
                <c:pt idx="1352">
                  <c:v>242</c:v>
                </c:pt>
                <c:pt idx="1353">
                  <c:v>242</c:v>
                </c:pt>
                <c:pt idx="1354">
                  <c:v>242</c:v>
                </c:pt>
                <c:pt idx="1355">
                  <c:v>242</c:v>
                </c:pt>
                <c:pt idx="1356">
                  <c:v>242</c:v>
                </c:pt>
                <c:pt idx="1357">
                  <c:v>242</c:v>
                </c:pt>
                <c:pt idx="1358">
                  <c:v>242</c:v>
                </c:pt>
                <c:pt idx="1359">
                  <c:v>242</c:v>
                </c:pt>
                <c:pt idx="1360">
                  <c:v>242</c:v>
                </c:pt>
                <c:pt idx="1361">
                  <c:v>242</c:v>
                </c:pt>
                <c:pt idx="1362">
                  <c:v>242</c:v>
                </c:pt>
                <c:pt idx="1363">
                  <c:v>242</c:v>
                </c:pt>
                <c:pt idx="1364">
                  <c:v>242</c:v>
                </c:pt>
                <c:pt idx="1365">
                  <c:v>242</c:v>
                </c:pt>
                <c:pt idx="1366">
                  <c:v>242</c:v>
                </c:pt>
                <c:pt idx="1367">
                  <c:v>243</c:v>
                </c:pt>
                <c:pt idx="1368">
                  <c:v>244</c:v>
                </c:pt>
                <c:pt idx="1369">
                  <c:v>245</c:v>
                </c:pt>
                <c:pt idx="1370">
                  <c:v>246</c:v>
                </c:pt>
                <c:pt idx="1371">
                  <c:v>247</c:v>
                </c:pt>
                <c:pt idx="1372">
                  <c:v>247</c:v>
                </c:pt>
                <c:pt idx="1373">
                  <c:v>247</c:v>
                </c:pt>
                <c:pt idx="1374">
                  <c:v>247</c:v>
                </c:pt>
                <c:pt idx="1375">
                  <c:v>247</c:v>
                </c:pt>
                <c:pt idx="1376">
                  <c:v>248</c:v>
                </c:pt>
                <c:pt idx="1377">
                  <c:v>249</c:v>
                </c:pt>
                <c:pt idx="1378">
                  <c:v>249</c:v>
                </c:pt>
                <c:pt idx="1379">
                  <c:v>249</c:v>
                </c:pt>
                <c:pt idx="1380">
                  <c:v>249</c:v>
                </c:pt>
                <c:pt idx="1381">
                  <c:v>249</c:v>
                </c:pt>
                <c:pt idx="1382">
                  <c:v>249</c:v>
                </c:pt>
                <c:pt idx="1383">
                  <c:v>249</c:v>
                </c:pt>
                <c:pt idx="1384">
                  <c:v>249</c:v>
                </c:pt>
                <c:pt idx="1385">
                  <c:v>249</c:v>
                </c:pt>
                <c:pt idx="1386">
                  <c:v>249</c:v>
                </c:pt>
                <c:pt idx="1387">
                  <c:v>249</c:v>
                </c:pt>
                <c:pt idx="1388">
                  <c:v>250</c:v>
                </c:pt>
                <c:pt idx="1389">
                  <c:v>250</c:v>
                </c:pt>
                <c:pt idx="1390">
                  <c:v>250</c:v>
                </c:pt>
                <c:pt idx="1391">
                  <c:v>250</c:v>
                </c:pt>
                <c:pt idx="1392">
                  <c:v>250</c:v>
                </c:pt>
                <c:pt idx="1393">
                  <c:v>250</c:v>
                </c:pt>
                <c:pt idx="1394">
                  <c:v>250</c:v>
                </c:pt>
                <c:pt idx="1395">
                  <c:v>250</c:v>
                </c:pt>
                <c:pt idx="1396">
                  <c:v>250</c:v>
                </c:pt>
                <c:pt idx="1397">
                  <c:v>250</c:v>
                </c:pt>
                <c:pt idx="1398">
                  <c:v>250</c:v>
                </c:pt>
                <c:pt idx="1399">
                  <c:v>250</c:v>
                </c:pt>
                <c:pt idx="1400">
                  <c:v>250</c:v>
                </c:pt>
                <c:pt idx="1401">
                  <c:v>250</c:v>
                </c:pt>
                <c:pt idx="1402">
                  <c:v>250</c:v>
                </c:pt>
                <c:pt idx="1403">
                  <c:v>250</c:v>
                </c:pt>
                <c:pt idx="1404">
                  <c:v>250</c:v>
                </c:pt>
                <c:pt idx="1405">
                  <c:v>250</c:v>
                </c:pt>
                <c:pt idx="1406">
                  <c:v>250</c:v>
                </c:pt>
                <c:pt idx="1407">
                  <c:v>250</c:v>
                </c:pt>
                <c:pt idx="1408">
                  <c:v>250</c:v>
                </c:pt>
                <c:pt idx="1409">
                  <c:v>250</c:v>
                </c:pt>
                <c:pt idx="1410">
                  <c:v>250</c:v>
                </c:pt>
                <c:pt idx="1411">
                  <c:v>250</c:v>
                </c:pt>
                <c:pt idx="1412">
                  <c:v>250</c:v>
                </c:pt>
                <c:pt idx="1413">
                  <c:v>250</c:v>
                </c:pt>
                <c:pt idx="1414">
                  <c:v>250</c:v>
                </c:pt>
                <c:pt idx="1415">
                  <c:v>251</c:v>
                </c:pt>
                <c:pt idx="1416">
                  <c:v>251</c:v>
                </c:pt>
                <c:pt idx="1417">
                  <c:v>251</c:v>
                </c:pt>
                <c:pt idx="1418">
                  <c:v>251</c:v>
                </c:pt>
                <c:pt idx="1419">
                  <c:v>251</c:v>
                </c:pt>
                <c:pt idx="1420">
                  <c:v>252</c:v>
                </c:pt>
                <c:pt idx="1421">
                  <c:v>252</c:v>
                </c:pt>
                <c:pt idx="1422">
                  <c:v>252</c:v>
                </c:pt>
                <c:pt idx="1423">
                  <c:v>253</c:v>
                </c:pt>
                <c:pt idx="1424">
                  <c:v>254</c:v>
                </c:pt>
                <c:pt idx="1425">
                  <c:v>254</c:v>
                </c:pt>
                <c:pt idx="1426">
                  <c:v>254</c:v>
                </c:pt>
                <c:pt idx="1427">
                  <c:v>254</c:v>
                </c:pt>
                <c:pt idx="1428">
                  <c:v>254</c:v>
                </c:pt>
                <c:pt idx="1429">
                  <c:v>254</c:v>
                </c:pt>
                <c:pt idx="1430">
                  <c:v>254</c:v>
                </c:pt>
                <c:pt idx="1431">
                  <c:v>254</c:v>
                </c:pt>
                <c:pt idx="1432">
                  <c:v>254</c:v>
                </c:pt>
                <c:pt idx="1433">
                  <c:v>254</c:v>
                </c:pt>
                <c:pt idx="1434">
                  <c:v>255</c:v>
                </c:pt>
                <c:pt idx="1435">
                  <c:v>255</c:v>
                </c:pt>
                <c:pt idx="1436">
                  <c:v>255</c:v>
                </c:pt>
                <c:pt idx="1437">
                  <c:v>255</c:v>
                </c:pt>
                <c:pt idx="1438">
                  <c:v>256</c:v>
                </c:pt>
                <c:pt idx="1439">
                  <c:v>256</c:v>
                </c:pt>
                <c:pt idx="1440">
                  <c:v>256</c:v>
                </c:pt>
                <c:pt idx="1441">
                  <c:v>256</c:v>
                </c:pt>
                <c:pt idx="1442">
                  <c:v>256</c:v>
                </c:pt>
                <c:pt idx="1443">
                  <c:v>256</c:v>
                </c:pt>
                <c:pt idx="1444">
                  <c:v>256</c:v>
                </c:pt>
                <c:pt idx="1445">
                  <c:v>256</c:v>
                </c:pt>
                <c:pt idx="1446">
                  <c:v>256</c:v>
                </c:pt>
                <c:pt idx="1447">
                  <c:v>256</c:v>
                </c:pt>
                <c:pt idx="1448">
                  <c:v>256</c:v>
                </c:pt>
                <c:pt idx="1449">
                  <c:v>256</c:v>
                </c:pt>
                <c:pt idx="1450">
                  <c:v>256</c:v>
                </c:pt>
                <c:pt idx="1451">
                  <c:v>256</c:v>
                </c:pt>
                <c:pt idx="1452">
                  <c:v>256</c:v>
                </c:pt>
                <c:pt idx="1453">
                  <c:v>256</c:v>
                </c:pt>
                <c:pt idx="1454">
                  <c:v>256</c:v>
                </c:pt>
                <c:pt idx="1455">
                  <c:v>256</c:v>
                </c:pt>
                <c:pt idx="1456">
                  <c:v>256</c:v>
                </c:pt>
                <c:pt idx="1457">
                  <c:v>256</c:v>
                </c:pt>
                <c:pt idx="1458">
                  <c:v>256</c:v>
                </c:pt>
                <c:pt idx="1459">
                  <c:v>256</c:v>
                </c:pt>
                <c:pt idx="1460">
                  <c:v>256</c:v>
                </c:pt>
                <c:pt idx="1461">
                  <c:v>257</c:v>
                </c:pt>
                <c:pt idx="1462">
                  <c:v>258</c:v>
                </c:pt>
                <c:pt idx="1463">
                  <c:v>259</c:v>
                </c:pt>
                <c:pt idx="1464">
                  <c:v>259</c:v>
                </c:pt>
                <c:pt idx="1465">
                  <c:v>259</c:v>
                </c:pt>
                <c:pt idx="1466">
                  <c:v>259</c:v>
                </c:pt>
                <c:pt idx="1467">
                  <c:v>259</c:v>
                </c:pt>
                <c:pt idx="1468">
                  <c:v>259</c:v>
                </c:pt>
                <c:pt idx="1469">
                  <c:v>259</c:v>
                </c:pt>
                <c:pt idx="1470">
                  <c:v>259</c:v>
                </c:pt>
                <c:pt idx="1471">
                  <c:v>259</c:v>
                </c:pt>
                <c:pt idx="1472">
                  <c:v>259</c:v>
                </c:pt>
                <c:pt idx="1473">
                  <c:v>259</c:v>
                </c:pt>
                <c:pt idx="1474">
                  <c:v>259</c:v>
                </c:pt>
                <c:pt idx="1475">
                  <c:v>259</c:v>
                </c:pt>
                <c:pt idx="1476">
                  <c:v>260</c:v>
                </c:pt>
                <c:pt idx="1477">
                  <c:v>261</c:v>
                </c:pt>
                <c:pt idx="1478">
                  <c:v>262</c:v>
                </c:pt>
                <c:pt idx="1479">
                  <c:v>262</c:v>
                </c:pt>
                <c:pt idx="1480">
                  <c:v>262</c:v>
                </c:pt>
                <c:pt idx="1481">
                  <c:v>262</c:v>
                </c:pt>
                <c:pt idx="1482">
                  <c:v>262</c:v>
                </c:pt>
                <c:pt idx="1483">
                  <c:v>262</c:v>
                </c:pt>
                <c:pt idx="1484">
                  <c:v>262</c:v>
                </c:pt>
                <c:pt idx="1485">
                  <c:v>262</c:v>
                </c:pt>
                <c:pt idx="1486">
                  <c:v>262</c:v>
                </c:pt>
                <c:pt idx="1487">
                  <c:v>263</c:v>
                </c:pt>
                <c:pt idx="1488">
                  <c:v>263</c:v>
                </c:pt>
                <c:pt idx="1489">
                  <c:v>263</c:v>
                </c:pt>
                <c:pt idx="1490">
                  <c:v>263</c:v>
                </c:pt>
                <c:pt idx="1491">
                  <c:v>263</c:v>
                </c:pt>
                <c:pt idx="1492">
                  <c:v>263</c:v>
                </c:pt>
                <c:pt idx="1493">
                  <c:v>263</c:v>
                </c:pt>
                <c:pt idx="1494">
                  <c:v>263</c:v>
                </c:pt>
                <c:pt idx="1495">
                  <c:v>263</c:v>
                </c:pt>
                <c:pt idx="1496">
                  <c:v>264</c:v>
                </c:pt>
                <c:pt idx="1497">
                  <c:v>265</c:v>
                </c:pt>
                <c:pt idx="1498">
                  <c:v>265</c:v>
                </c:pt>
                <c:pt idx="1499">
                  <c:v>265</c:v>
                </c:pt>
                <c:pt idx="1500">
                  <c:v>265</c:v>
                </c:pt>
                <c:pt idx="1501">
                  <c:v>266</c:v>
                </c:pt>
                <c:pt idx="1502">
                  <c:v>267</c:v>
                </c:pt>
                <c:pt idx="1503">
                  <c:v>268</c:v>
                </c:pt>
                <c:pt idx="1504">
                  <c:v>268</c:v>
                </c:pt>
                <c:pt idx="1505">
                  <c:v>269</c:v>
                </c:pt>
                <c:pt idx="1506">
                  <c:v>269</c:v>
                </c:pt>
                <c:pt idx="1507">
                  <c:v>269</c:v>
                </c:pt>
                <c:pt idx="1508">
                  <c:v>269</c:v>
                </c:pt>
                <c:pt idx="1509">
                  <c:v>270</c:v>
                </c:pt>
                <c:pt idx="1510">
                  <c:v>270</c:v>
                </c:pt>
                <c:pt idx="1511">
                  <c:v>270</c:v>
                </c:pt>
                <c:pt idx="1512">
                  <c:v>270</c:v>
                </c:pt>
                <c:pt idx="1513">
                  <c:v>270</c:v>
                </c:pt>
                <c:pt idx="1514">
                  <c:v>270</c:v>
                </c:pt>
                <c:pt idx="1515">
                  <c:v>270</c:v>
                </c:pt>
                <c:pt idx="1516">
                  <c:v>270</c:v>
                </c:pt>
                <c:pt idx="1517">
                  <c:v>270</c:v>
                </c:pt>
                <c:pt idx="1518">
                  <c:v>270</c:v>
                </c:pt>
                <c:pt idx="1519">
                  <c:v>271</c:v>
                </c:pt>
                <c:pt idx="1520">
                  <c:v>271</c:v>
                </c:pt>
                <c:pt idx="1521">
                  <c:v>271</c:v>
                </c:pt>
                <c:pt idx="1522">
                  <c:v>271</c:v>
                </c:pt>
                <c:pt idx="1523">
                  <c:v>271</c:v>
                </c:pt>
                <c:pt idx="1524">
                  <c:v>271</c:v>
                </c:pt>
                <c:pt idx="1525">
                  <c:v>271</c:v>
                </c:pt>
                <c:pt idx="1526">
                  <c:v>271</c:v>
                </c:pt>
                <c:pt idx="1527">
                  <c:v>271</c:v>
                </c:pt>
                <c:pt idx="1528">
                  <c:v>271</c:v>
                </c:pt>
                <c:pt idx="1529">
                  <c:v>271</c:v>
                </c:pt>
                <c:pt idx="1530">
                  <c:v>272</c:v>
                </c:pt>
                <c:pt idx="1531">
                  <c:v>272</c:v>
                </c:pt>
                <c:pt idx="1532">
                  <c:v>272</c:v>
                </c:pt>
                <c:pt idx="1533">
                  <c:v>272</c:v>
                </c:pt>
                <c:pt idx="1534">
                  <c:v>272</c:v>
                </c:pt>
                <c:pt idx="1535">
                  <c:v>272</c:v>
                </c:pt>
                <c:pt idx="1536">
                  <c:v>272</c:v>
                </c:pt>
                <c:pt idx="1537">
                  <c:v>272</c:v>
                </c:pt>
                <c:pt idx="1538">
                  <c:v>272</c:v>
                </c:pt>
                <c:pt idx="1539">
                  <c:v>272</c:v>
                </c:pt>
                <c:pt idx="1540">
                  <c:v>272</c:v>
                </c:pt>
                <c:pt idx="1541">
                  <c:v>272</c:v>
                </c:pt>
                <c:pt idx="1542">
                  <c:v>272</c:v>
                </c:pt>
                <c:pt idx="1543">
                  <c:v>272</c:v>
                </c:pt>
                <c:pt idx="1544">
                  <c:v>272</c:v>
                </c:pt>
                <c:pt idx="1545">
                  <c:v>272</c:v>
                </c:pt>
                <c:pt idx="1546">
                  <c:v>272</c:v>
                </c:pt>
                <c:pt idx="1547">
                  <c:v>272</c:v>
                </c:pt>
                <c:pt idx="1548">
                  <c:v>272</c:v>
                </c:pt>
                <c:pt idx="1549">
                  <c:v>272</c:v>
                </c:pt>
                <c:pt idx="1550">
                  <c:v>273</c:v>
                </c:pt>
                <c:pt idx="1551">
                  <c:v>274</c:v>
                </c:pt>
                <c:pt idx="1552">
                  <c:v>275</c:v>
                </c:pt>
                <c:pt idx="1553">
                  <c:v>276</c:v>
                </c:pt>
                <c:pt idx="1554">
                  <c:v>276</c:v>
                </c:pt>
                <c:pt idx="1555">
                  <c:v>276</c:v>
                </c:pt>
                <c:pt idx="1556">
                  <c:v>277</c:v>
                </c:pt>
                <c:pt idx="1557">
                  <c:v>278</c:v>
                </c:pt>
                <c:pt idx="1558">
                  <c:v>278</c:v>
                </c:pt>
                <c:pt idx="1559">
                  <c:v>278</c:v>
                </c:pt>
                <c:pt idx="1560">
                  <c:v>278</c:v>
                </c:pt>
                <c:pt idx="1561">
                  <c:v>278</c:v>
                </c:pt>
                <c:pt idx="1562">
                  <c:v>278</c:v>
                </c:pt>
                <c:pt idx="1563">
                  <c:v>279</c:v>
                </c:pt>
                <c:pt idx="1564">
                  <c:v>279</c:v>
                </c:pt>
                <c:pt idx="1565">
                  <c:v>280</c:v>
                </c:pt>
                <c:pt idx="1566">
                  <c:v>280</c:v>
                </c:pt>
                <c:pt idx="1567">
                  <c:v>281</c:v>
                </c:pt>
                <c:pt idx="1568">
                  <c:v>281</c:v>
                </c:pt>
                <c:pt idx="1569">
                  <c:v>281</c:v>
                </c:pt>
                <c:pt idx="1570">
                  <c:v>281</c:v>
                </c:pt>
                <c:pt idx="1571">
                  <c:v>281</c:v>
                </c:pt>
                <c:pt idx="1572">
                  <c:v>281</c:v>
                </c:pt>
                <c:pt idx="1573">
                  <c:v>281</c:v>
                </c:pt>
                <c:pt idx="1574">
                  <c:v>281</c:v>
                </c:pt>
                <c:pt idx="1575">
                  <c:v>282</c:v>
                </c:pt>
                <c:pt idx="1576">
                  <c:v>282</c:v>
                </c:pt>
                <c:pt idx="1577">
                  <c:v>282</c:v>
                </c:pt>
                <c:pt idx="1578">
                  <c:v>282</c:v>
                </c:pt>
                <c:pt idx="1579">
                  <c:v>282</c:v>
                </c:pt>
                <c:pt idx="1580">
                  <c:v>282</c:v>
                </c:pt>
                <c:pt idx="1581">
                  <c:v>282</c:v>
                </c:pt>
                <c:pt idx="1582">
                  <c:v>282</c:v>
                </c:pt>
                <c:pt idx="1583">
                  <c:v>282</c:v>
                </c:pt>
                <c:pt idx="1584">
                  <c:v>282</c:v>
                </c:pt>
                <c:pt idx="1585">
                  <c:v>282</c:v>
                </c:pt>
                <c:pt idx="1586">
                  <c:v>282</c:v>
                </c:pt>
                <c:pt idx="1587">
                  <c:v>282</c:v>
                </c:pt>
                <c:pt idx="1588">
                  <c:v>282</c:v>
                </c:pt>
                <c:pt idx="1589">
                  <c:v>282</c:v>
                </c:pt>
                <c:pt idx="1590">
                  <c:v>282</c:v>
                </c:pt>
                <c:pt idx="1591">
                  <c:v>282</c:v>
                </c:pt>
                <c:pt idx="1592">
                  <c:v>282</c:v>
                </c:pt>
                <c:pt idx="1593">
                  <c:v>282</c:v>
                </c:pt>
                <c:pt idx="1594">
                  <c:v>282</c:v>
                </c:pt>
                <c:pt idx="1595">
                  <c:v>283</c:v>
                </c:pt>
                <c:pt idx="1596">
                  <c:v>283</c:v>
                </c:pt>
                <c:pt idx="1597">
                  <c:v>284</c:v>
                </c:pt>
                <c:pt idx="1598">
                  <c:v>285</c:v>
                </c:pt>
                <c:pt idx="1599">
                  <c:v>286</c:v>
                </c:pt>
                <c:pt idx="1600">
                  <c:v>286</c:v>
                </c:pt>
                <c:pt idx="1601">
                  <c:v>286</c:v>
                </c:pt>
                <c:pt idx="1602">
                  <c:v>286</c:v>
                </c:pt>
                <c:pt idx="1603">
                  <c:v>286</c:v>
                </c:pt>
                <c:pt idx="1604">
                  <c:v>286</c:v>
                </c:pt>
                <c:pt idx="1605">
                  <c:v>286</c:v>
                </c:pt>
                <c:pt idx="1606">
                  <c:v>286</c:v>
                </c:pt>
                <c:pt idx="1607">
                  <c:v>287</c:v>
                </c:pt>
                <c:pt idx="1608">
                  <c:v>287</c:v>
                </c:pt>
                <c:pt idx="1609">
                  <c:v>287</c:v>
                </c:pt>
                <c:pt idx="1610">
                  <c:v>287</c:v>
                </c:pt>
                <c:pt idx="1611">
                  <c:v>287</c:v>
                </c:pt>
                <c:pt idx="1612">
                  <c:v>287</c:v>
                </c:pt>
                <c:pt idx="1613">
                  <c:v>287</c:v>
                </c:pt>
                <c:pt idx="1614">
                  <c:v>287</c:v>
                </c:pt>
                <c:pt idx="1615">
                  <c:v>287</c:v>
                </c:pt>
                <c:pt idx="1616">
                  <c:v>287</c:v>
                </c:pt>
                <c:pt idx="1617">
                  <c:v>287</c:v>
                </c:pt>
                <c:pt idx="1618">
                  <c:v>287</c:v>
                </c:pt>
                <c:pt idx="1619">
                  <c:v>287</c:v>
                </c:pt>
                <c:pt idx="1620">
                  <c:v>287</c:v>
                </c:pt>
                <c:pt idx="1621">
                  <c:v>287</c:v>
                </c:pt>
                <c:pt idx="1622">
                  <c:v>288</c:v>
                </c:pt>
                <c:pt idx="1623">
                  <c:v>288</c:v>
                </c:pt>
                <c:pt idx="1624">
                  <c:v>288</c:v>
                </c:pt>
                <c:pt idx="1625">
                  <c:v>288</c:v>
                </c:pt>
                <c:pt idx="1626">
                  <c:v>288</c:v>
                </c:pt>
                <c:pt idx="1627">
                  <c:v>288</c:v>
                </c:pt>
                <c:pt idx="1628">
                  <c:v>288</c:v>
                </c:pt>
                <c:pt idx="1629">
                  <c:v>288</c:v>
                </c:pt>
                <c:pt idx="1630">
                  <c:v>288</c:v>
                </c:pt>
                <c:pt idx="1631">
                  <c:v>288</c:v>
                </c:pt>
                <c:pt idx="1632">
                  <c:v>288</c:v>
                </c:pt>
                <c:pt idx="1633">
                  <c:v>288</c:v>
                </c:pt>
                <c:pt idx="1634">
                  <c:v>288</c:v>
                </c:pt>
                <c:pt idx="1635">
                  <c:v>288</c:v>
                </c:pt>
                <c:pt idx="1636">
                  <c:v>288</c:v>
                </c:pt>
                <c:pt idx="1637">
                  <c:v>289</c:v>
                </c:pt>
                <c:pt idx="1638">
                  <c:v>289</c:v>
                </c:pt>
                <c:pt idx="1639">
                  <c:v>289</c:v>
                </c:pt>
                <c:pt idx="1640">
                  <c:v>290</c:v>
                </c:pt>
                <c:pt idx="1641">
                  <c:v>290</c:v>
                </c:pt>
                <c:pt idx="1642">
                  <c:v>291</c:v>
                </c:pt>
                <c:pt idx="1643">
                  <c:v>291</c:v>
                </c:pt>
                <c:pt idx="1644">
                  <c:v>291</c:v>
                </c:pt>
                <c:pt idx="1645">
                  <c:v>291</c:v>
                </c:pt>
                <c:pt idx="1646">
                  <c:v>291</c:v>
                </c:pt>
                <c:pt idx="1647">
                  <c:v>292</c:v>
                </c:pt>
                <c:pt idx="1648">
                  <c:v>292</c:v>
                </c:pt>
                <c:pt idx="1649">
                  <c:v>292</c:v>
                </c:pt>
                <c:pt idx="1650">
                  <c:v>292</c:v>
                </c:pt>
                <c:pt idx="1651">
                  <c:v>293</c:v>
                </c:pt>
                <c:pt idx="1652">
                  <c:v>293</c:v>
                </c:pt>
                <c:pt idx="1653">
                  <c:v>293</c:v>
                </c:pt>
                <c:pt idx="1654">
                  <c:v>293</c:v>
                </c:pt>
                <c:pt idx="1655">
                  <c:v>294</c:v>
                </c:pt>
                <c:pt idx="1656">
                  <c:v>295</c:v>
                </c:pt>
                <c:pt idx="1657">
                  <c:v>295</c:v>
                </c:pt>
                <c:pt idx="1658">
                  <c:v>295</c:v>
                </c:pt>
                <c:pt idx="1659">
                  <c:v>296</c:v>
                </c:pt>
                <c:pt idx="1660">
                  <c:v>296</c:v>
                </c:pt>
                <c:pt idx="1661">
                  <c:v>296</c:v>
                </c:pt>
                <c:pt idx="1662">
                  <c:v>296</c:v>
                </c:pt>
                <c:pt idx="1663">
                  <c:v>296</c:v>
                </c:pt>
                <c:pt idx="1664">
                  <c:v>296</c:v>
                </c:pt>
                <c:pt idx="1665">
                  <c:v>296</c:v>
                </c:pt>
                <c:pt idx="1666">
                  <c:v>296</c:v>
                </c:pt>
                <c:pt idx="1667">
                  <c:v>296</c:v>
                </c:pt>
                <c:pt idx="1668">
                  <c:v>297</c:v>
                </c:pt>
                <c:pt idx="1669">
                  <c:v>297</c:v>
                </c:pt>
                <c:pt idx="1670">
                  <c:v>297</c:v>
                </c:pt>
                <c:pt idx="1671">
                  <c:v>297</c:v>
                </c:pt>
                <c:pt idx="1672">
                  <c:v>297</c:v>
                </c:pt>
                <c:pt idx="1673">
                  <c:v>297</c:v>
                </c:pt>
                <c:pt idx="1674">
                  <c:v>297</c:v>
                </c:pt>
                <c:pt idx="1675">
                  <c:v>297</c:v>
                </c:pt>
                <c:pt idx="1676">
                  <c:v>297</c:v>
                </c:pt>
                <c:pt idx="1677">
                  <c:v>297</c:v>
                </c:pt>
                <c:pt idx="1678">
                  <c:v>297</c:v>
                </c:pt>
                <c:pt idx="1679">
                  <c:v>297</c:v>
                </c:pt>
                <c:pt idx="1680">
                  <c:v>297</c:v>
                </c:pt>
                <c:pt idx="1681">
                  <c:v>297</c:v>
                </c:pt>
                <c:pt idx="1682">
                  <c:v>297</c:v>
                </c:pt>
                <c:pt idx="1683">
                  <c:v>297</c:v>
                </c:pt>
                <c:pt idx="1684">
                  <c:v>297</c:v>
                </c:pt>
                <c:pt idx="1685">
                  <c:v>297</c:v>
                </c:pt>
                <c:pt idx="1686">
                  <c:v>298</c:v>
                </c:pt>
                <c:pt idx="1687">
                  <c:v>298</c:v>
                </c:pt>
                <c:pt idx="1688">
                  <c:v>299</c:v>
                </c:pt>
                <c:pt idx="1689">
                  <c:v>299</c:v>
                </c:pt>
                <c:pt idx="1690">
                  <c:v>299</c:v>
                </c:pt>
                <c:pt idx="1691">
                  <c:v>299</c:v>
                </c:pt>
                <c:pt idx="1692">
                  <c:v>299</c:v>
                </c:pt>
                <c:pt idx="1693">
                  <c:v>299</c:v>
                </c:pt>
                <c:pt idx="1694">
                  <c:v>299</c:v>
                </c:pt>
                <c:pt idx="1695">
                  <c:v>299</c:v>
                </c:pt>
                <c:pt idx="1696">
                  <c:v>299</c:v>
                </c:pt>
                <c:pt idx="1697">
                  <c:v>299</c:v>
                </c:pt>
                <c:pt idx="1698">
                  <c:v>299</c:v>
                </c:pt>
                <c:pt idx="1699">
                  <c:v>299</c:v>
                </c:pt>
                <c:pt idx="1700">
                  <c:v>299</c:v>
                </c:pt>
                <c:pt idx="1701">
                  <c:v>299</c:v>
                </c:pt>
                <c:pt idx="1702">
                  <c:v>299</c:v>
                </c:pt>
                <c:pt idx="1703">
                  <c:v>299</c:v>
                </c:pt>
                <c:pt idx="1704">
                  <c:v>299</c:v>
                </c:pt>
                <c:pt idx="1705">
                  <c:v>299</c:v>
                </c:pt>
                <c:pt idx="1706">
                  <c:v>299</c:v>
                </c:pt>
                <c:pt idx="1707">
                  <c:v>299</c:v>
                </c:pt>
                <c:pt idx="1708">
                  <c:v>299</c:v>
                </c:pt>
                <c:pt idx="1709">
                  <c:v>299</c:v>
                </c:pt>
                <c:pt idx="1710">
                  <c:v>299</c:v>
                </c:pt>
                <c:pt idx="1711">
                  <c:v>299</c:v>
                </c:pt>
                <c:pt idx="1712">
                  <c:v>299</c:v>
                </c:pt>
                <c:pt idx="1713">
                  <c:v>299</c:v>
                </c:pt>
                <c:pt idx="1714">
                  <c:v>299</c:v>
                </c:pt>
                <c:pt idx="1715">
                  <c:v>299</c:v>
                </c:pt>
                <c:pt idx="1716">
                  <c:v>299</c:v>
                </c:pt>
                <c:pt idx="1717">
                  <c:v>299</c:v>
                </c:pt>
                <c:pt idx="1718">
                  <c:v>299</c:v>
                </c:pt>
                <c:pt idx="1719">
                  <c:v>299</c:v>
                </c:pt>
                <c:pt idx="1720">
                  <c:v>299</c:v>
                </c:pt>
                <c:pt idx="1721">
                  <c:v>299</c:v>
                </c:pt>
                <c:pt idx="1722">
                  <c:v>299</c:v>
                </c:pt>
                <c:pt idx="1723">
                  <c:v>299</c:v>
                </c:pt>
                <c:pt idx="1724">
                  <c:v>299</c:v>
                </c:pt>
                <c:pt idx="1725">
                  <c:v>300</c:v>
                </c:pt>
                <c:pt idx="1726">
                  <c:v>300</c:v>
                </c:pt>
                <c:pt idx="1727">
                  <c:v>300</c:v>
                </c:pt>
                <c:pt idx="1728">
                  <c:v>300</c:v>
                </c:pt>
                <c:pt idx="1729">
                  <c:v>300</c:v>
                </c:pt>
                <c:pt idx="1730">
                  <c:v>300</c:v>
                </c:pt>
                <c:pt idx="1731">
                  <c:v>300</c:v>
                </c:pt>
                <c:pt idx="1732">
                  <c:v>300</c:v>
                </c:pt>
                <c:pt idx="1733">
                  <c:v>300</c:v>
                </c:pt>
                <c:pt idx="1734">
                  <c:v>300</c:v>
                </c:pt>
                <c:pt idx="1735">
                  <c:v>300</c:v>
                </c:pt>
                <c:pt idx="1736">
                  <c:v>301</c:v>
                </c:pt>
                <c:pt idx="1737">
                  <c:v>302</c:v>
                </c:pt>
                <c:pt idx="1738">
                  <c:v>302</c:v>
                </c:pt>
                <c:pt idx="1739">
                  <c:v>302</c:v>
                </c:pt>
                <c:pt idx="1740">
                  <c:v>303</c:v>
                </c:pt>
                <c:pt idx="1741">
                  <c:v>303</c:v>
                </c:pt>
                <c:pt idx="1742">
                  <c:v>303</c:v>
                </c:pt>
                <c:pt idx="1743">
                  <c:v>304</c:v>
                </c:pt>
                <c:pt idx="1744">
                  <c:v>304</c:v>
                </c:pt>
                <c:pt idx="1745">
                  <c:v>305</c:v>
                </c:pt>
                <c:pt idx="1746">
                  <c:v>305</c:v>
                </c:pt>
                <c:pt idx="1747">
                  <c:v>305</c:v>
                </c:pt>
                <c:pt idx="1748">
                  <c:v>305</c:v>
                </c:pt>
                <c:pt idx="1749">
                  <c:v>305</c:v>
                </c:pt>
                <c:pt idx="1750">
                  <c:v>305</c:v>
                </c:pt>
                <c:pt idx="1751">
                  <c:v>306</c:v>
                </c:pt>
                <c:pt idx="1752">
                  <c:v>306</c:v>
                </c:pt>
                <c:pt idx="1753">
                  <c:v>306</c:v>
                </c:pt>
                <c:pt idx="1754">
                  <c:v>306</c:v>
                </c:pt>
                <c:pt idx="1755">
                  <c:v>306</c:v>
                </c:pt>
                <c:pt idx="1756">
                  <c:v>307</c:v>
                </c:pt>
                <c:pt idx="1757">
                  <c:v>308</c:v>
                </c:pt>
                <c:pt idx="1758">
                  <c:v>308</c:v>
                </c:pt>
                <c:pt idx="1759">
                  <c:v>308</c:v>
                </c:pt>
                <c:pt idx="1760">
                  <c:v>308</c:v>
                </c:pt>
                <c:pt idx="1761">
                  <c:v>308</c:v>
                </c:pt>
                <c:pt idx="1762">
                  <c:v>308</c:v>
                </c:pt>
                <c:pt idx="1763">
                  <c:v>309</c:v>
                </c:pt>
                <c:pt idx="1764">
                  <c:v>309</c:v>
                </c:pt>
                <c:pt idx="1765">
                  <c:v>309</c:v>
                </c:pt>
                <c:pt idx="1766">
                  <c:v>309</c:v>
                </c:pt>
                <c:pt idx="1767">
                  <c:v>310</c:v>
                </c:pt>
                <c:pt idx="1768">
                  <c:v>311</c:v>
                </c:pt>
                <c:pt idx="1769">
                  <c:v>311</c:v>
                </c:pt>
                <c:pt idx="1770">
                  <c:v>311</c:v>
                </c:pt>
                <c:pt idx="1771">
                  <c:v>311</c:v>
                </c:pt>
                <c:pt idx="1772">
                  <c:v>312</c:v>
                </c:pt>
                <c:pt idx="1773">
                  <c:v>312</c:v>
                </c:pt>
                <c:pt idx="1774">
                  <c:v>313</c:v>
                </c:pt>
                <c:pt idx="1775">
                  <c:v>313</c:v>
                </c:pt>
                <c:pt idx="1776">
                  <c:v>314</c:v>
                </c:pt>
                <c:pt idx="1777">
                  <c:v>314</c:v>
                </c:pt>
                <c:pt idx="1778">
                  <c:v>314</c:v>
                </c:pt>
                <c:pt idx="1779">
                  <c:v>314</c:v>
                </c:pt>
                <c:pt idx="1780">
                  <c:v>314</c:v>
                </c:pt>
                <c:pt idx="1781">
                  <c:v>314</c:v>
                </c:pt>
                <c:pt idx="1782">
                  <c:v>314</c:v>
                </c:pt>
                <c:pt idx="1783">
                  <c:v>314</c:v>
                </c:pt>
                <c:pt idx="1784">
                  <c:v>314</c:v>
                </c:pt>
                <c:pt idx="1785">
                  <c:v>314</c:v>
                </c:pt>
                <c:pt idx="1786">
                  <c:v>314</c:v>
                </c:pt>
                <c:pt idx="1787">
                  <c:v>314</c:v>
                </c:pt>
                <c:pt idx="1788">
                  <c:v>314</c:v>
                </c:pt>
                <c:pt idx="1789">
                  <c:v>314</c:v>
                </c:pt>
                <c:pt idx="1790">
                  <c:v>314</c:v>
                </c:pt>
                <c:pt idx="1791">
                  <c:v>314</c:v>
                </c:pt>
                <c:pt idx="1792">
                  <c:v>315</c:v>
                </c:pt>
                <c:pt idx="1793">
                  <c:v>315</c:v>
                </c:pt>
                <c:pt idx="1794">
                  <c:v>315</c:v>
                </c:pt>
                <c:pt idx="1795">
                  <c:v>316</c:v>
                </c:pt>
                <c:pt idx="1796">
                  <c:v>316</c:v>
                </c:pt>
                <c:pt idx="1797">
                  <c:v>317</c:v>
                </c:pt>
                <c:pt idx="1798">
                  <c:v>318</c:v>
                </c:pt>
                <c:pt idx="1799">
                  <c:v>318</c:v>
                </c:pt>
                <c:pt idx="1800">
                  <c:v>318</c:v>
                </c:pt>
                <c:pt idx="1801">
                  <c:v>318</c:v>
                </c:pt>
                <c:pt idx="1802">
                  <c:v>319</c:v>
                </c:pt>
                <c:pt idx="1803">
                  <c:v>320</c:v>
                </c:pt>
                <c:pt idx="1804">
                  <c:v>320</c:v>
                </c:pt>
                <c:pt idx="1805">
                  <c:v>320</c:v>
                </c:pt>
                <c:pt idx="1806">
                  <c:v>320</c:v>
                </c:pt>
                <c:pt idx="1807">
                  <c:v>321</c:v>
                </c:pt>
                <c:pt idx="1808">
                  <c:v>322</c:v>
                </c:pt>
                <c:pt idx="1809">
                  <c:v>322</c:v>
                </c:pt>
                <c:pt idx="1810">
                  <c:v>322</c:v>
                </c:pt>
                <c:pt idx="1811">
                  <c:v>322</c:v>
                </c:pt>
                <c:pt idx="1812">
                  <c:v>322</c:v>
                </c:pt>
                <c:pt idx="1813">
                  <c:v>322</c:v>
                </c:pt>
                <c:pt idx="1814">
                  <c:v>322</c:v>
                </c:pt>
                <c:pt idx="1815">
                  <c:v>322</c:v>
                </c:pt>
                <c:pt idx="1816">
                  <c:v>322</c:v>
                </c:pt>
                <c:pt idx="1817">
                  <c:v>323</c:v>
                </c:pt>
                <c:pt idx="1818">
                  <c:v>324</c:v>
                </c:pt>
                <c:pt idx="1819">
                  <c:v>324</c:v>
                </c:pt>
                <c:pt idx="1820">
                  <c:v>324</c:v>
                </c:pt>
                <c:pt idx="1821">
                  <c:v>324</c:v>
                </c:pt>
                <c:pt idx="1822">
                  <c:v>325</c:v>
                </c:pt>
                <c:pt idx="1823">
                  <c:v>325</c:v>
                </c:pt>
                <c:pt idx="1824">
                  <c:v>325</c:v>
                </c:pt>
                <c:pt idx="1825">
                  <c:v>325</c:v>
                </c:pt>
                <c:pt idx="1826">
                  <c:v>325</c:v>
                </c:pt>
                <c:pt idx="1827">
                  <c:v>325</c:v>
                </c:pt>
                <c:pt idx="1828">
                  <c:v>325</c:v>
                </c:pt>
                <c:pt idx="1829">
                  <c:v>325</c:v>
                </c:pt>
                <c:pt idx="1830">
                  <c:v>325</c:v>
                </c:pt>
                <c:pt idx="1831">
                  <c:v>325</c:v>
                </c:pt>
                <c:pt idx="1832">
                  <c:v>325</c:v>
                </c:pt>
                <c:pt idx="1833">
                  <c:v>325</c:v>
                </c:pt>
                <c:pt idx="1834">
                  <c:v>326</c:v>
                </c:pt>
                <c:pt idx="1835">
                  <c:v>326</c:v>
                </c:pt>
                <c:pt idx="1836">
                  <c:v>326</c:v>
                </c:pt>
                <c:pt idx="1837">
                  <c:v>326</c:v>
                </c:pt>
                <c:pt idx="1838">
                  <c:v>326</c:v>
                </c:pt>
                <c:pt idx="1839">
                  <c:v>326</c:v>
                </c:pt>
                <c:pt idx="1840">
                  <c:v>326</c:v>
                </c:pt>
                <c:pt idx="1841">
                  <c:v>326</c:v>
                </c:pt>
                <c:pt idx="1842">
                  <c:v>327</c:v>
                </c:pt>
                <c:pt idx="1843">
                  <c:v>327</c:v>
                </c:pt>
                <c:pt idx="1844">
                  <c:v>327</c:v>
                </c:pt>
                <c:pt idx="1845">
                  <c:v>327</c:v>
                </c:pt>
                <c:pt idx="1846">
                  <c:v>327</c:v>
                </c:pt>
                <c:pt idx="1847">
                  <c:v>327</c:v>
                </c:pt>
                <c:pt idx="1848">
                  <c:v>327</c:v>
                </c:pt>
                <c:pt idx="1849">
                  <c:v>327</c:v>
                </c:pt>
                <c:pt idx="1850">
                  <c:v>327</c:v>
                </c:pt>
                <c:pt idx="1851">
                  <c:v>327</c:v>
                </c:pt>
                <c:pt idx="1852">
                  <c:v>327</c:v>
                </c:pt>
                <c:pt idx="1853">
                  <c:v>327</c:v>
                </c:pt>
                <c:pt idx="1854">
                  <c:v>328</c:v>
                </c:pt>
                <c:pt idx="1855">
                  <c:v>328</c:v>
                </c:pt>
                <c:pt idx="1856">
                  <c:v>328</c:v>
                </c:pt>
                <c:pt idx="1857">
                  <c:v>328</c:v>
                </c:pt>
                <c:pt idx="1858">
                  <c:v>329</c:v>
                </c:pt>
                <c:pt idx="1859">
                  <c:v>329</c:v>
                </c:pt>
                <c:pt idx="1860">
                  <c:v>329</c:v>
                </c:pt>
                <c:pt idx="1861">
                  <c:v>329</c:v>
                </c:pt>
                <c:pt idx="1862">
                  <c:v>329</c:v>
                </c:pt>
                <c:pt idx="1863">
                  <c:v>329</c:v>
                </c:pt>
                <c:pt idx="1864">
                  <c:v>329</c:v>
                </c:pt>
                <c:pt idx="1865">
                  <c:v>329</c:v>
                </c:pt>
                <c:pt idx="1866">
                  <c:v>329</c:v>
                </c:pt>
                <c:pt idx="1867">
                  <c:v>329</c:v>
                </c:pt>
                <c:pt idx="1868">
                  <c:v>329</c:v>
                </c:pt>
                <c:pt idx="1869">
                  <c:v>329</c:v>
                </c:pt>
                <c:pt idx="1870">
                  <c:v>329</c:v>
                </c:pt>
                <c:pt idx="1871">
                  <c:v>329</c:v>
                </c:pt>
                <c:pt idx="1872">
                  <c:v>330</c:v>
                </c:pt>
                <c:pt idx="1873">
                  <c:v>330</c:v>
                </c:pt>
                <c:pt idx="1874">
                  <c:v>330</c:v>
                </c:pt>
                <c:pt idx="1875">
                  <c:v>330</c:v>
                </c:pt>
                <c:pt idx="1876">
                  <c:v>330</c:v>
                </c:pt>
                <c:pt idx="1877">
                  <c:v>330</c:v>
                </c:pt>
                <c:pt idx="1878">
                  <c:v>330</c:v>
                </c:pt>
                <c:pt idx="1879">
                  <c:v>330</c:v>
                </c:pt>
                <c:pt idx="1880">
                  <c:v>330</c:v>
                </c:pt>
                <c:pt idx="1881">
                  <c:v>330</c:v>
                </c:pt>
                <c:pt idx="1882">
                  <c:v>330</c:v>
                </c:pt>
                <c:pt idx="1883">
                  <c:v>330</c:v>
                </c:pt>
                <c:pt idx="1884">
                  <c:v>330</c:v>
                </c:pt>
                <c:pt idx="1885">
                  <c:v>330</c:v>
                </c:pt>
                <c:pt idx="1886">
                  <c:v>330</c:v>
                </c:pt>
                <c:pt idx="1887">
                  <c:v>330</c:v>
                </c:pt>
                <c:pt idx="1888">
                  <c:v>330</c:v>
                </c:pt>
                <c:pt idx="1889">
                  <c:v>330</c:v>
                </c:pt>
                <c:pt idx="1890">
                  <c:v>330</c:v>
                </c:pt>
                <c:pt idx="1891">
                  <c:v>330</c:v>
                </c:pt>
                <c:pt idx="1892">
                  <c:v>330</c:v>
                </c:pt>
                <c:pt idx="1893">
                  <c:v>330</c:v>
                </c:pt>
                <c:pt idx="1894">
                  <c:v>330</c:v>
                </c:pt>
                <c:pt idx="1895">
                  <c:v>330</c:v>
                </c:pt>
                <c:pt idx="1896">
                  <c:v>330</c:v>
                </c:pt>
                <c:pt idx="1897">
                  <c:v>330</c:v>
                </c:pt>
                <c:pt idx="1898">
                  <c:v>330</c:v>
                </c:pt>
                <c:pt idx="1899">
                  <c:v>330</c:v>
                </c:pt>
                <c:pt idx="1900">
                  <c:v>330</c:v>
                </c:pt>
                <c:pt idx="1901">
                  <c:v>330</c:v>
                </c:pt>
                <c:pt idx="1902">
                  <c:v>331</c:v>
                </c:pt>
                <c:pt idx="1903">
                  <c:v>332</c:v>
                </c:pt>
                <c:pt idx="1904">
                  <c:v>333</c:v>
                </c:pt>
                <c:pt idx="1905">
                  <c:v>334</c:v>
                </c:pt>
                <c:pt idx="1906">
                  <c:v>335</c:v>
                </c:pt>
                <c:pt idx="1907">
                  <c:v>336</c:v>
                </c:pt>
                <c:pt idx="1908">
                  <c:v>336</c:v>
                </c:pt>
                <c:pt idx="1909">
                  <c:v>336</c:v>
                </c:pt>
                <c:pt idx="1910">
                  <c:v>336</c:v>
                </c:pt>
                <c:pt idx="1911">
                  <c:v>336</c:v>
                </c:pt>
                <c:pt idx="1912">
                  <c:v>337</c:v>
                </c:pt>
                <c:pt idx="1913">
                  <c:v>337</c:v>
                </c:pt>
                <c:pt idx="1914">
                  <c:v>337</c:v>
                </c:pt>
                <c:pt idx="1915">
                  <c:v>338</c:v>
                </c:pt>
                <c:pt idx="1916">
                  <c:v>338</c:v>
                </c:pt>
                <c:pt idx="1917">
                  <c:v>338</c:v>
                </c:pt>
                <c:pt idx="1918">
                  <c:v>338</c:v>
                </c:pt>
                <c:pt idx="1919">
                  <c:v>338</c:v>
                </c:pt>
                <c:pt idx="1920">
                  <c:v>339</c:v>
                </c:pt>
                <c:pt idx="1921">
                  <c:v>340</c:v>
                </c:pt>
                <c:pt idx="1922">
                  <c:v>341</c:v>
                </c:pt>
                <c:pt idx="1923">
                  <c:v>341</c:v>
                </c:pt>
                <c:pt idx="1924">
                  <c:v>341</c:v>
                </c:pt>
                <c:pt idx="1925">
                  <c:v>341</c:v>
                </c:pt>
                <c:pt idx="1926">
                  <c:v>342</c:v>
                </c:pt>
                <c:pt idx="1927">
                  <c:v>343</c:v>
                </c:pt>
                <c:pt idx="1928">
                  <c:v>344</c:v>
                </c:pt>
                <c:pt idx="1929">
                  <c:v>344</c:v>
                </c:pt>
                <c:pt idx="1930">
                  <c:v>344</c:v>
                </c:pt>
                <c:pt idx="1931">
                  <c:v>345</c:v>
                </c:pt>
                <c:pt idx="1932">
                  <c:v>345</c:v>
                </c:pt>
                <c:pt idx="1933">
                  <c:v>345</c:v>
                </c:pt>
                <c:pt idx="1934">
                  <c:v>345</c:v>
                </c:pt>
                <c:pt idx="1935">
                  <c:v>345</c:v>
                </c:pt>
                <c:pt idx="1936">
                  <c:v>345</c:v>
                </c:pt>
                <c:pt idx="1937">
                  <c:v>345</c:v>
                </c:pt>
                <c:pt idx="1938">
                  <c:v>345</c:v>
                </c:pt>
                <c:pt idx="1939">
                  <c:v>345</c:v>
                </c:pt>
                <c:pt idx="1940">
                  <c:v>346</c:v>
                </c:pt>
                <c:pt idx="1941">
                  <c:v>346</c:v>
                </c:pt>
                <c:pt idx="1942">
                  <c:v>346</c:v>
                </c:pt>
                <c:pt idx="1943">
                  <c:v>346</c:v>
                </c:pt>
                <c:pt idx="1944">
                  <c:v>346</c:v>
                </c:pt>
                <c:pt idx="1945">
                  <c:v>346</c:v>
                </c:pt>
                <c:pt idx="1946">
                  <c:v>346</c:v>
                </c:pt>
                <c:pt idx="1947">
                  <c:v>346</c:v>
                </c:pt>
                <c:pt idx="1948">
                  <c:v>346</c:v>
                </c:pt>
                <c:pt idx="1949">
                  <c:v>346</c:v>
                </c:pt>
                <c:pt idx="1950">
                  <c:v>346</c:v>
                </c:pt>
                <c:pt idx="1951">
                  <c:v>346</c:v>
                </c:pt>
                <c:pt idx="1952">
                  <c:v>346</c:v>
                </c:pt>
                <c:pt idx="1953">
                  <c:v>346</c:v>
                </c:pt>
                <c:pt idx="1954">
                  <c:v>346</c:v>
                </c:pt>
                <c:pt idx="1955">
                  <c:v>346</c:v>
                </c:pt>
                <c:pt idx="1956">
                  <c:v>346</c:v>
                </c:pt>
                <c:pt idx="1957">
                  <c:v>346</c:v>
                </c:pt>
                <c:pt idx="1958">
                  <c:v>346</c:v>
                </c:pt>
                <c:pt idx="1959">
                  <c:v>346</c:v>
                </c:pt>
                <c:pt idx="1960">
                  <c:v>346</c:v>
                </c:pt>
                <c:pt idx="1961">
                  <c:v>346</c:v>
                </c:pt>
                <c:pt idx="1962">
                  <c:v>346</c:v>
                </c:pt>
                <c:pt idx="1963">
                  <c:v>347</c:v>
                </c:pt>
                <c:pt idx="1964">
                  <c:v>347</c:v>
                </c:pt>
                <c:pt idx="1965">
                  <c:v>347</c:v>
                </c:pt>
                <c:pt idx="1966">
                  <c:v>347</c:v>
                </c:pt>
                <c:pt idx="1967">
                  <c:v>347</c:v>
                </c:pt>
                <c:pt idx="1968">
                  <c:v>347</c:v>
                </c:pt>
                <c:pt idx="1969">
                  <c:v>347</c:v>
                </c:pt>
                <c:pt idx="1970">
                  <c:v>347</c:v>
                </c:pt>
                <c:pt idx="1971">
                  <c:v>347</c:v>
                </c:pt>
                <c:pt idx="1972">
                  <c:v>347</c:v>
                </c:pt>
                <c:pt idx="1973">
                  <c:v>347</c:v>
                </c:pt>
                <c:pt idx="1974">
                  <c:v>347</c:v>
                </c:pt>
                <c:pt idx="1975">
                  <c:v>347</c:v>
                </c:pt>
                <c:pt idx="1976">
                  <c:v>347</c:v>
                </c:pt>
                <c:pt idx="1977">
                  <c:v>348</c:v>
                </c:pt>
                <c:pt idx="1978">
                  <c:v>348</c:v>
                </c:pt>
                <c:pt idx="1979">
                  <c:v>348</c:v>
                </c:pt>
                <c:pt idx="1980">
                  <c:v>348</c:v>
                </c:pt>
                <c:pt idx="1981">
                  <c:v>348</c:v>
                </c:pt>
                <c:pt idx="1982">
                  <c:v>349</c:v>
                </c:pt>
                <c:pt idx="1983">
                  <c:v>349</c:v>
                </c:pt>
                <c:pt idx="1984">
                  <c:v>349</c:v>
                </c:pt>
                <c:pt idx="1985">
                  <c:v>349</c:v>
                </c:pt>
                <c:pt idx="1986">
                  <c:v>349</c:v>
                </c:pt>
                <c:pt idx="1987">
                  <c:v>349</c:v>
                </c:pt>
                <c:pt idx="1988">
                  <c:v>349</c:v>
                </c:pt>
                <c:pt idx="1989">
                  <c:v>349</c:v>
                </c:pt>
                <c:pt idx="1990">
                  <c:v>349</c:v>
                </c:pt>
                <c:pt idx="1991">
                  <c:v>349</c:v>
                </c:pt>
                <c:pt idx="1992">
                  <c:v>349</c:v>
                </c:pt>
                <c:pt idx="1993">
                  <c:v>349</c:v>
                </c:pt>
                <c:pt idx="1994">
                  <c:v>349</c:v>
                </c:pt>
                <c:pt idx="1995">
                  <c:v>349</c:v>
                </c:pt>
                <c:pt idx="1996">
                  <c:v>349</c:v>
                </c:pt>
                <c:pt idx="1997">
                  <c:v>349</c:v>
                </c:pt>
                <c:pt idx="1998">
                  <c:v>349</c:v>
                </c:pt>
                <c:pt idx="1999">
                  <c:v>349</c:v>
                </c:pt>
                <c:pt idx="2000">
                  <c:v>349</c:v>
                </c:pt>
                <c:pt idx="2001">
                  <c:v>349</c:v>
                </c:pt>
                <c:pt idx="2002">
                  <c:v>349</c:v>
                </c:pt>
                <c:pt idx="2003">
                  <c:v>349</c:v>
                </c:pt>
                <c:pt idx="2004">
                  <c:v>349</c:v>
                </c:pt>
                <c:pt idx="2005">
                  <c:v>349</c:v>
                </c:pt>
                <c:pt idx="2006">
                  <c:v>349</c:v>
                </c:pt>
                <c:pt idx="2007">
                  <c:v>350</c:v>
                </c:pt>
                <c:pt idx="2008">
                  <c:v>350</c:v>
                </c:pt>
                <c:pt idx="2009">
                  <c:v>350</c:v>
                </c:pt>
                <c:pt idx="2010">
                  <c:v>351</c:v>
                </c:pt>
                <c:pt idx="2011">
                  <c:v>351</c:v>
                </c:pt>
                <c:pt idx="2012">
                  <c:v>351</c:v>
                </c:pt>
                <c:pt idx="2013">
                  <c:v>351</c:v>
                </c:pt>
                <c:pt idx="2014">
                  <c:v>352</c:v>
                </c:pt>
                <c:pt idx="2015">
                  <c:v>352</c:v>
                </c:pt>
                <c:pt idx="2016">
                  <c:v>352</c:v>
                </c:pt>
                <c:pt idx="2017">
                  <c:v>352</c:v>
                </c:pt>
                <c:pt idx="2018">
                  <c:v>352</c:v>
                </c:pt>
                <c:pt idx="2019">
                  <c:v>352</c:v>
                </c:pt>
                <c:pt idx="2020">
                  <c:v>352</c:v>
                </c:pt>
                <c:pt idx="2021">
                  <c:v>352</c:v>
                </c:pt>
                <c:pt idx="2022">
                  <c:v>353</c:v>
                </c:pt>
                <c:pt idx="2023">
                  <c:v>353</c:v>
                </c:pt>
                <c:pt idx="2024">
                  <c:v>354</c:v>
                </c:pt>
                <c:pt idx="2025">
                  <c:v>354</c:v>
                </c:pt>
                <c:pt idx="2026">
                  <c:v>354</c:v>
                </c:pt>
                <c:pt idx="2027">
                  <c:v>354</c:v>
                </c:pt>
                <c:pt idx="2028">
                  <c:v>355</c:v>
                </c:pt>
                <c:pt idx="2029">
                  <c:v>356</c:v>
                </c:pt>
                <c:pt idx="2030">
                  <c:v>356</c:v>
                </c:pt>
                <c:pt idx="2031">
                  <c:v>356</c:v>
                </c:pt>
                <c:pt idx="2032">
                  <c:v>356</c:v>
                </c:pt>
                <c:pt idx="2033">
                  <c:v>356</c:v>
                </c:pt>
                <c:pt idx="2034">
                  <c:v>357</c:v>
                </c:pt>
                <c:pt idx="2035">
                  <c:v>357</c:v>
                </c:pt>
                <c:pt idx="2036">
                  <c:v>357</c:v>
                </c:pt>
                <c:pt idx="2037">
                  <c:v>357</c:v>
                </c:pt>
                <c:pt idx="2038">
                  <c:v>357</c:v>
                </c:pt>
                <c:pt idx="2039">
                  <c:v>357</c:v>
                </c:pt>
                <c:pt idx="2040">
                  <c:v>357</c:v>
                </c:pt>
                <c:pt idx="2041">
                  <c:v>357</c:v>
                </c:pt>
                <c:pt idx="2042">
                  <c:v>357</c:v>
                </c:pt>
                <c:pt idx="2043">
                  <c:v>357</c:v>
                </c:pt>
                <c:pt idx="2044">
                  <c:v>357</c:v>
                </c:pt>
                <c:pt idx="2045">
                  <c:v>357</c:v>
                </c:pt>
                <c:pt idx="2046">
                  <c:v>357</c:v>
                </c:pt>
                <c:pt idx="2047">
                  <c:v>357</c:v>
                </c:pt>
                <c:pt idx="2048">
                  <c:v>357</c:v>
                </c:pt>
                <c:pt idx="2049">
                  <c:v>357</c:v>
                </c:pt>
                <c:pt idx="2050">
                  <c:v>357</c:v>
                </c:pt>
                <c:pt idx="2051">
                  <c:v>357</c:v>
                </c:pt>
                <c:pt idx="2052">
                  <c:v>357</c:v>
                </c:pt>
                <c:pt idx="2053">
                  <c:v>357</c:v>
                </c:pt>
                <c:pt idx="2054">
                  <c:v>357</c:v>
                </c:pt>
                <c:pt idx="2055">
                  <c:v>357</c:v>
                </c:pt>
                <c:pt idx="2056">
                  <c:v>357</c:v>
                </c:pt>
                <c:pt idx="2057">
                  <c:v>358</c:v>
                </c:pt>
                <c:pt idx="2058">
                  <c:v>359</c:v>
                </c:pt>
                <c:pt idx="2059">
                  <c:v>359</c:v>
                </c:pt>
                <c:pt idx="2060">
                  <c:v>359</c:v>
                </c:pt>
                <c:pt idx="2061">
                  <c:v>359</c:v>
                </c:pt>
                <c:pt idx="2062">
                  <c:v>360</c:v>
                </c:pt>
                <c:pt idx="2063">
                  <c:v>360</c:v>
                </c:pt>
                <c:pt idx="2064">
                  <c:v>361</c:v>
                </c:pt>
                <c:pt idx="2065">
                  <c:v>361</c:v>
                </c:pt>
                <c:pt idx="2066">
                  <c:v>361</c:v>
                </c:pt>
                <c:pt idx="2067">
                  <c:v>361</c:v>
                </c:pt>
                <c:pt idx="2068">
                  <c:v>361</c:v>
                </c:pt>
                <c:pt idx="2069">
                  <c:v>361</c:v>
                </c:pt>
                <c:pt idx="2070">
                  <c:v>361</c:v>
                </c:pt>
                <c:pt idx="2071">
                  <c:v>361</c:v>
                </c:pt>
                <c:pt idx="2072">
                  <c:v>361</c:v>
                </c:pt>
                <c:pt idx="2073">
                  <c:v>361</c:v>
                </c:pt>
                <c:pt idx="2074">
                  <c:v>361</c:v>
                </c:pt>
                <c:pt idx="2075">
                  <c:v>362</c:v>
                </c:pt>
                <c:pt idx="2076">
                  <c:v>363</c:v>
                </c:pt>
                <c:pt idx="2077">
                  <c:v>363</c:v>
                </c:pt>
                <c:pt idx="2078">
                  <c:v>363</c:v>
                </c:pt>
                <c:pt idx="2079">
                  <c:v>363</c:v>
                </c:pt>
                <c:pt idx="2080">
                  <c:v>363</c:v>
                </c:pt>
                <c:pt idx="2081">
                  <c:v>363</c:v>
                </c:pt>
                <c:pt idx="2082">
                  <c:v>364</c:v>
                </c:pt>
                <c:pt idx="2083">
                  <c:v>364</c:v>
                </c:pt>
                <c:pt idx="2084">
                  <c:v>364</c:v>
                </c:pt>
                <c:pt idx="2085">
                  <c:v>364</c:v>
                </c:pt>
                <c:pt idx="2086">
                  <c:v>364</c:v>
                </c:pt>
                <c:pt idx="2087">
                  <c:v>364</c:v>
                </c:pt>
                <c:pt idx="2088">
                  <c:v>364</c:v>
                </c:pt>
                <c:pt idx="2089">
                  <c:v>365</c:v>
                </c:pt>
                <c:pt idx="2090">
                  <c:v>365</c:v>
                </c:pt>
                <c:pt idx="2091">
                  <c:v>366</c:v>
                </c:pt>
                <c:pt idx="2092">
                  <c:v>366</c:v>
                </c:pt>
                <c:pt idx="2093">
                  <c:v>366</c:v>
                </c:pt>
                <c:pt idx="2094">
                  <c:v>367</c:v>
                </c:pt>
                <c:pt idx="2095">
                  <c:v>368</c:v>
                </c:pt>
                <c:pt idx="2096">
                  <c:v>368</c:v>
                </c:pt>
                <c:pt idx="2097">
                  <c:v>369</c:v>
                </c:pt>
                <c:pt idx="2098">
                  <c:v>369</c:v>
                </c:pt>
                <c:pt idx="2099">
                  <c:v>369</c:v>
                </c:pt>
                <c:pt idx="2100">
                  <c:v>369</c:v>
                </c:pt>
                <c:pt idx="2101">
                  <c:v>369</c:v>
                </c:pt>
                <c:pt idx="2102">
                  <c:v>369</c:v>
                </c:pt>
                <c:pt idx="2103">
                  <c:v>369</c:v>
                </c:pt>
                <c:pt idx="2104">
                  <c:v>369</c:v>
                </c:pt>
                <c:pt idx="2105">
                  <c:v>369</c:v>
                </c:pt>
                <c:pt idx="2106">
                  <c:v>369</c:v>
                </c:pt>
                <c:pt idx="2107">
                  <c:v>370</c:v>
                </c:pt>
                <c:pt idx="2108">
                  <c:v>370</c:v>
                </c:pt>
                <c:pt idx="2109">
                  <c:v>370</c:v>
                </c:pt>
                <c:pt idx="2110">
                  <c:v>370</c:v>
                </c:pt>
                <c:pt idx="2111">
                  <c:v>370</c:v>
                </c:pt>
                <c:pt idx="2112">
                  <c:v>370</c:v>
                </c:pt>
                <c:pt idx="2113">
                  <c:v>370</c:v>
                </c:pt>
                <c:pt idx="2114">
                  <c:v>370</c:v>
                </c:pt>
                <c:pt idx="2115">
                  <c:v>370</c:v>
                </c:pt>
                <c:pt idx="2116">
                  <c:v>371</c:v>
                </c:pt>
                <c:pt idx="2117">
                  <c:v>371</c:v>
                </c:pt>
                <c:pt idx="2118">
                  <c:v>371</c:v>
                </c:pt>
                <c:pt idx="2119">
                  <c:v>371</c:v>
                </c:pt>
                <c:pt idx="2120">
                  <c:v>371</c:v>
                </c:pt>
                <c:pt idx="2121">
                  <c:v>371</c:v>
                </c:pt>
                <c:pt idx="2122">
                  <c:v>372</c:v>
                </c:pt>
                <c:pt idx="2123">
                  <c:v>372</c:v>
                </c:pt>
                <c:pt idx="2124">
                  <c:v>372</c:v>
                </c:pt>
                <c:pt idx="2125">
                  <c:v>372</c:v>
                </c:pt>
                <c:pt idx="2126">
                  <c:v>372</c:v>
                </c:pt>
                <c:pt idx="2127">
                  <c:v>372</c:v>
                </c:pt>
                <c:pt idx="2128">
                  <c:v>372</c:v>
                </c:pt>
                <c:pt idx="2129">
                  <c:v>373</c:v>
                </c:pt>
                <c:pt idx="2130">
                  <c:v>373</c:v>
                </c:pt>
                <c:pt idx="2131">
                  <c:v>373</c:v>
                </c:pt>
                <c:pt idx="2132">
                  <c:v>373</c:v>
                </c:pt>
                <c:pt idx="2133">
                  <c:v>373</c:v>
                </c:pt>
                <c:pt idx="2134">
                  <c:v>374</c:v>
                </c:pt>
                <c:pt idx="2135">
                  <c:v>374</c:v>
                </c:pt>
                <c:pt idx="2136">
                  <c:v>375</c:v>
                </c:pt>
                <c:pt idx="2137">
                  <c:v>376</c:v>
                </c:pt>
                <c:pt idx="2138">
                  <c:v>377</c:v>
                </c:pt>
                <c:pt idx="2139">
                  <c:v>377</c:v>
                </c:pt>
                <c:pt idx="2140">
                  <c:v>377</c:v>
                </c:pt>
                <c:pt idx="2141">
                  <c:v>377</c:v>
                </c:pt>
                <c:pt idx="2142">
                  <c:v>377</c:v>
                </c:pt>
                <c:pt idx="2143">
                  <c:v>377</c:v>
                </c:pt>
                <c:pt idx="2144">
                  <c:v>377</c:v>
                </c:pt>
                <c:pt idx="2145">
                  <c:v>377</c:v>
                </c:pt>
                <c:pt idx="2146">
                  <c:v>377</c:v>
                </c:pt>
                <c:pt idx="2147">
                  <c:v>377</c:v>
                </c:pt>
                <c:pt idx="2148">
                  <c:v>377</c:v>
                </c:pt>
                <c:pt idx="2149">
                  <c:v>377</c:v>
                </c:pt>
                <c:pt idx="2150">
                  <c:v>377</c:v>
                </c:pt>
                <c:pt idx="2151">
                  <c:v>377</c:v>
                </c:pt>
                <c:pt idx="2152">
                  <c:v>377</c:v>
                </c:pt>
                <c:pt idx="2153">
                  <c:v>377</c:v>
                </c:pt>
                <c:pt idx="2154">
                  <c:v>377</c:v>
                </c:pt>
                <c:pt idx="2155">
                  <c:v>377</c:v>
                </c:pt>
                <c:pt idx="2156">
                  <c:v>377</c:v>
                </c:pt>
                <c:pt idx="2157">
                  <c:v>377</c:v>
                </c:pt>
                <c:pt idx="2158">
                  <c:v>377</c:v>
                </c:pt>
                <c:pt idx="2159">
                  <c:v>378</c:v>
                </c:pt>
                <c:pt idx="2160">
                  <c:v>378</c:v>
                </c:pt>
                <c:pt idx="2161">
                  <c:v>378</c:v>
                </c:pt>
                <c:pt idx="2162">
                  <c:v>378</c:v>
                </c:pt>
                <c:pt idx="2163">
                  <c:v>378</c:v>
                </c:pt>
                <c:pt idx="2164">
                  <c:v>378</c:v>
                </c:pt>
                <c:pt idx="2165">
                  <c:v>378</c:v>
                </c:pt>
                <c:pt idx="2166">
                  <c:v>378</c:v>
                </c:pt>
                <c:pt idx="2167">
                  <c:v>378</c:v>
                </c:pt>
                <c:pt idx="2168">
                  <c:v>378</c:v>
                </c:pt>
                <c:pt idx="2169">
                  <c:v>378</c:v>
                </c:pt>
                <c:pt idx="2170">
                  <c:v>378</c:v>
                </c:pt>
                <c:pt idx="2171">
                  <c:v>378</c:v>
                </c:pt>
                <c:pt idx="2172">
                  <c:v>379</c:v>
                </c:pt>
                <c:pt idx="2173">
                  <c:v>379</c:v>
                </c:pt>
                <c:pt idx="2174">
                  <c:v>379</c:v>
                </c:pt>
                <c:pt idx="2175">
                  <c:v>379</c:v>
                </c:pt>
                <c:pt idx="2176">
                  <c:v>379</c:v>
                </c:pt>
                <c:pt idx="2177">
                  <c:v>379</c:v>
                </c:pt>
                <c:pt idx="2178">
                  <c:v>379</c:v>
                </c:pt>
                <c:pt idx="2179">
                  <c:v>379</c:v>
                </c:pt>
                <c:pt idx="2180">
                  <c:v>379</c:v>
                </c:pt>
                <c:pt idx="2181">
                  <c:v>380</c:v>
                </c:pt>
                <c:pt idx="2182">
                  <c:v>381</c:v>
                </c:pt>
                <c:pt idx="2183">
                  <c:v>381</c:v>
                </c:pt>
                <c:pt idx="2184">
                  <c:v>381</c:v>
                </c:pt>
                <c:pt idx="2185">
                  <c:v>381</c:v>
                </c:pt>
                <c:pt idx="2186">
                  <c:v>382</c:v>
                </c:pt>
                <c:pt idx="2187">
                  <c:v>383</c:v>
                </c:pt>
                <c:pt idx="2188">
                  <c:v>383</c:v>
                </c:pt>
                <c:pt idx="2189">
                  <c:v>384</c:v>
                </c:pt>
                <c:pt idx="2190">
                  <c:v>385</c:v>
                </c:pt>
                <c:pt idx="2191">
                  <c:v>385</c:v>
                </c:pt>
                <c:pt idx="2192">
                  <c:v>385</c:v>
                </c:pt>
                <c:pt idx="2193">
                  <c:v>386</c:v>
                </c:pt>
                <c:pt idx="2194">
                  <c:v>386</c:v>
                </c:pt>
                <c:pt idx="2195">
                  <c:v>386</c:v>
                </c:pt>
                <c:pt idx="2196">
                  <c:v>386</c:v>
                </c:pt>
                <c:pt idx="2197">
                  <c:v>386</c:v>
                </c:pt>
                <c:pt idx="2198">
                  <c:v>386</c:v>
                </c:pt>
                <c:pt idx="2199">
                  <c:v>386</c:v>
                </c:pt>
                <c:pt idx="2200">
                  <c:v>386</c:v>
                </c:pt>
                <c:pt idx="2201">
                  <c:v>386</c:v>
                </c:pt>
                <c:pt idx="2202">
                  <c:v>386</c:v>
                </c:pt>
                <c:pt idx="2203">
                  <c:v>386</c:v>
                </c:pt>
                <c:pt idx="2204">
                  <c:v>386</c:v>
                </c:pt>
                <c:pt idx="2205">
                  <c:v>386</c:v>
                </c:pt>
                <c:pt idx="2206">
                  <c:v>386</c:v>
                </c:pt>
                <c:pt idx="2207">
                  <c:v>386</c:v>
                </c:pt>
                <c:pt idx="2208">
                  <c:v>386</c:v>
                </c:pt>
                <c:pt idx="2209">
                  <c:v>387</c:v>
                </c:pt>
                <c:pt idx="2210">
                  <c:v>387</c:v>
                </c:pt>
                <c:pt idx="2211">
                  <c:v>387</c:v>
                </c:pt>
                <c:pt idx="2212">
                  <c:v>387</c:v>
                </c:pt>
                <c:pt idx="2213">
                  <c:v>388</c:v>
                </c:pt>
                <c:pt idx="2214">
                  <c:v>388</c:v>
                </c:pt>
                <c:pt idx="2215">
                  <c:v>388</c:v>
                </c:pt>
                <c:pt idx="2216">
                  <c:v>388</c:v>
                </c:pt>
                <c:pt idx="2217">
                  <c:v>388</c:v>
                </c:pt>
                <c:pt idx="2218">
                  <c:v>389</c:v>
                </c:pt>
                <c:pt idx="2219">
                  <c:v>389</c:v>
                </c:pt>
                <c:pt idx="2220">
                  <c:v>389</c:v>
                </c:pt>
                <c:pt idx="2221">
                  <c:v>389</c:v>
                </c:pt>
                <c:pt idx="2222">
                  <c:v>389</c:v>
                </c:pt>
                <c:pt idx="2223">
                  <c:v>390</c:v>
                </c:pt>
                <c:pt idx="2224">
                  <c:v>390</c:v>
                </c:pt>
                <c:pt idx="2225">
                  <c:v>391</c:v>
                </c:pt>
                <c:pt idx="2226">
                  <c:v>391</c:v>
                </c:pt>
                <c:pt idx="2227">
                  <c:v>391</c:v>
                </c:pt>
                <c:pt idx="2228">
                  <c:v>391</c:v>
                </c:pt>
                <c:pt idx="2229">
                  <c:v>391</c:v>
                </c:pt>
                <c:pt idx="2230">
                  <c:v>391</c:v>
                </c:pt>
                <c:pt idx="2231">
                  <c:v>391</c:v>
                </c:pt>
                <c:pt idx="2232">
                  <c:v>391</c:v>
                </c:pt>
                <c:pt idx="2233">
                  <c:v>392</c:v>
                </c:pt>
                <c:pt idx="2234">
                  <c:v>392</c:v>
                </c:pt>
                <c:pt idx="2235">
                  <c:v>392</c:v>
                </c:pt>
                <c:pt idx="2236">
                  <c:v>392</c:v>
                </c:pt>
                <c:pt idx="2237">
                  <c:v>392</c:v>
                </c:pt>
                <c:pt idx="2238">
                  <c:v>392</c:v>
                </c:pt>
                <c:pt idx="2239">
                  <c:v>393</c:v>
                </c:pt>
                <c:pt idx="2240">
                  <c:v>393</c:v>
                </c:pt>
                <c:pt idx="2241">
                  <c:v>393</c:v>
                </c:pt>
                <c:pt idx="2242">
                  <c:v>393</c:v>
                </c:pt>
                <c:pt idx="2243">
                  <c:v>393</c:v>
                </c:pt>
                <c:pt idx="2244">
                  <c:v>393</c:v>
                </c:pt>
                <c:pt idx="2245">
                  <c:v>393</c:v>
                </c:pt>
                <c:pt idx="2246">
                  <c:v>394</c:v>
                </c:pt>
                <c:pt idx="2247">
                  <c:v>394</c:v>
                </c:pt>
                <c:pt idx="2248">
                  <c:v>394</c:v>
                </c:pt>
                <c:pt idx="2249">
                  <c:v>394</c:v>
                </c:pt>
                <c:pt idx="2250">
                  <c:v>394</c:v>
                </c:pt>
                <c:pt idx="2251">
                  <c:v>394</c:v>
                </c:pt>
                <c:pt idx="2252">
                  <c:v>394</c:v>
                </c:pt>
                <c:pt idx="2253">
                  <c:v>394</c:v>
                </c:pt>
                <c:pt idx="2254">
                  <c:v>395</c:v>
                </c:pt>
                <c:pt idx="2255">
                  <c:v>395</c:v>
                </c:pt>
                <c:pt idx="2256">
                  <c:v>396</c:v>
                </c:pt>
                <c:pt idx="2257">
                  <c:v>397</c:v>
                </c:pt>
                <c:pt idx="2258">
                  <c:v>397</c:v>
                </c:pt>
                <c:pt idx="2259">
                  <c:v>397</c:v>
                </c:pt>
                <c:pt idx="2260">
                  <c:v>397</c:v>
                </c:pt>
                <c:pt idx="2261">
                  <c:v>397</c:v>
                </c:pt>
                <c:pt idx="2262">
                  <c:v>397</c:v>
                </c:pt>
                <c:pt idx="2263">
                  <c:v>397</c:v>
                </c:pt>
                <c:pt idx="2264">
                  <c:v>397</c:v>
                </c:pt>
                <c:pt idx="2265">
                  <c:v>397</c:v>
                </c:pt>
                <c:pt idx="2266">
                  <c:v>397</c:v>
                </c:pt>
                <c:pt idx="2267">
                  <c:v>397</c:v>
                </c:pt>
                <c:pt idx="2268">
                  <c:v>398</c:v>
                </c:pt>
                <c:pt idx="2269">
                  <c:v>399</c:v>
                </c:pt>
                <c:pt idx="2270">
                  <c:v>399</c:v>
                </c:pt>
                <c:pt idx="2271">
                  <c:v>400</c:v>
                </c:pt>
                <c:pt idx="2272">
                  <c:v>400</c:v>
                </c:pt>
                <c:pt idx="2273">
                  <c:v>400</c:v>
                </c:pt>
                <c:pt idx="2274">
                  <c:v>400</c:v>
                </c:pt>
                <c:pt idx="2275">
                  <c:v>400</c:v>
                </c:pt>
                <c:pt idx="2276">
                  <c:v>400</c:v>
                </c:pt>
                <c:pt idx="2277">
                  <c:v>400</c:v>
                </c:pt>
                <c:pt idx="2278">
                  <c:v>400</c:v>
                </c:pt>
                <c:pt idx="2279">
                  <c:v>400</c:v>
                </c:pt>
                <c:pt idx="2280">
                  <c:v>400</c:v>
                </c:pt>
                <c:pt idx="2281">
                  <c:v>400</c:v>
                </c:pt>
                <c:pt idx="2282">
                  <c:v>400</c:v>
                </c:pt>
                <c:pt idx="2283">
                  <c:v>400</c:v>
                </c:pt>
                <c:pt idx="2284">
                  <c:v>400</c:v>
                </c:pt>
                <c:pt idx="2285">
                  <c:v>401</c:v>
                </c:pt>
                <c:pt idx="2286">
                  <c:v>402</c:v>
                </c:pt>
                <c:pt idx="2287">
                  <c:v>403</c:v>
                </c:pt>
                <c:pt idx="2288">
                  <c:v>404</c:v>
                </c:pt>
                <c:pt idx="2289">
                  <c:v>405</c:v>
                </c:pt>
                <c:pt idx="2290">
                  <c:v>406</c:v>
                </c:pt>
                <c:pt idx="2291">
                  <c:v>407</c:v>
                </c:pt>
                <c:pt idx="2292">
                  <c:v>407</c:v>
                </c:pt>
                <c:pt idx="2293">
                  <c:v>407</c:v>
                </c:pt>
                <c:pt idx="2294">
                  <c:v>407</c:v>
                </c:pt>
                <c:pt idx="2295">
                  <c:v>407</c:v>
                </c:pt>
                <c:pt idx="2296">
                  <c:v>407</c:v>
                </c:pt>
                <c:pt idx="2297">
                  <c:v>407</c:v>
                </c:pt>
                <c:pt idx="2298">
                  <c:v>407</c:v>
                </c:pt>
                <c:pt idx="2299">
                  <c:v>407</c:v>
                </c:pt>
                <c:pt idx="2300">
                  <c:v>407</c:v>
                </c:pt>
                <c:pt idx="2301">
                  <c:v>407</c:v>
                </c:pt>
                <c:pt idx="2302">
                  <c:v>408</c:v>
                </c:pt>
                <c:pt idx="2303">
                  <c:v>408</c:v>
                </c:pt>
                <c:pt idx="2304">
                  <c:v>408</c:v>
                </c:pt>
                <c:pt idx="2305">
                  <c:v>408</c:v>
                </c:pt>
                <c:pt idx="2306">
                  <c:v>408</c:v>
                </c:pt>
                <c:pt idx="2307">
                  <c:v>408</c:v>
                </c:pt>
                <c:pt idx="2308">
                  <c:v>408</c:v>
                </c:pt>
                <c:pt idx="2309">
                  <c:v>408</c:v>
                </c:pt>
                <c:pt idx="2310">
                  <c:v>408</c:v>
                </c:pt>
                <c:pt idx="2311">
                  <c:v>408</c:v>
                </c:pt>
                <c:pt idx="2312">
                  <c:v>408</c:v>
                </c:pt>
                <c:pt idx="2313">
                  <c:v>408</c:v>
                </c:pt>
                <c:pt idx="2314">
                  <c:v>408</c:v>
                </c:pt>
                <c:pt idx="2315">
                  <c:v>408</c:v>
                </c:pt>
                <c:pt idx="2316">
                  <c:v>408</c:v>
                </c:pt>
                <c:pt idx="2317">
                  <c:v>408</c:v>
                </c:pt>
                <c:pt idx="2318">
                  <c:v>408</c:v>
                </c:pt>
                <c:pt idx="2319">
                  <c:v>408</c:v>
                </c:pt>
                <c:pt idx="2320">
                  <c:v>408</c:v>
                </c:pt>
                <c:pt idx="2321">
                  <c:v>408</c:v>
                </c:pt>
                <c:pt idx="2322">
                  <c:v>408</c:v>
                </c:pt>
                <c:pt idx="2323">
                  <c:v>408</c:v>
                </c:pt>
                <c:pt idx="2324">
                  <c:v>408</c:v>
                </c:pt>
                <c:pt idx="2325">
                  <c:v>408</c:v>
                </c:pt>
                <c:pt idx="2326">
                  <c:v>408</c:v>
                </c:pt>
                <c:pt idx="2327">
                  <c:v>408</c:v>
                </c:pt>
                <c:pt idx="2328">
                  <c:v>408</c:v>
                </c:pt>
                <c:pt idx="2329">
                  <c:v>408</c:v>
                </c:pt>
                <c:pt idx="2330">
                  <c:v>408</c:v>
                </c:pt>
                <c:pt idx="2331">
                  <c:v>408</c:v>
                </c:pt>
                <c:pt idx="2332">
                  <c:v>408</c:v>
                </c:pt>
                <c:pt idx="2333">
                  <c:v>408</c:v>
                </c:pt>
                <c:pt idx="2334">
                  <c:v>408</c:v>
                </c:pt>
                <c:pt idx="2335">
                  <c:v>408</c:v>
                </c:pt>
                <c:pt idx="2336">
                  <c:v>408</c:v>
                </c:pt>
                <c:pt idx="2337">
                  <c:v>408</c:v>
                </c:pt>
                <c:pt idx="2338">
                  <c:v>408</c:v>
                </c:pt>
                <c:pt idx="2339">
                  <c:v>408</c:v>
                </c:pt>
                <c:pt idx="2340">
                  <c:v>408</c:v>
                </c:pt>
                <c:pt idx="2341">
                  <c:v>408</c:v>
                </c:pt>
                <c:pt idx="2342">
                  <c:v>408</c:v>
                </c:pt>
                <c:pt idx="2343">
                  <c:v>408</c:v>
                </c:pt>
                <c:pt idx="2344">
                  <c:v>409</c:v>
                </c:pt>
                <c:pt idx="2345">
                  <c:v>409</c:v>
                </c:pt>
                <c:pt idx="2346">
                  <c:v>409</c:v>
                </c:pt>
                <c:pt idx="2347">
                  <c:v>409</c:v>
                </c:pt>
                <c:pt idx="2348">
                  <c:v>409</c:v>
                </c:pt>
                <c:pt idx="2349">
                  <c:v>409</c:v>
                </c:pt>
                <c:pt idx="2350">
                  <c:v>409</c:v>
                </c:pt>
                <c:pt idx="2351">
                  <c:v>409</c:v>
                </c:pt>
                <c:pt idx="2352">
                  <c:v>409</c:v>
                </c:pt>
                <c:pt idx="2353">
                  <c:v>409</c:v>
                </c:pt>
                <c:pt idx="2354">
                  <c:v>410</c:v>
                </c:pt>
                <c:pt idx="2355">
                  <c:v>411</c:v>
                </c:pt>
                <c:pt idx="2356">
                  <c:v>411</c:v>
                </c:pt>
                <c:pt idx="2357">
                  <c:v>412</c:v>
                </c:pt>
                <c:pt idx="2358">
                  <c:v>412</c:v>
                </c:pt>
                <c:pt idx="2359">
                  <c:v>412</c:v>
                </c:pt>
                <c:pt idx="2360">
                  <c:v>413</c:v>
                </c:pt>
                <c:pt idx="2361">
                  <c:v>413</c:v>
                </c:pt>
                <c:pt idx="2362">
                  <c:v>413</c:v>
                </c:pt>
                <c:pt idx="2363">
                  <c:v>414</c:v>
                </c:pt>
                <c:pt idx="2364">
                  <c:v>415</c:v>
                </c:pt>
                <c:pt idx="2365">
                  <c:v>415</c:v>
                </c:pt>
                <c:pt idx="2366">
                  <c:v>416</c:v>
                </c:pt>
                <c:pt idx="2367">
                  <c:v>416</c:v>
                </c:pt>
                <c:pt idx="2368">
                  <c:v>417</c:v>
                </c:pt>
                <c:pt idx="2369">
                  <c:v>417</c:v>
                </c:pt>
                <c:pt idx="2370">
                  <c:v>417</c:v>
                </c:pt>
                <c:pt idx="2371">
                  <c:v>417</c:v>
                </c:pt>
                <c:pt idx="2372">
                  <c:v>417</c:v>
                </c:pt>
                <c:pt idx="2373">
                  <c:v>417</c:v>
                </c:pt>
                <c:pt idx="2374">
                  <c:v>417</c:v>
                </c:pt>
                <c:pt idx="2375">
                  <c:v>417</c:v>
                </c:pt>
                <c:pt idx="2376">
                  <c:v>417</c:v>
                </c:pt>
                <c:pt idx="2377">
                  <c:v>417</c:v>
                </c:pt>
                <c:pt idx="2378">
                  <c:v>417</c:v>
                </c:pt>
                <c:pt idx="2379">
                  <c:v>417</c:v>
                </c:pt>
                <c:pt idx="2380">
                  <c:v>417</c:v>
                </c:pt>
                <c:pt idx="2381">
                  <c:v>418</c:v>
                </c:pt>
                <c:pt idx="2382">
                  <c:v>418</c:v>
                </c:pt>
                <c:pt idx="2383">
                  <c:v>418</c:v>
                </c:pt>
                <c:pt idx="2384">
                  <c:v>418</c:v>
                </c:pt>
                <c:pt idx="2385">
                  <c:v>418</c:v>
                </c:pt>
                <c:pt idx="2386">
                  <c:v>418</c:v>
                </c:pt>
                <c:pt idx="2387">
                  <c:v>418</c:v>
                </c:pt>
                <c:pt idx="2388">
                  <c:v>418</c:v>
                </c:pt>
                <c:pt idx="2389">
                  <c:v>418</c:v>
                </c:pt>
                <c:pt idx="2390">
                  <c:v>418</c:v>
                </c:pt>
                <c:pt idx="2391">
                  <c:v>418</c:v>
                </c:pt>
                <c:pt idx="2392">
                  <c:v>418</c:v>
                </c:pt>
                <c:pt idx="2393">
                  <c:v>418</c:v>
                </c:pt>
                <c:pt idx="2394">
                  <c:v>418</c:v>
                </c:pt>
                <c:pt idx="2395">
                  <c:v>418</c:v>
                </c:pt>
                <c:pt idx="2396">
                  <c:v>418</c:v>
                </c:pt>
                <c:pt idx="2397">
                  <c:v>418</c:v>
                </c:pt>
                <c:pt idx="2398">
                  <c:v>418</c:v>
                </c:pt>
                <c:pt idx="2399">
                  <c:v>418</c:v>
                </c:pt>
                <c:pt idx="2400">
                  <c:v>418</c:v>
                </c:pt>
                <c:pt idx="2401">
                  <c:v>418</c:v>
                </c:pt>
                <c:pt idx="2402">
                  <c:v>418</c:v>
                </c:pt>
                <c:pt idx="2403">
                  <c:v>419</c:v>
                </c:pt>
                <c:pt idx="2404">
                  <c:v>420</c:v>
                </c:pt>
                <c:pt idx="2405">
                  <c:v>420</c:v>
                </c:pt>
                <c:pt idx="2406">
                  <c:v>420</c:v>
                </c:pt>
                <c:pt idx="2407">
                  <c:v>420</c:v>
                </c:pt>
                <c:pt idx="2408">
                  <c:v>420</c:v>
                </c:pt>
                <c:pt idx="2409">
                  <c:v>420</c:v>
                </c:pt>
                <c:pt idx="2410">
                  <c:v>420</c:v>
                </c:pt>
                <c:pt idx="2411">
                  <c:v>421</c:v>
                </c:pt>
                <c:pt idx="2412">
                  <c:v>422</c:v>
                </c:pt>
                <c:pt idx="2413">
                  <c:v>422</c:v>
                </c:pt>
                <c:pt idx="2414">
                  <c:v>422</c:v>
                </c:pt>
                <c:pt idx="2415">
                  <c:v>423</c:v>
                </c:pt>
                <c:pt idx="2416">
                  <c:v>424</c:v>
                </c:pt>
                <c:pt idx="2417">
                  <c:v>424</c:v>
                </c:pt>
                <c:pt idx="2418">
                  <c:v>424</c:v>
                </c:pt>
                <c:pt idx="2419">
                  <c:v>424</c:v>
                </c:pt>
                <c:pt idx="2420">
                  <c:v>424</c:v>
                </c:pt>
                <c:pt idx="2421">
                  <c:v>424</c:v>
                </c:pt>
                <c:pt idx="2422">
                  <c:v>424</c:v>
                </c:pt>
                <c:pt idx="2423">
                  <c:v>424</c:v>
                </c:pt>
                <c:pt idx="2424">
                  <c:v>424</c:v>
                </c:pt>
                <c:pt idx="2425">
                  <c:v>424</c:v>
                </c:pt>
                <c:pt idx="2426">
                  <c:v>424</c:v>
                </c:pt>
                <c:pt idx="2427">
                  <c:v>424</c:v>
                </c:pt>
                <c:pt idx="2428">
                  <c:v>424</c:v>
                </c:pt>
                <c:pt idx="2429">
                  <c:v>424</c:v>
                </c:pt>
                <c:pt idx="2430">
                  <c:v>425</c:v>
                </c:pt>
                <c:pt idx="2431">
                  <c:v>425</c:v>
                </c:pt>
                <c:pt idx="2432">
                  <c:v>426</c:v>
                </c:pt>
                <c:pt idx="2433">
                  <c:v>427</c:v>
                </c:pt>
                <c:pt idx="2434">
                  <c:v>427</c:v>
                </c:pt>
                <c:pt idx="2435">
                  <c:v>428</c:v>
                </c:pt>
                <c:pt idx="2436">
                  <c:v>428</c:v>
                </c:pt>
                <c:pt idx="2437">
                  <c:v>428</c:v>
                </c:pt>
                <c:pt idx="2438">
                  <c:v>428</c:v>
                </c:pt>
                <c:pt idx="2439">
                  <c:v>428</c:v>
                </c:pt>
                <c:pt idx="2440">
                  <c:v>429</c:v>
                </c:pt>
                <c:pt idx="2441">
                  <c:v>429</c:v>
                </c:pt>
                <c:pt idx="2442">
                  <c:v>429</c:v>
                </c:pt>
                <c:pt idx="2443">
                  <c:v>429</c:v>
                </c:pt>
                <c:pt idx="2444">
                  <c:v>430</c:v>
                </c:pt>
                <c:pt idx="2445">
                  <c:v>431</c:v>
                </c:pt>
                <c:pt idx="2446">
                  <c:v>432</c:v>
                </c:pt>
                <c:pt idx="2447">
                  <c:v>433</c:v>
                </c:pt>
                <c:pt idx="2448">
                  <c:v>433</c:v>
                </c:pt>
                <c:pt idx="2449">
                  <c:v>434</c:v>
                </c:pt>
                <c:pt idx="2450">
                  <c:v>435</c:v>
                </c:pt>
                <c:pt idx="2451">
                  <c:v>435</c:v>
                </c:pt>
                <c:pt idx="2452">
                  <c:v>435</c:v>
                </c:pt>
                <c:pt idx="2453">
                  <c:v>435</c:v>
                </c:pt>
                <c:pt idx="2454">
                  <c:v>435</c:v>
                </c:pt>
                <c:pt idx="2455">
                  <c:v>435</c:v>
                </c:pt>
                <c:pt idx="2456">
                  <c:v>435</c:v>
                </c:pt>
                <c:pt idx="2457">
                  <c:v>435</c:v>
                </c:pt>
                <c:pt idx="2458">
                  <c:v>435</c:v>
                </c:pt>
                <c:pt idx="2459">
                  <c:v>435</c:v>
                </c:pt>
                <c:pt idx="2460">
                  <c:v>435</c:v>
                </c:pt>
                <c:pt idx="2461">
                  <c:v>435</c:v>
                </c:pt>
                <c:pt idx="2462">
                  <c:v>435</c:v>
                </c:pt>
                <c:pt idx="2463">
                  <c:v>435</c:v>
                </c:pt>
                <c:pt idx="2464">
                  <c:v>435</c:v>
                </c:pt>
                <c:pt idx="2465">
                  <c:v>435</c:v>
                </c:pt>
                <c:pt idx="2466">
                  <c:v>435</c:v>
                </c:pt>
                <c:pt idx="2467">
                  <c:v>435</c:v>
                </c:pt>
                <c:pt idx="2468">
                  <c:v>435</c:v>
                </c:pt>
                <c:pt idx="2469">
                  <c:v>436</c:v>
                </c:pt>
                <c:pt idx="2470">
                  <c:v>436</c:v>
                </c:pt>
                <c:pt idx="2471">
                  <c:v>436</c:v>
                </c:pt>
                <c:pt idx="2472">
                  <c:v>436</c:v>
                </c:pt>
                <c:pt idx="2473">
                  <c:v>437</c:v>
                </c:pt>
                <c:pt idx="2474">
                  <c:v>438</c:v>
                </c:pt>
                <c:pt idx="2475">
                  <c:v>439</c:v>
                </c:pt>
                <c:pt idx="2476">
                  <c:v>439</c:v>
                </c:pt>
                <c:pt idx="2477">
                  <c:v>440</c:v>
                </c:pt>
                <c:pt idx="2478">
                  <c:v>441</c:v>
                </c:pt>
                <c:pt idx="2479">
                  <c:v>441</c:v>
                </c:pt>
                <c:pt idx="2480">
                  <c:v>441</c:v>
                </c:pt>
                <c:pt idx="2481">
                  <c:v>441</c:v>
                </c:pt>
                <c:pt idx="2482">
                  <c:v>441</c:v>
                </c:pt>
                <c:pt idx="2483">
                  <c:v>441</c:v>
                </c:pt>
                <c:pt idx="2484">
                  <c:v>441</c:v>
                </c:pt>
                <c:pt idx="2485">
                  <c:v>441</c:v>
                </c:pt>
                <c:pt idx="2486">
                  <c:v>441</c:v>
                </c:pt>
                <c:pt idx="2487">
                  <c:v>441</c:v>
                </c:pt>
                <c:pt idx="2488">
                  <c:v>441</c:v>
                </c:pt>
                <c:pt idx="2489">
                  <c:v>441</c:v>
                </c:pt>
                <c:pt idx="2490">
                  <c:v>441</c:v>
                </c:pt>
                <c:pt idx="2491">
                  <c:v>441</c:v>
                </c:pt>
                <c:pt idx="2492">
                  <c:v>441</c:v>
                </c:pt>
                <c:pt idx="2493">
                  <c:v>441</c:v>
                </c:pt>
                <c:pt idx="2494">
                  <c:v>441</c:v>
                </c:pt>
                <c:pt idx="2495">
                  <c:v>441</c:v>
                </c:pt>
                <c:pt idx="2496">
                  <c:v>441</c:v>
                </c:pt>
                <c:pt idx="2497">
                  <c:v>441</c:v>
                </c:pt>
                <c:pt idx="2498">
                  <c:v>442</c:v>
                </c:pt>
                <c:pt idx="2499">
                  <c:v>442</c:v>
                </c:pt>
                <c:pt idx="2500">
                  <c:v>443</c:v>
                </c:pt>
                <c:pt idx="2501">
                  <c:v>443</c:v>
                </c:pt>
                <c:pt idx="2502">
                  <c:v>443</c:v>
                </c:pt>
                <c:pt idx="2503">
                  <c:v>443</c:v>
                </c:pt>
                <c:pt idx="2504">
                  <c:v>443</c:v>
                </c:pt>
                <c:pt idx="2505">
                  <c:v>444</c:v>
                </c:pt>
                <c:pt idx="2506">
                  <c:v>444</c:v>
                </c:pt>
                <c:pt idx="2507">
                  <c:v>444</c:v>
                </c:pt>
                <c:pt idx="2508">
                  <c:v>444</c:v>
                </c:pt>
                <c:pt idx="2509">
                  <c:v>444</c:v>
                </c:pt>
                <c:pt idx="2510">
                  <c:v>444</c:v>
                </c:pt>
                <c:pt idx="2511">
                  <c:v>444</c:v>
                </c:pt>
                <c:pt idx="2512">
                  <c:v>444</c:v>
                </c:pt>
                <c:pt idx="2513">
                  <c:v>444</c:v>
                </c:pt>
                <c:pt idx="2514">
                  <c:v>445</c:v>
                </c:pt>
                <c:pt idx="2515">
                  <c:v>445</c:v>
                </c:pt>
                <c:pt idx="2516">
                  <c:v>445</c:v>
                </c:pt>
                <c:pt idx="2517">
                  <c:v>445</c:v>
                </c:pt>
                <c:pt idx="2518">
                  <c:v>445</c:v>
                </c:pt>
                <c:pt idx="2519">
                  <c:v>445</c:v>
                </c:pt>
                <c:pt idx="2520">
                  <c:v>445</c:v>
                </c:pt>
                <c:pt idx="2521">
                  <c:v>445</c:v>
                </c:pt>
                <c:pt idx="2522">
                  <c:v>445</c:v>
                </c:pt>
                <c:pt idx="2523">
                  <c:v>445</c:v>
                </c:pt>
                <c:pt idx="2524">
                  <c:v>445</c:v>
                </c:pt>
                <c:pt idx="2525">
                  <c:v>445</c:v>
                </c:pt>
                <c:pt idx="2526">
                  <c:v>446</c:v>
                </c:pt>
                <c:pt idx="2527">
                  <c:v>447</c:v>
                </c:pt>
                <c:pt idx="2528">
                  <c:v>447</c:v>
                </c:pt>
                <c:pt idx="2529">
                  <c:v>447</c:v>
                </c:pt>
                <c:pt idx="2530">
                  <c:v>447</c:v>
                </c:pt>
                <c:pt idx="2531">
                  <c:v>447</c:v>
                </c:pt>
                <c:pt idx="2532">
                  <c:v>447</c:v>
                </c:pt>
                <c:pt idx="2533">
                  <c:v>447</c:v>
                </c:pt>
                <c:pt idx="2534">
                  <c:v>447</c:v>
                </c:pt>
                <c:pt idx="2535">
                  <c:v>447</c:v>
                </c:pt>
                <c:pt idx="2536">
                  <c:v>447</c:v>
                </c:pt>
                <c:pt idx="2537">
                  <c:v>447</c:v>
                </c:pt>
                <c:pt idx="2538">
                  <c:v>447</c:v>
                </c:pt>
                <c:pt idx="2539">
                  <c:v>447</c:v>
                </c:pt>
                <c:pt idx="2540">
                  <c:v>447</c:v>
                </c:pt>
                <c:pt idx="2541">
                  <c:v>447</c:v>
                </c:pt>
                <c:pt idx="2542">
                  <c:v>447</c:v>
                </c:pt>
                <c:pt idx="2543">
                  <c:v>447</c:v>
                </c:pt>
                <c:pt idx="2544">
                  <c:v>447</c:v>
                </c:pt>
                <c:pt idx="2545">
                  <c:v>448</c:v>
                </c:pt>
                <c:pt idx="2546">
                  <c:v>449</c:v>
                </c:pt>
                <c:pt idx="2547">
                  <c:v>449</c:v>
                </c:pt>
                <c:pt idx="2548">
                  <c:v>449</c:v>
                </c:pt>
                <c:pt idx="2549">
                  <c:v>449</c:v>
                </c:pt>
                <c:pt idx="2550">
                  <c:v>449</c:v>
                </c:pt>
                <c:pt idx="2551">
                  <c:v>449</c:v>
                </c:pt>
                <c:pt idx="2552">
                  <c:v>449</c:v>
                </c:pt>
                <c:pt idx="2553">
                  <c:v>449</c:v>
                </c:pt>
                <c:pt idx="2554">
                  <c:v>449</c:v>
                </c:pt>
                <c:pt idx="2555">
                  <c:v>449</c:v>
                </c:pt>
                <c:pt idx="2556">
                  <c:v>449</c:v>
                </c:pt>
                <c:pt idx="2557">
                  <c:v>449</c:v>
                </c:pt>
                <c:pt idx="2558">
                  <c:v>449</c:v>
                </c:pt>
                <c:pt idx="2559">
                  <c:v>449</c:v>
                </c:pt>
                <c:pt idx="2560">
                  <c:v>449</c:v>
                </c:pt>
                <c:pt idx="2561">
                  <c:v>449</c:v>
                </c:pt>
                <c:pt idx="2562">
                  <c:v>449</c:v>
                </c:pt>
                <c:pt idx="2563">
                  <c:v>449</c:v>
                </c:pt>
                <c:pt idx="2564">
                  <c:v>449</c:v>
                </c:pt>
                <c:pt idx="2565">
                  <c:v>449</c:v>
                </c:pt>
                <c:pt idx="2566">
                  <c:v>450</c:v>
                </c:pt>
                <c:pt idx="2567">
                  <c:v>450</c:v>
                </c:pt>
                <c:pt idx="2568">
                  <c:v>450</c:v>
                </c:pt>
                <c:pt idx="2569">
                  <c:v>450</c:v>
                </c:pt>
                <c:pt idx="2570">
                  <c:v>450</c:v>
                </c:pt>
                <c:pt idx="2571">
                  <c:v>450</c:v>
                </c:pt>
                <c:pt idx="2572">
                  <c:v>450</c:v>
                </c:pt>
                <c:pt idx="2573">
                  <c:v>450</c:v>
                </c:pt>
                <c:pt idx="2574">
                  <c:v>450</c:v>
                </c:pt>
                <c:pt idx="2575">
                  <c:v>450</c:v>
                </c:pt>
                <c:pt idx="2576">
                  <c:v>450</c:v>
                </c:pt>
                <c:pt idx="2577">
                  <c:v>450</c:v>
                </c:pt>
                <c:pt idx="2578">
                  <c:v>450</c:v>
                </c:pt>
                <c:pt idx="2579">
                  <c:v>451</c:v>
                </c:pt>
                <c:pt idx="2580">
                  <c:v>452</c:v>
                </c:pt>
                <c:pt idx="2581">
                  <c:v>452</c:v>
                </c:pt>
                <c:pt idx="2582">
                  <c:v>452</c:v>
                </c:pt>
                <c:pt idx="2583">
                  <c:v>452</c:v>
                </c:pt>
                <c:pt idx="2584">
                  <c:v>452</c:v>
                </c:pt>
                <c:pt idx="2585">
                  <c:v>452</c:v>
                </c:pt>
                <c:pt idx="2586">
                  <c:v>452</c:v>
                </c:pt>
                <c:pt idx="2587">
                  <c:v>452</c:v>
                </c:pt>
                <c:pt idx="2588">
                  <c:v>452</c:v>
                </c:pt>
                <c:pt idx="2589">
                  <c:v>452</c:v>
                </c:pt>
                <c:pt idx="2590">
                  <c:v>452</c:v>
                </c:pt>
                <c:pt idx="2591">
                  <c:v>452</c:v>
                </c:pt>
                <c:pt idx="2592">
                  <c:v>452</c:v>
                </c:pt>
                <c:pt idx="2593">
                  <c:v>452</c:v>
                </c:pt>
                <c:pt idx="2594">
                  <c:v>453</c:v>
                </c:pt>
                <c:pt idx="2595">
                  <c:v>454</c:v>
                </c:pt>
                <c:pt idx="2596">
                  <c:v>454</c:v>
                </c:pt>
                <c:pt idx="2597">
                  <c:v>454</c:v>
                </c:pt>
                <c:pt idx="2598">
                  <c:v>454</c:v>
                </c:pt>
                <c:pt idx="2599">
                  <c:v>455</c:v>
                </c:pt>
                <c:pt idx="2600">
                  <c:v>456</c:v>
                </c:pt>
                <c:pt idx="2601">
                  <c:v>456</c:v>
                </c:pt>
                <c:pt idx="2602">
                  <c:v>457</c:v>
                </c:pt>
                <c:pt idx="2603">
                  <c:v>457</c:v>
                </c:pt>
                <c:pt idx="2604">
                  <c:v>457</c:v>
                </c:pt>
                <c:pt idx="2605">
                  <c:v>457</c:v>
                </c:pt>
                <c:pt idx="2606">
                  <c:v>457</c:v>
                </c:pt>
                <c:pt idx="2607">
                  <c:v>457</c:v>
                </c:pt>
                <c:pt idx="2608">
                  <c:v>457</c:v>
                </c:pt>
                <c:pt idx="2609">
                  <c:v>457</c:v>
                </c:pt>
                <c:pt idx="2610">
                  <c:v>458</c:v>
                </c:pt>
                <c:pt idx="2611">
                  <c:v>459</c:v>
                </c:pt>
                <c:pt idx="2612">
                  <c:v>460</c:v>
                </c:pt>
                <c:pt idx="2613">
                  <c:v>460</c:v>
                </c:pt>
                <c:pt idx="2614">
                  <c:v>460</c:v>
                </c:pt>
                <c:pt idx="2615">
                  <c:v>460</c:v>
                </c:pt>
                <c:pt idx="2616">
                  <c:v>460</c:v>
                </c:pt>
                <c:pt idx="2617">
                  <c:v>460</c:v>
                </c:pt>
                <c:pt idx="2618">
                  <c:v>460</c:v>
                </c:pt>
                <c:pt idx="2619">
                  <c:v>460</c:v>
                </c:pt>
                <c:pt idx="2620">
                  <c:v>461</c:v>
                </c:pt>
                <c:pt idx="2621">
                  <c:v>462</c:v>
                </c:pt>
                <c:pt idx="2622">
                  <c:v>462</c:v>
                </c:pt>
                <c:pt idx="2623">
                  <c:v>463</c:v>
                </c:pt>
                <c:pt idx="2624">
                  <c:v>463</c:v>
                </c:pt>
                <c:pt idx="2625">
                  <c:v>463</c:v>
                </c:pt>
                <c:pt idx="2626">
                  <c:v>463</c:v>
                </c:pt>
                <c:pt idx="2627">
                  <c:v>463</c:v>
                </c:pt>
                <c:pt idx="2628">
                  <c:v>464</c:v>
                </c:pt>
                <c:pt idx="2629">
                  <c:v>464</c:v>
                </c:pt>
                <c:pt idx="2630">
                  <c:v>464</c:v>
                </c:pt>
                <c:pt idx="2631">
                  <c:v>465</c:v>
                </c:pt>
                <c:pt idx="2632">
                  <c:v>466</c:v>
                </c:pt>
                <c:pt idx="2633">
                  <c:v>466</c:v>
                </c:pt>
                <c:pt idx="2634">
                  <c:v>466</c:v>
                </c:pt>
                <c:pt idx="2635">
                  <c:v>466</c:v>
                </c:pt>
                <c:pt idx="2636">
                  <c:v>466</c:v>
                </c:pt>
                <c:pt idx="2637">
                  <c:v>466</c:v>
                </c:pt>
                <c:pt idx="2638">
                  <c:v>466</c:v>
                </c:pt>
                <c:pt idx="2639">
                  <c:v>466</c:v>
                </c:pt>
                <c:pt idx="2640">
                  <c:v>466</c:v>
                </c:pt>
                <c:pt idx="2641">
                  <c:v>466</c:v>
                </c:pt>
                <c:pt idx="2642">
                  <c:v>466</c:v>
                </c:pt>
                <c:pt idx="2643">
                  <c:v>467</c:v>
                </c:pt>
                <c:pt idx="2644">
                  <c:v>468</c:v>
                </c:pt>
                <c:pt idx="2645">
                  <c:v>469</c:v>
                </c:pt>
                <c:pt idx="2646">
                  <c:v>469</c:v>
                </c:pt>
                <c:pt idx="2647">
                  <c:v>469</c:v>
                </c:pt>
                <c:pt idx="2648">
                  <c:v>469</c:v>
                </c:pt>
                <c:pt idx="2649">
                  <c:v>469</c:v>
                </c:pt>
                <c:pt idx="2650">
                  <c:v>469</c:v>
                </c:pt>
                <c:pt idx="2651">
                  <c:v>469</c:v>
                </c:pt>
                <c:pt idx="2652">
                  <c:v>469</c:v>
                </c:pt>
                <c:pt idx="2653">
                  <c:v>469</c:v>
                </c:pt>
                <c:pt idx="2654">
                  <c:v>469</c:v>
                </c:pt>
                <c:pt idx="2655">
                  <c:v>469</c:v>
                </c:pt>
                <c:pt idx="2656">
                  <c:v>469</c:v>
                </c:pt>
                <c:pt idx="2657">
                  <c:v>469</c:v>
                </c:pt>
                <c:pt idx="2658">
                  <c:v>469</c:v>
                </c:pt>
                <c:pt idx="2659">
                  <c:v>469</c:v>
                </c:pt>
                <c:pt idx="2660">
                  <c:v>469</c:v>
                </c:pt>
                <c:pt idx="2661">
                  <c:v>469</c:v>
                </c:pt>
                <c:pt idx="2662">
                  <c:v>469</c:v>
                </c:pt>
                <c:pt idx="2663">
                  <c:v>469</c:v>
                </c:pt>
                <c:pt idx="2664">
                  <c:v>469</c:v>
                </c:pt>
                <c:pt idx="2665">
                  <c:v>469</c:v>
                </c:pt>
                <c:pt idx="2666">
                  <c:v>469</c:v>
                </c:pt>
                <c:pt idx="2667">
                  <c:v>469</c:v>
                </c:pt>
                <c:pt idx="2668">
                  <c:v>469</c:v>
                </c:pt>
                <c:pt idx="2669">
                  <c:v>469</c:v>
                </c:pt>
                <c:pt idx="2670">
                  <c:v>469</c:v>
                </c:pt>
                <c:pt idx="2671">
                  <c:v>469</c:v>
                </c:pt>
                <c:pt idx="2672">
                  <c:v>469</c:v>
                </c:pt>
                <c:pt idx="2673">
                  <c:v>469</c:v>
                </c:pt>
                <c:pt idx="2674">
                  <c:v>469</c:v>
                </c:pt>
                <c:pt idx="2675">
                  <c:v>469</c:v>
                </c:pt>
                <c:pt idx="2676">
                  <c:v>469</c:v>
                </c:pt>
                <c:pt idx="2677">
                  <c:v>469</c:v>
                </c:pt>
                <c:pt idx="2678">
                  <c:v>469</c:v>
                </c:pt>
                <c:pt idx="2679">
                  <c:v>469</c:v>
                </c:pt>
                <c:pt idx="2680">
                  <c:v>469</c:v>
                </c:pt>
                <c:pt idx="2681">
                  <c:v>469</c:v>
                </c:pt>
                <c:pt idx="2682">
                  <c:v>469</c:v>
                </c:pt>
                <c:pt idx="2683">
                  <c:v>469</c:v>
                </c:pt>
                <c:pt idx="2684">
                  <c:v>469</c:v>
                </c:pt>
                <c:pt idx="2685">
                  <c:v>469</c:v>
                </c:pt>
                <c:pt idx="2686">
                  <c:v>469</c:v>
                </c:pt>
                <c:pt idx="2687">
                  <c:v>469</c:v>
                </c:pt>
                <c:pt idx="2688">
                  <c:v>469</c:v>
                </c:pt>
                <c:pt idx="2689">
                  <c:v>469</c:v>
                </c:pt>
                <c:pt idx="2690">
                  <c:v>469</c:v>
                </c:pt>
                <c:pt idx="2691">
                  <c:v>469</c:v>
                </c:pt>
                <c:pt idx="2692">
                  <c:v>469</c:v>
                </c:pt>
                <c:pt idx="2693">
                  <c:v>469</c:v>
                </c:pt>
                <c:pt idx="2694">
                  <c:v>469</c:v>
                </c:pt>
                <c:pt idx="2695">
                  <c:v>469</c:v>
                </c:pt>
                <c:pt idx="2696">
                  <c:v>469</c:v>
                </c:pt>
                <c:pt idx="2697">
                  <c:v>469</c:v>
                </c:pt>
                <c:pt idx="2698">
                  <c:v>469</c:v>
                </c:pt>
                <c:pt idx="2699">
                  <c:v>469</c:v>
                </c:pt>
                <c:pt idx="2700">
                  <c:v>469</c:v>
                </c:pt>
                <c:pt idx="2701">
                  <c:v>469</c:v>
                </c:pt>
                <c:pt idx="2702">
                  <c:v>469</c:v>
                </c:pt>
                <c:pt idx="2703">
                  <c:v>469</c:v>
                </c:pt>
                <c:pt idx="2704">
                  <c:v>469</c:v>
                </c:pt>
                <c:pt idx="2705">
                  <c:v>469</c:v>
                </c:pt>
                <c:pt idx="2706">
                  <c:v>469</c:v>
                </c:pt>
                <c:pt idx="2707">
                  <c:v>469</c:v>
                </c:pt>
                <c:pt idx="2708">
                  <c:v>469</c:v>
                </c:pt>
                <c:pt idx="2709">
                  <c:v>469</c:v>
                </c:pt>
                <c:pt idx="2710">
                  <c:v>469</c:v>
                </c:pt>
                <c:pt idx="2711">
                  <c:v>469</c:v>
                </c:pt>
                <c:pt idx="2712">
                  <c:v>470</c:v>
                </c:pt>
                <c:pt idx="2713">
                  <c:v>471</c:v>
                </c:pt>
                <c:pt idx="2714">
                  <c:v>471</c:v>
                </c:pt>
                <c:pt idx="2715">
                  <c:v>472</c:v>
                </c:pt>
                <c:pt idx="2716">
                  <c:v>473</c:v>
                </c:pt>
                <c:pt idx="2717">
                  <c:v>474</c:v>
                </c:pt>
                <c:pt idx="2718">
                  <c:v>474</c:v>
                </c:pt>
                <c:pt idx="2719">
                  <c:v>474</c:v>
                </c:pt>
                <c:pt idx="2720">
                  <c:v>474</c:v>
                </c:pt>
                <c:pt idx="2721">
                  <c:v>474</c:v>
                </c:pt>
                <c:pt idx="2722">
                  <c:v>474</c:v>
                </c:pt>
                <c:pt idx="2723">
                  <c:v>474</c:v>
                </c:pt>
                <c:pt idx="2724">
                  <c:v>474</c:v>
                </c:pt>
                <c:pt idx="2725">
                  <c:v>475</c:v>
                </c:pt>
                <c:pt idx="2726">
                  <c:v>476</c:v>
                </c:pt>
                <c:pt idx="2727">
                  <c:v>476</c:v>
                </c:pt>
                <c:pt idx="2728">
                  <c:v>476</c:v>
                </c:pt>
                <c:pt idx="2729">
                  <c:v>476</c:v>
                </c:pt>
                <c:pt idx="2730">
                  <c:v>476</c:v>
                </c:pt>
                <c:pt idx="2731">
                  <c:v>476</c:v>
                </c:pt>
                <c:pt idx="2732">
                  <c:v>476</c:v>
                </c:pt>
                <c:pt idx="2733">
                  <c:v>476</c:v>
                </c:pt>
                <c:pt idx="2734">
                  <c:v>476</c:v>
                </c:pt>
                <c:pt idx="2735">
                  <c:v>476</c:v>
                </c:pt>
                <c:pt idx="2736">
                  <c:v>476</c:v>
                </c:pt>
                <c:pt idx="2737">
                  <c:v>476</c:v>
                </c:pt>
                <c:pt idx="2738">
                  <c:v>476</c:v>
                </c:pt>
                <c:pt idx="2739">
                  <c:v>476</c:v>
                </c:pt>
                <c:pt idx="2740">
                  <c:v>476</c:v>
                </c:pt>
                <c:pt idx="2741">
                  <c:v>476</c:v>
                </c:pt>
                <c:pt idx="2742">
                  <c:v>476</c:v>
                </c:pt>
                <c:pt idx="2743">
                  <c:v>477</c:v>
                </c:pt>
                <c:pt idx="2744">
                  <c:v>478</c:v>
                </c:pt>
                <c:pt idx="2745">
                  <c:v>479</c:v>
                </c:pt>
                <c:pt idx="2746">
                  <c:v>479</c:v>
                </c:pt>
                <c:pt idx="2747">
                  <c:v>479</c:v>
                </c:pt>
                <c:pt idx="2748">
                  <c:v>479</c:v>
                </c:pt>
                <c:pt idx="2749">
                  <c:v>479</c:v>
                </c:pt>
                <c:pt idx="2750">
                  <c:v>479</c:v>
                </c:pt>
                <c:pt idx="2751">
                  <c:v>479</c:v>
                </c:pt>
                <c:pt idx="2752">
                  <c:v>479</c:v>
                </c:pt>
                <c:pt idx="2753">
                  <c:v>480</c:v>
                </c:pt>
                <c:pt idx="2754">
                  <c:v>481</c:v>
                </c:pt>
                <c:pt idx="2755">
                  <c:v>482</c:v>
                </c:pt>
                <c:pt idx="2756">
                  <c:v>482</c:v>
                </c:pt>
                <c:pt idx="2757">
                  <c:v>482</c:v>
                </c:pt>
                <c:pt idx="2758">
                  <c:v>482</c:v>
                </c:pt>
                <c:pt idx="2759">
                  <c:v>482</c:v>
                </c:pt>
                <c:pt idx="2760">
                  <c:v>482</c:v>
                </c:pt>
                <c:pt idx="2761">
                  <c:v>482</c:v>
                </c:pt>
                <c:pt idx="2762">
                  <c:v>482</c:v>
                </c:pt>
                <c:pt idx="2763">
                  <c:v>482</c:v>
                </c:pt>
                <c:pt idx="2764">
                  <c:v>483</c:v>
                </c:pt>
                <c:pt idx="2765">
                  <c:v>483</c:v>
                </c:pt>
                <c:pt idx="2766">
                  <c:v>483</c:v>
                </c:pt>
                <c:pt idx="2767">
                  <c:v>484</c:v>
                </c:pt>
                <c:pt idx="2768">
                  <c:v>484</c:v>
                </c:pt>
                <c:pt idx="2769">
                  <c:v>484</c:v>
                </c:pt>
                <c:pt idx="2770">
                  <c:v>484</c:v>
                </c:pt>
                <c:pt idx="2771">
                  <c:v>485</c:v>
                </c:pt>
                <c:pt idx="2772">
                  <c:v>486</c:v>
                </c:pt>
                <c:pt idx="2773">
                  <c:v>487</c:v>
                </c:pt>
                <c:pt idx="2774">
                  <c:v>487</c:v>
                </c:pt>
                <c:pt idx="2775">
                  <c:v>487</c:v>
                </c:pt>
                <c:pt idx="2776">
                  <c:v>487</c:v>
                </c:pt>
                <c:pt idx="2777">
                  <c:v>487</c:v>
                </c:pt>
                <c:pt idx="2778">
                  <c:v>487</c:v>
                </c:pt>
                <c:pt idx="2779">
                  <c:v>487</c:v>
                </c:pt>
                <c:pt idx="2780">
                  <c:v>487</c:v>
                </c:pt>
                <c:pt idx="2781">
                  <c:v>487</c:v>
                </c:pt>
                <c:pt idx="2782">
                  <c:v>487</c:v>
                </c:pt>
                <c:pt idx="2783">
                  <c:v>487</c:v>
                </c:pt>
                <c:pt idx="2784">
                  <c:v>487</c:v>
                </c:pt>
                <c:pt idx="2785">
                  <c:v>487</c:v>
                </c:pt>
                <c:pt idx="2786">
                  <c:v>487</c:v>
                </c:pt>
                <c:pt idx="2787">
                  <c:v>487</c:v>
                </c:pt>
                <c:pt idx="2788">
                  <c:v>487</c:v>
                </c:pt>
                <c:pt idx="2789">
                  <c:v>488</c:v>
                </c:pt>
                <c:pt idx="2790">
                  <c:v>489</c:v>
                </c:pt>
                <c:pt idx="2791">
                  <c:v>489</c:v>
                </c:pt>
                <c:pt idx="2792">
                  <c:v>489</c:v>
                </c:pt>
                <c:pt idx="2793">
                  <c:v>489</c:v>
                </c:pt>
                <c:pt idx="2794">
                  <c:v>489</c:v>
                </c:pt>
                <c:pt idx="2795">
                  <c:v>490</c:v>
                </c:pt>
                <c:pt idx="2796">
                  <c:v>490</c:v>
                </c:pt>
                <c:pt idx="2797">
                  <c:v>490</c:v>
                </c:pt>
                <c:pt idx="2798">
                  <c:v>490</c:v>
                </c:pt>
                <c:pt idx="2799">
                  <c:v>490</c:v>
                </c:pt>
                <c:pt idx="2800">
                  <c:v>490</c:v>
                </c:pt>
                <c:pt idx="2801">
                  <c:v>490</c:v>
                </c:pt>
                <c:pt idx="2802">
                  <c:v>490</c:v>
                </c:pt>
                <c:pt idx="2803">
                  <c:v>490</c:v>
                </c:pt>
                <c:pt idx="2804">
                  <c:v>490</c:v>
                </c:pt>
                <c:pt idx="2805">
                  <c:v>490</c:v>
                </c:pt>
                <c:pt idx="2806">
                  <c:v>490</c:v>
                </c:pt>
                <c:pt idx="2807">
                  <c:v>490</c:v>
                </c:pt>
                <c:pt idx="2808">
                  <c:v>490</c:v>
                </c:pt>
                <c:pt idx="2809">
                  <c:v>490</c:v>
                </c:pt>
                <c:pt idx="2810">
                  <c:v>490</c:v>
                </c:pt>
                <c:pt idx="2811">
                  <c:v>490</c:v>
                </c:pt>
                <c:pt idx="2812">
                  <c:v>490</c:v>
                </c:pt>
                <c:pt idx="2813">
                  <c:v>490</c:v>
                </c:pt>
                <c:pt idx="2814">
                  <c:v>490</c:v>
                </c:pt>
                <c:pt idx="2815">
                  <c:v>490</c:v>
                </c:pt>
                <c:pt idx="2816">
                  <c:v>490</c:v>
                </c:pt>
                <c:pt idx="2817">
                  <c:v>490</c:v>
                </c:pt>
                <c:pt idx="2818">
                  <c:v>490</c:v>
                </c:pt>
                <c:pt idx="2819">
                  <c:v>490</c:v>
                </c:pt>
                <c:pt idx="2820">
                  <c:v>490</c:v>
                </c:pt>
                <c:pt idx="2821">
                  <c:v>490</c:v>
                </c:pt>
                <c:pt idx="2822">
                  <c:v>490</c:v>
                </c:pt>
                <c:pt idx="2823">
                  <c:v>490</c:v>
                </c:pt>
                <c:pt idx="2824">
                  <c:v>490</c:v>
                </c:pt>
                <c:pt idx="2825">
                  <c:v>491</c:v>
                </c:pt>
                <c:pt idx="2826">
                  <c:v>491</c:v>
                </c:pt>
                <c:pt idx="2827">
                  <c:v>491</c:v>
                </c:pt>
                <c:pt idx="2828">
                  <c:v>491</c:v>
                </c:pt>
                <c:pt idx="2829">
                  <c:v>491</c:v>
                </c:pt>
                <c:pt idx="2830">
                  <c:v>491</c:v>
                </c:pt>
                <c:pt idx="2831">
                  <c:v>491</c:v>
                </c:pt>
                <c:pt idx="2832">
                  <c:v>491</c:v>
                </c:pt>
                <c:pt idx="2833">
                  <c:v>492</c:v>
                </c:pt>
                <c:pt idx="2834">
                  <c:v>492</c:v>
                </c:pt>
                <c:pt idx="2835">
                  <c:v>492</c:v>
                </c:pt>
                <c:pt idx="2836">
                  <c:v>493</c:v>
                </c:pt>
                <c:pt idx="2837">
                  <c:v>493</c:v>
                </c:pt>
                <c:pt idx="2838">
                  <c:v>493</c:v>
                </c:pt>
                <c:pt idx="2839">
                  <c:v>493</c:v>
                </c:pt>
                <c:pt idx="2840">
                  <c:v>493</c:v>
                </c:pt>
                <c:pt idx="2841">
                  <c:v>493</c:v>
                </c:pt>
                <c:pt idx="2842">
                  <c:v>493</c:v>
                </c:pt>
                <c:pt idx="2843">
                  <c:v>493</c:v>
                </c:pt>
                <c:pt idx="2844">
                  <c:v>493</c:v>
                </c:pt>
                <c:pt idx="2845">
                  <c:v>493</c:v>
                </c:pt>
                <c:pt idx="2846">
                  <c:v>493</c:v>
                </c:pt>
                <c:pt idx="2847">
                  <c:v>493</c:v>
                </c:pt>
                <c:pt idx="2848">
                  <c:v>493</c:v>
                </c:pt>
                <c:pt idx="2849">
                  <c:v>493</c:v>
                </c:pt>
                <c:pt idx="2850">
                  <c:v>493</c:v>
                </c:pt>
                <c:pt idx="2851">
                  <c:v>493</c:v>
                </c:pt>
                <c:pt idx="2852">
                  <c:v>493</c:v>
                </c:pt>
                <c:pt idx="2853">
                  <c:v>494</c:v>
                </c:pt>
                <c:pt idx="2854">
                  <c:v>495</c:v>
                </c:pt>
                <c:pt idx="2855">
                  <c:v>496</c:v>
                </c:pt>
                <c:pt idx="2856">
                  <c:v>497</c:v>
                </c:pt>
                <c:pt idx="2857">
                  <c:v>498</c:v>
                </c:pt>
                <c:pt idx="2858">
                  <c:v>498</c:v>
                </c:pt>
                <c:pt idx="2859">
                  <c:v>498</c:v>
                </c:pt>
                <c:pt idx="2860">
                  <c:v>498</c:v>
                </c:pt>
                <c:pt idx="2861">
                  <c:v>498</c:v>
                </c:pt>
                <c:pt idx="2862">
                  <c:v>498</c:v>
                </c:pt>
                <c:pt idx="2863">
                  <c:v>498</c:v>
                </c:pt>
                <c:pt idx="2864">
                  <c:v>498</c:v>
                </c:pt>
                <c:pt idx="2865">
                  <c:v>498</c:v>
                </c:pt>
                <c:pt idx="2866">
                  <c:v>498</c:v>
                </c:pt>
                <c:pt idx="2867">
                  <c:v>498</c:v>
                </c:pt>
                <c:pt idx="2868">
                  <c:v>498</c:v>
                </c:pt>
                <c:pt idx="2869">
                  <c:v>498</c:v>
                </c:pt>
                <c:pt idx="2870">
                  <c:v>498</c:v>
                </c:pt>
                <c:pt idx="2871">
                  <c:v>498</c:v>
                </c:pt>
                <c:pt idx="2872">
                  <c:v>499</c:v>
                </c:pt>
                <c:pt idx="2873">
                  <c:v>500</c:v>
                </c:pt>
                <c:pt idx="2874">
                  <c:v>500</c:v>
                </c:pt>
                <c:pt idx="2875">
                  <c:v>500</c:v>
                </c:pt>
                <c:pt idx="2876">
                  <c:v>500</c:v>
                </c:pt>
                <c:pt idx="2877">
                  <c:v>500</c:v>
                </c:pt>
                <c:pt idx="2878">
                  <c:v>500</c:v>
                </c:pt>
                <c:pt idx="2879">
                  <c:v>500</c:v>
                </c:pt>
                <c:pt idx="2880">
                  <c:v>500</c:v>
                </c:pt>
                <c:pt idx="2881">
                  <c:v>500</c:v>
                </c:pt>
                <c:pt idx="2882">
                  <c:v>500</c:v>
                </c:pt>
                <c:pt idx="2883">
                  <c:v>500</c:v>
                </c:pt>
                <c:pt idx="2884">
                  <c:v>500</c:v>
                </c:pt>
                <c:pt idx="2885">
                  <c:v>500</c:v>
                </c:pt>
                <c:pt idx="2886">
                  <c:v>500</c:v>
                </c:pt>
                <c:pt idx="2887">
                  <c:v>500</c:v>
                </c:pt>
                <c:pt idx="2888">
                  <c:v>500</c:v>
                </c:pt>
                <c:pt idx="2889">
                  <c:v>500</c:v>
                </c:pt>
                <c:pt idx="2890">
                  <c:v>500</c:v>
                </c:pt>
                <c:pt idx="2891">
                  <c:v>500</c:v>
                </c:pt>
                <c:pt idx="2892">
                  <c:v>500</c:v>
                </c:pt>
                <c:pt idx="2893">
                  <c:v>500</c:v>
                </c:pt>
                <c:pt idx="2894">
                  <c:v>501</c:v>
                </c:pt>
                <c:pt idx="2895">
                  <c:v>502</c:v>
                </c:pt>
                <c:pt idx="2896">
                  <c:v>502</c:v>
                </c:pt>
                <c:pt idx="2897">
                  <c:v>502</c:v>
                </c:pt>
                <c:pt idx="2898">
                  <c:v>503</c:v>
                </c:pt>
                <c:pt idx="2899">
                  <c:v>503</c:v>
                </c:pt>
                <c:pt idx="2900">
                  <c:v>504</c:v>
                </c:pt>
                <c:pt idx="2901">
                  <c:v>504</c:v>
                </c:pt>
                <c:pt idx="2902">
                  <c:v>504</c:v>
                </c:pt>
                <c:pt idx="2903">
                  <c:v>504</c:v>
                </c:pt>
                <c:pt idx="2904">
                  <c:v>505</c:v>
                </c:pt>
                <c:pt idx="2905">
                  <c:v>505</c:v>
                </c:pt>
                <c:pt idx="2906">
                  <c:v>505</c:v>
                </c:pt>
                <c:pt idx="2907">
                  <c:v>505</c:v>
                </c:pt>
                <c:pt idx="2908">
                  <c:v>505</c:v>
                </c:pt>
                <c:pt idx="2909">
                  <c:v>505</c:v>
                </c:pt>
                <c:pt idx="2910">
                  <c:v>505</c:v>
                </c:pt>
                <c:pt idx="2911">
                  <c:v>505</c:v>
                </c:pt>
                <c:pt idx="2912">
                  <c:v>506</c:v>
                </c:pt>
                <c:pt idx="2913">
                  <c:v>506</c:v>
                </c:pt>
                <c:pt idx="2914">
                  <c:v>507</c:v>
                </c:pt>
                <c:pt idx="2915">
                  <c:v>508</c:v>
                </c:pt>
                <c:pt idx="2916">
                  <c:v>508</c:v>
                </c:pt>
                <c:pt idx="2917">
                  <c:v>509</c:v>
                </c:pt>
                <c:pt idx="2918">
                  <c:v>509</c:v>
                </c:pt>
                <c:pt idx="2919">
                  <c:v>509</c:v>
                </c:pt>
                <c:pt idx="2920">
                  <c:v>509</c:v>
                </c:pt>
                <c:pt idx="2921">
                  <c:v>509</c:v>
                </c:pt>
                <c:pt idx="2922">
                  <c:v>509</c:v>
                </c:pt>
                <c:pt idx="2923">
                  <c:v>509</c:v>
                </c:pt>
                <c:pt idx="2924">
                  <c:v>509</c:v>
                </c:pt>
                <c:pt idx="2925">
                  <c:v>509</c:v>
                </c:pt>
                <c:pt idx="2926">
                  <c:v>509</c:v>
                </c:pt>
                <c:pt idx="2927">
                  <c:v>509</c:v>
                </c:pt>
                <c:pt idx="2928">
                  <c:v>509</c:v>
                </c:pt>
                <c:pt idx="2929">
                  <c:v>509</c:v>
                </c:pt>
                <c:pt idx="2930">
                  <c:v>509</c:v>
                </c:pt>
                <c:pt idx="2931">
                  <c:v>509</c:v>
                </c:pt>
                <c:pt idx="2932">
                  <c:v>509</c:v>
                </c:pt>
                <c:pt idx="2933">
                  <c:v>509</c:v>
                </c:pt>
                <c:pt idx="2934">
                  <c:v>510</c:v>
                </c:pt>
                <c:pt idx="2935">
                  <c:v>511</c:v>
                </c:pt>
                <c:pt idx="2936">
                  <c:v>511</c:v>
                </c:pt>
                <c:pt idx="2937">
                  <c:v>511</c:v>
                </c:pt>
                <c:pt idx="2938">
                  <c:v>511</c:v>
                </c:pt>
                <c:pt idx="2939">
                  <c:v>511</c:v>
                </c:pt>
                <c:pt idx="2940">
                  <c:v>511</c:v>
                </c:pt>
                <c:pt idx="2941">
                  <c:v>511</c:v>
                </c:pt>
                <c:pt idx="2942">
                  <c:v>511</c:v>
                </c:pt>
                <c:pt idx="2943">
                  <c:v>511</c:v>
                </c:pt>
                <c:pt idx="2944">
                  <c:v>511</c:v>
                </c:pt>
                <c:pt idx="2945">
                  <c:v>512</c:v>
                </c:pt>
                <c:pt idx="2946">
                  <c:v>512</c:v>
                </c:pt>
                <c:pt idx="2947">
                  <c:v>512</c:v>
                </c:pt>
                <c:pt idx="2948">
                  <c:v>513</c:v>
                </c:pt>
                <c:pt idx="2949">
                  <c:v>513</c:v>
                </c:pt>
                <c:pt idx="2950">
                  <c:v>513</c:v>
                </c:pt>
                <c:pt idx="2951">
                  <c:v>513</c:v>
                </c:pt>
                <c:pt idx="2952">
                  <c:v>513</c:v>
                </c:pt>
                <c:pt idx="2953">
                  <c:v>513</c:v>
                </c:pt>
                <c:pt idx="2954">
                  <c:v>513</c:v>
                </c:pt>
                <c:pt idx="2955">
                  <c:v>513</c:v>
                </c:pt>
                <c:pt idx="2956">
                  <c:v>513</c:v>
                </c:pt>
                <c:pt idx="2957">
                  <c:v>514</c:v>
                </c:pt>
                <c:pt idx="2958">
                  <c:v>514</c:v>
                </c:pt>
                <c:pt idx="2959">
                  <c:v>514</c:v>
                </c:pt>
                <c:pt idx="2960">
                  <c:v>514</c:v>
                </c:pt>
                <c:pt idx="2961">
                  <c:v>514</c:v>
                </c:pt>
                <c:pt idx="2962">
                  <c:v>514</c:v>
                </c:pt>
                <c:pt idx="2963">
                  <c:v>515</c:v>
                </c:pt>
                <c:pt idx="2964">
                  <c:v>515</c:v>
                </c:pt>
                <c:pt idx="2965">
                  <c:v>515</c:v>
                </c:pt>
                <c:pt idx="2966">
                  <c:v>515</c:v>
                </c:pt>
                <c:pt idx="2967">
                  <c:v>515</c:v>
                </c:pt>
                <c:pt idx="2968">
                  <c:v>516</c:v>
                </c:pt>
                <c:pt idx="2969">
                  <c:v>516</c:v>
                </c:pt>
                <c:pt idx="2970">
                  <c:v>517</c:v>
                </c:pt>
                <c:pt idx="2971">
                  <c:v>518</c:v>
                </c:pt>
                <c:pt idx="2972">
                  <c:v>518</c:v>
                </c:pt>
                <c:pt idx="2973">
                  <c:v>518</c:v>
                </c:pt>
                <c:pt idx="2974">
                  <c:v>518</c:v>
                </c:pt>
                <c:pt idx="2975">
                  <c:v>518</c:v>
                </c:pt>
                <c:pt idx="2976">
                  <c:v>518</c:v>
                </c:pt>
                <c:pt idx="2977">
                  <c:v>518</c:v>
                </c:pt>
                <c:pt idx="2978">
                  <c:v>518</c:v>
                </c:pt>
                <c:pt idx="2979">
                  <c:v>518</c:v>
                </c:pt>
                <c:pt idx="2980">
                  <c:v>518</c:v>
                </c:pt>
                <c:pt idx="2981">
                  <c:v>518</c:v>
                </c:pt>
                <c:pt idx="2982">
                  <c:v>518</c:v>
                </c:pt>
                <c:pt idx="2983">
                  <c:v>518</c:v>
                </c:pt>
                <c:pt idx="2984">
                  <c:v>518</c:v>
                </c:pt>
                <c:pt idx="2985">
                  <c:v>518</c:v>
                </c:pt>
                <c:pt idx="2986">
                  <c:v>518</c:v>
                </c:pt>
                <c:pt idx="2987">
                  <c:v>519</c:v>
                </c:pt>
                <c:pt idx="2988">
                  <c:v>519</c:v>
                </c:pt>
                <c:pt idx="2989">
                  <c:v>519</c:v>
                </c:pt>
                <c:pt idx="2990">
                  <c:v>519</c:v>
                </c:pt>
                <c:pt idx="2991">
                  <c:v>519</c:v>
                </c:pt>
                <c:pt idx="2992">
                  <c:v>519</c:v>
                </c:pt>
                <c:pt idx="2993">
                  <c:v>519</c:v>
                </c:pt>
                <c:pt idx="2994">
                  <c:v>519</c:v>
                </c:pt>
                <c:pt idx="2995">
                  <c:v>519</c:v>
                </c:pt>
                <c:pt idx="2996">
                  <c:v>519</c:v>
                </c:pt>
                <c:pt idx="2997">
                  <c:v>519</c:v>
                </c:pt>
                <c:pt idx="2998">
                  <c:v>519</c:v>
                </c:pt>
                <c:pt idx="2999">
                  <c:v>519</c:v>
                </c:pt>
                <c:pt idx="3000">
                  <c:v>519</c:v>
                </c:pt>
                <c:pt idx="3001">
                  <c:v>520</c:v>
                </c:pt>
                <c:pt idx="3002">
                  <c:v>520</c:v>
                </c:pt>
                <c:pt idx="3003">
                  <c:v>520</c:v>
                </c:pt>
                <c:pt idx="3004">
                  <c:v>520</c:v>
                </c:pt>
                <c:pt idx="3005">
                  <c:v>520</c:v>
                </c:pt>
                <c:pt idx="3006">
                  <c:v>520</c:v>
                </c:pt>
                <c:pt idx="3007">
                  <c:v>520</c:v>
                </c:pt>
                <c:pt idx="3008">
                  <c:v>520</c:v>
                </c:pt>
                <c:pt idx="3009">
                  <c:v>520</c:v>
                </c:pt>
                <c:pt idx="3010">
                  <c:v>520</c:v>
                </c:pt>
                <c:pt idx="3011">
                  <c:v>520</c:v>
                </c:pt>
                <c:pt idx="3012">
                  <c:v>520</c:v>
                </c:pt>
                <c:pt idx="3013">
                  <c:v>520</c:v>
                </c:pt>
                <c:pt idx="3014">
                  <c:v>520</c:v>
                </c:pt>
                <c:pt idx="3015">
                  <c:v>520</c:v>
                </c:pt>
                <c:pt idx="3016">
                  <c:v>520</c:v>
                </c:pt>
                <c:pt idx="3017">
                  <c:v>520</c:v>
                </c:pt>
                <c:pt idx="3018">
                  <c:v>520</c:v>
                </c:pt>
                <c:pt idx="3019">
                  <c:v>520</c:v>
                </c:pt>
                <c:pt idx="3020">
                  <c:v>520</c:v>
                </c:pt>
                <c:pt idx="3021">
                  <c:v>520</c:v>
                </c:pt>
                <c:pt idx="3022">
                  <c:v>520</c:v>
                </c:pt>
                <c:pt idx="3023">
                  <c:v>520</c:v>
                </c:pt>
                <c:pt idx="3024">
                  <c:v>520</c:v>
                </c:pt>
                <c:pt idx="3025">
                  <c:v>520</c:v>
                </c:pt>
                <c:pt idx="3026">
                  <c:v>520</c:v>
                </c:pt>
                <c:pt idx="3027">
                  <c:v>520</c:v>
                </c:pt>
                <c:pt idx="3028">
                  <c:v>520</c:v>
                </c:pt>
                <c:pt idx="3029">
                  <c:v>520</c:v>
                </c:pt>
                <c:pt idx="3030">
                  <c:v>520</c:v>
                </c:pt>
                <c:pt idx="3031">
                  <c:v>520</c:v>
                </c:pt>
                <c:pt idx="3032">
                  <c:v>520</c:v>
                </c:pt>
                <c:pt idx="3033">
                  <c:v>521</c:v>
                </c:pt>
                <c:pt idx="3034">
                  <c:v>521</c:v>
                </c:pt>
                <c:pt idx="3035">
                  <c:v>521</c:v>
                </c:pt>
                <c:pt idx="3036">
                  <c:v>521</c:v>
                </c:pt>
                <c:pt idx="3037">
                  <c:v>521</c:v>
                </c:pt>
                <c:pt idx="3038">
                  <c:v>521</c:v>
                </c:pt>
                <c:pt idx="3039">
                  <c:v>521</c:v>
                </c:pt>
                <c:pt idx="3040">
                  <c:v>521</c:v>
                </c:pt>
                <c:pt idx="3041">
                  <c:v>521</c:v>
                </c:pt>
                <c:pt idx="3042">
                  <c:v>521</c:v>
                </c:pt>
                <c:pt idx="3043">
                  <c:v>521</c:v>
                </c:pt>
                <c:pt idx="3044">
                  <c:v>521</c:v>
                </c:pt>
                <c:pt idx="3045">
                  <c:v>522</c:v>
                </c:pt>
                <c:pt idx="3046">
                  <c:v>522</c:v>
                </c:pt>
                <c:pt idx="3047">
                  <c:v>523</c:v>
                </c:pt>
                <c:pt idx="3048">
                  <c:v>523</c:v>
                </c:pt>
                <c:pt idx="3049">
                  <c:v>523</c:v>
                </c:pt>
                <c:pt idx="3050">
                  <c:v>523</c:v>
                </c:pt>
                <c:pt idx="3051">
                  <c:v>523</c:v>
                </c:pt>
                <c:pt idx="3052">
                  <c:v>523</c:v>
                </c:pt>
                <c:pt idx="3053">
                  <c:v>523</c:v>
                </c:pt>
                <c:pt idx="3054">
                  <c:v>523</c:v>
                </c:pt>
                <c:pt idx="3055">
                  <c:v>523</c:v>
                </c:pt>
                <c:pt idx="3056">
                  <c:v>523</c:v>
                </c:pt>
                <c:pt idx="3057">
                  <c:v>523</c:v>
                </c:pt>
                <c:pt idx="3058">
                  <c:v>523</c:v>
                </c:pt>
                <c:pt idx="3059">
                  <c:v>523</c:v>
                </c:pt>
                <c:pt idx="3060">
                  <c:v>523</c:v>
                </c:pt>
                <c:pt idx="3061">
                  <c:v>523</c:v>
                </c:pt>
                <c:pt idx="3062">
                  <c:v>523</c:v>
                </c:pt>
                <c:pt idx="3063">
                  <c:v>523</c:v>
                </c:pt>
                <c:pt idx="3064">
                  <c:v>523</c:v>
                </c:pt>
                <c:pt idx="3065">
                  <c:v>523</c:v>
                </c:pt>
                <c:pt idx="3066">
                  <c:v>523</c:v>
                </c:pt>
                <c:pt idx="3067">
                  <c:v>523</c:v>
                </c:pt>
                <c:pt idx="3068">
                  <c:v>523</c:v>
                </c:pt>
                <c:pt idx="3069">
                  <c:v>523</c:v>
                </c:pt>
                <c:pt idx="3070">
                  <c:v>523</c:v>
                </c:pt>
                <c:pt idx="3071">
                  <c:v>523</c:v>
                </c:pt>
                <c:pt idx="3072">
                  <c:v>523</c:v>
                </c:pt>
                <c:pt idx="3073">
                  <c:v>523</c:v>
                </c:pt>
                <c:pt idx="3074">
                  <c:v>523</c:v>
                </c:pt>
                <c:pt idx="3075">
                  <c:v>523</c:v>
                </c:pt>
                <c:pt idx="3076">
                  <c:v>523</c:v>
                </c:pt>
                <c:pt idx="3077">
                  <c:v>523</c:v>
                </c:pt>
                <c:pt idx="3078">
                  <c:v>523</c:v>
                </c:pt>
                <c:pt idx="3079">
                  <c:v>523</c:v>
                </c:pt>
                <c:pt idx="3080">
                  <c:v>523</c:v>
                </c:pt>
                <c:pt idx="3081">
                  <c:v>523</c:v>
                </c:pt>
                <c:pt idx="3082">
                  <c:v>523</c:v>
                </c:pt>
                <c:pt idx="3083">
                  <c:v>523</c:v>
                </c:pt>
                <c:pt idx="3084">
                  <c:v>523</c:v>
                </c:pt>
                <c:pt idx="3085">
                  <c:v>524</c:v>
                </c:pt>
                <c:pt idx="3086">
                  <c:v>525</c:v>
                </c:pt>
                <c:pt idx="3087">
                  <c:v>525</c:v>
                </c:pt>
                <c:pt idx="3088">
                  <c:v>525</c:v>
                </c:pt>
                <c:pt idx="3089">
                  <c:v>525</c:v>
                </c:pt>
                <c:pt idx="3090">
                  <c:v>525</c:v>
                </c:pt>
                <c:pt idx="3091">
                  <c:v>526</c:v>
                </c:pt>
                <c:pt idx="3092">
                  <c:v>526</c:v>
                </c:pt>
                <c:pt idx="3093">
                  <c:v>526</c:v>
                </c:pt>
                <c:pt idx="3094">
                  <c:v>526</c:v>
                </c:pt>
                <c:pt idx="3095">
                  <c:v>526</c:v>
                </c:pt>
                <c:pt idx="3096">
                  <c:v>526</c:v>
                </c:pt>
                <c:pt idx="3097">
                  <c:v>526</c:v>
                </c:pt>
                <c:pt idx="3098">
                  <c:v>526</c:v>
                </c:pt>
                <c:pt idx="3099">
                  <c:v>527</c:v>
                </c:pt>
                <c:pt idx="3100">
                  <c:v>527</c:v>
                </c:pt>
                <c:pt idx="3101">
                  <c:v>528</c:v>
                </c:pt>
                <c:pt idx="3102">
                  <c:v>528</c:v>
                </c:pt>
                <c:pt idx="3103">
                  <c:v>528</c:v>
                </c:pt>
                <c:pt idx="3104">
                  <c:v>528</c:v>
                </c:pt>
                <c:pt idx="3105">
                  <c:v>528</c:v>
                </c:pt>
                <c:pt idx="3106">
                  <c:v>528</c:v>
                </c:pt>
                <c:pt idx="3107">
                  <c:v>528</c:v>
                </c:pt>
                <c:pt idx="3108">
                  <c:v>528</c:v>
                </c:pt>
                <c:pt idx="3109">
                  <c:v>528</c:v>
                </c:pt>
                <c:pt idx="3110">
                  <c:v>528</c:v>
                </c:pt>
                <c:pt idx="3111">
                  <c:v>528</c:v>
                </c:pt>
                <c:pt idx="3112">
                  <c:v>528</c:v>
                </c:pt>
                <c:pt idx="3113">
                  <c:v>528</c:v>
                </c:pt>
                <c:pt idx="3114">
                  <c:v>528</c:v>
                </c:pt>
                <c:pt idx="3115">
                  <c:v>528</c:v>
                </c:pt>
                <c:pt idx="3116">
                  <c:v>528</c:v>
                </c:pt>
                <c:pt idx="3117">
                  <c:v>528</c:v>
                </c:pt>
                <c:pt idx="3118">
                  <c:v>528</c:v>
                </c:pt>
                <c:pt idx="3119">
                  <c:v>528</c:v>
                </c:pt>
                <c:pt idx="3120">
                  <c:v>528</c:v>
                </c:pt>
                <c:pt idx="3121">
                  <c:v>528</c:v>
                </c:pt>
                <c:pt idx="3122">
                  <c:v>528</c:v>
                </c:pt>
                <c:pt idx="3123">
                  <c:v>528</c:v>
                </c:pt>
                <c:pt idx="3124">
                  <c:v>528</c:v>
                </c:pt>
                <c:pt idx="3125">
                  <c:v>528</c:v>
                </c:pt>
                <c:pt idx="3126">
                  <c:v>528</c:v>
                </c:pt>
                <c:pt idx="3127">
                  <c:v>529</c:v>
                </c:pt>
                <c:pt idx="3128">
                  <c:v>529</c:v>
                </c:pt>
                <c:pt idx="3129">
                  <c:v>529</c:v>
                </c:pt>
                <c:pt idx="3130">
                  <c:v>529</c:v>
                </c:pt>
                <c:pt idx="3131">
                  <c:v>529</c:v>
                </c:pt>
                <c:pt idx="3132">
                  <c:v>529</c:v>
                </c:pt>
                <c:pt idx="3133">
                  <c:v>529</c:v>
                </c:pt>
                <c:pt idx="3134">
                  <c:v>529</c:v>
                </c:pt>
                <c:pt idx="3135">
                  <c:v>529</c:v>
                </c:pt>
                <c:pt idx="3136">
                  <c:v>529</c:v>
                </c:pt>
                <c:pt idx="3137">
                  <c:v>529</c:v>
                </c:pt>
                <c:pt idx="3138">
                  <c:v>529</c:v>
                </c:pt>
                <c:pt idx="3139">
                  <c:v>529</c:v>
                </c:pt>
                <c:pt idx="3140">
                  <c:v>530</c:v>
                </c:pt>
                <c:pt idx="3141">
                  <c:v>530</c:v>
                </c:pt>
                <c:pt idx="3142">
                  <c:v>530</c:v>
                </c:pt>
                <c:pt idx="3143">
                  <c:v>531</c:v>
                </c:pt>
                <c:pt idx="3144">
                  <c:v>531</c:v>
                </c:pt>
                <c:pt idx="3145">
                  <c:v>531</c:v>
                </c:pt>
                <c:pt idx="3146">
                  <c:v>531</c:v>
                </c:pt>
                <c:pt idx="3147">
                  <c:v>531</c:v>
                </c:pt>
                <c:pt idx="3148">
                  <c:v>531</c:v>
                </c:pt>
                <c:pt idx="3149">
                  <c:v>531</c:v>
                </c:pt>
                <c:pt idx="3150">
                  <c:v>532</c:v>
                </c:pt>
                <c:pt idx="3151">
                  <c:v>532</c:v>
                </c:pt>
                <c:pt idx="3152">
                  <c:v>532</c:v>
                </c:pt>
                <c:pt idx="3153">
                  <c:v>532</c:v>
                </c:pt>
                <c:pt idx="3154">
                  <c:v>532</c:v>
                </c:pt>
                <c:pt idx="3155">
                  <c:v>532</c:v>
                </c:pt>
                <c:pt idx="3156">
                  <c:v>532</c:v>
                </c:pt>
                <c:pt idx="3157">
                  <c:v>532</c:v>
                </c:pt>
                <c:pt idx="3158">
                  <c:v>532</c:v>
                </c:pt>
                <c:pt idx="3159">
                  <c:v>532</c:v>
                </c:pt>
                <c:pt idx="3160">
                  <c:v>532</c:v>
                </c:pt>
                <c:pt idx="3161">
                  <c:v>532</c:v>
                </c:pt>
                <c:pt idx="3162">
                  <c:v>532</c:v>
                </c:pt>
                <c:pt idx="3163">
                  <c:v>532</c:v>
                </c:pt>
                <c:pt idx="3164">
                  <c:v>532</c:v>
                </c:pt>
                <c:pt idx="3165">
                  <c:v>532</c:v>
                </c:pt>
                <c:pt idx="3166">
                  <c:v>532</c:v>
                </c:pt>
                <c:pt idx="3167">
                  <c:v>532</c:v>
                </c:pt>
                <c:pt idx="3168">
                  <c:v>532</c:v>
                </c:pt>
                <c:pt idx="3169">
                  <c:v>532</c:v>
                </c:pt>
                <c:pt idx="3170">
                  <c:v>532</c:v>
                </c:pt>
                <c:pt idx="3171">
                  <c:v>532</c:v>
                </c:pt>
                <c:pt idx="3172">
                  <c:v>532</c:v>
                </c:pt>
                <c:pt idx="3173">
                  <c:v>532</c:v>
                </c:pt>
                <c:pt idx="3174">
                  <c:v>532</c:v>
                </c:pt>
                <c:pt idx="3175">
                  <c:v>532</c:v>
                </c:pt>
                <c:pt idx="3176">
                  <c:v>532</c:v>
                </c:pt>
                <c:pt idx="3177">
                  <c:v>532</c:v>
                </c:pt>
                <c:pt idx="3178">
                  <c:v>532</c:v>
                </c:pt>
                <c:pt idx="3179">
                  <c:v>532</c:v>
                </c:pt>
                <c:pt idx="3180">
                  <c:v>532</c:v>
                </c:pt>
                <c:pt idx="3181">
                  <c:v>532</c:v>
                </c:pt>
                <c:pt idx="3182">
                  <c:v>532</c:v>
                </c:pt>
                <c:pt idx="3183">
                  <c:v>533</c:v>
                </c:pt>
                <c:pt idx="3184">
                  <c:v>533</c:v>
                </c:pt>
                <c:pt idx="3185">
                  <c:v>533</c:v>
                </c:pt>
                <c:pt idx="3186">
                  <c:v>533</c:v>
                </c:pt>
                <c:pt idx="3187">
                  <c:v>533</c:v>
                </c:pt>
                <c:pt idx="3188">
                  <c:v>534</c:v>
                </c:pt>
                <c:pt idx="3189">
                  <c:v>534</c:v>
                </c:pt>
                <c:pt idx="3190">
                  <c:v>535</c:v>
                </c:pt>
                <c:pt idx="3191">
                  <c:v>536</c:v>
                </c:pt>
                <c:pt idx="3192">
                  <c:v>537</c:v>
                </c:pt>
                <c:pt idx="3193">
                  <c:v>537</c:v>
                </c:pt>
                <c:pt idx="3194">
                  <c:v>537</c:v>
                </c:pt>
                <c:pt idx="3195">
                  <c:v>537</c:v>
                </c:pt>
                <c:pt idx="3196">
                  <c:v>537</c:v>
                </c:pt>
                <c:pt idx="3197">
                  <c:v>537</c:v>
                </c:pt>
                <c:pt idx="3198">
                  <c:v>537</c:v>
                </c:pt>
                <c:pt idx="3199">
                  <c:v>537</c:v>
                </c:pt>
                <c:pt idx="3200">
                  <c:v>537</c:v>
                </c:pt>
                <c:pt idx="3201">
                  <c:v>537</c:v>
                </c:pt>
                <c:pt idx="3202">
                  <c:v>537</c:v>
                </c:pt>
                <c:pt idx="3203">
                  <c:v>537</c:v>
                </c:pt>
                <c:pt idx="3204">
                  <c:v>537</c:v>
                </c:pt>
                <c:pt idx="3205">
                  <c:v>537</c:v>
                </c:pt>
                <c:pt idx="3206">
                  <c:v>537</c:v>
                </c:pt>
                <c:pt idx="3207">
                  <c:v>537</c:v>
                </c:pt>
                <c:pt idx="3208">
                  <c:v>537</c:v>
                </c:pt>
                <c:pt idx="3209">
                  <c:v>538</c:v>
                </c:pt>
                <c:pt idx="3210">
                  <c:v>538</c:v>
                </c:pt>
                <c:pt idx="3211">
                  <c:v>538</c:v>
                </c:pt>
                <c:pt idx="3212">
                  <c:v>538</c:v>
                </c:pt>
                <c:pt idx="3213">
                  <c:v>538</c:v>
                </c:pt>
                <c:pt idx="3214">
                  <c:v>538</c:v>
                </c:pt>
                <c:pt idx="3215">
                  <c:v>538</c:v>
                </c:pt>
                <c:pt idx="3216">
                  <c:v>539</c:v>
                </c:pt>
                <c:pt idx="3217">
                  <c:v>539</c:v>
                </c:pt>
                <c:pt idx="3218">
                  <c:v>539</c:v>
                </c:pt>
                <c:pt idx="3219">
                  <c:v>539</c:v>
                </c:pt>
                <c:pt idx="3220">
                  <c:v>539</c:v>
                </c:pt>
                <c:pt idx="3221">
                  <c:v>540</c:v>
                </c:pt>
                <c:pt idx="3222">
                  <c:v>540</c:v>
                </c:pt>
                <c:pt idx="3223">
                  <c:v>540</c:v>
                </c:pt>
                <c:pt idx="3224">
                  <c:v>540</c:v>
                </c:pt>
                <c:pt idx="3225">
                  <c:v>540</c:v>
                </c:pt>
                <c:pt idx="3226">
                  <c:v>540</c:v>
                </c:pt>
                <c:pt idx="3227">
                  <c:v>540</c:v>
                </c:pt>
                <c:pt idx="3228">
                  <c:v>540</c:v>
                </c:pt>
                <c:pt idx="3229">
                  <c:v>540</c:v>
                </c:pt>
                <c:pt idx="3230">
                  <c:v>540</c:v>
                </c:pt>
                <c:pt idx="3231">
                  <c:v>541</c:v>
                </c:pt>
                <c:pt idx="3232">
                  <c:v>542</c:v>
                </c:pt>
                <c:pt idx="3233">
                  <c:v>542</c:v>
                </c:pt>
                <c:pt idx="3234">
                  <c:v>542</c:v>
                </c:pt>
                <c:pt idx="3235">
                  <c:v>542</c:v>
                </c:pt>
                <c:pt idx="3236">
                  <c:v>543</c:v>
                </c:pt>
                <c:pt idx="3237">
                  <c:v>543</c:v>
                </c:pt>
                <c:pt idx="3238">
                  <c:v>544</c:v>
                </c:pt>
                <c:pt idx="3239">
                  <c:v>545</c:v>
                </c:pt>
                <c:pt idx="3240">
                  <c:v>545</c:v>
                </c:pt>
                <c:pt idx="3241">
                  <c:v>545</c:v>
                </c:pt>
                <c:pt idx="3242">
                  <c:v>546</c:v>
                </c:pt>
                <c:pt idx="3243">
                  <c:v>547</c:v>
                </c:pt>
                <c:pt idx="3244">
                  <c:v>547</c:v>
                </c:pt>
                <c:pt idx="3245">
                  <c:v>547</c:v>
                </c:pt>
                <c:pt idx="3246">
                  <c:v>547</c:v>
                </c:pt>
                <c:pt idx="3247">
                  <c:v>547</c:v>
                </c:pt>
                <c:pt idx="3248">
                  <c:v>547</c:v>
                </c:pt>
                <c:pt idx="3249">
                  <c:v>547</c:v>
                </c:pt>
                <c:pt idx="3250">
                  <c:v>547</c:v>
                </c:pt>
                <c:pt idx="3251">
                  <c:v>547</c:v>
                </c:pt>
                <c:pt idx="3252">
                  <c:v>548</c:v>
                </c:pt>
                <c:pt idx="3253">
                  <c:v>548</c:v>
                </c:pt>
                <c:pt idx="3254">
                  <c:v>548</c:v>
                </c:pt>
                <c:pt idx="3255">
                  <c:v>548</c:v>
                </c:pt>
                <c:pt idx="3256">
                  <c:v>548</c:v>
                </c:pt>
                <c:pt idx="3257">
                  <c:v>548</c:v>
                </c:pt>
                <c:pt idx="3258">
                  <c:v>548</c:v>
                </c:pt>
                <c:pt idx="3259">
                  <c:v>548</c:v>
                </c:pt>
                <c:pt idx="3260">
                  <c:v>548</c:v>
                </c:pt>
                <c:pt idx="3261">
                  <c:v>548</c:v>
                </c:pt>
                <c:pt idx="3262">
                  <c:v>548</c:v>
                </c:pt>
                <c:pt idx="3263">
                  <c:v>548</c:v>
                </c:pt>
                <c:pt idx="3264">
                  <c:v>548</c:v>
                </c:pt>
                <c:pt idx="3265">
                  <c:v>549</c:v>
                </c:pt>
                <c:pt idx="3266">
                  <c:v>549</c:v>
                </c:pt>
                <c:pt idx="3267">
                  <c:v>549</c:v>
                </c:pt>
                <c:pt idx="3268">
                  <c:v>549</c:v>
                </c:pt>
                <c:pt idx="3269">
                  <c:v>549</c:v>
                </c:pt>
                <c:pt idx="3270">
                  <c:v>549</c:v>
                </c:pt>
                <c:pt idx="3271">
                  <c:v>549</c:v>
                </c:pt>
                <c:pt idx="3272">
                  <c:v>549</c:v>
                </c:pt>
                <c:pt idx="3273">
                  <c:v>549</c:v>
                </c:pt>
                <c:pt idx="3274">
                  <c:v>549</c:v>
                </c:pt>
                <c:pt idx="3275">
                  <c:v>549</c:v>
                </c:pt>
                <c:pt idx="3276">
                  <c:v>549</c:v>
                </c:pt>
                <c:pt idx="3277">
                  <c:v>549</c:v>
                </c:pt>
                <c:pt idx="3278">
                  <c:v>549</c:v>
                </c:pt>
                <c:pt idx="3279">
                  <c:v>549</c:v>
                </c:pt>
                <c:pt idx="3280">
                  <c:v>549</c:v>
                </c:pt>
                <c:pt idx="3281">
                  <c:v>549</c:v>
                </c:pt>
                <c:pt idx="3282">
                  <c:v>550</c:v>
                </c:pt>
                <c:pt idx="3283">
                  <c:v>550</c:v>
                </c:pt>
                <c:pt idx="3284">
                  <c:v>550</c:v>
                </c:pt>
                <c:pt idx="3285">
                  <c:v>551</c:v>
                </c:pt>
                <c:pt idx="3286">
                  <c:v>552</c:v>
                </c:pt>
                <c:pt idx="3287">
                  <c:v>552</c:v>
                </c:pt>
                <c:pt idx="3288">
                  <c:v>552</c:v>
                </c:pt>
                <c:pt idx="3289">
                  <c:v>552</c:v>
                </c:pt>
                <c:pt idx="3290">
                  <c:v>553</c:v>
                </c:pt>
                <c:pt idx="3291">
                  <c:v>553</c:v>
                </c:pt>
                <c:pt idx="3292">
                  <c:v>554</c:v>
                </c:pt>
                <c:pt idx="3293">
                  <c:v>555</c:v>
                </c:pt>
                <c:pt idx="3294">
                  <c:v>555</c:v>
                </c:pt>
                <c:pt idx="3295">
                  <c:v>556</c:v>
                </c:pt>
                <c:pt idx="3296">
                  <c:v>556</c:v>
                </c:pt>
                <c:pt idx="3297">
                  <c:v>556</c:v>
                </c:pt>
                <c:pt idx="3298">
                  <c:v>556</c:v>
                </c:pt>
                <c:pt idx="3299">
                  <c:v>556</c:v>
                </c:pt>
                <c:pt idx="3300">
                  <c:v>556</c:v>
                </c:pt>
                <c:pt idx="3301">
                  <c:v>556</c:v>
                </c:pt>
                <c:pt idx="3302">
                  <c:v>556</c:v>
                </c:pt>
                <c:pt idx="3303">
                  <c:v>556</c:v>
                </c:pt>
                <c:pt idx="3304">
                  <c:v>556</c:v>
                </c:pt>
                <c:pt idx="3305">
                  <c:v>556</c:v>
                </c:pt>
                <c:pt idx="3306">
                  <c:v>556</c:v>
                </c:pt>
                <c:pt idx="3307">
                  <c:v>556</c:v>
                </c:pt>
                <c:pt idx="3308">
                  <c:v>556</c:v>
                </c:pt>
                <c:pt idx="3309">
                  <c:v>556</c:v>
                </c:pt>
                <c:pt idx="3310">
                  <c:v>556</c:v>
                </c:pt>
                <c:pt idx="3311">
                  <c:v>556</c:v>
                </c:pt>
                <c:pt idx="3312">
                  <c:v>556</c:v>
                </c:pt>
                <c:pt idx="3313">
                  <c:v>556</c:v>
                </c:pt>
                <c:pt idx="3314">
                  <c:v>556</c:v>
                </c:pt>
                <c:pt idx="3315">
                  <c:v>556</c:v>
                </c:pt>
                <c:pt idx="3316">
                  <c:v>556</c:v>
                </c:pt>
                <c:pt idx="3317">
                  <c:v>556</c:v>
                </c:pt>
                <c:pt idx="3318">
                  <c:v>556</c:v>
                </c:pt>
                <c:pt idx="3319">
                  <c:v>556</c:v>
                </c:pt>
                <c:pt idx="3320">
                  <c:v>557</c:v>
                </c:pt>
                <c:pt idx="3321">
                  <c:v>558</c:v>
                </c:pt>
                <c:pt idx="3322">
                  <c:v>559</c:v>
                </c:pt>
                <c:pt idx="3323">
                  <c:v>559</c:v>
                </c:pt>
                <c:pt idx="3324">
                  <c:v>559</c:v>
                </c:pt>
                <c:pt idx="3325">
                  <c:v>559</c:v>
                </c:pt>
                <c:pt idx="3326">
                  <c:v>559</c:v>
                </c:pt>
                <c:pt idx="3327">
                  <c:v>559</c:v>
                </c:pt>
                <c:pt idx="3328">
                  <c:v>559</c:v>
                </c:pt>
                <c:pt idx="3329">
                  <c:v>559</c:v>
                </c:pt>
                <c:pt idx="3330">
                  <c:v>559</c:v>
                </c:pt>
                <c:pt idx="3331">
                  <c:v>559</c:v>
                </c:pt>
                <c:pt idx="3332">
                  <c:v>559</c:v>
                </c:pt>
                <c:pt idx="3333">
                  <c:v>559</c:v>
                </c:pt>
                <c:pt idx="3334">
                  <c:v>559</c:v>
                </c:pt>
                <c:pt idx="3335">
                  <c:v>559</c:v>
                </c:pt>
                <c:pt idx="3336">
                  <c:v>559</c:v>
                </c:pt>
                <c:pt idx="3337">
                  <c:v>559</c:v>
                </c:pt>
                <c:pt idx="3338">
                  <c:v>559</c:v>
                </c:pt>
                <c:pt idx="3339">
                  <c:v>559</c:v>
                </c:pt>
                <c:pt idx="3340">
                  <c:v>559</c:v>
                </c:pt>
                <c:pt idx="3341">
                  <c:v>559</c:v>
                </c:pt>
                <c:pt idx="3342">
                  <c:v>559</c:v>
                </c:pt>
                <c:pt idx="3343">
                  <c:v>559</c:v>
                </c:pt>
                <c:pt idx="3344">
                  <c:v>559</c:v>
                </c:pt>
                <c:pt idx="3345">
                  <c:v>559</c:v>
                </c:pt>
                <c:pt idx="3346">
                  <c:v>559</c:v>
                </c:pt>
                <c:pt idx="3347">
                  <c:v>559</c:v>
                </c:pt>
                <c:pt idx="3348">
                  <c:v>559</c:v>
                </c:pt>
                <c:pt idx="3349">
                  <c:v>559</c:v>
                </c:pt>
                <c:pt idx="3350">
                  <c:v>560</c:v>
                </c:pt>
                <c:pt idx="3351">
                  <c:v>560</c:v>
                </c:pt>
                <c:pt idx="3352">
                  <c:v>560</c:v>
                </c:pt>
                <c:pt idx="3353">
                  <c:v>560</c:v>
                </c:pt>
                <c:pt idx="3354">
                  <c:v>560</c:v>
                </c:pt>
                <c:pt idx="3355">
                  <c:v>560</c:v>
                </c:pt>
                <c:pt idx="3356">
                  <c:v>560</c:v>
                </c:pt>
                <c:pt idx="3357">
                  <c:v>560</c:v>
                </c:pt>
                <c:pt idx="3358">
                  <c:v>560</c:v>
                </c:pt>
                <c:pt idx="3359">
                  <c:v>560</c:v>
                </c:pt>
                <c:pt idx="3360">
                  <c:v>560</c:v>
                </c:pt>
                <c:pt idx="3361">
                  <c:v>560</c:v>
                </c:pt>
                <c:pt idx="3362">
                  <c:v>560</c:v>
                </c:pt>
                <c:pt idx="3363">
                  <c:v>560</c:v>
                </c:pt>
                <c:pt idx="3364">
                  <c:v>560</c:v>
                </c:pt>
                <c:pt idx="3365">
                  <c:v>560</c:v>
                </c:pt>
                <c:pt idx="3366">
                  <c:v>560</c:v>
                </c:pt>
                <c:pt idx="3367">
                  <c:v>560</c:v>
                </c:pt>
                <c:pt idx="3368">
                  <c:v>560</c:v>
                </c:pt>
                <c:pt idx="3369">
                  <c:v>560</c:v>
                </c:pt>
                <c:pt idx="3370">
                  <c:v>560</c:v>
                </c:pt>
                <c:pt idx="3371">
                  <c:v>560</c:v>
                </c:pt>
                <c:pt idx="3372">
                  <c:v>560</c:v>
                </c:pt>
                <c:pt idx="3373">
                  <c:v>560</c:v>
                </c:pt>
                <c:pt idx="3374">
                  <c:v>561</c:v>
                </c:pt>
                <c:pt idx="3375">
                  <c:v>561</c:v>
                </c:pt>
                <c:pt idx="3376">
                  <c:v>561</c:v>
                </c:pt>
                <c:pt idx="3377">
                  <c:v>561</c:v>
                </c:pt>
                <c:pt idx="3378">
                  <c:v>561</c:v>
                </c:pt>
                <c:pt idx="3379">
                  <c:v>561</c:v>
                </c:pt>
                <c:pt idx="3380">
                  <c:v>562</c:v>
                </c:pt>
                <c:pt idx="3381">
                  <c:v>562</c:v>
                </c:pt>
                <c:pt idx="3382">
                  <c:v>562</c:v>
                </c:pt>
                <c:pt idx="3383">
                  <c:v>562</c:v>
                </c:pt>
                <c:pt idx="3384">
                  <c:v>562</c:v>
                </c:pt>
                <c:pt idx="3385">
                  <c:v>562</c:v>
                </c:pt>
                <c:pt idx="3386">
                  <c:v>562</c:v>
                </c:pt>
                <c:pt idx="3387">
                  <c:v>562</c:v>
                </c:pt>
                <c:pt idx="3388">
                  <c:v>562</c:v>
                </c:pt>
                <c:pt idx="3389">
                  <c:v>562</c:v>
                </c:pt>
                <c:pt idx="3390">
                  <c:v>562</c:v>
                </c:pt>
                <c:pt idx="3391">
                  <c:v>562</c:v>
                </c:pt>
                <c:pt idx="3392">
                  <c:v>562</c:v>
                </c:pt>
                <c:pt idx="3393">
                  <c:v>562</c:v>
                </c:pt>
                <c:pt idx="3394">
                  <c:v>563</c:v>
                </c:pt>
                <c:pt idx="3395">
                  <c:v>563</c:v>
                </c:pt>
                <c:pt idx="3396">
                  <c:v>563</c:v>
                </c:pt>
                <c:pt idx="3397">
                  <c:v>563</c:v>
                </c:pt>
                <c:pt idx="3398">
                  <c:v>563</c:v>
                </c:pt>
                <c:pt idx="3399">
                  <c:v>563</c:v>
                </c:pt>
                <c:pt idx="3400">
                  <c:v>564</c:v>
                </c:pt>
                <c:pt idx="3401">
                  <c:v>565</c:v>
                </c:pt>
                <c:pt idx="3402">
                  <c:v>565</c:v>
                </c:pt>
                <c:pt idx="3403">
                  <c:v>565</c:v>
                </c:pt>
                <c:pt idx="3404">
                  <c:v>565</c:v>
                </c:pt>
                <c:pt idx="3405">
                  <c:v>565</c:v>
                </c:pt>
                <c:pt idx="3406">
                  <c:v>565</c:v>
                </c:pt>
                <c:pt idx="3407">
                  <c:v>565</c:v>
                </c:pt>
                <c:pt idx="3408">
                  <c:v>565</c:v>
                </c:pt>
                <c:pt idx="3409">
                  <c:v>565</c:v>
                </c:pt>
                <c:pt idx="3410">
                  <c:v>565</c:v>
                </c:pt>
                <c:pt idx="3411">
                  <c:v>565</c:v>
                </c:pt>
                <c:pt idx="3412">
                  <c:v>565</c:v>
                </c:pt>
                <c:pt idx="3413">
                  <c:v>565</c:v>
                </c:pt>
                <c:pt idx="3414">
                  <c:v>565</c:v>
                </c:pt>
                <c:pt idx="3415">
                  <c:v>565</c:v>
                </c:pt>
                <c:pt idx="3416">
                  <c:v>565</c:v>
                </c:pt>
                <c:pt idx="3417">
                  <c:v>565</c:v>
                </c:pt>
                <c:pt idx="3418">
                  <c:v>565</c:v>
                </c:pt>
                <c:pt idx="3419">
                  <c:v>565</c:v>
                </c:pt>
                <c:pt idx="3420">
                  <c:v>565</c:v>
                </c:pt>
                <c:pt idx="3421">
                  <c:v>565</c:v>
                </c:pt>
                <c:pt idx="3422">
                  <c:v>565</c:v>
                </c:pt>
                <c:pt idx="3423">
                  <c:v>565</c:v>
                </c:pt>
                <c:pt idx="3424">
                  <c:v>565</c:v>
                </c:pt>
                <c:pt idx="3425">
                  <c:v>566</c:v>
                </c:pt>
                <c:pt idx="3426">
                  <c:v>566</c:v>
                </c:pt>
                <c:pt idx="3427">
                  <c:v>566</c:v>
                </c:pt>
                <c:pt idx="3428">
                  <c:v>567</c:v>
                </c:pt>
                <c:pt idx="3429">
                  <c:v>568</c:v>
                </c:pt>
                <c:pt idx="3430">
                  <c:v>568</c:v>
                </c:pt>
                <c:pt idx="3431">
                  <c:v>569</c:v>
                </c:pt>
                <c:pt idx="3432">
                  <c:v>569</c:v>
                </c:pt>
                <c:pt idx="3433">
                  <c:v>569</c:v>
                </c:pt>
                <c:pt idx="3434">
                  <c:v>569</c:v>
                </c:pt>
                <c:pt idx="3435">
                  <c:v>569</c:v>
                </c:pt>
                <c:pt idx="3436">
                  <c:v>569</c:v>
                </c:pt>
                <c:pt idx="3437">
                  <c:v>569</c:v>
                </c:pt>
                <c:pt idx="3438">
                  <c:v>569</c:v>
                </c:pt>
                <c:pt idx="3439">
                  <c:v>569</c:v>
                </c:pt>
                <c:pt idx="3440">
                  <c:v>569</c:v>
                </c:pt>
                <c:pt idx="3441">
                  <c:v>570</c:v>
                </c:pt>
                <c:pt idx="3442">
                  <c:v>570</c:v>
                </c:pt>
                <c:pt idx="3443">
                  <c:v>570</c:v>
                </c:pt>
                <c:pt idx="3444">
                  <c:v>570</c:v>
                </c:pt>
                <c:pt idx="3445">
                  <c:v>570</c:v>
                </c:pt>
                <c:pt idx="3446">
                  <c:v>570</c:v>
                </c:pt>
                <c:pt idx="3447">
                  <c:v>570</c:v>
                </c:pt>
                <c:pt idx="3448">
                  <c:v>570</c:v>
                </c:pt>
                <c:pt idx="3449">
                  <c:v>570</c:v>
                </c:pt>
                <c:pt idx="3450">
                  <c:v>570</c:v>
                </c:pt>
                <c:pt idx="3451">
                  <c:v>570</c:v>
                </c:pt>
                <c:pt idx="3452">
                  <c:v>570</c:v>
                </c:pt>
                <c:pt idx="3453">
                  <c:v>570</c:v>
                </c:pt>
                <c:pt idx="3454">
                  <c:v>570</c:v>
                </c:pt>
                <c:pt idx="3455">
                  <c:v>571</c:v>
                </c:pt>
                <c:pt idx="3456">
                  <c:v>572</c:v>
                </c:pt>
                <c:pt idx="3457">
                  <c:v>572</c:v>
                </c:pt>
                <c:pt idx="3458">
                  <c:v>573</c:v>
                </c:pt>
                <c:pt idx="3459">
                  <c:v>574</c:v>
                </c:pt>
                <c:pt idx="3460">
                  <c:v>575</c:v>
                </c:pt>
                <c:pt idx="3461">
                  <c:v>576</c:v>
                </c:pt>
                <c:pt idx="3462">
                  <c:v>576</c:v>
                </c:pt>
                <c:pt idx="3463">
                  <c:v>576</c:v>
                </c:pt>
                <c:pt idx="3464">
                  <c:v>577</c:v>
                </c:pt>
                <c:pt idx="3465">
                  <c:v>577</c:v>
                </c:pt>
                <c:pt idx="3466">
                  <c:v>577</c:v>
                </c:pt>
                <c:pt idx="3467">
                  <c:v>577</c:v>
                </c:pt>
                <c:pt idx="3468">
                  <c:v>577</c:v>
                </c:pt>
                <c:pt idx="3469">
                  <c:v>577</c:v>
                </c:pt>
                <c:pt idx="3470">
                  <c:v>577</c:v>
                </c:pt>
                <c:pt idx="3471">
                  <c:v>577</c:v>
                </c:pt>
                <c:pt idx="3472">
                  <c:v>577</c:v>
                </c:pt>
                <c:pt idx="3473">
                  <c:v>577</c:v>
                </c:pt>
                <c:pt idx="3474">
                  <c:v>578</c:v>
                </c:pt>
                <c:pt idx="3475">
                  <c:v>578</c:v>
                </c:pt>
                <c:pt idx="3476">
                  <c:v>578</c:v>
                </c:pt>
                <c:pt idx="3477">
                  <c:v>578</c:v>
                </c:pt>
                <c:pt idx="3478">
                  <c:v>578</c:v>
                </c:pt>
                <c:pt idx="3479">
                  <c:v>578</c:v>
                </c:pt>
                <c:pt idx="3480">
                  <c:v>578</c:v>
                </c:pt>
                <c:pt idx="3481">
                  <c:v>578</c:v>
                </c:pt>
                <c:pt idx="3482">
                  <c:v>579</c:v>
                </c:pt>
                <c:pt idx="3483">
                  <c:v>580</c:v>
                </c:pt>
                <c:pt idx="3484">
                  <c:v>580</c:v>
                </c:pt>
                <c:pt idx="3485">
                  <c:v>580</c:v>
                </c:pt>
                <c:pt idx="3486">
                  <c:v>580</c:v>
                </c:pt>
                <c:pt idx="3487">
                  <c:v>580</c:v>
                </c:pt>
                <c:pt idx="3488">
                  <c:v>580</c:v>
                </c:pt>
                <c:pt idx="3489">
                  <c:v>580</c:v>
                </c:pt>
                <c:pt idx="3490">
                  <c:v>580</c:v>
                </c:pt>
                <c:pt idx="3491">
                  <c:v>581</c:v>
                </c:pt>
                <c:pt idx="3492">
                  <c:v>581</c:v>
                </c:pt>
                <c:pt idx="3493">
                  <c:v>581</c:v>
                </c:pt>
                <c:pt idx="3494">
                  <c:v>581</c:v>
                </c:pt>
                <c:pt idx="3495">
                  <c:v>581</c:v>
                </c:pt>
                <c:pt idx="3496">
                  <c:v>581</c:v>
                </c:pt>
                <c:pt idx="3497">
                  <c:v>581</c:v>
                </c:pt>
                <c:pt idx="3498">
                  <c:v>581</c:v>
                </c:pt>
                <c:pt idx="3499">
                  <c:v>581</c:v>
                </c:pt>
                <c:pt idx="3500">
                  <c:v>581</c:v>
                </c:pt>
                <c:pt idx="3501">
                  <c:v>581</c:v>
                </c:pt>
                <c:pt idx="3502">
                  <c:v>581</c:v>
                </c:pt>
                <c:pt idx="3503">
                  <c:v>581</c:v>
                </c:pt>
                <c:pt idx="3504">
                  <c:v>581</c:v>
                </c:pt>
                <c:pt idx="3505">
                  <c:v>581</c:v>
                </c:pt>
                <c:pt idx="3506">
                  <c:v>581</c:v>
                </c:pt>
                <c:pt idx="3507">
                  <c:v>581</c:v>
                </c:pt>
                <c:pt idx="3508">
                  <c:v>581</c:v>
                </c:pt>
                <c:pt idx="3509">
                  <c:v>581</c:v>
                </c:pt>
                <c:pt idx="3510">
                  <c:v>581</c:v>
                </c:pt>
                <c:pt idx="3511">
                  <c:v>581</c:v>
                </c:pt>
                <c:pt idx="3512">
                  <c:v>581</c:v>
                </c:pt>
                <c:pt idx="3513">
                  <c:v>581</c:v>
                </c:pt>
                <c:pt idx="3514">
                  <c:v>581</c:v>
                </c:pt>
                <c:pt idx="3515">
                  <c:v>581</c:v>
                </c:pt>
                <c:pt idx="3516">
                  <c:v>581</c:v>
                </c:pt>
                <c:pt idx="3517">
                  <c:v>581</c:v>
                </c:pt>
                <c:pt idx="3518">
                  <c:v>581</c:v>
                </c:pt>
                <c:pt idx="3519">
                  <c:v>581</c:v>
                </c:pt>
                <c:pt idx="3520">
                  <c:v>581</c:v>
                </c:pt>
                <c:pt idx="3521">
                  <c:v>581</c:v>
                </c:pt>
                <c:pt idx="3522">
                  <c:v>581</c:v>
                </c:pt>
                <c:pt idx="3523">
                  <c:v>581</c:v>
                </c:pt>
                <c:pt idx="3524">
                  <c:v>581</c:v>
                </c:pt>
                <c:pt idx="3525">
                  <c:v>581</c:v>
                </c:pt>
                <c:pt idx="3526">
                  <c:v>581</c:v>
                </c:pt>
                <c:pt idx="3527">
                  <c:v>581</c:v>
                </c:pt>
                <c:pt idx="3528">
                  <c:v>581</c:v>
                </c:pt>
                <c:pt idx="3529">
                  <c:v>581</c:v>
                </c:pt>
                <c:pt idx="3530">
                  <c:v>581</c:v>
                </c:pt>
                <c:pt idx="3531">
                  <c:v>581</c:v>
                </c:pt>
                <c:pt idx="3532">
                  <c:v>581</c:v>
                </c:pt>
                <c:pt idx="3533">
                  <c:v>581</c:v>
                </c:pt>
                <c:pt idx="3534">
                  <c:v>581</c:v>
                </c:pt>
                <c:pt idx="3535">
                  <c:v>582</c:v>
                </c:pt>
                <c:pt idx="3536">
                  <c:v>583</c:v>
                </c:pt>
                <c:pt idx="3537">
                  <c:v>584</c:v>
                </c:pt>
                <c:pt idx="3538">
                  <c:v>584</c:v>
                </c:pt>
                <c:pt idx="3539">
                  <c:v>584</c:v>
                </c:pt>
                <c:pt idx="3540">
                  <c:v>584</c:v>
                </c:pt>
                <c:pt idx="3541">
                  <c:v>585</c:v>
                </c:pt>
                <c:pt idx="3542">
                  <c:v>586</c:v>
                </c:pt>
                <c:pt idx="3543">
                  <c:v>586</c:v>
                </c:pt>
                <c:pt idx="3544">
                  <c:v>586</c:v>
                </c:pt>
                <c:pt idx="3545">
                  <c:v>586</c:v>
                </c:pt>
                <c:pt idx="3546">
                  <c:v>586</c:v>
                </c:pt>
                <c:pt idx="3547">
                  <c:v>586</c:v>
                </c:pt>
                <c:pt idx="3548">
                  <c:v>586</c:v>
                </c:pt>
                <c:pt idx="3549">
                  <c:v>586</c:v>
                </c:pt>
                <c:pt idx="3550">
                  <c:v>586</c:v>
                </c:pt>
                <c:pt idx="3551">
                  <c:v>586</c:v>
                </c:pt>
                <c:pt idx="3552">
                  <c:v>586</c:v>
                </c:pt>
                <c:pt idx="3553">
                  <c:v>586</c:v>
                </c:pt>
                <c:pt idx="3554">
                  <c:v>586</c:v>
                </c:pt>
                <c:pt idx="3555">
                  <c:v>586</c:v>
                </c:pt>
                <c:pt idx="3556">
                  <c:v>586</c:v>
                </c:pt>
                <c:pt idx="3557">
                  <c:v>586</c:v>
                </c:pt>
                <c:pt idx="3558">
                  <c:v>586</c:v>
                </c:pt>
                <c:pt idx="3559">
                  <c:v>586</c:v>
                </c:pt>
                <c:pt idx="3560">
                  <c:v>586</c:v>
                </c:pt>
                <c:pt idx="3561">
                  <c:v>586</c:v>
                </c:pt>
                <c:pt idx="3562">
                  <c:v>586</c:v>
                </c:pt>
                <c:pt idx="3563">
                  <c:v>586</c:v>
                </c:pt>
                <c:pt idx="3564">
                  <c:v>586</c:v>
                </c:pt>
                <c:pt idx="3565">
                  <c:v>586</c:v>
                </c:pt>
                <c:pt idx="3566">
                  <c:v>586</c:v>
                </c:pt>
                <c:pt idx="3567">
                  <c:v>586</c:v>
                </c:pt>
                <c:pt idx="3568">
                  <c:v>587</c:v>
                </c:pt>
                <c:pt idx="3569">
                  <c:v>587</c:v>
                </c:pt>
                <c:pt idx="3570">
                  <c:v>587</c:v>
                </c:pt>
                <c:pt idx="3571">
                  <c:v>587</c:v>
                </c:pt>
                <c:pt idx="3572">
                  <c:v>587</c:v>
                </c:pt>
                <c:pt idx="3573">
                  <c:v>587</c:v>
                </c:pt>
                <c:pt idx="3574">
                  <c:v>587</c:v>
                </c:pt>
                <c:pt idx="3575">
                  <c:v>588</c:v>
                </c:pt>
                <c:pt idx="3576">
                  <c:v>588</c:v>
                </c:pt>
                <c:pt idx="3577">
                  <c:v>588</c:v>
                </c:pt>
                <c:pt idx="3578">
                  <c:v>588</c:v>
                </c:pt>
                <c:pt idx="3579">
                  <c:v>589</c:v>
                </c:pt>
                <c:pt idx="3580">
                  <c:v>590</c:v>
                </c:pt>
                <c:pt idx="3581">
                  <c:v>590</c:v>
                </c:pt>
                <c:pt idx="3582">
                  <c:v>590</c:v>
                </c:pt>
                <c:pt idx="3583">
                  <c:v>590</c:v>
                </c:pt>
                <c:pt idx="3584">
                  <c:v>590</c:v>
                </c:pt>
                <c:pt idx="3585">
                  <c:v>591</c:v>
                </c:pt>
                <c:pt idx="3586">
                  <c:v>592</c:v>
                </c:pt>
                <c:pt idx="3587">
                  <c:v>592</c:v>
                </c:pt>
                <c:pt idx="3588">
                  <c:v>592</c:v>
                </c:pt>
                <c:pt idx="3589">
                  <c:v>592</c:v>
                </c:pt>
                <c:pt idx="3590">
                  <c:v>593</c:v>
                </c:pt>
                <c:pt idx="3591">
                  <c:v>593</c:v>
                </c:pt>
                <c:pt idx="3592">
                  <c:v>593</c:v>
                </c:pt>
                <c:pt idx="3593">
                  <c:v>593</c:v>
                </c:pt>
                <c:pt idx="3594">
                  <c:v>594</c:v>
                </c:pt>
                <c:pt idx="3595">
                  <c:v>594</c:v>
                </c:pt>
                <c:pt idx="3596">
                  <c:v>595</c:v>
                </c:pt>
                <c:pt idx="3597">
                  <c:v>596</c:v>
                </c:pt>
                <c:pt idx="3598">
                  <c:v>597</c:v>
                </c:pt>
                <c:pt idx="3599">
                  <c:v>597</c:v>
                </c:pt>
                <c:pt idx="3600">
                  <c:v>598</c:v>
                </c:pt>
                <c:pt idx="3601">
                  <c:v>598</c:v>
                </c:pt>
                <c:pt idx="3602">
                  <c:v>598</c:v>
                </c:pt>
                <c:pt idx="3603">
                  <c:v>598</c:v>
                </c:pt>
                <c:pt idx="3604">
                  <c:v>598</c:v>
                </c:pt>
                <c:pt idx="3605">
                  <c:v>598</c:v>
                </c:pt>
                <c:pt idx="3606">
                  <c:v>598</c:v>
                </c:pt>
                <c:pt idx="3607">
                  <c:v>598</c:v>
                </c:pt>
                <c:pt idx="3608">
                  <c:v>598</c:v>
                </c:pt>
                <c:pt idx="3609">
                  <c:v>599</c:v>
                </c:pt>
                <c:pt idx="3610">
                  <c:v>600</c:v>
                </c:pt>
                <c:pt idx="3611">
                  <c:v>600</c:v>
                </c:pt>
                <c:pt idx="3612">
                  <c:v>600</c:v>
                </c:pt>
                <c:pt idx="3613">
                  <c:v>600</c:v>
                </c:pt>
                <c:pt idx="3614">
                  <c:v>600</c:v>
                </c:pt>
                <c:pt idx="3615">
                  <c:v>600</c:v>
                </c:pt>
                <c:pt idx="3616">
                  <c:v>600</c:v>
                </c:pt>
                <c:pt idx="3617">
                  <c:v>601</c:v>
                </c:pt>
                <c:pt idx="3618">
                  <c:v>601</c:v>
                </c:pt>
                <c:pt idx="3619">
                  <c:v>601</c:v>
                </c:pt>
                <c:pt idx="3620">
                  <c:v>602</c:v>
                </c:pt>
                <c:pt idx="3621">
                  <c:v>602</c:v>
                </c:pt>
                <c:pt idx="3622">
                  <c:v>602</c:v>
                </c:pt>
                <c:pt idx="3623">
                  <c:v>602</c:v>
                </c:pt>
                <c:pt idx="3624">
                  <c:v>602</c:v>
                </c:pt>
                <c:pt idx="3625">
                  <c:v>602</c:v>
                </c:pt>
                <c:pt idx="3626">
                  <c:v>602</c:v>
                </c:pt>
                <c:pt idx="3627">
                  <c:v>602</c:v>
                </c:pt>
                <c:pt idx="3628">
                  <c:v>602</c:v>
                </c:pt>
                <c:pt idx="3629">
                  <c:v>602</c:v>
                </c:pt>
                <c:pt idx="3630">
                  <c:v>602</c:v>
                </c:pt>
                <c:pt idx="3631">
                  <c:v>602</c:v>
                </c:pt>
                <c:pt idx="3632">
                  <c:v>602</c:v>
                </c:pt>
                <c:pt idx="3633">
                  <c:v>602</c:v>
                </c:pt>
                <c:pt idx="3634">
                  <c:v>602</c:v>
                </c:pt>
                <c:pt idx="3635">
                  <c:v>602</c:v>
                </c:pt>
                <c:pt idx="3636">
                  <c:v>602</c:v>
                </c:pt>
                <c:pt idx="3637">
                  <c:v>602</c:v>
                </c:pt>
                <c:pt idx="3638">
                  <c:v>602</c:v>
                </c:pt>
                <c:pt idx="3639">
                  <c:v>602</c:v>
                </c:pt>
                <c:pt idx="3640">
                  <c:v>602</c:v>
                </c:pt>
                <c:pt idx="3641">
                  <c:v>602</c:v>
                </c:pt>
                <c:pt idx="3642">
                  <c:v>603</c:v>
                </c:pt>
                <c:pt idx="3643">
                  <c:v>604</c:v>
                </c:pt>
                <c:pt idx="3644">
                  <c:v>604</c:v>
                </c:pt>
                <c:pt idx="3645">
                  <c:v>604</c:v>
                </c:pt>
                <c:pt idx="3646">
                  <c:v>604</c:v>
                </c:pt>
                <c:pt idx="3647">
                  <c:v>605</c:v>
                </c:pt>
                <c:pt idx="3648">
                  <c:v>606</c:v>
                </c:pt>
                <c:pt idx="3649">
                  <c:v>606</c:v>
                </c:pt>
                <c:pt idx="3650">
                  <c:v>606</c:v>
                </c:pt>
                <c:pt idx="3651">
                  <c:v>607</c:v>
                </c:pt>
                <c:pt idx="3652">
                  <c:v>607</c:v>
                </c:pt>
                <c:pt idx="3653">
                  <c:v>607</c:v>
                </c:pt>
                <c:pt idx="3654">
                  <c:v>607</c:v>
                </c:pt>
                <c:pt idx="3655">
                  <c:v>607</c:v>
                </c:pt>
                <c:pt idx="3656">
                  <c:v>607</c:v>
                </c:pt>
                <c:pt idx="3657">
                  <c:v>607</c:v>
                </c:pt>
                <c:pt idx="3658">
                  <c:v>607</c:v>
                </c:pt>
                <c:pt idx="3659">
                  <c:v>607</c:v>
                </c:pt>
                <c:pt idx="3660">
                  <c:v>607</c:v>
                </c:pt>
                <c:pt idx="3661">
                  <c:v>607</c:v>
                </c:pt>
                <c:pt idx="3662">
                  <c:v>607</c:v>
                </c:pt>
                <c:pt idx="3663">
                  <c:v>607</c:v>
                </c:pt>
                <c:pt idx="3664">
                  <c:v>607</c:v>
                </c:pt>
                <c:pt idx="3665">
                  <c:v>607</c:v>
                </c:pt>
                <c:pt idx="3666">
                  <c:v>607</c:v>
                </c:pt>
                <c:pt idx="3667">
                  <c:v>607</c:v>
                </c:pt>
                <c:pt idx="3668">
                  <c:v>607</c:v>
                </c:pt>
                <c:pt idx="3669">
                  <c:v>607</c:v>
                </c:pt>
                <c:pt idx="3670">
                  <c:v>607</c:v>
                </c:pt>
                <c:pt idx="3671">
                  <c:v>607</c:v>
                </c:pt>
                <c:pt idx="3672">
                  <c:v>607</c:v>
                </c:pt>
                <c:pt idx="3673">
                  <c:v>607</c:v>
                </c:pt>
                <c:pt idx="3674">
                  <c:v>607</c:v>
                </c:pt>
                <c:pt idx="3675">
                  <c:v>607</c:v>
                </c:pt>
                <c:pt idx="3676">
                  <c:v>607</c:v>
                </c:pt>
                <c:pt idx="3677">
                  <c:v>607</c:v>
                </c:pt>
                <c:pt idx="3678">
                  <c:v>607</c:v>
                </c:pt>
                <c:pt idx="3679">
                  <c:v>607</c:v>
                </c:pt>
                <c:pt idx="3680">
                  <c:v>607</c:v>
                </c:pt>
                <c:pt idx="3681">
                  <c:v>607</c:v>
                </c:pt>
                <c:pt idx="3682">
                  <c:v>607</c:v>
                </c:pt>
                <c:pt idx="3683">
                  <c:v>607</c:v>
                </c:pt>
                <c:pt idx="3684">
                  <c:v>607</c:v>
                </c:pt>
                <c:pt idx="3685">
                  <c:v>607</c:v>
                </c:pt>
                <c:pt idx="3686">
                  <c:v>607</c:v>
                </c:pt>
                <c:pt idx="3687">
                  <c:v>607</c:v>
                </c:pt>
                <c:pt idx="3688">
                  <c:v>607</c:v>
                </c:pt>
                <c:pt idx="3689">
                  <c:v>607</c:v>
                </c:pt>
                <c:pt idx="3690">
                  <c:v>607</c:v>
                </c:pt>
                <c:pt idx="3691">
                  <c:v>607</c:v>
                </c:pt>
                <c:pt idx="3692">
                  <c:v>607</c:v>
                </c:pt>
                <c:pt idx="3693">
                  <c:v>607</c:v>
                </c:pt>
                <c:pt idx="3694">
                  <c:v>607</c:v>
                </c:pt>
                <c:pt idx="3695">
                  <c:v>607</c:v>
                </c:pt>
                <c:pt idx="3696">
                  <c:v>607</c:v>
                </c:pt>
                <c:pt idx="3697">
                  <c:v>607</c:v>
                </c:pt>
                <c:pt idx="3698">
                  <c:v>607</c:v>
                </c:pt>
                <c:pt idx="3699">
                  <c:v>607</c:v>
                </c:pt>
                <c:pt idx="3700">
                  <c:v>607</c:v>
                </c:pt>
                <c:pt idx="3701">
                  <c:v>607</c:v>
                </c:pt>
                <c:pt idx="3702">
                  <c:v>607</c:v>
                </c:pt>
                <c:pt idx="3703">
                  <c:v>608</c:v>
                </c:pt>
                <c:pt idx="3704">
                  <c:v>608</c:v>
                </c:pt>
                <c:pt idx="3705">
                  <c:v>609</c:v>
                </c:pt>
                <c:pt idx="3706">
                  <c:v>610</c:v>
                </c:pt>
                <c:pt idx="3707">
                  <c:v>611</c:v>
                </c:pt>
                <c:pt idx="3708">
                  <c:v>612</c:v>
                </c:pt>
                <c:pt idx="3709">
                  <c:v>613</c:v>
                </c:pt>
                <c:pt idx="3710">
                  <c:v>614</c:v>
                </c:pt>
                <c:pt idx="3711">
                  <c:v>614</c:v>
                </c:pt>
                <c:pt idx="3712">
                  <c:v>614</c:v>
                </c:pt>
                <c:pt idx="3713">
                  <c:v>614</c:v>
                </c:pt>
                <c:pt idx="3714">
                  <c:v>614</c:v>
                </c:pt>
                <c:pt idx="3715">
                  <c:v>614</c:v>
                </c:pt>
                <c:pt idx="3716">
                  <c:v>615</c:v>
                </c:pt>
                <c:pt idx="3717">
                  <c:v>615</c:v>
                </c:pt>
                <c:pt idx="3718">
                  <c:v>615</c:v>
                </c:pt>
                <c:pt idx="3719">
                  <c:v>615</c:v>
                </c:pt>
                <c:pt idx="3720">
                  <c:v>615</c:v>
                </c:pt>
                <c:pt idx="3721">
                  <c:v>615</c:v>
                </c:pt>
                <c:pt idx="3722">
                  <c:v>615</c:v>
                </c:pt>
                <c:pt idx="3723">
                  <c:v>615</c:v>
                </c:pt>
                <c:pt idx="3724">
                  <c:v>615</c:v>
                </c:pt>
                <c:pt idx="3725">
                  <c:v>615</c:v>
                </c:pt>
                <c:pt idx="3726">
                  <c:v>615</c:v>
                </c:pt>
                <c:pt idx="3727">
                  <c:v>615</c:v>
                </c:pt>
                <c:pt idx="3728">
                  <c:v>615</c:v>
                </c:pt>
                <c:pt idx="3729">
                  <c:v>615</c:v>
                </c:pt>
                <c:pt idx="3730">
                  <c:v>615</c:v>
                </c:pt>
                <c:pt idx="3731">
                  <c:v>615</c:v>
                </c:pt>
                <c:pt idx="3732">
                  <c:v>616</c:v>
                </c:pt>
                <c:pt idx="3733">
                  <c:v>616</c:v>
                </c:pt>
                <c:pt idx="3734">
                  <c:v>616</c:v>
                </c:pt>
                <c:pt idx="3735">
                  <c:v>616</c:v>
                </c:pt>
                <c:pt idx="3736">
                  <c:v>616</c:v>
                </c:pt>
                <c:pt idx="3737">
                  <c:v>616</c:v>
                </c:pt>
                <c:pt idx="3738">
                  <c:v>617</c:v>
                </c:pt>
                <c:pt idx="3739">
                  <c:v>618</c:v>
                </c:pt>
                <c:pt idx="3740">
                  <c:v>618</c:v>
                </c:pt>
                <c:pt idx="3741">
                  <c:v>618</c:v>
                </c:pt>
                <c:pt idx="3742">
                  <c:v>618</c:v>
                </c:pt>
                <c:pt idx="3743">
                  <c:v>618</c:v>
                </c:pt>
                <c:pt idx="3744">
                  <c:v>618</c:v>
                </c:pt>
                <c:pt idx="3745">
                  <c:v>618</c:v>
                </c:pt>
                <c:pt idx="3746">
                  <c:v>618</c:v>
                </c:pt>
                <c:pt idx="3747">
                  <c:v>618</c:v>
                </c:pt>
                <c:pt idx="3748">
                  <c:v>618</c:v>
                </c:pt>
                <c:pt idx="3749">
                  <c:v>618</c:v>
                </c:pt>
                <c:pt idx="3750">
                  <c:v>618</c:v>
                </c:pt>
                <c:pt idx="3751">
                  <c:v>618</c:v>
                </c:pt>
                <c:pt idx="3752">
                  <c:v>618</c:v>
                </c:pt>
                <c:pt idx="3753">
                  <c:v>618</c:v>
                </c:pt>
                <c:pt idx="3754">
                  <c:v>618</c:v>
                </c:pt>
                <c:pt idx="3755">
                  <c:v>618</c:v>
                </c:pt>
                <c:pt idx="3756">
                  <c:v>618</c:v>
                </c:pt>
                <c:pt idx="3757">
                  <c:v>618</c:v>
                </c:pt>
                <c:pt idx="3758">
                  <c:v>618</c:v>
                </c:pt>
                <c:pt idx="3759">
                  <c:v>618</c:v>
                </c:pt>
                <c:pt idx="3760">
                  <c:v>618</c:v>
                </c:pt>
                <c:pt idx="3761">
                  <c:v>618</c:v>
                </c:pt>
                <c:pt idx="3762">
                  <c:v>618</c:v>
                </c:pt>
                <c:pt idx="3763">
                  <c:v>618</c:v>
                </c:pt>
                <c:pt idx="3764">
                  <c:v>618</c:v>
                </c:pt>
                <c:pt idx="3765">
                  <c:v>618</c:v>
                </c:pt>
                <c:pt idx="3766">
                  <c:v>618</c:v>
                </c:pt>
                <c:pt idx="3767">
                  <c:v>618</c:v>
                </c:pt>
                <c:pt idx="3768">
                  <c:v>618</c:v>
                </c:pt>
                <c:pt idx="3769">
                  <c:v>618</c:v>
                </c:pt>
                <c:pt idx="3770">
                  <c:v>618</c:v>
                </c:pt>
                <c:pt idx="3771">
                  <c:v>618</c:v>
                </c:pt>
                <c:pt idx="3772">
                  <c:v>618</c:v>
                </c:pt>
                <c:pt idx="3773">
                  <c:v>618</c:v>
                </c:pt>
                <c:pt idx="3774">
                  <c:v>618</c:v>
                </c:pt>
                <c:pt idx="3775">
                  <c:v>618</c:v>
                </c:pt>
                <c:pt idx="3776">
                  <c:v>618</c:v>
                </c:pt>
                <c:pt idx="3777">
                  <c:v>618</c:v>
                </c:pt>
                <c:pt idx="3778">
                  <c:v>618</c:v>
                </c:pt>
                <c:pt idx="3779">
                  <c:v>618</c:v>
                </c:pt>
                <c:pt idx="3780">
                  <c:v>618</c:v>
                </c:pt>
                <c:pt idx="3781">
                  <c:v>618</c:v>
                </c:pt>
                <c:pt idx="3782">
                  <c:v>618</c:v>
                </c:pt>
                <c:pt idx="3783">
                  <c:v>618</c:v>
                </c:pt>
                <c:pt idx="3784">
                  <c:v>618</c:v>
                </c:pt>
                <c:pt idx="3785">
                  <c:v>618</c:v>
                </c:pt>
                <c:pt idx="3786">
                  <c:v>618</c:v>
                </c:pt>
                <c:pt idx="3787">
                  <c:v>618</c:v>
                </c:pt>
                <c:pt idx="3788">
                  <c:v>618</c:v>
                </c:pt>
                <c:pt idx="3789">
                  <c:v>618</c:v>
                </c:pt>
                <c:pt idx="3790">
                  <c:v>618</c:v>
                </c:pt>
                <c:pt idx="3791">
                  <c:v>618</c:v>
                </c:pt>
                <c:pt idx="3792">
                  <c:v>618</c:v>
                </c:pt>
                <c:pt idx="3793">
                  <c:v>618</c:v>
                </c:pt>
                <c:pt idx="3794">
                  <c:v>618</c:v>
                </c:pt>
                <c:pt idx="3795">
                  <c:v>618</c:v>
                </c:pt>
                <c:pt idx="3796">
                  <c:v>618</c:v>
                </c:pt>
                <c:pt idx="3797">
                  <c:v>618</c:v>
                </c:pt>
                <c:pt idx="3798">
                  <c:v>618</c:v>
                </c:pt>
                <c:pt idx="3799">
                  <c:v>618</c:v>
                </c:pt>
                <c:pt idx="3800">
                  <c:v>619</c:v>
                </c:pt>
                <c:pt idx="3801">
                  <c:v>619</c:v>
                </c:pt>
                <c:pt idx="3802">
                  <c:v>619</c:v>
                </c:pt>
                <c:pt idx="3803">
                  <c:v>619</c:v>
                </c:pt>
                <c:pt idx="3804">
                  <c:v>619</c:v>
                </c:pt>
                <c:pt idx="3805">
                  <c:v>619</c:v>
                </c:pt>
                <c:pt idx="3806">
                  <c:v>619</c:v>
                </c:pt>
                <c:pt idx="3807">
                  <c:v>619</c:v>
                </c:pt>
                <c:pt idx="3808">
                  <c:v>619</c:v>
                </c:pt>
                <c:pt idx="3809">
                  <c:v>619</c:v>
                </c:pt>
                <c:pt idx="3810">
                  <c:v>619</c:v>
                </c:pt>
                <c:pt idx="3811">
                  <c:v>619</c:v>
                </c:pt>
                <c:pt idx="3812">
                  <c:v>619</c:v>
                </c:pt>
                <c:pt idx="3813">
                  <c:v>619</c:v>
                </c:pt>
                <c:pt idx="3814">
                  <c:v>619</c:v>
                </c:pt>
                <c:pt idx="3815">
                  <c:v>619</c:v>
                </c:pt>
                <c:pt idx="3816">
                  <c:v>619</c:v>
                </c:pt>
                <c:pt idx="3817">
                  <c:v>619</c:v>
                </c:pt>
                <c:pt idx="3818">
                  <c:v>620</c:v>
                </c:pt>
                <c:pt idx="3819">
                  <c:v>621</c:v>
                </c:pt>
                <c:pt idx="3820">
                  <c:v>621</c:v>
                </c:pt>
                <c:pt idx="3821">
                  <c:v>621</c:v>
                </c:pt>
                <c:pt idx="3822">
                  <c:v>621</c:v>
                </c:pt>
                <c:pt idx="3823">
                  <c:v>621</c:v>
                </c:pt>
                <c:pt idx="3824">
                  <c:v>621</c:v>
                </c:pt>
                <c:pt idx="3825">
                  <c:v>621</c:v>
                </c:pt>
                <c:pt idx="3826">
                  <c:v>621</c:v>
                </c:pt>
                <c:pt idx="3827">
                  <c:v>621</c:v>
                </c:pt>
                <c:pt idx="3828">
                  <c:v>621</c:v>
                </c:pt>
                <c:pt idx="3829">
                  <c:v>621</c:v>
                </c:pt>
                <c:pt idx="3830">
                  <c:v>621</c:v>
                </c:pt>
                <c:pt idx="3831">
                  <c:v>621</c:v>
                </c:pt>
                <c:pt idx="3832">
                  <c:v>621</c:v>
                </c:pt>
                <c:pt idx="3833">
                  <c:v>621</c:v>
                </c:pt>
                <c:pt idx="3834">
                  <c:v>621</c:v>
                </c:pt>
                <c:pt idx="3835">
                  <c:v>621</c:v>
                </c:pt>
                <c:pt idx="3836">
                  <c:v>621</c:v>
                </c:pt>
                <c:pt idx="3837">
                  <c:v>621</c:v>
                </c:pt>
                <c:pt idx="3838">
                  <c:v>621</c:v>
                </c:pt>
                <c:pt idx="3839">
                  <c:v>621</c:v>
                </c:pt>
                <c:pt idx="3840">
                  <c:v>621</c:v>
                </c:pt>
                <c:pt idx="3841">
                  <c:v>621</c:v>
                </c:pt>
                <c:pt idx="3842">
                  <c:v>621</c:v>
                </c:pt>
                <c:pt idx="3843">
                  <c:v>621</c:v>
                </c:pt>
                <c:pt idx="3844">
                  <c:v>621</c:v>
                </c:pt>
                <c:pt idx="3845">
                  <c:v>622</c:v>
                </c:pt>
                <c:pt idx="3846">
                  <c:v>622</c:v>
                </c:pt>
                <c:pt idx="3847">
                  <c:v>622</c:v>
                </c:pt>
                <c:pt idx="3848">
                  <c:v>622</c:v>
                </c:pt>
                <c:pt idx="3849">
                  <c:v>622</c:v>
                </c:pt>
                <c:pt idx="3850">
                  <c:v>622</c:v>
                </c:pt>
                <c:pt idx="3851">
                  <c:v>622</c:v>
                </c:pt>
                <c:pt idx="3852">
                  <c:v>622</c:v>
                </c:pt>
                <c:pt idx="3853">
                  <c:v>622</c:v>
                </c:pt>
                <c:pt idx="3854">
                  <c:v>622</c:v>
                </c:pt>
                <c:pt idx="3855">
                  <c:v>622</c:v>
                </c:pt>
                <c:pt idx="3856">
                  <c:v>622</c:v>
                </c:pt>
                <c:pt idx="3857">
                  <c:v>622</c:v>
                </c:pt>
                <c:pt idx="3858">
                  <c:v>622</c:v>
                </c:pt>
                <c:pt idx="3859">
                  <c:v>622</c:v>
                </c:pt>
                <c:pt idx="3860">
                  <c:v>622</c:v>
                </c:pt>
                <c:pt idx="3861">
                  <c:v>622</c:v>
                </c:pt>
                <c:pt idx="3862">
                  <c:v>622</c:v>
                </c:pt>
                <c:pt idx="3863">
                  <c:v>622</c:v>
                </c:pt>
                <c:pt idx="3864">
                  <c:v>622</c:v>
                </c:pt>
                <c:pt idx="3865">
                  <c:v>622</c:v>
                </c:pt>
                <c:pt idx="3866">
                  <c:v>622</c:v>
                </c:pt>
                <c:pt idx="3867">
                  <c:v>622</c:v>
                </c:pt>
                <c:pt idx="3868">
                  <c:v>622</c:v>
                </c:pt>
                <c:pt idx="3869">
                  <c:v>622</c:v>
                </c:pt>
                <c:pt idx="3870">
                  <c:v>622</c:v>
                </c:pt>
                <c:pt idx="3871">
                  <c:v>622</c:v>
                </c:pt>
                <c:pt idx="3872">
                  <c:v>622</c:v>
                </c:pt>
                <c:pt idx="3873">
                  <c:v>622</c:v>
                </c:pt>
                <c:pt idx="3874">
                  <c:v>622</c:v>
                </c:pt>
                <c:pt idx="3875">
                  <c:v>622</c:v>
                </c:pt>
                <c:pt idx="3876">
                  <c:v>622</c:v>
                </c:pt>
                <c:pt idx="3877">
                  <c:v>622</c:v>
                </c:pt>
                <c:pt idx="3878">
                  <c:v>622</c:v>
                </c:pt>
                <c:pt idx="3879">
                  <c:v>622</c:v>
                </c:pt>
                <c:pt idx="3880">
                  <c:v>622</c:v>
                </c:pt>
                <c:pt idx="3881">
                  <c:v>622</c:v>
                </c:pt>
                <c:pt idx="3882">
                  <c:v>622</c:v>
                </c:pt>
                <c:pt idx="3883">
                  <c:v>623</c:v>
                </c:pt>
                <c:pt idx="3884">
                  <c:v>623</c:v>
                </c:pt>
                <c:pt idx="3885">
                  <c:v>623</c:v>
                </c:pt>
                <c:pt idx="3886">
                  <c:v>623</c:v>
                </c:pt>
                <c:pt idx="3887">
                  <c:v>623</c:v>
                </c:pt>
                <c:pt idx="3888">
                  <c:v>623</c:v>
                </c:pt>
                <c:pt idx="3889">
                  <c:v>623</c:v>
                </c:pt>
                <c:pt idx="3890">
                  <c:v>624</c:v>
                </c:pt>
                <c:pt idx="3891">
                  <c:v>625</c:v>
                </c:pt>
                <c:pt idx="3892">
                  <c:v>626</c:v>
                </c:pt>
                <c:pt idx="3893">
                  <c:v>627</c:v>
                </c:pt>
                <c:pt idx="3894">
                  <c:v>628</c:v>
                </c:pt>
                <c:pt idx="3895">
                  <c:v>629</c:v>
                </c:pt>
                <c:pt idx="3896">
                  <c:v>629</c:v>
                </c:pt>
                <c:pt idx="3897">
                  <c:v>629</c:v>
                </c:pt>
                <c:pt idx="3898">
                  <c:v>629</c:v>
                </c:pt>
                <c:pt idx="3899">
                  <c:v>629</c:v>
                </c:pt>
                <c:pt idx="3900">
                  <c:v>629</c:v>
                </c:pt>
                <c:pt idx="3901">
                  <c:v>629</c:v>
                </c:pt>
                <c:pt idx="3902">
                  <c:v>629</c:v>
                </c:pt>
                <c:pt idx="3903">
                  <c:v>629</c:v>
                </c:pt>
                <c:pt idx="3904">
                  <c:v>629</c:v>
                </c:pt>
                <c:pt idx="3905">
                  <c:v>629</c:v>
                </c:pt>
                <c:pt idx="3906">
                  <c:v>629</c:v>
                </c:pt>
                <c:pt idx="3907">
                  <c:v>629</c:v>
                </c:pt>
                <c:pt idx="3908">
                  <c:v>629</c:v>
                </c:pt>
                <c:pt idx="3909">
                  <c:v>629</c:v>
                </c:pt>
                <c:pt idx="3910">
                  <c:v>629</c:v>
                </c:pt>
                <c:pt idx="3911">
                  <c:v>629</c:v>
                </c:pt>
                <c:pt idx="3912">
                  <c:v>630</c:v>
                </c:pt>
                <c:pt idx="3913">
                  <c:v>631</c:v>
                </c:pt>
                <c:pt idx="3914">
                  <c:v>631</c:v>
                </c:pt>
                <c:pt idx="3915">
                  <c:v>631</c:v>
                </c:pt>
                <c:pt idx="3916">
                  <c:v>632</c:v>
                </c:pt>
                <c:pt idx="3917">
                  <c:v>632</c:v>
                </c:pt>
                <c:pt idx="3918">
                  <c:v>633</c:v>
                </c:pt>
                <c:pt idx="3919">
                  <c:v>633</c:v>
                </c:pt>
                <c:pt idx="3920">
                  <c:v>633</c:v>
                </c:pt>
                <c:pt idx="3921">
                  <c:v>633</c:v>
                </c:pt>
                <c:pt idx="3922">
                  <c:v>633</c:v>
                </c:pt>
                <c:pt idx="3923">
                  <c:v>634</c:v>
                </c:pt>
                <c:pt idx="3924">
                  <c:v>634</c:v>
                </c:pt>
                <c:pt idx="3925">
                  <c:v>634</c:v>
                </c:pt>
                <c:pt idx="3926">
                  <c:v>634</c:v>
                </c:pt>
                <c:pt idx="3927">
                  <c:v>634</c:v>
                </c:pt>
                <c:pt idx="3928">
                  <c:v>634</c:v>
                </c:pt>
                <c:pt idx="3929">
                  <c:v>634</c:v>
                </c:pt>
                <c:pt idx="3930">
                  <c:v>634</c:v>
                </c:pt>
                <c:pt idx="3931">
                  <c:v>634</c:v>
                </c:pt>
                <c:pt idx="3932">
                  <c:v>634</c:v>
                </c:pt>
                <c:pt idx="3933">
                  <c:v>634</c:v>
                </c:pt>
                <c:pt idx="3934">
                  <c:v>634</c:v>
                </c:pt>
                <c:pt idx="3935">
                  <c:v>634</c:v>
                </c:pt>
                <c:pt idx="3936">
                  <c:v>634</c:v>
                </c:pt>
                <c:pt idx="3937">
                  <c:v>634</c:v>
                </c:pt>
                <c:pt idx="3938">
                  <c:v>634</c:v>
                </c:pt>
                <c:pt idx="3939">
                  <c:v>634</c:v>
                </c:pt>
                <c:pt idx="3940">
                  <c:v>634</c:v>
                </c:pt>
                <c:pt idx="3941">
                  <c:v>634</c:v>
                </c:pt>
                <c:pt idx="3942">
                  <c:v>634</c:v>
                </c:pt>
                <c:pt idx="3943">
                  <c:v>634</c:v>
                </c:pt>
                <c:pt idx="3944">
                  <c:v>634</c:v>
                </c:pt>
                <c:pt idx="3945">
                  <c:v>634</c:v>
                </c:pt>
                <c:pt idx="3946">
                  <c:v>634</c:v>
                </c:pt>
                <c:pt idx="3947">
                  <c:v>634</c:v>
                </c:pt>
                <c:pt idx="3948">
                  <c:v>634</c:v>
                </c:pt>
                <c:pt idx="3949">
                  <c:v>634</c:v>
                </c:pt>
                <c:pt idx="3950">
                  <c:v>635</c:v>
                </c:pt>
                <c:pt idx="3951">
                  <c:v>635</c:v>
                </c:pt>
                <c:pt idx="3952">
                  <c:v>635</c:v>
                </c:pt>
                <c:pt idx="3953">
                  <c:v>635</c:v>
                </c:pt>
                <c:pt idx="3954">
                  <c:v>635</c:v>
                </c:pt>
                <c:pt idx="3955">
                  <c:v>635</c:v>
                </c:pt>
                <c:pt idx="3956">
                  <c:v>635</c:v>
                </c:pt>
                <c:pt idx="3957">
                  <c:v>635</c:v>
                </c:pt>
                <c:pt idx="3958">
                  <c:v>635</c:v>
                </c:pt>
                <c:pt idx="3959">
                  <c:v>635</c:v>
                </c:pt>
                <c:pt idx="3960">
                  <c:v>635</c:v>
                </c:pt>
                <c:pt idx="3961">
                  <c:v>635</c:v>
                </c:pt>
                <c:pt idx="3962">
                  <c:v>635</c:v>
                </c:pt>
                <c:pt idx="3963">
                  <c:v>635</c:v>
                </c:pt>
                <c:pt idx="3964">
                  <c:v>635</c:v>
                </c:pt>
                <c:pt idx="3965">
                  <c:v>636</c:v>
                </c:pt>
                <c:pt idx="3966">
                  <c:v>637</c:v>
                </c:pt>
                <c:pt idx="3967">
                  <c:v>637</c:v>
                </c:pt>
                <c:pt idx="3968">
                  <c:v>637</c:v>
                </c:pt>
                <c:pt idx="3969">
                  <c:v>637</c:v>
                </c:pt>
                <c:pt idx="3970">
                  <c:v>637</c:v>
                </c:pt>
                <c:pt idx="3971">
                  <c:v>637</c:v>
                </c:pt>
                <c:pt idx="3972">
                  <c:v>637</c:v>
                </c:pt>
                <c:pt idx="3973">
                  <c:v>638</c:v>
                </c:pt>
                <c:pt idx="3974">
                  <c:v>639</c:v>
                </c:pt>
                <c:pt idx="3975">
                  <c:v>639</c:v>
                </c:pt>
                <c:pt idx="3976">
                  <c:v>639</c:v>
                </c:pt>
                <c:pt idx="3977">
                  <c:v>639</c:v>
                </c:pt>
                <c:pt idx="3978">
                  <c:v>639</c:v>
                </c:pt>
                <c:pt idx="3979">
                  <c:v>640</c:v>
                </c:pt>
                <c:pt idx="3980">
                  <c:v>641</c:v>
                </c:pt>
                <c:pt idx="3981">
                  <c:v>642</c:v>
                </c:pt>
                <c:pt idx="3982">
                  <c:v>643</c:v>
                </c:pt>
                <c:pt idx="3983">
                  <c:v>643</c:v>
                </c:pt>
                <c:pt idx="3984">
                  <c:v>644</c:v>
                </c:pt>
                <c:pt idx="3985">
                  <c:v>644</c:v>
                </c:pt>
                <c:pt idx="3986">
                  <c:v>645</c:v>
                </c:pt>
                <c:pt idx="3987">
                  <c:v>645</c:v>
                </c:pt>
                <c:pt idx="3988">
                  <c:v>645</c:v>
                </c:pt>
                <c:pt idx="3989">
                  <c:v>645</c:v>
                </c:pt>
                <c:pt idx="3990">
                  <c:v>645</c:v>
                </c:pt>
                <c:pt idx="3991">
                  <c:v>646</c:v>
                </c:pt>
                <c:pt idx="3992">
                  <c:v>647</c:v>
                </c:pt>
                <c:pt idx="3993">
                  <c:v>647</c:v>
                </c:pt>
                <c:pt idx="3994">
                  <c:v>647</c:v>
                </c:pt>
                <c:pt idx="3995">
                  <c:v>647</c:v>
                </c:pt>
                <c:pt idx="3996">
                  <c:v>647</c:v>
                </c:pt>
                <c:pt idx="3997">
                  <c:v>647</c:v>
                </c:pt>
                <c:pt idx="3998">
                  <c:v>647</c:v>
                </c:pt>
                <c:pt idx="3999">
                  <c:v>647</c:v>
                </c:pt>
                <c:pt idx="4000">
                  <c:v>647</c:v>
                </c:pt>
                <c:pt idx="4001">
                  <c:v>647</c:v>
                </c:pt>
                <c:pt idx="4002">
                  <c:v>647</c:v>
                </c:pt>
                <c:pt idx="4003">
                  <c:v>647</c:v>
                </c:pt>
                <c:pt idx="4004">
                  <c:v>647</c:v>
                </c:pt>
                <c:pt idx="4005">
                  <c:v>647</c:v>
                </c:pt>
                <c:pt idx="4006">
                  <c:v>647</c:v>
                </c:pt>
                <c:pt idx="4007">
                  <c:v>647</c:v>
                </c:pt>
                <c:pt idx="4008">
                  <c:v>647</c:v>
                </c:pt>
                <c:pt idx="4009">
                  <c:v>647</c:v>
                </c:pt>
                <c:pt idx="4010">
                  <c:v>647</c:v>
                </c:pt>
                <c:pt idx="4011">
                  <c:v>647</c:v>
                </c:pt>
                <c:pt idx="4012">
                  <c:v>647</c:v>
                </c:pt>
                <c:pt idx="4013">
                  <c:v>647</c:v>
                </c:pt>
                <c:pt idx="4014">
                  <c:v>647</c:v>
                </c:pt>
                <c:pt idx="4015">
                  <c:v>647</c:v>
                </c:pt>
                <c:pt idx="4016">
                  <c:v>647</c:v>
                </c:pt>
                <c:pt idx="4017">
                  <c:v>647</c:v>
                </c:pt>
                <c:pt idx="4018">
                  <c:v>647</c:v>
                </c:pt>
                <c:pt idx="4019">
                  <c:v>647</c:v>
                </c:pt>
                <c:pt idx="4020">
                  <c:v>647</c:v>
                </c:pt>
                <c:pt idx="4021">
                  <c:v>647</c:v>
                </c:pt>
                <c:pt idx="4022">
                  <c:v>647</c:v>
                </c:pt>
                <c:pt idx="4023">
                  <c:v>647</c:v>
                </c:pt>
                <c:pt idx="4024">
                  <c:v>647</c:v>
                </c:pt>
                <c:pt idx="4025">
                  <c:v>647</c:v>
                </c:pt>
                <c:pt idx="4026">
                  <c:v>647</c:v>
                </c:pt>
                <c:pt idx="4027">
                  <c:v>647</c:v>
                </c:pt>
                <c:pt idx="4028">
                  <c:v>647</c:v>
                </c:pt>
                <c:pt idx="4029">
                  <c:v>647</c:v>
                </c:pt>
                <c:pt idx="4030">
                  <c:v>648</c:v>
                </c:pt>
                <c:pt idx="4031">
                  <c:v>648</c:v>
                </c:pt>
                <c:pt idx="4032">
                  <c:v>648</c:v>
                </c:pt>
                <c:pt idx="4033">
                  <c:v>648</c:v>
                </c:pt>
                <c:pt idx="4034">
                  <c:v>648</c:v>
                </c:pt>
                <c:pt idx="4035">
                  <c:v>648</c:v>
                </c:pt>
                <c:pt idx="4036">
                  <c:v>648</c:v>
                </c:pt>
                <c:pt idx="4037">
                  <c:v>648</c:v>
                </c:pt>
                <c:pt idx="4038">
                  <c:v>648</c:v>
                </c:pt>
                <c:pt idx="4039">
                  <c:v>649</c:v>
                </c:pt>
                <c:pt idx="4040">
                  <c:v>649</c:v>
                </c:pt>
                <c:pt idx="4041">
                  <c:v>649</c:v>
                </c:pt>
                <c:pt idx="4042">
                  <c:v>649</c:v>
                </c:pt>
                <c:pt idx="4043">
                  <c:v>649</c:v>
                </c:pt>
                <c:pt idx="4044">
                  <c:v>649</c:v>
                </c:pt>
                <c:pt idx="4045">
                  <c:v>649</c:v>
                </c:pt>
                <c:pt idx="4046">
                  <c:v>649</c:v>
                </c:pt>
                <c:pt idx="4047">
                  <c:v>649</c:v>
                </c:pt>
                <c:pt idx="4048">
                  <c:v>650</c:v>
                </c:pt>
                <c:pt idx="4049">
                  <c:v>651</c:v>
                </c:pt>
                <c:pt idx="4050">
                  <c:v>652</c:v>
                </c:pt>
                <c:pt idx="4051">
                  <c:v>652</c:v>
                </c:pt>
                <c:pt idx="4052">
                  <c:v>653</c:v>
                </c:pt>
                <c:pt idx="4053">
                  <c:v>654</c:v>
                </c:pt>
                <c:pt idx="4054">
                  <c:v>654</c:v>
                </c:pt>
                <c:pt idx="4055">
                  <c:v>654</c:v>
                </c:pt>
                <c:pt idx="4056">
                  <c:v>654</c:v>
                </c:pt>
                <c:pt idx="4057">
                  <c:v>654</c:v>
                </c:pt>
                <c:pt idx="4058">
                  <c:v>654</c:v>
                </c:pt>
                <c:pt idx="4059">
                  <c:v>654</c:v>
                </c:pt>
                <c:pt idx="4060">
                  <c:v>654</c:v>
                </c:pt>
                <c:pt idx="4061">
                  <c:v>654</c:v>
                </c:pt>
                <c:pt idx="4062">
                  <c:v>654</c:v>
                </c:pt>
                <c:pt idx="4063">
                  <c:v>654</c:v>
                </c:pt>
                <c:pt idx="4064">
                  <c:v>654</c:v>
                </c:pt>
                <c:pt idx="4065">
                  <c:v>654</c:v>
                </c:pt>
                <c:pt idx="4066">
                  <c:v>654</c:v>
                </c:pt>
                <c:pt idx="4067">
                  <c:v>654</c:v>
                </c:pt>
                <c:pt idx="4068">
                  <c:v>654</c:v>
                </c:pt>
                <c:pt idx="4069">
                  <c:v>654</c:v>
                </c:pt>
                <c:pt idx="4070">
                  <c:v>654</c:v>
                </c:pt>
                <c:pt idx="4071">
                  <c:v>654</c:v>
                </c:pt>
                <c:pt idx="4072">
                  <c:v>654</c:v>
                </c:pt>
                <c:pt idx="4073">
                  <c:v>654</c:v>
                </c:pt>
                <c:pt idx="4074">
                  <c:v>654</c:v>
                </c:pt>
                <c:pt idx="4075">
                  <c:v>654</c:v>
                </c:pt>
                <c:pt idx="4076">
                  <c:v>654</c:v>
                </c:pt>
                <c:pt idx="4077">
                  <c:v>655</c:v>
                </c:pt>
                <c:pt idx="4078">
                  <c:v>656</c:v>
                </c:pt>
                <c:pt idx="4079">
                  <c:v>657</c:v>
                </c:pt>
                <c:pt idx="4080">
                  <c:v>658</c:v>
                </c:pt>
                <c:pt idx="4081">
                  <c:v>658</c:v>
                </c:pt>
                <c:pt idx="4082">
                  <c:v>658</c:v>
                </c:pt>
                <c:pt idx="4083">
                  <c:v>658</c:v>
                </c:pt>
                <c:pt idx="4084">
                  <c:v>658</c:v>
                </c:pt>
                <c:pt idx="4085">
                  <c:v>658</c:v>
                </c:pt>
                <c:pt idx="4086">
                  <c:v>658</c:v>
                </c:pt>
                <c:pt idx="4087">
                  <c:v>658</c:v>
                </c:pt>
                <c:pt idx="4088">
                  <c:v>658</c:v>
                </c:pt>
                <c:pt idx="4089">
                  <c:v>658</c:v>
                </c:pt>
                <c:pt idx="4090">
                  <c:v>658</c:v>
                </c:pt>
                <c:pt idx="4091">
                  <c:v>658</c:v>
                </c:pt>
                <c:pt idx="4092">
                  <c:v>658</c:v>
                </c:pt>
                <c:pt idx="4093">
                  <c:v>658</c:v>
                </c:pt>
                <c:pt idx="4094">
                  <c:v>658</c:v>
                </c:pt>
                <c:pt idx="4095">
                  <c:v>658</c:v>
                </c:pt>
                <c:pt idx="4096">
                  <c:v>658</c:v>
                </c:pt>
                <c:pt idx="4097">
                  <c:v>658</c:v>
                </c:pt>
                <c:pt idx="4098">
                  <c:v>658</c:v>
                </c:pt>
                <c:pt idx="4099">
                  <c:v>658</c:v>
                </c:pt>
                <c:pt idx="4100">
                  <c:v>658</c:v>
                </c:pt>
                <c:pt idx="4101">
                  <c:v>658</c:v>
                </c:pt>
                <c:pt idx="4102">
                  <c:v>658</c:v>
                </c:pt>
                <c:pt idx="4103">
                  <c:v>658</c:v>
                </c:pt>
                <c:pt idx="4104">
                  <c:v>658</c:v>
                </c:pt>
                <c:pt idx="4105">
                  <c:v>658</c:v>
                </c:pt>
                <c:pt idx="4106">
                  <c:v>658</c:v>
                </c:pt>
                <c:pt idx="4107">
                  <c:v>658</c:v>
                </c:pt>
                <c:pt idx="4108">
                  <c:v>658</c:v>
                </c:pt>
                <c:pt idx="4109">
                  <c:v>658</c:v>
                </c:pt>
                <c:pt idx="4110">
                  <c:v>658</c:v>
                </c:pt>
                <c:pt idx="4111">
                  <c:v>658</c:v>
                </c:pt>
                <c:pt idx="4112">
                  <c:v>658</c:v>
                </c:pt>
                <c:pt idx="4113">
                  <c:v>658</c:v>
                </c:pt>
                <c:pt idx="4114">
                  <c:v>658</c:v>
                </c:pt>
                <c:pt idx="4115">
                  <c:v>658</c:v>
                </c:pt>
                <c:pt idx="4116">
                  <c:v>658</c:v>
                </c:pt>
                <c:pt idx="4117">
                  <c:v>658</c:v>
                </c:pt>
                <c:pt idx="4118">
                  <c:v>658</c:v>
                </c:pt>
                <c:pt idx="4119">
                  <c:v>658</c:v>
                </c:pt>
                <c:pt idx="4120">
                  <c:v>658</c:v>
                </c:pt>
                <c:pt idx="4121">
                  <c:v>658</c:v>
                </c:pt>
                <c:pt idx="4122">
                  <c:v>658</c:v>
                </c:pt>
                <c:pt idx="4123">
                  <c:v>658</c:v>
                </c:pt>
                <c:pt idx="4124">
                  <c:v>658</c:v>
                </c:pt>
                <c:pt idx="4125">
                  <c:v>658</c:v>
                </c:pt>
                <c:pt idx="4126">
                  <c:v>658</c:v>
                </c:pt>
                <c:pt idx="4127">
                  <c:v>658</c:v>
                </c:pt>
                <c:pt idx="4128">
                  <c:v>658</c:v>
                </c:pt>
                <c:pt idx="4129">
                  <c:v>658</c:v>
                </c:pt>
                <c:pt idx="4130">
                  <c:v>658</c:v>
                </c:pt>
                <c:pt idx="4131">
                  <c:v>658</c:v>
                </c:pt>
                <c:pt idx="4132">
                  <c:v>658</c:v>
                </c:pt>
                <c:pt idx="4133">
                  <c:v>658</c:v>
                </c:pt>
                <c:pt idx="4134">
                  <c:v>658</c:v>
                </c:pt>
                <c:pt idx="4135">
                  <c:v>659</c:v>
                </c:pt>
                <c:pt idx="4136">
                  <c:v>659</c:v>
                </c:pt>
                <c:pt idx="4137">
                  <c:v>659</c:v>
                </c:pt>
                <c:pt idx="4138">
                  <c:v>660</c:v>
                </c:pt>
                <c:pt idx="4139">
                  <c:v>660</c:v>
                </c:pt>
                <c:pt idx="4140">
                  <c:v>660</c:v>
                </c:pt>
                <c:pt idx="4141">
                  <c:v>660</c:v>
                </c:pt>
                <c:pt idx="4142">
                  <c:v>661</c:v>
                </c:pt>
                <c:pt idx="4143">
                  <c:v>661</c:v>
                </c:pt>
                <c:pt idx="4144">
                  <c:v>662</c:v>
                </c:pt>
                <c:pt idx="4145">
                  <c:v>662</c:v>
                </c:pt>
                <c:pt idx="4146">
                  <c:v>662</c:v>
                </c:pt>
                <c:pt idx="4147">
                  <c:v>663</c:v>
                </c:pt>
                <c:pt idx="4148">
                  <c:v>663</c:v>
                </c:pt>
                <c:pt idx="4149">
                  <c:v>663</c:v>
                </c:pt>
                <c:pt idx="4150">
                  <c:v>663</c:v>
                </c:pt>
                <c:pt idx="4151">
                  <c:v>663</c:v>
                </c:pt>
                <c:pt idx="4152">
                  <c:v>663</c:v>
                </c:pt>
                <c:pt idx="4153">
                  <c:v>663</c:v>
                </c:pt>
                <c:pt idx="4154">
                  <c:v>663</c:v>
                </c:pt>
                <c:pt idx="4155">
                  <c:v>663</c:v>
                </c:pt>
                <c:pt idx="4156">
                  <c:v>663</c:v>
                </c:pt>
                <c:pt idx="4157">
                  <c:v>663</c:v>
                </c:pt>
                <c:pt idx="4158">
                  <c:v>664</c:v>
                </c:pt>
                <c:pt idx="4159">
                  <c:v>664</c:v>
                </c:pt>
                <c:pt idx="4160">
                  <c:v>664</c:v>
                </c:pt>
                <c:pt idx="4161">
                  <c:v>664</c:v>
                </c:pt>
                <c:pt idx="4162">
                  <c:v>664</c:v>
                </c:pt>
                <c:pt idx="4163">
                  <c:v>664</c:v>
                </c:pt>
                <c:pt idx="4164">
                  <c:v>665</c:v>
                </c:pt>
                <c:pt idx="4165">
                  <c:v>666</c:v>
                </c:pt>
                <c:pt idx="4166">
                  <c:v>666</c:v>
                </c:pt>
                <c:pt idx="4167">
                  <c:v>666</c:v>
                </c:pt>
                <c:pt idx="4168">
                  <c:v>666</c:v>
                </c:pt>
                <c:pt idx="4169">
                  <c:v>666</c:v>
                </c:pt>
                <c:pt idx="4170">
                  <c:v>666</c:v>
                </c:pt>
                <c:pt idx="4171">
                  <c:v>666</c:v>
                </c:pt>
                <c:pt idx="4172">
                  <c:v>667</c:v>
                </c:pt>
                <c:pt idx="4173">
                  <c:v>667</c:v>
                </c:pt>
                <c:pt idx="4174">
                  <c:v>667</c:v>
                </c:pt>
                <c:pt idx="4175">
                  <c:v>667</c:v>
                </c:pt>
                <c:pt idx="4176">
                  <c:v>667</c:v>
                </c:pt>
                <c:pt idx="4177">
                  <c:v>667</c:v>
                </c:pt>
                <c:pt idx="4178">
                  <c:v>667</c:v>
                </c:pt>
                <c:pt idx="4179">
                  <c:v>667</c:v>
                </c:pt>
                <c:pt idx="4180">
                  <c:v>667</c:v>
                </c:pt>
                <c:pt idx="4181">
                  <c:v>668</c:v>
                </c:pt>
                <c:pt idx="4182">
                  <c:v>668</c:v>
                </c:pt>
                <c:pt idx="4183">
                  <c:v>668</c:v>
                </c:pt>
                <c:pt idx="4184">
                  <c:v>669</c:v>
                </c:pt>
                <c:pt idx="4185">
                  <c:v>670</c:v>
                </c:pt>
                <c:pt idx="4186">
                  <c:v>670</c:v>
                </c:pt>
                <c:pt idx="4187">
                  <c:v>671</c:v>
                </c:pt>
                <c:pt idx="4188">
                  <c:v>672</c:v>
                </c:pt>
                <c:pt idx="4189">
                  <c:v>672</c:v>
                </c:pt>
                <c:pt idx="4190">
                  <c:v>672</c:v>
                </c:pt>
                <c:pt idx="4191">
                  <c:v>672</c:v>
                </c:pt>
                <c:pt idx="4192">
                  <c:v>672</c:v>
                </c:pt>
                <c:pt idx="4193">
                  <c:v>672</c:v>
                </c:pt>
                <c:pt idx="4194">
                  <c:v>672</c:v>
                </c:pt>
                <c:pt idx="4195">
                  <c:v>672</c:v>
                </c:pt>
                <c:pt idx="4196">
                  <c:v>672</c:v>
                </c:pt>
                <c:pt idx="4197">
                  <c:v>672</c:v>
                </c:pt>
                <c:pt idx="4198">
                  <c:v>672</c:v>
                </c:pt>
                <c:pt idx="4199">
                  <c:v>672</c:v>
                </c:pt>
                <c:pt idx="4200">
                  <c:v>672</c:v>
                </c:pt>
                <c:pt idx="4201">
                  <c:v>672</c:v>
                </c:pt>
                <c:pt idx="4202">
                  <c:v>672</c:v>
                </c:pt>
                <c:pt idx="4203">
                  <c:v>672</c:v>
                </c:pt>
                <c:pt idx="4204">
                  <c:v>672</c:v>
                </c:pt>
                <c:pt idx="4205">
                  <c:v>672</c:v>
                </c:pt>
                <c:pt idx="4206">
                  <c:v>672</c:v>
                </c:pt>
                <c:pt idx="4207">
                  <c:v>672</c:v>
                </c:pt>
                <c:pt idx="4208">
                  <c:v>672</c:v>
                </c:pt>
                <c:pt idx="4209">
                  <c:v>672</c:v>
                </c:pt>
                <c:pt idx="4210">
                  <c:v>672</c:v>
                </c:pt>
                <c:pt idx="4211">
                  <c:v>672</c:v>
                </c:pt>
                <c:pt idx="4212">
                  <c:v>672</c:v>
                </c:pt>
                <c:pt idx="4213">
                  <c:v>672</c:v>
                </c:pt>
                <c:pt idx="4214">
                  <c:v>672</c:v>
                </c:pt>
                <c:pt idx="4215">
                  <c:v>672</c:v>
                </c:pt>
                <c:pt idx="4216">
                  <c:v>673</c:v>
                </c:pt>
                <c:pt idx="4217">
                  <c:v>673</c:v>
                </c:pt>
                <c:pt idx="4218">
                  <c:v>673</c:v>
                </c:pt>
                <c:pt idx="4219">
                  <c:v>673</c:v>
                </c:pt>
                <c:pt idx="4220">
                  <c:v>673</c:v>
                </c:pt>
                <c:pt idx="4221">
                  <c:v>673</c:v>
                </c:pt>
                <c:pt idx="4222">
                  <c:v>673</c:v>
                </c:pt>
                <c:pt idx="4223">
                  <c:v>673</c:v>
                </c:pt>
                <c:pt idx="4224">
                  <c:v>673</c:v>
                </c:pt>
                <c:pt idx="4225">
                  <c:v>673</c:v>
                </c:pt>
                <c:pt idx="4226">
                  <c:v>673</c:v>
                </c:pt>
                <c:pt idx="4227">
                  <c:v>673</c:v>
                </c:pt>
                <c:pt idx="4228">
                  <c:v>673</c:v>
                </c:pt>
                <c:pt idx="4229">
                  <c:v>673</c:v>
                </c:pt>
                <c:pt idx="4230">
                  <c:v>674</c:v>
                </c:pt>
                <c:pt idx="4231">
                  <c:v>674</c:v>
                </c:pt>
                <c:pt idx="4232">
                  <c:v>674</c:v>
                </c:pt>
                <c:pt idx="4233">
                  <c:v>674</c:v>
                </c:pt>
                <c:pt idx="4234">
                  <c:v>674</c:v>
                </c:pt>
                <c:pt idx="4235">
                  <c:v>674</c:v>
                </c:pt>
                <c:pt idx="4236">
                  <c:v>674</c:v>
                </c:pt>
                <c:pt idx="4237">
                  <c:v>674</c:v>
                </c:pt>
                <c:pt idx="4238">
                  <c:v>674</c:v>
                </c:pt>
                <c:pt idx="4239">
                  <c:v>674</c:v>
                </c:pt>
                <c:pt idx="4240">
                  <c:v>674</c:v>
                </c:pt>
                <c:pt idx="4241">
                  <c:v>674</c:v>
                </c:pt>
                <c:pt idx="4242">
                  <c:v>674</c:v>
                </c:pt>
                <c:pt idx="4243">
                  <c:v>674</c:v>
                </c:pt>
                <c:pt idx="4244">
                  <c:v>674</c:v>
                </c:pt>
                <c:pt idx="4245">
                  <c:v>674</c:v>
                </c:pt>
                <c:pt idx="4246">
                  <c:v>674</c:v>
                </c:pt>
                <c:pt idx="4247">
                  <c:v>674</c:v>
                </c:pt>
                <c:pt idx="4248">
                  <c:v>674</c:v>
                </c:pt>
                <c:pt idx="4249">
                  <c:v>674</c:v>
                </c:pt>
                <c:pt idx="4250">
                  <c:v>674</c:v>
                </c:pt>
                <c:pt idx="4251">
                  <c:v>674</c:v>
                </c:pt>
                <c:pt idx="4252">
                  <c:v>674</c:v>
                </c:pt>
                <c:pt idx="4253">
                  <c:v>674</c:v>
                </c:pt>
                <c:pt idx="4254">
                  <c:v>674</c:v>
                </c:pt>
                <c:pt idx="4255">
                  <c:v>674</c:v>
                </c:pt>
                <c:pt idx="4256">
                  <c:v>674</c:v>
                </c:pt>
                <c:pt idx="4257">
                  <c:v>674</c:v>
                </c:pt>
                <c:pt idx="4258">
                  <c:v>674</c:v>
                </c:pt>
                <c:pt idx="4259">
                  <c:v>674</c:v>
                </c:pt>
                <c:pt idx="4260">
                  <c:v>674</c:v>
                </c:pt>
                <c:pt idx="4261">
                  <c:v>674</c:v>
                </c:pt>
                <c:pt idx="4262">
                  <c:v>675</c:v>
                </c:pt>
                <c:pt idx="4263">
                  <c:v>675</c:v>
                </c:pt>
                <c:pt idx="4264">
                  <c:v>675</c:v>
                </c:pt>
                <c:pt idx="4265">
                  <c:v>675</c:v>
                </c:pt>
                <c:pt idx="4266">
                  <c:v>675</c:v>
                </c:pt>
                <c:pt idx="4267">
                  <c:v>675</c:v>
                </c:pt>
                <c:pt idx="4268">
                  <c:v>675</c:v>
                </c:pt>
                <c:pt idx="4269">
                  <c:v>675</c:v>
                </c:pt>
                <c:pt idx="4270">
                  <c:v>675</c:v>
                </c:pt>
                <c:pt idx="4271">
                  <c:v>675</c:v>
                </c:pt>
                <c:pt idx="4272">
                  <c:v>675</c:v>
                </c:pt>
                <c:pt idx="4273">
                  <c:v>676</c:v>
                </c:pt>
                <c:pt idx="4274">
                  <c:v>677</c:v>
                </c:pt>
                <c:pt idx="4275">
                  <c:v>677</c:v>
                </c:pt>
                <c:pt idx="4276">
                  <c:v>677</c:v>
                </c:pt>
                <c:pt idx="4277">
                  <c:v>678</c:v>
                </c:pt>
                <c:pt idx="4278">
                  <c:v>679</c:v>
                </c:pt>
                <c:pt idx="4279">
                  <c:v>679</c:v>
                </c:pt>
                <c:pt idx="4280">
                  <c:v>679</c:v>
                </c:pt>
                <c:pt idx="4281">
                  <c:v>679</c:v>
                </c:pt>
                <c:pt idx="4282">
                  <c:v>679</c:v>
                </c:pt>
                <c:pt idx="4283">
                  <c:v>679</c:v>
                </c:pt>
                <c:pt idx="4284">
                  <c:v>679</c:v>
                </c:pt>
                <c:pt idx="4285">
                  <c:v>679</c:v>
                </c:pt>
                <c:pt idx="4286">
                  <c:v>679</c:v>
                </c:pt>
                <c:pt idx="4287">
                  <c:v>679</c:v>
                </c:pt>
                <c:pt idx="4288">
                  <c:v>679</c:v>
                </c:pt>
                <c:pt idx="4289">
                  <c:v>679</c:v>
                </c:pt>
                <c:pt idx="4290">
                  <c:v>679</c:v>
                </c:pt>
                <c:pt idx="4291">
                  <c:v>679</c:v>
                </c:pt>
                <c:pt idx="4292">
                  <c:v>679</c:v>
                </c:pt>
                <c:pt idx="4293">
                  <c:v>679</c:v>
                </c:pt>
                <c:pt idx="4294">
                  <c:v>679</c:v>
                </c:pt>
                <c:pt idx="4295">
                  <c:v>679</c:v>
                </c:pt>
                <c:pt idx="4296">
                  <c:v>679</c:v>
                </c:pt>
                <c:pt idx="4297">
                  <c:v>679</c:v>
                </c:pt>
                <c:pt idx="4298">
                  <c:v>680</c:v>
                </c:pt>
                <c:pt idx="4299">
                  <c:v>681</c:v>
                </c:pt>
                <c:pt idx="4300">
                  <c:v>681</c:v>
                </c:pt>
                <c:pt idx="4301">
                  <c:v>682</c:v>
                </c:pt>
                <c:pt idx="4302">
                  <c:v>683</c:v>
                </c:pt>
                <c:pt idx="4303">
                  <c:v>684</c:v>
                </c:pt>
                <c:pt idx="4304">
                  <c:v>685</c:v>
                </c:pt>
                <c:pt idx="4305">
                  <c:v>685</c:v>
                </c:pt>
                <c:pt idx="4306">
                  <c:v>685</c:v>
                </c:pt>
                <c:pt idx="4307">
                  <c:v>685</c:v>
                </c:pt>
                <c:pt idx="4308">
                  <c:v>685</c:v>
                </c:pt>
                <c:pt idx="4309">
                  <c:v>685</c:v>
                </c:pt>
                <c:pt idx="4310">
                  <c:v>685</c:v>
                </c:pt>
                <c:pt idx="4311">
                  <c:v>685</c:v>
                </c:pt>
                <c:pt idx="4312">
                  <c:v>686</c:v>
                </c:pt>
                <c:pt idx="4313">
                  <c:v>686</c:v>
                </c:pt>
                <c:pt idx="4314">
                  <c:v>687</c:v>
                </c:pt>
                <c:pt idx="4315">
                  <c:v>687</c:v>
                </c:pt>
                <c:pt idx="4316">
                  <c:v>687</c:v>
                </c:pt>
                <c:pt idx="4317">
                  <c:v>687</c:v>
                </c:pt>
                <c:pt idx="4318">
                  <c:v>687</c:v>
                </c:pt>
                <c:pt idx="4319">
                  <c:v>687</c:v>
                </c:pt>
                <c:pt idx="4320">
                  <c:v>687</c:v>
                </c:pt>
                <c:pt idx="4321">
                  <c:v>687</c:v>
                </c:pt>
                <c:pt idx="4322">
                  <c:v>687</c:v>
                </c:pt>
                <c:pt idx="4323">
                  <c:v>687</c:v>
                </c:pt>
                <c:pt idx="4324">
                  <c:v>687</c:v>
                </c:pt>
                <c:pt idx="4325">
                  <c:v>687</c:v>
                </c:pt>
                <c:pt idx="4326">
                  <c:v>687</c:v>
                </c:pt>
                <c:pt idx="4327">
                  <c:v>687</c:v>
                </c:pt>
                <c:pt idx="4328">
                  <c:v>687</c:v>
                </c:pt>
                <c:pt idx="4329">
                  <c:v>687</c:v>
                </c:pt>
                <c:pt idx="4330">
                  <c:v>687</c:v>
                </c:pt>
                <c:pt idx="4331">
                  <c:v>687</c:v>
                </c:pt>
                <c:pt idx="4332">
                  <c:v>687</c:v>
                </c:pt>
                <c:pt idx="4333">
                  <c:v>687</c:v>
                </c:pt>
                <c:pt idx="4334">
                  <c:v>687</c:v>
                </c:pt>
                <c:pt idx="4335">
                  <c:v>687</c:v>
                </c:pt>
                <c:pt idx="4336">
                  <c:v>687</c:v>
                </c:pt>
                <c:pt idx="4337">
                  <c:v>687</c:v>
                </c:pt>
                <c:pt idx="4338">
                  <c:v>687</c:v>
                </c:pt>
                <c:pt idx="4339">
                  <c:v>687</c:v>
                </c:pt>
                <c:pt idx="4340">
                  <c:v>687</c:v>
                </c:pt>
                <c:pt idx="4341">
                  <c:v>687</c:v>
                </c:pt>
                <c:pt idx="4342">
                  <c:v>687</c:v>
                </c:pt>
                <c:pt idx="4343">
                  <c:v>687</c:v>
                </c:pt>
                <c:pt idx="4344">
                  <c:v>687</c:v>
                </c:pt>
                <c:pt idx="4345">
                  <c:v>687</c:v>
                </c:pt>
                <c:pt idx="4346">
                  <c:v>687</c:v>
                </c:pt>
                <c:pt idx="4347">
                  <c:v>687</c:v>
                </c:pt>
                <c:pt idx="4348">
                  <c:v>687</c:v>
                </c:pt>
                <c:pt idx="4349">
                  <c:v>688</c:v>
                </c:pt>
                <c:pt idx="4350">
                  <c:v>688</c:v>
                </c:pt>
                <c:pt idx="4351">
                  <c:v>688</c:v>
                </c:pt>
                <c:pt idx="4352">
                  <c:v>688</c:v>
                </c:pt>
                <c:pt idx="4353">
                  <c:v>688</c:v>
                </c:pt>
                <c:pt idx="4354">
                  <c:v>688</c:v>
                </c:pt>
                <c:pt idx="4355">
                  <c:v>688</c:v>
                </c:pt>
                <c:pt idx="4356">
                  <c:v>688</c:v>
                </c:pt>
                <c:pt idx="4357">
                  <c:v>688</c:v>
                </c:pt>
                <c:pt idx="4358">
                  <c:v>688</c:v>
                </c:pt>
                <c:pt idx="4359">
                  <c:v>688</c:v>
                </c:pt>
                <c:pt idx="4360">
                  <c:v>688</c:v>
                </c:pt>
                <c:pt idx="4361">
                  <c:v>688</c:v>
                </c:pt>
                <c:pt idx="4362">
                  <c:v>688</c:v>
                </c:pt>
                <c:pt idx="4363">
                  <c:v>688</c:v>
                </c:pt>
                <c:pt idx="4364">
                  <c:v>688</c:v>
                </c:pt>
                <c:pt idx="4365">
                  <c:v>688</c:v>
                </c:pt>
                <c:pt idx="4366">
                  <c:v>688</c:v>
                </c:pt>
                <c:pt idx="4367">
                  <c:v>688</c:v>
                </c:pt>
                <c:pt idx="4368">
                  <c:v>688</c:v>
                </c:pt>
                <c:pt idx="4369">
                  <c:v>688</c:v>
                </c:pt>
                <c:pt idx="4370">
                  <c:v>688</c:v>
                </c:pt>
                <c:pt idx="4371">
                  <c:v>688</c:v>
                </c:pt>
                <c:pt idx="4372">
                  <c:v>688</c:v>
                </c:pt>
                <c:pt idx="4373">
                  <c:v>688</c:v>
                </c:pt>
                <c:pt idx="4374">
                  <c:v>688</c:v>
                </c:pt>
                <c:pt idx="4375">
                  <c:v>688</c:v>
                </c:pt>
                <c:pt idx="4376">
                  <c:v>688</c:v>
                </c:pt>
                <c:pt idx="4377">
                  <c:v>688</c:v>
                </c:pt>
                <c:pt idx="4378">
                  <c:v>688</c:v>
                </c:pt>
                <c:pt idx="4379">
                  <c:v>688</c:v>
                </c:pt>
                <c:pt idx="4380">
                  <c:v>688</c:v>
                </c:pt>
                <c:pt idx="4381">
                  <c:v>688</c:v>
                </c:pt>
                <c:pt idx="4382">
                  <c:v>688</c:v>
                </c:pt>
                <c:pt idx="4383">
                  <c:v>688</c:v>
                </c:pt>
                <c:pt idx="4384">
                  <c:v>688</c:v>
                </c:pt>
                <c:pt idx="4385">
                  <c:v>688</c:v>
                </c:pt>
                <c:pt idx="4386">
                  <c:v>688</c:v>
                </c:pt>
                <c:pt idx="4387">
                  <c:v>688</c:v>
                </c:pt>
                <c:pt idx="4388">
                  <c:v>688</c:v>
                </c:pt>
                <c:pt idx="4389">
                  <c:v>688</c:v>
                </c:pt>
                <c:pt idx="4390">
                  <c:v>688</c:v>
                </c:pt>
                <c:pt idx="4391">
                  <c:v>688</c:v>
                </c:pt>
                <c:pt idx="4392">
                  <c:v>688</c:v>
                </c:pt>
                <c:pt idx="4393">
                  <c:v>688</c:v>
                </c:pt>
                <c:pt idx="4394">
                  <c:v>688</c:v>
                </c:pt>
                <c:pt idx="4395">
                  <c:v>688</c:v>
                </c:pt>
                <c:pt idx="4396">
                  <c:v>688</c:v>
                </c:pt>
                <c:pt idx="4397">
                  <c:v>688</c:v>
                </c:pt>
                <c:pt idx="4398">
                  <c:v>688</c:v>
                </c:pt>
                <c:pt idx="4399">
                  <c:v>688</c:v>
                </c:pt>
                <c:pt idx="4400">
                  <c:v>688</c:v>
                </c:pt>
                <c:pt idx="4401">
                  <c:v>688</c:v>
                </c:pt>
                <c:pt idx="4402">
                  <c:v>688</c:v>
                </c:pt>
                <c:pt idx="4403">
                  <c:v>688</c:v>
                </c:pt>
                <c:pt idx="4404">
                  <c:v>688</c:v>
                </c:pt>
                <c:pt idx="4405">
                  <c:v>688</c:v>
                </c:pt>
                <c:pt idx="4406">
                  <c:v>688</c:v>
                </c:pt>
                <c:pt idx="4407">
                  <c:v>688</c:v>
                </c:pt>
                <c:pt idx="4408">
                  <c:v>688</c:v>
                </c:pt>
                <c:pt idx="4409">
                  <c:v>688</c:v>
                </c:pt>
                <c:pt idx="4410">
                  <c:v>689</c:v>
                </c:pt>
                <c:pt idx="4411">
                  <c:v>690</c:v>
                </c:pt>
                <c:pt idx="4412">
                  <c:v>691</c:v>
                </c:pt>
                <c:pt idx="4413">
                  <c:v>692</c:v>
                </c:pt>
                <c:pt idx="4414">
                  <c:v>693</c:v>
                </c:pt>
                <c:pt idx="4415">
                  <c:v>694</c:v>
                </c:pt>
                <c:pt idx="4416">
                  <c:v>694</c:v>
                </c:pt>
                <c:pt idx="4417">
                  <c:v>694</c:v>
                </c:pt>
                <c:pt idx="4418">
                  <c:v>694</c:v>
                </c:pt>
                <c:pt idx="4419">
                  <c:v>694</c:v>
                </c:pt>
                <c:pt idx="4420">
                  <c:v>695</c:v>
                </c:pt>
                <c:pt idx="4421">
                  <c:v>696</c:v>
                </c:pt>
                <c:pt idx="4422">
                  <c:v>696</c:v>
                </c:pt>
                <c:pt idx="4423">
                  <c:v>697</c:v>
                </c:pt>
                <c:pt idx="4424">
                  <c:v>698</c:v>
                </c:pt>
                <c:pt idx="4425">
                  <c:v>699</c:v>
                </c:pt>
                <c:pt idx="4426">
                  <c:v>700</c:v>
                </c:pt>
                <c:pt idx="4427">
                  <c:v>700</c:v>
                </c:pt>
                <c:pt idx="4428">
                  <c:v>700</c:v>
                </c:pt>
                <c:pt idx="4429">
                  <c:v>700</c:v>
                </c:pt>
                <c:pt idx="4430">
                  <c:v>700</c:v>
                </c:pt>
                <c:pt idx="4431">
                  <c:v>700</c:v>
                </c:pt>
                <c:pt idx="4432">
                  <c:v>701</c:v>
                </c:pt>
                <c:pt idx="4433">
                  <c:v>702</c:v>
                </c:pt>
                <c:pt idx="4434">
                  <c:v>703</c:v>
                </c:pt>
                <c:pt idx="4435">
                  <c:v>704</c:v>
                </c:pt>
                <c:pt idx="4436">
                  <c:v>705</c:v>
                </c:pt>
                <c:pt idx="4437">
                  <c:v>706</c:v>
                </c:pt>
                <c:pt idx="4438">
                  <c:v>706</c:v>
                </c:pt>
                <c:pt idx="4439">
                  <c:v>706</c:v>
                </c:pt>
                <c:pt idx="4440">
                  <c:v>706</c:v>
                </c:pt>
                <c:pt idx="4441">
                  <c:v>706</c:v>
                </c:pt>
                <c:pt idx="4442">
                  <c:v>706</c:v>
                </c:pt>
                <c:pt idx="4443">
                  <c:v>706</c:v>
                </c:pt>
                <c:pt idx="4444">
                  <c:v>706</c:v>
                </c:pt>
                <c:pt idx="4445">
                  <c:v>706</c:v>
                </c:pt>
                <c:pt idx="4446">
                  <c:v>706</c:v>
                </c:pt>
                <c:pt idx="4447">
                  <c:v>706</c:v>
                </c:pt>
                <c:pt idx="4448">
                  <c:v>706</c:v>
                </c:pt>
                <c:pt idx="4449">
                  <c:v>706</c:v>
                </c:pt>
                <c:pt idx="4450">
                  <c:v>706</c:v>
                </c:pt>
                <c:pt idx="4451">
                  <c:v>707</c:v>
                </c:pt>
                <c:pt idx="4452">
                  <c:v>708</c:v>
                </c:pt>
                <c:pt idx="4453">
                  <c:v>708</c:v>
                </c:pt>
                <c:pt idx="4454">
                  <c:v>709</c:v>
                </c:pt>
                <c:pt idx="4455">
                  <c:v>709</c:v>
                </c:pt>
                <c:pt idx="4456">
                  <c:v>709</c:v>
                </c:pt>
                <c:pt idx="4457">
                  <c:v>709</c:v>
                </c:pt>
                <c:pt idx="4458">
                  <c:v>709</c:v>
                </c:pt>
                <c:pt idx="4459">
                  <c:v>709</c:v>
                </c:pt>
                <c:pt idx="4460">
                  <c:v>709</c:v>
                </c:pt>
                <c:pt idx="4461">
                  <c:v>709</c:v>
                </c:pt>
                <c:pt idx="4462">
                  <c:v>709</c:v>
                </c:pt>
                <c:pt idx="4463">
                  <c:v>709</c:v>
                </c:pt>
                <c:pt idx="4464">
                  <c:v>709</c:v>
                </c:pt>
                <c:pt idx="4465">
                  <c:v>709</c:v>
                </c:pt>
                <c:pt idx="4466">
                  <c:v>709</c:v>
                </c:pt>
                <c:pt idx="4467">
                  <c:v>709</c:v>
                </c:pt>
                <c:pt idx="4468">
                  <c:v>709</c:v>
                </c:pt>
                <c:pt idx="4469">
                  <c:v>709</c:v>
                </c:pt>
                <c:pt idx="4470">
                  <c:v>709</c:v>
                </c:pt>
                <c:pt idx="4471">
                  <c:v>709</c:v>
                </c:pt>
                <c:pt idx="4472">
                  <c:v>709</c:v>
                </c:pt>
                <c:pt idx="4473">
                  <c:v>709</c:v>
                </c:pt>
                <c:pt idx="4474">
                  <c:v>709</c:v>
                </c:pt>
                <c:pt idx="4475">
                  <c:v>709</c:v>
                </c:pt>
                <c:pt idx="4476">
                  <c:v>709</c:v>
                </c:pt>
                <c:pt idx="4477">
                  <c:v>709</c:v>
                </c:pt>
                <c:pt idx="4478">
                  <c:v>709</c:v>
                </c:pt>
                <c:pt idx="4479">
                  <c:v>709</c:v>
                </c:pt>
                <c:pt idx="4480">
                  <c:v>709</c:v>
                </c:pt>
                <c:pt idx="4481">
                  <c:v>709</c:v>
                </c:pt>
                <c:pt idx="4482">
                  <c:v>709</c:v>
                </c:pt>
                <c:pt idx="4483">
                  <c:v>709</c:v>
                </c:pt>
                <c:pt idx="4484">
                  <c:v>709</c:v>
                </c:pt>
                <c:pt idx="4485">
                  <c:v>709</c:v>
                </c:pt>
                <c:pt idx="4486">
                  <c:v>709</c:v>
                </c:pt>
                <c:pt idx="4487">
                  <c:v>709</c:v>
                </c:pt>
                <c:pt idx="4488">
                  <c:v>709</c:v>
                </c:pt>
                <c:pt idx="4489">
                  <c:v>709</c:v>
                </c:pt>
                <c:pt idx="4490">
                  <c:v>709</c:v>
                </c:pt>
                <c:pt idx="4491">
                  <c:v>709</c:v>
                </c:pt>
                <c:pt idx="4492">
                  <c:v>710</c:v>
                </c:pt>
                <c:pt idx="4493">
                  <c:v>711</c:v>
                </c:pt>
                <c:pt idx="4494">
                  <c:v>712</c:v>
                </c:pt>
                <c:pt idx="4495">
                  <c:v>713</c:v>
                </c:pt>
                <c:pt idx="4496">
                  <c:v>714</c:v>
                </c:pt>
                <c:pt idx="4497">
                  <c:v>715</c:v>
                </c:pt>
                <c:pt idx="4498">
                  <c:v>716</c:v>
                </c:pt>
                <c:pt idx="4499">
                  <c:v>716</c:v>
                </c:pt>
                <c:pt idx="4500">
                  <c:v>716</c:v>
                </c:pt>
                <c:pt idx="4501">
                  <c:v>716</c:v>
                </c:pt>
                <c:pt idx="4502">
                  <c:v>716</c:v>
                </c:pt>
                <c:pt idx="4503">
                  <c:v>716</c:v>
                </c:pt>
                <c:pt idx="4504">
                  <c:v>716</c:v>
                </c:pt>
                <c:pt idx="4505">
                  <c:v>716</c:v>
                </c:pt>
                <c:pt idx="4506">
                  <c:v>716</c:v>
                </c:pt>
                <c:pt idx="4507">
                  <c:v>716</c:v>
                </c:pt>
                <c:pt idx="4508">
                  <c:v>716</c:v>
                </c:pt>
                <c:pt idx="4509">
                  <c:v>716</c:v>
                </c:pt>
                <c:pt idx="4510">
                  <c:v>717</c:v>
                </c:pt>
                <c:pt idx="4511">
                  <c:v>717</c:v>
                </c:pt>
                <c:pt idx="4512">
                  <c:v>717</c:v>
                </c:pt>
                <c:pt idx="4513">
                  <c:v>717</c:v>
                </c:pt>
                <c:pt idx="4514">
                  <c:v>717</c:v>
                </c:pt>
                <c:pt idx="4515">
                  <c:v>717</c:v>
                </c:pt>
                <c:pt idx="4516">
                  <c:v>717</c:v>
                </c:pt>
                <c:pt idx="4517">
                  <c:v>717</c:v>
                </c:pt>
                <c:pt idx="4518">
                  <c:v>718</c:v>
                </c:pt>
                <c:pt idx="4519">
                  <c:v>719</c:v>
                </c:pt>
                <c:pt idx="4520">
                  <c:v>720</c:v>
                </c:pt>
                <c:pt idx="4521">
                  <c:v>721</c:v>
                </c:pt>
                <c:pt idx="4522">
                  <c:v>722</c:v>
                </c:pt>
                <c:pt idx="4523">
                  <c:v>723</c:v>
                </c:pt>
                <c:pt idx="4524">
                  <c:v>724</c:v>
                </c:pt>
                <c:pt idx="4525">
                  <c:v>725</c:v>
                </c:pt>
                <c:pt idx="4526">
                  <c:v>726</c:v>
                </c:pt>
                <c:pt idx="4527">
                  <c:v>727</c:v>
                </c:pt>
                <c:pt idx="4528">
                  <c:v>727</c:v>
                </c:pt>
                <c:pt idx="4529">
                  <c:v>727</c:v>
                </c:pt>
                <c:pt idx="4530">
                  <c:v>727</c:v>
                </c:pt>
                <c:pt idx="4531">
                  <c:v>727</c:v>
                </c:pt>
                <c:pt idx="4532">
                  <c:v>727</c:v>
                </c:pt>
                <c:pt idx="4533">
                  <c:v>728</c:v>
                </c:pt>
                <c:pt idx="4534">
                  <c:v>728</c:v>
                </c:pt>
                <c:pt idx="4535">
                  <c:v>728</c:v>
                </c:pt>
                <c:pt idx="4536">
                  <c:v>728</c:v>
                </c:pt>
                <c:pt idx="4537">
                  <c:v>728</c:v>
                </c:pt>
                <c:pt idx="4538">
                  <c:v>728</c:v>
                </c:pt>
                <c:pt idx="4539">
                  <c:v>729</c:v>
                </c:pt>
                <c:pt idx="4540">
                  <c:v>730</c:v>
                </c:pt>
                <c:pt idx="4541">
                  <c:v>731</c:v>
                </c:pt>
                <c:pt idx="4542">
                  <c:v>732</c:v>
                </c:pt>
                <c:pt idx="4543">
                  <c:v>732</c:v>
                </c:pt>
                <c:pt idx="4544">
                  <c:v>732</c:v>
                </c:pt>
                <c:pt idx="4545">
                  <c:v>733</c:v>
                </c:pt>
                <c:pt idx="4546">
                  <c:v>734</c:v>
                </c:pt>
                <c:pt idx="4547">
                  <c:v>734</c:v>
                </c:pt>
                <c:pt idx="4548">
                  <c:v>734</c:v>
                </c:pt>
                <c:pt idx="4549">
                  <c:v>734</c:v>
                </c:pt>
                <c:pt idx="4550">
                  <c:v>734</c:v>
                </c:pt>
                <c:pt idx="4551">
                  <c:v>735</c:v>
                </c:pt>
                <c:pt idx="4552">
                  <c:v>736</c:v>
                </c:pt>
                <c:pt idx="4553">
                  <c:v>736</c:v>
                </c:pt>
                <c:pt idx="4554">
                  <c:v>736</c:v>
                </c:pt>
                <c:pt idx="4555">
                  <c:v>736</c:v>
                </c:pt>
                <c:pt idx="4556">
                  <c:v>736</c:v>
                </c:pt>
                <c:pt idx="4557">
                  <c:v>736</c:v>
                </c:pt>
                <c:pt idx="4558">
                  <c:v>736</c:v>
                </c:pt>
                <c:pt idx="4559">
                  <c:v>736</c:v>
                </c:pt>
                <c:pt idx="4560">
                  <c:v>736</c:v>
                </c:pt>
                <c:pt idx="4561">
                  <c:v>736</c:v>
                </c:pt>
                <c:pt idx="4562">
                  <c:v>737</c:v>
                </c:pt>
                <c:pt idx="4563">
                  <c:v>738</c:v>
                </c:pt>
                <c:pt idx="4564">
                  <c:v>738</c:v>
                </c:pt>
                <c:pt idx="4565">
                  <c:v>738</c:v>
                </c:pt>
                <c:pt idx="4566">
                  <c:v>738</c:v>
                </c:pt>
                <c:pt idx="4567">
                  <c:v>738</c:v>
                </c:pt>
                <c:pt idx="4568">
                  <c:v>738</c:v>
                </c:pt>
                <c:pt idx="4569">
                  <c:v>738</c:v>
                </c:pt>
                <c:pt idx="4570">
                  <c:v>738</c:v>
                </c:pt>
                <c:pt idx="4571">
                  <c:v>738</c:v>
                </c:pt>
                <c:pt idx="4572">
                  <c:v>738</c:v>
                </c:pt>
                <c:pt idx="4573">
                  <c:v>738</c:v>
                </c:pt>
                <c:pt idx="4574">
                  <c:v>738</c:v>
                </c:pt>
                <c:pt idx="4575">
                  <c:v>738</c:v>
                </c:pt>
                <c:pt idx="4576">
                  <c:v>738</c:v>
                </c:pt>
                <c:pt idx="4577">
                  <c:v>738</c:v>
                </c:pt>
                <c:pt idx="4578">
                  <c:v>738</c:v>
                </c:pt>
                <c:pt idx="4579">
                  <c:v>738</c:v>
                </c:pt>
                <c:pt idx="4580">
                  <c:v>738</c:v>
                </c:pt>
                <c:pt idx="4581">
                  <c:v>739</c:v>
                </c:pt>
                <c:pt idx="4582">
                  <c:v>739</c:v>
                </c:pt>
                <c:pt idx="4583">
                  <c:v>739</c:v>
                </c:pt>
                <c:pt idx="4584">
                  <c:v>740</c:v>
                </c:pt>
                <c:pt idx="4585">
                  <c:v>740</c:v>
                </c:pt>
                <c:pt idx="4586">
                  <c:v>741</c:v>
                </c:pt>
                <c:pt idx="4587">
                  <c:v>741</c:v>
                </c:pt>
                <c:pt idx="4588">
                  <c:v>741</c:v>
                </c:pt>
                <c:pt idx="4589">
                  <c:v>741</c:v>
                </c:pt>
                <c:pt idx="4590">
                  <c:v>741</c:v>
                </c:pt>
                <c:pt idx="4591">
                  <c:v>741</c:v>
                </c:pt>
                <c:pt idx="4592">
                  <c:v>741</c:v>
                </c:pt>
                <c:pt idx="4593">
                  <c:v>741</c:v>
                </c:pt>
                <c:pt idx="4594">
                  <c:v>741</c:v>
                </c:pt>
                <c:pt idx="4595">
                  <c:v>741</c:v>
                </c:pt>
                <c:pt idx="4596">
                  <c:v>741</c:v>
                </c:pt>
                <c:pt idx="4597">
                  <c:v>742</c:v>
                </c:pt>
                <c:pt idx="4598">
                  <c:v>742</c:v>
                </c:pt>
                <c:pt idx="4599">
                  <c:v>743</c:v>
                </c:pt>
                <c:pt idx="4600">
                  <c:v>743</c:v>
                </c:pt>
                <c:pt idx="4601">
                  <c:v>743</c:v>
                </c:pt>
                <c:pt idx="4602">
                  <c:v>743</c:v>
                </c:pt>
                <c:pt idx="4603">
                  <c:v>743</c:v>
                </c:pt>
                <c:pt idx="4604">
                  <c:v>743</c:v>
                </c:pt>
                <c:pt idx="4605">
                  <c:v>743</c:v>
                </c:pt>
                <c:pt idx="4606">
                  <c:v>743</c:v>
                </c:pt>
                <c:pt idx="4607">
                  <c:v>744</c:v>
                </c:pt>
                <c:pt idx="4608">
                  <c:v>744</c:v>
                </c:pt>
                <c:pt idx="4609">
                  <c:v>744</c:v>
                </c:pt>
                <c:pt idx="4610">
                  <c:v>744</c:v>
                </c:pt>
                <c:pt idx="4611">
                  <c:v>744</c:v>
                </c:pt>
                <c:pt idx="4612">
                  <c:v>744</c:v>
                </c:pt>
                <c:pt idx="4613">
                  <c:v>744</c:v>
                </c:pt>
                <c:pt idx="4614">
                  <c:v>744</c:v>
                </c:pt>
                <c:pt idx="4615">
                  <c:v>744</c:v>
                </c:pt>
                <c:pt idx="4616">
                  <c:v>744</c:v>
                </c:pt>
                <c:pt idx="4617">
                  <c:v>744</c:v>
                </c:pt>
                <c:pt idx="4618">
                  <c:v>744</c:v>
                </c:pt>
                <c:pt idx="4619">
                  <c:v>744</c:v>
                </c:pt>
                <c:pt idx="4620">
                  <c:v>745</c:v>
                </c:pt>
                <c:pt idx="4621">
                  <c:v>745</c:v>
                </c:pt>
                <c:pt idx="4622">
                  <c:v>746</c:v>
                </c:pt>
                <c:pt idx="4623">
                  <c:v>747</c:v>
                </c:pt>
                <c:pt idx="4624">
                  <c:v>747</c:v>
                </c:pt>
                <c:pt idx="4625">
                  <c:v>747</c:v>
                </c:pt>
                <c:pt idx="4626">
                  <c:v>748</c:v>
                </c:pt>
                <c:pt idx="4627">
                  <c:v>748</c:v>
                </c:pt>
                <c:pt idx="4628">
                  <c:v>748</c:v>
                </c:pt>
                <c:pt idx="4629">
                  <c:v>748</c:v>
                </c:pt>
                <c:pt idx="4630">
                  <c:v>749</c:v>
                </c:pt>
                <c:pt idx="4631">
                  <c:v>750</c:v>
                </c:pt>
                <c:pt idx="4632">
                  <c:v>750</c:v>
                </c:pt>
                <c:pt idx="4633">
                  <c:v>750</c:v>
                </c:pt>
                <c:pt idx="4634">
                  <c:v>751</c:v>
                </c:pt>
                <c:pt idx="4635">
                  <c:v>751</c:v>
                </c:pt>
                <c:pt idx="4636">
                  <c:v>751</c:v>
                </c:pt>
                <c:pt idx="4637">
                  <c:v>751</c:v>
                </c:pt>
                <c:pt idx="4638">
                  <c:v>751</c:v>
                </c:pt>
                <c:pt idx="4639">
                  <c:v>751</c:v>
                </c:pt>
                <c:pt idx="4640">
                  <c:v>751</c:v>
                </c:pt>
                <c:pt idx="4641">
                  <c:v>752</c:v>
                </c:pt>
                <c:pt idx="4642">
                  <c:v>752</c:v>
                </c:pt>
                <c:pt idx="4643">
                  <c:v>752</c:v>
                </c:pt>
                <c:pt idx="4644">
                  <c:v>752</c:v>
                </c:pt>
                <c:pt idx="4645">
                  <c:v>752</c:v>
                </c:pt>
                <c:pt idx="4646">
                  <c:v>752</c:v>
                </c:pt>
                <c:pt idx="4647">
                  <c:v>752</c:v>
                </c:pt>
                <c:pt idx="4648">
                  <c:v>753</c:v>
                </c:pt>
                <c:pt idx="4649">
                  <c:v>753</c:v>
                </c:pt>
                <c:pt idx="4650">
                  <c:v>754</c:v>
                </c:pt>
                <c:pt idx="4651">
                  <c:v>755</c:v>
                </c:pt>
                <c:pt idx="4652">
                  <c:v>755</c:v>
                </c:pt>
                <c:pt idx="4653">
                  <c:v>755</c:v>
                </c:pt>
                <c:pt idx="4654">
                  <c:v>756</c:v>
                </c:pt>
                <c:pt idx="4655">
                  <c:v>757</c:v>
                </c:pt>
                <c:pt idx="4656">
                  <c:v>757</c:v>
                </c:pt>
                <c:pt idx="4657">
                  <c:v>757</c:v>
                </c:pt>
                <c:pt idx="4658">
                  <c:v>757</c:v>
                </c:pt>
                <c:pt idx="4659">
                  <c:v>757</c:v>
                </c:pt>
                <c:pt idx="4660">
                  <c:v>757</c:v>
                </c:pt>
                <c:pt idx="4661">
                  <c:v>757</c:v>
                </c:pt>
                <c:pt idx="4662">
                  <c:v>757</c:v>
                </c:pt>
                <c:pt idx="4663">
                  <c:v>757</c:v>
                </c:pt>
                <c:pt idx="4664">
                  <c:v>757</c:v>
                </c:pt>
                <c:pt idx="4665">
                  <c:v>757</c:v>
                </c:pt>
                <c:pt idx="4666">
                  <c:v>757</c:v>
                </c:pt>
                <c:pt idx="4667">
                  <c:v>757</c:v>
                </c:pt>
                <c:pt idx="4668">
                  <c:v>757</c:v>
                </c:pt>
                <c:pt idx="4669">
                  <c:v>757</c:v>
                </c:pt>
                <c:pt idx="4670">
                  <c:v>757</c:v>
                </c:pt>
                <c:pt idx="4671">
                  <c:v>757</c:v>
                </c:pt>
                <c:pt idx="4672">
                  <c:v>757</c:v>
                </c:pt>
                <c:pt idx="4673">
                  <c:v>757</c:v>
                </c:pt>
                <c:pt idx="4674">
                  <c:v>757</c:v>
                </c:pt>
                <c:pt idx="4675">
                  <c:v>757</c:v>
                </c:pt>
                <c:pt idx="4676">
                  <c:v>757</c:v>
                </c:pt>
                <c:pt idx="4677">
                  <c:v>757</c:v>
                </c:pt>
                <c:pt idx="4678">
                  <c:v>757</c:v>
                </c:pt>
                <c:pt idx="4679">
                  <c:v>757</c:v>
                </c:pt>
                <c:pt idx="4680">
                  <c:v>757</c:v>
                </c:pt>
                <c:pt idx="4681">
                  <c:v>757</c:v>
                </c:pt>
                <c:pt idx="4682">
                  <c:v>757</c:v>
                </c:pt>
                <c:pt idx="4683">
                  <c:v>757</c:v>
                </c:pt>
                <c:pt idx="4684">
                  <c:v>757</c:v>
                </c:pt>
                <c:pt idx="4685">
                  <c:v>757</c:v>
                </c:pt>
                <c:pt idx="4686">
                  <c:v>757</c:v>
                </c:pt>
                <c:pt idx="4687">
                  <c:v>757</c:v>
                </c:pt>
                <c:pt idx="4688">
                  <c:v>757</c:v>
                </c:pt>
                <c:pt idx="4689">
                  <c:v>758</c:v>
                </c:pt>
                <c:pt idx="4690">
                  <c:v>759</c:v>
                </c:pt>
                <c:pt idx="4691">
                  <c:v>760</c:v>
                </c:pt>
                <c:pt idx="4692">
                  <c:v>761</c:v>
                </c:pt>
                <c:pt idx="4693">
                  <c:v>762</c:v>
                </c:pt>
                <c:pt idx="4694">
                  <c:v>763</c:v>
                </c:pt>
                <c:pt idx="4695">
                  <c:v>763</c:v>
                </c:pt>
                <c:pt idx="4696">
                  <c:v>763</c:v>
                </c:pt>
                <c:pt idx="4697">
                  <c:v>763</c:v>
                </c:pt>
                <c:pt idx="4698">
                  <c:v>763</c:v>
                </c:pt>
                <c:pt idx="4699">
                  <c:v>763</c:v>
                </c:pt>
                <c:pt idx="4700">
                  <c:v>763</c:v>
                </c:pt>
                <c:pt idx="4701">
                  <c:v>763</c:v>
                </c:pt>
                <c:pt idx="4702">
                  <c:v>763</c:v>
                </c:pt>
                <c:pt idx="4703">
                  <c:v>763</c:v>
                </c:pt>
                <c:pt idx="4704">
                  <c:v>763</c:v>
                </c:pt>
                <c:pt idx="4705">
                  <c:v>763</c:v>
                </c:pt>
                <c:pt idx="4706">
                  <c:v>763</c:v>
                </c:pt>
                <c:pt idx="4707">
                  <c:v>763</c:v>
                </c:pt>
                <c:pt idx="4708">
                  <c:v>763</c:v>
                </c:pt>
                <c:pt idx="4709">
                  <c:v>763</c:v>
                </c:pt>
                <c:pt idx="4710">
                  <c:v>763</c:v>
                </c:pt>
                <c:pt idx="4711">
                  <c:v>763</c:v>
                </c:pt>
                <c:pt idx="4712">
                  <c:v>763</c:v>
                </c:pt>
                <c:pt idx="4713">
                  <c:v>763</c:v>
                </c:pt>
                <c:pt idx="4714">
                  <c:v>763</c:v>
                </c:pt>
                <c:pt idx="4715">
                  <c:v>763</c:v>
                </c:pt>
                <c:pt idx="4716">
                  <c:v>763</c:v>
                </c:pt>
                <c:pt idx="4717">
                  <c:v>763</c:v>
                </c:pt>
                <c:pt idx="4718">
                  <c:v>763</c:v>
                </c:pt>
                <c:pt idx="4719">
                  <c:v>763</c:v>
                </c:pt>
                <c:pt idx="4720">
                  <c:v>763</c:v>
                </c:pt>
                <c:pt idx="4721">
                  <c:v>763</c:v>
                </c:pt>
                <c:pt idx="4722">
                  <c:v>763</c:v>
                </c:pt>
                <c:pt idx="4723">
                  <c:v>763</c:v>
                </c:pt>
                <c:pt idx="4724">
                  <c:v>763</c:v>
                </c:pt>
                <c:pt idx="4725">
                  <c:v>763</c:v>
                </c:pt>
                <c:pt idx="4726">
                  <c:v>764</c:v>
                </c:pt>
                <c:pt idx="4727">
                  <c:v>764</c:v>
                </c:pt>
                <c:pt idx="4728">
                  <c:v>765</c:v>
                </c:pt>
                <c:pt idx="4729">
                  <c:v>765</c:v>
                </c:pt>
                <c:pt idx="4730">
                  <c:v>765</c:v>
                </c:pt>
                <c:pt idx="4731">
                  <c:v>765</c:v>
                </c:pt>
                <c:pt idx="4732">
                  <c:v>765</c:v>
                </c:pt>
                <c:pt idx="4733">
                  <c:v>765</c:v>
                </c:pt>
                <c:pt idx="4734">
                  <c:v>765</c:v>
                </c:pt>
                <c:pt idx="4735">
                  <c:v>765</c:v>
                </c:pt>
                <c:pt idx="4736">
                  <c:v>765</c:v>
                </c:pt>
                <c:pt idx="4737">
                  <c:v>765</c:v>
                </c:pt>
                <c:pt idx="4738">
                  <c:v>765</c:v>
                </c:pt>
                <c:pt idx="4739">
                  <c:v>765</c:v>
                </c:pt>
                <c:pt idx="4740">
                  <c:v>765</c:v>
                </c:pt>
                <c:pt idx="4741">
                  <c:v>765</c:v>
                </c:pt>
                <c:pt idx="4742">
                  <c:v>765</c:v>
                </c:pt>
                <c:pt idx="4743">
                  <c:v>765</c:v>
                </c:pt>
                <c:pt idx="4744">
                  <c:v>765</c:v>
                </c:pt>
                <c:pt idx="4745">
                  <c:v>765</c:v>
                </c:pt>
                <c:pt idx="4746">
                  <c:v>765</c:v>
                </c:pt>
                <c:pt idx="4747">
                  <c:v>765</c:v>
                </c:pt>
                <c:pt idx="4748">
                  <c:v>765</c:v>
                </c:pt>
                <c:pt idx="4749">
                  <c:v>765</c:v>
                </c:pt>
                <c:pt idx="4750">
                  <c:v>765</c:v>
                </c:pt>
                <c:pt idx="4751">
                  <c:v>765</c:v>
                </c:pt>
                <c:pt idx="4752">
                  <c:v>765</c:v>
                </c:pt>
                <c:pt idx="4753">
                  <c:v>765</c:v>
                </c:pt>
                <c:pt idx="4754">
                  <c:v>765</c:v>
                </c:pt>
                <c:pt idx="4755">
                  <c:v>765</c:v>
                </c:pt>
                <c:pt idx="4756">
                  <c:v>765</c:v>
                </c:pt>
                <c:pt idx="4757">
                  <c:v>765</c:v>
                </c:pt>
                <c:pt idx="4758">
                  <c:v>765</c:v>
                </c:pt>
                <c:pt idx="4759">
                  <c:v>765</c:v>
                </c:pt>
                <c:pt idx="4760">
                  <c:v>765</c:v>
                </c:pt>
                <c:pt idx="4761">
                  <c:v>765</c:v>
                </c:pt>
                <c:pt idx="4762">
                  <c:v>765</c:v>
                </c:pt>
                <c:pt idx="4763">
                  <c:v>765</c:v>
                </c:pt>
                <c:pt idx="4764">
                  <c:v>765</c:v>
                </c:pt>
                <c:pt idx="4765">
                  <c:v>765</c:v>
                </c:pt>
                <c:pt idx="4766">
                  <c:v>766</c:v>
                </c:pt>
                <c:pt idx="4767">
                  <c:v>767</c:v>
                </c:pt>
                <c:pt idx="4768">
                  <c:v>767</c:v>
                </c:pt>
                <c:pt idx="4769">
                  <c:v>767</c:v>
                </c:pt>
                <c:pt idx="4770">
                  <c:v>767</c:v>
                </c:pt>
                <c:pt idx="4771">
                  <c:v>767</c:v>
                </c:pt>
                <c:pt idx="4772">
                  <c:v>767</c:v>
                </c:pt>
                <c:pt idx="4773">
                  <c:v>767</c:v>
                </c:pt>
                <c:pt idx="4774">
                  <c:v>767</c:v>
                </c:pt>
                <c:pt idx="4775">
                  <c:v>767</c:v>
                </c:pt>
                <c:pt idx="4776">
                  <c:v>767</c:v>
                </c:pt>
                <c:pt idx="4777">
                  <c:v>767</c:v>
                </c:pt>
                <c:pt idx="4778">
                  <c:v>767</c:v>
                </c:pt>
                <c:pt idx="4779">
                  <c:v>767</c:v>
                </c:pt>
                <c:pt idx="4780">
                  <c:v>767</c:v>
                </c:pt>
                <c:pt idx="4781">
                  <c:v>767</c:v>
                </c:pt>
                <c:pt idx="4782">
                  <c:v>767</c:v>
                </c:pt>
                <c:pt idx="4783">
                  <c:v>767</c:v>
                </c:pt>
                <c:pt idx="4784">
                  <c:v>767</c:v>
                </c:pt>
                <c:pt idx="4785">
                  <c:v>767</c:v>
                </c:pt>
                <c:pt idx="4786">
                  <c:v>767</c:v>
                </c:pt>
                <c:pt idx="4787">
                  <c:v>767</c:v>
                </c:pt>
                <c:pt idx="4788">
                  <c:v>767</c:v>
                </c:pt>
                <c:pt idx="4789">
                  <c:v>767</c:v>
                </c:pt>
                <c:pt idx="4790">
                  <c:v>767</c:v>
                </c:pt>
                <c:pt idx="4791">
                  <c:v>767</c:v>
                </c:pt>
                <c:pt idx="4792">
                  <c:v>767</c:v>
                </c:pt>
                <c:pt idx="4793">
                  <c:v>767</c:v>
                </c:pt>
                <c:pt idx="4794">
                  <c:v>767</c:v>
                </c:pt>
                <c:pt idx="4795">
                  <c:v>767</c:v>
                </c:pt>
                <c:pt idx="4796">
                  <c:v>767</c:v>
                </c:pt>
                <c:pt idx="4797">
                  <c:v>767</c:v>
                </c:pt>
                <c:pt idx="4798">
                  <c:v>767</c:v>
                </c:pt>
                <c:pt idx="4799">
                  <c:v>767</c:v>
                </c:pt>
                <c:pt idx="4800">
                  <c:v>767</c:v>
                </c:pt>
                <c:pt idx="4801">
                  <c:v>767</c:v>
                </c:pt>
                <c:pt idx="4802">
                  <c:v>767</c:v>
                </c:pt>
                <c:pt idx="4803">
                  <c:v>767</c:v>
                </c:pt>
                <c:pt idx="4804">
                  <c:v>767</c:v>
                </c:pt>
                <c:pt idx="4805">
                  <c:v>767</c:v>
                </c:pt>
                <c:pt idx="4806">
                  <c:v>767</c:v>
                </c:pt>
                <c:pt idx="4807">
                  <c:v>767</c:v>
                </c:pt>
                <c:pt idx="4808">
                  <c:v>768</c:v>
                </c:pt>
                <c:pt idx="4809">
                  <c:v>769</c:v>
                </c:pt>
                <c:pt idx="4810">
                  <c:v>769</c:v>
                </c:pt>
                <c:pt idx="4811">
                  <c:v>769</c:v>
                </c:pt>
                <c:pt idx="4812">
                  <c:v>769</c:v>
                </c:pt>
                <c:pt idx="4813">
                  <c:v>769</c:v>
                </c:pt>
                <c:pt idx="4814">
                  <c:v>769</c:v>
                </c:pt>
                <c:pt idx="4815">
                  <c:v>769</c:v>
                </c:pt>
                <c:pt idx="4816">
                  <c:v>769</c:v>
                </c:pt>
                <c:pt idx="4817">
                  <c:v>769</c:v>
                </c:pt>
                <c:pt idx="4818">
                  <c:v>769</c:v>
                </c:pt>
                <c:pt idx="4819">
                  <c:v>770</c:v>
                </c:pt>
                <c:pt idx="4820">
                  <c:v>770</c:v>
                </c:pt>
                <c:pt idx="4821">
                  <c:v>770</c:v>
                </c:pt>
                <c:pt idx="4822">
                  <c:v>770</c:v>
                </c:pt>
                <c:pt idx="4823">
                  <c:v>770</c:v>
                </c:pt>
                <c:pt idx="4824">
                  <c:v>770</c:v>
                </c:pt>
                <c:pt idx="4825">
                  <c:v>770</c:v>
                </c:pt>
                <c:pt idx="4826">
                  <c:v>770</c:v>
                </c:pt>
                <c:pt idx="4827">
                  <c:v>770</c:v>
                </c:pt>
                <c:pt idx="4828">
                  <c:v>770</c:v>
                </c:pt>
                <c:pt idx="4829">
                  <c:v>770</c:v>
                </c:pt>
                <c:pt idx="4830">
                  <c:v>770</c:v>
                </c:pt>
                <c:pt idx="4831">
                  <c:v>770</c:v>
                </c:pt>
                <c:pt idx="4832">
                  <c:v>770</c:v>
                </c:pt>
                <c:pt idx="4833">
                  <c:v>771</c:v>
                </c:pt>
                <c:pt idx="4834">
                  <c:v>771</c:v>
                </c:pt>
                <c:pt idx="4835">
                  <c:v>771</c:v>
                </c:pt>
                <c:pt idx="4836">
                  <c:v>771</c:v>
                </c:pt>
                <c:pt idx="4837">
                  <c:v>771</c:v>
                </c:pt>
                <c:pt idx="4838">
                  <c:v>771</c:v>
                </c:pt>
                <c:pt idx="4839">
                  <c:v>771</c:v>
                </c:pt>
                <c:pt idx="4840">
                  <c:v>771</c:v>
                </c:pt>
                <c:pt idx="4841">
                  <c:v>771</c:v>
                </c:pt>
                <c:pt idx="4842">
                  <c:v>771</c:v>
                </c:pt>
                <c:pt idx="4843">
                  <c:v>771</c:v>
                </c:pt>
                <c:pt idx="4844">
                  <c:v>771</c:v>
                </c:pt>
                <c:pt idx="4845">
                  <c:v>771</c:v>
                </c:pt>
                <c:pt idx="4846">
                  <c:v>771</c:v>
                </c:pt>
                <c:pt idx="4847">
                  <c:v>771</c:v>
                </c:pt>
                <c:pt idx="4848">
                  <c:v>771</c:v>
                </c:pt>
                <c:pt idx="4849">
                  <c:v>771</c:v>
                </c:pt>
                <c:pt idx="4850">
                  <c:v>771</c:v>
                </c:pt>
                <c:pt idx="4851">
                  <c:v>771</c:v>
                </c:pt>
                <c:pt idx="4852">
                  <c:v>771</c:v>
                </c:pt>
                <c:pt idx="4853">
                  <c:v>771</c:v>
                </c:pt>
                <c:pt idx="4854">
                  <c:v>771</c:v>
                </c:pt>
                <c:pt idx="4855">
                  <c:v>771</c:v>
                </c:pt>
                <c:pt idx="4856">
                  <c:v>771</c:v>
                </c:pt>
                <c:pt idx="4857">
                  <c:v>771</c:v>
                </c:pt>
                <c:pt idx="4858">
                  <c:v>771</c:v>
                </c:pt>
                <c:pt idx="4859">
                  <c:v>771</c:v>
                </c:pt>
                <c:pt idx="4860">
                  <c:v>771</c:v>
                </c:pt>
                <c:pt idx="4861">
                  <c:v>771</c:v>
                </c:pt>
                <c:pt idx="4862">
                  <c:v>771</c:v>
                </c:pt>
                <c:pt idx="4863">
                  <c:v>771</c:v>
                </c:pt>
                <c:pt idx="4864">
                  <c:v>771</c:v>
                </c:pt>
                <c:pt idx="4865">
                  <c:v>771</c:v>
                </c:pt>
                <c:pt idx="4866">
                  <c:v>771</c:v>
                </c:pt>
                <c:pt idx="4867">
                  <c:v>771</c:v>
                </c:pt>
                <c:pt idx="4868">
                  <c:v>771</c:v>
                </c:pt>
                <c:pt idx="4869">
                  <c:v>771</c:v>
                </c:pt>
                <c:pt idx="4870">
                  <c:v>771</c:v>
                </c:pt>
                <c:pt idx="4871">
                  <c:v>771</c:v>
                </c:pt>
                <c:pt idx="4872">
                  <c:v>771</c:v>
                </c:pt>
                <c:pt idx="4873">
                  <c:v>771</c:v>
                </c:pt>
                <c:pt idx="4874">
                  <c:v>771</c:v>
                </c:pt>
                <c:pt idx="4875">
                  <c:v>771</c:v>
                </c:pt>
                <c:pt idx="4876">
                  <c:v>771</c:v>
                </c:pt>
                <c:pt idx="4877">
                  <c:v>771</c:v>
                </c:pt>
                <c:pt idx="4878">
                  <c:v>771</c:v>
                </c:pt>
                <c:pt idx="4879">
                  <c:v>771</c:v>
                </c:pt>
                <c:pt idx="4880">
                  <c:v>771</c:v>
                </c:pt>
                <c:pt idx="4881">
                  <c:v>771</c:v>
                </c:pt>
                <c:pt idx="4882">
                  <c:v>771</c:v>
                </c:pt>
                <c:pt idx="4883">
                  <c:v>772</c:v>
                </c:pt>
                <c:pt idx="4884">
                  <c:v>772</c:v>
                </c:pt>
                <c:pt idx="4885">
                  <c:v>772</c:v>
                </c:pt>
                <c:pt idx="4886">
                  <c:v>772</c:v>
                </c:pt>
                <c:pt idx="4887">
                  <c:v>772</c:v>
                </c:pt>
                <c:pt idx="4888">
                  <c:v>773</c:v>
                </c:pt>
                <c:pt idx="4889">
                  <c:v>774</c:v>
                </c:pt>
                <c:pt idx="4890">
                  <c:v>774</c:v>
                </c:pt>
                <c:pt idx="4891">
                  <c:v>775</c:v>
                </c:pt>
                <c:pt idx="4892">
                  <c:v>775</c:v>
                </c:pt>
                <c:pt idx="4893">
                  <c:v>776</c:v>
                </c:pt>
                <c:pt idx="4894">
                  <c:v>777</c:v>
                </c:pt>
                <c:pt idx="4895">
                  <c:v>778</c:v>
                </c:pt>
                <c:pt idx="4896">
                  <c:v>778</c:v>
                </c:pt>
                <c:pt idx="4897">
                  <c:v>778</c:v>
                </c:pt>
                <c:pt idx="4898">
                  <c:v>778</c:v>
                </c:pt>
                <c:pt idx="4899">
                  <c:v>778</c:v>
                </c:pt>
                <c:pt idx="4900">
                  <c:v>778</c:v>
                </c:pt>
                <c:pt idx="4901">
                  <c:v>778</c:v>
                </c:pt>
                <c:pt idx="4902">
                  <c:v>778</c:v>
                </c:pt>
                <c:pt idx="4903">
                  <c:v>778</c:v>
                </c:pt>
                <c:pt idx="4904">
                  <c:v>778</c:v>
                </c:pt>
                <c:pt idx="4905">
                  <c:v>778</c:v>
                </c:pt>
                <c:pt idx="4906">
                  <c:v>778</c:v>
                </c:pt>
                <c:pt idx="4907">
                  <c:v>778</c:v>
                </c:pt>
                <c:pt idx="4908">
                  <c:v>778</c:v>
                </c:pt>
                <c:pt idx="4909">
                  <c:v>778</c:v>
                </c:pt>
                <c:pt idx="4910">
                  <c:v>778</c:v>
                </c:pt>
                <c:pt idx="4911">
                  <c:v>778</c:v>
                </c:pt>
                <c:pt idx="4912">
                  <c:v>778</c:v>
                </c:pt>
                <c:pt idx="4913">
                  <c:v>778</c:v>
                </c:pt>
                <c:pt idx="4914">
                  <c:v>778</c:v>
                </c:pt>
                <c:pt idx="4915">
                  <c:v>778</c:v>
                </c:pt>
                <c:pt idx="4916">
                  <c:v>778</c:v>
                </c:pt>
                <c:pt idx="4917">
                  <c:v>778</c:v>
                </c:pt>
                <c:pt idx="4918">
                  <c:v>778</c:v>
                </c:pt>
                <c:pt idx="4919">
                  <c:v>778</c:v>
                </c:pt>
                <c:pt idx="4920">
                  <c:v>778</c:v>
                </c:pt>
                <c:pt idx="4921">
                  <c:v>778</c:v>
                </c:pt>
                <c:pt idx="4922">
                  <c:v>778</c:v>
                </c:pt>
                <c:pt idx="4923">
                  <c:v>778</c:v>
                </c:pt>
                <c:pt idx="4924">
                  <c:v>778</c:v>
                </c:pt>
                <c:pt idx="4925">
                  <c:v>778</c:v>
                </c:pt>
                <c:pt idx="4926">
                  <c:v>778</c:v>
                </c:pt>
                <c:pt idx="4927">
                  <c:v>778</c:v>
                </c:pt>
                <c:pt idx="4928">
                  <c:v>778</c:v>
                </c:pt>
                <c:pt idx="4929">
                  <c:v>778</c:v>
                </c:pt>
                <c:pt idx="4930">
                  <c:v>778</c:v>
                </c:pt>
                <c:pt idx="4931">
                  <c:v>778</c:v>
                </c:pt>
                <c:pt idx="4932">
                  <c:v>778</c:v>
                </c:pt>
                <c:pt idx="4933">
                  <c:v>778</c:v>
                </c:pt>
                <c:pt idx="4934">
                  <c:v>778</c:v>
                </c:pt>
                <c:pt idx="4935">
                  <c:v>778</c:v>
                </c:pt>
                <c:pt idx="4936">
                  <c:v>778</c:v>
                </c:pt>
                <c:pt idx="4937">
                  <c:v>778</c:v>
                </c:pt>
                <c:pt idx="4938">
                  <c:v>778</c:v>
                </c:pt>
                <c:pt idx="4939">
                  <c:v>778</c:v>
                </c:pt>
                <c:pt idx="4940">
                  <c:v>778</c:v>
                </c:pt>
                <c:pt idx="4941">
                  <c:v>778</c:v>
                </c:pt>
                <c:pt idx="4942">
                  <c:v>778</c:v>
                </c:pt>
                <c:pt idx="4943">
                  <c:v>778</c:v>
                </c:pt>
                <c:pt idx="4944">
                  <c:v>778</c:v>
                </c:pt>
                <c:pt idx="4945">
                  <c:v>778</c:v>
                </c:pt>
                <c:pt idx="4946">
                  <c:v>778</c:v>
                </c:pt>
                <c:pt idx="4947">
                  <c:v>778</c:v>
                </c:pt>
                <c:pt idx="4948">
                  <c:v>778</c:v>
                </c:pt>
                <c:pt idx="4949">
                  <c:v>778</c:v>
                </c:pt>
                <c:pt idx="4950">
                  <c:v>778</c:v>
                </c:pt>
                <c:pt idx="4951">
                  <c:v>778</c:v>
                </c:pt>
                <c:pt idx="4952">
                  <c:v>778</c:v>
                </c:pt>
                <c:pt idx="4953">
                  <c:v>778</c:v>
                </c:pt>
                <c:pt idx="4954">
                  <c:v>778</c:v>
                </c:pt>
                <c:pt idx="4955">
                  <c:v>778</c:v>
                </c:pt>
                <c:pt idx="4956">
                  <c:v>778</c:v>
                </c:pt>
                <c:pt idx="4957">
                  <c:v>778</c:v>
                </c:pt>
                <c:pt idx="4958">
                  <c:v>778</c:v>
                </c:pt>
                <c:pt idx="4959">
                  <c:v>778</c:v>
                </c:pt>
                <c:pt idx="4960">
                  <c:v>778</c:v>
                </c:pt>
                <c:pt idx="4961">
                  <c:v>778</c:v>
                </c:pt>
                <c:pt idx="4962">
                  <c:v>778</c:v>
                </c:pt>
                <c:pt idx="4963">
                  <c:v>779</c:v>
                </c:pt>
                <c:pt idx="4964">
                  <c:v>779</c:v>
                </c:pt>
                <c:pt idx="4965">
                  <c:v>779</c:v>
                </c:pt>
                <c:pt idx="4966">
                  <c:v>780</c:v>
                </c:pt>
                <c:pt idx="4967">
                  <c:v>781</c:v>
                </c:pt>
                <c:pt idx="4968">
                  <c:v>782</c:v>
                </c:pt>
                <c:pt idx="4969">
                  <c:v>783</c:v>
                </c:pt>
                <c:pt idx="4970">
                  <c:v>784</c:v>
                </c:pt>
                <c:pt idx="4971">
                  <c:v>785</c:v>
                </c:pt>
                <c:pt idx="4972">
                  <c:v>786</c:v>
                </c:pt>
                <c:pt idx="4973">
                  <c:v>787</c:v>
                </c:pt>
                <c:pt idx="4974">
                  <c:v>788</c:v>
                </c:pt>
                <c:pt idx="4975">
                  <c:v>789</c:v>
                </c:pt>
                <c:pt idx="4976">
                  <c:v>790</c:v>
                </c:pt>
                <c:pt idx="4977">
                  <c:v>790</c:v>
                </c:pt>
                <c:pt idx="4978">
                  <c:v>790</c:v>
                </c:pt>
                <c:pt idx="4979">
                  <c:v>791</c:v>
                </c:pt>
                <c:pt idx="4980">
                  <c:v>791</c:v>
                </c:pt>
                <c:pt idx="4981">
                  <c:v>791</c:v>
                </c:pt>
                <c:pt idx="4982">
                  <c:v>792</c:v>
                </c:pt>
                <c:pt idx="4983">
                  <c:v>793</c:v>
                </c:pt>
                <c:pt idx="4984">
                  <c:v>794</c:v>
                </c:pt>
                <c:pt idx="4985">
                  <c:v>794</c:v>
                </c:pt>
                <c:pt idx="4986">
                  <c:v>794</c:v>
                </c:pt>
                <c:pt idx="4987">
                  <c:v>794</c:v>
                </c:pt>
                <c:pt idx="4988">
                  <c:v>794</c:v>
                </c:pt>
                <c:pt idx="4989">
                  <c:v>794</c:v>
                </c:pt>
                <c:pt idx="4990">
                  <c:v>794</c:v>
                </c:pt>
                <c:pt idx="4991">
                  <c:v>795</c:v>
                </c:pt>
                <c:pt idx="4992">
                  <c:v>795</c:v>
                </c:pt>
                <c:pt idx="4993">
                  <c:v>795</c:v>
                </c:pt>
                <c:pt idx="4994">
                  <c:v>795</c:v>
                </c:pt>
                <c:pt idx="4995">
                  <c:v>795</c:v>
                </c:pt>
                <c:pt idx="4996">
                  <c:v>795</c:v>
                </c:pt>
                <c:pt idx="4997">
                  <c:v>795</c:v>
                </c:pt>
                <c:pt idx="4998">
                  <c:v>795</c:v>
                </c:pt>
                <c:pt idx="4999">
                  <c:v>795</c:v>
                </c:pt>
                <c:pt idx="5000">
                  <c:v>795</c:v>
                </c:pt>
                <c:pt idx="5001">
                  <c:v>795</c:v>
                </c:pt>
                <c:pt idx="5002">
                  <c:v>795</c:v>
                </c:pt>
                <c:pt idx="5003">
                  <c:v>795</c:v>
                </c:pt>
                <c:pt idx="5004">
                  <c:v>795</c:v>
                </c:pt>
                <c:pt idx="5005">
                  <c:v>795</c:v>
                </c:pt>
                <c:pt idx="5006">
                  <c:v>795</c:v>
                </c:pt>
                <c:pt idx="5007">
                  <c:v>795</c:v>
                </c:pt>
                <c:pt idx="5008">
                  <c:v>795</c:v>
                </c:pt>
                <c:pt idx="5009">
                  <c:v>795</c:v>
                </c:pt>
                <c:pt idx="5010">
                  <c:v>795</c:v>
                </c:pt>
                <c:pt idx="5011">
                  <c:v>795</c:v>
                </c:pt>
                <c:pt idx="5012">
                  <c:v>795</c:v>
                </c:pt>
                <c:pt idx="5013">
                  <c:v>795</c:v>
                </c:pt>
                <c:pt idx="5014">
                  <c:v>795</c:v>
                </c:pt>
                <c:pt idx="5015">
                  <c:v>795</c:v>
                </c:pt>
                <c:pt idx="5016">
                  <c:v>795</c:v>
                </c:pt>
                <c:pt idx="5017">
                  <c:v>796</c:v>
                </c:pt>
                <c:pt idx="5018">
                  <c:v>796</c:v>
                </c:pt>
                <c:pt idx="5019">
                  <c:v>796</c:v>
                </c:pt>
                <c:pt idx="5020">
                  <c:v>796</c:v>
                </c:pt>
                <c:pt idx="5021">
                  <c:v>796</c:v>
                </c:pt>
                <c:pt idx="5022">
                  <c:v>796</c:v>
                </c:pt>
                <c:pt idx="5023">
                  <c:v>797</c:v>
                </c:pt>
                <c:pt idx="5024">
                  <c:v>797</c:v>
                </c:pt>
                <c:pt idx="5025">
                  <c:v>797</c:v>
                </c:pt>
                <c:pt idx="5026">
                  <c:v>797</c:v>
                </c:pt>
                <c:pt idx="5027">
                  <c:v>797</c:v>
                </c:pt>
                <c:pt idx="5028">
                  <c:v>797</c:v>
                </c:pt>
                <c:pt idx="5029">
                  <c:v>797</c:v>
                </c:pt>
                <c:pt idx="5030">
                  <c:v>797</c:v>
                </c:pt>
                <c:pt idx="5031">
                  <c:v>797</c:v>
                </c:pt>
                <c:pt idx="5032">
                  <c:v>797</c:v>
                </c:pt>
                <c:pt idx="5033">
                  <c:v>797</c:v>
                </c:pt>
                <c:pt idx="5034">
                  <c:v>797</c:v>
                </c:pt>
                <c:pt idx="5035">
                  <c:v>797</c:v>
                </c:pt>
                <c:pt idx="5036">
                  <c:v>797</c:v>
                </c:pt>
                <c:pt idx="5037">
                  <c:v>797</c:v>
                </c:pt>
                <c:pt idx="5038">
                  <c:v>797</c:v>
                </c:pt>
                <c:pt idx="5039">
                  <c:v>797</c:v>
                </c:pt>
                <c:pt idx="5040">
                  <c:v>797</c:v>
                </c:pt>
                <c:pt idx="5041">
                  <c:v>797</c:v>
                </c:pt>
                <c:pt idx="5042">
                  <c:v>797</c:v>
                </c:pt>
                <c:pt idx="5043">
                  <c:v>797</c:v>
                </c:pt>
                <c:pt idx="5044">
                  <c:v>797</c:v>
                </c:pt>
                <c:pt idx="5045">
                  <c:v>797</c:v>
                </c:pt>
                <c:pt idx="5046">
                  <c:v>797</c:v>
                </c:pt>
                <c:pt idx="5047">
                  <c:v>797</c:v>
                </c:pt>
                <c:pt idx="5048">
                  <c:v>797</c:v>
                </c:pt>
                <c:pt idx="5049">
                  <c:v>797</c:v>
                </c:pt>
                <c:pt idx="5050">
                  <c:v>797</c:v>
                </c:pt>
                <c:pt idx="5051">
                  <c:v>797</c:v>
                </c:pt>
                <c:pt idx="5052">
                  <c:v>797</c:v>
                </c:pt>
                <c:pt idx="5053">
                  <c:v>797</c:v>
                </c:pt>
                <c:pt idx="5054">
                  <c:v>797</c:v>
                </c:pt>
                <c:pt idx="5055">
                  <c:v>797</c:v>
                </c:pt>
                <c:pt idx="5056">
                  <c:v>797</c:v>
                </c:pt>
                <c:pt idx="5057">
                  <c:v>797</c:v>
                </c:pt>
                <c:pt idx="5058">
                  <c:v>797</c:v>
                </c:pt>
                <c:pt idx="5059">
                  <c:v>798</c:v>
                </c:pt>
                <c:pt idx="5060">
                  <c:v>798</c:v>
                </c:pt>
                <c:pt idx="5061">
                  <c:v>799</c:v>
                </c:pt>
                <c:pt idx="5062">
                  <c:v>799</c:v>
                </c:pt>
                <c:pt idx="5063">
                  <c:v>800</c:v>
                </c:pt>
                <c:pt idx="5064">
                  <c:v>801</c:v>
                </c:pt>
                <c:pt idx="5065">
                  <c:v>802</c:v>
                </c:pt>
                <c:pt idx="5066">
                  <c:v>803</c:v>
                </c:pt>
                <c:pt idx="5067">
                  <c:v>803</c:v>
                </c:pt>
                <c:pt idx="5068">
                  <c:v>804</c:v>
                </c:pt>
                <c:pt idx="5069">
                  <c:v>805</c:v>
                </c:pt>
                <c:pt idx="5070">
                  <c:v>805</c:v>
                </c:pt>
                <c:pt idx="5071">
                  <c:v>805</c:v>
                </c:pt>
                <c:pt idx="5072">
                  <c:v>806</c:v>
                </c:pt>
                <c:pt idx="5073">
                  <c:v>807</c:v>
                </c:pt>
                <c:pt idx="5074">
                  <c:v>808</c:v>
                </c:pt>
                <c:pt idx="5075">
                  <c:v>809</c:v>
                </c:pt>
                <c:pt idx="5076">
                  <c:v>809</c:v>
                </c:pt>
                <c:pt idx="5077">
                  <c:v>809</c:v>
                </c:pt>
                <c:pt idx="5078">
                  <c:v>809</c:v>
                </c:pt>
                <c:pt idx="5079">
                  <c:v>809</c:v>
                </c:pt>
                <c:pt idx="5080">
                  <c:v>810</c:v>
                </c:pt>
                <c:pt idx="5081">
                  <c:v>810</c:v>
                </c:pt>
                <c:pt idx="5082">
                  <c:v>811</c:v>
                </c:pt>
                <c:pt idx="5083">
                  <c:v>812</c:v>
                </c:pt>
                <c:pt idx="5084">
                  <c:v>813</c:v>
                </c:pt>
                <c:pt idx="5085">
                  <c:v>814</c:v>
                </c:pt>
                <c:pt idx="5086">
                  <c:v>815</c:v>
                </c:pt>
                <c:pt idx="5087">
                  <c:v>815</c:v>
                </c:pt>
                <c:pt idx="5088">
                  <c:v>816</c:v>
                </c:pt>
                <c:pt idx="5089">
                  <c:v>817</c:v>
                </c:pt>
                <c:pt idx="5090">
                  <c:v>818</c:v>
                </c:pt>
                <c:pt idx="5091">
                  <c:v>819</c:v>
                </c:pt>
                <c:pt idx="5092">
                  <c:v>819</c:v>
                </c:pt>
                <c:pt idx="5093">
                  <c:v>819</c:v>
                </c:pt>
                <c:pt idx="5094">
                  <c:v>819</c:v>
                </c:pt>
                <c:pt idx="5095">
                  <c:v>820</c:v>
                </c:pt>
                <c:pt idx="5096">
                  <c:v>820</c:v>
                </c:pt>
                <c:pt idx="5097">
                  <c:v>820</c:v>
                </c:pt>
                <c:pt idx="5098">
                  <c:v>821</c:v>
                </c:pt>
                <c:pt idx="5099">
                  <c:v>821</c:v>
                </c:pt>
                <c:pt idx="5100">
                  <c:v>822</c:v>
                </c:pt>
                <c:pt idx="5101">
                  <c:v>823</c:v>
                </c:pt>
                <c:pt idx="5102">
                  <c:v>823</c:v>
                </c:pt>
                <c:pt idx="5103">
                  <c:v>823</c:v>
                </c:pt>
                <c:pt idx="5104">
                  <c:v>823</c:v>
                </c:pt>
                <c:pt idx="5105">
                  <c:v>824</c:v>
                </c:pt>
                <c:pt idx="5106">
                  <c:v>825</c:v>
                </c:pt>
                <c:pt idx="5107">
                  <c:v>826</c:v>
                </c:pt>
                <c:pt idx="5108">
                  <c:v>827</c:v>
                </c:pt>
                <c:pt idx="5109">
                  <c:v>827</c:v>
                </c:pt>
                <c:pt idx="5110">
                  <c:v>827</c:v>
                </c:pt>
                <c:pt idx="5111">
                  <c:v>828</c:v>
                </c:pt>
                <c:pt idx="5112">
                  <c:v>829</c:v>
                </c:pt>
                <c:pt idx="5113">
                  <c:v>830</c:v>
                </c:pt>
                <c:pt idx="5114">
                  <c:v>830</c:v>
                </c:pt>
                <c:pt idx="5115">
                  <c:v>830</c:v>
                </c:pt>
                <c:pt idx="5116">
                  <c:v>831</c:v>
                </c:pt>
                <c:pt idx="5117">
                  <c:v>831</c:v>
                </c:pt>
                <c:pt idx="5118">
                  <c:v>831</c:v>
                </c:pt>
                <c:pt idx="5119">
                  <c:v>831</c:v>
                </c:pt>
                <c:pt idx="5120">
                  <c:v>831</c:v>
                </c:pt>
                <c:pt idx="5121">
                  <c:v>832</c:v>
                </c:pt>
                <c:pt idx="5122">
                  <c:v>832</c:v>
                </c:pt>
                <c:pt idx="5123">
                  <c:v>832</c:v>
                </c:pt>
                <c:pt idx="5124">
                  <c:v>832</c:v>
                </c:pt>
                <c:pt idx="5125">
                  <c:v>832</c:v>
                </c:pt>
                <c:pt idx="5126">
                  <c:v>832</c:v>
                </c:pt>
                <c:pt idx="5127">
                  <c:v>832</c:v>
                </c:pt>
                <c:pt idx="5128">
                  <c:v>832</c:v>
                </c:pt>
                <c:pt idx="5129">
                  <c:v>832</c:v>
                </c:pt>
                <c:pt idx="5130">
                  <c:v>832</c:v>
                </c:pt>
                <c:pt idx="5131">
                  <c:v>832</c:v>
                </c:pt>
                <c:pt idx="5132">
                  <c:v>833</c:v>
                </c:pt>
                <c:pt idx="5133">
                  <c:v>834</c:v>
                </c:pt>
                <c:pt idx="5134">
                  <c:v>835</c:v>
                </c:pt>
                <c:pt idx="5135">
                  <c:v>836</c:v>
                </c:pt>
                <c:pt idx="5136">
                  <c:v>837</c:v>
                </c:pt>
                <c:pt idx="5137">
                  <c:v>838</c:v>
                </c:pt>
                <c:pt idx="5138">
                  <c:v>839</c:v>
                </c:pt>
                <c:pt idx="5139">
                  <c:v>840</c:v>
                </c:pt>
                <c:pt idx="5140">
                  <c:v>841</c:v>
                </c:pt>
                <c:pt idx="5141">
                  <c:v>842</c:v>
                </c:pt>
                <c:pt idx="5142">
                  <c:v>843</c:v>
                </c:pt>
                <c:pt idx="5143">
                  <c:v>844</c:v>
                </c:pt>
                <c:pt idx="5144">
                  <c:v>845</c:v>
                </c:pt>
                <c:pt idx="5145">
                  <c:v>846</c:v>
                </c:pt>
                <c:pt idx="5146">
                  <c:v>847</c:v>
                </c:pt>
                <c:pt idx="5147">
                  <c:v>848</c:v>
                </c:pt>
                <c:pt idx="5148">
                  <c:v>849</c:v>
                </c:pt>
                <c:pt idx="5149">
                  <c:v>850</c:v>
                </c:pt>
                <c:pt idx="5150">
                  <c:v>851</c:v>
                </c:pt>
                <c:pt idx="5151">
                  <c:v>852</c:v>
                </c:pt>
                <c:pt idx="5152">
                  <c:v>852</c:v>
                </c:pt>
                <c:pt idx="5153">
                  <c:v>852</c:v>
                </c:pt>
                <c:pt idx="5154">
                  <c:v>852</c:v>
                </c:pt>
                <c:pt idx="5155">
                  <c:v>852</c:v>
                </c:pt>
                <c:pt idx="5156">
                  <c:v>852</c:v>
                </c:pt>
                <c:pt idx="5157">
                  <c:v>852</c:v>
                </c:pt>
                <c:pt idx="5158">
                  <c:v>853</c:v>
                </c:pt>
                <c:pt idx="5159">
                  <c:v>853</c:v>
                </c:pt>
                <c:pt idx="5160">
                  <c:v>853</c:v>
                </c:pt>
                <c:pt idx="5161">
                  <c:v>853</c:v>
                </c:pt>
                <c:pt idx="5162">
                  <c:v>853</c:v>
                </c:pt>
                <c:pt idx="5163">
                  <c:v>853</c:v>
                </c:pt>
                <c:pt idx="5164">
                  <c:v>853</c:v>
                </c:pt>
                <c:pt idx="5165">
                  <c:v>853</c:v>
                </c:pt>
                <c:pt idx="5166">
                  <c:v>853</c:v>
                </c:pt>
                <c:pt idx="5167">
                  <c:v>853</c:v>
                </c:pt>
                <c:pt idx="5168">
                  <c:v>853</c:v>
                </c:pt>
                <c:pt idx="5169">
                  <c:v>853</c:v>
                </c:pt>
                <c:pt idx="5170">
                  <c:v>853</c:v>
                </c:pt>
                <c:pt idx="5171">
                  <c:v>853</c:v>
                </c:pt>
                <c:pt idx="5172">
                  <c:v>853</c:v>
                </c:pt>
                <c:pt idx="5173">
                  <c:v>853</c:v>
                </c:pt>
                <c:pt idx="5174">
                  <c:v>853</c:v>
                </c:pt>
                <c:pt idx="5175">
                  <c:v>853</c:v>
                </c:pt>
                <c:pt idx="5176">
                  <c:v>853</c:v>
                </c:pt>
                <c:pt idx="5177">
                  <c:v>853</c:v>
                </c:pt>
                <c:pt idx="5178">
                  <c:v>853</c:v>
                </c:pt>
                <c:pt idx="5179">
                  <c:v>853</c:v>
                </c:pt>
                <c:pt idx="5180">
                  <c:v>853</c:v>
                </c:pt>
                <c:pt idx="5181">
                  <c:v>853</c:v>
                </c:pt>
                <c:pt idx="5182">
                  <c:v>853</c:v>
                </c:pt>
                <c:pt idx="5183">
                  <c:v>853</c:v>
                </c:pt>
                <c:pt idx="5184">
                  <c:v>853</c:v>
                </c:pt>
                <c:pt idx="5185">
                  <c:v>853</c:v>
                </c:pt>
                <c:pt idx="5186">
                  <c:v>853</c:v>
                </c:pt>
                <c:pt idx="5187">
                  <c:v>853</c:v>
                </c:pt>
                <c:pt idx="5188">
                  <c:v>853</c:v>
                </c:pt>
                <c:pt idx="5189">
                  <c:v>854</c:v>
                </c:pt>
                <c:pt idx="5190">
                  <c:v>855</c:v>
                </c:pt>
                <c:pt idx="5191">
                  <c:v>856</c:v>
                </c:pt>
                <c:pt idx="5192">
                  <c:v>857</c:v>
                </c:pt>
                <c:pt idx="5193">
                  <c:v>857</c:v>
                </c:pt>
                <c:pt idx="5194">
                  <c:v>857</c:v>
                </c:pt>
                <c:pt idx="5195">
                  <c:v>857</c:v>
                </c:pt>
                <c:pt idx="5196">
                  <c:v>857</c:v>
                </c:pt>
                <c:pt idx="5197">
                  <c:v>857</c:v>
                </c:pt>
                <c:pt idx="5198">
                  <c:v>857</c:v>
                </c:pt>
                <c:pt idx="5199">
                  <c:v>858</c:v>
                </c:pt>
                <c:pt idx="5200">
                  <c:v>858</c:v>
                </c:pt>
                <c:pt idx="5201">
                  <c:v>858</c:v>
                </c:pt>
                <c:pt idx="5202">
                  <c:v>858</c:v>
                </c:pt>
                <c:pt idx="5203">
                  <c:v>858</c:v>
                </c:pt>
                <c:pt idx="5204">
                  <c:v>858</c:v>
                </c:pt>
                <c:pt idx="5205">
                  <c:v>859</c:v>
                </c:pt>
                <c:pt idx="5206">
                  <c:v>860</c:v>
                </c:pt>
                <c:pt idx="5207">
                  <c:v>860</c:v>
                </c:pt>
                <c:pt idx="5208">
                  <c:v>860</c:v>
                </c:pt>
                <c:pt idx="5209">
                  <c:v>860</c:v>
                </c:pt>
                <c:pt idx="5210">
                  <c:v>860</c:v>
                </c:pt>
                <c:pt idx="5211">
                  <c:v>860</c:v>
                </c:pt>
                <c:pt idx="5212">
                  <c:v>860</c:v>
                </c:pt>
                <c:pt idx="5213">
                  <c:v>860</c:v>
                </c:pt>
                <c:pt idx="5214">
                  <c:v>860</c:v>
                </c:pt>
                <c:pt idx="5215">
                  <c:v>860</c:v>
                </c:pt>
                <c:pt idx="5216">
                  <c:v>860</c:v>
                </c:pt>
                <c:pt idx="5217">
                  <c:v>860</c:v>
                </c:pt>
                <c:pt idx="5218">
                  <c:v>860</c:v>
                </c:pt>
                <c:pt idx="5219">
                  <c:v>860</c:v>
                </c:pt>
                <c:pt idx="5220">
                  <c:v>861</c:v>
                </c:pt>
                <c:pt idx="5221">
                  <c:v>862</c:v>
                </c:pt>
                <c:pt idx="5222">
                  <c:v>862</c:v>
                </c:pt>
                <c:pt idx="5223">
                  <c:v>862</c:v>
                </c:pt>
                <c:pt idx="5224">
                  <c:v>862</c:v>
                </c:pt>
                <c:pt idx="5225">
                  <c:v>862</c:v>
                </c:pt>
                <c:pt idx="5226">
                  <c:v>862</c:v>
                </c:pt>
                <c:pt idx="5227">
                  <c:v>862</c:v>
                </c:pt>
                <c:pt idx="5228">
                  <c:v>862</c:v>
                </c:pt>
                <c:pt idx="5229">
                  <c:v>862</c:v>
                </c:pt>
                <c:pt idx="5230">
                  <c:v>862</c:v>
                </c:pt>
                <c:pt idx="5231">
                  <c:v>862</c:v>
                </c:pt>
                <c:pt idx="5232">
                  <c:v>862</c:v>
                </c:pt>
                <c:pt idx="5233">
                  <c:v>863</c:v>
                </c:pt>
                <c:pt idx="5234">
                  <c:v>864</c:v>
                </c:pt>
                <c:pt idx="5235">
                  <c:v>865</c:v>
                </c:pt>
                <c:pt idx="5236">
                  <c:v>865</c:v>
                </c:pt>
                <c:pt idx="5237">
                  <c:v>866</c:v>
                </c:pt>
                <c:pt idx="5238">
                  <c:v>867</c:v>
                </c:pt>
                <c:pt idx="5239">
                  <c:v>867</c:v>
                </c:pt>
                <c:pt idx="5240">
                  <c:v>868</c:v>
                </c:pt>
                <c:pt idx="5241">
                  <c:v>869</c:v>
                </c:pt>
                <c:pt idx="5242">
                  <c:v>869</c:v>
                </c:pt>
                <c:pt idx="5243">
                  <c:v>869</c:v>
                </c:pt>
                <c:pt idx="5244">
                  <c:v>869</c:v>
                </c:pt>
                <c:pt idx="5245">
                  <c:v>869</c:v>
                </c:pt>
                <c:pt idx="5246">
                  <c:v>869</c:v>
                </c:pt>
                <c:pt idx="5247">
                  <c:v>869</c:v>
                </c:pt>
                <c:pt idx="5248">
                  <c:v>869</c:v>
                </c:pt>
                <c:pt idx="5249">
                  <c:v>869</c:v>
                </c:pt>
                <c:pt idx="5250">
                  <c:v>869</c:v>
                </c:pt>
                <c:pt idx="5251">
                  <c:v>869</c:v>
                </c:pt>
                <c:pt idx="5252">
                  <c:v>869</c:v>
                </c:pt>
                <c:pt idx="5253">
                  <c:v>869</c:v>
                </c:pt>
                <c:pt idx="5254">
                  <c:v>869</c:v>
                </c:pt>
                <c:pt idx="5255">
                  <c:v>869</c:v>
                </c:pt>
                <c:pt idx="5256">
                  <c:v>869</c:v>
                </c:pt>
                <c:pt idx="5257">
                  <c:v>869</c:v>
                </c:pt>
                <c:pt idx="5258">
                  <c:v>869</c:v>
                </c:pt>
                <c:pt idx="5259">
                  <c:v>869</c:v>
                </c:pt>
                <c:pt idx="5260">
                  <c:v>869</c:v>
                </c:pt>
                <c:pt idx="5261">
                  <c:v>869</c:v>
                </c:pt>
                <c:pt idx="5262">
                  <c:v>869</c:v>
                </c:pt>
                <c:pt idx="5263">
                  <c:v>869</c:v>
                </c:pt>
                <c:pt idx="5264">
                  <c:v>869</c:v>
                </c:pt>
                <c:pt idx="5265">
                  <c:v>869</c:v>
                </c:pt>
                <c:pt idx="5266">
                  <c:v>869</c:v>
                </c:pt>
                <c:pt idx="5267">
                  <c:v>869</c:v>
                </c:pt>
                <c:pt idx="5268">
                  <c:v>869</c:v>
                </c:pt>
                <c:pt idx="5269">
                  <c:v>869</c:v>
                </c:pt>
                <c:pt idx="5270">
                  <c:v>870</c:v>
                </c:pt>
                <c:pt idx="5271">
                  <c:v>871</c:v>
                </c:pt>
                <c:pt idx="5272">
                  <c:v>871</c:v>
                </c:pt>
                <c:pt idx="5273">
                  <c:v>872</c:v>
                </c:pt>
                <c:pt idx="5274">
                  <c:v>873</c:v>
                </c:pt>
                <c:pt idx="5275">
                  <c:v>873</c:v>
                </c:pt>
                <c:pt idx="5276">
                  <c:v>873</c:v>
                </c:pt>
                <c:pt idx="5277">
                  <c:v>874</c:v>
                </c:pt>
                <c:pt idx="5278">
                  <c:v>874</c:v>
                </c:pt>
                <c:pt idx="5279">
                  <c:v>874</c:v>
                </c:pt>
                <c:pt idx="5280">
                  <c:v>875</c:v>
                </c:pt>
                <c:pt idx="5281">
                  <c:v>876</c:v>
                </c:pt>
                <c:pt idx="5282">
                  <c:v>876</c:v>
                </c:pt>
                <c:pt idx="5283">
                  <c:v>876</c:v>
                </c:pt>
                <c:pt idx="5284">
                  <c:v>876</c:v>
                </c:pt>
                <c:pt idx="5285">
                  <c:v>876</c:v>
                </c:pt>
                <c:pt idx="5286">
                  <c:v>876</c:v>
                </c:pt>
                <c:pt idx="5287">
                  <c:v>876</c:v>
                </c:pt>
                <c:pt idx="5288">
                  <c:v>876</c:v>
                </c:pt>
                <c:pt idx="5289">
                  <c:v>876</c:v>
                </c:pt>
                <c:pt idx="5290">
                  <c:v>877</c:v>
                </c:pt>
                <c:pt idx="5291">
                  <c:v>877</c:v>
                </c:pt>
                <c:pt idx="5292">
                  <c:v>877</c:v>
                </c:pt>
                <c:pt idx="5293">
                  <c:v>877</c:v>
                </c:pt>
                <c:pt idx="5294">
                  <c:v>877</c:v>
                </c:pt>
                <c:pt idx="5295">
                  <c:v>877</c:v>
                </c:pt>
                <c:pt idx="5296">
                  <c:v>877</c:v>
                </c:pt>
                <c:pt idx="5297">
                  <c:v>877</c:v>
                </c:pt>
                <c:pt idx="5298">
                  <c:v>877</c:v>
                </c:pt>
                <c:pt idx="5299">
                  <c:v>877</c:v>
                </c:pt>
                <c:pt idx="5300">
                  <c:v>877</c:v>
                </c:pt>
                <c:pt idx="5301">
                  <c:v>877</c:v>
                </c:pt>
                <c:pt idx="5302">
                  <c:v>877</c:v>
                </c:pt>
                <c:pt idx="5303">
                  <c:v>878</c:v>
                </c:pt>
                <c:pt idx="5304">
                  <c:v>879</c:v>
                </c:pt>
                <c:pt idx="5305">
                  <c:v>880</c:v>
                </c:pt>
                <c:pt idx="5306">
                  <c:v>880</c:v>
                </c:pt>
                <c:pt idx="5307">
                  <c:v>880</c:v>
                </c:pt>
                <c:pt idx="5308">
                  <c:v>880</c:v>
                </c:pt>
                <c:pt idx="5309">
                  <c:v>880</c:v>
                </c:pt>
                <c:pt idx="5310">
                  <c:v>880</c:v>
                </c:pt>
                <c:pt idx="5311">
                  <c:v>880</c:v>
                </c:pt>
                <c:pt idx="5312">
                  <c:v>880</c:v>
                </c:pt>
                <c:pt idx="5313">
                  <c:v>880</c:v>
                </c:pt>
                <c:pt idx="5314">
                  <c:v>880</c:v>
                </c:pt>
                <c:pt idx="5315">
                  <c:v>880</c:v>
                </c:pt>
                <c:pt idx="5316">
                  <c:v>880</c:v>
                </c:pt>
                <c:pt idx="5317">
                  <c:v>880</c:v>
                </c:pt>
                <c:pt idx="5318">
                  <c:v>881</c:v>
                </c:pt>
                <c:pt idx="5319">
                  <c:v>881</c:v>
                </c:pt>
                <c:pt idx="5320">
                  <c:v>881</c:v>
                </c:pt>
                <c:pt idx="5321">
                  <c:v>881</c:v>
                </c:pt>
                <c:pt idx="5322">
                  <c:v>881</c:v>
                </c:pt>
                <c:pt idx="5323">
                  <c:v>881</c:v>
                </c:pt>
                <c:pt idx="5324">
                  <c:v>881</c:v>
                </c:pt>
                <c:pt idx="5325">
                  <c:v>881</c:v>
                </c:pt>
                <c:pt idx="5326">
                  <c:v>881</c:v>
                </c:pt>
                <c:pt idx="5327">
                  <c:v>881</c:v>
                </c:pt>
                <c:pt idx="5328">
                  <c:v>881</c:v>
                </c:pt>
                <c:pt idx="5329">
                  <c:v>881</c:v>
                </c:pt>
                <c:pt idx="5330">
                  <c:v>881</c:v>
                </c:pt>
                <c:pt idx="5331">
                  <c:v>881</c:v>
                </c:pt>
                <c:pt idx="5332">
                  <c:v>881</c:v>
                </c:pt>
                <c:pt idx="5333">
                  <c:v>881</c:v>
                </c:pt>
                <c:pt idx="5334">
                  <c:v>881</c:v>
                </c:pt>
                <c:pt idx="5335">
                  <c:v>881</c:v>
                </c:pt>
                <c:pt idx="5336">
                  <c:v>881</c:v>
                </c:pt>
                <c:pt idx="5337">
                  <c:v>882</c:v>
                </c:pt>
                <c:pt idx="5338">
                  <c:v>882</c:v>
                </c:pt>
                <c:pt idx="5339">
                  <c:v>882</c:v>
                </c:pt>
                <c:pt idx="5340">
                  <c:v>883</c:v>
                </c:pt>
                <c:pt idx="5341">
                  <c:v>883</c:v>
                </c:pt>
                <c:pt idx="5342">
                  <c:v>883</c:v>
                </c:pt>
                <c:pt idx="5343">
                  <c:v>884</c:v>
                </c:pt>
                <c:pt idx="5344">
                  <c:v>885</c:v>
                </c:pt>
                <c:pt idx="5345">
                  <c:v>886</c:v>
                </c:pt>
                <c:pt idx="5346">
                  <c:v>886</c:v>
                </c:pt>
                <c:pt idx="5347">
                  <c:v>886</c:v>
                </c:pt>
                <c:pt idx="5348">
                  <c:v>886</c:v>
                </c:pt>
                <c:pt idx="5349">
                  <c:v>886</c:v>
                </c:pt>
                <c:pt idx="5350">
                  <c:v>887</c:v>
                </c:pt>
                <c:pt idx="5351">
                  <c:v>887</c:v>
                </c:pt>
                <c:pt idx="5352">
                  <c:v>888</c:v>
                </c:pt>
                <c:pt idx="5353">
                  <c:v>888</c:v>
                </c:pt>
                <c:pt idx="5354">
                  <c:v>889</c:v>
                </c:pt>
                <c:pt idx="5355">
                  <c:v>889</c:v>
                </c:pt>
                <c:pt idx="5356">
                  <c:v>889</c:v>
                </c:pt>
                <c:pt idx="5357">
                  <c:v>890</c:v>
                </c:pt>
                <c:pt idx="5358">
                  <c:v>890</c:v>
                </c:pt>
                <c:pt idx="5359">
                  <c:v>890</c:v>
                </c:pt>
                <c:pt idx="5360">
                  <c:v>891</c:v>
                </c:pt>
                <c:pt idx="5361">
                  <c:v>892</c:v>
                </c:pt>
                <c:pt idx="5362">
                  <c:v>892</c:v>
                </c:pt>
                <c:pt idx="5363">
                  <c:v>892</c:v>
                </c:pt>
                <c:pt idx="5364">
                  <c:v>892</c:v>
                </c:pt>
                <c:pt idx="5365">
                  <c:v>893</c:v>
                </c:pt>
                <c:pt idx="5366">
                  <c:v>894</c:v>
                </c:pt>
                <c:pt idx="5367">
                  <c:v>894</c:v>
                </c:pt>
                <c:pt idx="5368">
                  <c:v>894</c:v>
                </c:pt>
                <c:pt idx="5369">
                  <c:v>894</c:v>
                </c:pt>
                <c:pt idx="5370">
                  <c:v>894</c:v>
                </c:pt>
                <c:pt idx="5371">
                  <c:v>894</c:v>
                </c:pt>
                <c:pt idx="5372">
                  <c:v>895</c:v>
                </c:pt>
                <c:pt idx="5373">
                  <c:v>896</c:v>
                </c:pt>
                <c:pt idx="5374">
                  <c:v>897</c:v>
                </c:pt>
                <c:pt idx="5375">
                  <c:v>898</c:v>
                </c:pt>
                <c:pt idx="5376">
                  <c:v>899</c:v>
                </c:pt>
                <c:pt idx="5377">
                  <c:v>900</c:v>
                </c:pt>
                <c:pt idx="5378">
                  <c:v>900</c:v>
                </c:pt>
                <c:pt idx="5379">
                  <c:v>900</c:v>
                </c:pt>
                <c:pt idx="5380">
                  <c:v>900</c:v>
                </c:pt>
                <c:pt idx="5381">
                  <c:v>900</c:v>
                </c:pt>
                <c:pt idx="5382">
                  <c:v>900</c:v>
                </c:pt>
                <c:pt idx="5383">
                  <c:v>900</c:v>
                </c:pt>
                <c:pt idx="5384">
                  <c:v>900</c:v>
                </c:pt>
                <c:pt idx="5385">
                  <c:v>901</c:v>
                </c:pt>
                <c:pt idx="5386">
                  <c:v>901</c:v>
                </c:pt>
                <c:pt idx="5387">
                  <c:v>901</c:v>
                </c:pt>
                <c:pt idx="5388">
                  <c:v>902</c:v>
                </c:pt>
                <c:pt idx="5389">
                  <c:v>902</c:v>
                </c:pt>
                <c:pt idx="5390">
                  <c:v>902</c:v>
                </c:pt>
                <c:pt idx="5391">
                  <c:v>902</c:v>
                </c:pt>
                <c:pt idx="5392">
                  <c:v>902</c:v>
                </c:pt>
                <c:pt idx="5393">
                  <c:v>902</c:v>
                </c:pt>
                <c:pt idx="5394">
                  <c:v>902</c:v>
                </c:pt>
                <c:pt idx="5395">
                  <c:v>902</c:v>
                </c:pt>
                <c:pt idx="5396">
                  <c:v>902</c:v>
                </c:pt>
                <c:pt idx="5397">
                  <c:v>902</c:v>
                </c:pt>
                <c:pt idx="5398">
                  <c:v>902</c:v>
                </c:pt>
                <c:pt idx="5399">
                  <c:v>902</c:v>
                </c:pt>
                <c:pt idx="5400">
                  <c:v>903</c:v>
                </c:pt>
                <c:pt idx="5401">
                  <c:v>903</c:v>
                </c:pt>
                <c:pt idx="5402">
                  <c:v>904</c:v>
                </c:pt>
                <c:pt idx="5403">
                  <c:v>904</c:v>
                </c:pt>
                <c:pt idx="5404">
                  <c:v>905</c:v>
                </c:pt>
                <c:pt idx="5405">
                  <c:v>906</c:v>
                </c:pt>
                <c:pt idx="5406">
                  <c:v>907</c:v>
                </c:pt>
                <c:pt idx="5407">
                  <c:v>908</c:v>
                </c:pt>
                <c:pt idx="5408">
                  <c:v>909</c:v>
                </c:pt>
                <c:pt idx="5409">
                  <c:v>910</c:v>
                </c:pt>
                <c:pt idx="5410">
                  <c:v>911</c:v>
                </c:pt>
                <c:pt idx="5411">
                  <c:v>912</c:v>
                </c:pt>
                <c:pt idx="5412">
                  <c:v>913</c:v>
                </c:pt>
                <c:pt idx="5413">
                  <c:v>914</c:v>
                </c:pt>
                <c:pt idx="5414">
                  <c:v>915</c:v>
                </c:pt>
                <c:pt idx="5415">
                  <c:v>916</c:v>
                </c:pt>
                <c:pt idx="5416">
                  <c:v>917</c:v>
                </c:pt>
                <c:pt idx="5417">
                  <c:v>918</c:v>
                </c:pt>
                <c:pt idx="5418">
                  <c:v>919</c:v>
                </c:pt>
                <c:pt idx="5419">
                  <c:v>919</c:v>
                </c:pt>
                <c:pt idx="5420">
                  <c:v>919</c:v>
                </c:pt>
                <c:pt idx="5421">
                  <c:v>919</c:v>
                </c:pt>
                <c:pt idx="5422">
                  <c:v>919</c:v>
                </c:pt>
                <c:pt idx="5423">
                  <c:v>919</c:v>
                </c:pt>
                <c:pt idx="5424">
                  <c:v>919</c:v>
                </c:pt>
                <c:pt idx="5425">
                  <c:v>919</c:v>
                </c:pt>
                <c:pt idx="5426">
                  <c:v>919</c:v>
                </c:pt>
                <c:pt idx="5427">
                  <c:v>920</c:v>
                </c:pt>
                <c:pt idx="5428">
                  <c:v>920</c:v>
                </c:pt>
                <c:pt idx="5429">
                  <c:v>920</c:v>
                </c:pt>
                <c:pt idx="5430">
                  <c:v>920</c:v>
                </c:pt>
                <c:pt idx="5431">
                  <c:v>920</c:v>
                </c:pt>
                <c:pt idx="5432">
                  <c:v>920</c:v>
                </c:pt>
                <c:pt idx="5433">
                  <c:v>920</c:v>
                </c:pt>
                <c:pt idx="5434">
                  <c:v>920</c:v>
                </c:pt>
                <c:pt idx="5435">
                  <c:v>920</c:v>
                </c:pt>
                <c:pt idx="5436">
                  <c:v>920</c:v>
                </c:pt>
                <c:pt idx="5437">
                  <c:v>921</c:v>
                </c:pt>
                <c:pt idx="5438">
                  <c:v>921</c:v>
                </c:pt>
                <c:pt idx="5439">
                  <c:v>921</c:v>
                </c:pt>
                <c:pt idx="5440">
                  <c:v>921</c:v>
                </c:pt>
                <c:pt idx="5441">
                  <c:v>921</c:v>
                </c:pt>
                <c:pt idx="5442">
                  <c:v>921</c:v>
                </c:pt>
                <c:pt idx="5443">
                  <c:v>921</c:v>
                </c:pt>
                <c:pt idx="5444">
                  <c:v>921</c:v>
                </c:pt>
                <c:pt idx="5445">
                  <c:v>921</c:v>
                </c:pt>
                <c:pt idx="5446">
                  <c:v>921</c:v>
                </c:pt>
                <c:pt idx="5447">
                  <c:v>921</c:v>
                </c:pt>
                <c:pt idx="5448">
                  <c:v>921</c:v>
                </c:pt>
                <c:pt idx="5449">
                  <c:v>921</c:v>
                </c:pt>
                <c:pt idx="5450">
                  <c:v>922</c:v>
                </c:pt>
                <c:pt idx="5451">
                  <c:v>922</c:v>
                </c:pt>
                <c:pt idx="5452">
                  <c:v>922</c:v>
                </c:pt>
                <c:pt idx="5453">
                  <c:v>922</c:v>
                </c:pt>
                <c:pt idx="5454">
                  <c:v>922</c:v>
                </c:pt>
                <c:pt idx="5455">
                  <c:v>922</c:v>
                </c:pt>
                <c:pt idx="5456">
                  <c:v>923</c:v>
                </c:pt>
                <c:pt idx="5457">
                  <c:v>923</c:v>
                </c:pt>
                <c:pt idx="5458">
                  <c:v>923</c:v>
                </c:pt>
                <c:pt idx="5459">
                  <c:v>923</c:v>
                </c:pt>
                <c:pt idx="5460">
                  <c:v>923</c:v>
                </c:pt>
                <c:pt idx="5461">
                  <c:v>923</c:v>
                </c:pt>
                <c:pt idx="5462">
                  <c:v>923</c:v>
                </c:pt>
                <c:pt idx="5463">
                  <c:v>923</c:v>
                </c:pt>
                <c:pt idx="5464">
                  <c:v>923</c:v>
                </c:pt>
                <c:pt idx="5465">
                  <c:v>924</c:v>
                </c:pt>
                <c:pt idx="5466">
                  <c:v>925</c:v>
                </c:pt>
                <c:pt idx="5467">
                  <c:v>925</c:v>
                </c:pt>
                <c:pt idx="5468">
                  <c:v>925</c:v>
                </c:pt>
                <c:pt idx="5469">
                  <c:v>925</c:v>
                </c:pt>
                <c:pt idx="5470">
                  <c:v>925</c:v>
                </c:pt>
                <c:pt idx="5471">
                  <c:v>925</c:v>
                </c:pt>
                <c:pt idx="5472">
                  <c:v>925</c:v>
                </c:pt>
                <c:pt idx="5473">
                  <c:v>925</c:v>
                </c:pt>
                <c:pt idx="5474">
                  <c:v>925</c:v>
                </c:pt>
                <c:pt idx="5475">
                  <c:v>925</c:v>
                </c:pt>
                <c:pt idx="5476">
                  <c:v>925</c:v>
                </c:pt>
                <c:pt idx="5477">
                  <c:v>925</c:v>
                </c:pt>
                <c:pt idx="5478">
                  <c:v>925</c:v>
                </c:pt>
                <c:pt idx="5479">
                  <c:v>925</c:v>
                </c:pt>
                <c:pt idx="5480">
                  <c:v>925</c:v>
                </c:pt>
                <c:pt idx="5481">
                  <c:v>925</c:v>
                </c:pt>
                <c:pt idx="5482">
                  <c:v>925</c:v>
                </c:pt>
                <c:pt idx="5483">
                  <c:v>925</c:v>
                </c:pt>
                <c:pt idx="5484">
                  <c:v>926</c:v>
                </c:pt>
                <c:pt idx="5485">
                  <c:v>927</c:v>
                </c:pt>
                <c:pt idx="5486">
                  <c:v>927</c:v>
                </c:pt>
                <c:pt idx="5487">
                  <c:v>927</c:v>
                </c:pt>
                <c:pt idx="5488">
                  <c:v>927</c:v>
                </c:pt>
                <c:pt idx="5489">
                  <c:v>928</c:v>
                </c:pt>
                <c:pt idx="5490">
                  <c:v>929</c:v>
                </c:pt>
                <c:pt idx="5491">
                  <c:v>929</c:v>
                </c:pt>
                <c:pt idx="5492">
                  <c:v>929</c:v>
                </c:pt>
                <c:pt idx="5493">
                  <c:v>929</c:v>
                </c:pt>
                <c:pt idx="5494">
                  <c:v>929</c:v>
                </c:pt>
                <c:pt idx="5495">
                  <c:v>930</c:v>
                </c:pt>
                <c:pt idx="5496">
                  <c:v>930</c:v>
                </c:pt>
                <c:pt idx="5497">
                  <c:v>931</c:v>
                </c:pt>
                <c:pt idx="5498">
                  <c:v>931</c:v>
                </c:pt>
                <c:pt idx="5499">
                  <c:v>931</c:v>
                </c:pt>
                <c:pt idx="5500">
                  <c:v>931</c:v>
                </c:pt>
                <c:pt idx="5501">
                  <c:v>931</c:v>
                </c:pt>
                <c:pt idx="5502">
                  <c:v>931</c:v>
                </c:pt>
                <c:pt idx="5503">
                  <c:v>931</c:v>
                </c:pt>
                <c:pt idx="5504">
                  <c:v>931</c:v>
                </c:pt>
                <c:pt idx="5505">
                  <c:v>931</c:v>
                </c:pt>
                <c:pt idx="5506">
                  <c:v>931</c:v>
                </c:pt>
                <c:pt idx="5507">
                  <c:v>931</c:v>
                </c:pt>
                <c:pt idx="5508">
                  <c:v>931</c:v>
                </c:pt>
                <c:pt idx="5509">
                  <c:v>931</c:v>
                </c:pt>
                <c:pt idx="5510">
                  <c:v>931</c:v>
                </c:pt>
                <c:pt idx="5511">
                  <c:v>931</c:v>
                </c:pt>
                <c:pt idx="5512">
                  <c:v>931</c:v>
                </c:pt>
                <c:pt idx="5513">
                  <c:v>931</c:v>
                </c:pt>
                <c:pt idx="5514">
                  <c:v>931</c:v>
                </c:pt>
                <c:pt idx="5515">
                  <c:v>931</c:v>
                </c:pt>
                <c:pt idx="5516">
                  <c:v>931</c:v>
                </c:pt>
                <c:pt idx="5517">
                  <c:v>931</c:v>
                </c:pt>
                <c:pt idx="5518">
                  <c:v>931</c:v>
                </c:pt>
                <c:pt idx="5519">
                  <c:v>931</c:v>
                </c:pt>
                <c:pt idx="5520">
                  <c:v>931</c:v>
                </c:pt>
                <c:pt idx="5521">
                  <c:v>931</c:v>
                </c:pt>
                <c:pt idx="5522">
                  <c:v>931</c:v>
                </c:pt>
                <c:pt idx="5523">
                  <c:v>931</c:v>
                </c:pt>
                <c:pt idx="5524">
                  <c:v>931</c:v>
                </c:pt>
                <c:pt idx="5525">
                  <c:v>931</c:v>
                </c:pt>
                <c:pt idx="5526">
                  <c:v>931</c:v>
                </c:pt>
                <c:pt idx="5527">
                  <c:v>931</c:v>
                </c:pt>
                <c:pt idx="5528">
                  <c:v>931</c:v>
                </c:pt>
                <c:pt idx="5529">
                  <c:v>931</c:v>
                </c:pt>
                <c:pt idx="5530">
                  <c:v>931</c:v>
                </c:pt>
                <c:pt idx="5531">
                  <c:v>931</c:v>
                </c:pt>
                <c:pt idx="5532">
                  <c:v>931</c:v>
                </c:pt>
                <c:pt idx="5533">
                  <c:v>932</c:v>
                </c:pt>
                <c:pt idx="5534">
                  <c:v>933</c:v>
                </c:pt>
                <c:pt idx="5535">
                  <c:v>933</c:v>
                </c:pt>
                <c:pt idx="5536">
                  <c:v>933</c:v>
                </c:pt>
                <c:pt idx="5537">
                  <c:v>934</c:v>
                </c:pt>
                <c:pt idx="5538">
                  <c:v>934</c:v>
                </c:pt>
                <c:pt idx="5539">
                  <c:v>934</c:v>
                </c:pt>
                <c:pt idx="5540">
                  <c:v>935</c:v>
                </c:pt>
                <c:pt idx="5541">
                  <c:v>935</c:v>
                </c:pt>
                <c:pt idx="5542">
                  <c:v>936</c:v>
                </c:pt>
                <c:pt idx="5543">
                  <c:v>937</c:v>
                </c:pt>
                <c:pt idx="5544">
                  <c:v>938</c:v>
                </c:pt>
                <c:pt idx="5545">
                  <c:v>939</c:v>
                </c:pt>
                <c:pt idx="5546">
                  <c:v>939</c:v>
                </c:pt>
                <c:pt idx="5547">
                  <c:v>939</c:v>
                </c:pt>
                <c:pt idx="5548">
                  <c:v>939</c:v>
                </c:pt>
                <c:pt idx="5549">
                  <c:v>939</c:v>
                </c:pt>
                <c:pt idx="5550">
                  <c:v>939</c:v>
                </c:pt>
                <c:pt idx="5551">
                  <c:v>939</c:v>
                </c:pt>
                <c:pt idx="5552">
                  <c:v>939</c:v>
                </c:pt>
                <c:pt idx="5553">
                  <c:v>939</c:v>
                </c:pt>
                <c:pt idx="5554">
                  <c:v>939</c:v>
                </c:pt>
                <c:pt idx="5555">
                  <c:v>939</c:v>
                </c:pt>
                <c:pt idx="5556">
                  <c:v>939</c:v>
                </c:pt>
                <c:pt idx="5557">
                  <c:v>939</c:v>
                </c:pt>
                <c:pt idx="5558">
                  <c:v>939</c:v>
                </c:pt>
                <c:pt idx="5559">
                  <c:v>939</c:v>
                </c:pt>
                <c:pt idx="5560">
                  <c:v>939</c:v>
                </c:pt>
                <c:pt idx="5561">
                  <c:v>939</c:v>
                </c:pt>
                <c:pt idx="5562">
                  <c:v>939</c:v>
                </c:pt>
                <c:pt idx="5563">
                  <c:v>939</c:v>
                </c:pt>
                <c:pt idx="5564">
                  <c:v>939</c:v>
                </c:pt>
                <c:pt idx="5565">
                  <c:v>939</c:v>
                </c:pt>
                <c:pt idx="5566">
                  <c:v>939</c:v>
                </c:pt>
                <c:pt idx="5567">
                  <c:v>939</c:v>
                </c:pt>
                <c:pt idx="5568">
                  <c:v>939</c:v>
                </c:pt>
                <c:pt idx="5569">
                  <c:v>939</c:v>
                </c:pt>
                <c:pt idx="5570">
                  <c:v>939</c:v>
                </c:pt>
                <c:pt idx="5571">
                  <c:v>939</c:v>
                </c:pt>
                <c:pt idx="5572">
                  <c:v>939</c:v>
                </c:pt>
                <c:pt idx="5573">
                  <c:v>939</c:v>
                </c:pt>
                <c:pt idx="5574">
                  <c:v>939</c:v>
                </c:pt>
                <c:pt idx="5575">
                  <c:v>939</c:v>
                </c:pt>
                <c:pt idx="5576">
                  <c:v>939</c:v>
                </c:pt>
                <c:pt idx="5577">
                  <c:v>939</c:v>
                </c:pt>
                <c:pt idx="5578">
                  <c:v>940</c:v>
                </c:pt>
                <c:pt idx="5579">
                  <c:v>940</c:v>
                </c:pt>
                <c:pt idx="5580">
                  <c:v>940</c:v>
                </c:pt>
                <c:pt idx="5581">
                  <c:v>940</c:v>
                </c:pt>
                <c:pt idx="5582">
                  <c:v>940</c:v>
                </c:pt>
                <c:pt idx="5583">
                  <c:v>940</c:v>
                </c:pt>
                <c:pt idx="5584">
                  <c:v>940</c:v>
                </c:pt>
                <c:pt idx="5585">
                  <c:v>940</c:v>
                </c:pt>
                <c:pt idx="5586">
                  <c:v>940</c:v>
                </c:pt>
                <c:pt idx="5587">
                  <c:v>940</c:v>
                </c:pt>
                <c:pt idx="5588">
                  <c:v>940</c:v>
                </c:pt>
                <c:pt idx="5589">
                  <c:v>940</c:v>
                </c:pt>
                <c:pt idx="5590">
                  <c:v>940</c:v>
                </c:pt>
                <c:pt idx="5591">
                  <c:v>940</c:v>
                </c:pt>
                <c:pt idx="5592">
                  <c:v>940</c:v>
                </c:pt>
                <c:pt idx="5593">
                  <c:v>940</c:v>
                </c:pt>
                <c:pt idx="5594">
                  <c:v>940</c:v>
                </c:pt>
                <c:pt idx="5595">
                  <c:v>940</c:v>
                </c:pt>
                <c:pt idx="5596">
                  <c:v>940</c:v>
                </c:pt>
                <c:pt idx="5597">
                  <c:v>940</c:v>
                </c:pt>
                <c:pt idx="5598">
                  <c:v>940</c:v>
                </c:pt>
                <c:pt idx="5599">
                  <c:v>940</c:v>
                </c:pt>
                <c:pt idx="5600">
                  <c:v>940</c:v>
                </c:pt>
                <c:pt idx="5601">
                  <c:v>940</c:v>
                </c:pt>
                <c:pt idx="5602">
                  <c:v>940</c:v>
                </c:pt>
                <c:pt idx="5603">
                  <c:v>940</c:v>
                </c:pt>
                <c:pt idx="5604">
                  <c:v>940</c:v>
                </c:pt>
                <c:pt idx="5605">
                  <c:v>940</c:v>
                </c:pt>
                <c:pt idx="5606">
                  <c:v>940</c:v>
                </c:pt>
                <c:pt idx="5607">
                  <c:v>940</c:v>
                </c:pt>
                <c:pt idx="5608">
                  <c:v>940</c:v>
                </c:pt>
                <c:pt idx="5609">
                  <c:v>940</c:v>
                </c:pt>
                <c:pt idx="5610">
                  <c:v>940</c:v>
                </c:pt>
                <c:pt idx="5611">
                  <c:v>941</c:v>
                </c:pt>
                <c:pt idx="5612">
                  <c:v>941</c:v>
                </c:pt>
                <c:pt idx="5613">
                  <c:v>941</c:v>
                </c:pt>
                <c:pt idx="5614">
                  <c:v>942</c:v>
                </c:pt>
                <c:pt idx="5615">
                  <c:v>942</c:v>
                </c:pt>
                <c:pt idx="5616">
                  <c:v>942</c:v>
                </c:pt>
                <c:pt idx="5617">
                  <c:v>943</c:v>
                </c:pt>
                <c:pt idx="5618">
                  <c:v>944</c:v>
                </c:pt>
                <c:pt idx="5619">
                  <c:v>945</c:v>
                </c:pt>
                <c:pt idx="5620">
                  <c:v>946</c:v>
                </c:pt>
                <c:pt idx="5621">
                  <c:v>946</c:v>
                </c:pt>
                <c:pt idx="5622">
                  <c:v>946</c:v>
                </c:pt>
                <c:pt idx="5623">
                  <c:v>947</c:v>
                </c:pt>
                <c:pt idx="5624">
                  <c:v>948</c:v>
                </c:pt>
                <c:pt idx="5625">
                  <c:v>949</c:v>
                </c:pt>
                <c:pt idx="5626">
                  <c:v>949</c:v>
                </c:pt>
                <c:pt idx="5627">
                  <c:v>949</c:v>
                </c:pt>
                <c:pt idx="5628">
                  <c:v>949</c:v>
                </c:pt>
                <c:pt idx="5629">
                  <c:v>949</c:v>
                </c:pt>
                <c:pt idx="5630">
                  <c:v>950</c:v>
                </c:pt>
                <c:pt idx="5631">
                  <c:v>950</c:v>
                </c:pt>
                <c:pt idx="5632">
                  <c:v>950</c:v>
                </c:pt>
                <c:pt idx="5633">
                  <c:v>950</c:v>
                </c:pt>
                <c:pt idx="5634">
                  <c:v>951</c:v>
                </c:pt>
                <c:pt idx="5635">
                  <c:v>952</c:v>
                </c:pt>
                <c:pt idx="5636">
                  <c:v>953</c:v>
                </c:pt>
                <c:pt idx="5637">
                  <c:v>954</c:v>
                </c:pt>
                <c:pt idx="5638">
                  <c:v>955</c:v>
                </c:pt>
                <c:pt idx="5639">
                  <c:v>955</c:v>
                </c:pt>
                <c:pt idx="5640">
                  <c:v>955</c:v>
                </c:pt>
                <c:pt idx="5641">
                  <c:v>956</c:v>
                </c:pt>
                <c:pt idx="5642">
                  <c:v>956</c:v>
                </c:pt>
                <c:pt idx="5643">
                  <c:v>956</c:v>
                </c:pt>
                <c:pt idx="5644">
                  <c:v>956</c:v>
                </c:pt>
                <c:pt idx="5645">
                  <c:v>956</c:v>
                </c:pt>
                <c:pt idx="5646">
                  <c:v>956</c:v>
                </c:pt>
                <c:pt idx="5647">
                  <c:v>956</c:v>
                </c:pt>
                <c:pt idx="5648">
                  <c:v>956</c:v>
                </c:pt>
                <c:pt idx="5649">
                  <c:v>956</c:v>
                </c:pt>
                <c:pt idx="5650">
                  <c:v>956</c:v>
                </c:pt>
                <c:pt idx="5651">
                  <c:v>956</c:v>
                </c:pt>
                <c:pt idx="5652">
                  <c:v>956</c:v>
                </c:pt>
                <c:pt idx="5653">
                  <c:v>957</c:v>
                </c:pt>
                <c:pt idx="5654">
                  <c:v>957</c:v>
                </c:pt>
                <c:pt idx="5655">
                  <c:v>957</c:v>
                </c:pt>
                <c:pt idx="5656">
                  <c:v>957</c:v>
                </c:pt>
                <c:pt idx="5657">
                  <c:v>957</c:v>
                </c:pt>
                <c:pt idx="5658">
                  <c:v>957</c:v>
                </c:pt>
                <c:pt idx="5659">
                  <c:v>957</c:v>
                </c:pt>
                <c:pt idx="5660">
                  <c:v>957</c:v>
                </c:pt>
                <c:pt idx="5661">
                  <c:v>957</c:v>
                </c:pt>
                <c:pt idx="5662">
                  <c:v>957</c:v>
                </c:pt>
                <c:pt idx="5663">
                  <c:v>957</c:v>
                </c:pt>
                <c:pt idx="5664">
                  <c:v>957</c:v>
                </c:pt>
                <c:pt idx="5665">
                  <c:v>957</c:v>
                </c:pt>
                <c:pt idx="5666">
                  <c:v>957</c:v>
                </c:pt>
                <c:pt idx="5667">
                  <c:v>957</c:v>
                </c:pt>
                <c:pt idx="5668">
                  <c:v>957</c:v>
                </c:pt>
                <c:pt idx="5669">
                  <c:v>957</c:v>
                </c:pt>
                <c:pt idx="5670">
                  <c:v>957</c:v>
                </c:pt>
                <c:pt idx="5671">
                  <c:v>957</c:v>
                </c:pt>
                <c:pt idx="5672">
                  <c:v>957</c:v>
                </c:pt>
                <c:pt idx="5673">
                  <c:v>957</c:v>
                </c:pt>
                <c:pt idx="5674">
                  <c:v>957</c:v>
                </c:pt>
                <c:pt idx="5675">
                  <c:v>957</c:v>
                </c:pt>
                <c:pt idx="5676">
                  <c:v>957</c:v>
                </c:pt>
                <c:pt idx="5677">
                  <c:v>957</c:v>
                </c:pt>
                <c:pt idx="5678">
                  <c:v>958</c:v>
                </c:pt>
                <c:pt idx="5679">
                  <c:v>958</c:v>
                </c:pt>
                <c:pt idx="5680">
                  <c:v>959</c:v>
                </c:pt>
                <c:pt idx="5681">
                  <c:v>960</c:v>
                </c:pt>
                <c:pt idx="5682">
                  <c:v>960</c:v>
                </c:pt>
                <c:pt idx="5683">
                  <c:v>960</c:v>
                </c:pt>
                <c:pt idx="5684">
                  <c:v>960</c:v>
                </c:pt>
                <c:pt idx="5685">
                  <c:v>960</c:v>
                </c:pt>
                <c:pt idx="5686">
                  <c:v>960</c:v>
                </c:pt>
                <c:pt idx="5687">
                  <c:v>960</c:v>
                </c:pt>
                <c:pt idx="5688">
                  <c:v>960</c:v>
                </c:pt>
                <c:pt idx="5689">
                  <c:v>960</c:v>
                </c:pt>
                <c:pt idx="5690">
                  <c:v>960</c:v>
                </c:pt>
                <c:pt idx="5691">
                  <c:v>961</c:v>
                </c:pt>
                <c:pt idx="5692">
                  <c:v>961</c:v>
                </c:pt>
                <c:pt idx="5693">
                  <c:v>961</c:v>
                </c:pt>
                <c:pt idx="5694">
                  <c:v>961</c:v>
                </c:pt>
                <c:pt idx="5695">
                  <c:v>961</c:v>
                </c:pt>
                <c:pt idx="5696">
                  <c:v>962</c:v>
                </c:pt>
                <c:pt idx="5697">
                  <c:v>963</c:v>
                </c:pt>
                <c:pt idx="5698">
                  <c:v>963</c:v>
                </c:pt>
                <c:pt idx="5699">
                  <c:v>963</c:v>
                </c:pt>
                <c:pt idx="5700">
                  <c:v>963</c:v>
                </c:pt>
                <c:pt idx="5701">
                  <c:v>963</c:v>
                </c:pt>
                <c:pt idx="5702">
                  <c:v>963</c:v>
                </c:pt>
                <c:pt idx="5703">
                  <c:v>963</c:v>
                </c:pt>
                <c:pt idx="5704">
                  <c:v>963</c:v>
                </c:pt>
                <c:pt idx="5705">
                  <c:v>963</c:v>
                </c:pt>
                <c:pt idx="5706">
                  <c:v>963</c:v>
                </c:pt>
                <c:pt idx="5707">
                  <c:v>963</c:v>
                </c:pt>
                <c:pt idx="5708">
                  <c:v>963</c:v>
                </c:pt>
                <c:pt idx="5709">
                  <c:v>963</c:v>
                </c:pt>
                <c:pt idx="5710">
                  <c:v>963</c:v>
                </c:pt>
                <c:pt idx="5711">
                  <c:v>963</c:v>
                </c:pt>
                <c:pt idx="5712">
                  <c:v>963</c:v>
                </c:pt>
                <c:pt idx="5713">
                  <c:v>963</c:v>
                </c:pt>
                <c:pt idx="5714">
                  <c:v>963</c:v>
                </c:pt>
                <c:pt idx="5715">
                  <c:v>963</c:v>
                </c:pt>
                <c:pt idx="5716">
                  <c:v>963</c:v>
                </c:pt>
                <c:pt idx="5717">
                  <c:v>963</c:v>
                </c:pt>
                <c:pt idx="5718">
                  <c:v>963</c:v>
                </c:pt>
                <c:pt idx="5719">
                  <c:v>963</c:v>
                </c:pt>
                <c:pt idx="5720">
                  <c:v>964</c:v>
                </c:pt>
                <c:pt idx="5721">
                  <c:v>965</c:v>
                </c:pt>
                <c:pt idx="5722">
                  <c:v>965</c:v>
                </c:pt>
                <c:pt idx="5723">
                  <c:v>966</c:v>
                </c:pt>
                <c:pt idx="5724">
                  <c:v>966</c:v>
                </c:pt>
                <c:pt idx="5725">
                  <c:v>966</c:v>
                </c:pt>
                <c:pt idx="5726">
                  <c:v>967</c:v>
                </c:pt>
                <c:pt idx="5727">
                  <c:v>968</c:v>
                </c:pt>
                <c:pt idx="5728">
                  <c:v>968</c:v>
                </c:pt>
                <c:pt idx="5729">
                  <c:v>968</c:v>
                </c:pt>
                <c:pt idx="5730">
                  <c:v>968</c:v>
                </c:pt>
                <c:pt idx="5731">
                  <c:v>968</c:v>
                </c:pt>
                <c:pt idx="5732">
                  <c:v>968</c:v>
                </c:pt>
                <c:pt idx="5733">
                  <c:v>968</c:v>
                </c:pt>
                <c:pt idx="5734">
                  <c:v>968</c:v>
                </c:pt>
                <c:pt idx="5735">
                  <c:v>968</c:v>
                </c:pt>
                <c:pt idx="5736">
                  <c:v>968</c:v>
                </c:pt>
                <c:pt idx="5737">
                  <c:v>968</c:v>
                </c:pt>
                <c:pt idx="5738">
                  <c:v>968</c:v>
                </c:pt>
                <c:pt idx="5739">
                  <c:v>968</c:v>
                </c:pt>
                <c:pt idx="5740">
                  <c:v>968</c:v>
                </c:pt>
                <c:pt idx="5741">
                  <c:v>968</c:v>
                </c:pt>
                <c:pt idx="5742">
                  <c:v>968</c:v>
                </c:pt>
                <c:pt idx="5743">
                  <c:v>968</c:v>
                </c:pt>
                <c:pt idx="5744">
                  <c:v>968</c:v>
                </c:pt>
                <c:pt idx="5745">
                  <c:v>968</c:v>
                </c:pt>
                <c:pt idx="5746">
                  <c:v>968</c:v>
                </c:pt>
                <c:pt idx="5747">
                  <c:v>969</c:v>
                </c:pt>
                <c:pt idx="5748">
                  <c:v>969</c:v>
                </c:pt>
                <c:pt idx="5749">
                  <c:v>969</c:v>
                </c:pt>
                <c:pt idx="5750">
                  <c:v>969</c:v>
                </c:pt>
                <c:pt idx="5751">
                  <c:v>969</c:v>
                </c:pt>
                <c:pt idx="5752">
                  <c:v>969</c:v>
                </c:pt>
                <c:pt idx="5753">
                  <c:v>969</c:v>
                </c:pt>
                <c:pt idx="5754">
                  <c:v>969</c:v>
                </c:pt>
                <c:pt idx="5755">
                  <c:v>969</c:v>
                </c:pt>
                <c:pt idx="5756">
                  <c:v>969</c:v>
                </c:pt>
                <c:pt idx="5757">
                  <c:v>969</c:v>
                </c:pt>
                <c:pt idx="5758">
                  <c:v>969</c:v>
                </c:pt>
                <c:pt idx="5759">
                  <c:v>969</c:v>
                </c:pt>
                <c:pt idx="5760">
                  <c:v>969</c:v>
                </c:pt>
                <c:pt idx="5761">
                  <c:v>969</c:v>
                </c:pt>
                <c:pt idx="5762">
                  <c:v>969</c:v>
                </c:pt>
                <c:pt idx="5763">
                  <c:v>969</c:v>
                </c:pt>
                <c:pt idx="5764">
                  <c:v>969</c:v>
                </c:pt>
                <c:pt idx="5765">
                  <c:v>969</c:v>
                </c:pt>
                <c:pt idx="5766">
                  <c:v>969</c:v>
                </c:pt>
                <c:pt idx="5767">
                  <c:v>969</c:v>
                </c:pt>
                <c:pt idx="5768">
                  <c:v>969</c:v>
                </c:pt>
                <c:pt idx="5769">
                  <c:v>969</c:v>
                </c:pt>
                <c:pt idx="5770">
                  <c:v>969</c:v>
                </c:pt>
                <c:pt idx="5771">
                  <c:v>969</c:v>
                </c:pt>
                <c:pt idx="5772">
                  <c:v>969</c:v>
                </c:pt>
                <c:pt idx="5773">
                  <c:v>969</c:v>
                </c:pt>
                <c:pt idx="5774">
                  <c:v>969</c:v>
                </c:pt>
                <c:pt idx="5775">
                  <c:v>969</c:v>
                </c:pt>
                <c:pt idx="5776">
                  <c:v>969</c:v>
                </c:pt>
                <c:pt idx="5777">
                  <c:v>969</c:v>
                </c:pt>
                <c:pt idx="5778">
                  <c:v>970</c:v>
                </c:pt>
                <c:pt idx="5779">
                  <c:v>970</c:v>
                </c:pt>
                <c:pt idx="5780">
                  <c:v>970</c:v>
                </c:pt>
                <c:pt idx="5781">
                  <c:v>970</c:v>
                </c:pt>
                <c:pt idx="5782">
                  <c:v>970</c:v>
                </c:pt>
                <c:pt idx="5783">
                  <c:v>971</c:v>
                </c:pt>
                <c:pt idx="5784">
                  <c:v>972</c:v>
                </c:pt>
                <c:pt idx="5785">
                  <c:v>972</c:v>
                </c:pt>
                <c:pt idx="5786">
                  <c:v>972</c:v>
                </c:pt>
                <c:pt idx="5787">
                  <c:v>972</c:v>
                </c:pt>
                <c:pt idx="5788">
                  <c:v>972</c:v>
                </c:pt>
                <c:pt idx="5789">
                  <c:v>972</c:v>
                </c:pt>
                <c:pt idx="5790">
                  <c:v>972</c:v>
                </c:pt>
                <c:pt idx="5791">
                  <c:v>972</c:v>
                </c:pt>
                <c:pt idx="5792">
                  <c:v>972</c:v>
                </c:pt>
                <c:pt idx="5793">
                  <c:v>973</c:v>
                </c:pt>
                <c:pt idx="5794">
                  <c:v>974</c:v>
                </c:pt>
                <c:pt idx="5795">
                  <c:v>974</c:v>
                </c:pt>
                <c:pt idx="5796">
                  <c:v>974</c:v>
                </c:pt>
                <c:pt idx="5797">
                  <c:v>974</c:v>
                </c:pt>
                <c:pt idx="5798">
                  <c:v>974</c:v>
                </c:pt>
                <c:pt idx="5799">
                  <c:v>974</c:v>
                </c:pt>
                <c:pt idx="5800">
                  <c:v>974</c:v>
                </c:pt>
                <c:pt idx="5801">
                  <c:v>974</c:v>
                </c:pt>
                <c:pt idx="5802">
                  <c:v>974</c:v>
                </c:pt>
                <c:pt idx="5803">
                  <c:v>974</c:v>
                </c:pt>
                <c:pt idx="5804">
                  <c:v>974</c:v>
                </c:pt>
                <c:pt idx="5805">
                  <c:v>974</c:v>
                </c:pt>
                <c:pt idx="5806">
                  <c:v>974</c:v>
                </c:pt>
                <c:pt idx="5807">
                  <c:v>974</c:v>
                </c:pt>
                <c:pt idx="5808">
                  <c:v>974</c:v>
                </c:pt>
                <c:pt idx="5809">
                  <c:v>974</c:v>
                </c:pt>
                <c:pt idx="5810">
                  <c:v>974</c:v>
                </c:pt>
                <c:pt idx="5811">
                  <c:v>974</c:v>
                </c:pt>
                <c:pt idx="5812">
                  <c:v>974</c:v>
                </c:pt>
                <c:pt idx="5813">
                  <c:v>974</c:v>
                </c:pt>
                <c:pt idx="5814">
                  <c:v>974</c:v>
                </c:pt>
                <c:pt idx="5815">
                  <c:v>974</c:v>
                </c:pt>
                <c:pt idx="5816">
                  <c:v>974</c:v>
                </c:pt>
                <c:pt idx="5817">
                  <c:v>974</c:v>
                </c:pt>
                <c:pt idx="5818">
                  <c:v>974</c:v>
                </c:pt>
                <c:pt idx="5819">
                  <c:v>974</c:v>
                </c:pt>
                <c:pt idx="5820">
                  <c:v>974</c:v>
                </c:pt>
                <c:pt idx="5821">
                  <c:v>975</c:v>
                </c:pt>
                <c:pt idx="5822">
                  <c:v>975</c:v>
                </c:pt>
                <c:pt idx="5823">
                  <c:v>975</c:v>
                </c:pt>
                <c:pt idx="5824">
                  <c:v>976</c:v>
                </c:pt>
                <c:pt idx="5825">
                  <c:v>977</c:v>
                </c:pt>
                <c:pt idx="5826">
                  <c:v>978</c:v>
                </c:pt>
                <c:pt idx="5827">
                  <c:v>978</c:v>
                </c:pt>
                <c:pt idx="5828">
                  <c:v>978</c:v>
                </c:pt>
                <c:pt idx="5829">
                  <c:v>978</c:v>
                </c:pt>
                <c:pt idx="5830">
                  <c:v>978</c:v>
                </c:pt>
                <c:pt idx="5831">
                  <c:v>978</c:v>
                </c:pt>
                <c:pt idx="5832">
                  <c:v>978</c:v>
                </c:pt>
                <c:pt idx="5833">
                  <c:v>978</c:v>
                </c:pt>
                <c:pt idx="5834">
                  <c:v>978</c:v>
                </c:pt>
                <c:pt idx="5835">
                  <c:v>978</c:v>
                </c:pt>
                <c:pt idx="5836">
                  <c:v>978</c:v>
                </c:pt>
                <c:pt idx="5837">
                  <c:v>978</c:v>
                </c:pt>
                <c:pt idx="5838">
                  <c:v>978</c:v>
                </c:pt>
                <c:pt idx="5839">
                  <c:v>978</c:v>
                </c:pt>
                <c:pt idx="5840">
                  <c:v>978</c:v>
                </c:pt>
                <c:pt idx="5841">
                  <c:v>978</c:v>
                </c:pt>
                <c:pt idx="5842">
                  <c:v>978</c:v>
                </c:pt>
                <c:pt idx="5843">
                  <c:v>978</c:v>
                </c:pt>
                <c:pt idx="5844">
                  <c:v>978</c:v>
                </c:pt>
                <c:pt idx="5845">
                  <c:v>978</c:v>
                </c:pt>
                <c:pt idx="5846">
                  <c:v>978</c:v>
                </c:pt>
                <c:pt idx="5847">
                  <c:v>978</c:v>
                </c:pt>
                <c:pt idx="5848">
                  <c:v>978</c:v>
                </c:pt>
                <c:pt idx="5849">
                  <c:v>978</c:v>
                </c:pt>
                <c:pt idx="5850">
                  <c:v>978</c:v>
                </c:pt>
                <c:pt idx="5851">
                  <c:v>978</c:v>
                </c:pt>
                <c:pt idx="5852">
                  <c:v>978</c:v>
                </c:pt>
                <c:pt idx="5853">
                  <c:v>978</c:v>
                </c:pt>
                <c:pt idx="5854">
                  <c:v>978</c:v>
                </c:pt>
                <c:pt idx="5855">
                  <c:v>978</c:v>
                </c:pt>
                <c:pt idx="5856">
                  <c:v>978</c:v>
                </c:pt>
                <c:pt idx="5857">
                  <c:v>978</c:v>
                </c:pt>
                <c:pt idx="5858">
                  <c:v>978</c:v>
                </c:pt>
                <c:pt idx="5859">
                  <c:v>978</c:v>
                </c:pt>
                <c:pt idx="5860">
                  <c:v>978</c:v>
                </c:pt>
                <c:pt idx="5861">
                  <c:v>978</c:v>
                </c:pt>
                <c:pt idx="5862">
                  <c:v>978</c:v>
                </c:pt>
                <c:pt idx="5863">
                  <c:v>978</c:v>
                </c:pt>
                <c:pt idx="5864">
                  <c:v>978</c:v>
                </c:pt>
                <c:pt idx="5865">
                  <c:v>978</c:v>
                </c:pt>
                <c:pt idx="5866">
                  <c:v>978</c:v>
                </c:pt>
                <c:pt idx="5867">
                  <c:v>978</c:v>
                </c:pt>
                <c:pt idx="5868">
                  <c:v>978</c:v>
                </c:pt>
                <c:pt idx="5869">
                  <c:v>978</c:v>
                </c:pt>
                <c:pt idx="5870">
                  <c:v>978</c:v>
                </c:pt>
                <c:pt idx="5871">
                  <c:v>978</c:v>
                </c:pt>
                <c:pt idx="5872">
                  <c:v>978</c:v>
                </c:pt>
                <c:pt idx="5873">
                  <c:v>978</c:v>
                </c:pt>
                <c:pt idx="5874">
                  <c:v>978</c:v>
                </c:pt>
                <c:pt idx="5875">
                  <c:v>978</c:v>
                </c:pt>
                <c:pt idx="5876">
                  <c:v>978</c:v>
                </c:pt>
                <c:pt idx="5877">
                  <c:v>978</c:v>
                </c:pt>
                <c:pt idx="5878">
                  <c:v>978</c:v>
                </c:pt>
                <c:pt idx="5879">
                  <c:v>978</c:v>
                </c:pt>
                <c:pt idx="5880">
                  <c:v>978</c:v>
                </c:pt>
                <c:pt idx="5881">
                  <c:v>978</c:v>
                </c:pt>
                <c:pt idx="5882">
                  <c:v>978</c:v>
                </c:pt>
                <c:pt idx="5883">
                  <c:v>978</c:v>
                </c:pt>
                <c:pt idx="5884">
                  <c:v>978</c:v>
                </c:pt>
                <c:pt idx="5885">
                  <c:v>978</c:v>
                </c:pt>
                <c:pt idx="5886">
                  <c:v>978</c:v>
                </c:pt>
                <c:pt idx="5887">
                  <c:v>978</c:v>
                </c:pt>
                <c:pt idx="5888">
                  <c:v>978</c:v>
                </c:pt>
                <c:pt idx="5889">
                  <c:v>978</c:v>
                </c:pt>
                <c:pt idx="5890">
                  <c:v>978</c:v>
                </c:pt>
                <c:pt idx="5891">
                  <c:v>978</c:v>
                </c:pt>
                <c:pt idx="5892">
                  <c:v>978</c:v>
                </c:pt>
                <c:pt idx="5893">
                  <c:v>979</c:v>
                </c:pt>
                <c:pt idx="5894">
                  <c:v>979</c:v>
                </c:pt>
                <c:pt idx="5895">
                  <c:v>979</c:v>
                </c:pt>
                <c:pt idx="5896">
                  <c:v>979</c:v>
                </c:pt>
                <c:pt idx="5897">
                  <c:v>980</c:v>
                </c:pt>
                <c:pt idx="5898">
                  <c:v>980</c:v>
                </c:pt>
                <c:pt idx="5899">
                  <c:v>980</c:v>
                </c:pt>
                <c:pt idx="5900">
                  <c:v>981</c:v>
                </c:pt>
                <c:pt idx="5901">
                  <c:v>982</c:v>
                </c:pt>
                <c:pt idx="5902">
                  <c:v>982</c:v>
                </c:pt>
                <c:pt idx="5903">
                  <c:v>983</c:v>
                </c:pt>
                <c:pt idx="5904">
                  <c:v>984</c:v>
                </c:pt>
                <c:pt idx="5905">
                  <c:v>984</c:v>
                </c:pt>
                <c:pt idx="5906">
                  <c:v>984</c:v>
                </c:pt>
                <c:pt idx="5907">
                  <c:v>984</c:v>
                </c:pt>
                <c:pt idx="5908">
                  <c:v>984</c:v>
                </c:pt>
                <c:pt idx="5909">
                  <c:v>984</c:v>
                </c:pt>
                <c:pt idx="5910">
                  <c:v>984</c:v>
                </c:pt>
                <c:pt idx="5911">
                  <c:v>984</c:v>
                </c:pt>
                <c:pt idx="5912">
                  <c:v>984</c:v>
                </c:pt>
                <c:pt idx="5913">
                  <c:v>984</c:v>
                </c:pt>
                <c:pt idx="5914">
                  <c:v>984</c:v>
                </c:pt>
                <c:pt idx="5915">
                  <c:v>984</c:v>
                </c:pt>
                <c:pt idx="5916">
                  <c:v>984</c:v>
                </c:pt>
                <c:pt idx="5917">
                  <c:v>984</c:v>
                </c:pt>
                <c:pt idx="5918">
                  <c:v>984</c:v>
                </c:pt>
                <c:pt idx="5919">
                  <c:v>984</c:v>
                </c:pt>
                <c:pt idx="5920">
                  <c:v>984</c:v>
                </c:pt>
                <c:pt idx="5921">
                  <c:v>985</c:v>
                </c:pt>
                <c:pt idx="5922">
                  <c:v>985</c:v>
                </c:pt>
                <c:pt idx="5923">
                  <c:v>985</c:v>
                </c:pt>
                <c:pt idx="5924">
                  <c:v>985</c:v>
                </c:pt>
                <c:pt idx="5925">
                  <c:v>985</c:v>
                </c:pt>
                <c:pt idx="5926">
                  <c:v>985</c:v>
                </c:pt>
                <c:pt idx="5927">
                  <c:v>985</c:v>
                </c:pt>
                <c:pt idx="5928">
                  <c:v>985</c:v>
                </c:pt>
                <c:pt idx="5929">
                  <c:v>985</c:v>
                </c:pt>
                <c:pt idx="5930">
                  <c:v>985</c:v>
                </c:pt>
                <c:pt idx="5931">
                  <c:v>985</c:v>
                </c:pt>
                <c:pt idx="5932">
                  <c:v>985</c:v>
                </c:pt>
                <c:pt idx="5933">
                  <c:v>985</c:v>
                </c:pt>
                <c:pt idx="5934">
                  <c:v>985</c:v>
                </c:pt>
                <c:pt idx="5935">
                  <c:v>985</c:v>
                </c:pt>
                <c:pt idx="5936">
                  <c:v>985</c:v>
                </c:pt>
                <c:pt idx="5937">
                  <c:v>985</c:v>
                </c:pt>
                <c:pt idx="5938">
                  <c:v>985</c:v>
                </c:pt>
                <c:pt idx="5939">
                  <c:v>985</c:v>
                </c:pt>
                <c:pt idx="5940">
                  <c:v>985</c:v>
                </c:pt>
                <c:pt idx="5941">
                  <c:v>985</c:v>
                </c:pt>
                <c:pt idx="5942">
                  <c:v>986</c:v>
                </c:pt>
                <c:pt idx="5943">
                  <c:v>986</c:v>
                </c:pt>
                <c:pt idx="5944">
                  <c:v>986</c:v>
                </c:pt>
                <c:pt idx="5945">
                  <c:v>986</c:v>
                </c:pt>
                <c:pt idx="5946">
                  <c:v>986</c:v>
                </c:pt>
                <c:pt idx="5947">
                  <c:v>986</c:v>
                </c:pt>
                <c:pt idx="5948">
                  <c:v>986</c:v>
                </c:pt>
                <c:pt idx="5949">
                  <c:v>986</c:v>
                </c:pt>
                <c:pt idx="5950">
                  <c:v>987</c:v>
                </c:pt>
                <c:pt idx="5951">
                  <c:v>987</c:v>
                </c:pt>
                <c:pt idx="5952">
                  <c:v>987</c:v>
                </c:pt>
                <c:pt idx="5953">
                  <c:v>987</c:v>
                </c:pt>
                <c:pt idx="5954">
                  <c:v>988</c:v>
                </c:pt>
                <c:pt idx="5955">
                  <c:v>988</c:v>
                </c:pt>
                <c:pt idx="5956">
                  <c:v>988</c:v>
                </c:pt>
                <c:pt idx="5957">
                  <c:v>988</c:v>
                </c:pt>
                <c:pt idx="5958">
                  <c:v>988</c:v>
                </c:pt>
                <c:pt idx="5959">
                  <c:v>988</c:v>
                </c:pt>
                <c:pt idx="5960">
                  <c:v>988</c:v>
                </c:pt>
                <c:pt idx="5961">
                  <c:v>988</c:v>
                </c:pt>
                <c:pt idx="5962">
                  <c:v>989</c:v>
                </c:pt>
                <c:pt idx="5963">
                  <c:v>989</c:v>
                </c:pt>
                <c:pt idx="5964">
                  <c:v>990</c:v>
                </c:pt>
                <c:pt idx="5965">
                  <c:v>990</c:v>
                </c:pt>
                <c:pt idx="5966">
                  <c:v>991</c:v>
                </c:pt>
                <c:pt idx="5967">
                  <c:v>992</c:v>
                </c:pt>
                <c:pt idx="5968">
                  <c:v>992</c:v>
                </c:pt>
                <c:pt idx="5969">
                  <c:v>992</c:v>
                </c:pt>
                <c:pt idx="5970">
                  <c:v>992</c:v>
                </c:pt>
                <c:pt idx="5971">
                  <c:v>992</c:v>
                </c:pt>
                <c:pt idx="5972">
                  <c:v>992</c:v>
                </c:pt>
                <c:pt idx="5973">
                  <c:v>992</c:v>
                </c:pt>
                <c:pt idx="5974">
                  <c:v>992</c:v>
                </c:pt>
                <c:pt idx="5975">
                  <c:v>992</c:v>
                </c:pt>
                <c:pt idx="5976">
                  <c:v>992</c:v>
                </c:pt>
                <c:pt idx="5977">
                  <c:v>992</c:v>
                </c:pt>
                <c:pt idx="5978">
                  <c:v>992</c:v>
                </c:pt>
                <c:pt idx="5979">
                  <c:v>992</c:v>
                </c:pt>
                <c:pt idx="5980">
                  <c:v>992</c:v>
                </c:pt>
                <c:pt idx="5981">
                  <c:v>992</c:v>
                </c:pt>
                <c:pt idx="5982">
                  <c:v>992</c:v>
                </c:pt>
                <c:pt idx="5983">
                  <c:v>992</c:v>
                </c:pt>
                <c:pt idx="5984">
                  <c:v>992</c:v>
                </c:pt>
                <c:pt idx="5985">
                  <c:v>992</c:v>
                </c:pt>
                <c:pt idx="5986">
                  <c:v>992</c:v>
                </c:pt>
                <c:pt idx="5987">
                  <c:v>992</c:v>
                </c:pt>
                <c:pt idx="5988">
                  <c:v>992</c:v>
                </c:pt>
                <c:pt idx="5989">
                  <c:v>992</c:v>
                </c:pt>
                <c:pt idx="5990">
                  <c:v>992</c:v>
                </c:pt>
                <c:pt idx="5991">
                  <c:v>992</c:v>
                </c:pt>
                <c:pt idx="5992">
                  <c:v>992</c:v>
                </c:pt>
                <c:pt idx="5993">
                  <c:v>992</c:v>
                </c:pt>
                <c:pt idx="5994">
                  <c:v>992</c:v>
                </c:pt>
                <c:pt idx="5995">
                  <c:v>992</c:v>
                </c:pt>
                <c:pt idx="5996">
                  <c:v>993</c:v>
                </c:pt>
                <c:pt idx="5997">
                  <c:v>994</c:v>
                </c:pt>
                <c:pt idx="5998">
                  <c:v>994</c:v>
                </c:pt>
                <c:pt idx="5999">
                  <c:v>994</c:v>
                </c:pt>
                <c:pt idx="6000">
                  <c:v>994</c:v>
                </c:pt>
                <c:pt idx="6001">
                  <c:v>994</c:v>
                </c:pt>
                <c:pt idx="6002">
                  <c:v>994</c:v>
                </c:pt>
                <c:pt idx="6003">
                  <c:v>994</c:v>
                </c:pt>
                <c:pt idx="6004">
                  <c:v>994</c:v>
                </c:pt>
                <c:pt idx="6005">
                  <c:v>994</c:v>
                </c:pt>
                <c:pt idx="6006">
                  <c:v>994</c:v>
                </c:pt>
                <c:pt idx="6007">
                  <c:v>994</c:v>
                </c:pt>
                <c:pt idx="6008">
                  <c:v>994</c:v>
                </c:pt>
                <c:pt idx="6009">
                  <c:v>995</c:v>
                </c:pt>
                <c:pt idx="6010">
                  <c:v>996</c:v>
                </c:pt>
                <c:pt idx="6011">
                  <c:v>996</c:v>
                </c:pt>
                <c:pt idx="6012">
                  <c:v>996</c:v>
                </c:pt>
                <c:pt idx="6013">
                  <c:v>996</c:v>
                </c:pt>
                <c:pt idx="6014">
                  <c:v>996</c:v>
                </c:pt>
                <c:pt idx="6015">
                  <c:v>996</c:v>
                </c:pt>
                <c:pt idx="6016">
                  <c:v>996</c:v>
                </c:pt>
                <c:pt idx="6017">
                  <c:v>996</c:v>
                </c:pt>
                <c:pt idx="6018">
                  <c:v>996</c:v>
                </c:pt>
                <c:pt idx="6019">
                  <c:v>996</c:v>
                </c:pt>
                <c:pt idx="6020">
                  <c:v>996</c:v>
                </c:pt>
                <c:pt idx="6021">
                  <c:v>996</c:v>
                </c:pt>
                <c:pt idx="6022">
                  <c:v>996</c:v>
                </c:pt>
                <c:pt idx="6023">
                  <c:v>996</c:v>
                </c:pt>
                <c:pt idx="6024">
                  <c:v>996</c:v>
                </c:pt>
                <c:pt idx="6025">
                  <c:v>996</c:v>
                </c:pt>
                <c:pt idx="6026">
                  <c:v>997</c:v>
                </c:pt>
                <c:pt idx="6027">
                  <c:v>998</c:v>
                </c:pt>
                <c:pt idx="6028">
                  <c:v>998</c:v>
                </c:pt>
                <c:pt idx="6029">
                  <c:v>998</c:v>
                </c:pt>
                <c:pt idx="6030">
                  <c:v>998</c:v>
                </c:pt>
                <c:pt idx="6031">
                  <c:v>998</c:v>
                </c:pt>
                <c:pt idx="6032">
                  <c:v>999</c:v>
                </c:pt>
                <c:pt idx="6033">
                  <c:v>1000</c:v>
                </c:pt>
                <c:pt idx="6034">
                  <c:v>1001</c:v>
                </c:pt>
                <c:pt idx="6035">
                  <c:v>1002</c:v>
                </c:pt>
                <c:pt idx="6036">
                  <c:v>1002</c:v>
                </c:pt>
                <c:pt idx="6037">
                  <c:v>1003</c:v>
                </c:pt>
                <c:pt idx="6038">
                  <c:v>1003</c:v>
                </c:pt>
                <c:pt idx="6039">
                  <c:v>1004</c:v>
                </c:pt>
                <c:pt idx="6040">
                  <c:v>1005</c:v>
                </c:pt>
                <c:pt idx="6041">
                  <c:v>1005</c:v>
                </c:pt>
                <c:pt idx="6042">
                  <c:v>1005</c:v>
                </c:pt>
                <c:pt idx="6043">
                  <c:v>1005</c:v>
                </c:pt>
                <c:pt idx="6044">
                  <c:v>1005</c:v>
                </c:pt>
                <c:pt idx="6045">
                  <c:v>1006</c:v>
                </c:pt>
                <c:pt idx="6046">
                  <c:v>1007</c:v>
                </c:pt>
                <c:pt idx="6047">
                  <c:v>1008</c:v>
                </c:pt>
                <c:pt idx="6048">
                  <c:v>1009</c:v>
                </c:pt>
                <c:pt idx="6049">
                  <c:v>1009</c:v>
                </c:pt>
                <c:pt idx="6050">
                  <c:v>1010</c:v>
                </c:pt>
                <c:pt idx="6051">
                  <c:v>1011</c:v>
                </c:pt>
                <c:pt idx="6052">
                  <c:v>1011</c:v>
                </c:pt>
                <c:pt idx="6053">
                  <c:v>1011</c:v>
                </c:pt>
                <c:pt idx="6054">
                  <c:v>1012</c:v>
                </c:pt>
                <c:pt idx="6055">
                  <c:v>1012</c:v>
                </c:pt>
                <c:pt idx="6056">
                  <c:v>1012</c:v>
                </c:pt>
                <c:pt idx="6057">
                  <c:v>1012</c:v>
                </c:pt>
                <c:pt idx="6058">
                  <c:v>1012</c:v>
                </c:pt>
                <c:pt idx="6059">
                  <c:v>1012</c:v>
                </c:pt>
                <c:pt idx="6060">
                  <c:v>1012</c:v>
                </c:pt>
                <c:pt idx="6061">
                  <c:v>1013</c:v>
                </c:pt>
                <c:pt idx="6062">
                  <c:v>1014</c:v>
                </c:pt>
                <c:pt idx="6063">
                  <c:v>1014</c:v>
                </c:pt>
                <c:pt idx="6064">
                  <c:v>1014</c:v>
                </c:pt>
                <c:pt idx="6065">
                  <c:v>1014</c:v>
                </c:pt>
                <c:pt idx="6066">
                  <c:v>1014</c:v>
                </c:pt>
                <c:pt idx="6067">
                  <c:v>1014</c:v>
                </c:pt>
                <c:pt idx="6068">
                  <c:v>1014</c:v>
                </c:pt>
                <c:pt idx="6069">
                  <c:v>1014</c:v>
                </c:pt>
                <c:pt idx="6070">
                  <c:v>1014</c:v>
                </c:pt>
                <c:pt idx="6071">
                  <c:v>1014</c:v>
                </c:pt>
                <c:pt idx="6072">
                  <c:v>1014</c:v>
                </c:pt>
                <c:pt idx="6073">
                  <c:v>1014</c:v>
                </c:pt>
                <c:pt idx="6074">
                  <c:v>1014</c:v>
                </c:pt>
                <c:pt idx="6075">
                  <c:v>1014</c:v>
                </c:pt>
                <c:pt idx="6076">
                  <c:v>1014</c:v>
                </c:pt>
                <c:pt idx="6077">
                  <c:v>1014</c:v>
                </c:pt>
                <c:pt idx="6078">
                  <c:v>1014</c:v>
                </c:pt>
                <c:pt idx="6079">
                  <c:v>1014</c:v>
                </c:pt>
                <c:pt idx="6080">
                  <c:v>1014</c:v>
                </c:pt>
                <c:pt idx="6081">
                  <c:v>1014</c:v>
                </c:pt>
                <c:pt idx="6082">
                  <c:v>1014</c:v>
                </c:pt>
                <c:pt idx="6083">
                  <c:v>1014</c:v>
                </c:pt>
                <c:pt idx="6084">
                  <c:v>1014</c:v>
                </c:pt>
                <c:pt idx="6085">
                  <c:v>1014</c:v>
                </c:pt>
                <c:pt idx="6086">
                  <c:v>1014</c:v>
                </c:pt>
                <c:pt idx="6087">
                  <c:v>1014</c:v>
                </c:pt>
                <c:pt idx="6088">
                  <c:v>1014</c:v>
                </c:pt>
                <c:pt idx="6089">
                  <c:v>1014</c:v>
                </c:pt>
                <c:pt idx="6090">
                  <c:v>1014</c:v>
                </c:pt>
                <c:pt idx="6091">
                  <c:v>1014</c:v>
                </c:pt>
                <c:pt idx="6092">
                  <c:v>1014</c:v>
                </c:pt>
                <c:pt idx="6093">
                  <c:v>1014</c:v>
                </c:pt>
                <c:pt idx="6094">
                  <c:v>1014</c:v>
                </c:pt>
                <c:pt idx="6095">
                  <c:v>1014</c:v>
                </c:pt>
                <c:pt idx="6096">
                  <c:v>1014</c:v>
                </c:pt>
                <c:pt idx="6097">
                  <c:v>1014</c:v>
                </c:pt>
                <c:pt idx="6098">
                  <c:v>1014</c:v>
                </c:pt>
                <c:pt idx="6099">
                  <c:v>1014</c:v>
                </c:pt>
                <c:pt idx="6100">
                  <c:v>1014</c:v>
                </c:pt>
                <c:pt idx="6101">
                  <c:v>1014</c:v>
                </c:pt>
                <c:pt idx="6102">
                  <c:v>1014</c:v>
                </c:pt>
                <c:pt idx="6103">
                  <c:v>1014</c:v>
                </c:pt>
                <c:pt idx="6104">
                  <c:v>1015</c:v>
                </c:pt>
                <c:pt idx="6105">
                  <c:v>1016</c:v>
                </c:pt>
                <c:pt idx="6106">
                  <c:v>1016</c:v>
                </c:pt>
                <c:pt idx="6107">
                  <c:v>1017</c:v>
                </c:pt>
                <c:pt idx="6108">
                  <c:v>1017</c:v>
                </c:pt>
                <c:pt idx="6109">
                  <c:v>1018</c:v>
                </c:pt>
                <c:pt idx="6110">
                  <c:v>1018</c:v>
                </c:pt>
                <c:pt idx="6111">
                  <c:v>1018</c:v>
                </c:pt>
                <c:pt idx="6112">
                  <c:v>1018</c:v>
                </c:pt>
                <c:pt idx="6113">
                  <c:v>1018</c:v>
                </c:pt>
                <c:pt idx="6114">
                  <c:v>1019</c:v>
                </c:pt>
                <c:pt idx="6115">
                  <c:v>1019</c:v>
                </c:pt>
                <c:pt idx="6116">
                  <c:v>1019</c:v>
                </c:pt>
                <c:pt idx="6117">
                  <c:v>1019</c:v>
                </c:pt>
                <c:pt idx="6118">
                  <c:v>1019</c:v>
                </c:pt>
                <c:pt idx="6119">
                  <c:v>1019</c:v>
                </c:pt>
                <c:pt idx="6120">
                  <c:v>1019</c:v>
                </c:pt>
                <c:pt idx="6121">
                  <c:v>1019</c:v>
                </c:pt>
                <c:pt idx="6122">
                  <c:v>1019</c:v>
                </c:pt>
                <c:pt idx="6123">
                  <c:v>1019</c:v>
                </c:pt>
                <c:pt idx="6124">
                  <c:v>1019</c:v>
                </c:pt>
                <c:pt idx="6125">
                  <c:v>1019</c:v>
                </c:pt>
                <c:pt idx="6126">
                  <c:v>1019</c:v>
                </c:pt>
                <c:pt idx="6127">
                  <c:v>1019</c:v>
                </c:pt>
                <c:pt idx="6128">
                  <c:v>1019</c:v>
                </c:pt>
                <c:pt idx="6129">
                  <c:v>1019</c:v>
                </c:pt>
                <c:pt idx="6130">
                  <c:v>1019</c:v>
                </c:pt>
                <c:pt idx="6131">
                  <c:v>1019</c:v>
                </c:pt>
                <c:pt idx="6132">
                  <c:v>1019</c:v>
                </c:pt>
                <c:pt idx="6133">
                  <c:v>1019</c:v>
                </c:pt>
                <c:pt idx="6134">
                  <c:v>1019</c:v>
                </c:pt>
                <c:pt idx="6135">
                  <c:v>1019</c:v>
                </c:pt>
                <c:pt idx="6136">
                  <c:v>1019</c:v>
                </c:pt>
                <c:pt idx="6137">
                  <c:v>1019</c:v>
                </c:pt>
                <c:pt idx="6138">
                  <c:v>1019</c:v>
                </c:pt>
                <c:pt idx="6139">
                  <c:v>1019</c:v>
                </c:pt>
                <c:pt idx="6140">
                  <c:v>1019</c:v>
                </c:pt>
                <c:pt idx="6141">
                  <c:v>1019</c:v>
                </c:pt>
                <c:pt idx="6142">
                  <c:v>1019</c:v>
                </c:pt>
                <c:pt idx="6143">
                  <c:v>1019</c:v>
                </c:pt>
                <c:pt idx="6144">
                  <c:v>1019</c:v>
                </c:pt>
                <c:pt idx="6145">
                  <c:v>1019</c:v>
                </c:pt>
                <c:pt idx="6146">
                  <c:v>1019</c:v>
                </c:pt>
                <c:pt idx="6147">
                  <c:v>1019</c:v>
                </c:pt>
                <c:pt idx="6148">
                  <c:v>1019</c:v>
                </c:pt>
                <c:pt idx="6149">
                  <c:v>1019</c:v>
                </c:pt>
                <c:pt idx="6150">
                  <c:v>1019</c:v>
                </c:pt>
                <c:pt idx="6151">
                  <c:v>1019</c:v>
                </c:pt>
                <c:pt idx="6152">
                  <c:v>1019</c:v>
                </c:pt>
                <c:pt idx="6153">
                  <c:v>1019</c:v>
                </c:pt>
                <c:pt idx="6154">
                  <c:v>1020</c:v>
                </c:pt>
                <c:pt idx="6155">
                  <c:v>1021</c:v>
                </c:pt>
                <c:pt idx="6156">
                  <c:v>1022</c:v>
                </c:pt>
                <c:pt idx="6157">
                  <c:v>1022</c:v>
                </c:pt>
                <c:pt idx="6158">
                  <c:v>1022</c:v>
                </c:pt>
                <c:pt idx="6159">
                  <c:v>1022</c:v>
                </c:pt>
                <c:pt idx="6160">
                  <c:v>1022</c:v>
                </c:pt>
                <c:pt idx="6161">
                  <c:v>1022</c:v>
                </c:pt>
                <c:pt idx="6162">
                  <c:v>1022</c:v>
                </c:pt>
                <c:pt idx="6163">
                  <c:v>1022</c:v>
                </c:pt>
                <c:pt idx="6164">
                  <c:v>1022</c:v>
                </c:pt>
                <c:pt idx="6165">
                  <c:v>1022</c:v>
                </c:pt>
                <c:pt idx="6166">
                  <c:v>1022</c:v>
                </c:pt>
                <c:pt idx="6167">
                  <c:v>1022</c:v>
                </c:pt>
                <c:pt idx="6168">
                  <c:v>1022</c:v>
                </c:pt>
                <c:pt idx="6169">
                  <c:v>1022</c:v>
                </c:pt>
                <c:pt idx="6170">
                  <c:v>1022</c:v>
                </c:pt>
                <c:pt idx="6171">
                  <c:v>1022</c:v>
                </c:pt>
                <c:pt idx="6172">
                  <c:v>1022</c:v>
                </c:pt>
                <c:pt idx="6173">
                  <c:v>1022</c:v>
                </c:pt>
                <c:pt idx="6174">
                  <c:v>1022</c:v>
                </c:pt>
                <c:pt idx="6175">
                  <c:v>1022</c:v>
                </c:pt>
                <c:pt idx="6176">
                  <c:v>1022</c:v>
                </c:pt>
                <c:pt idx="6177">
                  <c:v>1022</c:v>
                </c:pt>
                <c:pt idx="6178">
                  <c:v>1022</c:v>
                </c:pt>
                <c:pt idx="6179">
                  <c:v>1022</c:v>
                </c:pt>
                <c:pt idx="6180">
                  <c:v>1022</c:v>
                </c:pt>
                <c:pt idx="6181">
                  <c:v>1022</c:v>
                </c:pt>
                <c:pt idx="6182">
                  <c:v>1022</c:v>
                </c:pt>
                <c:pt idx="6183">
                  <c:v>1022</c:v>
                </c:pt>
                <c:pt idx="6184">
                  <c:v>1022</c:v>
                </c:pt>
                <c:pt idx="6185">
                  <c:v>1022</c:v>
                </c:pt>
                <c:pt idx="6186">
                  <c:v>1022</c:v>
                </c:pt>
                <c:pt idx="6187">
                  <c:v>1022</c:v>
                </c:pt>
                <c:pt idx="6188">
                  <c:v>1022</c:v>
                </c:pt>
                <c:pt idx="6189">
                  <c:v>1022</c:v>
                </c:pt>
                <c:pt idx="6190">
                  <c:v>1022</c:v>
                </c:pt>
                <c:pt idx="6191">
                  <c:v>1023</c:v>
                </c:pt>
                <c:pt idx="6192">
                  <c:v>1023</c:v>
                </c:pt>
                <c:pt idx="6193">
                  <c:v>1023</c:v>
                </c:pt>
                <c:pt idx="6194">
                  <c:v>1023</c:v>
                </c:pt>
                <c:pt idx="6195">
                  <c:v>1023</c:v>
                </c:pt>
                <c:pt idx="6196">
                  <c:v>1023</c:v>
                </c:pt>
                <c:pt idx="6197">
                  <c:v>1023</c:v>
                </c:pt>
                <c:pt idx="6198">
                  <c:v>1024</c:v>
                </c:pt>
                <c:pt idx="6199">
                  <c:v>1024</c:v>
                </c:pt>
                <c:pt idx="6200">
                  <c:v>1024</c:v>
                </c:pt>
                <c:pt idx="6201">
                  <c:v>1024</c:v>
                </c:pt>
                <c:pt idx="6202">
                  <c:v>1024</c:v>
                </c:pt>
                <c:pt idx="6203">
                  <c:v>1024</c:v>
                </c:pt>
                <c:pt idx="6204">
                  <c:v>1025</c:v>
                </c:pt>
                <c:pt idx="6205">
                  <c:v>1025</c:v>
                </c:pt>
                <c:pt idx="6206">
                  <c:v>1025</c:v>
                </c:pt>
                <c:pt idx="6207">
                  <c:v>1026</c:v>
                </c:pt>
                <c:pt idx="6208">
                  <c:v>1026</c:v>
                </c:pt>
                <c:pt idx="6209">
                  <c:v>1026</c:v>
                </c:pt>
                <c:pt idx="6210">
                  <c:v>1026</c:v>
                </c:pt>
                <c:pt idx="6211">
                  <c:v>1026</c:v>
                </c:pt>
                <c:pt idx="6212">
                  <c:v>1026</c:v>
                </c:pt>
                <c:pt idx="6213">
                  <c:v>1026</c:v>
                </c:pt>
                <c:pt idx="6214">
                  <c:v>1026</c:v>
                </c:pt>
                <c:pt idx="6215">
                  <c:v>1026</c:v>
                </c:pt>
                <c:pt idx="6216">
                  <c:v>1026</c:v>
                </c:pt>
                <c:pt idx="6217">
                  <c:v>1026</c:v>
                </c:pt>
                <c:pt idx="6218">
                  <c:v>1026</c:v>
                </c:pt>
                <c:pt idx="6219">
                  <c:v>1026</c:v>
                </c:pt>
                <c:pt idx="6220">
                  <c:v>1026</c:v>
                </c:pt>
                <c:pt idx="6221">
                  <c:v>1026</c:v>
                </c:pt>
                <c:pt idx="6222">
                  <c:v>1026</c:v>
                </c:pt>
                <c:pt idx="6223">
                  <c:v>1027</c:v>
                </c:pt>
                <c:pt idx="6224">
                  <c:v>1028</c:v>
                </c:pt>
                <c:pt idx="6225">
                  <c:v>1029</c:v>
                </c:pt>
                <c:pt idx="6226">
                  <c:v>1030</c:v>
                </c:pt>
                <c:pt idx="6227">
                  <c:v>1030</c:v>
                </c:pt>
                <c:pt idx="6228">
                  <c:v>1030</c:v>
                </c:pt>
                <c:pt idx="6229">
                  <c:v>1030</c:v>
                </c:pt>
                <c:pt idx="6230">
                  <c:v>1031</c:v>
                </c:pt>
                <c:pt idx="6231">
                  <c:v>1031</c:v>
                </c:pt>
                <c:pt idx="6232">
                  <c:v>1032</c:v>
                </c:pt>
                <c:pt idx="6233">
                  <c:v>1033</c:v>
                </c:pt>
                <c:pt idx="6234">
                  <c:v>1033</c:v>
                </c:pt>
                <c:pt idx="6235">
                  <c:v>1033</c:v>
                </c:pt>
                <c:pt idx="6236">
                  <c:v>1033</c:v>
                </c:pt>
                <c:pt idx="6237">
                  <c:v>1033</c:v>
                </c:pt>
                <c:pt idx="6238">
                  <c:v>1034</c:v>
                </c:pt>
                <c:pt idx="6239">
                  <c:v>1034</c:v>
                </c:pt>
                <c:pt idx="6240">
                  <c:v>1035</c:v>
                </c:pt>
                <c:pt idx="6241">
                  <c:v>1035</c:v>
                </c:pt>
                <c:pt idx="6242">
                  <c:v>1035</c:v>
                </c:pt>
                <c:pt idx="6243">
                  <c:v>1035</c:v>
                </c:pt>
                <c:pt idx="6244">
                  <c:v>1035</c:v>
                </c:pt>
                <c:pt idx="6245">
                  <c:v>1035</c:v>
                </c:pt>
                <c:pt idx="6246">
                  <c:v>1035</c:v>
                </c:pt>
                <c:pt idx="6247">
                  <c:v>1035</c:v>
                </c:pt>
                <c:pt idx="6248">
                  <c:v>1035</c:v>
                </c:pt>
                <c:pt idx="6249">
                  <c:v>1036</c:v>
                </c:pt>
                <c:pt idx="6250">
                  <c:v>1036</c:v>
                </c:pt>
                <c:pt idx="6251">
                  <c:v>1036</c:v>
                </c:pt>
                <c:pt idx="6252">
                  <c:v>1036</c:v>
                </c:pt>
                <c:pt idx="6253">
                  <c:v>1036</c:v>
                </c:pt>
                <c:pt idx="6254">
                  <c:v>1036</c:v>
                </c:pt>
                <c:pt idx="6255">
                  <c:v>1036</c:v>
                </c:pt>
                <c:pt idx="6256">
                  <c:v>1036</c:v>
                </c:pt>
                <c:pt idx="6257">
                  <c:v>1037</c:v>
                </c:pt>
                <c:pt idx="6258">
                  <c:v>1037</c:v>
                </c:pt>
                <c:pt idx="6259">
                  <c:v>1037</c:v>
                </c:pt>
                <c:pt idx="6260">
                  <c:v>1037</c:v>
                </c:pt>
                <c:pt idx="6261">
                  <c:v>1037</c:v>
                </c:pt>
                <c:pt idx="6262">
                  <c:v>1037</c:v>
                </c:pt>
                <c:pt idx="6263">
                  <c:v>1037</c:v>
                </c:pt>
                <c:pt idx="6264">
                  <c:v>1037</c:v>
                </c:pt>
                <c:pt idx="6265">
                  <c:v>1037</c:v>
                </c:pt>
                <c:pt idx="6266">
                  <c:v>1037</c:v>
                </c:pt>
                <c:pt idx="6267">
                  <c:v>1037</c:v>
                </c:pt>
                <c:pt idx="6268">
                  <c:v>1038</c:v>
                </c:pt>
                <c:pt idx="6269">
                  <c:v>1039</c:v>
                </c:pt>
                <c:pt idx="6270">
                  <c:v>1039</c:v>
                </c:pt>
                <c:pt idx="6271">
                  <c:v>1039</c:v>
                </c:pt>
                <c:pt idx="6272">
                  <c:v>1039</c:v>
                </c:pt>
                <c:pt idx="6273">
                  <c:v>1040</c:v>
                </c:pt>
                <c:pt idx="6274">
                  <c:v>1040</c:v>
                </c:pt>
                <c:pt idx="6275">
                  <c:v>1040</c:v>
                </c:pt>
                <c:pt idx="6276">
                  <c:v>1041</c:v>
                </c:pt>
                <c:pt idx="6277">
                  <c:v>1041</c:v>
                </c:pt>
                <c:pt idx="6278">
                  <c:v>1041</c:v>
                </c:pt>
                <c:pt idx="6279">
                  <c:v>1041</c:v>
                </c:pt>
                <c:pt idx="6280">
                  <c:v>1041</c:v>
                </c:pt>
                <c:pt idx="6281">
                  <c:v>1041</c:v>
                </c:pt>
                <c:pt idx="6282">
                  <c:v>1041</c:v>
                </c:pt>
                <c:pt idx="6283">
                  <c:v>1041</c:v>
                </c:pt>
                <c:pt idx="6284">
                  <c:v>1041</c:v>
                </c:pt>
                <c:pt idx="6285">
                  <c:v>1041</c:v>
                </c:pt>
                <c:pt idx="6286">
                  <c:v>1041</c:v>
                </c:pt>
                <c:pt idx="6287">
                  <c:v>1041</c:v>
                </c:pt>
                <c:pt idx="6288">
                  <c:v>1041</c:v>
                </c:pt>
                <c:pt idx="6289">
                  <c:v>1041</c:v>
                </c:pt>
                <c:pt idx="6290">
                  <c:v>1041</c:v>
                </c:pt>
                <c:pt idx="6291">
                  <c:v>1041</c:v>
                </c:pt>
                <c:pt idx="6292">
                  <c:v>1042</c:v>
                </c:pt>
                <c:pt idx="6293">
                  <c:v>1042</c:v>
                </c:pt>
                <c:pt idx="6294">
                  <c:v>1042</c:v>
                </c:pt>
                <c:pt idx="6295">
                  <c:v>1042</c:v>
                </c:pt>
                <c:pt idx="6296">
                  <c:v>1043</c:v>
                </c:pt>
                <c:pt idx="6297">
                  <c:v>1044</c:v>
                </c:pt>
                <c:pt idx="6298">
                  <c:v>1045</c:v>
                </c:pt>
                <c:pt idx="6299">
                  <c:v>1046</c:v>
                </c:pt>
                <c:pt idx="6300">
                  <c:v>1046</c:v>
                </c:pt>
                <c:pt idx="6301">
                  <c:v>1046</c:v>
                </c:pt>
                <c:pt idx="6302">
                  <c:v>1046</c:v>
                </c:pt>
                <c:pt idx="6303">
                  <c:v>1046</c:v>
                </c:pt>
                <c:pt idx="6304">
                  <c:v>1046</c:v>
                </c:pt>
                <c:pt idx="6305">
                  <c:v>1046</c:v>
                </c:pt>
                <c:pt idx="6306">
                  <c:v>1046</c:v>
                </c:pt>
                <c:pt idx="6307">
                  <c:v>1046</c:v>
                </c:pt>
                <c:pt idx="6308">
                  <c:v>1046</c:v>
                </c:pt>
                <c:pt idx="6309">
                  <c:v>1046</c:v>
                </c:pt>
                <c:pt idx="6310">
                  <c:v>1046</c:v>
                </c:pt>
                <c:pt idx="6311">
                  <c:v>1046</c:v>
                </c:pt>
                <c:pt idx="6312">
                  <c:v>1046</c:v>
                </c:pt>
                <c:pt idx="6313">
                  <c:v>1046</c:v>
                </c:pt>
                <c:pt idx="6314">
                  <c:v>1046</c:v>
                </c:pt>
                <c:pt idx="6315">
                  <c:v>1046</c:v>
                </c:pt>
                <c:pt idx="6316">
                  <c:v>1046</c:v>
                </c:pt>
                <c:pt idx="6317">
                  <c:v>1046</c:v>
                </c:pt>
                <c:pt idx="6318">
                  <c:v>1047</c:v>
                </c:pt>
                <c:pt idx="6319">
                  <c:v>1048</c:v>
                </c:pt>
                <c:pt idx="6320">
                  <c:v>1048</c:v>
                </c:pt>
                <c:pt idx="6321">
                  <c:v>1048</c:v>
                </c:pt>
                <c:pt idx="6322">
                  <c:v>1048</c:v>
                </c:pt>
                <c:pt idx="6323">
                  <c:v>1048</c:v>
                </c:pt>
                <c:pt idx="6324">
                  <c:v>1048</c:v>
                </c:pt>
                <c:pt idx="6325">
                  <c:v>1048</c:v>
                </c:pt>
                <c:pt idx="6326">
                  <c:v>1048</c:v>
                </c:pt>
                <c:pt idx="6327">
                  <c:v>1048</c:v>
                </c:pt>
                <c:pt idx="6328">
                  <c:v>1048</c:v>
                </c:pt>
                <c:pt idx="6329">
                  <c:v>1048</c:v>
                </c:pt>
                <c:pt idx="6330">
                  <c:v>1048</c:v>
                </c:pt>
                <c:pt idx="6331">
                  <c:v>1048</c:v>
                </c:pt>
                <c:pt idx="6332">
                  <c:v>1048</c:v>
                </c:pt>
                <c:pt idx="6333">
                  <c:v>1048</c:v>
                </c:pt>
                <c:pt idx="6334">
                  <c:v>1048</c:v>
                </c:pt>
                <c:pt idx="6335">
                  <c:v>1048</c:v>
                </c:pt>
                <c:pt idx="6336">
                  <c:v>1048</c:v>
                </c:pt>
                <c:pt idx="6337">
                  <c:v>1048</c:v>
                </c:pt>
                <c:pt idx="6338">
                  <c:v>1048</c:v>
                </c:pt>
                <c:pt idx="6339">
                  <c:v>1048</c:v>
                </c:pt>
                <c:pt idx="6340">
                  <c:v>1048</c:v>
                </c:pt>
                <c:pt idx="6341">
                  <c:v>1048</c:v>
                </c:pt>
                <c:pt idx="6342">
                  <c:v>1048</c:v>
                </c:pt>
                <c:pt idx="6343">
                  <c:v>1048</c:v>
                </c:pt>
                <c:pt idx="6344">
                  <c:v>1048</c:v>
                </c:pt>
                <c:pt idx="6345">
                  <c:v>1048</c:v>
                </c:pt>
                <c:pt idx="6346">
                  <c:v>1048</c:v>
                </c:pt>
                <c:pt idx="6347">
                  <c:v>1048</c:v>
                </c:pt>
                <c:pt idx="6348">
                  <c:v>1048</c:v>
                </c:pt>
                <c:pt idx="6349">
                  <c:v>1048</c:v>
                </c:pt>
                <c:pt idx="6350">
                  <c:v>1049</c:v>
                </c:pt>
                <c:pt idx="6351">
                  <c:v>1049</c:v>
                </c:pt>
                <c:pt idx="6352">
                  <c:v>1049</c:v>
                </c:pt>
                <c:pt idx="6353">
                  <c:v>1049</c:v>
                </c:pt>
                <c:pt idx="6354">
                  <c:v>1049</c:v>
                </c:pt>
                <c:pt idx="6355">
                  <c:v>1049</c:v>
                </c:pt>
                <c:pt idx="6356">
                  <c:v>1049</c:v>
                </c:pt>
                <c:pt idx="6357">
                  <c:v>1049</c:v>
                </c:pt>
                <c:pt idx="6358">
                  <c:v>1049</c:v>
                </c:pt>
                <c:pt idx="6359">
                  <c:v>1049</c:v>
                </c:pt>
                <c:pt idx="6360">
                  <c:v>1049</c:v>
                </c:pt>
                <c:pt idx="6361">
                  <c:v>1049</c:v>
                </c:pt>
                <c:pt idx="6362">
                  <c:v>1050</c:v>
                </c:pt>
                <c:pt idx="6363">
                  <c:v>1050</c:v>
                </c:pt>
                <c:pt idx="6364">
                  <c:v>1050</c:v>
                </c:pt>
                <c:pt idx="6365">
                  <c:v>1050</c:v>
                </c:pt>
                <c:pt idx="6366">
                  <c:v>1050</c:v>
                </c:pt>
                <c:pt idx="6367">
                  <c:v>1050</c:v>
                </c:pt>
                <c:pt idx="6368">
                  <c:v>1050</c:v>
                </c:pt>
                <c:pt idx="6369">
                  <c:v>1050</c:v>
                </c:pt>
                <c:pt idx="6370">
                  <c:v>1050</c:v>
                </c:pt>
                <c:pt idx="6371">
                  <c:v>1050</c:v>
                </c:pt>
                <c:pt idx="6372">
                  <c:v>1050</c:v>
                </c:pt>
                <c:pt idx="6373">
                  <c:v>1050</c:v>
                </c:pt>
                <c:pt idx="6374">
                  <c:v>1050</c:v>
                </c:pt>
                <c:pt idx="6375">
                  <c:v>1050</c:v>
                </c:pt>
                <c:pt idx="6376">
                  <c:v>1050</c:v>
                </c:pt>
                <c:pt idx="6377">
                  <c:v>1050</c:v>
                </c:pt>
                <c:pt idx="6378">
                  <c:v>1050</c:v>
                </c:pt>
                <c:pt idx="6379">
                  <c:v>1050</c:v>
                </c:pt>
                <c:pt idx="6380">
                  <c:v>1050</c:v>
                </c:pt>
                <c:pt idx="6381">
                  <c:v>1050</c:v>
                </c:pt>
                <c:pt idx="6382">
                  <c:v>1050</c:v>
                </c:pt>
                <c:pt idx="6383">
                  <c:v>1050</c:v>
                </c:pt>
                <c:pt idx="6384">
                  <c:v>1050</c:v>
                </c:pt>
                <c:pt idx="6385">
                  <c:v>1050</c:v>
                </c:pt>
                <c:pt idx="6386">
                  <c:v>1050</c:v>
                </c:pt>
                <c:pt idx="6387">
                  <c:v>1050</c:v>
                </c:pt>
                <c:pt idx="6388">
                  <c:v>1050</c:v>
                </c:pt>
                <c:pt idx="6389">
                  <c:v>1050</c:v>
                </c:pt>
                <c:pt idx="6390">
                  <c:v>1050</c:v>
                </c:pt>
                <c:pt idx="6391">
                  <c:v>1050</c:v>
                </c:pt>
                <c:pt idx="6392">
                  <c:v>1050</c:v>
                </c:pt>
                <c:pt idx="6393">
                  <c:v>1050</c:v>
                </c:pt>
                <c:pt idx="6394">
                  <c:v>1050</c:v>
                </c:pt>
                <c:pt idx="6395">
                  <c:v>1050</c:v>
                </c:pt>
                <c:pt idx="6396">
                  <c:v>1050</c:v>
                </c:pt>
                <c:pt idx="6397">
                  <c:v>1050</c:v>
                </c:pt>
                <c:pt idx="6398">
                  <c:v>1050</c:v>
                </c:pt>
                <c:pt idx="6399">
                  <c:v>1050</c:v>
                </c:pt>
                <c:pt idx="6400">
                  <c:v>1050</c:v>
                </c:pt>
                <c:pt idx="6401">
                  <c:v>1050</c:v>
                </c:pt>
                <c:pt idx="6402">
                  <c:v>1050</c:v>
                </c:pt>
                <c:pt idx="6403">
                  <c:v>1050</c:v>
                </c:pt>
                <c:pt idx="6404">
                  <c:v>1050</c:v>
                </c:pt>
                <c:pt idx="6405">
                  <c:v>1050</c:v>
                </c:pt>
                <c:pt idx="6406">
                  <c:v>1050</c:v>
                </c:pt>
                <c:pt idx="6407">
                  <c:v>1050</c:v>
                </c:pt>
                <c:pt idx="6408">
                  <c:v>1050</c:v>
                </c:pt>
                <c:pt idx="6409">
                  <c:v>1050</c:v>
                </c:pt>
                <c:pt idx="6410">
                  <c:v>1050</c:v>
                </c:pt>
                <c:pt idx="6411">
                  <c:v>1050</c:v>
                </c:pt>
                <c:pt idx="6412">
                  <c:v>1050</c:v>
                </c:pt>
                <c:pt idx="6413">
                  <c:v>1050</c:v>
                </c:pt>
                <c:pt idx="6414">
                  <c:v>1050</c:v>
                </c:pt>
                <c:pt idx="6415">
                  <c:v>1050</c:v>
                </c:pt>
                <c:pt idx="6416">
                  <c:v>1050</c:v>
                </c:pt>
                <c:pt idx="6417">
                  <c:v>1050</c:v>
                </c:pt>
                <c:pt idx="6418">
                  <c:v>1050</c:v>
                </c:pt>
                <c:pt idx="6419">
                  <c:v>1050</c:v>
                </c:pt>
                <c:pt idx="6420">
                  <c:v>1050</c:v>
                </c:pt>
                <c:pt idx="6421">
                  <c:v>1050</c:v>
                </c:pt>
                <c:pt idx="6422">
                  <c:v>1050</c:v>
                </c:pt>
                <c:pt idx="6423">
                  <c:v>1050</c:v>
                </c:pt>
                <c:pt idx="6424">
                  <c:v>1050</c:v>
                </c:pt>
                <c:pt idx="6425">
                  <c:v>1050</c:v>
                </c:pt>
                <c:pt idx="6426">
                  <c:v>1050</c:v>
                </c:pt>
                <c:pt idx="6427">
                  <c:v>1050</c:v>
                </c:pt>
                <c:pt idx="6428">
                  <c:v>1050</c:v>
                </c:pt>
                <c:pt idx="6429">
                  <c:v>1050</c:v>
                </c:pt>
                <c:pt idx="6430">
                  <c:v>1050</c:v>
                </c:pt>
                <c:pt idx="6431">
                  <c:v>1050</c:v>
                </c:pt>
                <c:pt idx="6432">
                  <c:v>1050</c:v>
                </c:pt>
                <c:pt idx="6433">
                  <c:v>1050</c:v>
                </c:pt>
                <c:pt idx="6434">
                  <c:v>1050</c:v>
                </c:pt>
                <c:pt idx="6435">
                  <c:v>1050</c:v>
                </c:pt>
                <c:pt idx="6436">
                  <c:v>1050</c:v>
                </c:pt>
                <c:pt idx="6437">
                  <c:v>1050</c:v>
                </c:pt>
                <c:pt idx="6438">
                  <c:v>1050</c:v>
                </c:pt>
                <c:pt idx="6439">
                  <c:v>1050</c:v>
                </c:pt>
                <c:pt idx="6440">
                  <c:v>1050</c:v>
                </c:pt>
                <c:pt idx="6441">
                  <c:v>1050</c:v>
                </c:pt>
                <c:pt idx="6442">
                  <c:v>1050</c:v>
                </c:pt>
                <c:pt idx="6443">
                  <c:v>1050</c:v>
                </c:pt>
                <c:pt idx="6444">
                  <c:v>1050</c:v>
                </c:pt>
                <c:pt idx="6445">
                  <c:v>1050</c:v>
                </c:pt>
                <c:pt idx="6446">
                  <c:v>1050</c:v>
                </c:pt>
                <c:pt idx="6447">
                  <c:v>1050</c:v>
                </c:pt>
                <c:pt idx="6448">
                  <c:v>1050</c:v>
                </c:pt>
                <c:pt idx="6449">
                  <c:v>1050</c:v>
                </c:pt>
                <c:pt idx="6450">
                  <c:v>1050</c:v>
                </c:pt>
                <c:pt idx="6451">
                  <c:v>1050</c:v>
                </c:pt>
                <c:pt idx="6452">
                  <c:v>1050</c:v>
                </c:pt>
                <c:pt idx="6453">
                  <c:v>1050</c:v>
                </c:pt>
                <c:pt idx="6454">
                  <c:v>1050</c:v>
                </c:pt>
                <c:pt idx="6455">
                  <c:v>1050</c:v>
                </c:pt>
                <c:pt idx="6456">
                  <c:v>1050</c:v>
                </c:pt>
                <c:pt idx="6457">
                  <c:v>1050</c:v>
                </c:pt>
                <c:pt idx="6458">
                  <c:v>1050</c:v>
                </c:pt>
                <c:pt idx="6459">
                  <c:v>1050</c:v>
                </c:pt>
                <c:pt idx="6460">
                  <c:v>1050</c:v>
                </c:pt>
                <c:pt idx="6461">
                  <c:v>1050</c:v>
                </c:pt>
                <c:pt idx="6462">
                  <c:v>1050</c:v>
                </c:pt>
                <c:pt idx="6463">
                  <c:v>1051</c:v>
                </c:pt>
                <c:pt idx="6464">
                  <c:v>1051</c:v>
                </c:pt>
                <c:pt idx="6465">
                  <c:v>1051</c:v>
                </c:pt>
                <c:pt idx="6466">
                  <c:v>1051</c:v>
                </c:pt>
                <c:pt idx="6467">
                  <c:v>1051</c:v>
                </c:pt>
                <c:pt idx="6468">
                  <c:v>1051</c:v>
                </c:pt>
                <c:pt idx="6469">
                  <c:v>1051</c:v>
                </c:pt>
                <c:pt idx="6470">
                  <c:v>1051</c:v>
                </c:pt>
                <c:pt idx="6471">
                  <c:v>1051</c:v>
                </c:pt>
                <c:pt idx="6472">
                  <c:v>1051</c:v>
                </c:pt>
                <c:pt idx="6473">
                  <c:v>1052</c:v>
                </c:pt>
                <c:pt idx="6474">
                  <c:v>1052</c:v>
                </c:pt>
                <c:pt idx="6475">
                  <c:v>1052</c:v>
                </c:pt>
                <c:pt idx="6476">
                  <c:v>1052</c:v>
                </c:pt>
                <c:pt idx="6477">
                  <c:v>1052</c:v>
                </c:pt>
                <c:pt idx="6478">
                  <c:v>1052</c:v>
                </c:pt>
                <c:pt idx="6479">
                  <c:v>1052</c:v>
                </c:pt>
                <c:pt idx="6480">
                  <c:v>1052</c:v>
                </c:pt>
                <c:pt idx="6481">
                  <c:v>1052</c:v>
                </c:pt>
                <c:pt idx="6482">
                  <c:v>1052</c:v>
                </c:pt>
                <c:pt idx="6483">
                  <c:v>1052</c:v>
                </c:pt>
                <c:pt idx="6484">
                  <c:v>1052</c:v>
                </c:pt>
                <c:pt idx="6485">
                  <c:v>1052</c:v>
                </c:pt>
                <c:pt idx="6486">
                  <c:v>1052</c:v>
                </c:pt>
                <c:pt idx="6487">
                  <c:v>1052</c:v>
                </c:pt>
                <c:pt idx="6488">
                  <c:v>1052</c:v>
                </c:pt>
                <c:pt idx="6489">
                  <c:v>1052</c:v>
                </c:pt>
                <c:pt idx="6490">
                  <c:v>1052</c:v>
                </c:pt>
                <c:pt idx="6491">
                  <c:v>1052</c:v>
                </c:pt>
                <c:pt idx="6492">
                  <c:v>1052</c:v>
                </c:pt>
                <c:pt idx="6493">
                  <c:v>1052</c:v>
                </c:pt>
                <c:pt idx="6494">
                  <c:v>1052</c:v>
                </c:pt>
                <c:pt idx="6495">
                  <c:v>1053</c:v>
                </c:pt>
                <c:pt idx="6496">
                  <c:v>1054</c:v>
                </c:pt>
                <c:pt idx="6497">
                  <c:v>1054</c:v>
                </c:pt>
                <c:pt idx="6498">
                  <c:v>1054</c:v>
                </c:pt>
                <c:pt idx="6499">
                  <c:v>1054</c:v>
                </c:pt>
                <c:pt idx="6500">
                  <c:v>1054</c:v>
                </c:pt>
                <c:pt idx="6501">
                  <c:v>1054</c:v>
                </c:pt>
                <c:pt idx="6502">
                  <c:v>1054</c:v>
                </c:pt>
                <c:pt idx="6503">
                  <c:v>1054</c:v>
                </c:pt>
                <c:pt idx="6504">
                  <c:v>1054</c:v>
                </c:pt>
                <c:pt idx="6505">
                  <c:v>1054</c:v>
                </c:pt>
                <c:pt idx="6506">
                  <c:v>1054</c:v>
                </c:pt>
                <c:pt idx="6507">
                  <c:v>1054</c:v>
                </c:pt>
                <c:pt idx="6508">
                  <c:v>1054</c:v>
                </c:pt>
                <c:pt idx="6509">
                  <c:v>1055</c:v>
                </c:pt>
                <c:pt idx="6510">
                  <c:v>1055</c:v>
                </c:pt>
                <c:pt idx="6511">
                  <c:v>1055</c:v>
                </c:pt>
                <c:pt idx="6512">
                  <c:v>1055</c:v>
                </c:pt>
                <c:pt idx="6513">
                  <c:v>1056</c:v>
                </c:pt>
                <c:pt idx="6514">
                  <c:v>1056</c:v>
                </c:pt>
                <c:pt idx="6515">
                  <c:v>1056</c:v>
                </c:pt>
                <c:pt idx="6516">
                  <c:v>1056</c:v>
                </c:pt>
                <c:pt idx="6517">
                  <c:v>1056</c:v>
                </c:pt>
                <c:pt idx="6518">
                  <c:v>1056</c:v>
                </c:pt>
                <c:pt idx="6519">
                  <c:v>1056</c:v>
                </c:pt>
                <c:pt idx="6520">
                  <c:v>1056</c:v>
                </c:pt>
                <c:pt idx="6521">
                  <c:v>1056</c:v>
                </c:pt>
                <c:pt idx="6522">
                  <c:v>1056</c:v>
                </c:pt>
                <c:pt idx="6523">
                  <c:v>1056</c:v>
                </c:pt>
                <c:pt idx="6524">
                  <c:v>1056</c:v>
                </c:pt>
                <c:pt idx="6525">
                  <c:v>1056</c:v>
                </c:pt>
                <c:pt idx="6526">
                  <c:v>1056</c:v>
                </c:pt>
                <c:pt idx="6527">
                  <c:v>1056</c:v>
                </c:pt>
                <c:pt idx="6528">
                  <c:v>1056</c:v>
                </c:pt>
                <c:pt idx="6529">
                  <c:v>1056</c:v>
                </c:pt>
                <c:pt idx="6530">
                  <c:v>1057</c:v>
                </c:pt>
                <c:pt idx="6531">
                  <c:v>1058</c:v>
                </c:pt>
                <c:pt idx="6532">
                  <c:v>1058</c:v>
                </c:pt>
                <c:pt idx="6533">
                  <c:v>1058</c:v>
                </c:pt>
                <c:pt idx="6534">
                  <c:v>1058</c:v>
                </c:pt>
                <c:pt idx="6535">
                  <c:v>1058</c:v>
                </c:pt>
                <c:pt idx="6536">
                  <c:v>1058</c:v>
                </c:pt>
                <c:pt idx="6537">
                  <c:v>1058</c:v>
                </c:pt>
                <c:pt idx="6538">
                  <c:v>1058</c:v>
                </c:pt>
                <c:pt idx="6539">
                  <c:v>1058</c:v>
                </c:pt>
                <c:pt idx="6540">
                  <c:v>1059</c:v>
                </c:pt>
                <c:pt idx="6541">
                  <c:v>1059</c:v>
                </c:pt>
                <c:pt idx="6542">
                  <c:v>1059</c:v>
                </c:pt>
                <c:pt idx="6543">
                  <c:v>1059</c:v>
                </c:pt>
                <c:pt idx="6544">
                  <c:v>1059</c:v>
                </c:pt>
                <c:pt idx="6545">
                  <c:v>1059</c:v>
                </c:pt>
                <c:pt idx="6546">
                  <c:v>1059</c:v>
                </c:pt>
                <c:pt idx="6547">
                  <c:v>1059</c:v>
                </c:pt>
                <c:pt idx="6548">
                  <c:v>1060</c:v>
                </c:pt>
                <c:pt idx="6549">
                  <c:v>1061</c:v>
                </c:pt>
                <c:pt idx="6550">
                  <c:v>1061</c:v>
                </c:pt>
                <c:pt idx="6551">
                  <c:v>1061</c:v>
                </c:pt>
                <c:pt idx="6552">
                  <c:v>1061</c:v>
                </c:pt>
                <c:pt idx="6553">
                  <c:v>1061</c:v>
                </c:pt>
                <c:pt idx="6554">
                  <c:v>1061</c:v>
                </c:pt>
                <c:pt idx="6555">
                  <c:v>1061</c:v>
                </c:pt>
                <c:pt idx="6556">
                  <c:v>1061</c:v>
                </c:pt>
                <c:pt idx="6557">
                  <c:v>1061</c:v>
                </c:pt>
                <c:pt idx="6558">
                  <c:v>1061</c:v>
                </c:pt>
                <c:pt idx="6559">
                  <c:v>1061</c:v>
                </c:pt>
                <c:pt idx="6560">
                  <c:v>1062</c:v>
                </c:pt>
                <c:pt idx="6561">
                  <c:v>1062</c:v>
                </c:pt>
                <c:pt idx="6562">
                  <c:v>1062</c:v>
                </c:pt>
                <c:pt idx="6563">
                  <c:v>1062</c:v>
                </c:pt>
                <c:pt idx="6564">
                  <c:v>1062</c:v>
                </c:pt>
                <c:pt idx="6565">
                  <c:v>1062</c:v>
                </c:pt>
                <c:pt idx="6566">
                  <c:v>1062</c:v>
                </c:pt>
                <c:pt idx="6567">
                  <c:v>1062</c:v>
                </c:pt>
                <c:pt idx="6568">
                  <c:v>1062</c:v>
                </c:pt>
                <c:pt idx="6569">
                  <c:v>1063</c:v>
                </c:pt>
                <c:pt idx="6570">
                  <c:v>1063</c:v>
                </c:pt>
                <c:pt idx="6571">
                  <c:v>1064</c:v>
                </c:pt>
                <c:pt idx="6572">
                  <c:v>1064</c:v>
                </c:pt>
                <c:pt idx="6573">
                  <c:v>1064</c:v>
                </c:pt>
                <c:pt idx="6574">
                  <c:v>1065</c:v>
                </c:pt>
                <c:pt idx="6575">
                  <c:v>1065</c:v>
                </c:pt>
                <c:pt idx="6576">
                  <c:v>1065</c:v>
                </c:pt>
                <c:pt idx="6577">
                  <c:v>1065</c:v>
                </c:pt>
                <c:pt idx="6578">
                  <c:v>1065</c:v>
                </c:pt>
                <c:pt idx="6579">
                  <c:v>1065</c:v>
                </c:pt>
                <c:pt idx="6580">
                  <c:v>1065</c:v>
                </c:pt>
                <c:pt idx="6581">
                  <c:v>1065</c:v>
                </c:pt>
                <c:pt idx="6582">
                  <c:v>1065</c:v>
                </c:pt>
                <c:pt idx="6583">
                  <c:v>1065</c:v>
                </c:pt>
                <c:pt idx="6584">
                  <c:v>1065</c:v>
                </c:pt>
                <c:pt idx="6585">
                  <c:v>1066</c:v>
                </c:pt>
                <c:pt idx="6586">
                  <c:v>1066</c:v>
                </c:pt>
                <c:pt idx="6587">
                  <c:v>1066</c:v>
                </c:pt>
                <c:pt idx="6588">
                  <c:v>1066</c:v>
                </c:pt>
                <c:pt idx="6589">
                  <c:v>1066</c:v>
                </c:pt>
                <c:pt idx="6590">
                  <c:v>1066</c:v>
                </c:pt>
                <c:pt idx="6591">
                  <c:v>1066</c:v>
                </c:pt>
                <c:pt idx="6592">
                  <c:v>1066</c:v>
                </c:pt>
                <c:pt idx="6593">
                  <c:v>1066</c:v>
                </c:pt>
                <c:pt idx="6594">
                  <c:v>1067</c:v>
                </c:pt>
                <c:pt idx="6595">
                  <c:v>1067</c:v>
                </c:pt>
                <c:pt idx="6596">
                  <c:v>1067</c:v>
                </c:pt>
                <c:pt idx="6597">
                  <c:v>1067</c:v>
                </c:pt>
                <c:pt idx="6598">
                  <c:v>1067</c:v>
                </c:pt>
                <c:pt idx="6599">
                  <c:v>1067</c:v>
                </c:pt>
                <c:pt idx="6600">
                  <c:v>1067</c:v>
                </c:pt>
                <c:pt idx="6601">
                  <c:v>1067</c:v>
                </c:pt>
                <c:pt idx="6602">
                  <c:v>1067</c:v>
                </c:pt>
                <c:pt idx="6603">
                  <c:v>1067</c:v>
                </c:pt>
                <c:pt idx="6604">
                  <c:v>1067</c:v>
                </c:pt>
                <c:pt idx="6605">
                  <c:v>1067</c:v>
                </c:pt>
                <c:pt idx="6606">
                  <c:v>1067</c:v>
                </c:pt>
                <c:pt idx="6607">
                  <c:v>1067</c:v>
                </c:pt>
                <c:pt idx="6608">
                  <c:v>1067</c:v>
                </c:pt>
                <c:pt idx="6609">
                  <c:v>1067</c:v>
                </c:pt>
                <c:pt idx="6610">
                  <c:v>1067</c:v>
                </c:pt>
                <c:pt idx="6611">
                  <c:v>1067</c:v>
                </c:pt>
                <c:pt idx="6612">
                  <c:v>1067</c:v>
                </c:pt>
                <c:pt idx="6613">
                  <c:v>1067</c:v>
                </c:pt>
                <c:pt idx="6614">
                  <c:v>1067</c:v>
                </c:pt>
                <c:pt idx="6615">
                  <c:v>1067</c:v>
                </c:pt>
                <c:pt idx="6616">
                  <c:v>1067</c:v>
                </c:pt>
                <c:pt idx="6617">
                  <c:v>1067</c:v>
                </c:pt>
                <c:pt idx="6618">
                  <c:v>1068</c:v>
                </c:pt>
                <c:pt idx="6619">
                  <c:v>1069</c:v>
                </c:pt>
                <c:pt idx="6620">
                  <c:v>1070</c:v>
                </c:pt>
                <c:pt idx="6621">
                  <c:v>1070</c:v>
                </c:pt>
                <c:pt idx="6622">
                  <c:v>1070</c:v>
                </c:pt>
                <c:pt idx="6623">
                  <c:v>1070</c:v>
                </c:pt>
                <c:pt idx="6624">
                  <c:v>1070</c:v>
                </c:pt>
                <c:pt idx="6625">
                  <c:v>1071</c:v>
                </c:pt>
                <c:pt idx="6626">
                  <c:v>1072</c:v>
                </c:pt>
                <c:pt idx="6627">
                  <c:v>1073</c:v>
                </c:pt>
                <c:pt idx="6628">
                  <c:v>1074</c:v>
                </c:pt>
                <c:pt idx="6629">
                  <c:v>1074</c:v>
                </c:pt>
                <c:pt idx="6630">
                  <c:v>1074</c:v>
                </c:pt>
                <c:pt idx="6631">
                  <c:v>1074</c:v>
                </c:pt>
                <c:pt idx="6632">
                  <c:v>1074</c:v>
                </c:pt>
                <c:pt idx="6633">
                  <c:v>1074</c:v>
                </c:pt>
                <c:pt idx="6634">
                  <c:v>1074</c:v>
                </c:pt>
                <c:pt idx="6635">
                  <c:v>1074</c:v>
                </c:pt>
                <c:pt idx="6636">
                  <c:v>1074</c:v>
                </c:pt>
                <c:pt idx="6637">
                  <c:v>1074</c:v>
                </c:pt>
                <c:pt idx="6638">
                  <c:v>1074</c:v>
                </c:pt>
                <c:pt idx="6639">
                  <c:v>1074</c:v>
                </c:pt>
                <c:pt idx="6640">
                  <c:v>1074</c:v>
                </c:pt>
                <c:pt idx="6641">
                  <c:v>1074</c:v>
                </c:pt>
                <c:pt idx="6642">
                  <c:v>1074</c:v>
                </c:pt>
                <c:pt idx="6643">
                  <c:v>1075</c:v>
                </c:pt>
                <c:pt idx="6644">
                  <c:v>1075</c:v>
                </c:pt>
                <c:pt idx="6645">
                  <c:v>1075</c:v>
                </c:pt>
                <c:pt idx="6646">
                  <c:v>1075</c:v>
                </c:pt>
                <c:pt idx="6647">
                  <c:v>1075</c:v>
                </c:pt>
                <c:pt idx="6648">
                  <c:v>1075</c:v>
                </c:pt>
                <c:pt idx="6649">
                  <c:v>1076</c:v>
                </c:pt>
                <c:pt idx="6650">
                  <c:v>1076</c:v>
                </c:pt>
                <c:pt idx="6651">
                  <c:v>1076</c:v>
                </c:pt>
                <c:pt idx="6652">
                  <c:v>1076</c:v>
                </c:pt>
                <c:pt idx="6653">
                  <c:v>1076</c:v>
                </c:pt>
                <c:pt idx="6654">
                  <c:v>1077</c:v>
                </c:pt>
                <c:pt idx="6655">
                  <c:v>1077</c:v>
                </c:pt>
                <c:pt idx="6656">
                  <c:v>1077</c:v>
                </c:pt>
                <c:pt idx="6657">
                  <c:v>1077</c:v>
                </c:pt>
                <c:pt idx="6658">
                  <c:v>1077</c:v>
                </c:pt>
                <c:pt idx="6659">
                  <c:v>1078</c:v>
                </c:pt>
                <c:pt idx="6660">
                  <c:v>1078</c:v>
                </c:pt>
                <c:pt idx="6661">
                  <c:v>1078</c:v>
                </c:pt>
                <c:pt idx="6662">
                  <c:v>1079</c:v>
                </c:pt>
                <c:pt idx="6663">
                  <c:v>1079</c:v>
                </c:pt>
                <c:pt idx="6664">
                  <c:v>1079</c:v>
                </c:pt>
                <c:pt idx="6665">
                  <c:v>1079</c:v>
                </c:pt>
                <c:pt idx="6666">
                  <c:v>1079</c:v>
                </c:pt>
                <c:pt idx="6667">
                  <c:v>1079</c:v>
                </c:pt>
                <c:pt idx="6668">
                  <c:v>1079</c:v>
                </c:pt>
                <c:pt idx="6669">
                  <c:v>1080</c:v>
                </c:pt>
                <c:pt idx="6670">
                  <c:v>1080</c:v>
                </c:pt>
                <c:pt idx="6671">
                  <c:v>1080</c:v>
                </c:pt>
                <c:pt idx="6672">
                  <c:v>1080</c:v>
                </c:pt>
                <c:pt idx="6673">
                  <c:v>1080</c:v>
                </c:pt>
                <c:pt idx="6674">
                  <c:v>1080</c:v>
                </c:pt>
                <c:pt idx="6675">
                  <c:v>1081</c:v>
                </c:pt>
                <c:pt idx="6676">
                  <c:v>1082</c:v>
                </c:pt>
                <c:pt idx="6677">
                  <c:v>1083</c:v>
                </c:pt>
                <c:pt idx="6678">
                  <c:v>1084</c:v>
                </c:pt>
                <c:pt idx="6679">
                  <c:v>1085</c:v>
                </c:pt>
                <c:pt idx="6680">
                  <c:v>1086</c:v>
                </c:pt>
                <c:pt idx="6681">
                  <c:v>1087</c:v>
                </c:pt>
                <c:pt idx="6682">
                  <c:v>1087</c:v>
                </c:pt>
                <c:pt idx="6683">
                  <c:v>1087</c:v>
                </c:pt>
                <c:pt idx="6684">
                  <c:v>1088</c:v>
                </c:pt>
                <c:pt idx="6685">
                  <c:v>1088</c:v>
                </c:pt>
                <c:pt idx="6686">
                  <c:v>1088</c:v>
                </c:pt>
                <c:pt idx="6687">
                  <c:v>1088</c:v>
                </c:pt>
                <c:pt idx="6688">
                  <c:v>1088</c:v>
                </c:pt>
                <c:pt idx="6689">
                  <c:v>1088</c:v>
                </c:pt>
                <c:pt idx="6690">
                  <c:v>1088</c:v>
                </c:pt>
                <c:pt idx="6691">
                  <c:v>1088</c:v>
                </c:pt>
                <c:pt idx="6692">
                  <c:v>1088</c:v>
                </c:pt>
                <c:pt idx="6693">
                  <c:v>1088</c:v>
                </c:pt>
                <c:pt idx="6694">
                  <c:v>1088</c:v>
                </c:pt>
                <c:pt idx="6695">
                  <c:v>1088</c:v>
                </c:pt>
                <c:pt idx="6696">
                  <c:v>1088</c:v>
                </c:pt>
                <c:pt idx="6697">
                  <c:v>1088</c:v>
                </c:pt>
                <c:pt idx="6698">
                  <c:v>1088</c:v>
                </c:pt>
                <c:pt idx="6699">
                  <c:v>1088</c:v>
                </c:pt>
                <c:pt idx="6700">
                  <c:v>1088</c:v>
                </c:pt>
                <c:pt idx="6701">
                  <c:v>1088</c:v>
                </c:pt>
                <c:pt idx="6702">
                  <c:v>1088</c:v>
                </c:pt>
                <c:pt idx="6703">
                  <c:v>1088</c:v>
                </c:pt>
                <c:pt idx="6704">
                  <c:v>1088</c:v>
                </c:pt>
                <c:pt idx="6705">
                  <c:v>1088</c:v>
                </c:pt>
                <c:pt idx="6706">
                  <c:v>1088</c:v>
                </c:pt>
                <c:pt idx="6707">
                  <c:v>1088</c:v>
                </c:pt>
                <c:pt idx="6708">
                  <c:v>1088</c:v>
                </c:pt>
                <c:pt idx="6709">
                  <c:v>1088</c:v>
                </c:pt>
                <c:pt idx="6710">
                  <c:v>1088</c:v>
                </c:pt>
                <c:pt idx="6711">
                  <c:v>1088</c:v>
                </c:pt>
                <c:pt idx="6712">
                  <c:v>1088</c:v>
                </c:pt>
                <c:pt idx="6713">
                  <c:v>1089</c:v>
                </c:pt>
                <c:pt idx="6714">
                  <c:v>1089</c:v>
                </c:pt>
                <c:pt idx="6715">
                  <c:v>1089</c:v>
                </c:pt>
                <c:pt idx="6716">
                  <c:v>1089</c:v>
                </c:pt>
                <c:pt idx="6717">
                  <c:v>1089</c:v>
                </c:pt>
                <c:pt idx="6718">
                  <c:v>1089</c:v>
                </c:pt>
                <c:pt idx="6719">
                  <c:v>1089</c:v>
                </c:pt>
                <c:pt idx="6720">
                  <c:v>1089</c:v>
                </c:pt>
                <c:pt idx="6721">
                  <c:v>1089</c:v>
                </c:pt>
                <c:pt idx="6722">
                  <c:v>1089</c:v>
                </c:pt>
                <c:pt idx="6723">
                  <c:v>1089</c:v>
                </c:pt>
                <c:pt idx="6724">
                  <c:v>1089</c:v>
                </c:pt>
                <c:pt idx="6725">
                  <c:v>1089</c:v>
                </c:pt>
                <c:pt idx="6726">
                  <c:v>1089</c:v>
                </c:pt>
                <c:pt idx="6727">
                  <c:v>1089</c:v>
                </c:pt>
                <c:pt idx="6728">
                  <c:v>1089</c:v>
                </c:pt>
                <c:pt idx="6729">
                  <c:v>1090</c:v>
                </c:pt>
                <c:pt idx="6730">
                  <c:v>1091</c:v>
                </c:pt>
                <c:pt idx="6731">
                  <c:v>1092</c:v>
                </c:pt>
                <c:pt idx="6732">
                  <c:v>1093</c:v>
                </c:pt>
                <c:pt idx="6733">
                  <c:v>1094</c:v>
                </c:pt>
                <c:pt idx="6734">
                  <c:v>1094</c:v>
                </c:pt>
                <c:pt idx="6735">
                  <c:v>1094</c:v>
                </c:pt>
                <c:pt idx="6736">
                  <c:v>1094</c:v>
                </c:pt>
                <c:pt idx="6737">
                  <c:v>1094</c:v>
                </c:pt>
                <c:pt idx="6738">
                  <c:v>1094</c:v>
                </c:pt>
                <c:pt idx="6739">
                  <c:v>1094</c:v>
                </c:pt>
                <c:pt idx="6740">
                  <c:v>1094</c:v>
                </c:pt>
                <c:pt idx="6741">
                  <c:v>1094</c:v>
                </c:pt>
                <c:pt idx="6742">
                  <c:v>1094</c:v>
                </c:pt>
                <c:pt idx="6743">
                  <c:v>1094</c:v>
                </c:pt>
                <c:pt idx="6744">
                  <c:v>1094</c:v>
                </c:pt>
                <c:pt idx="6745">
                  <c:v>1094</c:v>
                </c:pt>
                <c:pt idx="6746">
                  <c:v>1094</c:v>
                </c:pt>
                <c:pt idx="6747">
                  <c:v>1094</c:v>
                </c:pt>
                <c:pt idx="6748">
                  <c:v>1094</c:v>
                </c:pt>
                <c:pt idx="6749">
                  <c:v>1094</c:v>
                </c:pt>
                <c:pt idx="6750">
                  <c:v>1094</c:v>
                </c:pt>
                <c:pt idx="6751">
                  <c:v>1095</c:v>
                </c:pt>
                <c:pt idx="6752">
                  <c:v>1095</c:v>
                </c:pt>
                <c:pt idx="6753">
                  <c:v>1095</c:v>
                </c:pt>
                <c:pt idx="6754">
                  <c:v>1096</c:v>
                </c:pt>
                <c:pt idx="6755">
                  <c:v>1097</c:v>
                </c:pt>
                <c:pt idx="6756">
                  <c:v>1097</c:v>
                </c:pt>
                <c:pt idx="6757">
                  <c:v>1097</c:v>
                </c:pt>
                <c:pt idx="6758">
                  <c:v>1097</c:v>
                </c:pt>
                <c:pt idx="6759">
                  <c:v>1097</c:v>
                </c:pt>
                <c:pt idx="6760">
                  <c:v>1098</c:v>
                </c:pt>
                <c:pt idx="6761">
                  <c:v>1099</c:v>
                </c:pt>
                <c:pt idx="6762">
                  <c:v>1099</c:v>
                </c:pt>
                <c:pt idx="6763">
                  <c:v>1099</c:v>
                </c:pt>
                <c:pt idx="6764">
                  <c:v>1100</c:v>
                </c:pt>
                <c:pt idx="6765">
                  <c:v>1101</c:v>
                </c:pt>
                <c:pt idx="6766">
                  <c:v>1101</c:v>
                </c:pt>
                <c:pt idx="6767">
                  <c:v>1101</c:v>
                </c:pt>
                <c:pt idx="6768">
                  <c:v>1101</c:v>
                </c:pt>
                <c:pt idx="6769">
                  <c:v>1101</c:v>
                </c:pt>
                <c:pt idx="6770">
                  <c:v>1101</c:v>
                </c:pt>
                <c:pt idx="6771">
                  <c:v>1101</c:v>
                </c:pt>
                <c:pt idx="6772">
                  <c:v>1101</c:v>
                </c:pt>
                <c:pt idx="6773">
                  <c:v>1101</c:v>
                </c:pt>
                <c:pt idx="6774">
                  <c:v>1101</c:v>
                </c:pt>
                <c:pt idx="6775">
                  <c:v>1101</c:v>
                </c:pt>
                <c:pt idx="6776">
                  <c:v>1101</c:v>
                </c:pt>
                <c:pt idx="6777">
                  <c:v>1101</c:v>
                </c:pt>
                <c:pt idx="6778">
                  <c:v>1101</c:v>
                </c:pt>
                <c:pt idx="6779">
                  <c:v>1101</c:v>
                </c:pt>
                <c:pt idx="6780">
                  <c:v>1101</c:v>
                </c:pt>
                <c:pt idx="6781">
                  <c:v>1101</c:v>
                </c:pt>
                <c:pt idx="6782">
                  <c:v>1101</c:v>
                </c:pt>
                <c:pt idx="6783">
                  <c:v>1101</c:v>
                </c:pt>
                <c:pt idx="6784">
                  <c:v>1101</c:v>
                </c:pt>
                <c:pt idx="6785">
                  <c:v>1101</c:v>
                </c:pt>
                <c:pt idx="6786">
                  <c:v>1101</c:v>
                </c:pt>
                <c:pt idx="6787">
                  <c:v>1101</c:v>
                </c:pt>
                <c:pt idx="6788">
                  <c:v>1101</c:v>
                </c:pt>
                <c:pt idx="6789">
                  <c:v>1102</c:v>
                </c:pt>
                <c:pt idx="6790">
                  <c:v>1102</c:v>
                </c:pt>
                <c:pt idx="6791">
                  <c:v>1102</c:v>
                </c:pt>
                <c:pt idx="6792">
                  <c:v>1103</c:v>
                </c:pt>
                <c:pt idx="6793">
                  <c:v>1104</c:v>
                </c:pt>
                <c:pt idx="6794">
                  <c:v>1104</c:v>
                </c:pt>
                <c:pt idx="6795">
                  <c:v>1104</c:v>
                </c:pt>
                <c:pt idx="6796">
                  <c:v>1104</c:v>
                </c:pt>
                <c:pt idx="6797">
                  <c:v>1104</c:v>
                </c:pt>
                <c:pt idx="6798">
                  <c:v>1104</c:v>
                </c:pt>
                <c:pt idx="6799">
                  <c:v>1104</c:v>
                </c:pt>
                <c:pt idx="6800">
                  <c:v>1104</c:v>
                </c:pt>
                <c:pt idx="6801">
                  <c:v>1104</c:v>
                </c:pt>
                <c:pt idx="6802">
                  <c:v>1104</c:v>
                </c:pt>
                <c:pt idx="6803">
                  <c:v>1104</c:v>
                </c:pt>
                <c:pt idx="6804">
                  <c:v>1105</c:v>
                </c:pt>
                <c:pt idx="6805">
                  <c:v>1105</c:v>
                </c:pt>
                <c:pt idx="6806">
                  <c:v>1105</c:v>
                </c:pt>
                <c:pt idx="6807">
                  <c:v>1105</c:v>
                </c:pt>
                <c:pt idx="6808">
                  <c:v>1105</c:v>
                </c:pt>
                <c:pt idx="6809">
                  <c:v>1105</c:v>
                </c:pt>
                <c:pt idx="6810">
                  <c:v>1105</c:v>
                </c:pt>
                <c:pt idx="6811">
                  <c:v>1105</c:v>
                </c:pt>
                <c:pt idx="6812">
                  <c:v>1105</c:v>
                </c:pt>
                <c:pt idx="6813">
                  <c:v>1105</c:v>
                </c:pt>
                <c:pt idx="6814">
                  <c:v>1105</c:v>
                </c:pt>
                <c:pt idx="6815">
                  <c:v>1105</c:v>
                </c:pt>
                <c:pt idx="6816">
                  <c:v>1105</c:v>
                </c:pt>
                <c:pt idx="6817">
                  <c:v>1105</c:v>
                </c:pt>
                <c:pt idx="6818">
                  <c:v>1105</c:v>
                </c:pt>
                <c:pt idx="6819">
                  <c:v>1105</c:v>
                </c:pt>
                <c:pt idx="6820">
                  <c:v>1105</c:v>
                </c:pt>
                <c:pt idx="6821">
                  <c:v>1105</c:v>
                </c:pt>
                <c:pt idx="6822">
                  <c:v>1105</c:v>
                </c:pt>
                <c:pt idx="6823">
                  <c:v>1105</c:v>
                </c:pt>
                <c:pt idx="6824">
                  <c:v>1105</c:v>
                </c:pt>
                <c:pt idx="6825">
                  <c:v>1106</c:v>
                </c:pt>
                <c:pt idx="6826">
                  <c:v>1106</c:v>
                </c:pt>
                <c:pt idx="6827">
                  <c:v>1106</c:v>
                </c:pt>
                <c:pt idx="6828">
                  <c:v>1106</c:v>
                </c:pt>
                <c:pt idx="6829">
                  <c:v>1106</c:v>
                </c:pt>
                <c:pt idx="6830">
                  <c:v>1107</c:v>
                </c:pt>
                <c:pt idx="6831">
                  <c:v>1108</c:v>
                </c:pt>
                <c:pt idx="6832">
                  <c:v>1108</c:v>
                </c:pt>
                <c:pt idx="6833">
                  <c:v>1109</c:v>
                </c:pt>
                <c:pt idx="6834">
                  <c:v>1109</c:v>
                </c:pt>
                <c:pt idx="6835">
                  <c:v>1110</c:v>
                </c:pt>
                <c:pt idx="6836">
                  <c:v>1110</c:v>
                </c:pt>
                <c:pt idx="6837">
                  <c:v>1111</c:v>
                </c:pt>
                <c:pt idx="6838">
                  <c:v>1112</c:v>
                </c:pt>
                <c:pt idx="6839">
                  <c:v>1112</c:v>
                </c:pt>
                <c:pt idx="6840">
                  <c:v>1112</c:v>
                </c:pt>
                <c:pt idx="6841">
                  <c:v>1112</c:v>
                </c:pt>
                <c:pt idx="6842">
                  <c:v>1112</c:v>
                </c:pt>
                <c:pt idx="6843">
                  <c:v>1112</c:v>
                </c:pt>
                <c:pt idx="6844">
                  <c:v>1112</c:v>
                </c:pt>
                <c:pt idx="6845">
                  <c:v>1112</c:v>
                </c:pt>
                <c:pt idx="6846">
                  <c:v>1112</c:v>
                </c:pt>
                <c:pt idx="6847">
                  <c:v>1112</c:v>
                </c:pt>
                <c:pt idx="6848">
                  <c:v>1112</c:v>
                </c:pt>
                <c:pt idx="6849">
                  <c:v>1112</c:v>
                </c:pt>
                <c:pt idx="6850">
                  <c:v>1112</c:v>
                </c:pt>
                <c:pt idx="6851">
                  <c:v>1112</c:v>
                </c:pt>
                <c:pt idx="6852">
                  <c:v>1112</c:v>
                </c:pt>
                <c:pt idx="6853">
                  <c:v>1113</c:v>
                </c:pt>
                <c:pt idx="6854">
                  <c:v>1113</c:v>
                </c:pt>
                <c:pt idx="6855">
                  <c:v>1113</c:v>
                </c:pt>
                <c:pt idx="6856">
                  <c:v>1114</c:v>
                </c:pt>
                <c:pt idx="6857">
                  <c:v>1114</c:v>
                </c:pt>
                <c:pt idx="6858">
                  <c:v>1114</c:v>
                </c:pt>
                <c:pt idx="6859">
                  <c:v>1115</c:v>
                </c:pt>
                <c:pt idx="6860">
                  <c:v>1115</c:v>
                </c:pt>
                <c:pt idx="6861">
                  <c:v>1115</c:v>
                </c:pt>
                <c:pt idx="6862">
                  <c:v>1115</c:v>
                </c:pt>
                <c:pt idx="6863">
                  <c:v>1115</c:v>
                </c:pt>
                <c:pt idx="6864">
                  <c:v>1116</c:v>
                </c:pt>
                <c:pt idx="6865">
                  <c:v>1116</c:v>
                </c:pt>
                <c:pt idx="6866">
                  <c:v>1116</c:v>
                </c:pt>
                <c:pt idx="6867">
                  <c:v>1116</c:v>
                </c:pt>
                <c:pt idx="6868">
                  <c:v>1116</c:v>
                </c:pt>
                <c:pt idx="6869">
                  <c:v>1116</c:v>
                </c:pt>
                <c:pt idx="6870">
                  <c:v>1116</c:v>
                </c:pt>
                <c:pt idx="6871">
                  <c:v>1116</c:v>
                </c:pt>
                <c:pt idx="6872">
                  <c:v>1116</c:v>
                </c:pt>
                <c:pt idx="6873">
                  <c:v>1116</c:v>
                </c:pt>
                <c:pt idx="6874">
                  <c:v>1116</c:v>
                </c:pt>
                <c:pt idx="6875">
                  <c:v>1116</c:v>
                </c:pt>
                <c:pt idx="6876">
                  <c:v>1116</c:v>
                </c:pt>
                <c:pt idx="6877">
                  <c:v>1116</c:v>
                </c:pt>
                <c:pt idx="6878">
                  <c:v>1116</c:v>
                </c:pt>
                <c:pt idx="6879">
                  <c:v>1116</c:v>
                </c:pt>
                <c:pt idx="6880">
                  <c:v>1116</c:v>
                </c:pt>
                <c:pt idx="6881">
                  <c:v>1116</c:v>
                </c:pt>
                <c:pt idx="6882">
                  <c:v>1116</c:v>
                </c:pt>
                <c:pt idx="6883">
                  <c:v>1116</c:v>
                </c:pt>
                <c:pt idx="6884">
                  <c:v>1116</c:v>
                </c:pt>
                <c:pt idx="6885">
                  <c:v>1116</c:v>
                </c:pt>
                <c:pt idx="6886">
                  <c:v>1117</c:v>
                </c:pt>
                <c:pt idx="6887">
                  <c:v>1117</c:v>
                </c:pt>
                <c:pt idx="6888">
                  <c:v>1117</c:v>
                </c:pt>
                <c:pt idx="6889">
                  <c:v>1117</c:v>
                </c:pt>
                <c:pt idx="6890">
                  <c:v>1118</c:v>
                </c:pt>
                <c:pt idx="6891">
                  <c:v>1118</c:v>
                </c:pt>
                <c:pt idx="6892">
                  <c:v>1119</c:v>
                </c:pt>
                <c:pt idx="6893">
                  <c:v>1119</c:v>
                </c:pt>
                <c:pt idx="6894">
                  <c:v>1119</c:v>
                </c:pt>
                <c:pt idx="6895">
                  <c:v>1119</c:v>
                </c:pt>
                <c:pt idx="6896">
                  <c:v>1119</c:v>
                </c:pt>
                <c:pt idx="6897">
                  <c:v>1119</c:v>
                </c:pt>
                <c:pt idx="6898">
                  <c:v>1120</c:v>
                </c:pt>
                <c:pt idx="6899">
                  <c:v>1120</c:v>
                </c:pt>
                <c:pt idx="6900">
                  <c:v>1121</c:v>
                </c:pt>
                <c:pt idx="6901">
                  <c:v>1122</c:v>
                </c:pt>
                <c:pt idx="6902">
                  <c:v>1122</c:v>
                </c:pt>
                <c:pt idx="6903">
                  <c:v>1123</c:v>
                </c:pt>
                <c:pt idx="6904">
                  <c:v>1124</c:v>
                </c:pt>
                <c:pt idx="6905">
                  <c:v>1124</c:v>
                </c:pt>
                <c:pt idx="6906">
                  <c:v>1125</c:v>
                </c:pt>
                <c:pt idx="6907">
                  <c:v>1125</c:v>
                </c:pt>
                <c:pt idx="6908">
                  <c:v>1125</c:v>
                </c:pt>
                <c:pt idx="6909">
                  <c:v>1125</c:v>
                </c:pt>
                <c:pt idx="6910">
                  <c:v>1125</c:v>
                </c:pt>
                <c:pt idx="6911">
                  <c:v>1125</c:v>
                </c:pt>
                <c:pt idx="6912">
                  <c:v>1125</c:v>
                </c:pt>
                <c:pt idx="6913">
                  <c:v>1125</c:v>
                </c:pt>
                <c:pt idx="6914">
                  <c:v>1125</c:v>
                </c:pt>
                <c:pt idx="6915">
                  <c:v>1125</c:v>
                </c:pt>
                <c:pt idx="6916">
                  <c:v>1126</c:v>
                </c:pt>
                <c:pt idx="6917">
                  <c:v>1127</c:v>
                </c:pt>
                <c:pt idx="6918">
                  <c:v>1127</c:v>
                </c:pt>
                <c:pt idx="6919">
                  <c:v>1127</c:v>
                </c:pt>
                <c:pt idx="6920">
                  <c:v>1127</c:v>
                </c:pt>
                <c:pt idx="6921">
                  <c:v>1127</c:v>
                </c:pt>
                <c:pt idx="6922">
                  <c:v>1127</c:v>
                </c:pt>
                <c:pt idx="6923">
                  <c:v>1127</c:v>
                </c:pt>
                <c:pt idx="6924">
                  <c:v>1127</c:v>
                </c:pt>
                <c:pt idx="6925">
                  <c:v>1127</c:v>
                </c:pt>
                <c:pt idx="6926">
                  <c:v>1127</c:v>
                </c:pt>
                <c:pt idx="6927">
                  <c:v>1127</c:v>
                </c:pt>
                <c:pt idx="6928">
                  <c:v>1127</c:v>
                </c:pt>
                <c:pt idx="6929">
                  <c:v>1127</c:v>
                </c:pt>
                <c:pt idx="6930">
                  <c:v>1127</c:v>
                </c:pt>
                <c:pt idx="6931">
                  <c:v>1127</c:v>
                </c:pt>
                <c:pt idx="6932">
                  <c:v>1127</c:v>
                </c:pt>
                <c:pt idx="6933">
                  <c:v>1127</c:v>
                </c:pt>
                <c:pt idx="6934">
                  <c:v>1127</c:v>
                </c:pt>
                <c:pt idx="6935">
                  <c:v>1127</c:v>
                </c:pt>
                <c:pt idx="6936">
                  <c:v>1127</c:v>
                </c:pt>
                <c:pt idx="6937">
                  <c:v>1127</c:v>
                </c:pt>
                <c:pt idx="6938">
                  <c:v>1127</c:v>
                </c:pt>
                <c:pt idx="6939">
                  <c:v>1127</c:v>
                </c:pt>
                <c:pt idx="6940">
                  <c:v>1127</c:v>
                </c:pt>
                <c:pt idx="6941">
                  <c:v>1127</c:v>
                </c:pt>
                <c:pt idx="6942">
                  <c:v>1127</c:v>
                </c:pt>
                <c:pt idx="6943">
                  <c:v>1128</c:v>
                </c:pt>
                <c:pt idx="6944">
                  <c:v>1128</c:v>
                </c:pt>
                <c:pt idx="6945">
                  <c:v>1129</c:v>
                </c:pt>
                <c:pt idx="6946">
                  <c:v>1130</c:v>
                </c:pt>
                <c:pt idx="6947">
                  <c:v>1131</c:v>
                </c:pt>
                <c:pt idx="6948">
                  <c:v>1132</c:v>
                </c:pt>
                <c:pt idx="6949">
                  <c:v>1132</c:v>
                </c:pt>
                <c:pt idx="6950">
                  <c:v>1132</c:v>
                </c:pt>
                <c:pt idx="6951">
                  <c:v>1132</c:v>
                </c:pt>
                <c:pt idx="6952">
                  <c:v>1132</c:v>
                </c:pt>
                <c:pt idx="6953">
                  <c:v>1132</c:v>
                </c:pt>
                <c:pt idx="6954">
                  <c:v>1132</c:v>
                </c:pt>
                <c:pt idx="6955">
                  <c:v>1132</c:v>
                </c:pt>
                <c:pt idx="6956">
                  <c:v>1132</c:v>
                </c:pt>
                <c:pt idx="6957">
                  <c:v>1133</c:v>
                </c:pt>
                <c:pt idx="6958">
                  <c:v>1133</c:v>
                </c:pt>
                <c:pt idx="6959">
                  <c:v>1133</c:v>
                </c:pt>
                <c:pt idx="6960">
                  <c:v>1133</c:v>
                </c:pt>
                <c:pt idx="6961">
                  <c:v>1133</c:v>
                </c:pt>
                <c:pt idx="6962">
                  <c:v>1133</c:v>
                </c:pt>
                <c:pt idx="6963">
                  <c:v>1133</c:v>
                </c:pt>
                <c:pt idx="6964">
                  <c:v>1133</c:v>
                </c:pt>
                <c:pt idx="6965">
                  <c:v>1133</c:v>
                </c:pt>
                <c:pt idx="6966">
                  <c:v>1133</c:v>
                </c:pt>
                <c:pt idx="6967">
                  <c:v>1133</c:v>
                </c:pt>
                <c:pt idx="6968">
                  <c:v>1133</c:v>
                </c:pt>
                <c:pt idx="6969">
                  <c:v>1133</c:v>
                </c:pt>
                <c:pt idx="6970">
                  <c:v>1133</c:v>
                </c:pt>
                <c:pt idx="6971">
                  <c:v>1133</c:v>
                </c:pt>
                <c:pt idx="6972">
                  <c:v>1133</c:v>
                </c:pt>
                <c:pt idx="6973">
                  <c:v>1133</c:v>
                </c:pt>
                <c:pt idx="6974">
                  <c:v>1133</c:v>
                </c:pt>
                <c:pt idx="6975">
                  <c:v>1134</c:v>
                </c:pt>
                <c:pt idx="6976">
                  <c:v>1134</c:v>
                </c:pt>
                <c:pt idx="6977">
                  <c:v>1134</c:v>
                </c:pt>
                <c:pt idx="6978">
                  <c:v>1134</c:v>
                </c:pt>
                <c:pt idx="6979">
                  <c:v>1134</c:v>
                </c:pt>
                <c:pt idx="6980">
                  <c:v>1134</c:v>
                </c:pt>
                <c:pt idx="6981">
                  <c:v>1134</c:v>
                </c:pt>
                <c:pt idx="6982">
                  <c:v>1134</c:v>
                </c:pt>
                <c:pt idx="6983">
                  <c:v>1134</c:v>
                </c:pt>
                <c:pt idx="6984">
                  <c:v>1134</c:v>
                </c:pt>
                <c:pt idx="6985">
                  <c:v>1134</c:v>
                </c:pt>
                <c:pt idx="6986">
                  <c:v>1134</c:v>
                </c:pt>
                <c:pt idx="6987">
                  <c:v>1134</c:v>
                </c:pt>
                <c:pt idx="6988">
                  <c:v>1134</c:v>
                </c:pt>
                <c:pt idx="6989">
                  <c:v>1134</c:v>
                </c:pt>
                <c:pt idx="6990">
                  <c:v>1134</c:v>
                </c:pt>
                <c:pt idx="6991">
                  <c:v>1135</c:v>
                </c:pt>
                <c:pt idx="6992">
                  <c:v>1135</c:v>
                </c:pt>
                <c:pt idx="6993">
                  <c:v>1135</c:v>
                </c:pt>
                <c:pt idx="6994">
                  <c:v>1135</c:v>
                </c:pt>
                <c:pt idx="6995">
                  <c:v>1135</c:v>
                </c:pt>
                <c:pt idx="6996">
                  <c:v>1136</c:v>
                </c:pt>
                <c:pt idx="6997">
                  <c:v>1136</c:v>
                </c:pt>
                <c:pt idx="6998">
                  <c:v>1136</c:v>
                </c:pt>
                <c:pt idx="6999">
                  <c:v>1137</c:v>
                </c:pt>
                <c:pt idx="7000">
                  <c:v>1137</c:v>
                </c:pt>
                <c:pt idx="7001">
                  <c:v>1137</c:v>
                </c:pt>
                <c:pt idx="7002">
                  <c:v>1137</c:v>
                </c:pt>
                <c:pt idx="7003">
                  <c:v>1137</c:v>
                </c:pt>
                <c:pt idx="7004">
                  <c:v>1137</c:v>
                </c:pt>
                <c:pt idx="7005">
                  <c:v>1137</c:v>
                </c:pt>
                <c:pt idx="7006">
                  <c:v>1137</c:v>
                </c:pt>
                <c:pt idx="7007">
                  <c:v>1137</c:v>
                </c:pt>
                <c:pt idx="7008">
                  <c:v>1137</c:v>
                </c:pt>
                <c:pt idx="7009">
                  <c:v>1138</c:v>
                </c:pt>
                <c:pt idx="7010">
                  <c:v>1138</c:v>
                </c:pt>
                <c:pt idx="7011">
                  <c:v>1138</c:v>
                </c:pt>
                <c:pt idx="7012">
                  <c:v>1138</c:v>
                </c:pt>
                <c:pt idx="7013">
                  <c:v>1138</c:v>
                </c:pt>
                <c:pt idx="7014">
                  <c:v>1138</c:v>
                </c:pt>
                <c:pt idx="7015">
                  <c:v>1138</c:v>
                </c:pt>
                <c:pt idx="7016">
                  <c:v>1138</c:v>
                </c:pt>
                <c:pt idx="7017">
                  <c:v>1138</c:v>
                </c:pt>
                <c:pt idx="7018">
                  <c:v>1138</c:v>
                </c:pt>
                <c:pt idx="7019">
                  <c:v>1138</c:v>
                </c:pt>
                <c:pt idx="7020">
                  <c:v>1138</c:v>
                </c:pt>
                <c:pt idx="7021">
                  <c:v>1138</c:v>
                </c:pt>
                <c:pt idx="7022">
                  <c:v>1138</c:v>
                </c:pt>
                <c:pt idx="7023">
                  <c:v>1138</c:v>
                </c:pt>
                <c:pt idx="7024">
                  <c:v>1138</c:v>
                </c:pt>
                <c:pt idx="7025">
                  <c:v>1138</c:v>
                </c:pt>
                <c:pt idx="7026">
                  <c:v>1138</c:v>
                </c:pt>
                <c:pt idx="7027">
                  <c:v>1138</c:v>
                </c:pt>
                <c:pt idx="7028">
                  <c:v>1138</c:v>
                </c:pt>
                <c:pt idx="7029">
                  <c:v>1138</c:v>
                </c:pt>
                <c:pt idx="7030">
                  <c:v>1138</c:v>
                </c:pt>
                <c:pt idx="7031">
                  <c:v>1138</c:v>
                </c:pt>
                <c:pt idx="7032">
                  <c:v>1138</c:v>
                </c:pt>
                <c:pt idx="7033">
                  <c:v>1138</c:v>
                </c:pt>
                <c:pt idx="7034">
                  <c:v>1139</c:v>
                </c:pt>
                <c:pt idx="7035">
                  <c:v>1140</c:v>
                </c:pt>
                <c:pt idx="7036">
                  <c:v>1140</c:v>
                </c:pt>
                <c:pt idx="7037">
                  <c:v>1140</c:v>
                </c:pt>
                <c:pt idx="7038">
                  <c:v>1140</c:v>
                </c:pt>
                <c:pt idx="7039">
                  <c:v>1140</c:v>
                </c:pt>
                <c:pt idx="7040">
                  <c:v>1140</c:v>
                </c:pt>
                <c:pt idx="7041">
                  <c:v>1140</c:v>
                </c:pt>
                <c:pt idx="7042">
                  <c:v>1140</c:v>
                </c:pt>
                <c:pt idx="7043">
                  <c:v>1140</c:v>
                </c:pt>
                <c:pt idx="7044">
                  <c:v>1141</c:v>
                </c:pt>
                <c:pt idx="7045">
                  <c:v>1141</c:v>
                </c:pt>
                <c:pt idx="7046">
                  <c:v>1141</c:v>
                </c:pt>
                <c:pt idx="7047">
                  <c:v>1141</c:v>
                </c:pt>
                <c:pt idx="7048">
                  <c:v>1141</c:v>
                </c:pt>
                <c:pt idx="7049">
                  <c:v>1141</c:v>
                </c:pt>
                <c:pt idx="7050">
                  <c:v>1141</c:v>
                </c:pt>
                <c:pt idx="7051">
                  <c:v>1141</c:v>
                </c:pt>
                <c:pt idx="7052">
                  <c:v>1141</c:v>
                </c:pt>
                <c:pt idx="7053">
                  <c:v>1141</c:v>
                </c:pt>
                <c:pt idx="7054">
                  <c:v>1141</c:v>
                </c:pt>
                <c:pt idx="7055">
                  <c:v>1141</c:v>
                </c:pt>
                <c:pt idx="7056">
                  <c:v>1141</c:v>
                </c:pt>
                <c:pt idx="7057">
                  <c:v>1141</c:v>
                </c:pt>
                <c:pt idx="7058">
                  <c:v>1141</c:v>
                </c:pt>
                <c:pt idx="7059">
                  <c:v>1141</c:v>
                </c:pt>
                <c:pt idx="7060">
                  <c:v>1141</c:v>
                </c:pt>
                <c:pt idx="7061">
                  <c:v>1141</c:v>
                </c:pt>
                <c:pt idx="7062">
                  <c:v>1141</c:v>
                </c:pt>
                <c:pt idx="7063">
                  <c:v>1141</c:v>
                </c:pt>
                <c:pt idx="7064">
                  <c:v>1141</c:v>
                </c:pt>
                <c:pt idx="7065">
                  <c:v>1142</c:v>
                </c:pt>
                <c:pt idx="7066">
                  <c:v>1143</c:v>
                </c:pt>
                <c:pt idx="7067">
                  <c:v>1144</c:v>
                </c:pt>
                <c:pt idx="7068">
                  <c:v>1145</c:v>
                </c:pt>
                <c:pt idx="7069">
                  <c:v>1146</c:v>
                </c:pt>
                <c:pt idx="7070">
                  <c:v>1146</c:v>
                </c:pt>
                <c:pt idx="7071">
                  <c:v>1146</c:v>
                </c:pt>
                <c:pt idx="7072">
                  <c:v>1146</c:v>
                </c:pt>
                <c:pt idx="7073">
                  <c:v>1146</c:v>
                </c:pt>
                <c:pt idx="7074">
                  <c:v>1146</c:v>
                </c:pt>
                <c:pt idx="7075">
                  <c:v>1146</c:v>
                </c:pt>
                <c:pt idx="7076">
                  <c:v>1146</c:v>
                </c:pt>
                <c:pt idx="7077">
                  <c:v>1146</c:v>
                </c:pt>
                <c:pt idx="7078">
                  <c:v>1146</c:v>
                </c:pt>
                <c:pt idx="7079">
                  <c:v>1146</c:v>
                </c:pt>
                <c:pt idx="7080">
                  <c:v>1146</c:v>
                </c:pt>
                <c:pt idx="7081">
                  <c:v>1147</c:v>
                </c:pt>
                <c:pt idx="7082">
                  <c:v>1147</c:v>
                </c:pt>
                <c:pt idx="7083">
                  <c:v>1147</c:v>
                </c:pt>
                <c:pt idx="7084">
                  <c:v>1147</c:v>
                </c:pt>
                <c:pt idx="7085">
                  <c:v>1147</c:v>
                </c:pt>
                <c:pt idx="7086">
                  <c:v>1147</c:v>
                </c:pt>
                <c:pt idx="7087">
                  <c:v>1147</c:v>
                </c:pt>
                <c:pt idx="7088">
                  <c:v>1147</c:v>
                </c:pt>
                <c:pt idx="7089">
                  <c:v>1147</c:v>
                </c:pt>
                <c:pt idx="7090">
                  <c:v>1147</c:v>
                </c:pt>
                <c:pt idx="7091">
                  <c:v>1147</c:v>
                </c:pt>
                <c:pt idx="7092">
                  <c:v>1147</c:v>
                </c:pt>
                <c:pt idx="7093">
                  <c:v>1147</c:v>
                </c:pt>
                <c:pt idx="7094">
                  <c:v>1147</c:v>
                </c:pt>
                <c:pt idx="7095">
                  <c:v>1148</c:v>
                </c:pt>
                <c:pt idx="7096">
                  <c:v>1148</c:v>
                </c:pt>
                <c:pt idx="7097">
                  <c:v>1148</c:v>
                </c:pt>
                <c:pt idx="7098">
                  <c:v>1148</c:v>
                </c:pt>
                <c:pt idx="7099">
                  <c:v>1148</c:v>
                </c:pt>
                <c:pt idx="7100">
                  <c:v>1148</c:v>
                </c:pt>
                <c:pt idx="7101">
                  <c:v>1148</c:v>
                </c:pt>
                <c:pt idx="7102">
                  <c:v>1148</c:v>
                </c:pt>
                <c:pt idx="7103">
                  <c:v>1148</c:v>
                </c:pt>
                <c:pt idx="7104">
                  <c:v>1148</c:v>
                </c:pt>
                <c:pt idx="7105">
                  <c:v>1148</c:v>
                </c:pt>
                <c:pt idx="7106">
                  <c:v>1148</c:v>
                </c:pt>
                <c:pt idx="7107">
                  <c:v>1148</c:v>
                </c:pt>
                <c:pt idx="7108">
                  <c:v>1148</c:v>
                </c:pt>
                <c:pt idx="7109">
                  <c:v>1148</c:v>
                </c:pt>
                <c:pt idx="7110">
                  <c:v>1148</c:v>
                </c:pt>
                <c:pt idx="7111">
                  <c:v>1148</c:v>
                </c:pt>
                <c:pt idx="7112">
                  <c:v>1148</c:v>
                </c:pt>
                <c:pt idx="7113">
                  <c:v>1148</c:v>
                </c:pt>
                <c:pt idx="7114">
                  <c:v>1148</c:v>
                </c:pt>
                <c:pt idx="7115">
                  <c:v>1148</c:v>
                </c:pt>
                <c:pt idx="7116">
                  <c:v>1148</c:v>
                </c:pt>
                <c:pt idx="7117">
                  <c:v>1148</c:v>
                </c:pt>
                <c:pt idx="7118">
                  <c:v>1149</c:v>
                </c:pt>
                <c:pt idx="7119">
                  <c:v>1149</c:v>
                </c:pt>
                <c:pt idx="7120">
                  <c:v>1149</c:v>
                </c:pt>
                <c:pt idx="7121">
                  <c:v>1150</c:v>
                </c:pt>
                <c:pt idx="7122">
                  <c:v>1150</c:v>
                </c:pt>
                <c:pt idx="7123">
                  <c:v>1150</c:v>
                </c:pt>
                <c:pt idx="7124">
                  <c:v>1150</c:v>
                </c:pt>
                <c:pt idx="7125">
                  <c:v>1150</c:v>
                </c:pt>
                <c:pt idx="7126">
                  <c:v>1150</c:v>
                </c:pt>
                <c:pt idx="7127">
                  <c:v>1150</c:v>
                </c:pt>
                <c:pt idx="7128">
                  <c:v>1150</c:v>
                </c:pt>
                <c:pt idx="7129">
                  <c:v>1151</c:v>
                </c:pt>
                <c:pt idx="7130">
                  <c:v>1151</c:v>
                </c:pt>
                <c:pt idx="7131">
                  <c:v>1151</c:v>
                </c:pt>
                <c:pt idx="7132">
                  <c:v>1151</c:v>
                </c:pt>
                <c:pt idx="7133">
                  <c:v>1151</c:v>
                </c:pt>
                <c:pt idx="7134">
                  <c:v>1151</c:v>
                </c:pt>
                <c:pt idx="7135">
                  <c:v>1152</c:v>
                </c:pt>
                <c:pt idx="7136">
                  <c:v>1152</c:v>
                </c:pt>
                <c:pt idx="7137">
                  <c:v>1153</c:v>
                </c:pt>
                <c:pt idx="7138">
                  <c:v>1153</c:v>
                </c:pt>
                <c:pt idx="7139">
                  <c:v>1153</c:v>
                </c:pt>
                <c:pt idx="7140">
                  <c:v>1153</c:v>
                </c:pt>
                <c:pt idx="7141">
                  <c:v>1153</c:v>
                </c:pt>
                <c:pt idx="7142">
                  <c:v>1153</c:v>
                </c:pt>
                <c:pt idx="7143">
                  <c:v>1153</c:v>
                </c:pt>
                <c:pt idx="7144">
                  <c:v>1153</c:v>
                </c:pt>
                <c:pt idx="7145">
                  <c:v>1153</c:v>
                </c:pt>
                <c:pt idx="7146">
                  <c:v>1153</c:v>
                </c:pt>
                <c:pt idx="7147">
                  <c:v>1153</c:v>
                </c:pt>
                <c:pt idx="7148">
                  <c:v>1153</c:v>
                </c:pt>
                <c:pt idx="7149">
                  <c:v>1153</c:v>
                </c:pt>
                <c:pt idx="7150">
                  <c:v>1153</c:v>
                </c:pt>
                <c:pt idx="7151">
                  <c:v>1153</c:v>
                </c:pt>
                <c:pt idx="7152">
                  <c:v>1154</c:v>
                </c:pt>
                <c:pt idx="7153">
                  <c:v>1154</c:v>
                </c:pt>
                <c:pt idx="7154">
                  <c:v>1155</c:v>
                </c:pt>
                <c:pt idx="7155">
                  <c:v>1155</c:v>
                </c:pt>
                <c:pt idx="7156">
                  <c:v>1156</c:v>
                </c:pt>
                <c:pt idx="7157">
                  <c:v>1157</c:v>
                </c:pt>
                <c:pt idx="7158">
                  <c:v>1157</c:v>
                </c:pt>
                <c:pt idx="7159">
                  <c:v>1158</c:v>
                </c:pt>
                <c:pt idx="7160">
                  <c:v>1158</c:v>
                </c:pt>
                <c:pt idx="7161">
                  <c:v>1158</c:v>
                </c:pt>
                <c:pt idx="7162">
                  <c:v>1158</c:v>
                </c:pt>
                <c:pt idx="7163">
                  <c:v>1158</c:v>
                </c:pt>
                <c:pt idx="7164">
                  <c:v>1158</c:v>
                </c:pt>
                <c:pt idx="7165">
                  <c:v>1158</c:v>
                </c:pt>
                <c:pt idx="7166">
                  <c:v>1158</c:v>
                </c:pt>
                <c:pt idx="7167">
                  <c:v>1158</c:v>
                </c:pt>
                <c:pt idx="7168">
                  <c:v>1159</c:v>
                </c:pt>
                <c:pt idx="7169">
                  <c:v>1159</c:v>
                </c:pt>
                <c:pt idx="7170">
                  <c:v>1159</c:v>
                </c:pt>
                <c:pt idx="7171">
                  <c:v>1159</c:v>
                </c:pt>
                <c:pt idx="7172">
                  <c:v>1159</c:v>
                </c:pt>
                <c:pt idx="7173">
                  <c:v>1159</c:v>
                </c:pt>
                <c:pt idx="7174">
                  <c:v>1159</c:v>
                </c:pt>
                <c:pt idx="7175">
                  <c:v>1160</c:v>
                </c:pt>
                <c:pt idx="7176">
                  <c:v>1161</c:v>
                </c:pt>
                <c:pt idx="7177">
                  <c:v>1162</c:v>
                </c:pt>
                <c:pt idx="7178">
                  <c:v>1163</c:v>
                </c:pt>
                <c:pt idx="7179">
                  <c:v>1163</c:v>
                </c:pt>
                <c:pt idx="7180">
                  <c:v>1163</c:v>
                </c:pt>
                <c:pt idx="7181">
                  <c:v>1163</c:v>
                </c:pt>
                <c:pt idx="7182">
                  <c:v>1163</c:v>
                </c:pt>
                <c:pt idx="7183">
                  <c:v>1164</c:v>
                </c:pt>
                <c:pt idx="7184">
                  <c:v>1165</c:v>
                </c:pt>
                <c:pt idx="7185">
                  <c:v>1166</c:v>
                </c:pt>
                <c:pt idx="7186">
                  <c:v>1167</c:v>
                </c:pt>
                <c:pt idx="7187">
                  <c:v>1168</c:v>
                </c:pt>
                <c:pt idx="7188">
                  <c:v>1168</c:v>
                </c:pt>
                <c:pt idx="7189">
                  <c:v>1168</c:v>
                </c:pt>
                <c:pt idx="7190">
                  <c:v>1168</c:v>
                </c:pt>
                <c:pt idx="7191">
                  <c:v>1168</c:v>
                </c:pt>
                <c:pt idx="7192">
                  <c:v>1168</c:v>
                </c:pt>
                <c:pt idx="7193">
                  <c:v>1168</c:v>
                </c:pt>
                <c:pt idx="7194">
                  <c:v>1168</c:v>
                </c:pt>
                <c:pt idx="7195">
                  <c:v>1168</c:v>
                </c:pt>
                <c:pt idx="7196">
                  <c:v>1169</c:v>
                </c:pt>
                <c:pt idx="7197">
                  <c:v>1169</c:v>
                </c:pt>
                <c:pt idx="7198">
                  <c:v>1169</c:v>
                </c:pt>
                <c:pt idx="7199">
                  <c:v>1169</c:v>
                </c:pt>
                <c:pt idx="7200">
                  <c:v>1169</c:v>
                </c:pt>
                <c:pt idx="7201">
                  <c:v>1169</c:v>
                </c:pt>
                <c:pt idx="7202">
                  <c:v>1169</c:v>
                </c:pt>
                <c:pt idx="7203">
                  <c:v>1169</c:v>
                </c:pt>
                <c:pt idx="7204">
                  <c:v>1169</c:v>
                </c:pt>
                <c:pt idx="7205">
                  <c:v>1169</c:v>
                </c:pt>
                <c:pt idx="7206">
                  <c:v>1169</c:v>
                </c:pt>
                <c:pt idx="7207">
                  <c:v>1169</c:v>
                </c:pt>
                <c:pt idx="7208">
                  <c:v>1169</c:v>
                </c:pt>
                <c:pt idx="7209">
                  <c:v>1169</c:v>
                </c:pt>
                <c:pt idx="7210">
                  <c:v>1169</c:v>
                </c:pt>
                <c:pt idx="7211">
                  <c:v>1169</c:v>
                </c:pt>
                <c:pt idx="7212">
                  <c:v>1169</c:v>
                </c:pt>
                <c:pt idx="7213">
                  <c:v>1169</c:v>
                </c:pt>
                <c:pt idx="7214">
                  <c:v>1170</c:v>
                </c:pt>
                <c:pt idx="7215">
                  <c:v>1171</c:v>
                </c:pt>
                <c:pt idx="7216">
                  <c:v>1172</c:v>
                </c:pt>
                <c:pt idx="7217">
                  <c:v>1172</c:v>
                </c:pt>
                <c:pt idx="7218">
                  <c:v>1172</c:v>
                </c:pt>
                <c:pt idx="7219">
                  <c:v>1172</c:v>
                </c:pt>
                <c:pt idx="7220">
                  <c:v>1172</c:v>
                </c:pt>
                <c:pt idx="7221">
                  <c:v>1172</c:v>
                </c:pt>
                <c:pt idx="7222">
                  <c:v>1172</c:v>
                </c:pt>
                <c:pt idx="7223">
                  <c:v>1172</c:v>
                </c:pt>
                <c:pt idx="7224">
                  <c:v>1172</c:v>
                </c:pt>
                <c:pt idx="7225">
                  <c:v>1172</c:v>
                </c:pt>
                <c:pt idx="7226">
                  <c:v>1172</c:v>
                </c:pt>
                <c:pt idx="7227">
                  <c:v>1172</c:v>
                </c:pt>
                <c:pt idx="7228">
                  <c:v>1172</c:v>
                </c:pt>
                <c:pt idx="7229">
                  <c:v>1172</c:v>
                </c:pt>
                <c:pt idx="7230">
                  <c:v>1172</c:v>
                </c:pt>
                <c:pt idx="7231">
                  <c:v>1172</c:v>
                </c:pt>
                <c:pt idx="7232">
                  <c:v>1172</c:v>
                </c:pt>
                <c:pt idx="7233">
                  <c:v>1172</c:v>
                </c:pt>
                <c:pt idx="7234">
                  <c:v>1172</c:v>
                </c:pt>
                <c:pt idx="7235">
                  <c:v>1172</c:v>
                </c:pt>
                <c:pt idx="7236">
                  <c:v>1172</c:v>
                </c:pt>
                <c:pt idx="7237">
                  <c:v>1172</c:v>
                </c:pt>
                <c:pt idx="7238">
                  <c:v>1172</c:v>
                </c:pt>
                <c:pt idx="7239">
                  <c:v>1172</c:v>
                </c:pt>
                <c:pt idx="7240">
                  <c:v>1172</c:v>
                </c:pt>
                <c:pt idx="7241">
                  <c:v>1172</c:v>
                </c:pt>
                <c:pt idx="7242">
                  <c:v>1172</c:v>
                </c:pt>
                <c:pt idx="7243">
                  <c:v>1172</c:v>
                </c:pt>
                <c:pt idx="7244">
                  <c:v>1172</c:v>
                </c:pt>
                <c:pt idx="7245">
                  <c:v>1172</c:v>
                </c:pt>
                <c:pt idx="7246">
                  <c:v>1172</c:v>
                </c:pt>
                <c:pt idx="7247">
                  <c:v>1172</c:v>
                </c:pt>
                <c:pt idx="7248">
                  <c:v>1172</c:v>
                </c:pt>
                <c:pt idx="7249">
                  <c:v>1172</c:v>
                </c:pt>
                <c:pt idx="7250">
                  <c:v>1172</c:v>
                </c:pt>
                <c:pt idx="7251">
                  <c:v>1172</c:v>
                </c:pt>
                <c:pt idx="7252">
                  <c:v>1172</c:v>
                </c:pt>
                <c:pt idx="7253">
                  <c:v>1172</c:v>
                </c:pt>
                <c:pt idx="7254">
                  <c:v>1172</c:v>
                </c:pt>
                <c:pt idx="7255">
                  <c:v>1172</c:v>
                </c:pt>
                <c:pt idx="7256">
                  <c:v>1172</c:v>
                </c:pt>
                <c:pt idx="7257">
                  <c:v>1172</c:v>
                </c:pt>
                <c:pt idx="7258">
                  <c:v>1172</c:v>
                </c:pt>
                <c:pt idx="7259">
                  <c:v>1172</c:v>
                </c:pt>
                <c:pt idx="7260">
                  <c:v>1172</c:v>
                </c:pt>
                <c:pt idx="7261">
                  <c:v>1172</c:v>
                </c:pt>
                <c:pt idx="7262">
                  <c:v>1172</c:v>
                </c:pt>
                <c:pt idx="7263">
                  <c:v>1172</c:v>
                </c:pt>
                <c:pt idx="7264">
                  <c:v>1172</c:v>
                </c:pt>
                <c:pt idx="7265">
                  <c:v>1172</c:v>
                </c:pt>
                <c:pt idx="7266">
                  <c:v>1172</c:v>
                </c:pt>
                <c:pt idx="7267">
                  <c:v>1172</c:v>
                </c:pt>
                <c:pt idx="7268">
                  <c:v>1172</c:v>
                </c:pt>
                <c:pt idx="7269">
                  <c:v>1172</c:v>
                </c:pt>
                <c:pt idx="7270">
                  <c:v>1172</c:v>
                </c:pt>
                <c:pt idx="7271">
                  <c:v>1172</c:v>
                </c:pt>
                <c:pt idx="7272">
                  <c:v>1172</c:v>
                </c:pt>
                <c:pt idx="7273">
                  <c:v>1172</c:v>
                </c:pt>
                <c:pt idx="7274">
                  <c:v>1172</c:v>
                </c:pt>
                <c:pt idx="7275">
                  <c:v>1172</c:v>
                </c:pt>
                <c:pt idx="7276">
                  <c:v>1172</c:v>
                </c:pt>
                <c:pt idx="7277">
                  <c:v>1172</c:v>
                </c:pt>
                <c:pt idx="7278">
                  <c:v>1172</c:v>
                </c:pt>
                <c:pt idx="7279">
                  <c:v>1172</c:v>
                </c:pt>
                <c:pt idx="7280">
                  <c:v>1172</c:v>
                </c:pt>
                <c:pt idx="7281">
                  <c:v>1172</c:v>
                </c:pt>
                <c:pt idx="7282">
                  <c:v>1173</c:v>
                </c:pt>
                <c:pt idx="7283">
                  <c:v>1174</c:v>
                </c:pt>
                <c:pt idx="7284">
                  <c:v>1175</c:v>
                </c:pt>
                <c:pt idx="7285">
                  <c:v>1175</c:v>
                </c:pt>
                <c:pt idx="7286">
                  <c:v>1175</c:v>
                </c:pt>
                <c:pt idx="7287">
                  <c:v>1176</c:v>
                </c:pt>
                <c:pt idx="7288">
                  <c:v>1177</c:v>
                </c:pt>
                <c:pt idx="7289">
                  <c:v>1177</c:v>
                </c:pt>
                <c:pt idx="7290">
                  <c:v>1177</c:v>
                </c:pt>
                <c:pt idx="7291">
                  <c:v>1177</c:v>
                </c:pt>
                <c:pt idx="7292">
                  <c:v>1177</c:v>
                </c:pt>
                <c:pt idx="7293">
                  <c:v>1177</c:v>
                </c:pt>
                <c:pt idx="7294">
                  <c:v>1177</c:v>
                </c:pt>
                <c:pt idx="7295">
                  <c:v>1178</c:v>
                </c:pt>
                <c:pt idx="7296">
                  <c:v>1178</c:v>
                </c:pt>
                <c:pt idx="7297">
                  <c:v>1178</c:v>
                </c:pt>
                <c:pt idx="7298">
                  <c:v>1178</c:v>
                </c:pt>
                <c:pt idx="7299">
                  <c:v>1179</c:v>
                </c:pt>
                <c:pt idx="7300">
                  <c:v>1179</c:v>
                </c:pt>
                <c:pt idx="7301">
                  <c:v>1180</c:v>
                </c:pt>
                <c:pt idx="7302">
                  <c:v>1181</c:v>
                </c:pt>
                <c:pt idx="7303">
                  <c:v>1182</c:v>
                </c:pt>
                <c:pt idx="7304">
                  <c:v>1183</c:v>
                </c:pt>
                <c:pt idx="7305">
                  <c:v>1184</c:v>
                </c:pt>
                <c:pt idx="7306">
                  <c:v>1185</c:v>
                </c:pt>
                <c:pt idx="7307">
                  <c:v>1186</c:v>
                </c:pt>
                <c:pt idx="7308">
                  <c:v>1187</c:v>
                </c:pt>
                <c:pt idx="7309">
                  <c:v>1188</c:v>
                </c:pt>
                <c:pt idx="7310">
                  <c:v>1189</c:v>
                </c:pt>
                <c:pt idx="7311">
                  <c:v>1190</c:v>
                </c:pt>
                <c:pt idx="7312">
                  <c:v>1191</c:v>
                </c:pt>
                <c:pt idx="7313">
                  <c:v>1192</c:v>
                </c:pt>
                <c:pt idx="7314">
                  <c:v>1192</c:v>
                </c:pt>
                <c:pt idx="7315">
                  <c:v>1192</c:v>
                </c:pt>
                <c:pt idx="7316">
                  <c:v>1192</c:v>
                </c:pt>
                <c:pt idx="7317">
                  <c:v>1192</c:v>
                </c:pt>
                <c:pt idx="7318">
                  <c:v>1193</c:v>
                </c:pt>
                <c:pt idx="7319">
                  <c:v>1194</c:v>
                </c:pt>
                <c:pt idx="7320">
                  <c:v>1195</c:v>
                </c:pt>
                <c:pt idx="7321">
                  <c:v>1196</c:v>
                </c:pt>
                <c:pt idx="7322">
                  <c:v>1197</c:v>
                </c:pt>
                <c:pt idx="7323">
                  <c:v>1197</c:v>
                </c:pt>
                <c:pt idx="7324">
                  <c:v>1197</c:v>
                </c:pt>
                <c:pt idx="7325">
                  <c:v>1197</c:v>
                </c:pt>
                <c:pt idx="7326">
                  <c:v>1197</c:v>
                </c:pt>
                <c:pt idx="7327">
                  <c:v>1197</c:v>
                </c:pt>
                <c:pt idx="7328">
                  <c:v>1197</c:v>
                </c:pt>
                <c:pt idx="7329">
                  <c:v>1197</c:v>
                </c:pt>
                <c:pt idx="7330">
                  <c:v>1197</c:v>
                </c:pt>
                <c:pt idx="7331">
                  <c:v>1197</c:v>
                </c:pt>
                <c:pt idx="7332">
                  <c:v>1197</c:v>
                </c:pt>
                <c:pt idx="7333">
                  <c:v>1197</c:v>
                </c:pt>
                <c:pt idx="7334">
                  <c:v>1198</c:v>
                </c:pt>
                <c:pt idx="7335">
                  <c:v>1198</c:v>
                </c:pt>
                <c:pt idx="7336">
                  <c:v>1198</c:v>
                </c:pt>
                <c:pt idx="7337">
                  <c:v>1198</c:v>
                </c:pt>
                <c:pt idx="7338">
                  <c:v>1198</c:v>
                </c:pt>
                <c:pt idx="7339">
                  <c:v>1198</c:v>
                </c:pt>
                <c:pt idx="7340">
                  <c:v>1198</c:v>
                </c:pt>
                <c:pt idx="7341">
                  <c:v>1198</c:v>
                </c:pt>
                <c:pt idx="7342">
                  <c:v>1198</c:v>
                </c:pt>
                <c:pt idx="7343">
                  <c:v>1198</c:v>
                </c:pt>
                <c:pt idx="7344">
                  <c:v>1198</c:v>
                </c:pt>
                <c:pt idx="7345">
                  <c:v>1198</c:v>
                </c:pt>
                <c:pt idx="7346">
                  <c:v>1198</c:v>
                </c:pt>
                <c:pt idx="7347">
                  <c:v>1199</c:v>
                </c:pt>
                <c:pt idx="7348">
                  <c:v>1200</c:v>
                </c:pt>
                <c:pt idx="7349">
                  <c:v>1200</c:v>
                </c:pt>
                <c:pt idx="7350">
                  <c:v>1200</c:v>
                </c:pt>
                <c:pt idx="7351">
                  <c:v>1201</c:v>
                </c:pt>
                <c:pt idx="7352">
                  <c:v>1201</c:v>
                </c:pt>
                <c:pt idx="7353">
                  <c:v>1201</c:v>
                </c:pt>
                <c:pt idx="7354">
                  <c:v>1201</c:v>
                </c:pt>
                <c:pt idx="7355">
                  <c:v>1201</c:v>
                </c:pt>
                <c:pt idx="7356">
                  <c:v>1202</c:v>
                </c:pt>
                <c:pt idx="7357">
                  <c:v>1203</c:v>
                </c:pt>
                <c:pt idx="7358">
                  <c:v>1204</c:v>
                </c:pt>
                <c:pt idx="7359">
                  <c:v>1204</c:v>
                </c:pt>
                <c:pt idx="7360">
                  <c:v>1204</c:v>
                </c:pt>
                <c:pt idx="7361">
                  <c:v>1204</c:v>
                </c:pt>
                <c:pt idx="7362">
                  <c:v>1204</c:v>
                </c:pt>
                <c:pt idx="7363">
                  <c:v>1204</c:v>
                </c:pt>
                <c:pt idx="7364">
                  <c:v>1204</c:v>
                </c:pt>
                <c:pt idx="7365">
                  <c:v>1205</c:v>
                </c:pt>
                <c:pt idx="7366">
                  <c:v>1205</c:v>
                </c:pt>
                <c:pt idx="7367">
                  <c:v>1205</c:v>
                </c:pt>
                <c:pt idx="7368">
                  <c:v>1206</c:v>
                </c:pt>
                <c:pt idx="7369">
                  <c:v>1206</c:v>
                </c:pt>
                <c:pt idx="7370">
                  <c:v>1207</c:v>
                </c:pt>
                <c:pt idx="7371">
                  <c:v>1207</c:v>
                </c:pt>
                <c:pt idx="7372">
                  <c:v>1208</c:v>
                </c:pt>
                <c:pt idx="7373">
                  <c:v>1209</c:v>
                </c:pt>
                <c:pt idx="7374">
                  <c:v>1209</c:v>
                </c:pt>
                <c:pt idx="7375">
                  <c:v>1209</c:v>
                </c:pt>
                <c:pt idx="7376">
                  <c:v>1209</c:v>
                </c:pt>
                <c:pt idx="7377">
                  <c:v>1209</c:v>
                </c:pt>
                <c:pt idx="7378">
                  <c:v>1210</c:v>
                </c:pt>
                <c:pt idx="7379">
                  <c:v>1210</c:v>
                </c:pt>
                <c:pt idx="7380">
                  <c:v>1211</c:v>
                </c:pt>
                <c:pt idx="7381">
                  <c:v>1212</c:v>
                </c:pt>
                <c:pt idx="7382">
                  <c:v>1212</c:v>
                </c:pt>
                <c:pt idx="7383">
                  <c:v>1212</c:v>
                </c:pt>
                <c:pt idx="7384">
                  <c:v>1212</c:v>
                </c:pt>
                <c:pt idx="7385">
                  <c:v>1213</c:v>
                </c:pt>
                <c:pt idx="7386">
                  <c:v>1213</c:v>
                </c:pt>
                <c:pt idx="7387">
                  <c:v>1213</c:v>
                </c:pt>
                <c:pt idx="7388">
                  <c:v>1213</c:v>
                </c:pt>
                <c:pt idx="7389">
                  <c:v>1214</c:v>
                </c:pt>
                <c:pt idx="7390">
                  <c:v>1214</c:v>
                </c:pt>
                <c:pt idx="7391">
                  <c:v>1214</c:v>
                </c:pt>
                <c:pt idx="7392">
                  <c:v>1215</c:v>
                </c:pt>
                <c:pt idx="7393">
                  <c:v>1216</c:v>
                </c:pt>
                <c:pt idx="7394">
                  <c:v>1217</c:v>
                </c:pt>
                <c:pt idx="7395">
                  <c:v>1217</c:v>
                </c:pt>
                <c:pt idx="7396">
                  <c:v>1217</c:v>
                </c:pt>
                <c:pt idx="7397">
                  <c:v>1217</c:v>
                </c:pt>
                <c:pt idx="7398">
                  <c:v>1217</c:v>
                </c:pt>
                <c:pt idx="7399">
                  <c:v>1218</c:v>
                </c:pt>
                <c:pt idx="7400">
                  <c:v>1218</c:v>
                </c:pt>
                <c:pt idx="7401">
                  <c:v>1218</c:v>
                </c:pt>
                <c:pt idx="7402">
                  <c:v>1218</c:v>
                </c:pt>
                <c:pt idx="7403">
                  <c:v>1218</c:v>
                </c:pt>
                <c:pt idx="7404">
                  <c:v>1218</c:v>
                </c:pt>
                <c:pt idx="7405">
                  <c:v>1218</c:v>
                </c:pt>
                <c:pt idx="7406">
                  <c:v>1219</c:v>
                </c:pt>
                <c:pt idx="7407">
                  <c:v>1219</c:v>
                </c:pt>
                <c:pt idx="7408">
                  <c:v>1219</c:v>
                </c:pt>
                <c:pt idx="7409">
                  <c:v>1219</c:v>
                </c:pt>
                <c:pt idx="7410">
                  <c:v>1219</c:v>
                </c:pt>
                <c:pt idx="7411">
                  <c:v>1219</c:v>
                </c:pt>
                <c:pt idx="7412">
                  <c:v>1219</c:v>
                </c:pt>
                <c:pt idx="7413">
                  <c:v>1219</c:v>
                </c:pt>
                <c:pt idx="7414">
                  <c:v>1219</c:v>
                </c:pt>
                <c:pt idx="7415">
                  <c:v>1219</c:v>
                </c:pt>
                <c:pt idx="7416">
                  <c:v>1219</c:v>
                </c:pt>
                <c:pt idx="7417">
                  <c:v>1219</c:v>
                </c:pt>
                <c:pt idx="7418">
                  <c:v>1219</c:v>
                </c:pt>
                <c:pt idx="7419">
                  <c:v>1219</c:v>
                </c:pt>
                <c:pt idx="7420">
                  <c:v>1219</c:v>
                </c:pt>
                <c:pt idx="7421">
                  <c:v>1219</c:v>
                </c:pt>
                <c:pt idx="7422">
                  <c:v>1219</c:v>
                </c:pt>
                <c:pt idx="7423">
                  <c:v>1219</c:v>
                </c:pt>
                <c:pt idx="7424">
                  <c:v>1219</c:v>
                </c:pt>
                <c:pt idx="7425">
                  <c:v>1219</c:v>
                </c:pt>
                <c:pt idx="7426">
                  <c:v>1219</c:v>
                </c:pt>
                <c:pt idx="7427">
                  <c:v>1219</c:v>
                </c:pt>
                <c:pt idx="7428">
                  <c:v>1219</c:v>
                </c:pt>
                <c:pt idx="7429">
                  <c:v>1219</c:v>
                </c:pt>
                <c:pt idx="7430">
                  <c:v>1219</c:v>
                </c:pt>
                <c:pt idx="7431">
                  <c:v>1219</c:v>
                </c:pt>
                <c:pt idx="7432">
                  <c:v>1219</c:v>
                </c:pt>
                <c:pt idx="7433">
                  <c:v>1219</c:v>
                </c:pt>
                <c:pt idx="7434">
                  <c:v>1219</c:v>
                </c:pt>
                <c:pt idx="7435">
                  <c:v>1219</c:v>
                </c:pt>
                <c:pt idx="7436">
                  <c:v>1219</c:v>
                </c:pt>
                <c:pt idx="7437">
                  <c:v>1219</c:v>
                </c:pt>
                <c:pt idx="7438">
                  <c:v>1219</c:v>
                </c:pt>
                <c:pt idx="7439">
                  <c:v>1220</c:v>
                </c:pt>
                <c:pt idx="7440">
                  <c:v>1220</c:v>
                </c:pt>
                <c:pt idx="7441">
                  <c:v>1220</c:v>
                </c:pt>
                <c:pt idx="7442">
                  <c:v>1220</c:v>
                </c:pt>
                <c:pt idx="7443">
                  <c:v>1220</c:v>
                </c:pt>
                <c:pt idx="7444">
                  <c:v>1220</c:v>
                </c:pt>
                <c:pt idx="7445">
                  <c:v>1220</c:v>
                </c:pt>
                <c:pt idx="7446">
                  <c:v>1220</c:v>
                </c:pt>
                <c:pt idx="7447">
                  <c:v>1220</c:v>
                </c:pt>
                <c:pt idx="7448">
                  <c:v>1220</c:v>
                </c:pt>
                <c:pt idx="7449">
                  <c:v>1220</c:v>
                </c:pt>
                <c:pt idx="7450">
                  <c:v>1220</c:v>
                </c:pt>
                <c:pt idx="7451">
                  <c:v>1220</c:v>
                </c:pt>
                <c:pt idx="7452">
                  <c:v>1220</c:v>
                </c:pt>
                <c:pt idx="7453">
                  <c:v>1220</c:v>
                </c:pt>
                <c:pt idx="7454">
                  <c:v>1220</c:v>
                </c:pt>
                <c:pt idx="7455">
                  <c:v>1220</c:v>
                </c:pt>
                <c:pt idx="7456">
                  <c:v>1220</c:v>
                </c:pt>
                <c:pt idx="7457">
                  <c:v>1220</c:v>
                </c:pt>
                <c:pt idx="7458">
                  <c:v>1220</c:v>
                </c:pt>
                <c:pt idx="7459">
                  <c:v>1220</c:v>
                </c:pt>
                <c:pt idx="7460">
                  <c:v>1220</c:v>
                </c:pt>
                <c:pt idx="7461">
                  <c:v>1221</c:v>
                </c:pt>
                <c:pt idx="7462">
                  <c:v>1222</c:v>
                </c:pt>
                <c:pt idx="7463">
                  <c:v>1222</c:v>
                </c:pt>
                <c:pt idx="7464">
                  <c:v>1222</c:v>
                </c:pt>
                <c:pt idx="7465">
                  <c:v>1222</c:v>
                </c:pt>
                <c:pt idx="7466">
                  <c:v>1222</c:v>
                </c:pt>
                <c:pt idx="7467">
                  <c:v>1222</c:v>
                </c:pt>
                <c:pt idx="7468">
                  <c:v>1222</c:v>
                </c:pt>
                <c:pt idx="7469">
                  <c:v>1222</c:v>
                </c:pt>
                <c:pt idx="7470">
                  <c:v>1222</c:v>
                </c:pt>
                <c:pt idx="7471">
                  <c:v>1222</c:v>
                </c:pt>
                <c:pt idx="7472">
                  <c:v>1223</c:v>
                </c:pt>
                <c:pt idx="7473">
                  <c:v>1223</c:v>
                </c:pt>
                <c:pt idx="7474">
                  <c:v>1223</c:v>
                </c:pt>
                <c:pt idx="7475">
                  <c:v>1223</c:v>
                </c:pt>
                <c:pt idx="7476">
                  <c:v>1223</c:v>
                </c:pt>
                <c:pt idx="7477">
                  <c:v>1223</c:v>
                </c:pt>
                <c:pt idx="7478">
                  <c:v>1223</c:v>
                </c:pt>
                <c:pt idx="7479">
                  <c:v>1223</c:v>
                </c:pt>
                <c:pt idx="7480">
                  <c:v>1223</c:v>
                </c:pt>
                <c:pt idx="7481">
                  <c:v>1223</c:v>
                </c:pt>
                <c:pt idx="7482">
                  <c:v>1223</c:v>
                </c:pt>
                <c:pt idx="7483">
                  <c:v>1223</c:v>
                </c:pt>
                <c:pt idx="7484">
                  <c:v>1223</c:v>
                </c:pt>
                <c:pt idx="7485">
                  <c:v>1223</c:v>
                </c:pt>
                <c:pt idx="7486">
                  <c:v>1223</c:v>
                </c:pt>
                <c:pt idx="7487">
                  <c:v>1223</c:v>
                </c:pt>
                <c:pt idx="7488">
                  <c:v>1223</c:v>
                </c:pt>
                <c:pt idx="7489">
                  <c:v>1223</c:v>
                </c:pt>
                <c:pt idx="7490">
                  <c:v>1223</c:v>
                </c:pt>
                <c:pt idx="7491">
                  <c:v>1223</c:v>
                </c:pt>
                <c:pt idx="7492">
                  <c:v>1223</c:v>
                </c:pt>
                <c:pt idx="7493">
                  <c:v>1223</c:v>
                </c:pt>
                <c:pt idx="7494">
                  <c:v>1223</c:v>
                </c:pt>
                <c:pt idx="7495">
                  <c:v>1223</c:v>
                </c:pt>
                <c:pt idx="7496">
                  <c:v>1223</c:v>
                </c:pt>
                <c:pt idx="7497">
                  <c:v>1223</c:v>
                </c:pt>
                <c:pt idx="7498">
                  <c:v>1223</c:v>
                </c:pt>
                <c:pt idx="7499">
                  <c:v>1223</c:v>
                </c:pt>
                <c:pt idx="7500">
                  <c:v>1223</c:v>
                </c:pt>
                <c:pt idx="7501">
                  <c:v>1223</c:v>
                </c:pt>
                <c:pt idx="7502">
                  <c:v>1223</c:v>
                </c:pt>
                <c:pt idx="7503">
                  <c:v>1223</c:v>
                </c:pt>
                <c:pt idx="7504">
                  <c:v>1223</c:v>
                </c:pt>
                <c:pt idx="7505">
                  <c:v>1223</c:v>
                </c:pt>
                <c:pt idx="7506">
                  <c:v>1223</c:v>
                </c:pt>
                <c:pt idx="7507">
                  <c:v>1223</c:v>
                </c:pt>
                <c:pt idx="7508">
                  <c:v>1223</c:v>
                </c:pt>
                <c:pt idx="7509">
                  <c:v>1223</c:v>
                </c:pt>
                <c:pt idx="7510">
                  <c:v>1224</c:v>
                </c:pt>
                <c:pt idx="7511">
                  <c:v>1224</c:v>
                </c:pt>
                <c:pt idx="7512">
                  <c:v>1225</c:v>
                </c:pt>
                <c:pt idx="7513">
                  <c:v>1225</c:v>
                </c:pt>
                <c:pt idx="7514">
                  <c:v>1225</c:v>
                </c:pt>
                <c:pt idx="7515">
                  <c:v>1225</c:v>
                </c:pt>
                <c:pt idx="7516">
                  <c:v>1225</c:v>
                </c:pt>
                <c:pt idx="7517">
                  <c:v>1225</c:v>
                </c:pt>
                <c:pt idx="7518">
                  <c:v>1225</c:v>
                </c:pt>
                <c:pt idx="7519">
                  <c:v>1225</c:v>
                </c:pt>
                <c:pt idx="7520">
                  <c:v>1225</c:v>
                </c:pt>
                <c:pt idx="7521">
                  <c:v>1226</c:v>
                </c:pt>
                <c:pt idx="7522">
                  <c:v>1227</c:v>
                </c:pt>
                <c:pt idx="7523">
                  <c:v>1227</c:v>
                </c:pt>
                <c:pt idx="7524">
                  <c:v>1227</c:v>
                </c:pt>
                <c:pt idx="7525">
                  <c:v>1227</c:v>
                </c:pt>
                <c:pt idx="7526">
                  <c:v>1227</c:v>
                </c:pt>
                <c:pt idx="7527">
                  <c:v>1227</c:v>
                </c:pt>
                <c:pt idx="7528">
                  <c:v>1228</c:v>
                </c:pt>
                <c:pt idx="7529">
                  <c:v>1228</c:v>
                </c:pt>
                <c:pt idx="7530">
                  <c:v>1229</c:v>
                </c:pt>
                <c:pt idx="7531">
                  <c:v>1229</c:v>
                </c:pt>
                <c:pt idx="7532">
                  <c:v>1229</c:v>
                </c:pt>
                <c:pt idx="7533">
                  <c:v>1229</c:v>
                </c:pt>
                <c:pt idx="7534">
                  <c:v>1229</c:v>
                </c:pt>
                <c:pt idx="7535">
                  <c:v>1229</c:v>
                </c:pt>
                <c:pt idx="7536">
                  <c:v>1230</c:v>
                </c:pt>
                <c:pt idx="7537">
                  <c:v>1231</c:v>
                </c:pt>
                <c:pt idx="7538">
                  <c:v>1232</c:v>
                </c:pt>
                <c:pt idx="7539">
                  <c:v>1233</c:v>
                </c:pt>
                <c:pt idx="7540">
                  <c:v>1233</c:v>
                </c:pt>
                <c:pt idx="7541">
                  <c:v>1233</c:v>
                </c:pt>
                <c:pt idx="7542">
                  <c:v>1233</c:v>
                </c:pt>
                <c:pt idx="7543">
                  <c:v>1234</c:v>
                </c:pt>
                <c:pt idx="7544">
                  <c:v>1234</c:v>
                </c:pt>
                <c:pt idx="7545">
                  <c:v>1234</c:v>
                </c:pt>
                <c:pt idx="7546">
                  <c:v>1234</c:v>
                </c:pt>
                <c:pt idx="7547">
                  <c:v>1234</c:v>
                </c:pt>
                <c:pt idx="7548">
                  <c:v>1234</c:v>
                </c:pt>
                <c:pt idx="7549">
                  <c:v>1234</c:v>
                </c:pt>
                <c:pt idx="7550">
                  <c:v>1234</c:v>
                </c:pt>
                <c:pt idx="7551">
                  <c:v>1234</c:v>
                </c:pt>
                <c:pt idx="7552">
                  <c:v>1234</c:v>
                </c:pt>
                <c:pt idx="7553">
                  <c:v>1234</c:v>
                </c:pt>
                <c:pt idx="7554">
                  <c:v>1234</c:v>
                </c:pt>
                <c:pt idx="7555">
                  <c:v>1234</c:v>
                </c:pt>
                <c:pt idx="7556">
                  <c:v>1234</c:v>
                </c:pt>
                <c:pt idx="7557">
                  <c:v>1235</c:v>
                </c:pt>
                <c:pt idx="7558">
                  <c:v>1236</c:v>
                </c:pt>
                <c:pt idx="7559">
                  <c:v>1236</c:v>
                </c:pt>
                <c:pt idx="7560">
                  <c:v>1237</c:v>
                </c:pt>
                <c:pt idx="7561">
                  <c:v>1238</c:v>
                </c:pt>
                <c:pt idx="7562">
                  <c:v>1238</c:v>
                </c:pt>
                <c:pt idx="7563">
                  <c:v>1238</c:v>
                </c:pt>
                <c:pt idx="7564">
                  <c:v>1238</c:v>
                </c:pt>
                <c:pt idx="7565">
                  <c:v>1238</c:v>
                </c:pt>
                <c:pt idx="7566">
                  <c:v>1238</c:v>
                </c:pt>
                <c:pt idx="7567">
                  <c:v>1238</c:v>
                </c:pt>
                <c:pt idx="7568">
                  <c:v>1238</c:v>
                </c:pt>
                <c:pt idx="7569">
                  <c:v>1238</c:v>
                </c:pt>
                <c:pt idx="7570">
                  <c:v>1238</c:v>
                </c:pt>
                <c:pt idx="7571">
                  <c:v>1238</c:v>
                </c:pt>
                <c:pt idx="7572">
                  <c:v>1238</c:v>
                </c:pt>
                <c:pt idx="7573">
                  <c:v>1238</c:v>
                </c:pt>
                <c:pt idx="7574">
                  <c:v>1238</c:v>
                </c:pt>
                <c:pt idx="7575">
                  <c:v>1238</c:v>
                </c:pt>
                <c:pt idx="7576">
                  <c:v>1238</c:v>
                </c:pt>
                <c:pt idx="7577">
                  <c:v>1238</c:v>
                </c:pt>
                <c:pt idx="7578">
                  <c:v>1238</c:v>
                </c:pt>
                <c:pt idx="7579">
                  <c:v>1238</c:v>
                </c:pt>
                <c:pt idx="7580">
                  <c:v>1238</c:v>
                </c:pt>
                <c:pt idx="7581">
                  <c:v>1238</c:v>
                </c:pt>
                <c:pt idx="7582">
                  <c:v>1238</c:v>
                </c:pt>
                <c:pt idx="7583">
                  <c:v>1238</c:v>
                </c:pt>
                <c:pt idx="7584">
                  <c:v>1238</c:v>
                </c:pt>
                <c:pt idx="7585">
                  <c:v>1238</c:v>
                </c:pt>
                <c:pt idx="7586">
                  <c:v>1238</c:v>
                </c:pt>
                <c:pt idx="7587">
                  <c:v>1238</c:v>
                </c:pt>
                <c:pt idx="7588">
                  <c:v>1238</c:v>
                </c:pt>
                <c:pt idx="7589">
                  <c:v>1238</c:v>
                </c:pt>
                <c:pt idx="7590">
                  <c:v>1239</c:v>
                </c:pt>
                <c:pt idx="7591">
                  <c:v>1239</c:v>
                </c:pt>
                <c:pt idx="7592">
                  <c:v>1239</c:v>
                </c:pt>
                <c:pt idx="7593">
                  <c:v>1239</c:v>
                </c:pt>
                <c:pt idx="7594">
                  <c:v>1239</c:v>
                </c:pt>
                <c:pt idx="7595">
                  <c:v>1239</c:v>
                </c:pt>
                <c:pt idx="7596">
                  <c:v>1239</c:v>
                </c:pt>
                <c:pt idx="7597">
                  <c:v>1239</c:v>
                </c:pt>
                <c:pt idx="7598">
                  <c:v>1240</c:v>
                </c:pt>
                <c:pt idx="7599">
                  <c:v>1240</c:v>
                </c:pt>
                <c:pt idx="7600">
                  <c:v>1240</c:v>
                </c:pt>
                <c:pt idx="7601">
                  <c:v>1240</c:v>
                </c:pt>
                <c:pt idx="7602">
                  <c:v>1240</c:v>
                </c:pt>
                <c:pt idx="7603">
                  <c:v>1240</c:v>
                </c:pt>
                <c:pt idx="7604">
                  <c:v>1240</c:v>
                </c:pt>
                <c:pt idx="7605">
                  <c:v>1240</c:v>
                </c:pt>
                <c:pt idx="7606">
                  <c:v>1240</c:v>
                </c:pt>
                <c:pt idx="7607">
                  <c:v>1240</c:v>
                </c:pt>
                <c:pt idx="7608">
                  <c:v>1240</c:v>
                </c:pt>
                <c:pt idx="7609">
                  <c:v>1240</c:v>
                </c:pt>
                <c:pt idx="7610">
                  <c:v>1240</c:v>
                </c:pt>
                <c:pt idx="7611">
                  <c:v>1240</c:v>
                </c:pt>
                <c:pt idx="7612">
                  <c:v>1240</c:v>
                </c:pt>
                <c:pt idx="7613">
                  <c:v>1240</c:v>
                </c:pt>
                <c:pt idx="7614">
                  <c:v>1240</c:v>
                </c:pt>
                <c:pt idx="7615">
                  <c:v>1240</c:v>
                </c:pt>
                <c:pt idx="7616">
                  <c:v>1240</c:v>
                </c:pt>
                <c:pt idx="7617">
                  <c:v>1240</c:v>
                </c:pt>
                <c:pt idx="7618">
                  <c:v>1240</c:v>
                </c:pt>
                <c:pt idx="7619">
                  <c:v>1240</c:v>
                </c:pt>
                <c:pt idx="7620">
                  <c:v>1240</c:v>
                </c:pt>
                <c:pt idx="7621">
                  <c:v>1240</c:v>
                </c:pt>
                <c:pt idx="7622">
                  <c:v>1240</c:v>
                </c:pt>
                <c:pt idx="7623">
                  <c:v>1240</c:v>
                </c:pt>
                <c:pt idx="7624">
                  <c:v>1240</c:v>
                </c:pt>
                <c:pt idx="7625">
                  <c:v>1240</c:v>
                </c:pt>
                <c:pt idx="7626">
                  <c:v>1240</c:v>
                </c:pt>
                <c:pt idx="7627">
                  <c:v>1240</c:v>
                </c:pt>
                <c:pt idx="7628">
                  <c:v>1240</c:v>
                </c:pt>
                <c:pt idx="7629">
                  <c:v>1240</c:v>
                </c:pt>
                <c:pt idx="7630">
                  <c:v>1240</c:v>
                </c:pt>
                <c:pt idx="7631">
                  <c:v>1240</c:v>
                </c:pt>
                <c:pt idx="7632">
                  <c:v>1240</c:v>
                </c:pt>
                <c:pt idx="7633">
                  <c:v>1240</c:v>
                </c:pt>
                <c:pt idx="7634">
                  <c:v>1240</c:v>
                </c:pt>
                <c:pt idx="7635">
                  <c:v>1240</c:v>
                </c:pt>
                <c:pt idx="7636">
                  <c:v>1240</c:v>
                </c:pt>
                <c:pt idx="7637">
                  <c:v>1240</c:v>
                </c:pt>
                <c:pt idx="7638">
                  <c:v>1241</c:v>
                </c:pt>
                <c:pt idx="7639">
                  <c:v>1241</c:v>
                </c:pt>
                <c:pt idx="7640">
                  <c:v>1241</c:v>
                </c:pt>
                <c:pt idx="7641">
                  <c:v>1241</c:v>
                </c:pt>
                <c:pt idx="7642">
                  <c:v>1241</c:v>
                </c:pt>
                <c:pt idx="7643">
                  <c:v>1241</c:v>
                </c:pt>
                <c:pt idx="7644">
                  <c:v>1241</c:v>
                </c:pt>
                <c:pt idx="7645">
                  <c:v>1241</c:v>
                </c:pt>
                <c:pt idx="7646">
                  <c:v>1241</c:v>
                </c:pt>
                <c:pt idx="7647">
                  <c:v>1241</c:v>
                </c:pt>
                <c:pt idx="7648">
                  <c:v>1241</c:v>
                </c:pt>
                <c:pt idx="7649">
                  <c:v>1241</c:v>
                </c:pt>
                <c:pt idx="7650">
                  <c:v>1241</c:v>
                </c:pt>
                <c:pt idx="7651">
                  <c:v>1241</c:v>
                </c:pt>
                <c:pt idx="7652">
                  <c:v>1241</c:v>
                </c:pt>
                <c:pt idx="7653">
                  <c:v>1242</c:v>
                </c:pt>
                <c:pt idx="7654">
                  <c:v>1243</c:v>
                </c:pt>
                <c:pt idx="7655">
                  <c:v>1244</c:v>
                </c:pt>
                <c:pt idx="7656">
                  <c:v>1245</c:v>
                </c:pt>
                <c:pt idx="7657">
                  <c:v>1245</c:v>
                </c:pt>
                <c:pt idx="7658">
                  <c:v>1245</c:v>
                </c:pt>
                <c:pt idx="7659">
                  <c:v>1245</c:v>
                </c:pt>
                <c:pt idx="7660">
                  <c:v>1245</c:v>
                </c:pt>
                <c:pt idx="7661">
                  <c:v>1245</c:v>
                </c:pt>
                <c:pt idx="7662">
                  <c:v>1245</c:v>
                </c:pt>
                <c:pt idx="7663">
                  <c:v>1245</c:v>
                </c:pt>
                <c:pt idx="7664">
                  <c:v>1246</c:v>
                </c:pt>
                <c:pt idx="7665">
                  <c:v>1246</c:v>
                </c:pt>
                <c:pt idx="7666">
                  <c:v>1246</c:v>
                </c:pt>
                <c:pt idx="7667">
                  <c:v>1246</c:v>
                </c:pt>
                <c:pt idx="7668">
                  <c:v>1246</c:v>
                </c:pt>
                <c:pt idx="7669">
                  <c:v>1246</c:v>
                </c:pt>
                <c:pt idx="7670">
                  <c:v>1246</c:v>
                </c:pt>
                <c:pt idx="7671">
                  <c:v>1246</c:v>
                </c:pt>
                <c:pt idx="7672">
                  <c:v>1246</c:v>
                </c:pt>
                <c:pt idx="7673">
                  <c:v>1246</c:v>
                </c:pt>
                <c:pt idx="7674">
                  <c:v>1246</c:v>
                </c:pt>
                <c:pt idx="7675">
                  <c:v>1246</c:v>
                </c:pt>
                <c:pt idx="7676">
                  <c:v>1246</c:v>
                </c:pt>
                <c:pt idx="7677">
                  <c:v>1246</c:v>
                </c:pt>
                <c:pt idx="7678">
                  <c:v>1246</c:v>
                </c:pt>
                <c:pt idx="7679">
                  <c:v>1246</c:v>
                </c:pt>
                <c:pt idx="7680">
                  <c:v>1246</c:v>
                </c:pt>
                <c:pt idx="7681">
                  <c:v>1246</c:v>
                </c:pt>
                <c:pt idx="7682">
                  <c:v>1246</c:v>
                </c:pt>
                <c:pt idx="7683">
                  <c:v>1246</c:v>
                </c:pt>
                <c:pt idx="7684">
                  <c:v>1247</c:v>
                </c:pt>
                <c:pt idx="7685">
                  <c:v>1247</c:v>
                </c:pt>
                <c:pt idx="7686">
                  <c:v>1248</c:v>
                </c:pt>
                <c:pt idx="7687">
                  <c:v>1248</c:v>
                </c:pt>
                <c:pt idx="7688">
                  <c:v>1248</c:v>
                </c:pt>
                <c:pt idx="7689">
                  <c:v>1248</c:v>
                </c:pt>
                <c:pt idx="7690">
                  <c:v>1248</c:v>
                </c:pt>
                <c:pt idx="7691">
                  <c:v>1248</c:v>
                </c:pt>
                <c:pt idx="7692">
                  <c:v>1248</c:v>
                </c:pt>
                <c:pt idx="7693">
                  <c:v>1248</c:v>
                </c:pt>
                <c:pt idx="7694">
                  <c:v>1248</c:v>
                </c:pt>
                <c:pt idx="7695">
                  <c:v>1248</c:v>
                </c:pt>
                <c:pt idx="7696">
                  <c:v>1248</c:v>
                </c:pt>
                <c:pt idx="7697">
                  <c:v>1248</c:v>
                </c:pt>
                <c:pt idx="7698">
                  <c:v>1248</c:v>
                </c:pt>
                <c:pt idx="7699">
                  <c:v>1248</c:v>
                </c:pt>
                <c:pt idx="7700">
                  <c:v>1248</c:v>
                </c:pt>
                <c:pt idx="7701">
                  <c:v>1248</c:v>
                </c:pt>
                <c:pt idx="7702">
                  <c:v>1248</c:v>
                </c:pt>
                <c:pt idx="7703">
                  <c:v>1248</c:v>
                </c:pt>
                <c:pt idx="7704">
                  <c:v>1248</c:v>
                </c:pt>
                <c:pt idx="7705">
                  <c:v>1249</c:v>
                </c:pt>
                <c:pt idx="7706">
                  <c:v>1250</c:v>
                </c:pt>
                <c:pt idx="7707">
                  <c:v>1251</c:v>
                </c:pt>
                <c:pt idx="7708">
                  <c:v>1251</c:v>
                </c:pt>
                <c:pt idx="7709">
                  <c:v>1251</c:v>
                </c:pt>
                <c:pt idx="7710">
                  <c:v>1252</c:v>
                </c:pt>
                <c:pt idx="7711">
                  <c:v>1253</c:v>
                </c:pt>
                <c:pt idx="7712">
                  <c:v>1254</c:v>
                </c:pt>
                <c:pt idx="7713">
                  <c:v>1254</c:v>
                </c:pt>
                <c:pt idx="7714">
                  <c:v>1254</c:v>
                </c:pt>
                <c:pt idx="7715">
                  <c:v>1254</c:v>
                </c:pt>
                <c:pt idx="7716">
                  <c:v>1255</c:v>
                </c:pt>
                <c:pt idx="7717">
                  <c:v>1256</c:v>
                </c:pt>
                <c:pt idx="7718">
                  <c:v>1256</c:v>
                </c:pt>
                <c:pt idx="7719">
                  <c:v>1256</c:v>
                </c:pt>
                <c:pt idx="7720">
                  <c:v>1257</c:v>
                </c:pt>
                <c:pt idx="7721">
                  <c:v>1257</c:v>
                </c:pt>
                <c:pt idx="7722">
                  <c:v>1258</c:v>
                </c:pt>
                <c:pt idx="7723">
                  <c:v>1258</c:v>
                </c:pt>
                <c:pt idx="7724">
                  <c:v>1258</c:v>
                </c:pt>
                <c:pt idx="7725">
                  <c:v>1258</c:v>
                </c:pt>
                <c:pt idx="7726">
                  <c:v>1258</c:v>
                </c:pt>
                <c:pt idx="7727">
                  <c:v>1258</c:v>
                </c:pt>
                <c:pt idx="7728">
                  <c:v>1258</c:v>
                </c:pt>
                <c:pt idx="7729">
                  <c:v>1258</c:v>
                </c:pt>
                <c:pt idx="7730">
                  <c:v>1258</c:v>
                </c:pt>
                <c:pt idx="7731">
                  <c:v>1259</c:v>
                </c:pt>
                <c:pt idx="7732">
                  <c:v>1260</c:v>
                </c:pt>
                <c:pt idx="7733">
                  <c:v>1261</c:v>
                </c:pt>
                <c:pt idx="7734">
                  <c:v>1261</c:v>
                </c:pt>
                <c:pt idx="7735">
                  <c:v>1261</c:v>
                </c:pt>
                <c:pt idx="7736">
                  <c:v>1261</c:v>
                </c:pt>
                <c:pt idx="7737">
                  <c:v>1262</c:v>
                </c:pt>
                <c:pt idx="7738">
                  <c:v>1263</c:v>
                </c:pt>
                <c:pt idx="7739">
                  <c:v>1263</c:v>
                </c:pt>
                <c:pt idx="7740">
                  <c:v>1263</c:v>
                </c:pt>
                <c:pt idx="7741">
                  <c:v>1264</c:v>
                </c:pt>
                <c:pt idx="7742">
                  <c:v>1264</c:v>
                </c:pt>
                <c:pt idx="7743">
                  <c:v>1265</c:v>
                </c:pt>
                <c:pt idx="7744">
                  <c:v>1265</c:v>
                </c:pt>
                <c:pt idx="7745">
                  <c:v>1265</c:v>
                </c:pt>
                <c:pt idx="7746">
                  <c:v>1266</c:v>
                </c:pt>
                <c:pt idx="7747">
                  <c:v>1266</c:v>
                </c:pt>
                <c:pt idx="7748">
                  <c:v>1266</c:v>
                </c:pt>
                <c:pt idx="7749">
                  <c:v>1266</c:v>
                </c:pt>
                <c:pt idx="7750">
                  <c:v>1266</c:v>
                </c:pt>
                <c:pt idx="7751">
                  <c:v>1266</c:v>
                </c:pt>
                <c:pt idx="7752">
                  <c:v>1266</c:v>
                </c:pt>
                <c:pt idx="7753">
                  <c:v>1266</c:v>
                </c:pt>
                <c:pt idx="7754">
                  <c:v>1266</c:v>
                </c:pt>
                <c:pt idx="7755">
                  <c:v>1266</c:v>
                </c:pt>
                <c:pt idx="7756">
                  <c:v>1266</c:v>
                </c:pt>
                <c:pt idx="7757">
                  <c:v>1267</c:v>
                </c:pt>
                <c:pt idx="7758">
                  <c:v>1267</c:v>
                </c:pt>
                <c:pt idx="7759">
                  <c:v>1268</c:v>
                </c:pt>
                <c:pt idx="7760">
                  <c:v>1269</c:v>
                </c:pt>
                <c:pt idx="7761">
                  <c:v>1269</c:v>
                </c:pt>
                <c:pt idx="7762">
                  <c:v>1270</c:v>
                </c:pt>
                <c:pt idx="7763">
                  <c:v>1270</c:v>
                </c:pt>
                <c:pt idx="7764">
                  <c:v>1270</c:v>
                </c:pt>
                <c:pt idx="7765">
                  <c:v>1270</c:v>
                </c:pt>
                <c:pt idx="7766">
                  <c:v>1270</c:v>
                </c:pt>
                <c:pt idx="7767">
                  <c:v>1270</c:v>
                </c:pt>
                <c:pt idx="7768">
                  <c:v>1270</c:v>
                </c:pt>
                <c:pt idx="7769">
                  <c:v>1270</c:v>
                </c:pt>
                <c:pt idx="7770">
                  <c:v>1270</c:v>
                </c:pt>
                <c:pt idx="7771">
                  <c:v>1270</c:v>
                </c:pt>
                <c:pt idx="7772">
                  <c:v>1270</c:v>
                </c:pt>
                <c:pt idx="7773">
                  <c:v>1270</c:v>
                </c:pt>
                <c:pt idx="7774">
                  <c:v>1270</c:v>
                </c:pt>
                <c:pt idx="7775">
                  <c:v>1270</c:v>
                </c:pt>
                <c:pt idx="7776">
                  <c:v>1270</c:v>
                </c:pt>
                <c:pt idx="7777">
                  <c:v>1270</c:v>
                </c:pt>
                <c:pt idx="7778">
                  <c:v>1270</c:v>
                </c:pt>
                <c:pt idx="7779">
                  <c:v>1270</c:v>
                </c:pt>
                <c:pt idx="7780">
                  <c:v>1270</c:v>
                </c:pt>
                <c:pt idx="7781">
                  <c:v>1270</c:v>
                </c:pt>
                <c:pt idx="7782">
                  <c:v>1270</c:v>
                </c:pt>
                <c:pt idx="7783">
                  <c:v>1270</c:v>
                </c:pt>
                <c:pt idx="7784">
                  <c:v>1270</c:v>
                </c:pt>
                <c:pt idx="7785">
                  <c:v>1270</c:v>
                </c:pt>
                <c:pt idx="7786">
                  <c:v>1270</c:v>
                </c:pt>
                <c:pt idx="7787">
                  <c:v>1270</c:v>
                </c:pt>
                <c:pt idx="7788">
                  <c:v>1270</c:v>
                </c:pt>
                <c:pt idx="7789">
                  <c:v>1270</c:v>
                </c:pt>
                <c:pt idx="7790">
                  <c:v>1270</c:v>
                </c:pt>
                <c:pt idx="7791">
                  <c:v>1270</c:v>
                </c:pt>
                <c:pt idx="7792">
                  <c:v>1270</c:v>
                </c:pt>
                <c:pt idx="7793">
                  <c:v>1270</c:v>
                </c:pt>
                <c:pt idx="7794">
                  <c:v>1270</c:v>
                </c:pt>
                <c:pt idx="7795">
                  <c:v>1271</c:v>
                </c:pt>
                <c:pt idx="7796">
                  <c:v>1271</c:v>
                </c:pt>
                <c:pt idx="7797">
                  <c:v>1271</c:v>
                </c:pt>
                <c:pt idx="7798">
                  <c:v>1272</c:v>
                </c:pt>
                <c:pt idx="7799">
                  <c:v>1272</c:v>
                </c:pt>
                <c:pt idx="7800">
                  <c:v>1272</c:v>
                </c:pt>
                <c:pt idx="7801">
                  <c:v>1272</c:v>
                </c:pt>
                <c:pt idx="7802">
                  <c:v>1272</c:v>
                </c:pt>
                <c:pt idx="7803">
                  <c:v>1272</c:v>
                </c:pt>
                <c:pt idx="7804">
                  <c:v>1272</c:v>
                </c:pt>
                <c:pt idx="7805">
                  <c:v>1272</c:v>
                </c:pt>
                <c:pt idx="7806">
                  <c:v>1272</c:v>
                </c:pt>
                <c:pt idx="7807">
                  <c:v>1272</c:v>
                </c:pt>
                <c:pt idx="7808">
                  <c:v>1272</c:v>
                </c:pt>
                <c:pt idx="7809">
                  <c:v>1272</c:v>
                </c:pt>
                <c:pt idx="7810">
                  <c:v>1272</c:v>
                </c:pt>
                <c:pt idx="7811">
                  <c:v>1272</c:v>
                </c:pt>
                <c:pt idx="7812">
                  <c:v>1272</c:v>
                </c:pt>
                <c:pt idx="7813">
                  <c:v>1272</c:v>
                </c:pt>
                <c:pt idx="7814">
                  <c:v>1272</c:v>
                </c:pt>
                <c:pt idx="7815">
                  <c:v>1272</c:v>
                </c:pt>
                <c:pt idx="7816">
                  <c:v>1272</c:v>
                </c:pt>
                <c:pt idx="7817">
                  <c:v>1272</c:v>
                </c:pt>
                <c:pt idx="7818">
                  <c:v>1272</c:v>
                </c:pt>
                <c:pt idx="7819">
                  <c:v>1272</c:v>
                </c:pt>
                <c:pt idx="7820">
                  <c:v>1272</c:v>
                </c:pt>
                <c:pt idx="7821">
                  <c:v>1272</c:v>
                </c:pt>
                <c:pt idx="7822">
                  <c:v>1272</c:v>
                </c:pt>
                <c:pt idx="7823">
                  <c:v>1272</c:v>
                </c:pt>
                <c:pt idx="7824">
                  <c:v>1272</c:v>
                </c:pt>
                <c:pt idx="7825">
                  <c:v>1272</c:v>
                </c:pt>
                <c:pt idx="7826">
                  <c:v>1272</c:v>
                </c:pt>
                <c:pt idx="7827">
                  <c:v>1272</c:v>
                </c:pt>
                <c:pt idx="7828">
                  <c:v>1272</c:v>
                </c:pt>
                <c:pt idx="7829">
                  <c:v>1272</c:v>
                </c:pt>
                <c:pt idx="7830">
                  <c:v>1272</c:v>
                </c:pt>
                <c:pt idx="7831">
                  <c:v>1272</c:v>
                </c:pt>
                <c:pt idx="7832">
                  <c:v>1272</c:v>
                </c:pt>
                <c:pt idx="7833">
                  <c:v>1272</c:v>
                </c:pt>
                <c:pt idx="7834">
                  <c:v>1272</c:v>
                </c:pt>
                <c:pt idx="7835">
                  <c:v>1272</c:v>
                </c:pt>
                <c:pt idx="7836">
                  <c:v>1272</c:v>
                </c:pt>
                <c:pt idx="7837">
                  <c:v>1272</c:v>
                </c:pt>
                <c:pt idx="7838">
                  <c:v>1272</c:v>
                </c:pt>
                <c:pt idx="7839">
                  <c:v>1272</c:v>
                </c:pt>
                <c:pt idx="7840">
                  <c:v>1272</c:v>
                </c:pt>
                <c:pt idx="7841">
                  <c:v>1272</c:v>
                </c:pt>
                <c:pt idx="7842">
                  <c:v>1272</c:v>
                </c:pt>
                <c:pt idx="7843">
                  <c:v>1272</c:v>
                </c:pt>
                <c:pt idx="7844">
                  <c:v>1272</c:v>
                </c:pt>
                <c:pt idx="7845">
                  <c:v>1272</c:v>
                </c:pt>
                <c:pt idx="7846">
                  <c:v>1272</c:v>
                </c:pt>
                <c:pt idx="7847">
                  <c:v>1272</c:v>
                </c:pt>
                <c:pt idx="7848">
                  <c:v>1272</c:v>
                </c:pt>
                <c:pt idx="7849">
                  <c:v>1272</c:v>
                </c:pt>
                <c:pt idx="7850">
                  <c:v>1272</c:v>
                </c:pt>
                <c:pt idx="7851">
                  <c:v>1272</c:v>
                </c:pt>
                <c:pt idx="7852">
                  <c:v>1272</c:v>
                </c:pt>
                <c:pt idx="7853">
                  <c:v>1272</c:v>
                </c:pt>
                <c:pt idx="7854">
                  <c:v>1272</c:v>
                </c:pt>
                <c:pt idx="7855">
                  <c:v>1272</c:v>
                </c:pt>
                <c:pt idx="7856">
                  <c:v>1272</c:v>
                </c:pt>
                <c:pt idx="7857">
                  <c:v>1272</c:v>
                </c:pt>
                <c:pt idx="7858">
                  <c:v>1272</c:v>
                </c:pt>
                <c:pt idx="7859">
                  <c:v>1272</c:v>
                </c:pt>
                <c:pt idx="7860">
                  <c:v>1272</c:v>
                </c:pt>
                <c:pt idx="7861">
                  <c:v>1272</c:v>
                </c:pt>
                <c:pt idx="7862">
                  <c:v>1272</c:v>
                </c:pt>
                <c:pt idx="7863">
                  <c:v>1272</c:v>
                </c:pt>
                <c:pt idx="7864">
                  <c:v>1272</c:v>
                </c:pt>
                <c:pt idx="7865">
                  <c:v>1272</c:v>
                </c:pt>
                <c:pt idx="7866">
                  <c:v>1272</c:v>
                </c:pt>
                <c:pt idx="7867">
                  <c:v>1272</c:v>
                </c:pt>
                <c:pt idx="7868">
                  <c:v>1272</c:v>
                </c:pt>
                <c:pt idx="7869">
                  <c:v>1272</c:v>
                </c:pt>
                <c:pt idx="7870">
                  <c:v>1272</c:v>
                </c:pt>
                <c:pt idx="7871">
                  <c:v>1272</c:v>
                </c:pt>
                <c:pt idx="7872">
                  <c:v>1272</c:v>
                </c:pt>
                <c:pt idx="7873">
                  <c:v>1272</c:v>
                </c:pt>
                <c:pt idx="7874">
                  <c:v>1272</c:v>
                </c:pt>
                <c:pt idx="7875">
                  <c:v>1272</c:v>
                </c:pt>
                <c:pt idx="7876">
                  <c:v>1272</c:v>
                </c:pt>
                <c:pt idx="7877">
                  <c:v>1272</c:v>
                </c:pt>
                <c:pt idx="7878">
                  <c:v>1272</c:v>
                </c:pt>
                <c:pt idx="7879">
                  <c:v>1272</c:v>
                </c:pt>
                <c:pt idx="7880">
                  <c:v>1272</c:v>
                </c:pt>
                <c:pt idx="7881">
                  <c:v>1272</c:v>
                </c:pt>
                <c:pt idx="7882">
                  <c:v>1272</c:v>
                </c:pt>
                <c:pt idx="7883">
                  <c:v>1272</c:v>
                </c:pt>
                <c:pt idx="7884">
                  <c:v>1272</c:v>
                </c:pt>
                <c:pt idx="7885">
                  <c:v>1272</c:v>
                </c:pt>
                <c:pt idx="7886">
                  <c:v>1272</c:v>
                </c:pt>
                <c:pt idx="7887">
                  <c:v>1272</c:v>
                </c:pt>
                <c:pt idx="7888">
                  <c:v>1272</c:v>
                </c:pt>
                <c:pt idx="7889">
                  <c:v>1273</c:v>
                </c:pt>
                <c:pt idx="7890">
                  <c:v>1274</c:v>
                </c:pt>
                <c:pt idx="7891">
                  <c:v>1274</c:v>
                </c:pt>
                <c:pt idx="7892">
                  <c:v>1274</c:v>
                </c:pt>
                <c:pt idx="7893">
                  <c:v>1274</c:v>
                </c:pt>
                <c:pt idx="7894">
                  <c:v>1274</c:v>
                </c:pt>
                <c:pt idx="7895">
                  <c:v>1274</c:v>
                </c:pt>
                <c:pt idx="7896">
                  <c:v>1275</c:v>
                </c:pt>
                <c:pt idx="7897">
                  <c:v>1275</c:v>
                </c:pt>
                <c:pt idx="7898">
                  <c:v>1276</c:v>
                </c:pt>
                <c:pt idx="7899">
                  <c:v>1276</c:v>
                </c:pt>
                <c:pt idx="7900">
                  <c:v>1276</c:v>
                </c:pt>
                <c:pt idx="7901">
                  <c:v>1276</c:v>
                </c:pt>
                <c:pt idx="7902">
                  <c:v>1276</c:v>
                </c:pt>
                <c:pt idx="7903">
                  <c:v>1276</c:v>
                </c:pt>
                <c:pt idx="7904">
                  <c:v>1276</c:v>
                </c:pt>
                <c:pt idx="7905">
                  <c:v>1276</c:v>
                </c:pt>
                <c:pt idx="7906">
                  <c:v>1276</c:v>
                </c:pt>
                <c:pt idx="7907">
                  <c:v>1276</c:v>
                </c:pt>
                <c:pt idx="7908">
                  <c:v>1276</c:v>
                </c:pt>
                <c:pt idx="7909">
                  <c:v>1276</c:v>
                </c:pt>
                <c:pt idx="7910">
                  <c:v>1276</c:v>
                </c:pt>
                <c:pt idx="7911">
                  <c:v>1276</c:v>
                </c:pt>
                <c:pt idx="7912">
                  <c:v>1277</c:v>
                </c:pt>
                <c:pt idx="7913">
                  <c:v>1277</c:v>
                </c:pt>
                <c:pt idx="7914">
                  <c:v>1277</c:v>
                </c:pt>
                <c:pt idx="7915">
                  <c:v>1277</c:v>
                </c:pt>
                <c:pt idx="7916">
                  <c:v>1277</c:v>
                </c:pt>
                <c:pt idx="7917">
                  <c:v>1277</c:v>
                </c:pt>
                <c:pt idx="7918">
                  <c:v>1277</c:v>
                </c:pt>
                <c:pt idx="7919">
                  <c:v>1277</c:v>
                </c:pt>
                <c:pt idx="7920">
                  <c:v>1278</c:v>
                </c:pt>
                <c:pt idx="7921">
                  <c:v>1278</c:v>
                </c:pt>
                <c:pt idx="7922">
                  <c:v>1278</c:v>
                </c:pt>
                <c:pt idx="7923">
                  <c:v>1278</c:v>
                </c:pt>
                <c:pt idx="7924">
                  <c:v>1278</c:v>
                </c:pt>
                <c:pt idx="7925">
                  <c:v>1278</c:v>
                </c:pt>
                <c:pt idx="7926">
                  <c:v>1278</c:v>
                </c:pt>
                <c:pt idx="7927">
                  <c:v>1278</c:v>
                </c:pt>
                <c:pt idx="7928">
                  <c:v>1278</c:v>
                </c:pt>
                <c:pt idx="7929">
                  <c:v>1278</c:v>
                </c:pt>
                <c:pt idx="7930">
                  <c:v>1278</c:v>
                </c:pt>
                <c:pt idx="7931">
                  <c:v>1278</c:v>
                </c:pt>
                <c:pt idx="7932">
                  <c:v>1278</c:v>
                </c:pt>
                <c:pt idx="7933">
                  <c:v>1278</c:v>
                </c:pt>
                <c:pt idx="7934">
                  <c:v>1278</c:v>
                </c:pt>
                <c:pt idx="7935">
                  <c:v>1278</c:v>
                </c:pt>
                <c:pt idx="7936">
                  <c:v>1278</c:v>
                </c:pt>
                <c:pt idx="7937">
                  <c:v>1278</c:v>
                </c:pt>
                <c:pt idx="7938">
                  <c:v>1278</c:v>
                </c:pt>
                <c:pt idx="7939">
                  <c:v>1278</c:v>
                </c:pt>
                <c:pt idx="7940">
                  <c:v>1278</c:v>
                </c:pt>
                <c:pt idx="7941">
                  <c:v>1278</c:v>
                </c:pt>
                <c:pt idx="7942">
                  <c:v>1278</c:v>
                </c:pt>
                <c:pt idx="7943">
                  <c:v>1278</c:v>
                </c:pt>
                <c:pt idx="7944">
                  <c:v>1278</c:v>
                </c:pt>
                <c:pt idx="7945">
                  <c:v>1278</c:v>
                </c:pt>
                <c:pt idx="7946">
                  <c:v>1278</c:v>
                </c:pt>
                <c:pt idx="7947">
                  <c:v>1278</c:v>
                </c:pt>
                <c:pt idx="7948">
                  <c:v>1278</c:v>
                </c:pt>
                <c:pt idx="7949">
                  <c:v>1278</c:v>
                </c:pt>
                <c:pt idx="7950">
                  <c:v>1278</c:v>
                </c:pt>
                <c:pt idx="7951">
                  <c:v>1278</c:v>
                </c:pt>
                <c:pt idx="7952">
                  <c:v>1278</c:v>
                </c:pt>
                <c:pt idx="7953">
                  <c:v>1278</c:v>
                </c:pt>
                <c:pt idx="7954">
                  <c:v>1278</c:v>
                </c:pt>
                <c:pt idx="7955">
                  <c:v>1278</c:v>
                </c:pt>
                <c:pt idx="7956">
                  <c:v>1278</c:v>
                </c:pt>
                <c:pt idx="7957">
                  <c:v>1278</c:v>
                </c:pt>
                <c:pt idx="7958">
                  <c:v>1278</c:v>
                </c:pt>
                <c:pt idx="7959">
                  <c:v>1279</c:v>
                </c:pt>
                <c:pt idx="7960">
                  <c:v>1279</c:v>
                </c:pt>
                <c:pt idx="7961">
                  <c:v>1279</c:v>
                </c:pt>
                <c:pt idx="7962">
                  <c:v>1279</c:v>
                </c:pt>
                <c:pt idx="7963">
                  <c:v>1279</c:v>
                </c:pt>
                <c:pt idx="7964">
                  <c:v>1279</c:v>
                </c:pt>
                <c:pt idx="7965">
                  <c:v>1279</c:v>
                </c:pt>
                <c:pt idx="7966">
                  <c:v>1279</c:v>
                </c:pt>
                <c:pt idx="7967">
                  <c:v>1279</c:v>
                </c:pt>
                <c:pt idx="7968">
                  <c:v>1279</c:v>
                </c:pt>
                <c:pt idx="7969">
                  <c:v>1279</c:v>
                </c:pt>
                <c:pt idx="7970">
                  <c:v>1279</c:v>
                </c:pt>
                <c:pt idx="7971">
                  <c:v>1279</c:v>
                </c:pt>
                <c:pt idx="7972">
                  <c:v>1279</c:v>
                </c:pt>
                <c:pt idx="7973">
                  <c:v>1279</c:v>
                </c:pt>
                <c:pt idx="7974">
                  <c:v>1279</c:v>
                </c:pt>
                <c:pt idx="7975">
                  <c:v>1279</c:v>
                </c:pt>
                <c:pt idx="7976">
                  <c:v>1280</c:v>
                </c:pt>
                <c:pt idx="7977">
                  <c:v>1280</c:v>
                </c:pt>
                <c:pt idx="7978">
                  <c:v>1280</c:v>
                </c:pt>
                <c:pt idx="7979">
                  <c:v>1280</c:v>
                </c:pt>
                <c:pt idx="7980">
                  <c:v>1280</c:v>
                </c:pt>
                <c:pt idx="7981">
                  <c:v>1280</c:v>
                </c:pt>
                <c:pt idx="7982">
                  <c:v>1280</c:v>
                </c:pt>
                <c:pt idx="7983">
                  <c:v>1280</c:v>
                </c:pt>
                <c:pt idx="7984">
                  <c:v>1280</c:v>
                </c:pt>
                <c:pt idx="7985">
                  <c:v>1280</c:v>
                </c:pt>
                <c:pt idx="7986">
                  <c:v>1280</c:v>
                </c:pt>
                <c:pt idx="7987">
                  <c:v>1280</c:v>
                </c:pt>
                <c:pt idx="7988">
                  <c:v>1280</c:v>
                </c:pt>
                <c:pt idx="7989">
                  <c:v>1280</c:v>
                </c:pt>
                <c:pt idx="7990">
                  <c:v>1280</c:v>
                </c:pt>
                <c:pt idx="7991">
                  <c:v>1280</c:v>
                </c:pt>
                <c:pt idx="7992">
                  <c:v>1280</c:v>
                </c:pt>
                <c:pt idx="7993">
                  <c:v>1280</c:v>
                </c:pt>
                <c:pt idx="7994">
                  <c:v>1280</c:v>
                </c:pt>
                <c:pt idx="7995">
                  <c:v>1280</c:v>
                </c:pt>
                <c:pt idx="7996">
                  <c:v>1280</c:v>
                </c:pt>
                <c:pt idx="7997">
                  <c:v>1280</c:v>
                </c:pt>
                <c:pt idx="7998">
                  <c:v>1280</c:v>
                </c:pt>
                <c:pt idx="7999">
                  <c:v>1280</c:v>
                </c:pt>
                <c:pt idx="8000">
                  <c:v>1280</c:v>
                </c:pt>
                <c:pt idx="8001">
                  <c:v>1280</c:v>
                </c:pt>
                <c:pt idx="8002">
                  <c:v>1280</c:v>
                </c:pt>
                <c:pt idx="8003">
                  <c:v>1280</c:v>
                </c:pt>
                <c:pt idx="8004">
                  <c:v>1280</c:v>
                </c:pt>
                <c:pt idx="8005">
                  <c:v>1280</c:v>
                </c:pt>
                <c:pt idx="8006">
                  <c:v>1280</c:v>
                </c:pt>
                <c:pt idx="8007">
                  <c:v>1281</c:v>
                </c:pt>
                <c:pt idx="8008">
                  <c:v>1282</c:v>
                </c:pt>
                <c:pt idx="8009">
                  <c:v>1282</c:v>
                </c:pt>
                <c:pt idx="8010">
                  <c:v>1282</c:v>
                </c:pt>
                <c:pt idx="8011">
                  <c:v>1282</c:v>
                </c:pt>
                <c:pt idx="8012">
                  <c:v>1282</c:v>
                </c:pt>
                <c:pt idx="8013">
                  <c:v>1282</c:v>
                </c:pt>
                <c:pt idx="8014">
                  <c:v>1282</c:v>
                </c:pt>
                <c:pt idx="8015">
                  <c:v>1282</c:v>
                </c:pt>
                <c:pt idx="8016">
                  <c:v>1282</c:v>
                </c:pt>
                <c:pt idx="8017">
                  <c:v>1282</c:v>
                </c:pt>
                <c:pt idx="8018">
                  <c:v>1282</c:v>
                </c:pt>
                <c:pt idx="8019">
                  <c:v>1282</c:v>
                </c:pt>
                <c:pt idx="8020">
                  <c:v>1282</c:v>
                </c:pt>
                <c:pt idx="8021">
                  <c:v>1282</c:v>
                </c:pt>
                <c:pt idx="8022">
                  <c:v>1282</c:v>
                </c:pt>
                <c:pt idx="8023">
                  <c:v>1282</c:v>
                </c:pt>
                <c:pt idx="8024">
                  <c:v>1282</c:v>
                </c:pt>
                <c:pt idx="8025">
                  <c:v>1282</c:v>
                </c:pt>
                <c:pt idx="8026">
                  <c:v>1282</c:v>
                </c:pt>
                <c:pt idx="8027">
                  <c:v>1282</c:v>
                </c:pt>
                <c:pt idx="8028">
                  <c:v>1282</c:v>
                </c:pt>
                <c:pt idx="8029">
                  <c:v>1282</c:v>
                </c:pt>
                <c:pt idx="8030">
                  <c:v>1282</c:v>
                </c:pt>
                <c:pt idx="8031">
                  <c:v>1282</c:v>
                </c:pt>
                <c:pt idx="8032">
                  <c:v>1282</c:v>
                </c:pt>
                <c:pt idx="8033">
                  <c:v>1282</c:v>
                </c:pt>
                <c:pt idx="8034">
                  <c:v>1282</c:v>
                </c:pt>
                <c:pt idx="8035">
                  <c:v>1282</c:v>
                </c:pt>
                <c:pt idx="8036">
                  <c:v>1282</c:v>
                </c:pt>
                <c:pt idx="8037">
                  <c:v>1282</c:v>
                </c:pt>
                <c:pt idx="8038">
                  <c:v>1282</c:v>
                </c:pt>
                <c:pt idx="8039">
                  <c:v>1282</c:v>
                </c:pt>
                <c:pt idx="8040">
                  <c:v>1282</c:v>
                </c:pt>
                <c:pt idx="8041">
                  <c:v>1282</c:v>
                </c:pt>
                <c:pt idx="8042">
                  <c:v>1283</c:v>
                </c:pt>
                <c:pt idx="8043">
                  <c:v>1283</c:v>
                </c:pt>
                <c:pt idx="8044">
                  <c:v>1283</c:v>
                </c:pt>
                <c:pt idx="8045">
                  <c:v>1283</c:v>
                </c:pt>
                <c:pt idx="8046">
                  <c:v>1284</c:v>
                </c:pt>
                <c:pt idx="8047">
                  <c:v>1284</c:v>
                </c:pt>
                <c:pt idx="8048">
                  <c:v>1284</c:v>
                </c:pt>
                <c:pt idx="8049">
                  <c:v>1284</c:v>
                </c:pt>
                <c:pt idx="8050">
                  <c:v>1284</c:v>
                </c:pt>
                <c:pt idx="8051">
                  <c:v>1284</c:v>
                </c:pt>
                <c:pt idx="8052">
                  <c:v>1284</c:v>
                </c:pt>
                <c:pt idx="8053">
                  <c:v>1284</c:v>
                </c:pt>
                <c:pt idx="8054">
                  <c:v>1284</c:v>
                </c:pt>
                <c:pt idx="8055">
                  <c:v>1284</c:v>
                </c:pt>
                <c:pt idx="8056">
                  <c:v>1284</c:v>
                </c:pt>
                <c:pt idx="8057">
                  <c:v>1284</c:v>
                </c:pt>
                <c:pt idx="8058">
                  <c:v>1284</c:v>
                </c:pt>
                <c:pt idx="8059">
                  <c:v>1284</c:v>
                </c:pt>
                <c:pt idx="8060">
                  <c:v>1284</c:v>
                </c:pt>
                <c:pt idx="8061">
                  <c:v>1284</c:v>
                </c:pt>
                <c:pt idx="8062">
                  <c:v>1284</c:v>
                </c:pt>
                <c:pt idx="8063">
                  <c:v>1284</c:v>
                </c:pt>
                <c:pt idx="8064">
                  <c:v>1284</c:v>
                </c:pt>
                <c:pt idx="8065">
                  <c:v>1284</c:v>
                </c:pt>
                <c:pt idx="8066">
                  <c:v>1284</c:v>
                </c:pt>
                <c:pt idx="8067">
                  <c:v>1285</c:v>
                </c:pt>
                <c:pt idx="8068">
                  <c:v>1286</c:v>
                </c:pt>
                <c:pt idx="8069">
                  <c:v>1287</c:v>
                </c:pt>
                <c:pt idx="8070">
                  <c:v>1288</c:v>
                </c:pt>
                <c:pt idx="8071">
                  <c:v>1289</c:v>
                </c:pt>
                <c:pt idx="8072">
                  <c:v>1290</c:v>
                </c:pt>
                <c:pt idx="8073">
                  <c:v>1291</c:v>
                </c:pt>
                <c:pt idx="8074">
                  <c:v>1292</c:v>
                </c:pt>
                <c:pt idx="8075">
                  <c:v>1293</c:v>
                </c:pt>
                <c:pt idx="8076">
                  <c:v>1294</c:v>
                </c:pt>
                <c:pt idx="8077">
                  <c:v>1295</c:v>
                </c:pt>
                <c:pt idx="8078">
                  <c:v>1296</c:v>
                </c:pt>
                <c:pt idx="8079">
                  <c:v>1297</c:v>
                </c:pt>
                <c:pt idx="8080">
                  <c:v>1298</c:v>
                </c:pt>
                <c:pt idx="8081">
                  <c:v>1299</c:v>
                </c:pt>
                <c:pt idx="8082">
                  <c:v>1300</c:v>
                </c:pt>
                <c:pt idx="8083">
                  <c:v>1301</c:v>
                </c:pt>
                <c:pt idx="8084">
                  <c:v>1302</c:v>
                </c:pt>
                <c:pt idx="8085">
                  <c:v>1303</c:v>
                </c:pt>
                <c:pt idx="8086">
                  <c:v>1304</c:v>
                </c:pt>
                <c:pt idx="8087">
                  <c:v>1305</c:v>
                </c:pt>
                <c:pt idx="8088">
                  <c:v>1306</c:v>
                </c:pt>
                <c:pt idx="8089">
                  <c:v>1307</c:v>
                </c:pt>
                <c:pt idx="8090">
                  <c:v>1308</c:v>
                </c:pt>
                <c:pt idx="8091">
                  <c:v>1309</c:v>
                </c:pt>
                <c:pt idx="8092">
                  <c:v>1310</c:v>
                </c:pt>
                <c:pt idx="8093">
                  <c:v>1311</c:v>
                </c:pt>
                <c:pt idx="8094">
                  <c:v>1312</c:v>
                </c:pt>
                <c:pt idx="8095">
                  <c:v>1313</c:v>
                </c:pt>
                <c:pt idx="8096">
                  <c:v>1314</c:v>
                </c:pt>
                <c:pt idx="8097">
                  <c:v>1315</c:v>
                </c:pt>
                <c:pt idx="8098">
                  <c:v>1316</c:v>
                </c:pt>
                <c:pt idx="8099">
                  <c:v>1316</c:v>
                </c:pt>
                <c:pt idx="8100">
                  <c:v>1316</c:v>
                </c:pt>
                <c:pt idx="8101">
                  <c:v>1317</c:v>
                </c:pt>
                <c:pt idx="8102">
                  <c:v>1318</c:v>
                </c:pt>
                <c:pt idx="8103">
                  <c:v>1319</c:v>
                </c:pt>
                <c:pt idx="8104">
                  <c:v>1320</c:v>
                </c:pt>
                <c:pt idx="8105">
                  <c:v>1321</c:v>
                </c:pt>
                <c:pt idx="8106">
                  <c:v>1321</c:v>
                </c:pt>
                <c:pt idx="8107">
                  <c:v>1321</c:v>
                </c:pt>
                <c:pt idx="8108">
                  <c:v>1321</c:v>
                </c:pt>
                <c:pt idx="8109">
                  <c:v>1322</c:v>
                </c:pt>
                <c:pt idx="8110">
                  <c:v>1323</c:v>
                </c:pt>
                <c:pt idx="8111">
                  <c:v>1324</c:v>
                </c:pt>
                <c:pt idx="8112">
                  <c:v>1325</c:v>
                </c:pt>
                <c:pt idx="8113">
                  <c:v>1326</c:v>
                </c:pt>
                <c:pt idx="8114">
                  <c:v>1326</c:v>
                </c:pt>
                <c:pt idx="8115">
                  <c:v>1326</c:v>
                </c:pt>
                <c:pt idx="8116">
                  <c:v>1327</c:v>
                </c:pt>
                <c:pt idx="8117">
                  <c:v>1327</c:v>
                </c:pt>
                <c:pt idx="8118">
                  <c:v>1327</c:v>
                </c:pt>
                <c:pt idx="8119">
                  <c:v>1327</c:v>
                </c:pt>
                <c:pt idx="8120">
                  <c:v>1327</c:v>
                </c:pt>
                <c:pt idx="8121">
                  <c:v>1327</c:v>
                </c:pt>
                <c:pt idx="8122">
                  <c:v>1327</c:v>
                </c:pt>
                <c:pt idx="8123">
                  <c:v>1327</c:v>
                </c:pt>
                <c:pt idx="8124">
                  <c:v>1327</c:v>
                </c:pt>
                <c:pt idx="8125">
                  <c:v>1327</c:v>
                </c:pt>
                <c:pt idx="8126">
                  <c:v>1327</c:v>
                </c:pt>
                <c:pt idx="8127">
                  <c:v>1327</c:v>
                </c:pt>
                <c:pt idx="8128">
                  <c:v>1327</c:v>
                </c:pt>
                <c:pt idx="8129">
                  <c:v>1327</c:v>
                </c:pt>
                <c:pt idx="8130">
                  <c:v>1327</c:v>
                </c:pt>
                <c:pt idx="8131">
                  <c:v>1327</c:v>
                </c:pt>
                <c:pt idx="8132">
                  <c:v>1327</c:v>
                </c:pt>
                <c:pt idx="8133">
                  <c:v>1327</c:v>
                </c:pt>
                <c:pt idx="8134">
                  <c:v>1327</c:v>
                </c:pt>
                <c:pt idx="8135">
                  <c:v>1327</c:v>
                </c:pt>
                <c:pt idx="8136">
                  <c:v>1327</c:v>
                </c:pt>
                <c:pt idx="8137">
                  <c:v>1327</c:v>
                </c:pt>
                <c:pt idx="8138">
                  <c:v>1327</c:v>
                </c:pt>
                <c:pt idx="8139">
                  <c:v>1327</c:v>
                </c:pt>
                <c:pt idx="8140">
                  <c:v>1327</c:v>
                </c:pt>
                <c:pt idx="8141">
                  <c:v>1327</c:v>
                </c:pt>
                <c:pt idx="8142">
                  <c:v>1327</c:v>
                </c:pt>
                <c:pt idx="8143">
                  <c:v>1328</c:v>
                </c:pt>
                <c:pt idx="8144">
                  <c:v>1329</c:v>
                </c:pt>
                <c:pt idx="8145">
                  <c:v>1330</c:v>
                </c:pt>
                <c:pt idx="8146">
                  <c:v>1330</c:v>
                </c:pt>
                <c:pt idx="8147">
                  <c:v>1330</c:v>
                </c:pt>
                <c:pt idx="8148">
                  <c:v>1330</c:v>
                </c:pt>
                <c:pt idx="8149">
                  <c:v>1331</c:v>
                </c:pt>
                <c:pt idx="8150">
                  <c:v>1332</c:v>
                </c:pt>
                <c:pt idx="8151">
                  <c:v>1333</c:v>
                </c:pt>
                <c:pt idx="8152">
                  <c:v>1334</c:v>
                </c:pt>
                <c:pt idx="8153">
                  <c:v>1335</c:v>
                </c:pt>
                <c:pt idx="8154">
                  <c:v>1336</c:v>
                </c:pt>
                <c:pt idx="8155">
                  <c:v>1337</c:v>
                </c:pt>
                <c:pt idx="8156">
                  <c:v>1337</c:v>
                </c:pt>
                <c:pt idx="8157">
                  <c:v>1337</c:v>
                </c:pt>
                <c:pt idx="8158">
                  <c:v>1337</c:v>
                </c:pt>
                <c:pt idx="8159">
                  <c:v>1337</c:v>
                </c:pt>
                <c:pt idx="8160">
                  <c:v>1337</c:v>
                </c:pt>
                <c:pt idx="8161">
                  <c:v>1337</c:v>
                </c:pt>
                <c:pt idx="8162">
                  <c:v>1337</c:v>
                </c:pt>
                <c:pt idx="8163">
                  <c:v>1338</c:v>
                </c:pt>
                <c:pt idx="8164">
                  <c:v>1338</c:v>
                </c:pt>
                <c:pt idx="8165">
                  <c:v>1338</c:v>
                </c:pt>
                <c:pt idx="8166">
                  <c:v>1338</c:v>
                </c:pt>
                <c:pt idx="8167">
                  <c:v>1338</c:v>
                </c:pt>
                <c:pt idx="8168">
                  <c:v>1338</c:v>
                </c:pt>
                <c:pt idx="8169">
                  <c:v>1338</c:v>
                </c:pt>
                <c:pt idx="8170">
                  <c:v>1338</c:v>
                </c:pt>
                <c:pt idx="8171">
                  <c:v>1338</c:v>
                </c:pt>
                <c:pt idx="8172">
                  <c:v>1338</c:v>
                </c:pt>
                <c:pt idx="8173">
                  <c:v>1338</c:v>
                </c:pt>
                <c:pt idx="8174">
                  <c:v>1338</c:v>
                </c:pt>
                <c:pt idx="8175">
                  <c:v>1338</c:v>
                </c:pt>
                <c:pt idx="8176">
                  <c:v>1338</c:v>
                </c:pt>
                <c:pt idx="8177">
                  <c:v>1338</c:v>
                </c:pt>
                <c:pt idx="8178">
                  <c:v>1338</c:v>
                </c:pt>
                <c:pt idx="8179">
                  <c:v>1339</c:v>
                </c:pt>
                <c:pt idx="8180">
                  <c:v>1339</c:v>
                </c:pt>
                <c:pt idx="8181">
                  <c:v>1339</c:v>
                </c:pt>
                <c:pt idx="8182">
                  <c:v>1339</c:v>
                </c:pt>
                <c:pt idx="8183">
                  <c:v>1339</c:v>
                </c:pt>
                <c:pt idx="8184">
                  <c:v>1339</c:v>
                </c:pt>
                <c:pt idx="8185">
                  <c:v>1339</c:v>
                </c:pt>
                <c:pt idx="8186">
                  <c:v>1339</c:v>
                </c:pt>
                <c:pt idx="8187">
                  <c:v>1339</c:v>
                </c:pt>
                <c:pt idx="8188">
                  <c:v>1340</c:v>
                </c:pt>
                <c:pt idx="8189">
                  <c:v>1340</c:v>
                </c:pt>
                <c:pt idx="8190">
                  <c:v>1340</c:v>
                </c:pt>
                <c:pt idx="8191">
                  <c:v>1340</c:v>
                </c:pt>
                <c:pt idx="8192">
                  <c:v>1340</c:v>
                </c:pt>
                <c:pt idx="8193">
                  <c:v>1340</c:v>
                </c:pt>
                <c:pt idx="8194">
                  <c:v>1340</c:v>
                </c:pt>
                <c:pt idx="8195">
                  <c:v>1340</c:v>
                </c:pt>
                <c:pt idx="8196">
                  <c:v>1340</c:v>
                </c:pt>
                <c:pt idx="8197">
                  <c:v>1340</c:v>
                </c:pt>
                <c:pt idx="8198">
                  <c:v>1340</c:v>
                </c:pt>
                <c:pt idx="8199">
                  <c:v>1340</c:v>
                </c:pt>
                <c:pt idx="8200">
                  <c:v>1340</c:v>
                </c:pt>
                <c:pt idx="8201">
                  <c:v>1340</c:v>
                </c:pt>
                <c:pt idx="8202">
                  <c:v>1340</c:v>
                </c:pt>
                <c:pt idx="8203">
                  <c:v>1340</c:v>
                </c:pt>
                <c:pt idx="8204">
                  <c:v>1341</c:v>
                </c:pt>
                <c:pt idx="8205">
                  <c:v>1341</c:v>
                </c:pt>
                <c:pt idx="8206">
                  <c:v>1341</c:v>
                </c:pt>
                <c:pt idx="8207">
                  <c:v>1341</c:v>
                </c:pt>
                <c:pt idx="8208">
                  <c:v>1341</c:v>
                </c:pt>
                <c:pt idx="8209">
                  <c:v>1342</c:v>
                </c:pt>
                <c:pt idx="8210">
                  <c:v>1343</c:v>
                </c:pt>
                <c:pt idx="8211">
                  <c:v>1344</c:v>
                </c:pt>
                <c:pt idx="8212">
                  <c:v>1344</c:v>
                </c:pt>
                <c:pt idx="8213">
                  <c:v>1344</c:v>
                </c:pt>
                <c:pt idx="8214">
                  <c:v>1344</c:v>
                </c:pt>
                <c:pt idx="8215">
                  <c:v>1344</c:v>
                </c:pt>
                <c:pt idx="8216">
                  <c:v>1344</c:v>
                </c:pt>
                <c:pt idx="8217">
                  <c:v>1344</c:v>
                </c:pt>
                <c:pt idx="8218">
                  <c:v>1344</c:v>
                </c:pt>
                <c:pt idx="8219">
                  <c:v>1344</c:v>
                </c:pt>
                <c:pt idx="8220">
                  <c:v>1344</c:v>
                </c:pt>
                <c:pt idx="8221">
                  <c:v>1344</c:v>
                </c:pt>
                <c:pt idx="8222">
                  <c:v>1344</c:v>
                </c:pt>
                <c:pt idx="8223">
                  <c:v>1345</c:v>
                </c:pt>
                <c:pt idx="8224">
                  <c:v>1345</c:v>
                </c:pt>
                <c:pt idx="8225">
                  <c:v>1345</c:v>
                </c:pt>
                <c:pt idx="8226">
                  <c:v>1345</c:v>
                </c:pt>
                <c:pt idx="8227">
                  <c:v>1345</c:v>
                </c:pt>
                <c:pt idx="8228">
                  <c:v>1345</c:v>
                </c:pt>
                <c:pt idx="8229">
                  <c:v>1345</c:v>
                </c:pt>
                <c:pt idx="8230">
                  <c:v>1346</c:v>
                </c:pt>
                <c:pt idx="8231">
                  <c:v>1346</c:v>
                </c:pt>
                <c:pt idx="8232">
                  <c:v>1346</c:v>
                </c:pt>
                <c:pt idx="8233">
                  <c:v>1347</c:v>
                </c:pt>
                <c:pt idx="8234">
                  <c:v>1347</c:v>
                </c:pt>
                <c:pt idx="8235">
                  <c:v>1347</c:v>
                </c:pt>
                <c:pt idx="8236">
                  <c:v>1347</c:v>
                </c:pt>
                <c:pt idx="8237">
                  <c:v>1347</c:v>
                </c:pt>
                <c:pt idx="8238">
                  <c:v>1347</c:v>
                </c:pt>
                <c:pt idx="8239">
                  <c:v>1347</c:v>
                </c:pt>
                <c:pt idx="8240">
                  <c:v>1348</c:v>
                </c:pt>
                <c:pt idx="8241">
                  <c:v>1348</c:v>
                </c:pt>
                <c:pt idx="8242">
                  <c:v>1348</c:v>
                </c:pt>
                <c:pt idx="8243">
                  <c:v>1348</c:v>
                </c:pt>
                <c:pt idx="8244">
                  <c:v>1348</c:v>
                </c:pt>
                <c:pt idx="8245">
                  <c:v>1348</c:v>
                </c:pt>
                <c:pt idx="8246">
                  <c:v>1348</c:v>
                </c:pt>
                <c:pt idx="8247">
                  <c:v>1348</c:v>
                </c:pt>
                <c:pt idx="8248">
                  <c:v>1348</c:v>
                </c:pt>
                <c:pt idx="8249">
                  <c:v>1348</c:v>
                </c:pt>
                <c:pt idx="8250">
                  <c:v>1348</c:v>
                </c:pt>
                <c:pt idx="8251">
                  <c:v>1348</c:v>
                </c:pt>
                <c:pt idx="8252">
                  <c:v>1349</c:v>
                </c:pt>
                <c:pt idx="8253">
                  <c:v>1350</c:v>
                </c:pt>
                <c:pt idx="8254">
                  <c:v>1350</c:v>
                </c:pt>
                <c:pt idx="8255">
                  <c:v>1351</c:v>
                </c:pt>
                <c:pt idx="8256">
                  <c:v>1352</c:v>
                </c:pt>
                <c:pt idx="8257">
                  <c:v>1353</c:v>
                </c:pt>
                <c:pt idx="8258">
                  <c:v>1354</c:v>
                </c:pt>
                <c:pt idx="8259">
                  <c:v>1355</c:v>
                </c:pt>
                <c:pt idx="8260">
                  <c:v>1356</c:v>
                </c:pt>
                <c:pt idx="8261">
                  <c:v>1356</c:v>
                </c:pt>
                <c:pt idx="8262">
                  <c:v>1357</c:v>
                </c:pt>
                <c:pt idx="8263">
                  <c:v>1357</c:v>
                </c:pt>
                <c:pt idx="8264">
                  <c:v>1357</c:v>
                </c:pt>
                <c:pt idx="8265">
                  <c:v>1357</c:v>
                </c:pt>
                <c:pt idx="8266">
                  <c:v>1357</c:v>
                </c:pt>
                <c:pt idx="8267">
                  <c:v>1357</c:v>
                </c:pt>
                <c:pt idx="8268">
                  <c:v>1358</c:v>
                </c:pt>
                <c:pt idx="8269">
                  <c:v>1358</c:v>
                </c:pt>
                <c:pt idx="8270">
                  <c:v>1358</c:v>
                </c:pt>
                <c:pt idx="8271">
                  <c:v>1358</c:v>
                </c:pt>
                <c:pt idx="8272">
                  <c:v>1358</c:v>
                </c:pt>
                <c:pt idx="8273">
                  <c:v>1358</c:v>
                </c:pt>
                <c:pt idx="8274">
                  <c:v>1359</c:v>
                </c:pt>
                <c:pt idx="8275">
                  <c:v>1360</c:v>
                </c:pt>
                <c:pt idx="8276">
                  <c:v>1360</c:v>
                </c:pt>
                <c:pt idx="8277">
                  <c:v>1360</c:v>
                </c:pt>
                <c:pt idx="8278">
                  <c:v>1360</c:v>
                </c:pt>
                <c:pt idx="8279">
                  <c:v>1360</c:v>
                </c:pt>
                <c:pt idx="8280">
                  <c:v>1360</c:v>
                </c:pt>
                <c:pt idx="8281">
                  <c:v>1360</c:v>
                </c:pt>
                <c:pt idx="8282">
                  <c:v>1360</c:v>
                </c:pt>
                <c:pt idx="8283">
                  <c:v>1360</c:v>
                </c:pt>
                <c:pt idx="8284">
                  <c:v>1360</c:v>
                </c:pt>
                <c:pt idx="8285">
                  <c:v>1360</c:v>
                </c:pt>
                <c:pt idx="8286">
                  <c:v>1360</c:v>
                </c:pt>
                <c:pt idx="8287">
                  <c:v>1360</c:v>
                </c:pt>
                <c:pt idx="8288">
                  <c:v>1360</c:v>
                </c:pt>
                <c:pt idx="8289">
                  <c:v>1361</c:v>
                </c:pt>
                <c:pt idx="8290">
                  <c:v>1361</c:v>
                </c:pt>
                <c:pt idx="8291">
                  <c:v>1361</c:v>
                </c:pt>
                <c:pt idx="8292">
                  <c:v>1361</c:v>
                </c:pt>
                <c:pt idx="8293">
                  <c:v>1362</c:v>
                </c:pt>
                <c:pt idx="8294">
                  <c:v>1362</c:v>
                </c:pt>
                <c:pt idx="8295">
                  <c:v>1362</c:v>
                </c:pt>
                <c:pt idx="8296">
                  <c:v>1363</c:v>
                </c:pt>
                <c:pt idx="8297">
                  <c:v>1363</c:v>
                </c:pt>
                <c:pt idx="8298">
                  <c:v>1364</c:v>
                </c:pt>
                <c:pt idx="8299">
                  <c:v>1365</c:v>
                </c:pt>
                <c:pt idx="8300">
                  <c:v>1365</c:v>
                </c:pt>
                <c:pt idx="8301">
                  <c:v>1365</c:v>
                </c:pt>
                <c:pt idx="8302">
                  <c:v>1366</c:v>
                </c:pt>
                <c:pt idx="8303">
                  <c:v>1366</c:v>
                </c:pt>
                <c:pt idx="8304">
                  <c:v>1366</c:v>
                </c:pt>
                <c:pt idx="8305">
                  <c:v>1366</c:v>
                </c:pt>
                <c:pt idx="8306">
                  <c:v>1366</c:v>
                </c:pt>
                <c:pt idx="8307">
                  <c:v>1366</c:v>
                </c:pt>
                <c:pt idx="8308">
                  <c:v>1366</c:v>
                </c:pt>
                <c:pt idx="8309">
                  <c:v>1367</c:v>
                </c:pt>
                <c:pt idx="8310">
                  <c:v>1367</c:v>
                </c:pt>
                <c:pt idx="8311">
                  <c:v>1367</c:v>
                </c:pt>
                <c:pt idx="8312">
                  <c:v>1367</c:v>
                </c:pt>
                <c:pt idx="8313">
                  <c:v>1367</c:v>
                </c:pt>
                <c:pt idx="8314">
                  <c:v>1368</c:v>
                </c:pt>
                <c:pt idx="8315">
                  <c:v>1369</c:v>
                </c:pt>
                <c:pt idx="8316">
                  <c:v>1369</c:v>
                </c:pt>
                <c:pt idx="8317">
                  <c:v>1369</c:v>
                </c:pt>
                <c:pt idx="8318">
                  <c:v>1369</c:v>
                </c:pt>
                <c:pt idx="8319">
                  <c:v>1369</c:v>
                </c:pt>
                <c:pt idx="8320">
                  <c:v>1369</c:v>
                </c:pt>
                <c:pt idx="8321">
                  <c:v>1369</c:v>
                </c:pt>
                <c:pt idx="8322">
                  <c:v>1370</c:v>
                </c:pt>
                <c:pt idx="8323">
                  <c:v>1371</c:v>
                </c:pt>
                <c:pt idx="8324">
                  <c:v>1371</c:v>
                </c:pt>
                <c:pt idx="8325">
                  <c:v>1372</c:v>
                </c:pt>
                <c:pt idx="8326">
                  <c:v>1373</c:v>
                </c:pt>
                <c:pt idx="8327">
                  <c:v>1373</c:v>
                </c:pt>
                <c:pt idx="8328">
                  <c:v>1373</c:v>
                </c:pt>
                <c:pt idx="8329">
                  <c:v>1373</c:v>
                </c:pt>
                <c:pt idx="8330">
                  <c:v>1373</c:v>
                </c:pt>
                <c:pt idx="8331">
                  <c:v>1374</c:v>
                </c:pt>
                <c:pt idx="8332">
                  <c:v>1374</c:v>
                </c:pt>
                <c:pt idx="8333">
                  <c:v>1374</c:v>
                </c:pt>
                <c:pt idx="8334">
                  <c:v>1375</c:v>
                </c:pt>
                <c:pt idx="8335">
                  <c:v>1376</c:v>
                </c:pt>
                <c:pt idx="8336">
                  <c:v>1376</c:v>
                </c:pt>
                <c:pt idx="8337">
                  <c:v>1376</c:v>
                </c:pt>
                <c:pt idx="8338">
                  <c:v>1377</c:v>
                </c:pt>
                <c:pt idx="8339">
                  <c:v>1377</c:v>
                </c:pt>
                <c:pt idx="8340">
                  <c:v>1378</c:v>
                </c:pt>
                <c:pt idx="8341">
                  <c:v>1379</c:v>
                </c:pt>
                <c:pt idx="8342">
                  <c:v>1379</c:v>
                </c:pt>
                <c:pt idx="8343">
                  <c:v>1379</c:v>
                </c:pt>
                <c:pt idx="8344">
                  <c:v>1379</c:v>
                </c:pt>
                <c:pt idx="8345">
                  <c:v>1379</c:v>
                </c:pt>
                <c:pt idx="8346">
                  <c:v>1380</c:v>
                </c:pt>
                <c:pt idx="8347">
                  <c:v>1380</c:v>
                </c:pt>
                <c:pt idx="8348">
                  <c:v>1380</c:v>
                </c:pt>
                <c:pt idx="8349">
                  <c:v>1380</c:v>
                </c:pt>
                <c:pt idx="8350">
                  <c:v>1380</c:v>
                </c:pt>
                <c:pt idx="8351">
                  <c:v>1381</c:v>
                </c:pt>
                <c:pt idx="8352">
                  <c:v>1381</c:v>
                </c:pt>
                <c:pt idx="8353">
                  <c:v>1382</c:v>
                </c:pt>
                <c:pt idx="8354">
                  <c:v>1383</c:v>
                </c:pt>
                <c:pt idx="8355">
                  <c:v>1384</c:v>
                </c:pt>
                <c:pt idx="8356">
                  <c:v>1385</c:v>
                </c:pt>
                <c:pt idx="8357">
                  <c:v>1385</c:v>
                </c:pt>
                <c:pt idx="8358">
                  <c:v>1385</c:v>
                </c:pt>
                <c:pt idx="8359">
                  <c:v>1385</c:v>
                </c:pt>
                <c:pt idx="8360">
                  <c:v>1385</c:v>
                </c:pt>
                <c:pt idx="8361">
                  <c:v>1385</c:v>
                </c:pt>
                <c:pt idx="8362">
                  <c:v>1386</c:v>
                </c:pt>
                <c:pt idx="8363">
                  <c:v>1386</c:v>
                </c:pt>
                <c:pt idx="8364">
                  <c:v>1386</c:v>
                </c:pt>
                <c:pt idx="8365">
                  <c:v>1386</c:v>
                </c:pt>
                <c:pt idx="8366">
                  <c:v>1386</c:v>
                </c:pt>
                <c:pt idx="8367">
                  <c:v>1386</c:v>
                </c:pt>
                <c:pt idx="8368">
                  <c:v>1386</c:v>
                </c:pt>
                <c:pt idx="8369">
                  <c:v>1386</c:v>
                </c:pt>
                <c:pt idx="8370">
                  <c:v>1386</c:v>
                </c:pt>
                <c:pt idx="8371">
                  <c:v>1387</c:v>
                </c:pt>
                <c:pt idx="8372">
                  <c:v>1387</c:v>
                </c:pt>
                <c:pt idx="8373">
                  <c:v>1387</c:v>
                </c:pt>
                <c:pt idx="8374">
                  <c:v>1387</c:v>
                </c:pt>
                <c:pt idx="8375">
                  <c:v>1387</c:v>
                </c:pt>
                <c:pt idx="8376">
                  <c:v>1387</c:v>
                </c:pt>
                <c:pt idx="8377">
                  <c:v>1387</c:v>
                </c:pt>
                <c:pt idx="8378">
                  <c:v>1387</c:v>
                </c:pt>
                <c:pt idx="8379">
                  <c:v>1387</c:v>
                </c:pt>
                <c:pt idx="8380">
                  <c:v>1387</c:v>
                </c:pt>
                <c:pt idx="8381">
                  <c:v>1387</c:v>
                </c:pt>
                <c:pt idx="8382">
                  <c:v>1387</c:v>
                </c:pt>
                <c:pt idx="8383">
                  <c:v>1387</c:v>
                </c:pt>
                <c:pt idx="8384">
                  <c:v>1387</c:v>
                </c:pt>
                <c:pt idx="8385">
                  <c:v>1387</c:v>
                </c:pt>
                <c:pt idx="8386">
                  <c:v>1387</c:v>
                </c:pt>
                <c:pt idx="8387">
                  <c:v>1387</c:v>
                </c:pt>
                <c:pt idx="8388">
                  <c:v>1387</c:v>
                </c:pt>
                <c:pt idx="8389">
                  <c:v>1387</c:v>
                </c:pt>
                <c:pt idx="8390">
                  <c:v>1387</c:v>
                </c:pt>
                <c:pt idx="8391">
                  <c:v>1387</c:v>
                </c:pt>
                <c:pt idx="8392">
                  <c:v>1387</c:v>
                </c:pt>
                <c:pt idx="8393">
                  <c:v>1387</c:v>
                </c:pt>
                <c:pt idx="8394">
                  <c:v>1387</c:v>
                </c:pt>
                <c:pt idx="8395">
                  <c:v>1387</c:v>
                </c:pt>
                <c:pt idx="8396">
                  <c:v>1387</c:v>
                </c:pt>
                <c:pt idx="8397">
                  <c:v>1387</c:v>
                </c:pt>
                <c:pt idx="8398">
                  <c:v>1387</c:v>
                </c:pt>
                <c:pt idx="8399">
                  <c:v>1387</c:v>
                </c:pt>
                <c:pt idx="8400">
                  <c:v>1387</c:v>
                </c:pt>
                <c:pt idx="8401">
                  <c:v>1387</c:v>
                </c:pt>
                <c:pt idx="8402">
                  <c:v>1387</c:v>
                </c:pt>
                <c:pt idx="8403">
                  <c:v>1387</c:v>
                </c:pt>
                <c:pt idx="8404">
                  <c:v>1387</c:v>
                </c:pt>
                <c:pt idx="8405">
                  <c:v>1387</c:v>
                </c:pt>
                <c:pt idx="8406">
                  <c:v>1387</c:v>
                </c:pt>
                <c:pt idx="8407">
                  <c:v>1387</c:v>
                </c:pt>
                <c:pt idx="8408">
                  <c:v>1387</c:v>
                </c:pt>
                <c:pt idx="8409">
                  <c:v>1387</c:v>
                </c:pt>
                <c:pt idx="8410">
                  <c:v>1387</c:v>
                </c:pt>
                <c:pt idx="8411">
                  <c:v>1387</c:v>
                </c:pt>
                <c:pt idx="8412">
                  <c:v>1387</c:v>
                </c:pt>
                <c:pt idx="8413">
                  <c:v>1387</c:v>
                </c:pt>
                <c:pt idx="8414">
                  <c:v>1387</c:v>
                </c:pt>
                <c:pt idx="8415">
                  <c:v>1387</c:v>
                </c:pt>
                <c:pt idx="8416">
                  <c:v>1387</c:v>
                </c:pt>
                <c:pt idx="8417">
                  <c:v>1387</c:v>
                </c:pt>
                <c:pt idx="8418">
                  <c:v>1387</c:v>
                </c:pt>
                <c:pt idx="8419">
                  <c:v>1387</c:v>
                </c:pt>
                <c:pt idx="8420">
                  <c:v>1387</c:v>
                </c:pt>
                <c:pt idx="8421">
                  <c:v>1387</c:v>
                </c:pt>
                <c:pt idx="8422">
                  <c:v>1387</c:v>
                </c:pt>
                <c:pt idx="8423">
                  <c:v>1387</c:v>
                </c:pt>
                <c:pt idx="8424">
                  <c:v>1387</c:v>
                </c:pt>
                <c:pt idx="8425">
                  <c:v>1387</c:v>
                </c:pt>
                <c:pt idx="8426">
                  <c:v>1387</c:v>
                </c:pt>
                <c:pt idx="8427">
                  <c:v>1387</c:v>
                </c:pt>
                <c:pt idx="8428">
                  <c:v>1387</c:v>
                </c:pt>
                <c:pt idx="8429">
                  <c:v>1388</c:v>
                </c:pt>
                <c:pt idx="8430">
                  <c:v>1388</c:v>
                </c:pt>
                <c:pt idx="8431">
                  <c:v>1388</c:v>
                </c:pt>
                <c:pt idx="8432">
                  <c:v>1388</c:v>
                </c:pt>
                <c:pt idx="8433">
                  <c:v>1388</c:v>
                </c:pt>
                <c:pt idx="8434">
                  <c:v>1388</c:v>
                </c:pt>
                <c:pt idx="8435">
                  <c:v>1388</c:v>
                </c:pt>
                <c:pt idx="8436">
                  <c:v>1388</c:v>
                </c:pt>
                <c:pt idx="8437">
                  <c:v>1388</c:v>
                </c:pt>
                <c:pt idx="8438">
                  <c:v>1388</c:v>
                </c:pt>
                <c:pt idx="8439">
                  <c:v>1388</c:v>
                </c:pt>
                <c:pt idx="8440">
                  <c:v>1388</c:v>
                </c:pt>
                <c:pt idx="8441">
                  <c:v>1388</c:v>
                </c:pt>
                <c:pt idx="8442">
                  <c:v>1388</c:v>
                </c:pt>
                <c:pt idx="8443">
                  <c:v>1388</c:v>
                </c:pt>
                <c:pt idx="8444">
                  <c:v>1388</c:v>
                </c:pt>
                <c:pt idx="8445">
                  <c:v>1388</c:v>
                </c:pt>
                <c:pt idx="8446">
                  <c:v>1389</c:v>
                </c:pt>
                <c:pt idx="8447">
                  <c:v>1390</c:v>
                </c:pt>
                <c:pt idx="8448">
                  <c:v>1390</c:v>
                </c:pt>
                <c:pt idx="8449">
                  <c:v>1390</c:v>
                </c:pt>
                <c:pt idx="8450">
                  <c:v>1390</c:v>
                </c:pt>
                <c:pt idx="8451">
                  <c:v>1390</c:v>
                </c:pt>
                <c:pt idx="8452">
                  <c:v>1390</c:v>
                </c:pt>
                <c:pt idx="8453">
                  <c:v>1390</c:v>
                </c:pt>
                <c:pt idx="8454">
                  <c:v>1391</c:v>
                </c:pt>
                <c:pt idx="8455">
                  <c:v>1391</c:v>
                </c:pt>
                <c:pt idx="8456">
                  <c:v>1391</c:v>
                </c:pt>
                <c:pt idx="8457">
                  <c:v>1391</c:v>
                </c:pt>
                <c:pt idx="8458">
                  <c:v>1391</c:v>
                </c:pt>
                <c:pt idx="8459">
                  <c:v>1392</c:v>
                </c:pt>
                <c:pt idx="8460">
                  <c:v>1392</c:v>
                </c:pt>
                <c:pt idx="8461">
                  <c:v>1392</c:v>
                </c:pt>
                <c:pt idx="8462">
                  <c:v>1392</c:v>
                </c:pt>
                <c:pt idx="8463">
                  <c:v>1392</c:v>
                </c:pt>
                <c:pt idx="8464">
                  <c:v>1392</c:v>
                </c:pt>
                <c:pt idx="8465">
                  <c:v>1392</c:v>
                </c:pt>
                <c:pt idx="8466">
                  <c:v>1392</c:v>
                </c:pt>
                <c:pt idx="8467">
                  <c:v>1392</c:v>
                </c:pt>
                <c:pt idx="8468">
                  <c:v>1392</c:v>
                </c:pt>
                <c:pt idx="8469">
                  <c:v>1392</c:v>
                </c:pt>
                <c:pt idx="8470">
                  <c:v>1393</c:v>
                </c:pt>
                <c:pt idx="8471">
                  <c:v>1393</c:v>
                </c:pt>
                <c:pt idx="8472">
                  <c:v>1393</c:v>
                </c:pt>
                <c:pt idx="8473">
                  <c:v>1393</c:v>
                </c:pt>
                <c:pt idx="8474">
                  <c:v>1394</c:v>
                </c:pt>
                <c:pt idx="8475">
                  <c:v>1394</c:v>
                </c:pt>
                <c:pt idx="8476">
                  <c:v>1394</c:v>
                </c:pt>
                <c:pt idx="8477">
                  <c:v>1394</c:v>
                </c:pt>
                <c:pt idx="8478">
                  <c:v>1394</c:v>
                </c:pt>
                <c:pt idx="8479">
                  <c:v>1394</c:v>
                </c:pt>
                <c:pt idx="8480">
                  <c:v>1394</c:v>
                </c:pt>
                <c:pt idx="8481">
                  <c:v>1394</c:v>
                </c:pt>
                <c:pt idx="8482">
                  <c:v>1394</c:v>
                </c:pt>
                <c:pt idx="8483">
                  <c:v>1394</c:v>
                </c:pt>
                <c:pt idx="8484">
                  <c:v>1394</c:v>
                </c:pt>
                <c:pt idx="8485">
                  <c:v>1394</c:v>
                </c:pt>
                <c:pt idx="8486">
                  <c:v>1394</c:v>
                </c:pt>
                <c:pt idx="8487">
                  <c:v>1394</c:v>
                </c:pt>
                <c:pt idx="8488">
                  <c:v>1394</c:v>
                </c:pt>
                <c:pt idx="8489">
                  <c:v>1394</c:v>
                </c:pt>
                <c:pt idx="8490">
                  <c:v>1394</c:v>
                </c:pt>
                <c:pt idx="8491">
                  <c:v>1394</c:v>
                </c:pt>
                <c:pt idx="8492">
                  <c:v>1394</c:v>
                </c:pt>
                <c:pt idx="8493">
                  <c:v>1394</c:v>
                </c:pt>
                <c:pt idx="8494">
                  <c:v>1394</c:v>
                </c:pt>
                <c:pt idx="8495">
                  <c:v>1394</c:v>
                </c:pt>
                <c:pt idx="8496">
                  <c:v>1394</c:v>
                </c:pt>
                <c:pt idx="8497">
                  <c:v>1394</c:v>
                </c:pt>
                <c:pt idx="8498">
                  <c:v>1394</c:v>
                </c:pt>
                <c:pt idx="8499">
                  <c:v>1394</c:v>
                </c:pt>
                <c:pt idx="8500">
                  <c:v>1394</c:v>
                </c:pt>
                <c:pt idx="8501">
                  <c:v>1394</c:v>
                </c:pt>
                <c:pt idx="8502">
                  <c:v>1394</c:v>
                </c:pt>
                <c:pt idx="8503">
                  <c:v>1395</c:v>
                </c:pt>
                <c:pt idx="8504">
                  <c:v>1395</c:v>
                </c:pt>
                <c:pt idx="8505">
                  <c:v>1395</c:v>
                </c:pt>
                <c:pt idx="8506">
                  <c:v>1395</c:v>
                </c:pt>
                <c:pt idx="8507">
                  <c:v>1395</c:v>
                </c:pt>
                <c:pt idx="8508">
                  <c:v>1395</c:v>
                </c:pt>
                <c:pt idx="8509">
                  <c:v>1395</c:v>
                </c:pt>
                <c:pt idx="8510">
                  <c:v>1395</c:v>
                </c:pt>
                <c:pt idx="8511">
                  <c:v>1395</c:v>
                </c:pt>
                <c:pt idx="8512">
                  <c:v>1395</c:v>
                </c:pt>
                <c:pt idx="8513">
                  <c:v>1395</c:v>
                </c:pt>
                <c:pt idx="8514">
                  <c:v>1395</c:v>
                </c:pt>
                <c:pt idx="8515">
                  <c:v>1395</c:v>
                </c:pt>
                <c:pt idx="8516">
                  <c:v>1395</c:v>
                </c:pt>
                <c:pt idx="8517">
                  <c:v>1395</c:v>
                </c:pt>
                <c:pt idx="8518">
                  <c:v>1395</c:v>
                </c:pt>
                <c:pt idx="8519">
                  <c:v>1395</c:v>
                </c:pt>
                <c:pt idx="8520">
                  <c:v>1396</c:v>
                </c:pt>
                <c:pt idx="8521">
                  <c:v>1396</c:v>
                </c:pt>
                <c:pt idx="8522">
                  <c:v>1396</c:v>
                </c:pt>
                <c:pt idx="8523">
                  <c:v>1396</c:v>
                </c:pt>
                <c:pt idx="8524">
                  <c:v>1396</c:v>
                </c:pt>
                <c:pt idx="8525">
                  <c:v>1396</c:v>
                </c:pt>
                <c:pt idx="8526">
                  <c:v>1396</c:v>
                </c:pt>
                <c:pt idx="8527">
                  <c:v>1396</c:v>
                </c:pt>
                <c:pt idx="8528">
                  <c:v>1396</c:v>
                </c:pt>
                <c:pt idx="8529">
                  <c:v>1396</c:v>
                </c:pt>
                <c:pt idx="8530">
                  <c:v>1396</c:v>
                </c:pt>
                <c:pt idx="8531">
                  <c:v>1396</c:v>
                </c:pt>
                <c:pt idx="8532">
                  <c:v>1397</c:v>
                </c:pt>
                <c:pt idx="8533">
                  <c:v>1397</c:v>
                </c:pt>
                <c:pt idx="8534">
                  <c:v>1398</c:v>
                </c:pt>
                <c:pt idx="8535">
                  <c:v>1399</c:v>
                </c:pt>
                <c:pt idx="8536">
                  <c:v>1399</c:v>
                </c:pt>
                <c:pt idx="8537">
                  <c:v>1399</c:v>
                </c:pt>
                <c:pt idx="8538">
                  <c:v>1399</c:v>
                </c:pt>
                <c:pt idx="8539">
                  <c:v>1399</c:v>
                </c:pt>
                <c:pt idx="8540">
                  <c:v>1399</c:v>
                </c:pt>
                <c:pt idx="8541">
                  <c:v>1399</c:v>
                </c:pt>
                <c:pt idx="8542">
                  <c:v>1399</c:v>
                </c:pt>
                <c:pt idx="8543">
                  <c:v>1399</c:v>
                </c:pt>
                <c:pt idx="8544">
                  <c:v>1399</c:v>
                </c:pt>
                <c:pt idx="8545">
                  <c:v>1399</c:v>
                </c:pt>
                <c:pt idx="8546">
                  <c:v>1399</c:v>
                </c:pt>
                <c:pt idx="8547">
                  <c:v>1399</c:v>
                </c:pt>
                <c:pt idx="8548">
                  <c:v>1399</c:v>
                </c:pt>
                <c:pt idx="8549">
                  <c:v>1399</c:v>
                </c:pt>
                <c:pt idx="8550">
                  <c:v>1399</c:v>
                </c:pt>
                <c:pt idx="8551">
                  <c:v>1399</c:v>
                </c:pt>
                <c:pt idx="8552">
                  <c:v>1399</c:v>
                </c:pt>
                <c:pt idx="8553">
                  <c:v>1400</c:v>
                </c:pt>
                <c:pt idx="8554">
                  <c:v>1401</c:v>
                </c:pt>
                <c:pt idx="8555">
                  <c:v>1402</c:v>
                </c:pt>
                <c:pt idx="8556">
                  <c:v>1402</c:v>
                </c:pt>
                <c:pt idx="8557">
                  <c:v>1403</c:v>
                </c:pt>
                <c:pt idx="8558">
                  <c:v>1403</c:v>
                </c:pt>
                <c:pt idx="8559">
                  <c:v>1403</c:v>
                </c:pt>
                <c:pt idx="8560">
                  <c:v>1403</c:v>
                </c:pt>
                <c:pt idx="8561">
                  <c:v>1403</c:v>
                </c:pt>
                <c:pt idx="8562">
                  <c:v>1403</c:v>
                </c:pt>
                <c:pt idx="8563">
                  <c:v>1403</c:v>
                </c:pt>
                <c:pt idx="8564">
                  <c:v>1403</c:v>
                </c:pt>
                <c:pt idx="8565">
                  <c:v>1403</c:v>
                </c:pt>
                <c:pt idx="8566">
                  <c:v>1403</c:v>
                </c:pt>
                <c:pt idx="8567">
                  <c:v>1403</c:v>
                </c:pt>
                <c:pt idx="8568">
                  <c:v>1403</c:v>
                </c:pt>
                <c:pt idx="8569">
                  <c:v>1403</c:v>
                </c:pt>
                <c:pt idx="8570">
                  <c:v>1404</c:v>
                </c:pt>
                <c:pt idx="8571">
                  <c:v>1405</c:v>
                </c:pt>
                <c:pt idx="8572">
                  <c:v>1405</c:v>
                </c:pt>
                <c:pt idx="8573">
                  <c:v>1405</c:v>
                </c:pt>
                <c:pt idx="8574">
                  <c:v>1405</c:v>
                </c:pt>
                <c:pt idx="8575">
                  <c:v>1405</c:v>
                </c:pt>
                <c:pt idx="8576">
                  <c:v>1406</c:v>
                </c:pt>
                <c:pt idx="8577">
                  <c:v>1406</c:v>
                </c:pt>
                <c:pt idx="8578">
                  <c:v>1406</c:v>
                </c:pt>
                <c:pt idx="8579">
                  <c:v>1407</c:v>
                </c:pt>
                <c:pt idx="8580">
                  <c:v>1408</c:v>
                </c:pt>
                <c:pt idx="8581">
                  <c:v>1408</c:v>
                </c:pt>
                <c:pt idx="8582">
                  <c:v>1408</c:v>
                </c:pt>
                <c:pt idx="8583">
                  <c:v>1408</c:v>
                </c:pt>
                <c:pt idx="8584">
                  <c:v>1408</c:v>
                </c:pt>
                <c:pt idx="8585">
                  <c:v>1408</c:v>
                </c:pt>
                <c:pt idx="8586">
                  <c:v>1408</c:v>
                </c:pt>
                <c:pt idx="8587">
                  <c:v>1408</c:v>
                </c:pt>
                <c:pt idx="8588">
                  <c:v>1408</c:v>
                </c:pt>
                <c:pt idx="8589">
                  <c:v>1408</c:v>
                </c:pt>
                <c:pt idx="8590">
                  <c:v>1408</c:v>
                </c:pt>
                <c:pt idx="8591">
                  <c:v>1408</c:v>
                </c:pt>
                <c:pt idx="8592">
                  <c:v>1408</c:v>
                </c:pt>
                <c:pt idx="8593">
                  <c:v>1408</c:v>
                </c:pt>
                <c:pt idx="8594">
                  <c:v>1408</c:v>
                </c:pt>
                <c:pt idx="8595">
                  <c:v>1408</c:v>
                </c:pt>
                <c:pt idx="8596">
                  <c:v>1408</c:v>
                </c:pt>
                <c:pt idx="8597">
                  <c:v>1408</c:v>
                </c:pt>
                <c:pt idx="8598">
                  <c:v>1408</c:v>
                </c:pt>
                <c:pt idx="8599">
                  <c:v>1408</c:v>
                </c:pt>
                <c:pt idx="8600">
                  <c:v>1408</c:v>
                </c:pt>
                <c:pt idx="8601">
                  <c:v>1408</c:v>
                </c:pt>
                <c:pt idx="8602">
                  <c:v>1408</c:v>
                </c:pt>
                <c:pt idx="8603">
                  <c:v>1408</c:v>
                </c:pt>
                <c:pt idx="8604">
                  <c:v>1408</c:v>
                </c:pt>
                <c:pt idx="8605">
                  <c:v>1408</c:v>
                </c:pt>
                <c:pt idx="8606">
                  <c:v>1408</c:v>
                </c:pt>
                <c:pt idx="8607">
                  <c:v>1408</c:v>
                </c:pt>
                <c:pt idx="8608">
                  <c:v>1408</c:v>
                </c:pt>
                <c:pt idx="8609">
                  <c:v>1408</c:v>
                </c:pt>
                <c:pt idx="8610">
                  <c:v>1408</c:v>
                </c:pt>
                <c:pt idx="8611">
                  <c:v>1408</c:v>
                </c:pt>
                <c:pt idx="8612">
                  <c:v>1409</c:v>
                </c:pt>
                <c:pt idx="8613">
                  <c:v>1410</c:v>
                </c:pt>
                <c:pt idx="8614">
                  <c:v>1410</c:v>
                </c:pt>
                <c:pt idx="8615">
                  <c:v>1410</c:v>
                </c:pt>
                <c:pt idx="8616">
                  <c:v>1411</c:v>
                </c:pt>
                <c:pt idx="8617">
                  <c:v>1411</c:v>
                </c:pt>
                <c:pt idx="8618">
                  <c:v>1411</c:v>
                </c:pt>
                <c:pt idx="8619">
                  <c:v>1411</c:v>
                </c:pt>
                <c:pt idx="8620">
                  <c:v>1411</c:v>
                </c:pt>
                <c:pt idx="8621">
                  <c:v>1412</c:v>
                </c:pt>
                <c:pt idx="8622">
                  <c:v>1413</c:v>
                </c:pt>
                <c:pt idx="8623">
                  <c:v>1413</c:v>
                </c:pt>
                <c:pt idx="8624">
                  <c:v>1413</c:v>
                </c:pt>
                <c:pt idx="8625">
                  <c:v>1413</c:v>
                </c:pt>
                <c:pt idx="8626">
                  <c:v>1413</c:v>
                </c:pt>
                <c:pt idx="8627">
                  <c:v>1413</c:v>
                </c:pt>
                <c:pt idx="8628">
                  <c:v>1413</c:v>
                </c:pt>
                <c:pt idx="8629">
                  <c:v>1413</c:v>
                </c:pt>
                <c:pt idx="8630">
                  <c:v>1413</c:v>
                </c:pt>
                <c:pt idx="8631">
                  <c:v>1413</c:v>
                </c:pt>
                <c:pt idx="8632">
                  <c:v>1413</c:v>
                </c:pt>
                <c:pt idx="8633">
                  <c:v>1413</c:v>
                </c:pt>
                <c:pt idx="8634">
                  <c:v>1413</c:v>
                </c:pt>
                <c:pt idx="8635">
                  <c:v>1413</c:v>
                </c:pt>
                <c:pt idx="8636">
                  <c:v>1413</c:v>
                </c:pt>
                <c:pt idx="8637">
                  <c:v>1413</c:v>
                </c:pt>
                <c:pt idx="8638">
                  <c:v>1413</c:v>
                </c:pt>
                <c:pt idx="8639">
                  <c:v>1413</c:v>
                </c:pt>
                <c:pt idx="8640">
                  <c:v>1413</c:v>
                </c:pt>
                <c:pt idx="8641">
                  <c:v>1413</c:v>
                </c:pt>
                <c:pt idx="8642">
                  <c:v>1413</c:v>
                </c:pt>
                <c:pt idx="8643">
                  <c:v>1414</c:v>
                </c:pt>
                <c:pt idx="8644">
                  <c:v>1415</c:v>
                </c:pt>
                <c:pt idx="8645">
                  <c:v>1415</c:v>
                </c:pt>
                <c:pt idx="8646">
                  <c:v>1415</c:v>
                </c:pt>
                <c:pt idx="8647">
                  <c:v>1415</c:v>
                </c:pt>
                <c:pt idx="8648">
                  <c:v>1415</c:v>
                </c:pt>
                <c:pt idx="8649">
                  <c:v>1415</c:v>
                </c:pt>
                <c:pt idx="8650">
                  <c:v>1415</c:v>
                </c:pt>
                <c:pt idx="8651">
                  <c:v>1415</c:v>
                </c:pt>
                <c:pt idx="8652">
                  <c:v>1415</c:v>
                </c:pt>
                <c:pt idx="8653">
                  <c:v>1415</c:v>
                </c:pt>
                <c:pt idx="8654">
                  <c:v>1415</c:v>
                </c:pt>
                <c:pt idx="8655">
                  <c:v>1415</c:v>
                </c:pt>
                <c:pt idx="8656">
                  <c:v>1415</c:v>
                </c:pt>
                <c:pt idx="8657">
                  <c:v>1415</c:v>
                </c:pt>
                <c:pt idx="8658">
                  <c:v>1415</c:v>
                </c:pt>
                <c:pt idx="8659">
                  <c:v>1415</c:v>
                </c:pt>
                <c:pt idx="8660">
                  <c:v>1415</c:v>
                </c:pt>
                <c:pt idx="8661">
                  <c:v>1415</c:v>
                </c:pt>
                <c:pt idx="8662">
                  <c:v>1415</c:v>
                </c:pt>
                <c:pt idx="8663">
                  <c:v>1415</c:v>
                </c:pt>
                <c:pt idx="8664">
                  <c:v>1415</c:v>
                </c:pt>
                <c:pt idx="8665">
                  <c:v>1415</c:v>
                </c:pt>
                <c:pt idx="8666">
                  <c:v>1415</c:v>
                </c:pt>
                <c:pt idx="8667">
                  <c:v>1415</c:v>
                </c:pt>
                <c:pt idx="8668">
                  <c:v>1415</c:v>
                </c:pt>
                <c:pt idx="8669">
                  <c:v>1415</c:v>
                </c:pt>
                <c:pt idx="8670">
                  <c:v>1416</c:v>
                </c:pt>
                <c:pt idx="8671">
                  <c:v>1416</c:v>
                </c:pt>
                <c:pt idx="8672">
                  <c:v>1417</c:v>
                </c:pt>
                <c:pt idx="8673">
                  <c:v>1417</c:v>
                </c:pt>
                <c:pt idx="8674">
                  <c:v>1417</c:v>
                </c:pt>
                <c:pt idx="8675">
                  <c:v>1417</c:v>
                </c:pt>
                <c:pt idx="8676">
                  <c:v>1417</c:v>
                </c:pt>
                <c:pt idx="8677">
                  <c:v>1417</c:v>
                </c:pt>
                <c:pt idx="8678">
                  <c:v>1417</c:v>
                </c:pt>
                <c:pt idx="8679">
                  <c:v>1418</c:v>
                </c:pt>
                <c:pt idx="8680">
                  <c:v>1419</c:v>
                </c:pt>
                <c:pt idx="8681">
                  <c:v>1419</c:v>
                </c:pt>
                <c:pt idx="8682">
                  <c:v>1420</c:v>
                </c:pt>
                <c:pt idx="8683">
                  <c:v>1420</c:v>
                </c:pt>
                <c:pt idx="8684">
                  <c:v>1420</c:v>
                </c:pt>
                <c:pt idx="8685">
                  <c:v>1420</c:v>
                </c:pt>
                <c:pt idx="8686">
                  <c:v>1420</c:v>
                </c:pt>
                <c:pt idx="8687">
                  <c:v>1421</c:v>
                </c:pt>
                <c:pt idx="8688">
                  <c:v>1421</c:v>
                </c:pt>
                <c:pt idx="8689">
                  <c:v>1421</c:v>
                </c:pt>
                <c:pt idx="8690">
                  <c:v>1421</c:v>
                </c:pt>
                <c:pt idx="8691">
                  <c:v>1421</c:v>
                </c:pt>
                <c:pt idx="8692">
                  <c:v>1421</c:v>
                </c:pt>
                <c:pt idx="8693">
                  <c:v>1422</c:v>
                </c:pt>
                <c:pt idx="8694">
                  <c:v>1423</c:v>
                </c:pt>
                <c:pt idx="8695">
                  <c:v>1423</c:v>
                </c:pt>
                <c:pt idx="8696">
                  <c:v>1424</c:v>
                </c:pt>
                <c:pt idx="8697">
                  <c:v>1424</c:v>
                </c:pt>
                <c:pt idx="8698">
                  <c:v>1424</c:v>
                </c:pt>
                <c:pt idx="8699">
                  <c:v>1424</c:v>
                </c:pt>
                <c:pt idx="8700">
                  <c:v>1424</c:v>
                </c:pt>
                <c:pt idx="8701">
                  <c:v>1424</c:v>
                </c:pt>
                <c:pt idx="8702">
                  <c:v>1424</c:v>
                </c:pt>
                <c:pt idx="8703">
                  <c:v>1424</c:v>
                </c:pt>
                <c:pt idx="8704">
                  <c:v>1424</c:v>
                </c:pt>
                <c:pt idx="8705">
                  <c:v>1424</c:v>
                </c:pt>
                <c:pt idx="8706">
                  <c:v>1424</c:v>
                </c:pt>
                <c:pt idx="8707">
                  <c:v>1424</c:v>
                </c:pt>
                <c:pt idx="8708">
                  <c:v>1424</c:v>
                </c:pt>
                <c:pt idx="8709">
                  <c:v>1424</c:v>
                </c:pt>
                <c:pt idx="8710">
                  <c:v>1424</c:v>
                </c:pt>
                <c:pt idx="8711">
                  <c:v>1424</c:v>
                </c:pt>
                <c:pt idx="8712">
                  <c:v>1424</c:v>
                </c:pt>
                <c:pt idx="8713">
                  <c:v>1424</c:v>
                </c:pt>
                <c:pt idx="8714">
                  <c:v>1424</c:v>
                </c:pt>
                <c:pt idx="8715">
                  <c:v>1424</c:v>
                </c:pt>
                <c:pt idx="8716">
                  <c:v>1424</c:v>
                </c:pt>
                <c:pt idx="8717">
                  <c:v>1425</c:v>
                </c:pt>
                <c:pt idx="8718">
                  <c:v>1425</c:v>
                </c:pt>
                <c:pt idx="8719">
                  <c:v>1425</c:v>
                </c:pt>
                <c:pt idx="8720">
                  <c:v>1426</c:v>
                </c:pt>
                <c:pt idx="8721">
                  <c:v>1426</c:v>
                </c:pt>
                <c:pt idx="8722">
                  <c:v>1427</c:v>
                </c:pt>
                <c:pt idx="8723">
                  <c:v>1428</c:v>
                </c:pt>
                <c:pt idx="8724">
                  <c:v>1429</c:v>
                </c:pt>
                <c:pt idx="8725">
                  <c:v>1429</c:v>
                </c:pt>
                <c:pt idx="8726">
                  <c:v>1429</c:v>
                </c:pt>
                <c:pt idx="8727">
                  <c:v>1429</c:v>
                </c:pt>
                <c:pt idx="8728">
                  <c:v>1429</c:v>
                </c:pt>
                <c:pt idx="8729">
                  <c:v>1429</c:v>
                </c:pt>
                <c:pt idx="8730">
                  <c:v>1429</c:v>
                </c:pt>
                <c:pt idx="8731">
                  <c:v>1429</c:v>
                </c:pt>
                <c:pt idx="8732">
                  <c:v>1429</c:v>
                </c:pt>
                <c:pt idx="8733">
                  <c:v>1430</c:v>
                </c:pt>
                <c:pt idx="8734">
                  <c:v>1431</c:v>
                </c:pt>
                <c:pt idx="8735">
                  <c:v>1432</c:v>
                </c:pt>
                <c:pt idx="8736">
                  <c:v>1433</c:v>
                </c:pt>
                <c:pt idx="8737">
                  <c:v>1433</c:v>
                </c:pt>
                <c:pt idx="8738">
                  <c:v>1433</c:v>
                </c:pt>
                <c:pt idx="8739">
                  <c:v>1433</c:v>
                </c:pt>
                <c:pt idx="8740">
                  <c:v>1434</c:v>
                </c:pt>
                <c:pt idx="8741">
                  <c:v>1435</c:v>
                </c:pt>
                <c:pt idx="8742">
                  <c:v>1435</c:v>
                </c:pt>
                <c:pt idx="8743">
                  <c:v>1435</c:v>
                </c:pt>
                <c:pt idx="8744">
                  <c:v>1435</c:v>
                </c:pt>
                <c:pt idx="8745">
                  <c:v>1435</c:v>
                </c:pt>
                <c:pt idx="8746">
                  <c:v>1435</c:v>
                </c:pt>
                <c:pt idx="8747">
                  <c:v>1435</c:v>
                </c:pt>
                <c:pt idx="8748">
                  <c:v>1435</c:v>
                </c:pt>
                <c:pt idx="8749">
                  <c:v>1435</c:v>
                </c:pt>
                <c:pt idx="8750">
                  <c:v>1436</c:v>
                </c:pt>
                <c:pt idx="8751">
                  <c:v>1437</c:v>
                </c:pt>
                <c:pt idx="8752">
                  <c:v>1437</c:v>
                </c:pt>
                <c:pt idx="8753">
                  <c:v>1438</c:v>
                </c:pt>
                <c:pt idx="8754">
                  <c:v>1438</c:v>
                </c:pt>
                <c:pt idx="8755">
                  <c:v>1438</c:v>
                </c:pt>
                <c:pt idx="8756">
                  <c:v>1438</c:v>
                </c:pt>
                <c:pt idx="8757">
                  <c:v>1439</c:v>
                </c:pt>
                <c:pt idx="8758">
                  <c:v>1439</c:v>
                </c:pt>
                <c:pt idx="8759">
                  <c:v>1439</c:v>
                </c:pt>
                <c:pt idx="8760">
                  <c:v>1439</c:v>
                </c:pt>
                <c:pt idx="8761">
                  <c:v>1439</c:v>
                </c:pt>
                <c:pt idx="8762">
                  <c:v>1439</c:v>
                </c:pt>
                <c:pt idx="8763">
                  <c:v>1439</c:v>
                </c:pt>
                <c:pt idx="8764">
                  <c:v>1439</c:v>
                </c:pt>
                <c:pt idx="8765">
                  <c:v>1439</c:v>
                </c:pt>
                <c:pt idx="8766">
                  <c:v>1439</c:v>
                </c:pt>
                <c:pt idx="8767">
                  <c:v>1439</c:v>
                </c:pt>
                <c:pt idx="8768">
                  <c:v>1439</c:v>
                </c:pt>
                <c:pt idx="8769">
                  <c:v>1440</c:v>
                </c:pt>
                <c:pt idx="8770">
                  <c:v>1440</c:v>
                </c:pt>
                <c:pt idx="8771">
                  <c:v>1440</c:v>
                </c:pt>
                <c:pt idx="8772">
                  <c:v>1441</c:v>
                </c:pt>
                <c:pt idx="8773">
                  <c:v>1442</c:v>
                </c:pt>
                <c:pt idx="8774">
                  <c:v>1443</c:v>
                </c:pt>
                <c:pt idx="8775">
                  <c:v>1444</c:v>
                </c:pt>
                <c:pt idx="8776">
                  <c:v>1444</c:v>
                </c:pt>
                <c:pt idx="8777">
                  <c:v>1444</c:v>
                </c:pt>
                <c:pt idx="8778">
                  <c:v>1444</c:v>
                </c:pt>
                <c:pt idx="8779">
                  <c:v>1444</c:v>
                </c:pt>
                <c:pt idx="8780">
                  <c:v>1445</c:v>
                </c:pt>
                <c:pt idx="8781">
                  <c:v>1445</c:v>
                </c:pt>
                <c:pt idx="8782">
                  <c:v>1445</c:v>
                </c:pt>
                <c:pt idx="8783">
                  <c:v>1445</c:v>
                </c:pt>
                <c:pt idx="8784">
                  <c:v>1445</c:v>
                </c:pt>
                <c:pt idx="8785">
                  <c:v>1445</c:v>
                </c:pt>
                <c:pt idx="8786">
                  <c:v>1445</c:v>
                </c:pt>
                <c:pt idx="8787">
                  <c:v>1445</c:v>
                </c:pt>
                <c:pt idx="8788">
                  <c:v>1445</c:v>
                </c:pt>
                <c:pt idx="8789">
                  <c:v>1445</c:v>
                </c:pt>
                <c:pt idx="8790">
                  <c:v>1445</c:v>
                </c:pt>
                <c:pt idx="8791">
                  <c:v>1445</c:v>
                </c:pt>
                <c:pt idx="8792">
                  <c:v>1445</c:v>
                </c:pt>
                <c:pt idx="8793">
                  <c:v>1445</c:v>
                </c:pt>
                <c:pt idx="8794">
                  <c:v>1445</c:v>
                </c:pt>
                <c:pt idx="8795">
                  <c:v>1445</c:v>
                </c:pt>
                <c:pt idx="8796">
                  <c:v>1445</c:v>
                </c:pt>
                <c:pt idx="8797">
                  <c:v>1445</c:v>
                </c:pt>
                <c:pt idx="8798">
                  <c:v>1445</c:v>
                </c:pt>
                <c:pt idx="8799">
                  <c:v>1445</c:v>
                </c:pt>
                <c:pt idx="8800">
                  <c:v>1445</c:v>
                </c:pt>
                <c:pt idx="8801">
                  <c:v>1445</c:v>
                </c:pt>
                <c:pt idx="8802">
                  <c:v>1446</c:v>
                </c:pt>
                <c:pt idx="8803">
                  <c:v>1447</c:v>
                </c:pt>
                <c:pt idx="8804">
                  <c:v>1448</c:v>
                </c:pt>
                <c:pt idx="8805">
                  <c:v>1448</c:v>
                </c:pt>
                <c:pt idx="8806">
                  <c:v>1449</c:v>
                </c:pt>
                <c:pt idx="8807">
                  <c:v>1449</c:v>
                </c:pt>
                <c:pt idx="8808">
                  <c:v>1449</c:v>
                </c:pt>
                <c:pt idx="8809">
                  <c:v>1449</c:v>
                </c:pt>
                <c:pt idx="8810">
                  <c:v>1450</c:v>
                </c:pt>
                <c:pt idx="8811">
                  <c:v>1451</c:v>
                </c:pt>
                <c:pt idx="8812">
                  <c:v>1451</c:v>
                </c:pt>
                <c:pt idx="8813">
                  <c:v>1451</c:v>
                </c:pt>
                <c:pt idx="8814">
                  <c:v>1451</c:v>
                </c:pt>
                <c:pt idx="8815">
                  <c:v>1452</c:v>
                </c:pt>
                <c:pt idx="8816">
                  <c:v>1452</c:v>
                </c:pt>
                <c:pt idx="8817">
                  <c:v>1453</c:v>
                </c:pt>
                <c:pt idx="8818">
                  <c:v>1453</c:v>
                </c:pt>
                <c:pt idx="8819">
                  <c:v>1453</c:v>
                </c:pt>
                <c:pt idx="8820">
                  <c:v>1453</c:v>
                </c:pt>
                <c:pt idx="8821">
                  <c:v>1453</c:v>
                </c:pt>
                <c:pt idx="8822">
                  <c:v>1453</c:v>
                </c:pt>
                <c:pt idx="8823">
                  <c:v>1453</c:v>
                </c:pt>
                <c:pt idx="8824">
                  <c:v>1454</c:v>
                </c:pt>
                <c:pt idx="8825">
                  <c:v>1454</c:v>
                </c:pt>
                <c:pt idx="8826">
                  <c:v>1454</c:v>
                </c:pt>
                <c:pt idx="8827">
                  <c:v>1454</c:v>
                </c:pt>
                <c:pt idx="8828">
                  <c:v>1455</c:v>
                </c:pt>
                <c:pt idx="8829">
                  <c:v>1456</c:v>
                </c:pt>
                <c:pt idx="8830">
                  <c:v>1457</c:v>
                </c:pt>
                <c:pt idx="8831">
                  <c:v>1457</c:v>
                </c:pt>
                <c:pt idx="8832">
                  <c:v>1457</c:v>
                </c:pt>
                <c:pt idx="8833">
                  <c:v>1457</c:v>
                </c:pt>
                <c:pt idx="8834">
                  <c:v>1457</c:v>
                </c:pt>
                <c:pt idx="8835">
                  <c:v>1457</c:v>
                </c:pt>
                <c:pt idx="8836">
                  <c:v>1458</c:v>
                </c:pt>
                <c:pt idx="8837">
                  <c:v>1458</c:v>
                </c:pt>
                <c:pt idx="8838">
                  <c:v>1458</c:v>
                </c:pt>
                <c:pt idx="8839">
                  <c:v>1458</c:v>
                </c:pt>
                <c:pt idx="8840">
                  <c:v>1458</c:v>
                </c:pt>
                <c:pt idx="8841">
                  <c:v>1459</c:v>
                </c:pt>
                <c:pt idx="8842">
                  <c:v>1460</c:v>
                </c:pt>
                <c:pt idx="8843">
                  <c:v>1460</c:v>
                </c:pt>
                <c:pt idx="8844">
                  <c:v>1460</c:v>
                </c:pt>
                <c:pt idx="8845">
                  <c:v>1461</c:v>
                </c:pt>
                <c:pt idx="8846">
                  <c:v>1461</c:v>
                </c:pt>
                <c:pt idx="8847">
                  <c:v>1461</c:v>
                </c:pt>
                <c:pt idx="8848">
                  <c:v>1461</c:v>
                </c:pt>
                <c:pt idx="8849">
                  <c:v>1461</c:v>
                </c:pt>
                <c:pt idx="8850">
                  <c:v>1462</c:v>
                </c:pt>
                <c:pt idx="8851">
                  <c:v>1462</c:v>
                </c:pt>
                <c:pt idx="8852">
                  <c:v>1462</c:v>
                </c:pt>
                <c:pt idx="8853">
                  <c:v>1462</c:v>
                </c:pt>
                <c:pt idx="8854">
                  <c:v>1462</c:v>
                </c:pt>
                <c:pt idx="8855">
                  <c:v>1462</c:v>
                </c:pt>
                <c:pt idx="8856">
                  <c:v>1462</c:v>
                </c:pt>
                <c:pt idx="8857">
                  <c:v>1462</c:v>
                </c:pt>
                <c:pt idx="8858">
                  <c:v>1463</c:v>
                </c:pt>
                <c:pt idx="8859">
                  <c:v>1463</c:v>
                </c:pt>
                <c:pt idx="8860">
                  <c:v>1464</c:v>
                </c:pt>
                <c:pt idx="8861">
                  <c:v>1464</c:v>
                </c:pt>
                <c:pt idx="8862">
                  <c:v>1464</c:v>
                </c:pt>
                <c:pt idx="8863">
                  <c:v>1465</c:v>
                </c:pt>
                <c:pt idx="8864">
                  <c:v>1465</c:v>
                </c:pt>
                <c:pt idx="8865">
                  <c:v>1465</c:v>
                </c:pt>
                <c:pt idx="8866">
                  <c:v>1466</c:v>
                </c:pt>
                <c:pt idx="8867">
                  <c:v>1467</c:v>
                </c:pt>
                <c:pt idx="8868">
                  <c:v>1468</c:v>
                </c:pt>
                <c:pt idx="8869">
                  <c:v>1468</c:v>
                </c:pt>
                <c:pt idx="8870">
                  <c:v>1469</c:v>
                </c:pt>
                <c:pt idx="8871">
                  <c:v>1469</c:v>
                </c:pt>
                <c:pt idx="8872">
                  <c:v>1469</c:v>
                </c:pt>
                <c:pt idx="8873">
                  <c:v>1470</c:v>
                </c:pt>
                <c:pt idx="8874">
                  <c:v>1470</c:v>
                </c:pt>
                <c:pt idx="8875">
                  <c:v>1470</c:v>
                </c:pt>
                <c:pt idx="8876">
                  <c:v>1470</c:v>
                </c:pt>
                <c:pt idx="8877">
                  <c:v>1470</c:v>
                </c:pt>
                <c:pt idx="8878">
                  <c:v>1470</c:v>
                </c:pt>
                <c:pt idx="8879">
                  <c:v>1470</c:v>
                </c:pt>
                <c:pt idx="8880">
                  <c:v>1470</c:v>
                </c:pt>
                <c:pt idx="8881">
                  <c:v>1470</c:v>
                </c:pt>
                <c:pt idx="8882">
                  <c:v>1470</c:v>
                </c:pt>
                <c:pt idx="8883">
                  <c:v>1470</c:v>
                </c:pt>
                <c:pt idx="8884">
                  <c:v>1470</c:v>
                </c:pt>
                <c:pt idx="8885">
                  <c:v>1470</c:v>
                </c:pt>
                <c:pt idx="8886">
                  <c:v>1470</c:v>
                </c:pt>
                <c:pt idx="8887">
                  <c:v>1470</c:v>
                </c:pt>
                <c:pt idx="8888">
                  <c:v>1470</c:v>
                </c:pt>
                <c:pt idx="8889">
                  <c:v>1470</c:v>
                </c:pt>
                <c:pt idx="8890">
                  <c:v>1470</c:v>
                </c:pt>
                <c:pt idx="8891">
                  <c:v>1470</c:v>
                </c:pt>
                <c:pt idx="8892">
                  <c:v>1470</c:v>
                </c:pt>
                <c:pt idx="8893">
                  <c:v>1470</c:v>
                </c:pt>
                <c:pt idx="8894">
                  <c:v>1470</c:v>
                </c:pt>
                <c:pt idx="8895">
                  <c:v>1470</c:v>
                </c:pt>
                <c:pt idx="8896">
                  <c:v>1470</c:v>
                </c:pt>
                <c:pt idx="8897">
                  <c:v>1470</c:v>
                </c:pt>
                <c:pt idx="8898">
                  <c:v>1470</c:v>
                </c:pt>
                <c:pt idx="8899">
                  <c:v>1470</c:v>
                </c:pt>
                <c:pt idx="8900">
                  <c:v>1470</c:v>
                </c:pt>
                <c:pt idx="8901">
                  <c:v>1470</c:v>
                </c:pt>
                <c:pt idx="8902">
                  <c:v>1471</c:v>
                </c:pt>
                <c:pt idx="8903">
                  <c:v>1471</c:v>
                </c:pt>
                <c:pt idx="8904">
                  <c:v>1471</c:v>
                </c:pt>
                <c:pt idx="8905">
                  <c:v>1471</c:v>
                </c:pt>
                <c:pt idx="8906">
                  <c:v>1472</c:v>
                </c:pt>
                <c:pt idx="8907">
                  <c:v>1473</c:v>
                </c:pt>
                <c:pt idx="8908">
                  <c:v>1473</c:v>
                </c:pt>
                <c:pt idx="8909">
                  <c:v>1473</c:v>
                </c:pt>
                <c:pt idx="8910">
                  <c:v>1474</c:v>
                </c:pt>
                <c:pt idx="8911">
                  <c:v>1474</c:v>
                </c:pt>
                <c:pt idx="8912">
                  <c:v>1474</c:v>
                </c:pt>
                <c:pt idx="8913">
                  <c:v>1474</c:v>
                </c:pt>
                <c:pt idx="8914">
                  <c:v>1474</c:v>
                </c:pt>
                <c:pt idx="8915">
                  <c:v>1474</c:v>
                </c:pt>
                <c:pt idx="8916">
                  <c:v>1474</c:v>
                </c:pt>
                <c:pt idx="8917">
                  <c:v>1474</c:v>
                </c:pt>
                <c:pt idx="8918">
                  <c:v>1474</c:v>
                </c:pt>
                <c:pt idx="8919">
                  <c:v>1474</c:v>
                </c:pt>
                <c:pt idx="8920">
                  <c:v>1474</c:v>
                </c:pt>
                <c:pt idx="8921">
                  <c:v>1474</c:v>
                </c:pt>
                <c:pt idx="8922">
                  <c:v>1474</c:v>
                </c:pt>
                <c:pt idx="8923">
                  <c:v>1475</c:v>
                </c:pt>
                <c:pt idx="8924">
                  <c:v>1475</c:v>
                </c:pt>
                <c:pt idx="8925">
                  <c:v>1475</c:v>
                </c:pt>
                <c:pt idx="8926">
                  <c:v>1475</c:v>
                </c:pt>
                <c:pt idx="8927">
                  <c:v>1475</c:v>
                </c:pt>
                <c:pt idx="8928">
                  <c:v>1475</c:v>
                </c:pt>
                <c:pt idx="8929">
                  <c:v>1475</c:v>
                </c:pt>
                <c:pt idx="8930">
                  <c:v>1475</c:v>
                </c:pt>
                <c:pt idx="8931">
                  <c:v>1475</c:v>
                </c:pt>
                <c:pt idx="8932">
                  <c:v>1475</c:v>
                </c:pt>
                <c:pt idx="8933">
                  <c:v>1476</c:v>
                </c:pt>
                <c:pt idx="8934">
                  <c:v>1476</c:v>
                </c:pt>
                <c:pt idx="8935">
                  <c:v>1476</c:v>
                </c:pt>
                <c:pt idx="8936">
                  <c:v>1476</c:v>
                </c:pt>
                <c:pt idx="8937">
                  <c:v>1477</c:v>
                </c:pt>
                <c:pt idx="8938">
                  <c:v>1478</c:v>
                </c:pt>
                <c:pt idx="8939">
                  <c:v>1478</c:v>
                </c:pt>
                <c:pt idx="8940">
                  <c:v>1478</c:v>
                </c:pt>
                <c:pt idx="8941">
                  <c:v>1478</c:v>
                </c:pt>
                <c:pt idx="8942">
                  <c:v>1478</c:v>
                </c:pt>
                <c:pt idx="8943">
                  <c:v>1478</c:v>
                </c:pt>
                <c:pt idx="8944">
                  <c:v>1478</c:v>
                </c:pt>
                <c:pt idx="8945">
                  <c:v>1479</c:v>
                </c:pt>
                <c:pt idx="8946">
                  <c:v>1479</c:v>
                </c:pt>
                <c:pt idx="8947">
                  <c:v>1479</c:v>
                </c:pt>
                <c:pt idx="8948">
                  <c:v>1480</c:v>
                </c:pt>
                <c:pt idx="8949">
                  <c:v>1480</c:v>
                </c:pt>
                <c:pt idx="8950">
                  <c:v>1481</c:v>
                </c:pt>
                <c:pt idx="8951">
                  <c:v>1482</c:v>
                </c:pt>
                <c:pt idx="8952">
                  <c:v>1483</c:v>
                </c:pt>
                <c:pt idx="8953">
                  <c:v>1484</c:v>
                </c:pt>
                <c:pt idx="8954">
                  <c:v>1485</c:v>
                </c:pt>
                <c:pt idx="8955">
                  <c:v>1485</c:v>
                </c:pt>
                <c:pt idx="8956">
                  <c:v>1486</c:v>
                </c:pt>
                <c:pt idx="8957">
                  <c:v>1486</c:v>
                </c:pt>
                <c:pt idx="8958">
                  <c:v>1486</c:v>
                </c:pt>
                <c:pt idx="8959">
                  <c:v>1486</c:v>
                </c:pt>
                <c:pt idx="8960">
                  <c:v>1486</c:v>
                </c:pt>
                <c:pt idx="8961">
                  <c:v>1486</c:v>
                </c:pt>
                <c:pt idx="8962">
                  <c:v>1486</c:v>
                </c:pt>
                <c:pt idx="8963">
                  <c:v>1486</c:v>
                </c:pt>
                <c:pt idx="8964">
                  <c:v>1486</c:v>
                </c:pt>
                <c:pt idx="8965">
                  <c:v>1486</c:v>
                </c:pt>
                <c:pt idx="8966">
                  <c:v>1486</c:v>
                </c:pt>
                <c:pt idx="8967">
                  <c:v>1486</c:v>
                </c:pt>
                <c:pt idx="8968">
                  <c:v>1487</c:v>
                </c:pt>
                <c:pt idx="8969">
                  <c:v>1487</c:v>
                </c:pt>
                <c:pt idx="8970">
                  <c:v>1487</c:v>
                </c:pt>
                <c:pt idx="8971">
                  <c:v>1487</c:v>
                </c:pt>
                <c:pt idx="8972">
                  <c:v>1487</c:v>
                </c:pt>
                <c:pt idx="8973">
                  <c:v>1487</c:v>
                </c:pt>
                <c:pt idx="8974">
                  <c:v>1487</c:v>
                </c:pt>
                <c:pt idx="8975">
                  <c:v>1487</c:v>
                </c:pt>
                <c:pt idx="8976">
                  <c:v>1487</c:v>
                </c:pt>
                <c:pt idx="8977">
                  <c:v>1487</c:v>
                </c:pt>
                <c:pt idx="8978">
                  <c:v>1487</c:v>
                </c:pt>
                <c:pt idx="8979">
                  <c:v>1487</c:v>
                </c:pt>
                <c:pt idx="8980">
                  <c:v>1487</c:v>
                </c:pt>
                <c:pt idx="8981">
                  <c:v>1487</c:v>
                </c:pt>
                <c:pt idx="8982">
                  <c:v>1487</c:v>
                </c:pt>
                <c:pt idx="8983">
                  <c:v>1487</c:v>
                </c:pt>
                <c:pt idx="8984">
                  <c:v>1487</c:v>
                </c:pt>
                <c:pt idx="8985">
                  <c:v>1487</c:v>
                </c:pt>
                <c:pt idx="8986">
                  <c:v>1487</c:v>
                </c:pt>
                <c:pt idx="8987">
                  <c:v>1487</c:v>
                </c:pt>
                <c:pt idx="8988">
                  <c:v>1487</c:v>
                </c:pt>
                <c:pt idx="8989">
                  <c:v>1487</c:v>
                </c:pt>
                <c:pt idx="8990">
                  <c:v>1487</c:v>
                </c:pt>
                <c:pt idx="8991">
                  <c:v>1487</c:v>
                </c:pt>
                <c:pt idx="8992">
                  <c:v>1487</c:v>
                </c:pt>
                <c:pt idx="8993">
                  <c:v>1487</c:v>
                </c:pt>
                <c:pt idx="8994">
                  <c:v>1487</c:v>
                </c:pt>
                <c:pt idx="8995">
                  <c:v>1487</c:v>
                </c:pt>
                <c:pt idx="8996">
                  <c:v>1487</c:v>
                </c:pt>
                <c:pt idx="8997">
                  <c:v>1488</c:v>
                </c:pt>
                <c:pt idx="8998">
                  <c:v>1488</c:v>
                </c:pt>
                <c:pt idx="8999">
                  <c:v>1488</c:v>
                </c:pt>
                <c:pt idx="9000">
                  <c:v>1488</c:v>
                </c:pt>
                <c:pt idx="9001">
                  <c:v>1488</c:v>
                </c:pt>
                <c:pt idx="9002">
                  <c:v>1488</c:v>
                </c:pt>
                <c:pt idx="9003">
                  <c:v>1488</c:v>
                </c:pt>
                <c:pt idx="9004">
                  <c:v>1488</c:v>
                </c:pt>
                <c:pt idx="9005">
                  <c:v>1488</c:v>
                </c:pt>
                <c:pt idx="9006">
                  <c:v>1488</c:v>
                </c:pt>
                <c:pt idx="9007">
                  <c:v>1488</c:v>
                </c:pt>
                <c:pt idx="9008">
                  <c:v>1488</c:v>
                </c:pt>
                <c:pt idx="9009">
                  <c:v>1489</c:v>
                </c:pt>
                <c:pt idx="9010">
                  <c:v>1489</c:v>
                </c:pt>
                <c:pt idx="9011">
                  <c:v>1489</c:v>
                </c:pt>
                <c:pt idx="9012">
                  <c:v>1489</c:v>
                </c:pt>
                <c:pt idx="9013">
                  <c:v>1489</c:v>
                </c:pt>
                <c:pt idx="9014">
                  <c:v>1489</c:v>
                </c:pt>
                <c:pt idx="9015">
                  <c:v>1489</c:v>
                </c:pt>
                <c:pt idx="9016">
                  <c:v>1489</c:v>
                </c:pt>
                <c:pt idx="9017">
                  <c:v>1489</c:v>
                </c:pt>
                <c:pt idx="9018">
                  <c:v>1489</c:v>
                </c:pt>
                <c:pt idx="9019">
                  <c:v>1489</c:v>
                </c:pt>
                <c:pt idx="9020">
                  <c:v>1489</c:v>
                </c:pt>
                <c:pt idx="9021">
                  <c:v>1490</c:v>
                </c:pt>
                <c:pt idx="9022">
                  <c:v>1490</c:v>
                </c:pt>
                <c:pt idx="9023">
                  <c:v>1490</c:v>
                </c:pt>
                <c:pt idx="9024">
                  <c:v>1490</c:v>
                </c:pt>
                <c:pt idx="9025">
                  <c:v>1490</c:v>
                </c:pt>
                <c:pt idx="9026">
                  <c:v>1490</c:v>
                </c:pt>
                <c:pt idx="9027">
                  <c:v>1490</c:v>
                </c:pt>
                <c:pt idx="9028">
                  <c:v>1490</c:v>
                </c:pt>
                <c:pt idx="9029">
                  <c:v>1490</c:v>
                </c:pt>
                <c:pt idx="9030">
                  <c:v>1490</c:v>
                </c:pt>
                <c:pt idx="9031">
                  <c:v>1490</c:v>
                </c:pt>
                <c:pt idx="9032">
                  <c:v>1491</c:v>
                </c:pt>
                <c:pt idx="9033">
                  <c:v>1491</c:v>
                </c:pt>
                <c:pt idx="9034">
                  <c:v>1491</c:v>
                </c:pt>
                <c:pt idx="9035">
                  <c:v>1491</c:v>
                </c:pt>
                <c:pt idx="9036">
                  <c:v>1491</c:v>
                </c:pt>
                <c:pt idx="9037">
                  <c:v>1491</c:v>
                </c:pt>
                <c:pt idx="9038">
                  <c:v>1491</c:v>
                </c:pt>
                <c:pt idx="9039">
                  <c:v>1491</c:v>
                </c:pt>
                <c:pt idx="9040">
                  <c:v>1491</c:v>
                </c:pt>
                <c:pt idx="9041">
                  <c:v>1491</c:v>
                </c:pt>
                <c:pt idx="9042">
                  <c:v>1491</c:v>
                </c:pt>
                <c:pt idx="9043">
                  <c:v>1491</c:v>
                </c:pt>
                <c:pt idx="9044">
                  <c:v>1491</c:v>
                </c:pt>
                <c:pt idx="9045">
                  <c:v>1491</c:v>
                </c:pt>
                <c:pt idx="9046">
                  <c:v>1491</c:v>
                </c:pt>
                <c:pt idx="9047">
                  <c:v>1491</c:v>
                </c:pt>
                <c:pt idx="9048">
                  <c:v>1492</c:v>
                </c:pt>
                <c:pt idx="9049">
                  <c:v>1492</c:v>
                </c:pt>
                <c:pt idx="9050">
                  <c:v>1492</c:v>
                </c:pt>
                <c:pt idx="9051">
                  <c:v>1492</c:v>
                </c:pt>
                <c:pt idx="9052">
                  <c:v>1492</c:v>
                </c:pt>
                <c:pt idx="9053">
                  <c:v>1492</c:v>
                </c:pt>
                <c:pt idx="9054">
                  <c:v>1493</c:v>
                </c:pt>
                <c:pt idx="9055">
                  <c:v>1493</c:v>
                </c:pt>
                <c:pt idx="9056">
                  <c:v>1493</c:v>
                </c:pt>
                <c:pt idx="9057">
                  <c:v>1493</c:v>
                </c:pt>
                <c:pt idx="9058">
                  <c:v>1493</c:v>
                </c:pt>
                <c:pt idx="9059">
                  <c:v>1493</c:v>
                </c:pt>
                <c:pt idx="9060">
                  <c:v>1493</c:v>
                </c:pt>
                <c:pt idx="9061">
                  <c:v>1493</c:v>
                </c:pt>
                <c:pt idx="9062">
                  <c:v>1493</c:v>
                </c:pt>
                <c:pt idx="9063">
                  <c:v>1493</c:v>
                </c:pt>
                <c:pt idx="9064">
                  <c:v>1493</c:v>
                </c:pt>
                <c:pt idx="9065">
                  <c:v>1493</c:v>
                </c:pt>
                <c:pt idx="9066">
                  <c:v>1493</c:v>
                </c:pt>
                <c:pt idx="9067">
                  <c:v>1493</c:v>
                </c:pt>
                <c:pt idx="9068">
                  <c:v>1493</c:v>
                </c:pt>
                <c:pt idx="9069">
                  <c:v>1493</c:v>
                </c:pt>
                <c:pt idx="9070">
                  <c:v>1493</c:v>
                </c:pt>
                <c:pt idx="9071">
                  <c:v>1493</c:v>
                </c:pt>
                <c:pt idx="9072">
                  <c:v>1493</c:v>
                </c:pt>
                <c:pt idx="9073">
                  <c:v>1493</c:v>
                </c:pt>
                <c:pt idx="9074">
                  <c:v>1493</c:v>
                </c:pt>
                <c:pt idx="9075">
                  <c:v>1493</c:v>
                </c:pt>
                <c:pt idx="9076">
                  <c:v>1493</c:v>
                </c:pt>
                <c:pt idx="9077">
                  <c:v>1494</c:v>
                </c:pt>
                <c:pt idx="9078">
                  <c:v>1494</c:v>
                </c:pt>
                <c:pt idx="9079">
                  <c:v>1494</c:v>
                </c:pt>
                <c:pt idx="9080">
                  <c:v>1494</c:v>
                </c:pt>
                <c:pt idx="9081">
                  <c:v>1494</c:v>
                </c:pt>
                <c:pt idx="9082">
                  <c:v>1495</c:v>
                </c:pt>
                <c:pt idx="9083">
                  <c:v>1496</c:v>
                </c:pt>
                <c:pt idx="9084">
                  <c:v>1496</c:v>
                </c:pt>
                <c:pt idx="9085">
                  <c:v>1497</c:v>
                </c:pt>
                <c:pt idx="9086">
                  <c:v>1497</c:v>
                </c:pt>
                <c:pt idx="9087">
                  <c:v>1497</c:v>
                </c:pt>
                <c:pt idx="9088">
                  <c:v>1497</c:v>
                </c:pt>
                <c:pt idx="9089">
                  <c:v>1497</c:v>
                </c:pt>
                <c:pt idx="9090">
                  <c:v>1497</c:v>
                </c:pt>
                <c:pt idx="9091">
                  <c:v>1497</c:v>
                </c:pt>
                <c:pt idx="9092">
                  <c:v>1497</c:v>
                </c:pt>
                <c:pt idx="9093">
                  <c:v>1497</c:v>
                </c:pt>
                <c:pt idx="9094">
                  <c:v>1497</c:v>
                </c:pt>
                <c:pt idx="9095">
                  <c:v>1497</c:v>
                </c:pt>
                <c:pt idx="9096">
                  <c:v>1497</c:v>
                </c:pt>
                <c:pt idx="9097">
                  <c:v>1497</c:v>
                </c:pt>
                <c:pt idx="9098">
                  <c:v>1497</c:v>
                </c:pt>
                <c:pt idx="9099">
                  <c:v>1498</c:v>
                </c:pt>
                <c:pt idx="9100">
                  <c:v>1499</c:v>
                </c:pt>
                <c:pt idx="9101">
                  <c:v>1499</c:v>
                </c:pt>
                <c:pt idx="9102">
                  <c:v>1499</c:v>
                </c:pt>
                <c:pt idx="9103">
                  <c:v>1499</c:v>
                </c:pt>
                <c:pt idx="9104">
                  <c:v>1499</c:v>
                </c:pt>
                <c:pt idx="9105">
                  <c:v>1499</c:v>
                </c:pt>
                <c:pt idx="9106">
                  <c:v>1499</c:v>
                </c:pt>
                <c:pt idx="9107">
                  <c:v>1499</c:v>
                </c:pt>
                <c:pt idx="9108">
                  <c:v>1499</c:v>
                </c:pt>
                <c:pt idx="9109">
                  <c:v>1499</c:v>
                </c:pt>
                <c:pt idx="9110">
                  <c:v>1499</c:v>
                </c:pt>
                <c:pt idx="9111">
                  <c:v>1499</c:v>
                </c:pt>
                <c:pt idx="9112">
                  <c:v>1499</c:v>
                </c:pt>
                <c:pt idx="9113">
                  <c:v>1499</c:v>
                </c:pt>
                <c:pt idx="9114">
                  <c:v>1499</c:v>
                </c:pt>
                <c:pt idx="9115">
                  <c:v>1499</c:v>
                </c:pt>
                <c:pt idx="9116">
                  <c:v>1499</c:v>
                </c:pt>
                <c:pt idx="9117">
                  <c:v>1499</c:v>
                </c:pt>
                <c:pt idx="9118">
                  <c:v>1499</c:v>
                </c:pt>
                <c:pt idx="9119">
                  <c:v>1499</c:v>
                </c:pt>
                <c:pt idx="9120">
                  <c:v>1499</c:v>
                </c:pt>
                <c:pt idx="9121">
                  <c:v>1499</c:v>
                </c:pt>
                <c:pt idx="9122">
                  <c:v>1499</c:v>
                </c:pt>
                <c:pt idx="9123">
                  <c:v>1499</c:v>
                </c:pt>
                <c:pt idx="9124">
                  <c:v>1499</c:v>
                </c:pt>
                <c:pt idx="9125">
                  <c:v>1499</c:v>
                </c:pt>
                <c:pt idx="9126">
                  <c:v>1499</c:v>
                </c:pt>
                <c:pt idx="9127">
                  <c:v>1499</c:v>
                </c:pt>
                <c:pt idx="9128">
                  <c:v>1499</c:v>
                </c:pt>
                <c:pt idx="9129">
                  <c:v>1500</c:v>
                </c:pt>
                <c:pt idx="9130">
                  <c:v>1501</c:v>
                </c:pt>
                <c:pt idx="9131">
                  <c:v>1501</c:v>
                </c:pt>
                <c:pt idx="9132">
                  <c:v>1502</c:v>
                </c:pt>
                <c:pt idx="9133">
                  <c:v>1503</c:v>
                </c:pt>
                <c:pt idx="9134">
                  <c:v>1504</c:v>
                </c:pt>
                <c:pt idx="9135">
                  <c:v>1504</c:v>
                </c:pt>
                <c:pt idx="9136">
                  <c:v>1504</c:v>
                </c:pt>
                <c:pt idx="9137">
                  <c:v>1504</c:v>
                </c:pt>
                <c:pt idx="9138">
                  <c:v>1504</c:v>
                </c:pt>
                <c:pt idx="9139">
                  <c:v>1504</c:v>
                </c:pt>
                <c:pt idx="9140">
                  <c:v>1504</c:v>
                </c:pt>
                <c:pt idx="9141">
                  <c:v>1504</c:v>
                </c:pt>
                <c:pt idx="9142">
                  <c:v>1505</c:v>
                </c:pt>
                <c:pt idx="9143">
                  <c:v>1506</c:v>
                </c:pt>
                <c:pt idx="9144">
                  <c:v>1506</c:v>
                </c:pt>
                <c:pt idx="9145">
                  <c:v>1506</c:v>
                </c:pt>
                <c:pt idx="9146">
                  <c:v>1506</c:v>
                </c:pt>
                <c:pt idx="9147">
                  <c:v>1506</c:v>
                </c:pt>
                <c:pt idx="9148">
                  <c:v>1506</c:v>
                </c:pt>
                <c:pt idx="9149">
                  <c:v>1506</c:v>
                </c:pt>
                <c:pt idx="9150">
                  <c:v>1506</c:v>
                </c:pt>
                <c:pt idx="9151">
                  <c:v>1506</c:v>
                </c:pt>
                <c:pt idx="9152">
                  <c:v>1506</c:v>
                </c:pt>
                <c:pt idx="9153">
                  <c:v>1506</c:v>
                </c:pt>
                <c:pt idx="9154">
                  <c:v>1506</c:v>
                </c:pt>
                <c:pt idx="9155">
                  <c:v>1506</c:v>
                </c:pt>
                <c:pt idx="9156">
                  <c:v>1506</c:v>
                </c:pt>
                <c:pt idx="9157">
                  <c:v>1506</c:v>
                </c:pt>
                <c:pt idx="9158">
                  <c:v>1506</c:v>
                </c:pt>
                <c:pt idx="9159">
                  <c:v>1506</c:v>
                </c:pt>
                <c:pt idx="9160">
                  <c:v>1506</c:v>
                </c:pt>
                <c:pt idx="9161">
                  <c:v>1506</c:v>
                </c:pt>
                <c:pt idx="9162">
                  <c:v>1506</c:v>
                </c:pt>
                <c:pt idx="9163">
                  <c:v>1507</c:v>
                </c:pt>
                <c:pt idx="9164">
                  <c:v>1507</c:v>
                </c:pt>
                <c:pt idx="9165">
                  <c:v>1507</c:v>
                </c:pt>
                <c:pt idx="9166">
                  <c:v>1507</c:v>
                </c:pt>
                <c:pt idx="9167">
                  <c:v>1508</c:v>
                </c:pt>
                <c:pt idx="9168">
                  <c:v>1508</c:v>
                </c:pt>
                <c:pt idx="9169">
                  <c:v>1508</c:v>
                </c:pt>
                <c:pt idx="9170">
                  <c:v>1508</c:v>
                </c:pt>
                <c:pt idx="9171">
                  <c:v>1508</c:v>
                </c:pt>
                <c:pt idx="9172">
                  <c:v>1508</c:v>
                </c:pt>
                <c:pt idx="9173">
                  <c:v>1508</c:v>
                </c:pt>
                <c:pt idx="9174">
                  <c:v>1508</c:v>
                </c:pt>
                <c:pt idx="9175">
                  <c:v>1508</c:v>
                </c:pt>
                <c:pt idx="9176">
                  <c:v>1508</c:v>
                </c:pt>
                <c:pt idx="9177">
                  <c:v>1508</c:v>
                </c:pt>
                <c:pt idx="9178">
                  <c:v>1508</c:v>
                </c:pt>
                <c:pt idx="9179">
                  <c:v>1508</c:v>
                </c:pt>
                <c:pt idx="9180">
                  <c:v>1508</c:v>
                </c:pt>
                <c:pt idx="9181">
                  <c:v>1508</c:v>
                </c:pt>
                <c:pt idx="9182">
                  <c:v>1508</c:v>
                </c:pt>
                <c:pt idx="9183">
                  <c:v>1508</c:v>
                </c:pt>
                <c:pt idx="9184">
                  <c:v>1508</c:v>
                </c:pt>
                <c:pt idx="9185">
                  <c:v>1508</c:v>
                </c:pt>
                <c:pt idx="9186">
                  <c:v>1508</c:v>
                </c:pt>
                <c:pt idx="9187">
                  <c:v>1508</c:v>
                </c:pt>
                <c:pt idx="9188">
                  <c:v>1508</c:v>
                </c:pt>
                <c:pt idx="9189">
                  <c:v>1508</c:v>
                </c:pt>
                <c:pt idx="9190">
                  <c:v>1508</c:v>
                </c:pt>
                <c:pt idx="9191">
                  <c:v>1508</c:v>
                </c:pt>
                <c:pt idx="9192">
                  <c:v>1508</c:v>
                </c:pt>
                <c:pt idx="9193">
                  <c:v>1508</c:v>
                </c:pt>
                <c:pt idx="9194">
                  <c:v>1508</c:v>
                </c:pt>
                <c:pt idx="9195">
                  <c:v>1509</c:v>
                </c:pt>
                <c:pt idx="9196">
                  <c:v>1509</c:v>
                </c:pt>
                <c:pt idx="9197">
                  <c:v>1510</c:v>
                </c:pt>
                <c:pt idx="9198">
                  <c:v>1511</c:v>
                </c:pt>
                <c:pt idx="9199">
                  <c:v>1511</c:v>
                </c:pt>
                <c:pt idx="9200">
                  <c:v>1511</c:v>
                </c:pt>
                <c:pt idx="9201">
                  <c:v>1511</c:v>
                </c:pt>
                <c:pt idx="9202">
                  <c:v>1511</c:v>
                </c:pt>
                <c:pt idx="9203">
                  <c:v>1511</c:v>
                </c:pt>
                <c:pt idx="9204">
                  <c:v>1511</c:v>
                </c:pt>
                <c:pt idx="9205">
                  <c:v>1511</c:v>
                </c:pt>
                <c:pt idx="9206">
                  <c:v>1511</c:v>
                </c:pt>
                <c:pt idx="9207">
                  <c:v>1511</c:v>
                </c:pt>
                <c:pt idx="9208">
                  <c:v>1511</c:v>
                </c:pt>
                <c:pt idx="9209">
                  <c:v>1511</c:v>
                </c:pt>
                <c:pt idx="9210">
                  <c:v>1511</c:v>
                </c:pt>
                <c:pt idx="9211">
                  <c:v>1511</c:v>
                </c:pt>
                <c:pt idx="9212">
                  <c:v>1511</c:v>
                </c:pt>
                <c:pt idx="9213">
                  <c:v>1511</c:v>
                </c:pt>
                <c:pt idx="9214">
                  <c:v>1511</c:v>
                </c:pt>
                <c:pt idx="9215">
                  <c:v>1511</c:v>
                </c:pt>
                <c:pt idx="9216">
                  <c:v>1511</c:v>
                </c:pt>
                <c:pt idx="9217">
                  <c:v>1511</c:v>
                </c:pt>
                <c:pt idx="9218">
                  <c:v>1511</c:v>
                </c:pt>
                <c:pt idx="9219">
                  <c:v>1511</c:v>
                </c:pt>
                <c:pt idx="9220">
                  <c:v>1511</c:v>
                </c:pt>
                <c:pt idx="9221">
                  <c:v>1511</c:v>
                </c:pt>
                <c:pt idx="9222">
                  <c:v>1511</c:v>
                </c:pt>
                <c:pt idx="9223">
                  <c:v>1511</c:v>
                </c:pt>
                <c:pt idx="9224">
                  <c:v>1511</c:v>
                </c:pt>
                <c:pt idx="9225">
                  <c:v>1511</c:v>
                </c:pt>
                <c:pt idx="9226">
                  <c:v>1511</c:v>
                </c:pt>
                <c:pt idx="9227">
                  <c:v>1511</c:v>
                </c:pt>
                <c:pt idx="9228">
                  <c:v>1511</c:v>
                </c:pt>
                <c:pt idx="9229">
                  <c:v>1511</c:v>
                </c:pt>
              </c:numCache>
            </c:numRef>
          </c:val>
          <c:smooth val="0"/>
        </c:ser>
        <c:ser>
          <c:idx val="6"/>
          <c:order val="6"/>
          <c:tx>
            <c:strRef>
              <c:f>Sheet1!$N$1</c:f>
              <c:strCache>
                <c:ptCount val="1"/>
                <c:pt idx="0">
                  <c:v>Network C</c:v>
                </c:pt>
              </c:strCache>
            </c:strRef>
          </c:tx>
          <c:marker>
            <c:symbol val="none"/>
          </c:marker>
          <c:val>
            <c:numRef>
              <c:f>Sheet1!$N$2:$N$9604</c:f>
              <c:numCache>
                <c:formatCode>General</c:formatCode>
                <c:ptCount val="9603"/>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29</c:v>
                </c:pt>
                <c:pt idx="30">
                  <c:v>30</c:v>
                </c:pt>
                <c:pt idx="31">
                  <c:v>31</c:v>
                </c:pt>
                <c:pt idx="32">
                  <c:v>32</c:v>
                </c:pt>
                <c:pt idx="33">
                  <c:v>33</c:v>
                </c:pt>
                <c:pt idx="34">
                  <c:v>34</c:v>
                </c:pt>
                <c:pt idx="35">
                  <c:v>35</c:v>
                </c:pt>
                <c:pt idx="36">
                  <c:v>35</c:v>
                </c:pt>
                <c:pt idx="37">
                  <c:v>36</c:v>
                </c:pt>
                <c:pt idx="38">
                  <c:v>37</c:v>
                </c:pt>
                <c:pt idx="39">
                  <c:v>38</c:v>
                </c:pt>
                <c:pt idx="40">
                  <c:v>39</c:v>
                </c:pt>
                <c:pt idx="41">
                  <c:v>40</c:v>
                </c:pt>
                <c:pt idx="42">
                  <c:v>41</c:v>
                </c:pt>
                <c:pt idx="43">
                  <c:v>42</c:v>
                </c:pt>
                <c:pt idx="44">
                  <c:v>43</c:v>
                </c:pt>
                <c:pt idx="45">
                  <c:v>44</c:v>
                </c:pt>
                <c:pt idx="46">
                  <c:v>45</c:v>
                </c:pt>
                <c:pt idx="47">
                  <c:v>46</c:v>
                </c:pt>
                <c:pt idx="48">
                  <c:v>47</c:v>
                </c:pt>
                <c:pt idx="49">
                  <c:v>48</c:v>
                </c:pt>
                <c:pt idx="50">
                  <c:v>49</c:v>
                </c:pt>
                <c:pt idx="51">
                  <c:v>49</c:v>
                </c:pt>
                <c:pt idx="52">
                  <c:v>50</c:v>
                </c:pt>
                <c:pt idx="53">
                  <c:v>51</c:v>
                </c:pt>
                <c:pt idx="54">
                  <c:v>52</c:v>
                </c:pt>
                <c:pt idx="55">
                  <c:v>53</c:v>
                </c:pt>
                <c:pt idx="56">
                  <c:v>54</c:v>
                </c:pt>
                <c:pt idx="57">
                  <c:v>55</c:v>
                </c:pt>
                <c:pt idx="58">
                  <c:v>56</c:v>
                </c:pt>
                <c:pt idx="59">
                  <c:v>57</c:v>
                </c:pt>
                <c:pt idx="60">
                  <c:v>57</c:v>
                </c:pt>
                <c:pt idx="61">
                  <c:v>58</c:v>
                </c:pt>
                <c:pt idx="62">
                  <c:v>59</c:v>
                </c:pt>
                <c:pt idx="63">
                  <c:v>60</c:v>
                </c:pt>
                <c:pt idx="64">
                  <c:v>60</c:v>
                </c:pt>
                <c:pt idx="65">
                  <c:v>61</c:v>
                </c:pt>
                <c:pt idx="66">
                  <c:v>62</c:v>
                </c:pt>
                <c:pt idx="67">
                  <c:v>63</c:v>
                </c:pt>
                <c:pt idx="68">
                  <c:v>64</c:v>
                </c:pt>
                <c:pt idx="69">
                  <c:v>65</c:v>
                </c:pt>
                <c:pt idx="70">
                  <c:v>66</c:v>
                </c:pt>
                <c:pt idx="71">
                  <c:v>67</c:v>
                </c:pt>
                <c:pt idx="72">
                  <c:v>68</c:v>
                </c:pt>
                <c:pt idx="73">
                  <c:v>68</c:v>
                </c:pt>
                <c:pt idx="74">
                  <c:v>69</c:v>
                </c:pt>
                <c:pt idx="75">
                  <c:v>70</c:v>
                </c:pt>
                <c:pt idx="76">
                  <c:v>71</c:v>
                </c:pt>
                <c:pt idx="77">
                  <c:v>72</c:v>
                </c:pt>
                <c:pt idx="78">
                  <c:v>73</c:v>
                </c:pt>
                <c:pt idx="79">
                  <c:v>74</c:v>
                </c:pt>
                <c:pt idx="80">
                  <c:v>75</c:v>
                </c:pt>
                <c:pt idx="81">
                  <c:v>76</c:v>
                </c:pt>
                <c:pt idx="82">
                  <c:v>76</c:v>
                </c:pt>
                <c:pt idx="83">
                  <c:v>76</c:v>
                </c:pt>
                <c:pt idx="84">
                  <c:v>77</c:v>
                </c:pt>
                <c:pt idx="85">
                  <c:v>78</c:v>
                </c:pt>
                <c:pt idx="86">
                  <c:v>79</c:v>
                </c:pt>
                <c:pt idx="87">
                  <c:v>80</c:v>
                </c:pt>
                <c:pt idx="88">
                  <c:v>80</c:v>
                </c:pt>
                <c:pt idx="89">
                  <c:v>80</c:v>
                </c:pt>
                <c:pt idx="90">
                  <c:v>81</c:v>
                </c:pt>
                <c:pt idx="91">
                  <c:v>82</c:v>
                </c:pt>
                <c:pt idx="92">
                  <c:v>82</c:v>
                </c:pt>
                <c:pt idx="93">
                  <c:v>82</c:v>
                </c:pt>
                <c:pt idx="94">
                  <c:v>83</c:v>
                </c:pt>
                <c:pt idx="95">
                  <c:v>84</c:v>
                </c:pt>
                <c:pt idx="96">
                  <c:v>85</c:v>
                </c:pt>
                <c:pt idx="97">
                  <c:v>86</c:v>
                </c:pt>
                <c:pt idx="98">
                  <c:v>87</c:v>
                </c:pt>
                <c:pt idx="99">
                  <c:v>88</c:v>
                </c:pt>
                <c:pt idx="100">
                  <c:v>89</c:v>
                </c:pt>
                <c:pt idx="101">
                  <c:v>90</c:v>
                </c:pt>
                <c:pt idx="102">
                  <c:v>90</c:v>
                </c:pt>
                <c:pt idx="103">
                  <c:v>91</c:v>
                </c:pt>
                <c:pt idx="104">
                  <c:v>92</c:v>
                </c:pt>
                <c:pt idx="105">
                  <c:v>93</c:v>
                </c:pt>
                <c:pt idx="106">
                  <c:v>94</c:v>
                </c:pt>
                <c:pt idx="107">
                  <c:v>95</c:v>
                </c:pt>
                <c:pt idx="108">
                  <c:v>96</c:v>
                </c:pt>
                <c:pt idx="109">
                  <c:v>97</c:v>
                </c:pt>
                <c:pt idx="110">
                  <c:v>98</c:v>
                </c:pt>
                <c:pt idx="111">
                  <c:v>99</c:v>
                </c:pt>
                <c:pt idx="112">
                  <c:v>100</c:v>
                </c:pt>
                <c:pt idx="113">
                  <c:v>101</c:v>
                </c:pt>
                <c:pt idx="114">
                  <c:v>102</c:v>
                </c:pt>
                <c:pt idx="115">
                  <c:v>103</c:v>
                </c:pt>
                <c:pt idx="116">
                  <c:v>103</c:v>
                </c:pt>
                <c:pt idx="117">
                  <c:v>104</c:v>
                </c:pt>
                <c:pt idx="118">
                  <c:v>105</c:v>
                </c:pt>
                <c:pt idx="119">
                  <c:v>105</c:v>
                </c:pt>
                <c:pt idx="120">
                  <c:v>106</c:v>
                </c:pt>
                <c:pt idx="121">
                  <c:v>107</c:v>
                </c:pt>
                <c:pt idx="122">
                  <c:v>107</c:v>
                </c:pt>
                <c:pt idx="123">
                  <c:v>108</c:v>
                </c:pt>
                <c:pt idx="124">
                  <c:v>109</c:v>
                </c:pt>
                <c:pt idx="125">
                  <c:v>110</c:v>
                </c:pt>
                <c:pt idx="126">
                  <c:v>111</c:v>
                </c:pt>
                <c:pt idx="127">
                  <c:v>112</c:v>
                </c:pt>
                <c:pt idx="128">
                  <c:v>113</c:v>
                </c:pt>
                <c:pt idx="129">
                  <c:v>114</c:v>
                </c:pt>
                <c:pt idx="130">
                  <c:v>114</c:v>
                </c:pt>
                <c:pt idx="131">
                  <c:v>115</c:v>
                </c:pt>
                <c:pt idx="132">
                  <c:v>116</c:v>
                </c:pt>
                <c:pt idx="133">
                  <c:v>117</c:v>
                </c:pt>
                <c:pt idx="134">
                  <c:v>118</c:v>
                </c:pt>
                <c:pt idx="135">
                  <c:v>119</c:v>
                </c:pt>
                <c:pt idx="136">
                  <c:v>120</c:v>
                </c:pt>
                <c:pt idx="137">
                  <c:v>121</c:v>
                </c:pt>
                <c:pt idx="138">
                  <c:v>122</c:v>
                </c:pt>
                <c:pt idx="139">
                  <c:v>123</c:v>
                </c:pt>
                <c:pt idx="140">
                  <c:v>124</c:v>
                </c:pt>
                <c:pt idx="141">
                  <c:v>125</c:v>
                </c:pt>
                <c:pt idx="142">
                  <c:v>126</c:v>
                </c:pt>
                <c:pt idx="143">
                  <c:v>127</c:v>
                </c:pt>
                <c:pt idx="144">
                  <c:v>128</c:v>
                </c:pt>
                <c:pt idx="145">
                  <c:v>129</c:v>
                </c:pt>
                <c:pt idx="146">
                  <c:v>130</c:v>
                </c:pt>
                <c:pt idx="147">
                  <c:v>131</c:v>
                </c:pt>
                <c:pt idx="148">
                  <c:v>132</c:v>
                </c:pt>
                <c:pt idx="149">
                  <c:v>133</c:v>
                </c:pt>
                <c:pt idx="150">
                  <c:v>134</c:v>
                </c:pt>
                <c:pt idx="151">
                  <c:v>134</c:v>
                </c:pt>
                <c:pt idx="152">
                  <c:v>135</c:v>
                </c:pt>
                <c:pt idx="153">
                  <c:v>136</c:v>
                </c:pt>
                <c:pt idx="154">
                  <c:v>137</c:v>
                </c:pt>
                <c:pt idx="155">
                  <c:v>138</c:v>
                </c:pt>
                <c:pt idx="156">
                  <c:v>139</c:v>
                </c:pt>
                <c:pt idx="157">
                  <c:v>140</c:v>
                </c:pt>
                <c:pt idx="158">
                  <c:v>140</c:v>
                </c:pt>
                <c:pt idx="159">
                  <c:v>141</c:v>
                </c:pt>
                <c:pt idx="160">
                  <c:v>142</c:v>
                </c:pt>
                <c:pt idx="161">
                  <c:v>143</c:v>
                </c:pt>
                <c:pt idx="162">
                  <c:v>144</c:v>
                </c:pt>
                <c:pt idx="163">
                  <c:v>145</c:v>
                </c:pt>
                <c:pt idx="164">
                  <c:v>146</c:v>
                </c:pt>
                <c:pt idx="165">
                  <c:v>147</c:v>
                </c:pt>
                <c:pt idx="166">
                  <c:v>148</c:v>
                </c:pt>
                <c:pt idx="167">
                  <c:v>149</c:v>
                </c:pt>
                <c:pt idx="168">
                  <c:v>149</c:v>
                </c:pt>
                <c:pt idx="169">
                  <c:v>150</c:v>
                </c:pt>
                <c:pt idx="170">
                  <c:v>151</c:v>
                </c:pt>
                <c:pt idx="171">
                  <c:v>152</c:v>
                </c:pt>
                <c:pt idx="172">
                  <c:v>153</c:v>
                </c:pt>
                <c:pt idx="173">
                  <c:v>154</c:v>
                </c:pt>
                <c:pt idx="174">
                  <c:v>154</c:v>
                </c:pt>
                <c:pt idx="175">
                  <c:v>155</c:v>
                </c:pt>
                <c:pt idx="176">
                  <c:v>156</c:v>
                </c:pt>
                <c:pt idx="177">
                  <c:v>157</c:v>
                </c:pt>
                <c:pt idx="178">
                  <c:v>158</c:v>
                </c:pt>
                <c:pt idx="179">
                  <c:v>159</c:v>
                </c:pt>
                <c:pt idx="180">
                  <c:v>160</c:v>
                </c:pt>
                <c:pt idx="181">
                  <c:v>161</c:v>
                </c:pt>
                <c:pt idx="182">
                  <c:v>162</c:v>
                </c:pt>
                <c:pt idx="183">
                  <c:v>163</c:v>
                </c:pt>
                <c:pt idx="184">
                  <c:v>164</c:v>
                </c:pt>
                <c:pt idx="185">
                  <c:v>165</c:v>
                </c:pt>
                <c:pt idx="186">
                  <c:v>165</c:v>
                </c:pt>
                <c:pt idx="187">
                  <c:v>166</c:v>
                </c:pt>
                <c:pt idx="188">
                  <c:v>167</c:v>
                </c:pt>
                <c:pt idx="189">
                  <c:v>168</c:v>
                </c:pt>
                <c:pt idx="190">
                  <c:v>169</c:v>
                </c:pt>
                <c:pt idx="191">
                  <c:v>170</c:v>
                </c:pt>
                <c:pt idx="192">
                  <c:v>170</c:v>
                </c:pt>
                <c:pt idx="193">
                  <c:v>170</c:v>
                </c:pt>
                <c:pt idx="194">
                  <c:v>171</c:v>
                </c:pt>
                <c:pt idx="195">
                  <c:v>172</c:v>
                </c:pt>
                <c:pt idx="196">
                  <c:v>173</c:v>
                </c:pt>
                <c:pt idx="197">
                  <c:v>174</c:v>
                </c:pt>
                <c:pt idx="198">
                  <c:v>175</c:v>
                </c:pt>
                <c:pt idx="199">
                  <c:v>176</c:v>
                </c:pt>
                <c:pt idx="200">
                  <c:v>177</c:v>
                </c:pt>
                <c:pt idx="201">
                  <c:v>178</c:v>
                </c:pt>
                <c:pt idx="202">
                  <c:v>179</c:v>
                </c:pt>
                <c:pt idx="203">
                  <c:v>180</c:v>
                </c:pt>
                <c:pt idx="204">
                  <c:v>181</c:v>
                </c:pt>
                <c:pt idx="205">
                  <c:v>182</c:v>
                </c:pt>
                <c:pt idx="206">
                  <c:v>183</c:v>
                </c:pt>
                <c:pt idx="207">
                  <c:v>184</c:v>
                </c:pt>
                <c:pt idx="208">
                  <c:v>185</c:v>
                </c:pt>
                <c:pt idx="209">
                  <c:v>186</c:v>
                </c:pt>
                <c:pt idx="210">
                  <c:v>187</c:v>
                </c:pt>
                <c:pt idx="211">
                  <c:v>188</c:v>
                </c:pt>
                <c:pt idx="212">
                  <c:v>188</c:v>
                </c:pt>
                <c:pt idx="213">
                  <c:v>189</c:v>
                </c:pt>
                <c:pt idx="214">
                  <c:v>190</c:v>
                </c:pt>
                <c:pt idx="215">
                  <c:v>191</c:v>
                </c:pt>
                <c:pt idx="216">
                  <c:v>192</c:v>
                </c:pt>
                <c:pt idx="217">
                  <c:v>193</c:v>
                </c:pt>
                <c:pt idx="218">
                  <c:v>194</c:v>
                </c:pt>
                <c:pt idx="219">
                  <c:v>194</c:v>
                </c:pt>
                <c:pt idx="220">
                  <c:v>194</c:v>
                </c:pt>
                <c:pt idx="221">
                  <c:v>195</c:v>
                </c:pt>
                <c:pt idx="222">
                  <c:v>195</c:v>
                </c:pt>
                <c:pt idx="223">
                  <c:v>195</c:v>
                </c:pt>
                <c:pt idx="224">
                  <c:v>195</c:v>
                </c:pt>
                <c:pt idx="225">
                  <c:v>195</c:v>
                </c:pt>
                <c:pt idx="226">
                  <c:v>196</c:v>
                </c:pt>
                <c:pt idx="227">
                  <c:v>196</c:v>
                </c:pt>
                <c:pt idx="228">
                  <c:v>197</c:v>
                </c:pt>
                <c:pt idx="229">
                  <c:v>198</c:v>
                </c:pt>
                <c:pt idx="230">
                  <c:v>199</c:v>
                </c:pt>
                <c:pt idx="231">
                  <c:v>200</c:v>
                </c:pt>
                <c:pt idx="232">
                  <c:v>201</c:v>
                </c:pt>
                <c:pt idx="233">
                  <c:v>202</c:v>
                </c:pt>
                <c:pt idx="234">
                  <c:v>202</c:v>
                </c:pt>
                <c:pt idx="235">
                  <c:v>203</c:v>
                </c:pt>
                <c:pt idx="236">
                  <c:v>204</c:v>
                </c:pt>
                <c:pt idx="237">
                  <c:v>205</c:v>
                </c:pt>
                <c:pt idx="238">
                  <c:v>205</c:v>
                </c:pt>
                <c:pt idx="239">
                  <c:v>206</c:v>
                </c:pt>
                <c:pt idx="240">
                  <c:v>207</c:v>
                </c:pt>
                <c:pt idx="241">
                  <c:v>208</c:v>
                </c:pt>
                <c:pt idx="242">
                  <c:v>209</c:v>
                </c:pt>
                <c:pt idx="243">
                  <c:v>209</c:v>
                </c:pt>
                <c:pt idx="244">
                  <c:v>210</c:v>
                </c:pt>
                <c:pt idx="245">
                  <c:v>211</c:v>
                </c:pt>
                <c:pt idx="246">
                  <c:v>212</c:v>
                </c:pt>
                <c:pt idx="247">
                  <c:v>213</c:v>
                </c:pt>
                <c:pt idx="248">
                  <c:v>214</c:v>
                </c:pt>
                <c:pt idx="249">
                  <c:v>215</c:v>
                </c:pt>
                <c:pt idx="250">
                  <c:v>216</c:v>
                </c:pt>
                <c:pt idx="251">
                  <c:v>217</c:v>
                </c:pt>
                <c:pt idx="252">
                  <c:v>218</c:v>
                </c:pt>
                <c:pt idx="253">
                  <c:v>219</c:v>
                </c:pt>
                <c:pt idx="254">
                  <c:v>220</c:v>
                </c:pt>
                <c:pt idx="255">
                  <c:v>221</c:v>
                </c:pt>
                <c:pt idx="256">
                  <c:v>222</c:v>
                </c:pt>
                <c:pt idx="257">
                  <c:v>223</c:v>
                </c:pt>
                <c:pt idx="258">
                  <c:v>224</c:v>
                </c:pt>
                <c:pt idx="259">
                  <c:v>225</c:v>
                </c:pt>
                <c:pt idx="260">
                  <c:v>226</c:v>
                </c:pt>
                <c:pt idx="261">
                  <c:v>227</c:v>
                </c:pt>
                <c:pt idx="262">
                  <c:v>228</c:v>
                </c:pt>
                <c:pt idx="263">
                  <c:v>229</c:v>
                </c:pt>
                <c:pt idx="264">
                  <c:v>230</c:v>
                </c:pt>
                <c:pt idx="265">
                  <c:v>231</c:v>
                </c:pt>
                <c:pt idx="266">
                  <c:v>232</c:v>
                </c:pt>
                <c:pt idx="267">
                  <c:v>233</c:v>
                </c:pt>
                <c:pt idx="268">
                  <c:v>234</c:v>
                </c:pt>
                <c:pt idx="269">
                  <c:v>235</c:v>
                </c:pt>
                <c:pt idx="270">
                  <c:v>236</c:v>
                </c:pt>
                <c:pt idx="271">
                  <c:v>237</c:v>
                </c:pt>
                <c:pt idx="272">
                  <c:v>237</c:v>
                </c:pt>
                <c:pt idx="273">
                  <c:v>238</c:v>
                </c:pt>
                <c:pt idx="274">
                  <c:v>239</c:v>
                </c:pt>
                <c:pt idx="275">
                  <c:v>240</c:v>
                </c:pt>
                <c:pt idx="276">
                  <c:v>241</c:v>
                </c:pt>
                <c:pt idx="277">
                  <c:v>242</c:v>
                </c:pt>
                <c:pt idx="278">
                  <c:v>242</c:v>
                </c:pt>
                <c:pt idx="279">
                  <c:v>243</c:v>
                </c:pt>
                <c:pt idx="280">
                  <c:v>244</c:v>
                </c:pt>
                <c:pt idx="281">
                  <c:v>245</c:v>
                </c:pt>
                <c:pt idx="282">
                  <c:v>246</c:v>
                </c:pt>
                <c:pt idx="283">
                  <c:v>246</c:v>
                </c:pt>
                <c:pt idx="284">
                  <c:v>247</c:v>
                </c:pt>
                <c:pt idx="285">
                  <c:v>248</c:v>
                </c:pt>
                <c:pt idx="286">
                  <c:v>249</c:v>
                </c:pt>
                <c:pt idx="287">
                  <c:v>250</c:v>
                </c:pt>
                <c:pt idx="288">
                  <c:v>250</c:v>
                </c:pt>
                <c:pt idx="289">
                  <c:v>251</c:v>
                </c:pt>
                <c:pt idx="290">
                  <c:v>252</c:v>
                </c:pt>
                <c:pt idx="291">
                  <c:v>253</c:v>
                </c:pt>
                <c:pt idx="292">
                  <c:v>254</c:v>
                </c:pt>
                <c:pt idx="293">
                  <c:v>255</c:v>
                </c:pt>
                <c:pt idx="294">
                  <c:v>255</c:v>
                </c:pt>
                <c:pt idx="295">
                  <c:v>256</c:v>
                </c:pt>
                <c:pt idx="296">
                  <c:v>256</c:v>
                </c:pt>
                <c:pt idx="297">
                  <c:v>257</c:v>
                </c:pt>
                <c:pt idx="298">
                  <c:v>258</c:v>
                </c:pt>
                <c:pt idx="299">
                  <c:v>259</c:v>
                </c:pt>
                <c:pt idx="300">
                  <c:v>260</c:v>
                </c:pt>
                <c:pt idx="301">
                  <c:v>261</c:v>
                </c:pt>
                <c:pt idx="302">
                  <c:v>262</c:v>
                </c:pt>
                <c:pt idx="303">
                  <c:v>263</c:v>
                </c:pt>
                <c:pt idx="304">
                  <c:v>264</c:v>
                </c:pt>
                <c:pt idx="305">
                  <c:v>265</c:v>
                </c:pt>
                <c:pt idx="306">
                  <c:v>266</c:v>
                </c:pt>
                <c:pt idx="307">
                  <c:v>267</c:v>
                </c:pt>
                <c:pt idx="308">
                  <c:v>268</c:v>
                </c:pt>
                <c:pt idx="309">
                  <c:v>269</c:v>
                </c:pt>
                <c:pt idx="310">
                  <c:v>270</c:v>
                </c:pt>
                <c:pt idx="311">
                  <c:v>270</c:v>
                </c:pt>
                <c:pt idx="312">
                  <c:v>271</c:v>
                </c:pt>
                <c:pt idx="313">
                  <c:v>272</c:v>
                </c:pt>
                <c:pt idx="314">
                  <c:v>273</c:v>
                </c:pt>
                <c:pt idx="315">
                  <c:v>274</c:v>
                </c:pt>
                <c:pt idx="316">
                  <c:v>275</c:v>
                </c:pt>
                <c:pt idx="317">
                  <c:v>276</c:v>
                </c:pt>
                <c:pt idx="318">
                  <c:v>277</c:v>
                </c:pt>
                <c:pt idx="319">
                  <c:v>278</c:v>
                </c:pt>
                <c:pt idx="320">
                  <c:v>278</c:v>
                </c:pt>
                <c:pt idx="321">
                  <c:v>278</c:v>
                </c:pt>
                <c:pt idx="322">
                  <c:v>278</c:v>
                </c:pt>
                <c:pt idx="323">
                  <c:v>279</c:v>
                </c:pt>
                <c:pt idx="324">
                  <c:v>280</c:v>
                </c:pt>
                <c:pt idx="325">
                  <c:v>280</c:v>
                </c:pt>
                <c:pt idx="326">
                  <c:v>281</c:v>
                </c:pt>
                <c:pt idx="327">
                  <c:v>281</c:v>
                </c:pt>
                <c:pt idx="328">
                  <c:v>282</c:v>
                </c:pt>
                <c:pt idx="329">
                  <c:v>283</c:v>
                </c:pt>
                <c:pt idx="330">
                  <c:v>284</c:v>
                </c:pt>
                <c:pt idx="331">
                  <c:v>285</c:v>
                </c:pt>
                <c:pt idx="332">
                  <c:v>286</c:v>
                </c:pt>
                <c:pt idx="333">
                  <c:v>287</c:v>
                </c:pt>
                <c:pt idx="334">
                  <c:v>288</c:v>
                </c:pt>
                <c:pt idx="335">
                  <c:v>289</c:v>
                </c:pt>
                <c:pt idx="336">
                  <c:v>290</c:v>
                </c:pt>
                <c:pt idx="337">
                  <c:v>291</c:v>
                </c:pt>
                <c:pt idx="338">
                  <c:v>292</c:v>
                </c:pt>
                <c:pt idx="339">
                  <c:v>293</c:v>
                </c:pt>
                <c:pt idx="340">
                  <c:v>293</c:v>
                </c:pt>
                <c:pt idx="341">
                  <c:v>294</c:v>
                </c:pt>
                <c:pt idx="342">
                  <c:v>295</c:v>
                </c:pt>
                <c:pt idx="343">
                  <c:v>296</c:v>
                </c:pt>
                <c:pt idx="344">
                  <c:v>297</c:v>
                </c:pt>
                <c:pt idx="345">
                  <c:v>298</c:v>
                </c:pt>
                <c:pt idx="346">
                  <c:v>299</c:v>
                </c:pt>
                <c:pt idx="347">
                  <c:v>300</c:v>
                </c:pt>
                <c:pt idx="348">
                  <c:v>301</c:v>
                </c:pt>
                <c:pt idx="349">
                  <c:v>302</c:v>
                </c:pt>
                <c:pt idx="350">
                  <c:v>303</c:v>
                </c:pt>
                <c:pt idx="351">
                  <c:v>304</c:v>
                </c:pt>
                <c:pt idx="352">
                  <c:v>304</c:v>
                </c:pt>
                <c:pt idx="353">
                  <c:v>304</c:v>
                </c:pt>
                <c:pt idx="354">
                  <c:v>304</c:v>
                </c:pt>
                <c:pt idx="355">
                  <c:v>305</c:v>
                </c:pt>
                <c:pt idx="356">
                  <c:v>306</c:v>
                </c:pt>
                <c:pt idx="357">
                  <c:v>306</c:v>
                </c:pt>
                <c:pt idx="358">
                  <c:v>307</c:v>
                </c:pt>
                <c:pt idx="359">
                  <c:v>307</c:v>
                </c:pt>
                <c:pt idx="360">
                  <c:v>308</c:v>
                </c:pt>
                <c:pt idx="361">
                  <c:v>309</c:v>
                </c:pt>
                <c:pt idx="362">
                  <c:v>310</c:v>
                </c:pt>
                <c:pt idx="363">
                  <c:v>310</c:v>
                </c:pt>
                <c:pt idx="364">
                  <c:v>310</c:v>
                </c:pt>
                <c:pt idx="365">
                  <c:v>311</c:v>
                </c:pt>
                <c:pt idx="366">
                  <c:v>312</c:v>
                </c:pt>
                <c:pt idx="367">
                  <c:v>313</c:v>
                </c:pt>
                <c:pt idx="368">
                  <c:v>314</c:v>
                </c:pt>
                <c:pt idx="369">
                  <c:v>315</c:v>
                </c:pt>
                <c:pt idx="370">
                  <c:v>316</c:v>
                </c:pt>
                <c:pt idx="371">
                  <c:v>317</c:v>
                </c:pt>
                <c:pt idx="372">
                  <c:v>318</c:v>
                </c:pt>
                <c:pt idx="373">
                  <c:v>318</c:v>
                </c:pt>
                <c:pt idx="374">
                  <c:v>318</c:v>
                </c:pt>
                <c:pt idx="375">
                  <c:v>318</c:v>
                </c:pt>
                <c:pt idx="376">
                  <c:v>318</c:v>
                </c:pt>
                <c:pt idx="377">
                  <c:v>318</c:v>
                </c:pt>
                <c:pt idx="378">
                  <c:v>318</c:v>
                </c:pt>
                <c:pt idx="379">
                  <c:v>318</c:v>
                </c:pt>
                <c:pt idx="380">
                  <c:v>318</c:v>
                </c:pt>
                <c:pt idx="381">
                  <c:v>318</c:v>
                </c:pt>
                <c:pt idx="382">
                  <c:v>318</c:v>
                </c:pt>
                <c:pt idx="383">
                  <c:v>319</c:v>
                </c:pt>
                <c:pt idx="384">
                  <c:v>320</c:v>
                </c:pt>
                <c:pt idx="385">
                  <c:v>321</c:v>
                </c:pt>
                <c:pt idx="386">
                  <c:v>322</c:v>
                </c:pt>
                <c:pt idx="387">
                  <c:v>323</c:v>
                </c:pt>
                <c:pt idx="388">
                  <c:v>324</c:v>
                </c:pt>
                <c:pt idx="389">
                  <c:v>325</c:v>
                </c:pt>
                <c:pt idx="390">
                  <c:v>326</c:v>
                </c:pt>
                <c:pt idx="391">
                  <c:v>327</c:v>
                </c:pt>
                <c:pt idx="392">
                  <c:v>328</c:v>
                </c:pt>
                <c:pt idx="393">
                  <c:v>329</c:v>
                </c:pt>
                <c:pt idx="394">
                  <c:v>330</c:v>
                </c:pt>
                <c:pt idx="395">
                  <c:v>331</c:v>
                </c:pt>
                <c:pt idx="396">
                  <c:v>332</c:v>
                </c:pt>
                <c:pt idx="397">
                  <c:v>333</c:v>
                </c:pt>
                <c:pt idx="398">
                  <c:v>334</c:v>
                </c:pt>
                <c:pt idx="399">
                  <c:v>335</c:v>
                </c:pt>
                <c:pt idx="400">
                  <c:v>336</c:v>
                </c:pt>
                <c:pt idx="401">
                  <c:v>336</c:v>
                </c:pt>
                <c:pt idx="402">
                  <c:v>336</c:v>
                </c:pt>
                <c:pt idx="403">
                  <c:v>337</c:v>
                </c:pt>
                <c:pt idx="404">
                  <c:v>337</c:v>
                </c:pt>
                <c:pt idx="405">
                  <c:v>338</c:v>
                </c:pt>
                <c:pt idx="406">
                  <c:v>339</c:v>
                </c:pt>
                <c:pt idx="407">
                  <c:v>340</c:v>
                </c:pt>
                <c:pt idx="408">
                  <c:v>341</c:v>
                </c:pt>
                <c:pt idx="409">
                  <c:v>342</c:v>
                </c:pt>
                <c:pt idx="410">
                  <c:v>343</c:v>
                </c:pt>
                <c:pt idx="411">
                  <c:v>344</c:v>
                </c:pt>
                <c:pt idx="412">
                  <c:v>345</c:v>
                </c:pt>
                <c:pt idx="413">
                  <c:v>346</c:v>
                </c:pt>
                <c:pt idx="414">
                  <c:v>347</c:v>
                </c:pt>
                <c:pt idx="415">
                  <c:v>348</c:v>
                </c:pt>
                <c:pt idx="416">
                  <c:v>349</c:v>
                </c:pt>
                <c:pt idx="417">
                  <c:v>349</c:v>
                </c:pt>
                <c:pt idx="418">
                  <c:v>349</c:v>
                </c:pt>
                <c:pt idx="419">
                  <c:v>349</c:v>
                </c:pt>
                <c:pt idx="420">
                  <c:v>349</c:v>
                </c:pt>
                <c:pt idx="421">
                  <c:v>350</c:v>
                </c:pt>
                <c:pt idx="422">
                  <c:v>351</c:v>
                </c:pt>
                <c:pt idx="423">
                  <c:v>351</c:v>
                </c:pt>
                <c:pt idx="424">
                  <c:v>352</c:v>
                </c:pt>
                <c:pt idx="425">
                  <c:v>353</c:v>
                </c:pt>
                <c:pt idx="426">
                  <c:v>354</c:v>
                </c:pt>
                <c:pt idx="427">
                  <c:v>355</c:v>
                </c:pt>
                <c:pt idx="428">
                  <c:v>356</c:v>
                </c:pt>
                <c:pt idx="429">
                  <c:v>357</c:v>
                </c:pt>
                <c:pt idx="430">
                  <c:v>358</c:v>
                </c:pt>
                <c:pt idx="431">
                  <c:v>359</c:v>
                </c:pt>
                <c:pt idx="432">
                  <c:v>360</c:v>
                </c:pt>
                <c:pt idx="433">
                  <c:v>361</c:v>
                </c:pt>
                <c:pt idx="434">
                  <c:v>362</c:v>
                </c:pt>
                <c:pt idx="435">
                  <c:v>363</c:v>
                </c:pt>
                <c:pt idx="436">
                  <c:v>363</c:v>
                </c:pt>
                <c:pt idx="437">
                  <c:v>363</c:v>
                </c:pt>
                <c:pt idx="438">
                  <c:v>363</c:v>
                </c:pt>
                <c:pt idx="439">
                  <c:v>364</c:v>
                </c:pt>
                <c:pt idx="440">
                  <c:v>364</c:v>
                </c:pt>
                <c:pt idx="441">
                  <c:v>364</c:v>
                </c:pt>
                <c:pt idx="442">
                  <c:v>365</c:v>
                </c:pt>
                <c:pt idx="443">
                  <c:v>365</c:v>
                </c:pt>
                <c:pt idx="444">
                  <c:v>366</c:v>
                </c:pt>
                <c:pt idx="445">
                  <c:v>367</c:v>
                </c:pt>
                <c:pt idx="446">
                  <c:v>368</c:v>
                </c:pt>
                <c:pt idx="447">
                  <c:v>369</c:v>
                </c:pt>
                <c:pt idx="448">
                  <c:v>370</c:v>
                </c:pt>
                <c:pt idx="449">
                  <c:v>370</c:v>
                </c:pt>
                <c:pt idx="450">
                  <c:v>370</c:v>
                </c:pt>
                <c:pt idx="451">
                  <c:v>370</c:v>
                </c:pt>
                <c:pt idx="452">
                  <c:v>371</c:v>
                </c:pt>
                <c:pt idx="453">
                  <c:v>372</c:v>
                </c:pt>
                <c:pt idx="454">
                  <c:v>372</c:v>
                </c:pt>
                <c:pt idx="455">
                  <c:v>373</c:v>
                </c:pt>
                <c:pt idx="456">
                  <c:v>374</c:v>
                </c:pt>
                <c:pt idx="457">
                  <c:v>375</c:v>
                </c:pt>
                <c:pt idx="458">
                  <c:v>376</c:v>
                </c:pt>
                <c:pt idx="459">
                  <c:v>377</c:v>
                </c:pt>
                <c:pt idx="460">
                  <c:v>378</c:v>
                </c:pt>
                <c:pt idx="461">
                  <c:v>379</c:v>
                </c:pt>
                <c:pt idx="462">
                  <c:v>380</c:v>
                </c:pt>
                <c:pt idx="463">
                  <c:v>381</c:v>
                </c:pt>
                <c:pt idx="464">
                  <c:v>382</c:v>
                </c:pt>
                <c:pt idx="465">
                  <c:v>383</c:v>
                </c:pt>
                <c:pt idx="466">
                  <c:v>384</c:v>
                </c:pt>
                <c:pt idx="467">
                  <c:v>385</c:v>
                </c:pt>
                <c:pt idx="468">
                  <c:v>386</c:v>
                </c:pt>
                <c:pt idx="469">
                  <c:v>387</c:v>
                </c:pt>
                <c:pt idx="470">
                  <c:v>387</c:v>
                </c:pt>
                <c:pt idx="471">
                  <c:v>388</c:v>
                </c:pt>
                <c:pt idx="472">
                  <c:v>388</c:v>
                </c:pt>
                <c:pt idx="473">
                  <c:v>388</c:v>
                </c:pt>
                <c:pt idx="474">
                  <c:v>388</c:v>
                </c:pt>
                <c:pt idx="475">
                  <c:v>388</c:v>
                </c:pt>
                <c:pt idx="476">
                  <c:v>389</c:v>
                </c:pt>
                <c:pt idx="477">
                  <c:v>390</c:v>
                </c:pt>
                <c:pt idx="478">
                  <c:v>391</c:v>
                </c:pt>
                <c:pt idx="479">
                  <c:v>392</c:v>
                </c:pt>
                <c:pt idx="480">
                  <c:v>393</c:v>
                </c:pt>
                <c:pt idx="481">
                  <c:v>394</c:v>
                </c:pt>
                <c:pt idx="482">
                  <c:v>395</c:v>
                </c:pt>
                <c:pt idx="483">
                  <c:v>396</c:v>
                </c:pt>
                <c:pt idx="484">
                  <c:v>397</c:v>
                </c:pt>
                <c:pt idx="485">
                  <c:v>398</c:v>
                </c:pt>
                <c:pt idx="486">
                  <c:v>399</c:v>
                </c:pt>
                <c:pt idx="487">
                  <c:v>399</c:v>
                </c:pt>
                <c:pt idx="488">
                  <c:v>400</c:v>
                </c:pt>
                <c:pt idx="489">
                  <c:v>401</c:v>
                </c:pt>
                <c:pt idx="490">
                  <c:v>402</c:v>
                </c:pt>
                <c:pt idx="491">
                  <c:v>403</c:v>
                </c:pt>
                <c:pt idx="492">
                  <c:v>404</c:v>
                </c:pt>
                <c:pt idx="493">
                  <c:v>405</c:v>
                </c:pt>
                <c:pt idx="494">
                  <c:v>406</c:v>
                </c:pt>
                <c:pt idx="495">
                  <c:v>407</c:v>
                </c:pt>
                <c:pt idx="496">
                  <c:v>407</c:v>
                </c:pt>
                <c:pt idx="497">
                  <c:v>408</c:v>
                </c:pt>
                <c:pt idx="498">
                  <c:v>408</c:v>
                </c:pt>
                <c:pt idx="499">
                  <c:v>409</c:v>
                </c:pt>
                <c:pt idx="500">
                  <c:v>410</c:v>
                </c:pt>
                <c:pt idx="501">
                  <c:v>411</c:v>
                </c:pt>
                <c:pt idx="502">
                  <c:v>412</c:v>
                </c:pt>
                <c:pt idx="503">
                  <c:v>413</c:v>
                </c:pt>
                <c:pt idx="504">
                  <c:v>413</c:v>
                </c:pt>
                <c:pt idx="505">
                  <c:v>414</c:v>
                </c:pt>
                <c:pt idx="506">
                  <c:v>415</c:v>
                </c:pt>
                <c:pt idx="507">
                  <c:v>416</c:v>
                </c:pt>
                <c:pt idx="508">
                  <c:v>417</c:v>
                </c:pt>
                <c:pt idx="509">
                  <c:v>418</c:v>
                </c:pt>
                <c:pt idx="510">
                  <c:v>419</c:v>
                </c:pt>
                <c:pt idx="511">
                  <c:v>420</c:v>
                </c:pt>
                <c:pt idx="512">
                  <c:v>421</c:v>
                </c:pt>
                <c:pt idx="513">
                  <c:v>422</c:v>
                </c:pt>
                <c:pt idx="514">
                  <c:v>423</c:v>
                </c:pt>
                <c:pt idx="515">
                  <c:v>424</c:v>
                </c:pt>
                <c:pt idx="516">
                  <c:v>425</c:v>
                </c:pt>
                <c:pt idx="517">
                  <c:v>426</c:v>
                </c:pt>
                <c:pt idx="518">
                  <c:v>427</c:v>
                </c:pt>
                <c:pt idx="519">
                  <c:v>428</c:v>
                </c:pt>
                <c:pt idx="520">
                  <c:v>429</c:v>
                </c:pt>
                <c:pt idx="521">
                  <c:v>430</c:v>
                </c:pt>
                <c:pt idx="522">
                  <c:v>431</c:v>
                </c:pt>
                <c:pt idx="523">
                  <c:v>432</c:v>
                </c:pt>
                <c:pt idx="524">
                  <c:v>433</c:v>
                </c:pt>
                <c:pt idx="525">
                  <c:v>434</c:v>
                </c:pt>
                <c:pt idx="526">
                  <c:v>435</c:v>
                </c:pt>
                <c:pt idx="527">
                  <c:v>436</c:v>
                </c:pt>
                <c:pt idx="528">
                  <c:v>437</c:v>
                </c:pt>
                <c:pt idx="529">
                  <c:v>438</c:v>
                </c:pt>
                <c:pt idx="530">
                  <c:v>439</c:v>
                </c:pt>
                <c:pt idx="531">
                  <c:v>440</c:v>
                </c:pt>
                <c:pt idx="532">
                  <c:v>441</c:v>
                </c:pt>
                <c:pt idx="533">
                  <c:v>442</c:v>
                </c:pt>
                <c:pt idx="534">
                  <c:v>443</c:v>
                </c:pt>
                <c:pt idx="535">
                  <c:v>444</c:v>
                </c:pt>
                <c:pt idx="536">
                  <c:v>445</c:v>
                </c:pt>
                <c:pt idx="537">
                  <c:v>446</c:v>
                </c:pt>
                <c:pt idx="538">
                  <c:v>447</c:v>
                </c:pt>
                <c:pt idx="539">
                  <c:v>448</c:v>
                </c:pt>
                <c:pt idx="540">
                  <c:v>449</c:v>
                </c:pt>
                <c:pt idx="541">
                  <c:v>449</c:v>
                </c:pt>
                <c:pt idx="542">
                  <c:v>450</c:v>
                </c:pt>
                <c:pt idx="543">
                  <c:v>451</c:v>
                </c:pt>
                <c:pt idx="544">
                  <c:v>452</c:v>
                </c:pt>
                <c:pt idx="545">
                  <c:v>452</c:v>
                </c:pt>
                <c:pt idx="546">
                  <c:v>453</c:v>
                </c:pt>
                <c:pt idx="547">
                  <c:v>454</c:v>
                </c:pt>
                <c:pt idx="548">
                  <c:v>455</c:v>
                </c:pt>
                <c:pt idx="549">
                  <c:v>456</c:v>
                </c:pt>
                <c:pt idx="550">
                  <c:v>457</c:v>
                </c:pt>
                <c:pt idx="551">
                  <c:v>458</c:v>
                </c:pt>
                <c:pt idx="552">
                  <c:v>459</c:v>
                </c:pt>
                <c:pt idx="553">
                  <c:v>459</c:v>
                </c:pt>
                <c:pt idx="554">
                  <c:v>460</c:v>
                </c:pt>
                <c:pt idx="555">
                  <c:v>461</c:v>
                </c:pt>
                <c:pt idx="556">
                  <c:v>461</c:v>
                </c:pt>
                <c:pt idx="557">
                  <c:v>461</c:v>
                </c:pt>
                <c:pt idx="558">
                  <c:v>462</c:v>
                </c:pt>
                <c:pt idx="559">
                  <c:v>463</c:v>
                </c:pt>
                <c:pt idx="560">
                  <c:v>463</c:v>
                </c:pt>
                <c:pt idx="561">
                  <c:v>464</c:v>
                </c:pt>
                <c:pt idx="562">
                  <c:v>465</c:v>
                </c:pt>
                <c:pt idx="563">
                  <c:v>466</c:v>
                </c:pt>
                <c:pt idx="564">
                  <c:v>467</c:v>
                </c:pt>
                <c:pt idx="565">
                  <c:v>468</c:v>
                </c:pt>
                <c:pt idx="566">
                  <c:v>469</c:v>
                </c:pt>
                <c:pt idx="567">
                  <c:v>470</c:v>
                </c:pt>
                <c:pt idx="568">
                  <c:v>471</c:v>
                </c:pt>
                <c:pt idx="569">
                  <c:v>471</c:v>
                </c:pt>
                <c:pt idx="570">
                  <c:v>472</c:v>
                </c:pt>
                <c:pt idx="571">
                  <c:v>472</c:v>
                </c:pt>
                <c:pt idx="572">
                  <c:v>473</c:v>
                </c:pt>
                <c:pt idx="573">
                  <c:v>473</c:v>
                </c:pt>
                <c:pt idx="574">
                  <c:v>474</c:v>
                </c:pt>
                <c:pt idx="575">
                  <c:v>475</c:v>
                </c:pt>
                <c:pt idx="576">
                  <c:v>476</c:v>
                </c:pt>
                <c:pt idx="577">
                  <c:v>477</c:v>
                </c:pt>
                <c:pt idx="578">
                  <c:v>478</c:v>
                </c:pt>
                <c:pt idx="579">
                  <c:v>479</c:v>
                </c:pt>
                <c:pt idx="580">
                  <c:v>480</c:v>
                </c:pt>
                <c:pt idx="581">
                  <c:v>481</c:v>
                </c:pt>
                <c:pt idx="582">
                  <c:v>482</c:v>
                </c:pt>
                <c:pt idx="583">
                  <c:v>483</c:v>
                </c:pt>
                <c:pt idx="584">
                  <c:v>484</c:v>
                </c:pt>
                <c:pt idx="585">
                  <c:v>485</c:v>
                </c:pt>
                <c:pt idx="586">
                  <c:v>486</c:v>
                </c:pt>
                <c:pt idx="587">
                  <c:v>487</c:v>
                </c:pt>
                <c:pt idx="588">
                  <c:v>488</c:v>
                </c:pt>
                <c:pt idx="589">
                  <c:v>489</c:v>
                </c:pt>
                <c:pt idx="590">
                  <c:v>490</c:v>
                </c:pt>
                <c:pt idx="591">
                  <c:v>490</c:v>
                </c:pt>
                <c:pt idx="592">
                  <c:v>491</c:v>
                </c:pt>
                <c:pt idx="593">
                  <c:v>492</c:v>
                </c:pt>
                <c:pt idx="594">
                  <c:v>493</c:v>
                </c:pt>
                <c:pt idx="595">
                  <c:v>494</c:v>
                </c:pt>
                <c:pt idx="596">
                  <c:v>495</c:v>
                </c:pt>
                <c:pt idx="597">
                  <c:v>496</c:v>
                </c:pt>
                <c:pt idx="598">
                  <c:v>497</c:v>
                </c:pt>
                <c:pt idx="599">
                  <c:v>498</c:v>
                </c:pt>
                <c:pt idx="600">
                  <c:v>499</c:v>
                </c:pt>
                <c:pt idx="601">
                  <c:v>500</c:v>
                </c:pt>
                <c:pt idx="602">
                  <c:v>501</c:v>
                </c:pt>
                <c:pt idx="603">
                  <c:v>502</c:v>
                </c:pt>
                <c:pt idx="604">
                  <c:v>503</c:v>
                </c:pt>
                <c:pt idx="605">
                  <c:v>504</c:v>
                </c:pt>
                <c:pt idx="606">
                  <c:v>505</c:v>
                </c:pt>
                <c:pt idx="607">
                  <c:v>506</c:v>
                </c:pt>
                <c:pt idx="608">
                  <c:v>507</c:v>
                </c:pt>
                <c:pt idx="609">
                  <c:v>508</c:v>
                </c:pt>
                <c:pt idx="610">
                  <c:v>509</c:v>
                </c:pt>
                <c:pt idx="611">
                  <c:v>510</c:v>
                </c:pt>
                <c:pt idx="612">
                  <c:v>511</c:v>
                </c:pt>
                <c:pt idx="613">
                  <c:v>512</c:v>
                </c:pt>
                <c:pt idx="614">
                  <c:v>513</c:v>
                </c:pt>
                <c:pt idx="615">
                  <c:v>514</c:v>
                </c:pt>
                <c:pt idx="616">
                  <c:v>515</c:v>
                </c:pt>
                <c:pt idx="617">
                  <c:v>516</c:v>
                </c:pt>
                <c:pt idx="618">
                  <c:v>517</c:v>
                </c:pt>
                <c:pt idx="619">
                  <c:v>518</c:v>
                </c:pt>
                <c:pt idx="620">
                  <c:v>519</c:v>
                </c:pt>
                <c:pt idx="621">
                  <c:v>520</c:v>
                </c:pt>
                <c:pt idx="622">
                  <c:v>521</c:v>
                </c:pt>
                <c:pt idx="623">
                  <c:v>522</c:v>
                </c:pt>
                <c:pt idx="624">
                  <c:v>523</c:v>
                </c:pt>
                <c:pt idx="625">
                  <c:v>524</c:v>
                </c:pt>
                <c:pt idx="626">
                  <c:v>525</c:v>
                </c:pt>
                <c:pt idx="627">
                  <c:v>526</c:v>
                </c:pt>
                <c:pt idx="628">
                  <c:v>527</c:v>
                </c:pt>
                <c:pt idx="629">
                  <c:v>528</c:v>
                </c:pt>
                <c:pt idx="630">
                  <c:v>529</c:v>
                </c:pt>
                <c:pt idx="631">
                  <c:v>530</c:v>
                </c:pt>
                <c:pt idx="632">
                  <c:v>530</c:v>
                </c:pt>
                <c:pt idx="633">
                  <c:v>531</c:v>
                </c:pt>
                <c:pt idx="634">
                  <c:v>531</c:v>
                </c:pt>
                <c:pt idx="635">
                  <c:v>532</c:v>
                </c:pt>
                <c:pt idx="636">
                  <c:v>533</c:v>
                </c:pt>
                <c:pt idx="637">
                  <c:v>534</c:v>
                </c:pt>
                <c:pt idx="638">
                  <c:v>534</c:v>
                </c:pt>
                <c:pt idx="639">
                  <c:v>535</c:v>
                </c:pt>
                <c:pt idx="640">
                  <c:v>535</c:v>
                </c:pt>
                <c:pt idx="641">
                  <c:v>535</c:v>
                </c:pt>
                <c:pt idx="642">
                  <c:v>536</c:v>
                </c:pt>
                <c:pt idx="643">
                  <c:v>537</c:v>
                </c:pt>
                <c:pt idx="644">
                  <c:v>538</c:v>
                </c:pt>
                <c:pt idx="645">
                  <c:v>539</c:v>
                </c:pt>
                <c:pt idx="646">
                  <c:v>540</c:v>
                </c:pt>
                <c:pt idx="647">
                  <c:v>541</c:v>
                </c:pt>
                <c:pt idx="648">
                  <c:v>542</c:v>
                </c:pt>
                <c:pt idx="649">
                  <c:v>543</c:v>
                </c:pt>
                <c:pt idx="650">
                  <c:v>544</c:v>
                </c:pt>
                <c:pt idx="651">
                  <c:v>545</c:v>
                </c:pt>
                <c:pt idx="652">
                  <c:v>546</c:v>
                </c:pt>
                <c:pt idx="653">
                  <c:v>547</c:v>
                </c:pt>
                <c:pt idx="654">
                  <c:v>548</c:v>
                </c:pt>
                <c:pt idx="655">
                  <c:v>549</c:v>
                </c:pt>
                <c:pt idx="656">
                  <c:v>550</c:v>
                </c:pt>
                <c:pt idx="657">
                  <c:v>551</c:v>
                </c:pt>
                <c:pt idx="658">
                  <c:v>552</c:v>
                </c:pt>
                <c:pt idx="659">
                  <c:v>552</c:v>
                </c:pt>
                <c:pt idx="660">
                  <c:v>553</c:v>
                </c:pt>
                <c:pt idx="661">
                  <c:v>554</c:v>
                </c:pt>
                <c:pt idx="662">
                  <c:v>555</c:v>
                </c:pt>
                <c:pt idx="663">
                  <c:v>556</c:v>
                </c:pt>
                <c:pt idx="664">
                  <c:v>557</c:v>
                </c:pt>
                <c:pt idx="665">
                  <c:v>558</c:v>
                </c:pt>
                <c:pt idx="666">
                  <c:v>559</c:v>
                </c:pt>
                <c:pt idx="667">
                  <c:v>560</c:v>
                </c:pt>
                <c:pt idx="668">
                  <c:v>561</c:v>
                </c:pt>
                <c:pt idx="669">
                  <c:v>561</c:v>
                </c:pt>
                <c:pt idx="670">
                  <c:v>561</c:v>
                </c:pt>
                <c:pt idx="671">
                  <c:v>561</c:v>
                </c:pt>
                <c:pt idx="672">
                  <c:v>562</c:v>
                </c:pt>
                <c:pt idx="673">
                  <c:v>562</c:v>
                </c:pt>
                <c:pt idx="674">
                  <c:v>562</c:v>
                </c:pt>
                <c:pt idx="675">
                  <c:v>563</c:v>
                </c:pt>
                <c:pt idx="676">
                  <c:v>564</c:v>
                </c:pt>
                <c:pt idx="677">
                  <c:v>565</c:v>
                </c:pt>
                <c:pt idx="678">
                  <c:v>566</c:v>
                </c:pt>
                <c:pt idx="679">
                  <c:v>567</c:v>
                </c:pt>
                <c:pt idx="680">
                  <c:v>567</c:v>
                </c:pt>
                <c:pt idx="681">
                  <c:v>568</c:v>
                </c:pt>
                <c:pt idx="682">
                  <c:v>569</c:v>
                </c:pt>
                <c:pt idx="683">
                  <c:v>570</c:v>
                </c:pt>
                <c:pt idx="684">
                  <c:v>571</c:v>
                </c:pt>
                <c:pt idx="685">
                  <c:v>572</c:v>
                </c:pt>
                <c:pt idx="686">
                  <c:v>572</c:v>
                </c:pt>
                <c:pt idx="687">
                  <c:v>573</c:v>
                </c:pt>
                <c:pt idx="688">
                  <c:v>574</c:v>
                </c:pt>
                <c:pt idx="689">
                  <c:v>575</c:v>
                </c:pt>
                <c:pt idx="690">
                  <c:v>576</c:v>
                </c:pt>
                <c:pt idx="691">
                  <c:v>577</c:v>
                </c:pt>
                <c:pt idx="692">
                  <c:v>578</c:v>
                </c:pt>
                <c:pt idx="693">
                  <c:v>579</c:v>
                </c:pt>
                <c:pt idx="694">
                  <c:v>580</c:v>
                </c:pt>
                <c:pt idx="695">
                  <c:v>580</c:v>
                </c:pt>
                <c:pt idx="696">
                  <c:v>581</c:v>
                </c:pt>
                <c:pt idx="697">
                  <c:v>582</c:v>
                </c:pt>
                <c:pt idx="698">
                  <c:v>583</c:v>
                </c:pt>
                <c:pt idx="699">
                  <c:v>584</c:v>
                </c:pt>
                <c:pt idx="700">
                  <c:v>585</c:v>
                </c:pt>
                <c:pt idx="701">
                  <c:v>586</c:v>
                </c:pt>
                <c:pt idx="702">
                  <c:v>587</c:v>
                </c:pt>
                <c:pt idx="703">
                  <c:v>588</c:v>
                </c:pt>
                <c:pt idx="704">
                  <c:v>589</c:v>
                </c:pt>
                <c:pt idx="705">
                  <c:v>590</c:v>
                </c:pt>
                <c:pt idx="706">
                  <c:v>591</c:v>
                </c:pt>
                <c:pt idx="707">
                  <c:v>592</c:v>
                </c:pt>
                <c:pt idx="708">
                  <c:v>593</c:v>
                </c:pt>
                <c:pt idx="709">
                  <c:v>593</c:v>
                </c:pt>
                <c:pt idx="710">
                  <c:v>593</c:v>
                </c:pt>
                <c:pt idx="711">
                  <c:v>594</c:v>
                </c:pt>
                <c:pt idx="712">
                  <c:v>595</c:v>
                </c:pt>
                <c:pt idx="713">
                  <c:v>595</c:v>
                </c:pt>
                <c:pt idx="714">
                  <c:v>596</c:v>
                </c:pt>
                <c:pt idx="715">
                  <c:v>597</c:v>
                </c:pt>
                <c:pt idx="716">
                  <c:v>598</c:v>
                </c:pt>
                <c:pt idx="717">
                  <c:v>599</c:v>
                </c:pt>
                <c:pt idx="718">
                  <c:v>600</c:v>
                </c:pt>
                <c:pt idx="719">
                  <c:v>601</c:v>
                </c:pt>
                <c:pt idx="720">
                  <c:v>602</c:v>
                </c:pt>
                <c:pt idx="721">
                  <c:v>603</c:v>
                </c:pt>
                <c:pt idx="722">
                  <c:v>603</c:v>
                </c:pt>
                <c:pt idx="723">
                  <c:v>603</c:v>
                </c:pt>
                <c:pt idx="724">
                  <c:v>603</c:v>
                </c:pt>
                <c:pt idx="725">
                  <c:v>603</c:v>
                </c:pt>
                <c:pt idx="726">
                  <c:v>603</c:v>
                </c:pt>
                <c:pt idx="727">
                  <c:v>604</c:v>
                </c:pt>
                <c:pt idx="728">
                  <c:v>604</c:v>
                </c:pt>
                <c:pt idx="729">
                  <c:v>605</c:v>
                </c:pt>
                <c:pt idx="730">
                  <c:v>606</c:v>
                </c:pt>
                <c:pt idx="731">
                  <c:v>607</c:v>
                </c:pt>
                <c:pt idx="732">
                  <c:v>608</c:v>
                </c:pt>
                <c:pt idx="733">
                  <c:v>608</c:v>
                </c:pt>
                <c:pt idx="734">
                  <c:v>609</c:v>
                </c:pt>
                <c:pt idx="735">
                  <c:v>610</c:v>
                </c:pt>
                <c:pt idx="736">
                  <c:v>611</c:v>
                </c:pt>
                <c:pt idx="737">
                  <c:v>612</c:v>
                </c:pt>
                <c:pt idx="738">
                  <c:v>612</c:v>
                </c:pt>
                <c:pt idx="739">
                  <c:v>612</c:v>
                </c:pt>
                <c:pt idx="740">
                  <c:v>612</c:v>
                </c:pt>
                <c:pt idx="741">
                  <c:v>613</c:v>
                </c:pt>
                <c:pt idx="742">
                  <c:v>613</c:v>
                </c:pt>
                <c:pt idx="743">
                  <c:v>613</c:v>
                </c:pt>
                <c:pt idx="744">
                  <c:v>613</c:v>
                </c:pt>
                <c:pt idx="745">
                  <c:v>614</c:v>
                </c:pt>
                <c:pt idx="746">
                  <c:v>615</c:v>
                </c:pt>
                <c:pt idx="747">
                  <c:v>616</c:v>
                </c:pt>
                <c:pt idx="748">
                  <c:v>617</c:v>
                </c:pt>
                <c:pt idx="749">
                  <c:v>617</c:v>
                </c:pt>
                <c:pt idx="750">
                  <c:v>618</c:v>
                </c:pt>
                <c:pt idx="751">
                  <c:v>618</c:v>
                </c:pt>
                <c:pt idx="752">
                  <c:v>618</c:v>
                </c:pt>
                <c:pt idx="753">
                  <c:v>619</c:v>
                </c:pt>
                <c:pt idx="754">
                  <c:v>620</c:v>
                </c:pt>
                <c:pt idx="755">
                  <c:v>621</c:v>
                </c:pt>
                <c:pt idx="756">
                  <c:v>621</c:v>
                </c:pt>
                <c:pt idx="757">
                  <c:v>622</c:v>
                </c:pt>
                <c:pt idx="758">
                  <c:v>622</c:v>
                </c:pt>
                <c:pt idx="759">
                  <c:v>623</c:v>
                </c:pt>
                <c:pt idx="760">
                  <c:v>624</c:v>
                </c:pt>
                <c:pt idx="761">
                  <c:v>624</c:v>
                </c:pt>
                <c:pt idx="762">
                  <c:v>625</c:v>
                </c:pt>
                <c:pt idx="763">
                  <c:v>626</c:v>
                </c:pt>
                <c:pt idx="764">
                  <c:v>627</c:v>
                </c:pt>
                <c:pt idx="765">
                  <c:v>628</c:v>
                </c:pt>
                <c:pt idx="766">
                  <c:v>628</c:v>
                </c:pt>
                <c:pt idx="767">
                  <c:v>629</c:v>
                </c:pt>
                <c:pt idx="768">
                  <c:v>630</c:v>
                </c:pt>
                <c:pt idx="769">
                  <c:v>631</c:v>
                </c:pt>
                <c:pt idx="770">
                  <c:v>632</c:v>
                </c:pt>
                <c:pt idx="771">
                  <c:v>633</c:v>
                </c:pt>
                <c:pt idx="772">
                  <c:v>633</c:v>
                </c:pt>
                <c:pt idx="773">
                  <c:v>633</c:v>
                </c:pt>
                <c:pt idx="774">
                  <c:v>633</c:v>
                </c:pt>
                <c:pt idx="775">
                  <c:v>633</c:v>
                </c:pt>
                <c:pt idx="776">
                  <c:v>633</c:v>
                </c:pt>
                <c:pt idx="777">
                  <c:v>634</c:v>
                </c:pt>
                <c:pt idx="778">
                  <c:v>635</c:v>
                </c:pt>
                <c:pt idx="779">
                  <c:v>636</c:v>
                </c:pt>
                <c:pt idx="780">
                  <c:v>637</c:v>
                </c:pt>
                <c:pt idx="781">
                  <c:v>638</c:v>
                </c:pt>
                <c:pt idx="782">
                  <c:v>639</c:v>
                </c:pt>
                <c:pt idx="783">
                  <c:v>640</c:v>
                </c:pt>
                <c:pt idx="784">
                  <c:v>641</c:v>
                </c:pt>
                <c:pt idx="785">
                  <c:v>642</c:v>
                </c:pt>
                <c:pt idx="786">
                  <c:v>642</c:v>
                </c:pt>
                <c:pt idx="787">
                  <c:v>643</c:v>
                </c:pt>
                <c:pt idx="788">
                  <c:v>644</c:v>
                </c:pt>
                <c:pt idx="789">
                  <c:v>645</c:v>
                </c:pt>
                <c:pt idx="790">
                  <c:v>646</c:v>
                </c:pt>
                <c:pt idx="791">
                  <c:v>646</c:v>
                </c:pt>
                <c:pt idx="792">
                  <c:v>647</c:v>
                </c:pt>
                <c:pt idx="793">
                  <c:v>648</c:v>
                </c:pt>
                <c:pt idx="794">
                  <c:v>649</c:v>
                </c:pt>
                <c:pt idx="795">
                  <c:v>650</c:v>
                </c:pt>
                <c:pt idx="796">
                  <c:v>651</c:v>
                </c:pt>
                <c:pt idx="797">
                  <c:v>652</c:v>
                </c:pt>
                <c:pt idx="798">
                  <c:v>652</c:v>
                </c:pt>
                <c:pt idx="799">
                  <c:v>652</c:v>
                </c:pt>
                <c:pt idx="800">
                  <c:v>653</c:v>
                </c:pt>
                <c:pt idx="801">
                  <c:v>653</c:v>
                </c:pt>
                <c:pt idx="802">
                  <c:v>654</c:v>
                </c:pt>
                <c:pt idx="803">
                  <c:v>655</c:v>
                </c:pt>
                <c:pt idx="804">
                  <c:v>655</c:v>
                </c:pt>
                <c:pt idx="805">
                  <c:v>656</c:v>
                </c:pt>
                <c:pt idx="806">
                  <c:v>657</c:v>
                </c:pt>
                <c:pt idx="807">
                  <c:v>657</c:v>
                </c:pt>
                <c:pt idx="808">
                  <c:v>658</c:v>
                </c:pt>
                <c:pt idx="809">
                  <c:v>659</c:v>
                </c:pt>
                <c:pt idx="810">
                  <c:v>660</c:v>
                </c:pt>
                <c:pt idx="811">
                  <c:v>661</c:v>
                </c:pt>
                <c:pt idx="812">
                  <c:v>662</c:v>
                </c:pt>
                <c:pt idx="813">
                  <c:v>663</c:v>
                </c:pt>
                <c:pt idx="814">
                  <c:v>664</c:v>
                </c:pt>
                <c:pt idx="815">
                  <c:v>665</c:v>
                </c:pt>
                <c:pt idx="816">
                  <c:v>666</c:v>
                </c:pt>
                <c:pt idx="817">
                  <c:v>667</c:v>
                </c:pt>
                <c:pt idx="818">
                  <c:v>668</c:v>
                </c:pt>
                <c:pt idx="819">
                  <c:v>669</c:v>
                </c:pt>
                <c:pt idx="820">
                  <c:v>669</c:v>
                </c:pt>
                <c:pt idx="821">
                  <c:v>670</c:v>
                </c:pt>
                <c:pt idx="822">
                  <c:v>671</c:v>
                </c:pt>
                <c:pt idx="823">
                  <c:v>671</c:v>
                </c:pt>
                <c:pt idx="824">
                  <c:v>672</c:v>
                </c:pt>
                <c:pt idx="825">
                  <c:v>673</c:v>
                </c:pt>
                <c:pt idx="826">
                  <c:v>674</c:v>
                </c:pt>
                <c:pt idx="827">
                  <c:v>675</c:v>
                </c:pt>
                <c:pt idx="828">
                  <c:v>676</c:v>
                </c:pt>
                <c:pt idx="829">
                  <c:v>677</c:v>
                </c:pt>
                <c:pt idx="830">
                  <c:v>678</c:v>
                </c:pt>
                <c:pt idx="831">
                  <c:v>679</c:v>
                </c:pt>
                <c:pt idx="832">
                  <c:v>680</c:v>
                </c:pt>
                <c:pt idx="833">
                  <c:v>681</c:v>
                </c:pt>
                <c:pt idx="834">
                  <c:v>682</c:v>
                </c:pt>
                <c:pt idx="835">
                  <c:v>683</c:v>
                </c:pt>
                <c:pt idx="836">
                  <c:v>684</c:v>
                </c:pt>
                <c:pt idx="837">
                  <c:v>685</c:v>
                </c:pt>
                <c:pt idx="838">
                  <c:v>686</c:v>
                </c:pt>
                <c:pt idx="839">
                  <c:v>687</c:v>
                </c:pt>
                <c:pt idx="840">
                  <c:v>688</c:v>
                </c:pt>
                <c:pt idx="841">
                  <c:v>689</c:v>
                </c:pt>
                <c:pt idx="842">
                  <c:v>690</c:v>
                </c:pt>
                <c:pt idx="843">
                  <c:v>691</c:v>
                </c:pt>
                <c:pt idx="844">
                  <c:v>691</c:v>
                </c:pt>
                <c:pt idx="845">
                  <c:v>692</c:v>
                </c:pt>
                <c:pt idx="846">
                  <c:v>693</c:v>
                </c:pt>
                <c:pt idx="847">
                  <c:v>693</c:v>
                </c:pt>
                <c:pt idx="848">
                  <c:v>694</c:v>
                </c:pt>
                <c:pt idx="849">
                  <c:v>695</c:v>
                </c:pt>
                <c:pt idx="850">
                  <c:v>695</c:v>
                </c:pt>
                <c:pt idx="851">
                  <c:v>696</c:v>
                </c:pt>
                <c:pt idx="852">
                  <c:v>697</c:v>
                </c:pt>
                <c:pt idx="853">
                  <c:v>698</c:v>
                </c:pt>
                <c:pt idx="854">
                  <c:v>699</c:v>
                </c:pt>
                <c:pt idx="855">
                  <c:v>700</c:v>
                </c:pt>
                <c:pt idx="856">
                  <c:v>701</c:v>
                </c:pt>
                <c:pt idx="857">
                  <c:v>702</c:v>
                </c:pt>
                <c:pt idx="858">
                  <c:v>702</c:v>
                </c:pt>
                <c:pt idx="859">
                  <c:v>702</c:v>
                </c:pt>
                <c:pt idx="860">
                  <c:v>702</c:v>
                </c:pt>
                <c:pt idx="861">
                  <c:v>703</c:v>
                </c:pt>
                <c:pt idx="862">
                  <c:v>704</c:v>
                </c:pt>
                <c:pt idx="863">
                  <c:v>704</c:v>
                </c:pt>
                <c:pt idx="864">
                  <c:v>705</c:v>
                </c:pt>
                <c:pt idx="865">
                  <c:v>706</c:v>
                </c:pt>
                <c:pt idx="866">
                  <c:v>707</c:v>
                </c:pt>
                <c:pt idx="867">
                  <c:v>708</c:v>
                </c:pt>
                <c:pt idx="868">
                  <c:v>709</c:v>
                </c:pt>
                <c:pt idx="869">
                  <c:v>710</c:v>
                </c:pt>
                <c:pt idx="870">
                  <c:v>711</c:v>
                </c:pt>
                <c:pt idx="871">
                  <c:v>711</c:v>
                </c:pt>
                <c:pt idx="872">
                  <c:v>712</c:v>
                </c:pt>
                <c:pt idx="873">
                  <c:v>713</c:v>
                </c:pt>
                <c:pt idx="874">
                  <c:v>713</c:v>
                </c:pt>
                <c:pt idx="875">
                  <c:v>714</c:v>
                </c:pt>
                <c:pt idx="876">
                  <c:v>715</c:v>
                </c:pt>
                <c:pt idx="877">
                  <c:v>716</c:v>
                </c:pt>
                <c:pt idx="878">
                  <c:v>717</c:v>
                </c:pt>
                <c:pt idx="879">
                  <c:v>718</c:v>
                </c:pt>
                <c:pt idx="880">
                  <c:v>719</c:v>
                </c:pt>
                <c:pt idx="881">
                  <c:v>720</c:v>
                </c:pt>
                <c:pt idx="882">
                  <c:v>721</c:v>
                </c:pt>
                <c:pt idx="883">
                  <c:v>721</c:v>
                </c:pt>
                <c:pt idx="884">
                  <c:v>722</c:v>
                </c:pt>
                <c:pt idx="885">
                  <c:v>723</c:v>
                </c:pt>
                <c:pt idx="886">
                  <c:v>724</c:v>
                </c:pt>
                <c:pt idx="887">
                  <c:v>725</c:v>
                </c:pt>
                <c:pt idx="888">
                  <c:v>726</c:v>
                </c:pt>
                <c:pt idx="889">
                  <c:v>727</c:v>
                </c:pt>
                <c:pt idx="890">
                  <c:v>728</c:v>
                </c:pt>
                <c:pt idx="891">
                  <c:v>729</c:v>
                </c:pt>
                <c:pt idx="892">
                  <c:v>730</c:v>
                </c:pt>
                <c:pt idx="893">
                  <c:v>731</c:v>
                </c:pt>
                <c:pt idx="894">
                  <c:v>732</c:v>
                </c:pt>
                <c:pt idx="895">
                  <c:v>733</c:v>
                </c:pt>
                <c:pt idx="896">
                  <c:v>734</c:v>
                </c:pt>
                <c:pt idx="897">
                  <c:v>735</c:v>
                </c:pt>
                <c:pt idx="898">
                  <c:v>736</c:v>
                </c:pt>
                <c:pt idx="899">
                  <c:v>737</c:v>
                </c:pt>
                <c:pt idx="900">
                  <c:v>738</c:v>
                </c:pt>
                <c:pt idx="901">
                  <c:v>739</c:v>
                </c:pt>
                <c:pt idx="902">
                  <c:v>740</c:v>
                </c:pt>
                <c:pt idx="903">
                  <c:v>740</c:v>
                </c:pt>
                <c:pt idx="904">
                  <c:v>740</c:v>
                </c:pt>
                <c:pt idx="905">
                  <c:v>741</c:v>
                </c:pt>
                <c:pt idx="906">
                  <c:v>742</c:v>
                </c:pt>
                <c:pt idx="907">
                  <c:v>742</c:v>
                </c:pt>
                <c:pt idx="908">
                  <c:v>743</c:v>
                </c:pt>
                <c:pt idx="909">
                  <c:v>744</c:v>
                </c:pt>
                <c:pt idx="910">
                  <c:v>745</c:v>
                </c:pt>
                <c:pt idx="911">
                  <c:v>746</c:v>
                </c:pt>
                <c:pt idx="912">
                  <c:v>747</c:v>
                </c:pt>
                <c:pt idx="913">
                  <c:v>747</c:v>
                </c:pt>
                <c:pt idx="914">
                  <c:v>747</c:v>
                </c:pt>
                <c:pt idx="915">
                  <c:v>748</c:v>
                </c:pt>
                <c:pt idx="916">
                  <c:v>749</c:v>
                </c:pt>
                <c:pt idx="917">
                  <c:v>750</c:v>
                </c:pt>
                <c:pt idx="918">
                  <c:v>751</c:v>
                </c:pt>
                <c:pt idx="919">
                  <c:v>752</c:v>
                </c:pt>
                <c:pt idx="920">
                  <c:v>753</c:v>
                </c:pt>
                <c:pt idx="921">
                  <c:v>754</c:v>
                </c:pt>
                <c:pt idx="922">
                  <c:v>755</c:v>
                </c:pt>
                <c:pt idx="923">
                  <c:v>756</c:v>
                </c:pt>
                <c:pt idx="924">
                  <c:v>757</c:v>
                </c:pt>
                <c:pt idx="925">
                  <c:v>758</c:v>
                </c:pt>
                <c:pt idx="926">
                  <c:v>759</c:v>
                </c:pt>
                <c:pt idx="927">
                  <c:v>760</c:v>
                </c:pt>
                <c:pt idx="928">
                  <c:v>760</c:v>
                </c:pt>
                <c:pt idx="929">
                  <c:v>761</c:v>
                </c:pt>
                <c:pt idx="930">
                  <c:v>762</c:v>
                </c:pt>
                <c:pt idx="931">
                  <c:v>762</c:v>
                </c:pt>
                <c:pt idx="932">
                  <c:v>763</c:v>
                </c:pt>
                <c:pt idx="933">
                  <c:v>764</c:v>
                </c:pt>
                <c:pt idx="934">
                  <c:v>765</c:v>
                </c:pt>
                <c:pt idx="935">
                  <c:v>766</c:v>
                </c:pt>
                <c:pt idx="936">
                  <c:v>767</c:v>
                </c:pt>
                <c:pt idx="937">
                  <c:v>768</c:v>
                </c:pt>
                <c:pt idx="938">
                  <c:v>769</c:v>
                </c:pt>
                <c:pt idx="939">
                  <c:v>770</c:v>
                </c:pt>
                <c:pt idx="940">
                  <c:v>771</c:v>
                </c:pt>
                <c:pt idx="941">
                  <c:v>772</c:v>
                </c:pt>
                <c:pt idx="942">
                  <c:v>773</c:v>
                </c:pt>
                <c:pt idx="943">
                  <c:v>773</c:v>
                </c:pt>
                <c:pt idx="944">
                  <c:v>774</c:v>
                </c:pt>
                <c:pt idx="945">
                  <c:v>775</c:v>
                </c:pt>
                <c:pt idx="946">
                  <c:v>776</c:v>
                </c:pt>
                <c:pt idx="947">
                  <c:v>777</c:v>
                </c:pt>
                <c:pt idx="948">
                  <c:v>778</c:v>
                </c:pt>
                <c:pt idx="949">
                  <c:v>779</c:v>
                </c:pt>
                <c:pt idx="950">
                  <c:v>780</c:v>
                </c:pt>
                <c:pt idx="951">
                  <c:v>781</c:v>
                </c:pt>
                <c:pt idx="952">
                  <c:v>782</c:v>
                </c:pt>
                <c:pt idx="953">
                  <c:v>783</c:v>
                </c:pt>
                <c:pt idx="954">
                  <c:v>784</c:v>
                </c:pt>
                <c:pt idx="955">
                  <c:v>785</c:v>
                </c:pt>
                <c:pt idx="956">
                  <c:v>786</c:v>
                </c:pt>
                <c:pt idx="957">
                  <c:v>786</c:v>
                </c:pt>
                <c:pt idx="958">
                  <c:v>787</c:v>
                </c:pt>
                <c:pt idx="959">
                  <c:v>788</c:v>
                </c:pt>
                <c:pt idx="960">
                  <c:v>789</c:v>
                </c:pt>
                <c:pt idx="961">
                  <c:v>789</c:v>
                </c:pt>
                <c:pt idx="962">
                  <c:v>790</c:v>
                </c:pt>
                <c:pt idx="963">
                  <c:v>791</c:v>
                </c:pt>
                <c:pt idx="964">
                  <c:v>792</c:v>
                </c:pt>
                <c:pt idx="965">
                  <c:v>793</c:v>
                </c:pt>
                <c:pt idx="966">
                  <c:v>794</c:v>
                </c:pt>
                <c:pt idx="967">
                  <c:v>795</c:v>
                </c:pt>
                <c:pt idx="968">
                  <c:v>796</c:v>
                </c:pt>
                <c:pt idx="969">
                  <c:v>796</c:v>
                </c:pt>
                <c:pt idx="970">
                  <c:v>797</c:v>
                </c:pt>
                <c:pt idx="971">
                  <c:v>798</c:v>
                </c:pt>
                <c:pt idx="972">
                  <c:v>799</c:v>
                </c:pt>
                <c:pt idx="973">
                  <c:v>800</c:v>
                </c:pt>
                <c:pt idx="974">
                  <c:v>800</c:v>
                </c:pt>
                <c:pt idx="975">
                  <c:v>801</c:v>
                </c:pt>
                <c:pt idx="976">
                  <c:v>801</c:v>
                </c:pt>
                <c:pt idx="977">
                  <c:v>801</c:v>
                </c:pt>
                <c:pt idx="978">
                  <c:v>801</c:v>
                </c:pt>
                <c:pt idx="979">
                  <c:v>802</c:v>
                </c:pt>
                <c:pt idx="980">
                  <c:v>802</c:v>
                </c:pt>
                <c:pt idx="981">
                  <c:v>803</c:v>
                </c:pt>
                <c:pt idx="982">
                  <c:v>804</c:v>
                </c:pt>
                <c:pt idx="983">
                  <c:v>805</c:v>
                </c:pt>
                <c:pt idx="984">
                  <c:v>806</c:v>
                </c:pt>
                <c:pt idx="985">
                  <c:v>806</c:v>
                </c:pt>
                <c:pt idx="986">
                  <c:v>806</c:v>
                </c:pt>
                <c:pt idx="987">
                  <c:v>806</c:v>
                </c:pt>
                <c:pt idx="988">
                  <c:v>807</c:v>
                </c:pt>
                <c:pt idx="989">
                  <c:v>808</c:v>
                </c:pt>
                <c:pt idx="990">
                  <c:v>809</c:v>
                </c:pt>
                <c:pt idx="991">
                  <c:v>810</c:v>
                </c:pt>
                <c:pt idx="992">
                  <c:v>811</c:v>
                </c:pt>
                <c:pt idx="993">
                  <c:v>812</c:v>
                </c:pt>
                <c:pt idx="994">
                  <c:v>813</c:v>
                </c:pt>
                <c:pt idx="995">
                  <c:v>814</c:v>
                </c:pt>
                <c:pt idx="996">
                  <c:v>815</c:v>
                </c:pt>
                <c:pt idx="997">
                  <c:v>816</c:v>
                </c:pt>
                <c:pt idx="998">
                  <c:v>817</c:v>
                </c:pt>
                <c:pt idx="999">
                  <c:v>818</c:v>
                </c:pt>
                <c:pt idx="1000">
                  <c:v>819</c:v>
                </c:pt>
                <c:pt idx="1001">
                  <c:v>820</c:v>
                </c:pt>
                <c:pt idx="1002">
                  <c:v>821</c:v>
                </c:pt>
                <c:pt idx="1003">
                  <c:v>822</c:v>
                </c:pt>
                <c:pt idx="1004">
                  <c:v>823</c:v>
                </c:pt>
                <c:pt idx="1005">
                  <c:v>824</c:v>
                </c:pt>
                <c:pt idx="1006">
                  <c:v>825</c:v>
                </c:pt>
                <c:pt idx="1007">
                  <c:v>826</c:v>
                </c:pt>
                <c:pt idx="1008">
                  <c:v>827</c:v>
                </c:pt>
                <c:pt idx="1009">
                  <c:v>828</c:v>
                </c:pt>
                <c:pt idx="1010">
                  <c:v>829</c:v>
                </c:pt>
                <c:pt idx="1011">
                  <c:v>830</c:v>
                </c:pt>
                <c:pt idx="1012">
                  <c:v>830</c:v>
                </c:pt>
                <c:pt idx="1013">
                  <c:v>831</c:v>
                </c:pt>
                <c:pt idx="1014">
                  <c:v>831</c:v>
                </c:pt>
                <c:pt idx="1015">
                  <c:v>832</c:v>
                </c:pt>
                <c:pt idx="1016">
                  <c:v>833</c:v>
                </c:pt>
                <c:pt idx="1017">
                  <c:v>833</c:v>
                </c:pt>
                <c:pt idx="1018">
                  <c:v>834</c:v>
                </c:pt>
                <c:pt idx="1019">
                  <c:v>835</c:v>
                </c:pt>
                <c:pt idx="1020">
                  <c:v>836</c:v>
                </c:pt>
                <c:pt idx="1021">
                  <c:v>837</c:v>
                </c:pt>
                <c:pt idx="1022">
                  <c:v>838</c:v>
                </c:pt>
                <c:pt idx="1023">
                  <c:v>839</c:v>
                </c:pt>
                <c:pt idx="1024">
                  <c:v>840</c:v>
                </c:pt>
                <c:pt idx="1025">
                  <c:v>841</c:v>
                </c:pt>
                <c:pt idx="1026">
                  <c:v>842</c:v>
                </c:pt>
                <c:pt idx="1027">
                  <c:v>843</c:v>
                </c:pt>
                <c:pt idx="1028">
                  <c:v>844</c:v>
                </c:pt>
                <c:pt idx="1029">
                  <c:v>844</c:v>
                </c:pt>
                <c:pt idx="1030">
                  <c:v>845</c:v>
                </c:pt>
                <c:pt idx="1031">
                  <c:v>846</c:v>
                </c:pt>
                <c:pt idx="1032">
                  <c:v>847</c:v>
                </c:pt>
                <c:pt idx="1033">
                  <c:v>848</c:v>
                </c:pt>
                <c:pt idx="1034">
                  <c:v>849</c:v>
                </c:pt>
                <c:pt idx="1035">
                  <c:v>850</c:v>
                </c:pt>
                <c:pt idx="1036">
                  <c:v>851</c:v>
                </c:pt>
                <c:pt idx="1037">
                  <c:v>852</c:v>
                </c:pt>
                <c:pt idx="1038">
                  <c:v>853</c:v>
                </c:pt>
                <c:pt idx="1039">
                  <c:v>854</c:v>
                </c:pt>
                <c:pt idx="1040">
                  <c:v>855</c:v>
                </c:pt>
                <c:pt idx="1041">
                  <c:v>856</c:v>
                </c:pt>
                <c:pt idx="1042">
                  <c:v>857</c:v>
                </c:pt>
                <c:pt idx="1043">
                  <c:v>858</c:v>
                </c:pt>
                <c:pt idx="1044">
                  <c:v>859</c:v>
                </c:pt>
                <c:pt idx="1045">
                  <c:v>860</c:v>
                </c:pt>
                <c:pt idx="1046">
                  <c:v>861</c:v>
                </c:pt>
                <c:pt idx="1047">
                  <c:v>862</c:v>
                </c:pt>
                <c:pt idx="1048">
                  <c:v>863</c:v>
                </c:pt>
                <c:pt idx="1049">
                  <c:v>864</c:v>
                </c:pt>
                <c:pt idx="1050">
                  <c:v>865</c:v>
                </c:pt>
                <c:pt idx="1051">
                  <c:v>866</c:v>
                </c:pt>
                <c:pt idx="1052">
                  <c:v>867</c:v>
                </c:pt>
                <c:pt idx="1053">
                  <c:v>868</c:v>
                </c:pt>
                <c:pt idx="1054">
                  <c:v>869</c:v>
                </c:pt>
                <c:pt idx="1055">
                  <c:v>870</c:v>
                </c:pt>
                <c:pt idx="1056">
                  <c:v>871</c:v>
                </c:pt>
                <c:pt idx="1057">
                  <c:v>872</c:v>
                </c:pt>
                <c:pt idx="1058">
                  <c:v>873</c:v>
                </c:pt>
                <c:pt idx="1059">
                  <c:v>874</c:v>
                </c:pt>
                <c:pt idx="1060">
                  <c:v>875</c:v>
                </c:pt>
                <c:pt idx="1061">
                  <c:v>876</c:v>
                </c:pt>
                <c:pt idx="1062">
                  <c:v>877</c:v>
                </c:pt>
                <c:pt idx="1063">
                  <c:v>878</c:v>
                </c:pt>
                <c:pt idx="1064">
                  <c:v>879</c:v>
                </c:pt>
                <c:pt idx="1065">
                  <c:v>880</c:v>
                </c:pt>
                <c:pt idx="1066">
                  <c:v>881</c:v>
                </c:pt>
                <c:pt idx="1067">
                  <c:v>882</c:v>
                </c:pt>
                <c:pt idx="1068">
                  <c:v>883</c:v>
                </c:pt>
                <c:pt idx="1069">
                  <c:v>884</c:v>
                </c:pt>
                <c:pt idx="1070">
                  <c:v>885</c:v>
                </c:pt>
                <c:pt idx="1071">
                  <c:v>885</c:v>
                </c:pt>
                <c:pt idx="1072">
                  <c:v>886</c:v>
                </c:pt>
                <c:pt idx="1073">
                  <c:v>887</c:v>
                </c:pt>
                <c:pt idx="1074">
                  <c:v>888</c:v>
                </c:pt>
                <c:pt idx="1075">
                  <c:v>889</c:v>
                </c:pt>
                <c:pt idx="1076">
                  <c:v>890</c:v>
                </c:pt>
                <c:pt idx="1077">
                  <c:v>891</c:v>
                </c:pt>
                <c:pt idx="1078">
                  <c:v>892</c:v>
                </c:pt>
                <c:pt idx="1079">
                  <c:v>893</c:v>
                </c:pt>
                <c:pt idx="1080">
                  <c:v>894</c:v>
                </c:pt>
                <c:pt idx="1081">
                  <c:v>894</c:v>
                </c:pt>
                <c:pt idx="1082">
                  <c:v>894</c:v>
                </c:pt>
                <c:pt idx="1083">
                  <c:v>895</c:v>
                </c:pt>
                <c:pt idx="1084">
                  <c:v>896</c:v>
                </c:pt>
                <c:pt idx="1085">
                  <c:v>897</c:v>
                </c:pt>
                <c:pt idx="1086">
                  <c:v>898</c:v>
                </c:pt>
                <c:pt idx="1087">
                  <c:v>899</c:v>
                </c:pt>
                <c:pt idx="1088">
                  <c:v>900</c:v>
                </c:pt>
                <c:pt idx="1089">
                  <c:v>901</c:v>
                </c:pt>
                <c:pt idx="1090">
                  <c:v>902</c:v>
                </c:pt>
                <c:pt idx="1091">
                  <c:v>903</c:v>
                </c:pt>
                <c:pt idx="1092">
                  <c:v>903</c:v>
                </c:pt>
                <c:pt idx="1093">
                  <c:v>904</c:v>
                </c:pt>
                <c:pt idx="1094">
                  <c:v>905</c:v>
                </c:pt>
                <c:pt idx="1095">
                  <c:v>906</c:v>
                </c:pt>
                <c:pt idx="1096">
                  <c:v>907</c:v>
                </c:pt>
                <c:pt idx="1097">
                  <c:v>908</c:v>
                </c:pt>
                <c:pt idx="1098">
                  <c:v>908</c:v>
                </c:pt>
                <c:pt idx="1099">
                  <c:v>908</c:v>
                </c:pt>
                <c:pt idx="1100">
                  <c:v>909</c:v>
                </c:pt>
                <c:pt idx="1101">
                  <c:v>910</c:v>
                </c:pt>
                <c:pt idx="1102">
                  <c:v>910</c:v>
                </c:pt>
                <c:pt idx="1103">
                  <c:v>911</c:v>
                </c:pt>
                <c:pt idx="1104">
                  <c:v>912</c:v>
                </c:pt>
                <c:pt idx="1105">
                  <c:v>913</c:v>
                </c:pt>
                <c:pt idx="1106">
                  <c:v>914</c:v>
                </c:pt>
                <c:pt idx="1107">
                  <c:v>915</c:v>
                </c:pt>
                <c:pt idx="1108">
                  <c:v>916</c:v>
                </c:pt>
                <c:pt idx="1109">
                  <c:v>917</c:v>
                </c:pt>
                <c:pt idx="1110">
                  <c:v>918</c:v>
                </c:pt>
                <c:pt idx="1111">
                  <c:v>919</c:v>
                </c:pt>
                <c:pt idx="1112">
                  <c:v>919</c:v>
                </c:pt>
                <c:pt idx="1113">
                  <c:v>919</c:v>
                </c:pt>
                <c:pt idx="1114">
                  <c:v>920</c:v>
                </c:pt>
                <c:pt idx="1115">
                  <c:v>921</c:v>
                </c:pt>
                <c:pt idx="1116">
                  <c:v>922</c:v>
                </c:pt>
                <c:pt idx="1117">
                  <c:v>922</c:v>
                </c:pt>
                <c:pt idx="1118">
                  <c:v>922</c:v>
                </c:pt>
                <c:pt idx="1119">
                  <c:v>923</c:v>
                </c:pt>
                <c:pt idx="1120">
                  <c:v>924</c:v>
                </c:pt>
                <c:pt idx="1121">
                  <c:v>925</c:v>
                </c:pt>
                <c:pt idx="1122">
                  <c:v>925</c:v>
                </c:pt>
                <c:pt idx="1123">
                  <c:v>926</c:v>
                </c:pt>
                <c:pt idx="1124">
                  <c:v>927</c:v>
                </c:pt>
                <c:pt idx="1125">
                  <c:v>928</c:v>
                </c:pt>
                <c:pt idx="1126">
                  <c:v>929</c:v>
                </c:pt>
                <c:pt idx="1127">
                  <c:v>930</c:v>
                </c:pt>
                <c:pt idx="1128">
                  <c:v>931</c:v>
                </c:pt>
                <c:pt idx="1129">
                  <c:v>932</c:v>
                </c:pt>
                <c:pt idx="1130">
                  <c:v>933</c:v>
                </c:pt>
                <c:pt idx="1131">
                  <c:v>934</c:v>
                </c:pt>
                <c:pt idx="1132">
                  <c:v>935</c:v>
                </c:pt>
                <c:pt idx="1133">
                  <c:v>936</c:v>
                </c:pt>
                <c:pt idx="1134">
                  <c:v>937</c:v>
                </c:pt>
                <c:pt idx="1135">
                  <c:v>938</c:v>
                </c:pt>
                <c:pt idx="1136">
                  <c:v>939</c:v>
                </c:pt>
                <c:pt idx="1137">
                  <c:v>940</c:v>
                </c:pt>
                <c:pt idx="1138">
                  <c:v>941</c:v>
                </c:pt>
                <c:pt idx="1139">
                  <c:v>942</c:v>
                </c:pt>
                <c:pt idx="1140">
                  <c:v>943</c:v>
                </c:pt>
                <c:pt idx="1141">
                  <c:v>944</c:v>
                </c:pt>
                <c:pt idx="1142">
                  <c:v>945</c:v>
                </c:pt>
                <c:pt idx="1143">
                  <c:v>946</c:v>
                </c:pt>
                <c:pt idx="1144">
                  <c:v>947</c:v>
                </c:pt>
                <c:pt idx="1145">
                  <c:v>948</c:v>
                </c:pt>
                <c:pt idx="1146">
                  <c:v>949</c:v>
                </c:pt>
                <c:pt idx="1147">
                  <c:v>950</c:v>
                </c:pt>
                <c:pt idx="1148">
                  <c:v>951</c:v>
                </c:pt>
                <c:pt idx="1149">
                  <c:v>952</c:v>
                </c:pt>
                <c:pt idx="1150">
                  <c:v>953</c:v>
                </c:pt>
                <c:pt idx="1151">
                  <c:v>953</c:v>
                </c:pt>
                <c:pt idx="1152">
                  <c:v>953</c:v>
                </c:pt>
                <c:pt idx="1153">
                  <c:v>954</c:v>
                </c:pt>
                <c:pt idx="1154">
                  <c:v>955</c:v>
                </c:pt>
                <c:pt idx="1155">
                  <c:v>956</c:v>
                </c:pt>
                <c:pt idx="1156">
                  <c:v>957</c:v>
                </c:pt>
                <c:pt idx="1157">
                  <c:v>958</c:v>
                </c:pt>
                <c:pt idx="1158">
                  <c:v>959</c:v>
                </c:pt>
                <c:pt idx="1159">
                  <c:v>960</c:v>
                </c:pt>
                <c:pt idx="1160">
                  <c:v>961</c:v>
                </c:pt>
                <c:pt idx="1161">
                  <c:v>962</c:v>
                </c:pt>
                <c:pt idx="1162">
                  <c:v>963</c:v>
                </c:pt>
                <c:pt idx="1163">
                  <c:v>964</c:v>
                </c:pt>
                <c:pt idx="1164">
                  <c:v>965</c:v>
                </c:pt>
                <c:pt idx="1165">
                  <c:v>966</c:v>
                </c:pt>
                <c:pt idx="1166">
                  <c:v>967</c:v>
                </c:pt>
                <c:pt idx="1167">
                  <c:v>968</c:v>
                </c:pt>
                <c:pt idx="1168">
                  <c:v>969</c:v>
                </c:pt>
                <c:pt idx="1169">
                  <c:v>970</c:v>
                </c:pt>
                <c:pt idx="1170">
                  <c:v>971</c:v>
                </c:pt>
                <c:pt idx="1171">
                  <c:v>971</c:v>
                </c:pt>
                <c:pt idx="1172">
                  <c:v>972</c:v>
                </c:pt>
                <c:pt idx="1173">
                  <c:v>972</c:v>
                </c:pt>
                <c:pt idx="1174">
                  <c:v>972</c:v>
                </c:pt>
                <c:pt idx="1175">
                  <c:v>972</c:v>
                </c:pt>
                <c:pt idx="1176">
                  <c:v>972</c:v>
                </c:pt>
                <c:pt idx="1177">
                  <c:v>972</c:v>
                </c:pt>
                <c:pt idx="1178">
                  <c:v>972</c:v>
                </c:pt>
                <c:pt idx="1179">
                  <c:v>973</c:v>
                </c:pt>
                <c:pt idx="1180">
                  <c:v>974</c:v>
                </c:pt>
                <c:pt idx="1181">
                  <c:v>975</c:v>
                </c:pt>
                <c:pt idx="1182">
                  <c:v>976</c:v>
                </c:pt>
                <c:pt idx="1183">
                  <c:v>977</c:v>
                </c:pt>
                <c:pt idx="1184">
                  <c:v>977</c:v>
                </c:pt>
                <c:pt idx="1185">
                  <c:v>978</c:v>
                </c:pt>
                <c:pt idx="1186">
                  <c:v>979</c:v>
                </c:pt>
                <c:pt idx="1187">
                  <c:v>979</c:v>
                </c:pt>
                <c:pt idx="1188">
                  <c:v>980</c:v>
                </c:pt>
                <c:pt idx="1189">
                  <c:v>980</c:v>
                </c:pt>
                <c:pt idx="1190">
                  <c:v>981</c:v>
                </c:pt>
                <c:pt idx="1191">
                  <c:v>982</c:v>
                </c:pt>
                <c:pt idx="1192">
                  <c:v>983</c:v>
                </c:pt>
                <c:pt idx="1193">
                  <c:v>984</c:v>
                </c:pt>
                <c:pt idx="1194">
                  <c:v>985</c:v>
                </c:pt>
                <c:pt idx="1195">
                  <c:v>986</c:v>
                </c:pt>
                <c:pt idx="1196">
                  <c:v>987</c:v>
                </c:pt>
                <c:pt idx="1197">
                  <c:v>988</c:v>
                </c:pt>
                <c:pt idx="1198">
                  <c:v>989</c:v>
                </c:pt>
                <c:pt idx="1199">
                  <c:v>990</c:v>
                </c:pt>
                <c:pt idx="1200">
                  <c:v>991</c:v>
                </c:pt>
                <c:pt idx="1201">
                  <c:v>992</c:v>
                </c:pt>
                <c:pt idx="1202">
                  <c:v>993</c:v>
                </c:pt>
                <c:pt idx="1203">
                  <c:v>994</c:v>
                </c:pt>
                <c:pt idx="1204">
                  <c:v>995</c:v>
                </c:pt>
                <c:pt idx="1205">
                  <c:v>996</c:v>
                </c:pt>
                <c:pt idx="1206">
                  <c:v>997</c:v>
                </c:pt>
                <c:pt idx="1207">
                  <c:v>998</c:v>
                </c:pt>
                <c:pt idx="1208">
                  <c:v>999</c:v>
                </c:pt>
                <c:pt idx="1209">
                  <c:v>1000</c:v>
                </c:pt>
                <c:pt idx="1210">
                  <c:v>1001</c:v>
                </c:pt>
                <c:pt idx="1211">
                  <c:v>1001</c:v>
                </c:pt>
                <c:pt idx="1212">
                  <c:v>1002</c:v>
                </c:pt>
                <c:pt idx="1213">
                  <c:v>1003</c:v>
                </c:pt>
                <c:pt idx="1214">
                  <c:v>1004</c:v>
                </c:pt>
                <c:pt idx="1215">
                  <c:v>1005</c:v>
                </c:pt>
                <c:pt idx="1216">
                  <c:v>1005</c:v>
                </c:pt>
                <c:pt idx="1217">
                  <c:v>1006</c:v>
                </c:pt>
                <c:pt idx="1218">
                  <c:v>1006</c:v>
                </c:pt>
                <c:pt idx="1219">
                  <c:v>1007</c:v>
                </c:pt>
                <c:pt idx="1220">
                  <c:v>1008</c:v>
                </c:pt>
                <c:pt idx="1221">
                  <c:v>1009</c:v>
                </c:pt>
                <c:pt idx="1222">
                  <c:v>1010</c:v>
                </c:pt>
                <c:pt idx="1223">
                  <c:v>1010</c:v>
                </c:pt>
                <c:pt idx="1224">
                  <c:v>1011</c:v>
                </c:pt>
                <c:pt idx="1225">
                  <c:v>1012</c:v>
                </c:pt>
                <c:pt idx="1226">
                  <c:v>1013</c:v>
                </c:pt>
                <c:pt idx="1227">
                  <c:v>1014</c:v>
                </c:pt>
                <c:pt idx="1228">
                  <c:v>1015</c:v>
                </c:pt>
                <c:pt idx="1229">
                  <c:v>1016</c:v>
                </c:pt>
                <c:pt idx="1230">
                  <c:v>1017</c:v>
                </c:pt>
                <c:pt idx="1231">
                  <c:v>1017</c:v>
                </c:pt>
                <c:pt idx="1232">
                  <c:v>1018</c:v>
                </c:pt>
                <c:pt idx="1233">
                  <c:v>1018</c:v>
                </c:pt>
                <c:pt idx="1234">
                  <c:v>1019</c:v>
                </c:pt>
                <c:pt idx="1235">
                  <c:v>1020</c:v>
                </c:pt>
                <c:pt idx="1236">
                  <c:v>1021</c:v>
                </c:pt>
                <c:pt idx="1237">
                  <c:v>1022</c:v>
                </c:pt>
                <c:pt idx="1238">
                  <c:v>1023</c:v>
                </c:pt>
                <c:pt idx="1239">
                  <c:v>1023</c:v>
                </c:pt>
                <c:pt idx="1240">
                  <c:v>1024</c:v>
                </c:pt>
                <c:pt idx="1241">
                  <c:v>1025</c:v>
                </c:pt>
                <c:pt idx="1242">
                  <c:v>1026</c:v>
                </c:pt>
                <c:pt idx="1243">
                  <c:v>1027</c:v>
                </c:pt>
                <c:pt idx="1244">
                  <c:v>1028</c:v>
                </c:pt>
                <c:pt idx="1245">
                  <c:v>1029</c:v>
                </c:pt>
                <c:pt idx="1246">
                  <c:v>1030</c:v>
                </c:pt>
                <c:pt idx="1247">
                  <c:v>1031</c:v>
                </c:pt>
                <c:pt idx="1248">
                  <c:v>1032</c:v>
                </c:pt>
                <c:pt idx="1249">
                  <c:v>1033</c:v>
                </c:pt>
                <c:pt idx="1250">
                  <c:v>1034</c:v>
                </c:pt>
                <c:pt idx="1251">
                  <c:v>1034</c:v>
                </c:pt>
                <c:pt idx="1252">
                  <c:v>1034</c:v>
                </c:pt>
                <c:pt idx="1253">
                  <c:v>1035</c:v>
                </c:pt>
                <c:pt idx="1254">
                  <c:v>1035</c:v>
                </c:pt>
                <c:pt idx="1255">
                  <c:v>1035</c:v>
                </c:pt>
                <c:pt idx="1256">
                  <c:v>1036</c:v>
                </c:pt>
                <c:pt idx="1257">
                  <c:v>1037</c:v>
                </c:pt>
                <c:pt idx="1258">
                  <c:v>1038</c:v>
                </c:pt>
                <c:pt idx="1259">
                  <c:v>1039</c:v>
                </c:pt>
                <c:pt idx="1260">
                  <c:v>1040</c:v>
                </c:pt>
                <c:pt idx="1261">
                  <c:v>1041</c:v>
                </c:pt>
                <c:pt idx="1262">
                  <c:v>1042</c:v>
                </c:pt>
                <c:pt idx="1263">
                  <c:v>1043</c:v>
                </c:pt>
                <c:pt idx="1264">
                  <c:v>1044</c:v>
                </c:pt>
                <c:pt idx="1265">
                  <c:v>1045</c:v>
                </c:pt>
                <c:pt idx="1266">
                  <c:v>1046</c:v>
                </c:pt>
                <c:pt idx="1267">
                  <c:v>1047</c:v>
                </c:pt>
                <c:pt idx="1268">
                  <c:v>1048</c:v>
                </c:pt>
                <c:pt idx="1269">
                  <c:v>1049</c:v>
                </c:pt>
                <c:pt idx="1270">
                  <c:v>1049</c:v>
                </c:pt>
                <c:pt idx="1271">
                  <c:v>1050</c:v>
                </c:pt>
                <c:pt idx="1272">
                  <c:v>1051</c:v>
                </c:pt>
                <c:pt idx="1273">
                  <c:v>1052</c:v>
                </c:pt>
                <c:pt idx="1274">
                  <c:v>1053</c:v>
                </c:pt>
                <c:pt idx="1275">
                  <c:v>1053</c:v>
                </c:pt>
                <c:pt idx="1276">
                  <c:v>1053</c:v>
                </c:pt>
                <c:pt idx="1277">
                  <c:v>1054</c:v>
                </c:pt>
                <c:pt idx="1278">
                  <c:v>1054</c:v>
                </c:pt>
                <c:pt idx="1279">
                  <c:v>1055</c:v>
                </c:pt>
                <c:pt idx="1280">
                  <c:v>1056</c:v>
                </c:pt>
                <c:pt idx="1281">
                  <c:v>1057</c:v>
                </c:pt>
                <c:pt idx="1282">
                  <c:v>1058</c:v>
                </c:pt>
                <c:pt idx="1283">
                  <c:v>1059</c:v>
                </c:pt>
                <c:pt idx="1284">
                  <c:v>1060</c:v>
                </c:pt>
                <c:pt idx="1285">
                  <c:v>1061</c:v>
                </c:pt>
                <c:pt idx="1286">
                  <c:v>1062</c:v>
                </c:pt>
                <c:pt idx="1287">
                  <c:v>1063</c:v>
                </c:pt>
                <c:pt idx="1288">
                  <c:v>1064</c:v>
                </c:pt>
                <c:pt idx="1289">
                  <c:v>1065</c:v>
                </c:pt>
                <c:pt idx="1290">
                  <c:v>1066</c:v>
                </c:pt>
                <c:pt idx="1291">
                  <c:v>1067</c:v>
                </c:pt>
                <c:pt idx="1292">
                  <c:v>1068</c:v>
                </c:pt>
                <c:pt idx="1293">
                  <c:v>1068</c:v>
                </c:pt>
                <c:pt idx="1294">
                  <c:v>1069</c:v>
                </c:pt>
                <c:pt idx="1295">
                  <c:v>1070</c:v>
                </c:pt>
                <c:pt idx="1296">
                  <c:v>1071</c:v>
                </c:pt>
                <c:pt idx="1297">
                  <c:v>1072</c:v>
                </c:pt>
                <c:pt idx="1298">
                  <c:v>1073</c:v>
                </c:pt>
                <c:pt idx="1299">
                  <c:v>1074</c:v>
                </c:pt>
                <c:pt idx="1300">
                  <c:v>1075</c:v>
                </c:pt>
                <c:pt idx="1301">
                  <c:v>1076</c:v>
                </c:pt>
                <c:pt idx="1302">
                  <c:v>1077</c:v>
                </c:pt>
                <c:pt idx="1303">
                  <c:v>1077</c:v>
                </c:pt>
                <c:pt idx="1304">
                  <c:v>1077</c:v>
                </c:pt>
                <c:pt idx="1305">
                  <c:v>1078</c:v>
                </c:pt>
                <c:pt idx="1306">
                  <c:v>1079</c:v>
                </c:pt>
                <c:pt idx="1307">
                  <c:v>1079</c:v>
                </c:pt>
                <c:pt idx="1308">
                  <c:v>1080</c:v>
                </c:pt>
                <c:pt idx="1309">
                  <c:v>1081</c:v>
                </c:pt>
                <c:pt idx="1310">
                  <c:v>1082</c:v>
                </c:pt>
                <c:pt idx="1311">
                  <c:v>1083</c:v>
                </c:pt>
                <c:pt idx="1312">
                  <c:v>1084</c:v>
                </c:pt>
                <c:pt idx="1313">
                  <c:v>1085</c:v>
                </c:pt>
                <c:pt idx="1314">
                  <c:v>1086</c:v>
                </c:pt>
                <c:pt idx="1315">
                  <c:v>1087</c:v>
                </c:pt>
                <c:pt idx="1316">
                  <c:v>1088</c:v>
                </c:pt>
                <c:pt idx="1317">
                  <c:v>1089</c:v>
                </c:pt>
                <c:pt idx="1318">
                  <c:v>1090</c:v>
                </c:pt>
                <c:pt idx="1319">
                  <c:v>1091</c:v>
                </c:pt>
                <c:pt idx="1320">
                  <c:v>1092</c:v>
                </c:pt>
                <c:pt idx="1321">
                  <c:v>1093</c:v>
                </c:pt>
                <c:pt idx="1322">
                  <c:v>1094</c:v>
                </c:pt>
                <c:pt idx="1323">
                  <c:v>1095</c:v>
                </c:pt>
                <c:pt idx="1324">
                  <c:v>1096</c:v>
                </c:pt>
                <c:pt idx="1325">
                  <c:v>1097</c:v>
                </c:pt>
                <c:pt idx="1326">
                  <c:v>1098</c:v>
                </c:pt>
                <c:pt idx="1327">
                  <c:v>1099</c:v>
                </c:pt>
                <c:pt idx="1328">
                  <c:v>1100</c:v>
                </c:pt>
                <c:pt idx="1329">
                  <c:v>1101</c:v>
                </c:pt>
                <c:pt idx="1330">
                  <c:v>1102</c:v>
                </c:pt>
                <c:pt idx="1331">
                  <c:v>1103</c:v>
                </c:pt>
                <c:pt idx="1332">
                  <c:v>1104</c:v>
                </c:pt>
                <c:pt idx="1333">
                  <c:v>1105</c:v>
                </c:pt>
                <c:pt idx="1334">
                  <c:v>1106</c:v>
                </c:pt>
                <c:pt idx="1335">
                  <c:v>1107</c:v>
                </c:pt>
                <c:pt idx="1336">
                  <c:v>1108</c:v>
                </c:pt>
                <c:pt idx="1337">
                  <c:v>1109</c:v>
                </c:pt>
                <c:pt idx="1338">
                  <c:v>1110</c:v>
                </c:pt>
                <c:pt idx="1339">
                  <c:v>1111</c:v>
                </c:pt>
                <c:pt idx="1340">
                  <c:v>1112</c:v>
                </c:pt>
                <c:pt idx="1341">
                  <c:v>1113</c:v>
                </c:pt>
                <c:pt idx="1342">
                  <c:v>1114</c:v>
                </c:pt>
                <c:pt idx="1343">
                  <c:v>1115</c:v>
                </c:pt>
                <c:pt idx="1344">
                  <c:v>1115</c:v>
                </c:pt>
                <c:pt idx="1345">
                  <c:v>1116</c:v>
                </c:pt>
                <c:pt idx="1346">
                  <c:v>1117</c:v>
                </c:pt>
                <c:pt idx="1347">
                  <c:v>1118</c:v>
                </c:pt>
                <c:pt idx="1348">
                  <c:v>1119</c:v>
                </c:pt>
                <c:pt idx="1349">
                  <c:v>1119</c:v>
                </c:pt>
                <c:pt idx="1350">
                  <c:v>1120</c:v>
                </c:pt>
                <c:pt idx="1351">
                  <c:v>1121</c:v>
                </c:pt>
                <c:pt idx="1352">
                  <c:v>1122</c:v>
                </c:pt>
                <c:pt idx="1353">
                  <c:v>1123</c:v>
                </c:pt>
                <c:pt idx="1354">
                  <c:v>1124</c:v>
                </c:pt>
                <c:pt idx="1355">
                  <c:v>1125</c:v>
                </c:pt>
                <c:pt idx="1356">
                  <c:v>1125</c:v>
                </c:pt>
                <c:pt idx="1357">
                  <c:v>1126</c:v>
                </c:pt>
                <c:pt idx="1358">
                  <c:v>1127</c:v>
                </c:pt>
                <c:pt idx="1359">
                  <c:v>1128</c:v>
                </c:pt>
                <c:pt idx="1360">
                  <c:v>1129</c:v>
                </c:pt>
                <c:pt idx="1361">
                  <c:v>1130</c:v>
                </c:pt>
                <c:pt idx="1362">
                  <c:v>1131</c:v>
                </c:pt>
                <c:pt idx="1363">
                  <c:v>1132</c:v>
                </c:pt>
                <c:pt idx="1364">
                  <c:v>1133</c:v>
                </c:pt>
                <c:pt idx="1365">
                  <c:v>1134</c:v>
                </c:pt>
                <c:pt idx="1366">
                  <c:v>1135</c:v>
                </c:pt>
                <c:pt idx="1367">
                  <c:v>1136</c:v>
                </c:pt>
                <c:pt idx="1368">
                  <c:v>1137</c:v>
                </c:pt>
                <c:pt idx="1369">
                  <c:v>1138</c:v>
                </c:pt>
                <c:pt idx="1370">
                  <c:v>1139</c:v>
                </c:pt>
                <c:pt idx="1371">
                  <c:v>1140</c:v>
                </c:pt>
                <c:pt idx="1372">
                  <c:v>1141</c:v>
                </c:pt>
                <c:pt idx="1373">
                  <c:v>1142</c:v>
                </c:pt>
                <c:pt idx="1374">
                  <c:v>1143</c:v>
                </c:pt>
                <c:pt idx="1375">
                  <c:v>1143</c:v>
                </c:pt>
                <c:pt idx="1376">
                  <c:v>1144</c:v>
                </c:pt>
                <c:pt idx="1377">
                  <c:v>1145</c:v>
                </c:pt>
                <c:pt idx="1378">
                  <c:v>1145</c:v>
                </c:pt>
                <c:pt idx="1379">
                  <c:v>1145</c:v>
                </c:pt>
                <c:pt idx="1380">
                  <c:v>1145</c:v>
                </c:pt>
                <c:pt idx="1381">
                  <c:v>1145</c:v>
                </c:pt>
                <c:pt idx="1382">
                  <c:v>1145</c:v>
                </c:pt>
                <c:pt idx="1383">
                  <c:v>1146</c:v>
                </c:pt>
                <c:pt idx="1384">
                  <c:v>1147</c:v>
                </c:pt>
                <c:pt idx="1385">
                  <c:v>1148</c:v>
                </c:pt>
                <c:pt idx="1386">
                  <c:v>1149</c:v>
                </c:pt>
                <c:pt idx="1387">
                  <c:v>1150</c:v>
                </c:pt>
                <c:pt idx="1388">
                  <c:v>1151</c:v>
                </c:pt>
                <c:pt idx="1389">
                  <c:v>1152</c:v>
                </c:pt>
                <c:pt idx="1390">
                  <c:v>1153</c:v>
                </c:pt>
                <c:pt idx="1391">
                  <c:v>1154</c:v>
                </c:pt>
                <c:pt idx="1392">
                  <c:v>1155</c:v>
                </c:pt>
                <c:pt idx="1393">
                  <c:v>1156</c:v>
                </c:pt>
                <c:pt idx="1394">
                  <c:v>1157</c:v>
                </c:pt>
                <c:pt idx="1395">
                  <c:v>1158</c:v>
                </c:pt>
                <c:pt idx="1396">
                  <c:v>1159</c:v>
                </c:pt>
                <c:pt idx="1397">
                  <c:v>1160</c:v>
                </c:pt>
                <c:pt idx="1398">
                  <c:v>1161</c:v>
                </c:pt>
                <c:pt idx="1399">
                  <c:v>1162</c:v>
                </c:pt>
                <c:pt idx="1400">
                  <c:v>1163</c:v>
                </c:pt>
                <c:pt idx="1401">
                  <c:v>1164</c:v>
                </c:pt>
                <c:pt idx="1402">
                  <c:v>1165</c:v>
                </c:pt>
                <c:pt idx="1403">
                  <c:v>1166</c:v>
                </c:pt>
                <c:pt idx="1404">
                  <c:v>1167</c:v>
                </c:pt>
                <c:pt idx="1405">
                  <c:v>1168</c:v>
                </c:pt>
                <c:pt idx="1406">
                  <c:v>1169</c:v>
                </c:pt>
                <c:pt idx="1407">
                  <c:v>1170</c:v>
                </c:pt>
                <c:pt idx="1408">
                  <c:v>1171</c:v>
                </c:pt>
                <c:pt idx="1409">
                  <c:v>1172</c:v>
                </c:pt>
                <c:pt idx="1410">
                  <c:v>1173</c:v>
                </c:pt>
                <c:pt idx="1411">
                  <c:v>1174</c:v>
                </c:pt>
                <c:pt idx="1412">
                  <c:v>1175</c:v>
                </c:pt>
                <c:pt idx="1413">
                  <c:v>1176</c:v>
                </c:pt>
                <c:pt idx="1414">
                  <c:v>1177</c:v>
                </c:pt>
                <c:pt idx="1415">
                  <c:v>1177</c:v>
                </c:pt>
                <c:pt idx="1416">
                  <c:v>1178</c:v>
                </c:pt>
                <c:pt idx="1417">
                  <c:v>1179</c:v>
                </c:pt>
                <c:pt idx="1418">
                  <c:v>1179</c:v>
                </c:pt>
                <c:pt idx="1419">
                  <c:v>1180</c:v>
                </c:pt>
                <c:pt idx="1420">
                  <c:v>1181</c:v>
                </c:pt>
                <c:pt idx="1421">
                  <c:v>1182</c:v>
                </c:pt>
                <c:pt idx="1422">
                  <c:v>1183</c:v>
                </c:pt>
                <c:pt idx="1423">
                  <c:v>1184</c:v>
                </c:pt>
                <c:pt idx="1424">
                  <c:v>1185</c:v>
                </c:pt>
                <c:pt idx="1425">
                  <c:v>1186</c:v>
                </c:pt>
                <c:pt idx="1426">
                  <c:v>1187</c:v>
                </c:pt>
                <c:pt idx="1427">
                  <c:v>1188</c:v>
                </c:pt>
                <c:pt idx="1428">
                  <c:v>1189</c:v>
                </c:pt>
                <c:pt idx="1429">
                  <c:v>1190</c:v>
                </c:pt>
                <c:pt idx="1430">
                  <c:v>1191</c:v>
                </c:pt>
                <c:pt idx="1431">
                  <c:v>1192</c:v>
                </c:pt>
                <c:pt idx="1432">
                  <c:v>1193</c:v>
                </c:pt>
                <c:pt idx="1433">
                  <c:v>1194</c:v>
                </c:pt>
                <c:pt idx="1434">
                  <c:v>1195</c:v>
                </c:pt>
                <c:pt idx="1435">
                  <c:v>1195</c:v>
                </c:pt>
                <c:pt idx="1436">
                  <c:v>1196</c:v>
                </c:pt>
                <c:pt idx="1437">
                  <c:v>1197</c:v>
                </c:pt>
                <c:pt idx="1438">
                  <c:v>1198</c:v>
                </c:pt>
                <c:pt idx="1439">
                  <c:v>1199</c:v>
                </c:pt>
                <c:pt idx="1440">
                  <c:v>1200</c:v>
                </c:pt>
                <c:pt idx="1441">
                  <c:v>1201</c:v>
                </c:pt>
                <c:pt idx="1442">
                  <c:v>1202</c:v>
                </c:pt>
                <c:pt idx="1443">
                  <c:v>1203</c:v>
                </c:pt>
                <c:pt idx="1444">
                  <c:v>1204</c:v>
                </c:pt>
                <c:pt idx="1445">
                  <c:v>1205</c:v>
                </c:pt>
                <c:pt idx="1446">
                  <c:v>1206</c:v>
                </c:pt>
                <c:pt idx="1447">
                  <c:v>1207</c:v>
                </c:pt>
                <c:pt idx="1448">
                  <c:v>1207</c:v>
                </c:pt>
                <c:pt idx="1449">
                  <c:v>1208</c:v>
                </c:pt>
                <c:pt idx="1450">
                  <c:v>1209</c:v>
                </c:pt>
                <c:pt idx="1451">
                  <c:v>1210</c:v>
                </c:pt>
                <c:pt idx="1452">
                  <c:v>1211</c:v>
                </c:pt>
                <c:pt idx="1453">
                  <c:v>1211</c:v>
                </c:pt>
                <c:pt idx="1454">
                  <c:v>1212</c:v>
                </c:pt>
                <c:pt idx="1455">
                  <c:v>1213</c:v>
                </c:pt>
                <c:pt idx="1456">
                  <c:v>1214</c:v>
                </c:pt>
                <c:pt idx="1457">
                  <c:v>1215</c:v>
                </c:pt>
                <c:pt idx="1458">
                  <c:v>1216</c:v>
                </c:pt>
                <c:pt idx="1459">
                  <c:v>1217</c:v>
                </c:pt>
                <c:pt idx="1460">
                  <c:v>1218</c:v>
                </c:pt>
                <c:pt idx="1461">
                  <c:v>1219</c:v>
                </c:pt>
                <c:pt idx="1462">
                  <c:v>1220</c:v>
                </c:pt>
                <c:pt idx="1463">
                  <c:v>1221</c:v>
                </c:pt>
                <c:pt idx="1464">
                  <c:v>1222</c:v>
                </c:pt>
                <c:pt idx="1465">
                  <c:v>1223</c:v>
                </c:pt>
                <c:pt idx="1466">
                  <c:v>1223</c:v>
                </c:pt>
                <c:pt idx="1467">
                  <c:v>1224</c:v>
                </c:pt>
                <c:pt idx="1468">
                  <c:v>1224</c:v>
                </c:pt>
                <c:pt idx="1469">
                  <c:v>1225</c:v>
                </c:pt>
                <c:pt idx="1470">
                  <c:v>1226</c:v>
                </c:pt>
                <c:pt idx="1471">
                  <c:v>1227</c:v>
                </c:pt>
                <c:pt idx="1472">
                  <c:v>1227</c:v>
                </c:pt>
                <c:pt idx="1473">
                  <c:v>1227</c:v>
                </c:pt>
                <c:pt idx="1474">
                  <c:v>1227</c:v>
                </c:pt>
                <c:pt idx="1475">
                  <c:v>1228</c:v>
                </c:pt>
                <c:pt idx="1476">
                  <c:v>1229</c:v>
                </c:pt>
                <c:pt idx="1477">
                  <c:v>1230</c:v>
                </c:pt>
                <c:pt idx="1478">
                  <c:v>1231</c:v>
                </c:pt>
                <c:pt idx="1479">
                  <c:v>1232</c:v>
                </c:pt>
                <c:pt idx="1480">
                  <c:v>1232</c:v>
                </c:pt>
                <c:pt idx="1481">
                  <c:v>1232</c:v>
                </c:pt>
                <c:pt idx="1482">
                  <c:v>1232</c:v>
                </c:pt>
                <c:pt idx="1483">
                  <c:v>1233</c:v>
                </c:pt>
                <c:pt idx="1484">
                  <c:v>1234</c:v>
                </c:pt>
                <c:pt idx="1485">
                  <c:v>1235</c:v>
                </c:pt>
                <c:pt idx="1486">
                  <c:v>1236</c:v>
                </c:pt>
                <c:pt idx="1487">
                  <c:v>1237</c:v>
                </c:pt>
                <c:pt idx="1488">
                  <c:v>1238</c:v>
                </c:pt>
                <c:pt idx="1489">
                  <c:v>1239</c:v>
                </c:pt>
                <c:pt idx="1490">
                  <c:v>1240</c:v>
                </c:pt>
                <c:pt idx="1491">
                  <c:v>1241</c:v>
                </c:pt>
                <c:pt idx="1492">
                  <c:v>1242</c:v>
                </c:pt>
                <c:pt idx="1493">
                  <c:v>1243</c:v>
                </c:pt>
                <c:pt idx="1494">
                  <c:v>1244</c:v>
                </c:pt>
                <c:pt idx="1495">
                  <c:v>1245</c:v>
                </c:pt>
                <c:pt idx="1496">
                  <c:v>1246</c:v>
                </c:pt>
                <c:pt idx="1497">
                  <c:v>1247</c:v>
                </c:pt>
                <c:pt idx="1498">
                  <c:v>1248</c:v>
                </c:pt>
                <c:pt idx="1499">
                  <c:v>1249</c:v>
                </c:pt>
                <c:pt idx="1500">
                  <c:v>1250</c:v>
                </c:pt>
                <c:pt idx="1501">
                  <c:v>1251</c:v>
                </c:pt>
                <c:pt idx="1502">
                  <c:v>1252</c:v>
                </c:pt>
                <c:pt idx="1503">
                  <c:v>1253</c:v>
                </c:pt>
                <c:pt idx="1504">
                  <c:v>1254</c:v>
                </c:pt>
                <c:pt idx="1505">
                  <c:v>1255</c:v>
                </c:pt>
                <c:pt idx="1506">
                  <c:v>1256</c:v>
                </c:pt>
                <c:pt idx="1507">
                  <c:v>1257</c:v>
                </c:pt>
                <c:pt idx="1508">
                  <c:v>1258</c:v>
                </c:pt>
                <c:pt idx="1509">
                  <c:v>1259</c:v>
                </c:pt>
                <c:pt idx="1510">
                  <c:v>1260</c:v>
                </c:pt>
                <c:pt idx="1511">
                  <c:v>1261</c:v>
                </c:pt>
                <c:pt idx="1512">
                  <c:v>1262</c:v>
                </c:pt>
                <c:pt idx="1513">
                  <c:v>1262</c:v>
                </c:pt>
                <c:pt idx="1514">
                  <c:v>1262</c:v>
                </c:pt>
                <c:pt idx="1515">
                  <c:v>1263</c:v>
                </c:pt>
                <c:pt idx="1516">
                  <c:v>1264</c:v>
                </c:pt>
                <c:pt idx="1517">
                  <c:v>1265</c:v>
                </c:pt>
                <c:pt idx="1518">
                  <c:v>1266</c:v>
                </c:pt>
                <c:pt idx="1519">
                  <c:v>1267</c:v>
                </c:pt>
                <c:pt idx="1520">
                  <c:v>1268</c:v>
                </c:pt>
                <c:pt idx="1521">
                  <c:v>1269</c:v>
                </c:pt>
                <c:pt idx="1522">
                  <c:v>1269</c:v>
                </c:pt>
                <c:pt idx="1523">
                  <c:v>1270</c:v>
                </c:pt>
                <c:pt idx="1524">
                  <c:v>1270</c:v>
                </c:pt>
                <c:pt idx="1525">
                  <c:v>1271</c:v>
                </c:pt>
                <c:pt idx="1526">
                  <c:v>1272</c:v>
                </c:pt>
                <c:pt idx="1527">
                  <c:v>1273</c:v>
                </c:pt>
                <c:pt idx="1528">
                  <c:v>1274</c:v>
                </c:pt>
                <c:pt idx="1529">
                  <c:v>1275</c:v>
                </c:pt>
                <c:pt idx="1530">
                  <c:v>1276</c:v>
                </c:pt>
                <c:pt idx="1531">
                  <c:v>1277</c:v>
                </c:pt>
                <c:pt idx="1532">
                  <c:v>1277</c:v>
                </c:pt>
                <c:pt idx="1533">
                  <c:v>1277</c:v>
                </c:pt>
                <c:pt idx="1534">
                  <c:v>1277</c:v>
                </c:pt>
                <c:pt idx="1535">
                  <c:v>1278</c:v>
                </c:pt>
                <c:pt idx="1536">
                  <c:v>1279</c:v>
                </c:pt>
                <c:pt idx="1537">
                  <c:v>1280</c:v>
                </c:pt>
                <c:pt idx="1538">
                  <c:v>1281</c:v>
                </c:pt>
                <c:pt idx="1539">
                  <c:v>1282</c:v>
                </c:pt>
                <c:pt idx="1540">
                  <c:v>1283</c:v>
                </c:pt>
                <c:pt idx="1541">
                  <c:v>1284</c:v>
                </c:pt>
                <c:pt idx="1542">
                  <c:v>1285</c:v>
                </c:pt>
                <c:pt idx="1543">
                  <c:v>1285</c:v>
                </c:pt>
                <c:pt idx="1544">
                  <c:v>1286</c:v>
                </c:pt>
                <c:pt idx="1545">
                  <c:v>1286</c:v>
                </c:pt>
                <c:pt idx="1546">
                  <c:v>1287</c:v>
                </c:pt>
                <c:pt idx="1547">
                  <c:v>1288</c:v>
                </c:pt>
                <c:pt idx="1548">
                  <c:v>1289</c:v>
                </c:pt>
                <c:pt idx="1549">
                  <c:v>1290</c:v>
                </c:pt>
                <c:pt idx="1550">
                  <c:v>1291</c:v>
                </c:pt>
                <c:pt idx="1551">
                  <c:v>1292</c:v>
                </c:pt>
                <c:pt idx="1552">
                  <c:v>1293</c:v>
                </c:pt>
                <c:pt idx="1553">
                  <c:v>1294</c:v>
                </c:pt>
                <c:pt idx="1554">
                  <c:v>1295</c:v>
                </c:pt>
                <c:pt idx="1555">
                  <c:v>1296</c:v>
                </c:pt>
                <c:pt idx="1556">
                  <c:v>1297</c:v>
                </c:pt>
                <c:pt idx="1557">
                  <c:v>1297</c:v>
                </c:pt>
                <c:pt idx="1558">
                  <c:v>1297</c:v>
                </c:pt>
                <c:pt idx="1559">
                  <c:v>1297</c:v>
                </c:pt>
                <c:pt idx="1560">
                  <c:v>1297</c:v>
                </c:pt>
                <c:pt idx="1561">
                  <c:v>1297</c:v>
                </c:pt>
                <c:pt idx="1562">
                  <c:v>1297</c:v>
                </c:pt>
                <c:pt idx="1563">
                  <c:v>1297</c:v>
                </c:pt>
                <c:pt idx="1564">
                  <c:v>1297</c:v>
                </c:pt>
                <c:pt idx="1565">
                  <c:v>1298</c:v>
                </c:pt>
                <c:pt idx="1566">
                  <c:v>1299</c:v>
                </c:pt>
                <c:pt idx="1567">
                  <c:v>1300</c:v>
                </c:pt>
                <c:pt idx="1568">
                  <c:v>1300</c:v>
                </c:pt>
                <c:pt idx="1569">
                  <c:v>1301</c:v>
                </c:pt>
                <c:pt idx="1570">
                  <c:v>1302</c:v>
                </c:pt>
                <c:pt idx="1571">
                  <c:v>1303</c:v>
                </c:pt>
                <c:pt idx="1572">
                  <c:v>1303</c:v>
                </c:pt>
                <c:pt idx="1573">
                  <c:v>1303</c:v>
                </c:pt>
                <c:pt idx="1574">
                  <c:v>1304</c:v>
                </c:pt>
                <c:pt idx="1575">
                  <c:v>1305</c:v>
                </c:pt>
                <c:pt idx="1576">
                  <c:v>1306</c:v>
                </c:pt>
                <c:pt idx="1577">
                  <c:v>1307</c:v>
                </c:pt>
                <c:pt idx="1578">
                  <c:v>1307</c:v>
                </c:pt>
                <c:pt idx="1579">
                  <c:v>1307</c:v>
                </c:pt>
                <c:pt idx="1580">
                  <c:v>1308</c:v>
                </c:pt>
                <c:pt idx="1581">
                  <c:v>1309</c:v>
                </c:pt>
                <c:pt idx="1582">
                  <c:v>1310</c:v>
                </c:pt>
                <c:pt idx="1583">
                  <c:v>1311</c:v>
                </c:pt>
                <c:pt idx="1584">
                  <c:v>1312</c:v>
                </c:pt>
                <c:pt idx="1585">
                  <c:v>1313</c:v>
                </c:pt>
                <c:pt idx="1586">
                  <c:v>1313</c:v>
                </c:pt>
                <c:pt idx="1587">
                  <c:v>1314</c:v>
                </c:pt>
                <c:pt idx="1588">
                  <c:v>1314</c:v>
                </c:pt>
                <c:pt idx="1589">
                  <c:v>1315</c:v>
                </c:pt>
                <c:pt idx="1590">
                  <c:v>1315</c:v>
                </c:pt>
                <c:pt idx="1591">
                  <c:v>1316</c:v>
                </c:pt>
                <c:pt idx="1592">
                  <c:v>1317</c:v>
                </c:pt>
                <c:pt idx="1593">
                  <c:v>1318</c:v>
                </c:pt>
                <c:pt idx="1594">
                  <c:v>1319</c:v>
                </c:pt>
                <c:pt idx="1595">
                  <c:v>1319</c:v>
                </c:pt>
                <c:pt idx="1596">
                  <c:v>1320</c:v>
                </c:pt>
                <c:pt idx="1597">
                  <c:v>1321</c:v>
                </c:pt>
                <c:pt idx="1598">
                  <c:v>1322</c:v>
                </c:pt>
                <c:pt idx="1599">
                  <c:v>1323</c:v>
                </c:pt>
                <c:pt idx="1600">
                  <c:v>1324</c:v>
                </c:pt>
                <c:pt idx="1601">
                  <c:v>1324</c:v>
                </c:pt>
                <c:pt idx="1602">
                  <c:v>1325</c:v>
                </c:pt>
                <c:pt idx="1603">
                  <c:v>1326</c:v>
                </c:pt>
                <c:pt idx="1604">
                  <c:v>1327</c:v>
                </c:pt>
                <c:pt idx="1605">
                  <c:v>1328</c:v>
                </c:pt>
                <c:pt idx="1606">
                  <c:v>1329</c:v>
                </c:pt>
                <c:pt idx="1607">
                  <c:v>1330</c:v>
                </c:pt>
                <c:pt idx="1608">
                  <c:v>1331</c:v>
                </c:pt>
                <c:pt idx="1609">
                  <c:v>1332</c:v>
                </c:pt>
                <c:pt idx="1610">
                  <c:v>1332</c:v>
                </c:pt>
                <c:pt idx="1611">
                  <c:v>1333</c:v>
                </c:pt>
                <c:pt idx="1612">
                  <c:v>1334</c:v>
                </c:pt>
                <c:pt idx="1613">
                  <c:v>1335</c:v>
                </c:pt>
                <c:pt idx="1614">
                  <c:v>1336</c:v>
                </c:pt>
                <c:pt idx="1615">
                  <c:v>1337</c:v>
                </c:pt>
                <c:pt idx="1616">
                  <c:v>1338</c:v>
                </c:pt>
                <c:pt idx="1617">
                  <c:v>1339</c:v>
                </c:pt>
                <c:pt idx="1618">
                  <c:v>1339</c:v>
                </c:pt>
                <c:pt idx="1619">
                  <c:v>1339</c:v>
                </c:pt>
                <c:pt idx="1620">
                  <c:v>1340</c:v>
                </c:pt>
                <c:pt idx="1621">
                  <c:v>1341</c:v>
                </c:pt>
                <c:pt idx="1622">
                  <c:v>1342</c:v>
                </c:pt>
                <c:pt idx="1623">
                  <c:v>1343</c:v>
                </c:pt>
                <c:pt idx="1624">
                  <c:v>1344</c:v>
                </c:pt>
                <c:pt idx="1625">
                  <c:v>1345</c:v>
                </c:pt>
                <c:pt idx="1626">
                  <c:v>1346</c:v>
                </c:pt>
                <c:pt idx="1627">
                  <c:v>1347</c:v>
                </c:pt>
                <c:pt idx="1628">
                  <c:v>1348</c:v>
                </c:pt>
                <c:pt idx="1629">
                  <c:v>1349</c:v>
                </c:pt>
                <c:pt idx="1630">
                  <c:v>1350</c:v>
                </c:pt>
                <c:pt idx="1631">
                  <c:v>1350</c:v>
                </c:pt>
                <c:pt idx="1632">
                  <c:v>1350</c:v>
                </c:pt>
                <c:pt idx="1633">
                  <c:v>1351</c:v>
                </c:pt>
                <c:pt idx="1634">
                  <c:v>1352</c:v>
                </c:pt>
                <c:pt idx="1635">
                  <c:v>1353</c:v>
                </c:pt>
                <c:pt idx="1636">
                  <c:v>1354</c:v>
                </c:pt>
                <c:pt idx="1637">
                  <c:v>1355</c:v>
                </c:pt>
                <c:pt idx="1638">
                  <c:v>1356</c:v>
                </c:pt>
                <c:pt idx="1639">
                  <c:v>1357</c:v>
                </c:pt>
                <c:pt idx="1640">
                  <c:v>1357</c:v>
                </c:pt>
                <c:pt idx="1641">
                  <c:v>1358</c:v>
                </c:pt>
                <c:pt idx="1642">
                  <c:v>1358</c:v>
                </c:pt>
                <c:pt idx="1643">
                  <c:v>1359</c:v>
                </c:pt>
                <c:pt idx="1644">
                  <c:v>1360</c:v>
                </c:pt>
                <c:pt idx="1645">
                  <c:v>1361</c:v>
                </c:pt>
                <c:pt idx="1646">
                  <c:v>1362</c:v>
                </c:pt>
                <c:pt idx="1647">
                  <c:v>1363</c:v>
                </c:pt>
                <c:pt idx="1648">
                  <c:v>1364</c:v>
                </c:pt>
                <c:pt idx="1649">
                  <c:v>1365</c:v>
                </c:pt>
                <c:pt idx="1650">
                  <c:v>1366</c:v>
                </c:pt>
                <c:pt idx="1651">
                  <c:v>1367</c:v>
                </c:pt>
                <c:pt idx="1652">
                  <c:v>1367</c:v>
                </c:pt>
                <c:pt idx="1653">
                  <c:v>1368</c:v>
                </c:pt>
                <c:pt idx="1654">
                  <c:v>1369</c:v>
                </c:pt>
                <c:pt idx="1655">
                  <c:v>1370</c:v>
                </c:pt>
                <c:pt idx="1656">
                  <c:v>1371</c:v>
                </c:pt>
                <c:pt idx="1657">
                  <c:v>1372</c:v>
                </c:pt>
                <c:pt idx="1658">
                  <c:v>1373</c:v>
                </c:pt>
                <c:pt idx="1659">
                  <c:v>1374</c:v>
                </c:pt>
                <c:pt idx="1660">
                  <c:v>1375</c:v>
                </c:pt>
                <c:pt idx="1661">
                  <c:v>1376</c:v>
                </c:pt>
                <c:pt idx="1662">
                  <c:v>1377</c:v>
                </c:pt>
                <c:pt idx="1663">
                  <c:v>1378</c:v>
                </c:pt>
                <c:pt idx="1664">
                  <c:v>1379</c:v>
                </c:pt>
                <c:pt idx="1665">
                  <c:v>1380</c:v>
                </c:pt>
                <c:pt idx="1666">
                  <c:v>1381</c:v>
                </c:pt>
                <c:pt idx="1667">
                  <c:v>1382</c:v>
                </c:pt>
                <c:pt idx="1668">
                  <c:v>1383</c:v>
                </c:pt>
                <c:pt idx="1669">
                  <c:v>1384</c:v>
                </c:pt>
                <c:pt idx="1670">
                  <c:v>1385</c:v>
                </c:pt>
                <c:pt idx="1671">
                  <c:v>1386</c:v>
                </c:pt>
                <c:pt idx="1672">
                  <c:v>1387</c:v>
                </c:pt>
                <c:pt idx="1673">
                  <c:v>1388</c:v>
                </c:pt>
                <c:pt idx="1674">
                  <c:v>1389</c:v>
                </c:pt>
                <c:pt idx="1675">
                  <c:v>1390</c:v>
                </c:pt>
                <c:pt idx="1676">
                  <c:v>1391</c:v>
                </c:pt>
                <c:pt idx="1677">
                  <c:v>1392</c:v>
                </c:pt>
                <c:pt idx="1678">
                  <c:v>1393</c:v>
                </c:pt>
                <c:pt idx="1679">
                  <c:v>1394</c:v>
                </c:pt>
                <c:pt idx="1680">
                  <c:v>1394</c:v>
                </c:pt>
                <c:pt idx="1681">
                  <c:v>1394</c:v>
                </c:pt>
                <c:pt idx="1682">
                  <c:v>1394</c:v>
                </c:pt>
                <c:pt idx="1683">
                  <c:v>1394</c:v>
                </c:pt>
                <c:pt idx="1684">
                  <c:v>1394</c:v>
                </c:pt>
                <c:pt idx="1685">
                  <c:v>1395</c:v>
                </c:pt>
                <c:pt idx="1686">
                  <c:v>1396</c:v>
                </c:pt>
                <c:pt idx="1687">
                  <c:v>1397</c:v>
                </c:pt>
                <c:pt idx="1688">
                  <c:v>1398</c:v>
                </c:pt>
                <c:pt idx="1689">
                  <c:v>1398</c:v>
                </c:pt>
                <c:pt idx="1690">
                  <c:v>1398</c:v>
                </c:pt>
                <c:pt idx="1691">
                  <c:v>1399</c:v>
                </c:pt>
                <c:pt idx="1692">
                  <c:v>1400</c:v>
                </c:pt>
                <c:pt idx="1693">
                  <c:v>1401</c:v>
                </c:pt>
                <c:pt idx="1694">
                  <c:v>1402</c:v>
                </c:pt>
                <c:pt idx="1695">
                  <c:v>1403</c:v>
                </c:pt>
                <c:pt idx="1696">
                  <c:v>1404</c:v>
                </c:pt>
                <c:pt idx="1697">
                  <c:v>1405</c:v>
                </c:pt>
                <c:pt idx="1698">
                  <c:v>1406</c:v>
                </c:pt>
                <c:pt idx="1699">
                  <c:v>1407</c:v>
                </c:pt>
                <c:pt idx="1700">
                  <c:v>1408</c:v>
                </c:pt>
                <c:pt idx="1701">
                  <c:v>1408</c:v>
                </c:pt>
                <c:pt idx="1702">
                  <c:v>1409</c:v>
                </c:pt>
                <c:pt idx="1703">
                  <c:v>1410</c:v>
                </c:pt>
                <c:pt idx="1704">
                  <c:v>1411</c:v>
                </c:pt>
                <c:pt idx="1705">
                  <c:v>1412</c:v>
                </c:pt>
                <c:pt idx="1706">
                  <c:v>1413</c:v>
                </c:pt>
                <c:pt idx="1707">
                  <c:v>1414</c:v>
                </c:pt>
                <c:pt idx="1708">
                  <c:v>1415</c:v>
                </c:pt>
                <c:pt idx="1709">
                  <c:v>1416</c:v>
                </c:pt>
                <c:pt idx="1710">
                  <c:v>1417</c:v>
                </c:pt>
                <c:pt idx="1711">
                  <c:v>1418</c:v>
                </c:pt>
                <c:pt idx="1712">
                  <c:v>1419</c:v>
                </c:pt>
                <c:pt idx="1713">
                  <c:v>1420</c:v>
                </c:pt>
                <c:pt idx="1714">
                  <c:v>1421</c:v>
                </c:pt>
                <c:pt idx="1715">
                  <c:v>1422</c:v>
                </c:pt>
                <c:pt idx="1716">
                  <c:v>1423</c:v>
                </c:pt>
                <c:pt idx="1717">
                  <c:v>1424</c:v>
                </c:pt>
                <c:pt idx="1718">
                  <c:v>1425</c:v>
                </c:pt>
                <c:pt idx="1719">
                  <c:v>1426</c:v>
                </c:pt>
                <c:pt idx="1720">
                  <c:v>1427</c:v>
                </c:pt>
                <c:pt idx="1721">
                  <c:v>1428</c:v>
                </c:pt>
                <c:pt idx="1722">
                  <c:v>1429</c:v>
                </c:pt>
                <c:pt idx="1723">
                  <c:v>1430</c:v>
                </c:pt>
                <c:pt idx="1724">
                  <c:v>1431</c:v>
                </c:pt>
                <c:pt idx="1725">
                  <c:v>1432</c:v>
                </c:pt>
                <c:pt idx="1726">
                  <c:v>1433</c:v>
                </c:pt>
                <c:pt idx="1727">
                  <c:v>1434</c:v>
                </c:pt>
                <c:pt idx="1728">
                  <c:v>1435</c:v>
                </c:pt>
                <c:pt idx="1729">
                  <c:v>1436</c:v>
                </c:pt>
                <c:pt idx="1730">
                  <c:v>1437</c:v>
                </c:pt>
                <c:pt idx="1731">
                  <c:v>1438</c:v>
                </c:pt>
                <c:pt idx="1732">
                  <c:v>1439</c:v>
                </c:pt>
                <c:pt idx="1733">
                  <c:v>1439</c:v>
                </c:pt>
                <c:pt idx="1734">
                  <c:v>1439</c:v>
                </c:pt>
                <c:pt idx="1735">
                  <c:v>1439</c:v>
                </c:pt>
                <c:pt idx="1736">
                  <c:v>1439</c:v>
                </c:pt>
                <c:pt idx="1737">
                  <c:v>1440</c:v>
                </c:pt>
                <c:pt idx="1738">
                  <c:v>1441</c:v>
                </c:pt>
                <c:pt idx="1739">
                  <c:v>1442</c:v>
                </c:pt>
                <c:pt idx="1740">
                  <c:v>1443</c:v>
                </c:pt>
                <c:pt idx="1741">
                  <c:v>1444</c:v>
                </c:pt>
                <c:pt idx="1742">
                  <c:v>1445</c:v>
                </c:pt>
                <c:pt idx="1743">
                  <c:v>1446</c:v>
                </c:pt>
                <c:pt idx="1744">
                  <c:v>1447</c:v>
                </c:pt>
                <c:pt idx="1745">
                  <c:v>1448</c:v>
                </c:pt>
                <c:pt idx="1746">
                  <c:v>1448</c:v>
                </c:pt>
                <c:pt idx="1747">
                  <c:v>1449</c:v>
                </c:pt>
                <c:pt idx="1748">
                  <c:v>1450</c:v>
                </c:pt>
                <c:pt idx="1749">
                  <c:v>1451</c:v>
                </c:pt>
                <c:pt idx="1750">
                  <c:v>1451</c:v>
                </c:pt>
                <c:pt idx="1751">
                  <c:v>1452</c:v>
                </c:pt>
                <c:pt idx="1752">
                  <c:v>1453</c:v>
                </c:pt>
                <c:pt idx="1753">
                  <c:v>1454</c:v>
                </c:pt>
                <c:pt idx="1754">
                  <c:v>1455</c:v>
                </c:pt>
                <c:pt idx="1755">
                  <c:v>1456</c:v>
                </c:pt>
                <c:pt idx="1756">
                  <c:v>1457</c:v>
                </c:pt>
                <c:pt idx="1757">
                  <c:v>1458</c:v>
                </c:pt>
                <c:pt idx="1758">
                  <c:v>1459</c:v>
                </c:pt>
                <c:pt idx="1759">
                  <c:v>1460</c:v>
                </c:pt>
                <c:pt idx="1760">
                  <c:v>1461</c:v>
                </c:pt>
                <c:pt idx="1761">
                  <c:v>1462</c:v>
                </c:pt>
                <c:pt idx="1762">
                  <c:v>1463</c:v>
                </c:pt>
                <c:pt idx="1763">
                  <c:v>1464</c:v>
                </c:pt>
                <c:pt idx="1764">
                  <c:v>1465</c:v>
                </c:pt>
                <c:pt idx="1765">
                  <c:v>1466</c:v>
                </c:pt>
                <c:pt idx="1766">
                  <c:v>1467</c:v>
                </c:pt>
                <c:pt idx="1767">
                  <c:v>1468</c:v>
                </c:pt>
                <c:pt idx="1768">
                  <c:v>1469</c:v>
                </c:pt>
                <c:pt idx="1769">
                  <c:v>1470</c:v>
                </c:pt>
                <c:pt idx="1770">
                  <c:v>1471</c:v>
                </c:pt>
                <c:pt idx="1771">
                  <c:v>1472</c:v>
                </c:pt>
                <c:pt idx="1772">
                  <c:v>1473</c:v>
                </c:pt>
                <c:pt idx="1773">
                  <c:v>1473</c:v>
                </c:pt>
                <c:pt idx="1774">
                  <c:v>1473</c:v>
                </c:pt>
                <c:pt idx="1775">
                  <c:v>1473</c:v>
                </c:pt>
                <c:pt idx="1776">
                  <c:v>1474</c:v>
                </c:pt>
                <c:pt idx="1777">
                  <c:v>1475</c:v>
                </c:pt>
                <c:pt idx="1778">
                  <c:v>1476</c:v>
                </c:pt>
                <c:pt idx="1779">
                  <c:v>1477</c:v>
                </c:pt>
                <c:pt idx="1780">
                  <c:v>1478</c:v>
                </c:pt>
                <c:pt idx="1781">
                  <c:v>1479</c:v>
                </c:pt>
                <c:pt idx="1782">
                  <c:v>1480</c:v>
                </c:pt>
                <c:pt idx="1783">
                  <c:v>1481</c:v>
                </c:pt>
                <c:pt idx="1784">
                  <c:v>1482</c:v>
                </c:pt>
                <c:pt idx="1785">
                  <c:v>1483</c:v>
                </c:pt>
                <c:pt idx="1786">
                  <c:v>1484</c:v>
                </c:pt>
                <c:pt idx="1787">
                  <c:v>1485</c:v>
                </c:pt>
                <c:pt idx="1788">
                  <c:v>1485</c:v>
                </c:pt>
                <c:pt idx="1789">
                  <c:v>1485</c:v>
                </c:pt>
                <c:pt idx="1790">
                  <c:v>1485</c:v>
                </c:pt>
                <c:pt idx="1791">
                  <c:v>1486</c:v>
                </c:pt>
                <c:pt idx="1792">
                  <c:v>1487</c:v>
                </c:pt>
                <c:pt idx="1793">
                  <c:v>1488</c:v>
                </c:pt>
                <c:pt idx="1794">
                  <c:v>1489</c:v>
                </c:pt>
                <c:pt idx="1795">
                  <c:v>1490</c:v>
                </c:pt>
                <c:pt idx="1796">
                  <c:v>1491</c:v>
                </c:pt>
                <c:pt idx="1797">
                  <c:v>1491</c:v>
                </c:pt>
                <c:pt idx="1798">
                  <c:v>1492</c:v>
                </c:pt>
                <c:pt idx="1799">
                  <c:v>1492</c:v>
                </c:pt>
                <c:pt idx="1800">
                  <c:v>1493</c:v>
                </c:pt>
                <c:pt idx="1801">
                  <c:v>1494</c:v>
                </c:pt>
                <c:pt idx="1802">
                  <c:v>1495</c:v>
                </c:pt>
                <c:pt idx="1803">
                  <c:v>1496</c:v>
                </c:pt>
                <c:pt idx="1804">
                  <c:v>1497</c:v>
                </c:pt>
                <c:pt idx="1805">
                  <c:v>1498</c:v>
                </c:pt>
                <c:pt idx="1806">
                  <c:v>1499</c:v>
                </c:pt>
                <c:pt idx="1807">
                  <c:v>1500</c:v>
                </c:pt>
                <c:pt idx="1808">
                  <c:v>1500</c:v>
                </c:pt>
                <c:pt idx="1809">
                  <c:v>1500</c:v>
                </c:pt>
                <c:pt idx="1810">
                  <c:v>1501</c:v>
                </c:pt>
                <c:pt idx="1811">
                  <c:v>1502</c:v>
                </c:pt>
                <c:pt idx="1812">
                  <c:v>1503</c:v>
                </c:pt>
                <c:pt idx="1813">
                  <c:v>1504</c:v>
                </c:pt>
                <c:pt idx="1814">
                  <c:v>1505</c:v>
                </c:pt>
                <c:pt idx="1815">
                  <c:v>1506</c:v>
                </c:pt>
                <c:pt idx="1816">
                  <c:v>1507</c:v>
                </c:pt>
                <c:pt idx="1817">
                  <c:v>1507</c:v>
                </c:pt>
                <c:pt idx="1818">
                  <c:v>1507</c:v>
                </c:pt>
                <c:pt idx="1819">
                  <c:v>1508</c:v>
                </c:pt>
                <c:pt idx="1820">
                  <c:v>1509</c:v>
                </c:pt>
                <c:pt idx="1821">
                  <c:v>1509</c:v>
                </c:pt>
                <c:pt idx="1822">
                  <c:v>1510</c:v>
                </c:pt>
                <c:pt idx="1823">
                  <c:v>1511</c:v>
                </c:pt>
                <c:pt idx="1824">
                  <c:v>1512</c:v>
                </c:pt>
                <c:pt idx="1825">
                  <c:v>1513</c:v>
                </c:pt>
                <c:pt idx="1826">
                  <c:v>1514</c:v>
                </c:pt>
                <c:pt idx="1827">
                  <c:v>1515</c:v>
                </c:pt>
                <c:pt idx="1828">
                  <c:v>1516</c:v>
                </c:pt>
                <c:pt idx="1829">
                  <c:v>1517</c:v>
                </c:pt>
                <c:pt idx="1830">
                  <c:v>1518</c:v>
                </c:pt>
                <c:pt idx="1831">
                  <c:v>1518</c:v>
                </c:pt>
                <c:pt idx="1832">
                  <c:v>1519</c:v>
                </c:pt>
                <c:pt idx="1833">
                  <c:v>1520</c:v>
                </c:pt>
                <c:pt idx="1834">
                  <c:v>1521</c:v>
                </c:pt>
                <c:pt idx="1835">
                  <c:v>1522</c:v>
                </c:pt>
                <c:pt idx="1836">
                  <c:v>1523</c:v>
                </c:pt>
                <c:pt idx="1837">
                  <c:v>1524</c:v>
                </c:pt>
                <c:pt idx="1838">
                  <c:v>1525</c:v>
                </c:pt>
                <c:pt idx="1839">
                  <c:v>1526</c:v>
                </c:pt>
                <c:pt idx="1840">
                  <c:v>1527</c:v>
                </c:pt>
                <c:pt idx="1841">
                  <c:v>1528</c:v>
                </c:pt>
                <c:pt idx="1842">
                  <c:v>1528</c:v>
                </c:pt>
                <c:pt idx="1843">
                  <c:v>1529</c:v>
                </c:pt>
                <c:pt idx="1844">
                  <c:v>1530</c:v>
                </c:pt>
                <c:pt idx="1845">
                  <c:v>1531</c:v>
                </c:pt>
                <c:pt idx="1846">
                  <c:v>1532</c:v>
                </c:pt>
                <c:pt idx="1847">
                  <c:v>1533</c:v>
                </c:pt>
                <c:pt idx="1848">
                  <c:v>1534</c:v>
                </c:pt>
                <c:pt idx="1849">
                  <c:v>1535</c:v>
                </c:pt>
                <c:pt idx="1850">
                  <c:v>1536</c:v>
                </c:pt>
                <c:pt idx="1851">
                  <c:v>1537</c:v>
                </c:pt>
                <c:pt idx="1852">
                  <c:v>1538</c:v>
                </c:pt>
                <c:pt idx="1853">
                  <c:v>1539</c:v>
                </c:pt>
                <c:pt idx="1854">
                  <c:v>1540</c:v>
                </c:pt>
                <c:pt idx="1855">
                  <c:v>1541</c:v>
                </c:pt>
                <c:pt idx="1856">
                  <c:v>1542</c:v>
                </c:pt>
                <c:pt idx="1857">
                  <c:v>1543</c:v>
                </c:pt>
                <c:pt idx="1858">
                  <c:v>1544</c:v>
                </c:pt>
                <c:pt idx="1859">
                  <c:v>1545</c:v>
                </c:pt>
                <c:pt idx="1860">
                  <c:v>1546</c:v>
                </c:pt>
                <c:pt idx="1861">
                  <c:v>1547</c:v>
                </c:pt>
                <c:pt idx="1862">
                  <c:v>1547</c:v>
                </c:pt>
                <c:pt idx="1863">
                  <c:v>1547</c:v>
                </c:pt>
                <c:pt idx="1864">
                  <c:v>1547</c:v>
                </c:pt>
                <c:pt idx="1865">
                  <c:v>1547</c:v>
                </c:pt>
                <c:pt idx="1866">
                  <c:v>1548</c:v>
                </c:pt>
                <c:pt idx="1867">
                  <c:v>1549</c:v>
                </c:pt>
                <c:pt idx="1868">
                  <c:v>1549</c:v>
                </c:pt>
                <c:pt idx="1869">
                  <c:v>1549</c:v>
                </c:pt>
                <c:pt idx="1870">
                  <c:v>1550</c:v>
                </c:pt>
                <c:pt idx="1871">
                  <c:v>1551</c:v>
                </c:pt>
                <c:pt idx="1872">
                  <c:v>1552</c:v>
                </c:pt>
                <c:pt idx="1873">
                  <c:v>1553</c:v>
                </c:pt>
                <c:pt idx="1874">
                  <c:v>1554</c:v>
                </c:pt>
                <c:pt idx="1875">
                  <c:v>1554</c:v>
                </c:pt>
                <c:pt idx="1876">
                  <c:v>1555</c:v>
                </c:pt>
                <c:pt idx="1877">
                  <c:v>1555</c:v>
                </c:pt>
                <c:pt idx="1878">
                  <c:v>1556</c:v>
                </c:pt>
                <c:pt idx="1879">
                  <c:v>1556</c:v>
                </c:pt>
                <c:pt idx="1880">
                  <c:v>1557</c:v>
                </c:pt>
                <c:pt idx="1881">
                  <c:v>1558</c:v>
                </c:pt>
                <c:pt idx="1882">
                  <c:v>1559</c:v>
                </c:pt>
                <c:pt idx="1883">
                  <c:v>1560</c:v>
                </c:pt>
                <c:pt idx="1884">
                  <c:v>1561</c:v>
                </c:pt>
                <c:pt idx="1885">
                  <c:v>1562</c:v>
                </c:pt>
                <c:pt idx="1886">
                  <c:v>1563</c:v>
                </c:pt>
                <c:pt idx="1887">
                  <c:v>1564</c:v>
                </c:pt>
                <c:pt idx="1888">
                  <c:v>1565</c:v>
                </c:pt>
                <c:pt idx="1889">
                  <c:v>1566</c:v>
                </c:pt>
                <c:pt idx="1890">
                  <c:v>1567</c:v>
                </c:pt>
                <c:pt idx="1891">
                  <c:v>1568</c:v>
                </c:pt>
                <c:pt idx="1892">
                  <c:v>1569</c:v>
                </c:pt>
                <c:pt idx="1893">
                  <c:v>1570</c:v>
                </c:pt>
                <c:pt idx="1894">
                  <c:v>1571</c:v>
                </c:pt>
                <c:pt idx="1895">
                  <c:v>1572</c:v>
                </c:pt>
                <c:pt idx="1896">
                  <c:v>1573</c:v>
                </c:pt>
                <c:pt idx="1897">
                  <c:v>1574</c:v>
                </c:pt>
                <c:pt idx="1898">
                  <c:v>1575</c:v>
                </c:pt>
                <c:pt idx="1899">
                  <c:v>1576</c:v>
                </c:pt>
                <c:pt idx="1900">
                  <c:v>1577</c:v>
                </c:pt>
                <c:pt idx="1901">
                  <c:v>1578</c:v>
                </c:pt>
                <c:pt idx="1902">
                  <c:v>1579</c:v>
                </c:pt>
                <c:pt idx="1903">
                  <c:v>1580</c:v>
                </c:pt>
                <c:pt idx="1904">
                  <c:v>1581</c:v>
                </c:pt>
                <c:pt idx="1905">
                  <c:v>1582</c:v>
                </c:pt>
                <c:pt idx="1906">
                  <c:v>1583</c:v>
                </c:pt>
                <c:pt idx="1907">
                  <c:v>1583</c:v>
                </c:pt>
                <c:pt idx="1908">
                  <c:v>1584</c:v>
                </c:pt>
                <c:pt idx="1909">
                  <c:v>1584</c:v>
                </c:pt>
                <c:pt idx="1910">
                  <c:v>1584</c:v>
                </c:pt>
                <c:pt idx="1911">
                  <c:v>1584</c:v>
                </c:pt>
                <c:pt idx="1912">
                  <c:v>1585</c:v>
                </c:pt>
                <c:pt idx="1913">
                  <c:v>1586</c:v>
                </c:pt>
                <c:pt idx="1914">
                  <c:v>1587</c:v>
                </c:pt>
                <c:pt idx="1915">
                  <c:v>1588</c:v>
                </c:pt>
                <c:pt idx="1916">
                  <c:v>1589</c:v>
                </c:pt>
                <c:pt idx="1917">
                  <c:v>1590</c:v>
                </c:pt>
                <c:pt idx="1918">
                  <c:v>1591</c:v>
                </c:pt>
                <c:pt idx="1919">
                  <c:v>1591</c:v>
                </c:pt>
                <c:pt idx="1920">
                  <c:v>1592</c:v>
                </c:pt>
                <c:pt idx="1921">
                  <c:v>1593</c:v>
                </c:pt>
                <c:pt idx="1922">
                  <c:v>1594</c:v>
                </c:pt>
                <c:pt idx="1923">
                  <c:v>1595</c:v>
                </c:pt>
                <c:pt idx="1924">
                  <c:v>1596</c:v>
                </c:pt>
                <c:pt idx="1925">
                  <c:v>1597</c:v>
                </c:pt>
                <c:pt idx="1926">
                  <c:v>1598</c:v>
                </c:pt>
                <c:pt idx="1927">
                  <c:v>1599</c:v>
                </c:pt>
                <c:pt idx="1928">
                  <c:v>1600</c:v>
                </c:pt>
                <c:pt idx="1929">
                  <c:v>1601</c:v>
                </c:pt>
                <c:pt idx="1930">
                  <c:v>1602</c:v>
                </c:pt>
                <c:pt idx="1931">
                  <c:v>1603</c:v>
                </c:pt>
                <c:pt idx="1932">
                  <c:v>1604</c:v>
                </c:pt>
                <c:pt idx="1933">
                  <c:v>1605</c:v>
                </c:pt>
                <c:pt idx="1934">
                  <c:v>1605</c:v>
                </c:pt>
                <c:pt idx="1935">
                  <c:v>1606</c:v>
                </c:pt>
                <c:pt idx="1936">
                  <c:v>1607</c:v>
                </c:pt>
                <c:pt idx="1937">
                  <c:v>1608</c:v>
                </c:pt>
                <c:pt idx="1938">
                  <c:v>1609</c:v>
                </c:pt>
                <c:pt idx="1939">
                  <c:v>1610</c:v>
                </c:pt>
                <c:pt idx="1940">
                  <c:v>1611</c:v>
                </c:pt>
                <c:pt idx="1941">
                  <c:v>1612</c:v>
                </c:pt>
                <c:pt idx="1942">
                  <c:v>1613</c:v>
                </c:pt>
                <c:pt idx="1943">
                  <c:v>1614</c:v>
                </c:pt>
                <c:pt idx="1944">
                  <c:v>1615</c:v>
                </c:pt>
                <c:pt idx="1945">
                  <c:v>1616</c:v>
                </c:pt>
                <c:pt idx="1946">
                  <c:v>1617</c:v>
                </c:pt>
                <c:pt idx="1947">
                  <c:v>1618</c:v>
                </c:pt>
                <c:pt idx="1948">
                  <c:v>1619</c:v>
                </c:pt>
                <c:pt idx="1949">
                  <c:v>1619</c:v>
                </c:pt>
                <c:pt idx="1950">
                  <c:v>1620</c:v>
                </c:pt>
                <c:pt idx="1951">
                  <c:v>1621</c:v>
                </c:pt>
                <c:pt idx="1952">
                  <c:v>1621</c:v>
                </c:pt>
                <c:pt idx="1953">
                  <c:v>1622</c:v>
                </c:pt>
                <c:pt idx="1954">
                  <c:v>1622</c:v>
                </c:pt>
                <c:pt idx="1955">
                  <c:v>1623</c:v>
                </c:pt>
                <c:pt idx="1956">
                  <c:v>1624</c:v>
                </c:pt>
                <c:pt idx="1957">
                  <c:v>1625</c:v>
                </c:pt>
                <c:pt idx="1958">
                  <c:v>1626</c:v>
                </c:pt>
                <c:pt idx="1959">
                  <c:v>1626</c:v>
                </c:pt>
                <c:pt idx="1960">
                  <c:v>1627</c:v>
                </c:pt>
                <c:pt idx="1961">
                  <c:v>1628</c:v>
                </c:pt>
                <c:pt idx="1962">
                  <c:v>1629</c:v>
                </c:pt>
                <c:pt idx="1963">
                  <c:v>1629</c:v>
                </c:pt>
                <c:pt idx="1964">
                  <c:v>1630</c:v>
                </c:pt>
                <c:pt idx="1965">
                  <c:v>1631</c:v>
                </c:pt>
                <c:pt idx="1966">
                  <c:v>1632</c:v>
                </c:pt>
                <c:pt idx="1967">
                  <c:v>1632</c:v>
                </c:pt>
                <c:pt idx="1968">
                  <c:v>1632</c:v>
                </c:pt>
                <c:pt idx="1969">
                  <c:v>1633</c:v>
                </c:pt>
                <c:pt idx="1970">
                  <c:v>1634</c:v>
                </c:pt>
                <c:pt idx="1971">
                  <c:v>1634</c:v>
                </c:pt>
                <c:pt idx="1972">
                  <c:v>1635</c:v>
                </c:pt>
                <c:pt idx="1973">
                  <c:v>1636</c:v>
                </c:pt>
                <c:pt idx="1974">
                  <c:v>1637</c:v>
                </c:pt>
                <c:pt idx="1975">
                  <c:v>1638</c:v>
                </c:pt>
                <c:pt idx="1976">
                  <c:v>1639</c:v>
                </c:pt>
                <c:pt idx="1977">
                  <c:v>1640</c:v>
                </c:pt>
                <c:pt idx="1978">
                  <c:v>1641</c:v>
                </c:pt>
                <c:pt idx="1979">
                  <c:v>1642</c:v>
                </c:pt>
                <c:pt idx="1980">
                  <c:v>1643</c:v>
                </c:pt>
                <c:pt idx="1981">
                  <c:v>1643</c:v>
                </c:pt>
                <c:pt idx="1982">
                  <c:v>1644</c:v>
                </c:pt>
                <c:pt idx="1983">
                  <c:v>1645</c:v>
                </c:pt>
                <c:pt idx="1984">
                  <c:v>1646</c:v>
                </c:pt>
                <c:pt idx="1985">
                  <c:v>1647</c:v>
                </c:pt>
                <c:pt idx="1986">
                  <c:v>1648</c:v>
                </c:pt>
                <c:pt idx="1987">
                  <c:v>1649</c:v>
                </c:pt>
                <c:pt idx="1988">
                  <c:v>1650</c:v>
                </c:pt>
                <c:pt idx="1989">
                  <c:v>1651</c:v>
                </c:pt>
                <c:pt idx="1990">
                  <c:v>1652</c:v>
                </c:pt>
                <c:pt idx="1991">
                  <c:v>1653</c:v>
                </c:pt>
                <c:pt idx="1992">
                  <c:v>1654</c:v>
                </c:pt>
                <c:pt idx="1993">
                  <c:v>1655</c:v>
                </c:pt>
                <c:pt idx="1994">
                  <c:v>1656</c:v>
                </c:pt>
                <c:pt idx="1995">
                  <c:v>1657</c:v>
                </c:pt>
                <c:pt idx="1996">
                  <c:v>1658</c:v>
                </c:pt>
                <c:pt idx="1997">
                  <c:v>1659</c:v>
                </c:pt>
                <c:pt idx="1998">
                  <c:v>1660</c:v>
                </c:pt>
                <c:pt idx="1999">
                  <c:v>1661</c:v>
                </c:pt>
                <c:pt idx="2000">
                  <c:v>1662</c:v>
                </c:pt>
                <c:pt idx="2001">
                  <c:v>1662</c:v>
                </c:pt>
                <c:pt idx="2002">
                  <c:v>1663</c:v>
                </c:pt>
                <c:pt idx="2003">
                  <c:v>1664</c:v>
                </c:pt>
                <c:pt idx="2004">
                  <c:v>1665</c:v>
                </c:pt>
                <c:pt idx="2005">
                  <c:v>1666</c:v>
                </c:pt>
                <c:pt idx="2006">
                  <c:v>1667</c:v>
                </c:pt>
                <c:pt idx="2007">
                  <c:v>1668</c:v>
                </c:pt>
                <c:pt idx="2008">
                  <c:v>1669</c:v>
                </c:pt>
                <c:pt idx="2009">
                  <c:v>1670</c:v>
                </c:pt>
                <c:pt idx="2010">
                  <c:v>1671</c:v>
                </c:pt>
                <c:pt idx="2011">
                  <c:v>1672</c:v>
                </c:pt>
                <c:pt idx="2012">
                  <c:v>1673</c:v>
                </c:pt>
                <c:pt idx="2013">
                  <c:v>1674</c:v>
                </c:pt>
                <c:pt idx="2014">
                  <c:v>1675</c:v>
                </c:pt>
                <c:pt idx="2015">
                  <c:v>1676</c:v>
                </c:pt>
                <c:pt idx="2016">
                  <c:v>1677</c:v>
                </c:pt>
                <c:pt idx="2017">
                  <c:v>1678</c:v>
                </c:pt>
                <c:pt idx="2018">
                  <c:v>1679</c:v>
                </c:pt>
                <c:pt idx="2019">
                  <c:v>1680</c:v>
                </c:pt>
                <c:pt idx="2020">
                  <c:v>1681</c:v>
                </c:pt>
                <c:pt idx="2021">
                  <c:v>1682</c:v>
                </c:pt>
                <c:pt idx="2022">
                  <c:v>1683</c:v>
                </c:pt>
                <c:pt idx="2023">
                  <c:v>1684</c:v>
                </c:pt>
                <c:pt idx="2024">
                  <c:v>1684</c:v>
                </c:pt>
                <c:pt idx="2025">
                  <c:v>1685</c:v>
                </c:pt>
                <c:pt idx="2026">
                  <c:v>1686</c:v>
                </c:pt>
                <c:pt idx="2027">
                  <c:v>1687</c:v>
                </c:pt>
                <c:pt idx="2028">
                  <c:v>1688</c:v>
                </c:pt>
                <c:pt idx="2029">
                  <c:v>1689</c:v>
                </c:pt>
                <c:pt idx="2030">
                  <c:v>1690</c:v>
                </c:pt>
                <c:pt idx="2031">
                  <c:v>1691</c:v>
                </c:pt>
                <c:pt idx="2032">
                  <c:v>1692</c:v>
                </c:pt>
                <c:pt idx="2033">
                  <c:v>1693</c:v>
                </c:pt>
                <c:pt idx="2034">
                  <c:v>1694</c:v>
                </c:pt>
                <c:pt idx="2035">
                  <c:v>1695</c:v>
                </c:pt>
                <c:pt idx="2036">
                  <c:v>1696</c:v>
                </c:pt>
                <c:pt idx="2037">
                  <c:v>1697</c:v>
                </c:pt>
                <c:pt idx="2038">
                  <c:v>1698</c:v>
                </c:pt>
                <c:pt idx="2039">
                  <c:v>1699</c:v>
                </c:pt>
                <c:pt idx="2040">
                  <c:v>1700</c:v>
                </c:pt>
                <c:pt idx="2041">
                  <c:v>1701</c:v>
                </c:pt>
                <c:pt idx="2042">
                  <c:v>1702</c:v>
                </c:pt>
                <c:pt idx="2043">
                  <c:v>1703</c:v>
                </c:pt>
                <c:pt idx="2044">
                  <c:v>1704</c:v>
                </c:pt>
                <c:pt idx="2045">
                  <c:v>1705</c:v>
                </c:pt>
                <c:pt idx="2046">
                  <c:v>1706</c:v>
                </c:pt>
                <c:pt idx="2047">
                  <c:v>1707</c:v>
                </c:pt>
                <c:pt idx="2048">
                  <c:v>1708</c:v>
                </c:pt>
                <c:pt idx="2049">
                  <c:v>1708</c:v>
                </c:pt>
                <c:pt idx="2050">
                  <c:v>1708</c:v>
                </c:pt>
                <c:pt idx="2051">
                  <c:v>1709</c:v>
                </c:pt>
                <c:pt idx="2052">
                  <c:v>1710</c:v>
                </c:pt>
                <c:pt idx="2053">
                  <c:v>1710</c:v>
                </c:pt>
                <c:pt idx="2054">
                  <c:v>1711</c:v>
                </c:pt>
                <c:pt idx="2055">
                  <c:v>1712</c:v>
                </c:pt>
                <c:pt idx="2056">
                  <c:v>1712</c:v>
                </c:pt>
                <c:pt idx="2057">
                  <c:v>1713</c:v>
                </c:pt>
                <c:pt idx="2058">
                  <c:v>1713</c:v>
                </c:pt>
                <c:pt idx="2059">
                  <c:v>1714</c:v>
                </c:pt>
                <c:pt idx="2060">
                  <c:v>1715</c:v>
                </c:pt>
                <c:pt idx="2061">
                  <c:v>1716</c:v>
                </c:pt>
                <c:pt idx="2062">
                  <c:v>1717</c:v>
                </c:pt>
                <c:pt idx="2063">
                  <c:v>1718</c:v>
                </c:pt>
                <c:pt idx="2064">
                  <c:v>1718</c:v>
                </c:pt>
                <c:pt idx="2065">
                  <c:v>1719</c:v>
                </c:pt>
                <c:pt idx="2066">
                  <c:v>1720</c:v>
                </c:pt>
                <c:pt idx="2067">
                  <c:v>1721</c:v>
                </c:pt>
                <c:pt idx="2068">
                  <c:v>1722</c:v>
                </c:pt>
                <c:pt idx="2069">
                  <c:v>1722</c:v>
                </c:pt>
                <c:pt idx="2070">
                  <c:v>1722</c:v>
                </c:pt>
                <c:pt idx="2071">
                  <c:v>1723</c:v>
                </c:pt>
                <c:pt idx="2072">
                  <c:v>1724</c:v>
                </c:pt>
                <c:pt idx="2073">
                  <c:v>1725</c:v>
                </c:pt>
                <c:pt idx="2074">
                  <c:v>1726</c:v>
                </c:pt>
                <c:pt idx="2075">
                  <c:v>1727</c:v>
                </c:pt>
                <c:pt idx="2076">
                  <c:v>1727</c:v>
                </c:pt>
                <c:pt idx="2077">
                  <c:v>1728</c:v>
                </c:pt>
                <c:pt idx="2078">
                  <c:v>1729</c:v>
                </c:pt>
                <c:pt idx="2079">
                  <c:v>1730</c:v>
                </c:pt>
                <c:pt idx="2080">
                  <c:v>1730</c:v>
                </c:pt>
                <c:pt idx="2081">
                  <c:v>1730</c:v>
                </c:pt>
                <c:pt idx="2082">
                  <c:v>1731</c:v>
                </c:pt>
                <c:pt idx="2083">
                  <c:v>1732</c:v>
                </c:pt>
                <c:pt idx="2084">
                  <c:v>1733</c:v>
                </c:pt>
                <c:pt idx="2085">
                  <c:v>1733</c:v>
                </c:pt>
                <c:pt idx="2086">
                  <c:v>1734</c:v>
                </c:pt>
                <c:pt idx="2087">
                  <c:v>1735</c:v>
                </c:pt>
                <c:pt idx="2088">
                  <c:v>1736</c:v>
                </c:pt>
                <c:pt idx="2089">
                  <c:v>1736</c:v>
                </c:pt>
                <c:pt idx="2090">
                  <c:v>1737</c:v>
                </c:pt>
                <c:pt idx="2091">
                  <c:v>1738</c:v>
                </c:pt>
                <c:pt idx="2092">
                  <c:v>1739</c:v>
                </c:pt>
                <c:pt idx="2093">
                  <c:v>1740</c:v>
                </c:pt>
                <c:pt idx="2094">
                  <c:v>1741</c:v>
                </c:pt>
                <c:pt idx="2095">
                  <c:v>1742</c:v>
                </c:pt>
                <c:pt idx="2096">
                  <c:v>1743</c:v>
                </c:pt>
                <c:pt idx="2097">
                  <c:v>1744</c:v>
                </c:pt>
                <c:pt idx="2098">
                  <c:v>1745</c:v>
                </c:pt>
                <c:pt idx="2099">
                  <c:v>1746</c:v>
                </c:pt>
                <c:pt idx="2100">
                  <c:v>1747</c:v>
                </c:pt>
                <c:pt idx="2101">
                  <c:v>1748</c:v>
                </c:pt>
                <c:pt idx="2102">
                  <c:v>1749</c:v>
                </c:pt>
                <c:pt idx="2103">
                  <c:v>1750</c:v>
                </c:pt>
                <c:pt idx="2104">
                  <c:v>1751</c:v>
                </c:pt>
                <c:pt idx="2105">
                  <c:v>1751</c:v>
                </c:pt>
                <c:pt idx="2106">
                  <c:v>1752</c:v>
                </c:pt>
                <c:pt idx="2107">
                  <c:v>1753</c:v>
                </c:pt>
                <c:pt idx="2108">
                  <c:v>1753</c:v>
                </c:pt>
                <c:pt idx="2109">
                  <c:v>1754</c:v>
                </c:pt>
                <c:pt idx="2110">
                  <c:v>1754</c:v>
                </c:pt>
                <c:pt idx="2111">
                  <c:v>1754</c:v>
                </c:pt>
                <c:pt idx="2112">
                  <c:v>1755</c:v>
                </c:pt>
                <c:pt idx="2113">
                  <c:v>1756</c:v>
                </c:pt>
                <c:pt idx="2114">
                  <c:v>1757</c:v>
                </c:pt>
                <c:pt idx="2115">
                  <c:v>1757</c:v>
                </c:pt>
                <c:pt idx="2116">
                  <c:v>1758</c:v>
                </c:pt>
                <c:pt idx="2117">
                  <c:v>1759</c:v>
                </c:pt>
                <c:pt idx="2118">
                  <c:v>1760</c:v>
                </c:pt>
                <c:pt idx="2119">
                  <c:v>1760</c:v>
                </c:pt>
                <c:pt idx="2120">
                  <c:v>1760</c:v>
                </c:pt>
                <c:pt idx="2121">
                  <c:v>1761</c:v>
                </c:pt>
                <c:pt idx="2122">
                  <c:v>1762</c:v>
                </c:pt>
                <c:pt idx="2123">
                  <c:v>1763</c:v>
                </c:pt>
                <c:pt idx="2124">
                  <c:v>1764</c:v>
                </c:pt>
                <c:pt idx="2125">
                  <c:v>1765</c:v>
                </c:pt>
                <c:pt idx="2126">
                  <c:v>1766</c:v>
                </c:pt>
                <c:pt idx="2127">
                  <c:v>1767</c:v>
                </c:pt>
                <c:pt idx="2128">
                  <c:v>1768</c:v>
                </c:pt>
                <c:pt idx="2129">
                  <c:v>1768</c:v>
                </c:pt>
                <c:pt idx="2130">
                  <c:v>1769</c:v>
                </c:pt>
                <c:pt idx="2131">
                  <c:v>1769</c:v>
                </c:pt>
                <c:pt idx="2132">
                  <c:v>1770</c:v>
                </c:pt>
                <c:pt idx="2133">
                  <c:v>1771</c:v>
                </c:pt>
                <c:pt idx="2134">
                  <c:v>1771</c:v>
                </c:pt>
                <c:pt idx="2135">
                  <c:v>1772</c:v>
                </c:pt>
                <c:pt idx="2136">
                  <c:v>1773</c:v>
                </c:pt>
                <c:pt idx="2137">
                  <c:v>1774</c:v>
                </c:pt>
                <c:pt idx="2138">
                  <c:v>1775</c:v>
                </c:pt>
                <c:pt idx="2139">
                  <c:v>1776</c:v>
                </c:pt>
                <c:pt idx="2140">
                  <c:v>1777</c:v>
                </c:pt>
                <c:pt idx="2141">
                  <c:v>1778</c:v>
                </c:pt>
                <c:pt idx="2142">
                  <c:v>1779</c:v>
                </c:pt>
                <c:pt idx="2143">
                  <c:v>1780</c:v>
                </c:pt>
                <c:pt idx="2144">
                  <c:v>1781</c:v>
                </c:pt>
                <c:pt idx="2145">
                  <c:v>1782</c:v>
                </c:pt>
                <c:pt idx="2146">
                  <c:v>1782</c:v>
                </c:pt>
                <c:pt idx="2147">
                  <c:v>1783</c:v>
                </c:pt>
                <c:pt idx="2148">
                  <c:v>1784</c:v>
                </c:pt>
                <c:pt idx="2149">
                  <c:v>1785</c:v>
                </c:pt>
                <c:pt idx="2150">
                  <c:v>1786</c:v>
                </c:pt>
                <c:pt idx="2151">
                  <c:v>1787</c:v>
                </c:pt>
                <c:pt idx="2152">
                  <c:v>1788</c:v>
                </c:pt>
                <c:pt idx="2153">
                  <c:v>1789</c:v>
                </c:pt>
                <c:pt idx="2154">
                  <c:v>1789</c:v>
                </c:pt>
                <c:pt idx="2155">
                  <c:v>1790</c:v>
                </c:pt>
                <c:pt idx="2156">
                  <c:v>1791</c:v>
                </c:pt>
                <c:pt idx="2157">
                  <c:v>1792</c:v>
                </c:pt>
                <c:pt idx="2158">
                  <c:v>1793</c:v>
                </c:pt>
                <c:pt idx="2159">
                  <c:v>1794</c:v>
                </c:pt>
                <c:pt idx="2160">
                  <c:v>1795</c:v>
                </c:pt>
                <c:pt idx="2161">
                  <c:v>1796</c:v>
                </c:pt>
                <c:pt idx="2162">
                  <c:v>1797</c:v>
                </c:pt>
                <c:pt idx="2163">
                  <c:v>1798</c:v>
                </c:pt>
                <c:pt idx="2164">
                  <c:v>1799</c:v>
                </c:pt>
                <c:pt idx="2165">
                  <c:v>1800</c:v>
                </c:pt>
                <c:pt idx="2166">
                  <c:v>1801</c:v>
                </c:pt>
                <c:pt idx="2167">
                  <c:v>1802</c:v>
                </c:pt>
                <c:pt idx="2168">
                  <c:v>1803</c:v>
                </c:pt>
                <c:pt idx="2169">
                  <c:v>1804</c:v>
                </c:pt>
                <c:pt idx="2170">
                  <c:v>1804</c:v>
                </c:pt>
                <c:pt idx="2171">
                  <c:v>1805</c:v>
                </c:pt>
                <c:pt idx="2172">
                  <c:v>1806</c:v>
                </c:pt>
                <c:pt idx="2173">
                  <c:v>1807</c:v>
                </c:pt>
                <c:pt idx="2174">
                  <c:v>1808</c:v>
                </c:pt>
                <c:pt idx="2175">
                  <c:v>1809</c:v>
                </c:pt>
                <c:pt idx="2176">
                  <c:v>1810</c:v>
                </c:pt>
                <c:pt idx="2177">
                  <c:v>1811</c:v>
                </c:pt>
                <c:pt idx="2178">
                  <c:v>1812</c:v>
                </c:pt>
                <c:pt idx="2179">
                  <c:v>1813</c:v>
                </c:pt>
                <c:pt idx="2180">
                  <c:v>1814</c:v>
                </c:pt>
                <c:pt idx="2181">
                  <c:v>1815</c:v>
                </c:pt>
                <c:pt idx="2182">
                  <c:v>1816</c:v>
                </c:pt>
                <c:pt idx="2183">
                  <c:v>1817</c:v>
                </c:pt>
                <c:pt idx="2184">
                  <c:v>1817</c:v>
                </c:pt>
                <c:pt idx="2185">
                  <c:v>1818</c:v>
                </c:pt>
                <c:pt idx="2186">
                  <c:v>1819</c:v>
                </c:pt>
                <c:pt idx="2187">
                  <c:v>1820</c:v>
                </c:pt>
                <c:pt idx="2188">
                  <c:v>1821</c:v>
                </c:pt>
                <c:pt idx="2189">
                  <c:v>1822</c:v>
                </c:pt>
                <c:pt idx="2190">
                  <c:v>1823</c:v>
                </c:pt>
                <c:pt idx="2191">
                  <c:v>1824</c:v>
                </c:pt>
                <c:pt idx="2192">
                  <c:v>1825</c:v>
                </c:pt>
                <c:pt idx="2193">
                  <c:v>1826</c:v>
                </c:pt>
                <c:pt idx="2194">
                  <c:v>1827</c:v>
                </c:pt>
                <c:pt idx="2195">
                  <c:v>1828</c:v>
                </c:pt>
                <c:pt idx="2196">
                  <c:v>1829</c:v>
                </c:pt>
                <c:pt idx="2197">
                  <c:v>1830</c:v>
                </c:pt>
                <c:pt idx="2198">
                  <c:v>1831</c:v>
                </c:pt>
                <c:pt idx="2199">
                  <c:v>1832</c:v>
                </c:pt>
                <c:pt idx="2200">
                  <c:v>1833</c:v>
                </c:pt>
                <c:pt idx="2201">
                  <c:v>1834</c:v>
                </c:pt>
                <c:pt idx="2202">
                  <c:v>1835</c:v>
                </c:pt>
                <c:pt idx="2203">
                  <c:v>1836</c:v>
                </c:pt>
                <c:pt idx="2204">
                  <c:v>1837</c:v>
                </c:pt>
                <c:pt idx="2205">
                  <c:v>1838</c:v>
                </c:pt>
                <c:pt idx="2206">
                  <c:v>1839</c:v>
                </c:pt>
                <c:pt idx="2207">
                  <c:v>1840</c:v>
                </c:pt>
                <c:pt idx="2208">
                  <c:v>1841</c:v>
                </c:pt>
                <c:pt idx="2209">
                  <c:v>1842</c:v>
                </c:pt>
                <c:pt idx="2210">
                  <c:v>1843</c:v>
                </c:pt>
                <c:pt idx="2211">
                  <c:v>1844</c:v>
                </c:pt>
                <c:pt idx="2212">
                  <c:v>1845</c:v>
                </c:pt>
                <c:pt idx="2213">
                  <c:v>1846</c:v>
                </c:pt>
                <c:pt idx="2214">
                  <c:v>1846</c:v>
                </c:pt>
                <c:pt idx="2215">
                  <c:v>1846</c:v>
                </c:pt>
                <c:pt idx="2216">
                  <c:v>1846</c:v>
                </c:pt>
                <c:pt idx="2217">
                  <c:v>1847</c:v>
                </c:pt>
                <c:pt idx="2218">
                  <c:v>1847</c:v>
                </c:pt>
                <c:pt idx="2219">
                  <c:v>1847</c:v>
                </c:pt>
                <c:pt idx="2220">
                  <c:v>1847</c:v>
                </c:pt>
                <c:pt idx="2221">
                  <c:v>1848</c:v>
                </c:pt>
                <c:pt idx="2222">
                  <c:v>1849</c:v>
                </c:pt>
                <c:pt idx="2223">
                  <c:v>1850</c:v>
                </c:pt>
                <c:pt idx="2224">
                  <c:v>1850</c:v>
                </c:pt>
                <c:pt idx="2225">
                  <c:v>1851</c:v>
                </c:pt>
                <c:pt idx="2226">
                  <c:v>1852</c:v>
                </c:pt>
                <c:pt idx="2227">
                  <c:v>1852</c:v>
                </c:pt>
                <c:pt idx="2228">
                  <c:v>1853</c:v>
                </c:pt>
                <c:pt idx="2229">
                  <c:v>1854</c:v>
                </c:pt>
                <c:pt idx="2230">
                  <c:v>1855</c:v>
                </c:pt>
                <c:pt idx="2231">
                  <c:v>1856</c:v>
                </c:pt>
                <c:pt idx="2232">
                  <c:v>1857</c:v>
                </c:pt>
                <c:pt idx="2233">
                  <c:v>1858</c:v>
                </c:pt>
                <c:pt idx="2234">
                  <c:v>1858</c:v>
                </c:pt>
                <c:pt idx="2235">
                  <c:v>1859</c:v>
                </c:pt>
                <c:pt idx="2236">
                  <c:v>1860</c:v>
                </c:pt>
                <c:pt idx="2237">
                  <c:v>1861</c:v>
                </c:pt>
                <c:pt idx="2238">
                  <c:v>1861</c:v>
                </c:pt>
                <c:pt idx="2239">
                  <c:v>1861</c:v>
                </c:pt>
                <c:pt idx="2240">
                  <c:v>1861</c:v>
                </c:pt>
                <c:pt idx="2241">
                  <c:v>1862</c:v>
                </c:pt>
                <c:pt idx="2242">
                  <c:v>1863</c:v>
                </c:pt>
                <c:pt idx="2243">
                  <c:v>1863</c:v>
                </c:pt>
                <c:pt idx="2244">
                  <c:v>1864</c:v>
                </c:pt>
                <c:pt idx="2245">
                  <c:v>1865</c:v>
                </c:pt>
                <c:pt idx="2246">
                  <c:v>1866</c:v>
                </c:pt>
                <c:pt idx="2247">
                  <c:v>1867</c:v>
                </c:pt>
                <c:pt idx="2248">
                  <c:v>1868</c:v>
                </c:pt>
                <c:pt idx="2249">
                  <c:v>1869</c:v>
                </c:pt>
                <c:pt idx="2250">
                  <c:v>1869</c:v>
                </c:pt>
                <c:pt idx="2251">
                  <c:v>1869</c:v>
                </c:pt>
                <c:pt idx="2252">
                  <c:v>1869</c:v>
                </c:pt>
                <c:pt idx="2253">
                  <c:v>1870</c:v>
                </c:pt>
                <c:pt idx="2254">
                  <c:v>1871</c:v>
                </c:pt>
                <c:pt idx="2255">
                  <c:v>1872</c:v>
                </c:pt>
                <c:pt idx="2256">
                  <c:v>1873</c:v>
                </c:pt>
                <c:pt idx="2257">
                  <c:v>1874</c:v>
                </c:pt>
                <c:pt idx="2258">
                  <c:v>1875</c:v>
                </c:pt>
                <c:pt idx="2259">
                  <c:v>1876</c:v>
                </c:pt>
                <c:pt idx="2260">
                  <c:v>1877</c:v>
                </c:pt>
                <c:pt idx="2261">
                  <c:v>1878</c:v>
                </c:pt>
                <c:pt idx="2262">
                  <c:v>1879</c:v>
                </c:pt>
                <c:pt idx="2263">
                  <c:v>1880</c:v>
                </c:pt>
                <c:pt idx="2264">
                  <c:v>1881</c:v>
                </c:pt>
                <c:pt idx="2265">
                  <c:v>1882</c:v>
                </c:pt>
                <c:pt idx="2266">
                  <c:v>1883</c:v>
                </c:pt>
                <c:pt idx="2267">
                  <c:v>1884</c:v>
                </c:pt>
                <c:pt idx="2268">
                  <c:v>1885</c:v>
                </c:pt>
                <c:pt idx="2269">
                  <c:v>1886</c:v>
                </c:pt>
                <c:pt idx="2270">
                  <c:v>1887</c:v>
                </c:pt>
                <c:pt idx="2271">
                  <c:v>1888</c:v>
                </c:pt>
                <c:pt idx="2272">
                  <c:v>1889</c:v>
                </c:pt>
                <c:pt idx="2273">
                  <c:v>1890</c:v>
                </c:pt>
                <c:pt idx="2274">
                  <c:v>1891</c:v>
                </c:pt>
                <c:pt idx="2275">
                  <c:v>1891</c:v>
                </c:pt>
                <c:pt idx="2276">
                  <c:v>1892</c:v>
                </c:pt>
                <c:pt idx="2277">
                  <c:v>1893</c:v>
                </c:pt>
                <c:pt idx="2278">
                  <c:v>1894</c:v>
                </c:pt>
                <c:pt idx="2279">
                  <c:v>1895</c:v>
                </c:pt>
                <c:pt idx="2280">
                  <c:v>1896</c:v>
                </c:pt>
                <c:pt idx="2281">
                  <c:v>1897</c:v>
                </c:pt>
                <c:pt idx="2282">
                  <c:v>1898</c:v>
                </c:pt>
                <c:pt idx="2283">
                  <c:v>1899</c:v>
                </c:pt>
                <c:pt idx="2284">
                  <c:v>1900</c:v>
                </c:pt>
                <c:pt idx="2285">
                  <c:v>1901</c:v>
                </c:pt>
                <c:pt idx="2286">
                  <c:v>1902</c:v>
                </c:pt>
                <c:pt idx="2287">
                  <c:v>1903</c:v>
                </c:pt>
                <c:pt idx="2288">
                  <c:v>1904</c:v>
                </c:pt>
                <c:pt idx="2289">
                  <c:v>1904</c:v>
                </c:pt>
                <c:pt idx="2290">
                  <c:v>1905</c:v>
                </c:pt>
                <c:pt idx="2291">
                  <c:v>1906</c:v>
                </c:pt>
                <c:pt idx="2292">
                  <c:v>1907</c:v>
                </c:pt>
                <c:pt idx="2293">
                  <c:v>1908</c:v>
                </c:pt>
                <c:pt idx="2294">
                  <c:v>1908</c:v>
                </c:pt>
                <c:pt idx="2295">
                  <c:v>1909</c:v>
                </c:pt>
                <c:pt idx="2296">
                  <c:v>1910</c:v>
                </c:pt>
                <c:pt idx="2297">
                  <c:v>1911</c:v>
                </c:pt>
                <c:pt idx="2298">
                  <c:v>1912</c:v>
                </c:pt>
                <c:pt idx="2299">
                  <c:v>1913</c:v>
                </c:pt>
                <c:pt idx="2300">
                  <c:v>1914</c:v>
                </c:pt>
                <c:pt idx="2301">
                  <c:v>1915</c:v>
                </c:pt>
                <c:pt idx="2302">
                  <c:v>1916</c:v>
                </c:pt>
                <c:pt idx="2303">
                  <c:v>1917</c:v>
                </c:pt>
                <c:pt idx="2304">
                  <c:v>1918</c:v>
                </c:pt>
                <c:pt idx="2305">
                  <c:v>1919</c:v>
                </c:pt>
                <c:pt idx="2306">
                  <c:v>1920</c:v>
                </c:pt>
                <c:pt idx="2307">
                  <c:v>1921</c:v>
                </c:pt>
                <c:pt idx="2308">
                  <c:v>1922</c:v>
                </c:pt>
                <c:pt idx="2309">
                  <c:v>1923</c:v>
                </c:pt>
                <c:pt idx="2310">
                  <c:v>1924</c:v>
                </c:pt>
                <c:pt idx="2311">
                  <c:v>1925</c:v>
                </c:pt>
                <c:pt idx="2312">
                  <c:v>1926</c:v>
                </c:pt>
                <c:pt idx="2313">
                  <c:v>1927</c:v>
                </c:pt>
                <c:pt idx="2314">
                  <c:v>1928</c:v>
                </c:pt>
                <c:pt idx="2315">
                  <c:v>1929</c:v>
                </c:pt>
                <c:pt idx="2316">
                  <c:v>1930</c:v>
                </c:pt>
                <c:pt idx="2317">
                  <c:v>1931</c:v>
                </c:pt>
                <c:pt idx="2318">
                  <c:v>1932</c:v>
                </c:pt>
                <c:pt idx="2319">
                  <c:v>1932</c:v>
                </c:pt>
                <c:pt idx="2320">
                  <c:v>1933</c:v>
                </c:pt>
                <c:pt idx="2321">
                  <c:v>1934</c:v>
                </c:pt>
                <c:pt idx="2322">
                  <c:v>1934</c:v>
                </c:pt>
                <c:pt idx="2323">
                  <c:v>1935</c:v>
                </c:pt>
                <c:pt idx="2324">
                  <c:v>1936</c:v>
                </c:pt>
                <c:pt idx="2325">
                  <c:v>1936</c:v>
                </c:pt>
                <c:pt idx="2326">
                  <c:v>1937</c:v>
                </c:pt>
                <c:pt idx="2327">
                  <c:v>1938</c:v>
                </c:pt>
                <c:pt idx="2328">
                  <c:v>1939</c:v>
                </c:pt>
                <c:pt idx="2329">
                  <c:v>1940</c:v>
                </c:pt>
                <c:pt idx="2330">
                  <c:v>1941</c:v>
                </c:pt>
                <c:pt idx="2331">
                  <c:v>1942</c:v>
                </c:pt>
                <c:pt idx="2332">
                  <c:v>1943</c:v>
                </c:pt>
                <c:pt idx="2333">
                  <c:v>1943</c:v>
                </c:pt>
                <c:pt idx="2334">
                  <c:v>1944</c:v>
                </c:pt>
                <c:pt idx="2335">
                  <c:v>1944</c:v>
                </c:pt>
                <c:pt idx="2336">
                  <c:v>1945</c:v>
                </c:pt>
                <c:pt idx="2337">
                  <c:v>1946</c:v>
                </c:pt>
                <c:pt idx="2338">
                  <c:v>1947</c:v>
                </c:pt>
                <c:pt idx="2339">
                  <c:v>1947</c:v>
                </c:pt>
                <c:pt idx="2340">
                  <c:v>1947</c:v>
                </c:pt>
                <c:pt idx="2341">
                  <c:v>1948</c:v>
                </c:pt>
                <c:pt idx="2342">
                  <c:v>1949</c:v>
                </c:pt>
                <c:pt idx="2343">
                  <c:v>1950</c:v>
                </c:pt>
                <c:pt idx="2344">
                  <c:v>1951</c:v>
                </c:pt>
                <c:pt idx="2345">
                  <c:v>1952</c:v>
                </c:pt>
                <c:pt idx="2346">
                  <c:v>1953</c:v>
                </c:pt>
                <c:pt idx="2347">
                  <c:v>1954</c:v>
                </c:pt>
                <c:pt idx="2348">
                  <c:v>1955</c:v>
                </c:pt>
                <c:pt idx="2349">
                  <c:v>1956</c:v>
                </c:pt>
                <c:pt idx="2350">
                  <c:v>1957</c:v>
                </c:pt>
                <c:pt idx="2351">
                  <c:v>1958</c:v>
                </c:pt>
                <c:pt idx="2352">
                  <c:v>1959</c:v>
                </c:pt>
                <c:pt idx="2353">
                  <c:v>1960</c:v>
                </c:pt>
                <c:pt idx="2354">
                  <c:v>1961</c:v>
                </c:pt>
                <c:pt idx="2355">
                  <c:v>1962</c:v>
                </c:pt>
                <c:pt idx="2356">
                  <c:v>1963</c:v>
                </c:pt>
                <c:pt idx="2357">
                  <c:v>1964</c:v>
                </c:pt>
                <c:pt idx="2358">
                  <c:v>1965</c:v>
                </c:pt>
                <c:pt idx="2359">
                  <c:v>1966</c:v>
                </c:pt>
                <c:pt idx="2360">
                  <c:v>1967</c:v>
                </c:pt>
                <c:pt idx="2361">
                  <c:v>1968</c:v>
                </c:pt>
                <c:pt idx="2362">
                  <c:v>1969</c:v>
                </c:pt>
                <c:pt idx="2363">
                  <c:v>1970</c:v>
                </c:pt>
                <c:pt idx="2364">
                  <c:v>1971</c:v>
                </c:pt>
                <c:pt idx="2365">
                  <c:v>1972</c:v>
                </c:pt>
                <c:pt idx="2366">
                  <c:v>1973</c:v>
                </c:pt>
                <c:pt idx="2367">
                  <c:v>1973</c:v>
                </c:pt>
                <c:pt idx="2368">
                  <c:v>1974</c:v>
                </c:pt>
                <c:pt idx="2369">
                  <c:v>1975</c:v>
                </c:pt>
                <c:pt idx="2370">
                  <c:v>1976</c:v>
                </c:pt>
                <c:pt idx="2371">
                  <c:v>1977</c:v>
                </c:pt>
                <c:pt idx="2372">
                  <c:v>1977</c:v>
                </c:pt>
                <c:pt idx="2373">
                  <c:v>1977</c:v>
                </c:pt>
                <c:pt idx="2374">
                  <c:v>1978</c:v>
                </c:pt>
                <c:pt idx="2375">
                  <c:v>1978</c:v>
                </c:pt>
                <c:pt idx="2376">
                  <c:v>1979</c:v>
                </c:pt>
                <c:pt idx="2377">
                  <c:v>1980</c:v>
                </c:pt>
                <c:pt idx="2378">
                  <c:v>1981</c:v>
                </c:pt>
                <c:pt idx="2379">
                  <c:v>1982</c:v>
                </c:pt>
                <c:pt idx="2380">
                  <c:v>1983</c:v>
                </c:pt>
                <c:pt idx="2381">
                  <c:v>1983</c:v>
                </c:pt>
                <c:pt idx="2382">
                  <c:v>1984</c:v>
                </c:pt>
                <c:pt idx="2383">
                  <c:v>1985</c:v>
                </c:pt>
                <c:pt idx="2384">
                  <c:v>1986</c:v>
                </c:pt>
                <c:pt idx="2385">
                  <c:v>1987</c:v>
                </c:pt>
                <c:pt idx="2386">
                  <c:v>1987</c:v>
                </c:pt>
                <c:pt idx="2387">
                  <c:v>1987</c:v>
                </c:pt>
                <c:pt idx="2388">
                  <c:v>1988</c:v>
                </c:pt>
                <c:pt idx="2389">
                  <c:v>1989</c:v>
                </c:pt>
                <c:pt idx="2390">
                  <c:v>1990</c:v>
                </c:pt>
                <c:pt idx="2391">
                  <c:v>1991</c:v>
                </c:pt>
                <c:pt idx="2392">
                  <c:v>1992</c:v>
                </c:pt>
                <c:pt idx="2393">
                  <c:v>1992</c:v>
                </c:pt>
                <c:pt idx="2394">
                  <c:v>1993</c:v>
                </c:pt>
                <c:pt idx="2395">
                  <c:v>1994</c:v>
                </c:pt>
                <c:pt idx="2396">
                  <c:v>1995</c:v>
                </c:pt>
                <c:pt idx="2397">
                  <c:v>1996</c:v>
                </c:pt>
                <c:pt idx="2398">
                  <c:v>1997</c:v>
                </c:pt>
                <c:pt idx="2399">
                  <c:v>1998</c:v>
                </c:pt>
                <c:pt idx="2400">
                  <c:v>1998</c:v>
                </c:pt>
                <c:pt idx="2401">
                  <c:v>1999</c:v>
                </c:pt>
                <c:pt idx="2402">
                  <c:v>1999</c:v>
                </c:pt>
                <c:pt idx="2403">
                  <c:v>2000</c:v>
                </c:pt>
                <c:pt idx="2404">
                  <c:v>2001</c:v>
                </c:pt>
                <c:pt idx="2405">
                  <c:v>2001</c:v>
                </c:pt>
                <c:pt idx="2406">
                  <c:v>2001</c:v>
                </c:pt>
                <c:pt idx="2407">
                  <c:v>2002</c:v>
                </c:pt>
                <c:pt idx="2408">
                  <c:v>2002</c:v>
                </c:pt>
                <c:pt idx="2409">
                  <c:v>2003</c:v>
                </c:pt>
                <c:pt idx="2410">
                  <c:v>2004</c:v>
                </c:pt>
                <c:pt idx="2411">
                  <c:v>2005</c:v>
                </c:pt>
                <c:pt idx="2412">
                  <c:v>2006</c:v>
                </c:pt>
                <c:pt idx="2413">
                  <c:v>2007</c:v>
                </c:pt>
                <c:pt idx="2414">
                  <c:v>2008</c:v>
                </c:pt>
                <c:pt idx="2415">
                  <c:v>2009</c:v>
                </c:pt>
                <c:pt idx="2416">
                  <c:v>2010</c:v>
                </c:pt>
                <c:pt idx="2417">
                  <c:v>2011</c:v>
                </c:pt>
                <c:pt idx="2418">
                  <c:v>2012</c:v>
                </c:pt>
                <c:pt idx="2419">
                  <c:v>2013</c:v>
                </c:pt>
                <c:pt idx="2420">
                  <c:v>2013</c:v>
                </c:pt>
                <c:pt idx="2421">
                  <c:v>2014</c:v>
                </c:pt>
                <c:pt idx="2422">
                  <c:v>2015</c:v>
                </c:pt>
                <c:pt idx="2423">
                  <c:v>2016</c:v>
                </c:pt>
                <c:pt idx="2424">
                  <c:v>2017</c:v>
                </c:pt>
                <c:pt idx="2425">
                  <c:v>2018</c:v>
                </c:pt>
                <c:pt idx="2426">
                  <c:v>2019</c:v>
                </c:pt>
                <c:pt idx="2427">
                  <c:v>2020</c:v>
                </c:pt>
                <c:pt idx="2428">
                  <c:v>2021</c:v>
                </c:pt>
                <c:pt idx="2429">
                  <c:v>2021</c:v>
                </c:pt>
                <c:pt idx="2430">
                  <c:v>2022</c:v>
                </c:pt>
                <c:pt idx="2431">
                  <c:v>2023</c:v>
                </c:pt>
                <c:pt idx="2432">
                  <c:v>2024</c:v>
                </c:pt>
                <c:pt idx="2433">
                  <c:v>2025</c:v>
                </c:pt>
                <c:pt idx="2434">
                  <c:v>2026</c:v>
                </c:pt>
                <c:pt idx="2435">
                  <c:v>2026</c:v>
                </c:pt>
                <c:pt idx="2436">
                  <c:v>2027</c:v>
                </c:pt>
                <c:pt idx="2437">
                  <c:v>2028</c:v>
                </c:pt>
                <c:pt idx="2438">
                  <c:v>2029</c:v>
                </c:pt>
                <c:pt idx="2439">
                  <c:v>2030</c:v>
                </c:pt>
                <c:pt idx="2440">
                  <c:v>2031</c:v>
                </c:pt>
                <c:pt idx="2441">
                  <c:v>2032</c:v>
                </c:pt>
                <c:pt idx="2442">
                  <c:v>2032</c:v>
                </c:pt>
                <c:pt idx="2443">
                  <c:v>2033</c:v>
                </c:pt>
                <c:pt idx="2444">
                  <c:v>2034</c:v>
                </c:pt>
                <c:pt idx="2445">
                  <c:v>2035</c:v>
                </c:pt>
                <c:pt idx="2446">
                  <c:v>2036</c:v>
                </c:pt>
                <c:pt idx="2447">
                  <c:v>2036</c:v>
                </c:pt>
                <c:pt idx="2448">
                  <c:v>2037</c:v>
                </c:pt>
                <c:pt idx="2449">
                  <c:v>2038</c:v>
                </c:pt>
                <c:pt idx="2450">
                  <c:v>2038</c:v>
                </c:pt>
                <c:pt idx="2451">
                  <c:v>2038</c:v>
                </c:pt>
                <c:pt idx="2452">
                  <c:v>2038</c:v>
                </c:pt>
                <c:pt idx="2453">
                  <c:v>2039</c:v>
                </c:pt>
                <c:pt idx="2454">
                  <c:v>2040</c:v>
                </c:pt>
                <c:pt idx="2455">
                  <c:v>2041</c:v>
                </c:pt>
                <c:pt idx="2456">
                  <c:v>2042</c:v>
                </c:pt>
                <c:pt idx="2457">
                  <c:v>2043</c:v>
                </c:pt>
                <c:pt idx="2458">
                  <c:v>2044</c:v>
                </c:pt>
                <c:pt idx="2459">
                  <c:v>2045</c:v>
                </c:pt>
                <c:pt idx="2460">
                  <c:v>2046</c:v>
                </c:pt>
                <c:pt idx="2461">
                  <c:v>2047</c:v>
                </c:pt>
                <c:pt idx="2462">
                  <c:v>2048</c:v>
                </c:pt>
                <c:pt idx="2463">
                  <c:v>2049</c:v>
                </c:pt>
                <c:pt idx="2464">
                  <c:v>2050</c:v>
                </c:pt>
                <c:pt idx="2465">
                  <c:v>2051</c:v>
                </c:pt>
                <c:pt idx="2466">
                  <c:v>2052</c:v>
                </c:pt>
                <c:pt idx="2467">
                  <c:v>2053</c:v>
                </c:pt>
                <c:pt idx="2468">
                  <c:v>2054</c:v>
                </c:pt>
                <c:pt idx="2469">
                  <c:v>2055</c:v>
                </c:pt>
                <c:pt idx="2470">
                  <c:v>2056</c:v>
                </c:pt>
                <c:pt idx="2471">
                  <c:v>2057</c:v>
                </c:pt>
                <c:pt idx="2472">
                  <c:v>2058</c:v>
                </c:pt>
                <c:pt idx="2473">
                  <c:v>2058</c:v>
                </c:pt>
                <c:pt idx="2474">
                  <c:v>2059</c:v>
                </c:pt>
                <c:pt idx="2475">
                  <c:v>2060</c:v>
                </c:pt>
                <c:pt idx="2476">
                  <c:v>2061</c:v>
                </c:pt>
                <c:pt idx="2477">
                  <c:v>2062</c:v>
                </c:pt>
                <c:pt idx="2478">
                  <c:v>2063</c:v>
                </c:pt>
                <c:pt idx="2479">
                  <c:v>2064</c:v>
                </c:pt>
                <c:pt idx="2480">
                  <c:v>2065</c:v>
                </c:pt>
                <c:pt idx="2481">
                  <c:v>2066</c:v>
                </c:pt>
                <c:pt idx="2482">
                  <c:v>2067</c:v>
                </c:pt>
                <c:pt idx="2483">
                  <c:v>2068</c:v>
                </c:pt>
                <c:pt idx="2484">
                  <c:v>2069</c:v>
                </c:pt>
                <c:pt idx="2485">
                  <c:v>2070</c:v>
                </c:pt>
                <c:pt idx="2486">
                  <c:v>2070</c:v>
                </c:pt>
                <c:pt idx="2487">
                  <c:v>2071</c:v>
                </c:pt>
                <c:pt idx="2488">
                  <c:v>2072</c:v>
                </c:pt>
                <c:pt idx="2489">
                  <c:v>2073</c:v>
                </c:pt>
                <c:pt idx="2490">
                  <c:v>2074</c:v>
                </c:pt>
                <c:pt idx="2491">
                  <c:v>2075</c:v>
                </c:pt>
                <c:pt idx="2492">
                  <c:v>2076</c:v>
                </c:pt>
                <c:pt idx="2493">
                  <c:v>2077</c:v>
                </c:pt>
                <c:pt idx="2494">
                  <c:v>2078</c:v>
                </c:pt>
                <c:pt idx="2495">
                  <c:v>2078</c:v>
                </c:pt>
                <c:pt idx="2496">
                  <c:v>2078</c:v>
                </c:pt>
                <c:pt idx="2497">
                  <c:v>2078</c:v>
                </c:pt>
                <c:pt idx="2498">
                  <c:v>2079</c:v>
                </c:pt>
                <c:pt idx="2499">
                  <c:v>2080</c:v>
                </c:pt>
                <c:pt idx="2500">
                  <c:v>2080</c:v>
                </c:pt>
                <c:pt idx="2501">
                  <c:v>2080</c:v>
                </c:pt>
                <c:pt idx="2502">
                  <c:v>2081</c:v>
                </c:pt>
                <c:pt idx="2503">
                  <c:v>2081</c:v>
                </c:pt>
                <c:pt idx="2504">
                  <c:v>2081</c:v>
                </c:pt>
                <c:pt idx="2505">
                  <c:v>2082</c:v>
                </c:pt>
                <c:pt idx="2506">
                  <c:v>2083</c:v>
                </c:pt>
                <c:pt idx="2507">
                  <c:v>2083</c:v>
                </c:pt>
                <c:pt idx="2508">
                  <c:v>2084</c:v>
                </c:pt>
                <c:pt idx="2509">
                  <c:v>2085</c:v>
                </c:pt>
                <c:pt idx="2510">
                  <c:v>2086</c:v>
                </c:pt>
                <c:pt idx="2511">
                  <c:v>2087</c:v>
                </c:pt>
                <c:pt idx="2512">
                  <c:v>2088</c:v>
                </c:pt>
                <c:pt idx="2513">
                  <c:v>2089</c:v>
                </c:pt>
                <c:pt idx="2514">
                  <c:v>2090</c:v>
                </c:pt>
                <c:pt idx="2515">
                  <c:v>2091</c:v>
                </c:pt>
                <c:pt idx="2516">
                  <c:v>2092</c:v>
                </c:pt>
                <c:pt idx="2517">
                  <c:v>2093</c:v>
                </c:pt>
                <c:pt idx="2518">
                  <c:v>2094</c:v>
                </c:pt>
                <c:pt idx="2519">
                  <c:v>2095</c:v>
                </c:pt>
                <c:pt idx="2520">
                  <c:v>2096</c:v>
                </c:pt>
                <c:pt idx="2521">
                  <c:v>2097</c:v>
                </c:pt>
                <c:pt idx="2522">
                  <c:v>2097</c:v>
                </c:pt>
                <c:pt idx="2523">
                  <c:v>2098</c:v>
                </c:pt>
                <c:pt idx="2524">
                  <c:v>2099</c:v>
                </c:pt>
                <c:pt idx="2525">
                  <c:v>2100</c:v>
                </c:pt>
                <c:pt idx="2526">
                  <c:v>2101</c:v>
                </c:pt>
                <c:pt idx="2527">
                  <c:v>2101</c:v>
                </c:pt>
                <c:pt idx="2528">
                  <c:v>2102</c:v>
                </c:pt>
                <c:pt idx="2529">
                  <c:v>2103</c:v>
                </c:pt>
                <c:pt idx="2530">
                  <c:v>2104</c:v>
                </c:pt>
                <c:pt idx="2531">
                  <c:v>2105</c:v>
                </c:pt>
                <c:pt idx="2532">
                  <c:v>2105</c:v>
                </c:pt>
                <c:pt idx="2533">
                  <c:v>2106</c:v>
                </c:pt>
                <c:pt idx="2534">
                  <c:v>2107</c:v>
                </c:pt>
                <c:pt idx="2535">
                  <c:v>2108</c:v>
                </c:pt>
                <c:pt idx="2536">
                  <c:v>2109</c:v>
                </c:pt>
                <c:pt idx="2537">
                  <c:v>2109</c:v>
                </c:pt>
                <c:pt idx="2538">
                  <c:v>2110</c:v>
                </c:pt>
                <c:pt idx="2539">
                  <c:v>2110</c:v>
                </c:pt>
                <c:pt idx="2540">
                  <c:v>2111</c:v>
                </c:pt>
                <c:pt idx="2541">
                  <c:v>2112</c:v>
                </c:pt>
                <c:pt idx="2542">
                  <c:v>2113</c:v>
                </c:pt>
                <c:pt idx="2543">
                  <c:v>2114</c:v>
                </c:pt>
                <c:pt idx="2544">
                  <c:v>2115</c:v>
                </c:pt>
                <c:pt idx="2545">
                  <c:v>2116</c:v>
                </c:pt>
                <c:pt idx="2546">
                  <c:v>2117</c:v>
                </c:pt>
                <c:pt idx="2547">
                  <c:v>2117</c:v>
                </c:pt>
                <c:pt idx="2548">
                  <c:v>2118</c:v>
                </c:pt>
                <c:pt idx="2549">
                  <c:v>2119</c:v>
                </c:pt>
                <c:pt idx="2550">
                  <c:v>2120</c:v>
                </c:pt>
                <c:pt idx="2551">
                  <c:v>2121</c:v>
                </c:pt>
                <c:pt idx="2552">
                  <c:v>2122</c:v>
                </c:pt>
                <c:pt idx="2553">
                  <c:v>2122</c:v>
                </c:pt>
                <c:pt idx="2554">
                  <c:v>2123</c:v>
                </c:pt>
                <c:pt idx="2555">
                  <c:v>2124</c:v>
                </c:pt>
                <c:pt idx="2556">
                  <c:v>2125</c:v>
                </c:pt>
                <c:pt idx="2557">
                  <c:v>2126</c:v>
                </c:pt>
                <c:pt idx="2558">
                  <c:v>2127</c:v>
                </c:pt>
                <c:pt idx="2559">
                  <c:v>2128</c:v>
                </c:pt>
                <c:pt idx="2560">
                  <c:v>2128</c:v>
                </c:pt>
                <c:pt idx="2561">
                  <c:v>2129</c:v>
                </c:pt>
                <c:pt idx="2562">
                  <c:v>2130</c:v>
                </c:pt>
                <c:pt idx="2563">
                  <c:v>2131</c:v>
                </c:pt>
                <c:pt idx="2564">
                  <c:v>2132</c:v>
                </c:pt>
                <c:pt idx="2565">
                  <c:v>2133</c:v>
                </c:pt>
                <c:pt idx="2566">
                  <c:v>2134</c:v>
                </c:pt>
                <c:pt idx="2567">
                  <c:v>2135</c:v>
                </c:pt>
                <c:pt idx="2568">
                  <c:v>2135</c:v>
                </c:pt>
                <c:pt idx="2569">
                  <c:v>2136</c:v>
                </c:pt>
                <c:pt idx="2570">
                  <c:v>2136</c:v>
                </c:pt>
                <c:pt idx="2571">
                  <c:v>2136</c:v>
                </c:pt>
                <c:pt idx="2572">
                  <c:v>2137</c:v>
                </c:pt>
                <c:pt idx="2573">
                  <c:v>2138</c:v>
                </c:pt>
                <c:pt idx="2574">
                  <c:v>2138</c:v>
                </c:pt>
                <c:pt idx="2575">
                  <c:v>2139</c:v>
                </c:pt>
                <c:pt idx="2576">
                  <c:v>2140</c:v>
                </c:pt>
                <c:pt idx="2577">
                  <c:v>2141</c:v>
                </c:pt>
                <c:pt idx="2578">
                  <c:v>2142</c:v>
                </c:pt>
                <c:pt idx="2579">
                  <c:v>2143</c:v>
                </c:pt>
                <c:pt idx="2580">
                  <c:v>2144</c:v>
                </c:pt>
                <c:pt idx="2581">
                  <c:v>2145</c:v>
                </c:pt>
                <c:pt idx="2582">
                  <c:v>2146</c:v>
                </c:pt>
                <c:pt idx="2583">
                  <c:v>2147</c:v>
                </c:pt>
                <c:pt idx="2584">
                  <c:v>2148</c:v>
                </c:pt>
                <c:pt idx="2585">
                  <c:v>2149</c:v>
                </c:pt>
                <c:pt idx="2586">
                  <c:v>2150</c:v>
                </c:pt>
                <c:pt idx="2587">
                  <c:v>2151</c:v>
                </c:pt>
                <c:pt idx="2588">
                  <c:v>2152</c:v>
                </c:pt>
                <c:pt idx="2589">
                  <c:v>2153</c:v>
                </c:pt>
                <c:pt idx="2590">
                  <c:v>2154</c:v>
                </c:pt>
                <c:pt idx="2591">
                  <c:v>2155</c:v>
                </c:pt>
                <c:pt idx="2592">
                  <c:v>2156</c:v>
                </c:pt>
                <c:pt idx="2593">
                  <c:v>2157</c:v>
                </c:pt>
                <c:pt idx="2594">
                  <c:v>2158</c:v>
                </c:pt>
                <c:pt idx="2595">
                  <c:v>2159</c:v>
                </c:pt>
                <c:pt idx="2596">
                  <c:v>2160</c:v>
                </c:pt>
                <c:pt idx="2597">
                  <c:v>2161</c:v>
                </c:pt>
                <c:pt idx="2598">
                  <c:v>2162</c:v>
                </c:pt>
                <c:pt idx="2599">
                  <c:v>2162</c:v>
                </c:pt>
                <c:pt idx="2600">
                  <c:v>2162</c:v>
                </c:pt>
                <c:pt idx="2601">
                  <c:v>2162</c:v>
                </c:pt>
                <c:pt idx="2602">
                  <c:v>2162</c:v>
                </c:pt>
                <c:pt idx="2603">
                  <c:v>2162</c:v>
                </c:pt>
                <c:pt idx="2604">
                  <c:v>2162</c:v>
                </c:pt>
                <c:pt idx="2605">
                  <c:v>2162</c:v>
                </c:pt>
                <c:pt idx="2606">
                  <c:v>2163</c:v>
                </c:pt>
                <c:pt idx="2607">
                  <c:v>2164</c:v>
                </c:pt>
                <c:pt idx="2608">
                  <c:v>2165</c:v>
                </c:pt>
                <c:pt idx="2609">
                  <c:v>2166</c:v>
                </c:pt>
                <c:pt idx="2610">
                  <c:v>2167</c:v>
                </c:pt>
                <c:pt idx="2611">
                  <c:v>2168</c:v>
                </c:pt>
                <c:pt idx="2612">
                  <c:v>2169</c:v>
                </c:pt>
                <c:pt idx="2613">
                  <c:v>2170</c:v>
                </c:pt>
                <c:pt idx="2614">
                  <c:v>2171</c:v>
                </c:pt>
                <c:pt idx="2615">
                  <c:v>2172</c:v>
                </c:pt>
                <c:pt idx="2616">
                  <c:v>2172</c:v>
                </c:pt>
                <c:pt idx="2617">
                  <c:v>2173</c:v>
                </c:pt>
                <c:pt idx="2618">
                  <c:v>2174</c:v>
                </c:pt>
                <c:pt idx="2619">
                  <c:v>2175</c:v>
                </c:pt>
                <c:pt idx="2620">
                  <c:v>2176</c:v>
                </c:pt>
                <c:pt idx="2621">
                  <c:v>2177</c:v>
                </c:pt>
                <c:pt idx="2622">
                  <c:v>2178</c:v>
                </c:pt>
                <c:pt idx="2623">
                  <c:v>2179</c:v>
                </c:pt>
                <c:pt idx="2624">
                  <c:v>2180</c:v>
                </c:pt>
                <c:pt idx="2625">
                  <c:v>2181</c:v>
                </c:pt>
                <c:pt idx="2626">
                  <c:v>2182</c:v>
                </c:pt>
                <c:pt idx="2627">
                  <c:v>2183</c:v>
                </c:pt>
                <c:pt idx="2628">
                  <c:v>2184</c:v>
                </c:pt>
                <c:pt idx="2629">
                  <c:v>2185</c:v>
                </c:pt>
                <c:pt idx="2630">
                  <c:v>2186</c:v>
                </c:pt>
                <c:pt idx="2631">
                  <c:v>2187</c:v>
                </c:pt>
                <c:pt idx="2632">
                  <c:v>2188</c:v>
                </c:pt>
                <c:pt idx="2633">
                  <c:v>2189</c:v>
                </c:pt>
                <c:pt idx="2634">
                  <c:v>2190</c:v>
                </c:pt>
                <c:pt idx="2635">
                  <c:v>2191</c:v>
                </c:pt>
                <c:pt idx="2636">
                  <c:v>2192</c:v>
                </c:pt>
                <c:pt idx="2637">
                  <c:v>2193</c:v>
                </c:pt>
                <c:pt idx="2638">
                  <c:v>2194</c:v>
                </c:pt>
                <c:pt idx="2639">
                  <c:v>2195</c:v>
                </c:pt>
                <c:pt idx="2640">
                  <c:v>2196</c:v>
                </c:pt>
                <c:pt idx="2641">
                  <c:v>2197</c:v>
                </c:pt>
                <c:pt idx="2642">
                  <c:v>2198</c:v>
                </c:pt>
                <c:pt idx="2643">
                  <c:v>2199</c:v>
                </c:pt>
                <c:pt idx="2644">
                  <c:v>2200</c:v>
                </c:pt>
                <c:pt idx="2645">
                  <c:v>2201</c:v>
                </c:pt>
                <c:pt idx="2646">
                  <c:v>2202</c:v>
                </c:pt>
                <c:pt idx="2647">
                  <c:v>2203</c:v>
                </c:pt>
                <c:pt idx="2648">
                  <c:v>2204</c:v>
                </c:pt>
                <c:pt idx="2649">
                  <c:v>2205</c:v>
                </c:pt>
                <c:pt idx="2650">
                  <c:v>2206</c:v>
                </c:pt>
                <c:pt idx="2651">
                  <c:v>2207</c:v>
                </c:pt>
                <c:pt idx="2652">
                  <c:v>2208</c:v>
                </c:pt>
                <c:pt idx="2653">
                  <c:v>2209</c:v>
                </c:pt>
                <c:pt idx="2654">
                  <c:v>2210</c:v>
                </c:pt>
                <c:pt idx="2655">
                  <c:v>2211</c:v>
                </c:pt>
                <c:pt idx="2656">
                  <c:v>2212</c:v>
                </c:pt>
                <c:pt idx="2657">
                  <c:v>2213</c:v>
                </c:pt>
                <c:pt idx="2658">
                  <c:v>2214</c:v>
                </c:pt>
                <c:pt idx="2659">
                  <c:v>2215</c:v>
                </c:pt>
                <c:pt idx="2660">
                  <c:v>2216</c:v>
                </c:pt>
                <c:pt idx="2661">
                  <c:v>2217</c:v>
                </c:pt>
                <c:pt idx="2662">
                  <c:v>2218</c:v>
                </c:pt>
                <c:pt idx="2663">
                  <c:v>2219</c:v>
                </c:pt>
                <c:pt idx="2664">
                  <c:v>2220</c:v>
                </c:pt>
                <c:pt idx="2665">
                  <c:v>2221</c:v>
                </c:pt>
                <c:pt idx="2666">
                  <c:v>2222</c:v>
                </c:pt>
                <c:pt idx="2667">
                  <c:v>2222</c:v>
                </c:pt>
                <c:pt idx="2668">
                  <c:v>2222</c:v>
                </c:pt>
                <c:pt idx="2669">
                  <c:v>2223</c:v>
                </c:pt>
                <c:pt idx="2670">
                  <c:v>2223</c:v>
                </c:pt>
                <c:pt idx="2671">
                  <c:v>2224</c:v>
                </c:pt>
                <c:pt idx="2672">
                  <c:v>2225</c:v>
                </c:pt>
                <c:pt idx="2673">
                  <c:v>2225</c:v>
                </c:pt>
                <c:pt idx="2674">
                  <c:v>2226</c:v>
                </c:pt>
                <c:pt idx="2675">
                  <c:v>2227</c:v>
                </c:pt>
                <c:pt idx="2676">
                  <c:v>2227</c:v>
                </c:pt>
                <c:pt idx="2677">
                  <c:v>2227</c:v>
                </c:pt>
                <c:pt idx="2678">
                  <c:v>2228</c:v>
                </c:pt>
                <c:pt idx="2679">
                  <c:v>2228</c:v>
                </c:pt>
                <c:pt idx="2680">
                  <c:v>2229</c:v>
                </c:pt>
                <c:pt idx="2681">
                  <c:v>2229</c:v>
                </c:pt>
                <c:pt idx="2682">
                  <c:v>2230</c:v>
                </c:pt>
                <c:pt idx="2683">
                  <c:v>2231</c:v>
                </c:pt>
                <c:pt idx="2684">
                  <c:v>2232</c:v>
                </c:pt>
                <c:pt idx="2685">
                  <c:v>2233</c:v>
                </c:pt>
                <c:pt idx="2686">
                  <c:v>2234</c:v>
                </c:pt>
                <c:pt idx="2687">
                  <c:v>2235</c:v>
                </c:pt>
                <c:pt idx="2688">
                  <c:v>2236</c:v>
                </c:pt>
                <c:pt idx="2689">
                  <c:v>2237</c:v>
                </c:pt>
                <c:pt idx="2690">
                  <c:v>2238</c:v>
                </c:pt>
                <c:pt idx="2691">
                  <c:v>2238</c:v>
                </c:pt>
                <c:pt idx="2692">
                  <c:v>2239</c:v>
                </c:pt>
                <c:pt idx="2693">
                  <c:v>2240</c:v>
                </c:pt>
                <c:pt idx="2694">
                  <c:v>2241</c:v>
                </c:pt>
                <c:pt idx="2695">
                  <c:v>2242</c:v>
                </c:pt>
                <c:pt idx="2696">
                  <c:v>2243</c:v>
                </c:pt>
                <c:pt idx="2697">
                  <c:v>2244</c:v>
                </c:pt>
                <c:pt idx="2698">
                  <c:v>2245</c:v>
                </c:pt>
                <c:pt idx="2699">
                  <c:v>2246</c:v>
                </c:pt>
                <c:pt idx="2700">
                  <c:v>2247</c:v>
                </c:pt>
                <c:pt idx="2701">
                  <c:v>2248</c:v>
                </c:pt>
                <c:pt idx="2702">
                  <c:v>2249</c:v>
                </c:pt>
                <c:pt idx="2703">
                  <c:v>2250</c:v>
                </c:pt>
                <c:pt idx="2704">
                  <c:v>2251</c:v>
                </c:pt>
                <c:pt idx="2705">
                  <c:v>2252</c:v>
                </c:pt>
                <c:pt idx="2706">
                  <c:v>2253</c:v>
                </c:pt>
                <c:pt idx="2707">
                  <c:v>2254</c:v>
                </c:pt>
                <c:pt idx="2708">
                  <c:v>2255</c:v>
                </c:pt>
                <c:pt idx="2709">
                  <c:v>2256</c:v>
                </c:pt>
                <c:pt idx="2710">
                  <c:v>2257</c:v>
                </c:pt>
                <c:pt idx="2711">
                  <c:v>2258</c:v>
                </c:pt>
                <c:pt idx="2712">
                  <c:v>2259</c:v>
                </c:pt>
                <c:pt idx="2713">
                  <c:v>2260</c:v>
                </c:pt>
                <c:pt idx="2714">
                  <c:v>2261</c:v>
                </c:pt>
                <c:pt idx="2715">
                  <c:v>2262</c:v>
                </c:pt>
                <c:pt idx="2716">
                  <c:v>2263</c:v>
                </c:pt>
                <c:pt idx="2717">
                  <c:v>2263</c:v>
                </c:pt>
                <c:pt idx="2718">
                  <c:v>2263</c:v>
                </c:pt>
                <c:pt idx="2719">
                  <c:v>2264</c:v>
                </c:pt>
                <c:pt idx="2720">
                  <c:v>2265</c:v>
                </c:pt>
                <c:pt idx="2721">
                  <c:v>2266</c:v>
                </c:pt>
                <c:pt idx="2722">
                  <c:v>2267</c:v>
                </c:pt>
                <c:pt idx="2723">
                  <c:v>2268</c:v>
                </c:pt>
                <c:pt idx="2724">
                  <c:v>2269</c:v>
                </c:pt>
                <c:pt idx="2725">
                  <c:v>2269</c:v>
                </c:pt>
                <c:pt idx="2726">
                  <c:v>2269</c:v>
                </c:pt>
                <c:pt idx="2727">
                  <c:v>2270</c:v>
                </c:pt>
                <c:pt idx="2728">
                  <c:v>2271</c:v>
                </c:pt>
                <c:pt idx="2729">
                  <c:v>2272</c:v>
                </c:pt>
                <c:pt idx="2730">
                  <c:v>2273</c:v>
                </c:pt>
                <c:pt idx="2731">
                  <c:v>2274</c:v>
                </c:pt>
                <c:pt idx="2732">
                  <c:v>2275</c:v>
                </c:pt>
                <c:pt idx="2733">
                  <c:v>2276</c:v>
                </c:pt>
                <c:pt idx="2734">
                  <c:v>2277</c:v>
                </c:pt>
                <c:pt idx="2735">
                  <c:v>2278</c:v>
                </c:pt>
                <c:pt idx="2736">
                  <c:v>2279</c:v>
                </c:pt>
                <c:pt idx="2737">
                  <c:v>2280</c:v>
                </c:pt>
                <c:pt idx="2738">
                  <c:v>2281</c:v>
                </c:pt>
                <c:pt idx="2739">
                  <c:v>2282</c:v>
                </c:pt>
                <c:pt idx="2740">
                  <c:v>2283</c:v>
                </c:pt>
                <c:pt idx="2741">
                  <c:v>2284</c:v>
                </c:pt>
                <c:pt idx="2742">
                  <c:v>2285</c:v>
                </c:pt>
                <c:pt idx="2743">
                  <c:v>2286</c:v>
                </c:pt>
                <c:pt idx="2744">
                  <c:v>2286</c:v>
                </c:pt>
                <c:pt idx="2745">
                  <c:v>2287</c:v>
                </c:pt>
                <c:pt idx="2746">
                  <c:v>2287</c:v>
                </c:pt>
                <c:pt idx="2747">
                  <c:v>2287</c:v>
                </c:pt>
                <c:pt idx="2748">
                  <c:v>2288</c:v>
                </c:pt>
                <c:pt idx="2749">
                  <c:v>2288</c:v>
                </c:pt>
                <c:pt idx="2750">
                  <c:v>2289</c:v>
                </c:pt>
                <c:pt idx="2751">
                  <c:v>2290</c:v>
                </c:pt>
                <c:pt idx="2752">
                  <c:v>2291</c:v>
                </c:pt>
                <c:pt idx="2753">
                  <c:v>2292</c:v>
                </c:pt>
                <c:pt idx="2754">
                  <c:v>2292</c:v>
                </c:pt>
                <c:pt idx="2755">
                  <c:v>2293</c:v>
                </c:pt>
                <c:pt idx="2756">
                  <c:v>2294</c:v>
                </c:pt>
                <c:pt idx="2757">
                  <c:v>2295</c:v>
                </c:pt>
                <c:pt idx="2758">
                  <c:v>2295</c:v>
                </c:pt>
                <c:pt idx="2759">
                  <c:v>2295</c:v>
                </c:pt>
                <c:pt idx="2760">
                  <c:v>2295</c:v>
                </c:pt>
                <c:pt idx="2761">
                  <c:v>2295</c:v>
                </c:pt>
                <c:pt idx="2762">
                  <c:v>2296</c:v>
                </c:pt>
                <c:pt idx="2763">
                  <c:v>2296</c:v>
                </c:pt>
                <c:pt idx="2764">
                  <c:v>2296</c:v>
                </c:pt>
                <c:pt idx="2765">
                  <c:v>2297</c:v>
                </c:pt>
                <c:pt idx="2766">
                  <c:v>2298</c:v>
                </c:pt>
                <c:pt idx="2767">
                  <c:v>2299</c:v>
                </c:pt>
                <c:pt idx="2768">
                  <c:v>2300</c:v>
                </c:pt>
                <c:pt idx="2769">
                  <c:v>2301</c:v>
                </c:pt>
                <c:pt idx="2770">
                  <c:v>2302</c:v>
                </c:pt>
                <c:pt idx="2771">
                  <c:v>2303</c:v>
                </c:pt>
                <c:pt idx="2772">
                  <c:v>2304</c:v>
                </c:pt>
                <c:pt idx="2773">
                  <c:v>2305</c:v>
                </c:pt>
                <c:pt idx="2774">
                  <c:v>2306</c:v>
                </c:pt>
                <c:pt idx="2775">
                  <c:v>2307</c:v>
                </c:pt>
                <c:pt idx="2776">
                  <c:v>2307</c:v>
                </c:pt>
                <c:pt idx="2777">
                  <c:v>2308</c:v>
                </c:pt>
                <c:pt idx="2778">
                  <c:v>2309</c:v>
                </c:pt>
                <c:pt idx="2779">
                  <c:v>2310</c:v>
                </c:pt>
                <c:pt idx="2780">
                  <c:v>2311</c:v>
                </c:pt>
                <c:pt idx="2781">
                  <c:v>2312</c:v>
                </c:pt>
                <c:pt idx="2782">
                  <c:v>2313</c:v>
                </c:pt>
                <c:pt idx="2783">
                  <c:v>2313</c:v>
                </c:pt>
                <c:pt idx="2784">
                  <c:v>2314</c:v>
                </c:pt>
                <c:pt idx="2785">
                  <c:v>2315</c:v>
                </c:pt>
                <c:pt idx="2786">
                  <c:v>2316</c:v>
                </c:pt>
                <c:pt idx="2787">
                  <c:v>2316</c:v>
                </c:pt>
                <c:pt idx="2788">
                  <c:v>2316</c:v>
                </c:pt>
                <c:pt idx="2789">
                  <c:v>2316</c:v>
                </c:pt>
                <c:pt idx="2790">
                  <c:v>2317</c:v>
                </c:pt>
                <c:pt idx="2791">
                  <c:v>2317</c:v>
                </c:pt>
                <c:pt idx="2792">
                  <c:v>2317</c:v>
                </c:pt>
                <c:pt idx="2793">
                  <c:v>2318</c:v>
                </c:pt>
                <c:pt idx="2794">
                  <c:v>2319</c:v>
                </c:pt>
                <c:pt idx="2795">
                  <c:v>2320</c:v>
                </c:pt>
                <c:pt idx="2796">
                  <c:v>2321</c:v>
                </c:pt>
                <c:pt idx="2797">
                  <c:v>2322</c:v>
                </c:pt>
                <c:pt idx="2798">
                  <c:v>2323</c:v>
                </c:pt>
                <c:pt idx="2799">
                  <c:v>2324</c:v>
                </c:pt>
                <c:pt idx="2800">
                  <c:v>2325</c:v>
                </c:pt>
                <c:pt idx="2801">
                  <c:v>2326</c:v>
                </c:pt>
                <c:pt idx="2802">
                  <c:v>2327</c:v>
                </c:pt>
                <c:pt idx="2803">
                  <c:v>2328</c:v>
                </c:pt>
                <c:pt idx="2804">
                  <c:v>2329</c:v>
                </c:pt>
                <c:pt idx="2805">
                  <c:v>2330</c:v>
                </c:pt>
                <c:pt idx="2806">
                  <c:v>2331</c:v>
                </c:pt>
                <c:pt idx="2807">
                  <c:v>2332</c:v>
                </c:pt>
                <c:pt idx="2808">
                  <c:v>2333</c:v>
                </c:pt>
                <c:pt idx="2809">
                  <c:v>2334</c:v>
                </c:pt>
                <c:pt idx="2810">
                  <c:v>2335</c:v>
                </c:pt>
                <c:pt idx="2811">
                  <c:v>2336</c:v>
                </c:pt>
                <c:pt idx="2812">
                  <c:v>2336</c:v>
                </c:pt>
                <c:pt idx="2813">
                  <c:v>2337</c:v>
                </c:pt>
                <c:pt idx="2814">
                  <c:v>2337</c:v>
                </c:pt>
                <c:pt idx="2815">
                  <c:v>2338</c:v>
                </c:pt>
                <c:pt idx="2816">
                  <c:v>2339</c:v>
                </c:pt>
                <c:pt idx="2817">
                  <c:v>2340</c:v>
                </c:pt>
                <c:pt idx="2818">
                  <c:v>2341</c:v>
                </c:pt>
                <c:pt idx="2819">
                  <c:v>2341</c:v>
                </c:pt>
                <c:pt idx="2820">
                  <c:v>2341</c:v>
                </c:pt>
                <c:pt idx="2821">
                  <c:v>2342</c:v>
                </c:pt>
                <c:pt idx="2822">
                  <c:v>2343</c:v>
                </c:pt>
                <c:pt idx="2823">
                  <c:v>2344</c:v>
                </c:pt>
                <c:pt idx="2824">
                  <c:v>2345</c:v>
                </c:pt>
                <c:pt idx="2825">
                  <c:v>2346</c:v>
                </c:pt>
                <c:pt idx="2826">
                  <c:v>2346</c:v>
                </c:pt>
                <c:pt idx="2827">
                  <c:v>2346</c:v>
                </c:pt>
                <c:pt idx="2828">
                  <c:v>2346</c:v>
                </c:pt>
                <c:pt idx="2829">
                  <c:v>2347</c:v>
                </c:pt>
                <c:pt idx="2830">
                  <c:v>2348</c:v>
                </c:pt>
                <c:pt idx="2831">
                  <c:v>2349</c:v>
                </c:pt>
                <c:pt idx="2832">
                  <c:v>2350</c:v>
                </c:pt>
                <c:pt idx="2833">
                  <c:v>2351</c:v>
                </c:pt>
                <c:pt idx="2834">
                  <c:v>2352</c:v>
                </c:pt>
                <c:pt idx="2835">
                  <c:v>2353</c:v>
                </c:pt>
                <c:pt idx="2836">
                  <c:v>2354</c:v>
                </c:pt>
                <c:pt idx="2837">
                  <c:v>2355</c:v>
                </c:pt>
                <c:pt idx="2838">
                  <c:v>2356</c:v>
                </c:pt>
                <c:pt idx="2839">
                  <c:v>2357</c:v>
                </c:pt>
                <c:pt idx="2840">
                  <c:v>2357</c:v>
                </c:pt>
                <c:pt idx="2841">
                  <c:v>2357</c:v>
                </c:pt>
                <c:pt idx="2842">
                  <c:v>2358</c:v>
                </c:pt>
                <c:pt idx="2843">
                  <c:v>2359</c:v>
                </c:pt>
                <c:pt idx="2844">
                  <c:v>2360</c:v>
                </c:pt>
                <c:pt idx="2845">
                  <c:v>2361</c:v>
                </c:pt>
                <c:pt idx="2846">
                  <c:v>2362</c:v>
                </c:pt>
                <c:pt idx="2847">
                  <c:v>2363</c:v>
                </c:pt>
                <c:pt idx="2848">
                  <c:v>2364</c:v>
                </c:pt>
                <c:pt idx="2849">
                  <c:v>2365</c:v>
                </c:pt>
                <c:pt idx="2850">
                  <c:v>2366</c:v>
                </c:pt>
                <c:pt idx="2851">
                  <c:v>2367</c:v>
                </c:pt>
                <c:pt idx="2852">
                  <c:v>2368</c:v>
                </c:pt>
                <c:pt idx="2853">
                  <c:v>2369</c:v>
                </c:pt>
                <c:pt idx="2854">
                  <c:v>2370</c:v>
                </c:pt>
                <c:pt idx="2855">
                  <c:v>2371</c:v>
                </c:pt>
                <c:pt idx="2856">
                  <c:v>2372</c:v>
                </c:pt>
                <c:pt idx="2857">
                  <c:v>2372</c:v>
                </c:pt>
                <c:pt idx="2858">
                  <c:v>2372</c:v>
                </c:pt>
                <c:pt idx="2859">
                  <c:v>2373</c:v>
                </c:pt>
                <c:pt idx="2860">
                  <c:v>2374</c:v>
                </c:pt>
                <c:pt idx="2861">
                  <c:v>2375</c:v>
                </c:pt>
                <c:pt idx="2862">
                  <c:v>2376</c:v>
                </c:pt>
                <c:pt idx="2863">
                  <c:v>2377</c:v>
                </c:pt>
                <c:pt idx="2864">
                  <c:v>2378</c:v>
                </c:pt>
                <c:pt idx="2865">
                  <c:v>2379</c:v>
                </c:pt>
                <c:pt idx="2866">
                  <c:v>2380</c:v>
                </c:pt>
                <c:pt idx="2867">
                  <c:v>2381</c:v>
                </c:pt>
                <c:pt idx="2868">
                  <c:v>2382</c:v>
                </c:pt>
                <c:pt idx="2869">
                  <c:v>2383</c:v>
                </c:pt>
                <c:pt idx="2870">
                  <c:v>2384</c:v>
                </c:pt>
                <c:pt idx="2871">
                  <c:v>2385</c:v>
                </c:pt>
                <c:pt idx="2872">
                  <c:v>2386</c:v>
                </c:pt>
                <c:pt idx="2873">
                  <c:v>2387</c:v>
                </c:pt>
                <c:pt idx="2874">
                  <c:v>2388</c:v>
                </c:pt>
                <c:pt idx="2875">
                  <c:v>2389</c:v>
                </c:pt>
                <c:pt idx="2876">
                  <c:v>2390</c:v>
                </c:pt>
                <c:pt idx="2877">
                  <c:v>2391</c:v>
                </c:pt>
                <c:pt idx="2878">
                  <c:v>2391</c:v>
                </c:pt>
                <c:pt idx="2879">
                  <c:v>2392</c:v>
                </c:pt>
                <c:pt idx="2880">
                  <c:v>2393</c:v>
                </c:pt>
                <c:pt idx="2881">
                  <c:v>2394</c:v>
                </c:pt>
                <c:pt idx="2882">
                  <c:v>2395</c:v>
                </c:pt>
                <c:pt idx="2883">
                  <c:v>2396</c:v>
                </c:pt>
                <c:pt idx="2884">
                  <c:v>2397</c:v>
                </c:pt>
                <c:pt idx="2885">
                  <c:v>2398</c:v>
                </c:pt>
                <c:pt idx="2886">
                  <c:v>2399</c:v>
                </c:pt>
                <c:pt idx="2887">
                  <c:v>2400</c:v>
                </c:pt>
                <c:pt idx="2888">
                  <c:v>2401</c:v>
                </c:pt>
                <c:pt idx="2889">
                  <c:v>2402</c:v>
                </c:pt>
                <c:pt idx="2890">
                  <c:v>2403</c:v>
                </c:pt>
                <c:pt idx="2891">
                  <c:v>2403</c:v>
                </c:pt>
                <c:pt idx="2892">
                  <c:v>2403</c:v>
                </c:pt>
                <c:pt idx="2893">
                  <c:v>2404</c:v>
                </c:pt>
                <c:pt idx="2894">
                  <c:v>2405</c:v>
                </c:pt>
                <c:pt idx="2895">
                  <c:v>2406</c:v>
                </c:pt>
                <c:pt idx="2896">
                  <c:v>2407</c:v>
                </c:pt>
                <c:pt idx="2897">
                  <c:v>2408</c:v>
                </c:pt>
                <c:pt idx="2898">
                  <c:v>2409</c:v>
                </c:pt>
                <c:pt idx="2899">
                  <c:v>2410</c:v>
                </c:pt>
                <c:pt idx="2900">
                  <c:v>2411</c:v>
                </c:pt>
                <c:pt idx="2901">
                  <c:v>2412</c:v>
                </c:pt>
                <c:pt idx="2902">
                  <c:v>2413</c:v>
                </c:pt>
                <c:pt idx="2903">
                  <c:v>2414</c:v>
                </c:pt>
                <c:pt idx="2904">
                  <c:v>2415</c:v>
                </c:pt>
                <c:pt idx="2905">
                  <c:v>2416</c:v>
                </c:pt>
                <c:pt idx="2906">
                  <c:v>2416</c:v>
                </c:pt>
                <c:pt idx="2907">
                  <c:v>2416</c:v>
                </c:pt>
                <c:pt idx="2908">
                  <c:v>2417</c:v>
                </c:pt>
                <c:pt idx="2909">
                  <c:v>2418</c:v>
                </c:pt>
                <c:pt idx="2910">
                  <c:v>2419</c:v>
                </c:pt>
                <c:pt idx="2911">
                  <c:v>2419</c:v>
                </c:pt>
                <c:pt idx="2912">
                  <c:v>2419</c:v>
                </c:pt>
                <c:pt idx="2913">
                  <c:v>2420</c:v>
                </c:pt>
                <c:pt idx="2914">
                  <c:v>2420</c:v>
                </c:pt>
                <c:pt idx="2915">
                  <c:v>2421</c:v>
                </c:pt>
                <c:pt idx="2916">
                  <c:v>2422</c:v>
                </c:pt>
                <c:pt idx="2917">
                  <c:v>2423</c:v>
                </c:pt>
                <c:pt idx="2918">
                  <c:v>2424</c:v>
                </c:pt>
                <c:pt idx="2919">
                  <c:v>2425</c:v>
                </c:pt>
                <c:pt idx="2920">
                  <c:v>2426</c:v>
                </c:pt>
                <c:pt idx="2921">
                  <c:v>2426</c:v>
                </c:pt>
                <c:pt idx="2922">
                  <c:v>2426</c:v>
                </c:pt>
                <c:pt idx="2923">
                  <c:v>2426</c:v>
                </c:pt>
                <c:pt idx="2924">
                  <c:v>2426</c:v>
                </c:pt>
                <c:pt idx="2925">
                  <c:v>2427</c:v>
                </c:pt>
                <c:pt idx="2926">
                  <c:v>2428</c:v>
                </c:pt>
                <c:pt idx="2927">
                  <c:v>2429</c:v>
                </c:pt>
                <c:pt idx="2928">
                  <c:v>2430</c:v>
                </c:pt>
                <c:pt idx="2929">
                  <c:v>2431</c:v>
                </c:pt>
                <c:pt idx="2930">
                  <c:v>2432</c:v>
                </c:pt>
                <c:pt idx="2931">
                  <c:v>2433</c:v>
                </c:pt>
                <c:pt idx="2932">
                  <c:v>2433</c:v>
                </c:pt>
                <c:pt idx="2933">
                  <c:v>2433</c:v>
                </c:pt>
                <c:pt idx="2934">
                  <c:v>2434</c:v>
                </c:pt>
                <c:pt idx="2935">
                  <c:v>2434</c:v>
                </c:pt>
                <c:pt idx="2936">
                  <c:v>2435</c:v>
                </c:pt>
                <c:pt idx="2937">
                  <c:v>2436</c:v>
                </c:pt>
                <c:pt idx="2938">
                  <c:v>2437</c:v>
                </c:pt>
                <c:pt idx="2939">
                  <c:v>2438</c:v>
                </c:pt>
                <c:pt idx="2940">
                  <c:v>2438</c:v>
                </c:pt>
                <c:pt idx="2941">
                  <c:v>2439</c:v>
                </c:pt>
                <c:pt idx="2942">
                  <c:v>2440</c:v>
                </c:pt>
                <c:pt idx="2943">
                  <c:v>2440</c:v>
                </c:pt>
                <c:pt idx="2944">
                  <c:v>2440</c:v>
                </c:pt>
                <c:pt idx="2945">
                  <c:v>2441</c:v>
                </c:pt>
                <c:pt idx="2946">
                  <c:v>2442</c:v>
                </c:pt>
                <c:pt idx="2947">
                  <c:v>2443</c:v>
                </c:pt>
                <c:pt idx="2948">
                  <c:v>2444</c:v>
                </c:pt>
                <c:pt idx="2949">
                  <c:v>2445</c:v>
                </c:pt>
                <c:pt idx="2950">
                  <c:v>2446</c:v>
                </c:pt>
                <c:pt idx="2951">
                  <c:v>2447</c:v>
                </c:pt>
                <c:pt idx="2952">
                  <c:v>2447</c:v>
                </c:pt>
                <c:pt idx="2953">
                  <c:v>2448</c:v>
                </c:pt>
                <c:pt idx="2954">
                  <c:v>2449</c:v>
                </c:pt>
                <c:pt idx="2955">
                  <c:v>2449</c:v>
                </c:pt>
                <c:pt idx="2956">
                  <c:v>2449</c:v>
                </c:pt>
                <c:pt idx="2957">
                  <c:v>2449</c:v>
                </c:pt>
                <c:pt idx="2958">
                  <c:v>2450</c:v>
                </c:pt>
                <c:pt idx="2959">
                  <c:v>2451</c:v>
                </c:pt>
                <c:pt idx="2960">
                  <c:v>2452</c:v>
                </c:pt>
                <c:pt idx="2961">
                  <c:v>2453</c:v>
                </c:pt>
                <c:pt idx="2962">
                  <c:v>2454</c:v>
                </c:pt>
                <c:pt idx="2963">
                  <c:v>2455</c:v>
                </c:pt>
                <c:pt idx="2964">
                  <c:v>2456</c:v>
                </c:pt>
                <c:pt idx="2965">
                  <c:v>2457</c:v>
                </c:pt>
                <c:pt idx="2966">
                  <c:v>2458</c:v>
                </c:pt>
                <c:pt idx="2967">
                  <c:v>2459</c:v>
                </c:pt>
                <c:pt idx="2968">
                  <c:v>2460</c:v>
                </c:pt>
                <c:pt idx="2969">
                  <c:v>2461</c:v>
                </c:pt>
                <c:pt idx="2970">
                  <c:v>2462</c:v>
                </c:pt>
                <c:pt idx="2971">
                  <c:v>2463</c:v>
                </c:pt>
                <c:pt idx="2972">
                  <c:v>2464</c:v>
                </c:pt>
                <c:pt idx="2973">
                  <c:v>2465</c:v>
                </c:pt>
                <c:pt idx="2974">
                  <c:v>2466</c:v>
                </c:pt>
                <c:pt idx="2975">
                  <c:v>2467</c:v>
                </c:pt>
                <c:pt idx="2976">
                  <c:v>2468</c:v>
                </c:pt>
                <c:pt idx="2977">
                  <c:v>2469</c:v>
                </c:pt>
                <c:pt idx="2978">
                  <c:v>2470</c:v>
                </c:pt>
                <c:pt idx="2979">
                  <c:v>2471</c:v>
                </c:pt>
                <c:pt idx="2980">
                  <c:v>2472</c:v>
                </c:pt>
                <c:pt idx="2981">
                  <c:v>2473</c:v>
                </c:pt>
                <c:pt idx="2982">
                  <c:v>2474</c:v>
                </c:pt>
                <c:pt idx="2983">
                  <c:v>2475</c:v>
                </c:pt>
                <c:pt idx="2984">
                  <c:v>2476</c:v>
                </c:pt>
                <c:pt idx="2985">
                  <c:v>2477</c:v>
                </c:pt>
                <c:pt idx="2986">
                  <c:v>2478</c:v>
                </c:pt>
                <c:pt idx="2987">
                  <c:v>2479</c:v>
                </c:pt>
                <c:pt idx="2988">
                  <c:v>2480</c:v>
                </c:pt>
                <c:pt idx="2989">
                  <c:v>2481</c:v>
                </c:pt>
                <c:pt idx="2990">
                  <c:v>2482</c:v>
                </c:pt>
                <c:pt idx="2991">
                  <c:v>2483</c:v>
                </c:pt>
                <c:pt idx="2992">
                  <c:v>2484</c:v>
                </c:pt>
                <c:pt idx="2993">
                  <c:v>2485</c:v>
                </c:pt>
                <c:pt idx="2994">
                  <c:v>2486</c:v>
                </c:pt>
                <c:pt idx="2995">
                  <c:v>2487</c:v>
                </c:pt>
                <c:pt idx="2996">
                  <c:v>2488</c:v>
                </c:pt>
                <c:pt idx="2997">
                  <c:v>2489</c:v>
                </c:pt>
                <c:pt idx="2998">
                  <c:v>2490</c:v>
                </c:pt>
                <c:pt idx="2999">
                  <c:v>2491</c:v>
                </c:pt>
                <c:pt idx="3000">
                  <c:v>2492</c:v>
                </c:pt>
                <c:pt idx="3001">
                  <c:v>2493</c:v>
                </c:pt>
                <c:pt idx="3002">
                  <c:v>2494</c:v>
                </c:pt>
                <c:pt idx="3003">
                  <c:v>2495</c:v>
                </c:pt>
                <c:pt idx="3004">
                  <c:v>2496</c:v>
                </c:pt>
                <c:pt idx="3005">
                  <c:v>2497</c:v>
                </c:pt>
                <c:pt idx="3006">
                  <c:v>2498</c:v>
                </c:pt>
                <c:pt idx="3007">
                  <c:v>2499</c:v>
                </c:pt>
                <c:pt idx="3008">
                  <c:v>2500</c:v>
                </c:pt>
                <c:pt idx="3009">
                  <c:v>2501</c:v>
                </c:pt>
                <c:pt idx="3010">
                  <c:v>2502</c:v>
                </c:pt>
                <c:pt idx="3011">
                  <c:v>2503</c:v>
                </c:pt>
                <c:pt idx="3012">
                  <c:v>2504</c:v>
                </c:pt>
                <c:pt idx="3013">
                  <c:v>2505</c:v>
                </c:pt>
                <c:pt idx="3014">
                  <c:v>2506</c:v>
                </c:pt>
                <c:pt idx="3015">
                  <c:v>2507</c:v>
                </c:pt>
                <c:pt idx="3016">
                  <c:v>2508</c:v>
                </c:pt>
                <c:pt idx="3017">
                  <c:v>2509</c:v>
                </c:pt>
                <c:pt idx="3018">
                  <c:v>2510</c:v>
                </c:pt>
                <c:pt idx="3019">
                  <c:v>2511</c:v>
                </c:pt>
                <c:pt idx="3020">
                  <c:v>2512</c:v>
                </c:pt>
                <c:pt idx="3021">
                  <c:v>2513</c:v>
                </c:pt>
                <c:pt idx="3022">
                  <c:v>2514</c:v>
                </c:pt>
                <c:pt idx="3023">
                  <c:v>2515</c:v>
                </c:pt>
                <c:pt idx="3024">
                  <c:v>2515</c:v>
                </c:pt>
                <c:pt idx="3025">
                  <c:v>2515</c:v>
                </c:pt>
                <c:pt idx="3026">
                  <c:v>2516</c:v>
                </c:pt>
                <c:pt idx="3027">
                  <c:v>2516</c:v>
                </c:pt>
                <c:pt idx="3028">
                  <c:v>2516</c:v>
                </c:pt>
                <c:pt idx="3029">
                  <c:v>2516</c:v>
                </c:pt>
                <c:pt idx="3030">
                  <c:v>2517</c:v>
                </c:pt>
                <c:pt idx="3031">
                  <c:v>2518</c:v>
                </c:pt>
                <c:pt idx="3032">
                  <c:v>2519</c:v>
                </c:pt>
                <c:pt idx="3033">
                  <c:v>2520</c:v>
                </c:pt>
                <c:pt idx="3034">
                  <c:v>2521</c:v>
                </c:pt>
                <c:pt idx="3035">
                  <c:v>2522</c:v>
                </c:pt>
                <c:pt idx="3036">
                  <c:v>2522</c:v>
                </c:pt>
                <c:pt idx="3037">
                  <c:v>2523</c:v>
                </c:pt>
                <c:pt idx="3038">
                  <c:v>2523</c:v>
                </c:pt>
                <c:pt idx="3039">
                  <c:v>2524</c:v>
                </c:pt>
                <c:pt idx="3040">
                  <c:v>2525</c:v>
                </c:pt>
                <c:pt idx="3041">
                  <c:v>2526</c:v>
                </c:pt>
                <c:pt idx="3042">
                  <c:v>2527</c:v>
                </c:pt>
                <c:pt idx="3043">
                  <c:v>2528</c:v>
                </c:pt>
                <c:pt idx="3044">
                  <c:v>2529</c:v>
                </c:pt>
                <c:pt idx="3045">
                  <c:v>2529</c:v>
                </c:pt>
                <c:pt idx="3046">
                  <c:v>2530</c:v>
                </c:pt>
                <c:pt idx="3047">
                  <c:v>2531</c:v>
                </c:pt>
                <c:pt idx="3048">
                  <c:v>2532</c:v>
                </c:pt>
                <c:pt idx="3049">
                  <c:v>2533</c:v>
                </c:pt>
                <c:pt idx="3050">
                  <c:v>2534</c:v>
                </c:pt>
                <c:pt idx="3051">
                  <c:v>2535</c:v>
                </c:pt>
                <c:pt idx="3052">
                  <c:v>2536</c:v>
                </c:pt>
                <c:pt idx="3053">
                  <c:v>2537</c:v>
                </c:pt>
                <c:pt idx="3054">
                  <c:v>2538</c:v>
                </c:pt>
                <c:pt idx="3055">
                  <c:v>2538</c:v>
                </c:pt>
                <c:pt idx="3056">
                  <c:v>2538</c:v>
                </c:pt>
                <c:pt idx="3057">
                  <c:v>2538</c:v>
                </c:pt>
                <c:pt idx="3058">
                  <c:v>2539</c:v>
                </c:pt>
                <c:pt idx="3059">
                  <c:v>2540</c:v>
                </c:pt>
                <c:pt idx="3060">
                  <c:v>2541</c:v>
                </c:pt>
                <c:pt idx="3061">
                  <c:v>2542</c:v>
                </c:pt>
                <c:pt idx="3062">
                  <c:v>2543</c:v>
                </c:pt>
                <c:pt idx="3063">
                  <c:v>2544</c:v>
                </c:pt>
                <c:pt idx="3064">
                  <c:v>2545</c:v>
                </c:pt>
                <c:pt idx="3065">
                  <c:v>2545</c:v>
                </c:pt>
                <c:pt idx="3066">
                  <c:v>2545</c:v>
                </c:pt>
                <c:pt idx="3067">
                  <c:v>2545</c:v>
                </c:pt>
                <c:pt idx="3068">
                  <c:v>2546</c:v>
                </c:pt>
                <c:pt idx="3069">
                  <c:v>2547</c:v>
                </c:pt>
                <c:pt idx="3070">
                  <c:v>2548</c:v>
                </c:pt>
                <c:pt idx="3071">
                  <c:v>2549</c:v>
                </c:pt>
                <c:pt idx="3072">
                  <c:v>2550</c:v>
                </c:pt>
                <c:pt idx="3073">
                  <c:v>2551</c:v>
                </c:pt>
                <c:pt idx="3074">
                  <c:v>2552</c:v>
                </c:pt>
                <c:pt idx="3075">
                  <c:v>2553</c:v>
                </c:pt>
                <c:pt idx="3076">
                  <c:v>2553</c:v>
                </c:pt>
                <c:pt idx="3077">
                  <c:v>2554</c:v>
                </c:pt>
                <c:pt idx="3078">
                  <c:v>2555</c:v>
                </c:pt>
                <c:pt idx="3079">
                  <c:v>2555</c:v>
                </c:pt>
                <c:pt idx="3080">
                  <c:v>2556</c:v>
                </c:pt>
                <c:pt idx="3081">
                  <c:v>2557</c:v>
                </c:pt>
                <c:pt idx="3082">
                  <c:v>2558</c:v>
                </c:pt>
                <c:pt idx="3083">
                  <c:v>2558</c:v>
                </c:pt>
                <c:pt idx="3084">
                  <c:v>2558</c:v>
                </c:pt>
                <c:pt idx="3085">
                  <c:v>2558</c:v>
                </c:pt>
                <c:pt idx="3086">
                  <c:v>2559</c:v>
                </c:pt>
                <c:pt idx="3087">
                  <c:v>2560</c:v>
                </c:pt>
                <c:pt idx="3088">
                  <c:v>2561</c:v>
                </c:pt>
                <c:pt idx="3089">
                  <c:v>2562</c:v>
                </c:pt>
                <c:pt idx="3090">
                  <c:v>2563</c:v>
                </c:pt>
                <c:pt idx="3091">
                  <c:v>2564</c:v>
                </c:pt>
                <c:pt idx="3092">
                  <c:v>2565</c:v>
                </c:pt>
                <c:pt idx="3093">
                  <c:v>2566</c:v>
                </c:pt>
                <c:pt idx="3094">
                  <c:v>2567</c:v>
                </c:pt>
                <c:pt idx="3095">
                  <c:v>2568</c:v>
                </c:pt>
                <c:pt idx="3096">
                  <c:v>2569</c:v>
                </c:pt>
                <c:pt idx="3097">
                  <c:v>2570</c:v>
                </c:pt>
                <c:pt idx="3098">
                  <c:v>2571</c:v>
                </c:pt>
                <c:pt idx="3099">
                  <c:v>2572</c:v>
                </c:pt>
                <c:pt idx="3100">
                  <c:v>2573</c:v>
                </c:pt>
                <c:pt idx="3101">
                  <c:v>2573</c:v>
                </c:pt>
                <c:pt idx="3102">
                  <c:v>2573</c:v>
                </c:pt>
                <c:pt idx="3103">
                  <c:v>2574</c:v>
                </c:pt>
                <c:pt idx="3104">
                  <c:v>2575</c:v>
                </c:pt>
                <c:pt idx="3105">
                  <c:v>2576</c:v>
                </c:pt>
                <c:pt idx="3106">
                  <c:v>2577</c:v>
                </c:pt>
                <c:pt idx="3107">
                  <c:v>2577</c:v>
                </c:pt>
                <c:pt idx="3108">
                  <c:v>2578</c:v>
                </c:pt>
                <c:pt idx="3109">
                  <c:v>2579</c:v>
                </c:pt>
                <c:pt idx="3110">
                  <c:v>2580</c:v>
                </c:pt>
                <c:pt idx="3111">
                  <c:v>2581</c:v>
                </c:pt>
                <c:pt idx="3112">
                  <c:v>2582</c:v>
                </c:pt>
                <c:pt idx="3113">
                  <c:v>2583</c:v>
                </c:pt>
                <c:pt idx="3114">
                  <c:v>2584</c:v>
                </c:pt>
                <c:pt idx="3115">
                  <c:v>2585</c:v>
                </c:pt>
                <c:pt idx="3116">
                  <c:v>2586</c:v>
                </c:pt>
                <c:pt idx="3117">
                  <c:v>2587</c:v>
                </c:pt>
                <c:pt idx="3118">
                  <c:v>2588</c:v>
                </c:pt>
                <c:pt idx="3119">
                  <c:v>2589</c:v>
                </c:pt>
                <c:pt idx="3120">
                  <c:v>2590</c:v>
                </c:pt>
                <c:pt idx="3121">
                  <c:v>2591</c:v>
                </c:pt>
                <c:pt idx="3122">
                  <c:v>2592</c:v>
                </c:pt>
                <c:pt idx="3123">
                  <c:v>2593</c:v>
                </c:pt>
                <c:pt idx="3124">
                  <c:v>2594</c:v>
                </c:pt>
                <c:pt idx="3125">
                  <c:v>2595</c:v>
                </c:pt>
                <c:pt idx="3126">
                  <c:v>2596</c:v>
                </c:pt>
                <c:pt idx="3127">
                  <c:v>2597</c:v>
                </c:pt>
                <c:pt idx="3128">
                  <c:v>2598</c:v>
                </c:pt>
                <c:pt idx="3129">
                  <c:v>2599</c:v>
                </c:pt>
                <c:pt idx="3130">
                  <c:v>2600</c:v>
                </c:pt>
                <c:pt idx="3131">
                  <c:v>2601</c:v>
                </c:pt>
                <c:pt idx="3132">
                  <c:v>2602</c:v>
                </c:pt>
                <c:pt idx="3133">
                  <c:v>2603</c:v>
                </c:pt>
                <c:pt idx="3134">
                  <c:v>2604</c:v>
                </c:pt>
                <c:pt idx="3135">
                  <c:v>2604</c:v>
                </c:pt>
                <c:pt idx="3136">
                  <c:v>2604</c:v>
                </c:pt>
                <c:pt idx="3137">
                  <c:v>2604</c:v>
                </c:pt>
                <c:pt idx="3138">
                  <c:v>2605</c:v>
                </c:pt>
                <c:pt idx="3139">
                  <c:v>2606</c:v>
                </c:pt>
                <c:pt idx="3140">
                  <c:v>2607</c:v>
                </c:pt>
                <c:pt idx="3141">
                  <c:v>2608</c:v>
                </c:pt>
                <c:pt idx="3142">
                  <c:v>2609</c:v>
                </c:pt>
                <c:pt idx="3143">
                  <c:v>2610</c:v>
                </c:pt>
                <c:pt idx="3144">
                  <c:v>2611</c:v>
                </c:pt>
                <c:pt idx="3145">
                  <c:v>2611</c:v>
                </c:pt>
                <c:pt idx="3146">
                  <c:v>2612</c:v>
                </c:pt>
                <c:pt idx="3147">
                  <c:v>2613</c:v>
                </c:pt>
                <c:pt idx="3148">
                  <c:v>2613</c:v>
                </c:pt>
                <c:pt idx="3149">
                  <c:v>2614</c:v>
                </c:pt>
                <c:pt idx="3150">
                  <c:v>2615</c:v>
                </c:pt>
                <c:pt idx="3151">
                  <c:v>2616</c:v>
                </c:pt>
                <c:pt idx="3152">
                  <c:v>2617</c:v>
                </c:pt>
                <c:pt idx="3153">
                  <c:v>2618</c:v>
                </c:pt>
                <c:pt idx="3154">
                  <c:v>2619</c:v>
                </c:pt>
                <c:pt idx="3155">
                  <c:v>2620</c:v>
                </c:pt>
                <c:pt idx="3156">
                  <c:v>2621</c:v>
                </c:pt>
                <c:pt idx="3157">
                  <c:v>2622</c:v>
                </c:pt>
                <c:pt idx="3158">
                  <c:v>2623</c:v>
                </c:pt>
                <c:pt idx="3159">
                  <c:v>2624</c:v>
                </c:pt>
                <c:pt idx="3160">
                  <c:v>2625</c:v>
                </c:pt>
                <c:pt idx="3161">
                  <c:v>2626</c:v>
                </c:pt>
                <c:pt idx="3162">
                  <c:v>2627</c:v>
                </c:pt>
                <c:pt idx="3163">
                  <c:v>2628</c:v>
                </c:pt>
                <c:pt idx="3164">
                  <c:v>2629</c:v>
                </c:pt>
                <c:pt idx="3165">
                  <c:v>2629</c:v>
                </c:pt>
                <c:pt idx="3166">
                  <c:v>2629</c:v>
                </c:pt>
                <c:pt idx="3167">
                  <c:v>2629</c:v>
                </c:pt>
                <c:pt idx="3168">
                  <c:v>2629</c:v>
                </c:pt>
                <c:pt idx="3169">
                  <c:v>2629</c:v>
                </c:pt>
                <c:pt idx="3170">
                  <c:v>2630</c:v>
                </c:pt>
                <c:pt idx="3171">
                  <c:v>2631</c:v>
                </c:pt>
                <c:pt idx="3172">
                  <c:v>2632</c:v>
                </c:pt>
                <c:pt idx="3173">
                  <c:v>2633</c:v>
                </c:pt>
                <c:pt idx="3174">
                  <c:v>2634</c:v>
                </c:pt>
                <c:pt idx="3175">
                  <c:v>2635</c:v>
                </c:pt>
                <c:pt idx="3176">
                  <c:v>2636</c:v>
                </c:pt>
                <c:pt idx="3177">
                  <c:v>2637</c:v>
                </c:pt>
                <c:pt idx="3178">
                  <c:v>2638</c:v>
                </c:pt>
                <c:pt idx="3179">
                  <c:v>2639</c:v>
                </c:pt>
                <c:pt idx="3180">
                  <c:v>2640</c:v>
                </c:pt>
                <c:pt idx="3181">
                  <c:v>2641</c:v>
                </c:pt>
                <c:pt idx="3182">
                  <c:v>2642</c:v>
                </c:pt>
                <c:pt idx="3183">
                  <c:v>2643</c:v>
                </c:pt>
                <c:pt idx="3184">
                  <c:v>2643</c:v>
                </c:pt>
                <c:pt idx="3185">
                  <c:v>2643</c:v>
                </c:pt>
                <c:pt idx="3186">
                  <c:v>2644</c:v>
                </c:pt>
                <c:pt idx="3187">
                  <c:v>2645</c:v>
                </c:pt>
                <c:pt idx="3188">
                  <c:v>2646</c:v>
                </c:pt>
                <c:pt idx="3189">
                  <c:v>2647</c:v>
                </c:pt>
                <c:pt idx="3190">
                  <c:v>2648</c:v>
                </c:pt>
                <c:pt idx="3191">
                  <c:v>2648</c:v>
                </c:pt>
                <c:pt idx="3192">
                  <c:v>2649</c:v>
                </c:pt>
                <c:pt idx="3193">
                  <c:v>2650</c:v>
                </c:pt>
                <c:pt idx="3194">
                  <c:v>2651</c:v>
                </c:pt>
                <c:pt idx="3195">
                  <c:v>2652</c:v>
                </c:pt>
                <c:pt idx="3196">
                  <c:v>2653</c:v>
                </c:pt>
                <c:pt idx="3197">
                  <c:v>2654</c:v>
                </c:pt>
                <c:pt idx="3198">
                  <c:v>2655</c:v>
                </c:pt>
                <c:pt idx="3199">
                  <c:v>2656</c:v>
                </c:pt>
                <c:pt idx="3200">
                  <c:v>2657</c:v>
                </c:pt>
                <c:pt idx="3201">
                  <c:v>2658</c:v>
                </c:pt>
                <c:pt idx="3202">
                  <c:v>2659</c:v>
                </c:pt>
                <c:pt idx="3203">
                  <c:v>2660</c:v>
                </c:pt>
                <c:pt idx="3204">
                  <c:v>2661</c:v>
                </c:pt>
                <c:pt idx="3205">
                  <c:v>2662</c:v>
                </c:pt>
                <c:pt idx="3206">
                  <c:v>2662</c:v>
                </c:pt>
                <c:pt idx="3207">
                  <c:v>2662</c:v>
                </c:pt>
                <c:pt idx="3208">
                  <c:v>2663</c:v>
                </c:pt>
                <c:pt idx="3209">
                  <c:v>2663</c:v>
                </c:pt>
                <c:pt idx="3210">
                  <c:v>2663</c:v>
                </c:pt>
                <c:pt idx="3211">
                  <c:v>2664</c:v>
                </c:pt>
                <c:pt idx="3212">
                  <c:v>2664</c:v>
                </c:pt>
                <c:pt idx="3213">
                  <c:v>2665</c:v>
                </c:pt>
                <c:pt idx="3214">
                  <c:v>2666</c:v>
                </c:pt>
                <c:pt idx="3215">
                  <c:v>2667</c:v>
                </c:pt>
                <c:pt idx="3216">
                  <c:v>2667</c:v>
                </c:pt>
                <c:pt idx="3217">
                  <c:v>2668</c:v>
                </c:pt>
                <c:pt idx="3218">
                  <c:v>2669</c:v>
                </c:pt>
                <c:pt idx="3219">
                  <c:v>2670</c:v>
                </c:pt>
                <c:pt idx="3220">
                  <c:v>2671</c:v>
                </c:pt>
                <c:pt idx="3221">
                  <c:v>2672</c:v>
                </c:pt>
                <c:pt idx="3222">
                  <c:v>2673</c:v>
                </c:pt>
                <c:pt idx="3223">
                  <c:v>2674</c:v>
                </c:pt>
                <c:pt idx="3224">
                  <c:v>2675</c:v>
                </c:pt>
                <c:pt idx="3225">
                  <c:v>2675</c:v>
                </c:pt>
                <c:pt idx="3226">
                  <c:v>2676</c:v>
                </c:pt>
                <c:pt idx="3227">
                  <c:v>2676</c:v>
                </c:pt>
                <c:pt idx="3228">
                  <c:v>2676</c:v>
                </c:pt>
                <c:pt idx="3229">
                  <c:v>2677</c:v>
                </c:pt>
                <c:pt idx="3230">
                  <c:v>2678</c:v>
                </c:pt>
                <c:pt idx="3231">
                  <c:v>2678</c:v>
                </c:pt>
                <c:pt idx="3232">
                  <c:v>2679</c:v>
                </c:pt>
                <c:pt idx="3233">
                  <c:v>2680</c:v>
                </c:pt>
                <c:pt idx="3234">
                  <c:v>2681</c:v>
                </c:pt>
                <c:pt idx="3235">
                  <c:v>2682</c:v>
                </c:pt>
                <c:pt idx="3236">
                  <c:v>2683</c:v>
                </c:pt>
                <c:pt idx="3237">
                  <c:v>2684</c:v>
                </c:pt>
                <c:pt idx="3238">
                  <c:v>2685</c:v>
                </c:pt>
                <c:pt idx="3239">
                  <c:v>2686</c:v>
                </c:pt>
                <c:pt idx="3240">
                  <c:v>2687</c:v>
                </c:pt>
                <c:pt idx="3241">
                  <c:v>2688</c:v>
                </c:pt>
                <c:pt idx="3242">
                  <c:v>2689</c:v>
                </c:pt>
                <c:pt idx="3243">
                  <c:v>2690</c:v>
                </c:pt>
                <c:pt idx="3244">
                  <c:v>2691</c:v>
                </c:pt>
                <c:pt idx="3245">
                  <c:v>2692</c:v>
                </c:pt>
                <c:pt idx="3246">
                  <c:v>2693</c:v>
                </c:pt>
                <c:pt idx="3247">
                  <c:v>2694</c:v>
                </c:pt>
                <c:pt idx="3248">
                  <c:v>2694</c:v>
                </c:pt>
                <c:pt idx="3249">
                  <c:v>2694</c:v>
                </c:pt>
                <c:pt idx="3250">
                  <c:v>2695</c:v>
                </c:pt>
                <c:pt idx="3251">
                  <c:v>2696</c:v>
                </c:pt>
                <c:pt idx="3252">
                  <c:v>2697</c:v>
                </c:pt>
                <c:pt idx="3253">
                  <c:v>2698</c:v>
                </c:pt>
                <c:pt idx="3254">
                  <c:v>2699</c:v>
                </c:pt>
                <c:pt idx="3255">
                  <c:v>2700</c:v>
                </c:pt>
                <c:pt idx="3256">
                  <c:v>2701</c:v>
                </c:pt>
                <c:pt idx="3257">
                  <c:v>2702</c:v>
                </c:pt>
                <c:pt idx="3258">
                  <c:v>2703</c:v>
                </c:pt>
                <c:pt idx="3259">
                  <c:v>2704</c:v>
                </c:pt>
                <c:pt idx="3260">
                  <c:v>2705</c:v>
                </c:pt>
                <c:pt idx="3261">
                  <c:v>2705</c:v>
                </c:pt>
                <c:pt idx="3262">
                  <c:v>2706</c:v>
                </c:pt>
                <c:pt idx="3263">
                  <c:v>2707</c:v>
                </c:pt>
                <c:pt idx="3264">
                  <c:v>2708</c:v>
                </c:pt>
                <c:pt idx="3265">
                  <c:v>2709</c:v>
                </c:pt>
                <c:pt idx="3266">
                  <c:v>2710</c:v>
                </c:pt>
                <c:pt idx="3267">
                  <c:v>2711</c:v>
                </c:pt>
                <c:pt idx="3268">
                  <c:v>2712</c:v>
                </c:pt>
                <c:pt idx="3269">
                  <c:v>2713</c:v>
                </c:pt>
                <c:pt idx="3270">
                  <c:v>2713</c:v>
                </c:pt>
                <c:pt idx="3271">
                  <c:v>2714</c:v>
                </c:pt>
                <c:pt idx="3272">
                  <c:v>2715</c:v>
                </c:pt>
                <c:pt idx="3273">
                  <c:v>2716</c:v>
                </c:pt>
                <c:pt idx="3274">
                  <c:v>2717</c:v>
                </c:pt>
                <c:pt idx="3275">
                  <c:v>2718</c:v>
                </c:pt>
                <c:pt idx="3276">
                  <c:v>2718</c:v>
                </c:pt>
                <c:pt idx="3277">
                  <c:v>2719</c:v>
                </c:pt>
                <c:pt idx="3278">
                  <c:v>2720</c:v>
                </c:pt>
                <c:pt idx="3279">
                  <c:v>2721</c:v>
                </c:pt>
                <c:pt idx="3280">
                  <c:v>2722</c:v>
                </c:pt>
                <c:pt idx="3281">
                  <c:v>2722</c:v>
                </c:pt>
                <c:pt idx="3282">
                  <c:v>2723</c:v>
                </c:pt>
                <c:pt idx="3283">
                  <c:v>2723</c:v>
                </c:pt>
                <c:pt idx="3284">
                  <c:v>2724</c:v>
                </c:pt>
                <c:pt idx="3285">
                  <c:v>2725</c:v>
                </c:pt>
                <c:pt idx="3286">
                  <c:v>2726</c:v>
                </c:pt>
                <c:pt idx="3287">
                  <c:v>2727</c:v>
                </c:pt>
                <c:pt idx="3288">
                  <c:v>2728</c:v>
                </c:pt>
                <c:pt idx="3289">
                  <c:v>2729</c:v>
                </c:pt>
                <c:pt idx="3290">
                  <c:v>2730</c:v>
                </c:pt>
                <c:pt idx="3291">
                  <c:v>2731</c:v>
                </c:pt>
                <c:pt idx="3292">
                  <c:v>2732</c:v>
                </c:pt>
                <c:pt idx="3293">
                  <c:v>2733</c:v>
                </c:pt>
                <c:pt idx="3294">
                  <c:v>2734</c:v>
                </c:pt>
                <c:pt idx="3295">
                  <c:v>2735</c:v>
                </c:pt>
                <c:pt idx="3296">
                  <c:v>2736</c:v>
                </c:pt>
                <c:pt idx="3297">
                  <c:v>2737</c:v>
                </c:pt>
                <c:pt idx="3298">
                  <c:v>2738</c:v>
                </c:pt>
                <c:pt idx="3299">
                  <c:v>2739</c:v>
                </c:pt>
                <c:pt idx="3300">
                  <c:v>2740</c:v>
                </c:pt>
                <c:pt idx="3301">
                  <c:v>2741</c:v>
                </c:pt>
                <c:pt idx="3302">
                  <c:v>2742</c:v>
                </c:pt>
                <c:pt idx="3303">
                  <c:v>2743</c:v>
                </c:pt>
                <c:pt idx="3304">
                  <c:v>2744</c:v>
                </c:pt>
                <c:pt idx="3305">
                  <c:v>2745</c:v>
                </c:pt>
                <c:pt idx="3306">
                  <c:v>2746</c:v>
                </c:pt>
                <c:pt idx="3307">
                  <c:v>2747</c:v>
                </c:pt>
                <c:pt idx="3308">
                  <c:v>2748</c:v>
                </c:pt>
                <c:pt idx="3309">
                  <c:v>2749</c:v>
                </c:pt>
                <c:pt idx="3310">
                  <c:v>2750</c:v>
                </c:pt>
                <c:pt idx="3311">
                  <c:v>2751</c:v>
                </c:pt>
                <c:pt idx="3312">
                  <c:v>2752</c:v>
                </c:pt>
                <c:pt idx="3313">
                  <c:v>2752</c:v>
                </c:pt>
                <c:pt idx="3314">
                  <c:v>2753</c:v>
                </c:pt>
                <c:pt idx="3315">
                  <c:v>2754</c:v>
                </c:pt>
                <c:pt idx="3316">
                  <c:v>2755</c:v>
                </c:pt>
                <c:pt idx="3317">
                  <c:v>2756</c:v>
                </c:pt>
                <c:pt idx="3318">
                  <c:v>2757</c:v>
                </c:pt>
                <c:pt idx="3319">
                  <c:v>2758</c:v>
                </c:pt>
                <c:pt idx="3320">
                  <c:v>2759</c:v>
                </c:pt>
                <c:pt idx="3321">
                  <c:v>2760</c:v>
                </c:pt>
                <c:pt idx="3322">
                  <c:v>2761</c:v>
                </c:pt>
                <c:pt idx="3323">
                  <c:v>2762</c:v>
                </c:pt>
                <c:pt idx="3324">
                  <c:v>2763</c:v>
                </c:pt>
                <c:pt idx="3325">
                  <c:v>2764</c:v>
                </c:pt>
                <c:pt idx="3326">
                  <c:v>2765</c:v>
                </c:pt>
                <c:pt idx="3327">
                  <c:v>2766</c:v>
                </c:pt>
                <c:pt idx="3328">
                  <c:v>2767</c:v>
                </c:pt>
                <c:pt idx="3329">
                  <c:v>2768</c:v>
                </c:pt>
                <c:pt idx="3330">
                  <c:v>2769</c:v>
                </c:pt>
                <c:pt idx="3331">
                  <c:v>2770</c:v>
                </c:pt>
                <c:pt idx="3332">
                  <c:v>2771</c:v>
                </c:pt>
                <c:pt idx="3333">
                  <c:v>2772</c:v>
                </c:pt>
                <c:pt idx="3334">
                  <c:v>2773</c:v>
                </c:pt>
                <c:pt idx="3335">
                  <c:v>2774</c:v>
                </c:pt>
                <c:pt idx="3336">
                  <c:v>2775</c:v>
                </c:pt>
                <c:pt idx="3337">
                  <c:v>2776</c:v>
                </c:pt>
                <c:pt idx="3338">
                  <c:v>2777</c:v>
                </c:pt>
                <c:pt idx="3339">
                  <c:v>2778</c:v>
                </c:pt>
                <c:pt idx="3340">
                  <c:v>2779</c:v>
                </c:pt>
                <c:pt idx="3341">
                  <c:v>2780</c:v>
                </c:pt>
                <c:pt idx="3342">
                  <c:v>2781</c:v>
                </c:pt>
                <c:pt idx="3343">
                  <c:v>2782</c:v>
                </c:pt>
                <c:pt idx="3344">
                  <c:v>2783</c:v>
                </c:pt>
                <c:pt idx="3345">
                  <c:v>2784</c:v>
                </c:pt>
                <c:pt idx="3346">
                  <c:v>2784</c:v>
                </c:pt>
                <c:pt idx="3347">
                  <c:v>2785</c:v>
                </c:pt>
                <c:pt idx="3348">
                  <c:v>2786</c:v>
                </c:pt>
                <c:pt idx="3349">
                  <c:v>2787</c:v>
                </c:pt>
                <c:pt idx="3350">
                  <c:v>2788</c:v>
                </c:pt>
                <c:pt idx="3351">
                  <c:v>2789</c:v>
                </c:pt>
                <c:pt idx="3352">
                  <c:v>2790</c:v>
                </c:pt>
                <c:pt idx="3353">
                  <c:v>2791</c:v>
                </c:pt>
                <c:pt idx="3354">
                  <c:v>2792</c:v>
                </c:pt>
                <c:pt idx="3355">
                  <c:v>2793</c:v>
                </c:pt>
                <c:pt idx="3356">
                  <c:v>2794</c:v>
                </c:pt>
                <c:pt idx="3357">
                  <c:v>2795</c:v>
                </c:pt>
                <c:pt idx="3358">
                  <c:v>2796</c:v>
                </c:pt>
                <c:pt idx="3359">
                  <c:v>2797</c:v>
                </c:pt>
                <c:pt idx="3360">
                  <c:v>2797</c:v>
                </c:pt>
                <c:pt idx="3361">
                  <c:v>2798</c:v>
                </c:pt>
                <c:pt idx="3362">
                  <c:v>2799</c:v>
                </c:pt>
                <c:pt idx="3363">
                  <c:v>2800</c:v>
                </c:pt>
                <c:pt idx="3364">
                  <c:v>2801</c:v>
                </c:pt>
                <c:pt idx="3365">
                  <c:v>2802</c:v>
                </c:pt>
                <c:pt idx="3366">
                  <c:v>2803</c:v>
                </c:pt>
                <c:pt idx="3367">
                  <c:v>2804</c:v>
                </c:pt>
                <c:pt idx="3368">
                  <c:v>2805</c:v>
                </c:pt>
                <c:pt idx="3369">
                  <c:v>2806</c:v>
                </c:pt>
                <c:pt idx="3370">
                  <c:v>2807</c:v>
                </c:pt>
                <c:pt idx="3371">
                  <c:v>2808</c:v>
                </c:pt>
                <c:pt idx="3372">
                  <c:v>2809</c:v>
                </c:pt>
                <c:pt idx="3373">
                  <c:v>2810</c:v>
                </c:pt>
                <c:pt idx="3374">
                  <c:v>2811</c:v>
                </c:pt>
                <c:pt idx="3375">
                  <c:v>2812</c:v>
                </c:pt>
                <c:pt idx="3376">
                  <c:v>2813</c:v>
                </c:pt>
                <c:pt idx="3377">
                  <c:v>2814</c:v>
                </c:pt>
                <c:pt idx="3378">
                  <c:v>2815</c:v>
                </c:pt>
                <c:pt idx="3379">
                  <c:v>2816</c:v>
                </c:pt>
                <c:pt idx="3380">
                  <c:v>2817</c:v>
                </c:pt>
                <c:pt idx="3381">
                  <c:v>2818</c:v>
                </c:pt>
                <c:pt idx="3382">
                  <c:v>2819</c:v>
                </c:pt>
                <c:pt idx="3383">
                  <c:v>2820</c:v>
                </c:pt>
                <c:pt idx="3384">
                  <c:v>2821</c:v>
                </c:pt>
                <c:pt idx="3385">
                  <c:v>2822</c:v>
                </c:pt>
                <c:pt idx="3386">
                  <c:v>2823</c:v>
                </c:pt>
                <c:pt idx="3387">
                  <c:v>2824</c:v>
                </c:pt>
                <c:pt idx="3388">
                  <c:v>2825</c:v>
                </c:pt>
                <c:pt idx="3389">
                  <c:v>2826</c:v>
                </c:pt>
                <c:pt idx="3390">
                  <c:v>2827</c:v>
                </c:pt>
                <c:pt idx="3391">
                  <c:v>2828</c:v>
                </c:pt>
                <c:pt idx="3392">
                  <c:v>2829</c:v>
                </c:pt>
                <c:pt idx="3393">
                  <c:v>2830</c:v>
                </c:pt>
                <c:pt idx="3394">
                  <c:v>2831</c:v>
                </c:pt>
                <c:pt idx="3395">
                  <c:v>2832</c:v>
                </c:pt>
                <c:pt idx="3396">
                  <c:v>2833</c:v>
                </c:pt>
                <c:pt idx="3397">
                  <c:v>2834</c:v>
                </c:pt>
                <c:pt idx="3398">
                  <c:v>2834</c:v>
                </c:pt>
                <c:pt idx="3399">
                  <c:v>2834</c:v>
                </c:pt>
                <c:pt idx="3400">
                  <c:v>2835</c:v>
                </c:pt>
                <c:pt idx="3401">
                  <c:v>2836</c:v>
                </c:pt>
                <c:pt idx="3402">
                  <c:v>2837</c:v>
                </c:pt>
                <c:pt idx="3403">
                  <c:v>2838</c:v>
                </c:pt>
                <c:pt idx="3404">
                  <c:v>2838</c:v>
                </c:pt>
                <c:pt idx="3405">
                  <c:v>2839</c:v>
                </c:pt>
                <c:pt idx="3406">
                  <c:v>2840</c:v>
                </c:pt>
                <c:pt idx="3407">
                  <c:v>2841</c:v>
                </c:pt>
                <c:pt idx="3408">
                  <c:v>2842</c:v>
                </c:pt>
                <c:pt idx="3409">
                  <c:v>2843</c:v>
                </c:pt>
                <c:pt idx="3410">
                  <c:v>2844</c:v>
                </c:pt>
                <c:pt idx="3411">
                  <c:v>2845</c:v>
                </c:pt>
                <c:pt idx="3412">
                  <c:v>2845</c:v>
                </c:pt>
                <c:pt idx="3413">
                  <c:v>2846</c:v>
                </c:pt>
                <c:pt idx="3414">
                  <c:v>2846</c:v>
                </c:pt>
                <c:pt idx="3415">
                  <c:v>2847</c:v>
                </c:pt>
                <c:pt idx="3416">
                  <c:v>2848</c:v>
                </c:pt>
                <c:pt idx="3417">
                  <c:v>2849</c:v>
                </c:pt>
                <c:pt idx="3418">
                  <c:v>2850</c:v>
                </c:pt>
                <c:pt idx="3419">
                  <c:v>2851</c:v>
                </c:pt>
                <c:pt idx="3420">
                  <c:v>2852</c:v>
                </c:pt>
                <c:pt idx="3421">
                  <c:v>2853</c:v>
                </c:pt>
                <c:pt idx="3422">
                  <c:v>2854</c:v>
                </c:pt>
                <c:pt idx="3423">
                  <c:v>2855</c:v>
                </c:pt>
                <c:pt idx="3424">
                  <c:v>2856</c:v>
                </c:pt>
                <c:pt idx="3425">
                  <c:v>2857</c:v>
                </c:pt>
                <c:pt idx="3426">
                  <c:v>2858</c:v>
                </c:pt>
                <c:pt idx="3427">
                  <c:v>2859</c:v>
                </c:pt>
                <c:pt idx="3428">
                  <c:v>2860</c:v>
                </c:pt>
                <c:pt idx="3429">
                  <c:v>2861</c:v>
                </c:pt>
                <c:pt idx="3430">
                  <c:v>2862</c:v>
                </c:pt>
                <c:pt idx="3431">
                  <c:v>2863</c:v>
                </c:pt>
                <c:pt idx="3432">
                  <c:v>2864</c:v>
                </c:pt>
                <c:pt idx="3433">
                  <c:v>2865</c:v>
                </c:pt>
                <c:pt idx="3434">
                  <c:v>2866</c:v>
                </c:pt>
                <c:pt idx="3435">
                  <c:v>2867</c:v>
                </c:pt>
                <c:pt idx="3436">
                  <c:v>2868</c:v>
                </c:pt>
                <c:pt idx="3437">
                  <c:v>2869</c:v>
                </c:pt>
                <c:pt idx="3438">
                  <c:v>2870</c:v>
                </c:pt>
                <c:pt idx="3439">
                  <c:v>2871</c:v>
                </c:pt>
                <c:pt idx="3440">
                  <c:v>2871</c:v>
                </c:pt>
                <c:pt idx="3441">
                  <c:v>2872</c:v>
                </c:pt>
                <c:pt idx="3442">
                  <c:v>2872</c:v>
                </c:pt>
                <c:pt idx="3443">
                  <c:v>2873</c:v>
                </c:pt>
                <c:pt idx="3444">
                  <c:v>2874</c:v>
                </c:pt>
                <c:pt idx="3445">
                  <c:v>2875</c:v>
                </c:pt>
                <c:pt idx="3446">
                  <c:v>2876</c:v>
                </c:pt>
                <c:pt idx="3447">
                  <c:v>2877</c:v>
                </c:pt>
                <c:pt idx="3448">
                  <c:v>2878</c:v>
                </c:pt>
                <c:pt idx="3449">
                  <c:v>2879</c:v>
                </c:pt>
                <c:pt idx="3450">
                  <c:v>2880</c:v>
                </c:pt>
                <c:pt idx="3451">
                  <c:v>2881</c:v>
                </c:pt>
                <c:pt idx="3452">
                  <c:v>2882</c:v>
                </c:pt>
                <c:pt idx="3453">
                  <c:v>2882</c:v>
                </c:pt>
                <c:pt idx="3454">
                  <c:v>2883</c:v>
                </c:pt>
                <c:pt idx="3455">
                  <c:v>2884</c:v>
                </c:pt>
                <c:pt idx="3456">
                  <c:v>2884</c:v>
                </c:pt>
                <c:pt idx="3457">
                  <c:v>2885</c:v>
                </c:pt>
                <c:pt idx="3458">
                  <c:v>2886</c:v>
                </c:pt>
                <c:pt idx="3459">
                  <c:v>2887</c:v>
                </c:pt>
                <c:pt idx="3460">
                  <c:v>2888</c:v>
                </c:pt>
                <c:pt idx="3461">
                  <c:v>2889</c:v>
                </c:pt>
                <c:pt idx="3462">
                  <c:v>2890</c:v>
                </c:pt>
                <c:pt idx="3463">
                  <c:v>2890</c:v>
                </c:pt>
                <c:pt idx="3464">
                  <c:v>2890</c:v>
                </c:pt>
                <c:pt idx="3465">
                  <c:v>2891</c:v>
                </c:pt>
                <c:pt idx="3466">
                  <c:v>2892</c:v>
                </c:pt>
                <c:pt idx="3467">
                  <c:v>2893</c:v>
                </c:pt>
                <c:pt idx="3468">
                  <c:v>2894</c:v>
                </c:pt>
                <c:pt idx="3469">
                  <c:v>2895</c:v>
                </c:pt>
                <c:pt idx="3470">
                  <c:v>2896</c:v>
                </c:pt>
                <c:pt idx="3471">
                  <c:v>2897</c:v>
                </c:pt>
                <c:pt idx="3472">
                  <c:v>2898</c:v>
                </c:pt>
                <c:pt idx="3473">
                  <c:v>2899</c:v>
                </c:pt>
                <c:pt idx="3474">
                  <c:v>2900</c:v>
                </c:pt>
                <c:pt idx="3475">
                  <c:v>2901</c:v>
                </c:pt>
                <c:pt idx="3476">
                  <c:v>2902</c:v>
                </c:pt>
                <c:pt idx="3477">
                  <c:v>2903</c:v>
                </c:pt>
                <c:pt idx="3478">
                  <c:v>2904</c:v>
                </c:pt>
                <c:pt idx="3479">
                  <c:v>2905</c:v>
                </c:pt>
                <c:pt idx="3480">
                  <c:v>2906</c:v>
                </c:pt>
                <c:pt idx="3481">
                  <c:v>2907</c:v>
                </c:pt>
                <c:pt idx="3482">
                  <c:v>2908</c:v>
                </c:pt>
                <c:pt idx="3483">
                  <c:v>2909</c:v>
                </c:pt>
                <c:pt idx="3484">
                  <c:v>2910</c:v>
                </c:pt>
                <c:pt idx="3485">
                  <c:v>2911</c:v>
                </c:pt>
                <c:pt idx="3486">
                  <c:v>2912</c:v>
                </c:pt>
                <c:pt idx="3487">
                  <c:v>2913</c:v>
                </c:pt>
                <c:pt idx="3488">
                  <c:v>2914</c:v>
                </c:pt>
                <c:pt idx="3489">
                  <c:v>2915</c:v>
                </c:pt>
                <c:pt idx="3490">
                  <c:v>2916</c:v>
                </c:pt>
                <c:pt idx="3491">
                  <c:v>2917</c:v>
                </c:pt>
                <c:pt idx="3492">
                  <c:v>2918</c:v>
                </c:pt>
                <c:pt idx="3493">
                  <c:v>2919</c:v>
                </c:pt>
                <c:pt idx="3494">
                  <c:v>2920</c:v>
                </c:pt>
                <c:pt idx="3495">
                  <c:v>2921</c:v>
                </c:pt>
                <c:pt idx="3496">
                  <c:v>2921</c:v>
                </c:pt>
                <c:pt idx="3497">
                  <c:v>2922</c:v>
                </c:pt>
                <c:pt idx="3498">
                  <c:v>2923</c:v>
                </c:pt>
                <c:pt idx="3499">
                  <c:v>2924</c:v>
                </c:pt>
                <c:pt idx="3500">
                  <c:v>2925</c:v>
                </c:pt>
                <c:pt idx="3501">
                  <c:v>2925</c:v>
                </c:pt>
                <c:pt idx="3502">
                  <c:v>2926</c:v>
                </c:pt>
                <c:pt idx="3503">
                  <c:v>2926</c:v>
                </c:pt>
                <c:pt idx="3504">
                  <c:v>2926</c:v>
                </c:pt>
                <c:pt idx="3505">
                  <c:v>2926</c:v>
                </c:pt>
                <c:pt idx="3506">
                  <c:v>2927</c:v>
                </c:pt>
                <c:pt idx="3507">
                  <c:v>2928</c:v>
                </c:pt>
                <c:pt idx="3508">
                  <c:v>2929</c:v>
                </c:pt>
                <c:pt idx="3509">
                  <c:v>2930</c:v>
                </c:pt>
                <c:pt idx="3510">
                  <c:v>2931</c:v>
                </c:pt>
                <c:pt idx="3511">
                  <c:v>2932</c:v>
                </c:pt>
                <c:pt idx="3512">
                  <c:v>2933</c:v>
                </c:pt>
                <c:pt idx="3513">
                  <c:v>2934</c:v>
                </c:pt>
                <c:pt idx="3514">
                  <c:v>2935</c:v>
                </c:pt>
                <c:pt idx="3515">
                  <c:v>2936</c:v>
                </c:pt>
                <c:pt idx="3516">
                  <c:v>2937</c:v>
                </c:pt>
                <c:pt idx="3517">
                  <c:v>2938</c:v>
                </c:pt>
                <c:pt idx="3518">
                  <c:v>2939</c:v>
                </c:pt>
                <c:pt idx="3519">
                  <c:v>2940</c:v>
                </c:pt>
                <c:pt idx="3520">
                  <c:v>2941</c:v>
                </c:pt>
                <c:pt idx="3521">
                  <c:v>2942</c:v>
                </c:pt>
                <c:pt idx="3522">
                  <c:v>2942</c:v>
                </c:pt>
                <c:pt idx="3523">
                  <c:v>2943</c:v>
                </c:pt>
                <c:pt idx="3524">
                  <c:v>2944</c:v>
                </c:pt>
                <c:pt idx="3525">
                  <c:v>2945</c:v>
                </c:pt>
                <c:pt idx="3526">
                  <c:v>2946</c:v>
                </c:pt>
                <c:pt idx="3527">
                  <c:v>2947</c:v>
                </c:pt>
                <c:pt idx="3528">
                  <c:v>2948</c:v>
                </c:pt>
                <c:pt idx="3529">
                  <c:v>2948</c:v>
                </c:pt>
                <c:pt idx="3530">
                  <c:v>2949</c:v>
                </c:pt>
                <c:pt idx="3531">
                  <c:v>2950</c:v>
                </c:pt>
                <c:pt idx="3532">
                  <c:v>2951</c:v>
                </c:pt>
                <c:pt idx="3533">
                  <c:v>2952</c:v>
                </c:pt>
                <c:pt idx="3534">
                  <c:v>2952</c:v>
                </c:pt>
                <c:pt idx="3535">
                  <c:v>2953</c:v>
                </c:pt>
                <c:pt idx="3536">
                  <c:v>2954</c:v>
                </c:pt>
                <c:pt idx="3537">
                  <c:v>2955</c:v>
                </c:pt>
                <c:pt idx="3538">
                  <c:v>2956</c:v>
                </c:pt>
                <c:pt idx="3539">
                  <c:v>2957</c:v>
                </c:pt>
                <c:pt idx="3540">
                  <c:v>2958</c:v>
                </c:pt>
                <c:pt idx="3541">
                  <c:v>2959</c:v>
                </c:pt>
                <c:pt idx="3542">
                  <c:v>2960</c:v>
                </c:pt>
                <c:pt idx="3543">
                  <c:v>2961</c:v>
                </c:pt>
                <c:pt idx="3544">
                  <c:v>2961</c:v>
                </c:pt>
                <c:pt idx="3545">
                  <c:v>2961</c:v>
                </c:pt>
                <c:pt idx="3546">
                  <c:v>2962</c:v>
                </c:pt>
                <c:pt idx="3547">
                  <c:v>2963</c:v>
                </c:pt>
                <c:pt idx="3548">
                  <c:v>2964</c:v>
                </c:pt>
                <c:pt idx="3549">
                  <c:v>2964</c:v>
                </c:pt>
                <c:pt idx="3550">
                  <c:v>2965</c:v>
                </c:pt>
                <c:pt idx="3551">
                  <c:v>2965</c:v>
                </c:pt>
                <c:pt idx="3552">
                  <c:v>2965</c:v>
                </c:pt>
                <c:pt idx="3553">
                  <c:v>2966</c:v>
                </c:pt>
                <c:pt idx="3554">
                  <c:v>2967</c:v>
                </c:pt>
                <c:pt idx="3555">
                  <c:v>2967</c:v>
                </c:pt>
                <c:pt idx="3556">
                  <c:v>2967</c:v>
                </c:pt>
                <c:pt idx="3557">
                  <c:v>2968</c:v>
                </c:pt>
                <c:pt idx="3558">
                  <c:v>2969</c:v>
                </c:pt>
                <c:pt idx="3559">
                  <c:v>2970</c:v>
                </c:pt>
                <c:pt idx="3560">
                  <c:v>2971</c:v>
                </c:pt>
                <c:pt idx="3561">
                  <c:v>2972</c:v>
                </c:pt>
                <c:pt idx="3562">
                  <c:v>2973</c:v>
                </c:pt>
                <c:pt idx="3563">
                  <c:v>2974</c:v>
                </c:pt>
                <c:pt idx="3564">
                  <c:v>2975</c:v>
                </c:pt>
                <c:pt idx="3565">
                  <c:v>2975</c:v>
                </c:pt>
                <c:pt idx="3566">
                  <c:v>2976</c:v>
                </c:pt>
                <c:pt idx="3567">
                  <c:v>2977</c:v>
                </c:pt>
                <c:pt idx="3568">
                  <c:v>2978</c:v>
                </c:pt>
                <c:pt idx="3569">
                  <c:v>2979</c:v>
                </c:pt>
                <c:pt idx="3570">
                  <c:v>2980</c:v>
                </c:pt>
                <c:pt idx="3571">
                  <c:v>2981</c:v>
                </c:pt>
                <c:pt idx="3572">
                  <c:v>2982</c:v>
                </c:pt>
                <c:pt idx="3573">
                  <c:v>2983</c:v>
                </c:pt>
                <c:pt idx="3574">
                  <c:v>2984</c:v>
                </c:pt>
                <c:pt idx="3575">
                  <c:v>2985</c:v>
                </c:pt>
                <c:pt idx="3576">
                  <c:v>2986</c:v>
                </c:pt>
                <c:pt idx="3577">
                  <c:v>2987</c:v>
                </c:pt>
                <c:pt idx="3578">
                  <c:v>2987</c:v>
                </c:pt>
                <c:pt idx="3579">
                  <c:v>2987</c:v>
                </c:pt>
                <c:pt idx="3580">
                  <c:v>2988</c:v>
                </c:pt>
                <c:pt idx="3581">
                  <c:v>2989</c:v>
                </c:pt>
                <c:pt idx="3582">
                  <c:v>2990</c:v>
                </c:pt>
                <c:pt idx="3583">
                  <c:v>2991</c:v>
                </c:pt>
                <c:pt idx="3584">
                  <c:v>2992</c:v>
                </c:pt>
                <c:pt idx="3585">
                  <c:v>2993</c:v>
                </c:pt>
                <c:pt idx="3586">
                  <c:v>2994</c:v>
                </c:pt>
                <c:pt idx="3587">
                  <c:v>2995</c:v>
                </c:pt>
                <c:pt idx="3588">
                  <c:v>2996</c:v>
                </c:pt>
                <c:pt idx="3589">
                  <c:v>2997</c:v>
                </c:pt>
                <c:pt idx="3590">
                  <c:v>2998</c:v>
                </c:pt>
                <c:pt idx="3591">
                  <c:v>2999</c:v>
                </c:pt>
                <c:pt idx="3592">
                  <c:v>3000</c:v>
                </c:pt>
                <c:pt idx="3593">
                  <c:v>3001</c:v>
                </c:pt>
                <c:pt idx="3594">
                  <c:v>3002</c:v>
                </c:pt>
                <c:pt idx="3595">
                  <c:v>3003</c:v>
                </c:pt>
                <c:pt idx="3596">
                  <c:v>3003</c:v>
                </c:pt>
                <c:pt idx="3597">
                  <c:v>3004</c:v>
                </c:pt>
                <c:pt idx="3598">
                  <c:v>3005</c:v>
                </c:pt>
                <c:pt idx="3599">
                  <c:v>3005</c:v>
                </c:pt>
                <c:pt idx="3600">
                  <c:v>3006</c:v>
                </c:pt>
                <c:pt idx="3601">
                  <c:v>3007</c:v>
                </c:pt>
                <c:pt idx="3602">
                  <c:v>3008</c:v>
                </c:pt>
                <c:pt idx="3603">
                  <c:v>3008</c:v>
                </c:pt>
                <c:pt idx="3604">
                  <c:v>3009</c:v>
                </c:pt>
                <c:pt idx="3605">
                  <c:v>3009</c:v>
                </c:pt>
                <c:pt idx="3606">
                  <c:v>3009</c:v>
                </c:pt>
                <c:pt idx="3607">
                  <c:v>3010</c:v>
                </c:pt>
                <c:pt idx="3608">
                  <c:v>3010</c:v>
                </c:pt>
                <c:pt idx="3609">
                  <c:v>3010</c:v>
                </c:pt>
                <c:pt idx="3610">
                  <c:v>3011</c:v>
                </c:pt>
                <c:pt idx="3611">
                  <c:v>3012</c:v>
                </c:pt>
                <c:pt idx="3612">
                  <c:v>3013</c:v>
                </c:pt>
                <c:pt idx="3613">
                  <c:v>3014</c:v>
                </c:pt>
                <c:pt idx="3614">
                  <c:v>3015</c:v>
                </c:pt>
                <c:pt idx="3615">
                  <c:v>3016</c:v>
                </c:pt>
                <c:pt idx="3616">
                  <c:v>3017</c:v>
                </c:pt>
                <c:pt idx="3617">
                  <c:v>3018</c:v>
                </c:pt>
                <c:pt idx="3618">
                  <c:v>3019</c:v>
                </c:pt>
                <c:pt idx="3619">
                  <c:v>3020</c:v>
                </c:pt>
                <c:pt idx="3620">
                  <c:v>3021</c:v>
                </c:pt>
                <c:pt idx="3621">
                  <c:v>3022</c:v>
                </c:pt>
                <c:pt idx="3622">
                  <c:v>3023</c:v>
                </c:pt>
                <c:pt idx="3623">
                  <c:v>3024</c:v>
                </c:pt>
                <c:pt idx="3624">
                  <c:v>3025</c:v>
                </c:pt>
                <c:pt idx="3625">
                  <c:v>3026</c:v>
                </c:pt>
                <c:pt idx="3626">
                  <c:v>3027</c:v>
                </c:pt>
                <c:pt idx="3627">
                  <c:v>3028</c:v>
                </c:pt>
                <c:pt idx="3628">
                  <c:v>3029</c:v>
                </c:pt>
                <c:pt idx="3629">
                  <c:v>3030</c:v>
                </c:pt>
                <c:pt idx="3630">
                  <c:v>3031</c:v>
                </c:pt>
                <c:pt idx="3631">
                  <c:v>3031</c:v>
                </c:pt>
                <c:pt idx="3632">
                  <c:v>3032</c:v>
                </c:pt>
                <c:pt idx="3633">
                  <c:v>3032</c:v>
                </c:pt>
                <c:pt idx="3634">
                  <c:v>3032</c:v>
                </c:pt>
                <c:pt idx="3635">
                  <c:v>3032</c:v>
                </c:pt>
                <c:pt idx="3636">
                  <c:v>3033</c:v>
                </c:pt>
                <c:pt idx="3637">
                  <c:v>3034</c:v>
                </c:pt>
                <c:pt idx="3638">
                  <c:v>3035</c:v>
                </c:pt>
                <c:pt idx="3639">
                  <c:v>3035</c:v>
                </c:pt>
                <c:pt idx="3640">
                  <c:v>3036</c:v>
                </c:pt>
                <c:pt idx="3641">
                  <c:v>3037</c:v>
                </c:pt>
                <c:pt idx="3642">
                  <c:v>3038</c:v>
                </c:pt>
                <c:pt idx="3643">
                  <c:v>3039</c:v>
                </c:pt>
                <c:pt idx="3644">
                  <c:v>3040</c:v>
                </c:pt>
                <c:pt idx="3645">
                  <c:v>3041</c:v>
                </c:pt>
                <c:pt idx="3646">
                  <c:v>3042</c:v>
                </c:pt>
                <c:pt idx="3647">
                  <c:v>3043</c:v>
                </c:pt>
                <c:pt idx="3648">
                  <c:v>3044</c:v>
                </c:pt>
                <c:pt idx="3649">
                  <c:v>3045</c:v>
                </c:pt>
                <c:pt idx="3650">
                  <c:v>3046</c:v>
                </c:pt>
                <c:pt idx="3651">
                  <c:v>3047</c:v>
                </c:pt>
                <c:pt idx="3652">
                  <c:v>3048</c:v>
                </c:pt>
                <c:pt idx="3653">
                  <c:v>3049</c:v>
                </c:pt>
                <c:pt idx="3654">
                  <c:v>3050</c:v>
                </c:pt>
                <c:pt idx="3655">
                  <c:v>3051</c:v>
                </c:pt>
                <c:pt idx="3656">
                  <c:v>3052</c:v>
                </c:pt>
                <c:pt idx="3657">
                  <c:v>3053</c:v>
                </c:pt>
                <c:pt idx="3658">
                  <c:v>3054</c:v>
                </c:pt>
                <c:pt idx="3659">
                  <c:v>3055</c:v>
                </c:pt>
                <c:pt idx="3660">
                  <c:v>3056</c:v>
                </c:pt>
                <c:pt idx="3661">
                  <c:v>3057</c:v>
                </c:pt>
                <c:pt idx="3662">
                  <c:v>3057</c:v>
                </c:pt>
                <c:pt idx="3663">
                  <c:v>3057</c:v>
                </c:pt>
                <c:pt idx="3664">
                  <c:v>3058</c:v>
                </c:pt>
                <c:pt idx="3665">
                  <c:v>3059</c:v>
                </c:pt>
                <c:pt idx="3666">
                  <c:v>3060</c:v>
                </c:pt>
                <c:pt idx="3667">
                  <c:v>3061</c:v>
                </c:pt>
                <c:pt idx="3668">
                  <c:v>3062</c:v>
                </c:pt>
                <c:pt idx="3669">
                  <c:v>3063</c:v>
                </c:pt>
                <c:pt idx="3670">
                  <c:v>3064</c:v>
                </c:pt>
                <c:pt idx="3671">
                  <c:v>3065</c:v>
                </c:pt>
                <c:pt idx="3672">
                  <c:v>3066</c:v>
                </c:pt>
                <c:pt idx="3673">
                  <c:v>3066</c:v>
                </c:pt>
                <c:pt idx="3674">
                  <c:v>3067</c:v>
                </c:pt>
                <c:pt idx="3675">
                  <c:v>3068</c:v>
                </c:pt>
                <c:pt idx="3676">
                  <c:v>3069</c:v>
                </c:pt>
                <c:pt idx="3677">
                  <c:v>3070</c:v>
                </c:pt>
                <c:pt idx="3678">
                  <c:v>3071</c:v>
                </c:pt>
                <c:pt idx="3679">
                  <c:v>3072</c:v>
                </c:pt>
                <c:pt idx="3680">
                  <c:v>3073</c:v>
                </c:pt>
                <c:pt idx="3681">
                  <c:v>3074</c:v>
                </c:pt>
                <c:pt idx="3682">
                  <c:v>3075</c:v>
                </c:pt>
                <c:pt idx="3683">
                  <c:v>3076</c:v>
                </c:pt>
                <c:pt idx="3684">
                  <c:v>3077</c:v>
                </c:pt>
                <c:pt idx="3685">
                  <c:v>3078</c:v>
                </c:pt>
                <c:pt idx="3686">
                  <c:v>3079</c:v>
                </c:pt>
                <c:pt idx="3687">
                  <c:v>3079</c:v>
                </c:pt>
                <c:pt idx="3688">
                  <c:v>3080</c:v>
                </c:pt>
                <c:pt idx="3689">
                  <c:v>3081</c:v>
                </c:pt>
                <c:pt idx="3690">
                  <c:v>3082</c:v>
                </c:pt>
                <c:pt idx="3691">
                  <c:v>3083</c:v>
                </c:pt>
                <c:pt idx="3692">
                  <c:v>3084</c:v>
                </c:pt>
                <c:pt idx="3693">
                  <c:v>3084</c:v>
                </c:pt>
                <c:pt idx="3694">
                  <c:v>3085</c:v>
                </c:pt>
                <c:pt idx="3695">
                  <c:v>3086</c:v>
                </c:pt>
                <c:pt idx="3696">
                  <c:v>3087</c:v>
                </c:pt>
                <c:pt idx="3697">
                  <c:v>3088</c:v>
                </c:pt>
                <c:pt idx="3698">
                  <c:v>3089</c:v>
                </c:pt>
                <c:pt idx="3699">
                  <c:v>3090</c:v>
                </c:pt>
                <c:pt idx="3700">
                  <c:v>3091</c:v>
                </c:pt>
                <c:pt idx="3701">
                  <c:v>3092</c:v>
                </c:pt>
                <c:pt idx="3702">
                  <c:v>3093</c:v>
                </c:pt>
                <c:pt idx="3703">
                  <c:v>3094</c:v>
                </c:pt>
                <c:pt idx="3704">
                  <c:v>3095</c:v>
                </c:pt>
                <c:pt idx="3705">
                  <c:v>3096</c:v>
                </c:pt>
                <c:pt idx="3706">
                  <c:v>3097</c:v>
                </c:pt>
                <c:pt idx="3707">
                  <c:v>3097</c:v>
                </c:pt>
                <c:pt idx="3708">
                  <c:v>3098</c:v>
                </c:pt>
                <c:pt idx="3709">
                  <c:v>3099</c:v>
                </c:pt>
                <c:pt idx="3710">
                  <c:v>3100</c:v>
                </c:pt>
                <c:pt idx="3711">
                  <c:v>3101</c:v>
                </c:pt>
                <c:pt idx="3712">
                  <c:v>3102</c:v>
                </c:pt>
                <c:pt idx="3713">
                  <c:v>3102</c:v>
                </c:pt>
                <c:pt idx="3714">
                  <c:v>3103</c:v>
                </c:pt>
                <c:pt idx="3715">
                  <c:v>3103</c:v>
                </c:pt>
                <c:pt idx="3716">
                  <c:v>3104</c:v>
                </c:pt>
                <c:pt idx="3717">
                  <c:v>3105</c:v>
                </c:pt>
                <c:pt idx="3718">
                  <c:v>3106</c:v>
                </c:pt>
                <c:pt idx="3719">
                  <c:v>3107</c:v>
                </c:pt>
                <c:pt idx="3720">
                  <c:v>3108</c:v>
                </c:pt>
                <c:pt idx="3721">
                  <c:v>3109</c:v>
                </c:pt>
                <c:pt idx="3722">
                  <c:v>3110</c:v>
                </c:pt>
                <c:pt idx="3723">
                  <c:v>3111</c:v>
                </c:pt>
                <c:pt idx="3724">
                  <c:v>3112</c:v>
                </c:pt>
                <c:pt idx="3725">
                  <c:v>3113</c:v>
                </c:pt>
                <c:pt idx="3726">
                  <c:v>3114</c:v>
                </c:pt>
                <c:pt idx="3727">
                  <c:v>3115</c:v>
                </c:pt>
                <c:pt idx="3728">
                  <c:v>3116</c:v>
                </c:pt>
                <c:pt idx="3729">
                  <c:v>3117</c:v>
                </c:pt>
                <c:pt idx="3730">
                  <c:v>3118</c:v>
                </c:pt>
                <c:pt idx="3731">
                  <c:v>3119</c:v>
                </c:pt>
                <c:pt idx="3732">
                  <c:v>3120</c:v>
                </c:pt>
                <c:pt idx="3733">
                  <c:v>3121</c:v>
                </c:pt>
                <c:pt idx="3734">
                  <c:v>3122</c:v>
                </c:pt>
                <c:pt idx="3735">
                  <c:v>3123</c:v>
                </c:pt>
                <c:pt idx="3736">
                  <c:v>3124</c:v>
                </c:pt>
                <c:pt idx="3737">
                  <c:v>3125</c:v>
                </c:pt>
                <c:pt idx="3738">
                  <c:v>3125</c:v>
                </c:pt>
                <c:pt idx="3739">
                  <c:v>3126</c:v>
                </c:pt>
                <c:pt idx="3740">
                  <c:v>3127</c:v>
                </c:pt>
                <c:pt idx="3741">
                  <c:v>3127</c:v>
                </c:pt>
                <c:pt idx="3742">
                  <c:v>3127</c:v>
                </c:pt>
                <c:pt idx="3743">
                  <c:v>3128</c:v>
                </c:pt>
                <c:pt idx="3744">
                  <c:v>3128</c:v>
                </c:pt>
                <c:pt idx="3745">
                  <c:v>3129</c:v>
                </c:pt>
                <c:pt idx="3746">
                  <c:v>3130</c:v>
                </c:pt>
                <c:pt idx="3747">
                  <c:v>3131</c:v>
                </c:pt>
                <c:pt idx="3748">
                  <c:v>3132</c:v>
                </c:pt>
                <c:pt idx="3749">
                  <c:v>3133</c:v>
                </c:pt>
                <c:pt idx="3750">
                  <c:v>3134</c:v>
                </c:pt>
                <c:pt idx="3751">
                  <c:v>3135</c:v>
                </c:pt>
                <c:pt idx="3752">
                  <c:v>3136</c:v>
                </c:pt>
                <c:pt idx="3753">
                  <c:v>3137</c:v>
                </c:pt>
                <c:pt idx="3754">
                  <c:v>3137</c:v>
                </c:pt>
                <c:pt idx="3755">
                  <c:v>3138</c:v>
                </c:pt>
                <c:pt idx="3756">
                  <c:v>3139</c:v>
                </c:pt>
                <c:pt idx="3757">
                  <c:v>3140</c:v>
                </c:pt>
                <c:pt idx="3758">
                  <c:v>3141</c:v>
                </c:pt>
                <c:pt idx="3759">
                  <c:v>3142</c:v>
                </c:pt>
                <c:pt idx="3760">
                  <c:v>3143</c:v>
                </c:pt>
                <c:pt idx="3761">
                  <c:v>3144</c:v>
                </c:pt>
                <c:pt idx="3762">
                  <c:v>3145</c:v>
                </c:pt>
                <c:pt idx="3763">
                  <c:v>3146</c:v>
                </c:pt>
                <c:pt idx="3764">
                  <c:v>3147</c:v>
                </c:pt>
                <c:pt idx="3765">
                  <c:v>3148</c:v>
                </c:pt>
                <c:pt idx="3766">
                  <c:v>3149</c:v>
                </c:pt>
                <c:pt idx="3767">
                  <c:v>3150</c:v>
                </c:pt>
                <c:pt idx="3768">
                  <c:v>3150</c:v>
                </c:pt>
                <c:pt idx="3769">
                  <c:v>3151</c:v>
                </c:pt>
                <c:pt idx="3770">
                  <c:v>3152</c:v>
                </c:pt>
                <c:pt idx="3771">
                  <c:v>3152</c:v>
                </c:pt>
                <c:pt idx="3772">
                  <c:v>3152</c:v>
                </c:pt>
                <c:pt idx="3773">
                  <c:v>3153</c:v>
                </c:pt>
                <c:pt idx="3774">
                  <c:v>3153</c:v>
                </c:pt>
                <c:pt idx="3775">
                  <c:v>3154</c:v>
                </c:pt>
                <c:pt idx="3776">
                  <c:v>3155</c:v>
                </c:pt>
                <c:pt idx="3777">
                  <c:v>3155</c:v>
                </c:pt>
                <c:pt idx="3778">
                  <c:v>3156</c:v>
                </c:pt>
                <c:pt idx="3779">
                  <c:v>3157</c:v>
                </c:pt>
                <c:pt idx="3780">
                  <c:v>3158</c:v>
                </c:pt>
                <c:pt idx="3781">
                  <c:v>3159</c:v>
                </c:pt>
                <c:pt idx="3782">
                  <c:v>3160</c:v>
                </c:pt>
                <c:pt idx="3783">
                  <c:v>3161</c:v>
                </c:pt>
                <c:pt idx="3784">
                  <c:v>3162</c:v>
                </c:pt>
                <c:pt idx="3785">
                  <c:v>3163</c:v>
                </c:pt>
                <c:pt idx="3786">
                  <c:v>3164</c:v>
                </c:pt>
                <c:pt idx="3787">
                  <c:v>3164</c:v>
                </c:pt>
                <c:pt idx="3788">
                  <c:v>3165</c:v>
                </c:pt>
                <c:pt idx="3789">
                  <c:v>3166</c:v>
                </c:pt>
                <c:pt idx="3790">
                  <c:v>3167</c:v>
                </c:pt>
                <c:pt idx="3791">
                  <c:v>3168</c:v>
                </c:pt>
                <c:pt idx="3792">
                  <c:v>3169</c:v>
                </c:pt>
                <c:pt idx="3793">
                  <c:v>3170</c:v>
                </c:pt>
                <c:pt idx="3794">
                  <c:v>3171</c:v>
                </c:pt>
                <c:pt idx="3795">
                  <c:v>3172</c:v>
                </c:pt>
                <c:pt idx="3796">
                  <c:v>3172</c:v>
                </c:pt>
                <c:pt idx="3797">
                  <c:v>3173</c:v>
                </c:pt>
                <c:pt idx="3798">
                  <c:v>3174</c:v>
                </c:pt>
                <c:pt idx="3799">
                  <c:v>3175</c:v>
                </c:pt>
                <c:pt idx="3800">
                  <c:v>3176</c:v>
                </c:pt>
                <c:pt idx="3801">
                  <c:v>3177</c:v>
                </c:pt>
                <c:pt idx="3802">
                  <c:v>3178</c:v>
                </c:pt>
                <c:pt idx="3803">
                  <c:v>3179</c:v>
                </c:pt>
                <c:pt idx="3804">
                  <c:v>3179</c:v>
                </c:pt>
                <c:pt idx="3805">
                  <c:v>3180</c:v>
                </c:pt>
                <c:pt idx="3806">
                  <c:v>3181</c:v>
                </c:pt>
                <c:pt idx="3807">
                  <c:v>3182</c:v>
                </c:pt>
                <c:pt idx="3808">
                  <c:v>3183</c:v>
                </c:pt>
                <c:pt idx="3809">
                  <c:v>3184</c:v>
                </c:pt>
                <c:pt idx="3810">
                  <c:v>3185</c:v>
                </c:pt>
                <c:pt idx="3811">
                  <c:v>3186</c:v>
                </c:pt>
                <c:pt idx="3812">
                  <c:v>3187</c:v>
                </c:pt>
                <c:pt idx="3813">
                  <c:v>3188</c:v>
                </c:pt>
                <c:pt idx="3814">
                  <c:v>3189</c:v>
                </c:pt>
                <c:pt idx="3815">
                  <c:v>3190</c:v>
                </c:pt>
                <c:pt idx="3816">
                  <c:v>3191</c:v>
                </c:pt>
                <c:pt idx="3817">
                  <c:v>3192</c:v>
                </c:pt>
                <c:pt idx="3818">
                  <c:v>3193</c:v>
                </c:pt>
                <c:pt idx="3819">
                  <c:v>3194</c:v>
                </c:pt>
                <c:pt idx="3820">
                  <c:v>3195</c:v>
                </c:pt>
                <c:pt idx="3821">
                  <c:v>3196</c:v>
                </c:pt>
                <c:pt idx="3822">
                  <c:v>3197</c:v>
                </c:pt>
                <c:pt idx="3823">
                  <c:v>3198</c:v>
                </c:pt>
                <c:pt idx="3824">
                  <c:v>3199</c:v>
                </c:pt>
                <c:pt idx="3825">
                  <c:v>3200</c:v>
                </c:pt>
                <c:pt idx="3826">
                  <c:v>3201</c:v>
                </c:pt>
                <c:pt idx="3827">
                  <c:v>3202</c:v>
                </c:pt>
                <c:pt idx="3828">
                  <c:v>3203</c:v>
                </c:pt>
                <c:pt idx="3829">
                  <c:v>3204</c:v>
                </c:pt>
                <c:pt idx="3830">
                  <c:v>3205</c:v>
                </c:pt>
                <c:pt idx="3831">
                  <c:v>3206</c:v>
                </c:pt>
                <c:pt idx="3832">
                  <c:v>3207</c:v>
                </c:pt>
                <c:pt idx="3833">
                  <c:v>3208</c:v>
                </c:pt>
                <c:pt idx="3834">
                  <c:v>3209</c:v>
                </c:pt>
                <c:pt idx="3835">
                  <c:v>3210</c:v>
                </c:pt>
                <c:pt idx="3836">
                  <c:v>3210</c:v>
                </c:pt>
                <c:pt idx="3837">
                  <c:v>3211</c:v>
                </c:pt>
                <c:pt idx="3838">
                  <c:v>3212</c:v>
                </c:pt>
                <c:pt idx="3839">
                  <c:v>3213</c:v>
                </c:pt>
                <c:pt idx="3840">
                  <c:v>3214</c:v>
                </c:pt>
                <c:pt idx="3841">
                  <c:v>3215</c:v>
                </c:pt>
                <c:pt idx="3842">
                  <c:v>3216</c:v>
                </c:pt>
                <c:pt idx="3843">
                  <c:v>3217</c:v>
                </c:pt>
                <c:pt idx="3844">
                  <c:v>3218</c:v>
                </c:pt>
                <c:pt idx="3845">
                  <c:v>3219</c:v>
                </c:pt>
                <c:pt idx="3846">
                  <c:v>3220</c:v>
                </c:pt>
                <c:pt idx="3847">
                  <c:v>3221</c:v>
                </c:pt>
                <c:pt idx="3848">
                  <c:v>3221</c:v>
                </c:pt>
                <c:pt idx="3849">
                  <c:v>3221</c:v>
                </c:pt>
                <c:pt idx="3850">
                  <c:v>3221</c:v>
                </c:pt>
                <c:pt idx="3851">
                  <c:v>3222</c:v>
                </c:pt>
                <c:pt idx="3852">
                  <c:v>3223</c:v>
                </c:pt>
                <c:pt idx="3853">
                  <c:v>3224</c:v>
                </c:pt>
                <c:pt idx="3854">
                  <c:v>3224</c:v>
                </c:pt>
                <c:pt idx="3855">
                  <c:v>3224</c:v>
                </c:pt>
                <c:pt idx="3856">
                  <c:v>3225</c:v>
                </c:pt>
                <c:pt idx="3857">
                  <c:v>3226</c:v>
                </c:pt>
                <c:pt idx="3858">
                  <c:v>3227</c:v>
                </c:pt>
                <c:pt idx="3859">
                  <c:v>3228</c:v>
                </c:pt>
                <c:pt idx="3860">
                  <c:v>3229</c:v>
                </c:pt>
                <c:pt idx="3861">
                  <c:v>3230</c:v>
                </c:pt>
                <c:pt idx="3862">
                  <c:v>3231</c:v>
                </c:pt>
                <c:pt idx="3863">
                  <c:v>3232</c:v>
                </c:pt>
                <c:pt idx="3864">
                  <c:v>3233</c:v>
                </c:pt>
                <c:pt idx="3865">
                  <c:v>3234</c:v>
                </c:pt>
                <c:pt idx="3866">
                  <c:v>3235</c:v>
                </c:pt>
                <c:pt idx="3867">
                  <c:v>3236</c:v>
                </c:pt>
                <c:pt idx="3868">
                  <c:v>3237</c:v>
                </c:pt>
                <c:pt idx="3869">
                  <c:v>3238</c:v>
                </c:pt>
                <c:pt idx="3870">
                  <c:v>3239</c:v>
                </c:pt>
                <c:pt idx="3871">
                  <c:v>3240</c:v>
                </c:pt>
                <c:pt idx="3872">
                  <c:v>3241</c:v>
                </c:pt>
                <c:pt idx="3873">
                  <c:v>3242</c:v>
                </c:pt>
                <c:pt idx="3874">
                  <c:v>3243</c:v>
                </c:pt>
                <c:pt idx="3875">
                  <c:v>3244</c:v>
                </c:pt>
                <c:pt idx="3876">
                  <c:v>3245</c:v>
                </c:pt>
                <c:pt idx="3877">
                  <c:v>3246</c:v>
                </c:pt>
                <c:pt idx="3878">
                  <c:v>3247</c:v>
                </c:pt>
                <c:pt idx="3879">
                  <c:v>3248</c:v>
                </c:pt>
                <c:pt idx="3880">
                  <c:v>3249</c:v>
                </c:pt>
                <c:pt idx="3881">
                  <c:v>3249</c:v>
                </c:pt>
                <c:pt idx="3882">
                  <c:v>3250</c:v>
                </c:pt>
                <c:pt idx="3883">
                  <c:v>3251</c:v>
                </c:pt>
                <c:pt idx="3884">
                  <c:v>3252</c:v>
                </c:pt>
                <c:pt idx="3885">
                  <c:v>3253</c:v>
                </c:pt>
                <c:pt idx="3886">
                  <c:v>3254</c:v>
                </c:pt>
                <c:pt idx="3887">
                  <c:v>3255</c:v>
                </c:pt>
                <c:pt idx="3888">
                  <c:v>3255</c:v>
                </c:pt>
                <c:pt idx="3889">
                  <c:v>3256</c:v>
                </c:pt>
                <c:pt idx="3890">
                  <c:v>3257</c:v>
                </c:pt>
                <c:pt idx="3891">
                  <c:v>3258</c:v>
                </c:pt>
                <c:pt idx="3892">
                  <c:v>3258</c:v>
                </c:pt>
                <c:pt idx="3893">
                  <c:v>3259</c:v>
                </c:pt>
                <c:pt idx="3894">
                  <c:v>3260</c:v>
                </c:pt>
                <c:pt idx="3895">
                  <c:v>3261</c:v>
                </c:pt>
                <c:pt idx="3896">
                  <c:v>3262</c:v>
                </c:pt>
                <c:pt idx="3897">
                  <c:v>3263</c:v>
                </c:pt>
                <c:pt idx="3898">
                  <c:v>3263</c:v>
                </c:pt>
                <c:pt idx="3899">
                  <c:v>3263</c:v>
                </c:pt>
                <c:pt idx="3900">
                  <c:v>3264</c:v>
                </c:pt>
                <c:pt idx="3901">
                  <c:v>3265</c:v>
                </c:pt>
                <c:pt idx="3902">
                  <c:v>3266</c:v>
                </c:pt>
                <c:pt idx="3903">
                  <c:v>3266</c:v>
                </c:pt>
                <c:pt idx="3904">
                  <c:v>3267</c:v>
                </c:pt>
                <c:pt idx="3905">
                  <c:v>3268</c:v>
                </c:pt>
                <c:pt idx="3906">
                  <c:v>3269</c:v>
                </c:pt>
                <c:pt idx="3907">
                  <c:v>3269</c:v>
                </c:pt>
                <c:pt idx="3908">
                  <c:v>3270</c:v>
                </c:pt>
                <c:pt idx="3909">
                  <c:v>3270</c:v>
                </c:pt>
                <c:pt idx="3910">
                  <c:v>3270</c:v>
                </c:pt>
                <c:pt idx="3911">
                  <c:v>3270</c:v>
                </c:pt>
                <c:pt idx="3912">
                  <c:v>3271</c:v>
                </c:pt>
                <c:pt idx="3913">
                  <c:v>3271</c:v>
                </c:pt>
                <c:pt idx="3914">
                  <c:v>3272</c:v>
                </c:pt>
                <c:pt idx="3915">
                  <c:v>3273</c:v>
                </c:pt>
                <c:pt idx="3916">
                  <c:v>3274</c:v>
                </c:pt>
                <c:pt idx="3917">
                  <c:v>3275</c:v>
                </c:pt>
                <c:pt idx="3918">
                  <c:v>3276</c:v>
                </c:pt>
                <c:pt idx="3919">
                  <c:v>3277</c:v>
                </c:pt>
                <c:pt idx="3920">
                  <c:v>3278</c:v>
                </c:pt>
                <c:pt idx="3921">
                  <c:v>3279</c:v>
                </c:pt>
                <c:pt idx="3922">
                  <c:v>3279</c:v>
                </c:pt>
                <c:pt idx="3923">
                  <c:v>3279</c:v>
                </c:pt>
                <c:pt idx="3924">
                  <c:v>3280</c:v>
                </c:pt>
                <c:pt idx="3925">
                  <c:v>3281</c:v>
                </c:pt>
                <c:pt idx="3926">
                  <c:v>3282</c:v>
                </c:pt>
                <c:pt idx="3927">
                  <c:v>3283</c:v>
                </c:pt>
                <c:pt idx="3928">
                  <c:v>3284</c:v>
                </c:pt>
                <c:pt idx="3929">
                  <c:v>3285</c:v>
                </c:pt>
                <c:pt idx="3930">
                  <c:v>3286</c:v>
                </c:pt>
                <c:pt idx="3931">
                  <c:v>3287</c:v>
                </c:pt>
                <c:pt idx="3932">
                  <c:v>3288</c:v>
                </c:pt>
                <c:pt idx="3933">
                  <c:v>3288</c:v>
                </c:pt>
                <c:pt idx="3934">
                  <c:v>3289</c:v>
                </c:pt>
                <c:pt idx="3935">
                  <c:v>3290</c:v>
                </c:pt>
                <c:pt idx="3936">
                  <c:v>3291</c:v>
                </c:pt>
                <c:pt idx="3937">
                  <c:v>3292</c:v>
                </c:pt>
                <c:pt idx="3938">
                  <c:v>3293</c:v>
                </c:pt>
                <c:pt idx="3939">
                  <c:v>3294</c:v>
                </c:pt>
                <c:pt idx="3940">
                  <c:v>3295</c:v>
                </c:pt>
                <c:pt idx="3941">
                  <c:v>3296</c:v>
                </c:pt>
                <c:pt idx="3942">
                  <c:v>3297</c:v>
                </c:pt>
                <c:pt idx="3943">
                  <c:v>3298</c:v>
                </c:pt>
                <c:pt idx="3944">
                  <c:v>3299</c:v>
                </c:pt>
                <c:pt idx="3945">
                  <c:v>3300</c:v>
                </c:pt>
                <c:pt idx="3946">
                  <c:v>3301</c:v>
                </c:pt>
                <c:pt idx="3947">
                  <c:v>3302</c:v>
                </c:pt>
                <c:pt idx="3948">
                  <c:v>3303</c:v>
                </c:pt>
                <c:pt idx="3949">
                  <c:v>3304</c:v>
                </c:pt>
                <c:pt idx="3950">
                  <c:v>3305</c:v>
                </c:pt>
                <c:pt idx="3951">
                  <c:v>3306</c:v>
                </c:pt>
                <c:pt idx="3952">
                  <c:v>3307</c:v>
                </c:pt>
                <c:pt idx="3953">
                  <c:v>3308</c:v>
                </c:pt>
                <c:pt idx="3954">
                  <c:v>3309</c:v>
                </c:pt>
                <c:pt idx="3955">
                  <c:v>3309</c:v>
                </c:pt>
                <c:pt idx="3956">
                  <c:v>3309</c:v>
                </c:pt>
                <c:pt idx="3957">
                  <c:v>3310</c:v>
                </c:pt>
                <c:pt idx="3958">
                  <c:v>3311</c:v>
                </c:pt>
                <c:pt idx="3959">
                  <c:v>3312</c:v>
                </c:pt>
                <c:pt idx="3960">
                  <c:v>3312</c:v>
                </c:pt>
                <c:pt idx="3961">
                  <c:v>3312</c:v>
                </c:pt>
                <c:pt idx="3962">
                  <c:v>3313</c:v>
                </c:pt>
                <c:pt idx="3963">
                  <c:v>3314</c:v>
                </c:pt>
                <c:pt idx="3964">
                  <c:v>3314</c:v>
                </c:pt>
                <c:pt idx="3965">
                  <c:v>3315</c:v>
                </c:pt>
                <c:pt idx="3966">
                  <c:v>3316</c:v>
                </c:pt>
                <c:pt idx="3967">
                  <c:v>3317</c:v>
                </c:pt>
                <c:pt idx="3968">
                  <c:v>3318</c:v>
                </c:pt>
                <c:pt idx="3969">
                  <c:v>3319</c:v>
                </c:pt>
                <c:pt idx="3970">
                  <c:v>3320</c:v>
                </c:pt>
                <c:pt idx="3971">
                  <c:v>3321</c:v>
                </c:pt>
                <c:pt idx="3972">
                  <c:v>3322</c:v>
                </c:pt>
                <c:pt idx="3973">
                  <c:v>3323</c:v>
                </c:pt>
                <c:pt idx="3974">
                  <c:v>3324</c:v>
                </c:pt>
                <c:pt idx="3975">
                  <c:v>3325</c:v>
                </c:pt>
                <c:pt idx="3976">
                  <c:v>3326</c:v>
                </c:pt>
                <c:pt idx="3977">
                  <c:v>3327</c:v>
                </c:pt>
                <c:pt idx="3978">
                  <c:v>3328</c:v>
                </c:pt>
                <c:pt idx="3979">
                  <c:v>3329</c:v>
                </c:pt>
                <c:pt idx="3980">
                  <c:v>3330</c:v>
                </c:pt>
                <c:pt idx="3981">
                  <c:v>3331</c:v>
                </c:pt>
                <c:pt idx="3982">
                  <c:v>3332</c:v>
                </c:pt>
                <c:pt idx="3983">
                  <c:v>3333</c:v>
                </c:pt>
                <c:pt idx="3984">
                  <c:v>3334</c:v>
                </c:pt>
                <c:pt idx="3985">
                  <c:v>3335</c:v>
                </c:pt>
                <c:pt idx="3986">
                  <c:v>3335</c:v>
                </c:pt>
                <c:pt idx="3987">
                  <c:v>3336</c:v>
                </c:pt>
                <c:pt idx="3988">
                  <c:v>3337</c:v>
                </c:pt>
                <c:pt idx="3989">
                  <c:v>3338</c:v>
                </c:pt>
                <c:pt idx="3990">
                  <c:v>3339</c:v>
                </c:pt>
                <c:pt idx="3991">
                  <c:v>3339</c:v>
                </c:pt>
                <c:pt idx="3992">
                  <c:v>3340</c:v>
                </c:pt>
                <c:pt idx="3993">
                  <c:v>3341</c:v>
                </c:pt>
                <c:pt idx="3994">
                  <c:v>3342</c:v>
                </c:pt>
                <c:pt idx="3995">
                  <c:v>3343</c:v>
                </c:pt>
                <c:pt idx="3996">
                  <c:v>3344</c:v>
                </c:pt>
                <c:pt idx="3997">
                  <c:v>3345</c:v>
                </c:pt>
                <c:pt idx="3998">
                  <c:v>3346</c:v>
                </c:pt>
                <c:pt idx="3999">
                  <c:v>3347</c:v>
                </c:pt>
                <c:pt idx="4000">
                  <c:v>3348</c:v>
                </c:pt>
                <c:pt idx="4001">
                  <c:v>3349</c:v>
                </c:pt>
                <c:pt idx="4002">
                  <c:v>3350</c:v>
                </c:pt>
                <c:pt idx="4003">
                  <c:v>3351</c:v>
                </c:pt>
                <c:pt idx="4004">
                  <c:v>3352</c:v>
                </c:pt>
                <c:pt idx="4005">
                  <c:v>3353</c:v>
                </c:pt>
                <c:pt idx="4006">
                  <c:v>3354</c:v>
                </c:pt>
                <c:pt idx="4007">
                  <c:v>3355</c:v>
                </c:pt>
                <c:pt idx="4008">
                  <c:v>3356</c:v>
                </c:pt>
                <c:pt idx="4009">
                  <c:v>3356</c:v>
                </c:pt>
                <c:pt idx="4010">
                  <c:v>3357</c:v>
                </c:pt>
                <c:pt idx="4011">
                  <c:v>3358</c:v>
                </c:pt>
                <c:pt idx="4012">
                  <c:v>3359</c:v>
                </c:pt>
                <c:pt idx="4013">
                  <c:v>3360</c:v>
                </c:pt>
                <c:pt idx="4014">
                  <c:v>3361</c:v>
                </c:pt>
                <c:pt idx="4015">
                  <c:v>3362</c:v>
                </c:pt>
                <c:pt idx="4016">
                  <c:v>3363</c:v>
                </c:pt>
                <c:pt idx="4017">
                  <c:v>3363</c:v>
                </c:pt>
                <c:pt idx="4018">
                  <c:v>3364</c:v>
                </c:pt>
                <c:pt idx="4019">
                  <c:v>3364</c:v>
                </c:pt>
                <c:pt idx="4020">
                  <c:v>3364</c:v>
                </c:pt>
                <c:pt idx="4021">
                  <c:v>3364</c:v>
                </c:pt>
                <c:pt idx="4022">
                  <c:v>3364</c:v>
                </c:pt>
                <c:pt idx="4023">
                  <c:v>3364</c:v>
                </c:pt>
                <c:pt idx="4024">
                  <c:v>3364</c:v>
                </c:pt>
                <c:pt idx="4025">
                  <c:v>3365</c:v>
                </c:pt>
                <c:pt idx="4026">
                  <c:v>3366</c:v>
                </c:pt>
                <c:pt idx="4027">
                  <c:v>3367</c:v>
                </c:pt>
                <c:pt idx="4028">
                  <c:v>3368</c:v>
                </c:pt>
                <c:pt idx="4029">
                  <c:v>3369</c:v>
                </c:pt>
                <c:pt idx="4030">
                  <c:v>3369</c:v>
                </c:pt>
                <c:pt idx="4031">
                  <c:v>3370</c:v>
                </c:pt>
                <c:pt idx="4032">
                  <c:v>3371</c:v>
                </c:pt>
                <c:pt idx="4033">
                  <c:v>3372</c:v>
                </c:pt>
                <c:pt idx="4034">
                  <c:v>3373</c:v>
                </c:pt>
                <c:pt idx="4035">
                  <c:v>3374</c:v>
                </c:pt>
                <c:pt idx="4036">
                  <c:v>3375</c:v>
                </c:pt>
                <c:pt idx="4037">
                  <c:v>3376</c:v>
                </c:pt>
                <c:pt idx="4038">
                  <c:v>3377</c:v>
                </c:pt>
                <c:pt idx="4039">
                  <c:v>3378</c:v>
                </c:pt>
                <c:pt idx="4040">
                  <c:v>3379</c:v>
                </c:pt>
                <c:pt idx="4041">
                  <c:v>3380</c:v>
                </c:pt>
                <c:pt idx="4042">
                  <c:v>3381</c:v>
                </c:pt>
                <c:pt idx="4043">
                  <c:v>3382</c:v>
                </c:pt>
                <c:pt idx="4044">
                  <c:v>3383</c:v>
                </c:pt>
                <c:pt idx="4045">
                  <c:v>3384</c:v>
                </c:pt>
                <c:pt idx="4046">
                  <c:v>3385</c:v>
                </c:pt>
                <c:pt idx="4047">
                  <c:v>3386</c:v>
                </c:pt>
                <c:pt idx="4048">
                  <c:v>3387</c:v>
                </c:pt>
                <c:pt idx="4049">
                  <c:v>3388</c:v>
                </c:pt>
                <c:pt idx="4050">
                  <c:v>3389</c:v>
                </c:pt>
                <c:pt idx="4051">
                  <c:v>3390</c:v>
                </c:pt>
                <c:pt idx="4052">
                  <c:v>3391</c:v>
                </c:pt>
                <c:pt idx="4053">
                  <c:v>3391</c:v>
                </c:pt>
                <c:pt idx="4054">
                  <c:v>3392</c:v>
                </c:pt>
                <c:pt idx="4055">
                  <c:v>3393</c:v>
                </c:pt>
                <c:pt idx="4056">
                  <c:v>3394</c:v>
                </c:pt>
                <c:pt idx="4057">
                  <c:v>3395</c:v>
                </c:pt>
                <c:pt idx="4058">
                  <c:v>3396</c:v>
                </c:pt>
                <c:pt idx="4059">
                  <c:v>3397</c:v>
                </c:pt>
                <c:pt idx="4060">
                  <c:v>3398</c:v>
                </c:pt>
                <c:pt idx="4061">
                  <c:v>3399</c:v>
                </c:pt>
                <c:pt idx="4062">
                  <c:v>3400</c:v>
                </c:pt>
                <c:pt idx="4063">
                  <c:v>3401</c:v>
                </c:pt>
                <c:pt idx="4064">
                  <c:v>3402</c:v>
                </c:pt>
                <c:pt idx="4065">
                  <c:v>3403</c:v>
                </c:pt>
                <c:pt idx="4066">
                  <c:v>3404</c:v>
                </c:pt>
                <c:pt idx="4067">
                  <c:v>3405</c:v>
                </c:pt>
                <c:pt idx="4068">
                  <c:v>3406</c:v>
                </c:pt>
                <c:pt idx="4069">
                  <c:v>3407</c:v>
                </c:pt>
                <c:pt idx="4070">
                  <c:v>3408</c:v>
                </c:pt>
                <c:pt idx="4071">
                  <c:v>3409</c:v>
                </c:pt>
                <c:pt idx="4072">
                  <c:v>3410</c:v>
                </c:pt>
                <c:pt idx="4073">
                  <c:v>3411</c:v>
                </c:pt>
                <c:pt idx="4074">
                  <c:v>3412</c:v>
                </c:pt>
                <c:pt idx="4075">
                  <c:v>3413</c:v>
                </c:pt>
                <c:pt idx="4076">
                  <c:v>3414</c:v>
                </c:pt>
                <c:pt idx="4077">
                  <c:v>3415</c:v>
                </c:pt>
                <c:pt idx="4078">
                  <c:v>3416</c:v>
                </c:pt>
                <c:pt idx="4079">
                  <c:v>3417</c:v>
                </c:pt>
                <c:pt idx="4080">
                  <c:v>3418</c:v>
                </c:pt>
                <c:pt idx="4081">
                  <c:v>3419</c:v>
                </c:pt>
                <c:pt idx="4082">
                  <c:v>3420</c:v>
                </c:pt>
                <c:pt idx="4083">
                  <c:v>3421</c:v>
                </c:pt>
                <c:pt idx="4084">
                  <c:v>3422</c:v>
                </c:pt>
                <c:pt idx="4085">
                  <c:v>3423</c:v>
                </c:pt>
                <c:pt idx="4086">
                  <c:v>3424</c:v>
                </c:pt>
                <c:pt idx="4087">
                  <c:v>3425</c:v>
                </c:pt>
                <c:pt idx="4088">
                  <c:v>3426</c:v>
                </c:pt>
                <c:pt idx="4089">
                  <c:v>3427</c:v>
                </c:pt>
                <c:pt idx="4090">
                  <c:v>3428</c:v>
                </c:pt>
                <c:pt idx="4091">
                  <c:v>3429</c:v>
                </c:pt>
                <c:pt idx="4092">
                  <c:v>3430</c:v>
                </c:pt>
                <c:pt idx="4093">
                  <c:v>3431</c:v>
                </c:pt>
                <c:pt idx="4094">
                  <c:v>3432</c:v>
                </c:pt>
                <c:pt idx="4095">
                  <c:v>3433</c:v>
                </c:pt>
                <c:pt idx="4096">
                  <c:v>3434</c:v>
                </c:pt>
                <c:pt idx="4097">
                  <c:v>3435</c:v>
                </c:pt>
                <c:pt idx="4098">
                  <c:v>3436</c:v>
                </c:pt>
                <c:pt idx="4099">
                  <c:v>3437</c:v>
                </c:pt>
                <c:pt idx="4100">
                  <c:v>3438</c:v>
                </c:pt>
                <c:pt idx="4101">
                  <c:v>3439</c:v>
                </c:pt>
                <c:pt idx="4102">
                  <c:v>3440</c:v>
                </c:pt>
                <c:pt idx="4103">
                  <c:v>3441</c:v>
                </c:pt>
                <c:pt idx="4104">
                  <c:v>3442</c:v>
                </c:pt>
                <c:pt idx="4105">
                  <c:v>3443</c:v>
                </c:pt>
                <c:pt idx="4106">
                  <c:v>3444</c:v>
                </c:pt>
                <c:pt idx="4107">
                  <c:v>3445</c:v>
                </c:pt>
                <c:pt idx="4108">
                  <c:v>3446</c:v>
                </c:pt>
                <c:pt idx="4109">
                  <c:v>3447</c:v>
                </c:pt>
                <c:pt idx="4110">
                  <c:v>3448</c:v>
                </c:pt>
                <c:pt idx="4111">
                  <c:v>3449</c:v>
                </c:pt>
                <c:pt idx="4112">
                  <c:v>3450</c:v>
                </c:pt>
                <c:pt idx="4113">
                  <c:v>3451</c:v>
                </c:pt>
                <c:pt idx="4114">
                  <c:v>3451</c:v>
                </c:pt>
                <c:pt idx="4115">
                  <c:v>3452</c:v>
                </c:pt>
                <c:pt idx="4116">
                  <c:v>3453</c:v>
                </c:pt>
                <c:pt idx="4117">
                  <c:v>3454</c:v>
                </c:pt>
                <c:pt idx="4118">
                  <c:v>3455</c:v>
                </c:pt>
                <c:pt idx="4119">
                  <c:v>3456</c:v>
                </c:pt>
                <c:pt idx="4120">
                  <c:v>3457</c:v>
                </c:pt>
                <c:pt idx="4121">
                  <c:v>3458</c:v>
                </c:pt>
                <c:pt idx="4122">
                  <c:v>3459</c:v>
                </c:pt>
                <c:pt idx="4123">
                  <c:v>3460</c:v>
                </c:pt>
                <c:pt idx="4124">
                  <c:v>3461</c:v>
                </c:pt>
                <c:pt idx="4125">
                  <c:v>3462</c:v>
                </c:pt>
                <c:pt idx="4126">
                  <c:v>3463</c:v>
                </c:pt>
                <c:pt idx="4127">
                  <c:v>3464</c:v>
                </c:pt>
                <c:pt idx="4128">
                  <c:v>3465</c:v>
                </c:pt>
                <c:pt idx="4129">
                  <c:v>3466</c:v>
                </c:pt>
                <c:pt idx="4130">
                  <c:v>3467</c:v>
                </c:pt>
                <c:pt idx="4131">
                  <c:v>3468</c:v>
                </c:pt>
                <c:pt idx="4132">
                  <c:v>3468</c:v>
                </c:pt>
                <c:pt idx="4133">
                  <c:v>3468</c:v>
                </c:pt>
                <c:pt idx="4134">
                  <c:v>3469</c:v>
                </c:pt>
                <c:pt idx="4135">
                  <c:v>3470</c:v>
                </c:pt>
                <c:pt idx="4136">
                  <c:v>3471</c:v>
                </c:pt>
                <c:pt idx="4137">
                  <c:v>3472</c:v>
                </c:pt>
                <c:pt idx="4138">
                  <c:v>3473</c:v>
                </c:pt>
                <c:pt idx="4139">
                  <c:v>3474</c:v>
                </c:pt>
                <c:pt idx="4140">
                  <c:v>3475</c:v>
                </c:pt>
                <c:pt idx="4141">
                  <c:v>3476</c:v>
                </c:pt>
                <c:pt idx="4142">
                  <c:v>3477</c:v>
                </c:pt>
                <c:pt idx="4143">
                  <c:v>3478</c:v>
                </c:pt>
                <c:pt idx="4144">
                  <c:v>3479</c:v>
                </c:pt>
                <c:pt idx="4145">
                  <c:v>3480</c:v>
                </c:pt>
                <c:pt idx="4146">
                  <c:v>3481</c:v>
                </c:pt>
                <c:pt idx="4147">
                  <c:v>3482</c:v>
                </c:pt>
                <c:pt idx="4148">
                  <c:v>3483</c:v>
                </c:pt>
                <c:pt idx="4149">
                  <c:v>3484</c:v>
                </c:pt>
                <c:pt idx="4150">
                  <c:v>3485</c:v>
                </c:pt>
                <c:pt idx="4151">
                  <c:v>3486</c:v>
                </c:pt>
                <c:pt idx="4152">
                  <c:v>3487</c:v>
                </c:pt>
                <c:pt idx="4153">
                  <c:v>3488</c:v>
                </c:pt>
                <c:pt idx="4154">
                  <c:v>3489</c:v>
                </c:pt>
                <c:pt idx="4155">
                  <c:v>3490</c:v>
                </c:pt>
                <c:pt idx="4156">
                  <c:v>3491</c:v>
                </c:pt>
                <c:pt idx="4157">
                  <c:v>3492</c:v>
                </c:pt>
                <c:pt idx="4158">
                  <c:v>3493</c:v>
                </c:pt>
                <c:pt idx="4159">
                  <c:v>3493</c:v>
                </c:pt>
                <c:pt idx="4160">
                  <c:v>3494</c:v>
                </c:pt>
                <c:pt idx="4161">
                  <c:v>3495</c:v>
                </c:pt>
                <c:pt idx="4162">
                  <c:v>3496</c:v>
                </c:pt>
                <c:pt idx="4163">
                  <c:v>3497</c:v>
                </c:pt>
                <c:pt idx="4164">
                  <c:v>3498</c:v>
                </c:pt>
                <c:pt idx="4165">
                  <c:v>3499</c:v>
                </c:pt>
                <c:pt idx="4166">
                  <c:v>3500</c:v>
                </c:pt>
                <c:pt idx="4167">
                  <c:v>3500</c:v>
                </c:pt>
                <c:pt idx="4168">
                  <c:v>3501</c:v>
                </c:pt>
                <c:pt idx="4169">
                  <c:v>3502</c:v>
                </c:pt>
                <c:pt idx="4170">
                  <c:v>3503</c:v>
                </c:pt>
                <c:pt idx="4171">
                  <c:v>3504</c:v>
                </c:pt>
                <c:pt idx="4172">
                  <c:v>3505</c:v>
                </c:pt>
                <c:pt idx="4173">
                  <c:v>3506</c:v>
                </c:pt>
                <c:pt idx="4174">
                  <c:v>3507</c:v>
                </c:pt>
                <c:pt idx="4175">
                  <c:v>3508</c:v>
                </c:pt>
                <c:pt idx="4176">
                  <c:v>3509</c:v>
                </c:pt>
                <c:pt idx="4177">
                  <c:v>3510</c:v>
                </c:pt>
                <c:pt idx="4178">
                  <c:v>3511</c:v>
                </c:pt>
                <c:pt idx="4179">
                  <c:v>3512</c:v>
                </c:pt>
                <c:pt idx="4180">
                  <c:v>3513</c:v>
                </c:pt>
                <c:pt idx="4181">
                  <c:v>3514</c:v>
                </c:pt>
                <c:pt idx="4182">
                  <c:v>3515</c:v>
                </c:pt>
                <c:pt idx="4183">
                  <c:v>3516</c:v>
                </c:pt>
                <c:pt idx="4184">
                  <c:v>3517</c:v>
                </c:pt>
                <c:pt idx="4185">
                  <c:v>3518</c:v>
                </c:pt>
                <c:pt idx="4186">
                  <c:v>3519</c:v>
                </c:pt>
                <c:pt idx="4187">
                  <c:v>3520</c:v>
                </c:pt>
                <c:pt idx="4188">
                  <c:v>3521</c:v>
                </c:pt>
                <c:pt idx="4189">
                  <c:v>3522</c:v>
                </c:pt>
                <c:pt idx="4190">
                  <c:v>3523</c:v>
                </c:pt>
                <c:pt idx="4191">
                  <c:v>3524</c:v>
                </c:pt>
                <c:pt idx="4192">
                  <c:v>3525</c:v>
                </c:pt>
                <c:pt idx="4193">
                  <c:v>3526</c:v>
                </c:pt>
                <c:pt idx="4194">
                  <c:v>3527</c:v>
                </c:pt>
                <c:pt idx="4195">
                  <c:v>3527</c:v>
                </c:pt>
                <c:pt idx="4196">
                  <c:v>3528</c:v>
                </c:pt>
                <c:pt idx="4197">
                  <c:v>3529</c:v>
                </c:pt>
                <c:pt idx="4198">
                  <c:v>3530</c:v>
                </c:pt>
                <c:pt idx="4199">
                  <c:v>3531</c:v>
                </c:pt>
                <c:pt idx="4200">
                  <c:v>3532</c:v>
                </c:pt>
                <c:pt idx="4201">
                  <c:v>3532</c:v>
                </c:pt>
                <c:pt idx="4202">
                  <c:v>3532</c:v>
                </c:pt>
                <c:pt idx="4203">
                  <c:v>3532</c:v>
                </c:pt>
                <c:pt idx="4204">
                  <c:v>3532</c:v>
                </c:pt>
                <c:pt idx="4205">
                  <c:v>3532</c:v>
                </c:pt>
                <c:pt idx="4206">
                  <c:v>3533</c:v>
                </c:pt>
                <c:pt idx="4207">
                  <c:v>3533</c:v>
                </c:pt>
                <c:pt idx="4208">
                  <c:v>3533</c:v>
                </c:pt>
                <c:pt idx="4209">
                  <c:v>3533</c:v>
                </c:pt>
                <c:pt idx="4210">
                  <c:v>3533</c:v>
                </c:pt>
                <c:pt idx="4211">
                  <c:v>3533</c:v>
                </c:pt>
                <c:pt idx="4212">
                  <c:v>3534</c:v>
                </c:pt>
                <c:pt idx="4213">
                  <c:v>3535</c:v>
                </c:pt>
                <c:pt idx="4214">
                  <c:v>3536</c:v>
                </c:pt>
                <c:pt idx="4215">
                  <c:v>3537</c:v>
                </c:pt>
                <c:pt idx="4216">
                  <c:v>3538</c:v>
                </c:pt>
                <c:pt idx="4217">
                  <c:v>3539</c:v>
                </c:pt>
                <c:pt idx="4218">
                  <c:v>3540</c:v>
                </c:pt>
                <c:pt idx="4219">
                  <c:v>3541</c:v>
                </c:pt>
                <c:pt idx="4220">
                  <c:v>3542</c:v>
                </c:pt>
                <c:pt idx="4221">
                  <c:v>3543</c:v>
                </c:pt>
                <c:pt idx="4222">
                  <c:v>3544</c:v>
                </c:pt>
                <c:pt idx="4223">
                  <c:v>3545</c:v>
                </c:pt>
                <c:pt idx="4224">
                  <c:v>3545</c:v>
                </c:pt>
                <c:pt idx="4225">
                  <c:v>3545</c:v>
                </c:pt>
                <c:pt idx="4226">
                  <c:v>3546</c:v>
                </c:pt>
                <c:pt idx="4227">
                  <c:v>3547</c:v>
                </c:pt>
                <c:pt idx="4228">
                  <c:v>3547</c:v>
                </c:pt>
                <c:pt idx="4229">
                  <c:v>3548</c:v>
                </c:pt>
                <c:pt idx="4230">
                  <c:v>3548</c:v>
                </c:pt>
                <c:pt idx="4231">
                  <c:v>3549</c:v>
                </c:pt>
                <c:pt idx="4232">
                  <c:v>3550</c:v>
                </c:pt>
                <c:pt idx="4233">
                  <c:v>3551</c:v>
                </c:pt>
                <c:pt idx="4234">
                  <c:v>3552</c:v>
                </c:pt>
                <c:pt idx="4235">
                  <c:v>3552</c:v>
                </c:pt>
                <c:pt idx="4236">
                  <c:v>3553</c:v>
                </c:pt>
                <c:pt idx="4237">
                  <c:v>3554</c:v>
                </c:pt>
                <c:pt idx="4238">
                  <c:v>3555</c:v>
                </c:pt>
                <c:pt idx="4239">
                  <c:v>3556</c:v>
                </c:pt>
                <c:pt idx="4240">
                  <c:v>3557</c:v>
                </c:pt>
                <c:pt idx="4241">
                  <c:v>3558</c:v>
                </c:pt>
                <c:pt idx="4242">
                  <c:v>3559</c:v>
                </c:pt>
                <c:pt idx="4243">
                  <c:v>3560</c:v>
                </c:pt>
                <c:pt idx="4244">
                  <c:v>3561</c:v>
                </c:pt>
                <c:pt idx="4245">
                  <c:v>3562</c:v>
                </c:pt>
                <c:pt idx="4246">
                  <c:v>3563</c:v>
                </c:pt>
                <c:pt idx="4247">
                  <c:v>3564</c:v>
                </c:pt>
                <c:pt idx="4248">
                  <c:v>3565</c:v>
                </c:pt>
                <c:pt idx="4249">
                  <c:v>3566</c:v>
                </c:pt>
                <c:pt idx="4250">
                  <c:v>3567</c:v>
                </c:pt>
                <c:pt idx="4251">
                  <c:v>3568</c:v>
                </c:pt>
                <c:pt idx="4252">
                  <c:v>3569</c:v>
                </c:pt>
                <c:pt idx="4253">
                  <c:v>3570</c:v>
                </c:pt>
                <c:pt idx="4254">
                  <c:v>3571</c:v>
                </c:pt>
                <c:pt idx="4255">
                  <c:v>3572</c:v>
                </c:pt>
                <c:pt idx="4256">
                  <c:v>3573</c:v>
                </c:pt>
                <c:pt idx="4257">
                  <c:v>3574</c:v>
                </c:pt>
                <c:pt idx="4258">
                  <c:v>3575</c:v>
                </c:pt>
                <c:pt idx="4259">
                  <c:v>3576</c:v>
                </c:pt>
                <c:pt idx="4260">
                  <c:v>3577</c:v>
                </c:pt>
                <c:pt idx="4261">
                  <c:v>3578</c:v>
                </c:pt>
                <c:pt idx="4262">
                  <c:v>3578</c:v>
                </c:pt>
                <c:pt idx="4263">
                  <c:v>3579</c:v>
                </c:pt>
                <c:pt idx="4264">
                  <c:v>3580</c:v>
                </c:pt>
                <c:pt idx="4265">
                  <c:v>3581</c:v>
                </c:pt>
                <c:pt idx="4266">
                  <c:v>3581</c:v>
                </c:pt>
                <c:pt idx="4267">
                  <c:v>3581</c:v>
                </c:pt>
                <c:pt idx="4268">
                  <c:v>3581</c:v>
                </c:pt>
                <c:pt idx="4269">
                  <c:v>3581</c:v>
                </c:pt>
                <c:pt idx="4270">
                  <c:v>3581</c:v>
                </c:pt>
                <c:pt idx="4271">
                  <c:v>3582</c:v>
                </c:pt>
                <c:pt idx="4272">
                  <c:v>3583</c:v>
                </c:pt>
                <c:pt idx="4273">
                  <c:v>3584</c:v>
                </c:pt>
                <c:pt idx="4274">
                  <c:v>3585</c:v>
                </c:pt>
                <c:pt idx="4275">
                  <c:v>3586</c:v>
                </c:pt>
                <c:pt idx="4276">
                  <c:v>3587</c:v>
                </c:pt>
                <c:pt idx="4277">
                  <c:v>3587</c:v>
                </c:pt>
                <c:pt idx="4278">
                  <c:v>3587</c:v>
                </c:pt>
                <c:pt idx="4279">
                  <c:v>3588</c:v>
                </c:pt>
                <c:pt idx="4280">
                  <c:v>3589</c:v>
                </c:pt>
                <c:pt idx="4281">
                  <c:v>3590</c:v>
                </c:pt>
                <c:pt idx="4282">
                  <c:v>3591</c:v>
                </c:pt>
                <c:pt idx="4283">
                  <c:v>3592</c:v>
                </c:pt>
                <c:pt idx="4284">
                  <c:v>3593</c:v>
                </c:pt>
                <c:pt idx="4285">
                  <c:v>3593</c:v>
                </c:pt>
                <c:pt idx="4286">
                  <c:v>3593</c:v>
                </c:pt>
                <c:pt idx="4287">
                  <c:v>3594</c:v>
                </c:pt>
                <c:pt idx="4288">
                  <c:v>3595</c:v>
                </c:pt>
                <c:pt idx="4289">
                  <c:v>3596</c:v>
                </c:pt>
                <c:pt idx="4290">
                  <c:v>3597</c:v>
                </c:pt>
                <c:pt idx="4291">
                  <c:v>3597</c:v>
                </c:pt>
                <c:pt idx="4292">
                  <c:v>3597</c:v>
                </c:pt>
                <c:pt idx="4293">
                  <c:v>3598</c:v>
                </c:pt>
                <c:pt idx="4294">
                  <c:v>3598</c:v>
                </c:pt>
                <c:pt idx="4295">
                  <c:v>3599</c:v>
                </c:pt>
                <c:pt idx="4296">
                  <c:v>3599</c:v>
                </c:pt>
                <c:pt idx="4297">
                  <c:v>3600</c:v>
                </c:pt>
                <c:pt idx="4298">
                  <c:v>3600</c:v>
                </c:pt>
                <c:pt idx="4299">
                  <c:v>3601</c:v>
                </c:pt>
                <c:pt idx="4300">
                  <c:v>3602</c:v>
                </c:pt>
                <c:pt idx="4301">
                  <c:v>3603</c:v>
                </c:pt>
                <c:pt idx="4302">
                  <c:v>3604</c:v>
                </c:pt>
                <c:pt idx="4303">
                  <c:v>3604</c:v>
                </c:pt>
                <c:pt idx="4304">
                  <c:v>3604</c:v>
                </c:pt>
                <c:pt idx="4305">
                  <c:v>3605</c:v>
                </c:pt>
                <c:pt idx="4306">
                  <c:v>3606</c:v>
                </c:pt>
                <c:pt idx="4307">
                  <c:v>3607</c:v>
                </c:pt>
                <c:pt idx="4308">
                  <c:v>3608</c:v>
                </c:pt>
                <c:pt idx="4309">
                  <c:v>3609</c:v>
                </c:pt>
                <c:pt idx="4310">
                  <c:v>3610</c:v>
                </c:pt>
                <c:pt idx="4311">
                  <c:v>3611</c:v>
                </c:pt>
                <c:pt idx="4312">
                  <c:v>3612</c:v>
                </c:pt>
                <c:pt idx="4313">
                  <c:v>3613</c:v>
                </c:pt>
                <c:pt idx="4314">
                  <c:v>3614</c:v>
                </c:pt>
                <c:pt idx="4315">
                  <c:v>3615</c:v>
                </c:pt>
                <c:pt idx="4316">
                  <c:v>3616</c:v>
                </c:pt>
                <c:pt idx="4317">
                  <c:v>3617</c:v>
                </c:pt>
                <c:pt idx="4318">
                  <c:v>3618</c:v>
                </c:pt>
                <c:pt idx="4319">
                  <c:v>3619</c:v>
                </c:pt>
                <c:pt idx="4320">
                  <c:v>3620</c:v>
                </c:pt>
                <c:pt idx="4321">
                  <c:v>3621</c:v>
                </c:pt>
                <c:pt idx="4322">
                  <c:v>3622</c:v>
                </c:pt>
                <c:pt idx="4323">
                  <c:v>3623</c:v>
                </c:pt>
                <c:pt idx="4324">
                  <c:v>3624</c:v>
                </c:pt>
                <c:pt idx="4325">
                  <c:v>3625</c:v>
                </c:pt>
                <c:pt idx="4326">
                  <c:v>3626</c:v>
                </c:pt>
                <c:pt idx="4327">
                  <c:v>3627</c:v>
                </c:pt>
                <c:pt idx="4328">
                  <c:v>3628</c:v>
                </c:pt>
                <c:pt idx="4329">
                  <c:v>3629</c:v>
                </c:pt>
                <c:pt idx="4330">
                  <c:v>3630</c:v>
                </c:pt>
                <c:pt idx="4331">
                  <c:v>3631</c:v>
                </c:pt>
                <c:pt idx="4332">
                  <c:v>3632</c:v>
                </c:pt>
                <c:pt idx="4333">
                  <c:v>3633</c:v>
                </c:pt>
                <c:pt idx="4334">
                  <c:v>3634</c:v>
                </c:pt>
                <c:pt idx="4335">
                  <c:v>3635</c:v>
                </c:pt>
                <c:pt idx="4336">
                  <c:v>3636</c:v>
                </c:pt>
                <c:pt idx="4337">
                  <c:v>3637</c:v>
                </c:pt>
                <c:pt idx="4338">
                  <c:v>3638</c:v>
                </c:pt>
                <c:pt idx="4339">
                  <c:v>3639</c:v>
                </c:pt>
                <c:pt idx="4340">
                  <c:v>3640</c:v>
                </c:pt>
                <c:pt idx="4341">
                  <c:v>3641</c:v>
                </c:pt>
                <c:pt idx="4342">
                  <c:v>3641</c:v>
                </c:pt>
                <c:pt idx="4343">
                  <c:v>3642</c:v>
                </c:pt>
                <c:pt idx="4344">
                  <c:v>3643</c:v>
                </c:pt>
                <c:pt idx="4345">
                  <c:v>3643</c:v>
                </c:pt>
                <c:pt idx="4346">
                  <c:v>3643</c:v>
                </c:pt>
                <c:pt idx="4347">
                  <c:v>3643</c:v>
                </c:pt>
                <c:pt idx="4348">
                  <c:v>3643</c:v>
                </c:pt>
                <c:pt idx="4349">
                  <c:v>3644</c:v>
                </c:pt>
                <c:pt idx="4350">
                  <c:v>3645</c:v>
                </c:pt>
                <c:pt idx="4351">
                  <c:v>3645</c:v>
                </c:pt>
                <c:pt idx="4352">
                  <c:v>3646</c:v>
                </c:pt>
                <c:pt idx="4353">
                  <c:v>3647</c:v>
                </c:pt>
                <c:pt idx="4354">
                  <c:v>3648</c:v>
                </c:pt>
                <c:pt idx="4355">
                  <c:v>3649</c:v>
                </c:pt>
                <c:pt idx="4356">
                  <c:v>3650</c:v>
                </c:pt>
                <c:pt idx="4357">
                  <c:v>3651</c:v>
                </c:pt>
                <c:pt idx="4358">
                  <c:v>3652</c:v>
                </c:pt>
                <c:pt idx="4359">
                  <c:v>3653</c:v>
                </c:pt>
                <c:pt idx="4360">
                  <c:v>3653</c:v>
                </c:pt>
                <c:pt idx="4361">
                  <c:v>3653</c:v>
                </c:pt>
                <c:pt idx="4362">
                  <c:v>3653</c:v>
                </c:pt>
                <c:pt idx="4363">
                  <c:v>3654</c:v>
                </c:pt>
                <c:pt idx="4364">
                  <c:v>3654</c:v>
                </c:pt>
                <c:pt idx="4365">
                  <c:v>3654</c:v>
                </c:pt>
                <c:pt idx="4366">
                  <c:v>3655</c:v>
                </c:pt>
                <c:pt idx="4367">
                  <c:v>3656</c:v>
                </c:pt>
                <c:pt idx="4368">
                  <c:v>3657</c:v>
                </c:pt>
                <c:pt idx="4369">
                  <c:v>3658</c:v>
                </c:pt>
                <c:pt idx="4370">
                  <c:v>3659</c:v>
                </c:pt>
                <c:pt idx="4371">
                  <c:v>3660</c:v>
                </c:pt>
                <c:pt idx="4372">
                  <c:v>3661</c:v>
                </c:pt>
                <c:pt idx="4373">
                  <c:v>3662</c:v>
                </c:pt>
                <c:pt idx="4374">
                  <c:v>3663</c:v>
                </c:pt>
                <c:pt idx="4375">
                  <c:v>3664</c:v>
                </c:pt>
                <c:pt idx="4376">
                  <c:v>3665</c:v>
                </c:pt>
                <c:pt idx="4377">
                  <c:v>3666</c:v>
                </c:pt>
                <c:pt idx="4378">
                  <c:v>3667</c:v>
                </c:pt>
                <c:pt idx="4379">
                  <c:v>3668</c:v>
                </c:pt>
                <c:pt idx="4380">
                  <c:v>3669</c:v>
                </c:pt>
                <c:pt idx="4381">
                  <c:v>3670</c:v>
                </c:pt>
                <c:pt idx="4382">
                  <c:v>3671</c:v>
                </c:pt>
                <c:pt idx="4383">
                  <c:v>3672</c:v>
                </c:pt>
                <c:pt idx="4384">
                  <c:v>3673</c:v>
                </c:pt>
                <c:pt idx="4385">
                  <c:v>3674</c:v>
                </c:pt>
                <c:pt idx="4386">
                  <c:v>3675</c:v>
                </c:pt>
                <c:pt idx="4387">
                  <c:v>3676</c:v>
                </c:pt>
                <c:pt idx="4388">
                  <c:v>3676</c:v>
                </c:pt>
                <c:pt idx="4389">
                  <c:v>3677</c:v>
                </c:pt>
                <c:pt idx="4390">
                  <c:v>3677</c:v>
                </c:pt>
                <c:pt idx="4391">
                  <c:v>3677</c:v>
                </c:pt>
                <c:pt idx="4392">
                  <c:v>3678</c:v>
                </c:pt>
                <c:pt idx="4393">
                  <c:v>3679</c:v>
                </c:pt>
                <c:pt idx="4394">
                  <c:v>3679</c:v>
                </c:pt>
                <c:pt idx="4395">
                  <c:v>3680</c:v>
                </c:pt>
                <c:pt idx="4396">
                  <c:v>3681</c:v>
                </c:pt>
                <c:pt idx="4397">
                  <c:v>3682</c:v>
                </c:pt>
                <c:pt idx="4398">
                  <c:v>3683</c:v>
                </c:pt>
                <c:pt idx="4399">
                  <c:v>3684</c:v>
                </c:pt>
                <c:pt idx="4400">
                  <c:v>3685</c:v>
                </c:pt>
                <c:pt idx="4401">
                  <c:v>3686</c:v>
                </c:pt>
                <c:pt idx="4402">
                  <c:v>3687</c:v>
                </c:pt>
                <c:pt idx="4403">
                  <c:v>3688</c:v>
                </c:pt>
                <c:pt idx="4404">
                  <c:v>3689</c:v>
                </c:pt>
                <c:pt idx="4405">
                  <c:v>3690</c:v>
                </c:pt>
                <c:pt idx="4406">
                  <c:v>3691</c:v>
                </c:pt>
                <c:pt idx="4407">
                  <c:v>3692</c:v>
                </c:pt>
                <c:pt idx="4408">
                  <c:v>3693</c:v>
                </c:pt>
                <c:pt idx="4409">
                  <c:v>3694</c:v>
                </c:pt>
                <c:pt idx="4410">
                  <c:v>3695</c:v>
                </c:pt>
                <c:pt idx="4411">
                  <c:v>3696</c:v>
                </c:pt>
                <c:pt idx="4412">
                  <c:v>3697</c:v>
                </c:pt>
                <c:pt idx="4413">
                  <c:v>3698</c:v>
                </c:pt>
                <c:pt idx="4414">
                  <c:v>3699</c:v>
                </c:pt>
                <c:pt idx="4415">
                  <c:v>3700</c:v>
                </c:pt>
                <c:pt idx="4416">
                  <c:v>3701</c:v>
                </c:pt>
                <c:pt idx="4417">
                  <c:v>3702</c:v>
                </c:pt>
                <c:pt idx="4418">
                  <c:v>3703</c:v>
                </c:pt>
                <c:pt idx="4419">
                  <c:v>3704</c:v>
                </c:pt>
                <c:pt idx="4420">
                  <c:v>3705</c:v>
                </c:pt>
                <c:pt idx="4421">
                  <c:v>3706</c:v>
                </c:pt>
                <c:pt idx="4422">
                  <c:v>3707</c:v>
                </c:pt>
                <c:pt idx="4423">
                  <c:v>3708</c:v>
                </c:pt>
                <c:pt idx="4424">
                  <c:v>3709</c:v>
                </c:pt>
                <c:pt idx="4425">
                  <c:v>3710</c:v>
                </c:pt>
                <c:pt idx="4426">
                  <c:v>3711</c:v>
                </c:pt>
                <c:pt idx="4427">
                  <c:v>3712</c:v>
                </c:pt>
                <c:pt idx="4428">
                  <c:v>3713</c:v>
                </c:pt>
                <c:pt idx="4429">
                  <c:v>3714</c:v>
                </c:pt>
                <c:pt idx="4430">
                  <c:v>3715</c:v>
                </c:pt>
                <c:pt idx="4431">
                  <c:v>3716</c:v>
                </c:pt>
                <c:pt idx="4432">
                  <c:v>3717</c:v>
                </c:pt>
                <c:pt idx="4433">
                  <c:v>3718</c:v>
                </c:pt>
                <c:pt idx="4434">
                  <c:v>3719</c:v>
                </c:pt>
                <c:pt idx="4435">
                  <c:v>3720</c:v>
                </c:pt>
                <c:pt idx="4436">
                  <c:v>3721</c:v>
                </c:pt>
                <c:pt idx="4437">
                  <c:v>3722</c:v>
                </c:pt>
                <c:pt idx="4438">
                  <c:v>3723</c:v>
                </c:pt>
                <c:pt idx="4439">
                  <c:v>3724</c:v>
                </c:pt>
                <c:pt idx="4440">
                  <c:v>3725</c:v>
                </c:pt>
                <c:pt idx="4441">
                  <c:v>3726</c:v>
                </c:pt>
                <c:pt idx="4442">
                  <c:v>3727</c:v>
                </c:pt>
                <c:pt idx="4443">
                  <c:v>3728</c:v>
                </c:pt>
                <c:pt idx="4444">
                  <c:v>3729</c:v>
                </c:pt>
                <c:pt idx="4445">
                  <c:v>3730</c:v>
                </c:pt>
                <c:pt idx="4446">
                  <c:v>3730</c:v>
                </c:pt>
                <c:pt idx="4447">
                  <c:v>3731</c:v>
                </c:pt>
                <c:pt idx="4448">
                  <c:v>3731</c:v>
                </c:pt>
                <c:pt idx="4449">
                  <c:v>3731</c:v>
                </c:pt>
                <c:pt idx="4450">
                  <c:v>3732</c:v>
                </c:pt>
                <c:pt idx="4451">
                  <c:v>3733</c:v>
                </c:pt>
                <c:pt idx="4452">
                  <c:v>3734</c:v>
                </c:pt>
                <c:pt idx="4453">
                  <c:v>3734</c:v>
                </c:pt>
                <c:pt idx="4454">
                  <c:v>3734</c:v>
                </c:pt>
                <c:pt idx="4455">
                  <c:v>3734</c:v>
                </c:pt>
                <c:pt idx="4456">
                  <c:v>3735</c:v>
                </c:pt>
                <c:pt idx="4457">
                  <c:v>3735</c:v>
                </c:pt>
                <c:pt idx="4458">
                  <c:v>3735</c:v>
                </c:pt>
                <c:pt idx="4459">
                  <c:v>3736</c:v>
                </c:pt>
                <c:pt idx="4460">
                  <c:v>3737</c:v>
                </c:pt>
                <c:pt idx="4461">
                  <c:v>3738</c:v>
                </c:pt>
                <c:pt idx="4462">
                  <c:v>3739</c:v>
                </c:pt>
                <c:pt idx="4463">
                  <c:v>3740</c:v>
                </c:pt>
                <c:pt idx="4464">
                  <c:v>3741</c:v>
                </c:pt>
                <c:pt idx="4465">
                  <c:v>3742</c:v>
                </c:pt>
                <c:pt idx="4466">
                  <c:v>3743</c:v>
                </c:pt>
                <c:pt idx="4467">
                  <c:v>3744</c:v>
                </c:pt>
                <c:pt idx="4468">
                  <c:v>3745</c:v>
                </c:pt>
                <c:pt idx="4469">
                  <c:v>3745</c:v>
                </c:pt>
                <c:pt idx="4470">
                  <c:v>3746</c:v>
                </c:pt>
                <c:pt idx="4471">
                  <c:v>3746</c:v>
                </c:pt>
                <c:pt idx="4472">
                  <c:v>3747</c:v>
                </c:pt>
                <c:pt idx="4473">
                  <c:v>3748</c:v>
                </c:pt>
                <c:pt idx="4474">
                  <c:v>3749</c:v>
                </c:pt>
                <c:pt idx="4475">
                  <c:v>3749</c:v>
                </c:pt>
                <c:pt idx="4476">
                  <c:v>3749</c:v>
                </c:pt>
                <c:pt idx="4477">
                  <c:v>3750</c:v>
                </c:pt>
                <c:pt idx="4478">
                  <c:v>3751</c:v>
                </c:pt>
                <c:pt idx="4479">
                  <c:v>3752</c:v>
                </c:pt>
                <c:pt idx="4480">
                  <c:v>3753</c:v>
                </c:pt>
                <c:pt idx="4481">
                  <c:v>3754</c:v>
                </c:pt>
                <c:pt idx="4482">
                  <c:v>3755</c:v>
                </c:pt>
                <c:pt idx="4483">
                  <c:v>3755</c:v>
                </c:pt>
                <c:pt idx="4484">
                  <c:v>3756</c:v>
                </c:pt>
                <c:pt idx="4485">
                  <c:v>3757</c:v>
                </c:pt>
                <c:pt idx="4486">
                  <c:v>3758</c:v>
                </c:pt>
                <c:pt idx="4487">
                  <c:v>3759</c:v>
                </c:pt>
                <c:pt idx="4488">
                  <c:v>3760</c:v>
                </c:pt>
                <c:pt idx="4489">
                  <c:v>3761</c:v>
                </c:pt>
                <c:pt idx="4490">
                  <c:v>3762</c:v>
                </c:pt>
                <c:pt idx="4491">
                  <c:v>3763</c:v>
                </c:pt>
                <c:pt idx="4492">
                  <c:v>3763</c:v>
                </c:pt>
                <c:pt idx="4493">
                  <c:v>3763</c:v>
                </c:pt>
                <c:pt idx="4494">
                  <c:v>3764</c:v>
                </c:pt>
                <c:pt idx="4495">
                  <c:v>3765</c:v>
                </c:pt>
                <c:pt idx="4496">
                  <c:v>3765</c:v>
                </c:pt>
                <c:pt idx="4497">
                  <c:v>3765</c:v>
                </c:pt>
                <c:pt idx="4498">
                  <c:v>3766</c:v>
                </c:pt>
                <c:pt idx="4499">
                  <c:v>3766</c:v>
                </c:pt>
                <c:pt idx="4500">
                  <c:v>3766</c:v>
                </c:pt>
                <c:pt idx="4501">
                  <c:v>3767</c:v>
                </c:pt>
                <c:pt idx="4502">
                  <c:v>3768</c:v>
                </c:pt>
                <c:pt idx="4503">
                  <c:v>3769</c:v>
                </c:pt>
                <c:pt idx="4504">
                  <c:v>3770</c:v>
                </c:pt>
                <c:pt idx="4505">
                  <c:v>3771</c:v>
                </c:pt>
                <c:pt idx="4506">
                  <c:v>3772</c:v>
                </c:pt>
                <c:pt idx="4507">
                  <c:v>3773</c:v>
                </c:pt>
                <c:pt idx="4508">
                  <c:v>3774</c:v>
                </c:pt>
                <c:pt idx="4509">
                  <c:v>3775</c:v>
                </c:pt>
                <c:pt idx="4510">
                  <c:v>3776</c:v>
                </c:pt>
                <c:pt idx="4511">
                  <c:v>3777</c:v>
                </c:pt>
                <c:pt idx="4512">
                  <c:v>3778</c:v>
                </c:pt>
                <c:pt idx="4513">
                  <c:v>3779</c:v>
                </c:pt>
                <c:pt idx="4514">
                  <c:v>3780</c:v>
                </c:pt>
                <c:pt idx="4515">
                  <c:v>3781</c:v>
                </c:pt>
                <c:pt idx="4516">
                  <c:v>3782</c:v>
                </c:pt>
                <c:pt idx="4517">
                  <c:v>3783</c:v>
                </c:pt>
                <c:pt idx="4518">
                  <c:v>3784</c:v>
                </c:pt>
                <c:pt idx="4519">
                  <c:v>3785</c:v>
                </c:pt>
                <c:pt idx="4520">
                  <c:v>3786</c:v>
                </c:pt>
                <c:pt idx="4521">
                  <c:v>3787</c:v>
                </c:pt>
                <c:pt idx="4522">
                  <c:v>3788</c:v>
                </c:pt>
                <c:pt idx="4523">
                  <c:v>3789</c:v>
                </c:pt>
                <c:pt idx="4524">
                  <c:v>3790</c:v>
                </c:pt>
                <c:pt idx="4525">
                  <c:v>3791</c:v>
                </c:pt>
                <c:pt idx="4526">
                  <c:v>3792</c:v>
                </c:pt>
                <c:pt idx="4527">
                  <c:v>3792</c:v>
                </c:pt>
                <c:pt idx="4528">
                  <c:v>3792</c:v>
                </c:pt>
                <c:pt idx="4529">
                  <c:v>3793</c:v>
                </c:pt>
                <c:pt idx="4530">
                  <c:v>3794</c:v>
                </c:pt>
                <c:pt idx="4531">
                  <c:v>3795</c:v>
                </c:pt>
                <c:pt idx="4532">
                  <c:v>3796</c:v>
                </c:pt>
                <c:pt idx="4533">
                  <c:v>3797</c:v>
                </c:pt>
                <c:pt idx="4534">
                  <c:v>3798</c:v>
                </c:pt>
                <c:pt idx="4535">
                  <c:v>3799</c:v>
                </c:pt>
                <c:pt idx="4536">
                  <c:v>3800</c:v>
                </c:pt>
                <c:pt idx="4537">
                  <c:v>3801</c:v>
                </c:pt>
                <c:pt idx="4538">
                  <c:v>3802</c:v>
                </c:pt>
                <c:pt idx="4539">
                  <c:v>3803</c:v>
                </c:pt>
                <c:pt idx="4540">
                  <c:v>3804</c:v>
                </c:pt>
                <c:pt idx="4541">
                  <c:v>3805</c:v>
                </c:pt>
                <c:pt idx="4542">
                  <c:v>3805</c:v>
                </c:pt>
                <c:pt idx="4543">
                  <c:v>3806</c:v>
                </c:pt>
                <c:pt idx="4544">
                  <c:v>3807</c:v>
                </c:pt>
                <c:pt idx="4545">
                  <c:v>3808</c:v>
                </c:pt>
                <c:pt idx="4546">
                  <c:v>3809</c:v>
                </c:pt>
                <c:pt idx="4547">
                  <c:v>3810</c:v>
                </c:pt>
                <c:pt idx="4548">
                  <c:v>3811</c:v>
                </c:pt>
                <c:pt idx="4549">
                  <c:v>3812</c:v>
                </c:pt>
                <c:pt idx="4550">
                  <c:v>3813</c:v>
                </c:pt>
                <c:pt idx="4551">
                  <c:v>3814</c:v>
                </c:pt>
                <c:pt idx="4552">
                  <c:v>3815</c:v>
                </c:pt>
                <c:pt idx="4553">
                  <c:v>3816</c:v>
                </c:pt>
                <c:pt idx="4554">
                  <c:v>3817</c:v>
                </c:pt>
                <c:pt idx="4555">
                  <c:v>3818</c:v>
                </c:pt>
                <c:pt idx="4556">
                  <c:v>3819</c:v>
                </c:pt>
                <c:pt idx="4557">
                  <c:v>3820</c:v>
                </c:pt>
                <c:pt idx="4558">
                  <c:v>3821</c:v>
                </c:pt>
                <c:pt idx="4559">
                  <c:v>3822</c:v>
                </c:pt>
                <c:pt idx="4560">
                  <c:v>3823</c:v>
                </c:pt>
                <c:pt idx="4561">
                  <c:v>3824</c:v>
                </c:pt>
                <c:pt idx="4562">
                  <c:v>3825</c:v>
                </c:pt>
                <c:pt idx="4563">
                  <c:v>3826</c:v>
                </c:pt>
                <c:pt idx="4564">
                  <c:v>3827</c:v>
                </c:pt>
                <c:pt idx="4565">
                  <c:v>3828</c:v>
                </c:pt>
                <c:pt idx="4566">
                  <c:v>3829</c:v>
                </c:pt>
                <c:pt idx="4567">
                  <c:v>3830</c:v>
                </c:pt>
                <c:pt idx="4568">
                  <c:v>3831</c:v>
                </c:pt>
                <c:pt idx="4569">
                  <c:v>3832</c:v>
                </c:pt>
                <c:pt idx="4570">
                  <c:v>3832</c:v>
                </c:pt>
                <c:pt idx="4571">
                  <c:v>3832</c:v>
                </c:pt>
                <c:pt idx="4572">
                  <c:v>3832</c:v>
                </c:pt>
                <c:pt idx="4573">
                  <c:v>3832</c:v>
                </c:pt>
                <c:pt idx="4574">
                  <c:v>3833</c:v>
                </c:pt>
                <c:pt idx="4575">
                  <c:v>3834</c:v>
                </c:pt>
                <c:pt idx="4576">
                  <c:v>3835</c:v>
                </c:pt>
                <c:pt idx="4577">
                  <c:v>3836</c:v>
                </c:pt>
                <c:pt idx="4578">
                  <c:v>3836</c:v>
                </c:pt>
                <c:pt idx="4579">
                  <c:v>3837</c:v>
                </c:pt>
                <c:pt idx="4580">
                  <c:v>3838</c:v>
                </c:pt>
                <c:pt idx="4581">
                  <c:v>3839</c:v>
                </c:pt>
                <c:pt idx="4582">
                  <c:v>3840</c:v>
                </c:pt>
                <c:pt idx="4583">
                  <c:v>3841</c:v>
                </c:pt>
                <c:pt idx="4584">
                  <c:v>3841</c:v>
                </c:pt>
                <c:pt idx="4585">
                  <c:v>3841</c:v>
                </c:pt>
                <c:pt idx="4586">
                  <c:v>3842</c:v>
                </c:pt>
                <c:pt idx="4587">
                  <c:v>3843</c:v>
                </c:pt>
                <c:pt idx="4588">
                  <c:v>3843</c:v>
                </c:pt>
                <c:pt idx="4589">
                  <c:v>3843</c:v>
                </c:pt>
                <c:pt idx="4590">
                  <c:v>3844</c:v>
                </c:pt>
                <c:pt idx="4591">
                  <c:v>3845</c:v>
                </c:pt>
                <c:pt idx="4592">
                  <c:v>3846</c:v>
                </c:pt>
                <c:pt idx="4593">
                  <c:v>3847</c:v>
                </c:pt>
                <c:pt idx="4594">
                  <c:v>3848</c:v>
                </c:pt>
                <c:pt idx="4595">
                  <c:v>3849</c:v>
                </c:pt>
                <c:pt idx="4596">
                  <c:v>3850</c:v>
                </c:pt>
                <c:pt idx="4597">
                  <c:v>3851</c:v>
                </c:pt>
                <c:pt idx="4598">
                  <c:v>3852</c:v>
                </c:pt>
                <c:pt idx="4599">
                  <c:v>3853</c:v>
                </c:pt>
                <c:pt idx="4600">
                  <c:v>3854</c:v>
                </c:pt>
                <c:pt idx="4601">
                  <c:v>3855</c:v>
                </c:pt>
                <c:pt idx="4602">
                  <c:v>3856</c:v>
                </c:pt>
                <c:pt idx="4603">
                  <c:v>3857</c:v>
                </c:pt>
                <c:pt idx="4604">
                  <c:v>3858</c:v>
                </c:pt>
                <c:pt idx="4605">
                  <c:v>3859</c:v>
                </c:pt>
                <c:pt idx="4606">
                  <c:v>3860</c:v>
                </c:pt>
                <c:pt idx="4607">
                  <c:v>3861</c:v>
                </c:pt>
                <c:pt idx="4608">
                  <c:v>3862</c:v>
                </c:pt>
                <c:pt idx="4609">
                  <c:v>3862</c:v>
                </c:pt>
                <c:pt idx="4610">
                  <c:v>3862</c:v>
                </c:pt>
                <c:pt idx="4611">
                  <c:v>3863</c:v>
                </c:pt>
                <c:pt idx="4612">
                  <c:v>3864</c:v>
                </c:pt>
                <c:pt idx="4613">
                  <c:v>3864</c:v>
                </c:pt>
                <c:pt idx="4614">
                  <c:v>3864</c:v>
                </c:pt>
                <c:pt idx="4615">
                  <c:v>3864</c:v>
                </c:pt>
                <c:pt idx="4616">
                  <c:v>3865</c:v>
                </c:pt>
                <c:pt idx="4617">
                  <c:v>3866</c:v>
                </c:pt>
                <c:pt idx="4618">
                  <c:v>3867</c:v>
                </c:pt>
                <c:pt idx="4619">
                  <c:v>3868</c:v>
                </c:pt>
                <c:pt idx="4620">
                  <c:v>3869</c:v>
                </c:pt>
                <c:pt idx="4621">
                  <c:v>3870</c:v>
                </c:pt>
                <c:pt idx="4622">
                  <c:v>3871</c:v>
                </c:pt>
                <c:pt idx="4623">
                  <c:v>3871</c:v>
                </c:pt>
                <c:pt idx="4624">
                  <c:v>3872</c:v>
                </c:pt>
                <c:pt idx="4625">
                  <c:v>3872</c:v>
                </c:pt>
                <c:pt idx="4626">
                  <c:v>3873</c:v>
                </c:pt>
                <c:pt idx="4627">
                  <c:v>3874</c:v>
                </c:pt>
                <c:pt idx="4628">
                  <c:v>3875</c:v>
                </c:pt>
                <c:pt idx="4629">
                  <c:v>3876</c:v>
                </c:pt>
                <c:pt idx="4630">
                  <c:v>3877</c:v>
                </c:pt>
                <c:pt idx="4631">
                  <c:v>3878</c:v>
                </c:pt>
                <c:pt idx="4632">
                  <c:v>3879</c:v>
                </c:pt>
                <c:pt idx="4633">
                  <c:v>3880</c:v>
                </c:pt>
                <c:pt idx="4634">
                  <c:v>3881</c:v>
                </c:pt>
                <c:pt idx="4635">
                  <c:v>3882</c:v>
                </c:pt>
                <c:pt idx="4636">
                  <c:v>3883</c:v>
                </c:pt>
                <c:pt idx="4637">
                  <c:v>3884</c:v>
                </c:pt>
                <c:pt idx="4638">
                  <c:v>3885</c:v>
                </c:pt>
                <c:pt idx="4639">
                  <c:v>3886</c:v>
                </c:pt>
                <c:pt idx="4640">
                  <c:v>3887</c:v>
                </c:pt>
                <c:pt idx="4641">
                  <c:v>3888</c:v>
                </c:pt>
                <c:pt idx="4642">
                  <c:v>3889</c:v>
                </c:pt>
                <c:pt idx="4643">
                  <c:v>3890</c:v>
                </c:pt>
                <c:pt idx="4644">
                  <c:v>3891</c:v>
                </c:pt>
                <c:pt idx="4645">
                  <c:v>3892</c:v>
                </c:pt>
                <c:pt idx="4646">
                  <c:v>3893</c:v>
                </c:pt>
                <c:pt idx="4647">
                  <c:v>3894</c:v>
                </c:pt>
                <c:pt idx="4648">
                  <c:v>3895</c:v>
                </c:pt>
                <c:pt idx="4649">
                  <c:v>3896</c:v>
                </c:pt>
                <c:pt idx="4650">
                  <c:v>3897</c:v>
                </c:pt>
                <c:pt idx="4651">
                  <c:v>3898</c:v>
                </c:pt>
                <c:pt idx="4652">
                  <c:v>3899</c:v>
                </c:pt>
                <c:pt idx="4653">
                  <c:v>3900</c:v>
                </c:pt>
                <c:pt idx="4654">
                  <c:v>3901</c:v>
                </c:pt>
                <c:pt idx="4655">
                  <c:v>3902</c:v>
                </c:pt>
                <c:pt idx="4656">
                  <c:v>3903</c:v>
                </c:pt>
                <c:pt idx="4657">
                  <c:v>3904</c:v>
                </c:pt>
                <c:pt idx="4658">
                  <c:v>3905</c:v>
                </c:pt>
                <c:pt idx="4659">
                  <c:v>3905</c:v>
                </c:pt>
                <c:pt idx="4660">
                  <c:v>3905</c:v>
                </c:pt>
                <c:pt idx="4661">
                  <c:v>3906</c:v>
                </c:pt>
                <c:pt idx="4662">
                  <c:v>3906</c:v>
                </c:pt>
                <c:pt idx="4663">
                  <c:v>3907</c:v>
                </c:pt>
                <c:pt idx="4664">
                  <c:v>3908</c:v>
                </c:pt>
                <c:pt idx="4665">
                  <c:v>3909</c:v>
                </c:pt>
                <c:pt idx="4666">
                  <c:v>3910</c:v>
                </c:pt>
                <c:pt idx="4667">
                  <c:v>3911</c:v>
                </c:pt>
                <c:pt idx="4668">
                  <c:v>3912</c:v>
                </c:pt>
                <c:pt idx="4669">
                  <c:v>3913</c:v>
                </c:pt>
                <c:pt idx="4670">
                  <c:v>3914</c:v>
                </c:pt>
                <c:pt idx="4671">
                  <c:v>3915</c:v>
                </c:pt>
                <c:pt idx="4672">
                  <c:v>3916</c:v>
                </c:pt>
                <c:pt idx="4673">
                  <c:v>3917</c:v>
                </c:pt>
                <c:pt idx="4674">
                  <c:v>3918</c:v>
                </c:pt>
                <c:pt idx="4675">
                  <c:v>3919</c:v>
                </c:pt>
                <c:pt idx="4676">
                  <c:v>3920</c:v>
                </c:pt>
                <c:pt idx="4677">
                  <c:v>3921</c:v>
                </c:pt>
                <c:pt idx="4678">
                  <c:v>3922</c:v>
                </c:pt>
                <c:pt idx="4679">
                  <c:v>3923</c:v>
                </c:pt>
                <c:pt idx="4680">
                  <c:v>3924</c:v>
                </c:pt>
                <c:pt idx="4681">
                  <c:v>3925</c:v>
                </c:pt>
                <c:pt idx="4682">
                  <c:v>3926</c:v>
                </c:pt>
                <c:pt idx="4683">
                  <c:v>3927</c:v>
                </c:pt>
                <c:pt idx="4684">
                  <c:v>3928</c:v>
                </c:pt>
                <c:pt idx="4685">
                  <c:v>3929</c:v>
                </c:pt>
                <c:pt idx="4686">
                  <c:v>3930</c:v>
                </c:pt>
                <c:pt idx="4687">
                  <c:v>3931</c:v>
                </c:pt>
                <c:pt idx="4688">
                  <c:v>3932</c:v>
                </c:pt>
                <c:pt idx="4689">
                  <c:v>3933</c:v>
                </c:pt>
                <c:pt idx="4690">
                  <c:v>3934</c:v>
                </c:pt>
                <c:pt idx="4691">
                  <c:v>3935</c:v>
                </c:pt>
                <c:pt idx="4692">
                  <c:v>3936</c:v>
                </c:pt>
                <c:pt idx="4693">
                  <c:v>3937</c:v>
                </c:pt>
                <c:pt idx="4694">
                  <c:v>3938</c:v>
                </c:pt>
                <c:pt idx="4695">
                  <c:v>3939</c:v>
                </c:pt>
                <c:pt idx="4696">
                  <c:v>3940</c:v>
                </c:pt>
                <c:pt idx="4697">
                  <c:v>3941</c:v>
                </c:pt>
                <c:pt idx="4698">
                  <c:v>3942</c:v>
                </c:pt>
                <c:pt idx="4699">
                  <c:v>3943</c:v>
                </c:pt>
                <c:pt idx="4700">
                  <c:v>3944</c:v>
                </c:pt>
                <c:pt idx="4701">
                  <c:v>3945</c:v>
                </c:pt>
                <c:pt idx="4702">
                  <c:v>3946</c:v>
                </c:pt>
                <c:pt idx="4703">
                  <c:v>3947</c:v>
                </c:pt>
                <c:pt idx="4704">
                  <c:v>3948</c:v>
                </c:pt>
                <c:pt idx="4705">
                  <c:v>3949</c:v>
                </c:pt>
                <c:pt idx="4706">
                  <c:v>3950</c:v>
                </c:pt>
                <c:pt idx="4707">
                  <c:v>3951</c:v>
                </c:pt>
                <c:pt idx="4708">
                  <c:v>3952</c:v>
                </c:pt>
                <c:pt idx="4709">
                  <c:v>3953</c:v>
                </c:pt>
                <c:pt idx="4710">
                  <c:v>3954</c:v>
                </c:pt>
                <c:pt idx="4711">
                  <c:v>3955</c:v>
                </c:pt>
                <c:pt idx="4712">
                  <c:v>3956</c:v>
                </c:pt>
                <c:pt idx="4713">
                  <c:v>3957</c:v>
                </c:pt>
                <c:pt idx="4714">
                  <c:v>3958</c:v>
                </c:pt>
                <c:pt idx="4715">
                  <c:v>3959</c:v>
                </c:pt>
                <c:pt idx="4716">
                  <c:v>3960</c:v>
                </c:pt>
                <c:pt idx="4717">
                  <c:v>3961</c:v>
                </c:pt>
                <c:pt idx="4718">
                  <c:v>3962</c:v>
                </c:pt>
                <c:pt idx="4719">
                  <c:v>3963</c:v>
                </c:pt>
                <c:pt idx="4720">
                  <c:v>3964</c:v>
                </c:pt>
                <c:pt idx="4721">
                  <c:v>3964</c:v>
                </c:pt>
                <c:pt idx="4722">
                  <c:v>3964</c:v>
                </c:pt>
                <c:pt idx="4723">
                  <c:v>3964</c:v>
                </c:pt>
                <c:pt idx="4724">
                  <c:v>3964</c:v>
                </c:pt>
                <c:pt idx="4725">
                  <c:v>3964</c:v>
                </c:pt>
                <c:pt idx="4726">
                  <c:v>3964</c:v>
                </c:pt>
                <c:pt idx="4727">
                  <c:v>3965</c:v>
                </c:pt>
                <c:pt idx="4728">
                  <c:v>3966</c:v>
                </c:pt>
                <c:pt idx="4729">
                  <c:v>3967</c:v>
                </c:pt>
                <c:pt idx="4730">
                  <c:v>3968</c:v>
                </c:pt>
                <c:pt idx="4731">
                  <c:v>3968</c:v>
                </c:pt>
                <c:pt idx="4732">
                  <c:v>3968</c:v>
                </c:pt>
                <c:pt idx="4733">
                  <c:v>3969</c:v>
                </c:pt>
                <c:pt idx="4734">
                  <c:v>3970</c:v>
                </c:pt>
                <c:pt idx="4735">
                  <c:v>3970</c:v>
                </c:pt>
                <c:pt idx="4736">
                  <c:v>3970</c:v>
                </c:pt>
                <c:pt idx="4737">
                  <c:v>3970</c:v>
                </c:pt>
                <c:pt idx="4738">
                  <c:v>3971</c:v>
                </c:pt>
                <c:pt idx="4739">
                  <c:v>3972</c:v>
                </c:pt>
                <c:pt idx="4740">
                  <c:v>3973</c:v>
                </c:pt>
                <c:pt idx="4741">
                  <c:v>3974</c:v>
                </c:pt>
                <c:pt idx="4742">
                  <c:v>3975</c:v>
                </c:pt>
                <c:pt idx="4743">
                  <c:v>3975</c:v>
                </c:pt>
                <c:pt idx="4744">
                  <c:v>3975</c:v>
                </c:pt>
                <c:pt idx="4745">
                  <c:v>3975</c:v>
                </c:pt>
                <c:pt idx="4746">
                  <c:v>3975</c:v>
                </c:pt>
                <c:pt idx="4747">
                  <c:v>3975</c:v>
                </c:pt>
                <c:pt idx="4748">
                  <c:v>3975</c:v>
                </c:pt>
                <c:pt idx="4749">
                  <c:v>3976</c:v>
                </c:pt>
                <c:pt idx="4750">
                  <c:v>3977</c:v>
                </c:pt>
                <c:pt idx="4751">
                  <c:v>3978</c:v>
                </c:pt>
                <c:pt idx="4752">
                  <c:v>3979</c:v>
                </c:pt>
                <c:pt idx="4753">
                  <c:v>3980</c:v>
                </c:pt>
                <c:pt idx="4754">
                  <c:v>3981</c:v>
                </c:pt>
                <c:pt idx="4755">
                  <c:v>3982</c:v>
                </c:pt>
                <c:pt idx="4756">
                  <c:v>3983</c:v>
                </c:pt>
                <c:pt idx="4757">
                  <c:v>3984</c:v>
                </c:pt>
                <c:pt idx="4758">
                  <c:v>3985</c:v>
                </c:pt>
                <c:pt idx="4759">
                  <c:v>3985</c:v>
                </c:pt>
                <c:pt idx="4760">
                  <c:v>3986</c:v>
                </c:pt>
                <c:pt idx="4761">
                  <c:v>3986</c:v>
                </c:pt>
                <c:pt idx="4762">
                  <c:v>3986</c:v>
                </c:pt>
                <c:pt idx="4763">
                  <c:v>3986</c:v>
                </c:pt>
                <c:pt idx="4764">
                  <c:v>3987</c:v>
                </c:pt>
                <c:pt idx="4765">
                  <c:v>3987</c:v>
                </c:pt>
                <c:pt idx="4766">
                  <c:v>3988</c:v>
                </c:pt>
                <c:pt idx="4767">
                  <c:v>3989</c:v>
                </c:pt>
                <c:pt idx="4768">
                  <c:v>3990</c:v>
                </c:pt>
                <c:pt idx="4769">
                  <c:v>3991</c:v>
                </c:pt>
                <c:pt idx="4770">
                  <c:v>3992</c:v>
                </c:pt>
                <c:pt idx="4771">
                  <c:v>3993</c:v>
                </c:pt>
                <c:pt idx="4772">
                  <c:v>3994</c:v>
                </c:pt>
                <c:pt idx="4773">
                  <c:v>3995</c:v>
                </c:pt>
                <c:pt idx="4774">
                  <c:v>3996</c:v>
                </c:pt>
                <c:pt idx="4775">
                  <c:v>3997</c:v>
                </c:pt>
                <c:pt idx="4776">
                  <c:v>3998</c:v>
                </c:pt>
                <c:pt idx="4777">
                  <c:v>3999</c:v>
                </c:pt>
                <c:pt idx="4778">
                  <c:v>4000</c:v>
                </c:pt>
                <c:pt idx="4779">
                  <c:v>4001</c:v>
                </c:pt>
                <c:pt idx="4780">
                  <c:v>4002</c:v>
                </c:pt>
                <c:pt idx="4781">
                  <c:v>4003</c:v>
                </c:pt>
                <c:pt idx="4782">
                  <c:v>4004</c:v>
                </c:pt>
                <c:pt idx="4783">
                  <c:v>4005</c:v>
                </c:pt>
                <c:pt idx="4784">
                  <c:v>4006</c:v>
                </c:pt>
                <c:pt idx="4785">
                  <c:v>4007</c:v>
                </c:pt>
                <c:pt idx="4786">
                  <c:v>4008</c:v>
                </c:pt>
                <c:pt idx="4787">
                  <c:v>4009</c:v>
                </c:pt>
                <c:pt idx="4788">
                  <c:v>4010</c:v>
                </c:pt>
                <c:pt idx="4789">
                  <c:v>4011</c:v>
                </c:pt>
                <c:pt idx="4790">
                  <c:v>4012</c:v>
                </c:pt>
                <c:pt idx="4791">
                  <c:v>4013</c:v>
                </c:pt>
                <c:pt idx="4792">
                  <c:v>4014</c:v>
                </c:pt>
                <c:pt idx="4793">
                  <c:v>4015</c:v>
                </c:pt>
                <c:pt idx="4794">
                  <c:v>4016</c:v>
                </c:pt>
                <c:pt idx="4795">
                  <c:v>4017</c:v>
                </c:pt>
                <c:pt idx="4796">
                  <c:v>4018</c:v>
                </c:pt>
                <c:pt idx="4797">
                  <c:v>4019</c:v>
                </c:pt>
                <c:pt idx="4798">
                  <c:v>4020</c:v>
                </c:pt>
                <c:pt idx="4799">
                  <c:v>4021</c:v>
                </c:pt>
                <c:pt idx="4800">
                  <c:v>4022</c:v>
                </c:pt>
                <c:pt idx="4801">
                  <c:v>4023</c:v>
                </c:pt>
                <c:pt idx="4802">
                  <c:v>4024</c:v>
                </c:pt>
                <c:pt idx="4803">
                  <c:v>4024</c:v>
                </c:pt>
                <c:pt idx="4804">
                  <c:v>4024</c:v>
                </c:pt>
                <c:pt idx="4805">
                  <c:v>4024</c:v>
                </c:pt>
                <c:pt idx="4806">
                  <c:v>4024</c:v>
                </c:pt>
                <c:pt idx="4807">
                  <c:v>4024</c:v>
                </c:pt>
                <c:pt idx="4808">
                  <c:v>4024</c:v>
                </c:pt>
                <c:pt idx="4809">
                  <c:v>4024</c:v>
                </c:pt>
                <c:pt idx="4810">
                  <c:v>4025</c:v>
                </c:pt>
                <c:pt idx="4811">
                  <c:v>4026</c:v>
                </c:pt>
                <c:pt idx="4812">
                  <c:v>4027</c:v>
                </c:pt>
                <c:pt idx="4813">
                  <c:v>4028</c:v>
                </c:pt>
                <c:pt idx="4814">
                  <c:v>4029</c:v>
                </c:pt>
                <c:pt idx="4815">
                  <c:v>4030</c:v>
                </c:pt>
                <c:pt idx="4816">
                  <c:v>4031</c:v>
                </c:pt>
                <c:pt idx="4817">
                  <c:v>4032</c:v>
                </c:pt>
                <c:pt idx="4818">
                  <c:v>4033</c:v>
                </c:pt>
                <c:pt idx="4819">
                  <c:v>4034</c:v>
                </c:pt>
                <c:pt idx="4820">
                  <c:v>4035</c:v>
                </c:pt>
                <c:pt idx="4821">
                  <c:v>4035</c:v>
                </c:pt>
                <c:pt idx="4822">
                  <c:v>4036</c:v>
                </c:pt>
                <c:pt idx="4823">
                  <c:v>4037</c:v>
                </c:pt>
                <c:pt idx="4824">
                  <c:v>4038</c:v>
                </c:pt>
                <c:pt idx="4825">
                  <c:v>4039</c:v>
                </c:pt>
                <c:pt idx="4826">
                  <c:v>4040</c:v>
                </c:pt>
                <c:pt idx="4827">
                  <c:v>4041</c:v>
                </c:pt>
                <c:pt idx="4828">
                  <c:v>4042</c:v>
                </c:pt>
                <c:pt idx="4829">
                  <c:v>4042</c:v>
                </c:pt>
                <c:pt idx="4830">
                  <c:v>4042</c:v>
                </c:pt>
                <c:pt idx="4831">
                  <c:v>4042</c:v>
                </c:pt>
                <c:pt idx="4832">
                  <c:v>4042</c:v>
                </c:pt>
                <c:pt idx="4833">
                  <c:v>4042</c:v>
                </c:pt>
                <c:pt idx="4834">
                  <c:v>4042</c:v>
                </c:pt>
                <c:pt idx="4835">
                  <c:v>4042</c:v>
                </c:pt>
                <c:pt idx="4836">
                  <c:v>4042</c:v>
                </c:pt>
                <c:pt idx="4837">
                  <c:v>4042</c:v>
                </c:pt>
                <c:pt idx="4838">
                  <c:v>4042</c:v>
                </c:pt>
                <c:pt idx="4839">
                  <c:v>4043</c:v>
                </c:pt>
                <c:pt idx="4840">
                  <c:v>4044</c:v>
                </c:pt>
                <c:pt idx="4841">
                  <c:v>4045</c:v>
                </c:pt>
                <c:pt idx="4842">
                  <c:v>4046</c:v>
                </c:pt>
                <c:pt idx="4843">
                  <c:v>4047</c:v>
                </c:pt>
                <c:pt idx="4844">
                  <c:v>4047</c:v>
                </c:pt>
                <c:pt idx="4845">
                  <c:v>4048</c:v>
                </c:pt>
                <c:pt idx="4846">
                  <c:v>4049</c:v>
                </c:pt>
                <c:pt idx="4847">
                  <c:v>4050</c:v>
                </c:pt>
                <c:pt idx="4848">
                  <c:v>4051</c:v>
                </c:pt>
                <c:pt idx="4849">
                  <c:v>4052</c:v>
                </c:pt>
                <c:pt idx="4850">
                  <c:v>4052</c:v>
                </c:pt>
                <c:pt idx="4851">
                  <c:v>4052</c:v>
                </c:pt>
                <c:pt idx="4852">
                  <c:v>4052</c:v>
                </c:pt>
                <c:pt idx="4853">
                  <c:v>4052</c:v>
                </c:pt>
                <c:pt idx="4854">
                  <c:v>4053</c:v>
                </c:pt>
                <c:pt idx="4855">
                  <c:v>4054</c:v>
                </c:pt>
                <c:pt idx="4856">
                  <c:v>4054</c:v>
                </c:pt>
                <c:pt idx="4857">
                  <c:v>4054</c:v>
                </c:pt>
                <c:pt idx="4858">
                  <c:v>4055</c:v>
                </c:pt>
                <c:pt idx="4859">
                  <c:v>4056</c:v>
                </c:pt>
                <c:pt idx="4860">
                  <c:v>4057</c:v>
                </c:pt>
                <c:pt idx="4861">
                  <c:v>4058</c:v>
                </c:pt>
                <c:pt idx="4862">
                  <c:v>4058</c:v>
                </c:pt>
                <c:pt idx="4863">
                  <c:v>4058</c:v>
                </c:pt>
                <c:pt idx="4864">
                  <c:v>4058</c:v>
                </c:pt>
                <c:pt idx="4865">
                  <c:v>4059</c:v>
                </c:pt>
                <c:pt idx="4866">
                  <c:v>4060</c:v>
                </c:pt>
                <c:pt idx="4867">
                  <c:v>4061</c:v>
                </c:pt>
                <c:pt idx="4868">
                  <c:v>4062</c:v>
                </c:pt>
                <c:pt idx="4869">
                  <c:v>4063</c:v>
                </c:pt>
                <c:pt idx="4870">
                  <c:v>4064</c:v>
                </c:pt>
                <c:pt idx="4871">
                  <c:v>4065</c:v>
                </c:pt>
                <c:pt idx="4872">
                  <c:v>4066</c:v>
                </c:pt>
                <c:pt idx="4873">
                  <c:v>4067</c:v>
                </c:pt>
                <c:pt idx="4874">
                  <c:v>4067</c:v>
                </c:pt>
                <c:pt idx="4875">
                  <c:v>4067</c:v>
                </c:pt>
                <c:pt idx="4876">
                  <c:v>4068</c:v>
                </c:pt>
                <c:pt idx="4877">
                  <c:v>4069</c:v>
                </c:pt>
                <c:pt idx="4878">
                  <c:v>4070</c:v>
                </c:pt>
                <c:pt idx="4879">
                  <c:v>4071</c:v>
                </c:pt>
                <c:pt idx="4880">
                  <c:v>4072</c:v>
                </c:pt>
                <c:pt idx="4881">
                  <c:v>4073</c:v>
                </c:pt>
                <c:pt idx="4882">
                  <c:v>4074</c:v>
                </c:pt>
                <c:pt idx="4883">
                  <c:v>4075</c:v>
                </c:pt>
                <c:pt idx="4884">
                  <c:v>4076</c:v>
                </c:pt>
                <c:pt idx="4885">
                  <c:v>4077</c:v>
                </c:pt>
                <c:pt idx="4886">
                  <c:v>4078</c:v>
                </c:pt>
                <c:pt idx="4887">
                  <c:v>4079</c:v>
                </c:pt>
                <c:pt idx="4888">
                  <c:v>4080</c:v>
                </c:pt>
                <c:pt idx="4889">
                  <c:v>4081</c:v>
                </c:pt>
                <c:pt idx="4890">
                  <c:v>4082</c:v>
                </c:pt>
                <c:pt idx="4891">
                  <c:v>4083</c:v>
                </c:pt>
                <c:pt idx="4892">
                  <c:v>4084</c:v>
                </c:pt>
                <c:pt idx="4893">
                  <c:v>4085</c:v>
                </c:pt>
                <c:pt idx="4894">
                  <c:v>4085</c:v>
                </c:pt>
                <c:pt idx="4895">
                  <c:v>4086</c:v>
                </c:pt>
                <c:pt idx="4896">
                  <c:v>4087</c:v>
                </c:pt>
                <c:pt idx="4897">
                  <c:v>4087</c:v>
                </c:pt>
                <c:pt idx="4898">
                  <c:v>4088</c:v>
                </c:pt>
                <c:pt idx="4899">
                  <c:v>4088</c:v>
                </c:pt>
                <c:pt idx="4900">
                  <c:v>4089</c:v>
                </c:pt>
                <c:pt idx="4901">
                  <c:v>4090</c:v>
                </c:pt>
                <c:pt idx="4902">
                  <c:v>4091</c:v>
                </c:pt>
                <c:pt idx="4903">
                  <c:v>4092</c:v>
                </c:pt>
                <c:pt idx="4904">
                  <c:v>4093</c:v>
                </c:pt>
                <c:pt idx="4905">
                  <c:v>4094</c:v>
                </c:pt>
                <c:pt idx="4906">
                  <c:v>4095</c:v>
                </c:pt>
                <c:pt idx="4907">
                  <c:v>4096</c:v>
                </c:pt>
                <c:pt idx="4908">
                  <c:v>4097</c:v>
                </c:pt>
                <c:pt idx="4909">
                  <c:v>4098</c:v>
                </c:pt>
                <c:pt idx="4910">
                  <c:v>4098</c:v>
                </c:pt>
                <c:pt idx="4911">
                  <c:v>4099</c:v>
                </c:pt>
                <c:pt idx="4912">
                  <c:v>4099</c:v>
                </c:pt>
                <c:pt idx="4913">
                  <c:v>4100</c:v>
                </c:pt>
                <c:pt idx="4914">
                  <c:v>4101</c:v>
                </c:pt>
                <c:pt idx="4915">
                  <c:v>4102</c:v>
                </c:pt>
                <c:pt idx="4916">
                  <c:v>4103</c:v>
                </c:pt>
                <c:pt idx="4917">
                  <c:v>4104</c:v>
                </c:pt>
                <c:pt idx="4918">
                  <c:v>4105</c:v>
                </c:pt>
                <c:pt idx="4919">
                  <c:v>4106</c:v>
                </c:pt>
                <c:pt idx="4920">
                  <c:v>4106</c:v>
                </c:pt>
                <c:pt idx="4921">
                  <c:v>4107</c:v>
                </c:pt>
                <c:pt idx="4922">
                  <c:v>4108</c:v>
                </c:pt>
                <c:pt idx="4923">
                  <c:v>4109</c:v>
                </c:pt>
                <c:pt idx="4924">
                  <c:v>4110</c:v>
                </c:pt>
                <c:pt idx="4925">
                  <c:v>4111</c:v>
                </c:pt>
                <c:pt idx="4926">
                  <c:v>4112</c:v>
                </c:pt>
                <c:pt idx="4927">
                  <c:v>4113</c:v>
                </c:pt>
                <c:pt idx="4928">
                  <c:v>4114</c:v>
                </c:pt>
                <c:pt idx="4929">
                  <c:v>4114</c:v>
                </c:pt>
                <c:pt idx="4930">
                  <c:v>4115</c:v>
                </c:pt>
                <c:pt idx="4931">
                  <c:v>4116</c:v>
                </c:pt>
                <c:pt idx="4932">
                  <c:v>4117</c:v>
                </c:pt>
                <c:pt idx="4933">
                  <c:v>4117</c:v>
                </c:pt>
                <c:pt idx="4934">
                  <c:v>4118</c:v>
                </c:pt>
                <c:pt idx="4935">
                  <c:v>4118</c:v>
                </c:pt>
                <c:pt idx="4936">
                  <c:v>4118</c:v>
                </c:pt>
                <c:pt idx="4937">
                  <c:v>4119</c:v>
                </c:pt>
                <c:pt idx="4938">
                  <c:v>4120</c:v>
                </c:pt>
                <c:pt idx="4939">
                  <c:v>4121</c:v>
                </c:pt>
                <c:pt idx="4940">
                  <c:v>4122</c:v>
                </c:pt>
                <c:pt idx="4941">
                  <c:v>4123</c:v>
                </c:pt>
                <c:pt idx="4942">
                  <c:v>4123</c:v>
                </c:pt>
                <c:pt idx="4943">
                  <c:v>4123</c:v>
                </c:pt>
                <c:pt idx="4944">
                  <c:v>4124</c:v>
                </c:pt>
                <c:pt idx="4945">
                  <c:v>4125</c:v>
                </c:pt>
                <c:pt idx="4946">
                  <c:v>4125</c:v>
                </c:pt>
                <c:pt idx="4947">
                  <c:v>4126</c:v>
                </c:pt>
                <c:pt idx="4948">
                  <c:v>4127</c:v>
                </c:pt>
                <c:pt idx="4949">
                  <c:v>4128</c:v>
                </c:pt>
                <c:pt idx="4950">
                  <c:v>4129</c:v>
                </c:pt>
                <c:pt idx="4951">
                  <c:v>4130</c:v>
                </c:pt>
                <c:pt idx="4952">
                  <c:v>4131</c:v>
                </c:pt>
                <c:pt idx="4953">
                  <c:v>4131</c:v>
                </c:pt>
                <c:pt idx="4954">
                  <c:v>4132</c:v>
                </c:pt>
                <c:pt idx="4955">
                  <c:v>4133</c:v>
                </c:pt>
                <c:pt idx="4956">
                  <c:v>4134</c:v>
                </c:pt>
                <c:pt idx="4957">
                  <c:v>4135</c:v>
                </c:pt>
                <c:pt idx="4958">
                  <c:v>4136</c:v>
                </c:pt>
                <c:pt idx="4959">
                  <c:v>4137</c:v>
                </c:pt>
                <c:pt idx="4960">
                  <c:v>4137</c:v>
                </c:pt>
                <c:pt idx="4961">
                  <c:v>4138</c:v>
                </c:pt>
                <c:pt idx="4962">
                  <c:v>4138</c:v>
                </c:pt>
                <c:pt idx="4963">
                  <c:v>4139</c:v>
                </c:pt>
                <c:pt idx="4964">
                  <c:v>4140</c:v>
                </c:pt>
                <c:pt idx="4965">
                  <c:v>4141</c:v>
                </c:pt>
                <c:pt idx="4966">
                  <c:v>4141</c:v>
                </c:pt>
                <c:pt idx="4967">
                  <c:v>4141</c:v>
                </c:pt>
                <c:pt idx="4968">
                  <c:v>4142</c:v>
                </c:pt>
                <c:pt idx="4969">
                  <c:v>4143</c:v>
                </c:pt>
                <c:pt idx="4970">
                  <c:v>4144</c:v>
                </c:pt>
                <c:pt idx="4971">
                  <c:v>4145</c:v>
                </c:pt>
                <c:pt idx="4972">
                  <c:v>4146</c:v>
                </c:pt>
                <c:pt idx="4973">
                  <c:v>4147</c:v>
                </c:pt>
                <c:pt idx="4974">
                  <c:v>4148</c:v>
                </c:pt>
                <c:pt idx="4975">
                  <c:v>4149</c:v>
                </c:pt>
                <c:pt idx="4976">
                  <c:v>4150</c:v>
                </c:pt>
                <c:pt idx="4977">
                  <c:v>4151</c:v>
                </c:pt>
                <c:pt idx="4978">
                  <c:v>4152</c:v>
                </c:pt>
                <c:pt idx="4979">
                  <c:v>4153</c:v>
                </c:pt>
                <c:pt idx="4980">
                  <c:v>4154</c:v>
                </c:pt>
                <c:pt idx="4981">
                  <c:v>4155</c:v>
                </c:pt>
                <c:pt idx="4982">
                  <c:v>4156</c:v>
                </c:pt>
                <c:pt idx="4983">
                  <c:v>4157</c:v>
                </c:pt>
                <c:pt idx="4984">
                  <c:v>4158</c:v>
                </c:pt>
                <c:pt idx="4985">
                  <c:v>4159</c:v>
                </c:pt>
                <c:pt idx="4986">
                  <c:v>4160</c:v>
                </c:pt>
                <c:pt idx="4987">
                  <c:v>4161</c:v>
                </c:pt>
                <c:pt idx="4988">
                  <c:v>4162</c:v>
                </c:pt>
                <c:pt idx="4989">
                  <c:v>4163</c:v>
                </c:pt>
                <c:pt idx="4990">
                  <c:v>4164</c:v>
                </c:pt>
                <c:pt idx="4991">
                  <c:v>4165</c:v>
                </c:pt>
                <c:pt idx="4992">
                  <c:v>4166</c:v>
                </c:pt>
                <c:pt idx="4993">
                  <c:v>4167</c:v>
                </c:pt>
                <c:pt idx="4994">
                  <c:v>4168</c:v>
                </c:pt>
                <c:pt idx="4995">
                  <c:v>4169</c:v>
                </c:pt>
                <c:pt idx="4996">
                  <c:v>4170</c:v>
                </c:pt>
                <c:pt idx="4997">
                  <c:v>4171</c:v>
                </c:pt>
                <c:pt idx="4998">
                  <c:v>4172</c:v>
                </c:pt>
                <c:pt idx="4999">
                  <c:v>4173</c:v>
                </c:pt>
                <c:pt idx="5000">
                  <c:v>4173</c:v>
                </c:pt>
                <c:pt idx="5001">
                  <c:v>4173</c:v>
                </c:pt>
                <c:pt idx="5002">
                  <c:v>4173</c:v>
                </c:pt>
                <c:pt idx="5003">
                  <c:v>4173</c:v>
                </c:pt>
                <c:pt idx="5004">
                  <c:v>4173</c:v>
                </c:pt>
                <c:pt idx="5005">
                  <c:v>4174</c:v>
                </c:pt>
                <c:pt idx="5006">
                  <c:v>4175</c:v>
                </c:pt>
                <c:pt idx="5007">
                  <c:v>4176</c:v>
                </c:pt>
                <c:pt idx="5008">
                  <c:v>4177</c:v>
                </c:pt>
                <c:pt idx="5009">
                  <c:v>4178</c:v>
                </c:pt>
                <c:pt idx="5010">
                  <c:v>4179</c:v>
                </c:pt>
                <c:pt idx="5011">
                  <c:v>4180</c:v>
                </c:pt>
                <c:pt idx="5012">
                  <c:v>4181</c:v>
                </c:pt>
                <c:pt idx="5013">
                  <c:v>4182</c:v>
                </c:pt>
                <c:pt idx="5014">
                  <c:v>4183</c:v>
                </c:pt>
                <c:pt idx="5015">
                  <c:v>4184</c:v>
                </c:pt>
                <c:pt idx="5016">
                  <c:v>4185</c:v>
                </c:pt>
                <c:pt idx="5017">
                  <c:v>4186</c:v>
                </c:pt>
                <c:pt idx="5018">
                  <c:v>4187</c:v>
                </c:pt>
                <c:pt idx="5019">
                  <c:v>4188</c:v>
                </c:pt>
                <c:pt idx="5020">
                  <c:v>4189</c:v>
                </c:pt>
                <c:pt idx="5021">
                  <c:v>4190</c:v>
                </c:pt>
                <c:pt idx="5022">
                  <c:v>4191</c:v>
                </c:pt>
                <c:pt idx="5023">
                  <c:v>4192</c:v>
                </c:pt>
                <c:pt idx="5024">
                  <c:v>4193</c:v>
                </c:pt>
                <c:pt idx="5025">
                  <c:v>4194</c:v>
                </c:pt>
                <c:pt idx="5026">
                  <c:v>4195</c:v>
                </c:pt>
                <c:pt idx="5027">
                  <c:v>4196</c:v>
                </c:pt>
                <c:pt idx="5028">
                  <c:v>4197</c:v>
                </c:pt>
                <c:pt idx="5029">
                  <c:v>4198</c:v>
                </c:pt>
                <c:pt idx="5030">
                  <c:v>4198</c:v>
                </c:pt>
                <c:pt idx="5031">
                  <c:v>4199</c:v>
                </c:pt>
                <c:pt idx="5032">
                  <c:v>4200</c:v>
                </c:pt>
                <c:pt idx="5033">
                  <c:v>4201</c:v>
                </c:pt>
                <c:pt idx="5034">
                  <c:v>4202</c:v>
                </c:pt>
                <c:pt idx="5035">
                  <c:v>4203</c:v>
                </c:pt>
                <c:pt idx="5036">
                  <c:v>4204</c:v>
                </c:pt>
                <c:pt idx="5037">
                  <c:v>4204</c:v>
                </c:pt>
                <c:pt idx="5038">
                  <c:v>4205</c:v>
                </c:pt>
                <c:pt idx="5039">
                  <c:v>4205</c:v>
                </c:pt>
                <c:pt idx="5040">
                  <c:v>4206</c:v>
                </c:pt>
                <c:pt idx="5041">
                  <c:v>4207</c:v>
                </c:pt>
                <c:pt idx="5042">
                  <c:v>4207</c:v>
                </c:pt>
                <c:pt idx="5043">
                  <c:v>4208</c:v>
                </c:pt>
                <c:pt idx="5044">
                  <c:v>4209</c:v>
                </c:pt>
                <c:pt idx="5045">
                  <c:v>4210</c:v>
                </c:pt>
                <c:pt idx="5046">
                  <c:v>4211</c:v>
                </c:pt>
                <c:pt idx="5047">
                  <c:v>4212</c:v>
                </c:pt>
                <c:pt idx="5048">
                  <c:v>4213</c:v>
                </c:pt>
                <c:pt idx="5049">
                  <c:v>4214</c:v>
                </c:pt>
                <c:pt idx="5050">
                  <c:v>4215</c:v>
                </c:pt>
                <c:pt idx="5051">
                  <c:v>4216</c:v>
                </c:pt>
                <c:pt idx="5052">
                  <c:v>4217</c:v>
                </c:pt>
                <c:pt idx="5053">
                  <c:v>4218</c:v>
                </c:pt>
                <c:pt idx="5054">
                  <c:v>4219</c:v>
                </c:pt>
                <c:pt idx="5055">
                  <c:v>4220</c:v>
                </c:pt>
                <c:pt idx="5056">
                  <c:v>4221</c:v>
                </c:pt>
                <c:pt idx="5057">
                  <c:v>4222</c:v>
                </c:pt>
                <c:pt idx="5058">
                  <c:v>4223</c:v>
                </c:pt>
                <c:pt idx="5059">
                  <c:v>4224</c:v>
                </c:pt>
                <c:pt idx="5060">
                  <c:v>4225</c:v>
                </c:pt>
                <c:pt idx="5061">
                  <c:v>4226</c:v>
                </c:pt>
                <c:pt idx="5062">
                  <c:v>4227</c:v>
                </c:pt>
                <c:pt idx="5063">
                  <c:v>4228</c:v>
                </c:pt>
                <c:pt idx="5064">
                  <c:v>4229</c:v>
                </c:pt>
                <c:pt idx="5065">
                  <c:v>4230</c:v>
                </c:pt>
                <c:pt idx="5066">
                  <c:v>4231</c:v>
                </c:pt>
                <c:pt idx="5067">
                  <c:v>4232</c:v>
                </c:pt>
                <c:pt idx="5068">
                  <c:v>4233</c:v>
                </c:pt>
                <c:pt idx="5069">
                  <c:v>4234</c:v>
                </c:pt>
                <c:pt idx="5070">
                  <c:v>4235</c:v>
                </c:pt>
                <c:pt idx="5071">
                  <c:v>4236</c:v>
                </c:pt>
                <c:pt idx="5072">
                  <c:v>4237</c:v>
                </c:pt>
                <c:pt idx="5073">
                  <c:v>4238</c:v>
                </c:pt>
                <c:pt idx="5074">
                  <c:v>4239</c:v>
                </c:pt>
                <c:pt idx="5075">
                  <c:v>4240</c:v>
                </c:pt>
                <c:pt idx="5076">
                  <c:v>4241</c:v>
                </c:pt>
                <c:pt idx="5077">
                  <c:v>4242</c:v>
                </c:pt>
                <c:pt idx="5078">
                  <c:v>4242</c:v>
                </c:pt>
                <c:pt idx="5079">
                  <c:v>4243</c:v>
                </c:pt>
                <c:pt idx="5080">
                  <c:v>4244</c:v>
                </c:pt>
                <c:pt idx="5081">
                  <c:v>4245</c:v>
                </c:pt>
                <c:pt idx="5082">
                  <c:v>4246</c:v>
                </c:pt>
                <c:pt idx="5083">
                  <c:v>4247</c:v>
                </c:pt>
                <c:pt idx="5084">
                  <c:v>4248</c:v>
                </c:pt>
                <c:pt idx="5085">
                  <c:v>4249</c:v>
                </c:pt>
                <c:pt idx="5086">
                  <c:v>4250</c:v>
                </c:pt>
                <c:pt idx="5087">
                  <c:v>4251</c:v>
                </c:pt>
                <c:pt idx="5088">
                  <c:v>4252</c:v>
                </c:pt>
                <c:pt idx="5089">
                  <c:v>4253</c:v>
                </c:pt>
                <c:pt idx="5090">
                  <c:v>4254</c:v>
                </c:pt>
                <c:pt idx="5091">
                  <c:v>4255</c:v>
                </c:pt>
                <c:pt idx="5092">
                  <c:v>4256</c:v>
                </c:pt>
                <c:pt idx="5093">
                  <c:v>4257</c:v>
                </c:pt>
                <c:pt idx="5094">
                  <c:v>4258</c:v>
                </c:pt>
                <c:pt idx="5095">
                  <c:v>4259</c:v>
                </c:pt>
                <c:pt idx="5096">
                  <c:v>4260</c:v>
                </c:pt>
                <c:pt idx="5097">
                  <c:v>4261</c:v>
                </c:pt>
                <c:pt idx="5098">
                  <c:v>4262</c:v>
                </c:pt>
                <c:pt idx="5099">
                  <c:v>4263</c:v>
                </c:pt>
                <c:pt idx="5100">
                  <c:v>4264</c:v>
                </c:pt>
                <c:pt idx="5101">
                  <c:v>4265</c:v>
                </c:pt>
                <c:pt idx="5102">
                  <c:v>4265</c:v>
                </c:pt>
                <c:pt idx="5103">
                  <c:v>4266</c:v>
                </c:pt>
                <c:pt idx="5104">
                  <c:v>4267</c:v>
                </c:pt>
                <c:pt idx="5105">
                  <c:v>4268</c:v>
                </c:pt>
                <c:pt idx="5106">
                  <c:v>4269</c:v>
                </c:pt>
                <c:pt idx="5107">
                  <c:v>4270</c:v>
                </c:pt>
                <c:pt idx="5108">
                  <c:v>4271</c:v>
                </c:pt>
                <c:pt idx="5109">
                  <c:v>4272</c:v>
                </c:pt>
                <c:pt idx="5110">
                  <c:v>4273</c:v>
                </c:pt>
                <c:pt idx="5111">
                  <c:v>4274</c:v>
                </c:pt>
                <c:pt idx="5112">
                  <c:v>4275</c:v>
                </c:pt>
                <c:pt idx="5113">
                  <c:v>4276</c:v>
                </c:pt>
                <c:pt idx="5114">
                  <c:v>4277</c:v>
                </c:pt>
                <c:pt idx="5115">
                  <c:v>4278</c:v>
                </c:pt>
                <c:pt idx="5116">
                  <c:v>4279</c:v>
                </c:pt>
                <c:pt idx="5117">
                  <c:v>4280</c:v>
                </c:pt>
                <c:pt idx="5118">
                  <c:v>4281</c:v>
                </c:pt>
                <c:pt idx="5119">
                  <c:v>4281</c:v>
                </c:pt>
                <c:pt idx="5120">
                  <c:v>4281</c:v>
                </c:pt>
                <c:pt idx="5121">
                  <c:v>4282</c:v>
                </c:pt>
                <c:pt idx="5122">
                  <c:v>4283</c:v>
                </c:pt>
                <c:pt idx="5123">
                  <c:v>4284</c:v>
                </c:pt>
                <c:pt idx="5124">
                  <c:v>4285</c:v>
                </c:pt>
                <c:pt idx="5125">
                  <c:v>4286</c:v>
                </c:pt>
                <c:pt idx="5126">
                  <c:v>4287</c:v>
                </c:pt>
                <c:pt idx="5127">
                  <c:v>4288</c:v>
                </c:pt>
                <c:pt idx="5128">
                  <c:v>4289</c:v>
                </c:pt>
                <c:pt idx="5129">
                  <c:v>4290</c:v>
                </c:pt>
                <c:pt idx="5130">
                  <c:v>4290</c:v>
                </c:pt>
                <c:pt idx="5131">
                  <c:v>4291</c:v>
                </c:pt>
                <c:pt idx="5132">
                  <c:v>4292</c:v>
                </c:pt>
                <c:pt idx="5133">
                  <c:v>4293</c:v>
                </c:pt>
                <c:pt idx="5134">
                  <c:v>4294</c:v>
                </c:pt>
                <c:pt idx="5135">
                  <c:v>4295</c:v>
                </c:pt>
                <c:pt idx="5136">
                  <c:v>4296</c:v>
                </c:pt>
                <c:pt idx="5137">
                  <c:v>4297</c:v>
                </c:pt>
                <c:pt idx="5138">
                  <c:v>4298</c:v>
                </c:pt>
                <c:pt idx="5139">
                  <c:v>4299</c:v>
                </c:pt>
                <c:pt idx="5140">
                  <c:v>4300</c:v>
                </c:pt>
                <c:pt idx="5141">
                  <c:v>4300</c:v>
                </c:pt>
                <c:pt idx="5142">
                  <c:v>4300</c:v>
                </c:pt>
                <c:pt idx="5143">
                  <c:v>4301</c:v>
                </c:pt>
                <c:pt idx="5144">
                  <c:v>4302</c:v>
                </c:pt>
                <c:pt idx="5145">
                  <c:v>4303</c:v>
                </c:pt>
                <c:pt idx="5146">
                  <c:v>4304</c:v>
                </c:pt>
                <c:pt idx="5147">
                  <c:v>4305</c:v>
                </c:pt>
                <c:pt idx="5148">
                  <c:v>4306</c:v>
                </c:pt>
                <c:pt idx="5149">
                  <c:v>4307</c:v>
                </c:pt>
                <c:pt idx="5150">
                  <c:v>4308</c:v>
                </c:pt>
                <c:pt idx="5151">
                  <c:v>4309</c:v>
                </c:pt>
                <c:pt idx="5152">
                  <c:v>4310</c:v>
                </c:pt>
                <c:pt idx="5153">
                  <c:v>4311</c:v>
                </c:pt>
                <c:pt idx="5154">
                  <c:v>4312</c:v>
                </c:pt>
                <c:pt idx="5155">
                  <c:v>4312</c:v>
                </c:pt>
                <c:pt idx="5156">
                  <c:v>4312</c:v>
                </c:pt>
                <c:pt idx="5157">
                  <c:v>4313</c:v>
                </c:pt>
                <c:pt idx="5158">
                  <c:v>4314</c:v>
                </c:pt>
                <c:pt idx="5159">
                  <c:v>4315</c:v>
                </c:pt>
                <c:pt idx="5160">
                  <c:v>4316</c:v>
                </c:pt>
                <c:pt idx="5161">
                  <c:v>4317</c:v>
                </c:pt>
                <c:pt idx="5162">
                  <c:v>4318</c:v>
                </c:pt>
                <c:pt idx="5163">
                  <c:v>4319</c:v>
                </c:pt>
                <c:pt idx="5164">
                  <c:v>4320</c:v>
                </c:pt>
                <c:pt idx="5165">
                  <c:v>4321</c:v>
                </c:pt>
                <c:pt idx="5166">
                  <c:v>4322</c:v>
                </c:pt>
                <c:pt idx="5167">
                  <c:v>4323</c:v>
                </c:pt>
                <c:pt idx="5168">
                  <c:v>4324</c:v>
                </c:pt>
                <c:pt idx="5169">
                  <c:v>4325</c:v>
                </c:pt>
                <c:pt idx="5170">
                  <c:v>4326</c:v>
                </c:pt>
                <c:pt idx="5171">
                  <c:v>4327</c:v>
                </c:pt>
                <c:pt idx="5172">
                  <c:v>4328</c:v>
                </c:pt>
                <c:pt idx="5173">
                  <c:v>4329</c:v>
                </c:pt>
                <c:pt idx="5174">
                  <c:v>4330</c:v>
                </c:pt>
                <c:pt idx="5175">
                  <c:v>4331</c:v>
                </c:pt>
                <c:pt idx="5176">
                  <c:v>4332</c:v>
                </c:pt>
                <c:pt idx="5177">
                  <c:v>4333</c:v>
                </c:pt>
                <c:pt idx="5178">
                  <c:v>4334</c:v>
                </c:pt>
                <c:pt idx="5179">
                  <c:v>4335</c:v>
                </c:pt>
                <c:pt idx="5180">
                  <c:v>4336</c:v>
                </c:pt>
                <c:pt idx="5181">
                  <c:v>4337</c:v>
                </c:pt>
                <c:pt idx="5182">
                  <c:v>4338</c:v>
                </c:pt>
                <c:pt idx="5183">
                  <c:v>4339</c:v>
                </c:pt>
                <c:pt idx="5184">
                  <c:v>4340</c:v>
                </c:pt>
                <c:pt idx="5185">
                  <c:v>4341</c:v>
                </c:pt>
                <c:pt idx="5186">
                  <c:v>4342</c:v>
                </c:pt>
                <c:pt idx="5187">
                  <c:v>4343</c:v>
                </c:pt>
                <c:pt idx="5188">
                  <c:v>4344</c:v>
                </c:pt>
                <c:pt idx="5189">
                  <c:v>4345</c:v>
                </c:pt>
                <c:pt idx="5190">
                  <c:v>4346</c:v>
                </c:pt>
                <c:pt idx="5191">
                  <c:v>4346</c:v>
                </c:pt>
                <c:pt idx="5192">
                  <c:v>4347</c:v>
                </c:pt>
                <c:pt idx="5193">
                  <c:v>4348</c:v>
                </c:pt>
                <c:pt idx="5194">
                  <c:v>4349</c:v>
                </c:pt>
                <c:pt idx="5195">
                  <c:v>4350</c:v>
                </c:pt>
                <c:pt idx="5196">
                  <c:v>4350</c:v>
                </c:pt>
                <c:pt idx="5197">
                  <c:v>4350</c:v>
                </c:pt>
                <c:pt idx="5198">
                  <c:v>4351</c:v>
                </c:pt>
                <c:pt idx="5199">
                  <c:v>4351</c:v>
                </c:pt>
                <c:pt idx="5200">
                  <c:v>4352</c:v>
                </c:pt>
                <c:pt idx="5201">
                  <c:v>4352</c:v>
                </c:pt>
                <c:pt idx="5202">
                  <c:v>4352</c:v>
                </c:pt>
                <c:pt idx="5203">
                  <c:v>4352</c:v>
                </c:pt>
                <c:pt idx="5204">
                  <c:v>4353</c:v>
                </c:pt>
                <c:pt idx="5205">
                  <c:v>4353</c:v>
                </c:pt>
                <c:pt idx="5206">
                  <c:v>4354</c:v>
                </c:pt>
                <c:pt idx="5207">
                  <c:v>4355</c:v>
                </c:pt>
                <c:pt idx="5208">
                  <c:v>4356</c:v>
                </c:pt>
                <c:pt idx="5209">
                  <c:v>4357</c:v>
                </c:pt>
                <c:pt idx="5210">
                  <c:v>4358</c:v>
                </c:pt>
                <c:pt idx="5211">
                  <c:v>4359</c:v>
                </c:pt>
                <c:pt idx="5212">
                  <c:v>4360</c:v>
                </c:pt>
                <c:pt idx="5213">
                  <c:v>4361</c:v>
                </c:pt>
                <c:pt idx="5214">
                  <c:v>4362</c:v>
                </c:pt>
                <c:pt idx="5215">
                  <c:v>4363</c:v>
                </c:pt>
                <c:pt idx="5216">
                  <c:v>4364</c:v>
                </c:pt>
                <c:pt idx="5217">
                  <c:v>4365</c:v>
                </c:pt>
                <c:pt idx="5218">
                  <c:v>4366</c:v>
                </c:pt>
                <c:pt idx="5219">
                  <c:v>4367</c:v>
                </c:pt>
                <c:pt idx="5220">
                  <c:v>4367</c:v>
                </c:pt>
                <c:pt idx="5221">
                  <c:v>4368</c:v>
                </c:pt>
                <c:pt idx="5222">
                  <c:v>4369</c:v>
                </c:pt>
                <c:pt idx="5223">
                  <c:v>4369</c:v>
                </c:pt>
                <c:pt idx="5224">
                  <c:v>4370</c:v>
                </c:pt>
                <c:pt idx="5225">
                  <c:v>4370</c:v>
                </c:pt>
                <c:pt idx="5226">
                  <c:v>4371</c:v>
                </c:pt>
                <c:pt idx="5227">
                  <c:v>4372</c:v>
                </c:pt>
                <c:pt idx="5228">
                  <c:v>4373</c:v>
                </c:pt>
                <c:pt idx="5229">
                  <c:v>4373</c:v>
                </c:pt>
                <c:pt idx="5230">
                  <c:v>4374</c:v>
                </c:pt>
                <c:pt idx="5231">
                  <c:v>4375</c:v>
                </c:pt>
                <c:pt idx="5232">
                  <c:v>4376</c:v>
                </c:pt>
                <c:pt idx="5233">
                  <c:v>4377</c:v>
                </c:pt>
                <c:pt idx="5234">
                  <c:v>4378</c:v>
                </c:pt>
                <c:pt idx="5235">
                  <c:v>4379</c:v>
                </c:pt>
                <c:pt idx="5236">
                  <c:v>4380</c:v>
                </c:pt>
                <c:pt idx="5237">
                  <c:v>4381</c:v>
                </c:pt>
                <c:pt idx="5238">
                  <c:v>4382</c:v>
                </c:pt>
                <c:pt idx="5239">
                  <c:v>4383</c:v>
                </c:pt>
                <c:pt idx="5240">
                  <c:v>4384</c:v>
                </c:pt>
                <c:pt idx="5241">
                  <c:v>4385</c:v>
                </c:pt>
                <c:pt idx="5242">
                  <c:v>4386</c:v>
                </c:pt>
                <c:pt idx="5243">
                  <c:v>4387</c:v>
                </c:pt>
                <c:pt idx="5244">
                  <c:v>4388</c:v>
                </c:pt>
                <c:pt idx="5245">
                  <c:v>4389</c:v>
                </c:pt>
                <c:pt idx="5246">
                  <c:v>4390</c:v>
                </c:pt>
                <c:pt idx="5247">
                  <c:v>4391</c:v>
                </c:pt>
                <c:pt idx="5248">
                  <c:v>4392</c:v>
                </c:pt>
                <c:pt idx="5249">
                  <c:v>4393</c:v>
                </c:pt>
                <c:pt idx="5250">
                  <c:v>4394</c:v>
                </c:pt>
                <c:pt idx="5251">
                  <c:v>4395</c:v>
                </c:pt>
                <c:pt idx="5252">
                  <c:v>4396</c:v>
                </c:pt>
                <c:pt idx="5253">
                  <c:v>4397</c:v>
                </c:pt>
                <c:pt idx="5254">
                  <c:v>4398</c:v>
                </c:pt>
                <c:pt idx="5255">
                  <c:v>4399</c:v>
                </c:pt>
                <c:pt idx="5256">
                  <c:v>4400</c:v>
                </c:pt>
                <c:pt idx="5257">
                  <c:v>4401</c:v>
                </c:pt>
                <c:pt idx="5258">
                  <c:v>4402</c:v>
                </c:pt>
                <c:pt idx="5259">
                  <c:v>4403</c:v>
                </c:pt>
                <c:pt idx="5260">
                  <c:v>4404</c:v>
                </c:pt>
                <c:pt idx="5261">
                  <c:v>4405</c:v>
                </c:pt>
                <c:pt idx="5262">
                  <c:v>4406</c:v>
                </c:pt>
                <c:pt idx="5263">
                  <c:v>4407</c:v>
                </c:pt>
                <c:pt idx="5264">
                  <c:v>4408</c:v>
                </c:pt>
                <c:pt idx="5265">
                  <c:v>4409</c:v>
                </c:pt>
                <c:pt idx="5266">
                  <c:v>4410</c:v>
                </c:pt>
                <c:pt idx="5267">
                  <c:v>4411</c:v>
                </c:pt>
                <c:pt idx="5268">
                  <c:v>4412</c:v>
                </c:pt>
                <c:pt idx="5269">
                  <c:v>4413</c:v>
                </c:pt>
                <c:pt idx="5270">
                  <c:v>4414</c:v>
                </c:pt>
                <c:pt idx="5271">
                  <c:v>4415</c:v>
                </c:pt>
                <c:pt idx="5272">
                  <c:v>4415</c:v>
                </c:pt>
                <c:pt idx="5273">
                  <c:v>4416</c:v>
                </c:pt>
                <c:pt idx="5274">
                  <c:v>4417</c:v>
                </c:pt>
                <c:pt idx="5275">
                  <c:v>4417</c:v>
                </c:pt>
                <c:pt idx="5276">
                  <c:v>4417</c:v>
                </c:pt>
                <c:pt idx="5277">
                  <c:v>4417</c:v>
                </c:pt>
                <c:pt idx="5278">
                  <c:v>4417</c:v>
                </c:pt>
                <c:pt idx="5279">
                  <c:v>4417</c:v>
                </c:pt>
                <c:pt idx="5280">
                  <c:v>4417</c:v>
                </c:pt>
                <c:pt idx="5281">
                  <c:v>4417</c:v>
                </c:pt>
                <c:pt idx="5282">
                  <c:v>4417</c:v>
                </c:pt>
                <c:pt idx="5283">
                  <c:v>4417</c:v>
                </c:pt>
                <c:pt idx="5284">
                  <c:v>4417</c:v>
                </c:pt>
                <c:pt idx="5285">
                  <c:v>4417</c:v>
                </c:pt>
                <c:pt idx="5286">
                  <c:v>4418</c:v>
                </c:pt>
                <c:pt idx="5287">
                  <c:v>4419</c:v>
                </c:pt>
                <c:pt idx="5288">
                  <c:v>4419</c:v>
                </c:pt>
                <c:pt idx="5289">
                  <c:v>4420</c:v>
                </c:pt>
                <c:pt idx="5290">
                  <c:v>4421</c:v>
                </c:pt>
                <c:pt idx="5291">
                  <c:v>4421</c:v>
                </c:pt>
                <c:pt idx="5292">
                  <c:v>4421</c:v>
                </c:pt>
                <c:pt idx="5293">
                  <c:v>4421</c:v>
                </c:pt>
                <c:pt idx="5294">
                  <c:v>4422</c:v>
                </c:pt>
                <c:pt idx="5295">
                  <c:v>4422</c:v>
                </c:pt>
                <c:pt idx="5296">
                  <c:v>4423</c:v>
                </c:pt>
                <c:pt idx="5297">
                  <c:v>4424</c:v>
                </c:pt>
                <c:pt idx="5298">
                  <c:v>4425</c:v>
                </c:pt>
                <c:pt idx="5299">
                  <c:v>4426</c:v>
                </c:pt>
                <c:pt idx="5300">
                  <c:v>4426</c:v>
                </c:pt>
                <c:pt idx="5301">
                  <c:v>4427</c:v>
                </c:pt>
                <c:pt idx="5302">
                  <c:v>4428</c:v>
                </c:pt>
                <c:pt idx="5303">
                  <c:v>4429</c:v>
                </c:pt>
                <c:pt idx="5304">
                  <c:v>4430</c:v>
                </c:pt>
                <c:pt idx="5305">
                  <c:v>4431</c:v>
                </c:pt>
                <c:pt idx="5306">
                  <c:v>4432</c:v>
                </c:pt>
                <c:pt idx="5307">
                  <c:v>4432</c:v>
                </c:pt>
                <c:pt idx="5308">
                  <c:v>4433</c:v>
                </c:pt>
                <c:pt idx="5309">
                  <c:v>4434</c:v>
                </c:pt>
                <c:pt idx="5310">
                  <c:v>4435</c:v>
                </c:pt>
                <c:pt idx="5311">
                  <c:v>4435</c:v>
                </c:pt>
                <c:pt idx="5312">
                  <c:v>4436</c:v>
                </c:pt>
                <c:pt idx="5313">
                  <c:v>4437</c:v>
                </c:pt>
                <c:pt idx="5314">
                  <c:v>4438</c:v>
                </c:pt>
                <c:pt idx="5315">
                  <c:v>4439</c:v>
                </c:pt>
                <c:pt idx="5316">
                  <c:v>4440</c:v>
                </c:pt>
                <c:pt idx="5317">
                  <c:v>4441</c:v>
                </c:pt>
                <c:pt idx="5318">
                  <c:v>4442</c:v>
                </c:pt>
                <c:pt idx="5319">
                  <c:v>4443</c:v>
                </c:pt>
                <c:pt idx="5320">
                  <c:v>4444</c:v>
                </c:pt>
                <c:pt idx="5321">
                  <c:v>4445</c:v>
                </c:pt>
                <c:pt idx="5322">
                  <c:v>4446</c:v>
                </c:pt>
                <c:pt idx="5323">
                  <c:v>4447</c:v>
                </c:pt>
                <c:pt idx="5324">
                  <c:v>4448</c:v>
                </c:pt>
                <c:pt idx="5325">
                  <c:v>4449</c:v>
                </c:pt>
                <c:pt idx="5326">
                  <c:v>4449</c:v>
                </c:pt>
                <c:pt idx="5327">
                  <c:v>4450</c:v>
                </c:pt>
                <c:pt idx="5328">
                  <c:v>4451</c:v>
                </c:pt>
                <c:pt idx="5329">
                  <c:v>4452</c:v>
                </c:pt>
                <c:pt idx="5330">
                  <c:v>4453</c:v>
                </c:pt>
                <c:pt idx="5331">
                  <c:v>4454</c:v>
                </c:pt>
                <c:pt idx="5332">
                  <c:v>4454</c:v>
                </c:pt>
                <c:pt idx="5333">
                  <c:v>4455</c:v>
                </c:pt>
                <c:pt idx="5334">
                  <c:v>4456</c:v>
                </c:pt>
                <c:pt idx="5335">
                  <c:v>4457</c:v>
                </c:pt>
                <c:pt idx="5336">
                  <c:v>4458</c:v>
                </c:pt>
                <c:pt idx="5337">
                  <c:v>4459</c:v>
                </c:pt>
                <c:pt idx="5338">
                  <c:v>4460</c:v>
                </c:pt>
                <c:pt idx="5339">
                  <c:v>4461</c:v>
                </c:pt>
                <c:pt idx="5340">
                  <c:v>4462</c:v>
                </c:pt>
                <c:pt idx="5341">
                  <c:v>4463</c:v>
                </c:pt>
                <c:pt idx="5342">
                  <c:v>4464</c:v>
                </c:pt>
                <c:pt idx="5343">
                  <c:v>4465</c:v>
                </c:pt>
                <c:pt idx="5344">
                  <c:v>4466</c:v>
                </c:pt>
                <c:pt idx="5345">
                  <c:v>4467</c:v>
                </c:pt>
                <c:pt idx="5346">
                  <c:v>4468</c:v>
                </c:pt>
                <c:pt idx="5347">
                  <c:v>4469</c:v>
                </c:pt>
                <c:pt idx="5348">
                  <c:v>4470</c:v>
                </c:pt>
                <c:pt idx="5349">
                  <c:v>4471</c:v>
                </c:pt>
                <c:pt idx="5350">
                  <c:v>4472</c:v>
                </c:pt>
                <c:pt idx="5351">
                  <c:v>4473</c:v>
                </c:pt>
                <c:pt idx="5352">
                  <c:v>4474</c:v>
                </c:pt>
                <c:pt idx="5353">
                  <c:v>4475</c:v>
                </c:pt>
                <c:pt idx="5354">
                  <c:v>4476</c:v>
                </c:pt>
                <c:pt idx="5355">
                  <c:v>4477</c:v>
                </c:pt>
                <c:pt idx="5356">
                  <c:v>4478</c:v>
                </c:pt>
                <c:pt idx="5357">
                  <c:v>4479</c:v>
                </c:pt>
                <c:pt idx="5358">
                  <c:v>4480</c:v>
                </c:pt>
                <c:pt idx="5359">
                  <c:v>4481</c:v>
                </c:pt>
                <c:pt idx="5360">
                  <c:v>4482</c:v>
                </c:pt>
                <c:pt idx="5361">
                  <c:v>4483</c:v>
                </c:pt>
                <c:pt idx="5362">
                  <c:v>4484</c:v>
                </c:pt>
                <c:pt idx="5363">
                  <c:v>4485</c:v>
                </c:pt>
                <c:pt idx="5364">
                  <c:v>4486</c:v>
                </c:pt>
                <c:pt idx="5365">
                  <c:v>4487</c:v>
                </c:pt>
                <c:pt idx="5366">
                  <c:v>4488</c:v>
                </c:pt>
                <c:pt idx="5367">
                  <c:v>4489</c:v>
                </c:pt>
                <c:pt idx="5368">
                  <c:v>4489</c:v>
                </c:pt>
                <c:pt idx="5369">
                  <c:v>4490</c:v>
                </c:pt>
                <c:pt idx="5370">
                  <c:v>4490</c:v>
                </c:pt>
                <c:pt idx="5371">
                  <c:v>4491</c:v>
                </c:pt>
                <c:pt idx="5372">
                  <c:v>4491</c:v>
                </c:pt>
                <c:pt idx="5373">
                  <c:v>4491</c:v>
                </c:pt>
                <c:pt idx="5374">
                  <c:v>4491</c:v>
                </c:pt>
                <c:pt idx="5375">
                  <c:v>4491</c:v>
                </c:pt>
                <c:pt idx="5376">
                  <c:v>4492</c:v>
                </c:pt>
                <c:pt idx="5377">
                  <c:v>4492</c:v>
                </c:pt>
                <c:pt idx="5378">
                  <c:v>4492</c:v>
                </c:pt>
                <c:pt idx="5379">
                  <c:v>4493</c:v>
                </c:pt>
                <c:pt idx="5380">
                  <c:v>4493</c:v>
                </c:pt>
                <c:pt idx="5381">
                  <c:v>4493</c:v>
                </c:pt>
                <c:pt idx="5382">
                  <c:v>4493</c:v>
                </c:pt>
                <c:pt idx="5383">
                  <c:v>4493</c:v>
                </c:pt>
                <c:pt idx="5384">
                  <c:v>4493</c:v>
                </c:pt>
                <c:pt idx="5385">
                  <c:v>4494</c:v>
                </c:pt>
                <c:pt idx="5386">
                  <c:v>4495</c:v>
                </c:pt>
                <c:pt idx="5387">
                  <c:v>4496</c:v>
                </c:pt>
                <c:pt idx="5388">
                  <c:v>4497</c:v>
                </c:pt>
                <c:pt idx="5389">
                  <c:v>4497</c:v>
                </c:pt>
                <c:pt idx="5390">
                  <c:v>4498</c:v>
                </c:pt>
                <c:pt idx="5391">
                  <c:v>4498</c:v>
                </c:pt>
                <c:pt idx="5392">
                  <c:v>4499</c:v>
                </c:pt>
                <c:pt idx="5393">
                  <c:v>4499</c:v>
                </c:pt>
                <c:pt idx="5394">
                  <c:v>4499</c:v>
                </c:pt>
                <c:pt idx="5395">
                  <c:v>4499</c:v>
                </c:pt>
                <c:pt idx="5396">
                  <c:v>4500</c:v>
                </c:pt>
                <c:pt idx="5397">
                  <c:v>4500</c:v>
                </c:pt>
                <c:pt idx="5398">
                  <c:v>4500</c:v>
                </c:pt>
                <c:pt idx="5399">
                  <c:v>4500</c:v>
                </c:pt>
                <c:pt idx="5400">
                  <c:v>4500</c:v>
                </c:pt>
                <c:pt idx="5401">
                  <c:v>4501</c:v>
                </c:pt>
                <c:pt idx="5402">
                  <c:v>4502</c:v>
                </c:pt>
                <c:pt idx="5403">
                  <c:v>4503</c:v>
                </c:pt>
                <c:pt idx="5404">
                  <c:v>4503</c:v>
                </c:pt>
                <c:pt idx="5405">
                  <c:v>4504</c:v>
                </c:pt>
                <c:pt idx="5406">
                  <c:v>4505</c:v>
                </c:pt>
                <c:pt idx="5407">
                  <c:v>4505</c:v>
                </c:pt>
                <c:pt idx="5408">
                  <c:v>4506</c:v>
                </c:pt>
                <c:pt idx="5409">
                  <c:v>4506</c:v>
                </c:pt>
                <c:pt idx="5410">
                  <c:v>4506</c:v>
                </c:pt>
                <c:pt idx="5411">
                  <c:v>4507</c:v>
                </c:pt>
                <c:pt idx="5412">
                  <c:v>4508</c:v>
                </c:pt>
                <c:pt idx="5413">
                  <c:v>4509</c:v>
                </c:pt>
                <c:pt idx="5414">
                  <c:v>4509</c:v>
                </c:pt>
                <c:pt idx="5415">
                  <c:v>4509</c:v>
                </c:pt>
                <c:pt idx="5416">
                  <c:v>4509</c:v>
                </c:pt>
                <c:pt idx="5417">
                  <c:v>4509</c:v>
                </c:pt>
                <c:pt idx="5418">
                  <c:v>4510</c:v>
                </c:pt>
                <c:pt idx="5419">
                  <c:v>4511</c:v>
                </c:pt>
                <c:pt idx="5420">
                  <c:v>4511</c:v>
                </c:pt>
                <c:pt idx="5421">
                  <c:v>4511</c:v>
                </c:pt>
                <c:pt idx="5422">
                  <c:v>4511</c:v>
                </c:pt>
                <c:pt idx="5423">
                  <c:v>4512</c:v>
                </c:pt>
                <c:pt idx="5424">
                  <c:v>4513</c:v>
                </c:pt>
                <c:pt idx="5425">
                  <c:v>4513</c:v>
                </c:pt>
                <c:pt idx="5426">
                  <c:v>4514</c:v>
                </c:pt>
                <c:pt idx="5427">
                  <c:v>4515</c:v>
                </c:pt>
                <c:pt idx="5428">
                  <c:v>4516</c:v>
                </c:pt>
                <c:pt idx="5429">
                  <c:v>4517</c:v>
                </c:pt>
                <c:pt idx="5430">
                  <c:v>4517</c:v>
                </c:pt>
                <c:pt idx="5431">
                  <c:v>4518</c:v>
                </c:pt>
                <c:pt idx="5432">
                  <c:v>4519</c:v>
                </c:pt>
                <c:pt idx="5433">
                  <c:v>4520</c:v>
                </c:pt>
                <c:pt idx="5434">
                  <c:v>4521</c:v>
                </c:pt>
                <c:pt idx="5435">
                  <c:v>4522</c:v>
                </c:pt>
                <c:pt idx="5436">
                  <c:v>4523</c:v>
                </c:pt>
                <c:pt idx="5437">
                  <c:v>4524</c:v>
                </c:pt>
                <c:pt idx="5438">
                  <c:v>4525</c:v>
                </c:pt>
                <c:pt idx="5439">
                  <c:v>4526</c:v>
                </c:pt>
                <c:pt idx="5440">
                  <c:v>4526</c:v>
                </c:pt>
                <c:pt idx="5441">
                  <c:v>4526</c:v>
                </c:pt>
                <c:pt idx="5442">
                  <c:v>4526</c:v>
                </c:pt>
                <c:pt idx="5443">
                  <c:v>4526</c:v>
                </c:pt>
                <c:pt idx="5444">
                  <c:v>4526</c:v>
                </c:pt>
                <c:pt idx="5445">
                  <c:v>4526</c:v>
                </c:pt>
                <c:pt idx="5446">
                  <c:v>4526</c:v>
                </c:pt>
                <c:pt idx="5447">
                  <c:v>4526</c:v>
                </c:pt>
                <c:pt idx="5448">
                  <c:v>4526</c:v>
                </c:pt>
                <c:pt idx="5449">
                  <c:v>4526</c:v>
                </c:pt>
                <c:pt idx="5450">
                  <c:v>4526</c:v>
                </c:pt>
                <c:pt idx="5451">
                  <c:v>4526</c:v>
                </c:pt>
                <c:pt idx="5452">
                  <c:v>4526</c:v>
                </c:pt>
                <c:pt idx="5453">
                  <c:v>4526</c:v>
                </c:pt>
                <c:pt idx="5454">
                  <c:v>4526</c:v>
                </c:pt>
                <c:pt idx="5455">
                  <c:v>4526</c:v>
                </c:pt>
                <c:pt idx="5456">
                  <c:v>4526</c:v>
                </c:pt>
                <c:pt idx="5457">
                  <c:v>4526</c:v>
                </c:pt>
                <c:pt idx="5458">
                  <c:v>4526</c:v>
                </c:pt>
                <c:pt idx="5459">
                  <c:v>4526</c:v>
                </c:pt>
                <c:pt idx="5460">
                  <c:v>4527</c:v>
                </c:pt>
                <c:pt idx="5461">
                  <c:v>4528</c:v>
                </c:pt>
                <c:pt idx="5462">
                  <c:v>4529</c:v>
                </c:pt>
                <c:pt idx="5463">
                  <c:v>4530</c:v>
                </c:pt>
                <c:pt idx="5464">
                  <c:v>4531</c:v>
                </c:pt>
                <c:pt idx="5465">
                  <c:v>4532</c:v>
                </c:pt>
                <c:pt idx="5466">
                  <c:v>4532</c:v>
                </c:pt>
                <c:pt idx="5467">
                  <c:v>4533</c:v>
                </c:pt>
                <c:pt idx="5468">
                  <c:v>4534</c:v>
                </c:pt>
                <c:pt idx="5469">
                  <c:v>4535</c:v>
                </c:pt>
                <c:pt idx="5470">
                  <c:v>4536</c:v>
                </c:pt>
                <c:pt idx="5471">
                  <c:v>4537</c:v>
                </c:pt>
                <c:pt idx="5472">
                  <c:v>4538</c:v>
                </c:pt>
                <c:pt idx="5473">
                  <c:v>4539</c:v>
                </c:pt>
                <c:pt idx="5474">
                  <c:v>4540</c:v>
                </c:pt>
                <c:pt idx="5475">
                  <c:v>4541</c:v>
                </c:pt>
                <c:pt idx="5476">
                  <c:v>4542</c:v>
                </c:pt>
                <c:pt idx="5477">
                  <c:v>4543</c:v>
                </c:pt>
                <c:pt idx="5478">
                  <c:v>4544</c:v>
                </c:pt>
                <c:pt idx="5479">
                  <c:v>4545</c:v>
                </c:pt>
                <c:pt idx="5480">
                  <c:v>4546</c:v>
                </c:pt>
                <c:pt idx="5481">
                  <c:v>4547</c:v>
                </c:pt>
                <c:pt idx="5482">
                  <c:v>4548</c:v>
                </c:pt>
                <c:pt idx="5483">
                  <c:v>4549</c:v>
                </c:pt>
                <c:pt idx="5484">
                  <c:v>4550</c:v>
                </c:pt>
                <c:pt idx="5485">
                  <c:v>4551</c:v>
                </c:pt>
                <c:pt idx="5486">
                  <c:v>4552</c:v>
                </c:pt>
                <c:pt idx="5487">
                  <c:v>4553</c:v>
                </c:pt>
                <c:pt idx="5488">
                  <c:v>4554</c:v>
                </c:pt>
                <c:pt idx="5489">
                  <c:v>4555</c:v>
                </c:pt>
                <c:pt idx="5490">
                  <c:v>4556</c:v>
                </c:pt>
                <c:pt idx="5491">
                  <c:v>4557</c:v>
                </c:pt>
                <c:pt idx="5492">
                  <c:v>4558</c:v>
                </c:pt>
                <c:pt idx="5493">
                  <c:v>4559</c:v>
                </c:pt>
                <c:pt idx="5494">
                  <c:v>4560</c:v>
                </c:pt>
                <c:pt idx="5495">
                  <c:v>4561</c:v>
                </c:pt>
                <c:pt idx="5496">
                  <c:v>4562</c:v>
                </c:pt>
                <c:pt idx="5497">
                  <c:v>4562</c:v>
                </c:pt>
                <c:pt idx="5498">
                  <c:v>4562</c:v>
                </c:pt>
                <c:pt idx="5499">
                  <c:v>4562</c:v>
                </c:pt>
                <c:pt idx="5500">
                  <c:v>4562</c:v>
                </c:pt>
                <c:pt idx="5501">
                  <c:v>4563</c:v>
                </c:pt>
                <c:pt idx="5502">
                  <c:v>4563</c:v>
                </c:pt>
                <c:pt idx="5503">
                  <c:v>4564</c:v>
                </c:pt>
                <c:pt idx="5504">
                  <c:v>4565</c:v>
                </c:pt>
                <c:pt idx="5505">
                  <c:v>4566</c:v>
                </c:pt>
                <c:pt idx="5506">
                  <c:v>4567</c:v>
                </c:pt>
                <c:pt idx="5507">
                  <c:v>4567</c:v>
                </c:pt>
                <c:pt idx="5508">
                  <c:v>4568</c:v>
                </c:pt>
                <c:pt idx="5509">
                  <c:v>4569</c:v>
                </c:pt>
                <c:pt idx="5510">
                  <c:v>4570</c:v>
                </c:pt>
                <c:pt idx="5511">
                  <c:v>4571</c:v>
                </c:pt>
                <c:pt idx="5512">
                  <c:v>4572</c:v>
                </c:pt>
                <c:pt idx="5513">
                  <c:v>4572</c:v>
                </c:pt>
                <c:pt idx="5514">
                  <c:v>4572</c:v>
                </c:pt>
                <c:pt idx="5515">
                  <c:v>4573</c:v>
                </c:pt>
                <c:pt idx="5516">
                  <c:v>4574</c:v>
                </c:pt>
                <c:pt idx="5517">
                  <c:v>4575</c:v>
                </c:pt>
                <c:pt idx="5518">
                  <c:v>4576</c:v>
                </c:pt>
                <c:pt idx="5519">
                  <c:v>4577</c:v>
                </c:pt>
                <c:pt idx="5520">
                  <c:v>4578</c:v>
                </c:pt>
                <c:pt idx="5521">
                  <c:v>4579</c:v>
                </c:pt>
                <c:pt idx="5522">
                  <c:v>4580</c:v>
                </c:pt>
                <c:pt idx="5523">
                  <c:v>4581</c:v>
                </c:pt>
                <c:pt idx="5524">
                  <c:v>4582</c:v>
                </c:pt>
                <c:pt idx="5525">
                  <c:v>4583</c:v>
                </c:pt>
                <c:pt idx="5526">
                  <c:v>4584</c:v>
                </c:pt>
                <c:pt idx="5527">
                  <c:v>4585</c:v>
                </c:pt>
                <c:pt idx="5528">
                  <c:v>4585</c:v>
                </c:pt>
                <c:pt idx="5529">
                  <c:v>4585</c:v>
                </c:pt>
                <c:pt idx="5530">
                  <c:v>4586</c:v>
                </c:pt>
                <c:pt idx="5531">
                  <c:v>4587</c:v>
                </c:pt>
                <c:pt idx="5532">
                  <c:v>4588</c:v>
                </c:pt>
                <c:pt idx="5533">
                  <c:v>4589</c:v>
                </c:pt>
                <c:pt idx="5534">
                  <c:v>4590</c:v>
                </c:pt>
                <c:pt idx="5535">
                  <c:v>4591</c:v>
                </c:pt>
                <c:pt idx="5536">
                  <c:v>4592</c:v>
                </c:pt>
                <c:pt idx="5537">
                  <c:v>4593</c:v>
                </c:pt>
                <c:pt idx="5538">
                  <c:v>4594</c:v>
                </c:pt>
                <c:pt idx="5539">
                  <c:v>4595</c:v>
                </c:pt>
                <c:pt idx="5540">
                  <c:v>4596</c:v>
                </c:pt>
                <c:pt idx="5541">
                  <c:v>4596</c:v>
                </c:pt>
                <c:pt idx="5542">
                  <c:v>4596</c:v>
                </c:pt>
                <c:pt idx="5543">
                  <c:v>4596</c:v>
                </c:pt>
                <c:pt idx="5544">
                  <c:v>4597</c:v>
                </c:pt>
                <c:pt idx="5545">
                  <c:v>4597</c:v>
                </c:pt>
                <c:pt idx="5546">
                  <c:v>4597</c:v>
                </c:pt>
                <c:pt idx="5547">
                  <c:v>4598</c:v>
                </c:pt>
                <c:pt idx="5548">
                  <c:v>4598</c:v>
                </c:pt>
                <c:pt idx="5549">
                  <c:v>4598</c:v>
                </c:pt>
                <c:pt idx="5550">
                  <c:v>4599</c:v>
                </c:pt>
                <c:pt idx="5551">
                  <c:v>4600</c:v>
                </c:pt>
                <c:pt idx="5552">
                  <c:v>4601</c:v>
                </c:pt>
                <c:pt idx="5553">
                  <c:v>4602</c:v>
                </c:pt>
                <c:pt idx="5554">
                  <c:v>4603</c:v>
                </c:pt>
                <c:pt idx="5555">
                  <c:v>4604</c:v>
                </c:pt>
                <c:pt idx="5556">
                  <c:v>4605</c:v>
                </c:pt>
                <c:pt idx="5557">
                  <c:v>4606</c:v>
                </c:pt>
                <c:pt idx="5558">
                  <c:v>4607</c:v>
                </c:pt>
                <c:pt idx="5559">
                  <c:v>4608</c:v>
                </c:pt>
                <c:pt idx="5560">
                  <c:v>4609</c:v>
                </c:pt>
                <c:pt idx="5561">
                  <c:v>4610</c:v>
                </c:pt>
                <c:pt idx="5562">
                  <c:v>4611</c:v>
                </c:pt>
                <c:pt idx="5563">
                  <c:v>4612</c:v>
                </c:pt>
                <c:pt idx="5564">
                  <c:v>4613</c:v>
                </c:pt>
                <c:pt idx="5565">
                  <c:v>4614</c:v>
                </c:pt>
                <c:pt idx="5566">
                  <c:v>4615</c:v>
                </c:pt>
                <c:pt idx="5567">
                  <c:v>4616</c:v>
                </c:pt>
                <c:pt idx="5568">
                  <c:v>4617</c:v>
                </c:pt>
                <c:pt idx="5569">
                  <c:v>4618</c:v>
                </c:pt>
                <c:pt idx="5570">
                  <c:v>4619</c:v>
                </c:pt>
                <c:pt idx="5571">
                  <c:v>4620</c:v>
                </c:pt>
                <c:pt idx="5572">
                  <c:v>4621</c:v>
                </c:pt>
                <c:pt idx="5573">
                  <c:v>4622</c:v>
                </c:pt>
                <c:pt idx="5574">
                  <c:v>4623</c:v>
                </c:pt>
                <c:pt idx="5575">
                  <c:v>4624</c:v>
                </c:pt>
                <c:pt idx="5576">
                  <c:v>4625</c:v>
                </c:pt>
                <c:pt idx="5577">
                  <c:v>4625</c:v>
                </c:pt>
                <c:pt idx="5578">
                  <c:v>4625</c:v>
                </c:pt>
                <c:pt idx="5579">
                  <c:v>4625</c:v>
                </c:pt>
                <c:pt idx="5580">
                  <c:v>4626</c:v>
                </c:pt>
                <c:pt idx="5581">
                  <c:v>4626</c:v>
                </c:pt>
                <c:pt idx="5582">
                  <c:v>4626</c:v>
                </c:pt>
                <c:pt idx="5583">
                  <c:v>4627</c:v>
                </c:pt>
                <c:pt idx="5584">
                  <c:v>4628</c:v>
                </c:pt>
                <c:pt idx="5585">
                  <c:v>4628</c:v>
                </c:pt>
                <c:pt idx="5586">
                  <c:v>4629</c:v>
                </c:pt>
                <c:pt idx="5587">
                  <c:v>4629</c:v>
                </c:pt>
                <c:pt idx="5588">
                  <c:v>4629</c:v>
                </c:pt>
                <c:pt idx="5589">
                  <c:v>4629</c:v>
                </c:pt>
                <c:pt idx="5590">
                  <c:v>4630</c:v>
                </c:pt>
                <c:pt idx="5591">
                  <c:v>4631</c:v>
                </c:pt>
                <c:pt idx="5592">
                  <c:v>4632</c:v>
                </c:pt>
                <c:pt idx="5593">
                  <c:v>4633</c:v>
                </c:pt>
                <c:pt idx="5594">
                  <c:v>4634</c:v>
                </c:pt>
                <c:pt idx="5595">
                  <c:v>4635</c:v>
                </c:pt>
                <c:pt idx="5596">
                  <c:v>4636</c:v>
                </c:pt>
                <c:pt idx="5597">
                  <c:v>4637</c:v>
                </c:pt>
                <c:pt idx="5598">
                  <c:v>4637</c:v>
                </c:pt>
                <c:pt idx="5599">
                  <c:v>4638</c:v>
                </c:pt>
                <c:pt idx="5600">
                  <c:v>4639</c:v>
                </c:pt>
                <c:pt idx="5601">
                  <c:v>4640</c:v>
                </c:pt>
                <c:pt idx="5602">
                  <c:v>4641</c:v>
                </c:pt>
                <c:pt idx="5603">
                  <c:v>4642</c:v>
                </c:pt>
                <c:pt idx="5604">
                  <c:v>4643</c:v>
                </c:pt>
                <c:pt idx="5605">
                  <c:v>4644</c:v>
                </c:pt>
                <c:pt idx="5606">
                  <c:v>4645</c:v>
                </c:pt>
                <c:pt idx="5607">
                  <c:v>4646</c:v>
                </c:pt>
                <c:pt idx="5608">
                  <c:v>4647</c:v>
                </c:pt>
                <c:pt idx="5609">
                  <c:v>4648</c:v>
                </c:pt>
                <c:pt idx="5610">
                  <c:v>4648</c:v>
                </c:pt>
                <c:pt idx="5611">
                  <c:v>4648</c:v>
                </c:pt>
                <c:pt idx="5612">
                  <c:v>4648</c:v>
                </c:pt>
                <c:pt idx="5613">
                  <c:v>4649</c:v>
                </c:pt>
                <c:pt idx="5614">
                  <c:v>4650</c:v>
                </c:pt>
                <c:pt idx="5615">
                  <c:v>4651</c:v>
                </c:pt>
                <c:pt idx="5616">
                  <c:v>4652</c:v>
                </c:pt>
                <c:pt idx="5617">
                  <c:v>4653</c:v>
                </c:pt>
                <c:pt idx="5618">
                  <c:v>4654</c:v>
                </c:pt>
                <c:pt idx="5619">
                  <c:v>4655</c:v>
                </c:pt>
                <c:pt idx="5620">
                  <c:v>4656</c:v>
                </c:pt>
                <c:pt idx="5621">
                  <c:v>4657</c:v>
                </c:pt>
                <c:pt idx="5622">
                  <c:v>4658</c:v>
                </c:pt>
                <c:pt idx="5623">
                  <c:v>4659</c:v>
                </c:pt>
                <c:pt idx="5624">
                  <c:v>4660</c:v>
                </c:pt>
                <c:pt idx="5625">
                  <c:v>4660</c:v>
                </c:pt>
                <c:pt idx="5626">
                  <c:v>4661</c:v>
                </c:pt>
                <c:pt idx="5627">
                  <c:v>4662</c:v>
                </c:pt>
                <c:pt idx="5628">
                  <c:v>4663</c:v>
                </c:pt>
                <c:pt idx="5629">
                  <c:v>4664</c:v>
                </c:pt>
                <c:pt idx="5630">
                  <c:v>4665</c:v>
                </c:pt>
                <c:pt idx="5631">
                  <c:v>4666</c:v>
                </c:pt>
                <c:pt idx="5632">
                  <c:v>4667</c:v>
                </c:pt>
                <c:pt idx="5633">
                  <c:v>4668</c:v>
                </c:pt>
                <c:pt idx="5634">
                  <c:v>4669</c:v>
                </c:pt>
                <c:pt idx="5635">
                  <c:v>4670</c:v>
                </c:pt>
                <c:pt idx="5636">
                  <c:v>4671</c:v>
                </c:pt>
                <c:pt idx="5637">
                  <c:v>4672</c:v>
                </c:pt>
                <c:pt idx="5638">
                  <c:v>4673</c:v>
                </c:pt>
                <c:pt idx="5639">
                  <c:v>4674</c:v>
                </c:pt>
                <c:pt idx="5640">
                  <c:v>4675</c:v>
                </c:pt>
                <c:pt idx="5641">
                  <c:v>4676</c:v>
                </c:pt>
                <c:pt idx="5642">
                  <c:v>4677</c:v>
                </c:pt>
                <c:pt idx="5643">
                  <c:v>4678</c:v>
                </c:pt>
                <c:pt idx="5644">
                  <c:v>4678</c:v>
                </c:pt>
                <c:pt idx="5645">
                  <c:v>4678</c:v>
                </c:pt>
                <c:pt idx="5646">
                  <c:v>4679</c:v>
                </c:pt>
                <c:pt idx="5647">
                  <c:v>4679</c:v>
                </c:pt>
                <c:pt idx="5648">
                  <c:v>4680</c:v>
                </c:pt>
                <c:pt idx="5649">
                  <c:v>4681</c:v>
                </c:pt>
                <c:pt idx="5650">
                  <c:v>4681</c:v>
                </c:pt>
                <c:pt idx="5651">
                  <c:v>4681</c:v>
                </c:pt>
                <c:pt idx="5652">
                  <c:v>4681</c:v>
                </c:pt>
                <c:pt idx="5653">
                  <c:v>4681</c:v>
                </c:pt>
                <c:pt idx="5654">
                  <c:v>4682</c:v>
                </c:pt>
                <c:pt idx="5655">
                  <c:v>4683</c:v>
                </c:pt>
                <c:pt idx="5656">
                  <c:v>4684</c:v>
                </c:pt>
                <c:pt idx="5657">
                  <c:v>4685</c:v>
                </c:pt>
                <c:pt idx="5658">
                  <c:v>4686</c:v>
                </c:pt>
                <c:pt idx="5659">
                  <c:v>4686</c:v>
                </c:pt>
                <c:pt idx="5660">
                  <c:v>4687</c:v>
                </c:pt>
                <c:pt idx="5661">
                  <c:v>4687</c:v>
                </c:pt>
                <c:pt idx="5662">
                  <c:v>4688</c:v>
                </c:pt>
                <c:pt idx="5663">
                  <c:v>4689</c:v>
                </c:pt>
                <c:pt idx="5664">
                  <c:v>4689</c:v>
                </c:pt>
                <c:pt idx="5665">
                  <c:v>4690</c:v>
                </c:pt>
                <c:pt idx="5666">
                  <c:v>4691</c:v>
                </c:pt>
                <c:pt idx="5667">
                  <c:v>4691</c:v>
                </c:pt>
                <c:pt idx="5668">
                  <c:v>4691</c:v>
                </c:pt>
                <c:pt idx="5669">
                  <c:v>4692</c:v>
                </c:pt>
                <c:pt idx="5670">
                  <c:v>4693</c:v>
                </c:pt>
                <c:pt idx="5671">
                  <c:v>4694</c:v>
                </c:pt>
                <c:pt idx="5672">
                  <c:v>4694</c:v>
                </c:pt>
                <c:pt idx="5673">
                  <c:v>4694</c:v>
                </c:pt>
                <c:pt idx="5674">
                  <c:v>4695</c:v>
                </c:pt>
                <c:pt idx="5675">
                  <c:v>4696</c:v>
                </c:pt>
                <c:pt idx="5676">
                  <c:v>4697</c:v>
                </c:pt>
                <c:pt idx="5677">
                  <c:v>4698</c:v>
                </c:pt>
                <c:pt idx="5678">
                  <c:v>4699</c:v>
                </c:pt>
                <c:pt idx="5679">
                  <c:v>4699</c:v>
                </c:pt>
                <c:pt idx="5680">
                  <c:v>4699</c:v>
                </c:pt>
                <c:pt idx="5681">
                  <c:v>4699</c:v>
                </c:pt>
                <c:pt idx="5682">
                  <c:v>4699</c:v>
                </c:pt>
                <c:pt idx="5683">
                  <c:v>4699</c:v>
                </c:pt>
                <c:pt idx="5684">
                  <c:v>4699</c:v>
                </c:pt>
                <c:pt idx="5685">
                  <c:v>4700</c:v>
                </c:pt>
                <c:pt idx="5686">
                  <c:v>4701</c:v>
                </c:pt>
                <c:pt idx="5687">
                  <c:v>4702</c:v>
                </c:pt>
                <c:pt idx="5688">
                  <c:v>4703</c:v>
                </c:pt>
                <c:pt idx="5689">
                  <c:v>4704</c:v>
                </c:pt>
                <c:pt idx="5690">
                  <c:v>4705</c:v>
                </c:pt>
                <c:pt idx="5691">
                  <c:v>4706</c:v>
                </c:pt>
                <c:pt idx="5692">
                  <c:v>4706</c:v>
                </c:pt>
                <c:pt idx="5693">
                  <c:v>4707</c:v>
                </c:pt>
                <c:pt idx="5694">
                  <c:v>4708</c:v>
                </c:pt>
                <c:pt idx="5695">
                  <c:v>4708</c:v>
                </c:pt>
                <c:pt idx="5696">
                  <c:v>4709</c:v>
                </c:pt>
                <c:pt idx="5697">
                  <c:v>4710</c:v>
                </c:pt>
                <c:pt idx="5698">
                  <c:v>4711</c:v>
                </c:pt>
                <c:pt idx="5699">
                  <c:v>4712</c:v>
                </c:pt>
                <c:pt idx="5700">
                  <c:v>4713</c:v>
                </c:pt>
                <c:pt idx="5701">
                  <c:v>4714</c:v>
                </c:pt>
                <c:pt idx="5702">
                  <c:v>4715</c:v>
                </c:pt>
                <c:pt idx="5703">
                  <c:v>4716</c:v>
                </c:pt>
                <c:pt idx="5704">
                  <c:v>4717</c:v>
                </c:pt>
                <c:pt idx="5705">
                  <c:v>4718</c:v>
                </c:pt>
                <c:pt idx="5706">
                  <c:v>4719</c:v>
                </c:pt>
                <c:pt idx="5707">
                  <c:v>4719</c:v>
                </c:pt>
                <c:pt idx="5708">
                  <c:v>4720</c:v>
                </c:pt>
                <c:pt idx="5709">
                  <c:v>4720</c:v>
                </c:pt>
                <c:pt idx="5710">
                  <c:v>4721</c:v>
                </c:pt>
                <c:pt idx="5711">
                  <c:v>4721</c:v>
                </c:pt>
                <c:pt idx="5712">
                  <c:v>4721</c:v>
                </c:pt>
                <c:pt idx="5713">
                  <c:v>4721</c:v>
                </c:pt>
                <c:pt idx="5714">
                  <c:v>4721</c:v>
                </c:pt>
                <c:pt idx="5715">
                  <c:v>4721</c:v>
                </c:pt>
                <c:pt idx="5716">
                  <c:v>4721</c:v>
                </c:pt>
                <c:pt idx="5717">
                  <c:v>4721</c:v>
                </c:pt>
                <c:pt idx="5718">
                  <c:v>4721</c:v>
                </c:pt>
                <c:pt idx="5719">
                  <c:v>4721</c:v>
                </c:pt>
                <c:pt idx="5720">
                  <c:v>4721</c:v>
                </c:pt>
                <c:pt idx="5721">
                  <c:v>4721</c:v>
                </c:pt>
                <c:pt idx="5722">
                  <c:v>4721</c:v>
                </c:pt>
                <c:pt idx="5723">
                  <c:v>4721</c:v>
                </c:pt>
                <c:pt idx="5724">
                  <c:v>4721</c:v>
                </c:pt>
                <c:pt idx="5725">
                  <c:v>4721</c:v>
                </c:pt>
                <c:pt idx="5726">
                  <c:v>4722</c:v>
                </c:pt>
                <c:pt idx="5727">
                  <c:v>4723</c:v>
                </c:pt>
                <c:pt idx="5728">
                  <c:v>4724</c:v>
                </c:pt>
                <c:pt idx="5729">
                  <c:v>4725</c:v>
                </c:pt>
                <c:pt idx="5730">
                  <c:v>4726</c:v>
                </c:pt>
                <c:pt idx="5731">
                  <c:v>4727</c:v>
                </c:pt>
                <c:pt idx="5732">
                  <c:v>4728</c:v>
                </c:pt>
                <c:pt idx="5733">
                  <c:v>4729</c:v>
                </c:pt>
                <c:pt idx="5734">
                  <c:v>4730</c:v>
                </c:pt>
                <c:pt idx="5735">
                  <c:v>4730</c:v>
                </c:pt>
                <c:pt idx="5736">
                  <c:v>4731</c:v>
                </c:pt>
                <c:pt idx="5737">
                  <c:v>4732</c:v>
                </c:pt>
                <c:pt idx="5738">
                  <c:v>4733</c:v>
                </c:pt>
                <c:pt idx="5739">
                  <c:v>4734</c:v>
                </c:pt>
                <c:pt idx="5740">
                  <c:v>4735</c:v>
                </c:pt>
                <c:pt idx="5741">
                  <c:v>4736</c:v>
                </c:pt>
                <c:pt idx="5742">
                  <c:v>4737</c:v>
                </c:pt>
                <c:pt idx="5743">
                  <c:v>4738</c:v>
                </c:pt>
                <c:pt idx="5744">
                  <c:v>4739</c:v>
                </c:pt>
                <c:pt idx="5745">
                  <c:v>4739</c:v>
                </c:pt>
                <c:pt idx="5746">
                  <c:v>4740</c:v>
                </c:pt>
                <c:pt idx="5747">
                  <c:v>4741</c:v>
                </c:pt>
                <c:pt idx="5748">
                  <c:v>4742</c:v>
                </c:pt>
                <c:pt idx="5749">
                  <c:v>4743</c:v>
                </c:pt>
                <c:pt idx="5750">
                  <c:v>4744</c:v>
                </c:pt>
                <c:pt idx="5751">
                  <c:v>4745</c:v>
                </c:pt>
                <c:pt idx="5752">
                  <c:v>4746</c:v>
                </c:pt>
                <c:pt idx="5753">
                  <c:v>4747</c:v>
                </c:pt>
                <c:pt idx="5754">
                  <c:v>4748</c:v>
                </c:pt>
                <c:pt idx="5755">
                  <c:v>4749</c:v>
                </c:pt>
                <c:pt idx="5756">
                  <c:v>4750</c:v>
                </c:pt>
                <c:pt idx="5757">
                  <c:v>4751</c:v>
                </c:pt>
                <c:pt idx="5758">
                  <c:v>4751</c:v>
                </c:pt>
                <c:pt idx="5759">
                  <c:v>4752</c:v>
                </c:pt>
                <c:pt idx="5760">
                  <c:v>4753</c:v>
                </c:pt>
                <c:pt idx="5761">
                  <c:v>4754</c:v>
                </c:pt>
                <c:pt idx="5762">
                  <c:v>4754</c:v>
                </c:pt>
                <c:pt idx="5763">
                  <c:v>4755</c:v>
                </c:pt>
                <c:pt idx="5764">
                  <c:v>4755</c:v>
                </c:pt>
                <c:pt idx="5765">
                  <c:v>4756</c:v>
                </c:pt>
                <c:pt idx="5766">
                  <c:v>4757</c:v>
                </c:pt>
                <c:pt idx="5767">
                  <c:v>4758</c:v>
                </c:pt>
                <c:pt idx="5768">
                  <c:v>4759</c:v>
                </c:pt>
                <c:pt idx="5769">
                  <c:v>4760</c:v>
                </c:pt>
                <c:pt idx="5770">
                  <c:v>4761</c:v>
                </c:pt>
                <c:pt idx="5771">
                  <c:v>4762</c:v>
                </c:pt>
                <c:pt idx="5772">
                  <c:v>4763</c:v>
                </c:pt>
                <c:pt idx="5773">
                  <c:v>4763</c:v>
                </c:pt>
                <c:pt idx="5774">
                  <c:v>4763</c:v>
                </c:pt>
                <c:pt idx="5775">
                  <c:v>4764</c:v>
                </c:pt>
                <c:pt idx="5776">
                  <c:v>4765</c:v>
                </c:pt>
                <c:pt idx="5777">
                  <c:v>4766</c:v>
                </c:pt>
                <c:pt idx="5778">
                  <c:v>4767</c:v>
                </c:pt>
                <c:pt idx="5779">
                  <c:v>4768</c:v>
                </c:pt>
                <c:pt idx="5780">
                  <c:v>4769</c:v>
                </c:pt>
                <c:pt idx="5781">
                  <c:v>4770</c:v>
                </c:pt>
                <c:pt idx="5782">
                  <c:v>4771</c:v>
                </c:pt>
                <c:pt idx="5783">
                  <c:v>4772</c:v>
                </c:pt>
                <c:pt idx="5784">
                  <c:v>4773</c:v>
                </c:pt>
                <c:pt idx="5785">
                  <c:v>4774</c:v>
                </c:pt>
                <c:pt idx="5786">
                  <c:v>4775</c:v>
                </c:pt>
                <c:pt idx="5787">
                  <c:v>4776</c:v>
                </c:pt>
                <c:pt idx="5788">
                  <c:v>4777</c:v>
                </c:pt>
                <c:pt idx="5789">
                  <c:v>4778</c:v>
                </c:pt>
                <c:pt idx="5790">
                  <c:v>4778</c:v>
                </c:pt>
                <c:pt idx="5791">
                  <c:v>4779</c:v>
                </c:pt>
                <c:pt idx="5792">
                  <c:v>4780</c:v>
                </c:pt>
                <c:pt idx="5793">
                  <c:v>4780</c:v>
                </c:pt>
                <c:pt idx="5794">
                  <c:v>4781</c:v>
                </c:pt>
                <c:pt idx="5795">
                  <c:v>4782</c:v>
                </c:pt>
                <c:pt idx="5796">
                  <c:v>4783</c:v>
                </c:pt>
                <c:pt idx="5797">
                  <c:v>4783</c:v>
                </c:pt>
                <c:pt idx="5798">
                  <c:v>4783</c:v>
                </c:pt>
                <c:pt idx="5799">
                  <c:v>4784</c:v>
                </c:pt>
                <c:pt idx="5800">
                  <c:v>4785</c:v>
                </c:pt>
                <c:pt idx="5801">
                  <c:v>4786</c:v>
                </c:pt>
                <c:pt idx="5802">
                  <c:v>4787</c:v>
                </c:pt>
                <c:pt idx="5803">
                  <c:v>4787</c:v>
                </c:pt>
                <c:pt idx="5804">
                  <c:v>4788</c:v>
                </c:pt>
                <c:pt idx="5805">
                  <c:v>4788</c:v>
                </c:pt>
                <c:pt idx="5806">
                  <c:v>4789</c:v>
                </c:pt>
                <c:pt idx="5807">
                  <c:v>4790</c:v>
                </c:pt>
                <c:pt idx="5808">
                  <c:v>4791</c:v>
                </c:pt>
                <c:pt idx="5809">
                  <c:v>4792</c:v>
                </c:pt>
                <c:pt idx="5810">
                  <c:v>4792</c:v>
                </c:pt>
                <c:pt idx="5811">
                  <c:v>4793</c:v>
                </c:pt>
                <c:pt idx="5812">
                  <c:v>4794</c:v>
                </c:pt>
                <c:pt idx="5813">
                  <c:v>4795</c:v>
                </c:pt>
                <c:pt idx="5814">
                  <c:v>4796</c:v>
                </c:pt>
                <c:pt idx="5815">
                  <c:v>4797</c:v>
                </c:pt>
                <c:pt idx="5816">
                  <c:v>4798</c:v>
                </c:pt>
                <c:pt idx="5817">
                  <c:v>4799</c:v>
                </c:pt>
                <c:pt idx="5818">
                  <c:v>4800</c:v>
                </c:pt>
                <c:pt idx="5819">
                  <c:v>4801</c:v>
                </c:pt>
                <c:pt idx="5820">
                  <c:v>4802</c:v>
                </c:pt>
                <c:pt idx="5821">
                  <c:v>4803</c:v>
                </c:pt>
                <c:pt idx="5822">
                  <c:v>4804</c:v>
                </c:pt>
                <c:pt idx="5823">
                  <c:v>4805</c:v>
                </c:pt>
                <c:pt idx="5824">
                  <c:v>4806</c:v>
                </c:pt>
                <c:pt idx="5825">
                  <c:v>4807</c:v>
                </c:pt>
                <c:pt idx="5826">
                  <c:v>4808</c:v>
                </c:pt>
                <c:pt idx="5827">
                  <c:v>4809</c:v>
                </c:pt>
                <c:pt idx="5828">
                  <c:v>4810</c:v>
                </c:pt>
                <c:pt idx="5829">
                  <c:v>4811</c:v>
                </c:pt>
                <c:pt idx="5830">
                  <c:v>4812</c:v>
                </c:pt>
                <c:pt idx="5831">
                  <c:v>4813</c:v>
                </c:pt>
                <c:pt idx="5832">
                  <c:v>4814</c:v>
                </c:pt>
                <c:pt idx="5833">
                  <c:v>4815</c:v>
                </c:pt>
                <c:pt idx="5834">
                  <c:v>4816</c:v>
                </c:pt>
                <c:pt idx="5835">
                  <c:v>4817</c:v>
                </c:pt>
                <c:pt idx="5836">
                  <c:v>4818</c:v>
                </c:pt>
                <c:pt idx="5837">
                  <c:v>4819</c:v>
                </c:pt>
                <c:pt idx="5838">
                  <c:v>4820</c:v>
                </c:pt>
                <c:pt idx="5839">
                  <c:v>4821</c:v>
                </c:pt>
                <c:pt idx="5840">
                  <c:v>4822</c:v>
                </c:pt>
                <c:pt idx="5841">
                  <c:v>4823</c:v>
                </c:pt>
                <c:pt idx="5842">
                  <c:v>4823</c:v>
                </c:pt>
                <c:pt idx="5843">
                  <c:v>4823</c:v>
                </c:pt>
                <c:pt idx="5844">
                  <c:v>4824</c:v>
                </c:pt>
                <c:pt idx="5845">
                  <c:v>4825</c:v>
                </c:pt>
                <c:pt idx="5846">
                  <c:v>4825</c:v>
                </c:pt>
                <c:pt idx="5847">
                  <c:v>4826</c:v>
                </c:pt>
                <c:pt idx="5848">
                  <c:v>4827</c:v>
                </c:pt>
                <c:pt idx="5849">
                  <c:v>4827</c:v>
                </c:pt>
                <c:pt idx="5850">
                  <c:v>4828</c:v>
                </c:pt>
                <c:pt idx="5851">
                  <c:v>4828</c:v>
                </c:pt>
                <c:pt idx="5852">
                  <c:v>4828</c:v>
                </c:pt>
                <c:pt idx="5853">
                  <c:v>4828</c:v>
                </c:pt>
                <c:pt idx="5854">
                  <c:v>4828</c:v>
                </c:pt>
                <c:pt idx="5855">
                  <c:v>4829</c:v>
                </c:pt>
                <c:pt idx="5856">
                  <c:v>4830</c:v>
                </c:pt>
                <c:pt idx="5857">
                  <c:v>4831</c:v>
                </c:pt>
                <c:pt idx="5858">
                  <c:v>4832</c:v>
                </c:pt>
                <c:pt idx="5859">
                  <c:v>4833</c:v>
                </c:pt>
                <c:pt idx="5860">
                  <c:v>4834</c:v>
                </c:pt>
                <c:pt idx="5861">
                  <c:v>4835</c:v>
                </c:pt>
                <c:pt idx="5862">
                  <c:v>4835</c:v>
                </c:pt>
                <c:pt idx="5863">
                  <c:v>4836</c:v>
                </c:pt>
                <c:pt idx="5864">
                  <c:v>4837</c:v>
                </c:pt>
                <c:pt idx="5865">
                  <c:v>4838</c:v>
                </c:pt>
                <c:pt idx="5866">
                  <c:v>4839</c:v>
                </c:pt>
                <c:pt idx="5867">
                  <c:v>4840</c:v>
                </c:pt>
                <c:pt idx="5868">
                  <c:v>4841</c:v>
                </c:pt>
                <c:pt idx="5869">
                  <c:v>4842</c:v>
                </c:pt>
                <c:pt idx="5870">
                  <c:v>4843</c:v>
                </c:pt>
                <c:pt idx="5871">
                  <c:v>4844</c:v>
                </c:pt>
                <c:pt idx="5872">
                  <c:v>4845</c:v>
                </c:pt>
                <c:pt idx="5873">
                  <c:v>4846</c:v>
                </c:pt>
                <c:pt idx="5874">
                  <c:v>4847</c:v>
                </c:pt>
                <c:pt idx="5875">
                  <c:v>4848</c:v>
                </c:pt>
                <c:pt idx="5876">
                  <c:v>4849</c:v>
                </c:pt>
                <c:pt idx="5877">
                  <c:v>4850</c:v>
                </c:pt>
                <c:pt idx="5878">
                  <c:v>4851</c:v>
                </c:pt>
                <c:pt idx="5879">
                  <c:v>4852</c:v>
                </c:pt>
                <c:pt idx="5880">
                  <c:v>4853</c:v>
                </c:pt>
                <c:pt idx="5881">
                  <c:v>4854</c:v>
                </c:pt>
                <c:pt idx="5882">
                  <c:v>4855</c:v>
                </c:pt>
                <c:pt idx="5883">
                  <c:v>4856</c:v>
                </c:pt>
                <c:pt idx="5884">
                  <c:v>4857</c:v>
                </c:pt>
                <c:pt idx="5885">
                  <c:v>4857</c:v>
                </c:pt>
                <c:pt idx="5886">
                  <c:v>4858</c:v>
                </c:pt>
                <c:pt idx="5887">
                  <c:v>4858</c:v>
                </c:pt>
                <c:pt idx="5888">
                  <c:v>4859</c:v>
                </c:pt>
                <c:pt idx="5889">
                  <c:v>4860</c:v>
                </c:pt>
                <c:pt idx="5890">
                  <c:v>4861</c:v>
                </c:pt>
                <c:pt idx="5891">
                  <c:v>4862</c:v>
                </c:pt>
                <c:pt idx="5892">
                  <c:v>4863</c:v>
                </c:pt>
                <c:pt idx="5893">
                  <c:v>4864</c:v>
                </c:pt>
                <c:pt idx="5894">
                  <c:v>4865</c:v>
                </c:pt>
                <c:pt idx="5895">
                  <c:v>4866</c:v>
                </c:pt>
                <c:pt idx="5896">
                  <c:v>4867</c:v>
                </c:pt>
                <c:pt idx="5897">
                  <c:v>4868</c:v>
                </c:pt>
                <c:pt idx="5898">
                  <c:v>4869</c:v>
                </c:pt>
                <c:pt idx="5899">
                  <c:v>4870</c:v>
                </c:pt>
                <c:pt idx="5900">
                  <c:v>4871</c:v>
                </c:pt>
                <c:pt idx="5901">
                  <c:v>4872</c:v>
                </c:pt>
                <c:pt idx="5902">
                  <c:v>4873</c:v>
                </c:pt>
                <c:pt idx="5903">
                  <c:v>4874</c:v>
                </c:pt>
                <c:pt idx="5904">
                  <c:v>4875</c:v>
                </c:pt>
                <c:pt idx="5905">
                  <c:v>4876</c:v>
                </c:pt>
                <c:pt idx="5906">
                  <c:v>4877</c:v>
                </c:pt>
                <c:pt idx="5907">
                  <c:v>4878</c:v>
                </c:pt>
                <c:pt idx="5908">
                  <c:v>4879</c:v>
                </c:pt>
                <c:pt idx="5909">
                  <c:v>4880</c:v>
                </c:pt>
                <c:pt idx="5910">
                  <c:v>4881</c:v>
                </c:pt>
                <c:pt idx="5911">
                  <c:v>4882</c:v>
                </c:pt>
                <c:pt idx="5912">
                  <c:v>4883</c:v>
                </c:pt>
                <c:pt idx="5913">
                  <c:v>4884</c:v>
                </c:pt>
                <c:pt idx="5914">
                  <c:v>4885</c:v>
                </c:pt>
                <c:pt idx="5915">
                  <c:v>4886</c:v>
                </c:pt>
                <c:pt idx="5916">
                  <c:v>4887</c:v>
                </c:pt>
                <c:pt idx="5917">
                  <c:v>4888</c:v>
                </c:pt>
                <c:pt idx="5918">
                  <c:v>4889</c:v>
                </c:pt>
                <c:pt idx="5919">
                  <c:v>4890</c:v>
                </c:pt>
                <c:pt idx="5920">
                  <c:v>4890</c:v>
                </c:pt>
                <c:pt idx="5921">
                  <c:v>4890</c:v>
                </c:pt>
                <c:pt idx="5922">
                  <c:v>4891</c:v>
                </c:pt>
                <c:pt idx="5923">
                  <c:v>4891</c:v>
                </c:pt>
                <c:pt idx="5924">
                  <c:v>4892</c:v>
                </c:pt>
                <c:pt idx="5925">
                  <c:v>4892</c:v>
                </c:pt>
                <c:pt idx="5926">
                  <c:v>4892</c:v>
                </c:pt>
                <c:pt idx="5927">
                  <c:v>4892</c:v>
                </c:pt>
                <c:pt idx="5928">
                  <c:v>4892</c:v>
                </c:pt>
                <c:pt idx="5929">
                  <c:v>4892</c:v>
                </c:pt>
                <c:pt idx="5930">
                  <c:v>4893</c:v>
                </c:pt>
                <c:pt idx="5931">
                  <c:v>4893</c:v>
                </c:pt>
                <c:pt idx="5932">
                  <c:v>4893</c:v>
                </c:pt>
                <c:pt idx="5933">
                  <c:v>4893</c:v>
                </c:pt>
                <c:pt idx="5934">
                  <c:v>4894</c:v>
                </c:pt>
                <c:pt idx="5935">
                  <c:v>4895</c:v>
                </c:pt>
                <c:pt idx="5936">
                  <c:v>4896</c:v>
                </c:pt>
                <c:pt idx="5937">
                  <c:v>4897</c:v>
                </c:pt>
                <c:pt idx="5938">
                  <c:v>4897</c:v>
                </c:pt>
                <c:pt idx="5939">
                  <c:v>4898</c:v>
                </c:pt>
                <c:pt idx="5940">
                  <c:v>4898</c:v>
                </c:pt>
                <c:pt idx="5941">
                  <c:v>4898</c:v>
                </c:pt>
                <c:pt idx="5942">
                  <c:v>4898</c:v>
                </c:pt>
                <c:pt idx="5943">
                  <c:v>4898</c:v>
                </c:pt>
                <c:pt idx="5944">
                  <c:v>4898</c:v>
                </c:pt>
                <c:pt idx="5945">
                  <c:v>4899</c:v>
                </c:pt>
                <c:pt idx="5946">
                  <c:v>4900</c:v>
                </c:pt>
                <c:pt idx="5947">
                  <c:v>4900</c:v>
                </c:pt>
                <c:pt idx="5948">
                  <c:v>4900</c:v>
                </c:pt>
                <c:pt idx="5949">
                  <c:v>4901</c:v>
                </c:pt>
                <c:pt idx="5950">
                  <c:v>4902</c:v>
                </c:pt>
                <c:pt idx="5951">
                  <c:v>4903</c:v>
                </c:pt>
                <c:pt idx="5952">
                  <c:v>4904</c:v>
                </c:pt>
                <c:pt idx="5953">
                  <c:v>4905</c:v>
                </c:pt>
                <c:pt idx="5954">
                  <c:v>4906</c:v>
                </c:pt>
                <c:pt idx="5955">
                  <c:v>4907</c:v>
                </c:pt>
                <c:pt idx="5956">
                  <c:v>4908</c:v>
                </c:pt>
                <c:pt idx="5957">
                  <c:v>4909</c:v>
                </c:pt>
                <c:pt idx="5958">
                  <c:v>4910</c:v>
                </c:pt>
                <c:pt idx="5959">
                  <c:v>4910</c:v>
                </c:pt>
                <c:pt idx="5960">
                  <c:v>4911</c:v>
                </c:pt>
                <c:pt idx="5961">
                  <c:v>4912</c:v>
                </c:pt>
                <c:pt idx="5962">
                  <c:v>4913</c:v>
                </c:pt>
                <c:pt idx="5963">
                  <c:v>4914</c:v>
                </c:pt>
                <c:pt idx="5964">
                  <c:v>4915</c:v>
                </c:pt>
                <c:pt idx="5965">
                  <c:v>4916</c:v>
                </c:pt>
                <c:pt idx="5966">
                  <c:v>4917</c:v>
                </c:pt>
                <c:pt idx="5967">
                  <c:v>4918</c:v>
                </c:pt>
                <c:pt idx="5968">
                  <c:v>4919</c:v>
                </c:pt>
                <c:pt idx="5969">
                  <c:v>4920</c:v>
                </c:pt>
                <c:pt idx="5970">
                  <c:v>4921</c:v>
                </c:pt>
                <c:pt idx="5971">
                  <c:v>4922</c:v>
                </c:pt>
                <c:pt idx="5972">
                  <c:v>4923</c:v>
                </c:pt>
                <c:pt idx="5973">
                  <c:v>4924</c:v>
                </c:pt>
                <c:pt idx="5974">
                  <c:v>4925</c:v>
                </c:pt>
                <c:pt idx="5975">
                  <c:v>4926</c:v>
                </c:pt>
                <c:pt idx="5976">
                  <c:v>4927</c:v>
                </c:pt>
                <c:pt idx="5977">
                  <c:v>4928</c:v>
                </c:pt>
                <c:pt idx="5978">
                  <c:v>4929</c:v>
                </c:pt>
                <c:pt idx="5979">
                  <c:v>4930</c:v>
                </c:pt>
                <c:pt idx="5980">
                  <c:v>4931</c:v>
                </c:pt>
                <c:pt idx="5981">
                  <c:v>4932</c:v>
                </c:pt>
                <c:pt idx="5982">
                  <c:v>4932</c:v>
                </c:pt>
                <c:pt idx="5983">
                  <c:v>4933</c:v>
                </c:pt>
                <c:pt idx="5984">
                  <c:v>4934</c:v>
                </c:pt>
                <c:pt idx="5985">
                  <c:v>4934</c:v>
                </c:pt>
                <c:pt idx="5986">
                  <c:v>4935</c:v>
                </c:pt>
                <c:pt idx="5987">
                  <c:v>4936</c:v>
                </c:pt>
                <c:pt idx="5988">
                  <c:v>4937</c:v>
                </c:pt>
                <c:pt idx="5989">
                  <c:v>4938</c:v>
                </c:pt>
                <c:pt idx="5990">
                  <c:v>4939</c:v>
                </c:pt>
                <c:pt idx="5991">
                  <c:v>4940</c:v>
                </c:pt>
                <c:pt idx="5992">
                  <c:v>4941</c:v>
                </c:pt>
                <c:pt idx="5993">
                  <c:v>4942</c:v>
                </c:pt>
                <c:pt idx="5994">
                  <c:v>4943</c:v>
                </c:pt>
                <c:pt idx="5995">
                  <c:v>4943</c:v>
                </c:pt>
                <c:pt idx="5996">
                  <c:v>4944</c:v>
                </c:pt>
                <c:pt idx="5997">
                  <c:v>4944</c:v>
                </c:pt>
                <c:pt idx="5998">
                  <c:v>4945</c:v>
                </c:pt>
                <c:pt idx="5999">
                  <c:v>4946</c:v>
                </c:pt>
                <c:pt idx="6000">
                  <c:v>4946</c:v>
                </c:pt>
                <c:pt idx="6001">
                  <c:v>4946</c:v>
                </c:pt>
                <c:pt idx="6002">
                  <c:v>4947</c:v>
                </c:pt>
                <c:pt idx="6003">
                  <c:v>4948</c:v>
                </c:pt>
                <c:pt idx="6004">
                  <c:v>4948</c:v>
                </c:pt>
                <c:pt idx="6005">
                  <c:v>4949</c:v>
                </c:pt>
                <c:pt idx="6006">
                  <c:v>4950</c:v>
                </c:pt>
                <c:pt idx="6007">
                  <c:v>4951</c:v>
                </c:pt>
                <c:pt idx="6008">
                  <c:v>4952</c:v>
                </c:pt>
                <c:pt idx="6009">
                  <c:v>4953</c:v>
                </c:pt>
                <c:pt idx="6010">
                  <c:v>4954</c:v>
                </c:pt>
                <c:pt idx="6011">
                  <c:v>4955</c:v>
                </c:pt>
                <c:pt idx="6012">
                  <c:v>4956</c:v>
                </c:pt>
                <c:pt idx="6013">
                  <c:v>4957</c:v>
                </c:pt>
                <c:pt idx="6014">
                  <c:v>4958</c:v>
                </c:pt>
                <c:pt idx="6015">
                  <c:v>4959</c:v>
                </c:pt>
                <c:pt idx="6016">
                  <c:v>4960</c:v>
                </c:pt>
                <c:pt idx="6017">
                  <c:v>4961</c:v>
                </c:pt>
                <c:pt idx="6018">
                  <c:v>4962</c:v>
                </c:pt>
                <c:pt idx="6019">
                  <c:v>4963</c:v>
                </c:pt>
                <c:pt idx="6020">
                  <c:v>4964</c:v>
                </c:pt>
                <c:pt idx="6021">
                  <c:v>4965</c:v>
                </c:pt>
                <c:pt idx="6022">
                  <c:v>4966</c:v>
                </c:pt>
                <c:pt idx="6023">
                  <c:v>4967</c:v>
                </c:pt>
                <c:pt idx="6024">
                  <c:v>4967</c:v>
                </c:pt>
                <c:pt idx="6025">
                  <c:v>4967</c:v>
                </c:pt>
                <c:pt idx="6026">
                  <c:v>4968</c:v>
                </c:pt>
                <c:pt idx="6027">
                  <c:v>4968</c:v>
                </c:pt>
                <c:pt idx="6028">
                  <c:v>4969</c:v>
                </c:pt>
                <c:pt idx="6029">
                  <c:v>4970</c:v>
                </c:pt>
                <c:pt idx="6030">
                  <c:v>4970</c:v>
                </c:pt>
                <c:pt idx="6031">
                  <c:v>4971</c:v>
                </c:pt>
                <c:pt idx="6032">
                  <c:v>4971</c:v>
                </c:pt>
                <c:pt idx="6033">
                  <c:v>4972</c:v>
                </c:pt>
                <c:pt idx="6034">
                  <c:v>4973</c:v>
                </c:pt>
                <c:pt idx="6035">
                  <c:v>4974</c:v>
                </c:pt>
                <c:pt idx="6036">
                  <c:v>4975</c:v>
                </c:pt>
                <c:pt idx="6037">
                  <c:v>4976</c:v>
                </c:pt>
                <c:pt idx="6038">
                  <c:v>4977</c:v>
                </c:pt>
                <c:pt idx="6039">
                  <c:v>4978</c:v>
                </c:pt>
                <c:pt idx="6040">
                  <c:v>4979</c:v>
                </c:pt>
                <c:pt idx="6041">
                  <c:v>4980</c:v>
                </c:pt>
                <c:pt idx="6042">
                  <c:v>4981</c:v>
                </c:pt>
                <c:pt idx="6043">
                  <c:v>4982</c:v>
                </c:pt>
                <c:pt idx="6044">
                  <c:v>4983</c:v>
                </c:pt>
                <c:pt idx="6045">
                  <c:v>4984</c:v>
                </c:pt>
                <c:pt idx="6046">
                  <c:v>4985</c:v>
                </c:pt>
                <c:pt idx="6047">
                  <c:v>4986</c:v>
                </c:pt>
                <c:pt idx="6048">
                  <c:v>4987</c:v>
                </c:pt>
                <c:pt idx="6049">
                  <c:v>4988</c:v>
                </c:pt>
                <c:pt idx="6050">
                  <c:v>4989</c:v>
                </c:pt>
                <c:pt idx="6051">
                  <c:v>4989</c:v>
                </c:pt>
                <c:pt idx="6052">
                  <c:v>4990</c:v>
                </c:pt>
                <c:pt idx="6053">
                  <c:v>4990</c:v>
                </c:pt>
                <c:pt idx="6054">
                  <c:v>4991</c:v>
                </c:pt>
                <c:pt idx="6055">
                  <c:v>4992</c:v>
                </c:pt>
                <c:pt idx="6056">
                  <c:v>4993</c:v>
                </c:pt>
                <c:pt idx="6057">
                  <c:v>4994</c:v>
                </c:pt>
                <c:pt idx="6058">
                  <c:v>4995</c:v>
                </c:pt>
                <c:pt idx="6059">
                  <c:v>4996</c:v>
                </c:pt>
                <c:pt idx="6060">
                  <c:v>4997</c:v>
                </c:pt>
                <c:pt idx="6061">
                  <c:v>4998</c:v>
                </c:pt>
                <c:pt idx="6062">
                  <c:v>4999</c:v>
                </c:pt>
                <c:pt idx="6063">
                  <c:v>5000</c:v>
                </c:pt>
                <c:pt idx="6064">
                  <c:v>5001</c:v>
                </c:pt>
                <c:pt idx="6065">
                  <c:v>5002</c:v>
                </c:pt>
                <c:pt idx="6066">
                  <c:v>5003</c:v>
                </c:pt>
                <c:pt idx="6067">
                  <c:v>5004</c:v>
                </c:pt>
                <c:pt idx="6068">
                  <c:v>5005</c:v>
                </c:pt>
                <c:pt idx="6069">
                  <c:v>5006</c:v>
                </c:pt>
                <c:pt idx="6070">
                  <c:v>5007</c:v>
                </c:pt>
                <c:pt idx="6071">
                  <c:v>5008</c:v>
                </c:pt>
                <c:pt idx="6072">
                  <c:v>5009</c:v>
                </c:pt>
                <c:pt idx="6073">
                  <c:v>5010</c:v>
                </c:pt>
                <c:pt idx="6074">
                  <c:v>5011</c:v>
                </c:pt>
                <c:pt idx="6075">
                  <c:v>5012</c:v>
                </c:pt>
                <c:pt idx="6076">
                  <c:v>5013</c:v>
                </c:pt>
                <c:pt idx="6077">
                  <c:v>5014</c:v>
                </c:pt>
                <c:pt idx="6078">
                  <c:v>5015</c:v>
                </c:pt>
                <c:pt idx="6079">
                  <c:v>5016</c:v>
                </c:pt>
                <c:pt idx="6080">
                  <c:v>5017</c:v>
                </c:pt>
                <c:pt idx="6081">
                  <c:v>5018</c:v>
                </c:pt>
                <c:pt idx="6082">
                  <c:v>5018</c:v>
                </c:pt>
                <c:pt idx="6083">
                  <c:v>5019</c:v>
                </c:pt>
                <c:pt idx="6084">
                  <c:v>5020</c:v>
                </c:pt>
                <c:pt idx="6085">
                  <c:v>5021</c:v>
                </c:pt>
                <c:pt idx="6086">
                  <c:v>5021</c:v>
                </c:pt>
                <c:pt idx="6087">
                  <c:v>5021</c:v>
                </c:pt>
                <c:pt idx="6088">
                  <c:v>5022</c:v>
                </c:pt>
                <c:pt idx="6089">
                  <c:v>5023</c:v>
                </c:pt>
                <c:pt idx="6090">
                  <c:v>5024</c:v>
                </c:pt>
                <c:pt idx="6091">
                  <c:v>5025</c:v>
                </c:pt>
                <c:pt idx="6092">
                  <c:v>5026</c:v>
                </c:pt>
                <c:pt idx="6093">
                  <c:v>5027</c:v>
                </c:pt>
                <c:pt idx="6094">
                  <c:v>5028</c:v>
                </c:pt>
                <c:pt idx="6095">
                  <c:v>5029</c:v>
                </c:pt>
                <c:pt idx="6096">
                  <c:v>5029</c:v>
                </c:pt>
                <c:pt idx="6097">
                  <c:v>5029</c:v>
                </c:pt>
                <c:pt idx="6098">
                  <c:v>5030</c:v>
                </c:pt>
                <c:pt idx="6099">
                  <c:v>5031</c:v>
                </c:pt>
                <c:pt idx="6100">
                  <c:v>5032</c:v>
                </c:pt>
                <c:pt idx="6101">
                  <c:v>5033</c:v>
                </c:pt>
                <c:pt idx="6102">
                  <c:v>5034</c:v>
                </c:pt>
                <c:pt idx="6103">
                  <c:v>5035</c:v>
                </c:pt>
                <c:pt idx="6104">
                  <c:v>5036</c:v>
                </c:pt>
                <c:pt idx="6105">
                  <c:v>5037</c:v>
                </c:pt>
                <c:pt idx="6106">
                  <c:v>5038</c:v>
                </c:pt>
                <c:pt idx="6107">
                  <c:v>5039</c:v>
                </c:pt>
                <c:pt idx="6108">
                  <c:v>5040</c:v>
                </c:pt>
                <c:pt idx="6109">
                  <c:v>5041</c:v>
                </c:pt>
                <c:pt idx="6110">
                  <c:v>5042</c:v>
                </c:pt>
                <c:pt idx="6111">
                  <c:v>5043</c:v>
                </c:pt>
                <c:pt idx="6112">
                  <c:v>5044</c:v>
                </c:pt>
                <c:pt idx="6113">
                  <c:v>5045</c:v>
                </c:pt>
                <c:pt idx="6114">
                  <c:v>5046</c:v>
                </c:pt>
                <c:pt idx="6115">
                  <c:v>5047</c:v>
                </c:pt>
                <c:pt idx="6116">
                  <c:v>5048</c:v>
                </c:pt>
                <c:pt idx="6117">
                  <c:v>5049</c:v>
                </c:pt>
                <c:pt idx="6118">
                  <c:v>5050</c:v>
                </c:pt>
                <c:pt idx="6119">
                  <c:v>5051</c:v>
                </c:pt>
                <c:pt idx="6120">
                  <c:v>5052</c:v>
                </c:pt>
                <c:pt idx="6121">
                  <c:v>5053</c:v>
                </c:pt>
                <c:pt idx="6122">
                  <c:v>5054</c:v>
                </c:pt>
                <c:pt idx="6123">
                  <c:v>5055</c:v>
                </c:pt>
                <c:pt idx="6124">
                  <c:v>5055</c:v>
                </c:pt>
                <c:pt idx="6125">
                  <c:v>5056</c:v>
                </c:pt>
                <c:pt idx="6126">
                  <c:v>5057</c:v>
                </c:pt>
                <c:pt idx="6127">
                  <c:v>5057</c:v>
                </c:pt>
                <c:pt idx="6128">
                  <c:v>5057</c:v>
                </c:pt>
                <c:pt idx="6129">
                  <c:v>5057</c:v>
                </c:pt>
                <c:pt idx="6130">
                  <c:v>5058</c:v>
                </c:pt>
                <c:pt idx="6131">
                  <c:v>5059</c:v>
                </c:pt>
                <c:pt idx="6132">
                  <c:v>5060</c:v>
                </c:pt>
                <c:pt idx="6133">
                  <c:v>5061</c:v>
                </c:pt>
                <c:pt idx="6134">
                  <c:v>5062</c:v>
                </c:pt>
                <c:pt idx="6135">
                  <c:v>5063</c:v>
                </c:pt>
                <c:pt idx="6136">
                  <c:v>5064</c:v>
                </c:pt>
                <c:pt idx="6137">
                  <c:v>5065</c:v>
                </c:pt>
                <c:pt idx="6138">
                  <c:v>5066</c:v>
                </c:pt>
                <c:pt idx="6139">
                  <c:v>5067</c:v>
                </c:pt>
                <c:pt idx="6140">
                  <c:v>5068</c:v>
                </c:pt>
                <c:pt idx="6141">
                  <c:v>5069</c:v>
                </c:pt>
                <c:pt idx="6142">
                  <c:v>5070</c:v>
                </c:pt>
                <c:pt idx="6143">
                  <c:v>5071</c:v>
                </c:pt>
                <c:pt idx="6144">
                  <c:v>5072</c:v>
                </c:pt>
                <c:pt idx="6145">
                  <c:v>5073</c:v>
                </c:pt>
                <c:pt idx="6146">
                  <c:v>5074</c:v>
                </c:pt>
                <c:pt idx="6147">
                  <c:v>5075</c:v>
                </c:pt>
                <c:pt idx="6148">
                  <c:v>5076</c:v>
                </c:pt>
                <c:pt idx="6149">
                  <c:v>5077</c:v>
                </c:pt>
                <c:pt idx="6150">
                  <c:v>5078</c:v>
                </c:pt>
                <c:pt idx="6151">
                  <c:v>5079</c:v>
                </c:pt>
                <c:pt idx="6152">
                  <c:v>5080</c:v>
                </c:pt>
                <c:pt idx="6153">
                  <c:v>5081</c:v>
                </c:pt>
                <c:pt idx="6154">
                  <c:v>5082</c:v>
                </c:pt>
                <c:pt idx="6155">
                  <c:v>5083</c:v>
                </c:pt>
                <c:pt idx="6156">
                  <c:v>5084</c:v>
                </c:pt>
                <c:pt idx="6157">
                  <c:v>5085</c:v>
                </c:pt>
                <c:pt idx="6158">
                  <c:v>5086</c:v>
                </c:pt>
                <c:pt idx="6159">
                  <c:v>5087</c:v>
                </c:pt>
                <c:pt idx="6160">
                  <c:v>5088</c:v>
                </c:pt>
                <c:pt idx="6161">
                  <c:v>5089</c:v>
                </c:pt>
                <c:pt idx="6162">
                  <c:v>5090</c:v>
                </c:pt>
                <c:pt idx="6163">
                  <c:v>5090</c:v>
                </c:pt>
                <c:pt idx="6164">
                  <c:v>5091</c:v>
                </c:pt>
                <c:pt idx="6165">
                  <c:v>5092</c:v>
                </c:pt>
                <c:pt idx="6166">
                  <c:v>5093</c:v>
                </c:pt>
                <c:pt idx="6167">
                  <c:v>5094</c:v>
                </c:pt>
                <c:pt idx="6168">
                  <c:v>5095</c:v>
                </c:pt>
                <c:pt idx="6169">
                  <c:v>5096</c:v>
                </c:pt>
                <c:pt idx="6170">
                  <c:v>5097</c:v>
                </c:pt>
                <c:pt idx="6171">
                  <c:v>5098</c:v>
                </c:pt>
                <c:pt idx="6172">
                  <c:v>5099</c:v>
                </c:pt>
                <c:pt idx="6173">
                  <c:v>5100</c:v>
                </c:pt>
                <c:pt idx="6174">
                  <c:v>5101</c:v>
                </c:pt>
                <c:pt idx="6175">
                  <c:v>5102</c:v>
                </c:pt>
                <c:pt idx="6176">
                  <c:v>5103</c:v>
                </c:pt>
                <c:pt idx="6177">
                  <c:v>5104</c:v>
                </c:pt>
                <c:pt idx="6178">
                  <c:v>5105</c:v>
                </c:pt>
                <c:pt idx="6179">
                  <c:v>5106</c:v>
                </c:pt>
                <c:pt idx="6180">
                  <c:v>5107</c:v>
                </c:pt>
                <c:pt idx="6181">
                  <c:v>5108</c:v>
                </c:pt>
                <c:pt idx="6182">
                  <c:v>5109</c:v>
                </c:pt>
                <c:pt idx="6183">
                  <c:v>5110</c:v>
                </c:pt>
                <c:pt idx="6184">
                  <c:v>5111</c:v>
                </c:pt>
                <c:pt idx="6185">
                  <c:v>5112</c:v>
                </c:pt>
                <c:pt idx="6186">
                  <c:v>5113</c:v>
                </c:pt>
                <c:pt idx="6187">
                  <c:v>5114</c:v>
                </c:pt>
                <c:pt idx="6188">
                  <c:v>5115</c:v>
                </c:pt>
                <c:pt idx="6189">
                  <c:v>5116</c:v>
                </c:pt>
                <c:pt idx="6190">
                  <c:v>5117</c:v>
                </c:pt>
                <c:pt idx="6191">
                  <c:v>5118</c:v>
                </c:pt>
                <c:pt idx="6192">
                  <c:v>5119</c:v>
                </c:pt>
                <c:pt idx="6193">
                  <c:v>5120</c:v>
                </c:pt>
                <c:pt idx="6194">
                  <c:v>5121</c:v>
                </c:pt>
                <c:pt idx="6195">
                  <c:v>5122</c:v>
                </c:pt>
                <c:pt idx="6196">
                  <c:v>5122</c:v>
                </c:pt>
                <c:pt idx="6197">
                  <c:v>5123</c:v>
                </c:pt>
                <c:pt idx="6198">
                  <c:v>5124</c:v>
                </c:pt>
                <c:pt idx="6199">
                  <c:v>5124</c:v>
                </c:pt>
                <c:pt idx="6200">
                  <c:v>5125</c:v>
                </c:pt>
                <c:pt idx="6201">
                  <c:v>5125</c:v>
                </c:pt>
                <c:pt idx="6202">
                  <c:v>5126</c:v>
                </c:pt>
                <c:pt idx="6203">
                  <c:v>5127</c:v>
                </c:pt>
                <c:pt idx="6204">
                  <c:v>5128</c:v>
                </c:pt>
                <c:pt idx="6205">
                  <c:v>5128</c:v>
                </c:pt>
                <c:pt idx="6206">
                  <c:v>5129</c:v>
                </c:pt>
                <c:pt idx="6207">
                  <c:v>5130</c:v>
                </c:pt>
                <c:pt idx="6208">
                  <c:v>5131</c:v>
                </c:pt>
                <c:pt idx="6209">
                  <c:v>5132</c:v>
                </c:pt>
                <c:pt idx="6210">
                  <c:v>5132</c:v>
                </c:pt>
                <c:pt idx="6211">
                  <c:v>5133</c:v>
                </c:pt>
                <c:pt idx="6212">
                  <c:v>5134</c:v>
                </c:pt>
                <c:pt idx="6213">
                  <c:v>5135</c:v>
                </c:pt>
                <c:pt idx="6214">
                  <c:v>5136</c:v>
                </c:pt>
                <c:pt idx="6215">
                  <c:v>5137</c:v>
                </c:pt>
                <c:pt idx="6216">
                  <c:v>5138</c:v>
                </c:pt>
                <c:pt idx="6217">
                  <c:v>5139</c:v>
                </c:pt>
                <c:pt idx="6218">
                  <c:v>5140</c:v>
                </c:pt>
                <c:pt idx="6219">
                  <c:v>5141</c:v>
                </c:pt>
                <c:pt idx="6220">
                  <c:v>5142</c:v>
                </c:pt>
                <c:pt idx="6221">
                  <c:v>5143</c:v>
                </c:pt>
                <c:pt idx="6222">
                  <c:v>5143</c:v>
                </c:pt>
                <c:pt idx="6223">
                  <c:v>5144</c:v>
                </c:pt>
                <c:pt idx="6224">
                  <c:v>5145</c:v>
                </c:pt>
                <c:pt idx="6225">
                  <c:v>5146</c:v>
                </c:pt>
                <c:pt idx="6226">
                  <c:v>5147</c:v>
                </c:pt>
                <c:pt idx="6227">
                  <c:v>5148</c:v>
                </c:pt>
                <c:pt idx="6228">
                  <c:v>5149</c:v>
                </c:pt>
                <c:pt idx="6229">
                  <c:v>5150</c:v>
                </c:pt>
                <c:pt idx="6230">
                  <c:v>5151</c:v>
                </c:pt>
                <c:pt idx="6231">
                  <c:v>5152</c:v>
                </c:pt>
                <c:pt idx="6232">
                  <c:v>5153</c:v>
                </c:pt>
                <c:pt idx="6233">
                  <c:v>5154</c:v>
                </c:pt>
                <c:pt idx="6234">
                  <c:v>5155</c:v>
                </c:pt>
                <c:pt idx="6235">
                  <c:v>5156</c:v>
                </c:pt>
                <c:pt idx="6236">
                  <c:v>5157</c:v>
                </c:pt>
                <c:pt idx="6237">
                  <c:v>5158</c:v>
                </c:pt>
                <c:pt idx="6238">
                  <c:v>5159</c:v>
                </c:pt>
                <c:pt idx="6239">
                  <c:v>5160</c:v>
                </c:pt>
                <c:pt idx="6240">
                  <c:v>5161</c:v>
                </c:pt>
                <c:pt idx="6241">
                  <c:v>5162</c:v>
                </c:pt>
                <c:pt idx="6242">
                  <c:v>5163</c:v>
                </c:pt>
                <c:pt idx="6243">
                  <c:v>5164</c:v>
                </c:pt>
                <c:pt idx="6244">
                  <c:v>5165</c:v>
                </c:pt>
                <c:pt idx="6245">
                  <c:v>5166</c:v>
                </c:pt>
                <c:pt idx="6246">
                  <c:v>5167</c:v>
                </c:pt>
                <c:pt idx="6247">
                  <c:v>5168</c:v>
                </c:pt>
                <c:pt idx="6248">
                  <c:v>5169</c:v>
                </c:pt>
                <c:pt idx="6249">
                  <c:v>5169</c:v>
                </c:pt>
                <c:pt idx="6250">
                  <c:v>5170</c:v>
                </c:pt>
                <c:pt idx="6251">
                  <c:v>5171</c:v>
                </c:pt>
                <c:pt idx="6252">
                  <c:v>5171</c:v>
                </c:pt>
                <c:pt idx="6253">
                  <c:v>5172</c:v>
                </c:pt>
                <c:pt idx="6254">
                  <c:v>5173</c:v>
                </c:pt>
                <c:pt idx="6255">
                  <c:v>5174</c:v>
                </c:pt>
                <c:pt idx="6256">
                  <c:v>5174</c:v>
                </c:pt>
                <c:pt idx="6257">
                  <c:v>5175</c:v>
                </c:pt>
                <c:pt idx="6258">
                  <c:v>5176</c:v>
                </c:pt>
                <c:pt idx="6259">
                  <c:v>5176</c:v>
                </c:pt>
                <c:pt idx="6260">
                  <c:v>5176</c:v>
                </c:pt>
                <c:pt idx="6261">
                  <c:v>5177</c:v>
                </c:pt>
                <c:pt idx="6262">
                  <c:v>5178</c:v>
                </c:pt>
                <c:pt idx="6263">
                  <c:v>5178</c:v>
                </c:pt>
                <c:pt idx="6264">
                  <c:v>5178</c:v>
                </c:pt>
                <c:pt idx="6265">
                  <c:v>5179</c:v>
                </c:pt>
                <c:pt idx="6266">
                  <c:v>5179</c:v>
                </c:pt>
                <c:pt idx="6267">
                  <c:v>5179</c:v>
                </c:pt>
                <c:pt idx="6268">
                  <c:v>5180</c:v>
                </c:pt>
                <c:pt idx="6269">
                  <c:v>5181</c:v>
                </c:pt>
                <c:pt idx="6270">
                  <c:v>5182</c:v>
                </c:pt>
                <c:pt idx="6271">
                  <c:v>5183</c:v>
                </c:pt>
                <c:pt idx="6272">
                  <c:v>5184</c:v>
                </c:pt>
                <c:pt idx="6273">
                  <c:v>5185</c:v>
                </c:pt>
                <c:pt idx="6274">
                  <c:v>5186</c:v>
                </c:pt>
                <c:pt idx="6275">
                  <c:v>5187</c:v>
                </c:pt>
                <c:pt idx="6276">
                  <c:v>5188</c:v>
                </c:pt>
                <c:pt idx="6277">
                  <c:v>5189</c:v>
                </c:pt>
                <c:pt idx="6278">
                  <c:v>5190</c:v>
                </c:pt>
                <c:pt idx="6279">
                  <c:v>5191</c:v>
                </c:pt>
                <c:pt idx="6280">
                  <c:v>5192</c:v>
                </c:pt>
                <c:pt idx="6281">
                  <c:v>5193</c:v>
                </c:pt>
                <c:pt idx="6282">
                  <c:v>5194</c:v>
                </c:pt>
                <c:pt idx="6283">
                  <c:v>5195</c:v>
                </c:pt>
                <c:pt idx="6284">
                  <c:v>5196</c:v>
                </c:pt>
                <c:pt idx="6285">
                  <c:v>5197</c:v>
                </c:pt>
                <c:pt idx="6286">
                  <c:v>5198</c:v>
                </c:pt>
                <c:pt idx="6287">
                  <c:v>5199</c:v>
                </c:pt>
                <c:pt idx="6288">
                  <c:v>5200</c:v>
                </c:pt>
                <c:pt idx="6289">
                  <c:v>5201</c:v>
                </c:pt>
                <c:pt idx="6290">
                  <c:v>5202</c:v>
                </c:pt>
                <c:pt idx="6291">
                  <c:v>5203</c:v>
                </c:pt>
                <c:pt idx="6292">
                  <c:v>5204</c:v>
                </c:pt>
                <c:pt idx="6293">
                  <c:v>5205</c:v>
                </c:pt>
                <c:pt idx="6294">
                  <c:v>5206</c:v>
                </c:pt>
                <c:pt idx="6295">
                  <c:v>5207</c:v>
                </c:pt>
                <c:pt idx="6296">
                  <c:v>5207</c:v>
                </c:pt>
                <c:pt idx="6297">
                  <c:v>5207</c:v>
                </c:pt>
                <c:pt idx="6298">
                  <c:v>5208</c:v>
                </c:pt>
                <c:pt idx="6299">
                  <c:v>5209</c:v>
                </c:pt>
                <c:pt idx="6300">
                  <c:v>5210</c:v>
                </c:pt>
                <c:pt idx="6301">
                  <c:v>5211</c:v>
                </c:pt>
                <c:pt idx="6302">
                  <c:v>5212</c:v>
                </c:pt>
                <c:pt idx="6303">
                  <c:v>5213</c:v>
                </c:pt>
                <c:pt idx="6304">
                  <c:v>5214</c:v>
                </c:pt>
                <c:pt idx="6305">
                  <c:v>5215</c:v>
                </c:pt>
                <c:pt idx="6306">
                  <c:v>5216</c:v>
                </c:pt>
                <c:pt idx="6307">
                  <c:v>5216</c:v>
                </c:pt>
                <c:pt idx="6308">
                  <c:v>5216</c:v>
                </c:pt>
                <c:pt idx="6309">
                  <c:v>5217</c:v>
                </c:pt>
                <c:pt idx="6310">
                  <c:v>5218</c:v>
                </c:pt>
                <c:pt idx="6311">
                  <c:v>5219</c:v>
                </c:pt>
                <c:pt idx="6312">
                  <c:v>5220</c:v>
                </c:pt>
                <c:pt idx="6313">
                  <c:v>5221</c:v>
                </c:pt>
                <c:pt idx="6314">
                  <c:v>5222</c:v>
                </c:pt>
                <c:pt idx="6315">
                  <c:v>5223</c:v>
                </c:pt>
                <c:pt idx="6316">
                  <c:v>5224</c:v>
                </c:pt>
                <c:pt idx="6317">
                  <c:v>5225</c:v>
                </c:pt>
                <c:pt idx="6318">
                  <c:v>5226</c:v>
                </c:pt>
                <c:pt idx="6319">
                  <c:v>5227</c:v>
                </c:pt>
                <c:pt idx="6320">
                  <c:v>5228</c:v>
                </c:pt>
                <c:pt idx="6321">
                  <c:v>5229</c:v>
                </c:pt>
                <c:pt idx="6322">
                  <c:v>5230</c:v>
                </c:pt>
                <c:pt idx="6323">
                  <c:v>5231</c:v>
                </c:pt>
                <c:pt idx="6324">
                  <c:v>5231</c:v>
                </c:pt>
                <c:pt idx="6325">
                  <c:v>5231</c:v>
                </c:pt>
                <c:pt idx="6326">
                  <c:v>5232</c:v>
                </c:pt>
                <c:pt idx="6327">
                  <c:v>5233</c:v>
                </c:pt>
                <c:pt idx="6328">
                  <c:v>5234</c:v>
                </c:pt>
                <c:pt idx="6329">
                  <c:v>5235</c:v>
                </c:pt>
                <c:pt idx="6330">
                  <c:v>5235</c:v>
                </c:pt>
                <c:pt idx="6331">
                  <c:v>5235</c:v>
                </c:pt>
                <c:pt idx="6332">
                  <c:v>5235</c:v>
                </c:pt>
                <c:pt idx="6333">
                  <c:v>5235</c:v>
                </c:pt>
                <c:pt idx="6334">
                  <c:v>5236</c:v>
                </c:pt>
                <c:pt idx="6335">
                  <c:v>5237</c:v>
                </c:pt>
                <c:pt idx="6336">
                  <c:v>5237</c:v>
                </c:pt>
                <c:pt idx="6337">
                  <c:v>5237</c:v>
                </c:pt>
                <c:pt idx="6338">
                  <c:v>5238</c:v>
                </c:pt>
                <c:pt idx="6339">
                  <c:v>5239</c:v>
                </c:pt>
                <c:pt idx="6340">
                  <c:v>5240</c:v>
                </c:pt>
                <c:pt idx="6341">
                  <c:v>5241</c:v>
                </c:pt>
                <c:pt idx="6342">
                  <c:v>5241</c:v>
                </c:pt>
                <c:pt idx="6343">
                  <c:v>5241</c:v>
                </c:pt>
                <c:pt idx="6344">
                  <c:v>5241</c:v>
                </c:pt>
                <c:pt idx="6345">
                  <c:v>5242</c:v>
                </c:pt>
                <c:pt idx="6346">
                  <c:v>5242</c:v>
                </c:pt>
                <c:pt idx="6347">
                  <c:v>5242</c:v>
                </c:pt>
                <c:pt idx="6348">
                  <c:v>5242</c:v>
                </c:pt>
                <c:pt idx="6349">
                  <c:v>5243</c:v>
                </c:pt>
                <c:pt idx="6350">
                  <c:v>5243</c:v>
                </c:pt>
                <c:pt idx="6351">
                  <c:v>5244</c:v>
                </c:pt>
                <c:pt idx="6352">
                  <c:v>5245</c:v>
                </c:pt>
                <c:pt idx="6353">
                  <c:v>5246</c:v>
                </c:pt>
                <c:pt idx="6354">
                  <c:v>5247</c:v>
                </c:pt>
                <c:pt idx="6355">
                  <c:v>5248</c:v>
                </c:pt>
                <c:pt idx="6356">
                  <c:v>5249</c:v>
                </c:pt>
                <c:pt idx="6357">
                  <c:v>5249</c:v>
                </c:pt>
                <c:pt idx="6358">
                  <c:v>5249</c:v>
                </c:pt>
                <c:pt idx="6359">
                  <c:v>5250</c:v>
                </c:pt>
                <c:pt idx="6360">
                  <c:v>5251</c:v>
                </c:pt>
                <c:pt idx="6361">
                  <c:v>5252</c:v>
                </c:pt>
                <c:pt idx="6362">
                  <c:v>5253</c:v>
                </c:pt>
                <c:pt idx="6363">
                  <c:v>5254</c:v>
                </c:pt>
                <c:pt idx="6364">
                  <c:v>5255</c:v>
                </c:pt>
                <c:pt idx="6365">
                  <c:v>5256</c:v>
                </c:pt>
                <c:pt idx="6366">
                  <c:v>5257</c:v>
                </c:pt>
                <c:pt idx="6367">
                  <c:v>5258</c:v>
                </c:pt>
                <c:pt idx="6368">
                  <c:v>5259</c:v>
                </c:pt>
                <c:pt idx="6369">
                  <c:v>5260</c:v>
                </c:pt>
                <c:pt idx="6370">
                  <c:v>5261</c:v>
                </c:pt>
                <c:pt idx="6371">
                  <c:v>5262</c:v>
                </c:pt>
                <c:pt idx="6372">
                  <c:v>5263</c:v>
                </c:pt>
                <c:pt idx="6373">
                  <c:v>5264</c:v>
                </c:pt>
                <c:pt idx="6374">
                  <c:v>5265</c:v>
                </c:pt>
                <c:pt idx="6375">
                  <c:v>5266</c:v>
                </c:pt>
                <c:pt idx="6376">
                  <c:v>5267</c:v>
                </c:pt>
                <c:pt idx="6377">
                  <c:v>5268</c:v>
                </c:pt>
                <c:pt idx="6378">
                  <c:v>5269</c:v>
                </c:pt>
                <c:pt idx="6379">
                  <c:v>5270</c:v>
                </c:pt>
                <c:pt idx="6380">
                  <c:v>5271</c:v>
                </c:pt>
                <c:pt idx="6381">
                  <c:v>5272</c:v>
                </c:pt>
                <c:pt idx="6382">
                  <c:v>5273</c:v>
                </c:pt>
                <c:pt idx="6383">
                  <c:v>5274</c:v>
                </c:pt>
                <c:pt idx="6384">
                  <c:v>5275</c:v>
                </c:pt>
                <c:pt idx="6385">
                  <c:v>5276</c:v>
                </c:pt>
                <c:pt idx="6386">
                  <c:v>5277</c:v>
                </c:pt>
                <c:pt idx="6387">
                  <c:v>5278</c:v>
                </c:pt>
                <c:pt idx="6388">
                  <c:v>5279</c:v>
                </c:pt>
                <c:pt idx="6389">
                  <c:v>5280</c:v>
                </c:pt>
                <c:pt idx="6390">
                  <c:v>5281</c:v>
                </c:pt>
                <c:pt idx="6391">
                  <c:v>5282</c:v>
                </c:pt>
                <c:pt idx="6392">
                  <c:v>5283</c:v>
                </c:pt>
                <c:pt idx="6393">
                  <c:v>5284</c:v>
                </c:pt>
                <c:pt idx="6394">
                  <c:v>5285</c:v>
                </c:pt>
                <c:pt idx="6395">
                  <c:v>5286</c:v>
                </c:pt>
                <c:pt idx="6396">
                  <c:v>5287</c:v>
                </c:pt>
                <c:pt idx="6397">
                  <c:v>5288</c:v>
                </c:pt>
                <c:pt idx="6398">
                  <c:v>5289</c:v>
                </c:pt>
                <c:pt idx="6399">
                  <c:v>5290</c:v>
                </c:pt>
                <c:pt idx="6400">
                  <c:v>5290</c:v>
                </c:pt>
                <c:pt idx="6401">
                  <c:v>5290</c:v>
                </c:pt>
                <c:pt idx="6402">
                  <c:v>5291</c:v>
                </c:pt>
                <c:pt idx="6403">
                  <c:v>5291</c:v>
                </c:pt>
                <c:pt idx="6404">
                  <c:v>5292</c:v>
                </c:pt>
                <c:pt idx="6405">
                  <c:v>5292</c:v>
                </c:pt>
                <c:pt idx="6406">
                  <c:v>5293</c:v>
                </c:pt>
                <c:pt idx="6407">
                  <c:v>5294</c:v>
                </c:pt>
                <c:pt idx="6408">
                  <c:v>5295</c:v>
                </c:pt>
                <c:pt idx="6409">
                  <c:v>5296</c:v>
                </c:pt>
                <c:pt idx="6410">
                  <c:v>5296</c:v>
                </c:pt>
                <c:pt idx="6411">
                  <c:v>5297</c:v>
                </c:pt>
                <c:pt idx="6412">
                  <c:v>5298</c:v>
                </c:pt>
                <c:pt idx="6413">
                  <c:v>5299</c:v>
                </c:pt>
                <c:pt idx="6414">
                  <c:v>5300</c:v>
                </c:pt>
                <c:pt idx="6415">
                  <c:v>5301</c:v>
                </c:pt>
                <c:pt idx="6416">
                  <c:v>5302</c:v>
                </c:pt>
                <c:pt idx="6417">
                  <c:v>5303</c:v>
                </c:pt>
                <c:pt idx="6418">
                  <c:v>5304</c:v>
                </c:pt>
                <c:pt idx="6419">
                  <c:v>5305</c:v>
                </c:pt>
                <c:pt idx="6420">
                  <c:v>5306</c:v>
                </c:pt>
                <c:pt idx="6421">
                  <c:v>5307</c:v>
                </c:pt>
                <c:pt idx="6422">
                  <c:v>5308</c:v>
                </c:pt>
                <c:pt idx="6423">
                  <c:v>5309</c:v>
                </c:pt>
                <c:pt idx="6424">
                  <c:v>5310</c:v>
                </c:pt>
                <c:pt idx="6425">
                  <c:v>5311</c:v>
                </c:pt>
                <c:pt idx="6426">
                  <c:v>5312</c:v>
                </c:pt>
                <c:pt idx="6427">
                  <c:v>5313</c:v>
                </c:pt>
                <c:pt idx="6428">
                  <c:v>5314</c:v>
                </c:pt>
                <c:pt idx="6429">
                  <c:v>5315</c:v>
                </c:pt>
                <c:pt idx="6430">
                  <c:v>5316</c:v>
                </c:pt>
                <c:pt idx="6431">
                  <c:v>5317</c:v>
                </c:pt>
                <c:pt idx="6432">
                  <c:v>5318</c:v>
                </c:pt>
                <c:pt idx="6433">
                  <c:v>5319</c:v>
                </c:pt>
                <c:pt idx="6434">
                  <c:v>5320</c:v>
                </c:pt>
                <c:pt idx="6435">
                  <c:v>5321</c:v>
                </c:pt>
                <c:pt idx="6436">
                  <c:v>5322</c:v>
                </c:pt>
                <c:pt idx="6437">
                  <c:v>5323</c:v>
                </c:pt>
                <c:pt idx="6438">
                  <c:v>5324</c:v>
                </c:pt>
                <c:pt idx="6439">
                  <c:v>5325</c:v>
                </c:pt>
                <c:pt idx="6440">
                  <c:v>5325</c:v>
                </c:pt>
                <c:pt idx="6441">
                  <c:v>5326</c:v>
                </c:pt>
                <c:pt idx="6442">
                  <c:v>5327</c:v>
                </c:pt>
                <c:pt idx="6443">
                  <c:v>5328</c:v>
                </c:pt>
                <c:pt idx="6444">
                  <c:v>5329</c:v>
                </c:pt>
                <c:pt idx="6445">
                  <c:v>5330</c:v>
                </c:pt>
                <c:pt idx="6446">
                  <c:v>5331</c:v>
                </c:pt>
                <c:pt idx="6447">
                  <c:v>5332</c:v>
                </c:pt>
                <c:pt idx="6448">
                  <c:v>5333</c:v>
                </c:pt>
                <c:pt idx="6449">
                  <c:v>5333</c:v>
                </c:pt>
                <c:pt idx="6450">
                  <c:v>5333</c:v>
                </c:pt>
                <c:pt idx="6451">
                  <c:v>5333</c:v>
                </c:pt>
                <c:pt idx="6452">
                  <c:v>5334</c:v>
                </c:pt>
                <c:pt idx="6453">
                  <c:v>5335</c:v>
                </c:pt>
                <c:pt idx="6454">
                  <c:v>5336</c:v>
                </c:pt>
                <c:pt idx="6455">
                  <c:v>5337</c:v>
                </c:pt>
                <c:pt idx="6456">
                  <c:v>5338</c:v>
                </c:pt>
                <c:pt idx="6457">
                  <c:v>5339</c:v>
                </c:pt>
                <c:pt idx="6458">
                  <c:v>5340</c:v>
                </c:pt>
                <c:pt idx="6459">
                  <c:v>5341</c:v>
                </c:pt>
                <c:pt idx="6460">
                  <c:v>5342</c:v>
                </c:pt>
                <c:pt idx="6461">
                  <c:v>5343</c:v>
                </c:pt>
                <c:pt idx="6462">
                  <c:v>5344</c:v>
                </c:pt>
                <c:pt idx="6463">
                  <c:v>5345</c:v>
                </c:pt>
                <c:pt idx="6464">
                  <c:v>5346</c:v>
                </c:pt>
                <c:pt idx="6465">
                  <c:v>5347</c:v>
                </c:pt>
                <c:pt idx="6466">
                  <c:v>5348</c:v>
                </c:pt>
                <c:pt idx="6467">
                  <c:v>5349</c:v>
                </c:pt>
                <c:pt idx="6468">
                  <c:v>5350</c:v>
                </c:pt>
                <c:pt idx="6469">
                  <c:v>5351</c:v>
                </c:pt>
                <c:pt idx="6470">
                  <c:v>5352</c:v>
                </c:pt>
                <c:pt idx="6471">
                  <c:v>5353</c:v>
                </c:pt>
                <c:pt idx="6472">
                  <c:v>5354</c:v>
                </c:pt>
                <c:pt idx="6473">
                  <c:v>5355</c:v>
                </c:pt>
                <c:pt idx="6474">
                  <c:v>5355</c:v>
                </c:pt>
                <c:pt idx="6475">
                  <c:v>5356</c:v>
                </c:pt>
                <c:pt idx="6476">
                  <c:v>5357</c:v>
                </c:pt>
                <c:pt idx="6477">
                  <c:v>5357</c:v>
                </c:pt>
                <c:pt idx="6478">
                  <c:v>5358</c:v>
                </c:pt>
                <c:pt idx="6479">
                  <c:v>5359</c:v>
                </c:pt>
                <c:pt idx="6480">
                  <c:v>5360</c:v>
                </c:pt>
                <c:pt idx="6481">
                  <c:v>5361</c:v>
                </c:pt>
                <c:pt idx="6482">
                  <c:v>5362</c:v>
                </c:pt>
                <c:pt idx="6483">
                  <c:v>5362</c:v>
                </c:pt>
                <c:pt idx="6484">
                  <c:v>5363</c:v>
                </c:pt>
                <c:pt idx="6485">
                  <c:v>5363</c:v>
                </c:pt>
                <c:pt idx="6486">
                  <c:v>5364</c:v>
                </c:pt>
                <c:pt idx="6487">
                  <c:v>5365</c:v>
                </c:pt>
                <c:pt idx="6488">
                  <c:v>5366</c:v>
                </c:pt>
                <c:pt idx="6489">
                  <c:v>5367</c:v>
                </c:pt>
                <c:pt idx="6490">
                  <c:v>5368</c:v>
                </c:pt>
                <c:pt idx="6491">
                  <c:v>5369</c:v>
                </c:pt>
                <c:pt idx="6492">
                  <c:v>5369</c:v>
                </c:pt>
                <c:pt idx="6493">
                  <c:v>5370</c:v>
                </c:pt>
                <c:pt idx="6494">
                  <c:v>5371</c:v>
                </c:pt>
                <c:pt idx="6495">
                  <c:v>5372</c:v>
                </c:pt>
                <c:pt idx="6496">
                  <c:v>5373</c:v>
                </c:pt>
                <c:pt idx="6497">
                  <c:v>5374</c:v>
                </c:pt>
                <c:pt idx="6498">
                  <c:v>5374</c:v>
                </c:pt>
                <c:pt idx="6499">
                  <c:v>5375</c:v>
                </c:pt>
                <c:pt idx="6500">
                  <c:v>5376</c:v>
                </c:pt>
                <c:pt idx="6501">
                  <c:v>5376</c:v>
                </c:pt>
                <c:pt idx="6502">
                  <c:v>5377</c:v>
                </c:pt>
                <c:pt idx="6503">
                  <c:v>5378</c:v>
                </c:pt>
                <c:pt idx="6504">
                  <c:v>5379</c:v>
                </c:pt>
                <c:pt idx="6505">
                  <c:v>5380</c:v>
                </c:pt>
                <c:pt idx="6506">
                  <c:v>5381</c:v>
                </c:pt>
                <c:pt idx="6507">
                  <c:v>5382</c:v>
                </c:pt>
                <c:pt idx="6508">
                  <c:v>5383</c:v>
                </c:pt>
                <c:pt idx="6509">
                  <c:v>5384</c:v>
                </c:pt>
                <c:pt idx="6510">
                  <c:v>5385</c:v>
                </c:pt>
                <c:pt idx="6511">
                  <c:v>5386</c:v>
                </c:pt>
                <c:pt idx="6512">
                  <c:v>5387</c:v>
                </c:pt>
                <c:pt idx="6513">
                  <c:v>5388</c:v>
                </c:pt>
                <c:pt idx="6514">
                  <c:v>5389</c:v>
                </c:pt>
                <c:pt idx="6515">
                  <c:v>5390</c:v>
                </c:pt>
                <c:pt idx="6516">
                  <c:v>5391</c:v>
                </c:pt>
                <c:pt idx="6517">
                  <c:v>5391</c:v>
                </c:pt>
                <c:pt idx="6518">
                  <c:v>5391</c:v>
                </c:pt>
                <c:pt idx="6519">
                  <c:v>5391</c:v>
                </c:pt>
                <c:pt idx="6520">
                  <c:v>5391</c:v>
                </c:pt>
                <c:pt idx="6521">
                  <c:v>5392</c:v>
                </c:pt>
                <c:pt idx="6522">
                  <c:v>5393</c:v>
                </c:pt>
                <c:pt idx="6523">
                  <c:v>5394</c:v>
                </c:pt>
                <c:pt idx="6524">
                  <c:v>5394</c:v>
                </c:pt>
                <c:pt idx="6525">
                  <c:v>5395</c:v>
                </c:pt>
                <c:pt idx="6526">
                  <c:v>5395</c:v>
                </c:pt>
                <c:pt idx="6527">
                  <c:v>5395</c:v>
                </c:pt>
                <c:pt idx="6528">
                  <c:v>5396</c:v>
                </c:pt>
                <c:pt idx="6529">
                  <c:v>5397</c:v>
                </c:pt>
                <c:pt idx="6530">
                  <c:v>5398</c:v>
                </c:pt>
                <c:pt idx="6531">
                  <c:v>5399</c:v>
                </c:pt>
                <c:pt idx="6532">
                  <c:v>5399</c:v>
                </c:pt>
                <c:pt idx="6533">
                  <c:v>5400</c:v>
                </c:pt>
                <c:pt idx="6534">
                  <c:v>5400</c:v>
                </c:pt>
                <c:pt idx="6535">
                  <c:v>5401</c:v>
                </c:pt>
                <c:pt idx="6536">
                  <c:v>5402</c:v>
                </c:pt>
                <c:pt idx="6537">
                  <c:v>5403</c:v>
                </c:pt>
                <c:pt idx="6538">
                  <c:v>5403</c:v>
                </c:pt>
                <c:pt idx="6539">
                  <c:v>5404</c:v>
                </c:pt>
                <c:pt idx="6540">
                  <c:v>5405</c:v>
                </c:pt>
                <c:pt idx="6541">
                  <c:v>5406</c:v>
                </c:pt>
                <c:pt idx="6542">
                  <c:v>5407</c:v>
                </c:pt>
                <c:pt idx="6543">
                  <c:v>5407</c:v>
                </c:pt>
                <c:pt idx="6544">
                  <c:v>5408</c:v>
                </c:pt>
                <c:pt idx="6545">
                  <c:v>5409</c:v>
                </c:pt>
                <c:pt idx="6546">
                  <c:v>5410</c:v>
                </c:pt>
                <c:pt idx="6547">
                  <c:v>5411</c:v>
                </c:pt>
                <c:pt idx="6548">
                  <c:v>5412</c:v>
                </c:pt>
                <c:pt idx="6549">
                  <c:v>5413</c:v>
                </c:pt>
                <c:pt idx="6550">
                  <c:v>5414</c:v>
                </c:pt>
                <c:pt idx="6551">
                  <c:v>5414</c:v>
                </c:pt>
                <c:pt idx="6552">
                  <c:v>5415</c:v>
                </c:pt>
                <c:pt idx="6553">
                  <c:v>5416</c:v>
                </c:pt>
                <c:pt idx="6554">
                  <c:v>5417</c:v>
                </c:pt>
                <c:pt idx="6555">
                  <c:v>5418</c:v>
                </c:pt>
                <c:pt idx="6556">
                  <c:v>5419</c:v>
                </c:pt>
                <c:pt idx="6557">
                  <c:v>5420</c:v>
                </c:pt>
                <c:pt idx="6558">
                  <c:v>5421</c:v>
                </c:pt>
                <c:pt idx="6559">
                  <c:v>5422</c:v>
                </c:pt>
                <c:pt idx="6560">
                  <c:v>5423</c:v>
                </c:pt>
                <c:pt idx="6561">
                  <c:v>5424</c:v>
                </c:pt>
                <c:pt idx="6562">
                  <c:v>5424</c:v>
                </c:pt>
                <c:pt idx="6563">
                  <c:v>5424</c:v>
                </c:pt>
                <c:pt idx="6564">
                  <c:v>5425</c:v>
                </c:pt>
                <c:pt idx="6565">
                  <c:v>5426</c:v>
                </c:pt>
                <c:pt idx="6566">
                  <c:v>5427</c:v>
                </c:pt>
                <c:pt idx="6567">
                  <c:v>5427</c:v>
                </c:pt>
                <c:pt idx="6568">
                  <c:v>5428</c:v>
                </c:pt>
                <c:pt idx="6569">
                  <c:v>5429</c:v>
                </c:pt>
                <c:pt idx="6570">
                  <c:v>5429</c:v>
                </c:pt>
                <c:pt idx="6571">
                  <c:v>5430</c:v>
                </c:pt>
                <c:pt idx="6572">
                  <c:v>5431</c:v>
                </c:pt>
                <c:pt idx="6573">
                  <c:v>5432</c:v>
                </c:pt>
                <c:pt idx="6574">
                  <c:v>5433</c:v>
                </c:pt>
                <c:pt idx="6575">
                  <c:v>5434</c:v>
                </c:pt>
                <c:pt idx="6576">
                  <c:v>5435</c:v>
                </c:pt>
                <c:pt idx="6577">
                  <c:v>5436</c:v>
                </c:pt>
                <c:pt idx="6578">
                  <c:v>5437</c:v>
                </c:pt>
                <c:pt idx="6579">
                  <c:v>5438</c:v>
                </c:pt>
                <c:pt idx="6580">
                  <c:v>5439</c:v>
                </c:pt>
                <c:pt idx="6581">
                  <c:v>5440</c:v>
                </c:pt>
                <c:pt idx="6582">
                  <c:v>5441</c:v>
                </c:pt>
                <c:pt idx="6583">
                  <c:v>5442</c:v>
                </c:pt>
                <c:pt idx="6584">
                  <c:v>5443</c:v>
                </c:pt>
                <c:pt idx="6585">
                  <c:v>5444</c:v>
                </c:pt>
                <c:pt idx="6586">
                  <c:v>5444</c:v>
                </c:pt>
                <c:pt idx="6587">
                  <c:v>5445</c:v>
                </c:pt>
                <c:pt idx="6588">
                  <c:v>5446</c:v>
                </c:pt>
                <c:pt idx="6589">
                  <c:v>5447</c:v>
                </c:pt>
                <c:pt idx="6590">
                  <c:v>5447</c:v>
                </c:pt>
                <c:pt idx="6591">
                  <c:v>5447</c:v>
                </c:pt>
                <c:pt idx="6592">
                  <c:v>5447</c:v>
                </c:pt>
                <c:pt idx="6593">
                  <c:v>5447</c:v>
                </c:pt>
                <c:pt idx="6594">
                  <c:v>5448</c:v>
                </c:pt>
                <c:pt idx="6595">
                  <c:v>5449</c:v>
                </c:pt>
                <c:pt idx="6596">
                  <c:v>5450</c:v>
                </c:pt>
                <c:pt idx="6597">
                  <c:v>5451</c:v>
                </c:pt>
                <c:pt idx="6598">
                  <c:v>5452</c:v>
                </c:pt>
                <c:pt idx="6599">
                  <c:v>5453</c:v>
                </c:pt>
                <c:pt idx="6600">
                  <c:v>5454</c:v>
                </c:pt>
                <c:pt idx="6601">
                  <c:v>5455</c:v>
                </c:pt>
                <c:pt idx="6602">
                  <c:v>5456</c:v>
                </c:pt>
                <c:pt idx="6603">
                  <c:v>5457</c:v>
                </c:pt>
                <c:pt idx="6604">
                  <c:v>5458</c:v>
                </c:pt>
                <c:pt idx="6605">
                  <c:v>5459</c:v>
                </c:pt>
                <c:pt idx="6606">
                  <c:v>5460</c:v>
                </c:pt>
                <c:pt idx="6607">
                  <c:v>5461</c:v>
                </c:pt>
                <c:pt idx="6608">
                  <c:v>5462</c:v>
                </c:pt>
                <c:pt idx="6609">
                  <c:v>5463</c:v>
                </c:pt>
                <c:pt idx="6610">
                  <c:v>5464</c:v>
                </c:pt>
                <c:pt idx="6611">
                  <c:v>5465</c:v>
                </c:pt>
                <c:pt idx="6612">
                  <c:v>5465</c:v>
                </c:pt>
                <c:pt idx="6613">
                  <c:v>5465</c:v>
                </c:pt>
                <c:pt idx="6614">
                  <c:v>5466</c:v>
                </c:pt>
                <c:pt idx="6615">
                  <c:v>5467</c:v>
                </c:pt>
                <c:pt idx="6616">
                  <c:v>5468</c:v>
                </c:pt>
                <c:pt idx="6617">
                  <c:v>5469</c:v>
                </c:pt>
                <c:pt idx="6618">
                  <c:v>5470</c:v>
                </c:pt>
                <c:pt idx="6619">
                  <c:v>5471</c:v>
                </c:pt>
                <c:pt idx="6620">
                  <c:v>5472</c:v>
                </c:pt>
                <c:pt idx="6621">
                  <c:v>5473</c:v>
                </c:pt>
                <c:pt idx="6622">
                  <c:v>5474</c:v>
                </c:pt>
                <c:pt idx="6623">
                  <c:v>5475</c:v>
                </c:pt>
                <c:pt idx="6624">
                  <c:v>5476</c:v>
                </c:pt>
                <c:pt idx="6625">
                  <c:v>5477</c:v>
                </c:pt>
                <c:pt idx="6626">
                  <c:v>5478</c:v>
                </c:pt>
                <c:pt idx="6627">
                  <c:v>5479</c:v>
                </c:pt>
                <c:pt idx="6628">
                  <c:v>5480</c:v>
                </c:pt>
                <c:pt idx="6629">
                  <c:v>5480</c:v>
                </c:pt>
                <c:pt idx="6630">
                  <c:v>5480</c:v>
                </c:pt>
                <c:pt idx="6631">
                  <c:v>5481</c:v>
                </c:pt>
                <c:pt idx="6632">
                  <c:v>5482</c:v>
                </c:pt>
                <c:pt idx="6633">
                  <c:v>5483</c:v>
                </c:pt>
                <c:pt idx="6634">
                  <c:v>5484</c:v>
                </c:pt>
                <c:pt idx="6635">
                  <c:v>5485</c:v>
                </c:pt>
                <c:pt idx="6636">
                  <c:v>5486</c:v>
                </c:pt>
                <c:pt idx="6637">
                  <c:v>5487</c:v>
                </c:pt>
                <c:pt idx="6638">
                  <c:v>5488</c:v>
                </c:pt>
                <c:pt idx="6639">
                  <c:v>5489</c:v>
                </c:pt>
                <c:pt idx="6640">
                  <c:v>5490</c:v>
                </c:pt>
                <c:pt idx="6641">
                  <c:v>5491</c:v>
                </c:pt>
                <c:pt idx="6642">
                  <c:v>5492</c:v>
                </c:pt>
                <c:pt idx="6643">
                  <c:v>5493</c:v>
                </c:pt>
                <c:pt idx="6644">
                  <c:v>5493</c:v>
                </c:pt>
                <c:pt idx="6645">
                  <c:v>5494</c:v>
                </c:pt>
                <c:pt idx="6646">
                  <c:v>5495</c:v>
                </c:pt>
                <c:pt idx="6647">
                  <c:v>5496</c:v>
                </c:pt>
                <c:pt idx="6648">
                  <c:v>5497</c:v>
                </c:pt>
                <c:pt idx="6649">
                  <c:v>5498</c:v>
                </c:pt>
                <c:pt idx="6650">
                  <c:v>5499</c:v>
                </c:pt>
                <c:pt idx="6651">
                  <c:v>5500</c:v>
                </c:pt>
                <c:pt idx="6652">
                  <c:v>5500</c:v>
                </c:pt>
                <c:pt idx="6653">
                  <c:v>5500</c:v>
                </c:pt>
                <c:pt idx="6654">
                  <c:v>5501</c:v>
                </c:pt>
                <c:pt idx="6655">
                  <c:v>5502</c:v>
                </c:pt>
                <c:pt idx="6656">
                  <c:v>5502</c:v>
                </c:pt>
                <c:pt idx="6657">
                  <c:v>5502</c:v>
                </c:pt>
                <c:pt idx="6658">
                  <c:v>5503</c:v>
                </c:pt>
                <c:pt idx="6659">
                  <c:v>5504</c:v>
                </c:pt>
                <c:pt idx="6660">
                  <c:v>5505</c:v>
                </c:pt>
                <c:pt idx="6661">
                  <c:v>5506</c:v>
                </c:pt>
                <c:pt idx="6662">
                  <c:v>5507</c:v>
                </c:pt>
                <c:pt idx="6663">
                  <c:v>5508</c:v>
                </c:pt>
                <c:pt idx="6664">
                  <c:v>5509</c:v>
                </c:pt>
                <c:pt idx="6665">
                  <c:v>5510</c:v>
                </c:pt>
                <c:pt idx="6666">
                  <c:v>5511</c:v>
                </c:pt>
                <c:pt idx="6667">
                  <c:v>5512</c:v>
                </c:pt>
                <c:pt idx="6668">
                  <c:v>5513</c:v>
                </c:pt>
                <c:pt idx="6669">
                  <c:v>5514</c:v>
                </c:pt>
                <c:pt idx="6670">
                  <c:v>5515</c:v>
                </c:pt>
                <c:pt idx="6671">
                  <c:v>5516</c:v>
                </c:pt>
                <c:pt idx="6672">
                  <c:v>5517</c:v>
                </c:pt>
                <c:pt idx="6673">
                  <c:v>5518</c:v>
                </c:pt>
                <c:pt idx="6674">
                  <c:v>5519</c:v>
                </c:pt>
                <c:pt idx="6675">
                  <c:v>5520</c:v>
                </c:pt>
                <c:pt idx="6676">
                  <c:v>5521</c:v>
                </c:pt>
                <c:pt idx="6677">
                  <c:v>5522</c:v>
                </c:pt>
                <c:pt idx="6678">
                  <c:v>5523</c:v>
                </c:pt>
                <c:pt idx="6679">
                  <c:v>5524</c:v>
                </c:pt>
                <c:pt idx="6680">
                  <c:v>5525</c:v>
                </c:pt>
                <c:pt idx="6681">
                  <c:v>5526</c:v>
                </c:pt>
                <c:pt idx="6682">
                  <c:v>5527</c:v>
                </c:pt>
                <c:pt idx="6683">
                  <c:v>5528</c:v>
                </c:pt>
                <c:pt idx="6684">
                  <c:v>5529</c:v>
                </c:pt>
                <c:pt idx="6685">
                  <c:v>5530</c:v>
                </c:pt>
                <c:pt idx="6686">
                  <c:v>5531</c:v>
                </c:pt>
                <c:pt idx="6687">
                  <c:v>5532</c:v>
                </c:pt>
                <c:pt idx="6688">
                  <c:v>5533</c:v>
                </c:pt>
                <c:pt idx="6689">
                  <c:v>5534</c:v>
                </c:pt>
                <c:pt idx="6690">
                  <c:v>5535</c:v>
                </c:pt>
                <c:pt idx="6691">
                  <c:v>5536</c:v>
                </c:pt>
                <c:pt idx="6692">
                  <c:v>5537</c:v>
                </c:pt>
                <c:pt idx="6693">
                  <c:v>5538</c:v>
                </c:pt>
                <c:pt idx="6694">
                  <c:v>5539</c:v>
                </c:pt>
                <c:pt idx="6695">
                  <c:v>5540</c:v>
                </c:pt>
                <c:pt idx="6696">
                  <c:v>5541</c:v>
                </c:pt>
                <c:pt idx="6697">
                  <c:v>5542</c:v>
                </c:pt>
                <c:pt idx="6698">
                  <c:v>5543</c:v>
                </c:pt>
                <c:pt idx="6699">
                  <c:v>5543</c:v>
                </c:pt>
                <c:pt idx="6700">
                  <c:v>5544</c:v>
                </c:pt>
                <c:pt idx="6701">
                  <c:v>5545</c:v>
                </c:pt>
                <c:pt idx="6702">
                  <c:v>5546</c:v>
                </c:pt>
                <c:pt idx="6703">
                  <c:v>5547</c:v>
                </c:pt>
                <c:pt idx="6704">
                  <c:v>5548</c:v>
                </c:pt>
                <c:pt idx="6705">
                  <c:v>5549</c:v>
                </c:pt>
                <c:pt idx="6706">
                  <c:v>5550</c:v>
                </c:pt>
                <c:pt idx="6707">
                  <c:v>5551</c:v>
                </c:pt>
                <c:pt idx="6708">
                  <c:v>5552</c:v>
                </c:pt>
                <c:pt idx="6709">
                  <c:v>5553</c:v>
                </c:pt>
                <c:pt idx="6710">
                  <c:v>5554</c:v>
                </c:pt>
                <c:pt idx="6711">
                  <c:v>5555</c:v>
                </c:pt>
                <c:pt idx="6712">
                  <c:v>5556</c:v>
                </c:pt>
                <c:pt idx="6713">
                  <c:v>5557</c:v>
                </c:pt>
                <c:pt idx="6714">
                  <c:v>5558</c:v>
                </c:pt>
                <c:pt idx="6715">
                  <c:v>5559</c:v>
                </c:pt>
                <c:pt idx="6716">
                  <c:v>5560</c:v>
                </c:pt>
                <c:pt idx="6717">
                  <c:v>5561</c:v>
                </c:pt>
                <c:pt idx="6718">
                  <c:v>5562</c:v>
                </c:pt>
                <c:pt idx="6719">
                  <c:v>5563</c:v>
                </c:pt>
                <c:pt idx="6720">
                  <c:v>5564</c:v>
                </c:pt>
                <c:pt idx="6721">
                  <c:v>5565</c:v>
                </c:pt>
                <c:pt idx="6722">
                  <c:v>5566</c:v>
                </c:pt>
                <c:pt idx="6723">
                  <c:v>5567</c:v>
                </c:pt>
                <c:pt idx="6724">
                  <c:v>5568</c:v>
                </c:pt>
                <c:pt idx="6725">
                  <c:v>5569</c:v>
                </c:pt>
                <c:pt idx="6726">
                  <c:v>5570</c:v>
                </c:pt>
                <c:pt idx="6727">
                  <c:v>5571</c:v>
                </c:pt>
                <c:pt idx="6728">
                  <c:v>5572</c:v>
                </c:pt>
                <c:pt idx="6729">
                  <c:v>5573</c:v>
                </c:pt>
                <c:pt idx="6730">
                  <c:v>5574</c:v>
                </c:pt>
                <c:pt idx="6731">
                  <c:v>5575</c:v>
                </c:pt>
                <c:pt idx="6732">
                  <c:v>5576</c:v>
                </c:pt>
                <c:pt idx="6733">
                  <c:v>5577</c:v>
                </c:pt>
                <c:pt idx="6734">
                  <c:v>5578</c:v>
                </c:pt>
                <c:pt idx="6735">
                  <c:v>5579</c:v>
                </c:pt>
                <c:pt idx="6736">
                  <c:v>5580</c:v>
                </c:pt>
                <c:pt idx="6737">
                  <c:v>5581</c:v>
                </c:pt>
                <c:pt idx="6738">
                  <c:v>5582</c:v>
                </c:pt>
                <c:pt idx="6739">
                  <c:v>5583</c:v>
                </c:pt>
                <c:pt idx="6740">
                  <c:v>5584</c:v>
                </c:pt>
                <c:pt idx="6741">
                  <c:v>5585</c:v>
                </c:pt>
                <c:pt idx="6742">
                  <c:v>5586</c:v>
                </c:pt>
                <c:pt idx="6743">
                  <c:v>5587</c:v>
                </c:pt>
                <c:pt idx="6744">
                  <c:v>5588</c:v>
                </c:pt>
                <c:pt idx="6745">
                  <c:v>5589</c:v>
                </c:pt>
                <c:pt idx="6746">
                  <c:v>5590</c:v>
                </c:pt>
                <c:pt idx="6747">
                  <c:v>5591</c:v>
                </c:pt>
                <c:pt idx="6748">
                  <c:v>5592</c:v>
                </c:pt>
                <c:pt idx="6749">
                  <c:v>5593</c:v>
                </c:pt>
                <c:pt idx="6750">
                  <c:v>5594</c:v>
                </c:pt>
                <c:pt idx="6751">
                  <c:v>5595</c:v>
                </c:pt>
                <c:pt idx="6752">
                  <c:v>5596</c:v>
                </c:pt>
                <c:pt idx="6753">
                  <c:v>5597</c:v>
                </c:pt>
                <c:pt idx="6754">
                  <c:v>5598</c:v>
                </c:pt>
                <c:pt idx="6755">
                  <c:v>5599</c:v>
                </c:pt>
                <c:pt idx="6756">
                  <c:v>5600</c:v>
                </c:pt>
                <c:pt idx="6757">
                  <c:v>5600</c:v>
                </c:pt>
                <c:pt idx="6758">
                  <c:v>5601</c:v>
                </c:pt>
                <c:pt idx="6759">
                  <c:v>5602</c:v>
                </c:pt>
                <c:pt idx="6760">
                  <c:v>5603</c:v>
                </c:pt>
                <c:pt idx="6761">
                  <c:v>5604</c:v>
                </c:pt>
                <c:pt idx="6762">
                  <c:v>5605</c:v>
                </c:pt>
                <c:pt idx="6763">
                  <c:v>5606</c:v>
                </c:pt>
                <c:pt idx="6764">
                  <c:v>5607</c:v>
                </c:pt>
                <c:pt idx="6765">
                  <c:v>5608</c:v>
                </c:pt>
                <c:pt idx="6766">
                  <c:v>5609</c:v>
                </c:pt>
                <c:pt idx="6767">
                  <c:v>5609</c:v>
                </c:pt>
                <c:pt idx="6768">
                  <c:v>5610</c:v>
                </c:pt>
                <c:pt idx="6769">
                  <c:v>5611</c:v>
                </c:pt>
                <c:pt idx="6770">
                  <c:v>5612</c:v>
                </c:pt>
                <c:pt idx="6771">
                  <c:v>5613</c:v>
                </c:pt>
                <c:pt idx="6772">
                  <c:v>5614</c:v>
                </c:pt>
                <c:pt idx="6773">
                  <c:v>5615</c:v>
                </c:pt>
                <c:pt idx="6774">
                  <c:v>5616</c:v>
                </c:pt>
                <c:pt idx="6775">
                  <c:v>5617</c:v>
                </c:pt>
                <c:pt idx="6776">
                  <c:v>5618</c:v>
                </c:pt>
                <c:pt idx="6777">
                  <c:v>5619</c:v>
                </c:pt>
                <c:pt idx="6778">
                  <c:v>5620</c:v>
                </c:pt>
                <c:pt idx="6779">
                  <c:v>5621</c:v>
                </c:pt>
                <c:pt idx="6780">
                  <c:v>5622</c:v>
                </c:pt>
                <c:pt idx="6781">
                  <c:v>5623</c:v>
                </c:pt>
                <c:pt idx="6782">
                  <c:v>5624</c:v>
                </c:pt>
                <c:pt idx="6783">
                  <c:v>5625</c:v>
                </c:pt>
                <c:pt idx="6784">
                  <c:v>5626</c:v>
                </c:pt>
                <c:pt idx="6785">
                  <c:v>5627</c:v>
                </c:pt>
                <c:pt idx="6786">
                  <c:v>5628</c:v>
                </c:pt>
                <c:pt idx="6787">
                  <c:v>5629</c:v>
                </c:pt>
                <c:pt idx="6788">
                  <c:v>5630</c:v>
                </c:pt>
                <c:pt idx="6789">
                  <c:v>5630</c:v>
                </c:pt>
                <c:pt idx="6790">
                  <c:v>5630</c:v>
                </c:pt>
                <c:pt idx="6791">
                  <c:v>5631</c:v>
                </c:pt>
                <c:pt idx="6792">
                  <c:v>5632</c:v>
                </c:pt>
                <c:pt idx="6793">
                  <c:v>5633</c:v>
                </c:pt>
                <c:pt idx="6794">
                  <c:v>5634</c:v>
                </c:pt>
                <c:pt idx="6795">
                  <c:v>5635</c:v>
                </c:pt>
                <c:pt idx="6796">
                  <c:v>5636</c:v>
                </c:pt>
                <c:pt idx="6797">
                  <c:v>5637</c:v>
                </c:pt>
                <c:pt idx="6798">
                  <c:v>5638</c:v>
                </c:pt>
                <c:pt idx="6799">
                  <c:v>5639</c:v>
                </c:pt>
                <c:pt idx="6800">
                  <c:v>5640</c:v>
                </c:pt>
                <c:pt idx="6801">
                  <c:v>5641</c:v>
                </c:pt>
                <c:pt idx="6802">
                  <c:v>5642</c:v>
                </c:pt>
                <c:pt idx="6803">
                  <c:v>5642</c:v>
                </c:pt>
                <c:pt idx="6804">
                  <c:v>5643</c:v>
                </c:pt>
                <c:pt idx="6805">
                  <c:v>5644</c:v>
                </c:pt>
                <c:pt idx="6806">
                  <c:v>5645</c:v>
                </c:pt>
                <c:pt idx="6807">
                  <c:v>5645</c:v>
                </c:pt>
                <c:pt idx="6808">
                  <c:v>5646</c:v>
                </c:pt>
                <c:pt idx="6809">
                  <c:v>5647</c:v>
                </c:pt>
                <c:pt idx="6810">
                  <c:v>5648</c:v>
                </c:pt>
                <c:pt idx="6811">
                  <c:v>5649</c:v>
                </c:pt>
                <c:pt idx="6812">
                  <c:v>5650</c:v>
                </c:pt>
                <c:pt idx="6813">
                  <c:v>5651</c:v>
                </c:pt>
                <c:pt idx="6814">
                  <c:v>5652</c:v>
                </c:pt>
                <c:pt idx="6815">
                  <c:v>5653</c:v>
                </c:pt>
                <c:pt idx="6816">
                  <c:v>5654</c:v>
                </c:pt>
                <c:pt idx="6817">
                  <c:v>5655</c:v>
                </c:pt>
                <c:pt idx="6818">
                  <c:v>5656</c:v>
                </c:pt>
                <c:pt idx="6819">
                  <c:v>5657</c:v>
                </c:pt>
                <c:pt idx="6820">
                  <c:v>5658</c:v>
                </c:pt>
                <c:pt idx="6821">
                  <c:v>5659</c:v>
                </c:pt>
                <c:pt idx="6822">
                  <c:v>5660</c:v>
                </c:pt>
                <c:pt idx="6823">
                  <c:v>5660</c:v>
                </c:pt>
                <c:pt idx="6824">
                  <c:v>5661</c:v>
                </c:pt>
                <c:pt idx="6825">
                  <c:v>5662</c:v>
                </c:pt>
                <c:pt idx="6826">
                  <c:v>5663</c:v>
                </c:pt>
                <c:pt idx="6827">
                  <c:v>5664</c:v>
                </c:pt>
                <c:pt idx="6828">
                  <c:v>5665</c:v>
                </c:pt>
                <c:pt idx="6829">
                  <c:v>5666</c:v>
                </c:pt>
                <c:pt idx="6830">
                  <c:v>5666</c:v>
                </c:pt>
                <c:pt idx="6831">
                  <c:v>5667</c:v>
                </c:pt>
                <c:pt idx="6832">
                  <c:v>5667</c:v>
                </c:pt>
                <c:pt idx="6833">
                  <c:v>5667</c:v>
                </c:pt>
                <c:pt idx="6834">
                  <c:v>5668</c:v>
                </c:pt>
                <c:pt idx="6835">
                  <c:v>5669</c:v>
                </c:pt>
                <c:pt idx="6836">
                  <c:v>5670</c:v>
                </c:pt>
                <c:pt idx="6837">
                  <c:v>5671</c:v>
                </c:pt>
                <c:pt idx="6838">
                  <c:v>5671</c:v>
                </c:pt>
                <c:pt idx="6839">
                  <c:v>5671</c:v>
                </c:pt>
                <c:pt idx="6840">
                  <c:v>5672</c:v>
                </c:pt>
                <c:pt idx="6841">
                  <c:v>5672</c:v>
                </c:pt>
                <c:pt idx="6842">
                  <c:v>5672</c:v>
                </c:pt>
                <c:pt idx="6843">
                  <c:v>5673</c:v>
                </c:pt>
                <c:pt idx="6844">
                  <c:v>5674</c:v>
                </c:pt>
                <c:pt idx="6845">
                  <c:v>5675</c:v>
                </c:pt>
                <c:pt idx="6846">
                  <c:v>5676</c:v>
                </c:pt>
                <c:pt idx="6847">
                  <c:v>5677</c:v>
                </c:pt>
                <c:pt idx="6848">
                  <c:v>5678</c:v>
                </c:pt>
                <c:pt idx="6849">
                  <c:v>5679</c:v>
                </c:pt>
                <c:pt idx="6850">
                  <c:v>5680</c:v>
                </c:pt>
                <c:pt idx="6851">
                  <c:v>5681</c:v>
                </c:pt>
                <c:pt idx="6852">
                  <c:v>5682</c:v>
                </c:pt>
                <c:pt idx="6853">
                  <c:v>5682</c:v>
                </c:pt>
                <c:pt idx="6854">
                  <c:v>5683</c:v>
                </c:pt>
                <c:pt idx="6855">
                  <c:v>5684</c:v>
                </c:pt>
                <c:pt idx="6856">
                  <c:v>5685</c:v>
                </c:pt>
                <c:pt idx="6857">
                  <c:v>5686</c:v>
                </c:pt>
                <c:pt idx="6858">
                  <c:v>5687</c:v>
                </c:pt>
                <c:pt idx="6859">
                  <c:v>5688</c:v>
                </c:pt>
                <c:pt idx="6860">
                  <c:v>5689</c:v>
                </c:pt>
                <c:pt idx="6861">
                  <c:v>5690</c:v>
                </c:pt>
                <c:pt idx="6862">
                  <c:v>5690</c:v>
                </c:pt>
                <c:pt idx="6863">
                  <c:v>5691</c:v>
                </c:pt>
                <c:pt idx="6864">
                  <c:v>5691</c:v>
                </c:pt>
                <c:pt idx="6865">
                  <c:v>5691</c:v>
                </c:pt>
                <c:pt idx="6866">
                  <c:v>5692</c:v>
                </c:pt>
                <c:pt idx="6867">
                  <c:v>5693</c:v>
                </c:pt>
                <c:pt idx="6868">
                  <c:v>5694</c:v>
                </c:pt>
                <c:pt idx="6869">
                  <c:v>5695</c:v>
                </c:pt>
                <c:pt idx="6870">
                  <c:v>5696</c:v>
                </c:pt>
                <c:pt idx="6871">
                  <c:v>5697</c:v>
                </c:pt>
                <c:pt idx="6872">
                  <c:v>5698</c:v>
                </c:pt>
                <c:pt idx="6873">
                  <c:v>5699</c:v>
                </c:pt>
                <c:pt idx="6874">
                  <c:v>5700</c:v>
                </c:pt>
                <c:pt idx="6875">
                  <c:v>5701</c:v>
                </c:pt>
                <c:pt idx="6876">
                  <c:v>5702</c:v>
                </c:pt>
                <c:pt idx="6877">
                  <c:v>5703</c:v>
                </c:pt>
                <c:pt idx="6878">
                  <c:v>5703</c:v>
                </c:pt>
                <c:pt idx="6879">
                  <c:v>5704</c:v>
                </c:pt>
                <c:pt idx="6880">
                  <c:v>5705</c:v>
                </c:pt>
                <c:pt idx="6881">
                  <c:v>5706</c:v>
                </c:pt>
                <c:pt idx="6882">
                  <c:v>5707</c:v>
                </c:pt>
                <c:pt idx="6883">
                  <c:v>5708</c:v>
                </c:pt>
                <c:pt idx="6884">
                  <c:v>5709</c:v>
                </c:pt>
                <c:pt idx="6885">
                  <c:v>5710</c:v>
                </c:pt>
                <c:pt idx="6886">
                  <c:v>5710</c:v>
                </c:pt>
                <c:pt idx="6887">
                  <c:v>5711</c:v>
                </c:pt>
                <c:pt idx="6888">
                  <c:v>5712</c:v>
                </c:pt>
                <c:pt idx="6889">
                  <c:v>5713</c:v>
                </c:pt>
                <c:pt idx="6890">
                  <c:v>5714</c:v>
                </c:pt>
                <c:pt idx="6891">
                  <c:v>5715</c:v>
                </c:pt>
                <c:pt idx="6892">
                  <c:v>5716</c:v>
                </c:pt>
                <c:pt idx="6893">
                  <c:v>5717</c:v>
                </c:pt>
                <c:pt idx="6894">
                  <c:v>5718</c:v>
                </c:pt>
                <c:pt idx="6895">
                  <c:v>5719</c:v>
                </c:pt>
                <c:pt idx="6896">
                  <c:v>5720</c:v>
                </c:pt>
                <c:pt idx="6897">
                  <c:v>5721</c:v>
                </c:pt>
                <c:pt idx="6898">
                  <c:v>5722</c:v>
                </c:pt>
                <c:pt idx="6899">
                  <c:v>5723</c:v>
                </c:pt>
                <c:pt idx="6900">
                  <c:v>5724</c:v>
                </c:pt>
                <c:pt idx="6901">
                  <c:v>5725</c:v>
                </c:pt>
                <c:pt idx="6902">
                  <c:v>5726</c:v>
                </c:pt>
                <c:pt idx="6903">
                  <c:v>5727</c:v>
                </c:pt>
                <c:pt idx="6904">
                  <c:v>5728</c:v>
                </c:pt>
                <c:pt idx="6905">
                  <c:v>5729</c:v>
                </c:pt>
                <c:pt idx="6906">
                  <c:v>5730</c:v>
                </c:pt>
                <c:pt idx="6907">
                  <c:v>5731</c:v>
                </c:pt>
                <c:pt idx="6908">
                  <c:v>5732</c:v>
                </c:pt>
                <c:pt idx="6909">
                  <c:v>5733</c:v>
                </c:pt>
                <c:pt idx="6910">
                  <c:v>5733</c:v>
                </c:pt>
                <c:pt idx="6911">
                  <c:v>5733</c:v>
                </c:pt>
                <c:pt idx="6912">
                  <c:v>5733</c:v>
                </c:pt>
                <c:pt idx="6913">
                  <c:v>5734</c:v>
                </c:pt>
                <c:pt idx="6914">
                  <c:v>5735</c:v>
                </c:pt>
                <c:pt idx="6915">
                  <c:v>5736</c:v>
                </c:pt>
                <c:pt idx="6916">
                  <c:v>5737</c:v>
                </c:pt>
                <c:pt idx="6917">
                  <c:v>5737</c:v>
                </c:pt>
                <c:pt idx="6918">
                  <c:v>5738</c:v>
                </c:pt>
                <c:pt idx="6919">
                  <c:v>5739</c:v>
                </c:pt>
                <c:pt idx="6920">
                  <c:v>5739</c:v>
                </c:pt>
                <c:pt idx="6921">
                  <c:v>5740</c:v>
                </c:pt>
                <c:pt idx="6922">
                  <c:v>5741</c:v>
                </c:pt>
                <c:pt idx="6923">
                  <c:v>5742</c:v>
                </c:pt>
                <c:pt idx="6924">
                  <c:v>5743</c:v>
                </c:pt>
                <c:pt idx="6925">
                  <c:v>5744</c:v>
                </c:pt>
                <c:pt idx="6926">
                  <c:v>5745</c:v>
                </c:pt>
                <c:pt idx="6927">
                  <c:v>5746</c:v>
                </c:pt>
                <c:pt idx="6928">
                  <c:v>5747</c:v>
                </c:pt>
                <c:pt idx="6929">
                  <c:v>5748</c:v>
                </c:pt>
                <c:pt idx="6930">
                  <c:v>5749</c:v>
                </c:pt>
                <c:pt idx="6931">
                  <c:v>5750</c:v>
                </c:pt>
                <c:pt idx="6932">
                  <c:v>5751</c:v>
                </c:pt>
                <c:pt idx="6933">
                  <c:v>5752</c:v>
                </c:pt>
                <c:pt idx="6934">
                  <c:v>5753</c:v>
                </c:pt>
                <c:pt idx="6935">
                  <c:v>5753</c:v>
                </c:pt>
                <c:pt idx="6936">
                  <c:v>5754</c:v>
                </c:pt>
                <c:pt idx="6937">
                  <c:v>5755</c:v>
                </c:pt>
                <c:pt idx="6938">
                  <c:v>5756</c:v>
                </c:pt>
                <c:pt idx="6939">
                  <c:v>5757</c:v>
                </c:pt>
                <c:pt idx="6940">
                  <c:v>5758</c:v>
                </c:pt>
                <c:pt idx="6941">
                  <c:v>5758</c:v>
                </c:pt>
                <c:pt idx="6942">
                  <c:v>5758</c:v>
                </c:pt>
                <c:pt idx="6943">
                  <c:v>5758</c:v>
                </c:pt>
                <c:pt idx="6944">
                  <c:v>5759</c:v>
                </c:pt>
                <c:pt idx="6945">
                  <c:v>5760</c:v>
                </c:pt>
                <c:pt idx="6946">
                  <c:v>5760</c:v>
                </c:pt>
                <c:pt idx="6947">
                  <c:v>5761</c:v>
                </c:pt>
                <c:pt idx="6948">
                  <c:v>5762</c:v>
                </c:pt>
                <c:pt idx="6949">
                  <c:v>5762</c:v>
                </c:pt>
                <c:pt idx="6950">
                  <c:v>5763</c:v>
                </c:pt>
                <c:pt idx="6951">
                  <c:v>5764</c:v>
                </c:pt>
                <c:pt idx="6952">
                  <c:v>5764</c:v>
                </c:pt>
                <c:pt idx="6953">
                  <c:v>5765</c:v>
                </c:pt>
                <c:pt idx="6954">
                  <c:v>5766</c:v>
                </c:pt>
                <c:pt idx="6955">
                  <c:v>5767</c:v>
                </c:pt>
                <c:pt idx="6956">
                  <c:v>5768</c:v>
                </c:pt>
                <c:pt idx="6957">
                  <c:v>5769</c:v>
                </c:pt>
                <c:pt idx="6958">
                  <c:v>5770</c:v>
                </c:pt>
                <c:pt idx="6959">
                  <c:v>5770</c:v>
                </c:pt>
                <c:pt idx="6960">
                  <c:v>5771</c:v>
                </c:pt>
                <c:pt idx="6961">
                  <c:v>5772</c:v>
                </c:pt>
                <c:pt idx="6962">
                  <c:v>5773</c:v>
                </c:pt>
                <c:pt idx="6963">
                  <c:v>5774</c:v>
                </c:pt>
                <c:pt idx="6964">
                  <c:v>5775</c:v>
                </c:pt>
                <c:pt idx="6965">
                  <c:v>5775</c:v>
                </c:pt>
                <c:pt idx="6966">
                  <c:v>5775</c:v>
                </c:pt>
                <c:pt idx="6967">
                  <c:v>5775</c:v>
                </c:pt>
                <c:pt idx="6968">
                  <c:v>5775</c:v>
                </c:pt>
                <c:pt idx="6969">
                  <c:v>5775</c:v>
                </c:pt>
                <c:pt idx="6970">
                  <c:v>5775</c:v>
                </c:pt>
                <c:pt idx="6971">
                  <c:v>5775</c:v>
                </c:pt>
                <c:pt idx="6972">
                  <c:v>5776</c:v>
                </c:pt>
                <c:pt idx="6973">
                  <c:v>5777</c:v>
                </c:pt>
                <c:pt idx="6974">
                  <c:v>5777</c:v>
                </c:pt>
                <c:pt idx="6975">
                  <c:v>5778</c:v>
                </c:pt>
                <c:pt idx="6976">
                  <c:v>5779</c:v>
                </c:pt>
                <c:pt idx="6977">
                  <c:v>5780</c:v>
                </c:pt>
                <c:pt idx="6978">
                  <c:v>5780</c:v>
                </c:pt>
                <c:pt idx="6979">
                  <c:v>5780</c:v>
                </c:pt>
                <c:pt idx="6980">
                  <c:v>5781</c:v>
                </c:pt>
                <c:pt idx="6981">
                  <c:v>5782</c:v>
                </c:pt>
                <c:pt idx="6982">
                  <c:v>5783</c:v>
                </c:pt>
                <c:pt idx="6983">
                  <c:v>5784</c:v>
                </c:pt>
                <c:pt idx="6984">
                  <c:v>5785</c:v>
                </c:pt>
                <c:pt idx="6985">
                  <c:v>5786</c:v>
                </c:pt>
                <c:pt idx="6986">
                  <c:v>5787</c:v>
                </c:pt>
                <c:pt idx="6987">
                  <c:v>5788</c:v>
                </c:pt>
                <c:pt idx="6988">
                  <c:v>5789</c:v>
                </c:pt>
                <c:pt idx="6989">
                  <c:v>5790</c:v>
                </c:pt>
                <c:pt idx="6990">
                  <c:v>5791</c:v>
                </c:pt>
                <c:pt idx="6991">
                  <c:v>5792</c:v>
                </c:pt>
                <c:pt idx="6992">
                  <c:v>5793</c:v>
                </c:pt>
                <c:pt idx="6993">
                  <c:v>5794</c:v>
                </c:pt>
                <c:pt idx="6994">
                  <c:v>5795</c:v>
                </c:pt>
                <c:pt idx="6995">
                  <c:v>5795</c:v>
                </c:pt>
                <c:pt idx="6996">
                  <c:v>5796</c:v>
                </c:pt>
                <c:pt idx="6997">
                  <c:v>5797</c:v>
                </c:pt>
                <c:pt idx="6998">
                  <c:v>5797</c:v>
                </c:pt>
                <c:pt idx="6999">
                  <c:v>5798</c:v>
                </c:pt>
                <c:pt idx="7000">
                  <c:v>5799</c:v>
                </c:pt>
                <c:pt idx="7001">
                  <c:v>5800</c:v>
                </c:pt>
                <c:pt idx="7002">
                  <c:v>5801</c:v>
                </c:pt>
                <c:pt idx="7003">
                  <c:v>5801</c:v>
                </c:pt>
                <c:pt idx="7004">
                  <c:v>5802</c:v>
                </c:pt>
                <c:pt idx="7005">
                  <c:v>5803</c:v>
                </c:pt>
                <c:pt idx="7006">
                  <c:v>5804</c:v>
                </c:pt>
                <c:pt idx="7007">
                  <c:v>5805</c:v>
                </c:pt>
                <c:pt idx="7008">
                  <c:v>5806</c:v>
                </c:pt>
                <c:pt idx="7009">
                  <c:v>5806</c:v>
                </c:pt>
                <c:pt idx="7010">
                  <c:v>5807</c:v>
                </c:pt>
                <c:pt idx="7011">
                  <c:v>5808</c:v>
                </c:pt>
                <c:pt idx="7012">
                  <c:v>5809</c:v>
                </c:pt>
                <c:pt idx="7013">
                  <c:v>5810</c:v>
                </c:pt>
                <c:pt idx="7014">
                  <c:v>5811</c:v>
                </c:pt>
                <c:pt idx="7015">
                  <c:v>5812</c:v>
                </c:pt>
                <c:pt idx="7016">
                  <c:v>5813</c:v>
                </c:pt>
                <c:pt idx="7017">
                  <c:v>5814</c:v>
                </c:pt>
                <c:pt idx="7018">
                  <c:v>5815</c:v>
                </c:pt>
                <c:pt idx="7019">
                  <c:v>5815</c:v>
                </c:pt>
                <c:pt idx="7020">
                  <c:v>5815</c:v>
                </c:pt>
                <c:pt idx="7021">
                  <c:v>5815</c:v>
                </c:pt>
                <c:pt idx="7022">
                  <c:v>5815</c:v>
                </c:pt>
                <c:pt idx="7023">
                  <c:v>5815</c:v>
                </c:pt>
                <c:pt idx="7024">
                  <c:v>5816</c:v>
                </c:pt>
                <c:pt idx="7025">
                  <c:v>5817</c:v>
                </c:pt>
                <c:pt idx="7026">
                  <c:v>5818</c:v>
                </c:pt>
                <c:pt idx="7027">
                  <c:v>5819</c:v>
                </c:pt>
                <c:pt idx="7028">
                  <c:v>5820</c:v>
                </c:pt>
                <c:pt idx="7029">
                  <c:v>5821</c:v>
                </c:pt>
                <c:pt idx="7030">
                  <c:v>5822</c:v>
                </c:pt>
                <c:pt idx="7031">
                  <c:v>5823</c:v>
                </c:pt>
                <c:pt idx="7032">
                  <c:v>5824</c:v>
                </c:pt>
                <c:pt idx="7033">
                  <c:v>5825</c:v>
                </c:pt>
                <c:pt idx="7034">
                  <c:v>5826</c:v>
                </c:pt>
                <c:pt idx="7035">
                  <c:v>5827</c:v>
                </c:pt>
                <c:pt idx="7036">
                  <c:v>5828</c:v>
                </c:pt>
                <c:pt idx="7037">
                  <c:v>5829</c:v>
                </c:pt>
                <c:pt idx="7038">
                  <c:v>5830</c:v>
                </c:pt>
                <c:pt idx="7039">
                  <c:v>5831</c:v>
                </c:pt>
                <c:pt idx="7040">
                  <c:v>5832</c:v>
                </c:pt>
                <c:pt idx="7041">
                  <c:v>5832</c:v>
                </c:pt>
                <c:pt idx="7042">
                  <c:v>5833</c:v>
                </c:pt>
                <c:pt idx="7043">
                  <c:v>5834</c:v>
                </c:pt>
                <c:pt idx="7044">
                  <c:v>5834</c:v>
                </c:pt>
                <c:pt idx="7045">
                  <c:v>5834</c:v>
                </c:pt>
                <c:pt idx="7046">
                  <c:v>5835</c:v>
                </c:pt>
                <c:pt idx="7047">
                  <c:v>5836</c:v>
                </c:pt>
                <c:pt idx="7048">
                  <c:v>5837</c:v>
                </c:pt>
                <c:pt idx="7049">
                  <c:v>5838</c:v>
                </c:pt>
                <c:pt idx="7050">
                  <c:v>5838</c:v>
                </c:pt>
                <c:pt idx="7051">
                  <c:v>5838</c:v>
                </c:pt>
                <c:pt idx="7052">
                  <c:v>5839</c:v>
                </c:pt>
                <c:pt idx="7053">
                  <c:v>5840</c:v>
                </c:pt>
                <c:pt idx="7054">
                  <c:v>5841</c:v>
                </c:pt>
                <c:pt idx="7055">
                  <c:v>5841</c:v>
                </c:pt>
                <c:pt idx="7056">
                  <c:v>5841</c:v>
                </c:pt>
                <c:pt idx="7057">
                  <c:v>5842</c:v>
                </c:pt>
                <c:pt idx="7058">
                  <c:v>5842</c:v>
                </c:pt>
                <c:pt idx="7059">
                  <c:v>5843</c:v>
                </c:pt>
                <c:pt idx="7060">
                  <c:v>5844</c:v>
                </c:pt>
                <c:pt idx="7061">
                  <c:v>5845</c:v>
                </c:pt>
                <c:pt idx="7062">
                  <c:v>5846</c:v>
                </c:pt>
                <c:pt idx="7063">
                  <c:v>5847</c:v>
                </c:pt>
                <c:pt idx="7064">
                  <c:v>5848</c:v>
                </c:pt>
                <c:pt idx="7065">
                  <c:v>5849</c:v>
                </c:pt>
                <c:pt idx="7066">
                  <c:v>5850</c:v>
                </c:pt>
                <c:pt idx="7067">
                  <c:v>5851</c:v>
                </c:pt>
                <c:pt idx="7068">
                  <c:v>5852</c:v>
                </c:pt>
                <c:pt idx="7069">
                  <c:v>5853</c:v>
                </c:pt>
                <c:pt idx="7070">
                  <c:v>5854</c:v>
                </c:pt>
                <c:pt idx="7071">
                  <c:v>5855</c:v>
                </c:pt>
                <c:pt idx="7072">
                  <c:v>5856</c:v>
                </c:pt>
                <c:pt idx="7073">
                  <c:v>5857</c:v>
                </c:pt>
                <c:pt idx="7074">
                  <c:v>5858</c:v>
                </c:pt>
                <c:pt idx="7075">
                  <c:v>5859</c:v>
                </c:pt>
                <c:pt idx="7076">
                  <c:v>5860</c:v>
                </c:pt>
                <c:pt idx="7077">
                  <c:v>5861</c:v>
                </c:pt>
                <c:pt idx="7078">
                  <c:v>5862</c:v>
                </c:pt>
                <c:pt idx="7079">
                  <c:v>5863</c:v>
                </c:pt>
                <c:pt idx="7080">
                  <c:v>5864</c:v>
                </c:pt>
                <c:pt idx="7081">
                  <c:v>5865</c:v>
                </c:pt>
                <c:pt idx="7082">
                  <c:v>5866</c:v>
                </c:pt>
                <c:pt idx="7083">
                  <c:v>5866</c:v>
                </c:pt>
                <c:pt idx="7084">
                  <c:v>5866</c:v>
                </c:pt>
                <c:pt idx="7085">
                  <c:v>5867</c:v>
                </c:pt>
                <c:pt idx="7086">
                  <c:v>5868</c:v>
                </c:pt>
                <c:pt idx="7087">
                  <c:v>5869</c:v>
                </c:pt>
                <c:pt idx="7088">
                  <c:v>5870</c:v>
                </c:pt>
                <c:pt idx="7089">
                  <c:v>5871</c:v>
                </c:pt>
                <c:pt idx="7090">
                  <c:v>5872</c:v>
                </c:pt>
                <c:pt idx="7091">
                  <c:v>5873</c:v>
                </c:pt>
                <c:pt idx="7092">
                  <c:v>5874</c:v>
                </c:pt>
                <c:pt idx="7093">
                  <c:v>5875</c:v>
                </c:pt>
                <c:pt idx="7094">
                  <c:v>5876</c:v>
                </c:pt>
                <c:pt idx="7095">
                  <c:v>5876</c:v>
                </c:pt>
                <c:pt idx="7096">
                  <c:v>5877</c:v>
                </c:pt>
                <c:pt idx="7097">
                  <c:v>5878</c:v>
                </c:pt>
                <c:pt idx="7098">
                  <c:v>5879</c:v>
                </c:pt>
                <c:pt idx="7099">
                  <c:v>5880</c:v>
                </c:pt>
                <c:pt idx="7100">
                  <c:v>5881</c:v>
                </c:pt>
                <c:pt idx="7101">
                  <c:v>5882</c:v>
                </c:pt>
                <c:pt idx="7102">
                  <c:v>5883</c:v>
                </c:pt>
                <c:pt idx="7103">
                  <c:v>5884</c:v>
                </c:pt>
                <c:pt idx="7104">
                  <c:v>5885</c:v>
                </c:pt>
                <c:pt idx="7105">
                  <c:v>5886</c:v>
                </c:pt>
                <c:pt idx="7106">
                  <c:v>5887</c:v>
                </c:pt>
                <c:pt idx="7107">
                  <c:v>5888</c:v>
                </c:pt>
                <c:pt idx="7108">
                  <c:v>5889</c:v>
                </c:pt>
                <c:pt idx="7109">
                  <c:v>5889</c:v>
                </c:pt>
                <c:pt idx="7110">
                  <c:v>5890</c:v>
                </c:pt>
                <c:pt idx="7111">
                  <c:v>5891</c:v>
                </c:pt>
                <c:pt idx="7112">
                  <c:v>5892</c:v>
                </c:pt>
                <c:pt idx="7113">
                  <c:v>5893</c:v>
                </c:pt>
                <c:pt idx="7114">
                  <c:v>5894</c:v>
                </c:pt>
                <c:pt idx="7115">
                  <c:v>5895</c:v>
                </c:pt>
                <c:pt idx="7116">
                  <c:v>5896</c:v>
                </c:pt>
                <c:pt idx="7117">
                  <c:v>5897</c:v>
                </c:pt>
                <c:pt idx="7118">
                  <c:v>5898</c:v>
                </c:pt>
                <c:pt idx="7119">
                  <c:v>5899</c:v>
                </c:pt>
                <c:pt idx="7120">
                  <c:v>5900</c:v>
                </c:pt>
                <c:pt idx="7121">
                  <c:v>5900</c:v>
                </c:pt>
                <c:pt idx="7122">
                  <c:v>5900</c:v>
                </c:pt>
                <c:pt idx="7123">
                  <c:v>5901</c:v>
                </c:pt>
                <c:pt idx="7124">
                  <c:v>5901</c:v>
                </c:pt>
                <c:pt idx="7125">
                  <c:v>5902</c:v>
                </c:pt>
                <c:pt idx="7126">
                  <c:v>5902</c:v>
                </c:pt>
                <c:pt idx="7127">
                  <c:v>5902</c:v>
                </c:pt>
                <c:pt idx="7128">
                  <c:v>5902</c:v>
                </c:pt>
                <c:pt idx="7129">
                  <c:v>5903</c:v>
                </c:pt>
                <c:pt idx="7130">
                  <c:v>5904</c:v>
                </c:pt>
                <c:pt idx="7131">
                  <c:v>5905</c:v>
                </c:pt>
                <c:pt idx="7132">
                  <c:v>5906</c:v>
                </c:pt>
                <c:pt idx="7133">
                  <c:v>5907</c:v>
                </c:pt>
                <c:pt idx="7134">
                  <c:v>5908</c:v>
                </c:pt>
                <c:pt idx="7135">
                  <c:v>5909</c:v>
                </c:pt>
                <c:pt idx="7136">
                  <c:v>5910</c:v>
                </c:pt>
                <c:pt idx="7137">
                  <c:v>5911</c:v>
                </c:pt>
                <c:pt idx="7138">
                  <c:v>5912</c:v>
                </c:pt>
                <c:pt idx="7139">
                  <c:v>5913</c:v>
                </c:pt>
                <c:pt idx="7140">
                  <c:v>5914</c:v>
                </c:pt>
                <c:pt idx="7141">
                  <c:v>5915</c:v>
                </c:pt>
                <c:pt idx="7142">
                  <c:v>5916</c:v>
                </c:pt>
                <c:pt idx="7143">
                  <c:v>5916</c:v>
                </c:pt>
                <c:pt idx="7144">
                  <c:v>5917</c:v>
                </c:pt>
                <c:pt idx="7145">
                  <c:v>5918</c:v>
                </c:pt>
                <c:pt idx="7146">
                  <c:v>5918</c:v>
                </c:pt>
                <c:pt idx="7147">
                  <c:v>5919</c:v>
                </c:pt>
                <c:pt idx="7148">
                  <c:v>5920</c:v>
                </c:pt>
                <c:pt idx="7149">
                  <c:v>5920</c:v>
                </c:pt>
                <c:pt idx="7150">
                  <c:v>5921</c:v>
                </c:pt>
                <c:pt idx="7151">
                  <c:v>5922</c:v>
                </c:pt>
                <c:pt idx="7152">
                  <c:v>5923</c:v>
                </c:pt>
                <c:pt idx="7153">
                  <c:v>5924</c:v>
                </c:pt>
                <c:pt idx="7154">
                  <c:v>5924</c:v>
                </c:pt>
                <c:pt idx="7155">
                  <c:v>5925</c:v>
                </c:pt>
                <c:pt idx="7156">
                  <c:v>5926</c:v>
                </c:pt>
                <c:pt idx="7157">
                  <c:v>5927</c:v>
                </c:pt>
                <c:pt idx="7158">
                  <c:v>5928</c:v>
                </c:pt>
                <c:pt idx="7159">
                  <c:v>5929</c:v>
                </c:pt>
                <c:pt idx="7160">
                  <c:v>5929</c:v>
                </c:pt>
                <c:pt idx="7161">
                  <c:v>5930</c:v>
                </c:pt>
                <c:pt idx="7162">
                  <c:v>5931</c:v>
                </c:pt>
                <c:pt idx="7163">
                  <c:v>5932</c:v>
                </c:pt>
                <c:pt idx="7164">
                  <c:v>5933</c:v>
                </c:pt>
                <c:pt idx="7165">
                  <c:v>5934</c:v>
                </c:pt>
                <c:pt idx="7166">
                  <c:v>5935</c:v>
                </c:pt>
                <c:pt idx="7167">
                  <c:v>5935</c:v>
                </c:pt>
                <c:pt idx="7168">
                  <c:v>5936</c:v>
                </c:pt>
                <c:pt idx="7169">
                  <c:v>5937</c:v>
                </c:pt>
                <c:pt idx="7170">
                  <c:v>5937</c:v>
                </c:pt>
                <c:pt idx="7171">
                  <c:v>5938</c:v>
                </c:pt>
                <c:pt idx="7172">
                  <c:v>5939</c:v>
                </c:pt>
                <c:pt idx="7173">
                  <c:v>5940</c:v>
                </c:pt>
                <c:pt idx="7174">
                  <c:v>5941</c:v>
                </c:pt>
                <c:pt idx="7175">
                  <c:v>5941</c:v>
                </c:pt>
                <c:pt idx="7176">
                  <c:v>5942</c:v>
                </c:pt>
                <c:pt idx="7177">
                  <c:v>5943</c:v>
                </c:pt>
                <c:pt idx="7178">
                  <c:v>5944</c:v>
                </c:pt>
                <c:pt idx="7179">
                  <c:v>5944</c:v>
                </c:pt>
                <c:pt idx="7180">
                  <c:v>5945</c:v>
                </c:pt>
                <c:pt idx="7181">
                  <c:v>5945</c:v>
                </c:pt>
                <c:pt idx="7182">
                  <c:v>5946</c:v>
                </c:pt>
                <c:pt idx="7183">
                  <c:v>5947</c:v>
                </c:pt>
                <c:pt idx="7184">
                  <c:v>5948</c:v>
                </c:pt>
                <c:pt idx="7185">
                  <c:v>5949</c:v>
                </c:pt>
                <c:pt idx="7186">
                  <c:v>5950</c:v>
                </c:pt>
                <c:pt idx="7187">
                  <c:v>5950</c:v>
                </c:pt>
                <c:pt idx="7188">
                  <c:v>5951</c:v>
                </c:pt>
                <c:pt idx="7189">
                  <c:v>5951</c:v>
                </c:pt>
                <c:pt idx="7190">
                  <c:v>5951</c:v>
                </c:pt>
                <c:pt idx="7191">
                  <c:v>5952</c:v>
                </c:pt>
                <c:pt idx="7192">
                  <c:v>5952</c:v>
                </c:pt>
                <c:pt idx="7193">
                  <c:v>5952</c:v>
                </c:pt>
                <c:pt idx="7194">
                  <c:v>5953</c:v>
                </c:pt>
                <c:pt idx="7195">
                  <c:v>5953</c:v>
                </c:pt>
                <c:pt idx="7196">
                  <c:v>5953</c:v>
                </c:pt>
                <c:pt idx="7197">
                  <c:v>5953</c:v>
                </c:pt>
                <c:pt idx="7198">
                  <c:v>5953</c:v>
                </c:pt>
                <c:pt idx="7199">
                  <c:v>5954</c:v>
                </c:pt>
                <c:pt idx="7200">
                  <c:v>5955</c:v>
                </c:pt>
                <c:pt idx="7201">
                  <c:v>5956</c:v>
                </c:pt>
                <c:pt idx="7202">
                  <c:v>5957</c:v>
                </c:pt>
                <c:pt idx="7203">
                  <c:v>5958</c:v>
                </c:pt>
                <c:pt idx="7204">
                  <c:v>5959</c:v>
                </c:pt>
                <c:pt idx="7205">
                  <c:v>5960</c:v>
                </c:pt>
                <c:pt idx="7206">
                  <c:v>5961</c:v>
                </c:pt>
                <c:pt idx="7207">
                  <c:v>5962</c:v>
                </c:pt>
                <c:pt idx="7208">
                  <c:v>5963</c:v>
                </c:pt>
                <c:pt idx="7209">
                  <c:v>5964</c:v>
                </c:pt>
                <c:pt idx="7210">
                  <c:v>5964</c:v>
                </c:pt>
                <c:pt idx="7211">
                  <c:v>5965</c:v>
                </c:pt>
                <c:pt idx="7212">
                  <c:v>5966</c:v>
                </c:pt>
                <c:pt idx="7213">
                  <c:v>5967</c:v>
                </c:pt>
                <c:pt idx="7214">
                  <c:v>5968</c:v>
                </c:pt>
                <c:pt idx="7215">
                  <c:v>5969</c:v>
                </c:pt>
                <c:pt idx="7216">
                  <c:v>5970</c:v>
                </c:pt>
                <c:pt idx="7217">
                  <c:v>5971</c:v>
                </c:pt>
                <c:pt idx="7218">
                  <c:v>5972</c:v>
                </c:pt>
                <c:pt idx="7219">
                  <c:v>5973</c:v>
                </c:pt>
                <c:pt idx="7220">
                  <c:v>5974</c:v>
                </c:pt>
                <c:pt idx="7221">
                  <c:v>5975</c:v>
                </c:pt>
                <c:pt idx="7222">
                  <c:v>5976</c:v>
                </c:pt>
                <c:pt idx="7223">
                  <c:v>5977</c:v>
                </c:pt>
                <c:pt idx="7224">
                  <c:v>5978</c:v>
                </c:pt>
                <c:pt idx="7225">
                  <c:v>5979</c:v>
                </c:pt>
                <c:pt idx="7226">
                  <c:v>5979</c:v>
                </c:pt>
                <c:pt idx="7227">
                  <c:v>5980</c:v>
                </c:pt>
                <c:pt idx="7228">
                  <c:v>5981</c:v>
                </c:pt>
                <c:pt idx="7229">
                  <c:v>5982</c:v>
                </c:pt>
                <c:pt idx="7230">
                  <c:v>5983</c:v>
                </c:pt>
                <c:pt idx="7231">
                  <c:v>5984</c:v>
                </c:pt>
                <c:pt idx="7232">
                  <c:v>5984</c:v>
                </c:pt>
                <c:pt idx="7233">
                  <c:v>5985</c:v>
                </c:pt>
                <c:pt idx="7234">
                  <c:v>5985</c:v>
                </c:pt>
                <c:pt idx="7235">
                  <c:v>5985</c:v>
                </c:pt>
                <c:pt idx="7236">
                  <c:v>5985</c:v>
                </c:pt>
                <c:pt idx="7237">
                  <c:v>5986</c:v>
                </c:pt>
                <c:pt idx="7238">
                  <c:v>5987</c:v>
                </c:pt>
                <c:pt idx="7239">
                  <c:v>5988</c:v>
                </c:pt>
                <c:pt idx="7240">
                  <c:v>5989</c:v>
                </c:pt>
                <c:pt idx="7241">
                  <c:v>5990</c:v>
                </c:pt>
                <c:pt idx="7242">
                  <c:v>5991</c:v>
                </c:pt>
                <c:pt idx="7243">
                  <c:v>5992</c:v>
                </c:pt>
                <c:pt idx="7244">
                  <c:v>5993</c:v>
                </c:pt>
                <c:pt idx="7245">
                  <c:v>5994</c:v>
                </c:pt>
                <c:pt idx="7246">
                  <c:v>5994</c:v>
                </c:pt>
                <c:pt idx="7247">
                  <c:v>5995</c:v>
                </c:pt>
                <c:pt idx="7248">
                  <c:v>5996</c:v>
                </c:pt>
                <c:pt idx="7249">
                  <c:v>5997</c:v>
                </c:pt>
                <c:pt idx="7250">
                  <c:v>5998</c:v>
                </c:pt>
                <c:pt idx="7251">
                  <c:v>5999</c:v>
                </c:pt>
                <c:pt idx="7252">
                  <c:v>6000</c:v>
                </c:pt>
                <c:pt idx="7253">
                  <c:v>6001</c:v>
                </c:pt>
                <c:pt idx="7254">
                  <c:v>6002</c:v>
                </c:pt>
                <c:pt idx="7255">
                  <c:v>6003</c:v>
                </c:pt>
                <c:pt idx="7256">
                  <c:v>6004</c:v>
                </c:pt>
                <c:pt idx="7257">
                  <c:v>6005</c:v>
                </c:pt>
                <c:pt idx="7258">
                  <c:v>6006</c:v>
                </c:pt>
                <c:pt idx="7259">
                  <c:v>6007</c:v>
                </c:pt>
                <c:pt idx="7260">
                  <c:v>6008</c:v>
                </c:pt>
                <c:pt idx="7261">
                  <c:v>6009</c:v>
                </c:pt>
                <c:pt idx="7262">
                  <c:v>6009</c:v>
                </c:pt>
                <c:pt idx="7263">
                  <c:v>6010</c:v>
                </c:pt>
                <c:pt idx="7264">
                  <c:v>6011</c:v>
                </c:pt>
                <c:pt idx="7265">
                  <c:v>6012</c:v>
                </c:pt>
                <c:pt idx="7266">
                  <c:v>6013</c:v>
                </c:pt>
                <c:pt idx="7267">
                  <c:v>6013</c:v>
                </c:pt>
                <c:pt idx="7268">
                  <c:v>6014</c:v>
                </c:pt>
                <c:pt idx="7269">
                  <c:v>6014</c:v>
                </c:pt>
                <c:pt idx="7270">
                  <c:v>6015</c:v>
                </c:pt>
                <c:pt idx="7271">
                  <c:v>6016</c:v>
                </c:pt>
                <c:pt idx="7272">
                  <c:v>6017</c:v>
                </c:pt>
                <c:pt idx="7273">
                  <c:v>6018</c:v>
                </c:pt>
                <c:pt idx="7274">
                  <c:v>6019</c:v>
                </c:pt>
                <c:pt idx="7275">
                  <c:v>6020</c:v>
                </c:pt>
                <c:pt idx="7276">
                  <c:v>6021</c:v>
                </c:pt>
                <c:pt idx="7277">
                  <c:v>6022</c:v>
                </c:pt>
                <c:pt idx="7278">
                  <c:v>6022</c:v>
                </c:pt>
                <c:pt idx="7279">
                  <c:v>6022</c:v>
                </c:pt>
                <c:pt idx="7280">
                  <c:v>6023</c:v>
                </c:pt>
                <c:pt idx="7281">
                  <c:v>6024</c:v>
                </c:pt>
                <c:pt idx="7282">
                  <c:v>6025</c:v>
                </c:pt>
                <c:pt idx="7283">
                  <c:v>6026</c:v>
                </c:pt>
                <c:pt idx="7284">
                  <c:v>6026</c:v>
                </c:pt>
                <c:pt idx="7285">
                  <c:v>6027</c:v>
                </c:pt>
                <c:pt idx="7286">
                  <c:v>6028</c:v>
                </c:pt>
                <c:pt idx="7287">
                  <c:v>6028</c:v>
                </c:pt>
                <c:pt idx="7288">
                  <c:v>6028</c:v>
                </c:pt>
                <c:pt idx="7289">
                  <c:v>6029</c:v>
                </c:pt>
                <c:pt idx="7290">
                  <c:v>6030</c:v>
                </c:pt>
                <c:pt idx="7291">
                  <c:v>6031</c:v>
                </c:pt>
                <c:pt idx="7292">
                  <c:v>6032</c:v>
                </c:pt>
                <c:pt idx="7293">
                  <c:v>6033</c:v>
                </c:pt>
                <c:pt idx="7294">
                  <c:v>6034</c:v>
                </c:pt>
                <c:pt idx="7295">
                  <c:v>6035</c:v>
                </c:pt>
                <c:pt idx="7296">
                  <c:v>6036</c:v>
                </c:pt>
                <c:pt idx="7297">
                  <c:v>6036</c:v>
                </c:pt>
                <c:pt idx="7298">
                  <c:v>6037</c:v>
                </c:pt>
                <c:pt idx="7299">
                  <c:v>6038</c:v>
                </c:pt>
                <c:pt idx="7300">
                  <c:v>6039</c:v>
                </c:pt>
                <c:pt idx="7301">
                  <c:v>6040</c:v>
                </c:pt>
                <c:pt idx="7302">
                  <c:v>6040</c:v>
                </c:pt>
                <c:pt idx="7303">
                  <c:v>6041</c:v>
                </c:pt>
                <c:pt idx="7304">
                  <c:v>6042</c:v>
                </c:pt>
                <c:pt idx="7305">
                  <c:v>6043</c:v>
                </c:pt>
                <c:pt idx="7306">
                  <c:v>6044</c:v>
                </c:pt>
                <c:pt idx="7307">
                  <c:v>6045</c:v>
                </c:pt>
                <c:pt idx="7308">
                  <c:v>6046</c:v>
                </c:pt>
                <c:pt idx="7309">
                  <c:v>6047</c:v>
                </c:pt>
                <c:pt idx="7310">
                  <c:v>6048</c:v>
                </c:pt>
                <c:pt idx="7311">
                  <c:v>6049</c:v>
                </c:pt>
                <c:pt idx="7312">
                  <c:v>6050</c:v>
                </c:pt>
                <c:pt idx="7313">
                  <c:v>6050</c:v>
                </c:pt>
                <c:pt idx="7314">
                  <c:v>6051</c:v>
                </c:pt>
                <c:pt idx="7315">
                  <c:v>6052</c:v>
                </c:pt>
                <c:pt idx="7316">
                  <c:v>6053</c:v>
                </c:pt>
                <c:pt idx="7317">
                  <c:v>6054</c:v>
                </c:pt>
                <c:pt idx="7318">
                  <c:v>6055</c:v>
                </c:pt>
                <c:pt idx="7319">
                  <c:v>6056</c:v>
                </c:pt>
                <c:pt idx="7320">
                  <c:v>6057</c:v>
                </c:pt>
                <c:pt idx="7321">
                  <c:v>6058</c:v>
                </c:pt>
                <c:pt idx="7322">
                  <c:v>6058</c:v>
                </c:pt>
                <c:pt idx="7323">
                  <c:v>6058</c:v>
                </c:pt>
                <c:pt idx="7324">
                  <c:v>6059</c:v>
                </c:pt>
                <c:pt idx="7325">
                  <c:v>6060</c:v>
                </c:pt>
                <c:pt idx="7326">
                  <c:v>6061</c:v>
                </c:pt>
                <c:pt idx="7327">
                  <c:v>6062</c:v>
                </c:pt>
                <c:pt idx="7328">
                  <c:v>6063</c:v>
                </c:pt>
                <c:pt idx="7329">
                  <c:v>6064</c:v>
                </c:pt>
                <c:pt idx="7330">
                  <c:v>6064</c:v>
                </c:pt>
                <c:pt idx="7331">
                  <c:v>6065</c:v>
                </c:pt>
                <c:pt idx="7332">
                  <c:v>6065</c:v>
                </c:pt>
                <c:pt idx="7333">
                  <c:v>6066</c:v>
                </c:pt>
                <c:pt idx="7334">
                  <c:v>6067</c:v>
                </c:pt>
                <c:pt idx="7335">
                  <c:v>6068</c:v>
                </c:pt>
                <c:pt idx="7336">
                  <c:v>6069</c:v>
                </c:pt>
                <c:pt idx="7337">
                  <c:v>6070</c:v>
                </c:pt>
                <c:pt idx="7338">
                  <c:v>6071</c:v>
                </c:pt>
                <c:pt idx="7339">
                  <c:v>6072</c:v>
                </c:pt>
                <c:pt idx="7340">
                  <c:v>6073</c:v>
                </c:pt>
                <c:pt idx="7341">
                  <c:v>6074</c:v>
                </c:pt>
                <c:pt idx="7342">
                  <c:v>6074</c:v>
                </c:pt>
                <c:pt idx="7343">
                  <c:v>6075</c:v>
                </c:pt>
                <c:pt idx="7344">
                  <c:v>6076</c:v>
                </c:pt>
                <c:pt idx="7345">
                  <c:v>6077</c:v>
                </c:pt>
                <c:pt idx="7346">
                  <c:v>6078</c:v>
                </c:pt>
                <c:pt idx="7347">
                  <c:v>6079</c:v>
                </c:pt>
                <c:pt idx="7348">
                  <c:v>6080</c:v>
                </c:pt>
                <c:pt idx="7349">
                  <c:v>6081</c:v>
                </c:pt>
                <c:pt idx="7350">
                  <c:v>6082</c:v>
                </c:pt>
                <c:pt idx="7351">
                  <c:v>6082</c:v>
                </c:pt>
                <c:pt idx="7352">
                  <c:v>6083</c:v>
                </c:pt>
                <c:pt idx="7353">
                  <c:v>6083</c:v>
                </c:pt>
                <c:pt idx="7354">
                  <c:v>6083</c:v>
                </c:pt>
                <c:pt idx="7355">
                  <c:v>6083</c:v>
                </c:pt>
                <c:pt idx="7356">
                  <c:v>6083</c:v>
                </c:pt>
                <c:pt idx="7357">
                  <c:v>6083</c:v>
                </c:pt>
                <c:pt idx="7358">
                  <c:v>6084</c:v>
                </c:pt>
                <c:pt idx="7359">
                  <c:v>6085</c:v>
                </c:pt>
                <c:pt idx="7360">
                  <c:v>6086</c:v>
                </c:pt>
                <c:pt idx="7361">
                  <c:v>6087</c:v>
                </c:pt>
                <c:pt idx="7362">
                  <c:v>6088</c:v>
                </c:pt>
                <c:pt idx="7363">
                  <c:v>6089</c:v>
                </c:pt>
                <c:pt idx="7364">
                  <c:v>6090</c:v>
                </c:pt>
                <c:pt idx="7365">
                  <c:v>6091</c:v>
                </c:pt>
                <c:pt idx="7366">
                  <c:v>6092</c:v>
                </c:pt>
                <c:pt idx="7367">
                  <c:v>6093</c:v>
                </c:pt>
                <c:pt idx="7368">
                  <c:v>6094</c:v>
                </c:pt>
                <c:pt idx="7369">
                  <c:v>6094</c:v>
                </c:pt>
                <c:pt idx="7370">
                  <c:v>6095</c:v>
                </c:pt>
                <c:pt idx="7371">
                  <c:v>6096</c:v>
                </c:pt>
                <c:pt idx="7372">
                  <c:v>6097</c:v>
                </c:pt>
                <c:pt idx="7373">
                  <c:v>6098</c:v>
                </c:pt>
                <c:pt idx="7374">
                  <c:v>6099</c:v>
                </c:pt>
                <c:pt idx="7375">
                  <c:v>6100</c:v>
                </c:pt>
                <c:pt idx="7376">
                  <c:v>6101</c:v>
                </c:pt>
                <c:pt idx="7377">
                  <c:v>6102</c:v>
                </c:pt>
                <c:pt idx="7378">
                  <c:v>6103</c:v>
                </c:pt>
                <c:pt idx="7379">
                  <c:v>6104</c:v>
                </c:pt>
                <c:pt idx="7380">
                  <c:v>6105</c:v>
                </c:pt>
                <c:pt idx="7381">
                  <c:v>6106</c:v>
                </c:pt>
                <c:pt idx="7382">
                  <c:v>6107</c:v>
                </c:pt>
                <c:pt idx="7383">
                  <c:v>6107</c:v>
                </c:pt>
                <c:pt idx="7384">
                  <c:v>6108</c:v>
                </c:pt>
                <c:pt idx="7385">
                  <c:v>6109</c:v>
                </c:pt>
                <c:pt idx="7386">
                  <c:v>6110</c:v>
                </c:pt>
                <c:pt idx="7387">
                  <c:v>6110</c:v>
                </c:pt>
                <c:pt idx="7388">
                  <c:v>6111</c:v>
                </c:pt>
                <c:pt idx="7389">
                  <c:v>6112</c:v>
                </c:pt>
                <c:pt idx="7390">
                  <c:v>6113</c:v>
                </c:pt>
                <c:pt idx="7391">
                  <c:v>6114</c:v>
                </c:pt>
                <c:pt idx="7392">
                  <c:v>6115</c:v>
                </c:pt>
                <c:pt idx="7393">
                  <c:v>6116</c:v>
                </c:pt>
                <c:pt idx="7394">
                  <c:v>6117</c:v>
                </c:pt>
                <c:pt idx="7395">
                  <c:v>6118</c:v>
                </c:pt>
                <c:pt idx="7396">
                  <c:v>6119</c:v>
                </c:pt>
                <c:pt idx="7397">
                  <c:v>6120</c:v>
                </c:pt>
                <c:pt idx="7398">
                  <c:v>6121</c:v>
                </c:pt>
                <c:pt idx="7399">
                  <c:v>6122</c:v>
                </c:pt>
                <c:pt idx="7400">
                  <c:v>6123</c:v>
                </c:pt>
                <c:pt idx="7401">
                  <c:v>6124</c:v>
                </c:pt>
                <c:pt idx="7402">
                  <c:v>6125</c:v>
                </c:pt>
                <c:pt idx="7403">
                  <c:v>6126</c:v>
                </c:pt>
                <c:pt idx="7404">
                  <c:v>6127</c:v>
                </c:pt>
                <c:pt idx="7405">
                  <c:v>6128</c:v>
                </c:pt>
                <c:pt idx="7406">
                  <c:v>6128</c:v>
                </c:pt>
                <c:pt idx="7407">
                  <c:v>6129</c:v>
                </c:pt>
                <c:pt idx="7408">
                  <c:v>6130</c:v>
                </c:pt>
                <c:pt idx="7409">
                  <c:v>6130</c:v>
                </c:pt>
                <c:pt idx="7410">
                  <c:v>6131</c:v>
                </c:pt>
                <c:pt idx="7411">
                  <c:v>6132</c:v>
                </c:pt>
                <c:pt idx="7412">
                  <c:v>6133</c:v>
                </c:pt>
                <c:pt idx="7413">
                  <c:v>6134</c:v>
                </c:pt>
                <c:pt idx="7414">
                  <c:v>6135</c:v>
                </c:pt>
                <c:pt idx="7415">
                  <c:v>6136</c:v>
                </c:pt>
                <c:pt idx="7416">
                  <c:v>6137</c:v>
                </c:pt>
                <c:pt idx="7417">
                  <c:v>6137</c:v>
                </c:pt>
                <c:pt idx="7418">
                  <c:v>6138</c:v>
                </c:pt>
                <c:pt idx="7419">
                  <c:v>6139</c:v>
                </c:pt>
                <c:pt idx="7420">
                  <c:v>6140</c:v>
                </c:pt>
                <c:pt idx="7421">
                  <c:v>6141</c:v>
                </c:pt>
                <c:pt idx="7422">
                  <c:v>6142</c:v>
                </c:pt>
                <c:pt idx="7423">
                  <c:v>6142</c:v>
                </c:pt>
                <c:pt idx="7424">
                  <c:v>6143</c:v>
                </c:pt>
                <c:pt idx="7425">
                  <c:v>6144</c:v>
                </c:pt>
                <c:pt idx="7426">
                  <c:v>6145</c:v>
                </c:pt>
                <c:pt idx="7427">
                  <c:v>6146</c:v>
                </c:pt>
                <c:pt idx="7428">
                  <c:v>6147</c:v>
                </c:pt>
                <c:pt idx="7429">
                  <c:v>6148</c:v>
                </c:pt>
                <c:pt idx="7430">
                  <c:v>6149</c:v>
                </c:pt>
                <c:pt idx="7431">
                  <c:v>6149</c:v>
                </c:pt>
                <c:pt idx="7432">
                  <c:v>6150</c:v>
                </c:pt>
                <c:pt idx="7433">
                  <c:v>6151</c:v>
                </c:pt>
                <c:pt idx="7434">
                  <c:v>6152</c:v>
                </c:pt>
                <c:pt idx="7435">
                  <c:v>6153</c:v>
                </c:pt>
                <c:pt idx="7436">
                  <c:v>6154</c:v>
                </c:pt>
                <c:pt idx="7437">
                  <c:v>6155</c:v>
                </c:pt>
                <c:pt idx="7438">
                  <c:v>6156</c:v>
                </c:pt>
                <c:pt idx="7439">
                  <c:v>6157</c:v>
                </c:pt>
                <c:pt idx="7440">
                  <c:v>6157</c:v>
                </c:pt>
                <c:pt idx="7441">
                  <c:v>6158</c:v>
                </c:pt>
                <c:pt idx="7442">
                  <c:v>6158</c:v>
                </c:pt>
                <c:pt idx="7443">
                  <c:v>6159</c:v>
                </c:pt>
                <c:pt idx="7444">
                  <c:v>6159</c:v>
                </c:pt>
                <c:pt idx="7445">
                  <c:v>6159</c:v>
                </c:pt>
                <c:pt idx="7446">
                  <c:v>6160</c:v>
                </c:pt>
                <c:pt idx="7447">
                  <c:v>6160</c:v>
                </c:pt>
                <c:pt idx="7448">
                  <c:v>6161</c:v>
                </c:pt>
                <c:pt idx="7449">
                  <c:v>6162</c:v>
                </c:pt>
                <c:pt idx="7450">
                  <c:v>6163</c:v>
                </c:pt>
                <c:pt idx="7451">
                  <c:v>6164</c:v>
                </c:pt>
                <c:pt idx="7452">
                  <c:v>6165</c:v>
                </c:pt>
                <c:pt idx="7453">
                  <c:v>6166</c:v>
                </c:pt>
                <c:pt idx="7454">
                  <c:v>6167</c:v>
                </c:pt>
                <c:pt idx="7455">
                  <c:v>6168</c:v>
                </c:pt>
                <c:pt idx="7456">
                  <c:v>6168</c:v>
                </c:pt>
                <c:pt idx="7457">
                  <c:v>6169</c:v>
                </c:pt>
                <c:pt idx="7458">
                  <c:v>6169</c:v>
                </c:pt>
                <c:pt idx="7459">
                  <c:v>6170</c:v>
                </c:pt>
                <c:pt idx="7460">
                  <c:v>6171</c:v>
                </c:pt>
                <c:pt idx="7461">
                  <c:v>6172</c:v>
                </c:pt>
                <c:pt idx="7462">
                  <c:v>6173</c:v>
                </c:pt>
                <c:pt idx="7463">
                  <c:v>6173</c:v>
                </c:pt>
                <c:pt idx="7464">
                  <c:v>6173</c:v>
                </c:pt>
                <c:pt idx="7465">
                  <c:v>6173</c:v>
                </c:pt>
                <c:pt idx="7466">
                  <c:v>6173</c:v>
                </c:pt>
                <c:pt idx="7467">
                  <c:v>6174</c:v>
                </c:pt>
                <c:pt idx="7468">
                  <c:v>6175</c:v>
                </c:pt>
                <c:pt idx="7469">
                  <c:v>6176</c:v>
                </c:pt>
                <c:pt idx="7470">
                  <c:v>6177</c:v>
                </c:pt>
                <c:pt idx="7471">
                  <c:v>6177</c:v>
                </c:pt>
                <c:pt idx="7472">
                  <c:v>6177</c:v>
                </c:pt>
                <c:pt idx="7473">
                  <c:v>6177</c:v>
                </c:pt>
                <c:pt idx="7474">
                  <c:v>6177</c:v>
                </c:pt>
                <c:pt idx="7475">
                  <c:v>6177</c:v>
                </c:pt>
                <c:pt idx="7476">
                  <c:v>6178</c:v>
                </c:pt>
                <c:pt idx="7477">
                  <c:v>6179</c:v>
                </c:pt>
                <c:pt idx="7478">
                  <c:v>6180</c:v>
                </c:pt>
                <c:pt idx="7479">
                  <c:v>6181</c:v>
                </c:pt>
                <c:pt idx="7480">
                  <c:v>6182</c:v>
                </c:pt>
                <c:pt idx="7481">
                  <c:v>6183</c:v>
                </c:pt>
                <c:pt idx="7482">
                  <c:v>6184</c:v>
                </c:pt>
                <c:pt idx="7483">
                  <c:v>6185</c:v>
                </c:pt>
                <c:pt idx="7484">
                  <c:v>6186</c:v>
                </c:pt>
                <c:pt idx="7485">
                  <c:v>6187</c:v>
                </c:pt>
                <c:pt idx="7486">
                  <c:v>6188</c:v>
                </c:pt>
                <c:pt idx="7487">
                  <c:v>6188</c:v>
                </c:pt>
                <c:pt idx="7488">
                  <c:v>6188</c:v>
                </c:pt>
                <c:pt idx="7489">
                  <c:v>6188</c:v>
                </c:pt>
                <c:pt idx="7490">
                  <c:v>6189</c:v>
                </c:pt>
                <c:pt idx="7491">
                  <c:v>6190</c:v>
                </c:pt>
                <c:pt idx="7492">
                  <c:v>6191</c:v>
                </c:pt>
                <c:pt idx="7493">
                  <c:v>6192</c:v>
                </c:pt>
                <c:pt idx="7494">
                  <c:v>6193</c:v>
                </c:pt>
                <c:pt idx="7495">
                  <c:v>6194</c:v>
                </c:pt>
                <c:pt idx="7496">
                  <c:v>6195</c:v>
                </c:pt>
                <c:pt idx="7497">
                  <c:v>6196</c:v>
                </c:pt>
                <c:pt idx="7498">
                  <c:v>6197</c:v>
                </c:pt>
                <c:pt idx="7499">
                  <c:v>6198</c:v>
                </c:pt>
                <c:pt idx="7500">
                  <c:v>6199</c:v>
                </c:pt>
                <c:pt idx="7501">
                  <c:v>6200</c:v>
                </c:pt>
                <c:pt idx="7502">
                  <c:v>6200</c:v>
                </c:pt>
                <c:pt idx="7503">
                  <c:v>6200</c:v>
                </c:pt>
                <c:pt idx="7504">
                  <c:v>6201</c:v>
                </c:pt>
                <c:pt idx="7505">
                  <c:v>6202</c:v>
                </c:pt>
                <c:pt idx="7506">
                  <c:v>6203</c:v>
                </c:pt>
                <c:pt idx="7507">
                  <c:v>6204</c:v>
                </c:pt>
                <c:pt idx="7508">
                  <c:v>6205</c:v>
                </c:pt>
                <c:pt idx="7509">
                  <c:v>6206</c:v>
                </c:pt>
                <c:pt idx="7510">
                  <c:v>6207</c:v>
                </c:pt>
                <c:pt idx="7511">
                  <c:v>6208</c:v>
                </c:pt>
                <c:pt idx="7512">
                  <c:v>6209</c:v>
                </c:pt>
                <c:pt idx="7513">
                  <c:v>6210</c:v>
                </c:pt>
                <c:pt idx="7514">
                  <c:v>6211</c:v>
                </c:pt>
                <c:pt idx="7515">
                  <c:v>6212</c:v>
                </c:pt>
                <c:pt idx="7516">
                  <c:v>6213</c:v>
                </c:pt>
                <c:pt idx="7517">
                  <c:v>6214</c:v>
                </c:pt>
                <c:pt idx="7518">
                  <c:v>6215</c:v>
                </c:pt>
                <c:pt idx="7519">
                  <c:v>6216</c:v>
                </c:pt>
                <c:pt idx="7520">
                  <c:v>6217</c:v>
                </c:pt>
                <c:pt idx="7521">
                  <c:v>6218</c:v>
                </c:pt>
                <c:pt idx="7522">
                  <c:v>6219</c:v>
                </c:pt>
                <c:pt idx="7523">
                  <c:v>6220</c:v>
                </c:pt>
                <c:pt idx="7524">
                  <c:v>6221</c:v>
                </c:pt>
                <c:pt idx="7525">
                  <c:v>6222</c:v>
                </c:pt>
                <c:pt idx="7526">
                  <c:v>6223</c:v>
                </c:pt>
                <c:pt idx="7527">
                  <c:v>6224</c:v>
                </c:pt>
                <c:pt idx="7528">
                  <c:v>6225</c:v>
                </c:pt>
                <c:pt idx="7529">
                  <c:v>6226</c:v>
                </c:pt>
                <c:pt idx="7530">
                  <c:v>6227</c:v>
                </c:pt>
                <c:pt idx="7531">
                  <c:v>6228</c:v>
                </c:pt>
                <c:pt idx="7532">
                  <c:v>6229</c:v>
                </c:pt>
                <c:pt idx="7533">
                  <c:v>6230</c:v>
                </c:pt>
                <c:pt idx="7534">
                  <c:v>6231</c:v>
                </c:pt>
                <c:pt idx="7535">
                  <c:v>6232</c:v>
                </c:pt>
                <c:pt idx="7536">
                  <c:v>6232</c:v>
                </c:pt>
                <c:pt idx="7537">
                  <c:v>6233</c:v>
                </c:pt>
                <c:pt idx="7538">
                  <c:v>6234</c:v>
                </c:pt>
                <c:pt idx="7539">
                  <c:v>6235</c:v>
                </c:pt>
                <c:pt idx="7540">
                  <c:v>6236</c:v>
                </c:pt>
                <c:pt idx="7541">
                  <c:v>6237</c:v>
                </c:pt>
                <c:pt idx="7542">
                  <c:v>6238</c:v>
                </c:pt>
                <c:pt idx="7543">
                  <c:v>6239</c:v>
                </c:pt>
                <c:pt idx="7544">
                  <c:v>6240</c:v>
                </c:pt>
                <c:pt idx="7545">
                  <c:v>6241</c:v>
                </c:pt>
                <c:pt idx="7546">
                  <c:v>6242</c:v>
                </c:pt>
                <c:pt idx="7547">
                  <c:v>6243</c:v>
                </c:pt>
                <c:pt idx="7548">
                  <c:v>6244</c:v>
                </c:pt>
                <c:pt idx="7549">
                  <c:v>6245</c:v>
                </c:pt>
                <c:pt idx="7550">
                  <c:v>6246</c:v>
                </c:pt>
                <c:pt idx="7551">
                  <c:v>6247</c:v>
                </c:pt>
                <c:pt idx="7552">
                  <c:v>6248</c:v>
                </c:pt>
                <c:pt idx="7553">
                  <c:v>6249</c:v>
                </c:pt>
                <c:pt idx="7554">
                  <c:v>6250</c:v>
                </c:pt>
                <c:pt idx="7555">
                  <c:v>6251</c:v>
                </c:pt>
                <c:pt idx="7556">
                  <c:v>6252</c:v>
                </c:pt>
                <c:pt idx="7557">
                  <c:v>6253</c:v>
                </c:pt>
                <c:pt idx="7558">
                  <c:v>6254</c:v>
                </c:pt>
                <c:pt idx="7559">
                  <c:v>6255</c:v>
                </c:pt>
                <c:pt idx="7560">
                  <c:v>6256</c:v>
                </c:pt>
                <c:pt idx="7561">
                  <c:v>6257</c:v>
                </c:pt>
                <c:pt idx="7562">
                  <c:v>6258</c:v>
                </c:pt>
                <c:pt idx="7563">
                  <c:v>6259</c:v>
                </c:pt>
                <c:pt idx="7564">
                  <c:v>6260</c:v>
                </c:pt>
                <c:pt idx="7565">
                  <c:v>6261</c:v>
                </c:pt>
                <c:pt idx="7566">
                  <c:v>6262</c:v>
                </c:pt>
                <c:pt idx="7567">
                  <c:v>6263</c:v>
                </c:pt>
                <c:pt idx="7568">
                  <c:v>6264</c:v>
                </c:pt>
                <c:pt idx="7569">
                  <c:v>6265</c:v>
                </c:pt>
                <c:pt idx="7570">
                  <c:v>6265</c:v>
                </c:pt>
                <c:pt idx="7571">
                  <c:v>6265</c:v>
                </c:pt>
                <c:pt idx="7572">
                  <c:v>6265</c:v>
                </c:pt>
                <c:pt idx="7573">
                  <c:v>6266</c:v>
                </c:pt>
                <c:pt idx="7574">
                  <c:v>6267</c:v>
                </c:pt>
                <c:pt idx="7575">
                  <c:v>6267</c:v>
                </c:pt>
                <c:pt idx="7576">
                  <c:v>6267</c:v>
                </c:pt>
                <c:pt idx="7577">
                  <c:v>6268</c:v>
                </c:pt>
                <c:pt idx="7578">
                  <c:v>6269</c:v>
                </c:pt>
                <c:pt idx="7579">
                  <c:v>6270</c:v>
                </c:pt>
                <c:pt idx="7580">
                  <c:v>6271</c:v>
                </c:pt>
                <c:pt idx="7581">
                  <c:v>6272</c:v>
                </c:pt>
                <c:pt idx="7582">
                  <c:v>6272</c:v>
                </c:pt>
                <c:pt idx="7583">
                  <c:v>6272</c:v>
                </c:pt>
                <c:pt idx="7584">
                  <c:v>6273</c:v>
                </c:pt>
                <c:pt idx="7585">
                  <c:v>6274</c:v>
                </c:pt>
                <c:pt idx="7586">
                  <c:v>6275</c:v>
                </c:pt>
                <c:pt idx="7587">
                  <c:v>6275</c:v>
                </c:pt>
                <c:pt idx="7588">
                  <c:v>6276</c:v>
                </c:pt>
                <c:pt idx="7589">
                  <c:v>6276</c:v>
                </c:pt>
                <c:pt idx="7590">
                  <c:v>6276</c:v>
                </c:pt>
                <c:pt idx="7591">
                  <c:v>6276</c:v>
                </c:pt>
                <c:pt idx="7592">
                  <c:v>6276</c:v>
                </c:pt>
                <c:pt idx="7593">
                  <c:v>6276</c:v>
                </c:pt>
                <c:pt idx="7594">
                  <c:v>6276</c:v>
                </c:pt>
                <c:pt idx="7595">
                  <c:v>6276</c:v>
                </c:pt>
                <c:pt idx="7596">
                  <c:v>6276</c:v>
                </c:pt>
                <c:pt idx="7597">
                  <c:v>6276</c:v>
                </c:pt>
                <c:pt idx="7598">
                  <c:v>6276</c:v>
                </c:pt>
                <c:pt idx="7599">
                  <c:v>6276</c:v>
                </c:pt>
                <c:pt idx="7600">
                  <c:v>6276</c:v>
                </c:pt>
                <c:pt idx="7601">
                  <c:v>6276</c:v>
                </c:pt>
                <c:pt idx="7602">
                  <c:v>6277</c:v>
                </c:pt>
                <c:pt idx="7603">
                  <c:v>6278</c:v>
                </c:pt>
                <c:pt idx="7604">
                  <c:v>6279</c:v>
                </c:pt>
                <c:pt idx="7605">
                  <c:v>6280</c:v>
                </c:pt>
                <c:pt idx="7606">
                  <c:v>6280</c:v>
                </c:pt>
                <c:pt idx="7607">
                  <c:v>6280</c:v>
                </c:pt>
                <c:pt idx="7608">
                  <c:v>6280</c:v>
                </c:pt>
                <c:pt idx="7609">
                  <c:v>6280</c:v>
                </c:pt>
                <c:pt idx="7610">
                  <c:v>6280</c:v>
                </c:pt>
                <c:pt idx="7611">
                  <c:v>6281</c:v>
                </c:pt>
                <c:pt idx="7612">
                  <c:v>6282</c:v>
                </c:pt>
                <c:pt idx="7613">
                  <c:v>6283</c:v>
                </c:pt>
                <c:pt idx="7614">
                  <c:v>6284</c:v>
                </c:pt>
                <c:pt idx="7615">
                  <c:v>6285</c:v>
                </c:pt>
                <c:pt idx="7616">
                  <c:v>6286</c:v>
                </c:pt>
                <c:pt idx="7617">
                  <c:v>6287</c:v>
                </c:pt>
                <c:pt idx="7618">
                  <c:v>6288</c:v>
                </c:pt>
                <c:pt idx="7619">
                  <c:v>6289</c:v>
                </c:pt>
                <c:pt idx="7620">
                  <c:v>6290</c:v>
                </c:pt>
                <c:pt idx="7621">
                  <c:v>6291</c:v>
                </c:pt>
                <c:pt idx="7622">
                  <c:v>6292</c:v>
                </c:pt>
                <c:pt idx="7623">
                  <c:v>6293</c:v>
                </c:pt>
                <c:pt idx="7624">
                  <c:v>6294</c:v>
                </c:pt>
                <c:pt idx="7625">
                  <c:v>6294</c:v>
                </c:pt>
                <c:pt idx="7626">
                  <c:v>6295</c:v>
                </c:pt>
                <c:pt idx="7627">
                  <c:v>6296</c:v>
                </c:pt>
                <c:pt idx="7628">
                  <c:v>6297</c:v>
                </c:pt>
                <c:pt idx="7629">
                  <c:v>6298</c:v>
                </c:pt>
                <c:pt idx="7630">
                  <c:v>6299</c:v>
                </c:pt>
                <c:pt idx="7631">
                  <c:v>6300</c:v>
                </c:pt>
                <c:pt idx="7632">
                  <c:v>6301</c:v>
                </c:pt>
                <c:pt idx="7633">
                  <c:v>6302</c:v>
                </c:pt>
                <c:pt idx="7634">
                  <c:v>6302</c:v>
                </c:pt>
                <c:pt idx="7635">
                  <c:v>6302</c:v>
                </c:pt>
                <c:pt idx="7636">
                  <c:v>6302</c:v>
                </c:pt>
                <c:pt idx="7637">
                  <c:v>6303</c:v>
                </c:pt>
                <c:pt idx="7638">
                  <c:v>6304</c:v>
                </c:pt>
                <c:pt idx="7639">
                  <c:v>6304</c:v>
                </c:pt>
                <c:pt idx="7640">
                  <c:v>6305</c:v>
                </c:pt>
                <c:pt idx="7641">
                  <c:v>6306</c:v>
                </c:pt>
                <c:pt idx="7642">
                  <c:v>6307</c:v>
                </c:pt>
                <c:pt idx="7643">
                  <c:v>6308</c:v>
                </c:pt>
                <c:pt idx="7644">
                  <c:v>6308</c:v>
                </c:pt>
                <c:pt idx="7645">
                  <c:v>6309</c:v>
                </c:pt>
                <c:pt idx="7646">
                  <c:v>6309</c:v>
                </c:pt>
                <c:pt idx="7647">
                  <c:v>6310</c:v>
                </c:pt>
                <c:pt idx="7648">
                  <c:v>6311</c:v>
                </c:pt>
                <c:pt idx="7649">
                  <c:v>6312</c:v>
                </c:pt>
                <c:pt idx="7650">
                  <c:v>6313</c:v>
                </c:pt>
                <c:pt idx="7651">
                  <c:v>6314</c:v>
                </c:pt>
                <c:pt idx="7652">
                  <c:v>6315</c:v>
                </c:pt>
                <c:pt idx="7653">
                  <c:v>6315</c:v>
                </c:pt>
                <c:pt idx="7654">
                  <c:v>6316</c:v>
                </c:pt>
                <c:pt idx="7655">
                  <c:v>6317</c:v>
                </c:pt>
                <c:pt idx="7656">
                  <c:v>6317</c:v>
                </c:pt>
                <c:pt idx="7657">
                  <c:v>6318</c:v>
                </c:pt>
                <c:pt idx="7658">
                  <c:v>6318</c:v>
                </c:pt>
                <c:pt idx="7659">
                  <c:v>6319</c:v>
                </c:pt>
                <c:pt idx="7660">
                  <c:v>6319</c:v>
                </c:pt>
                <c:pt idx="7661">
                  <c:v>6320</c:v>
                </c:pt>
                <c:pt idx="7662">
                  <c:v>6321</c:v>
                </c:pt>
                <c:pt idx="7663">
                  <c:v>6322</c:v>
                </c:pt>
                <c:pt idx="7664">
                  <c:v>6323</c:v>
                </c:pt>
                <c:pt idx="7665">
                  <c:v>6324</c:v>
                </c:pt>
                <c:pt idx="7666">
                  <c:v>6324</c:v>
                </c:pt>
                <c:pt idx="7667">
                  <c:v>6325</c:v>
                </c:pt>
                <c:pt idx="7668">
                  <c:v>6325</c:v>
                </c:pt>
                <c:pt idx="7669">
                  <c:v>6325</c:v>
                </c:pt>
                <c:pt idx="7670">
                  <c:v>6326</c:v>
                </c:pt>
                <c:pt idx="7671">
                  <c:v>6326</c:v>
                </c:pt>
                <c:pt idx="7672">
                  <c:v>6327</c:v>
                </c:pt>
                <c:pt idx="7673">
                  <c:v>6327</c:v>
                </c:pt>
                <c:pt idx="7674">
                  <c:v>6328</c:v>
                </c:pt>
                <c:pt idx="7675">
                  <c:v>6329</c:v>
                </c:pt>
                <c:pt idx="7676">
                  <c:v>6330</c:v>
                </c:pt>
                <c:pt idx="7677">
                  <c:v>6331</c:v>
                </c:pt>
                <c:pt idx="7678">
                  <c:v>6332</c:v>
                </c:pt>
                <c:pt idx="7679">
                  <c:v>6333</c:v>
                </c:pt>
                <c:pt idx="7680">
                  <c:v>6333</c:v>
                </c:pt>
                <c:pt idx="7681">
                  <c:v>6333</c:v>
                </c:pt>
                <c:pt idx="7682">
                  <c:v>6334</c:v>
                </c:pt>
                <c:pt idx="7683">
                  <c:v>6335</c:v>
                </c:pt>
                <c:pt idx="7684">
                  <c:v>6336</c:v>
                </c:pt>
                <c:pt idx="7685">
                  <c:v>6337</c:v>
                </c:pt>
                <c:pt idx="7686">
                  <c:v>6338</c:v>
                </c:pt>
                <c:pt idx="7687">
                  <c:v>6339</c:v>
                </c:pt>
                <c:pt idx="7688">
                  <c:v>6340</c:v>
                </c:pt>
                <c:pt idx="7689">
                  <c:v>6341</c:v>
                </c:pt>
                <c:pt idx="7690">
                  <c:v>6342</c:v>
                </c:pt>
                <c:pt idx="7691">
                  <c:v>6342</c:v>
                </c:pt>
                <c:pt idx="7692">
                  <c:v>6343</c:v>
                </c:pt>
                <c:pt idx="7693">
                  <c:v>6344</c:v>
                </c:pt>
                <c:pt idx="7694">
                  <c:v>6345</c:v>
                </c:pt>
                <c:pt idx="7695">
                  <c:v>6346</c:v>
                </c:pt>
                <c:pt idx="7696">
                  <c:v>6347</c:v>
                </c:pt>
                <c:pt idx="7697">
                  <c:v>6348</c:v>
                </c:pt>
                <c:pt idx="7698">
                  <c:v>6349</c:v>
                </c:pt>
                <c:pt idx="7699">
                  <c:v>6350</c:v>
                </c:pt>
                <c:pt idx="7700">
                  <c:v>6351</c:v>
                </c:pt>
                <c:pt idx="7701">
                  <c:v>6352</c:v>
                </c:pt>
                <c:pt idx="7702">
                  <c:v>6353</c:v>
                </c:pt>
                <c:pt idx="7703">
                  <c:v>6354</c:v>
                </c:pt>
                <c:pt idx="7704">
                  <c:v>6355</c:v>
                </c:pt>
                <c:pt idx="7705">
                  <c:v>6356</c:v>
                </c:pt>
                <c:pt idx="7706">
                  <c:v>6357</c:v>
                </c:pt>
                <c:pt idx="7707">
                  <c:v>6358</c:v>
                </c:pt>
                <c:pt idx="7708">
                  <c:v>6359</c:v>
                </c:pt>
                <c:pt idx="7709">
                  <c:v>6360</c:v>
                </c:pt>
                <c:pt idx="7710">
                  <c:v>6361</c:v>
                </c:pt>
                <c:pt idx="7711">
                  <c:v>6361</c:v>
                </c:pt>
                <c:pt idx="7712">
                  <c:v>6362</c:v>
                </c:pt>
                <c:pt idx="7713">
                  <c:v>6363</c:v>
                </c:pt>
                <c:pt idx="7714">
                  <c:v>6364</c:v>
                </c:pt>
                <c:pt idx="7715">
                  <c:v>6365</c:v>
                </c:pt>
                <c:pt idx="7716">
                  <c:v>6366</c:v>
                </c:pt>
                <c:pt idx="7717">
                  <c:v>6366</c:v>
                </c:pt>
                <c:pt idx="7718">
                  <c:v>6367</c:v>
                </c:pt>
                <c:pt idx="7719">
                  <c:v>6368</c:v>
                </c:pt>
                <c:pt idx="7720">
                  <c:v>6369</c:v>
                </c:pt>
                <c:pt idx="7721">
                  <c:v>6370</c:v>
                </c:pt>
                <c:pt idx="7722">
                  <c:v>6371</c:v>
                </c:pt>
                <c:pt idx="7723">
                  <c:v>6371</c:v>
                </c:pt>
                <c:pt idx="7724">
                  <c:v>6372</c:v>
                </c:pt>
                <c:pt idx="7725">
                  <c:v>6373</c:v>
                </c:pt>
                <c:pt idx="7726">
                  <c:v>6374</c:v>
                </c:pt>
                <c:pt idx="7727">
                  <c:v>6375</c:v>
                </c:pt>
                <c:pt idx="7728">
                  <c:v>6376</c:v>
                </c:pt>
                <c:pt idx="7729">
                  <c:v>6377</c:v>
                </c:pt>
                <c:pt idx="7730">
                  <c:v>6378</c:v>
                </c:pt>
                <c:pt idx="7731">
                  <c:v>6379</c:v>
                </c:pt>
                <c:pt idx="7732">
                  <c:v>6380</c:v>
                </c:pt>
                <c:pt idx="7733">
                  <c:v>6381</c:v>
                </c:pt>
                <c:pt idx="7734">
                  <c:v>6382</c:v>
                </c:pt>
                <c:pt idx="7735">
                  <c:v>6383</c:v>
                </c:pt>
                <c:pt idx="7736">
                  <c:v>6384</c:v>
                </c:pt>
                <c:pt idx="7737">
                  <c:v>6385</c:v>
                </c:pt>
                <c:pt idx="7738">
                  <c:v>6386</c:v>
                </c:pt>
                <c:pt idx="7739">
                  <c:v>6387</c:v>
                </c:pt>
                <c:pt idx="7740">
                  <c:v>6388</c:v>
                </c:pt>
                <c:pt idx="7741">
                  <c:v>6389</c:v>
                </c:pt>
                <c:pt idx="7742">
                  <c:v>6390</c:v>
                </c:pt>
                <c:pt idx="7743">
                  <c:v>6391</c:v>
                </c:pt>
                <c:pt idx="7744">
                  <c:v>6392</c:v>
                </c:pt>
                <c:pt idx="7745">
                  <c:v>6392</c:v>
                </c:pt>
                <c:pt idx="7746">
                  <c:v>6392</c:v>
                </c:pt>
                <c:pt idx="7747">
                  <c:v>6393</c:v>
                </c:pt>
                <c:pt idx="7748">
                  <c:v>6394</c:v>
                </c:pt>
                <c:pt idx="7749">
                  <c:v>6395</c:v>
                </c:pt>
                <c:pt idx="7750">
                  <c:v>6396</c:v>
                </c:pt>
                <c:pt idx="7751">
                  <c:v>6397</c:v>
                </c:pt>
                <c:pt idx="7752">
                  <c:v>6398</c:v>
                </c:pt>
                <c:pt idx="7753">
                  <c:v>6399</c:v>
                </c:pt>
                <c:pt idx="7754">
                  <c:v>6399</c:v>
                </c:pt>
                <c:pt idx="7755">
                  <c:v>6400</c:v>
                </c:pt>
                <c:pt idx="7756">
                  <c:v>6400</c:v>
                </c:pt>
                <c:pt idx="7757">
                  <c:v>6401</c:v>
                </c:pt>
                <c:pt idx="7758">
                  <c:v>6402</c:v>
                </c:pt>
                <c:pt idx="7759">
                  <c:v>6403</c:v>
                </c:pt>
                <c:pt idx="7760">
                  <c:v>6404</c:v>
                </c:pt>
                <c:pt idx="7761">
                  <c:v>6405</c:v>
                </c:pt>
                <c:pt idx="7762">
                  <c:v>6406</c:v>
                </c:pt>
                <c:pt idx="7763">
                  <c:v>6407</c:v>
                </c:pt>
                <c:pt idx="7764">
                  <c:v>6408</c:v>
                </c:pt>
                <c:pt idx="7765">
                  <c:v>6409</c:v>
                </c:pt>
                <c:pt idx="7766">
                  <c:v>6410</c:v>
                </c:pt>
                <c:pt idx="7767">
                  <c:v>6411</c:v>
                </c:pt>
                <c:pt idx="7768">
                  <c:v>6412</c:v>
                </c:pt>
                <c:pt idx="7769">
                  <c:v>6413</c:v>
                </c:pt>
                <c:pt idx="7770">
                  <c:v>6414</c:v>
                </c:pt>
                <c:pt idx="7771">
                  <c:v>6415</c:v>
                </c:pt>
                <c:pt idx="7772">
                  <c:v>6416</c:v>
                </c:pt>
                <c:pt idx="7773">
                  <c:v>6417</c:v>
                </c:pt>
                <c:pt idx="7774">
                  <c:v>6418</c:v>
                </c:pt>
                <c:pt idx="7775">
                  <c:v>6419</c:v>
                </c:pt>
                <c:pt idx="7776">
                  <c:v>6420</c:v>
                </c:pt>
                <c:pt idx="7777">
                  <c:v>6421</c:v>
                </c:pt>
                <c:pt idx="7778">
                  <c:v>6422</c:v>
                </c:pt>
                <c:pt idx="7779">
                  <c:v>6423</c:v>
                </c:pt>
                <c:pt idx="7780">
                  <c:v>6424</c:v>
                </c:pt>
                <c:pt idx="7781">
                  <c:v>6425</c:v>
                </c:pt>
                <c:pt idx="7782">
                  <c:v>6426</c:v>
                </c:pt>
                <c:pt idx="7783">
                  <c:v>6427</c:v>
                </c:pt>
                <c:pt idx="7784">
                  <c:v>6428</c:v>
                </c:pt>
                <c:pt idx="7785">
                  <c:v>6429</c:v>
                </c:pt>
                <c:pt idx="7786">
                  <c:v>6430</c:v>
                </c:pt>
                <c:pt idx="7787">
                  <c:v>6431</c:v>
                </c:pt>
                <c:pt idx="7788">
                  <c:v>6432</c:v>
                </c:pt>
                <c:pt idx="7789">
                  <c:v>6433</c:v>
                </c:pt>
                <c:pt idx="7790">
                  <c:v>6434</c:v>
                </c:pt>
                <c:pt idx="7791">
                  <c:v>6435</c:v>
                </c:pt>
                <c:pt idx="7792">
                  <c:v>6436</c:v>
                </c:pt>
                <c:pt idx="7793">
                  <c:v>6437</c:v>
                </c:pt>
                <c:pt idx="7794">
                  <c:v>6437</c:v>
                </c:pt>
                <c:pt idx="7795">
                  <c:v>6438</c:v>
                </c:pt>
                <c:pt idx="7796">
                  <c:v>6438</c:v>
                </c:pt>
                <c:pt idx="7797">
                  <c:v>6439</c:v>
                </c:pt>
                <c:pt idx="7798">
                  <c:v>6440</c:v>
                </c:pt>
                <c:pt idx="7799">
                  <c:v>6440</c:v>
                </c:pt>
                <c:pt idx="7800">
                  <c:v>6440</c:v>
                </c:pt>
                <c:pt idx="7801">
                  <c:v>6440</c:v>
                </c:pt>
                <c:pt idx="7802">
                  <c:v>6441</c:v>
                </c:pt>
                <c:pt idx="7803">
                  <c:v>6442</c:v>
                </c:pt>
                <c:pt idx="7804">
                  <c:v>6443</c:v>
                </c:pt>
                <c:pt idx="7805">
                  <c:v>6443</c:v>
                </c:pt>
                <c:pt idx="7806">
                  <c:v>6443</c:v>
                </c:pt>
                <c:pt idx="7807">
                  <c:v>6444</c:v>
                </c:pt>
                <c:pt idx="7808">
                  <c:v>6445</c:v>
                </c:pt>
                <c:pt idx="7809">
                  <c:v>6446</c:v>
                </c:pt>
                <c:pt idx="7810">
                  <c:v>6447</c:v>
                </c:pt>
                <c:pt idx="7811">
                  <c:v>6448</c:v>
                </c:pt>
                <c:pt idx="7812">
                  <c:v>6448</c:v>
                </c:pt>
                <c:pt idx="7813">
                  <c:v>6449</c:v>
                </c:pt>
                <c:pt idx="7814">
                  <c:v>6449</c:v>
                </c:pt>
                <c:pt idx="7815">
                  <c:v>6449</c:v>
                </c:pt>
                <c:pt idx="7816">
                  <c:v>6450</c:v>
                </c:pt>
                <c:pt idx="7817">
                  <c:v>6451</c:v>
                </c:pt>
                <c:pt idx="7818">
                  <c:v>6451</c:v>
                </c:pt>
                <c:pt idx="7819">
                  <c:v>6451</c:v>
                </c:pt>
                <c:pt idx="7820">
                  <c:v>6451</c:v>
                </c:pt>
                <c:pt idx="7821">
                  <c:v>6451</c:v>
                </c:pt>
                <c:pt idx="7822">
                  <c:v>6451</c:v>
                </c:pt>
                <c:pt idx="7823">
                  <c:v>6452</c:v>
                </c:pt>
                <c:pt idx="7824">
                  <c:v>6453</c:v>
                </c:pt>
                <c:pt idx="7825">
                  <c:v>6454</c:v>
                </c:pt>
                <c:pt idx="7826">
                  <c:v>6454</c:v>
                </c:pt>
                <c:pt idx="7827">
                  <c:v>6455</c:v>
                </c:pt>
                <c:pt idx="7828">
                  <c:v>6455</c:v>
                </c:pt>
                <c:pt idx="7829">
                  <c:v>6456</c:v>
                </c:pt>
                <c:pt idx="7830">
                  <c:v>6457</c:v>
                </c:pt>
                <c:pt idx="7831">
                  <c:v>6458</c:v>
                </c:pt>
                <c:pt idx="7832">
                  <c:v>6459</c:v>
                </c:pt>
                <c:pt idx="7833">
                  <c:v>6460</c:v>
                </c:pt>
                <c:pt idx="7834">
                  <c:v>6461</c:v>
                </c:pt>
                <c:pt idx="7835">
                  <c:v>6462</c:v>
                </c:pt>
                <c:pt idx="7836">
                  <c:v>6463</c:v>
                </c:pt>
                <c:pt idx="7837">
                  <c:v>6463</c:v>
                </c:pt>
                <c:pt idx="7838">
                  <c:v>6464</c:v>
                </c:pt>
                <c:pt idx="7839">
                  <c:v>6465</c:v>
                </c:pt>
                <c:pt idx="7840">
                  <c:v>6465</c:v>
                </c:pt>
                <c:pt idx="7841">
                  <c:v>6465</c:v>
                </c:pt>
                <c:pt idx="7842">
                  <c:v>6466</c:v>
                </c:pt>
                <c:pt idx="7843">
                  <c:v>6466</c:v>
                </c:pt>
                <c:pt idx="7844">
                  <c:v>6466</c:v>
                </c:pt>
                <c:pt idx="7845">
                  <c:v>6467</c:v>
                </c:pt>
                <c:pt idx="7846">
                  <c:v>6468</c:v>
                </c:pt>
                <c:pt idx="7847">
                  <c:v>6469</c:v>
                </c:pt>
                <c:pt idx="7848">
                  <c:v>6470</c:v>
                </c:pt>
                <c:pt idx="7849">
                  <c:v>6471</c:v>
                </c:pt>
                <c:pt idx="7850">
                  <c:v>6472</c:v>
                </c:pt>
                <c:pt idx="7851">
                  <c:v>6473</c:v>
                </c:pt>
                <c:pt idx="7852">
                  <c:v>6474</c:v>
                </c:pt>
                <c:pt idx="7853">
                  <c:v>6475</c:v>
                </c:pt>
                <c:pt idx="7854">
                  <c:v>6476</c:v>
                </c:pt>
                <c:pt idx="7855">
                  <c:v>6477</c:v>
                </c:pt>
                <c:pt idx="7856">
                  <c:v>6478</c:v>
                </c:pt>
                <c:pt idx="7857">
                  <c:v>6479</c:v>
                </c:pt>
                <c:pt idx="7858">
                  <c:v>6480</c:v>
                </c:pt>
                <c:pt idx="7859">
                  <c:v>6481</c:v>
                </c:pt>
                <c:pt idx="7860">
                  <c:v>6482</c:v>
                </c:pt>
                <c:pt idx="7861">
                  <c:v>6483</c:v>
                </c:pt>
                <c:pt idx="7862">
                  <c:v>6484</c:v>
                </c:pt>
                <c:pt idx="7863">
                  <c:v>6485</c:v>
                </c:pt>
                <c:pt idx="7864">
                  <c:v>6486</c:v>
                </c:pt>
                <c:pt idx="7865">
                  <c:v>6487</c:v>
                </c:pt>
                <c:pt idx="7866">
                  <c:v>6488</c:v>
                </c:pt>
                <c:pt idx="7867">
                  <c:v>6489</c:v>
                </c:pt>
                <c:pt idx="7868">
                  <c:v>6490</c:v>
                </c:pt>
                <c:pt idx="7869">
                  <c:v>6491</c:v>
                </c:pt>
                <c:pt idx="7870">
                  <c:v>6492</c:v>
                </c:pt>
                <c:pt idx="7871">
                  <c:v>6493</c:v>
                </c:pt>
                <c:pt idx="7872">
                  <c:v>6494</c:v>
                </c:pt>
                <c:pt idx="7873">
                  <c:v>6494</c:v>
                </c:pt>
                <c:pt idx="7874">
                  <c:v>6495</c:v>
                </c:pt>
                <c:pt idx="7875">
                  <c:v>6496</c:v>
                </c:pt>
                <c:pt idx="7876">
                  <c:v>6497</c:v>
                </c:pt>
                <c:pt idx="7877">
                  <c:v>6498</c:v>
                </c:pt>
                <c:pt idx="7878">
                  <c:v>6499</c:v>
                </c:pt>
                <c:pt idx="7879">
                  <c:v>6500</c:v>
                </c:pt>
                <c:pt idx="7880">
                  <c:v>6501</c:v>
                </c:pt>
                <c:pt idx="7881">
                  <c:v>6501</c:v>
                </c:pt>
                <c:pt idx="7882">
                  <c:v>6502</c:v>
                </c:pt>
                <c:pt idx="7883">
                  <c:v>6503</c:v>
                </c:pt>
                <c:pt idx="7884">
                  <c:v>6504</c:v>
                </c:pt>
                <c:pt idx="7885">
                  <c:v>6505</c:v>
                </c:pt>
                <c:pt idx="7886">
                  <c:v>6505</c:v>
                </c:pt>
                <c:pt idx="7887">
                  <c:v>6505</c:v>
                </c:pt>
                <c:pt idx="7888">
                  <c:v>6505</c:v>
                </c:pt>
                <c:pt idx="7889">
                  <c:v>6506</c:v>
                </c:pt>
                <c:pt idx="7890">
                  <c:v>6507</c:v>
                </c:pt>
                <c:pt idx="7891">
                  <c:v>6508</c:v>
                </c:pt>
                <c:pt idx="7892">
                  <c:v>6509</c:v>
                </c:pt>
                <c:pt idx="7893">
                  <c:v>6510</c:v>
                </c:pt>
                <c:pt idx="7894">
                  <c:v>6511</c:v>
                </c:pt>
                <c:pt idx="7895">
                  <c:v>6512</c:v>
                </c:pt>
                <c:pt idx="7896">
                  <c:v>6513</c:v>
                </c:pt>
                <c:pt idx="7897">
                  <c:v>6514</c:v>
                </c:pt>
                <c:pt idx="7898">
                  <c:v>6515</c:v>
                </c:pt>
                <c:pt idx="7899">
                  <c:v>6516</c:v>
                </c:pt>
                <c:pt idx="7900">
                  <c:v>6517</c:v>
                </c:pt>
                <c:pt idx="7901">
                  <c:v>6518</c:v>
                </c:pt>
                <c:pt idx="7902">
                  <c:v>6519</c:v>
                </c:pt>
                <c:pt idx="7903">
                  <c:v>6520</c:v>
                </c:pt>
                <c:pt idx="7904">
                  <c:v>6521</c:v>
                </c:pt>
                <c:pt idx="7905">
                  <c:v>6522</c:v>
                </c:pt>
                <c:pt idx="7906">
                  <c:v>6523</c:v>
                </c:pt>
                <c:pt idx="7907">
                  <c:v>6524</c:v>
                </c:pt>
                <c:pt idx="7908">
                  <c:v>6525</c:v>
                </c:pt>
                <c:pt idx="7909">
                  <c:v>6526</c:v>
                </c:pt>
                <c:pt idx="7910">
                  <c:v>6527</c:v>
                </c:pt>
                <c:pt idx="7911">
                  <c:v>6528</c:v>
                </c:pt>
                <c:pt idx="7912">
                  <c:v>6529</c:v>
                </c:pt>
                <c:pt idx="7913">
                  <c:v>6530</c:v>
                </c:pt>
                <c:pt idx="7914">
                  <c:v>6531</c:v>
                </c:pt>
                <c:pt idx="7915">
                  <c:v>6532</c:v>
                </c:pt>
                <c:pt idx="7916">
                  <c:v>6533</c:v>
                </c:pt>
                <c:pt idx="7917">
                  <c:v>6534</c:v>
                </c:pt>
                <c:pt idx="7918">
                  <c:v>6535</c:v>
                </c:pt>
                <c:pt idx="7919">
                  <c:v>6536</c:v>
                </c:pt>
                <c:pt idx="7920">
                  <c:v>6537</c:v>
                </c:pt>
                <c:pt idx="7921">
                  <c:v>6538</c:v>
                </c:pt>
                <c:pt idx="7922">
                  <c:v>6539</c:v>
                </c:pt>
                <c:pt idx="7923">
                  <c:v>6540</c:v>
                </c:pt>
                <c:pt idx="7924">
                  <c:v>6541</c:v>
                </c:pt>
                <c:pt idx="7925">
                  <c:v>6542</c:v>
                </c:pt>
                <c:pt idx="7926">
                  <c:v>6543</c:v>
                </c:pt>
                <c:pt idx="7927">
                  <c:v>6544</c:v>
                </c:pt>
                <c:pt idx="7928">
                  <c:v>6545</c:v>
                </c:pt>
                <c:pt idx="7929">
                  <c:v>6546</c:v>
                </c:pt>
                <c:pt idx="7930">
                  <c:v>6547</c:v>
                </c:pt>
                <c:pt idx="7931">
                  <c:v>6548</c:v>
                </c:pt>
                <c:pt idx="7932">
                  <c:v>6549</c:v>
                </c:pt>
                <c:pt idx="7933">
                  <c:v>6550</c:v>
                </c:pt>
                <c:pt idx="7934">
                  <c:v>6550</c:v>
                </c:pt>
                <c:pt idx="7935">
                  <c:v>6550</c:v>
                </c:pt>
                <c:pt idx="7936">
                  <c:v>6550</c:v>
                </c:pt>
                <c:pt idx="7937">
                  <c:v>6550</c:v>
                </c:pt>
                <c:pt idx="7938">
                  <c:v>6551</c:v>
                </c:pt>
                <c:pt idx="7939">
                  <c:v>6552</c:v>
                </c:pt>
                <c:pt idx="7940">
                  <c:v>6553</c:v>
                </c:pt>
                <c:pt idx="7941">
                  <c:v>6554</c:v>
                </c:pt>
                <c:pt idx="7942">
                  <c:v>6555</c:v>
                </c:pt>
                <c:pt idx="7943">
                  <c:v>6556</c:v>
                </c:pt>
                <c:pt idx="7944">
                  <c:v>6557</c:v>
                </c:pt>
                <c:pt idx="7945">
                  <c:v>6557</c:v>
                </c:pt>
                <c:pt idx="7946">
                  <c:v>6558</c:v>
                </c:pt>
                <c:pt idx="7947">
                  <c:v>6559</c:v>
                </c:pt>
                <c:pt idx="7948">
                  <c:v>6560</c:v>
                </c:pt>
                <c:pt idx="7949">
                  <c:v>6561</c:v>
                </c:pt>
                <c:pt idx="7950">
                  <c:v>6562</c:v>
                </c:pt>
                <c:pt idx="7951">
                  <c:v>6563</c:v>
                </c:pt>
                <c:pt idx="7952">
                  <c:v>6564</c:v>
                </c:pt>
                <c:pt idx="7953">
                  <c:v>6565</c:v>
                </c:pt>
                <c:pt idx="7954">
                  <c:v>6566</c:v>
                </c:pt>
                <c:pt idx="7955">
                  <c:v>6567</c:v>
                </c:pt>
                <c:pt idx="7956">
                  <c:v>6568</c:v>
                </c:pt>
                <c:pt idx="7957">
                  <c:v>6569</c:v>
                </c:pt>
                <c:pt idx="7958">
                  <c:v>6570</c:v>
                </c:pt>
                <c:pt idx="7959">
                  <c:v>6571</c:v>
                </c:pt>
                <c:pt idx="7960">
                  <c:v>6572</c:v>
                </c:pt>
                <c:pt idx="7961">
                  <c:v>6573</c:v>
                </c:pt>
                <c:pt idx="7962">
                  <c:v>6574</c:v>
                </c:pt>
                <c:pt idx="7963">
                  <c:v>6575</c:v>
                </c:pt>
                <c:pt idx="7964">
                  <c:v>6576</c:v>
                </c:pt>
                <c:pt idx="7965">
                  <c:v>6576</c:v>
                </c:pt>
                <c:pt idx="7966">
                  <c:v>6577</c:v>
                </c:pt>
                <c:pt idx="7967">
                  <c:v>6577</c:v>
                </c:pt>
                <c:pt idx="7968">
                  <c:v>6578</c:v>
                </c:pt>
                <c:pt idx="7969">
                  <c:v>6579</c:v>
                </c:pt>
                <c:pt idx="7970">
                  <c:v>6580</c:v>
                </c:pt>
                <c:pt idx="7971">
                  <c:v>6581</c:v>
                </c:pt>
                <c:pt idx="7972">
                  <c:v>6582</c:v>
                </c:pt>
                <c:pt idx="7973">
                  <c:v>6583</c:v>
                </c:pt>
                <c:pt idx="7974">
                  <c:v>6584</c:v>
                </c:pt>
                <c:pt idx="7975">
                  <c:v>6585</c:v>
                </c:pt>
                <c:pt idx="7976">
                  <c:v>6586</c:v>
                </c:pt>
                <c:pt idx="7977">
                  <c:v>6587</c:v>
                </c:pt>
                <c:pt idx="7978">
                  <c:v>6588</c:v>
                </c:pt>
                <c:pt idx="7979">
                  <c:v>6589</c:v>
                </c:pt>
                <c:pt idx="7980">
                  <c:v>6590</c:v>
                </c:pt>
                <c:pt idx="7981">
                  <c:v>6591</c:v>
                </c:pt>
                <c:pt idx="7982">
                  <c:v>6592</c:v>
                </c:pt>
                <c:pt idx="7983">
                  <c:v>6593</c:v>
                </c:pt>
                <c:pt idx="7984">
                  <c:v>6594</c:v>
                </c:pt>
                <c:pt idx="7985">
                  <c:v>6595</c:v>
                </c:pt>
                <c:pt idx="7986">
                  <c:v>6595</c:v>
                </c:pt>
                <c:pt idx="7987">
                  <c:v>6595</c:v>
                </c:pt>
                <c:pt idx="7988">
                  <c:v>6595</c:v>
                </c:pt>
                <c:pt idx="7989">
                  <c:v>6596</c:v>
                </c:pt>
                <c:pt idx="7990">
                  <c:v>6597</c:v>
                </c:pt>
                <c:pt idx="7991">
                  <c:v>6598</c:v>
                </c:pt>
                <c:pt idx="7992">
                  <c:v>6599</c:v>
                </c:pt>
                <c:pt idx="7993">
                  <c:v>6599</c:v>
                </c:pt>
                <c:pt idx="7994">
                  <c:v>6599</c:v>
                </c:pt>
                <c:pt idx="7995">
                  <c:v>6599</c:v>
                </c:pt>
                <c:pt idx="7996">
                  <c:v>6600</c:v>
                </c:pt>
                <c:pt idx="7997">
                  <c:v>6600</c:v>
                </c:pt>
                <c:pt idx="7998">
                  <c:v>6600</c:v>
                </c:pt>
                <c:pt idx="7999">
                  <c:v>6601</c:v>
                </c:pt>
                <c:pt idx="8000">
                  <c:v>6602</c:v>
                </c:pt>
                <c:pt idx="8001">
                  <c:v>6602</c:v>
                </c:pt>
                <c:pt idx="8002">
                  <c:v>6603</c:v>
                </c:pt>
                <c:pt idx="8003">
                  <c:v>6603</c:v>
                </c:pt>
                <c:pt idx="8004">
                  <c:v>6604</c:v>
                </c:pt>
                <c:pt idx="8005">
                  <c:v>6605</c:v>
                </c:pt>
                <c:pt idx="8006">
                  <c:v>6606</c:v>
                </c:pt>
                <c:pt idx="8007">
                  <c:v>6607</c:v>
                </c:pt>
                <c:pt idx="8008">
                  <c:v>6607</c:v>
                </c:pt>
                <c:pt idx="8009">
                  <c:v>6608</c:v>
                </c:pt>
                <c:pt idx="8010">
                  <c:v>6609</c:v>
                </c:pt>
                <c:pt idx="8011">
                  <c:v>6609</c:v>
                </c:pt>
                <c:pt idx="8012">
                  <c:v>6609</c:v>
                </c:pt>
                <c:pt idx="8013">
                  <c:v>6610</c:v>
                </c:pt>
                <c:pt idx="8014">
                  <c:v>6611</c:v>
                </c:pt>
                <c:pt idx="8015">
                  <c:v>6611</c:v>
                </c:pt>
                <c:pt idx="8016">
                  <c:v>6611</c:v>
                </c:pt>
                <c:pt idx="8017">
                  <c:v>6611</c:v>
                </c:pt>
                <c:pt idx="8018">
                  <c:v>6611</c:v>
                </c:pt>
                <c:pt idx="8019">
                  <c:v>6612</c:v>
                </c:pt>
                <c:pt idx="8020">
                  <c:v>6613</c:v>
                </c:pt>
                <c:pt idx="8021">
                  <c:v>6613</c:v>
                </c:pt>
                <c:pt idx="8022">
                  <c:v>6614</c:v>
                </c:pt>
                <c:pt idx="8023">
                  <c:v>6614</c:v>
                </c:pt>
                <c:pt idx="8024">
                  <c:v>6615</c:v>
                </c:pt>
                <c:pt idx="8025">
                  <c:v>6616</c:v>
                </c:pt>
                <c:pt idx="8026">
                  <c:v>6616</c:v>
                </c:pt>
                <c:pt idx="8027">
                  <c:v>6617</c:v>
                </c:pt>
                <c:pt idx="8028">
                  <c:v>6618</c:v>
                </c:pt>
                <c:pt idx="8029">
                  <c:v>6619</c:v>
                </c:pt>
                <c:pt idx="8030">
                  <c:v>6620</c:v>
                </c:pt>
                <c:pt idx="8031">
                  <c:v>6620</c:v>
                </c:pt>
                <c:pt idx="8032">
                  <c:v>6621</c:v>
                </c:pt>
                <c:pt idx="8033">
                  <c:v>6622</c:v>
                </c:pt>
                <c:pt idx="8034">
                  <c:v>6623</c:v>
                </c:pt>
                <c:pt idx="8035">
                  <c:v>6624</c:v>
                </c:pt>
                <c:pt idx="8036">
                  <c:v>6625</c:v>
                </c:pt>
                <c:pt idx="8037">
                  <c:v>6625</c:v>
                </c:pt>
                <c:pt idx="8038">
                  <c:v>6626</c:v>
                </c:pt>
                <c:pt idx="8039">
                  <c:v>6626</c:v>
                </c:pt>
                <c:pt idx="8040">
                  <c:v>6626</c:v>
                </c:pt>
                <c:pt idx="8041">
                  <c:v>6627</c:v>
                </c:pt>
                <c:pt idx="8042">
                  <c:v>6627</c:v>
                </c:pt>
                <c:pt idx="8043">
                  <c:v>6628</c:v>
                </c:pt>
                <c:pt idx="8044">
                  <c:v>6629</c:v>
                </c:pt>
                <c:pt idx="8045">
                  <c:v>6630</c:v>
                </c:pt>
                <c:pt idx="8046">
                  <c:v>6631</c:v>
                </c:pt>
                <c:pt idx="8047">
                  <c:v>6632</c:v>
                </c:pt>
                <c:pt idx="8048">
                  <c:v>6633</c:v>
                </c:pt>
                <c:pt idx="8049">
                  <c:v>6634</c:v>
                </c:pt>
                <c:pt idx="8050">
                  <c:v>6635</c:v>
                </c:pt>
                <c:pt idx="8051">
                  <c:v>6636</c:v>
                </c:pt>
                <c:pt idx="8052">
                  <c:v>6637</c:v>
                </c:pt>
                <c:pt idx="8053">
                  <c:v>6638</c:v>
                </c:pt>
                <c:pt idx="8054">
                  <c:v>6639</c:v>
                </c:pt>
                <c:pt idx="8055">
                  <c:v>6640</c:v>
                </c:pt>
                <c:pt idx="8056">
                  <c:v>6641</c:v>
                </c:pt>
                <c:pt idx="8057">
                  <c:v>6642</c:v>
                </c:pt>
                <c:pt idx="8058">
                  <c:v>6643</c:v>
                </c:pt>
                <c:pt idx="8059">
                  <c:v>6644</c:v>
                </c:pt>
                <c:pt idx="8060">
                  <c:v>6645</c:v>
                </c:pt>
                <c:pt idx="8061">
                  <c:v>6646</c:v>
                </c:pt>
                <c:pt idx="8062">
                  <c:v>6647</c:v>
                </c:pt>
                <c:pt idx="8063">
                  <c:v>6648</c:v>
                </c:pt>
                <c:pt idx="8064">
                  <c:v>6649</c:v>
                </c:pt>
                <c:pt idx="8065">
                  <c:v>6650</c:v>
                </c:pt>
                <c:pt idx="8066">
                  <c:v>6651</c:v>
                </c:pt>
                <c:pt idx="8067">
                  <c:v>6652</c:v>
                </c:pt>
                <c:pt idx="8068">
                  <c:v>6653</c:v>
                </c:pt>
                <c:pt idx="8069">
                  <c:v>6654</c:v>
                </c:pt>
                <c:pt idx="8070">
                  <c:v>6655</c:v>
                </c:pt>
                <c:pt idx="8071">
                  <c:v>6656</c:v>
                </c:pt>
                <c:pt idx="8072">
                  <c:v>6657</c:v>
                </c:pt>
                <c:pt idx="8073">
                  <c:v>6658</c:v>
                </c:pt>
                <c:pt idx="8074">
                  <c:v>6659</c:v>
                </c:pt>
                <c:pt idx="8075">
                  <c:v>6660</c:v>
                </c:pt>
                <c:pt idx="8076">
                  <c:v>6660</c:v>
                </c:pt>
                <c:pt idx="8077">
                  <c:v>6661</c:v>
                </c:pt>
                <c:pt idx="8078">
                  <c:v>6662</c:v>
                </c:pt>
                <c:pt idx="8079">
                  <c:v>6663</c:v>
                </c:pt>
                <c:pt idx="8080">
                  <c:v>6664</c:v>
                </c:pt>
                <c:pt idx="8081">
                  <c:v>6665</c:v>
                </c:pt>
                <c:pt idx="8082">
                  <c:v>6666</c:v>
                </c:pt>
                <c:pt idx="8083">
                  <c:v>6667</c:v>
                </c:pt>
                <c:pt idx="8084">
                  <c:v>6668</c:v>
                </c:pt>
                <c:pt idx="8085">
                  <c:v>6669</c:v>
                </c:pt>
                <c:pt idx="8086">
                  <c:v>6669</c:v>
                </c:pt>
                <c:pt idx="8087">
                  <c:v>6670</c:v>
                </c:pt>
                <c:pt idx="8088">
                  <c:v>6671</c:v>
                </c:pt>
                <c:pt idx="8089">
                  <c:v>6672</c:v>
                </c:pt>
                <c:pt idx="8090">
                  <c:v>6673</c:v>
                </c:pt>
                <c:pt idx="8091">
                  <c:v>6674</c:v>
                </c:pt>
                <c:pt idx="8092">
                  <c:v>6675</c:v>
                </c:pt>
                <c:pt idx="8093">
                  <c:v>6676</c:v>
                </c:pt>
                <c:pt idx="8094">
                  <c:v>6677</c:v>
                </c:pt>
                <c:pt idx="8095">
                  <c:v>6678</c:v>
                </c:pt>
                <c:pt idx="8096">
                  <c:v>6679</c:v>
                </c:pt>
                <c:pt idx="8097">
                  <c:v>6680</c:v>
                </c:pt>
                <c:pt idx="8098">
                  <c:v>6681</c:v>
                </c:pt>
                <c:pt idx="8099">
                  <c:v>6682</c:v>
                </c:pt>
                <c:pt idx="8100">
                  <c:v>6683</c:v>
                </c:pt>
                <c:pt idx="8101">
                  <c:v>6684</c:v>
                </c:pt>
                <c:pt idx="8102">
                  <c:v>6685</c:v>
                </c:pt>
                <c:pt idx="8103">
                  <c:v>6686</c:v>
                </c:pt>
                <c:pt idx="8104">
                  <c:v>6687</c:v>
                </c:pt>
                <c:pt idx="8105">
                  <c:v>6688</c:v>
                </c:pt>
                <c:pt idx="8106">
                  <c:v>6689</c:v>
                </c:pt>
                <c:pt idx="8107">
                  <c:v>6690</c:v>
                </c:pt>
                <c:pt idx="8108">
                  <c:v>6691</c:v>
                </c:pt>
                <c:pt idx="8109">
                  <c:v>6692</c:v>
                </c:pt>
                <c:pt idx="8110">
                  <c:v>6693</c:v>
                </c:pt>
                <c:pt idx="8111">
                  <c:v>6694</c:v>
                </c:pt>
                <c:pt idx="8112">
                  <c:v>6695</c:v>
                </c:pt>
                <c:pt idx="8113">
                  <c:v>6696</c:v>
                </c:pt>
                <c:pt idx="8114">
                  <c:v>6696</c:v>
                </c:pt>
                <c:pt idx="8115">
                  <c:v>6697</c:v>
                </c:pt>
                <c:pt idx="8116">
                  <c:v>6698</c:v>
                </c:pt>
                <c:pt idx="8117">
                  <c:v>6699</c:v>
                </c:pt>
                <c:pt idx="8118">
                  <c:v>6700</c:v>
                </c:pt>
                <c:pt idx="8119">
                  <c:v>6701</c:v>
                </c:pt>
                <c:pt idx="8120">
                  <c:v>6702</c:v>
                </c:pt>
                <c:pt idx="8121">
                  <c:v>6703</c:v>
                </c:pt>
                <c:pt idx="8122">
                  <c:v>6704</c:v>
                </c:pt>
                <c:pt idx="8123">
                  <c:v>6705</c:v>
                </c:pt>
                <c:pt idx="8124">
                  <c:v>6706</c:v>
                </c:pt>
                <c:pt idx="8125">
                  <c:v>6707</c:v>
                </c:pt>
                <c:pt idx="8126">
                  <c:v>6708</c:v>
                </c:pt>
                <c:pt idx="8127">
                  <c:v>6709</c:v>
                </c:pt>
                <c:pt idx="8128">
                  <c:v>6710</c:v>
                </c:pt>
                <c:pt idx="8129">
                  <c:v>6711</c:v>
                </c:pt>
                <c:pt idx="8130">
                  <c:v>6712</c:v>
                </c:pt>
                <c:pt idx="8131">
                  <c:v>6713</c:v>
                </c:pt>
                <c:pt idx="8132">
                  <c:v>6714</c:v>
                </c:pt>
                <c:pt idx="8133">
                  <c:v>6715</c:v>
                </c:pt>
                <c:pt idx="8134">
                  <c:v>6716</c:v>
                </c:pt>
                <c:pt idx="8135">
                  <c:v>6717</c:v>
                </c:pt>
                <c:pt idx="8136">
                  <c:v>6718</c:v>
                </c:pt>
                <c:pt idx="8137">
                  <c:v>6719</c:v>
                </c:pt>
                <c:pt idx="8138">
                  <c:v>6720</c:v>
                </c:pt>
                <c:pt idx="8139">
                  <c:v>6721</c:v>
                </c:pt>
                <c:pt idx="8140">
                  <c:v>6722</c:v>
                </c:pt>
                <c:pt idx="8141">
                  <c:v>6723</c:v>
                </c:pt>
                <c:pt idx="8142">
                  <c:v>6724</c:v>
                </c:pt>
                <c:pt idx="8143">
                  <c:v>6725</c:v>
                </c:pt>
                <c:pt idx="8144">
                  <c:v>6726</c:v>
                </c:pt>
                <c:pt idx="8145">
                  <c:v>6727</c:v>
                </c:pt>
                <c:pt idx="8146">
                  <c:v>6728</c:v>
                </c:pt>
                <c:pt idx="8147">
                  <c:v>6729</c:v>
                </c:pt>
                <c:pt idx="8148">
                  <c:v>6730</c:v>
                </c:pt>
                <c:pt idx="8149">
                  <c:v>6731</c:v>
                </c:pt>
                <c:pt idx="8150">
                  <c:v>6732</c:v>
                </c:pt>
                <c:pt idx="8151">
                  <c:v>6733</c:v>
                </c:pt>
                <c:pt idx="8152">
                  <c:v>6734</c:v>
                </c:pt>
                <c:pt idx="8153">
                  <c:v>6735</c:v>
                </c:pt>
                <c:pt idx="8154">
                  <c:v>6736</c:v>
                </c:pt>
                <c:pt idx="8155">
                  <c:v>6737</c:v>
                </c:pt>
                <c:pt idx="8156">
                  <c:v>6738</c:v>
                </c:pt>
                <c:pt idx="8157">
                  <c:v>6739</c:v>
                </c:pt>
                <c:pt idx="8158">
                  <c:v>6740</c:v>
                </c:pt>
                <c:pt idx="8159">
                  <c:v>6741</c:v>
                </c:pt>
                <c:pt idx="8160">
                  <c:v>6742</c:v>
                </c:pt>
                <c:pt idx="8161">
                  <c:v>6743</c:v>
                </c:pt>
                <c:pt idx="8162">
                  <c:v>6744</c:v>
                </c:pt>
                <c:pt idx="8163">
                  <c:v>6745</c:v>
                </c:pt>
                <c:pt idx="8164">
                  <c:v>6746</c:v>
                </c:pt>
                <c:pt idx="8165">
                  <c:v>6747</c:v>
                </c:pt>
                <c:pt idx="8166">
                  <c:v>6748</c:v>
                </c:pt>
                <c:pt idx="8167">
                  <c:v>6748</c:v>
                </c:pt>
                <c:pt idx="8168">
                  <c:v>6748</c:v>
                </c:pt>
                <c:pt idx="8169">
                  <c:v>6749</c:v>
                </c:pt>
                <c:pt idx="8170">
                  <c:v>6750</c:v>
                </c:pt>
                <c:pt idx="8171">
                  <c:v>6751</c:v>
                </c:pt>
                <c:pt idx="8172">
                  <c:v>6752</c:v>
                </c:pt>
                <c:pt idx="8173">
                  <c:v>6753</c:v>
                </c:pt>
                <c:pt idx="8174">
                  <c:v>6753</c:v>
                </c:pt>
                <c:pt idx="8175">
                  <c:v>6754</c:v>
                </c:pt>
                <c:pt idx="8176">
                  <c:v>6754</c:v>
                </c:pt>
                <c:pt idx="8177">
                  <c:v>6755</c:v>
                </c:pt>
                <c:pt idx="8178">
                  <c:v>6756</c:v>
                </c:pt>
                <c:pt idx="8179">
                  <c:v>6757</c:v>
                </c:pt>
                <c:pt idx="8180">
                  <c:v>6758</c:v>
                </c:pt>
                <c:pt idx="8181">
                  <c:v>6759</c:v>
                </c:pt>
                <c:pt idx="8182">
                  <c:v>6760</c:v>
                </c:pt>
                <c:pt idx="8183">
                  <c:v>6761</c:v>
                </c:pt>
                <c:pt idx="8184">
                  <c:v>6762</c:v>
                </c:pt>
                <c:pt idx="8185">
                  <c:v>6763</c:v>
                </c:pt>
                <c:pt idx="8186">
                  <c:v>6764</c:v>
                </c:pt>
                <c:pt idx="8187">
                  <c:v>6765</c:v>
                </c:pt>
                <c:pt idx="8188">
                  <c:v>6765</c:v>
                </c:pt>
                <c:pt idx="8189">
                  <c:v>6766</c:v>
                </c:pt>
                <c:pt idx="8190">
                  <c:v>6766</c:v>
                </c:pt>
                <c:pt idx="8191">
                  <c:v>6767</c:v>
                </c:pt>
                <c:pt idx="8192">
                  <c:v>6768</c:v>
                </c:pt>
                <c:pt idx="8193">
                  <c:v>6769</c:v>
                </c:pt>
                <c:pt idx="8194">
                  <c:v>6770</c:v>
                </c:pt>
                <c:pt idx="8195">
                  <c:v>6771</c:v>
                </c:pt>
                <c:pt idx="8196">
                  <c:v>6772</c:v>
                </c:pt>
                <c:pt idx="8197">
                  <c:v>6773</c:v>
                </c:pt>
                <c:pt idx="8198">
                  <c:v>6773</c:v>
                </c:pt>
                <c:pt idx="8199">
                  <c:v>6774</c:v>
                </c:pt>
                <c:pt idx="8200">
                  <c:v>6775</c:v>
                </c:pt>
                <c:pt idx="8201">
                  <c:v>6776</c:v>
                </c:pt>
                <c:pt idx="8202">
                  <c:v>6777</c:v>
                </c:pt>
                <c:pt idx="8203">
                  <c:v>6778</c:v>
                </c:pt>
                <c:pt idx="8204">
                  <c:v>6779</c:v>
                </c:pt>
                <c:pt idx="8205">
                  <c:v>6780</c:v>
                </c:pt>
                <c:pt idx="8206">
                  <c:v>6781</c:v>
                </c:pt>
                <c:pt idx="8207">
                  <c:v>6782</c:v>
                </c:pt>
                <c:pt idx="8208">
                  <c:v>6783</c:v>
                </c:pt>
                <c:pt idx="8209">
                  <c:v>6784</c:v>
                </c:pt>
                <c:pt idx="8210">
                  <c:v>6785</c:v>
                </c:pt>
                <c:pt idx="8211">
                  <c:v>6786</c:v>
                </c:pt>
                <c:pt idx="8212">
                  <c:v>6787</c:v>
                </c:pt>
                <c:pt idx="8213">
                  <c:v>6788</c:v>
                </c:pt>
                <c:pt idx="8214">
                  <c:v>6789</c:v>
                </c:pt>
                <c:pt idx="8215">
                  <c:v>6790</c:v>
                </c:pt>
                <c:pt idx="8216">
                  <c:v>6791</c:v>
                </c:pt>
                <c:pt idx="8217">
                  <c:v>6792</c:v>
                </c:pt>
                <c:pt idx="8218">
                  <c:v>6793</c:v>
                </c:pt>
                <c:pt idx="8219">
                  <c:v>6794</c:v>
                </c:pt>
                <c:pt idx="8220">
                  <c:v>6795</c:v>
                </c:pt>
                <c:pt idx="8221">
                  <c:v>6796</c:v>
                </c:pt>
                <c:pt idx="8222">
                  <c:v>6797</c:v>
                </c:pt>
                <c:pt idx="8223">
                  <c:v>6798</c:v>
                </c:pt>
                <c:pt idx="8224">
                  <c:v>6798</c:v>
                </c:pt>
                <c:pt idx="8225">
                  <c:v>6799</c:v>
                </c:pt>
                <c:pt idx="8226">
                  <c:v>6800</c:v>
                </c:pt>
                <c:pt idx="8227">
                  <c:v>6801</c:v>
                </c:pt>
                <c:pt idx="8228">
                  <c:v>6802</c:v>
                </c:pt>
                <c:pt idx="8229">
                  <c:v>6803</c:v>
                </c:pt>
                <c:pt idx="8230">
                  <c:v>6804</c:v>
                </c:pt>
                <c:pt idx="8231">
                  <c:v>6805</c:v>
                </c:pt>
                <c:pt idx="8232">
                  <c:v>6806</c:v>
                </c:pt>
                <c:pt idx="8233">
                  <c:v>6807</c:v>
                </c:pt>
                <c:pt idx="8234">
                  <c:v>6808</c:v>
                </c:pt>
                <c:pt idx="8235">
                  <c:v>6809</c:v>
                </c:pt>
                <c:pt idx="8236">
                  <c:v>6810</c:v>
                </c:pt>
                <c:pt idx="8237">
                  <c:v>6810</c:v>
                </c:pt>
                <c:pt idx="8238">
                  <c:v>6811</c:v>
                </c:pt>
                <c:pt idx="8239">
                  <c:v>6812</c:v>
                </c:pt>
                <c:pt idx="8240">
                  <c:v>6813</c:v>
                </c:pt>
                <c:pt idx="8241">
                  <c:v>6814</c:v>
                </c:pt>
                <c:pt idx="8242">
                  <c:v>6815</c:v>
                </c:pt>
                <c:pt idx="8243">
                  <c:v>6816</c:v>
                </c:pt>
                <c:pt idx="8244">
                  <c:v>6817</c:v>
                </c:pt>
                <c:pt idx="8245">
                  <c:v>6818</c:v>
                </c:pt>
                <c:pt idx="8246">
                  <c:v>6819</c:v>
                </c:pt>
                <c:pt idx="8247">
                  <c:v>6820</c:v>
                </c:pt>
                <c:pt idx="8248">
                  <c:v>6821</c:v>
                </c:pt>
                <c:pt idx="8249">
                  <c:v>6822</c:v>
                </c:pt>
                <c:pt idx="8250">
                  <c:v>6823</c:v>
                </c:pt>
                <c:pt idx="8251">
                  <c:v>6824</c:v>
                </c:pt>
                <c:pt idx="8252">
                  <c:v>6825</c:v>
                </c:pt>
                <c:pt idx="8253">
                  <c:v>6826</c:v>
                </c:pt>
                <c:pt idx="8254">
                  <c:v>6826</c:v>
                </c:pt>
                <c:pt idx="8255">
                  <c:v>6827</c:v>
                </c:pt>
                <c:pt idx="8256">
                  <c:v>6828</c:v>
                </c:pt>
                <c:pt idx="8257">
                  <c:v>6828</c:v>
                </c:pt>
                <c:pt idx="8258">
                  <c:v>6829</c:v>
                </c:pt>
                <c:pt idx="8259">
                  <c:v>6830</c:v>
                </c:pt>
                <c:pt idx="8260">
                  <c:v>6831</c:v>
                </c:pt>
                <c:pt idx="8261">
                  <c:v>6832</c:v>
                </c:pt>
                <c:pt idx="8262">
                  <c:v>6833</c:v>
                </c:pt>
                <c:pt idx="8263">
                  <c:v>6834</c:v>
                </c:pt>
                <c:pt idx="8264">
                  <c:v>6835</c:v>
                </c:pt>
                <c:pt idx="8265">
                  <c:v>6836</c:v>
                </c:pt>
                <c:pt idx="8266">
                  <c:v>6837</c:v>
                </c:pt>
                <c:pt idx="8267">
                  <c:v>6838</c:v>
                </c:pt>
                <c:pt idx="8268">
                  <c:v>6839</c:v>
                </c:pt>
                <c:pt idx="8269">
                  <c:v>6840</c:v>
                </c:pt>
                <c:pt idx="8270">
                  <c:v>6841</c:v>
                </c:pt>
                <c:pt idx="8271">
                  <c:v>6842</c:v>
                </c:pt>
                <c:pt idx="8272">
                  <c:v>6843</c:v>
                </c:pt>
                <c:pt idx="8273">
                  <c:v>6844</c:v>
                </c:pt>
                <c:pt idx="8274">
                  <c:v>6845</c:v>
                </c:pt>
                <c:pt idx="8275">
                  <c:v>6846</c:v>
                </c:pt>
                <c:pt idx="8276">
                  <c:v>6847</c:v>
                </c:pt>
                <c:pt idx="8277">
                  <c:v>6848</c:v>
                </c:pt>
                <c:pt idx="8278">
                  <c:v>6849</c:v>
                </c:pt>
                <c:pt idx="8279">
                  <c:v>6850</c:v>
                </c:pt>
                <c:pt idx="8280">
                  <c:v>6851</c:v>
                </c:pt>
                <c:pt idx="8281">
                  <c:v>6852</c:v>
                </c:pt>
                <c:pt idx="8282">
                  <c:v>6853</c:v>
                </c:pt>
                <c:pt idx="8283">
                  <c:v>6854</c:v>
                </c:pt>
                <c:pt idx="8284">
                  <c:v>6855</c:v>
                </c:pt>
                <c:pt idx="8285">
                  <c:v>6855</c:v>
                </c:pt>
                <c:pt idx="8286">
                  <c:v>6855</c:v>
                </c:pt>
                <c:pt idx="8287">
                  <c:v>6856</c:v>
                </c:pt>
                <c:pt idx="8288">
                  <c:v>6857</c:v>
                </c:pt>
                <c:pt idx="8289">
                  <c:v>6857</c:v>
                </c:pt>
                <c:pt idx="8290">
                  <c:v>6858</c:v>
                </c:pt>
                <c:pt idx="8291">
                  <c:v>6859</c:v>
                </c:pt>
                <c:pt idx="8292">
                  <c:v>6860</c:v>
                </c:pt>
                <c:pt idx="8293">
                  <c:v>6861</c:v>
                </c:pt>
                <c:pt idx="8294">
                  <c:v>6862</c:v>
                </c:pt>
                <c:pt idx="8295">
                  <c:v>6863</c:v>
                </c:pt>
                <c:pt idx="8296">
                  <c:v>6864</c:v>
                </c:pt>
                <c:pt idx="8297">
                  <c:v>6865</c:v>
                </c:pt>
                <c:pt idx="8298">
                  <c:v>6866</c:v>
                </c:pt>
                <c:pt idx="8299">
                  <c:v>6867</c:v>
                </c:pt>
                <c:pt idx="8300">
                  <c:v>6867</c:v>
                </c:pt>
                <c:pt idx="8301">
                  <c:v>6868</c:v>
                </c:pt>
                <c:pt idx="8302">
                  <c:v>6869</c:v>
                </c:pt>
                <c:pt idx="8303">
                  <c:v>6870</c:v>
                </c:pt>
                <c:pt idx="8304">
                  <c:v>6871</c:v>
                </c:pt>
                <c:pt idx="8305">
                  <c:v>6872</c:v>
                </c:pt>
                <c:pt idx="8306">
                  <c:v>6873</c:v>
                </c:pt>
                <c:pt idx="8307">
                  <c:v>6874</c:v>
                </c:pt>
                <c:pt idx="8308">
                  <c:v>6875</c:v>
                </c:pt>
                <c:pt idx="8309">
                  <c:v>6876</c:v>
                </c:pt>
                <c:pt idx="8310">
                  <c:v>6877</c:v>
                </c:pt>
                <c:pt idx="8311">
                  <c:v>6878</c:v>
                </c:pt>
                <c:pt idx="8312">
                  <c:v>6879</c:v>
                </c:pt>
                <c:pt idx="8313">
                  <c:v>6880</c:v>
                </c:pt>
                <c:pt idx="8314">
                  <c:v>6881</c:v>
                </c:pt>
                <c:pt idx="8315">
                  <c:v>6882</c:v>
                </c:pt>
                <c:pt idx="8316">
                  <c:v>6883</c:v>
                </c:pt>
                <c:pt idx="8317">
                  <c:v>6884</c:v>
                </c:pt>
                <c:pt idx="8318">
                  <c:v>6885</c:v>
                </c:pt>
                <c:pt idx="8319">
                  <c:v>6886</c:v>
                </c:pt>
                <c:pt idx="8320">
                  <c:v>6886</c:v>
                </c:pt>
                <c:pt idx="8321">
                  <c:v>6887</c:v>
                </c:pt>
                <c:pt idx="8322">
                  <c:v>6888</c:v>
                </c:pt>
                <c:pt idx="8323">
                  <c:v>6889</c:v>
                </c:pt>
                <c:pt idx="8324">
                  <c:v>6889</c:v>
                </c:pt>
                <c:pt idx="8325">
                  <c:v>6890</c:v>
                </c:pt>
                <c:pt idx="8326">
                  <c:v>6891</c:v>
                </c:pt>
                <c:pt idx="8327">
                  <c:v>6892</c:v>
                </c:pt>
                <c:pt idx="8328">
                  <c:v>6893</c:v>
                </c:pt>
                <c:pt idx="8329">
                  <c:v>6894</c:v>
                </c:pt>
                <c:pt idx="8330">
                  <c:v>6894</c:v>
                </c:pt>
                <c:pt idx="8331">
                  <c:v>6895</c:v>
                </c:pt>
                <c:pt idx="8332">
                  <c:v>6896</c:v>
                </c:pt>
                <c:pt idx="8333">
                  <c:v>6897</c:v>
                </c:pt>
                <c:pt idx="8334">
                  <c:v>6898</c:v>
                </c:pt>
                <c:pt idx="8335">
                  <c:v>6899</c:v>
                </c:pt>
                <c:pt idx="8336">
                  <c:v>6900</c:v>
                </c:pt>
                <c:pt idx="8337">
                  <c:v>6901</c:v>
                </c:pt>
                <c:pt idx="8338">
                  <c:v>6902</c:v>
                </c:pt>
                <c:pt idx="8339">
                  <c:v>6903</c:v>
                </c:pt>
                <c:pt idx="8340">
                  <c:v>6904</c:v>
                </c:pt>
                <c:pt idx="8341">
                  <c:v>6905</c:v>
                </c:pt>
                <c:pt idx="8342">
                  <c:v>6906</c:v>
                </c:pt>
                <c:pt idx="8343">
                  <c:v>6907</c:v>
                </c:pt>
                <c:pt idx="8344">
                  <c:v>6908</c:v>
                </c:pt>
                <c:pt idx="8345">
                  <c:v>6908</c:v>
                </c:pt>
                <c:pt idx="8346">
                  <c:v>6908</c:v>
                </c:pt>
                <c:pt idx="8347">
                  <c:v>6908</c:v>
                </c:pt>
                <c:pt idx="8348">
                  <c:v>6908</c:v>
                </c:pt>
                <c:pt idx="8349">
                  <c:v>6908</c:v>
                </c:pt>
                <c:pt idx="8350">
                  <c:v>6908</c:v>
                </c:pt>
                <c:pt idx="8351">
                  <c:v>6908</c:v>
                </c:pt>
                <c:pt idx="8352">
                  <c:v>6908</c:v>
                </c:pt>
                <c:pt idx="8353">
                  <c:v>6908</c:v>
                </c:pt>
                <c:pt idx="8354">
                  <c:v>6908</c:v>
                </c:pt>
                <c:pt idx="8355">
                  <c:v>6908</c:v>
                </c:pt>
                <c:pt idx="8356">
                  <c:v>6908</c:v>
                </c:pt>
                <c:pt idx="8357">
                  <c:v>6908</c:v>
                </c:pt>
                <c:pt idx="8358">
                  <c:v>6908</c:v>
                </c:pt>
                <c:pt idx="8359">
                  <c:v>6908</c:v>
                </c:pt>
                <c:pt idx="8360">
                  <c:v>6908</c:v>
                </c:pt>
                <c:pt idx="8361">
                  <c:v>6908</c:v>
                </c:pt>
                <c:pt idx="8362">
                  <c:v>6908</c:v>
                </c:pt>
                <c:pt idx="8363">
                  <c:v>6908</c:v>
                </c:pt>
                <c:pt idx="8364">
                  <c:v>6908</c:v>
                </c:pt>
                <c:pt idx="8365">
                  <c:v>6908</c:v>
                </c:pt>
                <c:pt idx="8366">
                  <c:v>6908</c:v>
                </c:pt>
                <c:pt idx="8367">
                  <c:v>6908</c:v>
                </c:pt>
                <c:pt idx="8368">
                  <c:v>6908</c:v>
                </c:pt>
                <c:pt idx="8369">
                  <c:v>6908</c:v>
                </c:pt>
                <c:pt idx="8370">
                  <c:v>6908</c:v>
                </c:pt>
                <c:pt idx="8371">
                  <c:v>6908</c:v>
                </c:pt>
                <c:pt idx="8372">
                  <c:v>6908</c:v>
                </c:pt>
                <c:pt idx="8373">
                  <c:v>6908</c:v>
                </c:pt>
                <c:pt idx="8374">
                  <c:v>6908</c:v>
                </c:pt>
                <c:pt idx="8375">
                  <c:v>6908</c:v>
                </c:pt>
                <c:pt idx="8376">
                  <c:v>6908</c:v>
                </c:pt>
                <c:pt idx="8377">
                  <c:v>6909</c:v>
                </c:pt>
                <c:pt idx="8378">
                  <c:v>6910</c:v>
                </c:pt>
                <c:pt idx="8379">
                  <c:v>6910</c:v>
                </c:pt>
                <c:pt idx="8380">
                  <c:v>6910</c:v>
                </c:pt>
                <c:pt idx="8381">
                  <c:v>6910</c:v>
                </c:pt>
                <c:pt idx="8382">
                  <c:v>6910</c:v>
                </c:pt>
                <c:pt idx="8383">
                  <c:v>6910</c:v>
                </c:pt>
                <c:pt idx="8384">
                  <c:v>6911</c:v>
                </c:pt>
                <c:pt idx="8385">
                  <c:v>6912</c:v>
                </c:pt>
                <c:pt idx="8386">
                  <c:v>6913</c:v>
                </c:pt>
                <c:pt idx="8387">
                  <c:v>6914</c:v>
                </c:pt>
                <c:pt idx="8388">
                  <c:v>6914</c:v>
                </c:pt>
                <c:pt idx="8389">
                  <c:v>6914</c:v>
                </c:pt>
                <c:pt idx="8390">
                  <c:v>6914</c:v>
                </c:pt>
                <c:pt idx="8391">
                  <c:v>6914</c:v>
                </c:pt>
                <c:pt idx="8392">
                  <c:v>6915</c:v>
                </c:pt>
                <c:pt idx="8393">
                  <c:v>6916</c:v>
                </c:pt>
                <c:pt idx="8394">
                  <c:v>6916</c:v>
                </c:pt>
                <c:pt idx="8395">
                  <c:v>6917</c:v>
                </c:pt>
                <c:pt idx="8396">
                  <c:v>6918</c:v>
                </c:pt>
                <c:pt idx="8397">
                  <c:v>6919</c:v>
                </c:pt>
                <c:pt idx="8398">
                  <c:v>6920</c:v>
                </c:pt>
                <c:pt idx="8399">
                  <c:v>6921</c:v>
                </c:pt>
                <c:pt idx="8400">
                  <c:v>6922</c:v>
                </c:pt>
                <c:pt idx="8401">
                  <c:v>6923</c:v>
                </c:pt>
                <c:pt idx="8402">
                  <c:v>6924</c:v>
                </c:pt>
                <c:pt idx="8403">
                  <c:v>6925</c:v>
                </c:pt>
                <c:pt idx="8404">
                  <c:v>6926</c:v>
                </c:pt>
                <c:pt idx="8405">
                  <c:v>6927</c:v>
                </c:pt>
                <c:pt idx="8406">
                  <c:v>6928</c:v>
                </c:pt>
                <c:pt idx="8407">
                  <c:v>6929</c:v>
                </c:pt>
                <c:pt idx="8408">
                  <c:v>6930</c:v>
                </c:pt>
                <c:pt idx="8409">
                  <c:v>6931</c:v>
                </c:pt>
                <c:pt idx="8410">
                  <c:v>6932</c:v>
                </c:pt>
                <c:pt idx="8411">
                  <c:v>6933</c:v>
                </c:pt>
                <c:pt idx="8412">
                  <c:v>6934</c:v>
                </c:pt>
                <c:pt idx="8413">
                  <c:v>6935</c:v>
                </c:pt>
                <c:pt idx="8414">
                  <c:v>6936</c:v>
                </c:pt>
                <c:pt idx="8415">
                  <c:v>6937</c:v>
                </c:pt>
                <c:pt idx="8416">
                  <c:v>6938</c:v>
                </c:pt>
                <c:pt idx="8417">
                  <c:v>6939</c:v>
                </c:pt>
                <c:pt idx="8418">
                  <c:v>6940</c:v>
                </c:pt>
                <c:pt idx="8419">
                  <c:v>6941</c:v>
                </c:pt>
                <c:pt idx="8420">
                  <c:v>6942</c:v>
                </c:pt>
                <c:pt idx="8421">
                  <c:v>6942</c:v>
                </c:pt>
                <c:pt idx="8422">
                  <c:v>6942</c:v>
                </c:pt>
                <c:pt idx="8423">
                  <c:v>6942</c:v>
                </c:pt>
                <c:pt idx="8424">
                  <c:v>6943</c:v>
                </c:pt>
                <c:pt idx="8425">
                  <c:v>6944</c:v>
                </c:pt>
                <c:pt idx="8426">
                  <c:v>6945</c:v>
                </c:pt>
                <c:pt idx="8427">
                  <c:v>6946</c:v>
                </c:pt>
                <c:pt idx="8428">
                  <c:v>6946</c:v>
                </c:pt>
                <c:pt idx="8429">
                  <c:v>6946</c:v>
                </c:pt>
                <c:pt idx="8430">
                  <c:v>6946</c:v>
                </c:pt>
                <c:pt idx="8431">
                  <c:v>6946</c:v>
                </c:pt>
                <c:pt idx="8432">
                  <c:v>6946</c:v>
                </c:pt>
                <c:pt idx="8433">
                  <c:v>6946</c:v>
                </c:pt>
                <c:pt idx="8434">
                  <c:v>6947</c:v>
                </c:pt>
                <c:pt idx="8435">
                  <c:v>6948</c:v>
                </c:pt>
                <c:pt idx="8436">
                  <c:v>6949</c:v>
                </c:pt>
                <c:pt idx="8437">
                  <c:v>6950</c:v>
                </c:pt>
                <c:pt idx="8438">
                  <c:v>6951</c:v>
                </c:pt>
                <c:pt idx="8439">
                  <c:v>6951</c:v>
                </c:pt>
                <c:pt idx="8440">
                  <c:v>6952</c:v>
                </c:pt>
                <c:pt idx="8441">
                  <c:v>6953</c:v>
                </c:pt>
                <c:pt idx="8442">
                  <c:v>6954</c:v>
                </c:pt>
                <c:pt idx="8443">
                  <c:v>6955</c:v>
                </c:pt>
                <c:pt idx="8444">
                  <c:v>6955</c:v>
                </c:pt>
                <c:pt idx="8445">
                  <c:v>6956</c:v>
                </c:pt>
                <c:pt idx="8446">
                  <c:v>6957</c:v>
                </c:pt>
                <c:pt idx="8447">
                  <c:v>6958</c:v>
                </c:pt>
                <c:pt idx="8448">
                  <c:v>6959</c:v>
                </c:pt>
                <c:pt idx="8449">
                  <c:v>6960</c:v>
                </c:pt>
                <c:pt idx="8450">
                  <c:v>6961</c:v>
                </c:pt>
                <c:pt idx="8451">
                  <c:v>6962</c:v>
                </c:pt>
                <c:pt idx="8452">
                  <c:v>6963</c:v>
                </c:pt>
                <c:pt idx="8453">
                  <c:v>6964</c:v>
                </c:pt>
                <c:pt idx="8454">
                  <c:v>6965</c:v>
                </c:pt>
                <c:pt idx="8455">
                  <c:v>6965</c:v>
                </c:pt>
                <c:pt idx="8456">
                  <c:v>6966</c:v>
                </c:pt>
                <c:pt idx="8457">
                  <c:v>6967</c:v>
                </c:pt>
                <c:pt idx="8458">
                  <c:v>6968</c:v>
                </c:pt>
                <c:pt idx="8459">
                  <c:v>6969</c:v>
                </c:pt>
                <c:pt idx="8460">
                  <c:v>6970</c:v>
                </c:pt>
                <c:pt idx="8461">
                  <c:v>6970</c:v>
                </c:pt>
                <c:pt idx="8462">
                  <c:v>6970</c:v>
                </c:pt>
                <c:pt idx="8463">
                  <c:v>6971</c:v>
                </c:pt>
                <c:pt idx="8464">
                  <c:v>6971</c:v>
                </c:pt>
                <c:pt idx="8465">
                  <c:v>6971</c:v>
                </c:pt>
                <c:pt idx="8466">
                  <c:v>6972</c:v>
                </c:pt>
                <c:pt idx="8467">
                  <c:v>6972</c:v>
                </c:pt>
                <c:pt idx="8468">
                  <c:v>6972</c:v>
                </c:pt>
                <c:pt idx="8469">
                  <c:v>6972</c:v>
                </c:pt>
                <c:pt idx="8470">
                  <c:v>6973</c:v>
                </c:pt>
                <c:pt idx="8471">
                  <c:v>6974</c:v>
                </c:pt>
                <c:pt idx="8472">
                  <c:v>6975</c:v>
                </c:pt>
                <c:pt idx="8473">
                  <c:v>6976</c:v>
                </c:pt>
                <c:pt idx="8474">
                  <c:v>6977</c:v>
                </c:pt>
                <c:pt idx="8475">
                  <c:v>6978</c:v>
                </c:pt>
                <c:pt idx="8476">
                  <c:v>6979</c:v>
                </c:pt>
                <c:pt idx="8477">
                  <c:v>6980</c:v>
                </c:pt>
                <c:pt idx="8478">
                  <c:v>6980</c:v>
                </c:pt>
                <c:pt idx="8479">
                  <c:v>6981</c:v>
                </c:pt>
                <c:pt idx="8480">
                  <c:v>6982</c:v>
                </c:pt>
                <c:pt idx="8481">
                  <c:v>6983</c:v>
                </c:pt>
                <c:pt idx="8482">
                  <c:v>6984</c:v>
                </c:pt>
                <c:pt idx="8483">
                  <c:v>6985</c:v>
                </c:pt>
                <c:pt idx="8484">
                  <c:v>6985</c:v>
                </c:pt>
                <c:pt idx="8485">
                  <c:v>6985</c:v>
                </c:pt>
                <c:pt idx="8486">
                  <c:v>6986</c:v>
                </c:pt>
                <c:pt idx="8487">
                  <c:v>6987</c:v>
                </c:pt>
                <c:pt idx="8488">
                  <c:v>6988</c:v>
                </c:pt>
                <c:pt idx="8489">
                  <c:v>6989</c:v>
                </c:pt>
                <c:pt idx="8490">
                  <c:v>6990</c:v>
                </c:pt>
                <c:pt idx="8491">
                  <c:v>6991</c:v>
                </c:pt>
                <c:pt idx="8492">
                  <c:v>6992</c:v>
                </c:pt>
                <c:pt idx="8493">
                  <c:v>6993</c:v>
                </c:pt>
                <c:pt idx="8494">
                  <c:v>6994</c:v>
                </c:pt>
                <c:pt idx="8495">
                  <c:v>6995</c:v>
                </c:pt>
                <c:pt idx="8496">
                  <c:v>6996</c:v>
                </c:pt>
                <c:pt idx="8497">
                  <c:v>6996</c:v>
                </c:pt>
                <c:pt idx="8498">
                  <c:v>6997</c:v>
                </c:pt>
                <c:pt idx="8499">
                  <c:v>6998</c:v>
                </c:pt>
                <c:pt idx="8500">
                  <c:v>6999</c:v>
                </c:pt>
                <c:pt idx="8501">
                  <c:v>7000</c:v>
                </c:pt>
                <c:pt idx="8502">
                  <c:v>7001</c:v>
                </c:pt>
                <c:pt idx="8503">
                  <c:v>7002</c:v>
                </c:pt>
                <c:pt idx="8504">
                  <c:v>7002</c:v>
                </c:pt>
                <c:pt idx="8505">
                  <c:v>7003</c:v>
                </c:pt>
                <c:pt idx="8506">
                  <c:v>7004</c:v>
                </c:pt>
                <c:pt idx="8507">
                  <c:v>7004</c:v>
                </c:pt>
                <c:pt idx="8508">
                  <c:v>7005</c:v>
                </c:pt>
                <c:pt idx="8509">
                  <c:v>7006</c:v>
                </c:pt>
                <c:pt idx="8510">
                  <c:v>7007</c:v>
                </c:pt>
                <c:pt idx="8511">
                  <c:v>7008</c:v>
                </c:pt>
                <c:pt idx="8512">
                  <c:v>7009</c:v>
                </c:pt>
                <c:pt idx="8513">
                  <c:v>7010</c:v>
                </c:pt>
                <c:pt idx="8514">
                  <c:v>7010</c:v>
                </c:pt>
                <c:pt idx="8515">
                  <c:v>7011</c:v>
                </c:pt>
                <c:pt idx="8516">
                  <c:v>7012</c:v>
                </c:pt>
                <c:pt idx="8517">
                  <c:v>7013</c:v>
                </c:pt>
                <c:pt idx="8518">
                  <c:v>7014</c:v>
                </c:pt>
                <c:pt idx="8519">
                  <c:v>7015</c:v>
                </c:pt>
                <c:pt idx="8520">
                  <c:v>7016</c:v>
                </c:pt>
                <c:pt idx="8521">
                  <c:v>7017</c:v>
                </c:pt>
                <c:pt idx="8522">
                  <c:v>7018</c:v>
                </c:pt>
                <c:pt idx="8523">
                  <c:v>7019</c:v>
                </c:pt>
                <c:pt idx="8524">
                  <c:v>7020</c:v>
                </c:pt>
                <c:pt idx="8525">
                  <c:v>7020</c:v>
                </c:pt>
                <c:pt idx="8526">
                  <c:v>7020</c:v>
                </c:pt>
                <c:pt idx="8527">
                  <c:v>7021</c:v>
                </c:pt>
                <c:pt idx="8528">
                  <c:v>7021</c:v>
                </c:pt>
                <c:pt idx="8529">
                  <c:v>7021</c:v>
                </c:pt>
                <c:pt idx="8530">
                  <c:v>7021</c:v>
                </c:pt>
                <c:pt idx="8531">
                  <c:v>7021</c:v>
                </c:pt>
                <c:pt idx="8532">
                  <c:v>7021</c:v>
                </c:pt>
                <c:pt idx="8533">
                  <c:v>7021</c:v>
                </c:pt>
                <c:pt idx="8534">
                  <c:v>7022</c:v>
                </c:pt>
                <c:pt idx="8535">
                  <c:v>7022</c:v>
                </c:pt>
                <c:pt idx="8536">
                  <c:v>7023</c:v>
                </c:pt>
                <c:pt idx="8537">
                  <c:v>7024</c:v>
                </c:pt>
                <c:pt idx="8538">
                  <c:v>7025</c:v>
                </c:pt>
                <c:pt idx="8539">
                  <c:v>7026</c:v>
                </c:pt>
                <c:pt idx="8540">
                  <c:v>7027</c:v>
                </c:pt>
                <c:pt idx="8541">
                  <c:v>7027</c:v>
                </c:pt>
                <c:pt idx="8542">
                  <c:v>7028</c:v>
                </c:pt>
                <c:pt idx="8543">
                  <c:v>7029</c:v>
                </c:pt>
                <c:pt idx="8544">
                  <c:v>7030</c:v>
                </c:pt>
                <c:pt idx="8545">
                  <c:v>7031</c:v>
                </c:pt>
                <c:pt idx="8546">
                  <c:v>7032</c:v>
                </c:pt>
                <c:pt idx="8547">
                  <c:v>7032</c:v>
                </c:pt>
                <c:pt idx="8548">
                  <c:v>7032</c:v>
                </c:pt>
                <c:pt idx="8549">
                  <c:v>7033</c:v>
                </c:pt>
                <c:pt idx="8550">
                  <c:v>7034</c:v>
                </c:pt>
                <c:pt idx="8551">
                  <c:v>7035</c:v>
                </c:pt>
                <c:pt idx="8552">
                  <c:v>7036</c:v>
                </c:pt>
                <c:pt idx="8553">
                  <c:v>7037</c:v>
                </c:pt>
                <c:pt idx="8554">
                  <c:v>7038</c:v>
                </c:pt>
                <c:pt idx="8555">
                  <c:v>7039</c:v>
                </c:pt>
                <c:pt idx="8556">
                  <c:v>7040</c:v>
                </c:pt>
                <c:pt idx="8557">
                  <c:v>7041</c:v>
                </c:pt>
                <c:pt idx="8558">
                  <c:v>7042</c:v>
                </c:pt>
                <c:pt idx="8559">
                  <c:v>7043</c:v>
                </c:pt>
                <c:pt idx="8560">
                  <c:v>7044</c:v>
                </c:pt>
                <c:pt idx="8561">
                  <c:v>7045</c:v>
                </c:pt>
                <c:pt idx="8562">
                  <c:v>7046</c:v>
                </c:pt>
                <c:pt idx="8563">
                  <c:v>7047</c:v>
                </c:pt>
                <c:pt idx="8564">
                  <c:v>7048</c:v>
                </c:pt>
                <c:pt idx="8565">
                  <c:v>7049</c:v>
                </c:pt>
                <c:pt idx="8566">
                  <c:v>7049</c:v>
                </c:pt>
                <c:pt idx="8567">
                  <c:v>7050</c:v>
                </c:pt>
                <c:pt idx="8568">
                  <c:v>7051</c:v>
                </c:pt>
                <c:pt idx="8569">
                  <c:v>7051</c:v>
                </c:pt>
                <c:pt idx="8570">
                  <c:v>7052</c:v>
                </c:pt>
                <c:pt idx="8571">
                  <c:v>7052</c:v>
                </c:pt>
                <c:pt idx="8572">
                  <c:v>7052</c:v>
                </c:pt>
                <c:pt idx="8573">
                  <c:v>7053</c:v>
                </c:pt>
                <c:pt idx="8574">
                  <c:v>7054</c:v>
                </c:pt>
                <c:pt idx="8575">
                  <c:v>7054</c:v>
                </c:pt>
                <c:pt idx="8576">
                  <c:v>7055</c:v>
                </c:pt>
                <c:pt idx="8577">
                  <c:v>7056</c:v>
                </c:pt>
                <c:pt idx="8578">
                  <c:v>7057</c:v>
                </c:pt>
                <c:pt idx="8579">
                  <c:v>7058</c:v>
                </c:pt>
                <c:pt idx="8580">
                  <c:v>7059</c:v>
                </c:pt>
                <c:pt idx="8581">
                  <c:v>7060</c:v>
                </c:pt>
                <c:pt idx="8582">
                  <c:v>7060</c:v>
                </c:pt>
                <c:pt idx="8583">
                  <c:v>7061</c:v>
                </c:pt>
                <c:pt idx="8584">
                  <c:v>7062</c:v>
                </c:pt>
                <c:pt idx="8585">
                  <c:v>7063</c:v>
                </c:pt>
                <c:pt idx="8586">
                  <c:v>7064</c:v>
                </c:pt>
                <c:pt idx="8587">
                  <c:v>7064</c:v>
                </c:pt>
                <c:pt idx="8588">
                  <c:v>7064</c:v>
                </c:pt>
                <c:pt idx="8589">
                  <c:v>7065</c:v>
                </c:pt>
                <c:pt idx="8590">
                  <c:v>7066</c:v>
                </c:pt>
                <c:pt idx="8591">
                  <c:v>7067</c:v>
                </c:pt>
                <c:pt idx="8592">
                  <c:v>7068</c:v>
                </c:pt>
                <c:pt idx="8593">
                  <c:v>7069</c:v>
                </c:pt>
                <c:pt idx="8594">
                  <c:v>7070</c:v>
                </c:pt>
                <c:pt idx="8595">
                  <c:v>7070</c:v>
                </c:pt>
                <c:pt idx="8596">
                  <c:v>7070</c:v>
                </c:pt>
                <c:pt idx="8597">
                  <c:v>7071</c:v>
                </c:pt>
                <c:pt idx="8598">
                  <c:v>7071</c:v>
                </c:pt>
                <c:pt idx="8599">
                  <c:v>7072</c:v>
                </c:pt>
                <c:pt idx="8600">
                  <c:v>7073</c:v>
                </c:pt>
                <c:pt idx="8601">
                  <c:v>7074</c:v>
                </c:pt>
                <c:pt idx="8602">
                  <c:v>7075</c:v>
                </c:pt>
                <c:pt idx="8603">
                  <c:v>7075</c:v>
                </c:pt>
                <c:pt idx="8604">
                  <c:v>7076</c:v>
                </c:pt>
                <c:pt idx="8605">
                  <c:v>7077</c:v>
                </c:pt>
                <c:pt idx="8606">
                  <c:v>7077</c:v>
                </c:pt>
                <c:pt idx="8607">
                  <c:v>7077</c:v>
                </c:pt>
                <c:pt idx="8608">
                  <c:v>7078</c:v>
                </c:pt>
                <c:pt idx="8609">
                  <c:v>7079</c:v>
                </c:pt>
                <c:pt idx="8610">
                  <c:v>7079</c:v>
                </c:pt>
                <c:pt idx="8611">
                  <c:v>7080</c:v>
                </c:pt>
                <c:pt idx="8612">
                  <c:v>7080</c:v>
                </c:pt>
                <c:pt idx="8613">
                  <c:v>7080</c:v>
                </c:pt>
                <c:pt idx="8614">
                  <c:v>7081</c:v>
                </c:pt>
                <c:pt idx="8615">
                  <c:v>7082</c:v>
                </c:pt>
                <c:pt idx="8616">
                  <c:v>7083</c:v>
                </c:pt>
                <c:pt idx="8617">
                  <c:v>7084</c:v>
                </c:pt>
                <c:pt idx="8618">
                  <c:v>7084</c:v>
                </c:pt>
                <c:pt idx="8619">
                  <c:v>7085</c:v>
                </c:pt>
                <c:pt idx="8620">
                  <c:v>7086</c:v>
                </c:pt>
                <c:pt idx="8621">
                  <c:v>7087</c:v>
                </c:pt>
                <c:pt idx="8622">
                  <c:v>7088</c:v>
                </c:pt>
                <c:pt idx="8623">
                  <c:v>7088</c:v>
                </c:pt>
                <c:pt idx="8624">
                  <c:v>7089</c:v>
                </c:pt>
                <c:pt idx="8625">
                  <c:v>7089</c:v>
                </c:pt>
                <c:pt idx="8626">
                  <c:v>7089</c:v>
                </c:pt>
                <c:pt idx="8627">
                  <c:v>7089</c:v>
                </c:pt>
                <c:pt idx="8628">
                  <c:v>7089</c:v>
                </c:pt>
                <c:pt idx="8629">
                  <c:v>7090</c:v>
                </c:pt>
                <c:pt idx="8630">
                  <c:v>7091</c:v>
                </c:pt>
                <c:pt idx="8631">
                  <c:v>7092</c:v>
                </c:pt>
                <c:pt idx="8632">
                  <c:v>7093</c:v>
                </c:pt>
                <c:pt idx="8633">
                  <c:v>7094</c:v>
                </c:pt>
                <c:pt idx="8634">
                  <c:v>7095</c:v>
                </c:pt>
                <c:pt idx="8635">
                  <c:v>7096</c:v>
                </c:pt>
                <c:pt idx="8636">
                  <c:v>7097</c:v>
                </c:pt>
                <c:pt idx="8637">
                  <c:v>7098</c:v>
                </c:pt>
                <c:pt idx="8638">
                  <c:v>7099</c:v>
                </c:pt>
                <c:pt idx="8639">
                  <c:v>7100</c:v>
                </c:pt>
                <c:pt idx="8640">
                  <c:v>7101</c:v>
                </c:pt>
                <c:pt idx="8641">
                  <c:v>7102</c:v>
                </c:pt>
                <c:pt idx="8642">
                  <c:v>7103</c:v>
                </c:pt>
                <c:pt idx="8643">
                  <c:v>7103</c:v>
                </c:pt>
                <c:pt idx="8644">
                  <c:v>7103</c:v>
                </c:pt>
                <c:pt idx="8645">
                  <c:v>7104</c:v>
                </c:pt>
                <c:pt idx="8646">
                  <c:v>7105</c:v>
                </c:pt>
                <c:pt idx="8647">
                  <c:v>7106</c:v>
                </c:pt>
                <c:pt idx="8648">
                  <c:v>7107</c:v>
                </c:pt>
                <c:pt idx="8649">
                  <c:v>7107</c:v>
                </c:pt>
                <c:pt idx="8650">
                  <c:v>7107</c:v>
                </c:pt>
                <c:pt idx="8651">
                  <c:v>7108</c:v>
                </c:pt>
                <c:pt idx="8652">
                  <c:v>7109</c:v>
                </c:pt>
                <c:pt idx="8653">
                  <c:v>7110</c:v>
                </c:pt>
                <c:pt idx="8654">
                  <c:v>7111</c:v>
                </c:pt>
                <c:pt idx="8655">
                  <c:v>7112</c:v>
                </c:pt>
                <c:pt idx="8656">
                  <c:v>7113</c:v>
                </c:pt>
                <c:pt idx="8657">
                  <c:v>7114</c:v>
                </c:pt>
                <c:pt idx="8658">
                  <c:v>7114</c:v>
                </c:pt>
                <c:pt idx="8659">
                  <c:v>7115</c:v>
                </c:pt>
                <c:pt idx="8660">
                  <c:v>7116</c:v>
                </c:pt>
                <c:pt idx="8661">
                  <c:v>7117</c:v>
                </c:pt>
                <c:pt idx="8662">
                  <c:v>7118</c:v>
                </c:pt>
                <c:pt idx="8663">
                  <c:v>7119</c:v>
                </c:pt>
                <c:pt idx="8664">
                  <c:v>7120</c:v>
                </c:pt>
                <c:pt idx="8665">
                  <c:v>7121</c:v>
                </c:pt>
                <c:pt idx="8666">
                  <c:v>7122</c:v>
                </c:pt>
                <c:pt idx="8667">
                  <c:v>7123</c:v>
                </c:pt>
                <c:pt idx="8668">
                  <c:v>7124</c:v>
                </c:pt>
                <c:pt idx="8669">
                  <c:v>7125</c:v>
                </c:pt>
                <c:pt idx="8670">
                  <c:v>7126</c:v>
                </c:pt>
                <c:pt idx="8671">
                  <c:v>7127</c:v>
                </c:pt>
                <c:pt idx="8672">
                  <c:v>7128</c:v>
                </c:pt>
                <c:pt idx="8673">
                  <c:v>7129</c:v>
                </c:pt>
                <c:pt idx="8674">
                  <c:v>7130</c:v>
                </c:pt>
                <c:pt idx="8675">
                  <c:v>7131</c:v>
                </c:pt>
                <c:pt idx="8676">
                  <c:v>7132</c:v>
                </c:pt>
                <c:pt idx="8677">
                  <c:v>7133</c:v>
                </c:pt>
                <c:pt idx="8678">
                  <c:v>7134</c:v>
                </c:pt>
                <c:pt idx="8679">
                  <c:v>7135</c:v>
                </c:pt>
                <c:pt idx="8680">
                  <c:v>7136</c:v>
                </c:pt>
                <c:pt idx="8681">
                  <c:v>7137</c:v>
                </c:pt>
                <c:pt idx="8682">
                  <c:v>7138</c:v>
                </c:pt>
                <c:pt idx="8683">
                  <c:v>7139</c:v>
                </c:pt>
                <c:pt idx="8684">
                  <c:v>7140</c:v>
                </c:pt>
                <c:pt idx="8685">
                  <c:v>7141</c:v>
                </c:pt>
                <c:pt idx="8686">
                  <c:v>7142</c:v>
                </c:pt>
                <c:pt idx="8687">
                  <c:v>7143</c:v>
                </c:pt>
                <c:pt idx="8688">
                  <c:v>7144</c:v>
                </c:pt>
                <c:pt idx="8689">
                  <c:v>7145</c:v>
                </c:pt>
                <c:pt idx="8690">
                  <c:v>7146</c:v>
                </c:pt>
                <c:pt idx="8691">
                  <c:v>7147</c:v>
                </c:pt>
                <c:pt idx="8692">
                  <c:v>7148</c:v>
                </c:pt>
                <c:pt idx="8693">
                  <c:v>7149</c:v>
                </c:pt>
                <c:pt idx="8694">
                  <c:v>7150</c:v>
                </c:pt>
                <c:pt idx="8695">
                  <c:v>7151</c:v>
                </c:pt>
                <c:pt idx="8696">
                  <c:v>7152</c:v>
                </c:pt>
                <c:pt idx="8697">
                  <c:v>7152</c:v>
                </c:pt>
                <c:pt idx="8698">
                  <c:v>7153</c:v>
                </c:pt>
                <c:pt idx="8699">
                  <c:v>7154</c:v>
                </c:pt>
                <c:pt idx="8700">
                  <c:v>7155</c:v>
                </c:pt>
                <c:pt idx="8701">
                  <c:v>7156</c:v>
                </c:pt>
                <c:pt idx="8702">
                  <c:v>7157</c:v>
                </c:pt>
                <c:pt idx="8703">
                  <c:v>7158</c:v>
                </c:pt>
                <c:pt idx="8704">
                  <c:v>7158</c:v>
                </c:pt>
                <c:pt idx="8705">
                  <c:v>7159</c:v>
                </c:pt>
                <c:pt idx="8706">
                  <c:v>7160</c:v>
                </c:pt>
                <c:pt idx="8707">
                  <c:v>7161</c:v>
                </c:pt>
                <c:pt idx="8708">
                  <c:v>7162</c:v>
                </c:pt>
                <c:pt idx="8709">
                  <c:v>7163</c:v>
                </c:pt>
                <c:pt idx="8710">
                  <c:v>7164</c:v>
                </c:pt>
                <c:pt idx="8711">
                  <c:v>7165</c:v>
                </c:pt>
                <c:pt idx="8712">
                  <c:v>7165</c:v>
                </c:pt>
                <c:pt idx="8713">
                  <c:v>7165</c:v>
                </c:pt>
                <c:pt idx="8714">
                  <c:v>7166</c:v>
                </c:pt>
                <c:pt idx="8715">
                  <c:v>7167</c:v>
                </c:pt>
                <c:pt idx="8716">
                  <c:v>7168</c:v>
                </c:pt>
                <c:pt idx="8717">
                  <c:v>7169</c:v>
                </c:pt>
                <c:pt idx="8718">
                  <c:v>7170</c:v>
                </c:pt>
                <c:pt idx="8719">
                  <c:v>7170</c:v>
                </c:pt>
                <c:pt idx="8720">
                  <c:v>7170</c:v>
                </c:pt>
                <c:pt idx="8721">
                  <c:v>7171</c:v>
                </c:pt>
                <c:pt idx="8722">
                  <c:v>7172</c:v>
                </c:pt>
                <c:pt idx="8723">
                  <c:v>7173</c:v>
                </c:pt>
                <c:pt idx="8724">
                  <c:v>7174</c:v>
                </c:pt>
                <c:pt idx="8725">
                  <c:v>7174</c:v>
                </c:pt>
                <c:pt idx="8726">
                  <c:v>7175</c:v>
                </c:pt>
                <c:pt idx="8727">
                  <c:v>7176</c:v>
                </c:pt>
                <c:pt idx="8728">
                  <c:v>7177</c:v>
                </c:pt>
                <c:pt idx="8729">
                  <c:v>7178</c:v>
                </c:pt>
                <c:pt idx="8730">
                  <c:v>7179</c:v>
                </c:pt>
                <c:pt idx="8731">
                  <c:v>7180</c:v>
                </c:pt>
                <c:pt idx="8732">
                  <c:v>7181</c:v>
                </c:pt>
                <c:pt idx="8733">
                  <c:v>7182</c:v>
                </c:pt>
                <c:pt idx="8734">
                  <c:v>7183</c:v>
                </c:pt>
                <c:pt idx="8735">
                  <c:v>7184</c:v>
                </c:pt>
                <c:pt idx="8736">
                  <c:v>7184</c:v>
                </c:pt>
                <c:pt idx="8737">
                  <c:v>7184</c:v>
                </c:pt>
                <c:pt idx="8738">
                  <c:v>7185</c:v>
                </c:pt>
                <c:pt idx="8739">
                  <c:v>7186</c:v>
                </c:pt>
                <c:pt idx="8740">
                  <c:v>7186</c:v>
                </c:pt>
                <c:pt idx="8741">
                  <c:v>7187</c:v>
                </c:pt>
                <c:pt idx="8742">
                  <c:v>7188</c:v>
                </c:pt>
                <c:pt idx="8743">
                  <c:v>7189</c:v>
                </c:pt>
                <c:pt idx="8744">
                  <c:v>7190</c:v>
                </c:pt>
                <c:pt idx="8745">
                  <c:v>7191</c:v>
                </c:pt>
                <c:pt idx="8746">
                  <c:v>7192</c:v>
                </c:pt>
                <c:pt idx="8747">
                  <c:v>7193</c:v>
                </c:pt>
                <c:pt idx="8748">
                  <c:v>7194</c:v>
                </c:pt>
                <c:pt idx="8749">
                  <c:v>7195</c:v>
                </c:pt>
                <c:pt idx="8750">
                  <c:v>7196</c:v>
                </c:pt>
                <c:pt idx="8751">
                  <c:v>7197</c:v>
                </c:pt>
                <c:pt idx="8752">
                  <c:v>7198</c:v>
                </c:pt>
                <c:pt idx="8753">
                  <c:v>7199</c:v>
                </c:pt>
                <c:pt idx="8754">
                  <c:v>7200</c:v>
                </c:pt>
                <c:pt idx="8755">
                  <c:v>7201</c:v>
                </c:pt>
                <c:pt idx="8756">
                  <c:v>7202</c:v>
                </c:pt>
                <c:pt idx="8757">
                  <c:v>7203</c:v>
                </c:pt>
                <c:pt idx="8758">
                  <c:v>7204</c:v>
                </c:pt>
                <c:pt idx="8759">
                  <c:v>7205</c:v>
                </c:pt>
                <c:pt idx="8760">
                  <c:v>7206</c:v>
                </c:pt>
                <c:pt idx="8761">
                  <c:v>7207</c:v>
                </c:pt>
                <c:pt idx="8762">
                  <c:v>7208</c:v>
                </c:pt>
                <c:pt idx="8763">
                  <c:v>7209</c:v>
                </c:pt>
                <c:pt idx="8764">
                  <c:v>7210</c:v>
                </c:pt>
                <c:pt idx="8765">
                  <c:v>7211</c:v>
                </c:pt>
                <c:pt idx="8766">
                  <c:v>7212</c:v>
                </c:pt>
                <c:pt idx="8767">
                  <c:v>7213</c:v>
                </c:pt>
                <c:pt idx="8768">
                  <c:v>7214</c:v>
                </c:pt>
                <c:pt idx="8769">
                  <c:v>7214</c:v>
                </c:pt>
                <c:pt idx="8770">
                  <c:v>7215</c:v>
                </c:pt>
                <c:pt idx="8771">
                  <c:v>7216</c:v>
                </c:pt>
                <c:pt idx="8772">
                  <c:v>7217</c:v>
                </c:pt>
                <c:pt idx="8773">
                  <c:v>7218</c:v>
                </c:pt>
                <c:pt idx="8774">
                  <c:v>7219</c:v>
                </c:pt>
                <c:pt idx="8775">
                  <c:v>7220</c:v>
                </c:pt>
                <c:pt idx="8776">
                  <c:v>7221</c:v>
                </c:pt>
                <c:pt idx="8777">
                  <c:v>7222</c:v>
                </c:pt>
                <c:pt idx="8778">
                  <c:v>7223</c:v>
                </c:pt>
                <c:pt idx="8779">
                  <c:v>7224</c:v>
                </c:pt>
                <c:pt idx="8780">
                  <c:v>7225</c:v>
                </c:pt>
                <c:pt idx="8781">
                  <c:v>7226</c:v>
                </c:pt>
                <c:pt idx="8782">
                  <c:v>7227</c:v>
                </c:pt>
                <c:pt idx="8783">
                  <c:v>7228</c:v>
                </c:pt>
                <c:pt idx="8784">
                  <c:v>7229</c:v>
                </c:pt>
                <c:pt idx="8785">
                  <c:v>7230</c:v>
                </c:pt>
                <c:pt idx="8786">
                  <c:v>7230</c:v>
                </c:pt>
                <c:pt idx="8787">
                  <c:v>7231</c:v>
                </c:pt>
                <c:pt idx="8788">
                  <c:v>7232</c:v>
                </c:pt>
                <c:pt idx="8789">
                  <c:v>7233</c:v>
                </c:pt>
                <c:pt idx="8790">
                  <c:v>7234</c:v>
                </c:pt>
                <c:pt idx="8791">
                  <c:v>7235</c:v>
                </c:pt>
                <c:pt idx="8792">
                  <c:v>7236</c:v>
                </c:pt>
                <c:pt idx="8793">
                  <c:v>7237</c:v>
                </c:pt>
                <c:pt idx="8794">
                  <c:v>7238</c:v>
                </c:pt>
                <c:pt idx="8795">
                  <c:v>7239</c:v>
                </c:pt>
                <c:pt idx="8796">
                  <c:v>7240</c:v>
                </c:pt>
                <c:pt idx="8797">
                  <c:v>7241</c:v>
                </c:pt>
                <c:pt idx="8798">
                  <c:v>7241</c:v>
                </c:pt>
                <c:pt idx="8799">
                  <c:v>7242</c:v>
                </c:pt>
                <c:pt idx="8800">
                  <c:v>7242</c:v>
                </c:pt>
                <c:pt idx="8801">
                  <c:v>7242</c:v>
                </c:pt>
                <c:pt idx="8802">
                  <c:v>7243</c:v>
                </c:pt>
                <c:pt idx="8803">
                  <c:v>7244</c:v>
                </c:pt>
                <c:pt idx="8804">
                  <c:v>7245</c:v>
                </c:pt>
                <c:pt idx="8805">
                  <c:v>7246</c:v>
                </c:pt>
                <c:pt idx="8806">
                  <c:v>7247</c:v>
                </c:pt>
                <c:pt idx="8807">
                  <c:v>7248</c:v>
                </c:pt>
                <c:pt idx="8808">
                  <c:v>7249</c:v>
                </c:pt>
                <c:pt idx="8809">
                  <c:v>7250</c:v>
                </c:pt>
                <c:pt idx="8810">
                  <c:v>7251</c:v>
                </c:pt>
                <c:pt idx="8811">
                  <c:v>7252</c:v>
                </c:pt>
                <c:pt idx="8812">
                  <c:v>7253</c:v>
                </c:pt>
                <c:pt idx="8813">
                  <c:v>7254</c:v>
                </c:pt>
                <c:pt idx="8814">
                  <c:v>7255</c:v>
                </c:pt>
                <c:pt idx="8815">
                  <c:v>7256</c:v>
                </c:pt>
                <c:pt idx="8816">
                  <c:v>7257</c:v>
                </c:pt>
                <c:pt idx="8817">
                  <c:v>7258</c:v>
                </c:pt>
                <c:pt idx="8818">
                  <c:v>7259</c:v>
                </c:pt>
                <c:pt idx="8819">
                  <c:v>7259</c:v>
                </c:pt>
                <c:pt idx="8820">
                  <c:v>7259</c:v>
                </c:pt>
                <c:pt idx="8821">
                  <c:v>7259</c:v>
                </c:pt>
                <c:pt idx="8822">
                  <c:v>7260</c:v>
                </c:pt>
                <c:pt idx="8823">
                  <c:v>7260</c:v>
                </c:pt>
                <c:pt idx="8824">
                  <c:v>7261</c:v>
                </c:pt>
                <c:pt idx="8825">
                  <c:v>7262</c:v>
                </c:pt>
                <c:pt idx="8826">
                  <c:v>7263</c:v>
                </c:pt>
                <c:pt idx="8827">
                  <c:v>7264</c:v>
                </c:pt>
                <c:pt idx="8828">
                  <c:v>7265</c:v>
                </c:pt>
                <c:pt idx="8829">
                  <c:v>7266</c:v>
                </c:pt>
                <c:pt idx="8830">
                  <c:v>7267</c:v>
                </c:pt>
                <c:pt idx="8831">
                  <c:v>7268</c:v>
                </c:pt>
                <c:pt idx="8832">
                  <c:v>7269</c:v>
                </c:pt>
                <c:pt idx="8833">
                  <c:v>7270</c:v>
                </c:pt>
                <c:pt idx="8834">
                  <c:v>7271</c:v>
                </c:pt>
                <c:pt idx="8835">
                  <c:v>7272</c:v>
                </c:pt>
                <c:pt idx="8836">
                  <c:v>7272</c:v>
                </c:pt>
                <c:pt idx="8837">
                  <c:v>7272</c:v>
                </c:pt>
                <c:pt idx="8838">
                  <c:v>7273</c:v>
                </c:pt>
                <c:pt idx="8839">
                  <c:v>7274</c:v>
                </c:pt>
                <c:pt idx="8840">
                  <c:v>7275</c:v>
                </c:pt>
                <c:pt idx="8841">
                  <c:v>7276</c:v>
                </c:pt>
                <c:pt idx="8842">
                  <c:v>7277</c:v>
                </c:pt>
                <c:pt idx="8843">
                  <c:v>7278</c:v>
                </c:pt>
                <c:pt idx="8844">
                  <c:v>7279</c:v>
                </c:pt>
                <c:pt idx="8845">
                  <c:v>7279</c:v>
                </c:pt>
                <c:pt idx="8846">
                  <c:v>7279</c:v>
                </c:pt>
                <c:pt idx="8847">
                  <c:v>7280</c:v>
                </c:pt>
                <c:pt idx="8848">
                  <c:v>7281</c:v>
                </c:pt>
                <c:pt idx="8849">
                  <c:v>7282</c:v>
                </c:pt>
                <c:pt idx="8850">
                  <c:v>7283</c:v>
                </c:pt>
                <c:pt idx="8851">
                  <c:v>7284</c:v>
                </c:pt>
                <c:pt idx="8852">
                  <c:v>7285</c:v>
                </c:pt>
                <c:pt idx="8853">
                  <c:v>7286</c:v>
                </c:pt>
                <c:pt idx="8854">
                  <c:v>7287</c:v>
                </c:pt>
                <c:pt idx="8855">
                  <c:v>7288</c:v>
                </c:pt>
                <c:pt idx="8856">
                  <c:v>7289</c:v>
                </c:pt>
                <c:pt idx="8857">
                  <c:v>7290</c:v>
                </c:pt>
                <c:pt idx="8858">
                  <c:v>7291</c:v>
                </c:pt>
                <c:pt idx="8859">
                  <c:v>7292</c:v>
                </c:pt>
                <c:pt idx="8860">
                  <c:v>7292</c:v>
                </c:pt>
                <c:pt idx="8861">
                  <c:v>7293</c:v>
                </c:pt>
                <c:pt idx="8862">
                  <c:v>7294</c:v>
                </c:pt>
                <c:pt idx="8863">
                  <c:v>7295</c:v>
                </c:pt>
                <c:pt idx="8864">
                  <c:v>7296</c:v>
                </c:pt>
                <c:pt idx="8865">
                  <c:v>7297</c:v>
                </c:pt>
                <c:pt idx="8866">
                  <c:v>7298</c:v>
                </c:pt>
                <c:pt idx="8867">
                  <c:v>7299</c:v>
                </c:pt>
                <c:pt idx="8868">
                  <c:v>7300</c:v>
                </c:pt>
                <c:pt idx="8869">
                  <c:v>7301</c:v>
                </c:pt>
                <c:pt idx="8870">
                  <c:v>7302</c:v>
                </c:pt>
                <c:pt idx="8871">
                  <c:v>7303</c:v>
                </c:pt>
                <c:pt idx="8872">
                  <c:v>7304</c:v>
                </c:pt>
                <c:pt idx="8873">
                  <c:v>7305</c:v>
                </c:pt>
                <c:pt idx="8874">
                  <c:v>7306</c:v>
                </c:pt>
                <c:pt idx="8875">
                  <c:v>7307</c:v>
                </c:pt>
                <c:pt idx="8876">
                  <c:v>7308</c:v>
                </c:pt>
                <c:pt idx="8877">
                  <c:v>7308</c:v>
                </c:pt>
                <c:pt idx="8878">
                  <c:v>7308</c:v>
                </c:pt>
                <c:pt idx="8879">
                  <c:v>7309</c:v>
                </c:pt>
                <c:pt idx="8880">
                  <c:v>7310</c:v>
                </c:pt>
                <c:pt idx="8881">
                  <c:v>7310</c:v>
                </c:pt>
                <c:pt idx="8882">
                  <c:v>7311</c:v>
                </c:pt>
                <c:pt idx="8883">
                  <c:v>7312</c:v>
                </c:pt>
                <c:pt idx="8884">
                  <c:v>7313</c:v>
                </c:pt>
                <c:pt idx="8885">
                  <c:v>7314</c:v>
                </c:pt>
                <c:pt idx="8886">
                  <c:v>7314</c:v>
                </c:pt>
                <c:pt idx="8887">
                  <c:v>7314</c:v>
                </c:pt>
                <c:pt idx="8888">
                  <c:v>7315</c:v>
                </c:pt>
                <c:pt idx="8889">
                  <c:v>7316</c:v>
                </c:pt>
                <c:pt idx="8890">
                  <c:v>7317</c:v>
                </c:pt>
                <c:pt idx="8891">
                  <c:v>7318</c:v>
                </c:pt>
                <c:pt idx="8892">
                  <c:v>7319</c:v>
                </c:pt>
                <c:pt idx="8893">
                  <c:v>7320</c:v>
                </c:pt>
                <c:pt idx="8894">
                  <c:v>7321</c:v>
                </c:pt>
                <c:pt idx="8895">
                  <c:v>7322</c:v>
                </c:pt>
                <c:pt idx="8896">
                  <c:v>7323</c:v>
                </c:pt>
                <c:pt idx="8897">
                  <c:v>7324</c:v>
                </c:pt>
                <c:pt idx="8898">
                  <c:v>7325</c:v>
                </c:pt>
                <c:pt idx="8899">
                  <c:v>7326</c:v>
                </c:pt>
                <c:pt idx="8900">
                  <c:v>7327</c:v>
                </c:pt>
                <c:pt idx="8901">
                  <c:v>7328</c:v>
                </c:pt>
                <c:pt idx="8902">
                  <c:v>7329</c:v>
                </c:pt>
                <c:pt idx="8903">
                  <c:v>7330</c:v>
                </c:pt>
                <c:pt idx="8904">
                  <c:v>7331</c:v>
                </c:pt>
                <c:pt idx="8905">
                  <c:v>7332</c:v>
                </c:pt>
                <c:pt idx="8906">
                  <c:v>7333</c:v>
                </c:pt>
                <c:pt idx="8907">
                  <c:v>7334</c:v>
                </c:pt>
                <c:pt idx="8908">
                  <c:v>7334</c:v>
                </c:pt>
                <c:pt idx="8909">
                  <c:v>7334</c:v>
                </c:pt>
                <c:pt idx="8910">
                  <c:v>7335</c:v>
                </c:pt>
                <c:pt idx="8911">
                  <c:v>7336</c:v>
                </c:pt>
                <c:pt idx="8912">
                  <c:v>7337</c:v>
                </c:pt>
                <c:pt idx="8913">
                  <c:v>7338</c:v>
                </c:pt>
                <c:pt idx="8914">
                  <c:v>7339</c:v>
                </c:pt>
                <c:pt idx="8915">
                  <c:v>7340</c:v>
                </c:pt>
                <c:pt idx="8916">
                  <c:v>7341</c:v>
                </c:pt>
                <c:pt idx="8917">
                  <c:v>7342</c:v>
                </c:pt>
                <c:pt idx="8918">
                  <c:v>7343</c:v>
                </c:pt>
                <c:pt idx="8919">
                  <c:v>7344</c:v>
                </c:pt>
                <c:pt idx="8920">
                  <c:v>7345</c:v>
                </c:pt>
                <c:pt idx="8921">
                  <c:v>7346</c:v>
                </c:pt>
                <c:pt idx="8922">
                  <c:v>7347</c:v>
                </c:pt>
                <c:pt idx="8923">
                  <c:v>7348</c:v>
                </c:pt>
                <c:pt idx="8924">
                  <c:v>7349</c:v>
                </c:pt>
                <c:pt idx="8925">
                  <c:v>7350</c:v>
                </c:pt>
                <c:pt idx="8926">
                  <c:v>7351</c:v>
                </c:pt>
                <c:pt idx="8927">
                  <c:v>7352</c:v>
                </c:pt>
                <c:pt idx="8928">
                  <c:v>7353</c:v>
                </c:pt>
                <c:pt idx="8929">
                  <c:v>7354</c:v>
                </c:pt>
                <c:pt idx="8930">
                  <c:v>7355</c:v>
                </c:pt>
                <c:pt idx="8931">
                  <c:v>7356</c:v>
                </c:pt>
                <c:pt idx="8932">
                  <c:v>7357</c:v>
                </c:pt>
                <c:pt idx="8933">
                  <c:v>7358</c:v>
                </c:pt>
                <c:pt idx="8934">
                  <c:v>7359</c:v>
                </c:pt>
                <c:pt idx="8935">
                  <c:v>7359</c:v>
                </c:pt>
                <c:pt idx="8936">
                  <c:v>7360</c:v>
                </c:pt>
                <c:pt idx="8937">
                  <c:v>7360</c:v>
                </c:pt>
                <c:pt idx="8938">
                  <c:v>7361</c:v>
                </c:pt>
                <c:pt idx="8939">
                  <c:v>7362</c:v>
                </c:pt>
                <c:pt idx="8940">
                  <c:v>7363</c:v>
                </c:pt>
                <c:pt idx="8941">
                  <c:v>7364</c:v>
                </c:pt>
                <c:pt idx="8942">
                  <c:v>7365</c:v>
                </c:pt>
                <c:pt idx="8943">
                  <c:v>7366</c:v>
                </c:pt>
                <c:pt idx="8944">
                  <c:v>7366</c:v>
                </c:pt>
                <c:pt idx="8945">
                  <c:v>7366</c:v>
                </c:pt>
                <c:pt idx="8946">
                  <c:v>7367</c:v>
                </c:pt>
                <c:pt idx="8947">
                  <c:v>7367</c:v>
                </c:pt>
                <c:pt idx="8948">
                  <c:v>7368</c:v>
                </c:pt>
                <c:pt idx="8949">
                  <c:v>7369</c:v>
                </c:pt>
                <c:pt idx="8950">
                  <c:v>7370</c:v>
                </c:pt>
                <c:pt idx="8951">
                  <c:v>7371</c:v>
                </c:pt>
                <c:pt idx="8952">
                  <c:v>7372</c:v>
                </c:pt>
                <c:pt idx="8953">
                  <c:v>7373</c:v>
                </c:pt>
                <c:pt idx="8954">
                  <c:v>7374</c:v>
                </c:pt>
                <c:pt idx="8955">
                  <c:v>7375</c:v>
                </c:pt>
                <c:pt idx="8956">
                  <c:v>7376</c:v>
                </c:pt>
                <c:pt idx="8957">
                  <c:v>7376</c:v>
                </c:pt>
                <c:pt idx="8958">
                  <c:v>7376</c:v>
                </c:pt>
                <c:pt idx="8959">
                  <c:v>7377</c:v>
                </c:pt>
                <c:pt idx="8960">
                  <c:v>7377</c:v>
                </c:pt>
                <c:pt idx="8961">
                  <c:v>7378</c:v>
                </c:pt>
                <c:pt idx="8962">
                  <c:v>7379</c:v>
                </c:pt>
                <c:pt idx="8963">
                  <c:v>7380</c:v>
                </c:pt>
                <c:pt idx="8964">
                  <c:v>7381</c:v>
                </c:pt>
                <c:pt idx="8965">
                  <c:v>7382</c:v>
                </c:pt>
                <c:pt idx="8966">
                  <c:v>7383</c:v>
                </c:pt>
                <c:pt idx="8967">
                  <c:v>7384</c:v>
                </c:pt>
                <c:pt idx="8968">
                  <c:v>7385</c:v>
                </c:pt>
                <c:pt idx="8969">
                  <c:v>7386</c:v>
                </c:pt>
                <c:pt idx="8970">
                  <c:v>7387</c:v>
                </c:pt>
                <c:pt idx="8971">
                  <c:v>7388</c:v>
                </c:pt>
                <c:pt idx="8972">
                  <c:v>7389</c:v>
                </c:pt>
                <c:pt idx="8973">
                  <c:v>7390</c:v>
                </c:pt>
                <c:pt idx="8974">
                  <c:v>7391</c:v>
                </c:pt>
                <c:pt idx="8975">
                  <c:v>7392</c:v>
                </c:pt>
                <c:pt idx="8976">
                  <c:v>7393</c:v>
                </c:pt>
                <c:pt idx="8977">
                  <c:v>7394</c:v>
                </c:pt>
                <c:pt idx="8978">
                  <c:v>7395</c:v>
                </c:pt>
                <c:pt idx="8979">
                  <c:v>7396</c:v>
                </c:pt>
                <c:pt idx="8980">
                  <c:v>7397</c:v>
                </c:pt>
                <c:pt idx="8981">
                  <c:v>7397</c:v>
                </c:pt>
                <c:pt idx="8982">
                  <c:v>7398</c:v>
                </c:pt>
                <c:pt idx="8983">
                  <c:v>7399</c:v>
                </c:pt>
                <c:pt idx="8984">
                  <c:v>7399</c:v>
                </c:pt>
                <c:pt idx="8985">
                  <c:v>7400</c:v>
                </c:pt>
                <c:pt idx="8986">
                  <c:v>7400</c:v>
                </c:pt>
                <c:pt idx="8987">
                  <c:v>7400</c:v>
                </c:pt>
                <c:pt idx="8988">
                  <c:v>7400</c:v>
                </c:pt>
                <c:pt idx="8989">
                  <c:v>7401</c:v>
                </c:pt>
                <c:pt idx="8990">
                  <c:v>7402</c:v>
                </c:pt>
                <c:pt idx="8991">
                  <c:v>7403</c:v>
                </c:pt>
                <c:pt idx="8992">
                  <c:v>7404</c:v>
                </c:pt>
                <c:pt idx="8993">
                  <c:v>7405</c:v>
                </c:pt>
                <c:pt idx="8994">
                  <c:v>7406</c:v>
                </c:pt>
                <c:pt idx="8995">
                  <c:v>7407</c:v>
                </c:pt>
                <c:pt idx="8996">
                  <c:v>7408</c:v>
                </c:pt>
                <c:pt idx="8997">
                  <c:v>7408</c:v>
                </c:pt>
                <c:pt idx="8998">
                  <c:v>7408</c:v>
                </c:pt>
                <c:pt idx="8999">
                  <c:v>7409</c:v>
                </c:pt>
                <c:pt idx="9000">
                  <c:v>7409</c:v>
                </c:pt>
                <c:pt idx="9001">
                  <c:v>7410</c:v>
                </c:pt>
                <c:pt idx="9002">
                  <c:v>7411</c:v>
                </c:pt>
                <c:pt idx="9003">
                  <c:v>7412</c:v>
                </c:pt>
                <c:pt idx="9004">
                  <c:v>7412</c:v>
                </c:pt>
                <c:pt idx="9005">
                  <c:v>7412</c:v>
                </c:pt>
                <c:pt idx="9006">
                  <c:v>7413</c:v>
                </c:pt>
                <c:pt idx="9007">
                  <c:v>7414</c:v>
                </c:pt>
                <c:pt idx="9008">
                  <c:v>7415</c:v>
                </c:pt>
                <c:pt idx="9009">
                  <c:v>7416</c:v>
                </c:pt>
                <c:pt idx="9010">
                  <c:v>7417</c:v>
                </c:pt>
                <c:pt idx="9011">
                  <c:v>7418</c:v>
                </c:pt>
                <c:pt idx="9012">
                  <c:v>7419</c:v>
                </c:pt>
                <c:pt idx="9013">
                  <c:v>7420</c:v>
                </c:pt>
                <c:pt idx="9014">
                  <c:v>7420</c:v>
                </c:pt>
                <c:pt idx="9015">
                  <c:v>7420</c:v>
                </c:pt>
                <c:pt idx="9016">
                  <c:v>7421</c:v>
                </c:pt>
                <c:pt idx="9017">
                  <c:v>7421</c:v>
                </c:pt>
                <c:pt idx="9018">
                  <c:v>7421</c:v>
                </c:pt>
                <c:pt idx="9019">
                  <c:v>7422</c:v>
                </c:pt>
                <c:pt idx="9020">
                  <c:v>7423</c:v>
                </c:pt>
                <c:pt idx="9021">
                  <c:v>7423</c:v>
                </c:pt>
                <c:pt idx="9022">
                  <c:v>7424</c:v>
                </c:pt>
                <c:pt idx="9023">
                  <c:v>7425</c:v>
                </c:pt>
                <c:pt idx="9024">
                  <c:v>7426</c:v>
                </c:pt>
                <c:pt idx="9025">
                  <c:v>7427</c:v>
                </c:pt>
                <c:pt idx="9026">
                  <c:v>7428</c:v>
                </c:pt>
                <c:pt idx="9027">
                  <c:v>7429</c:v>
                </c:pt>
                <c:pt idx="9028">
                  <c:v>7430</c:v>
                </c:pt>
                <c:pt idx="9029">
                  <c:v>7431</c:v>
                </c:pt>
                <c:pt idx="9030">
                  <c:v>7432</c:v>
                </c:pt>
                <c:pt idx="9031">
                  <c:v>7433</c:v>
                </c:pt>
                <c:pt idx="9032">
                  <c:v>7434</c:v>
                </c:pt>
                <c:pt idx="9033">
                  <c:v>7434</c:v>
                </c:pt>
                <c:pt idx="9034">
                  <c:v>7435</c:v>
                </c:pt>
                <c:pt idx="9035">
                  <c:v>7436</c:v>
                </c:pt>
                <c:pt idx="9036">
                  <c:v>7436</c:v>
                </c:pt>
                <c:pt idx="9037">
                  <c:v>7436</c:v>
                </c:pt>
                <c:pt idx="9038">
                  <c:v>7436</c:v>
                </c:pt>
                <c:pt idx="9039">
                  <c:v>7436</c:v>
                </c:pt>
                <c:pt idx="9040">
                  <c:v>7437</c:v>
                </c:pt>
                <c:pt idx="9041">
                  <c:v>7438</c:v>
                </c:pt>
                <c:pt idx="9042">
                  <c:v>7439</c:v>
                </c:pt>
                <c:pt idx="9043">
                  <c:v>7440</c:v>
                </c:pt>
                <c:pt idx="9044">
                  <c:v>7440</c:v>
                </c:pt>
                <c:pt idx="9045">
                  <c:v>7441</c:v>
                </c:pt>
                <c:pt idx="9046">
                  <c:v>7442</c:v>
                </c:pt>
                <c:pt idx="9047">
                  <c:v>7443</c:v>
                </c:pt>
                <c:pt idx="9048">
                  <c:v>7444</c:v>
                </c:pt>
                <c:pt idx="9049">
                  <c:v>7445</c:v>
                </c:pt>
                <c:pt idx="9050">
                  <c:v>7446</c:v>
                </c:pt>
                <c:pt idx="9051">
                  <c:v>7447</c:v>
                </c:pt>
                <c:pt idx="9052">
                  <c:v>7448</c:v>
                </c:pt>
                <c:pt idx="9053">
                  <c:v>7449</c:v>
                </c:pt>
                <c:pt idx="9054">
                  <c:v>7450</c:v>
                </c:pt>
                <c:pt idx="9055">
                  <c:v>7451</c:v>
                </c:pt>
                <c:pt idx="9056">
                  <c:v>7451</c:v>
                </c:pt>
                <c:pt idx="9057">
                  <c:v>7452</c:v>
                </c:pt>
                <c:pt idx="9058">
                  <c:v>7453</c:v>
                </c:pt>
                <c:pt idx="9059">
                  <c:v>7454</c:v>
                </c:pt>
                <c:pt idx="9060">
                  <c:v>7455</c:v>
                </c:pt>
                <c:pt idx="9061">
                  <c:v>7456</c:v>
                </c:pt>
                <c:pt idx="9062">
                  <c:v>7457</c:v>
                </c:pt>
                <c:pt idx="9063">
                  <c:v>7458</c:v>
                </c:pt>
                <c:pt idx="9064">
                  <c:v>7459</c:v>
                </c:pt>
                <c:pt idx="9065">
                  <c:v>7460</c:v>
                </c:pt>
                <c:pt idx="9066">
                  <c:v>7460</c:v>
                </c:pt>
                <c:pt idx="9067">
                  <c:v>7460</c:v>
                </c:pt>
                <c:pt idx="9068">
                  <c:v>7460</c:v>
                </c:pt>
                <c:pt idx="9069">
                  <c:v>7461</c:v>
                </c:pt>
                <c:pt idx="9070">
                  <c:v>7461</c:v>
                </c:pt>
                <c:pt idx="9071">
                  <c:v>7462</c:v>
                </c:pt>
                <c:pt idx="9072">
                  <c:v>7463</c:v>
                </c:pt>
                <c:pt idx="9073">
                  <c:v>7464</c:v>
                </c:pt>
                <c:pt idx="9074">
                  <c:v>7464</c:v>
                </c:pt>
                <c:pt idx="9075">
                  <c:v>7464</c:v>
                </c:pt>
                <c:pt idx="9076">
                  <c:v>7465</c:v>
                </c:pt>
                <c:pt idx="9077">
                  <c:v>7466</c:v>
                </c:pt>
                <c:pt idx="9078">
                  <c:v>7467</c:v>
                </c:pt>
                <c:pt idx="9079">
                  <c:v>7467</c:v>
                </c:pt>
                <c:pt idx="9080">
                  <c:v>7468</c:v>
                </c:pt>
                <c:pt idx="9081">
                  <c:v>7468</c:v>
                </c:pt>
                <c:pt idx="9082">
                  <c:v>7469</c:v>
                </c:pt>
                <c:pt idx="9083">
                  <c:v>7470</c:v>
                </c:pt>
                <c:pt idx="9084">
                  <c:v>7471</c:v>
                </c:pt>
                <c:pt idx="9085">
                  <c:v>7472</c:v>
                </c:pt>
                <c:pt idx="9086">
                  <c:v>7473</c:v>
                </c:pt>
                <c:pt idx="9087">
                  <c:v>7474</c:v>
                </c:pt>
                <c:pt idx="9088">
                  <c:v>7475</c:v>
                </c:pt>
                <c:pt idx="9089">
                  <c:v>7476</c:v>
                </c:pt>
                <c:pt idx="9090">
                  <c:v>7477</c:v>
                </c:pt>
                <c:pt idx="9091">
                  <c:v>7478</c:v>
                </c:pt>
                <c:pt idx="9092">
                  <c:v>7478</c:v>
                </c:pt>
                <c:pt idx="9093">
                  <c:v>7478</c:v>
                </c:pt>
                <c:pt idx="9094">
                  <c:v>7478</c:v>
                </c:pt>
                <c:pt idx="9095">
                  <c:v>7479</c:v>
                </c:pt>
                <c:pt idx="9096">
                  <c:v>7480</c:v>
                </c:pt>
                <c:pt idx="9097">
                  <c:v>7481</c:v>
                </c:pt>
                <c:pt idx="9098">
                  <c:v>7481</c:v>
                </c:pt>
                <c:pt idx="9099">
                  <c:v>7482</c:v>
                </c:pt>
                <c:pt idx="9100">
                  <c:v>7482</c:v>
                </c:pt>
                <c:pt idx="9101">
                  <c:v>7482</c:v>
                </c:pt>
                <c:pt idx="9102">
                  <c:v>7482</c:v>
                </c:pt>
                <c:pt idx="9103">
                  <c:v>7482</c:v>
                </c:pt>
                <c:pt idx="9104">
                  <c:v>7483</c:v>
                </c:pt>
                <c:pt idx="9105">
                  <c:v>7483</c:v>
                </c:pt>
                <c:pt idx="9106">
                  <c:v>7483</c:v>
                </c:pt>
                <c:pt idx="9107">
                  <c:v>7484</c:v>
                </c:pt>
                <c:pt idx="9108">
                  <c:v>7485</c:v>
                </c:pt>
                <c:pt idx="9109">
                  <c:v>7485</c:v>
                </c:pt>
                <c:pt idx="9110">
                  <c:v>7486</c:v>
                </c:pt>
                <c:pt idx="9111">
                  <c:v>7487</c:v>
                </c:pt>
                <c:pt idx="9112">
                  <c:v>7487</c:v>
                </c:pt>
                <c:pt idx="9113">
                  <c:v>7487</c:v>
                </c:pt>
                <c:pt idx="9114">
                  <c:v>7487</c:v>
                </c:pt>
                <c:pt idx="9115">
                  <c:v>7488</c:v>
                </c:pt>
                <c:pt idx="9116">
                  <c:v>7489</c:v>
                </c:pt>
                <c:pt idx="9117">
                  <c:v>7490</c:v>
                </c:pt>
                <c:pt idx="9118">
                  <c:v>7491</c:v>
                </c:pt>
                <c:pt idx="9119">
                  <c:v>7492</c:v>
                </c:pt>
                <c:pt idx="9120">
                  <c:v>7493</c:v>
                </c:pt>
                <c:pt idx="9121">
                  <c:v>7493</c:v>
                </c:pt>
                <c:pt idx="9122">
                  <c:v>7493</c:v>
                </c:pt>
                <c:pt idx="9123">
                  <c:v>7494</c:v>
                </c:pt>
                <c:pt idx="9124">
                  <c:v>7494</c:v>
                </c:pt>
                <c:pt idx="9125">
                  <c:v>7495</c:v>
                </c:pt>
                <c:pt idx="9126">
                  <c:v>7496</c:v>
                </c:pt>
                <c:pt idx="9127">
                  <c:v>7496</c:v>
                </c:pt>
                <c:pt idx="9128">
                  <c:v>7497</c:v>
                </c:pt>
                <c:pt idx="9129">
                  <c:v>7498</c:v>
                </c:pt>
                <c:pt idx="9130">
                  <c:v>7498</c:v>
                </c:pt>
                <c:pt idx="9131">
                  <c:v>7498</c:v>
                </c:pt>
                <c:pt idx="9132">
                  <c:v>7498</c:v>
                </c:pt>
                <c:pt idx="9133">
                  <c:v>7499</c:v>
                </c:pt>
                <c:pt idx="9134">
                  <c:v>7500</c:v>
                </c:pt>
                <c:pt idx="9135">
                  <c:v>7500</c:v>
                </c:pt>
                <c:pt idx="9136">
                  <c:v>7500</c:v>
                </c:pt>
                <c:pt idx="9137">
                  <c:v>7500</c:v>
                </c:pt>
                <c:pt idx="9138">
                  <c:v>7501</c:v>
                </c:pt>
                <c:pt idx="9139">
                  <c:v>7502</c:v>
                </c:pt>
                <c:pt idx="9140">
                  <c:v>7503</c:v>
                </c:pt>
                <c:pt idx="9141">
                  <c:v>7504</c:v>
                </c:pt>
                <c:pt idx="9142">
                  <c:v>7504</c:v>
                </c:pt>
                <c:pt idx="9143">
                  <c:v>7504</c:v>
                </c:pt>
                <c:pt idx="9144">
                  <c:v>7505</c:v>
                </c:pt>
                <c:pt idx="9145">
                  <c:v>7506</c:v>
                </c:pt>
                <c:pt idx="9146">
                  <c:v>7507</c:v>
                </c:pt>
                <c:pt idx="9147">
                  <c:v>7508</c:v>
                </c:pt>
                <c:pt idx="9148">
                  <c:v>7509</c:v>
                </c:pt>
                <c:pt idx="9149">
                  <c:v>7510</c:v>
                </c:pt>
                <c:pt idx="9150">
                  <c:v>7511</c:v>
                </c:pt>
                <c:pt idx="9151">
                  <c:v>7512</c:v>
                </c:pt>
                <c:pt idx="9152">
                  <c:v>7513</c:v>
                </c:pt>
                <c:pt idx="9153">
                  <c:v>7514</c:v>
                </c:pt>
                <c:pt idx="9154">
                  <c:v>7515</c:v>
                </c:pt>
                <c:pt idx="9155">
                  <c:v>7516</c:v>
                </c:pt>
                <c:pt idx="9156">
                  <c:v>7517</c:v>
                </c:pt>
                <c:pt idx="9157">
                  <c:v>7518</c:v>
                </c:pt>
                <c:pt idx="9158">
                  <c:v>7519</c:v>
                </c:pt>
                <c:pt idx="9159">
                  <c:v>7520</c:v>
                </c:pt>
                <c:pt idx="9160">
                  <c:v>7521</c:v>
                </c:pt>
                <c:pt idx="9161">
                  <c:v>7522</c:v>
                </c:pt>
                <c:pt idx="9162">
                  <c:v>7523</c:v>
                </c:pt>
                <c:pt idx="9163">
                  <c:v>7524</c:v>
                </c:pt>
                <c:pt idx="9164">
                  <c:v>7525</c:v>
                </c:pt>
                <c:pt idx="9165">
                  <c:v>7526</c:v>
                </c:pt>
                <c:pt idx="9166">
                  <c:v>7526</c:v>
                </c:pt>
                <c:pt idx="9167">
                  <c:v>7527</c:v>
                </c:pt>
                <c:pt idx="9168">
                  <c:v>7528</c:v>
                </c:pt>
                <c:pt idx="9169">
                  <c:v>7529</c:v>
                </c:pt>
                <c:pt idx="9170">
                  <c:v>7529</c:v>
                </c:pt>
                <c:pt idx="9171">
                  <c:v>7529</c:v>
                </c:pt>
                <c:pt idx="9172">
                  <c:v>7530</c:v>
                </c:pt>
                <c:pt idx="9173">
                  <c:v>7531</c:v>
                </c:pt>
                <c:pt idx="9174">
                  <c:v>7531</c:v>
                </c:pt>
                <c:pt idx="9175">
                  <c:v>7532</c:v>
                </c:pt>
                <c:pt idx="9176">
                  <c:v>7532</c:v>
                </c:pt>
                <c:pt idx="9177">
                  <c:v>7532</c:v>
                </c:pt>
                <c:pt idx="9178">
                  <c:v>7533</c:v>
                </c:pt>
                <c:pt idx="9179">
                  <c:v>7534</c:v>
                </c:pt>
                <c:pt idx="9180">
                  <c:v>7535</c:v>
                </c:pt>
                <c:pt idx="9181">
                  <c:v>7536</c:v>
                </c:pt>
                <c:pt idx="9182">
                  <c:v>7537</c:v>
                </c:pt>
                <c:pt idx="9183">
                  <c:v>7538</c:v>
                </c:pt>
                <c:pt idx="9184">
                  <c:v>7539</c:v>
                </c:pt>
                <c:pt idx="9185">
                  <c:v>7540</c:v>
                </c:pt>
                <c:pt idx="9186">
                  <c:v>7540</c:v>
                </c:pt>
                <c:pt idx="9187">
                  <c:v>7541</c:v>
                </c:pt>
                <c:pt idx="9188">
                  <c:v>7542</c:v>
                </c:pt>
                <c:pt idx="9189">
                  <c:v>7543</c:v>
                </c:pt>
                <c:pt idx="9190">
                  <c:v>7544</c:v>
                </c:pt>
                <c:pt idx="9191">
                  <c:v>7545</c:v>
                </c:pt>
                <c:pt idx="9192">
                  <c:v>7546</c:v>
                </c:pt>
                <c:pt idx="9193">
                  <c:v>7547</c:v>
                </c:pt>
                <c:pt idx="9194">
                  <c:v>7547</c:v>
                </c:pt>
                <c:pt idx="9195">
                  <c:v>7548</c:v>
                </c:pt>
                <c:pt idx="9196">
                  <c:v>7549</c:v>
                </c:pt>
                <c:pt idx="9197">
                  <c:v>7550</c:v>
                </c:pt>
                <c:pt idx="9198">
                  <c:v>7550</c:v>
                </c:pt>
                <c:pt idx="9199">
                  <c:v>7550</c:v>
                </c:pt>
                <c:pt idx="9200">
                  <c:v>7551</c:v>
                </c:pt>
                <c:pt idx="9201">
                  <c:v>7552</c:v>
                </c:pt>
                <c:pt idx="9202">
                  <c:v>7553</c:v>
                </c:pt>
                <c:pt idx="9203">
                  <c:v>7554</c:v>
                </c:pt>
                <c:pt idx="9204">
                  <c:v>7555</c:v>
                </c:pt>
                <c:pt idx="9205">
                  <c:v>7556</c:v>
                </c:pt>
                <c:pt idx="9206">
                  <c:v>7556</c:v>
                </c:pt>
                <c:pt idx="9207">
                  <c:v>7557</c:v>
                </c:pt>
                <c:pt idx="9208">
                  <c:v>7558</c:v>
                </c:pt>
                <c:pt idx="9209">
                  <c:v>7558</c:v>
                </c:pt>
                <c:pt idx="9210">
                  <c:v>7559</c:v>
                </c:pt>
                <c:pt idx="9211">
                  <c:v>7559</c:v>
                </c:pt>
                <c:pt idx="9212">
                  <c:v>7559</c:v>
                </c:pt>
                <c:pt idx="9213">
                  <c:v>7559</c:v>
                </c:pt>
                <c:pt idx="9214">
                  <c:v>7559</c:v>
                </c:pt>
                <c:pt idx="9215">
                  <c:v>7559</c:v>
                </c:pt>
                <c:pt idx="9216">
                  <c:v>7560</c:v>
                </c:pt>
                <c:pt idx="9217">
                  <c:v>7560</c:v>
                </c:pt>
                <c:pt idx="9218">
                  <c:v>7561</c:v>
                </c:pt>
                <c:pt idx="9219">
                  <c:v>7562</c:v>
                </c:pt>
                <c:pt idx="9220">
                  <c:v>7563</c:v>
                </c:pt>
                <c:pt idx="9221">
                  <c:v>7564</c:v>
                </c:pt>
                <c:pt idx="9222">
                  <c:v>7565</c:v>
                </c:pt>
                <c:pt idx="9223">
                  <c:v>7566</c:v>
                </c:pt>
                <c:pt idx="9224">
                  <c:v>7567</c:v>
                </c:pt>
                <c:pt idx="9225">
                  <c:v>7568</c:v>
                </c:pt>
                <c:pt idx="9226">
                  <c:v>7568</c:v>
                </c:pt>
                <c:pt idx="9227">
                  <c:v>7569</c:v>
                </c:pt>
                <c:pt idx="9228">
                  <c:v>7570</c:v>
                </c:pt>
                <c:pt idx="9229">
                  <c:v>7570</c:v>
                </c:pt>
                <c:pt idx="9230">
                  <c:v>7571</c:v>
                </c:pt>
                <c:pt idx="9231">
                  <c:v>7572</c:v>
                </c:pt>
                <c:pt idx="9232">
                  <c:v>7573</c:v>
                </c:pt>
                <c:pt idx="9233">
                  <c:v>7574</c:v>
                </c:pt>
                <c:pt idx="9234">
                  <c:v>7575</c:v>
                </c:pt>
                <c:pt idx="9235">
                  <c:v>7576</c:v>
                </c:pt>
                <c:pt idx="9236">
                  <c:v>7577</c:v>
                </c:pt>
                <c:pt idx="9237">
                  <c:v>7578</c:v>
                </c:pt>
                <c:pt idx="9238">
                  <c:v>7579</c:v>
                </c:pt>
                <c:pt idx="9239">
                  <c:v>7580</c:v>
                </c:pt>
                <c:pt idx="9240">
                  <c:v>7581</c:v>
                </c:pt>
                <c:pt idx="9241">
                  <c:v>7582</c:v>
                </c:pt>
                <c:pt idx="9242">
                  <c:v>7583</c:v>
                </c:pt>
                <c:pt idx="9243">
                  <c:v>7584</c:v>
                </c:pt>
                <c:pt idx="9244">
                  <c:v>7585</c:v>
                </c:pt>
                <c:pt idx="9245">
                  <c:v>7586</c:v>
                </c:pt>
                <c:pt idx="9246">
                  <c:v>7587</c:v>
                </c:pt>
                <c:pt idx="9247">
                  <c:v>7588</c:v>
                </c:pt>
                <c:pt idx="9248">
                  <c:v>7589</c:v>
                </c:pt>
                <c:pt idx="9249">
                  <c:v>7590</c:v>
                </c:pt>
                <c:pt idx="9250">
                  <c:v>7591</c:v>
                </c:pt>
                <c:pt idx="9251">
                  <c:v>7592</c:v>
                </c:pt>
                <c:pt idx="9252">
                  <c:v>7593</c:v>
                </c:pt>
                <c:pt idx="9253">
                  <c:v>7594</c:v>
                </c:pt>
                <c:pt idx="9254">
                  <c:v>7595</c:v>
                </c:pt>
                <c:pt idx="9255">
                  <c:v>7596</c:v>
                </c:pt>
                <c:pt idx="9256">
                  <c:v>7597</c:v>
                </c:pt>
                <c:pt idx="9257">
                  <c:v>7598</c:v>
                </c:pt>
                <c:pt idx="9258">
                  <c:v>7598</c:v>
                </c:pt>
                <c:pt idx="9259">
                  <c:v>7599</c:v>
                </c:pt>
                <c:pt idx="9260">
                  <c:v>7600</c:v>
                </c:pt>
                <c:pt idx="9261">
                  <c:v>7601</c:v>
                </c:pt>
                <c:pt idx="9262">
                  <c:v>7602</c:v>
                </c:pt>
                <c:pt idx="9263">
                  <c:v>7602</c:v>
                </c:pt>
                <c:pt idx="9264">
                  <c:v>7603</c:v>
                </c:pt>
                <c:pt idx="9265">
                  <c:v>7604</c:v>
                </c:pt>
                <c:pt idx="9266">
                  <c:v>7605</c:v>
                </c:pt>
                <c:pt idx="9267">
                  <c:v>7606</c:v>
                </c:pt>
                <c:pt idx="9268">
                  <c:v>7607</c:v>
                </c:pt>
                <c:pt idx="9269">
                  <c:v>7608</c:v>
                </c:pt>
                <c:pt idx="9270">
                  <c:v>7608</c:v>
                </c:pt>
                <c:pt idx="9271">
                  <c:v>7609</c:v>
                </c:pt>
                <c:pt idx="9272">
                  <c:v>7610</c:v>
                </c:pt>
                <c:pt idx="9273">
                  <c:v>7611</c:v>
                </c:pt>
                <c:pt idx="9274">
                  <c:v>7612</c:v>
                </c:pt>
                <c:pt idx="9275">
                  <c:v>7613</c:v>
                </c:pt>
                <c:pt idx="9276">
                  <c:v>7614</c:v>
                </c:pt>
                <c:pt idx="9277">
                  <c:v>7615</c:v>
                </c:pt>
                <c:pt idx="9278">
                  <c:v>7616</c:v>
                </c:pt>
                <c:pt idx="9279">
                  <c:v>7617</c:v>
                </c:pt>
                <c:pt idx="9280">
                  <c:v>7618</c:v>
                </c:pt>
                <c:pt idx="9281">
                  <c:v>7619</c:v>
                </c:pt>
                <c:pt idx="9282">
                  <c:v>7619</c:v>
                </c:pt>
                <c:pt idx="9283">
                  <c:v>7620</c:v>
                </c:pt>
                <c:pt idx="9284">
                  <c:v>7621</c:v>
                </c:pt>
                <c:pt idx="9285">
                  <c:v>7622</c:v>
                </c:pt>
                <c:pt idx="9286">
                  <c:v>7623</c:v>
                </c:pt>
                <c:pt idx="9287">
                  <c:v>7623</c:v>
                </c:pt>
                <c:pt idx="9288">
                  <c:v>7624</c:v>
                </c:pt>
                <c:pt idx="9289">
                  <c:v>7625</c:v>
                </c:pt>
                <c:pt idx="9290">
                  <c:v>7626</c:v>
                </c:pt>
                <c:pt idx="9291">
                  <c:v>7627</c:v>
                </c:pt>
                <c:pt idx="9292">
                  <c:v>7628</c:v>
                </c:pt>
                <c:pt idx="9293">
                  <c:v>7628</c:v>
                </c:pt>
                <c:pt idx="9294">
                  <c:v>7629</c:v>
                </c:pt>
                <c:pt idx="9295">
                  <c:v>7630</c:v>
                </c:pt>
                <c:pt idx="9296">
                  <c:v>7631</c:v>
                </c:pt>
                <c:pt idx="9297">
                  <c:v>7632</c:v>
                </c:pt>
                <c:pt idx="9298">
                  <c:v>7633</c:v>
                </c:pt>
                <c:pt idx="9299">
                  <c:v>7634</c:v>
                </c:pt>
                <c:pt idx="9300">
                  <c:v>7635</c:v>
                </c:pt>
                <c:pt idx="9301">
                  <c:v>7636</c:v>
                </c:pt>
                <c:pt idx="9302">
                  <c:v>7637</c:v>
                </c:pt>
                <c:pt idx="9303">
                  <c:v>7638</c:v>
                </c:pt>
                <c:pt idx="9304">
                  <c:v>7639</c:v>
                </c:pt>
                <c:pt idx="9305">
                  <c:v>7640</c:v>
                </c:pt>
                <c:pt idx="9306">
                  <c:v>7641</c:v>
                </c:pt>
                <c:pt idx="9307">
                  <c:v>7642</c:v>
                </c:pt>
                <c:pt idx="9308">
                  <c:v>7643</c:v>
                </c:pt>
                <c:pt idx="9309">
                  <c:v>7643</c:v>
                </c:pt>
                <c:pt idx="9310">
                  <c:v>7644</c:v>
                </c:pt>
                <c:pt idx="9311">
                  <c:v>7645</c:v>
                </c:pt>
                <c:pt idx="9312">
                  <c:v>7646</c:v>
                </c:pt>
                <c:pt idx="9313">
                  <c:v>7647</c:v>
                </c:pt>
                <c:pt idx="9314">
                  <c:v>7648</c:v>
                </c:pt>
                <c:pt idx="9315">
                  <c:v>7648</c:v>
                </c:pt>
                <c:pt idx="9316">
                  <c:v>7649</c:v>
                </c:pt>
                <c:pt idx="9317">
                  <c:v>7650</c:v>
                </c:pt>
                <c:pt idx="9318">
                  <c:v>7651</c:v>
                </c:pt>
                <c:pt idx="9319">
                  <c:v>7652</c:v>
                </c:pt>
                <c:pt idx="9320">
                  <c:v>7653</c:v>
                </c:pt>
                <c:pt idx="9321">
                  <c:v>7654</c:v>
                </c:pt>
                <c:pt idx="9322">
                  <c:v>7655</c:v>
                </c:pt>
                <c:pt idx="9323">
                  <c:v>7656</c:v>
                </c:pt>
                <c:pt idx="9324">
                  <c:v>7657</c:v>
                </c:pt>
                <c:pt idx="9325">
                  <c:v>7658</c:v>
                </c:pt>
                <c:pt idx="9326">
                  <c:v>7659</c:v>
                </c:pt>
                <c:pt idx="9327">
                  <c:v>7660</c:v>
                </c:pt>
                <c:pt idx="9328">
                  <c:v>7661</c:v>
                </c:pt>
                <c:pt idx="9329">
                  <c:v>7662</c:v>
                </c:pt>
                <c:pt idx="9330">
                  <c:v>7663</c:v>
                </c:pt>
                <c:pt idx="9331">
                  <c:v>7664</c:v>
                </c:pt>
                <c:pt idx="9332">
                  <c:v>7665</c:v>
                </c:pt>
                <c:pt idx="9333">
                  <c:v>7666</c:v>
                </c:pt>
                <c:pt idx="9334">
                  <c:v>7667</c:v>
                </c:pt>
                <c:pt idx="9335">
                  <c:v>7668</c:v>
                </c:pt>
                <c:pt idx="9336">
                  <c:v>7669</c:v>
                </c:pt>
                <c:pt idx="9337">
                  <c:v>7670</c:v>
                </c:pt>
                <c:pt idx="9338">
                  <c:v>7670</c:v>
                </c:pt>
                <c:pt idx="9339">
                  <c:v>7671</c:v>
                </c:pt>
                <c:pt idx="9340">
                  <c:v>7672</c:v>
                </c:pt>
                <c:pt idx="9341">
                  <c:v>7673</c:v>
                </c:pt>
                <c:pt idx="9342">
                  <c:v>7674</c:v>
                </c:pt>
                <c:pt idx="9343">
                  <c:v>7674</c:v>
                </c:pt>
                <c:pt idx="9344">
                  <c:v>7674</c:v>
                </c:pt>
                <c:pt idx="9345">
                  <c:v>7675</c:v>
                </c:pt>
                <c:pt idx="9346">
                  <c:v>7675</c:v>
                </c:pt>
                <c:pt idx="9347">
                  <c:v>7676</c:v>
                </c:pt>
                <c:pt idx="9348">
                  <c:v>7677</c:v>
                </c:pt>
                <c:pt idx="9349">
                  <c:v>7678</c:v>
                </c:pt>
                <c:pt idx="9350">
                  <c:v>7678</c:v>
                </c:pt>
                <c:pt idx="9351">
                  <c:v>7679</c:v>
                </c:pt>
                <c:pt idx="9352">
                  <c:v>7679</c:v>
                </c:pt>
                <c:pt idx="9353">
                  <c:v>7680</c:v>
                </c:pt>
                <c:pt idx="9354">
                  <c:v>7681</c:v>
                </c:pt>
                <c:pt idx="9355">
                  <c:v>7682</c:v>
                </c:pt>
                <c:pt idx="9356">
                  <c:v>7683</c:v>
                </c:pt>
                <c:pt idx="9357">
                  <c:v>7684</c:v>
                </c:pt>
                <c:pt idx="9358">
                  <c:v>7685</c:v>
                </c:pt>
                <c:pt idx="9359">
                  <c:v>7686</c:v>
                </c:pt>
                <c:pt idx="9360">
                  <c:v>7687</c:v>
                </c:pt>
                <c:pt idx="9361">
                  <c:v>7687</c:v>
                </c:pt>
                <c:pt idx="9362">
                  <c:v>7687</c:v>
                </c:pt>
                <c:pt idx="9363">
                  <c:v>7688</c:v>
                </c:pt>
                <c:pt idx="9364">
                  <c:v>7689</c:v>
                </c:pt>
                <c:pt idx="9365">
                  <c:v>7690</c:v>
                </c:pt>
                <c:pt idx="9366">
                  <c:v>7691</c:v>
                </c:pt>
                <c:pt idx="9367">
                  <c:v>7691</c:v>
                </c:pt>
                <c:pt idx="9368">
                  <c:v>7692</c:v>
                </c:pt>
                <c:pt idx="9369">
                  <c:v>7693</c:v>
                </c:pt>
                <c:pt idx="9370">
                  <c:v>7694</c:v>
                </c:pt>
                <c:pt idx="9371">
                  <c:v>7695</c:v>
                </c:pt>
                <c:pt idx="9372">
                  <c:v>7696</c:v>
                </c:pt>
                <c:pt idx="9373">
                  <c:v>7697</c:v>
                </c:pt>
                <c:pt idx="9374">
                  <c:v>7698</c:v>
                </c:pt>
                <c:pt idx="9375">
                  <c:v>7699</c:v>
                </c:pt>
                <c:pt idx="9376">
                  <c:v>7700</c:v>
                </c:pt>
                <c:pt idx="9377">
                  <c:v>7701</c:v>
                </c:pt>
                <c:pt idx="9378">
                  <c:v>7702</c:v>
                </c:pt>
                <c:pt idx="9379">
                  <c:v>7703</c:v>
                </c:pt>
                <c:pt idx="9380">
                  <c:v>7704</c:v>
                </c:pt>
                <c:pt idx="9381">
                  <c:v>7705</c:v>
                </c:pt>
                <c:pt idx="9382">
                  <c:v>7706</c:v>
                </c:pt>
                <c:pt idx="9383">
                  <c:v>7706</c:v>
                </c:pt>
                <c:pt idx="9384">
                  <c:v>7707</c:v>
                </c:pt>
                <c:pt idx="9385">
                  <c:v>7708</c:v>
                </c:pt>
                <c:pt idx="9386">
                  <c:v>7709</c:v>
                </c:pt>
                <c:pt idx="9387">
                  <c:v>7710</c:v>
                </c:pt>
                <c:pt idx="9388">
                  <c:v>7711</c:v>
                </c:pt>
                <c:pt idx="9389">
                  <c:v>7712</c:v>
                </c:pt>
                <c:pt idx="9390">
                  <c:v>7712</c:v>
                </c:pt>
                <c:pt idx="9391">
                  <c:v>7712</c:v>
                </c:pt>
                <c:pt idx="9392">
                  <c:v>7712</c:v>
                </c:pt>
                <c:pt idx="9393">
                  <c:v>7713</c:v>
                </c:pt>
                <c:pt idx="9394">
                  <c:v>7713</c:v>
                </c:pt>
                <c:pt idx="9395">
                  <c:v>7713</c:v>
                </c:pt>
                <c:pt idx="9396">
                  <c:v>7714</c:v>
                </c:pt>
                <c:pt idx="9397">
                  <c:v>7715</c:v>
                </c:pt>
                <c:pt idx="9398">
                  <c:v>7716</c:v>
                </c:pt>
                <c:pt idx="9399">
                  <c:v>7717</c:v>
                </c:pt>
                <c:pt idx="9400">
                  <c:v>7718</c:v>
                </c:pt>
                <c:pt idx="9401">
                  <c:v>7719</c:v>
                </c:pt>
                <c:pt idx="9402">
                  <c:v>7720</c:v>
                </c:pt>
                <c:pt idx="9403">
                  <c:v>7721</c:v>
                </c:pt>
                <c:pt idx="9404">
                  <c:v>7722</c:v>
                </c:pt>
                <c:pt idx="9405">
                  <c:v>7723</c:v>
                </c:pt>
                <c:pt idx="9406">
                  <c:v>7724</c:v>
                </c:pt>
                <c:pt idx="9407">
                  <c:v>7725</c:v>
                </c:pt>
                <c:pt idx="9408">
                  <c:v>7726</c:v>
                </c:pt>
                <c:pt idx="9409">
                  <c:v>7727</c:v>
                </c:pt>
                <c:pt idx="9410">
                  <c:v>7728</c:v>
                </c:pt>
                <c:pt idx="9411">
                  <c:v>7729</c:v>
                </c:pt>
                <c:pt idx="9412">
                  <c:v>7730</c:v>
                </c:pt>
                <c:pt idx="9413">
                  <c:v>7731</c:v>
                </c:pt>
                <c:pt idx="9414">
                  <c:v>7732</c:v>
                </c:pt>
                <c:pt idx="9415">
                  <c:v>7732</c:v>
                </c:pt>
                <c:pt idx="9416">
                  <c:v>7732</c:v>
                </c:pt>
                <c:pt idx="9417">
                  <c:v>7733</c:v>
                </c:pt>
                <c:pt idx="9418">
                  <c:v>7734</c:v>
                </c:pt>
                <c:pt idx="9419">
                  <c:v>7735</c:v>
                </c:pt>
                <c:pt idx="9420">
                  <c:v>7736</c:v>
                </c:pt>
                <c:pt idx="9421">
                  <c:v>7737</c:v>
                </c:pt>
                <c:pt idx="9422">
                  <c:v>7737</c:v>
                </c:pt>
                <c:pt idx="9423">
                  <c:v>7738</c:v>
                </c:pt>
                <c:pt idx="9424">
                  <c:v>7738</c:v>
                </c:pt>
                <c:pt idx="9425">
                  <c:v>7739</c:v>
                </c:pt>
                <c:pt idx="9426">
                  <c:v>7740</c:v>
                </c:pt>
                <c:pt idx="9427">
                  <c:v>7741</c:v>
                </c:pt>
                <c:pt idx="9428">
                  <c:v>7741</c:v>
                </c:pt>
                <c:pt idx="9429">
                  <c:v>7742</c:v>
                </c:pt>
                <c:pt idx="9430">
                  <c:v>7743</c:v>
                </c:pt>
                <c:pt idx="9431">
                  <c:v>7744</c:v>
                </c:pt>
                <c:pt idx="9432">
                  <c:v>7745</c:v>
                </c:pt>
                <c:pt idx="9433">
                  <c:v>7746</c:v>
                </c:pt>
                <c:pt idx="9434">
                  <c:v>7747</c:v>
                </c:pt>
                <c:pt idx="9435">
                  <c:v>7748</c:v>
                </c:pt>
                <c:pt idx="9436">
                  <c:v>7749</c:v>
                </c:pt>
                <c:pt idx="9437">
                  <c:v>7750</c:v>
                </c:pt>
                <c:pt idx="9438">
                  <c:v>7751</c:v>
                </c:pt>
                <c:pt idx="9439">
                  <c:v>7752</c:v>
                </c:pt>
                <c:pt idx="9440">
                  <c:v>7753</c:v>
                </c:pt>
                <c:pt idx="9441">
                  <c:v>7754</c:v>
                </c:pt>
                <c:pt idx="9442">
                  <c:v>7755</c:v>
                </c:pt>
                <c:pt idx="9443">
                  <c:v>7756</c:v>
                </c:pt>
                <c:pt idx="9444">
                  <c:v>7757</c:v>
                </c:pt>
                <c:pt idx="9445">
                  <c:v>7758</c:v>
                </c:pt>
                <c:pt idx="9446">
                  <c:v>7759</c:v>
                </c:pt>
                <c:pt idx="9447">
                  <c:v>7760</c:v>
                </c:pt>
                <c:pt idx="9448">
                  <c:v>7761</c:v>
                </c:pt>
                <c:pt idx="9449">
                  <c:v>7762</c:v>
                </c:pt>
                <c:pt idx="9450">
                  <c:v>7763</c:v>
                </c:pt>
                <c:pt idx="9451">
                  <c:v>7764</c:v>
                </c:pt>
                <c:pt idx="9452">
                  <c:v>7765</c:v>
                </c:pt>
                <c:pt idx="9453">
                  <c:v>7766</c:v>
                </c:pt>
                <c:pt idx="9454">
                  <c:v>7767</c:v>
                </c:pt>
                <c:pt idx="9455">
                  <c:v>7768</c:v>
                </c:pt>
                <c:pt idx="9456">
                  <c:v>7768</c:v>
                </c:pt>
                <c:pt idx="9457">
                  <c:v>7769</c:v>
                </c:pt>
                <c:pt idx="9458">
                  <c:v>7769</c:v>
                </c:pt>
                <c:pt idx="9459">
                  <c:v>7769</c:v>
                </c:pt>
                <c:pt idx="9460">
                  <c:v>7770</c:v>
                </c:pt>
                <c:pt idx="9461">
                  <c:v>7771</c:v>
                </c:pt>
                <c:pt idx="9462">
                  <c:v>7772</c:v>
                </c:pt>
                <c:pt idx="9463">
                  <c:v>7773</c:v>
                </c:pt>
                <c:pt idx="9464">
                  <c:v>7774</c:v>
                </c:pt>
                <c:pt idx="9465">
                  <c:v>7775</c:v>
                </c:pt>
                <c:pt idx="9466">
                  <c:v>7776</c:v>
                </c:pt>
                <c:pt idx="9467">
                  <c:v>7777</c:v>
                </c:pt>
                <c:pt idx="9468">
                  <c:v>7778</c:v>
                </c:pt>
                <c:pt idx="9469">
                  <c:v>7779</c:v>
                </c:pt>
                <c:pt idx="9470">
                  <c:v>7780</c:v>
                </c:pt>
                <c:pt idx="9471">
                  <c:v>7781</c:v>
                </c:pt>
                <c:pt idx="9472">
                  <c:v>7782</c:v>
                </c:pt>
                <c:pt idx="9473">
                  <c:v>7783</c:v>
                </c:pt>
                <c:pt idx="9474">
                  <c:v>7784</c:v>
                </c:pt>
                <c:pt idx="9475">
                  <c:v>7785</c:v>
                </c:pt>
                <c:pt idx="9476">
                  <c:v>7786</c:v>
                </c:pt>
                <c:pt idx="9477">
                  <c:v>7787</c:v>
                </c:pt>
                <c:pt idx="9478">
                  <c:v>7788</c:v>
                </c:pt>
                <c:pt idx="9479">
                  <c:v>7789</c:v>
                </c:pt>
                <c:pt idx="9480">
                  <c:v>7790</c:v>
                </c:pt>
                <c:pt idx="9481">
                  <c:v>7791</c:v>
                </c:pt>
                <c:pt idx="9482">
                  <c:v>7792</c:v>
                </c:pt>
                <c:pt idx="9483">
                  <c:v>7793</c:v>
                </c:pt>
                <c:pt idx="9484">
                  <c:v>7794</c:v>
                </c:pt>
                <c:pt idx="9485">
                  <c:v>7795</c:v>
                </c:pt>
                <c:pt idx="9486">
                  <c:v>7796</c:v>
                </c:pt>
                <c:pt idx="9487">
                  <c:v>7797</c:v>
                </c:pt>
                <c:pt idx="9488">
                  <c:v>7798</c:v>
                </c:pt>
                <c:pt idx="9489">
                  <c:v>7799</c:v>
                </c:pt>
                <c:pt idx="9490">
                  <c:v>7800</c:v>
                </c:pt>
              </c:numCache>
            </c:numRef>
          </c:val>
          <c:smooth val="0"/>
        </c:ser>
        <c:ser>
          <c:idx val="7"/>
          <c:order val="7"/>
          <c:tx>
            <c:strRef>
              <c:f>Sheet1!$O$1</c:f>
              <c:strCache>
                <c:ptCount val="1"/>
                <c:pt idx="0">
                  <c:v>Adjacent C</c:v>
                </c:pt>
              </c:strCache>
            </c:strRef>
          </c:tx>
          <c:marker>
            <c:symbol val="none"/>
          </c:marker>
          <c:val>
            <c:numRef>
              <c:f>Sheet1!$O$2:$O$9604</c:f>
              <c:numCache>
                <c:formatCode>General</c:formatCode>
                <c:ptCount val="960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1</c:v>
                </c:pt>
                <c:pt idx="83">
                  <c:v>1</c:v>
                </c:pt>
                <c:pt idx="84">
                  <c:v>1</c:v>
                </c:pt>
                <c:pt idx="85">
                  <c:v>1</c:v>
                </c:pt>
                <c:pt idx="86">
                  <c:v>1</c:v>
                </c:pt>
                <c:pt idx="87">
                  <c:v>1</c:v>
                </c:pt>
                <c:pt idx="88">
                  <c:v>2</c:v>
                </c:pt>
                <c:pt idx="89">
                  <c:v>2</c:v>
                </c:pt>
                <c:pt idx="90">
                  <c:v>2</c:v>
                </c:pt>
                <c:pt idx="91">
                  <c:v>2</c:v>
                </c:pt>
                <c:pt idx="92">
                  <c:v>2</c:v>
                </c:pt>
                <c:pt idx="93">
                  <c:v>2</c:v>
                </c:pt>
                <c:pt idx="94">
                  <c:v>2</c:v>
                </c:pt>
                <c:pt idx="95">
                  <c:v>2</c:v>
                </c:pt>
                <c:pt idx="96">
                  <c:v>2</c:v>
                </c:pt>
                <c:pt idx="97">
                  <c:v>2</c:v>
                </c:pt>
                <c:pt idx="98">
                  <c:v>2</c:v>
                </c:pt>
                <c:pt idx="99">
                  <c:v>2</c:v>
                </c:pt>
                <c:pt idx="100">
                  <c:v>2</c:v>
                </c:pt>
                <c:pt idx="101">
                  <c:v>2</c:v>
                </c:pt>
                <c:pt idx="102">
                  <c:v>2</c:v>
                </c:pt>
                <c:pt idx="103">
                  <c:v>2</c:v>
                </c:pt>
                <c:pt idx="104">
                  <c:v>2</c:v>
                </c:pt>
                <c:pt idx="105">
                  <c:v>2</c:v>
                </c:pt>
                <c:pt idx="106">
                  <c:v>2</c:v>
                </c:pt>
                <c:pt idx="107">
                  <c:v>2</c:v>
                </c:pt>
                <c:pt idx="108">
                  <c:v>2</c:v>
                </c:pt>
                <c:pt idx="109">
                  <c:v>2</c:v>
                </c:pt>
                <c:pt idx="110">
                  <c:v>2</c:v>
                </c:pt>
                <c:pt idx="111">
                  <c:v>2</c:v>
                </c:pt>
                <c:pt idx="112">
                  <c:v>2</c:v>
                </c:pt>
                <c:pt idx="113">
                  <c:v>2</c:v>
                </c:pt>
                <c:pt idx="114">
                  <c:v>2</c:v>
                </c:pt>
                <c:pt idx="115">
                  <c:v>2</c:v>
                </c:pt>
                <c:pt idx="116">
                  <c:v>2</c:v>
                </c:pt>
                <c:pt idx="117">
                  <c:v>2</c:v>
                </c:pt>
                <c:pt idx="118">
                  <c:v>2</c:v>
                </c:pt>
                <c:pt idx="119">
                  <c:v>2</c:v>
                </c:pt>
                <c:pt idx="120">
                  <c:v>2</c:v>
                </c:pt>
                <c:pt idx="121">
                  <c:v>2</c:v>
                </c:pt>
                <c:pt idx="122">
                  <c:v>2</c:v>
                </c:pt>
                <c:pt idx="123">
                  <c:v>2</c:v>
                </c:pt>
                <c:pt idx="124">
                  <c:v>2</c:v>
                </c:pt>
                <c:pt idx="125">
                  <c:v>2</c:v>
                </c:pt>
                <c:pt idx="126">
                  <c:v>2</c:v>
                </c:pt>
                <c:pt idx="127">
                  <c:v>2</c:v>
                </c:pt>
                <c:pt idx="128">
                  <c:v>2</c:v>
                </c:pt>
                <c:pt idx="129">
                  <c:v>2</c:v>
                </c:pt>
                <c:pt idx="130">
                  <c:v>2</c:v>
                </c:pt>
                <c:pt idx="131">
                  <c:v>2</c:v>
                </c:pt>
                <c:pt idx="132">
                  <c:v>2</c:v>
                </c:pt>
                <c:pt idx="133">
                  <c:v>2</c:v>
                </c:pt>
                <c:pt idx="134">
                  <c:v>2</c:v>
                </c:pt>
                <c:pt idx="135">
                  <c:v>2</c:v>
                </c:pt>
                <c:pt idx="136">
                  <c:v>2</c:v>
                </c:pt>
                <c:pt idx="137">
                  <c:v>2</c:v>
                </c:pt>
                <c:pt idx="138">
                  <c:v>2</c:v>
                </c:pt>
                <c:pt idx="139">
                  <c:v>2</c:v>
                </c:pt>
                <c:pt idx="140">
                  <c:v>2</c:v>
                </c:pt>
                <c:pt idx="141">
                  <c:v>2</c:v>
                </c:pt>
                <c:pt idx="142">
                  <c:v>2</c:v>
                </c:pt>
                <c:pt idx="143">
                  <c:v>2</c:v>
                </c:pt>
                <c:pt idx="144">
                  <c:v>2</c:v>
                </c:pt>
                <c:pt idx="145">
                  <c:v>2</c:v>
                </c:pt>
                <c:pt idx="146">
                  <c:v>2</c:v>
                </c:pt>
                <c:pt idx="147">
                  <c:v>2</c:v>
                </c:pt>
                <c:pt idx="148">
                  <c:v>2</c:v>
                </c:pt>
                <c:pt idx="149">
                  <c:v>2</c:v>
                </c:pt>
                <c:pt idx="150">
                  <c:v>2</c:v>
                </c:pt>
                <c:pt idx="151">
                  <c:v>3</c:v>
                </c:pt>
                <c:pt idx="152">
                  <c:v>3</c:v>
                </c:pt>
                <c:pt idx="153">
                  <c:v>3</c:v>
                </c:pt>
                <c:pt idx="154">
                  <c:v>3</c:v>
                </c:pt>
                <c:pt idx="155">
                  <c:v>3</c:v>
                </c:pt>
                <c:pt idx="156">
                  <c:v>3</c:v>
                </c:pt>
                <c:pt idx="157">
                  <c:v>3</c:v>
                </c:pt>
                <c:pt idx="158">
                  <c:v>4</c:v>
                </c:pt>
                <c:pt idx="159">
                  <c:v>4</c:v>
                </c:pt>
                <c:pt idx="160">
                  <c:v>4</c:v>
                </c:pt>
                <c:pt idx="161">
                  <c:v>4</c:v>
                </c:pt>
                <c:pt idx="162">
                  <c:v>4</c:v>
                </c:pt>
                <c:pt idx="163">
                  <c:v>4</c:v>
                </c:pt>
                <c:pt idx="164">
                  <c:v>4</c:v>
                </c:pt>
                <c:pt idx="165">
                  <c:v>4</c:v>
                </c:pt>
                <c:pt idx="166">
                  <c:v>4</c:v>
                </c:pt>
                <c:pt idx="167">
                  <c:v>4</c:v>
                </c:pt>
                <c:pt idx="168">
                  <c:v>4</c:v>
                </c:pt>
                <c:pt idx="169">
                  <c:v>4</c:v>
                </c:pt>
                <c:pt idx="170">
                  <c:v>4</c:v>
                </c:pt>
                <c:pt idx="171">
                  <c:v>4</c:v>
                </c:pt>
                <c:pt idx="172">
                  <c:v>4</c:v>
                </c:pt>
                <c:pt idx="173">
                  <c:v>4</c:v>
                </c:pt>
                <c:pt idx="174">
                  <c:v>4</c:v>
                </c:pt>
                <c:pt idx="175">
                  <c:v>4</c:v>
                </c:pt>
                <c:pt idx="176">
                  <c:v>4</c:v>
                </c:pt>
                <c:pt idx="177">
                  <c:v>4</c:v>
                </c:pt>
                <c:pt idx="178">
                  <c:v>4</c:v>
                </c:pt>
                <c:pt idx="179">
                  <c:v>4</c:v>
                </c:pt>
                <c:pt idx="180">
                  <c:v>4</c:v>
                </c:pt>
                <c:pt idx="181">
                  <c:v>4</c:v>
                </c:pt>
                <c:pt idx="182">
                  <c:v>4</c:v>
                </c:pt>
                <c:pt idx="183">
                  <c:v>4</c:v>
                </c:pt>
                <c:pt idx="184">
                  <c:v>4</c:v>
                </c:pt>
                <c:pt idx="185">
                  <c:v>4</c:v>
                </c:pt>
                <c:pt idx="186">
                  <c:v>5</c:v>
                </c:pt>
                <c:pt idx="187">
                  <c:v>5</c:v>
                </c:pt>
                <c:pt idx="188">
                  <c:v>5</c:v>
                </c:pt>
                <c:pt idx="189">
                  <c:v>5</c:v>
                </c:pt>
                <c:pt idx="190">
                  <c:v>5</c:v>
                </c:pt>
                <c:pt idx="191">
                  <c:v>5</c:v>
                </c:pt>
                <c:pt idx="192">
                  <c:v>5</c:v>
                </c:pt>
                <c:pt idx="193">
                  <c:v>5</c:v>
                </c:pt>
                <c:pt idx="194">
                  <c:v>5</c:v>
                </c:pt>
                <c:pt idx="195">
                  <c:v>5</c:v>
                </c:pt>
                <c:pt idx="196">
                  <c:v>5</c:v>
                </c:pt>
                <c:pt idx="197">
                  <c:v>5</c:v>
                </c:pt>
                <c:pt idx="198">
                  <c:v>5</c:v>
                </c:pt>
                <c:pt idx="199">
                  <c:v>5</c:v>
                </c:pt>
                <c:pt idx="200">
                  <c:v>5</c:v>
                </c:pt>
                <c:pt idx="201">
                  <c:v>5</c:v>
                </c:pt>
                <c:pt idx="202">
                  <c:v>5</c:v>
                </c:pt>
                <c:pt idx="203">
                  <c:v>5</c:v>
                </c:pt>
                <c:pt idx="204">
                  <c:v>5</c:v>
                </c:pt>
                <c:pt idx="205">
                  <c:v>5</c:v>
                </c:pt>
                <c:pt idx="206">
                  <c:v>5</c:v>
                </c:pt>
                <c:pt idx="207">
                  <c:v>5</c:v>
                </c:pt>
                <c:pt idx="208">
                  <c:v>5</c:v>
                </c:pt>
                <c:pt idx="209">
                  <c:v>5</c:v>
                </c:pt>
                <c:pt idx="210">
                  <c:v>5</c:v>
                </c:pt>
                <c:pt idx="211">
                  <c:v>5</c:v>
                </c:pt>
                <c:pt idx="212">
                  <c:v>5</c:v>
                </c:pt>
                <c:pt idx="213">
                  <c:v>5</c:v>
                </c:pt>
                <c:pt idx="214">
                  <c:v>5</c:v>
                </c:pt>
                <c:pt idx="215">
                  <c:v>5</c:v>
                </c:pt>
                <c:pt idx="216">
                  <c:v>5</c:v>
                </c:pt>
                <c:pt idx="217">
                  <c:v>5</c:v>
                </c:pt>
                <c:pt idx="218">
                  <c:v>5</c:v>
                </c:pt>
                <c:pt idx="219">
                  <c:v>5</c:v>
                </c:pt>
                <c:pt idx="220">
                  <c:v>5</c:v>
                </c:pt>
                <c:pt idx="221">
                  <c:v>5</c:v>
                </c:pt>
                <c:pt idx="222">
                  <c:v>5</c:v>
                </c:pt>
                <c:pt idx="223">
                  <c:v>5</c:v>
                </c:pt>
                <c:pt idx="224">
                  <c:v>5</c:v>
                </c:pt>
                <c:pt idx="225">
                  <c:v>5</c:v>
                </c:pt>
                <c:pt idx="226">
                  <c:v>5</c:v>
                </c:pt>
                <c:pt idx="227">
                  <c:v>5</c:v>
                </c:pt>
                <c:pt idx="228">
                  <c:v>5</c:v>
                </c:pt>
                <c:pt idx="229">
                  <c:v>5</c:v>
                </c:pt>
                <c:pt idx="230">
                  <c:v>5</c:v>
                </c:pt>
                <c:pt idx="231">
                  <c:v>5</c:v>
                </c:pt>
                <c:pt idx="232">
                  <c:v>5</c:v>
                </c:pt>
                <c:pt idx="233">
                  <c:v>5</c:v>
                </c:pt>
                <c:pt idx="234">
                  <c:v>5</c:v>
                </c:pt>
                <c:pt idx="235">
                  <c:v>5</c:v>
                </c:pt>
                <c:pt idx="236">
                  <c:v>5</c:v>
                </c:pt>
                <c:pt idx="237">
                  <c:v>5</c:v>
                </c:pt>
                <c:pt idx="238">
                  <c:v>5</c:v>
                </c:pt>
                <c:pt idx="239">
                  <c:v>5</c:v>
                </c:pt>
                <c:pt idx="240">
                  <c:v>5</c:v>
                </c:pt>
                <c:pt idx="241">
                  <c:v>5</c:v>
                </c:pt>
                <c:pt idx="242">
                  <c:v>5</c:v>
                </c:pt>
                <c:pt idx="243">
                  <c:v>5</c:v>
                </c:pt>
                <c:pt idx="244">
                  <c:v>5</c:v>
                </c:pt>
                <c:pt idx="245">
                  <c:v>5</c:v>
                </c:pt>
                <c:pt idx="246">
                  <c:v>5</c:v>
                </c:pt>
                <c:pt idx="247">
                  <c:v>5</c:v>
                </c:pt>
                <c:pt idx="248">
                  <c:v>5</c:v>
                </c:pt>
                <c:pt idx="249">
                  <c:v>5</c:v>
                </c:pt>
                <c:pt idx="250">
                  <c:v>5</c:v>
                </c:pt>
                <c:pt idx="251">
                  <c:v>5</c:v>
                </c:pt>
                <c:pt idx="252">
                  <c:v>5</c:v>
                </c:pt>
                <c:pt idx="253">
                  <c:v>5</c:v>
                </c:pt>
                <c:pt idx="254">
                  <c:v>5</c:v>
                </c:pt>
                <c:pt idx="255">
                  <c:v>5</c:v>
                </c:pt>
                <c:pt idx="256">
                  <c:v>5</c:v>
                </c:pt>
                <c:pt idx="257">
                  <c:v>5</c:v>
                </c:pt>
                <c:pt idx="258">
                  <c:v>5</c:v>
                </c:pt>
                <c:pt idx="259">
                  <c:v>5</c:v>
                </c:pt>
                <c:pt idx="260">
                  <c:v>5</c:v>
                </c:pt>
                <c:pt idx="261">
                  <c:v>5</c:v>
                </c:pt>
                <c:pt idx="262">
                  <c:v>5</c:v>
                </c:pt>
                <c:pt idx="263">
                  <c:v>5</c:v>
                </c:pt>
                <c:pt idx="264">
                  <c:v>5</c:v>
                </c:pt>
                <c:pt idx="265">
                  <c:v>5</c:v>
                </c:pt>
                <c:pt idx="266">
                  <c:v>5</c:v>
                </c:pt>
                <c:pt idx="267">
                  <c:v>5</c:v>
                </c:pt>
                <c:pt idx="268">
                  <c:v>5</c:v>
                </c:pt>
                <c:pt idx="269">
                  <c:v>5</c:v>
                </c:pt>
                <c:pt idx="270">
                  <c:v>5</c:v>
                </c:pt>
                <c:pt idx="271">
                  <c:v>5</c:v>
                </c:pt>
                <c:pt idx="272">
                  <c:v>5</c:v>
                </c:pt>
                <c:pt idx="273">
                  <c:v>5</c:v>
                </c:pt>
                <c:pt idx="274">
                  <c:v>5</c:v>
                </c:pt>
                <c:pt idx="275">
                  <c:v>5</c:v>
                </c:pt>
                <c:pt idx="276">
                  <c:v>5</c:v>
                </c:pt>
                <c:pt idx="277">
                  <c:v>5</c:v>
                </c:pt>
                <c:pt idx="278">
                  <c:v>5</c:v>
                </c:pt>
                <c:pt idx="279">
                  <c:v>5</c:v>
                </c:pt>
                <c:pt idx="280">
                  <c:v>5</c:v>
                </c:pt>
                <c:pt idx="281">
                  <c:v>5</c:v>
                </c:pt>
                <c:pt idx="282">
                  <c:v>5</c:v>
                </c:pt>
                <c:pt idx="283">
                  <c:v>5</c:v>
                </c:pt>
                <c:pt idx="284">
                  <c:v>5</c:v>
                </c:pt>
                <c:pt idx="285">
                  <c:v>5</c:v>
                </c:pt>
                <c:pt idx="286">
                  <c:v>5</c:v>
                </c:pt>
                <c:pt idx="287">
                  <c:v>5</c:v>
                </c:pt>
                <c:pt idx="288">
                  <c:v>5</c:v>
                </c:pt>
                <c:pt idx="289">
                  <c:v>5</c:v>
                </c:pt>
                <c:pt idx="290">
                  <c:v>5</c:v>
                </c:pt>
                <c:pt idx="291">
                  <c:v>5</c:v>
                </c:pt>
                <c:pt idx="292">
                  <c:v>5</c:v>
                </c:pt>
                <c:pt idx="293">
                  <c:v>5</c:v>
                </c:pt>
                <c:pt idx="294">
                  <c:v>5</c:v>
                </c:pt>
                <c:pt idx="295">
                  <c:v>5</c:v>
                </c:pt>
                <c:pt idx="296">
                  <c:v>5</c:v>
                </c:pt>
                <c:pt idx="297">
                  <c:v>5</c:v>
                </c:pt>
                <c:pt idx="298">
                  <c:v>5</c:v>
                </c:pt>
                <c:pt idx="299">
                  <c:v>5</c:v>
                </c:pt>
                <c:pt idx="300">
                  <c:v>5</c:v>
                </c:pt>
                <c:pt idx="301">
                  <c:v>5</c:v>
                </c:pt>
                <c:pt idx="302">
                  <c:v>5</c:v>
                </c:pt>
                <c:pt idx="303">
                  <c:v>5</c:v>
                </c:pt>
                <c:pt idx="304">
                  <c:v>5</c:v>
                </c:pt>
                <c:pt idx="305">
                  <c:v>5</c:v>
                </c:pt>
                <c:pt idx="306">
                  <c:v>5</c:v>
                </c:pt>
                <c:pt idx="307">
                  <c:v>5</c:v>
                </c:pt>
                <c:pt idx="308">
                  <c:v>5</c:v>
                </c:pt>
                <c:pt idx="309">
                  <c:v>5</c:v>
                </c:pt>
                <c:pt idx="310">
                  <c:v>5</c:v>
                </c:pt>
                <c:pt idx="311">
                  <c:v>5</c:v>
                </c:pt>
                <c:pt idx="312">
                  <c:v>5</c:v>
                </c:pt>
                <c:pt idx="313">
                  <c:v>5</c:v>
                </c:pt>
                <c:pt idx="314">
                  <c:v>5</c:v>
                </c:pt>
                <c:pt idx="315">
                  <c:v>5</c:v>
                </c:pt>
                <c:pt idx="316">
                  <c:v>5</c:v>
                </c:pt>
                <c:pt idx="317">
                  <c:v>5</c:v>
                </c:pt>
                <c:pt idx="318">
                  <c:v>5</c:v>
                </c:pt>
                <c:pt idx="319">
                  <c:v>5</c:v>
                </c:pt>
                <c:pt idx="320">
                  <c:v>5</c:v>
                </c:pt>
                <c:pt idx="321">
                  <c:v>5</c:v>
                </c:pt>
                <c:pt idx="322">
                  <c:v>5</c:v>
                </c:pt>
                <c:pt idx="323">
                  <c:v>5</c:v>
                </c:pt>
                <c:pt idx="324">
                  <c:v>5</c:v>
                </c:pt>
                <c:pt idx="325">
                  <c:v>5</c:v>
                </c:pt>
                <c:pt idx="326">
                  <c:v>5</c:v>
                </c:pt>
                <c:pt idx="327">
                  <c:v>5</c:v>
                </c:pt>
                <c:pt idx="328">
                  <c:v>5</c:v>
                </c:pt>
                <c:pt idx="329">
                  <c:v>5</c:v>
                </c:pt>
                <c:pt idx="330">
                  <c:v>5</c:v>
                </c:pt>
                <c:pt idx="331">
                  <c:v>5</c:v>
                </c:pt>
                <c:pt idx="332">
                  <c:v>5</c:v>
                </c:pt>
                <c:pt idx="333">
                  <c:v>5</c:v>
                </c:pt>
                <c:pt idx="334">
                  <c:v>5</c:v>
                </c:pt>
                <c:pt idx="335">
                  <c:v>5</c:v>
                </c:pt>
                <c:pt idx="336">
                  <c:v>5</c:v>
                </c:pt>
                <c:pt idx="337">
                  <c:v>5</c:v>
                </c:pt>
                <c:pt idx="338">
                  <c:v>5</c:v>
                </c:pt>
                <c:pt idx="339">
                  <c:v>5</c:v>
                </c:pt>
                <c:pt idx="340">
                  <c:v>5</c:v>
                </c:pt>
                <c:pt idx="341">
                  <c:v>5</c:v>
                </c:pt>
                <c:pt idx="342">
                  <c:v>5</c:v>
                </c:pt>
                <c:pt idx="343">
                  <c:v>5</c:v>
                </c:pt>
                <c:pt idx="344">
                  <c:v>5</c:v>
                </c:pt>
                <c:pt idx="345">
                  <c:v>5</c:v>
                </c:pt>
                <c:pt idx="346">
                  <c:v>5</c:v>
                </c:pt>
                <c:pt idx="347">
                  <c:v>5</c:v>
                </c:pt>
                <c:pt idx="348">
                  <c:v>5</c:v>
                </c:pt>
                <c:pt idx="349">
                  <c:v>5</c:v>
                </c:pt>
                <c:pt idx="350">
                  <c:v>5</c:v>
                </c:pt>
                <c:pt idx="351">
                  <c:v>5</c:v>
                </c:pt>
                <c:pt idx="352">
                  <c:v>5</c:v>
                </c:pt>
                <c:pt idx="353">
                  <c:v>5</c:v>
                </c:pt>
                <c:pt idx="354">
                  <c:v>5</c:v>
                </c:pt>
                <c:pt idx="355">
                  <c:v>5</c:v>
                </c:pt>
                <c:pt idx="356">
                  <c:v>5</c:v>
                </c:pt>
                <c:pt idx="357">
                  <c:v>5</c:v>
                </c:pt>
                <c:pt idx="358">
                  <c:v>5</c:v>
                </c:pt>
                <c:pt idx="359">
                  <c:v>5</c:v>
                </c:pt>
                <c:pt idx="360">
                  <c:v>5</c:v>
                </c:pt>
                <c:pt idx="361">
                  <c:v>5</c:v>
                </c:pt>
                <c:pt idx="362">
                  <c:v>5</c:v>
                </c:pt>
                <c:pt idx="363">
                  <c:v>5</c:v>
                </c:pt>
                <c:pt idx="364">
                  <c:v>5</c:v>
                </c:pt>
                <c:pt idx="365">
                  <c:v>5</c:v>
                </c:pt>
                <c:pt idx="366">
                  <c:v>5</c:v>
                </c:pt>
                <c:pt idx="367">
                  <c:v>5</c:v>
                </c:pt>
                <c:pt idx="368">
                  <c:v>5</c:v>
                </c:pt>
                <c:pt idx="369">
                  <c:v>5</c:v>
                </c:pt>
                <c:pt idx="370">
                  <c:v>5</c:v>
                </c:pt>
                <c:pt idx="371">
                  <c:v>5</c:v>
                </c:pt>
                <c:pt idx="372">
                  <c:v>5</c:v>
                </c:pt>
                <c:pt idx="373">
                  <c:v>5</c:v>
                </c:pt>
                <c:pt idx="374">
                  <c:v>5</c:v>
                </c:pt>
                <c:pt idx="375">
                  <c:v>5</c:v>
                </c:pt>
                <c:pt idx="376">
                  <c:v>5</c:v>
                </c:pt>
                <c:pt idx="377">
                  <c:v>5</c:v>
                </c:pt>
                <c:pt idx="378">
                  <c:v>5</c:v>
                </c:pt>
                <c:pt idx="379">
                  <c:v>5</c:v>
                </c:pt>
                <c:pt idx="380">
                  <c:v>5</c:v>
                </c:pt>
                <c:pt idx="381">
                  <c:v>5</c:v>
                </c:pt>
                <c:pt idx="382">
                  <c:v>5</c:v>
                </c:pt>
                <c:pt idx="383">
                  <c:v>5</c:v>
                </c:pt>
                <c:pt idx="384">
                  <c:v>5</c:v>
                </c:pt>
                <c:pt idx="385">
                  <c:v>5</c:v>
                </c:pt>
                <c:pt idx="386">
                  <c:v>5</c:v>
                </c:pt>
                <c:pt idx="387">
                  <c:v>5</c:v>
                </c:pt>
                <c:pt idx="388">
                  <c:v>5</c:v>
                </c:pt>
                <c:pt idx="389">
                  <c:v>5</c:v>
                </c:pt>
                <c:pt idx="390">
                  <c:v>5</c:v>
                </c:pt>
                <c:pt idx="391">
                  <c:v>5</c:v>
                </c:pt>
                <c:pt idx="392">
                  <c:v>5</c:v>
                </c:pt>
                <c:pt idx="393">
                  <c:v>5</c:v>
                </c:pt>
                <c:pt idx="394">
                  <c:v>5</c:v>
                </c:pt>
                <c:pt idx="395">
                  <c:v>5</c:v>
                </c:pt>
                <c:pt idx="396">
                  <c:v>5</c:v>
                </c:pt>
                <c:pt idx="397">
                  <c:v>5</c:v>
                </c:pt>
                <c:pt idx="398">
                  <c:v>5</c:v>
                </c:pt>
                <c:pt idx="399">
                  <c:v>5</c:v>
                </c:pt>
                <c:pt idx="400">
                  <c:v>5</c:v>
                </c:pt>
                <c:pt idx="401">
                  <c:v>5</c:v>
                </c:pt>
                <c:pt idx="402">
                  <c:v>5</c:v>
                </c:pt>
                <c:pt idx="403">
                  <c:v>5</c:v>
                </c:pt>
                <c:pt idx="404">
                  <c:v>5</c:v>
                </c:pt>
                <c:pt idx="405">
                  <c:v>5</c:v>
                </c:pt>
                <c:pt idx="406">
                  <c:v>5</c:v>
                </c:pt>
                <c:pt idx="407">
                  <c:v>5</c:v>
                </c:pt>
                <c:pt idx="408">
                  <c:v>5</c:v>
                </c:pt>
                <c:pt idx="409">
                  <c:v>5</c:v>
                </c:pt>
                <c:pt idx="410">
                  <c:v>5</c:v>
                </c:pt>
                <c:pt idx="411">
                  <c:v>5</c:v>
                </c:pt>
                <c:pt idx="412">
                  <c:v>5</c:v>
                </c:pt>
                <c:pt idx="413">
                  <c:v>5</c:v>
                </c:pt>
                <c:pt idx="414">
                  <c:v>5</c:v>
                </c:pt>
                <c:pt idx="415">
                  <c:v>5</c:v>
                </c:pt>
                <c:pt idx="416">
                  <c:v>5</c:v>
                </c:pt>
                <c:pt idx="417">
                  <c:v>5</c:v>
                </c:pt>
                <c:pt idx="418">
                  <c:v>5</c:v>
                </c:pt>
                <c:pt idx="419">
                  <c:v>6</c:v>
                </c:pt>
                <c:pt idx="420">
                  <c:v>7</c:v>
                </c:pt>
                <c:pt idx="421">
                  <c:v>7</c:v>
                </c:pt>
                <c:pt idx="422">
                  <c:v>7</c:v>
                </c:pt>
                <c:pt idx="423">
                  <c:v>7</c:v>
                </c:pt>
                <c:pt idx="424">
                  <c:v>7</c:v>
                </c:pt>
                <c:pt idx="425">
                  <c:v>7</c:v>
                </c:pt>
                <c:pt idx="426">
                  <c:v>7</c:v>
                </c:pt>
                <c:pt idx="427">
                  <c:v>7</c:v>
                </c:pt>
                <c:pt idx="428">
                  <c:v>7</c:v>
                </c:pt>
                <c:pt idx="429">
                  <c:v>7</c:v>
                </c:pt>
                <c:pt idx="430">
                  <c:v>7</c:v>
                </c:pt>
                <c:pt idx="431">
                  <c:v>7</c:v>
                </c:pt>
                <c:pt idx="432">
                  <c:v>7</c:v>
                </c:pt>
                <c:pt idx="433">
                  <c:v>7</c:v>
                </c:pt>
                <c:pt idx="434">
                  <c:v>7</c:v>
                </c:pt>
                <c:pt idx="435">
                  <c:v>7</c:v>
                </c:pt>
                <c:pt idx="436">
                  <c:v>7</c:v>
                </c:pt>
                <c:pt idx="437">
                  <c:v>7</c:v>
                </c:pt>
                <c:pt idx="438">
                  <c:v>7</c:v>
                </c:pt>
                <c:pt idx="439">
                  <c:v>7</c:v>
                </c:pt>
                <c:pt idx="440">
                  <c:v>7</c:v>
                </c:pt>
                <c:pt idx="441">
                  <c:v>7</c:v>
                </c:pt>
                <c:pt idx="442">
                  <c:v>7</c:v>
                </c:pt>
                <c:pt idx="443">
                  <c:v>7</c:v>
                </c:pt>
                <c:pt idx="444">
                  <c:v>7</c:v>
                </c:pt>
                <c:pt idx="445">
                  <c:v>7</c:v>
                </c:pt>
                <c:pt idx="446">
                  <c:v>7</c:v>
                </c:pt>
                <c:pt idx="447">
                  <c:v>7</c:v>
                </c:pt>
                <c:pt idx="448">
                  <c:v>7</c:v>
                </c:pt>
                <c:pt idx="449">
                  <c:v>7</c:v>
                </c:pt>
                <c:pt idx="450">
                  <c:v>7</c:v>
                </c:pt>
                <c:pt idx="451">
                  <c:v>7</c:v>
                </c:pt>
                <c:pt idx="452">
                  <c:v>7</c:v>
                </c:pt>
                <c:pt idx="453">
                  <c:v>7</c:v>
                </c:pt>
                <c:pt idx="454">
                  <c:v>7</c:v>
                </c:pt>
                <c:pt idx="455">
                  <c:v>7</c:v>
                </c:pt>
                <c:pt idx="456">
                  <c:v>7</c:v>
                </c:pt>
                <c:pt idx="457">
                  <c:v>7</c:v>
                </c:pt>
                <c:pt idx="458">
                  <c:v>7</c:v>
                </c:pt>
                <c:pt idx="459">
                  <c:v>7</c:v>
                </c:pt>
                <c:pt idx="460">
                  <c:v>7</c:v>
                </c:pt>
                <c:pt idx="461">
                  <c:v>7</c:v>
                </c:pt>
                <c:pt idx="462">
                  <c:v>7</c:v>
                </c:pt>
                <c:pt idx="463">
                  <c:v>7</c:v>
                </c:pt>
                <c:pt idx="464">
                  <c:v>7</c:v>
                </c:pt>
                <c:pt idx="465">
                  <c:v>7</c:v>
                </c:pt>
                <c:pt idx="466">
                  <c:v>7</c:v>
                </c:pt>
                <c:pt idx="467">
                  <c:v>7</c:v>
                </c:pt>
                <c:pt idx="468">
                  <c:v>7</c:v>
                </c:pt>
                <c:pt idx="469">
                  <c:v>7</c:v>
                </c:pt>
                <c:pt idx="470">
                  <c:v>7</c:v>
                </c:pt>
                <c:pt idx="471">
                  <c:v>7</c:v>
                </c:pt>
                <c:pt idx="472">
                  <c:v>7</c:v>
                </c:pt>
                <c:pt idx="473">
                  <c:v>7</c:v>
                </c:pt>
                <c:pt idx="474">
                  <c:v>7</c:v>
                </c:pt>
                <c:pt idx="475">
                  <c:v>7</c:v>
                </c:pt>
                <c:pt idx="476">
                  <c:v>7</c:v>
                </c:pt>
                <c:pt idx="477">
                  <c:v>7</c:v>
                </c:pt>
                <c:pt idx="478">
                  <c:v>7</c:v>
                </c:pt>
                <c:pt idx="479">
                  <c:v>7</c:v>
                </c:pt>
                <c:pt idx="480">
                  <c:v>7</c:v>
                </c:pt>
                <c:pt idx="481">
                  <c:v>7</c:v>
                </c:pt>
                <c:pt idx="482">
                  <c:v>7</c:v>
                </c:pt>
                <c:pt idx="483">
                  <c:v>7</c:v>
                </c:pt>
                <c:pt idx="484">
                  <c:v>7</c:v>
                </c:pt>
                <c:pt idx="485">
                  <c:v>7</c:v>
                </c:pt>
                <c:pt idx="486">
                  <c:v>7</c:v>
                </c:pt>
                <c:pt idx="487">
                  <c:v>7</c:v>
                </c:pt>
                <c:pt idx="488">
                  <c:v>7</c:v>
                </c:pt>
                <c:pt idx="489">
                  <c:v>7</c:v>
                </c:pt>
                <c:pt idx="490">
                  <c:v>7</c:v>
                </c:pt>
                <c:pt idx="491">
                  <c:v>7</c:v>
                </c:pt>
                <c:pt idx="492">
                  <c:v>7</c:v>
                </c:pt>
                <c:pt idx="493">
                  <c:v>7</c:v>
                </c:pt>
                <c:pt idx="494">
                  <c:v>7</c:v>
                </c:pt>
                <c:pt idx="495">
                  <c:v>7</c:v>
                </c:pt>
                <c:pt idx="496">
                  <c:v>7</c:v>
                </c:pt>
                <c:pt idx="497">
                  <c:v>7</c:v>
                </c:pt>
                <c:pt idx="498">
                  <c:v>7</c:v>
                </c:pt>
                <c:pt idx="499">
                  <c:v>7</c:v>
                </c:pt>
                <c:pt idx="500">
                  <c:v>7</c:v>
                </c:pt>
                <c:pt idx="501">
                  <c:v>7</c:v>
                </c:pt>
                <c:pt idx="502">
                  <c:v>7</c:v>
                </c:pt>
                <c:pt idx="503">
                  <c:v>7</c:v>
                </c:pt>
                <c:pt idx="504">
                  <c:v>7</c:v>
                </c:pt>
                <c:pt idx="505">
                  <c:v>7</c:v>
                </c:pt>
                <c:pt idx="506">
                  <c:v>7</c:v>
                </c:pt>
                <c:pt idx="507">
                  <c:v>7</c:v>
                </c:pt>
                <c:pt idx="508">
                  <c:v>7</c:v>
                </c:pt>
                <c:pt idx="509">
                  <c:v>7</c:v>
                </c:pt>
                <c:pt idx="510">
                  <c:v>7</c:v>
                </c:pt>
                <c:pt idx="511">
                  <c:v>7</c:v>
                </c:pt>
                <c:pt idx="512">
                  <c:v>7</c:v>
                </c:pt>
                <c:pt idx="513">
                  <c:v>7</c:v>
                </c:pt>
                <c:pt idx="514">
                  <c:v>7</c:v>
                </c:pt>
                <c:pt idx="515">
                  <c:v>7</c:v>
                </c:pt>
                <c:pt idx="516">
                  <c:v>7</c:v>
                </c:pt>
                <c:pt idx="517">
                  <c:v>7</c:v>
                </c:pt>
                <c:pt idx="518">
                  <c:v>7</c:v>
                </c:pt>
                <c:pt idx="519">
                  <c:v>7</c:v>
                </c:pt>
                <c:pt idx="520">
                  <c:v>7</c:v>
                </c:pt>
                <c:pt idx="521">
                  <c:v>7</c:v>
                </c:pt>
                <c:pt idx="522">
                  <c:v>7</c:v>
                </c:pt>
                <c:pt idx="523">
                  <c:v>7</c:v>
                </c:pt>
                <c:pt idx="524">
                  <c:v>7</c:v>
                </c:pt>
                <c:pt idx="525">
                  <c:v>7</c:v>
                </c:pt>
                <c:pt idx="526">
                  <c:v>7</c:v>
                </c:pt>
                <c:pt idx="527">
                  <c:v>7</c:v>
                </c:pt>
                <c:pt idx="528">
                  <c:v>7</c:v>
                </c:pt>
                <c:pt idx="529">
                  <c:v>7</c:v>
                </c:pt>
                <c:pt idx="530">
                  <c:v>7</c:v>
                </c:pt>
                <c:pt idx="531">
                  <c:v>7</c:v>
                </c:pt>
                <c:pt idx="532">
                  <c:v>7</c:v>
                </c:pt>
                <c:pt idx="533">
                  <c:v>7</c:v>
                </c:pt>
                <c:pt idx="534">
                  <c:v>7</c:v>
                </c:pt>
                <c:pt idx="535">
                  <c:v>7</c:v>
                </c:pt>
                <c:pt idx="536">
                  <c:v>7</c:v>
                </c:pt>
                <c:pt idx="537">
                  <c:v>7</c:v>
                </c:pt>
                <c:pt idx="538">
                  <c:v>7</c:v>
                </c:pt>
                <c:pt idx="539">
                  <c:v>7</c:v>
                </c:pt>
                <c:pt idx="540">
                  <c:v>7</c:v>
                </c:pt>
                <c:pt idx="541">
                  <c:v>7</c:v>
                </c:pt>
                <c:pt idx="542">
                  <c:v>7</c:v>
                </c:pt>
                <c:pt idx="543">
                  <c:v>7</c:v>
                </c:pt>
                <c:pt idx="544">
                  <c:v>7</c:v>
                </c:pt>
                <c:pt idx="545">
                  <c:v>7</c:v>
                </c:pt>
                <c:pt idx="546">
                  <c:v>7</c:v>
                </c:pt>
                <c:pt idx="547">
                  <c:v>7</c:v>
                </c:pt>
                <c:pt idx="548">
                  <c:v>7</c:v>
                </c:pt>
                <c:pt idx="549">
                  <c:v>7</c:v>
                </c:pt>
                <c:pt idx="550">
                  <c:v>7</c:v>
                </c:pt>
                <c:pt idx="551">
                  <c:v>7</c:v>
                </c:pt>
                <c:pt idx="552">
                  <c:v>7</c:v>
                </c:pt>
                <c:pt idx="553">
                  <c:v>7</c:v>
                </c:pt>
                <c:pt idx="554">
                  <c:v>7</c:v>
                </c:pt>
                <c:pt idx="555">
                  <c:v>7</c:v>
                </c:pt>
                <c:pt idx="556">
                  <c:v>7</c:v>
                </c:pt>
                <c:pt idx="557">
                  <c:v>7</c:v>
                </c:pt>
                <c:pt idx="558">
                  <c:v>7</c:v>
                </c:pt>
                <c:pt idx="559">
                  <c:v>7</c:v>
                </c:pt>
                <c:pt idx="560">
                  <c:v>7</c:v>
                </c:pt>
                <c:pt idx="561">
                  <c:v>7</c:v>
                </c:pt>
                <c:pt idx="562">
                  <c:v>7</c:v>
                </c:pt>
                <c:pt idx="563">
                  <c:v>7</c:v>
                </c:pt>
                <c:pt idx="564">
                  <c:v>7</c:v>
                </c:pt>
                <c:pt idx="565">
                  <c:v>7</c:v>
                </c:pt>
                <c:pt idx="566">
                  <c:v>7</c:v>
                </c:pt>
                <c:pt idx="567">
                  <c:v>7</c:v>
                </c:pt>
                <c:pt idx="568">
                  <c:v>7</c:v>
                </c:pt>
                <c:pt idx="569">
                  <c:v>7</c:v>
                </c:pt>
                <c:pt idx="570">
                  <c:v>7</c:v>
                </c:pt>
                <c:pt idx="571">
                  <c:v>7</c:v>
                </c:pt>
                <c:pt idx="572">
                  <c:v>7</c:v>
                </c:pt>
                <c:pt idx="573">
                  <c:v>7</c:v>
                </c:pt>
                <c:pt idx="574">
                  <c:v>7</c:v>
                </c:pt>
                <c:pt idx="575">
                  <c:v>7</c:v>
                </c:pt>
                <c:pt idx="576">
                  <c:v>7</c:v>
                </c:pt>
                <c:pt idx="577">
                  <c:v>7</c:v>
                </c:pt>
                <c:pt idx="578">
                  <c:v>7</c:v>
                </c:pt>
                <c:pt idx="579">
                  <c:v>7</c:v>
                </c:pt>
                <c:pt idx="580">
                  <c:v>7</c:v>
                </c:pt>
                <c:pt idx="581">
                  <c:v>7</c:v>
                </c:pt>
                <c:pt idx="582">
                  <c:v>7</c:v>
                </c:pt>
                <c:pt idx="583">
                  <c:v>7</c:v>
                </c:pt>
                <c:pt idx="584">
                  <c:v>7</c:v>
                </c:pt>
                <c:pt idx="585">
                  <c:v>7</c:v>
                </c:pt>
                <c:pt idx="586">
                  <c:v>7</c:v>
                </c:pt>
                <c:pt idx="587">
                  <c:v>7</c:v>
                </c:pt>
                <c:pt idx="588">
                  <c:v>7</c:v>
                </c:pt>
                <c:pt idx="589">
                  <c:v>7</c:v>
                </c:pt>
                <c:pt idx="590">
                  <c:v>7</c:v>
                </c:pt>
                <c:pt idx="591">
                  <c:v>7</c:v>
                </c:pt>
                <c:pt idx="592">
                  <c:v>7</c:v>
                </c:pt>
                <c:pt idx="593">
                  <c:v>7</c:v>
                </c:pt>
                <c:pt idx="594">
                  <c:v>7</c:v>
                </c:pt>
                <c:pt idx="595">
                  <c:v>7</c:v>
                </c:pt>
                <c:pt idx="596">
                  <c:v>7</c:v>
                </c:pt>
                <c:pt idx="597">
                  <c:v>7</c:v>
                </c:pt>
                <c:pt idx="598">
                  <c:v>7</c:v>
                </c:pt>
                <c:pt idx="599">
                  <c:v>7</c:v>
                </c:pt>
                <c:pt idx="600">
                  <c:v>7</c:v>
                </c:pt>
                <c:pt idx="601">
                  <c:v>7</c:v>
                </c:pt>
                <c:pt idx="602">
                  <c:v>7</c:v>
                </c:pt>
                <c:pt idx="603">
                  <c:v>7</c:v>
                </c:pt>
                <c:pt idx="604">
                  <c:v>7</c:v>
                </c:pt>
                <c:pt idx="605">
                  <c:v>7</c:v>
                </c:pt>
                <c:pt idx="606">
                  <c:v>7</c:v>
                </c:pt>
                <c:pt idx="607">
                  <c:v>7</c:v>
                </c:pt>
                <c:pt idx="608">
                  <c:v>7</c:v>
                </c:pt>
                <c:pt idx="609">
                  <c:v>7</c:v>
                </c:pt>
                <c:pt idx="610">
                  <c:v>7</c:v>
                </c:pt>
                <c:pt idx="611">
                  <c:v>7</c:v>
                </c:pt>
                <c:pt idx="612">
                  <c:v>7</c:v>
                </c:pt>
                <c:pt idx="613">
                  <c:v>7</c:v>
                </c:pt>
                <c:pt idx="614">
                  <c:v>7</c:v>
                </c:pt>
                <c:pt idx="615">
                  <c:v>7</c:v>
                </c:pt>
                <c:pt idx="616">
                  <c:v>7</c:v>
                </c:pt>
                <c:pt idx="617">
                  <c:v>7</c:v>
                </c:pt>
                <c:pt idx="618">
                  <c:v>7</c:v>
                </c:pt>
                <c:pt idx="619">
                  <c:v>7</c:v>
                </c:pt>
                <c:pt idx="620">
                  <c:v>7</c:v>
                </c:pt>
                <c:pt idx="621">
                  <c:v>7</c:v>
                </c:pt>
                <c:pt idx="622">
                  <c:v>7</c:v>
                </c:pt>
                <c:pt idx="623">
                  <c:v>7</c:v>
                </c:pt>
                <c:pt idx="624">
                  <c:v>7</c:v>
                </c:pt>
                <c:pt idx="625">
                  <c:v>7</c:v>
                </c:pt>
                <c:pt idx="626">
                  <c:v>7</c:v>
                </c:pt>
                <c:pt idx="627">
                  <c:v>7</c:v>
                </c:pt>
                <c:pt idx="628">
                  <c:v>7</c:v>
                </c:pt>
                <c:pt idx="629">
                  <c:v>7</c:v>
                </c:pt>
                <c:pt idx="630">
                  <c:v>7</c:v>
                </c:pt>
                <c:pt idx="631">
                  <c:v>7</c:v>
                </c:pt>
                <c:pt idx="632">
                  <c:v>7</c:v>
                </c:pt>
                <c:pt idx="633">
                  <c:v>7</c:v>
                </c:pt>
                <c:pt idx="634">
                  <c:v>7</c:v>
                </c:pt>
                <c:pt idx="635">
                  <c:v>7</c:v>
                </c:pt>
                <c:pt idx="636">
                  <c:v>7</c:v>
                </c:pt>
                <c:pt idx="637">
                  <c:v>7</c:v>
                </c:pt>
                <c:pt idx="638">
                  <c:v>7</c:v>
                </c:pt>
                <c:pt idx="639">
                  <c:v>7</c:v>
                </c:pt>
                <c:pt idx="640">
                  <c:v>7</c:v>
                </c:pt>
                <c:pt idx="641">
                  <c:v>7</c:v>
                </c:pt>
                <c:pt idx="642">
                  <c:v>7</c:v>
                </c:pt>
                <c:pt idx="643">
                  <c:v>7</c:v>
                </c:pt>
                <c:pt idx="644">
                  <c:v>7</c:v>
                </c:pt>
                <c:pt idx="645">
                  <c:v>7</c:v>
                </c:pt>
                <c:pt idx="646">
                  <c:v>7</c:v>
                </c:pt>
                <c:pt idx="647">
                  <c:v>7</c:v>
                </c:pt>
                <c:pt idx="648">
                  <c:v>7</c:v>
                </c:pt>
                <c:pt idx="649">
                  <c:v>7</c:v>
                </c:pt>
                <c:pt idx="650">
                  <c:v>7</c:v>
                </c:pt>
                <c:pt idx="651">
                  <c:v>7</c:v>
                </c:pt>
                <c:pt idx="652">
                  <c:v>7</c:v>
                </c:pt>
                <c:pt idx="653">
                  <c:v>7</c:v>
                </c:pt>
                <c:pt idx="654">
                  <c:v>7</c:v>
                </c:pt>
                <c:pt idx="655">
                  <c:v>7</c:v>
                </c:pt>
                <c:pt idx="656">
                  <c:v>7</c:v>
                </c:pt>
                <c:pt idx="657">
                  <c:v>7</c:v>
                </c:pt>
                <c:pt idx="658">
                  <c:v>7</c:v>
                </c:pt>
                <c:pt idx="659">
                  <c:v>7</c:v>
                </c:pt>
                <c:pt idx="660">
                  <c:v>7</c:v>
                </c:pt>
                <c:pt idx="661">
                  <c:v>7</c:v>
                </c:pt>
                <c:pt idx="662">
                  <c:v>7</c:v>
                </c:pt>
                <c:pt idx="663">
                  <c:v>7</c:v>
                </c:pt>
                <c:pt idx="664">
                  <c:v>7</c:v>
                </c:pt>
                <c:pt idx="665">
                  <c:v>7</c:v>
                </c:pt>
                <c:pt idx="666">
                  <c:v>7</c:v>
                </c:pt>
                <c:pt idx="667">
                  <c:v>7</c:v>
                </c:pt>
                <c:pt idx="668">
                  <c:v>7</c:v>
                </c:pt>
                <c:pt idx="669">
                  <c:v>7</c:v>
                </c:pt>
                <c:pt idx="670">
                  <c:v>7</c:v>
                </c:pt>
                <c:pt idx="671">
                  <c:v>7</c:v>
                </c:pt>
                <c:pt idx="672">
                  <c:v>7</c:v>
                </c:pt>
                <c:pt idx="673">
                  <c:v>7</c:v>
                </c:pt>
                <c:pt idx="674">
                  <c:v>7</c:v>
                </c:pt>
                <c:pt idx="675">
                  <c:v>7</c:v>
                </c:pt>
                <c:pt idx="676">
                  <c:v>7</c:v>
                </c:pt>
                <c:pt idx="677">
                  <c:v>7</c:v>
                </c:pt>
                <c:pt idx="678">
                  <c:v>7</c:v>
                </c:pt>
                <c:pt idx="679">
                  <c:v>7</c:v>
                </c:pt>
                <c:pt idx="680">
                  <c:v>7</c:v>
                </c:pt>
                <c:pt idx="681">
                  <c:v>7</c:v>
                </c:pt>
                <c:pt idx="682">
                  <c:v>7</c:v>
                </c:pt>
                <c:pt idx="683">
                  <c:v>7</c:v>
                </c:pt>
                <c:pt idx="684">
                  <c:v>7</c:v>
                </c:pt>
                <c:pt idx="685">
                  <c:v>7</c:v>
                </c:pt>
                <c:pt idx="686">
                  <c:v>7</c:v>
                </c:pt>
                <c:pt idx="687">
                  <c:v>7</c:v>
                </c:pt>
                <c:pt idx="688">
                  <c:v>7</c:v>
                </c:pt>
                <c:pt idx="689">
                  <c:v>7</c:v>
                </c:pt>
                <c:pt idx="690">
                  <c:v>7</c:v>
                </c:pt>
                <c:pt idx="691">
                  <c:v>7</c:v>
                </c:pt>
                <c:pt idx="692">
                  <c:v>7</c:v>
                </c:pt>
                <c:pt idx="693">
                  <c:v>7</c:v>
                </c:pt>
                <c:pt idx="694">
                  <c:v>7</c:v>
                </c:pt>
                <c:pt idx="695">
                  <c:v>7</c:v>
                </c:pt>
                <c:pt idx="696">
                  <c:v>7</c:v>
                </c:pt>
                <c:pt idx="697">
                  <c:v>7</c:v>
                </c:pt>
                <c:pt idx="698">
                  <c:v>7</c:v>
                </c:pt>
                <c:pt idx="699">
                  <c:v>7</c:v>
                </c:pt>
                <c:pt idx="700">
                  <c:v>7</c:v>
                </c:pt>
                <c:pt idx="701">
                  <c:v>7</c:v>
                </c:pt>
                <c:pt idx="702">
                  <c:v>7</c:v>
                </c:pt>
                <c:pt idx="703">
                  <c:v>7</c:v>
                </c:pt>
                <c:pt idx="704">
                  <c:v>7</c:v>
                </c:pt>
                <c:pt idx="705">
                  <c:v>7</c:v>
                </c:pt>
                <c:pt idx="706">
                  <c:v>7</c:v>
                </c:pt>
                <c:pt idx="707">
                  <c:v>7</c:v>
                </c:pt>
                <c:pt idx="708">
                  <c:v>7</c:v>
                </c:pt>
                <c:pt idx="709">
                  <c:v>7</c:v>
                </c:pt>
                <c:pt idx="710">
                  <c:v>7</c:v>
                </c:pt>
                <c:pt idx="711">
                  <c:v>7</c:v>
                </c:pt>
                <c:pt idx="712">
                  <c:v>7</c:v>
                </c:pt>
                <c:pt idx="713">
                  <c:v>7</c:v>
                </c:pt>
                <c:pt idx="714">
                  <c:v>7</c:v>
                </c:pt>
                <c:pt idx="715">
                  <c:v>7</c:v>
                </c:pt>
                <c:pt idx="716">
                  <c:v>7</c:v>
                </c:pt>
                <c:pt idx="717">
                  <c:v>7</c:v>
                </c:pt>
                <c:pt idx="718">
                  <c:v>7</c:v>
                </c:pt>
                <c:pt idx="719">
                  <c:v>7</c:v>
                </c:pt>
                <c:pt idx="720">
                  <c:v>7</c:v>
                </c:pt>
                <c:pt idx="721">
                  <c:v>7</c:v>
                </c:pt>
                <c:pt idx="722">
                  <c:v>7</c:v>
                </c:pt>
                <c:pt idx="723">
                  <c:v>7</c:v>
                </c:pt>
                <c:pt idx="724">
                  <c:v>7</c:v>
                </c:pt>
                <c:pt idx="725">
                  <c:v>7</c:v>
                </c:pt>
                <c:pt idx="726">
                  <c:v>7</c:v>
                </c:pt>
                <c:pt idx="727">
                  <c:v>7</c:v>
                </c:pt>
                <c:pt idx="728">
                  <c:v>7</c:v>
                </c:pt>
                <c:pt idx="729">
                  <c:v>7</c:v>
                </c:pt>
                <c:pt idx="730">
                  <c:v>7</c:v>
                </c:pt>
                <c:pt idx="731">
                  <c:v>7</c:v>
                </c:pt>
                <c:pt idx="732">
                  <c:v>7</c:v>
                </c:pt>
                <c:pt idx="733">
                  <c:v>7</c:v>
                </c:pt>
                <c:pt idx="734">
                  <c:v>7</c:v>
                </c:pt>
                <c:pt idx="735">
                  <c:v>7</c:v>
                </c:pt>
                <c:pt idx="736">
                  <c:v>7</c:v>
                </c:pt>
                <c:pt idx="737">
                  <c:v>7</c:v>
                </c:pt>
                <c:pt idx="738">
                  <c:v>7</c:v>
                </c:pt>
                <c:pt idx="739">
                  <c:v>7</c:v>
                </c:pt>
                <c:pt idx="740">
                  <c:v>7</c:v>
                </c:pt>
                <c:pt idx="741">
                  <c:v>7</c:v>
                </c:pt>
                <c:pt idx="742">
                  <c:v>7</c:v>
                </c:pt>
                <c:pt idx="743">
                  <c:v>7</c:v>
                </c:pt>
                <c:pt idx="744">
                  <c:v>7</c:v>
                </c:pt>
                <c:pt idx="745">
                  <c:v>7</c:v>
                </c:pt>
                <c:pt idx="746">
                  <c:v>7</c:v>
                </c:pt>
                <c:pt idx="747">
                  <c:v>7</c:v>
                </c:pt>
                <c:pt idx="748">
                  <c:v>7</c:v>
                </c:pt>
                <c:pt idx="749">
                  <c:v>7</c:v>
                </c:pt>
                <c:pt idx="750">
                  <c:v>7</c:v>
                </c:pt>
                <c:pt idx="751">
                  <c:v>7</c:v>
                </c:pt>
                <c:pt idx="752">
                  <c:v>7</c:v>
                </c:pt>
                <c:pt idx="753">
                  <c:v>7</c:v>
                </c:pt>
                <c:pt idx="754">
                  <c:v>7</c:v>
                </c:pt>
                <c:pt idx="755">
                  <c:v>7</c:v>
                </c:pt>
                <c:pt idx="756">
                  <c:v>7</c:v>
                </c:pt>
                <c:pt idx="757">
                  <c:v>7</c:v>
                </c:pt>
                <c:pt idx="758">
                  <c:v>7</c:v>
                </c:pt>
                <c:pt idx="759">
                  <c:v>7</c:v>
                </c:pt>
                <c:pt idx="760">
                  <c:v>7</c:v>
                </c:pt>
                <c:pt idx="761">
                  <c:v>7</c:v>
                </c:pt>
                <c:pt idx="762">
                  <c:v>7</c:v>
                </c:pt>
                <c:pt idx="763">
                  <c:v>7</c:v>
                </c:pt>
                <c:pt idx="764">
                  <c:v>7</c:v>
                </c:pt>
                <c:pt idx="765">
                  <c:v>7</c:v>
                </c:pt>
                <c:pt idx="766">
                  <c:v>7</c:v>
                </c:pt>
                <c:pt idx="767">
                  <c:v>7</c:v>
                </c:pt>
                <c:pt idx="768">
                  <c:v>7</c:v>
                </c:pt>
                <c:pt idx="769">
                  <c:v>7</c:v>
                </c:pt>
                <c:pt idx="770">
                  <c:v>7</c:v>
                </c:pt>
                <c:pt idx="771">
                  <c:v>7</c:v>
                </c:pt>
                <c:pt idx="772">
                  <c:v>7</c:v>
                </c:pt>
                <c:pt idx="773">
                  <c:v>7</c:v>
                </c:pt>
                <c:pt idx="774">
                  <c:v>8</c:v>
                </c:pt>
                <c:pt idx="775">
                  <c:v>8</c:v>
                </c:pt>
                <c:pt idx="776">
                  <c:v>8</c:v>
                </c:pt>
                <c:pt idx="777">
                  <c:v>8</c:v>
                </c:pt>
                <c:pt idx="778">
                  <c:v>8</c:v>
                </c:pt>
                <c:pt idx="779">
                  <c:v>8</c:v>
                </c:pt>
                <c:pt idx="780">
                  <c:v>8</c:v>
                </c:pt>
                <c:pt idx="781">
                  <c:v>8</c:v>
                </c:pt>
                <c:pt idx="782">
                  <c:v>8</c:v>
                </c:pt>
                <c:pt idx="783">
                  <c:v>8</c:v>
                </c:pt>
                <c:pt idx="784">
                  <c:v>8</c:v>
                </c:pt>
                <c:pt idx="785">
                  <c:v>8</c:v>
                </c:pt>
                <c:pt idx="786">
                  <c:v>8</c:v>
                </c:pt>
                <c:pt idx="787">
                  <c:v>8</c:v>
                </c:pt>
                <c:pt idx="788">
                  <c:v>8</c:v>
                </c:pt>
                <c:pt idx="789">
                  <c:v>8</c:v>
                </c:pt>
                <c:pt idx="790">
                  <c:v>8</c:v>
                </c:pt>
                <c:pt idx="791">
                  <c:v>8</c:v>
                </c:pt>
                <c:pt idx="792">
                  <c:v>8</c:v>
                </c:pt>
                <c:pt idx="793">
                  <c:v>8</c:v>
                </c:pt>
                <c:pt idx="794">
                  <c:v>8</c:v>
                </c:pt>
                <c:pt idx="795">
                  <c:v>8</c:v>
                </c:pt>
                <c:pt idx="796">
                  <c:v>8</c:v>
                </c:pt>
                <c:pt idx="797">
                  <c:v>8</c:v>
                </c:pt>
                <c:pt idx="798">
                  <c:v>8</c:v>
                </c:pt>
                <c:pt idx="799">
                  <c:v>8</c:v>
                </c:pt>
                <c:pt idx="800">
                  <c:v>8</c:v>
                </c:pt>
                <c:pt idx="801">
                  <c:v>8</c:v>
                </c:pt>
                <c:pt idx="802">
                  <c:v>8</c:v>
                </c:pt>
                <c:pt idx="803">
                  <c:v>8</c:v>
                </c:pt>
                <c:pt idx="804">
                  <c:v>8</c:v>
                </c:pt>
                <c:pt idx="805">
                  <c:v>8</c:v>
                </c:pt>
                <c:pt idx="806">
                  <c:v>8</c:v>
                </c:pt>
                <c:pt idx="807">
                  <c:v>9</c:v>
                </c:pt>
                <c:pt idx="808">
                  <c:v>9</c:v>
                </c:pt>
                <c:pt idx="809">
                  <c:v>9</c:v>
                </c:pt>
                <c:pt idx="810">
                  <c:v>9</c:v>
                </c:pt>
                <c:pt idx="811">
                  <c:v>9</c:v>
                </c:pt>
                <c:pt idx="812">
                  <c:v>9</c:v>
                </c:pt>
                <c:pt idx="813">
                  <c:v>9</c:v>
                </c:pt>
                <c:pt idx="814">
                  <c:v>9</c:v>
                </c:pt>
                <c:pt idx="815">
                  <c:v>9</c:v>
                </c:pt>
                <c:pt idx="816">
                  <c:v>9</c:v>
                </c:pt>
                <c:pt idx="817">
                  <c:v>9</c:v>
                </c:pt>
                <c:pt idx="818">
                  <c:v>9</c:v>
                </c:pt>
                <c:pt idx="819">
                  <c:v>9</c:v>
                </c:pt>
                <c:pt idx="820">
                  <c:v>9</c:v>
                </c:pt>
                <c:pt idx="821">
                  <c:v>9</c:v>
                </c:pt>
                <c:pt idx="822">
                  <c:v>9</c:v>
                </c:pt>
                <c:pt idx="823">
                  <c:v>9</c:v>
                </c:pt>
                <c:pt idx="824">
                  <c:v>9</c:v>
                </c:pt>
                <c:pt idx="825">
                  <c:v>9</c:v>
                </c:pt>
                <c:pt idx="826">
                  <c:v>9</c:v>
                </c:pt>
                <c:pt idx="827">
                  <c:v>9</c:v>
                </c:pt>
                <c:pt idx="828">
                  <c:v>9</c:v>
                </c:pt>
                <c:pt idx="829">
                  <c:v>9</c:v>
                </c:pt>
                <c:pt idx="830">
                  <c:v>9</c:v>
                </c:pt>
                <c:pt idx="831">
                  <c:v>9</c:v>
                </c:pt>
                <c:pt idx="832">
                  <c:v>9</c:v>
                </c:pt>
                <c:pt idx="833">
                  <c:v>9</c:v>
                </c:pt>
                <c:pt idx="834">
                  <c:v>9</c:v>
                </c:pt>
                <c:pt idx="835">
                  <c:v>9</c:v>
                </c:pt>
                <c:pt idx="836">
                  <c:v>9</c:v>
                </c:pt>
                <c:pt idx="837">
                  <c:v>9</c:v>
                </c:pt>
                <c:pt idx="838">
                  <c:v>9</c:v>
                </c:pt>
                <c:pt idx="839">
                  <c:v>9</c:v>
                </c:pt>
                <c:pt idx="840">
                  <c:v>9</c:v>
                </c:pt>
                <c:pt idx="841">
                  <c:v>9</c:v>
                </c:pt>
                <c:pt idx="842">
                  <c:v>9</c:v>
                </c:pt>
                <c:pt idx="843">
                  <c:v>9</c:v>
                </c:pt>
                <c:pt idx="844">
                  <c:v>9</c:v>
                </c:pt>
                <c:pt idx="845">
                  <c:v>9</c:v>
                </c:pt>
                <c:pt idx="846">
                  <c:v>9</c:v>
                </c:pt>
                <c:pt idx="847">
                  <c:v>9</c:v>
                </c:pt>
                <c:pt idx="848">
                  <c:v>9</c:v>
                </c:pt>
                <c:pt idx="849">
                  <c:v>9</c:v>
                </c:pt>
                <c:pt idx="850">
                  <c:v>10</c:v>
                </c:pt>
                <c:pt idx="851">
                  <c:v>10</c:v>
                </c:pt>
                <c:pt idx="852">
                  <c:v>10</c:v>
                </c:pt>
                <c:pt idx="853">
                  <c:v>10</c:v>
                </c:pt>
                <c:pt idx="854">
                  <c:v>10</c:v>
                </c:pt>
                <c:pt idx="855">
                  <c:v>10</c:v>
                </c:pt>
                <c:pt idx="856">
                  <c:v>10</c:v>
                </c:pt>
                <c:pt idx="857">
                  <c:v>10</c:v>
                </c:pt>
                <c:pt idx="858">
                  <c:v>10</c:v>
                </c:pt>
                <c:pt idx="859">
                  <c:v>10</c:v>
                </c:pt>
                <c:pt idx="860">
                  <c:v>10</c:v>
                </c:pt>
                <c:pt idx="861">
                  <c:v>10</c:v>
                </c:pt>
                <c:pt idx="862">
                  <c:v>10</c:v>
                </c:pt>
                <c:pt idx="863">
                  <c:v>10</c:v>
                </c:pt>
                <c:pt idx="864">
                  <c:v>10</c:v>
                </c:pt>
                <c:pt idx="865">
                  <c:v>10</c:v>
                </c:pt>
                <c:pt idx="866">
                  <c:v>10</c:v>
                </c:pt>
                <c:pt idx="867">
                  <c:v>10</c:v>
                </c:pt>
                <c:pt idx="868">
                  <c:v>10</c:v>
                </c:pt>
                <c:pt idx="869">
                  <c:v>10</c:v>
                </c:pt>
                <c:pt idx="870">
                  <c:v>10</c:v>
                </c:pt>
                <c:pt idx="871">
                  <c:v>10</c:v>
                </c:pt>
                <c:pt idx="872">
                  <c:v>10</c:v>
                </c:pt>
                <c:pt idx="873">
                  <c:v>10</c:v>
                </c:pt>
                <c:pt idx="874">
                  <c:v>10</c:v>
                </c:pt>
                <c:pt idx="875">
                  <c:v>10</c:v>
                </c:pt>
                <c:pt idx="876">
                  <c:v>10</c:v>
                </c:pt>
                <c:pt idx="877">
                  <c:v>10</c:v>
                </c:pt>
                <c:pt idx="878">
                  <c:v>10</c:v>
                </c:pt>
                <c:pt idx="879">
                  <c:v>10</c:v>
                </c:pt>
                <c:pt idx="880">
                  <c:v>10</c:v>
                </c:pt>
                <c:pt idx="881">
                  <c:v>10</c:v>
                </c:pt>
                <c:pt idx="882">
                  <c:v>10</c:v>
                </c:pt>
                <c:pt idx="883">
                  <c:v>10</c:v>
                </c:pt>
                <c:pt idx="884">
                  <c:v>10</c:v>
                </c:pt>
                <c:pt idx="885">
                  <c:v>10</c:v>
                </c:pt>
                <c:pt idx="886">
                  <c:v>10</c:v>
                </c:pt>
                <c:pt idx="887">
                  <c:v>10</c:v>
                </c:pt>
                <c:pt idx="888">
                  <c:v>10</c:v>
                </c:pt>
                <c:pt idx="889">
                  <c:v>10</c:v>
                </c:pt>
                <c:pt idx="890">
                  <c:v>10</c:v>
                </c:pt>
                <c:pt idx="891">
                  <c:v>10</c:v>
                </c:pt>
                <c:pt idx="892">
                  <c:v>10</c:v>
                </c:pt>
                <c:pt idx="893">
                  <c:v>10</c:v>
                </c:pt>
                <c:pt idx="894">
                  <c:v>10</c:v>
                </c:pt>
                <c:pt idx="895">
                  <c:v>10</c:v>
                </c:pt>
                <c:pt idx="896">
                  <c:v>10</c:v>
                </c:pt>
                <c:pt idx="897">
                  <c:v>10</c:v>
                </c:pt>
                <c:pt idx="898">
                  <c:v>10</c:v>
                </c:pt>
                <c:pt idx="899">
                  <c:v>10</c:v>
                </c:pt>
                <c:pt idx="900">
                  <c:v>10</c:v>
                </c:pt>
                <c:pt idx="901">
                  <c:v>10</c:v>
                </c:pt>
                <c:pt idx="902">
                  <c:v>10</c:v>
                </c:pt>
                <c:pt idx="903">
                  <c:v>10</c:v>
                </c:pt>
                <c:pt idx="904">
                  <c:v>10</c:v>
                </c:pt>
                <c:pt idx="905">
                  <c:v>10</c:v>
                </c:pt>
                <c:pt idx="906">
                  <c:v>10</c:v>
                </c:pt>
                <c:pt idx="907">
                  <c:v>10</c:v>
                </c:pt>
                <c:pt idx="908">
                  <c:v>10</c:v>
                </c:pt>
                <c:pt idx="909">
                  <c:v>10</c:v>
                </c:pt>
                <c:pt idx="910">
                  <c:v>10</c:v>
                </c:pt>
                <c:pt idx="911">
                  <c:v>10</c:v>
                </c:pt>
                <c:pt idx="912">
                  <c:v>10</c:v>
                </c:pt>
                <c:pt idx="913">
                  <c:v>10</c:v>
                </c:pt>
                <c:pt idx="914">
                  <c:v>10</c:v>
                </c:pt>
                <c:pt idx="915">
                  <c:v>10</c:v>
                </c:pt>
                <c:pt idx="916">
                  <c:v>10</c:v>
                </c:pt>
                <c:pt idx="917">
                  <c:v>10</c:v>
                </c:pt>
                <c:pt idx="918">
                  <c:v>10</c:v>
                </c:pt>
                <c:pt idx="919">
                  <c:v>10</c:v>
                </c:pt>
                <c:pt idx="920">
                  <c:v>10</c:v>
                </c:pt>
                <c:pt idx="921">
                  <c:v>10</c:v>
                </c:pt>
                <c:pt idx="922">
                  <c:v>10</c:v>
                </c:pt>
                <c:pt idx="923">
                  <c:v>10</c:v>
                </c:pt>
                <c:pt idx="924">
                  <c:v>10</c:v>
                </c:pt>
                <c:pt idx="925">
                  <c:v>10</c:v>
                </c:pt>
                <c:pt idx="926">
                  <c:v>10</c:v>
                </c:pt>
                <c:pt idx="927">
                  <c:v>10</c:v>
                </c:pt>
                <c:pt idx="928">
                  <c:v>10</c:v>
                </c:pt>
                <c:pt idx="929">
                  <c:v>10</c:v>
                </c:pt>
                <c:pt idx="930">
                  <c:v>10</c:v>
                </c:pt>
                <c:pt idx="931">
                  <c:v>11</c:v>
                </c:pt>
                <c:pt idx="932">
                  <c:v>11</c:v>
                </c:pt>
                <c:pt idx="933">
                  <c:v>11</c:v>
                </c:pt>
                <c:pt idx="934">
                  <c:v>11</c:v>
                </c:pt>
                <c:pt idx="935">
                  <c:v>11</c:v>
                </c:pt>
                <c:pt idx="936">
                  <c:v>11</c:v>
                </c:pt>
                <c:pt idx="937">
                  <c:v>11</c:v>
                </c:pt>
                <c:pt idx="938">
                  <c:v>11</c:v>
                </c:pt>
                <c:pt idx="939">
                  <c:v>11</c:v>
                </c:pt>
                <c:pt idx="940">
                  <c:v>11</c:v>
                </c:pt>
                <c:pt idx="941">
                  <c:v>11</c:v>
                </c:pt>
                <c:pt idx="942">
                  <c:v>11</c:v>
                </c:pt>
                <c:pt idx="943">
                  <c:v>11</c:v>
                </c:pt>
                <c:pt idx="944">
                  <c:v>11</c:v>
                </c:pt>
                <c:pt idx="945">
                  <c:v>11</c:v>
                </c:pt>
                <c:pt idx="946">
                  <c:v>11</c:v>
                </c:pt>
                <c:pt idx="947">
                  <c:v>11</c:v>
                </c:pt>
                <c:pt idx="948">
                  <c:v>11</c:v>
                </c:pt>
                <c:pt idx="949">
                  <c:v>11</c:v>
                </c:pt>
                <c:pt idx="950">
                  <c:v>11</c:v>
                </c:pt>
                <c:pt idx="951">
                  <c:v>11</c:v>
                </c:pt>
                <c:pt idx="952">
                  <c:v>11</c:v>
                </c:pt>
                <c:pt idx="953">
                  <c:v>11</c:v>
                </c:pt>
                <c:pt idx="954">
                  <c:v>11</c:v>
                </c:pt>
                <c:pt idx="955">
                  <c:v>11</c:v>
                </c:pt>
                <c:pt idx="956">
                  <c:v>11</c:v>
                </c:pt>
                <c:pt idx="957">
                  <c:v>11</c:v>
                </c:pt>
                <c:pt idx="958">
                  <c:v>11</c:v>
                </c:pt>
                <c:pt idx="959">
                  <c:v>11</c:v>
                </c:pt>
                <c:pt idx="960">
                  <c:v>11</c:v>
                </c:pt>
                <c:pt idx="961">
                  <c:v>11</c:v>
                </c:pt>
                <c:pt idx="962">
                  <c:v>11</c:v>
                </c:pt>
                <c:pt idx="963">
                  <c:v>11</c:v>
                </c:pt>
                <c:pt idx="964">
                  <c:v>11</c:v>
                </c:pt>
                <c:pt idx="965">
                  <c:v>11</c:v>
                </c:pt>
                <c:pt idx="966">
                  <c:v>11</c:v>
                </c:pt>
                <c:pt idx="967">
                  <c:v>11</c:v>
                </c:pt>
                <c:pt idx="968">
                  <c:v>11</c:v>
                </c:pt>
                <c:pt idx="969">
                  <c:v>11</c:v>
                </c:pt>
                <c:pt idx="970">
                  <c:v>11</c:v>
                </c:pt>
                <c:pt idx="971">
                  <c:v>11</c:v>
                </c:pt>
                <c:pt idx="972">
                  <c:v>11</c:v>
                </c:pt>
                <c:pt idx="973">
                  <c:v>11</c:v>
                </c:pt>
                <c:pt idx="974">
                  <c:v>11</c:v>
                </c:pt>
                <c:pt idx="975">
                  <c:v>11</c:v>
                </c:pt>
                <c:pt idx="976">
                  <c:v>11</c:v>
                </c:pt>
                <c:pt idx="977">
                  <c:v>11</c:v>
                </c:pt>
                <c:pt idx="978">
                  <c:v>11</c:v>
                </c:pt>
                <c:pt idx="979">
                  <c:v>11</c:v>
                </c:pt>
                <c:pt idx="980">
                  <c:v>11</c:v>
                </c:pt>
                <c:pt idx="981">
                  <c:v>11</c:v>
                </c:pt>
                <c:pt idx="982">
                  <c:v>11</c:v>
                </c:pt>
                <c:pt idx="983">
                  <c:v>11</c:v>
                </c:pt>
                <c:pt idx="984">
                  <c:v>11</c:v>
                </c:pt>
                <c:pt idx="985">
                  <c:v>11</c:v>
                </c:pt>
                <c:pt idx="986">
                  <c:v>11</c:v>
                </c:pt>
                <c:pt idx="987">
                  <c:v>11</c:v>
                </c:pt>
                <c:pt idx="988">
                  <c:v>11</c:v>
                </c:pt>
                <c:pt idx="989">
                  <c:v>11</c:v>
                </c:pt>
                <c:pt idx="990">
                  <c:v>11</c:v>
                </c:pt>
                <c:pt idx="991">
                  <c:v>11</c:v>
                </c:pt>
                <c:pt idx="992">
                  <c:v>11</c:v>
                </c:pt>
                <c:pt idx="993">
                  <c:v>11</c:v>
                </c:pt>
                <c:pt idx="994">
                  <c:v>11</c:v>
                </c:pt>
                <c:pt idx="995">
                  <c:v>11</c:v>
                </c:pt>
                <c:pt idx="996">
                  <c:v>11</c:v>
                </c:pt>
                <c:pt idx="997">
                  <c:v>11</c:v>
                </c:pt>
                <c:pt idx="998">
                  <c:v>11</c:v>
                </c:pt>
                <c:pt idx="999">
                  <c:v>11</c:v>
                </c:pt>
                <c:pt idx="1000">
                  <c:v>11</c:v>
                </c:pt>
                <c:pt idx="1001">
                  <c:v>11</c:v>
                </c:pt>
                <c:pt idx="1002">
                  <c:v>11</c:v>
                </c:pt>
                <c:pt idx="1003">
                  <c:v>11</c:v>
                </c:pt>
                <c:pt idx="1004">
                  <c:v>11</c:v>
                </c:pt>
                <c:pt idx="1005">
                  <c:v>11</c:v>
                </c:pt>
                <c:pt idx="1006">
                  <c:v>11</c:v>
                </c:pt>
                <c:pt idx="1007">
                  <c:v>11</c:v>
                </c:pt>
                <c:pt idx="1008">
                  <c:v>11</c:v>
                </c:pt>
                <c:pt idx="1009">
                  <c:v>11</c:v>
                </c:pt>
                <c:pt idx="1010">
                  <c:v>11</c:v>
                </c:pt>
                <c:pt idx="1011">
                  <c:v>11</c:v>
                </c:pt>
                <c:pt idx="1012">
                  <c:v>11</c:v>
                </c:pt>
                <c:pt idx="1013">
                  <c:v>11</c:v>
                </c:pt>
                <c:pt idx="1014">
                  <c:v>11</c:v>
                </c:pt>
                <c:pt idx="1015">
                  <c:v>11</c:v>
                </c:pt>
                <c:pt idx="1016">
                  <c:v>11</c:v>
                </c:pt>
                <c:pt idx="1017">
                  <c:v>11</c:v>
                </c:pt>
                <c:pt idx="1018">
                  <c:v>11</c:v>
                </c:pt>
                <c:pt idx="1019">
                  <c:v>11</c:v>
                </c:pt>
                <c:pt idx="1020">
                  <c:v>11</c:v>
                </c:pt>
                <c:pt idx="1021">
                  <c:v>11</c:v>
                </c:pt>
                <c:pt idx="1022">
                  <c:v>11</c:v>
                </c:pt>
                <c:pt idx="1023">
                  <c:v>11</c:v>
                </c:pt>
                <c:pt idx="1024">
                  <c:v>11</c:v>
                </c:pt>
                <c:pt idx="1025">
                  <c:v>11</c:v>
                </c:pt>
                <c:pt idx="1026">
                  <c:v>11</c:v>
                </c:pt>
                <c:pt idx="1027">
                  <c:v>11</c:v>
                </c:pt>
                <c:pt idx="1028">
                  <c:v>11</c:v>
                </c:pt>
                <c:pt idx="1029">
                  <c:v>11</c:v>
                </c:pt>
                <c:pt idx="1030">
                  <c:v>11</c:v>
                </c:pt>
                <c:pt idx="1031">
                  <c:v>11</c:v>
                </c:pt>
                <c:pt idx="1032">
                  <c:v>11</c:v>
                </c:pt>
                <c:pt idx="1033">
                  <c:v>11</c:v>
                </c:pt>
                <c:pt idx="1034">
                  <c:v>11</c:v>
                </c:pt>
                <c:pt idx="1035">
                  <c:v>11</c:v>
                </c:pt>
                <c:pt idx="1036">
                  <c:v>11</c:v>
                </c:pt>
                <c:pt idx="1037">
                  <c:v>11</c:v>
                </c:pt>
                <c:pt idx="1038">
                  <c:v>11</c:v>
                </c:pt>
                <c:pt idx="1039">
                  <c:v>11</c:v>
                </c:pt>
                <c:pt idx="1040">
                  <c:v>11</c:v>
                </c:pt>
                <c:pt idx="1041">
                  <c:v>11</c:v>
                </c:pt>
                <c:pt idx="1042">
                  <c:v>11</c:v>
                </c:pt>
                <c:pt idx="1043">
                  <c:v>11</c:v>
                </c:pt>
                <c:pt idx="1044">
                  <c:v>11</c:v>
                </c:pt>
                <c:pt idx="1045">
                  <c:v>11</c:v>
                </c:pt>
                <c:pt idx="1046">
                  <c:v>11</c:v>
                </c:pt>
                <c:pt idx="1047">
                  <c:v>11</c:v>
                </c:pt>
                <c:pt idx="1048">
                  <c:v>11</c:v>
                </c:pt>
                <c:pt idx="1049">
                  <c:v>11</c:v>
                </c:pt>
                <c:pt idx="1050">
                  <c:v>11</c:v>
                </c:pt>
                <c:pt idx="1051">
                  <c:v>11</c:v>
                </c:pt>
                <c:pt idx="1052">
                  <c:v>11</c:v>
                </c:pt>
                <c:pt idx="1053">
                  <c:v>11</c:v>
                </c:pt>
                <c:pt idx="1054">
                  <c:v>11</c:v>
                </c:pt>
                <c:pt idx="1055">
                  <c:v>11</c:v>
                </c:pt>
                <c:pt idx="1056">
                  <c:v>11</c:v>
                </c:pt>
                <c:pt idx="1057">
                  <c:v>11</c:v>
                </c:pt>
                <c:pt idx="1058">
                  <c:v>11</c:v>
                </c:pt>
                <c:pt idx="1059">
                  <c:v>11</c:v>
                </c:pt>
                <c:pt idx="1060">
                  <c:v>11</c:v>
                </c:pt>
                <c:pt idx="1061">
                  <c:v>11</c:v>
                </c:pt>
                <c:pt idx="1062">
                  <c:v>11</c:v>
                </c:pt>
                <c:pt idx="1063">
                  <c:v>11</c:v>
                </c:pt>
                <c:pt idx="1064">
                  <c:v>11</c:v>
                </c:pt>
                <c:pt idx="1065">
                  <c:v>11</c:v>
                </c:pt>
                <c:pt idx="1066">
                  <c:v>11</c:v>
                </c:pt>
                <c:pt idx="1067">
                  <c:v>11</c:v>
                </c:pt>
                <c:pt idx="1068">
                  <c:v>11</c:v>
                </c:pt>
                <c:pt idx="1069">
                  <c:v>11</c:v>
                </c:pt>
                <c:pt idx="1070">
                  <c:v>11</c:v>
                </c:pt>
                <c:pt idx="1071">
                  <c:v>11</c:v>
                </c:pt>
                <c:pt idx="1072">
                  <c:v>11</c:v>
                </c:pt>
                <c:pt idx="1073">
                  <c:v>11</c:v>
                </c:pt>
                <c:pt idx="1074">
                  <c:v>11</c:v>
                </c:pt>
                <c:pt idx="1075">
                  <c:v>11</c:v>
                </c:pt>
                <c:pt idx="1076">
                  <c:v>11</c:v>
                </c:pt>
                <c:pt idx="1077">
                  <c:v>11</c:v>
                </c:pt>
                <c:pt idx="1078">
                  <c:v>11</c:v>
                </c:pt>
                <c:pt idx="1079">
                  <c:v>11</c:v>
                </c:pt>
                <c:pt idx="1080">
                  <c:v>11</c:v>
                </c:pt>
                <c:pt idx="1081">
                  <c:v>11</c:v>
                </c:pt>
                <c:pt idx="1082">
                  <c:v>11</c:v>
                </c:pt>
                <c:pt idx="1083">
                  <c:v>11</c:v>
                </c:pt>
                <c:pt idx="1084">
                  <c:v>11</c:v>
                </c:pt>
                <c:pt idx="1085">
                  <c:v>11</c:v>
                </c:pt>
                <c:pt idx="1086">
                  <c:v>11</c:v>
                </c:pt>
                <c:pt idx="1087">
                  <c:v>11</c:v>
                </c:pt>
                <c:pt idx="1088">
                  <c:v>11</c:v>
                </c:pt>
                <c:pt idx="1089">
                  <c:v>11</c:v>
                </c:pt>
                <c:pt idx="1090">
                  <c:v>11</c:v>
                </c:pt>
                <c:pt idx="1091">
                  <c:v>11</c:v>
                </c:pt>
                <c:pt idx="1092">
                  <c:v>11</c:v>
                </c:pt>
                <c:pt idx="1093">
                  <c:v>11</c:v>
                </c:pt>
                <c:pt idx="1094">
                  <c:v>11</c:v>
                </c:pt>
                <c:pt idx="1095">
                  <c:v>11</c:v>
                </c:pt>
                <c:pt idx="1096">
                  <c:v>11</c:v>
                </c:pt>
                <c:pt idx="1097">
                  <c:v>11</c:v>
                </c:pt>
                <c:pt idx="1098">
                  <c:v>11</c:v>
                </c:pt>
                <c:pt idx="1099">
                  <c:v>11</c:v>
                </c:pt>
                <c:pt idx="1100">
                  <c:v>11</c:v>
                </c:pt>
                <c:pt idx="1101">
                  <c:v>11</c:v>
                </c:pt>
                <c:pt idx="1102">
                  <c:v>11</c:v>
                </c:pt>
                <c:pt idx="1103">
                  <c:v>11</c:v>
                </c:pt>
                <c:pt idx="1104">
                  <c:v>11</c:v>
                </c:pt>
                <c:pt idx="1105">
                  <c:v>11</c:v>
                </c:pt>
                <c:pt idx="1106">
                  <c:v>11</c:v>
                </c:pt>
                <c:pt idx="1107">
                  <c:v>11</c:v>
                </c:pt>
                <c:pt idx="1108">
                  <c:v>11</c:v>
                </c:pt>
                <c:pt idx="1109">
                  <c:v>11</c:v>
                </c:pt>
                <c:pt idx="1110">
                  <c:v>11</c:v>
                </c:pt>
                <c:pt idx="1111">
                  <c:v>11</c:v>
                </c:pt>
                <c:pt idx="1112">
                  <c:v>11</c:v>
                </c:pt>
                <c:pt idx="1113">
                  <c:v>11</c:v>
                </c:pt>
                <c:pt idx="1114">
                  <c:v>11</c:v>
                </c:pt>
                <c:pt idx="1115">
                  <c:v>11</c:v>
                </c:pt>
                <c:pt idx="1116">
                  <c:v>11</c:v>
                </c:pt>
                <c:pt idx="1117">
                  <c:v>11</c:v>
                </c:pt>
                <c:pt idx="1118">
                  <c:v>11</c:v>
                </c:pt>
                <c:pt idx="1119">
                  <c:v>11</c:v>
                </c:pt>
                <c:pt idx="1120">
                  <c:v>11</c:v>
                </c:pt>
                <c:pt idx="1121">
                  <c:v>11</c:v>
                </c:pt>
                <c:pt idx="1122">
                  <c:v>11</c:v>
                </c:pt>
                <c:pt idx="1123">
                  <c:v>11</c:v>
                </c:pt>
                <c:pt idx="1124">
                  <c:v>11</c:v>
                </c:pt>
                <c:pt idx="1125">
                  <c:v>11</c:v>
                </c:pt>
                <c:pt idx="1126">
                  <c:v>11</c:v>
                </c:pt>
                <c:pt idx="1127">
                  <c:v>11</c:v>
                </c:pt>
                <c:pt idx="1128">
                  <c:v>11</c:v>
                </c:pt>
                <c:pt idx="1129">
                  <c:v>11</c:v>
                </c:pt>
                <c:pt idx="1130">
                  <c:v>11</c:v>
                </c:pt>
                <c:pt idx="1131">
                  <c:v>11</c:v>
                </c:pt>
                <c:pt idx="1132">
                  <c:v>11</c:v>
                </c:pt>
                <c:pt idx="1133">
                  <c:v>11</c:v>
                </c:pt>
                <c:pt idx="1134">
                  <c:v>11</c:v>
                </c:pt>
                <c:pt idx="1135">
                  <c:v>11</c:v>
                </c:pt>
                <c:pt idx="1136">
                  <c:v>11</c:v>
                </c:pt>
                <c:pt idx="1137">
                  <c:v>11</c:v>
                </c:pt>
                <c:pt idx="1138">
                  <c:v>11</c:v>
                </c:pt>
                <c:pt idx="1139">
                  <c:v>11</c:v>
                </c:pt>
                <c:pt idx="1140">
                  <c:v>11</c:v>
                </c:pt>
                <c:pt idx="1141">
                  <c:v>11</c:v>
                </c:pt>
                <c:pt idx="1142">
                  <c:v>11</c:v>
                </c:pt>
                <c:pt idx="1143">
                  <c:v>11</c:v>
                </c:pt>
                <c:pt idx="1144">
                  <c:v>11</c:v>
                </c:pt>
                <c:pt idx="1145">
                  <c:v>11</c:v>
                </c:pt>
                <c:pt idx="1146">
                  <c:v>11</c:v>
                </c:pt>
                <c:pt idx="1147">
                  <c:v>11</c:v>
                </c:pt>
                <c:pt idx="1148">
                  <c:v>11</c:v>
                </c:pt>
                <c:pt idx="1149">
                  <c:v>11</c:v>
                </c:pt>
                <c:pt idx="1150">
                  <c:v>11</c:v>
                </c:pt>
                <c:pt idx="1151">
                  <c:v>11</c:v>
                </c:pt>
                <c:pt idx="1152">
                  <c:v>11</c:v>
                </c:pt>
                <c:pt idx="1153">
                  <c:v>11</c:v>
                </c:pt>
                <c:pt idx="1154">
                  <c:v>11</c:v>
                </c:pt>
                <c:pt idx="1155">
                  <c:v>11</c:v>
                </c:pt>
                <c:pt idx="1156">
                  <c:v>11</c:v>
                </c:pt>
                <c:pt idx="1157">
                  <c:v>11</c:v>
                </c:pt>
                <c:pt idx="1158">
                  <c:v>11</c:v>
                </c:pt>
                <c:pt idx="1159">
                  <c:v>11</c:v>
                </c:pt>
                <c:pt idx="1160">
                  <c:v>11</c:v>
                </c:pt>
                <c:pt idx="1161">
                  <c:v>11</c:v>
                </c:pt>
                <c:pt idx="1162">
                  <c:v>11</c:v>
                </c:pt>
                <c:pt idx="1163">
                  <c:v>11</c:v>
                </c:pt>
                <c:pt idx="1164">
                  <c:v>11</c:v>
                </c:pt>
                <c:pt idx="1165">
                  <c:v>11</c:v>
                </c:pt>
                <c:pt idx="1166">
                  <c:v>11</c:v>
                </c:pt>
                <c:pt idx="1167">
                  <c:v>11</c:v>
                </c:pt>
                <c:pt idx="1168">
                  <c:v>11</c:v>
                </c:pt>
                <c:pt idx="1169">
                  <c:v>11</c:v>
                </c:pt>
                <c:pt idx="1170">
                  <c:v>11</c:v>
                </c:pt>
                <c:pt idx="1171">
                  <c:v>11</c:v>
                </c:pt>
                <c:pt idx="1172">
                  <c:v>11</c:v>
                </c:pt>
                <c:pt idx="1173">
                  <c:v>11</c:v>
                </c:pt>
                <c:pt idx="1174">
                  <c:v>11</c:v>
                </c:pt>
                <c:pt idx="1175">
                  <c:v>11</c:v>
                </c:pt>
                <c:pt idx="1176">
                  <c:v>11</c:v>
                </c:pt>
                <c:pt idx="1177">
                  <c:v>11</c:v>
                </c:pt>
                <c:pt idx="1178">
                  <c:v>11</c:v>
                </c:pt>
                <c:pt idx="1179">
                  <c:v>11</c:v>
                </c:pt>
                <c:pt idx="1180">
                  <c:v>11</c:v>
                </c:pt>
                <c:pt idx="1181">
                  <c:v>11</c:v>
                </c:pt>
                <c:pt idx="1182">
                  <c:v>11</c:v>
                </c:pt>
                <c:pt idx="1183">
                  <c:v>11</c:v>
                </c:pt>
                <c:pt idx="1184">
                  <c:v>11</c:v>
                </c:pt>
                <c:pt idx="1185">
                  <c:v>11</c:v>
                </c:pt>
                <c:pt idx="1186">
                  <c:v>11</c:v>
                </c:pt>
                <c:pt idx="1187">
                  <c:v>11</c:v>
                </c:pt>
                <c:pt idx="1188">
                  <c:v>11</c:v>
                </c:pt>
                <c:pt idx="1189">
                  <c:v>11</c:v>
                </c:pt>
                <c:pt idx="1190">
                  <c:v>11</c:v>
                </c:pt>
                <c:pt idx="1191">
                  <c:v>11</c:v>
                </c:pt>
                <c:pt idx="1192">
                  <c:v>11</c:v>
                </c:pt>
                <c:pt idx="1193">
                  <c:v>11</c:v>
                </c:pt>
                <c:pt idx="1194">
                  <c:v>11</c:v>
                </c:pt>
                <c:pt idx="1195">
                  <c:v>11</c:v>
                </c:pt>
                <c:pt idx="1196">
                  <c:v>11</c:v>
                </c:pt>
                <c:pt idx="1197">
                  <c:v>11</c:v>
                </c:pt>
                <c:pt idx="1198">
                  <c:v>11</c:v>
                </c:pt>
                <c:pt idx="1199">
                  <c:v>11</c:v>
                </c:pt>
                <c:pt idx="1200">
                  <c:v>11</c:v>
                </c:pt>
                <c:pt idx="1201">
                  <c:v>11</c:v>
                </c:pt>
                <c:pt idx="1202">
                  <c:v>11</c:v>
                </c:pt>
                <c:pt idx="1203">
                  <c:v>11</c:v>
                </c:pt>
                <c:pt idx="1204">
                  <c:v>11</c:v>
                </c:pt>
                <c:pt idx="1205">
                  <c:v>11</c:v>
                </c:pt>
                <c:pt idx="1206">
                  <c:v>11</c:v>
                </c:pt>
                <c:pt idx="1207">
                  <c:v>11</c:v>
                </c:pt>
                <c:pt idx="1208">
                  <c:v>11</c:v>
                </c:pt>
                <c:pt idx="1209">
                  <c:v>11</c:v>
                </c:pt>
                <c:pt idx="1210">
                  <c:v>11</c:v>
                </c:pt>
                <c:pt idx="1211">
                  <c:v>11</c:v>
                </c:pt>
                <c:pt idx="1212">
                  <c:v>11</c:v>
                </c:pt>
                <c:pt idx="1213">
                  <c:v>11</c:v>
                </c:pt>
                <c:pt idx="1214">
                  <c:v>11</c:v>
                </c:pt>
                <c:pt idx="1215">
                  <c:v>11</c:v>
                </c:pt>
                <c:pt idx="1216">
                  <c:v>11</c:v>
                </c:pt>
                <c:pt idx="1217">
                  <c:v>11</c:v>
                </c:pt>
                <c:pt idx="1218">
                  <c:v>11</c:v>
                </c:pt>
                <c:pt idx="1219">
                  <c:v>11</c:v>
                </c:pt>
                <c:pt idx="1220">
                  <c:v>11</c:v>
                </c:pt>
                <c:pt idx="1221">
                  <c:v>11</c:v>
                </c:pt>
                <c:pt idx="1222">
                  <c:v>11</c:v>
                </c:pt>
                <c:pt idx="1223">
                  <c:v>11</c:v>
                </c:pt>
                <c:pt idx="1224">
                  <c:v>11</c:v>
                </c:pt>
                <c:pt idx="1225">
                  <c:v>11</c:v>
                </c:pt>
                <c:pt idx="1226">
                  <c:v>11</c:v>
                </c:pt>
                <c:pt idx="1227">
                  <c:v>11</c:v>
                </c:pt>
                <c:pt idx="1228">
                  <c:v>11</c:v>
                </c:pt>
                <c:pt idx="1229">
                  <c:v>11</c:v>
                </c:pt>
                <c:pt idx="1230">
                  <c:v>11</c:v>
                </c:pt>
                <c:pt idx="1231">
                  <c:v>11</c:v>
                </c:pt>
                <c:pt idx="1232">
                  <c:v>11</c:v>
                </c:pt>
                <c:pt idx="1233">
                  <c:v>11</c:v>
                </c:pt>
                <c:pt idx="1234">
                  <c:v>11</c:v>
                </c:pt>
                <c:pt idx="1235">
                  <c:v>11</c:v>
                </c:pt>
                <c:pt idx="1236">
                  <c:v>11</c:v>
                </c:pt>
                <c:pt idx="1237">
                  <c:v>11</c:v>
                </c:pt>
                <c:pt idx="1238">
                  <c:v>11</c:v>
                </c:pt>
                <c:pt idx="1239">
                  <c:v>11</c:v>
                </c:pt>
                <c:pt idx="1240">
                  <c:v>11</c:v>
                </c:pt>
                <c:pt idx="1241">
                  <c:v>11</c:v>
                </c:pt>
                <c:pt idx="1242">
                  <c:v>11</c:v>
                </c:pt>
                <c:pt idx="1243">
                  <c:v>11</c:v>
                </c:pt>
                <c:pt idx="1244">
                  <c:v>11</c:v>
                </c:pt>
                <c:pt idx="1245">
                  <c:v>11</c:v>
                </c:pt>
                <c:pt idx="1246">
                  <c:v>11</c:v>
                </c:pt>
                <c:pt idx="1247">
                  <c:v>11</c:v>
                </c:pt>
                <c:pt idx="1248">
                  <c:v>11</c:v>
                </c:pt>
                <c:pt idx="1249">
                  <c:v>11</c:v>
                </c:pt>
                <c:pt idx="1250">
                  <c:v>11</c:v>
                </c:pt>
                <c:pt idx="1251">
                  <c:v>11</c:v>
                </c:pt>
                <c:pt idx="1252">
                  <c:v>11</c:v>
                </c:pt>
                <c:pt idx="1253">
                  <c:v>11</c:v>
                </c:pt>
                <c:pt idx="1254">
                  <c:v>11</c:v>
                </c:pt>
                <c:pt idx="1255">
                  <c:v>11</c:v>
                </c:pt>
                <c:pt idx="1256">
                  <c:v>11</c:v>
                </c:pt>
                <c:pt idx="1257">
                  <c:v>11</c:v>
                </c:pt>
                <c:pt idx="1258">
                  <c:v>11</c:v>
                </c:pt>
                <c:pt idx="1259">
                  <c:v>11</c:v>
                </c:pt>
                <c:pt idx="1260">
                  <c:v>11</c:v>
                </c:pt>
                <c:pt idx="1261">
                  <c:v>11</c:v>
                </c:pt>
                <c:pt idx="1262">
                  <c:v>11</c:v>
                </c:pt>
                <c:pt idx="1263">
                  <c:v>11</c:v>
                </c:pt>
                <c:pt idx="1264">
                  <c:v>11</c:v>
                </c:pt>
                <c:pt idx="1265">
                  <c:v>11</c:v>
                </c:pt>
                <c:pt idx="1266">
                  <c:v>11</c:v>
                </c:pt>
                <c:pt idx="1267">
                  <c:v>11</c:v>
                </c:pt>
                <c:pt idx="1268">
                  <c:v>11</c:v>
                </c:pt>
                <c:pt idx="1269">
                  <c:v>11</c:v>
                </c:pt>
                <c:pt idx="1270">
                  <c:v>11</c:v>
                </c:pt>
                <c:pt idx="1271">
                  <c:v>11</c:v>
                </c:pt>
                <c:pt idx="1272">
                  <c:v>11</c:v>
                </c:pt>
                <c:pt idx="1273">
                  <c:v>11</c:v>
                </c:pt>
                <c:pt idx="1274">
                  <c:v>11</c:v>
                </c:pt>
                <c:pt idx="1275">
                  <c:v>11</c:v>
                </c:pt>
                <c:pt idx="1276">
                  <c:v>11</c:v>
                </c:pt>
                <c:pt idx="1277">
                  <c:v>11</c:v>
                </c:pt>
                <c:pt idx="1278">
                  <c:v>11</c:v>
                </c:pt>
                <c:pt idx="1279">
                  <c:v>11</c:v>
                </c:pt>
                <c:pt idx="1280">
                  <c:v>11</c:v>
                </c:pt>
                <c:pt idx="1281">
                  <c:v>11</c:v>
                </c:pt>
                <c:pt idx="1282">
                  <c:v>11</c:v>
                </c:pt>
                <c:pt idx="1283">
                  <c:v>11</c:v>
                </c:pt>
                <c:pt idx="1284">
                  <c:v>11</c:v>
                </c:pt>
                <c:pt idx="1285">
                  <c:v>11</c:v>
                </c:pt>
                <c:pt idx="1286">
                  <c:v>11</c:v>
                </c:pt>
                <c:pt idx="1287">
                  <c:v>11</c:v>
                </c:pt>
                <c:pt idx="1288">
                  <c:v>11</c:v>
                </c:pt>
                <c:pt idx="1289">
                  <c:v>11</c:v>
                </c:pt>
                <c:pt idx="1290">
                  <c:v>11</c:v>
                </c:pt>
                <c:pt idx="1291">
                  <c:v>11</c:v>
                </c:pt>
                <c:pt idx="1292">
                  <c:v>11</c:v>
                </c:pt>
                <c:pt idx="1293">
                  <c:v>11</c:v>
                </c:pt>
                <c:pt idx="1294">
                  <c:v>11</c:v>
                </c:pt>
                <c:pt idx="1295">
                  <c:v>11</c:v>
                </c:pt>
                <c:pt idx="1296">
                  <c:v>11</c:v>
                </c:pt>
                <c:pt idx="1297">
                  <c:v>11</c:v>
                </c:pt>
                <c:pt idx="1298">
                  <c:v>11</c:v>
                </c:pt>
                <c:pt idx="1299">
                  <c:v>11</c:v>
                </c:pt>
                <c:pt idx="1300">
                  <c:v>11</c:v>
                </c:pt>
                <c:pt idx="1301">
                  <c:v>11</c:v>
                </c:pt>
                <c:pt idx="1302">
                  <c:v>11</c:v>
                </c:pt>
                <c:pt idx="1303">
                  <c:v>11</c:v>
                </c:pt>
                <c:pt idx="1304">
                  <c:v>11</c:v>
                </c:pt>
                <c:pt idx="1305">
                  <c:v>11</c:v>
                </c:pt>
                <c:pt idx="1306">
                  <c:v>11</c:v>
                </c:pt>
                <c:pt idx="1307">
                  <c:v>11</c:v>
                </c:pt>
                <c:pt idx="1308">
                  <c:v>11</c:v>
                </c:pt>
                <c:pt idx="1309">
                  <c:v>11</c:v>
                </c:pt>
                <c:pt idx="1310">
                  <c:v>11</c:v>
                </c:pt>
                <c:pt idx="1311">
                  <c:v>11</c:v>
                </c:pt>
                <c:pt idx="1312">
                  <c:v>11</c:v>
                </c:pt>
                <c:pt idx="1313">
                  <c:v>11</c:v>
                </c:pt>
                <c:pt idx="1314">
                  <c:v>11</c:v>
                </c:pt>
                <c:pt idx="1315">
                  <c:v>11</c:v>
                </c:pt>
                <c:pt idx="1316">
                  <c:v>11</c:v>
                </c:pt>
                <c:pt idx="1317">
                  <c:v>11</c:v>
                </c:pt>
                <c:pt idx="1318">
                  <c:v>11</c:v>
                </c:pt>
                <c:pt idx="1319">
                  <c:v>11</c:v>
                </c:pt>
                <c:pt idx="1320">
                  <c:v>11</c:v>
                </c:pt>
                <c:pt idx="1321">
                  <c:v>11</c:v>
                </c:pt>
                <c:pt idx="1322">
                  <c:v>11</c:v>
                </c:pt>
                <c:pt idx="1323">
                  <c:v>11</c:v>
                </c:pt>
                <c:pt idx="1324">
                  <c:v>11</c:v>
                </c:pt>
                <c:pt idx="1325">
                  <c:v>11</c:v>
                </c:pt>
                <c:pt idx="1326">
                  <c:v>11</c:v>
                </c:pt>
                <c:pt idx="1327">
                  <c:v>11</c:v>
                </c:pt>
                <c:pt idx="1328">
                  <c:v>11</c:v>
                </c:pt>
                <c:pt idx="1329">
                  <c:v>11</c:v>
                </c:pt>
                <c:pt idx="1330">
                  <c:v>11</c:v>
                </c:pt>
                <c:pt idx="1331">
                  <c:v>11</c:v>
                </c:pt>
                <c:pt idx="1332">
                  <c:v>11</c:v>
                </c:pt>
                <c:pt idx="1333">
                  <c:v>11</c:v>
                </c:pt>
                <c:pt idx="1334">
                  <c:v>11</c:v>
                </c:pt>
                <c:pt idx="1335">
                  <c:v>11</c:v>
                </c:pt>
                <c:pt idx="1336">
                  <c:v>11</c:v>
                </c:pt>
                <c:pt idx="1337">
                  <c:v>11</c:v>
                </c:pt>
                <c:pt idx="1338">
                  <c:v>11</c:v>
                </c:pt>
                <c:pt idx="1339">
                  <c:v>11</c:v>
                </c:pt>
                <c:pt idx="1340">
                  <c:v>11</c:v>
                </c:pt>
                <c:pt idx="1341">
                  <c:v>11</c:v>
                </c:pt>
                <c:pt idx="1342">
                  <c:v>11</c:v>
                </c:pt>
                <c:pt idx="1343">
                  <c:v>11</c:v>
                </c:pt>
                <c:pt idx="1344">
                  <c:v>11</c:v>
                </c:pt>
                <c:pt idx="1345">
                  <c:v>11</c:v>
                </c:pt>
                <c:pt idx="1346">
                  <c:v>11</c:v>
                </c:pt>
                <c:pt idx="1347">
                  <c:v>11</c:v>
                </c:pt>
                <c:pt idx="1348">
                  <c:v>11</c:v>
                </c:pt>
                <c:pt idx="1349">
                  <c:v>11</c:v>
                </c:pt>
                <c:pt idx="1350">
                  <c:v>11</c:v>
                </c:pt>
                <c:pt idx="1351">
                  <c:v>11</c:v>
                </c:pt>
                <c:pt idx="1352">
                  <c:v>11</c:v>
                </c:pt>
                <c:pt idx="1353">
                  <c:v>11</c:v>
                </c:pt>
                <c:pt idx="1354">
                  <c:v>11</c:v>
                </c:pt>
                <c:pt idx="1355">
                  <c:v>11</c:v>
                </c:pt>
                <c:pt idx="1356">
                  <c:v>11</c:v>
                </c:pt>
                <c:pt idx="1357">
                  <c:v>11</c:v>
                </c:pt>
                <c:pt idx="1358">
                  <c:v>11</c:v>
                </c:pt>
                <c:pt idx="1359">
                  <c:v>11</c:v>
                </c:pt>
                <c:pt idx="1360">
                  <c:v>11</c:v>
                </c:pt>
                <c:pt idx="1361">
                  <c:v>11</c:v>
                </c:pt>
                <c:pt idx="1362">
                  <c:v>11</c:v>
                </c:pt>
                <c:pt idx="1363">
                  <c:v>11</c:v>
                </c:pt>
                <c:pt idx="1364">
                  <c:v>11</c:v>
                </c:pt>
                <c:pt idx="1365">
                  <c:v>11</c:v>
                </c:pt>
                <c:pt idx="1366">
                  <c:v>11</c:v>
                </c:pt>
                <c:pt idx="1367">
                  <c:v>11</c:v>
                </c:pt>
                <c:pt idx="1368">
                  <c:v>11</c:v>
                </c:pt>
                <c:pt idx="1369">
                  <c:v>11</c:v>
                </c:pt>
                <c:pt idx="1370">
                  <c:v>11</c:v>
                </c:pt>
                <c:pt idx="1371">
                  <c:v>11</c:v>
                </c:pt>
                <c:pt idx="1372">
                  <c:v>11</c:v>
                </c:pt>
                <c:pt idx="1373">
                  <c:v>11</c:v>
                </c:pt>
                <c:pt idx="1374">
                  <c:v>11</c:v>
                </c:pt>
                <c:pt idx="1375">
                  <c:v>11</c:v>
                </c:pt>
                <c:pt idx="1376">
                  <c:v>11</c:v>
                </c:pt>
                <c:pt idx="1377">
                  <c:v>11</c:v>
                </c:pt>
                <c:pt idx="1378">
                  <c:v>11</c:v>
                </c:pt>
                <c:pt idx="1379">
                  <c:v>11</c:v>
                </c:pt>
                <c:pt idx="1380">
                  <c:v>11</c:v>
                </c:pt>
                <c:pt idx="1381">
                  <c:v>11</c:v>
                </c:pt>
                <c:pt idx="1382">
                  <c:v>11</c:v>
                </c:pt>
                <c:pt idx="1383">
                  <c:v>11</c:v>
                </c:pt>
                <c:pt idx="1384">
                  <c:v>11</c:v>
                </c:pt>
                <c:pt idx="1385">
                  <c:v>11</c:v>
                </c:pt>
                <c:pt idx="1386">
                  <c:v>11</c:v>
                </c:pt>
                <c:pt idx="1387">
                  <c:v>11</c:v>
                </c:pt>
                <c:pt idx="1388">
                  <c:v>11</c:v>
                </c:pt>
                <c:pt idx="1389">
                  <c:v>11</c:v>
                </c:pt>
                <c:pt idx="1390">
                  <c:v>11</c:v>
                </c:pt>
                <c:pt idx="1391">
                  <c:v>11</c:v>
                </c:pt>
                <c:pt idx="1392">
                  <c:v>11</c:v>
                </c:pt>
                <c:pt idx="1393">
                  <c:v>11</c:v>
                </c:pt>
                <c:pt idx="1394">
                  <c:v>11</c:v>
                </c:pt>
                <c:pt idx="1395">
                  <c:v>11</c:v>
                </c:pt>
                <c:pt idx="1396">
                  <c:v>11</c:v>
                </c:pt>
                <c:pt idx="1397">
                  <c:v>11</c:v>
                </c:pt>
                <c:pt idx="1398">
                  <c:v>11</c:v>
                </c:pt>
                <c:pt idx="1399">
                  <c:v>11</c:v>
                </c:pt>
                <c:pt idx="1400">
                  <c:v>11</c:v>
                </c:pt>
                <c:pt idx="1401">
                  <c:v>11</c:v>
                </c:pt>
                <c:pt idx="1402">
                  <c:v>11</c:v>
                </c:pt>
                <c:pt idx="1403">
                  <c:v>11</c:v>
                </c:pt>
                <c:pt idx="1404">
                  <c:v>11</c:v>
                </c:pt>
                <c:pt idx="1405">
                  <c:v>11</c:v>
                </c:pt>
                <c:pt idx="1406">
                  <c:v>11</c:v>
                </c:pt>
                <c:pt idx="1407">
                  <c:v>11</c:v>
                </c:pt>
                <c:pt idx="1408">
                  <c:v>11</c:v>
                </c:pt>
                <c:pt idx="1409">
                  <c:v>11</c:v>
                </c:pt>
                <c:pt idx="1410">
                  <c:v>11</c:v>
                </c:pt>
                <c:pt idx="1411">
                  <c:v>11</c:v>
                </c:pt>
                <c:pt idx="1412">
                  <c:v>11</c:v>
                </c:pt>
                <c:pt idx="1413">
                  <c:v>11</c:v>
                </c:pt>
                <c:pt idx="1414">
                  <c:v>11</c:v>
                </c:pt>
                <c:pt idx="1415">
                  <c:v>11</c:v>
                </c:pt>
                <c:pt idx="1416">
                  <c:v>11</c:v>
                </c:pt>
                <c:pt idx="1417">
                  <c:v>11</c:v>
                </c:pt>
                <c:pt idx="1418">
                  <c:v>11</c:v>
                </c:pt>
                <c:pt idx="1419">
                  <c:v>11</c:v>
                </c:pt>
                <c:pt idx="1420">
                  <c:v>11</c:v>
                </c:pt>
                <c:pt idx="1421">
                  <c:v>11</c:v>
                </c:pt>
                <c:pt idx="1422">
                  <c:v>11</c:v>
                </c:pt>
                <c:pt idx="1423">
                  <c:v>11</c:v>
                </c:pt>
                <c:pt idx="1424">
                  <c:v>11</c:v>
                </c:pt>
                <c:pt idx="1425">
                  <c:v>11</c:v>
                </c:pt>
                <c:pt idx="1426">
                  <c:v>11</c:v>
                </c:pt>
                <c:pt idx="1427">
                  <c:v>11</c:v>
                </c:pt>
                <c:pt idx="1428">
                  <c:v>11</c:v>
                </c:pt>
                <c:pt idx="1429">
                  <c:v>11</c:v>
                </c:pt>
                <c:pt idx="1430">
                  <c:v>11</c:v>
                </c:pt>
                <c:pt idx="1431">
                  <c:v>11</c:v>
                </c:pt>
                <c:pt idx="1432">
                  <c:v>11</c:v>
                </c:pt>
                <c:pt idx="1433">
                  <c:v>11</c:v>
                </c:pt>
                <c:pt idx="1434">
                  <c:v>11</c:v>
                </c:pt>
                <c:pt idx="1435">
                  <c:v>11</c:v>
                </c:pt>
                <c:pt idx="1436">
                  <c:v>11</c:v>
                </c:pt>
                <c:pt idx="1437">
                  <c:v>11</c:v>
                </c:pt>
                <c:pt idx="1438">
                  <c:v>11</c:v>
                </c:pt>
                <c:pt idx="1439">
                  <c:v>11</c:v>
                </c:pt>
                <c:pt idx="1440">
                  <c:v>11</c:v>
                </c:pt>
                <c:pt idx="1441">
                  <c:v>11</c:v>
                </c:pt>
                <c:pt idx="1442">
                  <c:v>11</c:v>
                </c:pt>
                <c:pt idx="1443">
                  <c:v>11</c:v>
                </c:pt>
                <c:pt idx="1444">
                  <c:v>11</c:v>
                </c:pt>
                <c:pt idx="1445">
                  <c:v>11</c:v>
                </c:pt>
                <c:pt idx="1446">
                  <c:v>11</c:v>
                </c:pt>
                <c:pt idx="1447">
                  <c:v>11</c:v>
                </c:pt>
                <c:pt idx="1448">
                  <c:v>11</c:v>
                </c:pt>
                <c:pt idx="1449">
                  <c:v>11</c:v>
                </c:pt>
                <c:pt idx="1450">
                  <c:v>11</c:v>
                </c:pt>
                <c:pt idx="1451">
                  <c:v>11</c:v>
                </c:pt>
                <c:pt idx="1452">
                  <c:v>11</c:v>
                </c:pt>
                <c:pt idx="1453">
                  <c:v>11</c:v>
                </c:pt>
                <c:pt idx="1454">
                  <c:v>11</c:v>
                </c:pt>
                <c:pt idx="1455">
                  <c:v>11</c:v>
                </c:pt>
                <c:pt idx="1456">
                  <c:v>11</c:v>
                </c:pt>
                <c:pt idx="1457">
                  <c:v>11</c:v>
                </c:pt>
                <c:pt idx="1458">
                  <c:v>11</c:v>
                </c:pt>
                <c:pt idx="1459">
                  <c:v>11</c:v>
                </c:pt>
                <c:pt idx="1460">
                  <c:v>11</c:v>
                </c:pt>
                <c:pt idx="1461">
                  <c:v>11</c:v>
                </c:pt>
                <c:pt idx="1462">
                  <c:v>11</c:v>
                </c:pt>
                <c:pt idx="1463">
                  <c:v>11</c:v>
                </c:pt>
                <c:pt idx="1464">
                  <c:v>11</c:v>
                </c:pt>
                <c:pt idx="1465">
                  <c:v>11</c:v>
                </c:pt>
                <c:pt idx="1466">
                  <c:v>11</c:v>
                </c:pt>
                <c:pt idx="1467">
                  <c:v>11</c:v>
                </c:pt>
                <c:pt idx="1468">
                  <c:v>11</c:v>
                </c:pt>
                <c:pt idx="1469">
                  <c:v>11</c:v>
                </c:pt>
                <c:pt idx="1470">
                  <c:v>11</c:v>
                </c:pt>
                <c:pt idx="1471">
                  <c:v>11</c:v>
                </c:pt>
                <c:pt idx="1472">
                  <c:v>11</c:v>
                </c:pt>
                <c:pt idx="1473">
                  <c:v>11</c:v>
                </c:pt>
                <c:pt idx="1474">
                  <c:v>11</c:v>
                </c:pt>
                <c:pt idx="1475">
                  <c:v>11</c:v>
                </c:pt>
                <c:pt idx="1476">
                  <c:v>11</c:v>
                </c:pt>
                <c:pt idx="1477">
                  <c:v>11</c:v>
                </c:pt>
                <c:pt idx="1478">
                  <c:v>11</c:v>
                </c:pt>
                <c:pt idx="1479">
                  <c:v>11</c:v>
                </c:pt>
                <c:pt idx="1480">
                  <c:v>12</c:v>
                </c:pt>
                <c:pt idx="1481">
                  <c:v>13</c:v>
                </c:pt>
                <c:pt idx="1482">
                  <c:v>13</c:v>
                </c:pt>
                <c:pt idx="1483">
                  <c:v>13</c:v>
                </c:pt>
                <c:pt idx="1484">
                  <c:v>13</c:v>
                </c:pt>
                <c:pt idx="1485">
                  <c:v>13</c:v>
                </c:pt>
                <c:pt idx="1486">
                  <c:v>13</c:v>
                </c:pt>
                <c:pt idx="1487">
                  <c:v>13</c:v>
                </c:pt>
                <c:pt idx="1488">
                  <c:v>13</c:v>
                </c:pt>
                <c:pt idx="1489">
                  <c:v>13</c:v>
                </c:pt>
                <c:pt idx="1490">
                  <c:v>13</c:v>
                </c:pt>
                <c:pt idx="1491">
                  <c:v>13</c:v>
                </c:pt>
                <c:pt idx="1492">
                  <c:v>13</c:v>
                </c:pt>
                <c:pt idx="1493">
                  <c:v>13</c:v>
                </c:pt>
                <c:pt idx="1494">
                  <c:v>13</c:v>
                </c:pt>
                <c:pt idx="1495">
                  <c:v>13</c:v>
                </c:pt>
                <c:pt idx="1496">
                  <c:v>13</c:v>
                </c:pt>
                <c:pt idx="1497">
                  <c:v>13</c:v>
                </c:pt>
                <c:pt idx="1498">
                  <c:v>13</c:v>
                </c:pt>
                <c:pt idx="1499">
                  <c:v>13</c:v>
                </c:pt>
                <c:pt idx="1500">
                  <c:v>13</c:v>
                </c:pt>
                <c:pt idx="1501">
                  <c:v>13</c:v>
                </c:pt>
                <c:pt idx="1502">
                  <c:v>13</c:v>
                </c:pt>
                <c:pt idx="1503">
                  <c:v>13</c:v>
                </c:pt>
                <c:pt idx="1504">
                  <c:v>13</c:v>
                </c:pt>
                <c:pt idx="1505">
                  <c:v>13</c:v>
                </c:pt>
                <c:pt idx="1506">
                  <c:v>13</c:v>
                </c:pt>
                <c:pt idx="1507">
                  <c:v>13</c:v>
                </c:pt>
                <c:pt idx="1508">
                  <c:v>13</c:v>
                </c:pt>
                <c:pt idx="1509">
                  <c:v>13</c:v>
                </c:pt>
                <c:pt idx="1510">
                  <c:v>13</c:v>
                </c:pt>
                <c:pt idx="1511">
                  <c:v>13</c:v>
                </c:pt>
                <c:pt idx="1512">
                  <c:v>13</c:v>
                </c:pt>
                <c:pt idx="1513">
                  <c:v>13</c:v>
                </c:pt>
                <c:pt idx="1514">
                  <c:v>14</c:v>
                </c:pt>
                <c:pt idx="1515">
                  <c:v>14</c:v>
                </c:pt>
                <c:pt idx="1516">
                  <c:v>14</c:v>
                </c:pt>
                <c:pt idx="1517">
                  <c:v>14</c:v>
                </c:pt>
                <c:pt idx="1518">
                  <c:v>14</c:v>
                </c:pt>
                <c:pt idx="1519">
                  <c:v>14</c:v>
                </c:pt>
                <c:pt idx="1520">
                  <c:v>14</c:v>
                </c:pt>
                <c:pt idx="1521">
                  <c:v>14</c:v>
                </c:pt>
                <c:pt idx="1522">
                  <c:v>14</c:v>
                </c:pt>
                <c:pt idx="1523">
                  <c:v>14</c:v>
                </c:pt>
                <c:pt idx="1524">
                  <c:v>14</c:v>
                </c:pt>
                <c:pt idx="1525">
                  <c:v>14</c:v>
                </c:pt>
                <c:pt idx="1526">
                  <c:v>14</c:v>
                </c:pt>
                <c:pt idx="1527">
                  <c:v>14</c:v>
                </c:pt>
                <c:pt idx="1528">
                  <c:v>14</c:v>
                </c:pt>
                <c:pt idx="1529">
                  <c:v>14</c:v>
                </c:pt>
                <c:pt idx="1530">
                  <c:v>14</c:v>
                </c:pt>
                <c:pt idx="1531">
                  <c:v>14</c:v>
                </c:pt>
                <c:pt idx="1532">
                  <c:v>14</c:v>
                </c:pt>
                <c:pt idx="1533">
                  <c:v>14</c:v>
                </c:pt>
                <c:pt idx="1534">
                  <c:v>14</c:v>
                </c:pt>
                <c:pt idx="1535">
                  <c:v>14</c:v>
                </c:pt>
                <c:pt idx="1536">
                  <c:v>14</c:v>
                </c:pt>
                <c:pt idx="1537">
                  <c:v>14</c:v>
                </c:pt>
                <c:pt idx="1538">
                  <c:v>14</c:v>
                </c:pt>
                <c:pt idx="1539">
                  <c:v>14</c:v>
                </c:pt>
                <c:pt idx="1540">
                  <c:v>14</c:v>
                </c:pt>
                <c:pt idx="1541">
                  <c:v>14</c:v>
                </c:pt>
                <c:pt idx="1542">
                  <c:v>14</c:v>
                </c:pt>
                <c:pt idx="1543">
                  <c:v>14</c:v>
                </c:pt>
                <c:pt idx="1544">
                  <c:v>14</c:v>
                </c:pt>
                <c:pt idx="1545">
                  <c:v>14</c:v>
                </c:pt>
                <c:pt idx="1546">
                  <c:v>14</c:v>
                </c:pt>
                <c:pt idx="1547">
                  <c:v>14</c:v>
                </c:pt>
                <c:pt idx="1548">
                  <c:v>14</c:v>
                </c:pt>
                <c:pt idx="1549">
                  <c:v>14</c:v>
                </c:pt>
                <c:pt idx="1550">
                  <c:v>14</c:v>
                </c:pt>
                <c:pt idx="1551">
                  <c:v>14</c:v>
                </c:pt>
                <c:pt idx="1552">
                  <c:v>14</c:v>
                </c:pt>
                <c:pt idx="1553">
                  <c:v>14</c:v>
                </c:pt>
                <c:pt idx="1554">
                  <c:v>14</c:v>
                </c:pt>
                <c:pt idx="1555">
                  <c:v>14</c:v>
                </c:pt>
                <c:pt idx="1556">
                  <c:v>14</c:v>
                </c:pt>
                <c:pt idx="1557">
                  <c:v>14</c:v>
                </c:pt>
                <c:pt idx="1558">
                  <c:v>14</c:v>
                </c:pt>
                <c:pt idx="1559">
                  <c:v>14</c:v>
                </c:pt>
                <c:pt idx="1560">
                  <c:v>14</c:v>
                </c:pt>
                <c:pt idx="1561">
                  <c:v>14</c:v>
                </c:pt>
                <c:pt idx="1562">
                  <c:v>14</c:v>
                </c:pt>
                <c:pt idx="1563">
                  <c:v>14</c:v>
                </c:pt>
                <c:pt idx="1564">
                  <c:v>14</c:v>
                </c:pt>
                <c:pt idx="1565">
                  <c:v>14</c:v>
                </c:pt>
                <c:pt idx="1566">
                  <c:v>14</c:v>
                </c:pt>
                <c:pt idx="1567">
                  <c:v>14</c:v>
                </c:pt>
                <c:pt idx="1568">
                  <c:v>14</c:v>
                </c:pt>
                <c:pt idx="1569">
                  <c:v>14</c:v>
                </c:pt>
                <c:pt idx="1570">
                  <c:v>14</c:v>
                </c:pt>
                <c:pt idx="1571">
                  <c:v>14</c:v>
                </c:pt>
                <c:pt idx="1572">
                  <c:v>14</c:v>
                </c:pt>
                <c:pt idx="1573">
                  <c:v>14</c:v>
                </c:pt>
                <c:pt idx="1574">
                  <c:v>14</c:v>
                </c:pt>
                <c:pt idx="1575">
                  <c:v>14</c:v>
                </c:pt>
                <c:pt idx="1576">
                  <c:v>14</c:v>
                </c:pt>
                <c:pt idx="1577">
                  <c:v>14</c:v>
                </c:pt>
                <c:pt idx="1578">
                  <c:v>14</c:v>
                </c:pt>
                <c:pt idx="1579">
                  <c:v>14</c:v>
                </c:pt>
                <c:pt idx="1580">
                  <c:v>14</c:v>
                </c:pt>
                <c:pt idx="1581">
                  <c:v>14</c:v>
                </c:pt>
                <c:pt idx="1582">
                  <c:v>14</c:v>
                </c:pt>
                <c:pt idx="1583">
                  <c:v>14</c:v>
                </c:pt>
                <c:pt idx="1584">
                  <c:v>14</c:v>
                </c:pt>
                <c:pt idx="1585">
                  <c:v>14</c:v>
                </c:pt>
                <c:pt idx="1586">
                  <c:v>14</c:v>
                </c:pt>
                <c:pt idx="1587">
                  <c:v>14</c:v>
                </c:pt>
                <c:pt idx="1588">
                  <c:v>14</c:v>
                </c:pt>
                <c:pt idx="1589">
                  <c:v>14</c:v>
                </c:pt>
                <c:pt idx="1590">
                  <c:v>14</c:v>
                </c:pt>
                <c:pt idx="1591">
                  <c:v>14</c:v>
                </c:pt>
                <c:pt idx="1592">
                  <c:v>14</c:v>
                </c:pt>
                <c:pt idx="1593">
                  <c:v>14</c:v>
                </c:pt>
                <c:pt idx="1594">
                  <c:v>14</c:v>
                </c:pt>
                <c:pt idx="1595">
                  <c:v>14</c:v>
                </c:pt>
                <c:pt idx="1596">
                  <c:v>14</c:v>
                </c:pt>
                <c:pt idx="1597">
                  <c:v>14</c:v>
                </c:pt>
                <c:pt idx="1598">
                  <c:v>14</c:v>
                </c:pt>
                <c:pt idx="1599">
                  <c:v>14</c:v>
                </c:pt>
                <c:pt idx="1600">
                  <c:v>14</c:v>
                </c:pt>
                <c:pt idx="1601">
                  <c:v>14</c:v>
                </c:pt>
                <c:pt idx="1602">
                  <c:v>14</c:v>
                </c:pt>
                <c:pt idx="1603">
                  <c:v>14</c:v>
                </c:pt>
                <c:pt idx="1604">
                  <c:v>14</c:v>
                </c:pt>
                <c:pt idx="1605">
                  <c:v>14</c:v>
                </c:pt>
                <c:pt idx="1606">
                  <c:v>14</c:v>
                </c:pt>
                <c:pt idx="1607">
                  <c:v>14</c:v>
                </c:pt>
                <c:pt idx="1608">
                  <c:v>14</c:v>
                </c:pt>
                <c:pt idx="1609">
                  <c:v>14</c:v>
                </c:pt>
                <c:pt idx="1610">
                  <c:v>14</c:v>
                </c:pt>
                <c:pt idx="1611">
                  <c:v>14</c:v>
                </c:pt>
                <c:pt idx="1612">
                  <c:v>14</c:v>
                </c:pt>
                <c:pt idx="1613">
                  <c:v>14</c:v>
                </c:pt>
                <c:pt idx="1614">
                  <c:v>14</c:v>
                </c:pt>
                <c:pt idx="1615">
                  <c:v>14</c:v>
                </c:pt>
                <c:pt idx="1616">
                  <c:v>14</c:v>
                </c:pt>
                <c:pt idx="1617">
                  <c:v>14</c:v>
                </c:pt>
                <c:pt idx="1618">
                  <c:v>14</c:v>
                </c:pt>
                <c:pt idx="1619">
                  <c:v>14</c:v>
                </c:pt>
                <c:pt idx="1620">
                  <c:v>14</c:v>
                </c:pt>
                <c:pt idx="1621">
                  <c:v>14</c:v>
                </c:pt>
                <c:pt idx="1622">
                  <c:v>14</c:v>
                </c:pt>
                <c:pt idx="1623">
                  <c:v>14</c:v>
                </c:pt>
                <c:pt idx="1624">
                  <c:v>14</c:v>
                </c:pt>
                <c:pt idx="1625">
                  <c:v>14</c:v>
                </c:pt>
                <c:pt idx="1626">
                  <c:v>14</c:v>
                </c:pt>
                <c:pt idx="1627">
                  <c:v>14</c:v>
                </c:pt>
                <c:pt idx="1628">
                  <c:v>14</c:v>
                </c:pt>
                <c:pt idx="1629">
                  <c:v>14</c:v>
                </c:pt>
                <c:pt idx="1630">
                  <c:v>14</c:v>
                </c:pt>
                <c:pt idx="1631">
                  <c:v>14</c:v>
                </c:pt>
                <c:pt idx="1632">
                  <c:v>14</c:v>
                </c:pt>
                <c:pt idx="1633">
                  <c:v>14</c:v>
                </c:pt>
                <c:pt idx="1634">
                  <c:v>14</c:v>
                </c:pt>
                <c:pt idx="1635">
                  <c:v>14</c:v>
                </c:pt>
                <c:pt idx="1636">
                  <c:v>14</c:v>
                </c:pt>
                <c:pt idx="1637">
                  <c:v>14</c:v>
                </c:pt>
                <c:pt idx="1638">
                  <c:v>14</c:v>
                </c:pt>
                <c:pt idx="1639">
                  <c:v>14</c:v>
                </c:pt>
                <c:pt idx="1640">
                  <c:v>14</c:v>
                </c:pt>
                <c:pt idx="1641">
                  <c:v>14</c:v>
                </c:pt>
                <c:pt idx="1642">
                  <c:v>14</c:v>
                </c:pt>
                <c:pt idx="1643">
                  <c:v>14</c:v>
                </c:pt>
                <c:pt idx="1644">
                  <c:v>14</c:v>
                </c:pt>
                <c:pt idx="1645">
                  <c:v>14</c:v>
                </c:pt>
                <c:pt idx="1646">
                  <c:v>14</c:v>
                </c:pt>
                <c:pt idx="1647">
                  <c:v>14</c:v>
                </c:pt>
                <c:pt idx="1648">
                  <c:v>14</c:v>
                </c:pt>
                <c:pt idx="1649">
                  <c:v>14</c:v>
                </c:pt>
                <c:pt idx="1650">
                  <c:v>14</c:v>
                </c:pt>
                <c:pt idx="1651">
                  <c:v>14</c:v>
                </c:pt>
                <c:pt idx="1652">
                  <c:v>14</c:v>
                </c:pt>
                <c:pt idx="1653">
                  <c:v>14</c:v>
                </c:pt>
                <c:pt idx="1654">
                  <c:v>14</c:v>
                </c:pt>
                <c:pt idx="1655">
                  <c:v>14</c:v>
                </c:pt>
                <c:pt idx="1656">
                  <c:v>14</c:v>
                </c:pt>
                <c:pt idx="1657">
                  <c:v>14</c:v>
                </c:pt>
                <c:pt idx="1658">
                  <c:v>14</c:v>
                </c:pt>
                <c:pt idx="1659">
                  <c:v>14</c:v>
                </c:pt>
                <c:pt idx="1660">
                  <c:v>14</c:v>
                </c:pt>
                <c:pt idx="1661">
                  <c:v>14</c:v>
                </c:pt>
                <c:pt idx="1662">
                  <c:v>14</c:v>
                </c:pt>
                <c:pt idx="1663">
                  <c:v>14</c:v>
                </c:pt>
                <c:pt idx="1664">
                  <c:v>14</c:v>
                </c:pt>
                <c:pt idx="1665">
                  <c:v>14</c:v>
                </c:pt>
                <c:pt idx="1666">
                  <c:v>14</c:v>
                </c:pt>
                <c:pt idx="1667">
                  <c:v>14</c:v>
                </c:pt>
                <c:pt idx="1668">
                  <c:v>14</c:v>
                </c:pt>
                <c:pt idx="1669">
                  <c:v>14</c:v>
                </c:pt>
                <c:pt idx="1670">
                  <c:v>14</c:v>
                </c:pt>
                <c:pt idx="1671">
                  <c:v>14</c:v>
                </c:pt>
                <c:pt idx="1672">
                  <c:v>14</c:v>
                </c:pt>
                <c:pt idx="1673">
                  <c:v>14</c:v>
                </c:pt>
                <c:pt idx="1674">
                  <c:v>14</c:v>
                </c:pt>
                <c:pt idx="1675">
                  <c:v>14</c:v>
                </c:pt>
                <c:pt idx="1676">
                  <c:v>14</c:v>
                </c:pt>
                <c:pt idx="1677">
                  <c:v>14</c:v>
                </c:pt>
                <c:pt idx="1678">
                  <c:v>14</c:v>
                </c:pt>
                <c:pt idx="1679">
                  <c:v>14</c:v>
                </c:pt>
                <c:pt idx="1680">
                  <c:v>14</c:v>
                </c:pt>
                <c:pt idx="1681">
                  <c:v>14</c:v>
                </c:pt>
                <c:pt idx="1682">
                  <c:v>14</c:v>
                </c:pt>
                <c:pt idx="1683">
                  <c:v>14</c:v>
                </c:pt>
                <c:pt idx="1684">
                  <c:v>14</c:v>
                </c:pt>
                <c:pt idx="1685">
                  <c:v>14</c:v>
                </c:pt>
                <c:pt idx="1686">
                  <c:v>14</c:v>
                </c:pt>
                <c:pt idx="1687">
                  <c:v>14</c:v>
                </c:pt>
                <c:pt idx="1688">
                  <c:v>14</c:v>
                </c:pt>
                <c:pt idx="1689">
                  <c:v>14</c:v>
                </c:pt>
                <c:pt idx="1690">
                  <c:v>14</c:v>
                </c:pt>
                <c:pt idx="1691">
                  <c:v>14</c:v>
                </c:pt>
                <c:pt idx="1692">
                  <c:v>14</c:v>
                </c:pt>
                <c:pt idx="1693">
                  <c:v>14</c:v>
                </c:pt>
                <c:pt idx="1694">
                  <c:v>14</c:v>
                </c:pt>
                <c:pt idx="1695">
                  <c:v>14</c:v>
                </c:pt>
                <c:pt idx="1696">
                  <c:v>14</c:v>
                </c:pt>
                <c:pt idx="1697">
                  <c:v>14</c:v>
                </c:pt>
                <c:pt idx="1698">
                  <c:v>14</c:v>
                </c:pt>
                <c:pt idx="1699">
                  <c:v>14</c:v>
                </c:pt>
                <c:pt idx="1700">
                  <c:v>14</c:v>
                </c:pt>
                <c:pt idx="1701">
                  <c:v>14</c:v>
                </c:pt>
                <c:pt idx="1702">
                  <c:v>14</c:v>
                </c:pt>
                <c:pt idx="1703">
                  <c:v>14</c:v>
                </c:pt>
                <c:pt idx="1704">
                  <c:v>14</c:v>
                </c:pt>
                <c:pt idx="1705">
                  <c:v>14</c:v>
                </c:pt>
                <c:pt idx="1706">
                  <c:v>14</c:v>
                </c:pt>
                <c:pt idx="1707">
                  <c:v>14</c:v>
                </c:pt>
                <c:pt idx="1708">
                  <c:v>14</c:v>
                </c:pt>
                <c:pt idx="1709">
                  <c:v>14</c:v>
                </c:pt>
                <c:pt idx="1710">
                  <c:v>14</c:v>
                </c:pt>
                <c:pt idx="1711">
                  <c:v>14</c:v>
                </c:pt>
                <c:pt idx="1712">
                  <c:v>14</c:v>
                </c:pt>
                <c:pt idx="1713">
                  <c:v>14</c:v>
                </c:pt>
                <c:pt idx="1714">
                  <c:v>14</c:v>
                </c:pt>
                <c:pt idx="1715">
                  <c:v>14</c:v>
                </c:pt>
                <c:pt idx="1716">
                  <c:v>14</c:v>
                </c:pt>
                <c:pt idx="1717">
                  <c:v>14</c:v>
                </c:pt>
                <c:pt idx="1718">
                  <c:v>14</c:v>
                </c:pt>
                <c:pt idx="1719">
                  <c:v>14</c:v>
                </c:pt>
                <c:pt idx="1720">
                  <c:v>14</c:v>
                </c:pt>
                <c:pt idx="1721">
                  <c:v>14</c:v>
                </c:pt>
                <c:pt idx="1722">
                  <c:v>14</c:v>
                </c:pt>
                <c:pt idx="1723">
                  <c:v>14</c:v>
                </c:pt>
                <c:pt idx="1724">
                  <c:v>14</c:v>
                </c:pt>
                <c:pt idx="1725">
                  <c:v>14</c:v>
                </c:pt>
                <c:pt idx="1726">
                  <c:v>14</c:v>
                </c:pt>
                <c:pt idx="1727">
                  <c:v>14</c:v>
                </c:pt>
                <c:pt idx="1728">
                  <c:v>14</c:v>
                </c:pt>
                <c:pt idx="1729">
                  <c:v>14</c:v>
                </c:pt>
                <c:pt idx="1730">
                  <c:v>14</c:v>
                </c:pt>
                <c:pt idx="1731">
                  <c:v>14</c:v>
                </c:pt>
                <c:pt idx="1732">
                  <c:v>14</c:v>
                </c:pt>
                <c:pt idx="1733">
                  <c:v>14</c:v>
                </c:pt>
                <c:pt idx="1734">
                  <c:v>14</c:v>
                </c:pt>
                <c:pt idx="1735">
                  <c:v>14</c:v>
                </c:pt>
                <c:pt idx="1736">
                  <c:v>14</c:v>
                </c:pt>
                <c:pt idx="1737">
                  <c:v>14</c:v>
                </c:pt>
                <c:pt idx="1738">
                  <c:v>14</c:v>
                </c:pt>
                <c:pt idx="1739">
                  <c:v>14</c:v>
                </c:pt>
                <c:pt idx="1740">
                  <c:v>14</c:v>
                </c:pt>
                <c:pt idx="1741">
                  <c:v>14</c:v>
                </c:pt>
                <c:pt idx="1742">
                  <c:v>14</c:v>
                </c:pt>
                <c:pt idx="1743">
                  <c:v>14</c:v>
                </c:pt>
                <c:pt idx="1744">
                  <c:v>14</c:v>
                </c:pt>
                <c:pt idx="1745">
                  <c:v>14</c:v>
                </c:pt>
                <c:pt idx="1746">
                  <c:v>14</c:v>
                </c:pt>
                <c:pt idx="1747">
                  <c:v>14</c:v>
                </c:pt>
                <c:pt idx="1748">
                  <c:v>14</c:v>
                </c:pt>
                <c:pt idx="1749">
                  <c:v>14</c:v>
                </c:pt>
                <c:pt idx="1750">
                  <c:v>14</c:v>
                </c:pt>
                <c:pt idx="1751">
                  <c:v>14</c:v>
                </c:pt>
                <c:pt idx="1752">
                  <c:v>14</c:v>
                </c:pt>
                <c:pt idx="1753">
                  <c:v>14</c:v>
                </c:pt>
                <c:pt idx="1754">
                  <c:v>14</c:v>
                </c:pt>
                <c:pt idx="1755">
                  <c:v>14</c:v>
                </c:pt>
                <c:pt idx="1756">
                  <c:v>14</c:v>
                </c:pt>
                <c:pt idx="1757">
                  <c:v>14</c:v>
                </c:pt>
                <c:pt idx="1758">
                  <c:v>14</c:v>
                </c:pt>
                <c:pt idx="1759">
                  <c:v>14</c:v>
                </c:pt>
                <c:pt idx="1760">
                  <c:v>14</c:v>
                </c:pt>
                <c:pt idx="1761">
                  <c:v>14</c:v>
                </c:pt>
                <c:pt idx="1762">
                  <c:v>14</c:v>
                </c:pt>
                <c:pt idx="1763">
                  <c:v>14</c:v>
                </c:pt>
                <c:pt idx="1764">
                  <c:v>14</c:v>
                </c:pt>
                <c:pt idx="1765">
                  <c:v>14</c:v>
                </c:pt>
                <c:pt idx="1766">
                  <c:v>14</c:v>
                </c:pt>
                <c:pt idx="1767">
                  <c:v>14</c:v>
                </c:pt>
                <c:pt idx="1768">
                  <c:v>14</c:v>
                </c:pt>
                <c:pt idx="1769">
                  <c:v>14</c:v>
                </c:pt>
                <c:pt idx="1770">
                  <c:v>14</c:v>
                </c:pt>
                <c:pt idx="1771">
                  <c:v>14</c:v>
                </c:pt>
                <c:pt idx="1772">
                  <c:v>14</c:v>
                </c:pt>
                <c:pt idx="1773">
                  <c:v>14</c:v>
                </c:pt>
                <c:pt idx="1774">
                  <c:v>14</c:v>
                </c:pt>
                <c:pt idx="1775">
                  <c:v>14</c:v>
                </c:pt>
                <c:pt idx="1776">
                  <c:v>14</c:v>
                </c:pt>
                <c:pt idx="1777">
                  <c:v>14</c:v>
                </c:pt>
                <c:pt idx="1778">
                  <c:v>14</c:v>
                </c:pt>
                <c:pt idx="1779">
                  <c:v>14</c:v>
                </c:pt>
                <c:pt idx="1780">
                  <c:v>14</c:v>
                </c:pt>
                <c:pt idx="1781">
                  <c:v>14</c:v>
                </c:pt>
                <c:pt idx="1782">
                  <c:v>14</c:v>
                </c:pt>
                <c:pt idx="1783">
                  <c:v>14</c:v>
                </c:pt>
                <c:pt idx="1784">
                  <c:v>14</c:v>
                </c:pt>
                <c:pt idx="1785">
                  <c:v>14</c:v>
                </c:pt>
                <c:pt idx="1786">
                  <c:v>14</c:v>
                </c:pt>
                <c:pt idx="1787">
                  <c:v>14</c:v>
                </c:pt>
                <c:pt idx="1788">
                  <c:v>14</c:v>
                </c:pt>
                <c:pt idx="1789">
                  <c:v>14</c:v>
                </c:pt>
                <c:pt idx="1790">
                  <c:v>14</c:v>
                </c:pt>
                <c:pt idx="1791">
                  <c:v>14</c:v>
                </c:pt>
                <c:pt idx="1792">
                  <c:v>14</c:v>
                </c:pt>
                <c:pt idx="1793">
                  <c:v>14</c:v>
                </c:pt>
                <c:pt idx="1794">
                  <c:v>14</c:v>
                </c:pt>
                <c:pt idx="1795">
                  <c:v>14</c:v>
                </c:pt>
                <c:pt idx="1796">
                  <c:v>14</c:v>
                </c:pt>
                <c:pt idx="1797">
                  <c:v>14</c:v>
                </c:pt>
                <c:pt idx="1798">
                  <c:v>14</c:v>
                </c:pt>
                <c:pt idx="1799">
                  <c:v>14</c:v>
                </c:pt>
                <c:pt idx="1800">
                  <c:v>14</c:v>
                </c:pt>
                <c:pt idx="1801">
                  <c:v>14</c:v>
                </c:pt>
                <c:pt idx="1802">
                  <c:v>14</c:v>
                </c:pt>
                <c:pt idx="1803">
                  <c:v>14</c:v>
                </c:pt>
                <c:pt idx="1804">
                  <c:v>14</c:v>
                </c:pt>
                <c:pt idx="1805">
                  <c:v>14</c:v>
                </c:pt>
                <c:pt idx="1806">
                  <c:v>14</c:v>
                </c:pt>
                <c:pt idx="1807">
                  <c:v>14</c:v>
                </c:pt>
                <c:pt idx="1808">
                  <c:v>14</c:v>
                </c:pt>
                <c:pt idx="1809">
                  <c:v>14</c:v>
                </c:pt>
                <c:pt idx="1810">
                  <c:v>14</c:v>
                </c:pt>
                <c:pt idx="1811">
                  <c:v>14</c:v>
                </c:pt>
                <c:pt idx="1812">
                  <c:v>14</c:v>
                </c:pt>
                <c:pt idx="1813">
                  <c:v>14</c:v>
                </c:pt>
                <c:pt idx="1814">
                  <c:v>14</c:v>
                </c:pt>
                <c:pt idx="1815">
                  <c:v>14</c:v>
                </c:pt>
                <c:pt idx="1816">
                  <c:v>14</c:v>
                </c:pt>
                <c:pt idx="1817">
                  <c:v>14</c:v>
                </c:pt>
                <c:pt idx="1818">
                  <c:v>14</c:v>
                </c:pt>
                <c:pt idx="1819">
                  <c:v>14</c:v>
                </c:pt>
                <c:pt idx="1820">
                  <c:v>14</c:v>
                </c:pt>
                <c:pt idx="1821">
                  <c:v>14</c:v>
                </c:pt>
                <c:pt idx="1822">
                  <c:v>14</c:v>
                </c:pt>
                <c:pt idx="1823">
                  <c:v>14</c:v>
                </c:pt>
                <c:pt idx="1824">
                  <c:v>14</c:v>
                </c:pt>
                <c:pt idx="1825">
                  <c:v>14</c:v>
                </c:pt>
                <c:pt idx="1826">
                  <c:v>14</c:v>
                </c:pt>
                <c:pt idx="1827">
                  <c:v>14</c:v>
                </c:pt>
                <c:pt idx="1828">
                  <c:v>14</c:v>
                </c:pt>
                <c:pt idx="1829">
                  <c:v>14</c:v>
                </c:pt>
                <c:pt idx="1830">
                  <c:v>14</c:v>
                </c:pt>
                <c:pt idx="1831">
                  <c:v>14</c:v>
                </c:pt>
                <c:pt idx="1832">
                  <c:v>14</c:v>
                </c:pt>
                <c:pt idx="1833">
                  <c:v>14</c:v>
                </c:pt>
                <c:pt idx="1834">
                  <c:v>14</c:v>
                </c:pt>
                <c:pt idx="1835">
                  <c:v>14</c:v>
                </c:pt>
                <c:pt idx="1836">
                  <c:v>14</c:v>
                </c:pt>
                <c:pt idx="1837">
                  <c:v>14</c:v>
                </c:pt>
                <c:pt idx="1838">
                  <c:v>14</c:v>
                </c:pt>
                <c:pt idx="1839">
                  <c:v>14</c:v>
                </c:pt>
                <c:pt idx="1840">
                  <c:v>14</c:v>
                </c:pt>
                <c:pt idx="1841">
                  <c:v>14</c:v>
                </c:pt>
                <c:pt idx="1842">
                  <c:v>14</c:v>
                </c:pt>
                <c:pt idx="1843">
                  <c:v>14</c:v>
                </c:pt>
                <c:pt idx="1844">
                  <c:v>14</c:v>
                </c:pt>
                <c:pt idx="1845">
                  <c:v>14</c:v>
                </c:pt>
                <c:pt idx="1846">
                  <c:v>14</c:v>
                </c:pt>
                <c:pt idx="1847">
                  <c:v>14</c:v>
                </c:pt>
                <c:pt idx="1848">
                  <c:v>14</c:v>
                </c:pt>
                <c:pt idx="1849">
                  <c:v>14</c:v>
                </c:pt>
                <c:pt idx="1850">
                  <c:v>14</c:v>
                </c:pt>
                <c:pt idx="1851">
                  <c:v>14</c:v>
                </c:pt>
                <c:pt idx="1852">
                  <c:v>14</c:v>
                </c:pt>
                <c:pt idx="1853">
                  <c:v>14</c:v>
                </c:pt>
                <c:pt idx="1854">
                  <c:v>14</c:v>
                </c:pt>
                <c:pt idx="1855">
                  <c:v>14</c:v>
                </c:pt>
                <c:pt idx="1856">
                  <c:v>14</c:v>
                </c:pt>
                <c:pt idx="1857">
                  <c:v>14</c:v>
                </c:pt>
                <c:pt idx="1858">
                  <c:v>14</c:v>
                </c:pt>
                <c:pt idx="1859">
                  <c:v>14</c:v>
                </c:pt>
                <c:pt idx="1860">
                  <c:v>14</c:v>
                </c:pt>
                <c:pt idx="1861">
                  <c:v>14</c:v>
                </c:pt>
                <c:pt idx="1862">
                  <c:v>14</c:v>
                </c:pt>
                <c:pt idx="1863">
                  <c:v>14</c:v>
                </c:pt>
                <c:pt idx="1864">
                  <c:v>14</c:v>
                </c:pt>
                <c:pt idx="1865">
                  <c:v>14</c:v>
                </c:pt>
                <c:pt idx="1866">
                  <c:v>14</c:v>
                </c:pt>
                <c:pt idx="1867">
                  <c:v>14</c:v>
                </c:pt>
                <c:pt idx="1868">
                  <c:v>14</c:v>
                </c:pt>
                <c:pt idx="1869">
                  <c:v>14</c:v>
                </c:pt>
                <c:pt idx="1870">
                  <c:v>14</c:v>
                </c:pt>
                <c:pt idx="1871">
                  <c:v>14</c:v>
                </c:pt>
                <c:pt idx="1872">
                  <c:v>14</c:v>
                </c:pt>
                <c:pt idx="1873">
                  <c:v>14</c:v>
                </c:pt>
                <c:pt idx="1874">
                  <c:v>14</c:v>
                </c:pt>
                <c:pt idx="1875">
                  <c:v>14</c:v>
                </c:pt>
                <c:pt idx="1876">
                  <c:v>14</c:v>
                </c:pt>
                <c:pt idx="1877">
                  <c:v>14</c:v>
                </c:pt>
                <c:pt idx="1878">
                  <c:v>14</c:v>
                </c:pt>
                <c:pt idx="1879">
                  <c:v>14</c:v>
                </c:pt>
                <c:pt idx="1880">
                  <c:v>14</c:v>
                </c:pt>
                <c:pt idx="1881">
                  <c:v>14</c:v>
                </c:pt>
                <c:pt idx="1882">
                  <c:v>14</c:v>
                </c:pt>
                <c:pt idx="1883">
                  <c:v>14</c:v>
                </c:pt>
                <c:pt idx="1884">
                  <c:v>14</c:v>
                </c:pt>
                <c:pt idx="1885">
                  <c:v>14</c:v>
                </c:pt>
                <c:pt idx="1886">
                  <c:v>14</c:v>
                </c:pt>
                <c:pt idx="1887">
                  <c:v>14</c:v>
                </c:pt>
                <c:pt idx="1888">
                  <c:v>14</c:v>
                </c:pt>
                <c:pt idx="1889">
                  <c:v>14</c:v>
                </c:pt>
                <c:pt idx="1890">
                  <c:v>14</c:v>
                </c:pt>
                <c:pt idx="1891">
                  <c:v>14</c:v>
                </c:pt>
                <c:pt idx="1892">
                  <c:v>14</c:v>
                </c:pt>
                <c:pt idx="1893">
                  <c:v>14</c:v>
                </c:pt>
                <c:pt idx="1894">
                  <c:v>14</c:v>
                </c:pt>
                <c:pt idx="1895">
                  <c:v>14</c:v>
                </c:pt>
                <c:pt idx="1896">
                  <c:v>14</c:v>
                </c:pt>
                <c:pt idx="1897">
                  <c:v>14</c:v>
                </c:pt>
                <c:pt idx="1898">
                  <c:v>14</c:v>
                </c:pt>
                <c:pt idx="1899">
                  <c:v>14</c:v>
                </c:pt>
                <c:pt idx="1900">
                  <c:v>14</c:v>
                </c:pt>
                <c:pt idx="1901">
                  <c:v>14</c:v>
                </c:pt>
                <c:pt idx="1902">
                  <c:v>14</c:v>
                </c:pt>
                <c:pt idx="1903">
                  <c:v>14</c:v>
                </c:pt>
                <c:pt idx="1904">
                  <c:v>14</c:v>
                </c:pt>
                <c:pt idx="1905">
                  <c:v>14</c:v>
                </c:pt>
                <c:pt idx="1906">
                  <c:v>14</c:v>
                </c:pt>
                <c:pt idx="1907">
                  <c:v>14</c:v>
                </c:pt>
                <c:pt idx="1908">
                  <c:v>14</c:v>
                </c:pt>
                <c:pt idx="1909">
                  <c:v>14</c:v>
                </c:pt>
                <c:pt idx="1910">
                  <c:v>14</c:v>
                </c:pt>
                <c:pt idx="1911">
                  <c:v>14</c:v>
                </c:pt>
                <c:pt idx="1912">
                  <c:v>14</c:v>
                </c:pt>
                <c:pt idx="1913">
                  <c:v>14</c:v>
                </c:pt>
                <c:pt idx="1914">
                  <c:v>14</c:v>
                </c:pt>
                <c:pt idx="1915">
                  <c:v>14</c:v>
                </c:pt>
                <c:pt idx="1916">
                  <c:v>14</c:v>
                </c:pt>
                <c:pt idx="1917">
                  <c:v>14</c:v>
                </c:pt>
                <c:pt idx="1918">
                  <c:v>14</c:v>
                </c:pt>
                <c:pt idx="1919">
                  <c:v>14</c:v>
                </c:pt>
                <c:pt idx="1920">
                  <c:v>14</c:v>
                </c:pt>
                <c:pt idx="1921">
                  <c:v>14</c:v>
                </c:pt>
                <c:pt idx="1922">
                  <c:v>14</c:v>
                </c:pt>
                <c:pt idx="1923">
                  <c:v>14</c:v>
                </c:pt>
                <c:pt idx="1924">
                  <c:v>14</c:v>
                </c:pt>
                <c:pt idx="1925">
                  <c:v>14</c:v>
                </c:pt>
                <c:pt idx="1926">
                  <c:v>14</c:v>
                </c:pt>
                <c:pt idx="1927">
                  <c:v>14</c:v>
                </c:pt>
                <c:pt idx="1928">
                  <c:v>14</c:v>
                </c:pt>
                <c:pt idx="1929">
                  <c:v>14</c:v>
                </c:pt>
                <c:pt idx="1930">
                  <c:v>14</c:v>
                </c:pt>
                <c:pt idx="1931">
                  <c:v>14</c:v>
                </c:pt>
                <c:pt idx="1932">
                  <c:v>14</c:v>
                </c:pt>
                <c:pt idx="1933">
                  <c:v>14</c:v>
                </c:pt>
                <c:pt idx="1934">
                  <c:v>14</c:v>
                </c:pt>
                <c:pt idx="1935">
                  <c:v>14</c:v>
                </c:pt>
                <c:pt idx="1936">
                  <c:v>14</c:v>
                </c:pt>
                <c:pt idx="1937">
                  <c:v>14</c:v>
                </c:pt>
                <c:pt idx="1938">
                  <c:v>14</c:v>
                </c:pt>
                <c:pt idx="1939">
                  <c:v>14</c:v>
                </c:pt>
                <c:pt idx="1940">
                  <c:v>14</c:v>
                </c:pt>
                <c:pt idx="1941">
                  <c:v>14</c:v>
                </c:pt>
                <c:pt idx="1942">
                  <c:v>14</c:v>
                </c:pt>
                <c:pt idx="1943">
                  <c:v>14</c:v>
                </c:pt>
                <c:pt idx="1944">
                  <c:v>14</c:v>
                </c:pt>
                <c:pt idx="1945">
                  <c:v>14</c:v>
                </c:pt>
                <c:pt idx="1946">
                  <c:v>14</c:v>
                </c:pt>
                <c:pt idx="1947">
                  <c:v>14</c:v>
                </c:pt>
                <c:pt idx="1948">
                  <c:v>14</c:v>
                </c:pt>
                <c:pt idx="1949">
                  <c:v>14</c:v>
                </c:pt>
                <c:pt idx="1950">
                  <c:v>14</c:v>
                </c:pt>
                <c:pt idx="1951">
                  <c:v>14</c:v>
                </c:pt>
                <c:pt idx="1952">
                  <c:v>14</c:v>
                </c:pt>
                <c:pt idx="1953">
                  <c:v>14</c:v>
                </c:pt>
                <c:pt idx="1954">
                  <c:v>14</c:v>
                </c:pt>
                <c:pt idx="1955">
                  <c:v>14</c:v>
                </c:pt>
                <c:pt idx="1956">
                  <c:v>14</c:v>
                </c:pt>
                <c:pt idx="1957">
                  <c:v>14</c:v>
                </c:pt>
                <c:pt idx="1958">
                  <c:v>14</c:v>
                </c:pt>
                <c:pt idx="1959">
                  <c:v>14</c:v>
                </c:pt>
                <c:pt idx="1960">
                  <c:v>14</c:v>
                </c:pt>
                <c:pt idx="1961">
                  <c:v>14</c:v>
                </c:pt>
                <c:pt idx="1962">
                  <c:v>14</c:v>
                </c:pt>
                <c:pt idx="1963">
                  <c:v>14</c:v>
                </c:pt>
                <c:pt idx="1964">
                  <c:v>14</c:v>
                </c:pt>
                <c:pt idx="1965">
                  <c:v>14</c:v>
                </c:pt>
                <c:pt idx="1966">
                  <c:v>14</c:v>
                </c:pt>
                <c:pt idx="1967">
                  <c:v>14</c:v>
                </c:pt>
                <c:pt idx="1968">
                  <c:v>14</c:v>
                </c:pt>
                <c:pt idx="1969">
                  <c:v>14</c:v>
                </c:pt>
                <c:pt idx="1970">
                  <c:v>14</c:v>
                </c:pt>
                <c:pt idx="1971">
                  <c:v>14</c:v>
                </c:pt>
                <c:pt idx="1972">
                  <c:v>14</c:v>
                </c:pt>
                <c:pt idx="1973">
                  <c:v>14</c:v>
                </c:pt>
                <c:pt idx="1974">
                  <c:v>14</c:v>
                </c:pt>
                <c:pt idx="1975">
                  <c:v>14</c:v>
                </c:pt>
                <c:pt idx="1976">
                  <c:v>14</c:v>
                </c:pt>
                <c:pt idx="1977">
                  <c:v>14</c:v>
                </c:pt>
                <c:pt idx="1978">
                  <c:v>14</c:v>
                </c:pt>
                <c:pt idx="1979">
                  <c:v>14</c:v>
                </c:pt>
                <c:pt idx="1980">
                  <c:v>14</c:v>
                </c:pt>
                <c:pt idx="1981">
                  <c:v>14</c:v>
                </c:pt>
                <c:pt idx="1982">
                  <c:v>14</c:v>
                </c:pt>
                <c:pt idx="1983">
                  <c:v>14</c:v>
                </c:pt>
                <c:pt idx="1984">
                  <c:v>14</c:v>
                </c:pt>
                <c:pt idx="1985">
                  <c:v>14</c:v>
                </c:pt>
                <c:pt idx="1986">
                  <c:v>14</c:v>
                </c:pt>
                <c:pt idx="1987">
                  <c:v>14</c:v>
                </c:pt>
                <c:pt idx="1988">
                  <c:v>14</c:v>
                </c:pt>
                <c:pt idx="1989">
                  <c:v>14</c:v>
                </c:pt>
                <c:pt idx="1990">
                  <c:v>14</c:v>
                </c:pt>
                <c:pt idx="1991">
                  <c:v>14</c:v>
                </c:pt>
                <c:pt idx="1992">
                  <c:v>14</c:v>
                </c:pt>
                <c:pt idx="1993">
                  <c:v>14</c:v>
                </c:pt>
                <c:pt idx="1994">
                  <c:v>14</c:v>
                </c:pt>
                <c:pt idx="1995">
                  <c:v>14</c:v>
                </c:pt>
                <c:pt idx="1996">
                  <c:v>14</c:v>
                </c:pt>
                <c:pt idx="1997">
                  <c:v>14</c:v>
                </c:pt>
                <c:pt idx="1998">
                  <c:v>14</c:v>
                </c:pt>
                <c:pt idx="1999">
                  <c:v>14</c:v>
                </c:pt>
                <c:pt idx="2000">
                  <c:v>14</c:v>
                </c:pt>
                <c:pt idx="2001">
                  <c:v>14</c:v>
                </c:pt>
                <c:pt idx="2002">
                  <c:v>14</c:v>
                </c:pt>
                <c:pt idx="2003">
                  <c:v>14</c:v>
                </c:pt>
                <c:pt idx="2004">
                  <c:v>14</c:v>
                </c:pt>
                <c:pt idx="2005">
                  <c:v>14</c:v>
                </c:pt>
                <c:pt idx="2006">
                  <c:v>14</c:v>
                </c:pt>
                <c:pt idx="2007">
                  <c:v>14</c:v>
                </c:pt>
                <c:pt idx="2008">
                  <c:v>14</c:v>
                </c:pt>
                <c:pt idx="2009">
                  <c:v>14</c:v>
                </c:pt>
                <c:pt idx="2010">
                  <c:v>14</c:v>
                </c:pt>
                <c:pt idx="2011">
                  <c:v>14</c:v>
                </c:pt>
                <c:pt idx="2012">
                  <c:v>14</c:v>
                </c:pt>
                <c:pt idx="2013">
                  <c:v>14</c:v>
                </c:pt>
                <c:pt idx="2014">
                  <c:v>14</c:v>
                </c:pt>
                <c:pt idx="2015">
                  <c:v>14</c:v>
                </c:pt>
                <c:pt idx="2016">
                  <c:v>14</c:v>
                </c:pt>
                <c:pt idx="2017">
                  <c:v>14</c:v>
                </c:pt>
                <c:pt idx="2018">
                  <c:v>14</c:v>
                </c:pt>
                <c:pt idx="2019">
                  <c:v>14</c:v>
                </c:pt>
                <c:pt idx="2020">
                  <c:v>14</c:v>
                </c:pt>
                <c:pt idx="2021">
                  <c:v>14</c:v>
                </c:pt>
                <c:pt idx="2022">
                  <c:v>14</c:v>
                </c:pt>
                <c:pt idx="2023">
                  <c:v>14</c:v>
                </c:pt>
                <c:pt idx="2024">
                  <c:v>14</c:v>
                </c:pt>
                <c:pt idx="2025">
                  <c:v>14</c:v>
                </c:pt>
                <c:pt idx="2026">
                  <c:v>14</c:v>
                </c:pt>
                <c:pt idx="2027">
                  <c:v>14</c:v>
                </c:pt>
                <c:pt idx="2028">
                  <c:v>14</c:v>
                </c:pt>
                <c:pt idx="2029">
                  <c:v>14</c:v>
                </c:pt>
                <c:pt idx="2030">
                  <c:v>14</c:v>
                </c:pt>
                <c:pt idx="2031">
                  <c:v>14</c:v>
                </c:pt>
                <c:pt idx="2032">
                  <c:v>14</c:v>
                </c:pt>
                <c:pt idx="2033">
                  <c:v>14</c:v>
                </c:pt>
                <c:pt idx="2034">
                  <c:v>14</c:v>
                </c:pt>
                <c:pt idx="2035">
                  <c:v>14</c:v>
                </c:pt>
                <c:pt idx="2036">
                  <c:v>14</c:v>
                </c:pt>
                <c:pt idx="2037">
                  <c:v>14</c:v>
                </c:pt>
                <c:pt idx="2038">
                  <c:v>14</c:v>
                </c:pt>
                <c:pt idx="2039">
                  <c:v>14</c:v>
                </c:pt>
                <c:pt idx="2040">
                  <c:v>14</c:v>
                </c:pt>
                <c:pt idx="2041">
                  <c:v>14</c:v>
                </c:pt>
                <c:pt idx="2042">
                  <c:v>14</c:v>
                </c:pt>
                <c:pt idx="2043">
                  <c:v>14</c:v>
                </c:pt>
                <c:pt idx="2044">
                  <c:v>14</c:v>
                </c:pt>
                <c:pt idx="2045">
                  <c:v>14</c:v>
                </c:pt>
                <c:pt idx="2046">
                  <c:v>14</c:v>
                </c:pt>
                <c:pt idx="2047">
                  <c:v>14</c:v>
                </c:pt>
                <c:pt idx="2048">
                  <c:v>14</c:v>
                </c:pt>
                <c:pt idx="2049">
                  <c:v>14</c:v>
                </c:pt>
                <c:pt idx="2050">
                  <c:v>14</c:v>
                </c:pt>
                <c:pt idx="2051">
                  <c:v>14</c:v>
                </c:pt>
                <c:pt idx="2052">
                  <c:v>14</c:v>
                </c:pt>
                <c:pt idx="2053">
                  <c:v>14</c:v>
                </c:pt>
                <c:pt idx="2054">
                  <c:v>14</c:v>
                </c:pt>
                <c:pt idx="2055">
                  <c:v>14</c:v>
                </c:pt>
                <c:pt idx="2056">
                  <c:v>14</c:v>
                </c:pt>
                <c:pt idx="2057">
                  <c:v>14</c:v>
                </c:pt>
                <c:pt idx="2058">
                  <c:v>14</c:v>
                </c:pt>
                <c:pt idx="2059">
                  <c:v>14</c:v>
                </c:pt>
                <c:pt idx="2060">
                  <c:v>14</c:v>
                </c:pt>
                <c:pt idx="2061">
                  <c:v>14</c:v>
                </c:pt>
                <c:pt idx="2062">
                  <c:v>14</c:v>
                </c:pt>
                <c:pt idx="2063">
                  <c:v>14</c:v>
                </c:pt>
                <c:pt idx="2064">
                  <c:v>14</c:v>
                </c:pt>
                <c:pt idx="2065">
                  <c:v>14</c:v>
                </c:pt>
                <c:pt idx="2066">
                  <c:v>14</c:v>
                </c:pt>
                <c:pt idx="2067">
                  <c:v>14</c:v>
                </c:pt>
                <c:pt idx="2068">
                  <c:v>14</c:v>
                </c:pt>
                <c:pt idx="2069">
                  <c:v>14</c:v>
                </c:pt>
                <c:pt idx="2070">
                  <c:v>14</c:v>
                </c:pt>
                <c:pt idx="2071">
                  <c:v>14</c:v>
                </c:pt>
                <c:pt idx="2072">
                  <c:v>14</c:v>
                </c:pt>
                <c:pt idx="2073">
                  <c:v>14</c:v>
                </c:pt>
                <c:pt idx="2074">
                  <c:v>14</c:v>
                </c:pt>
                <c:pt idx="2075">
                  <c:v>14</c:v>
                </c:pt>
                <c:pt idx="2076">
                  <c:v>14</c:v>
                </c:pt>
                <c:pt idx="2077">
                  <c:v>14</c:v>
                </c:pt>
                <c:pt idx="2078">
                  <c:v>14</c:v>
                </c:pt>
                <c:pt idx="2079">
                  <c:v>14</c:v>
                </c:pt>
                <c:pt idx="2080">
                  <c:v>14</c:v>
                </c:pt>
                <c:pt idx="2081">
                  <c:v>14</c:v>
                </c:pt>
                <c:pt idx="2082">
                  <c:v>14</c:v>
                </c:pt>
                <c:pt idx="2083">
                  <c:v>14</c:v>
                </c:pt>
                <c:pt idx="2084">
                  <c:v>14</c:v>
                </c:pt>
                <c:pt idx="2085">
                  <c:v>14</c:v>
                </c:pt>
                <c:pt idx="2086">
                  <c:v>14</c:v>
                </c:pt>
                <c:pt idx="2087">
                  <c:v>14</c:v>
                </c:pt>
                <c:pt idx="2088">
                  <c:v>14</c:v>
                </c:pt>
                <c:pt idx="2089">
                  <c:v>14</c:v>
                </c:pt>
                <c:pt idx="2090">
                  <c:v>14</c:v>
                </c:pt>
                <c:pt idx="2091">
                  <c:v>14</c:v>
                </c:pt>
                <c:pt idx="2092">
                  <c:v>14</c:v>
                </c:pt>
                <c:pt idx="2093">
                  <c:v>14</c:v>
                </c:pt>
                <c:pt idx="2094">
                  <c:v>14</c:v>
                </c:pt>
                <c:pt idx="2095">
                  <c:v>14</c:v>
                </c:pt>
                <c:pt idx="2096">
                  <c:v>14</c:v>
                </c:pt>
                <c:pt idx="2097">
                  <c:v>14</c:v>
                </c:pt>
                <c:pt idx="2098">
                  <c:v>14</c:v>
                </c:pt>
                <c:pt idx="2099">
                  <c:v>14</c:v>
                </c:pt>
                <c:pt idx="2100">
                  <c:v>14</c:v>
                </c:pt>
                <c:pt idx="2101">
                  <c:v>14</c:v>
                </c:pt>
                <c:pt idx="2102">
                  <c:v>14</c:v>
                </c:pt>
                <c:pt idx="2103">
                  <c:v>14</c:v>
                </c:pt>
                <c:pt idx="2104">
                  <c:v>14</c:v>
                </c:pt>
                <c:pt idx="2105">
                  <c:v>14</c:v>
                </c:pt>
                <c:pt idx="2106">
                  <c:v>14</c:v>
                </c:pt>
                <c:pt idx="2107">
                  <c:v>14</c:v>
                </c:pt>
                <c:pt idx="2108">
                  <c:v>14</c:v>
                </c:pt>
                <c:pt idx="2109">
                  <c:v>14</c:v>
                </c:pt>
                <c:pt idx="2110">
                  <c:v>14</c:v>
                </c:pt>
                <c:pt idx="2111">
                  <c:v>14</c:v>
                </c:pt>
                <c:pt idx="2112">
                  <c:v>14</c:v>
                </c:pt>
                <c:pt idx="2113">
                  <c:v>14</c:v>
                </c:pt>
                <c:pt idx="2114">
                  <c:v>14</c:v>
                </c:pt>
                <c:pt idx="2115">
                  <c:v>14</c:v>
                </c:pt>
                <c:pt idx="2116">
                  <c:v>14</c:v>
                </c:pt>
                <c:pt idx="2117">
                  <c:v>14</c:v>
                </c:pt>
                <c:pt idx="2118">
                  <c:v>14</c:v>
                </c:pt>
                <c:pt idx="2119">
                  <c:v>14</c:v>
                </c:pt>
                <c:pt idx="2120">
                  <c:v>14</c:v>
                </c:pt>
                <c:pt idx="2121">
                  <c:v>14</c:v>
                </c:pt>
                <c:pt idx="2122">
                  <c:v>14</c:v>
                </c:pt>
                <c:pt idx="2123">
                  <c:v>14</c:v>
                </c:pt>
                <c:pt idx="2124">
                  <c:v>14</c:v>
                </c:pt>
                <c:pt idx="2125">
                  <c:v>14</c:v>
                </c:pt>
                <c:pt idx="2126">
                  <c:v>14</c:v>
                </c:pt>
                <c:pt idx="2127">
                  <c:v>14</c:v>
                </c:pt>
                <c:pt idx="2128">
                  <c:v>14</c:v>
                </c:pt>
                <c:pt idx="2129">
                  <c:v>14</c:v>
                </c:pt>
                <c:pt idx="2130">
                  <c:v>14</c:v>
                </c:pt>
                <c:pt idx="2131">
                  <c:v>15</c:v>
                </c:pt>
                <c:pt idx="2132">
                  <c:v>15</c:v>
                </c:pt>
                <c:pt idx="2133">
                  <c:v>15</c:v>
                </c:pt>
                <c:pt idx="2134">
                  <c:v>15</c:v>
                </c:pt>
                <c:pt idx="2135">
                  <c:v>15</c:v>
                </c:pt>
                <c:pt idx="2136">
                  <c:v>15</c:v>
                </c:pt>
                <c:pt idx="2137">
                  <c:v>15</c:v>
                </c:pt>
                <c:pt idx="2138">
                  <c:v>15</c:v>
                </c:pt>
                <c:pt idx="2139">
                  <c:v>15</c:v>
                </c:pt>
                <c:pt idx="2140">
                  <c:v>15</c:v>
                </c:pt>
                <c:pt idx="2141">
                  <c:v>15</c:v>
                </c:pt>
                <c:pt idx="2142">
                  <c:v>15</c:v>
                </c:pt>
                <c:pt idx="2143">
                  <c:v>15</c:v>
                </c:pt>
                <c:pt idx="2144">
                  <c:v>15</c:v>
                </c:pt>
                <c:pt idx="2145">
                  <c:v>15</c:v>
                </c:pt>
                <c:pt idx="2146">
                  <c:v>15</c:v>
                </c:pt>
                <c:pt idx="2147">
                  <c:v>15</c:v>
                </c:pt>
                <c:pt idx="2148">
                  <c:v>15</c:v>
                </c:pt>
                <c:pt idx="2149">
                  <c:v>15</c:v>
                </c:pt>
                <c:pt idx="2150">
                  <c:v>15</c:v>
                </c:pt>
                <c:pt idx="2151">
                  <c:v>15</c:v>
                </c:pt>
                <c:pt idx="2152">
                  <c:v>15</c:v>
                </c:pt>
                <c:pt idx="2153">
                  <c:v>15</c:v>
                </c:pt>
                <c:pt idx="2154">
                  <c:v>15</c:v>
                </c:pt>
                <c:pt idx="2155">
                  <c:v>15</c:v>
                </c:pt>
                <c:pt idx="2156">
                  <c:v>15</c:v>
                </c:pt>
                <c:pt idx="2157">
                  <c:v>15</c:v>
                </c:pt>
                <c:pt idx="2158">
                  <c:v>15</c:v>
                </c:pt>
                <c:pt idx="2159">
                  <c:v>15</c:v>
                </c:pt>
                <c:pt idx="2160">
                  <c:v>15</c:v>
                </c:pt>
                <c:pt idx="2161">
                  <c:v>15</c:v>
                </c:pt>
                <c:pt idx="2162">
                  <c:v>15</c:v>
                </c:pt>
                <c:pt idx="2163">
                  <c:v>15</c:v>
                </c:pt>
                <c:pt idx="2164">
                  <c:v>15</c:v>
                </c:pt>
                <c:pt idx="2165">
                  <c:v>15</c:v>
                </c:pt>
                <c:pt idx="2166">
                  <c:v>15</c:v>
                </c:pt>
                <c:pt idx="2167">
                  <c:v>15</c:v>
                </c:pt>
                <c:pt idx="2168">
                  <c:v>15</c:v>
                </c:pt>
                <c:pt idx="2169">
                  <c:v>15</c:v>
                </c:pt>
                <c:pt idx="2170">
                  <c:v>15</c:v>
                </c:pt>
                <c:pt idx="2171">
                  <c:v>15</c:v>
                </c:pt>
                <c:pt idx="2172">
                  <c:v>15</c:v>
                </c:pt>
                <c:pt idx="2173">
                  <c:v>15</c:v>
                </c:pt>
                <c:pt idx="2174">
                  <c:v>15</c:v>
                </c:pt>
                <c:pt idx="2175">
                  <c:v>15</c:v>
                </c:pt>
                <c:pt idx="2176">
                  <c:v>15</c:v>
                </c:pt>
                <c:pt idx="2177">
                  <c:v>15</c:v>
                </c:pt>
                <c:pt idx="2178">
                  <c:v>15</c:v>
                </c:pt>
                <c:pt idx="2179">
                  <c:v>15</c:v>
                </c:pt>
                <c:pt idx="2180">
                  <c:v>15</c:v>
                </c:pt>
                <c:pt idx="2181">
                  <c:v>15</c:v>
                </c:pt>
                <c:pt idx="2182">
                  <c:v>15</c:v>
                </c:pt>
                <c:pt idx="2183">
                  <c:v>15</c:v>
                </c:pt>
                <c:pt idx="2184">
                  <c:v>15</c:v>
                </c:pt>
                <c:pt idx="2185">
                  <c:v>15</c:v>
                </c:pt>
                <c:pt idx="2186">
                  <c:v>15</c:v>
                </c:pt>
                <c:pt idx="2187">
                  <c:v>15</c:v>
                </c:pt>
                <c:pt idx="2188">
                  <c:v>15</c:v>
                </c:pt>
                <c:pt idx="2189">
                  <c:v>15</c:v>
                </c:pt>
                <c:pt idx="2190">
                  <c:v>15</c:v>
                </c:pt>
                <c:pt idx="2191">
                  <c:v>15</c:v>
                </c:pt>
                <c:pt idx="2192">
                  <c:v>15</c:v>
                </c:pt>
                <c:pt idx="2193">
                  <c:v>15</c:v>
                </c:pt>
                <c:pt idx="2194">
                  <c:v>15</c:v>
                </c:pt>
                <c:pt idx="2195">
                  <c:v>15</c:v>
                </c:pt>
                <c:pt idx="2196">
                  <c:v>15</c:v>
                </c:pt>
                <c:pt idx="2197">
                  <c:v>15</c:v>
                </c:pt>
                <c:pt idx="2198">
                  <c:v>15</c:v>
                </c:pt>
                <c:pt idx="2199">
                  <c:v>15</c:v>
                </c:pt>
                <c:pt idx="2200">
                  <c:v>15</c:v>
                </c:pt>
                <c:pt idx="2201">
                  <c:v>15</c:v>
                </c:pt>
                <c:pt idx="2202">
                  <c:v>15</c:v>
                </c:pt>
                <c:pt idx="2203">
                  <c:v>15</c:v>
                </c:pt>
                <c:pt idx="2204">
                  <c:v>15</c:v>
                </c:pt>
                <c:pt idx="2205">
                  <c:v>15</c:v>
                </c:pt>
                <c:pt idx="2206">
                  <c:v>15</c:v>
                </c:pt>
                <c:pt idx="2207">
                  <c:v>15</c:v>
                </c:pt>
                <c:pt idx="2208">
                  <c:v>15</c:v>
                </c:pt>
                <c:pt idx="2209">
                  <c:v>15</c:v>
                </c:pt>
                <c:pt idx="2210">
                  <c:v>15</c:v>
                </c:pt>
                <c:pt idx="2211">
                  <c:v>15</c:v>
                </c:pt>
                <c:pt idx="2212">
                  <c:v>15</c:v>
                </c:pt>
                <c:pt idx="2213">
                  <c:v>15</c:v>
                </c:pt>
                <c:pt idx="2214">
                  <c:v>15</c:v>
                </c:pt>
                <c:pt idx="2215">
                  <c:v>15</c:v>
                </c:pt>
                <c:pt idx="2216">
                  <c:v>15</c:v>
                </c:pt>
                <c:pt idx="2217">
                  <c:v>15</c:v>
                </c:pt>
                <c:pt idx="2218">
                  <c:v>15</c:v>
                </c:pt>
                <c:pt idx="2219">
                  <c:v>15</c:v>
                </c:pt>
                <c:pt idx="2220">
                  <c:v>15</c:v>
                </c:pt>
                <c:pt idx="2221">
                  <c:v>15</c:v>
                </c:pt>
                <c:pt idx="2222">
                  <c:v>15</c:v>
                </c:pt>
                <c:pt idx="2223">
                  <c:v>15</c:v>
                </c:pt>
                <c:pt idx="2224">
                  <c:v>15</c:v>
                </c:pt>
                <c:pt idx="2225">
                  <c:v>15</c:v>
                </c:pt>
                <c:pt idx="2226">
                  <c:v>15</c:v>
                </c:pt>
                <c:pt idx="2227">
                  <c:v>15</c:v>
                </c:pt>
                <c:pt idx="2228">
                  <c:v>15</c:v>
                </c:pt>
                <c:pt idx="2229">
                  <c:v>15</c:v>
                </c:pt>
                <c:pt idx="2230">
                  <c:v>15</c:v>
                </c:pt>
                <c:pt idx="2231">
                  <c:v>15</c:v>
                </c:pt>
                <c:pt idx="2232">
                  <c:v>15</c:v>
                </c:pt>
                <c:pt idx="2233">
                  <c:v>15</c:v>
                </c:pt>
                <c:pt idx="2234">
                  <c:v>15</c:v>
                </c:pt>
                <c:pt idx="2235">
                  <c:v>15</c:v>
                </c:pt>
                <c:pt idx="2236">
                  <c:v>15</c:v>
                </c:pt>
                <c:pt idx="2237">
                  <c:v>15</c:v>
                </c:pt>
                <c:pt idx="2238">
                  <c:v>15</c:v>
                </c:pt>
                <c:pt idx="2239">
                  <c:v>15</c:v>
                </c:pt>
                <c:pt idx="2240">
                  <c:v>15</c:v>
                </c:pt>
                <c:pt idx="2241">
                  <c:v>15</c:v>
                </c:pt>
                <c:pt idx="2242">
                  <c:v>15</c:v>
                </c:pt>
                <c:pt idx="2243">
                  <c:v>15</c:v>
                </c:pt>
                <c:pt idx="2244">
                  <c:v>15</c:v>
                </c:pt>
                <c:pt idx="2245">
                  <c:v>15</c:v>
                </c:pt>
                <c:pt idx="2246">
                  <c:v>15</c:v>
                </c:pt>
                <c:pt idx="2247">
                  <c:v>15</c:v>
                </c:pt>
                <c:pt idx="2248">
                  <c:v>15</c:v>
                </c:pt>
                <c:pt idx="2249">
                  <c:v>15</c:v>
                </c:pt>
                <c:pt idx="2250">
                  <c:v>16</c:v>
                </c:pt>
                <c:pt idx="2251">
                  <c:v>17</c:v>
                </c:pt>
                <c:pt idx="2252">
                  <c:v>17</c:v>
                </c:pt>
                <c:pt idx="2253">
                  <c:v>17</c:v>
                </c:pt>
                <c:pt idx="2254">
                  <c:v>17</c:v>
                </c:pt>
                <c:pt idx="2255">
                  <c:v>17</c:v>
                </c:pt>
                <c:pt idx="2256">
                  <c:v>17</c:v>
                </c:pt>
                <c:pt idx="2257">
                  <c:v>17</c:v>
                </c:pt>
                <c:pt idx="2258">
                  <c:v>17</c:v>
                </c:pt>
                <c:pt idx="2259">
                  <c:v>17</c:v>
                </c:pt>
                <c:pt idx="2260">
                  <c:v>17</c:v>
                </c:pt>
                <c:pt idx="2261">
                  <c:v>17</c:v>
                </c:pt>
                <c:pt idx="2262">
                  <c:v>17</c:v>
                </c:pt>
                <c:pt idx="2263">
                  <c:v>17</c:v>
                </c:pt>
                <c:pt idx="2264">
                  <c:v>17</c:v>
                </c:pt>
                <c:pt idx="2265">
                  <c:v>17</c:v>
                </c:pt>
                <c:pt idx="2266">
                  <c:v>17</c:v>
                </c:pt>
                <c:pt idx="2267">
                  <c:v>17</c:v>
                </c:pt>
                <c:pt idx="2268">
                  <c:v>17</c:v>
                </c:pt>
                <c:pt idx="2269">
                  <c:v>17</c:v>
                </c:pt>
                <c:pt idx="2270">
                  <c:v>17</c:v>
                </c:pt>
                <c:pt idx="2271">
                  <c:v>17</c:v>
                </c:pt>
                <c:pt idx="2272">
                  <c:v>17</c:v>
                </c:pt>
                <c:pt idx="2273">
                  <c:v>17</c:v>
                </c:pt>
                <c:pt idx="2274">
                  <c:v>17</c:v>
                </c:pt>
                <c:pt idx="2275">
                  <c:v>17</c:v>
                </c:pt>
                <c:pt idx="2276">
                  <c:v>17</c:v>
                </c:pt>
                <c:pt idx="2277">
                  <c:v>17</c:v>
                </c:pt>
                <c:pt idx="2278">
                  <c:v>17</c:v>
                </c:pt>
                <c:pt idx="2279">
                  <c:v>17</c:v>
                </c:pt>
                <c:pt idx="2280">
                  <c:v>17</c:v>
                </c:pt>
                <c:pt idx="2281">
                  <c:v>17</c:v>
                </c:pt>
                <c:pt idx="2282">
                  <c:v>17</c:v>
                </c:pt>
                <c:pt idx="2283">
                  <c:v>17</c:v>
                </c:pt>
                <c:pt idx="2284">
                  <c:v>17</c:v>
                </c:pt>
                <c:pt idx="2285">
                  <c:v>17</c:v>
                </c:pt>
                <c:pt idx="2286">
                  <c:v>17</c:v>
                </c:pt>
                <c:pt idx="2287">
                  <c:v>17</c:v>
                </c:pt>
                <c:pt idx="2288">
                  <c:v>17</c:v>
                </c:pt>
                <c:pt idx="2289">
                  <c:v>17</c:v>
                </c:pt>
                <c:pt idx="2290">
                  <c:v>17</c:v>
                </c:pt>
                <c:pt idx="2291">
                  <c:v>17</c:v>
                </c:pt>
                <c:pt idx="2292">
                  <c:v>17</c:v>
                </c:pt>
                <c:pt idx="2293">
                  <c:v>17</c:v>
                </c:pt>
                <c:pt idx="2294">
                  <c:v>17</c:v>
                </c:pt>
                <c:pt idx="2295">
                  <c:v>17</c:v>
                </c:pt>
                <c:pt idx="2296">
                  <c:v>17</c:v>
                </c:pt>
                <c:pt idx="2297">
                  <c:v>17</c:v>
                </c:pt>
                <c:pt idx="2298">
                  <c:v>17</c:v>
                </c:pt>
                <c:pt idx="2299">
                  <c:v>17</c:v>
                </c:pt>
                <c:pt idx="2300">
                  <c:v>17</c:v>
                </c:pt>
                <c:pt idx="2301">
                  <c:v>17</c:v>
                </c:pt>
                <c:pt idx="2302">
                  <c:v>17</c:v>
                </c:pt>
                <c:pt idx="2303">
                  <c:v>17</c:v>
                </c:pt>
                <c:pt idx="2304">
                  <c:v>17</c:v>
                </c:pt>
                <c:pt idx="2305">
                  <c:v>17</c:v>
                </c:pt>
                <c:pt idx="2306">
                  <c:v>17</c:v>
                </c:pt>
                <c:pt idx="2307">
                  <c:v>17</c:v>
                </c:pt>
                <c:pt idx="2308">
                  <c:v>17</c:v>
                </c:pt>
                <c:pt idx="2309">
                  <c:v>17</c:v>
                </c:pt>
                <c:pt idx="2310">
                  <c:v>17</c:v>
                </c:pt>
                <c:pt idx="2311">
                  <c:v>17</c:v>
                </c:pt>
                <c:pt idx="2312">
                  <c:v>17</c:v>
                </c:pt>
                <c:pt idx="2313">
                  <c:v>17</c:v>
                </c:pt>
                <c:pt idx="2314">
                  <c:v>17</c:v>
                </c:pt>
                <c:pt idx="2315">
                  <c:v>17</c:v>
                </c:pt>
                <c:pt idx="2316">
                  <c:v>17</c:v>
                </c:pt>
                <c:pt idx="2317">
                  <c:v>17</c:v>
                </c:pt>
                <c:pt idx="2318">
                  <c:v>17</c:v>
                </c:pt>
                <c:pt idx="2319">
                  <c:v>17</c:v>
                </c:pt>
                <c:pt idx="2320">
                  <c:v>17</c:v>
                </c:pt>
                <c:pt idx="2321">
                  <c:v>17</c:v>
                </c:pt>
                <c:pt idx="2322">
                  <c:v>17</c:v>
                </c:pt>
                <c:pt idx="2323">
                  <c:v>17</c:v>
                </c:pt>
                <c:pt idx="2324">
                  <c:v>17</c:v>
                </c:pt>
                <c:pt idx="2325">
                  <c:v>17</c:v>
                </c:pt>
                <c:pt idx="2326">
                  <c:v>17</c:v>
                </c:pt>
                <c:pt idx="2327">
                  <c:v>17</c:v>
                </c:pt>
                <c:pt idx="2328">
                  <c:v>17</c:v>
                </c:pt>
                <c:pt idx="2329">
                  <c:v>17</c:v>
                </c:pt>
                <c:pt idx="2330">
                  <c:v>17</c:v>
                </c:pt>
                <c:pt idx="2331">
                  <c:v>17</c:v>
                </c:pt>
                <c:pt idx="2332">
                  <c:v>17</c:v>
                </c:pt>
                <c:pt idx="2333">
                  <c:v>17</c:v>
                </c:pt>
                <c:pt idx="2334">
                  <c:v>17</c:v>
                </c:pt>
                <c:pt idx="2335">
                  <c:v>17</c:v>
                </c:pt>
                <c:pt idx="2336">
                  <c:v>17</c:v>
                </c:pt>
                <c:pt idx="2337">
                  <c:v>17</c:v>
                </c:pt>
                <c:pt idx="2338">
                  <c:v>17</c:v>
                </c:pt>
                <c:pt idx="2339">
                  <c:v>17</c:v>
                </c:pt>
                <c:pt idx="2340">
                  <c:v>17</c:v>
                </c:pt>
                <c:pt idx="2341">
                  <c:v>17</c:v>
                </c:pt>
                <c:pt idx="2342">
                  <c:v>17</c:v>
                </c:pt>
                <c:pt idx="2343">
                  <c:v>17</c:v>
                </c:pt>
                <c:pt idx="2344">
                  <c:v>17</c:v>
                </c:pt>
                <c:pt idx="2345">
                  <c:v>17</c:v>
                </c:pt>
                <c:pt idx="2346">
                  <c:v>17</c:v>
                </c:pt>
                <c:pt idx="2347">
                  <c:v>17</c:v>
                </c:pt>
                <c:pt idx="2348">
                  <c:v>17</c:v>
                </c:pt>
                <c:pt idx="2349">
                  <c:v>17</c:v>
                </c:pt>
                <c:pt idx="2350">
                  <c:v>17</c:v>
                </c:pt>
                <c:pt idx="2351">
                  <c:v>17</c:v>
                </c:pt>
                <c:pt idx="2352">
                  <c:v>17</c:v>
                </c:pt>
                <c:pt idx="2353">
                  <c:v>17</c:v>
                </c:pt>
                <c:pt idx="2354">
                  <c:v>17</c:v>
                </c:pt>
                <c:pt idx="2355">
                  <c:v>17</c:v>
                </c:pt>
                <c:pt idx="2356">
                  <c:v>17</c:v>
                </c:pt>
                <c:pt idx="2357">
                  <c:v>17</c:v>
                </c:pt>
                <c:pt idx="2358">
                  <c:v>17</c:v>
                </c:pt>
                <c:pt idx="2359">
                  <c:v>17</c:v>
                </c:pt>
                <c:pt idx="2360">
                  <c:v>17</c:v>
                </c:pt>
                <c:pt idx="2361">
                  <c:v>17</c:v>
                </c:pt>
                <c:pt idx="2362">
                  <c:v>17</c:v>
                </c:pt>
                <c:pt idx="2363">
                  <c:v>17</c:v>
                </c:pt>
                <c:pt idx="2364">
                  <c:v>17</c:v>
                </c:pt>
                <c:pt idx="2365">
                  <c:v>17</c:v>
                </c:pt>
                <c:pt idx="2366">
                  <c:v>17</c:v>
                </c:pt>
                <c:pt idx="2367">
                  <c:v>17</c:v>
                </c:pt>
                <c:pt idx="2368">
                  <c:v>17</c:v>
                </c:pt>
                <c:pt idx="2369">
                  <c:v>17</c:v>
                </c:pt>
                <c:pt idx="2370">
                  <c:v>17</c:v>
                </c:pt>
                <c:pt idx="2371">
                  <c:v>17</c:v>
                </c:pt>
                <c:pt idx="2372">
                  <c:v>17</c:v>
                </c:pt>
                <c:pt idx="2373">
                  <c:v>17</c:v>
                </c:pt>
                <c:pt idx="2374">
                  <c:v>17</c:v>
                </c:pt>
                <c:pt idx="2375">
                  <c:v>17</c:v>
                </c:pt>
                <c:pt idx="2376">
                  <c:v>17</c:v>
                </c:pt>
                <c:pt idx="2377">
                  <c:v>17</c:v>
                </c:pt>
                <c:pt idx="2378">
                  <c:v>17</c:v>
                </c:pt>
                <c:pt idx="2379">
                  <c:v>17</c:v>
                </c:pt>
                <c:pt idx="2380">
                  <c:v>17</c:v>
                </c:pt>
                <c:pt idx="2381">
                  <c:v>17</c:v>
                </c:pt>
                <c:pt idx="2382">
                  <c:v>17</c:v>
                </c:pt>
                <c:pt idx="2383">
                  <c:v>17</c:v>
                </c:pt>
                <c:pt idx="2384">
                  <c:v>17</c:v>
                </c:pt>
                <c:pt idx="2385">
                  <c:v>17</c:v>
                </c:pt>
                <c:pt idx="2386">
                  <c:v>17</c:v>
                </c:pt>
                <c:pt idx="2387">
                  <c:v>17</c:v>
                </c:pt>
                <c:pt idx="2388">
                  <c:v>17</c:v>
                </c:pt>
                <c:pt idx="2389">
                  <c:v>17</c:v>
                </c:pt>
                <c:pt idx="2390">
                  <c:v>17</c:v>
                </c:pt>
                <c:pt idx="2391">
                  <c:v>17</c:v>
                </c:pt>
                <c:pt idx="2392">
                  <c:v>17</c:v>
                </c:pt>
                <c:pt idx="2393">
                  <c:v>17</c:v>
                </c:pt>
                <c:pt idx="2394">
                  <c:v>17</c:v>
                </c:pt>
                <c:pt idx="2395">
                  <c:v>17</c:v>
                </c:pt>
                <c:pt idx="2396">
                  <c:v>17</c:v>
                </c:pt>
                <c:pt idx="2397">
                  <c:v>17</c:v>
                </c:pt>
                <c:pt idx="2398">
                  <c:v>17</c:v>
                </c:pt>
                <c:pt idx="2399">
                  <c:v>17</c:v>
                </c:pt>
                <c:pt idx="2400">
                  <c:v>17</c:v>
                </c:pt>
                <c:pt idx="2401">
                  <c:v>17</c:v>
                </c:pt>
                <c:pt idx="2402">
                  <c:v>17</c:v>
                </c:pt>
                <c:pt idx="2403">
                  <c:v>17</c:v>
                </c:pt>
                <c:pt idx="2404">
                  <c:v>17</c:v>
                </c:pt>
                <c:pt idx="2405">
                  <c:v>17</c:v>
                </c:pt>
                <c:pt idx="2406">
                  <c:v>17</c:v>
                </c:pt>
                <c:pt idx="2407">
                  <c:v>17</c:v>
                </c:pt>
                <c:pt idx="2408">
                  <c:v>17</c:v>
                </c:pt>
                <c:pt idx="2409">
                  <c:v>17</c:v>
                </c:pt>
                <c:pt idx="2410">
                  <c:v>17</c:v>
                </c:pt>
                <c:pt idx="2411">
                  <c:v>17</c:v>
                </c:pt>
                <c:pt idx="2412">
                  <c:v>17</c:v>
                </c:pt>
                <c:pt idx="2413">
                  <c:v>17</c:v>
                </c:pt>
                <c:pt idx="2414">
                  <c:v>17</c:v>
                </c:pt>
                <c:pt idx="2415">
                  <c:v>17</c:v>
                </c:pt>
                <c:pt idx="2416">
                  <c:v>17</c:v>
                </c:pt>
                <c:pt idx="2417">
                  <c:v>17</c:v>
                </c:pt>
                <c:pt idx="2418">
                  <c:v>17</c:v>
                </c:pt>
                <c:pt idx="2419">
                  <c:v>17</c:v>
                </c:pt>
                <c:pt idx="2420">
                  <c:v>17</c:v>
                </c:pt>
                <c:pt idx="2421">
                  <c:v>17</c:v>
                </c:pt>
                <c:pt idx="2422">
                  <c:v>17</c:v>
                </c:pt>
                <c:pt idx="2423">
                  <c:v>17</c:v>
                </c:pt>
                <c:pt idx="2424">
                  <c:v>17</c:v>
                </c:pt>
                <c:pt idx="2425">
                  <c:v>17</c:v>
                </c:pt>
                <c:pt idx="2426">
                  <c:v>17</c:v>
                </c:pt>
                <c:pt idx="2427">
                  <c:v>17</c:v>
                </c:pt>
                <c:pt idx="2428">
                  <c:v>17</c:v>
                </c:pt>
                <c:pt idx="2429">
                  <c:v>17</c:v>
                </c:pt>
                <c:pt idx="2430">
                  <c:v>17</c:v>
                </c:pt>
                <c:pt idx="2431">
                  <c:v>17</c:v>
                </c:pt>
                <c:pt idx="2432">
                  <c:v>17</c:v>
                </c:pt>
                <c:pt idx="2433">
                  <c:v>17</c:v>
                </c:pt>
                <c:pt idx="2434">
                  <c:v>17</c:v>
                </c:pt>
                <c:pt idx="2435">
                  <c:v>17</c:v>
                </c:pt>
                <c:pt idx="2436">
                  <c:v>17</c:v>
                </c:pt>
                <c:pt idx="2437">
                  <c:v>17</c:v>
                </c:pt>
                <c:pt idx="2438">
                  <c:v>17</c:v>
                </c:pt>
                <c:pt idx="2439">
                  <c:v>17</c:v>
                </c:pt>
                <c:pt idx="2440">
                  <c:v>17</c:v>
                </c:pt>
                <c:pt idx="2441">
                  <c:v>17</c:v>
                </c:pt>
                <c:pt idx="2442">
                  <c:v>17</c:v>
                </c:pt>
                <c:pt idx="2443">
                  <c:v>17</c:v>
                </c:pt>
                <c:pt idx="2444">
                  <c:v>17</c:v>
                </c:pt>
                <c:pt idx="2445">
                  <c:v>17</c:v>
                </c:pt>
                <c:pt idx="2446">
                  <c:v>17</c:v>
                </c:pt>
                <c:pt idx="2447">
                  <c:v>17</c:v>
                </c:pt>
                <c:pt idx="2448">
                  <c:v>17</c:v>
                </c:pt>
                <c:pt idx="2449">
                  <c:v>17</c:v>
                </c:pt>
                <c:pt idx="2450">
                  <c:v>17</c:v>
                </c:pt>
                <c:pt idx="2451">
                  <c:v>17</c:v>
                </c:pt>
                <c:pt idx="2452">
                  <c:v>17</c:v>
                </c:pt>
                <c:pt idx="2453">
                  <c:v>17</c:v>
                </c:pt>
                <c:pt idx="2454">
                  <c:v>17</c:v>
                </c:pt>
                <c:pt idx="2455">
                  <c:v>17</c:v>
                </c:pt>
                <c:pt idx="2456">
                  <c:v>17</c:v>
                </c:pt>
                <c:pt idx="2457">
                  <c:v>17</c:v>
                </c:pt>
                <c:pt idx="2458">
                  <c:v>17</c:v>
                </c:pt>
                <c:pt idx="2459">
                  <c:v>17</c:v>
                </c:pt>
                <c:pt idx="2460">
                  <c:v>17</c:v>
                </c:pt>
                <c:pt idx="2461">
                  <c:v>17</c:v>
                </c:pt>
                <c:pt idx="2462">
                  <c:v>17</c:v>
                </c:pt>
                <c:pt idx="2463">
                  <c:v>17</c:v>
                </c:pt>
                <c:pt idx="2464">
                  <c:v>17</c:v>
                </c:pt>
                <c:pt idx="2465">
                  <c:v>17</c:v>
                </c:pt>
                <c:pt idx="2466">
                  <c:v>17</c:v>
                </c:pt>
                <c:pt idx="2467">
                  <c:v>17</c:v>
                </c:pt>
                <c:pt idx="2468">
                  <c:v>17</c:v>
                </c:pt>
                <c:pt idx="2469">
                  <c:v>17</c:v>
                </c:pt>
                <c:pt idx="2470">
                  <c:v>17</c:v>
                </c:pt>
                <c:pt idx="2471">
                  <c:v>17</c:v>
                </c:pt>
                <c:pt idx="2472">
                  <c:v>17</c:v>
                </c:pt>
                <c:pt idx="2473">
                  <c:v>17</c:v>
                </c:pt>
                <c:pt idx="2474">
                  <c:v>17</c:v>
                </c:pt>
                <c:pt idx="2475">
                  <c:v>17</c:v>
                </c:pt>
                <c:pt idx="2476">
                  <c:v>17</c:v>
                </c:pt>
                <c:pt idx="2477">
                  <c:v>17</c:v>
                </c:pt>
                <c:pt idx="2478">
                  <c:v>17</c:v>
                </c:pt>
                <c:pt idx="2479">
                  <c:v>17</c:v>
                </c:pt>
                <c:pt idx="2480">
                  <c:v>17</c:v>
                </c:pt>
                <c:pt idx="2481">
                  <c:v>17</c:v>
                </c:pt>
                <c:pt idx="2482">
                  <c:v>17</c:v>
                </c:pt>
                <c:pt idx="2483">
                  <c:v>17</c:v>
                </c:pt>
                <c:pt idx="2484">
                  <c:v>17</c:v>
                </c:pt>
                <c:pt idx="2485">
                  <c:v>17</c:v>
                </c:pt>
                <c:pt idx="2486">
                  <c:v>17</c:v>
                </c:pt>
                <c:pt idx="2487">
                  <c:v>17</c:v>
                </c:pt>
                <c:pt idx="2488">
                  <c:v>17</c:v>
                </c:pt>
                <c:pt idx="2489">
                  <c:v>17</c:v>
                </c:pt>
                <c:pt idx="2490">
                  <c:v>17</c:v>
                </c:pt>
                <c:pt idx="2491">
                  <c:v>17</c:v>
                </c:pt>
                <c:pt idx="2492">
                  <c:v>17</c:v>
                </c:pt>
                <c:pt idx="2493">
                  <c:v>17</c:v>
                </c:pt>
                <c:pt idx="2494">
                  <c:v>17</c:v>
                </c:pt>
                <c:pt idx="2495">
                  <c:v>17</c:v>
                </c:pt>
                <c:pt idx="2496">
                  <c:v>17</c:v>
                </c:pt>
                <c:pt idx="2497">
                  <c:v>17</c:v>
                </c:pt>
                <c:pt idx="2498">
                  <c:v>17</c:v>
                </c:pt>
                <c:pt idx="2499">
                  <c:v>17</c:v>
                </c:pt>
                <c:pt idx="2500">
                  <c:v>17</c:v>
                </c:pt>
                <c:pt idx="2501">
                  <c:v>17</c:v>
                </c:pt>
                <c:pt idx="2502">
                  <c:v>17</c:v>
                </c:pt>
                <c:pt idx="2503">
                  <c:v>17</c:v>
                </c:pt>
                <c:pt idx="2504">
                  <c:v>17</c:v>
                </c:pt>
                <c:pt idx="2505">
                  <c:v>17</c:v>
                </c:pt>
                <c:pt idx="2506">
                  <c:v>17</c:v>
                </c:pt>
                <c:pt idx="2507">
                  <c:v>17</c:v>
                </c:pt>
                <c:pt idx="2508">
                  <c:v>17</c:v>
                </c:pt>
                <c:pt idx="2509">
                  <c:v>17</c:v>
                </c:pt>
                <c:pt idx="2510">
                  <c:v>17</c:v>
                </c:pt>
                <c:pt idx="2511">
                  <c:v>17</c:v>
                </c:pt>
                <c:pt idx="2512">
                  <c:v>17</c:v>
                </c:pt>
                <c:pt idx="2513">
                  <c:v>17</c:v>
                </c:pt>
                <c:pt idx="2514">
                  <c:v>17</c:v>
                </c:pt>
                <c:pt idx="2515">
                  <c:v>17</c:v>
                </c:pt>
                <c:pt idx="2516">
                  <c:v>17</c:v>
                </c:pt>
                <c:pt idx="2517">
                  <c:v>17</c:v>
                </c:pt>
                <c:pt idx="2518">
                  <c:v>17</c:v>
                </c:pt>
                <c:pt idx="2519">
                  <c:v>17</c:v>
                </c:pt>
                <c:pt idx="2520">
                  <c:v>17</c:v>
                </c:pt>
                <c:pt idx="2521">
                  <c:v>17</c:v>
                </c:pt>
                <c:pt idx="2522">
                  <c:v>17</c:v>
                </c:pt>
                <c:pt idx="2523">
                  <c:v>17</c:v>
                </c:pt>
                <c:pt idx="2524">
                  <c:v>17</c:v>
                </c:pt>
                <c:pt idx="2525">
                  <c:v>17</c:v>
                </c:pt>
                <c:pt idx="2526">
                  <c:v>17</c:v>
                </c:pt>
                <c:pt idx="2527">
                  <c:v>17</c:v>
                </c:pt>
                <c:pt idx="2528">
                  <c:v>17</c:v>
                </c:pt>
                <c:pt idx="2529">
                  <c:v>17</c:v>
                </c:pt>
                <c:pt idx="2530">
                  <c:v>17</c:v>
                </c:pt>
                <c:pt idx="2531">
                  <c:v>17</c:v>
                </c:pt>
                <c:pt idx="2532">
                  <c:v>17</c:v>
                </c:pt>
                <c:pt idx="2533">
                  <c:v>17</c:v>
                </c:pt>
                <c:pt idx="2534">
                  <c:v>17</c:v>
                </c:pt>
                <c:pt idx="2535">
                  <c:v>17</c:v>
                </c:pt>
                <c:pt idx="2536">
                  <c:v>17</c:v>
                </c:pt>
                <c:pt idx="2537">
                  <c:v>17</c:v>
                </c:pt>
                <c:pt idx="2538">
                  <c:v>17</c:v>
                </c:pt>
                <c:pt idx="2539">
                  <c:v>17</c:v>
                </c:pt>
                <c:pt idx="2540">
                  <c:v>17</c:v>
                </c:pt>
                <c:pt idx="2541">
                  <c:v>17</c:v>
                </c:pt>
                <c:pt idx="2542">
                  <c:v>17</c:v>
                </c:pt>
                <c:pt idx="2543">
                  <c:v>17</c:v>
                </c:pt>
                <c:pt idx="2544">
                  <c:v>17</c:v>
                </c:pt>
                <c:pt idx="2545">
                  <c:v>17</c:v>
                </c:pt>
                <c:pt idx="2546">
                  <c:v>17</c:v>
                </c:pt>
                <c:pt idx="2547">
                  <c:v>17</c:v>
                </c:pt>
                <c:pt idx="2548">
                  <c:v>17</c:v>
                </c:pt>
                <c:pt idx="2549">
                  <c:v>17</c:v>
                </c:pt>
                <c:pt idx="2550">
                  <c:v>17</c:v>
                </c:pt>
                <c:pt idx="2551">
                  <c:v>17</c:v>
                </c:pt>
                <c:pt idx="2552">
                  <c:v>17</c:v>
                </c:pt>
                <c:pt idx="2553">
                  <c:v>17</c:v>
                </c:pt>
                <c:pt idx="2554">
                  <c:v>17</c:v>
                </c:pt>
                <c:pt idx="2555">
                  <c:v>17</c:v>
                </c:pt>
                <c:pt idx="2556">
                  <c:v>17</c:v>
                </c:pt>
                <c:pt idx="2557">
                  <c:v>17</c:v>
                </c:pt>
                <c:pt idx="2558">
                  <c:v>17</c:v>
                </c:pt>
                <c:pt idx="2559">
                  <c:v>17</c:v>
                </c:pt>
                <c:pt idx="2560">
                  <c:v>17</c:v>
                </c:pt>
                <c:pt idx="2561">
                  <c:v>17</c:v>
                </c:pt>
                <c:pt idx="2562">
                  <c:v>17</c:v>
                </c:pt>
                <c:pt idx="2563">
                  <c:v>17</c:v>
                </c:pt>
                <c:pt idx="2564">
                  <c:v>17</c:v>
                </c:pt>
                <c:pt idx="2565">
                  <c:v>17</c:v>
                </c:pt>
                <c:pt idx="2566">
                  <c:v>17</c:v>
                </c:pt>
                <c:pt idx="2567">
                  <c:v>17</c:v>
                </c:pt>
                <c:pt idx="2568">
                  <c:v>17</c:v>
                </c:pt>
                <c:pt idx="2569">
                  <c:v>17</c:v>
                </c:pt>
                <c:pt idx="2570">
                  <c:v>17</c:v>
                </c:pt>
                <c:pt idx="2571">
                  <c:v>17</c:v>
                </c:pt>
                <c:pt idx="2572">
                  <c:v>17</c:v>
                </c:pt>
                <c:pt idx="2573">
                  <c:v>17</c:v>
                </c:pt>
                <c:pt idx="2574">
                  <c:v>17</c:v>
                </c:pt>
                <c:pt idx="2575">
                  <c:v>17</c:v>
                </c:pt>
                <c:pt idx="2576">
                  <c:v>17</c:v>
                </c:pt>
                <c:pt idx="2577">
                  <c:v>17</c:v>
                </c:pt>
                <c:pt idx="2578">
                  <c:v>17</c:v>
                </c:pt>
                <c:pt idx="2579">
                  <c:v>17</c:v>
                </c:pt>
                <c:pt idx="2580">
                  <c:v>17</c:v>
                </c:pt>
                <c:pt idx="2581">
                  <c:v>17</c:v>
                </c:pt>
                <c:pt idx="2582">
                  <c:v>17</c:v>
                </c:pt>
                <c:pt idx="2583">
                  <c:v>17</c:v>
                </c:pt>
                <c:pt idx="2584">
                  <c:v>17</c:v>
                </c:pt>
                <c:pt idx="2585">
                  <c:v>17</c:v>
                </c:pt>
                <c:pt idx="2586">
                  <c:v>17</c:v>
                </c:pt>
                <c:pt idx="2587">
                  <c:v>17</c:v>
                </c:pt>
                <c:pt idx="2588">
                  <c:v>17</c:v>
                </c:pt>
                <c:pt idx="2589">
                  <c:v>17</c:v>
                </c:pt>
                <c:pt idx="2590">
                  <c:v>17</c:v>
                </c:pt>
                <c:pt idx="2591">
                  <c:v>17</c:v>
                </c:pt>
                <c:pt idx="2592">
                  <c:v>17</c:v>
                </c:pt>
                <c:pt idx="2593">
                  <c:v>17</c:v>
                </c:pt>
                <c:pt idx="2594">
                  <c:v>17</c:v>
                </c:pt>
                <c:pt idx="2595">
                  <c:v>17</c:v>
                </c:pt>
                <c:pt idx="2596">
                  <c:v>17</c:v>
                </c:pt>
                <c:pt idx="2597">
                  <c:v>17</c:v>
                </c:pt>
                <c:pt idx="2598">
                  <c:v>17</c:v>
                </c:pt>
                <c:pt idx="2599">
                  <c:v>17</c:v>
                </c:pt>
                <c:pt idx="2600">
                  <c:v>17</c:v>
                </c:pt>
                <c:pt idx="2601">
                  <c:v>17</c:v>
                </c:pt>
                <c:pt idx="2602">
                  <c:v>17</c:v>
                </c:pt>
                <c:pt idx="2603">
                  <c:v>17</c:v>
                </c:pt>
                <c:pt idx="2604">
                  <c:v>17</c:v>
                </c:pt>
                <c:pt idx="2605">
                  <c:v>17</c:v>
                </c:pt>
                <c:pt idx="2606">
                  <c:v>17</c:v>
                </c:pt>
                <c:pt idx="2607">
                  <c:v>17</c:v>
                </c:pt>
                <c:pt idx="2608">
                  <c:v>17</c:v>
                </c:pt>
                <c:pt idx="2609">
                  <c:v>17</c:v>
                </c:pt>
                <c:pt idx="2610">
                  <c:v>17</c:v>
                </c:pt>
                <c:pt idx="2611">
                  <c:v>17</c:v>
                </c:pt>
                <c:pt idx="2612">
                  <c:v>17</c:v>
                </c:pt>
                <c:pt idx="2613">
                  <c:v>17</c:v>
                </c:pt>
                <c:pt idx="2614">
                  <c:v>17</c:v>
                </c:pt>
                <c:pt idx="2615">
                  <c:v>17</c:v>
                </c:pt>
                <c:pt idx="2616">
                  <c:v>17</c:v>
                </c:pt>
                <c:pt idx="2617">
                  <c:v>17</c:v>
                </c:pt>
                <c:pt idx="2618">
                  <c:v>17</c:v>
                </c:pt>
                <c:pt idx="2619">
                  <c:v>17</c:v>
                </c:pt>
                <c:pt idx="2620">
                  <c:v>17</c:v>
                </c:pt>
                <c:pt idx="2621">
                  <c:v>17</c:v>
                </c:pt>
                <c:pt idx="2622">
                  <c:v>17</c:v>
                </c:pt>
                <c:pt idx="2623">
                  <c:v>17</c:v>
                </c:pt>
                <c:pt idx="2624">
                  <c:v>17</c:v>
                </c:pt>
                <c:pt idx="2625">
                  <c:v>17</c:v>
                </c:pt>
                <c:pt idx="2626">
                  <c:v>17</c:v>
                </c:pt>
                <c:pt idx="2627">
                  <c:v>17</c:v>
                </c:pt>
                <c:pt idx="2628">
                  <c:v>17</c:v>
                </c:pt>
                <c:pt idx="2629">
                  <c:v>17</c:v>
                </c:pt>
                <c:pt idx="2630">
                  <c:v>17</c:v>
                </c:pt>
                <c:pt idx="2631">
                  <c:v>17</c:v>
                </c:pt>
                <c:pt idx="2632">
                  <c:v>17</c:v>
                </c:pt>
                <c:pt idx="2633">
                  <c:v>17</c:v>
                </c:pt>
                <c:pt idx="2634">
                  <c:v>17</c:v>
                </c:pt>
                <c:pt idx="2635">
                  <c:v>17</c:v>
                </c:pt>
                <c:pt idx="2636">
                  <c:v>17</c:v>
                </c:pt>
                <c:pt idx="2637">
                  <c:v>17</c:v>
                </c:pt>
                <c:pt idx="2638">
                  <c:v>17</c:v>
                </c:pt>
                <c:pt idx="2639">
                  <c:v>17</c:v>
                </c:pt>
                <c:pt idx="2640">
                  <c:v>17</c:v>
                </c:pt>
                <c:pt idx="2641">
                  <c:v>17</c:v>
                </c:pt>
                <c:pt idx="2642">
                  <c:v>17</c:v>
                </c:pt>
                <c:pt idx="2643">
                  <c:v>17</c:v>
                </c:pt>
                <c:pt idx="2644">
                  <c:v>17</c:v>
                </c:pt>
                <c:pt idx="2645">
                  <c:v>17</c:v>
                </c:pt>
                <c:pt idx="2646">
                  <c:v>17</c:v>
                </c:pt>
                <c:pt idx="2647">
                  <c:v>17</c:v>
                </c:pt>
                <c:pt idx="2648">
                  <c:v>17</c:v>
                </c:pt>
                <c:pt idx="2649">
                  <c:v>17</c:v>
                </c:pt>
                <c:pt idx="2650">
                  <c:v>17</c:v>
                </c:pt>
                <c:pt idx="2651">
                  <c:v>17</c:v>
                </c:pt>
                <c:pt idx="2652">
                  <c:v>17</c:v>
                </c:pt>
                <c:pt idx="2653">
                  <c:v>17</c:v>
                </c:pt>
                <c:pt idx="2654">
                  <c:v>17</c:v>
                </c:pt>
                <c:pt idx="2655">
                  <c:v>17</c:v>
                </c:pt>
                <c:pt idx="2656">
                  <c:v>17</c:v>
                </c:pt>
                <c:pt idx="2657">
                  <c:v>17</c:v>
                </c:pt>
                <c:pt idx="2658">
                  <c:v>17</c:v>
                </c:pt>
                <c:pt idx="2659">
                  <c:v>17</c:v>
                </c:pt>
                <c:pt idx="2660">
                  <c:v>17</c:v>
                </c:pt>
                <c:pt idx="2661">
                  <c:v>17</c:v>
                </c:pt>
                <c:pt idx="2662">
                  <c:v>17</c:v>
                </c:pt>
                <c:pt idx="2663">
                  <c:v>17</c:v>
                </c:pt>
                <c:pt idx="2664">
                  <c:v>17</c:v>
                </c:pt>
                <c:pt idx="2665">
                  <c:v>17</c:v>
                </c:pt>
                <c:pt idx="2666">
                  <c:v>17</c:v>
                </c:pt>
                <c:pt idx="2667">
                  <c:v>17</c:v>
                </c:pt>
                <c:pt idx="2668">
                  <c:v>17</c:v>
                </c:pt>
                <c:pt idx="2669">
                  <c:v>17</c:v>
                </c:pt>
                <c:pt idx="2670">
                  <c:v>17</c:v>
                </c:pt>
                <c:pt idx="2671">
                  <c:v>17</c:v>
                </c:pt>
                <c:pt idx="2672">
                  <c:v>17</c:v>
                </c:pt>
                <c:pt idx="2673">
                  <c:v>17</c:v>
                </c:pt>
                <c:pt idx="2674">
                  <c:v>17</c:v>
                </c:pt>
                <c:pt idx="2675">
                  <c:v>17</c:v>
                </c:pt>
                <c:pt idx="2676">
                  <c:v>17</c:v>
                </c:pt>
                <c:pt idx="2677">
                  <c:v>17</c:v>
                </c:pt>
                <c:pt idx="2678">
                  <c:v>17</c:v>
                </c:pt>
                <c:pt idx="2679">
                  <c:v>17</c:v>
                </c:pt>
                <c:pt idx="2680">
                  <c:v>17</c:v>
                </c:pt>
                <c:pt idx="2681">
                  <c:v>17</c:v>
                </c:pt>
                <c:pt idx="2682">
                  <c:v>17</c:v>
                </c:pt>
                <c:pt idx="2683">
                  <c:v>17</c:v>
                </c:pt>
                <c:pt idx="2684">
                  <c:v>17</c:v>
                </c:pt>
                <c:pt idx="2685">
                  <c:v>17</c:v>
                </c:pt>
                <c:pt idx="2686">
                  <c:v>17</c:v>
                </c:pt>
                <c:pt idx="2687">
                  <c:v>17</c:v>
                </c:pt>
                <c:pt idx="2688">
                  <c:v>17</c:v>
                </c:pt>
                <c:pt idx="2689">
                  <c:v>17</c:v>
                </c:pt>
                <c:pt idx="2690">
                  <c:v>17</c:v>
                </c:pt>
                <c:pt idx="2691">
                  <c:v>17</c:v>
                </c:pt>
                <c:pt idx="2692">
                  <c:v>17</c:v>
                </c:pt>
                <c:pt idx="2693">
                  <c:v>17</c:v>
                </c:pt>
                <c:pt idx="2694">
                  <c:v>17</c:v>
                </c:pt>
                <c:pt idx="2695">
                  <c:v>17</c:v>
                </c:pt>
                <c:pt idx="2696">
                  <c:v>17</c:v>
                </c:pt>
                <c:pt idx="2697">
                  <c:v>17</c:v>
                </c:pt>
                <c:pt idx="2698">
                  <c:v>17</c:v>
                </c:pt>
                <c:pt idx="2699">
                  <c:v>17</c:v>
                </c:pt>
                <c:pt idx="2700">
                  <c:v>17</c:v>
                </c:pt>
                <c:pt idx="2701">
                  <c:v>17</c:v>
                </c:pt>
                <c:pt idx="2702">
                  <c:v>17</c:v>
                </c:pt>
                <c:pt idx="2703">
                  <c:v>17</c:v>
                </c:pt>
                <c:pt idx="2704">
                  <c:v>17</c:v>
                </c:pt>
                <c:pt idx="2705">
                  <c:v>17</c:v>
                </c:pt>
                <c:pt idx="2706">
                  <c:v>17</c:v>
                </c:pt>
                <c:pt idx="2707">
                  <c:v>17</c:v>
                </c:pt>
                <c:pt idx="2708">
                  <c:v>17</c:v>
                </c:pt>
                <c:pt idx="2709">
                  <c:v>17</c:v>
                </c:pt>
                <c:pt idx="2710">
                  <c:v>17</c:v>
                </c:pt>
                <c:pt idx="2711">
                  <c:v>17</c:v>
                </c:pt>
                <c:pt idx="2712">
                  <c:v>17</c:v>
                </c:pt>
                <c:pt idx="2713">
                  <c:v>17</c:v>
                </c:pt>
                <c:pt idx="2714">
                  <c:v>17</c:v>
                </c:pt>
                <c:pt idx="2715">
                  <c:v>17</c:v>
                </c:pt>
                <c:pt idx="2716">
                  <c:v>17</c:v>
                </c:pt>
                <c:pt idx="2717">
                  <c:v>17</c:v>
                </c:pt>
                <c:pt idx="2718">
                  <c:v>17</c:v>
                </c:pt>
                <c:pt idx="2719">
                  <c:v>17</c:v>
                </c:pt>
                <c:pt idx="2720">
                  <c:v>17</c:v>
                </c:pt>
                <c:pt idx="2721">
                  <c:v>17</c:v>
                </c:pt>
                <c:pt idx="2722">
                  <c:v>17</c:v>
                </c:pt>
                <c:pt idx="2723">
                  <c:v>17</c:v>
                </c:pt>
                <c:pt idx="2724">
                  <c:v>17</c:v>
                </c:pt>
                <c:pt idx="2725">
                  <c:v>17</c:v>
                </c:pt>
                <c:pt idx="2726">
                  <c:v>17</c:v>
                </c:pt>
                <c:pt idx="2727">
                  <c:v>17</c:v>
                </c:pt>
                <c:pt idx="2728">
                  <c:v>17</c:v>
                </c:pt>
                <c:pt idx="2729">
                  <c:v>17</c:v>
                </c:pt>
                <c:pt idx="2730">
                  <c:v>17</c:v>
                </c:pt>
                <c:pt idx="2731">
                  <c:v>17</c:v>
                </c:pt>
                <c:pt idx="2732">
                  <c:v>17</c:v>
                </c:pt>
                <c:pt idx="2733">
                  <c:v>17</c:v>
                </c:pt>
                <c:pt idx="2734">
                  <c:v>17</c:v>
                </c:pt>
                <c:pt idx="2735">
                  <c:v>17</c:v>
                </c:pt>
                <c:pt idx="2736">
                  <c:v>17</c:v>
                </c:pt>
                <c:pt idx="2737">
                  <c:v>17</c:v>
                </c:pt>
                <c:pt idx="2738">
                  <c:v>17</c:v>
                </c:pt>
                <c:pt idx="2739">
                  <c:v>17</c:v>
                </c:pt>
                <c:pt idx="2740">
                  <c:v>17</c:v>
                </c:pt>
                <c:pt idx="2741">
                  <c:v>17</c:v>
                </c:pt>
                <c:pt idx="2742">
                  <c:v>17</c:v>
                </c:pt>
                <c:pt idx="2743">
                  <c:v>17</c:v>
                </c:pt>
                <c:pt idx="2744">
                  <c:v>17</c:v>
                </c:pt>
                <c:pt idx="2745">
                  <c:v>17</c:v>
                </c:pt>
                <c:pt idx="2746">
                  <c:v>17</c:v>
                </c:pt>
                <c:pt idx="2747">
                  <c:v>17</c:v>
                </c:pt>
                <c:pt idx="2748">
                  <c:v>17</c:v>
                </c:pt>
                <c:pt idx="2749">
                  <c:v>17</c:v>
                </c:pt>
                <c:pt idx="2750">
                  <c:v>17</c:v>
                </c:pt>
                <c:pt idx="2751">
                  <c:v>17</c:v>
                </c:pt>
                <c:pt idx="2752">
                  <c:v>17</c:v>
                </c:pt>
                <c:pt idx="2753">
                  <c:v>17</c:v>
                </c:pt>
                <c:pt idx="2754">
                  <c:v>17</c:v>
                </c:pt>
                <c:pt idx="2755">
                  <c:v>17</c:v>
                </c:pt>
                <c:pt idx="2756">
                  <c:v>17</c:v>
                </c:pt>
                <c:pt idx="2757">
                  <c:v>17</c:v>
                </c:pt>
                <c:pt idx="2758">
                  <c:v>17</c:v>
                </c:pt>
                <c:pt idx="2759">
                  <c:v>17</c:v>
                </c:pt>
                <c:pt idx="2760">
                  <c:v>17</c:v>
                </c:pt>
                <c:pt idx="2761">
                  <c:v>17</c:v>
                </c:pt>
                <c:pt idx="2762">
                  <c:v>17</c:v>
                </c:pt>
                <c:pt idx="2763">
                  <c:v>17</c:v>
                </c:pt>
                <c:pt idx="2764">
                  <c:v>17</c:v>
                </c:pt>
                <c:pt idx="2765">
                  <c:v>17</c:v>
                </c:pt>
                <c:pt idx="2766">
                  <c:v>17</c:v>
                </c:pt>
                <c:pt idx="2767">
                  <c:v>17</c:v>
                </c:pt>
                <c:pt idx="2768">
                  <c:v>17</c:v>
                </c:pt>
                <c:pt idx="2769">
                  <c:v>17</c:v>
                </c:pt>
                <c:pt idx="2770">
                  <c:v>17</c:v>
                </c:pt>
                <c:pt idx="2771">
                  <c:v>17</c:v>
                </c:pt>
                <c:pt idx="2772">
                  <c:v>17</c:v>
                </c:pt>
                <c:pt idx="2773">
                  <c:v>17</c:v>
                </c:pt>
                <c:pt idx="2774">
                  <c:v>17</c:v>
                </c:pt>
                <c:pt idx="2775">
                  <c:v>17</c:v>
                </c:pt>
                <c:pt idx="2776">
                  <c:v>18</c:v>
                </c:pt>
                <c:pt idx="2777">
                  <c:v>18</c:v>
                </c:pt>
                <c:pt idx="2778">
                  <c:v>18</c:v>
                </c:pt>
                <c:pt idx="2779">
                  <c:v>18</c:v>
                </c:pt>
                <c:pt idx="2780">
                  <c:v>18</c:v>
                </c:pt>
                <c:pt idx="2781">
                  <c:v>18</c:v>
                </c:pt>
                <c:pt idx="2782">
                  <c:v>18</c:v>
                </c:pt>
                <c:pt idx="2783">
                  <c:v>18</c:v>
                </c:pt>
                <c:pt idx="2784">
                  <c:v>18</c:v>
                </c:pt>
                <c:pt idx="2785">
                  <c:v>18</c:v>
                </c:pt>
                <c:pt idx="2786">
                  <c:v>18</c:v>
                </c:pt>
                <c:pt idx="2787">
                  <c:v>18</c:v>
                </c:pt>
                <c:pt idx="2788">
                  <c:v>18</c:v>
                </c:pt>
                <c:pt idx="2789">
                  <c:v>18</c:v>
                </c:pt>
                <c:pt idx="2790">
                  <c:v>18</c:v>
                </c:pt>
                <c:pt idx="2791">
                  <c:v>18</c:v>
                </c:pt>
                <c:pt idx="2792">
                  <c:v>18</c:v>
                </c:pt>
                <c:pt idx="2793">
                  <c:v>18</c:v>
                </c:pt>
                <c:pt idx="2794">
                  <c:v>18</c:v>
                </c:pt>
                <c:pt idx="2795">
                  <c:v>18</c:v>
                </c:pt>
                <c:pt idx="2796">
                  <c:v>18</c:v>
                </c:pt>
                <c:pt idx="2797">
                  <c:v>18</c:v>
                </c:pt>
                <c:pt idx="2798">
                  <c:v>18</c:v>
                </c:pt>
                <c:pt idx="2799">
                  <c:v>18</c:v>
                </c:pt>
                <c:pt idx="2800">
                  <c:v>18</c:v>
                </c:pt>
                <c:pt idx="2801">
                  <c:v>18</c:v>
                </c:pt>
                <c:pt idx="2802">
                  <c:v>18</c:v>
                </c:pt>
                <c:pt idx="2803">
                  <c:v>18</c:v>
                </c:pt>
                <c:pt idx="2804">
                  <c:v>18</c:v>
                </c:pt>
                <c:pt idx="2805">
                  <c:v>18</c:v>
                </c:pt>
                <c:pt idx="2806">
                  <c:v>18</c:v>
                </c:pt>
                <c:pt idx="2807">
                  <c:v>18</c:v>
                </c:pt>
                <c:pt idx="2808">
                  <c:v>18</c:v>
                </c:pt>
                <c:pt idx="2809">
                  <c:v>18</c:v>
                </c:pt>
                <c:pt idx="2810">
                  <c:v>18</c:v>
                </c:pt>
                <c:pt idx="2811">
                  <c:v>18</c:v>
                </c:pt>
                <c:pt idx="2812">
                  <c:v>18</c:v>
                </c:pt>
                <c:pt idx="2813">
                  <c:v>18</c:v>
                </c:pt>
                <c:pt idx="2814">
                  <c:v>18</c:v>
                </c:pt>
                <c:pt idx="2815">
                  <c:v>18</c:v>
                </c:pt>
                <c:pt idx="2816">
                  <c:v>18</c:v>
                </c:pt>
                <c:pt idx="2817">
                  <c:v>18</c:v>
                </c:pt>
                <c:pt idx="2818">
                  <c:v>18</c:v>
                </c:pt>
                <c:pt idx="2819">
                  <c:v>18</c:v>
                </c:pt>
                <c:pt idx="2820">
                  <c:v>18</c:v>
                </c:pt>
                <c:pt idx="2821">
                  <c:v>18</c:v>
                </c:pt>
                <c:pt idx="2822">
                  <c:v>18</c:v>
                </c:pt>
                <c:pt idx="2823">
                  <c:v>18</c:v>
                </c:pt>
                <c:pt idx="2824">
                  <c:v>18</c:v>
                </c:pt>
                <c:pt idx="2825">
                  <c:v>18</c:v>
                </c:pt>
                <c:pt idx="2826">
                  <c:v>18</c:v>
                </c:pt>
                <c:pt idx="2827">
                  <c:v>18</c:v>
                </c:pt>
                <c:pt idx="2828">
                  <c:v>18</c:v>
                </c:pt>
                <c:pt idx="2829">
                  <c:v>18</c:v>
                </c:pt>
                <c:pt idx="2830">
                  <c:v>18</c:v>
                </c:pt>
                <c:pt idx="2831">
                  <c:v>18</c:v>
                </c:pt>
                <c:pt idx="2832">
                  <c:v>18</c:v>
                </c:pt>
                <c:pt idx="2833">
                  <c:v>18</c:v>
                </c:pt>
                <c:pt idx="2834">
                  <c:v>18</c:v>
                </c:pt>
                <c:pt idx="2835">
                  <c:v>18</c:v>
                </c:pt>
                <c:pt idx="2836">
                  <c:v>18</c:v>
                </c:pt>
                <c:pt idx="2837">
                  <c:v>18</c:v>
                </c:pt>
                <c:pt idx="2838">
                  <c:v>18</c:v>
                </c:pt>
                <c:pt idx="2839">
                  <c:v>18</c:v>
                </c:pt>
                <c:pt idx="2840">
                  <c:v>18</c:v>
                </c:pt>
                <c:pt idx="2841">
                  <c:v>18</c:v>
                </c:pt>
                <c:pt idx="2842">
                  <c:v>18</c:v>
                </c:pt>
                <c:pt idx="2843">
                  <c:v>18</c:v>
                </c:pt>
                <c:pt idx="2844">
                  <c:v>18</c:v>
                </c:pt>
                <c:pt idx="2845">
                  <c:v>18</c:v>
                </c:pt>
                <c:pt idx="2846">
                  <c:v>18</c:v>
                </c:pt>
                <c:pt idx="2847">
                  <c:v>18</c:v>
                </c:pt>
                <c:pt idx="2848">
                  <c:v>18</c:v>
                </c:pt>
                <c:pt idx="2849">
                  <c:v>18</c:v>
                </c:pt>
                <c:pt idx="2850">
                  <c:v>18</c:v>
                </c:pt>
                <c:pt idx="2851">
                  <c:v>18</c:v>
                </c:pt>
                <c:pt idx="2852">
                  <c:v>18</c:v>
                </c:pt>
                <c:pt idx="2853">
                  <c:v>18</c:v>
                </c:pt>
                <c:pt idx="2854">
                  <c:v>18</c:v>
                </c:pt>
                <c:pt idx="2855">
                  <c:v>18</c:v>
                </c:pt>
                <c:pt idx="2856">
                  <c:v>18</c:v>
                </c:pt>
                <c:pt idx="2857">
                  <c:v>18</c:v>
                </c:pt>
                <c:pt idx="2858">
                  <c:v>18</c:v>
                </c:pt>
                <c:pt idx="2859">
                  <c:v>18</c:v>
                </c:pt>
                <c:pt idx="2860">
                  <c:v>18</c:v>
                </c:pt>
                <c:pt idx="2861">
                  <c:v>18</c:v>
                </c:pt>
                <c:pt idx="2862">
                  <c:v>18</c:v>
                </c:pt>
                <c:pt idx="2863">
                  <c:v>18</c:v>
                </c:pt>
                <c:pt idx="2864">
                  <c:v>18</c:v>
                </c:pt>
                <c:pt idx="2865">
                  <c:v>18</c:v>
                </c:pt>
                <c:pt idx="2866">
                  <c:v>18</c:v>
                </c:pt>
                <c:pt idx="2867">
                  <c:v>18</c:v>
                </c:pt>
                <c:pt idx="2868">
                  <c:v>18</c:v>
                </c:pt>
                <c:pt idx="2869">
                  <c:v>18</c:v>
                </c:pt>
                <c:pt idx="2870">
                  <c:v>18</c:v>
                </c:pt>
                <c:pt idx="2871">
                  <c:v>18</c:v>
                </c:pt>
                <c:pt idx="2872">
                  <c:v>18</c:v>
                </c:pt>
                <c:pt idx="2873">
                  <c:v>18</c:v>
                </c:pt>
                <c:pt idx="2874">
                  <c:v>18</c:v>
                </c:pt>
                <c:pt idx="2875">
                  <c:v>18</c:v>
                </c:pt>
                <c:pt idx="2876">
                  <c:v>18</c:v>
                </c:pt>
                <c:pt idx="2877">
                  <c:v>18</c:v>
                </c:pt>
                <c:pt idx="2878">
                  <c:v>18</c:v>
                </c:pt>
                <c:pt idx="2879">
                  <c:v>18</c:v>
                </c:pt>
                <c:pt idx="2880">
                  <c:v>18</c:v>
                </c:pt>
                <c:pt idx="2881">
                  <c:v>18</c:v>
                </c:pt>
                <c:pt idx="2882">
                  <c:v>18</c:v>
                </c:pt>
                <c:pt idx="2883">
                  <c:v>18</c:v>
                </c:pt>
                <c:pt idx="2884">
                  <c:v>18</c:v>
                </c:pt>
                <c:pt idx="2885">
                  <c:v>18</c:v>
                </c:pt>
                <c:pt idx="2886">
                  <c:v>18</c:v>
                </c:pt>
                <c:pt idx="2887">
                  <c:v>18</c:v>
                </c:pt>
                <c:pt idx="2888">
                  <c:v>18</c:v>
                </c:pt>
                <c:pt idx="2889">
                  <c:v>18</c:v>
                </c:pt>
                <c:pt idx="2890">
                  <c:v>18</c:v>
                </c:pt>
                <c:pt idx="2891">
                  <c:v>18</c:v>
                </c:pt>
                <c:pt idx="2892">
                  <c:v>18</c:v>
                </c:pt>
                <c:pt idx="2893">
                  <c:v>18</c:v>
                </c:pt>
                <c:pt idx="2894">
                  <c:v>18</c:v>
                </c:pt>
                <c:pt idx="2895">
                  <c:v>18</c:v>
                </c:pt>
                <c:pt idx="2896">
                  <c:v>18</c:v>
                </c:pt>
                <c:pt idx="2897">
                  <c:v>18</c:v>
                </c:pt>
                <c:pt idx="2898">
                  <c:v>18</c:v>
                </c:pt>
                <c:pt idx="2899">
                  <c:v>18</c:v>
                </c:pt>
                <c:pt idx="2900">
                  <c:v>18</c:v>
                </c:pt>
                <c:pt idx="2901">
                  <c:v>18</c:v>
                </c:pt>
                <c:pt idx="2902">
                  <c:v>18</c:v>
                </c:pt>
                <c:pt idx="2903">
                  <c:v>18</c:v>
                </c:pt>
                <c:pt idx="2904">
                  <c:v>18</c:v>
                </c:pt>
                <c:pt idx="2905">
                  <c:v>18</c:v>
                </c:pt>
                <c:pt idx="2906">
                  <c:v>18</c:v>
                </c:pt>
                <c:pt idx="2907">
                  <c:v>18</c:v>
                </c:pt>
                <c:pt idx="2908">
                  <c:v>18</c:v>
                </c:pt>
                <c:pt idx="2909">
                  <c:v>18</c:v>
                </c:pt>
                <c:pt idx="2910">
                  <c:v>18</c:v>
                </c:pt>
                <c:pt idx="2911">
                  <c:v>18</c:v>
                </c:pt>
                <c:pt idx="2912">
                  <c:v>18</c:v>
                </c:pt>
                <c:pt idx="2913">
                  <c:v>18</c:v>
                </c:pt>
                <c:pt idx="2914">
                  <c:v>18</c:v>
                </c:pt>
                <c:pt idx="2915">
                  <c:v>18</c:v>
                </c:pt>
                <c:pt idx="2916">
                  <c:v>18</c:v>
                </c:pt>
                <c:pt idx="2917">
                  <c:v>18</c:v>
                </c:pt>
                <c:pt idx="2918">
                  <c:v>18</c:v>
                </c:pt>
                <c:pt idx="2919">
                  <c:v>18</c:v>
                </c:pt>
                <c:pt idx="2920">
                  <c:v>18</c:v>
                </c:pt>
                <c:pt idx="2921">
                  <c:v>19</c:v>
                </c:pt>
                <c:pt idx="2922">
                  <c:v>19</c:v>
                </c:pt>
                <c:pt idx="2923">
                  <c:v>19</c:v>
                </c:pt>
                <c:pt idx="2924">
                  <c:v>19</c:v>
                </c:pt>
                <c:pt idx="2925">
                  <c:v>19</c:v>
                </c:pt>
                <c:pt idx="2926">
                  <c:v>19</c:v>
                </c:pt>
                <c:pt idx="2927">
                  <c:v>19</c:v>
                </c:pt>
                <c:pt idx="2928">
                  <c:v>19</c:v>
                </c:pt>
                <c:pt idx="2929">
                  <c:v>19</c:v>
                </c:pt>
                <c:pt idx="2930">
                  <c:v>19</c:v>
                </c:pt>
                <c:pt idx="2931">
                  <c:v>19</c:v>
                </c:pt>
                <c:pt idx="2932">
                  <c:v>19</c:v>
                </c:pt>
                <c:pt idx="2933">
                  <c:v>19</c:v>
                </c:pt>
                <c:pt idx="2934">
                  <c:v>19</c:v>
                </c:pt>
                <c:pt idx="2935">
                  <c:v>19</c:v>
                </c:pt>
                <c:pt idx="2936">
                  <c:v>19</c:v>
                </c:pt>
                <c:pt idx="2937">
                  <c:v>19</c:v>
                </c:pt>
                <c:pt idx="2938">
                  <c:v>19</c:v>
                </c:pt>
                <c:pt idx="2939">
                  <c:v>19</c:v>
                </c:pt>
                <c:pt idx="2940">
                  <c:v>19</c:v>
                </c:pt>
                <c:pt idx="2941">
                  <c:v>19</c:v>
                </c:pt>
                <c:pt idx="2942">
                  <c:v>19</c:v>
                </c:pt>
                <c:pt idx="2943">
                  <c:v>19</c:v>
                </c:pt>
                <c:pt idx="2944">
                  <c:v>19</c:v>
                </c:pt>
                <c:pt idx="2945">
                  <c:v>19</c:v>
                </c:pt>
                <c:pt idx="2946">
                  <c:v>19</c:v>
                </c:pt>
                <c:pt idx="2947">
                  <c:v>19</c:v>
                </c:pt>
                <c:pt idx="2948">
                  <c:v>19</c:v>
                </c:pt>
                <c:pt idx="2949">
                  <c:v>19</c:v>
                </c:pt>
                <c:pt idx="2950">
                  <c:v>19</c:v>
                </c:pt>
                <c:pt idx="2951">
                  <c:v>19</c:v>
                </c:pt>
                <c:pt idx="2952">
                  <c:v>19</c:v>
                </c:pt>
                <c:pt idx="2953">
                  <c:v>19</c:v>
                </c:pt>
                <c:pt idx="2954">
                  <c:v>19</c:v>
                </c:pt>
                <c:pt idx="2955">
                  <c:v>19</c:v>
                </c:pt>
                <c:pt idx="2956">
                  <c:v>19</c:v>
                </c:pt>
                <c:pt idx="2957">
                  <c:v>19</c:v>
                </c:pt>
                <c:pt idx="2958">
                  <c:v>19</c:v>
                </c:pt>
                <c:pt idx="2959">
                  <c:v>19</c:v>
                </c:pt>
                <c:pt idx="2960">
                  <c:v>19</c:v>
                </c:pt>
                <c:pt idx="2961">
                  <c:v>19</c:v>
                </c:pt>
                <c:pt idx="2962">
                  <c:v>19</c:v>
                </c:pt>
                <c:pt idx="2963">
                  <c:v>19</c:v>
                </c:pt>
                <c:pt idx="2964">
                  <c:v>19</c:v>
                </c:pt>
                <c:pt idx="2965">
                  <c:v>19</c:v>
                </c:pt>
                <c:pt idx="2966">
                  <c:v>19</c:v>
                </c:pt>
                <c:pt idx="2967">
                  <c:v>19</c:v>
                </c:pt>
                <c:pt idx="2968">
                  <c:v>19</c:v>
                </c:pt>
                <c:pt idx="2969">
                  <c:v>19</c:v>
                </c:pt>
                <c:pt idx="2970">
                  <c:v>19</c:v>
                </c:pt>
                <c:pt idx="2971">
                  <c:v>19</c:v>
                </c:pt>
                <c:pt idx="2972">
                  <c:v>19</c:v>
                </c:pt>
                <c:pt idx="2973">
                  <c:v>19</c:v>
                </c:pt>
                <c:pt idx="2974">
                  <c:v>19</c:v>
                </c:pt>
                <c:pt idx="2975">
                  <c:v>19</c:v>
                </c:pt>
                <c:pt idx="2976">
                  <c:v>19</c:v>
                </c:pt>
                <c:pt idx="2977">
                  <c:v>19</c:v>
                </c:pt>
                <c:pt idx="2978">
                  <c:v>19</c:v>
                </c:pt>
                <c:pt idx="2979">
                  <c:v>19</c:v>
                </c:pt>
                <c:pt idx="2980">
                  <c:v>19</c:v>
                </c:pt>
                <c:pt idx="2981">
                  <c:v>19</c:v>
                </c:pt>
                <c:pt idx="2982">
                  <c:v>19</c:v>
                </c:pt>
                <c:pt idx="2983">
                  <c:v>19</c:v>
                </c:pt>
                <c:pt idx="2984">
                  <c:v>19</c:v>
                </c:pt>
                <c:pt idx="2985">
                  <c:v>19</c:v>
                </c:pt>
                <c:pt idx="2986">
                  <c:v>19</c:v>
                </c:pt>
                <c:pt idx="2987">
                  <c:v>19</c:v>
                </c:pt>
                <c:pt idx="2988">
                  <c:v>19</c:v>
                </c:pt>
                <c:pt idx="2989">
                  <c:v>19</c:v>
                </c:pt>
                <c:pt idx="2990">
                  <c:v>19</c:v>
                </c:pt>
                <c:pt idx="2991">
                  <c:v>19</c:v>
                </c:pt>
                <c:pt idx="2992">
                  <c:v>19</c:v>
                </c:pt>
                <c:pt idx="2993">
                  <c:v>19</c:v>
                </c:pt>
                <c:pt idx="2994">
                  <c:v>19</c:v>
                </c:pt>
                <c:pt idx="2995">
                  <c:v>19</c:v>
                </c:pt>
                <c:pt idx="2996">
                  <c:v>19</c:v>
                </c:pt>
                <c:pt idx="2997">
                  <c:v>19</c:v>
                </c:pt>
                <c:pt idx="2998">
                  <c:v>19</c:v>
                </c:pt>
                <c:pt idx="2999">
                  <c:v>19</c:v>
                </c:pt>
                <c:pt idx="3000">
                  <c:v>19</c:v>
                </c:pt>
                <c:pt idx="3001">
                  <c:v>19</c:v>
                </c:pt>
                <c:pt idx="3002">
                  <c:v>19</c:v>
                </c:pt>
                <c:pt idx="3003">
                  <c:v>19</c:v>
                </c:pt>
                <c:pt idx="3004">
                  <c:v>19</c:v>
                </c:pt>
                <c:pt idx="3005">
                  <c:v>19</c:v>
                </c:pt>
                <c:pt idx="3006">
                  <c:v>19</c:v>
                </c:pt>
                <c:pt idx="3007">
                  <c:v>19</c:v>
                </c:pt>
                <c:pt idx="3008">
                  <c:v>19</c:v>
                </c:pt>
                <c:pt idx="3009">
                  <c:v>19</c:v>
                </c:pt>
                <c:pt idx="3010">
                  <c:v>19</c:v>
                </c:pt>
                <c:pt idx="3011">
                  <c:v>19</c:v>
                </c:pt>
                <c:pt idx="3012">
                  <c:v>19</c:v>
                </c:pt>
                <c:pt idx="3013">
                  <c:v>19</c:v>
                </c:pt>
                <c:pt idx="3014">
                  <c:v>19</c:v>
                </c:pt>
                <c:pt idx="3015">
                  <c:v>19</c:v>
                </c:pt>
                <c:pt idx="3016">
                  <c:v>19</c:v>
                </c:pt>
                <c:pt idx="3017">
                  <c:v>19</c:v>
                </c:pt>
                <c:pt idx="3018">
                  <c:v>19</c:v>
                </c:pt>
                <c:pt idx="3019">
                  <c:v>19</c:v>
                </c:pt>
                <c:pt idx="3020">
                  <c:v>19</c:v>
                </c:pt>
                <c:pt idx="3021">
                  <c:v>19</c:v>
                </c:pt>
                <c:pt idx="3022">
                  <c:v>19</c:v>
                </c:pt>
                <c:pt idx="3023">
                  <c:v>19</c:v>
                </c:pt>
                <c:pt idx="3024">
                  <c:v>19</c:v>
                </c:pt>
                <c:pt idx="3025">
                  <c:v>19</c:v>
                </c:pt>
                <c:pt idx="3026">
                  <c:v>19</c:v>
                </c:pt>
                <c:pt idx="3027">
                  <c:v>19</c:v>
                </c:pt>
                <c:pt idx="3028">
                  <c:v>19</c:v>
                </c:pt>
                <c:pt idx="3029">
                  <c:v>19</c:v>
                </c:pt>
                <c:pt idx="3030">
                  <c:v>19</c:v>
                </c:pt>
                <c:pt idx="3031">
                  <c:v>19</c:v>
                </c:pt>
                <c:pt idx="3032">
                  <c:v>19</c:v>
                </c:pt>
                <c:pt idx="3033">
                  <c:v>19</c:v>
                </c:pt>
                <c:pt idx="3034">
                  <c:v>19</c:v>
                </c:pt>
                <c:pt idx="3035">
                  <c:v>19</c:v>
                </c:pt>
                <c:pt idx="3036">
                  <c:v>19</c:v>
                </c:pt>
                <c:pt idx="3037">
                  <c:v>19</c:v>
                </c:pt>
                <c:pt idx="3038">
                  <c:v>19</c:v>
                </c:pt>
                <c:pt idx="3039">
                  <c:v>19</c:v>
                </c:pt>
                <c:pt idx="3040">
                  <c:v>19</c:v>
                </c:pt>
                <c:pt idx="3041">
                  <c:v>19</c:v>
                </c:pt>
                <c:pt idx="3042">
                  <c:v>19</c:v>
                </c:pt>
                <c:pt idx="3043">
                  <c:v>19</c:v>
                </c:pt>
                <c:pt idx="3044">
                  <c:v>19</c:v>
                </c:pt>
                <c:pt idx="3045">
                  <c:v>19</c:v>
                </c:pt>
                <c:pt idx="3046">
                  <c:v>19</c:v>
                </c:pt>
                <c:pt idx="3047">
                  <c:v>19</c:v>
                </c:pt>
                <c:pt idx="3048">
                  <c:v>19</c:v>
                </c:pt>
                <c:pt idx="3049">
                  <c:v>19</c:v>
                </c:pt>
                <c:pt idx="3050">
                  <c:v>19</c:v>
                </c:pt>
                <c:pt idx="3051">
                  <c:v>19</c:v>
                </c:pt>
                <c:pt idx="3052">
                  <c:v>19</c:v>
                </c:pt>
                <c:pt idx="3053">
                  <c:v>19</c:v>
                </c:pt>
                <c:pt idx="3054">
                  <c:v>19</c:v>
                </c:pt>
                <c:pt idx="3055">
                  <c:v>19</c:v>
                </c:pt>
                <c:pt idx="3056">
                  <c:v>19</c:v>
                </c:pt>
                <c:pt idx="3057">
                  <c:v>19</c:v>
                </c:pt>
                <c:pt idx="3058">
                  <c:v>19</c:v>
                </c:pt>
                <c:pt idx="3059">
                  <c:v>19</c:v>
                </c:pt>
                <c:pt idx="3060">
                  <c:v>19</c:v>
                </c:pt>
                <c:pt idx="3061">
                  <c:v>19</c:v>
                </c:pt>
                <c:pt idx="3062">
                  <c:v>19</c:v>
                </c:pt>
                <c:pt idx="3063">
                  <c:v>19</c:v>
                </c:pt>
                <c:pt idx="3064">
                  <c:v>19</c:v>
                </c:pt>
                <c:pt idx="3065">
                  <c:v>19</c:v>
                </c:pt>
                <c:pt idx="3066">
                  <c:v>19</c:v>
                </c:pt>
                <c:pt idx="3067">
                  <c:v>19</c:v>
                </c:pt>
                <c:pt idx="3068">
                  <c:v>19</c:v>
                </c:pt>
                <c:pt idx="3069">
                  <c:v>19</c:v>
                </c:pt>
                <c:pt idx="3070">
                  <c:v>19</c:v>
                </c:pt>
                <c:pt idx="3071">
                  <c:v>19</c:v>
                </c:pt>
                <c:pt idx="3072">
                  <c:v>19</c:v>
                </c:pt>
                <c:pt idx="3073">
                  <c:v>19</c:v>
                </c:pt>
                <c:pt idx="3074">
                  <c:v>19</c:v>
                </c:pt>
                <c:pt idx="3075">
                  <c:v>19</c:v>
                </c:pt>
                <c:pt idx="3076">
                  <c:v>19</c:v>
                </c:pt>
                <c:pt idx="3077">
                  <c:v>19</c:v>
                </c:pt>
                <c:pt idx="3078">
                  <c:v>19</c:v>
                </c:pt>
                <c:pt idx="3079">
                  <c:v>19</c:v>
                </c:pt>
                <c:pt idx="3080">
                  <c:v>19</c:v>
                </c:pt>
                <c:pt idx="3081">
                  <c:v>19</c:v>
                </c:pt>
                <c:pt idx="3082">
                  <c:v>19</c:v>
                </c:pt>
                <c:pt idx="3083">
                  <c:v>19</c:v>
                </c:pt>
                <c:pt idx="3084">
                  <c:v>19</c:v>
                </c:pt>
                <c:pt idx="3085">
                  <c:v>19</c:v>
                </c:pt>
                <c:pt idx="3086">
                  <c:v>19</c:v>
                </c:pt>
                <c:pt idx="3087">
                  <c:v>19</c:v>
                </c:pt>
                <c:pt idx="3088">
                  <c:v>19</c:v>
                </c:pt>
                <c:pt idx="3089">
                  <c:v>19</c:v>
                </c:pt>
                <c:pt idx="3090">
                  <c:v>19</c:v>
                </c:pt>
                <c:pt idx="3091">
                  <c:v>19</c:v>
                </c:pt>
                <c:pt idx="3092">
                  <c:v>19</c:v>
                </c:pt>
                <c:pt idx="3093">
                  <c:v>19</c:v>
                </c:pt>
                <c:pt idx="3094">
                  <c:v>19</c:v>
                </c:pt>
                <c:pt idx="3095">
                  <c:v>19</c:v>
                </c:pt>
                <c:pt idx="3096">
                  <c:v>19</c:v>
                </c:pt>
                <c:pt idx="3097">
                  <c:v>19</c:v>
                </c:pt>
                <c:pt idx="3098">
                  <c:v>19</c:v>
                </c:pt>
                <c:pt idx="3099">
                  <c:v>19</c:v>
                </c:pt>
                <c:pt idx="3100">
                  <c:v>19</c:v>
                </c:pt>
                <c:pt idx="3101">
                  <c:v>19</c:v>
                </c:pt>
                <c:pt idx="3102">
                  <c:v>19</c:v>
                </c:pt>
                <c:pt idx="3103">
                  <c:v>19</c:v>
                </c:pt>
                <c:pt idx="3104">
                  <c:v>19</c:v>
                </c:pt>
                <c:pt idx="3105">
                  <c:v>19</c:v>
                </c:pt>
                <c:pt idx="3106">
                  <c:v>19</c:v>
                </c:pt>
                <c:pt idx="3107">
                  <c:v>19</c:v>
                </c:pt>
                <c:pt idx="3108">
                  <c:v>19</c:v>
                </c:pt>
                <c:pt idx="3109">
                  <c:v>19</c:v>
                </c:pt>
                <c:pt idx="3110">
                  <c:v>19</c:v>
                </c:pt>
                <c:pt idx="3111">
                  <c:v>19</c:v>
                </c:pt>
                <c:pt idx="3112">
                  <c:v>19</c:v>
                </c:pt>
                <c:pt idx="3113">
                  <c:v>19</c:v>
                </c:pt>
                <c:pt idx="3114">
                  <c:v>19</c:v>
                </c:pt>
                <c:pt idx="3115">
                  <c:v>19</c:v>
                </c:pt>
                <c:pt idx="3116">
                  <c:v>19</c:v>
                </c:pt>
                <c:pt idx="3117">
                  <c:v>19</c:v>
                </c:pt>
                <c:pt idx="3118">
                  <c:v>19</c:v>
                </c:pt>
                <c:pt idx="3119">
                  <c:v>19</c:v>
                </c:pt>
                <c:pt idx="3120">
                  <c:v>19</c:v>
                </c:pt>
                <c:pt idx="3121">
                  <c:v>19</c:v>
                </c:pt>
                <c:pt idx="3122">
                  <c:v>19</c:v>
                </c:pt>
                <c:pt idx="3123">
                  <c:v>19</c:v>
                </c:pt>
                <c:pt idx="3124">
                  <c:v>19</c:v>
                </c:pt>
                <c:pt idx="3125">
                  <c:v>19</c:v>
                </c:pt>
                <c:pt idx="3126">
                  <c:v>19</c:v>
                </c:pt>
                <c:pt idx="3127">
                  <c:v>19</c:v>
                </c:pt>
                <c:pt idx="3128">
                  <c:v>19</c:v>
                </c:pt>
                <c:pt idx="3129">
                  <c:v>19</c:v>
                </c:pt>
                <c:pt idx="3130">
                  <c:v>19</c:v>
                </c:pt>
                <c:pt idx="3131">
                  <c:v>19</c:v>
                </c:pt>
                <c:pt idx="3132">
                  <c:v>19</c:v>
                </c:pt>
                <c:pt idx="3133">
                  <c:v>19</c:v>
                </c:pt>
                <c:pt idx="3134">
                  <c:v>19</c:v>
                </c:pt>
                <c:pt idx="3135">
                  <c:v>19</c:v>
                </c:pt>
                <c:pt idx="3136">
                  <c:v>19</c:v>
                </c:pt>
                <c:pt idx="3137">
                  <c:v>19</c:v>
                </c:pt>
                <c:pt idx="3138">
                  <c:v>19</c:v>
                </c:pt>
                <c:pt idx="3139">
                  <c:v>19</c:v>
                </c:pt>
                <c:pt idx="3140">
                  <c:v>19</c:v>
                </c:pt>
                <c:pt idx="3141">
                  <c:v>19</c:v>
                </c:pt>
                <c:pt idx="3142">
                  <c:v>19</c:v>
                </c:pt>
                <c:pt idx="3143">
                  <c:v>19</c:v>
                </c:pt>
                <c:pt idx="3144">
                  <c:v>19</c:v>
                </c:pt>
                <c:pt idx="3145">
                  <c:v>19</c:v>
                </c:pt>
                <c:pt idx="3146">
                  <c:v>19</c:v>
                </c:pt>
                <c:pt idx="3147">
                  <c:v>19</c:v>
                </c:pt>
                <c:pt idx="3148">
                  <c:v>19</c:v>
                </c:pt>
                <c:pt idx="3149">
                  <c:v>19</c:v>
                </c:pt>
                <c:pt idx="3150">
                  <c:v>19</c:v>
                </c:pt>
                <c:pt idx="3151">
                  <c:v>19</c:v>
                </c:pt>
                <c:pt idx="3152">
                  <c:v>19</c:v>
                </c:pt>
                <c:pt idx="3153">
                  <c:v>19</c:v>
                </c:pt>
                <c:pt idx="3154">
                  <c:v>19</c:v>
                </c:pt>
                <c:pt idx="3155">
                  <c:v>19</c:v>
                </c:pt>
                <c:pt idx="3156">
                  <c:v>19</c:v>
                </c:pt>
                <c:pt idx="3157">
                  <c:v>19</c:v>
                </c:pt>
                <c:pt idx="3158">
                  <c:v>19</c:v>
                </c:pt>
                <c:pt idx="3159">
                  <c:v>19</c:v>
                </c:pt>
                <c:pt idx="3160">
                  <c:v>19</c:v>
                </c:pt>
                <c:pt idx="3161">
                  <c:v>19</c:v>
                </c:pt>
                <c:pt idx="3162">
                  <c:v>19</c:v>
                </c:pt>
                <c:pt idx="3163">
                  <c:v>19</c:v>
                </c:pt>
                <c:pt idx="3164">
                  <c:v>19</c:v>
                </c:pt>
                <c:pt idx="3165">
                  <c:v>19</c:v>
                </c:pt>
                <c:pt idx="3166">
                  <c:v>19</c:v>
                </c:pt>
                <c:pt idx="3167">
                  <c:v>19</c:v>
                </c:pt>
                <c:pt idx="3168">
                  <c:v>19</c:v>
                </c:pt>
                <c:pt idx="3169">
                  <c:v>19</c:v>
                </c:pt>
                <c:pt idx="3170">
                  <c:v>19</c:v>
                </c:pt>
                <c:pt idx="3171">
                  <c:v>19</c:v>
                </c:pt>
                <c:pt idx="3172">
                  <c:v>19</c:v>
                </c:pt>
                <c:pt idx="3173">
                  <c:v>19</c:v>
                </c:pt>
                <c:pt idx="3174">
                  <c:v>19</c:v>
                </c:pt>
                <c:pt idx="3175">
                  <c:v>19</c:v>
                </c:pt>
                <c:pt idx="3176">
                  <c:v>19</c:v>
                </c:pt>
                <c:pt idx="3177">
                  <c:v>19</c:v>
                </c:pt>
                <c:pt idx="3178">
                  <c:v>19</c:v>
                </c:pt>
                <c:pt idx="3179">
                  <c:v>19</c:v>
                </c:pt>
                <c:pt idx="3180">
                  <c:v>19</c:v>
                </c:pt>
                <c:pt idx="3181">
                  <c:v>19</c:v>
                </c:pt>
                <c:pt idx="3182">
                  <c:v>19</c:v>
                </c:pt>
                <c:pt idx="3183">
                  <c:v>19</c:v>
                </c:pt>
                <c:pt idx="3184">
                  <c:v>19</c:v>
                </c:pt>
                <c:pt idx="3185">
                  <c:v>19</c:v>
                </c:pt>
                <c:pt idx="3186">
                  <c:v>19</c:v>
                </c:pt>
                <c:pt idx="3187">
                  <c:v>19</c:v>
                </c:pt>
                <c:pt idx="3188">
                  <c:v>19</c:v>
                </c:pt>
                <c:pt idx="3189">
                  <c:v>19</c:v>
                </c:pt>
                <c:pt idx="3190">
                  <c:v>19</c:v>
                </c:pt>
                <c:pt idx="3191">
                  <c:v>20</c:v>
                </c:pt>
                <c:pt idx="3192">
                  <c:v>20</c:v>
                </c:pt>
                <c:pt idx="3193">
                  <c:v>20</c:v>
                </c:pt>
                <c:pt idx="3194">
                  <c:v>20</c:v>
                </c:pt>
                <c:pt idx="3195">
                  <c:v>20</c:v>
                </c:pt>
                <c:pt idx="3196">
                  <c:v>20</c:v>
                </c:pt>
                <c:pt idx="3197">
                  <c:v>20</c:v>
                </c:pt>
                <c:pt idx="3198">
                  <c:v>20</c:v>
                </c:pt>
                <c:pt idx="3199">
                  <c:v>20</c:v>
                </c:pt>
                <c:pt idx="3200">
                  <c:v>20</c:v>
                </c:pt>
                <c:pt idx="3201">
                  <c:v>20</c:v>
                </c:pt>
                <c:pt idx="3202">
                  <c:v>20</c:v>
                </c:pt>
                <c:pt idx="3203">
                  <c:v>20</c:v>
                </c:pt>
                <c:pt idx="3204">
                  <c:v>20</c:v>
                </c:pt>
                <c:pt idx="3205">
                  <c:v>20</c:v>
                </c:pt>
                <c:pt idx="3206">
                  <c:v>20</c:v>
                </c:pt>
                <c:pt idx="3207">
                  <c:v>20</c:v>
                </c:pt>
                <c:pt idx="3208">
                  <c:v>20</c:v>
                </c:pt>
                <c:pt idx="3209">
                  <c:v>20</c:v>
                </c:pt>
                <c:pt idx="3210">
                  <c:v>20</c:v>
                </c:pt>
                <c:pt idx="3211">
                  <c:v>20</c:v>
                </c:pt>
                <c:pt idx="3212">
                  <c:v>20</c:v>
                </c:pt>
                <c:pt idx="3213">
                  <c:v>20</c:v>
                </c:pt>
                <c:pt idx="3214">
                  <c:v>20</c:v>
                </c:pt>
                <c:pt idx="3215">
                  <c:v>20</c:v>
                </c:pt>
                <c:pt idx="3216">
                  <c:v>20</c:v>
                </c:pt>
                <c:pt idx="3217">
                  <c:v>20</c:v>
                </c:pt>
                <c:pt idx="3218">
                  <c:v>20</c:v>
                </c:pt>
                <c:pt idx="3219">
                  <c:v>20</c:v>
                </c:pt>
                <c:pt idx="3220">
                  <c:v>20</c:v>
                </c:pt>
                <c:pt idx="3221">
                  <c:v>20</c:v>
                </c:pt>
                <c:pt idx="3222">
                  <c:v>20</c:v>
                </c:pt>
                <c:pt idx="3223">
                  <c:v>20</c:v>
                </c:pt>
                <c:pt idx="3224">
                  <c:v>20</c:v>
                </c:pt>
                <c:pt idx="3225">
                  <c:v>20</c:v>
                </c:pt>
                <c:pt idx="3226">
                  <c:v>20</c:v>
                </c:pt>
                <c:pt idx="3227">
                  <c:v>20</c:v>
                </c:pt>
                <c:pt idx="3228">
                  <c:v>20</c:v>
                </c:pt>
                <c:pt idx="3229">
                  <c:v>20</c:v>
                </c:pt>
                <c:pt idx="3230">
                  <c:v>20</c:v>
                </c:pt>
                <c:pt idx="3231">
                  <c:v>20</c:v>
                </c:pt>
                <c:pt idx="3232">
                  <c:v>20</c:v>
                </c:pt>
                <c:pt idx="3233">
                  <c:v>20</c:v>
                </c:pt>
                <c:pt idx="3234">
                  <c:v>20</c:v>
                </c:pt>
                <c:pt idx="3235">
                  <c:v>20</c:v>
                </c:pt>
                <c:pt idx="3236">
                  <c:v>20</c:v>
                </c:pt>
                <c:pt idx="3237">
                  <c:v>20</c:v>
                </c:pt>
                <c:pt idx="3238">
                  <c:v>20</c:v>
                </c:pt>
                <c:pt idx="3239">
                  <c:v>20</c:v>
                </c:pt>
                <c:pt idx="3240">
                  <c:v>20</c:v>
                </c:pt>
                <c:pt idx="3241">
                  <c:v>20</c:v>
                </c:pt>
                <c:pt idx="3242">
                  <c:v>20</c:v>
                </c:pt>
                <c:pt idx="3243">
                  <c:v>20</c:v>
                </c:pt>
                <c:pt idx="3244">
                  <c:v>20</c:v>
                </c:pt>
                <c:pt idx="3245">
                  <c:v>20</c:v>
                </c:pt>
                <c:pt idx="3246">
                  <c:v>20</c:v>
                </c:pt>
                <c:pt idx="3247">
                  <c:v>20</c:v>
                </c:pt>
                <c:pt idx="3248">
                  <c:v>20</c:v>
                </c:pt>
                <c:pt idx="3249">
                  <c:v>20</c:v>
                </c:pt>
                <c:pt idx="3250">
                  <c:v>20</c:v>
                </c:pt>
                <c:pt idx="3251">
                  <c:v>20</c:v>
                </c:pt>
                <c:pt idx="3252">
                  <c:v>20</c:v>
                </c:pt>
                <c:pt idx="3253">
                  <c:v>20</c:v>
                </c:pt>
                <c:pt idx="3254">
                  <c:v>20</c:v>
                </c:pt>
                <c:pt idx="3255">
                  <c:v>20</c:v>
                </c:pt>
                <c:pt idx="3256">
                  <c:v>20</c:v>
                </c:pt>
                <c:pt idx="3257">
                  <c:v>20</c:v>
                </c:pt>
                <c:pt idx="3258">
                  <c:v>20</c:v>
                </c:pt>
                <c:pt idx="3259">
                  <c:v>20</c:v>
                </c:pt>
                <c:pt idx="3260">
                  <c:v>20</c:v>
                </c:pt>
                <c:pt idx="3261">
                  <c:v>20</c:v>
                </c:pt>
                <c:pt idx="3262">
                  <c:v>20</c:v>
                </c:pt>
                <c:pt idx="3263">
                  <c:v>20</c:v>
                </c:pt>
                <c:pt idx="3264">
                  <c:v>20</c:v>
                </c:pt>
                <c:pt idx="3265">
                  <c:v>20</c:v>
                </c:pt>
                <c:pt idx="3266">
                  <c:v>20</c:v>
                </c:pt>
                <c:pt idx="3267">
                  <c:v>20</c:v>
                </c:pt>
                <c:pt idx="3268">
                  <c:v>20</c:v>
                </c:pt>
                <c:pt idx="3269">
                  <c:v>20</c:v>
                </c:pt>
                <c:pt idx="3270">
                  <c:v>20</c:v>
                </c:pt>
                <c:pt idx="3271">
                  <c:v>20</c:v>
                </c:pt>
                <c:pt idx="3272">
                  <c:v>20</c:v>
                </c:pt>
                <c:pt idx="3273">
                  <c:v>20</c:v>
                </c:pt>
                <c:pt idx="3274">
                  <c:v>20</c:v>
                </c:pt>
                <c:pt idx="3275">
                  <c:v>20</c:v>
                </c:pt>
                <c:pt idx="3276">
                  <c:v>20</c:v>
                </c:pt>
                <c:pt idx="3277">
                  <c:v>20</c:v>
                </c:pt>
                <c:pt idx="3278">
                  <c:v>20</c:v>
                </c:pt>
                <c:pt idx="3279">
                  <c:v>20</c:v>
                </c:pt>
                <c:pt idx="3280">
                  <c:v>20</c:v>
                </c:pt>
                <c:pt idx="3281">
                  <c:v>20</c:v>
                </c:pt>
                <c:pt idx="3282">
                  <c:v>20</c:v>
                </c:pt>
                <c:pt idx="3283">
                  <c:v>20</c:v>
                </c:pt>
                <c:pt idx="3284">
                  <c:v>20</c:v>
                </c:pt>
                <c:pt idx="3285">
                  <c:v>20</c:v>
                </c:pt>
                <c:pt idx="3286">
                  <c:v>20</c:v>
                </c:pt>
                <c:pt idx="3287">
                  <c:v>20</c:v>
                </c:pt>
                <c:pt idx="3288">
                  <c:v>20</c:v>
                </c:pt>
                <c:pt idx="3289">
                  <c:v>20</c:v>
                </c:pt>
                <c:pt idx="3290">
                  <c:v>20</c:v>
                </c:pt>
                <c:pt idx="3291">
                  <c:v>20</c:v>
                </c:pt>
                <c:pt idx="3292">
                  <c:v>20</c:v>
                </c:pt>
                <c:pt idx="3293">
                  <c:v>20</c:v>
                </c:pt>
                <c:pt idx="3294">
                  <c:v>20</c:v>
                </c:pt>
                <c:pt idx="3295">
                  <c:v>20</c:v>
                </c:pt>
                <c:pt idx="3296">
                  <c:v>20</c:v>
                </c:pt>
                <c:pt idx="3297">
                  <c:v>20</c:v>
                </c:pt>
                <c:pt idx="3298">
                  <c:v>20</c:v>
                </c:pt>
                <c:pt idx="3299">
                  <c:v>20</c:v>
                </c:pt>
                <c:pt idx="3300">
                  <c:v>20</c:v>
                </c:pt>
                <c:pt idx="3301">
                  <c:v>20</c:v>
                </c:pt>
                <c:pt idx="3302">
                  <c:v>20</c:v>
                </c:pt>
                <c:pt idx="3303">
                  <c:v>20</c:v>
                </c:pt>
                <c:pt idx="3304">
                  <c:v>20</c:v>
                </c:pt>
                <c:pt idx="3305">
                  <c:v>20</c:v>
                </c:pt>
                <c:pt idx="3306">
                  <c:v>20</c:v>
                </c:pt>
                <c:pt idx="3307">
                  <c:v>20</c:v>
                </c:pt>
                <c:pt idx="3308">
                  <c:v>20</c:v>
                </c:pt>
                <c:pt idx="3309">
                  <c:v>20</c:v>
                </c:pt>
                <c:pt idx="3310">
                  <c:v>20</c:v>
                </c:pt>
                <c:pt idx="3311">
                  <c:v>20</c:v>
                </c:pt>
                <c:pt idx="3312">
                  <c:v>20</c:v>
                </c:pt>
                <c:pt idx="3313">
                  <c:v>20</c:v>
                </c:pt>
                <c:pt idx="3314">
                  <c:v>20</c:v>
                </c:pt>
                <c:pt idx="3315">
                  <c:v>20</c:v>
                </c:pt>
                <c:pt idx="3316">
                  <c:v>20</c:v>
                </c:pt>
                <c:pt idx="3317">
                  <c:v>20</c:v>
                </c:pt>
                <c:pt idx="3318">
                  <c:v>20</c:v>
                </c:pt>
                <c:pt idx="3319">
                  <c:v>20</c:v>
                </c:pt>
                <c:pt idx="3320">
                  <c:v>20</c:v>
                </c:pt>
                <c:pt idx="3321">
                  <c:v>20</c:v>
                </c:pt>
                <c:pt idx="3322">
                  <c:v>20</c:v>
                </c:pt>
                <c:pt idx="3323">
                  <c:v>20</c:v>
                </c:pt>
                <c:pt idx="3324">
                  <c:v>20</c:v>
                </c:pt>
                <c:pt idx="3325">
                  <c:v>20</c:v>
                </c:pt>
                <c:pt idx="3326">
                  <c:v>20</c:v>
                </c:pt>
                <c:pt idx="3327">
                  <c:v>20</c:v>
                </c:pt>
                <c:pt idx="3328">
                  <c:v>20</c:v>
                </c:pt>
                <c:pt idx="3329">
                  <c:v>20</c:v>
                </c:pt>
                <c:pt idx="3330">
                  <c:v>20</c:v>
                </c:pt>
                <c:pt idx="3331">
                  <c:v>20</c:v>
                </c:pt>
                <c:pt idx="3332">
                  <c:v>20</c:v>
                </c:pt>
                <c:pt idx="3333">
                  <c:v>20</c:v>
                </c:pt>
                <c:pt idx="3334">
                  <c:v>20</c:v>
                </c:pt>
                <c:pt idx="3335">
                  <c:v>20</c:v>
                </c:pt>
                <c:pt idx="3336">
                  <c:v>20</c:v>
                </c:pt>
                <c:pt idx="3337">
                  <c:v>20</c:v>
                </c:pt>
                <c:pt idx="3338">
                  <c:v>20</c:v>
                </c:pt>
                <c:pt idx="3339">
                  <c:v>20</c:v>
                </c:pt>
                <c:pt idx="3340">
                  <c:v>20</c:v>
                </c:pt>
                <c:pt idx="3341">
                  <c:v>20</c:v>
                </c:pt>
                <c:pt idx="3342">
                  <c:v>20</c:v>
                </c:pt>
                <c:pt idx="3343">
                  <c:v>20</c:v>
                </c:pt>
                <c:pt idx="3344">
                  <c:v>20</c:v>
                </c:pt>
                <c:pt idx="3345">
                  <c:v>20</c:v>
                </c:pt>
                <c:pt idx="3346">
                  <c:v>20</c:v>
                </c:pt>
                <c:pt idx="3347">
                  <c:v>20</c:v>
                </c:pt>
                <c:pt idx="3348">
                  <c:v>20</c:v>
                </c:pt>
                <c:pt idx="3349">
                  <c:v>20</c:v>
                </c:pt>
                <c:pt idx="3350">
                  <c:v>20</c:v>
                </c:pt>
                <c:pt idx="3351">
                  <c:v>20</c:v>
                </c:pt>
                <c:pt idx="3352">
                  <c:v>20</c:v>
                </c:pt>
                <c:pt idx="3353">
                  <c:v>20</c:v>
                </c:pt>
                <c:pt idx="3354">
                  <c:v>20</c:v>
                </c:pt>
                <c:pt idx="3355">
                  <c:v>20</c:v>
                </c:pt>
                <c:pt idx="3356">
                  <c:v>20</c:v>
                </c:pt>
                <c:pt idx="3357">
                  <c:v>20</c:v>
                </c:pt>
                <c:pt idx="3358">
                  <c:v>20</c:v>
                </c:pt>
                <c:pt idx="3359">
                  <c:v>20</c:v>
                </c:pt>
                <c:pt idx="3360">
                  <c:v>20</c:v>
                </c:pt>
                <c:pt idx="3361">
                  <c:v>20</c:v>
                </c:pt>
                <c:pt idx="3362">
                  <c:v>20</c:v>
                </c:pt>
                <c:pt idx="3363">
                  <c:v>20</c:v>
                </c:pt>
                <c:pt idx="3364">
                  <c:v>20</c:v>
                </c:pt>
                <c:pt idx="3365">
                  <c:v>20</c:v>
                </c:pt>
                <c:pt idx="3366">
                  <c:v>20</c:v>
                </c:pt>
                <c:pt idx="3367">
                  <c:v>20</c:v>
                </c:pt>
                <c:pt idx="3368">
                  <c:v>20</c:v>
                </c:pt>
                <c:pt idx="3369">
                  <c:v>20</c:v>
                </c:pt>
                <c:pt idx="3370">
                  <c:v>20</c:v>
                </c:pt>
                <c:pt idx="3371">
                  <c:v>20</c:v>
                </c:pt>
                <c:pt idx="3372">
                  <c:v>20</c:v>
                </c:pt>
                <c:pt idx="3373">
                  <c:v>20</c:v>
                </c:pt>
                <c:pt idx="3374">
                  <c:v>20</c:v>
                </c:pt>
                <c:pt idx="3375">
                  <c:v>20</c:v>
                </c:pt>
                <c:pt idx="3376">
                  <c:v>20</c:v>
                </c:pt>
                <c:pt idx="3377">
                  <c:v>20</c:v>
                </c:pt>
                <c:pt idx="3378">
                  <c:v>20</c:v>
                </c:pt>
                <c:pt idx="3379">
                  <c:v>20</c:v>
                </c:pt>
                <c:pt idx="3380">
                  <c:v>20</c:v>
                </c:pt>
                <c:pt idx="3381">
                  <c:v>20</c:v>
                </c:pt>
                <c:pt idx="3382">
                  <c:v>20</c:v>
                </c:pt>
                <c:pt idx="3383">
                  <c:v>20</c:v>
                </c:pt>
                <c:pt idx="3384">
                  <c:v>20</c:v>
                </c:pt>
                <c:pt idx="3385">
                  <c:v>20</c:v>
                </c:pt>
                <c:pt idx="3386">
                  <c:v>20</c:v>
                </c:pt>
                <c:pt idx="3387">
                  <c:v>20</c:v>
                </c:pt>
                <c:pt idx="3388">
                  <c:v>20</c:v>
                </c:pt>
                <c:pt idx="3389">
                  <c:v>20</c:v>
                </c:pt>
                <c:pt idx="3390">
                  <c:v>20</c:v>
                </c:pt>
                <c:pt idx="3391">
                  <c:v>20</c:v>
                </c:pt>
                <c:pt idx="3392">
                  <c:v>20</c:v>
                </c:pt>
                <c:pt idx="3393">
                  <c:v>20</c:v>
                </c:pt>
                <c:pt idx="3394">
                  <c:v>20</c:v>
                </c:pt>
                <c:pt idx="3395">
                  <c:v>20</c:v>
                </c:pt>
                <c:pt idx="3396">
                  <c:v>20</c:v>
                </c:pt>
                <c:pt idx="3397">
                  <c:v>20</c:v>
                </c:pt>
                <c:pt idx="3398">
                  <c:v>20</c:v>
                </c:pt>
                <c:pt idx="3399">
                  <c:v>20</c:v>
                </c:pt>
                <c:pt idx="3400">
                  <c:v>20</c:v>
                </c:pt>
                <c:pt idx="3401">
                  <c:v>20</c:v>
                </c:pt>
                <c:pt idx="3402">
                  <c:v>20</c:v>
                </c:pt>
                <c:pt idx="3403">
                  <c:v>20</c:v>
                </c:pt>
                <c:pt idx="3404">
                  <c:v>20</c:v>
                </c:pt>
                <c:pt idx="3405">
                  <c:v>20</c:v>
                </c:pt>
                <c:pt idx="3406">
                  <c:v>20</c:v>
                </c:pt>
                <c:pt idx="3407">
                  <c:v>20</c:v>
                </c:pt>
                <c:pt idx="3408">
                  <c:v>20</c:v>
                </c:pt>
                <c:pt idx="3409">
                  <c:v>20</c:v>
                </c:pt>
                <c:pt idx="3410">
                  <c:v>20</c:v>
                </c:pt>
                <c:pt idx="3411">
                  <c:v>20</c:v>
                </c:pt>
                <c:pt idx="3412">
                  <c:v>20</c:v>
                </c:pt>
                <c:pt idx="3413">
                  <c:v>20</c:v>
                </c:pt>
                <c:pt idx="3414">
                  <c:v>20</c:v>
                </c:pt>
                <c:pt idx="3415">
                  <c:v>20</c:v>
                </c:pt>
                <c:pt idx="3416">
                  <c:v>20</c:v>
                </c:pt>
                <c:pt idx="3417">
                  <c:v>20</c:v>
                </c:pt>
                <c:pt idx="3418">
                  <c:v>20</c:v>
                </c:pt>
                <c:pt idx="3419">
                  <c:v>20</c:v>
                </c:pt>
                <c:pt idx="3420">
                  <c:v>20</c:v>
                </c:pt>
                <c:pt idx="3421">
                  <c:v>20</c:v>
                </c:pt>
                <c:pt idx="3422">
                  <c:v>20</c:v>
                </c:pt>
                <c:pt idx="3423">
                  <c:v>20</c:v>
                </c:pt>
                <c:pt idx="3424">
                  <c:v>20</c:v>
                </c:pt>
                <c:pt idx="3425">
                  <c:v>20</c:v>
                </c:pt>
                <c:pt idx="3426">
                  <c:v>20</c:v>
                </c:pt>
                <c:pt idx="3427">
                  <c:v>20</c:v>
                </c:pt>
                <c:pt idx="3428">
                  <c:v>20</c:v>
                </c:pt>
                <c:pt idx="3429">
                  <c:v>20</c:v>
                </c:pt>
                <c:pt idx="3430">
                  <c:v>20</c:v>
                </c:pt>
                <c:pt idx="3431">
                  <c:v>20</c:v>
                </c:pt>
                <c:pt idx="3432">
                  <c:v>20</c:v>
                </c:pt>
                <c:pt idx="3433">
                  <c:v>20</c:v>
                </c:pt>
                <c:pt idx="3434">
                  <c:v>20</c:v>
                </c:pt>
                <c:pt idx="3435">
                  <c:v>20</c:v>
                </c:pt>
                <c:pt idx="3436">
                  <c:v>20</c:v>
                </c:pt>
                <c:pt idx="3437">
                  <c:v>20</c:v>
                </c:pt>
                <c:pt idx="3438">
                  <c:v>20</c:v>
                </c:pt>
                <c:pt idx="3439">
                  <c:v>20</c:v>
                </c:pt>
                <c:pt idx="3440">
                  <c:v>20</c:v>
                </c:pt>
                <c:pt idx="3441">
                  <c:v>20</c:v>
                </c:pt>
                <c:pt idx="3442">
                  <c:v>21</c:v>
                </c:pt>
                <c:pt idx="3443">
                  <c:v>21</c:v>
                </c:pt>
                <c:pt idx="3444">
                  <c:v>21</c:v>
                </c:pt>
                <c:pt idx="3445">
                  <c:v>21</c:v>
                </c:pt>
                <c:pt idx="3446">
                  <c:v>21</c:v>
                </c:pt>
                <c:pt idx="3447">
                  <c:v>21</c:v>
                </c:pt>
                <c:pt idx="3448">
                  <c:v>21</c:v>
                </c:pt>
                <c:pt idx="3449">
                  <c:v>21</c:v>
                </c:pt>
                <c:pt idx="3450">
                  <c:v>21</c:v>
                </c:pt>
                <c:pt idx="3451">
                  <c:v>21</c:v>
                </c:pt>
                <c:pt idx="3452">
                  <c:v>21</c:v>
                </c:pt>
                <c:pt idx="3453">
                  <c:v>21</c:v>
                </c:pt>
                <c:pt idx="3454">
                  <c:v>21</c:v>
                </c:pt>
                <c:pt idx="3455">
                  <c:v>21</c:v>
                </c:pt>
                <c:pt idx="3456">
                  <c:v>21</c:v>
                </c:pt>
                <c:pt idx="3457">
                  <c:v>21</c:v>
                </c:pt>
                <c:pt idx="3458">
                  <c:v>21</c:v>
                </c:pt>
                <c:pt idx="3459">
                  <c:v>21</c:v>
                </c:pt>
                <c:pt idx="3460">
                  <c:v>21</c:v>
                </c:pt>
                <c:pt idx="3461">
                  <c:v>21</c:v>
                </c:pt>
                <c:pt idx="3462">
                  <c:v>21</c:v>
                </c:pt>
                <c:pt idx="3463">
                  <c:v>21</c:v>
                </c:pt>
                <c:pt idx="3464">
                  <c:v>21</c:v>
                </c:pt>
                <c:pt idx="3465">
                  <c:v>21</c:v>
                </c:pt>
                <c:pt idx="3466">
                  <c:v>21</c:v>
                </c:pt>
                <c:pt idx="3467">
                  <c:v>21</c:v>
                </c:pt>
                <c:pt idx="3468">
                  <c:v>21</c:v>
                </c:pt>
                <c:pt idx="3469">
                  <c:v>21</c:v>
                </c:pt>
                <c:pt idx="3470">
                  <c:v>21</c:v>
                </c:pt>
                <c:pt idx="3471">
                  <c:v>21</c:v>
                </c:pt>
                <c:pt idx="3472">
                  <c:v>21</c:v>
                </c:pt>
                <c:pt idx="3473">
                  <c:v>21</c:v>
                </c:pt>
                <c:pt idx="3474">
                  <c:v>21</c:v>
                </c:pt>
                <c:pt idx="3475">
                  <c:v>21</c:v>
                </c:pt>
                <c:pt idx="3476">
                  <c:v>21</c:v>
                </c:pt>
                <c:pt idx="3477">
                  <c:v>21</c:v>
                </c:pt>
                <c:pt idx="3478">
                  <c:v>21</c:v>
                </c:pt>
                <c:pt idx="3479">
                  <c:v>21</c:v>
                </c:pt>
                <c:pt idx="3480">
                  <c:v>21</c:v>
                </c:pt>
                <c:pt idx="3481">
                  <c:v>21</c:v>
                </c:pt>
                <c:pt idx="3482">
                  <c:v>21</c:v>
                </c:pt>
                <c:pt idx="3483">
                  <c:v>21</c:v>
                </c:pt>
                <c:pt idx="3484">
                  <c:v>21</c:v>
                </c:pt>
                <c:pt idx="3485">
                  <c:v>21</c:v>
                </c:pt>
                <c:pt idx="3486">
                  <c:v>21</c:v>
                </c:pt>
                <c:pt idx="3487">
                  <c:v>21</c:v>
                </c:pt>
                <c:pt idx="3488">
                  <c:v>21</c:v>
                </c:pt>
                <c:pt idx="3489">
                  <c:v>21</c:v>
                </c:pt>
                <c:pt idx="3490">
                  <c:v>21</c:v>
                </c:pt>
                <c:pt idx="3491">
                  <c:v>21</c:v>
                </c:pt>
                <c:pt idx="3492">
                  <c:v>21</c:v>
                </c:pt>
                <c:pt idx="3493">
                  <c:v>21</c:v>
                </c:pt>
                <c:pt idx="3494">
                  <c:v>21</c:v>
                </c:pt>
                <c:pt idx="3495">
                  <c:v>21</c:v>
                </c:pt>
                <c:pt idx="3496">
                  <c:v>21</c:v>
                </c:pt>
                <c:pt idx="3497">
                  <c:v>21</c:v>
                </c:pt>
                <c:pt idx="3498">
                  <c:v>21</c:v>
                </c:pt>
                <c:pt idx="3499">
                  <c:v>21</c:v>
                </c:pt>
                <c:pt idx="3500">
                  <c:v>21</c:v>
                </c:pt>
                <c:pt idx="3501">
                  <c:v>21</c:v>
                </c:pt>
                <c:pt idx="3502">
                  <c:v>21</c:v>
                </c:pt>
                <c:pt idx="3503">
                  <c:v>21</c:v>
                </c:pt>
                <c:pt idx="3504">
                  <c:v>21</c:v>
                </c:pt>
                <c:pt idx="3505">
                  <c:v>21</c:v>
                </c:pt>
                <c:pt idx="3506">
                  <c:v>21</c:v>
                </c:pt>
                <c:pt idx="3507">
                  <c:v>21</c:v>
                </c:pt>
                <c:pt idx="3508">
                  <c:v>21</c:v>
                </c:pt>
                <c:pt idx="3509">
                  <c:v>21</c:v>
                </c:pt>
                <c:pt idx="3510">
                  <c:v>21</c:v>
                </c:pt>
                <c:pt idx="3511">
                  <c:v>21</c:v>
                </c:pt>
                <c:pt idx="3512">
                  <c:v>21</c:v>
                </c:pt>
                <c:pt idx="3513">
                  <c:v>21</c:v>
                </c:pt>
                <c:pt idx="3514">
                  <c:v>21</c:v>
                </c:pt>
                <c:pt idx="3515">
                  <c:v>21</c:v>
                </c:pt>
                <c:pt idx="3516">
                  <c:v>21</c:v>
                </c:pt>
                <c:pt idx="3517">
                  <c:v>21</c:v>
                </c:pt>
                <c:pt idx="3518">
                  <c:v>21</c:v>
                </c:pt>
                <c:pt idx="3519">
                  <c:v>21</c:v>
                </c:pt>
                <c:pt idx="3520">
                  <c:v>21</c:v>
                </c:pt>
                <c:pt idx="3521">
                  <c:v>21</c:v>
                </c:pt>
                <c:pt idx="3522">
                  <c:v>21</c:v>
                </c:pt>
                <c:pt idx="3523">
                  <c:v>21</c:v>
                </c:pt>
                <c:pt idx="3524">
                  <c:v>21</c:v>
                </c:pt>
                <c:pt idx="3525">
                  <c:v>21</c:v>
                </c:pt>
                <c:pt idx="3526">
                  <c:v>21</c:v>
                </c:pt>
                <c:pt idx="3527">
                  <c:v>21</c:v>
                </c:pt>
                <c:pt idx="3528">
                  <c:v>21</c:v>
                </c:pt>
                <c:pt idx="3529">
                  <c:v>21</c:v>
                </c:pt>
                <c:pt idx="3530">
                  <c:v>21</c:v>
                </c:pt>
                <c:pt idx="3531">
                  <c:v>21</c:v>
                </c:pt>
                <c:pt idx="3532">
                  <c:v>21</c:v>
                </c:pt>
                <c:pt idx="3533">
                  <c:v>21</c:v>
                </c:pt>
                <c:pt idx="3534">
                  <c:v>21</c:v>
                </c:pt>
                <c:pt idx="3535">
                  <c:v>21</c:v>
                </c:pt>
                <c:pt idx="3536">
                  <c:v>21</c:v>
                </c:pt>
                <c:pt idx="3537">
                  <c:v>21</c:v>
                </c:pt>
                <c:pt idx="3538">
                  <c:v>21</c:v>
                </c:pt>
                <c:pt idx="3539">
                  <c:v>21</c:v>
                </c:pt>
                <c:pt idx="3540">
                  <c:v>21</c:v>
                </c:pt>
                <c:pt idx="3541">
                  <c:v>21</c:v>
                </c:pt>
                <c:pt idx="3542">
                  <c:v>21</c:v>
                </c:pt>
                <c:pt idx="3543">
                  <c:v>21</c:v>
                </c:pt>
                <c:pt idx="3544">
                  <c:v>21</c:v>
                </c:pt>
                <c:pt idx="3545">
                  <c:v>21</c:v>
                </c:pt>
                <c:pt idx="3546">
                  <c:v>21</c:v>
                </c:pt>
                <c:pt idx="3547">
                  <c:v>21</c:v>
                </c:pt>
                <c:pt idx="3548">
                  <c:v>21</c:v>
                </c:pt>
                <c:pt idx="3549">
                  <c:v>21</c:v>
                </c:pt>
                <c:pt idx="3550">
                  <c:v>21</c:v>
                </c:pt>
                <c:pt idx="3551">
                  <c:v>21</c:v>
                </c:pt>
                <c:pt idx="3552">
                  <c:v>21</c:v>
                </c:pt>
                <c:pt idx="3553">
                  <c:v>21</c:v>
                </c:pt>
                <c:pt idx="3554">
                  <c:v>21</c:v>
                </c:pt>
                <c:pt idx="3555">
                  <c:v>21</c:v>
                </c:pt>
                <c:pt idx="3556">
                  <c:v>21</c:v>
                </c:pt>
                <c:pt idx="3557">
                  <c:v>21</c:v>
                </c:pt>
                <c:pt idx="3558">
                  <c:v>21</c:v>
                </c:pt>
                <c:pt idx="3559">
                  <c:v>21</c:v>
                </c:pt>
                <c:pt idx="3560">
                  <c:v>21</c:v>
                </c:pt>
                <c:pt idx="3561">
                  <c:v>21</c:v>
                </c:pt>
                <c:pt idx="3562">
                  <c:v>21</c:v>
                </c:pt>
                <c:pt idx="3563">
                  <c:v>21</c:v>
                </c:pt>
                <c:pt idx="3564">
                  <c:v>21</c:v>
                </c:pt>
                <c:pt idx="3565">
                  <c:v>21</c:v>
                </c:pt>
                <c:pt idx="3566">
                  <c:v>21</c:v>
                </c:pt>
                <c:pt idx="3567">
                  <c:v>21</c:v>
                </c:pt>
                <c:pt idx="3568">
                  <c:v>21</c:v>
                </c:pt>
                <c:pt idx="3569">
                  <c:v>21</c:v>
                </c:pt>
                <c:pt idx="3570">
                  <c:v>21</c:v>
                </c:pt>
                <c:pt idx="3571">
                  <c:v>21</c:v>
                </c:pt>
                <c:pt idx="3572">
                  <c:v>21</c:v>
                </c:pt>
                <c:pt idx="3573">
                  <c:v>21</c:v>
                </c:pt>
                <c:pt idx="3574">
                  <c:v>21</c:v>
                </c:pt>
                <c:pt idx="3575">
                  <c:v>21</c:v>
                </c:pt>
                <c:pt idx="3576">
                  <c:v>21</c:v>
                </c:pt>
                <c:pt idx="3577">
                  <c:v>21</c:v>
                </c:pt>
                <c:pt idx="3578">
                  <c:v>21</c:v>
                </c:pt>
                <c:pt idx="3579">
                  <c:v>22</c:v>
                </c:pt>
                <c:pt idx="3580">
                  <c:v>22</c:v>
                </c:pt>
                <c:pt idx="3581">
                  <c:v>22</c:v>
                </c:pt>
                <c:pt idx="3582">
                  <c:v>22</c:v>
                </c:pt>
                <c:pt idx="3583">
                  <c:v>22</c:v>
                </c:pt>
                <c:pt idx="3584">
                  <c:v>22</c:v>
                </c:pt>
                <c:pt idx="3585">
                  <c:v>22</c:v>
                </c:pt>
                <c:pt idx="3586">
                  <c:v>22</c:v>
                </c:pt>
                <c:pt idx="3587">
                  <c:v>22</c:v>
                </c:pt>
                <c:pt idx="3588">
                  <c:v>22</c:v>
                </c:pt>
                <c:pt idx="3589">
                  <c:v>22</c:v>
                </c:pt>
                <c:pt idx="3590">
                  <c:v>22</c:v>
                </c:pt>
                <c:pt idx="3591">
                  <c:v>22</c:v>
                </c:pt>
                <c:pt idx="3592">
                  <c:v>22</c:v>
                </c:pt>
                <c:pt idx="3593">
                  <c:v>22</c:v>
                </c:pt>
                <c:pt idx="3594">
                  <c:v>22</c:v>
                </c:pt>
                <c:pt idx="3595">
                  <c:v>22</c:v>
                </c:pt>
                <c:pt idx="3596">
                  <c:v>23</c:v>
                </c:pt>
                <c:pt idx="3597">
                  <c:v>23</c:v>
                </c:pt>
                <c:pt idx="3598">
                  <c:v>23</c:v>
                </c:pt>
                <c:pt idx="3599">
                  <c:v>23</c:v>
                </c:pt>
                <c:pt idx="3600">
                  <c:v>23</c:v>
                </c:pt>
                <c:pt idx="3601">
                  <c:v>23</c:v>
                </c:pt>
                <c:pt idx="3602">
                  <c:v>23</c:v>
                </c:pt>
                <c:pt idx="3603">
                  <c:v>23</c:v>
                </c:pt>
                <c:pt idx="3604">
                  <c:v>23</c:v>
                </c:pt>
                <c:pt idx="3605">
                  <c:v>23</c:v>
                </c:pt>
                <c:pt idx="3606">
                  <c:v>23</c:v>
                </c:pt>
                <c:pt idx="3607">
                  <c:v>23</c:v>
                </c:pt>
                <c:pt idx="3608">
                  <c:v>23</c:v>
                </c:pt>
                <c:pt idx="3609">
                  <c:v>24</c:v>
                </c:pt>
                <c:pt idx="3610">
                  <c:v>24</c:v>
                </c:pt>
                <c:pt idx="3611">
                  <c:v>24</c:v>
                </c:pt>
                <c:pt idx="3612">
                  <c:v>24</c:v>
                </c:pt>
                <c:pt idx="3613">
                  <c:v>24</c:v>
                </c:pt>
                <c:pt idx="3614">
                  <c:v>24</c:v>
                </c:pt>
                <c:pt idx="3615">
                  <c:v>24</c:v>
                </c:pt>
                <c:pt idx="3616">
                  <c:v>24</c:v>
                </c:pt>
                <c:pt idx="3617">
                  <c:v>24</c:v>
                </c:pt>
                <c:pt idx="3618">
                  <c:v>24</c:v>
                </c:pt>
                <c:pt idx="3619">
                  <c:v>24</c:v>
                </c:pt>
                <c:pt idx="3620">
                  <c:v>24</c:v>
                </c:pt>
                <c:pt idx="3621">
                  <c:v>24</c:v>
                </c:pt>
                <c:pt idx="3622">
                  <c:v>24</c:v>
                </c:pt>
                <c:pt idx="3623">
                  <c:v>24</c:v>
                </c:pt>
                <c:pt idx="3624">
                  <c:v>24</c:v>
                </c:pt>
                <c:pt idx="3625">
                  <c:v>24</c:v>
                </c:pt>
                <c:pt idx="3626">
                  <c:v>24</c:v>
                </c:pt>
                <c:pt idx="3627">
                  <c:v>24</c:v>
                </c:pt>
                <c:pt idx="3628">
                  <c:v>24</c:v>
                </c:pt>
                <c:pt idx="3629">
                  <c:v>24</c:v>
                </c:pt>
                <c:pt idx="3630">
                  <c:v>24</c:v>
                </c:pt>
                <c:pt idx="3631">
                  <c:v>24</c:v>
                </c:pt>
                <c:pt idx="3632">
                  <c:v>24</c:v>
                </c:pt>
                <c:pt idx="3633">
                  <c:v>24</c:v>
                </c:pt>
                <c:pt idx="3634">
                  <c:v>24</c:v>
                </c:pt>
                <c:pt idx="3635">
                  <c:v>24</c:v>
                </c:pt>
                <c:pt idx="3636">
                  <c:v>24</c:v>
                </c:pt>
                <c:pt idx="3637">
                  <c:v>24</c:v>
                </c:pt>
                <c:pt idx="3638">
                  <c:v>24</c:v>
                </c:pt>
                <c:pt idx="3639">
                  <c:v>24</c:v>
                </c:pt>
                <c:pt idx="3640">
                  <c:v>24</c:v>
                </c:pt>
                <c:pt idx="3641">
                  <c:v>24</c:v>
                </c:pt>
                <c:pt idx="3642">
                  <c:v>24</c:v>
                </c:pt>
                <c:pt idx="3643">
                  <c:v>24</c:v>
                </c:pt>
                <c:pt idx="3644">
                  <c:v>24</c:v>
                </c:pt>
                <c:pt idx="3645">
                  <c:v>24</c:v>
                </c:pt>
                <c:pt idx="3646">
                  <c:v>24</c:v>
                </c:pt>
                <c:pt idx="3647">
                  <c:v>24</c:v>
                </c:pt>
                <c:pt idx="3648">
                  <c:v>24</c:v>
                </c:pt>
                <c:pt idx="3649">
                  <c:v>24</c:v>
                </c:pt>
                <c:pt idx="3650">
                  <c:v>24</c:v>
                </c:pt>
                <c:pt idx="3651">
                  <c:v>24</c:v>
                </c:pt>
                <c:pt idx="3652">
                  <c:v>24</c:v>
                </c:pt>
                <c:pt idx="3653">
                  <c:v>24</c:v>
                </c:pt>
                <c:pt idx="3654">
                  <c:v>24</c:v>
                </c:pt>
                <c:pt idx="3655">
                  <c:v>24</c:v>
                </c:pt>
                <c:pt idx="3656">
                  <c:v>24</c:v>
                </c:pt>
                <c:pt idx="3657">
                  <c:v>24</c:v>
                </c:pt>
                <c:pt idx="3658">
                  <c:v>24</c:v>
                </c:pt>
                <c:pt idx="3659">
                  <c:v>24</c:v>
                </c:pt>
                <c:pt idx="3660">
                  <c:v>24</c:v>
                </c:pt>
                <c:pt idx="3661">
                  <c:v>24</c:v>
                </c:pt>
                <c:pt idx="3662">
                  <c:v>24</c:v>
                </c:pt>
                <c:pt idx="3663">
                  <c:v>24</c:v>
                </c:pt>
                <c:pt idx="3664">
                  <c:v>24</c:v>
                </c:pt>
                <c:pt idx="3665">
                  <c:v>24</c:v>
                </c:pt>
                <c:pt idx="3666">
                  <c:v>24</c:v>
                </c:pt>
                <c:pt idx="3667">
                  <c:v>24</c:v>
                </c:pt>
                <c:pt idx="3668">
                  <c:v>24</c:v>
                </c:pt>
                <c:pt idx="3669">
                  <c:v>24</c:v>
                </c:pt>
                <c:pt idx="3670">
                  <c:v>24</c:v>
                </c:pt>
                <c:pt idx="3671">
                  <c:v>24</c:v>
                </c:pt>
                <c:pt idx="3672">
                  <c:v>24</c:v>
                </c:pt>
                <c:pt idx="3673">
                  <c:v>24</c:v>
                </c:pt>
                <c:pt idx="3674">
                  <c:v>24</c:v>
                </c:pt>
                <c:pt idx="3675">
                  <c:v>24</c:v>
                </c:pt>
                <c:pt idx="3676">
                  <c:v>24</c:v>
                </c:pt>
                <c:pt idx="3677">
                  <c:v>24</c:v>
                </c:pt>
                <c:pt idx="3678">
                  <c:v>24</c:v>
                </c:pt>
                <c:pt idx="3679">
                  <c:v>24</c:v>
                </c:pt>
                <c:pt idx="3680">
                  <c:v>24</c:v>
                </c:pt>
                <c:pt idx="3681">
                  <c:v>24</c:v>
                </c:pt>
                <c:pt idx="3682">
                  <c:v>24</c:v>
                </c:pt>
                <c:pt idx="3683">
                  <c:v>24</c:v>
                </c:pt>
                <c:pt idx="3684">
                  <c:v>24</c:v>
                </c:pt>
                <c:pt idx="3685">
                  <c:v>24</c:v>
                </c:pt>
                <c:pt idx="3686">
                  <c:v>24</c:v>
                </c:pt>
                <c:pt idx="3687">
                  <c:v>24</c:v>
                </c:pt>
                <c:pt idx="3688">
                  <c:v>24</c:v>
                </c:pt>
                <c:pt idx="3689">
                  <c:v>24</c:v>
                </c:pt>
                <c:pt idx="3690">
                  <c:v>24</c:v>
                </c:pt>
                <c:pt idx="3691">
                  <c:v>24</c:v>
                </c:pt>
                <c:pt idx="3692">
                  <c:v>24</c:v>
                </c:pt>
                <c:pt idx="3693">
                  <c:v>24</c:v>
                </c:pt>
                <c:pt idx="3694">
                  <c:v>24</c:v>
                </c:pt>
                <c:pt idx="3695">
                  <c:v>24</c:v>
                </c:pt>
                <c:pt idx="3696">
                  <c:v>24</c:v>
                </c:pt>
                <c:pt idx="3697">
                  <c:v>24</c:v>
                </c:pt>
                <c:pt idx="3698">
                  <c:v>24</c:v>
                </c:pt>
                <c:pt idx="3699">
                  <c:v>24</c:v>
                </c:pt>
                <c:pt idx="3700">
                  <c:v>24</c:v>
                </c:pt>
                <c:pt idx="3701">
                  <c:v>24</c:v>
                </c:pt>
                <c:pt idx="3702">
                  <c:v>24</c:v>
                </c:pt>
                <c:pt idx="3703">
                  <c:v>24</c:v>
                </c:pt>
                <c:pt idx="3704">
                  <c:v>24</c:v>
                </c:pt>
                <c:pt idx="3705">
                  <c:v>24</c:v>
                </c:pt>
                <c:pt idx="3706">
                  <c:v>24</c:v>
                </c:pt>
                <c:pt idx="3707">
                  <c:v>24</c:v>
                </c:pt>
                <c:pt idx="3708">
                  <c:v>24</c:v>
                </c:pt>
                <c:pt idx="3709">
                  <c:v>24</c:v>
                </c:pt>
                <c:pt idx="3710">
                  <c:v>24</c:v>
                </c:pt>
                <c:pt idx="3711">
                  <c:v>24</c:v>
                </c:pt>
                <c:pt idx="3712">
                  <c:v>24</c:v>
                </c:pt>
                <c:pt idx="3713">
                  <c:v>24</c:v>
                </c:pt>
                <c:pt idx="3714">
                  <c:v>24</c:v>
                </c:pt>
                <c:pt idx="3715">
                  <c:v>24</c:v>
                </c:pt>
                <c:pt idx="3716">
                  <c:v>24</c:v>
                </c:pt>
                <c:pt idx="3717">
                  <c:v>24</c:v>
                </c:pt>
                <c:pt idx="3718">
                  <c:v>24</c:v>
                </c:pt>
                <c:pt idx="3719">
                  <c:v>24</c:v>
                </c:pt>
                <c:pt idx="3720">
                  <c:v>24</c:v>
                </c:pt>
                <c:pt idx="3721">
                  <c:v>24</c:v>
                </c:pt>
                <c:pt idx="3722">
                  <c:v>24</c:v>
                </c:pt>
                <c:pt idx="3723">
                  <c:v>24</c:v>
                </c:pt>
                <c:pt idx="3724">
                  <c:v>24</c:v>
                </c:pt>
                <c:pt idx="3725">
                  <c:v>24</c:v>
                </c:pt>
                <c:pt idx="3726">
                  <c:v>24</c:v>
                </c:pt>
                <c:pt idx="3727">
                  <c:v>24</c:v>
                </c:pt>
                <c:pt idx="3728">
                  <c:v>24</c:v>
                </c:pt>
                <c:pt idx="3729">
                  <c:v>24</c:v>
                </c:pt>
                <c:pt idx="3730">
                  <c:v>24</c:v>
                </c:pt>
                <c:pt idx="3731">
                  <c:v>24</c:v>
                </c:pt>
                <c:pt idx="3732">
                  <c:v>24</c:v>
                </c:pt>
                <c:pt idx="3733">
                  <c:v>24</c:v>
                </c:pt>
                <c:pt idx="3734">
                  <c:v>24</c:v>
                </c:pt>
                <c:pt idx="3735">
                  <c:v>24</c:v>
                </c:pt>
                <c:pt idx="3736">
                  <c:v>24</c:v>
                </c:pt>
                <c:pt idx="3737">
                  <c:v>24</c:v>
                </c:pt>
                <c:pt idx="3738">
                  <c:v>24</c:v>
                </c:pt>
                <c:pt idx="3739">
                  <c:v>24</c:v>
                </c:pt>
                <c:pt idx="3740">
                  <c:v>24</c:v>
                </c:pt>
                <c:pt idx="3741">
                  <c:v>24</c:v>
                </c:pt>
                <c:pt idx="3742">
                  <c:v>24</c:v>
                </c:pt>
                <c:pt idx="3743">
                  <c:v>24</c:v>
                </c:pt>
                <c:pt idx="3744">
                  <c:v>24</c:v>
                </c:pt>
                <c:pt idx="3745">
                  <c:v>24</c:v>
                </c:pt>
                <c:pt idx="3746">
                  <c:v>24</c:v>
                </c:pt>
                <c:pt idx="3747">
                  <c:v>24</c:v>
                </c:pt>
                <c:pt idx="3748">
                  <c:v>24</c:v>
                </c:pt>
                <c:pt idx="3749">
                  <c:v>24</c:v>
                </c:pt>
                <c:pt idx="3750">
                  <c:v>24</c:v>
                </c:pt>
                <c:pt idx="3751">
                  <c:v>24</c:v>
                </c:pt>
                <c:pt idx="3752">
                  <c:v>24</c:v>
                </c:pt>
                <c:pt idx="3753">
                  <c:v>24</c:v>
                </c:pt>
                <c:pt idx="3754">
                  <c:v>24</c:v>
                </c:pt>
                <c:pt idx="3755">
                  <c:v>24</c:v>
                </c:pt>
                <c:pt idx="3756">
                  <c:v>24</c:v>
                </c:pt>
                <c:pt idx="3757">
                  <c:v>24</c:v>
                </c:pt>
                <c:pt idx="3758">
                  <c:v>24</c:v>
                </c:pt>
                <c:pt idx="3759">
                  <c:v>24</c:v>
                </c:pt>
                <c:pt idx="3760">
                  <c:v>24</c:v>
                </c:pt>
                <c:pt idx="3761">
                  <c:v>24</c:v>
                </c:pt>
                <c:pt idx="3762">
                  <c:v>24</c:v>
                </c:pt>
                <c:pt idx="3763">
                  <c:v>24</c:v>
                </c:pt>
                <c:pt idx="3764">
                  <c:v>24</c:v>
                </c:pt>
                <c:pt idx="3765">
                  <c:v>24</c:v>
                </c:pt>
                <c:pt idx="3766">
                  <c:v>24</c:v>
                </c:pt>
                <c:pt idx="3767">
                  <c:v>24</c:v>
                </c:pt>
                <c:pt idx="3768">
                  <c:v>24</c:v>
                </c:pt>
                <c:pt idx="3769">
                  <c:v>24</c:v>
                </c:pt>
                <c:pt idx="3770">
                  <c:v>24</c:v>
                </c:pt>
                <c:pt idx="3771">
                  <c:v>24</c:v>
                </c:pt>
                <c:pt idx="3772">
                  <c:v>24</c:v>
                </c:pt>
                <c:pt idx="3773">
                  <c:v>24</c:v>
                </c:pt>
                <c:pt idx="3774">
                  <c:v>24</c:v>
                </c:pt>
                <c:pt idx="3775">
                  <c:v>24</c:v>
                </c:pt>
                <c:pt idx="3776">
                  <c:v>24</c:v>
                </c:pt>
                <c:pt idx="3777">
                  <c:v>24</c:v>
                </c:pt>
                <c:pt idx="3778">
                  <c:v>24</c:v>
                </c:pt>
                <c:pt idx="3779">
                  <c:v>24</c:v>
                </c:pt>
                <c:pt idx="3780">
                  <c:v>24</c:v>
                </c:pt>
                <c:pt idx="3781">
                  <c:v>24</c:v>
                </c:pt>
                <c:pt idx="3782">
                  <c:v>24</c:v>
                </c:pt>
                <c:pt idx="3783">
                  <c:v>24</c:v>
                </c:pt>
                <c:pt idx="3784">
                  <c:v>24</c:v>
                </c:pt>
                <c:pt idx="3785">
                  <c:v>24</c:v>
                </c:pt>
                <c:pt idx="3786">
                  <c:v>24</c:v>
                </c:pt>
                <c:pt idx="3787">
                  <c:v>24</c:v>
                </c:pt>
                <c:pt idx="3788">
                  <c:v>24</c:v>
                </c:pt>
                <c:pt idx="3789">
                  <c:v>24</c:v>
                </c:pt>
                <c:pt idx="3790">
                  <c:v>24</c:v>
                </c:pt>
                <c:pt idx="3791">
                  <c:v>24</c:v>
                </c:pt>
                <c:pt idx="3792">
                  <c:v>24</c:v>
                </c:pt>
                <c:pt idx="3793">
                  <c:v>24</c:v>
                </c:pt>
                <c:pt idx="3794">
                  <c:v>24</c:v>
                </c:pt>
                <c:pt idx="3795">
                  <c:v>24</c:v>
                </c:pt>
                <c:pt idx="3796">
                  <c:v>24</c:v>
                </c:pt>
                <c:pt idx="3797">
                  <c:v>24</c:v>
                </c:pt>
                <c:pt idx="3798">
                  <c:v>24</c:v>
                </c:pt>
                <c:pt idx="3799">
                  <c:v>24</c:v>
                </c:pt>
                <c:pt idx="3800">
                  <c:v>24</c:v>
                </c:pt>
                <c:pt idx="3801">
                  <c:v>24</c:v>
                </c:pt>
                <c:pt idx="3802">
                  <c:v>24</c:v>
                </c:pt>
                <c:pt idx="3803">
                  <c:v>24</c:v>
                </c:pt>
                <c:pt idx="3804">
                  <c:v>24</c:v>
                </c:pt>
                <c:pt idx="3805">
                  <c:v>24</c:v>
                </c:pt>
                <c:pt idx="3806">
                  <c:v>24</c:v>
                </c:pt>
                <c:pt idx="3807">
                  <c:v>24</c:v>
                </c:pt>
                <c:pt idx="3808">
                  <c:v>24</c:v>
                </c:pt>
                <c:pt idx="3809">
                  <c:v>24</c:v>
                </c:pt>
                <c:pt idx="3810">
                  <c:v>24</c:v>
                </c:pt>
                <c:pt idx="3811">
                  <c:v>24</c:v>
                </c:pt>
                <c:pt idx="3812">
                  <c:v>24</c:v>
                </c:pt>
                <c:pt idx="3813">
                  <c:v>24</c:v>
                </c:pt>
                <c:pt idx="3814">
                  <c:v>24</c:v>
                </c:pt>
                <c:pt idx="3815">
                  <c:v>24</c:v>
                </c:pt>
                <c:pt idx="3816">
                  <c:v>24</c:v>
                </c:pt>
                <c:pt idx="3817">
                  <c:v>24</c:v>
                </c:pt>
                <c:pt idx="3818">
                  <c:v>24</c:v>
                </c:pt>
                <c:pt idx="3819">
                  <c:v>24</c:v>
                </c:pt>
                <c:pt idx="3820">
                  <c:v>24</c:v>
                </c:pt>
                <c:pt idx="3821">
                  <c:v>24</c:v>
                </c:pt>
                <c:pt idx="3822">
                  <c:v>24</c:v>
                </c:pt>
                <c:pt idx="3823">
                  <c:v>24</c:v>
                </c:pt>
                <c:pt idx="3824">
                  <c:v>24</c:v>
                </c:pt>
                <c:pt idx="3825">
                  <c:v>24</c:v>
                </c:pt>
                <c:pt idx="3826">
                  <c:v>24</c:v>
                </c:pt>
                <c:pt idx="3827">
                  <c:v>24</c:v>
                </c:pt>
                <c:pt idx="3828">
                  <c:v>24</c:v>
                </c:pt>
                <c:pt idx="3829">
                  <c:v>24</c:v>
                </c:pt>
                <c:pt idx="3830">
                  <c:v>24</c:v>
                </c:pt>
                <c:pt idx="3831">
                  <c:v>24</c:v>
                </c:pt>
                <c:pt idx="3832">
                  <c:v>24</c:v>
                </c:pt>
                <c:pt idx="3833">
                  <c:v>24</c:v>
                </c:pt>
                <c:pt idx="3834">
                  <c:v>24</c:v>
                </c:pt>
                <c:pt idx="3835">
                  <c:v>24</c:v>
                </c:pt>
                <c:pt idx="3836">
                  <c:v>24</c:v>
                </c:pt>
                <c:pt idx="3837">
                  <c:v>24</c:v>
                </c:pt>
                <c:pt idx="3838">
                  <c:v>24</c:v>
                </c:pt>
                <c:pt idx="3839">
                  <c:v>24</c:v>
                </c:pt>
                <c:pt idx="3840">
                  <c:v>24</c:v>
                </c:pt>
                <c:pt idx="3841">
                  <c:v>24</c:v>
                </c:pt>
                <c:pt idx="3842">
                  <c:v>24</c:v>
                </c:pt>
                <c:pt idx="3843">
                  <c:v>24</c:v>
                </c:pt>
                <c:pt idx="3844">
                  <c:v>24</c:v>
                </c:pt>
                <c:pt idx="3845">
                  <c:v>24</c:v>
                </c:pt>
                <c:pt idx="3846">
                  <c:v>24</c:v>
                </c:pt>
                <c:pt idx="3847">
                  <c:v>24</c:v>
                </c:pt>
                <c:pt idx="3848">
                  <c:v>24</c:v>
                </c:pt>
                <c:pt idx="3849">
                  <c:v>24</c:v>
                </c:pt>
                <c:pt idx="3850">
                  <c:v>24</c:v>
                </c:pt>
                <c:pt idx="3851">
                  <c:v>24</c:v>
                </c:pt>
                <c:pt idx="3852">
                  <c:v>24</c:v>
                </c:pt>
                <c:pt idx="3853">
                  <c:v>24</c:v>
                </c:pt>
                <c:pt idx="3854">
                  <c:v>24</c:v>
                </c:pt>
                <c:pt idx="3855">
                  <c:v>24</c:v>
                </c:pt>
                <c:pt idx="3856">
                  <c:v>24</c:v>
                </c:pt>
                <c:pt idx="3857">
                  <c:v>24</c:v>
                </c:pt>
                <c:pt idx="3858">
                  <c:v>24</c:v>
                </c:pt>
                <c:pt idx="3859">
                  <c:v>24</c:v>
                </c:pt>
                <c:pt idx="3860">
                  <c:v>24</c:v>
                </c:pt>
                <c:pt idx="3861">
                  <c:v>24</c:v>
                </c:pt>
                <c:pt idx="3862">
                  <c:v>24</c:v>
                </c:pt>
                <c:pt idx="3863">
                  <c:v>24</c:v>
                </c:pt>
                <c:pt idx="3864">
                  <c:v>24</c:v>
                </c:pt>
                <c:pt idx="3865">
                  <c:v>24</c:v>
                </c:pt>
                <c:pt idx="3866">
                  <c:v>24</c:v>
                </c:pt>
                <c:pt idx="3867">
                  <c:v>24</c:v>
                </c:pt>
                <c:pt idx="3868">
                  <c:v>24</c:v>
                </c:pt>
                <c:pt idx="3869">
                  <c:v>24</c:v>
                </c:pt>
                <c:pt idx="3870">
                  <c:v>24</c:v>
                </c:pt>
                <c:pt idx="3871">
                  <c:v>24</c:v>
                </c:pt>
                <c:pt idx="3872">
                  <c:v>24</c:v>
                </c:pt>
                <c:pt idx="3873">
                  <c:v>24</c:v>
                </c:pt>
                <c:pt idx="3874">
                  <c:v>24</c:v>
                </c:pt>
                <c:pt idx="3875">
                  <c:v>24</c:v>
                </c:pt>
                <c:pt idx="3876">
                  <c:v>24</c:v>
                </c:pt>
                <c:pt idx="3877">
                  <c:v>24</c:v>
                </c:pt>
                <c:pt idx="3878">
                  <c:v>24</c:v>
                </c:pt>
                <c:pt idx="3879">
                  <c:v>24</c:v>
                </c:pt>
                <c:pt idx="3880">
                  <c:v>24</c:v>
                </c:pt>
                <c:pt idx="3881">
                  <c:v>24</c:v>
                </c:pt>
                <c:pt idx="3882">
                  <c:v>24</c:v>
                </c:pt>
                <c:pt idx="3883">
                  <c:v>24</c:v>
                </c:pt>
                <c:pt idx="3884">
                  <c:v>24</c:v>
                </c:pt>
                <c:pt idx="3885">
                  <c:v>24</c:v>
                </c:pt>
                <c:pt idx="3886">
                  <c:v>24</c:v>
                </c:pt>
                <c:pt idx="3887">
                  <c:v>24</c:v>
                </c:pt>
                <c:pt idx="3888">
                  <c:v>24</c:v>
                </c:pt>
                <c:pt idx="3889">
                  <c:v>24</c:v>
                </c:pt>
                <c:pt idx="3890">
                  <c:v>24</c:v>
                </c:pt>
                <c:pt idx="3891">
                  <c:v>24</c:v>
                </c:pt>
                <c:pt idx="3892">
                  <c:v>24</c:v>
                </c:pt>
                <c:pt idx="3893">
                  <c:v>24</c:v>
                </c:pt>
                <c:pt idx="3894">
                  <c:v>24</c:v>
                </c:pt>
                <c:pt idx="3895">
                  <c:v>24</c:v>
                </c:pt>
                <c:pt idx="3896">
                  <c:v>24</c:v>
                </c:pt>
                <c:pt idx="3897">
                  <c:v>24</c:v>
                </c:pt>
                <c:pt idx="3898">
                  <c:v>24</c:v>
                </c:pt>
                <c:pt idx="3899">
                  <c:v>24</c:v>
                </c:pt>
                <c:pt idx="3900">
                  <c:v>24</c:v>
                </c:pt>
                <c:pt idx="3901">
                  <c:v>24</c:v>
                </c:pt>
                <c:pt idx="3902">
                  <c:v>24</c:v>
                </c:pt>
                <c:pt idx="3903">
                  <c:v>24</c:v>
                </c:pt>
                <c:pt idx="3904">
                  <c:v>24</c:v>
                </c:pt>
                <c:pt idx="3905">
                  <c:v>24</c:v>
                </c:pt>
                <c:pt idx="3906">
                  <c:v>24</c:v>
                </c:pt>
                <c:pt idx="3907">
                  <c:v>24</c:v>
                </c:pt>
                <c:pt idx="3908">
                  <c:v>24</c:v>
                </c:pt>
                <c:pt idx="3909">
                  <c:v>24</c:v>
                </c:pt>
                <c:pt idx="3910">
                  <c:v>24</c:v>
                </c:pt>
                <c:pt idx="3911">
                  <c:v>24</c:v>
                </c:pt>
                <c:pt idx="3912">
                  <c:v>24</c:v>
                </c:pt>
                <c:pt idx="3913">
                  <c:v>24</c:v>
                </c:pt>
                <c:pt idx="3914">
                  <c:v>24</c:v>
                </c:pt>
                <c:pt idx="3915">
                  <c:v>24</c:v>
                </c:pt>
                <c:pt idx="3916">
                  <c:v>24</c:v>
                </c:pt>
                <c:pt idx="3917">
                  <c:v>24</c:v>
                </c:pt>
                <c:pt idx="3918">
                  <c:v>24</c:v>
                </c:pt>
                <c:pt idx="3919">
                  <c:v>24</c:v>
                </c:pt>
                <c:pt idx="3920">
                  <c:v>24</c:v>
                </c:pt>
                <c:pt idx="3921">
                  <c:v>24</c:v>
                </c:pt>
                <c:pt idx="3922">
                  <c:v>24</c:v>
                </c:pt>
                <c:pt idx="3923">
                  <c:v>24</c:v>
                </c:pt>
                <c:pt idx="3924">
                  <c:v>24</c:v>
                </c:pt>
                <c:pt idx="3925">
                  <c:v>24</c:v>
                </c:pt>
                <c:pt idx="3926">
                  <c:v>24</c:v>
                </c:pt>
                <c:pt idx="3927">
                  <c:v>24</c:v>
                </c:pt>
                <c:pt idx="3928">
                  <c:v>24</c:v>
                </c:pt>
                <c:pt idx="3929">
                  <c:v>24</c:v>
                </c:pt>
                <c:pt idx="3930">
                  <c:v>24</c:v>
                </c:pt>
                <c:pt idx="3931">
                  <c:v>24</c:v>
                </c:pt>
                <c:pt idx="3932">
                  <c:v>24</c:v>
                </c:pt>
                <c:pt idx="3933">
                  <c:v>24</c:v>
                </c:pt>
                <c:pt idx="3934">
                  <c:v>24</c:v>
                </c:pt>
                <c:pt idx="3935">
                  <c:v>24</c:v>
                </c:pt>
                <c:pt idx="3936">
                  <c:v>24</c:v>
                </c:pt>
                <c:pt idx="3937">
                  <c:v>24</c:v>
                </c:pt>
                <c:pt idx="3938">
                  <c:v>24</c:v>
                </c:pt>
                <c:pt idx="3939">
                  <c:v>24</c:v>
                </c:pt>
                <c:pt idx="3940">
                  <c:v>24</c:v>
                </c:pt>
                <c:pt idx="3941">
                  <c:v>24</c:v>
                </c:pt>
                <c:pt idx="3942">
                  <c:v>24</c:v>
                </c:pt>
                <c:pt idx="3943">
                  <c:v>24</c:v>
                </c:pt>
                <c:pt idx="3944">
                  <c:v>24</c:v>
                </c:pt>
                <c:pt idx="3945">
                  <c:v>24</c:v>
                </c:pt>
                <c:pt idx="3946">
                  <c:v>24</c:v>
                </c:pt>
                <c:pt idx="3947">
                  <c:v>24</c:v>
                </c:pt>
                <c:pt idx="3948">
                  <c:v>24</c:v>
                </c:pt>
                <c:pt idx="3949">
                  <c:v>24</c:v>
                </c:pt>
                <c:pt idx="3950">
                  <c:v>24</c:v>
                </c:pt>
                <c:pt idx="3951">
                  <c:v>24</c:v>
                </c:pt>
                <c:pt idx="3952">
                  <c:v>24</c:v>
                </c:pt>
                <c:pt idx="3953">
                  <c:v>24</c:v>
                </c:pt>
                <c:pt idx="3954">
                  <c:v>24</c:v>
                </c:pt>
                <c:pt idx="3955">
                  <c:v>24</c:v>
                </c:pt>
                <c:pt idx="3956">
                  <c:v>24</c:v>
                </c:pt>
                <c:pt idx="3957">
                  <c:v>24</c:v>
                </c:pt>
                <c:pt idx="3958">
                  <c:v>24</c:v>
                </c:pt>
                <c:pt idx="3959">
                  <c:v>24</c:v>
                </c:pt>
                <c:pt idx="3960">
                  <c:v>24</c:v>
                </c:pt>
                <c:pt idx="3961">
                  <c:v>24</c:v>
                </c:pt>
                <c:pt idx="3962">
                  <c:v>24</c:v>
                </c:pt>
                <c:pt idx="3963">
                  <c:v>24</c:v>
                </c:pt>
                <c:pt idx="3964">
                  <c:v>24</c:v>
                </c:pt>
                <c:pt idx="3965">
                  <c:v>24</c:v>
                </c:pt>
                <c:pt idx="3966">
                  <c:v>24</c:v>
                </c:pt>
                <c:pt idx="3967">
                  <c:v>24</c:v>
                </c:pt>
                <c:pt idx="3968">
                  <c:v>24</c:v>
                </c:pt>
                <c:pt idx="3969">
                  <c:v>24</c:v>
                </c:pt>
                <c:pt idx="3970">
                  <c:v>24</c:v>
                </c:pt>
                <c:pt idx="3971">
                  <c:v>24</c:v>
                </c:pt>
                <c:pt idx="3972">
                  <c:v>24</c:v>
                </c:pt>
                <c:pt idx="3973">
                  <c:v>24</c:v>
                </c:pt>
                <c:pt idx="3974">
                  <c:v>24</c:v>
                </c:pt>
                <c:pt idx="3975">
                  <c:v>24</c:v>
                </c:pt>
                <c:pt idx="3976">
                  <c:v>24</c:v>
                </c:pt>
                <c:pt idx="3977">
                  <c:v>24</c:v>
                </c:pt>
                <c:pt idx="3978">
                  <c:v>24</c:v>
                </c:pt>
                <c:pt idx="3979">
                  <c:v>24</c:v>
                </c:pt>
                <c:pt idx="3980">
                  <c:v>24</c:v>
                </c:pt>
                <c:pt idx="3981">
                  <c:v>24</c:v>
                </c:pt>
                <c:pt idx="3982">
                  <c:v>24</c:v>
                </c:pt>
                <c:pt idx="3983">
                  <c:v>24</c:v>
                </c:pt>
                <c:pt idx="3984">
                  <c:v>24</c:v>
                </c:pt>
                <c:pt idx="3985">
                  <c:v>24</c:v>
                </c:pt>
                <c:pt idx="3986">
                  <c:v>24</c:v>
                </c:pt>
                <c:pt idx="3987">
                  <c:v>24</c:v>
                </c:pt>
                <c:pt idx="3988">
                  <c:v>24</c:v>
                </c:pt>
                <c:pt idx="3989">
                  <c:v>24</c:v>
                </c:pt>
                <c:pt idx="3990">
                  <c:v>24</c:v>
                </c:pt>
                <c:pt idx="3991">
                  <c:v>25</c:v>
                </c:pt>
                <c:pt idx="3992">
                  <c:v>25</c:v>
                </c:pt>
                <c:pt idx="3993">
                  <c:v>25</c:v>
                </c:pt>
                <c:pt idx="3994">
                  <c:v>25</c:v>
                </c:pt>
                <c:pt idx="3995">
                  <c:v>25</c:v>
                </c:pt>
                <c:pt idx="3996">
                  <c:v>25</c:v>
                </c:pt>
                <c:pt idx="3997">
                  <c:v>25</c:v>
                </c:pt>
                <c:pt idx="3998">
                  <c:v>25</c:v>
                </c:pt>
                <c:pt idx="3999">
                  <c:v>25</c:v>
                </c:pt>
                <c:pt idx="4000">
                  <c:v>25</c:v>
                </c:pt>
                <c:pt idx="4001">
                  <c:v>25</c:v>
                </c:pt>
                <c:pt idx="4002">
                  <c:v>25</c:v>
                </c:pt>
                <c:pt idx="4003">
                  <c:v>25</c:v>
                </c:pt>
                <c:pt idx="4004">
                  <c:v>25</c:v>
                </c:pt>
                <c:pt idx="4005">
                  <c:v>25</c:v>
                </c:pt>
                <c:pt idx="4006">
                  <c:v>25</c:v>
                </c:pt>
                <c:pt idx="4007">
                  <c:v>25</c:v>
                </c:pt>
                <c:pt idx="4008">
                  <c:v>25</c:v>
                </c:pt>
                <c:pt idx="4009">
                  <c:v>25</c:v>
                </c:pt>
                <c:pt idx="4010">
                  <c:v>25</c:v>
                </c:pt>
                <c:pt idx="4011">
                  <c:v>25</c:v>
                </c:pt>
                <c:pt idx="4012">
                  <c:v>25</c:v>
                </c:pt>
                <c:pt idx="4013">
                  <c:v>25</c:v>
                </c:pt>
                <c:pt idx="4014">
                  <c:v>25</c:v>
                </c:pt>
                <c:pt idx="4015">
                  <c:v>25</c:v>
                </c:pt>
                <c:pt idx="4016">
                  <c:v>25</c:v>
                </c:pt>
                <c:pt idx="4017">
                  <c:v>25</c:v>
                </c:pt>
                <c:pt idx="4018">
                  <c:v>25</c:v>
                </c:pt>
                <c:pt idx="4019">
                  <c:v>25</c:v>
                </c:pt>
                <c:pt idx="4020">
                  <c:v>25</c:v>
                </c:pt>
                <c:pt idx="4021">
                  <c:v>25</c:v>
                </c:pt>
                <c:pt idx="4022">
                  <c:v>25</c:v>
                </c:pt>
                <c:pt idx="4023">
                  <c:v>25</c:v>
                </c:pt>
                <c:pt idx="4024">
                  <c:v>25</c:v>
                </c:pt>
                <c:pt idx="4025">
                  <c:v>25</c:v>
                </c:pt>
                <c:pt idx="4026">
                  <c:v>25</c:v>
                </c:pt>
                <c:pt idx="4027">
                  <c:v>25</c:v>
                </c:pt>
                <c:pt idx="4028">
                  <c:v>25</c:v>
                </c:pt>
                <c:pt idx="4029">
                  <c:v>25</c:v>
                </c:pt>
                <c:pt idx="4030">
                  <c:v>25</c:v>
                </c:pt>
                <c:pt idx="4031">
                  <c:v>25</c:v>
                </c:pt>
                <c:pt idx="4032">
                  <c:v>25</c:v>
                </c:pt>
                <c:pt idx="4033">
                  <c:v>25</c:v>
                </c:pt>
                <c:pt idx="4034">
                  <c:v>25</c:v>
                </c:pt>
                <c:pt idx="4035">
                  <c:v>25</c:v>
                </c:pt>
                <c:pt idx="4036">
                  <c:v>25</c:v>
                </c:pt>
                <c:pt idx="4037">
                  <c:v>25</c:v>
                </c:pt>
                <c:pt idx="4038">
                  <c:v>25</c:v>
                </c:pt>
                <c:pt idx="4039">
                  <c:v>25</c:v>
                </c:pt>
                <c:pt idx="4040">
                  <c:v>25</c:v>
                </c:pt>
                <c:pt idx="4041">
                  <c:v>25</c:v>
                </c:pt>
                <c:pt idx="4042">
                  <c:v>25</c:v>
                </c:pt>
                <c:pt idx="4043">
                  <c:v>25</c:v>
                </c:pt>
                <c:pt idx="4044">
                  <c:v>25</c:v>
                </c:pt>
                <c:pt idx="4045">
                  <c:v>25</c:v>
                </c:pt>
                <c:pt idx="4046">
                  <c:v>25</c:v>
                </c:pt>
                <c:pt idx="4047">
                  <c:v>25</c:v>
                </c:pt>
                <c:pt idx="4048">
                  <c:v>25</c:v>
                </c:pt>
                <c:pt idx="4049">
                  <c:v>25</c:v>
                </c:pt>
                <c:pt idx="4050">
                  <c:v>25</c:v>
                </c:pt>
                <c:pt idx="4051">
                  <c:v>25</c:v>
                </c:pt>
                <c:pt idx="4052">
                  <c:v>25</c:v>
                </c:pt>
                <c:pt idx="4053">
                  <c:v>25</c:v>
                </c:pt>
                <c:pt idx="4054">
                  <c:v>25</c:v>
                </c:pt>
                <c:pt idx="4055">
                  <c:v>25</c:v>
                </c:pt>
                <c:pt idx="4056">
                  <c:v>25</c:v>
                </c:pt>
                <c:pt idx="4057">
                  <c:v>25</c:v>
                </c:pt>
                <c:pt idx="4058">
                  <c:v>25</c:v>
                </c:pt>
                <c:pt idx="4059">
                  <c:v>25</c:v>
                </c:pt>
                <c:pt idx="4060">
                  <c:v>25</c:v>
                </c:pt>
                <c:pt idx="4061">
                  <c:v>25</c:v>
                </c:pt>
                <c:pt idx="4062">
                  <c:v>25</c:v>
                </c:pt>
                <c:pt idx="4063">
                  <c:v>25</c:v>
                </c:pt>
                <c:pt idx="4064">
                  <c:v>25</c:v>
                </c:pt>
                <c:pt idx="4065">
                  <c:v>25</c:v>
                </c:pt>
                <c:pt idx="4066">
                  <c:v>25</c:v>
                </c:pt>
                <c:pt idx="4067">
                  <c:v>25</c:v>
                </c:pt>
                <c:pt idx="4068">
                  <c:v>25</c:v>
                </c:pt>
                <c:pt idx="4069">
                  <c:v>25</c:v>
                </c:pt>
                <c:pt idx="4070">
                  <c:v>25</c:v>
                </c:pt>
                <c:pt idx="4071">
                  <c:v>25</c:v>
                </c:pt>
                <c:pt idx="4072">
                  <c:v>25</c:v>
                </c:pt>
                <c:pt idx="4073">
                  <c:v>25</c:v>
                </c:pt>
                <c:pt idx="4074">
                  <c:v>25</c:v>
                </c:pt>
                <c:pt idx="4075">
                  <c:v>25</c:v>
                </c:pt>
                <c:pt idx="4076">
                  <c:v>25</c:v>
                </c:pt>
                <c:pt idx="4077">
                  <c:v>25</c:v>
                </c:pt>
                <c:pt idx="4078">
                  <c:v>25</c:v>
                </c:pt>
                <c:pt idx="4079">
                  <c:v>25</c:v>
                </c:pt>
                <c:pt idx="4080">
                  <c:v>25</c:v>
                </c:pt>
                <c:pt idx="4081">
                  <c:v>25</c:v>
                </c:pt>
                <c:pt idx="4082">
                  <c:v>25</c:v>
                </c:pt>
                <c:pt idx="4083">
                  <c:v>25</c:v>
                </c:pt>
                <c:pt idx="4084">
                  <c:v>25</c:v>
                </c:pt>
                <c:pt idx="4085">
                  <c:v>25</c:v>
                </c:pt>
                <c:pt idx="4086">
                  <c:v>25</c:v>
                </c:pt>
                <c:pt idx="4087">
                  <c:v>25</c:v>
                </c:pt>
                <c:pt idx="4088">
                  <c:v>25</c:v>
                </c:pt>
                <c:pt idx="4089">
                  <c:v>25</c:v>
                </c:pt>
                <c:pt idx="4090">
                  <c:v>25</c:v>
                </c:pt>
                <c:pt idx="4091">
                  <c:v>25</c:v>
                </c:pt>
                <c:pt idx="4092">
                  <c:v>25</c:v>
                </c:pt>
                <c:pt idx="4093">
                  <c:v>25</c:v>
                </c:pt>
                <c:pt idx="4094">
                  <c:v>25</c:v>
                </c:pt>
                <c:pt idx="4095">
                  <c:v>25</c:v>
                </c:pt>
                <c:pt idx="4096">
                  <c:v>25</c:v>
                </c:pt>
                <c:pt idx="4097">
                  <c:v>25</c:v>
                </c:pt>
                <c:pt idx="4098">
                  <c:v>25</c:v>
                </c:pt>
                <c:pt idx="4099">
                  <c:v>25</c:v>
                </c:pt>
                <c:pt idx="4100">
                  <c:v>25</c:v>
                </c:pt>
                <c:pt idx="4101">
                  <c:v>25</c:v>
                </c:pt>
                <c:pt idx="4102">
                  <c:v>25</c:v>
                </c:pt>
                <c:pt idx="4103">
                  <c:v>25</c:v>
                </c:pt>
                <c:pt idx="4104">
                  <c:v>25</c:v>
                </c:pt>
                <c:pt idx="4105">
                  <c:v>25</c:v>
                </c:pt>
                <c:pt idx="4106">
                  <c:v>25</c:v>
                </c:pt>
                <c:pt idx="4107">
                  <c:v>25</c:v>
                </c:pt>
                <c:pt idx="4108">
                  <c:v>25</c:v>
                </c:pt>
                <c:pt idx="4109">
                  <c:v>25</c:v>
                </c:pt>
                <c:pt idx="4110">
                  <c:v>25</c:v>
                </c:pt>
                <c:pt idx="4111">
                  <c:v>25</c:v>
                </c:pt>
                <c:pt idx="4112">
                  <c:v>25</c:v>
                </c:pt>
                <c:pt idx="4113">
                  <c:v>25</c:v>
                </c:pt>
                <c:pt idx="4114">
                  <c:v>25</c:v>
                </c:pt>
                <c:pt idx="4115">
                  <c:v>25</c:v>
                </c:pt>
                <c:pt idx="4116">
                  <c:v>25</c:v>
                </c:pt>
                <c:pt idx="4117">
                  <c:v>25</c:v>
                </c:pt>
                <c:pt idx="4118">
                  <c:v>25</c:v>
                </c:pt>
                <c:pt idx="4119">
                  <c:v>25</c:v>
                </c:pt>
                <c:pt idx="4120">
                  <c:v>25</c:v>
                </c:pt>
                <c:pt idx="4121">
                  <c:v>25</c:v>
                </c:pt>
                <c:pt idx="4122">
                  <c:v>25</c:v>
                </c:pt>
                <c:pt idx="4123">
                  <c:v>25</c:v>
                </c:pt>
                <c:pt idx="4124">
                  <c:v>25</c:v>
                </c:pt>
                <c:pt idx="4125">
                  <c:v>25</c:v>
                </c:pt>
                <c:pt idx="4126">
                  <c:v>25</c:v>
                </c:pt>
                <c:pt idx="4127">
                  <c:v>25</c:v>
                </c:pt>
                <c:pt idx="4128">
                  <c:v>25</c:v>
                </c:pt>
                <c:pt idx="4129">
                  <c:v>25</c:v>
                </c:pt>
                <c:pt idx="4130">
                  <c:v>25</c:v>
                </c:pt>
                <c:pt idx="4131">
                  <c:v>25</c:v>
                </c:pt>
                <c:pt idx="4132">
                  <c:v>25</c:v>
                </c:pt>
                <c:pt idx="4133">
                  <c:v>25</c:v>
                </c:pt>
                <c:pt idx="4134">
                  <c:v>25</c:v>
                </c:pt>
                <c:pt idx="4135">
                  <c:v>25</c:v>
                </c:pt>
                <c:pt idx="4136">
                  <c:v>25</c:v>
                </c:pt>
                <c:pt idx="4137">
                  <c:v>25</c:v>
                </c:pt>
                <c:pt idx="4138">
                  <c:v>25</c:v>
                </c:pt>
                <c:pt idx="4139">
                  <c:v>25</c:v>
                </c:pt>
                <c:pt idx="4140">
                  <c:v>25</c:v>
                </c:pt>
                <c:pt idx="4141">
                  <c:v>25</c:v>
                </c:pt>
                <c:pt idx="4142">
                  <c:v>25</c:v>
                </c:pt>
                <c:pt idx="4143">
                  <c:v>25</c:v>
                </c:pt>
                <c:pt idx="4144">
                  <c:v>25</c:v>
                </c:pt>
                <c:pt idx="4145">
                  <c:v>25</c:v>
                </c:pt>
                <c:pt idx="4146">
                  <c:v>25</c:v>
                </c:pt>
                <c:pt idx="4147">
                  <c:v>25</c:v>
                </c:pt>
                <c:pt idx="4148">
                  <c:v>25</c:v>
                </c:pt>
                <c:pt idx="4149">
                  <c:v>25</c:v>
                </c:pt>
                <c:pt idx="4150">
                  <c:v>25</c:v>
                </c:pt>
                <c:pt idx="4151">
                  <c:v>25</c:v>
                </c:pt>
                <c:pt idx="4152">
                  <c:v>25</c:v>
                </c:pt>
                <c:pt idx="4153">
                  <c:v>25</c:v>
                </c:pt>
                <c:pt idx="4154">
                  <c:v>25</c:v>
                </c:pt>
                <c:pt idx="4155">
                  <c:v>25</c:v>
                </c:pt>
                <c:pt idx="4156">
                  <c:v>25</c:v>
                </c:pt>
                <c:pt idx="4157">
                  <c:v>25</c:v>
                </c:pt>
                <c:pt idx="4158">
                  <c:v>25</c:v>
                </c:pt>
                <c:pt idx="4159">
                  <c:v>25</c:v>
                </c:pt>
                <c:pt idx="4160">
                  <c:v>25</c:v>
                </c:pt>
                <c:pt idx="4161">
                  <c:v>25</c:v>
                </c:pt>
                <c:pt idx="4162">
                  <c:v>25</c:v>
                </c:pt>
                <c:pt idx="4163">
                  <c:v>25</c:v>
                </c:pt>
                <c:pt idx="4164">
                  <c:v>25</c:v>
                </c:pt>
                <c:pt idx="4165">
                  <c:v>25</c:v>
                </c:pt>
                <c:pt idx="4166">
                  <c:v>25</c:v>
                </c:pt>
                <c:pt idx="4167">
                  <c:v>25</c:v>
                </c:pt>
                <c:pt idx="4168">
                  <c:v>25</c:v>
                </c:pt>
                <c:pt idx="4169">
                  <c:v>25</c:v>
                </c:pt>
                <c:pt idx="4170">
                  <c:v>25</c:v>
                </c:pt>
                <c:pt idx="4171">
                  <c:v>25</c:v>
                </c:pt>
                <c:pt idx="4172">
                  <c:v>25</c:v>
                </c:pt>
                <c:pt idx="4173">
                  <c:v>25</c:v>
                </c:pt>
                <c:pt idx="4174">
                  <c:v>25</c:v>
                </c:pt>
                <c:pt idx="4175">
                  <c:v>25</c:v>
                </c:pt>
                <c:pt idx="4176">
                  <c:v>25</c:v>
                </c:pt>
                <c:pt idx="4177">
                  <c:v>25</c:v>
                </c:pt>
                <c:pt idx="4178">
                  <c:v>25</c:v>
                </c:pt>
                <c:pt idx="4179">
                  <c:v>25</c:v>
                </c:pt>
                <c:pt idx="4180">
                  <c:v>25</c:v>
                </c:pt>
                <c:pt idx="4181">
                  <c:v>25</c:v>
                </c:pt>
                <c:pt idx="4182">
                  <c:v>25</c:v>
                </c:pt>
                <c:pt idx="4183">
                  <c:v>25</c:v>
                </c:pt>
                <c:pt idx="4184">
                  <c:v>25</c:v>
                </c:pt>
                <c:pt idx="4185">
                  <c:v>25</c:v>
                </c:pt>
                <c:pt idx="4186">
                  <c:v>25</c:v>
                </c:pt>
                <c:pt idx="4187">
                  <c:v>25</c:v>
                </c:pt>
                <c:pt idx="4188">
                  <c:v>25</c:v>
                </c:pt>
                <c:pt idx="4189">
                  <c:v>25</c:v>
                </c:pt>
                <c:pt idx="4190">
                  <c:v>25</c:v>
                </c:pt>
                <c:pt idx="4191">
                  <c:v>25</c:v>
                </c:pt>
                <c:pt idx="4192">
                  <c:v>25</c:v>
                </c:pt>
                <c:pt idx="4193">
                  <c:v>25</c:v>
                </c:pt>
                <c:pt idx="4194">
                  <c:v>25</c:v>
                </c:pt>
                <c:pt idx="4195">
                  <c:v>25</c:v>
                </c:pt>
                <c:pt idx="4196">
                  <c:v>25</c:v>
                </c:pt>
                <c:pt idx="4197">
                  <c:v>25</c:v>
                </c:pt>
                <c:pt idx="4198">
                  <c:v>25</c:v>
                </c:pt>
                <c:pt idx="4199">
                  <c:v>25</c:v>
                </c:pt>
                <c:pt idx="4200">
                  <c:v>25</c:v>
                </c:pt>
                <c:pt idx="4201">
                  <c:v>25</c:v>
                </c:pt>
                <c:pt idx="4202">
                  <c:v>25</c:v>
                </c:pt>
                <c:pt idx="4203">
                  <c:v>25</c:v>
                </c:pt>
                <c:pt idx="4204">
                  <c:v>25</c:v>
                </c:pt>
                <c:pt idx="4205">
                  <c:v>25</c:v>
                </c:pt>
                <c:pt idx="4206">
                  <c:v>25</c:v>
                </c:pt>
                <c:pt idx="4207">
                  <c:v>25</c:v>
                </c:pt>
                <c:pt idx="4208">
                  <c:v>25</c:v>
                </c:pt>
                <c:pt idx="4209">
                  <c:v>25</c:v>
                </c:pt>
                <c:pt idx="4210">
                  <c:v>25</c:v>
                </c:pt>
                <c:pt idx="4211">
                  <c:v>25</c:v>
                </c:pt>
                <c:pt idx="4212">
                  <c:v>25</c:v>
                </c:pt>
                <c:pt idx="4213">
                  <c:v>25</c:v>
                </c:pt>
                <c:pt idx="4214">
                  <c:v>25</c:v>
                </c:pt>
                <c:pt idx="4215">
                  <c:v>25</c:v>
                </c:pt>
                <c:pt idx="4216">
                  <c:v>25</c:v>
                </c:pt>
                <c:pt idx="4217">
                  <c:v>25</c:v>
                </c:pt>
                <c:pt idx="4218">
                  <c:v>25</c:v>
                </c:pt>
                <c:pt idx="4219">
                  <c:v>25</c:v>
                </c:pt>
                <c:pt idx="4220">
                  <c:v>25</c:v>
                </c:pt>
                <c:pt idx="4221">
                  <c:v>25</c:v>
                </c:pt>
                <c:pt idx="4222">
                  <c:v>25</c:v>
                </c:pt>
                <c:pt idx="4223">
                  <c:v>25</c:v>
                </c:pt>
                <c:pt idx="4224">
                  <c:v>25</c:v>
                </c:pt>
                <c:pt idx="4225">
                  <c:v>25</c:v>
                </c:pt>
                <c:pt idx="4226">
                  <c:v>25</c:v>
                </c:pt>
                <c:pt idx="4227">
                  <c:v>25</c:v>
                </c:pt>
                <c:pt idx="4228">
                  <c:v>25</c:v>
                </c:pt>
                <c:pt idx="4229">
                  <c:v>25</c:v>
                </c:pt>
                <c:pt idx="4230">
                  <c:v>25</c:v>
                </c:pt>
                <c:pt idx="4231">
                  <c:v>25</c:v>
                </c:pt>
                <c:pt idx="4232">
                  <c:v>25</c:v>
                </c:pt>
                <c:pt idx="4233">
                  <c:v>25</c:v>
                </c:pt>
                <c:pt idx="4234">
                  <c:v>25</c:v>
                </c:pt>
                <c:pt idx="4235">
                  <c:v>25</c:v>
                </c:pt>
                <c:pt idx="4236">
                  <c:v>25</c:v>
                </c:pt>
                <c:pt idx="4237">
                  <c:v>25</c:v>
                </c:pt>
                <c:pt idx="4238">
                  <c:v>25</c:v>
                </c:pt>
                <c:pt idx="4239">
                  <c:v>25</c:v>
                </c:pt>
                <c:pt idx="4240">
                  <c:v>25</c:v>
                </c:pt>
                <c:pt idx="4241">
                  <c:v>25</c:v>
                </c:pt>
                <c:pt idx="4242">
                  <c:v>25</c:v>
                </c:pt>
                <c:pt idx="4243">
                  <c:v>25</c:v>
                </c:pt>
                <c:pt idx="4244">
                  <c:v>25</c:v>
                </c:pt>
                <c:pt idx="4245">
                  <c:v>25</c:v>
                </c:pt>
                <c:pt idx="4246">
                  <c:v>25</c:v>
                </c:pt>
                <c:pt idx="4247">
                  <c:v>25</c:v>
                </c:pt>
                <c:pt idx="4248">
                  <c:v>25</c:v>
                </c:pt>
                <c:pt idx="4249">
                  <c:v>25</c:v>
                </c:pt>
                <c:pt idx="4250">
                  <c:v>25</c:v>
                </c:pt>
                <c:pt idx="4251">
                  <c:v>25</c:v>
                </c:pt>
                <c:pt idx="4252">
                  <c:v>25</c:v>
                </c:pt>
                <c:pt idx="4253">
                  <c:v>25</c:v>
                </c:pt>
                <c:pt idx="4254">
                  <c:v>25</c:v>
                </c:pt>
                <c:pt idx="4255">
                  <c:v>25</c:v>
                </c:pt>
                <c:pt idx="4256">
                  <c:v>25</c:v>
                </c:pt>
                <c:pt idx="4257">
                  <c:v>25</c:v>
                </c:pt>
                <c:pt idx="4258">
                  <c:v>25</c:v>
                </c:pt>
                <c:pt idx="4259">
                  <c:v>25</c:v>
                </c:pt>
                <c:pt idx="4260">
                  <c:v>25</c:v>
                </c:pt>
                <c:pt idx="4261">
                  <c:v>25</c:v>
                </c:pt>
                <c:pt idx="4262">
                  <c:v>25</c:v>
                </c:pt>
                <c:pt idx="4263">
                  <c:v>25</c:v>
                </c:pt>
                <c:pt idx="4264">
                  <c:v>25</c:v>
                </c:pt>
                <c:pt idx="4265">
                  <c:v>25</c:v>
                </c:pt>
                <c:pt idx="4266">
                  <c:v>26</c:v>
                </c:pt>
                <c:pt idx="4267">
                  <c:v>27</c:v>
                </c:pt>
                <c:pt idx="4268">
                  <c:v>28</c:v>
                </c:pt>
                <c:pt idx="4269">
                  <c:v>29</c:v>
                </c:pt>
                <c:pt idx="4270">
                  <c:v>30</c:v>
                </c:pt>
                <c:pt idx="4271">
                  <c:v>30</c:v>
                </c:pt>
                <c:pt idx="4272">
                  <c:v>30</c:v>
                </c:pt>
                <c:pt idx="4273">
                  <c:v>30</c:v>
                </c:pt>
                <c:pt idx="4274">
                  <c:v>30</c:v>
                </c:pt>
                <c:pt idx="4275">
                  <c:v>30</c:v>
                </c:pt>
                <c:pt idx="4276">
                  <c:v>30</c:v>
                </c:pt>
                <c:pt idx="4277">
                  <c:v>30</c:v>
                </c:pt>
                <c:pt idx="4278">
                  <c:v>30</c:v>
                </c:pt>
                <c:pt idx="4279">
                  <c:v>30</c:v>
                </c:pt>
                <c:pt idx="4280">
                  <c:v>30</c:v>
                </c:pt>
                <c:pt idx="4281">
                  <c:v>30</c:v>
                </c:pt>
                <c:pt idx="4282">
                  <c:v>30</c:v>
                </c:pt>
                <c:pt idx="4283">
                  <c:v>30</c:v>
                </c:pt>
                <c:pt idx="4284">
                  <c:v>30</c:v>
                </c:pt>
                <c:pt idx="4285">
                  <c:v>30</c:v>
                </c:pt>
                <c:pt idx="4286">
                  <c:v>30</c:v>
                </c:pt>
                <c:pt idx="4287">
                  <c:v>30</c:v>
                </c:pt>
                <c:pt idx="4288">
                  <c:v>30</c:v>
                </c:pt>
                <c:pt idx="4289">
                  <c:v>30</c:v>
                </c:pt>
                <c:pt idx="4290">
                  <c:v>30</c:v>
                </c:pt>
                <c:pt idx="4291">
                  <c:v>30</c:v>
                </c:pt>
                <c:pt idx="4292">
                  <c:v>30</c:v>
                </c:pt>
                <c:pt idx="4293">
                  <c:v>30</c:v>
                </c:pt>
                <c:pt idx="4294">
                  <c:v>30</c:v>
                </c:pt>
                <c:pt idx="4295">
                  <c:v>30</c:v>
                </c:pt>
                <c:pt idx="4296">
                  <c:v>30</c:v>
                </c:pt>
                <c:pt idx="4297">
                  <c:v>30</c:v>
                </c:pt>
                <c:pt idx="4298">
                  <c:v>30</c:v>
                </c:pt>
                <c:pt idx="4299">
                  <c:v>30</c:v>
                </c:pt>
                <c:pt idx="4300">
                  <c:v>30</c:v>
                </c:pt>
                <c:pt idx="4301">
                  <c:v>30</c:v>
                </c:pt>
                <c:pt idx="4302">
                  <c:v>30</c:v>
                </c:pt>
                <c:pt idx="4303">
                  <c:v>30</c:v>
                </c:pt>
                <c:pt idx="4304">
                  <c:v>30</c:v>
                </c:pt>
                <c:pt idx="4305">
                  <c:v>30</c:v>
                </c:pt>
                <c:pt idx="4306">
                  <c:v>30</c:v>
                </c:pt>
                <c:pt idx="4307">
                  <c:v>30</c:v>
                </c:pt>
                <c:pt idx="4308">
                  <c:v>30</c:v>
                </c:pt>
                <c:pt idx="4309">
                  <c:v>30</c:v>
                </c:pt>
                <c:pt idx="4310">
                  <c:v>30</c:v>
                </c:pt>
                <c:pt idx="4311">
                  <c:v>30</c:v>
                </c:pt>
                <c:pt idx="4312">
                  <c:v>30</c:v>
                </c:pt>
                <c:pt idx="4313">
                  <c:v>30</c:v>
                </c:pt>
                <c:pt idx="4314">
                  <c:v>30</c:v>
                </c:pt>
                <c:pt idx="4315">
                  <c:v>30</c:v>
                </c:pt>
                <c:pt idx="4316">
                  <c:v>30</c:v>
                </c:pt>
                <c:pt idx="4317">
                  <c:v>30</c:v>
                </c:pt>
                <c:pt idx="4318">
                  <c:v>30</c:v>
                </c:pt>
                <c:pt idx="4319">
                  <c:v>30</c:v>
                </c:pt>
                <c:pt idx="4320">
                  <c:v>30</c:v>
                </c:pt>
                <c:pt idx="4321">
                  <c:v>30</c:v>
                </c:pt>
                <c:pt idx="4322">
                  <c:v>30</c:v>
                </c:pt>
                <c:pt idx="4323">
                  <c:v>30</c:v>
                </c:pt>
                <c:pt idx="4324">
                  <c:v>30</c:v>
                </c:pt>
                <c:pt idx="4325">
                  <c:v>30</c:v>
                </c:pt>
                <c:pt idx="4326">
                  <c:v>30</c:v>
                </c:pt>
                <c:pt idx="4327">
                  <c:v>30</c:v>
                </c:pt>
                <c:pt idx="4328">
                  <c:v>30</c:v>
                </c:pt>
                <c:pt idx="4329">
                  <c:v>30</c:v>
                </c:pt>
                <c:pt idx="4330">
                  <c:v>30</c:v>
                </c:pt>
                <c:pt idx="4331">
                  <c:v>30</c:v>
                </c:pt>
                <c:pt idx="4332">
                  <c:v>30</c:v>
                </c:pt>
                <c:pt idx="4333">
                  <c:v>30</c:v>
                </c:pt>
                <c:pt idx="4334">
                  <c:v>30</c:v>
                </c:pt>
                <c:pt idx="4335">
                  <c:v>30</c:v>
                </c:pt>
                <c:pt idx="4336">
                  <c:v>30</c:v>
                </c:pt>
                <c:pt idx="4337">
                  <c:v>30</c:v>
                </c:pt>
                <c:pt idx="4338">
                  <c:v>30</c:v>
                </c:pt>
                <c:pt idx="4339">
                  <c:v>30</c:v>
                </c:pt>
                <c:pt idx="4340">
                  <c:v>30</c:v>
                </c:pt>
                <c:pt idx="4341">
                  <c:v>30</c:v>
                </c:pt>
                <c:pt idx="4342">
                  <c:v>30</c:v>
                </c:pt>
                <c:pt idx="4343">
                  <c:v>30</c:v>
                </c:pt>
                <c:pt idx="4344">
                  <c:v>30</c:v>
                </c:pt>
                <c:pt idx="4345">
                  <c:v>31</c:v>
                </c:pt>
                <c:pt idx="4346">
                  <c:v>32</c:v>
                </c:pt>
                <c:pt idx="4347">
                  <c:v>33</c:v>
                </c:pt>
                <c:pt idx="4348">
                  <c:v>34</c:v>
                </c:pt>
                <c:pt idx="4349">
                  <c:v>34</c:v>
                </c:pt>
                <c:pt idx="4350">
                  <c:v>34</c:v>
                </c:pt>
                <c:pt idx="4351">
                  <c:v>34</c:v>
                </c:pt>
                <c:pt idx="4352">
                  <c:v>34</c:v>
                </c:pt>
                <c:pt idx="4353">
                  <c:v>34</c:v>
                </c:pt>
                <c:pt idx="4354">
                  <c:v>34</c:v>
                </c:pt>
                <c:pt idx="4355">
                  <c:v>34</c:v>
                </c:pt>
                <c:pt idx="4356">
                  <c:v>34</c:v>
                </c:pt>
                <c:pt idx="4357">
                  <c:v>34</c:v>
                </c:pt>
                <c:pt idx="4358">
                  <c:v>34</c:v>
                </c:pt>
                <c:pt idx="4359">
                  <c:v>34</c:v>
                </c:pt>
                <c:pt idx="4360">
                  <c:v>34</c:v>
                </c:pt>
                <c:pt idx="4361">
                  <c:v>34</c:v>
                </c:pt>
                <c:pt idx="4362">
                  <c:v>34</c:v>
                </c:pt>
                <c:pt idx="4363">
                  <c:v>34</c:v>
                </c:pt>
                <c:pt idx="4364">
                  <c:v>34</c:v>
                </c:pt>
                <c:pt idx="4365">
                  <c:v>34</c:v>
                </c:pt>
                <c:pt idx="4366">
                  <c:v>34</c:v>
                </c:pt>
                <c:pt idx="4367">
                  <c:v>34</c:v>
                </c:pt>
                <c:pt idx="4368">
                  <c:v>34</c:v>
                </c:pt>
                <c:pt idx="4369">
                  <c:v>34</c:v>
                </c:pt>
                <c:pt idx="4370">
                  <c:v>34</c:v>
                </c:pt>
                <c:pt idx="4371">
                  <c:v>34</c:v>
                </c:pt>
                <c:pt idx="4372">
                  <c:v>34</c:v>
                </c:pt>
                <c:pt idx="4373">
                  <c:v>34</c:v>
                </c:pt>
                <c:pt idx="4374">
                  <c:v>34</c:v>
                </c:pt>
                <c:pt idx="4375">
                  <c:v>34</c:v>
                </c:pt>
                <c:pt idx="4376">
                  <c:v>34</c:v>
                </c:pt>
                <c:pt idx="4377">
                  <c:v>34</c:v>
                </c:pt>
                <c:pt idx="4378">
                  <c:v>34</c:v>
                </c:pt>
                <c:pt idx="4379">
                  <c:v>34</c:v>
                </c:pt>
                <c:pt idx="4380">
                  <c:v>34</c:v>
                </c:pt>
                <c:pt idx="4381">
                  <c:v>34</c:v>
                </c:pt>
                <c:pt idx="4382">
                  <c:v>34</c:v>
                </c:pt>
                <c:pt idx="4383">
                  <c:v>34</c:v>
                </c:pt>
                <c:pt idx="4384">
                  <c:v>34</c:v>
                </c:pt>
                <c:pt idx="4385">
                  <c:v>34</c:v>
                </c:pt>
                <c:pt idx="4386">
                  <c:v>34</c:v>
                </c:pt>
                <c:pt idx="4387">
                  <c:v>34</c:v>
                </c:pt>
                <c:pt idx="4388">
                  <c:v>34</c:v>
                </c:pt>
                <c:pt idx="4389">
                  <c:v>34</c:v>
                </c:pt>
                <c:pt idx="4390">
                  <c:v>34</c:v>
                </c:pt>
                <c:pt idx="4391">
                  <c:v>34</c:v>
                </c:pt>
                <c:pt idx="4392">
                  <c:v>34</c:v>
                </c:pt>
                <c:pt idx="4393">
                  <c:v>34</c:v>
                </c:pt>
                <c:pt idx="4394">
                  <c:v>35</c:v>
                </c:pt>
                <c:pt idx="4395">
                  <c:v>35</c:v>
                </c:pt>
                <c:pt idx="4396">
                  <c:v>35</c:v>
                </c:pt>
                <c:pt idx="4397">
                  <c:v>35</c:v>
                </c:pt>
                <c:pt idx="4398">
                  <c:v>35</c:v>
                </c:pt>
                <c:pt idx="4399">
                  <c:v>35</c:v>
                </c:pt>
                <c:pt idx="4400">
                  <c:v>35</c:v>
                </c:pt>
                <c:pt idx="4401">
                  <c:v>35</c:v>
                </c:pt>
                <c:pt idx="4402">
                  <c:v>35</c:v>
                </c:pt>
                <c:pt idx="4403">
                  <c:v>35</c:v>
                </c:pt>
                <c:pt idx="4404">
                  <c:v>35</c:v>
                </c:pt>
                <c:pt idx="4405">
                  <c:v>35</c:v>
                </c:pt>
                <c:pt idx="4406">
                  <c:v>35</c:v>
                </c:pt>
                <c:pt idx="4407">
                  <c:v>35</c:v>
                </c:pt>
                <c:pt idx="4408">
                  <c:v>35</c:v>
                </c:pt>
                <c:pt idx="4409">
                  <c:v>35</c:v>
                </c:pt>
                <c:pt idx="4410">
                  <c:v>35</c:v>
                </c:pt>
                <c:pt idx="4411">
                  <c:v>35</c:v>
                </c:pt>
                <c:pt idx="4412">
                  <c:v>35</c:v>
                </c:pt>
                <c:pt idx="4413">
                  <c:v>35</c:v>
                </c:pt>
                <c:pt idx="4414">
                  <c:v>35</c:v>
                </c:pt>
                <c:pt idx="4415">
                  <c:v>35</c:v>
                </c:pt>
                <c:pt idx="4416">
                  <c:v>35</c:v>
                </c:pt>
                <c:pt idx="4417">
                  <c:v>35</c:v>
                </c:pt>
                <c:pt idx="4418">
                  <c:v>35</c:v>
                </c:pt>
                <c:pt idx="4419">
                  <c:v>35</c:v>
                </c:pt>
                <c:pt idx="4420">
                  <c:v>35</c:v>
                </c:pt>
                <c:pt idx="4421">
                  <c:v>35</c:v>
                </c:pt>
                <c:pt idx="4422">
                  <c:v>35</c:v>
                </c:pt>
                <c:pt idx="4423">
                  <c:v>35</c:v>
                </c:pt>
                <c:pt idx="4424">
                  <c:v>35</c:v>
                </c:pt>
                <c:pt idx="4425">
                  <c:v>35</c:v>
                </c:pt>
                <c:pt idx="4426">
                  <c:v>35</c:v>
                </c:pt>
                <c:pt idx="4427">
                  <c:v>35</c:v>
                </c:pt>
                <c:pt idx="4428">
                  <c:v>35</c:v>
                </c:pt>
                <c:pt idx="4429">
                  <c:v>35</c:v>
                </c:pt>
                <c:pt idx="4430">
                  <c:v>35</c:v>
                </c:pt>
                <c:pt idx="4431">
                  <c:v>35</c:v>
                </c:pt>
                <c:pt idx="4432">
                  <c:v>35</c:v>
                </c:pt>
                <c:pt idx="4433">
                  <c:v>35</c:v>
                </c:pt>
                <c:pt idx="4434">
                  <c:v>35</c:v>
                </c:pt>
                <c:pt idx="4435">
                  <c:v>35</c:v>
                </c:pt>
                <c:pt idx="4436">
                  <c:v>35</c:v>
                </c:pt>
                <c:pt idx="4437">
                  <c:v>35</c:v>
                </c:pt>
                <c:pt idx="4438">
                  <c:v>35</c:v>
                </c:pt>
                <c:pt idx="4439">
                  <c:v>35</c:v>
                </c:pt>
                <c:pt idx="4440">
                  <c:v>35</c:v>
                </c:pt>
                <c:pt idx="4441">
                  <c:v>35</c:v>
                </c:pt>
                <c:pt idx="4442">
                  <c:v>35</c:v>
                </c:pt>
                <c:pt idx="4443">
                  <c:v>35</c:v>
                </c:pt>
                <c:pt idx="4444">
                  <c:v>35</c:v>
                </c:pt>
                <c:pt idx="4445">
                  <c:v>35</c:v>
                </c:pt>
                <c:pt idx="4446">
                  <c:v>35</c:v>
                </c:pt>
                <c:pt idx="4447">
                  <c:v>35</c:v>
                </c:pt>
                <c:pt idx="4448">
                  <c:v>36</c:v>
                </c:pt>
                <c:pt idx="4449">
                  <c:v>36</c:v>
                </c:pt>
                <c:pt idx="4450">
                  <c:v>36</c:v>
                </c:pt>
                <c:pt idx="4451">
                  <c:v>36</c:v>
                </c:pt>
                <c:pt idx="4452">
                  <c:v>36</c:v>
                </c:pt>
                <c:pt idx="4453">
                  <c:v>36</c:v>
                </c:pt>
                <c:pt idx="4454">
                  <c:v>37</c:v>
                </c:pt>
                <c:pt idx="4455">
                  <c:v>37</c:v>
                </c:pt>
                <c:pt idx="4456">
                  <c:v>37</c:v>
                </c:pt>
                <c:pt idx="4457">
                  <c:v>37</c:v>
                </c:pt>
                <c:pt idx="4458">
                  <c:v>37</c:v>
                </c:pt>
                <c:pt idx="4459">
                  <c:v>37</c:v>
                </c:pt>
                <c:pt idx="4460">
                  <c:v>37</c:v>
                </c:pt>
                <c:pt idx="4461">
                  <c:v>37</c:v>
                </c:pt>
                <c:pt idx="4462">
                  <c:v>37</c:v>
                </c:pt>
                <c:pt idx="4463">
                  <c:v>37</c:v>
                </c:pt>
                <c:pt idx="4464">
                  <c:v>37</c:v>
                </c:pt>
                <c:pt idx="4465">
                  <c:v>37</c:v>
                </c:pt>
                <c:pt idx="4466">
                  <c:v>37</c:v>
                </c:pt>
                <c:pt idx="4467">
                  <c:v>37</c:v>
                </c:pt>
                <c:pt idx="4468">
                  <c:v>37</c:v>
                </c:pt>
                <c:pt idx="4469">
                  <c:v>37</c:v>
                </c:pt>
                <c:pt idx="4470">
                  <c:v>37</c:v>
                </c:pt>
                <c:pt idx="4471">
                  <c:v>37</c:v>
                </c:pt>
                <c:pt idx="4472">
                  <c:v>37</c:v>
                </c:pt>
                <c:pt idx="4473">
                  <c:v>37</c:v>
                </c:pt>
                <c:pt idx="4474">
                  <c:v>37</c:v>
                </c:pt>
                <c:pt idx="4475">
                  <c:v>37</c:v>
                </c:pt>
                <c:pt idx="4476">
                  <c:v>37</c:v>
                </c:pt>
                <c:pt idx="4477">
                  <c:v>37</c:v>
                </c:pt>
                <c:pt idx="4478">
                  <c:v>37</c:v>
                </c:pt>
                <c:pt idx="4479">
                  <c:v>37</c:v>
                </c:pt>
                <c:pt idx="4480">
                  <c:v>37</c:v>
                </c:pt>
                <c:pt idx="4481">
                  <c:v>37</c:v>
                </c:pt>
                <c:pt idx="4482">
                  <c:v>37</c:v>
                </c:pt>
                <c:pt idx="4483">
                  <c:v>37</c:v>
                </c:pt>
                <c:pt idx="4484">
                  <c:v>37</c:v>
                </c:pt>
                <c:pt idx="4485">
                  <c:v>37</c:v>
                </c:pt>
                <c:pt idx="4486">
                  <c:v>37</c:v>
                </c:pt>
                <c:pt idx="4487">
                  <c:v>37</c:v>
                </c:pt>
                <c:pt idx="4488">
                  <c:v>37</c:v>
                </c:pt>
                <c:pt idx="4489">
                  <c:v>37</c:v>
                </c:pt>
                <c:pt idx="4490">
                  <c:v>37</c:v>
                </c:pt>
                <c:pt idx="4491">
                  <c:v>37</c:v>
                </c:pt>
                <c:pt idx="4492">
                  <c:v>37</c:v>
                </c:pt>
                <c:pt idx="4493">
                  <c:v>37</c:v>
                </c:pt>
                <c:pt idx="4494">
                  <c:v>37</c:v>
                </c:pt>
                <c:pt idx="4495">
                  <c:v>37</c:v>
                </c:pt>
                <c:pt idx="4496">
                  <c:v>37</c:v>
                </c:pt>
                <c:pt idx="4497">
                  <c:v>37</c:v>
                </c:pt>
                <c:pt idx="4498">
                  <c:v>37</c:v>
                </c:pt>
                <c:pt idx="4499">
                  <c:v>37</c:v>
                </c:pt>
                <c:pt idx="4500">
                  <c:v>37</c:v>
                </c:pt>
                <c:pt idx="4501">
                  <c:v>37</c:v>
                </c:pt>
                <c:pt idx="4502">
                  <c:v>37</c:v>
                </c:pt>
                <c:pt idx="4503">
                  <c:v>37</c:v>
                </c:pt>
                <c:pt idx="4504">
                  <c:v>37</c:v>
                </c:pt>
                <c:pt idx="4505">
                  <c:v>37</c:v>
                </c:pt>
                <c:pt idx="4506">
                  <c:v>37</c:v>
                </c:pt>
                <c:pt idx="4507">
                  <c:v>37</c:v>
                </c:pt>
                <c:pt idx="4508">
                  <c:v>37</c:v>
                </c:pt>
                <c:pt idx="4509">
                  <c:v>37</c:v>
                </c:pt>
                <c:pt idx="4510">
                  <c:v>37</c:v>
                </c:pt>
                <c:pt idx="4511">
                  <c:v>37</c:v>
                </c:pt>
                <c:pt idx="4512">
                  <c:v>37</c:v>
                </c:pt>
                <c:pt idx="4513">
                  <c:v>37</c:v>
                </c:pt>
                <c:pt idx="4514">
                  <c:v>37</c:v>
                </c:pt>
                <c:pt idx="4515">
                  <c:v>37</c:v>
                </c:pt>
                <c:pt idx="4516">
                  <c:v>37</c:v>
                </c:pt>
                <c:pt idx="4517">
                  <c:v>37</c:v>
                </c:pt>
                <c:pt idx="4518">
                  <c:v>37</c:v>
                </c:pt>
                <c:pt idx="4519">
                  <c:v>37</c:v>
                </c:pt>
                <c:pt idx="4520">
                  <c:v>37</c:v>
                </c:pt>
                <c:pt idx="4521">
                  <c:v>37</c:v>
                </c:pt>
                <c:pt idx="4522">
                  <c:v>37</c:v>
                </c:pt>
                <c:pt idx="4523">
                  <c:v>37</c:v>
                </c:pt>
                <c:pt idx="4524">
                  <c:v>37</c:v>
                </c:pt>
                <c:pt idx="4525">
                  <c:v>37</c:v>
                </c:pt>
                <c:pt idx="4526">
                  <c:v>37</c:v>
                </c:pt>
                <c:pt idx="4527">
                  <c:v>37</c:v>
                </c:pt>
                <c:pt idx="4528">
                  <c:v>37</c:v>
                </c:pt>
                <c:pt idx="4529">
                  <c:v>37</c:v>
                </c:pt>
                <c:pt idx="4530">
                  <c:v>37</c:v>
                </c:pt>
                <c:pt idx="4531">
                  <c:v>37</c:v>
                </c:pt>
                <c:pt idx="4532">
                  <c:v>37</c:v>
                </c:pt>
                <c:pt idx="4533">
                  <c:v>37</c:v>
                </c:pt>
                <c:pt idx="4534">
                  <c:v>37</c:v>
                </c:pt>
                <c:pt idx="4535">
                  <c:v>37</c:v>
                </c:pt>
                <c:pt idx="4536">
                  <c:v>37</c:v>
                </c:pt>
                <c:pt idx="4537">
                  <c:v>37</c:v>
                </c:pt>
                <c:pt idx="4538">
                  <c:v>37</c:v>
                </c:pt>
                <c:pt idx="4539">
                  <c:v>37</c:v>
                </c:pt>
                <c:pt idx="4540">
                  <c:v>37</c:v>
                </c:pt>
                <c:pt idx="4541">
                  <c:v>37</c:v>
                </c:pt>
                <c:pt idx="4542">
                  <c:v>37</c:v>
                </c:pt>
                <c:pt idx="4543">
                  <c:v>37</c:v>
                </c:pt>
                <c:pt idx="4544">
                  <c:v>37</c:v>
                </c:pt>
                <c:pt idx="4545">
                  <c:v>37</c:v>
                </c:pt>
                <c:pt idx="4546">
                  <c:v>37</c:v>
                </c:pt>
                <c:pt idx="4547">
                  <c:v>37</c:v>
                </c:pt>
                <c:pt idx="4548">
                  <c:v>37</c:v>
                </c:pt>
                <c:pt idx="4549">
                  <c:v>37</c:v>
                </c:pt>
                <c:pt idx="4550">
                  <c:v>37</c:v>
                </c:pt>
                <c:pt idx="4551">
                  <c:v>37</c:v>
                </c:pt>
                <c:pt idx="4552">
                  <c:v>37</c:v>
                </c:pt>
                <c:pt idx="4553">
                  <c:v>37</c:v>
                </c:pt>
                <c:pt idx="4554">
                  <c:v>37</c:v>
                </c:pt>
                <c:pt idx="4555">
                  <c:v>37</c:v>
                </c:pt>
                <c:pt idx="4556">
                  <c:v>37</c:v>
                </c:pt>
                <c:pt idx="4557">
                  <c:v>37</c:v>
                </c:pt>
                <c:pt idx="4558">
                  <c:v>37</c:v>
                </c:pt>
                <c:pt idx="4559">
                  <c:v>37</c:v>
                </c:pt>
                <c:pt idx="4560">
                  <c:v>37</c:v>
                </c:pt>
                <c:pt idx="4561">
                  <c:v>37</c:v>
                </c:pt>
                <c:pt idx="4562">
                  <c:v>37</c:v>
                </c:pt>
                <c:pt idx="4563">
                  <c:v>37</c:v>
                </c:pt>
                <c:pt idx="4564">
                  <c:v>37</c:v>
                </c:pt>
                <c:pt idx="4565">
                  <c:v>37</c:v>
                </c:pt>
                <c:pt idx="4566">
                  <c:v>37</c:v>
                </c:pt>
                <c:pt idx="4567">
                  <c:v>37</c:v>
                </c:pt>
                <c:pt idx="4568">
                  <c:v>37</c:v>
                </c:pt>
                <c:pt idx="4569">
                  <c:v>37</c:v>
                </c:pt>
                <c:pt idx="4570">
                  <c:v>37</c:v>
                </c:pt>
                <c:pt idx="4571">
                  <c:v>38</c:v>
                </c:pt>
                <c:pt idx="4572">
                  <c:v>39</c:v>
                </c:pt>
                <c:pt idx="4573">
                  <c:v>40</c:v>
                </c:pt>
                <c:pt idx="4574">
                  <c:v>40</c:v>
                </c:pt>
                <c:pt idx="4575">
                  <c:v>40</c:v>
                </c:pt>
                <c:pt idx="4576">
                  <c:v>40</c:v>
                </c:pt>
                <c:pt idx="4577">
                  <c:v>40</c:v>
                </c:pt>
                <c:pt idx="4578">
                  <c:v>41</c:v>
                </c:pt>
                <c:pt idx="4579">
                  <c:v>41</c:v>
                </c:pt>
                <c:pt idx="4580">
                  <c:v>41</c:v>
                </c:pt>
                <c:pt idx="4581">
                  <c:v>41</c:v>
                </c:pt>
                <c:pt idx="4582">
                  <c:v>41</c:v>
                </c:pt>
                <c:pt idx="4583">
                  <c:v>41</c:v>
                </c:pt>
                <c:pt idx="4584">
                  <c:v>41</c:v>
                </c:pt>
                <c:pt idx="4585">
                  <c:v>41</c:v>
                </c:pt>
                <c:pt idx="4586">
                  <c:v>41</c:v>
                </c:pt>
                <c:pt idx="4587">
                  <c:v>41</c:v>
                </c:pt>
                <c:pt idx="4588">
                  <c:v>41</c:v>
                </c:pt>
                <c:pt idx="4589">
                  <c:v>41</c:v>
                </c:pt>
                <c:pt idx="4590">
                  <c:v>41</c:v>
                </c:pt>
                <c:pt idx="4591">
                  <c:v>41</c:v>
                </c:pt>
                <c:pt idx="4592">
                  <c:v>41</c:v>
                </c:pt>
                <c:pt idx="4593">
                  <c:v>41</c:v>
                </c:pt>
                <c:pt idx="4594">
                  <c:v>41</c:v>
                </c:pt>
                <c:pt idx="4595">
                  <c:v>41</c:v>
                </c:pt>
                <c:pt idx="4596">
                  <c:v>41</c:v>
                </c:pt>
                <c:pt idx="4597">
                  <c:v>41</c:v>
                </c:pt>
                <c:pt idx="4598">
                  <c:v>41</c:v>
                </c:pt>
                <c:pt idx="4599">
                  <c:v>41</c:v>
                </c:pt>
                <c:pt idx="4600">
                  <c:v>41</c:v>
                </c:pt>
                <c:pt idx="4601">
                  <c:v>41</c:v>
                </c:pt>
                <c:pt idx="4602">
                  <c:v>41</c:v>
                </c:pt>
                <c:pt idx="4603">
                  <c:v>41</c:v>
                </c:pt>
                <c:pt idx="4604">
                  <c:v>41</c:v>
                </c:pt>
                <c:pt idx="4605">
                  <c:v>41</c:v>
                </c:pt>
                <c:pt idx="4606">
                  <c:v>41</c:v>
                </c:pt>
                <c:pt idx="4607">
                  <c:v>41</c:v>
                </c:pt>
                <c:pt idx="4608">
                  <c:v>41</c:v>
                </c:pt>
                <c:pt idx="4609">
                  <c:v>41</c:v>
                </c:pt>
                <c:pt idx="4610">
                  <c:v>41</c:v>
                </c:pt>
                <c:pt idx="4611">
                  <c:v>41</c:v>
                </c:pt>
                <c:pt idx="4612">
                  <c:v>41</c:v>
                </c:pt>
                <c:pt idx="4613">
                  <c:v>41</c:v>
                </c:pt>
                <c:pt idx="4614">
                  <c:v>41</c:v>
                </c:pt>
                <c:pt idx="4615">
                  <c:v>41</c:v>
                </c:pt>
                <c:pt idx="4616">
                  <c:v>41</c:v>
                </c:pt>
                <c:pt idx="4617">
                  <c:v>41</c:v>
                </c:pt>
                <c:pt idx="4618">
                  <c:v>41</c:v>
                </c:pt>
                <c:pt idx="4619">
                  <c:v>41</c:v>
                </c:pt>
                <c:pt idx="4620">
                  <c:v>41</c:v>
                </c:pt>
                <c:pt idx="4621">
                  <c:v>41</c:v>
                </c:pt>
                <c:pt idx="4622">
                  <c:v>41</c:v>
                </c:pt>
                <c:pt idx="4623">
                  <c:v>41</c:v>
                </c:pt>
                <c:pt idx="4624">
                  <c:v>41</c:v>
                </c:pt>
                <c:pt idx="4625">
                  <c:v>41</c:v>
                </c:pt>
                <c:pt idx="4626">
                  <c:v>41</c:v>
                </c:pt>
                <c:pt idx="4627">
                  <c:v>41</c:v>
                </c:pt>
                <c:pt idx="4628">
                  <c:v>41</c:v>
                </c:pt>
                <c:pt idx="4629">
                  <c:v>41</c:v>
                </c:pt>
                <c:pt idx="4630">
                  <c:v>41</c:v>
                </c:pt>
                <c:pt idx="4631">
                  <c:v>41</c:v>
                </c:pt>
                <c:pt idx="4632">
                  <c:v>41</c:v>
                </c:pt>
                <c:pt idx="4633">
                  <c:v>41</c:v>
                </c:pt>
                <c:pt idx="4634">
                  <c:v>41</c:v>
                </c:pt>
                <c:pt idx="4635">
                  <c:v>41</c:v>
                </c:pt>
                <c:pt idx="4636">
                  <c:v>41</c:v>
                </c:pt>
                <c:pt idx="4637">
                  <c:v>41</c:v>
                </c:pt>
                <c:pt idx="4638">
                  <c:v>41</c:v>
                </c:pt>
                <c:pt idx="4639">
                  <c:v>41</c:v>
                </c:pt>
                <c:pt idx="4640">
                  <c:v>41</c:v>
                </c:pt>
                <c:pt idx="4641">
                  <c:v>41</c:v>
                </c:pt>
                <c:pt idx="4642">
                  <c:v>41</c:v>
                </c:pt>
                <c:pt idx="4643">
                  <c:v>41</c:v>
                </c:pt>
                <c:pt idx="4644">
                  <c:v>41</c:v>
                </c:pt>
                <c:pt idx="4645">
                  <c:v>41</c:v>
                </c:pt>
                <c:pt idx="4646">
                  <c:v>41</c:v>
                </c:pt>
                <c:pt idx="4647">
                  <c:v>41</c:v>
                </c:pt>
                <c:pt idx="4648">
                  <c:v>41</c:v>
                </c:pt>
                <c:pt idx="4649">
                  <c:v>41</c:v>
                </c:pt>
                <c:pt idx="4650">
                  <c:v>41</c:v>
                </c:pt>
                <c:pt idx="4651">
                  <c:v>41</c:v>
                </c:pt>
                <c:pt idx="4652">
                  <c:v>41</c:v>
                </c:pt>
                <c:pt idx="4653">
                  <c:v>41</c:v>
                </c:pt>
                <c:pt idx="4654">
                  <c:v>41</c:v>
                </c:pt>
                <c:pt idx="4655">
                  <c:v>41</c:v>
                </c:pt>
                <c:pt idx="4656">
                  <c:v>41</c:v>
                </c:pt>
                <c:pt idx="4657">
                  <c:v>41</c:v>
                </c:pt>
                <c:pt idx="4658">
                  <c:v>41</c:v>
                </c:pt>
                <c:pt idx="4659">
                  <c:v>41</c:v>
                </c:pt>
                <c:pt idx="4660">
                  <c:v>41</c:v>
                </c:pt>
                <c:pt idx="4661">
                  <c:v>41</c:v>
                </c:pt>
                <c:pt idx="4662">
                  <c:v>42</c:v>
                </c:pt>
                <c:pt idx="4663">
                  <c:v>42</c:v>
                </c:pt>
                <c:pt idx="4664">
                  <c:v>42</c:v>
                </c:pt>
                <c:pt idx="4665">
                  <c:v>42</c:v>
                </c:pt>
                <c:pt idx="4666">
                  <c:v>42</c:v>
                </c:pt>
                <c:pt idx="4667">
                  <c:v>42</c:v>
                </c:pt>
                <c:pt idx="4668">
                  <c:v>42</c:v>
                </c:pt>
                <c:pt idx="4669">
                  <c:v>42</c:v>
                </c:pt>
                <c:pt idx="4670">
                  <c:v>42</c:v>
                </c:pt>
                <c:pt idx="4671">
                  <c:v>42</c:v>
                </c:pt>
                <c:pt idx="4672">
                  <c:v>42</c:v>
                </c:pt>
                <c:pt idx="4673">
                  <c:v>42</c:v>
                </c:pt>
                <c:pt idx="4674">
                  <c:v>42</c:v>
                </c:pt>
                <c:pt idx="4675">
                  <c:v>42</c:v>
                </c:pt>
                <c:pt idx="4676">
                  <c:v>42</c:v>
                </c:pt>
                <c:pt idx="4677">
                  <c:v>42</c:v>
                </c:pt>
                <c:pt idx="4678">
                  <c:v>42</c:v>
                </c:pt>
                <c:pt idx="4679">
                  <c:v>42</c:v>
                </c:pt>
                <c:pt idx="4680">
                  <c:v>42</c:v>
                </c:pt>
                <c:pt idx="4681">
                  <c:v>42</c:v>
                </c:pt>
                <c:pt idx="4682">
                  <c:v>42</c:v>
                </c:pt>
                <c:pt idx="4683">
                  <c:v>42</c:v>
                </c:pt>
                <c:pt idx="4684">
                  <c:v>42</c:v>
                </c:pt>
                <c:pt idx="4685">
                  <c:v>42</c:v>
                </c:pt>
                <c:pt idx="4686">
                  <c:v>42</c:v>
                </c:pt>
                <c:pt idx="4687">
                  <c:v>42</c:v>
                </c:pt>
                <c:pt idx="4688">
                  <c:v>42</c:v>
                </c:pt>
                <c:pt idx="4689">
                  <c:v>42</c:v>
                </c:pt>
                <c:pt idx="4690">
                  <c:v>42</c:v>
                </c:pt>
                <c:pt idx="4691">
                  <c:v>42</c:v>
                </c:pt>
                <c:pt idx="4692">
                  <c:v>42</c:v>
                </c:pt>
                <c:pt idx="4693">
                  <c:v>42</c:v>
                </c:pt>
                <c:pt idx="4694">
                  <c:v>42</c:v>
                </c:pt>
                <c:pt idx="4695">
                  <c:v>42</c:v>
                </c:pt>
                <c:pt idx="4696">
                  <c:v>42</c:v>
                </c:pt>
                <c:pt idx="4697">
                  <c:v>42</c:v>
                </c:pt>
                <c:pt idx="4698">
                  <c:v>42</c:v>
                </c:pt>
                <c:pt idx="4699">
                  <c:v>42</c:v>
                </c:pt>
                <c:pt idx="4700">
                  <c:v>42</c:v>
                </c:pt>
                <c:pt idx="4701">
                  <c:v>42</c:v>
                </c:pt>
                <c:pt idx="4702">
                  <c:v>42</c:v>
                </c:pt>
                <c:pt idx="4703">
                  <c:v>42</c:v>
                </c:pt>
                <c:pt idx="4704">
                  <c:v>42</c:v>
                </c:pt>
                <c:pt idx="4705">
                  <c:v>42</c:v>
                </c:pt>
                <c:pt idx="4706">
                  <c:v>42</c:v>
                </c:pt>
                <c:pt idx="4707">
                  <c:v>42</c:v>
                </c:pt>
                <c:pt idx="4708">
                  <c:v>42</c:v>
                </c:pt>
                <c:pt idx="4709">
                  <c:v>42</c:v>
                </c:pt>
                <c:pt idx="4710">
                  <c:v>42</c:v>
                </c:pt>
                <c:pt idx="4711">
                  <c:v>42</c:v>
                </c:pt>
                <c:pt idx="4712">
                  <c:v>42</c:v>
                </c:pt>
                <c:pt idx="4713">
                  <c:v>42</c:v>
                </c:pt>
                <c:pt idx="4714">
                  <c:v>42</c:v>
                </c:pt>
                <c:pt idx="4715">
                  <c:v>42</c:v>
                </c:pt>
                <c:pt idx="4716">
                  <c:v>42</c:v>
                </c:pt>
                <c:pt idx="4717">
                  <c:v>42</c:v>
                </c:pt>
                <c:pt idx="4718">
                  <c:v>42</c:v>
                </c:pt>
                <c:pt idx="4719">
                  <c:v>42</c:v>
                </c:pt>
                <c:pt idx="4720">
                  <c:v>42</c:v>
                </c:pt>
                <c:pt idx="4721">
                  <c:v>42</c:v>
                </c:pt>
                <c:pt idx="4722">
                  <c:v>42</c:v>
                </c:pt>
                <c:pt idx="4723">
                  <c:v>42</c:v>
                </c:pt>
                <c:pt idx="4724">
                  <c:v>42</c:v>
                </c:pt>
                <c:pt idx="4725">
                  <c:v>42</c:v>
                </c:pt>
                <c:pt idx="4726">
                  <c:v>42</c:v>
                </c:pt>
                <c:pt idx="4727">
                  <c:v>42</c:v>
                </c:pt>
                <c:pt idx="4728">
                  <c:v>42</c:v>
                </c:pt>
                <c:pt idx="4729">
                  <c:v>42</c:v>
                </c:pt>
                <c:pt idx="4730">
                  <c:v>42</c:v>
                </c:pt>
                <c:pt idx="4731">
                  <c:v>42</c:v>
                </c:pt>
                <c:pt idx="4732">
                  <c:v>42</c:v>
                </c:pt>
                <c:pt idx="4733">
                  <c:v>42</c:v>
                </c:pt>
                <c:pt idx="4734">
                  <c:v>42</c:v>
                </c:pt>
                <c:pt idx="4735">
                  <c:v>42</c:v>
                </c:pt>
                <c:pt idx="4736">
                  <c:v>42</c:v>
                </c:pt>
                <c:pt idx="4737">
                  <c:v>42</c:v>
                </c:pt>
                <c:pt idx="4738">
                  <c:v>42</c:v>
                </c:pt>
                <c:pt idx="4739">
                  <c:v>42</c:v>
                </c:pt>
                <c:pt idx="4740">
                  <c:v>42</c:v>
                </c:pt>
                <c:pt idx="4741">
                  <c:v>42</c:v>
                </c:pt>
                <c:pt idx="4742">
                  <c:v>42</c:v>
                </c:pt>
                <c:pt idx="4743">
                  <c:v>42</c:v>
                </c:pt>
                <c:pt idx="4744">
                  <c:v>42</c:v>
                </c:pt>
                <c:pt idx="4745">
                  <c:v>42</c:v>
                </c:pt>
                <c:pt idx="4746">
                  <c:v>42</c:v>
                </c:pt>
                <c:pt idx="4747">
                  <c:v>42</c:v>
                </c:pt>
                <c:pt idx="4748">
                  <c:v>42</c:v>
                </c:pt>
                <c:pt idx="4749">
                  <c:v>42</c:v>
                </c:pt>
                <c:pt idx="4750">
                  <c:v>42</c:v>
                </c:pt>
                <c:pt idx="4751">
                  <c:v>42</c:v>
                </c:pt>
                <c:pt idx="4752">
                  <c:v>42</c:v>
                </c:pt>
                <c:pt idx="4753">
                  <c:v>42</c:v>
                </c:pt>
                <c:pt idx="4754">
                  <c:v>42</c:v>
                </c:pt>
                <c:pt idx="4755">
                  <c:v>42</c:v>
                </c:pt>
                <c:pt idx="4756">
                  <c:v>42</c:v>
                </c:pt>
                <c:pt idx="4757">
                  <c:v>42</c:v>
                </c:pt>
                <c:pt idx="4758">
                  <c:v>42</c:v>
                </c:pt>
                <c:pt idx="4759">
                  <c:v>42</c:v>
                </c:pt>
                <c:pt idx="4760">
                  <c:v>42</c:v>
                </c:pt>
                <c:pt idx="4761">
                  <c:v>42</c:v>
                </c:pt>
                <c:pt idx="4762">
                  <c:v>42</c:v>
                </c:pt>
                <c:pt idx="4763">
                  <c:v>42</c:v>
                </c:pt>
                <c:pt idx="4764">
                  <c:v>42</c:v>
                </c:pt>
                <c:pt idx="4765">
                  <c:v>42</c:v>
                </c:pt>
                <c:pt idx="4766">
                  <c:v>42</c:v>
                </c:pt>
                <c:pt idx="4767">
                  <c:v>42</c:v>
                </c:pt>
                <c:pt idx="4768">
                  <c:v>42</c:v>
                </c:pt>
                <c:pt idx="4769">
                  <c:v>42</c:v>
                </c:pt>
                <c:pt idx="4770">
                  <c:v>42</c:v>
                </c:pt>
                <c:pt idx="4771">
                  <c:v>42</c:v>
                </c:pt>
                <c:pt idx="4772">
                  <c:v>42</c:v>
                </c:pt>
                <c:pt idx="4773">
                  <c:v>42</c:v>
                </c:pt>
                <c:pt idx="4774">
                  <c:v>42</c:v>
                </c:pt>
                <c:pt idx="4775">
                  <c:v>42</c:v>
                </c:pt>
                <c:pt idx="4776">
                  <c:v>42</c:v>
                </c:pt>
                <c:pt idx="4777">
                  <c:v>42</c:v>
                </c:pt>
                <c:pt idx="4778">
                  <c:v>42</c:v>
                </c:pt>
                <c:pt idx="4779">
                  <c:v>42</c:v>
                </c:pt>
                <c:pt idx="4780">
                  <c:v>42</c:v>
                </c:pt>
                <c:pt idx="4781">
                  <c:v>42</c:v>
                </c:pt>
                <c:pt idx="4782">
                  <c:v>42</c:v>
                </c:pt>
                <c:pt idx="4783">
                  <c:v>42</c:v>
                </c:pt>
                <c:pt idx="4784">
                  <c:v>42</c:v>
                </c:pt>
                <c:pt idx="4785">
                  <c:v>42</c:v>
                </c:pt>
                <c:pt idx="4786">
                  <c:v>42</c:v>
                </c:pt>
                <c:pt idx="4787">
                  <c:v>42</c:v>
                </c:pt>
                <c:pt idx="4788">
                  <c:v>42</c:v>
                </c:pt>
                <c:pt idx="4789">
                  <c:v>42</c:v>
                </c:pt>
                <c:pt idx="4790">
                  <c:v>42</c:v>
                </c:pt>
                <c:pt idx="4791">
                  <c:v>42</c:v>
                </c:pt>
                <c:pt idx="4792">
                  <c:v>42</c:v>
                </c:pt>
                <c:pt idx="4793">
                  <c:v>42</c:v>
                </c:pt>
                <c:pt idx="4794">
                  <c:v>42</c:v>
                </c:pt>
                <c:pt idx="4795">
                  <c:v>42</c:v>
                </c:pt>
                <c:pt idx="4796">
                  <c:v>42</c:v>
                </c:pt>
                <c:pt idx="4797">
                  <c:v>42</c:v>
                </c:pt>
                <c:pt idx="4798">
                  <c:v>42</c:v>
                </c:pt>
                <c:pt idx="4799">
                  <c:v>42</c:v>
                </c:pt>
                <c:pt idx="4800">
                  <c:v>42</c:v>
                </c:pt>
                <c:pt idx="4801">
                  <c:v>42</c:v>
                </c:pt>
                <c:pt idx="4802">
                  <c:v>42</c:v>
                </c:pt>
                <c:pt idx="4803">
                  <c:v>42</c:v>
                </c:pt>
                <c:pt idx="4804">
                  <c:v>42</c:v>
                </c:pt>
                <c:pt idx="4805">
                  <c:v>42</c:v>
                </c:pt>
                <c:pt idx="4806">
                  <c:v>42</c:v>
                </c:pt>
                <c:pt idx="4807">
                  <c:v>42</c:v>
                </c:pt>
                <c:pt idx="4808">
                  <c:v>42</c:v>
                </c:pt>
                <c:pt idx="4809">
                  <c:v>42</c:v>
                </c:pt>
                <c:pt idx="4810">
                  <c:v>42</c:v>
                </c:pt>
                <c:pt idx="4811">
                  <c:v>42</c:v>
                </c:pt>
                <c:pt idx="4812">
                  <c:v>42</c:v>
                </c:pt>
                <c:pt idx="4813">
                  <c:v>42</c:v>
                </c:pt>
                <c:pt idx="4814">
                  <c:v>42</c:v>
                </c:pt>
                <c:pt idx="4815">
                  <c:v>42</c:v>
                </c:pt>
                <c:pt idx="4816">
                  <c:v>42</c:v>
                </c:pt>
                <c:pt idx="4817">
                  <c:v>42</c:v>
                </c:pt>
                <c:pt idx="4818">
                  <c:v>42</c:v>
                </c:pt>
                <c:pt idx="4819">
                  <c:v>42</c:v>
                </c:pt>
                <c:pt idx="4820">
                  <c:v>42</c:v>
                </c:pt>
                <c:pt idx="4821">
                  <c:v>42</c:v>
                </c:pt>
                <c:pt idx="4822">
                  <c:v>42</c:v>
                </c:pt>
                <c:pt idx="4823">
                  <c:v>42</c:v>
                </c:pt>
                <c:pt idx="4824">
                  <c:v>42</c:v>
                </c:pt>
                <c:pt idx="4825">
                  <c:v>42</c:v>
                </c:pt>
                <c:pt idx="4826">
                  <c:v>42</c:v>
                </c:pt>
                <c:pt idx="4827">
                  <c:v>42</c:v>
                </c:pt>
                <c:pt idx="4828">
                  <c:v>42</c:v>
                </c:pt>
                <c:pt idx="4829">
                  <c:v>42</c:v>
                </c:pt>
                <c:pt idx="4830">
                  <c:v>42</c:v>
                </c:pt>
                <c:pt idx="4831">
                  <c:v>42</c:v>
                </c:pt>
                <c:pt idx="4832">
                  <c:v>42</c:v>
                </c:pt>
                <c:pt idx="4833">
                  <c:v>42</c:v>
                </c:pt>
                <c:pt idx="4834">
                  <c:v>42</c:v>
                </c:pt>
                <c:pt idx="4835">
                  <c:v>42</c:v>
                </c:pt>
                <c:pt idx="4836">
                  <c:v>42</c:v>
                </c:pt>
                <c:pt idx="4837">
                  <c:v>42</c:v>
                </c:pt>
                <c:pt idx="4838">
                  <c:v>42</c:v>
                </c:pt>
                <c:pt idx="4839">
                  <c:v>42</c:v>
                </c:pt>
                <c:pt idx="4840">
                  <c:v>42</c:v>
                </c:pt>
                <c:pt idx="4841">
                  <c:v>42</c:v>
                </c:pt>
                <c:pt idx="4842">
                  <c:v>42</c:v>
                </c:pt>
                <c:pt idx="4843">
                  <c:v>42</c:v>
                </c:pt>
                <c:pt idx="4844">
                  <c:v>42</c:v>
                </c:pt>
                <c:pt idx="4845">
                  <c:v>42</c:v>
                </c:pt>
                <c:pt idx="4846">
                  <c:v>42</c:v>
                </c:pt>
                <c:pt idx="4847">
                  <c:v>42</c:v>
                </c:pt>
                <c:pt idx="4848">
                  <c:v>42</c:v>
                </c:pt>
                <c:pt idx="4849">
                  <c:v>42</c:v>
                </c:pt>
                <c:pt idx="4850">
                  <c:v>42</c:v>
                </c:pt>
                <c:pt idx="4851">
                  <c:v>42</c:v>
                </c:pt>
                <c:pt idx="4852">
                  <c:v>42</c:v>
                </c:pt>
                <c:pt idx="4853">
                  <c:v>42</c:v>
                </c:pt>
                <c:pt idx="4854">
                  <c:v>42</c:v>
                </c:pt>
                <c:pt idx="4855">
                  <c:v>42</c:v>
                </c:pt>
                <c:pt idx="4856">
                  <c:v>42</c:v>
                </c:pt>
                <c:pt idx="4857">
                  <c:v>43</c:v>
                </c:pt>
                <c:pt idx="4858">
                  <c:v>43</c:v>
                </c:pt>
                <c:pt idx="4859">
                  <c:v>43</c:v>
                </c:pt>
                <c:pt idx="4860">
                  <c:v>43</c:v>
                </c:pt>
                <c:pt idx="4861">
                  <c:v>43</c:v>
                </c:pt>
                <c:pt idx="4862">
                  <c:v>43</c:v>
                </c:pt>
                <c:pt idx="4863">
                  <c:v>43</c:v>
                </c:pt>
                <c:pt idx="4864">
                  <c:v>43</c:v>
                </c:pt>
                <c:pt idx="4865">
                  <c:v>43</c:v>
                </c:pt>
                <c:pt idx="4866">
                  <c:v>43</c:v>
                </c:pt>
                <c:pt idx="4867">
                  <c:v>43</c:v>
                </c:pt>
                <c:pt idx="4868">
                  <c:v>43</c:v>
                </c:pt>
                <c:pt idx="4869">
                  <c:v>43</c:v>
                </c:pt>
                <c:pt idx="4870">
                  <c:v>43</c:v>
                </c:pt>
                <c:pt idx="4871">
                  <c:v>43</c:v>
                </c:pt>
                <c:pt idx="4872">
                  <c:v>43</c:v>
                </c:pt>
                <c:pt idx="4873">
                  <c:v>43</c:v>
                </c:pt>
                <c:pt idx="4874">
                  <c:v>43</c:v>
                </c:pt>
                <c:pt idx="4875">
                  <c:v>43</c:v>
                </c:pt>
                <c:pt idx="4876">
                  <c:v>43</c:v>
                </c:pt>
                <c:pt idx="4877">
                  <c:v>43</c:v>
                </c:pt>
                <c:pt idx="4878">
                  <c:v>43</c:v>
                </c:pt>
                <c:pt idx="4879">
                  <c:v>43</c:v>
                </c:pt>
                <c:pt idx="4880">
                  <c:v>43</c:v>
                </c:pt>
                <c:pt idx="4881">
                  <c:v>43</c:v>
                </c:pt>
                <c:pt idx="4882">
                  <c:v>43</c:v>
                </c:pt>
                <c:pt idx="4883">
                  <c:v>43</c:v>
                </c:pt>
                <c:pt idx="4884">
                  <c:v>43</c:v>
                </c:pt>
                <c:pt idx="4885">
                  <c:v>43</c:v>
                </c:pt>
                <c:pt idx="4886">
                  <c:v>43</c:v>
                </c:pt>
                <c:pt idx="4887">
                  <c:v>43</c:v>
                </c:pt>
                <c:pt idx="4888">
                  <c:v>43</c:v>
                </c:pt>
                <c:pt idx="4889">
                  <c:v>43</c:v>
                </c:pt>
                <c:pt idx="4890">
                  <c:v>43</c:v>
                </c:pt>
                <c:pt idx="4891">
                  <c:v>43</c:v>
                </c:pt>
                <c:pt idx="4892">
                  <c:v>43</c:v>
                </c:pt>
                <c:pt idx="4893">
                  <c:v>43</c:v>
                </c:pt>
                <c:pt idx="4894">
                  <c:v>43</c:v>
                </c:pt>
                <c:pt idx="4895">
                  <c:v>43</c:v>
                </c:pt>
                <c:pt idx="4896">
                  <c:v>43</c:v>
                </c:pt>
                <c:pt idx="4897">
                  <c:v>43</c:v>
                </c:pt>
                <c:pt idx="4898">
                  <c:v>43</c:v>
                </c:pt>
                <c:pt idx="4899">
                  <c:v>43</c:v>
                </c:pt>
                <c:pt idx="4900">
                  <c:v>43</c:v>
                </c:pt>
                <c:pt idx="4901">
                  <c:v>43</c:v>
                </c:pt>
                <c:pt idx="4902">
                  <c:v>43</c:v>
                </c:pt>
                <c:pt idx="4903">
                  <c:v>43</c:v>
                </c:pt>
                <c:pt idx="4904">
                  <c:v>43</c:v>
                </c:pt>
                <c:pt idx="4905">
                  <c:v>43</c:v>
                </c:pt>
                <c:pt idx="4906">
                  <c:v>43</c:v>
                </c:pt>
                <c:pt idx="4907">
                  <c:v>43</c:v>
                </c:pt>
                <c:pt idx="4908">
                  <c:v>43</c:v>
                </c:pt>
                <c:pt idx="4909">
                  <c:v>43</c:v>
                </c:pt>
                <c:pt idx="4910">
                  <c:v>43</c:v>
                </c:pt>
                <c:pt idx="4911">
                  <c:v>43</c:v>
                </c:pt>
                <c:pt idx="4912">
                  <c:v>43</c:v>
                </c:pt>
                <c:pt idx="4913">
                  <c:v>43</c:v>
                </c:pt>
                <c:pt idx="4914">
                  <c:v>43</c:v>
                </c:pt>
                <c:pt idx="4915">
                  <c:v>43</c:v>
                </c:pt>
                <c:pt idx="4916">
                  <c:v>43</c:v>
                </c:pt>
                <c:pt idx="4917">
                  <c:v>43</c:v>
                </c:pt>
                <c:pt idx="4918">
                  <c:v>43</c:v>
                </c:pt>
                <c:pt idx="4919">
                  <c:v>43</c:v>
                </c:pt>
                <c:pt idx="4920">
                  <c:v>43</c:v>
                </c:pt>
                <c:pt idx="4921">
                  <c:v>43</c:v>
                </c:pt>
                <c:pt idx="4922">
                  <c:v>43</c:v>
                </c:pt>
                <c:pt idx="4923">
                  <c:v>43</c:v>
                </c:pt>
                <c:pt idx="4924">
                  <c:v>43</c:v>
                </c:pt>
                <c:pt idx="4925">
                  <c:v>43</c:v>
                </c:pt>
                <c:pt idx="4926">
                  <c:v>43</c:v>
                </c:pt>
                <c:pt idx="4927">
                  <c:v>43</c:v>
                </c:pt>
                <c:pt idx="4928">
                  <c:v>43</c:v>
                </c:pt>
                <c:pt idx="4929">
                  <c:v>43</c:v>
                </c:pt>
                <c:pt idx="4930">
                  <c:v>43</c:v>
                </c:pt>
                <c:pt idx="4931">
                  <c:v>43</c:v>
                </c:pt>
                <c:pt idx="4932">
                  <c:v>43</c:v>
                </c:pt>
                <c:pt idx="4933">
                  <c:v>43</c:v>
                </c:pt>
                <c:pt idx="4934">
                  <c:v>43</c:v>
                </c:pt>
                <c:pt idx="4935">
                  <c:v>43</c:v>
                </c:pt>
                <c:pt idx="4936">
                  <c:v>43</c:v>
                </c:pt>
                <c:pt idx="4937">
                  <c:v>43</c:v>
                </c:pt>
                <c:pt idx="4938">
                  <c:v>43</c:v>
                </c:pt>
                <c:pt idx="4939">
                  <c:v>43</c:v>
                </c:pt>
                <c:pt idx="4940">
                  <c:v>43</c:v>
                </c:pt>
                <c:pt idx="4941">
                  <c:v>43</c:v>
                </c:pt>
                <c:pt idx="4942">
                  <c:v>43</c:v>
                </c:pt>
                <c:pt idx="4943">
                  <c:v>43</c:v>
                </c:pt>
                <c:pt idx="4944">
                  <c:v>43</c:v>
                </c:pt>
                <c:pt idx="4945">
                  <c:v>43</c:v>
                </c:pt>
                <c:pt idx="4946">
                  <c:v>43</c:v>
                </c:pt>
                <c:pt idx="4947">
                  <c:v>43</c:v>
                </c:pt>
                <c:pt idx="4948">
                  <c:v>43</c:v>
                </c:pt>
                <c:pt idx="4949">
                  <c:v>43</c:v>
                </c:pt>
                <c:pt idx="4950">
                  <c:v>43</c:v>
                </c:pt>
                <c:pt idx="4951">
                  <c:v>43</c:v>
                </c:pt>
                <c:pt idx="4952">
                  <c:v>43</c:v>
                </c:pt>
                <c:pt idx="4953">
                  <c:v>43</c:v>
                </c:pt>
                <c:pt idx="4954">
                  <c:v>43</c:v>
                </c:pt>
                <c:pt idx="4955">
                  <c:v>43</c:v>
                </c:pt>
                <c:pt idx="4956">
                  <c:v>43</c:v>
                </c:pt>
                <c:pt idx="4957">
                  <c:v>43</c:v>
                </c:pt>
                <c:pt idx="4958">
                  <c:v>43</c:v>
                </c:pt>
                <c:pt idx="4959">
                  <c:v>43</c:v>
                </c:pt>
                <c:pt idx="4960">
                  <c:v>43</c:v>
                </c:pt>
                <c:pt idx="4961">
                  <c:v>43</c:v>
                </c:pt>
                <c:pt idx="4962">
                  <c:v>43</c:v>
                </c:pt>
                <c:pt idx="4963">
                  <c:v>43</c:v>
                </c:pt>
                <c:pt idx="4964">
                  <c:v>43</c:v>
                </c:pt>
                <c:pt idx="4965">
                  <c:v>43</c:v>
                </c:pt>
                <c:pt idx="4966">
                  <c:v>43</c:v>
                </c:pt>
                <c:pt idx="4967">
                  <c:v>43</c:v>
                </c:pt>
                <c:pt idx="4968">
                  <c:v>43</c:v>
                </c:pt>
                <c:pt idx="4969">
                  <c:v>43</c:v>
                </c:pt>
                <c:pt idx="4970">
                  <c:v>43</c:v>
                </c:pt>
                <c:pt idx="4971">
                  <c:v>43</c:v>
                </c:pt>
                <c:pt idx="4972">
                  <c:v>43</c:v>
                </c:pt>
                <c:pt idx="4973">
                  <c:v>43</c:v>
                </c:pt>
                <c:pt idx="4974">
                  <c:v>43</c:v>
                </c:pt>
                <c:pt idx="4975">
                  <c:v>43</c:v>
                </c:pt>
                <c:pt idx="4976">
                  <c:v>43</c:v>
                </c:pt>
                <c:pt idx="4977">
                  <c:v>43</c:v>
                </c:pt>
                <c:pt idx="4978">
                  <c:v>43</c:v>
                </c:pt>
                <c:pt idx="4979">
                  <c:v>43</c:v>
                </c:pt>
                <c:pt idx="4980">
                  <c:v>43</c:v>
                </c:pt>
                <c:pt idx="4981">
                  <c:v>43</c:v>
                </c:pt>
                <c:pt idx="4982">
                  <c:v>43</c:v>
                </c:pt>
                <c:pt idx="4983">
                  <c:v>43</c:v>
                </c:pt>
                <c:pt idx="4984">
                  <c:v>43</c:v>
                </c:pt>
                <c:pt idx="4985">
                  <c:v>43</c:v>
                </c:pt>
                <c:pt idx="4986">
                  <c:v>43</c:v>
                </c:pt>
                <c:pt idx="4987">
                  <c:v>43</c:v>
                </c:pt>
                <c:pt idx="4988">
                  <c:v>43</c:v>
                </c:pt>
                <c:pt idx="4989">
                  <c:v>43</c:v>
                </c:pt>
                <c:pt idx="4990">
                  <c:v>43</c:v>
                </c:pt>
                <c:pt idx="4991">
                  <c:v>43</c:v>
                </c:pt>
                <c:pt idx="4992">
                  <c:v>43</c:v>
                </c:pt>
                <c:pt idx="4993">
                  <c:v>43</c:v>
                </c:pt>
                <c:pt idx="4994">
                  <c:v>43</c:v>
                </c:pt>
                <c:pt idx="4995">
                  <c:v>43</c:v>
                </c:pt>
                <c:pt idx="4996">
                  <c:v>43</c:v>
                </c:pt>
                <c:pt idx="4997">
                  <c:v>43</c:v>
                </c:pt>
                <c:pt idx="4998">
                  <c:v>43</c:v>
                </c:pt>
                <c:pt idx="4999">
                  <c:v>43</c:v>
                </c:pt>
                <c:pt idx="5000">
                  <c:v>43</c:v>
                </c:pt>
                <c:pt idx="5001">
                  <c:v>43</c:v>
                </c:pt>
                <c:pt idx="5002">
                  <c:v>43</c:v>
                </c:pt>
                <c:pt idx="5003">
                  <c:v>43</c:v>
                </c:pt>
                <c:pt idx="5004">
                  <c:v>43</c:v>
                </c:pt>
                <c:pt idx="5005">
                  <c:v>43</c:v>
                </c:pt>
                <c:pt idx="5006">
                  <c:v>43</c:v>
                </c:pt>
                <c:pt idx="5007">
                  <c:v>43</c:v>
                </c:pt>
                <c:pt idx="5008">
                  <c:v>43</c:v>
                </c:pt>
                <c:pt idx="5009">
                  <c:v>43</c:v>
                </c:pt>
                <c:pt idx="5010">
                  <c:v>43</c:v>
                </c:pt>
                <c:pt idx="5011">
                  <c:v>43</c:v>
                </c:pt>
                <c:pt idx="5012">
                  <c:v>43</c:v>
                </c:pt>
                <c:pt idx="5013">
                  <c:v>43</c:v>
                </c:pt>
                <c:pt idx="5014">
                  <c:v>43</c:v>
                </c:pt>
                <c:pt idx="5015">
                  <c:v>43</c:v>
                </c:pt>
                <c:pt idx="5016">
                  <c:v>43</c:v>
                </c:pt>
                <c:pt idx="5017">
                  <c:v>43</c:v>
                </c:pt>
                <c:pt idx="5018">
                  <c:v>43</c:v>
                </c:pt>
                <c:pt idx="5019">
                  <c:v>43</c:v>
                </c:pt>
                <c:pt idx="5020">
                  <c:v>43</c:v>
                </c:pt>
                <c:pt idx="5021">
                  <c:v>43</c:v>
                </c:pt>
                <c:pt idx="5022">
                  <c:v>43</c:v>
                </c:pt>
                <c:pt idx="5023">
                  <c:v>43</c:v>
                </c:pt>
                <c:pt idx="5024">
                  <c:v>43</c:v>
                </c:pt>
                <c:pt idx="5025">
                  <c:v>43</c:v>
                </c:pt>
                <c:pt idx="5026">
                  <c:v>43</c:v>
                </c:pt>
                <c:pt idx="5027">
                  <c:v>43</c:v>
                </c:pt>
                <c:pt idx="5028">
                  <c:v>43</c:v>
                </c:pt>
                <c:pt idx="5029">
                  <c:v>43</c:v>
                </c:pt>
                <c:pt idx="5030">
                  <c:v>43</c:v>
                </c:pt>
                <c:pt idx="5031">
                  <c:v>43</c:v>
                </c:pt>
                <c:pt idx="5032">
                  <c:v>43</c:v>
                </c:pt>
                <c:pt idx="5033">
                  <c:v>43</c:v>
                </c:pt>
                <c:pt idx="5034">
                  <c:v>43</c:v>
                </c:pt>
                <c:pt idx="5035">
                  <c:v>43</c:v>
                </c:pt>
                <c:pt idx="5036">
                  <c:v>43</c:v>
                </c:pt>
                <c:pt idx="5037">
                  <c:v>43</c:v>
                </c:pt>
                <c:pt idx="5038">
                  <c:v>43</c:v>
                </c:pt>
                <c:pt idx="5039">
                  <c:v>43</c:v>
                </c:pt>
                <c:pt idx="5040">
                  <c:v>43</c:v>
                </c:pt>
                <c:pt idx="5041">
                  <c:v>43</c:v>
                </c:pt>
                <c:pt idx="5042">
                  <c:v>43</c:v>
                </c:pt>
                <c:pt idx="5043">
                  <c:v>43</c:v>
                </c:pt>
                <c:pt idx="5044">
                  <c:v>43</c:v>
                </c:pt>
                <c:pt idx="5045">
                  <c:v>43</c:v>
                </c:pt>
                <c:pt idx="5046">
                  <c:v>43</c:v>
                </c:pt>
                <c:pt idx="5047">
                  <c:v>43</c:v>
                </c:pt>
                <c:pt idx="5048">
                  <c:v>43</c:v>
                </c:pt>
                <c:pt idx="5049">
                  <c:v>43</c:v>
                </c:pt>
                <c:pt idx="5050">
                  <c:v>43</c:v>
                </c:pt>
                <c:pt idx="5051">
                  <c:v>43</c:v>
                </c:pt>
                <c:pt idx="5052">
                  <c:v>43</c:v>
                </c:pt>
                <c:pt idx="5053">
                  <c:v>43</c:v>
                </c:pt>
                <c:pt idx="5054">
                  <c:v>43</c:v>
                </c:pt>
                <c:pt idx="5055">
                  <c:v>43</c:v>
                </c:pt>
                <c:pt idx="5056">
                  <c:v>43</c:v>
                </c:pt>
                <c:pt idx="5057">
                  <c:v>43</c:v>
                </c:pt>
                <c:pt idx="5058">
                  <c:v>43</c:v>
                </c:pt>
                <c:pt idx="5059">
                  <c:v>43</c:v>
                </c:pt>
                <c:pt idx="5060">
                  <c:v>43</c:v>
                </c:pt>
                <c:pt idx="5061">
                  <c:v>43</c:v>
                </c:pt>
                <c:pt idx="5062">
                  <c:v>43</c:v>
                </c:pt>
                <c:pt idx="5063">
                  <c:v>43</c:v>
                </c:pt>
                <c:pt idx="5064">
                  <c:v>43</c:v>
                </c:pt>
                <c:pt idx="5065">
                  <c:v>43</c:v>
                </c:pt>
                <c:pt idx="5066">
                  <c:v>43</c:v>
                </c:pt>
                <c:pt idx="5067">
                  <c:v>43</c:v>
                </c:pt>
                <c:pt idx="5068">
                  <c:v>43</c:v>
                </c:pt>
                <c:pt idx="5069">
                  <c:v>43</c:v>
                </c:pt>
                <c:pt idx="5070">
                  <c:v>43</c:v>
                </c:pt>
                <c:pt idx="5071">
                  <c:v>43</c:v>
                </c:pt>
                <c:pt idx="5072">
                  <c:v>43</c:v>
                </c:pt>
                <c:pt idx="5073">
                  <c:v>43</c:v>
                </c:pt>
                <c:pt idx="5074">
                  <c:v>43</c:v>
                </c:pt>
                <c:pt idx="5075">
                  <c:v>43</c:v>
                </c:pt>
                <c:pt idx="5076">
                  <c:v>43</c:v>
                </c:pt>
                <c:pt idx="5077">
                  <c:v>43</c:v>
                </c:pt>
                <c:pt idx="5078">
                  <c:v>43</c:v>
                </c:pt>
                <c:pt idx="5079">
                  <c:v>43</c:v>
                </c:pt>
                <c:pt idx="5080">
                  <c:v>43</c:v>
                </c:pt>
                <c:pt idx="5081">
                  <c:v>43</c:v>
                </c:pt>
                <c:pt idx="5082">
                  <c:v>43</c:v>
                </c:pt>
                <c:pt idx="5083">
                  <c:v>43</c:v>
                </c:pt>
                <c:pt idx="5084">
                  <c:v>43</c:v>
                </c:pt>
                <c:pt idx="5085">
                  <c:v>43</c:v>
                </c:pt>
                <c:pt idx="5086">
                  <c:v>43</c:v>
                </c:pt>
                <c:pt idx="5087">
                  <c:v>43</c:v>
                </c:pt>
                <c:pt idx="5088">
                  <c:v>43</c:v>
                </c:pt>
                <c:pt idx="5089">
                  <c:v>43</c:v>
                </c:pt>
                <c:pt idx="5090">
                  <c:v>43</c:v>
                </c:pt>
                <c:pt idx="5091">
                  <c:v>43</c:v>
                </c:pt>
                <c:pt idx="5092">
                  <c:v>43</c:v>
                </c:pt>
                <c:pt idx="5093">
                  <c:v>43</c:v>
                </c:pt>
                <c:pt idx="5094">
                  <c:v>43</c:v>
                </c:pt>
                <c:pt idx="5095">
                  <c:v>43</c:v>
                </c:pt>
                <c:pt idx="5096">
                  <c:v>43</c:v>
                </c:pt>
                <c:pt idx="5097">
                  <c:v>43</c:v>
                </c:pt>
                <c:pt idx="5098">
                  <c:v>43</c:v>
                </c:pt>
                <c:pt idx="5099">
                  <c:v>43</c:v>
                </c:pt>
                <c:pt idx="5100">
                  <c:v>43</c:v>
                </c:pt>
                <c:pt idx="5101">
                  <c:v>43</c:v>
                </c:pt>
                <c:pt idx="5102">
                  <c:v>43</c:v>
                </c:pt>
                <c:pt idx="5103">
                  <c:v>43</c:v>
                </c:pt>
                <c:pt idx="5104">
                  <c:v>43</c:v>
                </c:pt>
                <c:pt idx="5105">
                  <c:v>43</c:v>
                </c:pt>
                <c:pt idx="5106">
                  <c:v>43</c:v>
                </c:pt>
                <c:pt idx="5107">
                  <c:v>43</c:v>
                </c:pt>
                <c:pt idx="5108">
                  <c:v>43</c:v>
                </c:pt>
                <c:pt idx="5109">
                  <c:v>43</c:v>
                </c:pt>
                <c:pt idx="5110">
                  <c:v>43</c:v>
                </c:pt>
                <c:pt idx="5111">
                  <c:v>43</c:v>
                </c:pt>
                <c:pt idx="5112">
                  <c:v>43</c:v>
                </c:pt>
                <c:pt idx="5113">
                  <c:v>43</c:v>
                </c:pt>
                <c:pt idx="5114">
                  <c:v>43</c:v>
                </c:pt>
                <c:pt idx="5115">
                  <c:v>43</c:v>
                </c:pt>
                <c:pt idx="5116">
                  <c:v>43</c:v>
                </c:pt>
                <c:pt idx="5117">
                  <c:v>43</c:v>
                </c:pt>
                <c:pt idx="5118">
                  <c:v>43</c:v>
                </c:pt>
                <c:pt idx="5119">
                  <c:v>43</c:v>
                </c:pt>
                <c:pt idx="5120">
                  <c:v>43</c:v>
                </c:pt>
                <c:pt idx="5121">
                  <c:v>43</c:v>
                </c:pt>
                <c:pt idx="5122">
                  <c:v>43</c:v>
                </c:pt>
                <c:pt idx="5123">
                  <c:v>43</c:v>
                </c:pt>
                <c:pt idx="5124">
                  <c:v>43</c:v>
                </c:pt>
                <c:pt idx="5125">
                  <c:v>43</c:v>
                </c:pt>
                <c:pt idx="5126">
                  <c:v>43</c:v>
                </c:pt>
                <c:pt idx="5127">
                  <c:v>43</c:v>
                </c:pt>
                <c:pt idx="5128">
                  <c:v>43</c:v>
                </c:pt>
                <c:pt idx="5129">
                  <c:v>43</c:v>
                </c:pt>
                <c:pt idx="5130">
                  <c:v>43</c:v>
                </c:pt>
                <c:pt idx="5131">
                  <c:v>43</c:v>
                </c:pt>
                <c:pt idx="5132">
                  <c:v>43</c:v>
                </c:pt>
                <c:pt idx="5133">
                  <c:v>43</c:v>
                </c:pt>
                <c:pt idx="5134">
                  <c:v>43</c:v>
                </c:pt>
                <c:pt idx="5135">
                  <c:v>43</c:v>
                </c:pt>
                <c:pt idx="5136">
                  <c:v>43</c:v>
                </c:pt>
                <c:pt idx="5137">
                  <c:v>43</c:v>
                </c:pt>
                <c:pt idx="5138">
                  <c:v>43</c:v>
                </c:pt>
                <c:pt idx="5139">
                  <c:v>43</c:v>
                </c:pt>
                <c:pt idx="5140">
                  <c:v>43</c:v>
                </c:pt>
                <c:pt idx="5141">
                  <c:v>43</c:v>
                </c:pt>
                <c:pt idx="5142">
                  <c:v>44</c:v>
                </c:pt>
                <c:pt idx="5143">
                  <c:v>44</c:v>
                </c:pt>
                <c:pt idx="5144">
                  <c:v>44</c:v>
                </c:pt>
                <c:pt idx="5145">
                  <c:v>44</c:v>
                </c:pt>
                <c:pt idx="5146">
                  <c:v>44</c:v>
                </c:pt>
                <c:pt idx="5147">
                  <c:v>44</c:v>
                </c:pt>
                <c:pt idx="5148">
                  <c:v>44</c:v>
                </c:pt>
                <c:pt idx="5149">
                  <c:v>44</c:v>
                </c:pt>
                <c:pt idx="5150">
                  <c:v>44</c:v>
                </c:pt>
                <c:pt idx="5151">
                  <c:v>44</c:v>
                </c:pt>
                <c:pt idx="5152">
                  <c:v>44</c:v>
                </c:pt>
                <c:pt idx="5153">
                  <c:v>44</c:v>
                </c:pt>
                <c:pt idx="5154">
                  <c:v>44</c:v>
                </c:pt>
                <c:pt idx="5155">
                  <c:v>45</c:v>
                </c:pt>
                <c:pt idx="5156">
                  <c:v>46</c:v>
                </c:pt>
                <c:pt idx="5157">
                  <c:v>46</c:v>
                </c:pt>
                <c:pt idx="5158">
                  <c:v>46</c:v>
                </c:pt>
                <c:pt idx="5159">
                  <c:v>46</c:v>
                </c:pt>
                <c:pt idx="5160">
                  <c:v>46</c:v>
                </c:pt>
                <c:pt idx="5161">
                  <c:v>46</c:v>
                </c:pt>
                <c:pt idx="5162">
                  <c:v>46</c:v>
                </c:pt>
                <c:pt idx="5163">
                  <c:v>46</c:v>
                </c:pt>
                <c:pt idx="5164">
                  <c:v>46</c:v>
                </c:pt>
                <c:pt idx="5165">
                  <c:v>46</c:v>
                </c:pt>
                <c:pt idx="5166">
                  <c:v>46</c:v>
                </c:pt>
                <c:pt idx="5167">
                  <c:v>46</c:v>
                </c:pt>
                <c:pt idx="5168">
                  <c:v>46</c:v>
                </c:pt>
                <c:pt idx="5169">
                  <c:v>46</c:v>
                </c:pt>
                <c:pt idx="5170">
                  <c:v>46</c:v>
                </c:pt>
                <c:pt idx="5171">
                  <c:v>46</c:v>
                </c:pt>
                <c:pt idx="5172">
                  <c:v>46</c:v>
                </c:pt>
                <c:pt idx="5173">
                  <c:v>46</c:v>
                </c:pt>
                <c:pt idx="5174">
                  <c:v>46</c:v>
                </c:pt>
                <c:pt idx="5175">
                  <c:v>46</c:v>
                </c:pt>
                <c:pt idx="5176">
                  <c:v>46</c:v>
                </c:pt>
                <c:pt idx="5177">
                  <c:v>46</c:v>
                </c:pt>
                <c:pt idx="5178">
                  <c:v>46</c:v>
                </c:pt>
                <c:pt idx="5179">
                  <c:v>46</c:v>
                </c:pt>
                <c:pt idx="5180">
                  <c:v>46</c:v>
                </c:pt>
                <c:pt idx="5181">
                  <c:v>46</c:v>
                </c:pt>
                <c:pt idx="5182">
                  <c:v>46</c:v>
                </c:pt>
                <c:pt idx="5183">
                  <c:v>46</c:v>
                </c:pt>
                <c:pt idx="5184">
                  <c:v>46</c:v>
                </c:pt>
                <c:pt idx="5185">
                  <c:v>46</c:v>
                </c:pt>
                <c:pt idx="5186">
                  <c:v>46</c:v>
                </c:pt>
                <c:pt idx="5187">
                  <c:v>46</c:v>
                </c:pt>
                <c:pt idx="5188">
                  <c:v>46</c:v>
                </c:pt>
                <c:pt idx="5189">
                  <c:v>46</c:v>
                </c:pt>
                <c:pt idx="5190">
                  <c:v>46</c:v>
                </c:pt>
                <c:pt idx="5191">
                  <c:v>46</c:v>
                </c:pt>
                <c:pt idx="5192">
                  <c:v>46</c:v>
                </c:pt>
                <c:pt idx="5193">
                  <c:v>46</c:v>
                </c:pt>
                <c:pt idx="5194">
                  <c:v>46</c:v>
                </c:pt>
                <c:pt idx="5195">
                  <c:v>46</c:v>
                </c:pt>
                <c:pt idx="5196">
                  <c:v>46</c:v>
                </c:pt>
                <c:pt idx="5197">
                  <c:v>46</c:v>
                </c:pt>
                <c:pt idx="5198">
                  <c:v>46</c:v>
                </c:pt>
                <c:pt idx="5199">
                  <c:v>46</c:v>
                </c:pt>
                <c:pt idx="5200">
                  <c:v>46</c:v>
                </c:pt>
                <c:pt idx="5201">
                  <c:v>46</c:v>
                </c:pt>
                <c:pt idx="5202">
                  <c:v>46</c:v>
                </c:pt>
                <c:pt idx="5203">
                  <c:v>46</c:v>
                </c:pt>
                <c:pt idx="5204">
                  <c:v>46</c:v>
                </c:pt>
                <c:pt idx="5205">
                  <c:v>47</c:v>
                </c:pt>
                <c:pt idx="5206">
                  <c:v>47</c:v>
                </c:pt>
                <c:pt idx="5207">
                  <c:v>47</c:v>
                </c:pt>
                <c:pt idx="5208">
                  <c:v>47</c:v>
                </c:pt>
                <c:pt idx="5209">
                  <c:v>47</c:v>
                </c:pt>
                <c:pt idx="5210">
                  <c:v>47</c:v>
                </c:pt>
                <c:pt idx="5211">
                  <c:v>47</c:v>
                </c:pt>
                <c:pt idx="5212">
                  <c:v>47</c:v>
                </c:pt>
                <c:pt idx="5213">
                  <c:v>47</c:v>
                </c:pt>
                <c:pt idx="5214">
                  <c:v>47</c:v>
                </c:pt>
                <c:pt idx="5215">
                  <c:v>47</c:v>
                </c:pt>
                <c:pt idx="5216">
                  <c:v>47</c:v>
                </c:pt>
                <c:pt idx="5217">
                  <c:v>47</c:v>
                </c:pt>
                <c:pt idx="5218">
                  <c:v>47</c:v>
                </c:pt>
                <c:pt idx="5219">
                  <c:v>47</c:v>
                </c:pt>
                <c:pt idx="5220">
                  <c:v>47</c:v>
                </c:pt>
                <c:pt idx="5221">
                  <c:v>47</c:v>
                </c:pt>
                <c:pt idx="5222">
                  <c:v>47</c:v>
                </c:pt>
                <c:pt idx="5223">
                  <c:v>47</c:v>
                </c:pt>
                <c:pt idx="5224">
                  <c:v>47</c:v>
                </c:pt>
                <c:pt idx="5225">
                  <c:v>47</c:v>
                </c:pt>
                <c:pt idx="5226">
                  <c:v>47</c:v>
                </c:pt>
                <c:pt idx="5227">
                  <c:v>47</c:v>
                </c:pt>
                <c:pt idx="5228">
                  <c:v>47</c:v>
                </c:pt>
                <c:pt idx="5229">
                  <c:v>47</c:v>
                </c:pt>
                <c:pt idx="5230">
                  <c:v>47</c:v>
                </c:pt>
                <c:pt idx="5231">
                  <c:v>47</c:v>
                </c:pt>
                <c:pt idx="5232">
                  <c:v>47</c:v>
                </c:pt>
                <c:pt idx="5233">
                  <c:v>47</c:v>
                </c:pt>
                <c:pt idx="5234">
                  <c:v>47</c:v>
                </c:pt>
                <c:pt idx="5235">
                  <c:v>47</c:v>
                </c:pt>
                <c:pt idx="5236">
                  <c:v>47</c:v>
                </c:pt>
                <c:pt idx="5237">
                  <c:v>47</c:v>
                </c:pt>
                <c:pt idx="5238">
                  <c:v>47</c:v>
                </c:pt>
                <c:pt idx="5239">
                  <c:v>47</c:v>
                </c:pt>
                <c:pt idx="5240">
                  <c:v>47</c:v>
                </c:pt>
                <c:pt idx="5241">
                  <c:v>47</c:v>
                </c:pt>
                <c:pt idx="5242">
                  <c:v>47</c:v>
                </c:pt>
                <c:pt idx="5243">
                  <c:v>47</c:v>
                </c:pt>
                <c:pt idx="5244">
                  <c:v>47</c:v>
                </c:pt>
                <c:pt idx="5245">
                  <c:v>47</c:v>
                </c:pt>
                <c:pt idx="5246">
                  <c:v>47</c:v>
                </c:pt>
                <c:pt idx="5247">
                  <c:v>47</c:v>
                </c:pt>
                <c:pt idx="5248">
                  <c:v>47</c:v>
                </c:pt>
                <c:pt idx="5249">
                  <c:v>47</c:v>
                </c:pt>
                <c:pt idx="5250">
                  <c:v>47</c:v>
                </c:pt>
                <c:pt idx="5251">
                  <c:v>47</c:v>
                </c:pt>
                <c:pt idx="5252">
                  <c:v>47</c:v>
                </c:pt>
                <c:pt idx="5253">
                  <c:v>47</c:v>
                </c:pt>
                <c:pt idx="5254">
                  <c:v>47</c:v>
                </c:pt>
                <c:pt idx="5255">
                  <c:v>47</c:v>
                </c:pt>
                <c:pt idx="5256">
                  <c:v>47</c:v>
                </c:pt>
                <c:pt idx="5257">
                  <c:v>47</c:v>
                </c:pt>
                <c:pt idx="5258">
                  <c:v>47</c:v>
                </c:pt>
                <c:pt idx="5259">
                  <c:v>47</c:v>
                </c:pt>
                <c:pt idx="5260">
                  <c:v>47</c:v>
                </c:pt>
                <c:pt idx="5261">
                  <c:v>47</c:v>
                </c:pt>
                <c:pt idx="5262">
                  <c:v>47</c:v>
                </c:pt>
                <c:pt idx="5263">
                  <c:v>47</c:v>
                </c:pt>
                <c:pt idx="5264">
                  <c:v>47</c:v>
                </c:pt>
                <c:pt idx="5265">
                  <c:v>47</c:v>
                </c:pt>
                <c:pt idx="5266">
                  <c:v>47</c:v>
                </c:pt>
                <c:pt idx="5267">
                  <c:v>47</c:v>
                </c:pt>
                <c:pt idx="5268">
                  <c:v>47</c:v>
                </c:pt>
                <c:pt idx="5269">
                  <c:v>47</c:v>
                </c:pt>
                <c:pt idx="5270">
                  <c:v>47</c:v>
                </c:pt>
                <c:pt idx="5271">
                  <c:v>47</c:v>
                </c:pt>
                <c:pt idx="5272">
                  <c:v>47</c:v>
                </c:pt>
                <c:pt idx="5273">
                  <c:v>47</c:v>
                </c:pt>
                <c:pt idx="5274">
                  <c:v>47</c:v>
                </c:pt>
                <c:pt idx="5275">
                  <c:v>47</c:v>
                </c:pt>
                <c:pt idx="5276">
                  <c:v>47</c:v>
                </c:pt>
                <c:pt idx="5277">
                  <c:v>47</c:v>
                </c:pt>
                <c:pt idx="5278">
                  <c:v>47</c:v>
                </c:pt>
                <c:pt idx="5279">
                  <c:v>47</c:v>
                </c:pt>
                <c:pt idx="5280">
                  <c:v>47</c:v>
                </c:pt>
                <c:pt idx="5281">
                  <c:v>47</c:v>
                </c:pt>
                <c:pt idx="5282">
                  <c:v>47</c:v>
                </c:pt>
                <c:pt idx="5283">
                  <c:v>47</c:v>
                </c:pt>
                <c:pt idx="5284">
                  <c:v>47</c:v>
                </c:pt>
                <c:pt idx="5285">
                  <c:v>47</c:v>
                </c:pt>
                <c:pt idx="5286">
                  <c:v>47</c:v>
                </c:pt>
                <c:pt idx="5287">
                  <c:v>47</c:v>
                </c:pt>
                <c:pt idx="5288">
                  <c:v>48</c:v>
                </c:pt>
                <c:pt idx="5289">
                  <c:v>48</c:v>
                </c:pt>
                <c:pt idx="5290">
                  <c:v>48</c:v>
                </c:pt>
                <c:pt idx="5291">
                  <c:v>48</c:v>
                </c:pt>
                <c:pt idx="5292">
                  <c:v>48</c:v>
                </c:pt>
                <c:pt idx="5293">
                  <c:v>48</c:v>
                </c:pt>
                <c:pt idx="5294">
                  <c:v>48</c:v>
                </c:pt>
                <c:pt idx="5295">
                  <c:v>49</c:v>
                </c:pt>
                <c:pt idx="5296">
                  <c:v>49</c:v>
                </c:pt>
                <c:pt idx="5297">
                  <c:v>49</c:v>
                </c:pt>
                <c:pt idx="5298">
                  <c:v>49</c:v>
                </c:pt>
                <c:pt idx="5299">
                  <c:v>49</c:v>
                </c:pt>
                <c:pt idx="5300">
                  <c:v>49</c:v>
                </c:pt>
                <c:pt idx="5301">
                  <c:v>49</c:v>
                </c:pt>
                <c:pt idx="5302">
                  <c:v>49</c:v>
                </c:pt>
                <c:pt idx="5303">
                  <c:v>49</c:v>
                </c:pt>
                <c:pt idx="5304">
                  <c:v>49</c:v>
                </c:pt>
                <c:pt idx="5305">
                  <c:v>49</c:v>
                </c:pt>
                <c:pt idx="5306">
                  <c:v>49</c:v>
                </c:pt>
                <c:pt idx="5307">
                  <c:v>49</c:v>
                </c:pt>
                <c:pt idx="5308">
                  <c:v>49</c:v>
                </c:pt>
                <c:pt idx="5309">
                  <c:v>49</c:v>
                </c:pt>
                <c:pt idx="5310">
                  <c:v>49</c:v>
                </c:pt>
                <c:pt idx="5311">
                  <c:v>49</c:v>
                </c:pt>
                <c:pt idx="5312">
                  <c:v>49</c:v>
                </c:pt>
                <c:pt idx="5313">
                  <c:v>49</c:v>
                </c:pt>
                <c:pt idx="5314">
                  <c:v>49</c:v>
                </c:pt>
                <c:pt idx="5315">
                  <c:v>49</c:v>
                </c:pt>
                <c:pt idx="5316">
                  <c:v>49</c:v>
                </c:pt>
                <c:pt idx="5317">
                  <c:v>49</c:v>
                </c:pt>
                <c:pt idx="5318">
                  <c:v>49</c:v>
                </c:pt>
                <c:pt idx="5319">
                  <c:v>49</c:v>
                </c:pt>
                <c:pt idx="5320">
                  <c:v>49</c:v>
                </c:pt>
                <c:pt idx="5321">
                  <c:v>49</c:v>
                </c:pt>
                <c:pt idx="5322">
                  <c:v>49</c:v>
                </c:pt>
                <c:pt idx="5323">
                  <c:v>49</c:v>
                </c:pt>
                <c:pt idx="5324">
                  <c:v>49</c:v>
                </c:pt>
                <c:pt idx="5325">
                  <c:v>49</c:v>
                </c:pt>
                <c:pt idx="5326">
                  <c:v>49</c:v>
                </c:pt>
                <c:pt idx="5327">
                  <c:v>49</c:v>
                </c:pt>
                <c:pt idx="5328">
                  <c:v>49</c:v>
                </c:pt>
                <c:pt idx="5329">
                  <c:v>49</c:v>
                </c:pt>
                <c:pt idx="5330">
                  <c:v>49</c:v>
                </c:pt>
                <c:pt idx="5331">
                  <c:v>49</c:v>
                </c:pt>
                <c:pt idx="5332">
                  <c:v>49</c:v>
                </c:pt>
                <c:pt idx="5333">
                  <c:v>49</c:v>
                </c:pt>
                <c:pt idx="5334">
                  <c:v>49</c:v>
                </c:pt>
                <c:pt idx="5335">
                  <c:v>49</c:v>
                </c:pt>
                <c:pt idx="5336">
                  <c:v>49</c:v>
                </c:pt>
                <c:pt idx="5337">
                  <c:v>49</c:v>
                </c:pt>
                <c:pt idx="5338">
                  <c:v>49</c:v>
                </c:pt>
                <c:pt idx="5339">
                  <c:v>49</c:v>
                </c:pt>
                <c:pt idx="5340">
                  <c:v>49</c:v>
                </c:pt>
                <c:pt idx="5341">
                  <c:v>49</c:v>
                </c:pt>
                <c:pt idx="5342">
                  <c:v>49</c:v>
                </c:pt>
                <c:pt idx="5343">
                  <c:v>49</c:v>
                </c:pt>
                <c:pt idx="5344">
                  <c:v>49</c:v>
                </c:pt>
                <c:pt idx="5345">
                  <c:v>49</c:v>
                </c:pt>
                <c:pt idx="5346">
                  <c:v>49</c:v>
                </c:pt>
                <c:pt idx="5347">
                  <c:v>49</c:v>
                </c:pt>
                <c:pt idx="5348">
                  <c:v>49</c:v>
                </c:pt>
                <c:pt idx="5349">
                  <c:v>49</c:v>
                </c:pt>
                <c:pt idx="5350">
                  <c:v>49</c:v>
                </c:pt>
                <c:pt idx="5351">
                  <c:v>49</c:v>
                </c:pt>
                <c:pt idx="5352">
                  <c:v>49</c:v>
                </c:pt>
                <c:pt idx="5353">
                  <c:v>49</c:v>
                </c:pt>
                <c:pt idx="5354">
                  <c:v>49</c:v>
                </c:pt>
                <c:pt idx="5355">
                  <c:v>49</c:v>
                </c:pt>
                <c:pt idx="5356">
                  <c:v>49</c:v>
                </c:pt>
                <c:pt idx="5357">
                  <c:v>49</c:v>
                </c:pt>
                <c:pt idx="5358">
                  <c:v>49</c:v>
                </c:pt>
                <c:pt idx="5359">
                  <c:v>49</c:v>
                </c:pt>
                <c:pt idx="5360">
                  <c:v>49</c:v>
                </c:pt>
                <c:pt idx="5361">
                  <c:v>49</c:v>
                </c:pt>
                <c:pt idx="5362">
                  <c:v>49</c:v>
                </c:pt>
                <c:pt idx="5363">
                  <c:v>49</c:v>
                </c:pt>
                <c:pt idx="5364">
                  <c:v>49</c:v>
                </c:pt>
                <c:pt idx="5365">
                  <c:v>49</c:v>
                </c:pt>
                <c:pt idx="5366">
                  <c:v>49</c:v>
                </c:pt>
                <c:pt idx="5367">
                  <c:v>49</c:v>
                </c:pt>
                <c:pt idx="5368">
                  <c:v>49</c:v>
                </c:pt>
                <c:pt idx="5369">
                  <c:v>49</c:v>
                </c:pt>
                <c:pt idx="5370">
                  <c:v>49</c:v>
                </c:pt>
                <c:pt idx="5371">
                  <c:v>49</c:v>
                </c:pt>
                <c:pt idx="5372">
                  <c:v>49</c:v>
                </c:pt>
                <c:pt idx="5373">
                  <c:v>49</c:v>
                </c:pt>
                <c:pt idx="5374">
                  <c:v>49</c:v>
                </c:pt>
                <c:pt idx="5375">
                  <c:v>49</c:v>
                </c:pt>
                <c:pt idx="5376">
                  <c:v>49</c:v>
                </c:pt>
                <c:pt idx="5377">
                  <c:v>49</c:v>
                </c:pt>
                <c:pt idx="5378">
                  <c:v>49</c:v>
                </c:pt>
                <c:pt idx="5379">
                  <c:v>49</c:v>
                </c:pt>
                <c:pt idx="5380">
                  <c:v>49</c:v>
                </c:pt>
                <c:pt idx="5381">
                  <c:v>49</c:v>
                </c:pt>
                <c:pt idx="5382">
                  <c:v>49</c:v>
                </c:pt>
                <c:pt idx="5383">
                  <c:v>49</c:v>
                </c:pt>
                <c:pt idx="5384">
                  <c:v>49</c:v>
                </c:pt>
                <c:pt idx="5385">
                  <c:v>49</c:v>
                </c:pt>
                <c:pt idx="5386">
                  <c:v>49</c:v>
                </c:pt>
                <c:pt idx="5387">
                  <c:v>49</c:v>
                </c:pt>
                <c:pt idx="5388">
                  <c:v>49</c:v>
                </c:pt>
                <c:pt idx="5389">
                  <c:v>49</c:v>
                </c:pt>
                <c:pt idx="5390">
                  <c:v>49</c:v>
                </c:pt>
                <c:pt idx="5391">
                  <c:v>49</c:v>
                </c:pt>
                <c:pt idx="5392">
                  <c:v>49</c:v>
                </c:pt>
                <c:pt idx="5393">
                  <c:v>49</c:v>
                </c:pt>
                <c:pt idx="5394">
                  <c:v>49</c:v>
                </c:pt>
                <c:pt idx="5395">
                  <c:v>49</c:v>
                </c:pt>
                <c:pt idx="5396">
                  <c:v>49</c:v>
                </c:pt>
                <c:pt idx="5397">
                  <c:v>49</c:v>
                </c:pt>
                <c:pt idx="5398">
                  <c:v>49</c:v>
                </c:pt>
                <c:pt idx="5399">
                  <c:v>49</c:v>
                </c:pt>
                <c:pt idx="5400">
                  <c:v>49</c:v>
                </c:pt>
                <c:pt idx="5401">
                  <c:v>49</c:v>
                </c:pt>
                <c:pt idx="5402">
                  <c:v>49</c:v>
                </c:pt>
                <c:pt idx="5403">
                  <c:v>49</c:v>
                </c:pt>
                <c:pt idx="5404">
                  <c:v>49</c:v>
                </c:pt>
                <c:pt idx="5405">
                  <c:v>49</c:v>
                </c:pt>
                <c:pt idx="5406">
                  <c:v>49</c:v>
                </c:pt>
                <c:pt idx="5407">
                  <c:v>49</c:v>
                </c:pt>
                <c:pt idx="5408">
                  <c:v>49</c:v>
                </c:pt>
                <c:pt idx="5409">
                  <c:v>49</c:v>
                </c:pt>
                <c:pt idx="5410">
                  <c:v>49</c:v>
                </c:pt>
                <c:pt idx="5411">
                  <c:v>49</c:v>
                </c:pt>
                <c:pt idx="5412">
                  <c:v>49</c:v>
                </c:pt>
                <c:pt idx="5413">
                  <c:v>49</c:v>
                </c:pt>
                <c:pt idx="5414">
                  <c:v>49</c:v>
                </c:pt>
                <c:pt idx="5415">
                  <c:v>49</c:v>
                </c:pt>
                <c:pt idx="5416">
                  <c:v>49</c:v>
                </c:pt>
                <c:pt idx="5417">
                  <c:v>49</c:v>
                </c:pt>
                <c:pt idx="5418">
                  <c:v>49</c:v>
                </c:pt>
                <c:pt idx="5419">
                  <c:v>49</c:v>
                </c:pt>
                <c:pt idx="5420">
                  <c:v>49</c:v>
                </c:pt>
                <c:pt idx="5421">
                  <c:v>49</c:v>
                </c:pt>
                <c:pt idx="5422">
                  <c:v>49</c:v>
                </c:pt>
                <c:pt idx="5423">
                  <c:v>49</c:v>
                </c:pt>
                <c:pt idx="5424">
                  <c:v>49</c:v>
                </c:pt>
                <c:pt idx="5425">
                  <c:v>49</c:v>
                </c:pt>
                <c:pt idx="5426">
                  <c:v>49</c:v>
                </c:pt>
                <c:pt idx="5427">
                  <c:v>49</c:v>
                </c:pt>
                <c:pt idx="5428">
                  <c:v>49</c:v>
                </c:pt>
                <c:pt idx="5429">
                  <c:v>49</c:v>
                </c:pt>
                <c:pt idx="5430">
                  <c:v>49</c:v>
                </c:pt>
                <c:pt idx="5431">
                  <c:v>49</c:v>
                </c:pt>
                <c:pt idx="5432">
                  <c:v>49</c:v>
                </c:pt>
                <c:pt idx="5433">
                  <c:v>49</c:v>
                </c:pt>
                <c:pt idx="5434">
                  <c:v>49</c:v>
                </c:pt>
                <c:pt idx="5435">
                  <c:v>49</c:v>
                </c:pt>
                <c:pt idx="5436">
                  <c:v>49</c:v>
                </c:pt>
                <c:pt idx="5437">
                  <c:v>49</c:v>
                </c:pt>
                <c:pt idx="5438">
                  <c:v>49</c:v>
                </c:pt>
                <c:pt idx="5439">
                  <c:v>49</c:v>
                </c:pt>
                <c:pt idx="5440">
                  <c:v>49</c:v>
                </c:pt>
                <c:pt idx="5441">
                  <c:v>49</c:v>
                </c:pt>
                <c:pt idx="5442">
                  <c:v>49</c:v>
                </c:pt>
                <c:pt idx="5443">
                  <c:v>49</c:v>
                </c:pt>
                <c:pt idx="5444">
                  <c:v>49</c:v>
                </c:pt>
                <c:pt idx="5445">
                  <c:v>49</c:v>
                </c:pt>
                <c:pt idx="5446">
                  <c:v>49</c:v>
                </c:pt>
                <c:pt idx="5447">
                  <c:v>49</c:v>
                </c:pt>
                <c:pt idx="5448">
                  <c:v>49</c:v>
                </c:pt>
                <c:pt idx="5449">
                  <c:v>49</c:v>
                </c:pt>
                <c:pt idx="5450">
                  <c:v>49</c:v>
                </c:pt>
                <c:pt idx="5451">
                  <c:v>49</c:v>
                </c:pt>
                <c:pt idx="5452">
                  <c:v>49</c:v>
                </c:pt>
                <c:pt idx="5453">
                  <c:v>49</c:v>
                </c:pt>
                <c:pt idx="5454">
                  <c:v>49</c:v>
                </c:pt>
                <c:pt idx="5455">
                  <c:v>49</c:v>
                </c:pt>
                <c:pt idx="5456">
                  <c:v>49</c:v>
                </c:pt>
                <c:pt idx="5457">
                  <c:v>49</c:v>
                </c:pt>
                <c:pt idx="5458">
                  <c:v>49</c:v>
                </c:pt>
                <c:pt idx="5459">
                  <c:v>49</c:v>
                </c:pt>
                <c:pt idx="5460">
                  <c:v>49</c:v>
                </c:pt>
                <c:pt idx="5461">
                  <c:v>49</c:v>
                </c:pt>
                <c:pt idx="5462">
                  <c:v>49</c:v>
                </c:pt>
                <c:pt idx="5463">
                  <c:v>49</c:v>
                </c:pt>
                <c:pt idx="5464">
                  <c:v>49</c:v>
                </c:pt>
                <c:pt idx="5465">
                  <c:v>49</c:v>
                </c:pt>
                <c:pt idx="5466">
                  <c:v>49</c:v>
                </c:pt>
                <c:pt idx="5467">
                  <c:v>49</c:v>
                </c:pt>
                <c:pt idx="5468">
                  <c:v>49</c:v>
                </c:pt>
                <c:pt idx="5469">
                  <c:v>49</c:v>
                </c:pt>
                <c:pt idx="5470">
                  <c:v>49</c:v>
                </c:pt>
                <c:pt idx="5471">
                  <c:v>49</c:v>
                </c:pt>
                <c:pt idx="5472">
                  <c:v>49</c:v>
                </c:pt>
                <c:pt idx="5473">
                  <c:v>49</c:v>
                </c:pt>
                <c:pt idx="5474">
                  <c:v>49</c:v>
                </c:pt>
                <c:pt idx="5475">
                  <c:v>49</c:v>
                </c:pt>
                <c:pt idx="5476">
                  <c:v>49</c:v>
                </c:pt>
                <c:pt idx="5477">
                  <c:v>49</c:v>
                </c:pt>
                <c:pt idx="5478">
                  <c:v>49</c:v>
                </c:pt>
                <c:pt idx="5479">
                  <c:v>49</c:v>
                </c:pt>
                <c:pt idx="5480">
                  <c:v>49</c:v>
                </c:pt>
                <c:pt idx="5481">
                  <c:v>49</c:v>
                </c:pt>
                <c:pt idx="5482">
                  <c:v>49</c:v>
                </c:pt>
                <c:pt idx="5483">
                  <c:v>49</c:v>
                </c:pt>
                <c:pt idx="5484">
                  <c:v>49</c:v>
                </c:pt>
                <c:pt idx="5485">
                  <c:v>49</c:v>
                </c:pt>
                <c:pt idx="5486">
                  <c:v>49</c:v>
                </c:pt>
                <c:pt idx="5487">
                  <c:v>49</c:v>
                </c:pt>
                <c:pt idx="5488">
                  <c:v>49</c:v>
                </c:pt>
                <c:pt idx="5489">
                  <c:v>49</c:v>
                </c:pt>
                <c:pt idx="5490">
                  <c:v>49</c:v>
                </c:pt>
                <c:pt idx="5491">
                  <c:v>49</c:v>
                </c:pt>
                <c:pt idx="5492">
                  <c:v>49</c:v>
                </c:pt>
                <c:pt idx="5493">
                  <c:v>49</c:v>
                </c:pt>
                <c:pt idx="5494">
                  <c:v>49</c:v>
                </c:pt>
                <c:pt idx="5495">
                  <c:v>49</c:v>
                </c:pt>
                <c:pt idx="5496">
                  <c:v>49</c:v>
                </c:pt>
                <c:pt idx="5497">
                  <c:v>49</c:v>
                </c:pt>
                <c:pt idx="5498">
                  <c:v>49</c:v>
                </c:pt>
                <c:pt idx="5499">
                  <c:v>49</c:v>
                </c:pt>
                <c:pt idx="5500">
                  <c:v>49</c:v>
                </c:pt>
                <c:pt idx="5501">
                  <c:v>49</c:v>
                </c:pt>
                <c:pt idx="5502">
                  <c:v>49</c:v>
                </c:pt>
                <c:pt idx="5503">
                  <c:v>49</c:v>
                </c:pt>
                <c:pt idx="5504">
                  <c:v>49</c:v>
                </c:pt>
                <c:pt idx="5505">
                  <c:v>49</c:v>
                </c:pt>
                <c:pt idx="5506">
                  <c:v>49</c:v>
                </c:pt>
                <c:pt idx="5507">
                  <c:v>49</c:v>
                </c:pt>
                <c:pt idx="5508">
                  <c:v>49</c:v>
                </c:pt>
                <c:pt idx="5509">
                  <c:v>49</c:v>
                </c:pt>
                <c:pt idx="5510">
                  <c:v>49</c:v>
                </c:pt>
                <c:pt idx="5511">
                  <c:v>49</c:v>
                </c:pt>
                <c:pt idx="5512">
                  <c:v>49</c:v>
                </c:pt>
                <c:pt idx="5513">
                  <c:v>49</c:v>
                </c:pt>
                <c:pt idx="5514">
                  <c:v>49</c:v>
                </c:pt>
                <c:pt idx="5515">
                  <c:v>49</c:v>
                </c:pt>
                <c:pt idx="5516">
                  <c:v>49</c:v>
                </c:pt>
                <c:pt idx="5517">
                  <c:v>49</c:v>
                </c:pt>
                <c:pt idx="5518">
                  <c:v>49</c:v>
                </c:pt>
                <c:pt idx="5519">
                  <c:v>49</c:v>
                </c:pt>
                <c:pt idx="5520">
                  <c:v>49</c:v>
                </c:pt>
                <c:pt idx="5521">
                  <c:v>49</c:v>
                </c:pt>
                <c:pt idx="5522">
                  <c:v>49</c:v>
                </c:pt>
                <c:pt idx="5523">
                  <c:v>49</c:v>
                </c:pt>
                <c:pt idx="5524">
                  <c:v>49</c:v>
                </c:pt>
                <c:pt idx="5525">
                  <c:v>49</c:v>
                </c:pt>
                <c:pt idx="5526">
                  <c:v>49</c:v>
                </c:pt>
                <c:pt idx="5527">
                  <c:v>49</c:v>
                </c:pt>
                <c:pt idx="5528">
                  <c:v>49</c:v>
                </c:pt>
                <c:pt idx="5529">
                  <c:v>49</c:v>
                </c:pt>
                <c:pt idx="5530">
                  <c:v>49</c:v>
                </c:pt>
                <c:pt idx="5531">
                  <c:v>49</c:v>
                </c:pt>
                <c:pt idx="5532">
                  <c:v>49</c:v>
                </c:pt>
                <c:pt idx="5533">
                  <c:v>49</c:v>
                </c:pt>
                <c:pt idx="5534">
                  <c:v>49</c:v>
                </c:pt>
                <c:pt idx="5535">
                  <c:v>49</c:v>
                </c:pt>
                <c:pt idx="5536">
                  <c:v>49</c:v>
                </c:pt>
                <c:pt idx="5537">
                  <c:v>49</c:v>
                </c:pt>
                <c:pt idx="5538">
                  <c:v>49</c:v>
                </c:pt>
                <c:pt idx="5539">
                  <c:v>49</c:v>
                </c:pt>
                <c:pt idx="5540">
                  <c:v>49</c:v>
                </c:pt>
                <c:pt idx="5541">
                  <c:v>49</c:v>
                </c:pt>
                <c:pt idx="5542">
                  <c:v>50</c:v>
                </c:pt>
                <c:pt idx="5543">
                  <c:v>50</c:v>
                </c:pt>
                <c:pt idx="5544">
                  <c:v>50</c:v>
                </c:pt>
                <c:pt idx="5545">
                  <c:v>50</c:v>
                </c:pt>
                <c:pt idx="5546">
                  <c:v>51</c:v>
                </c:pt>
                <c:pt idx="5547">
                  <c:v>51</c:v>
                </c:pt>
                <c:pt idx="5548">
                  <c:v>51</c:v>
                </c:pt>
                <c:pt idx="5549">
                  <c:v>51</c:v>
                </c:pt>
                <c:pt idx="5550">
                  <c:v>51</c:v>
                </c:pt>
                <c:pt idx="5551">
                  <c:v>51</c:v>
                </c:pt>
                <c:pt idx="5552">
                  <c:v>51</c:v>
                </c:pt>
                <c:pt idx="5553">
                  <c:v>51</c:v>
                </c:pt>
                <c:pt idx="5554">
                  <c:v>51</c:v>
                </c:pt>
                <c:pt idx="5555">
                  <c:v>51</c:v>
                </c:pt>
                <c:pt idx="5556">
                  <c:v>51</c:v>
                </c:pt>
                <c:pt idx="5557">
                  <c:v>51</c:v>
                </c:pt>
                <c:pt idx="5558">
                  <c:v>51</c:v>
                </c:pt>
                <c:pt idx="5559">
                  <c:v>51</c:v>
                </c:pt>
                <c:pt idx="5560">
                  <c:v>51</c:v>
                </c:pt>
                <c:pt idx="5561">
                  <c:v>51</c:v>
                </c:pt>
                <c:pt idx="5562">
                  <c:v>51</c:v>
                </c:pt>
                <c:pt idx="5563">
                  <c:v>51</c:v>
                </c:pt>
                <c:pt idx="5564">
                  <c:v>51</c:v>
                </c:pt>
                <c:pt idx="5565">
                  <c:v>51</c:v>
                </c:pt>
                <c:pt idx="5566">
                  <c:v>51</c:v>
                </c:pt>
                <c:pt idx="5567">
                  <c:v>51</c:v>
                </c:pt>
                <c:pt idx="5568">
                  <c:v>51</c:v>
                </c:pt>
                <c:pt idx="5569">
                  <c:v>51</c:v>
                </c:pt>
                <c:pt idx="5570">
                  <c:v>51</c:v>
                </c:pt>
                <c:pt idx="5571">
                  <c:v>51</c:v>
                </c:pt>
                <c:pt idx="5572">
                  <c:v>51</c:v>
                </c:pt>
                <c:pt idx="5573">
                  <c:v>51</c:v>
                </c:pt>
                <c:pt idx="5574">
                  <c:v>51</c:v>
                </c:pt>
                <c:pt idx="5575">
                  <c:v>51</c:v>
                </c:pt>
                <c:pt idx="5576">
                  <c:v>51</c:v>
                </c:pt>
                <c:pt idx="5577">
                  <c:v>52</c:v>
                </c:pt>
                <c:pt idx="5578">
                  <c:v>52</c:v>
                </c:pt>
                <c:pt idx="5579">
                  <c:v>53</c:v>
                </c:pt>
                <c:pt idx="5580">
                  <c:v>53</c:v>
                </c:pt>
                <c:pt idx="5581">
                  <c:v>53</c:v>
                </c:pt>
                <c:pt idx="5582">
                  <c:v>53</c:v>
                </c:pt>
                <c:pt idx="5583">
                  <c:v>53</c:v>
                </c:pt>
                <c:pt idx="5584">
                  <c:v>53</c:v>
                </c:pt>
                <c:pt idx="5585">
                  <c:v>53</c:v>
                </c:pt>
                <c:pt idx="5586">
                  <c:v>53</c:v>
                </c:pt>
                <c:pt idx="5587">
                  <c:v>54</c:v>
                </c:pt>
                <c:pt idx="5588">
                  <c:v>54</c:v>
                </c:pt>
                <c:pt idx="5589">
                  <c:v>54</c:v>
                </c:pt>
                <c:pt idx="5590">
                  <c:v>54</c:v>
                </c:pt>
                <c:pt idx="5591">
                  <c:v>54</c:v>
                </c:pt>
                <c:pt idx="5592">
                  <c:v>54</c:v>
                </c:pt>
                <c:pt idx="5593">
                  <c:v>54</c:v>
                </c:pt>
                <c:pt idx="5594">
                  <c:v>54</c:v>
                </c:pt>
                <c:pt idx="5595">
                  <c:v>54</c:v>
                </c:pt>
                <c:pt idx="5596">
                  <c:v>54</c:v>
                </c:pt>
                <c:pt idx="5597">
                  <c:v>54</c:v>
                </c:pt>
                <c:pt idx="5598">
                  <c:v>54</c:v>
                </c:pt>
                <c:pt idx="5599">
                  <c:v>54</c:v>
                </c:pt>
                <c:pt idx="5600">
                  <c:v>54</c:v>
                </c:pt>
                <c:pt idx="5601">
                  <c:v>54</c:v>
                </c:pt>
                <c:pt idx="5602">
                  <c:v>54</c:v>
                </c:pt>
                <c:pt idx="5603">
                  <c:v>54</c:v>
                </c:pt>
                <c:pt idx="5604">
                  <c:v>54</c:v>
                </c:pt>
                <c:pt idx="5605">
                  <c:v>54</c:v>
                </c:pt>
                <c:pt idx="5606">
                  <c:v>54</c:v>
                </c:pt>
                <c:pt idx="5607">
                  <c:v>54</c:v>
                </c:pt>
                <c:pt idx="5608">
                  <c:v>54</c:v>
                </c:pt>
                <c:pt idx="5609">
                  <c:v>54</c:v>
                </c:pt>
                <c:pt idx="5610">
                  <c:v>54</c:v>
                </c:pt>
                <c:pt idx="5611">
                  <c:v>54</c:v>
                </c:pt>
                <c:pt idx="5612">
                  <c:v>54</c:v>
                </c:pt>
                <c:pt idx="5613">
                  <c:v>54</c:v>
                </c:pt>
                <c:pt idx="5614">
                  <c:v>54</c:v>
                </c:pt>
                <c:pt idx="5615">
                  <c:v>54</c:v>
                </c:pt>
                <c:pt idx="5616">
                  <c:v>54</c:v>
                </c:pt>
                <c:pt idx="5617">
                  <c:v>54</c:v>
                </c:pt>
                <c:pt idx="5618">
                  <c:v>54</c:v>
                </c:pt>
                <c:pt idx="5619">
                  <c:v>54</c:v>
                </c:pt>
                <c:pt idx="5620">
                  <c:v>54</c:v>
                </c:pt>
                <c:pt idx="5621">
                  <c:v>54</c:v>
                </c:pt>
                <c:pt idx="5622">
                  <c:v>54</c:v>
                </c:pt>
                <c:pt idx="5623">
                  <c:v>54</c:v>
                </c:pt>
                <c:pt idx="5624">
                  <c:v>54</c:v>
                </c:pt>
                <c:pt idx="5625">
                  <c:v>54</c:v>
                </c:pt>
                <c:pt idx="5626">
                  <c:v>54</c:v>
                </c:pt>
                <c:pt idx="5627">
                  <c:v>54</c:v>
                </c:pt>
                <c:pt idx="5628">
                  <c:v>54</c:v>
                </c:pt>
                <c:pt idx="5629">
                  <c:v>54</c:v>
                </c:pt>
                <c:pt idx="5630">
                  <c:v>54</c:v>
                </c:pt>
                <c:pt idx="5631">
                  <c:v>54</c:v>
                </c:pt>
                <c:pt idx="5632">
                  <c:v>54</c:v>
                </c:pt>
                <c:pt idx="5633">
                  <c:v>54</c:v>
                </c:pt>
                <c:pt idx="5634">
                  <c:v>54</c:v>
                </c:pt>
                <c:pt idx="5635">
                  <c:v>54</c:v>
                </c:pt>
                <c:pt idx="5636">
                  <c:v>54</c:v>
                </c:pt>
                <c:pt idx="5637">
                  <c:v>54</c:v>
                </c:pt>
                <c:pt idx="5638">
                  <c:v>54</c:v>
                </c:pt>
                <c:pt idx="5639">
                  <c:v>54</c:v>
                </c:pt>
                <c:pt idx="5640">
                  <c:v>54</c:v>
                </c:pt>
                <c:pt idx="5641">
                  <c:v>54</c:v>
                </c:pt>
                <c:pt idx="5642">
                  <c:v>54</c:v>
                </c:pt>
                <c:pt idx="5643">
                  <c:v>54</c:v>
                </c:pt>
                <c:pt idx="5644">
                  <c:v>54</c:v>
                </c:pt>
                <c:pt idx="5645">
                  <c:v>55</c:v>
                </c:pt>
                <c:pt idx="5646">
                  <c:v>55</c:v>
                </c:pt>
                <c:pt idx="5647">
                  <c:v>55</c:v>
                </c:pt>
                <c:pt idx="5648">
                  <c:v>55</c:v>
                </c:pt>
                <c:pt idx="5649">
                  <c:v>55</c:v>
                </c:pt>
                <c:pt idx="5650">
                  <c:v>55</c:v>
                </c:pt>
                <c:pt idx="5651">
                  <c:v>55</c:v>
                </c:pt>
                <c:pt idx="5652">
                  <c:v>56</c:v>
                </c:pt>
                <c:pt idx="5653">
                  <c:v>57</c:v>
                </c:pt>
                <c:pt idx="5654">
                  <c:v>57</c:v>
                </c:pt>
                <c:pt idx="5655">
                  <c:v>57</c:v>
                </c:pt>
                <c:pt idx="5656">
                  <c:v>57</c:v>
                </c:pt>
                <c:pt idx="5657">
                  <c:v>57</c:v>
                </c:pt>
                <c:pt idx="5658">
                  <c:v>57</c:v>
                </c:pt>
                <c:pt idx="5659">
                  <c:v>57</c:v>
                </c:pt>
                <c:pt idx="5660">
                  <c:v>57</c:v>
                </c:pt>
                <c:pt idx="5661">
                  <c:v>57</c:v>
                </c:pt>
                <c:pt idx="5662">
                  <c:v>57</c:v>
                </c:pt>
                <c:pt idx="5663">
                  <c:v>57</c:v>
                </c:pt>
                <c:pt idx="5664">
                  <c:v>57</c:v>
                </c:pt>
                <c:pt idx="5665">
                  <c:v>57</c:v>
                </c:pt>
                <c:pt idx="5666">
                  <c:v>57</c:v>
                </c:pt>
                <c:pt idx="5667">
                  <c:v>58</c:v>
                </c:pt>
                <c:pt idx="5668">
                  <c:v>58</c:v>
                </c:pt>
                <c:pt idx="5669">
                  <c:v>58</c:v>
                </c:pt>
                <c:pt idx="5670">
                  <c:v>58</c:v>
                </c:pt>
                <c:pt idx="5671">
                  <c:v>58</c:v>
                </c:pt>
                <c:pt idx="5672">
                  <c:v>58</c:v>
                </c:pt>
                <c:pt idx="5673">
                  <c:v>58</c:v>
                </c:pt>
                <c:pt idx="5674">
                  <c:v>58</c:v>
                </c:pt>
                <c:pt idx="5675">
                  <c:v>58</c:v>
                </c:pt>
                <c:pt idx="5676">
                  <c:v>58</c:v>
                </c:pt>
                <c:pt idx="5677">
                  <c:v>58</c:v>
                </c:pt>
                <c:pt idx="5678">
                  <c:v>58</c:v>
                </c:pt>
                <c:pt idx="5679">
                  <c:v>58</c:v>
                </c:pt>
                <c:pt idx="5680">
                  <c:v>58</c:v>
                </c:pt>
                <c:pt idx="5681">
                  <c:v>58</c:v>
                </c:pt>
                <c:pt idx="5682">
                  <c:v>58</c:v>
                </c:pt>
                <c:pt idx="5683">
                  <c:v>58</c:v>
                </c:pt>
                <c:pt idx="5684">
                  <c:v>58</c:v>
                </c:pt>
                <c:pt idx="5685">
                  <c:v>58</c:v>
                </c:pt>
                <c:pt idx="5686">
                  <c:v>58</c:v>
                </c:pt>
                <c:pt idx="5687">
                  <c:v>58</c:v>
                </c:pt>
                <c:pt idx="5688">
                  <c:v>58</c:v>
                </c:pt>
                <c:pt idx="5689">
                  <c:v>58</c:v>
                </c:pt>
                <c:pt idx="5690">
                  <c:v>58</c:v>
                </c:pt>
                <c:pt idx="5691">
                  <c:v>58</c:v>
                </c:pt>
                <c:pt idx="5692">
                  <c:v>58</c:v>
                </c:pt>
                <c:pt idx="5693">
                  <c:v>58</c:v>
                </c:pt>
                <c:pt idx="5694">
                  <c:v>58</c:v>
                </c:pt>
                <c:pt idx="5695">
                  <c:v>58</c:v>
                </c:pt>
                <c:pt idx="5696">
                  <c:v>58</c:v>
                </c:pt>
                <c:pt idx="5697">
                  <c:v>58</c:v>
                </c:pt>
                <c:pt idx="5698">
                  <c:v>58</c:v>
                </c:pt>
                <c:pt idx="5699">
                  <c:v>58</c:v>
                </c:pt>
                <c:pt idx="5700">
                  <c:v>58</c:v>
                </c:pt>
                <c:pt idx="5701">
                  <c:v>58</c:v>
                </c:pt>
                <c:pt idx="5702">
                  <c:v>58</c:v>
                </c:pt>
                <c:pt idx="5703">
                  <c:v>58</c:v>
                </c:pt>
                <c:pt idx="5704">
                  <c:v>58</c:v>
                </c:pt>
                <c:pt idx="5705">
                  <c:v>58</c:v>
                </c:pt>
                <c:pt idx="5706">
                  <c:v>58</c:v>
                </c:pt>
                <c:pt idx="5707">
                  <c:v>58</c:v>
                </c:pt>
                <c:pt idx="5708">
                  <c:v>58</c:v>
                </c:pt>
                <c:pt idx="5709">
                  <c:v>58</c:v>
                </c:pt>
                <c:pt idx="5710">
                  <c:v>58</c:v>
                </c:pt>
                <c:pt idx="5711">
                  <c:v>58</c:v>
                </c:pt>
                <c:pt idx="5712">
                  <c:v>58</c:v>
                </c:pt>
                <c:pt idx="5713">
                  <c:v>58</c:v>
                </c:pt>
                <c:pt idx="5714">
                  <c:v>58</c:v>
                </c:pt>
                <c:pt idx="5715">
                  <c:v>58</c:v>
                </c:pt>
                <c:pt idx="5716">
                  <c:v>58</c:v>
                </c:pt>
                <c:pt idx="5717">
                  <c:v>58</c:v>
                </c:pt>
                <c:pt idx="5718">
                  <c:v>58</c:v>
                </c:pt>
                <c:pt idx="5719">
                  <c:v>58</c:v>
                </c:pt>
                <c:pt idx="5720">
                  <c:v>58</c:v>
                </c:pt>
                <c:pt idx="5721">
                  <c:v>58</c:v>
                </c:pt>
                <c:pt idx="5722">
                  <c:v>58</c:v>
                </c:pt>
                <c:pt idx="5723">
                  <c:v>58</c:v>
                </c:pt>
                <c:pt idx="5724">
                  <c:v>58</c:v>
                </c:pt>
                <c:pt idx="5725">
                  <c:v>58</c:v>
                </c:pt>
                <c:pt idx="5726">
                  <c:v>58</c:v>
                </c:pt>
                <c:pt idx="5727">
                  <c:v>58</c:v>
                </c:pt>
                <c:pt idx="5728">
                  <c:v>58</c:v>
                </c:pt>
                <c:pt idx="5729">
                  <c:v>58</c:v>
                </c:pt>
                <c:pt idx="5730">
                  <c:v>58</c:v>
                </c:pt>
                <c:pt idx="5731">
                  <c:v>58</c:v>
                </c:pt>
                <c:pt idx="5732">
                  <c:v>58</c:v>
                </c:pt>
                <c:pt idx="5733">
                  <c:v>58</c:v>
                </c:pt>
                <c:pt idx="5734">
                  <c:v>58</c:v>
                </c:pt>
                <c:pt idx="5735">
                  <c:v>59</c:v>
                </c:pt>
                <c:pt idx="5736">
                  <c:v>59</c:v>
                </c:pt>
                <c:pt idx="5737">
                  <c:v>59</c:v>
                </c:pt>
                <c:pt idx="5738">
                  <c:v>59</c:v>
                </c:pt>
                <c:pt idx="5739">
                  <c:v>59</c:v>
                </c:pt>
                <c:pt idx="5740">
                  <c:v>59</c:v>
                </c:pt>
                <c:pt idx="5741">
                  <c:v>59</c:v>
                </c:pt>
                <c:pt idx="5742">
                  <c:v>59</c:v>
                </c:pt>
                <c:pt idx="5743">
                  <c:v>59</c:v>
                </c:pt>
                <c:pt idx="5744">
                  <c:v>59</c:v>
                </c:pt>
                <c:pt idx="5745">
                  <c:v>59</c:v>
                </c:pt>
                <c:pt idx="5746">
                  <c:v>59</c:v>
                </c:pt>
                <c:pt idx="5747">
                  <c:v>59</c:v>
                </c:pt>
                <c:pt idx="5748">
                  <c:v>59</c:v>
                </c:pt>
                <c:pt idx="5749">
                  <c:v>59</c:v>
                </c:pt>
                <c:pt idx="5750">
                  <c:v>59</c:v>
                </c:pt>
                <c:pt idx="5751">
                  <c:v>59</c:v>
                </c:pt>
                <c:pt idx="5752">
                  <c:v>59</c:v>
                </c:pt>
                <c:pt idx="5753">
                  <c:v>59</c:v>
                </c:pt>
                <c:pt idx="5754">
                  <c:v>59</c:v>
                </c:pt>
                <c:pt idx="5755">
                  <c:v>59</c:v>
                </c:pt>
                <c:pt idx="5756">
                  <c:v>59</c:v>
                </c:pt>
                <c:pt idx="5757">
                  <c:v>59</c:v>
                </c:pt>
                <c:pt idx="5758">
                  <c:v>59</c:v>
                </c:pt>
                <c:pt idx="5759">
                  <c:v>59</c:v>
                </c:pt>
                <c:pt idx="5760">
                  <c:v>59</c:v>
                </c:pt>
                <c:pt idx="5761">
                  <c:v>59</c:v>
                </c:pt>
                <c:pt idx="5762">
                  <c:v>59</c:v>
                </c:pt>
                <c:pt idx="5763">
                  <c:v>59</c:v>
                </c:pt>
                <c:pt idx="5764">
                  <c:v>59</c:v>
                </c:pt>
                <c:pt idx="5765">
                  <c:v>59</c:v>
                </c:pt>
                <c:pt idx="5766">
                  <c:v>59</c:v>
                </c:pt>
                <c:pt idx="5767">
                  <c:v>59</c:v>
                </c:pt>
                <c:pt idx="5768">
                  <c:v>59</c:v>
                </c:pt>
                <c:pt idx="5769">
                  <c:v>59</c:v>
                </c:pt>
                <c:pt idx="5770">
                  <c:v>59</c:v>
                </c:pt>
                <c:pt idx="5771">
                  <c:v>59</c:v>
                </c:pt>
                <c:pt idx="5772">
                  <c:v>59</c:v>
                </c:pt>
                <c:pt idx="5773">
                  <c:v>59</c:v>
                </c:pt>
                <c:pt idx="5774">
                  <c:v>59</c:v>
                </c:pt>
                <c:pt idx="5775">
                  <c:v>59</c:v>
                </c:pt>
                <c:pt idx="5776">
                  <c:v>59</c:v>
                </c:pt>
                <c:pt idx="5777">
                  <c:v>59</c:v>
                </c:pt>
                <c:pt idx="5778">
                  <c:v>59</c:v>
                </c:pt>
                <c:pt idx="5779">
                  <c:v>59</c:v>
                </c:pt>
                <c:pt idx="5780">
                  <c:v>59</c:v>
                </c:pt>
                <c:pt idx="5781">
                  <c:v>59</c:v>
                </c:pt>
                <c:pt idx="5782">
                  <c:v>59</c:v>
                </c:pt>
                <c:pt idx="5783">
                  <c:v>59</c:v>
                </c:pt>
                <c:pt idx="5784">
                  <c:v>59</c:v>
                </c:pt>
                <c:pt idx="5785">
                  <c:v>59</c:v>
                </c:pt>
                <c:pt idx="5786">
                  <c:v>59</c:v>
                </c:pt>
                <c:pt idx="5787">
                  <c:v>59</c:v>
                </c:pt>
                <c:pt idx="5788">
                  <c:v>59</c:v>
                </c:pt>
                <c:pt idx="5789">
                  <c:v>59</c:v>
                </c:pt>
                <c:pt idx="5790">
                  <c:v>59</c:v>
                </c:pt>
                <c:pt idx="5791">
                  <c:v>59</c:v>
                </c:pt>
                <c:pt idx="5792">
                  <c:v>59</c:v>
                </c:pt>
                <c:pt idx="5793">
                  <c:v>59</c:v>
                </c:pt>
                <c:pt idx="5794">
                  <c:v>59</c:v>
                </c:pt>
                <c:pt idx="5795">
                  <c:v>59</c:v>
                </c:pt>
                <c:pt idx="5796">
                  <c:v>59</c:v>
                </c:pt>
                <c:pt idx="5797">
                  <c:v>59</c:v>
                </c:pt>
                <c:pt idx="5798">
                  <c:v>59</c:v>
                </c:pt>
                <c:pt idx="5799">
                  <c:v>59</c:v>
                </c:pt>
                <c:pt idx="5800">
                  <c:v>59</c:v>
                </c:pt>
                <c:pt idx="5801">
                  <c:v>59</c:v>
                </c:pt>
                <c:pt idx="5802">
                  <c:v>59</c:v>
                </c:pt>
                <c:pt idx="5803">
                  <c:v>59</c:v>
                </c:pt>
                <c:pt idx="5804">
                  <c:v>59</c:v>
                </c:pt>
                <c:pt idx="5805">
                  <c:v>59</c:v>
                </c:pt>
                <c:pt idx="5806">
                  <c:v>59</c:v>
                </c:pt>
                <c:pt idx="5807">
                  <c:v>59</c:v>
                </c:pt>
                <c:pt idx="5808">
                  <c:v>59</c:v>
                </c:pt>
                <c:pt idx="5809">
                  <c:v>59</c:v>
                </c:pt>
                <c:pt idx="5810">
                  <c:v>59</c:v>
                </c:pt>
                <c:pt idx="5811">
                  <c:v>59</c:v>
                </c:pt>
                <c:pt idx="5812">
                  <c:v>59</c:v>
                </c:pt>
                <c:pt idx="5813">
                  <c:v>59</c:v>
                </c:pt>
                <c:pt idx="5814">
                  <c:v>59</c:v>
                </c:pt>
                <c:pt idx="5815">
                  <c:v>59</c:v>
                </c:pt>
                <c:pt idx="5816">
                  <c:v>59</c:v>
                </c:pt>
                <c:pt idx="5817">
                  <c:v>59</c:v>
                </c:pt>
                <c:pt idx="5818">
                  <c:v>59</c:v>
                </c:pt>
                <c:pt idx="5819">
                  <c:v>59</c:v>
                </c:pt>
                <c:pt idx="5820">
                  <c:v>59</c:v>
                </c:pt>
                <c:pt idx="5821">
                  <c:v>59</c:v>
                </c:pt>
                <c:pt idx="5822">
                  <c:v>59</c:v>
                </c:pt>
                <c:pt idx="5823">
                  <c:v>59</c:v>
                </c:pt>
                <c:pt idx="5824">
                  <c:v>59</c:v>
                </c:pt>
                <c:pt idx="5825">
                  <c:v>59</c:v>
                </c:pt>
                <c:pt idx="5826">
                  <c:v>59</c:v>
                </c:pt>
                <c:pt idx="5827">
                  <c:v>59</c:v>
                </c:pt>
                <c:pt idx="5828">
                  <c:v>59</c:v>
                </c:pt>
                <c:pt idx="5829">
                  <c:v>59</c:v>
                </c:pt>
                <c:pt idx="5830">
                  <c:v>59</c:v>
                </c:pt>
                <c:pt idx="5831">
                  <c:v>59</c:v>
                </c:pt>
                <c:pt idx="5832">
                  <c:v>59</c:v>
                </c:pt>
                <c:pt idx="5833">
                  <c:v>59</c:v>
                </c:pt>
                <c:pt idx="5834">
                  <c:v>59</c:v>
                </c:pt>
                <c:pt idx="5835">
                  <c:v>59</c:v>
                </c:pt>
                <c:pt idx="5836">
                  <c:v>59</c:v>
                </c:pt>
                <c:pt idx="5837">
                  <c:v>59</c:v>
                </c:pt>
                <c:pt idx="5838">
                  <c:v>59</c:v>
                </c:pt>
                <c:pt idx="5839">
                  <c:v>59</c:v>
                </c:pt>
                <c:pt idx="5840">
                  <c:v>59</c:v>
                </c:pt>
                <c:pt idx="5841">
                  <c:v>59</c:v>
                </c:pt>
                <c:pt idx="5842">
                  <c:v>59</c:v>
                </c:pt>
                <c:pt idx="5843">
                  <c:v>59</c:v>
                </c:pt>
                <c:pt idx="5844">
                  <c:v>59</c:v>
                </c:pt>
                <c:pt idx="5845">
                  <c:v>59</c:v>
                </c:pt>
                <c:pt idx="5846">
                  <c:v>59</c:v>
                </c:pt>
                <c:pt idx="5847">
                  <c:v>59</c:v>
                </c:pt>
                <c:pt idx="5848">
                  <c:v>59</c:v>
                </c:pt>
                <c:pt idx="5849">
                  <c:v>59</c:v>
                </c:pt>
                <c:pt idx="5850">
                  <c:v>59</c:v>
                </c:pt>
                <c:pt idx="5851">
                  <c:v>59</c:v>
                </c:pt>
                <c:pt idx="5852">
                  <c:v>59</c:v>
                </c:pt>
                <c:pt idx="5853">
                  <c:v>60</c:v>
                </c:pt>
                <c:pt idx="5854">
                  <c:v>60</c:v>
                </c:pt>
                <c:pt idx="5855">
                  <c:v>60</c:v>
                </c:pt>
                <c:pt idx="5856">
                  <c:v>60</c:v>
                </c:pt>
                <c:pt idx="5857">
                  <c:v>60</c:v>
                </c:pt>
                <c:pt idx="5858">
                  <c:v>60</c:v>
                </c:pt>
                <c:pt idx="5859">
                  <c:v>60</c:v>
                </c:pt>
                <c:pt idx="5860">
                  <c:v>60</c:v>
                </c:pt>
                <c:pt idx="5861">
                  <c:v>60</c:v>
                </c:pt>
                <c:pt idx="5862">
                  <c:v>60</c:v>
                </c:pt>
                <c:pt idx="5863">
                  <c:v>60</c:v>
                </c:pt>
                <c:pt idx="5864">
                  <c:v>60</c:v>
                </c:pt>
                <c:pt idx="5865">
                  <c:v>60</c:v>
                </c:pt>
                <c:pt idx="5866">
                  <c:v>60</c:v>
                </c:pt>
                <c:pt idx="5867">
                  <c:v>60</c:v>
                </c:pt>
                <c:pt idx="5868">
                  <c:v>60</c:v>
                </c:pt>
                <c:pt idx="5869">
                  <c:v>60</c:v>
                </c:pt>
                <c:pt idx="5870">
                  <c:v>60</c:v>
                </c:pt>
                <c:pt idx="5871">
                  <c:v>60</c:v>
                </c:pt>
                <c:pt idx="5872">
                  <c:v>60</c:v>
                </c:pt>
                <c:pt idx="5873">
                  <c:v>60</c:v>
                </c:pt>
                <c:pt idx="5874">
                  <c:v>60</c:v>
                </c:pt>
                <c:pt idx="5875">
                  <c:v>60</c:v>
                </c:pt>
                <c:pt idx="5876">
                  <c:v>60</c:v>
                </c:pt>
                <c:pt idx="5877">
                  <c:v>60</c:v>
                </c:pt>
                <c:pt idx="5878">
                  <c:v>60</c:v>
                </c:pt>
                <c:pt idx="5879">
                  <c:v>60</c:v>
                </c:pt>
                <c:pt idx="5880">
                  <c:v>60</c:v>
                </c:pt>
                <c:pt idx="5881">
                  <c:v>60</c:v>
                </c:pt>
                <c:pt idx="5882">
                  <c:v>60</c:v>
                </c:pt>
                <c:pt idx="5883">
                  <c:v>60</c:v>
                </c:pt>
                <c:pt idx="5884">
                  <c:v>60</c:v>
                </c:pt>
                <c:pt idx="5885">
                  <c:v>61</c:v>
                </c:pt>
                <c:pt idx="5886">
                  <c:v>61</c:v>
                </c:pt>
                <c:pt idx="5887">
                  <c:v>61</c:v>
                </c:pt>
                <c:pt idx="5888">
                  <c:v>61</c:v>
                </c:pt>
                <c:pt idx="5889">
                  <c:v>61</c:v>
                </c:pt>
                <c:pt idx="5890">
                  <c:v>61</c:v>
                </c:pt>
                <c:pt idx="5891">
                  <c:v>61</c:v>
                </c:pt>
                <c:pt idx="5892">
                  <c:v>61</c:v>
                </c:pt>
                <c:pt idx="5893">
                  <c:v>61</c:v>
                </c:pt>
                <c:pt idx="5894">
                  <c:v>61</c:v>
                </c:pt>
                <c:pt idx="5895">
                  <c:v>61</c:v>
                </c:pt>
                <c:pt idx="5896">
                  <c:v>61</c:v>
                </c:pt>
                <c:pt idx="5897">
                  <c:v>61</c:v>
                </c:pt>
                <c:pt idx="5898">
                  <c:v>61</c:v>
                </c:pt>
                <c:pt idx="5899">
                  <c:v>61</c:v>
                </c:pt>
                <c:pt idx="5900">
                  <c:v>61</c:v>
                </c:pt>
                <c:pt idx="5901">
                  <c:v>61</c:v>
                </c:pt>
                <c:pt idx="5902">
                  <c:v>61</c:v>
                </c:pt>
                <c:pt idx="5903">
                  <c:v>61</c:v>
                </c:pt>
                <c:pt idx="5904">
                  <c:v>61</c:v>
                </c:pt>
                <c:pt idx="5905">
                  <c:v>61</c:v>
                </c:pt>
                <c:pt idx="5906">
                  <c:v>61</c:v>
                </c:pt>
                <c:pt idx="5907">
                  <c:v>61</c:v>
                </c:pt>
                <c:pt idx="5908">
                  <c:v>61</c:v>
                </c:pt>
                <c:pt idx="5909">
                  <c:v>61</c:v>
                </c:pt>
                <c:pt idx="5910">
                  <c:v>61</c:v>
                </c:pt>
                <c:pt idx="5911">
                  <c:v>61</c:v>
                </c:pt>
                <c:pt idx="5912">
                  <c:v>61</c:v>
                </c:pt>
                <c:pt idx="5913">
                  <c:v>61</c:v>
                </c:pt>
                <c:pt idx="5914">
                  <c:v>61</c:v>
                </c:pt>
                <c:pt idx="5915">
                  <c:v>61</c:v>
                </c:pt>
                <c:pt idx="5916">
                  <c:v>61</c:v>
                </c:pt>
                <c:pt idx="5917">
                  <c:v>61</c:v>
                </c:pt>
                <c:pt idx="5918">
                  <c:v>61</c:v>
                </c:pt>
                <c:pt idx="5919">
                  <c:v>61</c:v>
                </c:pt>
                <c:pt idx="5920">
                  <c:v>61</c:v>
                </c:pt>
                <c:pt idx="5921">
                  <c:v>61</c:v>
                </c:pt>
                <c:pt idx="5922">
                  <c:v>61</c:v>
                </c:pt>
                <c:pt idx="5923">
                  <c:v>61</c:v>
                </c:pt>
                <c:pt idx="5924">
                  <c:v>61</c:v>
                </c:pt>
                <c:pt idx="5925">
                  <c:v>61</c:v>
                </c:pt>
                <c:pt idx="5926">
                  <c:v>61</c:v>
                </c:pt>
                <c:pt idx="5927">
                  <c:v>61</c:v>
                </c:pt>
                <c:pt idx="5928">
                  <c:v>61</c:v>
                </c:pt>
                <c:pt idx="5929">
                  <c:v>62</c:v>
                </c:pt>
                <c:pt idx="5930">
                  <c:v>62</c:v>
                </c:pt>
                <c:pt idx="5931">
                  <c:v>62</c:v>
                </c:pt>
                <c:pt idx="5932">
                  <c:v>62</c:v>
                </c:pt>
                <c:pt idx="5933">
                  <c:v>62</c:v>
                </c:pt>
                <c:pt idx="5934">
                  <c:v>62</c:v>
                </c:pt>
                <c:pt idx="5935">
                  <c:v>62</c:v>
                </c:pt>
                <c:pt idx="5936">
                  <c:v>62</c:v>
                </c:pt>
                <c:pt idx="5937">
                  <c:v>62</c:v>
                </c:pt>
                <c:pt idx="5938">
                  <c:v>63</c:v>
                </c:pt>
                <c:pt idx="5939">
                  <c:v>63</c:v>
                </c:pt>
                <c:pt idx="5940">
                  <c:v>63</c:v>
                </c:pt>
                <c:pt idx="5941">
                  <c:v>63</c:v>
                </c:pt>
                <c:pt idx="5942">
                  <c:v>64</c:v>
                </c:pt>
                <c:pt idx="5943">
                  <c:v>64</c:v>
                </c:pt>
                <c:pt idx="5944">
                  <c:v>64</c:v>
                </c:pt>
                <c:pt idx="5945">
                  <c:v>64</c:v>
                </c:pt>
                <c:pt idx="5946">
                  <c:v>64</c:v>
                </c:pt>
                <c:pt idx="5947">
                  <c:v>64</c:v>
                </c:pt>
                <c:pt idx="5948">
                  <c:v>64</c:v>
                </c:pt>
                <c:pt idx="5949">
                  <c:v>64</c:v>
                </c:pt>
                <c:pt idx="5950">
                  <c:v>64</c:v>
                </c:pt>
                <c:pt idx="5951">
                  <c:v>64</c:v>
                </c:pt>
                <c:pt idx="5952">
                  <c:v>64</c:v>
                </c:pt>
                <c:pt idx="5953">
                  <c:v>64</c:v>
                </c:pt>
                <c:pt idx="5954">
                  <c:v>64</c:v>
                </c:pt>
                <c:pt idx="5955">
                  <c:v>64</c:v>
                </c:pt>
                <c:pt idx="5956">
                  <c:v>64</c:v>
                </c:pt>
                <c:pt idx="5957">
                  <c:v>64</c:v>
                </c:pt>
                <c:pt idx="5958">
                  <c:v>64</c:v>
                </c:pt>
                <c:pt idx="5959">
                  <c:v>64</c:v>
                </c:pt>
                <c:pt idx="5960">
                  <c:v>64</c:v>
                </c:pt>
                <c:pt idx="5961">
                  <c:v>64</c:v>
                </c:pt>
                <c:pt idx="5962">
                  <c:v>64</c:v>
                </c:pt>
                <c:pt idx="5963">
                  <c:v>64</c:v>
                </c:pt>
                <c:pt idx="5964">
                  <c:v>64</c:v>
                </c:pt>
                <c:pt idx="5965">
                  <c:v>64</c:v>
                </c:pt>
                <c:pt idx="5966">
                  <c:v>64</c:v>
                </c:pt>
                <c:pt idx="5967">
                  <c:v>64</c:v>
                </c:pt>
                <c:pt idx="5968">
                  <c:v>64</c:v>
                </c:pt>
                <c:pt idx="5969">
                  <c:v>64</c:v>
                </c:pt>
                <c:pt idx="5970">
                  <c:v>64</c:v>
                </c:pt>
                <c:pt idx="5971">
                  <c:v>64</c:v>
                </c:pt>
                <c:pt idx="5972">
                  <c:v>64</c:v>
                </c:pt>
                <c:pt idx="5973">
                  <c:v>64</c:v>
                </c:pt>
                <c:pt idx="5974">
                  <c:v>64</c:v>
                </c:pt>
                <c:pt idx="5975">
                  <c:v>64</c:v>
                </c:pt>
                <c:pt idx="5976">
                  <c:v>64</c:v>
                </c:pt>
                <c:pt idx="5977">
                  <c:v>64</c:v>
                </c:pt>
                <c:pt idx="5978">
                  <c:v>64</c:v>
                </c:pt>
                <c:pt idx="5979">
                  <c:v>64</c:v>
                </c:pt>
                <c:pt idx="5980">
                  <c:v>64</c:v>
                </c:pt>
                <c:pt idx="5981">
                  <c:v>64</c:v>
                </c:pt>
                <c:pt idx="5982">
                  <c:v>64</c:v>
                </c:pt>
                <c:pt idx="5983">
                  <c:v>64</c:v>
                </c:pt>
                <c:pt idx="5984">
                  <c:v>64</c:v>
                </c:pt>
                <c:pt idx="5985">
                  <c:v>64</c:v>
                </c:pt>
                <c:pt idx="5986">
                  <c:v>64</c:v>
                </c:pt>
                <c:pt idx="5987">
                  <c:v>64</c:v>
                </c:pt>
                <c:pt idx="5988">
                  <c:v>64</c:v>
                </c:pt>
                <c:pt idx="5989">
                  <c:v>64</c:v>
                </c:pt>
                <c:pt idx="5990">
                  <c:v>64</c:v>
                </c:pt>
                <c:pt idx="5991">
                  <c:v>64</c:v>
                </c:pt>
                <c:pt idx="5992">
                  <c:v>64</c:v>
                </c:pt>
                <c:pt idx="5993">
                  <c:v>64</c:v>
                </c:pt>
                <c:pt idx="5994">
                  <c:v>64</c:v>
                </c:pt>
                <c:pt idx="5995">
                  <c:v>64</c:v>
                </c:pt>
                <c:pt idx="5996">
                  <c:v>64</c:v>
                </c:pt>
                <c:pt idx="5997">
                  <c:v>65</c:v>
                </c:pt>
                <c:pt idx="5998">
                  <c:v>65</c:v>
                </c:pt>
                <c:pt idx="5999">
                  <c:v>65</c:v>
                </c:pt>
                <c:pt idx="6000">
                  <c:v>66</c:v>
                </c:pt>
                <c:pt idx="6001">
                  <c:v>66</c:v>
                </c:pt>
                <c:pt idx="6002">
                  <c:v>66</c:v>
                </c:pt>
                <c:pt idx="6003">
                  <c:v>66</c:v>
                </c:pt>
                <c:pt idx="6004">
                  <c:v>67</c:v>
                </c:pt>
                <c:pt idx="6005">
                  <c:v>67</c:v>
                </c:pt>
                <c:pt idx="6006">
                  <c:v>67</c:v>
                </c:pt>
                <c:pt idx="6007">
                  <c:v>67</c:v>
                </c:pt>
                <c:pt idx="6008">
                  <c:v>67</c:v>
                </c:pt>
                <c:pt idx="6009">
                  <c:v>67</c:v>
                </c:pt>
                <c:pt idx="6010">
                  <c:v>67</c:v>
                </c:pt>
                <c:pt idx="6011">
                  <c:v>67</c:v>
                </c:pt>
                <c:pt idx="6012">
                  <c:v>67</c:v>
                </c:pt>
                <c:pt idx="6013">
                  <c:v>67</c:v>
                </c:pt>
                <c:pt idx="6014">
                  <c:v>67</c:v>
                </c:pt>
                <c:pt idx="6015">
                  <c:v>67</c:v>
                </c:pt>
                <c:pt idx="6016">
                  <c:v>67</c:v>
                </c:pt>
                <c:pt idx="6017">
                  <c:v>67</c:v>
                </c:pt>
                <c:pt idx="6018">
                  <c:v>67</c:v>
                </c:pt>
                <c:pt idx="6019">
                  <c:v>67</c:v>
                </c:pt>
                <c:pt idx="6020">
                  <c:v>67</c:v>
                </c:pt>
                <c:pt idx="6021">
                  <c:v>67</c:v>
                </c:pt>
                <c:pt idx="6022">
                  <c:v>67</c:v>
                </c:pt>
                <c:pt idx="6023">
                  <c:v>67</c:v>
                </c:pt>
                <c:pt idx="6024">
                  <c:v>68</c:v>
                </c:pt>
                <c:pt idx="6025">
                  <c:v>68</c:v>
                </c:pt>
                <c:pt idx="6026">
                  <c:v>68</c:v>
                </c:pt>
                <c:pt idx="6027">
                  <c:v>68</c:v>
                </c:pt>
                <c:pt idx="6028">
                  <c:v>68</c:v>
                </c:pt>
                <c:pt idx="6029">
                  <c:v>68</c:v>
                </c:pt>
                <c:pt idx="6030">
                  <c:v>68</c:v>
                </c:pt>
                <c:pt idx="6031">
                  <c:v>68</c:v>
                </c:pt>
                <c:pt idx="6032">
                  <c:v>68</c:v>
                </c:pt>
                <c:pt idx="6033">
                  <c:v>68</c:v>
                </c:pt>
                <c:pt idx="6034">
                  <c:v>68</c:v>
                </c:pt>
                <c:pt idx="6035">
                  <c:v>68</c:v>
                </c:pt>
                <c:pt idx="6036">
                  <c:v>68</c:v>
                </c:pt>
                <c:pt idx="6037">
                  <c:v>68</c:v>
                </c:pt>
                <c:pt idx="6038">
                  <c:v>68</c:v>
                </c:pt>
                <c:pt idx="6039">
                  <c:v>68</c:v>
                </c:pt>
                <c:pt idx="6040">
                  <c:v>68</c:v>
                </c:pt>
                <c:pt idx="6041">
                  <c:v>68</c:v>
                </c:pt>
                <c:pt idx="6042">
                  <c:v>68</c:v>
                </c:pt>
                <c:pt idx="6043">
                  <c:v>68</c:v>
                </c:pt>
                <c:pt idx="6044">
                  <c:v>68</c:v>
                </c:pt>
                <c:pt idx="6045">
                  <c:v>68</c:v>
                </c:pt>
                <c:pt idx="6046">
                  <c:v>68</c:v>
                </c:pt>
                <c:pt idx="6047">
                  <c:v>68</c:v>
                </c:pt>
                <c:pt idx="6048">
                  <c:v>68</c:v>
                </c:pt>
                <c:pt idx="6049">
                  <c:v>68</c:v>
                </c:pt>
                <c:pt idx="6050">
                  <c:v>68</c:v>
                </c:pt>
                <c:pt idx="6051">
                  <c:v>68</c:v>
                </c:pt>
                <c:pt idx="6052">
                  <c:v>68</c:v>
                </c:pt>
                <c:pt idx="6053">
                  <c:v>68</c:v>
                </c:pt>
                <c:pt idx="6054">
                  <c:v>68</c:v>
                </c:pt>
                <c:pt idx="6055">
                  <c:v>68</c:v>
                </c:pt>
                <c:pt idx="6056">
                  <c:v>68</c:v>
                </c:pt>
                <c:pt idx="6057">
                  <c:v>68</c:v>
                </c:pt>
                <c:pt idx="6058">
                  <c:v>68</c:v>
                </c:pt>
                <c:pt idx="6059">
                  <c:v>68</c:v>
                </c:pt>
                <c:pt idx="6060">
                  <c:v>68</c:v>
                </c:pt>
                <c:pt idx="6061">
                  <c:v>68</c:v>
                </c:pt>
                <c:pt idx="6062">
                  <c:v>68</c:v>
                </c:pt>
                <c:pt idx="6063">
                  <c:v>68</c:v>
                </c:pt>
                <c:pt idx="6064">
                  <c:v>68</c:v>
                </c:pt>
                <c:pt idx="6065">
                  <c:v>68</c:v>
                </c:pt>
                <c:pt idx="6066">
                  <c:v>68</c:v>
                </c:pt>
                <c:pt idx="6067">
                  <c:v>68</c:v>
                </c:pt>
                <c:pt idx="6068">
                  <c:v>68</c:v>
                </c:pt>
                <c:pt idx="6069">
                  <c:v>68</c:v>
                </c:pt>
                <c:pt idx="6070">
                  <c:v>68</c:v>
                </c:pt>
                <c:pt idx="6071">
                  <c:v>68</c:v>
                </c:pt>
                <c:pt idx="6072">
                  <c:v>68</c:v>
                </c:pt>
                <c:pt idx="6073">
                  <c:v>68</c:v>
                </c:pt>
                <c:pt idx="6074">
                  <c:v>68</c:v>
                </c:pt>
                <c:pt idx="6075">
                  <c:v>68</c:v>
                </c:pt>
                <c:pt idx="6076">
                  <c:v>68</c:v>
                </c:pt>
                <c:pt idx="6077">
                  <c:v>68</c:v>
                </c:pt>
                <c:pt idx="6078">
                  <c:v>68</c:v>
                </c:pt>
                <c:pt idx="6079">
                  <c:v>68</c:v>
                </c:pt>
                <c:pt idx="6080">
                  <c:v>68</c:v>
                </c:pt>
                <c:pt idx="6081">
                  <c:v>68</c:v>
                </c:pt>
                <c:pt idx="6082">
                  <c:v>68</c:v>
                </c:pt>
                <c:pt idx="6083">
                  <c:v>68</c:v>
                </c:pt>
                <c:pt idx="6084">
                  <c:v>68</c:v>
                </c:pt>
                <c:pt idx="6085">
                  <c:v>68</c:v>
                </c:pt>
                <c:pt idx="6086">
                  <c:v>68</c:v>
                </c:pt>
                <c:pt idx="6087">
                  <c:v>68</c:v>
                </c:pt>
                <c:pt idx="6088">
                  <c:v>68</c:v>
                </c:pt>
                <c:pt idx="6089">
                  <c:v>68</c:v>
                </c:pt>
                <c:pt idx="6090">
                  <c:v>68</c:v>
                </c:pt>
                <c:pt idx="6091">
                  <c:v>68</c:v>
                </c:pt>
                <c:pt idx="6092">
                  <c:v>68</c:v>
                </c:pt>
                <c:pt idx="6093">
                  <c:v>68</c:v>
                </c:pt>
                <c:pt idx="6094">
                  <c:v>68</c:v>
                </c:pt>
                <c:pt idx="6095">
                  <c:v>68</c:v>
                </c:pt>
                <c:pt idx="6096">
                  <c:v>68</c:v>
                </c:pt>
                <c:pt idx="6097">
                  <c:v>68</c:v>
                </c:pt>
                <c:pt idx="6098">
                  <c:v>68</c:v>
                </c:pt>
                <c:pt idx="6099">
                  <c:v>68</c:v>
                </c:pt>
                <c:pt idx="6100">
                  <c:v>68</c:v>
                </c:pt>
                <c:pt idx="6101">
                  <c:v>68</c:v>
                </c:pt>
                <c:pt idx="6102">
                  <c:v>68</c:v>
                </c:pt>
                <c:pt idx="6103">
                  <c:v>68</c:v>
                </c:pt>
                <c:pt idx="6104">
                  <c:v>68</c:v>
                </c:pt>
                <c:pt idx="6105">
                  <c:v>68</c:v>
                </c:pt>
                <c:pt idx="6106">
                  <c:v>68</c:v>
                </c:pt>
                <c:pt idx="6107">
                  <c:v>68</c:v>
                </c:pt>
                <c:pt idx="6108">
                  <c:v>68</c:v>
                </c:pt>
                <c:pt idx="6109">
                  <c:v>68</c:v>
                </c:pt>
                <c:pt idx="6110">
                  <c:v>68</c:v>
                </c:pt>
                <c:pt idx="6111">
                  <c:v>68</c:v>
                </c:pt>
                <c:pt idx="6112">
                  <c:v>68</c:v>
                </c:pt>
                <c:pt idx="6113">
                  <c:v>68</c:v>
                </c:pt>
                <c:pt idx="6114">
                  <c:v>68</c:v>
                </c:pt>
                <c:pt idx="6115">
                  <c:v>68</c:v>
                </c:pt>
                <c:pt idx="6116">
                  <c:v>68</c:v>
                </c:pt>
                <c:pt idx="6117">
                  <c:v>68</c:v>
                </c:pt>
                <c:pt idx="6118">
                  <c:v>68</c:v>
                </c:pt>
                <c:pt idx="6119">
                  <c:v>68</c:v>
                </c:pt>
                <c:pt idx="6120">
                  <c:v>68</c:v>
                </c:pt>
                <c:pt idx="6121">
                  <c:v>68</c:v>
                </c:pt>
                <c:pt idx="6122">
                  <c:v>68</c:v>
                </c:pt>
                <c:pt idx="6123">
                  <c:v>68</c:v>
                </c:pt>
                <c:pt idx="6124">
                  <c:v>68</c:v>
                </c:pt>
                <c:pt idx="6125">
                  <c:v>68</c:v>
                </c:pt>
                <c:pt idx="6126">
                  <c:v>68</c:v>
                </c:pt>
                <c:pt idx="6127">
                  <c:v>68</c:v>
                </c:pt>
                <c:pt idx="6128">
                  <c:v>68</c:v>
                </c:pt>
                <c:pt idx="6129">
                  <c:v>68</c:v>
                </c:pt>
                <c:pt idx="6130">
                  <c:v>68</c:v>
                </c:pt>
                <c:pt idx="6131">
                  <c:v>68</c:v>
                </c:pt>
                <c:pt idx="6132">
                  <c:v>68</c:v>
                </c:pt>
                <c:pt idx="6133">
                  <c:v>68</c:v>
                </c:pt>
                <c:pt idx="6134">
                  <c:v>68</c:v>
                </c:pt>
                <c:pt idx="6135">
                  <c:v>68</c:v>
                </c:pt>
                <c:pt idx="6136">
                  <c:v>68</c:v>
                </c:pt>
                <c:pt idx="6137">
                  <c:v>68</c:v>
                </c:pt>
                <c:pt idx="6138">
                  <c:v>68</c:v>
                </c:pt>
                <c:pt idx="6139">
                  <c:v>68</c:v>
                </c:pt>
                <c:pt idx="6140">
                  <c:v>68</c:v>
                </c:pt>
                <c:pt idx="6141">
                  <c:v>68</c:v>
                </c:pt>
                <c:pt idx="6142">
                  <c:v>68</c:v>
                </c:pt>
                <c:pt idx="6143">
                  <c:v>68</c:v>
                </c:pt>
                <c:pt idx="6144">
                  <c:v>68</c:v>
                </c:pt>
                <c:pt idx="6145">
                  <c:v>68</c:v>
                </c:pt>
                <c:pt idx="6146">
                  <c:v>68</c:v>
                </c:pt>
                <c:pt idx="6147">
                  <c:v>68</c:v>
                </c:pt>
                <c:pt idx="6148">
                  <c:v>68</c:v>
                </c:pt>
                <c:pt idx="6149">
                  <c:v>68</c:v>
                </c:pt>
                <c:pt idx="6150">
                  <c:v>68</c:v>
                </c:pt>
                <c:pt idx="6151">
                  <c:v>68</c:v>
                </c:pt>
                <c:pt idx="6152">
                  <c:v>68</c:v>
                </c:pt>
                <c:pt idx="6153">
                  <c:v>68</c:v>
                </c:pt>
                <c:pt idx="6154">
                  <c:v>68</c:v>
                </c:pt>
                <c:pt idx="6155">
                  <c:v>68</c:v>
                </c:pt>
                <c:pt idx="6156">
                  <c:v>68</c:v>
                </c:pt>
                <c:pt idx="6157">
                  <c:v>68</c:v>
                </c:pt>
                <c:pt idx="6158">
                  <c:v>68</c:v>
                </c:pt>
                <c:pt idx="6159">
                  <c:v>68</c:v>
                </c:pt>
                <c:pt idx="6160">
                  <c:v>68</c:v>
                </c:pt>
                <c:pt idx="6161">
                  <c:v>68</c:v>
                </c:pt>
                <c:pt idx="6162">
                  <c:v>68</c:v>
                </c:pt>
                <c:pt idx="6163">
                  <c:v>69</c:v>
                </c:pt>
                <c:pt idx="6164">
                  <c:v>69</c:v>
                </c:pt>
                <c:pt idx="6165">
                  <c:v>69</c:v>
                </c:pt>
                <c:pt idx="6166">
                  <c:v>69</c:v>
                </c:pt>
                <c:pt idx="6167">
                  <c:v>69</c:v>
                </c:pt>
                <c:pt idx="6168">
                  <c:v>69</c:v>
                </c:pt>
                <c:pt idx="6169">
                  <c:v>69</c:v>
                </c:pt>
                <c:pt idx="6170">
                  <c:v>69</c:v>
                </c:pt>
                <c:pt idx="6171">
                  <c:v>69</c:v>
                </c:pt>
                <c:pt idx="6172">
                  <c:v>69</c:v>
                </c:pt>
                <c:pt idx="6173">
                  <c:v>69</c:v>
                </c:pt>
                <c:pt idx="6174">
                  <c:v>69</c:v>
                </c:pt>
                <c:pt idx="6175">
                  <c:v>69</c:v>
                </c:pt>
                <c:pt idx="6176">
                  <c:v>69</c:v>
                </c:pt>
                <c:pt idx="6177">
                  <c:v>69</c:v>
                </c:pt>
                <c:pt idx="6178">
                  <c:v>69</c:v>
                </c:pt>
                <c:pt idx="6179">
                  <c:v>69</c:v>
                </c:pt>
                <c:pt idx="6180">
                  <c:v>69</c:v>
                </c:pt>
                <c:pt idx="6181">
                  <c:v>69</c:v>
                </c:pt>
                <c:pt idx="6182">
                  <c:v>69</c:v>
                </c:pt>
                <c:pt idx="6183">
                  <c:v>69</c:v>
                </c:pt>
                <c:pt idx="6184">
                  <c:v>69</c:v>
                </c:pt>
                <c:pt idx="6185">
                  <c:v>69</c:v>
                </c:pt>
                <c:pt idx="6186">
                  <c:v>69</c:v>
                </c:pt>
                <c:pt idx="6187">
                  <c:v>69</c:v>
                </c:pt>
                <c:pt idx="6188">
                  <c:v>69</c:v>
                </c:pt>
                <c:pt idx="6189">
                  <c:v>69</c:v>
                </c:pt>
                <c:pt idx="6190">
                  <c:v>69</c:v>
                </c:pt>
                <c:pt idx="6191">
                  <c:v>69</c:v>
                </c:pt>
                <c:pt idx="6192">
                  <c:v>69</c:v>
                </c:pt>
                <c:pt idx="6193">
                  <c:v>69</c:v>
                </c:pt>
                <c:pt idx="6194">
                  <c:v>69</c:v>
                </c:pt>
                <c:pt idx="6195">
                  <c:v>69</c:v>
                </c:pt>
                <c:pt idx="6196">
                  <c:v>69</c:v>
                </c:pt>
                <c:pt idx="6197">
                  <c:v>69</c:v>
                </c:pt>
                <c:pt idx="6198">
                  <c:v>69</c:v>
                </c:pt>
                <c:pt idx="6199">
                  <c:v>70</c:v>
                </c:pt>
                <c:pt idx="6200">
                  <c:v>70</c:v>
                </c:pt>
                <c:pt idx="6201">
                  <c:v>70</c:v>
                </c:pt>
                <c:pt idx="6202">
                  <c:v>70</c:v>
                </c:pt>
                <c:pt idx="6203">
                  <c:v>70</c:v>
                </c:pt>
                <c:pt idx="6204">
                  <c:v>70</c:v>
                </c:pt>
                <c:pt idx="6205">
                  <c:v>70</c:v>
                </c:pt>
                <c:pt idx="6206">
                  <c:v>70</c:v>
                </c:pt>
                <c:pt idx="6207">
                  <c:v>70</c:v>
                </c:pt>
                <c:pt idx="6208">
                  <c:v>70</c:v>
                </c:pt>
                <c:pt idx="6209">
                  <c:v>70</c:v>
                </c:pt>
                <c:pt idx="6210">
                  <c:v>70</c:v>
                </c:pt>
                <c:pt idx="6211">
                  <c:v>70</c:v>
                </c:pt>
                <c:pt idx="6212">
                  <c:v>70</c:v>
                </c:pt>
                <c:pt idx="6213">
                  <c:v>70</c:v>
                </c:pt>
                <c:pt idx="6214">
                  <c:v>70</c:v>
                </c:pt>
                <c:pt idx="6215">
                  <c:v>70</c:v>
                </c:pt>
                <c:pt idx="6216">
                  <c:v>70</c:v>
                </c:pt>
                <c:pt idx="6217">
                  <c:v>70</c:v>
                </c:pt>
                <c:pt idx="6218">
                  <c:v>70</c:v>
                </c:pt>
                <c:pt idx="6219">
                  <c:v>70</c:v>
                </c:pt>
                <c:pt idx="6220">
                  <c:v>70</c:v>
                </c:pt>
                <c:pt idx="6221">
                  <c:v>70</c:v>
                </c:pt>
                <c:pt idx="6222">
                  <c:v>70</c:v>
                </c:pt>
                <c:pt idx="6223">
                  <c:v>70</c:v>
                </c:pt>
                <c:pt idx="6224">
                  <c:v>70</c:v>
                </c:pt>
                <c:pt idx="6225">
                  <c:v>70</c:v>
                </c:pt>
                <c:pt idx="6226">
                  <c:v>70</c:v>
                </c:pt>
                <c:pt idx="6227">
                  <c:v>70</c:v>
                </c:pt>
                <c:pt idx="6228">
                  <c:v>70</c:v>
                </c:pt>
                <c:pt idx="6229">
                  <c:v>70</c:v>
                </c:pt>
                <c:pt idx="6230">
                  <c:v>70</c:v>
                </c:pt>
                <c:pt idx="6231">
                  <c:v>70</c:v>
                </c:pt>
                <c:pt idx="6232">
                  <c:v>70</c:v>
                </c:pt>
                <c:pt idx="6233">
                  <c:v>70</c:v>
                </c:pt>
                <c:pt idx="6234">
                  <c:v>70</c:v>
                </c:pt>
                <c:pt idx="6235">
                  <c:v>70</c:v>
                </c:pt>
                <c:pt idx="6236">
                  <c:v>70</c:v>
                </c:pt>
                <c:pt idx="6237">
                  <c:v>70</c:v>
                </c:pt>
                <c:pt idx="6238">
                  <c:v>70</c:v>
                </c:pt>
                <c:pt idx="6239">
                  <c:v>70</c:v>
                </c:pt>
                <c:pt idx="6240">
                  <c:v>70</c:v>
                </c:pt>
                <c:pt idx="6241">
                  <c:v>70</c:v>
                </c:pt>
                <c:pt idx="6242">
                  <c:v>70</c:v>
                </c:pt>
                <c:pt idx="6243">
                  <c:v>70</c:v>
                </c:pt>
                <c:pt idx="6244">
                  <c:v>70</c:v>
                </c:pt>
                <c:pt idx="6245">
                  <c:v>70</c:v>
                </c:pt>
                <c:pt idx="6246">
                  <c:v>70</c:v>
                </c:pt>
                <c:pt idx="6247">
                  <c:v>70</c:v>
                </c:pt>
                <c:pt idx="6248">
                  <c:v>70</c:v>
                </c:pt>
                <c:pt idx="6249">
                  <c:v>70</c:v>
                </c:pt>
                <c:pt idx="6250">
                  <c:v>70</c:v>
                </c:pt>
                <c:pt idx="6251">
                  <c:v>70</c:v>
                </c:pt>
                <c:pt idx="6252">
                  <c:v>70</c:v>
                </c:pt>
                <c:pt idx="6253">
                  <c:v>70</c:v>
                </c:pt>
                <c:pt idx="6254">
                  <c:v>70</c:v>
                </c:pt>
                <c:pt idx="6255">
                  <c:v>70</c:v>
                </c:pt>
                <c:pt idx="6256">
                  <c:v>70</c:v>
                </c:pt>
                <c:pt idx="6257">
                  <c:v>70</c:v>
                </c:pt>
                <c:pt idx="6258">
                  <c:v>70</c:v>
                </c:pt>
                <c:pt idx="6259">
                  <c:v>71</c:v>
                </c:pt>
                <c:pt idx="6260">
                  <c:v>72</c:v>
                </c:pt>
                <c:pt idx="6261">
                  <c:v>72</c:v>
                </c:pt>
                <c:pt idx="6262">
                  <c:v>72</c:v>
                </c:pt>
                <c:pt idx="6263">
                  <c:v>72</c:v>
                </c:pt>
                <c:pt idx="6264">
                  <c:v>72</c:v>
                </c:pt>
                <c:pt idx="6265">
                  <c:v>72</c:v>
                </c:pt>
                <c:pt idx="6266">
                  <c:v>72</c:v>
                </c:pt>
                <c:pt idx="6267">
                  <c:v>72</c:v>
                </c:pt>
                <c:pt idx="6268">
                  <c:v>72</c:v>
                </c:pt>
                <c:pt idx="6269">
                  <c:v>72</c:v>
                </c:pt>
                <c:pt idx="6270">
                  <c:v>72</c:v>
                </c:pt>
                <c:pt idx="6271">
                  <c:v>72</c:v>
                </c:pt>
                <c:pt idx="6272">
                  <c:v>72</c:v>
                </c:pt>
                <c:pt idx="6273">
                  <c:v>72</c:v>
                </c:pt>
                <c:pt idx="6274">
                  <c:v>72</c:v>
                </c:pt>
                <c:pt idx="6275">
                  <c:v>72</c:v>
                </c:pt>
                <c:pt idx="6276">
                  <c:v>72</c:v>
                </c:pt>
                <c:pt idx="6277">
                  <c:v>72</c:v>
                </c:pt>
                <c:pt idx="6278">
                  <c:v>72</c:v>
                </c:pt>
                <c:pt idx="6279">
                  <c:v>72</c:v>
                </c:pt>
                <c:pt idx="6280">
                  <c:v>72</c:v>
                </c:pt>
                <c:pt idx="6281">
                  <c:v>72</c:v>
                </c:pt>
                <c:pt idx="6282">
                  <c:v>72</c:v>
                </c:pt>
                <c:pt idx="6283">
                  <c:v>72</c:v>
                </c:pt>
                <c:pt idx="6284">
                  <c:v>72</c:v>
                </c:pt>
                <c:pt idx="6285">
                  <c:v>72</c:v>
                </c:pt>
                <c:pt idx="6286">
                  <c:v>72</c:v>
                </c:pt>
                <c:pt idx="6287">
                  <c:v>72</c:v>
                </c:pt>
                <c:pt idx="6288">
                  <c:v>72</c:v>
                </c:pt>
                <c:pt idx="6289">
                  <c:v>72</c:v>
                </c:pt>
                <c:pt idx="6290">
                  <c:v>72</c:v>
                </c:pt>
                <c:pt idx="6291">
                  <c:v>72</c:v>
                </c:pt>
                <c:pt idx="6292">
                  <c:v>72</c:v>
                </c:pt>
                <c:pt idx="6293">
                  <c:v>72</c:v>
                </c:pt>
                <c:pt idx="6294">
                  <c:v>72</c:v>
                </c:pt>
                <c:pt idx="6295">
                  <c:v>72</c:v>
                </c:pt>
                <c:pt idx="6296">
                  <c:v>72</c:v>
                </c:pt>
                <c:pt idx="6297">
                  <c:v>72</c:v>
                </c:pt>
                <c:pt idx="6298">
                  <c:v>72</c:v>
                </c:pt>
                <c:pt idx="6299">
                  <c:v>72</c:v>
                </c:pt>
                <c:pt idx="6300">
                  <c:v>72</c:v>
                </c:pt>
                <c:pt idx="6301">
                  <c:v>72</c:v>
                </c:pt>
                <c:pt idx="6302">
                  <c:v>72</c:v>
                </c:pt>
                <c:pt idx="6303">
                  <c:v>72</c:v>
                </c:pt>
                <c:pt idx="6304">
                  <c:v>72</c:v>
                </c:pt>
                <c:pt idx="6305">
                  <c:v>72</c:v>
                </c:pt>
                <c:pt idx="6306">
                  <c:v>72</c:v>
                </c:pt>
                <c:pt idx="6307">
                  <c:v>72</c:v>
                </c:pt>
                <c:pt idx="6308">
                  <c:v>72</c:v>
                </c:pt>
                <c:pt idx="6309">
                  <c:v>72</c:v>
                </c:pt>
                <c:pt idx="6310">
                  <c:v>72</c:v>
                </c:pt>
                <c:pt idx="6311">
                  <c:v>72</c:v>
                </c:pt>
                <c:pt idx="6312">
                  <c:v>72</c:v>
                </c:pt>
                <c:pt idx="6313">
                  <c:v>72</c:v>
                </c:pt>
                <c:pt idx="6314">
                  <c:v>72</c:v>
                </c:pt>
                <c:pt idx="6315">
                  <c:v>72</c:v>
                </c:pt>
                <c:pt idx="6316">
                  <c:v>72</c:v>
                </c:pt>
                <c:pt idx="6317">
                  <c:v>72</c:v>
                </c:pt>
                <c:pt idx="6318">
                  <c:v>72</c:v>
                </c:pt>
                <c:pt idx="6319">
                  <c:v>72</c:v>
                </c:pt>
                <c:pt idx="6320">
                  <c:v>72</c:v>
                </c:pt>
                <c:pt idx="6321">
                  <c:v>72</c:v>
                </c:pt>
                <c:pt idx="6322">
                  <c:v>72</c:v>
                </c:pt>
                <c:pt idx="6323">
                  <c:v>72</c:v>
                </c:pt>
                <c:pt idx="6324">
                  <c:v>72</c:v>
                </c:pt>
                <c:pt idx="6325">
                  <c:v>72</c:v>
                </c:pt>
                <c:pt idx="6326">
                  <c:v>72</c:v>
                </c:pt>
                <c:pt idx="6327">
                  <c:v>72</c:v>
                </c:pt>
                <c:pt idx="6328">
                  <c:v>72</c:v>
                </c:pt>
                <c:pt idx="6329">
                  <c:v>72</c:v>
                </c:pt>
                <c:pt idx="6330">
                  <c:v>72</c:v>
                </c:pt>
                <c:pt idx="6331">
                  <c:v>72</c:v>
                </c:pt>
                <c:pt idx="6332">
                  <c:v>72</c:v>
                </c:pt>
                <c:pt idx="6333">
                  <c:v>72</c:v>
                </c:pt>
                <c:pt idx="6334">
                  <c:v>72</c:v>
                </c:pt>
                <c:pt idx="6335">
                  <c:v>72</c:v>
                </c:pt>
                <c:pt idx="6336">
                  <c:v>72</c:v>
                </c:pt>
                <c:pt idx="6337">
                  <c:v>72</c:v>
                </c:pt>
                <c:pt idx="6338">
                  <c:v>72</c:v>
                </c:pt>
                <c:pt idx="6339">
                  <c:v>72</c:v>
                </c:pt>
                <c:pt idx="6340">
                  <c:v>72</c:v>
                </c:pt>
                <c:pt idx="6341">
                  <c:v>72</c:v>
                </c:pt>
                <c:pt idx="6342">
                  <c:v>72</c:v>
                </c:pt>
                <c:pt idx="6343">
                  <c:v>72</c:v>
                </c:pt>
                <c:pt idx="6344">
                  <c:v>72</c:v>
                </c:pt>
                <c:pt idx="6345">
                  <c:v>72</c:v>
                </c:pt>
                <c:pt idx="6346">
                  <c:v>73</c:v>
                </c:pt>
                <c:pt idx="6347">
                  <c:v>73</c:v>
                </c:pt>
                <c:pt idx="6348">
                  <c:v>73</c:v>
                </c:pt>
                <c:pt idx="6349">
                  <c:v>73</c:v>
                </c:pt>
                <c:pt idx="6350">
                  <c:v>73</c:v>
                </c:pt>
                <c:pt idx="6351">
                  <c:v>73</c:v>
                </c:pt>
                <c:pt idx="6352">
                  <c:v>73</c:v>
                </c:pt>
                <c:pt idx="6353">
                  <c:v>73</c:v>
                </c:pt>
                <c:pt idx="6354">
                  <c:v>73</c:v>
                </c:pt>
                <c:pt idx="6355">
                  <c:v>73</c:v>
                </c:pt>
                <c:pt idx="6356">
                  <c:v>73</c:v>
                </c:pt>
                <c:pt idx="6357">
                  <c:v>73</c:v>
                </c:pt>
                <c:pt idx="6358">
                  <c:v>73</c:v>
                </c:pt>
                <c:pt idx="6359">
                  <c:v>73</c:v>
                </c:pt>
                <c:pt idx="6360">
                  <c:v>73</c:v>
                </c:pt>
                <c:pt idx="6361">
                  <c:v>73</c:v>
                </c:pt>
                <c:pt idx="6362">
                  <c:v>73</c:v>
                </c:pt>
                <c:pt idx="6363">
                  <c:v>73</c:v>
                </c:pt>
                <c:pt idx="6364">
                  <c:v>73</c:v>
                </c:pt>
                <c:pt idx="6365">
                  <c:v>73</c:v>
                </c:pt>
                <c:pt idx="6366">
                  <c:v>73</c:v>
                </c:pt>
                <c:pt idx="6367">
                  <c:v>73</c:v>
                </c:pt>
                <c:pt idx="6368">
                  <c:v>73</c:v>
                </c:pt>
                <c:pt idx="6369">
                  <c:v>73</c:v>
                </c:pt>
                <c:pt idx="6370">
                  <c:v>73</c:v>
                </c:pt>
                <c:pt idx="6371">
                  <c:v>73</c:v>
                </c:pt>
                <c:pt idx="6372">
                  <c:v>73</c:v>
                </c:pt>
                <c:pt idx="6373">
                  <c:v>73</c:v>
                </c:pt>
                <c:pt idx="6374">
                  <c:v>73</c:v>
                </c:pt>
                <c:pt idx="6375">
                  <c:v>73</c:v>
                </c:pt>
                <c:pt idx="6376">
                  <c:v>73</c:v>
                </c:pt>
                <c:pt idx="6377">
                  <c:v>73</c:v>
                </c:pt>
                <c:pt idx="6378">
                  <c:v>73</c:v>
                </c:pt>
                <c:pt idx="6379">
                  <c:v>73</c:v>
                </c:pt>
                <c:pt idx="6380">
                  <c:v>73</c:v>
                </c:pt>
                <c:pt idx="6381">
                  <c:v>73</c:v>
                </c:pt>
                <c:pt idx="6382">
                  <c:v>73</c:v>
                </c:pt>
                <c:pt idx="6383">
                  <c:v>73</c:v>
                </c:pt>
                <c:pt idx="6384">
                  <c:v>73</c:v>
                </c:pt>
                <c:pt idx="6385">
                  <c:v>73</c:v>
                </c:pt>
                <c:pt idx="6386">
                  <c:v>73</c:v>
                </c:pt>
                <c:pt idx="6387">
                  <c:v>73</c:v>
                </c:pt>
                <c:pt idx="6388">
                  <c:v>73</c:v>
                </c:pt>
                <c:pt idx="6389">
                  <c:v>73</c:v>
                </c:pt>
                <c:pt idx="6390">
                  <c:v>73</c:v>
                </c:pt>
                <c:pt idx="6391">
                  <c:v>73</c:v>
                </c:pt>
                <c:pt idx="6392">
                  <c:v>73</c:v>
                </c:pt>
                <c:pt idx="6393">
                  <c:v>73</c:v>
                </c:pt>
                <c:pt idx="6394">
                  <c:v>73</c:v>
                </c:pt>
                <c:pt idx="6395">
                  <c:v>73</c:v>
                </c:pt>
                <c:pt idx="6396">
                  <c:v>73</c:v>
                </c:pt>
                <c:pt idx="6397">
                  <c:v>73</c:v>
                </c:pt>
                <c:pt idx="6398">
                  <c:v>73</c:v>
                </c:pt>
                <c:pt idx="6399">
                  <c:v>73</c:v>
                </c:pt>
                <c:pt idx="6400">
                  <c:v>73</c:v>
                </c:pt>
                <c:pt idx="6401">
                  <c:v>73</c:v>
                </c:pt>
                <c:pt idx="6402">
                  <c:v>73</c:v>
                </c:pt>
                <c:pt idx="6403">
                  <c:v>73</c:v>
                </c:pt>
                <c:pt idx="6404">
                  <c:v>73</c:v>
                </c:pt>
                <c:pt idx="6405">
                  <c:v>73</c:v>
                </c:pt>
                <c:pt idx="6406">
                  <c:v>73</c:v>
                </c:pt>
                <c:pt idx="6407">
                  <c:v>73</c:v>
                </c:pt>
                <c:pt idx="6408">
                  <c:v>73</c:v>
                </c:pt>
                <c:pt idx="6409">
                  <c:v>73</c:v>
                </c:pt>
                <c:pt idx="6410">
                  <c:v>73</c:v>
                </c:pt>
                <c:pt idx="6411">
                  <c:v>73</c:v>
                </c:pt>
                <c:pt idx="6412">
                  <c:v>73</c:v>
                </c:pt>
                <c:pt idx="6413">
                  <c:v>73</c:v>
                </c:pt>
                <c:pt idx="6414">
                  <c:v>73</c:v>
                </c:pt>
                <c:pt idx="6415">
                  <c:v>73</c:v>
                </c:pt>
                <c:pt idx="6416">
                  <c:v>73</c:v>
                </c:pt>
                <c:pt idx="6417">
                  <c:v>73</c:v>
                </c:pt>
                <c:pt idx="6418">
                  <c:v>73</c:v>
                </c:pt>
                <c:pt idx="6419">
                  <c:v>73</c:v>
                </c:pt>
                <c:pt idx="6420">
                  <c:v>73</c:v>
                </c:pt>
                <c:pt idx="6421">
                  <c:v>73</c:v>
                </c:pt>
                <c:pt idx="6422">
                  <c:v>73</c:v>
                </c:pt>
                <c:pt idx="6423">
                  <c:v>73</c:v>
                </c:pt>
                <c:pt idx="6424">
                  <c:v>73</c:v>
                </c:pt>
                <c:pt idx="6425">
                  <c:v>73</c:v>
                </c:pt>
                <c:pt idx="6426">
                  <c:v>73</c:v>
                </c:pt>
                <c:pt idx="6427">
                  <c:v>73</c:v>
                </c:pt>
                <c:pt idx="6428">
                  <c:v>73</c:v>
                </c:pt>
                <c:pt idx="6429">
                  <c:v>73</c:v>
                </c:pt>
                <c:pt idx="6430">
                  <c:v>73</c:v>
                </c:pt>
                <c:pt idx="6431">
                  <c:v>73</c:v>
                </c:pt>
                <c:pt idx="6432">
                  <c:v>73</c:v>
                </c:pt>
                <c:pt idx="6433">
                  <c:v>73</c:v>
                </c:pt>
                <c:pt idx="6434">
                  <c:v>73</c:v>
                </c:pt>
                <c:pt idx="6435">
                  <c:v>73</c:v>
                </c:pt>
                <c:pt idx="6436">
                  <c:v>73</c:v>
                </c:pt>
                <c:pt idx="6437">
                  <c:v>73</c:v>
                </c:pt>
                <c:pt idx="6438">
                  <c:v>73</c:v>
                </c:pt>
                <c:pt idx="6439">
                  <c:v>73</c:v>
                </c:pt>
                <c:pt idx="6440">
                  <c:v>73</c:v>
                </c:pt>
                <c:pt idx="6441">
                  <c:v>73</c:v>
                </c:pt>
                <c:pt idx="6442">
                  <c:v>73</c:v>
                </c:pt>
                <c:pt idx="6443">
                  <c:v>73</c:v>
                </c:pt>
                <c:pt idx="6444">
                  <c:v>73</c:v>
                </c:pt>
                <c:pt idx="6445">
                  <c:v>73</c:v>
                </c:pt>
                <c:pt idx="6446">
                  <c:v>73</c:v>
                </c:pt>
                <c:pt idx="6447">
                  <c:v>73</c:v>
                </c:pt>
                <c:pt idx="6448">
                  <c:v>73</c:v>
                </c:pt>
                <c:pt idx="6449">
                  <c:v>73</c:v>
                </c:pt>
                <c:pt idx="6450">
                  <c:v>73</c:v>
                </c:pt>
                <c:pt idx="6451">
                  <c:v>73</c:v>
                </c:pt>
                <c:pt idx="6452">
                  <c:v>73</c:v>
                </c:pt>
                <c:pt idx="6453">
                  <c:v>73</c:v>
                </c:pt>
                <c:pt idx="6454">
                  <c:v>73</c:v>
                </c:pt>
                <c:pt idx="6455">
                  <c:v>73</c:v>
                </c:pt>
                <c:pt idx="6456">
                  <c:v>73</c:v>
                </c:pt>
                <c:pt idx="6457">
                  <c:v>73</c:v>
                </c:pt>
                <c:pt idx="6458">
                  <c:v>73</c:v>
                </c:pt>
                <c:pt idx="6459">
                  <c:v>73</c:v>
                </c:pt>
                <c:pt idx="6460">
                  <c:v>73</c:v>
                </c:pt>
                <c:pt idx="6461">
                  <c:v>73</c:v>
                </c:pt>
                <c:pt idx="6462">
                  <c:v>73</c:v>
                </c:pt>
                <c:pt idx="6463">
                  <c:v>73</c:v>
                </c:pt>
                <c:pt idx="6464">
                  <c:v>73</c:v>
                </c:pt>
                <c:pt idx="6465">
                  <c:v>73</c:v>
                </c:pt>
                <c:pt idx="6466">
                  <c:v>73</c:v>
                </c:pt>
                <c:pt idx="6467">
                  <c:v>73</c:v>
                </c:pt>
                <c:pt idx="6468">
                  <c:v>73</c:v>
                </c:pt>
                <c:pt idx="6469">
                  <c:v>73</c:v>
                </c:pt>
                <c:pt idx="6470">
                  <c:v>73</c:v>
                </c:pt>
                <c:pt idx="6471">
                  <c:v>73</c:v>
                </c:pt>
                <c:pt idx="6472">
                  <c:v>73</c:v>
                </c:pt>
                <c:pt idx="6473">
                  <c:v>73</c:v>
                </c:pt>
                <c:pt idx="6474">
                  <c:v>74</c:v>
                </c:pt>
                <c:pt idx="6475">
                  <c:v>74</c:v>
                </c:pt>
                <c:pt idx="6476">
                  <c:v>74</c:v>
                </c:pt>
                <c:pt idx="6477">
                  <c:v>75</c:v>
                </c:pt>
                <c:pt idx="6478">
                  <c:v>75</c:v>
                </c:pt>
                <c:pt idx="6479">
                  <c:v>75</c:v>
                </c:pt>
                <c:pt idx="6480">
                  <c:v>75</c:v>
                </c:pt>
                <c:pt idx="6481">
                  <c:v>75</c:v>
                </c:pt>
                <c:pt idx="6482">
                  <c:v>75</c:v>
                </c:pt>
                <c:pt idx="6483">
                  <c:v>75</c:v>
                </c:pt>
                <c:pt idx="6484">
                  <c:v>75</c:v>
                </c:pt>
                <c:pt idx="6485">
                  <c:v>75</c:v>
                </c:pt>
                <c:pt idx="6486">
                  <c:v>75</c:v>
                </c:pt>
                <c:pt idx="6487">
                  <c:v>75</c:v>
                </c:pt>
                <c:pt idx="6488">
                  <c:v>75</c:v>
                </c:pt>
                <c:pt idx="6489">
                  <c:v>75</c:v>
                </c:pt>
                <c:pt idx="6490">
                  <c:v>75</c:v>
                </c:pt>
                <c:pt idx="6491">
                  <c:v>75</c:v>
                </c:pt>
                <c:pt idx="6492">
                  <c:v>75</c:v>
                </c:pt>
                <c:pt idx="6493">
                  <c:v>75</c:v>
                </c:pt>
                <c:pt idx="6494">
                  <c:v>75</c:v>
                </c:pt>
                <c:pt idx="6495">
                  <c:v>75</c:v>
                </c:pt>
                <c:pt idx="6496">
                  <c:v>75</c:v>
                </c:pt>
                <c:pt idx="6497">
                  <c:v>75</c:v>
                </c:pt>
                <c:pt idx="6498">
                  <c:v>75</c:v>
                </c:pt>
                <c:pt idx="6499">
                  <c:v>75</c:v>
                </c:pt>
                <c:pt idx="6500">
                  <c:v>75</c:v>
                </c:pt>
                <c:pt idx="6501">
                  <c:v>75</c:v>
                </c:pt>
                <c:pt idx="6502">
                  <c:v>75</c:v>
                </c:pt>
                <c:pt idx="6503">
                  <c:v>75</c:v>
                </c:pt>
                <c:pt idx="6504">
                  <c:v>75</c:v>
                </c:pt>
                <c:pt idx="6505">
                  <c:v>75</c:v>
                </c:pt>
                <c:pt idx="6506">
                  <c:v>75</c:v>
                </c:pt>
                <c:pt idx="6507">
                  <c:v>75</c:v>
                </c:pt>
                <c:pt idx="6508">
                  <c:v>75</c:v>
                </c:pt>
                <c:pt idx="6509">
                  <c:v>75</c:v>
                </c:pt>
                <c:pt idx="6510">
                  <c:v>75</c:v>
                </c:pt>
                <c:pt idx="6511">
                  <c:v>75</c:v>
                </c:pt>
                <c:pt idx="6512">
                  <c:v>75</c:v>
                </c:pt>
                <c:pt idx="6513">
                  <c:v>75</c:v>
                </c:pt>
                <c:pt idx="6514">
                  <c:v>75</c:v>
                </c:pt>
                <c:pt idx="6515">
                  <c:v>75</c:v>
                </c:pt>
                <c:pt idx="6516">
                  <c:v>75</c:v>
                </c:pt>
                <c:pt idx="6517">
                  <c:v>75</c:v>
                </c:pt>
                <c:pt idx="6518">
                  <c:v>76</c:v>
                </c:pt>
                <c:pt idx="6519">
                  <c:v>76</c:v>
                </c:pt>
                <c:pt idx="6520">
                  <c:v>76</c:v>
                </c:pt>
                <c:pt idx="6521">
                  <c:v>76</c:v>
                </c:pt>
                <c:pt idx="6522">
                  <c:v>76</c:v>
                </c:pt>
                <c:pt idx="6523">
                  <c:v>76</c:v>
                </c:pt>
                <c:pt idx="6524">
                  <c:v>76</c:v>
                </c:pt>
                <c:pt idx="6525">
                  <c:v>76</c:v>
                </c:pt>
                <c:pt idx="6526">
                  <c:v>76</c:v>
                </c:pt>
                <c:pt idx="6527">
                  <c:v>76</c:v>
                </c:pt>
                <c:pt idx="6528">
                  <c:v>76</c:v>
                </c:pt>
                <c:pt idx="6529">
                  <c:v>76</c:v>
                </c:pt>
                <c:pt idx="6530">
                  <c:v>76</c:v>
                </c:pt>
                <c:pt idx="6531">
                  <c:v>76</c:v>
                </c:pt>
                <c:pt idx="6532">
                  <c:v>76</c:v>
                </c:pt>
                <c:pt idx="6533">
                  <c:v>76</c:v>
                </c:pt>
                <c:pt idx="6534">
                  <c:v>76</c:v>
                </c:pt>
                <c:pt idx="6535">
                  <c:v>76</c:v>
                </c:pt>
                <c:pt idx="6536">
                  <c:v>76</c:v>
                </c:pt>
                <c:pt idx="6537">
                  <c:v>76</c:v>
                </c:pt>
                <c:pt idx="6538">
                  <c:v>76</c:v>
                </c:pt>
                <c:pt idx="6539">
                  <c:v>76</c:v>
                </c:pt>
                <c:pt idx="6540">
                  <c:v>76</c:v>
                </c:pt>
                <c:pt idx="6541">
                  <c:v>76</c:v>
                </c:pt>
                <c:pt idx="6542">
                  <c:v>76</c:v>
                </c:pt>
                <c:pt idx="6543">
                  <c:v>76</c:v>
                </c:pt>
                <c:pt idx="6544">
                  <c:v>76</c:v>
                </c:pt>
                <c:pt idx="6545">
                  <c:v>76</c:v>
                </c:pt>
                <c:pt idx="6546">
                  <c:v>76</c:v>
                </c:pt>
                <c:pt idx="6547">
                  <c:v>76</c:v>
                </c:pt>
                <c:pt idx="6548">
                  <c:v>76</c:v>
                </c:pt>
                <c:pt idx="6549">
                  <c:v>76</c:v>
                </c:pt>
                <c:pt idx="6550">
                  <c:v>76</c:v>
                </c:pt>
                <c:pt idx="6551">
                  <c:v>76</c:v>
                </c:pt>
                <c:pt idx="6552">
                  <c:v>76</c:v>
                </c:pt>
                <c:pt idx="6553">
                  <c:v>76</c:v>
                </c:pt>
                <c:pt idx="6554">
                  <c:v>76</c:v>
                </c:pt>
                <c:pt idx="6555">
                  <c:v>76</c:v>
                </c:pt>
                <c:pt idx="6556">
                  <c:v>76</c:v>
                </c:pt>
                <c:pt idx="6557">
                  <c:v>76</c:v>
                </c:pt>
                <c:pt idx="6558">
                  <c:v>76</c:v>
                </c:pt>
                <c:pt idx="6559">
                  <c:v>76</c:v>
                </c:pt>
                <c:pt idx="6560">
                  <c:v>76</c:v>
                </c:pt>
                <c:pt idx="6561">
                  <c:v>76</c:v>
                </c:pt>
                <c:pt idx="6562">
                  <c:v>76</c:v>
                </c:pt>
                <c:pt idx="6563">
                  <c:v>76</c:v>
                </c:pt>
                <c:pt idx="6564">
                  <c:v>76</c:v>
                </c:pt>
                <c:pt idx="6565">
                  <c:v>76</c:v>
                </c:pt>
                <c:pt idx="6566">
                  <c:v>76</c:v>
                </c:pt>
                <c:pt idx="6567">
                  <c:v>76</c:v>
                </c:pt>
                <c:pt idx="6568">
                  <c:v>76</c:v>
                </c:pt>
                <c:pt idx="6569">
                  <c:v>76</c:v>
                </c:pt>
                <c:pt idx="6570">
                  <c:v>76</c:v>
                </c:pt>
                <c:pt idx="6571">
                  <c:v>76</c:v>
                </c:pt>
                <c:pt idx="6572">
                  <c:v>76</c:v>
                </c:pt>
                <c:pt idx="6573">
                  <c:v>76</c:v>
                </c:pt>
                <c:pt idx="6574">
                  <c:v>76</c:v>
                </c:pt>
                <c:pt idx="6575">
                  <c:v>76</c:v>
                </c:pt>
                <c:pt idx="6576">
                  <c:v>76</c:v>
                </c:pt>
                <c:pt idx="6577">
                  <c:v>76</c:v>
                </c:pt>
                <c:pt idx="6578">
                  <c:v>76</c:v>
                </c:pt>
                <c:pt idx="6579">
                  <c:v>76</c:v>
                </c:pt>
                <c:pt idx="6580">
                  <c:v>76</c:v>
                </c:pt>
                <c:pt idx="6581">
                  <c:v>76</c:v>
                </c:pt>
                <c:pt idx="6582">
                  <c:v>76</c:v>
                </c:pt>
                <c:pt idx="6583">
                  <c:v>76</c:v>
                </c:pt>
                <c:pt idx="6584">
                  <c:v>76</c:v>
                </c:pt>
                <c:pt idx="6585">
                  <c:v>76</c:v>
                </c:pt>
                <c:pt idx="6586">
                  <c:v>76</c:v>
                </c:pt>
                <c:pt idx="6587">
                  <c:v>76</c:v>
                </c:pt>
                <c:pt idx="6588">
                  <c:v>76</c:v>
                </c:pt>
                <c:pt idx="6589">
                  <c:v>76</c:v>
                </c:pt>
                <c:pt idx="6590">
                  <c:v>76</c:v>
                </c:pt>
                <c:pt idx="6591">
                  <c:v>76</c:v>
                </c:pt>
                <c:pt idx="6592">
                  <c:v>76</c:v>
                </c:pt>
                <c:pt idx="6593">
                  <c:v>76</c:v>
                </c:pt>
                <c:pt idx="6594">
                  <c:v>76</c:v>
                </c:pt>
                <c:pt idx="6595">
                  <c:v>76</c:v>
                </c:pt>
                <c:pt idx="6596">
                  <c:v>76</c:v>
                </c:pt>
                <c:pt idx="6597">
                  <c:v>76</c:v>
                </c:pt>
                <c:pt idx="6598">
                  <c:v>76</c:v>
                </c:pt>
                <c:pt idx="6599">
                  <c:v>76</c:v>
                </c:pt>
                <c:pt idx="6600">
                  <c:v>76</c:v>
                </c:pt>
                <c:pt idx="6601">
                  <c:v>76</c:v>
                </c:pt>
                <c:pt idx="6602">
                  <c:v>76</c:v>
                </c:pt>
                <c:pt idx="6603">
                  <c:v>76</c:v>
                </c:pt>
                <c:pt idx="6604">
                  <c:v>76</c:v>
                </c:pt>
                <c:pt idx="6605">
                  <c:v>76</c:v>
                </c:pt>
                <c:pt idx="6606">
                  <c:v>76</c:v>
                </c:pt>
                <c:pt idx="6607">
                  <c:v>76</c:v>
                </c:pt>
                <c:pt idx="6608">
                  <c:v>76</c:v>
                </c:pt>
                <c:pt idx="6609">
                  <c:v>76</c:v>
                </c:pt>
                <c:pt idx="6610">
                  <c:v>76</c:v>
                </c:pt>
                <c:pt idx="6611">
                  <c:v>76</c:v>
                </c:pt>
                <c:pt idx="6612">
                  <c:v>76</c:v>
                </c:pt>
                <c:pt idx="6613">
                  <c:v>76</c:v>
                </c:pt>
                <c:pt idx="6614">
                  <c:v>76</c:v>
                </c:pt>
                <c:pt idx="6615">
                  <c:v>76</c:v>
                </c:pt>
                <c:pt idx="6616">
                  <c:v>76</c:v>
                </c:pt>
                <c:pt idx="6617">
                  <c:v>76</c:v>
                </c:pt>
                <c:pt idx="6618">
                  <c:v>76</c:v>
                </c:pt>
                <c:pt idx="6619">
                  <c:v>76</c:v>
                </c:pt>
                <c:pt idx="6620">
                  <c:v>76</c:v>
                </c:pt>
                <c:pt idx="6621">
                  <c:v>76</c:v>
                </c:pt>
                <c:pt idx="6622">
                  <c:v>76</c:v>
                </c:pt>
                <c:pt idx="6623">
                  <c:v>76</c:v>
                </c:pt>
                <c:pt idx="6624">
                  <c:v>76</c:v>
                </c:pt>
                <c:pt idx="6625">
                  <c:v>76</c:v>
                </c:pt>
                <c:pt idx="6626">
                  <c:v>76</c:v>
                </c:pt>
                <c:pt idx="6627">
                  <c:v>76</c:v>
                </c:pt>
                <c:pt idx="6628">
                  <c:v>76</c:v>
                </c:pt>
                <c:pt idx="6629">
                  <c:v>77</c:v>
                </c:pt>
                <c:pt idx="6630">
                  <c:v>78</c:v>
                </c:pt>
                <c:pt idx="6631">
                  <c:v>78</c:v>
                </c:pt>
                <c:pt idx="6632">
                  <c:v>78</c:v>
                </c:pt>
                <c:pt idx="6633">
                  <c:v>78</c:v>
                </c:pt>
                <c:pt idx="6634">
                  <c:v>78</c:v>
                </c:pt>
                <c:pt idx="6635">
                  <c:v>78</c:v>
                </c:pt>
                <c:pt idx="6636">
                  <c:v>78</c:v>
                </c:pt>
                <c:pt idx="6637">
                  <c:v>78</c:v>
                </c:pt>
                <c:pt idx="6638">
                  <c:v>78</c:v>
                </c:pt>
                <c:pt idx="6639">
                  <c:v>78</c:v>
                </c:pt>
                <c:pt idx="6640">
                  <c:v>78</c:v>
                </c:pt>
                <c:pt idx="6641">
                  <c:v>78</c:v>
                </c:pt>
                <c:pt idx="6642">
                  <c:v>78</c:v>
                </c:pt>
                <c:pt idx="6643">
                  <c:v>78</c:v>
                </c:pt>
                <c:pt idx="6644">
                  <c:v>78</c:v>
                </c:pt>
                <c:pt idx="6645">
                  <c:v>78</c:v>
                </c:pt>
                <c:pt idx="6646">
                  <c:v>78</c:v>
                </c:pt>
                <c:pt idx="6647">
                  <c:v>78</c:v>
                </c:pt>
                <c:pt idx="6648">
                  <c:v>78</c:v>
                </c:pt>
                <c:pt idx="6649">
                  <c:v>78</c:v>
                </c:pt>
                <c:pt idx="6650">
                  <c:v>78</c:v>
                </c:pt>
                <c:pt idx="6651">
                  <c:v>78</c:v>
                </c:pt>
                <c:pt idx="6652">
                  <c:v>79</c:v>
                </c:pt>
                <c:pt idx="6653">
                  <c:v>80</c:v>
                </c:pt>
                <c:pt idx="6654">
                  <c:v>80</c:v>
                </c:pt>
                <c:pt idx="6655">
                  <c:v>80</c:v>
                </c:pt>
                <c:pt idx="6656">
                  <c:v>80</c:v>
                </c:pt>
                <c:pt idx="6657">
                  <c:v>80</c:v>
                </c:pt>
                <c:pt idx="6658">
                  <c:v>80</c:v>
                </c:pt>
                <c:pt idx="6659">
                  <c:v>80</c:v>
                </c:pt>
                <c:pt idx="6660">
                  <c:v>80</c:v>
                </c:pt>
                <c:pt idx="6661">
                  <c:v>80</c:v>
                </c:pt>
                <c:pt idx="6662">
                  <c:v>80</c:v>
                </c:pt>
                <c:pt idx="6663">
                  <c:v>80</c:v>
                </c:pt>
                <c:pt idx="6664">
                  <c:v>80</c:v>
                </c:pt>
                <c:pt idx="6665">
                  <c:v>80</c:v>
                </c:pt>
                <c:pt idx="6666">
                  <c:v>80</c:v>
                </c:pt>
                <c:pt idx="6667">
                  <c:v>80</c:v>
                </c:pt>
                <c:pt idx="6668">
                  <c:v>80</c:v>
                </c:pt>
                <c:pt idx="6669">
                  <c:v>80</c:v>
                </c:pt>
                <c:pt idx="6670">
                  <c:v>80</c:v>
                </c:pt>
                <c:pt idx="6671">
                  <c:v>80</c:v>
                </c:pt>
                <c:pt idx="6672">
                  <c:v>80</c:v>
                </c:pt>
                <c:pt idx="6673">
                  <c:v>80</c:v>
                </c:pt>
                <c:pt idx="6674">
                  <c:v>80</c:v>
                </c:pt>
                <c:pt idx="6675">
                  <c:v>80</c:v>
                </c:pt>
                <c:pt idx="6676">
                  <c:v>80</c:v>
                </c:pt>
                <c:pt idx="6677">
                  <c:v>80</c:v>
                </c:pt>
                <c:pt idx="6678">
                  <c:v>80</c:v>
                </c:pt>
                <c:pt idx="6679">
                  <c:v>80</c:v>
                </c:pt>
                <c:pt idx="6680">
                  <c:v>80</c:v>
                </c:pt>
                <c:pt idx="6681">
                  <c:v>80</c:v>
                </c:pt>
                <c:pt idx="6682">
                  <c:v>80</c:v>
                </c:pt>
                <c:pt idx="6683">
                  <c:v>80</c:v>
                </c:pt>
                <c:pt idx="6684">
                  <c:v>80</c:v>
                </c:pt>
                <c:pt idx="6685">
                  <c:v>80</c:v>
                </c:pt>
                <c:pt idx="6686">
                  <c:v>80</c:v>
                </c:pt>
                <c:pt idx="6687">
                  <c:v>80</c:v>
                </c:pt>
                <c:pt idx="6688">
                  <c:v>80</c:v>
                </c:pt>
                <c:pt idx="6689">
                  <c:v>80</c:v>
                </c:pt>
                <c:pt idx="6690">
                  <c:v>80</c:v>
                </c:pt>
                <c:pt idx="6691">
                  <c:v>80</c:v>
                </c:pt>
                <c:pt idx="6692">
                  <c:v>80</c:v>
                </c:pt>
                <c:pt idx="6693">
                  <c:v>80</c:v>
                </c:pt>
                <c:pt idx="6694">
                  <c:v>80</c:v>
                </c:pt>
                <c:pt idx="6695">
                  <c:v>80</c:v>
                </c:pt>
                <c:pt idx="6696">
                  <c:v>80</c:v>
                </c:pt>
                <c:pt idx="6697">
                  <c:v>80</c:v>
                </c:pt>
                <c:pt idx="6698">
                  <c:v>80</c:v>
                </c:pt>
                <c:pt idx="6699">
                  <c:v>81</c:v>
                </c:pt>
                <c:pt idx="6700">
                  <c:v>81</c:v>
                </c:pt>
                <c:pt idx="6701">
                  <c:v>81</c:v>
                </c:pt>
                <c:pt idx="6702">
                  <c:v>81</c:v>
                </c:pt>
                <c:pt idx="6703">
                  <c:v>81</c:v>
                </c:pt>
                <c:pt idx="6704">
                  <c:v>81</c:v>
                </c:pt>
                <c:pt idx="6705">
                  <c:v>81</c:v>
                </c:pt>
                <c:pt idx="6706">
                  <c:v>81</c:v>
                </c:pt>
                <c:pt idx="6707">
                  <c:v>81</c:v>
                </c:pt>
                <c:pt idx="6708">
                  <c:v>81</c:v>
                </c:pt>
                <c:pt idx="6709">
                  <c:v>81</c:v>
                </c:pt>
                <c:pt idx="6710">
                  <c:v>81</c:v>
                </c:pt>
                <c:pt idx="6711">
                  <c:v>81</c:v>
                </c:pt>
                <c:pt idx="6712">
                  <c:v>81</c:v>
                </c:pt>
                <c:pt idx="6713">
                  <c:v>81</c:v>
                </c:pt>
                <c:pt idx="6714">
                  <c:v>81</c:v>
                </c:pt>
                <c:pt idx="6715">
                  <c:v>81</c:v>
                </c:pt>
                <c:pt idx="6716">
                  <c:v>81</c:v>
                </c:pt>
                <c:pt idx="6717">
                  <c:v>81</c:v>
                </c:pt>
                <c:pt idx="6718">
                  <c:v>81</c:v>
                </c:pt>
                <c:pt idx="6719">
                  <c:v>81</c:v>
                </c:pt>
                <c:pt idx="6720">
                  <c:v>81</c:v>
                </c:pt>
                <c:pt idx="6721">
                  <c:v>81</c:v>
                </c:pt>
                <c:pt idx="6722">
                  <c:v>81</c:v>
                </c:pt>
                <c:pt idx="6723">
                  <c:v>81</c:v>
                </c:pt>
                <c:pt idx="6724">
                  <c:v>81</c:v>
                </c:pt>
                <c:pt idx="6725">
                  <c:v>81</c:v>
                </c:pt>
                <c:pt idx="6726">
                  <c:v>81</c:v>
                </c:pt>
                <c:pt idx="6727">
                  <c:v>81</c:v>
                </c:pt>
                <c:pt idx="6728">
                  <c:v>81</c:v>
                </c:pt>
                <c:pt idx="6729">
                  <c:v>81</c:v>
                </c:pt>
                <c:pt idx="6730">
                  <c:v>81</c:v>
                </c:pt>
                <c:pt idx="6731">
                  <c:v>81</c:v>
                </c:pt>
                <c:pt idx="6732">
                  <c:v>81</c:v>
                </c:pt>
                <c:pt idx="6733">
                  <c:v>81</c:v>
                </c:pt>
                <c:pt idx="6734">
                  <c:v>81</c:v>
                </c:pt>
                <c:pt idx="6735">
                  <c:v>81</c:v>
                </c:pt>
                <c:pt idx="6736">
                  <c:v>81</c:v>
                </c:pt>
                <c:pt idx="6737">
                  <c:v>81</c:v>
                </c:pt>
                <c:pt idx="6738">
                  <c:v>81</c:v>
                </c:pt>
                <c:pt idx="6739">
                  <c:v>81</c:v>
                </c:pt>
                <c:pt idx="6740">
                  <c:v>81</c:v>
                </c:pt>
                <c:pt idx="6741">
                  <c:v>81</c:v>
                </c:pt>
                <c:pt idx="6742">
                  <c:v>81</c:v>
                </c:pt>
                <c:pt idx="6743">
                  <c:v>81</c:v>
                </c:pt>
                <c:pt idx="6744">
                  <c:v>81</c:v>
                </c:pt>
                <c:pt idx="6745">
                  <c:v>81</c:v>
                </c:pt>
                <c:pt idx="6746">
                  <c:v>81</c:v>
                </c:pt>
                <c:pt idx="6747">
                  <c:v>81</c:v>
                </c:pt>
                <c:pt idx="6748">
                  <c:v>81</c:v>
                </c:pt>
                <c:pt idx="6749">
                  <c:v>81</c:v>
                </c:pt>
                <c:pt idx="6750">
                  <c:v>81</c:v>
                </c:pt>
                <c:pt idx="6751">
                  <c:v>81</c:v>
                </c:pt>
                <c:pt idx="6752">
                  <c:v>81</c:v>
                </c:pt>
                <c:pt idx="6753">
                  <c:v>81</c:v>
                </c:pt>
                <c:pt idx="6754">
                  <c:v>81</c:v>
                </c:pt>
                <c:pt idx="6755">
                  <c:v>81</c:v>
                </c:pt>
                <c:pt idx="6756">
                  <c:v>81</c:v>
                </c:pt>
                <c:pt idx="6757">
                  <c:v>81</c:v>
                </c:pt>
                <c:pt idx="6758">
                  <c:v>81</c:v>
                </c:pt>
                <c:pt idx="6759">
                  <c:v>81</c:v>
                </c:pt>
                <c:pt idx="6760">
                  <c:v>81</c:v>
                </c:pt>
                <c:pt idx="6761">
                  <c:v>81</c:v>
                </c:pt>
                <c:pt idx="6762">
                  <c:v>81</c:v>
                </c:pt>
                <c:pt idx="6763">
                  <c:v>81</c:v>
                </c:pt>
                <c:pt idx="6764">
                  <c:v>81</c:v>
                </c:pt>
                <c:pt idx="6765">
                  <c:v>81</c:v>
                </c:pt>
                <c:pt idx="6766">
                  <c:v>81</c:v>
                </c:pt>
                <c:pt idx="6767">
                  <c:v>81</c:v>
                </c:pt>
                <c:pt idx="6768">
                  <c:v>81</c:v>
                </c:pt>
                <c:pt idx="6769">
                  <c:v>81</c:v>
                </c:pt>
                <c:pt idx="6770">
                  <c:v>81</c:v>
                </c:pt>
                <c:pt idx="6771">
                  <c:v>81</c:v>
                </c:pt>
                <c:pt idx="6772">
                  <c:v>81</c:v>
                </c:pt>
                <c:pt idx="6773">
                  <c:v>81</c:v>
                </c:pt>
                <c:pt idx="6774">
                  <c:v>81</c:v>
                </c:pt>
                <c:pt idx="6775">
                  <c:v>81</c:v>
                </c:pt>
                <c:pt idx="6776">
                  <c:v>81</c:v>
                </c:pt>
                <c:pt idx="6777">
                  <c:v>81</c:v>
                </c:pt>
                <c:pt idx="6778">
                  <c:v>81</c:v>
                </c:pt>
                <c:pt idx="6779">
                  <c:v>81</c:v>
                </c:pt>
                <c:pt idx="6780">
                  <c:v>81</c:v>
                </c:pt>
                <c:pt idx="6781">
                  <c:v>81</c:v>
                </c:pt>
                <c:pt idx="6782">
                  <c:v>81</c:v>
                </c:pt>
                <c:pt idx="6783">
                  <c:v>81</c:v>
                </c:pt>
                <c:pt idx="6784">
                  <c:v>81</c:v>
                </c:pt>
                <c:pt idx="6785">
                  <c:v>81</c:v>
                </c:pt>
                <c:pt idx="6786">
                  <c:v>81</c:v>
                </c:pt>
                <c:pt idx="6787">
                  <c:v>81</c:v>
                </c:pt>
                <c:pt idx="6788">
                  <c:v>81</c:v>
                </c:pt>
                <c:pt idx="6789">
                  <c:v>81</c:v>
                </c:pt>
                <c:pt idx="6790">
                  <c:v>81</c:v>
                </c:pt>
                <c:pt idx="6791">
                  <c:v>81</c:v>
                </c:pt>
                <c:pt idx="6792">
                  <c:v>81</c:v>
                </c:pt>
                <c:pt idx="6793">
                  <c:v>81</c:v>
                </c:pt>
                <c:pt idx="6794">
                  <c:v>81</c:v>
                </c:pt>
                <c:pt idx="6795">
                  <c:v>81</c:v>
                </c:pt>
                <c:pt idx="6796">
                  <c:v>81</c:v>
                </c:pt>
                <c:pt idx="6797">
                  <c:v>81</c:v>
                </c:pt>
                <c:pt idx="6798">
                  <c:v>81</c:v>
                </c:pt>
                <c:pt idx="6799">
                  <c:v>81</c:v>
                </c:pt>
                <c:pt idx="6800">
                  <c:v>81</c:v>
                </c:pt>
                <c:pt idx="6801">
                  <c:v>81</c:v>
                </c:pt>
                <c:pt idx="6802">
                  <c:v>81</c:v>
                </c:pt>
                <c:pt idx="6803">
                  <c:v>81</c:v>
                </c:pt>
                <c:pt idx="6804">
                  <c:v>81</c:v>
                </c:pt>
                <c:pt idx="6805">
                  <c:v>81</c:v>
                </c:pt>
                <c:pt idx="6806">
                  <c:v>81</c:v>
                </c:pt>
                <c:pt idx="6807">
                  <c:v>81</c:v>
                </c:pt>
                <c:pt idx="6808">
                  <c:v>81</c:v>
                </c:pt>
                <c:pt idx="6809">
                  <c:v>81</c:v>
                </c:pt>
                <c:pt idx="6810">
                  <c:v>81</c:v>
                </c:pt>
                <c:pt idx="6811">
                  <c:v>81</c:v>
                </c:pt>
                <c:pt idx="6812">
                  <c:v>81</c:v>
                </c:pt>
                <c:pt idx="6813">
                  <c:v>81</c:v>
                </c:pt>
                <c:pt idx="6814">
                  <c:v>81</c:v>
                </c:pt>
                <c:pt idx="6815">
                  <c:v>81</c:v>
                </c:pt>
                <c:pt idx="6816">
                  <c:v>81</c:v>
                </c:pt>
                <c:pt idx="6817">
                  <c:v>81</c:v>
                </c:pt>
                <c:pt idx="6818">
                  <c:v>81</c:v>
                </c:pt>
                <c:pt idx="6819">
                  <c:v>81</c:v>
                </c:pt>
                <c:pt idx="6820">
                  <c:v>81</c:v>
                </c:pt>
                <c:pt idx="6821">
                  <c:v>81</c:v>
                </c:pt>
                <c:pt idx="6822">
                  <c:v>81</c:v>
                </c:pt>
                <c:pt idx="6823">
                  <c:v>81</c:v>
                </c:pt>
                <c:pt idx="6824">
                  <c:v>81</c:v>
                </c:pt>
                <c:pt idx="6825">
                  <c:v>81</c:v>
                </c:pt>
                <c:pt idx="6826">
                  <c:v>81</c:v>
                </c:pt>
                <c:pt idx="6827">
                  <c:v>81</c:v>
                </c:pt>
                <c:pt idx="6828">
                  <c:v>81</c:v>
                </c:pt>
                <c:pt idx="6829">
                  <c:v>81</c:v>
                </c:pt>
                <c:pt idx="6830">
                  <c:v>82</c:v>
                </c:pt>
                <c:pt idx="6831">
                  <c:v>82</c:v>
                </c:pt>
                <c:pt idx="6832">
                  <c:v>82</c:v>
                </c:pt>
                <c:pt idx="6833">
                  <c:v>83</c:v>
                </c:pt>
                <c:pt idx="6834">
                  <c:v>83</c:v>
                </c:pt>
                <c:pt idx="6835">
                  <c:v>83</c:v>
                </c:pt>
                <c:pt idx="6836">
                  <c:v>83</c:v>
                </c:pt>
                <c:pt idx="6837">
                  <c:v>83</c:v>
                </c:pt>
                <c:pt idx="6838">
                  <c:v>84</c:v>
                </c:pt>
                <c:pt idx="6839">
                  <c:v>84</c:v>
                </c:pt>
                <c:pt idx="6840">
                  <c:v>84</c:v>
                </c:pt>
                <c:pt idx="6841">
                  <c:v>84</c:v>
                </c:pt>
                <c:pt idx="6842">
                  <c:v>84</c:v>
                </c:pt>
                <c:pt idx="6843">
                  <c:v>84</c:v>
                </c:pt>
                <c:pt idx="6844">
                  <c:v>84</c:v>
                </c:pt>
                <c:pt idx="6845">
                  <c:v>84</c:v>
                </c:pt>
                <c:pt idx="6846">
                  <c:v>84</c:v>
                </c:pt>
                <c:pt idx="6847">
                  <c:v>84</c:v>
                </c:pt>
                <c:pt idx="6848">
                  <c:v>84</c:v>
                </c:pt>
                <c:pt idx="6849">
                  <c:v>84</c:v>
                </c:pt>
                <c:pt idx="6850">
                  <c:v>84</c:v>
                </c:pt>
                <c:pt idx="6851">
                  <c:v>84</c:v>
                </c:pt>
                <c:pt idx="6852">
                  <c:v>84</c:v>
                </c:pt>
                <c:pt idx="6853">
                  <c:v>84</c:v>
                </c:pt>
                <c:pt idx="6854">
                  <c:v>84</c:v>
                </c:pt>
                <c:pt idx="6855">
                  <c:v>84</c:v>
                </c:pt>
                <c:pt idx="6856">
                  <c:v>84</c:v>
                </c:pt>
                <c:pt idx="6857">
                  <c:v>84</c:v>
                </c:pt>
                <c:pt idx="6858">
                  <c:v>84</c:v>
                </c:pt>
                <c:pt idx="6859">
                  <c:v>84</c:v>
                </c:pt>
                <c:pt idx="6860">
                  <c:v>84</c:v>
                </c:pt>
                <c:pt idx="6861">
                  <c:v>84</c:v>
                </c:pt>
                <c:pt idx="6862">
                  <c:v>84</c:v>
                </c:pt>
                <c:pt idx="6863">
                  <c:v>84</c:v>
                </c:pt>
                <c:pt idx="6864">
                  <c:v>84</c:v>
                </c:pt>
                <c:pt idx="6865">
                  <c:v>84</c:v>
                </c:pt>
                <c:pt idx="6866">
                  <c:v>84</c:v>
                </c:pt>
                <c:pt idx="6867">
                  <c:v>84</c:v>
                </c:pt>
                <c:pt idx="6868">
                  <c:v>84</c:v>
                </c:pt>
                <c:pt idx="6869">
                  <c:v>84</c:v>
                </c:pt>
                <c:pt idx="6870">
                  <c:v>84</c:v>
                </c:pt>
                <c:pt idx="6871">
                  <c:v>84</c:v>
                </c:pt>
                <c:pt idx="6872">
                  <c:v>84</c:v>
                </c:pt>
                <c:pt idx="6873">
                  <c:v>84</c:v>
                </c:pt>
                <c:pt idx="6874">
                  <c:v>84</c:v>
                </c:pt>
                <c:pt idx="6875">
                  <c:v>84</c:v>
                </c:pt>
                <c:pt idx="6876">
                  <c:v>84</c:v>
                </c:pt>
                <c:pt idx="6877">
                  <c:v>84</c:v>
                </c:pt>
                <c:pt idx="6878">
                  <c:v>85</c:v>
                </c:pt>
                <c:pt idx="6879">
                  <c:v>85</c:v>
                </c:pt>
                <c:pt idx="6880">
                  <c:v>85</c:v>
                </c:pt>
                <c:pt idx="6881">
                  <c:v>85</c:v>
                </c:pt>
                <c:pt idx="6882">
                  <c:v>85</c:v>
                </c:pt>
                <c:pt idx="6883">
                  <c:v>85</c:v>
                </c:pt>
                <c:pt idx="6884">
                  <c:v>85</c:v>
                </c:pt>
                <c:pt idx="6885">
                  <c:v>85</c:v>
                </c:pt>
                <c:pt idx="6886">
                  <c:v>85</c:v>
                </c:pt>
                <c:pt idx="6887">
                  <c:v>85</c:v>
                </c:pt>
                <c:pt idx="6888">
                  <c:v>85</c:v>
                </c:pt>
                <c:pt idx="6889">
                  <c:v>85</c:v>
                </c:pt>
                <c:pt idx="6890">
                  <c:v>85</c:v>
                </c:pt>
                <c:pt idx="6891">
                  <c:v>85</c:v>
                </c:pt>
                <c:pt idx="6892">
                  <c:v>85</c:v>
                </c:pt>
                <c:pt idx="6893">
                  <c:v>85</c:v>
                </c:pt>
                <c:pt idx="6894">
                  <c:v>85</c:v>
                </c:pt>
                <c:pt idx="6895">
                  <c:v>85</c:v>
                </c:pt>
                <c:pt idx="6896">
                  <c:v>85</c:v>
                </c:pt>
                <c:pt idx="6897">
                  <c:v>85</c:v>
                </c:pt>
                <c:pt idx="6898">
                  <c:v>85</c:v>
                </c:pt>
                <c:pt idx="6899">
                  <c:v>85</c:v>
                </c:pt>
                <c:pt idx="6900">
                  <c:v>85</c:v>
                </c:pt>
                <c:pt idx="6901">
                  <c:v>85</c:v>
                </c:pt>
                <c:pt idx="6902">
                  <c:v>85</c:v>
                </c:pt>
                <c:pt idx="6903">
                  <c:v>85</c:v>
                </c:pt>
                <c:pt idx="6904">
                  <c:v>85</c:v>
                </c:pt>
                <c:pt idx="6905">
                  <c:v>85</c:v>
                </c:pt>
                <c:pt idx="6906">
                  <c:v>85</c:v>
                </c:pt>
                <c:pt idx="6907">
                  <c:v>85</c:v>
                </c:pt>
                <c:pt idx="6908">
                  <c:v>85</c:v>
                </c:pt>
                <c:pt idx="6909">
                  <c:v>85</c:v>
                </c:pt>
                <c:pt idx="6910">
                  <c:v>85</c:v>
                </c:pt>
                <c:pt idx="6911">
                  <c:v>85</c:v>
                </c:pt>
                <c:pt idx="6912">
                  <c:v>85</c:v>
                </c:pt>
                <c:pt idx="6913">
                  <c:v>85</c:v>
                </c:pt>
                <c:pt idx="6914">
                  <c:v>85</c:v>
                </c:pt>
                <c:pt idx="6915">
                  <c:v>85</c:v>
                </c:pt>
                <c:pt idx="6916">
                  <c:v>85</c:v>
                </c:pt>
                <c:pt idx="6917">
                  <c:v>86</c:v>
                </c:pt>
                <c:pt idx="6918">
                  <c:v>86</c:v>
                </c:pt>
                <c:pt idx="6919">
                  <c:v>86</c:v>
                </c:pt>
                <c:pt idx="6920">
                  <c:v>87</c:v>
                </c:pt>
                <c:pt idx="6921">
                  <c:v>87</c:v>
                </c:pt>
                <c:pt idx="6922">
                  <c:v>87</c:v>
                </c:pt>
                <c:pt idx="6923">
                  <c:v>87</c:v>
                </c:pt>
                <c:pt idx="6924">
                  <c:v>87</c:v>
                </c:pt>
                <c:pt idx="6925">
                  <c:v>87</c:v>
                </c:pt>
                <c:pt idx="6926">
                  <c:v>87</c:v>
                </c:pt>
                <c:pt idx="6927">
                  <c:v>87</c:v>
                </c:pt>
                <c:pt idx="6928">
                  <c:v>87</c:v>
                </c:pt>
                <c:pt idx="6929">
                  <c:v>87</c:v>
                </c:pt>
                <c:pt idx="6930">
                  <c:v>87</c:v>
                </c:pt>
                <c:pt idx="6931">
                  <c:v>87</c:v>
                </c:pt>
                <c:pt idx="6932">
                  <c:v>87</c:v>
                </c:pt>
                <c:pt idx="6933">
                  <c:v>87</c:v>
                </c:pt>
                <c:pt idx="6934">
                  <c:v>87</c:v>
                </c:pt>
                <c:pt idx="6935">
                  <c:v>87</c:v>
                </c:pt>
                <c:pt idx="6936">
                  <c:v>87</c:v>
                </c:pt>
                <c:pt idx="6937">
                  <c:v>87</c:v>
                </c:pt>
                <c:pt idx="6938">
                  <c:v>87</c:v>
                </c:pt>
                <c:pt idx="6939">
                  <c:v>87</c:v>
                </c:pt>
                <c:pt idx="6940">
                  <c:v>87</c:v>
                </c:pt>
                <c:pt idx="6941">
                  <c:v>87</c:v>
                </c:pt>
                <c:pt idx="6942">
                  <c:v>88</c:v>
                </c:pt>
                <c:pt idx="6943">
                  <c:v>89</c:v>
                </c:pt>
                <c:pt idx="6944">
                  <c:v>89</c:v>
                </c:pt>
                <c:pt idx="6945">
                  <c:v>89</c:v>
                </c:pt>
                <c:pt idx="6946">
                  <c:v>89</c:v>
                </c:pt>
                <c:pt idx="6947">
                  <c:v>89</c:v>
                </c:pt>
                <c:pt idx="6948">
                  <c:v>89</c:v>
                </c:pt>
                <c:pt idx="6949">
                  <c:v>89</c:v>
                </c:pt>
                <c:pt idx="6950">
                  <c:v>89</c:v>
                </c:pt>
                <c:pt idx="6951">
                  <c:v>89</c:v>
                </c:pt>
                <c:pt idx="6952">
                  <c:v>89</c:v>
                </c:pt>
                <c:pt idx="6953">
                  <c:v>89</c:v>
                </c:pt>
                <c:pt idx="6954">
                  <c:v>89</c:v>
                </c:pt>
                <c:pt idx="6955">
                  <c:v>89</c:v>
                </c:pt>
                <c:pt idx="6956">
                  <c:v>89</c:v>
                </c:pt>
                <c:pt idx="6957">
                  <c:v>89</c:v>
                </c:pt>
                <c:pt idx="6958">
                  <c:v>89</c:v>
                </c:pt>
                <c:pt idx="6959">
                  <c:v>89</c:v>
                </c:pt>
                <c:pt idx="6960">
                  <c:v>89</c:v>
                </c:pt>
                <c:pt idx="6961">
                  <c:v>89</c:v>
                </c:pt>
                <c:pt idx="6962">
                  <c:v>89</c:v>
                </c:pt>
                <c:pt idx="6963">
                  <c:v>89</c:v>
                </c:pt>
                <c:pt idx="6964">
                  <c:v>89</c:v>
                </c:pt>
                <c:pt idx="6965">
                  <c:v>89</c:v>
                </c:pt>
                <c:pt idx="6966">
                  <c:v>89</c:v>
                </c:pt>
                <c:pt idx="6967">
                  <c:v>89</c:v>
                </c:pt>
                <c:pt idx="6968">
                  <c:v>89</c:v>
                </c:pt>
                <c:pt idx="6969">
                  <c:v>89</c:v>
                </c:pt>
                <c:pt idx="6970">
                  <c:v>89</c:v>
                </c:pt>
                <c:pt idx="6971">
                  <c:v>89</c:v>
                </c:pt>
                <c:pt idx="6972">
                  <c:v>89</c:v>
                </c:pt>
                <c:pt idx="6973">
                  <c:v>89</c:v>
                </c:pt>
                <c:pt idx="6974">
                  <c:v>89</c:v>
                </c:pt>
                <c:pt idx="6975">
                  <c:v>89</c:v>
                </c:pt>
                <c:pt idx="6976">
                  <c:v>89</c:v>
                </c:pt>
                <c:pt idx="6977">
                  <c:v>89</c:v>
                </c:pt>
                <c:pt idx="6978">
                  <c:v>90</c:v>
                </c:pt>
                <c:pt idx="6979">
                  <c:v>91</c:v>
                </c:pt>
                <c:pt idx="6980">
                  <c:v>91</c:v>
                </c:pt>
                <c:pt idx="6981">
                  <c:v>91</c:v>
                </c:pt>
                <c:pt idx="6982">
                  <c:v>91</c:v>
                </c:pt>
                <c:pt idx="6983">
                  <c:v>91</c:v>
                </c:pt>
                <c:pt idx="6984">
                  <c:v>91</c:v>
                </c:pt>
                <c:pt idx="6985">
                  <c:v>91</c:v>
                </c:pt>
                <c:pt idx="6986">
                  <c:v>91</c:v>
                </c:pt>
                <c:pt idx="6987">
                  <c:v>91</c:v>
                </c:pt>
                <c:pt idx="6988">
                  <c:v>91</c:v>
                </c:pt>
                <c:pt idx="6989">
                  <c:v>91</c:v>
                </c:pt>
                <c:pt idx="6990">
                  <c:v>91</c:v>
                </c:pt>
                <c:pt idx="6991">
                  <c:v>91</c:v>
                </c:pt>
                <c:pt idx="6992">
                  <c:v>91</c:v>
                </c:pt>
                <c:pt idx="6993">
                  <c:v>91</c:v>
                </c:pt>
                <c:pt idx="6994">
                  <c:v>91</c:v>
                </c:pt>
                <c:pt idx="6995">
                  <c:v>92</c:v>
                </c:pt>
                <c:pt idx="6996">
                  <c:v>92</c:v>
                </c:pt>
                <c:pt idx="6997">
                  <c:v>92</c:v>
                </c:pt>
                <c:pt idx="6998">
                  <c:v>92</c:v>
                </c:pt>
                <c:pt idx="6999">
                  <c:v>92</c:v>
                </c:pt>
                <c:pt idx="7000">
                  <c:v>92</c:v>
                </c:pt>
                <c:pt idx="7001">
                  <c:v>92</c:v>
                </c:pt>
                <c:pt idx="7002">
                  <c:v>92</c:v>
                </c:pt>
                <c:pt idx="7003">
                  <c:v>92</c:v>
                </c:pt>
                <c:pt idx="7004">
                  <c:v>92</c:v>
                </c:pt>
                <c:pt idx="7005">
                  <c:v>92</c:v>
                </c:pt>
                <c:pt idx="7006">
                  <c:v>92</c:v>
                </c:pt>
                <c:pt idx="7007">
                  <c:v>92</c:v>
                </c:pt>
                <c:pt idx="7008">
                  <c:v>92</c:v>
                </c:pt>
                <c:pt idx="7009">
                  <c:v>92</c:v>
                </c:pt>
                <c:pt idx="7010">
                  <c:v>92</c:v>
                </c:pt>
                <c:pt idx="7011">
                  <c:v>92</c:v>
                </c:pt>
                <c:pt idx="7012">
                  <c:v>92</c:v>
                </c:pt>
                <c:pt idx="7013">
                  <c:v>92</c:v>
                </c:pt>
                <c:pt idx="7014">
                  <c:v>92</c:v>
                </c:pt>
                <c:pt idx="7015">
                  <c:v>92</c:v>
                </c:pt>
                <c:pt idx="7016">
                  <c:v>92</c:v>
                </c:pt>
                <c:pt idx="7017">
                  <c:v>92</c:v>
                </c:pt>
                <c:pt idx="7018">
                  <c:v>92</c:v>
                </c:pt>
                <c:pt idx="7019">
                  <c:v>92</c:v>
                </c:pt>
                <c:pt idx="7020">
                  <c:v>92</c:v>
                </c:pt>
                <c:pt idx="7021">
                  <c:v>92</c:v>
                </c:pt>
                <c:pt idx="7022">
                  <c:v>92</c:v>
                </c:pt>
                <c:pt idx="7023">
                  <c:v>92</c:v>
                </c:pt>
                <c:pt idx="7024">
                  <c:v>92</c:v>
                </c:pt>
                <c:pt idx="7025">
                  <c:v>92</c:v>
                </c:pt>
                <c:pt idx="7026">
                  <c:v>92</c:v>
                </c:pt>
                <c:pt idx="7027">
                  <c:v>92</c:v>
                </c:pt>
                <c:pt idx="7028">
                  <c:v>92</c:v>
                </c:pt>
                <c:pt idx="7029">
                  <c:v>92</c:v>
                </c:pt>
                <c:pt idx="7030">
                  <c:v>92</c:v>
                </c:pt>
                <c:pt idx="7031">
                  <c:v>92</c:v>
                </c:pt>
                <c:pt idx="7032">
                  <c:v>92</c:v>
                </c:pt>
                <c:pt idx="7033">
                  <c:v>92</c:v>
                </c:pt>
                <c:pt idx="7034">
                  <c:v>92</c:v>
                </c:pt>
                <c:pt idx="7035">
                  <c:v>92</c:v>
                </c:pt>
                <c:pt idx="7036">
                  <c:v>92</c:v>
                </c:pt>
                <c:pt idx="7037">
                  <c:v>92</c:v>
                </c:pt>
                <c:pt idx="7038">
                  <c:v>92</c:v>
                </c:pt>
                <c:pt idx="7039">
                  <c:v>92</c:v>
                </c:pt>
                <c:pt idx="7040">
                  <c:v>92</c:v>
                </c:pt>
                <c:pt idx="7041">
                  <c:v>92</c:v>
                </c:pt>
                <c:pt idx="7042">
                  <c:v>92</c:v>
                </c:pt>
                <c:pt idx="7043">
                  <c:v>92</c:v>
                </c:pt>
                <c:pt idx="7044">
                  <c:v>92</c:v>
                </c:pt>
                <c:pt idx="7045">
                  <c:v>92</c:v>
                </c:pt>
                <c:pt idx="7046">
                  <c:v>92</c:v>
                </c:pt>
                <c:pt idx="7047">
                  <c:v>92</c:v>
                </c:pt>
                <c:pt idx="7048">
                  <c:v>92</c:v>
                </c:pt>
                <c:pt idx="7049">
                  <c:v>92</c:v>
                </c:pt>
                <c:pt idx="7050">
                  <c:v>92</c:v>
                </c:pt>
                <c:pt idx="7051">
                  <c:v>92</c:v>
                </c:pt>
                <c:pt idx="7052">
                  <c:v>92</c:v>
                </c:pt>
                <c:pt idx="7053">
                  <c:v>92</c:v>
                </c:pt>
                <c:pt idx="7054">
                  <c:v>92</c:v>
                </c:pt>
                <c:pt idx="7055">
                  <c:v>92</c:v>
                </c:pt>
                <c:pt idx="7056">
                  <c:v>92</c:v>
                </c:pt>
                <c:pt idx="7057">
                  <c:v>92</c:v>
                </c:pt>
                <c:pt idx="7058">
                  <c:v>93</c:v>
                </c:pt>
                <c:pt idx="7059">
                  <c:v>93</c:v>
                </c:pt>
                <c:pt idx="7060">
                  <c:v>93</c:v>
                </c:pt>
                <c:pt idx="7061">
                  <c:v>93</c:v>
                </c:pt>
                <c:pt idx="7062">
                  <c:v>93</c:v>
                </c:pt>
                <c:pt idx="7063">
                  <c:v>93</c:v>
                </c:pt>
                <c:pt idx="7064">
                  <c:v>93</c:v>
                </c:pt>
                <c:pt idx="7065">
                  <c:v>93</c:v>
                </c:pt>
                <c:pt idx="7066">
                  <c:v>93</c:v>
                </c:pt>
                <c:pt idx="7067">
                  <c:v>93</c:v>
                </c:pt>
                <c:pt idx="7068">
                  <c:v>93</c:v>
                </c:pt>
                <c:pt idx="7069">
                  <c:v>93</c:v>
                </c:pt>
                <c:pt idx="7070">
                  <c:v>93</c:v>
                </c:pt>
                <c:pt idx="7071">
                  <c:v>93</c:v>
                </c:pt>
                <c:pt idx="7072">
                  <c:v>93</c:v>
                </c:pt>
                <c:pt idx="7073">
                  <c:v>93</c:v>
                </c:pt>
                <c:pt idx="7074">
                  <c:v>93</c:v>
                </c:pt>
                <c:pt idx="7075">
                  <c:v>93</c:v>
                </c:pt>
                <c:pt idx="7076">
                  <c:v>93</c:v>
                </c:pt>
                <c:pt idx="7077">
                  <c:v>93</c:v>
                </c:pt>
                <c:pt idx="7078">
                  <c:v>93</c:v>
                </c:pt>
                <c:pt idx="7079">
                  <c:v>93</c:v>
                </c:pt>
                <c:pt idx="7080">
                  <c:v>93</c:v>
                </c:pt>
                <c:pt idx="7081">
                  <c:v>93</c:v>
                </c:pt>
                <c:pt idx="7082">
                  <c:v>93</c:v>
                </c:pt>
                <c:pt idx="7083">
                  <c:v>93</c:v>
                </c:pt>
                <c:pt idx="7084">
                  <c:v>93</c:v>
                </c:pt>
                <c:pt idx="7085">
                  <c:v>93</c:v>
                </c:pt>
                <c:pt idx="7086">
                  <c:v>93</c:v>
                </c:pt>
                <c:pt idx="7087">
                  <c:v>93</c:v>
                </c:pt>
                <c:pt idx="7088">
                  <c:v>93</c:v>
                </c:pt>
                <c:pt idx="7089">
                  <c:v>93</c:v>
                </c:pt>
                <c:pt idx="7090">
                  <c:v>93</c:v>
                </c:pt>
                <c:pt idx="7091">
                  <c:v>93</c:v>
                </c:pt>
                <c:pt idx="7092">
                  <c:v>93</c:v>
                </c:pt>
                <c:pt idx="7093">
                  <c:v>93</c:v>
                </c:pt>
                <c:pt idx="7094">
                  <c:v>93</c:v>
                </c:pt>
                <c:pt idx="7095">
                  <c:v>93</c:v>
                </c:pt>
                <c:pt idx="7096">
                  <c:v>93</c:v>
                </c:pt>
                <c:pt idx="7097">
                  <c:v>93</c:v>
                </c:pt>
                <c:pt idx="7098">
                  <c:v>93</c:v>
                </c:pt>
                <c:pt idx="7099">
                  <c:v>93</c:v>
                </c:pt>
                <c:pt idx="7100">
                  <c:v>93</c:v>
                </c:pt>
                <c:pt idx="7101">
                  <c:v>93</c:v>
                </c:pt>
                <c:pt idx="7102">
                  <c:v>93</c:v>
                </c:pt>
                <c:pt idx="7103">
                  <c:v>93</c:v>
                </c:pt>
                <c:pt idx="7104">
                  <c:v>93</c:v>
                </c:pt>
                <c:pt idx="7105">
                  <c:v>93</c:v>
                </c:pt>
                <c:pt idx="7106">
                  <c:v>93</c:v>
                </c:pt>
                <c:pt idx="7107">
                  <c:v>93</c:v>
                </c:pt>
                <c:pt idx="7108">
                  <c:v>93</c:v>
                </c:pt>
                <c:pt idx="7109">
                  <c:v>93</c:v>
                </c:pt>
                <c:pt idx="7110">
                  <c:v>93</c:v>
                </c:pt>
                <c:pt idx="7111">
                  <c:v>93</c:v>
                </c:pt>
                <c:pt idx="7112">
                  <c:v>93</c:v>
                </c:pt>
                <c:pt idx="7113">
                  <c:v>93</c:v>
                </c:pt>
                <c:pt idx="7114">
                  <c:v>93</c:v>
                </c:pt>
                <c:pt idx="7115">
                  <c:v>93</c:v>
                </c:pt>
                <c:pt idx="7116">
                  <c:v>93</c:v>
                </c:pt>
                <c:pt idx="7117">
                  <c:v>93</c:v>
                </c:pt>
                <c:pt idx="7118">
                  <c:v>93</c:v>
                </c:pt>
                <c:pt idx="7119">
                  <c:v>93</c:v>
                </c:pt>
                <c:pt idx="7120">
                  <c:v>93</c:v>
                </c:pt>
                <c:pt idx="7121">
                  <c:v>94</c:v>
                </c:pt>
                <c:pt idx="7122">
                  <c:v>94</c:v>
                </c:pt>
                <c:pt idx="7123">
                  <c:v>94</c:v>
                </c:pt>
                <c:pt idx="7124">
                  <c:v>94</c:v>
                </c:pt>
                <c:pt idx="7125">
                  <c:v>94</c:v>
                </c:pt>
                <c:pt idx="7126">
                  <c:v>94</c:v>
                </c:pt>
                <c:pt idx="7127">
                  <c:v>94</c:v>
                </c:pt>
                <c:pt idx="7128">
                  <c:v>94</c:v>
                </c:pt>
                <c:pt idx="7129">
                  <c:v>94</c:v>
                </c:pt>
                <c:pt idx="7130">
                  <c:v>94</c:v>
                </c:pt>
                <c:pt idx="7131">
                  <c:v>94</c:v>
                </c:pt>
                <c:pt idx="7132">
                  <c:v>94</c:v>
                </c:pt>
                <c:pt idx="7133">
                  <c:v>94</c:v>
                </c:pt>
                <c:pt idx="7134">
                  <c:v>94</c:v>
                </c:pt>
                <c:pt idx="7135">
                  <c:v>94</c:v>
                </c:pt>
                <c:pt idx="7136">
                  <c:v>94</c:v>
                </c:pt>
                <c:pt idx="7137">
                  <c:v>94</c:v>
                </c:pt>
                <c:pt idx="7138">
                  <c:v>94</c:v>
                </c:pt>
                <c:pt idx="7139">
                  <c:v>94</c:v>
                </c:pt>
                <c:pt idx="7140">
                  <c:v>94</c:v>
                </c:pt>
                <c:pt idx="7141">
                  <c:v>94</c:v>
                </c:pt>
                <c:pt idx="7142">
                  <c:v>94</c:v>
                </c:pt>
                <c:pt idx="7143">
                  <c:v>94</c:v>
                </c:pt>
                <c:pt idx="7144">
                  <c:v>94</c:v>
                </c:pt>
                <c:pt idx="7145">
                  <c:v>94</c:v>
                </c:pt>
                <c:pt idx="7146">
                  <c:v>94</c:v>
                </c:pt>
                <c:pt idx="7147">
                  <c:v>94</c:v>
                </c:pt>
                <c:pt idx="7148">
                  <c:v>94</c:v>
                </c:pt>
                <c:pt idx="7149">
                  <c:v>94</c:v>
                </c:pt>
                <c:pt idx="7150">
                  <c:v>94</c:v>
                </c:pt>
                <c:pt idx="7151">
                  <c:v>94</c:v>
                </c:pt>
                <c:pt idx="7152">
                  <c:v>94</c:v>
                </c:pt>
                <c:pt idx="7153">
                  <c:v>94</c:v>
                </c:pt>
                <c:pt idx="7154">
                  <c:v>94</c:v>
                </c:pt>
                <c:pt idx="7155">
                  <c:v>94</c:v>
                </c:pt>
                <c:pt idx="7156">
                  <c:v>94</c:v>
                </c:pt>
                <c:pt idx="7157">
                  <c:v>94</c:v>
                </c:pt>
                <c:pt idx="7158">
                  <c:v>94</c:v>
                </c:pt>
                <c:pt idx="7159">
                  <c:v>94</c:v>
                </c:pt>
                <c:pt idx="7160">
                  <c:v>94</c:v>
                </c:pt>
                <c:pt idx="7161">
                  <c:v>94</c:v>
                </c:pt>
                <c:pt idx="7162">
                  <c:v>94</c:v>
                </c:pt>
                <c:pt idx="7163">
                  <c:v>94</c:v>
                </c:pt>
                <c:pt idx="7164">
                  <c:v>94</c:v>
                </c:pt>
                <c:pt idx="7165">
                  <c:v>94</c:v>
                </c:pt>
                <c:pt idx="7166">
                  <c:v>94</c:v>
                </c:pt>
                <c:pt idx="7167">
                  <c:v>95</c:v>
                </c:pt>
                <c:pt idx="7168">
                  <c:v>95</c:v>
                </c:pt>
                <c:pt idx="7169">
                  <c:v>95</c:v>
                </c:pt>
                <c:pt idx="7170">
                  <c:v>96</c:v>
                </c:pt>
                <c:pt idx="7171">
                  <c:v>96</c:v>
                </c:pt>
                <c:pt idx="7172">
                  <c:v>96</c:v>
                </c:pt>
                <c:pt idx="7173">
                  <c:v>96</c:v>
                </c:pt>
                <c:pt idx="7174">
                  <c:v>96</c:v>
                </c:pt>
                <c:pt idx="7175">
                  <c:v>96</c:v>
                </c:pt>
                <c:pt idx="7176">
                  <c:v>96</c:v>
                </c:pt>
                <c:pt idx="7177">
                  <c:v>96</c:v>
                </c:pt>
                <c:pt idx="7178">
                  <c:v>96</c:v>
                </c:pt>
                <c:pt idx="7179">
                  <c:v>96</c:v>
                </c:pt>
                <c:pt idx="7180">
                  <c:v>96</c:v>
                </c:pt>
                <c:pt idx="7181">
                  <c:v>96</c:v>
                </c:pt>
                <c:pt idx="7182">
                  <c:v>96</c:v>
                </c:pt>
                <c:pt idx="7183">
                  <c:v>96</c:v>
                </c:pt>
                <c:pt idx="7184">
                  <c:v>96</c:v>
                </c:pt>
                <c:pt idx="7185">
                  <c:v>96</c:v>
                </c:pt>
                <c:pt idx="7186">
                  <c:v>96</c:v>
                </c:pt>
                <c:pt idx="7187">
                  <c:v>96</c:v>
                </c:pt>
                <c:pt idx="7188">
                  <c:v>96</c:v>
                </c:pt>
                <c:pt idx="7189">
                  <c:v>96</c:v>
                </c:pt>
                <c:pt idx="7190">
                  <c:v>96</c:v>
                </c:pt>
                <c:pt idx="7191">
                  <c:v>96</c:v>
                </c:pt>
                <c:pt idx="7192">
                  <c:v>96</c:v>
                </c:pt>
                <c:pt idx="7193">
                  <c:v>96</c:v>
                </c:pt>
                <c:pt idx="7194">
                  <c:v>96</c:v>
                </c:pt>
                <c:pt idx="7195">
                  <c:v>96</c:v>
                </c:pt>
                <c:pt idx="7196">
                  <c:v>97</c:v>
                </c:pt>
                <c:pt idx="7197">
                  <c:v>98</c:v>
                </c:pt>
                <c:pt idx="7198">
                  <c:v>99</c:v>
                </c:pt>
                <c:pt idx="7199">
                  <c:v>99</c:v>
                </c:pt>
                <c:pt idx="7200">
                  <c:v>99</c:v>
                </c:pt>
                <c:pt idx="7201">
                  <c:v>99</c:v>
                </c:pt>
                <c:pt idx="7202">
                  <c:v>99</c:v>
                </c:pt>
                <c:pt idx="7203">
                  <c:v>99</c:v>
                </c:pt>
                <c:pt idx="7204">
                  <c:v>99</c:v>
                </c:pt>
                <c:pt idx="7205">
                  <c:v>99</c:v>
                </c:pt>
                <c:pt idx="7206">
                  <c:v>99</c:v>
                </c:pt>
                <c:pt idx="7207">
                  <c:v>99</c:v>
                </c:pt>
                <c:pt idx="7208">
                  <c:v>99</c:v>
                </c:pt>
                <c:pt idx="7209">
                  <c:v>99</c:v>
                </c:pt>
                <c:pt idx="7210">
                  <c:v>100</c:v>
                </c:pt>
                <c:pt idx="7211">
                  <c:v>100</c:v>
                </c:pt>
                <c:pt idx="7212">
                  <c:v>100</c:v>
                </c:pt>
                <c:pt idx="7213">
                  <c:v>100</c:v>
                </c:pt>
                <c:pt idx="7214">
                  <c:v>100</c:v>
                </c:pt>
                <c:pt idx="7215">
                  <c:v>100</c:v>
                </c:pt>
                <c:pt idx="7216">
                  <c:v>100</c:v>
                </c:pt>
                <c:pt idx="7217">
                  <c:v>100</c:v>
                </c:pt>
                <c:pt idx="7218">
                  <c:v>100</c:v>
                </c:pt>
                <c:pt idx="7219">
                  <c:v>100</c:v>
                </c:pt>
                <c:pt idx="7220">
                  <c:v>100</c:v>
                </c:pt>
                <c:pt idx="7221">
                  <c:v>100</c:v>
                </c:pt>
                <c:pt idx="7222">
                  <c:v>100</c:v>
                </c:pt>
                <c:pt idx="7223">
                  <c:v>100</c:v>
                </c:pt>
                <c:pt idx="7224">
                  <c:v>100</c:v>
                </c:pt>
                <c:pt idx="7225">
                  <c:v>100</c:v>
                </c:pt>
                <c:pt idx="7226">
                  <c:v>101</c:v>
                </c:pt>
                <c:pt idx="7227">
                  <c:v>101</c:v>
                </c:pt>
                <c:pt idx="7228">
                  <c:v>101</c:v>
                </c:pt>
                <c:pt idx="7229">
                  <c:v>101</c:v>
                </c:pt>
                <c:pt idx="7230">
                  <c:v>101</c:v>
                </c:pt>
                <c:pt idx="7231">
                  <c:v>101</c:v>
                </c:pt>
                <c:pt idx="7232">
                  <c:v>101</c:v>
                </c:pt>
                <c:pt idx="7233">
                  <c:v>101</c:v>
                </c:pt>
                <c:pt idx="7234">
                  <c:v>101</c:v>
                </c:pt>
                <c:pt idx="7235">
                  <c:v>101</c:v>
                </c:pt>
                <c:pt idx="7236">
                  <c:v>101</c:v>
                </c:pt>
                <c:pt idx="7237">
                  <c:v>101</c:v>
                </c:pt>
                <c:pt idx="7238">
                  <c:v>101</c:v>
                </c:pt>
                <c:pt idx="7239">
                  <c:v>101</c:v>
                </c:pt>
                <c:pt idx="7240">
                  <c:v>101</c:v>
                </c:pt>
                <c:pt idx="7241">
                  <c:v>101</c:v>
                </c:pt>
                <c:pt idx="7242">
                  <c:v>101</c:v>
                </c:pt>
                <c:pt idx="7243">
                  <c:v>101</c:v>
                </c:pt>
                <c:pt idx="7244">
                  <c:v>101</c:v>
                </c:pt>
                <c:pt idx="7245">
                  <c:v>101</c:v>
                </c:pt>
                <c:pt idx="7246">
                  <c:v>101</c:v>
                </c:pt>
                <c:pt idx="7247">
                  <c:v>101</c:v>
                </c:pt>
                <c:pt idx="7248">
                  <c:v>101</c:v>
                </c:pt>
                <c:pt idx="7249">
                  <c:v>101</c:v>
                </c:pt>
                <c:pt idx="7250">
                  <c:v>101</c:v>
                </c:pt>
                <c:pt idx="7251">
                  <c:v>101</c:v>
                </c:pt>
                <c:pt idx="7252">
                  <c:v>101</c:v>
                </c:pt>
                <c:pt idx="7253">
                  <c:v>101</c:v>
                </c:pt>
                <c:pt idx="7254">
                  <c:v>101</c:v>
                </c:pt>
                <c:pt idx="7255">
                  <c:v>101</c:v>
                </c:pt>
                <c:pt idx="7256">
                  <c:v>101</c:v>
                </c:pt>
                <c:pt idx="7257">
                  <c:v>101</c:v>
                </c:pt>
                <c:pt idx="7258">
                  <c:v>101</c:v>
                </c:pt>
                <c:pt idx="7259">
                  <c:v>101</c:v>
                </c:pt>
                <c:pt idx="7260">
                  <c:v>101</c:v>
                </c:pt>
                <c:pt idx="7261">
                  <c:v>101</c:v>
                </c:pt>
                <c:pt idx="7262">
                  <c:v>102</c:v>
                </c:pt>
                <c:pt idx="7263">
                  <c:v>102</c:v>
                </c:pt>
                <c:pt idx="7264">
                  <c:v>102</c:v>
                </c:pt>
                <c:pt idx="7265">
                  <c:v>102</c:v>
                </c:pt>
                <c:pt idx="7266">
                  <c:v>102</c:v>
                </c:pt>
                <c:pt idx="7267">
                  <c:v>102</c:v>
                </c:pt>
                <c:pt idx="7268">
                  <c:v>102</c:v>
                </c:pt>
                <c:pt idx="7269">
                  <c:v>102</c:v>
                </c:pt>
                <c:pt idx="7270">
                  <c:v>102</c:v>
                </c:pt>
                <c:pt idx="7271">
                  <c:v>102</c:v>
                </c:pt>
                <c:pt idx="7272">
                  <c:v>102</c:v>
                </c:pt>
                <c:pt idx="7273">
                  <c:v>102</c:v>
                </c:pt>
                <c:pt idx="7274">
                  <c:v>102</c:v>
                </c:pt>
                <c:pt idx="7275">
                  <c:v>102</c:v>
                </c:pt>
                <c:pt idx="7276">
                  <c:v>102</c:v>
                </c:pt>
                <c:pt idx="7277">
                  <c:v>102</c:v>
                </c:pt>
                <c:pt idx="7278">
                  <c:v>103</c:v>
                </c:pt>
                <c:pt idx="7279">
                  <c:v>103</c:v>
                </c:pt>
                <c:pt idx="7280">
                  <c:v>103</c:v>
                </c:pt>
                <c:pt idx="7281">
                  <c:v>103</c:v>
                </c:pt>
                <c:pt idx="7282">
                  <c:v>103</c:v>
                </c:pt>
                <c:pt idx="7283">
                  <c:v>103</c:v>
                </c:pt>
                <c:pt idx="7284">
                  <c:v>103</c:v>
                </c:pt>
                <c:pt idx="7285">
                  <c:v>103</c:v>
                </c:pt>
                <c:pt idx="7286">
                  <c:v>103</c:v>
                </c:pt>
                <c:pt idx="7287">
                  <c:v>103</c:v>
                </c:pt>
                <c:pt idx="7288">
                  <c:v>103</c:v>
                </c:pt>
                <c:pt idx="7289">
                  <c:v>103</c:v>
                </c:pt>
                <c:pt idx="7290">
                  <c:v>103</c:v>
                </c:pt>
                <c:pt idx="7291">
                  <c:v>103</c:v>
                </c:pt>
                <c:pt idx="7292">
                  <c:v>103</c:v>
                </c:pt>
                <c:pt idx="7293">
                  <c:v>103</c:v>
                </c:pt>
                <c:pt idx="7294">
                  <c:v>103</c:v>
                </c:pt>
                <c:pt idx="7295">
                  <c:v>103</c:v>
                </c:pt>
                <c:pt idx="7296">
                  <c:v>103</c:v>
                </c:pt>
                <c:pt idx="7297">
                  <c:v>103</c:v>
                </c:pt>
                <c:pt idx="7298">
                  <c:v>103</c:v>
                </c:pt>
                <c:pt idx="7299">
                  <c:v>103</c:v>
                </c:pt>
                <c:pt idx="7300">
                  <c:v>103</c:v>
                </c:pt>
                <c:pt idx="7301">
                  <c:v>103</c:v>
                </c:pt>
                <c:pt idx="7302">
                  <c:v>103</c:v>
                </c:pt>
                <c:pt idx="7303">
                  <c:v>103</c:v>
                </c:pt>
                <c:pt idx="7304">
                  <c:v>103</c:v>
                </c:pt>
                <c:pt idx="7305">
                  <c:v>103</c:v>
                </c:pt>
                <c:pt idx="7306">
                  <c:v>103</c:v>
                </c:pt>
                <c:pt idx="7307">
                  <c:v>103</c:v>
                </c:pt>
                <c:pt idx="7308">
                  <c:v>103</c:v>
                </c:pt>
                <c:pt idx="7309">
                  <c:v>103</c:v>
                </c:pt>
                <c:pt idx="7310">
                  <c:v>103</c:v>
                </c:pt>
                <c:pt idx="7311">
                  <c:v>103</c:v>
                </c:pt>
                <c:pt idx="7312">
                  <c:v>103</c:v>
                </c:pt>
                <c:pt idx="7313">
                  <c:v>104</c:v>
                </c:pt>
                <c:pt idx="7314">
                  <c:v>104</c:v>
                </c:pt>
                <c:pt idx="7315">
                  <c:v>104</c:v>
                </c:pt>
                <c:pt idx="7316">
                  <c:v>104</c:v>
                </c:pt>
                <c:pt idx="7317">
                  <c:v>104</c:v>
                </c:pt>
                <c:pt idx="7318">
                  <c:v>104</c:v>
                </c:pt>
                <c:pt idx="7319">
                  <c:v>104</c:v>
                </c:pt>
                <c:pt idx="7320">
                  <c:v>104</c:v>
                </c:pt>
                <c:pt idx="7321">
                  <c:v>104</c:v>
                </c:pt>
                <c:pt idx="7322">
                  <c:v>104</c:v>
                </c:pt>
                <c:pt idx="7323">
                  <c:v>104</c:v>
                </c:pt>
                <c:pt idx="7324">
                  <c:v>104</c:v>
                </c:pt>
                <c:pt idx="7325">
                  <c:v>104</c:v>
                </c:pt>
                <c:pt idx="7326">
                  <c:v>104</c:v>
                </c:pt>
                <c:pt idx="7327">
                  <c:v>104</c:v>
                </c:pt>
                <c:pt idx="7328">
                  <c:v>104</c:v>
                </c:pt>
                <c:pt idx="7329">
                  <c:v>104</c:v>
                </c:pt>
                <c:pt idx="7330">
                  <c:v>104</c:v>
                </c:pt>
                <c:pt idx="7331">
                  <c:v>104</c:v>
                </c:pt>
                <c:pt idx="7332">
                  <c:v>104</c:v>
                </c:pt>
                <c:pt idx="7333">
                  <c:v>104</c:v>
                </c:pt>
                <c:pt idx="7334">
                  <c:v>104</c:v>
                </c:pt>
                <c:pt idx="7335">
                  <c:v>104</c:v>
                </c:pt>
                <c:pt idx="7336">
                  <c:v>104</c:v>
                </c:pt>
                <c:pt idx="7337">
                  <c:v>104</c:v>
                </c:pt>
                <c:pt idx="7338">
                  <c:v>104</c:v>
                </c:pt>
                <c:pt idx="7339">
                  <c:v>104</c:v>
                </c:pt>
                <c:pt idx="7340">
                  <c:v>104</c:v>
                </c:pt>
                <c:pt idx="7341">
                  <c:v>104</c:v>
                </c:pt>
                <c:pt idx="7342">
                  <c:v>105</c:v>
                </c:pt>
                <c:pt idx="7343">
                  <c:v>105</c:v>
                </c:pt>
                <c:pt idx="7344">
                  <c:v>105</c:v>
                </c:pt>
                <c:pt idx="7345">
                  <c:v>105</c:v>
                </c:pt>
                <c:pt idx="7346">
                  <c:v>105</c:v>
                </c:pt>
                <c:pt idx="7347">
                  <c:v>105</c:v>
                </c:pt>
                <c:pt idx="7348">
                  <c:v>105</c:v>
                </c:pt>
                <c:pt idx="7349">
                  <c:v>105</c:v>
                </c:pt>
                <c:pt idx="7350">
                  <c:v>105</c:v>
                </c:pt>
                <c:pt idx="7351">
                  <c:v>106</c:v>
                </c:pt>
                <c:pt idx="7352">
                  <c:v>106</c:v>
                </c:pt>
                <c:pt idx="7353">
                  <c:v>106</c:v>
                </c:pt>
                <c:pt idx="7354">
                  <c:v>106</c:v>
                </c:pt>
                <c:pt idx="7355">
                  <c:v>106</c:v>
                </c:pt>
                <c:pt idx="7356">
                  <c:v>106</c:v>
                </c:pt>
                <c:pt idx="7357">
                  <c:v>106</c:v>
                </c:pt>
                <c:pt idx="7358">
                  <c:v>106</c:v>
                </c:pt>
                <c:pt idx="7359">
                  <c:v>106</c:v>
                </c:pt>
                <c:pt idx="7360">
                  <c:v>106</c:v>
                </c:pt>
                <c:pt idx="7361">
                  <c:v>106</c:v>
                </c:pt>
                <c:pt idx="7362">
                  <c:v>106</c:v>
                </c:pt>
                <c:pt idx="7363">
                  <c:v>106</c:v>
                </c:pt>
                <c:pt idx="7364">
                  <c:v>106</c:v>
                </c:pt>
                <c:pt idx="7365">
                  <c:v>106</c:v>
                </c:pt>
                <c:pt idx="7366">
                  <c:v>106</c:v>
                </c:pt>
                <c:pt idx="7367">
                  <c:v>106</c:v>
                </c:pt>
                <c:pt idx="7368">
                  <c:v>106</c:v>
                </c:pt>
                <c:pt idx="7369">
                  <c:v>106</c:v>
                </c:pt>
                <c:pt idx="7370">
                  <c:v>106</c:v>
                </c:pt>
                <c:pt idx="7371">
                  <c:v>106</c:v>
                </c:pt>
                <c:pt idx="7372">
                  <c:v>106</c:v>
                </c:pt>
                <c:pt idx="7373">
                  <c:v>106</c:v>
                </c:pt>
                <c:pt idx="7374">
                  <c:v>106</c:v>
                </c:pt>
                <c:pt idx="7375">
                  <c:v>106</c:v>
                </c:pt>
                <c:pt idx="7376">
                  <c:v>106</c:v>
                </c:pt>
                <c:pt idx="7377">
                  <c:v>106</c:v>
                </c:pt>
                <c:pt idx="7378">
                  <c:v>106</c:v>
                </c:pt>
                <c:pt idx="7379">
                  <c:v>106</c:v>
                </c:pt>
                <c:pt idx="7380">
                  <c:v>106</c:v>
                </c:pt>
                <c:pt idx="7381">
                  <c:v>106</c:v>
                </c:pt>
                <c:pt idx="7382">
                  <c:v>106</c:v>
                </c:pt>
                <c:pt idx="7383">
                  <c:v>106</c:v>
                </c:pt>
                <c:pt idx="7384">
                  <c:v>106</c:v>
                </c:pt>
                <c:pt idx="7385">
                  <c:v>106</c:v>
                </c:pt>
                <c:pt idx="7386">
                  <c:v>106</c:v>
                </c:pt>
                <c:pt idx="7387">
                  <c:v>107</c:v>
                </c:pt>
                <c:pt idx="7388">
                  <c:v>107</c:v>
                </c:pt>
                <c:pt idx="7389">
                  <c:v>107</c:v>
                </c:pt>
                <c:pt idx="7390">
                  <c:v>107</c:v>
                </c:pt>
                <c:pt idx="7391">
                  <c:v>107</c:v>
                </c:pt>
                <c:pt idx="7392">
                  <c:v>107</c:v>
                </c:pt>
                <c:pt idx="7393">
                  <c:v>107</c:v>
                </c:pt>
                <c:pt idx="7394">
                  <c:v>107</c:v>
                </c:pt>
                <c:pt idx="7395">
                  <c:v>107</c:v>
                </c:pt>
                <c:pt idx="7396">
                  <c:v>107</c:v>
                </c:pt>
                <c:pt idx="7397">
                  <c:v>107</c:v>
                </c:pt>
                <c:pt idx="7398">
                  <c:v>107</c:v>
                </c:pt>
                <c:pt idx="7399">
                  <c:v>107</c:v>
                </c:pt>
                <c:pt idx="7400">
                  <c:v>107</c:v>
                </c:pt>
                <c:pt idx="7401">
                  <c:v>107</c:v>
                </c:pt>
                <c:pt idx="7402">
                  <c:v>107</c:v>
                </c:pt>
                <c:pt idx="7403">
                  <c:v>107</c:v>
                </c:pt>
                <c:pt idx="7404">
                  <c:v>107</c:v>
                </c:pt>
                <c:pt idx="7405">
                  <c:v>107</c:v>
                </c:pt>
                <c:pt idx="7406">
                  <c:v>107</c:v>
                </c:pt>
                <c:pt idx="7407">
                  <c:v>107</c:v>
                </c:pt>
                <c:pt idx="7408">
                  <c:v>107</c:v>
                </c:pt>
                <c:pt idx="7409">
                  <c:v>107</c:v>
                </c:pt>
                <c:pt idx="7410">
                  <c:v>107</c:v>
                </c:pt>
                <c:pt idx="7411">
                  <c:v>107</c:v>
                </c:pt>
                <c:pt idx="7412">
                  <c:v>107</c:v>
                </c:pt>
                <c:pt idx="7413">
                  <c:v>107</c:v>
                </c:pt>
                <c:pt idx="7414">
                  <c:v>107</c:v>
                </c:pt>
                <c:pt idx="7415">
                  <c:v>107</c:v>
                </c:pt>
                <c:pt idx="7416">
                  <c:v>107</c:v>
                </c:pt>
                <c:pt idx="7417">
                  <c:v>107</c:v>
                </c:pt>
                <c:pt idx="7418">
                  <c:v>107</c:v>
                </c:pt>
                <c:pt idx="7419">
                  <c:v>107</c:v>
                </c:pt>
                <c:pt idx="7420">
                  <c:v>107</c:v>
                </c:pt>
                <c:pt idx="7421">
                  <c:v>107</c:v>
                </c:pt>
                <c:pt idx="7422">
                  <c:v>107</c:v>
                </c:pt>
                <c:pt idx="7423">
                  <c:v>107</c:v>
                </c:pt>
                <c:pt idx="7424">
                  <c:v>107</c:v>
                </c:pt>
                <c:pt idx="7425">
                  <c:v>107</c:v>
                </c:pt>
                <c:pt idx="7426">
                  <c:v>107</c:v>
                </c:pt>
                <c:pt idx="7427">
                  <c:v>107</c:v>
                </c:pt>
                <c:pt idx="7428">
                  <c:v>107</c:v>
                </c:pt>
                <c:pt idx="7429">
                  <c:v>107</c:v>
                </c:pt>
                <c:pt idx="7430">
                  <c:v>107</c:v>
                </c:pt>
                <c:pt idx="7431">
                  <c:v>107</c:v>
                </c:pt>
                <c:pt idx="7432">
                  <c:v>107</c:v>
                </c:pt>
                <c:pt idx="7433">
                  <c:v>107</c:v>
                </c:pt>
                <c:pt idx="7434">
                  <c:v>107</c:v>
                </c:pt>
                <c:pt idx="7435">
                  <c:v>107</c:v>
                </c:pt>
                <c:pt idx="7436">
                  <c:v>107</c:v>
                </c:pt>
                <c:pt idx="7437">
                  <c:v>107</c:v>
                </c:pt>
                <c:pt idx="7438">
                  <c:v>107</c:v>
                </c:pt>
                <c:pt idx="7439">
                  <c:v>107</c:v>
                </c:pt>
                <c:pt idx="7440">
                  <c:v>107</c:v>
                </c:pt>
                <c:pt idx="7441">
                  <c:v>107</c:v>
                </c:pt>
                <c:pt idx="7442">
                  <c:v>107</c:v>
                </c:pt>
                <c:pt idx="7443">
                  <c:v>107</c:v>
                </c:pt>
                <c:pt idx="7444">
                  <c:v>107</c:v>
                </c:pt>
                <c:pt idx="7445">
                  <c:v>107</c:v>
                </c:pt>
                <c:pt idx="7446">
                  <c:v>107</c:v>
                </c:pt>
                <c:pt idx="7447">
                  <c:v>107</c:v>
                </c:pt>
                <c:pt idx="7448">
                  <c:v>107</c:v>
                </c:pt>
                <c:pt idx="7449">
                  <c:v>107</c:v>
                </c:pt>
                <c:pt idx="7450">
                  <c:v>107</c:v>
                </c:pt>
                <c:pt idx="7451">
                  <c:v>107</c:v>
                </c:pt>
                <c:pt idx="7452">
                  <c:v>107</c:v>
                </c:pt>
                <c:pt idx="7453">
                  <c:v>107</c:v>
                </c:pt>
                <c:pt idx="7454">
                  <c:v>107</c:v>
                </c:pt>
                <c:pt idx="7455">
                  <c:v>107</c:v>
                </c:pt>
                <c:pt idx="7456">
                  <c:v>107</c:v>
                </c:pt>
                <c:pt idx="7457">
                  <c:v>107</c:v>
                </c:pt>
                <c:pt idx="7458">
                  <c:v>107</c:v>
                </c:pt>
                <c:pt idx="7459">
                  <c:v>107</c:v>
                </c:pt>
                <c:pt idx="7460">
                  <c:v>107</c:v>
                </c:pt>
                <c:pt idx="7461">
                  <c:v>107</c:v>
                </c:pt>
                <c:pt idx="7462">
                  <c:v>107</c:v>
                </c:pt>
                <c:pt idx="7463">
                  <c:v>107</c:v>
                </c:pt>
                <c:pt idx="7464">
                  <c:v>107</c:v>
                </c:pt>
                <c:pt idx="7465">
                  <c:v>107</c:v>
                </c:pt>
                <c:pt idx="7466">
                  <c:v>107</c:v>
                </c:pt>
                <c:pt idx="7467">
                  <c:v>107</c:v>
                </c:pt>
                <c:pt idx="7468">
                  <c:v>107</c:v>
                </c:pt>
                <c:pt idx="7469">
                  <c:v>107</c:v>
                </c:pt>
                <c:pt idx="7470">
                  <c:v>107</c:v>
                </c:pt>
                <c:pt idx="7471">
                  <c:v>107</c:v>
                </c:pt>
                <c:pt idx="7472">
                  <c:v>107</c:v>
                </c:pt>
                <c:pt idx="7473">
                  <c:v>107</c:v>
                </c:pt>
                <c:pt idx="7474">
                  <c:v>107</c:v>
                </c:pt>
                <c:pt idx="7475">
                  <c:v>107</c:v>
                </c:pt>
                <c:pt idx="7476">
                  <c:v>107</c:v>
                </c:pt>
                <c:pt idx="7477">
                  <c:v>107</c:v>
                </c:pt>
                <c:pt idx="7478">
                  <c:v>107</c:v>
                </c:pt>
                <c:pt idx="7479">
                  <c:v>107</c:v>
                </c:pt>
                <c:pt idx="7480">
                  <c:v>107</c:v>
                </c:pt>
                <c:pt idx="7481">
                  <c:v>107</c:v>
                </c:pt>
                <c:pt idx="7482">
                  <c:v>107</c:v>
                </c:pt>
                <c:pt idx="7483">
                  <c:v>107</c:v>
                </c:pt>
                <c:pt idx="7484">
                  <c:v>107</c:v>
                </c:pt>
                <c:pt idx="7485">
                  <c:v>107</c:v>
                </c:pt>
                <c:pt idx="7486">
                  <c:v>107</c:v>
                </c:pt>
                <c:pt idx="7487">
                  <c:v>108</c:v>
                </c:pt>
                <c:pt idx="7488">
                  <c:v>109</c:v>
                </c:pt>
                <c:pt idx="7489">
                  <c:v>110</c:v>
                </c:pt>
                <c:pt idx="7490">
                  <c:v>110</c:v>
                </c:pt>
                <c:pt idx="7491">
                  <c:v>110</c:v>
                </c:pt>
                <c:pt idx="7492">
                  <c:v>110</c:v>
                </c:pt>
                <c:pt idx="7493">
                  <c:v>110</c:v>
                </c:pt>
                <c:pt idx="7494">
                  <c:v>110</c:v>
                </c:pt>
                <c:pt idx="7495">
                  <c:v>110</c:v>
                </c:pt>
                <c:pt idx="7496">
                  <c:v>110</c:v>
                </c:pt>
                <c:pt idx="7497">
                  <c:v>110</c:v>
                </c:pt>
                <c:pt idx="7498">
                  <c:v>110</c:v>
                </c:pt>
                <c:pt idx="7499">
                  <c:v>110</c:v>
                </c:pt>
                <c:pt idx="7500">
                  <c:v>110</c:v>
                </c:pt>
                <c:pt idx="7501">
                  <c:v>110</c:v>
                </c:pt>
                <c:pt idx="7502">
                  <c:v>110</c:v>
                </c:pt>
                <c:pt idx="7503">
                  <c:v>110</c:v>
                </c:pt>
                <c:pt idx="7504">
                  <c:v>110</c:v>
                </c:pt>
                <c:pt idx="7505">
                  <c:v>110</c:v>
                </c:pt>
                <c:pt idx="7506">
                  <c:v>110</c:v>
                </c:pt>
                <c:pt idx="7507">
                  <c:v>110</c:v>
                </c:pt>
                <c:pt idx="7508">
                  <c:v>110</c:v>
                </c:pt>
                <c:pt idx="7509">
                  <c:v>110</c:v>
                </c:pt>
                <c:pt idx="7510">
                  <c:v>110</c:v>
                </c:pt>
                <c:pt idx="7511">
                  <c:v>110</c:v>
                </c:pt>
                <c:pt idx="7512">
                  <c:v>110</c:v>
                </c:pt>
                <c:pt idx="7513">
                  <c:v>110</c:v>
                </c:pt>
                <c:pt idx="7514">
                  <c:v>110</c:v>
                </c:pt>
                <c:pt idx="7515">
                  <c:v>110</c:v>
                </c:pt>
                <c:pt idx="7516">
                  <c:v>110</c:v>
                </c:pt>
                <c:pt idx="7517">
                  <c:v>110</c:v>
                </c:pt>
                <c:pt idx="7518">
                  <c:v>110</c:v>
                </c:pt>
                <c:pt idx="7519">
                  <c:v>110</c:v>
                </c:pt>
                <c:pt idx="7520">
                  <c:v>110</c:v>
                </c:pt>
                <c:pt idx="7521">
                  <c:v>110</c:v>
                </c:pt>
                <c:pt idx="7522">
                  <c:v>110</c:v>
                </c:pt>
                <c:pt idx="7523">
                  <c:v>110</c:v>
                </c:pt>
                <c:pt idx="7524">
                  <c:v>110</c:v>
                </c:pt>
                <c:pt idx="7525">
                  <c:v>110</c:v>
                </c:pt>
                <c:pt idx="7526">
                  <c:v>110</c:v>
                </c:pt>
                <c:pt idx="7527">
                  <c:v>110</c:v>
                </c:pt>
                <c:pt idx="7528">
                  <c:v>110</c:v>
                </c:pt>
                <c:pt idx="7529">
                  <c:v>110</c:v>
                </c:pt>
                <c:pt idx="7530">
                  <c:v>110</c:v>
                </c:pt>
                <c:pt idx="7531">
                  <c:v>110</c:v>
                </c:pt>
                <c:pt idx="7532">
                  <c:v>110</c:v>
                </c:pt>
                <c:pt idx="7533">
                  <c:v>110</c:v>
                </c:pt>
                <c:pt idx="7534">
                  <c:v>110</c:v>
                </c:pt>
                <c:pt idx="7535">
                  <c:v>110</c:v>
                </c:pt>
                <c:pt idx="7536">
                  <c:v>111</c:v>
                </c:pt>
                <c:pt idx="7537">
                  <c:v>111</c:v>
                </c:pt>
                <c:pt idx="7538">
                  <c:v>111</c:v>
                </c:pt>
                <c:pt idx="7539">
                  <c:v>111</c:v>
                </c:pt>
                <c:pt idx="7540">
                  <c:v>111</c:v>
                </c:pt>
                <c:pt idx="7541">
                  <c:v>111</c:v>
                </c:pt>
                <c:pt idx="7542">
                  <c:v>111</c:v>
                </c:pt>
                <c:pt idx="7543">
                  <c:v>111</c:v>
                </c:pt>
                <c:pt idx="7544">
                  <c:v>111</c:v>
                </c:pt>
                <c:pt idx="7545">
                  <c:v>111</c:v>
                </c:pt>
                <c:pt idx="7546">
                  <c:v>111</c:v>
                </c:pt>
                <c:pt idx="7547">
                  <c:v>111</c:v>
                </c:pt>
                <c:pt idx="7548">
                  <c:v>111</c:v>
                </c:pt>
                <c:pt idx="7549">
                  <c:v>111</c:v>
                </c:pt>
                <c:pt idx="7550">
                  <c:v>111</c:v>
                </c:pt>
                <c:pt idx="7551">
                  <c:v>111</c:v>
                </c:pt>
                <c:pt idx="7552">
                  <c:v>111</c:v>
                </c:pt>
                <c:pt idx="7553">
                  <c:v>111</c:v>
                </c:pt>
                <c:pt idx="7554">
                  <c:v>111</c:v>
                </c:pt>
                <c:pt idx="7555">
                  <c:v>111</c:v>
                </c:pt>
                <c:pt idx="7556">
                  <c:v>111</c:v>
                </c:pt>
                <c:pt idx="7557">
                  <c:v>111</c:v>
                </c:pt>
                <c:pt idx="7558">
                  <c:v>111</c:v>
                </c:pt>
                <c:pt idx="7559">
                  <c:v>111</c:v>
                </c:pt>
                <c:pt idx="7560">
                  <c:v>111</c:v>
                </c:pt>
                <c:pt idx="7561">
                  <c:v>111</c:v>
                </c:pt>
                <c:pt idx="7562">
                  <c:v>111</c:v>
                </c:pt>
                <c:pt idx="7563">
                  <c:v>111</c:v>
                </c:pt>
                <c:pt idx="7564">
                  <c:v>111</c:v>
                </c:pt>
                <c:pt idx="7565">
                  <c:v>111</c:v>
                </c:pt>
                <c:pt idx="7566">
                  <c:v>111</c:v>
                </c:pt>
                <c:pt idx="7567">
                  <c:v>111</c:v>
                </c:pt>
                <c:pt idx="7568">
                  <c:v>111</c:v>
                </c:pt>
                <c:pt idx="7569">
                  <c:v>111</c:v>
                </c:pt>
                <c:pt idx="7570">
                  <c:v>111</c:v>
                </c:pt>
                <c:pt idx="7571">
                  <c:v>111</c:v>
                </c:pt>
                <c:pt idx="7572">
                  <c:v>111</c:v>
                </c:pt>
                <c:pt idx="7573">
                  <c:v>111</c:v>
                </c:pt>
                <c:pt idx="7574">
                  <c:v>111</c:v>
                </c:pt>
                <c:pt idx="7575">
                  <c:v>111</c:v>
                </c:pt>
                <c:pt idx="7576">
                  <c:v>111</c:v>
                </c:pt>
                <c:pt idx="7577">
                  <c:v>111</c:v>
                </c:pt>
                <c:pt idx="7578">
                  <c:v>111</c:v>
                </c:pt>
                <c:pt idx="7579">
                  <c:v>111</c:v>
                </c:pt>
                <c:pt idx="7580">
                  <c:v>111</c:v>
                </c:pt>
                <c:pt idx="7581">
                  <c:v>111</c:v>
                </c:pt>
                <c:pt idx="7582">
                  <c:v>112</c:v>
                </c:pt>
                <c:pt idx="7583">
                  <c:v>112</c:v>
                </c:pt>
                <c:pt idx="7584">
                  <c:v>112</c:v>
                </c:pt>
                <c:pt idx="7585">
                  <c:v>112</c:v>
                </c:pt>
                <c:pt idx="7586">
                  <c:v>112</c:v>
                </c:pt>
                <c:pt idx="7587">
                  <c:v>112</c:v>
                </c:pt>
                <c:pt idx="7588">
                  <c:v>112</c:v>
                </c:pt>
                <c:pt idx="7589">
                  <c:v>112</c:v>
                </c:pt>
                <c:pt idx="7590">
                  <c:v>112</c:v>
                </c:pt>
                <c:pt idx="7591">
                  <c:v>112</c:v>
                </c:pt>
                <c:pt idx="7592">
                  <c:v>112</c:v>
                </c:pt>
                <c:pt idx="7593">
                  <c:v>112</c:v>
                </c:pt>
                <c:pt idx="7594">
                  <c:v>112</c:v>
                </c:pt>
                <c:pt idx="7595">
                  <c:v>112</c:v>
                </c:pt>
                <c:pt idx="7596">
                  <c:v>112</c:v>
                </c:pt>
                <c:pt idx="7597">
                  <c:v>112</c:v>
                </c:pt>
                <c:pt idx="7598">
                  <c:v>112</c:v>
                </c:pt>
                <c:pt idx="7599">
                  <c:v>112</c:v>
                </c:pt>
                <c:pt idx="7600">
                  <c:v>112</c:v>
                </c:pt>
                <c:pt idx="7601">
                  <c:v>112</c:v>
                </c:pt>
                <c:pt idx="7602">
                  <c:v>112</c:v>
                </c:pt>
                <c:pt idx="7603">
                  <c:v>112</c:v>
                </c:pt>
                <c:pt idx="7604">
                  <c:v>112</c:v>
                </c:pt>
                <c:pt idx="7605">
                  <c:v>112</c:v>
                </c:pt>
                <c:pt idx="7606">
                  <c:v>112</c:v>
                </c:pt>
                <c:pt idx="7607">
                  <c:v>112</c:v>
                </c:pt>
                <c:pt idx="7608">
                  <c:v>112</c:v>
                </c:pt>
                <c:pt idx="7609">
                  <c:v>112</c:v>
                </c:pt>
                <c:pt idx="7610">
                  <c:v>112</c:v>
                </c:pt>
                <c:pt idx="7611">
                  <c:v>112</c:v>
                </c:pt>
                <c:pt idx="7612">
                  <c:v>112</c:v>
                </c:pt>
                <c:pt idx="7613">
                  <c:v>112</c:v>
                </c:pt>
                <c:pt idx="7614">
                  <c:v>112</c:v>
                </c:pt>
                <c:pt idx="7615">
                  <c:v>112</c:v>
                </c:pt>
                <c:pt idx="7616">
                  <c:v>112</c:v>
                </c:pt>
                <c:pt idx="7617">
                  <c:v>112</c:v>
                </c:pt>
                <c:pt idx="7618">
                  <c:v>112</c:v>
                </c:pt>
                <c:pt idx="7619">
                  <c:v>112</c:v>
                </c:pt>
                <c:pt idx="7620">
                  <c:v>112</c:v>
                </c:pt>
                <c:pt idx="7621">
                  <c:v>112</c:v>
                </c:pt>
                <c:pt idx="7622">
                  <c:v>112</c:v>
                </c:pt>
                <c:pt idx="7623">
                  <c:v>112</c:v>
                </c:pt>
                <c:pt idx="7624">
                  <c:v>112</c:v>
                </c:pt>
                <c:pt idx="7625">
                  <c:v>112</c:v>
                </c:pt>
                <c:pt idx="7626">
                  <c:v>112</c:v>
                </c:pt>
                <c:pt idx="7627">
                  <c:v>112</c:v>
                </c:pt>
                <c:pt idx="7628">
                  <c:v>112</c:v>
                </c:pt>
                <c:pt idx="7629">
                  <c:v>112</c:v>
                </c:pt>
                <c:pt idx="7630">
                  <c:v>112</c:v>
                </c:pt>
                <c:pt idx="7631">
                  <c:v>112</c:v>
                </c:pt>
                <c:pt idx="7632">
                  <c:v>112</c:v>
                </c:pt>
                <c:pt idx="7633">
                  <c:v>112</c:v>
                </c:pt>
                <c:pt idx="7634">
                  <c:v>113</c:v>
                </c:pt>
                <c:pt idx="7635">
                  <c:v>113</c:v>
                </c:pt>
                <c:pt idx="7636">
                  <c:v>113</c:v>
                </c:pt>
                <c:pt idx="7637">
                  <c:v>113</c:v>
                </c:pt>
                <c:pt idx="7638">
                  <c:v>113</c:v>
                </c:pt>
                <c:pt idx="7639">
                  <c:v>113</c:v>
                </c:pt>
                <c:pt idx="7640">
                  <c:v>113</c:v>
                </c:pt>
                <c:pt idx="7641">
                  <c:v>113</c:v>
                </c:pt>
                <c:pt idx="7642">
                  <c:v>113</c:v>
                </c:pt>
                <c:pt idx="7643">
                  <c:v>113</c:v>
                </c:pt>
                <c:pt idx="7644">
                  <c:v>113</c:v>
                </c:pt>
                <c:pt idx="7645">
                  <c:v>113</c:v>
                </c:pt>
                <c:pt idx="7646">
                  <c:v>113</c:v>
                </c:pt>
                <c:pt idx="7647">
                  <c:v>113</c:v>
                </c:pt>
                <c:pt idx="7648">
                  <c:v>113</c:v>
                </c:pt>
                <c:pt idx="7649">
                  <c:v>113</c:v>
                </c:pt>
                <c:pt idx="7650">
                  <c:v>113</c:v>
                </c:pt>
                <c:pt idx="7651">
                  <c:v>113</c:v>
                </c:pt>
                <c:pt idx="7652">
                  <c:v>113</c:v>
                </c:pt>
                <c:pt idx="7653">
                  <c:v>113</c:v>
                </c:pt>
                <c:pt idx="7654">
                  <c:v>113</c:v>
                </c:pt>
                <c:pt idx="7655">
                  <c:v>113</c:v>
                </c:pt>
                <c:pt idx="7656">
                  <c:v>113</c:v>
                </c:pt>
                <c:pt idx="7657">
                  <c:v>113</c:v>
                </c:pt>
                <c:pt idx="7658">
                  <c:v>113</c:v>
                </c:pt>
                <c:pt idx="7659">
                  <c:v>113</c:v>
                </c:pt>
                <c:pt idx="7660">
                  <c:v>113</c:v>
                </c:pt>
                <c:pt idx="7661">
                  <c:v>113</c:v>
                </c:pt>
                <c:pt idx="7662">
                  <c:v>113</c:v>
                </c:pt>
                <c:pt idx="7663">
                  <c:v>113</c:v>
                </c:pt>
                <c:pt idx="7664">
                  <c:v>113</c:v>
                </c:pt>
                <c:pt idx="7665">
                  <c:v>113</c:v>
                </c:pt>
                <c:pt idx="7666">
                  <c:v>113</c:v>
                </c:pt>
                <c:pt idx="7667">
                  <c:v>113</c:v>
                </c:pt>
                <c:pt idx="7668">
                  <c:v>113</c:v>
                </c:pt>
                <c:pt idx="7669">
                  <c:v>113</c:v>
                </c:pt>
                <c:pt idx="7670">
                  <c:v>113</c:v>
                </c:pt>
                <c:pt idx="7671">
                  <c:v>113</c:v>
                </c:pt>
                <c:pt idx="7672">
                  <c:v>113</c:v>
                </c:pt>
                <c:pt idx="7673">
                  <c:v>113</c:v>
                </c:pt>
                <c:pt idx="7674">
                  <c:v>113</c:v>
                </c:pt>
                <c:pt idx="7675">
                  <c:v>113</c:v>
                </c:pt>
                <c:pt idx="7676">
                  <c:v>113</c:v>
                </c:pt>
                <c:pt idx="7677">
                  <c:v>113</c:v>
                </c:pt>
                <c:pt idx="7678">
                  <c:v>113</c:v>
                </c:pt>
                <c:pt idx="7679">
                  <c:v>113</c:v>
                </c:pt>
                <c:pt idx="7680">
                  <c:v>113</c:v>
                </c:pt>
                <c:pt idx="7681">
                  <c:v>113</c:v>
                </c:pt>
                <c:pt idx="7682">
                  <c:v>113</c:v>
                </c:pt>
                <c:pt idx="7683">
                  <c:v>113</c:v>
                </c:pt>
                <c:pt idx="7684">
                  <c:v>113</c:v>
                </c:pt>
                <c:pt idx="7685">
                  <c:v>113</c:v>
                </c:pt>
                <c:pt idx="7686">
                  <c:v>113</c:v>
                </c:pt>
                <c:pt idx="7687">
                  <c:v>113</c:v>
                </c:pt>
                <c:pt idx="7688">
                  <c:v>113</c:v>
                </c:pt>
                <c:pt idx="7689">
                  <c:v>113</c:v>
                </c:pt>
                <c:pt idx="7690">
                  <c:v>113</c:v>
                </c:pt>
                <c:pt idx="7691">
                  <c:v>113</c:v>
                </c:pt>
                <c:pt idx="7692">
                  <c:v>113</c:v>
                </c:pt>
                <c:pt idx="7693">
                  <c:v>113</c:v>
                </c:pt>
                <c:pt idx="7694">
                  <c:v>113</c:v>
                </c:pt>
                <c:pt idx="7695">
                  <c:v>113</c:v>
                </c:pt>
                <c:pt idx="7696">
                  <c:v>113</c:v>
                </c:pt>
                <c:pt idx="7697">
                  <c:v>113</c:v>
                </c:pt>
                <c:pt idx="7698">
                  <c:v>113</c:v>
                </c:pt>
                <c:pt idx="7699">
                  <c:v>113</c:v>
                </c:pt>
                <c:pt idx="7700">
                  <c:v>113</c:v>
                </c:pt>
                <c:pt idx="7701">
                  <c:v>113</c:v>
                </c:pt>
                <c:pt idx="7702">
                  <c:v>113</c:v>
                </c:pt>
                <c:pt idx="7703">
                  <c:v>113</c:v>
                </c:pt>
                <c:pt idx="7704">
                  <c:v>113</c:v>
                </c:pt>
                <c:pt idx="7705">
                  <c:v>113</c:v>
                </c:pt>
                <c:pt idx="7706">
                  <c:v>113</c:v>
                </c:pt>
                <c:pt idx="7707">
                  <c:v>113</c:v>
                </c:pt>
                <c:pt idx="7708">
                  <c:v>113</c:v>
                </c:pt>
                <c:pt idx="7709">
                  <c:v>113</c:v>
                </c:pt>
                <c:pt idx="7710">
                  <c:v>113</c:v>
                </c:pt>
                <c:pt idx="7711">
                  <c:v>114</c:v>
                </c:pt>
                <c:pt idx="7712">
                  <c:v>114</c:v>
                </c:pt>
                <c:pt idx="7713">
                  <c:v>114</c:v>
                </c:pt>
                <c:pt idx="7714">
                  <c:v>114</c:v>
                </c:pt>
                <c:pt idx="7715">
                  <c:v>114</c:v>
                </c:pt>
                <c:pt idx="7716">
                  <c:v>114</c:v>
                </c:pt>
                <c:pt idx="7717">
                  <c:v>115</c:v>
                </c:pt>
                <c:pt idx="7718">
                  <c:v>115</c:v>
                </c:pt>
                <c:pt idx="7719">
                  <c:v>115</c:v>
                </c:pt>
                <c:pt idx="7720">
                  <c:v>115</c:v>
                </c:pt>
                <c:pt idx="7721">
                  <c:v>115</c:v>
                </c:pt>
                <c:pt idx="7722">
                  <c:v>115</c:v>
                </c:pt>
                <c:pt idx="7723">
                  <c:v>115</c:v>
                </c:pt>
                <c:pt idx="7724">
                  <c:v>115</c:v>
                </c:pt>
                <c:pt idx="7725">
                  <c:v>115</c:v>
                </c:pt>
                <c:pt idx="7726">
                  <c:v>115</c:v>
                </c:pt>
                <c:pt idx="7727">
                  <c:v>115</c:v>
                </c:pt>
                <c:pt idx="7728">
                  <c:v>115</c:v>
                </c:pt>
                <c:pt idx="7729">
                  <c:v>115</c:v>
                </c:pt>
                <c:pt idx="7730">
                  <c:v>115</c:v>
                </c:pt>
                <c:pt idx="7731">
                  <c:v>115</c:v>
                </c:pt>
                <c:pt idx="7732">
                  <c:v>115</c:v>
                </c:pt>
                <c:pt idx="7733">
                  <c:v>115</c:v>
                </c:pt>
                <c:pt idx="7734">
                  <c:v>115</c:v>
                </c:pt>
                <c:pt idx="7735">
                  <c:v>115</c:v>
                </c:pt>
                <c:pt idx="7736">
                  <c:v>115</c:v>
                </c:pt>
                <c:pt idx="7737">
                  <c:v>115</c:v>
                </c:pt>
                <c:pt idx="7738">
                  <c:v>115</c:v>
                </c:pt>
                <c:pt idx="7739">
                  <c:v>115</c:v>
                </c:pt>
                <c:pt idx="7740">
                  <c:v>115</c:v>
                </c:pt>
                <c:pt idx="7741">
                  <c:v>115</c:v>
                </c:pt>
                <c:pt idx="7742">
                  <c:v>115</c:v>
                </c:pt>
                <c:pt idx="7743">
                  <c:v>115</c:v>
                </c:pt>
                <c:pt idx="7744">
                  <c:v>115</c:v>
                </c:pt>
                <c:pt idx="7745">
                  <c:v>115</c:v>
                </c:pt>
                <c:pt idx="7746">
                  <c:v>115</c:v>
                </c:pt>
                <c:pt idx="7747">
                  <c:v>115</c:v>
                </c:pt>
                <c:pt idx="7748">
                  <c:v>115</c:v>
                </c:pt>
                <c:pt idx="7749">
                  <c:v>115</c:v>
                </c:pt>
                <c:pt idx="7750">
                  <c:v>115</c:v>
                </c:pt>
                <c:pt idx="7751">
                  <c:v>115</c:v>
                </c:pt>
                <c:pt idx="7752">
                  <c:v>115</c:v>
                </c:pt>
                <c:pt idx="7753">
                  <c:v>115</c:v>
                </c:pt>
                <c:pt idx="7754">
                  <c:v>116</c:v>
                </c:pt>
                <c:pt idx="7755">
                  <c:v>116</c:v>
                </c:pt>
                <c:pt idx="7756">
                  <c:v>116</c:v>
                </c:pt>
                <c:pt idx="7757">
                  <c:v>116</c:v>
                </c:pt>
                <c:pt idx="7758">
                  <c:v>116</c:v>
                </c:pt>
                <c:pt idx="7759">
                  <c:v>116</c:v>
                </c:pt>
                <c:pt idx="7760">
                  <c:v>116</c:v>
                </c:pt>
                <c:pt idx="7761">
                  <c:v>116</c:v>
                </c:pt>
                <c:pt idx="7762">
                  <c:v>116</c:v>
                </c:pt>
                <c:pt idx="7763">
                  <c:v>116</c:v>
                </c:pt>
                <c:pt idx="7764">
                  <c:v>116</c:v>
                </c:pt>
                <c:pt idx="7765">
                  <c:v>116</c:v>
                </c:pt>
                <c:pt idx="7766">
                  <c:v>116</c:v>
                </c:pt>
                <c:pt idx="7767">
                  <c:v>116</c:v>
                </c:pt>
                <c:pt idx="7768">
                  <c:v>116</c:v>
                </c:pt>
                <c:pt idx="7769">
                  <c:v>116</c:v>
                </c:pt>
                <c:pt idx="7770">
                  <c:v>116</c:v>
                </c:pt>
                <c:pt idx="7771">
                  <c:v>116</c:v>
                </c:pt>
                <c:pt idx="7772">
                  <c:v>116</c:v>
                </c:pt>
                <c:pt idx="7773">
                  <c:v>116</c:v>
                </c:pt>
                <c:pt idx="7774">
                  <c:v>116</c:v>
                </c:pt>
                <c:pt idx="7775">
                  <c:v>116</c:v>
                </c:pt>
                <c:pt idx="7776">
                  <c:v>116</c:v>
                </c:pt>
                <c:pt idx="7777">
                  <c:v>116</c:v>
                </c:pt>
                <c:pt idx="7778">
                  <c:v>116</c:v>
                </c:pt>
                <c:pt idx="7779">
                  <c:v>116</c:v>
                </c:pt>
                <c:pt idx="7780">
                  <c:v>116</c:v>
                </c:pt>
                <c:pt idx="7781">
                  <c:v>116</c:v>
                </c:pt>
                <c:pt idx="7782">
                  <c:v>116</c:v>
                </c:pt>
                <c:pt idx="7783">
                  <c:v>116</c:v>
                </c:pt>
                <c:pt idx="7784">
                  <c:v>116</c:v>
                </c:pt>
                <c:pt idx="7785">
                  <c:v>116</c:v>
                </c:pt>
                <c:pt idx="7786">
                  <c:v>116</c:v>
                </c:pt>
                <c:pt idx="7787">
                  <c:v>116</c:v>
                </c:pt>
                <c:pt idx="7788">
                  <c:v>116</c:v>
                </c:pt>
                <c:pt idx="7789">
                  <c:v>116</c:v>
                </c:pt>
                <c:pt idx="7790">
                  <c:v>116</c:v>
                </c:pt>
                <c:pt idx="7791">
                  <c:v>116</c:v>
                </c:pt>
                <c:pt idx="7792">
                  <c:v>116</c:v>
                </c:pt>
                <c:pt idx="7793">
                  <c:v>116</c:v>
                </c:pt>
                <c:pt idx="7794">
                  <c:v>116</c:v>
                </c:pt>
                <c:pt idx="7795">
                  <c:v>116</c:v>
                </c:pt>
                <c:pt idx="7796">
                  <c:v>116</c:v>
                </c:pt>
                <c:pt idx="7797">
                  <c:v>116</c:v>
                </c:pt>
                <c:pt idx="7798">
                  <c:v>116</c:v>
                </c:pt>
                <c:pt idx="7799">
                  <c:v>117</c:v>
                </c:pt>
                <c:pt idx="7800">
                  <c:v>118</c:v>
                </c:pt>
                <c:pt idx="7801">
                  <c:v>119</c:v>
                </c:pt>
                <c:pt idx="7802">
                  <c:v>119</c:v>
                </c:pt>
                <c:pt idx="7803">
                  <c:v>119</c:v>
                </c:pt>
                <c:pt idx="7804">
                  <c:v>119</c:v>
                </c:pt>
                <c:pt idx="7805">
                  <c:v>119</c:v>
                </c:pt>
                <c:pt idx="7806">
                  <c:v>119</c:v>
                </c:pt>
                <c:pt idx="7807">
                  <c:v>119</c:v>
                </c:pt>
                <c:pt idx="7808">
                  <c:v>119</c:v>
                </c:pt>
                <c:pt idx="7809">
                  <c:v>119</c:v>
                </c:pt>
                <c:pt idx="7810">
                  <c:v>119</c:v>
                </c:pt>
                <c:pt idx="7811">
                  <c:v>119</c:v>
                </c:pt>
                <c:pt idx="7812">
                  <c:v>119</c:v>
                </c:pt>
                <c:pt idx="7813">
                  <c:v>119</c:v>
                </c:pt>
                <c:pt idx="7814">
                  <c:v>120</c:v>
                </c:pt>
                <c:pt idx="7815">
                  <c:v>121</c:v>
                </c:pt>
                <c:pt idx="7816">
                  <c:v>121</c:v>
                </c:pt>
                <c:pt idx="7817">
                  <c:v>121</c:v>
                </c:pt>
                <c:pt idx="7818">
                  <c:v>122</c:v>
                </c:pt>
                <c:pt idx="7819">
                  <c:v>122</c:v>
                </c:pt>
                <c:pt idx="7820">
                  <c:v>122</c:v>
                </c:pt>
                <c:pt idx="7821">
                  <c:v>122</c:v>
                </c:pt>
                <c:pt idx="7822">
                  <c:v>122</c:v>
                </c:pt>
                <c:pt idx="7823">
                  <c:v>122</c:v>
                </c:pt>
                <c:pt idx="7824">
                  <c:v>122</c:v>
                </c:pt>
                <c:pt idx="7825">
                  <c:v>122</c:v>
                </c:pt>
                <c:pt idx="7826">
                  <c:v>122</c:v>
                </c:pt>
                <c:pt idx="7827">
                  <c:v>122</c:v>
                </c:pt>
                <c:pt idx="7828">
                  <c:v>122</c:v>
                </c:pt>
                <c:pt idx="7829">
                  <c:v>122</c:v>
                </c:pt>
                <c:pt idx="7830">
                  <c:v>122</c:v>
                </c:pt>
                <c:pt idx="7831">
                  <c:v>122</c:v>
                </c:pt>
                <c:pt idx="7832">
                  <c:v>122</c:v>
                </c:pt>
                <c:pt idx="7833">
                  <c:v>122</c:v>
                </c:pt>
                <c:pt idx="7834">
                  <c:v>122</c:v>
                </c:pt>
                <c:pt idx="7835">
                  <c:v>122</c:v>
                </c:pt>
                <c:pt idx="7836">
                  <c:v>122</c:v>
                </c:pt>
                <c:pt idx="7837">
                  <c:v>122</c:v>
                </c:pt>
                <c:pt idx="7838">
                  <c:v>122</c:v>
                </c:pt>
                <c:pt idx="7839">
                  <c:v>122</c:v>
                </c:pt>
                <c:pt idx="7840">
                  <c:v>122</c:v>
                </c:pt>
                <c:pt idx="7841">
                  <c:v>122</c:v>
                </c:pt>
                <c:pt idx="7842">
                  <c:v>122</c:v>
                </c:pt>
                <c:pt idx="7843">
                  <c:v>122</c:v>
                </c:pt>
                <c:pt idx="7844">
                  <c:v>122</c:v>
                </c:pt>
                <c:pt idx="7845">
                  <c:v>122</c:v>
                </c:pt>
                <c:pt idx="7846">
                  <c:v>122</c:v>
                </c:pt>
                <c:pt idx="7847">
                  <c:v>122</c:v>
                </c:pt>
                <c:pt idx="7848">
                  <c:v>122</c:v>
                </c:pt>
                <c:pt idx="7849">
                  <c:v>122</c:v>
                </c:pt>
                <c:pt idx="7850">
                  <c:v>122</c:v>
                </c:pt>
                <c:pt idx="7851">
                  <c:v>122</c:v>
                </c:pt>
                <c:pt idx="7852">
                  <c:v>122</c:v>
                </c:pt>
                <c:pt idx="7853">
                  <c:v>122</c:v>
                </c:pt>
                <c:pt idx="7854">
                  <c:v>122</c:v>
                </c:pt>
                <c:pt idx="7855">
                  <c:v>122</c:v>
                </c:pt>
                <c:pt idx="7856">
                  <c:v>122</c:v>
                </c:pt>
                <c:pt idx="7857">
                  <c:v>122</c:v>
                </c:pt>
                <c:pt idx="7858">
                  <c:v>122</c:v>
                </c:pt>
                <c:pt idx="7859">
                  <c:v>122</c:v>
                </c:pt>
                <c:pt idx="7860">
                  <c:v>122</c:v>
                </c:pt>
                <c:pt idx="7861">
                  <c:v>122</c:v>
                </c:pt>
                <c:pt idx="7862">
                  <c:v>122</c:v>
                </c:pt>
                <c:pt idx="7863">
                  <c:v>122</c:v>
                </c:pt>
                <c:pt idx="7864">
                  <c:v>122</c:v>
                </c:pt>
                <c:pt idx="7865">
                  <c:v>122</c:v>
                </c:pt>
                <c:pt idx="7866">
                  <c:v>122</c:v>
                </c:pt>
                <c:pt idx="7867">
                  <c:v>122</c:v>
                </c:pt>
                <c:pt idx="7868">
                  <c:v>122</c:v>
                </c:pt>
                <c:pt idx="7869">
                  <c:v>122</c:v>
                </c:pt>
                <c:pt idx="7870">
                  <c:v>122</c:v>
                </c:pt>
                <c:pt idx="7871">
                  <c:v>122</c:v>
                </c:pt>
                <c:pt idx="7872">
                  <c:v>122</c:v>
                </c:pt>
                <c:pt idx="7873">
                  <c:v>122</c:v>
                </c:pt>
                <c:pt idx="7874">
                  <c:v>122</c:v>
                </c:pt>
                <c:pt idx="7875">
                  <c:v>122</c:v>
                </c:pt>
                <c:pt idx="7876">
                  <c:v>122</c:v>
                </c:pt>
                <c:pt idx="7877">
                  <c:v>122</c:v>
                </c:pt>
                <c:pt idx="7878">
                  <c:v>122</c:v>
                </c:pt>
                <c:pt idx="7879">
                  <c:v>122</c:v>
                </c:pt>
                <c:pt idx="7880">
                  <c:v>122</c:v>
                </c:pt>
                <c:pt idx="7881">
                  <c:v>122</c:v>
                </c:pt>
                <c:pt idx="7882">
                  <c:v>122</c:v>
                </c:pt>
                <c:pt idx="7883">
                  <c:v>122</c:v>
                </c:pt>
                <c:pt idx="7884">
                  <c:v>122</c:v>
                </c:pt>
                <c:pt idx="7885">
                  <c:v>122</c:v>
                </c:pt>
                <c:pt idx="7886">
                  <c:v>123</c:v>
                </c:pt>
                <c:pt idx="7887">
                  <c:v>124</c:v>
                </c:pt>
                <c:pt idx="7888">
                  <c:v>125</c:v>
                </c:pt>
                <c:pt idx="7889">
                  <c:v>125</c:v>
                </c:pt>
                <c:pt idx="7890">
                  <c:v>125</c:v>
                </c:pt>
                <c:pt idx="7891">
                  <c:v>125</c:v>
                </c:pt>
                <c:pt idx="7892">
                  <c:v>125</c:v>
                </c:pt>
                <c:pt idx="7893">
                  <c:v>125</c:v>
                </c:pt>
                <c:pt idx="7894">
                  <c:v>125</c:v>
                </c:pt>
                <c:pt idx="7895">
                  <c:v>125</c:v>
                </c:pt>
                <c:pt idx="7896">
                  <c:v>125</c:v>
                </c:pt>
                <c:pt idx="7897">
                  <c:v>125</c:v>
                </c:pt>
                <c:pt idx="7898">
                  <c:v>125</c:v>
                </c:pt>
                <c:pt idx="7899">
                  <c:v>125</c:v>
                </c:pt>
                <c:pt idx="7900">
                  <c:v>125</c:v>
                </c:pt>
                <c:pt idx="7901">
                  <c:v>125</c:v>
                </c:pt>
                <c:pt idx="7902">
                  <c:v>125</c:v>
                </c:pt>
                <c:pt idx="7903">
                  <c:v>125</c:v>
                </c:pt>
                <c:pt idx="7904">
                  <c:v>125</c:v>
                </c:pt>
                <c:pt idx="7905">
                  <c:v>125</c:v>
                </c:pt>
                <c:pt idx="7906">
                  <c:v>125</c:v>
                </c:pt>
                <c:pt idx="7907">
                  <c:v>125</c:v>
                </c:pt>
                <c:pt idx="7908">
                  <c:v>125</c:v>
                </c:pt>
                <c:pt idx="7909">
                  <c:v>125</c:v>
                </c:pt>
                <c:pt idx="7910">
                  <c:v>125</c:v>
                </c:pt>
                <c:pt idx="7911">
                  <c:v>125</c:v>
                </c:pt>
                <c:pt idx="7912">
                  <c:v>125</c:v>
                </c:pt>
                <c:pt idx="7913">
                  <c:v>125</c:v>
                </c:pt>
                <c:pt idx="7914">
                  <c:v>125</c:v>
                </c:pt>
                <c:pt idx="7915">
                  <c:v>125</c:v>
                </c:pt>
                <c:pt idx="7916">
                  <c:v>125</c:v>
                </c:pt>
                <c:pt idx="7917">
                  <c:v>125</c:v>
                </c:pt>
                <c:pt idx="7918">
                  <c:v>125</c:v>
                </c:pt>
                <c:pt idx="7919">
                  <c:v>125</c:v>
                </c:pt>
                <c:pt idx="7920">
                  <c:v>125</c:v>
                </c:pt>
                <c:pt idx="7921">
                  <c:v>125</c:v>
                </c:pt>
                <c:pt idx="7922">
                  <c:v>125</c:v>
                </c:pt>
                <c:pt idx="7923">
                  <c:v>125</c:v>
                </c:pt>
                <c:pt idx="7924">
                  <c:v>125</c:v>
                </c:pt>
                <c:pt idx="7925">
                  <c:v>125</c:v>
                </c:pt>
                <c:pt idx="7926">
                  <c:v>125</c:v>
                </c:pt>
                <c:pt idx="7927">
                  <c:v>125</c:v>
                </c:pt>
                <c:pt idx="7928">
                  <c:v>125</c:v>
                </c:pt>
                <c:pt idx="7929">
                  <c:v>125</c:v>
                </c:pt>
                <c:pt idx="7930">
                  <c:v>125</c:v>
                </c:pt>
                <c:pt idx="7931">
                  <c:v>125</c:v>
                </c:pt>
                <c:pt idx="7932">
                  <c:v>125</c:v>
                </c:pt>
                <c:pt idx="7933">
                  <c:v>125</c:v>
                </c:pt>
                <c:pt idx="7934">
                  <c:v>125</c:v>
                </c:pt>
                <c:pt idx="7935">
                  <c:v>125</c:v>
                </c:pt>
                <c:pt idx="7936">
                  <c:v>125</c:v>
                </c:pt>
                <c:pt idx="7937">
                  <c:v>125</c:v>
                </c:pt>
                <c:pt idx="7938">
                  <c:v>125</c:v>
                </c:pt>
                <c:pt idx="7939">
                  <c:v>125</c:v>
                </c:pt>
                <c:pt idx="7940">
                  <c:v>125</c:v>
                </c:pt>
                <c:pt idx="7941">
                  <c:v>125</c:v>
                </c:pt>
                <c:pt idx="7942">
                  <c:v>125</c:v>
                </c:pt>
                <c:pt idx="7943">
                  <c:v>125</c:v>
                </c:pt>
                <c:pt idx="7944">
                  <c:v>125</c:v>
                </c:pt>
                <c:pt idx="7945">
                  <c:v>125</c:v>
                </c:pt>
                <c:pt idx="7946">
                  <c:v>125</c:v>
                </c:pt>
                <c:pt idx="7947">
                  <c:v>125</c:v>
                </c:pt>
                <c:pt idx="7948">
                  <c:v>125</c:v>
                </c:pt>
                <c:pt idx="7949">
                  <c:v>125</c:v>
                </c:pt>
                <c:pt idx="7950">
                  <c:v>125</c:v>
                </c:pt>
                <c:pt idx="7951">
                  <c:v>125</c:v>
                </c:pt>
                <c:pt idx="7952">
                  <c:v>125</c:v>
                </c:pt>
                <c:pt idx="7953">
                  <c:v>125</c:v>
                </c:pt>
                <c:pt idx="7954">
                  <c:v>125</c:v>
                </c:pt>
                <c:pt idx="7955">
                  <c:v>125</c:v>
                </c:pt>
                <c:pt idx="7956">
                  <c:v>125</c:v>
                </c:pt>
                <c:pt idx="7957">
                  <c:v>125</c:v>
                </c:pt>
                <c:pt idx="7958">
                  <c:v>125</c:v>
                </c:pt>
                <c:pt idx="7959">
                  <c:v>125</c:v>
                </c:pt>
                <c:pt idx="7960">
                  <c:v>125</c:v>
                </c:pt>
                <c:pt idx="7961">
                  <c:v>125</c:v>
                </c:pt>
                <c:pt idx="7962">
                  <c:v>125</c:v>
                </c:pt>
                <c:pt idx="7963">
                  <c:v>125</c:v>
                </c:pt>
                <c:pt idx="7964">
                  <c:v>125</c:v>
                </c:pt>
                <c:pt idx="7965">
                  <c:v>125</c:v>
                </c:pt>
                <c:pt idx="7966">
                  <c:v>125</c:v>
                </c:pt>
                <c:pt idx="7967">
                  <c:v>125</c:v>
                </c:pt>
                <c:pt idx="7968">
                  <c:v>125</c:v>
                </c:pt>
                <c:pt idx="7969">
                  <c:v>125</c:v>
                </c:pt>
                <c:pt idx="7970">
                  <c:v>125</c:v>
                </c:pt>
                <c:pt idx="7971">
                  <c:v>125</c:v>
                </c:pt>
                <c:pt idx="7972">
                  <c:v>125</c:v>
                </c:pt>
                <c:pt idx="7973">
                  <c:v>125</c:v>
                </c:pt>
                <c:pt idx="7974">
                  <c:v>125</c:v>
                </c:pt>
                <c:pt idx="7975">
                  <c:v>125</c:v>
                </c:pt>
                <c:pt idx="7976">
                  <c:v>125</c:v>
                </c:pt>
                <c:pt idx="7977">
                  <c:v>125</c:v>
                </c:pt>
                <c:pt idx="7978">
                  <c:v>125</c:v>
                </c:pt>
                <c:pt idx="7979">
                  <c:v>125</c:v>
                </c:pt>
                <c:pt idx="7980">
                  <c:v>125</c:v>
                </c:pt>
                <c:pt idx="7981">
                  <c:v>125</c:v>
                </c:pt>
                <c:pt idx="7982">
                  <c:v>125</c:v>
                </c:pt>
                <c:pt idx="7983">
                  <c:v>125</c:v>
                </c:pt>
                <c:pt idx="7984">
                  <c:v>125</c:v>
                </c:pt>
                <c:pt idx="7985">
                  <c:v>125</c:v>
                </c:pt>
                <c:pt idx="7986">
                  <c:v>125</c:v>
                </c:pt>
                <c:pt idx="7987">
                  <c:v>125</c:v>
                </c:pt>
                <c:pt idx="7988">
                  <c:v>125</c:v>
                </c:pt>
                <c:pt idx="7989">
                  <c:v>125</c:v>
                </c:pt>
                <c:pt idx="7990">
                  <c:v>125</c:v>
                </c:pt>
                <c:pt idx="7991">
                  <c:v>125</c:v>
                </c:pt>
                <c:pt idx="7992">
                  <c:v>125</c:v>
                </c:pt>
                <c:pt idx="7993">
                  <c:v>125</c:v>
                </c:pt>
                <c:pt idx="7994">
                  <c:v>126</c:v>
                </c:pt>
                <c:pt idx="7995">
                  <c:v>127</c:v>
                </c:pt>
                <c:pt idx="7996">
                  <c:v>127</c:v>
                </c:pt>
                <c:pt idx="7997">
                  <c:v>128</c:v>
                </c:pt>
                <c:pt idx="7998">
                  <c:v>128</c:v>
                </c:pt>
                <c:pt idx="7999">
                  <c:v>128</c:v>
                </c:pt>
                <c:pt idx="8000">
                  <c:v>128</c:v>
                </c:pt>
                <c:pt idx="8001">
                  <c:v>128</c:v>
                </c:pt>
                <c:pt idx="8002">
                  <c:v>128</c:v>
                </c:pt>
                <c:pt idx="8003">
                  <c:v>129</c:v>
                </c:pt>
                <c:pt idx="8004">
                  <c:v>129</c:v>
                </c:pt>
                <c:pt idx="8005">
                  <c:v>129</c:v>
                </c:pt>
                <c:pt idx="8006">
                  <c:v>129</c:v>
                </c:pt>
                <c:pt idx="8007">
                  <c:v>129</c:v>
                </c:pt>
                <c:pt idx="8008">
                  <c:v>129</c:v>
                </c:pt>
                <c:pt idx="8009">
                  <c:v>129</c:v>
                </c:pt>
                <c:pt idx="8010">
                  <c:v>129</c:v>
                </c:pt>
                <c:pt idx="8011">
                  <c:v>130</c:v>
                </c:pt>
                <c:pt idx="8012">
                  <c:v>130</c:v>
                </c:pt>
                <c:pt idx="8013">
                  <c:v>130</c:v>
                </c:pt>
                <c:pt idx="8014">
                  <c:v>130</c:v>
                </c:pt>
                <c:pt idx="8015">
                  <c:v>130</c:v>
                </c:pt>
                <c:pt idx="8016">
                  <c:v>130</c:v>
                </c:pt>
                <c:pt idx="8017">
                  <c:v>130</c:v>
                </c:pt>
                <c:pt idx="8018">
                  <c:v>130</c:v>
                </c:pt>
                <c:pt idx="8019">
                  <c:v>130</c:v>
                </c:pt>
                <c:pt idx="8020">
                  <c:v>130</c:v>
                </c:pt>
                <c:pt idx="8021">
                  <c:v>130</c:v>
                </c:pt>
                <c:pt idx="8022">
                  <c:v>130</c:v>
                </c:pt>
                <c:pt idx="8023">
                  <c:v>130</c:v>
                </c:pt>
                <c:pt idx="8024">
                  <c:v>130</c:v>
                </c:pt>
                <c:pt idx="8025">
                  <c:v>130</c:v>
                </c:pt>
                <c:pt idx="8026">
                  <c:v>130</c:v>
                </c:pt>
                <c:pt idx="8027">
                  <c:v>130</c:v>
                </c:pt>
                <c:pt idx="8028">
                  <c:v>130</c:v>
                </c:pt>
                <c:pt idx="8029">
                  <c:v>130</c:v>
                </c:pt>
                <c:pt idx="8030">
                  <c:v>130</c:v>
                </c:pt>
                <c:pt idx="8031">
                  <c:v>131</c:v>
                </c:pt>
                <c:pt idx="8032">
                  <c:v>131</c:v>
                </c:pt>
                <c:pt idx="8033">
                  <c:v>131</c:v>
                </c:pt>
                <c:pt idx="8034">
                  <c:v>131</c:v>
                </c:pt>
                <c:pt idx="8035">
                  <c:v>131</c:v>
                </c:pt>
                <c:pt idx="8036">
                  <c:v>131</c:v>
                </c:pt>
                <c:pt idx="8037">
                  <c:v>131</c:v>
                </c:pt>
                <c:pt idx="8038">
                  <c:v>131</c:v>
                </c:pt>
                <c:pt idx="8039">
                  <c:v>131</c:v>
                </c:pt>
                <c:pt idx="8040">
                  <c:v>132</c:v>
                </c:pt>
                <c:pt idx="8041">
                  <c:v>132</c:v>
                </c:pt>
                <c:pt idx="8042">
                  <c:v>132</c:v>
                </c:pt>
                <c:pt idx="8043">
                  <c:v>132</c:v>
                </c:pt>
                <c:pt idx="8044">
                  <c:v>132</c:v>
                </c:pt>
                <c:pt idx="8045">
                  <c:v>132</c:v>
                </c:pt>
                <c:pt idx="8046">
                  <c:v>132</c:v>
                </c:pt>
                <c:pt idx="8047">
                  <c:v>132</c:v>
                </c:pt>
                <c:pt idx="8048">
                  <c:v>132</c:v>
                </c:pt>
                <c:pt idx="8049">
                  <c:v>132</c:v>
                </c:pt>
                <c:pt idx="8050">
                  <c:v>132</c:v>
                </c:pt>
                <c:pt idx="8051">
                  <c:v>132</c:v>
                </c:pt>
                <c:pt idx="8052">
                  <c:v>132</c:v>
                </c:pt>
                <c:pt idx="8053">
                  <c:v>132</c:v>
                </c:pt>
                <c:pt idx="8054">
                  <c:v>132</c:v>
                </c:pt>
                <c:pt idx="8055">
                  <c:v>132</c:v>
                </c:pt>
                <c:pt idx="8056">
                  <c:v>132</c:v>
                </c:pt>
                <c:pt idx="8057">
                  <c:v>132</c:v>
                </c:pt>
                <c:pt idx="8058">
                  <c:v>132</c:v>
                </c:pt>
                <c:pt idx="8059">
                  <c:v>132</c:v>
                </c:pt>
                <c:pt idx="8060">
                  <c:v>132</c:v>
                </c:pt>
                <c:pt idx="8061">
                  <c:v>132</c:v>
                </c:pt>
                <c:pt idx="8062">
                  <c:v>132</c:v>
                </c:pt>
                <c:pt idx="8063">
                  <c:v>132</c:v>
                </c:pt>
                <c:pt idx="8064">
                  <c:v>132</c:v>
                </c:pt>
                <c:pt idx="8065">
                  <c:v>132</c:v>
                </c:pt>
                <c:pt idx="8066">
                  <c:v>132</c:v>
                </c:pt>
                <c:pt idx="8067">
                  <c:v>132</c:v>
                </c:pt>
                <c:pt idx="8068">
                  <c:v>132</c:v>
                </c:pt>
                <c:pt idx="8069">
                  <c:v>132</c:v>
                </c:pt>
                <c:pt idx="8070">
                  <c:v>132</c:v>
                </c:pt>
                <c:pt idx="8071">
                  <c:v>132</c:v>
                </c:pt>
                <c:pt idx="8072">
                  <c:v>132</c:v>
                </c:pt>
                <c:pt idx="8073">
                  <c:v>132</c:v>
                </c:pt>
                <c:pt idx="8074">
                  <c:v>132</c:v>
                </c:pt>
                <c:pt idx="8075">
                  <c:v>132</c:v>
                </c:pt>
                <c:pt idx="8076">
                  <c:v>132</c:v>
                </c:pt>
                <c:pt idx="8077">
                  <c:v>132</c:v>
                </c:pt>
                <c:pt idx="8078">
                  <c:v>132</c:v>
                </c:pt>
                <c:pt idx="8079">
                  <c:v>132</c:v>
                </c:pt>
                <c:pt idx="8080">
                  <c:v>132</c:v>
                </c:pt>
                <c:pt idx="8081">
                  <c:v>132</c:v>
                </c:pt>
                <c:pt idx="8082">
                  <c:v>132</c:v>
                </c:pt>
                <c:pt idx="8083">
                  <c:v>132</c:v>
                </c:pt>
                <c:pt idx="8084">
                  <c:v>132</c:v>
                </c:pt>
                <c:pt idx="8085">
                  <c:v>132</c:v>
                </c:pt>
                <c:pt idx="8086">
                  <c:v>133</c:v>
                </c:pt>
                <c:pt idx="8087">
                  <c:v>133</c:v>
                </c:pt>
                <c:pt idx="8088">
                  <c:v>133</c:v>
                </c:pt>
                <c:pt idx="8089">
                  <c:v>133</c:v>
                </c:pt>
                <c:pt idx="8090">
                  <c:v>133</c:v>
                </c:pt>
                <c:pt idx="8091">
                  <c:v>133</c:v>
                </c:pt>
                <c:pt idx="8092">
                  <c:v>133</c:v>
                </c:pt>
                <c:pt idx="8093">
                  <c:v>133</c:v>
                </c:pt>
                <c:pt idx="8094">
                  <c:v>133</c:v>
                </c:pt>
                <c:pt idx="8095">
                  <c:v>133</c:v>
                </c:pt>
                <c:pt idx="8096">
                  <c:v>133</c:v>
                </c:pt>
                <c:pt idx="8097">
                  <c:v>133</c:v>
                </c:pt>
                <c:pt idx="8098">
                  <c:v>133</c:v>
                </c:pt>
                <c:pt idx="8099">
                  <c:v>133</c:v>
                </c:pt>
                <c:pt idx="8100">
                  <c:v>133</c:v>
                </c:pt>
                <c:pt idx="8101">
                  <c:v>133</c:v>
                </c:pt>
                <c:pt idx="8102">
                  <c:v>133</c:v>
                </c:pt>
                <c:pt idx="8103">
                  <c:v>133</c:v>
                </c:pt>
                <c:pt idx="8104">
                  <c:v>133</c:v>
                </c:pt>
                <c:pt idx="8105">
                  <c:v>133</c:v>
                </c:pt>
                <c:pt idx="8106">
                  <c:v>133</c:v>
                </c:pt>
                <c:pt idx="8107">
                  <c:v>133</c:v>
                </c:pt>
                <c:pt idx="8108">
                  <c:v>133</c:v>
                </c:pt>
                <c:pt idx="8109">
                  <c:v>133</c:v>
                </c:pt>
                <c:pt idx="8110">
                  <c:v>133</c:v>
                </c:pt>
                <c:pt idx="8111">
                  <c:v>133</c:v>
                </c:pt>
                <c:pt idx="8112">
                  <c:v>133</c:v>
                </c:pt>
                <c:pt idx="8113">
                  <c:v>133</c:v>
                </c:pt>
                <c:pt idx="8114">
                  <c:v>134</c:v>
                </c:pt>
                <c:pt idx="8115">
                  <c:v>134</c:v>
                </c:pt>
                <c:pt idx="8116">
                  <c:v>134</c:v>
                </c:pt>
                <c:pt idx="8117">
                  <c:v>134</c:v>
                </c:pt>
                <c:pt idx="8118">
                  <c:v>134</c:v>
                </c:pt>
                <c:pt idx="8119">
                  <c:v>134</c:v>
                </c:pt>
                <c:pt idx="8120">
                  <c:v>134</c:v>
                </c:pt>
                <c:pt idx="8121">
                  <c:v>134</c:v>
                </c:pt>
                <c:pt idx="8122">
                  <c:v>134</c:v>
                </c:pt>
                <c:pt idx="8123">
                  <c:v>134</c:v>
                </c:pt>
                <c:pt idx="8124">
                  <c:v>134</c:v>
                </c:pt>
                <c:pt idx="8125">
                  <c:v>134</c:v>
                </c:pt>
                <c:pt idx="8126">
                  <c:v>134</c:v>
                </c:pt>
                <c:pt idx="8127">
                  <c:v>134</c:v>
                </c:pt>
                <c:pt idx="8128">
                  <c:v>134</c:v>
                </c:pt>
                <c:pt idx="8129">
                  <c:v>134</c:v>
                </c:pt>
                <c:pt idx="8130">
                  <c:v>134</c:v>
                </c:pt>
                <c:pt idx="8131">
                  <c:v>134</c:v>
                </c:pt>
                <c:pt idx="8132">
                  <c:v>134</c:v>
                </c:pt>
                <c:pt idx="8133">
                  <c:v>134</c:v>
                </c:pt>
                <c:pt idx="8134">
                  <c:v>134</c:v>
                </c:pt>
                <c:pt idx="8135">
                  <c:v>134</c:v>
                </c:pt>
                <c:pt idx="8136">
                  <c:v>134</c:v>
                </c:pt>
                <c:pt idx="8137">
                  <c:v>134</c:v>
                </c:pt>
                <c:pt idx="8138">
                  <c:v>134</c:v>
                </c:pt>
                <c:pt idx="8139">
                  <c:v>134</c:v>
                </c:pt>
                <c:pt idx="8140">
                  <c:v>134</c:v>
                </c:pt>
                <c:pt idx="8141">
                  <c:v>134</c:v>
                </c:pt>
                <c:pt idx="8142">
                  <c:v>134</c:v>
                </c:pt>
                <c:pt idx="8143">
                  <c:v>134</c:v>
                </c:pt>
                <c:pt idx="8144">
                  <c:v>134</c:v>
                </c:pt>
                <c:pt idx="8145">
                  <c:v>134</c:v>
                </c:pt>
                <c:pt idx="8146">
                  <c:v>134</c:v>
                </c:pt>
                <c:pt idx="8147">
                  <c:v>134</c:v>
                </c:pt>
                <c:pt idx="8148">
                  <c:v>134</c:v>
                </c:pt>
                <c:pt idx="8149">
                  <c:v>134</c:v>
                </c:pt>
                <c:pt idx="8150">
                  <c:v>134</c:v>
                </c:pt>
                <c:pt idx="8151">
                  <c:v>134</c:v>
                </c:pt>
                <c:pt idx="8152">
                  <c:v>134</c:v>
                </c:pt>
                <c:pt idx="8153">
                  <c:v>134</c:v>
                </c:pt>
                <c:pt idx="8154">
                  <c:v>134</c:v>
                </c:pt>
                <c:pt idx="8155">
                  <c:v>134</c:v>
                </c:pt>
                <c:pt idx="8156">
                  <c:v>134</c:v>
                </c:pt>
                <c:pt idx="8157">
                  <c:v>134</c:v>
                </c:pt>
                <c:pt idx="8158">
                  <c:v>134</c:v>
                </c:pt>
                <c:pt idx="8159">
                  <c:v>134</c:v>
                </c:pt>
                <c:pt idx="8160">
                  <c:v>134</c:v>
                </c:pt>
                <c:pt idx="8161">
                  <c:v>134</c:v>
                </c:pt>
                <c:pt idx="8162">
                  <c:v>134</c:v>
                </c:pt>
                <c:pt idx="8163">
                  <c:v>134</c:v>
                </c:pt>
                <c:pt idx="8164">
                  <c:v>134</c:v>
                </c:pt>
                <c:pt idx="8165">
                  <c:v>134</c:v>
                </c:pt>
                <c:pt idx="8166">
                  <c:v>134</c:v>
                </c:pt>
                <c:pt idx="8167">
                  <c:v>134</c:v>
                </c:pt>
                <c:pt idx="8168">
                  <c:v>134</c:v>
                </c:pt>
                <c:pt idx="8169">
                  <c:v>134</c:v>
                </c:pt>
                <c:pt idx="8170">
                  <c:v>134</c:v>
                </c:pt>
                <c:pt idx="8171">
                  <c:v>134</c:v>
                </c:pt>
                <c:pt idx="8172">
                  <c:v>134</c:v>
                </c:pt>
                <c:pt idx="8173">
                  <c:v>134</c:v>
                </c:pt>
                <c:pt idx="8174">
                  <c:v>134</c:v>
                </c:pt>
                <c:pt idx="8175">
                  <c:v>134</c:v>
                </c:pt>
                <c:pt idx="8176">
                  <c:v>134</c:v>
                </c:pt>
                <c:pt idx="8177">
                  <c:v>134</c:v>
                </c:pt>
                <c:pt idx="8178">
                  <c:v>134</c:v>
                </c:pt>
                <c:pt idx="8179">
                  <c:v>134</c:v>
                </c:pt>
                <c:pt idx="8180">
                  <c:v>134</c:v>
                </c:pt>
                <c:pt idx="8181">
                  <c:v>134</c:v>
                </c:pt>
                <c:pt idx="8182">
                  <c:v>134</c:v>
                </c:pt>
                <c:pt idx="8183">
                  <c:v>134</c:v>
                </c:pt>
                <c:pt idx="8184">
                  <c:v>134</c:v>
                </c:pt>
                <c:pt idx="8185">
                  <c:v>134</c:v>
                </c:pt>
                <c:pt idx="8186">
                  <c:v>134</c:v>
                </c:pt>
                <c:pt idx="8187">
                  <c:v>134</c:v>
                </c:pt>
                <c:pt idx="8188">
                  <c:v>134</c:v>
                </c:pt>
                <c:pt idx="8189">
                  <c:v>134</c:v>
                </c:pt>
                <c:pt idx="8190">
                  <c:v>134</c:v>
                </c:pt>
                <c:pt idx="8191">
                  <c:v>134</c:v>
                </c:pt>
                <c:pt idx="8192">
                  <c:v>134</c:v>
                </c:pt>
                <c:pt idx="8193">
                  <c:v>134</c:v>
                </c:pt>
                <c:pt idx="8194">
                  <c:v>134</c:v>
                </c:pt>
                <c:pt idx="8195">
                  <c:v>134</c:v>
                </c:pt>
                <c:pt idx="8196">
                  <c:v>134</c:v>
                </c:pt>
                <c:pt idx="8197">
                  <c:v>134</c:v>
                </c:pt>
                <c:pt idx="8198">
                  <c:v>134</c:v>
                </c:pt>
                <c:pt idx="8199">
                  <c:v>134</c:v>
                </c:pt>
                <c:pt idx="8200">
                  <c:v>134</c:v>
                </c:pt>
                <c:pt idx="8201">
                  <c:v>134</c:v>
                </c:pt>
                <c:pt idx="8202">
                  <c:v>134</c:v>
                </c:pt>
                <c:pt idx="8203">
                  <c:v>134</c:v>
                </c:pt>
                <c:pt idx="8204">
                  <c:v>134</c:v>
                </c:pt>
                <c:pt idx="8205">
                  <c:v>134</c:v>
                </c:pt>
                <c:pt idx="8206">
                  <c:v>134</c:v>
                </c:pt>
                <c:pt idx="8207">
                  <c:v>134</c:v>
                </c:pt>
                <c:pt idx="8208">
                  <c:v>134</c:v>
                </c:pt>
                <c:pt idx="8209">
                  <c:v>134</c:v>
                </c:pt>
                <c:pt idx="8210">
                  <c:v>134</c:v>
                </c:pt>
                <c:pt idx="8211">
                  <c:v>134</c:v>
                </c:pt>
                <c:pt idx="8212">
                  <c:v>134</c:v>
                </c:pt>
                <c:pt idx="8213">
                  <c:v>134</c:v>
                </c:pt>
                <c:pt idx="8214">
                  <c:v>134</c:v>
                </c:pt>
                <c:pt idx="8215">
                  <c:v>134</c:v>
                </c:pt>
                <c:pt idx="8216">
                  <c:v>134</c:v>
                </c:pt>
                <c:pt idx="8217">
                  <c:v>134</c:v>
                </c:pt>
                <c:pt idx="8218">
                  <c:v>134</c:v>
                </c:pt>
                <c:pt idx="8219">
                  <c:v>134</c:v>
                </c:pt>
                <c:pt idx="8220">
                  <c:v>134</c:v>
                </c:pt>
                <c:pt idx="8221">
                  <c:v>134</c:v>
                </c:pt>
                <c:pt idx="8222">
                  <c:v>134</c:v>
                </c:pt>
                <c:pt idx="8223">
                  <c:v>134</c:v>
                </c:pt>
                <c:pt idx="8224">
                  <c:v>134</c:v>
                </c:pt>
                <c:pt idx="8225">
                  <c:v>134</c:v>
                </c:pt>
                <c:pt idx="8226">
                  <c:v>134</c:v>
                </c:pt>
                <c:pt idx="8227">
                  <c:v>134</c:v>
                </c:pt>
                <c:pt idx="8228">
                  <c:v>134</c:v>
                </c:pt>
                <c:pt idx="8229">
                  <c:v>134</c:v>
                </c:pt>
                <c:pt idx="8230">
                  <c:v>134</c:v>
                </c:pt>
                <c:pt idx="8231">
                  <c:v>134</c:v>
                </c:pt>
                <c:pt idx="8232">
                  <c:v>134</c:v>
                </c:pt>
                <c:pt idx="8233">
                  <c:v>134</c:v>
                </c:pt>
                <c:pt idx="8234">
                  <c:v>134</c:v>
                </c:pt>
                <c:pt idx="8235">
                  <c:v>134</c:v>
                </c:pt>
                <c:pt idx="8236">
                  <c:v>134</c:v>
                </c:pt>
                <c:pt idx="8237">
                  <c:v>134</c:v>
                </c:pt>
                <c:pt idx="8238">
                  <c:v>134</c:v>
                </c:pt>
                <c:pt idx="8239">
                  <c:v>134</c:v>
                </c:pt>
                <c:pt idx="8240">
                  <c:v>134</c:v>
                </c:pt>
                <c:pt idx="8241">
                  <c:v>134</c:v>
                </c:pt>
                <c:pt idx="8242">
                  <c:v>134</c:v>
                </c:pt>
                <c:pt idx="8243">
                  <c:v>134</c:v>
                </c:pt>
                <c:pt idx="8244">
                  <c:v>134</c:v>
                </c:pt>
                <c:pt idx="8245">
                  <c:v>134</c:v>
                </c:pt>
                <c:pt idx="8246">
                  <c:v>134</c:v>
                </c:pt>
                <c:pt idx="8247">
                  <c:v>134</c:v>
                </c:pt>
                <c:pt idx="8248">
                  <c:v>134</c:v>
                </c:pt>
                <c:pt idx="8249">
                  <c:v>134</c:v>
                </c:pt>
                <c:pt idx="8250">
                  <c:v>134</c:v>
                </c:pt>
                <c:pt idx="8251">
                  <c:v>134</c:v>
                </c:pt>
                <c:pt idx="8252">
                  <c:v>134</c:v>
                </c:pt>
                <c:pt idx="8253">
                  <c:v>134</c:v>
                </c:pt>
                <c:pt idx="8254">
                  <c:v>134</c:v>
                </c:pt>
                <c:pt idx="8255">
                  <c:v>134</c:v>
                </c:pt>
                <c:pt idx="8256">
                  <c:v>134</c:v>
                </c:pt>
                <c:pt idx="8257">
                  <c:v>135</c:v>
                </c:pt>
                <c:pt idx="8258">
                  <c:v>135</c:v>
                </c:pt>
                <c:pt idx="8259">
                  <c:v>135</c:v>
                </c:pt>
                <c:pt idx="8260">
                  <c:v>135</c:v>
                </c:pt>
                <c:pt idx="8261">
                  <c:v>135</c:v>
                </c:pt>
                <c:pt idx="8262">
                  <c:v>135</c:v>
                </c:pt>
                <c:pt idx="8263">
                  <c:v>135</c:v>
                </c:pt>
                <c:pt idx="8264">
                  <c:v>135</c:v>
                </c:pt>
                <c:pt idx="8265">
                  <c:v>135</c:v>
                </c:pt>
                <c:pt idx="8266">
                  <c:v>135</c:v>
                </c:pt>
                <c:pt idx="8267">
                  <c:v>135</c:v>
                </c:pt>
                <c:pt idx="8268">
                  <c:v>135</c:v>
                </c:pt>
                <c:pt idx="8269">
                  <c:v>135</c:v>
                </c:pt>
                <c:pt idx="8270">
                  <c:v>135</c:v>
                </c:pt>
                <c:pt idx="8271">
                  <c:v>135</c:v>
                </c:pt>
                <c:pt idx="8272">
                  <c:v>135</c:v>
                </c:pt>
                <c:pt idx="8273">
                  <c:v>135</c:v>
                </c:pt>
                <c:pt idx="8274">
                  <c:v>135</c:v>
                </c:pt>
                <c:pt idx="8275">
                  <c:v>135</c:v>
                </c:pt>
                <c:pt idx="8276">
                  <c:v>135</c:v>
                </c:pt>
                <c:pt idx="8277">
                  <c:v>135</c:v>
                </c:pt>
                <c:pt idx="8278">
                  <c:v>135</c:v>
                </c:pt>
                <c:pt idx="8279">
                  <c:v>135</c:v>
                </c:pt>
                <c:pt idx="8280">
                  <c:v>135</c:v>
                </c:pt>
                <c:pt idx="8281">
                  <c:v>135</c:v>
                </c:pt>
                <c:pt idx="8282">
                  <c:v>135</c:v>
                </c:pt>
                <c:pt idx="8283">
                  <c:v>135</c:v>
                </c:pt>
                <c:pt idx="8284">
                  <c:v>135</c:v>
                </c:pt>
                <c:pt idx="8285">
                  <c:v>135</c:v>
                </c:pt>
                <c:pt idx="8286">
                  <c:v>135</c:v>
                </c:pt>
                <c:pt idx="8287">
                  <c:v>135</c:v>
                </c:pt>
                <c:pt idx="8288">
                  <c:v>135</c:v>
                </c:pt>
                <c:pt idx="8289">
                  <c:v>136</c:v>
                </c:pt>
                <c:pt idx="8290">
                  <c:v>136</c:v>
                </c:pt>
                <c:pt idx="8291">
                  <c:v>136</c:v>
                </c:pt>
                <c:pt idx="8292">
                  <c:v>136</c:v>
                </c:pt>
                <c:pt idx="8293">
                  <c:v>136</c:v>
                </c:pt>
                <c:pt idx="8294">
                  <c:v>136</c:v>
                </c:pt>
                <c:pt idx="8295">
                  <c:v>136</c:v>
                </c:pt>
                <c:pt idx="8296">
                  <c:v>136</c:v>
                </c:pt>
                <c:pt idx="8297">
                  <c:v>136</c:v>
                </c:pt>
                <c:pt idx="8298">
                  <c:v>136</c:v>
                </c:pt>
                <c:pt idx="8299">
                  <c:v>136</c:v>
                </c:pt>
                <c:pt idx="8300">
                  <c:v>137</c:v>
                </c:pt>
                <c:pt idx="8301">
                  <c:v>137</c:v>
                </c:pt>
                <c:pt idx="8302">
                  <c:v>137</c:v>
                </c:pt>
                <c:pt idx="8303">
                  <c:v>137</c:v>
                </c:pt>
                <c:pt idx="8304">
                  <c:v>137</c:v>
                </c:pt>
                <c:pt idx="8305">
                  <c:v>137</c:v>
                </c:pt>
                <c:pt idx="8306">
                  <c:v>137</c:v>
                </c:pt>
                <c:pt idx="8307">
                  <c:v>137</c:v>
                </c:pt>
                <c:pt idx="8308">
                  <c:v>137</c:v>
                </c:pt>
                <c:pt idx="8309">
                  <c:v>137</c:v>
                </c:pt>
                <c:pt idx="8310">
                  <c:v>137</c:v>
                </c:pt>
                <c:pt idx="8311">
                  <c:v>137</c:v>
                </c:pt>
                <c:pt idx="8312">
                  <c:v>137</c:v>
                </c:pt>
                <c:pt idx="8313">
                  <c:v>137</c:v>
                </c:pt>
                <c:pt idx="8314">
                  <c:v>137</c:v>
                </c:pt>
                <c:pt idx="8315">
                  <c:v>137</c:v>
                </c:pt>
                <c:pt idx="8316">
                  <c:v>137</c:v>
                </c:pt>
                <c:pt idx="8317">
                  <c:v>137</c:v>
                </c:pt>
                <c:pt idx="8318">
                  <c:v>137</c:v>
                </c:pt>
                <c:pt idx="8319">
                  <c:v>137</c:v>
                </c:pt>
                <c:pt idx="8320">
                  <c:v>137</c:v>
                </c:pt>
                <c:pt idx="8321">
                  <c:v>137</c:v>
                </c:pt>
                <c:pt idx="8322">
                  <c:v>137</c:v>
                </c:pt>
                <c:pt idx="8323">
                  <c:v>137</c:v>
                </c:pt>
                <c:pt idx="8324">
                  <c:v>137</c:v>
                </c:pt>
                <c:pt idx="8325">
                  <c:v>137</c:v>
                </c:pt>
                <c:pt idx="8326">
                  <c:v>137</c:v>
                </c:pt>
                <c:pt idx="8327">
                  <c:v>137</c:v>
                </c:pt>
                <c:pt idx="8328">
                  <c:v>137</c:v>
                </c:pt>
                <c:pt idx="8329">
                  <c:v>137</c:v>
                </c:pt>
                <c:pt idx="8330">
                  <c:v>138</c:v>
                </c:pt>
                <c:pt idx="8331">
                  <c:v>138</c:v>
                </c:pt>
                <c:pt idx="8332">
                  <c:v>138</c:v>
                </c:pt>
                <c:pt idx="8333">
                  <c:v>138</c:v>
                </c:pt>
                <c:pt idx="8334">
                  <c:v>138</c:v>
                </c:pt>
                <c:pt idx="8335">
                  <c:v>138</c:v>
                </c:pt>
                <c:pt idx="8336">
                  <c:v>138</c:v>
                </c:pt>
                <c:pt idx="8337">
                  <c:v>138</c:v>
                </c:pt>
                <c:pt idx="8338">
                  <c:v>138</c:v>
                </c:pt>
                <c:pt idx="8339">
                  <c:v>138</c:v>
                </c:pt>
                <c:pt idx="8340">
                  <c:v>138</c:v>
                </c:pt>
                <c:pt idx="8341">
                  <c:v>138</c:v>
                </c:pt>
                <c:pt idx="8342">
                  <c:v>138</c:v>
                </c:pt>
                <c:pt idx="8343">
                  <c:v>138</c:v>
                </c:pt>
                <c:pt idx="8344">
                  <c:v>138</c:v>
                </c:pt>
                <c:pt idx="8345">
                  <c:v>138</c:v>
                </c:pt>
                <c:pt idx="8346">
                  <c:v>138</c:v>
                </c:pt>
                <c:pt idx="8347">
                  <c:v>138</c:v>
                </c:pt>
                <c:pt idx="8348">
                  <c:v>138</c:v>
                </c:pt>
                <c:pt idx="8349">
                  <c:v>138</c:v>
                </c:pt>
                <c:pt idx="8350">
                  <c:v>138</c:v>
                </c:pt>
                <c:pt idx="8351">
                  <c:v>138</c:v>
                </c:pt>
                <c:pt idx="8352">
                  <c:v>138</c:v>
                </c:pt>
                <c:pt idx="8353">
                  <c:v>138</c:v>
                </c:pt>
                <c:pt idx="8354">
                  <c:v>138</c:v>
                </c:pt>
                <c:pt idx="8355">
                  <c:v>138</c:v>
                </c:pt>
                <c:pt idx="8356">
                  <c:v>138</c:v>
                </c:pt>
                <c:pt idx="8357">
                  <c:v>138</c:v>
                </c:pt>
                <c:pt idx="8358">
                  <c:v>138</c:v>
                </c:pt>
                <c:pt idx="8359">
                  <c:v>138</c:v>
                </c:pt>
                <c:pt idx="8360">
                  <c:v>138</c:v>
                </c:pt>
                <c:pt idx="8361">
                  <c:v>138</c:v>
                </c:pt>
                <c:pt idx="8362">
                  <c:v>138</c:v>
                </c:pt>
                <c:pt idx="8363">
                  <c:v>138</c:v>
                </c:pt>
                <c:pt idx="8364">
                  <c:v>138</c:v>
                </c:pt>
                <c:pt idx="8365">
                  <c:v>138</c:v>
                </c:pt>
                <c:pt idx="8366">
                  <c:v>138</c:v>
                </c:pt>
                <c:pt idx="8367">
                  <c:v>138</c:v>
                </c:pt>
                <c:pt idx="8368">
                  <c:v>138</c:v>
                </c:pt>
                <c:pt idx="8369">
                  <c:v>138</c:v>
                </c:pt>
                <c:pt idx="8370">
                  <c:v>138</c:v>
                </c:pt>
                <c:pt idx="8371">
                  <c:v>138</c:v>
                </c:pt>
                <c:pt idx="8372">
                  <c:v>138</c:v>
                </c:pt>
                <c:pt idx="8373">
                  <c:v>138</c:v>
                </c:pt>
                <c:pt idx="8374">
                  <c:v>138</c:v>
                </c:pt>
                <c:pt idx="8375">
                  <c:v>138</c:v>
                </c:pt>
                <c:pt idx="8376">
                  <c:v>138</c:v>
                </c:pt>
                <c:pt idx="8377">
                  <c:v>138</c:v>
                </c:pt>
                <c:pt idx="8378">
                  <c:v>138</c:v>
                </c:pt>
                <c:pt idx="8379">
                  <c:v>138</c:v>
                </c:pt>
                <c:pt idx="8380">
                  <c:v>138</c:v>
                </c:pt>
                <c:pt idx="8381">
                  <c:v>138</c:v>
                </c:pt>
                <c:pt idx="8382">
                  <c:v>138</c:v>
                </c:pt>
                <c:pt idx="8383">
                  <c:v>138</c:v>
                </c:pt>
                <c:pt idx="8384">
                  <c:v>138</c:v>
                </c:pt>
                <c:pt idx="8385">
                  <c:v>138</c:v>
                </c:pt>
                <c:pt idx="8386">
                  <c:v>138</c:v>
                </c:pt>
                <c:pt idx="8387">
                  <c:v>138</c:v>
                </c:pt>
                <c:pt idx="8388">
                  <c:v>138</c:v>
                </c:pt>
                <c:pt idx="8389">
                  <c:v>138</c:v>
                </c:pt>
                <c:pt idx="8390">
                  <c:v>138</c:v>
                </c:pt>
                <c:pt idx="8391">
                  <c:v>138</c:v>
                </c:pt>
                <c:pt idx="8392">
                  <c:v>138</c:v>
                </c:pt>
                <c:pt idx="8393">
                  <c:v>138</c:v>
                </c:pt>
                <c:pt idx="8394">
                  <c:v>138</c:v>
                </c:pt>
                <c:pt idx="8395">
                  <c:v>138</c:v>
                </c:pt>
                <c:pt idx="8396">
                  <c:v>138</c:v>
                </c:pt>
                <c:pt idx="8397">
                  <c:v>138</c:v>
                </c:pt>
                <c:pt idx="8398">
                  <c:v>138</c:v>
                </c:pt>
                <c:pt idx="8399">
                  <c:v>138</c:v>
                </c:pt>
                <c:pt idx="8400">
                  <c:v>138</c:v>
                </c:pt>
                <c:pt idx="8401">
                  <c:v>138</c:v>
                </c:pt>
                <c:pt idx="8402">
                  <c:v>138</c:v>
                </c:pt>
                <c:pt idx="8403">
                  <c:v>138</c:v>
                </c:pt>
                <c:pt idx="8404">
                  <c:v>138</c:v>
                </c:pt>
                <c:pt idx="8405">
                  <c:v>138</c:v>
                </c:pt>
                <c:pt idx="8406">
                  <c:v>138</c:v>
                </c:pt>
                <c:pt idx="8407">
                  <c:v>138</c:v>
                </c:pt>
                <c:pt idx="8408">
                  <c:v>138</c:v>
                </c:pt>
                <c:pt idx="8409">
                  <c:v>138</c:v>
                </c:pt>
                <c:pt idx="8410">
                  <c:v>138</c:v>
                </c:pt>
                <c:pt idx="8411">
                  <c:v>138</c:v>
                </c:pt>
                <c:pt idx="8412">
                  <c:v>138</c:v>
                </c:pt>
                <c:pt idx="8413">
                  <c:v>138</c:v>
                </c:pt>
                <c:pt idx="8414">
                  <c:v>138</c:v>
                </c:pt>
                <c:pt idx="8415">
                  <c:v>138</c:v>
                </c:pt>
                <c:pt idx="8416">
                  <c:v>138</c:v>
                </c:pt>
                <c:pt idx="8417">
                  <c:v>138</c:v>
                </c:pt>
                <c:pt idx="8418">
                  <c:v>138</c:v>
                </c:pt>
                <c:pt idx="8419">
                  <c:v>138</c:v>
                </c:pt>
                <c:pt idx="8420">
                  <c:v>138</c:v>
                </c:pt>
                <c:pt idx="8421">
                  <c:v>138</c:v>
                </c:pt>
                <c:pt idx="8422">
                  <c:v>138</c:v>
                </c:pt>
                <c:pt idx="8423">
                  <c:v>138</c:v>
                </c:pt>
                <c:pt idx="8424">
                  <c:v>138</c:v>
                </c:pt>
                <c:pt idx="8425">
                  <c:v>138</c:v>
                </c:pt>
                <c:pt idx="8426">
                  <c:v>138</c:v>
                </c:pt>
                <c:pt idx="8427">
                  <c:v>138</c:v>
                </c:pt>
                <c:pt idx="8428">
                  <c:v>138</c:v>
                </c:pt>
                <c:pt idx="8429">
                  <c:v>138</c:v>
                </c:pt>
                <c:pt idx="8430">
                  <c:v>138</c:v>
                </c:pt>
                <c:pt idx="8431">
                  <c:v>138</c:v>
                </c:pt>
                <c:pt idx="8432">
                  <c:v>138</c:v>
                </c:pt>
                <c:pt idx="8433">
                  <c:v>138</c:v>
                </c:pt>
                <c:pt idx="8434">
                  <c:v>138</c:v>
                </c:pt>
                <c:pt idx="8435">
                  <c:v>138</c:v>
                </c:pt>
                <c:pt idx="8436">
                  <c:v>138</c:v>
                </c:pt>
                <c:pt idx="8437">
                  <c:v>138</c:v>
                </c:pt>
                <c:pt idx="8438">
                  <c:v>138</c:v>
                </c:pt>
                <c:pt idx="8439">
                  <c:v>138</c:v>
                </c:pt>
                <c:pt idx="8440">
                  <c:v>138</c:v>
                </c:pt>
                <c:pt idx="8441">
                  <c:v>138</c:v>
                </c:pt>
                <c:pt idx="8442">
                  <c:v>138</c:v>
                </c:pt>
                <c:pt idx="8443">
                  <c:v>138</c:v>
                </c:pt>
                <c:pt idx="8444">
                  <c:v>138</c:v>
                </c:pt>
                <c:pt idx="8445">
                  <c:v>138</c:v>
                </c:pt>
                <c:pt idx="8446">
                  <c:v>138</c:v>
                </c:pt>
                <c:pt idx="8447">
                  <c:v>138</c:v>
                </c:pt>
                <c:pt idx="8448">
                  <c:v>138</c:v>
                </c:pt>
                <c:pt idx="8449">
                  <c:v>138</c:v>
                </c:pt>
                <c:pt idx="8450">
                  <c:v>138</c:v>
                </c:pt>
                <c:pt idx="8451">
                  <c:v>138</c:v>
                </c:pt>
                <c:pt idx="8452">
                  <c:v>138</c:v>
                </c:pt>
                <c:pt idx="8453">
                  <c:v>138</c:v>
                </c:pt>
                <c:pt idx="8454">
                  <c:v>138</c:v>
                </c:pt>
                <c:pt idx="8455">
                  <c:v>138</c:v>
                </c:pt>
                <c:pt idx="8456">
                  <c:v>138</c:v>
                </c:pt>
                <c:pt idx="8457">
                  <c:v>138</c:v>
                </c:pt>
                <c:pt idx="8458">
                  <c:v>138</c:v>
                </c:pt>
                <c:pt idx="8459">
                  <c:v>138</c:v>
                </c:pt>
                <c:pt idx="8460">
                  <c:v>138</c:v>
                </c:pt>
                <c:pt idx="8461">
                  <c:v>139</c:v>
                </c:pt>
                <c:pt idx="8462">
                  <c:v>139</c:v>
                </c:pt>
                <c:pt idx="8463">
                  <c:v>139</c:v>
                </c:pt>
                <c:pt idx="8464">
                  <c:v>140</c:v>
                </c:pt>
                <c:pt idx="8465">
                  <c:v>141</c:v>
                </c:pt>
                <c:pt idx="8466">
                  <c:v>141</c:v>
                </c:pt>
                <c:pt idx="8467">
                  <c:v>142</c:v>
                </c:pt>
                <c:pt idx="8468">
                  <c:v>143</c:v>
                </c:pt>
                <c:pt idx="8469">
                  <c:v>144</c:v>
                </c:pt>
                <c:pt idx="8470">
                  <c:v>144</c:v>
                </c:pt>
                <c:pt idx="8471">
                  <c:v>144</c:v>
                </c:pt>
                <c:pt idx="8472">
                  <c:v>144</c:v>
                </c:pt>
                <c:pt idx="8473">
                  <c:v>144</c:v>
                </c:pt>
                <c:pt idx="8474">
                  <c:v>144</c:v>
                </c:pt>
                <c:pt idx="8475">
                  <c:v>144</c:v>
                </c:pt>
                <c:pt idx="8476">
                  <c:v>144</c:v>
                </c:pt>
                <c:pt idx="8477">
                  <c:v>144</c:v>
                </c:pt>
                <c:pt idx="8478">
                  <c:v>144</c:v>
                </c:pt>
                <c:pt idx="8479">
                  <c:v>144</c:v>
                </c:pt>
                <c:pt idx="8480">
                  <c:v>144</c:v>
                </c:pt>
                <c:pt idx="8481">
                  <c:v>144</c:v>
                </c:pt>
                <c:pt idx="8482">
                  <c:v>144</c:v>
                </c:pt>
                <c:pt idx="8483">
                  <c:v>144</c:v>
                </c:pt>
                <c:pt idx="8484">
                  <c:v>144</c:v>
                </c:pt>
                <c:pt idx="8485">
                  <c:v>144</c:v>
                </c:pt>
                <c:pt idx="8486">
                  <c:v>144</c:v>
                </c:pt>
                <c:pt idx="8487">
                  <c:v>144</c:v>
                </c:pt>
                <c:pt idx="8488">
                  <c:v>144</c:v>
                </c:pt>
                <c:pt idx="8489">
                  <c:v>144</c:v>
                </c:pt>
                <c:pt idx="8490">
                  <c:v>144</c:v>
                </c:pt>
                <c:pt idx="8491">
                  <c:v>144</c:v>
                </c:pt>
                <c:pt idx="8492">
                  <c:v>144</c:v>
                </c:pt>
                <c:pt idx="8493">
                  <c:v>144</c:v>
                </c:pt>
                <c:pt idx="8494">
                  <c:v>144</c:v>
                </c:pt>
                <c:pt idx="8495">
                  <c:v>144</c:v>
                </c:pt>
                <c:pt idx="8496">
                  <c:v>144</c:v>
                </c:pt>
                <c:pt idx="8497">
                  <c:v>144</c:v>
                </c:pt>
                <c:pt idx="8498">
                  <c:v>144</c:v>
                </c:pt>
                <c:pt idx="8499">
                  <c:v>144</c:v>
                </c:pt>
                <c:pt idx="8500">
                  <c:v>144</c:v>
                </c:pt>
                <c:pt idx="8501">
                  <c:v>144</c:v>
                </c:pt>
                <c:pt idx="8502">
                  <c:v>144</c:v>
                </c:pt>
                <c:pt idx="8503">
                  <c:v>144</c:v>
                </c:pt>
                <c:pt idx="8504">
                  <c:v>144</c:v>
                </c:pt>
                <c:pt idx="8505">
                  <c:v>144</c:v>
                </c:pt>
                <c:pt idx="8506">
                  <c:v>144</c:v>
                </c:pt>
                <c:pt idx="8507">
                  <c:v>144</c:v>
                </c:pt>
                <c:pt idx="8508">
                  <c:v>144</c:v>
                </c:pt>
                <c:pt idx="8509">
                  <c:v>144</c:v>
                </c:pt>
                <c:pt idx="8510">
                  <c:v>144</c:v>
                </c:pt>
                <c:pt idx="8511">
                  <c:v>144</c:v>
                </c:pt>
                <c:pt idx="8512">
                  <c:v>144</c:v>
                </c:pt>
                <c:pt idx="8513">
                  <c:v>144</c:v>
                </c:pt>
                <c:pt idx="8514">
                  <c:v>144</c:v>
                </c:pt>
                <c:pt idx="8515">
                  <c:v>144</c:v>
                </c:pt>
                <c:pt idx="8516">
                  <c:v>144</c:v>
                </c:pt>
                <c:pt idx="8517">
                  <c:v>144</c:v>
                </c:pt>
                <c:pt idx="8518">
                  <c:v>144</c:v>
                </c:pt>
                <c:pt idx="8519">
                  <c:v>144</c:v>
                </c:pt>
                <c:pt idx="8520">
                  <c:v>144</c:v>
                </c:pt>
                <c:pt idx="8521">
                  <c:v>144</c:v>
                </c:pt>
                <c:pt idx="8522">
                  <c:v>144</c:v>
                </c:pt>
                <c:pt idx="8523">
                  <c:v>144</c:v>
                </c:pt>
                <c:pt idx="8524">
                  <c:v>144</c:v>
                </c:pt>
                <c:pt idx="8525">
                  <c:v>144</c:v>
                </c:pt>
                <c:pt idx="8526">
                  <c:v>144</c:v>
                </c:pt>
                <c:pt idx="8527">
                  <c:v>144</c:v>
                </c:pt>
                <c:pt idx="8528">
                  <c:v>144</c:v>
                </c:pt>
                <c:pt idx="8529">
                  <c:v>144</c:v>
                </c:pt>
                <c:pt idx="8530">
                  <c:v>145</c:v>
                </c:pt>
                <c:pt idx="8531">
                  <c:v>146</c:v>
                </c:pt>
                <c:pt idx="8532">
                  <c:v>147</c:v>
                </c:pt>
                <c:pt idx="8533">
                  <c:v>147</c:v>
                </c:pt>
                <c:pt idx="8534">
                  <c:v>147</c:v>
                </c:pt>
                <c:pt idx="8535">
                  <c:v>147</c:v>
                </c:pt>
                <c:pt idx="8536">
                  <c:v>147</c:v>
                </c:pt>
                <c:pt idx="8537">
                  <c:v>147</c:v>
                </c:pt>
                <c:pt idx="8538">
                  <c:v>147</c:v>
                </c:pt>
                <c:pt idx="8539">
                  <c:v>147</c:v>
                </c:pt>
                <c:pt idx="8540">
                  <c:v>147</c:v>
                </c:pt>
                <c:pt idx="8541">
                  <c:v>147</c:v>
                </c:pt>
                <c:pt idx="8542">
                  <c:v>147</c:v>
                </c:pt>
                <c:pt idx="8543">
                  <c:v>147</c:v>
                </c:pt>
                <c:pt idx="8544">
                  <c:v>147</c:v>
                </c:pt>
                <c:pt idx="8545">
                  <c:v>147</c:v>
                </c:pt>
                <c:pt idx="8546">
                  <c:v>147</c:v>
                </c:pt>
                <c:pt idx="8547">
                  <c:v>147</c:v>
                </c:pt>
                <c:pt idx="8548">
                  <c:v>147</c:v>
                </c:pt>
                <c:pt idx="8549">
                  <c:v>147</c:v>
                </c:pt>
                <c:pt idx="8550">
                  <c:v>147</c:v>
                </c:pt>
                <c:pt idx="8551">
                  <c:v>147</c:v>
                </c:pt>
                <c:pt idx="8552">
                  <c:v>147</c:v>
                </c:pt>
                <c:pt idx="8553">
                  <c:v>147</c:v>
                </c:pt>
                <c:pt idx="8554">
                  <c:v>147</c:v>
                </c:pt>
                <c:pt idx="8555">
                  <c:v>147</c:v>
                </c:pt>
                <c:pt idx="8556">
                  <c:v>147</c:v>
                </c:pt>
                <c:pt idx="8557">
                  <c:v>147</c:v>
                </c:pt>
                <c:pt idx="8558">
                  <c:v>147</c:v>
                </c:pt>
                <c:pt idx="8559">
                  <c:v>147</c:v>
                </c:pt>
                <c:pt idx="8560">
                  <c:v>147</c:v>
                </c:pt>
                <c:pt idx="8561">
                  <c:v>147</c:v>
                </c:pt>
                <c:pt idx="8562">
                  <c:v>147</c:v>
                </c:pt>
                <c:pt idx="8563">
                  <c:v>147</c:v>
                </c:pt>
                <c:pt idx="8564">
                  <c:v>147</c:v>
                </c:pt>
                <c:pt idx="8565">
                  <c:v>147</c:v>
                </c:pt>
                <c:pt idx="8566">
                  <c:v>147</c:v>
                </c:pt>
                <c:pt idx="8567">
                  <c:v>147</c:v>
                </c:pt>
                <c:pt idx="8568">
                  <c:v>147</c:v>
                </c:pt>
                <c:pt idx="8569">
                  <c:v>148</c:v>
                </c:pt>
                <c:pt idx="8570">
                  <c:v>148</c:v>
                </c:pt>
                <c:pt idx="8571">
                  <c:v>148</c:v>
                </c:pt>
                <c:pt idx="8572">
                  <c:v>148</c:v>
                </c:pt>
                <c:pt idx="8573">
                  <c:v>148</c:v>
                </c:pt>
                <c:pt idx="8574">
                  <c:v>148</c:v>
                </c:pt>
                <c:pt idx="8575">
                  <c:v>148</c:v>
                </c:pt>
                <c:pt idx="8576">
                  <c:v>148</c:v>
                </c:pt>
                <c:pt idx="8577">
                  <c:v>148</c:v>
                </c:pt>
                <c:pt idx="8578">
                  <c:v>148</c:v>
                </c:pt>
                <c:pt idx="8579">
                  <c:v>148</c:v>
                </c:pt>
                <c:pt idx="8580">
                  <c:v>148</c:v>
                </c:pt>
                <c:pt idx="8581">
                  <c:v>148</c:v>
                </c:pt>
                <c:pt idx="8582">
                  <c:v>148</c:v>
                </c:pt>
                <c:pt idx="8583">
                  <c:v>148</c:v>
                </c:pt>
                <c:pt idx="8584">
                  <c:v>148</c:v>
                </c:pt>
                <c:pt idx="8585">
                  <c:v>148</c:v>
                </c:pt>
                <c:pt idx="8586">
                  <c:v>148</c:v>
                </c:pt>
                <c:pt idx="8587">
                  <c:v>148</c:v>
                </c:pt>
                <c:pt idx="8588">
                  <c:v>148</c:v>
                </c:pt>
                <c:pt idx="8589">
                  <c:v>148</c:v>
                </c:pt>
                <c:pt idx="8590">
                  <c:v>148</c:v>
                </c:pt>
                <c:pt idx="8591">
                  <c:v>148</c:v>
                </c:pt>
                <c:pt idx="8592">
                  <c:v>148</c:v>
                </c:pt>
                <c:pt idx="8593">
                  <c:v>148</c:v>
                </c:pt>
                <c:pt idx="8594">
                  <c:v>148</c:v>
                </c:pt>
                <c:pt idx="8595">
                  <c:v>149</c:v>
                </c:pt>
                <c:pt idx="8596">
                  <c:v>149</c:v>
                </c:pt>
                <c:pt idx="8597">
                  <c:v>149</c:v>
                </c:pt>
                <c:pt idx="8598">
                  <c:v>149</c:v>
                </c:pt>
                <c:pt idx="8599">
                  <c:v>149</c:v>
                </c:pt>
                <c:pt idx="8600">
                  <c:v>149</c:v>
                </c:pt>
                <c:pt idx="8601">
                  <c:v>149</c:v>
                </c:pt>
                <c:pt idx="8602">
                  <c:v>149</c:v>
                </c:pt>
                <c:pt idx="8603">
                  <c:v>149</c:v>
                </c:pt>
                <c:pt idx="8604">
                  <c:v>149</c:v>
                </c:pt>
                <c:pt idx="8605">
                  <c:v>149</c:v>
                </c:pt>
                <c:pt idx="8606">
                  <c:v>150</c:v>
                </c:pt>
                <c:pt idx="8607">
                  <c:v>150</c:v>
                </c:pt>
                <c:pt idx="8608">
                  <c:v>150</c:v>
                </c:pt>
                <c:pt idx="8609">
                  <c:v>150</c:v>
                </c:pt>
                <c:pt idx="8610">
                  <c:v>150</c:v>
                </c:pt>
                <c:pt idx="8611">
                  <c:v>150</c:v>
                </c:pt>
                <c:pt idx="8612">
                  <c:v>150</c:v>
                </c:pt>
                <c:pt idx="8613">
                  <c:v>150</c:v>
                </c:pt>
                <c:pt idx="8614">
                  <c:v>150</c:v>
                </c:pt>
                <c:pt idx="8615">
                  <c:v>150</c:v>
                </c:pt>
                <c:pt idx="8616">
                  <c:v>150</c:v>
                </c:pt>
                <c:pt idx="8617">
                  <c:v>150</c:v>
                </c:pt>
                <c:pt idx="8618">
                  <c:v>150</c:v>
                </c:pt>
                <c:pt idx="8619">
                  <c:v>150</c:v>
                </c:pt>
                <c:pt idx="8620">
                  <c:v>150</c:v>
                </c:pt>
                <c:pt idx="8621">
                  <c:v>150</c:v>
                </c:pt>
                <c:pt idx="8622">
                  <c:v>150</c:v>
                </c:pt>
                <c:pt idx="8623">
                  <c:v>151</c:v>
                </c:pt>
                <c:pt idx="8624">
                  <c:v>151</c:v>
                </c:pt>
                <c:pt idx="8625">
                  <c:v>151</c:v>
                </c:pt>
                <c:pt idx="8626">
                  <c:v>151</c:v>
                </c:pt>
                <c:pt idx="8627">
                  <c:v>151</c:v>
                </c:pt>
                <c:pt idx="8628">
                  <c:v>151</c:v>
                </c:pt>
                <c:pt idx="8629">
                  <c:v>151</c:v>
                </c:pt>
                <c:pt idx="8630">
                  <c:v>151</c:v>
                </c:pt>
                <c:pt idx="8631">
                  <c:v>151</c:v>
                </c:pt>
                <c:pt idx="8632">
                  <c:v>151</c:v>
                </c:pt>
                <c:pt idx="8633">
                  <c:v>151</c:v>
                </c:pt>
                <c:pt idx="8634">
                  <c:v>151</c:v>
                </c:pt>
                <c:pt idx="8635">
                  <c:v>151</c:v>
                </c:pt>
                <c:pt idx="8636">
                  <c:v>151</c:v>
                </c:pt>
                <c:pt idx="8637">
                  <c:v>151</c:v>
                </c:pt>
                <c:pt idx="8638">
                  <c:v>151</c:v>
                </c:pt>
                <c:pt idx="8639">
                  <c:v>151</c:v>
                </c:pt>
                <c:pt idx="8640">
                  <c:v>151</c:v>
                </c:pt>
                <c:pt idx="8641">
                  <c:v>151</c:v>
                </c:pt>
                <c:pt idx="8642">
                  <c:v>151</c:v>
                </c:pt>
                <c:pt idx="8643">
                  <c:v>151</c:v>
                </c:pt>
                <c:pt idx="8644">
                  <c:v>152</c:v>
                </c:pt>
                <c:pt idx="8645">
                  <c:v>152</c:v>
                </c:pt>
                <c:pt idx="8646">
                  <c:v>152</c:v>
                </c:pt>
                <c:pt idx="8647">
                  <c:v>152</c:v>
                </c:pt>
                <c:pt idx="8648">
                  <c:v>152</c:v>
                </c:pt>
                <c:pt idx="8649">
                  <c:v>152</c:v>
                </c:pt>
                <c:pt idx="8650">
                  <c:v>153</c:v>
                </c:pt>
                <c:pt idx="8651">
                  <c:v>153</c:v>
                </c:pt>
                <c:pt idx="8652">
                  <c:v>153</c:v>
                </c:pt>
                <c:pt idx="8653">
                  <c:v>153</c:v>
                </c:pt>
                <c:pt idx="8654">
                  <c:v>153</c:v>
                </c:pt>
                <c:pt idx="8655">
                  <c:v>153</c:v>
                </c:pt>
                <c:pt idx="8656">
                  <c:v>153</c:v>
                </c:pt>
                <c:pt idx="8657">
                  <c:v>153</c:v>
                </c:pt>
                <c:pt idx="8658">
                  <c:v>153</c:v>
                </c:pt>
                <c:pt idx="8659">
                  <c:v>153</c:v>
                </c:pt>
                <c:pt idx="8660">
                  <c:v>153</c:v>
                </c:pt>
                <c:pt idx="8661">
                  <c:v>153</c:v>
                </c:pt>
                <c:pt idx="8662">
                  <c:v>153</c:v>
                </c:pt>
                <c:pt idx="8663">
                  <c:v>153</c:v>
                </c:pt>
                <c:pt idx="8664">
                  <c:v>153</c:v>
                </c:pt>
                <c:pt idx="8665">
                  <c:v>153</c:v>
                </c:pt>
                <c:pt idx="8666">
                  <c:v>153</c:v>
                </c:pt>
                <c:pt idx="8667">
                  <c:v>153</c:v>
                </c:pt>
                <c:pt idx="8668">
                  <c:v>153</c:v>
                </c:pt>
                <c:pt idx="8669">
                  <c:v>153</c:v>
                </c:pt>
                <c:pt idx="8670">
                  <c:v>153</c:v>
                </c:pt>
                <c:pt idx="8671">
                  <c:v>153</c:v>
                </c:pt>
                <c:pt idx="8672">
                  <c:v>153</c:v>
                </c:pt>
                <c:pt idx="8673">
                  <c:v>153</c:v>
                </c:pt>
                <c:pt idx="8674">
                  <c:v>153</c:v>
                </c:pt>
                <c:pt idx="8675">
                  <c:v>153</c:v>
                </c:pt>
                <c:pt idx="8676">
                  <c:v>153</c:v>
                </c:pt>
                <c:pt idx="8677">
                  <c:v>153</c:v>
                </c:pt>
                <c:pt idx="8678">
                  <c:v>153</c:v>
                </c:pt>
                <c:pt idx="8679">
                  <c:v>153</c:v>
                </c:pt>
                <c:pt idx="8680">
                  <c:v>153</c:v>
                </c:pt>
                <c:pt idx="8681">
                  <c:v>153</c:v>
                </c:pt>
                <c:pt idx="8682">
                  <c:v>153</c:v>
                </c:pt>
                <c:pt idx="8683">
                  <c:v>153</c:v>
                </c:pt>
                <c:pt idx="8684">
                  <c:v>153</c:v>
                </c:pt>
                <c:pt idx="8685">
                  <c:v>153</c:v>
                </c:pt>
                <c:pt idx="8686">
                  <c:v>153</c:v>
                </c:pt>
                <c:pt idx="8687">
                  <c:v>153</c:v>
                </c:pt>
                <c:pt idx="8688">
                  <c:v>153</c:v>
                </c:pt>
                <c:pt idx="8689">
                  <c:v>153</c:v>
                </c:pt>
                <c:pt idx="8690">
                  <c:v>153</c:v>
                </c:pt>
                <c:pt idx="8691">
                  <c:v>153</c:v>
                </c:pt>
                <c:pt idx="8692">
                  <c:v>153</c:v>
                </c:pt>
                <c:pt idx="8693">
                  <c:v>153</c:v>
                </c:pt>
                <c:pt idx="8694">
                  <c:v>153</c:v>
                </c:pt>
                <c:pt idx="8695">
                  <c:v>153</c:v>
                </c:pt>
                <c:pt idx="8696">
                  <c:v>153</c:v>
                </c:pt>
                <c:pt idx="8697">
                  <c:v>153</c:v>
                </c:pt>
                <c:pt idx="8698">
                  <c:v>153</c:v>
                </c:pt>
                <c:pt idx="8699">
                  <c:v>153</c:v>
                </c:pt>
                <c:pt idx="8700">
                  <c:v>153</c:v>
                </c:pt>
                <c:pt idx="8701">
                  <c:v>153</c:v>
                </c:pt>
                <c:pt idx="8702">
                  <c:v>153</c:v>
                </c:pt>
                <c:pt idx="8703">
                  <c:v>153</c:v>
                </c:pt>
                <c:pt idx="8704">
                  <c:v>153</c:v>
                </c:pt>
                <c:pt idx="8705">
                  <c:v>153</c:v>
                </c:pt>
                <c:pt idx="8706">
                  <c:v>153</c:v>
                </c:pt>
                <c:pt idx="8707">
                  <c:v>153</c:v>
                </c:pt>
                <c:pt idx="8708">
                  <c:v>153</c:v>
                </c:pt>
                <c:pt idx="8709">
                  <c:v>153</c:v>
                </c:pt>
                <c:pt idx="8710">
                  <c:v>153</c:v>
                </c:pt>
                <c:pt idx="8711">
                  <c:v>153</c:v>
                </c:pt>
                <c:pt idx="8712">
                  <c:v>153</c:v>
                </c:pt>
                <c:pt idx="8713">
                  <c:v>153</c:v>
                </c:pt>
                <c:pt idx="8714">
                  <c:v>153</c:v>
                </c:pt>
                <c:pt idx="8715">
                  <c:v>153</c:v>
                </c:pt>
                <c:pt idx="8716">
                  <c:v>153</c:v>
                </c:pt>
                <c:pt idx="8717">
                  <c:v>153</c:v>
                </c:pt>
                <c:pt idx="8718">
                  <c:v>153</c:v>
                </c:pt>
                <c:pt idx="8719">
                  <c:v>154</c:v>
                </c:pt>
                <c:pt idx="8720">
                  <c:v>154</c:v>
                </c:pt>
                <c:pt idx="8721">
                  <c:v>154</c:v>
                </c:pt>
                <c:pt idx="8722">
                  <c:v>154</c:v>
                </c:pt>
                <c:pt idx="8723">
                  <c:v>154</c:v>
                </c:pt>
                <c:pt idx="8724">
                  <c:v>154</c:v>
                </c:pt>
                <c:pt idx="8725">
                  <c:v>154</c:v>
                </c:pt>
                <c:pt idx="8726">
                  <c:v>154</c:v>
                </c:pt>
                <c:pt idx="8727">
                  <c:v>154</c:v>
                </c:pt>
                <c:pt idx="8728">
                  <c:v>154</c:v>
                </c:pt>
                <c:pt idx="8729">
                  <c:v>154</c:v>
                </c:pt>
                <c:pt idx="8730">
                  <c:v>154</c:v>
                </c:pt>
                <c:pt idx="8731">
                  <c:v>154</c:v>
                </c:pt>
                <c:pt idx="8732">
                  <c:v>154</c:v>
                </c:pt>
                <c:pt idx="8733">
                  <c:v>154</c:v>
                </c:pt>
                <c:pt idx="8734">
                  <c:v>154</c:v>
                </c:pt>
                <c:pt idx="8735">
                  <c:v>154</c:v>
                </c:pt>
                <c:pt idx="8736">
                  <c:v>154</c:v>
                </c:pt>
                <c:pt idx="8737">
                  <c:v>154</c:v>
                </c:pt>
                <c:pt idx="8738">
                  <c:v>154</c:v>
                </c:pt>
                <c:pt idx="8739">
                  <c:v>154</c:v>
                </c:pt>
                <c:pt idx="8740">
                  <c:v>154</c:v>
                </c:pt>
                <c:pt idx="8741">
                  <c:v>154</c:v>
                </c:pt>
                <c:pt idx="8742">
                  <c:v>154</c:v>
                </c:pt>
                <c:pt idx="8743">
                  <c:v>154</c:v>
                </c:pt>
                <c:pt idx="8744">
                  <c:v>154</c:v>
                </c:pt>
                <c:pt idx="8745">
                  <c:v>154</c:v>
                </c:pt>
                <c:pt idx="8746">
                  <c:v>154</c:v>
                </c:pt>
                <c:pt idx="8747">
                  <c:v>154</c:v>
                </c:pt>
                <c:pt idx="8748">
                  <c:v>154</c:v>
                </c:pt>
                <c:pt idx="8749">
                  <c:v>154</c:v>
                </c:pt>
                <c:pt idx="8750">
                  <c:v>154</c:v>
                </c:pt>
                <c:pt idx="8751">
                  <c:v>154</c:v>
                </c:pt>
                <c:pt idx="8752">
                  <c:v>154</c:v>
                </c:pt>
                <c:pt idx="8753">
                  <c:v>154</c:v>
                </c:pt>
                <c:pt idx="8754">
                  <c:v>154</c:v>
                </c:pt>
                <c:pt idx="8755">
                  <c:v>154</c:v>
                </c:pt>
                <c:pt idx="8756">
                  <c:v>154</c:v>
                </c:pt>
                <c:pt idx="8757">
                  <c:v>154</c:v>
                </c:pt>
                <c:pt idx="8758">
                  <c:v>154</c:v>
                </c:pt>
                <c:pt idx="8759">
                  <c:v>154</c:v>
                </c:pt>
                <c:pt idx="8760">
                  <c:v>154</c:v>
                </c:pt>
                <c:pt idx="8761">
                  <c:v>154</c:v>
                </c:pt>
                <c:pt idx="8762">
                  <c:v>154</c:v>
                </c:pt>
                <c:pt idx="8763">
                  <c:v>154</c:v>
                </c:pt>
                <c:pt idx="8764">
                  <c:v>154</c:v>
                </c:pt>
                <c:pt idx="8765">
                  <c:v>154</c:v>
                </c:pt>
                <c:pt idx="8766">
                  <c:v>154</c:v>
                </c:pt>
                <c:pt idx="8767">
                  <c:v>154</c:v>
                </c:pt>
                <c:pt idx="8768">
                  <c:v>154</c:v>
                </c:pt>
                <c:pt idx="8769">
                  <c:v>154</c:v>
                </c:pt>
                <c:pt idx="8770">
                  <c:v>154</c:v>
                </c:pt>
                <c:pt idx="8771">
                  <c:v>154</c:v>
                </c:pt>
                <c:pt idx="8772">
                  <c:v>154</c:v>
                </c:pt>
                <c:pt idx="8773">
                  <c:v>154</c:v>
                </c:pt>
                <c:pt idx="8774">
                  <c:v>154</c:v>
                </c:pt>
                <c:pt idx="8775">
                  <c:v>154</c:v>
                </c:pt>
                <c:pt idx="8776">
                  <c:v>154</c:v>
                </c:pt>
                <c:pt idx="8777">
                  <c:v>154</c:v>
                </c:pt>
                <c:pt idx="8778">
                  <c:v>154</c:v>
                </c:pt>
                <c:pt idx="8779">
                  <c:v>154</c:v>
                </c:pt>
                <c:pt idx="8780">
                  <c:v>154</c:v>
                </c:pt>
                <c:pt idx="8781">
                  <c:v>154</c:v>
                </c:pt>
                <c:pt idx="8782">
                  <c:v>154</c:v>
                </c:pt>
                <c:pt idx="8783">
                  <c:v>154</c:v>
                </c:pt>
                <c:pt idx="8784">
                  <c:v>154</c:v>
                </c:pt>
                <c:pt idx="8785">
                  <c:v>154</c:v>
                </c:pt>
                <c:pt idx="8786">
                  <c:v>154</c:v>
                </c:pt>
                <c:pt idx="8787">
                  <c:v>154</c:v>
                </c:pt>
                <c:pt idx="8788">
                  <c:v>154</c:v>
                </c:pt>
                <c:pt idx="8789">
                  <c:v>154</c:v>
                </c:pt>
                <c:pt idx="8790">
                  <c:v>154</c:v>
                </c:pt>
                <c:pt idx="8791">
                  <c:v>154</c:v>
                </c:pt>
                <c:pt idx="8792">
                  <c:v>154</c:v>
                </c:pt>
                <c:pt idx="8793">
                  <c:v>154</c:v>
                </c:pt>
                <c:pt idx="8794">
                  <c:v>154</c:v>
                </c:pt>
                <c:pt idx="8795">
                  <c:v>154</c:v>
                </c:pt>
                <c:pt idx="8796">
                  <c:v>154</c:v>
                </c:pt>
                <c:pt idx="8797">
                  <c:v>154</c:v>
                </c:pt>
                <c:pt idx="8798">
                  <c:v>154</c:v>
                </c:pt>
                <c:pt idx="8799">
                  <c:v>154</c:v>
                </c:pt>
                <c:pt idx="8800">
                  <c:v>154</c:v>
                </c:pt>
                <c:pt idx="8801">
                  <c:v>154</c:v>
                </c:pt>
                <c:pt idx="8802">
                  <c:v>154</c:v>
                </c:pt>
                <c:pt idx="8803">
                  <c:v>154</c:v>
                </c:pt>
                <c:pt idx="8804">
                  <c:v>154</c:v>
                </c:pt>
                <c:pt idx="8805">
                  <c:v>154</c:v>
                </c:pt>
                <c:pt idx="8806">
                  <c:v>154</c:v>
                </c:pt>
                <c:pt idx="8807">
                  <c:v>154</c:v>
                </c:pt>
                <c:pt idx="8808">
                  <c:v>154</c:v>
                </c:pt>
                <c:pt idx="8809">
                  <c:v>154</c:v>
                </c:pt>
                <c:pt idx="8810">
                  <c:v>154</c:v>
                </c:pt>
                <c:pt idx="8811">
                  <c:v>154</c:v>
                </c:pt>
                <c:pt idx="8812">
                  <c:v>154</c:v>
                </c:pt>
                <c:pt idx="8813">
                  <c:v>154</c:v>
                </c:pt>
                <c:pt idx="8814">
                  <c:v>154</c:v>
                </c:pt>
                <c:pt idx="8815">
                  <c:v>154</c:v>
                </c:pt>
                <c:pt idx="8816">
                  <c:v>154</c:v>
                </c:pt>
                <c:pt idx="8817">
                  <c:v>154</c:v>
                </c:pt>
                <c:pt idx="8818">
                  <c:v>154</c:v>
                </c:pt>
                <c:pt idx="8819">
                  <c:v>154</c:v>
                </c:pt>
                <c:pt idx="8820">
                  <c:v>154</c:v>
                </c:pt>
                <c:pt idx="8821">
                  <c:v>154</c:v>
                </c:pt>
                <c:pt idx="8822">
                  <c:v>154</c:v>
                </c:pt>
                <c:pt idx="8823">
                  <c:v>154</c:v>
                </c:pt>
                <c:pt idx="8824">
                  <c:v>154</c:v>
                </c:pt>
                <c:pt idx="8825">
                  <c:v>154</c:v>
                </c:pt>
                <c:pt idx="8826">
                  <c:v>154</c:v>
                </c:pt>
                <c:pt idx="8827">
                  <c:v>154</c:v>
                </c:pt>
                <c:pt idx="8828">
                  <c:v>154</c:v>
                </c:pt>
                <c:pt idx="8829">
                  <c:v>154</c:v>
                </c:pt>
                <c:pt idx="8830">
                  <c:v>154</c:v>
                </c:pt>
                <c:pt idx="8831">
                  <c:v>154</c:v>
                </c:pt>
                <c:pt idx="8832">
                  <c:v>154</c:v>
                </c:pt>
                <c:pt idx="8833">
                  <c:v>154</c:v>
                </c:pt>
                <c:pt idx="8834">
                  <c:v>154</c:v>
                </c:pt>
                <c:pt idx="8835">
                  <c:v>154</c:v>
                </c:pt>
                <c:pt idx="8836">
                  <c:v>154</c:v>
                </c:pt>
                <c:pt idx="8837">
                  <c:v>154</c:v>
                </c:pt>
                <c:pt idx="8838">
                  <c:v>154</c:v>
                </c:pt>
                <c:pt idx="8839">
                  <c:v>154</c:v>
                </c:pt>
                <c:pt idx="8840">
                  <c:v>154</c:v>
                </c:pt>
                <c:pt idx="8841">
                  <c:v>154</c:v>
                </c:pt>
                <c:pt idx="8842">
                  <c:v>154</c:v>
                </c:pt>
                <c:pt idx="8843">
                  <c:v>154</c:v>
                </c:pt>
                <c:pt idx="8844">
                  <c:v>154</c:v>
                </c:pt>
                <c:pt idx="8845">
                  <c:v>154</c:v>
                </c:pt>
                <c:pt idx="8846">
                  <c:v>154</c:v>
                </c:pt>
                <c:pt idx="8847">
                  <c:v>154</c:v>
                </c:pt>
                <c:pt idx="8848">
                  <c:v>154</c:v>
                </c:pt>
                <c:pt idx="8849">
                  <c:v>154</c:v>
                </c:pt>
                <c:pt idx="8850">
                  <c:v>154</c:v>
                </c:pt>
                <c:pt idx="8851">
                  <c:v>154</c:v>
                </c:pt>
                <c:pt idx="8852">
                  <c:v>154</c:v>
                </c:pt>
                <c:pt idx="8853">
                  <c:v>154</c:v>
                </c:pt>
                <c:pt idx="8854">
                  <c:v>154</c:v>
                </c:pt>
                <c:pt idx="8855">
                  <c:v>154</c:v>
                </c:pt>
                <c:pt idx="8856">
                  <c:v>154</c:v>
                </c:pt>
                <c:pt idx="8857">
                  <c:v>154</c:v>
                </c:pt>
                <c:pt idx="8858">
                  <c:v>154</c:v>
                </c:pt>
                <c:pt idx="8859">
                  <c:v>154</c:v>
                </c:pt>
                <c:pt idx="8860">
                  <c:v>155</c:v>
                </c:pt>
                <c:pt idx="8861">
                  <c:v>155</c:v>
                </c:pt>
                <c:pt idx="8862">
                  <c:v>155</c:v>
                </c:pt>
                <c:pt idx="8863">
                  <c:v>155</c:v>
                </c:pt>
                <c:pt idx="8864">
                  <c:v>155</c:v>
                </c:pt>
                <c:pt idx="8865">
                  <c:v>155</c:v>
                </c:pt>
                <c:pt idx="8866">
                  <c:v>155</c:v>
                </c:pt>
                <c:pt idx="8867">
                  <c:v>155</c:v>
                </c:pt>
                <c:pt idx="8868">
                  <c:v>155</c:v>
                </c:pt>
                <c:pt idx="8869">
                  <c:v>155</c:v>
                </c:pt>
                <c:pt idx="8870">
                  <c:v>155</c:v>
                </c:pt>
                <c:pt idx="8871">
                  <c:v>155</c:v>
                </c:pt>
                <c:pt idx="8872">
                  <c:v>155</c:v>
                </c:pt>
                <c:pt idx="8873">
                  <c:v>155</c:v>
                </c:pt>
                <c:pt idx="8874">
                  <c:v>155</c:v>
                </c:pt>
                <c:pt idx="8875">
                  <c:v>155</c:v>
                </c:pt>
                <c:pt idx="8876">
                  <c:v>155</c:v>
                </c:pt>
                <c:pt idx="8877">
                  <c:v>155</c:v>
                </c:pt>
                <c:pt idx="8878">
                  <c:v>155</c:v>
                </c:pt>
                <c:pt idx="8879">
                  <c:v>155</c:v>
                </c:pt>
                <c:pt idx="8880">
                  <c:v>155</c:v>
                </c:pt>
                <c:pt idx="8881">
                  <c:v>155</c:v>
                </c:pt>
                <c:pt idx="8882">
                  <c:v>155</c:v>
                </c:pt>
                <c:pt idx="8883">
                  <c:v>155</c:v>
                </c:pt>
                <c:pt idx="8884">
                  <c:v>155</c:v>
                </c:pt>
                <c:pt idx="8885">
                  <c:v>155</c:v>
                </c:pt>
                <c:pt idx="8886">
                  <c:v>155</c:v>
                </c:pt>
                <c:pt idx="8887">
                  <c:v>155</c:v>
                </c:pt>
                <c:pt idx="8888">
                  <c:v>155</c:v>
                </c:pt>
                <c:pt idx="8889">
                  <c:v>155</c:v>
                </c:pt>
                <c:pt idx="8890">
                  <c:v>155</c:v>
                </c:pt>
                <c:pt idx="8891">
                  <c:v>155</c:v>
                </c:pt>
                <c:pt idx="8892">
                  <c:v>155</c:v>
                </c:pt>
                <c:pt idx="8893">
                  <c:v>155</c:v>
                </c:pt>
                <c:pt idx="8894">
                  <c:v>155</c:v>
                </c:pt>
                <c:pt idx="8895">
                  <c:v>155</c:v>
                </c:pt>
                <c:pt idx="8896">
                  <c:v>155</c:v>
                </c:pt>
                <c:pt idx="8897">
                  <c:v>155</c:v>
                </c:pt>
                <c:pt idx="8898">
                  <c:v>155</c:v>
                </c:pt>
                <c:pt idx="8899">
                  <c:v>155</c:v>
                </c:pt>
                <c:pt idx="8900">
                  <c:v>155</c:v>
                </c:pt>
                <c:pt idx="8901">
                  <c:v>155</c:v>
                </c:pt>
                <c:pt idx="8902">
                  <c:v>155</c:v>
                </c:pt>
                <c:pt idx="8903">
                  <c:v>155</c:v>
                </c:pt>
                <c:pt idx="8904">
                  <c:v>155</c:v>
                </c:pt>
                <c:pt idx="8905">
                  <c:v>155</c:v>
                </c:pt>
                <c:pt idx="8906">
                  <c:v>155</c:v>
                </c:pt>
                <c:pt idx="8907">
                  <c:v>155</c:v>
                </c:pt>
                <c:pt idx="8908">
                  <c:v>155</c:v>
                </c:pt>
                <c:pt idx="8909">
                  <c:v>155</c:v>
                </c:pt>
                <c:pt idx="8910">
                  <c:v>155</c:v>
                </c:pt>
                <c:pt idx="8911">
                  <c:v>155</c:v>
                </c:pt>
                <c:pt idx="8912">
                  <c:v>155</c:v>
                </c:pt>
                <c:pt idx="8913">
                  <c:v>155</c:v>
                </c:pt>
                <c:pt idx="8914">
                  <c:v>155</c:v>
                </c:pt>
                <c:pt idx="8915">
                  <c:v>155</c:v>
                </c:pt>
                <c:pt idx="8916">
                  <c:v>155</c:v>
                </c:pt>
                <c:pt idx="8917">
                  <c:v>155</c:v>
                </c:pt>
                <c:pt idx="8918">
                  <c:v>155</c:v>
                </c:pt>
                <c:pt idx="8919">
                  <c:v>155</c:v>
                </c:pt>
                <c:pt idx="8920">
                  <c:v>155</c:v>
                </c:pt>
                <c:pt idx="8921">
                  <c:v>155</c:v>
                </c:pt>
                <c:pt idx="8922">
                  <c:v>155</c:v>
                </c:pt>
                <c:pt idx="8923">
                  <c:v>155</c:v>
                </c:pt>
                <c:pt idx="8924">
                  <c:v>155</c:v>
                </c:pt>
                <c:pt idx="8925">
                  <c:v>155</c:v>
                </c:pt>
                <c:pt idx="8926">
                  <c:v>155</c:v>
                </c:pt>
                <c:pt idx="8927">
                  <c:v>155</c:v>
                </c:pt>
                <c:pt idx="8928">
                  <c:v>155</c:v>
                </c:pt>
                <c:pt idx="8929">
                  <c:v>155</c:v>
                </c:pt>
                <c:pt idx="8930">
                  <c:v>155</c:v>
                </c:pt>
                <c:pt idx="8931">
                  <c:v>155</c:v>
                </c:pt>
                <c:pt idx="8932">
                  <c:v>155</c:v>
                </c:pt>
                <c:pt idx="8933">
                  <c:v>155</c:v>
                </c:pt>
                <c:pt idx="8934">
                  <c:v>155</c:v>
                </c:pt>
                <c:pt idx="8935">
                  <c:v>155</c:v>
                </c:pt>
                <c:pt idx="8936">
                  <c:v>155</c:v>
                </c:pt>
                <c:pt idx="8937">
                  <c:v>155</c:v>
                </c:pt>
                <c:pt idx="8938">
                  <c:v>155</c:v>
                </c:pt>
                <c:pt idx="8939">
                  <c:v>155</c:v>
                </c:pt>
                <c:pt idx="8940">
                  <c:v>155</c:v>
                </c:pt>
                <c:pt idx="8941">
                  <c:v>155</c:v>
                </c:pt>
                <c:pt idx="8942">
                  <c:v>155</c:v>
                </c:pt>
                <c:pt idx="8943">
                  <c:v>155</c:v>
                </c:pt>
                <c:pt idx="8944">
                  <c:v>155</c:v>
                </c:pt>
                <c:pt idx="8945">
                  <c:v>155</c:v>
                </c:pt>
                <c:pt idx="8946">
                  <c:v>155</c:v>
                </c:pt>
                <c:pt idx="8947">
                  <c:v>155</c:v>
                </c:pt>
                <c:pt idx="8948">
                  <c:v>155</c:v>
                </c:pt>
                <c:pt idx="8949">
                  <c:v>155</c:v>
                </c:pt>
                <c:pt idx="8950">
                  <c:v>155</c:v>
                </c:pt>
                <c:pt idx="8951">
                  <c:v>155</c:v>
                </c:pt>
                <c:pt idx="8952">
                  <c:v>155</c:v>
                </c:pt>
                <c:pt idx="8953">
                  <c:v>155</c:v>
                </c:pt>
                <c:pt idx="8954">
                  <c:v>155</c:v>
                </c:pt>
                <c:pt idx="8955">
                  <c:v>155</c:v>
                </c:pt>
                <c:pt idx="8956">
                  <c:v>155</c:v>
                </c:pt>
                <c:pt idx="8957">
                  <c:v>155</c:v>
                </c:pt>
                <c:pt idx="8958">
                  <c:v>155</c:v>
                </c:pt>
                <c:pt idx="8959">
                  <c:v>155</c:v>
                </c:pt>
                <c:pt idx="8960">
                  <c:v>155</c:v>
                </c:pt>
                <c:pt idx="8961">
                  <c:v>155</c:v>
                </c:pt>
                <c:pt idx="8962">
                  <c:v>155</c:v>
                </c:pt>
                <c:pt idx="8963">
                  <c:v>155</c:v>
                </c:pt>
                <c:pt idx="8964">
                  <c:v>155</c:v>
                </c:pt>
                <c:pt idx="8965">
                  <c:v>155</c:v>
                </c:pt>
                <c:pt idx="8966">
                  <c:v>155</c:v>
                </c:pt>
                <c:pt idx="8967">
                  <c:v>155</c:v>
                </c:pt>
                <c:pt idx="8968">
                  <c:v>155</c:v>
                </c:pt>
                <c:pt idx="8969">
                  <c:v>155</c:v>
                </c:pt>
                <c:pt idx="8970">
                  <c:v>155</c:v>
                </c:pt>
                <c:pt idx="8971">
                  <c:v>155</c:v>
                </c:pt>
                <c:pt idx="8972">
                  <c:v>155</c:v>
                </c:pt>
                <c:pt idx="8973">
                  <c:v>155</c:v>
                </c:pt>
                <c:pt idx="8974">
                  <c:v>155</c:v>
                </c:pt>
                <c:pt idx="8975">
                  <c:v>155</c:v>
                </c:pt>
                <c:pt idx="8976">
                  <c:v>155</c:v>
                </c:pt>
                <c:pt idx="8977">
                  <c:v>155</c:v>
                </c:pt>
                <c:pt idx="8978">
                  <c:v>155</c:v>
                </c:pt>
                <c:pt idx="8979">
                  <c:v>155</c:v>
                </c:pt>
                <c:pt idx="8980">
                  <c:v>155</c:v>
                </c:pt>
                <c:pt idx="8981">
                  <c:v>155</c:v>
                </c:pt>
                <c:pt idx="8982">
                  <c:v>155</c:v>
                </c:pt>
                <c:pt idx="8983">
                  <c:v>155</c:v>
                </c:pt>
                <c:pt idx="8984">
                  <c:v>155</c:v>
                </c:pt>
                <c:pt idx="8985">
                  <c:v>155</c:v>
                </c:pt>
                <c:pt idx="8986">
                  <c:v>155</c:v>
                </c:pt>
                <c:pt idx="8987">
                  <c:v>155</c:v>
                </c:pt>
                <c:pt idx="8988">
                  <c:v>155</c:v>
                </c:pt>
                <c:pt idx="8989">
                  <c:v>155</c:v>
                </c:pt>
                <c:pt idx="8990">
                  <c:v>155</c:v>
                </c:pt>
                <c:pt idx="8991">
                  <c:v>155</c:v>
                </c:pt>
                <c:pt idx="8992">
                  <c:v>155</c:v>
                </c:pt>
                <c:pt idx="8993">
                  <c:v>155</c:v>
                </c:pt>
                <c:pt idx="8994">
                  <c:v>155</c:v>
                </c:pt>
                <c:pt idx="8995">
                  <c:v>155</c:v>
                </c:pt>
                <c:pt idx="8996">
                  <c:v>155</c:v>
                </c:pt>
                <c:pt idx="8997">
                  <c:v>155</c:v>
                </c:pt>
                <c:pt idx="8998">
                  <c:v>155</c:v>
                </c:pt>
                <c:pt idx="8999">
                  <c:v>155</c:v>
                </c:pt>
                <c:pt idx="9000">
                  <c:v>155</c:v>
                </c:pt>
                <c:pt idx="9001">
                  <c:v>155</c:v>
                </c:pt>
                <c:pt idx="9002">
                  <c:v>155</c:v>
                </c:pt>
                <c:pt idx="9003">
                  <c:v>155</c:v>
                </c:pt>
                <c:pt idx="9004">
                  <c:v>155</c:v>
                </c:pt>
                <c:pt idx="9005">
                  <c:v>155</c:v>
                </c:pt>
                <c:pt idx="9006">
                  <c:v>155</c:v>
                </c:pt>
                <c:pt idx="9007">
                  <c:v>155</c:v>
                </c:pt>
                <c:pt idx="9008">
                  <c:v>155</c:v>
                </c:pt>
                <c:pt idx="9009">
                  <c:v>155</c:v>
                </c:pt>
                <c:pt idx="9010">
                  <c:v>155</c:v>
                </c:pt>
                <c:pt idx="9011">
                  <c:v>155</c:v>
                </c:pt>
                <c:pt idx="9012">
                  <c:v>155</c:v>
                </c:pt>
                <c:pt idx="9013">
                  <c:v>155</c:v>
                </c:pt>
                <c:pt idx="9014">
                  <c:v>156</c:v>
                </c:pt>
                <c:pt idx="9015">
                  <c:v>156</c:v>
                </c:pt>
                <c:pt idx="9016">
                  <c:v>156</c:v>
                </c:pt>
                <c:pt idx="9017">
                  <c:v>156</c:v>
                </c:pt>
                <c:pt idx="9018">
                  <c:v>156</c:v>
                </c:pt>
                <c:pt idx="9019">
                  <c:v>156</c:v>
                </c:pt>
                <c:pt idx="9020">
                  <c:v>156</c:v>
                </c:pt>
                <c:pt idx="9021">
                  <c:v>156</c:v>
                </c:pt>
                <c:pt idx="9022">
                  <c:v>156</c:v>
                </c:pt>
                <c:pt idx="9023">
                  <c:v>156</c:v>
                </c:pt>
                <c:pt idx="9024">
                  <c:v>156</c:v>
                </c:pt>
                <c:pt idx="9025">
                  <c:v>156</c:v>
                </c:pt>
                <c:pt idx="9026">
                  <c:v>156</c:v>
                </c:pt>
                <c:pt idx="9027">
                  <c:v>156</c:v>
                </c:pt>
                <c:pt idx="9028">
                  <c:v>156</c:v>
                </c:pt>
                <c:pt idx="9029">
                  <c:v>156</c:v>
                </c:pt>
                <c:pt idx="9030">
                  <c:v>156</c:v>
                </c:pt>
                <c:pt idx="9031">
                  <c:v>156</c:v>
                </c:pt>
                <c:pt idx="9032">
                  <c:v>156</c:v>
                </c:pt>
                <c:pt idx="9033">
                  <c:v>156</c:v>
                </c:pt>
                <c:pt idx="9034">
                  <c:v>156</c:v>
                </c:pt>
                <c:pt idx="9035">
                  <c:v>156</c:v>
                </c:pt>
                <c:pt idx="9036">
                  <c:v>156</c:v>
                </c:pt>
                <c:pt idx="9037">
                  <c:v>156</c:v>
                </c:pt>
                <c:pt idx="9038">
                  <c:v>156</c:v>
                </c:pt>
                <c:pt idx="9039">
                  <c:v>156</c:v>
                </c:pt>
                <c:pt idx="9040">
                  <c:v>156</c:v>
                </c:pt>
                <c:pt idx="9041">
                  <c:v>156</c:v>
                </c:pt>
                <c:pt idx="9042">
                  <c:v>156</c:v>
                </c:pt>
                <c:pt idx="9043">
                  <c:v>156</c:v>
                </c:pt>
                <c:pt idx="9044">
                  <c:v>156</c:v>
                </c:pt>
                <c:pt idx="9045">
                  <c:v>156</c:v>
                </c:pt>
                <c:pt idx="9046">
                  <c:v>156</c:v>
                </c:pt>
                <c:pt idx="9047">
                  <c:v>156</c:v>
                </c:pt>
                <c:pt idx="9048">
                  <c:v>156</c:v>
                </c:pt>
                <c:pt idx="9049">
                  <c:v>156</c:v>
                </c:pt>
                <c:pt idx="9050">
                  <c:v>156</c:v>
                </c:pt>
                <c:pt idx="9051">
                  <c:v>156</c:v>
                </c:pt>
                <c:pt idx="9052">
                  <c:v>156</c:v>
                </c:pt>
                <c:pt idx="9053">
                  <c:v>156</c:v>
                </c:pt>
                <c:pt idx="9054">
                  <c:v>156</c:v>
                </c:pt>
                <c:pt idx="9055">
                  <c:v>156</c:v>
                </c:pt>
                <c:pt idx="9056">
                  <c:v>157</c:v>
                </c:pt>
                <c:pt idx="9057">
                  <c:v>157</c:v>
                </c:pt>
                <c:pt idx="9058">
                  <c:v>157</c:v>
                </c:pt>
                <c:pt idx="9059">
                  <c:v>157</c:v>
                </c:pt>
                <c:pt idx="9060">
                  <c:v>157</c:v>
                </c:pt>
                <c:pt idx="9061">
                  <c:v>157</c:v>
                </c:pt>
                <c:pt idx="9062">
                  <c:v>157</c:v>
                </c:pt>
                <c:pt idx="9063">
                  <c:v>157</c:v>
                </c:pt>
                <c:pt idx="9064">
                  <c:v>157</c:v>
                </c:pt>
                <c:pt idx="9065">
                  <c:v>157</c:v>
                </c:pt>
                <c:pt idx="9066">
                  <c:v>157</c:v>
                </c:pt>
                <c:pt idx="9067">
                  <c:v>157</c:v>
                </c:pt>
                <c:pt idx="9068">
                  <c:v>157</c:v>
                </c:pt>
                <c:pt idx="9069">
                  <c:v>157</c:v>
                </c:pt>
                <c:pt idx="9070">
                  <c:v>157</c:v>
                </c:pt>
                <c:pt idx="9071">
                  <c:v>157</c:v>
                </c:pt>
                <c:pt idx="9072">
                  <c:v>157</c:v>
                </c:pt>
                <c:pt idx="9073">
                  <c:v>157</c:v>
                </c:pt>
                <c:pt idx="9074">
                  <c:v>157</c:v>
                </c:pt>
                <c:pt idx="9075">
                  <c:v>157</c:v>
                </c:pt>
                <c:pt idx="9076">
                  <c:v>157</c:v>
                </c:pt>
                <c:pt idx="9077">
                  <c:v>157</c:v>
                </c:pt>
                <c:pt idx="9078">
                  <c:v>157</c:v>
                </c:pt>
                <c:pt idx="9079">
                  <c:v>157</c:v>
                </c:pt>
                <c:pt idx="9080">
                  <c:v>157</c:v>
                </c:pt>
                <c:pt idx="9081">
                  <c:v>157</c:v>
                </c:pt>
                <c:pt idx="9082">
                  <c:v>157</c:v>
                </c:pt>
                <c:pt idx="9083">
                  <c:v>157</c:v>
                </c:pt>
                <c:pt idx="9084">
                  <c:v>157</c:v>
                </c:pt>
                <c:pt idx="9085">
                  <c:v>157</c:v>
                </c:pt>
                <c:pt idx="9086">
                  <c:v>157</c:v>
                </c:pt>
                <c:pt idx="9087">
                  <c:v>157</c:v>
                </c:pt>
                <c:pt idx="9088">
                  <c:v>157</c:v>
                </c:pt>
                <c:pt idx="9089">
                  <c:v>157</c:v>
                </c:pt>
                <c:pt idx="9090">
                  <c:v>157</c:v>
                </c:pt>
                <c:pt idx="9091">
                  <c:v>157</c:v>
                </c:pt>
                <c:pt idx="9092">
                  <c:v>157</c:v>
                </c:pt>
                <c:pt idx="9093">
                  <c:v>157</c:v>
                </c:pt>
                <c:pt idx="9094">
                  <c:v>158</c:v>
                </c:pt>
                <c:pt idx="9095">
                  <c:v>158</c:v>
                </c:pt>
                <c:pt idx="9096">
                  <c:v>158</c:v>
                </c:pt>
                <c:pt idx="9097">
                  <c:v>158</c:v>
                </c:pt>
                <c:pt idx="9098">
                  <c:v>158</c:v>
                </c:pt>
                <c:pt idx="9099">
                  <c:v>158</c:v>
                </c:pt>
                <c:pt idx="9100">
                  <c:v>158</c:v>
                </c:pt>
                <c:pt idx="9101">
                  <c:v>158</c:v>
                </c:pt>
                <c:pt idx="9102">
                  <c:v>158</c:v>
                </c:pt>
                <c:pt idx="9103">
                  <c:v>158</c:v>
                </c:pt>
                <c:pt idx="9104">
                  <c:v>158</c:v>
                </c:pt>
                <c:pt idx="9105">
                  <c:v>158</c:v>
                </c:pt>
                <c:pt idx="9106">
                  <c:v>159</c:v>
                </c:pt>
                <c:pt idx="9107">
                  <c:v>159</c:v>
                </c:pt>
                <c:pt idx="9108">
                  <c:v>159</c:v>
                </c:pt>
                <c:pt idx="9109">
                  <c:v>159</c:v>
                </c:pt>
                <c:pt idx="9110">
                  <c:v>159</c:v>
                </c:pt>
                <c:pt idx="9111">
                  <c:v>159</c:v>
                </c:pt>
                <c:pt idx="9112">
                  <c:v>160</c:v>
                </c:pt>
                <c:pt idx="9113">
                  <c:v>161</c:v>
                </c:pt>
                <c:pt idx="9114">
                  <c:v>162</c:v>
                </c:pt>
                <c:pt idx="9115">
                  <c:v>162</c:v>
                </c:pt>
                <c:pt idx="9116">
                  <c:v>162</c:v>
                </c:pt>
                <c:pt idx="9117">
                  <c:v>162</c:v>
                </c:pt>
                <c:pt idx="9118">
                  <c:v>162</c:v>
                </c:pt>
                <c:pt idx="9119">
                  <c:v>162</c:v>
                </c:pt>
                <c:pt idx="9120">
                  <c:v>162</c:v>
                </c:pt>
                <c:pt idx="9121">
                  <c:v>162</c:v>
                </c:pt>
                <c:pt idx="9122">
                  <c:v>162</c:v>
                </c:pt>
                <c:pt idx="9123">
                  <c:v>162</c:v>
                </c:pt>
                <c:pt idx="9124">
                  <c:v>162</c:v>
                </c:pt>
                <c:pt idx="9125">
                  <c:v>162</c:v>
                </c:pt>
                <c:pt idx="9126">
                  <c:v>162</c:v>
                </c:pt>
                <c:pt idx="9127">
                  <c:v>163</c:v>
                </c:pt>
                <c:pt idx="9128">
                  <c:v>163</c:v>
                </c:pt>
                <c:pt idx="9129">
                  <c:v>163</c:v>
                </c:pt>
                <c:pt idx="9130">
                  <c:v>164</c:v>
                </c:pt>
                <c:pt idx="9131">
                  <c:v>165</c:v>
                </c:pt>
                <c:pt idx="9132">
                  <c:v>166</c:v>
                </c:pt>
                <c:pt idx="9133">
                  <c:v>166</c:v>
                </c:pt>
                <c:pt idx="9134">
                  <c:v>166</c:v>
                </c:pt>
                <c:pt idx="9135">
                  <c:v>166</c:v>
                </c:pt>
                <c:pt idx="9136">
                  <c:v>166</c:v>
                </c:pt>
                <c:pt idx="9137">
                  <c:v>166</c:v>
                </c:pt>
                <c:pt idx="9138">
                  <c:v>166</c:v>
                </c:pt>
                <c:pt idx="9139">
                  <c:v>166</c:v>
                </c:pt>
                <c:pt idx="9140">
                  <c:v>166</c:v>
                </c:pt>
                <c:pt idx="9141">
                  <c:v>166</c:v>
                </c:pt>
                <c:pt idx="9142">
                  <c:v>167</c:v>
                </c:pt>
                <c:pt idx="9143">
                  <c:v>168</c:v>
                </c:pt>
                <c:pt idx="9144">
                  <c:v>168</c:v>
                </c:pt>
                <c:pt idx="9145">
                  <c:v>168</c:v>
                </c:pt>
                <c:pt idx="9146">
                  <c:v>168</c:v>
                </c:pt>
                <c:pt idx="9147">
                  <c:v>168</c:v>
                </c:pt>
                <c:pt idx="9148">
                  <c:v>168</c:v>
                </c:pt>
                <c:pt idx="9149">
                  <c:v>168</c:v>
                </c:pt>
                <c:pt idx="9150">
                  <c:v>168</c:v>
                </c:pt>
                <c:pt idx="9151">
                  <c:v>168</c:v>
                </c:pt>
                <c:pt idx="9152">
                  <c:v>168</c:v>
                </c:pt>
                <c:pt idx="9153">
                  <c:v>168</c:v>
                </c:pt>
                <c:pt idx="9154">
                  <c:v>168</c:v>
                </c:pt>
                <c:pt idx="9155">
                  <c:v>168</c:v>
                </c:pt>
                <c:pt idx="9156">
                  <c:v>168</c:v>
                </c:pt>
                <c:pt idx="9157">
                  <c:v>168</c:v>
                </c:pt>
                <c:pt idx="9158">
                  <c:v>168</c:v>
                </c:pt>
                <c:pt idx="9159">
                  <c:v>168</c:v>
                </c:pt>
                <c:pt idx="9160">
                  <c:v>168</c:v>
                </c:pt>
                <c:pt idx="9161">
                  <c:v>168</c:v>
                </c:pt>
                <c:pt idx="9162">
                  <c:v>168</c:v>
                </c:pt>
                <c:pt idx="9163">
                  <c:v>168</c:v>
                </c:pt>
                <c:pt idx="9164">
                  <c:v>168</c:v>
                </c:pt>
                <c:pt idx="9165">
                  <c:v>168</c:v>
                </c:pt>
                <c:pt idx="9166">
                  <c:v>168</c:v>
                </c:pt>
                <c:pt idx="9167">
                  <c:v>168</c:v>
                </c:pt>
                <c:pt idx="9168">
                  <c:v>168</c:v>
                </c:pt>
                <c:pt idx="9169">
                  <c:v>168</c:v>
                </c:pt>
                <c:pt idx="9170">
                  <c:v>168</c:v>
                </c:pt>
                <c:pt idx="9171">
                  <c:v>168</c:v>
                </c:pt>
                <c:pt idx="9172">
                  <c:v>168</c:v>
                </c:pt>
                <c:pt idx="9173">
                  <c:v>168</c:v>
                </c:pt>
                <c:pt idx="9174">
                  <c:v>168</c:v>
                </c:pt>
                <c:pt idx="9175">
                  <c:v>168</c:v>
                </c:pt>
                <c:pt idx="9176">
                  <c:v>168</c:v>
                </c:pt>
                <c:pt idx="9177">
                  <c:v>168</c:v>
                </c:pt>
                <c:pt idx="9178">
                  <c:v>168</c:v>
                </c:pt>
                <c:pt idx="9179">
                  <c:v>168</c:v>
                </c:pt>
                <c:pt idx="9180">
                  <c:v>168</c:v>
                </c:pt>
                <c:pt idx="9181">
                  <c:v>168</c:v>
                </c:pt>
                <c:pt idx="9182">
                  <c:v>168</c:v>
                </c:pt>
                <c:pt idx="9183">
                  <c:v>168</c:v>
                </c:pt>
                <c:pt idx="9184">
                  <c:v>168</c:v>
                </c:pt>
                <c:pt idx="9185">
                  <c:v>168</c:v>
                </c:pt>
                <c:pt idx="9186">
                  <c:v>168</c:v>
                </c:pt>
                <c:pt idx="9187">
                  <c:v>168</c:v>
                </c:pt>
                <c:pt idx="9188">
                  <c:v>168</c:v>
                </c:pt>
                <c:pt idx="9189">
                  <c:v>168</c:v>
                </c:pt>
                <c:pt idx="9190">
                  <c:v>168</c:v>
                </c:pt>
                <c:pt idx="9191">
                  <c:v>168</c:v>
                </c:pt>
                <c:pt idx="9192">
                  <c:v>168</c:v>
                </c:pt>
                <c:pt idx="9193">
                  <c:v>168</c:v>
                </c:pt>
                <c:pt idx="9194">
                  <c:v>168</c:v>
                </c:pt>
                <c:pt idx="9195">
                  <c:v>168</c:v>
                </c:pt>
                <c:pt idx="9196">
                  <c:v>168</c:v>
                </c:pt>
                <c:pt idx="9197">
                  <c:v>168</c:v>
                </c:pt>
                <c:pt idx="9198">
                  <c:v>168</c:v>
                </c:pt>
                <c:pt idx="9199">
                  <c:v>168</c:v>
                </c:pt>
                <c:pt idx="9200">
                  <c:v>168</c:v>
                </c:pt>
                <c:pt idx="9201">
                  <c:v>168</c:v>
                </c:pt>
                <c:pt idx="9202">
                  <c:v>168</c:v>
                </c:pt>
                <c:pt idx="9203">
                  <c:v>168</c:v>
                </c:pt>
                <c:pt idx="9204">
                  <c:v>168</c:v>
                </c:pt>
                <c:pt idx="9205">
                  <c:v>168</c:v>
                </c:pt>
                <c:pt idx="9206">
                  <c:v>168</c:v>
                </c:pt>
                <c:pt idx="9207">
                  <c:v>168</c:v>
                </c:pt>
                <c:pt idx="9208">
                  <c:v>168</c:v>
                </c:pt>
                <c:pt idx="9209">
                  <c:v>168</c:v>
                </c:pt>
                <c:pt idx="9210">
                  <c:v>168</c:v>
                </c:pt>
                <c:pt idx="9211">
                  <c:v>168</c:v>
                </c:pt>
                <c:pt idx="9212">
                  <c:v>168</c:v>
                </c:pt>
                <c:pt idx="9213">
                  <c:v>168</c:v>
                </c:pt>
                <c:pt idx="9214">
                  <c:v>168</c:v>
                </c:pt>
                <c:pt idx="9215">
                  <c:v>168</c:v>
                </c:pt>
                <c:pt idx="9216">
                  <c:v>168</c:v>
                </c:pt>
                <c:pt idx="9217">
                  <c:v>168</c:v>
                </c:pt>
                <c:pt idx="9218">
                  <c:v>168</c:v>
                </c:pt>
                <c:pt idx="9219">
                  <c:v>168</c:v>
                </c:pt>
                <c:pt idx="9220">
                  <c:v>168</c:v>
                </c:pt>
                <c:pt idx="9221">
                  <c:v>168</c:v>
                </c:pt>
                <c:pt idx="9222">
                  <c:v>168</c:v>
                </c:pt>
                <c:pt idx="9223">
                  <c:v>168</c:v>
                </c:pt>
                <c:pt idx="9224">
                  <c:v>168</c:v>
                </c:pt>
                <c:pt idx="9225">
                  <c:v>168</c:v>
                </c:pt>
                <c:pt idx="9226">
                  <c:v>169</c:v>
                </c:pt>
                <c:pt idx="9227">
                  <c:v>169</c:v>
                </c:pt>
                <c:pt idx="9228">
                  <c:v>169</c:v>
                </c:pt>
                <c:pt idx="9229">
                  <c:v>169</c:v>
                </c:pt>
                <c:pt idx="9230">
                  <c:v>169</c:v>
                </c:pt>
                <c:pt idx="9231">
                  <c:v>169</c:v>
                </c:pt>
                <c:pt idx="9232">
                  <c:v>169</c:v>
                </c:pt>
                <c:pt idx="9233">
                  <c:v>169</c:v>
                </c:pt>
                <c:pt idx="9234">
                  <c:v>169</c:v>
                </c:pt>
                <c:pt idx="9235">
                  <c:v>169</c:v>
                </c:pt>
                <c:pt idx="9236">
                  <c:v>169</c:v>
                </c:pt>
                <c:pt idx="9237">
                  <c:v>169</c:v>
                </c:pt>
                <c:pt idx="9238">
                  <c:v>169</c:v>
                </c:pt>
                <c:pt idx="9239">
                  <c:v>169</c:v>
                </c:pt>
                <c:pt idx="9240">
                  <c:v>169</c:v>
                </c:pt>
                <c:pt idx="9241">
                  <c:v>169</c:v>
                </c:pt>
                <c:pt idx="9242">
                  <c:v>169</c:v>
                </c:pt>
                <c:pt idx="9243">
                  <c:v>169</c:v>
                </c:pt>
                <c:pt idx="9244">
                  <c:v>169</c:v>
                </c:pt>
                <c:pt idx="9245">
                  <c:v>169</c:v>
                </c:pt>
                <c:pt idx="9246">
                  <c:v>169</c:v>
                </c:pt>
                <c:pt idx="9247">
                  <c:v>169</c:v>
                </c:pt>
                <c:pt idx="9248">
                  <c:v>169</c:v>
                </c:pt>
                <c:pt idx="9249">
                  <c:v>169</c:v>
                </c:pt>
                <c:pt idx="9250">
                  <c:v>169</c:v>
                </c:pt>
                <c:pt idx="9251">
                  <c:v>169</c:v>
                </c:pt>
                <c:pt idx="9252">
                  <c:v>169</c:v>
                </c:pt>
                <c:pt idx="9253">
                  <c:v>169</c:v>
                </c:pt>
                <c:pt idx="9254">
                  <c:v>169</c:v>
                </c:pt>
                <c:pt idx="9255">
                  <c:v>169</c:v>
                </c:pt>
                <c:pt idx="9256">
                  <c:v>169</c:v>
                </c:pt>
                <c:pt idx="9257">
                  <c:v>169</c:v>
                </c:pt>
                <c:pt idx="9258">
                  <c:v>169</c:v>
                </c:pt>
                <c:pt idx="9259">
                  <c:v>169</c:v>
                </c:pt>
                <c:pt idx="9260">
                  <c:v>169</c:v>
                </c:pt>
                <c:pt idx="9261">
                  <c:v>169</c:v>
                </c:pt>
                <c:pt idx="9262">
                  <c:v>169</c:v>
                </c:pt>
                <c:pt idx="9263">
                  <c:v>170</c:v>
                </c:pt>
                <c:pt idx="9264">
                  <c:v>170</c:v>
                </c:pt>
                <c:pt idx="9265">
                  <c:v>170</c:v>
                </c:pt>
                <c:pt idx="9266">
                  <c:v>170</c:v>
                </c:pt>
                <c:pt idx="9267">
                  <c:v>170</c:v>
                </c:pt>
                <c:pt idx="9268">
                  <c:v>170</c:v>
                </c:pt>
                <c:pt idx="9269">
                  <c:v>170</c:v>
                </c:pt>
                <c:pt idx="9270">
                  <c:v>170</c:v>
                </c:pt>
                <c:pt idx="9271">
                  <c:v>170</c:v>
                </c:pt>
                <c:pt idx="9272">
                  <c:v>170</c:v>
                </c:pt>
                <c:pt idx="9273">
                  <c:v>170</c:v>
                </c:pt>
                <c:pt idx="9274">
                  <c:v>170</c:v>
                </c:pt>
                <c:pt idx="9275">
                  <c:v>170</c:v>
                </c:pt>
                <c:pt idx="9276">
                  <c:v>170</c:v>
                </c:pt>
                <c:pt idx="9277">
                  <c:v>170</c:v>
                </c:pt>
                <c:pt idx="9278">
                  <c:v>170</c:v>
                </c:pt>
                <c:pt idx="9279">
                  <c:v>170</c:v>
                </c:pt>
                <c:pt idx="9280">
                  <c:v>170</c:v>
                </c:pt>
                <c:pt idx="9281">
                  <c:v>170</c:v>
                </c:pt>
                <c:pt idx="9282">
                  <c:v>170</c:v>
                </c:pt>
                <c:pt idx="9283">
                  <c:v>170</c:v>
                </c:pt>
                <c:pt idx="9284">
                  <c:v>170</c:v>
                </c:pt>
                <c:pt idx="9285">
                  <c:v>170</c:v>
                </c:pt>
                <c:pt idx="9286">
                  <c:v>170</c:v>
                </c:pt>
                <c:pt idx="9287">
                  <c:v>171</c:v>
                </c:pt>
                <c:pt idx="9288">
                  <c:v>171</c:v>
                </c:pt>
                <c:pt idx="9289">
                  <c:v>171</c:v>
                </c:pt>
                <c:pt idx="9290">
                  <c:v>171</c:v>
                </c:pt>
                <c:pt idx="9291">
                  <c:v>171</c:v>
                </c:pt>
                <c:pt idx="9292">
                  <c:v>171</c:v>
                </c:pt>
                <c:pt idx="9293">
                  <c:v>171</c:v>
                </c:pt>
                <c:pt idx="9294">
                  <c:v>171</c:v>
                </c:pt>
                <c:pt idx="9295">
                  <c:v>171</c:v>
                </c:pt>
                <c:pt idx="9296">
                  <c:v>171</c:v>
                </c:pt>
                <c:pt idx="9297">
                  <c:v>171</c:v>
                </c:pt>
                <c:pt idx="9298">
                  <c:v>171</c:v>
                </c:pt>
                <c:pt idx="9299">
                  <c:v>171</c:v>
                </c:pt>
                <c:pt idx="9300">
                  <c:v>171</c:v>
                </c:pt>
                <c:pt idx="9301">
                  <c:v>171</c:v>
                </c:pt>
                <c:pt idx="9302">
                  <c:v>171</c:v>
                </c:pt>
                <c:pt idx="9303">
                  <c:v>171</c:v>
                </c:pt>
                <c:pt idx="9304">
                  <c:v>171</c:v>
                </c:pt>
                <c:pt idx="9305">
                  <c:v>171</c:v>
                </c:pt>
                <c:pt idx="9306">
                  <c:v>171</c:v>
                </c:pt>
                <c:pt idx="9307">
                  <c:v>171</c:v>
                </c:pt>
                <c:pt idx="9308">
                  <c:v>171</c:v>
                </c:pt>
                <c:pt idx="9309">
                  <c:v>171</c:v>
                </c:pt>
                <c:pt idx="9310">
                  <c:v>171</c:v>
                </c:pt>
                <c:pt idx="9311">
                  <c:v>171</c:v>
                </c:pt>
                <c:pt idx="9312">
                  <c:v>171</c:v>
                </c:pt>
                <c:pt idx="9313">
                  <c:v>171</c:v>
                </c:pt>
                <c:pt idx="9314">
                  <c:v>171</c:v>
                </c:pt>
                <c:pt idx="9315">
                  <c:v>171</c:v>
                </c:pt>
                <c:pt idx="9316">
                  <c:v>171</c:v>
                </c:pt>
                <c:pt idx="9317">
                  <c:v>171</c:v>
                </c:pt>
                <c:pt idx="9318">
                  <c:v>171</c:v>
                </c:pt>
                <c:pt idx="9319">
                  <c:v>171</c:v>
                </c:pt>
                <c:pt idx="9320">
                  <c:v>171</c:v>
                </c:pt>
                <c:pt idx="9321">
                  <c:v>171</c:v>
                </c:pt>
                <c:pt idx="9322">
                  <c:v>171</c:v>
                </c:pt>
                <c:pt idx="9323">
                  <c:v>171</c:v>
                </c:pt>
                <c:pt idx="9324">
                  <c:v>171</c:v>
                </c:pt>
                <c:pt idx="9325">
                  <c:v>171</c:v>
                </c:pt>
                <c:pt idx="9326">
                  <c:v>171</c:v>
                </c:pt>
                <c:pt idx="9327">
                  <c:v>171</c:v>
                </c:pt>
                <c:pt idx="9328">
                  <c:v>171</c:v>
                </c:pt>
                <c:pt idx="9329">
                  <c:v>171</c:v>
                </c:pt>
                <c:pt idx="9330">
                  <c:v>171</c:v>
                </c:pt>
                <c:pt idx="9331">
                  <c:v>171</c:v>
                </c:pt>
                <c:pt idx="9332">
                  <c:v>171</c:v>
                </c:pt>
                <c:pt idx="9333">
                  <c:v>171</c:v>
                </c:pt>
                <c:pt idx="9334">
                  <c:v>171</c:v>
                </c:pt>
                <c:pt idx="9335">
                  <c:v>171</c:v>
                </c:pt>
                <c:pt idx="9336">
                  <c:v>171</c:v>
                </c:pt>
                <c:pt idx="9337">
                  <c:v>171</c:v>
                </c:pt>
                <c:pt idx="9338">
                  <c:v>172</c:v>
                </c:pt>
                <c:pt idx="9339">
                  <c:v>172</c:v>
                </c:pt>
                <c:pt idx="9340">
                  <c:v>172</c:v>
                </c:pt>
                <c:pt idx="9341">
                  <c:v>172</c:v>
                </c:pt>
                <c:pt idx="9342">
                  <c:v>172</c:v>
                </c:pt>
                <c:pt idx="9343">
                  <c:v>172</c:v>
                </c:pt>
                <c:pt idx="9344">
                  <c:v>172</c:v>
                </c:pt>
                <c:pt idx="9345">
                  <c:v>172</c:v>
                </c:pt>
                <c:pt idx="9346">
                  <c:v>172</c:v>
                </c:pt>
                <c:pt idx="9347">
                  <c:v>172</c:v>
                </c:pt>
                <c:pt idx="9348">
                  <c:v>172</c:v>
                </c:pt>
                <c:pt idx="9349">
                  <c:v>172</c:v>
                </c:pt>
                <c:pt idx="9350">
                  <c:v>172</c:v>
                </c:pt>
                <c:pt idx="9351">
                  <c:v>172</c:v>
                </c:pt>
                <c:pt idx="9352">
                  <c:v>172</c:v>
                </c:pt>
                <c:pt idx="9353">
                  <c:v>172</c:v>
                </c:pt>
                <c:pt idx="9354">
                  <c:v>172</c:v>
                </c:pt>
                <c:pt idx="9355">
                  <c:v>172</c:v>
                </c:pt>
                <c:pt idx="9356">
                  <c:v>172</c:v>
                </c:pt>
                <c:pt idx="9357">
                  <c:v>172</c:v>
                </c:pt>
                <c:pt idx="9358">
                  <c:v>172</c:v>
                </c:pt>
                <c:pt idx="9359">
                  <c:v>172</c:v>
                </c:pt>
                <c:pt idx="9360">
                  <c:v>172</c:v>
                </c:pt>
                <c:pt idx="9361">
                  <c:v>172</c:v>
                </c:pt>
                <c:pt idx="9362">
                  <c:v>172</c:v>
                </c:pt>
                <c:pt idx="9363">
                  <c:v>172</c:v>
                </c:pt>
                <c:pt idx="9364">
                  <c:v>172</c:v>
                </c:pt>
                <c:pt idx="9365">
                  <c:v>172</c:v>
                </c:pt>
                <c:pt idx="9366">
                  <c:v>172</c:v>
                </c:pt>
                <c:pt idx="9367">
                  <c:v>172</c:v>
                </c:pt>
                <c:pt idx="9368">
                  <c:v>172</c:v>
                </c:pt>
                <c:pt idx="9369">
                  <c:v>172</c:v>
                </c:pt>
                <c:pt idx="9370">
                  <c:v>172</c:v>
                </c:pt>
                <c:pt idx="9371">
                  <c:v>172</c:v>
                </c:pt>
                <c:pt idx="9372">
                  <c:v>172</c:v>
                </c:pt>
                <c:pt idx="9373">
                  <c:v>172</c:v>
                </c:pt>
                <c:pt idx="9374">
                  <c:v>172</c:v>
                </c:pt>
                <c:pt idx="9375">
                  <c:v>172</c:v>
                </c:pt>
                <c:pt idx="9376">
                  <c:v>172</c:v>
                </c:pt>
                <c:pt idx="9377">
                  <c:v>172</c:v>
                </c:pt>
                <c:pt idx="9378">
                  <c:v>172</c:v>
                </c:pt>
                <c:pt idx="9379">
                  <c:v>172</c:v>
                </c:pt>
                <c:pt idx="9380">
                  <c:v>172</c:v>
                </c:pt>
                <c:pt idx="9381">
                  <c:v>172</c:v>
                </c:pt>
                <c:pt idx="9382">
                  <c:v>172</c:v>
                </c:pt>
                <c:pt idx="9383">
                  <c:v>173</c:v>
                </c:pt>
                <c:pt idx="9384">
                  <c:v>173</c:v>
                </c:pt>
                <c:pt idx="9385">
                  <c:v>173</c:v>
                </c:pt>
                <c:pt idx="9386">
                  <c:v>173</c:v>
                </c:pt>
                <c:pt idx="9387">
                  <c:v>173</c:v>
                </c:pt>
                <c:pt idx="9388">
                  <c:v>173</c:v>
                </c:pt>
                <c:pt idx="9389">
                  <c:v>173</c:v>
                </c:pt>
                <c:pt idx="9390">
                  <c:v>174</c:v>
                </c:pt>
                <c:pt idx="9391">
                  <c:v>174</c:v>
                </c:pt>
                <c:pt idx="9392">
                  <c:v>174</c:v>
                </c:pt>
                <c:pt idx="9393">
                  <c:v>174</c:v>
                </c:pt>
                <c:pt idx="9394">
                  <c:v>175</c:v>
                </c:pt>
                <c:pt idx="9395">
                  <c:v>175</c:v>
                </c:pt>
                <c:pt idx="9396">
                  <c:v>175</c:v>
                </c:pt>
                <c:pt idx="9397">
                  <c:v>175</c:v>
                </c:pt>
                <c:pt idx="9398">
                  <c:v>175</c:v>
                </c:pt>
                <c:pt idx="9399">
                  <c:v>175</c:v>
                </c:pt>
                <c:pt idx="9400">
                  <c:v>175</c:v>
                </c:pt>
                <c:pt idx="9401">
                  <c:v>175</c:v>
                </c:pt>
                <c:pt idx="9402">
                  <c:v>175</c:v>
                </c:pt>
                <c:pt idx="9403">
                  <c:v>175</c:v>
                </c:pt>
                <c:pt idx="9404">
                  <c:v>175</c:v>
                </c:pt>
                <c:pt idx="9405">
                  <c:v>175</c:v>
                </c:pt>
                <c:pt idx="9406">
                  <c:v>175</c:v>
                </c:pt>
                <c:pt idx="9407">
                  <c:v>175</c:v>
                </c:pt>
                <c:pt idx="9408">
                  <c:v>175</c:v>
                </c:pt>
                <c:pt idx="9409">
                  <c:v>175</c:v>
                </c:pt>
                <c:pt idx="9410">
                  <c:v>175</c:v>
                </c:pt>
                <c:pt idx="9411">
                  <c:v>175</c:v>
                </c:pt>
                <c:pt idx="9412">
                  <c:v>175</c:v>
                </c:pt>
                <c:pt idx="9413">
                  <c:v>175</c:v>
                </c:pt>
                <c:pt idx="9414">
                  <c:v>175</c:v>
                </c:pt>
                <c:pt idx="9415">
                  <c:v>176</c:v>
                </c:pt>
                <c:pt idx="9416">
                  <c:v>177</c:v>
                </c:pt>
                <c:pt idx="9417">
                  <c:v>177</c:v>
                </c:pt>
                <c:pt idx="9418">
                  <c:v>177</c:v>
                </c:pt>
                <c:pt idx="9419">
                  <c:v>177</c:v>
                </c:pt>
                <c:pt idx="9420">
                  <c:v>177</c:v>
                </c:pt>
                <c:pt idx="9421">
                  <c:v>177</c:v>
                </c:pt>
                <c:pt idx="9422">
                  <c:v>178</c:v>
                </c:pt>
                <c:pt idx="9423">
                  <c:v>178</c:v>
                </c:pt>
                <c:pt idx="9424">
                  <c:v>178</c:v>
                </c:pt>
                <c:pt idx="9425">
                  <c:v>178</c:v>
                </c:pt>
                <c:pt idx="9426">
                  <c:v>178</c:v>
                </c:pt>
                <c:pt idx="9427">
                  <c:v>178</c:v>
                </c:pt>
                <c:pt idx="9428">
                  <c:v>178</c:v>
                </c:pt>
                <c:pt idx="9429">
                  <c:v>178</c:v>
                </c:pt>
                <c:pt idx="9430">
                  <c:v>178</c:v>
                </c:pt>
                <c:pt idx="9431">
                  <c:v>178</c:v>
                </c:pt>
                <c:pt idx="9432">
                  <c:v>178</c:v>
                </c:pt>
                <c:pt idx="9433">
                  <c:v>178</c:v>
                </c:pt>
                <c:pt idx="9434">
                  <c:v>178</c:v>
                </c:pt>
                <c:pt idx="9435">
                  <c:v>178</c:v>
                </c:pt>
                <c:pt idx="9436">
                  <c:v>178</c:v>
                </c:pt>
                <c:pt idx="9437">
                  <c:v>178</c:v>
                </c:pt>
                <c:pt idx="9438">
                  <c:v>178</c:v>
                </c:pt>
                <c:pt idx="9439">
                  <c:v>178</c:v>
                </c:pt>
                <c:pt idx="9440">
                  <c:v>178</c:v>
                </c:pt>
                <c:pt idx="9441">
                  <c:v>178</c:v>
                </c:pt>
                <c:pt idx="9442">
                  <c:v>178</c:v>
                </c:pt>
                <c:pt idx="9443">
                  <c:v>178</c:v>
                </c:pt>
                <c:pt idx="9444">
                  <c:v>178</c:v>
                </c:pt>
                <c:pt idx="9445">
                  <c:v>178</c:v>
                </c:pt>
                <c:pt idx="9446">
                  <c:v>178</c:v>
                </c:pt>
                <c:pt idx="9447">
                  <c:v>178</c:v>
                </c:pt>
                <c:pt idx="9448">
                  <c:v>178</c:v>
                </c:pt>
                <c:pt idx="9449">
                  <c:v>178</c:v>
                </c:pt>
                <c:pt idx="9450">
                  <c:v>178</c:v>
                </c:pt>
                <c:pt idx="9451">
                  <c:v>178</c:v>
                </c:pt>
                <c:pt idx="9452">
                  <c:v>178</c:v>
                </c:pt>
                <c:pt idx="9453">
                  <c:v>178</c:v>
                </c:pt>
                <c:pt idx="9454">
                  <c:v>178</c:v>
                </c:pt>
                <c:pt idx="9455">
                  <c:v>178</c:v>
                </c:pt>
                <c:pt idx="9456">
                  <c:v>178</c:v>
                </c:pt>
                <c:pt idx="9457">
                  <c:v>178</c:v>
                </c:pt>
                <c:pt idx="9458">
                  <c:v>178</c:v>
                </c:pt>
                <c:pt idx="9459">
                  <c:v>178</c:v>
                </c:pt>
                <c:pt idx="9460">
                  <c:v>178</c:v>
                </c:pt>
                <c:pt idx="9461">
                  <c:v>178</c:v>
                </c:pt>
                <c:pt idx="9462">
                  <c:v>178</c:v>
                </c:pt>
                <c:pt idx="9463">
                  <c:v>178</c:v>
                </c:pt>
                <c:pt idx="9464">
                  <c:v>178</c:v>
                </c:pt>
                <c:pt idx="9465">
                  <c:v>178</c:v>
                </c:pt>
                <c:pt idx="9466">
                  <c:v>178</c:v>
                </c:pt>
                <c:pt idx="9467">
                  <c:v>178</c:v>
                </c:pt>
                <c:pt idx="9468">
                  <c:v>178</c:v>
                </c:pt>
                <c:pt idx="9469">
                  <c:v>178</c:v>
                </c:pt>
                <c:pt idx="9470">
                  <c:v>178</c:v>
                </c:pt>
                <c:pt idx="9471">
                  <c:v>178</c:v>
                </c:pt>
                <c:pt idx="9472">
                  <c:v>178</c:v>
                </c:pt>
                <c:pt idx="9473">
                  <c:v>178</c:v>
                </c:pt>
                <c:pt idx="9474">
                  <c:v>178</c:v>
                </c:pt>
                <c:pt idx="9475">
                  <c:v>178</c:v>
                </c:pt>
                <c:pt idx="9476">
                  <c:v>178</c:v>
                </c:pt>
                <c:pt idx="9477">
                  <c:v>178</c:v>
                </c:pt>
                <c:pt idx="9478">
                  <c:v>178</c:v>
                </c:pt>
                <c:pt idx="9479">
                  <c:v>178</c:v>
                </c:pt>
                <c:pt idx="9480">
                  <c:v>178</c:v>
                </c:pt>
                <c:pt idx="9481">
                  <c:v>178</c:v>
                </c:pt>
                <c:pt idx="9482">
                  <c:v>178</c:v>
                </c:pt>
                <c:pt idx="9483">
                  <c:v>178</c:v>
                </c:pt>
                <c:pt idx="9484">
                  <c:v>178</c:v>
                </c:pt>
                <c:pt idx="9485">
                  <c:v>178</c:v>
                </c:pt>
                <c:pt idx="9486">
                  <c:v>178</c:v>
                </c:pt>
                <c:pt idx="9487">
                  <c:v>178</c:v>
                </c:pt>
                <c:pt idx="9488">
                  <c:v>178</c:v>
                </c:pt>
                <c:pt idx="9489">
                  <c:v>178</c:v>
                </c:pt>
                <c:pt idx="9490">
                  <c:v>178</c:v>
                </c:pt>
              </c:numCache>
            </c:numRef>
          </c:val>
          <c:smooth val="0"/>
        </c:ser>
        <c:ser>
          <c:idx val="8"/>
          <c:order val="8"/>
          <c:tx>
            <c:strRef>
              <c:f>Sheet1!$P$1</c:f>
              <c:strCache>
                <c:ptCount val="1"/>
                <c:pt idx="0">
                  <c:v>Local C</c:v>
                </c:pt>
              </c:strCache>
            </c:strRef>
          </c:tx>
          <c:marker>
            <c:symbol val="none"/>
          </c:marker>
          <c:val>
            <c:numRef>
              <c:f>Sheet1!$P$2:$P$9604</c:f>
              <c:numCache>
                <c:formatCode>General</c:formatCode>
                <c:ptCount val="960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1</c:v>
                </c:pt>
                <c:pt idx="30">
                  <c:v>1</c:v>
                </c:pt>
                <c:pt idx="31">
                  <c:v>1</c:v>
                </c:pt>
                <c:pt idx="32">
                  <c:v>1</c:v>
                </c:pt>
                <c:pt idx="33">
                  <c:v>1</c:v>
                </c:pt>
                <c:pt idx="34">
                  <c:v>1</c:v>
                </c:pt>
                <c:pt idx="35">
                  <c:v>1</c:v>
                </c:pt>
                <c:pt idx="36">
                  <c:v>2</c:v>
                </c:pt>
                <c:pt idx="37">
                  <c:v>2</c:v>
                </c:pt>
                <c:pt idx="38">
                  <c:v>2</c:v>
                </c:pt>
                <c:pt idx="39">
                  <c:v>2</c:v>
                </c:pt>
                <c:pt idx="40">
                  <c:v>2</c:v>
                </c:pt>
                <c:pt idx="41">
                  <c:v>2</c:v>
                </c:pt>
                <c:pt idx="42">
                  <c:v>2</c:v>
                </c:pt>
                <c:pt idx="43">
                  <c:v>2</c:v>
                </c:pt>
                <c:pt idx="44">
                  <c:v>2</c:v>
                </c:pt>
                <c:pt idx="45">
                  <c:v>2</c:v>
                </c:pt>
                <c:pt idx="46">
                  <c:v>2</c:v>
                </c:pt>
                <c:pt idx="47">
                  <c:v>2</c:v>
                </c:pt>
                <c:pt idx="48">
                  <c:v>2</c:v>
                </c:pt>
                <c:pt idx="49">
                  <c:v>2</c:v>
                </c:pt>
                <c:pt idx="50">
                  <c:v>2</c:v>
                </c:pt>
                <c:pt idx="51">
                  <c:v>3</c:v>
                </c:pt>
                <c:pt idx="52">
                  <c:v>3</c:v>
                </c:pt>
                <c:pt idx="53">
                  <c:v>3</c:v>
                </c:pt>
                <c:pt idx="54">
                  <c:v>3</c:v>
                </c:pt>
                <c:pt idx="55">
                  <c:v>3</c:v>
                </c:pt>
                <c:pt idx="56">
                  <c:v>3</c:v>
                </c:pt>
                <c:pt idx="57">
                  <c:v>3</c:v>
                </c:pt>
                <c:pt idx="58">
                  <c:v>3</c:v>
                </c:pt>
                <c:pt idx="59">
                  <c:v>3</c:v>
                </c:pt>
                <c:pt idx="60">
                  <c:v>4</c:v>
                </c:pt>
                <c:pt idx="61">
                  <c:v>4</c:v>
                </c:pt>
                <c:pt idx="62">
                  <c:v>4</c:v>
                </c:pt>
                <c:pt idx="63">
                  <c:v>4</c:v>
                </c:pt>
                <c:pt idx="64">
                  <c:v>5</c:v>
                </c:pt>
                <c:pt idx="65">
                  <c:v>5</c:v>
                </c:pt>
                <c:pt idx="66">
                  <c:v>5</c:v>
                </c:pt>
                <c:pt idx="67">
                  <c:v>5</c:v>
                </c:pt>
                <c:pt idx="68">
                  <c:v>5</c:v>
                </c:pt>
                <c:pt idx="69">
                  <c:v>5</c:v>
                </c:pt>
                <c:pt idx="70">
                  <c:v>5</c:v>
                </c:pt>
                <c:pt idx="71">
                  <c:v>5</c:v>
                </c:pt>
                <c:pt idx="72">
                  <c:v>5</c:v>
                </c:pt>
                <c:pt idx="73">
                  <c:v>6</c:v>
                </c:pt>
                <c:pt idx="74">
                  <c:v>6</c:v>
                </c:pt>
                <c:pt idx="75">
                  <c:v>6</c:v>
                </c:pt>
                <c:pt idx="76">
                  <c:v>6</c:v>
                </c:pt>
                <c:pt idx="77">
                  <c:v>6</c:v>
                </c:pt>
                <c:pt idx="78">
                  <c:v>6</c:v>
                </c:pt>
                <c:pt idx="79">
                  <c:v>6</c:v>
                </c:pt>
                <c:pt idx="80">
                  <c:v>6</c:v>
                </c:pt>
                <c:pt idx="81">
                  <c:v>6</c:v>
                </c:pt>
                <c:pt idx="82">
                  <c:v>6</c:v>
                </c:pt>
                <c:pt idx="83">
                  <c:v>7</c:v>
                </c:pt>
                <c:pt idx="84">
                  <c:v>7</c:v>
                </c:pt>
                <c:pt idx="85">
                  <c:v>7</c:v>
                </c:pt>
                <c:pt idx="86">
                  <c:v>7</c:v>
                </c:pt>
                <c:pt idx="87">
                  <c:v>7</c:v>
                </c:pt>
                <c:pt idx="88">
                  <c:v>7</c:v>
                </c:pt>
                <c:pt idx="89">
                  <c:v>8</c:v>
                </c:pt>
                <c:pt idx="90">
                  <c:v>8</c:v>
                </c:pt>
                <c:pt idx="91">
                  <c:v>8</c:v>
                </c:pt>
                <c:pt idx="92">
                  <c:v>9</c:v>
                </c:pt>
                <c:pt idx="93">
                  <c:v>10</c:v>
                </c:pt>
                <c:pt idx="94">
                  <c:v>10</c:v>
                </c:pt>
                <c:pt idx="95">
                  <c:v>10</c:v>
                </c:pt>
                <c:pt idx="96">
                  <c:v>10</c:v>
                </c:pt>
                <c:pt idx="97">
                  <c:v>10</c:v>
                </c:pt>
                <c:pt idx="98">
                  <c:v>10</c:v>
                </c:pt>
                <c:pt idx="99">
                  <c:v>10</c:v>
                </c:pt>
                <c:pt idx="100">
                  <c:v>10</c:v>
                </c:pt>
                <c:pt idx="101">
                  <c:v>10</c:v>
                </c:pt>
                <c:pt idx="102">
                  <c:v>11</c:v>
                </c:pt>
                <c:pt idx="103">
                  <c:v>11</c:v>
                </c:pt>
                <c:pt idx="104">
                  <c:v>11</c:v>
                </c:pt>
                <c:pt idx="105">
                  <c:v>11</c:v>
                </c:pt>
                <c:pt idx="106">
                  <c:v>11</c:v>
                </c:pt>
                <c:pt idx="107">
                  <c:v>11</c:v>
                </c:pt>
                <c:pt idx="108">
                  <c:v>11</c:v>
                </c:pt>
                <c:pt idx="109">
                  <c:v>11</c:v>
                </c:pt>
                <c:pt idx="110">
                  <c:v>11</c:v>
                </c:pt>
                <c:pt idx="111">
                  <c:v>11</c:v>
                </c:pt>
                <c:pt idx="112">
                  <c:v>11</c:v>
                </c:pt>
                <c:pt idx="113">
                  <c:v>11</c:v>
                </c:pt>
                <c:pt idx="114">
                  <c:v>11</c:v>
                </c:pt>
                <c:pt idx="115">
                  <c:v>11</c:v>
                </c:pt>
                <c:pt idx="116">
                  <c:v>12</c:v>
                </c:pt>
                <c:pt idx="117">
                  <c:v>12</c:v>
                </c:pt>
                <c:pt idx="118">
                  <c:v>12</c:v>
                </c:pt>
                <c:pt idx="119">
                  <c:v>13</c:v>
                </c:pt>
                <c:pt idx="120">
                  <c:v>13</c:v>
                </c:pt>
                <c:pt idx="121">
                  <c:v>13</c:v>
                </c:pt>
                <c:pt idx="122">
                  <c:v>14</c:v>
                </c:pt>
                <c:pt idx="123">
                  <c:v>14</c:v>
                </c:pt>
                <c:pt idx="124">
                  <c:v>14</c:v>
                </c:pt>
                <c:pt idx="125">
                  <c:v>14</c:v>
                </c:pt>
                <c:pt idx="126">
                  <c:v>14</c:v>
                </c:pt>
                <c:pt idx="127">
                  <c:v>14</c:v>
                </c:pt>
                <c:pt idx="128">
                  <c:v>14</c:v>
                </c:pt>
                <c:pt idx="129">
                  <c:v>14</c:v>
                </c:pt>
                <c:pt idx="130">
                  <c:v>15</c:v>
                </c:pt>
                <c:pt idx="131">
                  <c:v>15</c:v>
                </c:pt>
                <c:pt idx="132">
                  <c:v>15</c:v>
                </c:pt>
                <c:pt idx="133">
                  <c:v>15</c:v>
                </c:pt>
                <c:pt idx="134">
                  <c:v>15</c:v>
                </c:pt>
                <c:pt idx="135">
                  <c:v>15</c:v>
                </c:pt>
                <c:pt idx="136">
                  <c:v>15</c:v>
                </c:pt>
                <c:pt idx="137">
                  <c:v>15</c:v>
                </c:pt>
                <c:pt idx="138">
                  <c:v>15</c:v>
                </c:pt>
                <c:pt idx="139">
                  <c:v>15</c:v>
                </c:pt>
                <c:pt idx="140">
                  <c:v>15</c:v>
                </c:pt>
                <c:pt idx="141">
                  <c:v>15</c:v>
                </c:pt>
                <c:pt idx="142">
                  <c:v>15</c:v>
                </c:pt>
                <c:pt idx="143">
                  <c:v>15</c:v>
                </c:pt>
                <c:pt idx="144">
                  <c:v>15</c:v>
                </c:pt>
                <c:pt idx="145">
                  <c:v>15</c:v>
                </c:pt>
                <c:pt idx="146">
                  <c:v>15</c:v>
                </c:pt>
                <c:pt idx="147">
                  <c:v>15</c:v>
                </c:pt>
                <c:pt idx="148">
                  <c:v>15</c:v>
                </c:pt>
                <c:pt idx="149">
                  <c:v>15</c:v>
                </c:pt>
                <c:pt idx="150">
                  <c:v>15</c:v>
                </c:pt>
                <c:pt idx="151">
                  <c:v>15</c:v>
                </c:pt>
                <c:pt idx="152">
                  <c:v>15</c:v>
                </c:pt>
                <c:pt idx="153">
                  <c:v>15</c:v>
                </c:pt>
                <c:pt idx="154">
                  <c:v>15</c:v>
                </c:pt>
                <c:pt idx="155">
                  <c:v>15</c:v>
                </c:pt>
                <c:pt idx="156">
                  <c:v>15</c:v>
                </c:pt>
                <c:pt idx="157">
                  <c:v>15</c:v>
                </c:pt>
                <c:pt idx="158">
                  <c:v>15</c:v>
                </c:pt>
                <c:pt idx="159">
                  <c:v>15</c:v>
                </c:pt>
                <c:pt idx="160">
                  <c:v>15</c:v>
                </c:pt>
                <c:pt idx="161">
                  <c:v>15</c:v>
                </c:pt>
                <c:pt idx="162">
                  <c:v>15</c:v>
                </c:pt>
                <c:pt idx="163">
                  <c:v>15</c:v>
                </c:pt>
                <c:pt idx="164">
                  <c:v>15</c:v>
                </c:pt>
                <c:pt idx="165">
                  <c:v>15</c:v>
                </c:pt>
                <c:pt idx="166">
                  <c:v>15</c:v>
                </c:pt>
                <c:pt idx="167">
                  <c:v>15</c:v>
                </c:pt>
                <c:pt idx="168">
                  <c:v>16</c:v>
                </c:pt>
                <c:pt idx="169">
                  <c:v>16</c:v>
                </c:pt>
                <c:pt idx="170">
                  <c:v>16</c:v>
                </c:pt>
                <c:pt idx="171">
                  <c:v>16</c:v>
                </c:pt>
                <c:pt idx="172">
                  <c:v>16</c:v>
                </c:pt>
                <c:pt idx="173">
                  <c:v>16</c:v>
                </c:pt>
                <c:pt idx="174">
                  <c:v>17</c:v>
                </c:pt>
                <c:pt idx="175">
                  <c:v>17</c:v>
                </c:pt>
                <c:pt idx="176">
                  <c:v>17</c:v>
                </c:pt>
                <c:pt idx="177">
                  <c:v>17</c:v>
                </c:pt>
                <c:pt idx="178">
                  <c:v>17</c:v>
                </c:pt>
                <c:pt idx="179">
                  <c:v>17</c:v>
                </c:pt>
                <c:pt idx="180">
                  <c:v>17</c:v>
                </c:pt>
                <c:pt idx="181">
                  <c:v>17</c:v>
                </c:pt>
                <c:pt idx="182">
                  <c:v>17</c:v>
                </c:pt>
                <c:pt idx="183">
                  <c:v>17</c:v>
                </c:pt>
                <c:pt idx="184">
                  <c:v>17</c:v>
                </c:pt>
                <c:pt idx="185">
                  <c:v>17</c:v>
                </c:pt>
                <c:pt idx="186">
                  <c:v>17</c:v>
                </c:pt>
                <c:pt idx="187">
                  <c:v>17</c:v>
                </c:pt>
                <c:pt idx="188">
                  <c:v>17</c:v>
                </c:pt>
                <c:pt idx="189">
                  <c:v>17</c:v>
                </c:pt>
                <c:pt idx="190">
                  <c:v>17</c:v>
                </c:pt>
                <c:pt idx="191">
                  <c:v>17</c:v>
                </c:pt>
                <c:pt idx="192">
                  <c:v>18</c:v>
                </c:pt>
                <c:pt idx="193">
                  <c:v>19</c:v>
                </c:pt>
                <c:pt idx="194">
                  <c:v>19</c:v>
                </c:pt>
                <c:pt idx="195">
                  <c:v>19</c:v>
                </c:pt>
                <c:pt idx="196">
                  <c:v>19</c:v>
                </c:pt>
                <c:pt idx="197">
                  <c:v>19</c:v>
                </c:pt>
                <c:pt idx="198">
                  <c:v>19</c:v>
                </c:pt>
                <c:pt idx="199">
                  <c:v>19</c:v>
                </c:pt>
                <c:pt idx="200">
                  <c:v>19</c:v>
                </c:pt>
                <c:pt idx="201">
                  <c:v>19</c:v>
                </c:pt>
                <c:pt idx="202">
                  <c:v>19</c:v>
                </c:pt>
                <c:pt idx="203">
                  <c:v>19</c:v>
                </c:pt>
                <c:pt idx="204">
                  <c:v>19</c:v>
                </c:pt>
                <c:pt idx="205">
                  <c:v>19</c:v>
                </c:pt>
                <c:pt idx="206">
                  <c:v>19</c:v>
                </c:pt>
                <c:pt idx="207">
                  <c:v>19</c:v>
                </c:pt>
                <c:pt idx="208">
                  <c:v>19</c:v>
                </c:pt>
                <c:pt idx="209">
                  <c:v>19</c:v>
                </c:pt>
                <c:pt idx="210">
                  <c:v>19</c:v>
                </c:pt>
                <c:pt idx="211">
                  <c:v>19</c:v>
                </c:pt>
                <c:pt idx="212">
                  <c:v>20</c:v>
                </c:pt>
                <c:pt idx="213">
                  <c:v>20</c:v>
                </c:pt>
                <c:pt idx="214">
                  <c:v>20</c:v>
                </c:pt>
                <c:pt idx="215">
                  <c:v>20</c:v>
                </c:pt>
                <c:pt idx="216">
                  <c:v>20</c:v>
                </c:pt>
                <c:pt idx="217">
                  <c:v>20</c:v>
                </c:pt>
                <c:pt idx="218">
                  <c:v>20</c:v>
                </c:pt>
                <c:pt idx="219">
                  <c:v>21</c:v>
                </c:pt>
                <c:pt idx="220">
                  <c:v>22</c:v>
                </c:pt>
                <c:pt idx="221">
                  <c:v>22</c:v>
                </c:pt>
                <c:pt idx="222">
                  <c:v>23</c:v>
                </c:pt>
                <c:pt idx="223">
                  <c:v>24</c:v>
                </c:pt>
                <c:pt idx="224">
                  <c:v>25</c:v>
                </c:pt>
                <c:pt idx="225">
                  <c:v>26</c:v>
                </c:pt>
                <c:pt idx="226">
                  <c:v>26</c:v>
                </c:pt>
                <c:pt idx="227">
                  <c:v>27</c:v>
                </c:pt>
                <c:pt idx="228">
                  <c:v>27</c:v>
                </c:pt>
                <c:pt idx="229">
                  <c:v>27</c:v>
                </c:pt>
                <c:pt idx="230">
                  <c:v>27</c:v>
                </c:pt>
                <c:pt idx="231">
                  <c:v>27</c:v>
                </c:pt>
                <c:pt idx="232">
                  <c:v>27</c:v>
                </c:pt>
                <c:pt idx="233">
                  <c:v>27</c:v>
                </c:pt>
                <c:pt idx="234">
                  <c:v>28</c:v>
                </c:pt>
                <c:pt idx="235">
                  <c:v>28</c:v>
                </c:pt>
                <c:pt idx="236">
                  <c:v>28</c:v>
                </c:pt>
                <c:pt idx="237">
                  <c:v>28</c:v>
                </c:pt>
                <c:pt idx="238">
                  <c:v>29</c:v>
                </c:pt>
                <c:pt idx="239">
                  <c:v>29</c:v>
                </c:pt>
                <c:pt idx="240">
                  <c:v>29</c:v>
                </c:pt>
                <c:pt idx="241">
                  <c:v>29</c:v>
                </c:pt>
                <c:pt idx="242">
                  <c:v>29</c:v>
                </c:pt>
                <c:pt idx="243">
                  <c:v>30</c:v>
                </c:pt>
                <c:pt idx="244">
                  <c:v>30</c:v>
                </c:pt>
                <c:pt idx="245">
                  <c:v>30</c:v>
                </c:pt>
                <c:pt idx="246">
                  <c:v>30</c:v>
                </c:pt>
                <c:pt idx="247">
                  <c:v>30</c:v>
                </c:pt>
                <c:pt idx="248">
                  <c:v>30</c:v>
                </c:pt>
                <c:pt idx="249">
                  <c:v>30</c:v>
                </c:pt>
                <c:pt idx="250">
                  <c:v>30</c:v>
                </c:pt>
                <c:pt idx="251">
                  <c:v>30</c:v>
                </c:pt>
                <c:pt idx="252">
                  <c:v>30</c:v>
                </c:pt>
                <c:pt idx="253">
                  <c:v>30</c:v>
                </c:pt>
                <c:pt idx="254">
                  <c:v>30</c:v>
                </c:pt>
                <c:pt idx="255">
                  <c:v>30</c:v>
                </c:pt>
                <c:pt idx="256">
                  <c:v>30</c:v>
                </c:pt>
                <c:pt idx="257">
                  <c:v>30</c:v>
                </c:pt>
                <c:pt idx="258">
                  <c:v>30</c:v>
                </c:pt>
                <c:pt idx="259">
                  <c:v>30</c:v>
                </c:pt>
                <c:pt idx="260">
                  <c:v>30</c:v>
                </c:pt>
                <c:pt idx="261">
                  <c:v>30</c:v>
                </c:pt>
                <c:pt idx="262">
                  <c:v>30</c:v>
                </c:pt>
                <c:pt idx="263">
                  <c:v>30</c:v>
                </c:pt>
                <c:pt idx="264">
                  <c:v>30</c:v>
                </c:pt>
                <c:pt idx="265">
                  <c:v>30</c:v>
                </c:pt>
                <c:pt idx="266">
                  <c:v>30</c:v>
                </c:pt>
                <c:pt idx="267">
                  <c:v>30</c:v>
                </c:pt>
                <c:pt idx="268">
                  <c:v>30</c:v>
                </c:pt>
                <c:pt idx="269">
                  <c:v>30</c:v>
                </c:pt>
                <c:pt idx="270">
                  <c:v>30</c:v>
                </c:pt>
                <c:pt idx="271">
                  <c:v>30</c:v>
                </c:pt>
                <c:pt idx="272">
                  <c:v>31</c:v>
                </c:pt>
                <c:pt idx="273">
                  <c:v>31</c:v>
                </c:pt>
                <c:pt idx="274">
                  <c:v>31</c:v>
                </c:pt>
                <c:pt idx="275">
                  <c:v>31</c:v>
                </c:pt>
                <c:pt idx="276">
                  <c:v>31</c:v>
                </c:pt>
                <c:pt idx="277">
                  <c:v>31</c:v>
                </c:pt>
                <c:pt idx="278">
                  <c:v>32</c:v>
                </c:pt>
                <c:pt idx="279">
                  <c:v>32</c:v>
                </c:pt>
                <c:pt idx="280">
                  <c:v>32</c:v>
                </c:pt>
                <c:pt idx="281">
                  <c:v>32</c:v>
                </c:pt>
                <c:pt idx="282">
                  <c:v>32</c:v>
                </c:pt>
                <c:pt idx="283">
                  <c:v>33</c:v>
                </c:pt>
                <c:pt idx="284">
                  <c:v>33</c:v>
                </c:pt>
                <c:pt idx="285">
                  <c:v>33</c:v>
                </c:pt>
                <c:pt idx="286">
                  <c:v>33</c:v>
                </c:pt>
                <c:pt idx="287">
                  <c:v>33</c:v>
                </c:pt>
                <c:pt idx="288">
                  <c:v>34</c:v>
                </c:pt>
                <c:pt idx="289">
                  <c:v>34</c:v>
                </c:pt>
                <c:pt idx="290">
                  <c:v>34</c:v>
                </c:pt>
                <c:pt idx="291">
                  <c:v>34</c:v>
                </c:pt>
                <c:pt idx="292">
                  <c:v>34</c:v>
                </c:pt>
                <c:pt idx="293">
                  <c:v>34</c:v>
                </c:pt>
                <c:pt idx="294">
                  <c:v>35</c:v>
                </c:pt>
                <c:pt idx="295">
                  <c:v>35</c:v>
                </c:pt>
                <c:pt idx="296">
                  <c:v>36</c:v>
                </c:pt>
                <c:pt idx="297">
                  <c:v>36</c:v>
                </c:pt>
                <c:pt idx="298">
                  <c:v>36</c:v>
                </c:pt>
                <c:pt idx="299">
                  <c:v>36</c:v>
                </c:pt>
                <c:pt idx="300">
                  <c:v>36</c:v>
                </c:pt>
                <c:pt idx="301">
                  <c:v>36</c:v>
                </c:pt>
                <c:pt idx="302">
                  <c:v>36</c:v>
                </c:pt>
                <c:pt idx="303">
                  <c:v>36</c:v>
                </c:pt>
                <c:pt idx="304">
                  <c:v>36</c:v>
                </c:pt>
                <c:pt idx="305">
                  <c:v>36</c:v>
                </c:pt>
                <c:pt idx="306">
                  <c:v>36</c:v>
                </c:pt>
                <c:pt idx="307">
                  <c:v>36</c:v>
                </c:pt>
                <c:pt idx="308">
                  <c:v>36</c:v>
                </c:pt>
                <c:pt idx="309">
                  <c:v>36</c:v>
                </c:pt>
                <c:pt idx="310">
                  <c:v>36</c:v>
                </c:pt>
                <c:pt idx="311">
                  <c:v>37</c:v>
                </c:pt>
                <c:pt idx="312">
                  <c:v>37</c:v>
                </c:pt>
                <c:pt idx="313">
                  <c:v>37</c:v>
                </c:pt>
                <c:pt idx="314">
                  <c:v>37</c:v>
                </c:pt>
                <c:pt idx="315">
                  <c:v>37</c:v>
                </c:pt>
                <c:pt idx="316">
                  <c:v>37</c:v>
                </c:pt>
                <c:pt idx="317">
                  <c:v>37</c:v>
                </c:pt>
                <c:pt idx="318">
                  <c:v>37</c:v>
                </c:pt>
                <c:pt idx="319">
                  <c:v>37</c:v>
                </c:pt>
                <c:pt idx="320">
                  <c:v>38</c:v>
                </c:pt>
                <c:pt idx="321">
                  <c:v>39</c:v>
                </c:pt>
                <c:pt idx="322">
                  <c:v>40</c:v>
                </c:pt>
                <c:pt idx="323">
                  <c:v>40</c:v>
                </c:pt>
                <c:pt idx="324">
                  <c:v>40</c:v>
                </c:pt>
                <c:pt idx="325">
                  <c:v>41</c:v>
                </c:pt>
                <c:pt idx="326">
                  <c:v>41</c:v>
                </c:pt>
                <c:pt idx="327">
                  <c:v>42</c:v>
                </c:pt>
                <c:pt idx="328">
                  <c:v>42</c:v>
                </c:pt>
                <c:pt idx="329">
                  <c:v>42</c:v>
                </c:pt>
                <c:pt idx="330">
                  <c:v>42</c:v>
                </c:pt>
                <c:pt idx="331">
                  <c:v>42</c:v>
                </c:pt>
                <c:pt idx="332">
                  <c:v>42</c:v>
                </c:pt>
                <c:pt idx="333">
                  <c:v>42</c:v>
                </c:pt>
                <c:pt idx="334">
                  <c:v>42</c:v>
                </c:pt>
                <c:pt idx="335">
                  <c:v>42</c:v>
                </c:pt>
                <c:pt idx="336">
                  <c:v>42</c:v>
                </c:pt>
                <c:pt idx="337">
                  <c:v>42</c:v>
                </c:pt>
                <c:pt idx="338">
                  <c:v>42</c:v>
                </c:pt>
                <c:pt idx="339">
                  <c:v>42</c:v>
                </c:pt>
                <c:pt idx="340">
                  <c:v>43</c:v>
                </c:pt>
                <c:pt idx="341">
                  <c:v>43</c:v>
                </c:pt>
                <c:pt idx="342">
                  <c:v>43</c:v>
                </c:pt>
                <c:pt idx="343">
                  <c:v>43</c:v>
                </c:pt>
                <c:pt idx="344">
                  <c:v>43</c:v>
                </c:pt>
                <c:pt idx="345">
                  <c:v>43</c:v>
                </c:pt>
                <c:pt idx="346">
                  <c:v>43</c:v>
                </c:pt>
                <c:pt idx="347">
                  <c:v>43</c:v>
                </c:pt>
                <c:pt idx="348">
                  <c:v>43</c:v>
                </c:pt>
                <c:pt idx="349">
                  <c:v>43</c:v>
                </c:pt>
                <c:pt idx="350">
                  <c:v>43</c:v>
                </c:pt>
                <c:pt idx="351">
                  <c:v>43</c:v>
                </c:pt>
                <c:pt idx="352">
                  <c:v>44</c:v>
                </c:pt>
                <c:pt idx="353">
                  <c:v>45</c:v>
                </c:pt>
                <c:pt idx="354">
                  <c:v>46</c:v>
                </c:pt>
                <c:pt idx="355">
                  <c:v>46</c:v>
                </c:pt>
                <c:pt idx="356">
                  <c:v>46</c:v>
                </c:pt>
                <c:pt idx="357">
                  <c:v>47</c:v>
                </c:pt>
                <c:pt idx="358">
                  <c:v>47</c:v>
                </c:pt>
                <c:pt idx="359">
                  <c:v>48</c:v>
                </c:pt>
                <c:pt idx="360">
                  <c:v>48</c:v>
                </c:pt>
                <c:pt idx="361">
                  <c:v>48</c:v>
                </c:pt>
                <c:pt idx="362">
                  <c:v>48</c:v>
                </c:pt>
                <c:pt idx="363">
                  <c:v>49</c:v>
                </c:pt>
                <c:pt idx="364">
                  <c:v>50</c:v>
                </c:pt>
                <c:pt idx="365">
                  <c:v>50</c:v>
                </c:pt>
                <c:pt idx="366">
                  <c:v>50</c:v>
                </c:pt>
                <c:pt idx="367">
                  <c:v>50</c:v>
                </c:pt>
                <c:pt idx="368">
                  <c:v>50</c:v>
                </c:pt>
                <c:pt idx="369">
                  <c:v>50</c:v>
                </c:pt>
                <c:pt idx="370">
                  <c:v>50</c:v>
                </c:pt>
                <c:pt idx="371">
                  <c:v>50</c:v>
                </c:pt>
                <c:pt idx="372">
                  <c:v>50</c:v>
                </c:pt>
                <c:pt idx="373">
                  <c:v>51</c:v>
                </c:pt>
                <c:pt idx="374">
                  <c:v>52</c:v>
                </c:pt>
                <c:pt idx="375">
                  <c:v>53</c:v>
                </c:pt>
                <c:pt idx="376">
                  <c:v>54</c:v>
                </c:pt>
                <c:pt idx="377">
                  <c:v>55</c:v>
                </c:pt>
                <c:pt idx="378">
                  <c:v>56</c:v>
                </c:pt>
                <c:pt idx="379">
                  <c:v>57</c:v>
                </c:pt>
                <c:pt idx="380">
                  <c:v>58</c:v>
                </c:pt>
                <c:pt idx="381">
                  <c:v>59</c:v>
                </c:pt>
                <c:pt idx="382">
                  <c:v>60</c:v>
                </c:pt>
                <c:pt idx="383">
                  <c:v>60</c:v>
                </c:pt>
                <c:pt idx="384">
                  <c:v>60</c:v>
                </c:pt>
                <c:pt idx="385">
                  <c:v>60</c:v>
                </c:pt>
                <c:pt idx="386">
                  <c:v>60</c:v>
                </c:pt>
                <c:pt idx="387">
                  <c:v>60</c:v>
                </c:pt>
                <c:pt idx="388">
                  <c:v>60</c:v>
                </c:pt>
                <c:pt idx="389">
                  <c:v>60</c:v>
                </c:pt>
                <c:pt idx="390">
                  <c:v>60</c:v>
                </c:pt>
                <c:pt idx="391">
                  <c:v>60</c:v>
                </c:pt>
                <c:pt idx="392">
                  <c:v>60</c:v>
                </c:pt>
                <c:pt idx="393">
                  <c:v>60</c:v>
                </c:pt>
                <c:pt idx="394">
                  <c:v>60</c:v>
                </c:pt>
                <c:pt idx="395">
                  <c:v>60</c:v>
                </c:pt>
                <c:pt idx="396">
                  <c:v>60</c:v>
                </c:pt>
                <c:pt idx="397">
                  <c:v>60</c:v>
                </c:pt>
                <c:pt idx="398">
                  <c:v>60</c:v>
                </c:pt>
                <c:pt idx="399">
                  <c:v>60</c:v>
                </c:pt>
                <c:pt idx="400">
                  <c:v>60</c:v>
                </c:pt>
                <c:pt idx="401">
                  <c:v>61</c:v>
                </c:pt>
                <c:pt idx="402">
                  <c:v>62</c:v>
                </c:pt>
                <c:pt idx="403">
                  <c:v>62</c:v>
                </c:pt>
                <c:pt idx="404">
                  <c:v>63</c:v>
                </c:pt>
                <c:pt idx="405">
                  <c:v>63</c:v>
                </c:pt>
                <c:pt idx="406">
                  <c:v>63</c:v>
                </c:pt>
                <c:pt idx="407">
                  <c:v>63</c:v>
                </c:pt>
                <c:pt idx="408">
                  <c:v>63</c:v>
                </c:pt>
                <c:pt idx="409">
                  <c:v>63</c:v>
                </c:pt>
                <c:pt idx="410">
                  <c:v>63</c:v>
                </c:pt>
                <c:pt idx="411">
                  <c:v>63</c:v>
                </c:pt>
                <c:pt idx="412">
                  <c:v>63</c:v>
                </c:pt>
                <c:pt idx="413">
                  <c:v>63</c:v>
                </c:pt>
                <c:pt idx="414">
                  <c:v>63</c:v>
                </c:pt>
                <c:pt idx="415">
                  <c:v>63</c:v>
                </c:pt>
                <c:pt idx="416">
                  <c:v>63</c:v>
                </c:pt>
                <c:pt idx="417">
                  <c:v>64</c:v>
                </c:pt>
                <c:pt idx="418">
                  <c:v>65</c:v>
                </c:pt>
                <c:pt idx="419">
                  <c:v>65</c:v>
                </c:pt>
                <c:pt idx="420">
                  <c:v>65</c:v>
                </c:pt>
                <c:pt idx="421">
                  <c:v>65</c:v>
                </c:pt>
                <c:pt idx="422">
                  <c:v>65</c:v>
                </c:pt>
                <c:pt idx="423">
                  <c:v>66</c:v>
                </c:pt>
                <c:pt idx="424">
                  <c:v>66</c:v>
                </c:pt>
                <c:pt idx="425">
                  <c:v>66</c:v>
                </c:pt>
                <c:pt idx="426">
                  <c:v>66</c:v>
                </c:pt>
                <c:pt idx="427">
                  <c:v>66</c:v>
                </c:pt>
                <c:pt idx="428">
                  <c:v>66</c:v>
                </c:pt>
                <c:pt idx="429">
                  <c:v>66</c:v>
                </c:pt>
                <c:pt idx="430">
                  <c:v>66</c:v>
                </c:pt>
                <c:pt idx="431">
                  <c:v>66</c:v>
                </c:pt>
                <c:pt idx="432">
                  <c:v>66</c:v>
                </c:pt>
                <c:pt idx="433">
                  <c:v>66</c:v>
                </c:pt>
                <c:pt idx="434">
                  <c:v>66</c:v>
                </c:pt>
                <c:pt idx="435">
                  <c:v>66</c:v>
                </c:pt>
                <c:pt idx="436">
                  <c:v>67</c:v>
                </c:pt>
                <c:pt idx="437">
                  <c:v>68</c:v>
                </c:pt>
                <c:pt idx="438">
                  <c:v>69</c:v>
                </c:pt>
                <c:pt idx="439">
                  <c:v>69</c:v>
                </c:pt>
                <c:pt idx="440">
                  <c:v>70</c:v>
                </c:pt>
                <c:pt idx="441">
                  <c:v>71</c:v>
                </c:pt>
                <c:pt idx="442">
                  <c:v>71</c:v>
                </c:pt>
                <c:pt idx="443">
                  <c:v>72</c:v>
                </c:pt>
                <c:pt idx="444">
                  <c:v>72</c:v>
                </c:pt>
                <c:pt idx="445">
                  <c:v>72</c:v>
                </c:pt>
                <c:pt idx="446">
                  <c:v>72</c:v>
                </c:pt>
                <c:pt idx="447">
                  <c:v>72</c:v>
                </c:pt>
                <c:pt idx="448">
                  <c:v>72</c:v>
                </c:pt>
                <c:pt idx="449">
                  <c:v>73</c:v>
                </c:pt>
                <c:pt idx="450">
                  <c:v>74</c:v>
                </c:pt>
                <c:pt idx="451">
                  <c:v>75</c:v>
                </c:pt>
                <c:pt idx="452">
                  <c:v>75</c:v>
                </c:pt>
                <c:pt idx="453">
                  <c:v>75</c:v>
                </c:pt>
                <c:pt idx="454">
                  <c:v>76</c:v>
                </c:pt>
                <c:pt idx="455">
                  <c:v>76</c:v>
                </c:pt>
                <c:pt idx="456">
                  <c:v>76</c:v>
                </c:pt>
                <c:pt idx="457">
                  <c:v>76</c:v>
                </c:pt>
                <c:pt idx="458">
                  <c:v>76</c:v>
                </c:pt>
                <c:pt idx="459">
                  <c:v>76</c:v>
                </c:pt>
                <c:pt idx="460">
                  <c:v>76</c:v>
                </c:pt>
                <c:pt idx="461">
                  <c:v>76</c:v>
                </c:pt>
                <c:pt idx="462">
                  <c:v>76</c:v>
                </c:pt>
                <c:pt idx="463">
                  <c:v>76</c:v>
                </c:pt>
                <c:pt idx="464">
                  <c:v>76</c:v>
                </c:pt>
                <c:pt idx="465">
                  <c:v>76</c:v>
                </c:pt>
                <c:pt idx="466">
                  <c:v>76</c:v>
                </c:pt>
                <c:pt idx="467">
                  <c:v>76</c:v>
                </c:pt>
                <c:pt idx="468">
                  <c:v>76</c:v>
                </c:pt>
                <c:pt idx="469">
                  <c:v>76</c:v>
                </c:pt>
                <c:pt idx="470">
                  <c:v>77</c:v>
                </c:pt>
                <c:pt idx="471">
                  <c:v>77</c:v>
                </c:pt>
                <c:pt idx="472">
                  <c:v>78</c:v>
                </c:pt>
                <c:pt idx="473">
                  <c:v>79</c:v>
                </c:pt>
                <c:pt idx="474">
                  <c:v>80</c:v>
                </c:pt>
                <c:pt idx="475">
                  <c:v>81</c:v>
                </c:pt>
                <c:pt idx="476">
                  <c:v>81</c:v>
                </c:pt>
                <c:pt idx="477">
                  <c:v>81</c:v>
                </c:pt>
                <c:pt idx="478">
                  <c:v>81</c:v>
                </c:pt>
                <c:pt idx="479">
                  <c:v>81</c:v>
                </c:pt>
                <c:pt idx="480">
                  <c:v>81</c:v>
                </c:pt>
                <c:pt idx="481">
                  <c:v>81</c:v>
                </c:pt>
                <c:pt idx="482">
                  <c:v>81</c:v>
                </c:pt>
                <c:pt idx="483">
                  <c:v>81</c:v>
                </c:pt>
                <c:pt idx="484">
                  <c:v>81</c:v>
                </c:pt>
                <c:pt idx="485">
                  <c:v>81</c:v>
                </c:pt>
                <c:pt idx="486">
                  <c:v>81</c:v>
                </c:pt>
                <c:pt idx="487">
                  <c:v>82</c:v>
                </c:pt>
                <c:pt idx="488">
                  <c:v>82</c:v>
                </c:pt>
                <c:pt idx="489">
                  <c:v>82</c:v>
                </c:pt>
                <c:pt idx="490">
                  <c:v>82</c:v>
                </c:pt>
                <c:pt idx="491">
                  <c:v>82</c:v>
                </c:pt>
                <c:pt idx="492">
                  <c:v>82</c:v>
                </c:pt>
                <c:pt idx="493">
                  <c:v>82</c:v>
                </c:pt>
                <c:pt idx="494">
                  <c:v>82</c:v>
                </c:pt>
                <c:pt idx="495">
                  <c:v>82</c:v>
                </c:pt>
                <c:pt idx="496">
                  <c:v>83</c:v>
                </c:pt>
                <c:pt idx="497">
                  <c:v>83</c:v>
                </c:pt>
                <c:pt idx="498">
                  <c:v>84</c:v>
                </c:pt>
                <c:pt idx="499">
                  <c:v>84</c:v>
                </c:pt>
                <c:pt idx="500">
                  <c:v>84</c:v>
                </c:pt>
                <c:pt idx="501">
                  <c:v>84</c:v>
                </c:pt>
                <c:pt idx="502">
                  <c:v>84</c:v>
                </c:pt>
                <c:pt idx="503">
                  <c:v>84</c:v>
                </c:pt>
                <c:pt idx="504">
                  <c:v>85</c:v>
                </c:pt>
                <c:pt idx="505">
                  <c:v>85</c:v>
                </c:pt>
                <c:pt idx="506">
                  <c:v>85</c:v>
                </c:pt>
                <c:pt idx="507">
                  <c:v>85</c:v>
                </c:pt>
                <c:pt idx="508">
                  <c:v>85</c:v>
                </c:pt>
                <c:pt idx="509">
                  <c:v>85</c:v>
                </c:pt>
                <c:pt idx="510">
                  <c:v>85</c:v>
                </c:pt>
                <c:pt idx="511">
                  <c:v>85</c:v>
                </c:pt>
                <c:pt idx="512">
                  <c:v>85</c:v>
                </c:pt>
                <c:pt idx="513">
                  <c:v>85</c:v>
                </c:pt>
                <c:pt idx="514">
                  <c:v>85</c:v>
                </c:pt>
                <c:pt idx="515">
                  <c:v>85</c:v>
                </c:pt>
                <c:pt idx="516">
                  <c:v>85</c:v>
                </c:pt>
                <c:pt idx="517">
                  <c:v>85</c:v>
                </c:pt>
                <c:pt idx="518">
                  <c:v>85</c:v>
                </c:pt>
                <c:pt idx="519">
                  <c:v>85</c:v>
                </c:pt>
                <c:pt idx="520">
                  <c:v>85</c:v>
                </c:pt>
                <c:pt idx="521">
                  <c:v>85</c:v>
                </c:pt>
                <c:pt idx="522">
                  <c:v>85</c:v>
                </c:pt>
                <c:pt idx="523">
                  <c:v>85</c:v>
                </c:pt>
                <c:pt idx="524">
                  <c:v>85</c:v>
                </c:pt>
                <c:pt idx="525">
                  <c:v>85</c:v>
                </c:pt>
                <c:pt idx="526">
                  <c:v>85</c:v>
                </c:pt>
                <c:pt idx="527">
                  <c:v>85</c:v>
                </c:pt>
                <c:pt idx="528">
                  <c:v>85</c:v>
                </c:pt>
                <c:pt idx="529">
                  <c:v>85</c:v>
                </c:pt>
                <c:pt idx="530">
                  <c:v>85</c:v>
                </c:pt>
                <c:pt idx="531">
                  <c:v>85</c:v>
                </c:pt>
                <c:pt idx="532">
                  <c:v>85</c:v>
                </c:pt>
                <c:pt idx="533">
                  <c:v>85</c:v>
                </c:pt>
                <c:pt idx="534">
                  <c:v>85</c:v>
                </c:pt>
                <c:pt idx="535">
                  <c:v>85</c:v>
                </c:pt>
                <c:pt idx="536">
                  <c:v>85</c:v>
                </c:pt>
                <c:pt idx="537">
                  <c:v>85</c:v>
                </c:pt>
                <c:pt idx="538">
                  <c:v>85</c:v>
                </c:pt>
                <c:pt idx="539">
                  <c:v>85</c:v>
                </c:pt>
                <c:pt idx="540">
                  <c:v>85</c:v>
                </c:pt>
                <c:pt idx="541">
                  <c:v>86</c:v>
                </c:pt>
                <c:pt idx="542">
                  <c:v>86</c:v>
                </c:pt>
                <c:pt idx="543">
                  <c:v>86</c:v>
                </c:pt>
                <c:pt idx="544">
                  <c:v>86</c:v>
                </c:pt>
                <c:pt idx="545">
                  <c:v>87</c:v>
                </c:pt>
                <c:pt idx="546">
                  <c:v>87</c:v>
                </c:pt>
                <c:pt idx="547">
                  <c:v>87</c:v>
                </c:pt>
                <c:pt idx="548">
                  <c:v>87</c:v>
                </c:pt>
                <c:pt idx="549">
                  <c:v>87</c:v>
                </c:pt>
                <c:pt idx="550">
                  <c:v>87</c:v>
                </c:pt>
                <c:pt idx="551">
                  <c:v>87</c:v>
                </c:pt>
                <c:pt idx="552">
                  <c:v>87</c:v>
                </c:pt>
                <c:pt idx="553">
                  <c:v>88</c:v>
                </c:pt>
                <c:pt idx="554">
                  <c:v>88</c:v>
                </c:pt>
                <c:pt idx="555">
                  <c:v>88</c:v>
                </c:pt>
                <c:pt idx="556">
                  <c:v>89</c:v>
                </c:pt>
                <c:pt idx="557">
                  <c:v>90</c:v>
                </c:pt>
                <c:pt idx="558">
                  <c:v>90</c:v>
                </c:pt>
                <c:pt idx="559">
                  <c:v>90</c:v>
                </c:pt>
                <c:pt idx="560">
                  <c:v>91</c:v>
                </c:pt>
                <c:pt idx="561">
                  <c:v>91</c:v>
                </c:pt>
                <c:pt idx="562">
                  <c:v>91</c:v>
                </c:pt>
                <c:pt idx="563">
                  <c:v>91</c:v>
                </c:pt>
                <c:pt idx="564">
                  <c:v>91</c:v>
                </c:pt>
                <c:pt idx="565">
                  <c:v>91</c:v>
                </c:pt>
                <c:pt idx="566">
                  <c:v>91</c:v>
                </c:pt>
                <c:pt idx="567">
                  <c:v>91</c:v>
                </c:pt>
                <c:pt idx="568">
                  <c:v>91</c:v>
                </c:pt>
                <c:pt idx="569">
                  <c:v>92</c:v>
                </c:pt>
                <c:pt idx="570">
                  <c:v>92</c:v>
                </c:pt>
                <c:pt idx="571">
                  <c:v>93</c:v>
                </c:pt>
                <c:pt idx="572">
                  <c:v>93</c:v>
                </c:pt>
                <c:pt idx="573">
                  <c:v>94</c:v>
                </c:pt>
                <c:pt idx="574">
                  <c:v>94</c:v>
                </c:pt>
                <c:pt idx="575">
                  <c:v>94</c:v>
                </c:pt>
                <c:pt idx="576">
                  <c:v>94</c:v>
                </c:pt>
                <c:pt idx="577">
                  <c:v>94</c:v>
                </c:pt>
                <c:pt idx="578">
                  <c:v>94</c:v>
                </c:pt>
                <c:pt idx="579">
                  <c:v>94</c:v>
                </c:pt>
                <c:pt idx="580">
                  <c:v>94</c:v>
                </c:pt>
                <c:pt idx="581">
                  <c:v>94</c:v>
                </c:pt>
                <c:pt idx="582">
                  <c:v>94</c:v>
                </c:pt>
                <c:pt idx="583">
                  <c:v>94</c:v>
                </c:pt>
                <c:pt idx="584">
                  <c:v>94</c:v>
                </c:pt>
                <c:pt idx="585">
                  <c:v>94</c:v>
                </c:pt>
                <c:pt idx="586">
                  <c:v>94</c:v>
                </c:pt>
                <c:pt idx="587">
                  <c:v>94</c:v>
                </c:pt>
                <c:pt idx="588">
                  <c:v>94</c:v>
                </c:pt>
                <c:pt idx="589">
                  <c:v>94</c:v>
                </c:pt>
                <c:pt idx="590">
                  <c:v>94</c:v>
                </c:pt>
                <c:pt idx="591">
                  <c:v>95</c:v>
                </c:pt>
                <c:pt idx="592">
                  <c:v>95</c:v>
                </c:pt>
                <c:pt idx="593">
                  <c:v>95</c:v>
                </c:pt>
                <c:pt idx="594">
                  <c:v>95</c:v>
                </c:pt>
                <c:pt idx="595">
                  <c:v>95</c:v>
                </c:pt>
                <c:pt idx="596">
                  <c:v>95</c:v>
                </c:pt>
                <c:pt idx="597">
                  <c:v>95</c:v>
                </c:pt>
                <c:pt idx="598">
                  <c:v>95</c:v>
                </c:pt>
                <c:pt idx="599">
                  <c:v>95</c:v>
                </c:pt>
                <c:pt idx="600">
                  <c:v>95</c:v>
                </c:pt>
                <c:pt idx="601">
                  <c:v>95</c:v>
                </c:pt>
                <c:pt idx="602">
                  <c:v>95</c:v>
                </c:pt>
                <c:pt idx="603">
                  <c:v>95</c:v>
                </c:pt>
                <c:pt idx="604">
                  <c:v>95</c:v>
                </c:pt>
                <c:pt idx="605">
                  <c:v>95</c:v>
                </c:pt>
                <c:pt idx="606">
                  <c:v>95</c:v>
                </c:pt>
                <c:pt idx="607">
                  <c:v>95</c:v>
                </c:pt>
                <c:pt idx="608">
                  <c:v>95</c:v>
                </c:pt>
                <c:pt idx="609">
                  <c:v>95</c:v>
                </c:pt>
                <c:pt idx="610">
                  <c:v>95</c:v>
                </c:pt>
                <c:pt idx="611">
                  <c:v>95</c:v>
                </c:pt>
                <c:pt idx="612">
                  <c:v>95</c:v>
                </c:pt>
                <c:pt idx="613">
                  <c:v>95</c:v>
                </c:pt>
                <c:pt idx="614">
                  <c:v>95</c:v>
                </c:pt>
                <c:pt idx="615">
                  <c:v>95</c:v>
                </c:pt>
                <c:pt idx="616">
                  <c:v>95</c:v>
                </c:pt>
                <c:pt idx="617">
                  <c:v>95</c:v>
                </c:pt>
                <c:pt idx="618">
                  <c:v>95</c:v>
                </c:pt>
                <c:pt idx="619">
                  <c:v>95</c:v>
                </c:pt>
                <c:pt idx="620">
                  <c:v>95</c:v>
                </c:pt>
                <c:pt idx="621">
                  <c:v>95</c:v>
                </c:pt>
                <c:pt idx="622">
                  <c:v>95</c:v>
                </c:pt>
                <c:pt idx="623">
                  <c:v>95</c:v>
                </c:pt>
                <c:pt idx="624">
                  <c:v>95</c:v>
                </c:pt>
                <c:pt idx="625">
                  <c:v>95</c:v>
                </c:pt>
                <c:pt idx="626">
                  <c:v>95</c:v>
                </c:pt>
                <c:pt idx="627">
                  <c:v>95</c:v>
                </c:pt>
                <c:pt idx="628">
                  <c:v>95</c:v>
                </c:pt>
                <c:pt idx="629">
                  <c:v>95</c:v>
                </c:pt>
                <c:pt idx="630">
                  <c:v>95</c:v>
                </c:pt>
                <c:pt idx="631">
                  <c:v>95</c:v>
                </c:pt>
                <c:pt idx="632">
                  <c:v>96</c:v>
                </c:pt>
                <c:pt idx="633">
                  <c:v>96</c:v>
                </c:pt>
                <c:pt idx="634">
                  <c:v>97</c:v>
                </c:pt>
                <c:pt idx="635">
                  <c:v>97</c:v>
                </c:pt>
                <c:pt idx="636">
                  <c:v>97</c:v>
                </c:pt>
                <c:pt idx="637">
                  <c:v>97</c:v>
                </c:pt>
                <c:pt idx="638">
                  <c:v>98</c:v>
                </c:pt>
                <c:pt idx="639">
                  <c:v>98</c:v>
                </c:pt>
                <c:pt idx="640">
                  <c:v>99</c:v>
                </c:pt>
                <c:pt idx="641">
                  <c:v>100</c:v>
                </c:pt>
                <c:pt idx="642">
                  <c:v>100</c:v>
                </c:pt>
                <c:pt idx="643">
                  <c:v>100</c:v>
                </c:pt>
                <c:pt idx="644">
                  <c:v>100</c:v>
                </c:pt>
                <c:pt idx="645">
                  <c:v>100</c:v>
                </c:pt>
                <c:pt idx="646">
                  <c:v>100</c:v>
                </c:pt>
                <c:pt idx="647">
                  <c:v>100</c:v>
                </c:pt>
                <c:pt idx="648">
                  <c:v>100</c:v>
                </c:pt>
                <c:pt idx="649">
                  <c:v>100</c:v>
                </c:pt>
                <c:pt idx="650">
                  <c:v>100</c:v>
                </c:pt>
                <c:pt idx="651">
                  <c:v>100</c:v>
                </c:pt>
                <c:pt idx="652">
                  <c:v>100</c:v>
                </c:pt>
                <c:pt idx="653">
                  <c:v>100</c:v>
                </c:pt>
                <c:pt idx="654">
                  <c:v>100</c:v>
                </c:pt>
                <c:pt idx="655">
                  <c:v>100</c:v>
                </c:pt>
                <c:pt idx="656">
                  <c:v>100</c:v>
                </c:pt>
                <c:pt idx="657">
                  <c:v>100</c:v>
                </c:pt>
                <c:pt idx="658">
                  <c:v>100</c:v>
                </c:pt>
                <c:pt idx="659">
                  <c:v>101</c:v>
                </c:pt>
                <c:pt idx="660">
                  <c:v>101</c:v>
                </c:pt>
                <c:pt idx="661">
                  <c:v>101</c:v>
                </c:pt>
                <c:pt idx="662">
                  <c:v>101</c:v>
                </c:pt>
                <c:pt idx="663">
                  <c:v>101</c:v>
                </c:pt>
                <c:pt idx="664">
                  <c:v>101</c:v>
                </c:pt>
                <c:pt idx="665">
                  <c:v>101</c:v>
                </c:pt>
                <c:pt idx="666">
                  <c:v>101</c:v>
                </c:pt>
                <c:pt idx="667">
                  <c:v>101</c:v>
                </c:pt>
                <c:pt idx="668">
                  <c:v>101</c:v>
                </c:pt>
                <c:pt idx="669">
                  <c:v>102</c:v>
                </c:pt>
                <c:pt idx="670">
                  <c:v>103</c:v>
                </c:pt>
                <c:pt idx="671">
                  <c:v>104</c:v>
                </c:pt>
                <c:pt idx="672">
                  <c:v>104</c:v>
                </c:pt>
                <c:pt idx="673">
                  <c:v>105</c:v>
                </c:pt>
                <c:pt idx="674">
                  <c:v>106</c:v>
                </c:pt>
                <c:pt idx="675">
                  <c:v>106</c:v>
                </c:pt>
                <c:pt idx="676">
                  <c:v>106</c:v>
                </c:pt>
                <c:pt idx="677">
                  <c:v>106</c:v>
                </c:pt>
                <c:pt idx="678">
                  <c:v>106</c:v>
                </c:pt>
                <c:pt idx="679">
                  <c:v>106</c:v>
                </c:pt>
                <c:pt idx="680">
                  <c:v>107</c:v>
                </c:pt>
                <c:pt idx="681">
                  <c:v>107</c:v>
                </c:pt>
                <c:pt idx="682">
                  <c:v>107</c:v>
                </c:pt>
                <c:pt idx="683">
                  <c:v>107</c:v>
                </c:pt>
                <c:pt idx="684">
                  <c:v>107</c:v>
                </c:pt>
                <c:pt idx="685">
                  <c:v>107</c:v>
                </c:pt>
                <c:pt idx="686">
                  <c:v>108</c:v>
                </c:pt>
                <c:pt idx="687">
                  <c:v>108</c:v>
                </c:pt>
                <c:pt idx="688">
                  <c:v>108</c:v>
                </c:pt>
                <c:pt idx="689">
                  <c:v>108</c:v>
                </c:pt>
                <c:pt idx="690">
                  <c:v>108</c:v>
                </c:pt>
                <c:pt idx="691">
                  <c:v>108</c:v>
                </c:pt>
                <c:pt idx="692">
                  <c:v>108</c:v>
                </c:pt>
                <c:pt idx="693">
                  <c:v>108</c:v>
                </c:pt>
                <c:pt idx="694">
                  <c:v>108</c:v>
                </c:pt>
                <c:pt idx="695">
                  <c:v>109</c:v>
                </c:pt>
                <c:pt idx="696">
                  <c:v>109</c:v>
                </c:pt>
                <c:pt idx="697">
                  <c:v>109</c:v>
                </c:pt>
                <c:pt idx="698">
                  <c:v>109</c:v>
                </c:pt>
                <c:pt idx="699">
                  <c:v>109</c:v>
                </c:pt>
                <c:pt idx="700">
                  <c:v>109</c:v>
                </c:pt>
                <c:pt idx="701">
                  <c:v>109</c:v>
                </c:pt>
                <c:pt idx="702">
                  <c:v>109</c:v>
                </c:pt>
                <c:pt idx="703">
                  <c:v>109</c:v>
                </c:pt>
                <c:pt idx="704">
                  <c:v>109</c:v>
                </c:pt>
                <c:pt idx="705">
                  <c:v>109</c:v>
                </c:pt>
                <c:pt idx="706">
                  <c:v>109</c:v>
                </c:pt>
                <c:pt idx="707">
                  <c:v>109</c:v>
                </c:pt>
                <c:pt idx="708">
                  <c:v>109</c:v>
                </c:pt>
                <c:pt idx="709">
                  <c:v>110</c:v>
                </c:pt>
                <c:pt idx="710">
                  <c:v>111</c:v>
                </c:pt>
                <c:pt idx="711">
                  <c:v>111</c:v>
                </c:pt>
                <c:pt idx="712">
                  <c:v>111</c:v>
                </c:pt>
                <c:pt idx="713">
                  <c:v>112</c:v>
                </c:pt>
                <c:pt idx="714">
                  <c:v>112</c:v>
                </c:pt>
                <c:pt idx="715">
                  <c:v>112</c:v>
                </c:pt>
                <c:pt idx="716">
                  <c:v>112</c:v>
                </c:pt>
                <c:pt idx="717">
                  <c:v>112</c:v>
                </c:pt>
                <c:pt idx="718">
                  <c:v>112</c:v>
                </c:pt>
                <c:pt idx="719">
                  <c:v>112</c:v>
                </c:pt>
                <c:pt idx="720">
                  <c:v>112</c:v>
                </c:pt>
                <c:pt idx="721">
                  <c:v>112</c:v>
                </c:pt>
                <c:pt idx="722">
                  <c:v>113</c:v>
                </c:pt>
                <c:pt idx="723">
                  <c:v>114</c:v>
                </c:pt>
                <c:pt idx="724">
                  <c:v>115</c:v>
                </c:pt>
                <c:pt idx="725">
                  <c:v>116</c:v>
                </c:pt>
                <c:pt idx="726">
                  <c:v>117</c:v>
                </c:pt>
                <c:pt idx="727">
                  <c:v>117</c:v>
                </c:pt>
                <c:pt idx="728">
                  <c:v>118</c:v>
                </c:pt>
                <c:pt idx="729">
                  <c:v>118</c:v>
                </c:pt>
                <c:pt idx="730">
                  <c:v>118</c:v>
                </c:pt>
                <c:pt idx="731">
                  <c:v>118</c:v>
                </c:pt>
                <c:pt idx="732">
                  <c:v>118</c:v>
                </c:pt>
                <c:pt idx="733">
                  <c:v>119</c:v>
                </c:pt>
                <c:pt idx="734">
                  <c:v>119</c:v>
                </c:pt>
                <c:pt idx="735">
                  <c:v>119</c:v>
                </c:pt>
                <c:pt idx="736">
                  <c:v>119</c:v>
                </c:pt>
                <c:pt idx="737">
                  <c:v>119</c:v>
                </c:pt>
                <c:pt idx="738">
                  <c:v>120</c:v>
                </c:pt>
                <c:pt idx="739">
                  <c:v>121</c:v>
                </c:pt>
                <c:pt idx="740">
                  <c:v>122</c:v>
                </c:pt>
                <c:pt idx="741">
                  <c:v>122</c:v>
                </c:pt>
                <c:pt idx="742">
                  <c:v>123</c:v>
                </c:pt>
                <c:pt idx="743">
                  <c:v>124</c:v>
                </c:pt>
                <c:pt idx="744">
                  <c:v>125</c:v>
                </c:pt>
                <c:pt idx="745">
                  <c:v>125</c:v>
                </c:pt>
                <c:pt idx="746">
                  <c:v>125</c:v>
                </c:pt>
                <c:pt idx="747">
                  <c:v>125</c:v>
                </c:pt>
                <c:pt idx="748">
                  <c:v>125</c:v>
                </c:pt>
                <c:pt idx="749">
                  <c:v>126</c:v>
                </c:pt>
                <c:pt idx="750">
                  <c:v>126</c:v>
                </c:pt>
                <c:pt idx="751">
                  <c:v>127</c:v>
                </c:pt>
                <c:pt idx="752">
                  <c:v>128</c:v>
                </c:pt>
                <c:pt idx="753">
                  <c:v>128</c:v>
                </c:pt>
                <c:pt idx="754">
                  <c:v>128</c:v>
                </c:pt>
                <c:pt idx="755">
                  <c:v>128</c:v>
                </c:pt>
                <c:pt idx="756">
                  <c:v>129</c:v>
                </c:pt>
                <c:pt idx="757">
                  <c:v>129</c:v>
                </c:pt>
                <c:pt idx="758">
                  <c:v>130</c:v>
                </c:pt>
                <c:pt idx="759">
                  <c:v>130</c:v>
                </c:pt>
                <c:pt idx="760">
                  <c:v>130</c:v>
                </c:pt>
                <c:pt idx="761">
                  <c:v>131</c:v>
                </c:pt>
                <c:pt idx="762">
                  <c:v>131</c:v>
                </c:pt>
                <c:pt idx="763">
                  <c:v>131</c:v>
                </c:pt>
                <c:pt idx="764">
                  <c:v>131</c:v>
                </c:pt>
                <c:pt idx="765">
                  <c:v>131</c:v>
                </c:pt>
                <c:pt idx="766">
                  <c:v>132</c:v>
                </c:pt>
                <c:pt idx="767">
                  <c:v>132</c:v>
                </c:pt>
                <c:pt idx="768">
                  <c:v>132</c:v>
                </c:pt>
                <c:pt idx="769">
                  <c:v>132</c:v>
                </c:pt>
                <c:pt idx="770">
                  <c:v>132</c:v>
                </c:pt>
                <c:pt idx="771">
                  <c:v>132</c:v>
                </c:pt>
                <c:pt idx="772">
                  <c:v>133</c:v>
                </c:pt>
                <c:pt idx="773">
                  <c:v>134</c:v>
                </c:pt>
                <c:pt idx="774">
                  <c:v>134</c:v>
                </c:pt>
                <c:pt idx="775">
                  <c:v>135</c:v>
                </c:pt>
                <c:pt idx="776">
                  <c:v>136</c:v>
                </c:pt>
                <c:pt idx="777">
                  <c:v>136</c:v>
                </c:pt>
                <c:pt idx="778">
                  <c:v>136</c:v>
                </c:pt>
                <c:pt idx="779">
                  <c:v>136</c:v>
                </c:pt>
                <c:pt idx="780">
                  <c:v>136</c:v>
                </c:pt>
                <c:pt idx="781">
                  <c:v>136</c:v>
                </c:pt>
                <c:pt idx="782">
                  <c:v>136</c:v>
                </c:pt>
                <c:pt idx="783">
                  <c:v>136</c:v>
                </c:pt>
                <c:pt idx="784">
                  <c:v>136</c:v>
                </c:pt>
                <c:pt idx="785">
                  <c:v>136</c:v>
                </c:pt>
                <c:pt idx="786">
                  <c:v>137</c:v>
                </c:pt>
                <c:pt idx="787">
                  <c:v>137</c:v>
                </c:pt>
                <c:pt idx="788">
                  <c:v>137</c:v>
                </c:pt>
                <c:pt idx="789">
                  <c:v>137</c:v>
                </c:pt>
                <c:pt idx="790">
                  <c:v>137</c:v>
                </c:pt>
                <c:pt idx="791">
                  <c:v>138</c:v>
                </c:pt>
                <c:pt idx="792">
                  <c:v>138</c:v>
                </c:pt>
                <c:pt idx="793">
                  <c:v>138</c:v>
                </c:pt>
                <c:pt idx="794">
                  <c:v>138</c:v>
                </c:pt>
                <c:pt idx="795">
                  <c:v>138</c:v>
                </c:pt>
                <c:pt idx="796">
                  <c:v>138</c:v>
                </c:pt>
                <c:pt idx="797">
                  <c:v>138</c:v>
                </c:pt>
                <c:pt idx="798">
                  <c:v>139</c:v>
                </c:pt>
                <c:pt idx="799">
                  <c:v>140</c:v>
                </c:pt>
                <c:pt idx="800">
                  <c:v>140</c:v>
                </c:pt>
                <c:pt idx="801">
                  <c:v>141</c:v>
                </c:pt>
                <c:pt idx="802">
                  <c:v>141</c:v>
                </c:pt>
                <c:pt idx="803">
                  <c:v>141</c:v>
                </c:pt>
                <c:pt idx="804">
                  <c:v>142</c:v>
                </c:pt>
                <c:pt idx="805">
                  <c:v>142</c:v>
                </c:pt>
                <c:pt idx="806">
                  <c:v>142</c:v>
                </c:pt>
                <c:pt idx="807">
                  <c:v>142</c:v>
                </c:pt>
                <c:pt idx="808">
                  <c:v>142</c:v>
                </c:pt>
                <c:pt idx="809">
                  <c:v>142</c:v>
                </c:pt>
                <c:pt idx="810">
                  <c:v>142</c:v>
                </c:pt>
                <c:pt idx="811">
                  <c:v>142</c:v>
                </c:pt>
                <c:pt idx="812">
                  <c:v>142</c:v>
                </c:pt>
                <c:pt idx="813">
                  <c:v>142</c:v>
                </c:pt>
                <c:pt idx="814">
                  <c:v>142</c:v>
                </c:pt>
                <c:pt idx="815">
                  <c:v>142</c:v>
                </c:pt>
                <c:pt idx="816">
                  <c:v>142</c:v>
                </c:pt>
                <c:pt idx="817">
                  <c:v>142</c:v>
                </c:pt>
                <c:pt idx="818">
                  <c:v>142</c:v>
                </c:pt>
                <c:pt idx="819">
                  <c:v>142</c:v>
                </c:pt>
                <c:pt idx="820">
                  <c:v>143</c:v>
                </c:pt>
                <c:pt idx="821">
                  <c:v>143</c:v>
                </c:pt>
                <c:pt idx="822">
                  <c:v>143</c:v>
                </c:pt>
                <c:pt idx="823">
                  <c:v>144</c:v>
                </c:pt>
                <c:pt idx="824">
                  <c:v>144</c:v>
                </c:pt>
                <c:pt idx="825">
                  <c:v>144</c:v>
                </c:pt>
                <c:pt idx="826">
                  <c:v>144</c:v>
                </c:pt>
                <c:pt idx="827">
                  <c:v>144</c:v>
                </c:pt>
                <c:pt idx="828">
                  <c:v>144</c:v>
                </c:pt>
                <c:pt idx="829">
                  <c:v>144</c:v>
                </c:pt>
                <c:pt idx="830">
                  <c:v>144</c:v>
                </c:pt>
                <c:pt idx="831">
                  <c:v>144</c:v>
                </c:pt>
                <c:pt idx="832">
                  <c:v>144</c:v>
                </c:pt>
                <c:pt idx="833">
                  <c:v>144</c:v>
                </c:pt>
                <c:pt idx="834">
                  <c:v>144</c:v>
                </c:pt>
                <c:pt idx="835">
                  <c:v>144</c:v>
                </c:pt>
                <c:pt idx="836">
                  <c:v>144</c:v>
                </c:pt>
                <c:pt idx="837">
                  <c:v>144</c:v>
                </c:pt>
                <c:pt idx="838">
                  <c:v>144</c:v>
                </c:pt>
                <c:pt idx="839">
                  <c:v>144</c:v>
                </c:pt>
                <c:pt idx="840">
                  <c:v>144</c:v>
                </c:pt>
                <c:pt idx="841">
                  <c:v>144</c:v>
                </c:pt>
                <c:pt idx="842">
                  <c:v>144</c:v>
                </c:pt>
                <c:pt idx="843">
                  <c:v>144</c:v>
                </c:pt>
                <c:pt idx="844">
                  <c:v>145</c:v>
                </c:pt>
                <c:pt idx="845">
                  <c:v>145</c:v>
                </c:pt>
                <c:pt idx="846">
                  <c:v>145</c:v>
                </c:pt>
                <c:pt idx="847">
                  <c:v>146</c:v>
                </c:pt>
                <c:pt idx="848">
                  <c:v>146</c:v>
                </c:pt>
                <c:pt idx="849">
                  <c:v>146</c:v>
                </c:pt>
                <c:pt idx="850">
                  <c:v>146</c:v>
                </c:pt>
                <c:pt idx="851">
                  <c:v>146</c:v>
                </c:pt>
                <c:pt idx="852">
                  <c:v>146</c:v>
                </c:pt>
                <c:pt idx="853">
                  <c:v>146</c:v>
                </c:pt>
                <c:pt idx="854">
                  <c:v>146</c:v>
                </c:pt>
                <c:pt idx="855">
                  <c:v>146</c:v>
                </c:pt>
                <c:pt idx="856">
                  <c:v>146</c:v>
                </c:pt>
                <c:pt idx="857">
                  <c:v>146</c:v>
                </c:pt>
                <c:pt idx="858">
                  <c:v>147</c:v>
                </c:pt>
                <c:pt idx="859">
                  <c:v>148</c:v>
                </c:pt>
                <c:pt idx="860">
                  <c:v>149</c:v>
                </c:pt>
                <c:pt idx="861">
                  <c:v>149</c:v>
                </c:pt>
                <c:pt idx="862">
                  <c:v>149</c:v>
                </c:pt>
                <c:pt idx="863">
                  <c:v>150</c:v>
                </c:pt>
                <c:pt idx="864">
                  <c:v>150</c:v>
                </c:pt>
                <c:pt idx="865">
                  <c:v>150</c:v>
                </c:pt>
                <c:pt idx="866">
                  <c:v>150</c:v>
                </c:pt>
                <c:pt idx="867">
                  <c:v>150</c:v>
                </c:pt>
                <c:pt idx="868">
                  <c:v>150</c:v>
                </c:pt>
                <c:pt idx="869">
                  <c:v>150</c:v>
                </c:pt>
                <c:pt idx="870">
                  <c:v>150</c:v>
                </c:pt>
                <c:pt idx="871">
                  <c:v>151</c:v>
                </c:pt>
                <c:pt idx="872">
                  <c:v>151</c:v>
                </c:pt>
                <c:pt idx="873">
                  <c:v>151</c:v>
                </c:pt>
                <c:pt idx="874">
                  <c:v>152</c:v>
                </c:pt>
                <c:pt idx="875">
                  <c:v>152</c:v>
                </c:pt>
                <c:pt idx="876">
                  <c:v>152</c:v>
                </c:pt>
                <c:pt idx="877">
                  <c:v>152</c:v>
                </c:pt>
                <c:pt idx="878">
                  <c:v>152</c:v>
                </c:pt>
                <c:pt idx="879">
                  <c:v>152</c:v>
                </c:pt>
                <c:pt idx="880">
                  <c:v>152</c:v>
                </c:pt>
                <c:pt idx="881">
                  <c:v>152</c:v>
                </c:pt>
                <c:pt idx="882">
                  <c:v>152</c:v>
                </c:pt>
                <c:pt idx="883">
                  <c:v>153</c:v>
                </c:pt>
                <c:pt idx="884">
                  <c:v>153</c:v>
                </c:pt>
                <c:pt idx="885">
                  <c:v>153</c:v>
                </c:pt>
                <c:pt idx="886">
                  <c:v>153</c:v>
                </c:pt>
                <c:pt idx="887">
                  <c:v>153</c:v>
                </c:pt>
                <c:pt idx="888">
                  <c:v>153</c:v>
                </c:pt>
                <c:pt idx="889">
                  <c:v>153</c:v>
                </c:pt>
                <c:pt idx="890">
                  <c:v>153</c:v>
                </c:pt>
                <c:pt idx="891">
                  <c:v>153</c:v>
                </c:pt>
                <c:pt idx="892">
                  <c:v>153</c:v>
                </c:pt>
                <c:pt idx="893">
                  <c:v>153</c:v>
                </c:pt>
                <c:pt idx="894">
                  <c:v>153</c:v>
                </c:pt>
                <c:pt idx="895">
                  <c:v>153</c:v>
                </c:pt>
                <c:pt idx="896">
                  <c:v>153</c:v>
                </c:pt>
                <c:pt idx="897">
                  <c:v>153</c:v>
                </c:pt>
                <c:pt idx="898">
                  <c:v>153</c:v>
                </c:pt>
                <c:pt idx="899">
                  <c:v>153</c:v>
                </c:pt>
                <c:pt idx="900">
                  <c:v>153</c:v>
                </c:pt>
                <c:pt idx="901">
                  <c:v>153</c:v>
                </c:pt>
                <c:pt idx="902">
                  <c:v>153</c:v>
                </c:pt>
                <c:pt idx="903">
                  <c:v>154</c:v>
                </c:pt>
                <c:pt idx="904">
                  <c:v>155</c:v>
                </c:pt>
                <c:pt idx="905">
                  <c:v>155</c:v>
                </c:pt>
                <c:pt idx="906">
                  <c:v>155</c:v>
                </c:pt>
                <c:pt idx="907">
                  <c:v>156</c:v>
                </c:pt>
                <c:pt idx="908">
                  <c:v>156</c:v>
                </c:pt>
                <c:pt idx="909">
                  <c:v>156</c:v>
                </c:pt>
                <c:pt idx="910">
                  <c:v>156</c:v>
                </c:pt>
                <c:pt idx="911">
                  <c:v>156</c:v>
                </c:pt>
                <c:pt idx="912">
                  <c:v>156</c:v>
                </c:pt>
                <c:pt idx="913">
                  <c:v>157</c:v>
                </c:pt>
                <c:pt idx="914">
                  <c:v>158</c:v>
                </c:pt>
                <c:pt idx="915">
                  <c:v>158</c:v>
                </c:pt>
                <c:pt idx="916">
                  <c:v>158</c:v>
                </c:pt>
                <c:pt idx="917">
                  <c:v>158</c:v>
                </c:pt>
                <c:pt idx="918">
                  <c:v>158</c:v>
                </c:pt>
                <c:pt idx="919">
                  <c:v>158</c:v>
                </c:pt>
                <c:pt idx="920">
                  <c:v>158</c:v>
                </c:pt>
                <c:pt idx="921">
                  <c:v>158</c:v>
                </c:pt>
                <c:pt idx="922">
                  <c:v>158</c:v>
                </c:pt>
                <c:pt idx="923">
                  <c:v>158</c:v>
                </c:pt>
                <c:pt idx="924">
                  <c:v>158</c:v>
                </c:pt>
                <c:pt idx="925">
                  <c:v>158</c:v>
                </c:pt>
                <c:pt idx="926">
                  <c:v>158</c:v>
                </c:pt>
                <c:pt idx="927">
                  <c:v>158</c:v>
                </c:pt>
                <c:pt idx="928">
                  <c:v>159</c:v>
                </c:pt>
                <c:pt idx="929">
                  <c:v>159</c:v>
                </c:pt>
                <c:pt idx="930">
                  <c:v>159</c:v>
                </c:pt>
                <c:pt idx="931">
                  <c:v>159</c:v>
                </c:pt>
                <c:pt idx="932">
                  <c:v>159</c:v>
                </c:pt>
                <c:pt idx="933">
                  <c:v>159</c:v>
                </c:pt>
                <c:pt idx="934">
                  <c:v>159</c:v>
                </c:pt>
                <c:pt idx="935">
                  <c:v>159</c:v>
                </c:pt>
                <c:pt idx="936">
                  <c:v>159</c:v>
                </c:pt>
                <c:pt idx="937">
                  <c:v>159</c:v>
                </c:pt>
                <c:pt idx="938">
                  <c:v>159</c:v>
                </c:pt>
                <c:pt idx="939">
                  <c:v>159</c:v>
                </c:pt>
                <c:pt idx="940">
                  <c:v>159</c:v>
                </c:pt>
                <c:pt idx="941">
                  <c:v>159</c:v>
                </c:pt>
                <c:pt idx="942">
                  <c:v>159</c:v>
                </c:pt>
                <c:pt idx="943">
                  <c:v>160</c:v>
                </c:pt>
                <c:pt idx="944">
                  <c:v>160</c:v>
                </c:pt>
                <c:pt idx="945">
                  <c:v>160</c:v>
                </c:pt>
                <c:pt idx="946">
                  <c:v>160</c:v>
                </c:pt>
                <c:pt idx="947">
                  <c:v>160</c:v>
                </c:pt>
                <c:pt idx="948">
                  <c:v>160</c:v>
                </c:pt>
                <c:pt idx="949">
                  <c:v>160</c:v>
                </c:pt>
                <c:pt idx="950">
                  <c:v>160</c:v>
                </c:pt>
                <c:pt idx="951">
                  <c:v>160</c:v>
                </c:pt>
                <c:pt idx="952">
                  <c:v>160</c:v>
                </c:pt>
                <c:pt idx="953">
                  <c:v>160</c:v>
                </c:pt>
                <c:pt idx="954">
                  <c:v>160</c:v>
                </c:pt>
                <c:pt idx="955">
                  <c:v>160</c:v>
                </c:pt>
                <c:pt idx="956">
                  <c:v>160</c:v>
                </c:pt>
                <c:pt idx="957">
                  <c:v>161</c:v>
                </c:pt>
                <c:pt idx="958">
                  <c:v>161</c:v>
                </c:pt>
                <c:pt idx="959">
                  <c:v>161</c:v>
                </c:pt>
                <c:pt idx="960">
                  <c:v>161</c:v>
                </c:pt>
                <c:pt idx="961">
                  <c:v>162</c:v>
                </c:pt>
                <c:pt idx="962">
                  <c:v>162</c:v>
                </c:pt>
                <c:pt idx="963">
                  <c:v>162</c:v>
                </c:pt>
                <c:pt idx="964">
                  <c:v>162</c:v>
                </c:pt>
                <c:pt idx="965">
                  <c:v>162</c:v>
                </c:pt>
                <c:pt idx="966">
                  <c:v>162</c:v>
                </c:pt>
                <c:pt idx="967">
                  <c:v>162</c:v>
                </c:pt>
                <c:pt idx="968">
                  <c:v>162</c:v>
                </c:pt>
                <c:pt idx="969">
                  <c:v>163</c:v>
                </c:pt>
                <c:pt idx="970">
                  <c:v>163</c:v>
                </c:pt>
                <c:pt idx="971">
                  <c:v>163</c:v>
                </c:pt>
                <c:pt idx="972">
                  <c:v>163</c:v>
                </c:pt>
                <c:pt idx="973">
                  <c:v>163</c:v>
                </c:pt>
                <c:pt idx="974">
                  <c:v>164</c:v>
                </c:pt>
                <c:pt idx="975">
                  <c:v>164</c:v>
                </c:pt>
                <c:pt idx="976">
                  <c:v>165</c:v>
                </c:pt>
                <c:pt idx="977">
                  <c:v>166</c:v>
                </c:pt>
                <c:pt idx="978">
                  <c:v>167</c:v>
                </c:pt>
                <c:pt idx="979">
                  <c:v>167</c:v>
                </c:pt>
                <c:pt idx="980">
                  <c:v>168</c:v>
                </c:pt>
                <c:pt idx="981">
                  <c:v>168</c:v>
                </c:pt>
                <c:pt idx="982">
                  <c:v>168</c:v>
                </c:pt>
                <c:pt idx="983">
                  <c:v>168</c:v>
                </c:pt>
                <c:pt idx="984">
                  <c:v>168</c:v>
                </c:pt>
                <c:pt idx="985">
                  <c:v>169</c:v>
                </c:pt>
                <c:pt idx="986">
                  <c:v>170</c:v>
                </c:pt>
                <c:pt idx="987">
                  <c:v>171</c:v>
                </c:pt>
                <c:pt idx="988">
                  <c:v>171</c:v>
                </c:pt>
                <c:pt idx="989">
                  <c:v>171</c:v>
                </c:pt>
                <c:pt idx="990">
                  <c:v>171</c:v>
                </c:pt>
                <c:pt idx="991">
                  <c:v>171</c:v>
                </c:pt>
                <c:pt idx="992">
                  <c:v>171</c:v>
                </c:pt>
                <c:pt idx="993">
                  <c:v>171</c:v>
                </c:pt>
                <c:pt idx="994">
                  <c:v>171</c:v>
                </c:pt>
                <c:pt idx="995">
                  <c:v>171</c:v>
                </c:pt>
                <c:pt idx="996">
                  <c:v>171</c:v>
                </c:pt>
                <c:pt idx="997">
                  <c:v>171</c:v>
                </c:pt>
                <c:pt idx="998">
                  <c:v>171</c:v>
                </c:pt>
                <c:pt idx="999">
                  <c:v>171</c:v>
                </c:pt>
                <c:pt idx="1000">
                  <c:v>171</c:v>
                </c:pt>
                <c:pt idx="1001">
                  <c:v>171</c:v>
                </c:pt>
                <c:pt idx="1002">
                  <c:v>171</c:v>
                </c:pt>
                <c:pt idx="1003">
                  <c:v>171</c:v>
                </c:pt>
                <c:pt idx="1004">
                  <c:v>171</c:v>
                </c:pt>
                <c:pt idx="1005">
                  <c:v>171</c:v>
                </c:pt>
                <c:pt idx="1006">
                  <c:v>171</c:v>
                </c:pt>
                <c:pt idx="1007">
                  <c:v>171</c:v>
                </c:pt>
                <c:pt idx="1008">
                  <c:v>171</c:v>
                </c:pt>
                <c:pt idx="1009">
                  <c:v>171</c:v>
                </c:pt>
                <c:pt idx="1010">
                  <c:v>171</c:v>
                </c:pt>
                <c:pt idx="1011">
                  <c:v>171</c:v>
                </c:pt>
                <c:pt idx="1012">
                  <c:v>172</c:v>
                </c:pt>
                <c:pt idx="1013">
                  <c:v>172</c:v>
                </c:pt>
                <c:pt idx="1014">
                  <c:v>173</c:v>
                </c:pt>
                <c:pt idx="1015">
                  <c:v>173</c:v>
                </c:pt>
                <c:pt idx="1016">
                  <c:v>173</c:v>
                </c:pt>
                <c:pt idx="1017">
                  <c:v>174</c:v>
                </c:pt>
                <c:pt idx="1018">
                  <c:v>174</c:v>
                </c:pt>
                <c:pt idx="1019">
                  <c:v>174</c:v>
                </c:pt>
                <c:pt idx="1020">
                  <c:v>174</c:v>
                </c:pt>
                <c:pt idx="1021">
                  <c:v>174</c:v>
                </c:pt>
                <c:pt idx="1022">
                  <c:v>174</c:v>
                </c:pt>
                <c:pt idx="1023">
                  <c:v>174</c:v>
                </c:pt>
                <c:pt idx="1024">
                  <c:v>174</c:v>
                </c:pt>
                <c:pt idx="1025">
                  <c:v>174</c:v>
                </c:pt>
                <c:pt idx="1026">
                  <c:v>174</c:v>
                </c:pt>
                <c:pt idx="1027">
                  <c:v>174</c:v>
                </c:pt>
                <c:pt idx="1028">
                  <c:v>174</c:v>
                </c:pt>
                <c:pt idx="1029">
                  <c:v>175</c:v>
                </c:pt>
                <c:pt idx="1030">
                  <c:v>175</c:v>
                </c:pt>
                <c:pt idx="1031">
                  <c:v>175</c:v>
                </c:pt>
                <c:pt idx="1032">
                  <c:v>175</c:v>
                </c:pt>
                <c:pt idx="1033">
                  <c:v>175</c:v>
                </c:pt>
                <c:pt idx="1034">
                  <c:v>175</c:v>
                </c:pt>
                <c:pt idx="1035">
                  <c:v>175</c:v>
                </c:pt>
                <c:pt idx="1036">
                  <c:v>175</c:v>
                </c:pt>
                <c:pt idx="1037">
                  <c:v>175</c:v>
                </c:pt>
                <c:pt idx="1038">
                  <c:v>175</c:v>
                </c:pt>
                <c:pt idx="1039">
                  <c:v>175</c:v>
                </c:pt>
                <c:pt idx="1040">
                  <c:v>175</c:v>
                </c:pt>
                <c:pt idx="1041">
                  <c:v>175</c:v>
                </c:pt>
                <c:pt idx="1042">
                  <c:v>175</c:v>
                </c:pt>
                <c:pt idx="1043">
                  <c:v>175</c:v>
                </c:pt>
                <c:pt idx="1044">
                  <c:v>175</c:v>
                </c:pt>
                <c:pt idx="1045">
                  <c:v>175</c:v>
                </c:pt>
                <c:pt idx="1046">
                  <c:v>175</c:v>
                </c:pt>
                <c:pt idx="1047">
                  <c:v>175</c:v>
                </c:pt>
                <c:pt idx="1048">
                  <c:v>175</c:v>
                </c:pt>
                <c:pt idx="1049">
                  <c:v>175</c:v>
                </c:pt>
                <c:pt idx="1050">
                  <c:v>175</c:v>
                </c:pt>
                <c:pt idx="1051">
                  <c:v>175</c:v>
                </c:pt>
                <c:pt idx="1052">
                  <c:v>175</c:v>
                </c:pt>
                <c:pt idx="1053">
                  <c:v>175</c:v>
                </c:pt>
                <c:pt idx="1054">
                  <c:v>175</c:v>
                </c:pt>
                <c:pt idx="1055">
                  <c:v>175</c:v>
                </c:pt>
                <c:pt idx="1056">
                  <c:v>175</c:v>
                </c:pt>
                <c:pt idx="1057">
                  <c:v>175</c:v>
                </c:pt>
                <c:pt idx="1058">
                  <c:v>175</c:v>
                </c:pt>
                <c:pt idx="1059">
                  <c:v>175</c:v>
                </c:pt>
                <c:pt idx="1060">
                  <c:v>175</c:v>
                </c:pt>
                <c:pt idx="1061">
                  <c:v>175</c:v>
                </c:pt>
                <c:pt idx="1062">
                  <c:v>175</c:v>
                </c:pt>
                <c:pt idx="1063">
                  <c:v>175</c:v>
                </c:pt>
                <c:pt idx="1064">
                  <c:v>175</c:v>
                </c:pt>
                <c:pt idx="1065">
                  <c:v>175</c:v>
                </c:pt>
                <c:pt idx="1066">
                  <c:v>175</c:v>
                </c:pt>
                <c:pt idx="1067">
                  <c:v>175</c:v>
                </c:pt>
                <c:pt idx="1068">
                  <c:v>175</c:v>
                </c:pt>
                <c:pt idx="1069">
                  <c:v>175</c:v>
                </c:pt>
                <c:pt idx="1070">
                  <c:v>175</c:v>
                </c:pt>
                <c:pt idx="1071">
                  <c:v>176</c:v>
                </c:pt>
                <c:pt idx="1072">
                  <c:v>176</c:v>
                </c:pt>
                <c:pt idx="1073">
                  <c:v>176</c:v>
                </c:pt>
                <c:pt idx="1074">
                  <c:v>176</c:v>
                </c:pt>
                <c:pt idx="1075">
                  <c:v>176</c:v>
                </c:pt>
                <c:pt idx="1076">
                  <c:v>176</c:v>
                </c:pt>
                <c:pt idx="1077">
                  <c:v>176</c:v>
                </c:pt>
                <c:pt idx="1078">
                  <c:v>176</c:v>
                </c:pt>
                <c:pt idx="1079">
                  <c:v>176</c:v>
                </c:pt>
                <c:pt idx="1080">
                  <c:v>176</c:v>
                </c:pt>
                <c:pt idx="1081">
                  <c:v>177</c:v>
                </c:pt>
                <c:pt idx="1082">
                  <c:v>178</c:v>
                </c:pt>
                <c:pt idx="1083">
                  <c:v>178</c:v>
                </c:pt>
                <c:pt idx="1084">
                  <c:v>178</c:v>
                </c:pt>
                <c:pt idx="1085">
                  <c:v>178</c:v>
                </c:pt>
                <c:pt idx="1086">
                  <c:v>178</c:v>
                </c:pt>
                <c:pt idx="1087">
                  <c:v>178</c:v>
                </c:pt>
                <c:pt idx="1088">
                  <c:v>178</c:v>
                </c:pt>
                <c:pt idx="1089">
                  <c:v>178</c:v>
                </c:pt>
                <c:pt idx="1090">
                  <c:v>178</c:v>
                </c:pt>
                <c:pt idx="1091">
                  <c:v>178</c:v>
                </c:pt>
                <c:pt idx="1092">
                  <c:v>179</c:v>
                </c:pt>
                <c:pt idx="1093">
                  <c:v>179</c:v>
                </c:pt>
                <c:pt idx="1094">
                  <c:v>179</c:v>
                </c:pt>
                <c:pt idx="1095">
                  <c:v>179</c:v>
                </c:pt>
                <c:pt idx="1096">
                  <c:v>179</c:v>
                </c:pt>
                <c:pt idx="1097">
                  <c:v>179</c:v>
                </c:pt>
                <c:pt idx="1098">
                  <c:v>180</c:v>
                </c:pt>
                <c:pt idx="1099">
                  <c:v>181</c:v>
                </c:pt>
                <c:pt idx="1100">
                  <c:v>181</c:v>
                </c:pt>
                <c:pt idx="1101">
                  <c:v>181</c:v>
                </c:pt>
                <c:pt idx="1102">
                  <c:v>182</c:v>
                </c:pt>
                <c:pt idx="1103">
                  <c:v>182</c:v>
                </c:pt>
                <c:pt idx="1104">
                  <c:v>182</c:v>
                </c:pt>
                <c:pt idx="1105">
                  <c:v>182</c:v>
                </c:pt>
                <c:pt idx="1106">
                  <c:v>182</c:v>
                </c:pt>
                <c:pt idx="1107">
                  <c:v>182</c:v>
                </c:pt>
                <c:pt idx="1108">
                  <c:v>182</c:v>
                </c:pt>
                <c:pt idx="1109">
                  <c:v>182</c:v>
                </c:pt>
                <c:pt idx="1110">
                  <c:v>182</c:v>
                </c:pt>
                <c:pt idx="1111">
                  <c:v>182</c:v>
                </c:pt>
                <c:pt idx="1112">
                  <c:v>183</c:v>
                </c:pt>
                <c:pt idx="1113">
                  <c:v>184</c:v>
                </c:pt>
                <c:pt idx="1114">
                  <c:v>184</c:v>
                </c:pt>
                <c:pt idx="1115">
                  <c:v>184</c:v>
                </c:pt>
                <c:pt idx="1116">
                  <c:v>184</c:v>
                </c:pt>
                <c:pt idx="1117">
                  <c:v>185</c:v>
                </c:pt>
                <c:pt idx="1118">
                  <c:v>186</c:v>
                </c:pt>
                <c:pt idx="1119">
                  <c:v>186</c:v>
                </c:pt>
                <c:pt idx="1120">
                  <c:v>186</c:v>
                </c:pt>
                <c:pt idx="1121">
                  <c:v>186</c:v>
                </c:pt>
                <c:pt idx="1122">
                  <c:v>187</c:v>
                </c:pt>
                <c:pt idx="1123">
                  <c:v>187</c:v>
                </c:pt>
                <c:pt idx="1124">
                  <c:v>187</c:v>
                </c:pt>
                <c:pt idx="1125">
                  <c:v>187</c:v>
                </c:pt>
                <c:pt idx="1126">
                  <c:v>187</c:v>
                </c:pt>
                <c:pt idx="1127">
                  <c:v>187</c:v>
                </c:pt>
                <c:pt idx="1128">
                  <c:v>187</c:v>
                </c:pt>
                <c:pt idx="1129">
                  <c:v>187</c:v>
                </c:pt>
                <c:pt idx="1130">
                  <c:v>187</c:v>
                </c:pt>
                <c:pt idx="1131">
                  <c:v>187</c:v>
                </c:pt>
                <c:pt idx="1132">
                  <c:v>187</c:v>
                </c:pt>
                <c:pt idx="1133">
                  <c:v>187</c:v>
                </c:pt>
                <c:pt idx="1134">
                  <c:v>187</c:v>
                </c:pt>
                <c:pt idx="1135">
                  <c:v>187</c:v>
                </c:pt>
                <c:pt idx="1136">
                  <c:v>187</c:v>
                </c:pt>
                <c:pt idx="1137">
                  <c:v>187</c:v>
                </c:pt>
                <c:pt idx="1138">
                  <c:v>187</c:v>
                </c:pt>
                <c:pt idx="1139">
                  <c:v>187</c:v>
                </c:pt>
                <c:pt idx="1140">
                  <c:v>187</c:v>
                </c:pt>
                <c:pt idx="1141">
                  <c:v>187</c:v>
                </c:pt>
                <c:pt idx="1142">
                  <c:v>187</c:v>
                </c:pt>
                <c:pt idx="1143">
                  <c:v>187</c:v>
                </c:pt>
                <c:pt idx="1144">
                  <c:v>187</c:v>
                </c:pt>
                <c:pt idx="1145">
                  <c:v>187</c:v>
                </c:pt>
                <c:pt idx="1146">
                  <c:v>187</c:v>
                </c:pt>
                <c:pt idx="1147">
                  <c:v>187</c:v>
                </c:pt>
                <c:pt idx="1148">
                  <c:v>187</c:v>
                </c:pt>
                <c:pt idx="1149">
                  <c:v>187</c:v>
                </c:pt>
                <c:pt idx="1150">
                  <c:v>187</c:v>
                </c:pt>
                <c:pt idx="1151">
                  <c:v>188</c:v>
                </c:pt>
                <c:pt idx="1152">
                  <c:v>189</c:v>
                </c:pt>
                <c:pt idx="1153">
                  <c:v>189</c:v>
                </c:pt>
                <c:pt idx="1154">
                  <c:v>189</c:v>
                </c:pt>
                <c:pt idx="1155">
                  <c:v>189</c:v>
                </c:pt>
                <c:pt idx="1156">
                  <c:v>189</c:v>
                </c:pt>
                <c:pt idx="1157">
                  <c:v>189</c:v>
                </c:pt>
                <c:pt idx="1158">
                  <c:v>189</c:v>
                </c:pt>
                <c:pt idx="1159">
                  <c:v>189</c:v>
                </c:pt>
                <c:pt idx="1160">
                  <c:v>189</c:v>
                </c:pt>
                <c:pt idx="1161">
                  <c:v>189</c:v>
                </c:pt>
                <c:pt idx="1162">
                  <c:v>189</c:v>
                </c:pt>
                <c:pt idx="1163">
                  <c:v>189</c:v>
                </c:pt>
                <c:pt idx="1164">
                  <c:v>189</c:v>
                </c:pt>
                <c:pt idx="1165">
                  <c:v>189</c:v>
                </c:pt>
                <c:pt idx="1166">
                  <c:v>189</c:v>
                </c:pt>
                <c:pt idx="1167">
                  <c:v>189</c:v>
                </c:pt>
                <c:pt idx="1168">
                  <c:v>189</c:v>
                </c:pt>
                <c:pt idx="1169">
                  <c:v>189</c:v>
                </c:pt>
                <c:pt idx="1170">
                  <c:v>189</c:v>
                </c:pt>
                <c:pt idx="1171">
                  <c:v>190</c:v>
                </c:pt>
                <c:pt idx="1172">
                  <c:v>190</c:v>
                </c:pt>
                <c:pt idx="1173">
                  <c:v>191</c:v>
                </c:pt>
                <c:pt idx="1174">
                  <c:v>192</c:v>
                </c:pt>
                <c:pt idx="1175">
                  <c:v>193</c:v>
                </c:pt>
                <c:pt idx="1176">
                  <c:v>194</c:v>
                </c:pt>
                <c:pt idx="1177">
                  <c:v>195</c:v>
                </c:pt>
                <c:pt idx="1178">
                  <c:v>196</c:v>
                </c:pt>
                <c:pt idx="1179">
                  <c:v>196</c:v>
                </c:pt>
                <c:pt idx="1180">
                  <c:v>196</c:v>
                </c:pt>
                <c:pt idx="1181">
                  <c:v>196</c:v>
                </c:pt>
                <c:pt idx="1182">
                  <c:v>196</c:v>
                </c:pt>
                <c:pt idx="1183">
                  <c:v>196</c:v>
                </c:pt>
                <c:pt idx="1184">
                  <c:v>197</c:v>
                </c:pt>
                <c:pt idx="1185">
                  <c:v>197</c:v>
                </c:pt>
                <c:pt idx="1186">
                  <c:v>197</c:v>
                </c:pt>
                <c:pt idx="1187">
                  <c:v>198</c:v>
                </c:pt>
                <c:pt idx="1188">
                  <c:v>198</c:v>
                </c:pt>
                <c:pt idx="1189">
                  <c:v>199</c:v>
                </c:pt>
                <c:pt idx="1190">
                  <c:v>199</c:v>
                </c:pt>
                <c:pt idx="1191">
                  <c:v>199</c:v>
                </c:pt>
                <c:pt idx="1192">
                  <c:v>199</c:v>
                </c:pt>
                <c:pt idx="1193">
                  <c:v>199</c:v>
                </c:pt>
                <c:pt idx="1194">
                  <c:v>199</c:v>
                </c:pt>
                <c:pt idx="1195">
                  <c:v>199</c:v>
                </c:pt>
                <c:pt idx="1196">
                  <c:v>199</c:v>
                </c:pt>
                <c:pt idx="1197">
                  <c:v>199</c:v>
                </c:pt>
                <c:pt idx="1198">
                  <c:v>199</c:v>
                </c:pt>
                <c:pt idx="1199">
                  <c:v>199</c:v>
                </c:pt>
                <c:pt idx="1200">
                  <c:v>199</c:v>
                </c:pt>
                <c:pt idx="1201">
                  <c:v>199</c:v>
                </c:pt>
                <c:pt idx="1202">
                  <c:v>199</c:v>
                </c:pt>
                <c:pt idx="1203">
                  <c:v>199</c:v>
                </c:pt>
                <c:pt idx="1204">
                  <c:v>199</c:v>
                </c:pt>
                <c:pt idx="1205">
                  <c:v>199</c:v>
                </c:pt>
                <c:pt idx="1206">
                  <c:v>199</c:v>
                </c:pt>
                <c:pt idx="1207">
                  <c:v>199</c:v>
                </c:pt>
                <c:pt idx="1208">
                  <c:v>199</c:v>
                </c:pt>
                <c:pt idx="1209">
                  <c:v>199</c:v>
                </c:pt>
                <c:pt idx="1210">
                  <c:v>199</c:v>
                </c:pt>
                <c:pt idx="1211">
                  <c:v>200</c:v>
                </c:pt>
                <c:pt idx="1212">
                  <c:v>200</c:v>
                </c:pt>
                <c:pt idx="1213">
                  <c:v>200</c:v>
                </c:pt>
                <c:pt idx="1214">
                  <c:v>200</c:v>
                </c:pt>
                <c:pt idx="1215">
                  <c:v>200</c:v>
                </c:pt>
                <c:pt idx="1216">
                  <c:v>201</c:v>
                </c:pt>
                <c:pt idx="1217">
                  <c:v>201</c:v>
                </c:pt>
                <c:pt idx="1218">
                  <c:v>202</c:v>
                </c:pt>
                <c:pt idx="1219">
                  <c:v>202</c:v>
                </c:pt>
                <c:pt idx="1220">
                  <c:v>202</c:v>
                </c:pt>
                <c:pt idx="1221">
                  <c:v>202</c:v>
                </c:pt>
                <c:pt idx="1222">
                  <c:v>202</c:v>
                </c:pt>
                <c:pt idx="1223">
                  <c:v>203</c:v>
                </c:pt>
                <c:pt idx="1224">
                  <c:v>203</c:v>
                </c:pt>
                <c:pt idx="1225">
                  <c:v>203</c:v>
                </c:pt>
                <c:pt idx="1226">
                  <c:v>203</c:v>
                </c:pt>
                <c:pt idx="1227">
                  <c:v>203</c:v>
                </c:pt>
                <c:pt idx="1228">
                  <c:v>203</c:v>
                </c:pt>
                <c:pt idx="1229">
                  <c:v>203</c:v>
                </c:pt>
                <c:pt idx="1230">
                  <c:v>203</c:v>
                </c:pt>
                <c:pt idx="1231">
                  <c:v>204</c:v>
                </c:pt>
                <c:pt idx="1232">
                  <c:v>204</c:v>
                </c:pt>
                <c:pt idx="1233">
                  <c:v>205</c:v>
                </c:pt>
                <c:pt idx="1234">
                  <c:v>205</c:v>
                </c:pt>
                <c:pt idx="1235">
                  <c:v>205</c:v>
                </c:pt>
                <c:pt idx="1236">
                  <c:v>205</c:v>
                </c:pt>
                <c:pt idx="1237">
                  <c:v>205</c:v>
                </c:pt>
                <c:pt idx="1238">
                  <c:v>205</c:v>
                </c:pt>
                <c:pt idx="1239">
                  <c:v>206</c:v>
                </c:pt>
                <c:pt idx="1240">
                  <c:v>206</c:v>
                </c:pt>
                <c:pt idx="1241">
                  <c:v>206</c:v>
                </c:pt>
                <c:pt idx="1242">
                  <c:v>206</c:v>
                </c:pt>
                <c:pt idx="1243">
                  <c:v>206</c:v>
                </c:pt>
                <c:pt idx="1244">
                  <c:v>206</c:v>
                </c:pt>
                <c:pt idx="1245">
                  <c:v>206</c:v>
                </c:pt>
                <c:pt idx="1246">
                  <c:v>206</c:v>
                </c:pt>
                <c:pt idx="1247">
                  <c:v>206</c:v>
                </c:pt>
                <c:pt idx="1248">
                  <c:v>206</c:v>
                </c:pt>
                <c:pt idx="1249">
                  <c:v>206</c:v>
                </c:pt>
                <c:pt idx="1250">
                  <c:v>206</c:v>
                </c:pt>
                <c:pt idx="1251">
                  <c:v>207</c:v>
                </c:pt>
                <c:pt idx="1252">
                  <c:v>208</c:v>
                </c:pt>
                <c:pt idx="1253">
                  <c:v>208</c:v>
                </c:pt>
                <c:pt idx="1254">
                  <c:v>209</c:v>
                </c:pt>
                <c:pt idx="1255">
                  <c:v>210</c:v>
                </c:pt>
                <c:pt idx="1256">
                  <c:v>210</c:v>
                </c:pt>
                <c:pt idx="1257">
                  <c:v>210</c:v>
                </c:pt>
                <c:pt idx="1258">
                  <c:v>210</c:v>
                </c:pt>
                <c:pt idx="1259">
                  <c:v>210</c:v>
                </c:pt>
                <c:pt idx="1260">
                  <c:v>210</c:v>
                </c:pt>
                <c:pt idx="1261">
                  <c:v>210</c:v>
                </c:pt>
                <c:pt idx="1262">
                  <c:v>210</c:v>
                </c:pt>
                <c:pt idx="1263">
                  <c:v>210</c:v>
                </c:pt>
                <c:pt idx="1264">
                  <c:v>210</c:v>
                </c:pt>
                <c:pt idx="1265">
                  <c:v>210</c:v>
                </c:pt>
                <c:pt idx="1266">
                  <c:v>210</c:v>
                </c:pt>
                <c:pt idx="1267">
                  <c:v>210</c:v>
                </c:pt>
                <c:pt idx="1268">
                  <c:v>210</c:v>
                </c:pt>
                <c:pt idx="1269">
                  <c:v>210</c:v>
                </c:pt>
                <c:pt idx="1270">
                  <c:v>211</c:v>
                </c:pt>
                <c:pt idx="1271">
                  <c:v>211</c:v>
                </c:pt>
                <c:pt idx="1272">
                  <c:v>211</c:v>
                </c:pt>
                <c:pt idx="1273">
                  <c:v>211</c:v>
                </c:pt>
                <c:pt idx="1274">
                  <c:v>211</c:v>
                </c:pt>
                <c:pt idx="1275">
                  <c:v>212</c:v>
                </c:pt>
                <c:pt idx="1276">
                  <c:v>213</c:v>
                </c:pt>
                <c:pt idx="1277">
                  <c:v>213</c:v>
                </c:pt>
                <c:pt idx="1278">
                  <c:v>214</c:v>
                </c:pt>
                <c:pt idx="1279">
                  <c:v>214</c:v>
                </c:pt>
                <c:pt idx="1280">
                  <c:v>214</c:v>
                </c:pt>
                <c:pt idx="1281">
                  <c:v>214</c:v>
                </c:pt>
                <c:pt idx="1282">
                  <c:v>214</c:v>
                </c:pt>
                <c:pt idx="1283">
                  <c:v>214</c:v>
                </c:pt>
                <c:pt idx="1284">
                  <c:v>214</c:v>
                </c:pt>
                <c:pt idx="1285">
                  <c:v>214</c:v>
                </c:pt>
                <c:pt idx="1286">
                  <c:v>214</c:v>
                </c:pt>
                <c:pt idx="1287">
                  <c:v>214</c:v>
                </c:pt>
                <c:pt idx="1288">
                  <c:v>214</c:v>
                </c:pt>
                <c:pt idx="1289">
                  <c:v>214</c:v>
                </c:pt>
                <c:pt idx="1290">
                  <c:v>214</c:v>
                </c:pt>
                <c:pt idx="1291">
                  <c:v>214</c:v>
                </c:pt>
                <c:pt idx="1292">
                  <c:v>214</c:v>
                </c:pt>
                <c:pt idx="1293">
                  <c:v>215</c:v>
                </c:pt>
                <c:pt idx="1294">
                  <c:v>215</c:v>
                </c:pt>
                <c:pt idx="1295">
                  <c:v>215</c:v>
                </c:pt>
                <c:pt idx="1296">
                  <c:v>215</c:v>
                </c:pt>
                <c:pt idx="1297">
                  <c:v>215</c:v>
                </c:pt>
                <c:pt idx="1298">
                  <c:v>215</c:v>
                </c:pt>
                <c:pt idx="1299">
                  <c:v>215</c:v>
                </c:pt>
                <c:pt idx="1300">
                  <c:v>215</c:v>
                </c:pt>
                <c:pt idx="1301">
                  <c:v>215</c:v>
                </c:pt>
                <c:pt idx="1302">
                  <c:v>215</c:v>
                </c:pt>
                <c:pt idx="1303">
                  <c:v>216</c:v>
                </c:pt>
                <c:pt idx="1304">
                  <c:v>217</c:v>
                </c:pt>
                <c:pt idx="1305">
                  <c:v>217</c:v>
                </c:pt>
                <c:pt idx="1306">
                  <c:v>217</c:v>
                </c:pt>
                <c:pt idx="1307">
                  <c:v>218</c:v>
                </c:pt>
                <c:pt idx="1308">
                  <c:v>218</c:v>
                </c:pt>
                <c:pt idx="1309">
                  <c:v>218</c:v>
                </c:pt>
                <c:pt idx="1310">
                  <c:v>218</c:v>
                </c:pt>
                <c:pt idx="1311">
                  <c:v>218</c:v>
                </c:pt>
                <c:pt idx="1312">
                  <c:v>218</c:v>
                </c:pt>
                <c:pt idx="1313">
                  <c:v>218</c:v>
                </c:pt>
                <c:pt idx="1314">
                  <c:v>218</c:v>
                </c:pt>
                <c:pt idx="1315">
                  <c:v>218</c:v>
                </c:pt>
                <c:pt idx="1316">
                  <c:v>218</c:v>
                </c:pt>
                <c:pt idx="1317">
                  <c:v>218</c:v>
                </c:pt>
                <c:pt idx="1318">
                  <c:v>218</c:v>
                </c:pt>
                <c:pt idx="1319">
                  <c:v>218</c:v>
                </c:pt>
                <c:pt idx="1320">
                  <c:v>218</c:v>
                </c:pt>
                <c:pt idx="1321">
                  <c:v>218</c:v>
                </c:pt>
                <c:pt idx="1322">
                  <c:v>218</c:v>
                </c:pt>
                <c:pt idx="1323">
                  <c:v>218</c:v>
                </c:pt>
                <c:pt idx="1324">
                  <c:v>218</c:v>
                </c:pt>
                <c:pt idx="1325">
                  <c:v>218</c:v>
                </c:pt>
                <c:pt idx="1326">
                  <c:v>218</c:v>
                </c:pt>
                <c:pt idx="1327">
                  <c:v>218</c:v>
                </c:pt>
                <c:pt idx="1328">
                  <c:v>218</c:v>
                </c:pt>
                <c:pt idx="1329">
                  <c:v>218</c:v>
                </c:pt>
                <c:pt idx="1330">
                  <c:v>218</c:v>
                </c:pt>
                <c:pt idx="1331">
                  <c:v>218</c:v>
                </c:pt>
                <c:pt idx="1332">
                  <c:v>218</c:v>
                </c:pt>
                <c:pt idx="1333">
                  <c:v>218</c:v>
                </c:pt>
                <c:pt idx="1334">
                  <c:v>218</c:v>
                </c:pt>
                <c:pt idx="1335">
                  <c:v>218</c:v>
                </c:pt>
                <c:pt idx="1336">
                  <c:v>218</c:v>
                </c:pt>
                <c:pt idx="1337">
                  <c:v>218</c:v>
                </c:pt>
                <c:pt idx="1338">
                  <c:v>218</c:v>
                </c:pt>
                <c:pt idx="1339">
                  <c:v>218</c:v>
                </c:pt>
                <c:pt idx="1340">
                  <c:v>218</c:v>
                </c:pt>
                <c:pt idx="1341">
                  <c:v>218</c:v>
                </c:pt>
                <c:pt idx="1342">
                  <c:v>218</c:v>
                </c:pt>
                <c:pt idx="1343">
                  <c:v>218</c:v>
                </c:pt>
                <c:pt idx="1344">
                  <c:v>219</c:v>
                </c:pt>
                <c:pt idx="1345">
                  <c:v>219</c:v>
                </c:pt>
                <c:pt idx="1346">
                  <c:v>219</c:v>
                </c:pt>
                <c:pt idx="1347">
                  <c:v>219</c:v>
                </c:pt>
                <c:pt idx="1348">
                  <c:v>219</c:v>
                </c:pt>
                <c:pt idx="1349">
                  <c:v>220</c:v>
                </c:pt>
                <c:pt idx="1350">
                  <c:v>220</c:v>
                </c:pt>
                <c:pt idx="1351">
                  <c:v>220</c:v>
                </c:pt>
                <c:pt idx="1352">
                  <c:v>220</c:v>
                </c:pt>
                <c:pt idx="1353">
                  <c:v>220</c:v>
                </c:pt>
                <c:pt idx="1354">
                  <c:v>220</c:v>
                </c:pt>
                <c:pt idx="1355">
                  <c:v>220</c:v>
                </c:pt>
                <c:pt idx="1356">
                  <c:v>221</c:v>
                </c:pt>
                <c:pt idx="1357">
                  <c:v>221</c:v>
                </c:pt>
                <c:pt idx="1358">
                  <c:v>221</c:v>
                </c:pt>
                <c:pt idx="1359">
                  <c:v>221</c:v>
                </c:pt>
                <c:pt idx="1360">
                  <c:v>221</c:v>
                </c:pt>
                <c:pt idx="1361">
                  <c:v>221</c:v>
                </c:pt>
                <c:pt idx="1362">
                  <c:v>221</c:v>
                </c:pt>
                <c:pt idx="1363">
                  <c:v>221</c:v>
                </c:pt>
                <c:pt idx="1364">
                  <c:v>221</c:v>
                </c:pt>
                <c:pt idx="1365">
                  <c:v>221</c:v>
                </c:pt>
                <c:pt idx="1366">
                  <c:v>221</c:v>
                </c:pt>
                <c:pt idx="1367">
                  <c:v>221</c:v>
                </c:pt>
                <c:pt idx="1368">
                  <c:v>221</c:v>
                </c:pt>
                <c:pt idx="1369">
                  <c:v>221</c:v>
                </c:pt>
                <c:pt idx="1370">
                  <c:v>221</c:v>
                </c:pt>
                <c:pt idx="1371">
                  <c:v>221</c:v>
                </c:pt>
                <c:pt idx="1372">
                  <c:v>221</c:v>
                </c:pt>
                <c:pt idx="1373">
                  <c:v>221</c:v>
                </c:pt>
                <c:pt idx="1374">
                  <c:v>221</c:v>
                </c:pt>
                <c:pt idx="1375">
                  <c:v>222</c:v>
                </c:pt>
                <c:pt idx="1376">
                  <c:v>222</c:v>
                </c:pt>
                <c:pt idx="1377">
                  <c:v>222</c:v>
                </c:pt>
                <c:pt idx="1378">
                  <c:v>223</c:v>
                </c:pt>
                <c:pt idx="1379">
                  <c:v>224</c:v>
                </c:pt>
                <c:pt idx="1380">
                  <c:v>225</c:v>
                </c:pt>
                <c:pt idx="1381">
                  <c:v>226</c:v>
                </c:pt>
                <c:pt idx="1382">
                  <c:v>227</c:v>
                </c:pt>
                <c:pt idx="1383">
                  <c:v>227</c:v>
                </c:pt>
                <c:pt idx="1384">
                  <c:v>227</c:v>
                </c:pt>
                <c:pt idx="1385">
                  <c:v>227</c:v>
                </c:pt>
                <c:pt idx="1386">
                  <c:v>227</c:v>
                </c:pt>
                <c:pt idx="1387">
                  <c:v>227</c:v>
                </c:pt>
                <c:pt idx="1388">
                  <c:v>227</c:v>
                </c:pt>
                <c:pt idx="1389">
                  <c:v>227</c:v>
                </c:pt>
                <c:pt idx="1390">
                  <c:v>227</c:v>
                </c:pt>
                <c:pt idx="1391">
                  <c:v>227</c:v>
                </c:pt>
                <c:pt idx="1392">
                  <c:v>227</c:v>
                </c:pt>
                <c:pt idx="1393">
                  <c:v>227</c:v>
                </c:pt>
                <c:pt idx="1394">
                  <c:v>227</c:v>
                </c:pt>
                <c:pt idx="1395">
                  <c:v>227</c:v>
                </c:pt>
                <c:pt idx="1396">
                  <c:v>227</c:v>
                </c:pt>
                <c:pt idx="1397">
                  <c:v>227</c:v>
                </c:pt>
                <c:pt idx="1398">
                  <c:v>227</c:v>
                </c:pt>
                <c:pt idx="1399">
                  <c:v>227</c:v>
                </c:pt>
                <c:pt idx="1400">
                  <c:v>227</c:v>
                </c:pt>
                <c:pt idx="1401">
                  <c:v>227</c:v>
                </c:pt>
                <c:pt idx="1402">
                  <c:v>227</c:v>
                </c:pt>
                <c:pt idx="1403">
                  <c:v>227</c:v>
                </c:pt>
                <c:pt idx="1404">
                  <c:v>227</c:v>
                </c:pt>
                <c:pt idx="1405">
                  <c:v>227</c:v>
                </c:pt>
                <c:pt idx="1406">
                  <c:v>227</c:v>
                </c:pt>
                <c:pt idx="1407">
                  <c:v>227</c:v>
                </c:pt>
                <c:pt idx="1408">
                  <c:v>227</c:v>
                </c:pt>
                <c:pt idx="1409">
                  <c:v>227</c:v>
                </c:pt>
                <c:pt idx="1410">
                  <c:v>227</c:v>
                </c:pt>
                <c:pt idx="1411">
                  <c:v>227</c:v>
                </c:pt>
                <c:pt idx="1412">
                  <c:v>227</c:v>
                </c:pt>
                <c:pt idx="1413">
                  <c:v>227</c:v>
                </c:pt>
                <c:pt idx="1414">
                  <c:v>227</c:v>
                </c:pt>
                <c:pt idx="1415">
                  <c:v>228</c:v>
                </c:pt>
                <c:pt idx="1416">
                  <c:v>228</c:v>
                </c:pt>
                <c:pt idx="1417">
                  <c:v>228</c:v>
                </c:pt>
                <c:pt idx="1418">
                  <c:v>229</c:v>
                </c:pt>
                <c:pt idx="1419">
                  <c:v>229</c:v>
                </c:pt>
                <c:pt idx="1420">
                  <c:v>229</c:v>
                </c:pt>
                <c:pt idx="1421">
                  <c:v>229</c:v>
                </c:pt>
                <c:pt idx="1422">
                  <c:v>229</c:v>
                </c:pt>
                <c:pt idx="1423">
                  <c:v>229</c:v>
                </c:pt>
                <c:pt idx="1424">
                  <c:v>229</c:v>
                </c:pt>
                <c:pt idx="1425">
                  <c:v>229</c:v>
                </c:pt>
                <c:pt idx="1426">
                  <c:v>229</c:v>
                </c:pt>
                <c:pt idx="1427">
                  <c:v>229</c:v>
                </c:pt>
                <c:pt idx="1428">
                  <c:v>229</c:v>
                </c:pt>
                <c:pt idx="1429">
                  <c:v>229</c:v>
                </c:pt>
                <c:pt idx="1430">
                  <c:v>229</c:v>
                </c:pt>
                <c:pt idx="1431">
                  <c:v>229</c:v>
                </c:pt>
                <c:pt idx="1432">
                  <c:v>229</c:v>
                </c:pt>
                <c:pt idx="1433">
                  <c:v>229</c:v>
                </c:pt>
                <c:pt idx="1434">
                  <c:v>229</c:v>
                </c:pt>
                <c:pt idx="1435">
                  <c:v>230</c:v>
                </c:pt>
                <c:pt idx="1436">
                  <c:v>230</c:v>
                </c:pt>
                <c:pt idx="1437">
                  <c:v>230</c:v>
                </c:pt>
                <c:pt idx="1438">
                  <c:v>230</c:v>
                </c:pt>
                <c:pt idx="1439">
                  <c:v>230</c:v>
                </c:pt>
                <c:pt idx="1440">
                  <c:v>230</c:v>
                </c:pt>
                <c:pt idx="1441">
                  <c:v>230</c:v>
                </c:pt>
                <c:pt idx="1442">
                  <c:v>230</c:v>
                </c:pt>
                <c:pt idx="1443">
                  <c:v>230</c:v>
                </c:pt>
                <c:pt idx="1444">
                  <c:v>230</c:v>
                </c:pt>
                <c:pt idx="1445">
                  <c:v>230</c:v>
                </c:pt>
                <c:pt idx="1446">
                  <c:v>230</c:v>
                </c:pt>
                <c:pt idx="1447">
                  <c:v>230</c:v>
                </c:pt>
                <c:pt idx="1448">
                  <c:v>231</c:v>
                </c:pt>
                <c:pt idx="1449">
                  <c:v>231</c:v>
                </c:pt>
                <c:pt idx="1450">
                  <c:v>231</c:v>
                </c:pt>
                <c:pt idx="1451">
                  <c:v>231</c:v>
                </c:pt>
                <c:pt idx="1452">
                  <c:v>231</c:v>
                </c:pt>
                <c:pt idx="1453">
                  <c:v>232</c:v>
                </c:pt>
                <c:pt idx="1454">
                  <c:v>232</c:v>
                </c:pt>
                <c:pt idx="1455">
                  <c:v>232</c:v>
                </c:pt>
                <c:pt idx="1456">
                  <c:v>232</c:v>
                </c:pt>
                <c:pt idx="1457">
                  <c:v>232</c:v>
                </c:pt>
                <c:pt idx="1458">
                  <c:v>232</c:v>
                </c:pt>
                <c:pt idx="1459">
                  <c:v>232</c:v>
                </c:pt>
                <c:pt idx="1460">
                  <c:v>232</c:v>
                </c:pt>
                <c:pt idx="1461">
                  <c:v>232</c:v>
                </c:pt>
                <c:pt idx="1462">
                  <c:v>232</c:v>
                </c:pt>
                <c:pt idx="1463">
                  <c:v>232</c:v>
                </c:pt>
                <c:pt idx="1464">
                  <c:v>232</c:v>
                </c:pt>
                <c:pt idx="1465">
                  <c:v>232</c:v>
                </c:pt>
                <c:pt idx="1466">
                  <c:v>233</c:v>
                </c:pt>
                <c:pt idx="1467">
                  <c:v>233</c:v>
                </c:pt>
                <c:pt idx="1468">
                  <c:v>234</c:v>
                </c:pt>
                <c:pt idx="1469">
                  <c:v>234</c:v>
                </c:pt>
                <c:pt idx="1470">
                  <c:v>234</c:v>
                </c:pt>
                <c:pt idx="1471">
                  <c:v>234</c:v>
                </c:pt>
                <c:pt idx="1472">
                  <c:v>235</c:v>
                </c:pt>
                <c:pt idx="1473">
                  <c:v>236</c:v>
                </c:pt>
                <c:pt idx="1474">
                  <c:v>237</c:v>
                </c:pt>
                <c:pt idx="1475">
                  <c:v>237</c:v>
                </c:pt>
                <c:pt idx="1476">
                  <c:v>237</c:v>
                </c:pt>
                <c:pt idx="1477">
                  <c:v>237</c:v>
                </c:pt>
                <c:pt idx="1478">
                  <c:v>237</c:v>
                </c:pt>
                <c:pt idx="1479">
                  <c:v>237</c:v>
                </c:pt>
                <c:pt idx="1480">
                  <c:v>237</c:v>
                </c:pt>
                <c:pt idx="1481">
                  <c:v>237</c:v>
                </c:pt>
                <c:pt idx="1482">
                  <c:v>238</c:v>
                </c:pt>
                <c:pt idx="1483">
                  <c:v>238</c:v>
                </c:pt>
                <c:pt idx="1484">
                  <c:v>238</c:v>
                </c:pt>
                <c:pt idx="1485">
                  <c:v>238</c:v>
                </c:pt>
                <c:pt idx="1486">
                  <c:v>238</c:v>
                </c:pt>
                <c:pt idx="1487">
                  <c:v>238</c:v>
                </c:pt>
                <c:pt idx="1488">
                  <c:v>238</c:v>
                </c:pt>
                <c:pt idx="1489">
                  <c:v>238</c:v>
                </c:pt>
                <c:pt idx="1490">
                  <c:v>238</c:v>
                </c:pt>
                <c:pt idx="1491">
                  <c:v>238</c:v>
                </c:pt>
                <c:pt idx="1492">
                  <c:v>238</c:v>
                </c:pt>
                <c:pt idx="1493">
                  <c:v>238</c:v>
                </c:pt>
                <c:pt idx="1494">
                  <c:v>238</c:v>
                </c:pt>
                <c:pt idx="1495">
                  <c:v>238</c:v>
                </c:pt>
                <c:pt idx="1496">
                  <c:v>238</c:v>
                </c:pt>
                <c:pt idx="1497">
                  <c:v>238</c:v>
                </c:pt>
                <c:pt idx="1498">
                  <c:v>238</c:v>
                </c:pt>
                <c:pt idx="1499">
                  <c:v>238</c:v>
                </c:pt>
                <c:pt idx="1500">
                  <c:v>238</c:v>
                </c:pt>
                <c:pt idx="1501">
                  <c:v>238</c:v>
                </c:pt>
                <c:pt idx="1502">
                  <c:v>238</c:v>
                </c:pt>
                <c:pt idx="1503">
                  <c:v>238</c:v>
                </c:pt>
                <c:pt idx="1504">
                  <c:v>238</c:v>
                </c:pt>
                <c:pt idx="1505">
                  <c:v>238</c:v>
                </c:pt>
                <c:pt idx="1506">
                  <c:v>238</c:v>
                </c:pt>
                <c:pt idx="1507">
                  <c:v>238</c:v>
                </c:pt>
                <c:pt idx="1508">
                  <c:v>238</c:v>
                </c:pt>
                <c:pt idx="1509">
                  <c:v>238</c:v>
                </c:pt>
                <c:pt idx="1510">
                  <c:v>238</c:v>
                </c:pt>
                <c:pt idx="1511">
                  <c:v>238</c:v>
                </c:pt>
                <c:pt idx="1512">
                  <c:v>238</c:v>
                </c:pt>
                <c:pt idx="1513">
                  <c:v>239</c:v>
                </c:pt>
                <c:pt idx="1514">
                  <c:v>239</c:v>
                </c:pt>
                <c:pt idx="1515">
                  <c:v>239</c:v>
                </c:pt>
                <c:pt idx="1516">
                  <c:v>239</c:v>
                </c:pt>
                <c:pt idx="1517">
                  <c:v>239</c:v>
                </c:pt>
                <c:pt idx="1518">
                  <c:v>239</c:v>
                </c:pt>
                <c:pt idx="1519">
                  <c:v>239</c:v>
                </c:pt>
                <c:pt idx="1520">
                  <c:v>239</c:v>
                </c:pt>
                <c:pt idx="1521">
                  <c:v>239</c:v>
                </c:pt>
                <c:pt idx="1522">
                  <c:v>240</c:v>
                </c:pt>
                <c:pt idx="1523">
                  <c:v>240</c:v>
                </c:pt>
                <c:pt idx="1524">
                  <c:v>241</c:v>
                </c:pt>
                <c:pt idx="1525">
                  <c:v>241</c:v>
                </c:pt>
                <c:pt idx="1526">
                  <c:v>241</c:v>
                </c:pt>
                <c:pt idx="1527">
                  <c:v>241</c:v>
                </c:pt>
                <c:pt idx="1528">
                  <c:v>241</c:v>
                </c:pt>
                <c:pt idx="1529">
                  <c:v>241</c:v>
                </c:pt>
                <c:pt idx="1530">
                  <c:v>241</c:v>
                </c:pt>
                <c:pt idx="1531">
                  <c:v>241</c:v>
                </c:pt>
                <c:pt idx="1532">
                  <c:v>242</c:v>
                </c:pt>
                <c:pt idx="1533">
                  <c:v>243</c:v>
                </c:pt>
                <c:pt idx="1534">
                  <c:v>244</c:v>
                </c:pt>
                <c:pt idx="1535">
                  <c:v>244</c:v>
                </c:pt>
                <c:pt idx="1536">
                  <c:v>244</c:v>
                </c:pt>
                <c:pt idx="1537">
                  <c:v>244</c:v>
                </c:pt>
                <c:pt idx="1538">
                  <c:v>244</c:v>
                </c:pt>
                <c:pt idx="1539">
                  <c:v>244</c:v>
                </c:pt>
                <c:pt idx="1540">
                  <c:v>244</c:v>
                </c:pt>
                <c:pt idx="1541">
                  <c:v>244</c:v>
                </c:pt>
                <c:pt idx="1542">
                  <c:v>244</c:v>
                </c:pt>
                <c:pt idx="1543">
                  <c:v>245</c:v>
                </c:pt>
                <c:pt idx="1544">
                  <c:v>245</c:v>
                </c:pt>
                <c:pt idx="1545">
                  <c:v>246</c:v>
                </c:pt>
                <c:pt idx="1546">
                  <c:v>246</c:v>
                </c:pt>
                <c:pt idx="1547">
                  <c:v>246</c:v>
                </c:pt>
                <c:pt idx="1548">
                  <c:v>246</c:v>
                </c:pt>
                <c:pt idx="1549">
                  <c:v>246</c:v>
                </c:pt>
                <c:pt idx="1550">
                  <c:v>246</c:v>
                </c:pt>
                <c:pt idx="1551">
                  <c:v>246</c:v>
                </c:pt>
                <c:pt idx="1552">
                  <c:v>246</c:v>
                </c:pt>
                <c:pt idx="1553">
                  <c:v>246</c:v>
                </c:pt>
                <c:pt idx="1554">
                  <c:v>246</c:v>
                </c:pt>
                <c:pt idx="1555">
                  <c:v>246</c:v>
                </c:pt>
                <c:pt idx="1556">
                  <c:v>246</c:v>
                </c:pt>
                <c:pt idx="1557">
                  <c:v>247</c:v>
                </c:pt>
                <c:pt idx="1558">
                  <c:v>248</c:v>
                </c:pt>
                <c:pt idx="1559">
                  <c:v>249</c:v>
                </c:pt>
                <c:pt idx="1560">
                  <c:v>250</c:v>
                </c:pt>
                <c:pt idx="1561">
                  <c:v>251</c:v>
                </c:pt>
                <c:pt idx="1562">
                  <c:v>252</c:v>
                </c:pt>
                <c:pt idx="1563">
                  <c:v>253</c:v>
                </c:pt>
                <c:pt idx="1564">
                  <c:v>254</c:v>
                </c:pt>
                <c:pt idx="1565">
                  <c:v>254</c:v>
                </c:pt>
                <c:pt idx="1566">
                  <c:v>254</c:v>
                </c:pt>
                <c:pt idx="1567">
                  <c:v>254</c:v>
                </c:pt>
                <c:pt idx="1568">
                  <c:v>255</c:v>
                </c:pt>
                <c:pt idx="1569">
                  <c:v>255</c:v>
                </c:pt>
                <c:pt idx="1570">
                  <c:v>255</c:v>
                </c:pt>
                <c:pt idx="1571">
                  <c:v>255</c:v>
                </c:pt>
                <c:pt idx="1572">
                  <c:v>256</c:v>
                </c:pt>
                <c:pt idx="1573">
                  <c:v>257</c:v>
                </c:pt>
                <c:pt idx="1574">
                  <c:v>257</c:v>
                </c:pt>
                <c:pt idx="1575">
                  <c:v>257</c:v>
                </c:pt>
                <c:pt idx="1576">
                  <c:v>257</c:v>
                </c:pt>
                <c:pt idx="1577">
                  <c:v>257</c:v>
                </c:pt>
                <c:pt idx="1578">
                  <c:v>258</c:v>
                </c:pt>
                <c:pt idx="1579">
                  <c:v>259</c:v>
                </c:pt>
                <c:pt idx="1580">
                  <c:v>259</c:v>
                </c:pt>
                <c:pt idx="1581">
                  <c:v>259</c:v>
                </c:pt>
                <c:pt idx="1582">
                  <c:v>259</c:v>
                </c:pt>
                <c:pt idx="1583">
                  <c:v>259</c:v>
                </c:pt>
                <c:pt idx="1584">
                  <c:v>259</c:v>
                </c:pt>
                <c:pt idx="1585">
                  <c:v>259</c:v>
                </c:pt>
                <c:pt idx="1586">
                  <c:v>260</c:v>
                </c:pt>
                <c:pt idx="1587">
                  <c:v>260</c:v>
                </c:pt>
                <c:pt idx="1588">
                  <c:v>261</c:v>
                </c:pt>
                <c:pt idx="1589">
                  <c:v>261</c:v>
                </c:pt>
                <c:pt idx="1590">
                  <c:v>262</c:v>
                </c:pt>
                <c:pt idx="1591">
                  <c:v>262</c:v>
                </c:pt>
                <c:pt idx="1592">
                  <c:v>262</c:v>
                </c:pt>
                <c:pt idx="1593">
                  <c:v>262</c:v>
                </c:pt>
                <c:pt idx="1594">
                  <c:v>262</c:v>
                </c:pt>
                <c:pt idx="1595">
                  <c:v>263</c:v>
                </c:pt>
                <c:pt idx="1596">
                  <c:v>263</c:v>
                </c:pt>
                <c:pt idx="1597">
                  <c:v>263</c:v>
                </c:pt>
                <c:pt idx="1598">
                  <c:v>263</c:v>
                </c:pt>
                <c:pt idx="1599">
                  <c:v>263</c:v>
                </c:pt>
                <c:pt idx="1600">
                  <c:v>263</c:v>
                </c:pt>
                <c:pt idx="1601">
                  <c:v>264</c:v>
                </c:pt>
                <c:pt idx="1602">
                  <c:v>264</c:v>
                </c:pt>
                <c:pt idx="1603">
                  <c:v>264</c:v>
                </c:pt>
                <c:pt idx="1604">
                  <c:v>264</c:v>
                </c:pt>
                <c:pt idx="1605">
                  <c:v>264</c:v>
                </c:pt>
                <c:pt idx="1606">
                  <c:v>264</c:v>
                </c:pt>
                <c:pt idx="1607">
                  <c:v>264</c:v>
                </c:pt>
                <c:pt idx="1608">
                  <c:v>264</c:v>
                </c:pt>
                <c:pt idx="1609">
                  <c:v>264</c:v>
                </c:pt>
                <c:pt idx="1610">
                  <c:v>265</c:v>
                </c:pt>
                <c:pt idx="1611">
                  <c:v>265</c:v>
                </c:pt>
                <c:pt idx="1612">
                  <c:v>265</c:v>
                </c:pt>
                <c:pt idx="1613">
                  <c:v>265</c:v>
                </c:pt>
                <c:pt idx="1614">
                  <c:v>265</c:v>
                </c:pt>
                <c:pt idx="1615">
                  <c:v>265</c:v>
                </c:pt>
                <c:pt idx="1616">
                  <c:v>265</c:v>
                </c:pt>
                <c:pt idx="1617">
                  <c:v>265</c:v>
                </c:pt>
                <c:pt idx="1618">
                  <c:v>266</c:v>
                </c:pt>
                <c:pt idx="1619">
                  <c:v>267</c:v>
                </c:pt>
                <c:pt idx="1620">
                  <c:v>267</c:v>
                </c:pt>
                <c:pt idx="1621">
                  <c:v>267</c:v>
                </c:pt>
                <c:pt idx="1622">
                  <c:v>267</c:v>
                </c:pt>
                <c:pt idx="1623">
                  <c:v>267</c:v>
                </c:pt>
                <c:pt idx="1624">
                  <c:v>267</c:v>
                </c:pt>
                <c:pt idx="1625">
                  <c:v>267</c:v>
                </c:pt>
                <c:pt idx="1626">
                  <c:v>267</c:v>
                </c:pt>
                <c:pt idx="1627">
                  <c:v>267</c:v>
                </c:pt>
                <c:pt idx="1628">
                  <c:v>267</c:v>
                </c:pt>
                <c:pt idx="1629">
                  <c:v>267</c:v>
                </c:pt>
                <c:pt idx="1630">
                  <c:v>267</c:v>
                </c:pt>
                <c:pt idx="1631">
                  <c:v>268</c:v>
                </c:pt>
                <c:pt idx="1632">
                  <c:v>269</c:v>
                </c:pt>
                <c:pt idx="1633">
                  <c:v>269</c:v>
                </c:pt>
                <c:pt idx="1634">
                  <c:v>269</c:v>
                </c:pt>
                <c:pt idx="1635">
                  <c:v>269</c:v>
                </c:pt>
                <c:pt idx="1636">
                  <c:v>269</c:v>
                </c:pt>
                <c:pt idx="1637">
                  <c:v>269</c:v>
                </c:pt>
                <c:pt idx="1638">
                  <c:v>269</c:v>
                </c:pt>
                <c:pt idx="1639">
                  <c:v>269</c:v>
                </c:pt>
                <c:pt idx="1640">
                  <c:v>270</c:v>
                </c:pt>
                <c:pt idx="1641">
                  <c:v>270</c:v>
                </c:pt>
                <c:pt idx="1642">
                  <c:v>271</c:v>
                </c:pt>
                <c:pt idx="1643">
                  <c:v>271</c:v>
                </c:pt>
                <c:pt idx="1644">
                  <c:v>271</c:v>
                </c:pt>
                <c:pt idx="1645">
                  <c:v>271</c:v>
                </c:pt>
                <c:pt idx="1646">
                  <c:v>271</c:v>
                </c:pt>
                <c:pt idx="1647">
                  <c:v>271</c:v>
                </c:pt>
                <c:pt idx="1648">
                  <c:v>271</c:v>
                </c:pt>
                <c:pt idx="1649">
                  <c:v>271</c:v>
                </c:pt>
                <c:pt idx="1650">
                  <c:v>271</c:v>
                </c:pt>
                <c:pt idx="1651">
                  <c:v>271</c:v>
                </c:pt>
                <c:pt idx="1652">
                  <c:v>272</c:v>
                </c:pt>
                <c:pt idx="1653">
                  <c:v>272</c:v>
                </c:pt>
                <c:pt idx="1654">
                  <c:v>272</c:v>
                </c:pt>
                <c:pt idx="1655">
                  <c:v>272</c:v>
                </c:pt>
                <c:pt idx="1656">
                  <c:v>272</c:v>
                </c:pt>
                <c:pt idx="1657">
                  <c:v>272</c:v>
                </c:pt>
                <c:pt idx="1658">
                  <c:v>272</c:v>
                </c:pt>
                <c:pt idx="1659">
                  <c:v>272</c:v>
                </c:pt>
                <c:pt idx="1660">
                  <c:v>272</c:v>
                </c:pt>
                <c:pt idx="1661">
                  <c:v>272</c:v>
                </c:pt>
                <c:pt idx="1662">
                  <c:v>272</c:v>
                </c:pt>
                <c:pt idx="1663">
                  <c:v>272</c:v>
                </c:pt>
                <c:pt idx="1664">
                  <c:v>272</c:v>
                </c:pt>
                <c:pt idx="1665">
                  <c:v>272</c:v>
                </c:pt>
                <c:pt idx="1666">
                  <c:v>272</c:v>
                </c:pt>
                <c:pt idx="1667">
                  <c:v>272</c:v>
                </c:pt>
                <c:pt idx="1668">
                  <c:v>272</c:v>
                </c:pt>
                <c:pt idx="1669">
                  <c:v>272</c:v>
                </c:pt>
                <c:pt idx="1670">
                  <c:v>272</c:v>
                </c:pt>
                <c:pt idx="1671">
                  <c:v>272</c:v>
                </c:pt>
                <c:pt idx="1672">
                  <c:v>272</c:v>
                </c:pt>
                <c:pt idx="1673">
                  <c:v>272</c:v>
                </c:pt>
                <c:pt idx="1674">
                  <c:v>272</c:v>
                </c:pt>
                <c:pt idx="1675">
                  <c:v>272</c:v>
                </c:pt>
                <c:pt idx="1676">
                  <c:v>272</c:v>
                </c:pt>
                <c:pt idx="1677">
                  <c:v>272</c:v>
                </c:pt>
                <c:pt idx="1678">
                  <c:v>272</c:v>
                </c:pt>
                <c:pt idx="1679">
                  <c:v>272</c:v>
                </c:pt>
                <c:pt idx="1680">
                  <c:v>273</c:v>
                </c:pt>
                <c:pt idx="1681">
                  <c:v>274</c:v>
                </c:pt>
                <c:pt idx="1682">
                  <c:v>275</c:v>
                </c:pt>
                <c:pt idx="1683">
                  <c:v>276</c:v>
                </c:pt>
                <c:pt idx="1684">
                  <c:v>277</c:v>
                </c:pt>
                <c:pt idx="1685">
                  <c:v>277</c:v>
                </c:pt>
                <c:pt idx="1686">
                  <c:v>277</c:v>
                </c:pt>
                <c:pt idx="1687">
                  <c:v>277</c:v>
                </c:pt>
                <c:pt idx="1688">
                  <c:v>277</c:v>
                </c:pt>
                <c:pt idx="1689">
                  <c:v>278</c:v>
                </c:pt>
                <c:pt idx="1690">
                  <c:v>279</c:v>
                </c:pt>
                <c:pt idx="1691">
                  <c:v>279</c:v>
                </c:pt>
                <c:pt idx="1692">
                  <c:v>279</c:v>
                </c:pt>
                <c:pt idx="1693">
                  <c:v>279</c:v>
                </c:pt>
                <c:pt idx="1694">
                  <c:v>279</c:v>
                </c:pt>
                <c:pt idx="1695">
                  <c:v>279</c:v>
                </c:pt>
                <c:pt idx="1696">
                  <c:v>279</c:v>
                </c:pt>
                <c:pt idx="1697">
                  <c:v>279</c:v>
                </c:pt>
                <c:pt idx="1698">
                  <c:v>279</c:v>
                </c:pt>
                <c:pt idx="1699">
                  <c:v>279</c:v>
                </c:pt>
                <c:pt idx="1700">
                  <c:v>279</c:v>
                </c:pt>
                <c:pt idx="1701">
                  <c:v>280</c:v>
                </c:pt>
                <c:pt idx="1702">
                  <c:v>280</c:v>
                </c:pt>
                <c:pt idx="1703">
                  <c:v>280</c:v>
                </c:pt>
                <c:pt idx="1704">
                  <c:v>280</c:v>
                </c:pt>
                <c:pt idx="1705">
                  <c:v>280</c:v>
                </c:pt>
                <c:pt idx="1706">
                  <c:v>280</c:v>
                </c:pt>
                <c:pt idx="1707">
                  <c:v>280</c:v>
                </c:pt>
                <c:pt idx="1708">
                  <c:v>280</c:v>
                </c:pt>
                <c:pt idx="1709">
                  <c:v>280</c:v>
                </c:pt>
                <c:pt idx="1710">
                  <c:v>280</c:v>
                </c:pt>
                <c:pt idx="1711">
                  <c:v>280</c:v>
                </c:pt>
                <c:pt idx="1712">
                  <c:v>280</c:v>
                </c:pt>
                <c:pt idx="1713">
                  <c:v>280</c:v>
                </c:pt>
                <c:pt idx="1714">
                  <c:v>280</c:v>
                </c:pt>
                <c:pt idx="1715">
                  <c:v>280</c:v>
                </c:pt>
                <c:pt idx="1716">
                  <c:v>280</c:v>
                </c:pt>
                <c:pt idx="1717">
                  <c:v>280</c:v>
                </c:pt>
                <c:pt idx="1718">
                  <c:v>280</c:v>
                </c:pt>
                <c:pt idx="1719">
                  <c:v>280</c:v>
                </c:pt>
                <c:pt idx="1720">
                  <c:v>280</c:v>
                </c:pt>
                <c:pt idx="1721">
                  <c:v>280</c:v>
                </c:pt>
                <c:pt idx="1722">
                  <c:v>280</c:v>
                </c:pt>
                <c:pt idx="1723">
                  <c:v>280</c:v>
                </c:pt>
                <c:pt idx="1724">
                  <c:v>280</c:v>
                </c:pt>
                <c:pt idx="1725">
                  <c:v>280</c:v>
                </c:pt>
                <c:pt idx="1726">
                  <c:v>280</c:v>
                </c:pt>
                <c:pt idx="1727">
                  <c:v>280</c:v>
                </c:pt>
                <c:pt idx="1728">
                  <c:v>280</c:v>
                </c:pt>
                <c:pt idx="1729">
                  <c:v>280</c:v>
                </c:pt>
                <c:pt idx="1730">
                  <c:v>280</c:v>
                </c:pt>
                <c:pt idx="1731">
                  <c:v>280</c:v>
                </c:pt>
                <c:pt idx="1732">
                  <c:v>280</c:v>
                </c:pt>
                <c:pt idx="1733">
                  <c:v>281</c:v>
                </c:pt>
                <c:pt idx="1734">
                  <c:v>282</c:v>
                </c:pt>
                <c:pt idx="1735">
                  <c:v>283</c:v>
                </c:pt>
                <c:pt idx="1736">
                  <c:v>284</c:v>
                </c:pt>
                <c:pt idx="1737">
                  <c:v>284</c:v>
                </c:pt>
                <c:pt idx="1738">
                  <c:v>284</c:v>
                </c:pt>
                <c:pt idx="1739">
                  <c:v>284</c:v>
                </c:pt>
                <c:pt idx="1740">
                  <c:v>284</c:v>
                </c:pt>
                <c:pt idx="1741">
                  <c:v>284</c:v>
                </c:pt>
                <c:pt idx="1742">
                  <c:v>284</c:v>
                </c:pt>
                <c:pt idx="1743">
                  <c:v>284</c:v>
                </c:pt>
                <c:pt idx="1744">
                  <c:v>284</c:v>
                </c:pt>
                <c:pt idx="1745">
                  <c:v>284</c:v>
                </c:pt>
                <c:pt idx="1746">
                  <c:v>285</c:v>
                </c:pt>
                <c:pt idx="1747">
                  <c:v>285</c:v>
                </c:pt>
                <c:pt idx="1748">
                  <c:v>285</c:v>
                </c:pt>
                <c:pt idx="1749">
                  <c:v>285</c:v>
                </c:pt>
                <c:pt idx="1750">
                  <c:v>286</c:v>
                </c:pt>
                <c:pt idx="1751">
                  <c:v>286</c:v>
                </c:pt>
                <c:pt idx="1752">
                  <c:v>286</c:v>
                </c:pt>
                <c:pt idx="1753">
                  <c:v>286</c:v>
                </c:pt>
                <c:pt idx="1754">
                  <c:v>286</c:v>
                </c:pt>
                <c:pt idx="1755">
                  <c:v>286</c:v>
                </c:pt>
                <c:pt idx="1756">
                  <c:v>286</c:v>
                </c:pt>
                <c:pt idx="1757">
                  <c:v>286</c:v>
                </c:pt>
                <c:pt idx="1758">
                  <c:v>286</c:v>
                </c:pt>
                <c:pt idx="1759">
                  <c:v>286</c:v>
                </c:pt>
                <c:pt idx="1760">
                  <c:v>286</c:v>
                </c:pt>
                <c:pt idx="1761">
                  <c:v>286</c:v>
                </c:pt>
                <c:pt idx="1762">
                  <c:v>286</c:v>
                </c:pt>
                <c:pt idx="1763">
                  <c:v>286</c:v>
                </c:pt>
                <c:pt idx="1764">
                  <c:v>286</c:v>
                </c:pt>
                <c:pt idx="1765">
                  <c:v>286</c:v>
                </c:pt>
                <c:pt idx="1766">
                  <c:v>286</c:v>
                </c:pt>
                <c:pt idx="1767">
                  <c:v>286</c:v>
                </c:pt>
                <c:pt idx="1768">
                  <c:v>286</c:v>
                </c:pt>
                <c:pt idx="1769">
                  <c:v>286</c:v>
                </c:pt>
                <c:pt idx="1770">
                  <c:v>286</c:v>
                </c:pt>
                <c:pt idx="1771">
                  <c:v>286</c:v>
                </c:pt>
                <c:pt idx="1772">
                  <c:v>286</c:v>
                </c:pt>
                <c:pt idx="1773">
                  <c:v>287</c:v>
                </c:pt>
                <c:pt idx="1774">
                  <c:v>288</c:v>
                </c:pt>
                <c:pt idx="1775">
                  <c:v>289</c:v>
                </c:pt>
                <c:pt idx="1776">
                  <c:v>289</c:v>
                </c:pt>
                <c:pt idx="1777">
                  <c:v>289</c:v>
                </c:pt>
                <c:pt idx="1778">
                  <c:v>289</c:v>
                </c:pt>
                <c:pt idx="1779">
                  <c:v>289</c:v>
                </c:pt>
                <c:pt idx="1780">
                  <c:v>289</c:v>
                </c:pt>
                <c:pt idx="1781">
                  <c:v>289</c:v>
                </c:pt>
                <c:pt idx="1782">
                  <c:v>289</c:v>
                </c:pt>
                <c:pt idx="1783">
                  <c:v>289</c:v>
                </c:pt>
                <c:pt idx="1784">
                  <c:v>289</c:v>
                </c:pt>
                <c:pt idx="1785">
                  <c:v>289</c:v>
                </c:pt>
                <c:pt idx="1786">
                  <c:v>289</c:v>
                </c:pt>
                <c:pt idx="1787">
                  <c:v>289</c:v>
                </c:pt>
                <c:pt idx="1788">
                  <c:v>290</c:v>
                </c:pt>
                <c:pt idx="1789">
                  <c:v>291</c:v>
                </c:pt>
                <c:pt idx="1790">
                  <c:v>292</c:v>
                </c:pt>
                <c:pt idx="1791">
                  <c:v>292</c:v>
                </c:pt>
                <c:pt idx="1792">
                  <c:v>292</c:v>
                </c:pt>
                <c:pt idx="1793">
                  <c:v>292</c:v>
                </c:pt>
                <c:pt idx="1794">
                  <c:v>292</c:v>
                </c:pt>
                <c:pt idx="1795">
                  <c:v>292</c:v>
                </c:pt>
                <c:pt idx="1796">
                  <c:v>292</c:v>
                </c:pt>
                <c:pt idx="1797">
                  <c:v>293</c:v>
                </c:pt>
                <c:pt idx="1798">
                  <c:v>293</c:v>
                </c:pt>
                <c:pt idx="1799">
                  <c:v>294</c:v>
                </c:pt>
                <c:pt idx="1800">
                  <c:v>294</c:v>
                </c:pt>
                <c:pt idx="1801">
                  <c:v>294</c:v>
                </c:pt>
                <c:pt idx="1802">
                  <c:v>294</c:v>
                </c:pt>
                <c:pt idx="1803">
                  <c:v>294</c:v>
                </c:pt>
                <c:pt idx="1804">
                  <c:v>294</c:v>
                </c:pt>
                <c:pt idx="1805">
                  <c:v>294</c:v>
                </c:pt>
                <c:pt idx="1806">
                  <c:v>294</c:v>
                </c:pt>
                <c:pt idx="1807">
                  <c:v>294</c:v>
                </c:pt>
                <c:pt idx="1808">
                  <c:v>295</c:v>
                </c:pt>
                <c:pt idx="1809">
                  <c:v>296</c:v>
                </c:pt>
                <c:pt idx="1810">
                  <c:v>296</c:v>
                </c:pt>
                <c:pt idx="1811">
                  <c:v>296</c:v>
                </c:pt>
                <c:pt idx="1812">
                  <c:v>296</c:v>
                </c:pt>
                <c:pt idx="1813">
                  <c:v>296</c:v>
                </c:pt>
                <c:pt idx="1814">
                  <c:v>296</c:v>
                </c:pt>
                <c:pt idx="1815">
                  <c:v>296</c:v>
                </c:pt>
                <c:pt idx="1816">
                  <c:v>296</c:v>
                </c:pt>
                <c:pt idx="1817">
                  <c:v>297</c:v>
                </c:pt>
                <c:pt idx="1818">
                  <c:v>298</c:v>
                </c:pt>
                <c:pt idx="1819">
                  <c:v>298</c:v>
                </c:pt>
                <c:pt idx="1820">
                  <c:v>298</c:v>
                </c:pt>
                <c:pt idx="1821">
                  <c:v>299</c:v>
                </c:pt>
                <c:pt idx="1822">
                  <c:v>299</c:v>
                </c:pt>
                <c:pt idx="1823">
                  <c:v>299</c:v>
                </c:pt>
                <c:pt idx="1824">
                  <c:v>299</c:v>
                </c:pt>
                <c:pt idx="1825">
                  <c:v>299</c:v>
                </c:pt>
                <c:pt idx="1826">
                  <c:v>299</c:v>
                </c:pt>
                <c:pt idx="1827">
                  <c:v>299</c:v>
                </c:pt>
                <c:pt idx="1828">
                  <c:v>299</c:v>
                </c:pt>
                <c:pt idx="1829">
                  <c:v>299</c:v>
                </c:pt>
                <c:pt idx="1830">
                  <c:v>299</c:v>
                </c:pt>
                <c:pt idx="1831">
                  <c:v>300</c:v>
                </c:pt>
                <c:pt idx="1832">
                  <c:v>300</c:v>
                </c:pt>
                <c:pt idx="1833">
                  <c:v>300</c:v>
                </c:pt>
                <c:pt idx="1834">
                  <c:v>300</c:v>
                </c:pt>
                <c:pt idx="1835">
                  <c:v>300</c:v>
                </c:pt>
                <c:pt idx="1836">
                  <c:v>300</c:v>
                </c:pt>
                <c:pt idx="1837">
                  <c:v>300</c:v>
                </c:pt>
                <c:pt idx="1838">
                  <c:v>300</c:v>
                </c:pt>
                <c:pt idx="1839">
                  <c:v>300</c:v>
                </c:pt>
                <c:pt idx="1840">
                  <c:v>300</c:v>
                </c:pt>
                <c:pt idx="1841">
                  <c:v>300</c:v>
                </c:pt>
                <c:pt idx="1842">
                  <c:v>301</c:v>
                </c:pt>
                <c:pt idx="1843">
                  <c:v>301</c:v>
                </c:pt>
                <c:pt idx="1844">
                  <c:v>301</c:v>
                </c:pt>
                <c:pt idx="1845">
                  <c:v>301</c:v>
                </c:pt>
                <c:pt idx="1846">
                  <c:v>301</c:v>
                </c:pt>
                <c:pt idx="1847">
                  <c:v>301</c:v>
                </c:pt>
                <c:pt idx="1848">
                  <c:v>301</c:v>
                </c:pt>
                <c:pt idx="1849">
                  <c:v>301</c:v>
                </c:pt>
                <c:pt idx="1850">
                  <c:v>301</c:v>
                </c:pt>
                <c:pt idx="1851">
                  <c:v>301</c:v>
                </c:pt>
                <c:pt idx="1852">
                  <c:v>301</c:v>
                </c:pt>
                <c:pt idx="1853">
                  <c:v>301</c:v>
                </c:pt>
                <c:pt idx="1854">
                  <c:v>301</c:v>
                </c:pt>
                <c:pt idx="1855">
                  <c:v>301</c:v>
                </c:pt>
                <c:pt idx="1856">
                  <c:v>301</c:v>
                </c:pt>
                <c:pt idx="1857">
                  <c:v>301</c:v>
                </c:pt>
                <c:pt idx="1858">
                  <c:v>301</c:v>
                </c:pt>
                <c:pt idx="1859">
                  <c:v>301</c:v>
                </c:pt>
                <c:pt idx="1860">
                  <c:v>301</c:v>
                </c:pt>
                <c:pt idx="1861">
                  <c:v>301</c:v>
                </c:pt>
                <c:pt idx="1862">
                  <c:v>302</c:v>
                </c:pt>
                <c:pt idx="1863">
                  <c:v>303</c:v>
                </c:pt>
                <c:pt idx="1864">
                  <c:v>304</c:v>
                </c:pt>
                <c:pt idx="1865">
                  <c:v>305</c:v>
                </c:pt>
                <c:pt idx="1866">
                  <c:v>305</c:v>
                </c:pt>
                <c:pt idx="1867">
                  <c:v>305</c:v>
                </c:pt>
                <c:pt idx="1868">
                  <c:v>306</c:v>
                </c:pt>
                <c:pt idx="1869">
                  <c:v>307</c:v>
                </c:pt>
                <c:pt idx="1870">
                  <c:v>307</c:v>
                </c:pt>
                <c:pt idx="1871">
                  <c:v>307</c:v>
                </c:pt>
                <c:pt idx="1872">
                  <c:v>307</c:v>
                </c:pt>
                <c:pt idx="1873">
                  <c:v>307</c:v>
                </c:pt>
                <c:pt idx="1874">
                  <c:v>307</c:v>
                </c:pt>
                <c:pt idx="1875">
                  <c:v>308</c:v>
                </c:pt>
                <c:pt idx="1876">
                  <c:v>308</c:v>
                </c:pt>
                <c:pt idx="1877">
                  <c:v>309</c:v>
                </c:pt>
                <c:pt idx="1878">
                  <c:v>309</c:v>
                </c:pt>
                <c:pt idx="1879">
                  <c:v>310</c:v>
                </c:pt>
                <c:pt idx="1880">
                  <c:v>310</c:v>
                </c:pt>
                <c:pt idx="1881">
                  <c:v>310</c:v>
                </c:pt>
                <c:pt idx="1882">
                  <c:v>310</c:v>
                </c:pt>
                <c:pt idx="1883">
                  <c:v>310</c:v>
                </c:pt>
                <c:pt idx="1884">
                  <c:v>310</c:v>
                </c:pt>
                <c:pt idx="1885">
                  <c:v>310</c:v>
                </c:pt>
                <c:pt idx="1886">
                  <c:v>310</c:v>
                </c:pt>
                <c:pt idx="1887">
                  <c:v>310</c:v>
                </c:pt>
                <c:pt idx="1888">
                  <c:v>310</c:v>
                </c:pt>
                <c:pt idx="1889">
                  <c:v>310</c:v>
                </c:pt>
                <c:pt idx="1890">
                  <c:v>310</c:v>
                </c:pt>
                <c:pt idx="1891">
                  <c:v>310</c:v>
                </c:pt>
                <c:pt idx="1892">
                  <c:v>310</c:v>
                </c:pt>
                <c:pt idx="1893">
                  <c:v>310</c:v>
                </c:pt>
                <c:pt idx="1894">
                  <c:v>310</c:v>
                </c:pt>
                <c:pt idx="1895">
                  <c:v>310</c:v>
                </c:pt>
                <c:pt idx="1896">
                  <c:v>310</c:v>
                </c:pt>
                <c:pt idx="1897">
                  <c:v>310</c:v>
                </c:pt>
                <c:pt idx="1898">
                  <c:v>310</c:v>
                </c:pt>
                <c:pt idx="1899">
                  <c:v>310</c:v>
                </c:pt>
                <c:pt idx="1900">
                  <c:v>310</c:v>
                </c:pt>
                <c:pt idx="1901">
                  <c:v>310</c:v>
                </c:pt>
                <c:pt idx="1902">
                  <c:v>310</c:v>
                </c:pt>
                <c:pt idx="1903">
                  <c:v>310</c:v>
                </c:pt>
                <c:pt idx="1904">
                  <c:v>310</c:v>
                </c:pt>
                <c:pt idx="1905">
                  <c:v>310</c:v>
                </c:pt>
                <c:pt idx="1906">
                  <c:v>310</c:v>
                </c:pt>
                <c:pt idx="1907">
                  <c:v>311</c:v>
                </c:pt>
                <c:pt idx="1908">
                  <c:v>311</c:v>
                </c:pt>
                <c:pt idx="1909">
                  <c:v>312</c:v>
                </c:pt>
                <c:pt idx="1910">
                  <c:v>313</c:v>
                </c:pt>
                <c:pt idx="1911">
                  <c:v>314</c:v>
                </c:pt>
                <c:pt idx="1912">
                  <c:v>314</c:v>
                </c:pt>
                <c:pt idx="1913">
                  <c:v>314</c:v>
                </c:pt>
                <c:pt idx="1914">
                  <c:v>314</c:v>
                </c:pt>
                <c:pt idx="1915">
                  <c:v>314</c:v>
                </c:pt>
                <c:pt idx="1916">
                  <c:v>314</c:v>
                </c:pt>
                <c:pt idx="1917">
                  <c:v>314</c:v>
                </c:pt>
                <c:pt idx="1918">
                  <c:v>314</c:v>
                </c:pt>
                <c:pt idx="1919">
                  <c:v>315</c:v>
                </c:pt>
                <c:pt idx="1920">
                  <c:v>315</c:v>
                </c:pt>
                <c:pt idx="1921">
                  <c:v>315</c:v>
                </c:pt>
                <c:pt idx="1922">
                  <c:v>315</c:v>
                </c:pt>
                <c:pt idx="1923">
                  <c:v>315</c:v>
                </c:pt>
                <c:pt idx="1924">
                  <c:v>315</c:v>
                </c:pt>
                <c:pt idx="1925">
                  <c:v>315</c:v>
                </c:pt>
                <c:pt idx="1926">
                  <c:v>315</c:v>
                </c:pt>
                <c:pt idx="1927">
                  <c:v>315</c:v>
                </c:pt>
                <c:pt idx="1928">
                  <c:v>315</c:v>
                </c:pt>
                <c:pt idx="1929">
                  <c:v>315</c:v>
                </c:pt>
                <c:pt idx="1930">
                  <c:v>315</c:v>
                </c:pt>
                <c:pt idx="1931">
                  <c:v>315</c:v>
                </c:pt>
                <c:pt idx="1932">
                  <c:v>315</c:v>
                </c:pt>
                <c:pt idx="1933">
                  <c:v>315</c:v>
                </c:pt>
                <c:pt idx="1934">
                  <c:v>316</c:v>
                </c:pt>
                <c:pt idx="1935">
                  <c:v>316</c:v>
                </c:pt>
                <c:pt idx="1936">
                  <c:v>316</c:v>
                </c:pt>
                <c:pt idx="1937">
                  <c:v>316</c:v>
                </c:pt>
                <c:pt idx="1938">
                  <c:v>316</c:v>
                </c:pt>
                <c:pt idx="1939">
                  <c:v>316</c:v>
                </c:pt>
                <c:pt idx="1940">
                  <c:v>316</c:v>
                </c:pt>
                <c:pt idx="1941">
                  <c:v>316</c:v>
                </c:pt>
                <c:pt idx="1942">
                  <c:v>316</c:v>
                </c:pt>
                <c:pt idx="1943">
                  <c:v>316</c:v>
                </c:pt>
                <c:pt idx="1944">
                  <c:v>316</c:v>
                </c:pt>
                <c:pt idx="1945">
                  <c:v>316</c:v>
                </c:pt>
                <c:pt idx="1946">
                  <c:v>316</c:v>
                </c:pt>
                <c:pt idx="1947">
                  <c:v>316</c:v>
                </c:pt>
                <c:pt idx="1948">
                  <c:v>316</c:v>
                </c:pt>
                <c:pt idx="1949">
                  <c:v>317</c:v>
                </c:pt>
                <c:pt idx="1950">
                  <c:v>317</c:v>
                </c:pt>
                <c:pt idx="1951">
                  <c:v>317</c:v>
                </c:pt>
                <c:pt idx="1952">
                  <c:v>318</c:v>
                </c:pt>
                <c:pt idx="1953">
                  <c:v>318</c:v>
                </c:pt>
                <c:pt idx="1954">
                  <c:v>319</c:v>
                </c:pt>
                <c:pt idx="1955">
                  <c:v>319</c:v>
                </c:pt>
                <c:pt idx="1956">
                  <c:v>319</c:v>
                </c:pt>
                <c:pt idx="1957">
                  <c:v>319</c:v>
                </c:pt>
                <c:pt idx="1958">
                  <c:v>319</c:v>
                </c:pt>
                <c:pt idx="1959">
                  <c:v>320</c:v>
                </c:pt>
                <c:pt idx="1960">
                  <c:v>320</c:v>
                </c:pt>
                <c:pt idx="1961">
                  <c:v>320</c:v>
                </c:pt>
                <c:pt idx="1962">
                  <c:v>320</c:v>
                </c:pt>
                <c:pt idx="1963">
                  <c:v>321</c:v>
                </c:pt>
                <c:pt idx="1964">
                  <c:v>321</c:v>
                </c:pt>
                <c:pt idx="1965">
                  <c:v>321</c:v>
                </c:pt>
                <c:pt idx="1966">
                  <c:v>321</c:v>
                </c:pt>
                <c:pt idx="1967">
                  <c:v>322</c:v>
                </c:pt>
                <c:pt idx="1968">
                  <c:v>323</c:v>
                </c:pt>
                <c:pt idx="1969">
                  <c:v>323</c:v>
                </c:pt>
                <c:pt idx="1970">
                  <c:v>323</c:v>
                </c:pt>
                <c:pt idx="1971">
                  <c:v>324</c:v>
                </c:pt>
                <c:pt idx="1972">
                  <c:v>324</c:v>
                </c:pt>
                <c:pt idx="1973">
                  <c:v>324</c:v>
                </c:pt>
                <c:pt idx="1974">
                  <c:v>324</c:v>
                </c:pt>
                <c:pt idx="1975">
                  <c:v>324</c:v>
                </c:pt>
                <c:pt idx="1976">
                  <c:v>324</c:v>
                </c:pt>
                <c:pt idx="1977">
                  <c:v>324</c:v>
                </c:pt>
                <c:pt idx="1978">
                  <c:v>324</c:v>
                </c:pt>
                <c:pt idx="1979">
                  <c:v>324</c:v>
                </c:pt>
                <c:pt idx="1980">
                  <c:v>324</c:v>
                </c:pt>
                <c:pt idx="1981">
                  <c:v>325</c:v>
                </c:pt>
                <c:pt idx="1982">
                  <c:v>325</c:v>
                </c:pt>
                <c:pt idx="1983">
                  <c:v>325</c:v>
                </c:pt>
                <c:pt idx="1984">
                  <c:v>325</c:v>
                </c:pt>
                <c:pt idx="1985">
                  <c:v>325</c:v>
                </c:pt>
                <c:pt idx="1986">
                  <c:v>325</c:v>
                </c:pt>
                <c:pt idx="1987">
                  <c:v>325</c:v>
                </c:pt>
                <c:pt idx="1988">
                  <c:v>325</c:v>
                </c:pt>
                <c:pt idx="1989">
                  <c:v>325</c:v>
                </c:pt>
                <c:pt idx="1990">
                  <c:v>325</c:v>
                </c:pt>
                <c:pt idx="1991">
                  <c:v>325</c:v>
                </c:pt>
                <c:pt idx="1992">
                  <c:v>325</c:v>
                </c:pt>
                <c:pt idx="1993">
                  <c:v>325</c:v>
                </c:pt>
                <c:pt idx="1994">
                  <c:v>325</c:v>
                </c:pt>
                <c:pt idx="1995">
                  <c:v>325</c:v>
                </c:pt>
                <c:pt idx="1996">
                  <c:v>325</c:v>
                </c:pt>
                <c:pt idx="1997">
                  <c:v>325</c:v>
                </c:pt>
                <c:pt idx="1998">
                  <c:v>325</c:v>
                </c:pt>
                <c:pt idx="1999">
                  <c:v>325</c:v>
                </c:pt>
                <c:pt idx="2000">
                  <c:v>325</c:v>
                </c:pt>
                <c:pt idx="2001">
                  <c:v>326</c:v>
                </c:pt>
                <c:pt idx="2002">
                  <c:v>326</c:v>
                </c:pt>
                <c:pt idx="2003">
                  <c:v>326</c:v>
                </c:pt>
                <c:pt idx="2004">
                  <c:v>326</c:v>
                </c:pt>
                <c:pt idx="2005">
                  <c:v>326</c:v>
                </c:pt>
                <c:pt idx="2006">
                  <c:v>326</c:v>
                </c:pt>
                <c:pt idx="2007">
                  <c:v>326</c:v>
                </c:pt>
                <c:pt idx="2008">
                  <c:v>326</c:v>
                </c:pt>
                <c:pt idx="2009">
                  <c:v>326</c:v>
                </c:pt>
                <c:pt idx="2010">
                  <c:v>326</c:v>
                </c:pt>
                <c:pt idx="2011">
                  <c:v>326</c:v>
                </c:pt>
                <c:pt idx="2012">
                  <c:v>326</c:v>
                </c:pt>
                <c:pt idx="2013">
                  <c:v>326</c:v>
                </c:pt>
                <c:pt idx="2014">
                  <c:v>326</c:v>
                </c:pt>
                <c:pt idx="2015">
                  <c:v>326</c:v>
                </c:pt>
                <c:pt idx="2016">
                  <c:v>326</c:v>
                </c:pt>
                <c:pt idx="2017">
                  <c:v>326</c:v>
                </c:pt>
                <c:pt idx="2018">
                  <c:v>326</c:v>
                </c:pt>
                <c:pt idx="2019">
                  <c:v>326</c:v>
                </c:pt>
                <c:pt idx="2020">
                  <c:v>326</c:v>
                </c:pt>
                <c:pt idx="2021">
                  <c:v>326</c:v>
                </c:pt>
                <c:pt idx="2022">
                  <c:v>326</c:v>
                </c:pt>
                <c:pt idx="2023">
                  <c:v>326</c:v>
                </c:pt>
                <c:pt idx="2024">
                  <c:v>327</c:v>
                </c:pt>
                <c:pt idx="2025">
                  <c:v>327</c:v>
                </c:pt>
                <c:pt idx="2026">
                  <c:v>327</c:v>
                </c:pt>
                <c:pt idx="2027">
                  <c:v>327</c:v>
                </c:pt>
                <c:pt idx="2028">
                  <c:v>327</c:v>
                </c:pt>
                <c:pt idx="2029">
                  <c:v>327</c:v>
                </c:pt>
                <c:pt idx="2030">
                  <c:v>327</c:v>
                </c:pt>
                <c:pt idx="2031">
                  <c:v>327</c:v>
                </c:pt>
                <c:pt idx="2032">
                  <c:v>327</c:v>
                </c:pt>
                <c:pt idx="2033">
                  <c:v>327</c:v>
                </c:pt>
                <c:pt idx="2034">
                  <c:v>327</c:v>
                </c:pt>
                <c:pt idx="2035">
                  <c:v>327</c:v>
                </c:pt>
                <c:pt idx="2036">
                  <c:v>327</c:v>
                </c:pt>
                <c:pt idx="2037">
                  <c:v>327</c:v>
                </c:pt>
                <c:pt idx="2038">
                  <c:v>327</c:v>
                </c:pt>
                <c:pt idx="2039">
                  <c:v>327</c:v>
                </c:pt>
                <c:pt idx="2040">
                  <c:v>327</c:v>
                </c:pt>
                <c:pt idx="2041">
                  <c:v>327</c:v>
                </c:pt>
                <c:pt idx="2042">
                  <c:v>327</c:v>
                </c:pt>
                <c:pt idx="2043">
                  <c:v>327</c:v>
                </c:pt>
                <c:pt idx="2044">
                  <c:v>327</c:v>
                </c:pt>
                <c:pt idx="2045">
                  <c:v>327</c:v>
                </c:pt>
                <c:pt idx="2046">
                  <c:v>327</c:v>
                </c:pt>
                <c:pt idx="2047">
                  <c:v>327</c:v>
                </c:pt>
                <c:pt idx="2048">
                  <c:v>327</c:v>
                </c:pt>
                <c:pt idx="2049">
                  <c:v>328</c:v>
                </c:pt>
                <c:pt idx="2050">
                  <c:v>329</c:v>
                </c:pt>
                <c:pt idx="2051">
                  <c:v>329</c:v>
                </c:pt>
                <c:pt idx="2052">
                  <c:v>329</c:v>
                </c:pt>
                <c:pt idx="2053">
                  <c:v>330</c:v>
                </c:pt>
                <c:pt idx="2054">
                  <c:v>330</c:v>
                </c:pt>
                <c:pt idx="2055">
                  <c:v>330</c:v>
                </c:pt>
                <c:pt idx="2056">
                  <c:v>331</c:v>
                </c:pt>
                <c:pt idx="2057">
                  <c:v>331</c:v>
                </c:pt>
                <c:pt idx="2058">
                  <c:v>332</c:v>
                </c:pt>
                <c:pt idx="2059">
                  <c:v>332</c:v>
                </c:pt>
                <c:pt idx="2060">
                  <c:v>332</c:v>
                </c:pt>
                <c:pt idx="2061">
                  <c:v>332</c:v>
                </c:pt>
                <c:pt idx="2062">
                  <c:v>332</c:v>
                </c:pt>
                <c:pt idx="2063">
                  <c:v>332</c:v>
                </c:pt>
                <c:pt idx="2064">
                  <c:v>333</c:v>
                </c:pt>
                <c:pt idx="2065">
                  <c:v>333</c:v>
                </c:pt>
                <c:pt idx="2066">
                  <c:v>333</c:v>
                </c:pt>
                <c:pt idx="2067">
                  <c:v>333</c:v>
                </c:pt>
                <c:pt idx="2068">
                  <c:v>333</c:v>
                </c:pt>
                <c:pt idx="2069">
                  <c:v>334</c:v>
                </c:pt>
                <c:pt idx="2070">
                  <c:v>335</c:v>
                </c:pt>
                <c:pt idx="2071">
                  <c:v>335</c:v>
                </c:pt>
                <c:pt idx="2072">
                  <c:v>335</c:v>
                </c:pt>
                <c:pt idx="2073">
                  <c:v>335</c:v>
                </c:pt>
                <c:pt idx="2074">
                  <c:v>335</c:v>
                </c:pt>
                <c:pt idx="2075">
                  <c:v>335</c:v>
                </c:pt>
                <c:pt idx="2076">
                  <c:v>336</c:v>
                </c:pt>
                <c:pt idx="2077">
                  <c:v>336</c:v>
                </c:pt>
                <c:pt idx="2078">
                  <c:v>336</c:v>
                </c:pt>
                <c:pt idx="2079">
                  <c:v>336</c:v>
                </c:pt>
                <c:pt idx="2080">
                  <c:v>337</c:v>
                </c:pt>
                <c:pt idx="2081">
                  <c:v>338</c:v>
                </c:pt>
                <c:pt idx="2082">
                  <c:v>338</c:v>
                </c:pt>
                <c:pt idx="2083">
                  <c:v>338</c:v>
                </c:pt>
                <c:pt idx="2084">
                  <c:v>338</c:v>
                </c:pt>
                <c:pt idx="2085">
                  <c:v>339</c:v>
                </c:pt>
                <c:pt idx="2086">
                  <c:v>339</c:v>
                </c:pt>
                <c:pt idx="2087">
                  <c:v>339</c:v>
                </c:pt>
                <c:pt idx="2088">
                  <c:v>339</c:v>
                </c:pt>
                <c:pt idx="2089">
                  <c:v>340</c:v>
                </c:pt>
                <c:pt idx="2090">
                  <c:v>340</c:v>
                </c:pt>
                <c:pt idx="2091">
                  <c:v>340</c:v>
                </c:pt>
                <c:pt idx="2092">
                  <c:v>340</c:v>
                </c:pt>
                <c:pt idx="2093">
                  <c:v>340</c:v>
                </c:pt>
                <c:pt idx="2094">
                  <c:v>340</c:v>
                </c:pt>
                <c:pt idx="2095">
                  <c:v>340</c:v>
                </c:pt>
                <c:pt idx="2096">
                  <c:v>340</c:v>
                </c:pt>
                <c:pt idx="2097">
                  <c:v>340</c:v>
                </c:pt>
                <c:pt idx="2098">
                  <c:v>340</c:v>
                </c:pt>
                <c:pt idx="2099">
                  <c:v>340</c:v>
                </c:pt>
                <c:pt idx="2100">
                  <c:v>340</c:v>
                </c:pt>
                <c:pt idx="2101">
                  <c:v>340</c:v>
                </c:pt>
                <c:pt idx="2102">
                  <c:v>340</c:v>
                </c:pt>
                <c:pt idx="2103">
                  <c:v>340</c:v>
                </c:pt>
                <c:pt idx="2104">
                  <c:v>340</c:v>
                </c:pt>
                <c:pt idx="2105">
                  <c:v>341</c:v>
                </c:pt>
                <c:pt idx="2106">
                  <c:v>341</c:v>
                </c:pt>
                <c:pt idx="2107">
                  <c:v>341</c:v>
                </c:pt>
                <c:pt idx="2108">
                  <c:v>342</c:v>
                </c:pt>
                <c:pt idx="2109">
                  <c:v>342</c:v>
                </c:pt>
                <c:pt idx="2110">
                  <c:v>343</c:v>
                </c:pt>
                <c:pt idx="2111">
                  <c:v>344</c:v>
                </c:pt>
                <c:pt idx="2112">
                  <c:v>344</c:v>
                </c:pt>
                <c:pt idx="2113">
                  <c:v>344</c:v>
                </c:pt>
                <c:pt idx="2114">
                  <c:v>344</c:v>
                </c:pt>
                <c:pt idx="2115">
                  <c:v>345</c:v>
                </c:pt>
                <c:pt idx="2116">
                  <c:v>345</c:v>
                </c:pt>
                <c:pt idx="2117">
                  <c:v>345</c:v>
                </c:pt>
                <c:pt idx="2118">
                  <c:v>345</c:v>
                </c:pt>
                <c:pt idx="2119">
                  <c:v>346</c:v>
                </c:pt>
                <c:pt idx="2120">
                  <c:v>347</c:v>
                </c:pt>
                <c:pt idx="2121">
                  <c:v>347</c:v>
                </c:pt>
                <c:pt idx="2122">
                  <c:v>347</c:v>
                </c:pt>
                <c:pt idx="2123">
                  <c:v>347</c:v>
                </c:pt>
                <c:pt idx="2124">
                  <c:v>347</c:v>
                </c:pt>
                <c:pt idx="2125">
                  <c:v>347</c:v>
                </c:pt>
                <c:pt idx="2126">
                  <c:v>347</c:v>
                </c:pt>
                <c:pt idx="2127">
                  <c:v>347</c:v>
                </c:pt>
                <c:pt idx="2128">
                  <c:v>347</c:v>
                </c:pt>
                <c:pt idx="2129">
                  <c:v>348</c:v>
                </c:pt>
                <c:pt idx="2130">
                  <c:v>348</c:v>
                </c:pt>
                <c:pt idx="2131">
                  <c:v>348</c:v>
                </c:pt>
                <c:pt idx="2132">
                  <c:v>348</c:v>
                </c:pt>
                <c:pt idx="2133">
                  <c:v>348</c:v>
                </c:pt>
                <c:pt idx="2134">
                  <c:v>349</c:v>
                </c:pt>
                <c:pt idx="2135">
                  <c:v>349</c:v>
                </c:pt>
                <c:pt idx="2136">
                  <c:v>349</c:v>
                </c:pt>
                <c:pt idx="2137">
                  <c:v>349</c:v>
                </c:pt>
                <c:pt idx="2138">
                  <c:v>349</c:v>
                </c:pt>
                <c:pt idx="2139">
                  <c:v>349</c:v>
                </c:pt>
                <c:pt idx="2140">
                  <c:v>349</c:v>
                </c:pt>
                <c:pt idx="2141">
                  <c:v>349</c:v>
                </c:pt>
                <c:pt idx="2142">
                  <c:v>349</c:v>
                </c:pt>
                <c:pt idx="2143">
                  <c:v>349</c:v>
                </c:pt>
                <c:pt idx="2144">
                  <c:v>349</c:v>
                </c:pt>
                <c:pt idx="2145">
                  <c:v>349</c:v>
                </c:pt>
                <c:pt idx="2146">
                  <c:v>350</c:v>
                </c:pt>
                <c:pt idx="2147">
                  <c:v>350</c:v>
                </c:pt>
                <c:pt idx="2148">
                  <c:v>350</c:v>
                </c:pt>
                <c:pt idx="2149">
                  <c:v>350</c:v>
                </c:pt>
                <c:pt idx="2150">
                  <c:v>350</c:v>
                </c:pt>
                <c:pt idx="2151">
                  <c:v>350</c:v>
                </c:pt>
                <c:pt idx="2152">
                  <c:v>350</c:v>
                </c:pt>
                <c:pt idx="2153">
                  <c:v>350</c:v>
                </c:pt>
                <c:pt idx="2154">
                  <c:v>351</c:v>
                </c:pt>
                <c:pt idx="2155">
                  <c:v>351</c:v>
                </c:pt>
                <c:pt idx="2156">
                  <c:v>351</c:v>
                </c:pt>
                <c:pt idx="2157">
                  <c:v>351</c:v>
                </c:pt>
                <c:pt idx="2158">
                  <c:v>351</c:v>
                </c:pt>
                <c:pt idx="2159">
                  <c:v>351</c:v>
                </c:pt>
                <c:pt idx="2160">
                  <c:v>351</c:v>
                </c:pt>
                <c:pt idx="2161">
                  <c:v>351</c:v>
                </c:pt>
                <c:pt idx="2162">
                  <c:v>351</c:v>
                </c:pt>
                <c:pt idx="2163">
                  <c:v>351</c:v>
                </c:pt>
                <c:pt idx="2164">
                  <c:v>351</c:v>
                </c:pt>
                <c:pt idx="2165">
                  <c:v>351</c:v>
                </c:pt>
                <c:pt idx="2166">
                  <c:v>351</c:v>
                </c:pt>
                <c:pt idx="2167">
                  <c:v>351</c:v>
                </c:pt>
                <c:pt idx="2168">
                  <c:v>351</c:v>
                </c:pt>
                <c:pt idx="2169">
                  <c:v>351</c:v>
                </c:pt>
                <c:pt idx="2170">
                  <c:v>352</c:v>
                </c:pt>
                <c:pt idx="2171">
                  <c:v>352</c:v>
                </c:pt>
                <c:pt idx="2172">
                  <c:v>352</c:v>
                </c:pt>
                <c:pt idx="2173">
                  <c:v>352</c:v>
                </c:pt>
                <c:pt idx="2174">
                  <c:v>352</c:v>
                </c:pt>
                <c:pt idx="2175">
                  <c:v>352</c:v>
                </c:pt>
                <c:pt idx="2176">
                  <c:v>352</c:v>
                </c:pt>
                <c:pt idx="2177">
                  <c:v>352</c:v>
                </c:pt>
                <c:pt idx="2178">
                  <c:v>352</c:v>
                </c:pt>
                <c:pt idx="2179">
                  <c:v>352</c:v>
                </c:pt>
                <c:pt idx="2180">
                  <c:v>352</c:v>
                </c:pt>
                <c:pt idx="2181">
                  <c:v>352</c:v>
                </c:pt>
                <c:pt idx="2182">
                  <c:v>352</c:v>
                </c:pt>
                <c:pt idx="2183">
                  <c:v>352</c:v>
                </c:pt>
                <c:pt idx="2184">
                  <c:v>353</c:v>
                </c:pt>
                <c:pt idx="2185">
                  <c:v>353</c:v>
                </c:pt>
                <c:pt idx="2186">
                  <c:v>353</c:v>
                </c:pt>
                <c:pt idx="2187">
                  <c:v>353</c:v>
                </c:pt>
                <c:pt idx="2188">
                  <c:v>353</c:v>
                </c:pt>
                <c:pt idx="2189">
                  <c:v>353</c:v>
                </c:pt>
                <c:pt idx="2190">
                  <c:v>353</c:v>
                </c:pt>
                <c:pt idx="2191">
                  <c:v>353</c:v>
                </c:pt>
                <c:pt idx="2192">
                  <c:v>353</c:v>
                </c:pt>
                <c:pt idx="2193">
                  <c:v>353</c:v>
                </c:pt>
                <c:pt idx="2194">
                  <c:v>353</c:v>
                </c:pt>
                <c:pt idx="2195">
                  <c:v>353</c:v>
                </c:pt>
                <c:pt idx="2196">
                  <c:v>353</c:v>
                </c:pt>
                <c:pt idx="2197">
                  <c:v>353</c:v>
                </c:pt>
                <c:pt idx="2198">
                  <c:v>353</c:v>
                </c:pt>
                <c:pt idx="2199">
                  <c:v>353</c:v>
                </c:pt>
                <c:pt idx="2200">
                  <c:v>353</c:v>
                </c:pt>
                <c:pt idx="2201">
                  <c:v>353</c:v>
                </c:pt>
                <c:pt idx="2202">
                  <c:v>353</c:v>
                </c:pt>
                <c:pt idx="2203">
                  <c:v>353</c:v>
                </c:pt>
                <c:pt idx="2204">
                  <c:v>353</c:v>
                </c:pt>
                <c:pt idx="2205">
                  <c:v>353</c:v>
                </c:pt>
                <c:pt idx="2206">
                  <c:v>353</c:v>
                </c:pt>
                <c:pt idx="2207">
                  <c:v>353</c:v>
                </c:pt>
                <c:pt idx="2208">
                  <c:v>353</c:v>
                </c:pt>
                <c:pt idx="2209">
                  <c:v>353</c:v>
                </c:pt>
                <c:pt idx="2210">
                  <c:v>353</c:v>
                </c:pt>
                <c:pt idx="2211">
                  <c:v>353</c:v>
                </c:pt>
                <c:pt idx="2212">
                  <c:v>353</c:v>
                </c:pt>
                <c:pt idx="2213">
                  <c:v>353</c:v>
                </c:pt>
                <c:pt idx="2214">
                  <c:v>354</c:v>
                </c:pt>
                <c:pt idx="2215">
                  <c:v>355</c:v>
                </c:pt>
                <c:pt idx="2216">
                  <c:v>356</c:v>
                </c:pt>
                <c:pt idx="2217">
                  <c:v>356</c:v>
                </c:pt>
                <c:pt idx="2218">
                  <c:v>357</c:v>
                </c:pt>
                <c:pt idx="2219">
                  <c:v>358</c:v>
                </c:pt>
                <c:pt idx="2220">
                  <c:v>359</c:v>
                </c:pt>
                <c:pt idx="2221">
                  <c:v>359</c:v>
                </c:pt>
                <c:pt idx="2222">
                  <c:v>359</c:v>
                </c:pt>
                <c:pt idx="2223">
                  <c:v>359</c:v>
                </c:pt>
                <c:pt idx="2224">
                  <c:v>360</c:v>
                </c:pt>
                <c:pt idx="2225">
                  <c:v>360</c:v>
                </c:pt>
                <c:pt idx="2226">
                  <c:v>360</c:v>
                </c:pt>
                <c:pt idx="2227">
                  <c:v>361</c:v>
                </c:pt>
                <c:pt idx="2228">
                  <c:v>361</c:v>
                </c:pt>
                <c:pt idx="2229">
                  <c:v>361</c:v>
                </c:pt>
                <c:pt idx="2230">
                  <c:v>361</c:v>
                </c:pt>
                <c:pt idx="2231">
                  <c:v>361</c:v>
                </c:pt>
                <c:pt idx="2232">
                  <c:v>361</c:v>
                </c:pt>
                <c:pt idx="2233">
                  <c:v>361</c:v>
                </c:pt>
                <c:pt idx="2234">
                  <c:v>362</c:v>
                </c:pt>
                <c:pt idx="2235">
                  <c:v>362</c:v>
                </c:pt>
                <c:pt idx="2236">
                  <c:v>362</c:v>
                </c:pt>
                <c:pt idx="2237">
                  <c:v>362</c:v>
                </c:pt>
                <c:pt idx="2238">
                  <c:v>363</c:v>
                </c:pt>
                <c:pt idx="2239">
                  <c:v>364</c:v>
                </c:pt>
                <c:pt idx="2240">
                  <c:v>365</c:v>
                </c:pt>
                <c:pt idx="2241">
                  <c:v>365</c:v>
                </c:pt>
                <c:pt idx="2242">
                  <c:v>365</c:v>
                </c:pt>
                <c:pt idx="2243">
                  <c:v>366</c:v>
                </c:pt>
                <c:pt idx="2244">
                  <c:v>366</c:v>
                </c:pt>
                <c:pt idx="2245">
                  <c:v>366</c:v>
                </c:pt>
                <c:pt idx="2246">
                  <c:v>366</c:v>
                </c:pt>
                <c:pt idx="2247">
                  <c:v>366</c:v>
                </c:pt>
                <c:pt idx="2248">
                  <c:v>366</c:v>
                </c:pt>
                <c:pt idx="2249">
                  <c:v>366</c:v>
                </c:pt>
                <c:pt idx="2250">
                  <c:v>366</c:v>
                </c:pt>
                <c:pt idx="2251">
                  <c:v>366</c:v>
                </c:pt>
                <c:pt idx="2252">
                  <c:v>367</c:v>
                </c:pt>
                <c:pt idx="2253">
                  <c:v>367</c:v>
                </c:pt>
                <c:pt idx="2254">
                  <c:v>367</c:v>
                </c:pt>
                <c:pt idx="2255">
                  <c:v>367</c:v>
                </c:pt>
                <c:pt idx="2256">
                  <c:v>367</c:v>
                </c:pt>
                <c:pt idx="2257">
                  <c:v>367</c:v>
                </c:pt>
                <c:pt idx="2258">
                  <c:v>367</c:v>
                </c:pt>
                <c:pt idx="2259">
                  <c:v>367</c:v>
                </c:pt>
                <c:pt idx="2260">
                  <c:v>367</c:v>
                </c:pt>
                <c:pt idx="2261">
                  <c:v>367</c:v>
                </c:pt>
                <c:pt idx="2262">
                  <c:v>367</c:v>
                </c:pt>
                <c:pt idx="2263">
                  <c:v>367</c:v>
                </c:pt>
                <c:pt idx="2264">
                  <c:v>367</c:v>
                </c:pt>
                <c:pt idx="2265">
                  <c:v>367</c:v>
                </c:pt>
                <c:pt idx="2266">
                  <c:v>367</c:v>
                </c:pt>
                <c:pt idx="2267">
                  <c:v>367</c:v>
                </c:pt>
                <c:pt idx="2268">
                  <c:v>367</c:v>
                </c:pt>
                <c:pt idx="2269">
                  <c:v>367</c:v>
                </c:pt>
                <c:pt idx="2270">
                  <c:v>367</c:v>
                </c:pt>
                <c:pt idx="2271">
                  <c:v>367</c:v>
                </c:pt>
                <c:pt idx="2272">
                  <c:v>367</c:v>
                </c:pt>
                <c:pt idx="2273">
                  <c:v>367</c:v>
                </c:pt>
                <c:pt idx="2274">
                  <c:v>367</c:v>
                </c:pt>
                <c:pt idx="2275">
                  <c:v>368</c:v>
                </c:pt>
                <c:pt idx="2276">
                  <c:v>368</c:v>
                </c:pt>
                <c:pt idx="2277">
                  <c:v>368</c:v>
                </c:pt>
                <c:pt idx="2278">
                  <c:v>368</c:v>
                </c:pt>
                <c:pt idx="2279">
                  <c:v>368</c:v>
                </c:pt>
                <c:pt idx="2280">
                  <c:v>368</c:v>
                </c:pt>
                <c:pt idx="2281">
                  <c:v>368</c:v>
                </c:pt>
                <c:pt idx="2282">
                  <c:v>368</c:v>
                </c:pt>
                <c:pt idx="2283">
                  <c:v>368</c:v>
                </c:pt>
                <c:pt idx="2284">
                  <c:v>368</c:v>
                </c:pt>
                <c:pt idx="2285">
                  <c:v>368</c:v>
                </c:pt>
                <c:pt idx="2286">
                  <c:v>368</c:v>
                </c:pt>
                <c:pt idx="2287">
                  <c:v>368</c:v>
                </c:pt>
                <c:pt idx="2288">
                  <c:v>368</c:v>
                </c:pt>
                <c:pt idx="2289">
                  <c:v>369</c:v>
                </c:pt>
                <c:pt idx="2290">
                  <c:v>369</c:v>
                </c:pt>
                <c:pt idx="2291">
                  <c:v>369</c:v>
                </c:pt>
                <c:pt idx="2292">
                  <c:v>369</c:v>
                </c:pt>
                <c:pt idx="2293">
                  <c:v>369</c:v>
                </c:pt>
                <c:pt idx="2294">
                  <c:v>370</c:v>
                </c:pt>
                <c:pt idx="2295">
                  <c:v>370</c:v>
                </c:pt>
                <c:pt idx="2296">
                  <c:v>370</c:v>
                </c:pt>
                <c:pt idx="2297">
                  <c:v>370</c:v>
                </c:pt>
                <c:pt idx="2298">
                  <c:v>370</c:v>
                </c:pt>
                <c:pt idx="2299">
                  <c:v>370</c:v>
                </c:pt>
                <c:pt idx="2300">
                  <c:v>370</c:v>
                </c:pt>
                <c:pt idx="2301">
                  <c:v>370</c:v>
                </c:pt>
                <c:pt idx="2302">
                  <c:v>370</c:v>
                </c:pt>
                <c:pt idx="2303">
                  <c:v>370</c:v>
                </c:pt>
                <c:pt idx="2304">
                  <c:v>370</c:v>
                </c:pt>
                <c:pt idx="2305">
                  <c:v>370</c:v>
                </c:pt>
                <c:pt idx="2306">
                  <c:v>370</c:v>
                </c:pt>
                <c:pt idx="2307">
                  <c:v>370</c:v>
                </c:pt>
                <c:pt idx="2308">
                  <c:v>370</c:v>
                </c:pt>
                <c:pt idx="2309">
                  <c:v>370</c:v>
                </c:pt>
                <c:pt idx="2310">
                  <c:v>370</c:v>
                </c:pt>
                <c:pt idx="2311">
                  <c:v>370</c:v>
                </c:pt>
                <c:pt idx="2312">
                  <c:v>370</c:v>
                </c:pt>
                <c:pt idx="2313">
                  <c:v>370</c:v>
                </c:pt>
                <c:pt idx="2314">
                  <c:v>370</c:v>
                </c:pt>
                <c:pt idx="2315">
                  <c:v>370</c:v>
                </c:pt>
                <c:pt idx="2316">
                  <c:v>370</c:v>
                </c:pt>
                <c:pt idx="2317">
                  <c:v>370</c:v>
                </c:pt>
                <c:pt idx="2318">
                  <c:v>370</c:v>
                </c:pt>
                <c:pt idx="2319">
                  <c:v>371</c:v>
                </c:pt>
                <c:pt idx="2320">
                  <c:v>371</c:v>
                </c:pt>
                <c:pt idx="2321">
                  <c:v>371</c:v>
                </c:pt>
                <c:pt idx="2322">
                  <c:v>372</c:v>
                </c:pt>
                <c:pt idx="2323">
                  <c:v>372</c:v>
                </c:pt>
                <c:pt idx="2324">
                  <c:v>372</c:v>
                </c:pt>
                <c:pt idx="2325">
                  <c:v>373</c:v>
                </c:pt>
                <c:pt idx="2326">
                  <c:v>373</c:v>
                </c:pt>
                <c:pt idx="2327">
                  <c:v>373</c:v>
                </c:pt>
                <c:pt idx="2328">
                  <c:v>373</c:v>
                </c:pt>
                <c:pt idx="2329">
                  <c:v>373</c:v>
                </c:pt>
                <c:pt idx="2330">
                  <c:v>373</c:v>
                </c:pt>
                <c:pt idx="2331">
                  <c:v>373</c:v>
                </c:pt>
                <c:pt idx="2332">
                  <c:v>373</c:v>
                </c:pt>
                <c:pt idx="2333">
                  <c:v>374</c:v>
                </c:pt>
                <c:pt idx="2334">
                  <c:v>374</c:v>
                </c:pt>
                <c:pt idx="2335">
                  <c:v>375</c:v>
                </c:pt>
                <c:pt idx="2336">
                  <c:v>375</c:v>
                </c:pt>
                <c:pt idx="2337">
                  <c:v>375</c:v>
                </c:pt>
                <c:pt idx="2338">
                  <c:v>375</c:v>
                </c:pt>
                <c:pt idx="2339">
                  <c:v>376</c:v>
                </c:pt>
                <c:pt idx="2340">
                  <c:v>377</c:v>
                </c:pt>
                <c:pt idx="2341">
                  <c:v>377</c:v>
                </c:pt>
                <c:pt idx="2342">
                  <c:v>377</c:v>
                </c:pt>
                <c:pt idx="2343">
                  <c:v>377</c:v>
                </c:pt>
                <c:pt idx="2344">
                  <c:v>377</c:v>
                </c:pt>
                <c:pt idx="2345">
                  <c:v>377</c:v>
                </c:pt>
                <c:pt idx="2346">
                  <c:v>377</c:v>
                </c:pt>
                <c:pt idx="2347">
                  <c:v>377</c:v>
                </c:pt>
                <c:pt idx="2348">
                  <c:v>377</c:v>
                </c:pt>
                <c:pt idx="2349">
                  <c:v>377</c:v>
                </c:pt>
                <c:pt idx="2350">
                  <c:v>377</c:v>
                </c:pt>
                <c:pt idx="2351">
                  <c:v>377</c:v>
                </c:pt>
                <c:pt idx="2352">
                  <c:v>377</c:v>
                </c:pt>
                <c:pt idx="2353">
                  <c:v>377</c:v>
                </c:pt>
                <c:pt idx="2354">
                  <c:v>377</c:v>
                </c:pt>
                <c:pt idx="2355">
                  <c:v>377</c:v>
                </c:pt>
                <c:pt idx="2356">
                  <c:v>377</c:v>
                </c:pt>
                <c:pt idx="2357">
                  <c:v>377</c:v>
                </c:pt>
                <c:pt idx="2358">
                  <c:v>377</c:v>
                </c:pt>
                <c:pt idx="2359">
                  <c:v>377</c:v>
                </c:pt>
                <c:pt idx="2360">
                  <c:v>377</c:v>
                </c:pt>
                <c:pt idx="2361">
                  <c:v>377</c:v>
                </c:pt>
                <c:pt idx="2362">
                  <c:v>377</c:v>
                </c:pt>
                <c:pt idx="2363">
                  <c:v>377</c:v>
                </c:pt>
                <c:pt idx="2364">
                  <c:v>377</c:v>
                </c:pt>
                <c:pt idx="2365">
                  <c:v>377</c:v>
                </c:pt>
                <c:pt idx="2366">
                  <c:v>377</c:v>
                </c:pt>
                <c:pt idx="2367">
                  <c:v>378</c:v>
                </c:pt>
                <c:pt idx="2368">
                  <c:v>378</c:v>
                </c:pt>
                <c:pt idx="2369">
                  <c:v>378</c:v>
                </c:pt>
                <c:pt idx="2370">
                  <c:v>378</c:v>
                </c:pt>
                <c:pt idx="2371">
                  <c:v>378</c:v>
                </c:pt>
                <c:pt idx="2372">
                  <c:v>379</c:v>
                </c:pt>
                <c:pt idx="2373">
                  <c:v>380</c:v>
                </c:pt>
                <c:pt idx="2374">
                  <c:v>380</c:v>
                </c:pt>
                <c:pt idx="2375">
                  <c:v>381</c:v>
                </c:pt>
                <c:pt idx="2376">
                  <c:v>381</c:v>
                </c:pt>
                <c:pt idx="2377">
                  <c:v>381</c:v>
                </c:pt>
                <c:pt idx="2378">
                  <c:v>381</c:v>
                </c:pt>
                <c:pt idx="2379">
                  <c:v>381</c:v>
                </c:pt>
                <c:pt idx="2380">
                  <c:v>381</c:v>
                </c:pt>
                <c:pt idx="2381">
                  <c:v>382</c:v>
                </c:pt>
                <c:pt idx="2382">
                  <c:v>382</c:v>
                </c:pt>
                <c:pt idx="2383">
                  <c:v>382</c:v>
                </c:pt>
                <c:pt idx="2384">
                  <c:v>382</c:v>
                </c:pt>
                <c:pt idx="2385">
                  <c:v>382</c:v>
                </c:pt>
                <c:pt idx="2386">
                  <c:v>383</c:v>
                </c:pt>
                <c:pt idx="2387">
                  <c:v>384</c:v>
                </c:pt>
                <c:pt idx="2388">
                  <c:v>384</c:v>
                </c:pt>
                <c:pt idx="2389">
                  <c:v>384</c:v>
                </c:pt>
                <c:pt idx="2390">
                  <c:v>384</c:v>
                </c:pt>
                <c:pt idx="2391">
                  <c:v>384</c:v>
                </c:pt>
                <c:pt idx="2392">
                  <c:v>384</c:v>
                </c:pt>
                <c:pt idx="2393">
                  <c:v>385</c:v>
                </c:pt>
                <c:pt idx="2394">
                  <c:v>385</c:v>
                </c:pt>
                <c:pt idx="2395">
                  <c:v>385</c:v>
                </c:pt>
                <c:pt idx="2396">
                  <c:v>385</c:v>
                </c:pt>
                <c:pt idx="2397">
                  <c:v>385</c:v>
                </c:pt>
                <c:pt idx="2398">
                  <c:v>385</c:v>
                </c:pt>
                <c:pt idx="2399">
                  <c:v>385</c:v>
                </c:pt>
                <c:pt idx="2400">
                  <c:v>386</c:v>
                </c:pt>
                <c:pt idx="2401">
                  <c:v>386</c:v>
                </c:pt>
                <c:pt idx="2402">
                  <c:v>387</c:v>
                </c:pt>
                <c:pt idx="2403">
                  <c:v>387</c:v>
                </c:pt>
                <c:pt idx="2404">
                  <c:v>387</c:v>
                </c:pt>
                <c:pt idx="2405">
                  <c:v>388</c:v>
                </c:pt>
                <c:pt idx="2406">
                  <c:v>389</c:v>
                </c:pt>
                <c:pt idx="2407">
                  <c:v>389</c:v>
                </c:pt>
                <c:pt idx="2408">
                  <c:v>390</c:v>
                </c:pt>
                <c:pt idx="2409">
                  <c:v>390</c:v>
                </c:pt>
                <c:pt idx="2410">
                  <c:v>390</c:v>
                </c:pt>
                <c:pt idx="2411">
                  <c:v>390</c:v>
                </c:pt>
                <c:pt idx="2412">
                  <c:v>390</c:v>
                </c:pt>
                <c:pt idx="2413">
                  <c:v>390</c:v>
                </c:pt>
                <c:pt idx="2414">
                  <c:v>390</c:v>
                </c:pt>
                <c:pt idx="2415">
                  <c:v>390</c:v>
                </c:pt>
                <c:pt idx="2416">
                  <c:v>390</c:v>
                </c:pt>
                <c:pt idx="2417">
                  <c:v>390</c:v>
                </c:pt>
                <c:pt idx="2418">
                  <c:v>390</c:v>
                </c:pt>
                <c:pt idx="2419">
                  <c:v>390</c:v>
                </c:pt>
                <c:pt idx="2420">
                  <c:v>391</c:v>
                </c:pt>
                <c:pt idx="2421">
                  <c:v>391</c:v>
                </c:pt>
                <c:pt idx="2422">
                  <c:v>391</c:v>
                </c:pt>
                <c:pt idx="2423">
                  <c:v>391</c:v>
                </c:pt>
                <c:pt idx="2424">
                  <c:v>391</c:v>
                </c:pt>
                <c:pt idx="2425">
                  <c:v>391</c:v>
                </c:pt>
                <c:pt idx="2426">
                  <c:v>391</c:v>
                </c:pt>
                <c:pt idx="2427">
                  <c:v>391</c:v>
                </c:pt>
                <c:pt idx="2428">
                  <c:v>391</c:v>
                </c:pt>
                <c:pt idx="2429">
                  <c:v>392</c:v>
                </c:pt>
                <c:pt idx="2430">
                  <c:v>392</c:v>
                </c:pt>
                <c:pt idx="2431">
                  <c:v>392</c:v>
                </c:pt>
                <c:pt idx="2432">
                  <c:v>392</c:v>
                </c:pt>
                <c:pt idx="2433">
                  <c:v>392</c:v>
                </c:pt>
                <c:pt idx="2434">
                  <c:v>392</c:v>
                </c:pt>
                <c:pt idx="2435">
                  <c:v>393</c:v>
                </c:pt>
                <c:pt idx="2436">
                  <c:v>393</c:v>
                </c:pt>
                <c:pt idx="2437">
                  <c:v>393</c:v>
                </c:pt>
                <c:pt idx="2438">
                  <c:v>393</c:v>
                </c:pt>
                <c:pt idx="2439">
                  <c:v>393</c:v>
                </c:pt>
                <c:pt idx="2440">
                  <c:v>393</c:v>
                </c:pt>
                <c:pt idx="2441">
                  <c:v>393</c:v>
                </c:pt>
                <c:pt idx="2442">
                  <c:v>394</c:v>
                </c:pt>
                <c:pt idx="2443">
                  <c:v>394</c:v>
                </c:pt>
                <c:pt idx="2444">
                  <c:v>394</c:v>
                </c:pt>
                <c:pt idx="2445">
                  <c:v>394</c:v>
                </c:pt>
                <c:pt idx="2446">
                  <c:v>394</c:v>
                </c:pt>
                <c:pt idx="2447">
                  <c:v>395</c:v>
                </c:pt>
                <c:pt idx="2448">
                  <c:v>395</c:v>
                </c:pt>
                <c:pt idx="2449">
                  <c:v>395</c:v>
                </c:pt>
                <c:pt idx="2450">
                  <c:v>396</c:v>
                </c:pt>
                <c:pt idx="2451">
                  <c:v>397</c:v>
                </c:pt>
                <c:pt idx="2452">
                  <c:v>398</c:v>
                </c:pt>
                <c:pt idx="2453">
                  <c:v>398</c:v>
                </c:pt>
                <c:pt idx="2454">
                  <c:v>398</c:v>
                </c:pt>
                <c:pt idx="2455">
                  <c:v>398</c:v>
                </c:pt>
                <c:pt idx="2456">
                  <c:v>398</c:v>
                </c:pt>
                <c:pt idx="2457">
                  <c:v>398</c:v>
                </c:pt>
                <c:pt idx="2458">
                  <c:v>398</c:v>
                </c:pt>
                <c:pt idx="2459">
                  <c:v>398</c:v>
                </c:pt>
                <c:pt idx="2460">
                  <c:v>398</c:v>
                </c:pt>
                <c:pt idx="2461">
                  <c:v>398</c:v>
                </c:pt>
                <c:pt idx="2462">
                  <c:v>398</c:v>
                </c:pt>
                <c:pt idx="2463">
                  <c:v>398</c:v>
                </c:pt>
                <c:pt idx="2464">
                  <c:v>398</c:v>
                </c:pt>
                <c:pt idx="2465">
                  <c:v>398</c:v>
                </c:pt>
                <c:pt idx="2466">
                  <c:v>398</c:v>
                </c:pt>
                <c:pt idx="2467">
                  <c:v>398</c:v>
                </c:pt>
                <c:pt idx="2468">
                  <c:v>398</c:v>
                </c:pt>
                <c:pt idx="2469">
                  <c:v>398</c:v>
                </c:pt>
                <c:pt idx="2470">
                  <c:v>398</c:v>
                </c:pt>
                <c:pt idx="2471">
                  <c:v>398</c:v>
                </c:pt>
                <c:pt idx="2472">
                  <c:v>398</c:v>
                </c:pt>
                <c:pt idx="2473">
                  <c:v>399</c:v>
                </c:pt>
                <c:pt idx="2474">
                  <c:v>399</c:v>
                </c:pt>
                <c:pt idx="2475">
                  <c:v>399</c:v>
                </c:pt>
                <c:pt idx="2476">
                  <c:v>399</c:v>
                </c:pt>
                <c:pt idx="2477">
                  <c:v>399</c:v>
                </c:pt>
                <c:pt idx="2478">
                  <c:v>399</c:v>
                </c:pt>
                <c:pt idx="2479">
                  <c:v>399</c:v>
                </c:pt>
                <c:pt idx="2480">
                  <c:v>399</c:v>
                </c:pt>
                <c:pt idx="2481">
                  <c:v>399</c:v>
                </c:pt>
                <c:pt idx="2482">
                  <c:v>399</c:v>
                </c:pt>
                <c:pt idx="2483">
                  <c:v>399</c:v>
                </c:pt>
                <c:pt idx="2484">
                  <c:v>399</c:v>
                </c:pt>
                <c:pt idx="2485">
                  <c:v>399</c:v>
                </c:pt>
                <c:pt idx="2486">
                  <c:v>400</c:v>
                </c:pt>
                <c:pt idx="2487">
                  <c:v>400</c:v>
                </c:pt>
                <c:pt idx="2488">
                  <c:v>400</c:v>
                </c:pt>
                <c:pt idx="2489">
                  <c:v>400</c:v>
                </c:pt>
                <c:pt idx="2490">
                  <c:v>400</c:v>
                </c:pt>
                <c:pt idx="2491">
                  <c:v>400</c:v>
                </c:pt>
                <c:pt idx="2492">
                  <c:v>400</c:v>
                </c:pt>
                <c:pt idx="2493">
                  <c:v>400</c:v>
                </c:pt>
                <c:pt idx="2494">
                  <c:v>400</c:v>
                </c:pt>
                <c:pt idx="2495">
                  <c:v>401</c:v>
                </c:pt>
                <c:pt idx="2496">
                  <c:v>402</c:v>
                </c:pt>
                <c:pt idx="2497">
                  <c:v>403</c:v>
                </c:pt>
                <c:pt idx="2498">
                  <c:v>403</c:v>
                </c:pt>
                <c:pt idx="2499">
                  <c:v>403</c:v>
                </c:pt>
                <c:pt idx="2500">
                  <c:v>404</c:v>
                </c:pt>
                <c:pt idx="2501">
                  <c:v>405</c:v>
                </c:pt>
                <c:pt idx="2502">
                  <c:v>405</c:v>
                </c:pt>
                <c:pt idx="2503">
                  <c:v>406</c:v>
                </c:pt>
                <c:pt idx="2504">
                  <c:v>407</c:v>
                </c:pt>
                <c:pt idx="2505">
                  <c:v>407</c:v>
                </c:pt>
                <c:pt idx="2506">
                  <c:v>407</c:v>
                </c:pt>
                <c:pt idx="2507">
                  <c:v>408</c:v>
                </c:pt>
                <c:pt idx="2508">
                  <c:v>408</c:v>
                </c:pt>
                <c:pt idx="2509">
                  <c:v>408</c:v>
                </c:pt>
                <c:pt idx="2510">
                  <c:v>408</c:v>
                </c:pt>
                <c:pt idx="2511">
                  <c:v>408</c:v>
                </c:pt>
                <c:pt idx="2512">
                  <c:v>408</c:v>
                </c:pt>
                <c:pt idx="2513">
                  <c:v>408</c:v>
                </c:pt>
                <c:pt idx="2514">
                  <c:v>408</c:v>
                </c:pt>
                <c:pt idx="2515">
                  <c:v>408</c:v>
                </c:pt>
                <c:pt idx="2516">
                  <c:v>408</c:v>
                </c:pt>
                <c:pt idx="2517">
                  <c:v>408</c:v>
                </c:pt>
                <c:pt idx="2518">
                  <c:v>408</c:v>
                </c:pt>
                <c:pt idx="2519">
                  <c:v>408</c:v>
                </c:pt>
                <c:pt idx="2520">
                  <c:v>408</c:v>
                </c:pt>
                <c:pt idx="2521">
                  <c:v>408</c:v>
                </c:pt>
                <c:pt idx="2522">
                  <c:v>409</c:v>
                </c:pt>
                <c:pt idx="2523">
                  <c:v>409</c:v>
                </c:pt>
                <c:pt idx="2524">
                  <c:v>409</c:v>
                </c:pt>
                <c:pt idx="2525">
                  <c:v>409</c:v>
                </c:pt>
                <c:pt idx="2526">
                  <c:v>409</c:v>
                </c:pt>
                <c:pt idx="2527">
                  <c:v>410</c:v>
                </c:pt>
                <c:pt idx="2528">
                  <c:v>410</c:v>
                </c:pt>
                <c:pt idx="2529">
                  <c:v>410</c:v>
                </c:pt>
                <c:pt idx="2530">
                  <c:v>410</c:v>
                </c:pt>
                <c:pt idx="2531">
                  <c:v>410</c:v>
                </c:pt>
                <c:pt idx="2532">
                  <c:v>411</c:v>
                </c:pt>
                <c:pt idx="2533">
                  <c:v>411</c:v>
                </c:pt>
                <c:pt idx="2534">
                  <c:v>411</c:v>
                </c:pt>
                <c:pt idx="2535">
                  <c:v>411</c:v>
                </c:pt>
                <c:pt idx="2536">
                  <c:v>411</c:v>
                </c:pt>
                <c:pt idx="2537">
                  <c:v>412</c:v>
                </c:pt>
                <c:pt idx="2538">
                  <c:v>412</c:v>
                </c:pt>
                <c:pt idx="2539">
                  <c:v>413</c:v>
                </c:pt>
                <c:pt idx="2540">
                  <c:v>413</c:v>
                </c:pt>
                <c:pt idx="2541">
                  <c:v>413</c:v>
                </c:pt>
                <c:pt idx="2542">
                  <c:v>413</c:v>
                </c:pt>
                <c:pt idx="2543">
                  <c:v>413</c:v>
                </c:pt>
                <c:pt idx="2544">
                  <c:v>413</c:v>
                </c:pt>
                <c:pt idx="2545">
                  <c:v>413</c:v>
                </c:pt>
                <c:pt idx="2546">
                  <c:v>413</c:v>
                </c:pt>
                <c:pt idx="2547">
                  <c:v>414</c:v>
                </c:pt>
                <c:pt idx="2548">
                  <c:v>414</c:v>
                </c:pt>
                <c:pt idx="2549">
                  <c:v>414</c:v>
                </c:pt>
                <c:pt idx="2550">
                  <c:v>414</c:v>
                </c:pt>
                <c:pt idx="2551">
                  <c:v>414</c:v>
                </c:pt>
                <c:pt idx="2552">
                  <c:v>414</c:v>
                </c:pt>
                <c:pt idx="2553">
                  <c:v>415</c:v>
                </c:pt>
                <c:pt idx="2554">
                  <c:v>415</c:v>
                </c:pt>
                <c:pt idx="2555">
                  <c:v>415</c:v>
                </c:pt>
                <c:pt idx="2556">
                  <c:v>415</c:v>
                </c:pt>
                <c:pt idx="2557">
                  <c:v>415</c:v>
                </c:pt>
                <c:pt idx="2558">
                  <c:v>415</c:v>
                </c:pt>
                <c:pt idx="2559">
                  <c:v>415</c:v>
                </c:pt>
                <c:pt idx="2560">
                  <c:v>416</c:v>
                </c:pt>
                <c:pt idx="2561">
                  <c:v>416</c:v>
                </c:pt>
                <c:pt idx="2562">
                  <c:v>416</c:v>
                </c:pt>
                <c:pt idx="2563">
                  <c:v>416</c:v>
                </c:pt>
                <c:pt idx="2564">
                  <c:v>416</c:v>
                </c:pt>
                <c:pt idx="2565">
                  <c:v>416</c:v>
                </c:pt>
                <c:pt idx="2566">
                  <c:v>416</c:v>
                </c:pt>
                <c:pt idx="2567">
                  <c:v>416</c:v>
                </c:pt>
                <c:pt idx="2568">
                  <c:v>417</c:v>
                </c:pt>
                <c:pt idx="2569">
                  <c:v>417</c:v>
                </c:pt>
                <c:pt idx="2570">
                  <c:v>418</c:v>
                </c:pt>
                <c:pt idx="2571">
                  <c:v>419</c:v>
                </c:pt>
                <c:pt idx="2572">
                  <c:v>419</c:v>
                </c:pt>
                <c:pt idx="2573">
                  <c:v>419</c:v>
                </c:pt>
                <c:pt idx="2574">
                  <c:v>420</c:v>
                </c:pt>
                <c:pt idx="2575">
                  <c:v>420</c:v>
                </c:pt>
                <c:pt idx="2576">
                  <c:v>420</c:v>
                </c:pt>
                <c:pt idx="2577">
                  <c:v>420</c:v>
                </c:pt>
                <c:pt idx="2578">
                  <c:v>420</c:v>
                </c:pt>
                <c:pt idx="2579">
                  <c:v>420</c:v>
                </c:pt>
                <c:pt idx="2580">
                  <c:v>420</c:v>
                </c:pt>
                <c:pt idx="2581">
                  <c:v>420</c:v>
                </c:pt>
                <c:pt idx="2582">
                  <c:v>420</c:v>
                </c:pt>
                <c:pt idx="2583">
                  <c:v>420</c:v>
                </c:pt>
                <c:pt idx="2584">
                  <c:v>420</c:v>
                </c:pt>
                <c:pt idx="2585">
                  <c:v>420</c:v>
                </c:pt>
                <c:pt idx="2586">
                  <c:v>420</c:v>
                </c:pt>
                <c:pt idx="2587">
                  <c:v>420</c:v>
                </c:pt>
                <c:pt idx="2588">
                  <c:v>420</c:v>
                </c:pt>
                <c:pt idx="2589">
                  <c:v>420</c:v>
                </c:pt>
                <c:pt idx="2590">
                  <c:v>420</c:v>
                </c:pt>
                <c:pt idx="2591">
                  <c:v>420</c:v>
                </c:pt>
                <c:pt idx="2592">
                  <c:v>420</c:v>
                </c:pt>
                <c:pt idx="2593">
                  <c:v>420</c:v>
                </c:pt>
                <c:pt idx="2594">
                  <c:v>420</c:v>
                </c:pt>
                <c:pt idx="2595">
                  <c:v>420</c:v>
                </c:pt>
                <c:pt idx="2596">
                  <c:v>420</c:v>
                </c:pt>
                <c:pt idx="2597">
                  <c:v>420</c:v>
                </c:pt>
                <c:pt idx="2598">
                  <c:v>420</c:v>
                </c:pt>
                <c:pt idx="2599">
                  <c:v>421</c:v>
                </c:pt>
                <c:pt idx="2600">
                  <c:v>422</c:v>
                </c:pt>
                <c:pt idx="2601">
                  <c:v>423</c:v>
                </c:pt>
                <c:pt idx="2602">
                  <c:v>424</c:v>
                </c:pt>
                <c:pt idx="2603">
                  <c:v>425</c:v>
                </c:pt>
                <c:pt idx="2604">
                  <c:v>426</c:v>
                </c:pt>
                <c:pt idx="2605">
                  <c:v>427</c:v>
                </c:pt>
                <c:pt idx="2606">
                  <c:v>427</c:v>
                </c:pt>
                <c:pt idx="2607">
                  <c:v>427</c:v>
                </c:pt>
                <c:pt idx="2608">
                  <c:v>427</c:v>
                </c:pt>
                <c:pt idx="2609">
                  <c:v>427</c:v>
                </c:pt>
                <c:pt idx="2610">
                  <c:v>427</c:v>
                </c:pt>
                <c:pt idx="2611">
                  <c:v>427</c:v>
                </c:pt>
                <c:pt idx="2612">
                  <c:v>427</c:v>
                </c:pt>
                <c:pt idx="2613">
                  <c:v>427</c:v>
                </c:pt>
                <c:pt idx="2614">
                  <c:v>427</c:v>
                </c:pt>
                <c:pt idx="2615">
                  <c:v>427</c:v>
                </c:pt>
                <c:pt idx="2616">
                  <c:v>428</c:v>
                </c:pt>
                <c:pt idx="2617">
                  <c:v>428</c:v>
                </c:pt>
                <c:pt idx="2618">
                  <c:v>428</c:v>
                </c:pt>
                <c:pt idx="2619">
                  <c:v>428</c:v>
                </c:pt>
                <c:pt idx="2620">
                  <c:v>428</c:v>
                </c:pt>
                <c:pt idx="2621">
                  <c:v>428</c:v>
                </c:pt>
                <c:pt idx="2622">
                  <c:v>428</c:v>
                </c:pt>
                <c:pt idx="2623">
                  <c:v>428</c:v>
                </c:pt>
                <c:pt idx="2624">
                  <c:v>428</c:v>
                </c:pt>
                <c:pt idx="2625">
                  <c:v>428</c:v>
                </c:pt>
                <c:pt idx="2626">
                  <c:v>428</c:v>
                </c:pt>
                <c:pt idx="2627">
                  <c:v>428</c:v>
                </c:pt>
                <c:pt idx="2628">
                  <c:v>428</c:v>
                </c:pt>
                <c:pt idx="2629">
                  <c:v>428</c:v>
                </c:pt>
                <c:pt idx="2630">
                  <c:v>428</c:v>
                </c:pt>
                <c:pt idx="2631">
                  <c:v>428</c:v>
                </c:pt>
                <c:pt idx="2632">
                  <c:v>428</c:v>
                </c:pt>
                <c:pt idx="2633">
                  <c:v>428</c:v>
                </c:pt>
                <c:pt idx="2634">
                  <c:v>428</c:v>
                </c:pt>
                <c:pt idx="2635">
                  <c:v>428</c:v>
                </c:pt>
                <c:pt idx="2636">
                  <c:v>428</c:v>
                </c:pt>
                <c:pt idx="2637">
                  <c:v>428</c:v>
                </c:pt>
                <c:pt idx="2638">
                  <c:v>428</c:v>
                </c:pt>
                <c:pt idx="2639">
                  <c:v>428</c:v>
                </c:pt>
                <c:pt idx="2640">
                  <c:v>428</c:v>
                </c:pt>
                <c:pt idx="2641">
                  <c:v>428</c:v>
                </c:pt>
                <c:pt idx="2642">
                  <c:v>428</c:v>
                </c:pt>
                <c:pt idx="2643">
                  <c:v>428</c:v>
                </c:pt>
                <c:pt idx="2644">
                  <c:v>428</c:v>
                </c:pt>
                <c:pt idx="2645">
                  <c:v>428</c:v>
                </c:pt>
                <c:pt idx="2646">
                  <c:v>428</c:v>
                </c:pt>
                <c:pt idx="2647">
                  <c:v>428</c:v>
                </c:pt>
                <c:pt idx="2648">
                  <c:v>428</c:v>
                </c:pt>
                <c:pt idx="2649">
                  <c:v>428</c:v>
                </c:pt>
                <c:pt idx="2650">
                  <c:v>428</c:v>
                </c:pt>
                <c:pt idx="2651">
                  <c:v>428</c:v>
                </c:pt>
                <c:pt idx="2652">
                  <c:v>428</c:v>
                </c:pt>
                <c:pt idx="2653">
                  <c:v>428</c:v>
                </c:pt>
                <c:pt idx="2654">
                  <c:v>428</c:v>
                </c:pt>
                <c:pt idx="2655">
                  <c:v>428</c:v>
                </c:pt>
                <c:pt idx="2656">
                  <c:v>428</c:v>
                </c:pt>
                <c:pt idx="2657">
                  <c:v>428</c:v>
                </c:pt>
                <c:pt idx="2658">
                  <c:v>428</c:v>
                </c:pt>
                <c:pt idx="2659">
                  <c:v>428</c:v>
                </c:pt>
                <c:pt idx="2660">
                  <c:v>428</c:v>
                </c:pt>
                <c:pt idx="2661">
                  <c:v>428</c:v>
                </c:pt>
                <c:pt idx="2662">
                  <c:v>428</c:v>
                </c:pt>
                <c:pt idx="2663">
                  <c:v>428</c:v>
                </c:pt>
                <c:pt idx="2664">
                  <c:v>428</c:v>
                </c:pt>
                <c:pt idx="2665">
                  <c:v>428</c:v>
                </c:pt>
                <c:pt idx="2666">
                  <c:v>428</c:v>
                </c:pt>
                <c:pt idx="2667">
                  <c:v>429</c:v>
                </c:pt>
                <c:pt idx="2668">
                  <c:v>430</c:v>
                </c:pt>
                <c:pt idx="2669">
                  <c:v>430</c:v>
                </c:pt>
                <c:pt idx="2670">
                  <c:v>431</c:v>
                </c:pt>
                <c:pt idx="2671">
                  <c:v>431</c:v>
                </c:pt>
                <c:pt idx="2672">
                  <c:v>431</c:v>
                </c:pt>
                <c:pt idx="2673">
                  <c:v>432</c:v>
                </c:pt>
                <c:pt idx="2674">
                  <c:v>432</c:v>
                </c:pt>
                <c:pt idx="2675">
                  <c:v>432</c:v>
                </c:pt>
                <c:pt idx="2676">
                  <c:v>433</c:v>
                </c:pt>
                <c:pt idx="2677">
                  <c:v>434</c:v>
                </c:pt>
                <c:pt idx="2678">
                  <c:v>434</c:v>
                </c:pt>
                <c:pt idx="2679">
                  <c:v>435</c:v>
                </c:pt>
                <c:pt idx="2680">
                  <c:v>435</c:v>
                </c:pt>
                <c:pt idx="2681">
                  <c:v>436</c:v>
                </c:pt>
                <c:pt idx="2682">
                  <c:v>436</c:v>
                </c:pt>
                <c:pt idx="2683">
                  <c:v>436</c:v>
                </c:pt>
                <c:pt idx="2684">
                  <c:v>436</c:v>
                </c:pt>
                <c:pt idx="2685">
                  <c:v>436</c:v>
                </c:pt>
                <c:pt idx="2686">
                  <c:v>436</c:v>
                </c:pt>
                <c:pt idx="2687">
                  <c:v>436</c:v>
                </c:pt>
                <c:pt idx="2688">
                  <c:v>436</c:v>
                </c:pt>
                <c:pt idx="2689">
                  <c:v>436</c:v>
                </c:pt>
                <c:pt idx="2690">
                  <c:v>436</c:v>
                </c:pt>
                <c:pt idx="2691">
                  <c:v>437</c:v>
                </c:pt>
                <c:pt idx="2692">
                  <c:v>437</c:v>
                </c:pt>
                <c:pt idx="2693">
                  <c:v>437</c:v>
                </c:pt>
                <c:pt idx="2694">
                  <c:v>437</c:v>
                </c:pt>
                <c:pt idx="2695">
                  <c:v>437</c:v>
                </c:pt>
                <c:pt idx="2696">
                  <c:v>437</c:v>
                </c:pt>
                <c:pt idx="2697">
                  <c:v>437</c:v>
                </c:pt>
                <c:pt idx="2698">
                  <c:v>437</c:v>
                </c:pt>
                <c:pt idx="2699">
                  <c:v>437</c:v>
                </c:pt>
                <c:pt idx="2700">
                  <c:v>437</c:v>
                </c:pt>
                <c:pt idx="2701">
                  <c:v>437</c:v>
                </c:pt>
                <c:pt idx="2702">
                  <c:v>437</c:v>
                </c:pt>
                <c:pt idx="2703">
                  <c:v>437</c:v>
                </c:pt>
                <c:pt idx="2704">
                  <c:v>437</c:v>
                </c:pt>
                <c:pt idx="2705">
                  <c:v>437</c:v>
                </c:pt>
                <c:pt idx="2706">
                  <c:v>437</c:v>
                </c:pt>
                <c:pt idx="2707">
                  <c:v>437</c:v>
                </c:pt>
                <c:pt idx="2708">
                  <c:v>437</c:v>
                </c:pt>
                <c:pt idx="2709">
                  <c:v>437</c:v>
                </c:pt>
                <c:pt idx="2710">
                  <c:v>437</c:v>
                </c:pt>
                <c:pt idx="2711">
                  <c:v>437</c:v>
                </c:pt>
                <c:pt idx="2712">
                  <c:v>437</c:v>
                </c:pt>
                <c:pt idx="2713">
                  <c:v>437</c:v>
                </c:pt>
                <c:pt idx="2714">
                  <c:v>437</c:v>
                </c:pt>
                <c:pt idx="2715">
                  <c:v>437</c:v>
                </c:pt>
                <c:pt idx="2716">
                  <c:v>437</c:v>
                </c:pt>
                <c:pt idx="2717">
                  <c:v>438</c:v>
                </c:pt>
                <c:pt idx="2718">
                  <c:v>439</c:v>
                </c:pt>
                <c:pt idx="2719">
                  <c:v>439</c:v>
                </c:pt>
                <c:pt idx="2720">
                  <c:v>439</c:v>
                </c:pt>
                <c:pt idx="2721">
                  <c:v>439</c:v>
                </c:pt>
                <c:pt idx="2722">
                  <c:v>439</c:v>
                </c:pt>
                <c:pt idx="2723">
                  <c:v>439</c:v>
                </c:pt>
                <c:pt idx="2724">
                  <c:v>439</c:v>
                </c:pt>
                <c:pt idx="2725">
                  <c:v>440</c:v>
                </c:pt>
                <c:pt idx="2726">
                  <c:v>441</c:v>
                </c:pt>
                <c:pt idx="2727">
                  <c:v>441</c:v>
                </c:pt>
                <c:pt idx="2728">
                  <c:v>441</c:v>
                </c:pt>
                <c:pt idx="2729">
                  <c:v>441</c:v>
                </c:pt>
                <c:pt idx="2730">
                  <c:v>441</c:v>
                </c:pt>
                <c:pt idx="2731">
                  <c:v>441</c:v>
                </c:pt>
                <c:pt idx="2732">
                  <c:v>441</c:v>
                </c:pt>
                <c:pt idx="2733">
                  <c:v>441</c:v>
                </c:pt>
                <c:pt idx="2734">
                  <c:v>441</c:v>
                </c:pt>
                <c:pt idx="2735">
                  <c:v>441</c:v>
                </c:pt>
                <c:pt idx="2736">
                  <c:v>441</c:v>
                </c:pt>
                <c:pt idx="2737">
                  <c:v>441</c:v>
                </c:pt>
                <c:pt idx="2738">
                  <c:v>441</c:v>
                </c:pt>
                <c:pt idx="2739">
                  <c:v>441</c:v>
                </c:pt>
                <c:pt idx="2740">
                  <c:v>441</c:v>
                </c:pt>
                <c:pt idx="2741">
                  <c:v>441</c:v>
                </c:pt>
                <c:pt idx="2742">
                  <c:v>441</c:v>
                </c:pt>
                <c:pt idx="2743">
                  <c:v>441</c:v>
                </c:pt>
                <c:pt idx="2744">
                  <c:v>442</c:v>
                </c:pt>
                <c:pt idx="2745">
                  <c:v>442</c:v>
                </c:pt>
                <c:pt idx="2746">
                  <c:v>443</c:v>
                </c:pt>
                <c:pt idx="2747">
                  <c:v>444</c:v>
                </c:pt>
                <c:pt idx="2748">
                  <c:v>444</c:v>
                </c:pt>
                <c:pt idx="2749">
                  <c:v>445</c:v>
                </c:pt>
                <c:pt idx="2750">
                  <c:v>445</c:v>
                </c:pt>
                <c:pt idx="2751">
                  <c:v>445</c:v>
                </c:pt>
                <c:pt idx="2752">
                  <c:v>445</c:v>
                </c:pt>
                <c:pt idx="2753">
                  <c:v>445</c:v>
                </c:pt>
                <c:pt idx="2754">
                  <c:v>446</c:v>
                </c:pt>
                <c:pt idx="2755">
                  <c:v>446</c:v>
                </c:pt>
                <c:pt idx="2756">
                  <c:v>446</c:v>
                </c:pt>
                <c:pt idx="2757">
                  <c:v>446</c:v>
                </c:pt>
                <c:pt idx="2758">
                  <c:v>447</c:v>
                </c:pt>
                <c:pt idx="2759">
                  <c:v>448</c:v>
                </c:pt>
                <c:pt idx="2760">
                  <c:v>449</c:v>
                </c:pt>
                <c:pt idx="2761">
                  <c:v>450</c:v>
                </c:pt>
                <c:pt idx="2762">
                  <c:v>450</c:v>
                </c:pt>
                <c:pt idx="2763">
                  <c:v>451</c:v>
                </c:pt>
                <c:pt idx="2764">
                  <c:v>452</c:v>
                </c:pt>
                <c:pt idx="2765">
                  <c:v>452</c:v>
                </c:pt>
                <c:pt idx="2766">
                  <c:v>452</c:v>
                </c:pt>
                <c:pt idx="2767">
                  <c:v>452</c:v>
                </c:pt>
                <c:pt idx="2768">
                  <c:v>452</c:v>
                </c:pt>
                <c:pt idx="2769">
                  <c:v>452</c:v>
                </c:pt>
                <c:pt idx="2770">
                  <c:v>452</c:v>
                </c:pt>
                <c:pt idx="2771">
                  <c:v>452</c:v>
                </c:pt>
                <c:pt idx="2772">
                  <c:v>452</c:v>
                </c:pt>
                <c:pt idx="2773">
                  <c:v>452</c:v>
                </c:pt>
                <c:pt idx="2774">
                  <c:v>452</c:v>
                </c:pt>
                <c:pt idx="2775">
                  <c:v>452</c:v>
                </c:pt>
                <c:pt idx="2776">
                  <c:v>452</c:v>
                </c:pt>
                <c:pt idx="2777">
                  <c:v>452</c:v>
                </c:pt>
                <c:pt idx="2778">
                  <c:v>452</c:v>
                </c:pt>
                <c:pt idx="2779">
                  <c:v>452</c:v>
                </c:pt>
                <c:pt idx="2780">
                  <c:v>452</c:v>
                </c:pt>
                <c:pt idx="2781">
                  <c:v>452</c:v>
                </c:pt>
                <c:pt idx="2782">
                  <c:v>452</c:v>
                </c:pt>
                <c:pt idx="2783">
                  <c:v>453</c:v>
                </c:pt>
                <c:pt idx="2784">
                  <c:v>453</c:v>
                </c:pt>
                <c:pt idx="2785">
                  <c:v>453</c:v>
                </c:pt>
                <c:pt idx="2786">
                  <c:v>453</c:v>
                </c:pt>
                <c:pt idx="2787">
                  <c:v>454</c:v>
                </c:pt>
                <c:pt idx="2788">
                  <c:v>455</c:v>
                </c:pt>
                <c:pt idx="2789">
                  <c:v>456</c:v>
                </c:pt>
                <c:pt idx="2790">
                  <c:v>456</c:v>
                </c:pt>
                <c:pt idx="2791">
                  <c:v>457</c:v>
                </c:pt>
                <c:pt idx="2792">
                  <c:v>458</c:v>
                </c:pt>
                <c:pt idx="2793">
                  <c:v>458</c:v>
                </c:pt>
                <c:pt idx="2794">
                  <c:v>458</c:v>
                </c:pt>
                <c:pt idx="2795">
                  <c:v>458</c:v>
                </c:pt>
                <c:pt idx="2796">
                  <c:v>458</c:v>
                </c:pt>
                <c:pt idx="2797">
                  <c:v>458</c:v>
                </c:pt>
                <c:pt idx="2798">
                  <c:v>458</c:v>
                </c:pt>
                <c:pt idx="2799">
                  <c:v>458</c:v>
                </c:pt>
                <c:pt idx="2800">
                  <c:v>458</c:v>
                </c:pt>
                <c:pt idx="2801">
                  <c:v>458</c:v>
                </c:pt>
                <c:pt idx="2802">
                  <c:v>458</c:v>
                </c:pt>
                <c:pt idx="2803">
                  <c:v>458</c:v>
                </c:pt>
                <c:pt idx="2804">
                  <c:v>458</c:v>
                </c:pt>
                <c:pt idx="2805">
                  <c:v>458</c:v>
                </c:pt>
                <c:pt idx="2806">
                  <c:v>458</c:v>
                </c:pt>
                <c:pt idx="2807">
                  <c:v>458</c:v>
                </c:pt>
                <c:pt idx="2808">
                  <c:v>458</c:v>
                </c:pt>
                <c:pt idx="2809">
                  <c:v>458</c:v>
                </c:pt>
                <c:pt idx="2810">
                  <c:v>458</c:v>
                </c:pt>
                <c:pt idx="2811">
                  <c:v>458</c:v>
                </c:pt>
                <c:pt idx="2812">
                  <c:v>459</c:v>
                </c:pt>
                <c:pt idx="2813">
                  <c:v>459</c:v>
                </c:pt>
                <c:pt idx="2814">
                  <c:v>460</c:v>
                </c:pt>
                <c:pt idx="2815">
                  <c:v>460</c:v>
                </c:pt>
                <c:pt idx="2816">
                  <c:v>460</c:v>
                </c:pt>
                <c:pt idx="2817">
                  <c:v>460</c:v>
                </c:pt>
                <c:pt idx="2818">
                  <c:v>460</c:v>
                </c:pt>
                <c:pt idx="2819">
                  <c:v>461</c:v>
                </c:pt>
                <c:pt idx="2820">
                  <c:v>462</c:v>
                </c:pt>
                <c:pt idx="2821">
                  <c:v>462</c:v>
                </c:pt>
                <c:pt idx="2822">
                  <c:v>462</c:v>
                </c:pt>
                <c:pt idx="2823">
                  <c:v>462</c:v>
                </c:pt>
                <c:pt idx="2824">
                  <c:v>462</c:v>
                </c:pt>
                <c:pt idx="2825">
                  <c:v>462</c:v>
                </c:pt>
                <c:pt idx="2826">
                  <c:v>463</c:v>
                </c:pt>
                <c:pt idx="2827">
                  <c:v>464</c:v>
                </c:pt>
                <c:pt idx="2828">
                  <c:v>465</c:v>
                </c:pt>
                <c:pt idx="2829">
                  <c:v>465</c:v>
                </c:pt>
                <c:pt idx="2830">
                  <c:v>465</c:v>
                </c:pt>
                <c:pt idx="2831">
                  <c:v>465</c:v>
                </c:pt>
                <c:pt idx="2832">
                  <c:v>465</c:v>
                </c:pt>
                <c:pt idx="2833">
                  <c:v>465</c:v>
                </c:pt>
                <c:pt idx="2834">
                  <c:v>465</c:v>
                </c:pt>
                <c:pt idx="2835">
                  <c:v>465</c:v>
                </c:pt>
                <c:pt idx="2836">
                  <c:v>465</c:v>
                </c:pt>
                <c:pt idx="2837">
                  <c:v>465</c:v>
                </c:pt>
                <c:pt idx="2838">
                  <c:v>465</c:v>
                </c:pt>
                <c:pt idx="2839">
                  <c:v>465</c:v>
                </c:pt>
                <c:pt idx="2840">
                  <c:v>466</c:v>
                </c:pt>
                <c:pt idx="2841">
                  <c:v>467</c:v>
                </c:pt>
                <c:pt idx="2842">
                  <c:v>467</c:v>
                </c:pt>
                <c:pt idx="2843">
                  <c:v>467</c:v>
                </c:pt>
                <c:pt idx="2844">
                  <c:v>467</c:v>
                </c:pt>
                <c:pt idx="2845">
                  <c:v>467</c:v>
                </c:pt>
                <c:pt idx="2846">
                  <c:v>467</c:v>
                </c:pt>
                <c:pt idx="2847">
                  <c:v>467</c:v>
                </c:pt>
                <c:pt idx="2848">
                  <c:v>467</c:v>
                </c:pt>
                <c:pt idx="2849">
                  <c:v>467</c:v>
                </c:pt>
                <c:pt idx="2850">
                  <c:v>467</c:v>
                </c:pt>
                <c:pt idx="2851">
                  <c:v>467</c:v>
                </c:pt>
                <c:pt idx="2852">
                  <c:v>467</c:v>
                </c:pt>
                <c:pt idx="2853">
                  <c:v>467</c:v>
                </c:pt>
                <c:pt idx="2854">
                  <c:v>467</c:v>
                </c:pt>
                <c:pt idx="2855">
                  <c:v>467</c:v>
                </c:pt>
                <c:pt idx="2856">
                  <c:v>467</c:v>
                </c:pt>
                <c:pt idx="2857">
                  <c:v>468</c:v>
                </c:pt>
                <c:pt idx="2858">
                  <c:v>469</c:v>
                </c:pt>
                <c:pt idx="2859">
                  <c:v>469</c:v>
                </c:pt>
                <c:pt idx="2860">
                  <c:v>469</c:v>
                </c:pt>
                <c:pt idx="2861">
                  <c:v>469</c:v>
                </c:pt>
                <c:pt idx="2862">
                  <c:v>469</c:v>
                </c:pt>
                <c:pt idx="2863">
                  <c:v>469</c:v>
                </c:pt>
                <c:pt idx="2864">
                  <c:v>469</c:v>
                </c:pt>
                <c:pt idx="2865">
                  <c:v>469</c:v>
                </c:pt>
                <c:pt idx="2866">
                  <c:v>469</c:v>
                </c:pt>
                <c:pt idx="2867">
                  <c:v>469</c:v>
                </c:pt>
                <c:pt idx="2868">
                  <c:v>469</c:v>
                </c:pt>
                <c:pt idx="2869">
                  <c:v>469</c:v>
                </c:pt>
                <c:pt idx="2870">
                  <c:v>469</c:v>
                </c:pt>
                <c:pt idx="2871">
                  <c:v>469</c:v>
                </c:pt>
                <c:pt idx="2872">
                  <c:v>469</c:v>
                </c:pt>
                <c:pt idx="2873">
                  <c:v>469</c:v>
                </c:pt>
                <c:pt idx="2874">
                  <c:v>469</c:v>
                </c:pt>
                <c:pt idx="2875">
                  <c:v>469</c:v>
                </c:pt>
                <c:pt idx="2876">
                  <c:v>469</c:v>
                </c:pt>
                <c:pt idx="2877">
                  <c:v>469</c:v>
                </c:pt>
                <c:pt idx="2878">
                  <c:v>470</c:v>
                </c:pt>
                <c:pt idx="2879">
                  <c:v>470</c:v>
                </c:pt>
                <c:pt idx="2880">
                  <c:v>470</c:v>
                </c:pt>
                <c:pt idx="2881">
                  <c:v>470</c:v>
                </c:pt>
                <c:pt idx="2882">
                  <c:v>470</c:v>
                </c:pt>
                <c:pt idx="2883">
                  <c:v>470</c:v>
                </c:pt>
                <c:pt idx="2884">
                  <c:v>470</c:v>
                </c:pt>
                <c:pt idx="2885">
                  <c:v>470</c:v>
                </c:pt>
                <c:pt idx="2886">
                  <c:v>470</c:v>
                </c:pt>
                <c:pt idx="2887">
                  <c:v>470</c:v>
                </c:pt>
                <c:pt idx="2888">
                  <c:v>470</c:v>
                </c:pt>
                <c:pt idx="2889">
                  <c:v>470</c:v>
                </c:pt>
                <c:pt idx="2890">
                  <c:v>470</c:v>
                </c:pt>
                <c:pt idx="2891">
                  <c:v>471</c:v>
                </c:pt>
                <c:pt idx="2892">
                  <c:v>472</c:v>
                </c:pt>
                <c:pt idx="2893">
                  <c:v>472</c:v>
                </c:pt>
                <c:pt idx="2894">
                  <c:v>472</c:v>
                </c:pt>
                <c:pt idx="2895">
                  <c:v>472</c:v>
                </c:pt>
                <c:pt idx="2896">
                  <c:v>472</c:v>
                </c:pt>
                <c:pt idx="2897">
                  <c:v>472</c:v>
                </c:pt>
                <c:pt idx="2898">
                  <c:v>472</c:v>
                </c:pt>
                <c:pt idx="2899">
                  <c:v>472</c:v>
                </c:pt>
                <c:pt idx="2900">
                  <c:v>472</c:v>
                </c:pt>
                <c:pt idx="2901">
                  <c:v>472</c:v>
                </c:pt>
                <c:pt idx="2902">
                  <c:v>472</c:v>
                </c:pt>
                <c:pt idx="2903">
                  <c:v>472</c:v>
                </c:pt>
                <c:pt idx="2904">
                  <c:v>472</c:v>
                </c:pt>
                <c:pt idx="2905">
                  <c:v>472</c:v>
                </c:pt>
                <c:pt idx="2906">
                  <c:v>473</c:v>
                </c:pt>
                <c:pt idx="2907">
                  <c:v>474</c:v>
                </c:pt>
                <c:pt idx="2908">
                  <c:v>474</c:v>
                </c:pt>
                <c:pt idx="2909">
                  <c:v>474</c:v>
                </c:pt>
                <c:pt idx="2910">
                  <c:v>474</c:v>
                </c:pt>
                <c:pt idx="2911">
                  <c:v>475</c:v>
                </c:pt>
                <c:pt idx="2912">
                  <c:v>476</c:v>
                </c:pt>
                <c:pt idx="2913">
                  <c:v>476</c:v>
                </c:pt>
                <c:pt idx="2914">
                  <c:v>477</c:v>
                </c:pt>
                <c:pt idx="2915">
                  <c:v>477</c:v>
                </c:pt>
                <c:pt idx="2916">
                  <c:v>477</c:v>
                </c:pt>
                <c:pt idx="2917">
                  <c:v>477</c:v>
                </c:pt>
                <c:pt idx="2918">
                  <c:v>477</c:v>
                </c:pt>
                <c:pt idx="2919">
                  <c:v>477</c:v>
                </c:pt>
                <c:pt idx="2920">
                  <c:v>477</c:v>
                </c:pt>
                <c:pt idx="2921">
                  <c:v>477</c:v>
                </c:pt>
                <c:pt idx="2922">
                  <c:v>478</c:v>
                </c:pt>
                <c:pt idx="2923">
                  <c:v>479</c:v>
                </c:pt>
                <c:pt idx="2924">
                  <c:v>480</c:v>
                </c:pt>
                <c:pt idx="2925">
                  <c:v>480</c:v>
                </c:pt>
                <c:pt idx="2926">
                  <c:v>480</c:v>
                </c:pt>
                <c:pt idx="2927">
                  <c:v>480</c:v>
                </c:pt>
                <c:pt idx="2928">
                  <c:v>480</c:v>
                </c:pt>
                <c:pt idx="2929">
                  <c:v>480</c:v>
                </c:pt>
                <c:pt idx="2930">
                  <c:v>480</c:v>
                </c:pt>
                <c:pt idx="2931">
                  <c:v>480</c:v>
                </c:pt>
                <c:pt idx="2932">
                  <c:v>481</c:v>
                </c:pt>
                <c:pt idx="2933">
                  <c:v>482</c:v>
                </c:pt>
                <c:pt idx="2934">
                  <c:v>482</c:v>
                </c:pt>
                <c:pt idx="2935">
                  <c:v>483</c:v>
                </c:pt>
                <c:pt idx="2936">
                  <c:v>483</c:v>
                </c:pt>
                <c:pt idx="2937">
                  <c:v>483</c:v>
                </c:pt>
                <c:pt idx="2938">
                  <c:v>483</c:v>
                </c:pt>
                <c:pt idx="2939">
                  <c:v>483</c:v>
                </c:pt>
                <c:pt idx="2940">
                  <c:v>484</c:v>
                </c:pt>
                <c:pt idx="2941">
                  <c:v>484</c:v>
                </c:pt>
                <c:pt idx="2942">
                  <c:v>484</c:v>
                </c:pt>
                <c:pt idx="2943">
                  <c:v>485</c:v>
                </c:pt>
                <c:pt idx="2944">
                  <c:v>486</c:v>
                </c:pt>
                <c:pt idx="2945">
                  <c:v>486</c:v>
                </c:pt>
                <c:pt idx="2946">
                  <c:v>486</c:v>
                </c:pt>
                <c:pt idx="2947">
                  <c:v>486</c:v>
                </c:pt>
                <c:pt idx="2948">
                  <c:v>486</c:v>
                </c:pt>
                <c:pt idx="2949">
                  <c:v>486</c:v>
                </c:pt>
                <c:pt idx="2950">
                  <c:v>486</c:v>
                </c:pt>
                <c:pt idx="2951">
                  <c:v>486</c:v>
                </c:pt>
                <c:pt idx="2952">
                  <c:v>487</c:v>
                </c:pt>
                <c:pt idx="2953">
                  <c:v>487</c:v>
                </c:pt>
                <c:pt idx="2954">
                  <c:v>487</c:v>
                </c:pt>
                <c:pt idx="2955">
                  <c:v>488</c:v>
                </c:pt>
                <c:pt idx="2956">
                  <c:v>489</c:v>
                </c:pt>
                <c:pt idx="2957">
                  <c:v>490</c:v>
                </c:pt>
                <c:pt idx="2958">
                  <c:v>490</c:v>
                </c:pt>
                <c:pt idx="2959">
                  <c:v>490</c:v>
                </c:pt>
                <c:pt idx="2960">
                  <c:v>490</c:v>
                </c:pt>
                <c:pt idx="2961">
                  <c:v>490</c:v>
                </c:pt>
                <c:pt idx="2962">
                  <c:v>490</c:v>
                </c:pt>
                <c:pt idx="2963">
                  <c:v>490</c:v>
                </c:pt>
                <c:pt idx="2964">
                  <c:v>490</c:v>
                </c:pt>
                <c:pt idx="2965">
                  <c:v>490</c:v>
                </c:pt>
                <c:pt idx="2966">
                  <c:v>490</c:v>
                </c:pt>
                <c:pt idx="2967">
                  <c:v>490</c:v>
                </c:pt>
                <c:pt idx="2968">
                  <c:v>490</c:v>
                </c:pt>
                <c:pt idx="2969">
                  <c:v>490</c:v>
                </c:pt>
                <c:pt idx="2970">
                  <c:v>490</c:v>
                </c:pt>
                <c:pt idx="2971">
                  <c:v>490</c:v>
                </c:pt>
                <c:pt idx="2972">
                  <c:v>490</c:v>
                </c:pt>
                <c:pt idx="2973">
                  <c:v>490</c:v>
                </c:pt>
                <c:pt idx="2974">
                  <c:v>490</c:v>
                </c:pt>
                <c:pt idx="2975">
                  <c:v>490</c:v>
                </c:pt>
                <c:pt idx="2976">
                  <c:v>490</c:v>
                </c:pt>
                <c:pt idx="2977">
                  <c:v>490</c:v>
                </c:pt>
                <c:pt idx="2978">
                  <c:v>490</c:v>
                </c:pt>
                <c:pt idx="2979">
                  <c:v>490</c:v>
                </c:pt>
                <c:pt idx="2980">
                  <c:v>490</c:v>
                </c:pt>
                <c:pt idx="2981">
                  <c:v>490</c:v>
                </c:pt>
                <c:pt idx="2982">
                  <c:v>490</c:v>
                </c:pt>
                <c:pt idx="2983">
                  <c:v>490</c:v>
                </c:pt>
                <c:pt idx="2984">
                  <c:v>490</c:v>
                </c:pt>
                <c:pt idx="2985">
                  <c:v>490</c:v>
                </c:pt>
                <c:pt idx="2986">
                  <c:v>490</c:v>
                </c:pt>
                <c:pt idx="2987">
                  <c:v>490</c:v>
                </c:pt>
                <c:pt idx="2988">
                  <c:v>490</c:v>
                </c:pt>
                <c:pt idx="2989">
                  <c:v>490</c:v>
                </c:pt>
                <c:pt idx="2990">
                  <c:v>490</c:v>
                </c:pt>
                <c:pt idx="2991">
                  <c:v>490</c:v>
                </c:pt>
                <c:pt idx="2992">
                  <c:v>490</c:v>
                </c:pt>
                <c:pt idx="2993">
                  <c:v>490</c:v>
                </c:pt>
                <c:pt idx="2994">
                  <c:v>490</c:v>
                </c:pt>
                <c:pt idx="2995">
                  <c:v>490</c:v>
                </c:pt>
                <c:pt idx="2996">
                  <c:v>490</c:v>
                </c:pt>
                <c:pt idx="2997">
                  <c:v>490</c:v>
                </c:pt>
                <c:pt idx="2998">
                  <c:v>490</c:v>
                </c:pt>
                <c:pt idx="2999">
                  <c:v>490</c:v>
                </c:pt>
                <c:pt idx="3000">
                  <c:v>490</c:v>
                </c:pt>
                <c:pt idx="3001">
                  <c:v>490</c:v>
                </c:pt>
                <c:pt idx="3002">
                  <c:v>490</c:v>
                </c:pt>
                <c:pt idx="3003">
                  <c:v>490</c:v>
                </c:pt>
                <c:pt idx="3004">
                  <c:v>490</c:v>
                </c:pt>
                <c:pt idx="3005">
                  <c:v>490</c:v>
                </c:pt>
                <c:pt idx="3006">
                  <c:v>490</c:v>
                </c:pt>
                <c:pt idx="3007">
                  <c:v>490</c:v>
                </c:pt>
                <c:pt idx="3008">
                  <c:v>490</c:v>
                </c:pt>
                <c:pt idx="3009">
                  <c:v>490</c:v>
                </c:pt>
                <c:pt idx="3010">
                  <c:v>490</c:v>
                </c:pt>
                <c:pt idx="3011">
                  <c:v>490</c:v>
                </c:pt>
                <c:pt idx="3012">
                  <c:v>490</c:v>
                </c:pt>
                <c:pt idx="3013">
                  <c:v>490</c:v>
                </c:pt>
                <c:pt idx="3014">
                  <c:v>490</c:v>
                </c:pt>
                <c:pt idx="3015">
                  <c:v>490</c:v>
                </c:pt>
                <c:pt idx="3016">
                  <c:v>490</c:v>
                </c:pt>
                <c:pt idx="3017">
                  <c:v>490</c:v>
                </c:pt>
                <c:pt idx="3018">
                  <c:v>490</c:v>
                </c:pt>
                <c:pt idx="3019">
                  <c:v>490</c:v>
                </c:pt>
                <c:pt idx="3020">
                  <c:v>490</c:v>
                </c:pt>
                <c:pt idx="3021">
                  <c:v>490</c:v>
                </c:pt>
                <c:pt idx="3022">
                  <c:v>490</c:v>
                </c:pt>
                <c:pt idx="3023">
                  <c:v>490</c:v>
                </c:pt>
                <c:pt idx="3024">
                  <c:v>491</c:v>
                </c:pt>
                <c:pt idx="3025">
                  <c:v>492</c:v>
                </c:pt>
                <c:pt idx="3026">
                  <c:v>492</c:v>
                </c:pt>
                <c:pt idx="3027">
                  <c:v>493</c:v>
                </c:pt>
                <c:pt idx="3028">
                  <c:v>494</c:v>
                </c:pt>
                <c:pt idx="3029">
                  <c:v>495</c:v>
                </c:pt>
                <c:pt idx="3030">
                  <c:v>495</c:v>
                </c:pt>
                <c:pt idx="3031">
                  <c:v>495</c:v>
                </c:pt>
                <c:pt idx="3032">
                  <c:v>495</c:v>
                </c:pt>
                <c:pt idx="3033">
                  <c:v>495</c:v>
                </c:pt>
                <c:pt idx="3034">
                  <c:v>495</c:v>
                </c:pt>
                <c:pt idx="3035">
                  <c:v>495</c:v>
                </c:pt>
                <c:pt idx="3036">
                  <c:v>496</c:v>
                </c:pt>
                <c:pt idx="3037">
                  <c:v>496</c:v>
                </c:pt>
                <c:pt idx="3038">
                  <c:v>497</c:v>
                </c:pt>
                <c:pt idx="3039">
                  <c:v>497</c:v>
                </c:pt>
                <c:pt idx="3040">
                  <c:v>497</c:v>
                </c:pt>
                <c:pt idx="3041">
                  <c:v>497</c:v>
                </c:pt>
                <c:pt idx="3042">
                  <c:v>497</c:v>
                </c:pt>
                <c:pt idx="3043">
                  <c:v>497</c:v>
                </c:pt>
                <c:pt idx="3044">
                  <c:v>497</c:v>
                </c:pt>
                <c:pt idx="3045">
                  <c:v>498</c:v>
                </c:pt>
                <c:pt idx="3046">
                  <c:v>498</c:v>
                </c:pt>
                <c:pt idx="3047">
                  <c:v>498</c:v>
                </c:pt>
                <c:pt idx="3048">
                  <c:v>498</c:v>
                </c:pt>
                <c:pt idx="3049">
                  <c:v>498</c:v>
                </c:pt>
                <c:pt idx="3050">
                  <c:v>498</c:v>
                </c:pt>
                <c:pt idx="3051">
                  <c:v>498</c:v>
                </c:pt>
                <c:pt idx="3052">
                  <c:v>498</c:v>
                </c:pt>
                <c:pt idx="3053">
                  <c:v>498</c:v>
                </c:pt>
                <c:pt idx="3054">
                  <c:v>498</c:v>
                </c:pt>
                <c:pt idx="3055">
                  <c:v>499</c:v>
                </c:pt>
                <c:pt idx="3056">
                  <c:v>500</c:v>
                </c:pt>
                <c:pt idx="3057">
                  <c:v>501</c:v>
                </c:pt>
                <c:pt idx="3058">
                  <c:v>501</c:v>
                </c:pt>
                <c:pt idx="3059">
                  <c:v>501</c:v>
                </c:pt>
                <c:pt idx="3060">
                  <c:v>501</c:v>
                </c:pt>
                <c:pt idx="3061">
                  <c:v>501</c:v>
                </c:pt>
                <c:pt idx="3062">
                  <c:v>501</c:v>
                </c:pt>
                <c:pt idx="3063">
                  <c:v>501</c:v>
                </c:pt>
                <c:pt idx="3064">
                  <c:v>501</c:v>
                </c:pt>
                <c:pt idx="3065">
                  <c:v>502</c:v>
                </c:pt>
                <c:pt idx="3066">
                  <c:v>503</c:v>
                </c:pt>
                <c:pt idx="3067">
                  <c:v>504</c:v>
                </c:pt>
                <c:pt idx="3068">
                  <c:v>504</c:v>
                </c:pt>
                <c:pt idx="3069">
                  <c:v>504</c:v>
                </c:pt>
                <c:pt idx="3070">
                  <c:v>504</c:v>
                </c:pt>
                <c:pt idx="3071">
                  <c:v>504</c:v>
                </c:pt>
                <c:pt idx="3072">
                  <c:v>504</c:v>
                </c:pt>
                <c:pt idx="3073">
                  <c:v>504</c:v>
                </c:pt>
                <c:pt idx="3074">
                  <c:v>504</c:v>
                </c:pt>
                <c:pt idx="3075">
                  <c:v>504</c:v>
                </c:pt>
                <c:pt idx="3076">
                  <c:v>505</c:v>
                </c:pt>
                <c:pt idx="3077">
                  <c:v>505</c:v>
                </c:pt>
                <c:pt idx="3078">
                  <c:v>505</c:v>
                </c:pt>
                <c:pt idx="3079">
                  <c:v>506</c:v>
                </c:pt>
                <c:pt idx="3080">
                  <c:v>506</c:v>
                </c:pt>
                <c:pt idx="3081">
                  <c:v>506</c:v>
                </c:pt>
                <c:pt idx="3082">
                  <c:v>506</c:v>
                </c:pt>
                <c:pt idx="3083">
                  <c:v>507</c:v>
                </c:pt>
                <c:pt idx="3084">
                  <c:v>508</c:v>
                </c:pt>
                <c:pt idx="3085">
                  <c:v>509</c:v>
                </c:pt>
                <c:pt idx="3086">
                  <c:v>509</c:v>
                </c:pt>
                <c:pt idx="3087">
                  <c:v>509</c:v>
                </c:pt>
                <c:pt idx="3088">
                  <c:v>509</c:v>
                </c:pt>
                <c:pt idx="3089">
                  <c:v>509</c:v>
                </c:pt>
                <c:pt idx="3090">
                  <c:v>509</c:v>
                </c:pt>
                <c:pt idx="3091">
                  <c:v>509</c:v>
                </c:pt>
                <c:pt idx="3092">
                  <c:v>509</c:v>
                </c:pt>
                <c:pt idx="3093">
                  <c:v>509</c:v>
                </c:pt>
                <c:pt idx="3094">
                  <c:v>509</c:v>
                </c:pt>
                <c:pt idx="3095">
                  <c:v>509</c:v>
                </c:pt>
                <c:pt idx="3096">
                  <c:v>509</c:v>
                </c:pt>
                <c:pt idx="3097">
                  <c:v>509</c:v>
                </c:pt>
                <c:pt idx="3098">
                  <c:v>509</c:v>
                </c:pt>
                <c:pt idx="3099">
                  <c:v>509</c:v>
                </c:pt>
                <c:pt idx="3100">
                  <c:v>509</c:v>
                </c:pt>
                <c:pt idx="3101">
                  <c:v>510</c:v>
                </c:pt>
                <c:pt idx="3102">
                  <c:v>511</c:v>
                </c:pt>
                <c:pt idx="3103">
                  <c:v>511</c:v>
                </c:pt>
                <c:pt idx="3104">
                  <c:v>511</c:v>
                </c:pt>
                <c:pt idx="3105">
                  <c:v>511</c:v>
                </c:pt>
                <c:pt idx="3106">
                  <c:v>511</c:v>
                </c:pt>
                <c:pt idx="3107">
                  <c:v>512</c:v>
                </c:pt>
                <c:pt idx="3108">
                  <c:v>512</c:v>
                </c:pt>
                <c:pt idx="3109">
                  <c:v>512</c:v>
                </c:pt>
                <c:pt idx="3110">
                  <c:v>512</c:v>
                </c:pt>
                <c:pt idx="3111">
                  <c:v>512</c:v>
                </c:pt>
                <c:pt idx="3112">
                  <c:v>512</c:v>
                </c:pt>
                <c:pt idx="3113">
                  <c:v>512</c:v>
                </c:pt>
                <c:pt idx="3114">
                  <c:v>512</c:v>
                </c:pt>
                <c:pt idx="3115">
                  <c:v>512</c:v>
                </c:pt>
                <c:pt idx="3116">
                  <c:v>512</c:v>
                </c:pt>
                <c:pt idx="3117">
                  <c:v>512</c:v>
                </c:pt>
                <c:pt idx="3118">
                  <c:v>512</c:v>
                </c:pt>
                <c:pt idx="3119">
                  <c:v>512</c:v>
                </c:pt>
                <c:pt idx="3120">
                  <c:v>512</c:v>
                </c:pt>
                <c:pt idx="3121">
                  <c:v>512</c:v>
                </c:pt>
                <c:pt idx="3122">
                  <c:v>512</c:v>
                </c:pt>
                <c:pt idx="3123">
                  <c:v>512</c:v>
                </c:pt>
                <c:pt idx="3124">
                  <c:v>512</c:v>
                </c:pt>
                <c:pt idx="3125">
                  <c:v>512</c:v>
                </c:pt>
                <c:pt idx="3126">
                  <c:v>512</c:v>
                </c:pt>
                <c:pt idx="3127">
                  <c:v>512</c:v>
                </c:pt>
                <c:pt idx="3128">
                  <c:v>512</c:v>
                </c:pt>
                <c:pt idx="3129">
                  <c:v>512</c:v>
                </c:pt>
                <c:pt idx="3130">
                  <c:v>512</c:v>
                </c:pt>
                <c:pt idx="3131">
                  <c:v>512</c:v>
                </c:pt>
                <c:pt idx="3132">
                  <c:v>512</c:v>
                </c:pt>
                <c:pt idx="3133">
                  <c:v>512</c:v>
                </c:pt>
                <c:pt idx="3134">
                  <c:v>512</c:v>
                </c:pt>
                <c:pt idx="3135">
                  <c:v>513</c:v>
                </c:pt>
                <c:pt idx="3136">
                  <c:v>514</c:v>
                </c:pt>
                <c:pt idx="3137">
                  <c:v>515</c:v>
                </c:pt>
                <c:pt idx="3138">
                  <c:v>515</c:v>
                </c:pt>
                <c:pt idx="3139">
                  <c:v>515</c:v>
                </c:pt>
                <c:pt idx="3140">
                  <c:v>515</c:v>
                </c:pt>
                <c:pt idx="3141">
                  <c:v>515</c:v>
                </c:pt>
                <c:pt idx="3142">
                  <c:v>515</c:v>
                </c:pt>
                <c:pt idx="3143">
                  <c:v>515</c:v>
                </c:pt>
                <c:pt idx="3144">
                  <c:v>515</c:v>
                </c:pt>
                <c:pt idx="3145">
                  <c:v>516</c:v>
                </c:pt>
                <c:pt idx="3146">
                  <c:v>516</c:v>
                </c:pt>
                <c:pt idx="3147">
                  <c:v>516</c:v>
                </c:pt>
                <c:pt idx="3148">
                  <c:v>517</c:v>
                </c:pt>
                <c:pt idx="3149">
                  <c:v>517</c:v>
                </c:pt>
                <c:pt idx="3150">
                  <c:v>517</c:v>
                </c:pt>
                <c:pt idx="3151">
                  <c:v>517</c:v>
                </c:pt>
                <c:pt idx="3152">
                  <c:v>517</c:v>
                </c:pt>
                <c:pt idx="3153">
                  <c:v>517</c:v>
                </c:pt>
                <c:pt idx="3154">
                  <c:v>517</c:v>
                </c:pt>
                <c:pt idx="3155">
                  <c:v>517</c:v>
                </c:pt>
                <c:pt idx="3156">
                  <c:v>517</c:v>
                </c:pt>
                <c:pt idx="3157">
                  <c:v>517</c:v>
                </c:pt>
                <c:pt idx="3158">
                  <c:v>517</c:v>
                </c:pt>
                <c:pt idx="3159">
                  <c:v>517</c:v>
                </c:pt>
                <c:pt idx="3160">
                  <c:v>517</c:v>
                </c:pt>
                <c:pt idx="3161">
                  <c:v>517</c:v>
                </c:pt>
                <c:pt idx="3162">
                  <c:v>517</c:v>
                </c:pt>
                <c:pt idx="3163">
                  <c:v>517</c:v>
                </c:pt>
                <c:pt idx="3164">
                  <c:v>517</c:v>
                </c:pt>
                <c:pt idx="3165">
                  <c:v>518</c:v>
                </c:pt>
                <c:pt idx="3166">
                  <c:v>519</c:v>
                </c:pt>
                <c:pt idx="3167">
                  <c:v>520</c:v>
                </c:pt>
                <c:pt idx="3168">
                  <c:v>521</c:v>
                </c:pt>
                <c:pt idx="3169">
                  <c:v>522</c:v>
                </c:pt>
                <c:pt idx="3170">
                  <c:v>522</c:v>
                </c:pt>
                <c:pt idx="3171">
                  <c:v>522</c:v>
                </c:pt>
                <c:pt idx="3172">
                  <c:v>522</c:v>
                </c:pt>
                <c:pt idx="3173">
                  <c:v>522</c:v>
                </c:pt>
                <c:pt idx="3174">
                  <c:v>522</c:v>
                </c:pt>
                <c:pt idx="3175">
                  <c:v>522</c:v>
                </c:pt>
                <c:pt idx="3176">
                  <c:v>522</c:v>
                </c:pt>
                <c:pt idx="3177">
                  <c:v>522</c:v>
                </c:pt>
                <c:pt idx="3178">
                  <c:v>522</c:v>
                </c:pt>
                <c:pt idx="3179">
                  <c:v>522</c:v>
                </c:pt>
                <c:pt idx="3180">
                  <c:v>522</c:v>
                </c:pt>
                <c:pt idx="3181">
                  <c:v>522</c:v>
                </c:pt>
                <c:pt idx="3182">
                  <c:v>522</c:v>
                </c:pt>
                <c:pt idx="3183">
                  <c:v>522</c:v>
                </c:pt>
                <c:pt idx="3184">
                  <c:v>523</c:v>
                </c:pt>
                <c:pt idx="3185">
                  <c:v>524</c:v>
                </c:pt>
                <c:pt idx="3186">
                  <c:v>524</c:v>
                </c:pt>
                <c:pt idx="3187">
                  <c:v>524</c:v>
                </c:pt>
                <c:pt idx="3188">
                  <c:v>524</c:v>
                </c:pt>
                <c:pt idx="3189">
                  <c:v>524</c:v>
                </c:pt>
                <c:pt idx="3190">
                  <c:v>524</c:v>
                </c:pt>
                <c:pt idx="3191">
                  <c:v>524</c:v>
                </c:pt>
                <c:pt idx="3192">
                  <c:v>524</c:v>
                </c:pt>
                <c:pt idx="3193">
                  <c:v>524</c:v>
                </c:pt>
                <c:pt idx="3194">
                  <c:v>524</c:v>
                </c:pt>
                <c:pt idx="3195">
                  <c:v>524</c:v>
                </c:pt>
                <c:pt idx="3196">
                  <c:v>524</c:v>
                </c:pt>
                <c:pt idx="3197">
                  <c:v>524</c:v>
                </c:pt>
                <c:pt idx="3198">
                  <c:v>524</c:v>
                </c:pt>
                <c:pt idx="3199">
                  <c:v>524</c:v>
                </c:pt>
                <c:pt idx="3200">
                  <c:v>524</c:v>
                </c:pt>
                <c:pt idx="3201">
                  <c:v>524</c:v>
                </c:pt>
                <c:pt idx="3202">
                  <c:v>524</c:v>
                </c:pt>
                <c:pt idx="3203">
                  <c:v>524</c:v>
                </c:pt>
                <c:pt idx="3204">
                  <c:v>524</c:v>
                </c:pt>
                <c:pt idx="3205">
                  <c:v>524</c:v>
                </c:pt>
                <c:pt idx="3206">
                  <c:v>525</c:v>
                </c:pt>
                <c:pt idx="3207">
                  <c:v>526</c:v>
                </c:pt>
                <c:pt idx="3208">
                  <c:v>526</c:v>
                </c:pt>
                <c:pt idx="3209">
                  <c:v>527</c:v>
                </c:pt>
                <c:pt idx="3210">
                  <c:v>528</c:v>
                </c:pt>
                <c:pt idx="3211">
                  <c:v>528</c:v>
                </c:pt>
                <c:pt idx="3212">
                  <c:v>529</c:v>
                </c:pt>
                <c:pt idx="3213">
                  <c:v>529</c:v>
                </c:pt>
                <c:pt idx="3214">
                  <c:v>529</c:v>
                </c:pt>
                <c:pt idx="3215">
                  <c:v>529</c:v>
                </c:pt>
                <c:pt idx="3216">
                  <c:v>530</c:v>
                </c:pt>
                <c:pt idx="3217">
                  <c:v>530</c:v>
                </c:pt>
                <c:pt idx="3218">
                  <c:v>530</c:v>
                </c:pt>
                <c:pt idx="3219">
                  <c:v>530</c:v>
                </c:pt>
                <c:pt idx="3220">
                  <c:v>530</c:v>
                </c:pt>
                <c:pt idx="3221">
                  <c:v>530</c:v>
                </c:pt>
                <c:pt idx="3222">
                  <c:v>530</c:v>
                </c:pt>
                <c:pt idx="3223">
                  <c:v>530</c:v>
                </c:pt>
                <c:pt idx="3224">
                  <c:v>530</c:v>
                </c:pt>
                <c:pt idx="3225">
                  <c:v>531</c:v>
                </c:pt>
                <c:pt idx="3226">
                  <c:v>531</c:v>
                </c:pt>
                <c:pt idx="3227">
                  <c:v>532</c:v>
                </c:pt>
                <c:pt idx="3228">
                  <c:v>533</c:v>
                </c:pt>
                <c:pt idx="3229">
                  <c:v>533</c:v>
                </c:pt>
                <c:pt idx="3230">
                  <c:v>533</c:v>
                </c:pt>
                <c:pt idx="3231">
                  <c:v>534</c:v>
                </c:pt>
                <c:pt idx="3232">
                  <c:v>534</c:v>
                </c:pt>
                <c:pt idx="3233">
                  <c:v>534</c:v>
                </c:pt>
                <c:pt idx="3234">
                  <c:v>534</c:v>
                </c:pt>
                <c:pt idx="3235">
                  <c:v>534</c:v>
                </c:pt>
                <c:pt idx="3236">
                  <c:v>534</c:v>
                </c:pt>
                <c:pt idx="3237">
                  <c:v>534</c:v>
                </c:pt>
                <c:pt idx="3238">
                  <c:v>534</c:v>
                </c:pt>
                <c:pt idx="3239">
                  <c:v>534</c:v>
                </c:pt>
                <c:pt idx="3240">
                  <c:v>534</c:v>
                </c:pt>
                <c:pt idx="3241">
                  <c:v>534</c:v>
                </c:pt>
                <c:pt idx="3242">
                  <c:v>534</c:v>
                </c:pt>
                <c:pt idx="3243">
                  <c:v>534</c:v>
                </c:pt>
                <c:pt idx="3244">
                  <c:v>534</c:v>
                </c:pt>
                <c:pt idx="3245">
                  <c:v>534</c:v>
                </c:pt>
                <c:pt idx="3246">
                  <c:v>534</c:v>
                </c:pt>
                <c:pt idx="3247">
                  <c:v>534</c:v>
                </c:pt>
                <c:pt idx="3248">
                  <c:v>535</c:v>
                </c:pt>
                <c:pt idx="3249">
                  <c:v>536</c:v>
                </c:pt>
                <c:pt idx="3250">
                  <c:v>536</c:v>
                </c:pt>
                <c:pt idx="3251">
                  <c:v>536</c:v>
                </c:pt>
                <c:pt idx="3252">
                  <c:v>536</c:v>
                </c:pt>
                <c:pt idx="3253">
                  <c:v>536</c:v>
                </c:pt>
                <c:pt idx="3254">
                  <c:v>536</c:v>
                </c:pt>
                <c:pt idx="3255">
                  <c:v>536</c:v>
                </c:pt>
                <c:pt idx="3256">
                  <c:v>536</c:v>
                </c:pt>
                <c:pt idx="3257">
                  <c:v>536</c:v>
                </c:pt>
                <c:pt idx="3258">
                  <c:v>536</c:v>
                </c:pt>
                <c:pt idx="3259">
                  <c:v>536</c:v>
                </c:pt>
                <c:pt idx="3260">
                  <c:v>536</c:v>
                </c:pt>
                <c:pt idx="3261">
                  <c:v>537</c:v>
                </c:pt>
                <c:pt idx="3262">
                  <c:v>537</c:v>
                </c:pt>
                <c:pt idx="3263">
                  <c:v>537</c:v>
                </c:pt>
                <c:pt idx="3264">
                  <c:v>537</c:v>
                </c:pt>
                <c:pt idx="3265">
                  <c:v>537</c:v>
                </c:pt>
                <c:pt idx="3266">
                  <c:v>537</c:v>
                </c:pt>
                <c:pt idx="3267">
                  <c:v>537</c:v>
                </c:pt>
                <c:pt idx="3268">
                  <c:v>537</c:v>
                </c:pt>
                <c:pt idx="3269">
                  <c:v>537</c:v>
                </c:pt>
                <c:pt idx="3270">
                  <c:v>538</c:v>
                </c:pt>
                <c:pt idx="3271">
                  <c:v>538</c:v>
                </c:pt>
                <c:pt idx="3272">
                  <c:v>538</c:v>
                </c:pt>
                <c:pt idx="3273">
                  <c:v>538</c:v>
                </c:pt>
                <c:pt idx="3274">
                  <c:v>538</c:v>
                </c:pt>
                <c:pt idx="3275">
                  <c:v>538</c:v>
                </c:pt>
                <c:pt idx="3276">
                  <c:v>539</c:v>
                </c:pt>
                <c:pt idx="3277">
                  <c:v>539</c:v>
                </c:pt>
                <c:pt idx="3278">
                  <c:v>539</c:v>
                </c:pt>
                <c:pt idx="3279">
                  <c:v>539</c:v>
                </c:pt>
                <c:pt idx="3280">
                  <c:v>539</c:v>
                </c:pt>
                <c:pt idx="3281">
                  <c:v>540</c:v>
                </c:pt>
                <c:pt idx="3282">
                  <c:v>540</c:v>
                </c:pt>
                <c:pt idx="3283">
                  <c:v>541</c:v>
                </c:pt>
                <c:pt idx="3284">
                  <c:v>541</c:v>
                </c:pt>
                <c:pt idx="3285">
                  <c:v>541</c:v>
                </c:pt>
                <c:pt idx="3286">
                  <c:v>541</c:v>
                </c:pt>
                <c:pt idx="3287">
                  <c:v>541</c:v>
                </c:pt>
                <c:pt idx="3288">
                  <c:v>541</c:v>
                </c:pt>
                <c:pt idx="3289">
                  <c:v>541</c:v>
                </c:pt>
                <c:pt idx="3290">
                  <c:v>541</c:v>
                </c:pt>
                <c:pt idx="3291">
                  <c:v>541</c:v>
                </c:pt>
                <c:pt idx="3292">
                  <c:v>541</c:v>
                </c:pt>
                <c:pt idx="3293">
                  <c:v>541</c:v>
                </c:pt>
                <c:pt idx="3294">
                  <c:v>541</c:v>
                </c:pt>
                <c:pt idx="3295">
                  <c:v>541</c:v>
                </c:pt>
                <c:pt idx="3296">
                  <c:v>541</c:v>
                </c:pt>
                <c:pt idx="3297">
                  <c:v>541</c:v>
                </c:pt>
                <c:pt idx="3298">
                  <c:v>541</c:v>
                </c:pt>
                <c:pt idx="3299">
                  <c:v>541</c:v>
                </c:pt>
                <c:pt idx="3300">
                  <c:v>541</c:v>
                </c:pt>
                <c:pt idx="3301">
                  <c:v>541</c:v>
                </c:pt>
                <c:pt idx="3302">
                  <c:v>541</c:v>
                </c:pt>
                <c:pt idx="3303">
                  <c:v>541</c:v>
                </c:pt>
                <c:pt idx="3304">
                  <c:v>541</c:v>
                </c:pt>
                <c:pt idx="3305">
                  <c:v>541</c:v>
                </c:pt>
                <c:pt idx="3306">
                  <c:v>541</c:v>
                </c:pt>
                <c:pt idx="3307">
                  <c:v>541</c:v>
                </c:pt>
                <c:pt idx="3308">
                  <c:v>541</c:v>
                </c:pt>
                <c:pt idx="3309">
                  <c:v>541</c:v>
                </c:pt>
                <c:pt idx="3310">
                  <c:v>541</c:v>
                </c:pt>
                <c:pt idx="3311">
                  <c:v>541</c:v>
                </c:pt>
                <c:pt idx="3312">
                  <c:v>541</c:v>
                </c:pt>
                <c:pt idx="3313">
                  <c:v>542</c:v>
                </c:pt>
                <c:pt idx="3314">
                  <c:v>542</c:v>
                </c:pt>
                <c:pt idx="3315">
                  <c:v>542</c:v>
                </c:pt>
                <c:pt idx="3316">
                  <c:v>542</c:v>
                </c:pt>
                <c:pt idx="3317">
                  <c:v>542</c:v>
                </c:pt>
                <c:pt idx="3318">
                  <c:v>542</c:v>
                </c:pt>
                <c:pt idx="3319">
                  <c:v>542</c:v>
                </c:pt>
                <c:pt idx="3320">
                  <c:v>542</c:v>
                </c:pt>
                <c:pt idx="3321">
                  <c:v>542</c:v>
                </c:pt>
                <c:pt idx="3322">
                  <c:v>542</c:v>
                </c:pt>
                <c:pt idx="3323">
                  <c:v>542</c:v>
                </c:pt>
                <c:pt idx="3324">
                  <c:v>542</c:v>
                </c:pt>
                <c:pt idx="3325">
                  <c:v>542</c:v>
                </c:pt>
                <c:pt idx="3326">
                  <c:v>542</c:v>
                </c:pt>
                <c:pt idx="3327">
                  <c:v>542</c:v>
                </c:pt>
                <c:pt idx="3328">
                  <c:v>542</c:v>
                </c:pt>
                <c:pt idx="3329">
                  <c:v>542</c:v>
                </c:pt>
                <c:pt idx="3330">
                  <c:v>542</c:v>
                </c:pt>
                <c:pt idx="3331">
                  <c:v>542</c:v>
                </c:pt>
                <c:pt idx="3332">
                  <c:v>542</c:v>
                </c:pt>
                <c:pt idx="3333">
                  <c:v>542</c:v>
                </c:pt>
                <c:pt idx="3334">
                  <c:v>542</c:v>
                </c:pt>
                <c:pt idx="3335">
                  <c:v>542</c:v>
                </c:pt>
                <c:pt idx="3336">
                  <c:v>542</c:v>
                </c:pt>
                <c:pt idx="3337">
                  <c:v>542</c:v>
                </c:pt>
                <c:pt idx="3338">
                  <c:v>542</c:v>
                </c:pt>
                <c:pt idx="3339">
                  <c:v>542</c:v>
                </c:pt>
                <c:pt idx="3340">
                  <c:v>542</c:v>
                </c:pt>
                <c:pt idx="3341">
                  <c:v>542</c:v>
                </c:pt>
                <c:pt idx="3342">
                  <c:v>542</c:v>
                </c:pt>
                <c:pt idx="3343">
                  <c:v>542</c:v>
                </c:pt>
                <c:pt idx="3344">
                  <c:v>542</c:v>
                </c:pt>
                <c:pt idx="3345">
                  <c:v>542</c:v>
                </c:pt>
                <c:pt idx="3346">
                  <c:v>543</c:v>
                </c:pt>
                <c:pt idx="3347">
                  <c:v>543</c:v>
                </c:pt>
                <c:pt idx="3348">
                  <c:v>543</c:v>
                </c:pt>
                <c:pt idx="3349">
                  <c:v>543</c:v>
                </c:pt>
                <c:pt idx="3350">
                  <c:v>543</c:v>
                </c:pt>
                <c:pt idx="3351">
                  <c:v>543</c:v>
                </c:pt>
                <c:pt idx="3352">
                  <c:v>543</c:v>
                </c:pt>
                <c:pt idx="3353">
                  <c:v>543</c:v>
                </c:pt>
                <c:pt idx="3354">
                  <c:v>543</c:v>
                </c:pt>
                <c:pt idx="3355">
                  <c:v>543</c:v>
                </c:pt>
                <c:pt idx="3356">
                  <c:v>543</c:v>
                </c:pt>
                <c:pt idx="3357">
                  <c:v>543</c:v>
                </c:pt>
                <c:pt idx="3358">
                  <c:v>543</c:v>
                </c:pt>
                <c:pt idx="3359">
                  <c:v>543</c:v>
                </c:pt>
                <c:pt idx="3360">
                  <c:v>544</c:v>
                </c:pt>
                <c:pt idx="3361">
                  <c:v>544</c:v>
                </c:pt>
                <c:pt idx="3362">
                  <c:v>544</c:v>
                </c:pt>
                <c:pt idx="3363">
                  <c:v>544</c:v>
                </c:pt>
                <c:pt idx="3364">
                  <c:v>544</c:v>
                </c:pt>
                <c:pt idx="3365">
                  <c:v>544</c:v>
                </c:pt>
                <c:pt idx="3366">
                  <c:v>544</c:v>
                </c:pt>
                <c:pt idx="3367">
                  <c:v>544</c:v>
                </c:pt>
                <c:pt idx="3368">
                  <c:v>544</c:v>
                </c:pt>
                <c:pt idx="3369">
                  <c:v>544</c:v>
                </c:pt>
                <c:pt idx="3370">
                  <c:v>544</c:v>
                </c:pt>
                <c:pt idx="3371">
                  <c:v>544</c:v>
                </c:pt>
                <c:pt idx="3372">
                  <c:v>544</c:v>
                </c:pt>
                <c:pt idx="3373">
                  <c:v>544</c:v>
                </c:pt>
                <c:pt idx="3374">
                  <c:v>544</c:v>
                </c:pt>
                <c:pt idx="3375">
                  <c:v>544</c:v>
                </c:pt>
                <c:pt idx="3376">
                  <c:v>544</c:v>
                </c:pt>
                <c:pt idx="3377">
                  <c:v>544</c:v>
                </c:pt>
                <c:pt idx="3378">
                  <c:v>544</c:v>
                </c:pt>
                <c:pt idx="3379">
                  <c:v>544</c:v>
                </c:pt>
                <c:pt idx="3380">
                  <c:v>544</c:v>
                </c:pt>
                <c:pt idx="3381">
                  <c:v>544</c:v>
                </c:pt>
                <c:pt idx="3382">
                  <c:v>544</c:v>
                </c:pt>
                <c:pt idx="3383">
                  <c:v>544</c:v>
                </c:pt>
                <c:pt idx="3384">
                  <c:v>544</c:v>
                </c:pt>
                <c:pt idx="3385">
                  <c:v>544</c:v>
                </c:pt>
                <c:pt idx="3386">
                  <c:v>544</c:v>
                </c:pt>
                <c:pt idx="3387">
                  <c:v>544</c:v>
                </c:pt>
                <c:pt idx="3388">
                  <c:v>544</c:v>
                </c:pt>
                <c:pt idx="3389">
                  <c:v>544</c:v>
                </c:pt>
                <c:pt idx="3390">
                  <c:v>544</c:v>
                </c:pt>
                <c:pt idx="3391">
                  <c:v>544</c:v>
                </c:pt>
                <c:pt idx="3392">
                  <c:v>544</c:v>
                </c:pt>
                <c:pt idx="3393">
                  <c:v>544</c:v>
                </c:pt>
                <c:pt idx="3394">
                  <c:v>544</c:v>
                </c:pt>
                <c:pt idx="3395">
                  <c:v>544</c:v>
                </c:pt>
                <c:pt idx="3396">
                  <c:v>544</c:v>
                </c:pt>
                <c:pt idx="3397">
                  <c:v>544</c:v>
                </c:pt>
                <c:pt idx="3398">
                  <c:v>545</c:v>
                </c:pt>
                <c:pt idx="3399">
                  <c:v>546</c:v>
                </c:pt>
                <c:pt idx="3400">
                  <c:v>546</c:v>
                </c:pt>
                <c:pt idx="3401">
                  <c:v>546</c:v>
                </c:pt>
                <c:pt idx="3402">
                  <c:v>546</c:v>
                </c:pt>
                <c:pt idx="3403">
                  <c:v>546</c:v>
                </c:pt>
                <c:pt idx="3404">
                  <c:v>547</c:v>
                </c:pt>
                <c:pt idx="3405">
                  <c:v>547</c:v>
                </c:pt>
                <c:pt idx="3406">
                  <c:v>547</c:v>
                </c:pt>
                <c:pt idx="3407">
                  <c:v>547</c:v>
                </c:pt>
                <c:pt idx="3408">
                  <c:v>547</c:v>
                </c:pt>
                <c:pt idx="3409">
                  <c:v>547</c:v>
                </c:pt>
                <c:pt idx="3410">
                  <c:v>547</c:v>
                </c:pt>
                <c:pt idx="3411">
                  <c:v>547</c:v>
                </c:pt>
                <c:pt idx="3412">
                  <c:v>548</c:v>
                </c:pt>
                <c:pt idx="3413">
                  <c:v>548</c:v>
                </c:pt>
                <c:pt idx="3414">
                  <c:v>549</c:v>
                </c:pt>
                <c:pt idx="3415">
                  <c:v>549</c:v>
                </c:pt>
                <c:pt idx="3416">
                  <c:v>549</c:v>
                </c:pt>
                <c:pt idx="3417">
                  <c:v>549</c:v>
                </c:pt>
                <c:pt idx="3418">
                  <c:v>549</c:v>
                </c:pt>
                <c:pt idx="3419">
                  <c:v>549</c:v>
                </c:pt>
                <c:pt idx="3420">
                  <c:v>549</c:v>
                </c:pt>
                <c:pt idx="3421">
                  <c:v>549</c:v>
                </c:pt>
                <c:pt idx="3422">
                  <c:v>549</c:v>
                </c:pt>
                <c:pt idx="3423">
                  <c:v>549</c:v>
                </c:pt>
                <c:pt idx="3424">
                  <c:v>549</c:v>
                </c:pt>
                <c:pt idx="3425">
                  <c:v>549</c:v>
                </c:pt>
                <c:pt idx="3426">
                  <c:v>549</c:v>
                </c:pt>
                <c:pt idx="3427">
                  <c:v>549</c:v>
                </c:pt>
                <c:pt idx="3428">
                  <c:v>549</c:v>
                </c:pt>
                <c:pt idx="3429">
                  <c:v>549</c:v>
                </c:pt>
                <c:pt idx="3430">
                  <c:v>549</c:v>
                </c:pt>
                <c:pt idx="3431">
                  <c:v>549</c:v>
                </c:pt>
                <c:pt idx="3432">
                  <c:v>549</c:v>
                </c:pt>
                <c:pt idx="3433">
                  <c:v>549</c:v>
                </c:pt>
                <c:pt idx="3434">
                  <c:v>549</c:v>
                </c:pt>
                <c:pt idx="3435">
                  <c:v>549</c:v>
                </c:pt>
                <c:pt idx="3436">
                  <c:v>549</c:v>
                </c:pt>
                <c:pt idx="3437">
                  <c:v>549</c:v>
                </c:pt>
                <c:pt idx="3438">
                  <c:v>549</c:v>
                </c:pt>
                <c:pt idx="3439">
                  <c:v>549</c:v>
                </c:pt>
                <c:pt idx="3440">
                  <c:v>550</c:v>
                </c:pt>
                <c:pt idx="3441">
                  <c:v>550</c:v>
                </c:pt>
                <c:pt idx="3442">
                  <c:v>550</c:v>
                </c:pt>
                <c:pt idx="3443">
                  <c:v>550</c:v>
                </c:pt>
                <c:pt idx="3444">
                  <c:v>550</c:v>
                </c:pt>
                <c:pt idx="3445">
                  <c:v>550</c:v>
                </c:pt>
                <c:pt idx="3446">
                  <c:v>550</c:v>
                </c:pt>
                <c:pt idx="3447">
                  <c:v>550</c:v>
                </c:pt>
                <c:pt idx="3448">
                  <c:v>550</c:v>
                </c:pt>
                <c:pt idx="3449">
                  <c:v>550</c:v>
                </c:pt>
                <c:pt idx="3450">
                  <c:v>550</c:v>
                </c:pt>
                <c:pt idx="3451">
                  <c:v>550</c:v>
                </c:pt>
                <c:pt idx="3452">
                  <c:v>550</c:v>
                </c:pt>
                <c:pt idx="3453">
                  <c:v>551</c:v>
                </c:pt>
                <c:pt idx="3454">
                  <c:v>551</c:v>
                </c:pt>
                <c:pt idx="3455">
                  <c:v>551</c:v>
                </c:pt>
                <c:pt idx="3456">
                  <c:v>552</c:v>
                </c:pt>
                <c:pt idx="3457">
                  <c:v>552</c:v>
                </c:pt>
                <c:pt idx="3458">
                  <c:v>552</c:v>
                </c:pt>
                <c:pt idx="3459">
                  <c:v>552</c:v>
                </c:pt>
                <c:pt idx="3460">
                  <c:v>552</c:v>
                </c:pt>
                <c:pt idx="3461">
                  <c:v>552</c:v>
                </c:pt>
                <c:pt idx="3462">
                  <c:v>552</c:v>
                </c:pt>
                <c:pt idx="3463">
                  <c:v>553</c:v>
                </c:pt>
                <c:pt idx="3464">
                  <c:v>554</c:v>
                </c:pt>
                <c:pt idx="3465">
                  <c:v>554</c:v>
                </c:pt>
                <c:pt idx="3466">
                  <c:v>554</c:v>
                </c:pt>
                <c:pt idx="3467">
                  <c:v>554</c:v>
                </c:pt>
                <c:pt idx="3468">
                  <c:v>554</c:v>
                </c:pt>
                <c:pt idx="3469">
                  <c:v>554</c:v>
                </c:pt>
                <c:pt idx="3470">
                  <c:v>554</c:v>
                </c:pt>
                <c:pt idx="3471">
                  <c:v>554</c:v>
                </c:pt>
                <c:pt idx="3472">
                  <c:v>554</c:v>
                </c:pt>
                <c:pt idx="3473">
                  <c:v>554</c:v>
                </c:pt>
                <c:pt idx="3474">
                  <c:v>554</c:v>
                </c:pt>
                <c:pt idx="3475">
                  <c:v>554</c:v>
                </c:pt>
                <c:pt idx="3476">
                  <c:v>554</c:v>
                </c:pt>
                <c:pt idx="3477">
                  <c:v>554</c:v>
                </c:pt>
                <c:pt idx="3478">
                  <c:v>554</c:v>
                </c:pt>
                <c:pt idx="3479">
                  <c:v>554</c:v>
                </c:pt>
                <c:pt idx="3480">
                  <c:v>554</c:v>
                </c:pt>
                <c:pt idx="3481">
                  <c:v>554</c:v>
                </c:pt>
                <c:pt idx="3482">
                  <c:v>554</c:v>
                </c:pt>
                <c:pt idx="3483">
                  <c:v>554</c:v>
                </c:pt>
                <c:pt idx="3484">
                  <c:v>554</c:v>
                </c:pt>
                <c:pt idx="3485">
                  <c:v>554</c:v>
                </c:pt>
                <c:pt idx="3486">
                  <c:v>554</c:v>
                </c:pt>
                <c:pt idx="3487">
                  <c:v>554</c:v>
                </c:pt>
                <c:pt idx="3488">
                  <c:v>554</c:v>
                </c:pt>
                <c:pt idx="3489">
                  <c:v>554</c:v>
                </c:pt>
                <c:pt idx="3490">
                  <c:v>554</c:v>
                </c:pt>
                <c:pt idx="3491">
                  <c:v>554</c:v>
                </c:pt>
                <c:pt idx="3492">
                  <c:v>554</c:v>
                </c:pt>
                <c:pt idx="3493">
                  <c:v>554</c:v>
                </c:pt>
                <c:pt idx="3494">
                  <c:v>554</c:v>
                </c:pt>
                <c:pt idx="3495">
                  <c:v>554</c:v>
                </c:pt>
                <c:pt idx="3496">
                  <c:v>555</c:v>
                </c:pt>
                <c:pt idx="3497">
                  <c:v>555</c:v>
                </c:pt>
                <c:pt idx="3498">
                  <c:v>555</c:v>
                </c:pt>
                <c:pt idx="3499">
                  <c:v>555</c:v>
                </c:pt>
                <c:pt idx="3500">
                  <c:v>555</c:v>
                </c:pt>
                <c:pt idx="3501">
                  <c:v>556</c:v>
                </c:pt>
                <c:pt idx="3502">
                  <c:v>556</c:v>
                </c:pt>
                <c:pt idx="3503">
                  <c:v>557</c:v>
                </c:pt>
                <c:pt idx="3504">
                  <c:v>558</c:v>
                </c:pt>
                <c:pt idx="3505">
                  <c:v>559</c:v>
                </c:pt>
                <c:pt idx="3506">
                  <c:v>559</c:v>
                </c:pt>
                <c:pt idx="3507">
                  <c:v>559</c:v>
                </c:pt>
                <c:pt idx="3508">
                  <c:v>559</c:v>
                </c:pt>
                <c:pt idx="3509">
                  <c:v>559</c:v>
                </c:pt>
                <c:pt idx="3510">
                  <c:v>559</c:v>
                </c:pt>
                <c:pt idx="3511">
                  <c:v>559</c:v>
                </c:pt>
                <c:pt idx="3512">
                  <c:v>559</c:v>
                </c:pt>
                <c:pt idx="3513">
                  <c:v>559</c:v>
                </c:pt>
                <c:pt idx="3514">
                  <c:v>559</c:v>
                </c:pt>
                <c:pt idx="3515">
                  <c:v>559</c:v>
                </c:pt>
                <c:pt idx="3516">
                  <c:v>559</c:v>
                </c:pt>
                <c:pt idx="3517">
                  <c:v>559</c:v>
                </c:pt>
                <c:pt idx="3518">
                  <c:v>559</c:v>
                </c:pt>
                <c:pt idx="3519">
                  <c:v>559</c:v>
                </c:pt>
                <c:pt idx="3520">
                  <c:v>559</c:v>
                </c:pt>
                <c:pt idx="3521">
                  <c:v>559</c:v>
                </c:pt>
                <c:pt idx="3522">
                  <c:v>560</c:v>
                </c:pt>
                <c:pt idx="3523">
                  <c:v>560</c:v>
                </c:pt>
                <c:pt idx="3524">
                  <c:v>560</c:v>
                </c:pt>
                <c:pt idx="3525">
                  <c:v>560</c:v>
                </c:pt>
                <c:pt idx="3526">
                  <c:v>560</c:v>
                </c:pt>
                <c:pt idx="3527">
                  <c:v>560</c:v>
                </c:pt>
                <c:pt idx="3528">
                  <c:v>560</c:v>
                </c:pt>
                <c:pt idx="3529">
                  <c:v>561</c:v>
                </c:pt>
                <c:pt idx="3530">
                  <c:v>561</c:v>
                </c:pt>
                <c:pt idx="3531">
                  <c:v>561</c:v>
                </c:pt>
                <c:pt idx="3532">
                  <c:v>561</c:v>
                </c:pt>
                <c:pt idx="3533">
                  <c:v>561</c:v>
                </c:pt>
                <c:pt idx="3534">
                  <c:v>562</c:v>
                </c:pt>
                <c:pt idx="3535">
                  <c:v>562</c:v>
                </c:pt>
                <c:pt idx="3536">
                  <c:v>562</c:v>
                </c:pt>
                <c:pt idx="3537">
                  <c:v>562</c:v>
                </c:pt>
                <c:pt idx="3538">
                  <c:v>562</c:v>
                </c:pt>
                <c:pt idx="3539">
                  <c:v>562</c:v>
                </c:pt>
                <c:pt idx="3540">
                  <c:v>562</c:v>
                </c:pt>
                <c:pt idx="3541">
                  <c:v>562</c:v>
                </c:pt>
                <c:pt idx="3542">
                  <c:v>562</c:v>
                </c:pt>
                <c:pt idx="3543">
                  <c:v>562</c:v>
                </c:pt>
                <c:pt idx="3544">
                  <c:v>563</c:v>
                </c:pt>
                <c:pt idx="3545">
                  <c:v>564</c:v>
                </c:pt>
                <c:pt idx="3546">
                  <c:v>564</c:v>
                </c:pt>
                <c:pt idx="3547">
                  <c:v>564</c:v>
                </c:pt>
                <c:pt idx="3548">
                  <c:v>564</c:v>
                </c:pt>
                <c:pt idx="3549">
                  <c:v>565</c:v>
                </c:pt>
                <c:pt idx="3550">
                  <c:v>565</c:v>
                </c:pt>
                <c:pt idx="3551">
                  <c:v>566</c:v>
                </c:pt>
                <c:pt idx="3552">
                  <c:v>567</c:v>
                </c:pt>
                <c:pt idx="3553">
                  <c:v>567</c:v>
                </c:pt>
                <c:pt idx="3554">
                  <c:v>567</c:v>
                </c:pt>
                <c:pt idx="3555">
                  <c:v>568</c:v>
                </c:pt>
                <c:pt idx="3556">
                  <c:v>569</c:v>
                </c:pt>
                <c:pt idx="3557">
                  <c:v>569</c:v>
                </c:pt>
                <c:pt idx="3558">
                  <c:v>569</c:v>
                </c:pt>
                <c:pt idx="3559">
                  <c:v>569</c:v>
                </c:pt>
                <c:pt idx="3560">
                  <c:v>569</c:v>
                </c:pt>
                <c:pt idx="3561">
                  <c:v>569</c:v>
                </c:pt>
                <c:pt idx="3562">
                  <c:v>569</c:v>
                </c:pt>
                <c:pt idx="3563">
                  <c:v>569</c:v>
                </c:pt>
                <c:pt idx="3564">
                  <c:v>569</c:v>
                </c:pt>
                <c:pt idx="3565">
                  <c:v>570</c:v>
                </c:pt>
                <c:pt idx="3566">
                  <c:v>570</c:v>
                </c:pt>
                <c:pt idx="3567">
                  <c:v>570</c:v>
                </c:pt>
                <c:pt idx="3568">
                  <c:v>570</c:v>
                </c:pt>
                <c:pt idx="3569">
                  <c:v>570</c:v>
                </c:pt>
                <c:pt idx="3570">
                  <c:v>570</c:v>
                </c:pt>
                <c:pt idx="3571">
                  <c:v>570</c:v>
                </c:pt>
                <c:pt idx="3572">
                  <c:v>570</c:v>
                </c:pt>
                <c:pt idx="3573">
                  <c:v>570</c:v>
                </c:pt>
                <c:pt idx="3574">
                  <c:v>570</c:v>
                </c:pt>
                <c:pt idx="3575">
                  <c:v>570</c:v>
                </c:pt>
                <c:pt idx="3576">
                  <c:v>570</c:v>
                </c:pt>
                <c:pt idx="3577">
                  <c:v>570</c:v>
                </c:pt>
                <c:pt idx="3578">
                  <c:v>571</c:v>
                </c:pt>
                <c:pt idx="3579">
                  <c:v>571</c:v>
                </c:pt>
                <c:pt idx="3580">
                  <c:v>571</c:v>
                </c:pt>
                <c:pt idx="3581">
                  <c:v>571</c:v>
                </c:pt>
                <c:pt idx="3582">
                  <c:v>571</c:v>
                </c:pt>
                <c:pt idx="3583">
                  <c:v>571</c:v>
                </c:pt>
                <c:pt idx="3584">
                  <c:v>571</c:v>
                </c:pt>
                <c:pt idx="3585">
                  <c:v>571</c:v>
                </c:pt>
                <c:pt idx="3586">
                  <c:v>571</c:v>
                </c:pt>
                <c:pt idx="3587">
                  <c:v>571</c:v>
                </c:pt>
                <c:pt idx="3588">
                  <c:v>571</c:v>
                </c:pt>
                <c:pt idx="3589">
                  <c:v>571</c:v>
                </c:pt>
                <c:pt idx="3590">
                  <c:v>571</c:v>
                </c:pt>
                <c:pt idx="3591">
                  <c:v>571</c:v>
                </c:pt>
                <c:pt idx="3592">
                  <c:v>571</c:v>
                </c:pt>
                <c:pt idx="3593">
                  <c:v>571</c:v>
                </c:pt>
                <c:pt idx="3594">
                  <c:v>571</c:v>
                </c:pt>
                <c:pt idx="3595">
                  <c:v>571</c:v>
                </c:pt>
                <c:pt idx="3596">
                  <c:v>571</c:v>
                </c:pt>
                <c:pt idx="3597">
                  <c:v>571</c:v>
                </c:pt>
                <c:pt idx="3598">
                  <c:v>571</c:v>
                </c:pt>
                <c:pt idx="3599">
                  <c:v>572</c:v>
                </c:pt>
                <c:pt idx="3600">
                  <c:v>572</c:v>
                </c:pt>
                <c:pt idx="3601">
                  <c:v>572</c:v>
                </c:pt>
                <c:pt idx="3602">
                  <c:v>572</c:v>
                </c:pt>
                <c:pt idx="3603">
                  <c:v>573</c:v>
                </c:pt>
                <c:pt idx="3604">
                  <c:v>573</c:v>
                </c:pt>
                <c:pt idx="3605">
                  <c:v>574</c:v>
                </c:pt>
                <c:pt idx="3606">
                  <c:v>575</c:v>
                </c:pt>
                <c:pt idx="3607">
                  <c:v>575</c:v>
                </c:pt>
                <c:pt idx="3608">
                  <c:v>576</c:v>
                </c:pt>
                <c:pt idx="3609">
                  <c:v>576</c:v>
                </c:pt>
                <c:pt idx="3610">
                  <c:v>576</c:v>
                </c:pt>
                <c:pt idx="3611">
                  <c:v>576</c:v>
                </c:pt>
                <c:pt idx="3612">
                  <c:v>576</c:v>
                </c:pt>
                <c:pt idx="3613">
                  <c:v>576</c:v>
                </c:pt>
                <c:pt idx="3614">
                  <c:v>576</c:v>
                </c:pt>
                <c:pt idx="3615">
                  <c:v>576</c:v>
                </c:pt>
                <c:pt idx="3616">
                  <c:v>576</c:v>
                </c:pt>
                <c:pt idx="3617">
                  <c:v>576</c:v>
                </c:pt>
                <c:pt idx="3618">
                  <c:v>576</c:v>
                </c:pt>
                <c:pt idx="3619">
                  <c:v>576</c:v>
                </c:pt>
                <c:pt idx="3620">
                  <c:v>576</c:v>
                </c:pt>
                <c:pt idx="3621">
                  <c:v>576</c:v>
                </c:pt>
                <c:pt idx="3622">
                  <c:v>576</c:v>
                </c:pt>
                <c:pt idx="3623">
                  <c:v>576</c:v>
                </c:pt>
                <c:pt idx="3624">
                  <c:v>576</c:v>
                </c:pt>
                <c:pt idx="3625">
                  <c:v>576</c:v>
                </c:pt>
                <c:pt idx="3626">
                  <c:v>576</c:v>
                </c:pt>
                <c:pt idx="3627">
                  <c:v>576</c:v>
                </c:pt>
                <c:pt idx="3628">
                  <c:v>576</c:v>
                </c:pt>
                <c:pt idx="3629">
                  <c:v>576</c:v>
                </c:pt>
                <c:pt idx="3630">
                  <c:v>576</c:v>
                </c:pt>
                <c:pt idx="3631">
                  <c:v>577</c:v>
                </c:pt>
                <c:pt idx="3632">
                  <c:v>577</c:v>
                </c:pt>
                <c:pt idx="3633">
                  <c:v>578</c:v>
                </c:pt>
                <c:pt idx="3634">
                  <c:v>579</c:v>
                </c:pt>
                <c:pt idx="3635">
                  <c:v>580</c:v>
                </c:pt>
                <c:pt idx="3636">
                  <c:v>580</c:v>
                </c:pt>
                <c:pt idx="3637">
                  <c:v>580</c:v>
                </c:pt>
                <c:pt idx="3638">
                  <c:v>580</c:v>
                </c:pt>
                <c:pt idx="3639">
                  <c:v>581</c:v>
                </c:pt>
                <c:pt idx="3640">
                  <c:v>581</c:v>
                </c:pt>
                <c:pt idx="3641">
                  <c:v>581</c:v>
                </c:pt>
                <c:pt idx="3642">
                  <c:v>581</c:v>
                </c:pt>
                <c:pt idx="3643">
                  <c:v>581</c:v>
                </c:pt>
                <c:pt idx="3644">
                  <c:v>581</c:v>
                </c:pt>
                <c:pt idx="3645">
                  <c:v>581</c:v>
                </c:pt>
                <c:pt idx="3646">
                  <c:v>581</c:v>
                </c:pt>
                <c:pt idx="3647">
                  <c:v>581</c:v>
                </c:pt>
                <c:pt idx="3648">
                  <c:v>581</c:v>
                </c:pt>
                <c:pt idx="3649">
                  <c:v>581</c:v>
                </c:pt>
                <c:pt idx="3650">
                  <c:v>581</c:v>
                </c:pt>
                <c:pt idx="3651">
                  <c:v>581</c:v>
                </c:pt>
                <c:pt idx="3652">
                  <c:v>581</c:v>
                </c:pt>
                <c:pt idx="3653">
                  <c:v>581</c:v>
                </c:pt>
                <c:pt idx="3654">
                  <c:v>581</c:v>
                </c:pt>
                <c:pt idx="3655">
                  <c:v>581</c:v>
                </c:pt>
                <c:pt idx="3656">
                  <c:v>581</c:v>
                </c:pt>
                <c:pt idx="3657">
                  <c:v>581</c:v>
                </c:pt>
                <c:pt idx="3658">
                  <c:v>581</c:v>
                </c:pt>
                <c:pt idx="3659">
                  <c:v>581</c:v>
                </c:pt>
                <c:pt idx="3660">
                  <c:v>581</c:v>
                </c:pt>
                <c:pt idx="3661">
                  <c:v>581</c:v>
                </c:pt>
                <c:pt idx="3662">
                  <c:v>582</c:v>
                </c:pt>
                <c:pt idx="3663">
                  <c:v>583</c:v>
                </c:pt>
                <c:pt idx="3664">
                  <c:v>583</c:v>
                </c:pt>
                <c:pt idx="3665">
                  <c:v>583</c:v>
                </c:pt>
                <c:pt idx="3666">
                  <c:v>583</c:v>
                </c:pt>
                <c:pt idx="3667">
                  <c:v>583</c:v>
                </c:pt>
                <c:pt idx="3668">
                  <c:v>583</c:v>
                </c:pt>
                <c:pt idx="3669">
                  <c:v>583</c:v>
                </c:pt>
                <c:pt idx="3670">
                  <c:v>583</c:v>
                </c:pt>
                <c:pt idx="3671">
                  <c:v>583</c:v>
                </c:pt>
                <c:pt idx="3672">
                  <c:v>583</c:v>
                </c:pt>
                <c:pt idx="3673">
                  <c:v>584</c:v>
                </c:pt>
                <c:pt idx="3674">
                  <c:v>584</c:v>
                </c:pt>
                <c:pt idx="3675">
                  <c:v>584</c:v>
                </c:pt>
                <c:pt idx="3676">
                  <c:v>584</c:v>
                </c:pt>
                <c:pt idx="3677">
                  <c:v>584</c:v>
                </c:pt>
                <c:pt idx="3678">
                  <c:v>584</c:v>
                </c:pt>
                <c:pt idx="3679">
                  <c:v>584</c:v>
                </c:pt>
                <c:pt idx="3680">
                  <c:v>584</c:v>
                </c:pt>
                <c:pt idx="3681">
                  <c:v>584</c:v>
                </c:pt>
                <c:pt idx="3682">
                  <c:v>584</c:v>
                </c:pt>
                <c:pt idx="3683">
                  <c:v>584</c:v>
                </c:pt>
                <c:pt idx="3684">
                  <c:v>584</c:v>
                </c:pt>
                <c:pt idx="3685">
                  <c:v>584</c:v>
                </c:pt>
                <c:pt idx="3686">
                  <c:v>584</c:v>
                </c:pt>
                <c:pt idx="3687">
                  <c:v>585</c:v>
                </c:pt>
                <c:pt idx="3688">
                  <c:v>585</c:v>
                </c:pt>
                <c:pt idx="3689">
                  <c:v>585</c:v>
                </c:pt>
                <c:pt idx="3690">
                  <c:v>585</c:v>
                </c:pt>
                <c:pt idx="3691">
                  <c:v>585</c:v>
                </c:pt>
                <c:pt idx="3692">
                  <c:v>585</c:v>
                </c:pt>
                <c:pt idx="3693">
                  <c:v>586</c:v>
                </c:pt>
                <c:pt idx="3694">
                  <c:v>586</c:v>
                </c:pt>
                <c:pt idx="3695">
                  <c:v>586</c:v>
                </c:pt>
                <c:pt idx="3696">
                  <c:v>586</c:v>
                </c:pt>
                <c:pt idx="3697">
                  <c:v>586</c:v>
                </c:pt>
                <c:pt idx="3698">
                  <c:v>586</c:v>
                </c:pt>
                <c:pt idx="3699">
                  <c:v>586</c:v>
                </c:pt>
                <c:pt idx="3700">
                  <c:v>586</c:v>
                </c:pt>
                <c:pt idx="3701">
                  <c:v>586</c:v>
                </c:pt>
                <c:pt idx="3702">
                  <c:v>586</c:v>
                </c:pt>
                <c:pt idx="3703">
                  <c:v>586</c:v>
                </c:pt>
                <c:pt idx="3704">
                  <c:v>586</c:v>
                </c:pt>
                <c:pt idx="3705">
                  <c:v>586</c:v>
                </c:pt>
                <c:pt idx="3706">
                  <c:v>586</c:v>
                </c:pt>
                <c:pt idx="3707">
                  <c:v>587</c:v>
                </c:pt>
                <c:pt idx="3708">
                  <c:v>587</c:v>
                </c:pt>
                <c:pt idx="3709">
                  <c:v>587</c:v>
                </c:pt>
                <c:pt idx="3710">
                  <c:v>587</c:v>
                </c:pt>
                <c:pt idx="3711">
                  <c:v>587</c:v>
                </c:pt>
                <c:pt idx="3712">
                  <c:v>587</c:v>
                </c:pt>
                <c:pt idx="3713">
                  <c:v>588</c:v>
                </c:pt>
                <c:pt idx="3714">
                  <c:v>588</c:v>
                </c:pt>
                <c:pt idx="3715">
                  <c:v>589</c:v>
                </c:pt>
                <c:pt idx="3716">
                  <c:v>589</c:v>
                </c:pt>
                <c:pt idx="3717">
                  <c:v>589</c:v>
                </c:pt>
                <c:pt idx="3718">
                  <c:v>589</c:v>
                </c:pt>
                <c:pt idx="3719">
                  <c:v>589</c:v>
                </c:pt>
                <c:pt idx="3720">
                  <c:v>589</c:v>
                </c:pt>
                <c:pt idx="3721">
                  <c:v>589</c:v>
                </c:pt>
                <c:pt idx="3722">
                  <c:v>589</c:v>
                </c:pt>
                <c:pt idx="3723">
                  <c:v>589</c:v>
                </c:pt>
                <c:pt idx="3724">
                  <c:v>589</c:v>
                </c:pt>
                <c:pt idx="3725">
                  <c:v>589</c:v>
                </c:pt>
                <c:pt idx="3726">
                  <c:v>589</c:v>
                </c:pt>
                <c:pt idx="3727">
                  <c:v>589</c:v>
                </c:pt>
                <c:pt idx="3728">
                  <c:v>589</c:v>
                </c:pt>
                <c:pt idx="3729">
                  <c:v>589</c:v>
                </c:pt>
                <c:pt idx="3730">
                  <c:v>589</c:v>
                </c:pt>
                <c:pt idx="3731">
                  <c:v>589</c:v>
                </c:pt>
                <c:pt idx="3732">
                  <c:v>589</c:v>
                </c:pt>
                <c:pt idx="3733">
                  <c:v>589</c:v>
                </c:pt>
                <c:pt idx="3734">
                  <c:v>589</c:v>
                </c:pt>
                <c:pt idx="3735">
                  <c:v>589</c:v>
                </c:pt>
                <c:pt idx="3736">
                  <c:v>589</c:v>
                </c:pt>
                <c:pt idx="3737">
                  <c:v>589</c:v>
                </c:pt>
                <c:pt idx="3738">
                  <c:v>590</c:v>
                </c:pt>
                <c:pt idx="3739">
                  <c:v>590</c:v>
                </c:pt>
                <c:pt idx="3740">
                  <c:v>590</c:v>
                </c:pt>
                <c:pt idx="3741">
                  <c:v>591</c:v>
                </c:pt>
                <c:pt idx="3742">
                  <c:v>592</c:v>
                </c:pt>
                <c:pt idx="3743">
                  <c:v>592</c:v>
                </c:pt>
                <c:pt idx="3744">
                  <c:v>593</c:v>
                </c:pt>
                <c:pt idx="3745">
                  <c:v>593</c:v>
                </c:pt>
                <c:pt idx="3746">
                  <c:v>593</c:v>
                </c:pt>
                <c:pt idx="3747">
                  <c:v>593</c:v>
                </c:pt>
                <c:pt idx="3748">
                  <c:v>593</c:v>
                </c:pt>
                <c:pt idx="3749">
                  <c:v>593</c:v>
                </c:pt>
                <c:pt idx="3750">
                  <c:v>593</c:v>
                </c:pt>
                <c:pt idx="3751">
                  <c:v>593</c:v>
                </c:pt>
                <c:pt idx="3752">
                  <c:v>593</c:v>
                </c:pt>
                <c:pt idx="3753">
                  <c:v>593</c:v>
                </c:pt>
                <c:pt idx="3754">
                  <c:v>594</c:v>
                </c:pt>
                <c:pt idx="3755">
                  <c:v>594</c:v>
                </c:pt>
                <c:pt idx="3756">
                  <c:v>594</c:v>
                </c:pt>
                <c:pt idx="3757">
                  <c:v>594</c:v>
                </c:pt>
                <c:pt idx="3758">
                  <c:v>594</c:v>
                </c:pt>
                <c:pt idx="3759">
                  <c:v>594</c:v>
                </c:pt>
                <c:pt idx="3760">
                  <c:v>594</c:v>
                </c:pt>
                <c:pt idx="3761">
                  <c:v>594</c:v>
                </c:pt>
                <c:pt idx="3762">
                  <c:v>594</c:v>
                </c:pt>
                <c:pt idx="3763">
                  <c:v>594</c:v>
                </c:pt>
                <c:pt idx="3764">
                  <c:v>594</c:v>
                </c:pt>
                <c:pt idx="3765">
                  <c:v>594</c:v>
                </c:pt>
                <c:pt idx="3766">
                  <c:v>594</c:v>
                </c:pt>
                <c:pt idx="3767">
                  <c:v>594</c:v>
                </c:pt>
                <c:pt idx="3768">
                  <c:v>595</c:v>
                </c:pt>
                <c:pt idx="3769">
                  <c:v>595</c:v>
                </c:pt>
                <c:pt idx="3770">
                  <c:v>595</c:v>
                </c:pt>
                <c:pt idx="3771">
                  <c:v>596</c:v>
                </c:pt>
                <c:pt idx="3772">
                  <c:v>597</c:v>
                </c:pt>
                <c:pt idx="3773">
                  <c:v>597</c:v>
                </c:pt>
                <c:pt idx="3774">
                  <c:v>598</c:v>
                </c:pt>
                <c:pt idx="3775">
                  <c:v>598</c:v>
                </c:pt>
                <c:pt idx="3776">
                  <c:v>598</c:v>
                </c:pt>
                <c:pt idx="3777">
                  <c:v>599</c:v>
                </c:pt>
                <c:pt idx="3778">
                  <c:v>599</c:v>
                </c:pt>
                <c:pt idx="3779">
                  <c:v>599</c:v>
                </c:pt>
                <c:pt idx="3780">
                  <c:v>599</c:v>
                </c:pt>
                <c:pt idx="3781">
                  <c:v>599</c:v>
                </c:pt>
                <c:pt idx="3782">
                  <c:v>599</c:v>
                </c:pt>
                <c:pt idx="3783">
                  <c:v>599</c:v>
                </c:pt>
                <c:pt idx="3784">
                  <c:v>599</c:v>
                </c:pt>
                <c:pt idx="3785">
                  <c:v>599</c:v>
                </c:pt>
                <c:pt idx="3786">
                  <c:v>599</c:v>
                </c:pt>
                <c:pt idx="3787">
                  <c:v>600</c:v>
                </c:pt>
                <c:pt idx="3788">
                  <c:v>600</c:v>
                </c:pt>
                <c:pt idx="3789">
                  <c:v>600</c:v>
                </c:pt>
                <c:pt idx="3790">
                  <c:v>600</c:v>
                </c:pt>
                <c:pt idx="3791">
                  <c:v>600</c:v>
                </c:pt>
                <c:pt idx="3792">
                  <c:v>600</c:v>
                </c:pt>
                <c:pt idx="3793">
                  <c:v>600</c:v>
                </c:pt>
                <c:pt idx="3794">
                  <c:v>600</c:v>
                </c:pt>
                <c:pt idx="3795">
                  <c:v>600</c:v>
                </c:pt>
                <c:pt idx="3796">
                  <c:v>601</c:v>
                </c:pt>
                <c:pt idx="3797">
                  <c:v>601</c:v>
                </c:pt>
                <c:pt idx="3798">
                  <c:v>601</c:v>
                </c:pt>
                <c:pt idx="3799">
                  <c:v>601</c:v>
                </c:pt>
                <c:pt idx="3800">
                  <c:v>601</c:v>
                </c:pt>
                <c:pt idx="3801">
                  <c:v>601</c:v>
                </c:pt>
                <c:pt idx="3802">
                  <c:v>601</c:v>
                </c:pt>
                <c:pt idx="3803">
                  <c:v>601</c:v>
                </c:pt>
                <c:pt idx="3804">
                  <c:v>602</c:v>
                </c:pt>
                <c:pt idx="3805">
                  <c:v>602</c:v>
                </c:pt>
                <c:pt idx="3806">
                  <c:v>602</c:v>
                </c:pt>
                <c:pt idx="3807">
                  <c:v>602</c:v>
                </c:pt>
                <c:pt idx="3808">
                  <c:v>602</c:v>
                </c:pt>
                <c:pt idx="3809">
                  <c:v>602</c:v>
                </c:pt>
                <c:pt idx="3810">
                  <c:v>602</c:v>
                </c:pt>
                <c:pt idx="3811">
                  <c:v>602</c:v>
                </c:pt>
                <c:pt idx="3812">
                  <c:v>602</c:v>
                </c:pt>
                <c:pt idx="3813">
                  <c:v>602</c:v>
                </c:pt>
                <c:pt idx="3814">
                  <c:v>602</c:v>
                </c:pt>
                <c:pt idx="3815">
                  <c:v>602</c:v>
                </c:pt>
                <c:pt idx="3816">
                  <c:v>602</c:v>
                </c:pt>
                <c:pt idx="3817">
                  <c:v>602</c:v>
                </c:pt>
                <c:pt idx="3818">
                  <c:v>602</c:v>
                </c:pt>
                <c:pt idx="3819">
                  <c:v>602</c:v>
                </c:pt>
                <c:pt idx="3820">
                  <c:v>602</c:v>
                </c:pt>
                <c:pt idx="3821">
                  <c:v>602</c:v>
                </c:pt>
                <c:pt idx="3822">
                  <c:v>602</c:v>
                </c:pt>
                <c:pt idx="3823">
                  <c:v>602</c:v>
                </c:pt>
                <c:pt idx="3824">
                  <c:v>602</c:v>
                </c:pt>
                <c:pt idx="3825">
                  <c:v>602</c:v>
                </c:pt>
                <c:pt idx="3826">
                  <c:v>602</c:v>
                </c:pt>
                <c:pt idx="3827">
                  <c:v>602</c:v>
                </c:pt>
                <c:pt idx="3828">
                  <c:v>602</c:v>
                </c:pt>
                <c:pt idx="3829">
                  <c:v>602</c:v>
                </c:pt>
                <c:pt idx="3830">
                  <c:v>602</c:v>
                </c:pt>
                <c:pt idx="3831">
                  <c:v>602</c:v>
                </c:pt>
                <c:pt idx="3832">
                  <c:v>602</c:v>
                </c:pt>
                <c:pt idx="3833">
                  <c:v>602</c:v>
                </c:pt>
                <c:pt idx="3834">
                  <c:v>602</c:v>
                </c:pt>
                <c:pt idx="3835">
                  <c:v>602</c:v>
                </c:pt>
                <c:pt idx="3836">
                  <c:v>603</c:v>
                </c:pt>
                <c:pt idx="3837">
                  <c:v>603</c:v>
                </c:pt>
                <c:pt idx="3838">
                  <c:v>603</c:v>
                </c:pt>
                <c:pt idx="3839">
                  <c:v>603</c:v>
                </c:pt>
                <c:pt idx="3840">
                  <c:v>603</c:v>
                </c:pt>
                <c:pt idx="3841">
                  <c:v>603</c:v>
                </c:pt>
                <c:pt idx="3842">
                  <c:v>603</c:v>
                </c:pt>
                <c:pt idx="3843">
                  <c:v>603</c:v>
                </c:pt>
                <c:pt idx="3844">
                  <c:v>603</c:v>
                </c:pt>
                <c:pt idx="3845">
                  <c:v>603</c:v>
                </c:pt>
                <c:pt idx="3846">
                  <c:v>603</c:v>
                </c:pt>
                <c:pt idx="3847">
                  <c:v>603</c:v>
                </c:pt>
                <c:pt idx="3848">
                  <c:v>604</c:v>
                </c:pt>
                <c:pt idx="3849">
                  <c:v>605</c:v>
                </c:pt>
                <c:pt idx="3850">
                  <c:v>606</c:v>
                </c:pt>
                <c:pt idx="3851">
                  <c:v>606</c:v>
                </c:pt>
                <c:pt idx="3852">
                  <c:v>606</c:v>
                </c:pt>
                <c:pt idx="3853">
                  <c:v>606</c:v>
                </c:pt>
                <c:pt idx="3854">
                  <c:v>607</c:v>
                </c:pt>
                <c:pt idx="3855">
                  <c:v>608</c:v>
                </c:pt>
                <c:pt idx="3856">
                  <c:v>608</c:v>
                </c:pt>
                <c:pt idx="3857">
                  <c:v>608</c:v>
                </c:pt>
                <c:pt idx="3858">
                  <c:v>608</c:v>
                </c:pt>
                <c:pt idx="3859">
                  <c:v>608</c:v>
                </c:pt>
                <c:pt idx="3860">
                  <c:v>608</c:v>
                </c:pt>
                <c:pt idx="3861">
                  <c:v>608</c:v>
                </c:pt>
                <c:pt idx="3862">
                  <c:v>608</c:v>
                </c:pt>
                <c:pt idx="3863">
                  <c:v>608</c:v>
                </c:pt>
                <c:pt idx="3864">
                  <c:v>608</c:v>
                </c:pt>
                <c:pt idx="3865">
                  <c:v>608</c:v>
                </c:pt>
                <c:pt idx="3866">
                  <c:v>608</c:v>
                </c:pt>
                <c:pt idx="3867">
                  <c:v>608</c:v>
                </c:pt>
                <c:pt idx="3868">
                  <c:v>608</c:v>
                </c:pt>
                <c:pt idx="3869">
                  <c:v>608</c:v>
                </c:pt>
                <c:pt idx="3870">
                  <c:v>608</c:v>
                </c:pt>
                <c:pt idx="3871">
                  <c:v>608</c:v>
                </c:pt>
                <c:pt idx="3872">
                  <c:v>608</c:v>
                </c:pt>
                <c:pt idx="3873">
                  <c:v>608</c:v>
                </c:pt>
                <c:pt idx="3874">
                  <c:v>608</c:v>
                </c:pt>
                <c:pt idx="3875">
                  <c:v>608</c:v>
                </c:pt>
                <c:pt idx="3876">
                  <c:v>608</c:v>
                </c:pt>
                <c:pt idx="3877">
                  <c:v>608</c:v>
                </c:pt>
                <c:pt idx="3878">
                  <c:v>608</c:v>
                </c:pt>
                <c:pt idx="3879">
                  <c:v>608</c:v>
                </c:pt>
                <c:pt idx="3880">
                  <c:v>608</c:v>
                </c:pt>
                <c:pt idx="3881">
                  <c:v>609</c:v>
                </c:pt>
                <c:pt idx="3882">
                  <c:v>609</c:v>
                </c:pt>
                <c:pt idx="3883">
                  <c:v>609</c:v>
                </c:pt>
                <c:pt idx="3884">
                  <c:v>609</c:v>
                </c:pt>
                <c:pt idx="3885">
                  <c:v>609</c:v>
                </c:pt>
                <c:pt idx="3886">
                  <c:v>609</c:v>
                </c:pt>
                <c:pt idx="3887">
                  <c:v>609</c:v>
                </c:pt>
                <c:pt idx="3888">
                  <c:v>610</c:v>
                </c:pt>
                <c:pt idx="3889">
                  <c:v>610</c:v>
                </c:pt>
                <c:pt idx="3890">
                  <c:v>610</c:v>
                </c:pt>
                <c:pt idx="3891">
                  <c:v>610</c:v>
                </c:pt>
                <c:pt idx="3892">
                  <c:v>611</c:v>
                </c:pt>
                <c:pt idx="3893">
                  <c:v>611</c:v>
                </c:pt>
                <c:pt idx="3894">
                  <c:v>611</c:v>
                </c:pt>
                <c:pt idx="3895">
                  <c:v>611</c:v>
                </c:pt>
                <c:pt idx="3896">
                  <c:v>611</c:v>
                </c:pt>
                <c:pt idx="3897">
                  <c:v>611</c:v>
                </c:pt>
                <c:pt idx="3898">
                  <c:v>612</c:v>
                </c:pt>
                <c:pt idx="3899">
                  <c:v>613</c:v>
                </c:pt>
                <c:pt idx="3900">
                  <c:v>613</c:v>
                </c:pt>
                <c:pt idx="3901">
                  <c:v>613</c:v>
                </c:pt>
                <c:pt idx="3902">
                  <c:v>613</c:v>
                </c:pt>
                <c:pt idx="3903">
                  <c:v>614</c:v>
                </c:pt>
                <c:pt idx="3904">
                  <c:v>614</c:v>
                </c:pt>
                <c:pt idx="3905">
                  <c:v>614</c:v>
                </c:pt>
                <c:pt idx="3906">
                  <c:v>614</c:v>
                </c:pt>
                <c:pt idx="3907">
                  <c:v>615</c:v>
                </c:pt>
                <c:pt idx="3908">
                  <c:v>615</c:v>
                </c:pt>
                <c:pt idx="3909">
                  <c:v>616</c:v>
                </c:pt>
                <c:pt idx="3910">
                  <c:v>617</c:v>
                </c:pt>
                <c:pt idx="3911">
                  <c:v>618</c:v>
                </c:pt>
                <c:pt idx="3912">
                  <c:v>618</c:v>
                </c:pt>
                <c:pt idx="3913">
                  <c:v>619</c:v>
                </c:pt>
                <c:pt idx="3914">
                  <c:v>619</c:v>
                </c:pt>
                <c:pt idx="3915">
                  <c:v>619</c:v>
                </c:pt>
                <c:pt idx="3916">
                  <c:v>619</c:v>
                </c:pt>
                <c:pt idx="3917">
                  <c:v>619</c:v>
                </c:pt>
                <c:pt idx="3918">
                  <c:v>619</c:v>
                </c:pt>
                <c:pt idx="3919">
                  <c:v>619</c:v>
                </c:pt>
                <c:pt idx="3920">
                  <c:v>619</c:v>
                </c:pt>
                <c:pt idx="3921">
                  <c:v>619</c:v>
                </c:pt>
                <c:pt idx="3922">
                  <c:v>620</c:v>
                </c:pt>
                <c:pt idx="3923">
                  <c:v>621</c:v>
                </c:pt>
                <c:pt idx="3924">
                  <c:v>621</c:v>
                </c:pt>
                <c:pt idx="3925">
                  <c:v>621</c:v>
                </c:pt>
                <c:pt idx="3926">
                  <c:v>621</c:v>
                </c:pt>
                <c:pt idx="3927">
                  <c:v>621</c:v>
                </c:pt>
                <c:pt idx="3928">
                  <c:v>621</c:v>
                </c:pt>
                <c:pt idx="3929">
                  <c:v>621</c:v>
                </c:pt>
                <c:pt idx="3930">
                  <c:v>621</c:v>
                </c:pt>
                <c:pt idx="3931">
                  <c:v>621</c:v>
                </c:pt>
                <c:pt idx="3932">
                  <c:v>621</c:v>
                </c:pt>
                <c:pt idx="3933">
                  <c:v>622</c:v>
                </c:pt>
                <c:pt idx="3934">
                  <c:v>622</c:v>
                </c:pt>
                <c:pt idx="3935">
                  <c:v>622</c:v>
                </c:pt>
                <c:pt idx="3936">
                  <c:v>622</c:v>
                </c:pt>
                <c:pt idx="3937">
                  <c:v>622</c:v>
                </c:pt>
                <c:pt idx="3938">
                  <c:v>622</c:v>
                </c:pt>
                <c:pt idx="3939">
                  <c:v>622</c:v>
                </c:pt>
                <c:pt idx="3940">
                  <c:v>622</c:v>
                </c:pt>
                <c:pt idx="3941">
                  <c:v>622</c:v>
                </c:pt>
                <c:pt idx="3942">
                  <c:v>622</c:v>
                </c:pt>
                <c:pt idx="3943">
                  <c:v>622</c:v>
                </c:pt>
                <c:pt idx="3944">
                  <c:v>622</c:v>
                </c:pt>
                <c:pt idx="3945">
                  <c:v>622</c:v>
                </c:pt>
                <c:pt idx="3946">
                  <c:v>622</c:v>
                </c:pt>
                <c:pt idx="3947">
                  <c:v>622</c:v>
                </c:pt>
                <c:pt idx="3948">
                  <c:v>622</c:v>
                </c:pt>
                <c:pt idx="3949">
                  <c:v>622</c:v>
                </c:pt>
                <c:pt idx="3950">
                  <c:v>622</c:v>
                </c:pt>
                <c:pt idx="3951">
                  <c:v>622</c:v>
                </c:pt>
                <c:pt idx="3952">
                  <c:v>622</c:v>
                </c:pt>
                <c:pt idx="3953">
                  <c:v>622</c:v>
                </c:pt>
                <c:pt idx="3954">
                  <c:v>622</c:v>
                </c:pt>
                <c:pt idx="3955">
                  <c:v>623</c:v>
                </c:pt>
                <c:pt idx="3956">
                  <c:v>624</c:v>
                </c:pt>
                <c:pt idx="3957">
                  <c:v>624</c:v>
                </c:pt>
                <c:pt idx="3958">
                  <c:v>624</c:v>
                </c:pt>
                <c:pt idx="3959">
                  <c:v>624</c:v>
                </c:pt>
                <c:pt idx="3960">
                  <c:v>625</c:v>
                </c:pt>
                <c:pt idx="3961">
                  <c:v>626</c:v>
                </c:pt>
                <c:pt idx="3962">
                  <c:v>626</c:v>
                </c:pt>
                <c:pt idx="3963">
                  <c:v>626</c:v>
                </c:pt>
                <c:pt idx="3964">
                  <c:v>627</c:v>
                </c:pt>
                <c:pt idx="3965">
                  <c:v>627</c:v>
                </c:pt>
                <c:pt idx="3966">
                  <c:v>627</c:v>
                </c:pt>
                <c:pt idx="3967">
                  <c:v>627</c:v>
                </c:pt>
                <c:pt idx="3968">
                  <c:v>627</c:v>
                </c:pt>
                <c:pt idx="3969">
                  <c:v>627</c:v>
                </c:pt>
                <c:pt idx="3970">
                  <c:v>627</c:v>
                </c:pt>
                <c:pt idx="3971">
                  <c:v>627</c:v>
                </c:pt>
                <c:pt idx="3972">
                  <c:v>627</c:v>
                </c:pt>
                <c:pt idx="3973">
                  <c:v>627</c:v>
                </c:pt>
                <c:pt idx="3974">
                  <c:v>627</c:v>
                </c:pt>
                <c:pt idx="3975">
                  <c:v>627</c:v>
                </c:pt>
                <c:pt idx="3976">
                  <c:v>627</c:v>
                </c:pt>
                <c:pt idx="3977">
                  <c:v>627</c:v>
                </c:pt>
                <c:pt idx="3978">
                  <c:v>627</c:v>
                </c:pt>
                <c:pt idx="3979">
                  <c:v>627</c:v>
                </c:pt>
                <c:pt idx="3980">
                  <c:v>627</c:v>
                </c:pt>
                <c:pt idx="3981">
                  <c:v>627</c:v>
                </c:pt>
                <c:pt idx="3982">
                  <c:v>627</c:v>
                </c:pt>
                <c:pt idx="3983">
                  <c:v>627</c:v>
                </c:pt>
                <c:pt idx="3984">
                  <c:v>627</c:v>
                </c:pt>
                <c:pt idx="3985">
                  <c:v>627</c:v>
                </c:pt>
                <c:pt idx="3986">
                  <c:v>628</c:v>
                </c:pt>
                <c:pt idx="3987">
                  <c:v>628</c:v>
                </c:pt>
                <c:pt idx="3988">
                  <c:v>628</c:v>
                </c:pt>
                <c:pt idx="3989">
                  <c:v>628</c:v>
                </c:pt>
                <c:pt idx="3990">
                  <c:v>628</c:v>
                </c:pt>
                <c:pt idx="3991">
                  <c:v>628</c:v>
                </c:pt>
                <c:pt idx="3992">
                  <c:v>628</c:v>
                </c:pt>
                <c:pt idx="3993">
                  <c:v>628</c:v>
                </c:pt>
                <c:pt idx="3994">
                  <c:v>628</c:v>
                </c:pt>
                <c:pt idx="3995">
                  <c:v>628</c:v>
                </c:pt>
                <c:pt idx="3996">
                  <c:v>628</c:v>
                </c:pt>
                <c:pt idx="3997">
                  <c:v>628</c:v>
                </c:pt>
                <c:pt idx="3998">
                  <c:v>628</c:v>
                </c:pt>
                <c:pt idx="3999">
                  <c:v>628</c:v>
                </c:pt>
                <c:pt idx="4000">
                  <c:v>628</c:v>
                </c:pt>
                <c:pt idx="4001">
                  <c:v>628</c:v>
                </c:pt>
                <c:pt idx="4002">
                  <c:v>628</c:v>
                </c:pt>
                <c:pt idx="4003">
                  <c:v>628</c:v>
                </c:pt>
                <c:pt idx="4004">
                  <c:v>628</c:v>
                </c:pt>
                <c:pt idx="4005">
                  <c:v>628</c:v>
                </c:pt>
                <c:pt idx="4006">
                  <c:v>628</c:v>
                </c:pt>
                <c:pt idx="4007">
                  <c:v>628</c:v>
                </c:pt>
                <c:pt idx="4008">
                  <c:v>628</c:v>
                </c:pt>
                <c:pt idx="4009">
                  <c:v>629</c:v>
                </c:pt>
                <c:pt idx="4010">
                  <c:v>629</c:v>
                </c:pt>
                <c:pt idx="4011">
                  <c:v>629</c:v>
                </c:pt>
                <c:pt idx="4012">
                  <c:v>629</c:v>
                </c:pt>
                <c:pt idx="4013">
                  <c:v>629</c:v>
                </c:pt>
                <c:pt idx="4014">
                  <c:v>629</c:v>
                </c:pt>
                <c:pt idx="4015">
                  <c:v>629</c:v>
                </c:pt>
                <c:pt idx="4016">
                  <c:v>629</c:v>
                </c:pt>
                <c:pt idx="4017">
                  <c:v>630</c:v>
                </c:pt>
                <c:pt idx="4018">
                  <c:v>630</c:v>
                </c:pt>
                <c:pt idx="4019">
                  <c:v>631</c:v>
                </c:pt>
                <c:pt idx="4020">
                  <c:v>632</c:v>
                </c:pt>
                <c:pt idx="4021">
                  <c:v>633</c:v>
                </c:pt>
                <c:pt idx="4022">
                  <c:v>634</c:v>
                </c:pt>
                <c:pt idx="4023">
                  <c:v>635</c:v>
                </c:pt>
                <c:pt idx="4024">
                  <c:v>636</c:v>
                </c:pt>
                <c:pt idx="4025">
                  <c:v>636</c:v>
                </c:pt>
                <c:pt idx="4026">
                  <c:v>636</c:v>
                </c:pt>
                <c:pt idx="4027">
                  <c:v>636</c:v>
                </c:pt>
                <c:pt idx="4028">
                  <c:v>636</c:v>
                </c:pt>
                <c:pt idx="4029">
                  <c:v>636</c:v>
                </c:pt>
                <c:pt idx="4030">
                  <c:v>637</c:v>
                </c:pt>
                <c:pt idx="4031">
                  <c:v>637</c:v>
                </c:pt>
                <c:pt idx="4032">
                  <c:v>637</c:v>
                </c:pt>
                <c:pt idx="4033">
                  <c:v>637</c:v>
                </c:pt>
                <c:pt idx="4034">
                  <c:v>637</c:v>
                </c:pt>
                <c:pt idx="4035">
                  <c:v>637</c:v>
                </c:pt>
                <c:pt idx="4036">
                  <c:v>637</c:v>
                </c:pt>
                <c:pt idx="4037">
                  <c:v>637</c:v>
                </c:pt>
                <c:pt idx="4038">
                  <c:v>637</c:v>
                </c:pt>
                <c:pt idx="4039">
                  <c:v>637</c:v>
                </c:pt>
                <c:pt idx="4040">
                  <c:v>637</c:v>
                </c:pt>
                <c:pt idx="4041">
                  <c:v>637</c:v>
                </c:pt>
                <c:pt idx="4042">
                  <c:v>637</c:v>
                </c:pt>
                <c:pt idx="4043">
                  <c:v>637</c:v>
                </c:pt>
                <c:pt idx="4044">
                  <c:v>637</c:v>
                </c:pt>
                <c:pt idx="4045">
                  <c:v>637</c:v>
                </c:pt>
                <c:pt idx="4046">
                  <c:v>637</c:v>
                </c:pt>
                <c:pt idx="4047">
                  <c:v>637</c:v>
                </c:pt>
                <c:pt idx="4048">
                  <c:v>637</c:v>
                </c:pt>
                <c:pt idx="4049">
                  <c:v>637</c:v>
                </c:pt>
                <c:pt idx="4050">
                  <c:v>637</c:v>
                </c:pt>
                <c:pt idx="4051">
                  <c:v>637</c:v>
                </c:pt>
                <c:pt idx="4052">
                  <c:v>637</c:v>
                </c:pt>
                <c:pt idx="4053">
                  <c:v>638</c:v>
                </c:pt>
                <c:pt idx="4054">
                  <c:v>638</c:v>
                </c:pt>
                <c:pt idx="4055">
                  <c:v>638</c:v>
                </c:pt>
                <c:pt idx="4056">
                  <c:v>638</c:v>
                </c:pt>
                <c:pt idx="4057">
                  <c:v>638</c:v>
                </c:pt>
                <c:pt idx="4058">
                  <c:v>638</c:v>
                </c:pt>
                <c:pt idx="4059">
                  <c:v>638</c:v>
                </c:pt>
                <c:pt idx="4060">
                  <c:v>638</c:v>
                </c:pt>
                <c:pt idx="4061">
                  <c:v>638</c:v>
                </c:pt>
                <c:pt idx="4062">
                  <c:v>638</c:v>
                </c:pt>
                <c:pt idx="4063">
                  <c:v>638</c:v>
                </c:pt>
                <c:pt idx="4064">
                  <c:v>638</c:v>
                </c:pt>
                <c:pt idx="4065">
                  <c:v>638</c:v>
                </c:pt>
                <c:pt idx="4066">
                  <c:v>638</c:v>
                </c:pt>
                <c:pt idx="4067">
                  <c:v>638</c:v>
                </c:pt>
                <c:pt idx="4068">
                  <c:v>638</c:v>
                </c:pt>
                <c:pt idx="4069">
                  <c:v>638</c:v>
                </c:pt>
                <c:pt idx="4070">
                  <c:v>638</c:v>
                </c:pt>
                <c:pt idx="4071">
                  <c:v>638</c:v>
                </c:pt>
                <c:pt idx="4072">
                  <c:v>638</c:v>
                </c:pt>
                <c:pt idx="4073">
                  <c:v>638</c:v>
                </c:pt>
                <c:pt idx="4074">
                  <c:v>638</c:v>
                </c:pt>
                <c:pt idx="4075">
                  <c:v>638</c:v>
                </c:pt>
                <c:pt idx="4076">
                  <c:v>638</c:v>
                </c:pt>
                <c:pt idx="4077">
                  <c:v>638</c:v>
                </c:pt>
                <c:pt idx="4078">
                  <c:v>638</c:v>
                </c:pt>
                <c:pt idx="4079">
                  <c:v>638</c:v>
                </c:pt>
                <c:pt idx="4080">
                  <c:v>638</c:v>
                </c:pt>
                <c:pt idx="4081">
                  <c:v>638</c:v>
                </c:pt>
                <c:pt idx="4082">
                  <c:v>638</c:v>
                </c:pt>
                <c:pt idx="4083">
                  <c:v>638</c:v>
                </c:pt>
                <c:pt idx="4084">
                  <c:v>638</c:v>
                </c:pt>
                <c:pt idx="4085">
                  <c:v>638</c:v>
                </c:pt>
                <c:pt idx="4086">
                  <c:v>638</c:v>
                </c:pt>
                <c:pt idx="4087">
                  <c:v>638</c:v>
                </c:pt>
                <c:pt idx="4088">
                  <c:v>638</c:v>
                </c:pt>
                <c:pt idx="4089">
                  <c:v>638</c:v>
                </c:pt>
                <c:pt idx="4090">
                  <c:v>638</c:v>
                </c:pt>
                <c:pt idx="4091">
                  <c:v>638</c:v>
                </c:pt>
                <c:pt idx="4092">
                  <c:v>638</c:v>
                </c:pt>
                <c:pt idx="4093">
                  <c:v>638</c:v>
                </c:pt>
                <c:pt idx="4094">
                  <c:v>638</c:v>
                </c:pt>
                <c:pt idx="4095">
                  <c:v>638</c:v>
                </c:pt>
                <c:pt idx="4096">
                  <c:v>638</c:v>
                </c:pt>
                <c:pt idx="4097">
                  <c:v>638</c:v>
                </c:pt>
                <c:pt idx="4098">
                  <c:v>638</c:v>
                </c:pt>
                <c:pt idx="4099">
                  <c:v>638</c:v>
                </c:pt>
                <c:pt idx="4100">
                  <c:v>638</c:v>
                </c:pt>
                <c:pt idx="4101">
                  <c:v>638</c:v>
                </c:pt>
                <c:pt idx="4102">
                  <c:v>638</c:v>
                </c:pt>
                <c:pt idx="4103">
                  <c:v>638</c:v>
                </c:pt>
                <c:pt idx="4104">
                  <c:v>638</c:v>
                </c:pt>
                <c:pt idx="4105">
                  <c:v>638</c:v>
                </c:pt>
                <c:pt idx="4106">
                  <c:v>638</c:v>
                </c:pt>
                <c:pt idx="4107">
                  <c:v>638</c:v>
                </c:pt>
                <c:pt idx="4108">
                  <c:v>638</c:v>
                </c:pt>
                <c:pt idx="4109">
                  <c:v>638</c:v>
                </c:pt>
                <c:pt idx="4110">
                  <c:v>638</c:v>
                </c:pt>
                <c:pt idx="4111">
                  <c:v>638</c:v>
                </c:pt>
                <c:pt idx="4112">
                  <c:v>638</c:v>
                </c:pt>
                <c:pt idx="4113">
                  <c:v>638</c:v>
                </c:pt>
                <c:pt idx="4114">
                  <c:v>639</c:v>
                </c:pt>
                <c:pt idx="4115">
                  <c:v>639</c:v>
                </c:pt>
                <c:pt idx="4116">
                  <c:v>639</c:v>
                </c:pt>
                <c:pt idx="4117">
                  <c:v>639</c:v>
                </c:pt>
                <c:pt idx="4118">
                  <c:v>639</c:v>
                </c:pt>
                <c:pt idx="4119">
                  <c:v>639</c:v>
                </c:pt>
                <c:pt idx="4120">
                  <c:v>639</c:v>
                </c:pt>
                <c:pt idx="4121">
                  <c:v>639</c:v>
                </c:pt>
                <c:pt idx="4122">
                  <c:v>639</c:v>
                </c:pt>
                <c:pt idx="4123">
                  <c:v>639</c:v>
                </c:pt>
                <c:pt idx="4124">
                  <c:v>639</c:v>
                </c:pt>
                <c:pt idx="4125">
                  <c:v>639</c:v>
                </c:pt>
                <c:pt idx="4126">
                  <c:v>639</c:v>
                </c:pt>
                <c:pt idx="4127">
                  <c:v>639</c:v>
                </c:pt>
                <c:pt idx="4128">
                  <c:v>639</c:v>
                </c:pt>
                <c:pt idx="4129">
                  <c:v>639</c:v>
                </c:pt>
                <c:pt idx="4130">
                  <c:v>639</c:v>
                </c:pt>
                <c:pt idx="4131">
                  <c:v>639</c:v>
                </c:pt>
                <c:pt idx="4132">
                  <c:v>640</c:v>
                </c:pt>
                <c:pt idx="4133">
                  <c:v>641</c:v>
                </c:pt>
                <c:pt idx="4134">
                  <c:v>641</c:v>
                </c:pt>
                <c:pt idx="4135">
                  <c:v>641</c:v>
                </c:pt>
                <c:pt idx="4136">
                  <c:v>641</c:v>
                </c:pt>
                <c:pt idx="4137">
                  <c:v>641</c:v>
                </c:pt>
                <c:pt idx="4138">
                  <c:v>641</c:v>
                </c:pt>
                <c:pt idx="4139">
                  <c:v>641</c:v>
                </c:pt>
                <c:pt idx="4140">
                  <c:v>641</c:v>
                </c:pt>
                <c:pt idx="4141">
                  <c:v>641</c:v>
                </c:pt>
                <c:pt idx="4142">
                  <c:v>641</c:v>
                </c:pt>
                <c:pt idx="4143">
                  <c:v>641</c:v>
                </c:pt>
                <c:pt idx="4144">
                  <c:v>641</c:v>
                </c:pt>
                <c:pt idx="4145">
                  <c:v>641</c:v>
                </c:pt>
                <c:pt idx="4146">
                  <c:v>641</c:v>
                </c:pt>
                <c:pt idx="4147">
                  <c:v>641</c:v>
                </c:pt>
                <c:pt idx="4148">
                  <c:v>641</c:v>
                </c:pt>
                <c:pt idx="4149">
                  <c:v>641</c:v>
                </c:pt>
                <c:pt idx="4150">
                  <c:v>641</c:v>
                </c:pt>
                <c:pt idx="4151">
                  <c:v>641</c:v>
                </c:pt>
                <c:pt idx="4152">
                  <c:v>641</c:v>
                </c:pt>
                <c:pt idx="4153">
                  <c:v>641</c:v>
                </c:pt>
                <c:pt idx="4154">
                  <c:v>641</c:v>
                </c:pt>
                <c:pt idx="4155">
                  <c:v>641</c:v>
                </c:pt>
                <c:pt idx="4156">
                  <c:v>641</c:v>
                </c:pt>
                <c:pt idx="4157">
                  <c:v>641</c:v>
                </c:pt>
                <c:pt idx="4158">
                  <c:v>641</c:v>
                </c:pt>
                <c:pt idx="4159">
                  <c:v>642</c:v>
                </c:pt>
                <c:pt idx="4160">
                  <c:v>642</c:v>
                </c:pt>
                <c:pt idx="4161">
                  <c:v>642</c:v>
                </c:pt>
                <c:pt idx="4162">
                  <c:v>642</c:v>
                </c:pt>
                <c:pt idx="4163">
                  <c:v>642</c:v>
                </c:pt>
                <c:pt idx="4164">
                  <c:v>642</c:v>
                </c:pt>
                <c:pt idx="4165">
                  <c:v>642</c:v>
                </c:pt>
                <c:pt idx="4166">
                  <c:v>642</c:v>
                </c:pt>
                <c:pt idx="4167">
                  <c:v>643</c:v>
                </c:pt>
                <c:pt idx="4168">
                  <c:v>643</c:v>
                </c:pt>
                <c:pt idx="4169">
                  <c:v>643</c:v>
                </c:pt>
                <c:pt idx="4170">
                  <c:v>643</c:v>
                </c:pt>
                <c:pt idx="4171">
                  <c:v>643</c:v>
                </c:pt>
                <c:pt idx="4172">
                  <c:v>643</c:v>
                </c:pt>
                <c:pt idx="4173">
                  <c:v>643</c:v>
                </c:pt>
                <c:pt idx="4174">
                  <c:v>643</c:v>
                </c:pt>
                <c:pt idx="4175">
                  <c:v>643</c:v>
                </c:pt>
                <c:pt idx="4176">
                  <c:v>643</c:v>
                </c:pt>
                <c:pt idx="4177">
                  <c:v>643</c:v>
                </c:pt>
                <c:pt idx="4178">
                  <c:v>643</c:v>
                </c:pt>
                <c:pt idx="4179">
                  <c:v>643</c:v>
                </c:pt>
                <c:pt idx="4180">
                  <c:v>643</c:v>
                </c:pt>
                <c:pt idx="4181">
                  <c:v>643</c:v>
                </c:pt>
                <c:pt idx="4182">
                  <c:v>643</c:v>
                </c:pt>
                <c:pt idx="4183">
                  <c:v>643</c:v>
                </c:pt>
                <c:pt idx="4184">
                  <c:v>643</c:v>
                </c:pt>
                <c:pt idx="4185">
                  <c:v>643</c:v>
                </c:pt>
                <c:pt idx="4186">
                  <c:v>643</c:v>
                </c:pt>
                <c:pt idx="4187">
                  <c:v>643</c:v>
                </c:pt>
                <c:pt idx="4188">
                  <c:v>643</c:v>
                </c:pt>
                <c:pt idx="4189">
                  <c:v>643</c:v>
                </c:pt>
                <c:pt idx="4190">
                  <c:v>643</c:v>
                </c:pt>
                <c:pt idx="4191">
                  <c:v>643</c:v>
                </c:pt>
                <c:pt idx="4192">
                  <c:v>643</c:v>
                </c:pt>
                <c:pt idx="4193">
                  <c:v>643</c:v>
                </c:pt>
                <c:pt idx="4194">
                  <c:v>643</c:v>
                </c:pt>
                <c:pt idx="4195">
                  <c:v>644</c:v>
                </c:pt>
                <c:pt idx="4196">
                  <c:v>644</c:v>
                </c:pt>
                <c:pt idx="4197">
                  <c:v>644</c:v>
                </c:pt>
                <c:pt idx="4198">
                  <c:v>644</c:v>
                </c:pt>
                <c:pt idx="4199">
                  <c:v>644</c:v>
                </c:pt>
                <c:pt idx="4200">
                  <c:v>644</c:v>
                </c:pt>
                <c:pt idx="4201">
                  <c:v>645</c:v>
                </c:pt>
                <c:pt idx="4202">
                  <c:v>646</c:v>
                </c:pt>
                <c:pt idx="4203">
                  <c:v>647</c:v>
                </c:pt>
                <c:pt idx="4204">
                  <c:v>648</c:v>
                </c:pt>
                <c:pt idx="4205">
                  <c:v>649</c:v>
                </c:pt>
                <c:pt idx="4206">
                  <c:v>649</c:v>
                </c:pt>
                <c:pt idx="4207">
                  <c:v>650</c:v>
                </c:pt>
                <c:pt idx="4208">
                  <c:v>651</c:v>
                </c:pt>
                <c:pt idx="4209">
                  <c:v>652</c:v>
                </c:pt>
                <c:pt idx="4210">
                  <c:v>653</c:v>
                </c:pt>
                <c:pt idx="4211">
                  <c:v>654</c:v>
                </c:pt>
                <c:pt idx="4212">
                  <c:v>654</c:v>
                </c:pt>
                <c:pt idx="4213">
                  <c:v>654</c:v>
                </c:pt>
                <c:pt idx="4214">
                  <c:v>654</c:v>
                </c:pt>
                <c:pt idx="4215">
                  <c:v>654</c:v>
                </c:pt>
                <c:pt idx="4216">
                  <c:v>654</c:v>
                </c:pt>
                <c:pt idx="4217">
                  <c:v>654</c:v>
                </c:pt>
                <c:pt idx="4218">
                  <c:v>654</c:v>
                </c:pt>
                <c:pt idx="4219">
                  <c:v>654</c:v>
                </c:pt>
                <c:pt idx="4220">
                  <c:v>654</c:v>
                </c:pt>
                <c:pt idx="4221">
                  <c:v>654</c:v>
                </c:pt>
                <c:pt idx="4222">
                  <c:v>654</c:v>
                </c:pt>
                <c:pt idx="4223">
                  <c:v>654</c:v>
                </c:pt>
                <c:pt idx="4224">
                  <c:v>655</c:v>
                </c:pt>
                <c:pt idx="4225">
                  <c:v>656</c:v>
                </c:pt>
                <c:pt idx="4226">
                  <c:v>656</c:v>
                </c:pt>
                <c:pt idx="4227">
                  <c:v>656</c:v>
                </c:pt>
                <c:pt idx="4228">
                  <c:v>657</c:v>
                </c:pt>
                <c:pt idx="4229">
                  <c:v>657</c:v>
                </c:pt>
                <c:pt idx="4230">
                  <c:v>658</c:v>
                </c:pt>
                <c:pt idx="4231">
                  <c:v>658</c:v>
                </c:pt>
                <c:pt idx="4232">
                  <c:v>658</c:v>
                </c:pt>
                <c:pt idx="4233">
                  <c:v>658</c:v>
                </c:pt>
                <c:pt idx="4234">
                  <c:v>658</c:v>
                </c:pt>
                <c:pt idx="4235">
                  <c:v>659</c:v>
                </c:pt>
                <c:pt idx="4236">
                  <c:v>659</c:v>
                </c:pt>
                <c:pt idx="4237">
                  <c:v>659</c:v>
                </c:pt>
                <c:pt idx="4238">
                  <c:v>659</c:v>
                </c:pt>
                <c:pt idx="4239">
                  <c:v>659</c:v>
                </c:pt>
                <c:pt idx="4240">
                  <c:v>659</c:v>
                </c:pt>
                <c:pt idx="4241">
                  <c:v>659</c:v>
                </c:pt>
                <c:pt idx="4242">
                  <c:v>659</c:v>
                </c:pt>
                <c:pt idx="4243">
                  <c:v>659</c:v>
                </c:pt>
                <c:pt idx="4244">
                  <c:v>659</c:v>
                </c:pt>
                <c:pt idx="4245">
                  <c:v>659</c:v>
                </c:pt>
                <c:pt idx="4246">
                  <c:v>659</c:v>
                </c:pt>
                <c:pt idx="4247">
                  <c:v>659</c:v>
                </c:pt>
                <c:pt idx="4248">
                  <c:v>659</c:v>
                </c:pt>
                <c:pt idx="4249">
                  <c:v>659</c:v>
                </c:pt>
                <c:pt idx="4250">
                  <c:v>659</c:v>
                </c:pt>
                <c:pt idx="4251">
                  <c:v>659</c:v>
                </c:pt>
                <c:pt idx="4252">
                  <c:v>659</c:v>
                </c:pt>
                <c:pt idx="4253">
                  <c:v>659</c:v>
                </c:pt>
                <c:pt idx="4254">
                  <c:v>659</c:v>
                </c:pt>
                <c:pt idx="4255">
                  <c:v>659</c:v>
                </c:pt>
                <c:pt idx="4256">
                  <c:v>659</c:v>
                </c:pt>
                <c:pt idx="4257">
                  <c:v>659</c:v>
                </c:pt>
                <c:pt idx="4258">
                  <c:v>659</c:v>
                </c:pt>
                <c:pt idx="4259">
                  <c:v>659</c:v>
                </c:pt>
                <c:pt idx="4260">
                  <c:v>659</c:v>
                </c:pt>
                <c:pt idx="4261">
                  <c:v>659</c:v>
                </c:pt>
                <c:pt idx="4262">
                  <c:v>660</c:v>
                </c:pt>
                <c:pt idx="4263">
                  <c:v>660</c:v>
                </c:pt>
                <c:pt idx="4264">
                  <c:v>660</c:v>
                </c:pt>
                <c:pt idx="4265">
                  <c:v>660</c:v>
                </c:pt>
                <c:pt idx="4266">
                  <c:v>660</c:v>
                </c:pt>
                <c:pt idx="4267">
                  <c:v>660</c:v>
                </c:pt>
                <c:pt idx="4268">
                  <c:v>660</c:v>
                </c:pt>
                <c:pt idx="4269">
                  <c:v>660</c:v>
                </c:pt>
                <c:pt idx="4270">
                  <c:v>660</c:v>
                </c:pt>
                <c:pt idx="4271">
                  <c:v>660</c:v>
                </c:pt>
                <c:pt idx="4272">
                  <c:v>660</c:v>
                </c:pt>
                <c:pt idx="4273">
                  <c:v>660</c:v>
                </c:pt>
                <c:pt idx="4274">
                  <c:v>660</c:v>
                </c:pt>
                <c:pt idx="4275">
                  <c:v>660</c:v>
                </c:pt>
                <c:pt idx="4276">
                  <c:v>660</c:v>
                </c:pt>
                <c:pt idx="4277">
                  <c:v>661</c:v>
                </c:pt>
                <c:pt idx="4278">
                  <c:v>662</c:v>
                </c:pt>
                <c:pt idx="4279">
                  <c:v>662</c:v>
                </c:pt>
                <c:pt idx="4280">
                  <c:v>662</c:v>
                </c:pt>
                <c:pt idx="4281">
                  <c:v>662</c:v>
                </c:pt>
                <c:pt idx="4282">
                  <c:v>662</c:v>
                </c:pt>
                <c:pt idx="4283">
                  <c:v>662</c:v>
                </c:pt>
                <c:pt idx="4284">
                  <c:v>662</c:v>
                </c:pt>
                <c:pt idx="4285">
                  <c:v>663</c:v>
                </c:pt>
                <c:pt idx="4286">
                  <c:v>664</c:v>
                </c:pt>
                <c:pt idx="4287">
                  <c:v>664</c:v>
                </c:pt>
                <c:pt idx="4288">
                  <c:v>664</c:v>
                </c:pt>
                <c:pt idx="4289">
                  <c:v>664</c:v>
                </c:pt>
                <c:pt idx="4290">
                  <c:v>664</c:v>
                </c:pt>
                <c:pt idx="4291">
                  <c:v>665</c:v>
                </c:pt>
                <c:pt idx="4292">
                  <c:v>666</c:v>
                </c:pt>
                <c:pt idx="4293">
                  <c:v>666</c:v>
                </c:pt>
                <c:pt idx="4294">
                  <c:v>667</c:v>
                </c:pt>
                <c:pt idx="4295">
                  <c:v>667</c:v>
                </c:pt>
                <c:pt idx="4296">
                  <c:v>668</c:v>
                </c:pt>
                <c:pt idx="4297">
                  <c:v>668</c:v>
                </c:pt>
                <c:pt idx="4298">
                  <c:v>669</c:v>
                </c:pt>
                <c:pt idx="4299">
                  <c:v>669</c:v>
                </c:pt>
                <c:pt idx="4300">
                  <c:v>669</c:v>
                </c:pt>
                <c:pt idx="4301">
                  <c:v>669</c:v>
                </c:pt>
                <c:pt idx="4302">
                  <c:v>669</c:v>
                </c:pt>
                <c:pt idx="4303">
                  <c:v>670</c:v>
                </c:pt>
                <c:pt idx="4304">
                  <c:v>671</c:v>
                </c:pt>
                <c:pt idx="4305">
                  <c:v>671</c:v>
                </c:pt>
                <c:pt idx="4306">
                  <c:v>671</c:v>
                </c:pt>
                <c:pt idx="4307">
                  <c:v>671</c:v>
                </c:pt>
                <c:pt idx="4308">
                  <c:v>671</c:v>
                </c:pt>
                <c:pt idx="4309">
                  <c:v>671</c:v>
                </c:pt>
                <c:pt idx="4310">
                  <c:v>671</c:v>
                </c:pt>
                <c:pt idx="4311">
                  <c:v>671</c:v>
                </c:pt>
                <c:pt idx="4312">
                  <c:v>671</c:v>
                </c:pt>
                <c:pt idx="4313">
                  <c:v>671</c:v>
                </c:pt>
                <c:pt idx="4314">
                  <c:v>671</c:v>
                </c:pt>
                <c:pt idx="4315">
                  <c:v>671</c:v>
                </c:pt>
                <c:pt idx="4316">
                  <c:v>671</c:v>
                </c:pt>
                <c:pt idx="4317">
                  <c:v>671</c:v>
                </c:pt>
                <c:pt idx="4318">
                  <c:v>671</c:v>
                </c:pt>
                <c:pt idx="4319">
                  <c:v>671</c:v>
                </c:pt>
                <c:pt idx="4320">
                  <c:v>671</c:v>
                </c:pt>
                <c:pt idx="4321">
                  <c:v>671</c:v>
                </c:pt>
                <c:pt idx="4322">
                  <c:v>671</c:v>
                </c:pt>
                <c:pt idx="4323">
                  <c:v>671</c:v>
                </c:pt>
                <c:pt idx="4324">
                  <c:v>671</c:v>
                </c:pt>
                <c:pt idx="4325">
                  <c:v>671</c:v>
                </c:pt>
                <c:pt idx="4326">
                  <c:v>671</c:v>
                </c:pt>
                <c:pt idx="4327">
                  <c:v>671</c:v>
                </c:pt>
                <c:pt idx="4328">
                  <c:v>671</c:v>
                </c:pt>
                <c:pt idx="4329">
                  <c:v>671</c:v>
                </c:pt>
                <c:pt idx="4330">
                  <c:v>671</c:v>
                </c:pt>
                <c:pt idx="4331">
                  <c:v>671</c:v>
                </c:pt>
                <c:pt idx="4332">
                  <c:v>671</c:v>
                </c:pt>
                <c:pt idx="4333">
                  <c:v>671</c:v>
                </c:pt>
                <c:pt idx="4334">
                  <c:v>671</c:v>
                </c:pt>
                <c:pt idx="4335">
                  <c:v>671</c:v>
                </c:pt>
                <c:pt idx="4336">
                  <c:v>671</c:v>
                </c:pt>
                <c:pt idx="4337">
                  <c:v>671</c:v>
                </c:pt>
                <c:pt idx="4338">
                  <c:v>671</c:v>
                </c:pt>
                <c:pt idx="4339">
                  <c:v>671</c:v>
                </c:pt>
                <c:pt idx="4340">
                  <c:v>671</c:v>
                </c:pt>
                <c:pt idx="4341">
                  <c:v>671</c:v>
                </c:pt>
                <c:pt idx="4342">
                  <c:v>672</c:v>
                </c:pt>
                <c:pt idx="4343">
                  <c:v>672</c:v>
                </c:pt>
                <c:pt idx="4344">
                  <c:v>672</c:v>
                </c:pt>
                <c:pt idx="4345">
                  <c:v>672</c:v>
                </c:pt>
                <c:pt idx="4346">
                  <c:v>672</c:v>
                </c:pt>
                <c:pt idx="4347">
                  <c:v>672</c:v>
                </c:pt>
                <c:pt idx="4348">
                  <c:v>672</c:v>
                </c:pt>
                <c:pt idx="4349">
                  <c:v>672</c:v>
                </c:pt>
                <c:pt idx="4350">
                  <c:v>672</c:v>
                </c:pt>
                <c:pt idx="4351">
                  <c:v>673</c:v>
                </c:pt>
                <c:pt idx="4352">
                  <c:v>673</c:v>
                </c:pt>
                <c:pt idx="4353">
                  <c:v>673</c:v>
                </c:pt>
                <c:pt idx="4354">
                  <c:v>673</c:v>
                </c:pt>
                <c:pt idx="4355">
                  <c:v>673</c:v>
                </c:pt>
                <c:pt idx="4356">
                  <c:v>673</c:v>
                </c:pt>
                <c:pt idx="4357">
                  <c:v>673</c:v>
                </c:pt>
                <c:pt idx="4358">
                  <c:v>673</c:v>
                </c:pt>
                <c:pt idx="4359">
                  <c:v>673</c:v>
                </c:pt>
                <c:pt idx="4360">
                  <c:v>674</c:v>
                </c:pt>
                <c:pt idx="4361">
                  <c:v>675</c:v>
                </c:pt>
                <c:pt idx="4362">
                  <c:v>676</c:v>
                </c:pt>
                <c:pt idx="4363">
                  <c:v>676</c:v>
                </c:pt>
                <c:pt idx="4364">
                  <c:v>677</c:v>
                </c:pt>
                <c:pt idx="4365">
                  <c:v>678</c:v>
                </c:pt>
                <c:pt idx="4366">
                  <c:v>678</c:v>
                </c:pt>
                <c:pt idx="4367">
                  <c:v>678</c:v>
                </c:pt>
                <c:pt idx="4368">
                  <c:v>678</c:v>
                </c:pt>
                <c:pt idx="4369">
                  <c:v>678</c:v>
                </c:pt>
                <c:pt idx="4370">
                  <c:v>678</c:v>
                </c:pt>
                <c:pt idx="4371">
                  <c:v>678</c:v>
                </c:pt>
                <c:pt idx="4372">
                  <c:v>678</c:v>
                </c:pt>
                <c:pt idx="4373">
                  <c:v>678</c:v>
                </c:pt>
                <c:pt idx="4374">
                  <c:v>678</c:v>
                </c:pt>
                <c:pt idx="4375">
                  <c:v>678</c:v>
                </c:pt>
                <c:pt idx="4376">
                  <c:v>678</c:v>
                </c:pt>
                <c:pt idx="4377">
                  <c:v>678</c:v>
                </c:pt>
                <c:pt idx="4378">
                  <c:v>678</c:v>
                </c:pt>
                <c:pt idx="4379">
                  <c:v>678</c:v>
                </c:pt>
                <c:pt idx="4380">
                  <c:v>678</c:v>
                </c:pt>
                <c:pt idx="4381">
                  <c:v>678</c:v>
                </c:pt>
                <c:pt idx="4382">
                  <c:v>678</c:v>
                </c:pt>
                <c:pt idx="4383">
                  <c:v>678</c:v>
                </c:pt>
                <c:pt idx="4384">
                  <c:v>678</c:v>
                </c:pt>
                <c:pt idx="4385">
                  <c:v>678</c:v>
                </c:pt>
                <c:pt idx="4386">
                  <c:v>678</c:v>
                </c:pt>
                <c:pt idx="4387">
                  <c:v>678</c:v>
                </c:pt>
                <c:pt idx="4388">
                  <c:v>679</c:v>
                </c:pt>
                <c:pt idx="4389">
                  <c:v>679</c:v>
                </c:pt>
                <c:pt idx="4390">
                  <c:v>680</c:v>
                </c:pt>
                <c:pt idx="4391">
                  <c:v>681</c:v>
                </c:pt>
                <c:pt idx="4392">
                  <c:v>681</c:v>
                </c:pt>
                <c:pt idx="4393">
                  <c:v>681</c:v>
                </c:pt>
                <c:pt idx="4394">
                  <c:v>681</c:v>
                </c:pt>
                <c:pt idx="4395">
                  <c:v>681</c:v>
                </c:pt>
                <c:pt idx="4396">
                  <c:v>681</c:v>
                </c:pt>
                <c:pt idx="4397">
                  <c:v>681</c:v>
                </c:pt>
                <c:pt idx="4398">
                  <c:v>681</c:v>
                </c:pt>
                <c:pt idx="4399">
                  <c:v>681</c:v>
                </c:pt>
                <c:pt idx="4400">
                  <c:v>681</c:v>
                </c:pt>
                <c:pt idx="4401">
                  <c:v>681</c:v>
                </c:pt>
                <c:pt idx="4402">
                  <c:v>681</c:v>
                </c:pt>
                <c:pt idx="4403">
                  <c:v>681</c:v>
                </c:pt>
                <c:pt idx="4404">
                  <c:v>681</c:v>
                </c:pt>
                <c:pt idx="4405">
                  <c:v>681</c:v>
                </c:pt>
                <c:pt idx="4406">
                  <c:v>681</c:v>
                </c:pt>
                <c:pt idx="4407">
                  <c:v>681</c:v>
                </c:pt>
                <c:pt idx="4408">
                  <c:v>681</c:v>
                </c:pt>
                <c:pt idx="4409">
                  <c:v>681</c:v>
                </c:pt>
                <c:pt idx="4410">
                  <c:v>681</c:v>
                </c:pt>
                <c:pt idx="4411">
                  <c:v>681</c:v>
                </c:pt>
                <c:pt idx="4412">
                  <c:v>681</c:v>
                </c:pt>
                <c:pt idx="4413">
                  <c:v>681</c:v>
                </c:pt>
                <c:pt idx="4414">
                  <c:v>681</c:v>
                </c:pt>
                <c:pt idx="4415">
                  <c:v>681</c:v>
                </c:pt>
                <c:pt idx="4416">
                  <c:v>681</c:v>
                </c:pt>
                <c:pt idx="4417">
                  <c:v>681</c:v>
                </c:pt>
                <c:pt idx="4418">
                  <c:v>681</c:v>
                </c:pt>
                <c:pt idx="4419">
                  <c:v>681</c:v>
                </c:pt>
                <c:pt idx="4420">
                  <c:v>681</c:v>
                </c:pt>
                <c:pt idx="4421">
                  <c:v>681</c:v>
                </c:pt>
                <c:pt idx="4422">
                  <c:v>681</c:v>
                </c:pt>
                <c:pt idx="4423">
                  <c:v>681</c:v>
                </c:pt>
                <c:pt idx="4424">
                  <c:v>681</c:v>
                </c:pt>
                <c:pt idx="4425">
                  <c:v>681</c:v>
                </c:pt>
                <c:pt idx="4426">
                  <c:v>681</c:v>
                </c:pt>
                <c:pt idx="4427">
                  <c:v>681</c:v>
                </c:pt>
                <c:pt idx="4428">
                  <c:v>681</c:v>
                </c:pt>
                <c:pt idx="4429">
                  <c:v>681</c:v>
                </c:pt>
                <c:pt idx="4430">
                  <c:v>681</c:v>
                </c:pt>
                <c:pt idx="4431">
                  <c:v>681</c:v>
                </c:pt>
                <c:pt idx="4432">
                  <c:v>681</c:v>
                </c:pt>
                <c:pt idx="4433">
                  <c:v>681</c:v>
                </c:pt>
                <c:pt idx="4434">
                  <c:v>681</c:v>
                </c:pt>
                <c:pt idx="4435">
                  <c:v>681</c:v>
                </c:pt>
                <c:pt idx="4436">
                  <c:v>681</c:v>
                </c:pt>
                <c:pt idx="4437">
                  <c:v>681</c:v>
                </c:pt>
                <c:pt idx="4438">
                  <c:v>681</c:v>
                </c:pt>
                <c:pt idx="4439">
                  <c:v>681</c:v>
                </c:pt>
                <c:pt idx="4440">
                  <c:v>681</c:v>
                </c:pt>
                <c:pt idx="4441">
                  <c:v>681</c:v>
                </c:pt>
                <c:pt idx="4442">
                  <c:v>681</c:v>
                </c:pt>
                <c:pt idx="4443">
                  <c:v>681</c:v>
                </c:pt>
                <c:pt idx="4444">
                  <c:v>681</c:v>
                </c:pt>
                <c:pt idx="4445">
                  <c:v>681</c:v>
                </c:pt>
                <c:pt idx="4446">
                  <c:v>682</c:v>
                </c:pt>
                <c:pt idx="4447">
                  <c:v>682</c:v>
                </c:pt>
                <c:pt idx="4448">
                  <c:v>682</c:v>
                </c:pt>
                <c:pt idx="4449">
                  <c:v>683</c:v>
                </c:pt>
                <c:pt idx="4450">
                  <c:v>683</c:v>
                </c:pt>
                <c:pt idx="4451">
                  <c:v>683</c:v>
                </c:pt>
                <c:pt idx="4452">
                  <c:v>683</c:v>
                </c:pt>
                <c:pt idx="4453">
                  <c:v>684</c:v>
                </c:pt>
                <c:pt idx="4454">
                  <c:v>684</c:v>
                </c:pt>
                <c:pt idx="4455">
                  <c:v>685</c:v>
                </c:pt>
                <c:pt idx="4456">
                  <c:v>685</c:v>
                </c:pt>
                <c:pt idx="4457">
                  <c:v>686</c:v>
                </c:pt>
                <c:pt idx="4458">
                  <c:v>687</c:v>
                </c:pt>
                <c:pt idx="4459">
                  <c:v>687</c:v>
                </c:pt>
                <c:pt idx="4460">
                  <c:v>687</c:v>
                </c:pt>
                <c:pt idx="4461">
                  <c:v>687</c:v>
                </c:pt>
                <c:pt idx="4462">
                  <c:v>687</c:v>
                </c:pt>
                <c:pt idx="4463">
                  <c:v>687</c:v>
                </c:pt>
                <c:pt idx="4464">
                  <c:v>687</c:v>
                </c:pt>
                <c:pt idx="4465">
                  <c:v>687</c:v>
                </c:pt>
                <c:pt idx="4466">
                  <c:v>687</c:v>
                </c:pt>
                <c:pt idx="4467">
                  <c:v>687</c:v>
                </c:pt>
                <c:pt idx="4468">
                  <c:v>687</c:v>
                </c:pt>
                <c:pt idx="4469">
                  <c:v>688</c:v>
                </c:pt>
                <c:pt idx="4470">
                  <c:v>688</c:v>
                </c:pt>
                <c:pt idx="4471">
                  <c:v>689</c:v>
                </c:pt>
                <c:pt idx="4472">
                  <c:v>689</c:v>
                </c:pt>
                <c:pt idx="4473">
                  <c:v>689</c:v>
                </c:pt>
                <c:pt idx="4474">
                  <c:v>689</c:v>
                </c:pt>
                <c:pt idx="4475">
                  <c:v>690</c:v>
                </c:pt>
                <c:pt idx="4476">
                  <c:v>691</c:v>
                </c:pt>
                <c:pt idx="4477">
                  <c:v>691</c:v>
                </c:pt>
                <c:pt idx="4478">
                  <c:v>691</c:v>
                </c:pt>
                <c:pt idx="4479">
                  <c:v>691</c:v>
                </c:pt>
                <c:pt idx="4480">
                  <c:v>691</c:v>
                </c:pt>
                <c:pt idx="4481">
                  <c:v>691</c:v>
                </c:pt>
                <c:pt idx="4482">
                  <c:v>691</c:v>
                </c:pt>
                <c:pt idx="4483">
                  <c:v>692</c:v>
                </c:pt>
                <c:pt idx="4484">
                  <c:v>692</c:v>
                </c:pt>
                <c:pt idx="4485">
                  <c:v>692</c:v>
                </c:pt>
                <c:pt idx="4486">
                  <c:v>692</c:v>
                </c:pt>
                <c:pt idx="4487">
                  <c:v>692</c:v>
                </c:pt>
                <c:pt idx="4488">
                  <c:v>692</c:v>
                </c:pt>
                <c:pt idx="4489">
                  <c:v>692</c:v>
                </c:pt>
                <c:pt idx="4490">
                  <c:v>692</c:v>
                </c:pt>
                <c:pt idx="4491">
                  <c:v>692</c:v>
                </c:pt>
                <c:pt idx="4492">
                  <c:v>693</c:v>
                </c:pt>
                <c:pt idx="4493">
                  <c:v>694</c:v>
                </c:pt>
                <c:pt idx="4494">
                  <c:v>694</c:v>
                </c:pt>
                <c:pt idx="4495">
                  <c:v>694</c:v>
                </c:pt>
                <c:pt idx="4496">
                  <c:v>695</c:v>
                </c:pt>
                <c:pt idx="4497">
                  <c:v>696</c:v>
                </c:pt>
                <c:pt idx="4498">
                  <c:v>696</c:v>
                </c:pt>
                <c:pt idx="4499">
                  <c:v>697</c:v>
                </c:pt>
                <c:pt idx="4500">
                  <c:v>698</c:v>
                </c:pt>
                <c:pt idx="4501">
                  <c:v>698</c:v>
                </c:pt>
                <c:pt idx="4502">
                  <c:v>698</c:v>
                </c:pt>
                <c:pt idx="4503">
                  <c:v>698</c:v>
                </c:pt>
                <c:pt idx="4504">
                  <c:v>698</c:v>
                </c:pt>
                <c:pt idx="4505">
                  <c:v>698</c:v>
                </c:pt>
                <c:pt idx="4506">
                  <c:v>698</c:v>
                </c:pt>
                <c:pt idx="4507">
                  <c:v>698</c:v>
                </c:pt>
                <c:pt idx="4508">
                  <c:v>698</c:v>
                </c:pt>
                <c:pt idx="4509">
                  <c:v>698</c:v>
                </c:pt>
                <c:pt idx="4510">
                  <c:v>698</c:v>
                </c:pt>
                <c:pt idx="4511">
                  <c:v>698</c:v>
                </c:pt>
                <c:pt idx="4512">
                  <c:v>698</c:v>
                </c:pt>
                <c:pt idx="4513">
                  <c:v>698</c:v>
                </c:pt>
                <c:pt idx="4514">
                  <c:v>698</c:v>
                </c:pt>
                <c:pt idx="4515">
                  <c:v>698</c:v>
                </c:pt>
                <c:pt idx="4516">
                  <c:v>698</c:v>
                </c:pt>
                <c:pt idx="4517">
                  <c:v>698</c:v>
                </c:pt>
                <c:pt idx="4518">
                  <c:v>698</c:v>
                </c:pt>
                <c:pt idx="4519">
                  <c:v>698</c:v>
                </c:pt>
                <c:pt idx="4520">
                  <c:v>698</c:v>
                </c:pt>
                <c:pt idx="4521">
                  <c:v>698</c:v>
                </c:pt>
                <c:pt idx="4522">
                  <c:v>698</c:v>
                </c:pt>
                <c:pt idx="4523">
                  <c:v>698</c:v>
                </c:pt>
                <c:pt idx="4524">
                  <c:v>698</c:v>
                </c:pt>
                <c:pt idx="4525">
                  <c:v>698</c:v>
                </c:pt>
                <c:pt idx="4526">
                  <c:v>698</c:v>
                </c:pt>
                <c:pt idx="4527">
                  <c:v>699</c:v>
                </c:pt>
                <c:pt idx="4528">
                  <c:v>700</c:v>
                </c:pt>
                <c:pt idx="4529">
                  <c:v>700</c:v>
                </c:pt>
                <c:pt idx="4530">
                  <c:v>700</c:v>
                </c:pt>
                <c:pt idx="4531">
                  <c:v>700</c:v>
                </c:pt>
                <c:pt idx="4532">
                  <c:v>700</c:v>
                </c:pt>
                <c:pt idx="4533">
                  <c:v>700</c:v>
                </c:pt>
                <c:pt idx="4534">
                  <c:v>700</c:v>
                </c:pt>
                <c:pt idx="4535">
                  <c:v>700</c:v>
                </c:pt>
                <c:pt idx="4536">
                  <c:v>700</c:v>
                </c:pt>
                <c:pt idx="4537">
                  <c:v>700</c:v>
                </c:pt>
                <c:pt idx="4538">
                  <c:v>700</c:v>
                </c:pt>
                <c:pt idx="4539">
                  <c:v>700</c:v>
                </c:pt>
                <c:pt idx="4540">
                  <c:v>700</c:v>
                </c:pt>
                <c:pt idx="4541">
                  <c:v>700</c:v>
                </c:pt>
                <c:pt idx="4542">
                  <c:v>701</c:v>
                </c:pt>
                <c:pt idx="4543">
                  <c:v>701</c:v>
                </c:pt>
                <c:pt idx="4544">
                  <c:v>701</c:v>
                </c:pt>
                <c:pt idx="4545">
                  <c:v>701</c:v>
                </c:pt>
                <c:pt idx="4546">
                  <c:v>701</c:v>
                </c:pt>
                <c:pt idx="4547">
                  <c:v>701</c:v>
                </c:pt>
                <c:pt idx="4548">
                  <c:v>701</c:v>
                </c:pt>
                <c:pt idx="4549">
                  <c:v>701</c:v>
                </c:pt>
                <c:pt idx="4550">
                  <c:v>701</c:v>
                </c:pt>
                <c:pt idx="4551">
                  <c:v>701</c:v>
                </c:pt>
                <c:pt idx="4552">
                  <c:v>701</c:v>
                </c:pt>
                <c:pt idx="4553">
                  <c:v>701</c:v>
                </c:pt>
                <c:pt idx="4554">
                  <c:v>701</c:v>
                </c:pt>
                <c:pt idx="4555">
                  <c:v>701</c:v>
                </c:pt>
                <c:pt idx="4556">
                  <c:v>701</c:v>
                </c:pt>
                <c:pt idx="4557">
                  <c:v>701</c:v>
                </c:pt>
                <c:pt idx="4558">
                  <c:v>701</c:v>
                </c:pt>
                <c:pt idx="4559">
                  <c:v>701</c:v>
                </c:pt>
                <c:pt idx="4560">
                  <c:v>701</c:v>
                </c:pt>
                <c:pt idx="4561">
                  <c:v>701</c:v>
                </c:pt>
                <c:pt idx="4562">
                  <c:v>701</c:v>
                </c:pt>
                <c:pt idx="4563">
                  <c:v>701</c:v>
                </c:pt>
                <c:pt idx="4564">
                  <c:v>701</c:v>
                </c:pt>
                <c:pt idx="4565">
                  <c:v>701</c:v>
                </c:pt>
                <c:pt idx="4566">
                  <c:v>701</c:v>
                </c:pt>
                <c:pt idx="4567">
                  <c:v>701</c:v>
                </c:pt>
                <c:pt idx="4568">
                  <c:v>701</c:v>
                </c:pt>
                <c:pt idx="4569">
                  <c:v>701</c:v>
                </c:pt>
                <c:pt idx="4570">
                  <c:v>702</c:v>
                </c:pt>
                <c:pt idx="4571">
                  <c:v>702</c:v>
                </c:pt>
                <c:pt idx="4572">
                  <c:v>702</c:v>
                </c:pt>
                <c:pt idx="4573">
                  <c:v>702</c:v>
                </c:pt>
                <c:pt idx="4574">
                  <c:v>702</c:v>
                </c:pt>
                <c:pt idx="4575">
                  <c:v>702</c:v>
                </c:pt>
                <c:pt idx="4576">
                  <c:v>702</c:v>
                </c:pt>
                <c:pt idx="4577">
                  <c:v>702</c:v>
                </c:pt>
                <c:pt idx="4578">
                  <c:v>702</c:v>
                </c:pt>
                <c:pt idx="4579">
                  <c:v>702</c:v>
                </c:pt>
                <c:pt idx="4580">
                  <c:v>702</c:v>
                </c:pt>
                <c:pt idx="4581">
                  <c:v>702</c:v>
                </c:pt>
                <c:pt idx="4582">
                  <c:v>702</c:v>
                </c:pt>
                <c:pt idx="4583">
                  <c:v>702</c:v>
                </c:pt>
                <c:pt idx="4584">
                  <c:v>703</c:v>
                </c:pt>
                <c:pt idx="4585">
                  <c:v>704</c:v>
                </c:pt>
                <c:pt idx="4586">
                  <c:v>704</c:v>
                </c:pt>
                <c:pt idx="4587">
                  <c:v>704</c:v>
                </c:pt>
                <c:pt idx="4588">
                  <c:v>705</c:v>
                </c:pt>
                <c:pt idx="4589">
                  <c:v>706</c:v>
                </c:pt>
                <c:pt idx="4590">
                  <c:v>706</c:v>
                </c:pt>
                <c:pt idx="4591">
                  <c:v>706</c:v>
                </c:pt>
                <c:pt idx="4592">
                  <c:v>706</c:v>
                </c:pt>
                <c:pt idx="4593">
                  <c:v>706</c:v>
                </c:pt>
                <c:pt idx="4594">
                  <c:v>706</c:v>
                </c:pt>
                <c:pt idx="4595">
                  <c:v>706</c:v>
                </c:pt>
                <c:pt idx="4596">
                  <c:v>706</c:v>
                </c:pt>
                <c:pt idx="4597">
                  <c:v>706</c:v>
                </c:pt>
                <c:pt idx="4598">
                  <c:v>706</c:v>
                </c:pt>
                <c:pt idx="4599">
                  <c:v>706</c:v>
                </c:pt>
                <c:pt idx="4600">
                  <c:v>706</c:v>
                </c:pt>
                <c:pt idx="4601">
                  <c:v>706</c:v>
                </c:pt>
                <c:pt idx="4602">
                  <c:v>706</c:v>
                </c:pt>
                <c:pt idx="4603">
                  <c:v>706</c:v>
                </c:pt>
                <c:pt idx="4604">
                  <c:v>706</c:v>
                </c:pt>
                <c:pt idx="4605">
                  <c:v>706</c:v>
                </c:pt>
                <c:pt idx="4606">
                  <c:v>706</c:v>
                </c:pt>
                <c:pt idx="4607">
                  <c:v>706</c:v>
                </c:pt>
                <c:pt idx="4608">
                  <c:v>706</c:v>
                </c:pt>
                <c:pt idx="4609">
                  <c:v>707</c:v>
                </c:pt>
                <c:pt idx="4610">
                  <c:v>708</c:v>
                </c:pt>
                <c:pt idx="4611">
                  <c:v>708</c:v>
                </c:pt>
                <c:pt idx="4612">
                  <c:v>708</c:v>
                </c:pt>
                <c:pt idx="4613">
                  <c:v>709</c:v>
                </c:pt>
                <c:pt idx="4614">
                  <c:v>710</c:v>
                </c:pt>
                <c:pt idx="4615">
                  <c:v>711</c:v>
                </c:pt>
                <c:pt idx="4616">
                  <c:v>711</c:v>
                </c:pt>
                <c:pt idx="4617">
                  <c:v>711</c:v>
                </c:pt>
                <c:pt idx="4618">
                  <c:v>711</c:v>
                </c:pt>
                <c:pt idx="4619">
                  <c:v>711</c:v>
                </c:pt>
                <c:pt idx="4620">
                  <c:v>711</c:v>
                </c:pt>
                <c:pt idx="4621">
                  <c:v>711</c:v>
                </c:pt>
                <c:pt idx="4622">
                  <c:v>711</c:v>
                </c:pt>
                <c:pt idx="4623">
                  <c:v>712</c:v>
                </c:pt>
                <c:pt idx="4624">
                  <c:v>712</c:v>
                </c:pt>
                <c:pt idx="4625">
                  <c:v>713</c:v>
                </c:pt>
                <c:pt idx="4626">
                  <c:v>713</c:v>
                </c:pt>
                <c:pt idx="4627">
                  <c:v>713</c:v>
                </c:pt>
                <c:pt idx="4628">
                  <c:v>713</c:v>
                </c:pt>
                <c:pt idx="4629">
                  <c:v>713</c:v>
                </c:pt>
                <c:pt idx="4630">
                  <c:v>713</c:v>
                </c:pt>
                <c:pt idx="4631">
                  <c:v>713</c:v>
                </c:pt>
                <c:pt idx="4632">
                  <c:v>713</c:v>
                </c:pt>
                <c:pt idx="4633">
                  <c:v>713</c:v>
                </c:pt>
                <c:pt idx="4634">
                  <c:v>713</c:v>
                </c:pt>
                <c:pt idx="4635">
                  <c:v>713</c:v>
                </c:pt>
                <c:pt idx="4636">
                  <c:v>713</c:v>
                </c:pt>
                <c:pt idx="4637">
                  <c:v>713</c:v>
                </c:pt>
                <c:pt idx="4638">
                  <c:v>713</c:v>
                </c:pt>
                <c:pt idx="4639">
                  <c:v>713</c:v>
                </c:pt>
                <c:pt idx="4640">
                  <c:v>713</c:v>
                </c:pt>
                <c:pt idx="4641">
                  <c:v>713</c:v>
                </c:pt>
                <c:pt idx="4642">
                  <c:v>713</c:v>
                </c:pt>
                <c:pt idx="4643">
                  <c:v>713</c:v>
                </c:pt>
                <c:pt idx="4644">
                  <c:v>713</c:v>
                </c:pt>
                <c:pt idx="4645">
                  <c:v>713</c:v>
                </c:pt>
                <c:pt idx="4646">
                  <c:v>713</c:v>
                </c:pt>
                <c:pt idx="4647">
                  <c:v>713</c:v>
                </c:pt>
                <c:pt idx="4648">
                  <c:v>713</c:v>
                </c:pt>
                <c:pt idx="4649">
                  <c:v>713</c:v>
                </c:pt>
                <c:pt idx="4650">
                  <c:v>713</c:v>
                </c:pt>
                <c:pt idx="4651">
                  <c:v>713</c:v>
                </c:pt>
                <c:pt idx="4652">
                  <c:v>713</c:v>
                </c:pt>
                <c:pt idx="4653">
                  <c:v>713</c:v>
                </c:pt>
                <c:pt idx="4654">
                  <c:v>713</c:v>
                </c:pt>
                <c:pt idx="4655">
                  <c:v>713</c:v>
                </c:pt>
                <c:pt idx="4656">
                  <c:v>713</c:v>
                </c:pt>
                <c:pt idx="4657">
                  <c:v>713</c:v>
                </c:pt>
                <c:pt idx="4658">
                  <c:v>713</c:v>
                </c:pt>
                <c:pt idx="4659">
                  <c:v>714</c:v>
                </c:pt>
                <c:pt idx="4660">
                  <c:v>715</c:v>
                </c:pt>
                <c:pt idx="4661">
                  <c:v>715</c:v>
                </c:pt>
                <c:pt idx="4662">
                  <c:v>715</c:v>
                </c:pt>
                <c:pt idx="4663">
                  <c:v>715</c:v>
                </c:pt>
                <c:pt idx="4664">
                  <c:v>715</c:v>
                </c:pt>
                <c:pt idx="4665">
                  <c:v>715</c:v>
                </c:pt>
                <c:pt idx="4666">
                  <c:v>715</c:v>
                </c:pt>
                <c:pt idx="4667">
                  <c:v>715</c:v>
                </c:pt>
                <c:pt idx="4668">
                  <c:v>715</c:v>
                </c:pt>
                <c:pt idx="4669">
                  <c:v>715</c:v>
                </c:pt>
                <c:pt idx="4670">
                  <c:v>715</c:v>
                </c:pt>
                <c:pt idx="4671">
                  <c:v>715</c:v>
                </c:pt>
                <c:pt idx="4672">
                  <c:v>715</c:v>
                </c:pt>
                <c:pt idx="4673">
                  <c:v>715</c:v>
                </c:pt>
                <c:pt idx="4674">
                  <c:v>715</c:v>
                </c:pt>
                <c:pt idx="4675">
                  <c:v>715</c:v>
                </c:pt>
                <c:pt idx="4676">
                  <c:v>715</c:v>
                </c:pt>
                <c:pt idx="4677">
                  <c:v>715</c:v>
                </c:pt>
                <c:pt idx="4678">
                  <c:v>715</c:v>
                </c:pt>
                <c:pt idx="4679">
                  <c:v>715</c:v>
                </c:pt>
                <c:pt idx="4680">
                  <c:v>715</c:v>
                </c:pt>
                <c:pt idx="4681">
                  <c:v>715</c:v>
                </c:pt>
                <c:pt idx="4682">
                  <c:v>715</c:v>
                </c:pt>
                <c:pt idx="4683">
                  <c:v>715</c:v>
                </c:pt>
                <c:pt idx="4684">
                  <c:v>715</c:v>
                </c:pt>
                <c:pt idx="4685">
                  <c:v>715</c:v>
                </c:pt>
                <c:pt idx="4686">
                  <c:v>715</c:v>
                </c:pt>
                <c:pt idx="4687">
                  <c:v>715</c:v>
                </c:pt>
                <c:pt idx="4688">
                  <c:v>715</c:v>
                </c:pt>
                <c:pt idx="4689">
                  <c:v>715</c:v>
                </c:pt>
                <c:pt idx="4690">
                  <c:v>715</c:v>
                </c:pt>
                <c:pt idx="4691">
                  <c:v>715</c:v>
                </c:pt>
                <c:pt idx="4692">
                  <c:v>715</c:v>
                </c:pt>
                <c:pt idx="4693">
                  <c:v>715</c:v>
                </c:pt>
                <c:pt idx="4694">
                  <c:v>715</c:v>
                </c:pt>
                <c:pt idx="4695">
                  <c:v>715</c:v>
                </c:pt>
                <c:pt idx="4696">
                  <c:v>715</c:v>
                </c:pt>
                <c:pt idx="4697">
                  <c:v>715</c:v>
                </c:pt>
                <c:pt idx="4698">
                  <c:v>715</c:v>
                </c:pt>
                <c:pt idx="4699">
                  <c:v>715</c:v>
                </c:pt>
                <c:pt idx="4700">
                  <c:v>715</c:v>
                </c:pt>
                <c:pt idx="4701">
                  <c:v>715</c:v>
                </c:pt>
                <c:pt idx="4702">
                  <c:v>715</c:v>
                </c:pt>
                <c:pt idx="4703">
                  <c:v>715</c:v>
                </c:pt>
                <c:pt idx="4704">
                  <c:v>715</c:v>
                </c:pt>
                <c:pt idx="4705">
                  <c:v>715</c:v>
                </c:pt>
                <c:pt idx="4706">
                  <c:v>715</c:v>
                </c:pt>
                <c:pt idx="4707">
                  <c:v>715</c:v>
                </c:pt>
                <c:pt idx="4708">
                  <c:v>715</c:v>
                </c:pt>
                <c:pt idx="4709">
                  <c:v>715</c:v>
                </c:pt>
                <c:pt idx="4710">
                  <c:v>715</c:v>
                </c:pt>
                <c:pt idx="4711">
                  <c:v>715</c:v>
                </c:pt>
                <c:pt idx="4712">
                  <c:v>715</c:v>
                </c:pt>
                <c:pt idx="4713">
                  <c:v>715</c:v>
                </c:pt>
                <c:pt idx="4714">
                  <c:v>715</c:v>
                </c:pt>
                <c:pt idx="4715">
                  <c:v>715</c:v>
                </c:pt>
                <c:pt idx="4716">
                  <c:v>715</c:v>
                </c:pt>
                <c:pt idx="4717">
                  <c:v>715</c:v>
                </c:pt>
                <c:pt idx="4718">
                  <c:v>715</c:v>
                </c:pt>
                <c:pt idx="4719">
                  <c:v>715</c:v>
                </c:pt>
                <c:pt idx="4720">
                  <c:v>715</c:v>
                </c:pt>
                <c:pt idx="4721">
                  <c:v>716</c:v>
                </c:pt>
                <c:pt idx="4722">
                  <c:v>717</c:v>
                </c:pt>
                <c:pt idx="4723">
                  <c:v>718</c:v>
                </c:pt>
                <c:pt idx="4724">
                  <c:v>719</c:v>
                </c:pt>
                <c:pt idx="4725">
                  <c:v>720</c:v>
                </c:pt>
                <c:pt idx="4726">
                  <c:v>721</c:v>
                </c:pt>
                <c:pt idx="4727">
                  <c:v>721</c:v>
                </c:pt>
                <c:pt idx="4728">
                  <c:v>721</c:v>
                </c:pt>
                <c:pt idx="4729">
                  <c:v>721</c:v>
                </c:pt>
                <c:pt idx="4730">
                  <c:v>721</c:v>
                </c:pt>
                <c:pt idx="4731">
                  <c:v>722</c:v>
                </c:pt>
                <c:pt idx="4732">
                  <c:v>723</c:v>
                </c:pt>
                <c:pt idx="4733">
                  <c:v>723</c:v>
                </c:pt>
                <c:pt idx="4734">
                  <c:v>723</c:v>
                </c:pt>
                <c:pt idx="4735">
                  <c:v>724</c:v>
                </c:pt>
                <c:pt idx="4736">
                  <c:v>725</c:v>
                </c:pt>
                <c:pt idx="4737">
                  <c:v>726</c:v>
                </c:pt>
                <c:pt idx="4738">
                  <c:v>726</c:v>
                </c:pt>
                <c:pt idx="4739">
                  <c:v>726</c:v>
                </c:pt>
                <c:pt idx="4740">
                  <c:v>726</c:v>
                </c:pt>
                <c:pt idx="4741">
                  <c:v>726</c:v>
                </c:pt>
                <c:pt idx="4742">
                  <c:v>726</c:v>
                </c:pt>
                <c:pt idx="4743">
                  <c:v>727</c:v>
                </c:pt>
                <c:pt idx="4744">
                  <c:v>728</c:v>
                </c:pt>
                <c:pt idx="4745">
                  <c:v>729</c:v>
                </c:pt>
                <c:pt idx="4746">
                  <c:v>730</c:v>
                </c:pt>
                <c:pt idx="4747">
                  <c:v>731</c:v>
                </c:pt>
                <c:pt idx="4748">
                  <c:v>732</c:v>
                </c:pt>
                <c:pt idx="4749">
                  <c:v>732</c:v>
                </c:pt>
                <c:pt idx="4750">
                  <c:v>732</c:v>
                </c:pt>
                <c:pt idx="4751">
                  <c:v>732</c:v>
                </c:pt>
                <c:pt idx="4752">
                  <c:v>732</c:v>
                </c:pt>
                <c:pt idx="4753">
                  <c:v>732</c:v>
                </c:pt>
                <c:pt idx="4754">
                  <c:v>732</c:v>
                </c:pt>
                <c:pt idx="4755">
                  <c:v>732</c:v>
                </c:pt>
                <c:pt idx="4756">
                  <c:v>732</c:v>
                </c:pt>
                <c:pt idx="4757">
                  <c:v>732</c:v>
                </c:pt>
                <c:pt idx="4758">
                  <c:v>732</c:v>
                </c:pt>
                <c:pt idx="4759">
                  <c:v>733</c:v>
                </c:pt>
                <c:pt idx="4760">
                  <c:v>733</c:v>
                </c:pt>
                <c:pt idx="4761">
                  <c:v>734</c:v>
                </c:pt>
                <c:pt idx="4762">
                  <c:v>735</c:v>
                </c:pt>
                <c:pt idx="4763">
                  <c:v>736</c:v>
                </c:pt>
                <c:pt idx="4764">
                  <c:v>736</c:v>
                </c:pt>
                <c:pt idx="4765">
                  <c:v>737</c:v>
                </c:pt>
                <c:pt idx="4766">
                  <c:v>737</c:v>
                </c:pt>
                <c:pt idx="4767">
                  <c:v>737</c:v>
                </c:pt>
                <c:pt idx="4768">
                  <c:v>737</c:v>
                </c:pt>
                <c:pt idx="4769">
                  <c:v>737</c:v>
                </c:pt>
                <c:pt idx="4770">
                  <c:v>737</c:v>
                </c:pt>
                <c:pt idx="4771">
                  <c:v>737</c:v>
                </c:pt>
                <c:pt idx="4772">
                  <c:v>737</c:v>
                </c:pt>
                <c:pt idx="4773">
                  <c:v>737</c:v>
                </c:pt>
                <c:pt idx="4774">
                  <c:v>737</c:v>
                </c:pt>
                <c:pt idx="4775">
                  <c:v>737</c:v>
                </c:pt>
                <c:pt idx="4776">
                  <c:v>737</c:v>
                </c:pt>
                <c:pt idx="4777">
                  <c:v>737</c:v>
                </c:pt>
                <c:pt idx="4778">
                  <c:v>737</c:v>
                </c:pt>
                <c:pt idx="4779">
                  <c:v>737</c:v>
                </c:pt>
                <c:pt idx="4780">
                  <c:v>737</c:v>
                </c:pt>
                <c:pt idx="4781">
                  <c:v>737</c:v>
                </c:pt>
                <c:pt idx="4782">
                  <c:v>737</c:v>
                </c:pt>
                <c:pt idx="4783">
                  <c:v>737</c:v>
                </c:pt>
                <c:pt idx="4784">
                  <c:v>737</c:v>
                </c:pt>
                <c:pt idx="4785">
                  <c:v>737</c:v>
                </c:pt>
                <c:pt idx="4786">
                  <c:v>737</c:v>
                </c:pt>
                <c:pt idx="4787">
                  <c:v>737</c:v>
                </c:pt>
                <c:pt idx="4788">
                  <c:v>737</c:v>
                </c:pt>
                <c:pt idx="4789">
                  <c:v>737</c:v>
                </c:pt>
                <c:pt idx="4790">
                  <c:v>737</c:v>
                </c:pt>
                <c:pt idx="4791">
                  <c:v>737</c:v>
                </c:pt>
                <c:pt idx="4792">
                  <c:v>737</c:v>
                </c:pt>
                <c:pt idx="4793">
                  <c:v>737</c:v>
                </c:pt>
                <c:pt idx="4794">
                  <c:v>737</c:v>
                </c:pt>
                <c:pt idx="4795">
                  <c:v>737</c:v>
                </c:pt>
                <c:pt idx="4796">
                  <c:v>737</c:v>
                </c:pt>
                <c:pt idx="4797">
                  <c:v>737</c:v>
                </c:pt>
                <c:pt idx="4798">
                  <c:v>737</c:v>
                </c:pt>
                <c:pt idx="4799">
                  <c:v>737</c:v>
                </c:pt>
                <c:pt idx="4800">
                  <c:v>737</c:v>
                </c:pt>
                <c:pt idx="4801">
                  <c:v>737</c:v>
                </c:pt>
                <c:pt idx="4802">
                  <c:v>737</c:v>
                </c:pt>
                <c:pt idx="4803">
                  <c:v>738</c:v>
                </c:pt>
                <c:pt idx="4804">
                  <c:v>739</c:v>
                </c:pt>
                <c:pt idx="4805">
                  <c:v>740</c:v>
                </c:pt>
                <c:pt idx="4806">
                  <c:v>741</c:v>
                </c:pt>
                <c:pt idx="4807">
                  <c:v>742</c:v>
                </c:pt>
                <c:pt idx="4808">
                  <c:v>743</c:v>
                </c:pt>
                <c:pt idx="4809">
                  <c:v>744</c:v>
                </c:pt>
                <c:pt idx="4810">
                  <c:v>744</c:v>
                </c:pt>
                <c:pt idx="4811">
                  <c:v>744</c:v>
                </c:pt>
                <c:pt idx="4812">
                  <c:v>744</c:v>
                </c:pt>
                <c:pt idx="4813">
                  <c:v>744</c:v>
                </c:pt>
                <c:pt idx="4814">
                  <c:v>744</c:v>
                </c:pt>
                <c:pt idx="4815">
                  <c:v>744</c:v>
                </c:pt>
                <c:pt idx="4816">
                  <c:v>744</c:v>
                </c:pt>
                <c:pt idx="4817">
                  <c:v>744</c:v>
                </c:pt>
                <c:pt idx="4818">
                  <c:v>744</c:v>
                </c:pt>
                <c:pt idx="4819">
                  <c:v>744</c:v>
                </c:pt>
                <c:pt idx="4820">
                  <c:v>744</c:v>
                </c:pt>
                <c:pt idx="4821">
                  <c:v>745</c:v>
                </c:pt>
                <c:pt idx="4822">
                  <c:v>745</c:v>
                </c:pt>
                <c:pt idx="4823">
                  <c:v>745</c:v>
                </c:pt>
                <c:pt idx="4824">
                  <c:v>745</c:v>
                </c:pt>
                <c:pt idx="4825">
                  <c:v>745</c:v>
                </c:pt>
                <c:pt idx="4826">
                  <c:v>745</c:v>
                </c:pt>
                <c:pt idx="4827">
                  <c:v>745</c:v>
                </c:pt>
                <c:pt idx="4828">
                  <c:v>745</c:v>
                </c:pt>
                <c:pt idx="4829">
                  <c:v>746</c:v>
                </c:pt>
                <c:pt idx="4830">
                  <c:v>747</c:v>
                </c:pt>
                <c:pt idx="4831">
                  <c:v>748</c:v>
                </c:pt>
                <c:pt idx="4832">
                  <c:v>749</c:v>
                </c:pt>
                <c:pt idx="4833">
                  <c:v>750</c:v>
                </c:pt>
                <c:pt idx="4834">
                  <c:v>751</c:v>
                </c:pt>
                <c:pt idx="4835">
                  <c:v>752</c:v>
                </c:pt>
                <c:pt idx="4836">
                  <c:v>753</c:v>
                </c:pt>
                <c:pt idx="4837">
                  <c:v>754</c:v>
                </c:pt>
                <c:pt idx="4838">
                  <c:v>755</c:v>
                </c:pt>
                <c:pt idx="4839">
                  <c:v>755</c:v>
                </c:pt>
                <c:pt idx="4840">
                  <c:v>755</c:v>
                </c:pt>
                <c:pt idx="4841">
                  <c:v>755</c:v>
                </c:pt>
                <c:pt idx="4842">
                  <c:v>755</c:v>
                </c:pt>
                <c:pt idx="4843">
                  <c:v>755</c:v>
                </c:pt>
                <c:pt idx="4844">
                  <c:v>756</c:v>
                </c:pt>
                <c:pt idx="4845">
                  <c:v>756</c:v>
                </c:pt>
                <c:pt idx="4846">
                  <c:v>756</c:v>
                </c:pt>
                <c:pt idx="4847">
                  <c:v>756</c:v>
                </c:pt>
                <c:pt idx="4848">
                  <c:v>756</c:v>
                </c:pt>
                <c:pt idx="4849">
                  <c:v>756</c:v>
                </c:pt>
                <c:pt idx="4850">
                  <c:v>757</c:v>
                </c:pt>
                <c:pt idx="4851">
                  <c:v>758</c:v>
                </c:pt>
                <c:pt idx="4852">
                  <c:v>759</c:v>
                </c:pt>
                <c:pt idx="4853">
                  <c:v>760</c:v>
                </c:pt>
                <c:pt idx="4854">
                  <c:v>760</c:v>
                </c:pt>
                <c:pt idx="4855">
                  <c:v>760</c:v>
                </c:pt>
                <c:pt idx="4856">
                  <c:v>761</c:v>
                </c:pt>
                <c:pt idx="4857">
                  <c:v>761</c:v>
                </c:pt>
                <c:pt idx="4858">
                  <c:v>761</c:v>
                </c:pt>
                <c:pt idx="4859">
                  <c:v>761</c:v>
                </c:pt>
                <c:pt idx="4860">
                  <c:v>761</c:v>
                </c:pt>
                <c:pt idx="4861">
                  <c:v>761</c:v>
                </c:pt>
                <c:pt idx="4862">
                  <c:v>762</c:v>
                </c:pt>
                <c:pt idx="4863">
                  <c:v>763</c:v>
                </c:pt>
                <c:pt idx="4864">
                  <c:v>764</c:v>
                </c:pt>
                <c:pt idx="4865">
                  <c:v>764</c:v>
                </c:pt>
                <c:pt idx="4866">
                  <c:v>764</c:v>
                </c:pt>
                <c:pt idx="4867">
                  <c:v>764</c:v>
                </c:pt>
                <c:pt idx="4868">
                  <c:v>764</c:v>
                </c:pt>
                <c:pt idx="4869">
                  <c:v>764</c:v>
                </c:pt>
                <c:pt idx="4870">
                  <c:v>764</c:v>
                </c:pt>
                <c:pt idx="4871">
                  <c:v>764</c:v>
                </c:pt>
                <c:pt idx="4872">
                  <c:v>764</c:v>
                </c:pt>
                <c:pt idx="4873">
                  <c:v>764</c:v>
                </c:pt>
                <c:pt idx="4874">
                  <c:v>765</c:v>
                </c:pt>
                <c:pt idx="4875">
                  <c:v>766</c:v>
                </c:pt>
                <c:pt idx="4876">
                  <c:v>766</c:v>
                </c:pt>
                <c:pt idx="4877">
                  <c:v>766</c:v>
                </c:pt>
                <c:pt idx="4878">
                  <c:v>766</c:v>
                </c:pt>
                <c:pt idx="4879">
                  <c:v>766</c:v>
                </c:pt>
                <c:pt idx="4880">
                  <c:v>766</c:v>
                </c:pt>
                <c:pt idx="4881">
                  <c:v>766</c:v>
                </c:pt>
                <c:pt idx="4882">
                  <c:v>766</c:v>
                </c:pt>
                <c:pt idx="4883">
                  <c:v>766</c:v>
                </c:pt>
                <c:pt idx="4884">
                  <c:v>766</c:v>
                </c:pt>
                <c:pt idx="4885">
                  <c:v>766</c:v>
                </c:pt>
                <c:pt idx="4886">
                  <c:v>766</c:v>
                </c:pt>
                <c:pt idx="4887">
                  <c:v>766</c:v>
                </c:pt>
                <c:pt idx="4888">
                  <c:v>766</c:v>
                </c:pt>
                <c:pt idx="4889">
                  <c:v>766</c:v>
                </c:pt>
                <c:pt idx="4890">
                  <c:v>766</c:v>
                </c:pt>
                <c:pt idx="4891">
                  <c:v>766</c:v>
                </c:pt>
                <c:pt idx="4892">
                  <c:v>766</c:v>
                </c:pt>
                <c:pt idx="4893">
                  <c:v>766</c:v>
                </c:pt>
                <c:pt idx="4894">
                  <c:v>767</c:v>
                </c:pt>
                <c:pt idx="4895">
                  <c:v>767</c:v>
                </c:pt>
                <c:pt idx="4896">
                  <c:v>767</c:v>
                </c:pt>
                <c:pt idx="4897">
                  <c:v>768</c:v>
                </c:pt>
                <c:pt idx="4898">
                  <c:v>768</c:v>
                </c:pt>
                <c:pt idx="4899">
                  <c:v>769</c:v>
                </c:pt>
                <c:pt idx="4900">
                  <c:v>769</c:v>
                </c:pt>
                <c:pt idx="4901">
                  <c:v>769</c:v>
                </c:pt>
                <c:pt idx="4902">
                  <c:v>769</c:v>
                </c:pt>
                <c:pt idx="4903">
                  <c:v>769</c:v>
                </c:pt>
                <c:pt idx="4904">
                  <c:v>769</c:v>
                </c:pt>
                <c:pt idx="4905">
                  <c:v>769</c:v>
                </c:pt>
                <c:pt idx="4906">
                  <c:v>769</c:v>
                </c:pt>
                <c:pt idx="4907">
                  <c:v>769</c:v>
                </c:pt>
                <c:pt idx="4908">
                  <c:v>769</c:v>
                </c:pt>
                <c:pt idx="4909">
                  <c:v>769</c:v>
                </c:pt>
                <c:pt idx="4910">
                  <c:v>770</c:v>
                </c:pt>
                <c:pt idx="4911">
                  <c:v>770</c:v>
                </c:pt>
                <c:pt idx="4912">
                  <c:v>771</c:v>
                </c:pt>
                <c:pt idx="4913">
                  <c:v>771</c:v>
                </c:pt>
                <c:pt idx="4914">
                  <c:v>771</c:v>
                </c:pt>
                <c:pt idx="4915">
                  <c:v>771</c:v>
                </c:pt>
                <c:pt idx="4916">
                  <c:v>771</c:v>
                </c:pt>
                <c:pt idx="4917">
                  <c:v>771</c:v>
                </c:pt>
                <c:pt idx="4918">
                  <c:v>771</c:v>
                </c:pt>
                <c:pt idx="4919">
                  <c:v>771</c:v>
                </c:pt>
                <c:pt idx="4920">
                  <c:v>772</c:v>
                </c:pt>
                <c:pt idx="4921">
                  <c:v>772</c:v>
                </c:pt>
                <c:pt idx="4922">
                  <c:v>772</c:v>
                </c:pt>
                <c:pt idx="4923">
                  <c:v>772</c:v>
                </c:pt>
                <c:pt idx="4924">
                  <c:v>772</c:v>
                </c:pt>
                <c:pt idx="4925">
                  <c:v>772</c:v>
                </c:pt>
                <c:pt idx="4926">
                  <c:v>772</c:v>
                </c:pt>
                <c:pt idx="4927">
                  <c:v>772</c:v>
                </c:pt>
                <c:pt idx="4928">
                  <c:v>772</c:v>
                </c:pt>
                <c:pt idx="4929">
                  <c:v>773</c:v>
                </c:pt>
                <c:pt idx="4930">
                  <c:v>773</c:v>
                </c:pt>
                <c:pt idx="4931">
                  <c:v>773</c:v>
                </c:pt>
                <c:pt idx="4932">
                  <c:v>773</c:v>
                </c:pt>
                <c:pt idx="4933">
                  <c:v>774</c:v>
                </c:pt>
                <c:pt idx="4934">
                  <c:v>774</c:v>
                </c:pt>
                <c:pt idx="4935">
                  <c:v>775</c:v>
                </c:pt>
                <c:pt idx="4936">
                  <c:v>776</c:v>
                </c:pt>
                <c:pt idx="4937">
                  <c:v>776</c:v>
                </c:pt>
                <c:pt idx="4938">
                  <c:v>776</c:v>
                </c:pt>
                <c:pt idx="4939">
                  <c:v>776</c:v>
                </c:pt>
                <c:pt idx="4940">
                  <c:v>776</c:v>
                </c:pt>
                <c:pt idx="4941">
                  <c:v>776</c:v>
                </c:pt>
                <c:pt idx="4942">
                  <c:v>777</c:v>
                </c:pt>
                <c:pt idx="4943">
                  <c:v>778</c:v>
                </c:pt>
                <c:pt idx="4944">
                  <c:v>778</c:v>
                </c:pt>
                <c:pt idx="4945">
                  <c:v>778</c:v>
                </c:pt>
                <c:pt idx="4946">
                  <c:v>779</c:v>
                </c:pt>
                <c:pt idx="4947">
                  <c:v>779</c:v>
                </c:pt>
                <c:pt idx="4948">
                  <c:v>779</c:v>
                </c:pt>
                <c:pt idx="4949">
                  <c:v>779</c:v>
                </c:pt>
                <c:pt idx="4950">
                  <c:v>779</c:v>
                </c:pt>
                <c:pt idx="4951">
                  <c:v>779</c:v>
                </c:pt>
                <c:pt idx="4952">
                  <c:v>779</c:v>
                </c:pt>
                <c:pt idx="4953">
                  <c:v>780</c:v>
                </c:pt>
                <c:pt idx="4954">
                  <c:v>780</c:v>
                </c:pt>
                <c:pt idx="4955">
                  <c:v>780</c:v>
                </c:pt>
                <c:pt idx="4956">
                  <c:v>780</c:v>
                </c:pt>
                <c:pt idx="4957">
                  <c:v>780</c:v>
                </c:pt>
                <c:pt idx="4958">
                  <c:v>780</c:v>
                </c:pt>
                <c:pt idx="4959">
                  <c:v>780</c:v>
                </c:pt>
                <c:pt idx="4960">
                  <c:v>781</c:v>
                </c:pt>
                <c:pt idx="4961">
                  <c:v>781</c:v>
                </c:pt>
                <c:pt idx="4962">
                  <c:v>782</c:v>
                </c:pt>
                <c:pt idx="4963">
                  <c:v>782</c:v>
                </c:pt>
                <c:pt idx="4964">
                  <c:v>782</c:v>
                </c:pt>
                <c:pt idx="4965">
                  <c:v>782</c:v>
                </c:pt>
                <c:pt idx="4966">
                  <c:v>783</c:v>
                </c:pt>
                <c:pt idx="4967">
                  <c:v>784</c:v>
                </c:pt>
                <c:pt idx="4968">
                  <c:v>784</c:v>
                </c:pt>
                <c:pt idx="4969">
                  <c:v>784</c:v>
                </c:pt>
                <c:pt idx="4970">
                  <c:v>784</c:v>
                </c:pt>
                <c:pt idx="4971">
                  <c:v>784</c:v>
                </c:pt>
                <c:pt idx="4972">
                  <c:v>784</c:v>
                </c:pt>
                <c:pt idx="4973">
                  <c:v>784</c:v>
                </c:pt>
                <c:pt idx="4974">
                  <c:v>784</c:v>
                </c:pt>
                <c:pt idx="4975">
                  <c:v>784</c:v>
                </c:pt>
                <c:pt idx="4976">
                  <c:v>784</c:v>
                </c:pt>
                <c:pt idx="4977">
                  <c:v>784</c:v>
                </c:pt>
                <c:pt idx="4978">
                  <c:v>784</c:v>
                </c:pt>
                <c:pt idx="4979">
                  <c:v>784</c:v>
                </c:pt>
                <c:pt idx="4980">
                  <c:v>784</c:v>
                </c:pt>
                <c:pt idx="4981">
                  <c:v>784</c:v>
                </c:pt>
                <c:pt idx="4982">
                  <c:v>784</c:v>
                </c:pt>
                <c:pt idx="4983">
                  <c:v>784</c:v>
                </c:pt>
                <c:pt idx="4984">
                  <c:v>784</c:v>
                </c:pt>
                <c:pt idx="4985">
                  <c:v>784</c:v>
                </c:pt>
                <c:pt idx="4986">
                  <c:v>784</c:v>
                </c:pt>
                <c:pt idx="4987">
                  <c:v>784</c:v>
                </c:pt>
                <c:pt idx="4988">
                  <c:v>784</c:v>
                </c:pt>
                <c:pt idx="4989">
                  <c:v>784</c:v>
                </c:pt>
                <c:pt idx="4990">
                  <c:v>784</c:v>
                </c:pt>
                <c:pt idx="4991">
                  <c:v>784</c:v>
                </c:pt>
                <c:pt idx="4992">
                  <c:v>784</c:v>
                </c:pt>
                <c:pt idx="4993">
                  <c:v>784</c:v>
                </c:pt>
                <c:pt idx="4994">
                  <c:v>784</c:v>
                </c:pt>
                <c:pt idx="4995">
                  <c:v>784</c:v>
                </c:pt>
                <c:pt idx="4996">
                  <c:v>784</c:v>
                </c:pt>
                <c:pt idx="4997">
                  <c:v>784</c:v>
                </c:pt>
                <c:pt idx="4998">
                  <c:v>784</c:v>
                </c:pt>
                <c:pt idx="4999">
                  <c:v>784</c:v>
                </c:pt>
                <c:pt idx="5000">
                  <c:v>785</c:v>
                </c:pt>
                <c:pt idx="5001">
                  <c:v>786</c:v>
                </c:pt>
                <c:pt idx="5002">
                  <c:v>787</c:v>
                </c:pt>
                <c:pt idx="5003">
                  <c:v>788</c:v>
                </c:pt>
                <c:pt idx="5004">
                  <c:v>789</c:v>
                </c:pt>
                <c:pt idx="5005">
                  <c:v>789</c:v>
                </c:pt>
                <c:pt idx="5006">
                  <c:v>789</c:v>
                </c:pt>
                <c:pt idx="5007">
                  <c:v>789</c:v>
                </c:pt>
                <c:pt idx="5008">
                  <c:v>789</c:v>
                </c:pt>
                <c:pt idx="5009">
                  <c:v>789</c:v>
                </c:pt>
                <c:pt idx="5010">
                  <c:v>789</c:v>
                </c:pt>
                <c:pt idx="5011">
                  <c:v>789</c:v>
                </c:pt>
                <c:pt idx="5012">
                  <c:v>789</c:v>
                </c:pt>
                <c:pt idx="5013">
                  <c:v>789</c:v>
                </c:pt>
                <c:pt idx="5014">
                  <c:v>789</c:v>
                </c:pt>
                <c:pt idx="5015">
                  <c:v>789</c:v>
                </c:pt>
                <c:pt idx="5016">
                  <c:v>789</c:v>
                </c:pt>
                <c:pt idx="5017">
                  <c:v>789</c:v>
                </c:pt>
                <c:pt idx="5018">
                  <c:v>789</c:v>
                </c:pt>
                <c:pt idx="5019">
                  <c:v>789</c:v>
                </c:pt>
                <c:pt idx="5020">
                  <c:v>789</c:v>
                </c:pt>
                <c:pt idx="5021">
                  <c:v>789</c:v>
                </c:pt>
                <c:pt idx="5022">
                  <c:v>789</c:v>
                </c:pt>
                <c:pt idx="5023">
                  <c:v>789</c:v>
                </c:pt>
                <c:pt idx="5024">
                  <c:v>789</c:v>
                </c:pt>
                <c:pt idx="5025">
                  <c:v>789</c:v>
                </c:pt>
                <c:pt idx="5026">
                  <c:v>789</c:v>
                </c:pt>
                <c:pt idx="5027">
                  <c:v>789</c:v>
                </c:pt>
                <c:pt idx="5028">
                  <c:v>789</c:v>
                </c:pt>
                <c:pt idx="5029">
                  <c:v>789</c:v>
                </c:pt>
                <c:pt idx="5030">
                  <c:v>790</c:v>
                </c:pt>
                <c:pt idx="5031">
                  <c:v>790</c:v>
                </c:pt>
                <c:pt idx="5032">
                  <c:v>790</c:v>
                </c:pt>
                <c:pt idx="5033">
                  <c:v>790</c:v>
                </c:pt>
                <c:pt idx="5034">
                  <c:v>790</c:v>
                </c:pt>
                <c:pt idx="5035">
                  <c:v>790</c:v>
                </c:pt>
                <c:pt idx="5036">
                  <c:v>790</c:v>
                </c:pt>
                <c:pt idx="5037">
                  <c:v>791</c:v>
                </c:pt>
                <c:pt idx="5038">
                  <c:v>791</c:v>
                </c:pt>
                <c:pt idx="5039">
                  <c:v>792</c:v>
                </c:pt>
                <c:pt idx="5040">
                  <c:v>792</c:v>
                </c:pt>
                <c:pt idx="5041">
                  <c:v>792</c:v>
                </c:pt>
                <c:pt idx="5042">
                  <c:v>793</c:v>
                </c:pt>
                <c:pt idx="5043">
                  <c:v>793</c:v>
                </c:pt>
                <c:pt idx="5044">
                  <c:v>793</c:v>
                </c:pt>
                <c:pt idx="5045">
                  <c:v>793</c:v>
                </c:pt>
                <c:pt idx="5046">
                  <c:v>793</c:v>
                </c:pt>
                <c:pt idx="5047">
                  <c:v>793</c:v>
                </c:pt>
                <c:pt idx="5048">
                  <c:v>793</c:v>
                </c:pt>
                <c:pt idx="5049">
                  <c:v>793</c:v>
                </c:pt>
                <c:pt idx="5050">
                  <c:v>793</c:v>
                </c:pt>
                <c:pt idx="5051">
                  <c:v>793</c:v>
                </c:pt>
                <c:pt idx="5052">
                  <c:v>793</c:v>
                </c:pt>
                <c:pt idx="5053">
                  <c:v>793</c:v>
                </c:pt>
                <c:pt idx="5054">
                  <c:v>793</c:v>
                </c:pt>
                <c:pt idx="5055">
                  <c:v>793</c:v>
                </c:pt>
                <c:pt idx="5056">
                  <c:v>793</c:v>
                </c:pt>
                <c:pt idx="5057">
                  <c:v>793</c:v>
                </c:pt>
                <c:pt idx="5058">
                  <c:v>793</c:v>
                </c:pt>
                <c:pt idx="5059">
                  <c:v>793</c:v>
                </c:pt>
                <c:pt idx="5060">
                  <c:v>793</c:v>
                </c:pt>
                <c:pt idx="5061">
                  <c:v>793</c:v>
                </c:pt>
                <c:pt idx="5062">
                  <c:v>793</c:v>
                </c:pt>
                <c:pt idx="5063">
                  <c:v>793</c:v>
                </c:pt>
                <c:pt idx="5064">
                  <c:v>793</c:v>
                </c:pt>
                <c:pt idx="5065">
                  <c:v>793</c:v>
                </c:pt>
                <c:pt idx="5066">
                  <c:v>793</c:v>
                </c:pt>
                <c:pt idx="5067">
                  <c:v>793</c:v>
                </c:pt>
                <c:pt idx="5068">
                  <c:v>793</c:v>
                </c:pt>
                <c:pt idx="5069">
                  <c:v>793</c:v>
                </c:pt>
                <c:pt idx="5070">
                  <c:v>793</c:v>
                </c:pt>
                <c:pt idx="5071">
                  <c:v>793</c:v>
                </c:pt>
                <c:pt idx="5072">
                  <c:v>793</c:v>
                </c:pt>
                <c:pt idx="5073">
                  <c:v>793</c:v>
                </c:pt>
                <c:pt idx="5074">
                  <c:v>793</c:v>
                </c:pt>
                <c:pt idx="5075">
                  <c:v>793</c:v>
                </c:pt>
                <c:pt idx="5076">
                  <c:v>793</c:v>
                </c:pt>
                <c:pt idx="5077">
                  <c:v>793</c:v>
                </c:pt>
                <c:pt idx="5078">
                  <c:v>794</c:v>
                </c:pt>
                <c:pt idx="5079">
                  <c:v>794</c:v>
                </c:pt>
                <c:pt idx="5080">
                  <c:v>794</c:v>
                </c:pt>
                <c:pt idx="5081">
                  <c:v>794</c:v>
                </c:pt>
                <c:pt idx="5082">
                  <c:v>794</c:v>
                </c:pt>
                <c:pt idx="5083">
                  <c:v>794</c:v>
                </c:pt>
                <c:pt idx="5084">
                  <c:v>794</c:v>
                </c:pt>
                <c:pt idx="5085">
                  <c:v>794</c:v>
                </c:pt>
                <c:pt idx="5086">
                  <c:v>794</c:v>
                </c:pt>
                <c:pt idx="5087">
                  <c:v>794</c:v>
                </c:pt>
                <c:pt idx="5088">
                  <c:v>794</c:v>
                </c:pt>
                <c:pt idx="5089">
                  <c:v>794</c:v>
                </c:pt>
                <c:pt idx="5090">
                  <c:v>794</c:v>
                </c:pt>
                <c:pt idx="5091">
                  <c:v>794</c:v>
                </c:pt>
                <c:pt idx="5092">
                  <c:v>794</c:v>
                </c:pt>
                <c:pt idx="5093">
                  <c:v>794</c:v>
                </c:pt>
                <c:pt idx="5094">
                  <c:v>794</c:v>
                </c:pt>
                <c:pt idx="5095">
                  <c:v>794</c:v>
                </c:pt>
                <c:pt idx="5096">
                  <c:v>794</c:v>
                </c:pt>
                <c:pt idx="5097">
                  <c:v>794</c:v>
                </c:pt>
                <c:pt idx="5098">
                  <c:v>794</c:v>
                </c:pt>
                <c:pt idx="5099">
                  <c:v>794</c:v>
                </c:pt>
                <c:pt idx="5100">
                  <c:v>794</c:v>
                </c:pt>
                <c:pt idx="5101">
                  <c:v>794</c:v>
                </c:pt>
                <c:pt idx="5102">
                  <c:v>795</c:v>
                </c:pt>
                <c:pt idx="5103">
                  <c:v>795</c:v>
                </c:pt>
                <c:pt idx="5104">
                  <c:v>795</c:v>
                </c:pt>
                <c:pt idx="5105">
                  <c:v>795</c:v>
                </c:pt>
                <c:pt idx="5106">
                  <c:v>795</c:v>
                </c:pt>
                <c:pt idx="5107">
                  <c:v>795</c:v>
                </c:pt>
                <c:pt idx="5108">
                  <c:v>795</c:v>
                </c:pt>
                <c:pt idx="5109">
                  <c:v>795</c:v>
                </c:pt>
                <c:pt idx="5110">
                  <c:v>795</c:v>
                </c:pt>
                <c:pt idx="5111">
                  <c:v>795</c:v>
                </c:pt>
                <c:pt idx="5112">
                  <c:v>795</c:v>
                </c:pt>
                <c:pt idx="5113">
                  <c:v>795</c:v>
                </c:pt>
                <c:pt idx="5114">
                  <c:v>795</c:v>
                </c:pt>
                <c:pt idx="5115">
                  <c:v>795</c:v>
                </c:pt>
                <c:pt idx="5116">
                  <c:v>795</c:v>
                </c:pt>
                <c:pt idx="5117">
                  <c:v>795</c:v>
                </c:pt>
                <c:pt idx="5118">
                  <c:v>795</c:v>
                </c:pt>
                <c:pt idx="5119">
                  <c:v>796</c:v>
                </c:pt>
                <c:pt idx="5120">
                  <c:v>797</c:v>
                </c:pt>
                <c:pt idx="5121">
                  <c:v>797</c:v>
                </c:pt>
                <c:pt idx="5122">
                  <c:v>797</c:v>
                </c:pt>
                <c:pt idx="5123">
                  <c:v>797</c:v>
                </c:pt>
                <c:pt idx="5124">
                  <c:v>797</c:v>
                </c:pt>
                <c:pt idx="5125">
                  <c:v>797</c:v>
                </c:pt>
                <c:pt idx="5126">
                  <c:v>797</c:v>
                </c:pt>
                <c:pt idx="5127">
                  <c:v>797</c:v>
                </c:pt>
                <c:pt idx="5128">
                  <c:v>797</c:v>
                </c:pt>
                <c:pt idx="5129">
                  <c:v>797</c:v>
                </c:pt>
                <c:pt idx="5130">
                  <c:v>798</c:v>
                </c:pt>
                <c:pt idx="5131">
                  <c:v>798</c:v>
                </c:pt>
                <c:pt idx="5132">
                  <c:v>798</c:v>
                </c:pt>
                <c:pt idx="5133">
                  <c:v>798</c:v>
                </c:pt>
                <c:pt idx="5134">
                  <c:v>798</c:v>
                </c:pt>
                <c:pt idx="5135">
                  <c:v>798</c:v>
                </c:pt>
                <c:pt idx="5136">
                  <c:v>798</c:v>
                </c:pt>
                <c:pt idx="5137">
                  <c:v>798</c:v>
                </c:pt>
                <c:pt idx="5138">
                  <c:v>798</c:v>
                </c:pt>
                <c:pt idx="5139">
                  <c:v>798</c:v>
                </c:pt>
                <c:pt idx="5140">
                  <c:v>798</c:v>
                </c:pt>
                <c:pt idx="5141">
                  <c:v>799</c:v>
                </c:pt>
                <c:pt idx="5142">
                  <c:v>799</c:v>
                </c:pt>
                <c:pt idx="5143">
                  <c:v>799</c:v>
                </c:pt>
                <c:pt idx="5144">
                  <c:v>799</c:v>
                </c:pt>
                <c:pt idx="5145">
                  <c:v>799</c:v>
                </c:pt>
                <c:pt idx="5146">
                  <c:v>799</c:v>
                </c:pt>
                <c:pt idx="5147">
                  <c:v>799</c:v>
                </c:pt>
                <c:pt idx="5148">
                  <c:v>799</c:v>
                </c:pt>
                <c:pt idx="5149">
                  <c:v>799</c:v>
                </c:pt>
                <c:pt idx="5150">
                  <c:v>799</c:v>
                </c:pt>
                <c:pt idx="5151">
                  <c:v>799</c:v>
                </c:pt>
                <c:pt idx="5152">
                  <c:v>799</c:v>
                </c:pt>
                <c:pt idx="5153">
                  <c:v>799</c:v>
                </c:pt>
                <c:pt idx="5154">
                  <c:v>799</c:v>
                </c:pt>
                <c:pt idx="5155">
                  <c:v>799</c:v>
                </c:pt>
                <c:pt idx="5156">
                  <c:v>799</c:v>
                </c:pt>
                <c:pt idx="5157">
                  <c:v>799</c:v>
                </c:pt>
                <c:pt idx="5158">
                  <c:v>799</c:v>
                </c:pt>
                <c:pt idx="5159">
                  <c:v>799</c:v>
                </c:pt>
                <c:pt idx="5160">
                  <c:v>799</c:v>
                </c:pt>
                <c:pt idx="5161">
                  <c:v>799</c:v>
                </c:pt>
                <c:pt idx="5162">
                  <c:v>799</c:v>
                </c:pt>
                <c:pt idx="5163">
                  <c:v>799</c:v>
                </c:pt>
                <c:pt idx="5164">
                  <c:v>799</c:v>
                </c:pt>
                <c:pt idx="5165">
                  <c:v>799</c:v>
                </c:pt>
                <c:pt idx="5166">
                  <c:v>799</c:v>
                </c:pt>
                <c:pt idx="5167">
                  <c:v>799</c:v>
                </c:pt>
                <c:pt idx="5168">
                  <c:v>799</c:v>
                </c:pt>
                <c:pt idx="5169">
                  <c:v>799</c:v>
                </c:pt>
                <c:pt idx="5170">
                  <c:v>799</c:v>
                </c:pt>
                <c:pt idx="5171">
                  <c:v>799</c:v>
                </c:pt>
                <c:pt idx="5172">
                  <c:v>799</c:v>
                </c:pt>
                <c:pt idx="5173">
                  <c:v>799</c:v>
                </c:pt>
                <c:pt idx="5174">
                  <c:v>799</c:v>
                </c:pt>
                <c:pt idx="5175">
                  <c:v>799</c:v>
                </c:pt>
                <c:pt idx="5176">
                  <c:v>799</c:v>
                </c:pt>
                <c:pt idx="5177">
                  <c:v>799</c:v>
                </c:pt>
                <c:pt idx="5178">
                  <c:v>799</c:v>
                </c:pt>
                <c:pt idx="5179">
                  <c:v>799</c:v>
                </c:pt>
                <c:pt idx="5180">
                  <c:v>799</c:v>
                </c:pt>
                <c:pt idx="5181">
                  <c:v>799</c:v>
                </c:pt>
                <c:pt idx="5182">
                  <c:v>799</c:v>
                </c:pt>
                <c:pt idx="5183">
                  <c:v>799</c:v>
                </c:pt>
                <c:pt idx="5184">
                  <c:v>799</c:v>
                </c:pt>
                <c:pt idx="5185">
                  <c:v>799</c:v>
                </c:pt>
                <c:pt idx="5186">
                  <c:v>799</c:v>
                </c:pt>
                <c:pt idx="5187">
                  <c:v>799</c:v>
                </c:pt>
                <c:pt idx="5188">
                  <c:v>799</c:v>
                </c:pt>
                <c:pt idx="5189">
                  <c:v>799</c:v>
                </c:pt>
                <c:pt idx="5190">
                  <c:v>799</c:v>
                </c:pt>
                <c:pt idx="5191">
                  <c:v>800</c:v>
                </c:pt>
                <c:pt idx="5192">
                  <c:v>800</c:v>
                </c:pt>
                <c:pt idx="5193">
                  <c:v>800</c:v>
                </c:pt>
                <c:pt idx="5194">
                  <c:v>800</c:v>
                </c:pt>
                <c:pt idx="5195">
                  <c:v>800</c:v>
                </c:pt>
                <c:pt idx="5196">
                  <c:v>801</c:v>
                </c:pt>
                <c:pt idx="5197">
                  <c:v>802</c:v>
                </c:pt>
                <c:pt idx="5198">
                  <c:v>802</c:v>
                </c:pt>
                <c:pt idx="5199">
                  <c:v>803</c:v>
                </c:pt>
                <c:pt idx="5200">
                  <c:v>803</c:v>
                </c:pt>
                <c:pt idx="5201">
                  <c:v>804</c:v>
                </c:pt>
                <c:pt idx="5202">
                  <c:v>805</c:v>
                </c:pt>
                <c:pt idx="5203">
                  <c:v>806</c:v>
                </c:pt>
                <c:pt idx="5204">
                  <c:v>806</c:v>
                </c:pt>
                <c:pt idx="5205">
                  <c:v>806</c:v>
                </c:pt>
                <c:pt idx="5206">
                  <c:v>806</c:v>
                </c:pt>
                <c:pt idx="5207">
                  <c:v>806</c:v>
                </c:pt>
                <c:pt idx="5208">
                  <c:v>806</c:v>
                </c:pt>
                <c:pt idx="5209">
                  <c:v>806</c:v>
                </c:pt>
                <c:pt idx="5210">
                  <c:v>806</c:v>
                </c:pt>
                <c:pt idx="5211">
                  <c:v>806</c:v>
                </c:pt>
                <c:pt idx="5212">
                  <c:v>806</c:v>
                </c:pt>
                <c:pt idx="5213">
                  <c:v>806</c:v>
                </c:pt>
                <c:pt idx="5214">
                  <c:v>806</c:v>
                </c:pt>
                <c:pt idx="5215">
                  <c:v>806</c:v>
                </c:pt>
                <c:pt idx="5216">
                  <c:v>806</c:v>
                </c:pt>
                <c:pt idx="5217">
                  <c:v>806</c:v>
                </c:pt>
                <c:pt idx="5218">
                  <c:v>806</c:v>
                </c:pt>
                <c:pt idx="5219">
                  <c:v>806</c:v>
                </c:pt>
                <c:pt idx="5220">
                  <c:v>807</c:v>
                </c:pt>
                <c:pt idx="5221">
                  <c:v>807</c:v>
                </c:pt>
                <c:pt idx="5222">
                  <c:v>807</c:v>
                </c:pt>
                <c:pt idx="5223">
                  <c:v>808</c:v>
                </c:pt>
                <c:pt idx="5224">
                  <c:v>808</c:v>
                </c:pt>
                <c:pt idx="5225">
                  <c:v>809</c:v>
                </c:pt>
                <c:pt idx="5226">
                  <c:v>809</c:v>
                </c:pt>
                <c:pt idx="5227">
                  <c:v>809</c:v>
                </c:pt>
                <c:pt idx="5228">
                  <c:v>809</c:v>
                </c:pt>
                <c:pt idx="5229">
                  <c:v>810</c:v>
                </c:pt>
                <c:pt idx="5230">
                  <c:v>810</c:v>
                </c:pt>
                <c:pt idx="5231">
                  <c:v>810</c:v>
                </c:pt>
                <c:pt idx="5232">
                  <c:v>810</c:v>
                </c:pt>
                <c:pt idx="5233">
                  <c:v>810</c:v>
                </c:pt>
                <c:pt idx="5234">
                  <c:v>810</c:v>
                </c:pt>
                <c:pt idx="5235">
                  <c:v>810</c:v>
                </c:pt>
                <c:pt idx="5236">
                  <c:v>810</c:v>
                </c:pt>
                <c:pt idx="5237">
                  <c:v>810</c:v>
                </c:pt>
                <c:pt idx="5238">
                  <c:v>810</c:v>
                </c:pt>
                <c:pt idx="5239">
                  <c:v>810</c:v>
                </c:pt>
                <c:pt idx="5240">
                  <c:v>810</c:v>
                </c:pt>
                <c:pt idx="5241">
                  <c:v>810</c:v>
                </c:pt>
                <c:pt idx="5242">
                  <c:v>810</c:v>
                </c:pt>
                <c:pt idx="5243">
                  <c:v>810</c:v>
                </c:pt>
                <c:pt idx="5244">
                  <c:v>810</c:v>
                </c:pt>
                <c:pt idx="5245">
                  <c:v>810</c:v>
                </c:pt>
                <c:pt idx="5246">
                  <c:v>810</c:v>
                </c:pt>
                <c:pt idx="5247">
                  <c:v>810</c:v>
                </c:pt>
                <c:pt idx="5248">
                  <c:v>810</c:v>
                </c:pt>
                <c:pt idx="5249">
                  <c:v>810</c:v>
                </c:pt>
                <c:pt idx="5250">
                  <c:v>810</c:v>
                </c:pt>
                <c:pt idx="5251">
                  <c:v>810</c:v>
                </c:pt>
                <c:pt idx="5252">
                  <c:v>810</c:v>
                </c:pt>
                <c:pt idx="5253">
                  <c:v>810</c:v>
                </c:pt>
                <c:pt idx="5254">
                  <c:v>810</c:v>
                </c:pt>
                <c:pt idx="5255">
                  <c:v>810</c:v>
                </c:pt>
                <c:pt idx="5256">
                  <c:v>810</c:v>
                </c:pt>
                <c:pt idx="5257">
                  <c:v>810</c:v>
                </c:pt>
                <c:pt idx="5258">
                  <c:v>810</c:v>
                </c:pt>
                <c:pt idx="5259">
                  <c:v>810</c:v>
                </c:pt>
                <c:pt idx="5260">
                  <c:v>810</c:v>
                </c:pt>
                <c:pt idx="5261">
                  <c:v>810</c:v>
                </c:pt>
                <c:pt idx="5262">
                  <c:v>810</c:v>
                </c:pt>
                <c:pt idx="5263">
                  <c:v>810</c:v>
                </c:pt>
                <c:pt idx="5264">
                  <c:v>810</c:v>
                </c:pt>
                <c:pt idx="5265">
                  <c:v>810</c:v>
                </c:pt>
                <c:pt idx="5266">
                  <c:v>810</c:v>
                </c:pt>
                <c:pt idx="5267">
                  <c:v>810</c:v>
                </c:pt>
                <c:pt idx="5268">
                  <c:v>810</c:v>
                </c:pt>
                <c:pt idx="5269">
                  <c:v>810</c:v>
                </c:pt>
                <c:pt idx="5270">
                  <c:v>810</c:v>
                </c:pt>
                <c:pt idx="5271">
                  <c:v>810</c:v>
                </c:pt>
                <c:pt idx="5272">
                  <c:v>811</c:v>
                </c:pt>
                <c:pt idx="5273">
                  <c:v>811</c:v>
                </c:pt>
                <c:pt idx="5274">
                  <c:v>811</c:v>
                </c:pt>
                <c:pt idx="5275">
                  <c:v>812</c:v>
                </c:pt>
                <c:pt idx="5276">
                  <c:v>813</c:v>
                </c:pt>
                <c:pt idx="5277">
                  <c:v>814</c:v>
                </c:pt>
                <c:pt idx="5278">
                  <c:v>815</c:v>
                </c:pt>
                <c:pt idx="5279">
                  <c:v>816</c:v>
                </c:pt>
                <c:pt idx="5280">
                  <c:v>817</c:v>
                </c:pt>
                <c:pt idx="5281">
                  <c:v>818</c:v>
                </c:pt>
                <c:pt idx="5282">
                  <c:v>819</c:v>
                </c:pt>
                <c:pt idx="5283">
                  <c:v>820</c:v>
                </c:pt>
                <c:pt idx="5284">
                  <c:v>821</c:v>
                </c:pt>
                <c:pt idx="5285">
                  <c:v>822</c:v>
                </c:pt>
                <c:pt idx="5286">
                  <c:v>822</c:v>
                </c:pt>
                <c:pt idx="5287">
                  <c:v>822</c:v>
                </c:pt>
                <c:pt idx="5288">
                  <c:v>822</c:v>
                </c:pt>
                <c:pt idx="5289">
                  <c:v>822</c:v>
                </c:pt>
                <c:pt idx="5290">
                  <c:v>822</c:v>
                </c:pt>
                <c:pt idx="5291">
                  <c:v>823</c:v>
                </c:pt>
                <c:pt idx="5292">
                  <c:v>824</c:v>
                </c:pt>
                <c:pt idx="5293">
                  <c:v>825</c:v>
                </c:pt>
                <c:pt idx="5294">
                  <c:v>825</c:v>
                </c:pt>
                <c:pt idx="5295">
                  <c:v>825</c:v>
                </c:pt>
                <c:pt idx="5296">
                  <c:v>825</c:v>
                </c:pt>
                <c:pt idx="5297">
                  <c:v>825</c:v>
                </c:pt>
                <c:pt idx="5298">
                  <c:v>825</c:v>
                </c:pt>
                <c:pt idx="5299">
                  <c:v>825</c:v>
                </c:pt>
                <c:pt idx="5300">
                  <c:v>826</c:v>
                </c:pt>
                <c:pt idx="5301">
                  <c:v>826</c:v>
                </c:pt>
                <c:pt idx="5302">
                  <c:v>826</c:v>
                </c:pt>
                <c:pt idx="5303">
                  <c:v>826</c:v>
                </c:pt>
                <c:pt idx="5304">
                  <c:v>826</c:v>
                </c:pt>
                <c:pt idx="5305">
                  <c:v>826</c:v>
                </c:pt>
                <c:pt idx="5306">
                  <c:v>826</c:v>
                </c:pt>
                <c:pt idx="5307">
                  <c:v>827</c:v>
                </c:pt>
                <c:pt idx="5308">
                  <c:v>827</c:v>
                </c:pt>
                <c:pt idx="5309">
                  <c:v>827</c:v>
                </c:pt>
                <c:pt idx="5310">
                  <c:v>827</c:v>
                </c:pt>
                <c:pt idx="5311">
                  <c:v>828</c:v>
                </c:pt>
                <c:pt idx="5312">
                  <c:v>828</c:v>
                </c:pt>
                <c:pt idx="5313">
                  <c:v>828</c:v>
                </c:pt>
                <c:pt idx="5314">
                  <c:v>828</c:v>
                </c:pt>
                <c:pt idx="5315">
                  <c:v>828</c:v>
                </c:pt>
                <c:pt idx="5316">
                  <c:v>828</c:v>
                </c:pt>
                <c:pt idx="5317">
                  <c:v>828</c:v>
                </c:pt>
                <c:pt idx="5318">
                  <c:v>828</c:v>
                </c:pt>
                <c:pt idx="5319">
                  <c:v>828</c:v>
                </c:pt>
                <c:pt idx="5320">
                  <c:v>828</c:v>
                </c:pt>
                <c:pt idx="5321">
                  <c:v>828</c:v>
                </c:pt>
                <c:pt idx="5322">
                  <c:v>828</c:v>
                </c:pt>
                <c:pt idx="5323">
                  <c:v>828</c:v>
                </c:pt>
                <c:pt idx="5324">
                  <c:v>828</c:v>
                </c:pt>
                <c:pt idx="5325">
                  <c:v>828</c:v>
                </c:pt>
                <c:pt idx="5326">
                  <c:v>829</c:v>
                </c:pt>
                <c:pt idx="5327">
                  <c:v>829</c:v>
                </c:pt>
                <c:pt idx="5328">
                  <c:v>829</c:v>
                </c:pt>
                <c:pt idx="5329">
                  <c:v>829</c:v>
                </c:pt>
                <c:pt idx="5330">
                  <c:v>829</c:v>
                </c:pt>
                <c:pt idx="5331">
                  <c:v>829</c:v>
                </c:pt>
                <c:pt idx="5332">
                  <c:v>830</c:v>
                </c:pt>
                <c:pt idx="5333">
                  <c:v>830</c:v>
                </c:pt>
                <c:pt idx="5334">
                  <c:v>830</c:v>
                </c:pt>
                <c:pt idx="5335">
                  <c:v>830</c:v>
                </c:pt>
                <c:pt idx="5336">
                  <c:v>830</c:v>
                </c:pt>
                <c:pt idx="5337">
                  <c:v>830</c:v>
                </c:pt>
                <c:pt idx="5338">
                  <c:v>830</c:v>
                </c:pt>
                <c:pt idx="5339">
                  <c:v>830</c:v>
                </c:pt>
                <c:pt idx="5340">
                  <c:v>830</c:v>
                </c:pt>
                <c:pt idx="5341">
                  <c:v>830</c:v>
                </c:pt>
                <c:pt idx="5342">
                  <c:v>830</c:v>
                </c:pt>
                <c:pt idx="5343">
                  <c:v>830</c:v>
                </c:pt>
                <c:pt idx="5344">
                  <c:v>830</c:v>
                </c:pt>
                <c:pt idx="5345">
                  <c:v>830</c:v>
                </c:pt>
                <c:pt idx="5346">
                  <c:v>830</c:v>
                </c:pt>
                <c:pt idx="5347">
                  <c:v>830</c:v>
                </c:pt>
                <c:pt idx="5348">
                  <c:v>830</c:v>
                </c:pt>
                <c:pt idx="5349">
                  <c:v>830</c:v>
                </c:pt>
                <c:pt idx="5350">
                  <c:v>830</c:v>
                </c:pt>
                <c:pt idx="5351">
                  <c:v>830</c:v>
                </c:pt>
                <c:pt idx="5352">
                  <c:v>830</c:v>
                </c:pt>
                <c:pt idx="5353">
                  <c:v>830</c:v>
                </c:pt>
                <c:pt idx="5354">
                  <c:v>830</c:v>
                </c:pt>
                <c:pt idx="5355">
                  <c:v>830</c:v>
                </c:pt>
                <c:pt idx="5356">
                  <c:v>830</c:v>
                </c:pt>
                <c:pt idx="5357">
                  <c:v>830</c:v>
                </c:pt>
                <c:pt idx="5358">
                  <c:v>830</c:v>
                </c:pt>
                <c:pt idx="5359">
                  <c:v>830</c:v>
                </c:pt>
                <c:pt idx="5360">
                  <c:v>830</c:v>
                </c:pt>
                <c:pt idx="5361">
                  <c:v>830</c:v>
                </c:pt>
                <c:pt idx="5362">
                  <c:v>830</c:v>
                </c:pt>
                <c:pt idx="5363">
                  <c:v>830</c:v>
                </c:pt>
                <c:pt idx="5364">
                  <c:v>830</c:v>
                </c:pt>
                <c:pt idx="5365">
                  <c:v>830</c:v>
                </c:pt>
                <c:pt idx="5366">
                  <c:v>830</c:v>
                </c:pt>
                <c:pt idx="5367">
                  <c:v>830</c:v>
                </c:pt>
                <c:pt idx="5368">
                  <c:v>831</c:v>
                </c:pt>
                <c:pt idx="5369">
                  <c:v>831</c:v>
                </c:pt>
                <c:pt idx="5370">
                  <c:v>832</c:v>
                </c:pt>
                <c:pt idx="5371">
                  <c:v>832</c:v>
                </c:pt>
                <c:pt idx="5372">
                  <c:v>833</c:v>
                </c:pt>
                <c:pt idx="5373">
                  <c:v>834</c:v>
                </c:pt>
                <c:pt idx="5374">
                  <c:v>835</c:v>
                </c:pt>
                <c:pt idx="5375">
                  <c:v>836</c:v>
                </c:pt>
                <c:pt idx="5376">
                  <c:v>836</c:v>
                </c:pt>
                <c:pt idx="5377">
                  <c:v>837</c:v>
                </c:pt>
                <c:pt idx="5378">
                  <c:v>838</c:v>
                </c:pt>
                <c:pt idx="5379">
                  <c:v>838</c:v>
                </c:pt>
                <c:pt idx="5380">
                  <c:v>839</c:v>
                </c:pt>
                <c:pt idx="5381">
                  <c:v>840</c:v>
                </c:pt>
                <c:pt idx="5382">
                  <c:v>841</c:v>
                </c:pt>
                <c:pt idx="5383">
                  <c:v>842</c:v>
                </c:pt>
                <c:pt idx="5384">
                  <c:v>843</c:v>
                </c:pt>
                <c:pt idx="5385">
                  <c:v>843</c:v>
                </c:pt>
                <c:pt idx="5386">
                  <c:v>843</c:v>
                </c:pt>
                <c:pt idx="5387">
                  <c:v>843</c:v>
                </c:pt>
                <c:pt idx="5388">
                  <c:v>843</c:v>
                </c:pt>
                <c:pt idx="5389">
                  <c:v>844</c:v>
                </c:pt>
                <c:pt idx="5390">
                  <c:v>844</c:v>
                </c:pt>
                <c:pt idx="5391">
                  <c:v>845</c:v>
                </c:pt>
                <c:pt idx="5392">
                  <c:v>845</c:v>
                </c:pt>
                <c:pt idx="5393">
                  <c:v>846</c:v>
                </c:pt>
                <c:pt idx="5394">
                  <c:v>847</c:v>
                </c:pt>
                <c:pt idx="5395">
                  <c:v>848</c:v>
                </c:pt>
                <c:pt idx="5396">
                  <c:v>848</c:v>
                </c:pt>
                <c:pt idx="5397">
                  <c:v>849</c:v>
                </c:pt>
                <c:pt idx="5398">
                  <c:v>850</c:v>
                </c:pt>
                <c:pt idx="5399">
                  <c:v>851</c:v>
                </c:pt>
                <c:pt idx="5400">
                  <c:v>852</c:v>
                </c:pt>
                <c:pt idx="5401">
                  <c:v>852</c:v>
                </c:pt>
                <c:pt idx="5402">
                  <c:v>852</c:v>
                </c:pt>
                <c:pt idx="5403">
                  <c:v>852</c:v>
                </c:pt>
                <c:pt idx="5404">
                  <c:v>853</c:v>
                </c:pt>
                <c:pt idx="5405">
                  <c:v>853</c:v>
                </c:pt>
                <c:pt idx="5406">
                  <c:v>853</c:v>
                </c:pt>
                <c:pt idx="5407">
                  <c:v>854</c:v>
                </c:pt>
                <c:pt idx="5408">
                  <c:v>854</c:v>
                </c:pt>
                <c:pt idx="5409">
                  <c:v>855</c:v>
                </c:pt>
                <c:pt idx="5410">
                  <c:v>856</c:v>
                </c:pt>
                <c:pt idx="5411">
                  <c:v>856</c:v>
                </c:pt>
                <c:pt idx="5412">
                  <c:v>856</c:v>
                </c:pt>
                <c:pt idx="5413">
                  <c:v>856</c:v>
                </c:pt>
                <c:pt idx="5414">
                  <c:v>857</c:v>
                </c:pt>
                <c:pt idx="5415">
                  <c:v>858</c:v>
                </c:pt>
                <c:pt idx="5416">
                  <c:v>859</c:v>
                </c:pt>
                <c:pt idx="5417">
                  <c:v>860</c:v>
                </c:pt>
                <c:pt idx="5418">
                  <c:v>860</c:v>
                </c:pt>
                <c:pt idx="5419">
                  <c:v>860</c:v>
                </c:pt>
                <c:pt idx="5420">
                  <c:v>861</c:v>
                </c:pt>
                <c:pt idx="5421">
                  <c:v>862</c:v>
                </c:pt>
                <c:pt idx="5422">
                  <c:v>863</c:v>
                </c:pt>
                <c:pt idx="5423">
                  <c:v>863</c:v>
                </c:pt>
                <c:pt idx="5424">
                  <c:v>863</c:v>
                </c:pt>
                <c:pt idx="5425">
                  <c:v>864</c:v>
                </c:pt>
                <c:pt idx="5426">
                  <c:v>864</c:v>
                </c:pt>
                <c:pt idx="5427">
                  <c:v>864</c:v>
                </c:pt>
                <c:pt idx="5428">
                  <c:v>864</c:v>
                </c:pt>
                <c:pt idx="5429">
                  <c:v>864</c:v>
                </c:pt>
                <c:pt idx="5430">
                  <c:v>865</c:v>
                </c:pt>
                <c:pt idx="5431">
                  <c:v>865</c:v>
                </c:pt>
                <c:pt idx="5432">
                  <c:v>865</c:v>
                </c:pt>
                <c:pt idx="5433">
                  <c:v>865</c:v>
                </c:pt>
                <c:pt idx="5434">
                  <c:v>865</c:v>
                </c:pt>
                <c:pt idx="5435">
                  <c:v>865</c:v>
                </c:pt>
                <c:pt idx="5436">
                  <c:v>865</c:v>
                </c:pt>
                <c:pt idx="5437">
                  <c:v>865</c:v>
                </c:pt>
                <c:pt idx="5438">
                  <c:v>865</c:v>
                </c:pt>
                <c:pt idx="5439">
                  <c:v>865</c:v>
                </c:pt>
                <c:pt idx="5440">
                  <c:v>866</c:v>
                </c:pt>
                <c:pt idx="5441">
                  <c:v>867</c:v>
                </c:pt>
                <c:pt idx="5442">
                  <c:v>868</c:v>
                </c:pt>
                <c:pt idx="5443">
                  <c:v>869</c:v>
                </c:pt>
                <c:pt idx="5444">
                  <c:v>870</c:v>
                </c:pt>
                <c:pt idx="5445">
                  <c:v>871</c:v>
                </c:pt>
                <c:pt idx="5446">
                  <c:v>872</c:v>
                </c:pt>
                <c:pt idx="5447">
                  <c:v>873</c:v>
                </c:pt>
                <c:pt idx="5448">
                  <c:v>874</c:v>
                </c:pt>
                <c:pt idx="5449">
                  <c:v>875</c:v>
                </c:pt>
                <c:pt idx="5450">
                  <c:v>876</c:v>
                </c:pt>
                <c:pt idx="5451">
                  <c:v>877</c:v>
                </c:pt>
                <c:pt idx="5452">
                  <c:v>878</c:v>
                </c:pt>
                <c:pt idx="5453">
                  <c:v>879</c:v>
                </c:pt>
                <c:pt idx="5454">
                  <c:v>880</c:v>
                </c:pt>
                <c:pt idx="5455">
                  <c:v>881</c:v>
                </c:pt>
                <c:pt idx="5456">
                  <c:v>882</c:v>
                </c:pt>
                <c:pt idx="5457">
                  <c:v>883</c:v>
                </c:pt>
                <c:pt idx="5458">
                  <c:v>884</c:v>
                </c:pt>
                <c:pt idx="5459">
                  <c:v>885</c:v>
                </c:pt>
                <c:pt idx="5460">
                  <c:v>885</c:v>
                </c:pt>
                <c:pt idx="5461">
                  <c:v>885</c:v>
                </c:pt>
                <c:pt idx="5462">
                  <c:v>885</c:v>
                </c:pt>
                <c:pt idx="5463">
                  <c:v>885</c:v>
                </c:pt>
                <c:pt idx="5464">
                  <c:v>885</c:v>
                </c:pt>
                <c:pt idx="5465">
                  <c:v>885</c:v>
                </c:pt>
                <c:pt idx="5466">
                  <c:v>886</c:v>
                </c:pt>
                <c:pt idx="5467">
                  <c:v>886</c:v>
                </c:pt>
                <c:pt idx="5468">
                  <c:v>886</c:v>
                </c:pt>
                <c:pt idx="5469">
                  <c:v>886</c:v>
                </c:pt>
                <c:pt idx="5470">
                  <c:v>886</c:v>
                </c:pt>
                <c:pt idx="5471">
                  <c:v>886</c:v>
                </c:pt>
                <c:pt idx="5472">
                  <c:v>886</c:v>
                </c:pt>
                <c:pt idx="5473">
                  <c:v>886</c:v>
                </c:pt>
                <c:pt idx="5474">
                  <c:v>886</c:v>
                </c:pt>
                <c:pt idx="5475">
                  <c:v>886</c:v>
                </c:pt>
                <c:pt idx="5476">
                  <c:v>886</c:v>
                </c:pt>
                <c:pt idx="5477">
                  <c:v>886</c:v>
                </c:pt>
                <c:pt idx="5478">
                  <c:v>886</c:v>
                </c:pt>
                <c:pt idx="5479">
                  <c:v>886</c:v>
                </c:pt>
                <c:pt idx="5480">
                  <c:v>886</c:v>
                </c:pt>
                <c:pt idx="5481">
                  <c:v>886</c:v>
                </c:pt>
                <c:pt idx="5482">
                  <c:v>886</c:v>
                </c:pt>
                <c:pt idx="5483">
                  <c:v>886</c:v>
                </c:pt>
                <c:pt idx="5484">
                  <c:v>886</c:v>
                </c:pt>
                <c:pt idx="5485">
                  <c:v>886</c:v>
                </c:pt>
                <c:pt idx="5486">
                  <c:v>886</c:v>
                </c:pt>
                <c:pt idx="5487">
                  <c:v>886</c:v>
                </c:pt>
                <c:pt idx="5488">
                  <c:v>886</c:v>
                </c:pt>
                <c:pt idx="5489">
                  <c:v>886</c:v>
                </c:pt>
                <c:pt idx="5490">
                  <c:v>886</c:v>
                </c:pt>
                <c:pt idx="5491">
                  <c:v>886</c:v>
                </c:pt>
                <c:pt idx="5492">
                  <c:v>886</c:v>
                </c:pt>
                <c:pt idx="5493">
                  <c:v>886</c:v>
                </c:pt>
                <c:pt idx="5494">
                  <c:v>886</c:v>
                </c:pt>
                <c:pt idx="5495">
                  <c:v>886</c:v>
                </c:pt>
                <c:pt idx="5496">
                  <c:v>886</c:v>
                </c:pt>
                <c:pt idx="5497">
                  <c:v>887</c:v>
                </c:pt>
                <c:pt idx="5498">
                  <c:v>888</c:v>
                </c:pt>
                <c:pt idx="5499">
                  <c:v>889</c:v>
                </c:pt>
                <c:pt idx="5500">
                  <c:v>890</c:v>
                </c:pt>
                <c:pt idx="5501">
                  <c:v>890</c:v>
                </c:pt>
                <c:pt idx="5502">
                  <c:v>891</c:v>
                </c:pt>
                <c:pt idx="5503">
                  <c:v>891</c:v>
                </c:pt>
                <c:pt idx="5504">
                  <c:v>891</c:v>
                </c:pt>
                <c:pt idx="5505">
                  <c:v>891</c:v>
                </c:pt>
                <c:pt idx="5506">
                  <c:v>891</c:v>
                </c:pt>
                <c:pt idx="5507">
                  <c:v>892</c:v>
                </c:pt>
                <c:pt idx="5508">
                  <c:v>892</c:v>
                </c:pt>
                <c:pt idx="5509">
                  <c:v>892</c:v>
                </c:pt>
                <c:pt idx="5510">
                  <c:v>892</c:v>
                </c:pt>
                <c:pt idx="5511">
                  <c:v>892</c:v>
                </c:pt>
                <c:pt idx="5512">
                  <c:v>892</c:v>
                </c:pt>
                <c:pt idx="5513">
                  <c:v>893</c:v>
                </c:pt>
                <c:pt idx="5514">
                  <c:v>894</c:v>
                </c:pt>
                <c:pt idx="5515">
                  <c:v>894</c:v>
                </c:pt>
                <c:pt idx="5516">
                  <c:v>894</c:v>
                </c:pt>
                <c:pt idx="5517">
                  <c:v>894</c:v>
                </c:pt>
                <c:pt idx="5518">
                  <c:v>894</c:v>
                </c:pt>
                <c:pt idx="5519">
                  <c:v>894</c:v>
                </c:pt>
                <c:pt idx="5520">
                  <c:v>894</c:v>
                </c:pt>
                <c:pt idx="5521">
                  <c:v>894</c:v>
                </c:pt>
                <c:pt idx="5522">
                  <c:v>894</c:v>
                </c:pt>
                <c:pt idx="5523">
                  <c:v>894</c:v>
                </c:pt>
                <c:pt idx="5524">
                  <c:v>894</c:v>
                </c:pt>
                <c:pt idx="5525">
                  <c:v>894</c:v>
                </c:pt>
                <c:pt idx="5526">
                  <c:v>894</c:v>
                </c:pt>
                <c:pt idx="5527">
                  <c:v>894</c:v>
                </c:pt>
                <c:pt idx="5528">
                  <c:v>895</c:v>
                </c:pt>
                <c:pt idx="5529">
                  <c:v>896</c:v>
                </c:pt>
                <c:pt idx="5530">
                  <c:v>896</c:v>
                </c:pt>
                <c:pt idx="5531">
                  <c:v>896</c:v>
                </c:pt>
                <c:pt idx="5532">
                  <c:v>896</c:v>
                </c:pt>
                <c:pt idx="5533">
                  <c:v>896</c:v>
                </c:pt>
                <c:pt idx="5534">
                  <c:v>896</c:v>
                </c:pt>
                <c:pt idx="5535">
                  <c:v>896</c:v>
                </c:pt>
                <c:pt idx="5536">
                  <c:v>896</c:v>
                </c:pt>
                <c:pt idx="5537">
                  <c:v>896</c:v>
                </c:pt>
                <c:pt idx="5538">
                  <c:v>896</c:v>
                </c:pt>
                <c:pt idx="5539">
                  <c:v>896</c:v>
                </c:pt>
                <c:pt idx="5540">
                  <c:v>896</c:v>
                </c:pt>
                <c:pt idx="5541">
                  <c:v>897</c:v>
                </c:pt>
                <c:pt idx="5542">
                  <c:v>897</c:v>
                </c:pt>
                <c:pt idx="5543">
                  <c:v>898</c:v>
                </c:pt>
                <c:pt idx="5544">
                  <c:v>898</c:v>
                </c:pt>
                <c:pt idx="5545">
                  <c:v>899</c:v>
                </c:pt>
                <c:pt idx="5546">
                  <c:v>899</c:v>
                </c:pt>
                <c:pt idx="5547">
                  <c:v>899</c:v>
                </c:pt>
                <c:pt idx="5548">
                  <c:v>900</c:v>
                </c:pt>
                <c:pt idx="5549">
                  <c:v>901</c:v>
                </c:pt>
                <c:pt idx="5550">
                  <c:v>901</c:v>
                </c:pt>
                <c:pt idx="5551">
                  <c:v>901</c:v>
                </c:pt>
                <c:pt idx="5552">
                  <c:v>901</c:v>
                </c:pt>
                <c:pt idx="5553">
                  <c:v>901</c:v>
                </c:pt>
                <c:pt idx="5554">
                  <c:v>901</c:v>
                </c:pt>
                <c:pt idx="5555">
                  <c:v>901</c:v>
                </c:pt>
                <c:pt idx="5556">
                  <c:v>901</c:v>
                </c:pt>
                <c:pt idx="5557">
                  <c:v>901</c:v>
                </c:pt>
                <c:pt idx="5558">
                  <c:v>901</c:v>
                </c:pt>
                <c:pt idx="5559">
                  <c:v>901</c:v>
                </c:pt>
                <c:pt idx="5560">
                  <c:v>901</c:v>
                </c:pt>
                <c:pt idx="5561">
                  <c:v>901</c:v>
                </c:pt>
                <c:pt idx="5562">
                  <c:v>901</c:v>
                </c:pt>
                <c:pt idx="5563">
                  <c:v>901</c:v>
                </c:pt>
                <c:pt idx="5564">
                  <c:v>901</c:v>
                </c:pt>
                <c:pt idx="5565">
                  <c:v>901</c:v>
                </c:pt>
                <c:pt idx="5566">
                  <c:v>901</c:v>
                </c:pt>
                <c:pt idx="5567">
                  <c:v>901</c:v>
                </c:pt>
                <c:pt idx="5568">
                  <c:v>901</c:v>
                </c:pt>
                <c:pt idx="5569">
                  <c:v>901</c:v>
                </c:pt>
                <c:pt idx="5570">
                  <c:v>901</c:v>
                </c:pt>
                <c:pt idx="5571">
                  <c:v>901</c:v>
                </c:pt>
                <c:pt idx="5572">
                  <c:v>901</c:v>
                </c:pt>
                <c:pt idx="5573">
                  <c:v>901</c:v>
                </c:pt>
                <c:pt idx="5574">
                  <c:v>901</c:v>
                </c:pt>
                <c:pt idx="5575">
                  <c:v>901</c:v>
                </c:pt>
                <c:pt idx="5576">
                  <c:v>901</c:v>
                </c:pt>
                <c:pt idx="5577">
                  <c:v>901</c:v>
                </c:pt>
                <c:pt idx="5578">
                  <c:v>902</c:v>
                </c:pt>
                <c:pt idx="5579">
                  <c:v>902</c:v>
                </c:pt>
                <c:pt idx="5580">
                  <c:v>902</c:v>
                </c:pt>
                <c:pt idx="5581">
                  <c:v>903</c:v>
                </c:pt>
                <c:pt idx="5582">
                  <c:v>904</c:v>
                </c:pt>
                <c:pt idx="5583">
                  <c:v>904</c:v>
                </c:pt>
                <c:pt idx="5584">
                  <c:v>904</c:v>
                </c:pt>
                <c:pt idx="5585">
                  <c:v>905</c:v>
                </c:pt>
                <c:pt idx="5586">
                  <c:v>905</c:v>
                </c:pt>
                <c:pt idx="5587">
                  <c:v>905</c:v>
                </c:pt>
                <c:pt idx="5588">
                  <c:v>906</c:v>
                </c:pt>
                <c:pt idx="5589">
                  <c:v>907</c:v>
                </c:pt>
                <c:pt idx="5590">
                  <c:v>907</c:v>
                </c:pt>
                <c:pt idx="5591">
                  <c:v>907</c:v>
                </c:pt>
                <c:pt idx="5592">
                  <c:v>907</c:v>
                </c:pt>
                <c:pt idx="5593">
                  <c:v>907</c:v>
                </c:pt>
                <c:pt idx="5594">
                  <c:v>907</c:v>
                </c:pt>
                <c:pt idx="5595">
                  <c:v>907</c:v>
                </c:pt>
                <c:pt idx="5596">
                  <c:v>907</c:v>
                </c:pt>
                <c:pt idx="5597">
                  <c:v>907</c:v>
                </c:pt>
                <c:pt idx="5598">
                  <c:v>908</c:v>
                </c:pt>
                <c:pt idx="5599">
                  <c:v>908</c:v>
                </c:pt>
                <c:pt idx="5600">
                  <c:v>908</c:v>
                </c:pt>
                <c:pt idx="5601">
                  <c:v>908</c:v>
                </c:pt>
                <c:pt idx="5602">
                  <c:v>908</c:v>
                </c:pt>
                <c:pt idx="5603">
                  <c:v>908</c:v>
                </c:pt>
                <c:pt idx="5604">
                  <c:v>908</c:v>
                </c:pt>
                <c:pt idx="5605">
                  <c:v>908</c:v>
                </c:pt>
                <c:pt idx="5606">
                  <c:v>908</c:v>
                </c:pt>
                <c:pt idx="5607">
                  <c:v>908</c:v>
                </c:pt>
                <c:pt idx="5608">
                  <c:v>908</c:v>
                </c:pt>
                <c:pt idx="5609">
                  <c:v>908</c:v>
                </c:pt>
                <c:pt idx="5610">
                  <c:v>909</c:v>
                </c:pt>
                <c:pt idx="5611">
                  <c:v>910</c:v>
                </c:pt>
                <c:pt idx="5612">
                  <c:v>911</c:v>
                </c:pt>
                <c:pt idx="5613">
                  <c:v>911</c:v>
                </c:pt>
                <c:pt idx="5614">
                  <c:v>911</c:v>
                </c:pt>
                <c:pt idx="5615">
                  <c:v>911</c:v>
                </c:pt>
                <c:pt idx="5616">
                  <c:v>911</c:v>
                </c:pt>
                <c:pt idx="5617">
                  <c:v>911</c:v>
                </c:pt>
                <c:pt idx="5618">
                  <c:v>911</c:v>
                </c:pt>
                <c:pt idx="5619">
                  <c:v>911</c:v>
                </c:pt>
                <c:pt idx="5620">
                  <c:v>911</c:v>
                </c:pt>
                <c:pt idx="5621">
                  <c:v>911</c:v>
                </c:pt>
                <c:pt idx="5622">
                  <c:v>911</c:v>
                </c:pt>
                <c:pt idx="5623">
                  <c:v>911</c:v>
                </c:pt>
                <c:pt idx="5624">
                  <c:v>911</c:v>
                </c:pt>
                <c:pt idx="5625">
                  <c:v>912</c:v>
                </c:pt>
                <c:pt idx="5626">
                  <c:v>912</c:v>
                </c:pt>
                <c:pt idx="5627">
                  <c:v>912</c:v>
                </c:pt>
                <c:pt idx="5628">
                  <c:v>912</c:v>
                </c:pt>
                <c:pt idx="5629">
                  <c:v>912</c:v>
                </c:pt>
                <c:pt idx="5630">
                  <c:v>912</c:v>
                </c:pt>
                <c:pt idx="5631">
                  <c:v>912</c:v>
                </c:pt>
                <c:pt idx="5632">
                  <c:v>912</c:v>
                </c:pt>
                <c:pt idx="5633">
                  <c:v>912</c:v>
                </c:pt>
                <c:pt idx="5634">
                  <c:v>912</c:v>
                </c:pt>
                <c:pt idx="5635">
                  <c:v>912</c:v>
                </c:pt>
                <c:pt idx="5636">
                  <c:v>912</c:v>
                </c:pt>
                <c:pt idx="5637">
                  <c:v>912</c:v>
                </c:pt>
                <c:pt idx="5638">
                  <c:v>912</c:v>
                </c:pt>
                <c:pt idx="5639">
                  <c:v>912</c:v>
                </c:pt>
                <c:pt idx="5640">
                  <c:v>912</c:v>
                </c:pt>
                <c:pt idx="5641">
                  <c:v>912</c:v>
                </c:pt>
                <c:pt idx="5642">
                  <c:v>912</c:v>
                </c:pt>
                <c:pt idx="5643">
                  <c:v>912</c:v>
                </c:pt>
                <c:pt idx="5644">
                  <c:v>913</c:v>
                </c:pt>
                <c:pt idx="5645">
                  <c:v>913</c:v>
                </c:pt>
                <c:pt idx="5646">
                  <c:v>913</c:v>
                </c:pt>
                <c:pt idx="5647">
                  <c:v>914</c:v>
                </c:pt>
                <c:pt idx="5648">
                  <c:v>914</c:v>
                </c:pt>
                <c:pt idx="5649">
                  <c:v>914</c:v>
                </c:pt>
                <c:pt idx="5650">
                  <c:v>915</c:v>
                </c:pt>
                <c:pt idx="5651">
                  <c:v>916</c:v>
                </c:pt>
                <c:pt idx="5652">
                  <c:v>916</c:v>
                </c:pt>
                <c:pt idx="5653">
                  <c:v>916</c:v>
                </c:pt>
                <c:pt idx="5654">
                  <c:v>916</c:v>
                </c:pt>
                <c:pt idx="5655">
                  <c:v>916</c:v>
                </c:pt>
                <c:pt idx="5656">
                  <c:v>916</c:v>
                </c:pt>
                <c:pt idx="5657">
                  <c:v>916</c:v>
                </c:pt>
                <c:pt idx="5658">
                  <c:v>916</c:v>
                </c:pt>
                <c:pt idx="5659">
                  <c:v>917</c:v>
                </c:pt>
                <c:pt idx="5660">
                  <c:v>917</c:v>
                </c:pt>
                <c:pt idx="5661">
                  <c:v>918</c:v>
                </c:pt>
                <c:pt idx="5662">
                  <c:v>918</c:v>
                </c:pt>
                <c:pt idx="5663">
                  <c:v>918</c:v>
                </c:pt>
                <c:pt idx="5664">
                  <c:v>919</c:v>
                </c:pt>
                <c:pt idx="5665">
                  <c:v>919</c:v>
                </c:pt>
                <c:pt idx="5666">
                  <c:v>919</c:v>
                </c:pt>
                <c:pt idx="5667">
                  <c:v>919</c:v>
                </c:pt>
                <c:pt idx="5668">
                  <c:v>920</c:v>
                </c:pt>
                <c:pt idx="5669">
                  <c:v>920</c:v>
                </c:pt>
                <c:pt idx="5670">
                  <c:v>920</c:v>
                </c:pt>
                <c:pt idx="5671">
                  <c:v>920</c:v>
                </c:pt>
                <c:pt idx="5672">
                  <c:v>921</c:v>
                </c:pt>
                <c:pt idx="5673">
                  <c:v>922</c:v>
                </c:pt>
                <c:pt idx="5674">
                  <c:v>922</c:v>
                </c:pt>
                <c:pt idx="5675">
                  <c:v>922</c:v>
                </c:pt>
                <c:pt idx="5676">
                  <c:v>922</c:v>
                </c:pt>
                <c:pt idx="5677">
                  <c:v>922</c:v>
                </c:pt>
                <c:pt idx="5678">
                  <c:v>922</c:v>
                </c:pt>
                <c:pt idx="5679">
                  <c:v>923</c:v>
                </c:pt>
                <c:pt idx="5680">
                  <c:v>924</c:v>
                </c:pt>
                <c:pt idx="5681">
                  <c:v>925</c:v>
                </c:pt>
                <c:pt idx="5682">
                  <c:v>926</c:v>
                </c:pt>
                <c:pt idx="5683">
                  <c:v>927</c:v>
                </c:pt>
                <c:pt idx="5684">
                  <c:v>928</c:v>
                </c:pt>
                <c:pt idx="5685">
                  <c:v>928</c:v>
                </c:pt>
                <c:pt idx="5686">
                  <c:v>928</c:v>
                </c:pt>
                <c:pt idx="5687">
                  <c:v>928</c:v>
                </c:pt>
                <c:pt idx="5688">
                  <c:v>928</c:v>
                </c:pt>
                <c:pt idx="5689">
                  <c:v>928</c:v>
                </c:pt>
                <c:pt idx="5690">
                  <c:v>928</c:v>
                </c:pt>
                <c:pt idx="5691">
                  <c:v>928</c:v>
                </c:pt>
                <c:pt idx="5692">
                  <c:v>929</c:v>
                </c:pt>
                <c:pt idx="5693">
                  <c:v>929</c:v>
                </c:pt>
                <c:pt idx="5694">
                  <c:v>929</c:v>
                </c:pt>
                <c:pt idx="5695">
                  <c:v>930</c:v>
                </c:pt>
                <c:pt idx="5696">
                  <c:v>930</c:v>
                </c:pt>
                <c:pt idx="5697">
                  <c:v>930</c:v>
                </c:pt>
                <c:pt idx="5698">
                  <c:v>930</c:v>
                </c:pt>
                <c:pt idx="5699">
                  <c:v>930</c:v>
                </c:pt>
                <c:pt idx="5700">
                  <c:v>930</c:v>
                </c:pt>
                <c:pt idx="5701">
                  <c:v>930</c:v>
                </c:pt>
                <c:pt idx="5702">
                  <c:v>930</c:v>
                </c:pt>
                <c:pt idx="5703">
                  <c:v>930</c:v>
                </c:pt>
                <c:pt idx="5704">
                  <c:v>930</c:v>
                </c:pt>
                <c:pt idx="5705">
                  <c:v>930</c:v>
                </c:pt>
                <c:pt idx="5706">
                  <c:v>930</c:v>
                </c:pt>
                <c:pt idx="5707">
                  <c:v>931</c:v>
                </c:pt>
                <c:pt idx="5708">
                  <c:v>931</c:v>
                </c:pt>
                <c:pt idx="5709">
                  <c:v>932</c:v>
                </c:pt>
                <c:pt idx="5710">
                  <c:v>932</c:v>
                </c:pt>
                <c:pt idx="5711">
                  <c:v>933</c:v>
                </c:pt>
                <c:pt idx="5712">
                  <c:v>934</c:v>
                </c:pt>
                <c:pt idx="5713">
                  <c:v>935</c:v>
                </c:pt>
                <c:pt idx="5714">
                  <c:v>936</c:v>
                </c:pt>
                <c:pt idx="5715">
                  <c:v>937</c:v>
                </c:pt>
                <c:pt idx="5716">
                  <c:v>938</c:v>
                </c:pt>
                <c:pt idx="5717">
                  <c:v>939</c:v>
                </c:pt>
                <c:pt idx="5718">
                  <c:v>940</c:v>
                </c:pt>
                <c:pt idx="5719">
                  <c:v>941</c:v>
                </c:pt>
                <c:pt idx="5720">
                  <c:v>942</c:v>
                </c:pt>
                <c:pt idx="5721">
                  <c:v>943</c:v>
                </c:pt>
                <c:pt idx="5722">
                  <c:v>944</c:v>
                </c:pt>
                <c:pt idx="5723">
                  <c:v>945</c:v>
                </c:pt>
                <c:pt idx="5724">
                  <c:v>946</c:v>
                </c:pt>
                <c:pt idx="5725">
                  <c:v>947</c:v>
                </c:pt>
                <c:pt idx="5726">
                  <c:v>947</c:v>
                </c:pt>
                <c:pt idx="5727">
                  <c:v>947</c:v>
                </c:pt>
                <c:pt idx="5728">
                  <c:v>947</c:v>
                </c:pt>
                <c:pt idx="5729">
                  <c:v>947</c:v>
                </c:pt>
                <c:pt idx="5730">
                  <c:v>947</c:v>
                </c:pt>
                <c:pt idx="5731">
                  <c:v>947</c:v>
                </c:pt>
                <c:pt idx="5732">
                  <c:v>947</c:v>
                </c:pt>
                <c:pt idx="5733">
                  <c:v>947</c:v>
                </c:pt>
                <c:pt idx="5734">
                  <c:v>947</c:v>
                </c:pt>
                <c:pt idx="5735">
                  <c:v>947</c:v>
                </c:pt>
                <c:pt idx="5736">
                  <c:v>947</c:v>
                </c:pt>
                <c:pt idx="5737">
                  <c:v>947</c:v>
                </c:pt>
                <c:pt idx="5738">
                  <c:v>947</c:v>
                </c:pt>
                <c:pt idx="5739">
                  <c:v>947</c:v>
                </c:pt>
                <c:pt idx="5740">
                  <c:v>947</c:v>
                </c:pt>
                <c:pt idx="5741">
                  <c:v>947</c:v>
                </c:pt>
                <c:pt idx="5742">
                  <c:v>947</c:v>
                </c:pt>
                <c:pt idx="5743">
                  <c:v>947</c:v>
                </c:pt>
                <c:pt idx="5744">
                  <c:v>947</c:v>
                </c:pt>
                <c:pt idx="5745">
                  <c:v>948</c:v>
                </c:pt>
                <c:pt idx="5746">
                  <c:v>948</c:v>
                </c:pt>
                <c:pt idx="5747">
                  <c:v>948</c:v>
                </c:pt>
                <c:pt idx="5748">
                  <c:v>948</c:v>
                </c:pt>
                <c:pt idx="5749">
                  <c:v>948</c:v>
                </c:pt>
                <c:pt idx="5750">
                  <c:v>948</c:v>
                </c:pt>
                <c:pt idx="5751">
                  <c:v>948</c:v>
                </c:pt>
                <c:pt idx="5752">
                  <c:v>948</c:v>
                </c:pt>
                <c:pt idx="5753">
                  <c:v>948</c:v>
                </c:pt>
                <c:pt idx="5754">
                  <c:v>948</c:v>
                </c:pt>
                <c:pt idx="5755">
                  <c:v>948</c:v>
                </c:pt>
                <c:pt idx="5756">
                  <c:v>948</c:v>
                </c:pt>
                <c:pt idx="5757">
                  <c:v>948</c:v>
                </c:pt>
                <c:pt idx="5758">
                  <c:v>949</c:v>
                </c:pt>
                <c:pt idx="5759">
                  <c:v>949</c:v>
                </c:pt>
                <c:pt idx="5760">
                  <c:v>949</c:v>
                </c:pt>
                <c:pt idx="5761">
                  <c:v>949</c:v>
                </c:pt>
                <c:pt idx="5762">
                  <c:v>950</c:v>
                </c:pt>
                <c:pt idx="5763">
                  <c:v>950</c:v>
                </c:pt>
                <c:pt idx="5764">
                  <c:v>951</c:v>
                </c:pt>
                <c:pt idx="5765">
                  <c:v>951</c:v>
                </c:pt>
                <c:pt idx="5766">
                  <c:v>951</c:v>
                </c:pt>
                <c:pt idx="5767">
                  <c:v>951</c:v>
                </c:pt>
                <c:pt idx="5768">
                  <c:v>951</c:v>
                </c:pt>
                <c:pt idx="5769">
                  <c:v>951</c:v>
                </c:pt>
                <c:pt idx="5770">
                  <c:v>951</c:v>
                </c:pt>
                <c:pt idx="5771">
                  <c:v>951</c:v>
                </c:pt>
                <c:pt idx="5772">
                  <c:v>951</c:v>
                </c:pt>
                <c:pt idx="5773">
                  <c:v>952</c:v>
                </c:pt>
                <c:pt idx="5774">
                  <c:v>953</c:v>
                </c:pt>
                <c:pt idx="5775">
                  <c:v>953</c:v>
                </c:pt>
                <c:pt idx="5776">
                  <c:v>953</c:v>
                </c:pt>
                <c:pt idx="5777">
                  <c:v>953</c:v>
                </c:pt>
                <c:pt idx="5778">
                  <c:v>953</c:v>
                </c:pt>
                <c:pt idx="5779">
                  <c:v>953</c:v>
                </c:pt>
                <c:pt idx="5780">
                  <c:v>953</c:v>
                </c:pt>
                <c:pt idx="5781">
                  <c:v>953</c:v>
                </c:pt>
                <c:pt idx="5782">
                  <c:v>953</c:v>
                </c:pt>
                <c:pt idx="5783">
                  <c:v>953</c:v>
                </c:pt>
                <c:pt idx="5784">
                  <c:v>953</c:v>
                </c:pt>
                <c:pt idx="5785">
                  <c:v>953</c:v>
                </c:pt>
                <c:pt idx="5786">
                  <c:v>953</c:v>
                </c:pt>
                <c:pt idx="5787">
                  <c:v>953</c:v>
                </c:pt>
                <c:pt idx="5788">
                  <c:v>953</c:v>
                </c:pt>
                <c:pt idx="5789">
                  <c:v>953</c:v>
                </c:pt>
                <c:pt idx="5790">
                  <c:v>954</c:v>
                </c:pt>
                <c:pt idx="5791">
                  <c:v>954</c:v>
                </c:pt>
                <c:pt idx="5792">
                  <c:v>954</c:v>
                </c:pt>
                <c:pt idx="5793">
                  <c:v>955</c:v>
                </c:pt>
                <c:pt idx="5794">
                  <c:v>955</c:v>
                </c:pt>
                <c:pt idx="5795">
                  <c:v>955</c:v>
                </c:pt>
                <c:pt idx="5796">
                  <c:v>955</c:v>
                </c:pt>
                <c:pt idx="5797">
                  <c:v>956</c:v>
                </c:pt>
                <c:pt idx="5798">
                  <c:v>957</c:v>
                </c:pt>
                <c:pt idx="5799">
                  <c:v>957</c:v>
                </c:pt>
                <c:pt idx="5800">
                  <c:v>957</c:v>
                </c:pt>
                <c:pt idx="5801">
                  <c:v>957</c:v>
                </c:pt>
                <c:pt idx="5802">
                  <c:v>957</c:v>
                </c:pt>
                <c:pt idx="5803">
                  <c:v>958</c:v>
                </c:pt>
                <c:pt idx="5804">
                  <c:v>958</c:v>
                </c:pt>
                <c:pt idx="5805">
                  <c:v>959</c:v>
                </c:pt>
                <c:pt idx="5806">
                  <c:v>959</c:v>
                </c:pt>
                <c:pt idx="5807">
                  <c:v>959</c:v>
                </c:pt>
                <c:pt idx="5808">
                  <c:v>959</c:v>
                </c:pt>
                <c:pt idx="5809">
                  <c:v>959</c:v>
                </c:pt>
                <c:pt idx="5810">
                  <c:v>960</c:v>
                </c:pt>
                <c:pt idx="5811">
                  <c:v>960</c:v>
                </c:pt>
                <c:pt idx="5812">
                  <c:v>960</c:v>
                </c:pt>
                <c:pt idx="5813">
                  <c:v>960</c:v>
                </c:pt>
                <c:pt idx="5814">
                  <c:v>960</c:v>
                </c:pt>
                <c:pt idx="5815">
                  <c:v>960</c:v>
                </c:pt>
                <c:pt idx="5816">
                  <c:v>960</c:v>
                </c:pt>
                <c:pt idx="5817">
                  <c:v>960</c:v>
                </c:pt>
                <c:pt idx="5818">
                  <c:v>960</c:v>
                </c:pt>
                <c:pt idx="5819">
                  <c:v>960</c:v>
                </c:pt>
                <c:pt idx="5820">
                  <c:v>960</c:v>
                </c:pt>
                <c:pt idx="5821">
                  <c:v>960</c:v>
                </c:pt>
                <c:pt idx="5822">
                  <c:v>960</c:v>
                </c:pt>
                <c:pt idx="5823">
                  <c:v>960</c:v>
                </c:pt>
                <c:pt idx="5824">
                  <c:v>960</c:v>
                </c:pt>
                <c:pt idx="5825">
                  <c:v>960</c:v>
                </c:pt>
                <c:pt idx="5826">
                  <c:v>960</c:v>
                </c:pt>
                <c:pt idx="5827">
                  <c:v>960</c:v>
                </c:pt>
                <c:pt idx="5828">
                  <c:v>960</c:v>
                </c:pt>
                <c:pt idx="5829">
                  <c:v>960</c:v>
                </c:pt>
                <c:pt idx="5830">
                  <c:v>960</c:v>
                </c:pt>
                <c:pt idx="5831">
                  <c:v>960</c:v>
                </c:pt>
                <c:pt idx="5832">
                  <c:v>960</c:v>
                </c:pt>
                <c:pt idx="5833">
                  <c:v>960</c:v>
                </c:pt>
                <c:pt idx="5834">
                  <c:v>960</c:v>
                </c:pt>
                <c:pt idx="5835">
                  <c:v>960</c:v>
                </c:pt>
                <c:pt idx="5836">
                  <c:v>960</c:v>
                </c:pt>
                <c:pt idx="5837">
                  <c:v>960</c:v>
                </c:pt>
                <c:pt idx="5838">
                  <c:v>960</c:v>
                </c:pt>
                <c:pt idx="5839">
                  <c:v>960</c:v>
                </c:pt>
                <c:pt idx="5840">
                  <c:v>960</c:v>
                </c:pt>
                <c:pt idx="5841">
                  <c:v>960</c:v>
                </c:pt>
                <c:pt idx="5842">
                  <c:v>961</c:v>
                </c:pt>
                <c:pt idx="5843">
                  <c:v>962</c:v>
                </c:pt>
                <c:pt idx="5844">
                  <c:v>962</c:v>
                </c:pt>
                <c:pt idx="5845">
                  <c:v>962</c:v>
                </c:pt>
                <c:pt idx="5846">
                  <c:v>963</c:v>
                </c:pt>
                <c:pt idx="5847">
                  <c:v>963</c:v>
                </c:pt>
                <c:pt idx="5848">
                  <c:v>963</c:v>
                </c:pt>
                <c:pt idx="5849">
                  <c:v>964</c:v>
                </c:pt>
                <c:pt idx="5850">
                  <c:v>964</c:v>
                </c:pt>
                <c:pt idx="5851">
                  <c:v>965</c:v>
                </c:pt>
                <c:pt idx="5852">
                  <c:v>966</c:v>
                </c:pt>
                <c:pt idx="5853">
                  <c:v>966</c:v>
                </c:pt>
                <c:pt idx="5854">
                  <c:v>967</c:v>
                </c:pt>
                <c:pt idx="5855">
                  <c:v>967</c:v>
                </c:pt>
                <c:pt idx="5856">
                  <c:v>967</c:v>
                </c:pt>
                <c:pt idx="5857">
                  <c:v>967</c:v>
                </c:pt>
                <c:pt idx="5858">
                  <c:v>967</c:v>
                </c:pt>
                <c:pt idx="5859">
                  <c:v>967</c:v>
                </c:pt>
                <c:pt idx="5860">
                  <c:v>967</c:v>
                </c:pt>
                <c:pt idx="5861">
                  <c:v>967</c:v>
                </c:pt>
                <c:pt idx="5862">
                  <c:v>968</c:v>
                </c:pt>
                <c:pt idx="5863">
                  <c:v>968</c:v>
                </c:pt>
                <c:pt idx="5864">
                  <c:v>968</c:v>
                </c:pt>
                <c:pt idx="5865">
                  <c:v>968</c:v>
                </c:pt>
                <c:pt idx="5866">
                  <c:v>968</c:v>
                </c:pt>
                <c:pt idx="5867">
                  <c:v>968</c:v>
                </c:pt>
                <c:pt idx="5868">
                  <c:v>968</c:v>
                </c:pt>
                <c:pt idx="5869">
                  <c:v>968</c:v>
                </c:pt>
                <c:pt idx="5870">
                  <c:v>968</c:v>
                </c:pt>
                <c:pt idx="5871">
                  <c:v>968</c:v>
                </c:pt>
                <c:pt idx="5872">
                  <c:v>968</c:v>
                </c:pt>
                <c:pt idx="5873">
                  <c:v>968</c:v>
                </c:pt>
                <c:pt idx="5874">
                  <c:v>968</c:v>
                </c:pt>
                <c:pt idx="5875">
                  <c:v>968</c:v>
                </c:pt>
                <c:pt idx="5876">
                  <c:v>968</c:v>
                </c:pt>
                <c:pt idx="5877">
                  <c:v>968</c:v>
                </c:pt>
                <c:pt idx="5878">
                  <c:v>968</c:v>
                </c:pt>
                <c:pt idx="5879">
                  <c:v>968</c:v>
                </c:pt>
                <c:pt idx="5880">
                  <c:v>968</c:v>
                </c:pt>
                <c:pt idx="5881">
                  <c:v>968</c:v>
                </c:pt>
                <c:pt idx="5882">
                  <c:v>968</c:v>
                </c:pt>
                <c:pt idx="5883">
                  <c:v>968</c:v>
                </c:pt>
                <c:pt idx="5884">
                  <c:v>968</c:v>
                </c:pt>
                <c:pt idx="5885">
                  <c:v>968</c:v>
                </c:pt>
                <c:pt idx="5886">
                  <c:v>968</c:v>
                </c:pt>
                <c:pt idx="5887">
                  <c:v>969</c:v>
                </c:pt>
                <c:pt idx="5888">
                  <c:v>969</c:v>
                </c:pt>
                <c:pt idx="5889">
                  <c:v>969</c:v>
                </c:pt>
                <c:pt idx="5890">
                  <c:v>969</c:v>
                </c:pt>
                <c:pt idx="5891">
                  <c:v>969</c:v>
                </c:pt>
                <c:pt idx="5892">
                  <c:v>969</c:v>
                </c:pt>
                <c:pt idx="5893">
                  <c:v>969</c:v>
                </c:pt>
                <c:pt idx="5894">
                  <c:v>969</c:v>
                </c:pt>
                <c:pt idx="5895">
                  <c:v>969</c:v>
                </c:pt>
                <c:pt idx="5896">
                  <c:v>969</c:v>
                </c:pt>
                <c:pt idx="5897">
                  <c:v>969</c:v>
                </c:pt>
                <c:pt idx="5898">
                  <c:v>969</c:v>
                </c:pt>
                <c:pt idx="5899">
                  <c:v>969</c:v>
                </c:pt>
                <c:pt idx="5900">
                  <c:v>969</c:v>
                </c:pt>
                <c:pt idx="5901">
                  <c:v>969</c:v>
                </c:pt>
                <c:pt idx="5902">
                  <c:v>969</c:v>
                </c:pt>
                <c:pt idx="5903">
                  <c:v>969</c:v>
                </c:pt>
                <c:pt idx="5904">
                  <c:v>969</c:v>
                </c:pt>
                <c:pt idx="5905">
                  <c:v>969</c:v>
                </c:pt>
                <c:pt idx="5906">
                  <c:v>969</c:v>
                </c:pt>
                <c:pt idx="5907">
                  <c:v>969</c:v>
                </c:pt>
                <c:pt idx="5908">
                  <c:v>969</c:v>
                </c:pt>
                <c:pt idx="5909">
                  <c:v>969</c:v>
                </c:pt>
                <c:pt idx="5910">
                  <c:v>969</c:v>
                </c:pt>
                <c:pt idx="5911">
                  <c:v>969</c:v>
                </c:pt>
                <c:pt idx="5912">
                  <c:v>969</c:v>
                </c:pt>
                <c:pt idx="5913">
                  <c:v>969</c:v>
                </c:pt>
                <c:pt idx="5914">
                  <c:v>969</c:v>
                </c:pt>
                <c:pt idx="5915">
                  <c:v>969</c:v>
                </c:pt>
                <c:pt idx="5916">
                  <c:v>969</c:v>
                </c:pt>
                <c:pt idx="5917">
                  <c:v>969</c:v>
                </c:pt>
                <c:pt idx="5918">
                  <c:v>969</c:v>
                </c:pt>
                <c:pt idx="5919">
                  <c:v>969</c:v>
                </c:pt>
                <c:pt idx="5920">
                  <c:v>970</c:v>
                </c:pt>
                <c:pt idx="5921">
                  <c:v>971</c:v>
                </c:pt>
                <c:pt idx="5922">
                  <c:v>971</c:v>
                </c:pt>
                <c:pt idx="5923">
                  <c:v>972</c:v>
                </c:pt>
                <c:pt idx="5924">
                  <c:v>972</c:v>
                </c:pt>
                <c:pt idx="5925">
                  <c:v>973</c:v>
                </c:pt>
                <c:pt idx="5926">
                  <c:v>974</c:v>
                </c:pt>
                <c:pt idx="5927">
                  <c:v>975</c:v>
                </c:pt>
                <c:pt idx="5928">
                  <c:v>976</c:v>
                </c:pt>
                <c:pt idx="5929">
                  <c:v>976</c:v>
                </c:pt>
                <c:pt idx="5930">
                  <c:v>976</c:v>
                </c:pt>
                <c:pt idx="5931">
                  <c:v>977</c:v>
                </c:pt>
                <c:pt idx="5932">
                  <c:v>978</c:v>
                </c:pt>
                <c:pt idx="5933">
                  <c:v>979</c:v>
                </c:pt>
                <c:pt idx="5934">
                  <c:v>979</c:v>
                </c:pt>
                <c:pt idx="5935">
                  <c:v>979</c:v>
                </c:pt>
                <c:pt idx="5936">
                  <c:v>979</c:v>
                </c:pt>
                <c:pt idx="5937">
                  <c:v>979</c:v>
                </c:pt>
                <c:pt idx="5938">
                  <c:v>979</c:v>
                </c:pt>
                <c:pt idx="5939">
                  <c:v>979</c:v>
                </c:pt>
                <c:pt idx="5940">
                  <c:v>980</c:v>
                </c:pt>
                <c:pt idx="5941">
                  <c:v>981</c:v>
                </c:pt>
                <c:pt idx="5942">
                  <c:v>981</c:v>
                </c:pt>
                <c:pt idx="5943">
                  <c:v>982</c:v>
                </c:pt>
                <c:pt idx="5944">
                  <c:v>983</c:v>
                </c:pt>
                <c:pt idx="5945">
                  <c:v>983</c:v>
                </c:pt>
                <c:pt idx="5946">
                  <c:v>983</c:v>
                </c:pt>
                <c:pt idx="5947">
                  <c:v>984</c:v>
                </c:pt>
                <c:pt idx="5948">
                  <c:v>985</c:v>
                </c:pt>
                <c:pt idx="5949">
                  <c:v>985</c:v>
                </c:pt>
                <c:pt idx="5950">
                  <c:v>985</c:v>
                </c:pt>
                <c:pt idx="5951">
                  <c:v>985</c:v>
                </c:pt>
                <c:pt idx="5952">
                  <c:v>985</c:v>
                </c:pt>
                <c:pt idx="5953">
                  <c:v>985</c:v>
                </c:pt>
                <c:pt idx="5954">
                  <c:v>985</c:v>
                </c:pt>
                <c:pt idx="5955">
                  <c:v>985</c:v>
                </c:pt>
                <c:pt idx="5956">
                  <c:v>985</c:v>
                </c:pt>
                <c:pt idx="5957">
                  <c:v>985</c:v>
                </c:pt>
                <c:pt idx="5958">
                  <c:v>985</c:v>
                </c:pt>
                <c:pt idx="5959">
                  <c:v>986</c:v>
                </c:pt>
                <c:pt idx="5960">
                  <c:v>986</c:v>
                </c:pt>
                <c:pt idx="5961">
                  <c:v>986</c:v>
                </c:pt>
                <c:pt idx="5962">
                  <c:v>986</c:v>
                </c:pt>
                <c:pt idx="5963">
                  <c:v>986</c:v>
                </c:pt>
                <c:pt idx="5964">
                  <c:v>986</c:v>
                </c:pt>
                <c:pt idx="5965">
                  <c:v>986</c:v>
                </c:pt>
                <c:pt idx="5966">
                  <c:v>986</c:v>
                </c:pt>
                <c:pt idx="5967">
                  <c:v>986</c:v>
                </c:pt>
                <c:pt idx="5968">
                  <c:v>986</c:v>
                </c:pt>
                <c:pt idx="5969">
                  <c:v>986</c:v>
                </c:pt>
                <c:pt idx="5970">
                  <c:v>986</c:v>
                </c:pt>
                <c:pt idx="5971">
                  <c:v>986</c:v>
                </c:pt>
                <c:pt idx="5972">
                  <c:v>986</c:v>
                </c:pt>
                <c:pt idx="5973">
                  <c:v>986</c:v>
                </c:pt>
                <c:pt idx="5974">
                  <c:v>986</c:v>
                </c:pt>
                <c:pt idx="5975">
                  <c:v>986</c:v>
                </c:pt>
                <c:pt idx="5976">
                  <c:v>986</c:v>
                </c:pt>
                <c:pt idx="5977">
                  <c:v>986</c:v>
                </c:pt>
                <c:pt idx="5978">
                  <c:v>986</c:v>
                </c:pt>
                <c:pt idx="5979">
                  <c:v>986</c:v>
                </c:pt>
                <c:pt idx="5980">
                  <c:v>986</c:v>
                </c:pt>
                <c:pt idx="5981">
                  <c:v>986</c:v>
                </c:pt>
                <c:pt idx="5982">
                  <c:v>987</c:v>
                </c:pt>
                <c:pt idx="5983">
                  <c:v>987</c:v>
                </c:pt>
                <c:pt idx="5984">
                  <c:v>987</c:v>
                </c:pt>
                <c:pt idx="5985">
                  <c:v>988</c:v>
                </c:pt>
                <c:pt idx="5986">
                  <c:v>988</c:v>
                </c:pt>
                <c:pt idx="5987">
                  <c:v>988</c:v>
                </c:pt>
                <c:pt idx="5988">
                  <c:v>988</c:v>
                </c:pt>
                <c:pt idx="5989">
                  <c:v>988</c:v>
                </c:pt>
                <c:pt idx="5990">
                  <c:v>988</c:v>
                </c:pt>
                <c:pt idx="5991">
                  <c:v>988</c:v>
                </c:pt>
                <c:pt idx="5992">
                  <c:v>988</c:v>
                </c:pt>
                <c:pt idx="5993">
                  <c:v>988</c:v>
                </c:pt>
                <c:pt idx="5994">
                  <c:v>988</c:v>
                </c:pt>
                <c:pt idx="5995">
                  <c:v>989</c:v>
                </c:pt>
                <c:pt idx="5996">
                  <c:v>989</c:v>
                </c:pt>
                <c:pt idx="5997">
                  <c:v>989</c:v>
                </c:pt>
                <c:pt idx="5998">
                  <c:v>989</c:v>
                </c:pt>
                <c:pt idx="5999">
                  <c:v>989</c:v>
                </c:pt>
                <c:pt idx="6000">
                  <c:v>989</c:v>
                </c:pt>
                <c:pt idx="6001">
                  <c:v>990</c:v>
                </c:pt>
                <c:pt idx="6002">
                  <c:v>990</c:v>
                </c:pt>
                <c:pt idx="6003">
                  <c:v>990</c:v>
                </c:pt>
                <c:pt idx="6004">
                  <c:v>990</c:v>
                </c:pt>
                <c:pt idx="6005">
                  <c:v>990</c:v>
                </c:pt>
                <c:pt idx="6006">
                  <c:v>990</c:v>
                </c:pt>
                <c:pt idx="6007">
                  <c:v>990</c:v>
                </c:pt>
                <c:pt idx="6008">
                  <c:v>990</c:v>
                </c:pt>
                <c:pt idx="6009">
                  <c:v>990</c:v>
                </c:pt>
                <c:pt idx="6010">
                  <c:v>990</c:v>
                </c:pt>
                <c:pt idx="6011">
                  <c:v>990</c:v>
                </c:pt>
                <c:pt idx="6012">
                  <c:v>990</c:v>
                </c:pt>
                <c:pt idx="6013">
                  <c:v>990</c:v>
                </c:pt>
                <c:pt idx="6014">
                  <c:v>990</c:v>
                </c:pt>
                <c:pt idx="6015">
                  <c:v>990</c:v>
                </c:pt>
                <c:pt idx="6016">
                  <c:v>990</c:v>
                </c:pt>
                <c:pt idx="6017">
                  <c:v>990</c:v>
                </c:pt>
                <c:pt idx="6018">
                  <c:v>990</c:v>
                </c:pt>
                <c:pt idx="6019">
                  <c:v>990</c:v>
                </c:pt>
                <c:pt idx="6020">
                  <c:v>990</c:v>
                </c:pt>
                <c:pt idx="6021">
                  <c:v>990</c:v>
                </c:pt>
                <c:pt idx="6022">
                  <c:v>990</c:v>
                </c:pt>
                <c:pt idx="6023">
                  <c:v>990</c:v>
                </c:pt>
                <c:pt idx="6024">
                  <c:v>990</c:v>
                </c:pt>
                <c:pt idx="6025">
                  <c:v>991</c:v>
                </c:pt>
                <c:pt idx="6026">
                  <c:v>991</c:v>
                </c:pt>
                <c:pt idx="6027">
                  <c:v>992</c:v>
                </c:pt>
                <c:pt idx="6028">
                  <c:v>992</c:v>
                </c:pt>
                <c:pt idx="6029">
                  <c:v>992</c:v>
                </c:pt>
                <c:pt idx="6030">
                  <c:v>993</c:v>
                </c:pt>
                <c:pt idx="6031">
                  <c:v>993</c:v>
                </c:pt>
                <c:pt idx="6032">
                  <c:v>994</c:v>
                </c:pt>
                <c:pt idx="6033">
                  <c:v>994</c:v>
                </c:pt>
                <c:pt idx="6034">
                  <c:v>994</c:v>
                </c:pt>
                <c:pt idx="6035">
                  <c:v>994</c:v>
                </c:pt>
                <c:pt idx="6036">
                  <c:v>994</c:v>
                </c:pt>
                <c:pt idx="6037">
                  <c:v>994</c:v>
                </c:pt>
                <c:pt idx="6038">
                  <c:v>994</c:v>
                </c:pt>
                <c:pt idx="6039">
                  <c:v>994</c:v>
                </c:pt>
                <c:pt idx="6040">
                  <c:v>994</c:v>
                </c:pt>
                <c:pt idx="6041">
                  <c:v>994</c:v>
                </c:pt>
                <c:pt idx="6042">
                  <c:v>994</c:v>
                </c:pt>
                <c:pt idx="6043">
                  <c:v>994</c:v>
                </c:pt>
                <c:pt idx="6044">
                  <c:v>994</c:v>
                </c:pt>
                <c:pt idx="6045">
                  <c:v>994</c:v>
                </c:pt>
                <c:pt idx="6046">
                  <c:v>994</c:v>
                </c:pt>
                <c:pt idx="6047">
                  <c:v>994</c:v>
                </c:pt>
                <c:pt idx="6048">
                  <c:v>994</c:v>
                </c:pt>
                <c:pt idx="6049">
                  <c:v>994</c:v>
                </c:pt>
                <c:pt idx="6050">
                  <c:v>994</c:v>
                </c:pt>
                <c:pt idx="6051">
                  <c:v>995</c:v>
                </c:pt>
                <c:pt idx="6052">
                  <c:v>995</c:v>
                </c:pt>
                <c:pt idx="6053">
                  <c:v>996</c:v>
                </c:pt>
                <c:pt idx="6054">
                  <c:v>996</c:v>
                </c:pt>
                <c:pt idx="6055">
                  <c:v>996</c:v>
                </c:pt>
                <c:pt idx="6056">
                  <c:v>996</c:v>
                </c:pt>
                <c:pt idx="6057">
                  <c:v>996</c:v>
                </c:pt>
                <c:pt idx="6058">
                  <c:v>996</c:v>
                </c:pt>
                <c:pt idx="6059">
                  <c:v>996</c:v>
                </c:pt>
                <c:pt idx="6060">
                  <c:v>996</c:v>
                </c:pt>
                <c:pt idx="6061">
                  <c:v>996</c:v>
                </c:pt>
                <c:pt idx="6062">
                  <c:v>996</c:v>
                </c:pt>
                <c:pt idx="6063">
                  <c:v>996</c:v>
                </c:pt>
                <c:pt idx="6064">
                  <c:v>996</c:v>
                </c:pt>
                <c:pt idx="6065">
                  <c:v>996</c:v>
                </c:pt>
                <c:pt idx="6066">
                  <c:v>996</c:v>
                </c:pt>
                <c:pt idx="6067">
                  <c:v>996</c:v>
                </c:pt>
                <c:pt idx="6068">
                  <c:v>996</c:v>
                </c:pt>
                <c:pt idx="6069">
                  <c:v>996</c:v>
                </c:pt>
                <c:pt idx="6070">
                  <c:v>996</c:v>
                </c:pt>
                <c:pt idx="6071">
                  <c:v>996</c:v>
                </c:pt>
                <c:pt idx="6072">
                  <c:v>996</c:v>
                </c:pt>
                <c:pt idx="6073">
                  <c:v>996</c:v>
                </c:pt>
                <c:pt idx="6074">
                  <c:v>996</c:v>
                </c:pt>
                <c:pt idx="6075">
                  <c:v>996</c:v>
                </c:pt>
                <c:pt idx="6076">
                  <c:v>996</c:v>
                </c:pt>
                <c:pt idx="6077">
                  <c:v>996</c:v>
                </c:pt>
                <c:pt idx="6078">
                  <c:v>996</c:v>
                </c:pt>
                <c:pt idx="6079">
                  <c:v>996</c:v>
                </c:pt>
                <c:pt idx="6080">
                  <c:v>996</c:v>
                </c:pt>
                <c:pt idx="6081">
                  <c:v>996</c:v>
                </c:pt>
                <c:pt idx="6082">
                  <c:v>997</c:v>
                </c:pt>
                <c:pt idx="6083">
                  <c:v>997</c:v>
                </c:pt>
                <c:pt idx="6084">
                  <c:v>997</c:v>
                </c:pt>
                <c:pt idx="6085">
                  <c:v>997</c:v>
                </c:pt>
                <c:pt idx="6086">
                  <c:v>998</c:v>
                </c:pt>
                <c:pt idx="6087">
                  <c:v>999</c:v>
                </c:pt>
                <c:pt idx="6088">
                  <c:v>999</c:v>
                </c:pt>
                <c:pt idx="6089">
                  <c:v>999</c:v>
                </c:pt>
                <c:pt idx="6090">
                  <c:v>999</c:v>
                </c:pt>
                <c:pt idx="6091">
                  <c:v>999</c:v>
                </c:pt>
                <c:pt idx="6092">
                  <c:v>999</c:v>
                </c:pt>
                <c:pt idx="6093">
                  <c:v>999</c:v>
                </c:pt>
                <c:pt idx="6094">
                  <c:v>999</c:v>
                </c:pt>
                <c:pt idx="6095">
                  <c:v>999</c:v>
                </c:pt>
                <c:pt idx="6096">
                  <c:v>1000</c:v>
                </c:pt>
                <c:pt idx="6097">
                  <c:v>1001</c:v>
                </c:pt>
                <c:pt idx="6098">
                  <c:v>1001</c:v>
                </c:pt>
                <c:pt idx="6099">
                  <c:v>1001</c:v>
                </c:pt>
                <c:pt idx="6100">
                  <c:v>1001</c:v>
                </c:pt>
                <c:pt idx="6101">
                  <c:v>1001</c:v>
                </c:pt>
                <c:pt idx="6102">
                  <c:v>1001</c:v>
                </c:pt>
                <c:pt idx="6103">
                  <c:v>1001</c:v>
                </c:pt>
                <c:pt idx="6104">
                  <c:v>1001</c:v>
                </c:pt>
                <c:pt idx="6105">
                  <c:v>1001</c:v>
                </c:pt>
                <c:pt idx="6106">
                  <c:v>1001</c:v>
                </c:pt>
                <c:pt idx="6107">
                  <c:v>1001</c:v>
                </c:pt>
                <c:pt idx="6108">
                  <c:v>1001</c:v>
                </c:pt>
                <c:pt idx="6109">
                  <c:v>1001</c:v>
                </c:pt>
                <c:pt idx="6110">
                  <c:v>1001</c:v>
                </c:pt>
                <c:pt idx="6111">
                  <c:v>1001</c:v>
                </c:pt>
                <c:pt idx="6112">
                  <c:v>1001</c:v>
                </c:pt>
                <c:pt idx="6113">
                  <c:v>1001</c:v>
                </c:pt>
                <c:pt idx="6114">
                  <c:v>1001</c:v>
                </c:pt>
                <c:pt idx="6115">
                  <c:v>1001</c:v>
                </c:pt>
                <c:pt idx="6116">
                  <c:v>1001</c:v>
                </c:pt>
                <c:pt idx="6117">
                  <c:v>1001</c:v>
                </c:pt>
                <c:pt idx="6118">
                  <c:v>1001</c:v>
                </c:pt>
                <c:pt idx="6119">
                  <c:v>1001</c:v>
                </c:pt>
                <c:pt idx="6120">
                  <c:v>1001</c:v>
                </c:pt>
                <c:pt idx="6121">
                  <c:v>1001</c:v>
                </c:pt>
                <c:pt idx="6122">
                  <c:v>1001</c:v>
                </c:pt>
                <c:pt idx="6123">
                  <c:v>1001</c:v>
                </c:pt>
                <c:pt idx="6124">
                  <c:v>1002</c:v>
                </c:pt>
                <c:pt idx="6125">
                  <c:v>1002</c:v>
                </c:pt>
                <c:pt idx="6126">
                  <c:v>1002</c:v>
                </c:pt>
                <c:pt idx="6127">
                  <c:v>1003</c:v>
                </c:pt>
                <c:pt idx="6128">
                  <c:v>1004</c:v>
                </c:pt>
                <c:pt idx="6129">
                  <c:v>1005</c:v>
                </c:pt>
                <c:pt idx="6130">
                  <c:v>1005</c:v>
                </c:pt>
                <c:pt idx="6131">
                  <c:v>1005</c:v>
                </c:pt>
                <c:pt idx="6132">
                  <c:v>1005</c:v>
                </c:pt>
                <c:pt idx="6133">
                  <c:v>1005</c:v>
                </c:pt>
                <c:pt idx="6134">
                  <c:v>1005</c:v>
                </c:pt>
                <c:pt idx="6135">
                  <c:v>1005</c:v>
                </c:pt>
                <c:pt idx="6136">
                  <c:v>1005</c:v>
                </c:pt>
                <c:pt idx="6137">
                  <c:v>1005</c:v>
                </c:pt>
                <c:pt idx="6138">
                  <c:v>1005</c:v>
                </c:pt>
                <c:pt idx="6139">
                  <c:v>1005</c:v>
                </c:pt>
                <c:pt idx="6140">
                  <c:v>1005</c:v>
                </c:pt>
                <c:pt idx="6141">
                  <c:v>1005</c:v>
                </c:pt>
                <c:pt idx="6142">
                  <c:v>1005</c:v>
                </c:pt>
                <c:pt idx="6143">
                  <c:v>1005</c:v>
                </c:pt>
                <c:pt idx="6144">
                  <c:v>1005</c:v>
                </c:pt>
                <c:pt idx="6145">
                  <c:v>1005</c:v>
                </c:pt>
                <c:pt idx="6146">
                  <c:v>1005</c:v>
                </c:pt>
                <c:pt idx="6147">
                  <c:v>1005</c:v>
                </c:pt>
                <c:pt idx="6148">
                  <c:v>1005</c:v>
                </c:pt>
                <c:pt idx="6149">
                  <c:v>1005</c:v>
                </c:pt>
                <c:pt idx="6150">
                  <c:v>1005</c:v>
                </c:pt>
                <c:pt idx="6151">
                  <c:v>1005</c:v>
                </c:pt>
                <c:pt idx="6152">
                  <c:v>1005</c:v>
                </c:pt>
                <c:pt idx="6153">
                  <c:v>1005</c:v>
                </c:pt>
                <c:pt idx="6154">
                  <c:v>1005</c:v>
                </c:pt>
                <c:pt idx="6155">
                  <c:v>1005</c:v>
                </c:pt>
                <c:pt idx="6156">
                  <c:v>1005</c:v>
                </c:pt>
                <c:pt idx="6157">
                  <c:v>1005</c:v>
                </c:pt>
                <c:pt idx="6158">
                  <c:v>1005</c:v>
                </c:pt>
                <c:pt idx="6159">
                  <c:v>1005</c:v>
                </c:pt>
                <c:pt idx="6160">
                  <c:v>1005</c:v>
                </c:pt>
                <c:pt idx="6161">
                  <c:v>1005</c:v>
                </c:pt>
                <c:pt idx="6162">
                  <c:v>1005</c:v>
                </c:pt>
                <c:pt idx="6163">
                  <c:v>1005</c:v>
                </c:pt>
                <c:pt idx="6164">
                  <c:v>1005</c:v>
                </c:pt>
                <c:pt idx="6165">
                  <c:v>1005</c:v>
                </c:pt>
                <c:pt idx="6166">
                  <c:v>1005</c:v>
                </c:pt>
                <c:pt idx="6167">
                  <c:v>1005</c:v>
                </c:pt>
                <c:pt idx="6168">
                  <c:v>1005</c:v>
                </c:pt>
                <c:pt idx="6169">
                  <c:v>1005</c:v>
                </c:pt>
                <c:pt idx="6170">
                  <c:v>1005</c:v>
                </c:pt>
                <c:pt idx="6171">
                  <c:v>1005</c:v>
                </c:pt>
                <c:pt idx="6172">
                  <c:v>1005</c:v>
                </c:pt>
                <c:pt idx="6173">
                  <c:v>1005</c:v>
                </c:pt>
                <c:pt idx="6174">
                  <c:v>1005</c:v>
                </c:pt>
                <c:pt idx="6175">
                  <c:v>1005</c:v>
                </c:pt>
                <c:pt idx="6176">
                  <c:v>1005</c:v>
                </c:pt>
                <c:pt idx="6177">
                  <c:v>1005</c:v>
                </c:pt>
                <c:pt idx="6178">
                  <c:v>1005</c:v>
                </c:pt>
                <c:pt idx="6179">
                  <c:v>1005</c:v>
                </c:pt>
                <c:pt idx="6180">
                  <c:v>1005</c:v>
                </c:pt>
                <c:pt idx="6181">
                  <c:v>1005</c:v>
                </c:pt>
                <c:pt idx="6182">
                  <c:v>1005</c:v>
                </c:pt>
                <c:pt idx="6183">
                  <c:v>1005</c:v>
                </c:pt>
                <c:pt idx="6184">
                  <c:v>1005</c:v>
                </c:pt>
                <c:pt idx="6185">
                  <c:v>1005</c:v>
                </c:pt>
                <c:pt idx="6186">
                  <c:v>1005</c:v>
                </c:pt>
                <c:pt idx="6187">
                  <c:v>1005</c:v>
                </c:pt>
                <c:pt idx="6188">
                  <c:v>1005</c:v>
                </c:pt>
                <c:pt idx="6189">
                  <c:v>1005</c:v>
                </c:pt>
                <c:pt idx="6190">
                  <c:v>1005</c:v>
                </c:pt>
                <c:pt idx="6191">
                  <c:v>1005</c:v>
                </c:pt>
                <c:pt idx="6192">
                  <c:v>1005</c:v>
                </c:pt>
                <c:pt idx="6193">
                  <c:v>1005</c:v>
                </c:pt>
                <c:pt idx="6194">
                  <c:v>1005</c:v>
                </c:pt>
                <c:pt idx="6195">
                  <c:v>1005</c:v>
                </c:pt>
                <c:pt idx="6196">
                  <c:v>1006</c:v>
                </c:pt>
                <c:pt idx="6197">
                  <c:v>1006</c:v>
                </c:pt>
                <c:pt idx="6198">
                  <c:v>1006</c:v>
                </c:pt>
                <c:pt idx="6199">
                  <c:v>1006</c:v>
                </c:pt>
                <c:pt idx="6200">
                  <c:v>1006</c:v>
                </c:pt>
                <c:pt idx="6201">
                  <c:v>1007</c:v>
                </c:pt>
                <c:pt idx="6202">
                  <c:v>1007</c:v>
                </c:pt>
                <c:pt idx="6203">
                  <c:v>1007</c:v>
                </c:pt>
                <c:pt idx="6204">
                  <c:v>1007</c:v>
                </c:pt>
                <c:pt idx="6205">
                  <c:v>1008</c:v>
                </c:pt>
                <c:pt idx="6206">
                  <c:v>1008</c:v>
                </c:pt>
                <c:pt idx="6207">
                  <c:v>1008</c:v>
                </c:pt>
                <c:pt idx="6208">
                  <c:v>1008</c:v>
                </c:pt>
                <c:pt idx="6209">
                  <c:v>1008</c:v>
                </c:pt>
                <c:pt idx="6210">
                  <c:v>1009</c:v>
                </c:pt>
                <c:pt idx="6211">
                  <c:v>1009</c:v>
                </c:pt>
                <c:pt idx="6212">
                  <c:v>1009</c:v>
                </c:pt>
                <c:pt idx="6213">
                  <c:v>1009</c:v>
                </c:pt>
                <c:pt idx="6214">
                  <c:v>1009</c:v>
                </c:pt>
                <c:pt idx="6215">
                  <c:v>1009</c:v>
                </c:pt>
                <c:pt idx="6216">
                  <c:v>1009</c:v>
                </c:pt>
                <c:pt idx="6217">
                  <c:v>1009</c:v>
                </c:pt>
                <c:pt idx="6218">
                  <c:v>1009</c:v>
                </c:pt>
                <c:pt idx="6219">
                  <c:v>1009</c:v>
                </c:pt>
                <c:pt idx="6220">
                  <c:v>1009</c:v>
                </c:pt>
                <c:pt idx="6221">
                  <c:v>1009</c:v>
                </c:pt>
                <c:pt idx="6222">
                  <c:v>1010</c:v>
                </c:pt>
                <c:pt idx="6223">
                  <c:v>1010</c:v>
                </c:pt>
                <c:pt idx="6224">
                  <c:v>1010</c:v>
                </c:pt>
                <c:pt idx="6225">
                  <c:v>1010</c:v>
                </c:pt>
                <c:pt idx="6226">
                  <c:v>1010</c:v>
                </c:pt>
                <c:pt idx="6227">
                  <c:v>1010</c:v>
                </c:pt>
                <c:pt idx="6228">
                  <c:v>1010</c:v>
                </c:pt>
                <c:pt idx="6229">
                  <c:v>1010</c:v>
                </c:pt>
                <c:pt idx="6230">
                  <c:v>1010</c:v>
                </c:pt>
                <c:pt idx="6231">
                  <c:v>1010</c:v>
                </c:pt>
                <c:pt idx="6232">
                  <c:v>1010</c:v>
                </c:pt>
                <c:pt idx="6233">
                  <c:v>1010</c:v>
                </c:pt>
                <c:pt idx="6234">
                  <c:v>1010</c:v>
                </c:pt>
                <c:pt idx="6235">
                  <c:v>1010</c:v>
                </c:pt>
                <c:pt idx="6236">
                  <c:v>1010</c:v>
                </c:pt>
                <c:pt idx="6237">
                  <c:v>1010</c:v>
                </c:pt>
                <c:pt idx="6238">
                  <c:v>1010</c:v>
                </c:pt>
                <c:pt idx="6239">
                  <c:v>1010</c:v>
                </c:pt>
                <c:pt idx="6240">
                  <c:v>1010</c:v>
                </c:pt>
                <c:pt idx="6241">
                  <c:v>1010</c:v>
                </c:pt>
                <c:pt idx="6242">
                  <c:v>1010</c:v>
                </c:pt>
                <c:pt idx="6243">
                  <c:v>1010</c:v>
                </c:pt>
                <c:pt idx="6244">
                  <c:v>1010</c:v>
                </c:pt>
                <c:pt idx="6245">
                  <c:v>1010</c:v>
                </c:pt>
                <c:pt idx="6246">
                  <c:v>1010</c:v>
                </c:pt>
                <c:pt idx="6247">
                  <c:v>1010</c:v>
                </c:pt>
                <c:pt idx="6248">
                  <c:v>1010</c:v>
                </c:pt>
                <c:pt idx="6249">
                  <c:v>1011</c:v>
                </c:pt>
                <c:pt idx="6250">
                  <c:v>1011</c:v>
                </c:pt>
                <c:pt idx="6251">
                  <c:v>1011</c:v>
                </c:pt>
                <c:pt idx="6252">
                  <c:v>1012</c:v>
                </c:pt>
                <c:pt idx="6253">
                  <c:v>1012</c:v>
                </c:pt>
                <c:pt idx="6254">
                  <c:v>1012</c:v>
                </c:pt>
                <c:pt idx="6255">
                  <c:v>1012</c:v>
                </c:pt>
                <c:pt idx="6256">
                  <c:v>1013</c:v>
                </c:pt>
                <c:pt idx="6257">
                  <c:v>1013</c:v>
                </c:pt>
                <c:pt idx="6258">
                  <c:v>1013</c:v>
                </c:pt>
                <c:pt idx="6259">
                  <c:v>1013</c:v>
                </c:pt>
                <c:pt idx="6260">
                  <c:v>1013</c:v>
                </c:pt>
                <c:pt idx="6261">
                  <c:v>1013</c:v>
                </c:pt>
                <c:pt idx="6262">
                  <c:v>1013</c:v>
                </c:pt>
                <c:pt idx="6263">
                  <c:v>1014</c:v>
                </c:pt>
                <c:pt idx="6264">
                  <c:v>1015</c:v>
                </c:pt>
                <c:pt idx="6265">
                  <c:v>1015</c:v>
                </c:pt>
                <c:pt idx="6266">
                  <c:v>1016</c:v>
                </c:pt>
                <c:pt idx="6267">
                  <c:v>1017</c:v>
                </c:pt>
                <c:pt idx="6268">
                  <c:v>1017</c:v>
                </c:pt>
                <c:pt idx="6269">
                  <c:v>1017</c:v>
                </c:pt>
                <c:pt idx="6270">
                  <c:v>1017</c:v>
                </c:pt>
                <c:pt idx="6271">
                  <c:v>1017</c:v>
                </c:pt>
                <c:pt idx="6272">
                  <c:v>1017</c:v>
                </c:pt>
                <c:pt idx="6273">
                  <c:v>1017</c:v>
                </c:pt>
                <c:pt idx="6274">
                  <c:v>1017</c:v>
                </c:pt>
                <c:pt idx="6275">
                  <c:v>1017</c:v>
                </c:pt>
                <c:pt idx="6276">
                  <c:v>1017</c:v>
                </c:pt>
                <c:pt idx="6277">
                  <c:v>1017</c:v>
                </c:pt>
                <c:pt idx="6278">
                  <c:v>1017</c:v>
                </c:pt>
                <c:pt idx="6279">
                  <c:v>1017</c:v>
                </c:pt>
                <c:pt idx="6280">
                  <c:v>1017</c:v>
                </c:pt>
                <c:pt idx="6281">
                  <c:v>1017</c:v>
                </c:pt>
                <c:pt idx="6282">
                  <c:v>1017</c:v>
                </c:pt>
                <c:pt idx="6283">
                  <c:v>1017</c:v>
                </c:pt>
                <c:pt idx="6284">
                  <c:v>1017</c:v>
                </c:pt>
                <c:pt idx="6285">
                  <c:v>1017</c:v>
                </c:pt>
                <c:pt idx="6286">
                  <c:v>1017</c:v>
                </c:pt>
                <c:pt idx="6287">
                  <c:v>1017</c:v>
                </c:pt>
                <c:pt idx="6288">
                  <c:v>1017</c:v>
                </c:pt>
                <c:pt idx="6289">
                  <c:v>1017</c:v>
                </c:pt>
                <c:pt idx="6290">
                  <c:v>1017</c:v>
                </c:pt>
                <c:pt idx="6291">
                  <c:v>1017</c:v>
                </c:pt>
                <c:pt idx="6292">
                  <c:v>1017</c:v>
                </c:pt>
                <c:pt idx="6293">
                  <c:v>1017</c:v>
                </c:pt>
                <c:pt idx="6294">
                  <c:v>1017</c:v>
                </c:pt>
                <c:pt idx="6295">
                  <c:v>1017</c:v>
                </c:pt>
                <c:pt idx="6296">
                  <c:v>1018</c:v>
                </c:pt>
                <c:pt idx="6297">
                  <c:v>1019</c:v>
                </c:pt>
                <c:pt idx="6298">
                  <c:v>1019</c:v>
                </c:pt>
                <c:pt idx="6299">
                  <c:v>1019</c:v>
                </c:pt>
                <c:pt idx="6300">
                  <c:v>1019</c:v>
                </c:pt>
                <c:pt idx="6301">
                  <c:v>1019</c:v>
                </c:pt>
                <c:pt idx="6302">
                  <c:v>1019</c:v>
                </c:pt>
                <c:pt idx="6303">
                  <c:v>1019</c:v>
                </c:pt>
                <c:pt idx="6304">
                  <c:v>1019</c:v>
                </c:pt>
                <c:pt idx="6305">
                  <c:v>1019</c:v>
                </c:pt>
                <c:pt idx="6306">
                  <c:v>1019</c:v>
                </c:pt>
                <c:pt idx="6307">
                  <c:v>1020</c:v>
                </c:pt>
                <c:pt idx="6308">
                  <c:v>1021</c:v>
                </c:pt>
                <c:pt idx="6309">
                  <c:v>1021</c:v>
                </c:pt>
                <c:pt idx="6310">
                  <c:v>1021</c:v>
                </c:pt>
                <c:pt idx="6311">
                  <c:v>1021</c:v>
                </c:pt>
                <c:pt idx="6312">
                  <c:v>1021</c:v>
                </c:pt>
                <c:pt idx="6313">
                  <c:v>1021</c:v>
                </c:pt>
                <c:pt idx="6314">
                  <c:v>1021</c:v>
                </c:pt>
                <c:pt idx="6315">
                  <c:v>1021</c:v>
                </c:pt>
                <c:pt idx="6316">
                  <c:v>1021</c:v>
                </c:pt>
                <c:pt idx="6317">
                  <c:v>1021</c:v>
                </c:pt>
                <c:pt idx="6318">
                  <c:v>1021</c:v>
                </c:pt>
                <c:pt idx="6319">
                  <c:v>1021</c:v>
                </c:pt>
                <c:pt idx="6320">
                  <c:v>1021</c:v>
                </c:pt>
                <c:pt idx="6321">
                  <c:v>1021</c:v>
                </c:pt>
                <c:pt idx="6322">
                  <c:v>1021</c:v>
                </c:pt>
                <c:pt idx="6323">
                  <c:v>1021</c:v>
                </c:pt>
                <c:pt idx="6324">
                  <c:v>1022</c:v>
                </c:pt>
                <c:pt idx="6325">
                  <c:v>1023</c:v>
                </c:pt>
                <c:pt idx="6326">
                  <c:v>1023</c:v>
                </c:pt>
                <c:pt idx="6327">
                  <c:v>1023</c:v>
                </c:pt>
                <c:pt idx="6328">
                  <c:v>1023</c:v>
                </c:pt>
                <c:pt idx="6329">
                  <c:v>1023</c:v>
                </c:pt>
                <c:pt idx="6330">
                  <c:v>1024</c:v>
                </c:pt>
                <c:pt idx="6331">
                  <c:v>1025</c:v>
                </c:pt>
                <c:pt idx="6332">
                  <c:v>1026</c:v>
                </c:pt>
                <c:pt idx="6333">
                  <c:v>1027</c:v>
                </c:pt>
                <c:pt idx="6334">
                  <c:v>1027</c:v>
                </c:pt>
                <c:pt idx="6335">
                  <c:v>1027</c:v>
                </c:pt>
                <c:pt idx="6336">
                  <c:v>1028</c:v>
                </c:pt>
                <c:pt idx="6337">
                  <c:v>1029</c:v>
                </c:pt>
                <c:pt idx="6338">
                  <c:v>1029</c:v>
                </c:pt>
                <c:pt idx="6339">
                  <c:v>1029</c:v>
                </c:pt>
                <c:pt idx="6340">
                  <c:v>1029</c:v>
                </c:pt>
                <c:pt idx="6341">
                  <c:v>1029</c:v>
                </c:pt>
                <c:pt idx="6342">
                  <c:v>1030</c:v>
                </c:pt>
                <c:pt idx="6343">
                  <c:v>1031</c:v>
                </c:pt>
                <c:pt idx="6344">
                  <c:v>1032</c:v>
                </c:pt>
                <c:pt idx="6345">
                  <c:v>1032</c:v>
                </c:pt>
                <c:pt idx="6346">
                  <c:v>1032</c:v>
                </c:pt>
                <c:pt idx="6347">
                  <c:v>1033</c:v>
                </c:pt>
                <c:pt idx="6348">
                  <c:v>1034</c:v>
                </c:pt>
                <c:pt idx="6349">
                  <c:v>1034</c:v>
                </c:pt>
                <c:pt idx="6350">
                  <c:v>1035</c:v>
                </c:pt>
                <c:pt idx="6351">
                  <c:v>1035</c:v>
                </c:pt>
                <c:pt idx="6352">
                  <c:v>1035</c:v>
                </c:pt>
                <c:pt idx="6353">
                  <c:v>1035</c:v>
                </c:pt>
                <c:pt idx="6354">
                  <c:v>1035</c:v>
                </c:pt>
                <c:pt idx="6355">
                  <c:v>1035</c:v>
                </c:pt>
                <c:pt idx="6356">
                  <c:v>1035</c:v>
                </c:pt>
                <c:pt idx="6357">
                  <c:v>1036</c:v>
                </c:pt>
                <c:pt idx="6358">
                  <c:v>1037</c:v>
                </c:pt>
                <c:pt idx="6359">
                  <c:v>1037</c:v>
                </c:pt>
                <c:pt idx="6360">
                  <c:v>1037</c:v>
                </c:pt>
                <c:pt idx="6361">
                  <c:v>1037</c:v>
                </c:pt>
                <c:pt idx="6362">
                  <c:v>1037</c:v>
                </c:pt>
                <c:pt idx="6363">
                  <c:v>1037</c:v>
                </c:pt>
                <c:pt idx="6364">
                  <c:v>1037</c:v>
                </c:pt>
                <c:pt idx="6365">
                  <c:v>1037</c:v>
                </c:pt>
                <c:pt idx="6366">
                  <c:v>1037</c:v>
                </c:pt>
                <c:pt idx="6367">
                  <c:v>1037</c:v>
                </c:pt>
                <c:pt idx="6368">
                  <c:v>1037</c:v>
                </c:pt>
                <c:pt idx="6369">
                  <c:v>1037</c:v>
                </c:pt>
                <c:pt idx="6370">
                  <c:v>1037</c:v>
                </c:pt>
                <c:pt idx="6371">
                  <c:v>1037</c:v>
                </c:pt>
                <c:pt idx="6372">
                  <c:v>1037</c:v>
                </c:pt>
                <c:pt idx="6373">
                  <c:v>1037</c:v>
                </c:pt>
                <c:pt idx="6374">
                  <c:v>1037</c:v>
                </c:pt>
                <c:pt idx="6375">
                  <c:v>1037</c:v>
                </c:pt>
                <c:pt idx="6376">
                  <c:v>1037</c:v>
                </c:pt>
                <c:pt idx="6377">
                  <c:v>1037</c:v>
                </c:pt>
                <c:pt idx="6378">
                  <c:v>1037</c:v>
                </c:pt>
                <c:pt idx="6379">
                  <c:v>1037</c:v>
                </c:pt>
                <c:pt idx="6380">
                  <c:v>1037</c:v>
                </c:pt>
                <c:pt idx="6381">
                  <c:v>1037</c:v>
                </c:pt>
                <c:pt idx="6382">
                  <c:v>1037</c:v>
                </c:pt>
                <c:pt idx="6383">
                  <c:v>1037</c:v>
                </c:pt>
                <c:pt idx="6384">
                  <c:v>1037</c:v>
                </c:pt>
                <c:pt idx="6385">
                  <c:v>1037</c:v>
                </c:pt>
                <c:pt idx="6386">
                  <c:v>1037</c:v>
                </c:pt>
                <c:pt idx="6387">
                  <c:v>1037</c:v>
                </c:pt>
                <c:pt idx="6388">
                  <c:v>1037</c:v>
                </c:pt>
                <c:pt idx="6389">
                  <c:v>1037</c:v>
                </c:pt>
                <c:pt idx="6390">
                  <c:v>1037</c:v>
                </c:pt>
                <c:pt idx="6391">
                  <c:v>1037</c:v>
                </c:pt>
                <c:pt idx="6392">
                  <c:v>1037</c:v>
                </c:pt>
                <c:pt idx="6393">
                  <c:v>1037</c:v>
                </c:pt>
                <c:pt idx="6394">
                  <c:v>1037</c:v>
                </c:pt>
                <c:pt idx="6395">
                  <c:v>1037</c:v>
                </c:pt>
                <c:pt idx="6396">
                  <c:v>1037</c:v>
                </c:pt>
                <c:pt idx="6397">
                  <c:v>1037</c:v>
                </c:pt>
                <c:pt idx="6398">
                  <c:v>1037</c:v>
                </c:pt>
                <c:pt idx="6399">
                  <c:v>1037</c:v>
                </c:pt>
                <c:pt idx="6400">
                  <c:v>1038</c:v>
                </c:pt>
                <c:pt idx="6401">
                  <c:v>1039</c:v>
                </c:pt>
                <c:pt idx="6402">
                  <c:v>1039</c:v>
                </c:pt>
                <c:pt idx="6403">
                  <c:v>1040</c:v>
                </c:pt>
                <c:pt idx="6404">
                  <c:v>1040</c:v>
                </c:pt>
                <c:pt idx="6405">
                  <c:v>1041</c:v>
                </c:pt>
                <c:pt idx="6406">
                  <c:v>1041</c:v>
                </c:pt>
                <c:pt idx="6407">
                  <c:v>1041</c:v>
                </c:pt>
                <c:pt idx="6408">
                  <c:v>1041</c:v>
                </c:pt>
                <c:pt idx="6409">
                  <c:v>1041</c:v>
                </c:pt>
                <c:pt idx="6410">
                  <c:v>1042</c:v>
                </c:pt>
                <c:pt idx="6411">
                  <c:v>1042</c:v>
                </c:pt>
                <c:pt idx="6412">
                  <c:v>1042</c:v>
                </c:pt>
                <c:pt idx="6413">
                  <c:v>1042</c:v>
                </c:pt>
                <c:pt idx="6414">
                  <c:v>1042</c:v>
                </c:pt>
                <c:pt idx="6415">
                  <c:v>1042</c:v>
                </c:pt>
                <c:pt idx="6416">
                  <c:v>1042</c:v>
                </c:pt>
                <c:pt idx="6417">
                  <c:v>1042</c:v>
                </c:pt>
                <c:pt idx="6418">
                  <c:v>1042</c:v>
                </c:pt>
                <c:pt idx="6419">
                  <c:v>1042</c:v>
                </c:pt>
                <c:pt idx="6420">
                  <c:v>1042</c:v>
                </c:pt>
                <c:pt idx="6421">
                  <c:v>1042</c:v>
                </c:pt>
                <c:pt idx="6422">
                  <c:v>1042</c:v>
                </c:pt>
                <c:pt idx="6423">
                  <c:v>1042</c:v>
                </c:pt>
                <c:pt idx="6424">
                  <c:v>1042</c:v>
                </c:pt>
                <c:pt idx="6425">
                  <c:v>1042</c:v>
                </c:pt>
                <c:pt idx="6426">
                  <c:v>1042</c:v>
                </c:pt>
                <c:pt idx="6427">
                  <c:v>1042</c:v>
                </c:pt>
                <c:pt idx="6428">
                  <c:v>1042</c:v>
                </c:pt>
                <c:pt idx="6429">
                  <c:v>1042</c:v>
                </c:pt>
                <c:pt idx="6430">
                  <c:v>1042</c:v>
                </c:pt>
                <c:pt idx="6431">
                  <c:v>1042</c:v>
                </c:pt>
                <c:pt idx="6432">
                  <c:v>1042</c:v>
                </c:pt>
                <c:pt idx="6433">
                  <c:v>1042</c:v>
                </c:pt>
                <c:pt idx="6434">
                  <c:v>1042</c:v>
                </c:pt>
                <c:pt idx="6435">
                  <c:v>1042</c:v>
                </c:pt>
                <c:pt idx="6436">
                  <c:v>1042</c:v>
                </c:pt>
                <c:pt idx="6437">
                  <c:v>1042</c:v>
                </c:pt>
                <c:pt idx="6438">
                  <c:v>1042</c:v>
                </c:pt>
                <c:pt idx="6439">
                  <c:v>1042</c:v>
                </c:pt>
                <c:pt idx="6440">
                  <c:v>1043</c:v>
                </c:pt>
                <c:pt idx="6441">
                  <c:v>1043</c:v>
                </c:pt>
                <c:pt idx="6442">
                  <c:v>1043</c:v>
                </c:pt>
                <c:pt idx="6443">
                  <c:v>1043</c:v>
                </c:pt>
                <c:pt idx="6444">
                  <c:v>1043</c:v>
                </c:pt>
                <c:pt idx="6445">
                  <c:v>1043</c:v>
                </c:pt>
                <c:pt idx="6446">
                  <c:v>1043</c:v>
                </c:pt>
                <c:pt idx="6447">
                  <c:v>1043</c:v>
                </c:pt>
                <c:pt idx="6448">
                  <c:v>1043</c:v>
                </c:pt>
                <c:pt idx="6449">
                  <c:v>1044</c:v>
                </c:pt>
                <c:pt idx="6450">
                  <c:v>1045</c:v>
                </c:pt>
                <c:pt idx="6451">
                  <c:v>1046</c:v>
                </c:pt>
                <c:pt idx="6452">
                  <c:v>1046</c:v>
                </c:pt>
                <c:pt idx="6453">
                  <c:v>1046</c:v>
                </c:pt>
                <c:pt idx="6454">
                  <c:v>1046</c:v>
                </c:pt>
                <c:pt idx="6455">
                  <c:v>1046</c:v>
                </c:pt>
                <c:pt idx="6456">
                  <c:v>1046</c:v>
                </c:pt>
                <c:pt idx="6457">
                  <c:v>1046</c:v>
                </c:pt>
                <c:pt idx="6458">
                  <c:v>1046</c:v>
                </c:pt>
                <c:pt idx="6459">
                  <c:v>1046</c:v>
                </c:pt>
                <c:pt idx="6460">
                  <c:v>1046</c:v>
                </c:pt>
                <c:pt idx="6461">
                  <c:v>1046</c:v>
                </c:pt>
                <c:pt idx="6462">
                  <c:v>1046</c:v>
                </c:pt>
                <c:pt idx="6463">
                  <c:v>1046</c:v>
                </c:pt>
                <c:pt idx="6464">
                  <c:v>1046</c:v>
                </c:pt>
                <c:pt idx="6465">
                  <c:v>1046</c:v>
                </c:pt>
                <c:pt idx="6466">
                  <c:v>1046</c:v>
                </c:pt>
                <c:pt idx="6467">
                  <c:v>1046</c:v>
                </c:pt>
                <c:pt idx="6468">
                  <c:v>1046</c:v>
                </c:pt>
                <c:pt idx="6469">
                  <c:v>1046</c:v>
                </c:pt>
                <c:pt idx="6470">
                  <c:v>1046</c:v>
                </c:pt>
                <c:pt idx="6471">
                  <c:v>1046</c:v>
                </c:pt>
                <c:pt idx="6472">
                  <c:v>1046</c:v>
                </c:pt>
                <c:pt idx="6473">
                  <c:v>1046</c:v>
                </c:pt>
                <c:pt idx="6474">
                  <c:v>1046</c:v>
                </c:pt>
                <c:pt idx="6475">
                  <c:v>1046</c:v>
                </c:pt>
                <c:pt idx="6476">
                  <c:v>1046</c:v>
                </c:pt>
                <c:pt idx="6477">
                  <c:v>1046</c:v>
                </c:pt>
                <c:pt idx="6478">
                  <c:v>1046</c:v>
                </c:pt>
                <c:pt idx="6479">
                  <c:v>1046</c:v>
                </c:pt>
                <c:pt idx="6480">
                  <c:v>1046</c:v>
                </c:pt>
                <c:pt idx="6481">
                  <c:v>1046</c:v>
                </c:pt>
                <c:pt idx="6482">
                  <c:v>1046</c:v>
                </c:pt>
                <c:pt idx="6483">
                  <c:v>1047</c:v>
                </c:pt>
                <c:pt idx="6484">
                  <c:v>1047</c:v>
                </c:pt>
                <c:pt idx="6485">
                  <c:v>1048</c:v>
                </c:pt>
                <c:pt idx="6486">
                  <c:v>1048</c:v>
                </c:pt>
                <c:pt idx="6487">
                  <c:v>1048</c:v>
                </c:pt>
                <c:pt idx="6488">
                  <c:v>1048</c:v>
                </c:pt>
                <c:pt idx="6489">
                  <c:v>1048</c:v>
                </c:pt>
                <c:pt idx="6490">
                  <c:v>1048</c:v>
                </c:pt>
                <c:pt idx="6491">
                  <c:v>1048</c:v>
                </c:pt>
                <c:pt idx="6492">
                  <c:v>1049</c:v>
                </c:pt>
                <c:pt idx="6493">
                  <c:v>1049</c:v>
                </c:pt>
                <c:pt idx="6494">
                  <c:v>1049</c:v>
                </c:pt>
                <c:pt idx="6495">
                  <c:v>1049</c:v>
                </c:pt>
                <c:pt idx="6496">
                  <c:v>1049</c:v>
                </c:pt>
                <c:pt idx="6497">
                  <c:v>1049</c:v>
                </c:pt>
                <c:pt idx="6498">
                  <c:v>1050</c:v>
                </c:pt>
                <c:pt idx="6499">
                  <c:v>1050</c:v>
                </c:pt>
                <c:pt idx="6500">
                  <c:v>1050</c:v>
                </c:pt>
                <c:pt idx="6501">
                  <c:v>1051</c:v>
                </c:pt>
                <c:pt idx="6502">
                  <c:v>1051</c:v>
                </c:pt>
                <c:pt idx="6503">
                  <c:v>1051</c:v>
                </c:pt>
                <c:pt idx="6504">
                  <c:v>1051</c:v>
                </c:pt>
                <c:pt idx="6505">
                  <c:v>1051</c:v>
                </c:pt>
                <c:pt idx="6506">
                  <c:v>1051</c:v>
                </c:pt>
                <c:pt idx="6507">
                  <c:v>1051</c:v>
                </c:pt>
                <c:pt idx="6508">
                  <c:v>1051</c:v>
                </c:pt>
                <c:pt idx="6509">
                  <c:v>1051</c:v>
                </c:pt>
                <c:pt idx="6510">
                  <c:v>1051</c:v>
                </c:pt>
                <c:pt idx="6511">
                  <c:v>1051</c:v>
                </c:pt>
                <c:pt idx="6512">
                  <c:v>1051</c:v>
                </c:pt>
                <c:pt idx="6513">
                  <c:v>1051</c:v>
                </c:pt>
                <c:pt idx="6514">
                  <c:v>1051</c:v>
                </c:pt>
                <c:pt idx="6515">
                  <c:v>1051</c:v>
                </c:pt>
                <c:pt idx="6516">
                  <c:v>1051</c:v>
                </c:pt>
                <c:pt idx="6517">
                  <c:v>1052</c:v>
                </c:pt>
                <c:pt idx="6518">
                  <c:v>1052</c:v>
                </c:pt>
                <c:pt idx="6519">
                  <c:v>1053</c:v>
                </c:pt>
                <c:pt idx="6520">
                  <c:v>1054</c:v>
                </c:pt>
                <c:pt idx="6521">
                  <c:v>1054</c:v>
                </c:pt>
                <c:pt idx="6522">
                  <c:v>1054</c:v>
                </c:pt>
                <c:pt idx="6523">
                  <c:v>1054</c:v>
                </c:pt>
                <c:pt idx="6524">
                  <c:v>1055</c:v>
                </c:pt>
                <c:pt idx="6525">
                  <c:v>1055</c:v>
                </c:pt>
                <c:pt idx="6526">
                  <c:v>1056</c:v>
                </c:pt>
                <c:pt idx="6527">
                  <c:v>1057</c:v>
                </c:pt>
                <c:pt idx="6528">
                  <c:v>1057</c:v>
                </c:pt>
                <c:pt idx="6529">
                  <c:v>1057</c:v>
                </c:pt>
                <c:pt idx="6530">
                  <c:v>1057</c:v>
                </c:pt>
                <c:pt idx="6531">
                  <c:v>1057</c:v>
                </c:pt>
                <c:pt idx="6532">
                  <c:v>1058</c:v>
                </c:pt>
                <c:pt idx="6533">
                  <c:v>1058</c:v>
                </c:pt>
                <c:pt idx="6534">
                  <c:v>1059</c:v>
                </c:pt>
                <c:pt idx="6535">
                  <c:v>1059</c:v>
                </c:pt>
                <c:pt idx="6536">
                  <c:v>1059</c:v>
                </c:pt>
                <c:pt idx="6537">
                  <c:v>1059</c:v>
                </c:pt>
                <c:pt idx="6538">
                  <c:v>1060</c:v>
                </c:pt>
                <c:pt idx="6539">
                  <c:v>1060</c:v>
                </c:pt>
                <c:pt idx="6540">
                  <c:v>1060</c:v>
                </c:pt>
                <c:pt idx="6541">
                  <c:v>1060</c:v>
                </c:pt>
                <c:pt idx="6542">
                  <c:v>1060</c:v>
                </c:pt>
                <c:pt idx="6543">
                  <c:v>1061</c:v>
                </c:pt>
                <c:pt idx="6544">
                  <c:v>1061</c:v>
                </c:pt>
                <c:pt idx="6545">
                  <c:v>1061</c:v>
                </c:pt>
                <c:pt idx="6546">
                  <c:v>1061</c:v>
                </c:pt>
                <c:pt idx="6547">
                  <c:v>1061</c:v>
                </c:pt>
                <c:pt idx="6548">
                  <c:v>1061</c:v>
                </c:pt>
                <c:pt idx="6549">
                  <c:v>1061</c:v>
                </c:pt>
                <c:pt idx="6550">
                  <c:v>1061</c:v>
                </c:pt>
                <c:pt idx="6551">
                  <c:v>1062</c:v>
                </c:pt>
                <c:pt idx="6552">
                  <c:v>1062</c:v>
                </c:pt>
                <c:pt idx="6553">
                  <c:v>1062</c:v>
                </c:pt>
                <c:pt idx="6554">
                  <c:v>1062</c:v>
                </c:pt>
                <c:pt idx="6555">
                  <c:v>1062</c:v>
                </c:pt>
                <c:pt idx="6556">
                  <c:v>1062</c:v>
                </c:pt>
                <c:pt idx="6557">
                  <c:v>1062</c:v>
                </c:pt>
                <c:pt idx="6558">
                  <c:v>1062</c:v>
                </c:pt>
                <c:pt idx="6559">
                  <c:v>1062</c:v>
                </c:pt>
                <c:pt idx="6560">
                  <c:v>1062</c:v>
                </c:pt>
                <c:pt idx="6561">
                  <c:v>1062</c:v>
                </c:pt>
                <c:pt idx="6562">
                  <c:v>1063</c:v>
                </c:pt>
                <c:pt idx="6563">
                  <c:v>1064</c:v>
                </c:pt>
                <c:pt idx="6564">
                  <c:v>1064</c:v>
                </c:pt>
                <c:pt idx="6565">
                  <c:v>1064</c:v>
                </c:pt>
                <c:pt idx="6566">
                  <c:v>1064</c:v>
                </c:pt>
                <c:pt idx="6567">
                  <c:v>1065</c:v>
                </c:pt>
                <c:pt idx="6568">
                  <c:v>1065</c:v>
                </c:pt>
                <c:pt idx="6569">
                  <c:v>1065</c:v>
                </c:pt>
                <c:pt idx="6570">
                  <c:v>1066</c:v>
                </c:pt>
                <c:pt idx="6571">
                  <c:v>1066</c:v>
                </c:pt>
                <c:pt idx="6572">
                  <c:v>1066</c:v>
                </c:pt>
                <c:pt idx="6573">
                  <c:v>1066</c:v>
                </c:pt>
                <c:pt idx="6574">
                  <c:v>1066</c:v>
                </c:pt>
                <c:pt idx="6575">
                  <c:v>1066</c:v>
                </c:pt>
                <c:pt idx="6576">
                  <c:v>1066</c:v>
                </c:pt>
                <c:pt idx="6577">
                  <c:v>1066</c:v>
                </c:pt>
                <c:pt idx="6578">
                  <c:v>1066</c:v>
                </c:pt>
                <c:pt idx="6579">
                  <c:v>1066</c:v>
                </c:pt>
                <c:pt idx="6580">
                  <c:v>1066</c:v>
                </c:pt>
                <c:pt idx="6581">
                  <c:v>1066</c:v>
                </c:pt>
                <c:pt idx="6582">
                  <c:v>1066</c:v>
                </c:pt>
                <c:pt idx="6583">
                  <c:v>1066</c:v>
                </c:pt>
                <c:pt idx="6584">
                  <c:v>1066</c:v>
                </c:pt>
                <c:pt idx="6585">
                  <c:v>1066</c:v>
                </c:pt>
                <c:pt idx="6586">
                  <c:v>1067</c:v>
                </c:pt>
                <c:pt idx="6587">
                  <c:v>1067</c:v>
                </c:pt>
                <c:pt idx="6588">
                  <c:v>1067</c:v>
                </c:pt>
                <c:pt idx="6589">
                  <c:v>1067</c:v>
                </c:pt>
                <c:pt idx="6590">
                  <c:v>1068</c:v>
                </c:pt>
                <c:pt idx="6591">
                  <c:v>1069</c:v>
                </c:pt>
                <c:pt idx="6592">
                  <c:v>1070</c:v>
                </c:pt>
                <c:pt idx="6593">
                  <c:v>1071</c:v>
                </c:pt>
                <c:pt idx="6594">
                  <c:v>1071</c:v>
                </c:pt>
                <c:pt idx="6595">
                  <c:v>1071</c:v>
                </c:pt>
                <c:pt idx="6596">
                  <c:v>1071</c:v>
                </c:pt>
                <c:pt idx="6597">
                  <c:v>1071</c:v>
                </c:pt>
                <c:pt idx="6598">
                  <c:v>1071</c:v>
                </c:pt>
                <c:pt idx="6599">
                  <c:v>1071</c:v>
                </c:pt>
                <c:pt idx="6600">
                  <c:v>1071</c:v>
                </c:pt>
                <c:pt idx="6601">
                  <c:v>1071</c:v>
                </c:pt>
                <c:pt idx="6602">
                  <c:v>1071</c:v>
                </c:pt>
                <c:pt idx="6603">
                  <c:v>1071</c:v>
                </c:pt>
                <c:pt idx="6604">
                  <c:v>1071</c:v>
                </c:pt>
                <c:pt idx="6605">
                  <c:v>1071</c:v>
                </c:pt>
                <c:pt idx="6606">
                  <c:v>1071</c:v>
                </c:pt>
                <c:pt idx="6607">
                  <c:v>1071</c:v>
                </c:pt>
                <c:pt idx="6608">
                  <c:v>1071</c:v>
                </c:pt>
                <c:pt idx="6609">
                  <c:v>1071</c:v>
                </c:pt>
                <c:pt idx="6610">
                  <c:v>1071</c:v>
                </c:pt>
                <c:pt idx="6611">
                  <c:v>1071</c:v>
                </c:pt>
                <c:pt idx="6612">
                  <c:v>1072</c:v>
                </c:pt>
                <c:pt idx="6613">
                  <c:v>1073</c:v>
                </c:pt>
                <c:pt idx="6614">
                  <c:v>1073</c:v>
                </c:pt>
                <c:pt idx="6615">
                  <c:v>1073</c:v>
                </c:pt>
                <c:pt idx="6616">
                  <c:v>1073</c:v>
                </c:pt>
                <c:pt idx="6617">
                  <c:v>1073</c:v>
                </c:pt>
                <c:pt idx="6618">
                  <c:v>1073</c:v>
                </c:pt>
                <c:pt idx="6619">
                  <c:v>1073</c:v>
                </c:pt>
                <c:pt idx="6620">
                  <c:v>1073</c:v>
                </c:pt>
                <c:pt idx="6621">
                  <c:v>1073</c:v>
                </c:pt>
                <c:pt idx="6622">
                  <c:v>1073</c:v>
                </c:pt>
                <c:pt idx="6623">
                  <c:v>1073</c:v>
                </c:pt>
                <c:pt idx="6624">
                  <c:v>1073</c:v>
                </c:pt>
                <c:pt idx="6625">
                  <c:v>1073</c:v>
                </c:pt>
                <c:pt idx="6626">
                  <c:v>1073</c:v>
                </c:pt>
                <c:pt idx="6627">
                  <c:v>1073</c:v>
                </c:pt>
                <c:pt idx="6628">
                  <c:v>1073</c:v>
                </c:pt>
                <c:pt idx="6629">
                  <c:v>1073</c:v>
                </c:pt>
                <c:pt idx="6630">
                  <c:v>1073</c:v>
                </c:pt>
                <c:pt idx="6631">
                  <c:v>1073</c:v>
                </c:pt>
                <c:pt idx="6632">
                  <c:v>1073</c:v>
                </c:pt>
                <c:pt idx="6633">
                  <c:v>1073</c:v>
                </c:pt>
                <c:pt idx="6634">
                  <c:v>1073</c:v>
                </c:pt>
                <c:pt idx="6635">
                  <c:v>1073</c:v>
                </c:pt>
                <c:pt idx="6636">
                  <c:v>1073</c:v>
                </c:pt>
                <c:pt idx="6637">
                  <c:v>1073</c:v>
                </c:pt>
                <c:pt idx="6638">
                  <c:v>1073</c:v>
                </c:pt>
                <c:pt idx="6639">
                  <c:v>1073</c:v>
                </c:pt>
                <c:pt idx="6640">
                  <c:v>1073</c:v>
                </c:pt>
                <c:pt idx="6641">
                  <c:v>1073</c:v>
                </c:pt>
                <c:pt idx="6642">
                  <c:v>1073</c:v>
                </c:pt>
                <c:pt idx="6643">
                  <c:v>1073</c:v>
                </c:pt>
                <c:pt idx="6644">
                  <c:v>1074</c:v>
                </c:pt>
                <c:pt idx="6645">
                  <c:v>1074</c:v>
                </c:pt>
                <c:pt idx="6646">
                  <c:v>1074</c:v>
                </c:pt>
                <c:pt idx="6647">
                  <c:v>1074</c:v>
                </c:pt>
                <c:pt idx="6648">
                  <c:v>1074</c:v>
                </c:pt>
                <c:pt idx="6649">
                  <c:v>1074</c:v>
                </c:pt>
                <c:pt idx="6650">
                  <c:v>1074</c:v>
                </c:pt>
                <c:pt idx="6651">
                  <c:v>1074</c:v>
                </c:pt>
                <c:pt idx="6652">
                  <c:v>1074</c:v>
                </c:pt>
                <c:pt idx="6653">
                  <c:v>1074</c:v>
                </c:pt>
                <c:pt idx="6654">
                  <c:v>1074</c:v>
                </c:pt>
                <c:pt idx="6655">
                  <c:v>1074</c:v>
                </c:pt>
                <c:pt idx="6656">
                  <c:v>1075</c:v>
                </c:pt>
                <c:pt idx="6657">
                  <c:v>1076</c:v>
                </c:pt>
                <c:pt idx="6658">
                  <c:v>1076</c:v>
                </c:pt>
                <c:pt idx="6659">
                  <c:v>1076</c:v>
                </c:pt>
                <c:pt idx="6660">
                  <c:v>1076</c:v>
                </c:pt>
                <c:pt idx="6661">
                  <c:v>1076</c:v>
                </c:pt>
                <c:pt idx="6662">
                  <c:v>1076</c:v>
                </c:pt>
                <c:pt idx="6663">
                  <c:v>1076</c:v>
                </c:pt>
                <c:pt idx="6664">
                  <c:v>1076</c:v>
                </c:pt>
                <c:pt idx="6665">
                  <c:v>1076</c:v>
                </c:pt>
                <c:pt idx="6666">
                  <c:v>1076</c:v>
                </c:pt>
                <c:pt idx="6667">
                  <c:v>1076</c:v>
                </c:pt>
                <c:pt idx="6668">
                  <c:v>1076</c:v>
                </c:pt>
                <c:pt idx="6669">
                  <c:v>1076</c:v>
                </c:pt>
                <c:pt idx="6670">
                  <c:v>1076</c:v>
                </c:pt>
                <c:pt idx="6671">
                  <c:v>1076</c:v>
                </c:pt>
                <c:pt idx="6672">
                  <c:v>1076</c:v>
                </c:pt>
                <c:pt idx="6673">
                  <c:v>1076</c:v>
                </c:pt>
                <c:pt idx="6674">
                  <c:v>1076</c:v>
                </c:pt>
                <c:pt idx="6675">
                  <c:v>1076</c:v>
                </c:pt>
                <c:pt idx="6676">
                  <c:v>1076</c:v>
                </c:pt>
                <c:pt idx="6677">
                  <c:v>1076</c:v>
                </c:pt>
                <c:pt idx="6678">
                  <c:v>1076</c:v>
                </c:pt>
                <c:pt idx="6679">
                  <c:v>1076</c:v>
                </c:pt>
                <c:pt idx="6680">
                  <c:v>1076</c:v>
                </c:pt>
                <c:pt idx="6681">
                  <c:v>1076</c:v>
                </c:pt>
                <c:pt idx="6682">
                  <c:v>1076</c:v>
                </c:pt>
                <c:pt idx="6683">
                  <c:v>1076</c:v>
                </c:pt>
                <c:pt idx="6684">
                  <c:v>1076</c:v>
                </c:pt>
                <c:pt idx="6685">
                  <c:v>1076</c:v>
                </c:pt>
                <c:pt idx="6686">
                  <c:v>1076</c:v>
                </c:pt>
                <c:pt idx="6687">
                  <c:v>1076</c:v>
                </c:pt>
                <c:pt idx="6688">
                  <c:v>1076</c:v>
                </c:pt>
                <c:pt idx="6689">
                  <c:v>1076</c:v>
                </c:pt>
                <c:pt idx="6690">
                  <c:v>1076</c:v>
                </c:pt>
                <c:pt idx="6691">
                  <c:v>1076</c:v>
                </c:pt>
                <c:pt idx="6692">
                  <c:v>1076</c:v>
                </c:pt>
                <c:pt idx="6693">
                  <c:v>1076</c:v>
                </c:pt>
                <c:pt idx="6694">
                  <c:v>1076</c:v>
                </c:pt>
                <c:pt idx="6695">
                  <c:v>1076</c:v>
                </c:pt>
                <c:pt idx="6696">
                  <c:v>1076</c:v>
                </c:pt>
                <c:pt idx="6697">
                  <c:v>1076</c:v>
                </c:pt>
                <c:pt idx="6698">
                  <c:v>1076</c:v>
                </c:pt>
                <c:pt idx="6699">
                  <c:v>1076</c:v>
                </c:pt>
                <c:pt idx="6700">
                  <c:v>1076</c:v>
                </c:pt>
                <c:pt idx="6701">
                  <c:v>1076</c:v>
                </c:pt>
                <c:pt idx="6702">
                  <c:v>1076</c:v>
                </c:pt>
                <c:pt idx="6703">
                  <c:v>1076</c:v>
                </c:pt>
                <c:pt idx="6704">
                  <c:v>1076</c:v>
                </c:pt>
                <c:pt idx="6705">
                  <c:v>1076</c:v>
                </c:pt>
                <c:pt idx="6706">
                  <c:v>1076</c:v>
                </c:pt>
                <c:pt idx="6707">
                  <c:v>1076</c:v>
                </c:pt>
                <c:pt idx="6708">
                  <c:v>1076</c:v>
                </c:pt>
                <c:pt idx="6709">
                  <c:v>1076</c:v>
                </c:pt>
                <c:pt idx="6710">
                  <c:v>1076</c:v>
                </c:pt>
                <c:pt idx="6711">
                  <c:v>1076</c:v>
                </c:pt>
                <c:pt idx="6712">
                  <c:v>1076</c:v>
                </c:pt>
                <c:pt idx="6713">
                  <c:v>1076</c:v>
                </c:pt>
                <c:pt idx="6714">
                  <c:v>1076</c:v>
                </c:pt>
                <c:pt idx="6715">
                  <c:v>1076</c:v>
                </c:pt>
                <c:pt idx="6716">
                  <c:v>1076</c:v>
                </c:pt>
                <c:pt idx="6717">
                  <c:v>1076</c:v>
                </c:pt>
                <c:pt idx="6718">
                  <c:v>1076</c:v>
                </c:pt>
                <c:pt idx="6719">
                  <c:v>1076</c:v>
                </c:pt>
                <c:pt idx="6720">
                  <c:v>1076</c:v>
                </c:pt>
                <c:pt idx="6721">
                  <c:v>1076</c:v>
                </c:pt>
                <c:pt idx="6722">
                  <c:v>1076</c:v>
                </c:pt>
                <c:pt idx="6723">
                  <c:v>1076</c:v>
                </c:pt>
                <c:pt idx="6724">
                  <c:v>1076</c:v>
                </c:pt>
                <c:pt idx="6725">
                  <c:v>1076</c:v>
                </c:pt>
                <c:pt idx="6726">
                  <c:v>1076</c:v>
                </c:pt>
                <c:pt idx="6727">
                  <c:v>1076</c:v>
                </c:pt>
                <c:pt idx="6728">
                  <c:v>1076</c:v>
                </c:pt>
                <c:pt idx="6729">
                  <c:v>1076</c:v>
                </c:pt>
                <c:pt idx="6730">
                  <c:v>1076</c:v>
                </c:pt>
                <c:pt idx="6731">
                  <c:v>1076</c:v>
                </c:pt>
                <c:pt idx="6732">
                  <c:v>1076</c:v>
                </c:pt>
                <c:pt idx="6733">
                  <c:v>1076</c:v>
                </c:pt>
                <c:pt idx="6734">
                  <c:v>1076</c:v>
                </c:pt>
                <c:pt idx="6735">
                  <c:v>1076</c:v>
                </c:pt>
                <c:pt idx="6736">
                  <c:v>1076</c:v>
                </c:pt>
                <c:pt idx="6737">
                  <c:v>1076</c:v>
                </c:pt>
                <c:pt idx="6738">
                  <c:v>1076</c:v>
                </c:pt>
                <c:pt idx="6739">
                  <c:v>1076</c:v>
                </c:pt>
                <c:pt idx="6740">
                  <c:v>1076</c:v>
                </c:pt>
                <c:pt idx="6741">
                  <c:v>1076</c:v>
                </c:pt>
                <c:pt idx="6742">
                  <c:v>1076</c:v>
                </c:pt>
                <c:pt idx="6743">
                  <c:v>1076</c:v>
                </c:pt>
                <c:pt idx="6744">
                  <c:v>1076</c:v>
                </c:pt>
                <c:pt idx="6745">
                  <c:v>1076</c:v>
                </c:pt>
                <c:pt idx="6746">
                  <c:v>1076</c:v>
                </c:pt>
                <c:pt idx="6747">
                  <c:v>1076</c:v>
                </c:pt>
                <c:pt idx="6748">
                  <c:v>1076</c:v>
                </c:pt>
                <c:pt idx="6749">
                  <c:v>1076</c:v>
                </c:pt>
                <c:pt idx="6750">
                  <c:v>1076</c:v>
                </c:pt>
                <c:pt idx="6751">
                  <c:v>1076</c:v>
                </c:pt>
                <c:pt idx="6752">
                  <c:v>1076</c:v>
                </c:pt>
                <c:pt idx="6753">
                  <c:v>1076</c:v>
                </c:pt>
                <c:pt idx="6754">
                  <c:v>1076</c:v>
                </c:pt>
                <c:pt idx="6755">
                  <c:v>1076</c:v>
                </c:pt>
                <c:pt idx="6756">
                  <c:v>1076</c:v>
                </c:pt>
                <c:pt idx="6757">
                  <c:v>1077</c:v>
                </c:pt>
                <c:pt idx="6758">
                  <c:v>1077</c:v>
                </c:pt>
                <c:pt idx="6759">
                  <c:v>1077</c:v>
                </c:pt>
                <c:pt idx="6760">
                  <c:v>1077</c:v>
                </c:pt>
                <c:pt idx="6761">
                  <c:v>1077</c:v>
                </c:pt>
                <c:pt idx="6762">
                  <c:v>1077</c:v>
                </c:pt>
                <c:pt idx="6763">
                  <c:v>1077</c:v>
                </c:pt>
                <c:pt idx="6764">
                  <c:v>1077</c:v>
                </c:pt>
                <c:pt idx="6765">
                  <c:v>1077</c:v>
                </c:pt>
                <c:pt idx="6766">
                  <c:v>1077</c:v>
                </c:pt>
                <c:pt idx="6767">
                  <c:v>1078</c:v>
                </c:pt>
                <c:pt idx="6768">
                  <c:v>1078</c:v>
                </c:pt>
                <c:pt idx="6769">
                  <c:v>1078</c:v>
                </c:pt>
                <c:pt idx="6770">
                  <c:v>1078</c:v>
                </c:pt>
                <c:pt idx="6771">
                  <c:v>1078</c:v>
                </c:pt>
                <c:pt idx="6772">
                  <c:v>1078</c:v>
                </c:pt>
                <c:pt idx="6773">
                  <c:v>1078</c:v>
                </c:pt>
                <c:pt idx="6774">
                  <c:v>1078</c:v>
                </c:pt>
                <c:pt idx="6775">
                  <c:v>1078</c:v>
                </c:pt>
                <c:pt idx="6776">
                  <c:v>1078</c:v>
                </c:pt>
                <c:pt idx="6777">
                  <c:v>1078</c:v>
                </c:pt>
                <c:pt idx="6778">
                  <c:v>1078</c:v>
                </c:pt>
                <c:pt idx="6779">
                  <c:v>1078</c:v>
                </c:pt>
                <c:pt idx="6780">
                  <c:v>1078</c:v>
                </c:pt>
                <c:pt idx="6781">
                  <c:v>1078</c:v>
                </c:pt>
                <c:pt idx="6782">
                  <c:v>1078</c:v>
                </c:pt>
                <c:pt idx="6783">
                  <c:v>1078</c:v>
                </c:pt>
                <c:pt idx="6784">
                  <c:v>1078</c:v>
                </c:pt>
                <c:pt idx="6785">
                  <c:v>1078</c:v>
                </c:pt>
                <c:pt idx="6786">
                  <c:v>1078</c:v>
                </c:pt>
                <c:pt idx="6787">
                  <c:v>1078</c:v>
                </c:pt>
                <c:pt idx="6788">
                  <c:v>1078</c:v>
                </c:pt>
                <c:pt idx="6789">
                  <c:v>1079</c:v>
                </c:pt>
                <c:pt idx="6790">
                  <c:v>1080</c:v>
                </c:pt>
                <c:pt idx="6791">
                  <c:v>1080</c:v>
                </c:pt>
                <c:pt idx="6792">
                  <c:v>1080</c:v>
                </c:pt>
                <c:pt idx="6793">
                  <c:v>1080</c:v>
                </c:pt>
                <c:pt idx="6794">
                  <c:v>1080</c:v>
                </c:pt>
                <c:pt idx="6795">
                  <c:v>1080</c:v>
                </c:pt>
                <c:pt idx="6796">
                  <c:v>1080</c:v>
                </c:pt>
                <c:pt idx="6797">
                  <c:v>1080</c:v>
                </c:pt>
                <c:pt idx="6798">
                  <c:v>1080</c:v>
                </c:pt>
                <c:pt idx="6799">
                  <c:v>1080</c:v>
                </c:pt>
                <c:pt idx="6800">
                  <c:v>1080</c:v>
                </c:pt>
                <c:pt idx="6801">
                  <c:v>1080</c:v>
                </c:pt>
                <c:pt idx="6802">
                  <c:v>1080</c:v>
                </c:pt>
                <c:pt idx="6803">
                  <c:v>1081</c:v>
                </c:pt>
                <c:pt idx="6804">
                  <c:v>1081</c:v>
                </c:pt>
                <c:pt idx="6805">
                  <c:v>1081</c:v>
                </c:pt>
                <c:pt idx="6806">
                  <c:v>1081</c:v>
                </c:pt>
                <c:pt idx="6807">
                  <c:v>1082</c:v>
                </c:pt>
                <c:pt idx="6808">
                  <c:v>1082</c:v>
                </c:pt>
                <c:pt idx="6809">
                  <c:v>1082</c:v>
                </c:pt>
                <c:pt idx="6810">
                  <c:v>1082</c:v>
                </c:pt>
                <c:pt idx="6811">
                  <c:v>1082</c:v>
                </c:pt>
                <c:pt idx="6812">
                  <c:v>1082</c:v>
                </c:pt>
                <c:pt idx="6813">
                  <c:v>1082</c:v>
                </c:pt>
                <c:pt idx="6814">
                  <c:v>1082</c:v>
                </c:pt>
                <c:pt idx="6815">
                  <c:v>1082</c:v>
                </c:pt>
                <c:pt idx="6816">
                  <c:v>1082</c:v>
                </c:pt>
                <c:pt idx="6817">
                  <c:v>1082</c:v>
                </c:pt>
                <c:pt idx="6818">
                  <c:v>1082</c:v>
                </c:pt>
                <c:pt idx="6819">
                  <c:v>1082</c:v>
                </c:pt>
                <c:pt idx="6820">
                  <c:v>1082</c:v>
                </c:pt>
                <c:pt idx="6821">
                  <c:v>1082</c:v>
                </c:pt>
                <c:pt idx="6822">
                  <c:v>1082</c:v>
                </c:pt>
                <c:pt idx="6823">
                  <c:v>1083</c:v>
                </c:pt>
                <c:pt idx="6824">
                  <c:v>1083</c:v>
                </c:pt>
                <c:pt idx="6825">
                  <c:v>1083</c:v>
                </c:pt>
                <c:pt idx="6826">
                  <c:v>1083</c:v>
                </c:pt>
                <c:pt idx="6827">
                  <c:v>1083</c:v>
                </c:pt>
                <c:pt idx="6828">
                  <c:v>1083</c:v>
                </c:pt>
                <c:pt idx="6829">
                  <c:v>1083</c:v>
                </c:pt>
                <c:pt idx="6830">
                  <c:v>1083</c:v>
                </c:pt>
                <c:pt idx="6831">
                  <c:v>1083</c:v>
                </c:pt>
                <c:pt idx="6832">
                  <c:v>1084</c:v>
                </c:pt>
                <c:pt idx="6833">
                  <c:v>1084</c:v>
                </c:pt>
                <c:pt idx="6834">
                  <c:v>1084</c:v>
                </c:pt>
                <c:pt idx="6835">
                  <c:v>1084</c:v>
                </c:pt>
                <c:pt idx="6836">
                  <c:v>1084</c:v>
                </c:pt>
                <c:pt idx="6837">
                  <c:v>1084</c:v>
                </c:pt>
                <c:pt idx="6838">
                  <c:v>1084</c:v>
                </c:pt>
                <c:pt idx="6839">
                  <c:v>1085</c:v>
                </c:pt>
                <c:pt idx="6840">
                  <c:v>1085</c:v>
                </c:pt>
                <c:pt idx="6841">
                  <c:v>1086</c:v>
                </c:pt>
                <c:pt idx="6842">
                  <c:v>1087</c:v>
                </c:pt>
                <c:pt idx="6843">
                  <c:v>1087</c:v>
                </c:pt>
                <c:pt idx="6844">
                  <c:v>1087</c:v>
                </c:pt>
                <c:pt idx="6845">
                  <c:v>1087</c:v>
                </c:pt>
                <c:pt idx="6846">
                  <c:v>1087</c:v>
                </c:pt>
                <c:pt idx="6847">
                  <c:v>1087</c:v>
                </c:pt>
                <c:pt idx="6848">
                  <c:v>1087</c:v>
                </c:pt>
                <c:pt idx="6849">
                  <c:v>1087</c:v>
                </c:pt>
                <c:pt idx="6850">
                  <c:v>1087</c:v>
                </c:pt>
                <c:pt idx="6851">
                  <c:v>1087</c:v>
                </c:pt>
                <c:pt idx="6852">
                  <c:v>1087</c:v>
                </c:pt>
                <c:pt idx="6853">
                  <c:v>1088</c:v>
                </c:pt>
                <c:pt idx="6854">
                  <c:v>1088</c:v>
                </c:pt>
                <c:pt idx="6855">
                  <c:v>1088</c:v>
                </c:pt>
                <c:pt idx="6856">
                  <c:v>1088</c:v>
                </c:pt>
                <c:pt idx="6857">
                  <c:v>1088</c:v>
                </c:pt>
                <c:pt idx="6858">
                  <c:v>1088</c:v>
                </c:pt>
                <c:pt idx="6859">
                  <c:v>1088</c:v>
                </c:pt>
                <c:pt idx="6860">
                  <c:v>1088</c:v>
                </c:pt>
                <c:pt idx="6861">
                  <c:v>1088</c:v>
                </c:pt>
                <c:pt idx="6862">
                  <c:v>1089</c:v>
                </c:pt>
                <c:pt idx="6863">
                  <c:v>1089</c:v>
                </c:pt>
                <c:pt idx="6864">
                  <c:v>1090</c:v>
                </c:pt>
                <c:pt idx="6865">
                  <c:v>1091</c:v>
                </c:pt>
                <c:pt idx="6866">
                  <c:v>1091</c:v>
                </c:pt>
                <c:pt idx="6867">
                  <c:v>1091</c:v>
                </c:pt>
                <c:pt idx="6868">
                  <c:v>1091</c:v>
                </c:pt>
                <c:pt idx="6869">
                  <c:v>1091</c:v>
                </c:pt>
                <c:pt idx="6870">
                  <c:v>1091</c:v>
                </c:pt>
                <c:pt idx="6871">
                  <c:v>1091</c:v>
                </c:pt>
                <c:pt idx="6872">
                  <c:v>1091</c:v>
                </c:pt>
                <c:pt idx="6873">
                  <c:v>1091</c:v>
                </c:pt>
                <c:pt idx="6874">
                  <c:v>1091</c:v>
                </c:pt>
                <c:pt idx="6875">
                  <c:v>1091</c:v>
                </c:pt>
                <c:pt idx="6876">
                  <c:v>1091</c:v>
                </c:pt>
                <c:pt idx="6877">
                  <c:v>1091</c:v>
                </c:pt>
                <c:pt idx="6878">
                  <c:v>1091</c:v>
                </c:pt>
                <c:pt idx="6879">
                  <c:v>1091</c:v>
                </c:pt>
                <c:pt idx="6880">
                  <c:v>1091</c:v>
                </c:pt>
                <c:pt idx="6881">
                  <c:v>1091</c:v>
                </c:pt>
                <c:pt idx="6882">
                  <c:v>1091</c:v>
                </c:pt>
                <c:pt idx="6883">
                  <c:v>1091</c:v>
                </c:pt>
                <c:pt idx="6884">
                  <c:v>1091</c:v>
                </c:pt>
                <c:pt idx="6885">
                  <c:v>1091</c:v>
                </c:pt>
                <c:pt idx="6886">
                  <c:v>1092</c:v>
                </c:pt>
                <c:pt idx="6887">
                  <c:v>1092</c:v>
                </c:pt>
                <c:pt idx="6888">
                  <c:v>1092</c:v>
                </c:pt>
                <c:pt idx="6889">
                  <c:v>1092</c:v>
                </c:pt>
                <c:pt idx="6890">
                  <c:v>1092</c:v>
                </c:pt>
                <c:pt idx="6891">
                  <c:v>1092</c:v>
                </c:pt>
                <c:pt idx="6892">
                  <c:v>1092</c:v>
                </c:pt>
                <c:pt idx="6893">
                  <c:v>1092</c:v>
                </c:pt>
                <c:pt idx="6894">
                  <c:v>1092</c:v>
                </c:pt>
                <c:pt idx="6895">
                  <c:v>1092</c:v>
                </c:pt>
                <c:pt idx="6896">
                  <c:v>1092</c:v>
                </c:pt>
                <c:pt idx="6897">
                  <c:v>1092</c:v>
                </c:pt>
                <c:pt idx="6898">
                  <c:v>1092</c:v>
                </c:pt>
                <c:pt idx="6899">
                  <c:v>1092</c:v>
                </c:pt>
                <c:pt idx="6900">
                  <c:v>1092</c:v>
                </c:pt>
                <c:pt idx="6901">
                  <c:v>1092</c:v>
                </c:pt>
                <c:pt idx="6902">
                  <c:v>1092</c:v>
                </c:pt>
                <c:pt idx="6903">
                  <c:v>1092</c:v>
                </c:pt>
                <c:pt idx="6904">
                  <c:v>1092</c:v>
                </c:pt>
                <c:pt idx="6905">
                  <c:v>1092</c:v>
                </c:pt>
                <c:pt idx="6906">
                  <c:v>1092</c:v>
                </c:pt>
                <c:pt idx="6907">
                  <c:v>1092</c:v>
                </c:pt>
                <c:pt idx="6908">
                  <c:v>1092</c:v>
                </c:pt>
                <c:pt idx="6909">
                  <c:v>1092</c:v>
                </c:pt>
                <c:pt idx="6910">
                  <c:v>1093</c:v>
                </c:pt>
                <c:pt idx="6911">
                  <c:v>1094</c:v>
                </c:pt>
                <c:pt idx="6912">
                  <c:v>1095</c:v>
                </c:pt>
                <c:pt idx="6913">
                  <c:v>1095</c:v>
                </c:pt>
                <c:pt idx="6914">
                  <c:v>1095</c:v>
                </c:pt>
                <c:pt idx="6915">
                  <c:v>1095</c:v>
                </c:pt>
                <c:pt idx="6916">
                  <c:v>1095</c:v>
                </c:pt>
                <c:pt idx="6917">
                  <c:v>1095</c:v>
                </c:pt>
                <c:pt idx="6918">
                  <c:v>1095</c:v>
                </c:pt>
                <c:pt idx="6919">
                  <c:v>1095</c:v>
                </c:pt>
                <c:pt idx="6920">
                  <c:v>1095</c:v>
                </c:pt>
                <c:pt idx="6921">
                  <c:v>1095</c:v>
                </c:pt>
                <c:pt idx="6922">
                  <c:v>1095</c:v>
                </c:pt>
                <c:pt idx="6923">
                  <c:v>1095</c:v>
                </c:pt>
                <c:pt idx="6924">
                  <c:v>1095</c:v>
                </c:pt>
                <c:pt idx="6925">
                  <c:v>1095</c:v>
                </c:pt>
                <c:pt idx="6926">
                  <c:v>1095</c:v>
                </c:pt>
                <c:pt idx="6927">
                  <c:v>1095</c:v>
                </c:pt>
                <c:pt idx="6928">
                  <c:v>1095</c:v>
                </c:pt>
                <c:pt idx="6929">
                  <c:v>1095</c:v>
                </c:pt>
                <c:pt idx="6930">
                  <c:v>1095</c:v>
                </c:pt>
                <c:pt idx="6931">
                  <c:v>1095</c:v>
                </c:pt>
                <c:pt idx="6932">
                  <c:v>1095</c:v>
                </c:pt>
                <c:pt idx="6933">
                  <c:v>1095</c:v>
                </c:pt>
                <c:pt idx="6934">
                  <c:v>1095</c:v>
                </c:pt>
                <c:pt idx="6935">
                  <c:v>1096</c:v>
                </c:pt>
                <c:pt idx="6936">
                  <c:v>1096</c:v>
                </c:pt>
                <c:pt idx="6937">
                  <c:v>1096</c:v>
                </c:pt>
                <c:pt idx="6938">
                  <c:v>1096</c:v>
                </c:pt>
                <c:pt idx="6939">
                  <c:v>1096</c:v>
                </c:pt>
                <c:pt idx="6940">
                  <c:v>1096</c:v>
                </c:pt>
                <c:pt idx="6941">
                  <c:v>1097</c:v>
                </c:pt>
                <c:pt idx="6942">
                  <c:v>1097</c:v>
                </c:pt>
                <c:pt idx="6943">
                  <c:v>1097</c:v>
                </c:pt>
                <c:pt idx="6944">
                  <c:v>1097</c:v>
                </c:pt>
                <c:pt idx="6945">
                  <c:v>1097</c:v>
                </c:pt>
                <c:pt idx="6946">
                  <c:v>1098</c:v>
                </c:pt>
                <c:pt idx="6947">
                  <c:v>1098</c:v>
                </c:pt>
                <c:pt idx="6948">
                  <c:v>1098</c:v>
                </c:pt>
                <c:pt idx="6949">
                  <c:v>1099</c:v>
                </c:pt>
                <c:pt idx="6950">
                  <c:v>1099</c:v>
                </c:pt>
                <c:pt idx="6951">
                  <c:v>1099</c:v>
                </c:pt>
                <c:pt idx="6952">
                  <c:v>1100</c:v>
                </c:pt>
                <c:pt idx="6953">
                  <c:v>1100</c:v>
                </c:pt>
                <c:pt idx="6954">
                  <c:v>1100</c:v>
                </c:pt>
                <c:pt idx="6955">
                  <c:v>1100</c:v>
                </c:pt>
                <c:pt idx="6956">
                  <c:v>1100</c:v>
                </c:pt>
                <c:pt idx="6957">
                  <c:v>1100</c:v>
                </c:pt>
                <c:pt idx="6958">
                  <c:v>1100</c:v>
                </c:pt>
                <c:pt idx="6959">
                  <c:v>1101</c:v>
                </c:pt>
                <c:pt idx="6960">
                  <c:v>1101</c:v>
                </c:pt>
                <c:pt idx="6961">
                  <c:v>1101</c:v>
                </c:pt>
                <c:pt idx="6962">
                  <c:v>1101</c:v>
                </c:pt>
                <c:pt idx="6963">
                  <c:v>1101</c:v>
                </c:pt>
                <c:pt idx="6964">
                  <c:v>1101</c:v>
                </c:pt>
                <c:pt idx="6965">
                  <c:v>1102</c:v>
                </c:pt>
                <c:pt idx="6966">
                  <c:v>1103</c:v>
                </c:pt>
                <c:pt idx="6967">
                  <c:v>1104</c:v>
                </c:pt>
                <c:pt idx="6968">
                  <c:v>1105</c:v>
                </c:pt>
                <c:pt idx="6969">
                  <c:v>1106</c:v>
                </c:pt>
                <c:pt idx="6970">
                  <c:v>1107</c:v>
                </c:pt>
                <c:pt idx="6971">
                  <c:v>1108</c:v>
                </c:pt>
                <c:pt idx="6972">
                  <c:v>1108</c:v>
                </c:pt>
                <c:pt idx="6973">
                  <c:v>1108</c:v>
                </c:pt>
                <c:pt idx="6974">
                  <c:v>1109</c:v>
                </c:pt>
                <c:pt idx="6975">
                  <c:v>1109</c:v>
                </c:pt>
                <c:pt idx="6976">
                  <c:v>1109</c:v>
                </c:pt>
                <c:pt idx="6977">
                  <c:v>1109</c:v>
                </c:pt>
                <c:pt idx="6978">
                  <c:v>1109</c:v>
                </c:pt>
                <c:pt idx="6979">
                  <c:v>1109</c:v>
                </c:pt>
                <c:pt idx="6980">
                  <c:v>1109</c:v>
                </c:pt>
                <c:pt idx="6981">
                  <c:v>1109</c:v>
                </c:pt>
                <c:pt idx="6982">
                  <c:v>1109</c:v>
                </c:pt>
                <c:pt idx="6983">
                  <c:v>1109</c:v>
                </c:pt>
                <c:pt idx="6984">
                  <c:v>1109</c:v>
                </c:pt>
                <c:pt idx="6985">
                  <c:v>1109</c:v>
                </c:pt>
                <c:pt idx="6986">
                  <c:v>1109</c:v>
                </c:pt>
                <c:pt idx="6987">
                  <c:v>1109</c:v>
                </c:pt>
                <c:pt idx="6988">
                  <c:v>1109</c:v>
                </c:pt>
                <c:pt idx="6989">
                  <c:v>1109</c:v>
                </c:pt>
                <c:pt idx="6990">
                  <c:v>1109</c:v>
                </c:pt>
                <c:pt idx="6991">
                  <c:v>1109</c:v>
                </c:pt>
                <c:pt idx="6992">
                  <c:v>1109</c:v>
                </c:pt>
                <c:pt idx="6993">
                  <c:v>1109</c:v>
                </c:pt>
                <c:pt idx="6994">
                  <c:v>1109</c:v>
                </c:pt>
                <c:pt idx="6995">
                  <c:v>1109</c:v>
                </c:pt>
                <c:pt idx="6996">
                  <c:v>1109</c:v>
                </c:pt>
                <c:pt idx="6997">
                  <c:v>1109</c:v>
                </c:pt>
                <c:pt idx="6998">
                  <c:v>1110</c:v>
                </c:pt>
                <c:pt idx="6999">
                  <c:v>1110</c:v>
                </c:pt>
                <c:pt idx="7000">
                  <c:v>1110</c:v>
                </c:pt>
                <c:pt idx="7001">
                  <c:v>1110</c:v>
                </c:pt>
                <c:pt idx="7002">
                  <c:v>1110</c:v>
                </c:pt>
                <c:pt idx="7003">
                  <c:v>1111</c:v>
                </c:pt>
                <c:pt idx="7004">
                  <c:v>1111</c:v>
                </c:pt>
                <c:pt idx="7005">
                  <c:v>1111</c:v>
                </c:pt>
                <c:pt idx="7006">
                  <c:v>1111</c:v>
                </c:pt>
                <c:pt idx="7007">
                  <c:v>1111</c:v>
                </c:pt>
                <c:pt idx="7008">
                  <c:v>1111</c:v>
                </c:pt>
                <c:pt idx="7009">
                  <c:v>1112</c:v>
                </c:pt>
                <c:pt idx="7010">
                  <c:v>1112</c:v>
                </c:pt>
                <c:pt idx="7011">
                  <c:v>1112</c:v>
                </c:pt>
                <c:pt idx="7012">
                  <c:v>1112</c:v>
                </c:pt>
                <c:pt idx="7013">
                  <c:v>1112</c:v>
                </c:pt>
                <c:pt idx="7014">
                  <c:v>1112</c:v>
                </c:pt>
                <c:pt idx="7015">
                  <c:v>1112</c:v>
                </c:pt>
                <c:pt idx="7016">
                  <c:v>1112</c:v>
                </c:pt>
                <c:pt idx="7017">
                  <c:v>1112</c:v>
                </c:pt>
                <c:pt idx="7018">
                  <c:v>1112</c:v>
                </c:pt>
                <c:pt idx="7019">
                  <c:v>1113</c:v>
                </c:pt>
                <c:pt idx="7020">
                  <c:v>1114</c:v>
                </c:pt>
                <c:pt idx="7021">
                  <c:v>1115</c:v>
                </c:pt>
                <c:pt idx="7022">
                  <c:v>1116</c:v>
                </c:pt>
                <c:pt idx="7023">
                  <c:v>1117</c:v>
                </c:pt>
                <c:pt idx="7024">
                  <c:v>1117</c:v>
                </c:pt>
                <c:pt idx="7025">
                  <c:v>1117</c:v>
                </c:pt>
                <c:pt idx="7026">
                  <c:v>1117</c:v>
                </c:pt>
                <c:pt idx="7027">
                  <c:v>1117</c:v>
                </c:pt>
                <c:pt idx="7028">
                  <c:v>1117</c:v>
                </c:pt>
                <c:pt idx="7029">
                  <c:v>1117</c:v>
                </c:pt>
                <c:pt idx="7030">
                  <c:v>1117</c:v>
                </c:pt>
                <c:pt idx="7031">
                  <c:v>1117</c:v>
                </c:pt>
                <c:pt idx="7032">
                  <c:v>1117</c:v>
                </c:pt>
                <c:pt idx="7033">
                  <c:v>1117</c:v>
                </c:pt>
                <c:pt idx="7034">
                  <c:v>1117</c:v>
                </c:pt>
                <c:pt idx="7035">
                  <c:v>1117</c:v>
                </c:pt>
                <c:pt idx="7036">
                  <c:v>1117</c:v>
                </c:pt>
                <c:pt idx="7037">
                  <c:v>1117</c:v>
                </c:pt>
                <c:pt idx="7038">
                  <c:v>1117</c:v>
                </c:pt>
                <c:pt idx="7039">
                  <c:v>1117</c:v>
                </c:pt>
                <c:pt idx="7040">
                  <c:v>1117</c:v>
                </c:pt>
                <c:pt idx="7041">
                  <c:v>1118</c:v>
                </c:pt>
                <c:pt idx="7042">
                  <c:v>1118</c:v>
                </c:pt>
                <c:pt idx="7043">
                  <c:v>1118</c:v>
                </c:pt>
                <c:pt idx="7044">
                  <c:v>1119</c:v>
                </c:pt>
                <c:pt idx="7045">
                  <c:v>1120</c:v>
                </c:pt>
                <c:pt idx="7046">
                  <c:v>1120</c:v>
                </c:pt>
                <c:pt idx="7047">
                  <c:v>1120</c:v>
                </c:pt>
                <c:pt idx="7048">
                  <c:v>1120</c:v>
                </c:pt>
                <c:pt idx="7049">
                  <c:v>1120</c:v>
                </c:pt>
                <c:pt idx="7050">
                  <c:v>1121</c:v>
                </c:pt>
                <c:pt idx="7051">
                  <c:v>1122</c:v>
                </c:pt>
                <c:pt idx="7052">
                  <c:v>1122</c:v>
                </c:pt>
                <c:pt idx="7053">
                  <c:v>1122</c:v>
                </c:pt>
                <c:pt idx="7054">
                  <c:v>1122</c:v>
                </c:pt>
                <c:pt idx="7055">
                  <c:v>1123</c:v>
                </c:pt>
                <c:pt idx="7056">
                  <c:v>1124</c:v>
                </c:pt>
                <c:pt idx="7057">
                  <c:v>1124</c:v>
                </c:pt>
                <c:pt idx="7058">
                  <c:v>1124</c:v>
                </c:pt>
                <c:pt idx="7059">
                  <c:v>1124</c:v>
                </c:pt>
                <c:pt idx="7060">
                  <c:v>1124</c:v>
                </c:pt>
                <c:pt idx="7061">
                  <c:v>1124</c:v>
                </c:pt>
                <c:pt idx="7062">
                  <c:v>1124</c:v>
                </c:pt>
                <c:pt idx="7063">
                  <c:v>1124</c:v>
                </c:pt>
                <c:pt idx="7064">
                  <c:v>1124</c:v>
                </c:pt>
                <c:pt idx="7065">
                  <c:v>1124</c:v>
                </c:pt>
                <c:pt idx="7066">
                  <c:v>1124</c:v>
                </c:pt>
                <c:pt idx="7067">
                  <c:v>1124</c:v>
                </c:pt>
                <c:pt idx="7068">
                  <c:v>1124</c:v>
                </c:pt>
                <c:pt idx="7069">
                  <c:v>1124</c:v>
                </c:pt>
                <c:pt idx="7070">
                  <c:v>1124</c:v>
                </c:pt>
                <c:pt idx="7071">
                  <c:v>1124</c:v>
                </c:pt>
                <c:pt idx="7072">
                  <c:v>1124</c:v>
                </c:pt>
                <c:pt idx="7073">
                  <c:v>1124</c:v>
                </c:pt>
                <c:pt idx="7074">
                  <c:v>1124</c:v>
                </c:pt>
                <c:pt idx="7075">
                  <c:v>1124</c:v>
                </c:pt>
                <c:pt idx="7076">
                  <c:v>1124</c:v>
                </c:pt>
                <c:pt idx="7077">
                  <c:v>1124</c:v>
                </c:pt>
                <c:pt idx="7078">
                  <c:v>1124</c:v>
                </c:pt>
                <c:pt idx="7079">
                  <c:v>1124</c:v>
                </c:pt>
                <c:pt idx="7080">
                  <c:v>1124</c:v>
                </c:pt>
                <c:pt idx="7081">
                  <c:v>1124</c:v>
                </c:pt>
                <c:pt idx="7082">
                  <c:v>1124</c:v>
                </c:pt>
                <c:pt idx="7083">
                  <c:v>1125</c:v>
                </c:pt>
                <c:pt idx="7084">
                  <c:v>1126</c:v>
                </c:pt>
                <c:pt idx="7085">
                  <c:v>1126</c:v>
                </c:pt>
                <c:pt idx="7086">
                  <c:v>1126</c:v>
                </c:pt>
                <c:pt idx="7087">
                  <c:v>1126</c:v>
                </c:pt>
                <c:pt idx="7088">
                  <c:v>1126</c:v>
                </c:pt>
                <c:pt idx="7089">
                  <c:v>1126</c:v>
                </c:pt>
                <c:pt idx="7090">
                  <c:v>1126</c:v>
                </c:pt>
                <c:pt idx="7091">
                  <c:v>1126</c:v>
                </c:pt>
                <c:pt idx="7092">
                  <c:v>1126</c:v>
                </c:pt>
                <c:pt idx="7093">
                  <c:v>1126</c:v>
                </c:pt>
                <c:pt idx="7094">
                  <c:v>1126</c:v>
                </c:pt>
                <c:pt idx="7095">
                  <c:v>1127</c:v>
                </c:pt>
                <c:pt idx="7096">
                  <c:v>1127</c:v>
                </c:pt>
                <c:pt idx="7097">
                  <c:v>1127</c:v>
                </c:pt>
                <c:pt idx="7098">
                  <c:v>1127</c:v>
                </c:pt>
                <c:pt idx="7099">
                  <c:v>1127</c:v>
                </c:pt>
                <c:pt idx="7100">
                  <c:v>1127</c:v>
                </c:pt>
                <c:pt idx="7101">
                  <c:v>1127</c:v>
                </c:pt>
                <c:pt idx="7102">
                  <c:v>1127</c:v>
                </c:pt>
                <c:pt idx="7103">
                  <c:v>1127</c:v>
                </c:pt>
                <c:pt idx="7104">
                  <c:v>1127</c:v>
                </c:pt>
                <c:pt idx="7105">
                  <c:v>1127</c:v>
                </c:pt>
                <c:pt idx="7106">
                  <c:v>1127</c:v>
                </c:pt>
                <c:pt idx="7107">
                  <c:v>1127</c:v>
                </c:pt>
                <c:pt idx="7108">
                  <c:v>1127</c:v>
                </c:pt>
                <c:pt idx="7109">
                  <c:v>1128</c:v>
                </c:pt>
                <c:pt idx="7110">
                  <c:v>1128</c:v>
                </c:pt>
                <c:pt idx="7111">
                  <c:v>1128</c:v>
                </c:pt>
                <c:pt idx="7112">
                  <c:v>1128</c:v>
                </c:pt>
                <c:pt idx="7113">
                  <c:v>1128</c:v>
                </c:pt>
                <c:pt idx="7114">
                  <c:v>1128</c:v>
                </c:pt>
                <c:pt idx="7115">
                  <c:v>1128</c:v>
                </c:pt>
                <c:pt idx="7116">
                  <c:v>1128</c:v>
                </c:pt>
                <c:pt idx="7117">
                  <c:v>1128</c:v>
                </c:pt>
                <c:pt idx="7118">
                  <c:v>1128</c:v>
                </c:pt>
                <c:pt idx="7119">
                  <c:v>1128</c:v>
                </c:pt>
                <c:pt idx="7120">
                  <c:v>1128</c:v>
                </c:pt>
                <c:pt idx="7121">
                  <c:v>1128</c:v>
                </c:pt>
                <c:pt idx="7122">
                  <c:v>1129</c:v>
                </c:pt>
                <c:pt idx="7123">
                  <c:v>1129</c:v>
                </c:pt>
                <c:pt idx="7124">
                  <c:v>1130</c:v>
                </c:pt>
                <c:pt idx="7125">
                  <c:v>1130</c:v>
                </c:pt>
                <c:pt idx="7126">
                  <c:v>1131</c:v>
                </c:pt>
                <c:pt idx="7127">
                  <c:v>1132</c:v>
                </c:pt>
                <c:pt idx="7128">
                  <c:v>1133</c:v>
                </c:pt>
                <c:pt idx="7129">
                  <c:v>1133</c:v>
                </c:pt>
                <c:pt idx="7130">
                  <c:v>1133</c:v>
                </c:pt>
                <c:pt idx="7131">
                  <c:v>1133</c:v>
                </c:pt>
                <c:pt idx="7132">
                  <c:v>1133</c:v>
                </c:pt>
                <c:pt idx="7133">
                  <c:v>1133</c:v>
                </c:pt>
                <c:pt idx="7134">
                  <c:v>1133</c:v>
                </c:pt>
                <c:pt idx="7135">
                  <c:v>1133</c:v>
                </c:pt>
                <c:pt idx="7136">
                  <c:v>1133</c:v>
                </c:pt>
                <c:pt idx="7137">
                  <c:v>1133</c:v>
                </c:pt>
                <c:pt idx="7138">
                  <c:v>1133</c:v>
                </c:pt>
                <c:pt idx="7139">
                  <c:v>1133</c:v>
                </c:pt>
                <c:pt idx="7140">
                  <c:v>1133</c:v>
                </c:pt>
                <c:pt idx="7141">
                  <c:v>1133</c:v>
                </c:pt>
                <c:pt idx="7142">
                  <c:v>1133</c:v>
                </c:pt>
                <c:pt idx="7143">
                  <c:v>1134</c:v>
                </c:pt>
                <c:pt idx="7144">
                  <c:v>1134</c:v>
                </c:pt>
                <c:pt idx="7145">
                  <c:v>1134</c:v>
                </c:pt>
                <c:pt idx="7146">
                  <c:v>1135</c:v>
                </c:pt>
                <c:pt idx="7147">
                  <c:v>1135</c:v>
                </c:pt>
                <c:pt idx="7148">
                  <c:v>1135</c:v>
                </c:pt>
                <c:pt idx="7149">
                  <c:v>1136</c:v>
                </c:pt>
                <c:pt idx="7150">
                  <c:v>1136</c:v>
                </c:pt>
                <c:pt idx="7151">
                  <c:v>1136</c:v>
                </c:pt>
                <c:pt idx="7152">
                  <c:v>1136</c:v>
                </c:pt>
                <c:pt idx="7153">
                  <c:v>1136</c:v>
                </c:pt>
                <c:pt idx="7154">
                  <c:v>1137</c:v>
                </c:pt>
                <c:pt idx="7155">
                  <c:v>1137</c:v>
                </c:pt>
                <c:pt idx="7156">
                  <c:v>1137</c:v>
                </c:pt>
                <c:pt idx="7157">
                  <c:v>1137</c:v>
                </c:pt>
                <c:pt idx="7158">
                  <c:v>1137</c:v>
                </c:pt>
                <c:pt idx="7159">
                  <c:v>1137</c:v>
                </c:pt>
                <c:pt idx="7160">
                  <c:v>1138</c:v>
                </c:pt>
                <c:pt idx="7161">
                  <c:v>1138</c:v>
                </c:pt>
                <c:pt idx="7162">
                  <c:v>1138</c:v>
                </c:pt>
                <c:pt idx="7163">
                  <c:v>1138</c:v>
                </c:pt>
                <c:pt idx="7164">
                  <c:v>1138</c:v>
                </c:pt>
                <c:pt idx="7165">
                  <c:v>1138</c:v>
                </c:pt>
                <c:pt idx="7166">
                  <c:v>1138</c:v>
                </c:pt>
                <c:pt idx="7167">
                  <c:v>1138</c:v>
                </c:pt>
                <c:pt idx="7168">
                  <c:v>1138</c:v>
                </c:pt>
                <c:pt idx="7169">
                  <c:v>1138</c:v>
                </c:pt>
                <c:pt idx="7170">
                  <c:v>1138</c:v>
                </c:pt>
                <c:pt idx="7171">
                  <c:v>1138</c:v>
                </c:pt>
                <c:pt idx="7172">
                  <c:v>1138</c:v>
                </c:pt>
                <c:pt idx="7173">
                  <c:v>1138</c:v>
                </c:pt>
                <c:pt idx="7174">
                  <c:v>1138</c:v>
                </c:pt>
                <c:pt idx="7175">
                  <c:v>1139</c:v>
                </c:pt>
                <c:pt idx="7176">
                  <c:v>1139</c:v>
                </c:pt>
                <c:pt idx="7177">
                  <c:v>1139</c:v>
                </c:pt>
                <c:pt idx="7178">
                  <c:v>1139</c:v>
                </c:pt>
                <c:pt idx="7179">
                  <c:v>1140</c:v>
                </c:pt>
                <c:pt idx="7180">
                  <c:v>1140</c:v>
                </c:pt>
                <c:pt idx="7181">
                  <c:v>1141</c:v>
                </c:pt>
                <c:pt idx="7182">
                  <c:v>1141</c:v>
                </c:pt>
                <c:pt idx="7183">
                  <c:v>1141</c:v>
                </c:pt>
                <c:pt idx="7184">
                  <c:v>1141</c:v>
                </c:pt>
                <c:pt idx="7185">
                  <c:v>1141</c:v>
                </c:pt>
                <c:pt idx="7186">
                  <c:v>1141</c:v>
                </c:pt>
                <c:pt idx="7187">
                  <c:v>1142</c:v>
                </c:pt>
                <c:pt idx="7188">
                  <c:v>1142</c:v>
                </c:pt>
                <c:pt idx="7189">
                  <c:v>1143</c:v>
                </c:pt>
                <c:pt idx="7190">
                  <c:v>1144</c:v>
                </c:pt>
                <c:pt idx="7191">
                  <c:v>1144</c:v>
                </c:pt>
                <c:pt idx="7192">
                  <c:v>1145</c:v>
                </c:pt>
                <c:pt idx="7193">
                  <c:v>1146</c:v>
                </c:pt>
                <c:pt idx="7194">
                  <c:v>1146</c:v>
                </c:pt>
                <c:pt idx="7195">
                  <c:v>1147</c:v>
                </c:pt>
                <c:pt idx="7196">
                  <c:v>1147</c:v>
                </c:pt>
                <c:pt idx="7197">
                  <c:v>1147</c:v>
                </c:pt>
                <c:pt idx="7198">
                  <c:v>1147</c:v>
                </c:pt>
                <c:pt idx="7199">
                  <c:v>1147</c:v>
                </c:pt>
                <c:pt idx="7200">
                  <c:v>1147</c:v>
                </c:pt>
                <c:pt idx="7201">
                  <c:v>1147</c:v>
                </c:pt>
                <c:pt idx="7202">
                  <c:v>1147</c:v>
                </c:pt>
                <c:pt idx="7203">
                  <c:v>1147</c:v>
                </c:pt>
                <c:pt idx="7204">
                  <c:v>1147</c:v>
                </c:pt>
                <c:pt idx="7205">
                  <c:v>1147</c:v>
                </c:pt>
                <c:pt idx="7206">
                  <c:v>1147</c:v>
                </c:pt>
                <c:pt idx="7207">
                  <c:v>1147</c:v>
                </c:pt>
                <c:pt idx="7208">
                  <c:v>1147</c:v>
                </c:pt>
                <c:pt idx="7209">
                  <c:v>1147</c:v>
                </c:pt>
                <c:pt idx="7210">
                  <c:v>1147</c:v>
                </c:pt>
                <c:pt idx="7211">
                  <c:v>1147</c:v>
                </c:pt>
                <c:pt idx="7212">
                  <c:v>1147</c:v>
                </c:pt>
                <c:pt idx="7213">
                  <c:v>1147</c:v>
                </c:pt>
                <c:pt idx="7214">
                  <c:v>1147</c:v>
                </c:pt>
                <c:pt idx="7215">
                  <c:v>1147</c:v>
                </c:pt>
                <c:pt idx="7216">
                  <c:v>1147</c:v>
                </c:pt>
                <c:pt idx="7217">
                  <c:v>1147</c:v>
                </c:pt>
                <c:pt idx="7218">
                  <c:v>1147</c:v>
                </c:pt>
                <c:pt idx="7219">
                  <c:v>1147</c:v>
                </c:pt>
                <c:pt idx="7220">
                  <c:v>1147</c:v>
                </c:pt>
                <c:pt idx="7221">
                  <c:v>1147</c:v>
                </c:pt>
                <c:pt idx="7222">
                  <c:v>1147</c:v>
                </c:pt>
                <c:pt idx="7223">
                  <c:v>1147</c:v>
                </c:pt>
                <c:pt idx="7224">
                  <c:v>1147</c:v>
                </c:pt>
                <c:pt idx="7225">
                  <c:v>1147</c:v>
                </c:pt>
                <c:pt idx="7226">
                  <c:v>1147</c:v>
                </c:pt>
                <c:pt idx="7227">
                  <c:v>1147</c:v>
                </c:pt>
                <c:pt idx="7228">
                  <c:v>1147</c:v>
                </c:pt>
                <c:pt idx="7229">
                  <c:v>1147</c:v>
                </c:pt>
                <c:pt idx="7230">
                  <c:v>1147</c:v>
                </c:pt>
                <c:pt idx="7231">
                  <c:v>1147</c:v>
                </c:pt>
                <c:pt idx="7232">
                  <c:v>1148</c:v>
                </c:pt>
                <c:pt idx="7233">
                  <c:v>1148</c:v>
                </c:pt>
                <c:pt idx="7234">
                  <c:v>1149</c:v>
                </c:pt>
                <c:pt idx="7235">
                  <c:v>1150</c:v>
                </c:pt>
                <c:pt idx="7236">
                  <c:v>1151</c:v>
                </c:pt>
                <c:pt idx="7237">
                  <c:v>1151</c:v>
                </c:pt>
                <c:pt idx="7238">
                  <c:v>1151</c:v>
                </c:pt>
                <c:pt idx="7239">
                  <c:v>1151</c:v>
                </c:pt>
                <c:pt idx="7240">
                  <c:v>1151</c:v>
                </c:pt>
                <c:pt idx="7241">
                  <c:v>1151</c:v>
                </c:pt>
                <c:pt idx="7242">
                  <c:v>1151</c:v>
                </c:pt>
                <c:pt idx="7243">
                  <c:v>1151</c:v>
                </c:pt>
                <c:pt idx="7244">
                  <c:v>1151</c:v>
                </c:pt>
                <c:pt idx="7245">
                  <c:v>1151</c:v>
                </c:pt>
                <c:pt idx="7246">
                  <c:v>1152</c:v>
                </c:pt>
                <c:pt idx="7247">
                  <c:v>1152</c:v>
                </c:pt>
                <c:pt idx="7248">
                  <c:v>1152</c:v>
                </c:pt>
                <c:pt idx="7249">
                  <c:v>1152</c:v>
                </c:pt>
                <c:pt idx="7250">
                  <c:v>1152</c:v>
                </c:pt>
                <c:pt idx="7251">
                  <c:v>1152</c:v>
                </c:pt>
                <c:pt idx="7252">
                  <c:v>1152</c:v>
                </c:pt>
                <c:pt idx="7253">
                  <c:v>1152</c:v>
                </c:pt>
                <c:pt idx="7254">
                  <c:v>1152</c:v>
                </c:pt>
                <c:pt idx="7255">
                  <c:v>1152</c:v>
                </c:pt>
                <c:pt idx="7256">
                  <c:v>1152</c:v>
                </c:pt>
                <c:pt idx="7257">
                  <c:v>1152</c:v>
                </c:pt>
                <c:pt idx="7258">
                  <c:v>1152</c:v>
                </c:pt>
                <c:pt idx="7259">
                  <c:v>1152</c:v>
                </c:pt>
                <c:pt idx="7260">
                  <c:v>1152</c:v>
                </c:pt>
                <c:pt idx="7261">
                  <c:v>1152</c:v>
                </c:pt>
                <c:pt idx="7262">
                  <c:v>1152</c:v>
                </c:pt>
                <c:pt idx="7263">
                  <c:v>1152</c:v>
                </c:pt>
                <c:pt idx="7264">
                  <c:v>1152</c:v>
                </c:pt>
                <c:pt idx="7265">
                  <c:v>1152</c:v>
                </c:pt>
                <c:pt idx="7266">
                  <c:v>1152</c:v>
                </c:pt>
                <c:pt idx="7267">
                  <c:v>1153</c:v>
                </c:pt>
                <c:pt idx="7268">
                  <c:v>1153</c:v>
                </c:pt>
                <c:pt idx="7269">
                  <c:v>1154</c:v>
                </c:pt>
                <c:pt idx="7270">
                  <c:v>1154</c:v>
                </c:pt>
                <c:pt idx="7271">
                  <c:v>1154</c:v>
                </c:pt>
                <c:pt idx="7272">
                  <c:v>1154</c:v>
                </c:pt>
                <c:pt idx="7273">
                  <c:v>1154</c:v>
                </c:pt>
                <c:pt idx="7274">
                  <c:v>1154</c:v>
                </c:pt>
                <c:pt idx="7275">
                  <c:v>1154</c:v>
                </c:pt>
                <c:pt idx="7276">
                  <c:v>1154</c:v>
                </c:pt>
                <c:pt idx="7277">
                  <c:v>1154</c:v>
                </c:pt>
                <c:pt idx="7278">
                  <c:v>1154</c:v>
                </c:pt>
                <c:pt idx="7279">
                  <c:v>1155</c:v>
                </c:pt>
                <c:pt idx="7280">
                  <c:v>1155</c:v>
                </c:pt>
                <c:pt idx="7281">
                  <c:v>1155</c:v>
                </c:pt>
                <c:pt idx="7282">
                  <c:v>1155</c:v>
                </c:pt>
                <c:pt idx="7283">
                  <c:v>1155</c:v>
                </c:pt>
                <c:pt idx="7284">
                  <c:v>1156</c:v>
                </c:pt>
                <c:pt idx="7285">
                  <c:v>1156</c:v>
                </c:pt>
                <c:pt idx="7286">
                  <c:v>1156</c:v>
                </c:pt>
                <c:pt idx="7287">
                  <c:v>1157</c:v>
                </c:pt>
                <c:pt idx="7288">
                  <c:v>1158</c:v>
                </c:pt>
                <c:pt idx="7289">
                  <c:v>1158</c:v>
                </c:pt>
                <c:pt idx="7290">
                  <c:v>1158</c:v>
                </c:pt>
                <c:pt idx="7291">
                  <c:v>1158</c:v>
                </c:pt>
                <c:pt idx="7292">
                  <c:v>1158</c:v>
                </c:pt>
                <c:pt idx="7293">
                  <c:v>1158</c:v>
                </c:pt>
                <c:pt idx="7294">
                  <c:v>1158</c:v>
                </c:pt>
                <c:pt idx="7295">
                  <c:v>1158</c:v>
                </c:pt>
                <c:pt idx="7296">
                  <c:v>1158</c:v>
                </c:pt>
                <c:pt idx="7297">
                  <c:v>1159</c:v>
                </c:pt>
                <c:pt idx="7298">
                  <c:v>1159</c:v>
                </c:pt>
                <c:pt idx="7299">
                  <c:v>1159</c:v>
                </c:pt>
                <c:pt idx="7300">
                  <c:v>1159</c:v>
                </c:pt>
                <c:pt idx="7301">
                  <c:v>1159</c:v>
                </c:pt>
                <c:pt idx="7302">
                  <c:v>1160</c:v>
                </c:pt>
                <c:pt idx="7303">
                  <c:v>1160</c:v>
                </c:pt>
                <c:pt idx="7304">
                  <c:v>1160</c:v>
                </c:pt>
                <c:pt idx="7305">
                  <c:v>1160</c:v>
                </c:pt>
                <c:pt idx="7306">
                  <c:v>1160</c:v>
                </c:pt>
                <c:pt idx="7307">
                  <c:v>1160</c:v>
                </c:pt>
                <c:pt idx="7308">
                  <c:v>1160</c:v>
                </c:pt>
                <c:pt idx="7309">
                  <c:v>1160</c:v>
                </c:pt>
                <c:pt idx="7310">
                  <c:v>1160</c:v>
                </c:pt>
                <c:pt idx="7311">
                  <c:v>1160</c:v>
                </c:pt>
                <c:pt idx="7312">
                  <c:v>1160</c:v>
                </c:pt>
                <c:pt idx="7313">
                  <c:v>1160</c:v>
                </c:pt>
                <c:pt idx="7314">
                  <c:v>1160</c:v>
                </c:pt>
                <c:pt idx="7315">
                  <c:v>1160</c:v>
                </c:pt>
                <c:pt idx="7316">
                  <c:v>1160</c:v>
                </c:pt>
                <c:pt idx="7317">
                  <c:v>1160</c:v>
                </c:pt>
                <c:pt idx="7318">
                  <c:v>1160</c:v>
                </c:pt>
                <c:pt idx="7319">
                  <c:v>1160</c:v>
                </c:pt>
                <c:pt idx="7320">
                  <c:v>1160</c:v>
                </c:pt>
                <c:pt idx="7321">
                  <c:v>1160</c:v>
                </c:pt>
                <c:pt idx="7322">
                  <c:v>1161</c:v>
                </c:pt>
                <c:pt idx="7323">
                  <c:v>1162</c:v>
                </c:pt>
                <c:pt idx="7324">
                  <c:v>1162</c:v>
                </c:pt>
                <c:pt idx="7325">
                  <c:v>1162</c:v>
                </c:pt>
                <c:pt idx="7326">
                  <c:v>1162</c:v>
                </c:pt>
                <c:pt idx="7327">
                  <c:v>1162</c:v>
                </c:pt>
                <c:pt idx="7328">
                  <c:v>1162</c:v>
                </c:pt>
                <c:pt idx="7329">
                  <c:v>1162</c:v>
                </c:pt>
                <c:pt idx="7330">
                  <c:v>1163</c:v>
                </c:pt>
                <c:pt idx="7331">
                  <c:v>1163</c:v>
                </c:pt>
                <c:pt idx="7332">
                  <c:v>1164</c:v>
                </c:pt>
                <c:pt idx="7333">
                  <c:v>1164</c:v>
                </c:pt>
                <c:pt idx="7334">
                  <c:v>1164</c:v>
                </c:pt>
                <c:pt idx="7335">
                  <c:v>1164</c:v>
                </c:pt>
                <c:pt idx="7336">
                  <c:v>1164</c:v>
                </c:pt>
                <c:pt idx="7337">
                  <c:v>1164</c:v>
                </c:pt>
                <c:pt idx="7338">
                  <c:v>1164</c:v>
                </c:pt>
                <c:pt idx="7339">
                  <c:v>1164</c:v>
                </c:pt>
                <c:pt idx="7340">
                  <c:v>1164</c:v>
                </c:pt>
                <c:pt idx="7341">
                  <c:v>1164</c:v>
                </c:pt>
                <c:pt idx="7342">
                  <c:v>1164</c:v>
                </c:pt>
                <c:pt idx="7343">
                  <c:v>1164</c:v>
                </c:pt>
                <c:pt idx="7344">
                  <c:v>1164</c:v>
                </c:pt>
                <c:pt idx="7345">
                  <c:v>1164</c:v>
                </c:pt>
                <c:pt idx="7346">
                  <c:v>1164</c:v>
                </c:pt>
                <c:pt idx="7347">
                  <c:v>1164</c:v>
                </c:pt>
                <c:pt idx="7348">
                  <c:v>1164</c:v>
                </c:pt>
                <c:pt idx="7349">
                  <c:v>1164</c:v>
                </c:pt>
                <c:pt idx="7350">
                  <c:v>1164</c:v>
                </c:pt>
                <c:pt idx="7351">
                  <c:v>1164</c:v>
                </c:pt>
                <c:pt idx="7352">
                  <c:v>1164</c:v>
                </c:pt>
                <c:pt idx="7353">
                  <c:v>1165</c:v>
                </c:pt>
                <c:pt idx="7354">
                  <c:v>1166</c:v>
                </c:pt>
                <c:pt idx="7355">
                  <c:v>1167</c:v>
                </c:pt>
                <c:pt idx="7356">
                  <c:v>1168</c:v>
                </c:pt>
                <c:pt idx="7357">
                  <c:v>1169</c:v>
                </c:pt>
                <c:pt idx="7358">
                  <c:v>1169</c:v>
                </c:pt>
                <c:pt idx="7359">
                  <c:v>1169</c:v>
                </c:pt>
                <c:pt idx="7360">
                  <c:v>1169</c:v>
                </c:pt>
                <c:pt idx="7361">
                  <c:v>1169</c:v>
                </c:pt>
                <c:pt idx="7362">
                  <c:v>1169</c:v>
                </c:pt>
                <c:pt idx="7363">
                  <c:v>1169</c:v>
                </c:pt>
                <c:pt idx="7364">
                  <c:v>1169</c:v>
                </c:pt>
                <c:pt idx="7365">
                  <c:v>1169</c:v>
                </c:pt>
                <c:pt idx="7366">
                  <c:v>1169</c:v>
                </c:pt>
                <c:pt idx="7367">
                  <c:v>1169</c:v>
                </c:pt>
                <c:pt idx="7368">
                  <c:v>1169</c:v>
                </c:pt>
                <c:pt idx="7369">
                  <c:v>1170</c:v>
                </c:pt>
                <c:pt idx="7370">
                  <c:v>1170</c:v>
                </c:pt>
                <c:pt idx="7371">
                  <c:v>1170</c:v>
                </c:pt>
                <c:pt idx="7372">
                  <c:v>1170</c:v>
                </c:pt>
                <c:pt idx="7373">
                  <c:v>1170</c:v>
                </c:pt>
                <c:pt idx="7374">
                  <c:v>1170</c:v>
                </c:pt>
                <c:pt idx="7375">
                  <c:v>1170</c:v>
                </c:pt>
                <c:pt idx="7376">
                  <c:v>1170</c:v>
                </c:pt>
                <c:pt idx="7377">
                  <c:v>1170</c:v>
                </c:pt>
                <c:pt idx="7378">
                  <c:v>1170</c:v>
                </c:pt>
                <c:pt idx="7379">
                  <c:v>1170</c:v>
                </c:pt>
                <c:pt idx="7380">
                  <c:v>1170</c:v>
                </c:pt>
                <c:pt idx="7381">
                  <c:v>1170</c:v>
                </c:pt>
                <c:pt idx="7382">
                  <c:v>1170</c:v>
                </c:pt>
                <c:pt idx="7383">
                  <c:v>1171</c:v>
                </c:pt>
                <c:pt idx="7384">
                  <c:v>1171</c:v>
                </c:pt>
                <c:pt idx="7385">
                  <c:v>1171</c:v>
                </c:pt>
                <c:pt idx="7386">
                  <c:v>1171</c:v>
                </c:pt>
                <c:pt idx="7387">
                  <c:v>1171</c:v>
                </c:pt>
                <c:pt idx="7388">
                  <c:v>1171</c:v>
                </c:pt>
                <c:pt idx="7389">
                  <c:v>1171</c:v>
                </c:pt>
                <c:pt idx="7390">
                  <c:v>1171</c:v>
                </c:pt>
                <c:pt idx="7391">
                  <c:v>1171</c:v>
                </c:pt>
                <c:pt idx="7392">
                  <c:v>1171</c:v>
                </c:pt>
                <c:pt idx="7393">
                  <c:v>1171</c:v>
                </c:pt>
                <c:pt idx="7394">
                  <c:v>1171</c:v>
                </c:pt>
                <c:pt idx="7395">
                  <c:v>1171</c:v>
                </c:pt>
                <c:pt idx="7396">
                  <c:v>1171</c:v>
                </c:pt>
                <c:pt idx="7397">
                  <c:v>1171</c:v>
                </c:pt>
                <c:pt idx="7398">
                  <c:v>1171</c:v>
                </c:pt>
                <c:pt idx="7399">
                  <c:v>1171</c:v>
                </c:pt>
                <c:pt idx="7400">
                  <c:v>1171</c:v>
                </c:pt>
                <c:pt idx="7401">
                  <c:v>1171</c:v>
                </c:pt>
                <c:pt idx="7402">
                  <c:v>1171</c:v>
                </c:pt>
                <c:pt idx="7403">
                  <c:v>1171</c:v>
                </c:pt>
                <c:pt idx="7404">
                  <c:v>1171</c:v>
                </c:pt>
                <c:pt idx="7405">
                  <c:v>1171</c:v>
                </c:pt>
                <c:pt idx="7406">
                  <c:v>1172</c:v>
                </c:pt>
                <c:pt idx="7407">
                  <c:v>1172</c:v>
                </c:pt>
                <c:pt idx="7408">
                  <c:v>1172</c:v>
                </c:pt>
                <c:pt idx="7409">
                  <c:v>1173</c:v>
                </c:pt>
                <c:pt idx="7410">
                  <c:v>1173</c:v>
                </c:pt>
                <c:pt idx="7411">
                  <c:v>1173</c:v>
                </c:pt>
                <c:pt idx="7412">
                  <c:v>1173</c:v>
                </c:pt>
                <c:pt idx="7413">
                  <c:v>1173</c:v>
                </c:pt>
                <c:pt idx="7414">
                  <c:v>1173</c:v>
                </c:pt>
                <c:pt idx="7415">
                  <c:v>1173</c:v>
                </c:pt>
                <c:pt idx="7416">
                  <c:v>1173</c:v>
                </c:pt>
                <c:pt idx="7417">
                  <c:v>1174</c:v>
                </c:pt>
                <c:pt idx="7418">
                  <c:v>1174</c:v>
                </c:pt>
                <c:pt idx="7419">
                  <c:v>1174</c:v>
                </c:pt>
                <c:pt idx="7420">
                  <c:v>1174</c:v>
                </c:pt>
                <c:pt idx="7421">
                  <c:v>1174</c:v>
                </c:pt>
                <c:pt idx="7422">
                  <c:v>1174</c:v>
                </c:pt>
                <c:pt idx="7423">
                  <c:v>1175</c:v>
                </c:pt>
                <c:pt idx="7424">
                  <c:v>1175</c:v>
                </c:pt>
                <c:pt idx="7425">
                  <c:v>1175</c:v>
                </c:pt>
                <c:pt idx="7426">
                  <c:v>1175</c:v>
                </c:pt>
                <c:pt idx="7427">
                  <c:v>1175</c:v>
                </c:pt>
                <c:pt idx="7428">
                  <c:v>1175</c:v>
                </c:pt>
                <c:pt idx="7429">
                  <c:v>1175</c:v>
                </c:pt>
                <c:pt idx="7430">
                  <c:v>1175</c:v>
                </c:pt>
                <c:pt idx="7431">
                  <c:v>1176</c:v>
                </c:pt>
                <c:pt idx="7432">
                  <c:v>1176</c:v>
                </c:pt>
                <c:pt idx="7433">
                  <c:v>1176</c:v>
                </c:pt>
                <c:pt idx="7434">
                  <c:v>1176</c:v>
                </c:pt>
                <c:pt idx="7435">
                  <c:v>1176</c:v>
                </c:pt>
                <c:pt idx="7436">
                  <c:v>1176</c:v>
                </c:pt>
                <c:pt idx="7437">
                  <c:v>1176</c:v>
                </c:pt>
                <c:pt idx="7438">
                  <c:v>1176</c:v>
                </c:pt>
                <c:pt idx="7439">
                  <c:v>1176</c:v>
                </c:pt>
                <c:pt idx="7440">
                  <c:v>1177</c:v>
                </c:pt>
                <c:pt idx="7441">
                  <c:v>1177</c:v>
                </c:pt>
                <c:pt idx="7442">
                  <c:v>1178</c:v>
                </c:pt>
                <c:pt idx="7443">
                  <c:v>1178</c:v>
                </c:pt>
                <c:pt idx="7444">
                  <c:v>1179</c:v>
                </c:pt>
                <c:pt idx="7445">
                  <c:v>1180</c:v>
                </c:pt>
                <c:pt idx="7446">
                  <c:v>1180</c:v>
                </c:pt>
                <c:pt idx="7447">
                  <c:v>1181</c:v>
                </c:pt>
                <c:pt idx="7448">
                  <c:v>1181</c:v>
                </c:pt>
                <c:pt idx="7449">
                  <c:v>1181</c:v>
                </c:pt>
                <c:pt idx="7450">
                  <c:v>1181</c:v>
                </c:pt>
                <c:pt idx="7451">
                  <c:v>1181</c:v>
                </c:pt>
                <c:pt idx="7452">
                  <c:v>1181</c:v>
                </c:pt>
                <c:pt idx="7453">
                  <c:v>1181</c:v>
                </c:pt>
                <c:pt idx="7454">
                  <c:v>1181</c:v>
                </c:pt>
                <c:pt idx="7455">
                  <c:v>1181</c:v>
                </c:pt>
                <c:pt idx="7456">
                  <c:v>1182</c:v>
                </c:pt>
                <c:pt idx="7457">
                  <c:v>1182</c:v>
                </c:pt>
                <c:pt idx="7458">
                  <c:v>1183</c:v>
                </c:pt>
                <c:pt idx="7459">
                  <c:v>1183</c:v>
                </c:pt>
                <c:pt idx="7460">
                  <c:v>1183</c:v>
                </c:pt>
                <c:pt idx="7461">
                  <c:v>1183</c:v>
                </c:pt>
                <c:pt idx="7462">
                  <c:v>1183</c:v>
                </c:pt>
                <c:pt idx="7463">
                  <c:v>1184</c:v>
                </c:pt>
                <c:pt idx="7464">
                  <c:v>1185</c:v>
                </c:pt>
                <c:pt idx="7465">
                  <c:v>1186</c:v>
                </c:pt>
                <c:pt idx="7466">
                  <c:v>1187</c:v>
                </c:pt>
                <c:pt idx="7467">
                  <c:v>1187</c:v>
                </c:pt>
                <c:pt idx="7468">
                  <c:v>1187</c:v>
                </c:pt>
                <c:pt idx="7469">
                  <c:v>1187</c:v>
                </c:pt>
                <c:pt idx="7470">
                  <c:v>1187</c:v>
                </c:pt>
                <c:pt idx="7471">
                  <c:v>1188</c:v>
                </c:pt>
                <c:pt idx="7472">
                  <c:v>1189</c:v>
                </c:pt>
                <c:pt idx="7473">
                  <c:v>1190</c:v>
                </c:pt>
                <c:pt idx="7474">
                  <c:v>1191</c:v>
                </c:pt>
                <c:pt idx="7475">
                  <c:v>1192</c:v>
                </c:pt>
                <c:pt idx="7476">
                  <c:v>1192</c:v>
                </c:pt>
                <c:pt idx="7477">
                  <c:v>1192</c:v>
                </c:pt>
                <c:pt idx="7478">
                  <c:v>1192</c:v>
                </c:pt>
                <c:pt idx="7479">
                  <c:v>1192</c:v>
                </c:pt>
                <c:pt idx="7480">
                  <c:v>1192</c:v>
                </c:pt>
                <c:pt idx="7481">
                  <c:v>1192</c:v>
                </c:pt>
                <c:pt idx="7482">
                  <c:v>1192</c:v>
                </c:pt>
                <c:pt idx="7483">
                  <c:v>1192</c:v>
                </c:pt>
                <c:pt idx="7484">
                  <c:v>1192</c:v>
                </c:pt>
                <c:pt idx="7485">
                  <c:v>1192</c:v>
                </c:pt>
                <c:pt idx="7486">
                  <c:v>1192</c:v>
                </c:pt>
                <c:pt idx="7487">
                  <c:v>1192</c:v>
                </c:pt>
                <c:pt idx="7488">
                  <c:v>1192</c:v>
                </c:pt>
                <c:pt idx="7489">
                  <c:v>1192</c:v>
                </c:pt>
                <c:pt idx="7490">
                  <c:v>1192</c:v>
                </c:pt>
                <c:pt idx="7491">
                  <c:v>1192</c:v>
                </c:pt>
                <c:pt idx="7492">
                  <c:v>1192</c:v>
                </c:pt>
                <c:pt idx="7493">
                  <c:v>1192</c:v>
                </c:pt>
                <c:pt idx="7494">
                  <c:v>1192</c:v>
                </c:pt>
                <c:pt idx="7495">
                  <c:v>1192</c:v>
                </c:pt>
                <c:pt idx="7496">
                  <c:v>1192</c:v>
                </c:pt>
                <c:pt idx="7497">
                  <c:v>1192</c:v>
                </c:pt>
                <c:pt idx="7498">
                  <c:v>1192</c:v>
                </c:pt>
                <c:pt idx="7499">
                  <c:v>1192</c:v>
                </c:pt>
                <c:pt idx="7500">
                  <c:v>1192</c:v>
                </c:pt>
                <c:pt idx="7501">
                  <c:v>1192</c:v>
                </c:pt>
                <c:pt idx="7502">
                  <c:v>1193</c:v>
                </c:pt>
                <c:pt idx="7503">
                  <c:v>1194</c:v>
                </c:pt>
                <c:pt idx="7504">
                  <c:v>1194</c:v>
                </c:pt>
                <c:pt idx="7505">
                  <c:v>1194</c:v>
                </c:pt>
                <c:pt idx="7506">
                  <c:v>1194</c:v>
                </c:pt>
                <c:pt idx="7507">
                  <c:v>1194</c:v>
                </c:pt>
                <c:pt idx="7508">
                  <c:v>1194</c:v>
                </c:pt>
                <c:pt idx="7509">
                  <c:v>1194</c:v>
                </c:pt>
                <c:pt idx="7510">
                  <c:v>1194</c:v>
                </c:pt>
                <c:pt idx="7511">
                  <c:v>1194</c:v>
                </c:pt>
                <c:pt idx="7512">
                  <c:v>1194</c:v>
                </c:pt>
                <c:pt idx="7513">
                  <c:v>1194</c:v>
                </c:pt>
                <c:pt idx="7514">
                  <c:v>1194</c:v>
                </c:pt>
                <c:pt idx="7515">
                  <c:v>1194</c:v>
                </c:pt>
                <c:pt idx="7516">
                  <c:v>1194</c:v>
                </c:pt>
                <c:pt idx="7517">
                  <c:v>1194</c:v>
                </c:pt>
                <c:pt idx="7518">
                  <c:v>1194</c:v>
                </c:pt>
                <c:pt idx="7519">
                  <c:v>1194</c:v>
                </c:pt>
                <c:pt idx="7520">
                  <c:v>1194</c:v>
                </c:pt>
                <c:pt idx="7521">
                  <c:v>1194</c:v>
                </c:pt>
                <c:pt idx="7522">
                  <c:v>1194</c:v>
                </c:pt>
                <c:pt idx="7523">
                  <c:v>1194</c:v>
                </c:pt>
                <c:pt idx="7524">
                  <c:v>1194</c:v>
                </c:pt>
                <c:pt idx="7525">
                  <c:v>1194</c:v>
                </c:pt>
                <c:pt idx="7526">
                  <c:v>1194</c:v>
                </c:pt>
                <c:pt idx="7527">
                  <c:v>1194</c:v>
                </c:pt>
                <c:pt idx="7528">
                  <c:v>1194</c:v>
                </c:pt>
                <c:pt idx="7529">
                  <c:v>1194</c:v>
                </c:pt>
                <c:pt idx="7530">
                  <c:v>1194</c:v>
                </c:pt>
                <c:pt idx="7531">
                  <c:v>1194</c:v>
                </c:pt>
                <c:pt idx="7532">
                  <c:v>1194</c:v>
                </c:pt>
                <c:pt idx="7533">
                  <c:v>1194</c:v>
                </c:pt>
                <c:pt idx="7534">
                  <c:v>1194</c:v>
                </c:pt>
                <c:pt idx="7535">
                  <c:v>1194</c:v>
                </c:pt>
                <c:pt idx="7536">
                  <c:v>1194</c:v>
                </c:pt>
                <c:pt idx="7537">
                  <c:v>1194</c:v>
                </c:pt>
                <c:pt idx="7538">
                  <c:v>1194</c:v>
                </c:pt>
                <c:pt idx="7539">
                  <c:v>1194</c:v>
                </c:pt>
                <c:pt idx="7540">
                  <c:v>1194</c:v>
                </c:pt>
                <c:pt idx="7541">
                  <c:v>1194</c:v>
                </c:pt>
                <c:pt idx="7542">
                  <c:v>1194</c:v>
                </c:pt>
                <c:pt idx="7543">
                  <c:v>1194</c:v>
                </c:pt>
                <c:pt idx="7544">
                  <c:v>1194</c:v>
                </c:pt>
                <c:pt idx="7545">
                  <c:v>1194</c:v>
                </c:pt>
                <c:pt idx="7546">
                  <c:v>1194</c:v>
                </c:pt>
                <c:pt idx="7547">
                  <c:v>1194</c:v>
                </c:pt>
                <c:pt idx="7548">
                  <c:v>1194</c:v>
                </c:pt>
                <c:pt idx="7549">
                  <c:v>1194</c:v>
                </c:pt>
                <c:pt idx="7550">
                  <c:v>1194</c:v>
                </c:pt>
                <c:pt idx="7551">
                  <c:v>1194</c:v>
                </c:pt>
                <c:pt idx="7552">
                  <c:v>1194</c:v>
                </c:pt>
                <c:pt idx="7553">
                  <c:v>1194</c:v>
                </c:pt>
                <c:pt idx="7554">
                  <c:v>1194</c:v>
                </c:pt>
                <c:pt idx="7555">
                  <c:v>1194</c:v>
                </c:pt>
                <c:pt idx="7556">
                  <c:v>1194</c:v>
                </c:pt>
                <c:pt idx="7557">
                  <c:v>1194</c:v>
                </c:pt>
                <c:pt idx="7558">
                  <c:v>1194</c:v>
                </c:pt>
                <c:pt idx="7559">
                  <c:v>1194</c:v>
                </c:pt>
                <c:pt idx="7560">
                  <c:v>1194</c:v>
                </c:pt>
                <c:pt idx="7561">
                  <c:v>1194</c:v>
                </c:pt>
                <c:pt idx="7562">
                  <c:v>1194</c:v>
                </c:pt>
                <c:pt idx="7563">
                  <c:v>1194</c:v>
                </c:pt>
                <c:pt idx="7564">
                  <c:v>1194</c:v>
                </c:pt>
                <c:pt idx="7565">
                  <c:v>1194</c:v>
                </c:pt>
                <c:pt idx="7566">
                  <c:v>1194</c:v>
                </c:pt>
                <c:pt idx="7567">
                  <c:v>1194</c:v>
                </c:pt>
                <c:pt idx="7568">
                  <c:v>1194</c:v>
                </c:pt>
                <c:pt idx="7569">
                  <c:v>1194</c:v>
                </c:pt>
                <c:pt idx="7570">
                  <c:v>1195</c:v>
                </c:pt>
                <c:pt idx="7571">
                  <c:v>1196</c:v>
                </c:pt>
                <c:pt idx="7572">
                  <c:v>1197</c:v>
                </c:pt>
                <c:pt idx="7573">
                  <c:v>1197</c:v>
                </c:pt>
                <c:pt idx="7574">
                  <c:v>1197</c:v>
                </c:pt>
                <c:pt idx="7575">
                  <c:v>1198</c:v>
                </c:pt>
                <c:pt idx="7576">
                  <c:v>1199</c:v>
                </c:pt>
                <c:pt idx="7577">
                  <c:v>1199</c:v>
                </c:pt>
                <c:pt idx="7578">
                  <c:v>1199</c:v>
                </c:pt>
                <c:pt idx="7579">
                  <c:v>1199</c:v>
                </c:pt>
                <c:pt idx="7580">
                  <c:v>1199</c:v>
                </c:pt>
                <c:pt idx="7581">
                  <c:v>1199</c:v>
                </c:pt>
                <c:pt idx="7582">
                  <c:v>1199</c:v>
                </c:pt>
                <c:pt idx="7583">
                  <c:v>1200</c:v>
                </c:pt>
                <c:pt idx="7584">
                  <c:v>1200</c:v>
                </c:pt>
                <c:pt idx="7585">
                  <c:v>1200</c:v>
                </c:pt>
                <c:pt idx="7586">
                  <c:v>1200</c:v>
                </c:pt>
                <c:pt idx="7587">
                  <c:v>1201</c:v>
                </c:pt>
                <c:pt idx="7588">
                  <c:v>1201</c:v>
                </c:pt>
                <c:pt idx="7589">
                  <c:v>1202</c:v>
                </c:pt>
                <c:pt idx="7590">
                  <c:v>1203</c:v>
                </c:pt>
                <c:pt idx="7591">
                  <c:v>1204</c:v>
                </c:pt>
                <c:pt idx="7592">
                  <c:v>1205</c:v>
                </c:pt>
                <c:pt idx="7593">
                  <c:v>1206</c:v>
                </c:pt>
                <c:pt idx="7594">
                  <c:v>1207</c:v>
                </c:pt>
                <c:pt idx="7595">
                  <c:v>1208</c:v>
                </c:pt>
                <c:pt idx="7596">
                  <c:v>1209</c:v>
                </c:pt>
                <c:pt idx="7597">
                  <c:v>1210</c:v>
                </c:pt>
                <c:pt idx="7598">
                  <c:v>1211</c:v>
                </c:pt>
                <c:pt idx="7599">
                  <c:v>1212</c:v>
                </c:pt>
                <c:pt idx="7600">
                  <c:v>1213</c:v>
                </c:pt>
                <c:pt idx="7601">
                  <c:v>1214</c:v>
                </c:pt>
                <c:pt idx="7602">
                  <c:v>1214</c:v>
                </c:pt>
                <c:pt idx="7603">
                  <c:v>1214</c:v>
                </c:pt>
                <c:pt idx="7604">
                  <c:v>1214</c:v>
                </c:pt>
                <c:pt idx="7605">
                  <c:v>1214</c:v>
                </c:pt>
                <c:pt idx="7606">
                  <c:v>1215</c:v>
                </c:pt>
                <c:pt idx="7607">
                  <c:v>1216</c:v>
                </c:pt>
                <c:pt idx="7608">
                  <c:v>1217</c:v>
                </c:pt>
                <c:pt idx="7609">
                  <c:v>1218</c:v>
                </c:pt>
                <c:pt idx="7610">
                  <c:v>1219</c:v>
                </c:pt>
                <c:pt idx="7611">
                  <c:v>1219</c:v>
                </c:pt>
                <c:pt idx="7612">
                  <c:v>1219</c:v>
                </c:pt>
                <c:pt idx="7613">
                  <c:v>1219</c:v>
                </c:pt>
                <c:pt idx="7614">
                  <c:v>1219</c:v>
                </c:pt>
                <c:pt idx="7615">
                  <c:v>1219</c:v>
                </c:pt>
                <c:pt idx="7616">
                  <c:v>1219</c:v>
                </c:pt>
                <c:pt idx="7617">
                  <c:v>1219</c:v>
                </c:pt>
                <c:pt idx="7618">
                  <c:v>1219</c:v>
                </c:pt>
                <c:pt idx="7619">
                  <c:v>1219</c:v>
                </c:pt>
                <c:pt idx="7620">
                  <c:v>1219</c:v>
                </c:pt>
                <c:pt idx="7621">
                  <c:v>1219</c:v>
                </c:pt>
                <c:pt idx="7622">
                  <c:v>1219</c:v>
                </c:pt>
                <c:pt idx="7623">
                  <c:v>1219</c:v>
                </c:pt>
                <c:pt idx="7624">
                  <c:v>1219</c:v>
                </c:pt>
                <c:pt idx="7625">
                  <c:v>1220</c:v>
                </c:pt>
                <c:pt idx="7626">
                  <c:v>1220</c:v>
                </c:pt>
                <c:pt idx="7627">
                  <c:v>1220</c:v>
                </c:pt>
                <c:pt idx="7628">
                  <c:v>1220</c:v>
                </c:pt>
                <c:pt idx="7629">
                  <c:v>1220</c:v>
                </c:pt>
                <c:pt idx="7630">
                  <c:v>1220</c:v>
                </c:pt>
                <c:pt idx="7631">
                  <c:v>1220</c:v>
                </c:pt>
                <c:pt idx="7632">
                  <c:v>1220</c:v>
                </c:pt>
                <c:pt idx="7633">
                  <c:v>1220</c:v>
                </c:pt>
                <c:pt idx="7634">
                  <c:v>1220</c:v>
                </c:pt>
                <c:pt idx="7635">
                  <c:v>1221</c:v>
                </c:pt>
                <c:pt idx="7636">
                  <c:v>1222</c:v>
                </c:pt>
                <c:pt idx="7637">
                  <c:v>1222</c:v>
                </c:pt>
                <c:pt idx="7638">
                  <c:v>1222</c:v>
                </c:pt>
                <c:pt idx="7639">
                  <c:v>1223</c:v>
                </c:pt>
                <c:pt idx="7640">
                  <c:v>1223</c:v>
                </c:pt>
                <c:pt idx="7641">
                  <c:v>1223</c:v>
                </c:pt>
                <c:pt idx="7642">
                  <c:v>1223</c:v>
                </c:pt>
                <c:pt idx="7643">
                  <c:v>1223</c:v>
                </c:pt>
                <c:pt idx="7644">
                  <c:v>1224</c:v>
                </c:pt>
                <c:pt idx="7645">
                  <c:v>1224</c:v>
                </c:pt>
                <c:pt idx="7646">
                  <c:v>1225</c:v>
                </c:pt>
                <c:pt idx="7647">
                  <c:v>1225</c:v>
                </c:pt>
                <c:pt idx="7648">
                  <c:v>1225</c:v>
                </c:pt>
                <c:pt idx="7649">
                  <c:v>1225</c:v>
                </c:pt>
                <c:pt idx="7650">
                  <c:v>1225</c:v>
                </c:pt>
                <c:pt idx="7651">
                  <c:v>1225</c:v>
                </c:pt>
                <c:pt idx="7652">
                  <c:v>1225</c:v>
                </c:pt>
                <c:pt idx="7653">
                  <c:v>1226</c:v>
                </c:pt>
                <c:pt idx="7654">
                  <c:v>1226</c:v>
                </c:pt>
                <c:pt idx="7655">
                  <c:v>1226</c:v>
                </c:pt>
                <c:pt idx="7656">
                  <c:v>1227</c:v>
                </c:pt>
                <c:pt idx="7657">
                  <c:v>1227</c:v>
                </c:pt>
                <c:pt idx="7658">
                  <c:v>1228</c:v>
                </c:pt>
                <c:pt idx="7659">
                  <c:v>1228</c:v>
                </c:pt>
                <c:pt idx="7660">
                  <c:v>1229</c:v>
                </c:pt>
                <c:pt idx="7661">
                  <c:v>1229</c:v>
                </c:pt>
                <c:pt idx="7662">
                  <c:v>1229</c:v>
                </c:pt>
                <c:pt idx="7663">
                  <c:v>1229</c:v>
                </c:pt>
                <c:pt idx="7664">
                  <c:v>1229</c:v>
                </c:pt>
                <c:pt idx="7665">
                  <c:v>1229</c:v>
                </c:pt>
                <c:pt idx="7666">
                  <c:v>1230</c:v>
                </c:pt>
                <c:pt idx="7667">
                  <c:v>1230</c:v>
                </c:pt>
                <c:pt idx="7668">
                  <c:v>1231</c:v>
                </c:pt>
                <c:pt idx="7669">
                  <c:v>1232</c:v>
                </c:pt>
                <c:pt idx="7670">
                  <c:v>1232</c:v>
                </c:pt>
                <c:pt idx="7671">
                  <c:v>1233</c:v>
                </c:pt>
                <c:pt idx="7672">
                  <c:v>1233</c:v>
                </c:pt>
                <c:pt idx="7673">
                  <c:v>1234</c:v>
                </c:pt>
                <c:pt idx="7674">
                  <c:v>1234</c:v>
                </c:pt>
                <c:pt idx="7675">
                  <c:v>1234</c:v>
                </c:pt>
                <c:pt idx="7676">
                  <c:v>1234</c:v>
                </c:pt>
                <c:pt idx="7677">
                  <c:v>1234</c:v>
                </c:pt>
                <c:pt idx="7678">
                  <c:v>1234</c:v>
                </c:pt>
                <c:pt idx="7679">
                  <c:v>1234</c:v>
                </c:pt>
                <c:pt idx="7680">
                  <c:v>1235</c:v>
                </c:pt>
                <c:pt idx="7681">
                  <c:v>1236</c:v>
                </c:pt>
                <c:pt idx="7682">
                  <c:v>1236</c:v>
                </c:pt>
                <c:pt idx="7683">
                  <c:v>1236</c:v>
                </c:pt>
                <c:pt idx="7684">
                  <c:v>1236</c:v>
                </c:pt>
                <c:pt idx="7685">
                  <c:v>1236</c:v>
                </c:pt>
                <c:pt idx="7686">
                  <c:v>1236</c:v>
                </c:pt>
                <c:pt idx="7687">
                  <c:v>1236</c:v>
                </c:pt>
                <c:pt idx="7688">
                  <c:v>1236</c:v>
                </c:pt>
                <c:pt idx="7689">
                  <c:v>1236</c:v>
                </c:pt>
                <c:pt idx="7690">
                  <c:v>1236</c:v>
                </c:pt>
                <c:pt idx="7691">
                  <c:v>1237</c:v>
                </c:pt>
                <c:pt idx="7692">
                  <c:v>1237</c:v>
                </c:pt>
                <c:pt idx="7693">
                  <c:v>1237</c:v>
                </c:pt>
                <c:pt idx="7694">
                  <c:v>1237</c:v>
                </c:pt>
                <c:pt idx="7695">
                  <c:v>1237</c:v>
                </c:pt>
                <c:pt idx="7696">
                  <c:v>1237</c:v>
                </c:pt>
                <c:pt idx="7697">
                  <c:v>1237</c:v>
                </c:pt>
                <c:pt idx="7698">
                  <c:v>1237</c:v>
                </c:pt>
                <c:pt idx="7699">
                  <c:v>1237</c:v>
                </c:pt>
                <c:pt idx="7700">
                  <c:v>1237</c:v>
                </c:pt>
                <c:pt idx="7701">
                  <c:v>1237</c:v>
                </c:pt>
                <c:pt idx="7702">
                  <c:v>1237</c:v>
                </c:pt>
                <c:pt idx="7703">
                  <c:v>1237</c:v>
                </c:pt>
                <c:pt idx="7704">
                  <c:v>1237</c:v>
                </c:pt>
                <c:pt idx="7705">
                  <c:v>1237</c:v>
                </c:pt>
                <c:pt idx="7706">
                  <c:v>1237</c:v>
                </c:pt>
                <c:pt idx="7707">
                  <c:v>1237</c:v>
                </c:pt>
                <c:pt idx="7708">
                  <c:v>1237</c:v>
                </c:pt>
                <c:pt idx="7709">
                  <c:v>1237</c:v>
                </c:pt>
                <c:pt idx="7710">
                  <c:v>1237</c:v>
                </c:pt>
                <c:pt idx="7711">
                  <c:v>1237</c:v>
                </c:pt>
                <c:pt idx="7712">
                  <c:v>1237</c:v>
                </c:pt>
                <c:pt idx="7713">
                  <c:v>1237</c:v>
                </c:pt>
                <c:pt idx="7714">
                  <c:v>1237</c:v>
                </c:pt>
                <c:pt idx="7715">
                  <c:v>1237</c:v>
                </c:pt>
                <c:pt idx="7716">
                  <c:v>1237</c:v>
                </c:pt>
                <c:pt idx="7717">
                  <c:v>1237</c:v>
                </c:pt>
                <c:pt idx="7718">
                  <c:v>1237</c:v>
                </c:pt>
                <c:pt idx="7719">
                  <c:v>1237</c:v>
                </c:pt>
                <c:pt idx="7720">
                  <c:v>1237</c:v>
                </c:pt>
                <c:pt idx="7721">
                  <c:v>1237</c:v>
                </c:pt>
                <c:pt idx="7722">
                  <c:v>1237</c:v>
                </c:pt>
                <c:pt idx="7723">
                  <c:v>1238</c:v>
                </c:pt>
                <c:pt idx="7724">
                  <c:v>1238</c:v>
                </c:pt>
                <c:pt idx="7725">
                  <c:v>1238</c:v>
                </c:pt>
                <c:pt idx="7726">
                  <c:v>1238</c:v>
                </c:pt>
                <c:pt idx="7727">
                  <c:v>1238</c:v>
                </c:pt>
                <c:pt idx="7728">
                  <c:v>1238</c:v>
                </c:pt>
                <c:pt idx="7729">
                  <c:v>1238</c:v>
                </c:pt>
                <c:pt idx="7730">
                  <c:v>1238</c:v>
                </c:pt>
                <c:pt idx="7731">
                  <c:v>1238</c:v>
                </c:pt>
                <c:pt idx="7732">
                  <c:v>1238</c:v>
                </c:pt>
                <c:pt idx="7733">
                  <c:v>1238</c:v>
                </c:pt>
                <c:pt idx="7734">
                  <c:v>1238</c:v>
                </c:pt>
                <c:pt idx="7735">
                  <c:v>1238</c:v>
                </c:pt>
                <c:pt idx="7736">
                  <c:v>1238</c:v>
                </c:pt>
                <c:pt idx="7737">
                  <c:v>1238</c:v>
                </c:pt>
                <c:pt idx="7738">
                  <c:v>1238</c:v>
                </c:pt>
                <c:pt idx="7739">
                  <c:v>1238</c:v>
                </c:pt>
                <c:pt idx="7740">
                  <c:v>1238</c:v>
                </c:pt>
                <c:pt idx="7741">
                  <c:v>1238</c:v>
                </c:pt>
                <c:pt idx="7742">
                  <c:v>1238</c:v>
                </c:pt>
                <c:pt idx="7743">
                  <c:v>1238</c:v>
                </c:pt>
                <c:pt idx="7744">
                  <c:v>1238</c:v>
                </c:pt>
                <c:pt idx="7745">
                  <c:v>1239</c:v>
                </c:pt>
                <c:pt idx="7746">
                  <c:v>1240</c:v>
                </c:pt>
                <c:pt idx="7747">
                  <c:v>1240</c:v>
                </c:pt>
                <c:pt idx="7748">
                  <c:v>1240</c:v>
                </c:pt>
                <c:pt idx="7749">
                  <c:v>1240</c:v>
                </c:pt>
                <c:pt idx="7750">
                  <c:v>1240</c:v>
                </c:pt>
                <c:pt idx="7751">
                  <c:v>1240</c:v>
                </c:pt>
                <c:pt idx="7752">
                  <c:v>1240</c:v>
                </c:pt>
                <c:pt idx="7753">
                  <c:v>1240</c:v>
                </c:pt>
                <c:pt idx="7754">
                  <c:v>1240</c:v>
                </c:pt>
                <c:pt idx="7755">
                  <c:v>1240</c:v>
                </c:pt>
                <c:pt idx="7756">
                  <c:v>1241</c:v>
                </c:pt>
                <c:pt idx="7757">
                  <c:v>1241</c:v>
                </c:pt>
                <c:pt idx="7758">
                  <c:v>1241</c:v>
                </c:pt>
                <c:pt idx="7759">
                  <c:v>1241</c:v>
                </c:pt>
                <c:pt idx="7760">
                  <c:v>1241</c:v>
                </c:pt>
                <c:pt idx="7761">
                  <c:v>1241</c:v>
                </c:pt>
                <c:pt idx="7762">
                  <c:v>1241</c:v>
                </c:pt>
                <c:pt idx="7763">
                  <c:v>1241</c:v>
                </c:pt>
                <c:pt idx="7764">
                  <c:v>1241</c:v>
                </c:pt>
                <c:pt idx="7765">
                  <c:v>1241</c:v>
                </c:pt>
                <c:pt idx="7766">
                  <c:v>1241</c:v>
                </c:pt>
                <c:pt idx="7767">
                  <c:v>1241</c:v>
                </c:pt>
                <c:pt idx="7768">
                  <c:v>1241</c:v>
                </c:pt>
                <c:pt idx="7769">
                  <c:v>1241</c:v>
                </c:pt>
                <c:pt idx="7770">
                  <c:v>1241</c:v>
                </c:pt>
                <c:pt idx="7771">
                  <c:v>1241</c:v>
                </c:pt>
                <c:pt idx="7772">
                  <c:v>1241</c:v>
                </c:pt>
                <c:pt idx="7773">
                  <c:v>1241</c:v>
                </c:pt>
                <c:pt idx="7774">
                  <c:v>1241</c:v>
                </c:pt>
                <c:pt idx="7775">
                  <c:v>1241</c:v>
                </c:pt>
                <c:pt idx="7776">
                  <c:v>1241</c:v>
                </c:pt>
                <c:pt idx="7777">
                  <c:v>1241</c:v>
                </c:pt>
                <c:pt idx="7778">
                  <c:v>1241</c:v>
                </c:pt>
                <c:pt idx="7779">
                  <c:v>1241</c:v>
                </c:pt>
                <c:pt idx="7780">
                  <c:v>1241</c:v>
                </c:pt>
                <c:pt idx="7781">
                  <c:v>1241</c:v>
                </c:pt>
                <c:pt idx="7782">
                  <c:v>1241</c:v>
                </c:pt>
                <c:pt idx="7783">
                  <c:v>1241</c:v>
                </c:pt>
                <c:pt idx="7784">
                  <c:v>1241</c:v>
                </c:pt>
                <c:pt idx="7785">
                  <c:v>1241</c:v>
                </c:pt>
                <c:pt idx="7786">
                  <c:v>1241</c:v>
                </c:pt>
                <c:pt idx="7787">
                  <c:v>1241</c:v>
                </c:pt>
                <c:pt idx="7788">
                  <c:v>1241</c:v>
                </c:pt>
                <c:pt idx="7789">
                  <c:v>1241</c:v>
                </c:pt>
                <c:pt idx="7790">
                  <c:v>1241</c:v>
                </c:pt>
                <c:pt idx="7791">
                  <c:v>1241</c:v>
                </c:pt>
                <c:pt idx="7792">
                  <c:v>1241</c:v>
                </c:pt>
                <c:pt idx="7793">
                  <c:v>1241</c:v>
                </c:pt>
                <c:pt idx="7794">
                  <c:v>1242</c:v>
                </c:pt>
                <c:pt idx="7795">
                  <c:v>1242</c:v>
                </c:pt>
                <c:pt idx="7796">
                  <c:v>1243</c:v>
                </c:pt>
                <c:pt idx="7797">
                  <c:v>1243</c:v>
                </c:pt>
                <c:pt idx="7798">
                  <c:v>1243</c:v>
                </c:pt>
                <c:pt idx="7799">
                  <c:v>1243</c:v>
                </c:pt>
                <c:pt idx="7800">
                  <c:v>1243</c:v>
                </c:pt>
                <c:pt idx="7801">
                  <c:v>1243</c:v>
                </c:pt>
                <c:pt idx="7802">
                  <c:v>1243</c:v>
                </c:pt>
                <c:pt idx="7803">
                  <c:v>1243</c:v>
                </c:pt>
                <c:pt idx="7804">
                  <c:v>1243</c:v>
                </c:pt>
                <c:pt idx="7805">
                  <c:v>1244</c:v>
                </c:pt>
                <c:pt idx="7806">
                  <c:v>1245</c:v>
                </c:pt>
                <c:pt idx="7807">
                  <c:v>1245</c:v>
                </c:pt>
                <c:pt idx="7808">
                  <c:v>1245</c:v>
                </c:pt>
                <c:pt idx="7809">
                  <c:v>1245</c:v>
                </c:pt>
                <c:pt idx="7810">
                  <c:v>1245</c:v>
                </c:pt>
                <c:pt idx="7811">
                  <c:v>1245</c:v>
                </c:pt>
                <c:pt idx="7812">
                  <c:v>1246</c:v>
                </c:pt>
                <c:pt idx="7813">
                  <c:v>1246</c:v>
                </c:pt>
                <c:pt idx="7814">
                  <c:v>1246</c:v>
                </c:pt>
                <c:pt idx="7815">
                  <c:v>1246</c:v>
                </c:pt>
                <c:pt idx="7816">
                  <c:v>1246</c:v>
                </c:pt>
                <c:pt idx="7817">
                  <c:v>1246</c:v>
                </c:pt>
                <c:pt idx="7818">
                  <c:v>1246</c:v>
                </c:pt>
                <c:pt idx="7819">
                  <c:v>1247</c:v>
                </c:pt>
                <c:pt idx="7820">
                  <c:v>1248</c:v>
                </c:pt>
                <c:pt idx="7821">
                  <c:v>1249</c:v>
                </c:pt>
                <c:pt idx="7822">
                  <c:v>1250</c:v>
                </c:pt>
                <c:pt idx="7823">
                  <c:v>1250</c:v>
                </c:pt>
                <c:pt idx="7824">
                  <c:v>1250</c:v>
                </c:pt>
                <c:pt idx="7825">
                  <c:v>1250</c:v>
                </c:pt>
                <c:pt idx="7826">
                  <c:v>1251</c:v>
                </c:pt>
                <c:pt idx="7827">
                  <c:v>1251</c:v>
                </c:pt>
                <c:pt idx="7828">
                  <c:v>1252</c:v>
                </c:pt>
                <c:pt idx="7829">
                  <c:v>1252</c:v>
                </c:pt>
                <c:pt idx="7830">
                  <c:v>1252</c:v>
                </c:pt>
                <c:pt idx="7831">
                  <c:v>1252</c:v>
                </c:pt>
                <c:pt idx="7832">
                  <c:v>1252</c:v>
                </c:pt>
                <c:pt idx="7833">
                  <c:v>1252</c:v>
                </c:pt>
                <c:pt idx="7834">
                  <c:v>1252</c:v>
                </c:pt>
                <c:pt idx="7835">
                  <c:v>1252</c:v>
                </c:pt>
                <c:pt idx="7836">
                  <c:v>1252</c:v>
                </c:pt>
                <c:pt idx="7837">
                  <c:v>1253</c:v>
                </c:pt>
                <c:pt idx="7838">
                  <c:v>1253</c:v>
                </c:pt>
                <c:pt idx="7839">
                  <c:v>1253</c:v>
                </c:pt>
                <c:pt idx="7840">
                  <c:v>1254</c:v>
                </c:pt>
                <c:pt idx="7841">
                  <c:v>1255</c:v>
                </c:pt>
                <c:pt idx="7842">
                  <c:v>1255</c:v>
                </c:pt>
                <c:pt idx="7843">
                  <c:v>1256</c:v>
                </c:pt>
                <c:pt idx="7844">
                  <c:v>1257</c:v>
                </c:pt>
                <c:pt idx="7845">
                  <c:v>1257</c:v>
                </c:pt>
                <c:pt idx="7846">
                  <c:v>1257</c:v>
                </c:pt>
                <c:pt idx="7847">
                  <c:v>1257</c:v>
                </c:pt>
                <c:pt idx="7848">
                  <c:v>1257</c:v>
                </c:pt>
                <c:pt idx="7849">
                  <c:v>1257</c:v>
                </c:pt>
                <c:pt idx="7850">
                  <c:v>1257</c:v>
                </c:pt>
                <c:pt idx="7851">
                  <c:v>1257</c:v>
                </c:pt>
                <c:pt idx="7852">
                  <c:v>1257</c:v>
                </c:pt>
                <c:pt idx="7853">
                  <c:v>1257</c:v>
                </c:pt>
                <c:pt idx="7854">
                  <c:v>1257</c:v>
                </c:pt>
                <c:pt idx="7855">
                  <c:v>1257</c:v>
                </c:pt>
                <c:pt idx="7856">
                  <c:v>1257</c:v>
                </c:pt>
                <c:pt idx="7857">
                  <c:v>1257</c:v>
                </c:pt>
                <c:pt idx="7858">
                  <c:v>1257</c:v>
                </c:pt>
                <c:pt idx="7859">
                  <c:v>1257</c:v>
                </c:pt>
                <c:pt idx="7860">
                  <c:v>1257</c:v>
                </c:pt>
                <c:pt idx="7861">
                  <c:v>1257</c:v>
                </c:pt>
                <c:pt idx="7862">
                  <c:v>1257</c:v>
                </c:pt>
                <c:pt idx="7863">
                  <c:v>1257</c:v>
                </c:pt>
                <c:pt idx="7864">
                  <c:v>1257</c:v>
                </c:pt>
                <c:pt idx="7865">
                  <c:v>1257</c:v>
                </c:pt>
                <c:pt idx="7866">
                  <c:v>1257</c:v>
                </c:pt>
                <c:pt idx="7867">
                  <c:v>1257</c:v>
                </c:pt>
                <c:pt idx="7868">
                  <c:v>1257</c:v>
                </c:pt>
                <c:pt idx="7869">
                  <c:v>1257</c:v>
                </c:pt>
                <c:pt idx="7870">
                  <c:v>1257</c:v>
                </c:pt>
                <c:pt idx="7871">
                  <c:v>1257</c:v>
                </c:pt>
                <c:pt idx="7872">
                  <c:v>1257</c:v>
                </c:pt>
                <c:pt idx="7873">
                  <c:v>1258</c:v>
                </c:pt>
                <c:pt idx="7874">
                  <c:v>1258</c:v>
                </c:pt>
                <c:pt idx="7875">
                  <c:v>1258</c:v>
                </c:pt>
                <c:pt idx="7876">
                  <c:v>1258</c:v>
                </c:pt>
                <c:pt idx="7877">
                  <c:v>1258</c:v>
                </c:pt>
                <c:pt idx="7878">
                  <c:v>1258</c:v>
                </c:pt>
                <c:pt idx="7879">
                  <c:v>1258</c:v>
                </c:pt>
                <c:pt idx="7880">
                  <c:v>1258</c:v>
                </c:pt>
                <c:pt idx="7881">
                  <c:v>1259</c:v>
                </c:pt>
                <c:pt idx="7882">
                  <c:v>1259</c:v>
                </c:pt>
                <c:pt idx="7883">
                  <c:v>1259</c:v>
                </c:pt>
                <c:pt idx="7884">
                  <c:v>1259</c:v>
                </c:pt>
                <c:pt idx="7885">
                  <c:v>1259</c:v>
                </c:pt>
                <c:pt idx="7886">
                  <c:v>1259</c:v>
                </c:pt>
                <c:pt idx="7887">
                  <c:v>1259</c:v>
                </c:pt>
                <c:pt idx="7888">
                  <c:v>1259</c:v>
                </c:pt>
                <c:pt idx="7889">
                  <c:v>1259</c:v>
                </c:pt>
                <c:pt idx="7890">
                  <c:v>1259</c:v>
                </c:pt>
                <c:pt idx="7891">
                  <c:v>1259</c:v>
                </c:pt>
                <c:pt idx="7892">
                  <c:v>1259</c:v>
                </c:pt>
                <c:pt idx="7893">
                  <c:v>1259</c:v>
                </c:pt>
                <c:pt idx="7894">
                  <c:v>1259</c:v>
                </c:pt>
                <c:pt idx="7895">
                  <c:v>1259</c:v>
                </c:pt>
                <c:pt idx="7896">
                  <c:v>1259</c:v>
                </c:pt>
                <c:pt idx="7897">
                  <c:v>1259</c:v>
                </c:pt>
                <c:pt idx="7898">
                  <c:v>1259</c:v>
                </c:pt>
                <c:pt idx="7899">
                  <c:v>1259</c:v>
                </c:pt>
                <c:pt idx="7900">
                  <c:v>1259</c:v>
                </c:pt>
                <c:pt idx="7901">
                  <c:v>1259</c:v>
                </c:pt>
                <c:pt idx="7902">
                  <c:v>1259</c:v>
                </c:pt>
                <c:pt idx="7903">
                  <c:v>1259</c:v>
                </c:pt>
                <c:pt idx="7904">
                  <c:v>1259</c:v>
                </c:pt>
                <c:pt idx="7905">
                  <c:v>1259</c:v>
                </c:pt>
                <c:pt idx="7906">
                  <c:v>1259</c:v>
                </c:pt>
                <c:pt idx="7907">
                  <c:v>1259</c:v>
                </c:pt>
                <c:pt idx="7908">
                  <c:v>1259</c:v>
                </c:pt>
                <c:pt idx="7909">
                  <c:v>1259</c:v>
                </c:pt>
                <c:pt idx="7910">
                  <c:v>1259</c:v>
                </c:pt>
                <c:pt idx="7911">
                  <c:v>1259</c:v>
                </c:pt>
                <c:pt idx="7912">
                  <c:v>1259</c:v>
                </c:pt>
                <c:pt idx="7913">
                  <c:v>1259</c:v>
                </c:pt>
                <c:pt idx="7914">
                  <c:v>1259</c:v>
                </c:pt>
                <c:pt idx="7915">
                  <c:v>1259</c:v>
                </c:pt>
                <c:pt idx="7916">
                  <c:v>1259</c:v>
                </c:pt>
                <c:pt idx="7917">
                  <c:v>1259</c:v>
                </c:pt>
                <c:pt idx="7918">
                  <c:v>1259</c:v>
                </c:pt>
                <c:pt idx="7919">
                  <c:v>1259</c:v>
                </c:pt>
                <c:pt idx="7920">
                  <c:v>1259</c:v>
                </c:pt>
                <c:pt idx="7921">
                  <c:v>1259</c:v>
                </c:pt>
                <c:pt idx="7922">
                  <c:v>1259</c:v>
                </c:pt>
                <c:pt idx="7923">
                  <c:v>1259</c:v>
                </c:pt>
                <c:pt idx="7924">
                  <c:v>1259</c:v>
                </c:pt>
                <c:pt idx="7925">
                  <c:v>1259</c:v>
                </c:pt>
                <c:pt idx="7926">
                  <c:v>1259</c:v>
                </c:pt>
                <c:pt idx="7927">
                  <c:v>1259</c:v>
                </c:pt>
                <c:pt idx="7928">
                  <c:v>1259</c:v>
                </c:pt>
                <c:pt idx="7929">
                  <c:v>1259</c:v>
                </c:pt>
                <c:pt idx="7930">
                  <c:v>1259</c:v>
                </c:pt>
                <c:pt idx="7931">
                  <c:v>1259</c:v>
                </c:pt>
                <c:pt idx="7932">
                  <c:v>1259</c:v>
                </c:pt>
                <c:pt idx="7933">
                  <c:v>1259</c:v>
                </c:pt>
                <c:pt idx="7934">
                  <c:v>1260</c:v>
                </c:pt>
                <c:pt idx="7935">
                  <c:v>1261</c:v>
                </c:pt>
                <c:pt idx="7936">
                  <c:v>1262</c:v>
                </c:pt>
                <c:pt idx="7937">
                  <c:v>1263</c:v>
                </c:pt>
                <c:pt idx="7938">
                  <c:v>1263</c:v>
                </c:pt>
                <c:pt idx="7939">
                  <c:v>1263</c:v>
                </c:pt>
                <c:pt idx="7940">
                  <c:v>1263</c:v>
                </c:pt>
                <c:pt idx="7941">
                  <c:v>1263</c:v>
                </c:pt>
                <c:pt idx="7942">
                  <c:v>1263</c:v>
                </c:pt>
                <c:pt idx="7943">
                  <c:v>1263</c:v>
                </c:pt>
                <c:pt idx="7944">
                  <c:v>1263</c:v>
                </c:pt>
                <c:pt idx="7945">
                  <c:v>1264</c:v>
                </c:pt>
                <c:pt idx="7946">
                  <c:v>1264</c:v>
                </c:pt>
                <c:pt idx="7947">
                  <c:v>1264</c:v>
                </c:pt>
                <c:pt idx="7948">
                  <c:v>1264</c:v>
                </c:pt>
                <c:pt idx="7949">
                  <c:v>1264</c:v>
                </c:pt>
                <c:pt idx="7950">
                  <c:v>1264</c:v>
                </c:pt>
                <c:pt idx="7951">
                  <c:v>1264</c:v>
                </c:pt>
                <c:pt idx="7952">
                  <c:v>1264</c:v>
                </c:pt>
                <c:pt idx="7953">
                  <c:v>1264</c:v>
                </c:pt>
                <c:pt idx="7954">
                  <c:v>1264</c:v>
                </c:pt>
                <c:pt idx="7955">
                  <c:v>1264</c:v>
                </c:pt>
                <c:pt idx="7956">
                  <c:v>1264</c:v>
                </c:pt>
                <c:pt idx="7957">
                  <c:v>1264</c:v>
                </c:pt>
                <c:pt idx="7958">
                  <c:v>1264</c:v>
                </c:pt>
                <c:pt idx="7959">
                  <c:v>1264</c:v>
                </c:pt>
                <c:pt idx="7960">
                  <c:v>1264</c:v>
                </c:pt>
                <c:pt idx="7961">
                  <c:v>1264</c:v>
                </c:pt>
                <c:pt idx="7962">
                  <c:v>1264</c:v>
                </c:pt>
                <c:pt idx="7963">
                  <c:v>1264</c:v>
                </c:pt>
                <c:pt idx="7964">
                  <c:v>1264</c:v>
                </c:pt>
                <c:pt idx="7965">
                  <c:v>1265</c:v>
                </c:pt>
                <c:pt idx="7966">
                  <c:v>1265</c:v>
                </c:pt>
                <c:pt idx="7967">
                  <c:v>1266</c:v>
                </c:pt>
                <c:pt idx="7968">
                  <c:v>1266</c:v>
                </c:pt>
                <c:pt idx="7969">
                  <c:v>1266</c:v>
                </c:pt>
                <c:pt idx="7970">
                  <c:v>1266</c:v>
                </c:pt>
                <c:pt idx="7971">
                  <c:v>1266</c:v>
                </c:pt>
                <c:pt idx="7972">
                  <c:v>1266</c:v>
                </c:pt>
                <c:pt idx="7973">
                  <c:v>1266</c:v>
                </c:pt>
                <c:pt idx="7974">
                  <c:v>1266</c:v>
                </c:pt>
                <c:pt idx="7975">
                  <c:v>1266</c:v>
                </c:pt>
                <c:pt idx="7976">
                  <c:v>1266</c:v>
                </c:pt>
                <c:pt idx="7977">
                  <c:v>1266</c:v>
                </c:pt>
                <c:pt idx="7978">
                  <c:v>1266</c:v>
                </c:pt>
                <c:pt idx="7979">
                  <c:v>1266</c:v>
                </c:pt>
                <c:pt idx="7980">
                  <c:v>1266</c:v>
                </c:pt>
                <c:pt idx="7981">
                  <c:v>1266</c:v>
                </c:pt>
                <c:pt idx="7982">
                  <c:v>1266</c:v>
                </c:pt>
                <c:pt idx="7983">
                  <c:v>1266</c:v>
                </c:pt>
                <c:pt idx="7984">
                  <c:v>1266</c:v>
                </c:pt>
                <c:pt idx="7985">
                  <c:v>1266</c:v>
                </c:pt>
                <c:pt idx="7986">
                  <c:v>1267</c:v>
                </c:pt>
                <c:pt idx="7987">
                  <c:v>1268</c:v>
                </c:pt>
                <c:pt idx="7988">
                  <c:v>1269</c:v>
                </c:pt>
                <c:pt idx="7989">
                  <c:v>1269</c:v>
                </c:pt>
                <c:pt idx="7990">
                  <c:v>1269</c:v>
                </c:pt>
                <c:pt idx="7991">
                  <c:v>1269</c:v>
                </c:pt>
                <c:pt idx="7992">
                  <c:v>1269</c:v>
                </c:pt>
                <c:pt idx="7993">
                  <c:v>1270</c:v>
                </c:pt>
                <c:pt idx="7994">
                  <c:v>1270</c:v>
                </c:pt>
                <c:pt idx="7995">
                  <c:v>1270</c:v>
                </c:pt>
                <c:pt idx="7996">
                  <c:v>1270</c:v>
                </c:pt>
                <c:pt idx="7997">
                  <c:v>1270</c:v>
                </c:pt>
                <c:pt idx="7998">
                  <c:v>1271</c:v>
                </c:pt>
                <c:pt idx="7999">
                  <c:v>1271</c:v>
                </c:pt>
                <c:pt idx="8000">
                  <c:v>1271</c:v>
                </c:pt>
                <c:pt idx="8001">
                  <c:v>1272</c:v>
                </c:pt>
                <c:pt idx="8002">
                  <c:v>1272</c:v>
                </c:pt>
                <c:pt idx="8003">
                  <c:v>1272</c:v>
                </c:pt>
                <c:pt idx="8004">
                  <c:v>1272</c:v>
                </c:pt>
                <c:pt idx="8005">
                  <c:v>1272</c:v>
                </c:pt>
                <c:pt idx="8006">
                  <c:v>1272</c:v>
                </c:pt>
                <c:pt idx="8007">
                  <c:v>1272</c:v>
                </c:pt>
                <c:pt idx="8008">
                  <c:v>1273</c:v>
                </c:pt>
                <c:pt idx="8009">
                  <c:v>1273</c:v>
                </c:pt>
                <c:pt idx="8010">
                  <c:v>1273</c:v>
                </c:pt>
                <c:pt idx="8011">
                  <c:v>1273</c:v>
                </c:pt>
                <c:pt idx="8012">
                  <c:v>1274</c:v>
                </c:pt>
                <c:pt idx="8013">
                  <c:v>1274</c:v>
                </c:pt>
                <c:pt idx="8014">
                  <c:v>1274</c:v>
                </c:pt>
                <c:pt idx="8015">
                  <c:v>1275</c:v>
                </c:pt>
                <c:pt idx="8016">
                  <c:v>1276</c:v>
                </c:pt>
                <c:pt idx="8017">
                  <c:v>1277</c:v>
                </c:pt>
                <c:pt idx="8018">
                  <c:v>1278</c:v>
                </c:pt>
                <c:pt idx="8019">
                  <c:v>1278</c:v>
                </c:pt>
                <c:pt idx="8020">
                  <c:v>1278</c:v>
                </c:pt>
                <c:pt idx="8021">
                  <c:v>1279</c:v>
                </c:pt>
                <c:pt idx="8022">
                  <c:v>1279</c:v>
                </c:pt>
                <c:pt idx="8023">
                  <c:v>1280</c:v>
                </c:pt>
                <c:pt idx="8024">
                  <c:v>1280</c:v>
                </c:pt>
                <c:pt idx="8025">
                  <c:v>1280</c:v>
                </c:pt>
                <c:pt idx="8026">
                  <c:v>1281</c:v>
                </c:pt>
                <c:pt idx="8027">
                  <c:v>1281</c:v>
                </c:pt>
                <c:pt idx="8028">
                  <c:v>1281</c:v>
                </c:pt>
                <c:pt idx="8029">
                  <c:v>1281</c:v>
                </c:pt>
                <c:pt idx="8030">
                  <c:v>1281</c:v>
                </c:pt>
                <c:pt idx="8031">
                  <c:v>1281</c:v>
                </c:pt>
                <c:pt idx="8032">
                  <c:v>1281</c:v>
                </c:pt>
                <c:pt idx="8033">
                  <c:v>1281</c:v>
                </c:pt>
                <c:pt idx="8034">
                  <c:v>1281</c:v>
                </c:pt>
                <c:pt idx="8035">
                  <c:v>1281</c:v>
                </c:pt>
                <c:pt idx="8036">
                  <c:v>1281</c:v>
                </c:pt>
                <c:pt idx="8037">
                  <c:v>1282</c:v>
                </c:pt>
                <c:pt idx="8038">
                  <c:v>1282</c:v>
                </c:pt>
                <c:pt idx="8039">
                  <c:v>1283</c:v>
                </c:pt>
                <c:pt idx="8040">
                  <c:v>1283</c:v>
                </c:pt>
                <c:pt idx="8041">
                  <c:v>1283</c:v>
                </c:pt>
                <c:pt idx="8042">
                  <c:v>1284</c:v>
                </c:pt>
                <c:pt idx="8043">
                  <c:v>1284</c:v>
                </c:pt>
                <c:pt idx="8044">
                  <c:v>1284</c:v>
                </c:pt>
                <c:pt idx="8045">
                  <c:v>1284</c:v>
                </c:pt>
                <c:pt idx="8046">
                  <c:v>1284</c:v>
                </c:pt>
                <c:pt idx="8047">
                  <c:v>1284</c:v>
                </c:pt>
                <c:pt idx="8048">
                  <c:v>1284</c:v>
                </c:pt>
                <c:pt idx="8049">
                  <c:v>1284</c:v>
                </c:pt>
                <c:pt idx="8050">
                  <c:v>1284</c:v>
                </c:pt>
                <c:pt idx="8051">
                  <c:v>1284</c:v>
                </c:pt>
                <c:pt idx="8052">
                  <c:v>1284</c:v>
                </c:pt>
                <c:pt idx="8053">
                  <c:v>1284</c:v>
                </c:pt>
                <c:pt idx="8054">
                  <c:v>1284</c:v>
                </c:pt>
                <c:pt idx="8055">
                  <c:v>1284</c:v>
                </c:pt>
                <c:pt idx="8056">
                  <c:v>1284</c:v>
                </c:pt>
                <c:pt idx="8057">
                  <c:v>1284</c:v>
                </c:pt>
                <c:pt idx="8058">
                  <c:v>1284</c:v>
                </c:pt>
                <c:pt idx="8059">
                  <c:v>1284</c:v>
                </c:pt>
                <c:pt idx="8060">
                  <c:v>1284</c:v>
                </c:pt>
                <c:pt idx="8061">
                  <c:v>1284</c:v>
                </c:pt>
                <c:pt idx="8062">
                  <c:v>1284</c:v>
                </c:pt>
                <c:pt idx="8063">
                  <c:v>1284</c:v>
                </c:pt>
                <c:pt idx="8064">
                  <c:v>1284</c:v>
                </c:pt>
                <c:pt idx="8065">
                  <c:v>1284</c:v>
                </c:pt>
                <c:pt idx="8066">
                  <c:v>1284</c:v>
                </c:pt>
                <c:pt idx="8067">
                  <c:v>1284</c:v>
                </c:pt>
                <c:pt idx="8068">
                  <c:v>1284</c:v>
                </c:pt>
                <c:pt idx="8069">
                  <c:v>1284</c:v>
                </c:pt>
                <c:pt idx="8070">
                  <c:v>1284</c:v>
                </c:pt>
                <c:pt idx="8071">
                  <c:v>1284</c:v>
                </c:pt>
                <c:pt idx="8072">
                  <c:v>1284</c:v>
                </c:pt>
                <c:pt idx="8073">
                  <c:v>1284</c:v>
                </c:pt>
                <c:pt idx="8074">
                  <c:v>1284</c:v>
                </c:pt>
                <c:pt idx="8075">
                  <c:v>1284</c:v>
                </c:pt>
                <c:pt idx="8076">
                  <c:v>1285</c:v>
                </c:pt>
                <c:pt idx="8077">
                  <c:v>1285</c:v>
                </c:pt>
                <c:pt idx="8078">
                  <c:v>1285</c:v>
                </c:pt>
                <c:pt idx="8079">
                  <c:v>1285</c:v>
                </c:pt>
                <c:pt idx="8080">
                  <c:v>1285</c:v>
                </c:pt>
                <c:pt idx="8081">
                  <c:v>1285</c:v>
                </c:pt>
                <c:pt idx="8082">
                  <c:v>1285</c:v>
                </c:pt>
                <c:pt idx="8083">
                  <c:v>1285</c:v>
                </c:pt>
                <c:pt idx="8084">
                  <c:v>1285</c:v>
                </c:pt>
                <c:pt idx="8085">
                  <c:v>1285</c:v>
                </c:pt>
                <c:pt idx="8086">
                  <c:v>1285</c:v>
                </c:pt>
                <c:pt idx="8087">
                  <c:v>1285</c:v>
                </c:pt>
                <c:pt idx="8088">
                  <c:v>1285</c:v>
                </c:pt>
                <c:pt idx="8089">
                  <c:v>1285</c:v>
                </c:pt>
                <c:pt idx="8090">
                  <c:v>1285</c:v>
                </c:pt>
                <c:pt idx="8091">
                  <c:v>1285</c:v>
                </c:pt>
                <c:pt idx="8092">
                  <c:v>1285</c:v>
                </c:pt>
                <c:pt idx="8093">
                  <c:v>1285</c:v>
                </c:pt>
                <c:pt idx="8094">
                  <c:v>1285</c:v>
                </c:pt>
                <c:pt idx="8095">
                  <c:v>1285</c:v>
                </c:pt>
                <c:pt idx="8096">
                  <c:v>1285</c:v>
                </c:pt>
                <c:pt idx="8097">
                  <c:v>1285</c:v>
                </c:pt>
                <c:pt idx="8098">
                  <c:v>1285</c:v>
                </c:pt>
                <c:pt idx="8099">
                  <c:v>1285</c:v>
                </c:pt>
                <c:pt idx="8100">
                  <c:v>1285</c:v>
                </c:pt>
                <c:pt idx="8101">
                  <c:v>1285</c:v>
                </c:pt>
                <c:pt idx="8102">
                  <c:v>1285</c:v>
                </c:pt>
                <c:pt idx="8103">
                  <c:v>1285</c:v>
                </c:pt>
                <c:pt idx="8104">
                  <c:v>1285</c:v>
                </c:pt>
                <c:pt idx="8105">
                  <c:v>1285</c:v>
                </c:pt>
                <c:pt idx="8106">
                  <c:v>1285</c:v>
                </c:pt>
                <c:pt idx="8107">
                  <c:v>1285</c:v>
                </c:pt>
                <c:pt idx="8108">
                  <c:v>1285</c:v>
                </c:pt>
                <c:pt idx="8109">
                  <c:v>1285</c:v>
                </c:pt>
                <c:pt idx="8110">
                  <c:v>1285</c:v>
                </c:pt>
                <c:pt idx="8111">
                  <c:v>1285</c:v>
                </c:pt>
                <c:pt idx="8112">
                  <c:v>1285</c:v>
                </c:pt>
                <c:pt idx="8113">
                  <c:v>1285</c:v>
                </c:pt>
                <c:pt idx="8114">
                  <c:v>1285</c:v>
                </c:pt>
                <c:pt idx="8115">
                  <c:v>1285</c:v>
                </c:pt>
                <c:pt idx="8116">
                  <c:v>1285</c:v>
                </c:pt>
                <c:pt idx="8117">
                  <c:v>1285</c:v>
                </c:pt>
                <c:pt idx="8118">
                  <c:v>1285</c:v>
                </c:pt>
                <c:pt idx="8119">
                  <c:v>1285</c:v>
                </c:pt>
                <c:pt idx="8120">
                  <c:v>1285</c:v>
                </c:pt>
                <c:pt idx="8121">
                  <c:v>1285</c:v>
                </c:pt>
                <c:pt idx="8122">
                  <c:v>1285</c:v>
                </c:pt>
                <c:pt idx="8123">
                  <c:v>1285</c:v>
                </c:pt>
                <c:pt idx="8124">
                  <c:v>1285</c:v>
                </c:pt>
                <c:pt idx="8125">
                  <c:v>1285</c:v>
                </c:pt>
                <c:pt idx="8126">
                  <c:v>1285</c:v>
                </c:pt>
                <c:pt idx="8127">
                  <c:v>1285</c:v>
                </c:pt>
                <c:pt idx="8128">
                  <c:v>1285</c:v>
                </c:pt>
                <c:pt idx="8129">
                  <c:v>1285</c:v>
                </c:pt>
                <c:pt idx="8130">
                  <c:v>1285</c:v>
                </c:pt>
                <c:pt idx="8131">
                  <c:v>1285</c:v>
                </c:pt>
                <c:pt idx="8132">
                  <c:v>1285</c:v>
                </c:pt>
                <c:pt idx="8133">
                  <c:v>1285</c:v>
                </c:pt>
                <c:pt idx="8134">
                  <c:v>1285</c:v>
                </c:pt>
                <c:pt idx="8135">
                  <c:v>1285</c:v>
                </c:pt>
                <c:pt idx="8136">
                  <c:v>1285</c:v>
                </c:pt>
                <c:pt idx="8137">
                  <c:v>1285</c:v>
                </c:pt>
                <c:pt idx="8138">
                  <c:v>1285</c:v>
                </c:pt>
                <c:pt idx="8139">
                  <c:v>1285</c:v>
                </c:pt>
                <c:pt idx="8140">
                  <c:v>1285</c:v>
                </c:pt>
                <c:pt idx="8141">
                  <c:v>1285</c:v>
                </c:pt>
                <c:pt idx="8142">
                  <c:v>1285</c:v>
                </c:pt>
                <c:pt idx="8143">
                  <c:v>1285</c:v>
                </c:pt>
                <c:pt idx="8144">
                  <c:v>1285</c:v>
                </c:pt>
                <c:pt idx="8145">
                  <c:v>1285</c:v>
                </c:pt>
                <c:pt idx="8146">
                  <c:v>1285</c:v>
                </c:pt>
                <c:pt idx="8147">
                  <c:v>1285</c:v>
                </c:pt>
                <c:pt idx="8148">
                  <c:v>1285</c:v>
                </c:pt>
                <c:pt idx="8149">
                  <c:v>1285</c:v>
                </c:pt>
                <c:pt idx="8150">
                  <c:v>1285</c:v>
                </c:pt>
                <c:pt idx="8151">
                  <c:v>1285</c:v>
                </c:pt>
                <c:pt idx="8152">
                  <c:v>1285</c:v>
                </c:pt>
                <c:pt idx="8153">
                  <c:v>1285</c:v>
                </c:pt>
                <c:pt idx="8154">
                  <c:v>1285</c:v>
                </c:pt>
                <c:pt idx="8155">
                  <c:v>1285</c:v>
                </c:pt>
                <c:pt idx="8156">
                  <c:v>1285</c:v>
                </c:pt>
                <c:pt idx="8157">
                  <c:v>1285</c:v>
                </c:pt>
                <c:pt idx="8158">
                  <c:v>1285</c:v>
                </c:pt>
                <c:pt idx="8159">
                  <c:v>1285</c:v>
                </c:pt>
                <c:pt idx="8160">
                  <c:v>1285</c:v>
                </c:pt>
                <c:pt idx="8161">
                  <c:v>1285</c:v>
                </c:pt>
                <c:pt idx="8162">
                  <c:v>1285</c:v>
                </c:pt>
                <c:pt idx="8163">
                  <c:v>1285</c:v>
                </c:pt>
                <c:pt idx="8164">
                  <c:v>1285</c:v>
                </c:pt>
                <c:pt idx="8165">
                  <c:v>1285</c:v>
                </c:pt>
                <c:pt idx="8166">
                  <c:v>1285</c:v>
                </c:pt>
                <c:pt idx="8167">
                  <c:v>1286</c:v>
                </c:pt>
                <c:pt idx="8168">
                  <c:v>1287</c:v>
                </c:pt>
                <c:pt idx="8169">
                  <c:v>1287</c:v>
                </c:pt>
                <c:pt idx="8170">
                  <c:v>1287</c:v>
                </c:pt>
                <c:pt idx="8171">
                  <c:v>1287</c:v>
                </c:pt>
                <c:pt idx="8172">
                  <c:v>1287</c:v>
                </c:pt>
                <c:pt idx="8173">
                  <c:v>1287</c:v>
                </c:pt>
                <c:pt idx="8174">
                  <c:v>1288</c:v>
                </c:pt>
                <c:pt idx="8175">
                  <c:v>1288</c:v>
                </c:pt>
                <c:pt idx="8176">
                  <c:v>1289</c:v>
                </c:pt>
                <c:pt idx="8177">
                  <c:v>1289</c:v>
                </c:pt>
                <c:pt idx="8178">
                  <c:v>1289</c:v>
                </c:pt>
                <c:pt idx="8179">
                  <c:v>1289</c:v>
                </c:pt>
                <c:pt idx="8180">
                  <c:v>1289</c:v>
                </c:pt>
                <c:pt idx="8181">
                  <c:v>1289</c:v>
                </c:pt>
                <c:pt idx="8182">
                  <c:v>1289</c:v>
                </c:pt>
                <c:pt idx="8183">
                  <c:v>1289</c:v>
                </c:pt>
                <c:pt idx="8184">
                  <c:v>1289</c:v>
                </c:pt>
                <c:pt idx="8185">
                  <c:v>1289</c:v>
                </c:pt>
                <c:pt idx="8186">
                  <c:v>1289</c:v>
                </c:pt>
                <c:pt idx="8187">
                  <c:v>1289</c:v>
                </c:pt>
                <c:pt idx="8188">
                  <c:v>1290</c:v>
                </c:pt>
                <c:pt idx="8189">
                  <c:v>1290</c:v>
                </c:pt>
                <c:pt idx="8190">
                  <c:v>1291</c:v>
                </c:pt>
                <c:pt idx="8191">
                  <c:v>1291</c:v>
                </c:pt>
                <c:pt idx="8192">
                  <c:v>1291</c:v>
                </c:pt>
                <c:pt idx="8193">
                  <c:v>1291</c:v>
                </c:pt>
                <c:pt idx="8194">
                  <c:v>1291</c:v>
                </c:pt>
                <c:pt idx="8195">
                  <c:v>1291</c:v>
                </c:pt>
                <c:pt idx="8196">
                  <c:v>1291</c:v>
                </c:pt>
                <c:pt idx="8197">
                  <c:v>1291</c:v>
                </c:pt>
                <c:pt idx="8198">
                  <c:v>1292</c:v>
                </c:pt>
                <c:pt idx="8199">
                  <c:v>1292</c:v>
                </c:pt>
                <c:pt idx="8200">
                  <c:v>1292</c:v>
                </c:pt>
                <c:pt idx="8201">
                  <c:v>1292</c:v>
                </c:pt>
                <c:pt idx="8202">
                  <c:v>1292</c:v>
                </c:pt>
                <c:pt idx="8203">
                  <c:v>1292</c:v>
                </c:pt>
                <c:pt idx="8204">
                  <c:v>1292</c:v>
                </c:pt>
                <c:pt idx="8205">
                  <c:v>1292</c:v>
                </c:pt>
                <c:pt idx="8206">
                  <c:v>1292</c:v>
                </c:pt>
                <c:pt idx="8207">
                  <c:v>1292</c:v>
                </c:pt>
                <c:pt idx="8208">
                  <c:v>1292</c:v>
                </c:pt>
                <c:pt idx="8209">
                  <c:v>1292</c:v>
                </c:pt>
                <c:pt idx="8210">
                  <c:v>1292</c:v>
                </c:pt>
                <c:pt idx="8211">
                  <c:v>1292</c:v>
                </c:pt>
                <c:pt idx="8212">
                  <c:v>1292</c:v>
                </c:pt>
                <c:pt idx="8213">
                  <c:v>1292</c:v>
                </c:pt>
                <c:pt idx="8214">
                  <c:v>1292</c:v>
                </c:pt>
                <c:pt idx="8215">
                  <c:v>1292</c:v>
                </c:pt>
                <c:pt idx="8216">
                  <c:v>1292</c:v>
                </c:pt>
                <c:pt idx="8217">
                  <c:v>1292</c:v>
                </c:pt>
                <c:pt idx="8218">
                  <c:v>1292</c:v>
                </c:pt>
                <c:pt idx="8219">
                  <c:v>1292</c:v>
                </c:pt>
                <c:pt idx="8220">
                  <c:v>1292</c:v>
                </c:pt>
                <c:pt idx="8221">
                  <c:v>1292</c:v>
                </c:pt>
                <c:pt idx="8222">
                  <c:v>1292</c:v>
                </c:pt>
                <c:pt idx="8223">
                  <c:v>1292</c:v>
                </c:pt>
                <c:pt idx="8224">
                  <c:v>1293</c:v>
                </c:pt>
                <c:pt idx="8225">
                  <c:v>1293</c:v>
                </c:pt>
                <c:pt idx="8226">
                  <c:v>1293</c:v>
                </c:pt>
                <c:pt idx="8227">
                  <c:v>1293</c:v>
                </c:pt>
                <c:pt idx="8228">
                  <c:v>1293</c:v>
                </c:pt>
                <c:pt idx="8229">
                  <c:v>1293</c:v>
                </c:pt>
                <c:pt idx="8230">
                  <c:v>1293</c:v>
                </c:pt>
                <c:pt idx="8231">
                  <c:v>1293</c:v>
                </c:pt>
                <c:pt idx="8232">
                  <c:v>1293</c:v>
                </c:pt>
                <c:pt idx="8233">
                  <c:v>1293</c:v>
                </c:pt>
                <c:pt idx="8234">
                  <c:v>1293</c:v>
                </c:pt>
                <c:pt idx="8235">
                  <c:v>1293</c:v>
                </c:pt>
                <c:pt idx="8236">
                  <c:v>1293</c:v>
                </c:pt>
                <c:pt idx="8237">
                  <c:v>1294</c:v>
                </c:pt>
                <c:pt idx="8238">
                  <c:v>1294</c:v>
                </c:pt>
                <c:pt idx="8239">
                  <c:v>1294</c:v>
                </c:pt>
                <c:pt idx="8240">
                  <c:v>1294</c:v>
                </c:pt>
                <c:pt idx="8241">
                  <c:v>1294</c:v>
                </c:pt>
                <c:pt idx="8242">
                  <c:v>1294</c:v>
                </c:pt>
                <c:pt idx="8243">
                  <c:v>1294</c:v>
                </c:pt>
                <c:pt idx="8244">
                  <c:v>1294</c:v>
                </c:pt>
                <c:pt idx="8245">
                  <c:v>1294</c:v>
                </c:pt>
                <c:pt idx="8246">
                  <c:v>1294</c:v>
                </c:pt>
                <c:pt idx="8247">
                  <c:v>1294</c:v>
                </c:pt>
                <c:pt idx="8248">
                  <c:v>1294</c:v>
                </c:pt>
                <c:pt idx="8249">
                  <c:v>1294</c:v>
                </c:pt>
                <c:pt idx="8250">
                  <c:v>1294</c:v>
                </c:pt>
                <c:pt idx="8251">
                  <c:v>1294</c:v>
                </c:pt>
                <c:pt idx="8252">
                  <c:v>1294</c:v>
                </c:pt>
                <c:pt idx="8253">
                  <c:v>1294</c:v>
                </c:pt>
                <c:pt idx="8254">
                  <c:v>1295</c:v>
                </c:pt>
                <c:pt idx="8255">
                  <c:v>1295</c:v>
                </c:pt>
                <c:pt idx="8256">
                  <c:v>1295</c:v>
                </c:pt>
                <c:pt idx="8257">
                  <c:v>1295</c:v>
                </c:pt>
                <c:pt idx="8258">
                  <c:v>1295</c:v>
                </c:pt>
                <c:pt idx="8259">
                  <c:v>1295</c:v>
                </c:pt>
                <c:pt idx="8260">
                  <c:v>1295</c:v>
                </c:pt>
                <c:pt idx="8261">
                  <c:v>1295</c:v>
                </c:pt>
                <c:pt idx="8262">
                  <c:v>1295</c:v>
                </c:pt>
                <c:pt idx="8263">
                  <c:v>1295</c:v>
                </c:pt>
                <c:pt idx="8264">
                  <c:v>1295</c:v>
                </c:pt>
                <c:pt idx="8265">
                  <c:v>1295</c:v>
                </c:pt>
                <c:pt idx="8266">
                  <c:v>1295</c:v>
                </c:pt>
                <c:pt idx="8267">
                  <c:v>1295</c:v>
                </c:pt>
                <c:pt idx="8268">
                  <c:v>1295</c:v>
                </c:pt>
                <c:pt idx="8269">
                  <c:v>1295</c:v>
                </c:pt>
                <c:pt idx="8270">
                  <c:v>1295</c:v>
                </c:pt>
                <c:pt idx="8271">
                  <c:v>1295</c:v>
                </c:pt>
                <c:pt idx="8272">
                  <c:v>1295</c:v>
                </c:pt>
                <c:pt idx="8273">
                  <c:v>1295</c:v>
                </c:pt>
                <c:pt idx="8274">
                  <c:v>1295</c:v>
                </c:pt>
                <c:pt idx="8275">
                  <c:v>1295</c:v>
                </c:pt>
                <c:pt idx="8276">
                  <c:v>1295</c:v>
                </c:pt>
                <c:pt idx="8277">
                  <c:v>1295</c:v>
                </c:pt>
                <c:pt idx="8278">
                  <c:v>1295</c:v>
                </c:pt>
                <c:pt idx="8279">
                  <c:v>1295</c:v>
                </c:pt>
                <c:pt idx="8280">
                  <c:v>1295</c:v>
                </c:pt>
                <c:pt idx="8281">
                  <c:v>1295</c:v>
                </c:pt>
                <c:pt idx="8282">
                  <c:v>1295</c:v>
                </c:pt>
                <c:pt idx="8283">
                  <c:v>1295</c:v>
                </c:pt>
                <c:pt idx="8284">
                  <c:v>1295</c:v>
                </c:pt>
                <c:pt idx="8285">
                  <c:v>1296</c:v>
                </c:pt>
                <c:pt idx="8286">
                  <c:v>1297</c:v>
                </c:pt>
                <c:pt idx="8287">
                  <c:v>1297</c:v>
                </c:pt>
                <c:pt idx="8288">
                  <c:v>1297</c:v>
                </c:pt>
                <c:pt idx="8289">
                  <c:v>1297</c:v>
                </c:pt>
                <c:pt idx="8290">
                  <c:v>1297</c:v>
                </c:pt>
                <c:pt idx="8291">
                  <c:v>1297</c:v>
                </c:pt>
                <c:pt idx="8292">
                  <c:v>1297</c:v>
                </c:pt>
                <c:pt idx="8293">
                  <c:v>1297</c:v>
                </c:pt>
                <c:pt idx="8294">
                  <c:v>1297</c:v>
                </c:pt>
                <c:pt idx="8295">
                  <c:v>1297</c:v>
                </c:pt>
                <c:pt idx="8296">
                  <c:v>1297</c:v>
                </c:pt>
                <c:pt idx="8297">
                  <c:v>1297</c:v>
                </c:pt>
                <c:pt idx="8298">
                  <c:v>1297</c:v>
                </c:pt>
                <c:pt idx="8299">
                  <c:v>1297</c:v>
                </c:pt>
                <c:pt idx="8300">
                  <c:v>1297</c:v>
                </c:pt>
                <c:pt idx="8301">
                  <c:v>1297</c:v>
                </c:pt>
                <c:pt idx="8302">
                  <c:v>1297</c:v>
                </c:pt>
                <c:pt idx="8303">
                  <c:v>1297</c:v>
                </c:pt>
                <c:pt idx="8304">
                  <c:v>1297</c:v>
                </c:pt>
                <c:pt idx="8305">
                  <c:v>1297</c:v>
                </c:pt>
                <c:pt idx="8306">
                  <c:v>1297</c:v>
                </c:pt>
                <c:pt idx="8307">
                  <c:v>1297</c:v>
                </c:pt>
                <c:pt idx="8308">
                  <c:v>1297</c:v>
                </c:pt>
                <c:pt idx="8309">
                  <c:v>1297</c:v>
                </c:pt>
                <c:pt idx="8310">
                  <c:v>1297</c:v>
                </c:pt>
                <c:pt idx="8311">
                  <c:v>1297</c:v>
                </c:pt>
                <c:pt idx="8312">
                  <c:v>1297</c:v>
                </c:pt>
                <c:pt idx="8313">
                  <c:v>1297</c:v>
                </c:pt>
                <c:pt idx="8314">
                  <c:v>1297</c:v>
                </c:pt>
                <c:pt idx="8315">
                  <c:v>1297</c:v>
                </c:pt>
                <c:pt idx="8316">
                  <c:v>1297</c:v>
                </c:pt>
                <c:pt idx="8317">
                  <c:v>1297</c:v>
                </c:pt>
                <c:pt idx="8318">
                  <c:v>1297</c:v>
                </c:pt>
                <c:pt idx="8319">
                  <c:v>1297</c:v>
                </c:pt>
                <c:pt idx="8320">
                  <c:v>1298</c:v>
                </c:pt>
                <c:pt idx="8321">
                  <c:v>1298</c:v>
                </c:pt>
                <c:pt idx="8322">
                  <c:v>1298</c:v>
                </c:pt>
                <c:pt idx="8323">
                  <c:v>1298</c:v>
                </c:pt>
                <c:pt idx="8324">
                  <c:v>1299</c:v>
                </c:pt>
                <c:pt idx="8325">
                  <c:v>1299</c:v>
                </c:pt>
                <c:pt idx="8326">
                  <c:v>1299</c:v>
                </c:pt>
                <c:pt idx="8327">
                  <c:v>1299</c:v>
                </c:pt>
                <c:pt idx="8328">
                  <c:v>1299</c:v>
                </c:pt>
                <c:pt idx="8329">
                  <c:v>1299</c:v>
                </c:pt>
                <c:pt idx="8330">
                  <c:v>1299</c:v>
                </c:pt>
                <c:pt idx="8331">
                  <c:v>1299</c:v>
                </c:pt>
                <c:pt idx="8332">
                  <c:v>1299</c:v>
                </c:pt>
                <c:pt idx="8333">
                  <c:v>1299</c:v>
                </c:pt>
                <c:pt idx="8334">
                  <c:v>1299</c:v>
                </c:pt>
                <c:pt idx="8335">
                  <c:v>1299</c:v>
                </c:pt>
                <c:pt idx="8336">
                  <c:v>1299</c:v>
                </c:pt>
                <c:pt idx="8337">
                  <c:v>1299</c:v>
                </c:pt>
                <c:pt idx="8338">
                  <c:v>1299</c:v>
                </c:pt>
                <c:pt idx="8339">
                  <c:v>1299</c:v>
                </c:pt>
                <c:pt idx="8340">
                  <c:v>1299</c:v>
                </c:pt>
                <c:pt idx="8341">
                  <c:v>1299</c:v>
                </c:pt>
                <c:pt idx="8342">
                  <c:v>1299</c:v>
                </c:pt>
                <c:pt idx="8343">
                  <c:v>1299</c:v>
                </c:pt>
                <c:pt idx="8344">
                  <c:v>1299</c:v>
                </c:pt>
                <c:pt idx="8345">
                  <c:v>1300</c:v>
                </c:pt>
                <c:pt idx="8346">
                  <c:v>1301</c:v>
                </c:pt>
                <c:pt idx="8347">
                  <c:v>1302</c:v>
                </c:pt>
                <c:pt idx="8348">
                  <c:v>1303</c:v>
                </c:pt>
                <c:pt idx="8349">
                  <c:v>1304</c:v>
                </c:pt>
                <c:pt idx="8350">
                  <c:v>1305</c:v>
                </c:pt>
                <c:pt idx="8351">
                  <c:v>1306</c:v>
                </c:pt>
                <c:pt idx="8352">
                  <c:v>1307</c:v>
                </c:pt>
                <c:pt idx="8353">
                  <c:v>1308</c:v>
                </c:pt>
                <c:pt idx="8354">
                  <c:v>1309</c:v>
                </c:pt>
                <c:pt idx="8355">
                  <c:v>1310</c:v>
                </c:pt>
                <c:pt idx="8356">
                  <c:v>1311</c:v>
                </c:pt>
                <c:pt idx="8357">
                  <c:v>1312</c:v>
                </c:pt>
                <c:pt idx="8358">
                  <c:v>1313</c:v>
                </c:pt>
                <c:pt idx="8359">
                  <c:v>1314</c:v>
                </c:pt>
                <c:pt idx="8360">
                  <c:v>1315</c:v>
                </c:pt>
                <c:pt idx="8361">
                  <c:v>1316</c:v>
                </c:pt>
                <c:pt idx="8362">
                  <c:v>1317</c:v>
                </c:pt>
                <c:pt idx="8363">
                  <c:v>1318</c:v>
                </c:pt>
                <c:pt idx="8364">
                  <c:v>1319</c:v>
                </c:pt>
                <c:pt idx="8365">
                  <c:v>1320</c:v>
                </c:pt>
                <c:pt idx="8366">
                  <c:v>1321</c:v>
                </c:pt>
                <c:pt idx="8367">
                  <c:v>1322</c:v>
                </c:pt>
                <c:pt idx="8368">
                  <c:v>1323</c:v>
                </c:pt>
                <c:pt idx="8369">
                  <c:v>1324</c:v>
                </c:pt>
                <c:pt idx="8370">
                  <c:v>1325</c:v>
                </c:pt>
                <c:pt idx="8371">
                  <c:v>1326</c:v>
                </c:pt>
                <c:pt idx="8372">
                  <c:v>1327</c:v>
                </c:pt>
                <c:pt idx="8373">
                  <c:v>1328</c:v>
                </c:pt>
                <c:pt idx="8374">
                  <c:v>1329</c:v>
                </c:pt>
                <c:pt idx="8375">
                  <c:v>1330</c:v>
                </c:pt>
                <c:pt idx="8376">
                  <c:v>1331</c:v>
                </c:pt>
                <c:pt idx="8377">
                  <c:v>1331</c:v>
                </c:pt>
                <c:pt idx="8378">
                  <c:v>1331</c:v>
                </c:pt>
                <c:pt idx="8379">
                  <c:v>1332</c:v>
                </c:pt>
                <c:pt idx="8380">
                  <c:v>1333</c:v>
                </c:pt>
                <c:pt idx="8381">
                  <c:v>1334</c:v>
                </c:pt>
                <c:pt idx="8382">
                  <c:v>1335</c:v>
                </c:pt>
                <c:pt idx="8383">
                  <c:v>1336</c:v>
                </c:pt>
                <c:pt idx="8384">
                  <c:v>1336</c:v>
                </c:pt>
                <c:pt idx="8385">
                  <c:v>1336</c:v>
                </c:pt>
                <c:pt idx="8386">
                  <c:v>1336</c:v>
                </c:pt>
                <c:pt idx="8387">
                  <c:v>1336</c:v>
                </c:pt>
                <c:pt idx="8388">
                  <c:v>1337</c:v>
                </c:pt>
                <c:pt idx="8389">
                  <c:v>1338</c:v>
                </c:pt>
                <c:pt idx="8390">
                  <c:v>1339</c:v>
                </c:pt>
                <c:pt idx="8391">
                  <c:v>1340</c:v>
                </c:pt>
                <c:pt idx="8392">
                  <c:v>1340</c:v>
                </c:pt>
                <c:pt idx="8393">
                  <c:v>1340</c:v>
                </c:pt>
                <c:pt idx="8394">
                  <c:v>1341</c:v>
                </c:pt>
                <c:pt idx="8395">
                  <c:v>1341</c:v>
                </c:pt>
                <c:pt idx="8396">
                  <c:v>1341</c:v>
                </c:pt>
                <c:pt idx="8397">
                  <c:v>1341</c:v>
                </c:pt>
                <c:pt idx="8398">
                  <c:v>1341</c:v>
                </c:pt>
                <c:pt idx="8399">
                  <c:v>1341</c:v>
                </c:pt>
                <c:pt idx="8400">
                  <c:v>1341</c:v>
                </c:pt>
                <c:pt idx="8401">
                  <c:v>1341</c:v>
                </c:pt>
                <c:pt idx="8402">
                  <c:v>1341</c:v>
                </c:pt>
                <c:pt idx="8403">
                  <c:v>1341</c:v>
                </c:pt>
                <c:pt idx="8404">
                  <c:v>1341</c:v>
                </c:pt>
                <c:pt idx="8405">
                  <c:v>1341</c:v>
                </c:pt>
                <c:pt idx="8406">
                  <c:v>1341</c:v>
                </c:pt>
                <c:pt idx="8407">
                  <c:v>1341</c:v>
                </c:pt>
                <c:pt idx="8408">
                  <c:v>1341</c:v>
                </c:pt>
                <c:pt idx="8409">
                  <c:v>1341</c:v>
                </c:pt>
                <c:pt idx="8410">
                  <c:v>1341</c:v>
                </c:pt>
                <c:pt idx="8411">
                  <c:v>1341</c:v>
                </c:pt>
                <c:pt idx="8412">
                  <c:v>1341</c:v>
                </c:pt>
                <c:pt idx="8413">
                  <c:v>1341</c:v>
                </c:pt>
                <c:pt idx="8414">
                  <c:v>1341</c:v>
                </c:pt>
                <c:pt idx="8415">
                  <c:v>1341</c:v>
                </c:pt>
                <c:pt idx="8416">
                  <c:v>1341</c:v>
                </c:pt>
                <c:pt idx="8417">
                  <c:v>1341</c:v>
                </c:pt>
                <c:pt idx="8418">
                  <c:v>1341</c:v>
                </c:pt>
                <c:pt idx="8419">
                  <c:v>1341</c:v>
                </c:pt>
                <c:pt idx="8420">
                  <c:v>1341</c:v>
                </c:pt>
                <c:pt idx="8421">
                  <c:v>1342</c:v>
                </c:pt>
                <c:pt idx="8422">
                  <c:v>1343</c:v>
                </c:pt>
                <c:pt idx="8423">
                  <c:v>1344</c:v>
                </c:pt>
                <c:pt idx="8424">
                  <c:v>1344</c:v>
                </c:pt>
                <c:pt idx="8425">
                  <c:v>1344</c:v>
                </c:pt>
                <c:pt idx="8426">
                  <c:v>1344</c:v>
                </c:pt>
                <c:pt idx="8427">
                  <c:v>1344</c:v>
                </c:pt>
                <c:pt idx="8428">
                  <c:v>1345</c:v>
                </c:pt>
                <c:pt idx="8429">
                  <c:v>1346</c:v>
                </c:pt>
                <c:pt idx="8430">
                  <c:v>1347</c:v>
                </c:pt>
                <c:pt idx="8431">
                  <c:v>1348</c:v>
                </c:pt>
                <c:pt idx="8432">
                  <c:v>1349</c:v>
                </c:pt>
                <c:pt idx="8433">
                  <c:v>1350</c:v>
                </c:pt>
                <c:pt idx="8434">
                  <c:v>1350</c:v>
                </c:pt>
                <c:pt idx="8435">
                  <c:v>1350</c:v>
                </c:pt>
                <c:pt idx="8436">
                  <c:v>1350</c:v>
                </c:pt>
                <c:pt idx="8437">
                  <c:v>1350</c:v>
                </c:pt>
                <c:pt idx="8438">
                  <c:v>1350</c:v>
                </c:pt>
                <c:pt idx="8439">
                  <c:v>1351</c:v>
                </c:pt>
                <c:pt idx="8440">
                  <c:v>1351</c:v>
                </c:pt>
                <c:pt idx="8441">
                  <c:v>1351</c:v>
                </c:pt>
                <c:pt idx="8442">
                  <c:v>1351</c:v>
                </c:pt>
                <c:pt idx="8443">
                  <c:v>1351</c:v>
                </c:pt>
                <c:pt idx="8444">
                  <c:v>1352</c:v>
                </c:pt>
                <c:pt idx="8445">
                  <c:v>1352</c:v>
                </c:pt>
                <c:pt idx="8446">
                  <c:v>1352</c:v>
                </c:pt>
                <c:pt idx="8447">
                  <c:v>1352</c:v>
                </c:pt>
                <c:pt idx="8448">
                  <c:v>1352</c:v>
                </c:pt>
                <c:pt idx="8449">
                  <c:v>1352</c:v>
                </c:pt>
                <c:pt idx="8450">
                  <c:v>1352</c:v>
                </c:pt>
                <c:pt idx="8451">
                  <c:v>1352</c:v>
                </c:pt>
                <c:pt idx="8452">
                  <c:v>1352</c:v>
                </c:pt>
                <c:pt idx="8453">
                  <c:v>1352</c:v>
                </c:pt>
                <c:pt idx="8454">
                  <c:v>1352</c:v>
                </c:pt>
                <c:pt idx="8455">
                  <c:v>1353</c:v>
                </c:pt>
                <c:pt idx="8456">
                  <c:v>1353</c:v>
                </c:pt>
                <c:pt idx="8457">
                  <c:v>1353</c:v>
                </c:pt>
                <c:pt idx="8458">
                  <c:v>1353</c:v>
                </c:pt>
                <c:pt idx="8459">
                  <c:v>1353</c:v>
                </c:pt>
                <c:pt idx="8460">
                  <c:v>1353</c:v>
                </c:pt>
                <c:pt idx="8461">
                  <c:v>1353</c:v>
                </c:pt>
                <c:pt idx="8462">
                  <c:v>1354</c:v>
                </c:pt>
                <c:pt idx="8463">
                  <c:v>1354</c:v>
                </c:pt>
                <c:pt idx="8464">
                  <c:v>1354</c:v>
                </c:pt>
                <c:pt idx="8465">
                  <c:v>1354</c:v>
                </c:pt>
                <c:pt idx="8466">
                  <c:v>1354</c:v>
                </c:pt>
                <c:pt idx="8467">
                  <c:v>1354</c:v>
                </c:pt>
                <c:pt idx="8468">
                  <c:v>1354</c:v>
                </c:pt>
                <c:pt idx="8469">
                  <c:v>1354</c:v>
                </c:pt>
                <c:pt idx="8470">
                  <c:v>1354</c:v>
                </c:pt>
                <c:pt idx="8471">
                  <c:v>1354</c:v>
                </c:pt>
                <c:pt idx="8472">
                  <c:v>1354</c:v>
                </c:pt>
                <c:pt idx="8473">
                  <c:v>1354</c:v>
                </c:pt>
                <c:pt idx="8474">
                  <c:v>1354</c:v>
                </c:pt>
                <c:pt idx="8475">
                  <c:v>1354</c:v>
                </c:pt>
                <c:pt idx="8476">
                  <c:v>1354</c:v>
                </c:pt>
                <c:pt idx="8477">
                  <c:v>1354</c:v>
                </c:pt>
                <c:pt idx="8478">
                  <c:v>1355</c:v>
                </c:pt>
                <c:pt idx="8479">
                  <c:v>1355</c:v>
                </c:pt>
                <c:pt idx="8480">
                  <c:v>1355</c:v>
                </c:pt>
                <c:pt idx="8481">
                  <c:v>1355</c:v>
                </c:pt>
                <c:pt idx="8482">
                  <c:v>1355</c:v>
                </c:pt>
                <c:pt idx="8483">
                  <c:v>1355</c:v>
                </c:pt>
                <c:pt idx="8484">
                  <c:v>1356</c:v>
                </c:pt>
                <c:pt idx="8485">
                  <c:v>1357</c:v>
                </c:pt>
                <c:pt idx="8486">
                  <c:v>1357</c:v>
                </c:pt>
                <c:pt idx="8487">
                  <c:v>1357</c:v>
                </c:pt>
                <c:pt idx="8488">
                  <c:v>1357</c:v>
                </c:pt>
                <c:pt idx="8489">
                  <c:v>1357</c:v>
                </c:pt>
                <c:pt idx="8490">
                  <c:v>1357</c:v>
                </c:pt>
                <c:pt idx="8491">
                  <c:v>1357</c:v>
                </c:pt>
                <c:pt idx="8492">
                  <c:v>1357</c:v>
                </c:pt>
                <c:pt idx="8493">
                  <c:v>1357</c:v>
                </c:pt>
                <c:pt idx="8494">
                  <c:v>1357</c:v>
                </c:pt>
                <c:pt idx="8495">
                  <c:v>1357</c:v>
                </c:pt>
                <c:pt idx="8496">
                  <c:v>1357</c:v>
                </c:pt>
                <c:pt idx="8497">
                  <c:v>1358</c:v>
                </c:pt>
                <c:pt idx="8498">
                  <c:v>1358</c:v>
                </c:pt>
                <c:pt idx="8499">
                  <c:v>1358</c:v>
                </c:pt>
                <c:pt idx="8500">
                  <c:v>1358</c:v>
                </c:pt>
                <c:pt idx="8501">
                  <c:v>1358</c:v>
                </c:pt>
                <c:pt idx="8502">
                  <c:v>1358</c:v>
                </c:pt>
                <c:pt idx="8503">
                  <c:v>1358</c:v>
                </c:pt>
                <c:pt idx="8504">
                  <c:v>1359</c:v>
                </c:pt>
                <c:pt idx="8505">
                  <c:v>1359</c:v>
                </c:pt>
                <c:pt idx="8506">
                  <c:v>1359</c:v>
                </c:pt>
                <c:pt idx="8507">
                  <c:v>1360</c:v>
                </c:pt>
                <c:pt idx="8508">
                  <c:v>1360</c:v>
                </c:pt>
                <c:pt idx="8509">
                  <c:v>1360</c:v>
                </c:pt>
                <c:pt idx="8510">
                  <c:v>1360</c:v>
                </c:pt>
                <c:pt idx="8511">
                  <c:v>1360</c:v>
                </c:pt>
                <c:pt idx="8512">
                  <c:v>1360</c:v>
                </c:pt>
                <c:pt idx="8513">
                  <c:v>1360</c:v>
                </c:pt>
                <c:pt idx="8514">
                  <c:v>1361</c:v>
                </c:pt>
                <c:pt idx="8515">
                  <c:v>1361</c:v>
                </c:pt>
                <c:pt idx="8516">
                  <c:v>1361</c:v>
                </c:pt>
                <c:pt idx="8517">
                  <c:v>1361</c:v>
                </c:pt>
                <c:pt idx="8518">
                  <c:v>1361</c:v>
                </c:pt>
                <c:pt idx="8519">
                  <c:v>1361</c:v>
                </c:pt>
                <c:pt idx="8520">
                  <c:v>1361</c:v>
                </c:pt>
                <c:pt idx="8521">
                  <c:v>1361</c:v>
                </c:pt>
                <c:pt idx="8522">
                  <c:v>1361</c:v>
                </c:pt>
                <c:pt idx="8523">
                  <c:v>1361</c:v>
                </c:pt>
                <c:pt idx="8524">
                  <c:v>1361</c:v>
                </c:pt>
                <c:pt idx="8525">
                  <c:v>1362</c:v>
                </c:pt>
                <c:pt idx="8526">
                  <c:v>1363</c:v>
                </c:pt>
                <c:pt idx="8527">
                  <c:v>1363</c:v>
                </c:pt>
                <c:pt idx="8528">
                  <c:v>1364</c:v>
                </c:pt>
                <c:pt idx="8529">
                  <c:v>1365</c:v>
                </c:pt>
                <c:pt idx="8530">
                  <c:v>1365</c:v>
                </c:pt>
                <c:pt idx="8531">
                  <c:v>1365</c:v>
                </c:pt>
                <c:pt idx="8532">
                  <c:v>1365</c:v>
                </c:pt>
                <c:pt idx="8533">
                  <c:v>1366</c:v>
                </c:pt>
                <c:pt idx="8534">
                  <c:v>1366</c:v>
                </c:pt>
                <c:pt idx="8535">
                  <c:v>1367</c:v>
                </c:pt>
                <c:pt idx="8536">
                  <c:v>1367</c:v>
                </c:pt>
                <c:pt idx="8537">
                  <c:v>1367</c:v>
                </c:pt>
                <c:pt idx="8538">
                  <c:v>1367</c:v>
                </c:pt>
                <c:pt idx="8539">
                  <c:v>1367</c:v>
                </c:pt>
                <c:pt idx="8540">
                  <c:v>1367</c:v>
                </c:pt>
                <c:pt idx="8541">
                  <c:v>1368</c:v>
                </c:pt>
                <c:pt idx="8542">
                  <c:v>1368</c:v>
                </c:pt>
                <c:pt idx="8543">
                  <c:v>1368</c:v>
                </c:pt>
                <c:pt idx="8544">
                  <c:v>1368</c:v>
                </c:pt>
                <c:pt idx="8545">
                  <c:v>1368</c:v>
                </c:pt>
                <c:pt idx="8546">
                  <c:v>1368</c:v>
                </c:pt>
                <c:pt idx="8547">
                  <c:v>1369</c:v>
                </c:pt>
                <c:pt idx="8548">
                  <c:v>1370</c:v>
                </c:pt>
                <c:pt idx="8549">
                  <c:v>1370</c:v>
                </c:pt>
                <c:pt idx="8550">
                  <c:v>1370</c:v>
                </c:pt>
                <c:pt idx="8551">
                  <c:v>1370</c:v>
                </c:pt>
                <c:pt idx="8552">
                  <c:v>1370</c:v>
                </c:pt>
                <c:pt idx="8553">
                  <c:v>1370</c:v>
                </c:pt>
                <c:pt idx="8554">
                  <c:v>1370</c:v>
                </c:pt>
                <c:pt idx="8555">
                  <c:v>1370</c:v>
                </c:pt>
                <c:pt idx="8556">
                  <c:v>1370</c:v>
                </c:pt>
                <c:pt idx="8557">
                  <c:v>1370</c:v>
                </c:pt>
                <c:pt idx="8558">
                  <c:v>1370</c:v>
                </c:pt>
                <c:pt idx="8559">
                  <c:v>1370</c:v>
                </c:pt>
                <c:pt idx="8560">
                  <c:v>1370</c:v>
                </c:pt>
                <c:pt idx="8561">
                  <c:v>1370</c:v>
                </c:pt>
                <c:pt idx="8562">
                  <c:v>1370</c:v>
                </c:pt>
                <c:pt idx="8563">
                  <c:v>1370</c:v>
                </c:pt>
                <c:pt idx="8564">
                  <c:v>1370</c:v>
                </c:pt>
                <c:pt idx="8565">
                  <c:v>1370</c:v>
                </c:pt>
                <c:pt idx="8566">
                  <c:v>1371</c:v>
                </c:pt>
                <c:pt idx="8567">
                  <c:v>1371</c:v>
                </c:pt>
                <c:pt idx="8568">
                  <c:v>1371</c:v>
                </c:pt>
                <c:pt idx="8569">
                  <c:v>1371</c:v>
                </c:pt>
                <c:pt idx="8570">
                  <c:v>1371</c:v>
                </c:pt>
                <c:pt idx="8571">
                  <c:v>1372</c:v>
                </c:pt>
                <c:pt idx="8572">
                  <c:v>1373</c:v>
                </c:pt>
                <c:pt idx="8573">
                  <c:v>1373</c:v>
                </c:pt>
                <c:pt idx="8574">
                  <c:v>1373</c:v>
                </c:pt>
                <c:pt idx="8575">
                  <c:v>1374</c:v>
                </c:pt>
                <c:pt idx="8576">
                  <c:v>1374</c:v>
                </c:pt>
                <c:pt idx="8577">
                  <c:v>1374</c:v>
                </c:pt>
                <c:pt idx="8578">
                  <c:v>1374</c:v>
                </c:pt>
                <c:pt idx="8579">
                  <c:v>1374</c:v>
                </c:pt>
                <c:pt idx="8580">
                  <c:v>1374</c:v>
                </c:pt>
                <c:pt idx="8581">
                  <c:v>1374</c:v>
                </c:pt>
                <c:pt idx="8582">
                  <c:v>1375</c:v>
                </c:pt>
                <c:pt idx="8583">
                  <c:v>1375</c:v>
                </c:pt>
                <c:pt idx="8584">
                  <c:v>1375</c:v>
                </c:pt>
                <c:pt idx="8585">
                  <c:v>1375</c:v>
                </c:pt>
                <c:pt idx="8586">
                  <c:v>1375</c:v>
                </c:pt>
                <c:pt idx="8587">
                  <c:v>1376</c:v>
                </c:pt>
                <c:pt idx="8588">
                  <c:v>1377</c:v>
                </c:pt>
                <c:pt idx="8589">
                  <c:v>1377</c:v>
                </c:pt>
                <c:pt idx="8590">
                  <c:v>1377</c:v>
                </c:pt>
                <c:pt idx="8591">
                  <c:v>1377</c:v>
                </c:pt>
                <c:pt idx="8592">
                  <c:v>1377</c:v>
                </c:pt>
                <c:pt idx="8593">
                  <c:v>1377</c:v>
                </c:pt>
                <c:pt idx="8594">
                  <c:v>1377</c:v>
                </c:pt>
                <c:pt idx="8595">
                  <c:v>1377</c:v>
                </c:pt>
                <c:pt idx="8596">
                  <c:v>1378</c:v>
                </c:pt>
                <c:pt idx="8597">
                  <c:v>1378</c:v>
                </c:pt>
                <c:pt idx="8598">
                  <c:v>1379</c:v>
                </c:pt>
                <c:pt idx="8599">
                  <c:v>1379</c:v>
                </c:pt>
                <c:pt idx="8600">
                  <c:v>1379</c:v>
                </c:pt>
                <c:pt idx="8601">
                  <c:v>1379</c:v>
                </c:pt>
                <c:pt idx="8602">
                  <c:v>1379</c:v>
                </c:pt>
                <c:pt idx="8603">
                  <c:v>1380</c:v>
                </c:pt>
                <c:pt idx="8604">
                  <c:v>1380</c:v>
                </c:pt>
                <c:pt idx="8605">
                  <c:v>1380</c:v>
                </c:pt>
                <c:pt idx="8606">
                  <c:v>1380</c:v>
                </c:pt>
                <c:pt idx="8607">
                  <c:v>1381</c:v>
                </c:pt>
                <c:pt idx="8608">
                  <c:v>1381</c:v>
                </c:pt>
                <c:pt idx="8609">
                  <c:v>1381</c:v>
                </c:pt>
                <c:pt idx="8610">
                  <c:v>1382</c:v>
                </c:pt>
                <c:pt idx="8611">
                  <c:v>1382</c:v>
                </c:pt>
                <c:pt idx="8612">
                  <c:v>1383</c:v>
                </c:pt>
                <c:pt idx="8613">
                  <c:v>1384</c:v>
                </c:pt>
                <c:pt idx="8614">
                  <c:v>1384</c:v>
                </c:pt>
                <c:pt idx="8615">
                  <c:v>1384</c:v>
                </c:pt>
                <c:pt idx="8616">
                  <c:v>1384</c:v>
                </c:pt>
                <c:pt idx="8617">
                  <c:v>1384</c:v>
                </c:pt>
                <c:pt idx="8618">
                  <c:v>1385</c:v>
                </c:pt>
                <c:pt idx="8619">
                  <c:v>1385</c:v>
                </c:pt>
                <c:pt idx="8620">
                  <c:v>1385</c:v>
                </c:pt>
                <c:pt idx="8621">
                  <c:v>1385</c:v>
                </c:pt>
                <c:pt idx="8622">
                  <c:v>1385</c:v>
                </c:pt>
                <c:pt idx="8623">
                  <c:v>1385</c:v>
                </c:pt>
                <c:pt idx="8624">
                  <c:v>1385</c:v>
                </c:pt>
                <c:pt idx="8625">
                  <c:v>1386</c:v>
                </c:pt>
                <c:pt idx="8626">
                  <c:v>1387</c:v>
                </c:pt>
                <c:pt idx="8627">
                  <c:v>1388</c:v>
                </c:pt>
                <c:pt idx="8628">
                  <c:v>1389</c:v>
                </c:pt>
                <c:pt idx="8629">
                  <c:v>1389</c:v>
                </c:pt>
                <c:pt idx="8630">
                  <c:v>1389</c:v>
                </c:pt>
                <c:pt idx="8631">
                  <c:v>1389</c:v>
                </c:pt>
                <c:pt idx="8632">
                  <c:v>1389</c:v>
                </c:pt>
                <c:pt idx="8633">
                  <c:v>1389</c:v>
                </c:pt>
                <c:pt idx="8634">
                  <c:v>1389</c:v>
                </c:pt>
                <c:pt idx="8635">
                  <c:v>1389</c:v>
                </c:pt>
                <c:pt idx="8636">
                  <c:v>1389</c:v>
                </c:pt>
                <c:pt idx="8637">
                  <c:v>1389</c:v>
                </c:pt>
                <c:pt idx="8638">
                  <c:v>1389</c:v>
                </c:pt>
                <c:pt idx="8639">
                  <c:v>1389</c:v>
                </c:pt>
                <c:pt idx="8640">
                  <c:v>1389</c:v>
                </c:pt>
                <c:pt idx="8641">
                  <c:v>1389</c:v>
                </c:pt>
                <c:pt idx="8642">
                  <c:v>1389</c:v>
                </c:pt>
                <c:pt idx="8643">
                  <c:v>1390</c:v>
                </c:pt>
                <c:pt idx="8644">
                  <c:v>1390</c:v>
                </c:pt>
                <c:pt idx="8645">
                  <c:v>1390</c:v>
                </c:pt>
                <c:pt idx="8646">
                  <c:v>1390</c:v>
                </c:pt>
                <c:pt idx="8647">
                  <c:v>1390</c:v>
                </c:pt>
                <c:pt idx="8648">
                  <c:v>1390</c:v>
                </c:pt>
                <c:pt idx="8649">
                  <c:v>1391</c:v>
                </c:pt>
                <c:pt idx="8650">
                  <c:v>1391</c:v>
                </c:pt>
                <c:pt idx="8651">
                  <c:v>1391</c:v>
                </c:pt>
                <c:pt idx="8652">
                  <c:v>1391</c:v>
                </c:pt>
                <c:pt idx="8653">
                  <c:v>1391</c:v>
                </c:pt>
                <c:pt idx="8654">
                  <c:v>1391</c:v>
                </c:pt>
                <c:pt idx="8655">
                  <c:v>1391</c:v>
                </c:pt>
                <c:pt idx="8656">
                  <c:v>1391</c:v>
                </c:pt>
                <c:pt idx="8657">
                  <c:v>1391</c:v>
                </c:pt>
                <c:pt idx="8658">
                  <c:v>1392</c:v>
                </c:pt>
                <c:pt idx="8659">
                  <c:v>1392</c:v>
                </c:pt>
                <c:pt idx="8660">
                  <c:v>1392</c:v>
                </c:pt>
                <c:pt idx="8661">
                  <c:v>1392</c:v>
                </c:pt>
                <c:pt idx="8662">
                  <c:v>1392</c:v>
                </c:pt>
                <c:pt idx="8663">
                  <c:v>1392</c:v>
                </c:pt>
                <c:pt idx="8664">
                  <c:v>1392</c:v>
                </c:pt>
                <c:pt idx="8665">
                  <c:v>1392</c:v>
                </c:pt>
                <c:pt idx="8666">
                  <c:v>1392</c:v>
                </c:pt>
                <c:pt idx="8667">
                  <c:v>1392</c:v>
                </c:pt>
                <c:pt idx="8668">
                  <c:v>1392</c:v>
                </c:pt>
                <c:pt idx="8669">
                  <c:v>1392</c:v>
                </c:pt>
                <c:pt idx="8670">
                  <c:v>1392</c:v>
                </c:pt>
                <c:pt idx="8671">
                  <c:v>1392</c:v>
                </c:pt>
                <c:pt idx="8672">
                  <c:v>1392</c:v>
                </c:pt>
                <c:pt idx="8673">
                  <c:v>1392</c:v>
                </c:pt>
                <c:pt idx="8674">
                  <c:v>1392</c:v>
                </c:pt>
                <c:pt idx="8675">
                  <c:v>1392</c:v>
                </c:pt>
                <c:pt idx="8676">
                  <c:v>1392</c:v>
                </c:pt>
                <c:pt idx="8677">
                  <c:v>1392</c:v>
                </c:pt>
                <c:pt idx="8678">
                  <c:v>1392</c:v>
                </c:pt>
                <c:pt idx="8679">
                  <c:v>1392</c:v>
                </c:pt>
                <c:pt idx="8680">
                  <c:v>1392</c:v>
                </c:pt>
                <c:pt idx="8681">
                  <c:v>1392</c:v>
                </c:pt>
                <c:pt idx="8682">
                  <c:v>1392</c:v>
                </c:pt>
                <c:pt idx="8683">
                  <c:v>1392</c:v>
                </c:pt>
                <c:pt idx="8684">
                  <c:v>1392</c:v>
                </c:pt>
                <c:pt idx="8685">
                  <c:v>1392</c:v>
                </c:pt>
                <c:pt idx="8686">
                  <c:v>1392</c:v>
                </c:pt>
                <c:pt idx="8687">
                  <c:v>1392</c:v>
                </c:pt>
                <c:pt idx="8688">
                  <c:v>1392</c:v>
                </c:pt>
                <c:pt idx="8689">
                  <c:v>1392</c:v>
                </c:pt>
                <c:pt idx="8690">
                  <c:v>1392</c:v>
                </c:pt>
                <c:pt idx="8691">
                  <c:v>1392</c:v>
                </c:pt>
                <c:pt idx="8692">
                  <c:v>1392</c:v>
                </c:pt>
                <c:pt idx="8693">
                  <c:v>1392</c:v>
                </c:pt>
                <c:pt idx="8694">
                  <c:v>1392</c:v>
                </c:pt>
                <c:pt idx="8695">
                  <c:v>1392</c:v>
                </c:pt>
                <c:pt idx="8696">
                  <c:v>1392</c:v>
                </c:pt>
                <c:pt idx="8697">
                  <c:v>1393</c:v>
                </c:pt>
                <c:pt idx="8698">
                  <c:v>1393</c:v>
                </c:pt>
                <c:pt idx="8699">
                  <c:v>1393</c:v>
                </c:pt>
                <c:pt idx="8700">
                  <c:v>1393</c:v>
                </c:pt>
                <c:pt idx="8701">
                  <c:v>1393</c:v>
                </c:pt>
                <c:pt idx="8702">
                  <c:v>1393</c:v>
                </c:pt>
                <c:pt idx="8703">
                  <c:v>1393</c:v>
                </c:pt>
                <c:pt idx="8704">
                  <c:v>1394</c:v>
                </c:pt>
                <c:pt idx="8705">
                  <c:v>1394</c:v>
                </c:pt>
                <c:pt idx="8706">
                  <c:v>1394</c:v>
                </c:pt>
                <c:pt idx="8707">
                  <c:v>1394</c:v>
                </c:pt>
                <c:pt idx="8708">
                  <c:v>1394</c:v>
                </c:pt>
                <c:pt idx="8709">
                  <c:v>1394</c:v>
                </c:pt>
                <c:pt idx="8710">
                  <c:v>1394</c:v>
                </c:pt>
                <c:pt idx="8711">
                  <c:v>1394</c:v>
                </c:pt>
                <c:pt idx="8712">
                  <c:v>1395</c:v>
                </c:pt>
                <c:pt idx="8713">
                  <c:v>1396</c:v>
                </c:pt>
                <c:pt idx="8714">
                  <c:v>1396</c:v>
                </c:pt>
                <c:pt idx="8715">
                  <c:v>1396</c:v>
                </c:pt>
                <c:pt idx="8716">
                  <c:v>1396</c:v>
                </c:pt>
                <c:pt idx="8717">
                  <c:v>1396</c:v>
                </c:pt>
                <c:pt idx="8718">
                  <c:v>1396</c:v>
                </c:pt>
                <c:pt idx="8719">
                  <c:v>1396</c:v>
                </c:pt>
                <c:pt idx="8720">
                  <c:v>1397</c:v>
                </c:pt>
                <c:pt idx="8721">
                  <c:v>1397</c:v>
                </c:pt>
                <c:pt idx="8722">
                  <c:v>1397</c:v>
                </c:pt>
                <c:pt idx="8723">
                  <c:v>1397</c:v>
                </c:pt>
                <c:pt idx="8724">
                  <c:v>1397</c:v>
                </c:pt>
                <c:pt idx="8725">
                  <c:v>1398</c:v>
                </c:pt>
                <c:pt idx="8726">
                  <c:v>1398</c:v>
                </c:pt>
                <c:pt idx="8727">
                  <c:v>1398</c:v>
                </c:pt>
                <c:pt idx="8728">
                  <c:v>1398</c:v>
                </c:pt>
                <c:pt idx="8729">
                  <c:v>1398</c:v>
                </c:pt>
                <c:pt idx="8730">
                  <c:v>1398</c:v>
                </c:pt>
                <c:pt idx="8731">
                  <c:v>1398</c:v>
                </c:pt>
                <c:pt idx="8732">
                  <c:v>1398</c:v>
                </c:pt>
                <c:pt idx="8733">
                  <c:v>1398</c:v>
                </c:pt>
                <c:pt idx="8734">
                  <c:v>1398</c:v>
                </c:pt>
                <c:pt idx="8735">
                  <c:v>1398</c:v>
                </c:pt>
                <c:pt idx="8736">
                  <c:v>1399</c:v>
                </c:pt>
                <c:pt idx="8737">
                  <c:v>1400</c:v>
                </c:pt>
                <c:pt idx="8738">
                  <c:v>1400</c:v>
                </c:pt>
                <c:pt idx="8739">
                  <c:v>1400</c:v>
                </c:pt>
                <c:pt idx="8740">
                  <c:v>1401</c:v>
                </c:pt>
                <c:pt idx="8741">
                  <c:v>1401</c:v>
                </c:pt>
                <c:pt idx="8742">
                  <c:v>1401</c:v>
                </c:pt>
                <c:pt idx="8743">
                  <c:v>1401</c:v>
                </c:pt>
                <c:pt idx="8744">
                  <c:v>1401</c:v>
                </c:pt>
                <c:pt idx="8745">
                  <c:v>1401</c:v>
                </c:pt>
                <c:pt idx="8746">
                  <c:v>1401</c:v>
                </c:pt>
                <c:pt idx="8747">
                  <c:v>1401</c:v>
                </c:pt>
                <c:pt idx="8748">
                  <c:v>1401</c:v>
                </c:pt>
                <c:pt idx="8749">
                  <c:v>1401</c:v>
                </c:pt>
                <c:pt idx="8750">
                  <c:v>1401</c:v>
                </c:pt>
                <c:pt idx="8751">
                  <c:v>1401</c:v>
                </c:pt>
                <c:pt idx="8752">
                  <c:v>1401</c:v>
                </c:pt>
                <c:pt idx="8753">
                  <c:v>1401</c:v>
                </c:pt>
                <c:pt idx="8754">
                  <c:v>1401</c:v>
                </c:pt>
                <c:pt idx="8755">
                  <c:v>1401</c:v>
                </c:pt>
                <c:pt idx="8756">
                  <c:v>1401</c:v>
                </c:pt>
                <c:pt idx="8757">
                  <c:v>1401</c:v>
                </c:pt>
                <c:pt idx="8758">
                  <c:v>1401</c:v>
                </c:pt>
                <c:pt idx="8759">
                  <c:v>1401</c:v>
                </c:pt>
                <c:pt idx="8760">
                  <c:v>1401</c:v>
                </c:pt>
                <c:pt idx="8761">
                  <c:v>1401</c:v>
                </c:pt>
                <c:pt idx="8762">
                  <c:v>1401</c:v>
                </c:pt>
                <c:pt idx="8763">
                  <c:v>1401</c:v>
                </c:pt>
                <c:pt idx="8764">
                  <c:v>1401</c:v>
                </c:pt>
                <c:pt idx="8765">
                  <c:v>1401</c:v>
                </c:pt>
                <c:pt idx="8766">
                  <c:v>1401</c:v>
                </c:pt>
                <c:pt idx="8767">
                  <c:v>1401</c:v>
                </c:pt>
                <c:pt idx="8768">
                  <c:v>1401</c:v>
                </c:pt>
                <c:pt idx="8769">
                  <c:v>1402</c:v>
                </c:pt>
                <c:pt idx="8770">
                  <c:v>1402</c:v>
                </c:pt>
                <c:pt idx="8771">
                  <c:v>1402</c:v>
                </c:pt>
                <c:pt idx="8772">
                  <c:v>1402</c:v>
                </c:pt>
                <c:pt idx="8773">
                  <c:v>1402</c:v>
                </c:pt>
                <c:pt idx="8774">
                  <c:v>1402</c:v>
                </c:pt>
                <c:pt idx="8775">
                  <c:v>1402</c:v>
                </c:pt>
                <c:pt idx="8776">
                  <c:v>1402</c:v>
                </c:pt>
                <c:pt idx="8777">
                  <c:v>1402</c:v>
                </c:pt>
                <c:pt idx="8778">
                  <c:v>1402</c:v>
                </c:pt>
                <c:pt idx="8779">
                  <c:v>1402</c:v>
                </c:pt>
                <c:pt idx="8780">
                  <c:v>1402</c:v>
                </c:pt>
                <c:pt idx="8781">
                  <c:v>1402</c:v>
                </c:pt>
                <c:pt idx="8782">
                  <c:v>1402</c:v>
                </c:pt>
                <c:pt idx="8783">
                  <c:v>1402</c:v>
                </c:pt>
                <c:pt idx="8784">
                  <c:v>1402</c:v>
                </c:pt>
                <c:pt idx="8785">
                  <c:v>1402</c:v>
                </c:pt>
                <c:pt idx="8786">
                  <c:v>1403</c:v>
                </c:pt>
                <c:pt idx="8787">
                  <c:v>1403</c:v>
                </c:pt>
                <c:pt idx="8788">
                  <c:v>1403</c:v>
                </c:pt>
                <c:pt idx="8789">
                  <c:v>1403</c:v>
                </c:pt>
                <c:pt idx="8790">
                  <c:v>1403</c:v>
                </c:pt>
                <c:pt idx="8791">
                  <c:v>1403</c:v>
                </c:pt>
                <c:pt idx="8792">
                  <c:v>1403</c:v>
                </c:pt>
                <c:pt idx="8793">
                  <c:v>1403</c:v>
                </c:pt>
                <c:pt idx="8794">
                  <c:v>1403</c:v>
                </c:pt>
                <c:pt idx="8795">
                  <c:v>1403</c:v>
                </c:pt>
                <c:pt idx="8796">
                  <c:v>1403</c:v>
                </c:pt>
                <c:pt idx="8797">
                  <c:v>1403</c:v>
                </c:pt>
                <c:pt idx="8798">
                  <c:v>1404</c:v>
                </c:pt>
                <c:pt idx="8799">
                  <c:v>1404</c:v>
                </c:pt>
                <c:pt idx="8800">
                  <c:v>1405</c:v>
                </c:pt>
                <c:pt idx="8801">
                  <c:v>1406</c:v>
                </c:pt>
                <c:pt idx="8802">
                  <c:v>1406</c:v>
                </c:pt>
                <c:pt idx="8803">
                  <c:v>1406</c:v>
                </c:pt>
                <c:pt idx="8804">
                  <c:v>1406</c:v>
                </c:pt>
                <c:pt idx="8805">
                  <c:v>1406</c:v>
                </c:pt>
                <c:pt idx="8806">
                  <c:v>1406</c:v>
                </c:pt>
                <c:pt idx="8807">
                  <c:v>1406</c:v>
                </c:pt>
                <c:pt idx="8808">
                  <c:v>1406</c:v>
                </c:pt>
                <c:pt idx="8809">
                  <c:v>1406</c:v>
                </c:pt>
                <c:pt idx="8810">
                  <c:v>1406</c:v>
                </c:pt>
                <c:pt idx="8811">
                  <c:v>1406</c:v>
                </c:pt>
                <c:pt idx="8812">
                  <c:v>1406</c:v>
                </c:pt>
                <c:pt idx="8813">
                  <c:v>1406</c:v>
                </c:pt>
                <c:pt idx="8814">
                  <c:v>1406</c:v>
                </c:pt>
                <c:pt idx="8815">
                  <c:v>1406</c:v>
                </c:pt>
                <c:pt idx="8816">
                  <c:v>1406</c:v>
                </c:pt>
                <c:pt idx="8817">
                  <c:v>1406</c:v>
                </c:pt>
                <c:pt idx="8818">
                  <c:v>1406</c:v>
                </c:pt>
                <c:pt idx="8819">
                  <c:v>1407</c:v>
                </c:pt>
                <c:pt idx="8820">
                  <c:v>1408</c:v>
                </c:pt>
                <c:pt idx="8821">
                  <c:v>1409</c:v>
                </c:pt>
                <c:pt idx="8822">
                  <c:v>1409</c:v>
                </c:pt>
                <c:pt idx="8823">
                  <c:v>1410</c:v>
                </c:pt>
                <c:pt idx="8824">
                  <c:v>1410</c:v>
                </c:pt>
                <c:pt idx="8825">
                  <c:v>1410</c:v>
                </c:pt>
                <c:pt idx="8826">
                  <c:v>1410</c:v>
                </c:pt>
                <c:pt idx="8827">
                  <c:v>1410</c:v>
                </c:pt>
                <c:pt idx="8828">
                  <c:v>1410</c:v>
                </c:pt>
                <c:pt idx="8829">
                  <c:v>1410</c:v>
                </c:pt>
                <c:pt idx="8830">
                  <c:v>1410</c:v>
                </c:pt>
                <c:pt idx="8831">
                  <c:v>1410</c:v>
                </c:pt>
                <c:pt idx="8832">
                  <c:v>1410</c:v>
                </c:pt>
                <c:pt idx="8833">
                  <c:v>1410</c:v>
                </c:pt>
                <c:pt idx="8834">
                  <c:v>1410</c:v>
                </c:pt>
                <c:pt idx="8835">
                  <c:v>1410</c:v>
                </c:pt>
                <c:pt idx="8836">
                  <c:v>1411</c:v>
                </c:pt>
                <c:pt idx="8837">
                  <c:v>1412</c:v>
                </c:pt>
                <c:pt idx="8838">
                  <c:v>1412</c:v>
                </c:pt>
                <c:pt idx="8839">
                  <c:v>1412</c:v>
                </c:pt>
                <c:pt idx="8840">
                  <c:v>1412</c:v>
                </c:pt>
                <c:pt idx="8841">
                  <c:v>1412</c:v>
                </c:pt>
                <c:pt idx="8842">
                  <c:v>1412</c:v>
                </c:pt>
                <c:pt idx="8843">
                  <c:v>1412</c:v>
                </c:pt>
                <c:pt idx="8844">
                  <c:v>1412</c:v>
                </c:pt>
                <c:pt idx="8845">
                  <c:v>1413</c:v>
                </c:pt>
                <c:pt idx="8846">
                  <c:v>1414</c:v>
                </c:pt>
                <c:pt idx="8847">
                  <c:v>1414</c:v>
                </c:pt>
                <c:pt idx="8848">
                  <c:v>1414</c:v>
                </c:pt>
                <c:pt idx="8849">
                  <c:v>1414</c:v>
                </c:pt>
                <c:pt idx="8850">
                  <c:v>1414</c:v>
                </c:pt>
                <c:pt idx="8851">
                  <c:v>1414</c:v>
                </c:pt>
                <c:pt idx="8852">
                  <c:v>1414</c:v>
                </c:pt>
                <c:pt idx="8853">
                  <c:v>1414</c:v>
                </c:pt>
                <c:pt idx="8854">
                  <c:v>1414</c:v>
                </c:pt>
                <c:pt idx="8855">
                  <c:v>1414</c:v>
                </c:pt>
                <c:pt idx="8856">
                  <c:v>1414</c:v>
                </c:pt>
                <c:pt idx="8857">
                  <c:v>1414</c:v>
                </c:pt>
                <c:pt idx="8858">
                  <c:v>1414</c:v>
                </c:pt>
                <c:pt idx="8859">
                  <c:v>1414</c:v>
                </c:pt>
                <c:pt idx="8860">
                  <c:v>1414</c:v>
                </c:pt>
                <c:pt idx="8861">
                  <c:v>1414</c:v>
                </c:pt>
                <c:pt idx="8862">
                  <c:v>1414</c:v>
                </c:pt>
                <c:pt idx="8863">
                  <c:v>1414</c:v>
                </c:pt>
                <c:pt idx="8864">
                  <c:v>1414</c:v>
                </c:pt>
                <c:pt idx="8865">
                  <c:v>1414</c:v>
                </c:pt>
                <c:pt idx="8866">
                  <c:v>1414</c:v>
                </c:pt>
                <c:pt idx="8867">
                  <c:v>1414</c:v>
                </c:pt>
                <c:pt idx="8868">
                  <c:v>1414</c:v>
                </c:pt>
                <c:pt idx="8869">
                  <c:v>1414</c:v>
                </c:pt>
                <c:pt idx="8870">
                  <c:v>1414</c:v>
                </c:pt>
                <c:pt idx="8871">
                  <c:v>1414</c:v>
                </c:pt>
                <c:pt idx="8872">
                  <c:v>1414</c:v>
                </c:pt>
                <c:pt idx="8873">
                  <c:v>1414</c:v>
                </c:pt>
                <c:pt idx="8874">
                  <c:v>1414</c:v>
                </c:pt>
                <c:pt idx="8875">
                  <c:v>1414</c:v>
                </c:pt>
                <c:pt idx="8876">
                  <c:v>1414</c:v>
                </c:pt>
                <c:pt idx="8877">
                  <c:v>1415</c:v>
                </c:pt>
                <c:pt idx="8878">
                  <c:v>1416</c:v>
                </c:pt>
                <c:pt idx="8879">
                  <c:v>1416</c:v>
                </c:pt>
                <c:pt idx="8880">
                  <c:v>1416</c:v>
                </c:pt>
                <c:pt idx="8881">
                  <c:v>1417</c:v>
                </c:pt>
                <c:pt idx="8882">
                  <c:v>1417</c:v>
                </c:pt>
                <c:pt idx="8883">
                  <c:v>1417</c:v>
                </c:pt>
                <c:pt idx="8884">
                  <c:v>1417</c:v>
                </c:pt>
                <c:pt idx="8885">
                  <c:v>1417</c:v>
                </c:pt>
                <c:pt idx="8886">
                  <c:v>1418</c:v>
                </c:pt>
                <c:pt idx="8887">
                  <c:v>1419</c:v>
                </c:pt>
                <c:pt idx="8888">
                  <c:v>1419</c:v>
                </c:pt>
                <c:pt idx="8889">
                  <c:v>1419</c:v>
                </c:pt>
                <c:pt idx="8890">
                  <c:v>1419</c:v>
                </c:pt>
                <c:pt idx="8891">
                  <c:v>1419</c:v>
                </c:pt>
                <c:pt idx="8892">
                  <c:v>1419</c:v>
                </c:pt>
                <c:pt idx="8893">
                  <c:v>1419</c:v>
                </c:pt>
                <c:pt idx="8894">
                  <c:v>1419</c:v>
                </c:pt>
                <c:pt idx="8895">
                  <c:v>1419</c:v>
                </c:pt>
                <c:pt idx="8896">
                  <c:v>1419</c:v>
                </c:pt>
                <c:pt idx="8897">
                  <c:v>1419</c:v>
                </c:pt>
                <c:pt idx="8898">
                  <c:v>1419</c:v>
                </c:pt>
                <c:pt idx="8899">
                  <c:v>1419</c:v>
                </c:pt>
                <c:pt idx="8900">
                  <c:v>1419</c:v>
                </c:pt>
                <c:pt idx="8901">
                  <c:v>1419</c:v>
                </c:pt>
                <c:pt idx="8902">
                  <c:v>1419</c:v>
                </c:pt>
                <c:pt idx="8903">
                  <c:v>1419</c:v>
                </c:pt>
                <c:pt idx="8904">
                  <c:v>1419</c:v>
                </c:pt>
                <c:pt idx="8905">
                  <c:v>1419</c:v>
                </c:pt>
                <c:pt idx="8906">
                  <c:v>1419</c:v>
                </c:pt>
                <c:pt idx="8907">
                  <c:v>1419</c:v>
                </c:pt>
                <c:pt idx="8908">
                  <c:v>1420</c:v>
                </c:pt>
                <c:pt idx="8909">
                  <c:v>1421</c:v>
                </c:pt>
                <c:pt idx="8910">
                  <c:v>1421</c:v>
                </c:pt>
                <c:pt idx="8911">
                  <c:v>1421</c:v>
                </c:pt>
                <c:pt idx="8912">
                  <c:v>1421</c:v>
                </c:pt>
                <c:pt idx="8913">
                  <c:v>1421</c:v>
                </c:pt>
                <c:pt idx="8914">
                  <c:v>1421</c:v>
                </c:pt>
                <c:pt idx="8915">
                  <c:v>1421</c:v>
                </c:pt>
                <c:pt idx="8916">
                  <c:v>1421</c:v>
                </c:pt>
                <c:pt idx="8917">
                  <c:v>1421</c:v>
                </c:pt>
                <c:pt idx="8918">
                  <c:v>1421</c:v>
                </c:pt>
                <c:pt idx="8919">
                  <c:v>1421</c:v>
                </c:pt>
                <c:pt idx="8920">
                  <c:v>1421</c:v>
                </c:pt>
                <c:pt idx="8921">
                  <c:v>1421</c:v>
                </c:pt>
                <c:pt idx="8922">
                  <c:v>1421</c:v>
                </c:pt>
                <c:pt idx="8923">
                  <c:v>1421</c:v>
                </c:pt>
                <c:pt idx="8924">
                  <c:v>1421</c:v>
                </c:pt>
                <c:pt idx="8925">
                  <c:v>1421</c:v>
                </c:pt>
                <c:pt idx="8926">
                  <c:v>1421</c:v>
                </c:pt>
                <c:pt idx="8927">
                  <c:v>1421</c:v>
                </c:pt>
                <c:pt idx="8928">
                  <c:v>1421</c:v>
                </c:pt>
                <c:pt idx="8929">
                  <c:v>1421</c:v>
                </c:pt>
                <c:pt idx="8930">
                  <c:v>1421</c:v>
                </c:pt>
                <c:pt idx="8931">
                  <c:v>1421</c:v>
                </c:pt>
                <c:pt idx="8932">
                  <c:v>1421</c:v>
                </c:pt>
                <c:pt idx="8933">
                  <c:v>1421</c:v>
                </c:pt>
                <c:pt idx="8934">
                  <c:v>1421</c:v>
                </c:pt>
                <c:pt idx="8935">
                  <c:v>1422</c:v>
                </c:pt>
                <c:pt idx="8936">
                  <c:v>1422</c:v>
                </c:pt>
                <c:pt idx="8937">
                  <c:v>1423</c:v>
                </c:pt>
                <c:pt idx="8938">
                  <c:v>1423</c:v>
                </c:pt>
                <c:pt idx="8939">
                  <c:v>1423</c:v>
                </c:pt>
                <c:pt idx="8940">
                  <c:v>1423</c:v>
                </c:pt>
                <c:pt idx="8941">
                  <c:v>1423</c:v>
                </c:pt>
                <c:pt idx="8942">
                  <c:v>1423</c:v>
                </c:pt>
                <c:pt idx="8943">
                  <c:v>1423</c:v>
                </c:pt>
                <c:pt idx="8944">
                  <c:v>1424</c:v>
                </c:pt>
                <c:pt idx="8945">
                  <c:v>1425</c:v>
                </c:pt>
                <c:pt idx="8946">
                  <c:v>1425</c:v>
                </c:pt>
                <c:pt idx="8947">
                  <c:v>1426</c:v>
                </c:pt>
                <c:pt idx="8948">
                  <c:v>1426</c:v>
                </c:pt>
                <c:pt idx="8949">
                  <c:v>1426</c:v>
                </c:pt>
                <c:pt idx="8950">
                  <c:v>1426</c:v>
                </c:pt>
                <c:pt idx="8951">
                  <c:v>1426</c:v>
                </c:pt>
                <c:pt idx="8952">
                  <c:v>1426</c:v>
                </c:pt>
                <c:pt idx="8953">
                  <c:v>1426</c:v>
                </c:pt>
                <c:pt idx="8954">
                  <c:v>1426</c:v>
                </c:pt>
                <c:pt idx="8955">
                  <c:v>1426</c:v>
                </c:pt>
                <c:pt idx="8956">
                  <c:v>1426</c:v>
                </c:pt>
                <c:pt idx="8957">
                  <c:v>1427</c:v>
                </c:pt>
                <c:pt idx="8958">
                  <c:v>1428</c:v>
                </c:pt>
                <c:pt idx="8959">
                  <c:v>1428</c:v>
                </c:pt>
                <c:pt idx="8960">
                  <c:v>1429</c:v>
                </c:pt>
                <c:pt idx="8961">
                  <c:v>1429</c:v>
                </c:pt>
                <c:pt idx="8962">
                  <c:v>1429</c:v>
                </c:pt>
                <c:pt idx="8963">
                  <c:v>1429</c:v>
                </c:pt>
                <c:pt idx="8964">
                  <c:v>1429</c:v>
                </c:pt>
                <c:pt idx="8965">
                  <c:v>1429</c:v>
                </c:pt>
                <c:pt idx="8966">
                  <c:v>1429</c:v>
                </c:pt>
                <c:pt idx="8967">
                  <c:v>1429</c:v>
                </c:pt>
                <c:pt idx="8968">
                  <c:v>1429</c:v>
                </c:pt>
                <c:pt idx="8969">
                  <c:v>1429</c:v>
                </c:pt>
                <c:pt idx="8970">
                  <c:v>1429</c:v>
                </c:pt>
                <c:pt idx="8971">
                  <c:v>1429</c:v>
                </c:pt>
                <c:pt idx="8972">
                  <c:v>1429</c:v>
                </c:pt>
                <c:pt idx="8973">
                  <c:v>1429</c:v>
                </c:pt>
                <c:pt idx="8974">
                  <c:v>1429</c:v>
                </c:pt>
                <c:pt idx="8975">
                  <c:v>1429</c:v>
                </c:pt>
                <c:pt idx="8976">
                  <c:v>1429</c:v>
                </c:pt>
                <c:pt idx="8977">
                  <c:v>1429</c:v>
                </c:pt>
                <c:pt idx="8978">
                  <c:v>1429</c:v>
                </c:pt>
                <c:pt idx="8979">
                  <c:v>1429</c:v>
                </c:pt>
                <c:pt idx="8980">
                  <c:v>1429</c:v>
                </c:pt>
                <c:pt idx="8981">
                  <c:v>1430</c:v>
                </c:pt>
                <c:pt idx="8982">
                  <c:v>1430</c:v>
                </c:pt>
                <c:pt idx="8983">
                  <c:v>1430</c:v>
                </c:pt>
                <c:pt idx="8984">
                  <c:v>1431</c:v>
                </c:pt>
                <c:pt idx="8985">
                  <c:v>1431</c:v>
                </c:pt>
                <c:pt idx="8986">
                  <c:v>1432</c:v>
                </c:pt>
                <c:pt idx="8987">
                  <c:v>1433</c:v>
                </c:pt>
                <c:pt idx="8988">
                  <c:v>1434</c:v>
                </c:pt>
                <c:pt idx="8989">
                  <c:v>1434</c:v>
                </c:pt>
                <c:pt idx="8990">
                  <c:v>1434</c:v>
                </c:pt>
                <c:pt idx="8991">
                  <c:v>1434</c:v>
                </c:pt>
                <c:pt idx="8992">
                  <c:v>1434</c:v>
                </c:pt>
                <c:pt idx="8993">
                  <c:v>1434</c:v>
                </c:pt>
                <c:pt idx="8994">
                  <c:v>1434</c:v>
                </c:pt>
                <c:pt idx="8995">
                  <c:v>1434</c:v>
                </c:pt>
                <c:pt idx="8996">
                  <c:v>1434</c:v>
                </c:pt>
                <c:pt idx="8997">
                  <c:v>1435</c:v>
                </c:pt>
                <c:pt idx="8998">
                  <c:v>1436</c:v>
                </c:pt>
                <c:pt idx="8999">
                  <c:v>1436</c:v>
                </c:pt>
                <c:pt idx="9000">
                  <c:v>1437</c:v>
                </c:pt>
                <c:pt idx="9001">
                  <c:v>1437</c:v>
                </c:pt>
                <c:pt idx="9002">
                  <c:v>1437</c:v>
                </c:pt>
                <c:pt idx="9003">
                  <c:v>1437</c:v>
                </c:pt>
                <c:pt idx="9004">
                  <c:v>1438</c:v>
                </c:pt>
                <c:pt idx="9005">
                  <c:v>1439</c:v>
                </c:pt>
                <c:pt idx="9006">
                  <c:v>1439</c:v>
                </c:pt>
                <c:pt idx="9007">
                  <c:v>1439</c:v>
                </c:pt>
                <c:pt idx="9008">
                  <c:v>1439</c:v>
                </c:pt>
                <c:pt idx="9009">
                  <c:v>1439</c:v>
                </c:pt>
                <c:pt idx="9010">
                  <c:v>1439</c:v>
                </c:pt>
                <c:pt idx="9011">
                  <c:v>1439</c:v>
                </c:pt>
                <c:pt idx="9012">
                  <c:v>1439</c:v>
                </c:pt>
                <c:pt idx="9013">
                  <c:v>1439</c:v>
                </c:pt>
                <c:pt idx="9014">
                  <c:v>1439</c:v>
                </c:pt>
                <c:pt idx="9015">
                  <c:v>1440</c:v>
                </c:pt>
                <c:pt idx="9016">
                  <c:v>1440</c:v>
                </c:pt>
                <c:pt idx="9017">
                  <c:v>1441</c:v>
                </c:pt>
                <c:pt idx="9018">
                  <c:v>1442</c:v>
                </c:pt>
                <c:pt idx="9019">
                  <c:v>1442</c:v>
                </c:pt>
                <c:pt idx="9020">
                  <c:v>1442</c:v>
                </c:pt>
                <c:pt idx="9021">
                  <c:v>1443</c:v>
                </c:pt>
                <c:pt idx="9022">
                  <c:v>1443</c:v>
                </c:pt>
                <c:pt idx="9023">
                  <c:v>1443</c:v>
                </c:pt>
                <c:pt idx="9024">
                  <c:v>1443</c:v>
                </c:pt>
                <c:pt idx="9025">
                  <c:v>1443</c:v>
                </c:pt>
                <c:pt idx="9026">
                  <c:v>1443</c:v>
                </c:pt>
                <c:pt idx="9027">
                  <c:v>1443</c:v>
                </c:pt>
                <c:pt idx="9028">
                  <c:v>1443</c:v>
                </c:pt>
                <c:pt idx="9029">
                  <c:v>1443</c:v>
                </c:pt>
                <c:pt idx="9030">
                  <c:v>1443</c:v>
                </c:pt>
                <c:pt idx="9031">
                  <c:v>1443</c:v>
                </c:pt>
                <c:pt idx="9032">
                  <c:v>1443</c:v>
                </c:pt>
                <c:pt idx="9033">
                  <c:v>1444</c:v>
                </c:pt>
                <c:pt idx="9034">
                  <c:v>1444</c:v>
                </c:pt>
                <c:pt idx="9035">
                  <c:v>1444</c:v>
                </c:pt>
                <c:pt idx="9036">
                  <c:v>1445</c:v>
                </c:pt>
                <c:pt idx="9037">
                  <c:v>1446</c:v>
                </c:pt>
                <c:pt idx="9038">
                  <c:v>1447</c:v>
                </c:pt>
                <c:pt idx="9039">
                  <c:v>1448</c:v>
                </c:pt>
                <c:pt idx="9040">
                  <c:v>1448</c:v>
                </c:pt>
                <c:pt idx="9041">
                  <c:v>1448</c:v>
                </c:pt>
                <c:pt idx="9042">
                  <c:v>1448</c:v>
                </c:pt>
                <c:pt idx="9043">
                  <c:v>1448</c:v>
                </c:pt>
                <c:pt idx="9044">
                  <c:v>1449</c:v>
                </c:pt>
                <c:pt idx="9045">
                  <c:v>1449</c:v>
                </c:pt>
                <c:pt idx="9046">
                  <c:v>1449</c:v>
                </c:pt>
                <c:pt idx="9047">
                  <c:v>1449</c:v>
                </c:pt>
                <c:pt idx="9048">
                  <c:v>1449</c:v>
                </c:pt>
                <c:pt idx="9049">
                  <c:v>1449</c:v>
                </c:pt>
                <c:pt idx="9050">
                  <c:v>1449</c:v>
                </c:pt>
                <c:pt idx="9051">
                  <c:v>1449</c:v>
                </c:pt>
                <c:pt idx="9052">
                  <c:v>1449</c:v>
                </c:pt>
                <c:pt idx="9053">
                  <c:v>1449</c:v>
                </c:pt>
                <c:pt idx="9054">
                  <c:v>1449</c:v>
                </c:pt>
                <c:pt idx="9055">
                  <c:v>1449</c:v>
                </c:pt>
                <c:pt idx="9056">
                  <c:v>1449</c:v>
                </c:pt>
                <c:pt idx="9057">
                  <c:v>1449</c:v>
                </c:pt>
                <c:pt idx="9058">
                  <c:v>1449</c:v>
                </c:pt>
                <c:pt idx="9059">
                  <c:v>1449</c:v>
                </c:pt>
                <c:pt idx="9060">
                  <c:v>1449</c:v>
                </c:pt>
                <c:pt idx="9061">
                  <c:v>1449</c:v>
                </c:pt>
                <c:pt idx="9062">
                  <c:v>1449</c:v>
                </c:pt>
                <c:pt idx="9063">
                  <c:v>1449</c:v>
                </c:pt>
                <c:pt idx="9064">
                  <c:v>1449</c:v>
                </c:pt>
                <c:pt idx="9065">
                  <c:v>1449</c:v>
                </c:pt>
                <c:pt idx="9066">
                  <c:v>1450</c:v>
                </c:pt>
                <c:pt idx="9067">
                  <c:v>1451</c:v>
                </c:pt>
                <c:pt idx="9068">
                  <c:v>1452</c:v>
                </c:pt>
                <c:pt idx="9069">
                  <c:v>1452</c:v>
                </c:pt>
                <c:pt idx="9070">
                  <c:v>1453</c:v>
                </c:pt>
                <c:pt idx="9071">
                  <c:v>1453</c:v>
                </c:pt>
                <c:pt idx="9072">
                  <c:v>1453</c:v>
                </c:pt>
                <c:pt idx="9073">
                  <c:v>1453</c:v>
                </c:pt>
                <c:pt idx="9074">
                  <c:v>1454</c:v>
                </c:pt>
                <c:pt idx="9075">
                  <c:v>1455</c:v>
                </c:pt>
                <c:pt idx="9076">
                  <c:v>1455</c:v>
                </c:pt>
                <c:pt idx="9077">
                  <c:v>1455</c:v>
                </c:pt>
                <c:pt idx="9078">
                  <c:v>1455</c:v>
                </c:pt>
                <c:pt idx="9079">
                  <c:v>1456</c:v>
                </c:pt>
                <c:pt idx="9080">
                  <c:v>1456</c:v>
                </c:pt>
                <c:pt idx="9081">
                  <c:v>1457</c:v>
                </c:pt>
                <c:pt idx="9082">
                  <c:v>1457</c:v>
                </c:pt>
                <c:pt idx="9083">
                  <c:v>1457</c:v>
                </c:pt>
                <c:pt idx="9084">
                  <c:v>1457</c:v>
                </c:pt>
                <c:pt idx="9085">
                  <c:v>1457</c:v>
                </c:pt>
                <c:pt idx="9086">
                  <c:v>1457</c:v>
                </c:pt>
                <c:pt idx="9087">
                  <c:v>1457</c:v>
                </c:pt>
                <c:pt idx="9088">
                  <c:v>1457</c:v>
                </c:pt>
                <c:pt idx="9089">
                  <c:v>1457</c:v>
                </c:pt>
                <c:pt idx="9090">
                  <c:v>1457</c:v>
                </c:pt>
                <c:pt idx="9091">
                  <c:v>1457</c:v>
                </c:pt>
                <c:pt idx="9092">
                  <c:v>1458</c:v>
                </c:pt>
                <c:pt idx="9093">
                  <c:v>1459</c:v>
                </c:pt>
                <c:pt idx="9094">
                  <c:v>1459</c:v>
                </c:pt>
                <c:pt idx="9095">
                  <c:v>1459</c:v>
                </c:pt>
                <c:pt idx="9096">
                  <c:v>1459</c:v>
                </c:pt>
                <c:pt idx="9097">
                  <c:v>1459</c:v>
                </c:pt>
                <c:pt idx="9098">
                  <c:v>1460</c:v>
                </c:pt>
                <c:pt idx="9099">
                  <c:v>1460</c:v>
                </c:pt>
                <c:pt idx="9100">
                  <c:v>1461</c:v>
                </c:pt>
                <c:pt idx="9101">
                  <c:v>1462</c:v>
                </c:pt>
                <c:pt idx="9102">
                  <c:v>1463</c:v>
                </c:pt>
                <c:pt idx="9103">
                  <c:v>1464</c:v>
                </c:pt>
                <c:pt idx="9104">
                  <c:v>1464</c:v>
                </c:pt>
                <c:pt idx="9105">
                  <c:v>1465</c:v>
                </c:pt>
                <c:pt idx="9106">
                  <c:v>1465</c:v>
                </c:pt>
                <c:pt idx="9107">
                  <c:v>1465</c:v>
                </c:pt>
                <c:pt idx="9108">
                  <c:v>1465</c:v>
                </c:pt>
                <c:pt idx="9109">
                  <c:v>1466</c:v>
                </c:pt>
                <c:pt idx="9110">
                  <c:v>1466</c:v>
                </c:pt>
                <c:pt idx="9111">
                  <c:v>1466</c:v>
                </c:pt>
                <c:pt idx="9112">
                  <c:v>1466</c:v>
                </c:pt>
                <c:pt idx="9113">
                  <c:v>1466</c:v>
                </c:pt>
                <c:pt idx="9114">
                  <c:v>1466</c:v>
                </c:pt>
                <c:pt idx="9115">
                  <c:v>1466</c:v>
                </c:pt>
                <c:pt idx="9116">
                  <c:v>1466</c:v>
                </c:pt>
                <c:pt idx="9117">
                  <c:v>1466</c:v>
                </c:pt>
                <c:pt idx="9118">
                  <c:v>1466</c:v>
                </c:pt>
                <c:pt idx="9119">
                  <c:v>1466</c:v>
                </c:pt>
                <c:pt idx="9120">
                  <c:v>1466</c:v>
                </c:pt>
                <c:pt idx="9121">
                  <c:v>1467</c:v>
                </c:pt>
                <c:pt idx="9122">
                  <c:v>1468</c:v>
                </c:pt>
                <c:pt idx="9123">
                  <c:v>1468</c:v>
                </c:pt>
                <c:pt idx="9124">
                  <c:v>1469</c:v>
                </c:pt>
                <c:pt idx="9125">
                  <c:v>1469</c:v>
                </c:pt>
                <c:pt idx="9126">
                  <c:v>1469</c:v>
                </c:pt>
                <c:pt idx="9127">
                  <c:v>1469</c:v>
                </c:pt>
                <c:pt idx="9128">
                  <c:v>1469</c:v>
                </c:pt>
                <c:pt idx="9129">
                  <c:v>1469</c:v>
                </c:pt>
                <c:pt idx="9130">
                  <c:v>1469</c:v>
                </c:pt>
                <c:pt idx="9131">
                  <c:v>1469</c:v>
                </c:pt>
                <c:pt idx="9132">
                  <c:v>1469</c:v>
                </c:pt>
                <c:pt idx="9133">
                  <c:v>1469</c:v>
                </c:pt>
                <c:pt idx="9134">
                  <c:v>1469</c:v>
                </c:pt>
                <c:pt idx="9135">
                  <c:v>1470</c:v>
                </c:pt>
                <c:pt idx="9136">
                  <c:v>1471</c:v>
                </c:pt>
                <c:pt idx="9137">
                  <c:v>1472</c:v>
                </c:pt>
                <c:pt idx="9138">
                  <c:v>1472</c:v>
                </c:pt>
                <c:pt idx="9139">
                  <c:v>1472</c:v>
                </c:pt>
                <c:pt idx="9140">
                  <c:v>1472</c:v>
                </c:pt>
                <c:pt idx="9141">
                  <c:v>1472</c:v>
                </c:pt>
                <c:pt idx="9142">
                  <c:v>1472</c:v>
                </c:pt>
                <c:pt idx="9143">
                  <c:v>1472</c:v>
                </c:pt>
                <c:pt idx="9144">
                  <c:v>1472</c:v>
                </c:pt>
                <c:pt idx="9145">
                  <c:v>1472</c:v>
                </c:pt>
                <c:pt idx="9146">
                  <c:v>1472</c:v>
                </c:pt>
                <c:pt idx="9147">
                  <c:v>1472</c:v>
                </c:pt>
                <c:pt idx="9148">
                  <c:v>1472</c:v>
                </c:pt>
                <c:pt idx="9149">
                  <c:v>1472</c:v>
                </c:pt>
                <c:pt idx="9150">
                  <c:v>1472</c:v>
                </c:pt>
                <c:pt idx="9151">
                  <c:v>1472</c:v>
                </c:pt>
                <c:pt idx="9152">
                  <c:v>1472</c:v>
                </c:pt>
                <c:pt idx="9153">
                  <c:v>1472</c:v>
                </c:pt>
                <c:pt idx="9154">
                  <c:v>1472</c:v>
                </c:pt>
                <c:pt idx="9155">
                  <c:v>1472</c:v>
                </c:pt>
                <c:pt idx="9156">
                  <c:v>1472</c:v>
                </c:pt>
                <c:pt idx="9157">
                  <c:v>1472</c:v>
                </c:pt>
                <c:pt idx="9158">
                  <c:v>1472</c:v>
                </c:pt>
                <c:pt idx="9159">
                  <c:v>1472</c:v>
                </c:pt>
                <c:pt idx="9160">
                  <c:v>1472</c:v>
                </c:pt>
                <c:pt idx="9161">
                  <c:v>1472</c:v>
                </c:pt>
                <c:pt idx="9162">
                  <c:v>1472</c:v>
                </c:pt>
                <c:pt idx="9163">
                  <c:v>1472</c:v>
                </c:pt>
                <c:pt idx="9164">
                  <c:v>1472</c:v>
                </c:pt>
                <c:pt idx="9165">
                  <c:v>1472</c:v>
                </c:pt>
                <c:pt idx="9166">
                  <c:v>1473</c:v>
                </c:pt>
                <c:pt idx="9167">
                  <c:v>1473</c:v>
                </c:pt>
                <c:pt idx="9168">
                  <c:v>1473</c:v>
                </c:pt>
                <c:pt idx="9169">
                  <c:v>1473</c:v>
                </c:pt>
                <c:pt idx="9170">
                  <c:v>1474</c:v>
                </c:pt>
                <c:pt idx="9171">
                  <c:v>1475</c:v>
                </c:pt>
                <c:pt idx="9172">
                  <c:v>1475</c:v>
                </c:pt>
                <c:pt idx="9173">
                  <c:v>1475</c:v>
                </c:pt>
                <c:pt idx="9174">
                  <c:v>1476</c:v>
                </c:pt>
                <c:pt idx="9175">
                  <c:v>1476</c:v>
                </c:pt>
                <c:pt idx="9176">
                  <c:v>1477</c:v>
                </c:pt>
                <c:pt idx="9177">
                  <c:v>1478</c:v>
                </c:pt>
                <c:pt idx="9178">
                  <c:v>1478</c:v>
                </c:pt>
                <c:pt idx="9179">
                  <c:v>1478</c:v>
                </c:pt>
                <c:pt idx="9180">
                  <c:v>1478</c:v>
                </c:pt>
                <c:pt idx="9181">
                  <c:v>1478</c:v>
                </c:pt>
                <c:pt idx="9182">
                  <c:v>1478</c:v>
                </c:pt>
                <c:pt idx="9183">
                  <c:v>1478</c:v>
                </c:pt>
                <c:pt idx="9184">
                  <c:v>1478</c:v>
                </c:pt>
                <c:pt idx="9185">
                  <c:v>1478</c:v>
                </c:pt>
                <c:pt idx="9186">
                  <c:v>1479</c:v>
                </c:pt>
                <c:pt idx="9187">
                  <c:v>1479</c:v>
                </c:pt>
                <c:pt idx="9188">
                  <c:v>1479</c:v>
                </c:pt>
                <c:pt idx="9189">
                  <c:v>1479</c:v>
                </c:pt>
                <c:pt idx="9190">
                  <c:v>1479</c:v>
                </c:pt>
                <c:pt idx="9191">
                  <c:v>1479</c:v>
                </c:pt>
                <c:pt idx="9192">
                  <c:v>1479</c:v>
                </c:pt>
                <c:pt idx="9193">
                  <c:v>1479</c:v>
                </c:pt>
                <c:pt idx="9194">
                  <c:v>1480</c:v>
                </c:pt>
                <c:pt idx="9195">
                  <c:v>1480</c:v>
                </c:pt>
                <c:pt idx="9196">
                  <c:v>1480</c:v>
                </c:pt>
                <c:pt idx="9197">
                  <c:v>1480</c:v>
                </c:pt>
                <c:pt idx="9198">
                  <c:v>1481</c:v>
                </c:pt>
                <c:pt idx="9199">
                  <c:v>1482</c:v>
                </c:pt>
                <c:pt idx="9200">
                  <c:v>1482</c:v>
                </c:pt>
                <c:pt idx="9201">
                  <c:v>1482</c:v>
                </c:pt>
                <c:pt idx="9202">
                  <c:v>1482</c:v>
                </c:pt>
                <c:pt idx="9203">
                  <c:v>1482</c:v>
                </c:pt>
                <c:pt idx="9204">
                  <c:v>1482</c:v>
                </c:pt>
                <c:pt idx="9205">
                  <c:v>1482</c:v>
                </c:pt>
                <c:pt idx="9206">
                  <c:v>1483</c:v>
                </c:pt>
                <c:pt idx="9207">
                  <c:v>1483</c:v>
                </c:pt>
                <c:pt idx="9208">
                  <c:v>1483</c:v>
                </c:pt>
                <c:pt idx="9209">
                  <c:v>1484</c:v>
                </c:pt>
                <c:pt idx="9210">
                  <c:v>1484</c:v>
                </c:pt>
                <c:pt idx="9211">
                  <c:v>1485</c:v>
                </c:pt>
                <c:pt idx="9212">
                  <c:v>1486</c:v>
                </c:pt>
                <c:pt idx="9213">
                  <c:v>1487</c:v>
                </c:pt>
                <c:pt idx="9214">
                  <c:v>1488</c:v>
                </c:pt>
                <c:pt idx="9215">
                  <c:v>1489</c:v>
                </c:pt>
                <c:pt idx="9216">
                  <c:v>1489</c:v>
                </c:pt>
                <c:pt idx="9217">
                  <c:v>1490</c:v>
                </c:pt>
                <c:pt idx="9218">
                  <c:v>1490</c:v>
                </c:pt>
                <c:pt idx="9219">
                  <c:v>1490</c:v>
                </c:pt>
                <c:pt idx="9220">
                  <c:v>1490</c:v>
                </c:pt>
                <c:pt idx="9221">
                  <c:v>1490</c:v>
                </c:pt>
                <c:pt idx="9222">
                  <c:v>1490</c:v>
                </c:pt>
                <c:pt idx="9223">
                  <c:v>1490</c:v>
                </c:pt>
                <c:pt idx="9224">
                  <c:v>1490</c:v>
                </c:pt>
                <c:pt idx="9225">
                  <c:v>1490</c:v>
                </c:pt>
                <c:pt idx="9226">
                  <c:v>1490</c:v>
                </c:pt>
                <c:pt idx="9227">
                  <c:v>1490</c:v>
                </c:pt>
                <c:pt idx="9228">
                  <c:v>1490</c:v>
                </c:pt>
                <c:pt idx="9229">
                  <c:v>1491</c:v>
                </c:pt>
                <c:pt idx="9230">
                  <c:v>1491</c:v>
                </c:pt>
                <c:pt idx="9231">
                  <c:v>1491</c:v>
                </c:pt>
                <c:pt idx="9232">
                  <c:v>1491</c:v>
                </c:pt>
                <c:pt idx="9233">
                  <c:v>1491</c:v>
                </c:pt>
                <c:pt idx="9234">
                  <c:v>1491</c:v>
                </c:pt>
                <c:pt idx="9235">
                  <c:v>1491</c:v>
                </c:pt>
                <c:pt idx="9236">
                  <c:v>1491</c:v>
                </c:pt>
                <c:pt idx="9237">
                  <c:v>1491</c:v>
                </c:pt>
                <c:pt idx="9238">
                  <c:v>1491</c:v>
                </c:pt>
                <c:pt idx="9239">
                  <c:v>1491</c:v>
                </c:pt>
                <c:pt idx="9240">
                  <c:v>1491</c:v>
                </c:pt>
                <c:pt idx="9241">
                  <c:v>1491</c:v>
                </c:pt>
                <c:pt idx="9242">
                  <c:v>1491</c:v>
                </c:pt>
                <c:pt idx="9243">
                  <c:v>1491</c:v>
                </c:pt>
                <c:pt idx="9244">
                  <c:v>1491</c:v>
                </c:pt>
                <c:pt idx="9245">
                  <c:v>1491</c:v>
                </c:pt>
                <c:pt idx="9246">
                  <c:v>1491</c:v>
                </c:pt>
                <c:pt idx="9247">
                  <c:v>1491</c:v>
                </c:pt>
                <c:pt idx="9248">
                  <c:v>1491</c:v>
                </c:pt>
                <c:pt idx="9249">
                  <c:v>1491</c:v>
                </c:pt>
                <c:pt idx="9250">
                  <c:v>1491</c:v>
                </c:pt>
                <c:pt idx="9251">
                  <c:v>1491</c:v>
                </c:pt>
                <c:pt idx="9252">
                  <c:v>1491</c:v>
                </c:pt>
                <c:pt idx="9253">
                  <c:v>1491</c:v>
                </c:pt>
                <c:pt idx="9254">
                  <c:v>1491</c:v>
                </c:pt>
                <c:pt idx="9255">
                  <c:v>1491</c:v>
                </c:pt>
                <c:pt idx="9256">
                  <c:v>1491</c:v>
                </c:pt>
                <c:pt idx="9257">
                  <c:v>1491</c:v>
                </c:pt>
                <c:pt idx="9258">
                  <c:v>1492</c:v>
                </c:pt>
                <c:pt idx="9259">
                  <c:v>1492</c:v>
                </c:pt>
                <c:pt idx="9260">
                  <c:v>1492</c:v>
                </c:pt>
                <c:pt idx="9261">
                  <c:v>1492</c:v>
                </c:pt>
                <c:pt idx="9262">
                  <c:v>1492</c:v>
                </c:pt>
                <c:pt idx="9263">
                  <c:v>1492</c:v>
                </c:pt>
                <c:pt idx="9264">
                  <c:v>1492</c:v>
                </c:pt>
                <c:pt idx="9265">
                  <c:v>1492</c:v>
                </c:pt>
                <c:pt idx="9266">
                  <c:v>1492</c:v>
                </c:pt>
                <c:pt idx="9267">
                  <c:v>1492</c:v>
                </c:pt>
                <c:pt idx="9268">
                  <c:v>1492</c:v>
                </c:pt>
                <c:pt idx="9269">
                  <c:v>1492</c:v>
                </c:pt>
                <c:pt idx="9270">
                  <c:v>1493</c:v>
                </c:pt>
                <c:pt idx="9271">
                  <c:v>1493</c:v>
                </c:pt>
                <c:pt idx="9272">
                  <c:v>1493</c:v>
                </c:pt>
                <c:pt idx="9273">
                  <c:v>1493</c:v>
                </c:pt>
                <c:pt idx="9274">
                  <c:v>1493</c:v>
                </c:pt>
                <c:pt idx="9275">
                  <c:v>1493</c:v>
                </c:pt>
                <c:pt idx="9276">
                  <c:v>1493</c:v>
                </c:pt>
                <c:pt idx="9277">
                  <c:v>1493</c:v>
                </c:pt>
                <c:pt idx="9278">
                  <c:v>1493</c:v>
                </c:pt>
                <c:pt idx="9279">
                  <c:v>1493</c:v>
                </c:pt>
                <c:pt idx="9280">
                  <c:v>1493</c:v>
                </c:pt>
                <c:pt idx="9281">
                  <c:v>1493</c:v>
                </c:pt>
                <c:pt idx="9282">
                  <c:v>1494</c:v>
                </c:pt>
                <c:pt idx="9283">
                  <c:v>1494</c:v>
                </c:pt>
                <c:pt idx="9284">
                  <c:v>1494</c:v>
                </c:pt>
                <c:pt idx="9285">
                  <c:v>1494</c:v>
                </c:pt>
                <c:pt idx="9286">
                  <c:v>1494</c:v>
                </c:pt>
                <c:pt idx="9287">
                  <c:v>1494</c:v>
                </c:pt>
                <c:pt idx="9288">
                  <c:v>1494</c:v>
                </c:pt>
                <c:pt idx="9289">
                  <c:v>1494</c:v>
                </c:pt>
                <c:pt idx="9290">
                  <c:v>1494</c:v>
                </c:pt>
                <c:pt idx="9291">
                  <c:v>1494</c:v>
                </c:pt>
                <c:pt idx="9292">
                  <c:v>1494</c:v>
                </c:pt>
                <c:pt idx="9293">
                  <c:v>1495</c:v>
                </c:pt>
                <c:pt idx="9294">
                  <c:v>1495</c:v>
                </c:pt>
                <c:pt idx="9295">
                  <c:v>1495</c:v>
                </c:pt>
                <c:pt idx="9296">
                  <c:v>1495</c:v>
                </c:pt>
                <c:pt idx="9297">
                  <c:v>1495</c:v>
                </c:pt>
                <c:pt idx="9298">
                  <c:v>1495</c:v>
                </c:pt>
                <c:pt idx="9299">
                  <c:v>1495</c:v>
                </c:pt>
                <c:pt idx="9300">
                  <c:v>1495</c:v>
                </c:pt>
                <c:pt idx="9301">
                  <c:v>1495</c:v>
                </c:pt>
                <c:pt idx="9302">
                  <c:v>1495</c:v>
                </c:pt>
                <c:pt idx="9303">
                  <c:v>1495</c:v>
                </c:pt>
                <c:pt idx="9304">
                  <c:v>1495</c:v>
                </c:pt>
                <c:pt idx="9305">
                  <c:v>1495</c:v>
                </c:pt>
                <c:pt idx="9306">
                  <c:v>1495</c:v>
                </c:pt>
                <c:pt idx="9307">
                  <c:v>1495</c:v>
                </c:pt>
                <c:pt idx="9308">
                  <c:v>1495</c:v>
                </c:pt>
                <c:pt idx="9309">
                  <c:v>1496</c:v>
                </c:pt>
                <c:pt idx="9310">
                  <c:v>1496</c:v>
                </c:pt>
                <c:pt idx="9311">
                  <c:v>1496</c:v>
                </c:pt>
                <c:pt idx="9312">
                  <c:v>1496</c:v>
                </c:pt>
                <c:pt idx="9313">
                  <c:v>1496</c:v>
                </c:pt>
                <c:pt idx="9314">
                  <c:v>1496</c:v>
                </c:pt>
                <c:pt idx="9315">
                  <c:v>1497</c:v>
                </c:pt>
                <c:pt idx="9316">
                  <c:v>1497</c:v>
                </c:pt>
                <c:pt idx="9317">
                  <c:v>1497</c:v>
                </c:pt>
                <c:pt idx="9318">
                  <c:v>1497</c:v>
                </c:pt>
                <c:pt idx="9319">
                  <c:v>1497</c:v>
                </c:pt>
                <c:pt idx="9320">
                  <c:v>1497</c:v>
                </c:pt>
                <c:pt idx="9321">
                  <c:v>1497</c:v>
                </c:pt>
                <c:pt idx="9322">
                  <c:v>1497</c:v>
                </c:pt>
                <c:pt idx="9323">
                  <c:v>1497</c:v>
                </c:pt>
                <c:pt idx="9324">
                  <c:v>1497</c:v>
                </c:pt>
                <c:pt idx="9325">
                  <c:v>1497</c:v>
                </c:pt>
                <c:pt idx="9326">
                  <c:v>1497</c:v>
                </c:pt>
                <c:pt idx="9327">
                  <c:v>1497</c:v>
                </c:pt>
                <c:pt idx="9328">
                  <c:v>1497</c:v>
                </c:pt>
                <c:pt idx="9329">
                  <c:v>1497</c:v>
                </c:pt>
                <c:pt idx="9330">
                  <c:v>1497</c:v>
                </c:pt>
                <c:pt idx="9331">
                  <c:v>1497</c:v>
                </c:pt>
                <c:pt idx="9332">
                  <c:v>1497</c:v>
                </c:pt>
                <c:pt idx="9333">
                  <c:v>1497</c:v>
                </c:pt>
                <c:pt idx="9334">
                  <c:v>1497</c:v>
                </c:pt>
                <c:pt idx="9335">
                  <c:v>1497</c:v>
                </c:pt>
                <c:pt idx="9336">
                  <c:v>1497</c:v>
                </c:pt>
                <c:pt idx="9337">
                  <c:v>1497</c:v>
                </c:pt>
                <c:pt idx="9338">
                  <c:v>1497</c:v>
                </c:pt>
                <c:pt idx="9339">
                  <c:v>1497</c:v>
                </c:pt>
                <c:pt idx="9340">
                  <c:v>1497</c:v>
                </c:pt>
                <c:pt idx="9341">
                  <c:v>1497</c:v>
                </c:pt>
                <c:pt idx="9342">
                  <c:v>1497</c:v>
                </c:pt>
                <c:pt idx="9343">
                  <c:v>1498</c:v>
                </c:pt>
                <c:pt idx="9344">
                  <c:v>1499</c:v>
                </c:pt>
                <c:pt idx="9345">
                  <c:v>1499</c:v>
                </c:pt>
                <c:pt idx="9346">
                  <c:v>1500</c:v>
                </c:pt>
                <c:pt idx="9347">
                  <c:v>1500</c:v>
                </c:pt>
                <c:pt idx="9348">
                  <c:v>1500</c:v>
                </c:pt>
                <c:pt idx="9349">
                  <c:v>1500</c:v>
                </c:pt>
                <c:pt idx="9350">
                  <c:v>1501</c:v>
                </c:pt>
                <c:pt idx="9351">
                  <c:v>1501</c:v>
                </c:pt>
                <c:pt idx="9352">
                  <c:v>1502</c:v>
                </c:pt>
                <c:pt idx="9353">
                  <c:v>1502</c:v>
                </c:pt>
                <c:pt idx="9354">
                  <c:v>1502</c:v>
                </c:pt>
                <c:pt idx="9355">
                  <c:v>1502</c:v>
                </c:pt>
                <c:pt idx="9356">
                  <c:v>1502</c:v>
                </c:pt>
                <c:pt idx="9357">
                  <c:v>1502</c:v>
                </c:pt>
                <c:pt idx="9358">
                  <c:v>1502</c:v>
                </c:pt>
                <c:pt idx="9359">
                  <c:v>1502</c:v>
                </c:pt>
                <c:pt idx="9360">
                  <c:v>1502</c:v>
                </c:pt>
                <c:pt idx="9361">
                  <c:v>1503</c:v>
                </c:pt>
                <c:pt idx="9362">
                  <c:v>1504</c:v>
                </c:pt>
                <c:pt idx="9363">
                  <c:v>1504</c:v>
                </c:pt>
                <c:pt idx="9364">
                  <c:v>1504</c:v>
                </c:pt>
                <c:pt idx="9365">
                  <c:v>1504</c:v>
                </c:pt>
                <c:pt idx="9366">
                  <c:v>1504</c:v>
                </c:pt>
                <c:pt idx="9367">
                  <c:v>1505</c:v>
                </c:pt>
                <c:pt idx="9368">
                  <c:v>1505</c:v>
                </c:pt>
                <c:pt idx="9369">
                  <c:v>1505</c:v>
                </c:pt>
                <c:pt idx="9370">
                  <c:v>1505</c:v>
                </c:pt>
                <c:pt idx="9371">
                  <c:v>1505</c:v>
                </c:pt>
                <c:pt idx="9372">
                  <c:v>1505</c:v>
                </c:pt>
                <c:pt idx="9373">
                  <c:v>1505</c:v>
                </c:pt>
                <c:pt idx="9374">
                  <c:v>1505</c:v>
                </c:pt>
                <c:pt idx="9375">
                  <c:v>1505</c:v>
                </c:pt>
                <c:pt idx="9376">
                  <c:v>1505</c:v>
                </c:pt>
                <c:pt idx="9377">
                  <c:v>1505</c:v>
                </c:pt>
                <c:pt idx="9378">
                  <c:v>1505</c:v>
                </c:pt>
                <c:pt idx="9379">
                  <c:v>1505</c:v>
                </c:pt>
                <c:pt idx="9380">
                  <c:v>1505</c:v>
                </c:pt>
                <c:pt idx="9381">
                  <c:v>1505</c:v>
                </c:pt>
                <c:pt idx="9382">
                  <c:v>1505</c:v>
                </c:pt>
                <c:pt idx="9383">
                  <c:v>1505</c:v>
                </c:pt>
                <c:pt idx="9384">
                  <c:v>1505</c:v>
                </c:pt>
                <c:pt idx="9385">
                  <c:v>1505</c:v>
                </c:pt>
                <c:pt idx="9386">
                  <c:v>1505</c:v>
                </c:pt>
                <c:pt idx="9387">
                  <c:v>1505</c:v>
                </c:pt>
                <c:pt idx="9388">
                  <c:v>1505</c:v>
                </c:pt>
                <c:pt idx="9389">
                  <c:v>1505</c:v>
                </c:pt>
                <c:pt idx="9390">
                  <c:v>1505</c:v>
                </c:pt>
                <c:pt idx="9391">
                  <c:v>1506</c:v>
                </c:pt>
                <c:pt idx="9392">
                  <c:v>1507</c:v>
                </c:pt>
                <c:pt idx="9393">
                  <c:v>1507</c:v>
                </c:pt>
                <c:pt idx="9394">
                  <c:v>1507</c:v>
                </c:pt>
                <c:pt idx="9395">
                  <c:v>1508</c:v>
                </c:pt>
                <c:pt idx="9396">
                  <c:v>1508</c:v>
                </c:pt>
                <c:pt idx="9397">
                  <c:v>1508</c:v>
                </c:pt>
                <c:pt idx="9398">
                  <c:v>1508</c:v>
                </c:pt>
                <c:pt idx="9399">
                  <c:v>1508</c:v>
                </c:pt>
                <c:pt idx="9400">
                  <c:v>1508</c:v>
                </c:pt>
                <c:pt idx="9401">
                  <c:v>1508</c:v>
                </c:pt>
                <c:pt idx="9402">
                  <c:v>1508</c:v>
                </c:pt>
                <c:pt idx="9403">
                  <c:v>1508</c:v>
                </c:pt>
                <c:pt idx="9404">
                  <c:v>1508</c:v>
                </c:pt>
                <c:pt idx="9405">
                  <c:v>1508</c:v>
                </c:pt>
                <c:pt idx="9406">
                  <c:v>1508</c:v>
                </c:pt>
                <c:pt idx="9407">
                  <c:v>1508</c:v>
                </c:pt>
                <c:pt idx="9408">
                  <c:v>1508</c:v>
                </c:pt>
                <c:pt idx="9409">
                  <c:v>1508</c:v>
                </c:pt>
                <c:pt idx="9410">
                  <c:v>1508</c:v>
                </c:pt>
                <c:pt idx="9411">
                  <c:v>1508</c:v>
                </c:pt>
                <c:pt idx="9412">
                  <c:v>1508</c:v>
                </c:pt>
                <c:pt idx="9413">
                  <c:v>1508</c:v>
                </c:pt>
                <c:pt idx="9414">
                  <c:v>1508</c:v>
                </c:pt>
                <c:pt idx="9415">
                  <c:v>1508</c:v>
                </c:pt>
                <c:pt idx="9416">
                  <c:v>1508</c:v>
                </c:pt>
                <c:pt idx="9417">
                  <c:v>1508</c:v>
                </c:pt>
                <c:pt idx="9418">
                  <c:v>1508</c:v>
                </c:pt>
                <c:pt idx="9419">
                  <c:v>1508</c:v>
                </c:pt>
                <c:pt idx="9420">
                  <c:v>1508</c:v>
                </c:pt>
                <c:pt idx="9421">
                  <c:v>1508</c:v>
                </c:pt>
                <c:pt idx="9422">
                  <c:v>1508</c:v>
                </c:pt>
                <c:pt idx="9423">
                  <c:v>1508</c:v>
                </c:pt>
                <c:pt idx="9424">
                  <c:v>1509</c:v>
                </c:pt>
                <c:pt idx="9425">
                  <c:v>1509</c:v>
                </c:pt>
                <c:pt idx="9426">
                  <c:v>1509</c:v>
                </c:pt>
                <c:pt idx="9427">
                  <c:v>1509</c:v>
                </c:pt>
                <c:pt idx="9428">
                  <c:v>1510</c:v>
                </c:pt>
                <c:pt idx="9429">
                  <c:v>1510</c:v>
                </c:pt>
                <c:pt idx="9430">
                  <c:v>1510</c:v>
                </c:pt>
                <c:pt idx="9431">
                  <c:v>1510</c:v>
                </c:pt>
                <c:pt idx="9432">
                  <c:v>1510</c:v>
                </c:pt>
                <c:pt idx="9433">
                  <c:v>1510</c:v>
                </c:pt>
                <c:pt idx="9434">
                  <c:v>1510</c:v>
                </c:pt>
                <c:pt idx="9435">
                  <c:v>1510</c:v>
                </c:pt>
                <c:pt idx="9436">
                  <c:v>1510</c:v>
                </c:pt>
                <c:pt idx="9437">
                  <c:v>1510</c:v>
                </c:pt>
                <c:pt idx="9438">
                  <c:v>1510</c:v>
                </c:pt>
                <c:pt idx="9439">
                  <c:v>1510</c:v>
                </c:pt>
                <c:pt idx="9440">
                  <c:v>1510</c:v>
                </c:pt>
                <c:pt idx="9441">
                  <c:v>1510</c:v>
                </c:pt>
                <c:pt idx="9442">
                  <c:v>1510</c:v>
                </c:pt>
                <c:pt idx="9443">
                  <c:v>1510</c:v>
                </c:pt>
                <c:pt idx="9444">
                  <c:v>1510</c:v>
                </c:pt>
                <c:pt idx="9445">
                  <c:v>1510</c:v>
                </c:pt>
                <c:pt idx="9446">
                  <c:v>1510</c:v>
                </c:pt>
                <c:pt idx="9447">
                  <c:v>1510</c:v>
                </c:pt>
                <c:pt idx="9448">
                  <c:v>1510</c:v>
                </c:pt>
                <c:pt idx="9449">
                  <c:v>1510</c:v>
                </c:pt>
                <c:pt idx="9450">
                  <c:v>1510</c:v>
                </c:pt>
                <c:pt idx="9451">
                  <c:v>1510</c:v>
                </c:pt>
                <c:pt idx="9452">
                  <c:v>1510</c:v>
                </c:pt>
                <c:pt idx="9453">
                  <c:v>1510</c:v>
                </c:pt>
                <c:pt idx="9454">
                  <c:v>1510</c:v>
                </c:pt>
                <c:pt idx="9455">
                  <c:v>1510</c:v>
                </c:pt>
                <c:pt idx="9456">
                  <c:v>1511</c:v>
                </c:pt>
                <c:pt idx="9457">
                  <c:v>1511</c:v>
                </c:pt>
                <c:pt idx="9458">
                  <c:v>1512</c:v>
                </c:pt>
                <c:pt idx="9459">
                  <c:v>1513</c:v>
                </c:pt>
                <c:pt idx="9460">
                  <c:v>1513</c:v>
                </c:pt>
                <c:pt idx="9461">
                  <c:v>1513</c:v>
                </c:pt>
                <c:pt idx="9462">
                  <c:v>1513</c:v>
                </c:pt>
                <c:pt idx="9463">
                  <c:v>1513</c:v>
                </c:pt>
                <c:pt idx="9464">
                  <c:v>1513</c:v>
                </c:pt>
                <c:pt idx="9465">
                  <c:v>1513</c:v>
                </c:pt>
                <c:pt idx="9466">
                  <c:v>1513</c:v>
                </c:pt>
                <c:pt idx="9467">
                  <c:v>1513</c:v>
                </c:pt>
                <c:pt idx="9468">
                  <c:v>1513</c:v>
                </c:pt>
                <c:pt idx="9469">
                  <c:v>1513</c:v>
                </c:pt>
                <c:pt idx="9470">
                  <c:v>1513</c:v>
                </c:pt>
                <c:pt idx="9471">
                  <c:v>1513</c:v>
                </c:pt>
                <c:pt idx="9472">
                  <c:v>1513</c:v>
                </c:pt>
                <c:pt idx="9473">
                  <c:v>1513</c:v>
                </c:pt>
                <c:pt idx="9474">
                  <c:v>1513</c:v>
                </c:pt>
                <c:pt idx="9475">
                  <c:v>1513</c:v>
                </c:pt>
                <c:pt idx="9476">
                  <c:v>1513</c:v>
                </c:pt>
                <c:pt idx="9477">
                  <c:v>1513</c:v>
                </c:pt>
                <c:pt idx="9478">
                  <c:v>1513</c:v>
                </c:pt>
                <c:pt idx="9479">
                  <c:v>1513</c:v>
                </c:pt>
                <c:pt idx="9480">
                  <c:v>1513</c:v>
                </c:pt>
                <c:pt idx="9481">
                  <c:v>1513</c:v>
                </c:pt>
                <c:pt idx="9482">
                  <c:v>1513</c:v>
                </c:pt>
                <c:pt idx="9483">
                  <c:v>1513</c:v>
                </c:pt>
                <c:pt idx="9484">
                  <c:v>1513</c:v>
                </c:pt>
                <c:pt idx="9485">
                  <c:v>1513</c:v>
                </c:pt>
                <c:pt idx="9486">
                  <c:v>1513</c:v>
                </c:pt>
                <c:pt idx="9487">
                  <c:v>1513</c:v>
                </c:pt>
                <c:pt idx="9488">
                  <c:v>1513</c:v>
                </c:pt>
                <c:pt idx="9489">
                  <c:v>1513</c:v>
                </c:pt>
                <c:pt idx="9490">
                  <c:v>1513</c:v>
                </c:pt>
              </c:numCache>
            </c:numRef>
          </c:val>
          <c:smooth val="0"/>
        </c:ser>
        <c:dLbls>
          <c:showLegendKey val="0"/>
          <c:showVal val="0"/>
          <c:showCatName val="0"/>
          <c:showSerName val="0"/>
          <c:showPercent val="0"/>
          <c:showBubbleSize val="0"/>
        </c:dLbls>
        <c:smooth val="0"/>
        <c:axId val="206210824"/>
        <c:axId val="207462320"/>
      </c:lineChart>
      <c:catAx>
        <c:axId val="206210824"/>
        <c:scaling>
          <c:orientation val="minMax"/>
        </c:scaling>
        <c:delete val="0"/>
        <c:axPos val="b"/>
        <c:title>
          <c:tx>
            <c:rich>
              <a:bodyPr/>
              <a:lstStyle/>
              <a:p>
                <a:pPr>
                  <a:defRPr/>
                </a:pPr>
                <a:r>
                  <a:rPr lang="en-GB"/>
                  <a:t>Series Order</a:t>
                </a:r>
              </a:p>
            </c:rich>
          </c:tx>
          <c:overlay val="0"/>
        </c:title>
        <c:majorTickMark val="out"/>
        <c:minorTickMark val="none"/>
        <c:tickLblPos val="nextTo"/>
        <c:crossAx val="207462320"/>
        <c:crosses val="autoZero"/>
        <c:auto val="1"/>
        <c:lblAlgn val="ctr"/>
        <c:lblOffset val="100"/>
        <c:noMultiLvlLbl val="0"/>
      </c:catAx>
      <c:valAx>
        <c:axId val="207462320"/>
        <c:scaling>
          <c:orientation val="minMax"/>
        </c:scaling>
        <c:delete val="0"/>
        <c:axPos val="l"/>
        <c:majorGridlines/>
        <c:title>
          <c:tx>
            <c:rich>
              <a:bodyPr rot="-5400000" vert="horz"/>
              <a:lstStyle/>
              <a:p>
                <a:pPr>
                  <a:defRPr/>
                </a:pPr>
                <a:r>
                  <a:rPr lang="en-GB"/>
                  <a:t>Cumulative Incidence</a:t>
                </a:r>
              </a:p>
            </c:rich>
          </c:tx>
          <c:overlay val="0"/>
        </c:title>
        <c:numFmt formatCode="General" sourceLinked="1"/>
        <c:majorTickMark val="out"/>
        <c:minorTickMark val="none"/>
        <c:tickLblPos val="nextTo"/>
        <c:crossAx val="206210824"/>
        <c:crosses val="autoZero"/>
        <c:crossBetween val="between"/>
      </c:valAx>
    </c:plotArea>
    <c:legend>
      <c:legendPos val="r"/>
      <c:overlay val="0"/>
    </c:legend>
    <c:plotVisOnly val="1"/>
    <c:dispBlanksAs val="gap"/>
    <c:showDLblsOverMax val="0"/>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Sheet1!$T$1</c:f>
              <c:strCache>
                <c:ptCount val="1"/>
                <c:pt idx="0">
                  <c:v>None A</c:v>
                </c:pt>
              </c:strCache>
            </c:strRef>
          </c:tx>
          <c:marker>
            <c:symbol val="none"/>
          </c:marker>
          <c:val>
            <c:numRef>
              <c:f>Sheet1!$T$2:$T$9604</c:f>
              <c:numCache>
                <c:formatCode>General</c:formatCode>
                <c:ptCount val="9603"/>
                <c:pt idx="0">
                  <c:v>1</c:v>
                </c:pt>
                <c:pt idx="1">
                  <c:v>2</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28</c:v>
                </c:pt>
                <c:pt idx="30">
                  <c:v>29</c:v>
                </c:pt>
                <c:pt idx="31">
                  <c:v>30</c:v>
                </c:pt>
                <c:pt idx="32">
                  <c:v>31</c:v>
                </c:pt>
                <c:pt idx="33">
                  <c:v>32</c:v>
                </c:pt>
                <c:pt idx="34">
                  <c:v>33</c:v>
                </c:pt>
                <c:pt idx="35">
                  <c:v>34</c:v>
                </c:pt>
                <c:pt idx="36">
                  <c:v>34</c:v>
                </c:pt>
                <c:pt idx="37">
                  <c:v>34</c:v>
                </c:pt>
                <c:pt idx="38">
                  <c:v>35</c:v>
                </c:pt>
                <c:pt idx="39">
                  <c:v>36</c:v>
                </c:pt>
                <c:pt idx="40">
                  <c:v>37</c:v>
                </c:pt>
                <c:pt idx="41">
                  <c:v>37</c:v>
                </c:pt>
                <c:pt idx="42">
                  <c:v>38</c:v>
                </c:pt>
                <c:pt idx="43">
                  <c:v>39</c:v>
                </c:pt>
                <c:pt idx="44">
                  <c:v>40</c:v>
                </c:pt>
                <c:pt idx="45">
                  <c:v>41</c:v>
                </c:pt>
                <c:pt idx="46">
                  <c:v>42</c:v>
                </c:pt>
                <c:pt idx="47">
                  <c:v>43</c:v>
                </c:pt>
                <c:pt idx="48">
                  <c:v>44</c:v>
                </c:pt>
                <c:pt idx="49">
                  <c:v>45</c:v>
                </c:pt>
                <c:pt idx="50">
                  <c:v>46</c:v>
                </c:pt>
                <c:pt idx="51">
                  <c:v>46</c:v>
                </c:pt>
                <c:pt idx="52">
                  <c:v>47</c:v>
                </c:pt>
                <c:pt idx="53">
                  <c:v>48</c:v>
                </c:pt>
                <c:pt idx="54">
                  <c:v>49</c:v>
                </c:pt>
                <c:pt idx="55">
                  <c:v>50</c:v>
                </c:pt>
                <c:pt idx="56">
                  <c:v>51</c:v>
                </c:pt>
                <c:pt idx="57">
                  <c:v>52</c:v>
                </c:pt>
                <c:pt idx="58">
                  <c:v>52</c:v>
                </c:pt>
                <c:pt idx="59">
                  <c:v>52</c:v>
                </c:pt>
                <c:pt idx="60">
                  <c:v>52</c:v>
                </c:pt>
                <c:pt idx="61">
                  <c:v>53</c:v>
                </c:pt>
                <c:pt idx="62">
                  <c:v>53</c:v>
                </c:pt>
                <c:pt idx="63">
                  <c:v>54</c:v>
                </c:pt>
                <c:pt idx="64">
                  <c:v>54</c:v>
                </c:pt>
                <c:pt idx="65">
                  <c:v>55</c:v>
                </c:pt>
                <c:pt idx="66">
                  <c:v>55</c:v>
                </c:pt>
                <c:pt idx="67">
                  <c:v>56</c:v>
                </c:pt>
                <c:pt idx="68">
                  <c:v>57</c:v>
                </c:pt>
                <c:pt idx="69">
                  <c:v>58</c:v>
                </c:pt>
                <c:pt idx="70">
                  <c:v>59</c:v>
                </c:pt>
                <c:pt idx="71">
                  <c:v>60</c:v>
                </c:pt>
                <c:pt idx="72">
                  <c:v>61</c:v>
                </c:pt>
                <c:pt idx="73">
                  <c:v>62</c:v>
                </c:pt>
                <c:pt idx="74">
                  <c:v>63</c:v>
                </c:pt>
                <c:pt idx="75">
                  <c:v>64</c:v>
                </c:pt>
                <c:pt idx="76">
                  <c:v>64</c:v>
                </c:pt>
                <c:pt idx="77">
                  <c:v>65</c:v>
                </c:pt>
                <c:pt idx="78">
                  <c:v>66</c:v>
                </c:pt>
                <c:pt idx="79">
                  <c:v>66</c:v>
                </c:pt>
                <c:pt idx="80">
                  <c:v>67</c:v>
                </c:pt>
                <c:pt idx="81">
                  <c:v>67</c:v>
                </c:pt>
                <c:pt idx="82">
                  <c:v>67</c:v>
                </c:pt>
                <c:pt idx="83">
                  <c:v>67</c:v>
                </c:pt>
                <c:pt idx="84">
                  <c:v>68</c:v>
                </c:pt>
                <c:pt idx="85">
                  <c:v>69</c:v>
                </c:pt>
                <c:pt idx="86">
                  <c:v>69</c:v>
                </c:pt>
                <c:pt idx="87">
                  <c:v>70</c:v>
                </c:pt>
                <c:pt idx="88">
                  <c:v>71</c:v>
                </c:pt>
                <c:pt idx="89">
                  <c:v>71</c:v>
                </c:pt>
                <c:pt idx="90">
                  <c:v>72</c:v>
                </c:pt>
                <c:pt idx="91">
                  <c:v>72</c:v>
                </c:pt>
                <c:pt idx="92">
                  <c:v>72</c:v>
                </c:pt>
                <c:pt idx="93">
                  <c:v>73</c:v>
                </c:pt>
                <c:pt idx="94">
                  <c:v>74</c:v>
                </c:pt>
                <c:pt idx="95">
                  <c:v>75</c:v>
                </c:pt>
                <c:pt idx="96">
                  <c:v>76</c:v>
                </c:pt>
                <c:pt idx="97">
                  <c:v>77</c:v>
                </c:pt>
                <c:pt idx="98">
                  <c:v>78</c:v>
                </c:pt>
                <c:pt idx="99">
                  <c:v>79</c:v>
                </c:pt>
                <c:pt idx="100">
                  <c:v>80</c:v>
                </c:pt>
                <c:pt idx="101">
                  <c:v>81</c:v>
                </c:pt>
                <c:pt idx="102">
                  <c:v>81</c:v>
                </c:pt>
                <c:pt idx="103">
                  <c:v>82</c:v>
                </c:pt>
                <c:pt idx="104">
                  <c:v>82</c:v>
                </c:pt>
                <c:pt idx="105">
                  <c:v>83</c:v>
                </c:pt>
                <c:pt idx="106">
                  <c:v>84</c:v>
                </c:pt>
                <c:pt idx="107">
                  <c:v>85</c:v>
                </c:pt>
                <c:pt idx="108">
                  <c:v>86</c:v>
                </c:pt>
                <c:pt idx="109">
                  <c:v>87</c:v>
                </c:pt>
                <c:pt idx="110">
                  <c:v>88</c:v>
                </c:pt>
                <c:pt idx="111">
                  <c:v>89</c:v>
                </c:pt>
                <c:pt idx="112">
                  <c:v>90</c:v>
                </c:pt>
                <c:pt idx="113">
                  <c:v>91</c:v>
                </c:pt>
                <c:pt idx="114">
                  <c:v>92</c:v>
                </c:pt>
                <c:pt idx="115">
                  <c:v>92</c:v>
                </c:pt>
                <c:pt idx="116">
                  <c:v>92</c:v>
                </c:pt>
                <c:pt idx="117">
                  <c:v>93</c:v>
                </c:pt>
                <c:pt idx="118">
                  <c:v>94</c:v>
                </c:pt>
                <c:pt idx="119">
                  <c:v>94</c:v>
                </c:pt>
                <c:pt idx="120">
                  <c:v>95</c:v>
                </c:pt>
                <c:pt idx="121">
                  <c:v>96</c:v>
                </c:pt>
                <c:pt idx="122">
                  <c:v>96</c:v>
                </c:pt>
                <c:pt idx="123">
                  <c:v>96</c:v>
                </c:pt>
                <c:pt idx="124">
                  <c:v>96</c:v>
                </c:pt>
                <c:pt idx="125">
                  <c:v>97</c:v>
                </c:pt>
                <c:pt idx="126">
                  <c:v>98</c:v>
                </c:pt>
                <c:pt idx="127">
                  <c:v>99</c:v>
                </c:pt>
                <c:pt idx="128">
                  <c:v>100</c:v>
                </c:pt>
                <c:pt idx="129">
                  <c:v>101</c:v>
                </c:pt>
                <c:pt idx="130">
                  <c:v>101</c:v>
                </c:pt>
                <c:pt idx="131">
                  <c:v>102</c:v>
                </c:pt>
                <c:pt idx="132">
                  <c:v>103</c:v>
                </c:pt>
                <c:pt idx="133">
                  <c:v>104</c:v>
                </c:pt>
                <c:pt idx="134">
                  <c:v>105</c:v>
                </c:pt>
                <c:pt idx="135">
                  <c:v>106</c:v>
                </c:pt>
                <c:pt idx="136">
                  <c:v>106</c:v>
                </c:pt>
                <c:pt idx="137">
                  <c:v>107</c:v>
                </c:pt>
                <c:pt idx="138">
                  <c:v>108</c:v>
                </c:pt>
                <c:pt idx="139">
                  <c:v>109</c:v>
                </c:pt>
                <c:pt idx="140">
                  <c:v>110</c:v>
                </c:pt>
                <c:pt idx="141">
                  <c:v>111</c:v>
                </c:pt>
                <c:pt idx="142">
                  <c:v>112</c:v>
                </c:pt>
                <c:pt idx="143">
                  <c:v>113</c:v>
                </c:pt>
                <c:pt idx="144">
                  <c:v>114</c:v>
                </c:pt>
                <c:pt idx="145">
                  <c:v>115</c:v>
                </c:pt>
                <c:pt idx="146">
                  <c:v>116</c:v>
                </c:pt>
                <c:pt idx="147">
                  <c:v>117</c:v>
                </c:pt>
                <c:pt idx="148">
                  <c:v>118</c:v>
                </c:pt>
                <c:pt idx="149">
                  <c:v>119</c:v>
                </c:pt>
                <c:pt idx="150">
                  <c:v>120</c:v>
                </c:pt>
                <c:pt idx="151">
                  <c:v>121</c:v>
                </c:pt>
                <c:pt idx="152">
                  <c:v>122</c:v>
                </c:pt>
                <c:pt idx="153">
                  <c:v>123</c:v>
                </c:pt>
                <c:pt idx="154">
                  <c:v>124</c:v>
                </c:pt>
                <c:pt idx="155">
                  <c:v>125</c:v>
                </c:pt>
                <c:pt idx="156">
                  <c:v>126</c:v>
                </c:pt>
                <c:pt idx="157">
                  <c:v>127</c:v>
                </c:pt>
                <c:pt idx="158">
                  <c:v>128</c:v>
                </c:pt>
                <c:pt idx="159">
                  <c:v>129</c:v>
                </c:pt>
                <c:pt idx="160">
                  <c:v>130</c:v>
                </c:pt>
                <c:pt idx="161">
                  <c:v>131</c:v>
                </c:pt>
                <c:pt idx="162">
                  <c:v>132</c:v>
                </c:pt>
                <c:pt idx="163">
                  <c:v>132</c:v>
                </c:pt>
                <c:pt idx="164">
                  <c:v>133</c:v>
                </c:pt>
                <c:pt idx="165">
                  <c:v>134</c:v>
                </c:pt>
                <c:pt idx="166">
                  <c:v>135</c:v>
                </c:pt>
                <c:pt idx="167">
                  <c:v>136</c:v>
                </c:pt>
                <c:pt idx="168">
                  <c:v>136</c:v>
                </c:pt>
                <c:pt idx="169">
                  <c:v>137</c:v>
                </c:pt>
                <c:pt idx="170">
                  <c:v>138</c:v>
                </c:pt>
                <c:pt idx="171">
                  <c:v>139</c:v>
                </c:pt>
                <c:pt idx="172">
                  <c:v>140</c:v>
                </c:pt>
                <c:pt idx="173">
                  <c:v>141</c:v>
                </c:pt>
                <c:pt idx="174">
                  <c:v>142</c:v>
                </c:pt>
                <c:pt idx="175">
                  <c:v>143</c:v>
                </c:pt>
                <c:pt idx="176">
                  <c:v>143</c:v>
                </c:pt>
                <c:pt idx="177">
                  <c:v>143</c:v>
                </c:pt>
                <c:pt idx="178">
                  <c:v>144</c:v>
                </c:pt>
                <c:pt idx="179">
                  <c:v>145</c:v>
                </c:pt>
                <c:pt idx="180">
                  <c:v>145</c:v>
                </c:pt>
                <c:pt idx="181">
                  <c:v>146</c:v>
                </c:pt>
                <c:pt idx="182">
                  <c:v>147</c:v>
                </c:pt>
                <c:pt idx="183">
                  <c:v>148</c:v>
                </c:pt>
                <c:pt idx="184">
                  <c:v>149</c:v>
                </c:pt>
                <c:pt idx="185">
                  <c:v>150</c:v>
                </c:pt>
                <c:pt idx="186">
                  <c:v>150</c:v>
                </c:pt>
                <c:pt idx="187">
                  <c:v>151</c:v>
                </c:pt>
                <c:pt idx="188">
                  <c:v>152</c:v>
                </c:pt>
                <c:pt idx="189">
                  <c:v>153</c:v>
                </c:pt>
                <c:pt idx="190">
                  <c:v>154</c:v>
                </c:pt>
                <c:pt idx="191">
                  <c:v>155</c:v>
                </c:pt>
                <c:pt idx="192">
                  <c:v>155</c:v>
                </c:pt>
                <c:pt idx="193">
                  <c:v>155</c:v>
                </c:pt>
                <c:pt idx="194">
                  <c:v>156</c:v>
                </c:pt>
                <c:pt idx="195">
                  <c:v>157</c:v>
                </c:pt>
                <c:pt idx="196">
                  <c:v>158</c:v>
                </c:pt>
                <c:pt idx="197">
                  <c:v>159</c:v>
                </c:pt>
                <c:pt idx="198">
                  <c:v>160</c:v>
                </c:pt>
                <c:pt idx="199">
                  <c:v>161</c:v>
                </c:pt>
                <c:pt idx="200">
                  <c:v>162</c:v>
                </c:pt>
                <c:pt idx="201">
                  <c:v>163</c:v>
                </c:pt>
                <c:pt idx="202">
                  <c:v>164</c:v>
                </c:pt>
                <c:pt idx="203">
                  <c:v>165</c:v>
                </c:pt>
                <c:pt idx="204">
                  <c:v>166</c:v>
                </c:pt>
                <c:pt idx="205">
                  <c:v>167</c:v>
                </c:pt>
                <c:pt idx="206">
                  <c:v>168</c:v>
                </c:pt>
                <c:pt idx="207">
                  <c:v>169</c:v>
                </c:pt>
                <c:pt idx="208">
                  <c:v>170</c:v>
                </c:pt>
                <c:pt idx="209">
                  <c:v>171</c:v>
                </c:pt>
                <c:pt idx="210">
                  <c:v>172</c:v>
                </c:pt>
                <c:pt idx="211">
                  <c:v>173</c:v>
                </c:pt>
                <c:pt idx="212">
                  <c:v>174</c:v>
                </c:pt>
                <c:pt idx="213">
                  <c:v>175</c:v>
                </c:pt>
                <c:pt idx="214">
                  <c:v>175</c:v>
                </c:pt>
                <c:pt idx="215">
                  <c:v>176</c:v>
                </c:pt>
                <c:pt idx="216">
                  <c:v>177</c:v>
                </c:pt>
                <c:pt idx="217">
                  <c:v>178</c:v>
                </c:pt>
                <c:pt idx="218">
                  <c:v>179</c:v>
                </c:pt>
                <c:pt idx="219">
                  <c:v>180</c:v>
                </c:pt>
                <c:pt idx="220">
                  <c:v>181</c:v>
                </c:pt>
                <c:pt idx="221">
                  <c:v>181</c:v>
                </c:pt>
                <c:pt idx="222">
                  <c:v>181</c:v>
                </c:pt>
                <c:pt idx="223">
                  <c:v>182</c:v>
                </c:pt>
                <c:pt idx="224">
                  <c:v>183</c:v>
                </c:pt>
                <c:pt idx="225">
                  <c:v>183</c:v>
                </c:pt>
                <c:pt idx="226">
                  <c:v>183</c:v>
                </c:pt>
                <c:pt idx="227">
                  <c:v>183</c:v>
                </c:pt>
                <c:pt idx="228">
                  <c:v>184</c:v>
                </c:pt>
                <c:pt idx="229">
                  <c:v>184</c:v>
                </c:pt>
                <c:pt idx="230">
                  <c:v>185</c:v>
                </c:pt>
                <c:pt idx="231">
                  <c:v>185</c:v>
                </c:pt>
                <c:pt idx="232">
                  <c:v>186</c:v>
                </c:pt>
                <c:pt idx="233">
                  <c:v>186</c:v>
                </c:pt>
                <c:pt idx="234">
                  <c:v>187</c:v>
                </c:pt>
                <c:pt idx="235">
                  <c:v>188</c:v>
                </c:pt>
                <c:pt idx="236">
                  <c:v>188</c:v>
                </c:pt>
                <c:pt idx="237">
                  <c:v>188</c:v>
                </c:pt>
                <c:pt idx="238">
                  <c:v>189</c:v>
                </c:pt>
                <c:pt idx="239">
                  <c:v>190</c:v>
                </c:pt>
                <c:pt idx="240">
                  <c:v>191</c:v>
                </c:pt>
                <c:pt idx="241">
                  <c:v>192</c:v>
                </c:pt>
                <c:pt idx="242">
                  <c:v>193</c:v>
                </c:pt>
                <c:pt idx="243">
                  <c:v>193</c:v>
                </c:pt>
                <c:pt idx="244">
                  <c:v>194</c:v>
                </c:pt>
                <c:pt idx="245">
                  <c:v>194</c:v>
                </c:pt>
                <c:pt idx="246">
                  <c:v>195</c:v>
                </c:pt>
                <c:pt idx="247">
                  <c:v>196</c:v>
                </c:pt>
                <c:pt idx="248">
                  <c:v>197</c:v>
                </c:pt>
                <c:pt idx="249">
                  <c:v>198</c:v>
                </c:pt>
                <c:pt idx="250">
                  <c:v>199</c:v>
                </c:pt>
                <c:pt idx="251">
                  <c:v>200</c:v>
                </c:pt>
                <c:pt idx="252">
                  <c:v>201</c:v>
                </c:pt>
                <c:pt idx="253">
                  <c:v>202</c:v>
                </c:pt>
                <c:pt idx="254">
                  <c:v>203</c:v>
                </c:pt>
                <c:pt idx="255">
                  <c:v>204</c:v>
                </c:pt>
                <c:pt idx="256">
                  <c:v>205</c:v>
                </c:pt>
                <c:pt idx="257">
                  <c:v>206</c:v>
                </c:pt>
                <c:pt idx="258">
                  <c:v>207</c:v>
                </c:pt>
                <c:pt idx="259">
                  <c:v>208</c:v>
                </c:pt>
                <c:pt idx="260">
                  <c:v>209</c:v>
                </c:pt>
                <c:pt idx="261">
                  <c:v>210</c:v>
                </c:pt>
                <c:pt idx="262">
                  <c:v>211</c:v>
                </c:pt>
                <c:pt idx="263">
                  <c:v>212</c:v>
                </c:pt>
                <c:pt idx="264">
                  <c:v>213</c:v>
                </c:pt>
                <c:pt idx="265">
                  <c:v>214</c:v>
                </c:pt>
                <c:pt idx="266">
                  <c:v>214</c:v>
                </c:pt>
                <c:pt idx="267">
                  <c:v>215</c:v>
                </c:pt>
                <c:pt idx="268">
                  <c:v>216</c:v>
                </c:pt>
                <c:pt idx="269">
                  <c:v>217</c:v>
                </c:pt>
                <c:pt idx="270">
                  <c:v>218</c:v>
                </c:pt>
                <c:pt idx="271">
                  <c:v>218</c:v>
                </c:pt>
                <c:pt idx="272">
                  <c:v>219</c:v>
                </c:pt>
                <c:pt idx="273">
                  <c:v>220</c:v>
                </c:pt>
                <c:pt idx="274">
                  <c:v>220</c:v>
                </c:pt>
                <c:pt idx="275">
                  <c:v>221</c:v>
                </c:pt>
                <c:pt idx="276">
                  <c:v>222</c:v>
                </c:pt>
                <c:pt idx="277">
                  <c:v>223</c:v>
                </c:pt>
                <c:pt idx="278">
                  <c:v>224</c:v>
                </c:pt>
                <c:pt idx="279">
                  <c:v>225</c:v>
                </c:pt>
                <c:pt idx="280">
                  <c:v>225</c:v>
                </c:pt>
                <c:pt idx="281">
                  <c:v>226</c:v>
                </c:pt>
                <c:pt idx="282">
                  <c:v>227</c:v>
                </c:pt>
                <c:pt idx="283">
                  <c:v>228</c:v>
                </c:pt>
                <c:pt idx="284">
                  <c:v>229</c:v>
                </c:pt>
                <c:pt idx="285">
                  <c:v>229</c:v>
                </c:pt>
                <c:pt idx="286">
                  <c:v>230</c:v>
                </c:pt>
                <c:pt idx="287">
                  <c:v>231</c:v>
                </c:pt>
                <c:pt idx="288">
                  <c:v>232</c:v>
                </c:pt>
                <c:pt idx="289">
                  <c:v>233</c:v>
                </c:pt>
                <c:pt idx="290">
                  <c:v>233</c:v>
                </c:pt>
                <c:pt idx="291">
                  <c:v>234</c:v>
                </c:pt>
                <c:pt idx="292">
                  <c:v>235</c:v>
                </c:pt>
                <c:pt idx="293">
                  <c:v>236</c:v>
                </c:pt>
                <c:pt idx="294">
                  <c:v>237</c:v>
                </c:pt>
                <c:pt idx="295">
                  <c:v>238</c:v>
                </c:pt>
                <c:pt idx="296">
                  <c:v>238</c:v>
                </c:pt>
                <c:pt idx="297">
                  <c:v>239</c:v>
                </c:pt>
                <c:pt idx="298">
                  <c:v>239</c:v>
                </c:pt>
                <c:pt idx="299">
                  <c:v>240</c:v>
                </c:pt>
                <c:pt idx="300">
                  <c:v>241</c:v>
                </c:pt>
                <c:pt idx="301">
                  <c:v>242</c:v>
                </c:pt>
                <c:pt idx="302">
                  <c:v>243</c:v>
                </c:pt>
                <c:pt idx="303">
                  <c:v>244</c:v>
                </c:pt>
                <c:pt idx="304">
                  <c:v>245</c:v>
                </c:pt>
                <c:pt idx="305">
                  <c:v>246</c:v>
                </c:pt>
                <c:pt idx="306">
                  <c:v>247</c:v>
                </c:pt>
                <c:pt idx="307">
                  <c:v>248</c:v>
                </c:pt>
                <c:pt idx="308">
                  <c:v>249</c:v>
                </c:pt>
                <c:pt idx="309">
                  <c:v>249</c:v>
                </c:pt>
                <c:pt idx="310">
                  <c:v>249</c:v>
                </c:pt>
                <c:pt idx="311">
                  <c:v>250</c:v>
                </c:pt>
                <c:pt idx="312">
                  <c:v>251</c:v>
                </c:pt>
                <c:pt idx="313">
                  <c:v>251</c:v>
                </c:pt>
                <c:pt idx="314">
                  <c:v>251</c:v>
                </c:pt>
                <c:pt idx="315">
                  <c:v>252</c:v>
                </c:pt>
                <c:pt idx="316">
                  <c:v>253</c:v>
                </c:pt>
                <c:pt idx="317">
                  <c:v>254</c:v>
                </c:pt>
                <c:pt idx="318">
                  <c:v>255</c:v>
                </c:pt>
                <c:pt idx="319">
                  <c:v>256</c:v>
                </c:pt>
                <c:pt idx="320">
                  <c:v>256</c:v>
                </c:pt>
                <c:pt idx="321">
                  <c:v>257</c:v>
                </c:pt>
                <c:pt idx="322">
                  <c:v>257</c:v>
                </c:pt>
                <c:pt idx="323">
                  <c:v>257</c:v>
                </c:pt>
                <c:pt idx="324">
                  <c:v>258</c:v>
                </c:pt>
                <c:pt idx="325">
                  <c:v>258</c:v>
                </c:pt>
                <c:pt idx="326">
                  <c:v>259</c:v>
                </c:pt>
                <c:pt idx="327">
                  <c:v>259</c:v>
                </c:pt>
                <c:pt idx="328">
                  <c:v>260</c:v>
                </c:pt>
                <c:pt idx="329">
                  <c:v>260</c:v>
                </c:pt>
                <c:pt idx="330">
                  <c:v>261</c:v>
                </c:pt>
                <c:pt idx="331">
                  <c:v>262</c:v>
                </c:pt>
                <c:pt idx="332">
                  <c:v>263</c:v>
                </c:pt>
                <c:pt idx="333">
                  <c:v>264</c:v>
                </c:pt>
                <c:pt idx="334">
                  <c:v>265</c:v>
                </c:pt>
                <c:pt idx="335">
                  <c:v>266</c:v>
                </c:pt>
                <c:pt idx="336">
                  <c:v>267</c:v>
                </c:pt>
                <c:pt idx="337">
                  <c:v>268</c:v>
                </c:pt>
                <c:pt idx="338">
                  <c:v>269</c:v>
                </c:pt>
                <c:pt idx="339">
                  <c:v>270</c:v>
                </c:pt>
                <c:pt idx="340">
                  <c:v>271</c:v>
                </c:pt>
                <c:pt idx="341">
                  <c:v>272</c:v>
                </c:pt>
                <c:pt idx="342">
                  <c:v>273</c:v>
                </c:pt>
                <c:pt idx="343">
                  <c:v>274</c:v>
                </c:pt>
                <c:pt idx="344">
                  <c:v>275</c:v>
                </c:pt>
                <c:pt idx="345">
                  <c:v>276</c:v>
                </c:pt>
                <c:pt idx="346">
                  <c:v>277</c:v>
                </c:pt>
                <c:pt idx="347">
                  <c:v>277</c:v>
                </c:pt>
                <c:pt idx="348">
                  <c:v>277</c:v>
                </c:pt>
                <c:pt idx="349">
                  <c:v>278</c:v>
                </c:pt>
                <c:pt idx="350">
                  <c:v>278</c:v>
                </c:pt>
                <c:pt idx="351">
                  <c:v>279</c:v>
                </c:pt>
                <c:pt idx="352">
                  <c:v>280</c:v>
                </c:pt>
                <c:pt idx="353">
                  <c:v>281</c:v>
                </c:pt>
                <c:pt idx="354">
                  <c:v>281</c:v>
                </c:pt>
                <c:pt idx="355">
                  <c:v>282</c:v>
                </c:pt>
                <c:pt idx="356">
                  <c:v>282</c:v>
                </c:pt>
                <c:pt idx="357">
                  <c:v>283</c:v>
                </c:pt>
                <c:pt idx="358">
                  <c:v>283</c:v>
                </c:pt>
                <c:pt idx="359">
                  <c:v>283</c:v>
                </c:pt>
                <c:pt idx="360">
                  <c:v>284</c:v>
                </c:pt>
                <c:pt idx="361">
                  <c:v>285</c:v>
                </c:pt>
                <c:pt idx="362">
                  <c:v>286</c:v>
                </c:pt>
                <c:pt idx="363">
                  <c:v>286</c:v>
                </c:pt>
                <c:pt idx="364">
                  <c:v>287</c:v>
                </c:pt>
                <c:pt idx="365">
                  <c:v>287</c:v>
                </c:pt>
                <c:pt idx="366">
                  <c:v>287</c:v>
                </c:pt>
                <c:pt idx="367">
                  <c:v>288</c:v>
                </c:pt>
                <c:pt idx="368">
                  <c:v>289</c:v>
                </c:pt>
                <c:pt idx="369">
                  <c:v>289</c:v>
                </c:pt>
                <c:pt idx="370">
                  <c:v>290</c:v>
                </c:pt>
                <c:pt idx="371">
                  <c:v>291</c:v>
                </c:pt>
                <c:pt idx="372">
                  <c:v>291</c:v>
                </c:pt>
                <c:pt idx="373">
                  <c:v>292</c:v>
                </c:pt>
                <c:pt idx="374">
                  <c:v>293</c:v>
                </c:pt>
                <c:pt idx="375">
                  <c:v>293</c:v>
                </c:pt>
                <c:pt idx="376">
                  <c:v>293</c:v>
                </c:pt>
                <c:pt idx="377">
                  <c:v>293</c:v>
                </c:pt>
                <c:pt idx="378">
                  <c:v>293</c:v>
                </c:pt>
                <c:pt idx="379">
                  <c:v>293</c:v>
                </c:pt>
                <c:pt idx="380">
                  <c:v>293</c:v>
                </c:pt>
                <c:pt idx="381">
                  <c:v>293</c:v>
                </c:pt>
                <c:pt idx="382">
                  <c:v>293</c:v>
                </c:pt>
                <c:pt idx="383">
                  <c:v>293</c:v>
                </c:pt>
                <c:pt idx="384">
                  <c:v>293</c:v>
                </c:pt>
                <c:pt idx="385">
                  <c:v>294</c:v>
                </c:pt>
                <c:pt idx="386">
                  <c:v>295</c:v>
                </c:pt>
                <c:pt idx="387">
                  <c:v>296</c:v>
                </c:pt>
                <c:pt idx="388">
                  <c:v>297</c:v>
                </c:pt>
                <c:pt idx="389">
                  <c:v>298</c:v>
                </c:pt>
                <c:pt idx="390">
                  <c:v>299</c:v>
                </c:pt>
                <c:pt idx="391">
                  <c:v>300</c:v>
                </c:pt>
                <c:pt idx="392">
                  <c:v>301</c:v>
                </c:pt>
                <c:pt idx="393">
                  <c:v>302</c:v>
                </c:pt>
                <c:pt idx="394">
                  <c:v>303</c:v>
                </c:pt>
                <c:pt idx="395">
                  <c:v>304</c:v>
                </c:pt>
                <c:pt idx="396">
                  <c:v>305</c:v>
                </c:pt>
                <c:pt idx="397">
                  <c:v>306</c:v>
                </c:pt>
                <c:pt idx="398">
                  <c:v>307</c:v>
                </c:pt>
                <c:pt idx="399">
                  <c:v>308</c:v>
                </c:pt>
                <c:pt idx="400">
                  <c:v>308</c:v>
                </c:pt>
                <c:pt idx="401">
                  <c:v>309</c:v>
                </c:pt>
                <c:pt idx="402">
                  <c:v>309</c:v>
                </c:pt>
                <c:pt idx="403">
                  <c:v>309</c:v>
                </c:pt>
                <c:pt idx="404">
                  <c:v>309</c:v>
                </c:pt>
                <c:pt idx="405">
                  <c:v>309</c:v>
                </c:pt>
                <c:pt idx="406">
                  <c:v>309</c:v>
                </c:pt>
                <c:pt idx="407">
                  <c:v>310</c:v>
                </c:pt>
                <c:pt idx="408">
                  <c:v>311</c:v>
                </c:pt>
                <c:pt idx="409">
                  <c:v>312</c:v>
                </c:pt>
                <c:pt idx="410">
                  <c:v>313</c:v>
                </c:pt>
                <c:pt idx="411">
                  <c:v>314</c:v>
                </c:pt>
                <c:pt idx="412">
                  <c:v>315</c:v>
                </c:pt>
                <c:pt idx="413">
                  <c:v>316</c:v>
                </c:pt>
                <c:pt idx="414">
                  <c:v>317</c:v>
                </c:pt>
                <c:pt idx="415">
                  <c:v>318</c:v>
                </c:pt>
                <c:pt idx="416">
                  <c:v>319</c:v>
                </c:pt>
                <c:pt idx="417">
                  <c:v>320</c:v>
                </c:pt>
                <c:pt idx="418">
                  <c:v>321</c:v>
                </c:pt>
                <c:pt idx="419">
                  <c:v>321</c:v>
                </c:pt>
                <c:pt idx="420">
                  <c:v>321</c:v>
                </c:pt>
                <c:pt idx="421">
                  <c:v>321</c:v>
                </c:pt>
                <c:pt idx="422">
                  <c:v>321</c:v>
                </c:pt>
                <c:pt idx="423">
                  <c:v>322</c:v>
                </c:pt>
                <c:pt idx="424">
                  <c:v>323</c:v>
                </c:pt>
                <c:pt idx="425">
                  <c:v>323</c:v>
                </c:pt>
                <c:pt idx="426">
                  <c:v>324</c:v>
                </c:pt>
                <c:pt idx="427">
                  <c:v>325</c:v>
                </c:pt>
                <c:pt idx="428">
                  <c:v>326</c:v>
                </c:pt>
                <c:pt idx="429">
                  <c:v>326</c:v>
                </c:pt>
                <c:pt idx="430">
                  <c:v>327</c:v>
                </c:pt>
                <c:pt idx="431">
                  <c:v>328</c:v>
                </c:pt>
                <c:pt idx="432">
                  <c:v>329</c:v>
                </c:pt>
                <c:pt idx="433">
                  <c:v>330</c:v>
                </c:pt>
                <c:pt idx="434">
                  <c:v>331</c:v>
                </c:pt>
                <c:pt idx="435">
                  <c:v>332</c:v>
                </c:pt>
                <c:pt idx="436">
                  <c:v>333</c:v>
                </c:pt>
                <c:pt idx="437">
                  <c:v>334</c:v>
                </c:pt>
                <c:pt idx="438">
                  <c:v>335</c:v>
                </c:pt>
                <c:pt idx="439">
                  <c:v>335</c:v>
                </c:pt>
                <c:pt idx="440">
                  <c:v>335</c:v>
                </c:pt>
                <c:pt idx="441">
                  <c:v>336</c:v>
                </c:pt>
                <c:pt idx="442">
                  <c:v>336</c:v>
                </c:pt>
                <c:pt idx="443">
                  <c:v>336</c:v>
                </c:pt>
                <c:pt idx="444">
                  <c:v>337</c:v>
                </c:pt>
                <c:pt idx="445">
                  <c:v>338</c:v>
                </c:pt>
                <c:pt idx="446">
                  <c:v>339</c:v>
                </c:pt>
                <c:pt idx="447">
                  <c:v>340</c:v>
                </c:pt>
                <c:pt idx="448">
                  <c:v>341</c:v>
                </c:pt>
                <c:pt idx="449">
                  <c:v>342</c:v>
                </c:pt>
                <c:pt idx="450">
                  <c:v>342</c:v>
                </c:pt>
                <c:pt idx="451">
                  <c:v>342</c:v>
                </c:pt>
                <c:pt idx="452">
                  <c:v>342</c:v>
                </c:pt>
                <c:pt idx="453">
                  <c:v>342</c:v>
                </c:pt>
                <c:pt idx="454">
                  <c:v>343</c:v>
                </c:pt>
                <c:pt idx="455">
                  <c:v>344</c:v>
                </c:pt>
                <c:pt idx="456">
                  <c:v>344</c:v>
                </c:pt>
                <c:pt idx="457">
                  <c:v>345</c:v>
                </c:pt>
                <c:pt idx="458">
                  <c:v>345</c:v>
                </c:pt>
                <c:pt idx="459">
                  <c:v>345</c:v>
                </c:pt>
                <c:pt idx="460">
                  <c:v>345</c:v>
                </c:pt>
                <c:pt idx="461">
                  <c:v>345</c:v>
                </c:pt>
                <c:pt idx="462">
                  <c:v>346</c:v>
                </c:pt>
                <c:pt idx="463">
                  <c:v>347</c:v>
                </c:pt>
                <c:pt idx="464">
                  <c:v>348</c:v>
                </c:pt>
                <c:pt idx="465">
                  <c:v>349</c:v>
                </c:pt>
                <c:pt idx="466">
                  <c:v>350</c:v>
                </c:pt>
                <c:pt idx="467">
                  <c:v>351</c:v>
                </c:pt>
                <c:pt idx="468">
                  <c:v>352</c:v>
                </c:pt>
                <c:pt idx="469">
                  <c:v>353</c:v>
                </c:pt>
                <c:pt idx="470">
                  <c:v>354</c:v>
                </c:pt>
                <c:pt idx="471">
                  <c:v>355</c:v>
                </c:pt>
                <c:pt idx="472">
                  <c:v>356</c:v>
                </c:pt>
                <c:pt idx="473">
                  <c:v>357</c:v>
                </c:pt>
                <c:pt idx="474">
                  <c:v>358</c:v>
                </c:pt>
                <c:pt idx="475">
                  <c:v>358</c:v>
                </c:pt>
                <c:pt idx="476">
                  <c:v>358</c:v>
                </c:pt>
                <c:pt idx="477">
                  <c:v>358</c:v>
                </c:pt>
                <c:pt idx="478">
                  <c:v>359</c:v>
                </c:pt>
                <c:pt idx="479">
                  <c:v>360</c:v>
                </c:pt>
                <c:pt idx="480">
                  <c:v>361</c:v>
                </c:pt>
                <c:pt idx="481">
                  <c:v>362</c:v>
                </c:pt>
                <c:pt idx="482">
                  <c:v>363</c:v>
                </c:pt>
                <c:pt idx="483">
                  <c:v>364</c:v>
                </c:pt>
                <c:pt idx="484">
                  <c:v>365</c:v>
                </c:pt>
                <c:pt idx="485">
                  <c:v>366</c:v>
                </c:pt>
                <c:pt idx="486">
                  <c:v>367</c:v>
                </c:pt>
                <c:pt idx="487">
                  <c:v>368</c:v>
                </c:pt>
                <c:pt idx="488">
                  <c:v>369</c:v>
                </c:pt>
                <c:pt idx="489">
                  <c:v>369</c:v>
                </c:pt>
                <c:pt idx="490">
                  <c:v>370</c:v>
                </c:pt>
                <c:pt idx="491">
                  <c:v>371</c:v>
                </c:pt>
                <c:pt idx="492">
                  <c:v>372</c:v>
                </c:pt>
                <c:pt idx="493">
                  <c:v>373</c:v>
                </c:pt>
                <c:pt idx="494">
                  <c:v>374</c:v>
                </c:pt>
                <c:pt idx="495">
                  <c:v>375</c:v>
                </c:pt>
                <c:pt idx="496">
                  <c:v>376</c:v>
                </c:pt>
                <c:pt idx="497">
                  <c:v>377</c:v>
                </c:pt>
                <c:pt idx="498">
                  <c:v>377</c:v>
                </c:pt>
                <c:pt idx="499">
                  <c:v>378</c:v>
                </c:pt>
                <c:pt idx="500">
                  <c:v>378</c:v>
                </c:pt>
                <c:pt idx="501">
                  <c:v>379</c:v>
                </c:pt>
                <c:pt idx="502">
                  <c:v>380</c:v>
                </c:pt>
                <c:pt idx="503">
                  <c:v>380</c:v>
                </c:pt>
                <c:pt idx="504">
                  <c:v>381</c:v>
                </c:pt>
                <c:pt idx="505">
                  <c:v>382</c:v>
                </c:pt>
                <c:pt idx="506">
                  <c:v>382</c:v>
                </c:pt>
                <c:pt idx="507">
                  <c:v>383</c:v>
                </c:pt>
                <c:pt idx="508">
                  <c:v>384</c:v>
                </c:pt>
                <c:pt idx="509">
                  <c:v>385</c:v>
                </c:pt>
                <c:pt idx="510">
                  <c:v>386</c:v>
                </c:pt>
                <c:pt idx="511">
                  <c:v>387</c:v>
                </c:pt>
                <c:pt idx="512">
                  <c:v>388</c:v>
                </c:pt>
                <c:pt idx="513">
                  <c:v>389</c:v>
                </c:pt>
                <c:pt idx="514">
                  <c:v>390</c:v>
                </c:pt>
                <c:pt idx="515">
                  <c:v>391</c:v>
                </c:pt>
                <c:pt idx="516">
                  <c:v>392</c:v>
                </c:pt>
                <c:pt idx="517">
                  <c:v>393</c:v>
                </c:pt>
                <c:pt idx="518">
                  <c:v>394</c:v>
                </c:pt>
                <c:pt idx="519">
                  <c:v>395</c:v>
                </c:pt>
                <c:pt idx="520">
                  <c:v>396</c:v>
                </c:pt>
                <c:pt idx="521">
                  <c:v>397</c:v>
                </c:pt>
                <c:pt idx="522">
                  <c:v>397</c:v>
                </c:pt>
                <c:pt idx="523">
                  <c:v>398</c:v>
                </c:pt>
                <c:pt idx="524">
                  <c:v>399</c:v>
                </c:pt>
                <c:pt idx="525">
                  <c:v>400</c:v>
                </c:pt>
                <c:pt idx="526">
                  <c:v>400</c:v>
                </c:pt>
                <c:pt idx="527">
                  <c:v>401</c:v>
                </c:pt>
                <c:pt idx="528">
                  <c:v>401</c:v>
                </c:pt>
                <c:pt idx="529">
                  <c:v>402</c:v>
                </c:pt>
                <c:pt idx="530">
                  <c:v>403</c:v>
                </c:pt>
                <c:pt idx="531">
                  <c:v>404</c:v>
                </c:pt>
                <c:pt idx="532">
                  <c:v>405</c:v>
                </c:pt>
                <c:pt idx="533">
                  <c:v>406</c:v>
                </c:pt>
                <c:pt idx="534">
                  <c:v>407</c:v>
                </c:pt>
                <c:pt idx="535">
                  <c:v>408</c:v>
                </c:pt>
                <c:pt idx="536">
                  <c:v>409</c:v>
                </c:pt>
                <c:pt idx="537">
                  <c:v>410</c:v>
                </c:pt>
                <c:pt idx="538">
                  <c:v>411</c:v>
                </c:pt>
                <c:pt idx="539">
                  <c:v>412</c:v>
                </c:pt>
                <c:pt idx="540">
                  <c:v>413</c:v>
                </c:pt>
                <c:pt idx="541">
                  <c:v>414</c:v>
                </c:pt>
                <c:pt idx="542">
                  <c:v>415</c:v>
                </c:pt>
                <c:pt idx="543">
                  <c:v>415</c:v>
                </c:pt>
                <c:pt idx="544">
                  <c:v>416</c:v>
                </c:pt>
                <c:pt idx="545">
                  <c:v>417</c:v>
                </c:pt>
                <c:pt idx="546">
                  <c:v>418</c:v>
                </c:pt>
                <c:pt idx="547">
                  <c:v>418</c:v>
                </c:pt>
                <c:pt idx="548">
                  <c:v>419</c:v>
                </c:pt>
                <c:pt idx="549">
                  <c:v>420</c:v>
                </c:pt>
                <c:pt idx="550">
                  <c:v>421</c:v>
                </c:pt>
                <c:pt idx="551">
                  <c:v>422</c:v>
                </c:pt>
                <c:pt idx="552">
                  <c:v>423</c:v>
                </c:pt>
                <c:pt idx="553">
                  <c:v>424</c:v>
                </c:pt>
                <c:pt idx="554">
                  <c:v>425</c:v>
                </c:pt>
                <c:pt idx="555">
                  <c:v>425</c:v>
                </c:pt>
                <c:pt idx="556">
                  <c:v>426</c:v>
                </c:pt>
                <c:pt idx="557">
                  <c:v>426</c:v>
                </c:pt>
                <c:pt idx="558">
                  <c:v>426</c:v>
                </c:pt>
                <c:pt idx="559">
                  <c:v>426</c:v>
                </c:pt>
                <c:pt idx="560">
                  <c:v>427</c:v>
                </c:pt>
                <c:pt idx="561">
                  <c:v>428</c:v>
                </c:pt>
                <c:pt idx="562">
                  <c:v>428</c:v>
                </c:pt>
                <c:pt idx="563">
                  <c:v>429</c:v>
                </c:pt>
                <c:pt idx="564">
                  <c:v>430</c:v>
                </c:pt>
                <c:pt idx="565">
                  <c:v>430</c:v>
                </c:pt>
                <c:pt idx="566">
                  <c:v>431</c:v>
                </c:pt>
                <c:pt idx="567">
                  <c:v>432</c:v>
                </c:pt>
                <c:pt idx="568">
                  <c:v>433</c:v>
                </c:pt>
                <c:pt idx="569">
                  <c:v>434</c:v>
                </c:pt>
                <c:pt idx="570">
                  <c:v>435</c:v>
                </c:pt>
                <c:pt idx="571">
                  <c:v>435</c:v>
                </c:pt>
                <c:pt idx="572">
                  <c:v>436</c:v>
                </c:pt>
                <c:pt idx="573">
                  <c:v>436</c:v>
                </c:pt>
                <c:pt idx="574">
                  <c:v>437</c:v>
                </c:pt>
                <c:pt idx="575">
                  <c:v>437</c:v>
                </c:pt>
                <c:pt idx="576">
                  <c:v>438</c:v>
                </c:pt>
                <c:pt idx="577">
                  <c:v>439</c:v>
                </c:pt>
                <c:pt idx="578">
                  <c:v>440</c:v>
                </c:pt>
                <c:pt idx="579">
                  <c:v>441</c:v>
                </c:pt>
                <c:pt idx="580">
                  <c:v>442</c:v>
                </c:pt>
                <c:pt idx="581">
                  <c:v>443</c:v>
                </c:pt>
                <c:pt idx="582">
                  <c:v>444</c:v>
                </c:pt>
                <c:pt idx="583">
                  <c:v>445</c:v>
                </c:pt>
                <c:pt idx="584">
                  <c:v>446</c:v>
                </c:pt>
                <c:pt idx="585">
                  <c:v>447</c:v>
                </c:pt>
                <c:pt idx="586">
                  <c:v>447</c:v>
                </c:pt>
                <c:pt idx="587">
                  <c:v>447</c:v>
                </c:pt>
                <c:pt idx="588">
                  <c:v>447</c:v>
                </c:pt>
                <c:pt idx="589">
                  <c:v>448</c:v>
                </c:pt>
                <c:pt idx="590">
                  <c:v>448</c:v>
                </c:pt>
                <c:pt idx="591">
                  <c:v>449</c:v>
                </c:pt>
                <c:pt idx="592">
                  <c:v>450</c:v>
                </c:pt>
                <c:pt idx="593">
                  <c:v>450</c:v>
                </c:pt>
                <c:pt idx="594">
                  <c:v>451</c:v>
                </c:pt>
                <c:pt idx="595">
                  <c:v>452</c:v>
                </c:pt>
                <c:pt idx="596">
                  <c:v>453</c:v>
                </c:pt>
                <c:pt idx="597">
                  <c:v>454</c:v>
                </c:pt>
                <c:pt idx="598">
                  <c:v>455</c:v>
                </c:pt>
                <c:pt idx="599">
                  <c:v>455</c:v>
                </c:pt>
                <c:pt idx="600">
                  <c:v>456</c:v>
                </c:pt>
                <c:pt idx="601">
                  <c:v>456</c:v>
                </c:pt>
                <c:pt idx="602">
                  <c:v>456</c:v>
                </c:pt>
                <c:pt idx="603">
                  <c:v>456</c:v>
                </c:pt>
                <c:pt idx="604">
                  <c:v>456</c:v>
                </c:pt>
                <c:pt idx="605">
                  <c:v>457</c:v>
                </c:pt>
                <c:pt idx="606">
                  <c:v>458</c:v>
                </c:pt>
                <c:pt idx="607">
                  <c:v>459</c:v>
                </c:pt>
                <c:pt idx="608">
                  <c:v>460</c:v>
                </c:pt>
                <c:pt idx="609">
                  <c:v>461</c:v>
                </c:pt>
                <c:pt idx="610">
                  <c:v>462</c:v>
                </c:pt>
                <c:pt idx="611">
                  <c:v>463</c:v>
                </c:pt>
                <c:pt idx="612">
                  <c:v>464</c:v>
                </c:pt>
                <c:pt idx="613">
                  <c:v>464</c:v>
                </c:pt>
                <c:pt idx="614">
                  <c:v>465</c:v>
                </c:pt>
                <c:pt idx="615">
                  <c:v>466</c:v>
                </c:pt>
                <c:pt idx="616">
                  <c:v>467</c:v>
                </c:pt>
                <c:pt idx="617">
                  <c:v>468</c:v>
                </c:pt>
                <c:pt idx="618">
                  <c:v>469</c:v>
                </c:pt>
                <c:pt idx="619">
                  <c:v>470</c:v>
                </c:pt>
                <c:pt idx="620">
                  <c:v>471</c:v>
                </c:pt>
                <c:pt idx="621">
                  <c:v>472</c:v>
                </c:pt>
                <c:pt idx="622">
                  <c:v>473</c:v>
                </c:pt>
                <c:pt idx="623">
                  <c:v>474</c:v>
                </c:pt>
                <c:pt idx="624">
                  <c:v>475</c:v>
                </c:pt>
                <c:pt idx="625">
                  <c:v>476</c:v>
                </c:pt>
                <c:pt idx="626">
                  <c:v>477</c:v>
                </c:pt>
                <c:pt idx="627">
                  <c:v>478</c:v>
                </c:pt>
                <c:pt idx="628">
                  <c:v>479</c:v>
                </c:pt>
                <c:pt idx="629">
                  <c:v>480</c:v>
                </c:pt>
                <c:pt idx="630">
                  <c:v>481</c:v>
                </c:pt>
                <c:pt idx="631">
                  <c:v>482</c:v>
                </c:pt>
                <c:pt idx="632">
                  <c:v>483</c:v>
                </c:pt>
                <c:pt idx="633">
                  <c:v>484</c:v>
                </c:pt>
                <c:pt idx="634">
                  <c:v>485</c:v>
                </c:pt>
                <c:pt idx="635">
                  <c:v>486</c:v>
                </c:pt>
                <c:pt idx="636">
                  <c:v>486</c:v>
                </c:pt>
                <c:pt idx="637">
                  <c:v>487</c:v>
                </c:pt>
                <c:pt idx="638">
                  <c:v>487</c:v>
                </c:pt>
                <c:pt idx="639">
                  <c:v>488</c:v>
                </c:pt>
                <c:pt idx="640">
                  <c:v>489</c:v>
                </c:pt>
                <c:pt idx="641">
                  <c:v>490</c:v>
                </c:pt>
                <c:pt idx="642">
                  <c:v>491</c:v>
                </c:pt>
                <c:pt idx="643">
                  <c:v>492</c:v>
                </c:pt>
                <c:pt idx="644">
                  <c:v>492</c:v>
                </c:pt>
                <c:pt idx="645">
                  <c:v>492</c:v>
                </c:pt>
                <c:pt idx="646">
                  <c:v>493</c:v>
                </c:pt>
                <c:pt idx="647">
                  <c:v>494</c:v>
                </c:pt>
                <c:pt idx="648">
                  <c:v>495</c:v>
                </c:pt>
                <c:pt idx="649">
                  <c:v>496</c:v>
                </c:pt>
                <c:pt idx="650">
                  <c:v>497</c:v>
                </c:pt>
                <c:pt idx="651">
                  <c:v>498</c:v>
                </c:pt>
                <c:pt idx="652">
                  <c:v>499</c:v>
                </c:pt>
                <c:pt idx="653">
                  <c:v>500</c:v>
                </c:pt>
                <c:pt idx="654">
                  <c:v>501</c:v>
                </c:pt>
                <c:pt idx="655">
                  <c:v>502</c:v>
                </c:pt>
                <c:pt idx="656">
                  <c:v>503</c:v>
                </c:pt>
                <c:pt idx="657">
                  <c:v>504</c:v>
                </c:pt>
                <c:pt idx="658">
                  <c:v>505</c:v>
                </c:pt>
                <c:pt idx="659">
                  <c:v>506</c:v>
                </c:pt>
                <c:pt idx="660">
                  <c:v>507</c:v>
                </c:pt>
                <c:pt idx="661">
                  <c:v>508</c:v>
                </c:pt>
                <c:pt idx="662">
                  <c:v>509</c:v>
                </c:pt>
                <c:pt idx="663">
                  <c:v>510</c:v>
                </c:pt>
                <c:pt idx="664">
                  <c:v>511</c:v>
                </c:pt>
                <c:pt idx="665">
                  <c:v>511</c:v>
                </c:pt>
                <c:pt idx="666">
                  <c:v>511</c:v>
                </c:pt>
                <c:pt idx="667">
                  <c:v>512</c:v>
                </c:pt>
                <c:pt idx="668">
                  <c:v>513</c:v>
                </c:pt>
                <c:pt idx="669">
                  <c:v>513</c:v>
                </c:pt>
                <c:pt idx="670">
                  <c:v>513</c:v>
                </c:pt>
                <c:pt idx="671">
                  <c:v>514</c:v>
                </c:pt>
                <c:pt idx="672">
                  <c:v>515</c:v>
                </c:pt>
                <c:pt idx="673">
                  <c:v>515</c:v>
                </c:pt>
                <c:pt idx="674">
                  <c:v>515</c:v>
                </c:pt>
                <c:pt idx="675">
                  <c:v>516</c:v>
                </c:pt>
                <c:pt idx="676">
                  <c:v>516</c:v>
                </c:pt>
                <c:pt idx="677">
                  <c:v>516</c:v>
                </c:pt>
                <c:pt idx="678">
                  <c:v>516</c:v>
                </c:pt>
                <c:pt idx="679">
                  <c:v>517</c:v>
                </c:pt>
                <c:pt idx="680">
                  <c:v>518</c:v>
                </c:pt>
                <c:pt idx="681">
                  <c:v>519</c:v>
                </c:pt>
                <c:pt idx="682">
                  <c:v>520</c:v>
                </c:pt>
                <c:pt idx="683">
                  <c:v>520</c:v>
                </c:pt>
                <c:pt idx="684">
                  <c:v>520</c:v>
                </c:pt>
                <c:pt idx="685">
                  <c:v>521</c:v>
                </c:pt>
                <c:pt idx="686">
                  <c:v>522</c:v>
                </c:pt>
                <c:pt idx="687">
                  <c:v>522</c:v>
                </c:pt>
                <c:pt idx="688">
                  <c:v>523</c:v>
                </c:pt>
                <c:pt idx="689">
                  <c:v>524</c:v>
                </c:pt>
                <c:pt idx="690">
                  <c:v>524</c:v>
                </c:pt>
                <c:pt idx="691">
                  <c:v>525</c:v>
                </c:pt>
                <c:pt idx="692">
                  <c:v>526</c:v>
                </c:pt>
                <c:pt idx="693">
                  <c:v>527</c:v>
                </c:pt>
                <c:pt idx="694">
                  <c:v>528</c:v>
                </c:pt>
                <c:pt idx="695">
                  <c:v>529</c:v>
                </c:pt>
                <c:pt idx="696">
                  <c:v>530</c:v>
                </c:pt>
                <c:pt idx="697">
                  <c:v>531</c:v>
                </c:pt>
                <c:pt idx="698">
                  <c:v>532</c:v>
                </c:pt>
                <c:pt idx="699">
                  <c:v>533</c:v>
                </c:pt>
                <c:pt idx="700">
                  <c:v>533</c:v>
                </c:pt>
                <c:pt idx="701">
                  <c:v>534</c:v>
                </c:pt>
                <c:pt idx="702">
                  <c:v>535</c:v>
                </c:pt>
                <c:pt idx="703">
                  <c:v>536</c:v>
                </c:pt>
                <c:pt idx="704">
                  <c:v>537</c:v>
                </c:pt>
                <c:pt idx="705">
                  <c:v>538</c:v>
                </c:pt>
                <c:pt idx="706">
                  <c:v>539</c:v>
                </c:pt>
                <c:pt idx="707">
                  <c:v>540</c:v>
                </c:pt>
                <c:pt idx="708">
                  <c:v>541</c:v>
                </c:pt>
                <c:pt idx="709">
                  <c:v>542</c:v>
                </c:pt>
                <c:pt idx="710">
                  <c:v>543</c:v>
                </c:pt>
                <c:pt idx="711">
                  <c:v>544</c:v>
                </c:pt>
                <c:pt idx="712">
                  <c:v>545</c:v>
                </c:pt>
                <c:pt idx="713">
                  <c:v>546</c:v>
                </c:pt>
                <c:pt idx="714">
                  <c:v>546</c:v>
                </c:pt>
                <c:pt idx="715">
                  <c:v>546</c:v>
                </c:pt>
                <c:pt idx="716">
                  <c:v>547</c:v>
                </c:pt>
                <c:pt idx="717">
                  <c:v>548</c:v>
                </c:pt>
                <c:pt idx="718">
                  <c:v>548</c:v>
                </c:pt>
                <c:pt idx="719">
                  <c:v>549</c:v>
                </c:pt>
                <c:pt idx="720">
                  <c:v>550</c:v>
                </c:pt>
                <c:pt idx="721">
                  <c:v>551</c:v>
                </c:pt>
                <c:pt idx="722">
                  <c:v>552</c:v>
                </c:pt>
                <c:pt idx="723">
                  <c:v>553</c:v>
                </c:pt>
                <c:pt idx="724">
                  <c:v>554</c:v>
                </c:pt>
                <c:pt idx="725">
                  <c:v>555</c:v>
                </c:pt>
                <c:pt idx="726">
                  <c:v>556</c:v>
                </c:pt>
                <c:pt idx="727">
                  <c:v>556</c:v>
                </c:pt>
                <c:pt idx="728">
                  <c:v>556</c:v>
                </c:pt>
                <c:pt idx="729">
                  <c:v>557</c:v>
                </c:pt>
                <c:pt idx="730">
                  <c:v>557</c:v>
                </c:pt>
                <c:pt idx="731">
                  <c:v>557</c:v>
                </c:pt>
                <c:pt idx="732">
                  <c:v>557</c:v>
                </c:pt>
                <c:pt idx="733">
                  <c:v>558</c:v>
                </c:pt>
                <c:pt idx="734">
                  <c:v>558</c:v>
                </c:pt>
                <c:pt idx="735">
                  <c:v>559</c:v>
                </c:pt>
                <c:pt idx="736">
                  <c:v>559</c:v>
                </c:pt>
                <c:pt idx="737">
                  <c:v>559</c:v>
                </c:pt>
                <c:pt idx="738">
                  <c:v>559</c:v>
                </c:pt>
                <c:pt idx="739">
                  <c:v>559</c:v>
                </c:pt>
                <c:pt idx="740">
                  <c:v>560</c:v>
                </c:pt>
                <c:pt idx="741">
                  <c:v>561</c:v>
                </c:pt>
                <c:pt idx="742">
                  <c:v>562</c:v>
                </c:pt>
                <c:pt idx="743">
                  <c:v>563</c:v>
                </c:pt>
                <c:pt idx="744">
                  <c:v>563</c:v>
                </c:pt>
                <c:pt idx="745">
                  <c:v>563</c:v>
                </c:pt>
                <c:pt idx="746">
                  <c:v>563</c:v>
                </c:pt>
                <c:pt idx="747">
                  <c:v>563</c:v>
                </c:pt>
                <c:pt idx="748">
                  <c:v>563</c:v>
                </c:pt>
                <c:pt idx="749">
                  <c:v>563</c:v>
                </c:pt>
                <c:pt idx="750">
                  <c:v>563</c:v>
                </c:pt>
                <c:pt idx="751">
                  <c:v>564</c:v>
                </c:pt>
                <c:pt idx="752">
                  <c:v>565</c:v>
                </c:pt>
                <c:pt idx="753">
                  <c:v>566</c:v>
                </c:pt>
                <c:pt idx="754">
                  <c:v>567</c:v>
                </c:pt>
                <c:pt idx="755">
                  <c:v>567</c:v>
                </c:pt>
                <c:pt idx="756">
                  <c:v>568</c:v>
                </c:pt>
                <c:pt idx="757">
                  <c:v>569</c:v>
                </c:pt>
                <c:pt idx="758">
                  <c:v>570</c:v>
                </c:pt>
                <c:pt idx="759">
                  <c:v>571</c:v>
                </c:pt>
                <c:pt idx="760">
                  <c:v>572</c:v>
                </c:pt>
                <c:pt idx="761">
                  <c:v>573</c:v>
                </c:pt>
                <c:pt idx="762">
                  <c:v>573</c:v>
                </c:pt>
                <c:pt idx="763">
                  <c:v>574</c:v>
                </c:pt>
                <c:pt idx="764">
                  <c:v>574</c:v>
                </c:pt>
                <c:pt idx="765">
                  <c:v>575</c:v>
                </c:pt>
                <c:pt idx="766">
                  <c:v>576</c:v>
                </c:pt>
                <c:pt idx="767">
                  <c:v>577</c:v>
                </c:pt>
                <c:pt idx="768">
                  <c:v>578</c:v>
                </c:pt>
                <c:pt idx="769">
                  <c:v>579</c:v>
                </c:pt>
                <c:pt idx="770">
                  <c:v>580</c:v>
                </c:pt>
                <c:pt idx="771">
                  <c:v>581</c:v>
                </c:pt>
                <c:pt idx="772">
                  <c:v>581</c:v>
                </c:pt>
                <c:pt idx="773">
                  <c:v>582</c:v>
                </c:pt>
                <c:pt idx="774">
                  <c:v>583</c:v>
                </c:pt>
                <c:pt idx="775">
                  <c:v>584</c:v>
                </c:pt>
                <c:pt idx="776">
                  <c:v>585</c:v>
                </c:pt>
                <c:pt idx="777">
                  <c:v>586</c:v>
                </c:pt>
                <c:pt idx="778">
                  <c:v>586</c:v>
                </c:pt>
                <c:pt idx="779">
                  <c:v>587</c:v>
                </c:pt>
                <c:pt idx="780">
                  <c:v>588</c:v>
                </c:pt>
                <c:pt idx="781">
                  <c:v>588</c:v>
                </c:pt>
                <c:pt idx="782">
                  <c:v>588</c:v>
                </c:pt>
                <c:pt idx="783">
                  <c:v>589</c:v>
                </c:pt>
                <c:pt idx="784">
                  <c:v>590</c:v>
                </c:pt>
                <c:pt idx="785">
                  <c:v>591</c:v>
                </c:pt>
                <c:pt idx="786">
                  <c:v>592</c:v>
                </c:pt>
                <c:pt idx="787">
                  <c:v>592</c:v>
                </c:pt>
                <c:pt idx="788">
                  <c:v>593</c:v>
                </c:pt>
                <c:pt idx="789">
                  <c:v>594</c:v>
                </c:pt>
                <c:pt idx="790">
                  <c:v>594</c:v>
                </c:pt>
                <c:pt idx="791">
                  <c:v>595</c:v>
                </c:pt>
                <c:pt idx="792">
                  <c:v>595</c:v>
                </c:pt>
                <c:pt idx="793">
                  <c:v>596</c:v>
                </c:pt>
                <c:pt idx="794">
                  <c:v>597</c:v>
                </c:pt>
                <c:pt idx="795">
                  <c:v>598</c:v>
                </c:pt>
                <c:pt idx="796">
                  <c:v>599</c:v>
                </c:pt>
                <c:pt idx="797">
                  <c:v>599</c:v>
                </c:pt>
                <c:pt idx="798">
                  <c:v>600</c:v>
                </c:pt>
                <c:pt idx="799">
                  <c:v>600</c:v>
                </c:pt>
                <c:pt idx="800">
                  <c:v>601</c:v>
                </c:pt>
                <c:pt idx="801">
                  <c:v>602</c:v>
                </c:pt>
                <c:pt idx="802">
                  <c:v>603</c:v>
                </c:pt>
                <c:pt idx="803">
                  <c:v>603</c:v>
                </c:pt>
                <c:pt idx="804">
                  <c:v>603</c:v>
                </c:pt>
                <c:pt idx="805">
                  <c:v>603</c:v>
                </c:pt>
                <c:pt idx="806">
                  <c:v>604</c:v>
                </c:pt>
                <c:pt idx="807">
                  <c:v>604</c:v>
                </c:pt>
                <c:pt idx="808">
                  <c:v>604</c:v>
                </c:pt>
                <c:pt idx="809">
                  <c:v>604</c:v>
                </c:pt>
                <c:pt idx="810">
                  <c:v>605</c:v>
                </c:pt>
                <c:pt idx="811">
                  <c:v>605</c:v>
                </c:pt>
                <c:pt idx="812">
                  <c:v>605</c:v>
                </c:pt>
                <c:pt idx="813">
                  <c:v>606</c:v>
                </c:pt>
                <c:pt idx="814">
                  <c:v>607</c:v>
                </c:pt>
                <c:pt idx="815">
                  <c:v>608</c:v>
                </c:pt>
                <c:pt idx="816">
                  <c:v>609</c:v>
                </c:pt>
                <c:pt idx="817">
                  <c:v>610</c:v>
                </c:pt>
                <c:pt idx="818">
                  <c:v>611</c:v>
                </c:pt>
                <c:pt idx="819">
                  <c:v>612</c:v>
                </c:pt>
                <c:pt idx="820">
                  <c:v>613</c:v>
                </c:pt>
                <c:pt idx="821">
                  <c:v>614</c:v>
                </c:pt>
                <c:pt idx="822">
                  <c:v>615</c:v>
                </c:pt>
                <c:pt idx="823">
                  <c:v>616</c:v>
                </c:pt>
                <c:pt idx="824">
                  <c:v>617</c:v>
                </c:pt>
                <c:pt idx="825">
                  <c:v>618</c:v>
                </c:pt>
                <c:pt idx="826">
                  <c:v>618</c:v>
                </c:pt>
                <c:pt idx="827">
                  <c:v>619</c:v>
                </c:pt>
                <c:pt idx="828">
                  <c:v>620</c:v>
                </c:pt>
                <c:pt idx="829">
                  <c:v>620</c:v>
                </c:pt>
                <c:pt idx="830">
                  <c:v>621</c:v>
                </c:pt>
                <c:pt idx="831">
                  <c:v>622</c:v>
                </c:pt>
                <c:pt idx="832">
                  <c:v>623</c:v>
                </c:pt>
                <c:pt idx="833">
                  <c:v>623</c:v>
                </c:pt>
                <c:pt idx="834">
                  <c:v>624</c:v>
                </c:pt>
                <c:pt idx="835">
                  <c:v>625</c:v>
                </c:pt>
                <c:pt idx="836">
                  <c:v>626</c:v>
                </c:pt>
                <c:pt idx="837">
                  <c:v>627</c:v>
                </c:pt>
                <c:pt idx="838">
                  <c:v>628</c:v>
                </c:pt>
                <c:pt idx="839">
                  <c:v>629</c:v>
                </c:pt>
                <c:pt idx="840">
                  <c:v>630</c:v>
                </c:pt>
                <c:pt idx="841">
                  <c:v>631</c:v>
                </c:pt>
                <c:pt idx="842">
                  <c:v>632</c:v>
                </c:pt>
                <c:pt idx="843">
                  <c:v>633</c:v>
                </c:pt>
                <c:pt idx="844">
                  <c:v>634</c:v>
                </c:pt>
                <c:pt idx="845">
                  <c:v>635</c:v>
                </c:pt>
                <c:pt idx="846">
                  <c:v>636</c:v>
                </c:pt>
                <c:pt idx="847">
                  <c:v>636</c:v>
                </c:pt>
                <c:pt idx="848">
                  <c:v>637</c:v>
                </c:pt>
                <c:pt idx="849">
                  <c:v>638</c:v>
                </c:pt>
                <c:pt idx="850">
                  <c:v>638</c:v>
                </c:pt>
                <c:pt idx="851">
                  <c:v>639</c:v>
                </c:pt>
                <c:pt idx="852">
                  <c:v>640</c:v>
                </c:pt>
                <c:pt idx="853">
                  <c:v>640</c:v>
                </c:pt>
                <c:pt idx="854">
                  <c:v>641</c:v>
                </c:pt>
                <c:pt idx="855">
                  <c:v>642</c:v>
                </c:pt>
                <c:pt idx="856">
                  <c:v>642</c:v>
                </c:pt>
                <c:pt idx="857">
                  <c:v>642</c:v>
                </c:pt>
                <c:pt idx="858">
                  <c:v>643</c:v>
                </c:pt>
                <c:pt idx="859">
                  <c:v>644</c:v>
                </c:pt>
                <c:pt idx="860">
                  <c:v>645</c:v>
                </c:pt>
                <c:pt idx="861">
                  <c:v>646</c:v>
                </c:pt>
                <c:pt idx="862">
                  <c:v>647</c:v>
                </c:pt>
                <c:pt idx="863">
                  <c:v>648</c:v>
                </c:pt>
                <c:pt idx="864">
                  <c:v>648</c:v>
                </c:pt>
                <c:pt idx="865">
                  <c:v>648</c:v>
                </c:pt>
                <c:pt idx="866">
                  <c:v>648</c:v>
                </c:pt>
                <c:pt idx="867">
                  <c:v>649</c:v>
                </c:pt>
                <c:pt idx="868">
                  <c:v>650</c:v>
                </c:pt>
                <c:pt idx="869">
                  <c:v>650</c:v>
                </c:pt>
                <c:pt idx="870">
                  <c:v>651</c:v>
                </c:pt>
                <c:pt idx="871">
                  <c:v>652</c:v>
                </c:pt>
                <c:pt idx="872">
                  <c:v>653</c:v>
                </c:pt>
                <c:pt idx="873">
                  <c:v>654</c:v>
                </c:pt>
                <c:pt idx="874">
                  <c:v>655</c:v>
                </c:pt>
                <c:pt idx="875">
                  <c:v>656</c:v>
                </c:pt>
                <c:pt idx="876">
                  <c:v>657</c:v>
                </c:pt>
                <c:pt idx="877">
                  <c:v>657</c:v>
                </c:pt>
                <c:pt idx="878">
                  <c:v>658</c:v>
                </c:pt>
                <c:pt idx="879">
                  <c:v>659</c:v>
                </c:pt>
                <c:pt idx="880">
                  <c:v>659</c:v>
                </c:pt>
                <c:pt idx="881">
                  <c:v>660</c:v>
                </c:pt>
                <c:pt idx="882">
                  <c:v>661</c:v>
                </c:pt>
                <c:pt idx="883">
                  <c:v>662</c:v>
                </c:pt>
                <c:pt idx="884">
                  <c:v>663</c:v>
                </c:pt>
                <c:pt idx="885">
                  <c:v>664</c:v>
                </c:pt>
                <c:pt idx="886">
                  <c:v>665</c:v>
                </c:pt>
                <c:pt idx="887">
                  <c:v>666</c:v>
                </c:pt>
                <c:pt idx="888">
                  <c:v>667</c:v>
                </c:pt>
                <c:pt idx="889">
                  <c:v>668</c:v>
                </c:pt>
                <c:pt idx="890">
                  <c:v>669</c:v>
                </c:pt>
                <c:pt idx="891">
                  <c:v>670</c:v>
                </c:pt>
                <c:pt idx="892">
                  <c:v>670</c:v>
                </c:pt>
                <c:pt idx="893">
                  <c:v>670</c:v>
                </c:pt>
                <c:pt idx="894">
                  <c:v>671</c:v>
                </c:pt>
                <c:pt idx="895">
                  <c:v>672</c:v>
                </c:pt>
                <c:pt idx="896">
                  <c:v>672</c:v>
                </c:pt>
                <c:pt idx="897">
                  <c:v>673</c:v>
                </c:pt>
                <c:pt idx="898">
                  <c:v>674</c:v>
                </c:pt>
                <c:pt idx="899">
                  <c:v>675</c:v>
                </c:pt>
                <c:pt idx="900">
                  <c:v>676</c:v>
                </c:pt>
                <c:pt idx="901">
                  <c:v>676</c:v>
                </c:pt>
                <c:pt idx="902">
                  <c:v>677</c:v>
                </c:pt>
                <c:pt idx="903">
                  <c:v>678</c:v>
                </c:pt>
                <c:pt idx="904">
                  <c:v>679</c:v>
                </c:pt>
                <c:pt idx="905">
                  <c:v>680</c:v>
                </c:pt>
                <c:pt idx="906">
                  <c:v>681</c:v>
                </c:pt>
                <c:pt idx="907">
                  <c:v>682</c:v>
                </c:pt>
                <c:pt idx="908">
                  <c:v>683</c:v>
                </c:pt>
                <c:pt idx="909">
                  <c:v>684</c:v>
                </c:pt>
                <c:pt idx="910">
                  <c:v>684</c:v>
                </c:pt>
                <c:pt idx="911">
                  <c:v>685</c:v>
                </c:pt>
                <c:pt idx="912">
                  <c:v>686</c:v>
                </c:pt>
                <c:pt idx="913">
                  <c:v>687</c:v>
                </c:pt>
                <c:pt idx="914">
                  <c:v>688</c:v>
                </c:pt>
                <c:pt idx="915">
                  <c:v>689</c:v>
                </c:pt>
                <c:pt idx="916">
                  <c:v>690</c:v>
                </c:pt>
                <c:pt idx="917">
                  <c:v>691</c:v>
                </c:pt>
                <c:pt idx="918">
                  <c:v>692</c:v>
                </c:pt>
                <c:pt idx="919">
                  <c:v>692</c:v>
                </c:pt>
                <c:pt idx="920">
                  <c:v>692</c:v>
                </c:pt>
                <c:pt idx="921">
                  <c:v>693</c:v>
                </c:pt>
                <c:pt idx="922">
                  <c:v>694</c:v>
                </c:pt>
                <c:pt idx="923">
                  <c:v>695</c:v>
                </c:pt>
                <c:pt idx="924">
                  <c:v>695</c:v>
                </c:pt>
                <c:pt idx="925">
                  <c:v>696</c:v>
                </c:pt>
                <c:pt idx="926">
                  <c:v>697</c:v>
                </c:pt>
                <c:pt idx="927">
                  <c:v>697</c:v>
                </c:pt>
                <c:pt idx="928">
                  <c:v>697</c:v>
                </c:pt>
                <c:pt idx="929">
                  <c:v>697</c:v>
                </c:pt>
                <c:pt idx="930">
                  <c:v>698</c:v>
                </c:pt>
                <c:pt idx="931">
                  <c:v>699</c:v>
                </c:pt>
                <c:pt idx="932">
                  <c:v>700</c:v>
                </c:pt>
                <c:pt idx="933">
                  <c:v>701</c:v>
                </c:pt>
                <c:pt idx="934">
                  <c:v>701</c:v>
                </c:pt>
                <c:pt idx="935">
                  <c:v>702</c:v>
                </c:pt>
                <c:pt idx="936">
                  <c:v>703</c:v>
                </c:pt>
                <c:pt idx="937">
                  <c:v>704</c:v>
                </c:pt>
                <c:pt idx="938">
                  <c:v>705</c:v>
                </c:pt>
                <c:pt idx="939">
                  <c:v>706</c:v>
                </c:pt>
                <c:pt idx="940">
                  <c:v>707</c:v>
                </c:pt>
                <c:pt idx="941">
                  <c:v>707</c:v>
                </c:pt>
                <c:pt idx="942">
                  <c:v>707</c:v>
                </c:pt>
                <c:pt idx="943">
                  <c:v>708</c:v>
                </c:pt>
                <c:pt idx="944">
                  <c:v>709</c:v>
                </c:pt>
                <c:pt idx="945">
                  <c:v>710</c:v>
                </c:pt>
                <c:pt idx="946">
                  <c:v>710</c:v>
                </c:pt>
                <c:pt idx="947">
                  <c:v>711</c:v>
                </c:pt>
                <c:pt idx="948">
                  <c:v>712</c:v>
                </c:pt>
                <c:pt idx="949">
                  <c:v>713</c:v>
                </c:pt>
                <c:pt idx="950">
                  <c:v>714</c:v>
                </c:pt>
                <c:pt idx="951">
                  <c:v>715</c:v>
                </c:pt>
                <c:pt idx="952">
                  <c:v>716</c:v>
                </c:pt>
                <c:pt idx="953">
                  <c:v>717</c:v>
                </c:pt>
                <c:pt idx="954">
                  <c:v>718</c:v>
                </c:pt>
                <c:pt idx="955">
                  <c:v>719</c:v>
                </c:pt>
                <c:pt idx="956">
                  <c:v>720</c:v>
                </c:pt>
                <c:pt idx="957">
                  <c:v>721</c:v>
                </c:pt>
                <c:pt idx="958">
                  <c:v>722</c:v>
                </c:pt>
                <c:pt idx="959">
                  <c:v>723</c:v>
                </c:pt>
                <c:pt idx="960">
                  <c:v>724</c:v>
                </c:pt>
                <c:pt idx="961">
                  <c:v>725</c:v>
                </c:pt>
                <c:pt idx="962">
                  <c:v>726</c:v>
                </c:pt>
                <c:pt idx="963">
                  <c:v>727</c:v>
                </c:pt>
                <c:pt idx="964">
                  <c:v>727</c:v>
                </c:pt>
                <c:pt idx="965">
                  <c:v>728</c:v>
                </c:pt>
                <c:pt idx="966">
                  <c:v>728</c:v>
                </c:pt>
                <c:pt idx="967">
                  <c:v>728</c:v>
                </c:pt>
                <c:pt idx="968">
                  <c:v>728</c:v>
                </c:pt>
                <c:pt idx="969">
                  <c:v>729</c:v>
                </c:pt>
                <c:pt idx="970">
                  <c:v>730</c:v>
                </c:pt>
                <c:pt idx="971">
                  <c:v>730</c:v>
                </c:pt>
                <c:pt idx="972">
                  <c:v>731</c:v>
                </c:pt>
                <c:pt idx="973">
                  <c:v>732</c:v>
                </c:pt>
                <c:pt idx="974">
                  <c:v>733</c:v>
                </c:pt>
                <c:pt idx="975">
                  <c:v>734</c:v>
                </c:pt>
                <c:pt idx="976">
                  <c:v>734</c:v>
                </c:pt>
                <c:pt idx="977">
                  <c:v>734</c:v>
                </c:pt>
                <c:pt idx="978">
                  <c:v>734</c:v>
                </c:pt>
                <c:pt idx="979">
                  <c:v>735</c:v>
                </c:pt>
                <c:pt idx="980">
                  <c:v>736</c:v>
                </c:pt>
                <c:pt idx="981">
                  <c:v>736</c:v>
                </c:pt>
                <c:pt idx="982">
                  <c:v>737</c:v>
                </c:pt>
                <c:pt idx="983">
                  <c:v>737</c:v>
                </c:pt>
                <c:pt idx="984">
                  <c:v>737</c:v>
                </c:pt>
                <c:pt idx="985">
                  <c:v>738</c:v>
                </c:pt>
                <c:pt idx="986">
                  <c:v>739</c:v>
                </c:pt>
                <c:pt idx="987">
                  <c:v>739</c:v>
                </c:pt>
                <c:pt idx="988">
                  <c:v>740</c:v>
                </c:pt>
                <c:pt idx="989">
                  <c:v>741</c:v>
                </c:pt>
                <c:pt idx="990">
                  <c:v>742</c:v>
                </c:pt>
                <c:pt idx="991">
                  <c:v>742</c:v>
                </c:pt>
                <c:pt idx="992">
                  <c:v>742</c:v>
                </c:pt>
                <c:pt idx="993">
                  <c:v>742</c:v>
                </c:pt>
                <c:pt idx="994">
                  <c:v>742</c:v>
                </c:pt>
                <c:pt idx="995">
                  <c:v>743</c:v>
                </c:pt>
                <c:pt idx="996">
                  <c:v>744</c:v>
                </c:pt>
                <c:pt idx="997">
                  <c:v>745</c:v>
                </c:pt>
                <c:pt idx="998">
                  <c:v>746</c:v>
                </c:pt>
                <c:pt idx="999">
                  <c:v>747</c:v>
                </c:pt>
                <c:pt idx="1000">
                  <c:v>748</c:v>
                </c:pt>
                <c:pt idx="1001">
                  <c:v>749</c:v>
                </c:pt>
                <c:pt idx="1002">
                  <c:v>750</c:v>
                </c:pt>
                <c:pt idx="1003">
                  <c:v>751</c:v>
                </c:pt>
                <c:pt idx="1004">
                  <c:v>751</c:v>
                </c:pt>
                <c:pt idx="1005">
                  <c:v>752</c:v>
                </c:pt>
                <c:pt idx="1006">
                  <c:v>753</c:v>
                </c:pt>
                <c:pt idx="1007">
                  <c:v>754</c:v>
                </c:pt>
                <c:pt idx="1008">
                  <c:v>755</c:v>
                </c:pt>
                <c:pt idx="1009">
                  <c:v>756</c:v>
                </c:pt>
                <c:pt idx="1010">
                  <c:v>757</c:v>
                </c:pt>
                <c:pt idx="1011">
                  <c:v>758</c:v>
                </c:pt>
                <c:pt idx="1012">
                  <c:v>759</c:v>
                </c:pt>
                <c:pt idx="1013">
                  <c:v>760</c:v>
                </c:pt>
                <c:pt idx="1014">
                  <c:v>761</c:v>
                </c:pt>
                <c:pt idx="1015">
                  <c:v>762</c:v>
                </c:pt>
                <c:pt idx="1016">
                  <c:v>763</c:v>
                </c:pt>
                <c:pt idx="1017">
                  <c:v>764</c:v>
                </c:pt>
                <c:pt idx="1018">
                  <c:v>765</c:v>
                </c:pt>
                <c:pt idx="1019">
                  <c:v>765</c:v>
                </c:pt>
                <c:pt idx="1020">
                  <c:v>765</c:v>
                </c:pt>
                <c:pt idx="1021">
                  <c:v>766</c:v>
                </c:pt>
                <c:pt idx="1022">
                  <c:v>766</c:v>
                </c:pt>
                <c:pt idx="1023">
                  <c:v>767</c:v>
                </c:pt>
                <c:pt idx="1024">
                  <c:v>768</c:v>
                </c:pt>
                <c:pt idx="1025">
                  <c:v>768</c:v>
                </c:pt>
                <c:pt idx="1026">
                  <c:v>769</c:v>
                </c:pt>
                <c:pt idx="1027">
                  <c:v>770</c:v>
                </c:pt>
                <c:pt idx="1028">
                  <c:v>771</c:v>
                </c:pt>
                <c:pt idx="1029">
                  <c:v>772</c:v>
                </c:pt>
                <c:pt idx="1030">
                  <c:v>773</c:v>
                </c:pt>
                <c:pt idx="1031">
                  <c:v>774</c:v>
                </c:pt>
                <c:pt idx="1032">
                  <c:v>775</c:v>
                </c:pt>
                <c:pt idx="1033">
                  <c:v>776</c:v>
                </c:pt>
                <c:pt idx="1034">
                  <c:v>777</c:v>
                </c:pt>
                <c:pt idx="1035">
                  <c:v>778</c:v>
                </c:pt>
                <c:pt idx="1036">
                  <c:v>779</c:v>
                </c:pt>
                <c:pt idx="1037">
                  <c:v>779</c:v>
                </c:pt>
                <c:pt idx="1038">
                  <c:v>780</c:v>
                </c:pt>
                <c:pt idx="1039">
                  <c:v>781</c:v>
                </c:pt>
                <c:pt idx="1040">
                  <c:v>782</c:v>
                </c:pt>
                <c:pt idx="1041">
                  <c:v>783</c:v>
                </c:pt>
                <c:pt idx="1042">
                  <c:v>784</c:v>
                </c:pt>
                <c:pt idx="1043">
                  <c:v>785</c:v>
                </c:pt>
                <c:pt idx="1044">
                  <c:v>786</c:v>
                </c:pt>
                <c:pt idx="1045">
                  <c:v>787</c:v>
                </c:pt>
                <c:pt idx="1046">
                  <c:v>788</c:v>
                </c:pt>
                <c:pt idx="1047">
                  <c:v>788</c:v>
                </c:pt>
                <c:pt idx="1048">
                  <c:v>789</c:v>
                </c:pt>
                <c:pt idx="1049">
                  <c:v>790</c:v>
                </c:pt>
                <c:pt idx="1050">
                  <c:v>791</c:v>
                </c:pt>
                <c:pt idx="1051">
                  <c:v>792</c:v>
                </c:pt>
                <c:pt idx="1052">
                  <c:v>793</c:v>
                </c:pt>
                <c:pt idx="1053">
                  <c:v>794</c:v>
                </c:pt>
                <c:pt idx="1054">
                  <c:v>795</c:v>
                </c:pt>
                <c:pt idx="1055">
                  <c:v>796</c:v>
                </c:pt>
                <c:pt idx="1056">
                  <c:v>797</c:v>
                </c:pt>
                <c:pt idx="1057">
                  <c:v>798</c:v>
                </c:pt>
                <c:pt idx="1058">
                  <c:v>799</c:v>
                </c:pt>
                <c:pt idx="1059">
                  <c:v>799</c:v>
                </c:pt>
                <c:pt idx="1060">
                  <c:v>800</c:v>
                </c:pt>
                <c:pt idx="1061">
                  <c:v>801</c:v>
                </c:pt>
                <c:pt idx="1062">
                  <c:v>802</c:v>
                </c:pt>
                <c:pt idx="1063">
                  <c:v>803</c:v>
                </c:pt>
                <c:pt idx="1064">
                  <c:v>804</c:v>
                </c:pt>
                <c:pt idx="1065">
                  <c:v>805</c:v>
                </c:pt>
                <c:pt idx="1066">
                  <c:v>806</c:v>
                </c:pt>
                <c:pt idx="1067">
                  <c:v>807</c:v>
                </c:pt>
                <c:pt idx="1068">
                  <c:v>808</c:v>
                </c:pt>
                <c:pt idx="1069">
                  <c:v>809</c:v>
                </c:pt>
                <c:pt idx="1070">
                  <c:v>810</c:v>
                </c:pt>
                <c:pt idx="1071">
                  <c:v>811</c:v>
                </c:pt>
                <c:pt idx="1072">
                  <c:v>812</c:v>
                </c:pt>
                <c:pt idx="1073">
                  <c:v>813</c:v>
                </c:pt>
                <c:pt idx="1074">
                  <c:v>814</c:v>
                </c:pt>
                <c:pt idx="1075">
                  <c:v>815</c:v>
                </c:pt>
                <c:pt idx="1076">
                  <c:v>816</c:v>
                </c:pt>
                <c:pt idx="1077">
                  <c:v>817</c:v>
                </c:pt>
                <c:pt idx="1078">
                  <c:v>818</c:v>
                </c:pt>
                <c:pt idx="1079">
                  <c:v>818</c:v>
                </c:pt>
                <c:pt idx="1080">
                  <c:v>819</c:v>
                </c:pt>
                <c:pt idx="1081">
                  <c:v>820</c:v>
                </c:pt>
                <c:pt idx="1082">
                  <c:v>820</c:v>
                </c:pt>
                <c:pt idx="1083">
                  <c:v>821</c:v>
                </c:pt>
                <c:pt idx="1084">
                  <c:v>822</c:v>
                </c:pt>
                <c:pt idx="1085">
                  <c:v>823</c:v>
                </c:pt>
                <c:pt idx="1086">
                  <c:v>824</c:v>
                </c:pt>
                <c:pt idx="1087">
                  <c:v>824</c:v>
                </c:pt>
                <c:pt idx="1088">
                  <c:v>825</c:v>
                </c:pt>
                <c:pt idx="1089">
                  <c:v>825</c:v>
                </c:pt>
                <c:pt idx="1090">
                  <c:v>825</c:v>
                </c:pt>
                <c:pt idx="1091">
                  <c:v>826</c:v>
                </c:pt>
                <c:pt idx="1092">
                  <c:v>827</c:v>
                </c:pt>
                <c:pt idx="1093">
                  <c:v>828</c:v>
                </c:pt>
                <c:pt idx="1094">
                  <c:v>829</c:v>
                </c:pt>
                <c:pt idx="1095">
                  <c:v>830</c:v>
                </c:pt>
                <c:pt idx="1096">
                  <c:v>831</c:v>
                </c:pt>
                <c:pt idx="1097">
                  <c:v>832</c:v>
                </c:pt>
                <c:pt idx="1098">
                  <c:v>833</c:v>
                </c:pt>
                <c:pt idx="1099">
                  <c:v>834</c:v>
                </c:pt>
                <c:pt idx="1100">
                  <c:v>834</c:v>
                </c:pt>
                <c:pt idx="1101">
                  <c:v>835</c:v>
                </c:pt>
                <c:pt idx="1102">
                  <c:v>836</c:v>
                </c:pt>
                <c:pt idx="1103">
                  <c:v>837</c:v>
                </c:pt>
                <c:pt idx="1104">
                  <c:v>838</c:v>
                </c:pt>
                <c:pt idx="1105">
                  <c:v>839</c:v>
                </c:pt>
                <c:pt idx="1106">
                  <c:v>839</c:v>
                </c:pt>
                <c:pt idx="1107">
                  <c:v>839</c:v>
                </c:pt>
                <c:pt idx="1108">
                  <c:v>840</c:v>
                </c:pt>
                <c:pt idx="1109">
                  <c:v>841</c:v>
                </c:pt>
                <c:pt idx="1110">
                  <c:v>841</c:v>
                </c:pt>
                <c:pt idx="1111">
                  <c:v>842</c:v>
                </c:pt>
                <c:pt idx="1112">
                  <c:v>843</c:v>
                </c:pt>
                <c:pt idx="1113">
                  <c:v>844</c:v>
                </c:pt>
                <c:pt idx="1114">
                  <c:v>845</c:v>
                </c:pt>
                <c:pt idx="1115">
                  <c:v>846</c:v>
                </c:pt>
                <c:pt idx="1116">
                  <c:v>847</c:v>
                </c:pt>
                <c:pt idx="1117">
                  <c:v>848</c:v>
                </c:pt>
                <c:pt idx="1118">
                  <c:v>849</c:v>
                </c:pt>
                <c:pt idx="1119">
                  <c:v>850</c:v>
                </c:pt>
                <c:pt idx="1120">
                  <c:v>850</c:v>
                </c:pt>
                <c:pt idx="1121">
                  <c:v>850</c:v>
                </c:pt>
                <c:pt idx="1122">
                  <c:v>851</c:v>
                </c:pt>
                <c:pt idx="1123">
                  <c:v>852</c:v>
                </c:pt>
                <c:pt idx="1124">
                  <c:v>853</c:v>
                </c:pt>
                <c:pt idx="1125">
                  <c:v>853</c:v>
                </c:pt>
                <c:pt idx="1126">
                  <c:v>853</c:v>
                </c:pt>
                <c:pt idx="1127">
                  <c:v>854</c:v>
                </c:pt>
                <c:pt idx="1128">
                  <c:v>855</c:v>
                </c:pt>
                <c:pt idx="1129">
                  <c:v>856</c:v>
                </c:pt>
                <c:pt idx="1130">
                  <c:v>856</c:v>
                </c:pt>
                <c:pt idx="1131">
                  <c:v>857</c:v>
                </c:pt>
                <c:pt idx="1132">
                  <c:v>858</c:v>
                </c:pt>
                <c:pt idx="1133">
                  <c:v>859</c:v>
                </c:pt>
                <c:pt idx="1134">
                  <c:v>860</c:v>
                </c:pt>
                <c:pt idx="1135">
                  <c:v>861</c:v>
                </c:pt>
                <c:pt idx="1136">
                  <c:v>862</c:v>
                </c:pt>
                <c:pt idx="1137">
                  <c:v>863</c:v>
                </c:pt>
                <c:pt idx="1138">
                  <c:v>864</c:v>
                </c:pt>
                <c:pt idx="1139">
                  <c:v>865</c:v>
                </c:pt>
                <c:pt idx="1140">
                  <c:v>866</c:v>
                </c:pt>
                <c:pt idx="1141">
                  <c:v>867</c:v>
                </c:pt>
                <c:pt idx="1142">
                  <c:v>868</c:v>
                </c:pt>
                <c:pt idx="1143">
                  <c:v>869</c:v>
                </c:pt>
                <c:pt idx="1144">
                  <c:v>870</c:v>
                </c:pt>
                <c:pt idx="1145">
                  <c:v>870</c:v>
                </c:pt>
                <c:pt idx="1146">
                  <c:v>871</c:v>
                </c:pt>
                <c:pt idx="1147">
                  <c:v>872</c:v>
                </c:pt>
                <c:pt idx="1148">
                  <c:v>873</c:v>
                </c:pt>
                <c:pt idx="1149">
                  <c:v>874</c:v>
                </c:pt>
                <c:pt idx="1150">
                  <c:v>875</c:v>
                </c:pt>
                <c:pt idx="1151">
                  <c:v>876</c:v>
                </c:pt>
                <c:pt idx="1152">
                  <c:v>877</c:v>
                </c:pt>
                <c:pt idx="1153">
                  <c:v>878</c:v>
                </c:pt>
                <c:pt idx="1154">
                  <c:v>879</c:v>
                </c:pt>
                <c:pt idx="1155">
                  <c:v>880</c:v>
                </c:pt>
                <c:pt idx="1156">
                  <c:v>881</c:v>
                </c:pt>
                <c:pt idx="1157">
                  <c:v>882</c:v>
                </c:pt>
                <c:pt idx="1158">
                  <c:v>883</c:v>
                </c:pt>
                <c:pt idx="1159">
                  <c:v>883</c:v>
                </c:pt>
                <c:pt idx="1160">
                  <c:v>883</c:v>
                </c:pt>
                <c:pt idx="1161">
                  <c:v>884</c:v>
                </c:pt>
                <c:pt idx="1162">
                  <c:v>885</c:v>
                </c:pt>
                <c:pt idx="1163">
                  <c:v>886</c:v>
                </c:pt>
                <c:pt idx="1164">
                  <c:v>886</c:v>
                </c:pt>
                <c:pt idx="1165">
                  <c:v>887</c:v>
                </c:pt>
                <c:pt idx="1166">
                  <c:v>888</c:v>
                </c:pt>
                <c:pt idx="1167">
                  <c:v>889</c:v>
                </c:pt>
                <c:pt idx="1168">
                  <c:v>890</c:v>
                </c:pt>
                <c:pt idx="1169">
                  <c:v>891</c:v>
                </c:pt>
                <c:pt idx="1170">
                  <c:v>892</c:v>
                </c:pt>
                <c:pt idx="1171">
                  <c:v>893</c:v>
                </c:pt>
                <c:pt idx="1172">
                  <c:v>894</c:v>
                </c:pt>
                <c:pt idx="1173">
                  <c:v>895</c:v>
                </c:pt>
                <c:pt idx="1174">
                  <c:v>896</c:v>
                </c:pt>
                <c:pt idx="1175">
                  <c:v>897</c:v>
                </c:pt>
                <c:pt idx="1176">
                  <c:v>898</c:v>
                </c:pt>
                <c:pt idx="1177">
                  <c:v>899</c:v>
                </c:pt>
                <c:pt idx="1178">
                  <c:v>900</c:v>
                </c:pt>
                <c:pt idx="1179">
                  <c:v>900</c:v>
                </c:pt>
                <c:pt idx="1180">
                  <c:v>901</c:v>
                </c:pt>
                <c:pt idx="1181">
                  <c:v>901</c:v>
                </c:pt>
                <c:pt idx="1182">
                  <c:v>901</c:v>
                </c:pt>
                <c:pt idx="1183">
                  <c:v>901</c:v>
                </c:pt>
                <c:pt idx="1184">
                  <c:v>901</c:v>
                </c:pt>
                <c:pt idx="1185">
                  <c:v>901</c:v>
                </c:pt>
                <c:pt idx="1186">
                  <c:v>901</c:v>
                </c:pt>
                <c:pt idx="1187">
                  <c:v>901</c:v>
                </c:pt>
                <c:pt idx="1188">
                  <c:v>902</c:v>
                </c:pt>
                <c:pt idx="1189">
                  <c:v>903</c:v>
                </c:pt>
                <c:pt idx="1190">
                  <c:v>904</c:v>
                </c:pt>
                <c:pt idx="1191">
                  <c:v>905</c:v>
                </c:pt>
                <c:pt idx="1192">
                  <c:v>905</c:v>
                </c:pt>
                <c:pt idx="1193">
                  <c:v>906</c:v>
                </c:pt>
                <c:pt idx="1194">
                  <c:v>907</c:v>
                </c:pt>
                <c:pt idx="1195">
                  <c:v>907</c:v>
                </c:pt>
                <c:pt idx="1196">
                  <c:v>908</c:v>
                </c:pt>
                <c:pt idx="1197">
                  <c:v>908</c:v>
                </c:pt>
                <c:pt idx="1198">
                  <c:v>909</c:v>
                </c:pt>
                <c:pt idx="1199">
                  <c:v>910</c:v>
                </c:pt>
                <c:pt idx="1200">
                  <c:v>911</c:v>
                </c:pt>
                <c:pt idx="1201">
                  <c:v>912</c:v>
                </c:pt>
                <c:pt idx="1202">
                  <c:v>913</c:v>
                </c:pt>
                <c:pt idx="1203">
                  <c:v>914</c:v>
                </c:pt>
                <c:pt idx="1204">
                  <c:v>915</c:v>
                </c:pt>
                <c:pt idx="1205">
                  <c:v>916</c:v>
                </c:pt>
                <c:pt idx="1206">
                  <c:v>917</c:v>
                </c:pt>
                <c:pt idx="1207">
                  <c:v>918</c:v>
                </c:pt>
                <c:pt idx="1208">
                  <c:v>919</c:v>
                </c:pt>
                <c:pt idx="1209">
                  <c:v>920</c:v>
                </c:pt>
                <c:pt idx="1210">
                  <c:v>921</c:v>
                </c:pt>
                <c:pt idx="1211">
                  <c:v>921</c:v>
                </c:pt>
                <c:pt idx="1212">
                  <c:v>922</c:v>
                </c:pt>
                <c:pt idx="1213">
                  <c:v>923</c:v>
                </c:pt>
                <c:pt idx="1214">
                  <c:v>924</c:v>
                </c:pt>
                <c:pt idx="1215">
                  <c:v>925</c:v>
                </c:pt>
                <c:pt idx="1216">
                  <c:v>926</c:v>
                </c:pt>
                <c:pt idx="1217">
                  <c:v>926</c:v>
                </c:pt>
                <c:pt idx="1218">
                  <c:v>927</c:v>
                </c:pt>
                <c:pt idx="1219">
                  <c:v>927</c:v>
                </c:pt>
                <c:pt idx="1220">
                  <c:v>927</c:v>
                </c:pt>
                <c:pt idx="1221">
                  <c:v>928</c:v>
                </c:pt>
                <c:pt idx="1222">
                  <c:v>929</c:v>
                </c:pt>
                <c:pt idx="1223">
                  <c:v>929</c:v>
                </c:pt>
                <c:pt idx="1224">
                  <c:v>929</c:v>
                </c:pt>
                <c:pt idx="1225">
                  <c:v>930</c:v>
                </c:pt>
                <c:pt idx="1226">
                  <c:v>930</c:v>
                </c:pt>
                <c:pt idx="1227">
                  <c:v>931</c:v>
                </c:pt>
                <c:pt idx="1228">
                  <c:v>932</c:v>
                </c:pt>
                <c:pt idx="1229">
                  <c:v>933</c:v>
                </c:pt>
                <c:pt idx="1230">
                  <c:v>934</c:v>
                </c:pt>
                <c:pt idx="1231">
                  <c:v>934</c:v>
                </c:pt>
                <c:pt idx="1232">
                  <c:v>935</c:v>
                </c:pt>
                <c:pt idx="1233">
                  <c:v>936</c:v>
                </c:pt>
                <c:pt idx="1234">
                  <c:v>937</c:v>
                </c:pt>
                <c:pt idx="1235">
                  <c:v>938</c:v>
                </c:pt>
                <c:pt idx="1236">
                  <c:v>939</c:v>
                </c:pt>
                <c:pt idx="1237">
                  <c:v>940</c:v>
                </c:pt>
                <c:pt idx="1238">
                  <c:v>941</c:v>
                </c:pt>
                <c:pt idx="1239">
                  <c:v>941</c:v>
                </c:pt>
                <c:pt idx="1240">
                  <c:v>942</c:v>
                </c:pt>
                <c:pt idx="1241">
                  <c:v>942</c:v>
                </c:pt>
                <c:pt idx="1242">
                  <c:v>943</c:v>
                </c:pt>
                <c:pt idx="1243">
                  <c:v>944</c:v>
                </c:pt>
                <c:pt idx="1244">
                  <c:v>945</c:v>
                </c:pt>
                <c:pt idx="1245">
                  <c:v>945</c:v>
                </c:pt>
                <c:pt idx="1246">
                  <c:v>946</c:v>
                </c:pt>
                <c:pt idx="1247">
                  <c:v>946</c:v>
                </c:pt>
                <c:pt idx="1248">
                  <c:v>947</c:v>
                </c:pt>
                <c:pt idx="1249">
                  <c:v>948</c:v>
                </c:pt>
                <c:pt idx="1250">
                  <c:v>949</c:v>
                </c:pt>
                <c:pt idx="1251">
                  <c:v>950</c:v>
                </c:pt>
                <c:pt idx="1252">
                  <c:v>951</c:v>
                </c:pt>
                <c:pt idx="1253">
                  <c:v>951</c:v>
                </c:pt>
                <c:pt idx="1254">
                  <c:v>952</c:v>
                </c:pt>
                <c:pt idx="1255">
                  <c:v>953</c:v>
                </c:pt>
                <c:pt idx="1256">
                  <c:v>954</c:v>
                </c:pt>
                <c:pt idx="1257">
                  <c:v>955</c:v>
                </c:pt>
                <c:pt idx="1258">
                  <c:v>955</c:v>
                </c:pt>
                <c:pt idx="1259">
                  <c:v>955</c:v>
                </c:pt>
                <c:pt idx="1260">
                  <c:v>955</c:v>
                </c:pt>
                <c:pt idx="1261">
                  <c:v>956</c:v>
                </c:pt>
                <c:pt idx="1262">
                  <c:v>956</c:v>
                </c:pt>
                <c:pt idx="1263">
                  <c:v>956</c:v>
                </c:pt>
                <c:pt idx="1264">
                  <c:v>957</c:v>
                </c:pt>
                <c:pt idx="1265">
                  <c:v>957</c:v>
                </c:pt>
                <c:pt idx="1266">
                  <c:v>958</c:v>
                </c:pt>
                <c:pt idx="1267">
                  <c:v>959</c:v>
                </c:pt>
                <c:pt idx="1268">
                  <c:v>960</c:v>
                </c:pt>
                <c:pt idx="1269">
                  <c:v>961</c:v>
                </c:pt>
                <c:pt idx="1270">
                  <c:v>961</c:v>
                </c:pt>
                <c:pt idx="1271">
                  <c:v>962</c:v>
                </c:pt>
                <c:pt idx="1272">
                  <c:v>963</c:v>
                </c:pt>
                <c:pt idx="1273">
                  <c:v>964</c:v>
                </c:pt>
                <c:pt idx="1274">
                  <c:v>965</c:v>
                </c:pt>
                <c:pt idx="1275">
                  <c:v>966</c:v>
                </c:pt>
                <c:pt idx="1276">
                  <c:v>967</c:v>
                </c:pt>
                <c:pt idx="1277">
                  <c:v>968</c:v>
                </c:pt>
                <c:pt idx="1278">
                  <c:v>968</c:v>
                </c:pt>
                <c:pt idx="1279">
                  <c:v>969</c:v>
                </c:pt>
                <c:pt idx="1280">
                  <c:v>970</c:v>
                </c:pt>
                <c:pt idx="1281">
                  <c:v>971</c:v>
                </c:pt>
                <c:pt idx="1282">
                  <c:v>972</c:v>
                </c:pt>
                <c:pt idx="1283">
                  <c:v>972</c:v>
                </c:pt>
                <c:pt idx="1284">
                  <c:v>973</c:v>
                </c:pt>
                <c:pt idx="1285">
                  <c:v>974</c:v>
                </c:pt>
                <c:pt idx="1286">
                  <c:v>974</c:v>
                </c:pt>
                <c:pt idx="1287">
                  <c:v>975</c:v>
                </c:pt>
                <c:pt idx="1288">
                  <c:v>976</c:v>
                </c:pt>
                <c:pt idx="1289">
                  <c:v>977</c:v>
                </c:pt>
                <c:pt idx="1290">
                  <c:v>978</c:v>
                </c:pt>
                <c:pt idx="1291">
                  <c:v>979</c:v>
                </c:pt>
                <c:pt idx="1292">
                  <c:v>980</c:v>
                </c:pt>
                <c:pt idx="1293">
                  <c:v>981</c:v>
                </c:pt>
                <c:pt idx="1294">
                  <c:v>982</c:v>
                </c:pt>
                <c:pt idx="1295">
                  <c:v>983</c:v>
                </c:pt>
                <c:pt idx="1296">
                  <c:v>984</c:v>
                </c:pt>
                <c:pt idx="1297">
                  <c:v>984</c:v>
                </c:pt>
                <c:pt idx="1298">
                  <c:v>984</c:v>
                </c:pt>
                <c:pt idx="1299">
                  <c:v>985</c:v>
                </c:pt>
                <c:pt idx="1300">
                  <c:v>986</c:v>
                </c:pt>
                <c:pt idx="1301">
                  <c:v>986</c:v>
                </c:pt>
                <c:pt idx="1302">
                  <c:v>987</c:v>
                </c:pt>
                <c:pt idx="1303">
                  <c:v>988</c:v>
                </c:pt>
                <c:pt idx="1304">
                  <c:v>989</c:v>
                </c:pt>
                <c:pt idx="1305">
                  <c:v>990</c:v>
                </c:pt>
                <c:pt idx="1306">
                  <c:v>991</c:v>
                </c:pt>
                <c:pt idx="1307">
                  <c:v>992</c:v>
                </c:pt>
                <c:pt idx="1308">
                  <c:v>993</c:v>
                </c:pt>
                <c:pt idx="1309">
                  <c:v>994</c:v>
                </c:pt>
                <c:pt idx="1310">
                  <c:v>995</c:v>
                </c:pt>
                <c:pt idx="1311">
                  <c:v>995</c:v>
                </c:pt>
                <c:pt idx="1312">
                  <c:v>995</c:v>
                </c:pt>
                <c:pt idx="1313">
                  <c:v>996</c:v>
                </c:pt>
                <c:pt idx="1314">
                  <c:v>997</c:v>
                </c:pt>
                <c:pt idx="1315">
                  <c:v>997</c:v>
                </c:pt>
                <c:pt idx="1316">
                  <c:v>998</c:v>
                </c:pt>
                <c:pt idx="1317">
                  <c:v>999</c:v>
                </c:pt>
                <c:pt idx="1318">
                  <c:v>1000</c:v>
                </c:pt>
                <c:pt idx="1319">
                  <c:v>1001</c:v>
                </c:pt>
                <c:pt idx="1320">
                  <c:v>1002</c:v>
                </c:pt>
                <c:pt idx="1321">
                  <c:v>1003</c:v>
                </c:pt>
                <c:pt idx="1322">
                  <c:v>1004</c:v>
                </c:pt>
                <c:pt idx="1323">
                  <c:v>1005</c:v>
                </c:pt>
                <c:pt idx="1324">
                  <c:v>1006</c:v>
                </c:pt>
                <c:pt idx="1325">
                  <c:v>1007</c:v>
                </c:pt>
                <c:pt idx="1326">
                  <c:v>1008</c:v>
                </c:pt>
                <c:pt idx="1327">
                  <c:v>1009</c:v>
                </c:pt>
                <c:pt idx="1328">
                  <c:v>1010</c:v>
                </c:pt>
                <c:pt idx="1329">
                  <c:v>1011</c:v>
                </c:pt>
                <c:pt idx="1330">
                  <c:v>1012</c:v>
                </c:pt>
                <c:pt idx="1331">
                  <c:v>1013</c:v>
                </c:pt>
                <c:pt idx="1332">
                  <c:v>1014</c:v>
                </c:pt>
                <c:pt idx="1333">
                  <c:v>1015</c:v>
                </c:pt>
                <c:pt idx="1334">
                  <c:v>1016</c:v>
                </c:pt>
                <c:pt idx="1335">
                  <c:v>1017</c:v>
                </c:pt>
                <c:pt idx="1336">
                  <c:v>1018</c:v>
                </c:pt>
                <c:pt idx="1337">
                  <c:v>1019</c:v>
                </c:pt>
                <c:pt idx="1338">
                  <c:v>1020</c:v>
                </c:pt>
                <c:pt idx="1339">
                  <c:v>1021</c:v>
                </c:pt>
                <c:pt idx="1340">
                  <c:v>1022</c:v>
                </c:pt>
                <c:pt idx="1341">
                  <c:v>1023</c:v>
                </c:pt>
                <c:pt idx="1342">
                  <c:v>1024</c:v>
                </c:pt>
                <c:pt idx="1343">
                  <c:v>1025</c:v>
                </c:pt>
                <c:pt idx="1344">
                  <c:v>1026</c:v>
                </c:pt>
                <c:pt idx="1345">
                  <c:v>1027</c:v>
                </c:pt>
                <c:pt idx="1346">
                  <c:v>1028</c:v>
                </c:pt>
                <c:pt idx="1347">
                  <c:v>1029</c:v>
                </c:pt>
                <c:pt idx="1348">
                  <c:v>1030</c:v>
                </c:pt>
                <c:pt idx="1349">
                  <c:v>1031</c:v>
                </c:pt>
                <c:pt idx="1350">
                  <c:v>1032</c:v>
                </c:pt>
                <c:pt idx="1351">
                  <c:v>1033</c:v>
                </c:pt>
                <c:pt idx="1352">
                  <c:v>1033</c:v>
                </c:pt>
                <c:pt idx="1353">
                  <c:v>1034</c:v>
                </c:pt>
                <c:pt idx="1354">
                  <c:v>1035</c:v>
                </c:pt>
                <c:pt idx="1355">
                  <c:v>1036</c:v>
                </c:pt>
                <c:pt idx="1356">
                  <c:v>1037</c:v>
                </c:pt>
                <c:pt idx="1357">
                  <c:v>1038</c:v>
                </c:pt>
                <c:pt idx="1358">
                  <c:v>1039</c:v>
                </c:pt>
                <c:pt idx="1359">
                  <c:v>1040</c:v>
                </c:pt>
                <c:pt idx="1360">
                  <c:v>1041</c:v>
                </c:pt>
                <c:pt idx="1361">
                  <c:v>1042</c:v>
                </c:pt>
                <c:pt idx="1362">
                  <c:v>1043</c:v>
                </c:pt>
                <c:pt idx="1363">
                  <c:v>1044</c:v>
                </c:pt>
                <c:pt idx="1364">
                  <c:v>1044</c:v>
                </c:pt>
                <c:pt idx="1365">
                  <c:v>1045</c:v>
                </c:pt>
                <c:pt idx="1366">
                  <c:v>1046</c:v>
                </c:pt>
                <c:pt idx="1367">
                  <c:v>1047</c:v>
                </c:pt>
                <c:pt idx="1368">
                  <c:v>1048</c:v>
                </c:pt>
                <c:pt idx="1369">
                  <c:v>1049</c:v>
                </c:pt>
                <c:pt idx="1370">
                  <c:v>1050</c:v>
                </c:pt>
                <c:pt idx="1371">
                  <c:v>1051</c:v>
                </c:pt>
                <c:pt idx="1372">
                  <c:v>1052</c:v>
                </c:pt>
                <c:pt idx="1373">
                  <c:v>1053</c:v>
                </c:pt>
                <c:pt idx="1374">
                  <c:v>1054</c:v>
                </c:pt>
                <c:pt idx="1375">
                  <c:v>1055</c:v>
                </c:pt>
                <c:pt idx="1376">
                  <c:v>1056</c:v>
                </c:pt>
                <c:pt idx="1377">
                  <c:v>1057</c:v>
                </c:pt>
                <c:pt idx="1378">
                  <c:v>1058</c:v>
                </c:pt>
                <c:pt idx="1379">
                  <c:v>1059</c:v>
                </c:pt>
                <c:pt idx="1380">
                  <c:v>1060</c:v>
                </c:pt>
                <c:pt idx="1381">
                  <c:v>1061</c:v>
                </c:pt>
                <c:pt idx="1382">
                  <c:v>1062</c:v>
                </c:pt>
                <c:pt idx="1383">
                  <c:v>1062</c:v>
                </c:pt>
                <c:pt idx="1384">
                  <c:v>1063</c:v>
                </c:pt>
                <c:pt idx="1385">
                  <c:v>1064</c:v>
                </c:pt>
                <c:pt idx="1386">
                  <c:v>1065</c:v>
                </c:pt>
                <c:pt idx="1387">
                  <c:v>1065</c:v>
                </c:pt>
                <c:pt idx="1388">
                  <c:v>1065</c:v>
                </c:pt>
                <c:pt idx="1389">
                  <c:v>1065</c:v>
                </c:pt>
                <c:pt idx="1390">
                  <c:v>1065</c:v>
                </c:pt>
                <c:pt idx="1391">
                  <c:v>1065</c:v>
                </c:pt>
                <c:pt idx="1392">
                  <c:v>1066</c:v>
                </c:pt>
                <c:pt idx="1393">
                  <c:v>1067</c:v>
                </c:pt>
                <c:pt idx="1394">
                  <c:v>1068</c:v>
                </c:pt>
                <c:pt idx="1395">
                  <c:v>1069</c:v>
                </c:pt>
                <c:pt idx="1396">
                  <c:v>1070</c:v>
                </c:pt>
                <c:pt idx="1397">
                  <c:v>1071</c:v>
                </c:pt>
                <c:pt idx="1398">
                  <c:v>1072</c:v>
                </c:pt>
                <c:pt idx="1399">
                  <c:v>1073</c:v>
                </c:pt>
                <c:pt idx="1400">
                  <c:v>1074</c:v>
                </c:pt>
                <c:pt idx="1401">
                  <c:v>1075</c:v>
                </c:pt>
                <c:pt idx="1402">
                  <c:v>1076</c:v>
                </c:pt>
                <c:pt idx="1403">
                  <c:v>1077</c:v>
                </c:pt>
                <c:pt idx="1404">
                  <c:v>1078</c:v>
                </c:pt>
                <c:pt idx="1405">
                  <c:v>1079</c:v>
                </c:pt>
                <c:pt idx="1406">
                  <c:v>1080</c:v>
                </c:pt>
                <c:pt idx="1407">
                  <c:v>1081</c:v>
                </c:pt>
                <c:pt idx="1408">
                  <c:v>1082</c:v>
                </c:pt>
                <c:pt idx="1409">
                  <c:v>1083</c:v>
                </c:pt>
                <c:pt idx="1410">
                  <c:v>1084</c:v>
                </c:pt>
                <c:pt idx="1411">
                  <c:v>1085</c:v>
                </c:pt>
                <c:pt idx="1412">
                  <c:v>1086</c:v>
                </c:pt>
                <c:pt idx="1413">
                  <c:v>1087</c:v>
                </c:pt>
                <c:pt idx="1414">
                  <c:v>1088</c:v>
                </c:pt>
                <c:pt idx="1415">
                  <c:v>1089</c:v>
                </c:pt>
                <c:pt idx="1416">
                  <c:v>1090</c:v>
                </c:pt>
                <c:pt idx="1417">
                  <c:v>1091</c:v>
                </c:pt>
                <c:pt idx="1418">
                  <c:v>1092</c:v>
                </c:pt>
                <c:pt idx="1419">
                  <c:v>1093</c:v>
                </c:pt>
                <c:pt idx="1420">
                  <c:v>1094</c:v>
                </c:pt>
                <c:pt idx="1421">
                  <c:v>1095</c:v>
                </c:pt>
                <c:pt idx="1422">
                  <c:v>1096</c:v>
                </c:pt>
                <c:pt idx="1423">
                  <c:v>1096</c:v>
                </c:pt>
                <c:pt idx="1424">
                  <c:v>1097</c:v>
                </c:pt>
                <c:pt idx="1425">
                  <c:v>1098</c:v>
                </c:pt>
                <c:pt idx="1426">
                  <c:v>1098</c:v>
                </c:pt>
                <c:pt idx="1427">
                  <c:v>1099</c:v>
                </c:pt>
                <c:pt idx="1428">
                  <c:v>1100</c:v>
                </c:pt>
                <c:pt idx="1429">
                  <c:v>1101</c:v>
                </c:pt>
                <c:pt idx="1430">
                  <c:v>1102</c:v>
                </c:pt>
                <c:pt idx="1431">
                  <c:v>1103</c:v>
                </c:pt>
                <c:pt idx="1432">
                  <c:v>1104</c:v>
                </c:pt>
                <c:pt idx="1433">
                  <c:v>1105</c:v>
                </c:pt>
                <c:pt idx="1434">
                  <c:v>1106</c:v>
                </c:pt>
                <c:pt idx="1435">
                  <c:v>1107</c:v>
                </c:pt>
                <c:pt idx="1436">
                  <c:v>1108</c:v>
                </c:pt>
                <c:pt idx="1437">
                  <c:v>1109</c:v>
                </c:pt>
                <c:pt idx="1438">
                  <c:v>1110</c:v>
                </c:pt>
                <c:pt idx="1439">
                  <c:v>1111</c:v>
                </c:pt>
                <c:pt idx="1440">
                  <c:v>1112</c:v>
                </c:pt>
                <c:pt idx="1441">
                  <c:v>1113</c:v>
                </c:pt>
                <c:pt idx="1442">
                  <c:v>1114</c:v>
                </c:pt>
                <c:pt idx="1443">
                  <c:v>1114</c:v>
                </c:pt>
                <c:pt idx="1444">
                  <c:v>1115</c:v>
                </c:pt>
                <c:pt idx="1445">
                  <c:v>1115</c:v>
                </c:pt>
                <c:pt idx="1446">
                  <c:v>1116</c:v>
                </c:pt>
                <c:pt idx="1447">
                  <c:v>1117</c:v>
                </c:pt>
                <c:pt idx="1448">
                  <c:v>1118</c:v>
                </c:pt>
                <c:pt idx="1449">
                  <c:v>1119</c:v>
                </c:pt>
                <c:pt idx="1450">
                  <c:v>1120</c:v>
                </c:pt>
                <c:pt idx="1451">
                  <c:v>1120</c:v>
                </c:pt>
                <c:pt idx="1452">
                  <c:v>1121</c:v>
                </c:pt>
                <c:pt idx="1453">
                  <c:v>1121</c:v>
                </c:pt>
                <c:pt idx="1454">
                  <c:v>1122</c:v>
                </c:pt>
                <c:pt idx="1455">
                  <c:v>1123</c:v>
                </c:pt>
                <c:pt idx="1456">
                  <c:v>1124</c:v>
                </c:pt>
                <c:pt idx="1457">
                  <c:v>1125</c:v>
                </c:pt>
                <c:pt idx="1458">
                  <c:v>1126</c:v>
                </c:pt>
                <c:pt idx="1459">
                  <c:v>1127</c:v>
                </c:pt>
                <c:pt idx="1460">
                  <c:v>1128</c:v>
                </c:pt>
                <c:pt idx="1461">
                  <c:v>1128</c:v>
                </c:pt>
                <c:pt idx="1462">
                  <c:v>1129</c:v>
                </c:pt>
                <c:pt idx="1463">
                  <c:v>1130</c:v>
                </c:pt>
                <c:pt idx="1464">
                  <c:v>1131</c:v>
                </c:pt>
                <c:pt idx="1465">
                  <c:v>1132</c:v>
                </c:pt>
                <c:pt idx="1466">
                  <c:v>1133</c:v>
                </c:pt>
                <c:pt idx="1467">
                  <c:v>1134</c:v>
                </c:pt>
                <c:pt idx="1468">
                  <c:v>1134</c:v>
                </c:pt>
                <c:pt idx="1469">
                  <c:v>1135</c:v>
                </c:pt>
                <c:pt idx="1470">
                  <c:v>1136</c:v>
                </c:pt>
                <c:pt idx="1471">
                  <c:v>1137</c:v>
                </c:pt>
                <c:pt idx="1472">
                  <c:v>1138</c:v>
                </c:pt>
                <c:pt idx="1473">
                  <c:v>1139</c:v>
                </c:pt>
                <c:pt idx="1474">
                  <c:v>1139</c:v>
                </c:pt>
                <c:pt idx="1475">
                  <c:v>1140</c:v>
                </c:pt>
                <c:pt idx="1476">
                  <c:v>1141</c:v>
                </c:pt>
                <c:pt idx="1477">
                  <c:v>1142</c:v>
                </c:pt>
                <c:pt idx="1478">
                  <c:v>1142</c:v>
                </c:pt>
                <c:pt idx="1479">
                  <c:v>1143</c:v>
                </c:pt>
                <c:pt idx="1480">
                  <c:v>1143</c:v>
                </c:pt>
                <c:pt idx="1481">
                  <c:v>1143</c:v>
                </c:pt>
                <c:pt idx="1482">
                  <c:v>1143</c:v>
                </c:pt>
                <c:pt idx="1483">
                  <c:v>1144</c:v>
                </c:pt>
                <c:pt idx="1484">
                  <c:v>1145</c:v>
                </c:pt>
                <c:pt idx="1485">
                  <c:v>1146</c:v>
                </c:pt>
                <c:pt idx="1486">
                  <c:v>1146</c:v>
                </c:pt>
                <c:pt idx="1487">
                  <c:v>1147</c:v>
                </c:pt>
                <c:pt idx="1488">
                  <c:v>1148</c:v>
                </c:pt>
                <c:pt idx="1489">
                  <c:v>1149</c:v>
                </c:pt>
                <c:pt idx="1490">
                  <c:v>1149</c:v>
                </c:pt>
                <c:pt idx="1491">
                  <c:v>1149</c:v>
                </c:pt>
                <c:pt idx="1492">
                  <c:v>1149</c:v>
                </c:pt>
                <c:pt idx="1493">
                  <c:v>1150</c:v>
                </c:pt>
                <c:pt idx="1494">
                  <c:v>1151</c:v>
                </c:pt>
                <c:pt idx="1495">
                  <c:v>1151</c:v>
                </c:pt>
                <c:pt idx="1496">
                  <c:v>1152</c:v>
                </c:pt>
                <c:pt idx="1497">
                  <c:v>1153</c:v>
                </c:pt>
                <c:pt idx="1498">
                  <c:v>1154</c:v>
                </c:pt>
                <c:pt idx="1499">
                  <c:v>1155</c:v>
                </c:pt>
                <c:pt idx="1500">
                  <c:v>1156</c:v>
                </c:pt>
                <c:pt idx="1501">
                  <c:v>1157</c:v>
                </c:pt>
                <c:pt idx="1502">
                  <c:v>1158</c:v>
                </c:pt>
                <c:pt idx="1503">
                  <c:v>1159</c:v>
                </c:pt>
                <c:pt idx="1504">
                  <c:v>1160</c:v>
                </c:pt>
                <c:pt idx="1505">
                  <c:v>1161</c:v>
                </c:pt>
                <c:pt idx="1506">
                  <c:v>1162</c:v>
                </c:pt>
                <c:pt idx="1507">
                  <c:v>1163</c:v>
                </c:pt>
                <c:pt idx="1508">
                  <c:v>1164</c:v>
                </c:pt>
                <c:pt idx="1509">
                  <c:v>1165</c:v>
                </c:pt>
                <c:pt idx="1510">
                  <c:v>1165</c:v>
                </c:pt>
                <c:pt idx="1511">
                  <c:v>1166</c:v>
                </c:pt>
                <c:pt idx="1512">
                  <c:v>1167</c:v>
                </c:pt>
                <c:pt idx="1513">
                  <c:v>1168</c:v>
                </c:pt>
                <c:pt idx="1514">
                  <c:v>1169</c:v>
                </c:pt>
                <c:pt idx="1515">
                  <c:v>1170</c:v>
                </c:pt>
                <c:pt idx="1516">
                  <c:v>1171</c:v>
                </c:pt>
                <c:pt idx="1517">
                  <c:v>1172</c:v>
                </c:pt>
                <c:pt idx="1518">
                  <c:v>1172</c:v>
                </c:pt>
                <c:pt idx="1519">
                  <c:v>1173</c:v>
                </c:pt>
                <c:pt idx="1520">
                  <c:v>1174</c:v>
                </c:pt>
                <c:pt idx="1521">
                  <c:v>1174</c:v>
                </c:pt>
                <c:pt idx="1522">
                  <c:v>1175</c:v>
                </c:pt>
                <c:pt idx="1523">
                  <c:v>1176</c:v>
                </c:pt>
                <c:pt idx="1524">
                  <c:v>1177</c:v>
                </c:pt>
                <c:pt idx="1525">
                  <c:v>1177</c:v>
                </c:pt>
                <c:pt idx="1526">
                  <c:v>1177</c:v>
                </c:pt>
                <c:pt idx="1527">
                  <c:v>1178</c:v>
                </c:pt>
                <c:pt idx="1528">
                  <c:v>1179</c:v>
                </c:pt>
                <c:pt idx="1529">
                  <c:v>1180</c:v>
                </c:pt>
                <c:pt idx="1530">
                  <c:v>1180</c:v>
                </c:pt>
                <c:pt idx="1531">
                  <c:v>1181</c:v>
                </c:pt>
                <c:pt idx="1532">
                  <c:v>1181</c:v>
                </c:pt>
                <c:pt idx="1533">
                  <c:v>1182</c:v>
                </c:pt>
                <c:pt idx="1534">
                  <c:v>1183</c:v>
                </c:pt>
                <c:pt idx="1535">
                  <c:v>1184</c:v>
                </c:pt>
                <c:pt idx="1536">
                  <c:v>1184</c:v>
                </c:pt>
                <c:pt idx="1537">
                  <c:v>1184</c:v>
                </c:pt>
                <c:pt idx="1538">
                  <c:v>1185</c:v>
                </c:pt>
                <c:pt idx="1539">
                  <c:v>1186</c:v>
                </c:pt>
                <c:pt idx="1540">
                  <c:v>1186</c:v>
                </c:pt>
                <c:pt idx="1541">
                  <c:v>1186</c:v>
                </c:pt>
                <c:pt idx="1542">
                  <c:v>1186</c:v>
                </c:pt>
                <c:pt idx="1543">
                  <c:v>1187</c:v>
                </c:pt>
                <c:pt idx="1544">
                  <c:v>1188</c:v>
                </c:pt>
                <c:pt idx="1545">
                  <c:v>1189</c:v>
                </c:pt>
                <c:pt idx="1546">
                  <c:v>1190</c:v>
                </c:pt>
                <c:pt idx="1547">
                  <c:v>1191</c:v>
                </c:pt>
                <c:pt idx="1548">
                  <c:v>1192</c:v>
                </c:pt>
                <c:pt idx="1549">
                  <c:v>1193</c:v>
                </c:pt>
                <c:pt idx="1550">
                  <c:v>1194</c:v>
                </c:pt>
                <c:pt idx="1551">
                  <c:v>1194</c:v>
                </c:pt>
                <c:pt idx="1552">
                  <c:v>1195</c:v>
                </c:pt>
                <c:pt idx="1553">
                  <c:v>1195</c:v>
                </c:pt>
                <c:pt idx="1554">
                  <c:v>1196</c:v>
                </c:pt>
                <c:pt idx="1555">
                  <c:v>1197</c:v>
                </c:pt>
                <c:pt idx="1556">
                  <c:v>1198</c:v>
                </c:pt>
                <c:pt idx="1557">
                  <c:v>1199</c:v>
                </c:pt>
                <c:pt idx="1558">
                  <c:v>1200</c:v>
                </c:pt>
                <c:pt idx="1559">
                  <c:v>1201</c:v>
                </c:pt>
                <c:pt idx="1560">
                  <c:v>1202</c:v>
                </c:pt>
                <c:pt idx="1561">
                  <c:v>1203</c:v>
                </c:pt>
                <c:pt idx="1562">
                  <c:v>1204</c:v>
                </c:pt>
                <c:pt idx="1563">
                  <c:v>1205</c:v>
                </c:pt>
                <c:pt idx="1564">
                  <c:v>1206</c:v>
                </c:pt>
                <c:pt idx="1565">
                  <c:v>1206</c:v>
                </c:pt>
                <c:pt idx="1566">
                  <c:v>1206</c:v>
                </c:pt>
                <c:pt idx="1567">
                  <c:v>1206</c:v>
                </c:pt>
                <c:pt idx="1568">
                  <c:v>1206</c:v>
                </c:pt>
                <c:pt idx="1569">
                  <c:v>1206</c:v>
                </c:pt>
                <c:pt idx="1570">
                  <c:v>1206</c:v>
                </c:pt>
                <c:pt idx="1571">
                  <c:v>1206</c:v>
                </c:pt>
                <c:pt idx="1572">
                  <c:v>1206</c:v>
                </c:pt>
                <c:pt idx="1573">
                  <c:v>1207</c:v>
                </c:pt>
                <c:pt idx="1574">
                  <c:v>1208</c:v>
                </c:pt>
                <c:pt idx="1575">
                  <c:v>1209</c:v>
                </c:pt>
                <c:pt idx="1576">
                  <c:v>1209</c:v>
                </c:pt>
                <c:pt idx="1577">
                  <c:v>1210</c:v>
                </c:pt>
                <c:pt idx="1578">
                  <c:v>1211</c:v>
                </c:pt>
                <c:pt idx="1579">
                  <c:v>1211</c:v>
                </c:pt>
                <c:pt idx="1580">
                  <c:v>1211</c:v>
                </c:pt>
                <c:pt idx="1581">
                  <c:v>1211</c:v>
                </c:pt>
                <c:pt idx="1582">
                  <c:v>1212</c:v>
                </c:pt>
                <c:pt idx="1583">
                  <c:v>1213</c:v>
                </c:pt>
                <c:pt idx="1584">
                  <c:v>1214</c:v>
                </c:pt>
                <c:pt idx="1585">
                  <c:v>1215</c:v>
                </c:pt>
                <c:pt idx="1586">
                  <c:v>1215</c:v>
                </c:pt>
                <c:pt idx="1587">
                  <c:v>1215</c:v>
                </c:pt>
                <c:pt idx="1588">
                  <c:v>1216</c:v>
                </c:pt>
                <c:pt idx="1589">
                  <c:v>1217</c:v>
                </c:pt>
                <c:pt idx="1590">
                  <c:v>1217</c:v>
                </c:pt>
                <c:pt idx="1591">
                  <c:v>1217</c:v>
                </c:pt>
                <c:pt idx="1592">
                  <c:v>1218</c:v>
                </c:pt>
                <c:pt idx="1593">
                  <c:v>1219</c:v>
                </c:pt>
                <c:pt idx="1594">
                  <c:v>1219</c:v>
                </c:pt>
                <c:pt idx="1595">
                  <c:v>1220</c:v>
                </c:pt>
                <c:pt idx="1596">
                  <c:v>1220</c:v>
                </c:pt>
                <c:pt idx="1597">
                  <c:v>1221</c:v>
                </c:pt>
                <c:pt idx="1598">
                  <c:v>1221</c:v>
                </c:pt>
                <c:pt idx="1599">
                  <c:v>1222</c:v>
                </c:pt>
                <c:pt idx="1600">
                  <c:v>1223</c:v>
                </c:pt>
                <c:pt idx="1601">
                  <c:v>1224</c:v>
                </c:pt>
                <c:pt idx="1602">
                  <c:v>1225</c:v>
                </c:pt>
                <c:pt idx="1603">
                  <c:v>1225</c:v>
                </c:pt>
                <c:pt idx="1604">
                  <c:v>1226</c:v>
                </c:pt>
                <c:pt idx="1605">
                  <c:v>1227</c:v>
                </c:pt>
                <c:pt idx="1606">
                  <c:v>1228</c:v>
                </c:pt>
                <c:pt idx="1607">
                  <c:v>1229</c:v>
                </c:pt>
                <c:pt idx="1608">
                  <c:v>1230</c:v>
                </c:pt>
                <c:pt idx="1609">
                  <c:v>1230</c:v>
                </c:pt>
                <c:pt idx="1610">
                  <c:v>1231</c:v>
                </c:pt>
                <c:pt idx="1611">
                  <c:v>1232</c:v>
                </c:pt>
                <c:pt idx="1612">
                  <c:v>1233</c:v>
                </c:pt>
                <c:pt idx="1613">
                  <c:v>1234</c:v>
                </c:pt>
                <c:pt idx="1614">
                  <c:v>1235</c:v>
                </c:pt>
                <c:pt idx="1615">
                  <c:v>1236</c:v>
                </c:pt>
                <c:pt idx="1616">
                  <c:v>1237</c:v>
                </c:pt>
                <c:pt idx="1617">
                  <c:v>1238</c:v>
                </c:pt>
                <c:pt idx="1618">
                  <c:v>1238</c:v>
                </c:pt>
                <c:pt idx="1619">
                  <c:v>1239</c:v>
                </c:pt>
                <c:pt idx="1620">
                  <c:v>1240</c:v>
                </c:pt>
                <c:pt idx="1621">
                  <c:v>1241</c:v>
                </c:pt>
                <c:pt idx="1622">
                  <c:v>1242</c:v>
                </c:pt>
                <c:pt idx="1623">
                  <c:v>1243</c:v>
                </c:pt>
                <c:pt idx="1624">
                  <c:v>1244</c:v>
                </c:pt>
                <c:pt idx="1625">
                  <c:v>1245</c:v>
                </c:pt>
                <c:pt idx="1626">
                  <c:v>1245</c:v>
                </c:pt>
                <c:pt idx="1627">
                  <c:v>1246</c:v>
                </c:pt>
                <c:pt idx="1628">
                  <c:v>1247</c:v>
                </c:pt>
                <c:pt idx="1629">
                  <c:v>1248</c:v>
                </c:pt>
                <c:pt idx="1630">
                  <c:v>1249</c:v>
                </c:pt>
                <c:pt idx="1631">
                  <c:v>1250</c:v>
                </c:pt>
                <c:pt idx="1632">
                  <c:v>1251</c:v>
                </c:pt>
                <c:pt idx="1633">
                  <c:v>1252</c:v>
                </c:pt>
                <c:pt idx="1634">
                  <c:v>1253</c:v>
                </c:pt>
                <c:pt idx="1635">
                  <c:v>1254</c:v>
                </c:pt>
                <c:pt idx="1636">
                  <c:v>1255</c:v>
                </c:pt>
                <c:pt idx="1637">
                  <c:v>1256</c:v>
                </c:pt>
                <c:pt idx="1638">
                  <c:v>1257</c:v>
                </c:pt>
                <c:pt idx="1639">
                  <c:v>1257</c:v>
                </c:pt>
                <c:pt idx="1640">
                  <c:v>1257</c:v>
                </c:pt>
                <c:pt idx="1641">
                  <c:v>1258</c:v>
                </c:pt>
                <c:pt idx="1642">
                  <c:v>1259</c:v>
                </c:pt>
                <c:pt idx="1643">
                  <c:v>1260</c:v>
                </c:pt>
                <c:pt idx="1644">
                  <c:v>1261</c:v>
                </c:pt>
                <c:pt idx="1645">
                  <c:v>1262</c:v>
                </c:pt>
                <c:pt idx="1646">
                  <c:v>1263</c:v>
                </c:pt>
                <c:pt idx="1647">
                  <c:v>1264</c:v>
                </c:pt>
                <c:pt idx="1648">
                  <c:v>1264</c:v>
                </c:pt>
                <c:pt idx="1649">
                  <c:v>1265</c:v>
                </c:pt>
                <c:pt idx="1650">
                  <c:v>1265</c:v>
                </c:pt>
                <c:pt idx="1651">
                  <c:v>1266</c:v>
                </c:pt>
                <c:pt idx="1652">
                  <c:v>1267</c:v>
                </c:pt>
                <c:pt idx="1653">
                  <c:v>1268</c:v>
                </c:pt>
                <c:pt idx="1654">
                  <c:v>1269</c:v>
                </c:pt>
                <c:pt idx="1655">
                  <c:v>1270</c:v>
                </c:pt>
                <c:pt idx="1656">
                  <c:v>1270</c:v>
                </c:pt>
                <c:pt idx="1657">
                  <c:v>1270</c:v>
                </c:pt>
                <c:pt idx="1658">
                  <c:v>1270</c:v>
                </c:pt>
                <c:pt idx="1659">
                  <c:v>1271</c:v>
                </c:pt>
                <c:pt idx="1660">
                  <c:v>1271</c:v>
                </c:pt>
                <c:pt idx="1661">
                  <c:v>1271</c:v>
                </c:pt>
                <c:pt idx="1662">
                  <c:v>1271</c:v>
                </c:pt>
                <c:pt idx="1663">
                  <c:v>1271</c:v>
                </c:pt>
                <c:pt idx="1664">
                  <c:v>1271</c:v>
                </c:pt>
                <c:pt idx="1665">
                  <c:v>1272</c:v>
                </c:pt>
                <c:pt idx="1666">
                  <c:v>1273</c:v>
                </c:pt>
                <c:pt idx="1667">
                  <c:v>1274</c:v>
                </c:pt>
                <c:pt idx="1668">
                  <c:v>1275</c:v>
                </c:pt>
                <c:pt idx="1669">
                  <c:v>1276</c:v>
                </c:pt>
                <c:pt idx="1670">
                  <c:v>1276</c:v>
                </c:pt>
                <c:pt idx="1671">
                  <c:v>1277</c:v>
                </c:pt>
                <c:pt idx="1672">
                  <c:v>1278</c:v>
                </c:pt>
                <c:pt idx="1673">
                  <c:v>1279</c:v>
                </c:pt>
                <c:pt idx="1674">
                  <c:v>1280</c:v>
                </c:pt>
                <c:pt idx="1675">
                  <c:v>1281</c:v>
                </c:pt>
                <c:pt idx="1676">
                  <c:v>1282</c:v>
                </c:pt>
                <c:pt idx="1677">
                  <c:v>1283</c:v>
                </c:pt>
                <c:pt idx="1678">
                  <c:v>1284</c:v>
                </c:pt>
                <c:pt idx="1679">
                  <c:v>1285</c:v>
                </c:pt>
                <c:pt idx="1680">
                  <c:v>1286</c:v>
                </c:pt>
                <c:pt idx="1681">
                  <c:v>1287</c:v>
                </c:pt>
                <c:pt idx="1682">
                  <c:v>1288</c:v>
                </c:pt>
                <c:pt idx="1683">
                  <c:v>1289</c:v>
                </c:pt>
                <c:pt idx="1684">
                  <c:v>1290</c:v>
                </c:pt>
                <c:pt idx="1685">
                  <c:v>1291</c:v>
                </c:pt>
                <c:pt idx="1686">
                  <c:v>1292</c:v>
                </c:pt>
                <c:pt idx="1687">
                  <c:v>1293</c:v>
                </c:pt>
                <c:pt idx="1688">
                  <c:v>1293</c:v>
                </c:pt>
                <c:pt idx="1689">
                  <c:v>1293</c:v>
                </c:pt>
                <c:pt idx="1690">
                  <c:v>1293</c:v>
                </c:pt>
                <c:pt idx="1691">
                  <c:v>1293</c:v>
                </c:pt>
                <c:pt idx="1692">
                  <c:v>1293</c:v>
                </c:pt>
                <c:pt idx="1693">
                  <c:v>1294</c:v>
                </c:pt>
                <c:pt idx="1694">
                  <c:v>1295</c:v>
                </c:pt>
                <c:pt idx="1695">
                  <c:v>1296</c:v>
                </c:pt>
                <c:pt idx="1696">
                  <c:v>1297</c:v>
                </c:pt>
                <c:pt idx="1697">
                  <c:v>1297</c:v>
                </c:pt>
                <c:pt idx="1698">
                  <c:v>1297</c:v>
                </c:pt>
                <c:pt idx="1699">
                  <c:v>1298</c:v>
                </c:pt>
                <c:pt idx="1700">
                  <c:v>1298</c:v>
                </c:pt>
                <c:pt idx="1701">
                  <c:v>1299</c:v>
                </c:pt>
                <c:pt idx="1702">
                  <c:v>1300</c:v>
                </c:pt>
                <c:pt idx="1703">
                  <c:v>1301</c:v>
                </c:pt>
                <c:pt idx="1704">
                  <c:v>1301</c:v>
                </c:pt>
                <c:pt idx="1705">
                  <c:v>1301</c:v>
                </c:pt>
                <c:pt idx="1706">
                  <c:v>1301</c:v>
                </c:pt>
                <c:pt idx="1707">
                  <c:v>1302</c:v>
                </c:pt>
                <c:pt idx="1708">
                  <c:v>1303</c:v>
                </c:pt>
                <c:pt idx="1709">
                  <c:v>1303</c:v>
                </c:pt>
                <c:pt idx="1710">
                  <c:v>1304</c:v>
                </c:pt>
                <c:pt idx="1711">
                  <c:v>1305</c:v>
                </c:pt>
                <c:pt idx="1712">
                  <c:v>1306</c:v>
                </c:pt>
                <c:pt idx="1713">
                  <c:v>1307</c:v>
                </c:pt>
                <c:pt idx="1714">
                  <c:v>1308</c:v>
                </c:pt>
                <c:pt idx="1715">
                  <c:v>1309</c:v>
                </c:pt>
                <c:pt idx="1716">
                  <c:v>1310</c:v>
                </c:pt>
                <c:pt idx="1717">
                  <c:v>1311</c:v>
                </c:pt>
                <c:pt idx="1718">
                  <c:v>1312</c:v>
                </c:pt>
                <c:pt idx="1719">
                  <c:v>1313</c:v>
                </c:pt>
                <c:pt idx="1720">
                  <c:v>1314</c:v>
                </c:pt>
                <c:pt idx="1721">
                  <c:v>1314</c:v>
                </c:pt>
                <c:pt idx="1722">
                  <c:v>1315</c:v>
                </c:pt>
                <c:pt idx="1723">
                  <c:v>1316</c:v>
                </c:pt>
                <c:pt idx="1724">
                  <c:v>1316</c:v>
                </c:pt>
                <c:pt idx="1725">
                  <c:v>1317</c:v>
                </c:pt>
                <c:pt idx="1726">
                  <c:v>1318</c:v>
                </c:pt>
                <c:pt idx="1727">
                  <c:v>1319</c:v>
                </c:pt>
                <c:pt idx="1728">
                  <c:v>1320</c:v>
                </c:pt>
                <c:pt idx="1729">
                  <c:v>1321</c:v>
                </c:pt>
                <c:pt idx="1730">
                  <c:v>1322</c:v>
                </c:pt>
                <c:pt idx="1731">
                  <c:v>1323</c:v>
                </c:pt>
                <c:pt idx="1732">
                  <c:v>1324</c:v>
                </c:pt>
                <c:pt idx="1733">
                  <c:v>1325</c:v>
                </c:pt>
                <c:pt idx="1734">
                  <c:v>1326</c:v>
                </c:pt>
                <c:pt idx="1735">
                  <c:v>1327</c:v>
                </c:pt>
                <c:pt idx="1736">
                  <c:v>1327</c:v>
                </c:pt>
                <c:pt idx="1737">
                  <c:v>1328</c:v>
                </c:pt>
                <c:pt idx="1738">
                  <c:v>1329</c:v>
                </c:pt>
                <c:pt idx="1739">
                  <c:v>1330</c:v>
                </c:pt>
                <c:pt idx="1740">
                  <c:v>1331</c:v>
                </c:pt>
                <c:pt idx="1741">
                  <c:v>1331</c:v>
                </c:pt>
                <c:pt idx="1742">
                  <c:v>1332</c:v>
                </c:pt>
                <c:pt idx="1743">
                  <c:v>1332</c:v>
                </c:pt>
                <c:pt idx="1744">
                  <c:v>1332</c:v>
                </c:pt>
                <c:pt idx="1745">
                  <c:v>1332</c:v>
                </c:pt>
                <c:pt idx="1746">
                  <c:v>1332</c:v>
                </c:pt>
                <c:pt idx="1747">
                  <c:v>1333</c:v>
                </c:pt>
                <c:pt idx="1748">
                  <c:v>1333</c:v>
                </c:pt>
                <c:pt idx="1749">
                  <c:v>1334</c:v>
                </c:pt>
                <c:pt idx="1750">
                  <c:v>1335</c:v>
                </c:pt>
                <c:pt idx="1751">
                  <c:v>1336</c:v>
                </c:pt>
                <c:pt idx="1752">
                  <c:v>1337</c:v>
                </c:pt>
                <c:pt idx="1753">
                  <c:v>1338</c:v>
                </c:pt>
                <c:pt idx="1754">
                  <c:v>1339</c:v>
                </c:pt>
                <c:pt idx="1755">
                  <c:v>1340</c:v>
                </c:pt>
                <c:pt idx="1756">
                  <c:v>1341</c:v>
                </c:pt>
                <c:pt idx="1757">
                  <c:v>1342</c:v>
                </c:pt>
                <c:pt idx="1758">
                  <c:v>1342</c:v>
                </c:pt>
                <c:pt idx="1759">
                  <c:v>1343</c:v>
                </c:pt>
                <c:pt idx="1760">
                  <c:v>1344</c:v>
                </c:pt>
                <c:pt idx="1761">
                  <c:v>1344</c:v>
                </c:pt>
                <c:pt idx="1762">
                  <c:v>1345</c:v>
                </c:pt>
                <c:pt idx="1763">
                  <c:v>1346</c:v>
                </c:pt>
                <c:pt idx="1764">
                  <c:v>1347</c:v>
                </c:pt>
                <c:pt idx="1765">
                  <c:v>1348</c:v>
                </c:pt>
                <c:pt idx="1766">
                  <c:v>1349</c:v>
                </c:pt>
                <c:pt idx="1767">
                  <c:v>1350</c:v>
                </c:pt>
                <c:pt idx="1768">
                  <c:v>1351</c:v>
                </c:pt>
                <c:pt idx="1769">
                  <c:v>1352</c:v>
                </c:pt>
                <c:pt idx="1770">
                  <c:v>1353</c:v>
                </c:pt>
                <c:pt idx="1771">
                  <c:v>1354</c:v>
                </c:pt>
                <c:pt idx="1772">
                  <c:v>1355</c:v>
                </c:pt>
                <c:pt idx="1773">
                  <c:v>1356</c:v>
                </c:pt>
                <c:pt idx="1774">
                  <c:v>1357</c:v>
                </c:pt>
                <c:pt idx="1775">
                  <c:v>1358</c:v>
                </c:pt>
                <c:pt idx="1776">
                  <c:v>1359</c:v>
                </c:pt>
                <c:pt idx="1777">
                  <c:v>1360</c:v>
                </c:pt>
                <c:pt idx="1778">
                  <c:v>1361</c:v>
                </c:pt>
                <c:pt idx="1779">
                  <c:v>1362</c:v>
                </c:pt>
                <c:pt idx="1780">
                  <c:v>1363</c:v>
                </c:pt>
                <c:pt idx="1781">
                  <c:v>1364</c:v>
                </c:pt>
                <c:pt idx="1782">
                  <c:v>1364</c:v>
                </c:pt>
                <c:pt idx="1783">
                  <c:v>1364</c:v>
                </c:pt>
                <c:pt idx="1784">
                  <c:v>1364</c:v>
                </c:pt>
                <c:pt idx="1785">
                  <c:v>1365</c:v>
                </c:pt>
                <c:pt idx="1786">
                  <c:v>1366</c:v>
                </c:pt>
                <c:pt idx="1787">
                  <c:v>1367</c:v>
                </c:pt>
                <c:pt idx="1788">
                  <c:v>1368</c:v>
                </c:pt>
                <c:pt idx="1789">
                  <c:v>1369</c:v>
                </c:pt>
                <c:pt idx="1790">
                  <c:v>1370</c:v>
                </c:pt>
                <c:pt idx="1791">
                  <c:v>1371</c:v>
                </c:pt>
                <c:pt idx="1792">
                  <c:v>1372</c:v>
                </c:pt>
                <c:pt idx="1793">
                  <c:v>1373</c:v>
                </c:pt>
                <c:pt idx="1794">
                  <c:v>1374</c:v>
                </c:pt>
                <c:pt idx="1795">
                  <c:v>1375</c:v>
                </c:pt>
                <c:pt idx="1796">
                  <c:v>1376</c:v>
                </c:pt>
                <c:pt idx="1797">
                  <c:v>1376</c:v>
                </c:pt>
                <c:pt idx="1798">
                  <c:v>1376</c:v>
                </c:pt>
                <c:pt idx="1799">
                  <c:v>1376</c:v>
                </c:pt>
                <c:pt idx="1800">
                  <c:v>1377</c:v>
                </c:pt>
                <c:pt idx="1801">
                  <c:v>1377</c:v>
                </c:pt>
                <c:pt idx="1802">
                  <c:v>1378</c:v>
                </c:pt>
                <c:pt idx="1803">
                  <c:v>1379</c:v>
                </c:pt>
                <c:pt idx="1804">
                  <c:v>1380</c:v>
                </c:pt>
                <c:pt idx="1805">
                  <c:v>1381</c:v>
                </c:pt>
                <c:pt idx="1806">
                  <c:v>1382</c:v>
                </c:pt>
                <c:pt idx="1807">
                  <c:v>1383</c:v>
                </c:pt>
                <c:pt idx="1808">
                  <c:v>1383</c:v>
                </c:pt>
                <c:pt idx="1809">
                  <c:v>1383</c:v>
                </c:pt>
                <c:pt idx="1810">
                  <c:v>1384</c:v>
                </c:pt>
                <c:pt idx="1811">
                  <c:v>1385</c:v>
                </c:pt>
                <c:pt idx="1812">
                  <c:v>1386</c:v>
                </c:pt>
                <c:pt idx="1813">
                  <c:v>1387</c:v>
                </c:pt>
                <c:pt idx="1814">
                  <c:v>1388</c:v>
                </c:pt>
                <c:pt idx="1815">
                  <c:v>1389</c:v>
                </c:pt>
                <c:pt idx="1816">
                  <c:v>1390</c:v>
                </c:pt>
                <c:pt idx="1817">
                  <c:v>1391</c:v>
                </c:pt>
                <c:pt idx="1818">
                  <c:v>1391</c:v>
                </c:pt>
                <c:pt idx="1819">
                  <c:v>1392</c:v>
                </c:pt>
                <c:pt idx="1820">
                  <c:v>1393</c:v>
                </c:pt>
                <c:pt idx="1821">
                  <c:v>1394</c:v>
                </c:pt>
                <c:pt idx="1822">
                  <c:v>1394</c:v>
                </c:pt>
                <c:pt idx="1823">
                  <c:v>1394</c:v>
                </c:pt>
                <c:pt idx="1824">
                  <c:v>1394</c:v>
                </c:pt>
                <c:pt idx="1825">
                  <c:v>1395</c:v>
                </c:pt>
                <c:pt idx="1826">
                  <c:v>1395</c:v>
                </c:pt>
                <c:pt idx="1827">
                  <c:v>1395</c:v>
                </c:pt>
                <c:pt idx="1828">
                  <c:v>1396</c:v>
                </c:pt>
                <c:pt idx="1829">
                  <c:v>1397</c:v>
                </c:pt>
                <c:pt idx="1830">
                  <c:v>1397</c:v>
                </c:pt>
                <c:pt idx="1831">
                  <c:v>1398</c:v>
                </c:pt>
                <c:pt idx="1832">
                  <c:v>1399</c:v>
                </c:pt>
                <c:pt idx="1833">
                  <c:v>1399</c:v>
                </c:pt>
                <c:pt idx="1834">
                  <c:v>1400</c:v>
                </c:pt>
                <c:pt idx="1835">
                  <c:v>1401</c:v>
                </c:pt>
                <c:pt idx="1836">
                  <c:v>1402</c:v>
                </c:pt>
                <c:pt idx="1837">
                  <c:v>1403</c:v>
                </c:pt>
                <c:pt idx="1838">
                  <c:v>1404</c:v>
                </c:pt>
                <c:pt idx="1839">
                  <c:v>1405</c:v>
                </c:pt>
                <c:pt idx="1840">
                  <c:v>1405</c:v>
                </c:pt>
                <c:pt idx="1841">
                  <c:v>1406</c:v>
                </c:pt>
                <c:pt idx="1842">
                  <c:v>1407</c:v>
                </c:pt>
                <c:pt idx="1843">
                  <c:v>1408</c:v>
                </c:pt>
                <c:pt idx="1844">
                  <c:v>1409</c:v>
                </c:pt>
                <c:pt idx="1845">
                  <c:v>1409</c:v>
                </c:pt>
                <c:pt idx="1846">
                  <c:v>1410</c:v>
                </c:pt>
                <c:pt idx="1847">
                  <c:v>1411</c:v>
                </c:pt>
                <c:pt idx="1848">
                  <c:v>1412</c:v>
                </c:pt>
                <c:pt idx="1849">
                  <c:v>1413</c:v>
                </c:pt>
                <c:pt idx="1850">
                  <c:v>1413</c:v>
                </c:pt>
                <c:pt idx="1851">
                  <c:v>1413</c:v>
                </c:pt>
                <c:pt idx="1852">
                  <c:v>1414</c:v>
                </c:pt>
                <c:pt idx="1853">
                  <c:v>1415</c:v>
                </c:pt>
                <c:pt idx="1854">
                  <c:v>1416</c:v>
                </c:pt>
                <c:pt idx="1855">
                  <c:v>1417</c:v>
                </c:pt>
                <c:pt idx="1856">
                  <c:v>1418</c:v>
                </c:pt>
                <c:pt idx="1857">
                  <c:v>1419</c:v>
                </c:pt>
                <c:pt idx="1858">
                  <c:v>1420</c:v>
                </c:pt>
                <c:pt idx="1859">
                  <c:v>1421</c:v>
                </c:pt>
                <c:pt idx="1860">
                  <c:v>1422</c:v>
                </c:pt>
                <c:pt idx="1861">
                  <c:v>1423</c:v>
                </c:pt>
                <c:pt idx="1862">
                  <c:v>1423</c:v>
                </c:pt>
                <c:pt idx="1863">
                  <c:v>1424</c:v>
                </c:pt>
                <c:pt idx="1864">
                  <c:v>1425</c:v>
                </c:pt>
                <c:pt idx="1865">
                  <c:v>1426</c:v>
                </c:pt>
                <c:pt idx="1866">
                  <c:v>1427</c:v>
                </c:pt>
                <c:pt idx="1867">
                  <c:v>1428</c:v>
                </c:pt>
                <c:pt idx="1868">
                  <c:v>1429</c:v>
                </c:pt>
                <c:pt idx="1869">
                  <c:v>1430</c:v>
                </c:pt>
                <c:pt idx="1870">
                  <c:v>1431</c:v>
                </c:pt>
                <c:pt idx="1871">
                  <c:v>1431</c:v>
                </c:pt>
                <c:pt idx="1872">
                  <c:v>1431</c:v>
                </c:pt>
                <c:pt idx="1873">
                  <c:v>1431</c:v>
                </c:pt>
                <c:pt idx="1874">
                  <c:v>1431</c:v>
                </c:pt>
                <c:pt idx="1875">
                  <c:v>1432</c:v>
                </c:pt>
                <c:pt idx="1876">
                  <c:v>1433</c:v>
                </c:pt>
                <c:pt idx="1877">
                  <c:v>1433</c:v>
                </c:pt>
                <c:pt idx="1878">
                  <c:v>1433</c:v>
                </c:pt>
                <c:pt idx="1879">
                  <c:v>1434</c:v>
                </c:pt>
                <c:pt idx="1880">
                  <c:v>1435</c:v>
                </c:pt>
                <c:pt idx="1881">
                  <c:v>1436</c:v>
                </c:pt>
                <c:pt idx="1882">
                  <c:v>1437</c:v>
                </c:pt>
                <c:pt idx="1883">
                  <c:v>1438</c:v>
                </c:pt>
                <c:pt idx="1884">
                  <c:v>1438</c:v>
                </c:pt>
                <c:pt idx="1885">
                  <c:v>1439</c:v>
                </c:pt>
                <c:pt idx="1886">
                  <c:v>1439</c:v>
                </c:pt>
                <c:pt idx="1887">
                  <c:v>1439</c:v>
                </c:pt>
                <c:pt idx="1888">
                  <c:v>1439</c:v>
                </c:pt>
                <c:pt idx="1889">
                  <c:v>1440</c:v>
                </c:pt>
                <c:pt idx="1890">
                  <c:v>1441</c:v>
                </c:pt>
                <c:pt idx="1891">
                  <c:v>1442</c:v>
                </c:pt>
                <c:pt idx="1892">
                  <c:v>1443</c:v>
                </c:pt>
                <c:pt idx="1893">
                  <c:v>1444</c:v>
                </c:pt>
                <c:pt idx="1894">
                  <c:v>1445</c:v>
                </c:pt>
                <c:pt idx="1895">
                  <c:v>1445</c:v>
                </c:pt>
                <c:pt idx="1896">
                  <c:v>1445</c:v>
                </c:pt>
                <c:pt idx="1897">
                  <c:v>1446</c:v>
                </c:pt>
                <c:pt idx="1898">
                  <c:v>1447</c:v>
                </c:pt>
                <c:pt idx="1899">
                  <c:v>1448</c:v>
                </c:pt>
                <c:pt idx="1900">
                  <c:v>1449</c:v>
                </c:pt>
                <c:pt idx="1901">
                  <c:v>1450</c:v>
                </c:pt>
                <c:pt idx="1902">
                  <c:v>1451</c:v>
                </c:pt>
                <c:pt idx="1903">
                  <c:v>1452</c:v>
                </c:pt>
                <c:pt idx="1904">
                  <c:v>1453</c:v>
                </c:pt>
                <c:pt idx="1905">
                  <c:v>1454</c:v>
                </c:pt>
                <c:pt idx="1906">
                  <c:v>1454</c:v>
                </c:pt>
                <c:pt idx="1907">
                  <c:v>1454</c:v>
                </c:pt>
                <c:pt idx="1908">
                  <c:v>1455</c:v>
                </c:pt>
                <c:pt idx="1909">
                  <c:v>1456</c:v>
                </c:pt>
                <c:pt idx="1910">
                  <c:v>1457</c:v>
                </c:pt>
                <c:pt idx="1911">
                  <c:v>1458</c:v>
                </c:pt>
                <c:pt idx="1912">
                  <c:v>1459</c:v>
                </c:pt>
                <c:pt idx="1913">
                  <c:v>1460</c:v>
                </c:pt>
                <c:pt idx="1914">
                  <c:v>1461</c:v>
                </c:pt>
                <c:pt idx="1915">
                  <c:v>1462</c:v>
                </c:pt>
                <c:pt idx="1916">
                  <c:v>1462</c:v>
                </c:pt>
                <c:pt idx="1917">
                  <c:v>1463</c:v>
                </c:pt>
                <c:pt idx="1918">
                  <c:v>1463</c:v>
                </c:pt>
                <c:pt idx="1919">
                  <c:v>1463</c:v>
                </c:pt>
                <c:pt idx="1920">
                  <c:v>1463</c:v>
                </c:pt>
                <c:pt idx="1921">
                  <c:v>1464</c:v>
                </c:pt>
                <c:pt idx="1922">
                  <c:v>1465</c:v>
                </c:pt>
                <c:pt idx="1923">
                  <c:v>1466</c:v>
                </c:pt>
                <c:pt idx="1924">
                  <c:v>1467</c:v>
                </c:pt>
                <c:pt idx="1925">
                  <c:v>1468</c:v>
                </c:pt>
                <c:pt idx="1926">
                  <c:v>1469</c:v>
                </c:pt>
                <c:pt idx="1927">
                  <c:v>1470</c:v>
                </c:pt>
                <c:pt idx="1928">
                  <c:v>1470</c:v>
                </c:pt>
                <c:pt idx="1929">
                  <c:v>1471</c:v>
                </c:pt>
                <c:pt idx="1930">
                  <c:v>1472</c:v>
                </c:pt>
                <c:pt idx="1931">
                  <c:v>1472</c:v>
                </c:pt>
                <c:pt idx="1932">
                  <c:v>1473</c:v>
                </c:pt>
                <c:pt idx="1933">
                  <c:v>1474</c:v>
                </c:pt>
                <c:pt idx="1934">
                  <c:v>1475</c:v>
                </c:pt>
                <c:pt idx="1935">
                  <c:v>1476</c:v>
                </c:pt>
                <c:pt idx="1936">
                  <c:v>1477</c:v>
                </c:pt>
                <c:pt idx="1937">
                  <c:v>1478</c:v>
                </c:pt>
                <c:pt idx="1938">
                  <c:v>1479</c:v>
                </c:pt>
                <c:pt idx="1939">
                  <c:v>1480</c:v>
                </c:pt>
                <c:pt idx="1940">
                  <c:v>1481</c:v>
                </c:pt>
                <c:pt idx="1941">
                  <c:v>1482</c:v>
                </c:pt>
                <c:pt idx="1942">
                  <c:v>1483</c:v>
                </c:pt>
                <c:pt idx="1943">
                  <c:v>1483</c:v>
                </c:pt>
                <c:pt idx="1944">
                  <c:v>1484</c:v>
                </c:pt>
                <c:pt idx="1945">
                  <c:v>1485</c:v>
                </c:pt>
                <c:pt idx="1946">
                  <c:v>1486</c:v>
                </c:pt>
                <c:pt idx="1947">
                  <c:v>1487</c:v>
                </c:pt>
                <c:pt idx="1948">
                  <c:v>1488</c:v>
                </c:pt>
                <c:pt idx="1949">
                  <c:v>1489</c:v>
                </c:pt>
                <c:pt idx="1950">
                  <c:v>1490</c:v>
                </c:pt>
                <c:pt idx="1951">
                  <c:v>1491</c:v>
                </c:pt>
                <c:pt idx="1952">
                  <c:v>1492</c:v>
                </c:pt>
                <c:pt idx="1953">
                  <c:v>1493</c:v>
                </c:pt>
                <c:pt idx="1954">
                  <c:v>1494</c:v>
                </c:pt>
                <c:pt idx="1955">
                  <c:v>1495</c:v>
                </c:pt>
                <c:pt idx="1956">
                  <c:v>1496</c:v>
                </c:pt>
                <c:pt idx="1957">
                  <c:v>1497</c:v>
                </c:pt>
                <c:pt idx="1958">
                  <c:v>1497</c:v>
                </c:pt>
                <c:pt idx="1959">
                  <c:v>1498</c:v>
                </c:pt>
                <c:pt idx="1960">
                  <c:v>1499</c:v>
                </c:pt>
                <c:pt idx="1961">
                  <c:v>1499</c:v>
                </c:pt>
                <c:pt idx="1962">
                  <c:v>1500</c:v>
                </c:pt>
                <c:pt idx="1963">
                  <c:v>1500</c:v>
                </c:pt>
                <c:pt idx="1964">
                  <c:v>1500</c:v>
                </c:pt>
                <c:pt idx="1965">
                  <c:v>1500</c:v>
                </c:pt>
                <c:pt idx="1966">
                  <c:v>1501</c:v>
                </c:pt>
                <c:pt idx="1967">
                  <c:v>1502</c:v>
                </c:pt>
                <c:pt idx="1968">
                  <c:v>1502</c:v>
                </c:pt>
                <c:pt idx="1969">
                  <c:v>1503</c:v>
                </c:pt>
                <c:pt idx="1970">
                  <c:v>1504</c:v>
                </c:pt>
                <c:pt idx="1971">
                  <c:v>1505</c:v>
                </c:pt>
                <c:pt idx="1972">
                  <c:v>1505</c:v>
                </c:pt>
                <c:pt idx="1973">
                  <c:v>1506</c:v>
                </c:pt>
                <c:pt idx="1974">
                  <c:v>1507</c:v>
                </c:pt>
                <c:pt idx="1975">
                  <c:v>1508</c:v>
                </c:pt>
                <c:pt idx="1976">
                  <c:v>1508</c:v>
                </c:pt>
                <c:pt idx="1977">
                  <c:v>1508</c:v>
                </c:pt>
                <c:pt idx="1978">
                  <c:v>1509</c:v>
                </c:pt>
                <c:pt idx="1979">
                  <c:v>1510</c:v>
                </c:pt>
                <c:pt idx="1980">
                  <c:v>1510</c:v>
                </c:pt>
                <c:pt idx="1981">
                  <c:v>1511</c:v>
                </c:pt>
                <c:pt idx="1982">
                  <c:v>1511</c:v>
                </c:pt>
                <c:pt idx="1983">
                  <c:v>1512</c:v>
                </c:pt>
                <c:pt idx="1984">
                  <c:v>1513</c:v>
                </c:pt>
                <c:pt idx="1985">
                  <c:v>1514</c:v>
                </c:pt>
                <c:pt idx="1986">
                  <c:v>1515</c:v>
                </c:pt>
                <c:pt idx="1987">
                  <c:v>1516</c:v>
                </c:pt>
                <c:pt idx="1988">
                  <c:v>1517</c:v>
                </c:pt>
                <c:pt idx="1989">
                  <c:v>1518</c:v>
                </c:pt>
                <c:pt idx="1990">
                  <c:v>1518</c:v>
                </c:pt>
                <c:pt idx="1991">
                  <c:v>1519</c:v>
                </c:pt>
                <c:pt idx="1992">
                  <c:v>1520</c:v>
                </c:pt>
                <c:pt idx="1993">
                  <c:v>1521</c:v>
                </c:pt>
                <c:pt idx="1994">
                  <c:v>1522</c:v>
                </c:pt>
                <c:pt idx="1995">
                  <c:v>1523</c:v>
                </c:pt>
                <c:pt idx="1996">
                  <c:v>1524</c:v>
                </c:pt>
                <c:pt idx="1997">
                  <c:v>1525</c:v>
                </c:pt>
                <c:pt idx="1998">
                  <c:v>1526</c:v>
                </c:pt>
                <c:pt idx="1999">
                  <c:v>1527</c:v>
                </c:pt>
                <c:pt idx="2000">
                  <c:v>1528</c:v>
                </c:pt>
                <c:pt idx="2001">
                  <c:v>1529</c:v>
                </c:pt>
                <c:pt idx="2002">
                  <c:v>1530</c:v>
                </c:pt>
                <c:pt idx="2003">
                  <c:v>1531</c:v>
                </c:pt>
                <c:pt idx="2004">
                  <c:v>1532</c:v>
                </c:pt>
                <c:pt idx="2005">
                  <c:v>1533</c:v>
                </c:pt>
                <c:pt idx="2006">
                  <c:v>1534</c:v>
                </c:pt>
                <c:pt idx="2007">
                  <c:v>1535</c:v>
                </c:pt>
                <c:pt idx="2008">
                  <c:v>1536</c:v>
                </c:pt>
                <c:pt idx="2009">
                  <c:v>1537</c:v>
                </c:pt>
                <c:pt idx="2010">
                  <c:v>1537</c:v>
                </c:pt>
                <c:pt idx="2011">
                  <c:v>1538</c:v>
                </c:pt>
                <c:pt idx="2012">
                  <c:v>1539</c:v>
                </c:pt>
                <c:pt idx="2013">
                  <c:v>1539</c:v>
                </c:pt>
                <c:pt idx="2014">
                  <c:v>1540</c:v>
                </c:pt>
                <c:pt idx="2015">
                  <c:v>1540</c:v>
                </c:pt>
                <c:pt idx="2016">
                  <c:v>1541</c:v>
                </c:pt>
                <c:pt idx="2017">
                  <c:v>1542</c:v>
                </c:pt>
                <c:pt idx="2018">
                  <c:v>1543</c:v>
                </c:pt>
                <c:pt idx="2019">
                  <c:v>1544</c:v>
                </c:pt>
                <c:pt idx="2020">
                  <c:v>1545</c:v>
                </c:pt>
                <c:pt idx="2021">
                  <c:v>1546</c:v>
                </c:pt>
                <c:pt idx="2022">
                  <c:v>1547</c:v>
                </c:pt>
                <c:pt idx="2023">
                  <c:v>1548</c:v>
                </c:pt>
                <c:pt idx="2024">
                  <c:v>1549</c:v>
                </c:pt>
                <c:pt idx="2025">
                  <c:v>1550</c:v>
                </c:pt>
                <c:pt idx="2026">
                  <c:v>1551</c:v>
                </c:pt>
                <c:pt idx="2027">
                  <c:v>1551</c:v>
                </c:pt>
                <c:pt idx="2028">
                  <c:v>1552</c:v>
                </c:pt>
                <c:pt idx="2029">
                  <c:v>1553</c:v>
                </c:pt>
                <c:pt idx="2030">
                  <c:v>1554</c:v>
                </c:pt>
                <c:pt idx="2031">
                  <c:v>1555</c:v>
                </c:pt>
                <c:pt idx="2032">
                  <c:v>1556</c:v>
                </c:pt>
                <c:pt idx="2033">
                  <c:v>1556</c:v>
                </c:pt>
                <c:pt idx="2034">
                  <c:v>1556</c:v>
                </c:pt>
                <c:pt idx="2035">
                  <c:v>1556</c:v>
                </c:pt>
                <c:pt idx="2036">
                  <c:v>1556</c:v>
                </c:pt>
                <c:pt idx="2037">
                  <c:v>1557</c:v>
                </c:pt>
                <c:pt idx="2038">
                  <c:v>1558</c:v>
                </c:pt>
                <c:pt idx="2039">
                  <c:v>1559</c:v>
                </c:pt>
                <c:pt idx="2040">
                  <c:v>1560</c:v>
                </c:pt>
                <c:pt idx="2041">
                  <c:v>1561</c:v>
                </c:pt>
                <c:pt idx="2042">
                  <c:v>1562</c:v>
                </c:pt>
                <c:pt idx="2043">
                  <c:v>1563</c:v>
                </c:pt>
                <c:pt idx="2044">
                  <c:v>1564</c:v>
                </c:pt>
                <c:pt idx="2045">
                  <c:v>1565</c:v>
                </c:pt>
                <c:pt idx="2046">
                  <c:v>1566</c:v>
                </c:pt>
                <c:pt idx="2047">
                  <c:v>1567</c:v>
                </c:pt>
                <c:pt idx="2048">
                  <c:v>1568</c:v>
                </c:pt>
                <c:pt idx="2049">
                  <c:v>1569</c:v>
                </c:pt>
                <c:pt idx="2050">
                  <c:v>1570</c:v>
                </c:pt>
                <c:pt idx="2051">
                  <c:v>1571</c:v>
                </c:pt>
                <c:pt idx="2052">
                  <c:v>1572</c:v>
                </c:pt>
                <c:pt idx="2053">
                  <c:v>1573</c:v>
                </c:pt>
                <c:pt idx="2054">
                  <c:v>1573</c:v>
                </c:pt>
                <c:pt idx="2055">
                  <c:v>1574</c:v>
                </c:pt>
                <c:pt idx="2056">
                  <c:v>1575</c:v>
                </c:pt>
                <c:pt idx="2057">
                  <c:v>1576</c:v>
                </c:pt>
                <c:pt idx="2058">
                  <c:v>1576</c:v>
                </c:pt>
                <c:pt idx="2059">
                  <c:v>1576</c:v>
                </c:pt>
                <c:pt idx="2060">
                  <c:v>1577</c:v>
                </c:pt>
                <c:pt idx="2061">
                  <c:v>1578</c:v>
                </c:pt>
                <c:pt idx="2062">
                  <c:v>1578</c:v>
                </c:pt>
                <c:pt idx="2063">
                  <c:v>1579</c:v>
                </c:pt>
                <c:pt idx="2064">
                  <c:v>1580</c:v>
                </c:pt>
                <c:pt idx="2065">
                  <c:v>1580</c:v>
                </c:pt>
                <c:pt idx="2066">
                  <c:v>1581</c:v>
                </c:pt>
                <c:pt idx="2067">
                  <c:v>1581</c:v>
                </c:pt>
                <c:pt idx="2068">
                  <c:v>1581</c:v>
                </c:pt>
                <c:pt idx="2069">
                  <c:v>1582</c:v>
                </c:pt>
                <c:pt idx="2070">
                  <c:v>1583</c:v>
                </c:pt>
                <c:pt idx="2071">
                  <c:v>1584</c:v>
                </c:pt>
                <c:pt idx="2072">
                  <c:v>1585</c:v>
                </c:pt>
                <c:pt idx="2073">
                  <c:v>1586</c:v>
                </c:pt>
                <c:pt idx="2074">
                  <c:v>1586</c:v>
                </c:pt>
                <c:pt idx="2075">
                  <c:v>1587</c:v>
                </c:pt>
                <c:pt idx="2076">
                  <c:v>1587</c:v>
                </c:pt>
                <c:pt idx="2077">
                  <c:v>1588</c:v>
                </c:pt>
                <c:pt idx="2078">
                  <c:v>1589</c:v>
                </c:pt>
                <c:pt idx="2079">
                  <c:v>1589</c:v>
                </c:pt>
                <c:pt idx="2080">
                  <c:v>1589</c:v>
                </c:pt>
                <c:pt idx="2081">
                  <c:v>1590</c:v>
                </c:pt>
                <c:pt idx="2082">
                  <c:v>1591</c:v>
                </c:pt>
                <c:pt idx="2083">
                  <c:v>1592</c:v>
                </c:pt>
                <c:pt idx="2084">
                  <c:v>1593</c:v>
                </c:pt>
                <c:pt idx="2085">
                  <c:v>1594</c:v>
                </c:pt>
                <c:pt idx="2086">
                  <c:v>1594</c:v>
                </c:pt>
                <c:pt idx="2087">
                  <c:v>1595</c:v>
                </c:pt>
                <c:pt idx="2088">
                  <c:v>1596</c:v>
                </c:pt>
                <c:pt idx="2089">
                  <c:v>1596</c:v>
                </c:pt>
                <c:pt idx="2090">
                  <c:v>1596</c:v>
                </c:pt>
                <c:pt idx="2091">
                  <c:v>1596</c:v>
                </c:pt>
                <c:pt idx="2092">
                  <c:v>1596</c:v>
                </c:pt>
                <c:pt idx="2093">
                  <c:v>1597</c:v>
                </c:pt>
                <c:pt idx="2094">
                  <c:v>1597</c:v>
                </c:pt>
                <c:pt idx="2095">
                  <c:v>1597</c:v>
                </c:pt>
                <c:pt idx="2096">
                  <c:v>1598</c:v>
                </c:pt>
                <c:pt idx="2097">
                  <c:v>1598</c:v>
                </c:pt>
                <c:pt idx="2098">
                  <c:v>1599</c:v>
                </c:pt>
                <c:pt idx="2099">
                  <c:v>1599</c:v>
                </c:pt>
                <c:pt idx="2100">
                  <c:v>1600</c:v>
                </c:pt>
                <c:pt idx="2101">
                  <c:v>1601</c:v>
                </c:pt>
                <c:pt idx="2102">
                  <c:v>1602</c:v>
                </c:pt>
                <c:pt idx="2103">
                  <c:v>1603</c:v>
                </c:pt>
                <c:pt idx="2104">
                  <c:v>1604</c:v>
                </c:pt>
                <c:pt idx="2105">
                  <c:v>1605</c:v>
                </c:pt>
                <c:pt idx="2106">
                  <c:v>1606</c:v>
                </c:pt>
                <c:pt idx="2107">
                  <c:v>1607</c:v>
                </c:pt>
                <c:pt idx="2108">
                  <c:v>1608</c:v>
                </c:pt>
                <c:pt idx="2109">
                  <c:v>1609</c:v>
                </c:pt>
                <c:pt idx="2110">
                  <c:v>1610</c:v>
                </c:pt>
                <c:pt idx="2111">
                  <c:v>1611</c:v>
                </c:pt>
                <c:pt idx="2112">
                  <c:v>1612</c:v>
                </c:pt>
                <c:pt idx="2113">
                  <c:v>1613</c:v>
                </c:pt>
                <c:pt idx="2114">
                  <c:v>1614</c:v>
                </c:pt>
                <c:pt idx="2115">
                  <c:v>1614</c:v>
                </c:pt>
                <c:pt idx="2116">
                  <c:v>1615</c:v>
                </c:pt>
                <c:pt idx="2117">
                  <c:v>1616</c:v>
                </c:pt>
                <c:pt idx="2118">
                  <c:v>1616</c:v>
                </c:pt>
                <c:pt idx="2119">
                  <c:v>1617</c:v>
                </c:pt>
                <c:pt idx="2120">
                  <c:v>1617</c:v>
                </c:pt>
                <c:pt idx="2121">
                  <c:v>1617</c:v>
                </c:pt>
                <c:pt idx="2122">
                  <c:v>1618</c:v>
                </c:pt>
                <c:pt idx="2123">
                  <c:v>1619</c:v>
                </c:pt>
                <c:pt idx="2124">
                  <c:v>1619</c:v>
                </c:pt>
                <c:pt idx="2125">
                  <c:v>1619</c:v>
                </c:pt>
                <c:pt idx="2126">
                  <c:v>1619</c:v>
                </c:pt>
                <c:pt idx="2127">
                  <c:v>1620</c:v>
                </c:pt>
                <c:pt idx="2128">
                  <c:v>1621</c:v>
                </c:pt>
                <c:pt idx="2129">
                  <c:v>1622</c:v>
                </c:pt>
                <c:pt idx="2130">
                  <c:v>1622</c:v>
                </c:pt>
                <c:pt idx="2131">
                  <c:v>1622</c:v>
                </c:pt>
                <c:pt idx="2132">
                  <c:v>1623</c:v>
                </c:pt>
                <c:pt idx="2133">
                  <c:v>1624</c:v>
                </c:pt>
                <c:pt idx="2134">
                  <c:v>1625</c:v>
                </c:pt>
                <c:pt idx="2135">
                  <c:v>1626</c:v>
                </c:pt>
                <c:pt idx="2136">
                  <c:v>1627</c:v>
                </c:pt>
                <c:pt idx="2137">
                  <c:v>1628</c:v>
                </c:pt>
                <c:pt idx="2138">
                  <c:v>1628</c:v>
                </c:pt>
                <c:pt idx="2139">
                  <c:v>1629</c:v>
                </c:pt>
                <c:pt idx="2140">
                  <c:v>1630</c:v>
                </c:pt>
                <c:pt idx="2141">
                  <c:v>1631</c:v>
                </c:pt>
                <c:pt idx="2142">
                  <c:v>1632</c:v>
                </c:pt>
                <c:pt idx="2143">
                  <c:v>1633</c:v>
                </c:pt>
                <c:pt idx="2144">
                  <c:v>1633</c:v>
                </c:pt>
                <c:pt idx="2145">
                  <c:v>1633</c:v>
                </c:pt>
                <c:pt idx="2146">
                  <c:v>1634</c:v>
                </c:pt>
                <c:pt idx="2147">
                  <c:v>1635</c:v>
                </c:pt>
                <c:pt idx="2148">
                  <c:v>1636</c:v>
                </c:pt>
                <c:pt idx="2149">
                  <c:v>1637</c:v>
                </c:pt>
                <c:pt idx="2150">
                  <c:v>1638</c:v>
                </c:pt>
                <c:pt idx="2151">
                  <c:v>1639</c:v>
                </c:pt>
                <c:pt idx="2152">
                  <c:v>1640</c:v>
                </c:pt>
                <c:pt idx="2153">
                  <c:v>1641</c:v>
                </c:pt>
                <c:pt idx="2154">
                  <c:v>1642</c:v>
                </c:pt>
                <c:pt idx="2155">
                  <c:v>1643</c:v>
                </c:pt>
                <c:pt idx="2156">
                  <c:v>1644</c:v>
                </c:pt>
                <c:pt idx="2157">
                  <c:v>1644</c:v>
                </c:pt>
                <c:pt idx="2158">
                  <c:v>1645</c:v>
                </c:pt>
                <c:pt idx="2159">
                  <c:v>1646</c:v>
                </c:pt>
                <c:pt idx="2160">
                  <c:v>1647</c:v>
                </c:pt>
                <c:pt idx="2161">
                  <c:v>1648</c:v>
                </c:pt>
                <c:pt idx="2162">
                  <c:v>1649</c:v>
                </c:pt>
                <c:pt idx="2163">
                  <c:v>1650</c:v>
                </c:pt>
                <c:pt idx="2164">
                  <c:v>1651</c:v>
                </c:pt>
                <c:pt idx="2165">
                  <c:v>1651</c:v>
                </c:pt>
                <c:pt idx="2166">
                  <c:v>1652</c:v>
                </c:pt>
                <c:pt idx="2167">
                  <c:v>1653</c:v>
                </c:pt>
                <c:pt idx="2168">
                  <c:v>1653</c:v>
                </c:pt>
                <c:pt idx="2169">
                  <c:v>1653</c:v>
                </c:pt>
                <c:pt idx="2170">
                  <c:v>1654</c:v>
                </c:pt>
                <c:pt idx="2171">
                  <c:v>1655</c:v>
                </c:pt>
                <c:pt idx="2172">
                  <c:v>1655</c:v>
                </c:pt>
                <c:pt idx="2173">
                  <c:v>1656</c:v>
                </c:pt>
                <c:pt idx="2174">
                  <c:v>1656</c:v>
                </c:pt>
                <c:pt idx="2175">
                  <c:v>1656</c:v>
                </c:pt>
                <c:pt idx="2176">
                  <c:v>1657</c:v>
                </c:pt>
                <c:pt idx="2177">
                  <c:v>1657</c:v>
                </c:pt>
                <c:pt idx="2178">
                  <c:v>1658</c:v>
                </c:pt>
                <c:pt idx="2179">
                  <c:v>1659</c:v>
                </c:pt>
                <c:pt idx="2180">
                  <c:v>1660</c:v>
                </c:pt>
                <c:pt idx="2181">
                  <c:v>1660</c:v>
                </c:pt>
                <c:pt idx="2182">
                  <c:v>1660</c:v>
                </c:pt>
                <c:pt idx="2183">
                  <c:v>1661</c:v>
                </c:pt>
                <c:pt idx="2184">
                  <c:v>1662</c:v>
                </c:pt>
                <c:pt idx="2185">
                  <c:v>1662</c:v>
                </c:pt>
                <c:pt idx="2186">
                  <c:v>1663</c:v>
                </c:pt>
                <c:pt idx="2187">
                  <c:v>1664</c:v>
                </c:pt>
                <c:pt idx="2188">
                  <c:v>1665</c:v>
                </c:pt>
                <c:pt idx="2189">
                  <c:v>1666</c:v>
                </c:pt>
                <c:pt idx="2190">
                  <c:v>1667</c:v>
                </c:pt>
                <c:pt idx="2191">
                  <c:v>1668</c:v>
                </c:pt>
                <c:pt idx="2192">
                  <c:v>1669</c:v>
                </c:pt>
                <c:pt idx="2193">
                  <c:v>1670</c:v>
                </c:pt>
                <c:pt idx="2194">
                  <c:v>1671</c:v>
                </c:pt>
                <c:pt idx="2195">
                  <c:v>1671</c:v>
                </c:pt>
                <c:pt idx="2196">
                  <c:v>1672</c:v>
                </c:pt>
                <c:pt idx="2197">
                  <c:v>1673</c:v>
                </c:pt>
                <c:pt idx="2198">
                  <c:v>1674</c:v>
                </c:pt>
                <c:pt idx="2199">
                  <c:v>1675</c:v>
                </c:pt>
                <c:pt idx="2200">
                  <c:v>1676</c:v>
                </c:pt>
                <c:pt idx="2201">
                  <c:v>1677</c:v>
                </c:pt>
                <c:pt idx="2202">
                  <c:v>1678</c:v>
                </c:pt>
                <c:pt idx="2203">
                  <c:v>1679</c:v>
                </c:pt>
                <c:pt idx="2204">
                  <c:v>1680</c:v>
                </c:pt>
                <c:pt idx="2205">
                  <c:v>1681</c:v>
                </c:pt>
                <c:pt idx="2206">
                  <c:v>1682</c:v>
                </c:pt>
                <c:pt idx="2207">
                  <c:v>1683</c:v>
                </c:pt>
                <c:pt idx="2208">
                  <c:v>1684</c:v>
                </c:pt>
                <c:pt idx="2209">
                  <c:v>1685</c:v>
                </c:pt>
                <c:pt idx="2210">
                  <c:v>1686</c:v>
                </c:pt>
                <c:pt idx="2211">
                  <c:v>1687</c:v>
                </c:pt>
                <c:pt idx="2212">
                  <c:v>1688</c:v>
                </c:pt>
                <c:pt idx="2213">
                  <c:v>1689</c:v>
                </c:pt>
                <c:pt idx="2214">
                  <c:v>1690</c:v>
                </c:pt>
                <c:pt idx="2215">
                  <c:v>1691</c:v>
                </c:pt>
                <c:pt idx="2216">
                  <c:v>1692</c:v>
                </c:pt>
                <c:pt idx="2217">
                  <c:v>1693</c:v>
                </c:pt>
                <c:pt idx="2218">
                  <c:v>1694</c:v>
                </c:pt>
                <c:pt idx="2219">
                  <c:v>1695</c:v>
                </c:pt>
                <c:pt idx="2220">
                  <c:v>1696</c:v>
                </c:pt>
                <c:pt idx="2221">
                  <c:v>1697</c:v>
                </c:pt>
                <c:pt idx="2222">
                  <c:v>1698</c:v>
                </c:pt>
                <c:pt idx="2223">
                  <c:v>1699</c:v>
                </c:pt>
                <c:pt idx="2224">
                  <c:v>1700</c:v>
                </c:pt>
                <c:pt idx="2225">
                  <c:v>1700</c:v>
                </c:pt>
                <c:pt idx="2226">
                  <c:v>1700</c:v>
                </c:pt>
                <c:pt idx="2227">
                  <c:v>1700</c:v>
                </c:pt>
                <c:pt idx="2228">
                  <c:v>1700</c:v>
                </c:pt>
                <c:pt idx="2229">
                  <c:v>1700</c:v>
                </c:pt>
                <c:pt idx="2230">
                  <c:v>1700</c:v>
                </c:pt>
                <c:pt idx="2231">
                  <c:v>1700</c:v>
                </c:pt>
                <c:pt idx="2232">
                  <c:v>1701</c:v>
                </c:pt>
                <c:pt idx="2233">
                  <c:v>1702</c:v>
                </c:pt>
                <c:pt idx="2234">
                  <c:v>1703</c:v>
                </c:pt>
                <c:pt idx="2235">
                  <c:v>1703</c:v>
                </c:pt>
                <c:pt idx="2236">
                  <c:v>1704</c:v>
                </c:pt>
                <c:pt idx="2237">
                  <c:v>1704</c:v>
                </c:pt>
                <c:pt idx="2238">
                  <c:v>1704</c:v>
                </c:pt>
                <c:pt idx="2239">
                  <c:v>1705</c:v>
                </c:pt>
                <c:pt idx="2240">
                  <c:v>1706</c:v>
                </c:pt>
                <c:pt idx="2241">
                  <c:v>1707</c:v>
                </c:pt>
                <c:pt idx="2242">
                  <c:v>1708</c:v>
                </c:pt>
                <c:pt idx="2243">
                  <c:v>1708</c:v>
                </c:pt>
                <c:pt idx="2244">
                  <c:v>1708</c:v>
                </c:pt>
                <c:pt idx="2245">
                  <c:v>1708</c:v>
                </c:pt>
                <c:pt idx="2246">
                  <c:v>1709</c:v>
                </c:pt>
                <c:pt idx="2247">
                  <c:v>1710</c:v>
                </c:pt>
                <c:pt idx="2248">
                  <c:v>1711</c:v>
                </c:pt>
                <c:pt idx="2249">
                  <c:v>1711</c:v>
                </c:pt>
                <c:pt idx="2250">
                  <c:v>1711</c:v>
                </c:pt>
                <c:pt idx="2251">
                  <c:v>1711</c:v>
                </c:pt>
                <c:pt idx="2252">
                  <c:v>1711</c:v>
                </c:pt>
                <c:pt idx="2253">
                  <c:v>1712</c:v>
                </c:pt>
                <c:pt idx="2254">
                  <c:v>1712</c:v>
                </c:pt>
                <c:pt idx="2255">
                  <c:v>1713</c:v>
                </c:pt>
                <c:pt idx="2256">
                  <c:v>1714</c:v>
                </c:pt>
                <c:pt idx="2257">
                  <c:v>1715</c:v>
                </c:pt>
                <c:pt idx="2258">
                  <c:v>1716</c:v>
                </c:pt>
                <c:pt idx="2259">
                  <c:v>1717</c:v>
                </c:pt>
                <c:pt idx="2260">
                  <c:v>1718</c:v>
                </c:pt>
                <c:pt idx="2261">
                  <c:v>1719</c:v>
                </c:pt>
                <c:pt idx="2262">
                  <c:v>1720</c:v>
                </c:pt>
                <c:pt idx="2263">
                  <c:v>1720</c:v>
                </c:pt>
                <c:pt idx="2264">
                  <c:v>1721</c:v>
                </c:pt>
                <c:pt idx="2265">
                  <c:v>1722</c:v>
                </c:pt>
                <c:pt idx="2266">
                  <c:v>1723</c:v>
                </c:pt>
                <c:pt idx="2267">
                  <c:v>1724</c:v>
                </c:pt>
                <c:pt idx="2268">
                  <c:v>1725</c:v>
                </c:pt>
                <c:pt idx="2269">
                  <c:v>1725</c:v>
                </c:pt>
                <c:pt idx="2270">
                  <c:v>1726</c:v>
                </c:pt>
                <c:pt idx="2271">
                  <c:v>1726</c:v>
                </c:pt>
                <c:pt idx="2272">
                  <c:v>1726</c:v>
                </c:pt>
                <c:pt idx="2273">
                  <c:v>1726</c:v>
                </c:pt>
                <c:pt idx="2274">
                  <c:v>1726</c:v>
                </c:pt>
                <c:pt idx="2275">
                  <c:v>1726</c:v>
                </c:pt>
                <c:pt idx="2276">
                  <c:v>1726</c:v>
                </c:pt>
                <c:pt idx="2277">
                  <c:v>1726</c:v>
                </c:pt>
                <c:pt idx="2278">
                  <c:v>1727</c:v>
                </c:pt>
                <c:pt idx="2279">
                  <c:v>1728</c:v>
                </c:pt>
                <c:pt idx="2280">
                  <c:v>1729</c:v>
                </c:pt>
                <c:pt idx="2281">
                  <c:v>1730</c:v>
                </c:pt>
                <c:pt idx="2282">
                  <c:v>1730</c:v>
                </c:pt>
                <c:pt idx="2283">
                  <c:v>1731</c:v>
                </c:pt>
                <c:pt idx="2284">
                  <c:v>1732</c:v>
                </c:pt>
                <c:pt idx="2285">
                  <c:v>1732</c:v>
                </c:pt>
                <c:pt idx="2286">
                  <c:v>1732</c:v>
                </c:pt>
                <c:pt idx="2287">
                  <c:v>1733</c:v>
                </c:pt>
                <c:pt idx="2288">
                  <c:v>1734</c:v>
                </c:pt>
                <c:pt idx="2289">
                  <c:v>1735</c:v>
                </c:pt>
                <c:pt idx="2290">
                  <c:v>1736</c:v>
                </c:pt>
                <c:pt idx="2291">
                  <c:v>1737</c:v>
                </c:pt>
                <c:pt idx="2292">
                  <c:v>1738</c:v>
                </c:pt>
                <c:pt idx="2293">
                  <c:v>1739</c:v>
                </c:pt>
                <c:pt idx="2294">
                  <c:v>1740</c:v>
                </c:pt>
                <c:pt idx="2295">
                  <c:v>1741</c:v>
                </c:pt>
                <c:pt idx="2296">
                  <c:v>1742</c:v>
                </c:pt>
                <c:pt idx="2297">
                  <c:v>1743</c:v>
                </c:pt>
                <c:pt idx="2298">
                  <c:v>1744</c:v>
                </c:pt>
                <c:pt idx="2299">
                  <c:v>1745</c:v>
                </c:pt>
                <c:pt idx="2300">
                  <c:v>1745</c:v>
                </c:pt>
                <c:pt idx="2301">
                  <c:v>1746</c:v>
                </c:pt>
                <c:pt idx="2302">
                  <c:v>1746</c:v>
                </c:pt>
                <c:pt idx="2303">
                  <c:v>1747</c:v>
                </c:pt>
                <c:pt idx="2304">
                  <c:v>1748</c:v>
                </c:pt>
                <c:pt idx="2305">
                  <c:v>1748</c:v>
                </c:pt>
                <c:pt idx="2306">
                  <c:v>1749</c:v>
                </c:pt>
                <c:pt idx="2307">
                  <c:v>1750</c:v>
                </c:pt>
                <c:pt idx="2308">
                  <c:v>1751</c:v>
                </c:pt>
                <c:pt idx="2309">
                  <c:v>1752</c:v>
                </c:pt>
                <c:pt idx="2310">
                  <c:v>1753</c:v>
                </c:pt>
                <c:pt idx="2311">
                  <c:v>1754</c:v>
                </c:pt>
                <c:pt idx="2312">
                  <c:v>1755</c:v>
                </c:pt>
                <c:pt idx="2313">
                  <c:v>1756</c:v>
                </c:pt>
                <c:pt idx="2314">
                  <c:v>1757</c:v>
                </c:pt>
                <c:pt idx="2315">
                  <c:v>1758</c:v>
                </c:pt>
                <c:pt idx="2316">
                  <c:v>1759</c:v>
                </c:pt>
                <c:pt idx="2317">
                  <c:v>1759</c:v>
                </c:pt>
                <c:pt idx="2318">
                  <c:v>1760</c:v>
                </c:pt>
                <c:pt idx="2319">
                  <c:v>1761</c:v>
                </c:pt>
                <c:pt idx="2320">
                  <c:v>1761</c:v>
                </c:pt>
                <c:pt idx="2321">
                  <c:v>1762</c:v>
                </c:pt>
                <c:pt idx="2322">
                  <c:v>1762</c:v>
                </c:pt>
                <c:pt idx="2323">
                  <c:v>1762</c:v>
                </c:pt>
                <c:pt idx="2324">
                  <c:v>1763</c:v>
                </c:pt>
                <c:pt idx="2325">
                  <c:v>1764</c:v>
                </c:pt>
                <c:pt idx="2326">
                  <c:v>1765</c:v>
                </c:pt>
                <c:pt idx="2327">
                  <c:v>1766</c:v>
                </c:pt>
                <c:pt idx="2328">
                  <c:v>1767</c:v>
                </c:pt>
                <c:pt idx="2329">
                  <c:v>1768</c:v>
                </c:pt>
                <c:pt idx="2330">
                  <c:v>1768</c:v>
                </c:pt>
                <c:pt idx="2331">
                  <c:v>1769</c:v>
                </c:pt>
                <c:pt idx="2332">
                  <c:v>1770</c:v>
                </c:pt>
                <c:pt idx="2333">
                  <c:v>1770</c:v>
                </c:pt>
                <c:pt idx="2334">
                  <c:v>1771</c:v>
                </c:pt>
                <c:pt idx="2335">
                  <c:v>1772</c:v>
                </c:pt>
                <c:pt idx="2336">
                  <c:v>1773</c:v>
                </c:pt>
                <c:pt idx="2337">
                  <c:v>1773</c:v>
                </c:pt>
                <c:pt idx="2338">
                  <c:v>1774</c:v>
                </c:pt>
                <c:pt idx="2339">
                  <c:v>1775</c:v>
                </c:pt>
                <c:pt idx="2340">
                  <c:v>1775</c:v>
                </c:pt>
                <c:pt idx="2341">
                  <c:v>1776</c:v>
                </c:pt>
                <c:pt idx="2342">
                  <c:v>1777</c:v>
                </c:pt>
                <c:pt idx="2343">
                  <c:v>1778</c:v>
                </c:pt>
                <c:pt idx="2344">
                  <c:v>1779</c:v>
                </c:pt>
                <c:pt idx="2345">
                  <c:v>1779</c:v>
                </c:pt>
                <c:pt idx="2346">
                  <c:v>1780</c:v>
                </c:pt>
                <c:pt idx="2347">
                  <c:v>1780</c:v>
                </c:pt>
                <c:pt idx="2348">
                  <c:v>1780</c:v>
                </c:pt>
                <c:pt idx="2349">
                  <c:v>1781</c:v>
                </c:pt>
                <c:pt idx="2350">
                  <c:v>1782</c:v>
                </c:pt>
                <c:pt idx="2351">
                  <c:v>1782</c:v>
                </c:pt>
                <c:pt idx="2352">
                  <c:v>1782</c:v>
                </c:pt>
                <c:pt idx="2353">
                  <c:v>1782</c:v>
                </c:pt>
                <c:pt idx="2354">
                  <c:v>1782</c:v>
                </c:pt>
                <c:pt idx="2355">
                  <c:v>1783</c:v>
                </c:pt>
                <c:pt idx="2356">
                  <c:v>1784</c:v>
                </c:pt>
                <c:pt idx="2357">
                  <c:v>1785</c:v>
                </c:pt>
                <c:pt idx="2358">
                  <c:v>1786</c:v>
                </c:pt>
                <c:pt idx="2359">
                  <c:v>1787</c:v>
                </c:pt>
                <c:pt idx="2360">
                  <c:v>1788</c:v>
                </c:pt>
                <c:pt idx="2361">
                  <c:v>1789</c:v>
                </c:pt>
                <c:pt idx="2362">
                  <c:v>1790</c:v>
                </c:pt>
                <c:pt idx="2363">
                  <c:v>1791</c:v>
                </c:pt>
                <c:pt idx="2364">
                  <c:v>1792</c:v>
                </c:pt>
                <c:pt idx="2365">
                  <c:v>1793</c:v>
                </c:pt>
                <c:pt idx="2366">
                  <c:v>1794</c:v>
                </c:pt>
                <c:pt idx="2367">
                  <c:v>1795</c:v>
                </c:pt>
                <c:pt idx="2368">
                  <c:v>1796</c:v>
                </c:pt>
                <c:pt idx="2369">
                  <c:v>1797</c:v>
                </c:pt>
                <c:pt idx="2370">
                  <c:v>1798</c:v>
                </c:pt>
                <c:pt idx="2371">
                  <c:v>1799</c:v>
                </c:pt>
                <c:pt idx="2372">
                  <c:v>1800</c:v>
                </c:pt>
                <c:pt idx="2373">
                  <c:v>1801</c:v>
                </c:pt>
                <c:pt idx="2374">
                  <c:v>1802</c:v>
                </c:pt>
                <c:pt idx="2375">
                  <c:v>1803</c:v>
                </c:pt>
                <c:pt idx="2376">
                  <c:v>1804</c:v>
                </c:pt>
                <c:pt idx="2377">
                  <c:v>1805</c:v>
                </c:pt>
                <c:pt idx="2378">
                  <c:v>1806</c:v>
                </c:pt>
                <c:pt idx="2379">
                  <c:v>1807</c:v>
                </c:pt>
                <c:pt idx="2380">
                  <c:v>1807</c:v>
                </c:pt>
                <c:pt idx="2381">
                  <c:v>1807</c:v>
                </c:pt>
                <c:pt idx="2382">
                  <c:v>1808</c:v>
                </c:pt>
                <c:pt idx="2383">
                  <c:v>1809</c:v>
                </c:pt>
                <c:pt idx="2384">
                  <c:v>1810</c:v>
                </c:pt>
                <c:pt idx="2385">
                  <c:v>1810</c:v>
                </c:pt>
                <c:pt idx="2386">
                  <c:v>1810</c:v>
                </c:pt>
                <c:pt idx="2387">
                  <c:v>1811</c:v>
                </c:pt>
                <c:pt idx="2388">
                  <c:v>1811</c:v>
                </c:pt>
                <c:pt idx="2389">
                  <c:v>1812</c:v>
                </c:pt>
                <c:pt idx="2390">
                  <c:v>1813</c:v>
                </c:pt>
                <c:pt idx="2391">
                  <c:v>1813</c:v>
                </c:pt>
                <c:pt idx="2392">
                  <c:v>1814</c:v>
                </c:pt>
                <c:pt idx="2393">
                  <c:v>1815</c:v>
                </c:pt>
                <c:pt idx="2394">
                  <c:v>1816</c:v>
                </c:pt>
                <c:pt idx="2395">
                  <c:v>1817</c:v>
                </c:pt>
                <c:pt idx="2396">
                  <c:v>1818</c:v>
                </c:pt>
                <c:pt idx="2397">
                  <c:v>1819</c:v>
                </c:pt>
                <c:pt idx="2398">
                  <c:v>1819</c:v>
                </c:pt>
                <c:pt idx="2399">
                  <c:v>1819</c:v>
                </c:pt>
                <c:pt idx="2400">
                  <c:v>1819</c:v>
                </c:pt>
                <c:pt idx="2401">
                  <c:v>1820</c:v>
                </c:pt>
                <c:pt idx="2402">
                  <c:v>1821</c:v>
                </c:pt>
                <c:pt idx="2403">
                  <c:v>1822</c:v>
                </c:pt>
                <c:pt idx="2404">
                  <c:v>1823</c:v>
                </c:pt>
                <c:pt idx="2405">
                  <c:v>1824</c:v>
                </c:pt>
                <c:pt idx="2406">
                  <c:v>1824</c:v>
                </c:pt>
                <c:pt idx="2407">
                  <c:v>1825</c:v>
                </c:pt>
                <c:pt idx="2408">
                  <c:v>1826</c:v>
                </c:pt>
                <c:pt idx="2409">
                  <c:v>1827</c:v>
                </c:pt>
                <c:pt idx="2410">
                  <c:v>1828</c:v>
                </c:pt>
                <c:pt idx="2411">
                  <c:v>1829</c:v>
                </c:pt>
                <c:pt idx="2412">
                  <c:v>1830</c:v>
                </c:pt>
                <c:pt idx="2413">
                  <c:v>1830</c:v>
                </c:pt>
                <c:pt idx="2414">
                  <c:v>1831</c:v>
                </c:pt>
                <c:pt idx="2415">
                  <c:v>1831</c:v>
                </c:pt>
                <c:pt idx="2416">
                  <c:v>1832</c:v>
                </c:pt>
                <c:pt idx="2417">
                  <c:v>1833</c:v>
                </c:pt>
                <c:pt idx="2418">
                  <c:v>1833</c:v>
                </c:pt>
                <c:pt idx="2419">
                  <c:v>1833</c:v>
                </c:pt>
                <c:pt idx="2420">
                  <c:v>1833</c:v>
                </c:pt>
                <c:pt idx="2421">
                  <c:v>1833</c:v>
                </c:pt>
                <c:pt idx="2422">
                  <c:v>1834</c:v>
                </c:pt>
                <c:pt idx="2423">
                  <c:v>1835</c:v>
                </c:pt>
                <c:pt idx="2424">
                  <c:v>1836</c:v>
                </c:pt>
                <c:pt idx="2425">
                  <c:v>1836</c:v>
                </c:pt>
                <c:pt idx="2426">
                  <c:v>1837</c:v>
                </c:pt>
                <c:pt idx="2427">
                  <c:v>1838</c:v>
                </c:pt>
                <c:pt idx="2428">
                  <c:v>1839</c:v>
                </c:pt>
                <c:pt idx="2429">
                  <c:v>1839</c:v>
                </c:pt>
                <c:pt idx="2430">
                  <c:v>1840</c:v>
                </c:pt>
                <c:pt idx="2431">
                  <c:v>1841</c:v>
                </c:pt>
                <c:pt idx="2432">
                  <c:v>1842</c:v>
                </c:pt>
                <c:pt idx="2433">
                  <c:v>1842</c:v>
                </c:pt>
                <c:pt idx="2434">
                  <c:v>1843</c:v>
                </c:pt>
                <c:pt idx="2435">
                  <c:v>1844</c:v>
                </c:pt>
                <c:pt idx="2436">
                  <c:v>1845</c:v>
                </c:pt>
                <c:pt idx="2437">
                  <c:v>1846</c:v>
                </c:pt>
                <c:pt idx="2438">
                  <c:v>1847</c:v>
                </c:pt>
                <c:pt idx="2439">
                  <c:v>1848</c:v>
                </c:pt>
                <c:pt idx="2440">
                  <c:v>1848</c:v>
                </c:pt>
                <c:pt idx="2441">
                  <c:v>1848</c:v>
                </c:pt>
                <c:pt idx="2442">
                  <c:v>1848</c:v>
                </c:pt>
                <c:pt idx="2443">
                  <c:v>1848</c:v>
                </c:pt>
                <c:pt idx="2444">
                  <c:v>1849</c:v>
                </c:pt>
                <c:pt idx="2445">
                  <c:v>1850</c:v>
                </c:pt>
                <c:pt idx="2446">
                  <c:v>1851</c:v>
                </c:pt>
                <c:pt idx="2447">
                  <c:v>1852</c:v>
                </c:pt>
                <c:pt idx="2448">
                  <c:v>1852</c:v>
                </c:pt>
                <c:pt idx="2449">
                  <c:v>1853</c:v>
                </c:pt>
                <c:pt idx="2450">
                  <c:v>1854</c:v>
                </c:pt>
                <c:pt idx="2451">
                  <c:v>1855</c:v>
                </c:pt>
                <c:pt idx="2452">
                  <c:v>1856</c:v>
                </c:pt>
                <c:pt idx="2453">
                  <c:v>1857</c:v>
                </c:pt>
                <c:pt idx="2454">
                  <c:v>1858</c:v>
                </c:pt>
                <c:pt idx="2455">
                  <c:v>1858</c:v>
                </c:pt>
                <c:pt idx="2456">
                  <c:v>1858</c:v>
                </c:pt>
                <c:pt idx="2457">
                  <c:v>1859</c:v>
                </c:pt>
                <c:pt idx="2458">
                  <c:v>1860</c:v>
                </c:pt>
                <c:pt idx="2459">
                  <c:v>1861</c:v>
                </c:pt>
                <c:pt idx="2460">
                  <c:v>1861</c:v>
                </c:pt>
                <c:pt idx="2461">
                  <c:v>1862</c:v>
                </c:pt>
                <c:pt idx="2462">
                  <c:v>1863</c:v>
                </c:pt>
                <c:pt idx="2463">
                  <c:v>1863</c:v>
                </c:pt>
                <c:pt idx="2464">
                  <c:v>1863</c:v>
                </c:pt>
                <c:pt idx="2465">
                  <c:v>1863</c:v>
                </c:pt>
                <c:pt idx="2466">
                  <c:v>1864</c:v>
                </c:pt>
                <c:pt idx="2467">
                  <c:v>1865</c:v>
                </c:pt>
                <c:pt idx="2468">
                  <c:v>1866</c:v>
                </c:pt>
                <c:pt idx="2469">
                  <c:v>1867</c:v>
                </c:pt>
                <c:pt idx="2470">
                  <c:v>1868</c:v>
                </c:pt>
                <c:pt idx="2471">
                  <c:v>1869</c:v>
                </c:pt>
                <c:pt idx="2472">
                  <c:v>1870</c:v>
                </c:pt>
                <c:pt idx="2473">
                  <c:v>1871</c:v>
                </c:pt>
                <c:pt idx="2474">
                  <c:v>1872</c:v>
                </c:pt>
                <c:pt idx="2475">
                  <c:v>1873</c:v>
                </c:pt>
                <c:pt idx="2476">
                  <c:v>1874</c:v>
                </c:pt>
                <c:pt idx="2477">
                  <c:v>1875</c:v>
                </c:pt>
                <c:pt idx="2478">
                  <c:v>1876</c:v>
                </c:pt>
                <c:pt idx="2479">
                  <c:v>1877</c:v>
                </c:pt>
                <c:pt idx="2480">
                  <c:v>1878</c:v>
                </c:pt>
                <c:pt idx="2481">
                  <c:v>1879</c:v>
                </c:pt>
                <c:pt idx="2482">
                  <c:v>1880</c:v>
                </c:pt>
                <c:pt idx="2483">
                  <c:v>1880</c:v>
                </c:pt>
                <c:pt idx="2484">
                  <c:v>1881</c:v>
                </c:pt>
                <c:pt idx="2485">
                  <c:v>1882</c:v>
                </c:pt>
                <c:pt idx="2486">
                  <c:v>1882</c:v>
                </c:pt>
                <c:pt idx="2487">
                  <c:v>1883</c:v>
                </c:pt>
                <c:pt idx="2488">
                  <c:v>1884</c:v>
                </c:pt>
                <c:pt idx="2489">
                  <c:v>1885</c:v>
                </c:pt>
                <c:pt idx="2490">
                  <c:v>1886</c:v>
                </c:pt>
                <c:pt idx="2491">
                  <c:v>1887</c:v>
                </c:pt>
                <c:pt idx="2492">
                  <c:v>1888</c:v>
                </c:pt>
                <c:pt idx="2493">
                  <c:v>1889</c:v>
                </c:pt>
                <c:pt idx="2494">
                  <c:v>1890</c:v>
                </c:pt>
                <c:pt idx="2495">
                  <c:v>1891</c:v>
                </c:pt>
                <c:pt idx="2496">
                  <c:v>1892</c:v>
                </c:pt>
                <c:pt idx="2497">
                  <c:v>1893</c:v>
                </c:pt>
                <c:pt idx="2498">
                  <c:v>1894</c:v>
                </c:pt>
                <c:pt idx="2499">
                  <c:v>1894</c:v>
                </c:pt>
                <c:pt idx="2500">
                  <c:v>1895</c:v>
                </c:pt>
                <c:pt idx="2501">
                  <c:v>1896</c:v>
                </c:pt>
                <c:pt idx="2502">
                  <c:v>1897</c:v>
                </c:pt>
                <c:pt idx="2503">
                  <c:v>1898</c:v>
                </c:pt>
                <c:pt idx="2504">
                  <c:v>1899</c:v>
                </c:pt>
                <c:pt idx="2505">
                  <c:v>1900</c:v>
                </c:pt>
                <c:pt idx="2506">
                  <c:v>1900</c:v>
                </c:pt>
                <c:pt idx="2507">
                  <c:v>1901</c:v>
                </c:pt>
                <c:pt idx="2508">
                  <c:v>1902</c:v>
                </c:pt>
                <c:pt idx="2509">
                  <c:v>1902</c:v>
                </c:pt>
                <c:pt idx="2510">
                  <c:v>1902</c:v>
                </c:pt>
                <c:pt idx="2511">
                  <c:v>1902</c:v>
                </c:pt>
                <c:pt idx="2512">
                  <c:v>1903</c:v>
                </c:pt>
                <c:pt idx="2513">
                  <c:v>1904</c:v>
                </c:pt>
                <c:pt idx="2514">
                  <c:v>1904</c:v>
                </c:pt>
                <c:pt idx="2515">
                  <c:v>1904</c:v>
                </c:pt>
                <c:pt idx="2516">
                  <c:v>1905</c:v>
                </c:pt>
                <c:pt idx="2517">
                  <c:v>1905</c:v>
                </c:pt>
                <c:pt idx="2518">
                  <c:v>1905</c:v>
                </c:pt>
                <c:pt idx="2519">
                  <c:v>1905</c:v>
                </c:pt>
                <c:pt idx="2520">
                  <c:v>1906</c:v>
                </c:pt>
                <c:pt idx="2521">
                  <c:v>1906</c:v>
                </c:pt>
                <c:pt idx="2522">
                  <c:v>1907</c:v>
                </c:pt>
                <c:pt idx="2523">
                  <c:v>1908</c:v>
                </c:pt>
                <c:pt idx="2524">
                  <c:v>1909</c:v>
                </c:pt>
                <c:pt idx="2525">
                  <c:v>1910</c:v>
                </c:pt>
                <c:pt idx="2526">
                  <c:v>1911</c:v>
                </c:pt>
                <c:pt idx="2527">
                  <c:v>1912</c:v>
                </c:pt>
                <c:pt idx="2528">
                  <c:v>1913</c:v>
                </c:pt>
                <c:pt idx="2529">
                  <c:v>1914</c:v>
                </c:pt>
                <c:pt idx="2530">
                  <c:v>1915</c:v>
                </c:pt>
                <c:pt idx="2531">
                  <c:v>1916</c:v>
                </c:pt>
                <c:pt idx="2532">
                  <c:v>1917</c:v>
                </c:pt>
                <c:pt idx="2533">
                  <c:v>1918</c:v>
                </c:pt>
                <c:pt idx="2534">
                  <c:v>1919</c:v>
                </c:pt>
                <c:pt idx="2535">
                  <c:v>1920</c:v>
                </c:pt>
                <c:pt idx="2536">
                  <c:v>1920</c:v>
                </c:pt>
                <c:pt idx="2537">
                  <c:v>1920</c:v>
                </c:pt>
                <c:pt idx="2538">
                  <c:v>1921</c:v>
                </c:pt>
                <c:pt idx="2539">
                  <c:v>1922</c:v>
                </c:pt>
                <c:pt idx="2540">
                  <c:v>1922</c:v>
                </c:pt>
                <c:pt idx="2541">
                  <c:v>1922</c:v>
                </c:pt>
                <c:pt idx="2542">
                  <c:v>1923</c:v>
                </c:pt>
                <c:pt idx="2543">
                  <c:v>1924</c:v>
                </c:pt>
                <c:pt idx="2544">
                  <c:v>1925</c:v>
                </c:pt>
                <c:pt idx="2545">
                  <c:v>1926</c:v>
                </c:pt>
                <c:pt idx="2546">
                  <c:v>1926</c:v>
                </c:pt>
                <c:pt idx="2547">
                  <c:v>1927</c:v>
                </c:pt>
                <c:pt idx="2548">
                  <c:v>1928</c:v>
                </c:pt>
                <c:pt idx="2549">
                  <c:v>1929</c:v>
                </c:pt>
                <c:pt idx="2550">
                  <c:v>1930</c:v>
                </c:pt>
                <c:pt idx="2551">
                  <c:v>1930</c:v>
                </c:pt>
                <c:pt idx="2552">
                  <c:v>1931</c:v>
                </c:pt>
                <c:pt idx="2553">
                  <c:v>1931</c:v>
                </c:pt>
                <c:pt idx="2554">
                  <c:v>1932</c:v>
                </c:pt>
                <c:pt idx="2555">
                  <c:v>1933</c:v>
                </c:pt>
                <c:pt idx="2556">
                  <c:v>1934</c:v>
                </c:pt>
                <c:pt idx="2557">
                  <c:v>1934</c:v>
                </c:pt>
                <c:pt idx="2558">
                  <c:v>1935</c:v>
                </c:pt>
                <c:pt idx="2559">
                  <c:v>1936</c:v>
                </c:pt>
                <c:pt idx="2560">
                  <c:v>1937</c:v>
                </c:pt>
                <c:pt idx="2561">
                  <c:v>1937</c:v>
                </c:pt>
                <c:pt idx="2562">
                  <c:v>1938</c:v>
                </c:pt>
                <c:pt idx="2563">
                  <c:v>1939</c:v>
                </c:pt>
                <c:pt idx="2564">
                  <c:v>1940</c:v>
                </c:pt>
                <c:pt idx="2565">
                  <c:v>1941</c:v>
                </c:pt>
                <c:pt idx="2566">
                  <c:v>1942</c:v>
                </c:pt>
                <c:pt idx="2567">
                  <c:v>1942</c:v>
                </c:pt>
                <c:pt idx="2568">
                  <c:v>1942</c:v>
                </c:pt>
                <c:pt idx="2569">
                  <c:v>1943</c:v>
                </c:pt>
                <c:pt idx="2570">
                  <c:v>1944</c:v>
                </c:pt>
                <c:pt idx="2571">
                  <c:v>1945</c:v>
                </c:pt>
                <c:pt idx="2572">
                  <c:v>1945</c:v>
                </c:pt>
                <c:pt idx="2573">
                  <c:v>1946</c:v>
                </c:pt>
                <c:pt idx="2574">
                  <c:v>1946</c:v>
                </c:pt>
                <c:pt idx="2575">
                  <c:v>1947</c:v>
                </c:pt>
                <c:pt idx="2576">
                  <c:v>1948</c:v>
                </c:pt>
                <c:pt idx="2577">
                  <c:v>1949</c:v>
                </c:pt>
                <c:pt idx="2578">
                  <c:v>1950</c:v>
                </c:pt>
                <c:pt idx="2579">
                  <c:v>1951</c:v>
                </c:pt>
                <c:pt idx="2580">
                  <c:v>1952</c:v>
                </c:pt>
                <c:pt idx="2581">
                  <c:v>1953</c:v>
                </c:pt>
                <c:pt idx="2582">
                  <c:v>1953</c:v>
                </c:pt>
                <c:pt idx="2583">
                  <c:v>1953</c:v>
                </c:pt>
                <c:pt idx="2584">
                  <c:v>1953</c:v>
                </c:pt>
                <c:pt idx="2585">
                  <c:v>1953</c:v>
                </c:pt>
                <c:pt idx="2586">
                  <c:v>1954</c:v>
                </c:pt>
                <c:pt idx="2587">
                  <c:v>1955</c:v>
                </c:pt>
                <c:pt idx="2588">
                  <c:v>1955</c:v>
                </c:pt>
                <c:pt idx="2589">
                  <c:v>1956</c:v>
                </c:pt>
                <c:pt idx="2590">
                  <c:v>1957</c:v>
                </c:pt>
                <c:pt idx="2591">
                  <c:v>1958</c:v>
                </c:pt>
                <c:pt idx="2592">
                  <c:v>1959</c:v>
                </c:pt>
                <c:pt idx="2593">
                  <c:v>1960</c:v>
                </c:pt>
                <c:pt idx="2594">
                  <c:v>1961</c:v>
                </c:pt>
                <c:pt idx="2595">
                  <c:v>1962</c:v>
                </c:pt>
                <c:pt idx="2596">
                  <c:v>1963</c:v>
                </c:pt>
                <c:pt idx="2597">
                  <c:v>1964</c:v>
                </c:pt>
                <c:pt idx="2598">
                  <c:v>1965</c:v>
                </c:pt>
                <c:pt idx="2599">
                  <c:v>1966</c:v>
                </c:pt>
                <c:pt idx="2600">
                  <c:v>1967</c:v>
                </c:pt>
                <c:pt idx="2601">
                  <c:v>1968</c:v>
                </c:pt>
                <c:pt idx="2602">
                  <c:v>1969</c:v>
                </c:pt>
                <c:pt idx="2603">
                  <c:v>1970</c:v>
                </c:pt>
                <c:pt idx="2604">
                  <c:v>1971</c:v>
                </c:pt>
                <c:pt idx="2605">
                  <c:v>1972</c:v>
                </c:pt>
                <c:pt idx="2606">
                  <c:v>1973</c:v>
                </c:pt>
                <c:pt idx="2607">
                  <c:v>1974</c:v>
                </c:pt>
                <c:pt idx="2608">
                  <c:v>1975</c:v>
                </c:pt>
                <c:pt idx="2609">
                  <c:v>1976</c:v>
                </c:pt>
                <c:pt idx="2610">
                  <c:v>1977</c:v>
                </c:pt>
                <c:pt idx="2611">
                  <c:v>1978</c:v>
                </c:pt>
                <c:pt idx="2612">
                  <c:v>1979</c:v>
                </c:pt>
                <c:pt idx="2613">
                  <c:v>1979</c:v>
                </c:pt>
                <c:pt idx="2614">
                  <c:v>1979</c:v>
                </c:pt>
                <c:pt idx="2615">
                  <c:v>1979</c:v>
                </c:pt>
                <c:pt idx="2616">
                  <c:v>1979</c:v>
                </c:pt>
                <c:pt idx="2617">
                  <c:v>1979</c:v>
                </c:pt>
                <c:pt idx="2618">
                  <c:v>1979</c:v>
                </c:pt>
                <c:pt idx="2619">
                  <c:v>1979</c:v>
                </c:pt>
                <c:pt idx="2620">
                  <c:v>1980</c:v>
                </c:pt>
                <c:pt idx="2621">
                  <c:v>1981</c:v>
                </c:pt>
                <c:pt idx="2622">
                  <c:v>1982</c:v>
                </c:pt>
                <c:pt idx="2623">
                  <c:v>1982</c:v>
                </c:pt>
                <c:pt idx="2624">
                  <c:v>1983</c:v>
                </c:pt>
                <c:pt idx="2625">
                  <c:v>1983</c:v>
                </c:pt>
                <c:pt idx="2626">
                  <c:v>1984</c:v>
                </c:pt>
                <c:pt idx="2627">
                  <c:v>1985</c:v>
                </c:pt>
                <c:pt idx="2628">
                  <c:v>1986</c:v>
                </c:pt>
                <c:pt idx="2629">
                  <c:v>1987</c:v>
                </c:pt>
                <c:pt idx="2630">
                  <c:v>1987</c:v>
                </c:pt>
                <c:pt idx="2631">
                  <c:v>1988</c:v>
                </c:pt>
                <c:pt idx="2632">
                  <c:v>1989</c:v>
                </c:pt>
                <c:pt idx="2633">
                  <c:v>1990</c:v>
                </c:pt>
                <c:pt idx="2634">
                  <c:v>1991</c:v>
                </c:pt>
                <c:pt idx="2635">
                  <c:v>1992</c:v>
                </c:pt>
                <c:pt idx="2636">
                  <c:v>1993</c:v>
                </c:pt>
                <c:pt idx="2637">
                  <c:v>1993</c:v>
                </c:pt>
                <c:pt idx="2638">
                  <c:v>1993</c:v>
                </c:pt>
                <c:pt idx="2639">
                  <c:v>1994</c:v>
                </c:pt>
                <c:pt idx="2640">
                  <c:v>1995</c:v>
                </c:pt>
                <c:pt idx="2641">
                  <c:v>1996</c:v>
                </c:pt>
                <c:pt idx="2642">
                  <c:v>1997</c:v>
                </c:pt>
                <c:pt idx="2643">
                  <c:v>1998</c:v>
                </c:pt>
                <c:pt idx="2644">
                  <c:v>1999</c:v>
                </c:pt>
                <c:pt idx="2645">
                  <c:v>2000</c:v>
                </c:pt>
                <c:pt idx="2646">
                  <c:v>2000</c:v>
                </c:pt>
                <c:pt idx="2647">
                  <c:v>2001</c:v>
                </c:pt>
                <c:pt idx="2648">
                  <c:v>2002</c:v>
                </c:pt>
                <c:pt idx="2649">
                  <c:v>2003</c:v>
                </c:pt>
                <c:pt idx="2650">
                  <c:v>2004</c:v>
                </c:pt>
                <c:pt idx="2651">
                  <c:v>2005</c:v>
                </c:pt>
                <c:pt idx="2652">
                  <c:v>2006</c:v>
                </c:pt>
                <c:pt idx="2653">
                  <c:v>2007</c:v>
                </c:pt>
                <c:pt idx="2654">
                  <c:v>2008</c:v>
                </c:pt>
                <c:pt idx="2655">
                  <c:v>2009</c:v>
                </c:pt>
                <c:pt idx="2656">
                  <c:v>2010</c:v>
                </c:pt>
                <c:pt idx="2657">
                  <c:v>2011</c:v>
                </c:pt>
                <c:pt idx="2658">
                  <c:v>2012</c:v>
                </c:pt>
                <c:pt idx="2659">
                  <c:v>2013</c:v>
                </c:pt>
                <c:pt idx="2660">
                  <c:v>2014</c:v>
                </c:pt>
                <c:pt idx="2661">
                  <c:v>2015</c:v>
                </c:pt>
                <c:pt idx="2662">
                  <c:v>2015</c:v>
                </c:pt>
                <c:pt idx="2663">
                  <c:v>2016</c:v>
                </c:pt>
                <c:pt idx="2664">
                  <c:v>2017</c:v>
                </c:pt>
                <c:pt idx="2665">
                  <c:v>2018</c:v>
                </c:pt>
                <c:pt idx="2666">
                  <c:v>2018</c:v>
                </c:pt>
                <c:pt idx="2667">
                  <c:v>2019</c:v>
                </c:pt>
                <c:pt idx="2668">
                  <c:v>2020</c:v>
                </c:pt>
                <c:pt idx="2669">
                  <c:v>2021</c:v>
                </c:pt>
                <c:pt idx="2670">
                  <c:v>2022</c:v>
                </c:pt>
                <c:pt idx="2671">
                  <c:v>2023</c:v>
                </c:pt>
                <c:pt idx="2672">
                  <c:v>2023</c:v>
                </c:pt>
                <c:pt idx="2673">
                  <c:v>2024</c:v>
                </c:pt>
                <c:pt idx="2674">
                  <c:v>2025</c:v>
                </c:pt>
                <c:pt idx="2675">
                  <c:v>2026</c:v>
                </c:pt>
                <c:pt idx="2676">
                  <c:v>2027</c:v>
                </c:pt>
                <c:pt idx="2677">
                  <c:v>2028</c:v>
                </c:pt>
                <c:pt idx="2678">
                  <c:v>2029</c:v>
                </c:pt>
                <c:pt idx="2679">
                  <c:v>2030</c:v>
                </c:pt>
                <c:pt idx="2680">
                  <c:v>2031</c:v>
                </c:pt>
                <c:pt idx="2681">
                  <c:v>2031</c:v>
                </c:pt>
                <c:pt idx="2682">
                  <c:v>2031</c:v>
                </c:pt>
                <c:pt idx="2683">
                  <c:v>2031</c:v>
                </c:pt>
                <c:pt idx="2684">
                  <c:v>2032</c:v>
                </c:pt>
                <c:pt idx="2685">
                  <c:v>2032</c:v>
                </c:pt>
                <c:pt idx="2686">
                  <c:v>2032</c:v>
                </c:pt>
                <c:pt idx="2687">
                  <c:v>2033</c:v>
                </c:pt>
                <c:pt idx="2688">
                  <c:v>2033</c:v>
                </c:pt>
                <c:pt idx="2689">
                  <c:v>2034</c:v>
                </c:pt>
                <c:pt idx="2690">
                  <c:v>2035</c:v>
                </c:pt>
                <c:pt idx="2691">
                  <c:v>2035</c:v>
                </c:pt>
                <c:pt idx="2692">
                  <c:v>2035</c:v>
                </c:pt>
                <c:pt idx="2693">
                  <c:v>2036</c:v>
                </c:pt>
                <c:pt idx="2694">
                  <c:v>2036</c:v>
                </c:pt>
                <c:pt idx="2695">
                  <c:v>2037</c:v>
                </c:pt>
                <c:pt idx="2696">
                  <c:v>2037</c:v>
                </c:pt>
                <c:pt idx="2697">
                  <c:v>2038</c:v>
                </c:pt>
                <c:pt idx="2698">
                  <c:v>2039</c:v>
                </c:pt>
                <c:pt idx="2699">
                  <c:v>2040</c:v>
                </c:pt>
                <c:pt idx="2700">
                  <c:v>2041</c:v>
                </c:pt>
                <c:pt idx="2701">
                  <c:v>2042</c:v>
                </c:pt>
                <c:pt idx="2702">
                  <c:v>2043</c:v>
                </c:pt>
                <c:pt idx="2703">
                  <c:v>2044</c:v>
                </c:pt>
                <c:pt idx="2704">
                  <c:v>2044</c:v>
                </c:pt>
                <c:pt idx="2705">
                  <c:v>2045</c:v>
                </c:pt>
                <c:pt idx="2706">
                  <c:v>2045</c:v>
                </c:pt>
                <c:pt idx="2707">
                  <c:v>2046</c:v>
                </c:pt>
                <c:pt idx="2708">
                  <c:v>2047</c:v>
                </c:pt>
                <c:pt idx="2709">
                  <c:v>2048</c:v>
                </c:pt>
                <c:pt idx="2710">
                  <c:v>2049</c:v>
                </c:pt>
                <c:pt idx="2711">
                  <c:v>2050</c:v>
                </c:pt>
                <c:pt idx="2712">
                  <c:v>2051</c:v>
                </c:pt>
                <c:pt idx="2713">
                  <c:v>2051</c:v>
                </c:pt>
                <c:pt idx="2714">
                  <c:v>2052</c:v>
                </c:pt>
                <c:pt idx="2715">
                  <c:v>2053</c:v>
                </c:pt>
                <c:pt idx="2716">
                  <c:v>2053</c:v>
                </c:pt>
                <c:pt idx="2717">
                  <c:v>2054</c:v>
                </c:pt>
                <c:pt idx="2718">
                  <c:v>2055</c:v>
                </c:pt>
                <c:pt idx="2719">
                  <c:v>2056</c:v>
                </c:pt>
                <c:pt idx="2720">
                  <c:v>2057</c:v>
                </c:pt>
                <c:pt idx="2721">
                  <c:v>2058</c:v>
                </c:pt>
                <c:pt idx="2722">
                  <c:v>2059</c:v>
                </c:pt>
                <c:pt idx="2723">
                  <c:v>2060</c:v>
                </c:pt>
                <c:pt idx="2724">
                  <c:v>2061</c:v>
                </c:pt>
                <c:pt idx="2725">
                  <c:v>2062</c:v>
                </c:pt>
                <c:pt idx="2726">
                  <c:v>2063</c:v>
                </c:pt>
                <c:pt idx="2727">
                  <c:v>2064</c:v>
                </c:pt>
                <c:pt idx="2728">
                  <c:v>2065</c:v>
                </c:pt>
                <c:pt idx="2729">
                  <c:v>2066</c:v>
                </c:pt>
                <c:pt idx="2730">
                  <c:v>2066</c:v>
                </c:pt>
                <c:pt idx="2731">
                  <c:v>2067</c:v>
                </c:pt>
                <c:pt idx="2732">
                  <c:v>2067</c:v>
                </c:pt>
                <c:pt idx="2733">
                  <c:v>2067</c:v>
                </c:pt>
                <c:pt idx="2734">
                  <c:v>2068</c:v>
                </c:pt>
                <c:pt idx="2735">
                  <c:v>2069</c:v>
                </c:pt>
                <c:pt idx="2736">
                  <c:v>2070</c:v>
                </c:pt>
                <c:pt idx="2737">
                  <c:v>2071</c:v>
                </c:pt>
                <c:pt idx="2738">
                  <c:v>2072</c:v>
                </c:pt>
                <c:pt idx="2739">
                  <c:v>2073</c:v>
                </c:pt>
                <c:pt idx="2740">
                  <c:v>2074</c:v>
                </c:pt>
                <c:pt idx="2741">
                  <c:v>2074</c:v>
                </c:pt>
                <c:pt idx="2742">
                  <c:v>2075</c:v>
                </c:pt>
                <c:pt idx="2743">
                  <c:v>2076</c:v>
                </c:pt>
                <c:pt idx="2744">
                  <c:v>2077</c:v>
                </c:pt>
                <c:pt idx="2745">
                  <c:v>2078</c:v>
                </c:pt>
                <c:pt idx="2746">
                  <c:v>2079</c:v>
                </c:pt>
                <c:pt idx="2747">
                  <c:v>2079</c:v>
                </c:pt>
                <c:pt idx="2748">
                  <c:v>2080</c:v>
                </c:pt>
                <c:pt idx="2749">
                  <c:v>2081</c:v>
                </c:pt>
                <c:pt idx="2750">
                  <c:v>2082</c:v>
                </c:pt>
                <c:pt idx="2751">
                  <c:v>2083</c:v>
                </c:pt>
                <c:pt idx="2752">
                  <c:v>2084</c:v>
                </c:pt>
                <c:pt idx="2753">
                  <c:v>2085</c:v>
                </c:pt>
                <c:pt idx="2754">
                  <c:v>2086</c:v>
                </c:pt>
                <c:pt idx="2755">
                  <c:v>2087</c:v>
                </c:pt>
                <c:pt idx="2756">
                  <c:v>2088</c:v>
                </c:pt>
                <c:pt idx="2757">
                  <c:v>2089</c:v>
                </c:pt>
                <c:pt idx="2758">
                  <c:v>2090</c:v>
                </c:pt>
                <c:pt idx="2759">
                  <c:v>2090</c:v>
                </c:pt>
                <c:pt idx="2760">
                  <c:v>2091</c:v>
                </c:pt>
                <c:pt idx="2761">
                  <c:v>2091</c:v>
                </c:pt>
                <c:pt idx="2762">
                  <c:v>2091</c:v>
                </c:pt>
                <c:pt idx="2763">
                  <c:v>2092</c:v>
                </c:pt>
                <c:pt idx="2764">
                  <c:v>2092</c:v>
                </c:pt>
                <c:pt idx="2765">
                  <c:v>2093</c:v>
                </c:pt>
                <c:pt idx="2766">
                  <c:v>2094</c:v>
                </c:pt>
                <c:pt idx="2767">
                  <c:v>2095</c:v>
                </c:pt>
                <c:pt idx="2768">
                  <c:v>2095</c:v>
                </c:pt>
                <c:pt idx="2769">
                  <c:v>2095</c:v>
                </c:pt>
                <c:pt idx="2770">
                  <c:v>2096</c:v>
                </c:pt>
                <c:pt idx="2771">
                  <c:v>2097</c:v>
                </c:pt>
                <c:pt idx="2772">
                  <c:v>2098</c:v>
                </c:pt>
                <c:pt idx="2773">
                  <c:v>2098</c:v>
                </c:pt>
                <c:pt idx="2774">
                  <c:v>2098</c:v>
                </c:pt>
                <c:pt idx="2775">
                  <c:v>2098</c:v>
                </c:pt>
                <c:pt idx="2776">
                  <c:v>2098</c:v>
                </c:pt>
                <c:pt idx="2777">
                  <c:v>2099</c:v>
                </c:pt>
                <c:pt idx="2778">
                  <c:v>2099</c:v>
                </c:pt>
                <c:pt idx="2779">
                  <c:v>2099</c:v>
                </c:pt>
                <c:pt idx="2780">
                  <c:v>2100</c:v>
                </c:pt>
                <c:pt idx="2781">
                  <c:v>2101</c:v>
                </c:pt>
                <c:pt idx="2782">
                  <c:v>2102</c:v>
                </c:pt>
                <c:pt idx="2783">
                  <c:v>2103</c:v>
                </c:pt>
                <c:pt idx="2784">
                  <c:v>2104</c:v>
                </c:pt>
                <c:pt idx="2785">
                  <c:v>2105</c:v>
                </c:pt>
                <c:pt idx="2786">
                  <c:v>2106</c:v>
                </c:pt>
                <c:pt idx="2787">
                  <c:v>2107</c:v>
                </c:pt>
                <c:pt idx="2788">
                  <c:v>2108</c:v>
                </c:pt>
                <c:pt idx="2789">
                  <c:v>2109</c:v>
                </c:pt>
                <c:pt idx="2790">
                  <c:v>2110</c:v>
                </c:pt>
                <c:pt idx="2791">
                  <c:v>2111</c:v>
                </c:pt>
                <c:pt idx="2792">
                  <c:v>2112</c:v>
                </c:pt>
                <c:pt idx="2793">
                  <c:v>2113</c:v>
                </c:pt>
                <c:pt idx="2794">
                  <c:v>2113</c:v>
                </c:pt>
                <c:pt idx="2795">
                  <c:v>2113</c:v>
                </c:pt>
                <c:pt idx="2796">
                  <c:v>2113</c:v>
                </c:pt>
                <c:pt idx="2797">
                  <c:v>2114</c:v>
                </c:pt>
                <c:pt idx="2798">
                  <c:v>2114</c:v>
                </c:pt>
                <c:pt idx="2799">
                  <c:v>2115</c:v>
                </c:pt>
                <c:pt idx="2800">
                  <c:v>2116</c:v>
                </c:pt>
                <c:pt idx="2801">
                  <c:v>2117</c:v>
                </c:pt>
                <c:pt idx="2802">
                  <c:v>2117</c:v>
                </c:pt>
                <c:pt idx="2803">
                  <c:v>2117</c:v>
                </c:pt>
                <c:pt idx="2804">
                  <c:v>2117</c:v>
                </c:pt>
                <c:pt idx="2805">
                  <c:v>2118</c:v>
                </c:pt>
                <c:pt idx="2806">
                  <c:v>2118</c:v>
                </c:pt>
                <c:pt idx="2807">
                  <c:v>2118</c:v>
                </c:pt>
                <c:pt idx="2808">
                  <c:v>2119</c:v>
                </c:pt>
                <c:pt idx="2809">
                  <c:v>2120</c:v>
                </c:pt>
                <c:pt idx="2810">
                  <c:v>2121</c:v>
                </c:pt>
                <c:pt idx="2811">
                  <c:v>2122</c:v>
                </c:pt>
                <c:pt idx="2812">
                  <c:v>2123</c:v>
                </c:pt>
                <c:pt idx="2813">
                  <c:v>2124</c:v>
                </c:pt>
                <c:pt idx="2814">
                  <c:v>2125</c:v>
                </c:pt>
                <c:pt idx="2815">
                  <c:v>2126</c:v>
                </c:pt>
                <c:pt idx="2816">
                  <c:v>2127</c:v>
                </c:pt>
                <c:pt idx="2817">
                  <c:v>2128</c:v>
                </c:pt>
                <c:pt idx="2818">
                  <c:v>2129</c:v>
                </c:pt>
                <c:pt idx="2819">
                  <c:v>2130</c:v>
                </c:pt>
                <c:pt idx="2820">
                  <c:v>2131</c:v>
                </c:pt>
                <c:pt idx="2821">
                  <c:v>2132</c:v>
                </c:pt>
                <c:pt idx="2822">
                  <c:v>2133</c:v>
                </c:pt>
                <c:pt idx="2823">
                  <c:v>2134</c:v>
                </c:pt>
                <c:pt idx="2824">
                  <c:v>2135</c:v>
                </c:pt>
                <c:pt idx="2825">
                  <c:v>2136</c:v>
                </c:pt>
                <c:pt idx="2826">
                  <c:v>2137</c:v>
                </c:pt>
                <c:pt idx="2827">
                  <c:v>2137</c:v>
                </c:pt>
                <c:pt idx="2828">
                  <c:v>2138</c:v>
                </c:pt>
                <c:pt idx="2829">
                  <c:v>2138</c:v>
                </c:pt>
                <c:pt idx="2830">
                  <c:v>2139</c:v>
                </c:pt>
                <c:pt idx="2831">
                  <c:v>2140</c:v>
                </c:pt>
                <c:pt idx="2832">
                  <c:v>2141</c:v>
                </c:pt>
                <c:pt idx="2833">
                  <c:v>2142</c:v>
                </c:pt>
                <c:pt idx="2834">
                  <c:v>2142</c:v>
                </c:pt>
                <c:pt idx="2835">
                  <c:v>2142</c:v>
                </c:pt>
                <c:pt idx="2836">
                  <c:v>2143</c:v>
                </c:pt>
                <c:pt idx="2837">
                  <c:v>2144</c:v>
                </c:pt>
                <c:pt idx="2838">
                  <c:v>2145</c:v>
                </c:pt>
                <c:pt idx="2839">
                  <c:v>2146</c:v>
                </c:pt>
                <c:pt idx="2840">
                  <c:v>2147</c:v>
                </c:pt>
                <c:pt idx="2841">
                  <c:v>2147</c:v>
                </c:pt>
                <c:pt idx="2842">
                  <c:v>2147</c:v>
                </c:pt>
                <c:pt idx="2843">
                  <c:v>2148</c:v>
                </c:pt>
                <c:pt idx="2844">
                  <c:v>2149</c:v>
                </c:pt>
                <c:pt idx="2845">
                  <c:v>2150</c:v>
                </c:pt>
                <c:pt idx="2846">
                  <c:v>2151</c:v>
                </c:pt>
                <c:pt idx="2847">
                  <c:v>2152</c:v>
                </c:pt>
                <c:pt idx="2848">
                  <c:v>2153</c:v>
                </c:pt>
                <c:pt idx="2849">
                  <c:v>2154</c:v>
                </c:pt>
                <c:pt idx="2850">
                  <c:v>2155</c:v>
                </c:pt>
                <c:pt idx="2851">
                  <c:v>2156</c:v>
                </c:pt>
                <c:pt idx="2852">
                  <c:v>2157</c:v>
                </c:pt>
                <c:pt idx="2853">
                  <c:v>2158</c:v>
                </c:pt>
                <c:pt idx="2854">
                  <c:v>2159</c:v>
                </c:pt>
                <c:pt idx="2855">
                  <c:v>2159</c:v>
                </c:pt>
                <c:pt idx="2856">
                  <c:v>2159</c:v>
                </c:pt>
                <c:pt idx="2857">
                  <c:v>2159</c:v>
                </c:pt>
                <c:pt idx="2858">
                  <c:v>2159</c:v>
                </c:pt>
                <c:pt idx="2859">
                  <c:v>2160</c:v>
                </c:pt>
                <c:pt idx="2860">
                  <c:v>2161</c:v>
                </c:pt>
                <c:pt idx="2861">
                  <c:v>2162</c:v>
                </c:pt>
                <c:pt idx="2862">
                  <c:v>2163</c:v>
                </c:pt>
                <c:pt idx="2863">
                  <c:v>2164</c:v>
                </c:pt>
                <c:pt idx="2864">
                  <c:v>2165</c:v>
                </c:pt>
                <c:pt idx="2865">
                  <c:v>2165</c:v>
                </c:pt>
                <c:pt idx="2866">
                  <c:v>2166</c:v>
                </c:pt>
                <c:pt idx="2867">
                  <c:v>2167</c:v>
                </c:pt>
                <c:pt idx="2868">
                  <c:v>2168</c:v>
                </c:pt>
                <c:pt idx="2869">
                  <c:v>2169</c:v>
                </c:pt>
                <c:pt idx="2870">
                  <c:v>2170</c:v>
                </c:pt>
                <c:pt idx="2871">
                  <c:v>2171</c:v>
                </c:pt>
                <c:pt idx="2872">
                  <c:v>2172</c:v>
                </c:pt>
                <c:pt idx="2873">
                  <c:v>2173</c:v>
                </c:pt>
                <c:pt idx="2874">
                  <c:v>2174</c:v>
                </c:pt>
                <c:pt idx="2875">
                  <c:v>2174</c:v>
                </c:pt>
                <c:pt idx="2876">
                  <c:v>2175</c:v>
                </c:pt>
                <c:pt idx="2877">
                  <c:v>2176</c:v>
                </c:pt>
                <c:pt idx="2878">
                  <c:v>2177</c:v>
                </c:pt>
                <c:pt idx="2879">
                  <c:v>2178</c:v>
                </c:pt>
                <c:pt idx="2880">
                  <c:v>2179</c:v>
                </c:pt>
                <c:pt idx="2881">
                  <c:v>2180</c:v>
                </c:pt>
                <c:pt idx="2882">
                  <c:v>2181</c:v>
                </c:pt>
                <c:pt idx="2883">
                  <c:v>2181</c:v>
                </c:pt>
                <c:pt idx="2884">
                  <c:v>2182</c:v>
                </c:pt>
                <c:pt idx="2885">
                  <c:v>2183</c:v>
                </c:pt>
                <c:pt idx="2886">
                  <c:v>2184</c:v>
                </c:pt>
                <c:pt idx="2887">
                  <c:v>2185</c:v>
                </c:pt>
                <c:pt idx="2888">
                  <c:v>2186</c:v>
                </c:pt>
                <c:pt idx="2889">
                  <c:v>2187</c:v>
                </c:pt>
                <c:pt idx="2890">
                  <c:v>2188</c:v>
                </c:pt>
                <c:pt idx="2891">
                  <c:v>2189</c:v>
                </c:pt>
                <c:pt idx="2892">
                  <c:v>2190</c:v>
                </c:pt>
                <c:pt idx="2893">
                  <c:v>2191</c:v>
                </c:pt>
                <c:pt idx="2894">
                  <c:v>2192</c:v>
                </c:pt>
                <c:pt idx="2895">
                  <c:v>2192</c:v>
                </c:pt>
                <c:pt idx="2896">
                  <c:v>2192</c:v>
                </c:pt>
                <c:pt idx="2897">
                  <c:v>2193</c:v>
                </c:pt>
                <c:pt idx="2898">
                  <c:v>2194</c:v>
                </c:pt>
                <c:pt idx="2899">
                  <c:v>2195</c:v>
                </c:pt>
                <c:pt idx="2900">
                  <c:v>2196</c:v>
                </c:pt>
                <c:pt idx="2901">
                  <c:v>2197</c:v>
                </c:pt>
                <c:pt idx="2902">
                  <c:v>2198</c:v>
                </c:pt>
                <c:pt idx="2903">
                  <c:v>2199</c:v>
                </c:pt>
                <c:pt idx="2904">
                  <c:v>2200</c:v>
                </c:pt>
                <c:pt idx="2905">
                  <c:v>2201</c:v>
                </c:pt>
                <c:pt idx="2906">
                  <c:v>2202</c:v>
                </c:pt>
                <c:pt idx="2907">
                  <c:v>2203</c:v>
                </c:pt>
                <c:pt idx="2908">
                  <c:v>2203</c:v>
                </c:pt>
                <c:pt idx="2909">
                  <c:v>2203</c:v>
                </c:pt>
                <c:pt idx="2910">
                  <c:v>2204</c:v>
                </c:pt>
                <c:pt idx="2911">
                  <c:v>2205</c:v>
                </c:pt>
                <c:pt idx="2912">
                  <c:v>2206</c:v>
                </c:pt>
                <c:pt idx="2913">
                  <c:v>2207</c:v>
                </c:pt>
                <c:pt idx="2914">
                  <c:v>2208</c:v>
                </c:pt>
                <c:pt idx="2915">
                  <c:v>2209</c:v>
                </c:pt>
                <c:pt idx="2916">
                  <c:v>2210</c:v>
                </c:pt>
                <c:pt idx="2917">
                  <c:v>2211</c:v>
                </c:pt>
                <c:pt idx="2918">
                  <c:v>2212</c:v>
                </c:pt>
                <c:pt idx="2919">
                  <c:v>2213</c:v>
                </c:pt>
                <c:pt idx="2920">
                  <c:v>2214</c:v>
                </c:pt>
                <c:pt idx="2921">
                  <c:v>2215</c:v>
                </c:pt>
                <c:pt idx="2922">
                  <c:v>2216</c:v>
                </c:pt>
                <c:pt idx="2923">
                  <c:v>2216</c:v>
                </c:pt>
                <c:pt idx="2924">
                  <c:v>2216</c:v>
                </c:pt>
                <c:pt idx="2925">
                  <c:v>2217</c:v>
                </c:pt>
                <c:pt idx="2926">
                  <c:v>2218</c:v>
                </c:pt>
                <c:pt idx="2927">
                  <c:v>2219</c:v>
                </c:pt>
                <c:pt idx="2928">
                  <c:v>2219</c:v>
                </c:pt>
                <c:pt idx="2929">
                  <c:v>2219</c:v>
                </c:pt>
                <c:pt idx="2930">
                  <c:v>2219</c:v>
                </c:pt>
                <c:pt idx="2931">
                  <c:v>2219</c:v>
                </c:pt>
                <c:pt idx="2932">
                  <c:v>2220</c:v>
                </c:pt>
                <c:pt idx="2933">
                  <c:v>2221</c:v>
                </c:pt>
                <c:pt idx="2934">
                  <c:v>2222</c:v>
                </c:pt>
                <c:pt idx="2935">
                  <c:v>2223</c:v>
                </c:pt>
                <c:pt idx="2936">
                  <c:v>2224</c:v>
                </c:pt>
                <c:pt idx="2937">
                  <c:v>2225</c:v>
                </c:pt>
                <c:pt idx="2938">
                  <c:v>2225</c:v>
                </c:pt>
                <c:pt idx="2939">
                  <c:v>2225</c:v>
                </c:pt>
                <c:pt idx="2940">
                  <c:v>2225</c:v>
                </c:pt>
                <c:pt idx="2941">
                  <c:v>2225</c:v>
                </c:pt>
                <c:pt idx="2942">
                  <c:v>2226</c:v>
                </c:pt>
                <c:pt idx="2943">
                  <c:v>2227</c:v>
                </c:pt>
                <c:pt idx="2944">
                  <c:v>2228</c:v>
                </c:pt>
                <c:pt idx="2945">
                  <c:v>2229</c:v>
                </c:pt>
                <c:pt idx="2946">
                  <c:v>2230</c:v>
                </c:pt>
                <c:pt idx="2947">
                  <c:v>2231</c:v>
                </c:pt>
                <c:pt idx="2948">
                  <c:v>2232</c:v>
                </c:pt>
                <c:pt idx="2949">
                  <c:v>2232</c:v>
                </c:pt>
                <c:pt idx="2950">
                  <c:v>2232</c:v>
                </c:pt>
                <c:pt idx="2951">
                  <c:v>2233</c:v>
                </c:pt>
                <c:pt idx="2952">
                  <c:v>2234</c:v>
                </c:pt>
                <c:pt idx="2953">
                  <c:v>2235</c:v>
                </c:pt>
                <c:pt idx="2954">
                  <c:v>2236</c:v>
                </c:pt>
                <c:pt idx="2955">
                  <c:v>2237</c:v>
                </c:pt>
                <c:pt idx="2956">
                  <c:v>2238</c:v>
                </c:pt>
                <c:pt idx="2957">
                  <c:v>2238</c:v>
                </c:pt>
                <c:pt idx="2958">
                  <c:v>2239</c:v>
                </c:pt>
                <c:pt idx="2959">
                  <c:v>2240</c:v>
                </c:pt>
                <c:pt idx="2960">
                  <c:v>2240</c:v>
                </c:pt>
                <c:pt idx="2961">
                  <c:v>2240</c:v>
                </c:pt>
                <c:pt idx="2962">
                  <c:v>2240</c:v>
                </c:pt>
                <c:pt idx="2963">
                  <c:v>2241</c:v>
                </c:pt>
                <c:pt idx="2964">
                  <c:v>2242</c:v>
                </c:pt>
                <c:pt idx="2965">
                  <c:v>2243</c:v>
                </c:pt>
                <c:pt idx="2966">
                  <c:v>2244</c:v>
                </c:pt>
                <c:pt idx="2967">
                  <c:v>2245</c:v>
                </c:pt>
                <c:pt idx="2968">
                  <c:v>2246</c:v>
                </c:pt>
                <c:pt idx="2969">
                  <c:v>2246</c:v>
                </c:pt>
                <c:pt idx="2970">
                  <c:v>2247</c:v>
                </c:pt>
                <c:pt idx="2971">
                  <c:v>2248</c:v>
                </c:pt>
                <c:pt idx="2972">
                  <c:v>2248</c:v>
                </c:pt>
                <c:pt idx="2973">
                  <c:v>2248</c:v>
                </c:pt>
                <c:pt idx="2974">
                  <c:v>2248</c:v>
                </c:pt>
                <c:pt idx="2975">
                  <c:v>2249</c:v>
                </c:pt>
                <c:pt idx="2976">
                  <c:v>2250</c:v>
                </c:pt>
                <c:pt idx="2977">
                  <c:v>2251</c:v>
                </c:pt>
                <c:pt idx="2978">
                  <c:v>2252</c:v>
                </c:pt>
                <c:pt idx="2979">
                  <c:v>2253</c:v>
                </c:pt>
                <c:pt idx="2980">
                  <c:v>2254</c:v>
                </c:pt>
                <c:pt idx="2981">
                  <c:v>2255</c:v>
                </c:pt>
                <c:pt idx="2982">
                  <c:v>2256</c:v>
                </c:pt>
                <c:pt idx="2983">
                  <c:v>2257</c:v>
                </c:pt>
                <c:pt idx="2984">
                  <c:v>2258</c:v>
                </c:pt>
                <c:pt idx="2985">
                  <c:v>2259</c:v>
                </c:pt>
                <c:pt idx="2986">
                  <c:v>2260</c:v>
                </c:pt>
                <c:pt idx="2987">
                  <c:v>2261</c:v>
                </c:pt>
                <c:pt idx="2988">
                  <c:v>2262</c:v>
                </c:pt>
                <c:pt idx="2989">
                  <c:v>2263</c:v>
                </c:pt>
                <c:pt idx="2990">
                  <c:v>2264</c:v>
                </c:pt>
                <c:pt idx="2991">
                  <c:v>2265</c:v>
                </c:pt>
                <c:pt idx="2992">
                  <c:v>2266</c:v>
                </c:pt>
                <c:pt idx="2993">
                  <c:v>2267</c:v>
                </c:pt>
                <c:pt idx="2994">
                  <c:v>2268</c:v>
                </c:pt>
                <c:pt idx="2995">
                  <c:v>2269</c:v>
                </c:pt>
                <c:pt idx="2996">
                  <c:v>2270</c:v>
                </c:pt>
                <c:pt idx="2997">
                  <c:v>2271</c:v>
                </c:pt>
                <c:pt idx="2998">
                  <c:v>2272</c:v>
                </c:pt>
                <c:pt idx="2999">
                  <c:v>2273</c:v>
                </c:pt>
                <c:pt idx="3000">
                  <c:v>2274</c:v>
                </c:pt>
                <c:pt idx="3001">
                  <c:v>2275</c:v>
                </c:pt>
                <c:pt idx="3002">
                  <c:v>2276</c:v>
                </c:pt>
                <c:pt idx="3003">
                  <c:v>2277</c:v>
                </c:pt>
                <c:pt idx="3004">
                  <c:v>2278</c:v>
                </c:pt>
                <c:pt idx="3005">
                  <c:v>2279</c:v>
                </c:pt>
                <c:pt idx="3006">
                  <c:v>2280</c:v>
                </c:pt>
                <c:pt idx="3007">
                  <c:v>2281</c:v>
                </c:pt>
                <c:pt idx="3008">
                  <c:v>2282</c:v>
                </c:pt>
                <c:pt idx="3009">
                  <c:v>2283</c:v>
                </c:pt>
                <c:pt idx="3010">
                  <c:v>2283</c:v>
                </c:pt>
                <c:pt idx="3011">
                  <c:v>2284</c:v>
                </c:pt>
                <c:pt idx="3012">
                  <c:v>2284</c:v>
                </c:pt>
                <c:pt idx="3013">
                  <c:v>2285</c:v>
                </c:pt>
                <c:pt idx="3014">
                  <c:v>2286</c:v>
                </c:pt>
                <c:pt idx="3015">
                  <c:v>2287</c:v>
                </c:pt>
                <c:pt idx="3016">
                  <c:v>2288</c:v>
                </c:pt>
                <c:pt idx="3017">
                  <c:v>2289</c:v>
                </c:pt>
                <c:pt idx="3018">
                  <c:v>2290</c:v>
                </c:pt>
                <c:pt idx="3019">
                  <c:v>2290</c:v>
                </c:pt>
                <c:pt idx="3020">
                  <c:v>2291</c:v>
                </c:pt>
                <c:pt idx="3021">
                  <c:v>2292</c:v>
                </c:pt>
                <c:pt idx="3022">
                  <c:v>2293</c:v>
                </c:pt>
                <c:pt idx="3023">
                  <c:v>2294</c:v>
                </c:pt>
                <c:pt idx="3024">
                  <c:v>2295</c:v>
                </c:pt>
                <c:pt idx="3025">
                  <c:v>2296</c:v>
                </c:pt>
                <c:pt idx="3026">
                  <c:v>2297</c:v>
                </c:pt>
                <c:pt idx="3027">
                  <c:v>2298</c:v>
                </c:pt>
                <c:pt idx="3028">
                  <c:v>2299</c:v>
                </c:pt>
                <c:pt idx="3029">
                  <c:v>2299</c:v>
                </c:pt>
                <c:pt idx="3030">
                  <c:v>2300</c:v>
                </c:pt>
                <c:pt idx="3031">
                  <c:v>2301</c:v>
                </c:pt>
                <c:pt idx="3032">
                  <c:v>2302</c:v>
                </c:pt>
                <c:pt idx="3033">
                  <c:v>2303</c:v>
                </c:pt>
                <c:pt idx="3034">
                  <c:v>2303</c:v>
                </c:pt>
                <c:pt idx="3035">
                  <c:v>2304</c:v>
                </c:pt>
                <c:pt idx="3036">
                  <c:v>2304</c:v>
                </c:pt>
                <c:pt idx="3037">
                  <c:v>2305</c:v>
                </c:pt>
                <c:pt idx="3038">
                  <c:v>2306</c:v>
                </c:pt>
                <c:pt idx="3039">
                  <c:v>2307</c:v>
                </c:pt>
                <c:pt idx="3040">
                  <c:v>2308</c:v>
                </c:pt>
                <c:pt idx="3041">
                  <c:v>2308</c:v>
                </c:pt>
                <c:pt idx="3042">
                  <c:v>2308</c:v>
                </c:pt>
                <c:pt idx="3043">
                  <c:v>2309</c:v>
                </c:pt>
                <c:pt idx="3044">
                  <c:v>2309</c:v>
                </c:pt>
                <c:pt idx="3045">
                  <c:v>2309</c:v>
                </c:pt>
                <c:pt idx="3046">
                  <c:v>2309</c:v>
                </c:pt>
                <c:pt idx="3047">
                  <c:v>2310</c:v>
                </c:pt>
                <c:pt idx="3048">
                  <c:v>2311</c:v>
                </c:pt>
                <c:pt idx="3049">
                  <c:v>2312</c:v>
                </c:pt>
                <c:pt idx="3050">
                  <c:v>2313</c:v>
                </c:pt>
                <c:pt idx="3051">
                  <c:v>2314</c:v>
                </c:pt>
                <c:pt idx="3052">
                  <c:v>2315</c:v>
                </c:pt>
                <c:pt idx="3053">
                  <c:v>2316</c:v>
                </c:pt>
                <c:pt idx="3054">
                  <c:v>2316</c:v>
                </c:pt>
                <c:pt idx="3055">
                  <c:v>2317</c:v>
                </c:pt>
                <c:pt idx="3056">
                  <c:v>2317</c:v>
                </c:pt>
                <c:pt idx="3057">
                  <c:v>2317</c:v>
                </c:pt>
                <c:pt idx="3058">
                  <c:v>2318</c:v>
                </c:pt>
                <c:pt idx="3059">
                  <c:v>2319</c:v>
                </c:pt>
                <c:pt idx="3060">
                  <c:v>2320</c:v>
                </c:pt>
                <c:pt idx="3061">
                  <c:v>2321</c:v>
                </c:pt>
                <c:pt idx="3062">
                  <c:v>2322</c:v>
                </c:pt>
                <c:pt idx="3063">
                  <c:v>2322</c:v>
                </c:pt>
                <c:pt idx="3064">
                  <c:v>2323</c:v>
                </c:pt>
                <c:pt idx="3065">
                  <c:v>2324</c:v>
                </c:pt>
                <c:pt idx="3066">
                  <c:v>2325</c:v>
                </c:pt>
                <c:pt idx="3067">
                  <c:v>2326</c:v>
                </c:pt>
                <c:pt idx="3068">
                  <c:v>2327</c:v>
                </c:pt>
                <c:pt idx="3069">
                  <c:v>2328</c:v>
                </c:pt>
                <c:pt idx="3070">
                  <c:v>2329</c:v>
                </c:pt>
                <c:pt idx="3071">
                  <c:v>2330</c:v>
                </c:pt>
                <c:pt idx="3072">
                  <c:v>2331</c:v>
                </c:pt>
                <c:pt idx="3073">
                  <c:v>2331</c:v>
                </c:pt>
                <c:pt idx="3074">
                  <c:v>2331</c:v>
                </c:pt>
                <c:pt idx="3075">
                  <c:v>2331</c:v>
                </c:pt>
                <c:pt idx="3076">
                  <c:v>2332</c:v>
                </c:pt>
                <c:pt idx="3077">
                  <c:v>2333</c:v>
                </c:pt>
                <c:pt idx="3078">
                  <c:v>2334</c:v>
                </c:pt>
                <c:pt idx="3079">
                  <c:v>2335</c:v>
                </c:pt>
                <c:pt idx="3080">
                  <c:v>2336</c:v>
                </c:pt>
                <c:pt idx="3081">
                  <c:v>2337</c:v>
                </c:pt>
                <c:pt idx="3082">
                  <c:v>2337</c:v>
                </c:pt>
                <c:pt idx="3083">
                  <c:v>2337</c:v>
                </c:pt>
                <c:pt idx="3084">
                  <c:v>2337</c:v>
                </c:pt>
                <c:pt idx="3085">
                  <c:v>2337</c:v>
                </c:pt>
                <c:pt idx="3086">
                  <c:v>2338</c:v>
                </c:pt>
                <c:pt idx="3087">
                  <c:v>2339</c:v>
                </c:pt>
                <c:pt idx="3088">
                  <c:v>2340</c:v>
                </c:pt>
                <c:pt idx="3089">
                  <c:v>2341</c:v>
                </c:pt>
                <c:pt idx="3090">
                  <c:v>2342</c:v>
                </c:pt>
                <c:pt idx="3091">
                  <c:v>2343</c:v>
                </c:pt>
                <c:pt idx="3092">
                  <c:v>2344</c:v>
                </c:pt>
                <c:pt idx="3093">
                  <c:v>2345</c:v>
                </c:pt>
                <c:pt idx="3094">
                  <c:v>2345</c:v>
                </c:pt>
                <c:pt idx="3095">
                  <c:v>2346</c:v>
                </c:pt>
                <c:pt idx="3096">
                  <c:v>2347</c:v>
                </c:pt>
                <c:pt idx="3097">
                  <c:v>2347</c:v>
                </c:pt>
                <c:pt idx="3098">
                  <c:v>2347</c:v>
                </c:pt>
                <c:pt idx="3099">
                  <c:v>2348</c:v>
                </c:pt>
                <c:pt idx="3100">
                  <c:v>2348</c:v>
                </c:pt>
                <c:pt idx="3101">
                  <c:v>2348</c:v>
                </c:pt>
                <c:pt idx="3102">
                  <c:v>2348</c:v>
                </c:pt>
                <c:pt idx="3103">
                  <c:v>2348</c:v>
                </c:pt>
                <c:pt idx="3104">
                  <c:v>2349</c:v>
                </c:pt>
                <c:pt idx="3105">
                  <c:v>2350</c:v>
                </c:pt>
                <c:pt idx="3106">
                  <c:v>2351</c:v>
                </c:pt>
                <c:pt idx="3107">
                  <c:v>2352</c:v>
                </c:pt>
                <c:pt idx="3108">
                  <c:v>2353</c:v>
                </c:pt>
                <c:pt idx="3109">
                  <c:v>2353</c:v>
                </c:pt>
                <c:pt idx="3110">
                  <c:v>2354</c:v>
                </c:pt>
                <c:pt idx="3111">
                  <c:v>2355</c:v>
                </c:pt>
                <c:pt idx="3112">
                  <c:v>2356</c:v>
                </c:pt>
                <c:pt idx="3113">
                  <c:v>2357</c:v>
                </c:pt>
                <c:pt idx="3114">
                  <c:v>2358</c:v>
                </c:pt>
                <c:pt idx="3115">
                  <c:v>2359</c:v>
                </c:pt>
                <c:pt idx="3116">
                  <c:v>2359</c:v>
                </c:pt>
                <c:pt idx="3117">
                  <c:v>2360</c:v>
                </c:pt>
                <c:pt idx="3118">
                  <c:v>2361</c:v>
                </c:pt>
                <c:pt idx="3119">
                  <c:v>2361</c:v>
                </c:pt>
                <c:pt idx="3120">
                  <c:v>2361</c:v>
                </c:pt>
                <c:pt idx="3121">
                  <c:v>2362</c:v>
                </c:pt>
                <c:pt idx="3122">
                  <c:v>2363</c:v>
                </c:pt>
                <c:pt idx="3123">
                  <c:v>2363</c:v>
                </c:pt>
                <c:pt idx="3124">
                  <c:v>2364</c:v>
                </c:pt>
                <c:pt idx="3125">
                  <c:v>2364</c:v>
                </c:pt>
                <c:pt idx="3126">
                  <c:v>2365</c:v>
                </c:pt>
                <c:pt idx="3127">
                  <c:v>2366</c:v>
                </c:pt>
                <c:pt idx="3128">
                  <c:v>2367</c:v>
                </c:pt>
                <c:pt idx="3129">
                  <c:v>2368</c:v>
                </c:pt>
                <c:pt idx="3130">
                  <c:v>2369</c:v>
                </c:pt>
                <c:pt idx="3131">
                  <c:v>2370</c:v>
                </c:pt>
                <c:pt idx="3132">
                  <c:v>2371</c:v>
                </c:pt>
                <c:pt idx="3133">
                  <c:v>2372</c:v>
                </c:pt>
                <c:pt idx="3134">
                  <c:v>2373</c:v>
                </c:pt>
                <c:pt idx="3135">
                  <c:v>2374</c:v>
                </c:pt>
                <c:pt idx="3136">
                  <c:v>2375</c:v>
                </c:pt>
                <c:pt idx="3137">
                  <c:v>2376</c:v>
                </c:pt>
                <c:pt idx="3138">
                  <c:v>2377</c:v>
                </c:pt>
                <c:pt idx="3139">
                  <c:v>2378</c:v>
                </c:pt>
                <c:pt idx="3140">
                  <c:v>2379</c:v>
                </c:pt>
                <c:pt idx="3141">
                  <c:v>2380</c:v>
                </c:pt>
                <c:pt idx="3142">
                  <c:v>2381</c:v>
                </c:pt>
                <c:pt idx="3143">
                  <c:v>2382</c:v>
                </c:pt>
                <c:pt idx="3144">
                  <c:v>2383</c:v>
                </c:pt>
                <c:pt idx="3145">
                  <c:v>2384</c:v>
                </c:pt>
                <c:pt idx="3146">
                  <c:v>2384</c:v>
                </c:pt>
                <c:pt idx="3147">
                  <c:v>2384</c:v>
                </c:pt>
                <c:pt idx="3148">
                  <c:v>2384</c:v>
                </c:pt>
                <c:pt idx="3149">
                  <c:v>2384</c:v>
                </c:pt>
                <c:pt idx="3150">
                  <c:v>2385</c:v>
                </c:pt>
                <c:pt idx="3151">
                  <c:v>2385</c:v>
                </c:pt>
                <c:pt idx="3152">
                  <c:v>2386</c:v>
                </c:pt>
                <c:pt idx="3153">
                  <c:v>2387</c:v>
                </c:pt>
                <c:pt idx="3154">
                  <c:v>2388</c:v>
                </c:pt>
                <c:pt idx="3155">
                  <c:v>2389</c:v>
                </c:pt>
                <c:pt idx="3156">
                  <c:v>2390</c:v>
                </c:pt>
                <c:pt idx="3157">
                  <c:v>2390</c:v>
                </c:pt>
                <c:pt idx="3158">
                  <c:v>2391</c:v>
                </c:pt>
                <c:pt idx="3159">
                  <c:v>2391</c:v>
                </c:pt>
                <c:pt idx="3160">
                  <c:v>2391</c:v>
                </c:pt>
                <c:pt idx="3161">
                  <c:v>2392</c:v>
                </c:pt>
                <c:pt idx="3162">
                  <c:v>2392</c:v>
                </c:pt>
                <c:pt idx="3163">
                  <c:v>2392</c:v>
                </c:pt>
                <c:pt idx="3164">
                  <c:v>2393</c:v>
                </c:pt>
                <c:pt idx="3165">
                  <c:v>2394</c:v>
                </c:pt>
                <c:pt idx="3166">
                  <c:v>2394</c:v>
                </c:pt>
                <c:pt idx="3167">
                  <c:v>2395</c:v>
                </c:pt>
                <c:pt idx="3168">
                  <c:v>2396</c:v>
                </c:pt>
                <c:pt idx="3169">
                  <c:v>2397</c:v>
                </c:pt>
                <c:pt idx="3170">
                  <c:v>2398</c:v>
                </c:pt>
                <c:pt idx="3171">
                  <c:v>2399</c:v>
                </c:pt>
                <c:pt idx="3172">
                  <c:v>2400</c:v>
                </c:pt>
                <c:pt idx="3173">
                  <c:v>2401</c:v>
                </c:pt>
                <c:pt idx="3174">
                  <c:v>2402</c:v>
                </c:pt>
                <c:pt idx="3175">
                  <c:v>2403</c:v>
                </c:pt>
                <c:pt idx="3176">
                  <c:v>2404</c:v>
                </c:pt>
                <c:pt idx="3177">
                  <c:v>2405</c:v>
                </c:pt>
                <c:pt idx="3178">
                  <c:v>2405</c:v>
                </c:pt>
                <c:pt idx="3179">
                  <c:v>2406</c:v>
                </c:pt>
                <c:pt idx="3180">
                  <c:v>2407</c:v>
                </c:pt>
                <c:pt idx="3181">
                  <c:v>2407</c:v>
                </c:pt>
                <c:pt idx="3182">
                  <c:v>2408</c:v>
                </c:pt>
                <c:pt idx="3183">
                  <c:v>2408</c:v>
                </c:pt>
                <c:pt idx="3184">
                  <c:v>2408</c:v>
                </c:pt>
                <c:pt idx="3185">
                  <c:v>2408</c:v>
                </c:pt>
                <c:pt idx="3186">
                  <c:v>2408</c:v>
                </c:pt>
                <c:pt idx="3187">
                  <c:v>2408</c:v>
                </c:pt>
                <c:pt idx="3188">
                  <c:v>2409</c:v>
                </c:pt>
                <c:pt idx="3189">
                  <c:v>2410</c:v>
                </c:pt>
                <c:pt idx="3190">
                  <c:v>2411</c:v>
                </c:pt>
                <c:pt idx="3191">
                  <c:v>2412</c:v>
                </c:pt>
                <c:pt idx="3192">
                  <c:v>2413</c:v>
                </c:pt>
                <c:pt idx="3193">
                  <c:v>2414</c:v>
                </c:pt>
                <c:pt idx="3194">
                  <c:v>2415</c:v>
                </c:pt>
                <c:pt idx="3195">
                  <c:v>2416</c:v>
                </c:pt>
                <c:pt idx="3196">
                  <c:v>2417</c:v>
                </c:pt>
                <c:pt idx="3197">
                  <c:v>2418</c:v>
                </c:pt>
                <c:pt idx="3198">
                  <c:v>2419</c:v>
                </c:pt>
                <c:pt idx="3199">
                  <c:v>2420</c:v>
                </c:pt>
                <c:pt idx="3200">
                  <c:v>2421</c:v>
                </c:pt>
                <c:pt idx="3201">
                  <c:v>2422</c:v>
                </c:pt>
                <c:pt idx="3202">
                  <c:v>2422</c:v>
                </c:pt>
                <c:pt idx="3203">
                  <c:v>2422</c:v>
                </c:pt>
                <c:pt idx="3204">
                  <c:v>2423</c:v>
                </c:pt>
                <c:pt idx="3205">
                  <c:v>2424</c:v>
                </c:pt>
                <c:pt idx="3206">
                  <c:v>2425</c:v>
                </c:pt>
                <c:pt idx="3207">
                  <c:v>2426</c:v>
                </c:pt>
                <c:pt idx="3208">
                  <c:v>2427</c:v>
                </c:pt>
                <c:pt idx="3209">
                  <c:v>2428</c:v>
                </c:pt>
                <c:pt idx="3210">
                  <c:v>2429</c:v>
                </c:pt>
                <c:pt idx="3211">
                  <c:v>2430</c:v>
                </c:pt>
                <c:pt idx="3212">
                  <c:v>2431</c:v>
                </c:pt>
                <c:pt idx="3213">
                  <c:v>2432</c:v>
                </c:pt>
                <c:pt idx="3214">
                  <c:v>2433</c:v>
                </c:pt>
                <c:pt idx="3215">
                  <c:v>2434</c:v>
                </c:pt>
                <c:pt idx="3216">
                  <c:v>2435</c:v>
                </c:pt>
                <c:pt idx="3217">
                  <c:v>2436</c:v>
                </c:pt>
                <c:pt idx="3218">
                  <c:v>2437</c:v>
                </c:pt>
                <c:pt idx="3219">
                  <c:v>2438</c:v>
                </c:pt>
                <c:pt idx="3220">
                  <c:v>2439</c:v>
                </c:pt>
                <c:pt idx="3221">
                  <c:v>2440</c:v>
                </c:pt>
                <c:pt idx="3222">
                  <c:v>2441</c:v>
                </c:pt>
                <c:pt idx="3223">
                  <c:v>2442</c:v>
                </c:pt>
                <c:pt idx="3224">
                  <c:v>2442</c:v>
                </c:pt>
                <c:pt idx="3225">
                  <c:v>2442</c:v>
                </c:pt>
                <c:pt idx="3226">
                  <c:v>2443</c:v>
                </c:pt>
                <c:pt idx="3227">
                  <c:v>2443</c:v>
                </c:pt>
                <c:pt idx="3228">
                  <c:v>2443</c:v>
                </c:pt>
                <c:pt idx="3229">
                  <c:v>2444</c:v>
                </c:pt>
                <c:pt idx="3230">
                  <c:v>2444</c:v>
                </c:pt>
                <c:pt idx="3231">
                  <c:v>2445</c:v>
                </c:pt>
                <c:pt idx="3232">
                  <c:v>2446</c:v>
                </c:pt>
                <c:pt idx="3233">
                  <c:v>2447</c:v>
                </c:pt>
                <c:pt idx="3234">
                  <c:v>2448</c:v>
                </c:pt>
                <c:pt idx="3235">
                  <c:v>2449</c:v>
                </c:pt>
                <c:pt idx="3236">
                  <c:v>2450</c:v>
                </c:pt>
                <c:pt idx="3237">
                  <c:v>2451</c:v>
                </c:pt>
                <c:pt idx="3238">
                  <c:v>2452</c:v>
                </c:pt>
                <c:pt idx="3239">
                  <c:v>2453</c:v>
                </c:pt>
                <c:pt idx="3240">
                  <c:v>2454</c:v>
                </c:pt>
                <c:pt idx="3241">
                  <c:v>2455</c:v>
                </c:pt>
                <c:pt idx="3242">
                  <c:v>2456</c:v>
                </c:pt>
                <c:pt idx="3243">
                  <c:v>2456</c:v>
                </c:pt>
                <c:pt idx="3244">
                  <c:v>2457</c:v>
                </c:pt>
                <c:pt idx="3245">
                  <c:v>2457</c:v>
                </c:pt>
                <c:pt idx="3246">
                  <c:v>2457</c:v>
                </c:pt>
                <c:pt idx="3247">
                  <c:v>2458</c:v>
                </c:pt>
                <c:pt idx="3248">
                  <c:v>2459</c:v>
                </c:pt>
                <c:pt idx="3249">
                  <c:v>2459</c:v>
                </c:pt>
                <c:pt idx="3250">
                  <c:v>2460</c:v>
                </c:pt>
                <c:pt idx="3251">
                  <c:v>2461</c:v>
                </c:pt>
                <c:pt idx="3252">
                  <c:v>2462</c:v>
                </c:pt>
                <c:pt idx="3253">
                  <c:v>2463</c:v>
                </c:pt>
                <c:pt idx="3254">
                  <c:v>2464</c:v>
                </c:pt>
                <c:pt idx="3255">
                  <c:v>2465</c:v>
                </c:pt>
                <c:pt idx="3256">
                  <c:v>2466</c:v>
                </c:pt>
                <c:pt idx="3257">
                  <c:v>2467</c:v>
                </c:pt>
                <c:pt idx="3258">
                  <c:v>2468</c:v>
                </c:pt>
                <c:pt idx="3259">
                  <c:v>2469</c:v>
                </c:pt>
                <c:pt idx="3260">
                  <c:v>2469</c:v>
                </c:pt>
                <c:pt idx="3261">
                  <c:v>2470</c:v>
                </c:pt>
                <c:pt idx="3262">
                  <c:v>2471</c:v>
                </c:pt>
                <c:pt idx="3263">
                  <c:v>2472</c:v>
                </c:pt>
                <c:pt idx="3264">
                  <c:v>2473</c:v>
                </c:pt>
                <c:pt idx="3265">
                  <c:v>2474</c:v>
                </c:pt>
                <c:pt idx="3266">
                  <c:v>2474</c:v>
                </c:pt>
                <c:pt idx="3267">
                  <c:v>2474</c:v>
                </c:pt>
                <c:pt idx="3268">
                  <c:v>2475</c:v>
                </c:pt>
                <c:pt idx="3269">
                  <c:v>2476</c:v>
                </c:pt>
                <c:pt idx="3270">
                  <c:v>2477</c:v>
                </c:pt>
                <c:pt idx="3271">
                  <c:v>2478</c:v>
                </c:pt>
                <c:pt idx="3272">
                  <c:v>2479</c:v>
                </c:pt>
                <c:pt idx="3273">
                  <c:v>2480</c:v>
                </c:pt>
                <c:pt idx="3274">
                  <c:v>2481</c:v>
                </c:pt>
                <c:pt idx="3275">
                  <c:v>2482</c:v>
                </c:pt>
                <c:pt idx="3276">
                  <c:v>2483</c:v>
                </c:pt>
                <c:pt idx="3277">
                  <c:v>2484</c:v>
                </c:pt>
                <c:pt idx="3278">
                  <c:v>2485</c:v>
                </c:pt>
                <c:pt idx="3279">
                  <c:v>2486</c:v>
                </c:pt>
                <c:pt idx="3280">
                  <c:v>2486</c:v>
                </c:pt>
                <c:pt idx="3281">
                  <c:v>2487</c:v>
                </c:pt>
                <c:pt idx="3282">
                  <c:v>2488</c:v>
                </c:pt>
                <c:pt idx="3283">
                  <c:v>2489</c:v>
                </c:pt>
                <c:pt idx="3284">
                  <c:v>2490</c:v>
                </c:pt>
                <c:pt idx="3285">
                  <c:v>2491</c:v>
                </c:pt>
                <c:pt idx="3286">
                  <c:v>2492</c:v>
                </c:pt>
                <c:pt idx="3287">
                  <c:v>2493</c:v>
                </c:pt>
                <c:pt idx="3288">
                  <c:v>2494</c:v>
                </c:pt>
                <c:pt idx="3289">
                  <c:v>2494</c:v>
                </c:pt>
                <c:pt idx="3290">
                  <c:v>2495</c:v>
                </c:pt>
                <c:pt idx="3291">
                  <c:v>2496</c:v>
                </c:pt>
                <c:pt idx="3292">
                  <c:v>2497</c:v>
                </c:pt>
                <c:pt idx="3293">
                  <c:v>2498</c:v>
                </c:pt>
                <c:pt idx="3294">
                  <c:v>2499</c:v>
                </c:pt>
                <c:pt idx="3295">
                  <c:v>2499</c:v>
                </c:pt>
                <c:pt idx="3296">
                  <c:v>2499</c:v>
                </c:pt>
                <c:pt idx="3297">
                  <c:v>2500</c:v>
                </c:pt>
                <c:pt idx="3298">
                  <c:v>2501</c:v>
                </c:pt>
                <c:pt idx="3299">
                  <c:v>2502</c:v>
                </c:pt>
                <c:pt idx="3300">
                  <c:v>2503</c:v>
                </c:pt>
                <c:pt idx="3301">
                  <c:v>2504</c:v>
                </c:pt>
                <c:pt idx="3302">
                  <c:v>2504</c:v>
                </c:pt>
                <c:pt idx="3303">
                  <c:v>2505</c:v>
                </c:pt>
                <c:pt idx="3304">
                  <c:v>2506</c:v>
                </c:pt>
                <c:pt idx="3305">
                  <c:v>2507</c:v>
                </c:pt>
                <c:pt idx="3306">
                  <c:v>2508</c:v>
                </c:pt>
                <c:pt idx="3307">
                  <c:v>2509</c:v>
                </c:pt>
                <c:pt idx="3308">
                  <c:v>2510</c:v>
                </c:pt>
                <c:pt idx="3309">
                  <c:v>2511</c:v>
                </c:pt>
                <c:pt idx="3310">
                  <c:v>2512</c:v>
                </c:pt>
                <c:pt idx="3311">
                  <c:v>2513</c:v>
                </c:pt>
                <c:pt idx="3312">
                  <c:v>2514</c:v>
                </c:pt>
                <c:pt idx="3313">
                  <c:v>2515</c:v>
                </c:pt>
                <c:pt idx="3314">
                  <c:v>2516</c:v>
                </c:pt>
                <c:pt idx="3315">
                  <c:v>2517</c:v>
                </c:pt>
                <c:pt idx="3316">
                  <c:v>2518</c:v>
                </c:pt>
                <c:pt idx="3317">
                  <c:v>2519</c:v>
                </c:pt>
                <c:pt idx="3318">
                  <c:v>2520</c:v>
                </c:pt>
                <c:pt idx="3319">
                  <c:v>2520</c:v>
                </c:pt>
                <c:pt idx="3320">
                  <c:v>2520</c:v>
                </c:pt>
                <c:pt idx="3321">
                  <c:v>2521</c:v>
                </c:pt>
                <c:pt idx="3322">
                  <c:v>2522</c:v>
                </c:pt>
                <c:pt idx="3323">
                  <c:v>2523</c:v>
                </c:pt>
                <c:pt idx="3324">
                  <c:v>2524</c:v>
                </c:pt>
                <c:pt idx="3325">
                  <c:v>2525</c:v>
                </c:pt>
                <c:pt idx="3326">
                  <c:v>2526</c:v>
                </c:pt>
                <c:pt idx="3327">
                  <c:v>2527</c:v>
                </c:pt>
                <c:pt idx="3328">
                  <c:v>2528</c:v>
                </c:pt>
                <c:pt idx="3329">
                  <c:v>2529</c:v>
                </c:pt>
                <c:pt idx="3330">
                  <c:v>2530</c:v>
                </c:pt>
                <c:pt idx="3331">
                  <c:v>2531</c:v>
                </c:pt>
                <c:pt idx="3332">
                  <c:v>2532</c:v>
                </c:pt>
                <c:pt idx="3333">
                  <c:v>2532</c:v>
                </c:pt>
                <c:pt idx="3334">
                  <c:v>2533</c:v>
                </c:pt>
                <c:pt idx="3335">
                  <c:v>2534</c:v>
                </c:pt>
                <c:pt idx="3336">
                  <c:v>2535</c:v>
                </c:pt>
                <c:pt idx="3337">
                  <c:v>2536</c:v>
                </c:pt>
                <c:pt idx="3338">
                  <c:v>2537</c:v>
                </c:pt>
                <c:pt idx="3339">
                  <c:v>2538</c:v>
                </c:pt>
                <c:pt idx="3340">
                  <c:v>2539</c:v>
                </c:pt>
                <c:pt idx="3341">
                  <c:v>2540</c:v>
                </c:pt>
                <c:pt idx="3342">
                  <c:v>2541</c:v>
                </c:pt>
                <c:pt idx="3343">
                  <c:v>2542</c:v>
                </c:pt>
                <c:pt idx="3344">
                  <c:v>2543</c:v>
                </c:pt>
                <c:pt idx="3345">
                  <c:v>2544</c:v>
                </c:pt>
                <c:pt idx="3346">
                  <c:v>2545</c:v>
                </c:pt>
                <c:pt idx="3347">
                  <c:v>2546</c:v>
                </c:pt>
                <c:pt idx="3348">
                  <c:v>2547</c:v>
                </c:pt>
                <c:pt idx="3349">
                  <c:v>2548</c:v>
                </c:pt>
                <c:pt idx="3350">
                  <c:v>2549</c:v>
                </c:pt>
                <c:pt idx="3351">
                  <c:v>2550</c:v>
                </c:pt>
                <c:pt idx="3352">
                  <c:v>2551</c:v>
                </c:pt>
                <c:pt idx="3353">
                  <c:v>2552</c:v>
                </c:pt>
                <c:pt idx="3354">
                  <c:v>2553</c:v>
                </c:pt>
                <c:pt idx="3355">
                  <c:v>2554</c:v>
                </c:pt>
                <c:pt idx="3356">
                  <c:v>2555</c:v>
                </c:pt>
                <c:pt idx="3357">
                  <c:v>2556</c:v>
                </c:pt>
                <c:pt idx="3358">
                  <c:v>2557</c:v>
                </c:pt>
                <c:pt idx="3359">
                  <c:v>2558</c:v>
                </c:pt>
                <c:pt idx="3360">
                  <c:v>2559</c:v>
                </c:pt>
                <c:pt idx="3361">
                  <c:v>2560</c:v>
                </c:pt>
                <c:pt idx="3362">
                  <c:v>2561</c:v>
                </c:pt>
                <c:pt idx="3363">
                  <c:v>2562</c:v>
                </c:pt>
                <c:pt idx="3364">
                  <c:v>2563</c:v>
                </c:pt>
                <c:pt idx="3365">
                  <c:v>2564</c:v>
                </c:pt>
                <c:pt idx="3366">
                  <c:v>2564</c:v>
                </c:pt>
                <c:pt idx="3367">
                  <c:v>2565</c:v>
                </c:pt>
                <c:pt idx="3368">
                  <c:v>2566</c:v>
                </c:pt>
                <c:pt idx="3369">
                  <c:v>2567</c:v>
                </c:pt>
                <c:pt idx="3370">
                  <c:v>2568</c:v>
                </c:pt>
                <c:pt idx="3371">
                  <c:v>2569</c:v>
                </c:pt>
                <c:pt idx="3372">
                  <c:v>2570</c:v>
                </c:pt>
                <c:pt idx="3373">
                  <c:v>2571</c:v>
                </c:pt>
                <c:pt idx="3374">
                  <c:v>2572</c:v>
                </c:pt>
                <c:pt idx="3375">
                  <c:v>2573</c:v>
                </c:pt>
                <c:pt idx="3376">
                  <c:v>2574</c:v>
                </c:pt>
                <c:pt idx="3377">
                  <c:v>2575</c:v>
                </c:pt>
                <c:pt idx="3378">
                  <c:v>2575</c:v>
                </c:pt>
                <c:pt idx="3379">
                  <c:v>2576</c:v>
                </c:pt>
                <c:pt idx="3380">
                  <c:v>2576</c:v>
                </c:pt>
                <c:pt idx="3381">
                  <c:v>2577</c:v>
                </c:pt>
                <c:pt idx="3382">
                  <c:v>2578</c:v>
                </c:pt>
                <c:pt idx="3383">
                  <c:v>2579</c:v>
                </c:pt>
                <c:pt idx="3384">
                  <c:v>2580</c:v>
                </c:pt>
                <c:pt idx="3385">
                  <c:v>2581</c:v>
                </c:pt>
                <c:pt idx="3386">
                  <c:v>2582</c:v>
                </c:pt>
                <c:pt idx="3387">
                  <c:v>2583</c:v>
                </c:pt>
                <c:pt idx="3388">
                  <c:v>2584</c:v>
                </c:pt>
                <c:pt idx="3389">
                  <c:v>2585</c:v>
                </c:pt>
                <c:pt idx="3390">
                  <c:v>2586</c:v>
                </c:pt>
                <c:pt idx="3391">
                  <c:v>2587</c:v>
                </c:pt>
                <c:pt idx="3392">
                  <c:v>2588</c:v>
                </c:pt>
                <c:pt idx="3393">
                  <c:v>2589</c:v>
                </c:pt>
                <c:pt idx="3394">
                  <c:v>2590</c:v>
                </c:pt>
                <c:pt idx="3395">
                  <c:v>2591</c:v>
                </c:pt>
                <c:pt idx="3396">
                  <c:v>2592</c:v>
                </c:pt>
                <c:pt idx="3397">
                  <c:v>2593</c:v>
                </c:pt>
                <c:pt idx="3398">
                  <c:v>2594</c:v>
                </c:pt>
                <c:pt idx="3399">
                  <c:v>2595</c:v>
                </c:pt>
                <c:pt idx="3400">
                  <c:v>2596</c:v>
                </c:pt>
                <c:pt idx="3401">
                  <c:v>2597</c:v>
                </c:pt>
                <c:pt idx="3402">
                  <c:v>2598</c:v>
                </c:pt>
                <c:pt idx="3403">
                  <c:v>2599</c:v>
                </c:pt>
                <c:pt idx="3404">
                  <c:v>2600</c:v>
                </c:pt>
                <c:pt idx="3405">
                  <c:v>2600</c:v>
                </c:pt>
                <c:pt idx="3406">
                  <c:v>2601</c:v>
                </c:pt>
                <c:pt idx="3407">
                  <c:v>2602</c:v>
                </c:pt>
                <c:pt idx="3408">
                  <c:v>2603</c:v>
                </c:pt>
                <c:pt idx="3409">
                  <c:v>2604</c:v>
                </c:pt>
                <c:pt idx="3410">
                  <c:v>2605</c:v>
                </c:pt>
                <c:pt idx="3411">
                  <c:v>2606</c:v>
                </c:pt>
                <c:pt idx="3412">
                  <c:v>2607</c:v>
                </c:pt>
                <c:pt idx="3413">
                  <c:v>2608</c:v>
                </c:pt>
                <c:pt idx="3414">
                  <c:v>2609</c:v>
                </c:pt>
                <c:pt idx="3415">
                  <c:v>2609</c:v>
                </c:pt>
                <c:pt idx="3416">
                  <c:v>2610</c:v>
                </c:pt>
                <c:pt idx="3417">
                  <c:v>2611</c:v>
                </c:pt>
                <c:pt idx="3418">
                  <c:v>2611</c:v>
                </c:pt>
                <c:pt idx="3419">
                  <c:v>2611</c:v>
                </c:pt>
                <c:pt idx="3420">
                  <c:v>2612</c:v>
                </c:pt>
                <c:pt idx="3421">
                  <c:v>2613</c:v>
                </c:pt>
                <c:pt idx="3422">
                  <c:v>2614</c:v>
                </c:pt>
                <c:pt idx="3423">
                  <c:v>2615</c:v>
                </c:pt>
                <c:pt idx="3424">
                  <c:v>2615</c:v>
                </c:pt>
                <c:pt idx="3425">
                  <c:v>2616</c:v>
                </c:pt>
                <c:pt idx="3426">
                  <c:v>2617</c:v>
                </c:pt>
                <c:pt idx="3427">
                  <c:v>2618</c:v>
                </c:pt>
                <c:pt idx="3428">
                  <c:v>2619</c:v>
                </c:pt>
                <c:pt idx="3429">
                  <c:v>2620</c:v>
                </c:pt>
                <c:pt idx="3430">
                  <c:v>2621</c:v>
                </c:pt>
                <c:pt idx="3431">
                  <c:v>2622</c:v>
                </c:pt>
                <c:pt idx="3432">
                  <c:v>2622</c:v>
                </c:pt>
                <c:pt idx="3433">
                  <c:v>2623</c:v>
                </c:pt>
                <c:pt idx="3434">
                  <c:v>2623</c:v>
                </c:pt>
                <c:pt idx="3435">
                  <c:v>2623</c:v>
                </c:pt>
                <c:pt idx="3436">
                  <c:v>2623</c:v>
                </c:pt>
                <c:pt idx="3437">
                  <c:v>2623</c:v>
                </c:pt>
                <c:pt idx="3438">
                  <c:v>2624</c:v>
                </c:pt>
                <c:pt idx="3439">
                  <c:v>2625</c:v>
                </c:pt>
                <c:pt idx="3440">
                  <c:v>2626</c:v>
                </c:pt>
                <c:pt idx="3441">
                  <c:v>2627</c:v>
                </c:pt>
                <c:pt idx="3442">
                  <c:v>2627</c:v>
                </c:pt>
                <c:pt idx="3443">
                  <c:v>2627</c:v>
                </c:pt>
                <c:pt idx="3444">
                  <c:v>2627</c:v>
                </c:pt>
                <c:pt idx="3445">
                  <c:v>2628</c:v>
                </c:pt>
                <c:pt idx="3446">
                  <c:v>2629</c:v>
                </c:pt>
                <c:pt idx="3447">
                  <c:v>2630</c:v>
                </c:pt>
                <c:pt idx="3448">
                  <c:v>2630</c:v>
                </c:pt>
                <c:pt idx="3449">
                  <c:v>2630</c:v>
                </c:pt>
                <c:pt idx="3450">
                  <c:v>2630</c:v>
                </c:pt>
                <c:pt idx="3451">
                  <c:v>2631</c:v>
                </c:pt>
                <c:pt idx="3452">
                  <c:v>2632</c:v>
                </c:pt>
                <c:pt idx="3453">
                  <c:v>2633</c:v>
                </c:pt>
                <c:pt idx="3454">
                  <c:v>2634</c:v>
                </c:pt>
                <c:pt idx="3455">
                  <c:v>2635</c:v>
                </c:pt>
                <c:pt idx="3456">
                  <c:v>2636</c:v>
                </c:pt>
                <c:pt idx="3457">
                  <c:v>2637</c:v>
                </c:pt>
                <c:pt idx="3458">
                  <c:v>2638</c:v>
                </c:pt>
                <c:pt idx="3459">
                  <c:v>2639</c:v>
                </c:pt>
                <c:pt idx="3460">
                  <c:v>2639</c:v>
                </c:pt>
                <c:pt idx="3461">
                  <c:v>2640</c:v>
                </c:pt>
                <c:pt idx="3462">
                  <c:v>2641</c:v>
                </c:pt>
                <c:pt idx="3463">
                  <c:v>2642</c:v>
                </c:pt>
                <c:pt idx="3464">
                  <c:v>2643</c:v>
                </c:pt>
                <c:pt idx="3465">
                  <c:v>2644</c:v>
                </c:pt>
                <c:pt idx="3466">
                  <c:v>2645</c:v>
                </c:pt>
                <c:pt idx="3467">
                  <c:v>2646</c:v>
                </c:pt>
                <c:pt idx="3468">
                  <c:v>2647</c:v>
                </c:pt>
                <c:pt idx="3469">
                  <c:v>2648</c:v>
                </c:pt>
                <c:pt idx="3470">
                  <c:v>2649</c:v>
                </c:pt>
                <c:pt idx="3471">
                  <c:v>2650</c:v>
                </c:pt>
                <c:pt idx="3472">
                  <c:v>2651</c:v>
                </c:pt>
                <c:pt idx="3473">
                  <c:v>2651</c:v>
                </c:pt>
                <c:pt idx="3474">
                  <c:v>2652</c:v>
                </c:pt>
                <c:pt idx="3475">
                  <c:v>2653</c:v>
                </c:pt>
                <c:pt idx="3476">
                  <c:v>2653</c:v>
                </c:pt>
                <c:pt idx="3477">
                  <c:v>2653</c:v>
                </c:pt>
                <c:pt idx="3478">
                  <c:v>2654</c:v>
                </c:pt>
                <c:pt idx="3479">
                  <c:v>2655</c:v>
                </c:pt>
                <c:pt idx="3480">
                  <c:v>2656</c:v>
                </c:pt>
                <c:pt idx="3481">
                  <c:v>2657</c:v>
                </c:pt>
                <c:pt idx="3482">
                  <c:v>2658</c:v>
                </c:pt>
                <c:pt idx="3483">
                  <c:v>2659</c:v>
                </c:pt>
                <c:pt idx="3484">
                  <c:v>2660</c:v>
                </c:pt>
                <c:pt idx="3485">
                  <c:v>2661</c:v>
                </c:pt>
                <c:pt idx="3486">
                  <c:v>2662</c:v>
                </c:pt>
                <c:pt idx="3487">
                  <c:v>2663</c:v>
                </c:pt>
                <c:pt idx="3488">
                  <c:v>2664</c:v>
                </c:pt>
                <c:pt idx="3489">
                  <c:v>2665</c:v>
                </c:pt>
                <c:pt idx="3490">
                  <c:v>2666</c:v>
                </c:pt>
                <c:pt idx="3491">
                  <c:v>2666</c:v>
                </c:pt>
                <c:pt idx="3492">
                  <c:v>2667</c:v>
                </c:pt>
                <c:pt idx="3493">
                  <c:v>2668</c:v>
                </c:pt>
                <c:pt idx="3494">
                  <c:v>2669</c:v>
                </c:pt>
                <c:pt idx="3495">
                  <c:v>2670</c:v>
                </c:pt>
                <c:pt idx="3496">
                  <c:v>2671</c:v>
                </c:pt>
                <c:pt idx="3497">
                  <c:v>2672</c:v>
                </c:pt>
                <c:pt idx="3498">
                  <c:v>2673</c:v>
                </c:pt>
                <c:pt idx="3499">
                  <c:v>2674</c:v>
                </c:pt>
                <c:pt idx="3500">
                  <c:v>2675</c:v>
                </c:pt>
                <c:pt idx="3501">
                  <c:v>2676</c:v>
                </c:pt>
                <c:pt idx="3502">
                  <c:v>2677</c:v>
                </c:pt>
                <c:pt idx="3503">
                  <c:v>2678</c:v>
                </c:pt>
                <c:pt idx="3504">
                  <c:v>2679</c:v>
                </c:pt>
                <c:pt idx="3505">
                  <c:v>2680</c:v>
                </c:pt>
                <c:pt idx="3506">
                  <c:v>2681</c:v>
                </c:pt>
                <c:pt idx="3507">
                  <c:v>2682</c:v>
                </c:pt>
                <c:pt idx="3508">
                  <c:v>2683</c:v>
                </c:pt>
                <c:pt idx="3509">
                  <c:v>2684</c:v>
                </c:pt>
                <c:pt idx="3510">
                  <c:v>2685</c:v>
                </c:pt>
                <c:pt idx="3511">
                  <c:v>2686</c:v>
                </c:pt>
                <c:pt idx="3512">
                  <c:v>2687</c:v>
                </c:pt>
                <c:pt idx="3513">
                  <c:v>2688</c:v>
                </c:pt>
                <c:pt idx="3514">
                  <c:v>2689</c:v>
                </c:pt>
                <c:pt idx="3515">
                  <c:v>2690</c:v>
                </c:pt>
                <c:pt idx="3516">
                  <c:v>2690</c:v>
                </c:pt>
                <c:pt idx="3517">
                  <c:v>2690</c:v>
                </c:pt>
                <c:pt idx="3518">
                  <c:v>2691</c:v>
                </c:pt>
                <c:pt idx="3519">
                  <c:v>2692</c:v>
                </c:pt>
                <c:pt idx="3520">
                  <c:v>2693</c:v>
                </c:pt>
                <c:pt idx="3521">
                  <c:v>2693</c:v>
                </c:pt>
                <c:pt idx="3522">
                  <c:v>2694</c:v>
                </c:pt>
                <c:pt idx="3523">
                  <c:v>2694</c:v>
                </c:pt>
                <c:pt idx="3524">
                  <c:v>2694</c:v>
                </c:pt>
                <c:pt idx="3525">
                  <c:v>2694</c:v>
                </c:pt>
                <c:pt idx="3526">
                  <c:v>2695</c:v>
                </c:pt>
                <c:pt idx="3527">
                  <c:v>2696</c:v>
                </c:pt>
                <c:pt idx="3528">
                  <c:v>2696</c:v>
                </c:pt>
                <c:pt idx="3529">
                  <c:v>2697</c:v>
                </c:pt>
                <c:pt idx="3530">
                  <c:v>2698</c:v>
                </c:pt>
                <c:pt idx="3531">
                  <c:v>2699</c:v>
                </c:pt>
                <c:pt idx="3532">
                  <c:v>2700</c:v>
                </c:pt>
                <c:pt idx="3533">
                  <c:v>2701</c:v>
                </c:pt>
                <c:pt idx="3534">
                  <c:v>2702</c:v>
                </c:pt>
                <c:pt idx="3535">
                  <c:v>2703</c:v>
                </c:pt>
                <c:pt idx="3536">
                  <c:v>2704</c:v>
                </c:pt>
                <c:pt idx="3537">
                  <c:v>2705</c:v>
                </c:pt>
                <c:pt idx="3538">
                  <c:v>2706</c:v>
                </c:pt>
                <c:pt idx="3539">
                  <c:v>2707</c:v>
                </c:pt>
                <c:pt idx="3540">
                  <c:v>2708</c:v>
                </c:pt>
                <c:pt idx="3541">
                  <c:v>2709</c:v>
                </c:pt>
                <c:pt idx="3542">
                  <c:v>2709</c:v>
                </c:pt>
                <c:pt idx="3543">
                  <c:v>2710</c:v>
                </c:pt>
                <c:pt idx="3544">
                  <c:v>2711</c:v>
                </c:pt>
                <c:pt idx="3545">
                  <c:v>2712</c:v>
                </c:pt>
                <c:pt idx="3546">
                  <c:v>2713</c:v>
                </c:pt>
                <c:pt idx="3547">
                  <c:v>2713</c:v>
                </c:pt>
                <c:pt idx="3548">
                  <c:v>2714</c:v>
                </c:pt>
                <c:pt idx="3549">
                  <c:v>2714</c:v>
                </c:pt>
                <c:pt idx="3550">
                  <c:v>2715</c:v>
                </c:pt>
                <c:pt idx="3551">
                  <c:v>2716</c:v>
                </c:pt>
                <c:pt idx="3552">
                  <c:v>2717</c:v>
                </c:pt>
                <c:pt idx="3553">
                  <c:v>2718</c:v>
                </c:pt>
                <c:pt idx="3554">
                  <c:v>2718</c:v>
                </c:pt>
                <c:pt idx="3555">
                  <c:v>2719</c:v>
                </c:pt>
                <c:pt idx="3556">
                  <c:v>2720</c:v>
                </c:pt>
                <c:pt idx="3557">
                  <c:v>2721</c:v>
                </c:pt>
                <c:pt idx="3558">
                  <c:v>2722</c:v>
                </c:pt>
                <c:pt idx="3559">
                  <c:v>2723</c:v>
                </c:pt>
                <c:pt idx="3560">
                  <c:v>2724</c:v>
                </c:pt>
                <c:pt idx="3561">
                  <c:v>2724</c:v>
                </c:pt>
                <c:pt idx="3562">
                  <c:v>2725</c:v>
                </c:pt>
                <c:pt idx="3563">
                  <c:v>2726</c:v>
                </c:pt>
                <c:pt idx="3564">
                  <c:v>2726</c:v>
                </c:pt>
                <c:pt idx="3565">
                  <c:v>2726</c:v>
                </c:pt>
                <c:pt idx="3566">
                  <c:v>2726</c:v>
                </c:pt>
                <c:pt idx="3567">
                  <c:v>2727</c:v>
                </c:pt>
                <c:pt idx="3568">
                  <c:v>2728</c:v>
                </c:pt>
                <c:pt idx="3569">
                  <c:v>2728</c:v>
                </c:pt>
                <c:pt idx="3570">
                  <c:v>2729</c:v>
                </c:pt>
                <c:pt idx="3571">
                  <c:v>2729</c:v>
                </c:pt>
                <c:pt idx="3572">
                  <c:v>2729</c:v>
                </c:pt>
                <c:pt idx="3573">
                  <c:v>2729</c:v>
                </c:pt>
                <c:pt idx="3574">
                  <c:v>2730</c:v>
                </c:pt>
                <c:pt idx="3575">
                  <c:v>2730</c:v>
                </c:pt>
                <c:pt idx="3576">
                  <c:v>2730</c:v>
                </c:pt>
                <c:pt idx="3577">
                  <c:v>2731</c:v>
                </c:pt>
                <c:pt idx="3578">
                  <c:v>2732</c:v>
                </c:pt>
                <c:pt idx="3579">
                  <c:v>2733</c:v>
                </c:pt>
                <c:pt idx="3580">
                  <c:v>2734</c:v>
                </c:pt>
                <c:pt idx="3581">
                  <c:v>2735</c:v>
                </c:pt>
                <c:pt idx="3582">
                  <c:v>2736</c:v>
                </c:pt>
                <c:pt idx="3583">
                  <c:v>2737</c:v>
                </c:pt>
                <c:pt idx="3584">
                  <c:v>2738</c:v>
                </c:pt>
                <c:pt idx="3585">
                  <c:v>2738</c:v>
                </c:pt>
                <c:pt idx="3586">
                  <c:v>2739</c:v>
                </c:pt>
                <c:pt idx="3587">
                  <c:v>2740</c:v>
                </c:pt>
                <c:pt idx="3588">
                  <c:v>2741</c:v>
                </c:pt>
                <c:pt idx="3589">
                  <c:v>2742</c:v>
                </c:pt>
                <c:pt idx="3590">
                  <c:v>2743</c:v>
                </c:pt>
                <c:pt idx="3591">
                  <c:v>2744</c:v>
                </c:pt>
                <c:pt idx="3592">
                  <c:v>2745</c:v>
                </c:pt>
                <c:pt idx="3593">
                  <c:v>2746</c:v>
                </c:pt>
                <c:pt idx="3594">
                  <c:v>2747</c:v>
                </c:pt>
                <c:pt idx="3595">
                  <c:v>2748</c:v>
                </c:pt>
                <c:pt idx="3596">
                  <c:v>2749</c:v>
                </c:pt>
                <c:pt idx="3597">
                  <c:v>2750</c:v>
                </c:pt>
                <c:pt idx="3598">
                  <c:v>2750</c:v>
                </c:pt>
                <c:pt idx="3599">
                  <c:v>2751</c:v>
                </c:pt>
                <c:pt idx="3600">
                  <c:v>2752</c:v>
                </c:pt>
                <c:pt idx="3601">
                  <c:v>2753</c:v>
                </c:pt>
                <c:pt idx="3602">
                  <c:v>2753</c:v>
                </c:pt>
                <c:pt idx="3603">
                  <c:v>2754</c:v>
                </c:pt>
                <c:pt idx="3604">
                  <c:v>2755</c:v>
                </c:pt>
                <c:pt idx="3605">
                  <c:v>2756</c:v>
                </c:pt>
                <c:pt idx="3606">
                  <c:v>2757</c:v>
                </c:pt>
                <c:pt idx="3607">
                  <c:v>2758</c:v>
                </c:pt>
                <c:pt idx="3608">
                  <c:v>2759</c:v>
                </c:pt>
                <c:pt idx="3609">
                  <c:v>2760</c:v>
                </c:pt>
                <c:pt idx="3610">
                  <c:v>2761</c:v>
                </c:pt>
                <c:pt idx="3611">
                  <c:v>2762</c:v>
                </c:pt>
                <c:pt idx="3612">
                  <c:v>2763</c:v>
                </c:pt>
                <c:pt idx="3613">
                  <c:v>2764</c:v>
                </c:pt>
                <c:pt idx="3614">
                  <c:v>2765</c:v>
                </c:pt>
                <c:pt idx="3615">
                  <c:v>2766</c:v>
                </c:pt>
                <c:pt idx="3616">
                  <c:v>2767</c:v>
                </c:pt>
                <c:pt idx="3617">
                  <c:v>2767</c:v>
                </c:pt>
                <c:pt idx="3618">
                  <c:v>2768</c:v>
                </c:pt>
                <c:pt idx="3619">
                  <c:v>2768</c:v>
                </c:pt>
                <c:pt idx="3620">
                  <c:v>2769</c:v>
                </c:pt>
                <c:pt idx="3621">
                  <c:v>2770</c:v>
                </c:pt>
                <c:pt idx="3622">
                  <c:v>2771</c:v>
                </c:pt>
                <c:pt idx="3623">
                  <c:v>2772</c:v>
                </c:pt>
                <c:pt idx="3624">
                  <c:v>2773</c:v>
                </c:pt>
                <c:pt idx="3625">
                  <c:v>2773</c:v>
                </c:pt>
                <c:pt idx="3626">
                  <c:v>2773</c:v>
                </c:pt>
                <c:pt idx="3627">
                  <c:v>2774</c:v>
                </c:pt>
                <c:pt idx="3628">
                  <c:v>2774</c:v>
                </c:pt>
                <c:pt idx="3629">
                  <c:v>2775</c:v>
                </c:pt>
                <c:pt idx="3630">
                  <c:v>2776</c:v>
                </c:pt>
                <c:pt idx="3631">
                  <c:v>2777</c:v>
                </c:pt>
                <c:pt idx="3632">
                  <c:v>2778</c:v>
                </c:pt>
                <c:pt idx="3633">
                  <c:v>2779</c:v>
                </c:pt>
                <c:pt idx="3634">
                  <c:v>2780</c:v>
                </c:pt>
                <c:pt idx="3635">
                  <c:v>2781</c:v>
                </c:pt>
                <c:pt idx="3636">
                  <c:v>2782</c:v>
                </c:pt>
                <c:pt idx="3637">
                  <c:v>2783</c:v>
                </c:pt>
                <c:pt idx="3638">
                  <c:v>2784</c:v>
                </c:pt>
                <c:pt idx="3639">
                  <c:v>2785</c:v>
                </c:pt>
                <c:pt idx="3640">
                  <c:v>2786</c:v>
                </c:pt>
                <c:pt idx="3641">
                  <c:v>2787</c:v>
                </c:pt>
                <c:pt idx="3642">
                  <c:v>2788</c:v>
                </c:pt>
                <c:pt idx="3643">
                  <c:v>2789</c:v>
                </c:pt>
                <c:pt idx="3644">
                  <c:v>2790</c:v>
                </c:pt>
                <c:pt idx="3645">
                  <c:v>2791</c:v>
                </c:pt>
                <c:pt idx="3646">
                  <c:v>2792</c:v>
                </c:pt>
                <c:pt idx="3647">
                  <c:v>2793</c:v>
                </c:pt>
                <c:pt idx="3648">
                  <c:v>2794</c:v>
                </c:pt>
                <c:pt idx="3649">
                  <c:v>2794</c:v>
                </c:pt>
                <c:pt idx="3650">
                  <c:v>2795</c:v>
                </c:pt>
                <c:pt idx="3651">
                  <c:v>2796</c:v>
                </c:pt>
                <c:pt idx="3652">
                  <c:v>2796</c:v>
                </c:pt>
                <c:pt idx="3653">
                  <c:v>2796</c:v>
                </c:pt>
                <c:pt idx="3654">
                  <c:v>2796</c:v>
                </c:pt>
                <c:pt idx="3655">
                  <c:v>2796</c:v>
                </c:pt>
                <c:pt idx="3656">
                  <c:v>2797</c:v>
                </c:pt>
                <c:pt idx="3657">
                  <c:v>2798</c:v>
                </c:pt>
                <c:pt idx="3658">
                  <c:v>2799</c:v>
                </c:pt>
                <c:pt idx="3659">
                  <c:v>2799</c:v>
                </c:pt>
                <c:pt idx="3660">
                  <c:v>2800</c:v>
                </c:pt>
                <c:pt idx="3661">
                  <c:v>2801</c:v>
                </c:pt>
                <c:pt idx="3662">
                  <c:v>2802</c:v>
                </c:pt>
                <c:pt idx="3663">
                  <c:v>2803</c:v>
                </c:pt>
                <c:pt idx="3664">
                  <c:v>2803</c:v>
                </c:pt>
                <c:pt idx="3665">
                  <c:v>2804</c:v>
                </c:pt>
                <c:pt idx="3666">
                  <c:v>2805</c:v>
                </c:pt>
                <c:pt idx="3667">
                  <c:v>2806</c:v>
                </c:pt>
                <c:pt idx="3668">
                  <c:v>2807</c:v>
                </c:pt>
                <c:pt idx="3669">
                  <c:v>2808</c:v>
                </c:pt>
                <c:pt idx="3670">
                  <c:v>2809</c:v>
                </c:pt>
                <c:pt idx="3671">
                  <c:v>2810</c:v>
                </c:pt>
                <c:pt idx="3672">
                  <c:v>2811</c:v>
                </c:pt>
                <c:pt idx="3673">
                  <c:v>2812</c:v>
                </c:pt>
                <c:pt idx="3674">
                  <c:v>2813</c:v>
                </c:pt>
                <c:pt idx="3675">
                  <c:v>2814</c:v>
                </c:pt>
                <c:pt idx="3676">
                  <c:v>2815</c:v>
                </c:pt>
                <c:pt idx="3677">
                  <c:v>2816</c:v>
                </c:pt>
                <c:pt idx="3678">
                  <c:v>2817</c:v>
                </c:pt>
                <c:pt idx="3679">
                  <c:v>2818</c:v>
                </c:pt>
                <c:pt idx="3680">
                  <c:v>2819</c:v>
                </c:pt>
                <c:pt idx="3681">
                  <c:v>2819</c:v>
                </c:pt>
                <c:pt idx="3682">
                  <c:v>2820</c:v>
                </c:pt>
                <c:pt idx="3683">
                  <c:v>2820</c:v>
                </c:pt>
                <c:pt idx="3684">
                  <c:v>2820</c:v>
                </c:pt>
                <c:pt idx="3685">
                  <c:v>2821</c:v>
                </c:pt>
                <c:pt idx="3686">
                  <c:v>2821</c:v>
                </c:pt>
                <c:pt idx="3687">
                  <c:v>2822</c:v>
                </c:pt>
                <c:pt idx="3688">
                  <c:v>2823</c:v>
                </c:pt>
                <c:pt idx="3689">
                  <c:v>2824</c:v>
                </c:pt>
                <c:pt idx="3690">
                  <c:v>2825</c:v>
                </c:pt>
                <c:pt idx="3691">
                  <c:v>2826</c:v>
                </c:pt>
                <c:pt idx="3692">
                  <c:v>2827</c:v>
                </c:pt>
                <c:pt idx="3693">
                  <c:v>2828</c:v>
                </c:pt>
                <c:pt idx="3694">
                  <c:v>2828</c:v>
                </c:pt>
                <c:pt idx="3695">
                  <c:v>2828</c:v>
                </c:pt>
                <c:pt idx="3696">
                  <c:v>2829</c:v>
                </c:pt>
                <c:pt idx="3697">
                  <c:v>2830</c:v>
                </c:pt>
                <c:pt idx="3698">
                  <c:v>2831</c:v>
                </c:pt>
                <c:pt idx="3699">
                  <c:v>2832</c:v>
                </c:pt>
                <c:pt idx="3700">
                  <c:v>2833</c:v>
                </c:pt>
                <c:pt idx="3701">
                  <c:v>2834</c:v>
                </c:pt>
                <c:pt idx="3702">
                  <c:v>2835</c:v>
                </c:pt>
                <c:pt idx="3703">
                  <c:v>2836</c:v>
                </c:pt>
                <c:pt idx="3704">
                  <c:v>2837</c:v>
                </c:pt>
                <c:pt idx="3705">
                  <c:v>2838</c:v>
                </c:pt>
                <c:pt idx="3706">
                  <c:v>2839</c:v>
                </c:pt>
                <c:pt idx="3707">
                  <c:v>2840</c:v>
                </c:pt>
                <c:pt idx="3708">
                  <c:v>2840</c:v>
                </c:pt>
                <c:pt idx="3709">
                  <c:v>2841</c:v>
                </c:pt>
                <c:pt idx="3710">
                  <c:v>2842</c:v>
                </c:pt>
                <c:pt idx="3711">
                  <c:v>2843</c:v>
                </c:pt>
                <c:pt idx="3712">
                  <c:v>2844</c:v>
                </c:pt>
                <c:pt idx="3713">
                  <c:v>2845</c:v>
                </c:pt>
                <c:pt idx="3714">
                  <c:v>2845</c:v>
                </c:pt>
                <c:pt idx="3715">
                  <c:v>2846</c:v>
                </c:pt>
                <c:pt idx="3716">
                  <c:v>2847</c:v>
                </c:pt>
                <c:pt idx="3717">
                  <c:v>2848</c:v>
                </c:pt>
                <c:pt idx="3718">
                  <c:v>2849</c:v>
                </c:pt>
                <c:pt idx="3719">
                  <c:v>2850</c:v>
                </c:pt>
                <c:pt idx="3720">
                  <c:v>2851</c:v>
                </c:pt>
                <c:pt idx="3721">
                  <c:v>2852</c:v>
                </c:pt>
                <c:pt idx="3722">
                  <c:v>2853</c:v>
                </c:pt>
                <c:pt idx="3723">
                  <c:v>2854</c:v>
                </c:pt>
                <c:pt idx="3724">
                  <c:v>2855</c:v>
                </c:pt>
                <c:pt idx="3725">
                  <c:v>2856</c:v>
                </c:pt>
                <c:pt idx="3726">
                  <c:v>2857</c:v>
                </c:pt>
                <c:pt idx="3727">
                  <c:v>2857</c:v>
                </c:pt>
                <c:pt idx="3728">
                  <c:v>2857</c:v>
                </c:pt>
                <c:pt idx="3729">
                  <c:v>2857</c:v>
                </c:pt>
                <c:pt idx="3730">
                  <c:v>2857</c:v>
                </c:pt>
                <c:pt idx="3731">
                  <c:v>2858</c:v>
                </c:pt>
                <c:pt idx="3732">
                  <c:v>2858</c:v>
                </c:pt>
                <c:pt idx="3733">
                  <c:v>2859</c:v>
                </c:pt>
                <c:pt idx="3734">
                  <c:v>2859</c:v>
                </c:pt>
                <c:pt idx="3735">
                  <c:v>2859</c:v>
                </c:pt>
                <c:pt idx="3736">
                  <c:v>2859</c:v>
                </c:pt>
                <c:pt idx="3737">
                  <c:v>2860</c:v>
                </c:pt>
                <c:pt idx="3738">
                  <c:v>2860</c:v>
                </c:pt>
                <c:pt idx="3739">
                  <c:v>2861</c:v>
                </c:pt>
                <c:pt idx="3740">
                  <c:v>2862</c:v>
                </c:pt>
                <c:pt idx="3741">
                  <c:v>2863</c:v>
                </c:pt>
                <c:pt idx="3742">
                  <c:v>2864</c:v>
                </c:pt>
                <c:pt idx="3743">
                  <c:v>2865</c:v>
                </c:pt>
                <c:pt idx="3744">
                  <c:v>2866</c:v>
                </c:pt>
                <c:pt idx="3745">
                  <c:v>2867</c:v>
                </c:pt>
                <c:pt idx="3746">
                  <c:v>2868</c:v>
                </c:pt>
                <c:pt idx="3747">
                  <c:v>2869</c:v>
                </c:pt>
                <c:pt idx="3748">
                  <c:v>2870</c:v>
                </c:pt>
                <c:pt idx="3749">
                  <c:v>2871</c:v>
                </c:pt>
                <c:pt idx="3750">
                  <c:v>2872</c:v>
                </c:pt>
                <c:pt idx="3751">
                  <c:v>2873</c:v>
                </c:pt>
                <c:pt idx="3752">
                  <c:v>2874</c:v>
                </c:pt>
                <c:pt idx="3753">
                  <c:v>2875</c:v>
                </c:pt>
                <c:pt idx="3754">
                  <c:v>2876</c:v>
                </c:pt>
                <c:pt idx="3755">
                  <c:v>2877</c:v>
                </c:pt>
                <c:pt idx="3756">
                  <c:v>2878</c:v>
                </c:pt>
                <c:pt idx="3757">
                  <c:v>2879</c:v>
                </c:pt>
                <c:pt idx="3758">
                  <c:v>2880</c:v>
                </c:pt>
                <c:pt idx="3759">
                  <c:v>2881</c:v>
                </c:pt>
                <c:pt idx="3760">
                  <c:v>2881</c:v>
                </c:pt>
                <c:pt idx="3761">
                  <c:v>2882</c:v>
                </c:pt>
                <c:pt idx="3762">
                  <c:v>2883</c:v>
                </c:pt>
                <c:pt idx="3763">
                  <c:v>2883</c:v>
                </c:pt>
                <c:pt idx="3764">
                  <c:v>2883</c:v>
                </c:pt>
                <c:pt idx="3765">
                  <c:v>2883</c:v>
                </c:pt>
                <c:pt idx="3766">
                  <c:v>2883</c:v>
                </c:pt>
                <c:pt idx="3767">
                  <c:v>2884</c:v>
                </c:pt>
                <c:pt idx="3768">
                  <c:v>2885</c:v>
                </c:pt>
                <c:pt idx="3769">
                  <c:v>2886</c:v>
                </c:pt>
                <c:pt idx="3770">
                  <c:v>2887</c:v>
                </c:pt>
                <c:pt idx="3771">
                  <c:v>2888</c:v>
                </c:pt>
                <c:pt idx="3772">
                  <c:v>2889</c:v>
                </c:pt>
                <c:pt idx="3773">
                  <c:v>2890</c:v>
                </c:pt>
                <c:pt idx="3774">
                  <c:v>2891</c:v>
                </c:pt>
                <c:pt idx="3775">
                  <c:v>2892</c:v>
                </c:pt>
                <c:pt idx="3776">
                  <c:v>2893</c:v>
                </c:pt>
                <c:pt idx="3777">
                  <c:v>2893</c:v>
                </c:pt>
                <c:pt idx="3778">
                  <c:v>2894</c:v>
                </c:pt>
                <c:pt idx="3779">
                  <c:v>2895</c:v>
                </c:pt>
                <c:pt idx="3780">
                  <c:v>2896</c:v>
                </c:pt>
                <c:pt idx="3781">
                  <c:v>2897</c:v>
                </c:pt>
                <c:pt idx="3782">
                  <c:v>2898</c:v>
                </c:pt>
                <c:pt idx="3783">
                  <c:v>2899</c:v>
                </c:pt>
                <c:pt idx="3784">
                  <c:v>2900</c:v>
                </c:pt>
                <c:pt idx="3785">
                  <c:v>2901</c:v>
                </c:pt>
                <c:pt idx="3786">
                  <c:v>2902</c:v>
                </c:pt>
                <c:pt idx="3787">
                  <c:v>2903</c:v>
                </c:pt>
                <c:pt idx="3788">
                  <c:v>2904</c:v>
                </c:pt>
                <c:pt idx="3789">
                  <c:v>2905</c:v>
                </c:pt>
                <c:pt idx="3790">
                  <c:v>2906</c:v>
                </c:pt>
                <c:pt idx="3791">
                  <c:v>2906</c:v>
                </c:pt>
                <c:pt idx="3792">
                  <c:v>2907</c:v>
                </c:pt>
                <c:pt idx="3793">
                  <c:v>2908</c:v>
                </c:pt>
                <c:pt idx="3794">
                  <c:v>2908</c:v>
                </c:pt>
                <c:pt idx="3795">
                  <c:v>2908</c:v>
                </c:pt>
                <c:pt idx="3796">
                  <c:v>2909</c:v>
                </c:pt>
                <c:pt idx="3797">
                  <c:v>2909</c:v>
                </c:pt>
                <c:pt idx="3798">
                  <c:v>2910</c:v>
                </c:pt>
                <c:pt idx="3799">
                  <c:v>2911</c:v>
                </c:pt>
                <c:pt idx="3800">
                  <c:v>2911</c:v>
                </c:pt>
                <c:pt idx="3801">
                  <c:v>2912</c:v>
                </c:pt>
                <c:pt idx="3802">
                  <c:v>2913</c:v>
                </c:pt>
                <c:pt idx="3803">
                  <c:v>2914</c:v>
                </c:pt>
                <c:pt idx="3804">
                  <c:v>2915</c:v>
                </c:pt>
                <c:pt idx="3805">
                  <c:v>2916</c:v>
                </c:pt>
                <c:pt idx="3806">
                  <c:v>2916</c:v>
                </c:pt>
                <c:pt idx="3807">
                  <c:v>2917</c:v>
                </c:pt>
                <c:pt idx="3808">
                  <c:v>2918</c:v>
                </c:pt>
                <c:pt idx="3809">
                  <c:v>2919</c:v>
                </c:pt>
                <c:pt idx="3810">
                  <c:v>2919</c:v>
                </c:pt>
                <c:pt idx="3811">
                  <c:v>2919</c:v>
                </c:pt>
                <c:pt idx="3812">
                  <c:v>2919</c:v>
                </c:pt>
                <c:pt idx="3813">
                  <c:v>2920</c:v>
                </c:pt>
                <c:pt idx="3814">
                  <c:v>2921</c:v>
                </c:pt>
                <c:pt idx="3815">
                  <c:v>2922</c:v>
                </c:pt>
                <c:pt idx="3816">
                  <c:v>2923</c:v>
                </c:pt>
                <c:pt idx="3817">
                  <c:v>2924</c:v>
                </c:pt>
                <c:pt idx="3818">
                  <c:v>2924</c:v>
                </c:pt>
                <c:pt idx="3819">
                  <c:v>2925</c:v>
                </c:pt>
                <c:pt idx="3820">
                  <c:v>2926</c:v>
                </c:pt>
                <c:pt idx="3821">
                  <c:v>2927</c:v>
                </c:pt>
                <c:pt idx="3822">
                  <c:v>2928</c:v>
                </c:pt>
                <c:pt idx="3823">
                  <c:v>2929</c:v>
                </c:pt>
                <c:pt idx="3824">
                  <c:v>2930</c:v>
                </c:pt>
                <c:pt idx="3825">
                  <c:v>2931</c:v>
                </c:pt>
                <c:pt idx="3826">
                  <c:v>2932</c:v>
                </c:pt>
                <c:pt idx="3827">
                  <c:v>2932</c:v>
                </c:pt>
                <c:pt idx="3828">
                  <c:v>2933</c:v>
                </c:pt>
                <c:pt idx="3829">
                  <c:v>2934</c:v>
                </c:pt>
                <c:pt idx="3830">
                  <c:v>2935</c:v>
                </c:pt>
                <c:pt idx="3831">
                  <c:v>2936</c:v>
                </c:pt>
                <c:pt idx="3832">
                  <c:v>2937</c:v>
                </c:pt>
                <c:pt idx="3833">
                  <c:v>2938</c:v>
                </c:pt>
                <c:pt idx="3834">
                  <c:v>2939</c:v>
                </c:pt>
                <c:pt idx="3835">
                  <c:v>2940</c:v>
                </c:pt>
                <c:pt idx="3836">
                  <c:v>2941</c:v>
                </c:pt>
                <c:pt idx="3837">
                  <c:v>2942</c:v>
                </c:pt>
                <c:pt idx="3838">
                  <c:v>2943</c:v>
                </c:pt>
                <c:pt idx="3839">
                  <c:v>2944</c:v>
                </c:pt>
                <c:pt idx="3840">
                  <c:v>2945</c:v>
                </c:pt>
                <c:pt idx="3841">
                  <c:v>2946</c:v>
                </c:pt>
                <c:pt idx="3842">
                  <c:v>2947</c:v>
                </c:pt>
                <c:pt idx="3843">
                  <c:v>2947</c:v>
                </c:pt>
                <c:pt idx="3844">
                  <c:v>2948</c:v>
                </c:pt>
                <c:pt idx="3845">
                  <c:v>2949</c:v>
                </c:pt>
                <c:pt idx="3846">
                  <c:v>2950</c:v>
                </c:pt>
                <c:pt idx="3847">
                  <c:v>2950</c:v>
                </c:pt>
                <c:pt idx="3848">
                  <c:v>2951</c:v>
                </c:pt>
                <c:pt idx="3849">
                  <c:v>2952</c:v>
                </c:pt>
                <c:pt idx="3850">
                  <c:v>2953</c:v>
                </c:pt>
                <c:pt idx="3851">
                  <c:v>2954</c:v>
                </c:pt>
                <c:pt idx="3852">
                  <c:v>2955</c:v>
                </c:pt>
                <c:pt idx="3853">
                  <c:v>2956</c:v>
                </c:pt>
                <c:pt idx="3854">
                  <c:v>2957</c:v>
                </c:pt>
                <c:pt idx="3855">
                  <c:v>2958</c:v>
                </c:pt>
                <c:pt idx="3856">
                  <c:v>2959</c:v>
                </c:pt>
                <c:pt idx="3857">
                  <c:v>2959</c:v>
                </c:pt>
                <c:pt idx="3858">
                  <c:v>2960</c:v>
                </c:pt>
                <c:pt idx="3859">
                  <c:v>2960</c:v>
                </c:pt>
                <c:pt idx="3860">
                  <c:v>2961</c:v>
                </c:pt>
                <c:pt idx="3861">
                  <c:v>2962</c:v>
                </c:pt>
                <c:pt idx="3862">
                  <c:v>2963</c:v>
                </c:pt>
                <c:pt idx="3863">
                  <c:v>2964</c:v>
                </c:pt>
                <c:pt idx="3864">
                  <c:v>2965</c:v>
                </c:pt>
                <c:pt idx="3865">
                  <c:v>2966</c:v>
                </c:pt>
                <c:pt idx="3866">
                  <c:v>2967</c:v>
                </c:pt>
                <c:pt idx="3867">
                  <c:v>2968</c:v>
                </c:pt>
                <c:pt idx="3868">
                  <c:v>2969</c:v>
                </c:pt>
                <c:pt idx="3869">
                  <c:v>2970</c:v>
                </c:pt>
                <c:pt idx="3870">
                  <c:v>2971</c:v>
                </c:pt>
                <c:pt idx="3871">
                  <c:v>2971</c:v>
                </c:pt>
                <c:pt idx="3872">
                  <c:v>2971</c:v>
                </c:pt>
                <c:pt idx="3873">
                  <c:v>2971</c:v>
                </c:pt>
                <c:pt idx="3874">
                  <c:v>2972</c:v>
                </c:pt>
                <c:pt idx="3875">
                  <c:v>2973</c:v>
                </c:pt>
                <c:pt idx="3876">
                  <c:v>2974</c:v>
                </c:pt>
                <c:pt idx="3877">
                  <c:v>2974</c:v>
                </c:pt>
                <c:pt idx="3878">
                  <c:v>2974</c:v>
                </c:pt>
                <c:pt idx="3879">
                  <c:v>2975</c:v>
                </c:pt>
                <c:pt idx="3880">
                  <c:v>2976</c:v>
                </c:pt>
                <c:pt idx="3881">
                  <c:v>2977</c:v>
                </c:pt>
                <c:pt idx="3882">
                  <c:v>2978</c:v>
                </c:pt>
                <c:pt idx="3883">
                  <c:v>2979</c:v>
                </c:pt>
                <c:pt idx="3884">
                  <c:v>2980</c:v>
                </c:pt>
                <c:pt idx="3885">
                  <c:v>2981</c:v>
                </c:pt>
                <c:pt idx="3886">
                  <c:v>2982</c:v>
                </c:pt>
                <c:pt idx="3887">
                  <c:v>2983</c:v>
                </c:pt>
                <c:pt idx="3888">
                  <c:v>2984</c:v>
                </c:pt>
                <c:pt idx="3889">
                  <c:v>2985</c:v>
                </c:pt>
                <c:pt idx="3890">
                  <c:v>2986</c:v>
                </c:pt>
                <c:pt idx="3891">
                  <c:v>2987</c:v>
                </c:pt>
                <c:pt idx="3892">
                  <c:v>2988</c:v>
                </c:pt>
                <c:pt idx="3893">
                  <c:v>2989</c:v>
                </c:pt>
                <c:pt idx="3894">
                  <c:v>2990</c:v>
                </c:pt>
                <c:pt idx="3895">
                  <c:v>2991</c:v>
                </c:pt>
                <c:pt idx="3896">
                  <c:v>2992</c:v>
                </c:pt>
                <c:pt idx="3897">
                  <c:v>2993</c:v>
                </c:pt>
                <c:pt idx="3898">
                  <c:v>2994</c:v>
                </c:pt>
                <c:pt idx="3899">
                  <c:v>2995</c:v>
                </c:pt>
                <c:pt idx="3900">
                  <c:v>2996</c:v>
                </c:pt>
                <c:pt idx="3901">
                  <c:v>2997</c:v>
                </c:pt>
                <c:pt idx="3902">
                  <c:v>2998</c:v>
                </c:pt>
                <c:pt idx="3903">
                  <c:v>2999</c:v>
                </c:pt>
                <c:pt idx="3904">
                  <c:v>3000</c:v>
                </c:pt>
                <c:pt idx="3905">
                  <c:v>3001</c:v>
                </c:pt>
                <c:pt idx="3906">
                  <c:v>3002</c:v>
                </c:pt>
                <c:pt idx="3907">
                  <c:v>3003</c:v>
                </c:pt>
                <c:pt idx="3908">
                  <c:v>3003</c:v>
                </c:pt>
                <c:pt idx="3909">
                  <c:v>3003</c:v>
                </c:pt>
                <c:pt idx="3910">
                  <c:v>3004</c:v>
                </c:pt>
                <c:pt idx="3911">
                  <c:v>3004</c:v>
                </c:pt>
                <c:pt idx="3912">
                  <c:v>3005</c:v>
                </c:pt>
                <c:pt idx="3913">
                  <c:v>3006</c:v>
                </c:pt>
                <c:pt idx="3914">
                  <c:v>3007</c:v>
                </c:pt>
                <c:pt idx="3915">
                  <c:v>3007</c:v>
                </c:pt>
                <c:pt idx="3916">
                  <c:v>3007</c:v>
                </c:pt>
                <c:pt idx="3917">
                  <c:v>3008</c:v>
                </c:pt>
                <c:pt idx="3918">
                  <c:v>3009</c:v>
                </c:pt>
                <c:pt idx="3919">
                  <c:v>3010</c:v>
                </c:pt>
                <c:pt idx="3920">
                  <c:v>3011</c:v>
                </c:pt>
                <c:pt idx="3921">
                  <c:v>3011</c:v>
                </c:pt>
                <c:pt idx="3922">
                  <c:v>3011</c:v>
                </c:pt>
                <c:pt idx="3923">
                  <c:v>3012</c:v>
                </c:pt>
                <c:pt idx="3924">
                  <c:v>3013</c:v>
                </c:pt>
                <c:pt idx="3925">
                  <c:v>3014</c:v>
                </c:pt>
                <c:pt idx="3926">
                  <c:v>3014</c:v>
                </c:pt>
                <c:pt idx="3927">
                  <c:v>3014</c:v>
                </c:pt>
                <c:pt idx="3928">
                  <c:v>3015</c:v>
                </c:pt>
                <c:pt idx="3929">
                  <c:v>3015</c:v>
                </c:pt>
                <c:pt idx="3930">
                  <c:v>3015</c:v>
                </c:pt>
                <c:pt idx="3931">
                  <c:v>3015</c:v>
                </c:pt>
                <c:pt idx="3932">
                  <c:v>3016</c:v>
                </c:pt>
                <c:pt idx="3933">
                  <c:v>3016</c:v>
                </c:pt>
                <c:pt idx="3934">
                  <c:v>3016</c:v>
                </c:pt>
                <c:pt idx="3935">
                  <c:v>3017</c:v>
                </c:pt>
                <c:pt idx="3936">
                  <c:v>3017</c:v>
                </c:pt>
                <c:pt idx="3937">
                  <c:v>3018</c:v>
                </c:pt>
                <c:pt idx="3938">
                  <c:v>3019</c:v>
                </c:pt>
                <c:pt idx="3939">
                  <c:v>3020</c:v>
                </c:pt>
                <c:pt idx="3940">
                  <c:v>3021</c:v>
                </c:pt>
                <c:pt idx="3941">
                  <c:v>3022</c:v>
                </c:pt>
                <c:pt idx="3942">
                  <c:v>3023</c:v>
                </c:pt>
                <c:pt idx="3943">
                  <c:v>3024</c:v>
                </c:pt>
                <c:pt idx="3944">
                  <c:v>3025</c:v>
                </c:pt>
                <c:pt idx="3945">
                  <c:v>3025</c:v>
                </c:pt>
                <c:pt idx="3946">
                  <c:v>3025</c:v>
                </c:pt>
                <c:pt idx="3947">
                  <c:v>3026</c:v>
                </c:pt>
                <c:pt idx="3948">
                  <c:v>3027</c:v>
                </c:pt>
                <c:pt idx="3949">
                  <c:v>3028</c:v>
                </c:pt>
                <c:pt idx="3950">
                  <c:v>3029</c:v>
                </c:pt>
                <c:pt idx="3951">
                  <c:v>3030</c:v>
                </c:pt>
                <c:pt idx="3952">
                  <c:v>3031</c:v>
                </c:pt>
                <c:pt idx="3953">
                  <c:v>3031</c:v>
                </c:pt>
                <c:pt idx="3954">
                  <c:v>3032</c:v>
                </c:pt>
                <c:pt idx="3955">
                  <c:v>3033</c:v>
                </c:pt>
                <c:pt idx="3956">
                  <c:v>3034</c:v>
                </c:pt>
                <c:pt idx="3957">
                  <c:v>3035</c:v>
                </c:pt>
                <c:pt idx="3958">
                  <c:v>3036</c:v>
                </c:pt>
                <c:pt idx="3959">
                  <c:v>3037</c:v>
                </c:pt>
                <c:pt idx="3960">
                  <c:v>3038</c:v>
                </c:pt>
                <c:pt idx="3961">
                  <c:v>3039</c:v>
                </c:pt>
                <c:pt idx="3962">
                  <c:v>3040</c:v>
                </c:pt>
                <c:pt idx="3963">
                  <c:v>3041</c:v>
                </c:pt>
                <c:pt idx="3964">
                  <c:v>3042</c:v>
                </c:pt>
                <c:pt idx="3965">
                  <c:v>3043</c:v>
                </c:pt>
                <c:pt idx="3966">
                  <c:v>3044</c:v>
                </c:pt>
                <c:pt idx="3967">
                  <c:v>3045</c:v>
                </c:pt>
                <c:pt idx="3968">
                  <c:v>3046</c:v>
                </c:pt>
                <c:pt idx="3969">
                  <c:v>3047</c:v>
                </c:pt>
                <c:pt idx="3970">
                  <c:v>3048</c:v>
                </c:pt>
                <c:pt idx="3971">
                  <c:v>3049</c:v>
                </c:pt>
                <c:pt idx="3972">
                  <c:v>3049</c:v>
                </c:pt>
                <c:pt idx="3973">
                  <c:v>3049</c:v>
                </c:pt>
                <c:pt idx="3974">
                  <c:v>3049</c:v>
                </c:pt>
                <c:pt idx="3975">
                  <c:v>3050</c:v>
                </c:pt>
                <c:pt idx="3976">
                  <c:v>3050</c:v>
                </c:pt>
                <c:pt idx="3977">
                  <c:v>3051</c:v>
                </c:pt>
                <c:pt idx="3978">
                  <c:v>3051</c:v>
                </c:pt>
                <c:pt idx="3979">
                  <c:v>3051</c:v>
                </c:pt>
                <c:pt idx="3980">
                  <c:v>3052</c:v>
                </c:pt>
                <c:pt idx="3981">
                  <c:v>3053</c:v>
                </c:pt>
                <c:pt idx="3982">
                  <c:v>3054</c:v>
                </c:pt>
                <c:pt idx="3983">
                  <c:v>3054</c:v>
                </c:pt>
                <c:pt idx="3984">
                  <c:v>3054</c:v>
                </c:pt>
                <c:pt idx="3985">
                  <c:v>3055</c:v>
                </c:pt>
                <c:pt idx="3986">
                  <c:v>3055</c:v>
                </c:pt>
                <c:pt idx="3987">
                  <c:v>3055</c:v>
                </c:pt>
                <c:pt idx="3988">
                  <c:v>3056</c:v>
                </c:pt>
                <c:pt idx="3989">
                  <c:v>3057</c:v>
                </c:pt>
                <c:pt idx="3990">
                  <c:v>3058</c:v>
                </c:pt>
                <c:pt idx="3991">
                  <c:v>3059</c:v>
                </c:pt>
                <c:pt idx="3992">
                  <c:v>3060</c:v>
                </c:pt>
                <c:pt idx="3993">
                  <c:v>3061</c:v>
                </c:pt>
                <c:pt idx="3994">
                  <c:v>3062</c:v>
                </c:pt>
                <c:pt idx="3995">
                  <c:v>3063</c:v>
                </c:pt>
                <c:pt idx="3996">
                  <c:v>3064</c:v>
                </c:pt>
                <c:pt idx="3997">
                  <c:v>3065</c:v>
                </c:pt>
                <c:pt idx="3998">
                  <c:v>3066</c:v>
                </c:pt>
                <c:pt idx="3999">
                  <c:v>3066</c:v>
                </c:pt>
                <c:pt idx="4000">
                  <c:v>3067</c:v>
                </c:pt>
                <c:pt idx="4001">
                  <c:v>3068</c:v>
                </c:pt>
                <c:pt idx="4002">
                  <c:v>3069</c:v>
                </c:pt>
                <c:pt idx="4003">
                  <c:v>3070</c:v>
                </c:pt>
                <c:pt idx="4004">
                  <c:v>3071</c:v>
                </c:pt>
                <c:pt idx="4005">
                  <c:v>3071</c:v>
                </c:pt>
                <c:pt idx="4006">
                  <c:v>3072</c:v>
                </c:pt>
                <c:pt idx="4007">
                  <c:v>3073</c:v>
                </c:pt>
                <c:pt idx="4008">
                  <c:v>3074</c:v>
                </c:pt>
                <c:pt idx="4009">
                  <c:v>3074</c:v>
                </c:pt>
                <c:pt idx="4010">
                  <c:v>3075</c:v>
                </c:pt>
                <c:pt idx="4011">
                  <c:v>3076</c:v>
                </c:pt>
                <c:pt idx="4012">
                  <c:v>3077</c:v>
                </c:pt>
                <c:pt idx="4013">
                  <c:v>3078</c:v>
                </c:pt>
                <c:pt idx="4014">
                  <c:v>3079</c:v>
                </c:pt>
                <c:pt idx="4015">
                  <c:v>3080</c:v>
                </c:pt>
                <c:pt idx="4016">
                  <c:v>3080</c:v>
                </c:pt>
                <c:pt idx="4017">
                  <c:v>3080</c:v>
                </c:pt>
                <c:pt idx="4018">
                  <c:v>3081</c:v>
                </c:pt>
                <c:pt idx="4019">
                  <c:v>3082</c:v>
                </c:pt>
                <c:pt idx="4020">
                  <c:v>3083</c:v>
                </c:pt>
                <c:pt idx="4021">
                  <c:v>3084</c:v>
                </c:pt>
                <c:pt idx="4022">
                  <c:v>3085</c:v>
                </c:pt>
                <c:pt idx="4023">
                  <c:v>3086</c:v>
                </c:pt>
                <c:pt idx="4024">
                  <c:v>3087</c:v>
                </c:pt>
                <c:pt idx="4025">
                  <c:v>3088</c:v>
                </c:pt>
                <c:pt idx="4026">
                  <c:v>3089</c:v>
                </c:pt>
                <c:pt idx="4027">
                  <c:v>3090</c:v>
                </c:pt>
                <c:pt idx="4028">
                  <c:v>3091</c:v>
                </c:pt>
                <c:pt idx="4029">
                  <c:v>3092</c:v>
                </c:pt>
                <c:pt idx="4030">
                  <c:v>3092</c:v>
                </c:pt>
                <c:pt idx="4031">
                  <c:v>3093</c:v>
                </c:pt>
                <c:pt idx="4032">
                  <c:v>3093</c:v>
                </c:pt>
                <c:pt idx="4033">
                  <c:v>3094</c:v>
                </c:pt>
                <c:pt idx="4034">
                  <c:v>3095</c:v>
                </c:pt>
                <c:pt idx="4035">
                  <c:v>3096</c:v>
                </c:pt>
                <c:pt idx="4036">
                  <c:v>3097</c:v>
                </c:pt>
                <c:pt idx="4037">
                  <c:v>3098</c:v>
                </c:pt>
                <c:pt idx="4038">
                  <c:v>3099</c:v>
                </c:pt>
                <c:pt idx="4039">
                  <c:v>3100</c:v>
                </c:pt>
                <c:pt idx="4040">
                  <c:v>3100</c:v>
                </c:pt>
                <c:pt idx="4041">
                  <c:v>3101</c:v>
                </c:pt>
                <c:pt idx="4042">
                  <c:v>3101</c:v>
                </c:pt>
                <c:pt idx="4043">
                  <c:v>3101</c:v>
                </c:pt>
                <c:pt idx="4044">
                  <c:v>3101</c:v>
                </c:pt>
                <c:pt idx="4045">
                  <c:v>3101</c:v>
                </c:pt>
                <c:pt idx="4046">
                  <c:v>3101</c:v>
                </c:pt>
                <c:pt idx="4047">
                  <c:v>3101</c:v>
                </c:pt>
                <c:pt idx="4048">
                  <c:v>3102</c:v>
                </c:pt>
                <c:pt idx="4049">
                  <c:v>3103</c:v>
                </c:pt>
                <c:pt idx="4050">
                  <c:v>3104</c:v>
                </c:pt>
                <c:pt idx="4051">
                  <c:v>3105</c:v>
                </c:pt>
                <c:pt idx="4052">
                  <c:v>3106</c:v>
                </c:pt>
                <c:pt idx="4053">
                  <c:v>3107</c:v>
                </c:pt>
                <c:pt idx="4054">
                  <c:v>3108</c:v>
                </c:pt>
                <c:pt idx="4055">
                  <c:v>3109</c:v>
                </c:pt>
                <c:pt idx="4056">
                  <c:v>3110</c:v>
                </c:pt>
                <c:pt idx="4057">
                  <c:v>3111</c:v>
                </c:pt>
                <c:pt idx="4058">
                  <c:v>3111</c:v>
                </c:pt>
                <c:pt idx="4059">
                  <c:v>3112</c:v>
                </c:pt>
                <c:pt idx="4060">
                  <c:v>3113</c:v>
                </c:pt>
                <c:pt idx="4061">
                  <c:v>3114</c:v>
                </c:pt>
                <c:pt idx="4062">
                  <c:v>3115</c:v>
                </c:pt>
                <c:pt idx="4063">
                  <c:v>3116</c:v>
                </c:pt>
                <c:pt idx="4064">
                  <c:v>3116</c:v>
                </c:pt>
                <c:pt idx="4065">
                  <c:v>3117</c:v>
                </c:pt>
                <c:pt idx="4066">
                  <c:v>3118</c:v>
                </c:pt>
                <c:pt idx="4067">
                  <c:v>3119</c:v>
                </c:pt>
                <c:pt idx="4068">
                  <c:v>3119</c:v>
                </c:pt>
                <c:pt idx="4069">
                  <c:v>3119</c:v>
                </c:pt>
                <c:pt idx="4070">
                  <c:v>3119</c:v>
                </c:pt>
                <c:pt idx="4071">
                  <c:v>3119</c:v>
                </c:pt>
                <c:pt idx="4072">
                  <c:v>3120</c:v>
                </c:pt>
                <c:pt idx="4073">
                  <c:v>3121</c:v>
                </c:pt>
                <c:pt idx="4074">
                  <c:v>3122</c:v>
                </c:pt>
                <c:pt idx="4075">
                  <c:v>3123</c:v>
                </c:pt>
                <c:pt idx="4076">
                  <c:v>3124</c:v>
                </c:pt>
                <c:pt idx="4077">
                  <c:v>3125</c:v>
                </c:pt>
                <c:pt idx="4078">
                  <c:v>3126</c:v>
                </c:pt>
                <c:pt idx="4079">
                  <c:v>3127</c:v>
                </c:pt>
                <c:pt idx="4080">
                  <c:v>3128</c:v>
                </c:pt>
                <c:pt idx="4081">
                  <c:v>3129</c:v>
                </c:pt>
                <c:pt idx="4082">
                  <c:v>3130</c:v>
                </c:pt>
                <c:pt idx="4083">
                  <c:v>3131</c:v>
                </c:pt>
                <c:pt idx="4084">
                  <c:v>3132</c:v>
                </c:pt>
                <c:pt idx="4085">
                  <c:v>3133</c:v>
                </c:pt>
                <c:pt idx="4086">
                  <c:v>3134</c:v>
                </c:pt>
                <c:pt idx="4087">
                  <c:v>3135</c:v>
                </c:pt>
                <c:pt idx="4088">
                  <c:v>3136</c:v>
                </c:pt>
                <c:pt idx="4089">
                  <c:v>3137</c:v>
                </c:pt>
                <c:pt idx="4090">
                  <c:v>3138</c:v>
                </c:pt>
                <c:pt idx="4091">
                  <c:v>3139</c:v>
                </c:pt>
                <c:pt idx="4092">
                  <c:v>3140</c:v>
                </c:pt>
                <c:pt idx="4093">
                  <c:v>3141</c:v>
                </c:pt>
                <c:pt idx="4094">
                  <c:v>3142</c:v>
                </c:pt>
                <c:pt idx="4095">
                  <c:v>3143</c:v>
                </c:pt>
                <c:pt idx="4096">
                  <c:v>3144</c:v>
                </c:pt>
                <c:pt idx="4097">
                  <c:v>3145</c:v>
                </c:pt>
                <c:pt idx="4098">
                  <c:v>3146</c:v>
                </c:pt>
                <c:pt idx="4099">
                  <c:v>3147</c:v>
                </c:pt>
                <c:pt idx="4100">
                  <c:v>3148</c:v>
                </c:pt>
                <c:pt idx="4101">
                  <c:v>3149</c:v>
                </c:pt>
                <c:pt idx="4102">
                  <c:v>3150</c:v>
                </c:pt>
                <c:pt idx="4103">
                  <c:v>3151</c:v>
                </c:pt>
                <c:pt idx="4104">
                  <c:v>3152</c:v>
                </c:pt>
                <c:pt idx="4105">
                  <c:v>3153</c:v>
                </c:pt>
                <c:pt idx="4106">
                  <c:v>3154</c:v>
                </c:pt>
                <c:pt idx="4107">
                  <c:v>3155</c:v>
                </c:pt>
                <c:pt idx="4108">
                  <c:v>3156</c:v>
                </c:pt>
                <c:pt idx="4109">
                  <c:v>3157</c:v>
                </c:pt>
                <c:pt idx="4110">
                  <c:v>3158</c:v>
                </c:pt>
                <c:pt idx="4111">
                  <c:v>3159</c:v>
                </c:pt>
                <c:pt idx="4112">
                  <c:v>3160</c:v>
                </c:pt>
                <c:pt idx="4113">
                  <c:v>3161</c:v>
                </c:pt>
                <c:pt idx="4114">
                  <c:v>3162</c:v>
                </c:pt>
                <c:pt idx="4115">
                  <c:v>3163</c:v>
                </c:pt>
                <c:pt idx="4116">
                  <c:v>3164</c:v>
                </c:pt>
                <c:pt idx="4117">
                  <c:v>3165</c:v>
                </c:pt>
                <c:pt idx="4118">
                  <c:v>3166</c:v>
                </c:pt>
                <c:pt idx="4119">
                  <c:v>3167</c:v>
                </c:pt>
                <c:pt idx="4120">
                  <c:v>3168</c:v>
                </c:pt>
                <c:pt idx="4121">
                  <c:v>3169</c:v>
                </c:pt>
                <c:pt idx="4122">
                  <c:v>3170</c:v>
                </c:pt>
                <c:pt idx="4123">
                  <c:v>3171</c:v>
                </c:pt>
                <c:pt idx="4124">
                  <c:v>3172</c:v>
                </c:pt>
                <c:pt idx="4125">
                  <c:v>3173</c:v>
                </c:pt>
                <c:pt idx="4126">
                  <c:v>3174</c:v>
                </c:pt>
                <c:pt idx="4127">
                  <c:v>3175</c:v>
                </c:pt>
                <c:pt idx="4128">
                  <c:v>3176</c:v>
                </c:pt>
                <c:pt idx="4129">
                  <c:v>3177</c:v>
                </c:pt>
                <c:pt idx="4130">
                  <c:v>3178</c:v>
                </c:pt>
                <c:pt idx="4131">
                  <c:v>3179</c:v>
                </c:pt>
                <c:pt idx="4132">
                  <c:v>3180</c:v>
                </c:pt>
                <c:pt idx="4133">
                  <c:v>3181</c:v>
                </c:pt>
                <c:pt idx="4134">
                  <c:v>3182</c:v>
                </c:pt>
                <c:pt idx="4135">
                  <c:v>3183</c:v>
                </c:pt>
                <c:pt idx="4136">
                  <c:v>3184</c:v>
                </c:pt>
                <c:pt idx="4137">
                  <c:v>3184</c:v>
                </c:pt>
                <c:pt idx="4138">
                  <c:v>3184</c:v>
                </c:pt>
                <c:pt idx="4139">
                  <c:v>3185</c:v>
                </c:pt>
                <c:pt idx="4140">
                  <c:v>3186</c:v>
                </c:pt>
                <c:pt idx="4141">
                  <c:v>3187</c:v>
                </c:pt>
                <c:pt idx="4142">
                  <c:v>3188</c:v>
                </c:pt>
                <c:pt idx="4143">
                  <c:v>3189</c:v>
                </c:pt>
                <c:pt idx="4144">
                  <c:v>3189</c:v>
                </c:pt>
                <c:pt idx="4145">
                  <c:v>3190</c:v>
                </c:pt>
                <c:pt idx="4146">
                  <c:v>3191</c:v>
                </c:pt>
                <c:pt idx="4147">
                  <c:v>3192</c:v>
                </c:pt>
                <c:pt idx="4148">
                  <c:v>3193</c:v>
                </c:pt>
                <c:pt idx="4149">
                  <c:v>3194</c:v>
                </c:pt>
                <c:pt idx="4150">
                  <c:v>3195</c:v>
                </c:pt>
                <c:pt idx="4151">
                  <c:v>3196</c:v>
                </c:pt>
                <c:pt idx="4152">
                  <c:v>3197</c:v>
                </c:pt>
                <c:pt idx="4153">
                  <c:v>3198</c:v>
                </c:pt>
                <c:pt idx="4154">
                  <c:v>3199</c:v>
                </c:pt>
                <c:pt idx="4155">
                  <c:v>3199</c:v>
                </c:pt>
                <c:pt idx="4156">
                  <c:v>3199</c:v>
                </c:pt>
                <c:pt idx="4157">
                  <c:v>3200</c:v>
                </c:pt>
                <c:pt idx="4158">
                  <c:v>3201</c:v>
                </c:pt>
                <c:pt idx="4159">
                  <c:v>3202</c:v>
                </c:pt>
                <c:pt idx="4160">
                  <c:v>3203</c:v>
                </c:pt>
                <c:pt idx="4161">
                  <c:v>3204</c:v>
                </c:pt>
                <c:pt idx="4162">
                  <c:v>3205</c:v>
                </c:pt>
                <c:pt idx="4163">
                  <c:v>3206</c:v>
                </c:pt>
                <c:pt idx="4164">
                  <c:v>3207</c:v>
                </c:pt>
                <c:pt idx="4165">
                  <c:v>3208</c:v>
                </c:pt>
                <c:pt idx="4166">
                  <c:v>3209</c:v>
                </c:pt>
                <c:pt idx="4167">
                  <c:v>3210</c:v>
                </c:pt>
                <c:pt idx="4168">
                  <c:v>3211</c:v>
                </c:pt>
                <c:pt idx="4169">
                  <c:v>3212</c:v>
                </c:pt>
                <c:pt idx="4170">
                  <c:v>3213</c:v>
                </c:pt>
                <c:pt idx="4171">
                  <c:v>3214</c:v>
                </c:pt>
                <c:pt idx="4172">
                  <c:v>3215</c:v>
                </c:pt>
                <c:pt idx="4173">
                  <c:v>3216</c:v>
                </c:pt>
                <c:pt idx="4174">
                  <c:v>3217</c:v>
                </c:pt>
                <c:pt idx="4175">
                  <c:v>3218</c:v>
                </c:pt>
                <c:pt idx="4176">
                  <c:v>3219</c:v>
                </c:pt>
                <c:pt idx="4177">
                  <c:v>3220</c:v>
                </c:pt>
                <c:pt idx="4178">
                  <c:v>3221</c:v>
                </c:pt>
                <c:pt idx="4179">
                  <c:v>3222</c:v>
                </c:pt>
                <c:pt idx="4180">
                  <c:v>3223</c:v>
                </c:pt>
                <c:pt idx="4181">
                  <c:v>3224</c:v>
                </c:pt>
                <c:pt idx="4182">
                  <c:v>3224</c:v>
                </c:pt>
                <c:pt idx="4183">
                  <c:v>3225</c:v>
                </c:pt>
                <c:pt idx="4184">
                  <c:v>3226</c:v>
                </c:pt>
                <c:pt idx="4185">
                  <c:v>3227</c:v>
                </c:pt>
                <c:pt idx="4186">
                  <c:v>3228</c:v>
                </c:pt>
                <c:pt idx="4187">
                  <c:v>3229</c:v>
                </c:pt>
                <c:pt idx="4188">
                  <c:v>3230</c:v>
                </c:pt>
                <c:pt idx="4189">
                  <c:v>3231</c:v>
                </c:pt>
                <c:pt idx="4190">
                  <c:v>3232</c:v>
                </c:pt>
                <c:pt idx="4191">
                  <c:v>3233</c:v>
                </c:pt>
                <c:pt idx="4192">
                  <c:v>3234</c:v>
                </c:pt>
                <c:pt idx="4193">
                  <c:v>3235</c:v>
                </c:pt>
                <c:pt idx="4194">
                  <c:v>3236</c:v>
                </c:pt>
                <c:pt idx="4195">
                  <c:v>3237</c:v>
                </c:pt>
                <c:pt idx="4196">
                  <c:v>3238</c:v>
                </c:pt>
                <c:pt idx="4197">
                  <c:v>3239</c:v>
                </c:pt>
                <c:pt idx="4198">
                  <c:v>3240</c:v>
                </c:pt>
                <c:pt idx="4199">
                  <c:v>3241</c:v>
                </c:pt>
                <c:pt idx="4200">
                  <c:v>3242</c:v>
                </c:pt>
                <c:pt idx="4201">
                  <c:v>3243</c:v>
                </c:pt>
                <c:pt idx="4202">
                  <c:v>3244</c:v>
                </c:pt>
                <c:pt idx="4203">
                  <c:v>3245</c:v>
                </c:pt>
                <c:pt idx="4204">
                  <c:v>3246</c:v>
                </c:pt>
                <c:pt idx="4205">
                  <c:v>3246</c:v>
                </c:pt>
                <c:pt idx="4206">
                  <c:v>3247</c:v>
                </c:pt>
                <c:pt idx="4207">
                  <c:v>3248</c:v>
                </c:pt>
                <c:pt idx="4208">
                  <c:v>3249</c:v>
                </c:pt>
                <c:pt idx="4209">
                  <c:v>3250</c:v>
                </c:pt>
                <c:pt idx="4210">
                  <c:v>3251</c:v>
                </c:pt>
                <c:pt idx="4211">
                  <c:v>3252</c:v>
                </c:pt>
                <c:pt idx="4212">
                  <c:v>3253</c:v>
                </c:pt>
                <c:pt idx="4213">
                  <c:v>3253</c:v>
                </c:pt>
                <c:pt idx="4214">
                  <c:v>3254</c:v>
                </c:pt>
                <c:pt idx="4215">
                  <c:v>3255</c:v>
                </c:pt>
                <c:pt idx="4216">
                  <c:v>3256</c:v>
                </c:pt>
                <c:pt idx="4217">
                  <c:v>3257</c:v>
                </c:pt>
                <c:pt idx="4218">
                  <c:v>3258</c:v>
                </c:pt>
                <c:pt idx="4219">
                  <c:v>3259</c:v>
                </c:pt>
                <c:pt idx="4220">
                  <c:v>3259</c:v>
                </c:pt>
                <c:pt idx="4221">
                  <c:v>3260</c:v>
                </c:pt>
                <c:pt idx="4222">
                  <c:v>3261</c:v>
                </c:pt>
                <c:pt idx="4223">
                  <c:v>3262</c:v>
                </c:pt>
                <c:pt idx="4224">
                  <c:v>3263</c:v>
                </c:pt>
                <c:pt idx="4225">
                  <c:v>3264</c:v>
                </c:pt>
                <c:pt idx="4226">
                  <c:v>3265</c:v>
                </c:pt>
                <c:pt idx="4227">
                  <c:v>3266</c:v>
                </c:pt>
                <c:pt idx="4228">
                  <c:v>3267</c:v>
                </c:pt>
                <c:pt idx="4229">
                  <c:v>3268</c:v>
                </c:pt>
                <c:pt idx="4230">
                  <c:v>3268</c:v>
                </c:pt>
                <c:pt idx="4231">
                  <c:v>3269</c:v>
                </c:pt>
                <c:pt idx="4232">
                  <c:v>3270</c:v>
                </c:pt>
                <c:pt idx="4233">
                  <c:v>3271</c:v>
                </c:pt>
                <c:pt idx="4234">
                  <c:v>3272</c:v>
                </c:pt>
                <c:pt idx="4235">
                  <c:v>3273</c:v>
                </c:pt>
                <c:pt idx="4236">
                  <c:v>3274</c:v>
                </c:pt>
                <c:pt idx="4237">
                  <c:v>3275</c:v>
                </c:pt>
                <c:pt idx="4238">
                  <c:v>3276</c:v>
                </c:pt>
                <c:pt idx="4239">
                  <c:v>3277</c:v>
                </c:pt>
                <c:pt idx="4240">
                  <c:v>3278</c:v>
                </c:pt>
                <c:pt idx="4241">
                  <c:v>3279</c:v>
                </c:pt>
                <c:pt idx="4242">
                  <c:v>3280</c:v>
                </c:pt>
                <c:pt idx="4243">
                  <c:v>3280</c:v>
                </c:pt>
                <c:pt idx="4244">
                  <c:v>3281</c:v>
                </c:pt>
                <c:pt idx="4245">
                  <c:v>3282</c:v>
                </c:pt>
                <c:pt idx="4246">
                  <c:v>3283</c:v>
                </c:pt>
                <c:pt idx="4247">
                  <c:v>3284</c:v>
                </c:pt>
                <c:pt idx="4248">
                  <c:v>3285</c:v>
                </c:pt>
                <c:pt idx="4249">
                  <c:v>3285</c:v>
                </c:pt>
                <c:pt idx="4250">
                  <c:v>3285</c:v>
                </c:pt>
                <c:pt idx="4251">
                  <c:v>3286</c:v>
                </c:pt>
                <c:pt idx="4252">
                  <c:v>3287</c:v>
                </c:pt>
                <c:pt idx="4253">
                  <c:v>3287</c:v>
                </c:pt>
                <c:pt idx="4254">
                  <c:v>3288</c:v>
                </c:pt>
                <c:pt idx="4255">
                  <c:v>3288</c:v>
                </c:pt>
                <c:pt idx="4256">
                  <c:v>3288</c:v>
                </c:pt>
                <c:pt idx="4257">
                  <c:v>3289</c:v>
                </c:pt>
                <c:pt idx="4258">
                  <c:v>3290</c:v>
                </c:pt>
                <c:pt idx="4259">
                  <c:v>3291</c:v>
                </c:pt>
                <c:pt idx="4260">
                  <c:v>3292</c:v>
                </c:pt>
                <c:pt idx="4261">
                  <c:v>3293</c:v>
                </c:pt>
                <c:pt idx="4262">
                  <c:v>3294</c:v>
                </c:pt>
                <c:pt idx="4263">
                  <c:v>3295</c:v>
                </c:pt>
                <c:pt idx="4264">
                  <c:v>3296</c:v>
                </c:pt>
                <c:pt idx="4265">
                  <c:v>3297</c:v>
                </c:pt>
                <c:pt idx="4266">
                  <c:v>3298</c:v>
                </c:pt>
                <c:pt idx="4267">
                  <c:v>3299</c:v>
                </c:pt>
                <c:pt idx="4268">
                  <c:v>3300</c:v>
                </c:pt>
                <c:pt idx="4269">
                  <c:v>3301</c:v>
                </c:pt>
                <c:pt idx="4270">
                  <c:v>3302</c:v>
                </c:pt>
                <c:pt idx="4271">
                  <c:v>3303</c:v>
                </c:pt>
                <c:pt idx="4272">
                  <c:v>3304</c:v>
                </c:pt>
                <c:pt idx="4273">
                  <c:v>3305</c:v>
                </c:pt>
                <c:pt idx="4274">
                  <c:v>3306</c:v>
                </c:pt>
                <c:pt idx="4275">
                  <c:v>3307</c:v>
                </c:pt>
                <c:pt idx="4276">
                  <c:v>3308</c:v>
                </c:pt>
                <c:pt idx="4277">
                  <c:v>3309</c:v>
                </c:pt>
                <c:pt idx="4278">
                  <c:v>3310</c:v>
                </c:pt>
                <c:pt idx="4279">
                  <c:v>3311</c:v>
                </c:pt>
                <c:pt idx="4280">
                  <c:v>3312</c:v>
                </c:pt>
                <c:pt idx="4281">
                  <c:v>3313</c:v>
                </c:pt>
                <c:pt idx="4282">
                  <c:v>3314</c:v>
                </c:pt>
                <c:pt idx="4283">
                  <c:v>3315</c:v>
                </c:pt>
                <c:pt idx="4284">
                  <c:v>3316</c:v>
                </c:pt>
                <c:pt idx="4285">
                  <c:v>3317</c:v>
                </c:pt>
                <c:pt idx="4286">
                  <c:v>3318</c:v>
                </c:pt>
                <c:pt idx="4287">
                  <c:v>3319</c:v>
                </c:pt>
                <c:pt idx="4288">
                  <c:v>3320</c:v>
                </c:pt>
                <c:pt idx="4289">
                  <c:v>3321</c:v>
                </c:pt>
                <c:pt idx="4290">
                  <c:v>3321</c:v>
                </c:pt>
                <c:pt idx="4291">
                  <c:v>3322</c:v>
                </c:pt>
                <c:pt idx="4292">
                  <c:v>3323</c:v>
                </c:pt>
                <c:pt idx="4293">
                  <c:v>3324</c:v>
                </c:pt>
                <c:pt idx="4294">
                  <c:v>3325</c:v>
                </c:pt>
                <c:pt idx="4295">
                  <c:v>3326</c:v>
                </c:pt>
                <c:pt idx="4296">
                  <c:v>3327</c:v>
                </c:pt>
                <c:pt idx="4297">
                  <c:v>3327</c:v>
                </c:pt>
                <c:pt idx="4298">
                  <c:v>3327</c:v>
                </c:pt>
                <c:pt idx="4299">
                  <c:v>3328</c:v>
                </c:pt>
                <c:pt idx="4300">
                  <c:v>3329</c:v>
                </c:pt>
                <c:pt idx="4301">
                  <c:v>3330</c:v>
                </c:pt>
                <c:pt idx="4302">
                  <c:v>3330</c:v>
                </c:pt>
                <c:pt idx="4303">
                  <c:v>3330</c:v>
                </c:pt>
                <c:pt idx="4304">
                  <c:v>3331</c:v>
                </c:pt>
                <c:pt idx="4305">
                  <c:v>3331</c:v>
                </c:pt>
                <c:pt idx="4306">
                  <c:v>3332</c:v>
                </c:pt>
                <c:pt idx="4307">
                  <c:v>3333</c:v>
                </c:pt>
                <c:pt idx="4308">
                  <c:v>3333</c:v>
                </c:pt>
                <c:pt idx="4309">
                  <c:v>3333</c:v>
                </c:pt>
                <c:pt idx="4310">
                  <c:v>3333</c:v>
                </c:pt>
                <c:pt idx="4311">
                  <c:v>3333</c:v>
                </c:pt>
                <c:pt idx="4312">
                  <c:v>3334</c:v>
                </c:pt>
                <c:pt idx="4313">
                  <c:v>3335</c:v>
                </c:pt>
                <c:pt idx="4314">
                  <c:v>3336</c:v>
                </c:pt>
                <c:pt idx="4315">
                  <c:v>3337</c:v>
                </c:pt>
                <c:pt idx="4316">
                  <c:v>3338</c:v>
                </c:pt>
                <c:pt idx="4317">
                  <c:v>3338</c:v>
                </c:pt>
                <c:pt idx="4318">
                  <c:v>3338</c:v>
                </c:pt>
                <c:pt idx="4319">
                  <c:v>3339</c:v>
                </c:pt>
                <c:pt idx="4320">
                  <c:v>3340</c:v>
                </c:pt>
                <c:pt idx="4321">
                  <c:v>3340</c:v>
                </c:pt>
                <c:pt idx="4322">
                  <c:v>3341</c:v>
                </c:pt>
                <c:pt idx="4323">
                  <c:v>3341</c:v>
                </c:pt>
                <c:pt idx="4324">
                  <c:v>3342</c:v>
                </c:pt>
                <c:pt idx="4325">
                  <c:v>3343</c:v>
                </c:pt>
                <c:pt idx="4326">
                  <c:v>3344</c:v>
                </c:pt>
                <c:pt idx="4327">
                  <c:v>3345</c:v>
                </c:pt>
                <c:pt idx="4328">
                  <c:v>3346</c:v>
                </c:pt>
                <c:pt idx="4329">
                  <c:v>3347</c:v>
                </c:pt>
                <c:pt idx="4330">
                  <c:v>3348</c:v>
                </c:pt>
                <c:pt idx="4331">
                  <c:v>3349</c:v>
                </c:pt>
                <c:pt idx="4332">
                  <c:v>3350</c:v>
                </c:pt>
                <c:pt idx="4333">
                  <c:v>3351</c:v>
                </c:pt>
                <c:pt idx="4334">
                  <c:v>3352</c:v>
                </c:pt>
                <c:pt idx="4335">
                  <c:v>3353</c:v>
                </c:pt>
                <c:pt idx="4336">
                  <c:v>3354</c:v>
                </c:pt>
                <c:pt idx="4337">
                  <c:v>3355</c:v>
                </c:pt>
                <c:pt idx="4338">
                  <c:v>3356</c:v>
                </c:pt>
                <c:pt idx="4339">
                  <c:v>3357</c:v>
                </c:pt>
                <c:pt idx="4340">
                  <c:v>3358</c:v>
                </c:pt>
                <c:pt idx="4341">
                  <c:v>3359</c:v>
                </c:pt>
                <c:pt idx="4342">
                  <c:v>3360</c:v>
                </c:pt>
                <c:pt idx="4343">
                  <c:v>3361</c:v>
                </c:pt>
                <c:pt idx="4344">
                  <c:v>3362</c:v>
                </c:pt>
                <c:pt idx="4345">
                  <c:v>3363</c:v>
                </c:pt>
                <c:pt idx="4346">
                  <c:v>3364</c:v>
                </c:pt>
                <c:pt idx="4347">
                  <c:v>3365</c:v>
                </c:pt>
                <c:pt idx="4348">
                  <c:v>3366</c:v>
                </c:pt>
                <c:pt idx="4349">
                  <c:v>3367</c:v>
                </c:pt>
                <c:pt idx="4350">
                  <c:v>3368</c:v>
                </c:pt>
                <c:pt idx="4351">
                  <c:v>3369</c:v>
                </c:pt>
                <c:pt idx="4352">
                  <c:v>3370</c:v>
                </c:pt>
                <c:pt idx="4353">
                  <c:v>3371</c:v>
                </c:pt>
                <c:pt idx="4354">
                  <c:v>3372</c:v>
                </c:pt>
                <c:pt idx="4355">
                  <c:v>3373</c:v>
                </c:pt>
                <c:pt idx="4356">
                  <c:v>3374</c:v>
                </c:pt>
                <c:pt idx="4357">
                  <c:v>3375</c:v>
                </c:pt>
                <c:pt idx="4358">
                  <c:v>3376</c:v>
                </c:pt>
                <c:pt idx="4359">
                  <c:v>3377</c:v>
                </c:pt>
                <c:pt idx="4360">
                  <c:v>3378</c:v>
                </c:pt>
                <c:pt idx="4361">
                  <c:v>3379</c:v>
                </c:pt>
                <c:pt idx="4362">
                  <c:v>3380</c:v>
                </c:pt>
                <c:pt idx="4363">
                  <c:v>3381</c:v>
                </c:pt>
                <c:pt idx="4364">
                  <c:v>3381</c:v>
                </c:pt>
                <c:pt idx="4365">
                  <c:v>3381</c:v>
                </c:pt>
                <c:pt idx="4366">
                  <c:v>3381</c:v>
                </c:pt>
                <c:pt idx="4367">
                  <c:v>3381</c:v>
                </c:pt>
                <c:pt idx="4368">
                  <c:v>3382</c:v>
                </c:pt>
                <c:pt idx="4369">
                  <c:v>3383</c:v>
                </c:pt>
                <c:pt idx="4370">
                  <c:v>3384</c:v>
                </c:pt>
                <c:pt idx="4371">
                  <c:v>3385</c:v>
                </c:pt>
                <c:pt idx="4372">
                  <c:v>3386</c:v>
                </c:pt>
                <c:pt idx="4373">
                  <c:v>3387</c:v>
                </c:pt>
                <c:pt idx="4374">
                  <c:v>3388</c:v>
                </c:pt>
                <c:pt idx="4375">
                  <c:v>3389</c:v>
                </c:pt>
                <c:pt idx="4376">
                  <c:v>3389</c:v>
                </c:pt>
                <c:pt idx="4377">
                  <c:v>3390</c:v>
                </c:pt>
                <c:pt idx="4378">
                  <c:v>3391</c:v>
                </c:pt>
                <c:pt idx="4379">
                  <c:v>3392</c:v>
                </c:pt>
                <c:pt idx="4380">
                  <c:v>3393</c:v>
                </c:pt>
                <c:pt idx="4381">
                  <c:v>3394</c:v>
                </c:pt>
                <c:pt idx="4382">
                  <c:v>3395</c:v>
                </c:pt>
                <c:pt idx="4383">
                  <c:v>3396</c:v>
                </c:pt>
                <c:pt idx="4384">
                  <c:v>3397</c:v>
                </c:pt>
                <c:pt idx="4385">
                  <c:v>3397</c:v>
                </c:pt>
                <c:pt idx="4386">
                  <c:v>3397</c:v>
                </c:pt>
                <c:pt idx="4387">
                  <c:v>3397</c:v>
                </c:pt>
                <c:pt idx="4388">
                  <c:v>3398</c:v>
                </c:pt>
                <c:pt idx="4389">
                  <c:v>3398</c:v>
                </c:pt>
                <c:pt idx="4390">
                  <c:v>3398</c:v>
                </c:pt>
                <c:pt idx="4391">
                  <c:v>3399</c:v>
                </c:pt>
                <c:pt idx="4392">
                  <c:v>3400</c:v>
                </c:pt>
                <c:pt idx="4393">
                  <c:v>3401</c:v>
                </c:pt>
                <c:pt idx="4394">
                  <c:v>3402</c:v>
                </c:pt>
                <c:pt idx="4395">
                  <c:v>3403</c:v>
                </c:pt>
                <c:pt idx="4396">
                  <c:v>3404</c:v>
                </c:pt>
                <c:pt idx="4397">
                  <c:v>3405</c:v>
                </c:pt>
                <c:pt idx="4398">
                  <c:v>3406</c:v>
                </c:pt>
                <c:pt idx="4399">
                  <c:v>3406</c:v>
                </c:pt>
                <c:pt idx="4400">
                  <c:v>3406</c:v>
                </c:pt>
                <c:pt idx="4401">
                  <c:v>3406</c:v>
                </c:pt>
                <c:pt idx="4402">
                  <c:v>3407</c:v>
                </c:pt>
                <c:pt idx="4403">
                  <c:v>3408</c:v>
                </c:pt>
                <c:pt idx="4404">
                  <c:v>3409</c:v>
                </c:pt>
                <c:pt idx="4405">
                  <c:v>3410</c:v>
                </c:pt>
                <c:pt idx="4406">
                  <c:v>3411</c:v>
                </c:pt>
                <c:pt idx="4407">
                  <c:v>3412</c:v>
                </c:pt>
                <c:pt idx="4408">
                  <c:v>3413</c:v>
                </c:pt>
                <c:pt idx="4409">
                  <c:v>3414</c:v>
                </c:pt>
                <c:pt idx="4410">
                  <c:v>3415</c:v>
                </c:pt>
                <c:pt idx="4411">
                  <c:v>3416</c:v>
                </c:pt>
                <c:pt idx="4412">
                  <c:v>3417</c:v>
                </c:pt>
                <c:pt idx="4413">
                  <c:v>3417</c:v>
                </c:pt>
                <c:pt idx="4414">
                  <c:v>3417</c:v>
                </c:pt>
                <c:pt idx="4415">
                  <c:v>3417</c:v>
                </c:pt>
                <c:pt idx="4416">
                  <c:v>3418</c:v>
                </c:pt>
                <c:pt idx="4417">
                  <c:v>3418</c:v>
                </c:pt>
                <c:pt idx="4418">
                  <c:v>3419</c:v>
                </c:pt>
                <c:pt idx="4419">
                  <c:v>3420</c:v>
                </c:pt>
                <c:pt idx="4420">
                  <c:v>3421</c:v>
                </c:pt>
                <c:pt idx="4421">
                  <c:v>3422</c:v>
                </c:pt>
                <c:pt idx="4422">
                  <c:v>3423</c:v>
                </c:pt>
                <c:pt idx="4423">
                  <c:v>3424</c:v>
                </c:pt>
                <c:pt idx="4424">
                  <c:v>3425</c:v>
                </c:pt>
                <c:pt idx="4425">
                  <c:v>3426</c:v>
                </c:pt>
                <c:pt idx="4426">
                  <c:v>3427</c:v>
                </c:pt>
                <c:pt idx="4427">
                  <c:v>3428</c:v>
                </c:pt>
                <c:pt idx="4428">
                  <c:v>3429</c:v>
                </c:pt>
                <c:pt idx="4429">
                  <c:v>3430</c:v>
                </c:pt>
                <c:pt idx="4430">
                  <c:v>3431</c:v>
                </c:pt>
                <c:pt idx="4431">
                  <c:v>3432</c:v>
                </c:pt>
                <c:pt idx="4432">
                  <c:v>3433</c:v>
                </c:pt>
                <c:pt idx="4433">
                  <c:v>3433</c:v>
                </c:pt>
                <c:pt idx="4434">
                  <c:v>3434</c:v>
                </c:pt>
                <c:pt idx="4435">
                  <c:v>3435</c:v>
                </c:pt>
                <c:pt idx="4436">
                  <c:v>3436</c:v>
                </c:pt>
                <c:pt idx="4437">
                  <c:v>3437</c:v>
                </c:pt>
                <c:pt idx="4438">
                  <c:v>3438</c:v>
                </c:pt>
                <c:pt idx="4439">
                  <c:v>3439</c:v>
                </c:pt>
                <c:pt idx="4440">
                  <c:v>3440</c:v>
                </c:pt>
                <c:pt idx="4441">
                  <c:v>3441</c:v>
                </c:pt>
                <c:pt idx="4442">
                  <c:v>3442</c:v>
                </c:pt>
                <c:pt idx="4443">
                  <c:v>3443</c:v>
                </c:pt>
                <c:pt idx="4444">
                  <c:v>3444</c:v>
                </c:pt>
                <c:pt idx="4445">
                  <c:v>3445</c:v>
                </c:pt>
                <c:pt idx="4446">
                  <c:v>3446</c:v>
                </c:pt>
                <c:pt idx="4447">
                  <c:v>3447</c:v>
                </c:pt>
                <c:pt idx="4448">
                  <c:v>3447</c:v>
                </c:pt>
                <c:pt idx="4449">
                  <c:v>3447</c:v>
                </c:pt>
                <c:pt idx="4450">
                  <c:v>3447</c:v>
                </c:pt>
                <c:pt idx="4451">
                  <c:v>3448</c:v>
                </c:pt>
                <c:pt idx="4452">
                  <c:v>3449</c:v>
                </c:pt>
                <c:pt idx="4453">
                  <c:v>3450</c:v>
                </c:pt>
                <c:pt idx="4454">
                  <c:v>3451</c:v>
                </c:pt>
                <c:pt idx="4455">
                  <c:v>3452</c:v>
                </c:pt>
                <c:pt idx="4456">
                  <c:v>3453</c:v>
                </c:pt>
                <c:pt idx="4457">
                  <c:v>3454</c:v>
                </c:pt>
                <c:pt idx="4458">
                  <c:v>3455</c:v>
                </c:pt>
                <c:pt idx="4459">
                  <c:v>3456</c:v>
                </c:pt>
                <c:pt idx="4460">
                  <c:v>3457</c:v>
                </c:pt>
                <c:pt idx="4461">
                  <c:v>3458</c:v>
                </c:pt>
                <c:pt idx="4462">
                  <c:v>3459</c:v>
                </c:pt>
                <c:pt idx="4463">
                  <c:v>3460</c:v>
                </c:pt>
                <c:pt idx="4464">
                  <c:v>3461</c:v>
                </c:pt>
                <c:pt idx="4465">
                  <c:v>3462</c:v>
                </c:pt>
                <c:pt idx="4466">
                  <c:v>3463</c:v>
                </c:pt>
                <c:pt idx="4467">
                  <c:v>3464</c:v>
                </c:pt>
                <c:pt idx="4468">
                  <c:v>3465</c:v>
                </c:pt>
                <c:pt idx="4469">
                  <c:v>3466</c:v>
                </c:pt>
                <c:pt idx="4470">
                  <c:v>3467</c:v>
                </c:pt>
                <c:pt idx="4471">
                  <c:v>3468</c:v>
                </c:pt>
                <c:pt idx="4472">
                  <c:v>3468</c:v>
                </c:pt>
                <c:pt idx="4473">
                  <c:v>3469</c:v>
                </c:pt>
                <c:pt idx="4474">
                  <c:v>3470</c:v>
                </c:pt>
                <c:pt idx="4475">
                  <c:v>3470</c:v>
                </c:pt>
                <c:pt idx="4476">
                  <c:v>3470</c:v>
                </c:pt>
                <c:pt idx="4477">
                  <c:v>3471</c:v>
                </c:pt>
                <c:pt idx="4478">
                  <c:v>3472</c:v>
                </c:pt>
                <c:pt idx="4479">
                  <c:v>3473</c:v>
                </c:pt>
                <c:pt idx="4480">
                  <c:v>3473</c:v>
                </c:pt>
                <c:pt idx="4481">
                  <c:v>3473</c:v>
                </c:pt>
                <c:pt idx="4482">
                  <c:v>3474</c:v>
                </c:pt>
                <c:pt idx="4483">
                  <c:v>3474</c:v>
                </c:pt>
                <c:pt idx="4484">
                  <c:v>3474</c:v>
                </c:pt>
                <c:pt idx="4485">
                  <c:v>3475</c:v>
                </c:pt>
                <c:pt idx="4486">
                  <c:v>3476</c:v>
                </c:pt>
                <c:pt idx="4487">
                  <c:v>3477</c:v>
                </c:pt>
                <c:pt idx="4488">
                  <c:v>3478</c:v>
                </c:pt>
                <c:pt idx="4489">
                  <c:v>3479</c:v>
                </c:pt>
                <c:pt idx="4490">
                  <c:v>3480</c:v>
                </c:pt>
                <c:pt idx="4491">
                  <c:v>3481</c:v>
                </c:pt>
                <c:pt idx="4492">
                  <c:v>3482</c:v>
                </c:pt>
                <c:pt idx="4493">
                  <c:v>3483</c:v>
                </c:pt>
                <c:pt idx="4494">
                  <c:v>3484</c:v>
                </c:pt>
                <c:pt idx="4495">
                  <c:v>3484</c:v>
                </c:pt>
                <c:pt idx="4496">
                  <c:v>3485</c:v>
                </c:pt>
                <c:pt idx="4497">
                  <c:v>3486</c:v>
                </c:pt>
                <c:pt idx="4498">
                  <c:v>3486</c:v>
                </c:pt>
                <c:pt idx="4499">
                  <c:v>3487</c:v>
                </c:pt>
                <c:pt idx="4500">
                  <c:v>3488</c:v>
                </c:pt>
                <c:pt idx="4501">
                  <c:v>3488</c:v>
                </c:pt>
                <c:pt idx="4502">
                  <c:v>3488</c:v>
                </c:pt>
                <c:pt idx="4503">
                  <c:v>3489</c:v>
                </c:pt>
                <c:pt idx="4504">
                  <c:v>3489</c:v>
                </c:pt>
                <c:pt idx="4505">
                  <c:v>3490</c:v>
                </c:pt>
                <c:pt idx="4506">
                  <c:v>3491</c:v>
                </c:pt>
                <c:pt idx="4507">
                  <c:v>3491</c:v>
                </c:pt>
                <c:pt idx="4508">
                  <c:v>3492</c:v>
                </c:pt>
                <c:pt idx="4509">
                  <c:v>3492</c:v>
                </c:pt>
                <c:pt idx="4510">
                  <c:v>3493</c:v>
                </c:pt>
                <c:pt idx="4511">
                  <c:v>3494</c:v>
                </c:pt>
                <c:pt idx="4512">
                  <c:v>3495</c:v>
                </c:pt>
                <c:pt idx="4513">
                  <c:v>3496</c:v>
                </c:pt>
                <c:pt idx="4514">
                  <c:v>3497</c:v>
                </c:pt>
                <c:pt idx="4515">
                  <c:v>3498</c:v>
                </c:pt>
                <c:pt idx="4516">
                  <c:v>3499</c:v>
                </c:pt>
                <c:pt idx="4517">
                  <c:v>3500</c:v>
                </c:pt>
                <c:pt idx="4518">
                  <c:v>3500</c:v>
                </c:pt>
                <c:pt idx="4519">
                  <c:v>3501</c:v>
                </c:pt>
                <c:pt idx="4520">
                  <c:v>3502</c:v>
                </c:pt>
                <c:pt idx="4521">
                  <c:v>3502</c:v>
                </c:pt>
                <c:pt idx="4522">
                  <c:v>3502</c:v>
                </c:pt>
                <c:pt idx="4523">
                  <c:v>3502</c:v>
                </c:pt>
                <c:pt idx="4524">
                  <c:v>3503</c:v>
                </c:pt>
                <c:pt idx="4525">
                  <c:v>3503</c:v>
                </c:pt>
                <c:pt idx="4526">
                  <c:v>3503</c:v>
                </c:pt>
                <c:pt idx="4527">
                  <c:v>3504</c:v>
                </c:pt>
                <c:pt idx="4528">
                  <c:v>3504</c:v>
                </c:pt>
                <c:pt idx="4529">
                  <c:v>3505</c:v>
                </c:pt>
                <c:pt idx="4530">
                  <c:v>3506</c:v>
                </c:pt>
                <c:pt idx="4531">
                  <c:v>3507</c:v>
                </c:pt>
                <c:pt idx="4532">
                  <c:v>3508</c:v>
                </c:pt>
                <c:pt idx="4533">
                  <c:v>3509</c:v>
                </c:pt>
                <c:pt idx="4534">
                  <c:v>3510</c:v>
                </c:pt>
                <c:pt idx="4535">
                  <c:v>3511</c:v>
                </c:pt>
                <c:pt idx="4536">
                  <c:v>3512</c:v>
                </c:pt>
                <c:pt idx="4537">
                  <c:v>3513</c:v>
                </c:pt>
                <c:pt idx="4538">
                  <c:v>3514</c:v>
                </c:pt>
                <c:pt idx="4539">
                  <c:v>3515</c:v>
                </c:pt>
                <c:pt idx="4540">
                  <c:v>3516</c:v>
                </c:pt>
                <c:pt idx="4541">
                  <c:v>3517</c:v>
                </c:pt>
                <c:pt idx="4542">
                  <c:v>3518</c:v>
                </c:pt>
                <c:pt idx="4543">
                  <c:v>3519</c:v>
                </c:pt>
                <c:pt idx="4544">
                  <c:v>3520</c:v>
                </c:pt>
                <c:pt idx="4545">
                  <c:v>3521</c:v>
                </c:pt>
                <c:pt idx="4546">
                  <c:v>3522</c:v>
                </c:pt>
                <c:pt idx="4547">
                  <c:v>3523</c:v>
                </c:pt>
                <c:pt idx="4548">
                  <c:v>3524</c:v>
                </c:pt>
                <c:pt idx="4549">
                  <c:v>3525</c:v>
                </c:pt>
                <c:pt idx="4550">
                  <c:v>3526</c:v>
                </c:pt>
                <c:pt idx="4551">
                  <c:v>3527</c:v>
                </c:pt>
                <c:pt idx="4552">
                  <c:v>3528</c:v>
                </c:pt>
                <c:pt idx="4553">
                  <c:v>3529</c:v>
                </c:pt>
                <c:pt idx="4554">
                  <c:v>3529</c:v>
                </c:pt>
                <c:pt idx="4555">
                  <c:v>3530</c:v>
                </c:pt>
                <c:pt idx="4556">
                  <c:v>3531</c:v>
                </c:pt>
                <c:pt idx="4557">
                  <c:v>3532</c:v>
                </c:pt>
                <c:pt idx="4558">
                  <c:v>3533</c:v>
                </c:pt>
                <c:pt idx="4559">
                  <c:v>3534</c:v>
                </c:pt>
                <c:pt idx="4560">
                  <c:v>3535</c:v>
                </c:pt>
                <c:pt idx="4561">
                  <c:v>3536</c:v>
                </c:pt>
                <c:pt idx="4562">
                  <c:v>3537</c:v>
                </c:pt>
                <c:pt idx="4563">
                  <c:v>3538</c:v>
                </c:pt>
                <c:pt idx="4564">
                  <c:v>3539</c:v>
                </c:pt>
                <c:pt idx="4565">
                  <c:v>3540</c:v>
                </c:pt>
                <c:pt idx="4566">
                  <c:v>3541</c:v>
                </c:pt>
                <c:pt idx="4567">
                  <c:v>3542</c:v>
                </c:pt>
                <c:pt idx="4568">
                  <c:v>3542</c:v>
                </c:pt>
                <c:pt idx="4569">
                  <c:v>3543</c:v>
                </c:pt>
                <c:pt idx="4570">
                  <c:v>3544</c:v>
                </c:pt>
                <c:pt idx="4571">
                  <c:v>3545</c:v>
                </c:pt>
                <c:pt idx="4572">
                  <c:v>3546</c:v>
                </c:pt>
                <c:pt idx="4573">
                  <c:v>3547</c:v>
                </c:pt>
                <c:pt idx="4574">
                  <c:v>3548</c:v>
                </c:pt>
                <c:pt idx="4575">
                  <c:v>3549</c:v>
                </c:pt>
                <c:pt idx="4576">
                  <c:v>3550</c:v>
                </c:pt>
                <c:pt idx="4577">
                  <c:v>3551</c:v>
                </c:pt>
                <c:pt idx="4578">
                  <c:v>3552</c:v>
                </c:pt>
                <c:pt idx="4579">
                  <c:v>3553</c:v>
                </c:pt>
                <c:pt idx="4580">
                  <c:v>3554</c:v>
                </c:pt>
                <c:pt idx="4581">
                  <c:v>3555</c:v>
                </c:pt>
                <c:pt idx="4582">
                  <c:v>3556</c:v>
                </c:pt>
                <c:pt idx="4583">
                  <c:v>3557</c:v>
                </c:pt>
                <c:pt idx="4584">
                  <c:v>3558</c:v>
                </c:pt>
                <c:pt idx="4585">
                  <c:v>3559</c:v>
                </c:pt>
                <c:pt idx="4586">
                  <c:v>3560</c:v>
                </c:pt>
                <c:pt idx="4587">
                  <c:v>3561</c:v>
                </c:pt>
                <c:pt idx="4588">
                  <c:v>3562</c:v>
                </c:pt>
                <c:pt idx="4589">
                  <c:v>3563</c:v>
                </c:pt>
                <c:pt idx="4590">
                  <c:v>3564</c:v>
                </c:pt>
                <c:pt idx="4591">
                  <c:v>3565</c:v>
                </c:pt>
                <c:pt idx="4592">
                  <c:v>3565</c:v>
                </c:pt>
                <c:pt idx="4593">
                  <c:v>3566</c:v>
                </c:pt>
                <c:pt idx="4594">
                  <c:v>3567</c:v>
                </c:pt>
                <c:pt idx="4595">
                  <c:v>3568</c:v>
                </c:pt>
                <c:pt idx="4596">
                  <c:v>3568</c:v>
                </c:pt>
                <c:pt idx="4597">
                  <c:v>3569</c:v>
                </c:pt>
                <c:pt idx="4598">
                  <c:v>3570</c:v>
                </c:pt>
                <c:pt idx="4599">
                  <c:v>3571</c:v>
                </c:pt>
                <c:pt idx="4600">
                  <c:v>3571</c:v>
                </c:pt>
                <c:pt idx="4601">
                  <c:v>3572</c:v>
                </c:pt>
                <c:pt idx="4602">
                  <c:v>3573</c:v>
                </c:pt>
                <c:pt idx="4603">
                  <c:v>3574</c:v>
                </c:pt>
                <c:pt idx="4604">
                  <c:v>3575</c:v>
                </c:pt>
                <c:pt idx="4605">
                  <c:v>3576</c:v>
                </c:pt>
                <c:pt idx="4606">
                  <c:v>3577</c:v>
                </c:pt>
                <c:pt idx="4607">
                  <c:v>3578</c:v>
                </c:pt>
                <c:pt idx="4608">
                  <c:v>3578</c:v>
                </c:pt>
                <c:pt idx="4609">
                  <c:v>3579</c:v>
                </c:pt>
                <c:pt idx="4610">
                  <c:v>3580</c:v>
                </c:pt>
                <c:pt idx="4611">
                  <c:v>3580</c:v>
                </c:pt>
                <c:pt idx="4612">
                  <c:v>3580</c:v>
                </c:pt>
                <c:pt idx="4613">
                  <c:v>3581</c:v>
                </c:pt>
                <c:pt idx="4614">
                  <c:v>3582</c:v>
                </c:pt>
                <c:pt idx="4615">
                  <c:v>3582</c:v>
                </c:pt>
                <c:pt idx="4616">
                  <c:v>3582</c:v>
                </c:pt>
                <c:pt idx="4617">
                  <c:v>3583</c:v>
                </c:pt>
                <c:pt idx="4618">
                  <c:v>3584</c:v>
                </c:pt>
                <c:pt idx="4619">
                  <c:v>3585</c:v>
                </c:pt>
                <c:pt idx="4620">
                  <c:v>3586</c:v>
                </c:pt>
                <c:pt idx="4621">
                  <c:v>3587</c:v>
                </c:pt>
                <c:pt idx="4622">
                  <c:v>3588</c:v>
                </c:pt>
                <c:pt idx="4623">
                  <c:v>3589</c:v>
                </c:pt>
                <c:pt idx="4624">
                  <c:v>3590</c:v>
                </c:pt>
                <c:pt idx="4625">
                  <c:v>3591</c:v>
                </c:pt>
                <c:pt idx="4626">
                  <c:v>3592</c:v>
                </c:pt>
                <c:pt idx="4627">
                  <c:v>3593</c:v>
                </c:pt>
                <c:pt idx="4628">
                  <c:v>3594</c:v>
                </c:pt>
                <c:pt idx="4629">
                  <c:v>3595</c:v>
                </c:pt>
                <c:pt idx="4630">
                  <c:v>3596</c:v>
                </c:pt>
                <c:pt idx="4631">
                  <c:v>3597</c:v>
                </c:pt>
                <c:pt idx="4632">
                  <c:v>3598</c:v>
                </c:pt>
                <c:pt idx="4633">
                  <c:v>3599</c:v>
                </c:pt>
                <c:pt idx="4634">
                  <c:v>3600</c:v>
                </c:pt>
                <c:pt idx="4635">
                  <c:v>3601</c:v>
                </c:pt>
                <c:pt idx="4636">
                  <c:v>3602</c:v>
                </c:pt>
                <c:pt idx="4637">
                  <c:v>3602</c:v>
                </c:pt>
                <c:pt idx="4638">
                  <c:v>3603</c:v>
                </c:pt>
                <c:pt idx="4639">
                  <c:v>3603</c:v>
                </c:pt>
                <c:pt idx="4640">
                  <c:v>3603</c:v>
                </c:pt>
                <c:pt idx="4641">
                  <c:v>3603</c:v>
                </c:pt>
                <c:pt idx="4642">
                  <c:v>3603</c:v>
                </c:pt>
                <c:pt idx="4643">
                  <c:v>3604</c:v>
                </c:pt>
                <c:pt idx="4644">
                  <c:v>3605</c:v>
                </c:pt>
                <c:pt idx="4645">
                  <c:v>3606</c:v>
                </c:pt>
                <c:pt idx="4646">
                  <c:v>3607</c:v>
                </c:pt>
                <c:pt idx="4647">
                  <c:v>3608</c:v>
                </c:pt>
                <c:pt idx="4648">
                  <c:v>3609</c:v>
                </c:pt>
                <c:pt idx="4649">
                  <c:v>3610</c:v>
                </c:pt>
                <c:pt idx="4650">
                  <c:v>3611</c:v>
                </c:pt>
                <c:pt idx="4651">
                  <c:v>3612</c:v>
                </c:pt>
                <c:pt idx="4652">
                  <c:v>3612</c:v>
                </c:pt>
                <c:pt idx="4653">
                  <c:v>3613</c:v>
                </c:pt>
                <c:pt idx="4654">
                  <c:v>3614</c:v>
                </c:pt>
                <c:pt idx="4655">
                  <c:v>3615</c:v>
                </c:pt>
                <c:pt idx="4656">
                  <c:v>3616</c:v>
                </c:pt>
                <c:pt idx="4657">
                  <c:v>3617</c:v>
                </c:pt>
                <c:pt idx="4658">
                  <c:v>3618</c:v>
                </c:pt>
                <c:pt idx="4659">
                  <c:v>3619</c:v>
                </c:pt>
                <c:pt idx="4660">
                  <c:v>3620</c:v>
                </c:pt>
                <c:pt idx="4661">
                  <c:v>3621</c:v>
                </c:pt>
                <c:pt idx="4662">
                  <c:v>3621</c:v>
                </c:pt>
                <c:pt idx="4663">
                  <c:v>3622</c:v>
                </c:pt>
                <c:pt idx="4664">
                  <c:v>3623</c:v>
                </c:pt>
                <c:pt idx="4665">
                  <c:v>3624</c:v>
                </c:pt>
                <c:pt idx="4666">
                  <c:v>3625</c:v>
                </c:pt>
                <c:pt idx="4667">
                  <c:v>3626</c:v>
                </c:pt>
                <c:pt idx="4668">
                  <c:v>3627</c:v>
                </c:pt>
                <c:pt idx="4669">
                  <c:v>3628</c:v>
                </c:pt>
                <c:pt idx="4670">
                  <c:v>3629</c:v>
                </c:pt>
                <c:pt idx="4671">
                  <c:v>3630</c:v>
                </c:pt>
                <c:pt idx="4672">
                  <c:v>3631</c:v>
                </c:pt>
                <c:pt idx="4673">
                  <c:v>3632</c:v>
                </c:pt>
                <c:pt idx="4674">
                  <c:v>3633</c:v>
                </c:pt>
                <c:pt idx="4675">
                  <c:v>3634</c:v>
                </c:pt>
                <c:pt idx="4676">
                  <c:v>3635</c:v>
                </c:pt>
                <c:pt idx="4677">
                  <c:v>3636</c:v>
                </c:pt>
                <c:pt idx="4678">
                  <c:v>3637</c:v>
                </c:pt>
                <c:pt idx="4679">
                  <c:v>3638</c:v>
                </c:pt>
                <c:pt idx="4680">
                  <c:v>3638</c:v>
                </c:pt>
                <c:pt idx="4681">
                  <c:v>3638</c:v>
                </c:pt>
                <c:pt idx="4682">
                  <c:v>3638</c:v>
                </c:pt>
                <c:pt idx="4683">
                  <c:v>3638</c:v>
                </c:pt>
                <c:pt idx="4684">
                  <c:v>3638</c:v>
                </c:pt>
                <c:pt idx="4685">
                  <c:v>3638</c:v>
                </c:pt>
                <c:pt idx="4686">
                  <c:v>3638</c:v>
                </c:pt>
                <c:pt idx="4687">
                  <c:v>3638</c:v>
                </c:pt>
                <c:pt idx="4688">
                  <c:v>3638</c:v>
                </c:pt>
                <c:pt idx="4689">
                  <c:v>3639</c:v>
                </c:pt>
                <c:pt idx="4690">
                  <c:v>3640</c:v>
                </c:pt>
                <c:pt idx="4691">
                  <c:v>3641</c:v>
                </c:pt>
                <c:pt idx="4692">
                  <c:v>3641</c:v>
                </c:pt>
                <c:pt idx="4693">
                  <c:v>3642</c:v>
                </c:pt>
                <c:pt idx="4694">
                  <c:v>3643</c:v>
                </c:pt>
                <c:pt idx="4695">
                  <c:v>3644</c:v>
                </c:pt>
                <c:pt idx="4696">
                  <c:v>3645</c:v>
                </c:pt>
                <c:pt idx="4697">
                  <c:v>3646</c:v>
                </c:pt>
                <c:pt idx="4698">
                  <c:v>3647</c:v>
                </c:pt>
                <c:pt idx="4699">
                  <c:v>3648</c:v>
                </c:pt>
                <c:pt idx="4700">
                  <c:v>3649</c:v>
                </c:pt>
                <c:pt idx="4701">
                  <c:v>3650</c:v>
                </c:pt>
                <c:pt idx="4702">
                  <c:v>3651</c:v>
                </c:pt>
                <c:pt idx="4703">
                  <c:v>3652</c:v>
                </c:pt>
                <c:pt idx="4704">
                  <c:v>3653</c:v>
                </c:pt>
                <c:pt idx="4705">
                  <c:v>3654</c:v>
                </c:pt>
                <c:pt idx="4706">
                  <c:v>3655</c:v>
                </c:pt>
                <c:pt idx="4707">
                  <c:v>3656</c:v>
                </c:pt>
                <c:pt idx="4708">
                  <c:v>3657</c:v>
                </c:pt>
                <c:pt idx="4709">
                  <c:v>3658</c:v>
                </c:pt>
                <c:pt idx="4710">
                  <c:v>3659</c:v>
                </c:pt>
                <c:pt idx="4711">
                  <c:v>3660</c:v>
                </c:pt>
                <c:pt idx="4712">
                  <c:v>3661</c:v>
                </c:pt>
                <c:pt idx="4713">
                  <c:v>3662</c:v>
                </c:pt>
                <c:pt idx="4714">
                  <c:v>3663</c:v>
                </c:pt>
                <c:pt idx="4715">
                  <c:v>3664</c:v>
                </c:pt>
                <c:pt idx="4716">
                  <c:v>3665</c:v>
                </c:pt>
                <c:pt idx="4717">
                  <c:v>3666</c:v>
                </c:pt>
                <c:pt idx="4718">
                  <c:v>3667</c:v>
                </c:pt>
                <c:pt idx="4719">
                  <c:v>3668</c:v>
                </c:pt>
                <c:pt idx="4720">
                  <c:v>3669</c:v>
                </c:pt>
                <c:pt idx="4721">
                  <c:v>3670</c:v>
                </c:pt>
                <c:pt idx="4722">
                  <c:v>3671</c:v>
                </c:pt>
                <c:pt idx="4723">
                  <c:v>3672</c:v>
                </c:pt>
                <c:pt idx="4724">
                  <c:v>3673</c:v>
                </c:pt>
                <c:pt idx="4725">
                  <c:v>3674</c:v>
                </c:pt>
                <c:pt idx="4726">
                  <c:v>3675</c:v>
                </c:pt>
                <c:pt idx="4727">
                  <c:v>3676</c:v>
                </c:pt>
                <c:pt idx="4728">
                  <c:v>3677</c:v>
                </c:pt>
                <c:pt idx="4729">
                  <c:v>3678</c:v>
                </c:pt>
                <c:pt idx="4730">
                  <c:v>3679</c:v>
                </c:pt>
                <c:pt idx="4731">
                  <c:v>3680</c:v>
                </c:pt>
                <c:pt idx="4732">
                  <c:v>3681</c:v>
                </c:pt>
                <c:pt idx="4733">
                  <c:v>3682</c:v>
                </c:pt>
                <c:pt idx="4734">
                  <c:v>3683</c:v>
                </c:pt>
                <c:pt idx="4735">
                  <c:v>3684</c:v>
                </c:pt>
                <c:pt idx="4736">
                  <c:v>3685</c:v>
                </c:pt>
                <c:pt idx="4737">
                  <c:v>3686</c:v>
                </c:pt>
                <c:pt idx="4738">
                  <c:v>3687</c:v>
                </c:pt>
                <c:pt idx="4739">
                  <c:v>3688</c:v>
                </c:pt>
                <c:pt idx="4740">
                  <c:v>3689</c:v>
                </c:pt>
                <c:pt idx="4741">
                  <c:v>3689</c:v>
                </c:pt>
                <c:pt idx="4742">
                  <c:v>3689</c:v>
                </c:pt>
                <c:pt idx="4743">
                  <c:v>3689</c:v>
                </c:pt>
                <c:pt idx="4744">
                  <c:v>3689</c:v>
                </c:pt>
                <c:pt idx="4745">
                  <c:v>3689</c:v>
                </c:pt>
                <c:pt idx="4746">
                  <c:v>3689</c:v>
                </c:pt>
                <c:pt idx="4747">
                  <c:v>3689</c:v>
                </c:pt>
                <c:pt idx="4748">
                  <c:v>3689</c:v>
                </c:pt>
                <c:pt idx="4749">
                  <c:v>3689</c:v>
                </c:pt>
                <c:pt idx="4750">
                  <c:v>3689</c:v>
                </c:pt>
                <c:pt idx="4751">
                  <c:v>3689</c:v>
                </c:pt>
                <c:pt idx="4752">
                  <c:v>3689</c:v>
                </c:pt>
                <c:pt idx="4753">
                  <c:v>3689</c:v>
                </c:pt>
                <c:pt idx="4754">
                  <c:v>3690</c:v>
                </c:pt>
                <c:pt idx="4755">
                  <c:v>3691</c:v>
                </c:pt>
                <c:pt idx="4756">
                  <c:v>3691</c:v>
                </c:pt>
                <c:pt idx="4757">
                  <c:v>3692</c:v>
                </c:pt>
                <c:pt idx="4758">
                  <c:v>3693</c:v>
                </c:pt>
                <c:pt idx="4759">
                  <c:v>3693</c:v>
                </c:pt>
                <c:pt idx="4760">
                  <c:v>3694</c:v>
                </c:pt>
                <c:pt idx="4761">
                  <c:v>3694</c:v>
                </c:pt>
                <c:pt idx="4762">
                  <c:v>3694</c:v>
                </c:pt>
                <c:pt idx="4763">
                  <c:v>3694</c:v>
                </c:pt>
                <c:pt idx="4764">
                  <c:v>3694</c:v>
                </c:pt>
                <c:pt idx="4765">
                  <c:v>3695</c:v>
                </c:pt>
                <c:pt idx="4766">
                  <c:v>3696</c:v>
                </c:pt>
                <c:pt idx="4767">
                  <c:v>3697</c:v>
                </c:pt>
                <c:pt idx="4768">
                  <c:v>3698</c:v>
                </c:pt>
                <c:pt idx="4769">
                  <c:v>3698</c:v>
                </c:pt>
                <c:pt idx="4770">
                  <c:v>3698</c:v>
                </c:pt>
                <c:pt idx="4771">
                  <c:v>3698</c:v>
                </c:pt>
                <c:pt idx="4772">
                  <c:v>3698</c:v>
                </c:pt>
                <c:pt idx="4773">
                  <c:v>3698</c:v>
                </c:pt>
                <c:pt idx="4774">
                  <c:v>3698</c:v>
                </c:pt>
                <c:pt idx="4775">
                  <c:v>3698</c:v>
                </c:pt>
                <c:pt idx="4776">
                  <c:v>3699</c:v>
                </c:pt>
                <c:pt idx="4777">
                  <c:v>3700</c:v>
                </c:pt>
                <c:pt idx="4778">
                  <c:v>3701</c:v>
                </c:pt>
                <c:pt idx="4779">
                  <c:v>3702</c:v>
                </c:pt>
                <c:pt idx="4780">
                  <c:v>3703</c:v>
                </c:pt>
                <c:pt idx="4781">
                  <c:v>3704</c:v>
                </c:pt>
                <c:pt idx="4782">
                  <c:v>3705</c:v>
                </c:pt>
                <c:pt idx="4783">
                  <c:v>3706</c:v>
                </c:pt>
                <c:pt idx="4784">
                  <c:v>3707</c:v>
                </c:pt>
                <c:pt idx="4785">
                  <c:v>3708</c:v>
                </c:pt>
                <c:pt idx="4786">
                  <c:v>3709</c:v>
                </c:pt>
                <c:pt idx="4787">
                  <c:v>3710</c:v>
                </c:pt>
                <c:pt idx="4788">
                  <c:v>3711</c:v>
                </c:pt>
                <c:pt idx="4789">
                  <c:v>3711</c:v>
                </c:pt>
                <c:pt idx="4790">
                  <c:v>3711</c:v>
                </c:pt>
                <c:pt idx="4791">
                  <c:v>3712</c:v>
                </c:pt>
                <c:pt idx="4792">
                  <c:v>3712</c:v>
                </c:pt>
                <c:pt idx="4793">
                  <c:v>3713</c:v>
                </c:pt>
                <c:pt idx="4794">
                  <c:v>3714</c:v>
                </c:pt>
                <c:pt idx="4795">
                  <c:v>3715</c:v>
                </c:pt>
                <c:pt idx="4796">
                  <c:v>3716</c:v>
                </c:pt>
                <c:pt idx="4797">
                  <c:v>3717</c:v>
                </c:pt>
                <c:pt idx="4798">
                  <c:v>3718</c:v>
                </c:pt>
                <c:pt idx="4799">
                  <c:v>3719</c:v>
                </c:pt>
                <c:pt idx="4800">
                  <c:v>3720</c:v>
                </c:pt>
                <c:pt idx="4801">
                  <c:v>3721</c:v>
                </c:pt>
                <c:pt idx="4802">
                  <c:v>3722</c:v>
                </c:pt>
                <c:pt idx="4803">
                  <c:v>3723</c:v>
                </c:pt>
                <c:pt idx="4804">
                  <c:v>3724</c:v>
                </c:pt>
                <c:pt idx="4805">
                  <c:v>3725</c:v>
                </c:pt>
                <c:pt idx="4806">
                  <c:v>3726</c:v>
                </c:pt>
                <c:pt idx="4807">
                  <c:v>3727</c:v>
                </c:pt>
                <c:pt idx="4808">
                  <c:v>3728</c:v>
                </c:pt>
                <c:pt idx="4809">
                  <c:v>3728</c:v>
                </c:pt>
                <c:pt idx="4810">
                  <c:v>3729</c:v>
                </c:pt>
                <c:pt idx="4811">
                  <c:v>3730</c:v>
                </c:pt>
                <c:pt idx="4812">
                  <c:v>3731</c:v>
                </c:pt>
                <c:pt idx="4813">
                  <c:v>3732</c:v>
                </c:pt>
                <c:pt idx="4814">
                  <c:v>3733</c:v>
                </c:pt>
                <c:pt idx="4815">
                  <c:v>3734</c:v>
                </c:pt>
                <c:pt idx="4816">
                  <c:v>3734</c:v>
                </c:pt>
                <c:pt idx="4817">
                  <c:v>3735</c:v>
                </c:pt>
                <c:pt idx="4818">
                  <c:v>3736</c:v>
                </c:pt>
                <c:pt idx="4819">
                  <c:v>3737</c:v>
                </c:pt>
                <c:pt idx="4820">
                  <c:v>3738</c:v>
                </c:pt>
                <c:pt idx="4821">
                  <c:v>3739</c:v>
                </c:pt>
                <c:pt idx="4822">
                  <c:v>3740</c:v>
                </c:pt>
                <c:pt idx="4823">
                  <c:v>3740</c:v>
                </c:pt>
                <c:pt idx="4824">
                  <c:v>3741</c:v>
                </c:pt>
                <c:pt idx="4825">
                  <c:v>3742</c:v>
                </c:pt>
                <c:pt idx="4826">
                  <c:v>3743</c:v>
                </c:pt>
                <c:pt idx="4827">
                  <c:v>3744</c:v>
                </c:pt>
                <c:pt idx="4828">
                  <c:v>3745</c:v>
                </c:pt>
                <c:pt idx="4829">
                  <c:v>3746</c:v>
                </c:pt>
                <c:pt idx="4830">
                  <c:v>3747</c:v>
                </c:pt>
                <c:pt idx="4831">
                  <c:v>3747</c:v>
                </c:pt>
                <c:pt idx="4832">
                  <c:v>3747</c:v>
                </c:pt>
                <c:pt idx="4833">
                  <c:v>3747</c:v>
                </c:pt>
                <c:pt idx="4834">
                  <c:v>3747</c:v>
                </c:pt>
                <c:pt idx="4835">
                  <c:v>3747</c:v>
                </c:pt>
                <c:pt idx="4836">
                  <c:v>3747</c:v>
                </c:pt>
                <c:pt idx="4837">
                  <c:v>3747</c:v>
                </c:pt>
                <c:pt idx="4838">
                  <c:v>3748</c:v>
                </c:pt>
                <c:pt idx="4839">
                  <c:v>3749</c:v>
                </c:pt>
                <c:pt idx="4840">
                  <c:v>3750</c:v>
                </c:pt>
                <c:pt idx="4841">
                  <c:v>3751</c:v>
                </c:pt>
                <c:pt idx="4842">
                  <c:v>3752</c:v>
                </c:pt>
                <c:pt idx="4843">
                  <c:v>3753</c:v>
                </c:pt>
                <c:pt idx="4844">
                  <c:v>3754</c:v>
                </c:pt>
                <c:pt idx="4845">
                  <c:v>3755</c:v>
                </c:pt>
                <c:pt idx="4846">
                  <c:v>3756</c:v>
                </c:pt>
                <c:pt idx="4847">
                  <c:v>3757</c:v>
                </c:pt>
                <c:pt idx="4848">
                  <c:v>3758</c:v>
                </c:pt>
                <c:pt idx="4849">
                  <c:v>3758</c:v>
                </c:pt>
                <c:pt idx="4850">
                  <c:v>3759</c:v>
                </c:pt>
                <c:pt idx="4851">
                  <c:v>3760</c:v>
                </c:pt>
                <c:pt idx="4852">
                  <c:v>3761</c:v>
                </c:pt>
                <c:pt idx="4853">
                  <c:v>3762</c:v>
                </c:pt>
                <c:pt idx="4854">
                  <c:v>3762</c:v>
                </c:pt>
                <c:pt idx="4855">
                  <c:v>3763</c:v>
                </c:pt>
                <c:pt idx="4856">
                  <c:v>3764</c:v>
                </c:pt>
                <c:pt idx="4857">
                  <c:v>3764</c:v>
                </c:pt>
                <c:pt idx="4858">
                  <c:v>3764</c:v>
                </c:pt>
                <c:pt idx="4859">
                  <c:v>3764</c:v>
                </c:pt>
                <c:pt idx="4860">
                  <c:v>3764</c:v>
                </c:pt>
                <c:pt idx="4861">
                  <c:v>3764</c:v>
                </c:pt>
                <c:pt idx="4862">
                  <c:v>3764</c:v>
                </c:pt>
                <c:pt idx="4863">
                  <c:v>3764</c:v>
                </c:pt>
                <c:pt idx="4864">
                  <c:v>3765</c:v>
                </c:pt>
                <c:pt idx="4865">
                  <c:v>3765</c:v>
                </c:pt>
                <c:pt idx="4866">
                  <c:v>3765</c:v>
                </c:pt>
                <c:pt idx="4867">
                  <c:v>3766</c:v>
                </c:pt>
                <c:pt idx="4868">
                  <c:v>3767</c:v>
                </c:pt>
                <c:pt idx="4869">
                  <c:v>3768</c:v>
                </c:pt>
                <c:pt idx="4870">
                  <c:v>3769</c:v>
                </c:pt>
                <c:pt idx="4871">
                  <c:v>3770</c:v>
                </c:pt>
                <c:pt idx="4872">
                  <c:v>3770</c:v>
                </c:pt>
                <c:pt idx="4873">
                  <c:v>3771</c:v>
                </c:pt>
                <c:pt idx="4874">
                  <c:v>3772</c:v>
                </c:pt>
                <c:pt idx="4875">
                  <c:v>3772</c:v>
                </c:pt>
                <c:pt idx="4876">
                  <c:v>3773</c:v>
                </c:pt>
                <c:pt idx="4877">
                  <c:v>3774</c:v>
                </c:pt>
                <c:pt idx="4878">
                  <c:v>3774</c:v>
                </c:pt>
                <c:pt idx="4879">
                  <c:v>3774</c:v>
                </c:pt>
                <c:pt idx="4880">
                  <c:v>3774</c:v>
                </c:pt>
                <c:pt idx="4881">
                  <c:v>3774</c:v>
                </c:pt>
                <c:pt idx="4882">
                  <c:v>3775</c:v>
                </c:pt>
                <c:pt idx="4883">
                  <c:v>3775</c:v>
                </c:pt>
                <c:pt idx="4884">
                  <c:v>3775</c:v>
                </c:pt>
                <c:pt idx="4885">
                  <c:v>3776</c:v>
                </c:pt>
                <c:pt idx="4886">
                  <c:v>3777</c:v>
                </c:pt>
                <c:pt idx="4887">
                  <c:v>3778</c:v>
                </c:pt>
                <c:pt idx="4888">
                  <c:v>3779</c:v>
                </c:pt>
                <c:pt idx="4889">
                  <c:v>3780</c:v>
                </c:pt>
                <c:pt idx="4890">
                  <c:v>3780</c:v>
                </c:pt>
                <c:pt idx="4891">
                  <c:v>3780</c:v>
                </c:pt>
                <c:pt idx="4892">
                  <c:v>3780</c:v>
                </c:pt>
                <c:pt idx="4893">
                  <c:v>3781</c:v>
                </c:pt>
                <c:pt idx="4894">
                  <c:v>3782</c:v>
                </c:pt>
                <c:pt idx="4895">
                  <c:v>3783</c:v>
                </c:pt>
                <c:pt idx="4896">
                  <c:v>3784</c:v>
                </c:pt>
                <c:pt idx="4897">
                  <c:v>3785</c:v>
                </c:pt>
                <c:pt idx="4898">
                  <c:v>3786</c:v>
                </c:pt>
                <c:pt idx="4899">
                  <c:v>3787</c:v>
                </c:pt>
                <c:pt idx="4900">
                  <c:v>3788</c:v>
                </c:pt>
                <c:pt idx="4901">
                  <c:v>3789</c:v>
                </c:pt>
                <c:pt idx="4902">
                  <c:v>3789</c:v>
                </c:pt>
                <c:pt idx="4903">
                  <c:v>3789</c:v>
                </c:pt>
                <c:pt idx="4904">
                  <c:v>3790</c:v>
                </c:pt>
                <c:pt idx="4905">
                  <c:v>3791</c:v>
                </c:pt>
                <c:pt idx="4906">
                  <c:v>3792</c:v>
                </c:pt>
                <c:pt idx="4907">
                  <c:v>3793</c:v>
                </c:pt>
                <c:pt idx="4908">
                  <c:v>3794</c:v>
                </c:pt>
                <c:pt idx="4909">
                  <c:v>3795</c:v>
                </c:pt>
                <c:pt idx="4910">
                  <c:v>3796</c:v>
                </c:pt>
                <c:pt idx="4911">
                  <c:v>3797</c:v>
                </c:pt>
                <c:pt idx="4912">
                  <c:v>3798</c:v>
                </c:pt>
                <c:pt idx="4913">
                  <c:v>3799</c:v>
                </c:pt>
                <c:pt idx="4914">
                  <c:v>3800</c:v>
                </c:pt>
                <c:pt idx="4915">
                  <c:v>3801</c:v>
                </c:pt>
                <c:pt idx="4916">
                  <c:v>3802</c:v>
                </c:pt>
                <c:pt idx="4917">
                  <c:v>3803</c:v>
                </c:pt>
                <c:pt idx="4918">
                  <c:v>3804</c:v>
                </c:pt>
                <c:pt idx="4919">
                  <c:v>3805</c:v>
                </c:pt>
                <c:pt idx="4920">
                  <c:v>3806</c:v>
                </c:pt>
                <c:pt idx="4921">
                  <c:v>3807</c:v>
                </c:pt>
                <c:pt idx="4922">
                  <c:v>3807</c:v>
                </c:pt>
                <c:pt idx="4923">
                  <c:v>3808</c:v>
                </c:pt>
                <c:pt idx="4924">
                  <c:v>3809</c:v>
                </c:pt>
                <c:pt idx="4925">
                  <c:v>3809</c:v>
                </c:pt>
                <c:pt idx="4926">
                  <c:v>3810</c:v>
                </c:pt>
                <c:pt idx="4927">
                  <c:v>3810</c:v>
                </c:pt>
                <c:pt idx="4928">
                  <c:v>3811</c:v>
                </c:pt>
                <c:pt idx="4929">
                  <c:v>3812</c:v>
                </c:pt>
                <c:pt idx="4930">
                  <c:v>3813</c:v>
                </c:pt>
                <c:pt idx="4931">
                  <c:v>3814</c:v>
                </c:pt>
                <c:pt idx="4932">
                  <c:v>3815</c:v>
                </c:pt>
                <c:pt idx="4933">
                  <c:v>3816</c:v>
                </c:pt>
                <c:pt idx="4934">
                  <c:v>3817</c:v>
                </c:pt>
                <c:pt idx="4935">
                  <c:v>3818</c:v>
                </c:pt>
                <c:pt idx="4936">
                  <c:v>3819</c:v>
                </c:pt>
                <c:pt idx="4937">
                  <c:v>3820</c:v>
                </c:pt>
                <c:pt idx="4938">
                  <c:v>3820</c:v>
                </c:pt>
                <c:pt idx="4939">
                  <c:v>3821</c:v>
                </c:pt>
                <c:pt idx="4940">
                  <c:v>3821</c:v>
                </c:pt>
                <c:pt idx="4941">
                  <c:v>3821</c:v>
                </c:pt>
                <c:pt idx="4942">
                  <c:v>3822</c:v>
                </c:pt>
                <c:pt idx="4943">
                  <c:v>3823</c:v>
                </c:pt>
                <c:pt idx="4944">
                  <c:v>3824</c:v>
                </c:pt>
                <c:pt idx="4945">
                  <c:v>3825</c:v>
                </c:pt>
                <c:pt idx="4946">
                  <c:v>3826</c:v>
                </c:pt>
                <c:pt idx="4947">
                  <c:v>3827</c:v>
                </c:pt>
                <c:pt idx="4948">
                  <c:v>3827</c:v>
                </c:pt>
                <c:pt idx="4949">
                  <c:v>3828</c:v>
                </c:pt>
                <c:pt idx="4950">
                  <c:v>3829</c:v>
                </c:pt>
                <c:pt idx="4951">
                  <c:v>3830</c:v>
                </c:pt>
                <c:pt idx="4952">
                  <c:v>3831</c:v>
                </c:pt>
                <c:pt idx="4953">
                  <c:v>3832</c:v>
                </c:pt>
                <c:pt idx="4954">
                  <c:v>3832</c:v>
                </c:pt>
                <c:pt idx="4955">
                  <c:v>3833</c:v>
                </c:pt>
                <c:pt idx="4956">
                  <c:v>3834</c:v>
                </c:pt>
                <c:pt idx="4957">
                  <c:v>3835</c:v>
                </c:pt>
                <c:pt idx="4958">
                  <c:v>3836</c:v>
                </c:pt>
                <c:pt idx="4959">
                  <c:v>3837</c:v>
                </c:pt>
                <c:pt idx="4960">
                  <c:v>3838</c:v>
                </c:pt>
                <c:pt idx="4961">
                  <c:v>3839</c:v>
                </c:pt>
                <c:pt idx="4962">
                  <c:v>3840</c:v>
                </c:pt>
                <c:pt idx="4963">
                  <c:v>3840</c:v>
                </c:pt>
                <c:pt idx="4964">
                  <c:v>3840</c:v>
                </c:pt>
                <c:pt idx="4965">
                  <c:v>3841</c:v>
                </c:pt>
                <c:pt idx="4966">
                  <c:v>3842</c:v>
                </c:pt>
                <c:pt idx="4967">
                  <c:v>3842</c:v>
                </c:pt>
                <c:pt idx="4968">
                  <c:v>3843</c:v>
                </c:pt>
                <c:pt idx="4969">
                  <c:v>3844</c:v>
                </c:pt>
                <c:pt idx="4970">
                  <c:v>3845</c:v>
                </c:pt>
                <c:pt idx="4971">
                  <c:v>3846</c:v>
                </c:pt>
                <c:pt idx="4972">
                  <c:v>3846</c:v>
                </c:pt>
                <c:pt idx="4973">
                  <c:v>3846</c:v>
                </c:pt>
                <c:pt idx="4974">
                  <c:v>3847</c:v>
                </c:pt>
                <c:pt idx="4975">
                  <c:v>3847</c:v>
                </c:pt>
                <c:pt idx="4976">
                  <c:v>3848</c:v>
                </c:pt>
                <c:pt idx="4977">
                  <c:v>3849</c:v>
                </c:pt>
                <c:pt idx="4978">
                  <c:v>3850</c:v>
                </c:pt>
                <c:pt idx="4979">
                  <c:v>3851</c:v>
                </c:pt>
                <c:pt idx="4980">
                  <c:v>3852</c:v>
                </c:pt>
                <c:pt idx="4981">
                  <c:v>3853</c:v>
                </c:pt>
                <c:pt idx="4982">
                  <c:v>3853</c:v>
                </c:pt>
                <c:pt idx="4983">
                  <c:v>3854</c:v>
                </c:pt>
                <c:pt idx="4984">
                  <c:v>3855</c:v>
                </c:pt>
                <c:pt idx="4985">
                  <c:v>3856</c:v>
                </c:pt>
                <c:pt idx="4986">
                  <c:v>3857</c:v>
                </c:pt>
                <c:pt idx="4987">
                  <c:v>3858</c:v>
                </c:pt>
                <c:pt idx="4988">
                  <c:v>3859</c:v>
                </c:pt>
                <c:pt idx="4989">
                  <c:v>3859</c:v>
                </c:pt>
                <c:pt idx="4990">
                  <c:v>3860</c:v>
                </c:pt>
                <c:pt idx="4991">
                  <c:v>3860</c:v>
                </c:pt>
                <c:pt idx="4992">
                  <c:v>3861</c:v>
                </c:pt>
                <c:pt idx="4993">
                  <c:v>3862</c:v>
                </c:pt>
                <c:pt idx="4994">
                  <c:v>3863</c:v>
                </c:pt>
                <c:pt idx="4995">
                  <c:v>3863</c:v>
                </c:pt>
                <c:pt idx="4996">
                  <c:v>3863</c:v>
                </c:pt>
                <c:pt idx="4997">
                  <c:v>3864</c:v>
                </c:pt>
                <c:pt idx="4998">
                  <c:v>3865</c:v>
                </c:pt>
                <c:pt idx="4999">
                  <c:v>3866</c:v>
                </c:pt>
                <c:pt idx="5000">
                  <c:v>3867</c:v>
                </c:pt>
                <c:pt idx="5001">
                  <c:v>3868</c:v>
                </c:pt>
                <c:pt idx="5002">
                  <c:v>3869</c:v>
                </c:pt>
                <c:pt idx="5003">
                  <c:v>3870</c:v>
                </c:pt>
                <c:pt idx="5004">
                  <c:v>3871</c:v>
                </c:pt>
                <c:pt idx="5005">
                  <c:v>3872</c:v>
                </c:pt>
                <c:pt idx="5006">
                  <c:v>3873</c:v>
                </c:pt>
                <c:pt idx="5007">
                  <c:v>3874</c:v>
                </c:pt>
                <c:pt idx="5008">
                  <c:v>3875</c:v>
                </c:pt>
                <c:pt idx="5009">
                  <c:v>3876</c:v>
                </c:pt>
                <c:pt idx="5010">
                  <c:v>3877</c:v>
                </c:pt>
                <c:pt idx="5011">
                  <c:v>3878</c:v>
                </c:pt>
                <c:pt idx="5012">
                  <c:v>3879</c:v>
                </c:pt>
                <c:pt idx="5013">
                  <c:v>3880</c:v>
                </c:pt>
                <c:pt idx="5014">
                  <c:v>3881</c:v>
                </c:pt>
                <c:pt idx="5015">
                  <c:v>3882</c:v>
                </c:pt>
                <c:pt idx="5016">
                  <c:v>3883</c:v>
                </c:pt>
                <c:pt idx="5017">
                  <c:v>3884</c:v>
                </c:pt>
                <c:pt idx="5018">
                  <c:v>3885</c:v>
                </c:pt>
                <c:pt idx="5019">
                  <c:v>3886</c:v>
                </c:pt>
                <c:pt idx="5020">
                  <c:v>3887</c:v>
                </c:pt>
                <c:pt idx="5021">
                  <c:v>3888</c:v>
                </c:pt>
                <c:pt idx="5022">
                  <c:v>3889</c:v>
                </c:pt>
                <c:pt idx="5023">
                  <c:v>3890</c:v>
                </c:pt>
                <c:pt idx="5024">
                  <c:v>3891</c:v>
                </c:pt>
                <c:pt idx="5025">
                  <c:v>3892</c:v>
                </c:pt>
                <c:pt idx="5026">
                  <c:v>3893</c:v>
                </c:pt>
                <c:pt idx="5027">
                  <c:v>3894</c:v>
                </c:pt>
                <c:pt idx="5028">
                  <c:v>3895</c:v>
                </c:pt>
                <c:pt idx="5029">
                  <c:v>3896</c:v>
                </c:pt>
                <c:pt idx="5030">
                  <c:v>3896</c:v>
                </c:pt>
                <c:pt idx="5031">
                  <c:v>3896</c:v>
                </c:pt>
                <c:pt idx="5032">
                  <c:v>3896</c:v>
                </c:pt>
                <c:pt idx="5033">
                  <c:v>3896</c:v>
                </c:pt>
                <c:pt idx="5034">
                  <c:v>3896</c:v>
                </c:pt>
                <c:pt idx="5035">
                  <c:v>3897</c:v>
                </c:pt>
                <c:pt idx="5036">
                  <c:v>3898</c:v>
                </c:pt>
                <c:pt idx="5037">
                  <c:v>3899</c:v>
                </c:pt>
                <c:pt idx="5038">
                  <c:v>3900</c:v>
                </c:pt>
                <c:pt idx="5039">
                  <c:v>3901</c:v>
                </c:pt>
                <c:pt idx="5040">
                  <c:v>3902</c:v>
                </c:pt>
                <c:pt idx="5041">
                  <c:v>3903</c:v>
                </c:pt>
                <c:pt idx="5042">
                  <c:v>3904</c:v>
                </c:pt>
                <c:pt idx="5043">
                  <c:v>3905</c:v>
                </c:pt>
                <c:pt idx="5044">
                  <c:v>3906</c:v>
                </c:pt>
                <c:pt idx="5045">
                  <c:v>3907</c:v>
                </c:pt>
                <c:pt idx="5046">
                  <c:v>3908</c:v>
                </c:pt>
                <c:pt idx="5047">
                  <c:v>3909</c:v>
                </c:pt>
                <c:pt idx="5048">
                  <c:v>3910</c:v>
                </c:pt>
                <c:pt idx="5049">
                  <c:v>3911</c:v>
                </c:pt>
                <c:pt idx="5050">
                  <c:v>3912</c:v>
                </c:pt>
                <c:pt idx="5051">
                  <c:v>3913</c:v>
                </c:pt>
                <c:pt idx="5052">
                  <c:v>3914</c:v>
                </c:pt>
                <c:pt idx="5053">
                  <c:v>3915</c:v>
                </c:pt>
                <c:pt idx="5054">
                  <c:v>3916</c:v>
                </c:pt>
                <c:pt idx="5055">
                  <c:v>3917</c:v>
                </c:pt>
                <c:pt idx="5056">
                  <c:v>3918</c:v>
                </c:pt>
                <c:pt idx="5057">
                  <c:v>3919</c:v>
                </c:pt>
                <c:pt idx="5058">
                  <c:v>3920</c:v>
                </c:pt>
                <c:pt idx="5059">
                  <c:v>3921</c:v>
                </c:pt>
                <c:pt idx="5060">
                  <c:v>3922</c:v>
                </c:pt>
                <c:pt idx="5061">
                  <c:v>3923</c:v>
                </c:pt>
                <c:pt idx="5062">
                  <c:v>3924</c:v>
                </c:pt>
                <c:pt idx="5063">
                  <c:v>3925</c:v>
                </c:pt>
                <c:pt idx="5064">
                  <c:v>3926</c:v>
                </c:pt>
                <c:pt idx="5065">
                  <c:v>3927</c:v>
                </c:pt>
                <c:pt idx="5066">
                  <c:v>3928</c:v>
                </c:pt>
                <c:pt idx="5067">
                  <c:v>3928</c:v>
                </c:pt>
                <c:pt idx="5068">
                  <c:v>3929</c:v>
                </c:pt>
                <c:pt idx="5069">
                  <c:v>3929</c:v>
                </c:pt>
                <c:pt idx="5070">
                  <c:v>3930</c:v>
                </c:pt>
                <c:pt idx="5071">
                  <c:v>3931</c:v>
                </c:pt>
                <c:pt idx="5072">
                  <c:v>3932</c:v>
                </c:pt>
                <c:pt idx="5073">
                  <c:v>3933</c:v>
                </c:pt>
                <c:pt idx="5074">
                  <c:v>3934</c:v>
                </c:pt>
                <c:pt idx="5075">
                  <c:v>3935</c:v>
                </c:pt>
                <c:pt idx="5076">
                  <c:v>3936</c:v>
                </c:pt>
                <c:pt idx="5077">
                  <c:v>3937</c:v>
                </c:pt>
                <c:pt idx="5078">
                  <c:v>3938</c:v>
                </c:pt>
                <c:pt idx="5079">
                  <c:v>3939</c:v>
                </c:pt>
                <c:pt idx="5080">
                  <c:v>3940</c:v>
                </c:pt>
                <c:pt idx="5081">
                  <c:v>3941</c:v>
                </c:pt>
                <c:pt idx="5082">
                  <c:v>3942</c:v>
                </c:pt>
                <c:pt idx="5083">
                  <c:v>3943</c:v>
                </c:pt>
                <c:pt idx="5084">
                  <c:v>3944</c:v>
                </c:pt>
                <c:pt idx="5085">
                  <c:v>3945</c:v>
                </c:pt>
                <c:pt idx="5086">
                  <c:v>3946</c:v>
                </c:pt>
                <c:pt idx="5087">
                  <c:v>3947</c:v>
                </c:pt>
                <c:pt idx="5088">
                  <c:v>3948</c:v>
                </c:pt>
                <c:pt idx="5089">
                  <c:v>3949</c:v>
                </c:pt>
                <c:pt idx="5090">
                  <c:v>3950</c:v>
                </c:pt>
                <c:pt idx="5091">
                  <c:v>3951</c:v>
                </c:pt>
                <c:pt idx="5092">
                  <c:v>3952</c:v>
                </c:pt>
                <c:pt idx="5093">
                  <c:v>3953</c:v>
                </c:pt>
                <c:pt idx="5094">
                  <c:v>3954</c:v>
                </c:pt>
                <c:pt idx="5095">
                  <c:v>3955</c:v>
                </c:pt>
                <c:pt idx="5096">
                  <c:v>3956</c:v>
                </c:pt>
                <c:pt idx="5097">
                  <c:v>3957</c:v>
                </c:pt>
                <c:pt idx="5098">
                  <c:v>3958</c:v>
                </c:pt>
                <c:pt idx="5099">
                  <c:v>3959</c:v>
                </c:pt>
                <c:pt idx="5100">
                  <c:v>3960</c:v>
                </c:pt>
                <c:pt idx="5101">
                  <c:v>3961</c:v>
                </c:pt>
                <c:pt idx="5102">
                  <c:v>3962</c:v>
                </c:pt>
                <c:pt idx="5103">
                  <c:v>3963</c:v>
                </c:pt>
                <c:pt idx="5104">
                  <c:v>3964</c:v>
                </c:pt>
                <c:pt idx="5105">
                  <c:v>3965</c:v>
                </c:pt>
                <c:pt idx="5106">
                  <c:v>3966</c:v>
                </c:pt>
                <c:pt idx="5107">
                  <c:v>3967</c:v>
                </c:pt>
                <c:pt idx="5108">
                  <c:v>3968</c:v>
                </c:pt>
                <c:pt idx="5109">
                  <c:v>3969</c:v>
                </c:pt>
                <c:pt idx="5110">
                  <c:v>3970</c:v>
                </c:pt>
                <c:pt idx="5111">
                  <c:v>3971</c:v>
                </c:pt>
                <c:pt idx="5112">
                  <c:v>3972</c:v>
                </c:pt>
                <c:pt idx="5113">
                  <c:v>3973</c:v>
                </c:pt>
                <c:pt idx="5114">
                  <c:v>3974</c:v>
                </c:pt>
                <c:pt idx="5115">
                  <c:v>3975</c:v>
                </c:pt>
                <c:pt idx="5116">
                  <c:v>3976</c:v>
                </c:pt>
                <c:pt idx="5117">
                  <c:v>3977</c:v>
                </c:pt>
                <c:pt idx="5118">
                  <c:v>3978</c:v>
                </c:pt>
                <c:pt idx="5119">
                  <c:v>3979</c:v>
                </c:pt>
                <c:pt idx="5120">
                  <c:v>3980</c:v>
                </c:pt>
                <c:pt idx="5121">
                  <c:v>3981</c:v>
                </c:pt>
                <c:pt idx="5122">
                  <c:v>3982</c:v>
                </c:pt>
                <c:pt idx="5123">
                  <c:v>3983</c:v>
                </c:pt>
                <c:pt idx="5124">
                  <c:v>3984</c:v>
                </c:pt>
                <c:pt idx="5125">
                  <c:v>3985</c:v>
                </c:pt>
                <c:pt idx="5126">
                  <c:v>3986</c:v>
                </c:pt>
                <c:pt idx="5127">
                  <c:v>3987</c:v>
                </c:pt>
                <c:pt idx="5128">
                  <c:v>3988</c:v>
                </c:pt>
                <c:pt idx="5129">
                  <c:v>3989</c:v>
                </c:pt>
                <c:pt idx="5130">
                  <c:v>3990</c:v>
                </c:pt>
                <c:pt idx="5131">
                  <c:v>3991</c:v>
                </c:pt>
                <c:pt idx="5132">
                  <c:v>3991</c:v>
                </c:pt>
                <c:pt idx="5133">
                  <c:v>3992</c:v>
                </c:pt>
                <c:pt idx="5134">
                  <c:v>3993</c:v>
                </c:pt>
                <c:pt idx="5135">
                  <c:v>3994</c:v>
                </c:pt>
                <c:pt idx="5136">
                  <c:v>3995</c:v>
                </c:pt>
                <c:pt idx="5137">
                  <c:v>3996</c:v>
                </c:pt>
                <c:pt idx="5138">
                  <c:v>3997</c:v>
                </c:pt>
                <c:pt idx="5139">
                  <c:v>3998</c:v>
                </c:pt>
                <c:pt idx="5140">
                  <c:v>3999</c:v>
                </c:pt>
                <c:pt idx="5141">
                  <c:v>4000</c:v>
                </c:pt>
                <c:pt idx="5142">
                  <c:v>4001</c:v>
                </c:pt>
                <c:pt idx="5143">
                  <c:v>4002</c:v>
                </c:pt>
                <c:pt idx="5144">
                  <c:v>4003</c:v>
                </c:pt>
                <c:pt idx="5145">
                  <c:v>4004</c:v>
                </c:pt>
                <c:pt idx="5146">
                  <c:v>4005</c:v>
                </c:pt>
                <c:pt idx="5147">
                  <c:v>4006</c:v>
                </c:pt>
                <c:pt idx="5148">
                  <c:v>4007</c:v>
                </c:pt>
                <c:pt idx="5149">
                  <c:v>4007</c:v>
                </c:pt>
                <c:pt idx="5150">
                  <c:v>4007</c:v>
                </c:pt>
                <c:pt idx="5151">
                  <c:v>4008</c:v>
                </c:pt>
                <c:pt idx="5152">
                  <c:v>4009</c:v>
                </c:pt>
                <c:pt idx="5153">
                  <c:v>4010</c:v>
                </c:pt>
                <c:pt idx="5154">
                  <c:v>4011</c:v>
                </c:pt>
                <c:pt idx="5155">
                  <c:v>4012</c:v>
                </c:pt>
                <c:pt idx="5156">
                  <c:v>4013</c:v>
                </c:pt>
                <c:pt idx="5157">
                  <c:v>4014</c:v>
                </c:pt>
                <c:pt idx="5158">
                  <c:v>4015</c:v>
                </c:pt>
                <c:pt idx="5159">
                  <c:v>4016</c:v>
                </c:pt>
                <c:pt idx="5160">
                  <c:v>4017</c:v>
                </c:pt>
                <c:pt idx="5161">
                  <c:v>4017</c:v>
                </c:pt>
                <c:pt idx="5162">
                  <c:v>4018</c:v>
                </c:pt>
                <c:pt idx="5163">
                  <c:v>4019</c:v>
                </c:pt>
                <c:pt idx="5164">
                  <c:v>4020</c:v>
                </c:pt>
                <c:pt idx="5165">
                  <c:v>4021</c:v>
                </c:pt>
                <c:pt idx="5166">
                  <c:v>4022</c:v>
                </c:pt>
                <c:pt idx="5167">
                  <c:v>4023</c:v>
                </c:pt>
                <c:pt idx="5168">
                  <c:v>4024</c:v>
                </c:pt>
                <c:pt idx="5169">
                  <c:v>4025</c:v>
                </c:pt>
                <c:pt idx="5170">
                  <c:v>4026</c:v>
                </c:pt>
                <c:pt idx="5171">
                  <c:v>4027</c:v>
                </c:pt>
                <c:pt idx="5172">
                  <c:v>4028</c:v>
                </c:pt>
                <c:pt idx="5173">
                  <c:v>4029</c:v>
                </c:pt>
                <c:pt idx="5174">
                  <c:v>4029</c:v>
                </c:pt>
                <c:pt idx="5175">
                  <c:v>4030</c:v>
                </c:pt>
                <c:pt idx="5176">
                  <c:v>4031</c:v>
                </c:pt>
                <c:pt idx="5177">
                  <c:v>4032</c:v>
                </c:pt>
                <c:pt idx="5178">
                  <c:v>4033</c:v>
                </c:pt>
                <c:pt idx="5179">
                  <c:v>4034</c:v>
                </c:pt>
                <c:pt idx="5180">
                  <c:v>4035</c:v>
                </c:pt>
                <c:pt idx="5181">
                  <c:v>4036</c:v>
                </c:pt>
                <c:pt idx="5182">
                  <c:v>4037</c:v>
                </c:pt>
                <c:pt idx="5183">
                  <c:v>4037</c:v>
                </c:pt>
                <c:pt idx="5184">
                  <c:v>4037</c:v>
                </c:pt>
                <c:pt idx="5185">
                  <c:v>4037</c:v>
                </c:pt>
                <c:pt idx="5186">
                  <c:v>4038</c:v>
                </c:pt>
                <c:pt idx="5187">
                  <c:v>4039</c:v>
                </c:pt>
                <c:pt idx="5188">
                  <c:v>4040</c:v>
                </c:pt>
                <c:pt idx="5189">
                  <c:v>4041</c:v>
                </c:pt>
                <c:pt idx="5190">
                  <c:v>4042</c:v>
                </c:pt>
                <c:pt idx="5191">
                  <c:v>4043</c:v>
                </c:pt>
                <c:pt idx="5192">
                  <c:v>4044</c:v>
                </c:pt>
                <c:pt idx="5193">
                  <c:v>4045</c:v>
                </c:pt>
                <c:pt idx="5194">
                  <c:v>4046</c:v>
                </c:pt>
                <c:pt idx="5195">
                  <c:v>4047</c:v>
                </c:pt>
                <c:pt idx="5196">
                  <c:v>4048</c:v>
                </c:pt>
                <c:pt idx="5197">
                  <c:v>4048</c:v>
                </c:pt>
                <c:pt idx="5198">
                  <c:v>4049</c:v>
                </c:pt>
                <c:pt idx="5199">
                  <c:v>4050</c:v>
                </c:pt>
                <c:pt idx="5200">
                  <c:v>4051</c:v>
                </c:pt>
                <c:pt idx="5201">
                  <c:v>4052</c:v>
                </c:pt>
                <c:pt idx="5202">
                  <c:v>4053</c:v>
                </c:pt>
                <c:pt idx="5203">
                  <c:v>4054</c:v>
                </c:pt>
                <c:pt idx="5204">
                  <c:v>4055</c:v>
                </c:pt>
                <c:pt idx="5205">
                  <c:v>4056</c:v>
                </c:pt>
                <c:pt idx="5206">
                  <c:v>4057</c:v>
                </c:pt>
                <c:pt idx="5207">
                  <c:v>4058</c:v>
                </c:pt>
                <c:pt idx="5208">
                  <c:v>4059</c:v>
                </c:pt>
                <c:pt idx="5209">
                  <c:v>4060</c:v>
                </c:pt>
                <c:pt idx="5210">
                  <c:v>4061</c:v>
                </c:pt>
                <c:pt idx="5211">
                  <c:v>4062</c:v>
                </c:pt>
                <c:pt idx="5212">
                  <c:v>4063</c:v>
                </c:pt>
                <c:pt idx="5213">
                  <c:v>4064</c:v>
                </c:pt>
                <c:pt idx="5214">
                  <c:v>4065</c:v>
                </c:pt>
                <c:pt idx="5215">
                  <c:v>4066</c:v>
                </c:pt>
                <c:pt idx="5216">
                  <c:v>4067</c:v>
                </c:pt>
                <c:pt idx="5217">
                  <c:v>4068</c:v>
                </c:pt>
                <c:pt idx="5218">
                  <c:v>4069</c:v>
                </c:pt>
                <c:pt idx="5219">
                  <c:v>4070</c:v>
                </c:pt>
                <c:pt idx="5220">
                  <c:v>4071</c:v>
                </c:pt>
                <c:pt idx="5221">
                  <c:v>4072</c:v>
                </c:pt>
                <c:pt idx="5222">
                  <c:v>4073</c:v>
                </c:pt>
                <c:pt idx="5223">
                  <c:v>4074</c:v>
                </c:pt>
                <c:pt idx="5224">
                  <c:v>4074</c:v>
                </c:pt>
                <c:pt idx="5225">
                  <c:v>4075</c:v>
                </c:pt>
                <c:pt idx="5226">
                  <c:v>4076</c:v>
                </c:pt>
                <c:pt idx="5227">
                  <c:v>4076</c:v>
                </c:pt>
                <c:pt idx="5228">
                  <c:v>4077</c:v>
                </c:pt>
                <c:pt idx="5229">
                  <c:v>4077</c:v>
                </c:pt>
                <c:pt idx="5230">
                  <c:v>4078</c:v>
                </c:pt>
                <c:pt idx="5231">
                  <c:v>4079</c:v>
                </c:pt>
                <c:pt idx="5232">
                  <c:v>4079</c:v>
                </c:pt>
                <c:pt idx="5233">
                  <c:v>4080</c:v>
                </c:pt>
                <c:pt idx="5234">
                  <c:v>4080</c:v>
                </c:pt>
                <c:pt idx="5235">
                  <c:v>4080</c:v>
                </c:pt>
                <c:pt idx="5236">
                  <c:v>4080</c:v>
                </c:pt>
                <c:pt idx="5237">
                  <c:v>4081</c:v>
                </c:pt>
                <c:pt idx="5238">
                  <c:v>4082</c:v>
                </c:pt>
                <c:pt idx="5239">
                  <c:v>4083</c:v>
                </c:pt>
                <c:pt idx="5240">
                  <c:v>4084</c:v>
                </c:pt>
                <c:pt idx="5241">
                  <c:v>4085</c:v>
                </c:pt>
                <c:pt idx="5242">
                  <c:v>4086</c:v>
                </c:pt>
                <c:pt idx="5243">
                  <c:v>4087</c:v>
                </c:pt>
                <c:pt idx="5244">
                  <c:v>4088</c:v>
                </c:pt>
                <c:pt idx="5245">
                  <c:v>4088</c:v>
                </c:pt>
                <c:pt idx="5246">
                  <c:v>4088</c:v>
                </c:pt>
                <c:pt idx="5247">
                  <c:v>4089</c:v>
                </c:pt>
                <c:pt idx="5248">
                  <c:v>4090</c:v>
                </c:pt>
                <c:pt idx="5249">
                  <c:v>4091</c:v>
                </c:pt>
                <c:pt idx="5250">
                  <c:v>4092</c:v>
                </c:pt>
                <c:pt idx="5251">
                  <c:v>4093</c:v>
                </c:pt>
                <c:pt idx="5252">
                  <c:v>4094</c:v>
                </c:pt>
                <c:pt idx="5253">
                  <c:v>4095</c:v>
                </c:pt>
                <c:pt idx="5254">
                  <c:v>4096</c:v>
                </c:pt>
                <c:pt idx="5255">
                  <c:v>4097</c:v>
                </c:pt>
                <c:pt idx="5256">
                  <c:v>4098</c:v>
                </c:pt>
                <c:pt idx="5257">
                  <c:v>4099</c:v>
                </c:pt>
                <c:pt idx="5258">
                  <c:v>4100</c:v>
                </c:pt>
                <c:pt idx="5259">
                  <c:v>4101</c:v>
                </c:pt>
                <c:pt idx="5260">
                  <c:v>4102</c:v>
                </c:pt>
                <c:pt idx="5261">
                  <c:v>4103</c:v>
                </c:pt>
                <c:pt idx="5262">
                  <c:v>4104</c:v>
                </c:pt>
                <c:pt idx="5263">
                  <c:v>4105</c:v>
                </c:pt>
                <c:pt idx="5264">
                  <c:v>4106</c:v>
                </c:pt>
                <c:pt idx="5265">
                  <c:v>4107</c:v>
                </c:pt>
                <c:pt idx="5266">
                  <c:v>4108</c:v>
                </c:pt>
                <c:pt idx="5267">
                  <c:v>4109</c:v>
                </c:pt>
                <c:pt idx="5268">
                  <c:v>4110</c:v>
                </c:pt>
                <c:pt idx="5269">
                  <c:v>4111</c:v>
                </c:pt>
                <c:pt idx="5270">
                  <c:v>4112</c:v>
                </c:pt>
                <c:pt idx="5271">
                  <c:v>4113</c:v>
                </c:pt>
                <c:pt idx="5272">
                  <c:v>4114</c:v>
                </c:pt>
                <c:pt idx="5273">
                  <c:v>4115</c:v>
                </c:pt>
                <c:pt idx="5274">
                  <c:v>4116</c:v>
                </c:pt>
                <c:pt idx="5275">
                  <c:v>4117</c:v>
                </c:pt>
                <c:pt idx="5276">
                  <c:v>4118</c:v>
                </c:pt>
                <c:pt idx="5277">
                  <c:v>4119</c:v>
                </c:pt>
                <c:pt idx="5278">
                  <c:v>4120</c:v>
                </c:pt>
                <c:pt idx="5279">
                  <c:v>4121</c:v>
                </c:pt>
                <c:pt idx="5280">
                  <c:v>4122</c:v>
                </c:pt>
                <c:pt idx="5281">
                  <c:v>4123</c:v>
                </c:pt>
                <c:pt idx="5282">
                  <c:v>4124</c:v>
                </c:pt>
                <c:pt idx="5283">
                  <c:v>4125</c:v>
                </c:pt>
                <c:pt idx="5284">
                  <c:v>4126</c:v>
                </c:pt>
                <c:pt idx="5285">
                  <c:v>4127</c:v>
                </c:pt>
                <c:pt idx="5286">
                  <c:v>4128</c:v>
                </c:pt>
                <c:pt idx="5287">
                  <c:v>4129</c:v>
                </c:pt>
                <c:pt idx="5288">
                  <c:v>4130</c:v>
                </c:pt>
                <c:pt idx="5289">
                  <c:v>4131</c:v>
                </c:pt>
                <c:pt idx="5290">
                  <c:v>4132</c:v>
                </c:pt>
                <c:pt idx="5291">
                  <c:v>4133</c:v>
                </c:pt>
                <c:pt idx="5292">
                  <c:v>4134</c:v>
                </c:pt>
                <c:pt idx="5293">
                  <c:v>4135</c:v>
                </c:pt>
                <c:pt idx="5294">
                  <c:v>4136</c:v>
                </c:pt>
                <c:pt idx="5295">
                  <c:v>4137</c:v>
                </c:pt>
                <c:pt idx="5296">
                  <c:v>4138</c:v>
                </c:pt>
                <c:pt idx="5297">
                  <c:v>4138</c:v>
                </c:pt>
                <c:pt idx="5298">
                  <c:v>4139</c:v>
                </c:pt>
                <c:pt idx="5299">
                  <c:v>4140</c:v>
                </c:pt>
                <c:pt idx="5300">
                  <c:v>4141</c:v>
                </c:pt>
                <c:pt idx="5301">
                  <c:v>4142</c:v>
                </c:pt>
                <c:pt idx="5302">
                  <c:v>4143</c:v>
                </c:pt>
                <c:pt idx="5303">
                  <c:v>4144</c:v>
                </c:pt>
                <c:pt idx="5304">
                  <c:v>4145</c:v>
                </c:pt>
                <c:pt idx="5305">
                  <c:v>4146</c:v>
                </c:pt>
                <c:pt idx="5306">
                  <c:v>4146</c:v>
                </c:pt>
                <c:pt idx="5307">
                  <c:v>4147</c:v>
                </c:pt>
                <c:pt idx="5308">
                  <c:v>4148</c:v>
                </c:pt>
                <c:pt idx="5309">
                  <c:v>4148</c:v>
                </c:pt>
                <c:pt idx="5310">
                  <c:v>4148</c:v>
                </c:pt>
                <c:pt idx="5311">
                  <c:v>4148</c:v>
                </c:pt>
                <c:pt idx="5312">
                  <c:v>4148</c:v>
                </c:pt>
                <c:pt idx="5313">
                  <c:v>4148</c:v>
                </c:pt>
                <c:pt idx="5314">
                  <c:v>4148</c:v>
                </c:pt>
                <c:pt idx="5315">
                  <c:v>4148</c:v>
                </c:pt>
                <c:pt idx="5316">
                  <c:v>4148</c:v>
                </c:pt>
                <c:pt idx="5317">
                  <c:v>4148</c:v>
                </c:pt>
                <c:pt idx="5318">
                  <c:v>4148</c:v>
                </c:pt>
                <c:pt idx="5319">
                  <c:v>4148</c:v>
                </c:pt>
                <c:pt idx="5320">
                  <c:v>4149</c:v>
                </c:pt>
                <c:pt idx="5321">
                  <c:v>4150</c:v>
                </c:pt>
                <c:pt idx="5322">
                  <c:v>4151</c:v>
                </c:pt>
                <c:pt idx="5323">
                  <c:v>4152</c:v>
                </c:pt>
                <c:pt idx="5324">
                  <c:v>4153</c:v>
                </c:pt>
                <c:pt idx="5325">
                  <c:v>4153</c:v>
                </c:pt>
                <c:pt idx="5326">
                  <c:v>4153</c:v>
                </c:pt>
                <c:pt idx="5327">
                  <c:v>4153</c:v>
                </c:pt>
                <c:pt idx="5328">
                  <c:v>4154</c:v>
                </c:pt>
                <c:pt idx="5329">
                  <c:v>4155</c:v>
                </c:pt>
                <c:pt idx="5330">
                  <c:v>4156</c:v>
                </c:pt>
                <c:pt idx="5331">
                  <c:v>4157</c:v>
                </c:pt>
                <c:pt idx="5332">
                  <c:v>4157</c:v>
                </c:pt>
                <c:pt idx="5333">
                  <c:v>4158</c:v>
                </c:pt>
                <c:pt idx="5334">
                  <c:v>4158</c:v>
                </c:pt>
                <c:pt idx="5335">
                  <c:v>4159</c:v>
                </c:pt>
                <c:pt idx="5336">
                  <c:v>4160</c:v>
                </c:pt>
                <c:pt idx="5337">
                  <c:v>4160</c:v>
                </c:pt>
                <c:pt idx="5338">
                  <c:v>4161</c:v>
                </c:pt>
                <c:pt idx="5339">
                  <c:v>4162</c:v>
                </c:pt>
                <c:pt idx="5340">
                  <c:v>4162</c:v>
                </c:pt>
                <c:pt idx="5341">
                  <c:v>4163</c:v>
                </c:pt>
                <c:pt idx="5342">
                  <c:v>4163</c:v>
                </c:pt>
                <c:pt idx="5343">
                  <c:v>4164</c:v>
                </c:pt>
                <c:pt idx="5344">
                  <c:v>4165</c:v>
                </c:pt>
                <c:pt idx="5345">
                  <c:v>4166</c:v>
                </c:pt>
                <c:pt idx="5346">
                  <c:v>4167</c:v>
                </c:pt>
                <c:pt idx="5347">
                  <c:v>4168</c:v>
                </c:pt>
                <c:pt idx="5348">
                  <c:v>4169</c:v>
                </c:pt>
                <c:pt idx="5349">
                  <c:v>4169</c:v>
                </c:pt>
                <c:pt idx="5350">
                  <c:v>4170</c:v>
                </c:pt>
                <c:pt idx="5351">
                  <c:v>4171</c:v>
                </c:pt>
                <c:pt idx="5352">
                  <c:v>4172</c:v>
                </c:pt>
                <c:pt idx="5353">
                  <c:v>4173</c:v>
                </c:pt>
                <c:pt idx="5354">
                  <c:v>4174</c:v>
                </c:pt>
                <c:pt idx="5355">
                  <c:v>4175</c:v>
                </c:pt>
                <c:pt idx="5356">
                  <c:v>4176</c:v>
                </c:pt>
                <c:pt idx="5357">
                  <c:v>4177</c:v>
                </c:pt>
                <c:pt idx="5358">
                  <c:v>4178</c:v>
                </c:pt>
                <c:pt idx="5359">
                  <c:v>4179</c:v>
                </c:pt>
                <c:pt idx="5360">
                  <c:v>4179</c:v>
                </c:pt>
                <c:pt idx="5361">
                  <c:v>4180</c:v>
                </c:pt>
                <c:pt idx="5362">
                  <c:v>4181</c:v>
                </c:pt>
                <c:pt idx="5363">
                  <c:v>4181</c:v>
                </c:pt>
                <c:pt idx="5364">
                  <c:v>4181</c:v>
                </c:pt>
                <c:pt idx="5365">
                  <c:v>4181</c:v>
                </c:pt>
                <c:pt idx="5366">
                  <c:v>4182</c:v>
                </c:pt>
                <c:pt idx="5367">
                  <c:v>4183</c:v>
                </c:pt>
                <c:pt idx="5368">
                  <c:v>4183</c:v>
                </c:pt>
                <c:pt idx="5369">
                  <c:v>4183</c:v>
                </c:pt>
                <c:pt idx="5370">
                  <c:v>4184</c:v>
                </c:pt>
                <c:pt idx="5371">
                  <c:v>4185</c:v>
                </c:pt>
                <c:pt idx="5372">
                  <c:v>4186</c:v>
                </c:pt>
                <c:pt idx="5373">
                  <c:v>4187</c:v>
                </c:pt>
                <c:pt idx="5374">
                  <c:v>4188</c:v>
                </c:pt>
                <c:pt idx="5375">
                  <c:v>4189</c:v>
                </c:pt>
                <c:pt idx="5376">
                  <c:v>4190</c:v>
                </c:pt>
                <c:pt idx="5377">
                  <c:v>4191</c:v>
                </c:pt>
                <c:pt idx="5378">
                  <c:v>4192</c:v>
                </c:pt>
                <c:pt idx="5379">
                  <c:v>4193</c:v>
                </c:pt>
                <c:pt idx="5380">
                  <c:v>4194</c:v>
                </c:pt>
                <c:pt idx="5381">
                  <c:v>4195</c:v>
                </c:pt>
                <c:pt idx="5382">
                  <c:v>4196</c:v>
                </c:pt>
                <c:pt idx="5383">
                  <c:v>4197</c:v>
                </c:pt>
                <c:pt idx="5384">
                  <c:v>4198</c:v>
                </c:pt>
                <c:pt idx="5385">
                  <c:v>4199</c:v>
                </c:pt>
                <c:pt idx="5386">
                  <c:v>4200</c:v>
                </c:pt>
                <c:pt idx="5387">
                  <c:v>4201</c:v>
                </c:pt>
                <c:pt idx="5388">
                  <c:v>4202</c:v>
                </c:pt>
                <c:pt idx="5389">
                  <c:v>4203</c:v>
                </c:pt>
                <c:pt idx="5390">
                  <c:v>4204</c:v>
                </c:pt>
                <c:pt idx="5391">
                  <c:v>4204</c:v>
                </c:pt>
                <c:pt idx="5392">
                  <c:v>4205</c:v>
                </c:pt>
                <c:pt idx="5393">
                  <c:v>4206</c:v>
                </c:pt>
                <c:pt idx="5394">
                  <c:v>4207</c:v>
                </c:pt>
                <c:pt idx="5395">
                  <c:v>4208</c:v>
                </c:pt>
                <c:pt idx="5396">
                  <c:v>4209</c:v>
                </c:pt>
                <c:pt idx="5397">
                  <c:v>4209</c:v>
                </c:pt>
                <c:pt idx="5398">
                  <c:v>4209</c:v>
                </c:pt>
                <c:pt idx="5399">
                  <c:v>4210</c:v>
                </c:pt>
                <c:pt idx="5400">
                  <c:v>4211</c:v>
                </c:pt>
                <c:pt idx="5401">
                  <c:v>4212</c:v>
                </c:pt>
                <c:pt idx="5402">
                  <c:v>4212</c:v>
                </c:pt>
                <c:pt idx="5403">
                  <c:v>4213</c:v>
                </c:pt>
                <c:pt idx="5404">
                  <c:v>4213</c:v>
                </c:pt>
                <c:pt idx="5405">
                  <c:v>4214</c:v>
                </c:pt>
                <c:pt idx="5406">
                  <c:v>4214</c:v>
                </c:pt>
                <c:pt idx="5407">
                  <c:v>4214</c:v>
                </c:pt>
                <c:pt idx="5408">
                  <c:v>4214</c:v>
                </c:pt>
                <c:pt idx="5409">
                  <c:v>4214</c:v>
                </c:pt>
                <c:pt idx="5410">
                  <c:v>4215</c:v>
                </c:pt>
                <c:pt idx="5411">
                  <c:v>4216</c:v>
                </c:pt>
                <c:pt idx="5412">
                  <c:v>4216</c:v>
                </c:pt>
                <c:pt idx="5413">
                  <c:v>4216</c:v>
                </c:pt>
                <c:pt idx="5414">
                  <c:v>4216</c:v>
                </c:pt>
                <c:pt idx="5415">
                  <c:v>4216</c:v>
                </c:pt>
                <c:pt idx="5416">
                  <c:v>4216</c:v>
                </c:pt>
                <c:pt idx="5417">
                  <c:v>4216</c:v>
                </c:pt>
                <c:pt idx="5418">
                  <c:v>4216</c:v>
                </c:pt>
                <c:pt idx="5419">
                  <c:v>4217</c:v>
                </c:pt>
                <c:pt idx="5420">
                  <c:v>4218</c:v>
                </c:pt>
                <c:pt idx="5421">
                  <c:v>4219</c:v>
                </c:pt>
                <c:pt idx="5422">
                  <c:v>4220</c:v>
                </c:pt>
                <c:pt idx="5423">
                  <c:v>4220</c:v>
                </c:pt>
                <c:pt idx="5424">
                  <c:v>4221</c:v>
                </c:pt>
                <c:pt idx="5425">
                  <c:v>4222</c:v>
                </c:pt>
                <c:pt idx="5426">
                  <c:v>4222</c:v>
                </c:pt>
                <c:pt idx="5427">
                  <c:v>4222</c:v>
                </c:pt>
                <c:pt idx="5428">
                  <c:v>4222</c:v>
                </c:pt>
                <c:pt idx="5429">
                  <c:v>4222</c:v>
                </c:pt>
                <c:pt idx="5430">
                  <c:v>4223</c:v>
                </c:pt>
                <c:pt idx="5431">
                  <c:v>4223</c:v>
                </c:pt>
                <c:pt idx="5432">
                  <c:v>4223</c:v>
                </c:pt>
                <c:pt idx="5433">
                  <c:v>4223</c:v>
                </c:pt>
                <c:pt idx="5434">
                  <c:v>4224</c:v>
                </c:pt>
                <c:pt idx="5435">
                  <c:v>4225</c:v>
                </c:pt>
                <c:pt idx="5436">
                  <c:v>4226</c:v>
                </c:pt>
                <c:pt idx="5437">
                  <c:v>4227</c:v>
                </c:pt>
                <c:pt idx="5438">
                  <c:v>4227</c:v>
                </c:pt>
                <c:pt idx="5439">
                  <c:v>4228</c:v>
                </c:pt>
                <c:pt idx="5440">
                  <c:v>4229</c:v>
                </c:pt>
                <c:pt idx="5441">
                  <c:v>4229</c:v>
                </c:pt>
                <c:pt idx="5442">
                  <c:v>4230</c:v>
                </c:pt>
                <c:pt idx="5443">
                  <c:v>4230</c:v>
                </c:pt>
                <c:pt idx="5444">
                  <c:v>4230</c:v>
                </c:pt>
                <c:pt idx="5445">
                  <c:v>4231</c:v>
                </c:pt>
                <c:pt idx="5446">
                  <c:v>4232</c:v>
                </c:pt>
                <c:pt idx="5447">
                  <c:v>4233</c:v>
                </c:pt>
                <c:pt idx="5448">
                  <c:v>4233</c:v>
                </c:pt>
                <c:pt idx="5449">
                  <c:v>4233</c:v>
                </c:pt>
                <c:pt idx="5450">
                  <c:v>4234</c:v>
                </c:pt>
                <c:pt idx="5451">
                  <c:v>4234</c:v>
                </c:pt>
                <c:pt idx="5452">
                  <c:v>4235</c:v>
                </c:pt>
                <c:pt idx="5453">
                  <c:v>4236</c:v>
                </c:pt>
                <c:pt idx="5454">
                  <c:v>4236</c:v>
                </c:pt>
                <c:pt idx="5455">
                  <c:v>4236</c:v>
                </c:pt>
                <c:pt idx="5456">
                  <c:v>4236</c:v>
                </c:pt>
                <c:pt idx="5457">
                  <c:v>4237</c:v>
                </c:pt>
                <c:pt idx="5458">
                  <c:v>4238</c:v>
                </c:pt>
                <c:pt idx="5459">
                  <c:v>4238</c:v>
                </c:pt>
                <c:pt idx="5460">
                  <c:v>4239</c:v>
                </c:pt>
                <c:pt idx="5461">
                  <c:v>4240</c:v>
                </c:pt>
                <c:pt idx="5462">
                  <c:v>4241</c:v>
                </c:pt>
                <c:pt idx="5463">
                  <c:v>4242</c:v>
                </c:pt>
                <c:pt idx="5464">
                  <c:v>4242</c:v>
                </c:pt>
                <c:pt idx="5465">
                  <c:v>4243</c:v>
                </c:pt>
                <c:pt idx="5466">
                  <c:v>4244</c:v>
                </c:pt>
                <c:pt idx="5467">
                  <c:v>4245</c:v>
                </c:pt>
                <c:pt idx="5468">
                  <c:v>4246</c:v>
                </c:pt>
                <c:pt idx="5469">
                  <c:v>4247</c:v>
                </c:pt>
                <c:pt idx="5470">
                  <c:v>4248</c:v>
                </c:pt>
                <c:pt idx="5471">
                  <c:v>4249</c:v>
                </c:pt>
                <c:pt idx="5472">
                  <c:v>4250</c:v>
                </c:pt>
                <c:pt idx="5473">
                  <c:v>4250</c:v>
                </c:pt>
                <c:pt idx="5474">
                  <c:v>4251</c:v>
                </c:pt>
                <c:pt idx="5475">
                  <c:v>4251</c:v>
                </c:pt>
                <c:pt idx="5476">
                  <c:v>4251</c:v>
                </c:pt>
                <c:pt idx="5477">
                  <c:v>4251</c:v>
                </c:pt>
                <c:pt idx="5478">
                  <c:v>4251</c:v>
                </c:pt>
                <c:pt idx="5479">
                  <c:v>4251</c:v>
                </c:pt>
                <c:pt idx="5480">
                  <c:v>4251</c:v>
                </c:pt>
                <c:pt idx="5481">
                  <c:v>4251</c:v>
                </c:pt>
                <c:pt idx="5482">
                  <c:v>4251</c:v>
                </c:pt>
                <c:pt idx="5483">
                  <c:v>4251</c:v>
                </c:pt>
                <c:pt idx="5484">
                  <c:v>4251</c:v>
                </c:pt>
                <c:pt idx="5485">
                  <c:v>4251</c:v>
                </c:pt>
                <c:pt idx="5486">
                  <c:v>4251</c:v>
                </c:pt>
                <c:pt idx="5487">
                  <c:v>4251</c:v>
                </c:pt>
                <c:pt idx="5488">
                  <c:v>4251</c:v>
                </c:pt>
                <c:pt idx="5489">
                  <c:v>4251</c:v>
                </c:pt>
                <c:pt idx="5490">
                  <c:v>4251</c:v>
                </c:pt>
                <c:pt idx="5491">
                  <c:v>4251</c:v>
                </c:pt>
                <c:pt idx="5492">
                  <c:v>4251</c:v>
                </c:pt>
                <c:pt idx="5493">
                  <c:v>4251</c:v>
                </c:pt>
                <c:pt idx="5494">
                  <c:v>4251</c:v>
                </c:pt>
                <c:pt idx="5495">
                  <c:v>4252</c:v>
                </c:pt>
                <c:pt idx="5496">
                  <c:v>4253</c:v>
                </c:pt>
                <c:pt idx="5497">
                  <c:v>4254</c:v>
                </c:pt>
                <c:pt idx="5498">
                  <c:v>4255</c:v>
                </c:pt>
                <c:pt idx="5499">
                  <c:v>4256</c:v>
                </c:pt>
                <c:pt idx="5500">
                  <c:v>4257</c:v>
                </c:pt>
                <c:pt idx="5501">
                  <c:v>4257</c:v>
                </c:pt>
                <c:pt idx="5502">
                  <c:v>4258</c:v>
                </c:pt>
                <c:pt idx="5503">
                  <c:v>4259</c:v>
                </c:pt>
                <c:pt idx="5504">
                  <c:v>4260</c:v>
                </c:pt>
                <c:pt idx="5505">
                  <c:v>4261</c:v>
                </c:pt>
                <c:pt idx="5506">
                  <c:v>4262</c:v>
                </c:pt>
                <c:pt idx="5507">
                  <c:v>4263</c:v>
                </c:pt>
                <c:pt idx="5508">
                  <c:v>4264</c:v>
                </c:pt>
                <c:pt idx="5509">
                  <c:v>4265</c:v>
                </c:pt>
                <c:pt idx="5510">
                  <c:v>4266</c:v>
                </c:pt>
                <c:pt idx="5511">
                  <c:v>4267</c:v>
                </c:pt>
                <c:pt idx="5512">
                  <c:v>4268</c:v>
                </c:pt>
                <c:pt idx="5513">
                  <c:v>4269</c:v>
                </c:pt>
                <c:pt idx="5514">
                  <c:v>4270</c:v>
                </c:pt>
                <c:pt idx="5515">
                  <c:v>4271</c:v>
                </c:pt>
                <c:pt idx="5516">
                  <c:v>4272</c:v>
                </c:pt>
                <c:pt idx="5517">
                  <c:v>4273</c:v>
                </c:pt>
                <c:pt idx="5518">
                  <c:v>4274</c:v>
                </c:pt>
                <c:pt idx="5519">
                  <c:v>4275</c:v>
                </c:pt>
                <c:pt idx="5520">
                  <c:v>4276</c:v>
                </c:pt>
                <c:pt idx="5521">
                  <c:v>4277</c:v>
                </c:pt>
                <c:pt idx="5522">
                  <c:v>4278</c:v>
                </c:pt>
                <c:pt idx="5523">
                  <c:v>4279</c:v>
                </c:pt>
                <c:pt idx="5524">
                  <c:v>4280</c:v>
                </c:pt>
                <c:pt idx="5525">
                  <c:v>4281</c:v>
                </c:pt>
                <c:pt idx="5526">
                  <c:v>4282</c:v>
                </c:pt>
                <c:pt idx="5527">
                  <c:v>4283</c:v>
                </c:pt>
                <c:pt idx="5528">
                  <c:v>4284</c:v>
                </c:pt>
                <c:pt idx="5529">
                  <c:v>4285</c:v>
                </c:pt>
                <c:pt idx="5530">
                  <c:v>4286</c:v>
                </c:pt>
                <c:pt idx="5531">
                  <c:v>4287</c:v>
                </c:pt>
                <c:pt idx="5532">
                  <c:v>4287</c:v>
                </c:pt>
                <c:pt idx="5533">
                  <c:v>4287</c:v>
                </c:pt>
                <c:pt idx="5534">
                  <c:v>4287</c:v>
                </c:pt>
                <c:pt idx="5535">
                  <c:v>4287</c:v>
                </c:pt>
                <c:pt idx="5536">
                  <c:v>4288</c:v>
                </c:pt>
                <c:pt idx="5537">
                  <c:v>4289</c:v>
                </c:pt>
                <c:pt idx="5538">
                  <c:v>4290</c:v>
                </c:pt>
                <c:pt idx="5539">
                  <c:v>4291</c:v>
                </c:pt>
                <c:pt idx="5540">
                  <c:v>4292</c:v>
                </c:pt>
                <c:pt idx="5541">
                  <c:v>4293</c:v>
                </c:pt>
                <c:pt idx="5542">
                  <c:v>4293</c:v>
                </c:pt>
                <c:pt idx="5543">
                  <c:v>4294</c:v>
                </c:pt>
                <c:pt idx="5544">
                  <c:v>4295</c:v>
                </c:pt>
                <c:pt idx="5545">
                  <c:v>4296</c:v>
                </c:pt>
                <c:pt idx="5546">
                  <c:v>4297</c:v>
                </c:pt>
                <c:pt idx="5547">
                  <c:v>4298</c:v>
                </c:pt>
                <c:pt idx="5548">
                  <c:v>4298</c:v>
                </c:pt>
                <c:pt idx="5549">
                  <c:v>4298</c:v>
                </c:pt>
                <c:pt idx="5550">
                  <c:v>4299</c:v>
                </c:pt>
                <c:pt idx="5551">
                  <c:v>4300</c:v>
                </c:pt>
                <c:pt idx="5552">
                  <c:v>4301</c:v>
                </c:pt>
                <c:pt idx="5553">
                  <c:v>4302</c:v>
                </c:pt>
                <c:pt idx="5554">
                  <c:v>4303</c:v>
                </c:pt>
                <c:pt idx="5555">
                  <c:v>4304</c:v>
                </c:pt>
                <c:pt idx="5556">
                  <c:v>4305</c:v>
                </c:pt>
                <c:pt idx="5557">
                  <c:v>4306</c:v>
                </c:pt>
                <c:pt idx="5558">
                  <c:v>4307</c:v>
                </c:pt>
                <c:pt idx="5559">
                  <c:v>4308</c:v>
                </c:pt>
                <c:pt idx="5560">
                  <c:v>4309</c:v>
                </c:pt>
                <c:pt idx="5561">
                  <c:v>4310</c:v>
                </c:pt>
                <c:pt idx="5562">
                  <c:v>4311</c:v>
                </c:pt>
                <c:pt idx="5563">
                  <c:v>4311</c:v>
                </c:pt>
                <c:pt idx="5564">
                  <c:v>4311</c:v>
                </c:pt>
                <c:pt idx="5565">
                  <c:v>4312</c:v>
                </c:pt>
                <c:pt idx="5566">
                  <c:v>4313</c:v>
                </c:pt>
                <c:pt idx="5567">
                  <c:v>4313</c:v>
                </c:pt>
                <c:pt idx="5568">
                  <c:v>4314</c:v>
                </c:pt>
                <c:pt idx="5569">
                  <c:v>4315</c:v>
                </c:pt>
                <c:pt idx="5570">
                  <c:v>4316</c:v>
                </c:pt>
                <c:pt idx="5571">
                  <c:v>4317</c:v>
                </c:pt>
                <c:pt idx="5572">
                  <c:v>4318</c:v>
                </c:pt>
                <c:pt idx="5573">
                  <c:v>4319</c:v>
                </c:pt>
                <c:pt idx="5574">
                  <c:v>4320</c:v>
                </c:pt>
                <c:pt idx="5575">
                  <c:v>4321</c:v>
                </c:pt>
                <c:pt idx="5576">
                  <c:v>4322</c:v>
                </c:pt>
                <c:pt idx="5577">
                  <c:v>4323</c:v>
                </c:pt>
                <c:pt idx="5578">
                  <c:v>4323</c:v>
                </c:pt>
                <c:pt idx="5579">
                  <c:v>4324</c:v>
                </c:pt>
                <c:pt idx="5580">
                  <c:v>4325</c:v>
                </c:pt>
                <c:pt idx="5581">
                  <c:v>4326</c:v>
                </c:pt>
                <c:pt idx="5582">
                  <c:v>4327</c:v>
                </c:pt>
                <c:pt idx="5583">
                  <c:v>4327</c:v>
                </c:pt>
                <c:pt idx="5584">
                  <c:v>4327</c:v>
                </c:pt>
                <c:pt idx="5585">
                  <c:v>4328</c:v>
                </c:pt>
                <c:pt idx="5586">
                  <c:v>4329</c:v>
                </c:pt>
                <c:pt idx="5587">
                  <c:v>4330</c:v>
                </c:pt>
                <c:pt idx="5588">
                  <c:v>4331</c:v>
                </c:pt>
                <c:pt idx="5589">
                  <c:v>4332</c:v>
                </c:pt>
                <c:pt idx="5590">
                  <c:v>4333</c:v>
                </c:pt>
                <c:pt idx="5591">
                  <c:v>4334</c:v>
                </c:pt>
                <c:pt idx="5592">
                  <c:v>4335</c:v>
                </c:pt>
                <c:pt idx="5593">
                  <c:v>4335</c:v>
                </c:pt>
                <c:pt idx="5594">
                  <c:v>4336</c:v>
                </c:pt>
                <c:pt idx="5595">
                  <c:v>4337</c:v>
                </c:pt>
                <c:pt idx="5596">
                  <c:v>4338</c:v>
                </c:pt>
                <c:pt idx="5597">
                  <c:v>4338</c:v>
                </c:pt>
                <c:pt idx="5598">
                  <c:v>4338</c:v>
                </c:pt>
                <c:pt idx="5599">
                  <c:v>4339</c:v>
                </c:pt>
                <c:pt idx="5600">
                  <c:v>4340</c:v>
                </c:pt>
                <c:pt idx="5601">
                  <c:v>4341</c:v>
                </c:pt>
                <c:pt idx="5602">
                  <c:v>4342</c:v>
                </c:pt>
                <c:pt idx="5603">
                  <c:v>4342</c:v>
                </c:pt>
                <c:pt idx="5604">
                  <c:v>4343</c:v>
                </c:pt>
                <c:pt idx="5605">
                  <c:v>4344</c:v>
                </c:pt>
                <c:pt idx="5606">
                  <c:v>4345</c:v>
                </c:pt>
                <c:pt idx="5607">
                  <c:v>4346</c:v>
                </c:pt>
                <c:pt idx="5608">
                  <c:v>4347</c:v>
                </c:pt>
                <c:pt idx="5609">
                  <c:v>4348</c:v>
                </c:pt>
                <c:pt idx="5610">
                  <c:v>4349</c:v>
                </c:pt>
                <c:pt idx="5611">
                  <c:v>4350</c:v>
                </c:pt>
                <c:pt idx="5612">
                  <c:v>4351</c:v>
                </c:pt>
                <c:pt idx="5613">
                  <c:v>4351</c:v>
                </c:pt>
                <c:pt idx="5614">
                  <c:v>4352</c:v>
                </c:pt>
                <c:pt idx="5615">
                  <c:v>4353</c:v>
                </c:pt>
                <c:pt idx="5616">
                  <c:v>4354</c:v>
                </c:pt>
                <c:pt idx="5617">
                  <c:v>4354</c:v>
                </c:pt>
                <c:pt idx="5618">
                  <c:v>4354</c:v>
                </c:pt>
                <c:pt idx="5619">
                  <c:v>4355</c:v>
                </c:pt>
                <c:pt idx="5620">
                  <c:v>4356</c:v>
                </c:pt>
                <c:pt idx="5621">
                  <c:v>4356</c:v>
                </c:pt>
                <c:pt idx="5622">
                  <c:v>4357</c:v>
                </c:pt>
                <c:pt idx="5623">
                  <c:v>4358</c:v>
                </c:pt>
                <c:pt idx="5624">
                  <c:v>4358</c:v>
                </c:pt>
                <c:pt idx="5625">
                  <c:v>4358</c:v>
                </c:pt>
                <c:pt idx="5626">
                  <c:v>4359</c:v>
                </c:pt>
                <c:pt idx="5627">
                  <c:v>4360</c:v>
                </c:pt>
                <c:pt idx="5628">
                  <c:v>4361</c:v>
                </c:pt>
                <c:pt idx="5629">
                  <c:v>4361</c:v>
                </c:pt>
                <c:pt idx="5630">
                  <c:v>4361</c:v>
                </c:pt>
                <c:pt idx="5631">
                  <c:v>4362</c:v>
                </c:pt>
                <c:pt idx="5632">
                  <c:v>4363</c:v>
                </c:pt>
                <c:pt idx="5633">
                  <c:v>4363</c:v>
                </c:pt>
                <c:pt idx="5634">
                  <c:v>4364</c:v>
                </c:pt>
                <c:pt idx="5635">
                  <c:v>4364</c:v>
                </c:pt>
                <c:pt idx="5636">
                  <c:v>4365</c:v>
                </c:pt>
                <c:pt idx="5637">
                  <c:v>4366</c:v>
                </c:pt>
                <c:pt idx="5638">
                  <c:v>4366</c:v>
                </c:pt>
                <c:pt idx="5639">
                  <c:v>4367</c:v>
                </c:pt>
                <c:pt idx="5640">
                  <c:v>4368</c:v>
                </c:pt>
                <c:pt idx="5641">
                  <c:v>4369</c:v>
                </c:pt>
                <c:pt idx="5642">
                  <c:v>4370</c:v>
                </c:pt>
                <c:pt idx="5643">
                  <c:v>4371</c:v>
                </c:pt>
                <c:pt idx="5644">
                  <c:v>4372</c:v>
                </c:pt>
                <c:pt idx="5645">
                  <c:v>4373</c:v>
                </c:pt>
                <c:pt idx="5646">
                  <c:v>4374</c:v>
                </c:pt>
                <c:pt idx="5647">
                  <c:v>4375</c:v>
                </c:pt>
                <c:pt idx="5648">
                  <c:v>4375</c:v>
                </c:pt>
                <c:pt idx="5649">
                  <c:v>4375</c:v>
                </c:pt>
                <c:pt idx="5650">
                  <c:v>4375</c:v>
                </c:pt>
                <c:pt idx="5651">
                  <c:v>4376</c:v>
                </c:pt>
                <c:pt idx="5652">
                  <c:v>4377</c:v>
                </c:pt>
                <c:pt idx="5653">
                  <c:v>4378</c:v>
                </c:pt>
                <c:pt idx="5654">
                  <c:v>4379</c:v>
                </c:pt>
                <c:pt idx="5655">
                  <c:v>4380</c:v>
                </c:pt>
                <c:pt idx="5656">
                  <c:v>4381</c:v>
                </c:pt>
                <c:pt idx="5657">
                  <c:v>4382</c:v>
                </c:pt>
                <c:pt idx="5658">
                  <c:v>4383</c:v>
                </c:pt>
                <c:pt idx="5659">
                  <c:v>4384</c:v>
                </c:pt>
                <c:pt idx="5660">
                  <c:v>4385</c:v>
                </c:pt>
                <c:pt idx="5661">
                  <c:v>4386</c:v>
                </c:pt>
                <c:pt idx="5662">
                  <c:v>4387</c:v>
                </c:pt>
                <c:pt idx="5663">
                  <c:v>4387</c:v>
                </c:pt>
                <c:pt idx="5664">
                  <c:v>4387</c:v>
                </c:pt>
                <c:pt idx="5665">
                  <c:v>4387</c:v>
                </c:pt>
                <c:pt idx="5666">
                  <c:v>4388</c:v>
                </c:pt>
                <c:pt idx="5667">
                  <c:v>4389</c:v>
                </c:pt>
                <c:pt idx="5668">
                  <c:v>4390</c:v>
                </c:pt>
                <c:pt idx="5669">
                  <c:v>4391</c:v>
                </c:pt>
                <c:pt idx="5670">
                  <c:v>4392</c:v>
                </c:pt>
                <c:pt idx="5671">
                  <c:v>4393</c:v>
                </c:pt>
                <c:pt idx="5672">
                  <c:v>4394</c:v>
                </c:pt>
                <c:pt idx="5673">
                  <c:v>4395</c:v>
                </c:pt>
                <c:pt idx="5674">
                  <c:v>4396</c:v>
                </c:pt>
                <c:pt idx="5675">
                  <c:v>4397</c:v>
                </c:pt>
                <c:pt idx="5676">
                  <c:v>4398</c:v>
                </c:pt>
                <c:pt idx="5677">
                  <c:v>4399</c:v>
                </c:pt>
                <c:pt idx="5678">
                  <c:v>4400</c:v>
                </c:pt>
                <c:pt idx="5679">
                  <c:v>4401</c:v>
                </c:pt>
                <c:pt idx="5680">
                  <c:v>4402</c:v>
                </c:pt>
                <c:pt idx="5681">
                  <c:v>4403</c:v>
                </c:pt>
                <c:pt idx="5682">
                  <c:v>4404</c:v>
                </c:pt>
                <c:pt idx="5683">
                  <c:v>4405</c:v>
                </c:pt>
                <c:pt idx="5684">
                  <c:v>4406</c:v>
                </c:pt>
                <c:pt idx="5685">
                  <c:v>4406</c:v>
                </c:pt>
                <c:pt idx="5686">
                  <c:v>4407</c:v>
                </c:pt>
                <c:pt idx="5687">
                  <c:v>4408</c:v>
                </c:pt>
                <c:pt idx="5688">
                  <c:v>4408</c:v>
                </c:pt>
                <c:pt idx="5689">
                  <c:v>4408</c:v>
                </c:pt>
                <c:pt idx="5690">
                  <c:v>4408</c:v>
                </c:pt>
                <c:pt idx="5691">
                  <c:v>4408</c:v>
                </c:pt>
                <c:pt idx="5692">
                  <c:v>4408</c:v>
                </c:pt>
                <c:pt idx="5693">
                  <c:v>4409</c:v>
                </c:pt>
                <c:pt idx="5694">
                  <c:v>4410</c:v>
                </c:pt>
                <c:pt idx="5695">
                  <c:v>4411</c:v>
                </c:pt>
                <c:pt idx="5696">
                  <c:v>4412</c:v>
                </c:pt>
                <c:pt idx="5697">
                  <c:v>4413</c:v>
                </c:pt>
                <c:pt idx="5698">
                  <c:v>4414</c:v>
                </c:pt>
                <c:pt idx="5699">
                  <c:v>4415</c:v>
                </c:pt>
                <c:pt idx="5700">
                  <c:v>4415</c:v>
                </c:pt>
                <c:pt idx="5701">
                  <c:v>4416</c:v>
                </c:pt>
                <c:pt idx="5702">
                  <c:v>4417</c:v>
                </c:pt>
                <c:pt idx="5703">
                  <c:v>4417</c:v>
                </c:pt>
                <c:pt idx="5704">
                  <c:v>4418</c:v>
                </c:pt>
                <c:pt idx="5705">
                  <c:v>4419</c:v>
                </c:pt>
                <c:pt idx="5706">
                  <c:v>4420</c:v>
                </c:pt>
                <c:pt idx="5707">
                  <c:v>4421</c:v>
                </c:pt>
                <c:pt idx="5708">
                  <c:v>4422</c:v>
                </c:pt>
                <c:pt idx="5709">
                  <c:v>4423</c:v>
                </c:pt>
                <c:pt idx="5710">
                  <c:v>4424</c:v>
                </c:pt>
                <c:pt idx="5711">
                  <c:v>4424</c:v>
                </c:pt>
                <c:pt idx="5712">
                  <c:v>4424</c:v>
                </c:pt>
                <c:pt idx="5713">
                  <c:v>4425</c:v>
                </c:pt>
                <c:pt idx="5714">
                  <c:v>4426</c:v>
                </c:pt>
                <c:pt idx="5715">
                  <c:v>4427</c:v>
                </c:pt>
                <c:pt idx="5716">
                  <c:v>4428</c:v>
                </c:pt>
                <c:pt idx="5717">
                  <c:v>4429</c:v>
                </c:pt>
                <c:pt idx="5718">
                  <c:v>4429</c:v>
                </c:pt>
                <c:pt idx="5719">
                  <c:v>4429</c:v>
                </c:pt>
                <c:pt idx="5720">
                  <c:v>4429</c:v>
                </c:pt>
                <c:pt idx="5721">
                  <c:v>4430</c:v>
                </c:pt>
                <c:pt idx="5722">
                  <c:v>4430</c:v>
                </c:pt>
                <c:pt idx="5723">
                  <c:v>4430</c:v>
                </c:pt>
                <c:pt idx="5724">
                  <c:v>4431</c:v>
                </c:pt>
                <c:pt idx="5725">
                  <c:v>4432</c:v>
                </c:pt>
                <c:pt idx="5726">
                  <c:v>4433</c:v>
                </c:pt>
                <c:pt idx="5727">
                  <c:v>4434</c:v>
                </c:pt>
                <c:pt idx="5728">
                  <c:v>4435</c:v>
                </c:pt>
                <c:pt idx="5729">
                  <c:v>4436</c:v>
                </c:pt>
                <c:pt idx="5730">
                  <c:v>4437</c:v>
                </c:pt>
                <c:pt idx="5731">
                  <c:v>4437</c:v>
                </c:pt>
                <c:pt idx="5732">
                  <c:v>4438</c:v>
                </c:pt>
                <c:pt idx="5733">
                  <c:v>4439</c:v>
                </c:pt>
                <c:pt idx="5734">
                  <c:v>4439</c:v>
                </c:pt>
                <c:pt idx="5735">
                  <c:v>4440</c:v>
                </c:pt>
                <c:pt idx="5736">
                  <c:v>4441</c:v>
                </c:pt>
                <c:pt idx="5737">
                  <c:v>4442</c:v>
                </c:pt>
                <c:pt idx="5738">
                  <c:v>4443</c:v>
                </c:pt>
                <c:pt idx="5739">
                  <c:v>4443</c:v>
                </c:pt>
                <c:pt idx="5740">
                  <c:v>4444</c:v>
                </c:pt>
                <c:pt idx="5741">
                  <c:v>4445</c:v>
                </c:pt>
                <c:pt idx="5742">
                  <c:v>4446</c:v>
                </c:pt>
                <c:pt idx="5743">
                  <c:v>4447</c:v>
                </c:pt>
                <c:pt idx="5744">
                  <c:v>4448</c:v>
                </c:pt>
                <c:pt idx="5745">
                  <c:v>4449</c:v>
                </c:pt>
                <c:pt idx="5746">
                  <c:v>4449</c:v>
                </c:pt>
                <c:pt idx="5747">
                  <c:v>4450</c:v>
                </c:pt>
                <c:pt idx="5748">
                  <c:v>4450</c:v>
                </c:pt>
                <c:pt idx="5749">
                  <c:v>4451</c:v>
                </c:pt>
                <c:pt idx="5750">
                  <c:v>4451</c:v>
                </c:pt>
                <c:pt idx="5751">
                  <c:v>4451</c:v>
                </c:pt>
                <c:pt idx="5752">
                  <c:v>4451</c:v>
                </c:pt>
                <c:pt idx="5753">
                  <c:v>4451</c:v>
                </c:pt>
                <c:pt idx="5754">
                  <c:v>4451</c:v>
                </c:pt>
                <c:pt idx="5755">
                  <c:v>4451</c:v>
                </c:pt>
                <c:pt idx="5756">
                  <c:v>4451</c:v>
                </c:pt>
                <c:pt idx="5757">
                  <c:v>4451</c:v>
                </c:pt>
                <c:pt idx="5758">
                  <c:v>4451</c:v>
                </c:pt>
                <c:pt idx="5759">
                  <c:v>4451</c:v>
                </c:pt>
                <c:pt idx="5760">
                  <c:v>4451</c:v>
                </c:pt>
                <c:pt idx="5761">
                  <c:v>4451</c:v>
                </c:pt>
                <c:pt idx="5762">
                  <c:v>4451</c:v>
                </c:pt>
                <c:pt idx="5763">
                  <c:v>4451</c:v>
                </c:pt>
                <c:pt idx="5764">
                  <c:v>4451</c:v>
                </c:pt>
                <c:pt idx="5765">
                  <c:v>4452</c:v>
                </c:pt>
                <c:pt idx="5766">
                  <c:v>4453</c:v>
                </c:pt>
                <c:pt idx="5767">
                  <c:v>4454</c:v>
                </c:pt>
                <c:pt idx="5768">
                  <c:v>4455</c:v>
                </c:pt>
                <c:pt idx="5769">
                  <c:v>4456</c:v>
                </c:pt>
                <c:pt idx="5770">
                  <c:v>4457</c:v>
                </c:pt>
                <c:pt idx="5771">
                  <c:v>4458</c:v>
                </c:pt>
                <c:pt idx="5772">
                  <c:v>4459</c:v>
                </c:pt>
                <c:pt idx="5773">
                  <c:v>4460</c:v>
                </c:pt>
                <c:pt idx="5774">
                  <c:v>4460</c:v>
                </c:pt>
                <c:pt idx="5775">
                  <c:v>4461</c:v>
                </c:pt>
                <c:pt idx="5776">
                  <c:v>4462</c:v>
                </c:pt>
                <c:pt idx="5777">
                  <c:v>4463</c:v>
                </c:pt>
                <c:pt idx="5778">
                  <c:v>4464</c:v>
                </c:pt>
                <c:pt idx="5779">
                  <c:v>4465</c:v>
                </c:pt>
                <c:pt idx="5780">
                  <c:v>4466</c:v>
                </c:pt>
                <c:pt idx="5781">
                  <c:v>4467</c:v>
                </c:pt>
                <c:pt idx="5782">
                  <c:v>4468</c:v>
                </c:pt>
                <c:pt idx="5783">
                  <c:v>4469</c:v>
                </c:pt>
                <c:pt idx="5784">
                  <c:v>4470</c:v>
                </c:pt>
                <c:pt idx="5785">
                  <c:v>4470</c:v>
                </c:pt>
                <c:pt idx="5786">
                  <c:v>4471</c:v>
                </c:pt>
                <c:pt idx="5787">
                  <c:v>4472</c:v>
                </c:pt>
                <c:pt idx="5788">
                  <c:v>4473</c:v>
                </c:pt>
                <c:pt idx="5789">
                  <c:v>4474</c:v>
                </c:pt>
                <c:pt idx="5790">
                  <c:v>4475</c:v>
                </c:pt>
                <c:pt idx="5791">
                  <c:v>4476</c:v>
                </c:pt>
                <c:pt idx="5792">
                  <c:v>4477</c:v>
                </c:pt>
                <c:pt idx="5793">
                  <c:v>4478</c:v>
                </c:pt>
                <c:pt idx="5794">
                  <c:v>4479</c:v>
                </c:pt>
                <c:pt idx="5795">
                  <c:v>4480</c:v>
                </c:pt>
                <c:pt idx="5796">
                  <c:v>4481</c:v>
                </c:pt>
                <c:pt idx="5797">
                  <c:v>4481</c:v>
                </c:pt>
                <c:pt idx="5798">
                  <c:v>4482</c:v>
                </c:pt>
                <c:pt idx="5799">
                  <c:v>4483</c:v>
                </c:pt>
                <c:pt idx="5800">
                  <c:v>4484</c:v>
                </c:pt>
                <c:pt idx="5801">
                  <c:v>4485</c:v>
                </c:pt>
                <c:pt idx="5802">
                  <c:v>4486</c:v>
                </c:pt>
                <c:pt idx="5803">
                  <c:v>4486</c:v>
                </c:pt>
                <c:pt idx="5804">
                  <c:v>4487</c:v>
                </c:pt>
                <c:pt idx="5805">
                  <c:v>4488</c:v>
                </c:pt>
                <c:pt idx="5806">
                  <c:v>4489</c:v>
                </c:pt>
                <c:pt idx="5807">
                  <c:v>4490</c:v>
                </c:pt>
                <c:pt idx="5808">
                  <c:v>4491</c:v>
                </c:pt>
                <c:pt idx="5809">
                  <c:v>4492</c:v>
                </c:pt>
                <c:pt idx="5810">
                  <c:v>4493</c:v>
                </c:pt>
                <c:pt idx="5811">
                  <c:v>4494</c:v>
                </c:pt>
                <c:pt idx="5812">
                  <c:v>4494</c:v>
                </c:pt>
                <c:pt idx="5813">
                  <c:v>4494</c:v>
                </c:pt>
                <c:pt idx="5814">
                  <c:v>4495</c:v>
                </c:pt>
                <c:pt idx="5815">
                  <c:v>4496</c:v>
                </c:pt>
                <c:pt idx="5816">
                  <c:v>4497</c:v>
                </c:pt>
                <c:pt idx="5817">
                  <c:v>4498</c:v>
                </c:pt>
                <c:pt idx="5818">
                  <c:v>4499</c:v>
                </c:pt>
                <c:pt idx="5819">
                  <c:v>4500</c:v>
                </c:pt>
                <c:pt idx="5820">
                  <c:v>4501</c:v>
                </c:pt>
                <c:pt idx="5821">
                  <c:v>4502</c:v>
                </c:pt>
                <c:pt idx="5822">
                  <c:v>4503</c:v>
                </c:pt>
                <c:pt idx="5823">
                  <c:v>4504</c:v>
                </c:pt>
                <c:pt idx="5824">
                  <c:v>4505</c:v>
                </c:pt>
                <c:pt idx="5825">
                  <c:v>4506</c:v>
                </c:pt>
                <c:pt idx="5826">
                  <c:v>4507</c:v>
                </c:pt>
                <c:pt idx="5827">
                  <c:v>4508</c:v>
                </c:pt>
                <c:pt idx="5828">
                  <c:v>4509</c:v>
                </c:pt>
                <c:pt idx="5829">
                  <c:v>4510</c:v>
                </c:pt>
                <c:pt idx="5830">
                  <c:v>4511</c:v>
                </c:pt>
                <c:pt idx="5831">
                  <c:v>4512</c:v>
                </c:pt>
                <c:pt idx="5832">
                  <c:v>4512</c:v>
                </c:pt>
                <c:pt idx="5833">
                  <c:v>4513</c:v>
                </c:pt>
                <c:pt idx="5834">
                  <c:v>4514</c:v>
                </c:pt>
                <c:pt idx="5835">
                  <c:v>4515</c:v>
                </c:pt>
                <c:pt idx="5836">
                  <c:v>4515</c:v>
                </c:pt>
                <c:pt idx="5837">
                  <c:v>4515</c:v>
                </c:pt>
                <c:pt idx="5838">
                  <c:v>4516</c:v>
                </c:pt>
                <c:pt idx="5839">
                  <c:v>4517</c:v>
                </c:pt>
                <c:pt idx="5840">
                  <c:v>4518</c:v>
                </c:pt>
                <c:pt idx="5841">
                  <c:v>4519</c:v>
                </c:pt>
                <c:pt idx="5842">
                  <c:v>4519</c:v>
                </c:pt>
                <c:pt idx="5843">
                  <c:v>4520</c:v>
                </c:pt>
                <c:pt idx="5844">
                  <c:v>4520</c:v>
                </c:pt>
                <c:pt idx="5845">
                  <c:v>4521</c:v>
                </c:pt>
                <c:pt idx="5846">
                  <c:v>4522</c:v>
                </c:pt>
                <c:pt idx="5847">
                  <c:v>4523</c:v>
                </c:pt>
                <c:pt idx="5848">
                  <c:v>4524</c:v>
                </c:pt>
                <c:pt idx="5849">
                  <c:v>4525</c:v>
                </c:pt>
                <c:pt idx="5850">
                  <c:v>4526</c:v>
                </c:pt>
                <c:pt idx="5851">
                  <c:v>4527</c:v>
                </c:pt>
                <c:pt idx="5852">
                  <c:v>4528</c:v>
                </c:pt>
                <c:pt idx="5853">
                  <c:v>4529</c:v>
                </c:pt>
                <c:pt idx="5854">
                  <c:v>4530</c:v>
                </c:pt>
                <c:pt idx="5855">
                  <c:v>4531</c:v>
                </c:pt>
                <c:pt idx="5856">
                  <c:v>4532</c:v>
                </c:pt>
                <c:pt idx="5857">
                  <c:v>4533</c:v>
                </c:pt>
                <c:pt idx="5858">
                  <c:v>4534</c:v>
                </c:pt>
                <c:pt idx="5859">
                  <c:v>4535</c:v>
                </c:pt>
                <c:pt idx="5860">
                  <c:v>4536</c:v>
                </c:pt>
                <c:pt idx="5861">
                  <c:v>4537</c:v>
                </c:pt>
                <c:pt idx="5862">
                  <c:v>4538</c:v>
                </c:pt>
                <c:pt idx="5863">
                  <c:v>4539</c:v>
                </c:pt>
                <c:pt idx="5864">
                  <c:v>4540</c:v>
                </c:pt>
                <c:pt idx="5865">
                  <c:v>4541</c:v>
                </c:pt>
                <c:pt idx="5866">
                  <c:v>4542</c:v>
                </c:pt>
                <c:pt idx="5867">
                  <c:v>4543</c:v>
                </c:pt>
                <c:pt idx="5868">
                  <c:v>4544</c:v>
                </c:pt>
                <c:pt idx="5869">
                  <c:v>4545</c:v>
                </c:pt>
                <c:pt idx="5870">
                  <c:v>4546</c:v>
                </c:pt>
                <c:pt idx="5871">
                  <c:v>4547</c:v>
                </c:pt>
                <c:pt idx="5872">
                  <c:v>4548</c:v>
                </c:pt>
                <c:pt idx="5873">
                  <c:v>4549</c:v>
                </c:pt>
                <c:pt idx="5874">
                  <c:v>4550</c:v>
                </c:pt>
                <c:pt idx="5875">
                  <c:v>4551</c:v>
                </c:pt>
                <c:pt idx="5876">
                  <c:v>4552</c:v>
                </c:pt>
                <c:pt idx="5877">
                  <c:v>4553</c:v>
                </c:pt>
                <c:pt idx="5878">
                  <c:v>4554</c:v>
                </c:pt>
                <c:pt idx="5879">
                  <c:v>4555</c:v>
                </c:pt>
                <c:pt idx="5880">
                  <c:v>4556</c:v>
                </c:pt>
                <c:pt idx="5881">
                  <c:v>4556</c:v>
                </c:pt>
                <c:pt idx="5882">
                  <c:v>4556</c:v>
                </c:pt>
                <c:pt idx="5883">
                  <c:v>4557</c:v>
                </c:pt>
                <c:pt idx="5884">
                  <c:v>4558</c:v>
                </c:pt>
                <c:pt idx="5885">
                  <c:v>4558</c:v>
                </c:pt>
                <c:pt idx="5886">
                  <c:v>4559</c:v>
                </c:pt>
                <c:pt idx="5887">
                  <c:v>4560</c:v>
                </c:pt>
                <c:pt idx="5888">
                  <c:v>4560</c:v>
                </c:pt>
                <c:pt idx="5889">
                  <c:v>4561</c:v>
                </c:pt>
                <c:pt idx="5890">
                  <c:v>4561</c:v>
                </c:pt>
                <c:pt idx="5891">
                  <c:v>4561</c:v>
                </c:pt>
                <c:pt idx="5892">
                  <c:v>4561</c:v>
                </c:pt>
                <c:pt idx="5893">
                  <c:v>4561</c:v>
                </c:pt>
                <c:pt idx="5894">
                  <c:v>4562</c:v>
                </c:pt>
                <c:pt idx="5895">
                  <c:v>4563</c:v>
                </c:pt>
                <c:pt idx="5896">
                  <c:v>4564</c:v>
                </c:pt>
                <c:pt idx="5897">
                  <c:v>4565</c:v>
                </c:pt>
                <c:pt idx="5898">
                  <c:v>4566</c:v>
                </c:pt>
                <c:pt idx="5899">
                  <c:v>4567</c:v>
                </c:pt>
                <c:pt idx="5900">
                  <c:v>4568</c:v>
                </c:pt>
                <c:pt idx="5901">
                  <c:v>4569</c:v>
                </c:pt>
                <c:pt idx="5902">
                  <c:v>4570</c:v>
                </c:pt>
                <c:pt idx="5903">
                  <c:v>4571</c:v>
                </c:pt>
                <c:pt idx="5904">
                  <c:v>4572</c:v>
                </c:pt>
                <c:pt idx="5905">
                  <c:v>4573</c:v>
                </c:pt>
                <c:pt idx="5906">
                  <c:v>4574</c:v>
                </c:pt>
                <c:pt idx="5907">
                  <c:v>4575</c:v>
                </c:pt>
                <c:pt idx="5908">
                  <c:v>4576</c:v>
                </c:pt>
                <c:pt idx="5909">
                  <c:v>4577</c:v>
                </c:pt>
                <c:pt idx="5910">
                  <c:v>4578</c:v>
                </c:pt>
                <c:pt idx="5911">
                  <c:v>4579</c:v>
                </c:pt>
                <c:pt idx="5912">
                  <c:v>4580</c:v>
                </c:pt>
                <c:pt idx="5913">
                  <c:v>4581</c:v>
                </c:pt>
                <c:pt idx="5914">
                  <c:v>4582</c:v>
                </c:pt>
                <c:pt idx="5915">
                  <c:v>4583</c:v>
                </c:pt>
                <c:pt idx="5916">
                  <c:v>4584</c:v>
                </c:pt>
                <c:pt idx="5917">
                  <c:v>4585</c:v>
                </c:pt>
                <c:pt idx="5918">
                  <c:v>4586</c:v>
                </c:pt>
                <c:pt idx="5919">
                  <c:v>4587</c:v>
                </c:pt>
                <c:pt idx="5920">
                  <c:v>4588</c:v>
                </c:pt>
                <c:pt idx="5921">
                  <c:v>4588</c:v>
                </c:pt>
                <c:pt idx="5922">
                  <c:v>4589</c:v>
                </c:pt>
                <c:pt idx="5923">
                  <c:v>4590</c:v>
                </c:pt>
                <c:pt idx="5924">
                  <c:v>4591</c:v>
                </c:pt>
                <c:pt idx="5925">
                  <c:v>4592</c:v>
                </c:pt>
                <c:pt idx="5926">
                  <c:v>4592</c:v>
                </c:pt>
                <c:pt idx="5927">
                  <c:v>4593</c:v>
                </c:pt>
                <c:pt idx="5928">
                  <c:v>4594</c:v>
                </c:pt>
                <c:pt idx="5929">
                  <c:v>4595</c:v>
                </c:pt>
                <c:pt idx="5930">
                  <c:v>4596</c:v>
                </c:pt>
                <c:pt idx="5931">
                  <c:v>4596</c:v>
                </c:pt>
                <c:pt idx="5932">
                  <c:v>4597</c:v>
                </c:pt>
                <c:pt idx="5933">
                  <c:v>4598</c:v>
                </c:pt>
                <c:pt idx="5934">
                  <c:v>4598</c:v>
                </c:pt>
                <c:pt idx="5935">
                  <c:v>4599</c:v>
                </c:pt>
                <c:pt idx="5936">
                  <c:v>4600</c:v>
                </c:pt>
                <c:pt idx="5937">
                  <c:v>4601</c:v>
                </c:pt>
                <c:pt idx="5938">
                  <c:v>4602</c:v>
                </c:pt>
                <c:pt idx="5939">
                  <c:v>4603</c:v>
                </c:pt>
                <c:pt idx="5940">
                  <c:v>4604</c:v>
                </c:pt>
                <c:pt idx="5941">
                  <c:v>4605</c:v>
                </c:pt>
                <c:pt idx="5942">
                  <c:v>4606</c:v>
                </c:pt>
                <c:pt idx="5943">
                  <c:v>4607</c:v>
                </c:pt>
                <c:pt idx="5944">
                  <c:v>4608</c:v>
                </c:pt>
                <c:pt idx="5945">
                  <c:v>4609</c:v>
                </c:pt>
                <c:pt idx="5946">
                  <c:v>4610</c:v>
                </c:pt>
                <c:pt idx="5947">
                  <c:v>4611</c:v>
                </c:pt>
                <c:pt idx="5948">
                  <c:v>4612</c:v>
                </c:pt>
                <c:pt idx="5949">
                  <c:v>4613</c:v>
                </c:pt>
                <c:pt idx="5950">
                  <c:v>4614</c:v>
                </c:pt>
                <c:pt idx="5951">
                  <c:v>4615</c:v>
                </c:pt>
                <c:pt idx="5952">
                  <c:v>4616</c:v>
                </c:pt>
                <c:pt idx="5953">
                  <c:v>4617</c:v>
                </c:pt>
                <c:pt idx="5954">
                  <c:v>4618</c:v>
                </c:pt>
                <c:pt idx="5955">
                  <c:v>4619</c:v>
                </c:pt>
                <c:pt idx="5956">
                  <c:v>4620</c:v>
                </c:pt>
                <c:pt idx="5957">
                  <c:v>4621</c:v>
                </c:pt>
                <c:pt idx="5958">
                  <c:v>4622</c:v>
                </c:pt>
                <c:pt idx="5959">
                  <c:v>4622</c:v>
                </c:pt>
                <c:pt idx="5960">
                  <c:v>4623</c:v>
                </c:pt>
                <c:pt idx="5961">
                  <c:v>4624</c:v>
                </c:pt>
                <c:pt idx="5962">
                  <c:v>4624</c:v>
                </c:pt>
                <c:pt idx="5963">
                  <c:v>4625</c:v>
                </c:pt>
                <c:pt idx="5964">
                  <c:v>4626</c:v>
                </c:pt>
                <c:pt idx="5965">
                  <c:v>4626</c:v>
                </c:pt>
                <c:pt idx="5966">
                  <c:v>4627</c:v>
                </c:pt>
                <c:pt idx="5967">
                  <c:v>4627</c:v>
                </c:pt>
                <c:pt idx="5968">
                  <c:v>4627</c:v>
                </c:pt>
                <c:pt idx="5969">
                  <c:v>4628</c:v>
                </c:pt>
                <c:pt idx="5970">
                  <c:v>4629</c:v>
                </c:pt>
                <c:pt idx="5971">
                  <c:v>4629</c:v>
                </c:pt>
                <c:pt idx="5972">
                  <c:v>4629</c:v>
                </c:pt>
                <c:pt idx="5973">
                  <c:v>4629</c:v>
                </c:pt>
                <c:pt idx="5974">
                  <c:v>4629</c:v>
                </c:pt>
                <c:pt idx="5975">
                  <c:v>4629</c:v>
                </c:pt>
                <c:pt idx="5976">
                  <c:v>4629</c:v>
                </c:pt>
                <c:pt idx="5977">
                  <c:v>4630</c:v>
                </c:pt>
                <c:pt idx="5978">
                  <c:v>4630</c:v>
                </c:pt>
                <c:pt idx="5979">
                  <c:v>4631</c:v>
                </c:pt>
                <c:pt idx="5980">
                  <c:v>4632</c:v>
                </c:pt>
                <c:pt idx="5981">
                  <c:v>4633</c:v>
                </c:pt>
                <c:pt idx="5982">
                  <c:v>4633</c:v>
                </c:pt>
                <c:pt idx="5983">
                  <c:v>4634</c:v>
                </c:pt>
                <c:pt idx="5984">
                  <c:v>4634</c:v>
                </c:pt>
                <c:pt idx="5985">
                  <c:v>4634</c:v>
                </c:pt>
                <c:pt idx="5986">
                  <c:v>4634</c:v>
                </c:pt>
                <c:pt idx="5987">
                  <c:v>4635</c:v>
                </c:pt>
                <c:pt idx="5988">
                  <c:v>4636</c:v>
                </c:pt>
                <c:pt idx="5989">
                  <c:v>4637</c:v>
                </c:pt>
                <c:pt idx="5990">
                  <c:v>4638</c:v>
                </c:pt>
                <c:pt idx="5991">
                  <c:v>4639</c:v>
                </c:pt>
                <c:pt idx="5992">
                  <c:v>4640</c:v>
                </c:pt>
                <c:pt idx="5993">
                  <c:v>4641</c:v>
                </c:pt>
                <c:pt idx="5994">
                  <c:v>4642</c:v>
                </c:pt>
                <c:pt idx="5995">
                  <c:v>4643</c:v>
                </c:pt>
                <c:pt idx="5996">
                  <c:v>4644</c:v>
                </c:pt>
                <c:pt idx="5997">
                  <c:v>4645</c:v>
                </c:pt>
                <c:pt idx="5998">
                  <c:v>4646</c:v>
                </c:pt>
                <c:pt idx="5999">
                  <c:v>4647</c:v>
                </c:pt>
                <c:pt idx="6000">
                  <c:v>4648</c:v>
                </c:pt>
                <c:pt idx="6001">
                  <c:v>4648</c:v>
                </c:pt>
                <c:pt idx="6002">
                  <c:v>4649</c:v>
                </c:pt>
                <c:pt idx="6003">
                  <c:v>4650</c:v>
                </c:pt>
                <c:pt idx="6004">
                  <c:v>4651</c:v>
                </c:pt>
                <c:pt idx="6005">
                  <c:v>4651</c:v>
                </c:pt>
                <c:pt idx="6006">
                  <c:v>4652</c:v>
                </c:pt>
                <c:pt idx="6007">
                  <c:v>4653</c:v>
                </c:pt>
                <c:pt idx="6008">
                  <c:v>4654</c:v>
                </c:pt>
                <c:pt idx="6009">
                  <c:v>4655</c:v>
                </c:pt>
                <c:pt idx="6010">
                  <c:v>4656</c:v>
                </c:pt>
                <c:pt idx="6011">
                  <c:v>4657</c:v>
                </c:pt>
                <c:pt idx="6012">
                  <c:v>4658</c:v>
                </c:pt>
                <c:pt idx="6013">
                  <c:v>4659</c:v>
                </c:pt>
                <c:pt idx="6014">
                  <c:v>4660</c:v>
                </c:pt>
                <c:pt idx="6015">
                  <c:v>4661</c:v>
                </c:pt>
                <c:pt idx="6016">
                  <c:v>4662</c:v>
                </c:pt>
                <c:pt idx="6017">
                  <c:v>4663</c:v>
                </c:pt>
                <c:pt idx="6018">
                  <c:v>4664</c:v>
                </c:pt>
                <c:pt idx="6019">
                  <c:v>4665</c:v>
                </c:pt>
                <c:pt idx="6020">
                  <c:v>4666</c:v>
                </c:pt>
                <c:pt idx="6021">
                  <c:v>4667</c:v>
                </c:pt>
                <c:pt idx="6022">
                  <c:v>4668</c:v>
                </c:pt>
                <c:pt idx="6023">
                  <c:v>4669</c:v>
                </c:pt>
                <c:pt idx="6024">
                  <c:v>4670</c:v>
                </c:pt>
                <c:pt idx="6025">
                  <c:v>4671</c:v>
                </c:pt>
                <c:pt idx="6026">
                  <c:v>4671</c:v>
                </c:pt>
                <c:pt idx="6027">
                  <c:v>4672</c:v>
                </c:pt>
                <c:pt idx="6028">
                  <c:v>4672</c:v>
                </c:pt>
                <c:pt idx="6029">
                  <c:v>4672</c:v>
                </c:pt>
                <c:pt idx="6030">
                  <c:v>4673</c:v>
                </c:pt>
                <c:pt idx="6031">
                  <c:v>4674</c:v>
                </c:pt>
                <c:pt idx="6032">
                  <c:v>4675</c:v>
                </c:pt>
                <c:pt idx="6033">
                  <c:v>4676</c:v>
                </c:pt>
                <c:pt idx="6034">
                  <c:v>4677</c:v>
                </c:pt>
                <c:pt idx="6035">
                  <c:v>4678</c:v>
                </c:pt>
                <c:pt idx="6036">
                  <c:v>4679</c:v>
                </c:pt>
                <c:pt idx="6037">
                  <c:v>4680</c:v>
                </c:pt>
                <c:pt idx="6038">
                  <c:v>4681</c:v>
                </c:pt>
                <c:pt idx="6039">
                  <c:v>4681</c:v>
                </c:pt>
                <c:pt idx="6040">
                  <c:v>4682</c:v>
                </c:pt>
                <c:pt idx="6041">
                  <c:v>4683</c:v>
                </c:pt>
                <c:pt idx="6042">
                  <c:v>4684</c:v>
                </c:pt>
                <c:pt idx="6043">
                  <c:v>4685</c:v>
                </c:pt>
                <c:pt idx="6044">
                  <c:v>4686</c:v>
                </c:pt>
                <c:pt idx="6045">
                  <c:v>4686</c:v>
                </c:pt>
                <c:pt idx="6046">
                  <c:v>4687</c:v>
                </c:pt>
                <c:pt idx="6047">
                  <c:v>4688</c:v>
                </c:pt>
                <c:pt idx="6048">
                  <c:v>4689</c:v>
                </c:pt>
                <c:pt idx="6049">
                  <c:v>4690</c:v>
                </c:pt>
                <c:pt idx="6050">
                  <c:v>4691</c:v>
                </c:pt>
                <c:pt idx="6051">
                  <c:v>4691</c:v>
                </c:pt>
                <c:pt idx="6052">
                  <c:v>4692</c:v>
                </c:pt>
                <c:pt idx="6053">
                  <c:v>4693</c:v>
                </c:pt>
                <c:pt idx="6054">
                  <c:v>4694</c:v>
                </c:pt>
                <c:pt idx="6055">
                  <c:v>4695</c:v>
                </c:pt>
                <c:pt idx="6056">
                  <c:v>4696</c:v>
                </c:pt>
                <c:pt idx="6057">
                  <c:v>4697</c:v>
                </c:pt>
                <c:pt idx="6058">
                  <c:v>4698</c:v>
                </c:pt>
                <c:pt idx="6059">
                  <c:v>4699</c:v>
                </c:pt>
                <c:pt idx="6060">
                  <c:v>4700</c:v>
                </c:pt>
                <c:pt idx="6061">
                  <c:v>4701</c:v>
                </c:pt>
                <c:pt idx="6062">
                  <c:v>4702</c:v>
                </c:pt>
                <c:pt idx="6063">
                  <c:v>4703</c:v>
                </c:pt>
                <c:pt idx="6064">
                  <c:v>4704</c:v>
                </c:pt>
                <c:pt idx="6065">
                  <c:v>4704</c:v>
                </c:pt>
                <c:pt idx="6066">
                  <c:v>4705</c:v>
                </c:pt>
                <c:pt idx="6067">
                  <c:v>4706</c:v>
                </c:pt>
                <c:pt idx="6068">
                  <c:v>4706</c:v>
                </c:pt>
                <c:pt idx="6069">
                  <c:v>4706</c:v>
                </c:pt>
                <c:pt idx="6070">
                  <c:v>4707</c:v>
                </c:pt>
                <c:pt idx="6071">
                  <c:v>4707</c:v>
                </c:pt>
                <c:pt idx="6072">
                  <c:v>4708</c:v>
                </c:pt>
                <c:pt idx="6073">
                  <c:v>4709</c:v>
                </c:pt>
                <c:pt idx="6074">
                  <c:v>4709</c:v>
                </c:pt>
                <c:pt idx="6075">
                  <c:v>4710</c:v>
                </c:pt>
                <c:pt idx="6076">
                  <c:v>4710</c:v>
                </c:pt>
                <c:pt idx="6077">
                  <c:v>4711</c:v>
                </c:pt>
                <c:pt idx="6078">
                  <c:v>4712</c:v>
                </c:pt>
                <c:pt idx="6079">
                  <c:v>4713</c:v>
                </c:pt>
                <c:pt idx="6080">
                  <c:v>4714</c:v>
                </c:pt>
                <c:pt idx="6081">
                  <c:v>4715</c:v>
                </c:pt>
                <c:pt idx="6082">
                  <c:v>4716</c:v>
                </c:pt>
                <c:pt idx="6083">
                  <c:v>4717</c:v>
                </c:pt>
                <c:pt idx="6084">
                  <c:v>4718</c:v>
                </c:pt>
                <c:pt idx="6085">
                  <c:v>4719</c:v>
                </c:pt>
                <c:pt idx="6086">
                  <c:v>4720</c:v>
                </c:pt>
                <c:pt idx="6087">
                  <c:v>4721</c:v>
                </c:pt>
                <c:pt idx="6088">
                  <c:v>4722</c:v>
                </c:pt>
                <c:pt idx="6089">
                  <c:v>4723</c:v>
                </c:pt>
                <c:pt idx="6090">
                  <c:v>4724</c:v>
                </c:pt>
                <c:pt idx="6091">
                  <c:v>4725</c:v>
                </c:pt>
                <c:pt idx="6092">
                  <c:v>4726</c:v>
                </c:pt>
                <c:pt idx="6093">
                  <c:v>4727</c:v>
                </c:pt>
                <c:pt idx="6094">
                  <c:v>4728</c:v>
                </c:pt>
                <c:pt idx="6095">
                  <c:v>4729</c:v>
                </c:pt>
                <c:pt idx="6096">
                  <c:v>4729</c:v>
                </c:pt>
                <c:pt idx="6097">
                  <c:v>4729</c:v>
                </c:pt>
                <c:pt idx="6098">
                  <c:v>4730</c:v>
                </c:pt>
                <c:pt idx="6099">
                  <c:v>4731</c:v>
                </c:pt>
                <c:pt idx="6100">
                  <c:v>4732</c:v>
                </c:pt>
                <c:pt idx="6101">
                  <c:v>4733</c:v>
                </c:pt>
                <c:pt idx="6102">
                  <c:v>4733</c:v>
                </c:pt>
                <c:pt idx="6103">
                  <c:v>4734</c:v>
                </c:pt>
                <c:pt idx="6104">
                  <c:v>4735</c:v>
                </c:pt>
                <c:pt idx="6105">
                  <c:v>4735</c:v>
                </c:pt>
                <c:pt idx="6106">
                  <c:v>4736</c:v>
                </c:pt>
                <c:pt idx="6107">
                  <c:v>4737</c:v>
                </c:pt>
                <c:pt idx="6108">
                  <c:v>4738</c:v>
                </c:pt>
                <c:pt idx="6109">
                  <c:v>4739</c:v>
                </c:pt>
                <c:pt idx="6110">
                  <c:v>4740</c:v>
                </c:pt>
                <c:pt idx="6111">
                  <c:v>4741</c:v>
                </c:pt>
                <c:pt idx="6112">
                  <c:v>4742</c:v>
                </c:pt>
                <c:pt idx="6113">
                  <c:v>4743</c:v>
                </c:pt>
                <c:pt idx="6114">
                  <c:v>4744</c:v>
                </c:pt>
                <c:pt idx="6115">
                  <c:v>4745</c:v>
                </c:pt>
                <c:pt idx="6116">
                  <c:v>4746</c:v>
                </c:pt>
                <c:pt idx="6117">
                  <c:v>4747</c:v>
                </c:pt>
                <c:pt idx="6118">
                  <c:v>4748</c:v>
                </c:pt>
                <c:pt idx="6119">
                  <c:v>4749</c:v>
                </c:pt>
                <c:pt idx="6120">
                  <c:v>4750</c:v>
                </c:pt>
                <c:pt idx="6121">
                  <c:v>4751</c:v>
                </c:pt>
                <c:pt idx="6122">
                  <c:v>4752</c:v>
                </c:pt>
                <c:pt idx="6123">
                  <c:v>4753</c:v>
                </c:pt>
                <c:pt idx="6124">
                  <c:v>4754</c:v>
                </c:pt>
                <c:pt idx="6125">
                  <c:v>4755</c:v>
                </c:pt>
                <c:pt idx="6126">
                  <c:v>4756</c:v>
                </c:pt>
                <c:pt idx="6127">
                  <c:v>4756</c:v>
                </c:pt>
                <c:pt idx="6128">
                  <c:v>4757</c:v>
                </c:pt>
                <c:pt idx="6129">
                  <c:v>4758</c:v>
                </c:pt>
                <c:pt idx="6130">
                  <c:v>4758</c:v>
                </c:pt>
                <c:pt idx="6131">
                  <c:v>4759</c:v>
                </c:pt>
                <c:pt idx="6132">
                  <c:v>4759</c:v>
                </c:pt>
                <c:pt idx="6133">
                  <c:v>4759</c:v>
                </c:pt>
                <c:pt idx="6134">
                  <c:v>4760</c:v>
                </c:pt>
                <c:pt idx="6135">
                  <c:v>4761</c:v>
                </c:pt>
                <c:pt idx="6136">
                  <c:v>4762</c:v>
                </c:pt>
                <c:pt idx="6137">
                  <c:v>4763</c:v>
                </c:pt>
                <c:pt idx="6138">
                  <c:v>4764</c:v>
                </c:pt>
                <c:pt idx="6139">
                  <c:v>4765</c:v>
                </c:pt>
                <c:pt idx="6140">
                  <c:v>4766</c:v>
                </c:pt>
                <c:pt idx="6141">
                  <c:v>4767</c:v>
                </c:pt>
                <c:pt idx="6142">
                  <c:v>4768</c:v>
                </c:pt>
                <c:pt idx="6143">
                  <c:v>4768</c:v>
                </c:pt>
                <c:pt idx="6144">
                  <c:v>4769</c:v>
                </c:pt>
                <c:pt idx="6145">
                  <c:v>4770</c:v>
                </c:pt>
                <c:pt idx="6146">
                  <c:v>4771</c:v>
                </c:pt>
                <c:pt idx="6147">
                  <c:v>4772</c:v>
                </c:pt>
                <c:pt idx="6148">
                  <c:v>4773</c:v>
                </c:pt>
                <c:pt idx="6149">
                  <c:v>4774</c:v>
                </c:pt>
                <c:pt idx="6150">
                  <c:v>4775</c:v>
                </c:pt>
                <c:pt idx="6151">
                  <c:v>4776</c:v>
                </c:pt>
                <c:pt idx="6152">
                  <c:v>4777</c:v>
                </c:pt>
                <c:pt idx="6153">
                  <c:v>4778</c:v>
                </c:pt>
                <c:pt idx="6154">
                  <c:v>4779</c:v>
                </c:pt>
                <c:pt idx="6155">
                  <c:v>4780</c:v>
                </c:pt>
                <c:pt idx="6156">
                  <c:v>4781</c:v>
                </c:pt>
                <c:pt idx="6157">
                  <c:v>4782</c:v>
                </c:pt>
                <c:pt idx="6158">
                  <c:v>4783</c:v>
                </c:pt>
                <c:pt idx="6159">
                  <c:v>4784</c:v>
                </c:pt>
                <c:pt idx="6160">
                  <c:v>4785</c:v>
                </c:pt>
                <c:pt idx="6161">
                  <c:v>4786</c:v>
                </c:pt>
                <c:pt idx="6162">
                  <c:v>4787</c:v>
                </c:pt>
                <c:pt idx="6163">
                  <c:v>4788</c:v>
                </c:pt>
                <c:pt idx="6164">
                  <c:v>4789</c:v>
                </c:pt>
                <c:pt idx="6165">
                  <c:v>4790</c:v>
                </c:pt>
                <c:pt idx="6166">
                  <c:v>4791</c:v>
                </c:pt>
                <c:pt idx="6167">
                  <c:v>4792</c:v>
                </c:pt>
                <c:pt idx="6168">
                  <c:v>4793</c:v>
                </c:pt>
                <c:pt idx="6169">
                  <c:v>4794</c:v>
                </c:pt>
                <c:pt idx="6170">
                  <c:v>4794</c:v>
                </c:pt>
                <c:pt idx="6171">
                  <c:v>4795</c:v>
                </c:pt>
                <c:pt idx="6172">
                  <c:v>4796</c:v>
                </c:pt>
                <c:pt idx="6173">
                  <c:v>4796</c:v>
                </c:pt>
                <c:pt idx="6174">
                  <c:v>4797</c:v>
                </c:pt>
                <c:pt idx="6175">
                  <c:v>4798</c:v>
                </c:pt>
                <c:pt idx="6176">
                  <c:v>4799</c:v>
                </c:pt>
                <c:pt idx="6177">
                  <c:v>4800</c:v>
                </c:pt>
                <c:pt idx="6178">
                  <c:v>4801</c:v>
                </c:pt>
                <c:pt idx="6179">
                  <c:v>4802</c:v>
                </c:pt>
                <c:pt idx="6180">
                  <c:v>4803</c:v>
                </c:pt>
                <c:pt idx="6181">
                  <c:v>4804</c:v>
                </c:pt>
                <c:pt idx="6182">
                  <c:v>4805</c:v>
                </c:pt>
                <c:pt idx="6183">
                  <c:v>4806</c:v>
                </c:pt>
                <c:pt idx="6184">
                  <c:v>4807</c:v>
                </c:pt>
                <c:pt idx="6185">
                  <c:v>4808</c:v>
                </c:pt>
                <c:pt idx="6186">
                  <c:v>4809</c:v>
                </c:pt>
                <c:pt idx="6187">
                  <c:v>4810</c:v>
                </c:pt>
                <c:pt idx="6188">
                  <c:v>4811</c:v>
                </c:pt>
                <c:pt idx="6189">
                  <c:v>4812</c:v>
                </c:pt>
                <c:pt idx="6190">
                  <c:v>4813</c:v>
                </c:pt>
                <c:pt idx="6191">
                  <c:v>4814</c:v>
                </c:pt>
                <c:pt idx="6192">
                  <c:v>4815</c:v>
                </c:pt>
                <c:pt idx="6193">
                  <c:v>4816</c:v>
                </c:pt>
                <c:pt idx="6194">
                  <c:v>4817</c:v>
                </c:pt>
                <c:pt idx="6195">
                  <c:v>4818</c:v>
                </c:pt>
                <c:pt idx="6196">
                  <c:v>4819</c:v>
                </c:pt>
                <c:pt idx="6197">
                  <c:v>4820</c:v>
                </c:pt>
                <c:pt idx="6198">
                  <c:v>4821</c:v>
                </c:pt>
                <c:pt idx="6199">
                  <c:v>4822</c:v>
                </c:pt>
                <c:pt idx="6200">
                  <c:v>4823</c:v>
                </c:pt>
                <c:pt idx="6201">
                  <c:v>4824</c:v>
                </c:pt>
                <c:pt idx="6202">
                  <c:v>4825</c:v>
                </c:pt>
                <c:pt idx="6203">
                  <c:v>4826</c:v>
                </c:pt>
                <c:pt idx="6204">
                  <c:v>4827</c:v>
                </c:pt>
                <c:pt idx="6205">
                  <c:v>4828</c:v>
                </c:pt>
                <c:pt idx="6206">
                  <c:v>4829</c:v>
                </c:pt>
                <c:pt idx="6207">
                  <c:v>4830</c:v>
                </c:pt>
                <c:pt idx="6208">
                  <c:v>4831</c:v>
                </c:pt>
                <c:pt idx="6209">
                  <c:v>4832</c:v>
                </c:pt>
                <c:pt idx="6210">
                  <c:v>4833</c:v>
                </c:pt>
                <c:pt idx="6211">
                  <c:v>4834</c:v>
                </c:pt>
                <c:pt idx="6212">
                  <c:v>4835</c:v>
                </c:pt>
                <c:pt idx="6213">
                  <c:v>4836</c:v>
                </c:pt>
                <c:pt idx="6214">
                  <c:v>4837</c:v>
                </c:pt>
                <c:pt idx="6215">
                  <c:v>4838</c:v>
                </c:pt>
                <c:pt idx="6216">
                  <c:v>4839</c:v>
                </c:pt>
                <c:pt idx="6217">
                  <c:v>4840</c:v>
                </c:pt>
                <c:pt idx="6218">
                  <c:v>4841</c:v>
                </c:pt>
                <c:pt idx="6219">
                  <c:v>4842</c:v>
                </c:pt>
                <c:pt idx="6220">
                  <c:v>4843</c:v>
                </c:pt>
                <c:pt idx="6221">
                  <c:v>4844</c:v>
                </c:pt>
                <c:pt idx="6222">
                  <c:v>4845</c:v>
                </c:pt>
                <c:pt idx="6223">
                  <c:v>4846</c:v>
                </c:pt>
                <c:pt idx="6224">
                  <c:v>4847</c:v>
                </c:pt>
                <c:pt idx="6225">
                  <c:v>4848</c:v>
                </c:pt>
                <c:pt idx="6226">
                  <c:v>4849</c:v>
                </c:pt>
                <c:pt idx="6227">
                  <c:v>4850</c:v>
                </c:pt>
                <c:pt idx="6228">
                  <c:v>4851</c:v>
                </c:pt>
                <c:pt idx="6229">
                  <c:v>4852</c:v>
                </c:pt>
                <c:pt idx="6230">
                  <c:v>4852</c:v>
                </c:pt>
                <c:pt idx="6231">
                  <c:v>4853</c:v>
                </c:pt>
                <c:pt idx="6232">
                  <c:v>4854</c:v>
                </c:pt>
                <c:pt idx="6233">
                  <c:v>4855</c:v>
                </c:pt>
                <c:pt idx="6234">
                  <c:v>4856</c:v>
                </c:pt>
                <c:pt idx="6235">
                  <c:v>4857</c:v>
                </c:pt>
                <c:pt idx="6236">
                  <c:v>4858</c:v>
                </c:pt>
                <c:pt idx="6237">
                  <c:v>4859</c:v>
                </c:pt>
                <c:pt idx="6238">
                  <c:v>4860</c:v>
                </c:pt>
                <c:pt idx="6239">
                  <c:v>4861</c:v>
                </c:pt>
                <c:pt idx="6240">
                  <c:v>4862</c:v>
                </c:pt>
                <c:pt idx="6241">
                  <c:v>4863</c:v>
                </c:pt>
                <c:pt idx="6242">
                  <c:v>4864</c:v>
                </c:pt>
                <c:pt idx="6243">
                  <c:v>4864</c:v>
                </c:pt>
                <c:pt idx="6244">
                  <c:v>4865</c:v>
                </c:pt>
                <c:pt idx="6245">
                  <c:v>4866</c:v>
                </c:pt>
                <c:pt idx="6246">
                  <c:v>4867</c:v>
                </c:pt>
                <c:pt idx="6247">
                  <c:v>4868</c:v>
                </c:pt>
                <c:pt idx="6248">
                  <c:v>4869</c:v>
                </c:pt>
                <c:pt idx="6249">
                  <c:v>4869</c:v>
                </c:pt>
                <c:pt idx="6250">
                  <c:v>4869</c:v>
                </c:pt>
                <c:pt idx="6251">
                  <c:v>4870</c:v>
                </c:pt>
                <c:pt idx="6252">
                  <c:v>4871</c:v>
                </c:pt>
                <c:pt idx="6253">
                  <c:v>4871</c:v>
                </c:pt>
                <c:pt idx="6254">
                  <c:v>4872</c:v>
                </c:pt>
                <c:pt idx="6255">
                  <c:v>4873</c:v>
                </c:pt>
                <c:pt idx="6256">
                  <c:v>4874</c:v>
                </c:pt>
                <c:pt idx="6257">
                  <c:v>4875</c:v>
                </c:pt>
                <c:pt idx="6258">
                  <c:v>4875</c:v>
                </c:pt>
                <c:pt idx="6259">
                  <c:v>4876</c:v>
                </c:pt>
                <c:pt idx="6260">
                  <c:v>4877</c:v>
                </c:pt>
                <c:pt idx="6261">
                  <c:v>4878</c:v>
                </c:pt>
                <c:pt idx="6262">
                  <c:v>4879</c:v>
                </c:pt>
                <c:pt idx="6263">
                  <c:v>4880</c:v>
                </c:pt>
                <c:pt idx="6264">
                  <c:v>4881</c:v>
                </c:pt>
                <c:pt idx="6265">
                  <c:v>4882</c:v>
                </c:pt>
                <c:pt idx="6266">
                  <c:v>4883</c:v>
                </c:pt>
                <c:pt idx="6267">
                  <c:v>4884</c:v>
                </c:pt>
                <c:pt idx="6268">
                  <c:v>4885</c:v>
                </c:pt>
                <c:pt idx="6269">
                  <c:v>4885</c:v>
                </c:pt>
                <c:pt idx="6270">
                  <c:v>4885</c:v>
                </c:pt>
                <c:pt idx="6271">
                  <c:v>4886</c:v>
                </c:pt>
                <c:pt idx="6272">
                  <c:v>4887</c:v>
                </c:pt>
                <c:pt idx="6273">
                  <c:v>4888</c:v>
                </c:pt>
                <c:pt idx="6274">
                  <c:v>4889</c:v>
                </c:pt>
                <c:pt idx="6275">
                  <c:v>4890</c:v>
                </c:pt>
                <c:pt idx="6276">
                  <c:v>4891</c:v>
                </c:pt>
                <c:pt idx="6277">
                  <c:v>4891</c:v>
                </c:pt>
                <c:pt idx="6278">
                  <c:v>4892</c:v>
                </c:pt>
                <c:pt idx="6279">
                  <c:v>4893</c:v>
                </c:pt>
                <c:pt idx="6280">
                  <c:v>4894</c:v>
                </c:pt>
                <c:pt idx="6281">
                  <c:v>4895</c:v>
                </c:pt>
                <c:pt idx="6282">
                  <c:v>4896</c:v>
                </c:pt>
                <c:pt idx="6283">
                  <c:v>4897</c:v>
                </c:pt>
                <c:pt idx="6284">
                  <c:v>4898</c:v>
                </c:pt>
                <c:pt idx="6285">
                  <c:v>4899</c:v>
                </c:pt>
                <c:pt idx="6286">
                  <c:v>4900</c:v>
                </c:pt>
                <c:pt idx="6287">
                  <c:v>4901</c:v>
                </c:pt>
                <c:pt idx="6288">
                  <c:v>4902</c:v>
                </c:pt>
                <c:pt idx="6289">
                  <c:v>4903</c:v>
                </c:pt>
                <c:pt idx="6290">
                  <c:v>4904</c:v>
                </c:pt>
                <c:pt idx="6291">
                  <c:v>4905</c:v>
                </c:pt>
                <c:pt idx="6292">
                  <c:v>4906</c:v>
                </c:pt>
                <c:pt idx="6293">
                  <c:v>4907</c:v>
                </c:pt>
                <c:pt idx="6294">
                  <c:v>4908</c:v>
                </c:pt>
                <c:pt idx="6295">
                  <c:v>4909</c:v>
                </c:pt>
                <c:pt idx="6296">
                  <c:v>4910</c:v>
                </c:pt>
                <c:pt idx="6297">
                  <c:v>4910</c:v>
                </c:pt>
                <c:pt idx="6298">
                  <c:v>4911</c:v>
                </c:pt>
                <c:pt idx="6299">
                  <c:v>4912</c:v>
                </c:pt>
                <c:pt idx="6300">
                  <c:v>4912</c:v>
                </c:pt>
                <c:pt idx="6301">
                  <c:v>4913</c:v>
                </c:pt>
                <c:pt idx="6302">
                  <c:v>4913</c:v>
                </c:pt>
                <c:pt idx="6303">
                  <c:v>4914</c:v>
                </c:pt>
                <c:pt idx="6304">
                  <c:v>4915</c:v>
                </c:pt>
                <c:pt idx="6305">
                  <c:v>4916</c:v>
                </c:pt>
                <c:pt idx="6306">
                  <c:v>4917</c:v>
                </c:pt>
                <c:pt idx="6307">
                  <c:v>4918</c:v>
                </c:pt>
                <c:pt idx="6308">
                  <c:v>4919</c:v>
                </c:pt>
                <c:pt idx="6309">
                  <c:v>4920</c:v>
                </c:pt>
                <c:pt idx="6310">
                  <c:v>4921</c:v>
                </c:pt>
                <c:pt idx="6311">
                  <c:v>4922</c:v>
                </c:pt>
                <c:pt idx="6312">
                  <c:v>4922</c:v>
                </c:pt>
                <c:pt idx="6313">
                  <c:v>4923</c:v>
                </c:pt>
                <c:pt idx="6314">
                  <c:v>4923</c:v>
                </c:pt>
                <c:pt idx="6315">
                  <c:v>4924</c:v>
                </c:pt>
                <c:pt idx="6316">
                  <c:v>4924</c:v>
                </c:pt>
                <c:pt idx="6317">
                  <c:v>4924</c:v>
                </c:pt>
                <c:pt idx="6318">
                  <c:v>4925</c:v>
                </c:pt>
                <c:pt idx="6319">
                  <c:v>4926</c:v>
                </c:pt>
                <c:pt idx="6320">
                  <c:v>4927</c:v>
                </c:pt>
                <c:pt idx="6321">
                  <c:v>4928</c:v>
                </c:pt>
                <c:pt idx="6322">
                  <c:v>4929</c:v>
                </c:pt>
                <c:pt idx="6323">
                  <c:v>4930</c:v>
                </c:pt>
                <c:pt idx="6324">
                  <c:v>4931</c:v>
                </c:pt>
                <c:pt idx="6325">
                  <c:v>4932</c:v>
                </c:pt>
                <c:pt idx="6326">
                  <c:v>4933</c:v>
                </c:pt>
                <c:pt idx="6327">
                  <c:v>4934</c:v>
                </c:pt>
                <c:pt idx="6328">
                  <c:v>4935</c:v>
                </c:pt>
                <c:pt idx="6329">
                  <c:v>4936</c:v>
                </c:pt>
                <c:pt idx="6330">
                  <c:v>4937</c:v>
                </c:pt>
                <c:pt idx="6331">
                  <c:v>4938</c:v>
                </c:pt>
                <c:pt idx="6332">
                  <c:v>4939</c:v>
                </c:pt>
                <c:pt idx="6333">
                  <c:v>4940</c:v>
                </c:pt>
                <c:pt idx="6334">
                  <c:v>4941</c:v>
                </c:pt>
                <c:pt idx="6335">
                  <c:v>4942</c:v>
                </c:pt>
                <c:pt idx="6336">
                  <c:v>4943</c:v>
                </c:pt>
                <c:pt idx="6337">
                  <c:v>4944</c:v>
                </c:pt>
                <c:pt idx="6338">
                  <c:v>4945</c:v>
                </c:pt>
                <c:pt idx="6339">
                  <c:v>4946</c:v>
                </c:pt>
                <c:pt idx="6340">
                  <c:v>4947</c:v>
                </c:pt>
                <c:pt idx="6341">
                  <c:v>4948</c:v>
                </c:pt>
                <c:pt idx="6342">
                  <c:v>4949</c:v>
                </c:pt>
                <c:pt idx="6343">
                  <c:v>4950</c:v>
                </c:pt>
                <c:pt idx="6344">
                  <c:v>4951</c:v>
                </c:pt>
                <c:pt idx="6345">
                  <c:v>4952</c:v>
                </c:pt>
                <c:pt idx="6346">
                  <c:v>4952</c:v>
                </c:pt>
                <c:pt idx="6347">
                  <c:v>4952</c:v>
                </c:pt>
                <c:pt idx="6348">
                  <c:v>4953</c:v>
                </c:pt>
                <c:pt idx="6349">
                  <c:v>4954</c:v>
                </c:pt>
                <c:pt idx="6350">
                  <c:v>4955</c:v>
                </c:pt>
                <c:pt idx="6351">
                  <c:v>4955</c:v>
                </c:pt>
                <c:pt idx="6352">
                  <c:v>4956</c:v>
                </c:pt>
                <c:pt idx="6353">
                  <c:v>4957</c:v>
                </c:pt>
                <c:pt idx="6354">
                  <c:v>4958</c:v>
                </c:pt>
                <c:pt idx="6355">
                  <c:v>4959</c:v>
                </c:pt>
                <c:pt idx="6356">
                  <c:v>4960</c:v>
                </c:pt>
                <c:pt idx="6357">
                  <c:v>4961</c:v>
                </c:pt>
                <c:pt idx="6358">
                  <c:v>4962</c:v>
                </c:pt>
                <c:pt idx="6359">
                  <c:v>4963</c:v>
                </c:pt>
                <c:pt idx="6360">
                  <c:v>4963</c:v>
                </c:pt>
                <c:pt idx="6361">
                  <c:v>4964</c:v>
                </c:pt>
                <c:pt idx="6362">
                  <c:v>4965</c:v>
                </c:pt>
                <c:pt idx="6363">
                  <c:v>4966</c:v>
                </c:pt>
                <c:pt idx="6364">
                  <c:v>4967</c:v>
                </c:pt>
                <c:pt idx="6365">
                  <c:v>4968</c:v>
                </c:pt>
                <c:pt idx="6366">
                  <c:v>4969</c:v>
                </c:pt>
                <c:pt idx="6367">
                  <c:v>4970</c:v>
                </c:pt>
                <c:pt idx="6368">
                  <c:v>4971</c:v>
                </c:pt>
                <c:pt idx="6369">
                  <c:v>4972</c:v>
                </c:pt>
                <c:pt idx="6370">
                  <c:v>4973</c:v>
                </c:pt>
                <c:pt idx="6371">
                  <c:v>4974</c:v>
                </c:pt>
                <c:pt idx="6372">
                  <c:v>4975</c:v>
                </c:pt>
                <c:pt idx="6373">
                  <c:v>4976</c:v>
                </c:pt>
                <c:pt idx="6374">
                  <c:v>4977</c:v>
                </c:pt>
                <c:pt idx="6375">
                  <c:v>4978</c:v>
                </c:pt>
                <c:pt idx="6376">
                  <c:v>4978</c:v>
                </c:pt>
                <c:pt idx="6377">
                  <c:v>4979</c:v>
                </c:pt>
                <c:pt idx="6378">
                  <c:v>4979</c:v>
                </c:pt>
                <c:pt idx="6379">
                  <c:v>4980</c:v>
                </c:pt>
                <c:pt idx="6380">
                  <c:v>4980</c:v>
                </c:pt>
                <c:pt idx="6381">
                  <c:v>4981</c:v>
                </c:pt>
                <c:pt idx="6382">
                  <c:v>4982</c:v>
                </c:pt>
                <c:pt idx="6383">
                  <c:v>4982</c:v>
                </c:pt>
                <c:pt idx="6384">
                  <c:v>4982</c:v>
                </c:pt>
                <c:pt idx="6385">
                  <c:v>4983</c:v>
                </c:pt>
                <c:pt idx="6386">
                  <c:v>4984</c:v>
                </c:pt>
                <c:pt idx="6387">
                  <c:v>4984</c:v>
                </c:pt>
                <c:pt idx="6388">
                  <c:v>4985</c:v>
                </c:pt>
                <c:pt idx="6389">
                  <c:v>4985</c:v>
                </c:pt>
                <c:pt idx="6390">
                  <c:v>4985</c:v>
                </c:pt>
                <c:pt idx="6391">
                  <c:v>4986</c:v>
                </c:pt>
                <c:pt idx="6392">
                  <c:v>4987</c:v>
                </c:pt>
                <c:pt idx="6393">
                  <c:v>4988</c:v>
                </c:pt>
                <c:pt idx="6394">
                  <c:v>4989</c:v>
                </c:pt>
                <c:pt idx="6395">
                  <c:v>4990</c:v>
                </c:pt>
                <c:pt idx="6396">
                  <c:v>4991</c:v>
                </c:pt>
                <c:pt idx="6397">
                  <c:v>4991</c:v>
                </c:pt>
                <c:pt idx="6398">
                  <c:v>4991</c:v>
                </c:pt>
                <c:pt idx="6399">
                  <c:v>4991</c:v>
                </c:pt>
                <c:pt idx="6400">
                  <c:v>4992</c:v>
                </c:pt>
                <c:pt idx="6401">
                  <c:v>4992</c:v>
                </c:pt>
                <c:pt idx="6402">
                  <c:v>4992</c:v>
                </c:pt>
                <c:pt idx="6403">
                  <c:v>4993</c:v>
                </c:pt>
                <c:pt idx="6404">
                  <c:v>4993</c:v>
                </c:pt>
                <c:pt idx="6405">
                  <c:v>4994</c:v>
                </c:pt>
                <c:pt idx="6406">
                  <c:v>4995</c:v>
                </c:pt>
                <c:pt idx="6407">
                  <c:v>4996</c:v>
                </c:pt>
                <c:pt idx="6408">
                  <c:v>4997</c:v>
                </c:pt>
                <c:pt idx="6409">
                  <c:v>4998</c:v>
                </c:pt>
                <c:pt idx="6410">
                  <c:v>4999</c:v>
                </c:pt>
                <c:pt idx="6411">
                  <c:v>4999</c:v>
                </c:pt>
                <c:pt idx="6412">
                  <c:v>4999</c:v>
                </c:pt>
                <c:pt idx="6413">
                  <c:v>5000</c:v>
                </c:pt>
                <c:pt idx="6414">
                  <c:v>5001</c:v>
                </c:pt>
                <c:pt idx="6415">
                  <c:v>5002</c:v>
                </c:pt>
                <c:pt idx="6416">
                  <c:v>5003</c:v>
                </c:pt>
                <c:pt idx="6417">
                  <c:v>5004</c:v>
                </c:pt>
                <c:pt idx="6418">
                  <c:v>5005</c:v>
                </c:pt>
                <c:pt idx="6419">
                  <c:v>5006</c:v>
                </c:pt>
                <c:pt idx="6420">
                  <c:v>5007</c:v>
                </c:pt>
                <c:pt idx="6421">
                  <c:v>5008</c:v>
                </c:pt>
                <c:pt idx="6422">
                  <c:v>5009</c:v>
                </c:pt>
                <c:pt idx="6423">
                  <c:v>5010</c:v>
                </c:pt>
                <c:pt idx="6424">
                  <c:v>5011</c:v>
                </c:pt>
                <c:pt idx="6425">
                  <c:v>5011</c:v>
                </c:pt>
                <c:pt idx="6426">
                  <c:v>5012</c:v>
                </c:pt>
                <c:pt idx="6427">
                  <c:v>5013</c:v>
                </c:pt>
                <c:pt idx="6428">
                  <c:v>5014</c:v>
                </c:pt>
                <c:pt idx="6429">
                  <c:v>5015</c:v>
                </c:pt>
                <c:pt idx="6430">
                  <c:v>5016</c:v>
                </c:pt>
                <c:pt idx="6431">
                  <c:v>5017</c:v>
                </c:pt>
                <c:pt idx="6432">
                  <c:v>5018</c:v>
                </c:pt>
                <c:pt idx="6433">
                  <c:v>5019</c:v>
                </c:pt>
                <c:pt idx="6434">
                  <c:v>5020</c:v>
                </c:pt>
                <c:pt idx="6435">
                  <c:v>5021</c:v>
                </c:pt>
                <c:pt idx="6436">
                  <c:v>5022</c:v>
                </c:pt>
                <c:pt idx="6437">
                  <c:v>5023</c:v>
                </c:pt>
                <c:pt idx="6438">
                  <c:v>5024</c:v>
                </c:pt>
                <c:pt idx="6439">
                  <c:v>5025</c:v>
                </c:pt>
                <c:pt idx="6440">
                  <c:v>5026</c:v>
                </c:pt>
                <c:pt idx="6441">
                  <c:v>5027</c:v>
                </c:pt>
                <c:pt idx="6442">
                  <c:v>5028</c:v>
                </c:pt>
                <c:pt idx="6443">
                  <c:v>5029</c:v>
                </c:pt>
                <c:pt idx="6444">
                  <c:v>5030</c:v>
                </c:pt>
                <c:pt idx="6445">
                  <c:v>5031</c:v>
                </c:pt>
                <c:pt idx="6446">
                  <c:v>5032</c:v>
                </c:pt>
                <c:pt idx="6447">
                  <c:v>5033</c:v>
                </c:pt>
                <c:pt idx="6448">
                  <c:v>5034</c:v>
                </c:pt>
                <c:pt idx="6449">
                  <c:v>5035</c:v>
                </c:pt>
                <c:pt idx="6450">
                  <c:v>5036</c:v>
                </c:pt>
                <c:pt idx="6451">
                  <c:v>5037</c:v>
                </c:pt>
                <c:pt idx="6452">
                  <c:v>5038</c:v>
                </c:pt>
                <c:pt idx="6453">
                  <c:v>5039</c:v>
                </c:pt>
                <c:pt idx="6454">
                  <c:v>5039</c:v>
                </c:pt>
                <c:pt idx="6455">
                  <c:v>5040</c:v>
                </c:pt>
                <c:pt idx="6456">
                  <c:v>5040</c:v>
                </c:pt>
                <c:pt idx="6457">
                  <c:v>5040</c:v>
                </c:pt>
                <c:pt idx="6458">
                  <c:v>5040</c:v>
                </c:pt>
                <c:pt idx="6459">
                  <c:v>5041</c:v>
                </c:pt>
                <c:pt idx="6460">
                  <c:v>5042</c:v>
                </c:pt>
                <c:pt idx="6461">
                  <c:v>5043</c:v>
                </c:pt>
                <c:pt idx="6462">
                  <c:v>5044</c:v>
                </c:pt>
                <c:pt idx="6463">
                  <c:v>5045</c:v>
                </c:pt>
                <c:pt idx="6464">
                  <c:v>5045</c:v>
                </c:pt>
                <c:pt idx="6465">
                  <c:v>5046</c:v>
                </c:pt>
                <c:pt idx="6466">
                  <c:v>5047</c:v>
                </c:pt>
                <c:pt idx="6467">
                  <c:v>5048</c:v>
                </c:pt>
                <c:pt idx="6468">
                  <c:v>5049</c:v>
                </c:pt>
                <c:pt idx="6469">
                  <c:v>5050</c:v>
                </c:pt>
                <c:pt idx="6470">
                  <c:v>5051</c:v>
                </c:pt>
                <c:pt idx="6471">
                  <c:v>5052</c:v>
                </c:pt>
                <c:pt idx="6472">
                  <c:v>5053</c:v>
                </c:pt>
                <c:pt idx="6473">
                  <c:v>5054</c:v>
                </c:pt>
                <c:pt idx="6474">
                  <c:v>5055</c:v>
                </c:pt>
                <c:pt idx="6475">
                  <c:v>5056</c:v>
                </c:pt>
                <c:pt idx="6476">
                  <c:v>5057</c:v>
                </c:pt>
                <c:pt idx="6477">
                  <c:v>5058</c:v>
                </c:pt>
                <c:pt idx="6478">
                  <c:v>5059</c:v>
                </c:pt>
                <c:pt idx="6479">
                  <c:v>5060</c:v>
                </c:pt>
                <c:pt idx="6480">
                  <c:v>5061</c:v>
                </c:pt>
                <c:pt idx="6481">
                  <c:v>5062</c:v>
                </c:pt>
                <c:pt idx="6482">
                  <c:v>5063</c:v>
                </c:pt>
                <c:pt idx="6483">
                  <c:v>5064</c:v>
                </c:pt>
                <c:pt idx="6484">
                  <c:v>5065</c:v>
                </c:pt>
                <c:pt idx="6485">
                  <c:v>5066</c:v>
                </c:pt>
                <c:pt idx="6486">
                  <c:v>5067</c:v>
                </c:pt>
                <c:pt idx="6487">
                  <c:v>5068</c:v>
                </c:pt>
                <c:pt idx="6488">
                  <c:v>5069</c:v>
                </c:pt>
                <c:pt idx="6489">
                  <c:v>5070</c:v>
                </c:pt>
                <c:pt idx="6490">
                  <c:v>5071</c:v>
                </c:pt>
                <c:pt idx="6491">
                  <c:v>5072</c:v>
                </c:pt>
                <c:pt idx="6492">
                  <c:v>5073</c:v>
                </c:pt>
                <c:pt idx="6493">
                  <c:v>5074</c:v>
                </c:pt>
                <c:pt idx="6494">
                  <c:v>5075</c:v>
                </c:pt>
                <c:pt idx="6495">
                  <c:v>5076</c:v>
                </c:pt>
                <c:pt idx="6496">
                  <c:v>5077</c:v>
                </c:pt>
                <c:pt idx="6497">
                  <c:v>5078</c:v>
                </c:pt>
                <c:pt idx="6498">
                  <c:v>5079</c:v>
                </c:pt>
                <c:pt idx="6499">
                  <c:v>5080</c:v>
                </c:pt>
                <c:pt idx="6500">
                  <c:v>5081</c:v>
                </c:pt>
                <c:pt idx="6501">
                  <c:v>5082</c:v>
                </c:pt>
                <c:pt idx="6502">
                  <c:v>5083</c:v>
                </c:pt>
                <c:pt idx="6503">
                  <c:v>5084</c:v>
                </c:pt>
                <c:pt idx="6504">
                  <c:v>5085</c:v>
                </c:pt>
                <c:pt idx="6505">
                  <c:v>5085</c:v>
                </c:pt>
                <c:pt idx="6506">
                  <c:v>5085</c:v>
                </c:pt>
                <c:pt idx="6507">
                  <c:v>5086</c:v>
                </c:pt>
                <c:pt idx="6508">
                  <c:v>5087</c:v>
                </c:pt>
                <c:pt idx="6509">
                  <c:v>5088</c:v>
                </c:pt>
                <c:pt idx="6510">
                  <c:v>5089</c:v>
                </c:pt>
                <c:pt idx="6511">
                  <c:v>5090</c:v>
                </c:pt>
                <c:pt idx="6512">
                  <c:v>5091</c:v>
                </c:pt>
                <c:pt idx="6513">
                  <c:v>5092</c:v>
                </c:pt>
                <c:pt idx="6514">
                  <c:v>5093</c:v>
                </c:pt>
                <c:pt idx="6515">
                  <c:v>5094</c:v>
                </c:pt>
                <c:pt idx="6516">
                  <c:v>5095</c:v>
                </c:pt>
                <c:pt idx="6517">
                  <c:v>5096</c:v>
                </c:pt>
                <c:pt idx="6518">
                  <c:v>5097</c:v>
                </c:pt>
                <c:pt idx="6519">
                  <c:v>5098</c:v>
                </c:pt>
                <c:pt idx="6520">
                  <c:v>5099</c:v>
                </c:pt>
                <c:pt idx="6521">
                  <c:v>5100</c:v>
                </c:pt>
                <c:pt idx="6522">
                  <c:v>5101</c:v>
                </c:pt>
                <c:pt idx="6523">
                  <c:v>5101</c:v>
                </c:pt>
                <c:pt idx="6524">
                  <c:v>5101</c:v>
                </c:pt>
                <c:pt idx="6525">
                  <c:v>5102</c:v>
                </c:pt>
                <c:pt idx="6526">
                  <c:v>5103</c:v>
                </c:pt>
                <c:pt idx="6527">
                  <c:v>5104</c:v>
                </c:pt>
                <c:pt idx="6528">
                  <c:v>5105</c:v>
                </c:pt>
                <c:pt idx="6529">
                  <c:v>5106</c:v>
                </c:pt>
                <c:pt idx="6530">
                  <c:v>5107</c:v>
                </c:pt>
                <c:pt idx="6531">
                  <c:v>5108</c:v>
                </c:pt>
                <c:pt idx="6532">
                  <c:v>5109</c:v>
                </c:pt>
                <c:pt idx="6533">
                  <c:v>5110</c:v>
                </c:pt>
                <c:pt idx="6534">
                  <c:v>5111</c:v>
                </c:pt>
                <c:pt idx="6535">
                  <c:v>5112</c:v>
                </c:pt>
                <c:pt idx="6536">
                  <c:v>5113</c:v>
                </c:pt>
                <c:pt idx="6537">
                  <c:v>5114</c:v>
                </c:pt>
                <c:pt idx="6538">
                  <c:v>5115</c:v>
                </c:pt>
                <c:pt idx="6539">
                  <c:v>5116</c:v>
                </c:pt>
                <c:pt idx="6540">
                  <c:v>5117</c:v>
                </c:pt>
                <c:pt idx="6541">
                  <c:v>5118</c:v>
                </c:pt>
                <c:pt idx="6542">
                  <c:v>5118</c:v>
                </c:pt>
                <c:pt idx="6543">
                  <c:v>5119</c:v>
                </c:pt>
                <c:pt idx="6544">
                  <c:v>5119</c:v>
                </c:pt>
                <c:pt idx="6545">
                  <c:v>5119</c:v>
                </c:pt>
                <c:pt idx="6546">
                  <c:v>5120</c:v>
                </c:pt>
                <c:pt idx="6547">
                  <c:v>5121</c:v>
                </c:pt>
                <c:pt idx="6548">
                  <c:v>5122</c:v>
                </c:pt>
                <c:pt idx="6549">
                  <c:v>5123</c:v>
                </c:pt>
                <c:pt idx="6550">
                  <c:v>5124</c:v>
                </c:pt>
                <c:pt idx="6551">
                  <c:v>5124</c:v>
                </c:pt>
                <c:pt idx="6552">
                  <c:v>5125</c:v>
                </c:pt>
                <c:pt idx="6553">
                  <c:v>5126</c:v>
                </c:pt>
                <c:pt idx="6554">
                  <c:v>5127</c:v>
                </c:pt>
                <c:pt idx="6555">
                  <c:v>5128</c:v>
                </c:pt>
                <c:pt idx="6556">
                  <c:v>5129</c:v>
                </c:pt>
                <c:pt idx="6557">
                  <c:v>5129</c:v>
                </c:pt>
                <c:pt idx="6558">
                  <c:v>5130</c:v>
                </c:pt>
                <c:pt idx="6559">
                  <c:v>5131</c:v>
                </c:pt>
                <c:pt idx="6560">
                  <c:v>5131</c:v>
                </c:pt>
                <c:pt idx="6561">
                  <c:v>5132</c:v>
                </c:pt>
                <c:pt idx="6562">
                  <c:v>5133</c:v>
                </c:pt>
                <c:pt idx="6563">
                  <c:v>5134</c:v>
                </c:pt>
                <c:pt idx="6564">
                  <c:v>5135</c:v>
                </c:pt>
                <c:pt idx="6565">
                  <c:v>5136</c:v>
                </c:pt>
                <c:pt idx="6566">
                  <c:v>5137</c:v>
                </c:pt>
                <c:pt idx="6567">
                  <c:v>5138</c:v>
                </c:pt>
                <c:pt idx="6568">
                  <c:v>5139</c:v>
                </c:pt>
                <c:pt idx="6569">
                  <c:v>5140</c:v>
                </c:pt>
                <c:pt idx="6570">
                  <c:v>5141</c:v>
                </c:pt>
                <c:pt idx="6571">
                  <c:v>5142</c:v>
                </c:pt>
                <c:pt idx="6572">
                  <c:v>5143</c:v>
                </c:pt>
                <c:pt idx="6573">
                  <c:v>5144</c:v>
                </c:pt>
                <c:pt idx="6574">
                  <c:v>5145</c:v>
                </c:pt>
                <c:pt idx="6575">
                  <c:v>5146</c:v>
                </c:pt>
                <c:pt idx="6576">
                  <c:v>5147</c:v>
                </c:pt>
                <c:pt idx="6577">
                  <c:v>5147</c:v>
                </c:pt>
                <c:pt idx="6578">
                  <c:v>5147</c:v>
                </c:pt>
                <c:pt idx="6579">
                  <c:v>5147</c:v>
                </c:pt>
                <c:pt idx="6580">
                  <c:v>5148</c:v>
                </c:pt>
                <c:pt idx="6581">
                  <c:v>5149</c:v>
                </c:pt>
                <c:pt idx="6582">
                  <c:v>5150</c:v>
                </c:pt>
                <c:pt idx="6583">
                  <c:v>5151</c:v>
                </c:pt>
                <c:pt idx="6584">
                  <c:v>5152</c:v>
                </c:pt>
                <c:pt idx="6585">
                  <c:v>5153</c:v>
                </c:pt>
                <c:pt idx="6586">
                  <c:v>5154</c:v>
                </c:pt>
                <c:pt idx="6587">
                  <c:v>5155</c:v>
                </c:pt>
                <c:pt idx="6588">
                  <c:v>5156</c:v>
                </c:pt>
                <c:pt idx="6589">
                  <c:v>5157</c:v>
                </c:pt>
                <c:pt idx="6590">
                  <c:v>5158</c:v>
                </c:pt>
                <c:pt idx="6591">
                  <c:v>5158</c:v>
                </c:pt>
                <c:pt idx="6592">
                  <c:v>5159</c:v>
                </c:pt>
                <c:pt idx="6593">
                  <c:v>5160</c:v>
                </c:pt>
                <c:pt idx="6594">
                  <c:v>5161</c:v>
                </c:pt>
                <c:pt idx="6595">
                  <c:v>5162</c:v>
                </c:pt>
                <c:pt idx="6596">
                  <c:v>5163</c:v>
                </c:pt>
                <c:pt idx="6597">
                  <c:v>5164</c:v>
                </c:pt>
                <c:pt idx="6598">
                  <c:v>5165</c:v>
                </c:pt>
                <c:pt idx="6599">
                  <c:v>5166</c:v>
                </c:pt>
                <c:pt idx="6600">
                  <c:v>5167</c:v>
                </c:pt>
                <c:pt idx="6601">
                  <c:v>5168</c:v>
                </c:pt>
                <c:pt idx="6602">
                  <c:v>5168</c:v>
                </c:pt>
                <c:pt idx="6603">
                  <c:v>5169</c:v>
                </c:pt>
                <c:pt idx="6604">
                  <c:v>5170</c:v>
                </c:pt>
                <c:pt idx="6605">
                  <c:v>5171</c:v>
                </c:pt>
                <c:pt idx="6606">
                  <c:v>5172</c:v>
                </c:pt>
                <c:pt idx="6607">
                  <c:v>5173</c:v>
                </c:pt>
                <c:pt idx="6608">
                  <c:v>5174</c:v>
                </c:pt>
                <c:pt idx="6609">
                  <c:v>5175</c:v>
                </c:pt>
                <c:pt idx="6610">
                  <c:v>5175</c:v>
                </c:pt>
                <c:pt idx="6611">
                  <c:v>5176</c:v>
                </c:pt>
                <c:pt idx="6612">
                  <c:v>5177</c:v>
                </c:pt>
                <c:pt idx="6613">
                  <c:v>5178</c:v>
                </c:pt>
                <c:pt idx="6614">
                  <c:v>5179</c:v>
                </c:pt>
                <c:pt idx="6615">
                  <c:v>5180</c:v>
                </c:pt>
                <c:pt idx="6616">
                  <c:v>5181</c:v>
                </c:pt>
                <c:pt idx="6617">
                  <c:v>5182</c:v>
                </c:pt>
                <c:pt idx="6618">
                  <c:v>5183</c:v>
                </c:pt>
                <c:pt idx="6619">
                  <c:v>5184</c:v>
                </c:pt>
                <c:pt idx="6620">
                  <c:v>5185</c:v>
                </c:pt>
                <c:pt idx="6621">
                  <c:v>5185</c:v>
                </c:pt>
                <c:pt idx="6622">
                  <c:v>5185</c:v>
                </c:pt>
                <c:pt idx="6623">
                  <c:v>5186</c:v>
                </c:pt>
                <c:pt idx="6624">
                  <c:v>5187</c:v>
                </c:pt>
                <c:pt idx="6625">
                  <c:v>5188</c:v>
                </c:pt>
                <c:pt idx="6626">
                  <c:v>5188</c:v>
                </c:pt>
                <c:pt idx="6627">
                  <c:v>5189</c:v>
                </c:pt>
                <c:pt idx="6628">
                  <c:v>5190</c:v>
                </c:pt>
                <c:pt idx="6629">
                  <c:v>5190</c:v>
                </c:pt>
                <c:pt idx="6630">
                  <c:v>5191</c:v>
                </c:pt>
                <c:pt idx="6631">
                  <c:v>5192</c:v>
                </c:pt>
                <c:pt idx="6632">
                  <c:v>5193</c:v>
                </c:pt>
                <c:pt idx="6633">
                  <c:v>5194</c:v>
                </c:pt>
                <c:pt idx="6634">
                  <c:v>5195</c:v>
                </c:pt>
                <c:pt idx="6635">
                  <c:v>5196</c:v>
                </c:pt>
                <c:pt idx="6636">
                  <c:v>5197</c:v>
                </c:pt>
                <c:pt idx="6637">
                  <c:v>5198</c:v>
                </c:pt>
                <c:pt idx="6638">
                  <c:v>5199</c:v>
                </c:pt>
                <c:pt idx="6639">
                  <c:v>5200</c:v>
                </c:pt>
                <c:pt idx="6640">
                  <c:v>5201</c:v>
                </c:pt>
                <c:pt idx="6641">
                  <c:v>5202</c:v>
                </c:pt>
                <c:pt idx="6642">
                  <c:v>5203</c:v>
                </c:pt>
                <c:pt idx="6643">
                  <c:v>5204</c:v>
                </c:pt>
                <c:pt idx="6644">
                  <c:v>5205</c:v>
                </c:pt>
                <c:pt idx="6645">
                  <c:v>5205</c:v>
                </c:pt>
                <c:pt idx="6646">
                  <c:v>5206</c:v>
                </c:pt>
                <c:pt idx="6647">
                  <c:v>5207</c:v>
                </c:pt>
                <c:pt idx="6648">
                  <c:v>5208</c:v>
                </c:pt>
                <c:pt idx="6649">
                  <c:v>5208</c:v>
                </c:pt>
                <c:pt idx="6650">
                  <c:v>5208</c:v>
                </c:pt>
                <c:pt idx="6651">
                  <c:v>5208</c:v>
                </c:pt>
                <c:pt idx="6652">
                  <c:v>5208</c:v>
                </c:pt>
                <c:pt idx="6653">
                  <c:v>5209</c:v>
                </c:pt>
                <c:pt idx="6654">
                  <c:v>5210</c:v>
                </c:pt>
                <c:pt idx="6655">
                  <c:v>5211</c:v>
                </c:pt>
                <c:pt idx="6656">
                  <c:v>5212</c:v>
                </c:pt>
                <c:pt idx="6657">
                  <c:v>5213</c:v>
                </c:pt>
                <c:pt idx="6658">
                  <c:v>5214</c:v>
                </c:pt>
                <c:pt idx="6659">
                  <c:v>5215</c:v>
                </c:pt>
                <c:pt idx="6660">
                  <c:v>5216</c:v>
                </c:pt>
                <c:pt idx="6661">
                  <c:v>5217</c:v>
                </c:pt>
                <c:pt idx="6662">
                  <c:v>5218</c:v>
                </c:pt>
                <c:pt idx="6663">
                  <c:v>5219</c:v>
                </c:pt>
                <c:pt idx="6664">
                  <c:v>5220</c:v>
                </c:pt>
                <c:pt idx="6665">
                  <c:v>5221</c:v>
                </c:pt>
                <c:pt idx="6666">
                  <c:v>5222</c:v>
                </c:pt>
                <c:pt idx="6667">
                  <c:v>5223</c:v>
                </c:pt>
                <c:pt idx="6668">
                  <c:v>5224</c:v>
                </c:pt>
                <c:pt idx="6669">
                  <c:v>5224</c:v>
                </c:pt>
                <c:pt idx="6670">
                  <c:v>5225</c:v>
                </c:pt>
                <c:pt idx="6671">
                  <c:v>5225</c:v>
                </c:pt>
                <c:pt idx="6672">
                  <c:v>5225</c:v>
                </c:pt>
                <c:pt idx="6673">
                  <c:v>5226</c:v>
                </c:pt>
                <c:pt idx="6674">
                  <c:v>5227</c:v>
                </c:pt>
                <c:pt idx="6675">
                  <c:v>5228</c:v>
                </c:pt>
                <c:pt idx="6676">
                  <c:v>5229</c:v>
                </c:pt>
                <c:pt idx="6677">
                  <c:v>5230</c:v>
                </c:pt>
                <c:pt idx="6678">
                  <c:v>5231</c:v>
                </c:pt>
                <c:pt idx="6679">
                  <c:v>5232</c:v>
                </c:pt>
                <c:pt idx="6680">
                  <c:v>5233</c:v>
                </c:pt>
                <c:pt idx="6681">
                  <c:v>5234</c:v>
                </c:pt>
                <c:pt idx="6682">
                  <c:v>5235</c:v>
                </c:pt>
                <c:pt idx="6683">
                  <c:v>5236</c:v>
                </c:pt>
                <c:pt idx="6684">
                  <c:v>5237</c:v>
                </c:pt>
                <c:pt idx="6685">
                  <c:v>5238</c:v>
                </c:pt>
                <c:pt idx="6686">
                  <c:v>5239</c:v>
                </c:pt>
                <c:pt idx="6687">
                  <c:v>5240</c:v>
                </c:pt>
                <c:pt idx="6688">
                  <c:v>5241</c:v>
                </c:pt>
                <c:pt idx="6689">
                  <c:v>5242</c:v>
                </c:pt>
                <c:pt idx="6690">
                  <c:v>5243</c:v>
                </c:pt>
                <c:pt idx="6691">
                  <c:v>5244</c:v>
                </c:pt>
                <c:pt idx="6692">
                  <c:v>5245</c:v>
                </c:pt>
                <c:pt idx="6693">
                  <c:v>5246</c:v>
                </c:pt>
                <c:pt idx="6694">
                  <c:v>5247</c:v>
                </c:pt>
                <c:pt idx="6695">
                  <c:v>5248</c:v>
                </c:pt>
                <c:pt idx="6696">
                  <c:v>5249</c:v>
                </c:pt>
                <c:pt idx="6697">
                  <c:v>5250</c:v>
                </c:pt>
                <c:pt idx="6698">
                  <c:v>5251</c:v>
                </c:pt>
                <c:pt idx="6699">
                  <c:v>5252</c:v>
                </c:pt>
                <c:pt idx="6700">
                  <c:v>5253</c:v>
                </c:pt>
                <c:pt idx="6701">
                  <c:v>5254</c:v>
                </c:pt>
                <c:pt idx="6702">
                  <c:v>5255</c:v>
                </c:pt>
                <c:pt idx="6703">
                  <c:v>5256</c:v>
                </c:pt>
                <c:pt idx="6704">
                  <c:v>5257</c:v>
                </c:pt>
                <c:pt idx="6705">
                  <c:v>5258</c:v>
                </c:pt>
                <c:pt idx="6706">
                  <c:v>5259</c:v>
                </c:pt>
                <c:pt idx="6707">
                  <c:v>5260</c:v>
                </c:pt>
                <c:pt idx="6708">
                  <c:v>5261</c:v>
                </c:pt>
                <c:pt idx="6709">
                  <c:v>5262</c:v>
                </c:pt>
                <c:pt idx="6710">
                  <c:v>5263</c:v>
                </c:pt>
                <c:pt idx="6711">
                  <c:v>5264</c:v>
                </c:pt>
                <c:pt idx="6712">
                  <c:v>5264</c:v>
                </c:pt>
                <c:pt idx="6713">
                  <c:v>5265</c:v>
                </c:pt>
                <c:pt idx="6714">
                  <c:v>5265</c:v>
                </c:pt>
                <c:pt idx="6715">
                  <c:v>5265</c:v>
                </c:pt>
                <c:pt idx="6716">
                  <c:v>5266</c:v>
                </c:pt>
                <c:pt idx="6717">
                  <c:v>5267</c:v>
                </c:pt>
                <c:pt idx="6718">
                  <c:v>5268</c:v>
                </c:pt>
                <c:pt idx="6719">
                  <c:v>5269</c:v>
                </c:pt>
                <c:pt idx="6720">
                  <c:v>5270</c:v>
                </c:pt>
                <c:pt idx="6721">
                  <c:v>5270</c:v>
                </c:pt>
                <c:pt idx="6722">
                  <c:v>5271</c:v>
                </c:pt>
                <c:pt idx="6723">
                  <c:v>5272</c:v>
                </c:pt>
                <c:pt idx="6724">
                  <c:v>5273</c:v>
                </c:pt>
                <c:pt idx="6725">
                  <c:v>5274</c:v>
                </c:pt>
                <c:pt idx="6726">
                  <c:v>5275</c:v>
                </c:pt>
                <c:pt idx="6727">
                  <c:v>5276</c:v>
                </c:pt>
                <c:pt idx="6728">
                  <c:v>5277</c:v>
                </c:pt>
                <c:pt idx="6729">
                  <c:v>5278</c:v>
                </c:pt>
                <c:pt idx="6730">
                  <c:v>5279</c:v>
                </c:pt>
                <c:pt idx="6731">
                  <c:v>5280</c:v>
                </c:pt>
                <c:pt idx="6732">
                  <c:v>5281</c:v>
                </c:pt>
                <c:pt idx="6733">
                  <c:v>5282</c:v>
                </c:pt>
                <c:pt idx="6734">
                  <c:v>5283</c:v>
                </c:pt>
                <c:pt idx="6735">
                  <c:v>5283</c:v>
                </c:pt>
                <c:pt idx="6736">
                  <c:v>5284</c:v>
                </c:pt>
                <c:pt idx="6737">
                  <c:v>5284</c:v>
                </c:pt>
                <c:pt idx="6738">
                  <c:v>5284</c:v>
                </c:pt>
                <c:pt idx="6739">
                  <c:v>5285</c:v>
                </c:pt>
                <c:pt idx="6740">
                  <c:v>5286</c:v>
                </c:pt>
                <c:pt idx="6741">
                  <c:v>5287</c:v>
                </c:pt>
                <c:pt idx="6742">
                  <c:v>5288</c:v>
                </c:pt>
                <c:pt idx="6743">
                  <c:v>5289</c:v>
                </c:pt>
                <c:pt idx="6744">
                  <c:v>5290</c:v>
                </c:pt>
                <c:pt idx="6745">
                  <c:v>5291</c:v>
                </c:pt>
                <c:pt idx="6746">
                  <c:v>5292</c:v>
                </c:pt>
                <c:pt idx="6747">
                  <c:v>5292</c:v>
                </c:pt>
                <c:pt idx="6748">
                  <c:v>5293</c:v>
                </c:pt>
                <c:pt idx="6749">
                  <c:v>5294</c:v>
                </c:pt>
                <c:pt idx="6750">
                  <c:v>5295</c:v>
                </c:pt>
                <c:pt idx="6751">
                  <c:v>5296</c:v>
                </c:pt>
                <c:pt idx="6752">
                  <c:v>5297</c:v>
                </c:pt>
                <c:pt idx="6753">
                  <c:v>5298</c:v>
                </c:pt>
                <c:pt idx="6754">
                  <c:v>5299</c:v>
                </c:pt>
                <c:pt idx="6755">
                  <c:v>5299</c:v>
                </c:pt>
                <c:pt idx="6756">
                  <c:v>5300</c:v>
                </c:pt>
                <c:pt idx="6757">
                  <c:v>5301</c:v>
                </c:pt>
                <c:pt idx="6758">
                  <c:v>5302</c:v>
                </c:pt>
                <c:pt idx="6759">
                  <c:v>5303</c:v>
                </c:pt>
                <c:pt idx="6760">
                  <c:v>5304</c:v>
                </c:pt>
                <c:pt idx="6761">
                  <c:v>5304</c:v>
                </c:pt>
                <c:pt idx="6762">
                  <c:v>5305</c:v>
                </c:pt>
                <c:pt idx="6763">
                  <c:v>5306</c:v>
                </c:pt>
                <c:pt idx="6764">
                  <c:v>5307</c:v>
                </c:pt>
                <c:pt idx="6765">
                  <c:v>5308</c:v>
                </c:pt>
                <c:pt idx="6766">
                  <c:v>5309</c:v>
                </c:pt>
                <c:pt idx="6767">
                  <c:v>5310</c:v>
                </c:pt>
                <c:pt idx="6768">
                  <c:v>5311</c:v>
                </c:pt>
                <c:pt idx="6769">
                  <c:v>5312</c:v>
                </c:pt>
                <c:pt idx="6770">
                  <c:v>5313</c:v>
                </c:pt>
                <c:pt idx="6771">
                  <c:v>5313</c:v>
                </c:pt>
                <c:pt idx="6772">
                  <c:v>5314</c:v>
                </c:pt>
                <c:pt idx="6773">
                  <c:v>5315</c:v>
                </c:pt>
                <c:pt idx="6774">
                  <c:v>5316</c:v>
                </c:pt>
                <c:pt idx="6775">
                  <c:v>5317</c:v>
                </c:pt>
                <c:pt idx="6776">
                  <c:v>5318</c:v>
                </c:pt>
                <c:pt idx="6777">
                  <c:v>5319</c:v>
                </c:pt>
                <c:pt idx="6778">
                  <c:v>5320</c:v>
                </c:pt>
                <c:pt idx="6779">
                  <c:v>5321</c:v>
                </c:pt>
                <c:pt idx="6780">
                  <c:v>5322</c:v>
                </c:pt>
                <c:pt idx="6781">
                  <c:v>5323</c:v>
                </c:pt>
                <c:pt idx="6782">
                  <c:v>5324</c:v>
                </c:pt>
                <c:pt idx="6783">
                  <c:v>5325</c:v>
                </c:pt>
                <c:pt idx="6784">
                  <c:v>5326</c:v>
                </c:pt>
                <c:pt idx="6785">
                  <c:v>5327</c:v>
                </c:pt>
                <c:pt idx="6786">
                  <c:v>5328</c:v>
                </c:pt>
                <c:pt idx="6787">
                  <c:v>5329</c:v>
                </c:pt>
                <c:pt idx="6788">
                  <c:v>5330</c:v>
                </c:pt>
                <c:pt idx="6789">
                  <c:v>5331</c:v>
                </c:pt>
                <c:pt idx="6790">
                  <c:v>5332</c:v>
                </c:pt>
                <c:pt idx="6791">
                  <c:v>5333</c:v>
                </c:pt>
                <c:pt idx="6792">
                  <c:v>5334</c:v>
                </c:pt>
                <c:pt idx="6793">
                  <c:v>5335</c:v>
                </c:pt>
                <c:pt idx="6794">
                  <c:v>5336</c:v>
                </c:pt>
                <c:pt idx="6795">
                  <c:v>5337</c:v>
                </c:pt>
                <c:pt idx="6796">
                  <c:v>5338</c:v>
                </c:pt>
                <c:pt idx="6797">
                  <c:v>5339</c:v>
                </c:pt>
                <c:pt idx="6798">
                  <c:v>5340</c:v>
                </c:pt>
                <c:pt idx="6799">
                  <c:v>5341</c:v>
                </c:pt>
                <c:pt idx="6800">
                  <c:v>5342</c:v>
                </c:pt>
                <c:pt idx="6801">
                  <c:v>5343</c:v>
                </c:pt>
                <c:pt idx="6802">
                  <c:v>5344</c:v>
                </c:pt>
                <c:pt idx="6803">
                  <c:v>5345</c:v>
                </c:pt>
                <c:pt idx="6804">
                  <c:v>5346</c:v>
                </c:pt>
                <c:pt idx="6805">
                  <c:v>5347</c:v>
                </c:pt>
                <c:pt idx="6806">
                  <c:v>5348</c:v>
                </c:pt>
                <c:pt idx="6807">
                  <c:v>5349</c:v>
                </c:pt>
                <c:pt idx="6808">
                  <c:v>5350</c:v>
                </c:pt>
                <c:pt idx="6809">
                  <c:v>5351</c:v>
                </c:pt>
                <c:pt idx="6810">
                  <c:v>5352</c:v>
                </c:pt>
                <c:pt idx="6811">
                  <c:v>5353</c:v>
                </c:pt>
                <c:pt idx="6812">
                  <c:v>5354</c:v>
                </c:pt>
                <c:pt idx="6813">
                  <c:v>5355</c:v>
                </c:pt>
                <c:pt idx="6814">
                  <c:v>5356</c:v>
                </c:pt>
                <c:pt idx="6815">
                  <c:v>5357</c:v>
                </c:pt>
                <c:pt idx="6816">
                  <c:v>5357</c:v>
                </c:pt>
                <c:pt idx="6817">
                  <c:v>5358</c:v>
                </c:pt>
                <c:pt idx="6818">
                  <c:v>5358</c:v>
                </c:pt>
                <c:pt idx="6819">
                  <c:v>5359</c:v>
                </c:pt>
                <c:pt idx="6820">
                  <c:v>5360</c:v>
                </c:pt>
                <c:pt idx="6821">
                  <c:v>5361</c:v>
                </c:pt>
                <c:pt idx="6822">
                  <c:v>5362</c:v>
                </c:pt>
                <c:pt idx="6823">
                  <c:v>5363</c:v>
                </c:pt>
                <c:pt idx="6824">
                  <c:v>5364</c:v>
                </c:pt>
                <c:pt idx="6825">
                  <c:v>5365</c:v>
                </c:pt>
                <c:pt idx="6826">
                  <c:v>5366</c:v>
                </c:pt>
                <c:pt idx="6827">
                  <c:v>5366</c:v>
                </c:pt>
                <c:pt idx="6828">
                  <c:v>5367</c:v>
                </c:pt>
                <c:pt idx="6829">
                  <c:v>5368</c:v>
                </c:pt>
                <c:pt idx="6830">
                  <c:v>5369</c:v>
                </c:pt>
                <c:pt idx="6831">
                  <c:v>5370</c:v>
                </c:pt>
                <c:pt idx="6832">
                  <c:v>5371</c:v>
                </c:pt>
                <c:pt idx="6833">
                  <c:v>5372</c:v>
                </c:pt>
                <c:pt idx="6834">
                  <c:v>5373</c:v>
                </c:pt>
                <c:pt idx="6835">
                  <c:v>5374</c:v>
                </c:pt>
                <c:pt idx="6836">
                  <c:v>5375</c:v>
                </c:pt>
                <c:pt idx="6837">
                  <c:v>5376</c:v>
                </c:pt>
                <c:pt idx="6838">
                  <c:v>5377</c:v>
                </c:pt>
                <c:pt idx="6839">
                  <c:v>5378</c:v>
                </c:pt>
                <c:pt idx="6840">
                  <c:v>5379</c:v>
                </c:pt>
                <c:pt idx="6841">
                  <c:v>5380</c:v>
                </c:pt>
                <c:pt idx="6842">
                  <c:v>5381</c:v>
                </c:pt>
                <c:pt idx="6843">
                  <c:v>5382</c:v>
                </c:pt>
                <c:pt idx="6844">
                  <c:v>5383</c:v>
                </c:pt>
                <c:pt idx="6845">
                  <c:v>5384</c:v>
                </c:pt>
                <c:pt idx="6846">
                  <c:v>5385</c:v>
                </c:pt>
                <c:pt idx="6847">
                  <c:v>5386</c:v>
                </c:pt>
                <c:pt idx="6848">
                  <c:v>5387</c:v>
                </c:pt>
                <c:pt idx="6849">
                  <c:v>5387</c:v>
                </c:pt>
                <c:pt idx="6850">
                  <c:v>5387</c:v>
                </c:pt>
                <c:pt idx="6851">
                  <c:v>5388</c:v>
                </c:pt>
                <c:pt idx="6852">
                  <c:v>5389</c:v>
                </c:pt>
                <c:pt idx="6853">
                  <c:v>5389</c:v>
                </c:pt>
                <c:pt idx="6854">
                  <c:v>5390</c:v>
                </c:pt>
                <c:pt idx="6855">
                  <c:v>5391</c:v>
                </c:pt>
                <c:pt idx="6856">
                  <c:v>5391</c:v>
                </c:pt>
                <c:pt idx="6857">
                  <c:v>5391</c:v>
                </c:pt>
                <c:pt idx="6858">
                  <c:v>5392</c:v>
                </c:pt>
                <c:pt idx="6859">
                  <c:v>5393</c:v>
                </c:pt>
                <c:pt idx="6860">
                  <c:v>5394</c:v>
                </c:pt>
                <c:pt idx="6861">
                  <c:v>5395</c:v>
                </c:pt>
                <c:pt idx="6862">
                  <c:v>5396</c:v>
                </c:pt>
                <c:pt idx="6863">
                  <c:v>5397</c:v>
                </c:pt>
                <c:pt idx="6864">
                  <c:v>5398</c:v>
                </c:pt>
                <c:pt idx="6865">
                  <c:v>5399</c:v>
                </c:pt>
                <c:pt idx="6866">
                  <c:v>5400</c:v>
                </c:pt>
                <c:pt idx="6867">
                  <c:v>5401</c:v>
                </c:pt>
                <c:pt idx="6868">
                  <c:v>5402</c:v>
                </c:pt>
                <c:pt idx="6869">
                  <c:v>5403</c:v>
                </c:pt>
                <c:pt idx="6870">
                  <c:v>5404</c:v>
                </c:pt>
                <c:pt idx="6871">
                  <c:v>5405</c:v>
                </c:pt>
                <c:pt idx="6872">
                  <c:v>5406</c:v>
                </c:pt>
                <c:pt idx="6873">
                  <c:v>5407</c:v>
                </c:pt>
                <c:pt idx="6874">
                  <c:v>5408</c:v>
                </c:pt>
                <c:pt idx="6875">
                  <c:v>5409</c:v>
                </c:pt>
                <c:pt idx="6876">
                  <c:v>5410</c:v>
                </c:pt>
                <c:pt idx="6877">
                  <c:v>5411</c:v>
                </c:pt>
                <c:pt idx="6878">
                  <c:v>5412</c:v>
                </c:pt>
                <c:pt idx="6879">
                  <c:v>5413</c:v>
                </c:pt>
                <c:pt idx="6880">
                  <c:v>5414</c:v>
                </c:pt>
                <c:pt idx="6881">
                  <c:v>5415</c:v>
                </c:pt>
                <c:pt idx="6882">
                  <c:v>5416</c:v>
                </c:pt>
                <c:pt idx="6883">
                  <c:v>5417</c:v>
                </c:pt>
                <c:pt idx="6884">
                  <c:v>5417</c:v>
                </c:pt>
                <c:pt idx="6885">
                  <c:v>5418</c:v>
                </c:pt>
                <c:pt idx="6886">
                  <c:v>5418</c:v>
                </c:pt>
                <c:pt idx="6887">
                  <c:v>5419</c:v>
                </c:pt>
                <c:pt idx="6888">
                  <c:v>5420</c:v>
                </c:pt>
                <c:pt idx="6889">
                  <c:v>5421</c:v>
                </c:pt>
                <c:pt idx="6890">
                  <c:v>5422</c:v>
                </c:pt>
                <c:pt idx="6891">
                  <c:v>5423</c:v>
                </c:pt>
                <c:pt idx="6892">
                  <c:v>5423</c:v>
                </c:pt>
                <c:pt idx="6893">
                  <c:v>5424</c:v>
                </c:pt>
                <c:pt idx="6894">
                  <c:v>5425</c:v>
                </c:pt>
                <c:pt idx="6895">
                  <c:v>5426</c:v>
                </c:pt>
                <c:pt idx="6896">
                  <c:v>5427</c:v>
                </c:pt>
                <c:pt idx="6897">
                  <c:v>5428</c:v>
                </c:pt>
                <c:pt idx="6898">
                  <c:v>5428</c:v>
                </c:pt>
                <c:pt idx="6899">
                  <c:v>5428</c:v>
                </c:pt>
                <c:pt idx="6900">
                  <c:v>5429</c:v>
                </c:pt>
                <c:pt idx="6901">
                  <c:v>5429</c:v>
                </c:pt>
                <c:pt idx="6902">
                  <c:v>5430</c:v>
                </c:pt>
                <c:pt idx="6903">
                  <c:v>5430</c:v>
                </c:pt>
                <c:pt idx="6904">
                  <c:v>5431</c:v>
                </c:pt>
                <c:pt idx="6905">
                  <c:v>5432</c:v>
                </c:pt>
                <c:pt idx="6906">
                  <c:v>5433</c:v>
                </c:pt>
                <c:pt idx="6907">
                  <c:v>5434</c:v>
                </c:pt>
                <c:pt idx="6908">
                  <c:v>5434</c:v>
                </c:pt>
                <c:pt idx="6909">
                  <c:v>5435</c:v>
                </c:pt>
                <c:pt idx="6910">
                  <c:v>5436</c:v>
                </c:pt>
                <c:pt idx="6911">
                  <c:v>5437</c:v>
                </c:pt>
                <c:pt idx="6912">
                  <c:v>5438</c:v>
                </c:pt>
                <c:pt idx="6913">
                  <c:v>5439</c:v>
                </c:pt>
                <c:pt idx="6914">
                  <c:v>5440</c:v>
                </c:pt>
                <c:pt idx="6915">
                  <c:v>5440</c:v>
                </c:pt>
                <c:pt idx="6916">
                  <c:v>5441</c:v>
                </c:pt>
                <c:pt idx="6917">
                  <c:v>5441</c:v>
                </c:pt>
                <c:pt idx="6918">
                  <c:v>5441</c:v>
                </c:pt>
                <c:pt idx="6919">
                  <c:v>5442</c:v>
                </c:pt>
                <c:pt idx="6920">
                  <c:v>5443</c:v>
                </c:pt>
                <c:pt idx="6921">
                  <c:v>5444</c:v>
                </c:pt>
                <c:pt idx="6922">
                  <c:v>5445</c:v>
                </c:pt>
                <c:pt idx="6923">
                  <c:v>5446</c:v>
                </c:pt>
                <c:pt idx="6924">
                  <c:v>5447</c:v>
                </c:pt>
                <c:pt idx="6925">
                  <c:v>5448</c:v>
                </c:pt>
                <c:pt idx="6926">
                  <c:v>5449</c:v>
                </c:pt>
                <c:pt idx="6927">
                  <c:v>5449</c:v>
                </c:pt>
                <c:pt idx="6928">
                  <c:v>5450</c:v>
                </c:pt>
                <c:pt idx="6929">
                  <c:v>5450</c:v>
                </c:pt>
                <c:pt idx="6930">
                  <c:v>5451</c:v>
                </c:pt>
                <c:pt idx="6931">
                  <c:v>5452</c:v>
                </c:pt>
                <c:pt idx="6932">
                  <c:v>5453</c:v>
                </c:pt>
                <c:pt idx="6933">
                  <c:v>5454</c:v>
                </c:pt>
                <c:pt idx="6934">
                  <c:v>5455</c:v>
                </c:pt>
                <c:pt idx="6935">
                  <c:v>5456</c:v>
                </c:pt>
                <c:pt idx="6936">
                  <c:v>5457</c:v>
                </c:pt>
                <c:pt idx="6937">
                  <c:v>5458</c:v>
                </c:pt>
                <c:pt idx="6938">
                  <c:v>5459</c:v>
                </c:pt>
                <c:pt idx="6939">
                  <c:v>5460</c:v>
                </c:pt>
                <c:pt idx="6940">
                  <c:v>5460</c:v>
                </c:pt>
                <c:pt idx="6941">
                  <c:v>5461</c:v>
                </c:pt>
                <c:pt idx="6942">
                  <c:v>5462</c:v>
                </c:pt>
                <c:pt idx="6943">
                  <c:v>5463</c:v>
                </c:pt>
                <c:pt idx="6944">
                  <c:v>5464</c:v>
                </c:pt>
                <c:pt idx="6945">
                  <c:v>5465</c:v>
                </c:pt>
                <c:pt idx="6946">
                  <c:v>5466</c:v>
                </c:pt>
                <c:pt idx="6947">
                  <c:v>5467</c:v>
                </c:pt>
                <c:pt idx="6948">
                  <c:v>5468</c:v>
                </c:pt>
                <c:pt idx="6949">
                  <c:v>5468</c:v>
                </c:pt>
                <c:pt idx="6950">
                  <c:v>5469</c:v>
                </c:pt>
                <c:pt idx="6951">
                  <c:v>5470</c:v>
                </c:pt>
                <c:pt idx="6952">
                  <c:v>5471</c:v>
                </c:pt>
                <c:pt idx="6953">
                  <c:v>5472</c:v>
                </c:pt>
                <c:pt idx="6954">
                  <c:v>5473</c:v>
                </c:pt>
                <c:pt idx="6955">
                  <c:v>5474</c:v>
                </c:pt>
                <c:pt idx="6956">
                  <c:v>5475</c:v>
                </c:pt>
                <c:pt idx="6957">
                  <c:v>5475</c:v>
                </c:pt>
                <c:pt idx="6958">
                  <c:v>5476</c:v>
                </c:pt>
                <c:pt idx="6959">
                  <c:v>5477</c:v>
                </c:pt>
                <c:pt idx="6960">
                  <c:v>5478</c:v>
                </c:pt>
                <c:pt idx="6961">
                  <c:v>5478</c:v>
                </c:pt>
                <c:pt idx="6962">
                  <c:v>5479</c:v>
                </c:pt>
                <c:pt idx="6963">
                  <c:v>5480</c:v>
                </c:pt>
                <c:pt idx="6964">
                  <c:v>5481</c:v>
                </c:pt>
                <c:pt idx="6965">
                  <c:v>5482</c:v>
                </c:pt>
                <c:pt idx="6966">
                  <c:v>5482</c:v>
                </c:pt>
                <c:pt idx="6967">
                  <c:v>5482</c:v>
                </c:pt>
                <c:pt idx="6968">
                  <c:v>5483</c:v>
                </c:pt>
                <c:pt idx="6969">
                  <c:v>5484</c:v>
                </c:pt>
                <c:pt idx="6970">
                  <c:v>5485</c:v>
                </c:pt>
                <c:pt idx="6971">
                  <c:v>5486</c:v>
                </c:pt>
                <c:pt idx="6972">
                  <c:v>5487</c:v>
                </c:pt>
                <c:pt idx="6973">
                  <c:v>5488</c:v>
                </c:pt>
                <c:pt idx="6974">
                  <c:v>5489</c:v>
                </c:pt>
                <c:pt idx="6975">
                  <c:v>5489</c:v>
                </c:pt>
                <c:pt idx="6976">
                  <c:v>5489</c:v>
                </c:pt>
                <c:pt idx="6977">
                  <c:v>5489</c:v>
                </c:pt>
                <c:pt idx="6978">
                  <c:v>5490</c:v>
                </c:pt>
                <c:pt idx="6979">
                  <c:v>5491</c:v>
                </c:pt>
                <c:pt idx="6980">
                  <c:v>5491</c:v>
                </c:pt>
                <c:pt idx="6981">
                  <c:v>5492</c:v>
                </c:pt>
                <c:pt idx="6982">
                  <c:v>5492</c:v>
                </c:pt>
                <c:pt idx="6983">
                  <c:v>5492</c:v>
                </c:pt>
                <c:pt idx="6984">
                  <c:v>5492</c:v>
                </c:pt>
                <c:pt idx="6985">
                  <c:v>5492</c:v>
                </c:pt>
                <c:pt idx="6986">
                  <c:v>5493</c:v>
                </c:pt>
                <c:pt idx="6987">
                  <c:v>5494</c:v>
                </c:pt>
                <c:pt idx="6988">
                  <c:v>5495</c:v>
                </c:pt>
                <c:pt idx="6989">
                  <c:v>5496</c:v>
                </c:pt>
                <c:pt idx="6990">
                  <c:v>5497</c:v>
                </c:pt>
                <c:pt idx="6991">
                  <c:v>5498</c:v>
                </c:pt>
                <c:pt idx="6992">
                  <c:v>5499</c:v>
                </c:pt>
                <c:pt idx="6993">
                  <c:v>5500</c:v>
                </c:pt>
                <c:pt idx="6994">
                  <c:v>5501</c:v>
                </c:pt>
                <c:pt idx="6995">
                  <c:v>5502</c:v>
                </c:pt>
                <c:pt idx="6996">
                  <c:v>5503</c:v>
                </c:pt>
                <c:pt idx="6997">
                  <c:v>5504</c:v>
                </c:pt>
                <c:pt idx="6998">
                  <c:v>5505</c:v>
                </c:pt>
                <c:pt idx="6999">
                  <c:v>5506</c:v>
                </c:pt>
                <c:pt idx="7000">
                  <c:v>5506</c:v>
                </c:pt>
                <c:pt idx="7001">
                  <c:v>5507</c:v>
                </c:pt>
                <c:pt idx="7002">
                  <c:v>5508</c:v>
                </c:pt>
                <c:pt idx="7003">
                  <c:v>5509</c:v>
                </c:pt>
                <c:pt idx="7004">
                  <c:v>5510</c:v>
                </c:pt>
                <c:pt idx="7005">
                  <c:v>5511</c:v>
                </c:pt>
                <c:pt idx="7006">
                  <c:v>5511</c:v>
                </c:pt>
                <c:pt idx="7007">
                  <c:v>5512</c:v>
                </c:pt>
                <c:pt idx="7008">
                  <c:v>5513</c:v>
                </c:pt>
                <c:pt idx="7009">
                  <c:v>5514</c:v>
                </c:pt>
                <c:pt idx="7010">
                  <c:v>5515</c:v>
                </c:pt>
                <c:pt idx="7011">
                  <c:v>5515</c:v>
                </c:pt>
                <c:pt idx="7012">
                  <c:v>5516</c:v>
                </c:pt>
                <c:pt idx="7013">
                  <c:v>5517</c:v>
                </c:pt>
                <c:pt idx="7014">
                  <c:v>5518</c:v>
                </c:pt>
                <c:pt idx="7015">
                  <c:v>5519</c:v>
                </c:pt>
                <c:pt idx="7016">
                  <c:v>5519</c:v>
                </c:pt>
                <c:pt idx="7017">
                  <c:v>5520</c:v>
                </c:pt>
                <c:pt idx="7018">
                  <c:v>5521</c:v>
                </c:pt>
                <c:pt idx="7019">
                  <c:v>5521</c:v>
                </c:pt>
                <c:pt idx="7020">
                  <c:v>5522</c:v>
                </c:pt>
                <c:pt idx="7021">
                  <c:v>5523</c:v>
                </c:pt>
                <c:pt idx="7022">
                  <c:v>5524</c:v>
                </c:pt>
                <c:pt idx="7023">
                  <c:v>5525</c:v>
                </c:pt>
                <c:pt idx="7024">
                  <c:v>5526</c:v>
                </c:pt>
                <c:pt idx="7025">
                  <c:v>5527</c:v>
                </c:pt>
                <c:pt idx="7026">
                  <c:v>5528</c:v>
                </c:pt>
                <c:pt idx="7027">
                  <c:v>5529</c:v>
                </c:pt>
                <c:pt idx="7028">
                  <c:v>5530</c:v>
                </c:pt>
                <c:pt idx="7029">
                  <c:v>5531</c:v>
                </c:pt>
                <c:pt idx="7030">
                  <c:v>5532</c:v>
                </c:pt>
                <c:pt idx="7031">
                  <c:v>5533</c:v>
                </c:pt>
                <c:pt idx="7032">
                  <c:v>5534</c:v>
                </c:pt>
                <c:pt idx="7033">
                  <c:v>5535</c:v>
                </c:pt>
                <c:pt idx="7034">
                  <c:v>5536</c:v>
                </c:pt>
                <c:pt idx="7035">
                  <c:v>5537</c:v>
                </c:pt>
                <c:pt idx="7036">
                  <c:v>5538</c:v>
                </c:pt>
                <c:pt idx="7037">
                  <c:v>5539</c:v>
                </c:pt>
                <c:pt idx="7038">
                  <c:v>5540</c:v>
                </c:pt>
                <c:pt idx="7039">
                  <c:v>5541</c:v>
                </c:pt>
                <c:pt idx="7040">
                  <c:v>5542</c:v>
                </c:pt>
                <c:pt idx="7041">
                  <c:v>5542</c:v>
                </c:pt>
                <c:pt idx="7042">
                  <c:v>5542</c:v>
                </c:pt>
                <c:pt idx="7043">
                  <c:v>5543</c:v>
                </c:pt>
                <c:pt idx="7044">
                  <c:v>5544</c:v>
                </c:pt>
                <c:pt idx="7045">
                  <c:v>5545</c:v>
                </c:pt>
                <c:pt idx="7046">
                  <c:v>5546</c:v>
                </c:pt>
                <c:pt idx="7047">
                  <c:v>5547</c:v>
                </c:pt>
                <c:pt idx="7048">
                  <c:v>5548</c:v>
                </c:pt>
                <c:pt idx="7049">
                  <c:v>5549</c:v>
                </c:pt>
                <c:pt idx="7050">
                  <c:v>5550</c:v>
                </c:pt>
                <c:pt idx="7051">
                  <c:v>5551</c:v>
                </c:pt>
                <c:pt idx="7052">
                  <c:v>5552</c:v>
                </c:pt>
                <c:pt idx="7053">
                  <c:v>5553</c:v>
                </c:pt>
                <c:pt idx="7054">
                  <c:v>5554</c:v>
                </c:pt>
                <c:pt idx="7055">
                  <c:v>5555</c:v>
                </c:pt>
                <c:pt idx="7056">
                  <c:v>5556</c:v>
                </c:pt>
                <c:pt idx="7057">
                  <c:v>5557</c:v>
                </c:pt>
                <c:pt idx="7058">
                  <c:v>5558</c:v>
                </c:pt>
                <c:pt idx="7059">
                  <c:v>5559</c:v>
                </c:pt>
                <c:pt idx="7060">
                  <c:v>5560</c:v>
                </c:pt>
                <c:pt idx="7061">
                  <c:v>5561</c:v>
                </c:pt>
                <c:pt idx="7062">
                  <c:v>5562</c:v>
                </c:pt>
                <c:pt idx="7063">
                  <c:v>5563</c:v>
                </c:pt>
                <c:pt idx="7064">
                  <c:v>5564</c:v>
                </c:pt>
                <c:pt idx="7065">
                  <c:v>5564</c:v>
                </c:pt>
                <c:pt idx="7066">
                  <c:v>5565</c:v>
                </c:pt>
                <c:pt idx="7067">
                  <c:v>5566</c:v>
                </c:pt>
                <c:pt idx="7068">
                  <c:v>5567</c:v>
                </c:pt>
                <c:pt idx="7069">
                  <c:v>5568</c:v>
                </c:pt>
                <c:pt idx="7070">
                  <c:v>5568</c:v>
                </c:pt>
                <c:pt idx="7071">
                  <c:v>5569</c:v>
                </c:pt>
                <c:pt idx="7072">
                  <c:v>5570</c:v>
                </c:pt>
                <c:pt idx="7073">
                  <c:v>5571</c:v>
                </c:pt>
                <c:pt idx="7074">
                  <c:v>5572</c:v>
                </c:pt>
                <c:pt idx="7075">
                  <c:v>5573</c:v>
                </c:pt>
                <c:pt idx="7076">
                  <c:v>5574</c:v>
                </c:pt>
                <c:pt idx="7077">
                  <c:v>5575</c:v>
                </c:pt>
                <c:pt idx="7078">
                  <c:v>5576</c:v>
                </c:pt>
                <c:pt idx="7079">
                  <c:v>5577</c:v>
                </c:pt>
                <c:pt idx="7080">
                  <c:v>5578</c:v>
                </c:pt>
                <c:pt idx="7081">
                  <c:v>5579</c:v>
                </c:pt>
                <c:pt idx="7082">
                  <c:v>5579</c:v>
                </c:pt>
                <c:pt idx="7083">
                  <c:v>5580</c:v>
                </c:pt>
                <c:pt idx="7084">
                  <c:v>5581</c:v>
                </c:pt>
                <c:pt idx="7085">
                  <c:v>5582</c:v>
                </c:pt>
                <c:pt idx="7086">
                  <c:v>5582</c:v>
                </c:pt>
                <c:pt idx="7087">
                  <c:v>5582</c:v>
                </c:pt>
                <c:pt idx="7088">
                  <c:v>5582</c:v>
                </c:pt>
                <c:pt idx="7089">
                  <c:v>5582</c:v>
                </c:pt>
                <c:pt idx="7090">
                  <c:v>5582</c:v>
                </c:pt>
                <c:pt idx="7091">
                  <c:v>5583</c:v>
                </c:pt>
                <c:pt idx="7092">
                  <c:v>5584</c:v>
                </c:pt>
                <c:pt idx="7093">
                  <c:v>5585</c:v>
                </c:pt>
                <c:pt idx="7094">
                  <c:v>5586</c:v>
                </c:pt>
                <c:pt idx="7095">
                  <c:v>5587</c:v>
                </c:pt>
                <c:pt idx="7096">
                  <c:v>5588</c:v>
                </c:pt>
                <c:pt idx="7097">
                  <c:v>5589</c:v>
                </c:pt>
                <c:pt idx="7098">
                  <c:v>5590</c:v>
                </c:pt>
                <c:pt idx="7099">
                  <c:v>5591</c:v>
                </c:pt>
                <c:pt idx="7100">
                  <c:v>5592</c:v>
                </c:pt>
                <c:pt idx="7101">
                  <c:v>5593</c:v>
                </c:pt>
                <c:pt idx="7102">
                  <c:v>5594</c:v>
                </c:pt>
                <c:pt idx="7103">
                  <c:v>5595</c:v>
                </c:pt>
                <c:pt idx="7104">
                  <c:v>5596</c:v>
                </c:pt>
                <c:pt idx="7105">
                  <c:v>5597</c:v>
                </c:pt>
                <c:pt idx="7106">
                  <c:v>5598</c:v>
                </c:pt>
                <c:pt idx="7107">
                  <c:v>5599</c:v>
                </c:pt>
                <c:pt idx="7108">
                  <c:v>5599</c:v>
                </c:pt>
                <c:pt idx="7109">
                  <c:v>5600</c:v>
                </c:pt>
                <c:pt idx="7110">
                  <c:v>5601</c:v>
                </c:pt>
                <c:pt idx="7111">
                  <c:v>5601</c:v>
                </c:pt>
                <c:pt idx="7112">
                  <c:v>5601</c:v>
                </c:pt>
                <c:pt idx="7113">
                  <c:v>5602</c:v>
                </c:pt>
                <c:pt idx="7114">
                  <c:v>5603</c:v>
                </c:pt>
                <c:pt idx="7115">
                  <c:v>5604</c:v>
                </c:pt>
                <c:pt idx="7116">
                  <c:v>5605</c:v>
                </c:pt>
                <c:pt idx="7117">
                  <c:v>5605</c:v>
                </c:pt>
                <c:pt idx="7118">
                  <c:v>5605</c:v>
                </c:pt>
                <c:pt idx="7119">
                  <c:v>5606</c:v>
                </c:pt>
                <c:pt idx="7120">
                  <c:v>5607</c:v>
                </c:pt>
                <c:pt idx="7121">
                  <c:v>5608</c:v>
                </c:pt>
                <c:pt idx="7122">
                  <c:v>5609</c:v>
                </c:pt>
                <c:pt idx="7123">
                  <c:v>5609</c:v>
                </c:pt>
                <c:pt idx="7124">
                  <c:v>5610</c:v>
                </c:pt>
                <c:pt idx="7125">
                  <c:v>5611</c:v>
                </c:pt>
                <c:pt idx="7126">
                  <c:v>5612</c:v>
                </c:pt>
                <c:pt idx="7127">
                  <c:v>5613</c:v>
                </c:pt>
                <c:pt idx="7128">
                  <c:v>5614</c:v>
                </c:pt>
                <c:pt idx="7129">
                  <c:v>5615</c:v>
                </c:pt>
                <c:pt idx="7130">
                  <c:v>5616</c:v>
                </c:pt>
                <c:pt idx="7131">
                  <c:v>5617</c:v>
                </c:pt>
                <c:pt idx="7132">
                  <c:v>5618</c:v>
                </c:pt>
                <c:pt idx="7133">
                  <c:v>5619</c:v>
                </c:pt>
                <c:pt idx="7134">
                  <c:v>5620</c:v>
                </c:pt>
                <c:pt idx="7135">
                  <c:v>5621</c:v>
                </c:pt>
                <c:pt idx="7136">
                  <c:v>5622</c:v>
                </c:pt>
                <c:pt idx="7137">
                  <c:v>5623</c:v>
                </c:pt>
                <c:pt idx="7138">
                  <c:v>5624</c:v>
                </c:pt>
                <c:pt idx="7139">
                  <c:v>5625</c:v>
                </c:pt>
                <c:pt idx="7140">
                  <c:v>5626</c:v>
                </c:pt>
                <c:pt idx="7141">
                  <c:v>5626</c:v>
                </c:pt>
                <c:pt idx="7142">
                  <c:v>5626</c:v>
                </c:pt>
                <c:pt idx="7143">
                  <c:v>5627</c:v>
                </c:pt>
                <c:pt idx="7144">
                  <c:v>5628</c:v>
                </c:pt>
                <c:pt idx="7145">
                  <c:v>5629</c:v>
                </c:pt>
                <c:pt idx="7146">
                  <c:v>5630</c:v>
                </c:pt>
                <c:pt idx="7147">
                  <c:v>5630</c:v>
                </c:pt>
                <c:pt idx="7148">
                  <c:v>5631</c:v>
                </c:pt>
                <c:pt idx="7149">
                  <c:v>5631</c:v>
                </c:pt>
                <c:pt idx="7150">
                  <c:v>5631</c:v>
                </c:pt>
                <c:pt idx="7151">
                  <c:v>5631</c:v>
                </c:pt>
                <c:pt idx="7152">
                  <c:v>5632</c:v>
                </c:pt>
                <c:pt idx="7153">
                  <c:v>5633</c:v>
                </c:pt>
                <c:pt idx="7154">
                  <c:v>5634</c:v>
                </c:pt>
                <c:pt idx="7155">
                  <c:v>5635</c:v>
                </c:pt>
                <c:pt idx="7156">
                  <c:v>5636</c:v>
                </c:pt>
                <c:pt idx="7157">
                  <c:v>5637</c:v>
                </c:pt>
                <c:pt idx="7158">
                  <c:v>5637</c:v>
                </c:pt>
                <c:pt idx="7159">
                  <c:v>5638</c:v>
                </c:pt>
                <c:pt idx="7160">
                  <c:v>5639</c:v>
                </c:pt>
                <c:pt idx="7161">
                  <c:v>5639</c:v>
                </c:pt>
                <c:pt idx="7162">
                  <c:v>5640</c:v>
                </c:pt>
                <c:pt idx="7163">
                  <c:v>5641</c:v>
                </c:pt>
                <c:pt idx="7164">
                  <c:v>5642</c:v>
                </c:pt>
                <c:pt idx="7165">
                  <c:v>5643</c:v>
                </c:pt>
                <c:pt idx="7166">
                  <c:v>5643</c:v>
                </c:pt>
                <c:pt idx="7167">
                  <c:v>5644</c:v>
                </c:pt>
                <c:pt idx="7168">
                  <c:v>5645</c:v>
                </c:pt>
                <c:pt idx="7169">
                  <c:v>5646</c:v>
                </c:pt>
                <c:pt idx="7170">
                  <c:v>5647</c:v>
                </c:pt>
                <c:pt idx="7171">
                  <c:v>5648</c:v>
                </c:pt>
                <c:pt idx="7172">
                  <c:v>5649</c:v>
                </c:pt>
                <c:pt idx="7173">
                  <c:v>5650</c:v>
                </c:pt>
                <c:pt idx="7174">
                  <c:v>5650</c:v>
                </c:pt>
                <c:pt idx="7175">
                  <c:v>5651</c:v>
                </c:pt>
                <c:pt idx="7176">
                  <c:v>5652</c:v>
                </c:pt>
                <c:pt idx="7177">
                  <c:v>5653</c:v>
                </c:pt>
                <c:pt idx="7178">
                  <c:v>5654</c:v>
                </c:pt>
                <c:pt idx="7179">
                  <c:v>5655</c:v>
                </c:pt>
                <c:pt idx="7180">
                  <c:v>5656</c:v>
                </c:pt>
                <c:pt idx="7181">
                  <c:v>5657</c:v>
                </c:pt>
                <c:pt idx="7182">
                  <c:v>5658</c:v>
                </c:pt>
                <c:pt idx="7183">
                  <c:v>5659</c:v>
                </c:pt>
                <c:pt idx="7184">
                  <c:v>5659</c:v>
                </c:pt>
                <c:pt idx="7185">
                  <c:v>5659</c:v>
                </c:pt>
                <c:pt idx="7186">
                  <c:v>5660</c:v>
                </c:pt>
                <c:pt idx="7187">
                  <c:v>5660</c:v>
                </c:pt>
                <c:pt idx="7188">
                  <c:v>5661</c:v>
                </c:pt>
                <c:pt idx="7189">
                  <c:v>5661</c:v>
                </c:pt>
                <c:pt idx="7190">
                  <c:v>5661</c:v>
                </c:pt>
                <c:pt idx="7191">
                  <c:v>5662</c:v>
                </c:pt>
                <c:pt idx="7192">
                  <c:v>5662</c:v>
                </c:pt>
                <c:pt idx="7193">
                  <c:v>5663</c:v>
                </c:pt>
                <c:pt idx="7194">
                  <c:v>5664</c:v>
                </c:pt>
                <c:pt idx="7195">
                  <c:v>5665</c:v>
                </c:pt>
                <c:pt idx="7196">
                  <c:v>5666</c:v>
                </c:pt>
                <c:pt idx="7197">
                  <c:v>5667</c:v>
                </c:pt>
                <c:pt idx="7198">
                  <c:v>5668</c:v>
                </c:pt>
                <c:pt idx="7199">
                  <c:v>5669</c:v>
                </c:pt>
                <c:pt idx="7200">
                  <c:v>5670</c:v>
                </c:pt>
                <c:pt idx="7201">
                  <c:v>5671</c:v>
                </c:pt>
                <c:pt idx="7202">
                  <c:v>5672</c:v>
                </c:pt>
                <c:pt idx="7203">
                  <c:v>5673</c:v>
                </c:pt>
                <c:pt idx="7204">
                  <c:v>5674</c:v>
                </c:pt>
                <c:pt idx="7205">
                  <c:v>5675</c:v>
                </c:pt>
                <c:pt idx="7206">
                  <c:v>5676</c:v>
                </c:pt>
                <c:pt idx="7207">
                  <c:v>5676</c:v>
                </c:pt>
                <c:pt idx="7208">
                  <c:v>5677</c:v>
                </c:pt>
                <c:pt idx="7209">
                  <c:v>5678</c:v>
                </c:pt>
                <c:pt idx="7210">
                  <c:v>5679</c:v>
                </c:pt>
                <c:pt idx="7211">
                  <c:v>5680</c:v>
                </c:pt>
                <c:pt idx="7212">
                  <c:v>5681</c:v>
                </c:pt>
                <c:pt idx="7213">
                  <c:v>5682</c:v>
                </c:pt>
                <c:pt idx="7214">
                  <c:v>5682</c:v>
                </c:pt>
                <c:pt idx="7215">
                  <c:v>5683</c:v>
                </c:pt>
                <c:pt idx="7216">
                  <c:v>5684</c:v>
                </c:pt>
                <c:pt idx="7217">
                  <c:v>5685</c:v>
                </c:pt>
                <c:pt idx="7218">
                  <c:v>5685</c:v>
                </c:pt>
                <c:pt idx="7219">
                  <c:v>5686</c:v>
                </c:pt>
                <c:pt idx="7220">
                  <c:v>5686</c:v>
                </c:pt>
                <c:pt idx="7221">
                  <c:v>5686</c:v>
                </c:pt>
                <c:pt idx="7222">
                  <c:v>5686</c:v>
                </c:pt>
                <c:pt idx="7223">
                  <c:v>5686</c:v>
                </c:pt>
                <c:pt idx="7224">
                  <c:v>5686</c:v>
                </c:pt>
                <c:pt idx="7225">
                  <c:v>5687</c:v>
                </c:pt>
                <c:pt idx="7226">
                  <c:v>5687</c:v>
                </c:pt>
                <c:pt idx="7227">
                  <c:v>5687</c:v>
                </c:pt>
                <c:pt idx="7228">
                  <c:v>5688</c:v>
                </c:pt>
                <c:pt idx="7229">
                  <c:v>5689</c:v>
                </c:pt>
                <c:pt idx="7230">
                  <c:v>5690</c:v>
                </c:pt>
                <c:pt idx="7231">
                  <c:v>5690</c:v>
                </c:pt>
                <c:pt idx="7232">
                  <c:v>5690</c:v>
                </c:pt>
                <c:pt idx="7233">
                  <c:v>5690</c:v>
                </c:pt>
                <c:pt idx="7234">
                  <c:v>5691</c:v>
                </c:pt>
                <c:pt idx="7235">
                  <c:v>5692</c:v>
                </c:pt>
                <c:pt idx="7236">
                  <c:v>5693</c:v>
                </c:pt>
                <c:pt idx="7237">
                  <c:v>5694</c:v>
                </c:pt>
                <c:pt idx="7238">
                  <c:v>5694</c:v>
                </c:pt>
                <c:pt idx="7239">
                  <c:v>5695</c:v>
                </c:pt>
                <c:pt idx="7240">
                  <c:v>5696</c:v>
                </c:pt>
                <c:pt idx="7241">
                  <c:v>5696</c:v>
                </c:pt>
                <c:pt idx="7242">
                  <c:v>5697</c:v>
                </c:pt>
                <c:pt idx="7243">
                  <c:v>5698</c:v>
                </c:pt>
                <c:pt idx="7244">
                  <c:v>5699</c:v>
                </c:pt>
                <c:pt idx="7245">
                  <c:v>5699</c:v>
                </c:pt>
                <c:pt idx="7246">
                  <c:v>5700</c:v>
                </c:pt>
                <c:pt idx="7247">
                  <c:v>5700</c:v>
                </c:pt>
                <c:pt idx="7248">
                  <c:v>5701</c:v>
                </c:pt>
                <c:pt idx="7249">
                  <c:v>5701</c:v>
                </c:pt>
                <c:pt idx="7250">
                  <c:v>5702</c:v>
                </c:pt>
                <c:pt idx="7251">
                  <c:v>5702</c:v>
                </c:pt>
                <c:pt idx="7252">
                  <c:v>5703</c:v>
                </c:pt>
                <c:pt idx="7253">
                  <c:v>5704</c:v>
                </c:pt>
                <c:pt idx="7254">
                  <c:v>5705</c:v>
                </c:pt>
                <c:pt idx="7255">
                  <c:v>5706</c:v>
                </c:pt>
                <c:pt idx="7256">
                  <c:v>5707</c:v>
                </c:pt>
                <c:pt idx="7257">
                  <c:v>5707</c:v>
                </c:pt>
                <c:pt idx="7258">
                  <c:v>5708</c:v>
                </c:pt>
                <c:pt idx="7259">
                  <c:v>5708</c:v>
                </c:pt>
                <c:pt idx="7260">
                  <c:v>5709</c:v>
                </c:pt>
                <c:pt idx="7261">
                  <c:v>5709</c:v>
                </c:pt>
                <c:pt idx="7262">
                  <c:v>5709</c:v>
                </c:pt>
                <c:pt idx="7263">
                  <c:v>5709</c:v>
                </c:pt>
                <c:pt idx="7264">
                  <c:v>5710</c:v>
                </c:pt>
                <c:pt idx="7265">
                  <c:v>5710</c:v>
                </c:pt>
                <c:pt idx="7266">
                  <c:v>5711</c:v>
                </c:pt>
                <c:pt idx="7267">
                  <c:v>5712</c:v>
                </c:pt>
                <c:pt idx="7268">
                  <c:v>5713</c:v>
                </c:pt>
                <c:pt idx="7269">
                  <c:v>5714</c:v>
                </c:pt>
                <c:pt idx="7270">
                  <c:v>5715</c:v>
                </c:pt>
                <c:pt idx="7271">
                  <c:v>5715</c:v>
                </c:pt>
                <c:pt idx="7272">
                  <c:v>5715</c:v>
                </c:pt>
                <c:pt idx="7273">
                  <c:v>5715</c:v>
                </c:pt>
                <c:pt idx="7274">
                  <c:v>5716</c:v>
                </c:pt>
                <c:pt idx="7275">
                  <c:v>5716</c:v>
                </c:pt>
                <c:pt idx="7276">
                  <c:v>5716</c:v>
                </c:pt>
                <c:pt idx="7277">
                  <c:v>5717</c:v>
                </c:pt>
                <c:pt idx="7278">
                  <c:v>5718</c:v>
                </c:pt>
                <c:pt idx="7279">
                  <c:v>5718</c:v>
                </c:pt>
                <c:pt idx="7280">
                  <c:v>5719</c:v>
                </c:pt>
                <c:pt idx="7281">
                  <c:v>5720</c:v>
                </c:pt>
                <c:pt idx="7282">
                  <c:v>5721</c:v>
                </c:pt>
                <c:pt idx="7283">
                  <c:v>5722</c:v>
                </c:pt>
                <c:pt idx="7284">
                  <c:v>5723</c:v>
                </c:pt>
                <c:pt idx="7285">
                  <c:v>5724</c:v>
                </c:pt>
                <c:pt idx="7286">
                  <c:v>5725</c:v>
                </c:pt>
                <c:pt idx="7287">
                  <c:v>5726</c:v>
                </c:pt>
                <c:pt idx="7288">
                  <c:v>5727</c:v>
                </c:pt>
                <c:pt idx="7289">
                  <c:v>5728</c:v>
                </c:pt>
                <c:pt idx="7290">
                  <c:v>5729</c:v>
                </c:pt>
                <c:pt idx="7291">
                  <c:v>5730</c:v>
                </c:pt>
                <c:pt idx="7292">
                  <c:v>5731</c:v>
                </c:pt>
                <c:pt idx="7293">
                  <c:v>5732</c:v>
                </c:pt>
                <c:pt idx="7294">
                  <c:v>5733</c:v>
                </c:pt>
                <c:pt idx="7295">
                  <c:v>5734</c:v>
                </c:pt>
                <c:pt idx="7296">
                  <c:v>5735</c:v>
                </c:pt>
                <c:pt idx="7297">
                  <c:v>5736</c:v>
                </c:pt>
                <c:pt idx="7298">
                  <c:v>5737</c:v>
                </c:pt>
                <c:pt idx="7299">
                  <c:v>5738</c:v>
                </c:pt>
                <c:pt idx="7300">
                  <c:v>5739</c:v>
                </c:pt>
                <c:pt idx="7301">
                  <c:v>5740</c:v>
                </c:pt>
                <c:pt idx="7302">
                  <c:v>5740</c:v>
                </c:pt>
                <c:pt idx="7303">
                  <c:v>5741</c:v>
                </c:pt>
                <c:pt idx="7304">
                  <c:v>5741</c:v>
                </c:pt>
                <c:pt idx="7305">
                  <c:v>5741</c:v>
                </c:pt>
                <c:pt idx="7306">
                  <c:v>5741</c:v>
                </c:pt>
                <c:pt idx="7307">
                  <c:v>5741</c:v>
                </c:pt>
                <c:pt idx="7308">
                  <c:v>5742</c:v>
                </c:pt>
                <c:pt idx="7309">
                  <c:v>5743</c:v>
                </c:pt>
                <c:pt idx="7310">
                  <c:v>5744</c:v>
                </c:pt>
                <c:pt idx="7311">
                  <c:v>5745</c:v>
                </c:pt>
                <c:pt idx="7312">
                  <c:v>5745</c:v>
                </c:pt>
                <c:pt idx="7313">
                  <c:v>5746</c:v>
                </c:pt>
                <c:pt idx="7314">
                  <c:v>5747</c:v>
                </c:pt>
                <c:pt idx="7315">
                  <c:v>5748</c:v>
                </c:pt>
                <c:pt idx="7316">
                  <c:v>5748</c:v>
                </c:pt>
                <c:pt idx="7317">
                  <c:v>5749</c:v>
                </c:pt>
                <c:pt idx="7318">
                  <c:v>5750</c:v>
                </c:pt>
                <c:pt idx="7319">
                  <c:v>5751</c:v>
                </c:pt>
                <c:pt idx="7320">
                  <c:v>5752</c:v>
                </c:pt>
                <c:pt idx="7321">
                  <c:v>5753</c:v>
                </c:pt>
                <c:pt idx="7322">
                  <c:v>5754</c:v>
                </c:pt>
                <c:pt idx="7323">
                  <c:v>5755</c:v>
                </c:pt>
                <c:pt idx="7324">
                  <c:v>5756</c:v>
                </c:pt>
                <c:pt idx="7325">
                  <c:v>5757</c:v>
                </c:pt>
                <c:pt idx="7326">
                  <c:v>5758</c:v>
                </c:pt>
                <c:pt idx="7327">
                  <c:v>5758</c:v>
                </c:pt>
                <c:pt idx="7328">
                  <c:v>5758</c:v>
                </c:pt>
                <c:pt idx="7329">
                  <c:v>5759</c:v>
                </c:pt>
                <c:pt idx="7330">
                  <c:v>5760</c:v>
                </c:pt>
                <c:pt idx="7331">
                  <c:v>5760</c:v>
                </c:pt>
                <c:pt idx="7332">
                  <c:v>5761</c:v>
                </c:pt>
                <c:pt idx="7333">
                  <c:v>5762</c:v>
                </c:pt>
                <c:pt idx="7334">
                  <c:v>5763</c:v>
                </c:pt>
                <c:pt idx="7335">
                  <c:v>5763</c:v>
                </c:pt>
                <c:pt idx="7336">
                  <c:v>5764</c:v>
                </c:pt>
                <c:pt idx="7337">
                  <c:v>5765</c:v>
                </c:pt>
                <c:pt idx="7338">
                  <c:v>5766</c:v>
                </c:pt>
                <c:pt idx="7339">
                  <c:v>5767</c:v>
                </c:pt>
                <c:pt idx="7340">
                  <c:v>5768</c:v>
                </c:pt>
                <c:pt idx="7341">
                  <c:v>5768</c:v>
                </c:pt>
                <c:pt idx="7342">
                  <c:v>5769</c:v>
                </c:pt>
                <c:pt idx="7343">
                  <c:v>5770</c:v>
                </c:pt>
                <c:pt idx="7344">
                  <c:v>5771</c:v>
                </c:pt>
                <c:pt idx="7345">
                  <c:v>5772</c:v>
                </c:pt>
                <c:pt idx="7346">
                  <c:v>5773</c:v>
                </c:pt>
                <c:pt idx="7347">
                  <c:v>5774</c:v>
                </c:pt>
                <c:pt idx="7348">
                  <c:v>5775</c:v>
                </c:pt>
                <c:pt idx="7349">
                  <c:v>5776</c:v>
                </c:pt>
                <c:pt idx="7350">
                  <c:v>5776</c:v>
                </c:pt>
                <c:pt idx="7351">
                  <c:v>5777</c:v>
                </c:pt>
                <c:pt idx="7352">
                  <c:v>5778</c:v>
                </c:pt>
                <c:pt idx="7353">
                  <c:v>5779</c:v>
                </c:pt>
                <c:pt idx="7354">
                  <c:v>5779</c:v>
                </c:pt>
                <c:pt idx="7355">
                  <c:v>5780</c:v>
                </c:pt>
                <c:pt idx="7356">
                  <c:v>5781</c:v>
                </c:pt>
                <c:pt idx="7357">
                  <c:v>5781</c:v>
                </c:pt>
                <c:pt idx="7358">
                  <c:v>5782</c:v>
                </c:pt>
                <c:pt idx="7359">
                  <c:v>5782</c:v>
                </c:pt>
                <c:pt idx="7360">
                  <c:v>5783</c:v>
                </c:pt>
                <c:pt idx="7361">
                  <c:v>5784</c:v>
                </c:pt>
                <c:pt idx="7362">
                  <c:v>5785</c:v>
                </c:pt>
                <c:pt idx="7363">
                  <c:v>5786</c:v>
                </c:pt>
                <c:pt idx="7364">
                  <c:v>5787</c:v>
                </c:pt>
                <c:pt idx="7365">
                  <c:v>5788</c:v>
                </c:pt>
                <c:pt idx="7366">
                  <c:v>5789</c:v>
                </c:pt>
                <c:pt idx="7367">
                  <c:v>5789</c:v>
                </c:pt>
                <c:pt idx="7368">
                  <c:v>5790</c:v>
                </c:pt>
                <c:pt idx="7369">
                  <c:v>5790</c:v>
                </c:pt>
                <c:pt idx="7370">
                  <c:v>5791</c:v>
                </c:pt>
                <c:pt idx="7371">
                  <c:v>5792</c:v>
                </c:pt>
                <c:pt idx="7372">
                  <c:v>5792</c:v>
                </c:pt>
                <c:pt idx="7373">
                  <c:v>5793</c:v>
                </c:pt>
                <c:pt idx="7374">
                  <c:v>5794</c:v>
                </c:pt>
                <c:pt idx="7375">
                  <c:v>5794</c:v>
                </c:pt>
                <c:pt idx="7376">
                  <c:v>5795</c:v>
                </c:pt>
                <c:pt idx="7377">
                  <c:v>5795</c:v>
                </c:pt>
                <c:pt idx="7378">
                  <c:v>5796</c:v>
                </c:pt>
                <c:pt idx="7379">
                  <c:v>5797</c:v>
                </c:pt>
                <c:pt idx="7380">
                  <c:v>5797</c:v>
                </c:pt>
                <c:pt idx="7381">
                  <c:v>5797</c:v>
                </c:pt>
                <c:pt idx="7382">
                  <c:v>5798</c:v>
                </c:pt>
                <c:pt idx="7383">
                  <c:v>5798</c:v>
                </c:pt>
                <c:pt idx="7384">
                  <c:v>5799</c:v>
                </c:pt>
                <c:pt idx="7385">
                  <c:v>5799</c:v>
                </c:pt>
                <c:pt idx="7386">
                  <c:v>5800</c:v>
                </c:pt>
                <c:pt idx="7387">
                  <c:v>5801</c:v>
                </c:pt>
                <c:pt idx="7388">
                  <c:v>5802</c:v>
                </c:pt>
                <c:pt idx="7389">
                  <c:v>5802</c:v>
                </c:pt>
                <c:pt idx="7390">
                  <c:v>5803</c:v>
                </c:pt>
                <c:pt idx="7391">
                  <c:v>5803</c:v>
                </c:pt>
                <c:pt idx="7392">
                  <c:v>5804</c:v>
                </c:pt>
                <c:pt idx="7393">
                  <c:v>5805</c:v>
                </c:pt>
                <c:pt idx="7394">
                  <c:v>5806</c:v>
                </c:pt>
                <c:pt idx="7395">
                  <c:v>5806</c:v>
                </c:pt>
                <c:pt idx="7396">
                  <c:v>5807</c:v>
                </c:pt>
                <c:pt idx="7397">
                  <c:v>5808</c:v>
                </c:pt>
                <c:pt idx="7398">
                  <c:v>5808</c:v>
                </c:pt>
                <c:pt idx="7399">
                  <c:v>5808</c:v>
                </c:pt>
                <c:pt idx="7400">
                  <c:v>5809</c:v>
                </c:pt>
                <c:pt idx="7401">
                  <c:v>5810</c:v>
                </c:pt>
                <c:pt idx="7402">
                  <c:v>5811</c:v>
                </c:pt>
                <c:pt idx="7403">
                  <c:v>5812</c:v>
                </c:pt>
                <c:pt idx="7404">
                  <c:v>5812</c:v>
                </c:pt>
                <c:pt idx="7405">
                  <c:v>5813</c:v>
                </c:pt>
                <c:pt idx="7406">
                  <c:v>5813</c:v>
                </c:pt>
                <c:pt idx="7407">
                  <c:v>5814</c:v>
                </c:pt>
                <c:pt idx="7408">
                  <c:v>5815</c:v>
                </c:pt>
                <c:pt idx="7409">
                  <c:v>5816</c:v>
                </c:pt>
                <c:pt idx="7410">
                  <c:v>5817</c:v>
                </c:pt>
                <c:pt idx="7411">
                  <c:v>5818</c:v>
                </c:pt>
                <c:pt idx="7412">
                  <c:v>5819</c:v>
                </c:pt>
                <c:pt idx="7413">
                  <c:v>5820</c:v>
                </c:pt>
                <c:pt idx="7414">
                  <c:v>5821</c:v>
                </c:pt>
                <c:pt idx="7415">
                  <c:v>5822</c:v>
                </c:pt>
                <c:pt idx="7416">
                  <c:v>5823</c:v>
                </c:pt>
                <c:pt idx="7417">
                  <c:v>5824</c:v>
                </c:pt>
                <c:pt idx="7418">
                  <c:v>5825</c:v>
                </c:pt>
                <c:pt idx="7419">
                  <c:v>5826</c:v>
                </c:pt>
                <c:pt idx="7420">
                  <c:v>5827</c:v>
                </c:pt>
                <c:pt idx="7421">
                  <c:v>5827</c:v>
                </c:pt>
                <c:pt idx="7422">
                  <c:v>5828</c:v>
                </c:pt>
                <c:pt idx="7423">
                  <c:v>5829</c:v>
                </c:pt>
                <c:pt idx="7424">
                  <c:v>5830</c:v>
                </c:pt>
                <c:pt idx="7425">
                  <c:v>5831</c:v>
                </c:pt>
                <c:pt idx="7426">
                  <c:v>5832</c:v>
                </c:pt>
                <c:pt idx="7427">
                  <c:v>5833</c:v>
                </c:pt>
                <c:pt idx="7428">
                  <c:v>5834</c:v>
                </c:pt>
                <c:pt idx="7429">
                  <c:v>5835</c:v>
                </c:pt>
                <c:pt idx="7430">
                  <c:v>5835</c:v>
                </c:pt>
                <c:pt idx="7431">
                  <c:v>5835</c:v>
                </c:pt>
                <c:pt idx="7432">
                  <c:v>5836</c:v>
                </c:pt>
                <c:pt idx="7433">
                  <c:v>5836</c:v>
                </c:pt>
                <c:pt idx="7434">
                  <c:v>5837</c:v>
                </c:pt>
                <c:pt idx="7435">
                  <c:v>5837</c:v>
                </c:pt>
                <c:pt idx="7436">
                  <c:v>5837</c:v>
                </c:pt>
                <c:pt idx="7437">
                  <c:v>5838</c:v>
                </c:pt>
                <c:pt idx="7438">
                  <c:v>5838</c:v>
                </c:pt>
                <c:pt idx="7439">
                  <c:v>5839</c:v>
                </c:pt>
                <c:pt idx="7440">
                  <c:v>5840</c:v>
                </c:pt>
                <c:pt idx="7441">
                  <c:v>5841</c:v>
                </c:pt>
                <c:pt idx="7442">
                  <c:v>5841</c:v>
                </c:pt>
                <c:pt idx="7443">
                  <c:v>5842</c:v>
                </c:pt>
                <c:pt idx="7444">
                  <c:v>5842</c:v>
                </c:pt>
                <c:pt idx="7445">
                  <c:v>5843</c:v>
                </c:pt>
                <c:pt idx="7446">
                  <c:v>5844</c:v>
                </c:pt>
                <c:pt idx="7447">
                  <c:v>5845</c:v>
                </c:pt>
                <c:pt idx="7448">
                  <c:v>5846</c:v>
                </c:pt>
                <c:pt idx="7449">
                  <c:v>5847</c:v>
                </c:pt>
                <c:pt idx="7450">
                  <c:v>5848</c:v>
                </c:pt>
                <c:pt idx="7451">
                  <c:v>5849</c:v>
                </c:pt>
                <c:pt idx="7452">
                  <c:v>5850</c:v>
                </c:pt>
                <c:pt idx="7453">
                  <c:v>5851</c:v>
                </c:pt>
                <c:pt idx="7454">
                  <c:v>5852</c:v>
                </c:pt>
                <c:pt idx="7455">
                  <c:v>5853</c:v>
                </c:pt>
                <c:pt idx="7456">
                  <c:v>5854</c:v>
                </c:pt>
                <c:pt idx="7457">
                  <c:v>5855</c:v>
                </c:pt>
                <c:pt idx="7458">
                  <c:v>5856</c:v>
                </c:pt>
                <c:pt idx="7459">
                  <c:v>5857</c:v>
                </c:pt>
                <c:pt idx="7460">
                  <c:v>5857</c:v>
                </c:pt>
                <c:pt idx="7461">
                  <c:v>5858</c:v>
                </c:pt>
                <c:pt idx="7462">
                  <c:v>5859</c:v>
                </c:pt>
                <c:pt idx="7463">
                  <c:v>5860</c:v>
                </c:pt>
                <c:pt idx="7464">
                  <c:v>5861</c:v>
                </c:pt>
                <c:pt idx="7465">
                  <c:v>5862</c:v>
                </c:pt>
                <c:pt idx="7466">
                  <c:v>5863</c:v>
                </c:pt>
                <c:pt idx="7467">
                  <c:v>5864</c:v>
                </c:pt>
                <c:pt idx="7468">
                  <c:v>5865</c:v>
                </c:pt>
                <c:pt idx="7469">
                  <c:v>5866</c:v>
                </c:pt>
                <c:pt idx="7470">
                  <c:v>5867</c:v>
                </c:pt>
                <c:pt idx="7471">
                  <c:v>5868</c:v>
                </c:pt>
                <c:pt idx="7472">
                  <c:v>5868</c:v>
                </c:pt>
                <c:pt idx="7473">
                  <c:v>5869</c:v>
                </c:pt>
                <c:pt idx="7474">
                  <c:v>5870</c:v>
                </c:pt>
                <c:pt idx="7475">
                  <c:v>5871</c:v>
                </c:pt>
                <c:pt idx="7476">
                  <c:v>5872</c:v>
                </c:pt>
                <c:pt idx="7477">
                  <c:v>5873</c:v>
                </c:pt>
                <c:pt idx="7478">
                  <c:v>5873</c:v>
                </c:pt>
                <c:pt idx="7479">
                  <c:v>5873</c:v>
                </c:pt>
                <c:pt idx="7480">
                  <c:v>5874</c:v>
                </c:pt>
                <c:pt idx="7481">
                  <c:v>5874</c:v>
                </c:pt>
                <c:pt idx="7482">
                  <c:v>5875</c:v>
                </c:pt>
                <c:pt idx="7483">
                  <c:v>5876</c:v>
                </c:pt>
                <c:pt idx="7484">
                  <c:v>5876</c:v>
                </c:pt>
                <c:pt idx="7485">
                  <c:v>5877</c:v>
                </c:pt>
                <c:pt idx="7486">
                  <c:v>5877</c:v>
                </c:pt>
                <c:pt idx="7487">
                  <c:v>5877</c:v>
                </c:pt>
                <c:pt idx="7488">
                  <c:v>5878</c:v>
                </c:pt>
                <c:pt idx="7489">
                  <c:v>5879</c:v>
                </c:pt>
                <c:pt idx="7490">
                  <c:v>5879</c:v>
                </c:pt>
                <c:pt idx="7491">
                  <c:v>5879</c:v>
                </c:pt>
                <c:pt idx="7492">
                  <c:v>5880</c:v>
                </c:pt>
                <c:pt idx="7493">
                  <c:v>5881</c:v>
                </c:pt>
                <c:pt idx="7494">
                  <c:v>5882</c:v>
                </c:pt>
                <c:pt idx="7495">
                  <c:v>5882</c:v>
                </c:pt>
                <c:pt idx="7496">
                  <c:v>5882</c:v>
                </c:pt>
                <c:pt idx="7497">
                  <c:v>5883</c:v>
                </c:pt>
                <c:pt idx="7498">
                  <c:v>5884</c:v>
                </c:pt>
                <c:pt idx="7499">
                  <c:v>5885</c:v>
                </c:pt>
                <c:pt idx="7500">
                  <c:v>5886</c:v>
                </c:pt>
                <c:pt idx="7501">
                  <c:v>5887</c:v>
                </c:pt>
                <c:pt idx="7502">
                  <c:v>5888</c:v>
                </c:pt>
                <c:pt idx="7503">
                  <c:v>5889</c:v>
                </c:pt>
                <c:pt idx="7504">
                  <c:v>5890</c:v>
                </c:pt>
                <c:pt idx="7505">
                  <c:v>5891</c:v>
                </c:pt>
                <c:pt idx="7506">
                  <c:v>5891</c:v>
                </c:pt>
                <c:pt idx="7507">
                  <c:v>5892</c:v>
                </c:pt>
                <c:pt idx="7508">
                  <c:v>5893</c:v>
                </c:pt>
                <c:pt idx="7509">
                  <c:v>5894</c:v>
                </c:pt>
                <c:pt idx="7510">
                  <c:v>5895</c:v>
                </c:pt>
                <c:pt idx="7511">
                  <c:v>5896</c:v>
                </c:pt>
                <c:pt idx="7512">
                  <c:v>5897</c:v>
                </c:pt>
                <c:pt idx="7513">
                  <c:v>5898</c:v>
                </c:pt>
                <c:pt idx="7514">
                  <c:v>5899</c:v>
                </c:pt>
                <c:pt idx="7515">
                  <c:v>5899</c:v>
                </c:pt>
                <c:pt idx="7516">
                  <c:v>5900</c:v>
                </c:pt>
                <c:pt idx="7517">
                  <c:v>5900</c:v>
                </c:pt>
                <c:pt idx="7518">
                  <c:v>5900</c:v>
                </c:pt>
                <c:pt idx="7519">
                  <c:v>5901</c:v>
                </c:pt>
                <c:pt idx="7520">
                  <c:v>5902</c:v>
                </c:pt>
                <c:pt idx="7521">
                  <c:v>5903</c:v>
                </c:pt>
                <c:pt idx="7522">
                  <c:v>5904</c:v>
                </c:pt>
                <c:pt idx="7523">
                  <c:v>5905</c:v>
                </c:pt>
                <c:pt idx="7524">
                  <c:v>5906</c:v>
                </c:pt>
                <c:pt idx="7525">
                  <c:v>5907</c:v>
                </c:pt>
                <c:pt idx="7526">
                  <c:v>5907</c:v>
                </c:pt>
                <c:pt idx="7527">
                  <c:v>5908</c:v>
                </c:pt>
                <c:pt idx="7528">
                  <c:v>5909</c:v>
                </c:pt>
                <c:pt idx="7529">
                  <c:v>5910</c:v>
                </c:pt>
                <c:pt idx="7530">
                  <c:v>5910</c:v>
                </c:pt>
                <c:pt idx="7531">
                  <c:v>5911</c:v>
                </c:pt>
                <c:pt idx="7532">
                  <c:v>5912</c:v>
                </c:pt>
                <c:pt idx="7533">
                  <c:v>5913</c:v>
                </c:pt>
                <c:pt idx="7534">
                  <c:v>5914</c:v>
                </c:pt>
                <c:pt idx="7535">
                  <c:v>5914</c:v>
                </c:pt>
                <c:pt idx="7536">
                  <c:v>5914</c:v>
                </c:pt>
                <c:pt idx="7537">
                  <c:v>5914</c:v>
                </c:pt>
                <c:pt idx="7538">
                  <c:v>5914</c:v>
                </c:pt>
                <c:pt idx="7539">
                  <c:v>5914</c:v>
                </c:pt>
                <c:pt idx="7540">
                  <c:v>5914</c:v>
                </c:pt>
                <c:pt idx="7541">
                  <c:v>5915</c:v>
                </c:pt>
                <c:pt idx="7542">
                  <c:v>5916</c:v>
                </c:pt>
                <c:pt idx="7543">
                  <c:v>5917</c:v>
                </c:pt>
                <c:pt idx="7544">
                  <c:v>5918</c:v>
                </c:pt>
                <c:pt idx="7545">
                  <c:v>5918</c:v>
                </c:pt>
                <c:pt idx="7546">
                  <c:v>5918</c:v>
                </c:pt>
                <c:pt idx="7547">
                  <c:v>5918</c:v>
                </c:pt>
                <c:pt idx="7548">
                  <c:v>5918</c:v>
                </c:pt>
                <c:pt idx="7549">
                  <c:v>5918</c:v>
                </c:pt>
                <c:pt idx="7550">
                  <c:v>5919</c:v>
                </c:pt>
                <c:pt idx="7551">
                  <c:v>5920</c:v>
                </c:pt>
                <c:pt idx="7552">
                  <c:v>5921</c:v>
                </c:pt>
                <c:pt idx="7553">
                  <c:v>5922</c:v>
                </c:pt>
                <c:pt idx="7554">
                  <c:v>5923</c:v>
                </c:pt>
                <c:pt idx="7555">
                  <c:v>5924</c:v>
                </c:pt>
                <c:pt idx="7556">
                  <c:v>5925</c:v>
                </c:pt>
                <c:pt idx="7557">
                  <c:v>5926</c:v>
                </c:pt>
                <c:pt idx="7558">
                  <c:v>5926</c:v>
                </c:pt>
                <c:pt idx="7559">
                  <c:v>5926</c:v>
                </c:pt>
                <c:pt idx="7560">
                  <c:v>5927</c:v>
                </c:pt>
                <c:pt idx="7561">
                  <c:v>5928</c:v>
                </c:pt>
                <c:pt idx="7562">
                  <c:v>5929</c:v>
                </c:pt>
                <c:pt idx="7563">
                  <c:v>5929</c:v>
                </c:pt>
                <c:pt idx="7564">
                  <c:v>5930</c:v>
                </c:pt>
                <c:pt idx="7565">
                  <c:v>5931</c:v>
                </c:pt>
                <c:pt idx="7566">
                  <c:v>5932</c:v>
                </c:pt>
                <c:pt idx="7567">
                  <c:v>5933</c:v>
                </c:pt>
                <c:pt idx="7568">
                  <c:v>5934</c:v>
                </c:pt>
                <c:pt idx="7569">
                  <c:v>5935</c:v>
                </c:pt>
                <c:pt idx="7570">
                  <c:v>5936</c:v>
                </c:pt>
                <c:pt idx="7571">
                  <c:v>5937</c:v>
                </c:pt>
                <c:pt idx="7572">
                  <c:v>5938</c:v>
                </c:pt>
                <c:pt idx="7573">
                  <c:v>5939</c:v>
                </c:pt>
                <c:pt idx="7574">
                  <c:v>5940</c:v>
                </c:pt>
                <c:pt idx="7575">
                  <c:v>5941</c:v>
                </c:pt>
                <c:pt idx="7576">
                  <c:v>5941</c:v>
                </c:pt>
                <c:pt idx="7577">
                  <c:v>5941</c:v>
                </c:pt>
                <c:pt idx="7578">
                  <c:v>5942</c:v>
                </c:pt>
                <c:pt idx="7579">
                  <c:v>5943</c:v>
                </c:pt>
                <c:pt idx="7580">
                  <c:v>5944</c:v>
                </c:pt>
                <c:pt idx="7581">
                  <c:v>5945</c:v>
                </c:pt>
                <c:pt idx="7582">
                  <c:v>5946</c:v>
                </c:pt>
                <c:pt idx="7583">
                  <c:v>5947</c:v>
                </c:pt>
                <c:pt idx="7584">
                  <c:v>5948</c:v>
                </c:pt>
                <c:pt idx="7585">
                  <c:v>5949</c:v>
                </c:pt>
                <c:pt idx="7586">
                  <c:v>5950</c:v>
                </c:pt>
                <c:pt idx="7587">
                  <c:v>5951</c:v>
                </c:pt>
                <c:pt idx="7588">
                  <c:v>5952</c:v>
                </c:pt>
                <c:pt idx="7589">
                  <c:v>5953</c:v>
                </c:pt>
                <c:pt idx="7590">
                  <c:v>5954</c:v>
                </c:pt>
                <c:pt idx="7591">
                  <c:v>5955</c:v>
                </c:pt>
                <c:pt idx="7592">
                  <c:v>5955</c:v>
                </c:pt>
                <c:pt idx="7593">
                  <c:v>5956</c:v>
                </c:pt>
                <c:pt idx="7594">
                  <c:v>5957</c:v>
                </c:pt>
                <c:pt idx="7595">
                  <c:v>5958</c:v>
                </c:pt>
                <c:pt idx="7596">
                  <c:v>5958</c:v>
                </c:pt>
                <c:pt idx="7597">
                  <c:v>5959</c:v>
                </c:pt>
                <c:pt idx="7598">
                  <c:v>5960</c:v>
                </c:pt>
                <c:pt idx="7599">
                  <c:v>5961</c:v>
                </c:pt>
                <c:pt idx="7600">
                  <c:v>5961</c:v>
                </c:pt>
                <c:pt idx="7601">
                  <c:v>5962</c:v>
                </c:pt>
                <c:pt idx="7602">
                  <c:v>5963</c:v>
                </c:pt>
                <c:pt idx="7603">
                  <c:v>5964</c:v>
                </c:pt>
                <c:pt idx="7604">
                  <c:v>5965</c:v>
                </c:pt>
                <c:pt idx="7605">
                  <c:v>5966</c:v>
                </c:pt>
                <c:pt idx="7606">
                  <c:v>5967</c:v>
                </c:pt>
                <c:pt idx="7607">
                  <c:v>5968</c:v>
                </c:pt>
                <c:pt idx="7608">
                  <c:v>5969</c:v>
                </c:pt>
                <c:pt idx="7609">
                  <c:v>5970</c:v>
                </c:pt>
                <c:pt idx="7610">
                  <c:v>5971</c:v>
                </c:pt>
                <c:pt idx="7611">
                  <c:v>5972</c:v>
                </c:pt>
                <c:pt idx="7612">
                  <c:v>5973</c:v>
                </c:pt>
                <c:pt idx="7613">
                  <c:v>5974</c:v>
                </c:pt>
                <c:pt idx="7614">
                  <c:v>5975</c:v>
                </c:pt>
                <c:pt idx="7615">
                  <c:v>5976</c:v>
                </c:pt>
                <c:pt idx="7616">
                  <c:v>5977</c:v>
                </c:pt>
                <c:pt idx="7617">
                  <c:v>5978</c:v>
                </c:pt>
                <c:pt idx="7618">
                  <c:v>5979</c:v>
                </c:pt>
                <c:pt idx="7619">
                  <c:v>5980</c:v>
                </c:pt>
                <c:pt idx="7620">
                  <c:v>5981</c:v>
                </c:pt>
                <c:pt idx="7621">
                  <c:v>5982</c:v>
                </c:pt>
                <c:pt idx="7622">
                  <c:v>5983</c:v>
                </c:pt>
                <c:pt idx="7623">
                  <c:v>5984</c:v>
                </c:pt>
                <c:pt idx="7624">
                  <c:v>5985</c:v>
                </c:pt>
                <c:pt idx="7625">
                  <c:v>5986</c:v>
                </c:pt>
                <c:pt idx="7626">
                  <c:v>5986</c:v>
                </c:pt>
                <c:pt idx="7627">
                  <c:v>5987</c:v>
                </c:pt>
                <c:pt idx="7628">
                  <c:v>5988</c:v>
                </c:pt>
                <c:pt idx="7629">
                  <c:v>5989</c:v>
                </c:pt>
                <c:pt idx="7630">
                  <c:v>5990</c:v>
                </c:pt>
                <c:pt idx="7631">
                  <c:v>5991</c:v>
                </c:pt>
                <c:pt idx="7632">
                  <c:v>5992</c:v>
                </c:pt>
                <c:pt idx="7633">
                  <c:v>5993</c:v>
                </c:pt>
                <c:pt idx="7634">
                  <c:v>5994</c:v>
                </c:pt>
                <c:pt idx="7635">
                  <c:v>5995</c:v>
                </c:pt>
                <c:pt idx="7636">
                  <c:v>5996</c:v>
                </c:pt>
                <c:pt idx="7637">
                  <c:v>5997</c:v>
                </c:pt>
                <c:pt idx="7638">
                  <c:v>5998</c:v>
                </c:pt>
                <c:pt idx="7639">
                  <c:v>5999</c:v>
                </c:pt>
                <c:pt idx="7640">
                  <c:v>6000</c:v>
                </c:pt>
                <c:pt idx="7641">
                  <c:v>6001</c:v>
                </c:pt>
                <c:pt idx="7642">
                  <c:v>6002</c:v>
                </c:pt>
                <c:pt idx="7643">
                  <c:v>6003</c:v>
                </c:pt>
                <c:pt idx="7644">
                  <c:v>6003</c:v>
                </c:pt>
                <c:pt idx="7645">
                  <c:v>6003</c:v>
                </c:pt>
                <c:pt idx="7646">
                  <c:v>6003</c:v>
                </c:pt>
                <c:pt idx="7647">
                  <c:v>6003</c:v>
                </c:pt>
                <c:pt idx="7648">
                  <c:v>6004</c:v>
                </c:pt>
                <c:pt idx="7649">
                  <c:v>6004</c:v>
                </c:pt>
                <c:pt idx="7650">
                  <c:v>6004</c:v>
                </c:pt>
                <c:pt idx="7651">
                  <c:v>6004</c:v>
                </c:pt>
                <c:pt idx="7652">
                  <c:v>6005</c:v>
                </c:pt>
                <c:pt idx="7653">
                  <c:v>6006</c:v>
                </c:pt>
                <c:pt idx="7654">
                  <c:v>6007</c:v>
                </c:pt>
                <c:pt idx="7655">
                  <c:v>6008</c:v>
                </c:pt>
                <c:pt idx="7656">
                  <c:v>6009</c:v>
                </c:pt>
                <c:pt idx="7657">
                  <c:v>6009</c:v>
                </c:pt>
                <c:pt idx="7658">
                  <c:v>6009</c:v>
                </c:pt>
                <c:pt idx="7659">
                  <c:v>6010</c:v>
                </c:pt>
                <c:pt idx="7660">
                  <c:v>6011</c:v>
                </c:pt>
                <c:pt idx="7661">
                  <c:v>6011</c:v>
                </c:pt>
                <c:pt idx="7662">
                  <c:v>6012</c:v>
                </c:pt>
                <c:pt idx="7663">
                  <c:v>6012</c:v>
                </c:pt>
                <c:pt idx="7664">
                  <c:v>6012</c:v>
                </c:pt>
                <c:pt idx="7665">
                  <c:v>6012</c:v>
                </c:pt>
                <c:pt idx="7666">
                  <c:v>6012</c:v>
                </c:pt>
                <c:pt idx="7667">
                  <c:v>6012</c:v>
                </c:pt>
                <c:pt idx="7668">
                  <c:v>6012</c:v>
                </c:pt>
                <c:pt idx="7669">
                  <c:v>6012</c:v>
                </c:pt>
                <c:pt idx="7670">
                  <c:v>6012</c:v>
                </c:pt>
                <c:pt idx="7671">
                  <c:v>6012</c:v>
                </c:pt>
                <c:pt idx="7672">
                  <c:v>6012</c:v>
                </c:pt>
                <c:pt idx="7673">
                  <c:v>6012</c:v>
                </c:pt>
                <c:pt idx="7674">
                  <c:v>6012</c:v>
                </c:pt>
                <c:pt idx="7675">
                  <c:v>6012</c:v>
                </c:pt>
                <c:pt idx="7676">
                  <c:v>6013</c:v>
                </c:pt>
                <c:pt idx="7677">
                  <c:v>6014</c:v>
                </c:pt>
                <c:pt idx="7678">
                  <c:v>6015</c:v>
                </c:pt>
                <c:pt idx="7679">
                  <c:v>6016</c:v>
                </c:pt>
                <c:pt idx="7680">
                  <c:v>6016</c:v>
                </c:pt>
                <c:pt idx="7681">
                  <c:v>6016</c:v>
                </c:pt>
                <c:pt idx="7682">
                  <c:v>6016</c:v>
                </c:pt>
                <c:pt idx="7683">
                  <c:v>6016</c:v>
                </c:pt>
                <c:pt idx="7684">
                  <c:v>6016</c:v>
                </c:pt>
                <c:pt idx="7685">
                  <c:v>6017</c:v>
                </c:pt>
                <c:pt idx="7686">
                  <c:v>6018</c:v>
                </c:pt>
                <c:pt idx="7687">
                  <c:v>6019</c:v>
                </c:pt>
                <c:pt idx="7688">
                  <c:v>6020</c:v>
                </c:pt>
                <c:pt idx="7689">
                  <c:v>6021</c:v>
                </c:pt>
                <c:pt idx="7690">
                  <c:v>6022</c:v>
                </c:pt>
                <c:pt idx="7691">
                  <c:v>6023</c:v>
                </c:pt>
                <c:pt idx="7692">
                  <c:v>6023</c:v>
                </c:pt>
                <c:pt idx="7693">
                  <c:v>6023</c:v>
                </c:pt>
                <c:pt idx="7694">
                  <c:v>6024</c:v>
                </c:pt>
                <c:pt idx="7695">
                  <c:v>6025</c:v>
                </c:pt>
                <c:pt idx="7696">
                  <c:v>6026</c:v>
                </c:pt>
                <c:pt idx="7697">
                  <c:v>6027</c:v>
                </c:pt>
                <c:pt idx="7698">
                  <c:v>6028</c:v>
                </c:pt>
                <c:pt idx="7699">
                  <c:v>6029</c:v>
                </c:pt>
                <c:pt idx="7700">
                  <c:v>6030</c:v>
                </c:pt>
                <c:pt idx="7701">
                  <c:v>6031</c:v>
                </c:pt>
                <c:pt idx="7702">
                  <c:v>6032</c:v>
                </c:pt>
                <c:pt idx="7703">
                  <c:v>6033</c:v>
                </c:pt>
                <c:pt idx="7704">
                  <c:v>6034</c:v>
                </c:pt>
                <c:pt idx="7705">
                  <c:v>6035</c:v>
                </c:pt>
                <c:pt idx="7706">
                  <c:v>6036</c:v>
                </c:pt>
                <c:pt idx="7707">
                  <c:v>6037</c:v>
                </c:pt>
                <c:pt idx="7708">
                  <c:v>6038</c:v>
                </c:pt>
                <c:pt idx="7709">
                  <c:v>6039</c:v>
                </c:pt>
                <c:pt idx="7710">
                  <c:v>6039</c:v>
                </c:pt>
                <c:pt idx="7711">
                  <c:v>6039</c:v>
                </c:pt>
                <c:pt idx="7712">
                  <c:v>6040</c:v>
                </c:pt>
                <c:pt idx="7713">
                  <c:v>6040</c:v>
                </c:pt>
                <c:pt idx="7714">
                  <c:v>6041</c:v>
                </c:pt>
                <c:pt idx="7715">
                  <c:v>6042</c:v>
                </c:pt>
                <c:pt idx="7716">
                  <c:v>6043</c:v>
                </c:pt>
                <c:pt idx="7717">
                  <c:v>6044</c:v>
                </c:pt>
                <c:pt idx="7718">
                  <c:v>6045</c:v>
                </c:pt>
                <c:pt idx="7719">
                  <c:v>6046</c:v>
                </c:pt>
                <c:pt idx="7720">
                  <c:v>6046</c:v>
                </c:pt>
                <c:pt idx="7721">
                  <c:v>6047</c:v>
                </c:pt>
                <c:pt idx="7722">
                  <c:v>6048</c:v>
                </c:pt>
                <c:pt idx="7723">
                  <c:v>6049</c:v>
                </c:pt>
                <c:pt idx="7724">
                  <c:v>6050</c:v>
                </c:pt>
                <c:pt idx="7725">
                  <c:v>6051</c:v>
                </c:pt>
                <c:pt idx="7726">
                  <c:v>6052</c:v>
                </c:pt>
                <c:pt idx="7727">
                  <c:v>6052</c:v>
                </c:pt>
                <c:pt idx="7728">
                  <c:v>6053</c:v>
                </c:pt>
                <c:pt idx="7729">
                  <c:v>6054</c:v>
                </c:pt>
                <c:pt idx="7730">
                  <c:v>6054</c:v>
                </c:pt>
                <c:pt idx="7731">
                  <c:v>6055</c:v>
                </c:pt>
                <c:pt idx="7732">
                  <c:v>6055</c:v>
                </c:pt>
                <c:pt idx="7733">
                  <c:v>6056</c:v>
                </c:pt>
                <c:pt idx="7734">
                  <c:v>6056</c:v>
                </c:pt>
                <c:pt idx="7735">
                  <c:v>6056</c:v>
                </c:pt>
                <c:pt idx="7736">
                  <c:v>6057</c:v>
                </c:pt>
                <c:pt idx="7737">
                  <c:v>6058</c:v>
                </c:pt>
                <c:pt idx="7738">
                  <c:v>6059</c:v>
                </c:pt>
                <c:pt idx="7739">
                  <c:v>6059</c:v>
                </c:pt>
                <c:pt idx="7740">
                  <c:v>6060</c:v>
                </c:pt>
                <c:pt idx="7741">
                  <c:v>6060</c:v>
                </c:pt>
                <c:pt idx="7742">
                  <c:v>6061</c:v>
                </c:pt>
                <c:pt idx="7743">
                  <c:v>6061</c:v>
                </c:pt>
                <c:pt idx="7744">
                  <c:v>6061</c:v>
                </c:pt>
                <c:pt idx="7745">
                  <c:v>6062</c:v>
                </c:pt>
                <c:pt idx="7746">
                  <c:v>6062</c:v>
                </c:pt>
                <c:pt idx="7747">
                  <c:v>6063</c:v>
                </c:pt>
                <c:pt idx="7748">
                  <c:v>6063</c:v>
                </c:pt>
                <c:pt idx="7749">
                  <c:v>6064</c:v>
                </c:pt>
                <c:pt idx="7750">
                  <c:v>6064</c:v>
                </c:pt>
                <c:pt idx="7751">
                  <c:v>6064</c:v>
                </c:pt>
                <c:pt idx="7752">
                  <c:v>6065</c:v>
                </c:pt>
                <c:pt idx="7753">
                  <c:v>6066</c:v>
                </c:pt>
                <c:pt idx="7754">
                  <c:v>6067</c:v>
                </c:pt>
                <c:pt idx="7755">
                  <c:v>6067</c:v>
                </c:pt>
                <c:pt idx="7756">
                  <c:v>6067</c:v>
                </c:pt>
                <c:pt idx="7757">
                  <c:v>6067</c:v>
                </c:pt>
                <c:pt idx="7758">
                  <c:v>6068</c:v>
                </c:pt>
                <c:pt idx="7759">
                  <c:v>6068</c:v>
                </c:pt>
                <c:pt idx="7760">
                  <c:v>6069</c:v>
                </c:pt>
                <c:pt idx="7761">
                  <c:v>6070</c:v>
                </c:pt>
                <c:pt idx="7762">
                  <c:v>6070</c:v>
                </c:pt>
                <c:pt idx="7763">
                  <c:v>6071</c:v>
                </c:pt>
                <c:pt idx="7764">
                  <c:v>6072</c:v>
                </c:pt>
                <c:pt idx="7765">
                  <c:v>6073</c:v>
                </c:pt>
                <c:pt idx="7766">
                  <c:v>6074</c:v>
                </c:pt>
                <c:pt idx="7767">
                  <c:v>6075</c:v>
                </c:pt>
                <c:pt idx="7768">
                  <c:v>6076</c:v>
                </c:pt>
                <c:pt idx="7769">
                  <c:v>6076</c:v>
                </c:pt>
                <c:pt idx="7770">
                  <c:v>6077</c:v>
                </c:pt>
                <c:pt idx="7771">
                  <c:v>6078</c:v>
                </c:pt>
                <c:pt idx="7772">
                  <c:v>6079</c:v>
                </c:pt>
                <c:pt idx="7773">
                  <c:v>6080</c:v>
                </c:pt>
                <c:pt idx="7774">
                  <c:v>6081</c:v>
                </c:pt>
                <c:pt idx="7775">
                  <c:v>6082</c:v>
                </c:pt>
                <c:pt idx="7776">
                  <c:v>6083</c:v>
                </c:pt>
                <c:pt idx="7777">
                  <c:v>6084</c:v>
                </c:pt>
                <c:pt idx="7778">
                  <c:v>6085</c:v>
                </c:pt>
                <c:pt idx="7779">
                  <c:v>6086</c:v>
                </c:pt>
                <c:pt idx="7780">
                  <c:v>6087</c:v>
                </c:pt>
                <c:pt idx="7781">
                  <c:v>6088</c:v>
                </c:pt>
                <c:pt idx="7782">
                  <c:v>6089</c:v>
                </c:pt>
                <c:pt idx="7783">
                  <c:v>6090</c:v>
                </c:pt>
                <c:pt idx="7784">
                  <c:v>6091</c:v>
                </c:pt>
                <c:pt idx="7785">
                  <c:v>6092</c:v>
                </c:pt>
                <c:pt idx="7786">
                  <c:v>6093</c:v>
                </c:pt>
                <c:pt idx="7787">
                  <c:v>6094</c:v>
                </c:pt>
                <c:pt idx="7788">
                  <c:v>6095</c:v>
                </c:pt>
                <c:pt idx="7789">
                  <c:v>6096</c:v>
                </c:pt>
                <c:pt idx="7790">
                  <c:v>6097</c:v>
                </c:pt>
                <c:pt idx="7791">
                  <c:v>6098</c:v>
                </c:pt>
                <c:pt idx="7792">
                  <c:v>6099</c:v>
                </c:pt>
                <c:pt idx="7793">
                  <c:v>6100</c:v>
                </c:pt>
                <c:pt idx="7794">
                  <c:v>6100</c:v>
                </c:pt>
                <c:pt idx="7795">
                  <c:v>6101</c:v>
                </c:pt>
                <c:pt idx="7796">
                  <c:v>6102</c:v>
                </c:pt>
                <c:pt idx="7797">
                  <c:v>6103</c:v>
                </c:pt>
                <c:pt idx="7798">
                  <c:v>6104</c:v>
                </c:pt>
                <c:pt idx="7799">
                  <c:v>6105</c:v>
                </c:pt>
                <c:pt idx="7800">
                  <c:v>6106</c:v>
                </c:pt>
                <c:pt idx="7801">
                  <c:v>6107</c:v>
                </c:pt>
                <c:pt idx="7802">
                  <c:v>6107</c:v>
                </c:pt>
                <c:pt idx="7803">
                  <c:v>6108</c:v>
                </c:pt>
                <c:pt idx="7804">
                  <c:v>6109</c:v>
                </c:pt>
                <c:pt idx="7805">
                  <c:v>6110</c:v>
                </c:pt>
                <c:pt idx="7806">
                  <c:v>6111</c:v>
                </c:pt>
                <c:pt idx="7807">
                  <c:v>6112</c:v>
                </c:pt>
                <c:pt idx="7808">
                  <c:v>6113</c:v>
                </c:pt>
                <c:pt idx="7809">
                  <c:v>6114</c:v>
                </c:pt>
                <c:pt idx="7810">
                  <c:v>6115</c:v>
                </c:pt>
                <c:pt idx="7811">
                  <c:v>6116</c:v>
                </c:pt>
                <c:pt idx="7812">
                  <c:v>6117</c:v>
                </c:pt>
                <c:pt idx="7813">
                  <c:v>6118</c:v>
                </c:pt>
                <c:pt idx="7814">
                  <c:v>6119</c:v>
                </c:pt>
                <c:pt idx="7815">
                  <c:v>6120</c:v>
                </c:pt>
                <c:pt idx="7816">
                  <c:v>6121</c:v>
                </c:pt>
                <c:pt idx="7817">
                  <c:v>6121</c:v>
                </c:pt>
                <c:pt idx="7818">
                  <c:v>6122</c:v>
                </c:pt>
                <c:pt idx="7819">
                  <c:v>6123</c:v>
                </c:pt>
                <c:pt idx="7820">
                  <c:v>6124</c:v>
                </c:pt>
                <c:pt idx="7821">
                  <c:v>6124</c:v>
                </c:pt>
                <c:pt idx="7822">
                  <c:v>6124</c:v>
                </c:pt>
                <c:pt idx="7823">
                  <c:v>6125</c:v>
                </c:pt>
                <c:pt idx="7824">
                  <c:v>6125</c:v>
                </c:pt>
                <c:pt idx="7825">
                  <c:v>6126</c:v>
                </c:pt>
                <c:pt idx="7826">
                  <c:v>6127</c:v>
                </c:pt>
                <c:pt idx="7827">
                  <c:v>6128</c:v>
                </c:pt>
                <c:pt idx="7828">
                  <c:v>6128</c:v>
                </c:pt>
                <c:pt idx="7829">
                  <c:v>6129</c:v>
                </c:pt>
                <c:pt idx="7830">
                  <c:v>6129</c:v>
                </c:pt>
                <c:pt idx="7831">
                  <c:v>6130</c:v>
                </c:pt>
                <c:pt idx="7832">
                  <c:v>6131</c:v>
                </c:pt>
                <c:pt idx="7833">
                  <c:v>6132</c:v>
                </c:pt>
                <c:pt idx="7834">
                  <c:v>6132</c:v>
                </c:pt>
                <c:pt idx="7835">
                  <c:v>6133</c:v>
                </c:pt>
                <c:pt idx="7836">
                  <c:v>6133</c:v>
                </c:pt>
                <c:pt idx="7837">
                  <c:v>6134</c:v>
                </c:pt>
                <c:pt idx="7838">
                  <c:v>6135</c:v>
                </c:pt>
                <c:pt idx="7839">
                  <c:v>6135</c:v>
                </c:pt>
                <c:pt idx="7840">
                  <c:v>6136</c:v>
                </c:pt>
                <c:pt idx="7841">
                  <c:v>6137</c:v>
                </c:pt>
                <c:pt idx="7842">
                  <c:v>6138</c:v>
                </c:pt>
                <c:pt idx="7843">
                  <c:v>6139</c:v>
                </c:pt>
                <c:pt idx="7844">
                  <c:v>6140</c:v>
                </c:pt>
                <c:pt idx="7845">
                  <c:v>6141</c:v>
                </c:pt>
                <c:pt idx="7846">
                  <c:v>6142</c:v>
                </c:pt>
                <c:pt idx="7847">
                  <c:v>6143</c:v>
                </c:pt>
                <c:pt idx="7848">
                  <c:v>6144</c:v>
                </c:pt>
                <c:pt idx="7849">
                  <c:v>6145</c:v>
                </c:pt>
                <c:pt idx="7850">
                  <c:v>6146</c:v>
                </c:pt>
                <c:pt idx="7851">
                  <c:v>6147</c:v>
                </c:pt>
                <c:pt idx="7852">
                  <c:v>6148</c:v>
                </c:pt>
                <c:pt idx="7853">
                  <c:v>6149</c:v>
                </c:pt>
                <c:pt idx="7854">
                  <c:v>6150</c:v>
                </c:pt>
                <c:pt idx="7855">
                  <c:v>6151</c:v>
                </c:pt>
                <c:pt idx="7856">
                  <c:v>6152</c:v>
                </c:pt>
                <c:pt idx="7857">
                  <c:v>6153</c:v>
                </c:pt>
                <c:pt idx="7858">
                  <c:v>6154</c:v>
                </c:pt>
                <c:pt idx="7859">
                  <c:v>6155</c:v>
                </c:pt>
                <c:pt idx="7860">
                  <c:v>6156</c:v>
                </c:pt>
                <c:pt idx="7861">
                  <c:v>6157</c:v>
                </c:pt>
                <c:pt idx="7862">
                  <c:v>6158</c:v>
                </c:pt>
                <c:pt idx="7863">
                  <c:v>6159</c:v>
                </c:pt>
                <c:pt idx="7864">
                  <c:v>6160</c:v>
                </c:pt>
                <c:pt idx="7865">
                  <c:v>6161</c:v>
                </c:pt>
                <c:pt idx="7866">
                  <c:v>6162</c:v>
                </c:pt>
                <c:pt idx="7867">
                  <c:v>6163</c:v>
                </c:pt>
                <c:pt idx="7868">
                  <c:v>6164</c:v>
                </c:pt>
                <c:pt idx="7869">
                  <c:v>6165</c:v>
                </c:pt>
                <c:pt idx="7870">
                  <c:v>6166</c:v>
                </c:pt>
                <c:pt idx="7871">
                  <c:v>6167</c:v>
                </c:pt>
                <c:pt idx="7872">
                  <c:v>6168</c:v>
                </c:pt>
                <c:pt idx="7873">
                  <c:v>6168</c:v>
                </c:pt>
                <c:pt idx="7874">
                  <c:v>6169</c:v>
                </c:pt>
                <c:pt idx="7875">
                  <c:v>6169</c:v>
                </c:pt>
                <c:pt idx="7876">
                  <c:v>6170</c:v>
                </c:pt>
                <c:pt idx="7877">
                  <c:v>6171</c:v>
                </c:pt>
                <c:pt idx="7878">
                  <c:v>6172</c:v>
                </c:pt>
                <c:pt idx="7879">
                  <c:v>6173</c:v>
                </c:pt>
                <c:pt idx="7880">
                  <c:v>6174</c:v>
                </c:pt>
                <c:pt idx="7881">
                  <c:v>6175</c:v>
                </c:pt>
                <c:pt idx="7882">
                  <c:v>6176</c:v>
                </c:pt>
                <c:pt idx="7883">
                  <c:v>6177</c:v>
                </c:pt>
                <c:pt idx="7884">
                  <c:v>6178</c:v>
                </c:pt>
                <c:pt idx="7885">
                  <c:v>6178</c:v>
                </c:pt>
                <c:pt idx="7886">
                  <c:v>6178</c:v>
                </c:pt>
                <c:pt idx="7887">
                  <c:v>6179</c:v>
                </c:pt>
                <c:pt idx="7888">
                  <c:v>6180</c:v>
                </c:pt>
                <c:pt idx="7889">
                  <c:v>6181</c:v>
                </c:pt>
                <c:pt idx="7890">
                  <c:v>6182</c:v>
                </c:pt>
                <c:pt idx="7891">
                  <c:v>6183</c:v>
                </c:pt>
                <c:pt idx="7892">
                  <c:v>6183</c:v>
                </c:pt>
                <c:pt idx="7893">
                  <c:v>6184</c:v>
                </c:pt>
                <c:pt idx="7894">
                  <c:v>6184</c:v>
                </c:pt>
                <c:pt idx="7895">
                  <c:v>6184</c:v>
                </c:pt>
                <c:pt idx="7896">
                  <c:v>6185</c:v>
                </c:pt>
                <c:pt idx="7897">
                  <c:v>6186</c:v>
                </c:pt>
                <c:pt idx="7898">
                  <c:v>6187</c:v>
                </c:pt>
                <c:pt idx="7899">
                  <c:v>6188</c:v>
                </c:pt>
                <c:pt idx="7900">
                  <c:v>6188</c:v>
                </c:pt>
                <c:pt idx="7901">
                  <c:v>6188</c:v>
                </c:pt>
                <c:pt idx="7902">
                  <c:v>6188</c:v>
                </c:pt>
                <c:pt idx="7903">
                  <c:v>6188</c:v>
                </c:pt>
                <c:pt idx="7904">
                  <c:v>6189</c:v>
                </c:pt>
                <c:pt idx="7905">
                  <c:v>6189</c:v>
                </c:pt>
                <c:pt idx="7906">
                  <c:v>6190</c:v>
                </c:pt>
                <c:pt idx="7907">
                  <c:v>6190</c:v>
                </c:pt>
                <c:pt idx="7908">
                  <c:v>6191</c:v>
                </c:pt>
                <c:pt idx="7909">
                  <c:v>6191</c:v>
                </c:pt>
                <c:pt idx="7910">
                  <c:v>6192</c:v>
                </c:pt>
                <c:pt idx="7911">
                  <c:v>6193</c:v>
                </c:pt>
                <c:pt idx="7912">
                  <c:v>6194</c:v>
                </c:pt>
                <c:pt idx="7913">
                  <c:v>6194</c:v>
                </c:pt>
                <c:pt idx="7914">
                  <c:v>6194</c:v>
                </c:pt>
                <c:pt idx="7915">
                  <c:v>6194</c:v>
                </c:pt>
                <c:pt idx="7916">
                  <c:v>6194</c:v>
                </c:pt>
                <c:pt idx="7917">
                  <c:v>6195</c:v>
                </c:pt>
                <c:pt idx="7918">
                  <c:v>6196</c:v>
                </c:pt>
                <c:pt idx="7919">
                  <c:v>6197</c:v>
                </c:pt>
                <c:pt idx="7920">
                  <c:v>6198</c:v>
                </c:pt>
                <c:pt idx="7921">
                  <c:v>6199</c:v>
                </c:pt>
                <c:pt idx="7922">
                  <c:v>6200</c:v>
                </c:pt>
                <c:pt idx="7923">
                  <c:v>6201</c:v>
                </c:pt>
                <c:pt idx="7924">
                  <c:v>6201</c:v>
                </c:pt>
                <c:pt idx="7925">
                  <c:v>6201</c:v>
                </c:pt>
                <c:pt idx="7926">
                  <c:v>6202</c:v>
                </c:pt>
                <c:pt idx="7927">
                  <c:v>6203</c:v>
                </c:pt>
                <c:pt idx="7928">
                  <c:v>6204</c:v>
                </c:pt>
                <c:pt idx="7929">
                  <c:v>6205</c:v>
                </c:pt>
                <c:pt idx="7930">
                  <c:v>6206</c:v>
                </c:pt>
                <c:pt idx="7931">
                  <c:v>6207</c:v>
                </c:pt>
                <c:pt idx="7932">
                  <c:v>6208</c:v>
                </c:pt>
                <c:pt idx="7933">
                  <c:v>6209</c:v>
                </c:pt>
                <c:pt idx="7934">
                  <c:v>6210</c:v>
                </c:pt>
                <c:pt idx="7935">
                  <c:v>6210</c:v>
                </c:pt>
                <c:pt idx="7936">
                  <c:v>6210</c:v>
                </c:pt>
                <c:pt idx="7937">
                  <c:v>6210</c:v>
                </c:pt>
                <c:pt idx="7938">
                  <c:v>6210</c:v>
                </c:pt>
                <c:pt idx="7939">
                  <c:v>6211</c:v>
                </c:pt>
                <c:pt idx="7940">
                  <c:v>6212</c:v>
                </c:pt>
                <c:pt idx="7941">
                  <c:v>6212</c:v>
                </c:pt>
                <c:pt idx="7942">
                  <c:v>6213</c:v>
                </c:pt>
                <c:pt idx="7943">
                  <c:v>6214</c:v>
                </c:pt>
                <c:pt idx="7944">
                  <c:v>6215</c:v>
                </c:pt>
                <c:pt idx="7945">
                  <c:v>6216</c:v>
                </c:pt>
                <c:pt idx="7946">
                  <c:v>6217</c:v>
                </c:pt>
                <c:pt idx="7947">
                  <c:v>6218</c:v>
                </c:pt>
                <c:pt idx="7948">
                  <c:v>6219</c:v>
                </c:pt>
                <c:pt idx="7949">
                  <c:v>6220</c:v>
                </c:pt>
                <c:pt idx="7950">
                  <c:v>6221</c:v>
                </c:pt>
                <c:pt idx="7951">
                  <c:v>6221</c:v>
                </c:pt>
                <c:pt idx="7952">
                  <c:v>6222</c:v>
                </c:pt>
                <c:pt idx="7953">
                  <c:v>6223</c:v>
                </c:pt>
                <c:pt idx="7954">
                  <c:v>6224</c:v>
                </c:pt>
                <c:pt idx="7955">
                  <c:v>6225</c:v>
                </c:pt>
                <c:pt idx="7956">
                  <c:v>6226</c:v>
                </c:pt>
                <c:pt idx="7957">
                  <c:v>6227</c:v>
                </c:pt>
                <c:pt idx="7958">
                  <c:v>6228</c:v>
                </c:pt>
                <c:pt idx="7959">
                  <c:v>6229</c:v>
                </c:pt>
                <c:pt idx="7960">
                  <c:v>6230</c:v>
                </c:pt>
                <c:pt idx="7961">
                  <c:v>6231</c:v>
                </c:pt>
                <c:pt idx="7962">
                  <c:v>6232</c:v>
                </c:pt>
                <c:pt idx="7963">
                  <c:v>6233</c:v>
                </c:pt>
                <c:pt idx="7964">
                  <c:v>6234</c:v>
                </c:pt>
                <c:pt idx="7965">
                  <c:v>6235</c:v>
                </c:pt>
                <c:pt idx="7966">
                  <c:v>6235</c:v>
                </c:pt>
                <c:pt idx="7967">
                  <c:v>6236</c:v>
                </c:pt>
                <c:pt idx="7968">
                  <c:v>6237</c:v>
                </c:pt>
                <c:pt idx="7969">
                  <c:v>6238</c:v>
                </c:pt>
                <c:pt idx="7970">
                  <c:v>6239</c:v>
                </c:pt>
                <c:pt idx="7971">
                  <c:v>6240</c:v>
                </c:pt>
                <c:pt idx="7972">
                  <c:v>6241</c:v>
                </c:pt>
                <c:pt idx="7973">
                  <c:v>6241</c:v>
                </c:pt>
                <c:pt idx="7974">
                  <c:v>6242</c:v>
                </c:pt>
                <c:pt idx="7975">
                  <c:v>6243</c:v>
                </c:pt>
                <c:pt idx="7976">
                  <c:v>6244</c:v>
                </c:pt>
                <c:pt idx="7977">
                  <c:v>6244</c:v>
                </c:pt>
                <c:pt idx="7978">
                  <c:v>6245</c:v>
                </c:pt>
                <c:pt idx="7979">
                  <c:v>6246</c:v>
                </c:pt>
                <c:pt idx="7980">
                  <c:v>6247</c:v>
                </c:pt>
                <c:pt idx="7981">
                  <c:v>6248</c:v>
                </c:pt>
                <c:pt idx="7982">
                  <c:v>6249</c:v>
                </c:pt>
                <c:pt idx="7983">
                  <c:v>6250</c:v>
                </c:pt>
                <c:pt idx="7984">
                  <c:v>6251</c:v>
                </c:pt>
                <c:pt idx="7985">
                  <c:v>6252</c:v>
                </c:pt>
                <c:pt idx="7986">
                  <c:v>6253</c:v>
                </c:pt>
                <c:pt idx="7987">
                  <c:v>6254</c:v>
                </c:pt>
                <c:pt idx="7988">
                  <c:v>6255</c:v>
                </c:pt>
                <c:pt idx="7989">
                  <c:v>6256</c:v>
                </c:pt>
                <c:pt idx="7990">
                  <c:v>6257</c:v>
                </c:pt>
                <c:pt idx="7991">
                  <c:v>6258</c:v>
                </c:pt>
                <c:pt idx="7992">
                  <c:v>6259</c:v>
                </c:pt>
                <c:pt idx="7993">
                  <c:v>6260</c:v>
                </c:pt>
                <c:pt idx="7994">
                  <c:v>6260</c:v>
                </c:pt>
                <c:pt idx="7995">
                  <c:v>6260</c:v>
                </c:pt>
                <c:pt idx="7996">
                  <c:v>6261</c:v>
                </c:pt>
                <c:pt idx="7997">
                  <c:v>6262</c:v>
                </c:pt>
                <c:pt idx="7998">
                  <c:v>6263</c:v>
                </c:pt>
                <c:pt idx="7999">
                  <c:v>6264</c:v>
                </c:pt>
                <c:pt idx="8000">
                  <c:v>6265</c:v>
                </c:pt>
                <c:pt idx="8001">
                  <c:v>6266</c:v>
                </c:pt>
                <c:pt idx="8002">
                  <c:v>6266</c:v>
                </c:pt>
                <c:pt idx="8003">
                  <c:v>6267</c:v>
                </c:pt>
                <c:pt idx="8004">
                  <c:v>6268</c:v>
                </c:pt>
                <c:pt idx="8005">
                  <c:v>6269</c:v>
                </c:pt>
                <c:pt idx="8006">
                  <c:v>6270</c:v>
                </c:pt>
                <c:pt idx="8007">
                  <c:v>6271</c:v>
                </c:pt>
                <c:pt idx="8008">
                  <c:v>6272</c:v>
                </c:pt>
                <c:pt idx="8009">
                  <c:v>6273</c:v>
                </c:pt>
                <c:pt idx="8010">
                  <c:v>6274</c:v>
                </c:pt>
                <c:pt idx="8011">
                  <c:v>6275</c:v>
                </c:pt>
                <c:pt idx="8012">
                  <c:v>6276</c:v>
                </c:pt>
                <c:pt idx="8013">
                  <c:v>6277</c:v>
                </c:pt>
                <c:pt idx="8014">
                  <c:v>6278</c:v>
                </c:pt>
                <c:pt idx="8015">
                  <c:v>6279</c:v>
                </c:pt>
                <c:pt idx="8016">
                  <c:v>6280</c:v>
                </c:pt>
                <c:pt idx="8017">
                  <c:v>6280</c:v>
                </c:pt>
                <c:pt idx="8018">
                  <c:v>6280</c:v>
                </c:pt>
                <c:pt idx="8019">
                  <c:v>6280</c:v>
                </c:pt>
                <c:pt idx="8020">
                  <c:v>6280</c:v>
                </c:pt>
                <c:pt idx="8021">
                  <c:v>6281</c:v>
                </c:pt>
                <c:pt idx="8022">
                  <c:v>6282</c:v>
                </c:pt>
                <c:pt idx="8023">
                  <c:v>6283</c:v>
                </c:pt>
                <c:pt idx="8024">
                  <c:v>6284</c:v>
                </c:pt>
                <c:pt idx="8025">
                  <c:v>6285</c:v>
                </c:pt>
                <c:pt idx="8026">
                  <c:v>6286</c:v>
                </c:pt>
                <c:pt idx="8027">
                  <c:v>6287</c:v>
                </c:pt>
                <c:pt idx="8028">
                  <c:v>6287</c:v>
                </c:pt>
                <c:pt idx="8029">
                  <c:v>6288</c:v>
                </c:pt>
                <c:pt idx="8030">
                  <c:v>6289</c:v>
                </c:pt>
                <c:pt idx="8031">
                  <c:v>6290</c:v>
                </c:pt>
                <c:pt idx="8032">
                  <c:v>6291</c:v>
                </c:pt>
                <c:pt idx="8033">
                  <c:v>6292</c:v>
                </c:pt>
                <c:pt idx="8034">
                  <c:v>6293</c:v>
                </c:pt>
                <c:pt idx="8035">
                  <c:v>6294</c:v>
                </c:pt>
                <c:pt idx="8036">
                  <c:v>6295</c:v>
                </c:pt>
                <c:pt idx="8037">
                  <c:v>6296</c:v>
                </c:pt>
                <c:pt idx="8038">
                  <c:v>6297</c:v>
                </c:pt>
                <c:pt idx="8039">
                  <c:v>6298</c:v>
                </c:pt>
                <c:pt idx="8040">
                  <c:v>6299</c:v>
                </c:pt>
                <c:pt idx="8041">
                  <c:v>6300</c:v>
                </c:pt>
                <c:pt idx="8042">
                  <c:v>6301</c:v>
                </c:pt>
                <c:pt idx="8043">
                  <c:v>6302</c:v>
                </c:pt>
                <c:pt idx="8044">
                  <c:v>6303</c:v>
                </c:pt>
                <c:pt idx="8045">
                  <c:v>6304</c:v>
                </c:pt>
                <c:pt idx="8046">
                  <c:v>6305</c:v>
                </c:pt>
                <c:pt idx="8047">
                  <c:v>6306</c:v>
                </c:pt>
                <c:pt idx="8048">
                  <c:v>6306</c:v>
                </c:pt>
                <c:pt idx="8049">
                  <c:v>6307</c:v>
                </c:pt>
                <c:pt idx="8050">
                  <c:v>6307</c:v>
                </c:pt>
                <c:pt idx="8051">
                  <c:v>6308</c:v>
                </c:pt>
                <c:pt idx="8052">
                  <c:v>6309</c:v>
                </c:pt>
                <c:pt idx="8053">
                  <c:v>6310</c:v>
                </c:pt>
                <c:pt idx="8054">
                  <c:v>6311</c:v>
                </c:pt>
                <c:pt idx="8055">
                  <c:v>6312</c:v>
                </c:pt>
                <c:pt idx="8056">
                  <c:v>6313</c:v>
                </c:pt>
                <c:pt idx="8057">
                  <c:v>6314</c:v>
                </c:pt>
                <c:pt idx="8058">
                  <c:v>6315</c:v>
                </c:pt>
                <c:pt idx="8059">
                  <c:v>6316</c:v>
                </c:pt>
                <c:pt idx="8060">
                  <c:v>6317</c:v>
                </c:pt>
                <c:pt idx="8061">
                  <c:v>6318</c:v>
                </c:pt>
                <c:pt idx="8062">
                  <c:v>6319</c:v>
                </c:pt>
                <c:pt idx="8063">
                  <c:v>6320</c:v>
                </c:pt>
                <c:pt idx="8064">
                  <c:v>6321</c:v>
                </c:pt>
                <c:pt idx="8065">
                  <c:v>6322</c:v>
                </c:pt>
                <c:pt idx="8066">
                  <c:v>6323</c:v>
                </c:pt>
                <c:pt idx="8067">
                  <c:v>6324</c:v>
                </c:pt>
                <c:pt idx="8068">
                  <c:v>6325</c:v>
                </c:pt>
                <c:pt idx="8069">
                  <c:v>6325</c:v>
                </c:pt>
                <c:pt idx="8070">
                  <c:v>6325</c:v>
                </c:pt>
                <c:pt idx="8071">
                  <c:v>6325</c:v>
                </c:pt>
                <c:pt idx="8072">
                  <c:v>6326</c:v>
                </c:pt>
                <c:pt idx="8073">
                  <c:v>6327</c:v>
                </c:pt>
                <c:pt idx="8074">
                  <c:v>6327</c:v>
                </c:pt>
                <c:pt idx="8075">
                  <c:v>6327</c:v>
                </c:pt>
                <c:pt idx="8076">
                  <c:v>6327</c:v>
                </c:pt>
                <c:pt idx="8077">
                  <c:v>6328</c:v>
                </c:pt>
                <c:pt idx="8078">
                  <c:v>6329</c:v>
                </c:pt>
                <c:pt idx="8079">
                  <c:v>6330</c:v>
                </c:pt>
                <c:pt idx="8080">
                  <c:v>6330</c:v>
                </c:pt>
                <c:pt idx="8081">
                  <c:v>6330</c:v>
                </c:pt>
                <c:pt idx="8082">
                  <c:v>6331</c:v>
                </c:pt>
                <c:pt idx="8083">
                  <c:v>6332</c:v>
                </c:pt>
                <c:pt idx="8084">
                  <c:v>6332</c:v>
                </c:pt>
                <c:pt idx="8085">
                  <c:v>6333</c:v>
                </c:pt>
                <c:pt idx="8086">
                  <c:v>6333</c:v>
                </c:pt>
                <c:pt idx="8087">
                  <c:v>6334</c:v>
                </c:pt>
                <c:pt idx="8088">
                  <c:v>6335</c:v>
                </c:pt>
                <c:pt idx="8089">
                  <c:v>6335</c:v>
                </c:pt>
                <c:pt idx="8090">
                  <c:v>6336</c:v>
                </c:pt>
                <c:pt idx="8091">
                  <c:v>6336</c:v>
                </c:pt>
                <c:pt idx="8092">
                  <c:v>6337</c:v>
                </c:pt>
                <c:pt idx="8093">
                  <c:v>6338</c:v>
                </c:pt>
                <c:pt idx="8094">
                  <c:v>6339</c:v>
                </c:pt>
                <c:pt idx="8095">
                  <c:v>6339</c:v>
                </c:pt>
                <c:pt idx="8096">
                  <c:v>6339</c:v>
                </c:pt>
                <c:pt idx="8097">
                  <c:v>6340</c:v>
                </c:pt>
                <c:pt idx="8098">
                  <c:v>6341</c:v>
                </c:pt>
                <c:pt idx="8099">
                  <c:v>6342</c:v>
                </c:pt>
                <c:pt idx="8100">
                  <c:v>6343</c:v>
                </c:pt>
                <c:pt idx="8101">
                  <c:v>6343</c:v>
                </c:pt>
                <c:pt idx="8102">
                  <c:v>6344</c:v>
                </c:pt>
                <c:pt idx="8103">
                  <c:v>6345</c:v>
                </c:pt>
                <c:pt idx="8104">
                  <c:v>6345</c:v>
                </c:pt>
                <c:pt idx="8105">
                  <c:v>6345</c:v>
                </c:pt>
                <c:pt idx="8106">
                  <c:v>6346</c:v>
                </c:pt>
                <c:pt idx="8107">
                  <c:v>6346</c:v>
                </c:pt>
                <c:pt idx="8108">
                  <c:v>6346</c:v>
                </c:pt>
                <c:pt idx="8109">
                  <c:v>6347</c:v>
                </c:pt>
                <c:pt idx="8110">
                  <c:v>6347</c:v>
                </c:pt>
                <c:pt idx="8111">
                  <c:v>6348</c:v>
                </c:pt>
                <c:pt idx="8112">
                  <c:v>6349</c:v>
                </c:pt>
                <c:pt idx="8113">
                  <c:v>6350</c:v>
                </c:pt>
                <c:pt idx="8114">
                  <c:v>6351</c:v>
                </c:pt>
                <c:pt idx="8115">
                  <c:v>6352</c:v>
                </c:pt>
                <c:pt idx="8116">
                  <c:v>6353</c:v>
                </c:pt>
                <c:pt idx="8117">
                  <c:v>6353</c:v>
                </c:pt>
                <c:pt idx="8118">
                  <c:v>6354</c:v>
                </c:pt>
                <c:pt idx="8119">
                  <c:v>6354</c:v>
                </c:pt>
                <c:pt idx="8120">
                  <c:v>6355</c:v>
                </c:pt>
                <c:pt idx="8121">
                  <c:v>6355</c:v>
                </c:pt>
                <c:pt idx="8122">
                  <c:v>6356</c:v>
                </c:pt>
                <c:pt idx="8123">
                  <c:v>6356</c:v>
                </c:pt>
                <c:pt idx="8124">
                  <c:v>6356</c:v>
                </c:pt>
                <c:pt idx="8125">
                  <c:v>6357</c:v>
                </c:pt>
                <c:pt idx="8126">
                  <c:v>6357</c:v>
                </c:pt>
                <c:pt idx="8127">
                  <c:v>6357</c:v>
                </c:pt>
                <c:pt idx="8128">
                  <c:v>6358</c:v>
                </c:pt>
                <c:pt idx="8129">
                  <c:v>6359</c:v>
                </c:pt>
                <c:pt idx="8130">
                  <c:v>6359</c:v>
                </c:pt>
                <c:pt idx="8131">
                  <c:v>6359</c:v>
                </c:pt>
                <c:pt idx="8132">
                  <c:v>6360</c:v>
                </c:pt>
                <c:pt idx="8133">
                  <c:v>6361</c:v>
                </c:pt>
                <c:pt idx="8134">
                  <c:v>6362</c:v>
                </c:pt>
                <c:pt idx="8135">
                  <c:v>6363</c:v>
                </c:pt>
                <c:pt idx="8136">
                  <c:v>6363</c:v>
                </c:pt>
                <c:pt idx="8137">
                  <c:v>6364</c:v>
                </c:pt>
                <c:pt idx="8138">
                  <c:v>6365</c:v>
                </c:pt>
                <c:pt idx="8139">
                  <c:v>6366</c:v>
                </c:pt>
                <c:pt idx="8140">
                  <c:v>6367</c:v>
                </c:pt>
                <c:pt idx="8141">
                  <c:v>6368</c:v>
                </c:pt>
                <c:pt idx="8142">
                  <c:v>6368</c:v>
                </c:pt>
                <c:pt idx="8143">
                  <c:v>6368</c:v>
                </c:pt>
                <c:pt idx="8144">
                  <c:v>6368</c:v>
                </c:pt>
                <c:pt idx="8145">
                  <c:v>6369</c:v>
                </c:pt>
                <c:pt idx="8146">
                  <c:v>6370</c:v>
                </c:pt>
                <c:pt idx="8147">
                  <c:v>6371</c:v>
                </c:pt>
                <c:pt idx="8148">
                  <c:v>6371</c:v>
                </c:pt>
                <c:pt idx="8149">
                  <c:v>6371</c:v>
                </c:pt>
                <c:pt idx="8150">
                  <c:v>6372</c:v>
                </c:pt>
                <c:pt idx="8151">
                  <c:v>6373</c:v>
                </c:pt>
                <c:pt idx="8152">
                  <c:v>6374</c:v>
                </c:pt>
                <c:pt idx="8153">
                  <c:v>6375</c:v>
                </c:pt>
                <c:pt idx="8154">
                  <c:v>6376</c:v>
                </c:pt>
                <c:pt idx="8155">
                  <c:v>6377</c:v>
                </c:pt>
                <c:pt idx="8156">
                  <c:v>6378</c:v>
                </c:pt>
                <c:pt idx="8157">
                  <c:v>6379</c:v>
                </c:pt>
                <c:pt idx="8158">
                  <c:v>6380</c:v>
                </c:pt>
                <c:pt idx="8159">
                  <c:v>6380</c:v>
                </c:pt>
                <c:pt idx="8160">
                  <c:v>6381</c:v>
                </c:pt>
                <c:pt idx="8161">
                  <c:v>6382</c:v>
                </c:pt>
                <c:pt idx="8162">
                  <c:v>6382</c:v>
                </c:pt>
                <c:pt idx="8163">
                  <c:v>6382</c:v>
                </c:pt>
                <c:pt idx="8164">
                  <c:v>6382</c:v>
                </c:pt>
                <c:pt idx="8165">
                  <c:v>6382</c:v>
                </c:pt>
                <c:pt idx="8166">
                  <c:v>6383</c:v>
                </c:pt>
                <c:pt idx="8167">
                  <c:v>6384</c:v>
                </c:pt>
                <c:pt idx="8168">
                  <c:v>6385</c:v>
                </c:pt>
                <c:pt idx="8169">
                  <c:v>6385</c:v>
                </c:pt>
                <c:pt idx="8170">
                  <c:v>6386</c:v>
                </c:pt>
                <c:pt idx="8171">
                  <c:v>6387</c:v>
                </c:pt>
                <c:pt idx="8172">
                  <c:v>6387</c:v>
                </c:pt>
                <c:pt idx="8173">
                  <c:v>6387</c:v>
                </c:pt>
                <c:pt idx="8174">
                  <c:v>6388</c:v>
                </c:pt>
                <c:pt idx="8175">
                  <c:v>6389</c:v>
                </c:pt>
                <c:pt idx="8176">
                  <c:v>6389</c:v>
                </c:pt>
                <c:pt idx="8177">
                  <c:v>6390</c:v>
                </c:pt>
                <c:pt idx="8178">
                  <c:v>6391</c:v>
                </c:pt>
                <c:pt idx="8179">
                  <c:v>6392</c:v>
                </c:pt>
                <c:pt idx="8180">
                  <c:v>6393</c:v>
                </c:pt>
                <c:pt idx="8181">
                  <c:v>6394</c:v>
                </c:pt>
                <c:pt idx="8182">
                  <c:v>6395</c:v>
                </c:pt>
                <c:pt idx="8183">
                  <c:v>6396</c:v>
                </c:pt>
                <c:pt idx="8184">
                  <c:v>6397</c:v>
                </c:pt>
                <c:pt idx="8185">
                  <c:v>6398</c:v>
                </c:pt>
                <c:pt idx="8186">
                  <c:v>6399</c:v>
                </c:pt>
                <c:pt idx="8187">
                  <c:v>6400</c:v>
                </c:pt>
                <c:pt idx="8188">
                  <c:v>6401</c:v>
                </c:pt>
                <c:pt idx="8189">
                  <c:v>6402</c:v>
                </c:pt>
                <c:pt idx="8190">
                  <c:v>6403</c:v>
                </c:pt>
                <c:pt idx="8191">
                  <c:v>6404</c:v>
                </c:pt>
                <c:pt idx="8192">
                  <c:v>6405</c:v>
                </c:pt>
                <c:pt idx="8193">
                  <c:v>6406</c:v>
                </c:pt>
                <c:pt idx="8194">
                  <c:v>6407</c:v>
                </c:pt>
                <c:pt idx="8195">
                  <c:v>6407</c:v>
                </c:pt>
                <c:pt idx="8196">
                  <c:v>6408</c:v>
                </c:pt>
                <c:pt idx="8197">
                  <c:v>6408</c:v>
                </c:pt>
                <c:pt idx="8198">
                  <c:v>6408</c:v>
                </c:pt>
                <c:pt idx="8199">
                  <c:v>6409</c:v>
                </c:pt>
                <c:pt idx="8200">
                  <c:v>6410</c:v>
                </c:pt>
                <c:pt idx="8201">
                  <c:v>6411</c:v>
                </c:pt>
                <c:pt idx="8202">
                  <c:v>6412</c:v>
                </c:pt>
                <c:pt idx="8203">
                  <c:v>6412</c:v>
                </c:pt>
                <c:pt idx="8204">
                  <c:v>6413</c:v>
                </c:pt>
                <c:pt idx="8205">
                  <c:v>6414</c:v>
                </c:pt>
                <c:pt idx="8206">
                  <c:v>6415</c:v>
                </c:pt>
                <c:pt idx="8207">
                  <c:v>6416</c:v>
                </c:pt>
                <c:pt idx="8208">
                  <c:v>6417</c:v>
                </c:pt>
                <c:pt idx="8209">
                  <c:v>6418</c:v>
                </c:pt>
                <c:pt idx="8210">
                  <c:v>6419</c:v>
                </c:pt>
                <c:pt idx="8211">
                  <c:v>6420</c:v>
                </c:pt>
                <c:pt idx="8212">
                  <c:v>6420</c:v>
                </c:pt>
                <c:pt idx="8213">
                  <c:v>6421</c:v>
                </c:pt>
                <c:pt idx="8214">
                  <c:v>6421</c:v>
                </c:pt>
                <c:pt idx="8215">
                  <c:v>6421</c:v>
                </c:pt>
                <c:pt idx="8216">
                  <c:v>6422</c:v>
                </c:pt>
                <c:pt idx="8217">
                  <c:v>6422</c:v>
                </c:pt>
                <c:pt idx="8218">
                  <c:v>6423</c:v>
                </c:pt>
                <c:pt idx="8219">
                  <c:v>6424</c:v>
                </c:pt>
                <c:pt idx="8220">
                  <c:v>6425</c:v>
                </c:pt>
                <c:pt idx="8221">
                  <c:v>6426</c:v>
                </c:pt>
                <c:pt idx="8222">
                  <c:v>6427</c:v>
                </c:pt>
                <c:pt idx="8223">
                  <c:v>6428</c:v>
                </c:pt>
                <c:pt idx="8224">
                  <c:v>6429</c:v>
                </c:pt>
                <c:pt idx="8225">
                  <c:v>6430</c:v>
                </c:pt>
                <c:pt idx="8226">
                  <c:v>6431</c:v>
                </c:pt>
                <c:pt idx="8227">
                  <c:v>6432</c:v>
                </c:pt>
                <c:pt idx="8228">
                  <c:v>6433</c:v>
                </c:pt>
                <c:pt idx="8229">
                  <c:v>6434</c:v>
                </c:pt>
                <c:pt idx="8230">
                  <c:v>6435</c:v>
                </c:pt>
                <c:pt idx="8231">
                  <c:v>6436</c:v>
                </c:pt>
                <c:pt idx="8232">
                  <c:v>6437</c:v>
                </c:pt>
                <c:pt idx="8233">
                  <c:v>6438</c:v>
                </c:pt>
                <c:pt idx="8234">
                  <c:v>6439</c:v>
                </c:pt>
                <c:pt idx="8235">
                  <c:v>6440</c:v>
                </c:pt>
                <c:pt idx="8236">
                  <c:v>6441</c:v>
                </c:pt>
                <c:pt idx="8237">
                  <c:v>6442</c:v>
                </c:pt>
                <c:pt idx="8238">
                  <c:v>6443</c:v>
                </c:pt>
                <c:pt idx="8239">
                  <c:v>6444</c:v>
                </c:pt>
                <c:pt idx="8240">
                  <c:v>6445</c:v>
                </c:pt>
                <c:pt idx="8241">
                  <c:v>6445</c:v>
                </c:pt>
                <c:pt idx="8242">
                  <c:v>6446</c:v>
                </c:pt>
                <c:pt idx="8243">
                  <c:v>6447</c:v>
                </c:pt>
                <c:pt idx="8244">
                  <c:v>6448</c:v>
                </c:pt>
                <c:pt idx="8245">
                  <c:v>6449</c:v>
                </c:pt>
                <c:pt idx="8246">
                  <c:v>6450</c:v>
                </c:pt>
                <c:pt idx="8247">
                  <c:v>6451</c:v>
                </c:pt>
                <c:pt idx="8248">
                  <c:v>6452</c:v>
                </c:pt>
                <c:pt idx="8249">
                  <c:v>6453</c:v>
                </c:pt>
                <c:pt idx="8250">
                  <c:v>6454</c:v>
                </c:pt>
                <c:pt idx="8251">
                  <c:v>6455</c:v>
                </c:pt>
                <c:pt idx="8252">
                  <c:v>6456</c:v>
                </c:pt>
                <c:pt idx="8253">
                  <c:v>6457</c:v>
                </c:pt>
                <c:pt idx="8254">
                  <c:v>6457</c:v>
                </c:pt>
                <c:pt idx="8255">
                  <c:v>6457</c:v>
                </c:pt>
                <c:pt idx="8256">
                  <c:v>6458</c:v>
                </c:pt>
                <c:pt idx="8257">
                  <c:v>6459</c:v>
                </c:pt>
                <c:pt idx="8258">
                  <c:v>6460</c:v>
                </c:pt>
                <c:pt idx="8259">
                  <c:v>6461</c:v>
                </c:pt>
                <c:pt idx="8260">
                  <c:v>6462</c:v>
                </c:pt>
                <c:pt idx="8261">
                  <c:v>6462</c:v>
                </c:pt>
                <c:pt idx="8262">
                  <c:v>6463</c:v>
                </c:pt>
                <c:pt idx="8263">
                  <c:v>6463</c:v>
                </c:pt>
                <c:pt idx="8264">
                  <c:v>6464</c:v>
                </c:pt>
                <c:pt idx="8265">
                  <c:v>6465</c:v>
                </c:pt>
                <c:pt idx="8266">
                  <c:v>6466</c:v>
                </c:pt>
                <c:pt idx="8267">
                  <c:v>6467</c:v>
                </c:pt>
                <c:pt idx="8268">
                  <c:v>6467</c:v>
                </c:pt>
                <c:pt idx="8269">
                  <c:v>6468</c:v>
                </c:pt>
                <c:pt idx="8270">
                  <c:v>6469</c:v>
                </c:pt>
                <c:pt idx="8271">
                  <c:v>6470</c:v>
                </c:pt>
                <c:pt idx="8272">
                  <c:v>6471</c:v>
                </c:pt>
                <c:pt idx="8273">
                  <c:v>6472</c:v>
                </c:pt>
                <c:pt idx="8274">
                  <c:v>6473</c:v>
                </c:pt>
                <c:pt idx="8275">
                  <c:v>6473</c:v>
                </c:pt>
                <c:pt idx="8276">
                  <c:v>6474</c:v>
                </c:pt>
                <c:pt idx="8277">
                  <c:v>6474</c:v>
                </c:pt>
                <c:pt idx="8278">
                  <c:v>6474</c:v>
                </c:pt>
                <c:pt idx="8279">
                  <c:v>6475</c:v>
                </c:pt>
                <c:pt idx="8280">
                  <c:v>6476</c:v>
                </c:pt>
                <c:pt idx="8281">
                  <c:v>6477</c:v>
                </c:pt>
                <c:pt idx="8282">
                  <c:v>6478</c:v>
                </c:pt>
                <c:pt idx="8283">
                  <c:v>6479</c:v>
                </c:pt>
                <c:pt idx="8284">
                  <c:v>6480</c:v>
                </c:pt>
                <c:pt idx="8285">
                  <c:v>6481</c:v>
                </c:pt>
                <c:pt idx="8286">
                  <c:v>6482</c:v>
                </c:pt>
                <c:pt idx="8287">
                  <c:v>6483</c:v>
                </c:pt>
                <c:pt idx="8288">
                  <c:v>6484</c:v>
                </c:pt>
                <c:pt idx="8289">
                  <c:v>6485</c:v>
                </c:pt>
                <c:pt idx="8290">
                  <c:v>6486</c:v>
                </c:pt>
                <c:pt idx="8291">
                  <c:v>6487</c:v>
                </c:pt>
                <c:pt idx="8292">
                  <c:v>6488</c:v>
                </c:pt>
                <c:pt idx="8293">
                  <c:v>6489</c:v>
                </c:pt>
                <c:pt idx="8294">
                  <c:v>6490</c:v>
                </c:pt>
                <c:pt idx="8295">
                  <c:v>6491</c:v>
                </c:pt>
                <c:pt idx="8296">
                  <c:v>6492</c:v>
                </c:pt>
                <c:pt idx="8297">
                  <c:v>6493</c:v>
                </c:pt>
                <c:pt idx="8298">
                  <c:v>6494</c:v>
                </c:pt>
                <c:pt idx="8299">
                  <c:v>6495</c:v>
                </c:pt>
                <c:pt idx="8300">
                  <c:v>6496</c:v>
                </c:pt>
                <c:pt idx="8301">
                  <c:v>6497</c:v>
                </c:pt>
                <c:pt idx="8302">
                  <c:v>6498</c:v>
                </c:pt>
                <c:pt idx="8303">
                  <c:v>6499</c:v>
                </c:pt>
                <c:pt idx="8304">
                  <c:v>6500</c:v>
                </c:pt>
                <c:pt idx="8305">
                  <c:v>6501</c:v>
                </c:pt>
                <c:pt idx="8306">
                  <c:v>6502</c:v>
                </c:pt>
                <c:pt idx="8307">
                  <c:v>6503</c:v>
                </c:pt>
                <c:pt idx="8308">
                  <c:v>6504</c:v>
                </c:pt>
                <c:pt idx="8309">
                  <c:v>6505</c:v>
                </c:pt>
                <c:pt idx="8310">
                  <c:v>6506</c:v>
                </c:pt>
                <c:pt idx="8311">
                  <c:v>6506</c:v>
                </c:pt>
                <c:pt idx="8312">
                  <c:v>6507</c:v>
                </c:pt>
                <c:pt idx="8313">
                  <c:v>6508</c:v>
                </c:pt>
                <c:pt idx="8314">
                  <c:v>6509</c:v>
                </c:pt>
                <c:pt idx="8315">
                  <c:v>6510</c:v>
                </c:pt>
                <c:pt idx="8316">
                  <c:v>6511</c:v>
                </c:pt>
                <c:pt idx="8317">
                  <c:v>6512</c:v>
                </c:pt>
                <c:pt idx="8318">
                  <c:v>6513</c:v>
                </c:pt>
                <c:pt idx="8319">
                  <c:v>6514</c:v>
                </c:pt>
                <c:pt idx="8320">
                  <c:v>6515</c:v>
                </c:pt>
                <c:pt idx="8321">
                  <c:v>6516</c:v>
                </c:pt>
                <c:pt idx="8322">
                  <c:v>6517</c:v>
                </c:pt>
                <c:pt idx="8323">
                  <c:v>6518</c:v>
                </c:pt>
                <c:pt idx="8324">
                  <c:v>6518</c:v>
                </c:pt>
                <c:pt idx="8325">
                  <c:v>6519</c:v>
                </c:pt>
                <c:pt idx="8326">
                  <c:v>6520</c:v>
                </c:pt>
                <c:pt idx="8327">
                  <c:v>6520</c:v>
                </c:pt>
                <c:pt idx="8328">
                  <c:v>6520</c:v>
                </c:pt>
                <c:pt idx="8329">
                  <c:v>6521</c:v>
                </c:pt>
                <c:pt idx="8330">
                  <c:v>6522</c:v>
                </c:pt>
                <c:pt idx="8331">
                  <c:v>6523</c:v>
                </c:pt>
                <c:pt idx="8332">
                  <c:v>6524</c:v>
                </c:pt>
                <c:pt idx="8333">
                  <c:v>6525</c:v>
                </c:pt>
                <c:pt idx="8334">
                  <c:v>6526</c:v>
                </c:pt>
                <c:pt idx="8335">
                  <c:v>6527</c:v>
                </c:pt>
                <c:pt idx="8336">
                  <c:v>6528</c:v>
                </c:pt>
                <c:pt idx="8337">
                  <c:v>6529</c:v>
                </c:pt>
                <c:pt idx="8338">
                  <c:v>6530</c:v>
                </c:pt>
                <c:pt idx="8339">
                  <c:v>6531</c:v>
                </c:pt>
                <c:pt idx="8340">
                  <c:v>6532</c:v>
                </c:pt>
                <c:pt idx="8341">
                  <c:v>6532</c:v>
                </c:pt>
                <c:pt idx="8342">
                  <c:v>6533</c:v>
                </c:pt>
                <c:pt idx="8343">
                  <c:v>6534</c:v>
                </c:pt>
                <c:pt idx="8344">
                  <c:v>6535</c:v>
                </c:pt>
                <c:pt idx="8345">
                  <c:v>6536</c:v>
                </c:pt>
                <c:pt idx="8346">
                  <c:v>6537</c:v>
                </c:pt>
                <c:pt idx="8347">
                  <c:v>6538</c:v>
                </c:pt>
                <c:pt idx="8348">
                  <c:v>6539</c:v>
                </c:pt>
                <c:pt idx="8349">
                  <c:v>6540</c:v>
                </c:pt>
                <c:pt idx="8350">
                  <c:v>6541</c:v>
                </c:pt>
                <c:pt idx="8351">
                  <c:v>6542</c:v>
                </c:pt>
                <c:pt idx="8352">
                  <c:v>6543</c:v>
                </c:pt>
                <c:pt idx="8353">
                  <c:v>6544</c:v>
                </c:pt>
                <c:pt idx="8354">
                  <c:v>6545</c:v>
                </c:pt>
                <c:pt idx="8355">
                  <c:v>6546</c:v>
                </c:pt>
                <c:pt idx="8356">
                  <c:v>6547</c:v>
                </c:pt>
                <c:pt idx="8357">
                  <c:v>6548</c:v>
                </c:pt>
                <c:pt idx="8358">
                  <c:v>6549</c:v>
                </c:pt>
                <c:pt idx="8359">
                  <c:v>6550</c:v>
                </c:pt>
                <c:pt idx="8360">
                  <c:v>6551</c:v>
                </c:pt>
                <c:pt idx="8361">
                  <c:v>6552</c:v>
                </c:pt>
                <c:pt idx="8362">
                  <c:v>6553</c:v>
                </c:pt>
                <c:pt idx="8363">
                  <c:v>6553</c:v>
                </c:pt>
                <c:pt idx="8364">
                  <c:v>6554</c:v>
                </c:pt>
                <c:pt idx="8365">
                  <c:v>6555</c:v>
                </c:pt>
                <c:pt idx="8366">
                  <c:v>6556</c:v>
                </c:pt>
                <c:pt idx="8367">
                  <c:v>6557</c:v>
                </c:pt>
                <c:pt idx="8368">
                  <c:v>6558</c:v>
                </c:pt>
                <c:pt idx="8369">
                  <c:v>6559</c:v>
                </c:pt>
                <c:pt idx="8370">
                  <c:v>6560</c:v>
                </c:pt>
                <c:pt idx="8371">
                  <c:v>6561</c:v>
                </c:pt>
                <c:pt idx="8372">
                  <c:v>6561</c:v>
                </c:pt>
                <c:pt idx="8373">
                  <c:v>6561</c:v>
                </c:pt>
                <c:pt idx="8374">
                  <c:v>6562</c:v>
                </c:pt>
                <c:pt idx="8375">
                  <c:v>6563</c:v>
                </c:pt>
                <c:pt idx="8376">
                  <c:v>6564</c:v>
                </c:pt>
                <c:pt idx="8377">
                  <c:v>6564</c:v>
                </c:pt>
                <c:pt idx="8378">
                  <c:v>6564</c:v>
                </c:pt>
                <c:pt idx="8379">
                  <c:v>6565</c:v>
                </c:pt>
                <c:pt idx="8380">
                  <c:v>6566</c:v>
                </c:pt>
                <c:pt idx="8381">
                  <c:v>6567</c:v>
                </c:pt>
                <c:pt idx="8382">
                  <c:v>6568</c:v>
                </c:pt>
                <c:pt idx="8383">
                  <c:v>6569</c:v>
                </c:pt>
                <c:pt idx="8384">
                  <c:v>6570</c:v>
                </c:pt>
                <c:pt idx="8385">
                  <c:v>6571</c:v>
                </c:pt>
                <c:pt idx="8386">
                  <c:v>6572</c:v>
                </c:pt>
                <c:pt idx="8387">
                  <c:v>6573</c:v>
                </c:pt>
                <c:pt idx="8388">
                  <c:v>6574</c:v>
                </c:pt>
                <c:pt idx="8389">
                  <c:v>6575</c:v>
                </c:pt>
                <c:pt idx="8390">
                  <c:v>6576</c:v>
                </c:pt>
                <c:pt idx="8391">
                  <c:v>6577</c:v>
                </c:pt>
                <c:pt idx="8392">
                  <c:v>6578</c:v>
                </c:pt>
                <c:pt idx="8393">
                  <c:v>6578</c:v>
                </c:pt>
                <c:pt idx="8394">
                  <c:v>6579</c:v>
                </c:pt>
                <c:pt idx="8395">
                  <c:v>6579</c:v>
                </c:pt>
                <c:pt idx="8396">
                  <c:v>6580</c:v>
                </c:pt>
                <c:pt idx="8397">
                  <c:v>6581</c:v>
                </c:pt>
                <c:pt idx="8398">
                  <c:v>6582</c:v>
                </c:pt>
                <c:pt idx="8399">
                  <c:v>6583</c:v>
                </c:pt>
                <c:pt idx="8400">
                  <c:v>6584</c:v>
                </c:pt>
                <c:pt idx="8401">
                  <c:v>6585</c:v>
                </c:pt>
                <c:pt idx="8402">
                  <c:v>6586</c:v>
                </c:pt>
                <c:pt idx="8403">
                  <c:v>6587</c:v>
                </c:pt>
                <c:pt idx="8404">
                  <c:v>6588</c:v>
                </c:pt>
                <c:pt idx="8405">
                  <c:v>6589</c:v>
                </c:pt>
                <c:pt idx="8406">
                  <c:v>6590</c:v>
                </c:pt>
                <c:pt idx="8407">
                  <c:v>6591</c:v>
                </c:pt>
                <c:pt idx="8408">
                  <c:v>6591</c:v>
                </c:pt>
                <c:pt idx="8409">
                  <c:v>6591</c:v>
                </c:pt>
                <c:pt idx="8410">
                  <c:v>6591</c:v>
                </c:pt>
                <c:pt idx="8411">
                  <c:v>6592</c:v>
                </c:pt>
                <c:pt idx="8412">
                  <c:v>6592</c:v>
                </c:pt>
                <c:pt idx="8413">
                  <c:v>6593</c:v>
                </c:pt>
                <c:pt idx="8414">
                  <c:v>6594</c:v>
                </c:pt>
                <c:pt idx="8415">
                  <c:v>6595</c:v>
                </c:pt>
                <c:pt idx="8416">
                  <c:v>6596</c:v>
                </c:pt>
                <c:pt idx="8417">
                  <c:v>6597</c:v>
                </c:pt>
                <c:pt idx="8418">
                  <c:v>6598</c:v>
                </c:pt>
                <c:pt idx="8419">
                  <c:v>6599</c:v>
                </c:pt>
                <c:pt idx="8420">
                  <c:v>6600</c:v>
                </c:pt>
                <c:pt idx="8421">
                  <c:v>6601</c:v>
                </c:pt>
                <c:pt idx="8422">
                  <c:v>6602</c:v>
                </c:pt>
                <c:pt idx="8423">
                  <c:v>6603</c:v>
                </c:pt>
                <c:pt idx="8424">
                  <c:v>6603</c:v>
                </c:pt>
                <c:pt idx="8425">
                  <c:v>6604</c:v>
                </c:pt>
                <c:pt idx="8426">
                  <c:v>6605</c:v>
                </c:pt>
                <c:pt idx="8427">
                  <c:v>6605</c:v>
                </c:pt>
                <c:pt idx="8428">
                  <c:v>6606</c:v>
                </c:pt>
                <c:pt idx="8429">
                  <c:v>6607</c:v>
                </c:pt>
                <c:pt idx="8430">
                  <c:v>6607</c:v>
                </c:pt>
                <c:pt idx="8431">
                  <c:v>6607</c:v>
                </c:pt>
                <c:pt idx="8432">
                  <c:v>6608</c:v>
                </c:pt>
                <c:pt idx="8433">
                  <c:v>6608</c:v>
                </c:pt>
                <c:pt idx="8434">
                  <c:v>6608</c:v>
                </c:pt>
                <c:pt idx="8435">
                  <c:v>6608</c:v>
                </c:pt>
                <c:pt idx="8436">
                  <c:v>6608</c:v>
                </c:pt>
                <c:pt idx="8437">
                  <c:v>6608</c:v>
                </c:pt>
                <c:pt idx="8438">
                  <c:v>6608</c:v>
                </c:pt>
                <c:pt idx="8439">
                  <c:v>6608</c:v>
                </c:pt>
                <c:pt idx="8440">
                  <c:v>6608</c:v>
                </c:pt>
                <c:pt idx="8441">
                  <c:v>6608</c:v>
                </c:pt>
                <c:pt idx="8442">
                  <c:v>6608</c:v>
                </c:pt>
                <c:pt idx="8443">
                  <c:v>6608</c:v>
                </c:pt>
                <c:pt idx="8444">
                  <c:v>6608</c:v>
                </c:pt>
                <c:pt idx="8445">
                  <c:v>6608</c:v>
                </c:pt>
                <c:pt idx="8446">
                  <c:v>6608</c:v>
                </c:pt>
                <c:pt idx="8447">
                  <c:v>6608</c:v>
                </c:pt>
                <c:pt idx="8448">
                  <c:v>6608</c:v>
                </c:pt>
                <c:pt idx="8449">
                  <c:v>6608</c:v>
                </c:pt>
                <c:pt idx="8450">
                  <c:v>6608</c:v>
                </c:pt>
                <c:pt idx="8451">
                  <c:v>6608</c:v>
                </c:pt>
                <c:pt idx="8452">
                  <c:v>6608</c:v>
                </c:pt>
                <c:pt idx="8453">
                  <c:v>6608</c:v>
                </c:pt>
                <c:pt idx="8454">
                  <c:v>6608</c:v>
                </c:pt>
                <c:pt idx="8455">
                  <c:v>6608</c:v>
                </c:pt>
                <c:pt idx="8456">
                  <c:v>6608</c:v>
                </c:pt>
                <c:pt idx="8457">
                  <c:v>6608</c:v>
                </c:pt>
                <c:pt idx="8458">
                  <c:v>6608</c:v>
                </c:pt>
                <c:pt idx="8459">
                  <c:v>6608</c:v>
                </c:pt>
                <c:pt idx="8460">
                  <c:v>6608</c:v>
                </c:pt>
                <c:pt idx="8461">
                  <c:v>6608</c:v>
                </c:pt>
                <c:pt idx="8462">
                  <c:v>6608</c:v>
                </c:pt>
                <c:pt idx="8463">
                  <c:v>6608</c:v>
                </c:pt>
                <c:pt idx="8464">
                  <c:v>6608</c:v>
                </c:pt>
                <c:pt idx="8465">
                  <c:v>6608</c:v>
                </c:pt>
                <c:pt idx="8466">
                  <c:v>6608</c:v>
                </c:pt>
                <c:pt idx="8467">
                  <c:v>6608</c:v>
                </c:pt>
                <c:pt idx="8468">
                  <c:v>6608</c:v>
                </c:pt>
                <c:pt idx="8469">
                  <c:v>6608</c:v>
                </c:pt>
                <c:pt idx="8470">
                  <c:v>6608</c:v>
                </c:pt>
                <c:pt idx="8471">
                  <c:v>6608</c:v>
                </c:pt>
                <c:pt idx="8472">
                  <c:v>6609</c:v>
                </c:pt>
                <c:pt idx="8473">
                  <c:v>6610</c:v>
                </c:pt>
                <c:pt idx="8474">
                  <c:v>6610</c:v>
                </c:pt>
                <c:pt idx="8475">
                  <c:v>6611</c:v>
                </c:pt>
                <c:pt idx="8476">
                  <c:v>6611</c:v>
                </c:pt>
                <c:pt idx="8477">
                  <c:v>6611</c:v>
                </c:pt>
                <c:pt idx="8478">
                  <c:v>6611</c:v>
                </c:pt>
                <c:pt idx="8479">
                  <c:v>6611</c:v>
                </c:pt>
                <c:pt idx="8480">
                  <c:v>6612</c:v>
                </c:pt>
                <c:pt idx="8481">
                  <c:v>6613</c:v>
                </c:pt>
                <c:pt idx="8482">
                  <c:v>6614</c:v>
                </c:pt>
                <c:pt idx="8483">
                  <c:v>6615</c:v>
                </c:pt>
                <c:pt idx="8484">
                  <c:v>6616</c:v>
                </c:pt>
                <c:pt idx="8485">
                  <c:v>6617</c:v>
                </c:pt>
                <c:pt idx="8486">
                  <c:v>6618</c:v>
                </c:pt>
                <c:pt idx="8487">
                  <c:v>6619</c:v>
                </c:pt>
                <c:pt idx="8488">
                  <c:v>6620</c:v>
                </c:pt>
                <c:pt idx="8489">
                  <c:v>6621</c:v>
                </c:pt>
                <c:pt idx="8490">
                  <c:v>6622</c:v>
                </c:pt>
                <c:pt idx="8491">
                  <c:v>6623</c:v>
                </c:pt>
                <c:pt idx="8492">
                  <c:v>6624</c:v>
                </c:pt>
                <c:pt idx="8493">
                  <c:v>6625</c:v>
                </c:pt>
                <c:pt idx="8494">
                  <c:v>6626</c:v>
                </c:pt>
                <c:pt idx="8495">
                  <c:v>6627</c:v>
                </c:pt>
                <c:pt idx="8496">
                  <c:v>6628</c:v>
                </c:pt>
                <c:pt idx="8497">
                  <c:v>6629</c:v>
                </c:pt>
                <c:pt idx="8498">
                  <c:v>6630</c:v>
                </c:pt>
                <c:pt idx="8499">
                  <c:v>6631</c:v>
                </c:pt>
                <c:pt idx="8500">
                  <c:v>6632</c:v>
                </c:pt>
                <c:pt idx="8501">
                  <c:v>6633</c:v>
                </c:pt>
                <c:pt idx="8502">
                  <c:v>6634</c:v>
                </c:pt>
                <c:pt idx="8503">
                  <c:v>6635</c:v>
                </c:pt>
                <c:pt idx="8504">
                  <c:v>6636</c:v>
                </c:pt>
                <c:pt idx="8505">
                  <c:v>6637</c:v>
                </c:pt>
                <c:pt idx="8506">
                  <c:v>6638</c:v>
                </c:pt>
                <c:pt idx="8507">
                  <c:v>6639</c:v>
                </c:pt>
                <c:pt idx="8508">
                  <c:v>6640</c:v>
                </c:pt>
                <c:pt idx="8509">
                  <c:v>6640</c:v>
                </c:pt>
                <c:pt idx="8510">
                  <c:v>6640</c:v>
                </c:pt>
                <c:pt idx="8511">
                  <c:v>6640</c:v>
                </c:pt>
                <c:pt idx="8512">
                  <c:v>6641</c:v>
                </c:pt>
                <c:pt idx="8513">
                  <c:v>6642</c:v>
                </c:pt>
                <c:pt idx="8514">
                  <c:v>6643</c:v>
                </c:pt>
                <c:pt idx="8515">
                  <c:v>6644</c:v>
                </c:pt>
                <c:pt idx="8516">
                  <c:v>6645</c:v>
                </c:pt>
                <c:pt idx="8517">
                  <c:v>6645</c:v>
                </c:pt>
                <c:pt idx="8518">
                  <c:v>6645</c:v>
                </c:pt>
                <c:pt idx="8519">
                  <c:v>6645</c:v>
                </c:pt>
                <c:pt idx="8520">
                  <c:v>6645</c:v>
                </c:pt>
                <c:pt idx="8521">
                  <c:v>6646</c:v>
                </c:pt>
                <c:pt idx="8522">
                  <c:v>6647</c:v>
                </c:pt>
                <c:pt idx="8523">
                  <c:v>6648</c:v>
                </c:pt>
                <c:pt idx="8524">
                  <c:v>6649</c:v>
                </c:pt>
                <c:pt idx="8525">
                  <c:v>6650</c:v>
                </c:pt>
                <c:pt idx="8526">
                  <c:v>6651</c:v>
                </c:pt>
                <c:pt idx="8527">
                  <c:v>6652</c:v>
                </c:pt>
                <c:pt idx="8528">
                  <c:v>6653</c:v>
                </c:pt>
                <c:pt idx="8529">
                  <c:v>6653</c:v>
                </c:pt>
                <c:pt idx="8530">
                  <c:v>6654</c:v>
                </c:pt>
                <c:pt idx="8531">
                  <c:v>6654</c:v>
                </c:pt>
                <c:pt idx="8532">
                  <c:v>6654</c:v>
                </c:pt>
                <c:pt idx="8533">
                  <c:v>6655</c:v>
                </c:pt>
                <c:pt idx="8534">
                  <c:v>6655</c:v>
                </c:pt>
                <c:pt idx="8535">
                  <c:v>6656</c:v>
                </c:pt>
                <c:pt idx="8536">
                  <c:v>6657</c:v>
                </c:pt>
                <c:pt idx="8537">
                  <c:v>6658</c:v>
                </c:pt>
                <c:pt idx="8538">
                  <c:v>6659</c:v>
                </c:pt>
                <c:pt idx="8539">
                  <c:v>6660</c:v>
                </c:pt>
                <c:pt idx="8540">
                  <c:v>6661</c:v>
                </c:pt>
                <c:pt idx="8541">
                  <c:v>6662</c:v>
                </c:pt>
                <c:pt idx="8542">
                  <c:v>6663</c:v>
                </c:pt>
                <c:pt idx="8543">
                  <c:v>6664</c:v>
                </c:pt>
                <c:pt idx="8544">
                  <c:v>6665</c:v>
                </c:pt>
                <c:pt idx="8545">
                  <c:v>6665</c:v>
                </c:pt>
                <c:pt idx="8546">
                  <c:v>6665</c:v>
                </c:pt>
                <c:pt idx="8547">
                  <c:v>6666</c:v>
                </c:pt>
                <c:pt idx="8548">
                  <c:v>6667</c:v>
                </c:pt>
                <c:pt idx="8549">
                  <c:v>6668</c:v>
                </c:pt>
                <c:pt idx="8550">
                  <c:v>6669</c:v>
                </c:pt>
                <c:pt idx="8551">
                  <c:v>6670</c:v>
                </c:pt>
                <c:pt idx="8552">
                  <c:v>6671</c:v>
                </c:pt>
                <c:pt idx="8553">
                  <c:v>6671</c:v>
                </c:pt>
                <c:pt idx="8554">
                  <c:v>6671</c:v>
                </c:pt>
                <c:pt idx="8555">
                  <c:v>6672</c:v>
                </c:pt>
                <c:pt idx="8556">
                  <c:v>6673</c:v>
                </c:pt>
                <c:pt idx="8557">
                  <c:v>6673</c:v>
                </c:pt>
                <c:pt idx="8558">
                  <c:v>6674</c:v>
                </c:pt>
                <c:pt idx="8559">
                  <c:v>6675</c:v>
                </c:pt>
                <c:pt idx="8560">
                  <c:v>6676</c:v>
                </c:pt>
                <c:pt idx="8561">
                  <c:v>6676</c:v>
                </c:pt>
                <c:pt idx="8562">
                  <c:v>6677</c:v>
                </c:pt>
                <c:pt idx="8563">
                  <c:v>6678</c:v>
                </c:pt>
                <c:pt idx="8564">
                  <c:v>6678</c:v>
                </c:pt>
                <c:pt idx="8565">
                  <c:v>6679</c:v>
                </c:pt>
                <c:pt idx="8566">
                  <c:v>6679</c:v>
                </c:pt>
                <c:pt idx="8567">
                  <c:v>6680</c:v>
                </c:pt>
                <c:pt idx="8568">
                  <c:v>6681</c:v>
                </c:pt>
                <c:pt idx="8569">
                  <c:v>6682</c:v>
                </c:pt>
                <c:pt idx="8570">
                  <c:v>6682</c:v>
                </c:pt>
                <c:pt idx="8571">
                  <c:v>6683</c:v>
                </c:pt>
                <c:pt idx="8572">
                  <c:v>6683</c:v>
                </c:pt>
                <c:pt idx="8573">
                  <c:v>6684</c:v>
                </c:pt>
                <c:pt idx="8574">
                  <c:v>6684</c:v>
                </c:pt>
                <c:pt idx="8575">
                  <c:v>6685</c:v>
                </c:pt>
                <c:pt idx="8576">
                  <c:v>6686</c:v>
                </c:pt>
                <c:pt idx="8577">
                  <c:v>6687</c:v>
                </c:pt>
                <c:pt idx="8578">
                  <c:v>6688</c:v>
                </c:pt>
                <c:pt idx="8579">
                  <c:v>6689</c:v>
                </c:pt>
                <c:pt idx="8580">
                  <c:v>6690</c:v>
                </c:pt>
                <c:pt idx="8581">
                  <c:v>6691</c:v>
                </c:pt>
                <c:pt idx="8582">
                  <c:v>6692</c:v>
                </c:pt>
                <c:pt idx="8583">
                  <c:v>6693</c:v>
                </c:pt>
                <c:pt idx="8584">
                  <c:v>6694</c:v>
                </c:pt>
                <c:pt idx="8585">
                  <c:v>6695</c:v>
                </c:pt>
                <c:pt idx="8586">
                  <c:v>6696</c:v>
                </c:pt>
                <c:pt idx="8587">
                  <c:v>6697</c:v>
                </c:pt>
                <c:pt idx="8588">
                  <c:v>6698</c:v>
                </c:pt>
                <c:pt idx="8589">
                  <c:v>6698</c:v>
                </c:pt>
                <c:pt idx="8590">
                  <c:v>6699</c:v>
                </c:pt>
                <c:pt idx="8591">
                  <c:v>6700</c:v>
                </c:pt>
                <c:pt idx="8592">
                  <c:v>6701</c:v>
                </c:pt>
                <c:pt idx="8593">
                  <c:v>6702</c:v>
                </c:pt>
                <c:pt idx="8594">
                  <c:v>6703</c:v>
                </c:pt>
                <c:pt idx="8595">
                  <c:v>6704</c:v>
                </c:pt>
                <c:pt idx="8596">
                  <c:v>6704</c:v>
                </c:pt>
                <c:pt idx="8597">
                  <c:v>6705</c:v>
                </c:pt>
                <c:pt idx="8598">
                  <c:v>6706</c:v>
                </c:pt>
                <c:pt idx="8599">
                  <c:v>6707</c:v>
                </c:pt>
                <c:pt idx="8600">
                  <c:v>6708</c:v>
                </c:pt>
                <c:pt idx="8601">
                  <c:v>6709</c:v>
                </c:pt>
                <c:pt idx="8602">
                  <c:v>6710</c:v>
                </c:pt>
                <c:pt idx="8603">
                  <c:v>6711</c:v>
                </c:pt>
                <c:pt idx="8604">
                  <c:v>6712</c:v>
                </c:pt>
                <c:pt idx="8605">
                  <c:v>6713</c:v>
                </c:pt>
                <c:pt idx="8606">
                  <c:v>6713</c:v>
                </c:pt>
                <c:pt idx="8607">
                  <c:v>6714</c:v>
                </c:pt>
                <c:pt idx="8608">
                  <c:v>6715</c:v>
                </c:pt>
                <c:pt idx="8609">
                  <c:v>6716</c:v>
                </c:pt>
                <c:pt idx="8610">
                  <c:v>6717</c:v>
                </c:pt>
                <c:pt idx="8611">
                  <c:v>6718</c:v>
                </c:pt>
                <c:pt idx="8612">
                  <c:v>6719</c:v>
                </c:pt>
                <c:pt idx="8613">
                  <c:v>6720</c:v>
                </c:pt>
                <c:pt idx="8614">
                  <c:v>6720</c:v>
                </c:pt>
                <c:pt idx="8615">
                  <c:v>6721</c:v>
                </c:pt>
                <c:pt idx="8616">
                  <c:v>6722</c:v>
                </c:pt>
                <c:pt idx="8617">
                  <c:v>6723</c:v>
                </c:pt>
                <c:pt idx="8618">
                  <c:v>6723</c:v>
                </c:pt>
                <c:pt idx="8619">
                  <c:v>6723</c:v>
                </c:pt>
                <c:pt idx="8620">
                  <c:v>6724</c:v>
                </c:pt>
                <c:pt idx="8621">
                  <c:v>6724</c:v>
                </c:pt>
                <c:pt idx="8622">
                  <c:v>6724</c:v>
                </c:pt>
                <c:pt idx="8623">
                  <c:v>6724</c:v>
                </c:pt>
                <c:pt idx="8624">
                  <c:v>6724</c:v>
                </c:pt>
                <c:pt idx="8625">
                  <c:v>6724</c:v>
                </c:pt>
                <c:pt idx="8626">
                  <c:v>6724</c:v>
                </c:pt>
                <c:pt idx="8627">
                  <c:v>6725</c:v>
                </c:pt>
                <c:pt idx="8628">
                  <c:v>6725</c:v>
                </c:pt>
                <c:pt idx="8629">
                  <c:v>6725</c:v>
                </c:pt>
                <c:pt idx="8630">
                  <c:v>6725</c:v>
                </c:pt>
                <c:pt idx="8631">
                  <c:v>6725</c:v>
                </c:pt>
                <c:pt idx="8632">
                  <c:v>6725</c:v>
                </c:pt>
                <c:pt idx="8633">
                  <c:v>6725</c:v>
                </c:pt>
                <c:pt idx="8634">
                  <c:v>6725</c:v>
                </c:pt>
                <c:pt idx="8635">
                  <c:v>6725</c:v>
                </c:pt>
                <c:pt idx="8636">
                  <c:v>6726</c:v>
                </c:pt>
                <c:pt idx="8637">
                  <c:v>6727</c:v>
                </c:pt>
                <c:pt idx="8638">
                  <c:v>6728</c:v>
                </c:pt>
                <c:pt idx="8639">
                  <c:v>6729</c:v>
                </c:pt>
                <c:pt idx="8640">
                  <c:v>6729</c:v>
                </c:pt>
                <c:pt idx="8641">
                  <c:v>6729</c:v>
                </c:pt>
                <c:pt idx="8642">
                  <c:v>6730</c:v>
                </c:pt>
                <c:pt idx="8643">
                  <c:v>6731</c:v>
                </c:pt>
                <c:pt idx="8644">
                  <c:v>6731</c:v>
                </c:pt>
                <c:pt idx="8645">
                  <c:v>6732</c:v>
                </c:pt>
                <c:pt idx="8646">
                  <c:v>6733</c:v>
                </c:pt>
                <c:pt idx="8647">
                  <c:v>6733</c:v>
                </c:pt>
                <c:pt idx="8648">
                  <c:v>6734</c:v>
                </c:pt>
                <c:pt idx="8649">
                  <c:v>6735</c:v>
                </c:pt>
                <c:pt idx="8650">
                  <c:v>6736</c:v>
                </c:pt>
                <c:pt idx="8651">
                  <c:v>6736</c:v>
                </c:pt>
                <c:pt idx="8652">
                  <c:v>6737</c:v>
                </c:pt>
                <c:pt idx="8653">
                  <c:v>6738</c:v>
                </c:pt>
                <c:pt idx="8654">
                  <c:v>6739</c:v>
                </c:pt>
                <c:pt idx="8655">
                  <c:v>6740</c:v>
                </c:pt>
                <c:pt idx="8656">
                  <c:v>6740</c:v>
                </c:pt>
                <c:pt idx="8657">
                  <c:v>6741</c:v>
                </c:pt>
                <c:pt idx="8658">
                  <c:v>6741</c:v>
                </c:pt>
                <c:pt idx="8659">
                  <c:v>6742</c:v>
                </c:pt>
                <c:pt idx="8660">
                  <c:v>6742</c:v>
                </c:pt>
                <c:pt idx="8661">
                  <c:v>6743</c:v>
                </c:pt>
                <c:pt idx="8662">
                  <c:v>6744</c:v>
                </c:pt>
                <c:pt idx="8663">
                  <c:v>6745</c:v>
                </c:pt>
                <c:pt idx="8664">
                  <c:v>6746</c:v>
                </c:pt>
                <c:pt idx="8665">
                  <c:v>6746</c:v>
                </c:pt>
                <c:pt idx="8666">
                  <c:v>6746</c:v>
                </c:pt>
                <c:pt idx="8667">
                  <c:v>6747</c:v>
                </c:pt>
                <c:pt idx="8668">
                  <c:v>6748</c:v>
                </c:pt>
                <c:pt idx="8669">
                  <c:v>6748</c:v>
                </c:pt>
                <c:pt idx="8670">
                  <c:v>6749</c:v>
                </c:pt>
                <c:pt idx="8671">
                  <c:v>6750</c:v>
                </c:pt>
                <c:pt idx="8672">
                  <c:v>6751</c:v>
                </c:pt>
                <c:pt idx="8673">
                  <c:v>6751</c:v>
                </c:pt>
                <c:pt idx="8674">
                  <c:v>6751</c:v>
                </c:pt>
                <c:pt idx="8675">
                  <c:v>6752</c:v>
                </c:pt>
                <c:pt idx="8676">
                  <c:v>6752</c:v>
                </c:pt>
                <c:pt idx="8677">
                  <c:v>6753</c:v>
                </c:pt>
                <c:pt idx="8678">
                  <c:v>6754</c:v>
                </c:pt>
                <c:pt idx="8679">
                  <c:v>6755</c:v>
                </c:pt>
                <c:pt idx="8680">
                  <c:v>6756</c:v>
                </c:pt>
                <c:pt idx="8681">
                  <c:v>6756</c:v>
                </c:pt>
                <c:pt idx="8682">
                  <c:v>6757</c:v>
                </c:pt>
                <c:pt idx="8683">
                  <c:v>6758</c:v>
                </c:pt>
                <c:pt idx="8684">
                  <c:v>6758</c:v>
                </c:pt>
                <c:pt idx="8685">
                  <c:v>6759</c:v>
                </c:pt>
                <c:pt idx="8686">
                  <c:v>6760</c:v>
                </c:pt>
                <c:pt idx="8687">
                  <c:v>6761</c:v>
                </c:pt>
                <c:pt idx="8688">
                  <c:v>6762</c:v>
                </c:pt>
                <c:pt idx="8689">
                  <c:v>6762</c:v>
                </c:pt>
                <c:pt idx="8690">
                  <c:v>6762</c:v>
                </c:pt>
                <c:pt idx="8691">
                  <c:v>6762</c:v>
                </c:pt>
                <c:pt idx="8692">
                  <c:v>6762</c:v>
                </c:pt>
                <c:pt idx="8693">
                  <c:v>6762</c:v>
                </c:pt>
                <c:pt idx="8694">
                  <c:v>6763</c:v>
                </c:pt>
                <c:pt idx="8695">
                  <c:v>6764</c:v>
                </c:pt>
                <c:pt idx="8696">
                  <c:v>6764</c:v>
                </c:pt>
                <c:pt idx="8697">
                  <c:v>6765</c:v>
                </c:pt>
                <c:pt idx="8698">
                  <c:v>6765</c:v>
                </c:pt>
                <c:pt idx="8699">
                  <c:v>6766</c:v>
                </c:pt>
                <c:pt idx="8700">
                  <c:v>6767</c:v>
                </c:pt>
                <c:pt idx="8701">
                  <c:v>6767</c:v>
                </c:pt>
                <c:pt idx="8702">
                  <c:v>6767</c:v>
                </c:pt>
                <c:pt idx="8703">
                  <c:v>6768</c:v>
                </c:pt>
                <c:pt idx="8704">
                  <c:v>6769</c:v>
                </c:pt>
                <c:pt idx="8705">
                  <c:v>6769</c:v>
                </c:pt>
                <c:pt idx="8706">
                  <c:v>6770</c:v>
                </c:pt>
                <c:pt idx="8707">
                  <c:v>6770</c:v>
                </c:pt>
                <c:pt idx="8708">
                  <c:v>6770</c:v>
                </c:pt>
                <c:pt idx="8709">
                  <c:v>6771</c:v>
                </c:pt>
                <c:pt idx="8710">
                  <c:v>6772</c:v>
                </c:pt>
                <c:pt idx="8711">
                  <c:v>6773</c:v>
                </c:pt>
                <c:pt idx="8712">
                  <c:v>6774</c:v>
                </c:pt>
                <c:pt idx="8713">
                  <c:v>6774</c:v>
                </c:pt>
                <c:pt idx="8714">
                  <c:v>6775</c:v>
                </c:pt>
                <c:pt idx="8715">
                  <c:v>6776</c:v>
                </c:pt>
                <c:pt idx="8716">
                  <c:v>6777</c:v>
                </c:pt>
                <c:pt idx="8717">
                  <c:v>6778</c:v>
                </c:pt>
                <c:pt idx="8718">
                  <c:v>6778</c:v>
                </c:pt>
                <c:pt idx="8719">
                  <c:v>6778</c:v>
                </c:pt>
                <c:pt idx="8720">
                  <c:v>6778</c:v>
                </c:pt>
                <c:pt idx="8721">
                  <c:v>6778</c:v>
                </c:pt>
                <c:pt idx="8722">
                  <c:v>6778</c:v>
                </c:pt>
                <c:pt idx="8723">
                  <c:v>6779</c:v>
                </c:pt>
                <c:pt idx="8724">
                  <c:v>6780</c:v>
                </c:pt>
                <c:pt idx="8725">
                  <c:v>6781</c:v>
                </c:pt>
                <c:pt idx="8726">
                  <c:v>6782</c:v>
                </c:pt>
                <c:pt idx="8727">
                  <c:v>6783</c:v>
                </c:pt>
                <c:pt idx="8728">
                  <c:v>6784</c:v>
                </c:pt>
                <c:pt idx="8729">
                  <c:v>6785</c:v>
                </c:pt>
                <c:pt idx="8730">
                  <c:v>6785</c:v>
                </c:pt>
                <c:pt idx="8731">
                  <c:v>6785</c:v>
                </c:pt>
                <c:pt idx="8732">
                  <c:v>6785</c:v>
                </c:pt>
                <c:pt idx="8733">
                  <c:v>6786</c:v>
                </c:pt>
                <c:pt idx="8734">
                  <c:v>6786</c:v>
                </c:pt>
                <c:pt idx="8735">
                  <c:v>6786</c:v>
                </c:pt>
                <c:pt idx="8736">
                  <c:v>6787</c:v>
                </c:pt>
                <c:pt idx="8737">
                  <c:v>6788</c:v>
                </c:pt>
                <c:pt idx="8738">
                  <c:v>6788</c:v>
                </c:pt>
                <c:pt idx="8739">
                  <c:v>6789</c:v>
                </c:pt>
                <c:pt idx="8740">
                  <c:v>6790</c:v>
                </c:pt>
                <c:pt idx="8741">
                  <c:v>6791</c:v>
                </c:pt>
                <c:pt idx="8742">
                  <c:v>6792</c:v>
                </c:pt>
                <c:pt idx="8743">
                  <c:v>6793</c:v>
                </c:pt>
                <c:pt idx="8744">
                  <c:v>6794</c:v>
                </c:pt>
                <c:pt idx="8745">
                  <c:v>6795</c:v>
                </c:pt>
                <c:pt idx="8746">
                  <c:v>6796</c:v>
                </c:pt>
                <c:pt idx="8747">
                  <c:v>6797</c:v>
                </c:pt>
                <c:pt idx="8748">
                  <c:v>6798</c:v>
                </c:pt>
                <c:pt idx="8749">
                  <c:v>6799</c:v>
                </c:pt>
                <c:pt idx="8750">
                  <c:v>6800</c:v>
                </c:pt>
                <c:pt idx="8751">
                  <c:v>6801</c:v>
                </c:pt>
                <c:pt idx="8752">
                  <c:v>6802</c:v>
                </c:pt>
                <c:pt idx="8753">
                  <c:v>6802</c:v>
                </c:pt>
                <c:pt idx="8754">
                  <c:v>6803</c:v>
                </c:pt>
                <c:pt idx="8755">
                  <c:v>6804</c:v>
                </c:pt>
                <c:pt idx="8756">
                  <c:v>6805</c:v>
                </c:pt>
                <c:pt idx="8757">
                  <c:v>6806</c:v>
                </c:pt>
                <c:pt idx="8758">
                  <c:v>6807</c:v>
                </c:pt>
                <c:pt idx="8759">
                  <c:v>6808</c:v>
                </c:pt>
                <c:pt idx="8760">
                  <c:v>6809</c:v>
                </c:pt>
                <c:pt idx="8761">
                  <c:v>6810</c:v>
                </c:pt>
                <c:pt idx="8762">
                  <c:v>6811</c:v>
                </c:pt>
                <c:pt idx="8763">
                  <c:v>6812</c:v>
                </c:pt>
                <c:pt idx="8764">
                  <c:v>6813</c:v>
                </c:pt>
                <c:pt idx="8765">
                  <c:v>6814</c:v>
                </c:pt>
                <c:pt idx="8766">
                  <c:v>6815</c:v>
                </c:pt>
                <c:pt idx="8767">
                  <c:v>6816</c:v>
                </c:pt>
                <c:pt idx="8768">
                  <c:v>6817</c:v>
                </c:pt>
                <c:pt idx="8769">
                  <c:v>6818</c:v>
                </c:pt>
                <c:pt idx="8770">
                  <c:v>6819</c:v>
                </c:pt>
                <c:pt idx="8771">
                  <c:v>6820</c:v>
                </c:pt>
                <c:pt idx="8772">
                  <c:v>6821</c:v>
                </c:pt>
                <c:pt idx="8773">
                  <c:v>6822</c:v>
                </c:pt>
                <c:pt idx="8774">
                  <c:v>6823</c:v>
                </c:pt>
                <c:pt idx="8775">
                  <c:v>6824</c:v>
                </c:pt>
                <c:pt idx="8776">
                  <c:v>6825</c:v>
                </c:pt>
                <c:pt idx="8777">
                  <c:v>6826</c:v>
                </c:pt>
                <c:pt idx="8778">
                  <c:v>6827</c:v>
                </c:pt>
                <c:pt idx="8779">
                  <c:v>6828</c:v>
                </c:pt>
                <c:pt idx="8780">
                  <c:v>6828</c:v>
                </c:pt>
                <c:pt idx="8781">
                  <c:v>6828</c:v>
                </c:pt>
                <c:pt idx="8782">
                  <c:v>6829</c:v>
                </c:pt>
                <c:pt idx="8783">
                  <c:v>6830</c:v>
                </c:pt>
                <c:pt idx="8784">
                  <c:v>6831</c:v>
                </c:pt>
                <c:pt idx="8785">
                  <c:v>6832</c:v>
                </c:pt>
                <c:pt idx="8786">
                  <c:v>6833</c:v>
                </c:pt>
                <c:pt idx="8787">
                  <c:v>6834</c:v>
                </c:pt>
                <c:pt idx="8788">
                  <c:v>6835</c:v>
                </c:pt>
                <c:pt idx="8789">
                  <c:v>6836</c:v>
                </c:pt>
                <c:pt idx="8790">
                  <c:v>6837</c:v>
                </c:pt>
                <c:pt idx="8791">
                  <c:v>6838</c:v>
                </c:pt>
                <c:pt idx="8792">
                  <c:v>6839</c:v>
                </c:pt>
                <c:pt idx="8793">
                  <c:v>6840</c:v>
                </c:pt>
                <c:pt idx="8794">
                  <c:v>6841</c:v>
                </c:pt>
                <c:pt idx="8795">
                  <c:v>6842</c:v>
                </c:pt>
                <c:pt idx="8796">
                  <c:v>6842</c:v>
                </c:pt>
                <c:pt idx="8797">
                  <c:v>6843</c:v>
                </c:pt>
                <c:pt idx="8798">
                  <c:v>6844</c:v>
                </c:pt>
                <c:pt idx="8799">
                  <c:v>6845</c:v>
                </c:pt>
                <c:pt idx="8800">
                  <c:v>6846</c:v>
                </c:pt>
                <c:pt idx="8801">
                  <c:v>6847</c:v>
                </c:pt>
                <c:pt idx="8802">
                  <c:v>6848</c:v>
                </c:pt>
                <c:pt idx="8803">
                  <c:v>6848</c:v>
                </c:pt>
                <c:pt idx="8804">
                  <c:v>6849</c:v>
                </c:pt>
                <c:pt idx="8805">
                  <c:v>6850</c:v>
                </c:pt>
                <c:pt idx="8806">
                  <c:v>6851</c:v>
                </c:pt>
                <c:pt idx="8807">
                  <c:v>6852</c:v>
                </c:pt>
                <c:pt idx="8808">
                  <c:v>6853</c:v>
                </c:pt>
                <c:pt idx="8809">
                  <c:v>6854</c:v>
                </c:pt>
                <c:pt idx="8810">
                  <c:v>6855</c:v>
                </c:pt>
                <c:pt idx="8811">
                  <c:v>6856</c:v>
                </c:pt>
                <c:pt idx="8812">
                  <c:v>6857</c:v>
                </c:pt>
                <c:pt idx="8813">
                  <c:v>6858</c:v>
                </c:pt>
                <c:pt idx="8814">
                  <c:v>6859</c:v>
                </c:pt>
                <c:pt idx="8815">
                  <c:v>6859</c:v>
                </c:pt>
                <c:pt idx="8816">
                  <c:v>6860</c:v>
                </c:pt>
                <c:pt idx="8817">
                  <c:v>6861</c:v>
                </c:pt>
                <c:pt idx="8818">
                  <c:v>6862</c:v>
                </c:pt>
                <c:pt idx="8819">
                  <c:v>6863</c:v>
                </c:pt>
                <c:pt idx="8820">
                  <c:v>6864</c:v>
                </c:pt>
                <c:pt idx="8821">
                  <c:v>6865</c:v>
                </c:pt>
                <c:pt idx="8822">
                  <c:v>6865</c:v>
                </c:pt>
                <c:pt idx="8823">
                  <c:v>6866</c:v>
                </c:pt>
                <c:pt idx="8824">
                  <c:v>6867</c:v>
                </c:pt>
                <c:pt idx="8825">
                  <c:v>6868</c:v>
                </c:pt>
                <c:pt idx="8826">
                  <c:v>6869</c:v>
                </c:pt>
                <c:pt idx="8827">
                  <c:v>6870</c:v>
                </c:pt>
                <c:pt idx="8828">
                  <c:v>6870</c:v>
                </c:pt>
                <c:pt idx="8829">
                  <c:v>6871</c:v>
                </c:pt>
                <c:pt idx="8830">
                  <c:v>6871</c:v>
                </c:pt>
                <c:pt idx="8831">
                  <c:v>6872</c:v>
                </c:pt>
                <c:pt idx="8832">
                  <c:v>6873</c:v>
                </c:pt>
                <c:pt idx="8833">
                  <c:v>6873</c:v>
                </c:pt>
                <c:pt idx="8834">
                  <c:v>6874</c:v>
                </c:pt>
                <c:pt idx="8835">
                  <c:v>6875</c:v>
                </c:pt>
                <c:pt idx="8836">
                  <c:v>6875</c:v>
                </c:pt>
                <c:pt idx="8837">
                  <c:v>6876</c:v>
                </c:pt>
                <c:pt idx="8838">
                  <c:v>6876</c:v>
                </c:pt>
                <c:pt idx="8839">
                  <c:v>6876</c:v>
                </c:pt>
                <c:pt idx="8840">
                  <c:v>6876</c:v>
                </c:pt>
                <c:pt idx="8841">
                  <c:v>6877</c:v>
                </c:pt>
                <c:pt idx="8842">
                  <c:v>6877</c:v>
                </c:pt>
                <c:pt idx="8843">
                  <c:v>6877</c:v>
                </c:pt>
                <c:pt idx="8844">
                  <c:v>6877</c:v>
                </c:pt>
                <c:pt idx="8845">
                  <c:v>6878</c:v>
                </c:pt>
                <c:pt idx="8846">
                  <c:v>6879</c:v>
                </c:pt>
                <c:pt idx="8847">
                  <c:v>6880</c:v>
                </c:pt>
                <c:pt idx="8848">
                  <c:v>6881</c:v>
                </c:pt>
                <c:pt idx="8849">
                  <c:v>6882</c:v>
                </c:pt>
                <c:pt idx="8850">
                  <c:v>6883</c:v>
                </c:pt>
                <c:pt idx="8851">
                  <c:v>6884</c:v>
                </c:pt>
                <c:pt idx="8852">
                  <c:v>6885</c:v>
                </c:pt>
                <c:pt idx="8853">
                  <c:v>6886</c:v>
                </c:pt>
                <c:pt idx="8854">
                  <c:v>6887</c:v>
                </c:pt>
                <c:pt idx="8855">
                  <c:v>6888</c:v>
                </c:pt>
                <c:pt idx="8856">
                  <c:v>6889</c:v>
                </c:pt>
                <c:pt idx="8857">
                  <c:v>6890</c:v>
                </c:pt>
                <c:pt idx="8858">
                  <c:v>6891</c:v>
                </c:pt>
                <c:pt idx="8859">
                  <c:v>6892</c:v>
                </c:pt>
                <c:pt idx="8860">
                  <c:v>6893</c:v>
                </c:pt>
                <c:pt idx="8861">
                  <c:v>6894</c:v>
                </c:pt>
                <c:pt idx="8862">
                  <c:v>6895</c:v>
                </c:pt>
                <c:pt idx="8863">
                  <c:v>6896</c:v>
                </c:pt>
                <c:pt idx="8864">
                  <c:v>6897</c:v>
                </c:pt>
                <c:pt idx="8865">
                  <c:v>6898</c:v>
                </c:pt>
                <c:pt idx="8866">
                  <c:v>6899</c:v>
                </c:pt>
                <c:pt idx="8867">
                  <c:v>6900</c:v>
                </c:pt>
                <c:pt idx="8868">
                  <c:v>6901</c:v>
                </c:pt>
                <c:pt idx="8869">
                  <c:v>6902</c:v>
                </c:pt>
                <c:pt idx="8870">
                  <c:v>6903</c:v>
                </c:pt>
                <c:pt idx="8871">
                  <c:v>6904</c:v>
                </c:pt>
                <c:pt idx="8872">
                  <c:v>6905</c:v>
                </c:pt>
                <c:pt idx="8873">
                  <c:v>6906</c:v>
                </c:pt>
                <c:pt idx="8874">
                  <c:v>6907</c:v>
                </c:pt>
                <c:pt idx="8875">
                  <c:v>6908</c:v>
                </c:pt>
                <c:pt idx="8876">
                  <c:v>6909</c:v>
                </c:pt>
                <c:pt idx="8877">
                  <c:v>6910</c:v>
                </c:pt>
                <c:pt idx="8878">
                  <c:v>6911</c:v>
                </c:pt>
                <c:pt idx="8879">
                  <c:v>6912</c:v>
                </c:pt>
                <c:pt idx="8880">
                  <c:v>6913</c:v>
                </c:pt>
                <c:pt idx="8881">
                  <c:v>6914</c:v>
                </c:pt>
                <c:pt idx="8882">
                  <c:v>6915</c:v>
                </c:pt>
                <c:pt idx="8883">
                  <c:v>6916</c:v>
                </c:pt>
                <c:pt idx="8884">
                  <c:v>6917</c:v>
                </c:pt>
                <c:pt idx="8885">
                  <c:v>6918</c:v>
                </c:pt>
                <c:pt idx="8886">
                  <c:v>6919</c:v>
                </c:pt>
                <c:pt idx="8887">
                  <c:v>6920</c:v>
                </c:pt>
                <c:pt idx="8888">
                  <c:v>6921</c:v>
                </c:pt>
                <c:pt idx="8889">
                  <c:v>6922</c:v>
                </c:pt>
                <c:pt idx="8890">
                  <c:v>6923</c:v>
                </c:pt>
                <c:pt idx="8891">
                  <c:v>6924</c:v>
                </c:pt>
                <c:pt idx="8892">
                  <c:v>6925</c:v>
                </c:pt>
                <c:pt idx="8893">
                  <c:v>6926</c:v>
                </c:pt>
                <c:pt idx="8894">
                  <c:v>6927</c:v>
                </c:pt>
                <c:pt idx="8895">
                  <c:v>6928</c:v>
                </c:pt>
                <c:pt idx="8896">
                  <c:v>6929</c:v>
                </c:pt>
                <c:pt idx="8897">
                  <c:v>6930</c:v>
                </c:pt>
                <c:pt idx="8898">
                  <c:v>6931</c:v>
                </c:pt>
                <c:pt idx="8899">
                  <c:v>6932</c:v>
                </c:pt>
                <c:pt idx="8900">
                  <c:v>6933</c:v>
                </c:pt>
                <c:pt idx="8901">
                  <c:v>6934</c:v>
                </c:pt>
                <c:pt idx="8902">
                  <c:v>6935</c:v>
                </c:pt>
                <c:pt idx="8903">
                  <c:v>6936</c:v>
                </c:pt>
                <c:pt idx="8904">
                  <c:v>6937</c:v>
                </c:pt>
                <c:pt idx="8905">
                  <c:v>6937</c:v>
                </c:pt>
                <c:pt idx="8906">
                  <c:v>6938</c:v>
                </c:pt>
                <c:pt idx="8907">
                  <c:v>6938</c:v>
                </c:pt>
                <c:pt idx="8908">
                  <c:v>6938</c:v>
                </c:pt>
                <c:pt idx="8909">
                  <c:v>6939</c:v>
                </c:pt>
                <c:pt idx="8910">
                  <c:v>6940</c:v>
                </c:pt>
                <c:pt idx="8911">
                  <c:v>6941</c:v>
                </c:pt>
                <c:pt idx="8912">
                  <c:v>6942</c:v>
                </c:pt>
                <c:pt idx="8913">
                  <c:v>6943</c:v>
                </c:pt>
                <c:pt idx="8914">
                  <c:v>6944</c:v>
                </c:pt>
                <c:pt idx="8915">
                  <c:v>6945</c:v>
                </c:pt>
                <c:pt idx="8916">
                  <c:v>6946</c:v>
                </c:pt>
                <c:pt idx="8917">
                  <c:v>6947</c:v>
                </c:pt>
                <c:pt idx="8918">
                  <c:v>6948</c:v>
                </c:pt>
                <c:pt idx="8919">
                  <c:v>6949</c:v>
                </c:pt>
                <c:pt idx="8920">
                  <c:v>6950</c:v>
                </c:pt>
                <c:pt idx="8921">
                  <c:v>6951</c:v>
                </c:pt>
                <c:pt idx="8922">
                  <c:v>6952</c:v>
                </c:pt>
                <c:pt idx="8923">
                  <c:v>6953</c:v>
                </c:pt>
                <c:pt idx="8924">
                  <c:v>6954</c:v>
                </c:pt>
                <c:pt idx="8925">
                  <c:v>6955</c:v>
                </c:pt>
                <c:pt idx="8926">
                  <c:v>6956</c:v>
                </c:pt>
                <c:pt idx="8927">
                  <c:v>6957</c:v>
                </c:pt>
                <c:pt idx="8928">
                  <c:v>6958</c:v>
                </c:pt>
                <c:pt idx="8929">
                  <c:v>6959</c:v>
                </c:pt>
                <c:pt idx="8930">
                  <c:v>6960</c:v>
                </c:pt>
                <c:pt idx="8931">
                  <c:v>6961</c:v>
                </c:pt>
                <c:pt idx="8932">
                  <c:v>6962</c:v>
                </c:pt>
                <c:pt idx="8933">
                  <c:v>6963</c:v>
                </c:pt>
                <c:pt idx="8934">
                  <c:v>6964</c:v>
                </c:pt>
                <c:pt idx="8935">
                  <c:v>6965</c:v>
                </c:pt>
                <c:pt idx="8936">
                  <c:v>6965</c:v>
                </c:pt>
                <c:pt idx="8937">
                  <c:v>6965</c:v>
                </c:pt>
                <c:pt idx="8938">
                  <c:v>6965</c:v>
                </c:pt>
                <c:pt idx="8939">
                  <c:v>6965</c:v>
                </c:pt>
                <c:pt idx="8940">
                  <c:v>6965</c:v>
                </c:pt>
                <c:pt idx="8941">
                  <c:v>6966</c:v>
                </c:pt>
                <c:pt idx="8942">
                  <c:v>6967</c:v>
                </c:pt>
                <c:pt idx="8943">
                  <c:v>6968</c:v>
                </c:pt>
                <c:pt idx="8944">
                  <c:v>6968</c:v>
                </c:pt>
                <c:pt idx="8945">
                  <c:v>6969</c:v>
                </c:pt>
                <c:pt idx="8946">
                  <c:v>6970</c:v>
                </c:pt>
                <c:pt idx="8947">
                  <c:v>6970</c:v>
                </c:pt>
                <c:pt idx="8948">
                  <c:v>6970</c:v>
                </c:pt>
                <c:pt idx="8949">
                  <c:v>6971</c:v>
                </c:pt>
                <c:pt idx="8950">
                  <c:v>6972</c:v>
                </c:pt>
                <c:pt idx="8951">
                  <c:v>6973</c:v>
                </c:pt>
                <c:pt idx="8952">
                  <c:v>6974</c:v>
                </c:pt>
                <c:pt idx="8953">
                  <c:v>6975</c:v>
                </c:pt>
                <c:pt idx="8954">
                  <c:v>6976</c:v>
                </c:pt>
                <c:pt idx="8955">
                  <c:v>6977</c:v>
                </c:pt>
                <c:pt idx="8956">
                  <c:v>6978</c:v>
                </c:pt>
                <c:pt idx="8957">
                  <c:v>6979</c:v>
                </c:pt>
                <c:pt idx="8958">
                  <c:v>6980</c:v>
                </c:pt>
                <c:pt idx="8959">
                  <c:v>6981</c:v>
                </c:pt>
                <c:pt idx="8960">
                  <c:v>6982</c:v>
                </c:pt>
                <c:pt idx="8961">
                  <c:v>6983</c:v>
                </c:pt>
                <c:pt idx="8962">
                  <c:v>6984</c:v>
                </c:pt>
                <c:pt idx="8963">
                  <c:v>6985</c:v>
                </c:pt>
                <c:pt idx="8964">
                  <c:v>6985</c:v>
                </c:pt>
                <c:pt idx="8965">
                  <c:v>6986</c:v>
                </c:pt>
                <c:pt idx="8966">
                  <c:v>6987</c:v>
                </c:pt>
                <c:pt idx="8967">
                  <c:v>6987</c:v>
                </c:pt>
                <c:pt idx="8968">
                  <c:v>6987</c:v>
                </c:pt>
                <c:pt idx="8969">
                  <c:v>6988</c:v>
                </c:pt>
                <c:pt idx="8970">
                  <c:v>6989</c:v>
                </c:pt>
                <c:pt idx="8971">
                  <c:v>6990</c:v>
                </c:pt>
                <c:pt idx="8972">
                  <c:v>6991</c:v>
                </c:pt>
                <c:pt idx="8973">
                  <c:v>6992</c:v>
                </c:pt>
                <c:pt idx="8974">
                  <c:v>6993</c:v>
                </c:pt>
                <c:pt idx="8975">
                  <c:v>6994</c:v>
                </c:pt>
                <c:pt idx="8976">
                  <c:v>6995</c:v>
                </c:pt>
                <c:pt idx="8977">
                  <c:v>6996</c:v>
                </c:pt>
                <c:pt idx="8978">
                  <c:v>6997</c:v>
                </c:pt>
                <c:pt idx="8979">
                  <c:v>6998</c:v>
                </c:pt>
                <c:pt idx="8980">
                  <c:v>6998</c:v>
                </c:pt>
                <c:pt idx="8981">
                  <c:v>6998</c:v>
                </c:pt>
                <c:pt idx="8982">
                  <c:v>6999</c:v>
                </c:pt>
                <c:pt idx="8983">
                  <c:v>6999</c:v>
                </c:pt>
                <c:pt idx="8984">
                  <c:v>6999</c:v>
                </c:pt>
                <c:pt idx="8985">
                  <c:v>7000</c:v>
                </c:pt>
                <c:pt idx="8986">
                  <c:v>7001</c:v>
                </c:pt>
                <c:pt idx="8987">
                  <c:v>7001</c:v>
                </c:pt>
                <c:pt idx="8988">
                  <c:v>7002</c:v>
                </c:pt>
                <c:pt idx="8989">
                  <c:v>7002</c:v>
                </c:pt>
                <c:pt idx="8990">
                  <c:v>7002</c:v>
                </c:pt>
                <c:pt idx="8991">
                  <c:v>7003</c:v>
                </c:pt>
                <c:pt idx="8992">
                  <c:v>7004</c:v>
                </c:pt>
                <c:pt idx="8993">
                  <c:v>7004</c:v>
                </c:pt>
                <c:pt idx="8994">
                  <c:v>7005</c:v>
                </c:pt>
                <c:pt idx="8995">
                  <c:v>7006</c:v>
                </c:pt>
                <c:pt idx="8996">
                  <c:v>7007</c:v>
                </c:pt>
                <c:pt idx="8997">
                  <c:v>7008</c:v>
                </c:pt>
                <c:pt idx="8998">
                  <c:v>7009</c:v>
                </c:pt>
                <c:pt idx="8999">
                  <c:v>7009</c:v>
                </c:pt>
                <c:pt idx="9000">
                  <c:v>7010</c:v>
                </c:pt>
                <c:pt idx="9001">
                  <c:v>7011</c:v>
                </c:pt>
                <c:pt idx="9002">
                  <c:v>7012</c:v>
                </c:pt>
                <c:pt idx="9003">
                  <c:v>7013</c:v>
                </c:pt>
                <c:pt idx="9004">
                  <c:v>7014</c:v>
                </c:pt>
                <c:pt idx="9005">
                  <c:v>7015</c:v>
                </c:pt>
                <c:pt idx="9006">
                  <c:v>7015</c:v>
                </c:pt>
                <c:pt idx="9007">
                  <c:v>7016</c:v>
                </c:pt>
                <c:pt idx="9008">
                  <c:v>7016</c:v>
                </c:pt>
                <c:pt idx="9009">
                  <c:v>7017</c:v>
                </c:pt>
                <c:pt idx="9010">
                  <c:v>7018</c:v>
                </c:pt>
                <c:pt idx="9011">
                  <c:v>7018</c:v>
                </c:pt>
                <c:pt idx="9012">
                  <c:v>7018</c:v>
                </c:pt>
                <c:pt idx="9013">
                  <c:v>7019</c:v>
                </c:pt>
                <c:pt idx="9014">
                  <c:v>7020</c:v>
                </c:pt>
                <c:pt idx="9015">
                  <c:v>7020</c:v>
                </c:pt>
                <c:pt idx="9016">
                  <c:v>7021</c:v>
                </c:pt>
                <c:pt idx="9017">
                  <c:v>7022</c:v>
                </c:pt>
                <c:pt idx="9018">
                  <c:v>7023</c:v>
                </c:pt>
                <c:pt idx="9019">
                  <c:v>7024</c:v>
                </c:pt>
                <c:pt idx="9020">
                  <c:v>7024</c:v>
                </c:pt>
                <c:pt idx="9021">
                  <c:v>7025</c:v>
                </c:pt>
                <c:pt idx="9022">
                  <c:v>7025</c:v>
                </c:pt>
                <c:pt idx="9023">
                  <c:v>7026</c:v>
                </c:pt>
                <c:pt idx="9024">
                  <c:v>7027</c:v>
                </c:pt>
                <c:pt idx="9025">
                  <c:v>7027</c:v>
                </c:pt>
                <c:pt idx="9026">
                  <c:v>7028</c:v>
                </c:pt>
                <c:pt idx="9027">
                  <c:v>7029</c:v>
                </c:pt>
                <c:pt idx="9028">
                  <c:v>7030</c:v>
                </c:pt>
                <c:pt idx="9029">
                  <c:v>7031</c:v>
                </c:pt>
                <c:pt idx="9030">
                  <c:v>7032</c:v>
                </c:pt>
                <c:pt idx="9031">
                  <c:v>7033</c:v>
                </c:pt>
                <c:pt idx="9032">
                  <c:v>7034</c:v>
                </c:pt>
                <c:pt idx="9033">
                  <c:v>7035</c:v>
                </c:pt>
                <c:pt idx="9034">
                  <c:v>7036</c:v>
                </c:pt>
                <c:pt idx="9035">
                  <c:v>7037</c:v>
                </c:pt>
                <c:pt idx="9036">
                  <c:v>7037</c:v>
                </c:pt>
                <c:pt idx="9037">
                  <c:v>7038</c:v>
                </c:pt>
                <c:pt idx="9038">
                  <c:v>7038</c:v>
                </c:pt>
                <c:pt idx="9039">
                  <c:v>7039</c:v>
                </c:pt>
                <c:pt idx="9040">
                  <c:v>7039</c:v>
                </c:pt>
                <c:pt idx="9041">
                  <c:v>7040</c:v>
                </c:pt>
                <c:pt idx="9042">
                  <c:v>7041</c:v>
                </c:pt>
                <c:pt idx="9043">
                  <c:v>7042</c:v>
                </c:pt>
                <c:pt idx="9044">
                  <c:v>7043</c:v>
                </c:pt>
                <c:pt idx="9045">
                  <c:v>7044</c:v>
                </c:pt>
                <c:pt idx="9046">
                  <c:v>7044</c:v>
                </c:pt>
                <c:pt idx="9047">
                  <c:v>7044</c:v>
                </c:pt>
                <c:pt idx="9048">
                  <c:v>7044</c:v>
                </c:pt>
                <c:pt idx="9049">
                  <c:v>7045</c:v>
                </c:pt>
                <c:pt idx="9050">
                  <c:v>7045</c:v>
                </c:pt>
                <c:pt idx="9051">
                  <c:v>7046</c:v>
                </c:pt>
                <c:pt idx="9052">
                  <c:v>7047</c:v>
                </c:pt>
                <c:pt idx="9053">
                  <c:v>7048</c:v>
                </c:pt>
                <c:pt idx="9054">
                  <c:v>7048</c:v>
                </c:pt>
                <c:pt idx="9055">
                  <c:v>7049</c:v>
                </c:pt>
                <c:pt idx="9056">
                  <c:v>7050</c:v>
                </c:pt>
                <c:pt idx="9057">
                  <c:v>7051</c:v>
                </c:pt>
                <c:pt idx="9058">
                  <c:v>7052</c:v>
                </c:pt>
                <c:pt idx="9059">
                  <c:v>7052</c:v>
                </c:pt>
                <c:pt idx="9060">
                  <c:v>7053</c:v>
                </c:pt>
                <c:pt idx="9061">
                  <c:v>7054</c:v>
                </c:pt>
                <c:pt idx="9062">
                  <c:v>7054</c:v>
                </c:pt>
                <c:pt idx="9063">
                  <c:v>7055</c:v>
                </c:pt>
                <c:pt idx="9064">
                  <c:v>7056</c:v>
                </c:pt>
                <c:pt idx="9065">
                  <c:v>7057</c:v>
                </c:pt>
                <c:pt idx="9066">
                  <c:v>7058</c:v>
                </c:pt>
                <c:pt idx="9067">
                  <c:v>7058</c:v>
                </c:pt>
                <c:pt idx="9068">
                  <c:v>7058</c:v>
                </c:pt>
                <c:pt idx="9069">
                  <c:v>7058</c:v>
                </c:pt>
                <c:pt idx="9070">
                  <c:v>7058</c:v>
                </c:pt>
                <c:pt idx="9071">
                  <c:v>7059</c:v>
                </c:pt>
                <c:pt idx="9072">
                  <c:v>7060</c:v>
                </c:pt>
                <c:pt idx="9073">
                  <c:v>7061</c:v>
                </c:pt>
                <c:pt idx="9074">
                  <c:v>7062</c:v>
                </c:pt>
                <c:pt idx="9075">
                  <c:v>7063</c:v>
                </c:pt>
                <c:pt idx="9076">
                  <c:v>7064</c:v>
                </c:pt>
                <c:pt idx="9077">
                  <c:v>7065</c:v>
                </c:pt>
                <c:pt idx="9078">
                  <c:v>7066</c:v>
                </c:pt>
                <c:pt idx="9079">
                  <c:v>7067</c:v>
                </c:pt>
                <c:pt idx="9080">
                  <c:v>7068</c:v>
                </c:pt>
                <c:pt idx="9081">
                  <c:v>7069</c:v>
                </c:pt>
                <c:pt idx="9082">
                  <c:v>7070</c:v>
                </c:pt>
                <c:pt idx="9083">
                  <c:v>7071</c:v>
                </c:pt>
                <c:pt idx="9084">
                  <c:v>7072</c:v>
                </c:pt>
                <c:pt idx="9085">
                  <c:v>7072</c:v>
                </c:pt>
                <c:pt idx="9086">
                  <c:v>7073</c:v>
                </c:pt>
                <c:pt idx="9087">
                  <c:v>7074</c:v>
                </c:pt>
                <c:pt idx="9088">
                  <c:v>7074</c:v>
                </c:pt>
                <c:pt idx="9089">
                  <c:v>7075</c:v>
                </c:pt>
                <c:pt idx="9090">
                  <c:v>7075</c:v>
                </c:pt>
                <c:pt idx="9091">
                  <c:v>7075</c:v>
                </c:pt>
                <c:pt idx="9092">
                  <c:v>7075</c:v>
                </c:pt>
                <c:pt idx="9093">
                  <c:v>7076</c:v>
                </c:pt>
                <c:pt idx="9094">
                  <c:v>7077</c:v>
                </c:pt>
                <c:pt idx="9095">
                  <c:v>7078</c:v>
                </c:pt>
                <c:pt idx="9096">
                  <c:v>7079</c:v>
                </c:pt>
                <c:pt idx="9097">
                  <c:v>7080</c:v>
                </c:pt>
                <c:pt idx="9098">
                  <c:v>7081</c:v>
                </c:pt>
                <c:pt idx="9099">
                  <c:v>7082</c:v>
                </c:pt>
                <c:pt idx="9100">
                  <c:v>7083</c:v>
                </c:pt>
                <c:pt idx="9101">
                  <c:v>7084</c:v>
                </c:pt>
                <c:pt idx="9102">
                  <c:v>7084</c:v>
                </c:pt>
                <c:pt idx="9103">
                  <c:v>7084</c:v>
                </c:pt>
                <c:pt idx="9104">
                  <c:v>7084</c:v>
                </c:pt>
                <c:pt idx="9105">
                  <c:v>7085</c:v>
                </c:pt>
                <c:pt idx="9106">
                  <c:v>7086</c:v>
                </c:pt>
                <c:pt idx="9107">
                  <c:v>7087</c:v>
                </c:pt>
                <c:pt idx="9108">
                  <c:v>7087</c:v>
                </c:pt>
                <c:pt idx="9109">
                  <c:v>7087</c:v>
                </c:pt>
                <c:pt idx="9110">
                  <c:v>7088</c:v>
                </c:pt>
                <c:pt idx="9111">
                  <c:v>7089</c:v>
                </c:pt>
                <c:pt idx="9112">
                  <c:v>7090</c:v>
                </c:pt>
                <c:pt idx="9113">
                  <c:v>7091</c:v>
                </c:pt>
                <c:pt idx="9114">
                  <c:v>7092</c:v>
                </c:pt>
                <c:pt idx="9115">
                  <c:v>7093</c:v>
                </c:pt>
                <c:pt idx="9116">
                  <c:v>7094</c:v>
                </c:pt>
                <c:pt idx="9117">
                  <c:v>7095</c:v>
                </c:pt>
                <c:pt idx="9118">
                  <c:v>7095</c:v>
                </c:pt>
                <c:pt idx="9119">
                  <c:v>7095</c:v>
                </c:pt>
                <c:pt idx="9120">
                  <c:v>7096</c:v>
                </c:pt>
                <c:pt idx="9121">
                  <c:v>7096</c:v>
                </c:pt>
                <c:pt idx="9122">
                  <c:v>7097</c:v>
                </c:pt>
                <c:pt idx="9123">
                  <c:v>7098</c:v>
                </c:pt>
                <c:pt idx="9124">
                  <c:v>7099</c:v>
                </c:pt>
                <c:pt idx="9125">
                  <c:v>7099</c:v>
                </c:pt>
                <c:pt idx="9126">
                  <c:v>7100</c:v>
                </c:pt>
                <c:pt idx="9127">
                  <c:v>7101</c:v>
                </c:pt>
                <c:pt idx="9128">
                  <c:v>7102</c:v>
                </c:pt>
                <c:pt idx="9129">
                  <c:v>7103</c:v>
                </c:pt>
                <c:pt idx="9130">
                  <c:v>7104</c:v>
                </c:pt>
                <c:pt idx="9131">
                  <c:v>7105</c:v>
                </c:pt>
                <c:pt idx="9132">
                  <c:v>7106</c:v>
                </c:pt>
                <c:pt idx="9133">
                  <c:v>7107</c:v>
                </c:pt>
                <c:pt idx="9134">
                  <c:v>7108</c:v>
                </c:pt>
                <c:pt idx="9135">
                  <c:v>7109</c:v>
                </c:pt>
                <c:pt idx="9136">
                  <c:v>7110</c:v>
                </c:pt>
                <c:pt idx="9137">
                  <c:v>7110</c:v>
                </c:pt>
                <c:pt idx="9138">
                  <c:v>7111</c:v>
                </c:pt>
                <c:pt idx="9139">
                  <c:v>7112</c:v>
                </c:pt>
                <c:pt idx="9140">
                  <c:v>7112</c:v>
                </c:pt>
                <c:pt idx="9141">
                  <c:v>7112</c:v>
                </c:pt>
                <c:pt idx="9142">
                  <c:v>7113</c:v>
                </c:pt>
                <c:pt idx="9143">
                  <c:v>7113</c:v>
                </c:pt>
                <c:pt idx="9144">
                  <c:v>7114</c:v>
                </c:pt>
                <c:pt idx="9145">
                  <c:v>7114</c:v>
                </c:pt>
                <c:pt idx="9146">
                  <c:v>7114</c:v>
                </c:pt>
                <c:pt idx="9147">
                  <c:v>7115</c:v>
                </c:pt>
                <c:pt idx="9148">
                  <c:v>7116</c:v>
                </c:pt>
                <c:pt idx="9149">
                  <c:v>7117</c:v>
                </c:pt>
                <c:pt idx="9150">
                  <c:v>7117</c:v>
                </c:pt>
                <c:pt idx="9151">
                  <c:v>7118</c:v>
                </c:pt>
                <c:pt idx="9152">
                  <c:v>7119</c:v>
                </c:pt>
                <c:pt idx="9153">
                  <c:v>7120</c:v>
                </c:pt>
                <c:pt idx="9154">
                  <c:v>7120</c:v>
                </c:pt>
                <c:pt idx="9155">
                  <c:v>7121</c:v>
                </c:pt>
                <c:pt idx="9156">
                  <c:v>7121</c:v>
                </c:pt>
                <c:pt idx="9157">
                  <c:v>7122</c:v>
                </c:pt>
                <c:pt idx="9158">
                  <c:v>7123</c:v>
                </c:pt>
                <c:pt idx="9159">
                  <c:v>7124</c:v>
                </c:pt>
                <c:pt idx="9160">
                  <c:v>7124</c:v>
                </c:pt>
                <c:pt idx="9161">
                  <c:v>7125</c:v>
                </c:pt>
                <c:pt idx="9162">
                  <c:v>7126</c:v>
                </c:pt>
                <c:pt idx="9163">
                  <c:v>7126</c:v>
                </c:pt>
                <c:pt idx="9164">
                  <c:v>7126</c:v>
                </c:pt>
                <c:pt idx="9165">
                  <c:v>7127</c:v>
                </c:pt>
                <c:pt idx="9166">
                  <c:v>7128</c:v>
                </c:pt>
                <c:pt idx="9167">
                  <c:v>7129</c:v>
                </c:pt>
                <c:pt idx="9168">
                  <c:v>7129</c:v>
                </c:pt>
                <c:pt idx="9169">
                  <c:v>7130</c:v>
                </c:pt>
                <c:pt idx="9170">
                  <c:v>7130</c:v>
                </c:pt>
                <c:pt idx="9171">
                  <c:v>7131</c:v>
                </c:pt>
                <c:pt idx="9172">
                  <c:v>7131</c:v>
                </c:pt>
                <c:pt idx="9173">
                  <c:v>7132</c:v>
                </c:pt>
                <c:pt idx="9174">
                  <c:v>7133</c:v>
                </c:pt>
                <c:pt idx="9175">
                  <c:v>7133</c:v>
                </c:pt>
                <c:pt idx="9176">
                  <c:v>7134</c:v>
                </c:pt>
                <c:pt idx="9177">
                  <c:v>7135</c:v>
                </c:pt>
                <c:pt idx="9178">
                  <c:v>7135</c:v>
                </c:pt>
                <c:pt idx="9179">
                  <c:v>7136</c:v>
                </c:pt>
                <c:pt idx="9180">
                  <c:v>7137</c:v>
                </c:pt>
                <c:pt idx="9181">
                  <c:v>7138</c:v>
                </c:pt>
                <c:pt idx="9182">
                  <c:v>7139</c:v>
                </c:pt>
                <c:pt idx="9183">
                  <c:v>7139</c:v>
                </c:pt>
                <c:pt idx="9184">
                  <c:v>7140</c:v>
                </c:pt>
                <c:pt idx="9185">
                  <c:v>7140</c:v>
                </c:pt>
                <c:pt idx="9186">
                  <c:v>7141</c:v>
                </c:pt>
                <c:pt idx="9187">
                  <c:v>7142</c:v>
                </c:pt>
                <c:pt idx="9188">
                  <c:v>7143</c:v>
                </c:pt>
                <c:pt idx="9189">
                  <c:v>7144</c:v>
                </c:pt>
                <c:pt idx="9190">
                  <c:v>7145</c:v>
                </c:pt>
                <c:pt idx="9191">
                  <c:v>7146</c:v>
                </c:pt>
                <c:pt idx="9192">
                  <c:v>7146</c:v>
                </c:pt>
                <c:pt idx="9193">
                  <c:v>7147</c:v>
                </c:pt>
                <c:pt idx="9194">
                  <c:v>7148</c:v>
                </c:pt>
                <c:pt idx="9195">
                  <c:v>7149</c:v>
                </c:pt>
                <c:pt idx="9196">
                  <c:v>7150</c:v>
                </c:pt>
                <c:pt idx="9197">
                  <c:v>7150</c:v>
                </c:pt>
                <c:pt idx="9198">
                  <c:v>7150</c:v>
                </c:pt>
                <c:pt idx="9199">
                  <c:v>7151</c:v>
                </c:pt>
                <c:pt idx="9200">
                  <c:v>7151</c:v>
                </c:pt>
                <c:pt idx="9201">
                  <c:v>7151</c:v>
                </c:pt>
                <c:pt idx="9202">
                  <c:v>7151</c:v>
                </c:pt>
                <c:pt idx="9203">
                  <c:v>7152</c:v>
                </c:pt>
                <c:pt idx="9204">
                  <c:v>7152</c:v>
                </c:pt>
                <c:pt idx="9205">
                  <c:v>7152</c:v>
                </c:pt>
                <c:pt idx="9206">
                  <c:v>7152</c:v>
                </c:pt>
                <c:pt idx="9207">
                  <c:v>7152</c:v>
                </c:pt>
                <c:pt idx="9208">
                  <c:v>7153</c:v>
                </c:pt>
                <c:pt idx="9209">
                  <c:v>7153</c:v>
                </c:pt>
                <c:pt idx="9210">
                  <c:v>7153</c:v>
                </c:pt>
                <c:pt idx="9211">
                  <c:v>7154</c:v>
                </c:pt>
                <c:pt idx="9212">
                  <c:v>7155</c:v>
                </c:pt>
                <c:pt idx="9213">
                  <c:v>7155</c:v>
                </c:pt>
                <c:pt idx="9214">
                  <c:v>7155</c:v>
                </c:pt>
                <c:pt idx="9215">
                  <c:v>7156</c:v>
                </c:pt>
                <c:pt idx="9216">
                  <c:v>7157</c:v>
                </c:pt>
                <c:pt idx="9217">
                  <c:v>7157</c:v>
                </c:pt>
                <c:pt idx="9218">
                  <c:v>7158</c:v>
                </c:pt>
                <c:pt idx="9219">
                  <c:v>7159</c:v>
                </c:pt>
                <c:pt idx="9220">
                  <c:v>7160</c:v>
                </c:pt>
                <c:pt idx="9221">
                  <c:v>7161</c:v>
                </c:pt>
                <c:pt idx="9222">
                  <c:v>7162</c:v>
                </c:pt>
                <c:pt idx="9223">
                  <c:v>7163</c:v>
                </c:pt>
                <c:pt idx="9224">
                  <c:v>7163</c:v>
                </c:pt>
                <c:pt idx="9225">
                  <c:v>7163</c:v>
                </c:pt>
                <c:pt idx="9226">
                  <c:v>7163</c:v>
                </c:pt>
                <c:pt idx="9227">
                  <c:v>7164</c:v>
                </c:pt>
                <c:pt idx="9228">
                  <c:v>7164</c:v>
                </c:pt>
                <c:pt idx="9229">
                  <c:v>7165</c:v>
                </c:pt>
                <c:pt idx="9230">
                  <c:v>7166</c:v>
                </c:pt>
                <c:pt idx="9231">
                  <c:v>7166</c:v>
                </c:pt>
                <c:pt idx="9232">
                  <c:v>7167</c:v>
                </c:pt>
                <c:pt idx="9233">
                  <c:v>7168</c:v>
                </c:pt>
                <c:pt idx="9234">
                  <c:v>7168</c:v>
                </c:pt>
                <c:pt idx="9235">
                  <c:v>7168</c:v>
                </c:pt>
                <c:pt idx="9236">
                  <c:v>7168</c:v>
                </c:pt>
                <c:pt idx="9237">
                  <c:v>7168</c:v>
                </c:pt>
                <c:pt idx="9238">
                  <c:v>7169</c:v>
                </c:pt>
                <c:pt idx="9239">
                  <c:v>7170</c:v>
                </c:pt>
                <c:pt idx="9240">
                  <c:v>7170</c:v>
                </c:pt>
                <c:pt idx="9241">
                  <c:v>7170</c:v>
                </c:pt>
                <c:pt idx="9242">
                  <c:v>7171</c:v>
                </c:pt>
                <c:pt idx="9243">
                  <c:v>7172</c:v>
                </c:pt>
                <c:pt idx="9244">
                  <c:v>7173</c:v>
                </c:pt>
                <c:pt idx="9245">
                  <c:v>7173</c:v>
                </c:pt>
                <c:pt idx="9246">
                  <c:v>7173</c:v>
                </c:pt>
                <c:pt idx="9247">
                  <c:v>7174</c:v>
                </c:pt>
                <c:pt idx="9248">
                  <c:v>7174</c:v>
                </c:pt>
                <c:pt idx="9249">
                  <c:v>7174</c:v>
                </c:pt>
                <c:pt idx="9250">
                  <c:v>7174</c:v>
                </c:pt>
                <c:pt idx="9251">
                  <c:v>7175</c:v>
                </c:pt>
                <c:pt idx="9252">
                  <c:v>7176</c:v>
                </c:pt>
                <c:pt idx="9253">
                  <c:v>7177</c:v>
                </c:pt>
                <c:pt idx="9254">
                  <c:v>7178</c:v>
                </c:pt>
                <c:pt idx="9255">
                  <c:v>7179</c:v>
                </c:pt>
                <c:pt idx="9256">
                  <c:v>7180</c:v>
                </c:pt>
                <c:pt idx="9257">
                  <c:v>7181</c:v>
                </c:pt>
                <c:pt idx="9258">
                  <c:v>7182</c:v>
                </c:pt>
                <c:pt idx="9259">
                  <c:v>7183</c:v>
                </c:pt>
                <c:pt idx="9260">
                  <c:v>7184</c:v>
                </c:pt>
                <c:pt idx="9261">
                  <c:v>7185</c:v>
                </c:pt>
                <c:pt idx="9262">
                  <c:v>7185</c:v>
                </c:pt>
                <c:pt idx="9263">
                  <c:v>7186</c:v>
                </c:pt>
                <c:pt idx="9264">
                  <c:v>7187</c:v>
                </c:pt>
                <c:pt idx="9265">
                  <c:v>7188</c:v>
                </c:pt>
                <c:pt idx="9266">
                  <c:v>7189</c:v>
                </c:pt>
                <c:pt idx="9267">
                  <c:v>7190</c:v>
                </c:pt>
                <c:pt idx="9268">
                  <c:v>7191</c:v>
                </c:pt>
                <c:pt idx="9269">
                  <c:v>7192</c:v>
                </c:pt>
                <c:pt idx="9270">
                  <c:v>7193</c:v>
                </c:pt>
                <c:pt idx="9271">
                  <c:v>7194</c:v>
                </c:pt>
                <c:pt idx="9272">
                  <c:v>7195</c:v>
                </c:pt>
                <c:pt idx="9273">
                  <c:v>7196</c:v>
                </c:pt>
                <c:pt idx="9274">
                  <c:v>7197</c:v>
                </c:pt>
                <c:pt idx="9275">
                  <c:v>7197</c:v>
                </c:pt>
                <c:pt idx="9276">
                  <c:v>7197</c:v>
                </c:pt>
                <c:pt idx="9277">
                  <c:v>7197</c:v>
                </c:pt>
                <c:pt idx="9278">
                  <c:v>7198</c:v>
                </c:pt>
                <c:pt idx="9279">
                  <c:v>7199</c:v>
                </c:pt>
                <c:pt idx="9280">
                  <c:v>7200</c:v>
                </c:pt>
                <c:pt idx="9281">
                  <c:v>7201</c:v>
                </c:pt>
                <c:pt idx="9282">
                  <c:v>7202</c:v>
                </c:pt>
                <c:pt idx="9283">
                  <c:v>7203</c:v>
                </c:pt>
                <c:pt idx="9284">
                  <c:v>7204</c:v>
                </c:pt>
                <c:pt idx="9285">
                  <c:v>7205</c:v>
                </c:pt>
                <c:pt idx="9286">
                  <c:v>7206</c:v>
                </c:pt>
                <c:pt idx="9287">
                  <c:v>7207</c:v>
                </c:pt>
                <c:pt idx="9288">
                  <c:v>7208</c:v>
                </c:pt>
                <c:pt idx="9289">
                  <c:v>7209</c:v>
                </c:pt>
                <c:pt idx="9290">
                  <c:v>7210</c:v>
                </c:pt>
                <c:pt idx="9291">
                  <c:v>7210</c:v>
                </c:pt>
                <c:pt idx="9292">
                  <c:v>7211</c:v>
                </c:pt>
                <c:pt idx="9293">
                  <c:v>7212</c:v>
                </c:pt>
                <c:pt idx="9294">
                  <c:v>7213</c:v>
                </c:pt>
                <c:pt idx="9295">
                  <c:v>7214</c:v>
                </c:pt>
                <c:pt idx="9296">
                  <c:v>7215</c:v>
                </c:pt>
                <c:pt idx="9297">
                  <c:v>7216</c:v>
                </c:pt>
                <c:pt idx="9298">
                  <c:v>7217</c:v>
                </c:pt>
                <c:pt idx="9299">
                  <c:v>7218</c:v>
                </c:pt>
                <c:pt idx="9300">
                  <c:v>7219</c:v>
                </c:pt>
                <c:pt idx="9301">
                  <c:v>7220</c:v>
                </c:pt>
                <c:pt idx="9302">
                  <c:v>7220</c:v>
                </c:pt>
                <c:pt idx="9303">
                  <c:v>7221</c:v>
                </c:pt>
                <c:pt idx="9304">
                  <c:v>7222</c:v>
                </c:pt>
                <c:pt idx="9305">
                  <c:v>7223</c:v>
                </c:pt>
                <c:pt idx="9306">
                  <c:v>7224</c:v>
                </c:pt>
                <c:pt idx="9307">
                  <c:v>7225</c:v>
                </c:pt>
                <c:pt idx="9308">
                  <c:v>7226</c:v>
                </c:pt>
                <c:pt idx="9309">
                  <c:v>7227</c:v>
                </c:pt>
                <c:pt idx="9310">
                  <c:v>7228</c:v>
                </c:pt>
                <c:pt idx="9311">
                  <c:v>7229</c:v>
                </c:pt>
                <c:pt idx="9312">
                  <c:v>7230</c:v>
                </c:pt>
                <c:pt idx="9313">
                  <c:v>7231</c:v>
                </c:pt>
                <c:pt idx="9314">
                  <c:v>7232</c:v>
                </c:pt>
                <c:pt idx="9315">
                  <c:v>7233</c:v>
                </c:pt>
                <c:pt idx="9316">
                  <c:v>7233</c:v>
                </c:pt>
                <c:pt idx="9317">
                  <c:v>7234</c:v>
                </c:pt>
                <c:pt idx="9318">
                  <c:v>7234</c:v>
                </c:pt>
                <c:pt idx="9319">
                  <c:v>7235</c:v>
                </c:pt>
                <c:pt idx="9320">
                  <c:v>7235</c:v>
                </c:pt>
                <c:pt idx="9321">
                  <c:v>7235</c:v>
                </c:pt>
                <c:pt idx="9322">
                  <c:v>7235</c:v>
                </c:pt>
                <c:pt idx="9323">
                  <c:v>7235</c:v>
                </c:pt>
                <c:pt idx="9324">
                  <c:v>7236</c:v>
                </c:pt>
                <c:pt idx="9325">
                  <c:v>7236</c:v>
                </c:pt>
                <c:pt idx="9326">
                  <c:v>7237</c:v>
                </c:pt>
                <c:pt idx="9327">
                  <c:v>7238</c:v>
                </c:pt>
                <c:pt idx="9328">
                  <c:v>7239</c:v>
                </c:pt>
                <c:pt idx="9329">
                  <c:v>7240</c:v>
                </c:pt>
                <c:pt idx="9330">
                  <c:v>7241</c:v>
                </c:pt>
                <c:pt idx="9331">
                  <c:v>7241</c:v>
                </c:pt>
                <c:pt idx="9332">
                  <c:v>7242</c:v>
                </c:pt>
                <c:pt idx="9333">
                  <c:v>7242</c:v>
                </c:pt>
                <c:pt idx="9334">
                  <c:v>7243</c:v>
                </c:pt>
                <c:pt idx="9335">
                  <c:v>7243</c:v>
                </c:pt>
                <c:pt idx="9336">
                  <c:v>7244</c:v>
                </c:pt>
                <c:pt idx="9337">
                  <c:v>7245</c:v>
                </c:pt>
                <c:pt idx="9338">
                  <c:v>7246</c:v>
                </c:pt>
                <c:pt idx="9339">
                  <c:v>7247</c:v>
                </c:pt>
                <c:pt idx="9340">
                  <c:v>7247</c:v>
                </c:pt>
                <c:pt idx="9341">
                  <c:v>7248</c:v>
                </c:pt>
                <c:pt idx="9342">
                  <c:v>7248</c:v>
                </c:pt>
                <c:pt idx="9343">
                  <c:v>7249</c:v>
                </c:pt>
                <c:pt idx="9344">
                  <c:v>7249</c:v>
                </c:pt>
                <c:pt idx="9345">
                  <c:v>7250</c:v>
                </c:pt>
                <c:pt idx="9346">
                  <c:v>7251</c:v>
                </c:pt>
                <c:pt idx="9347">
                  <c:v>7252</c:v>
                </c:pt>
                <c:pt idx="9348">
                  <c:v>7253</c:v>
                </c:pt>
                <c:pt idx="9349">
                  <c:v>7254</c:v>
                </c:pt>
                <c:pt idx="9350">
                  <c:v>7255</c:v>
                </c:pt>
                <c:pt idx="9351">
                  <c:v>7256</c:v>
                </c:pt>
                <c:pt idx="9352">
                  <c:v>7257</c:v>
                </c:pt>
                <c:pt idx="9353">
                  <c:v>7258</c:v>
                </c:pt>
                <c:pt idx="9354">
                  <c:v>7259</c:v>
                </c:pt>
                <c:pt idx="9355">
                  <c:v>7260</c:v>
                </c:pt>
                <c:pt idx="9356">
                  <c:v>7261</c:v>
                </c:pt>
                <c:pt idx="9357">
                  <c:v>7262</c:v>
                </c:pt>
                <c:pt idx="9358">
                  <c:v>7263</c:v>
                </c:pt>
                <c:pt idx="9359">
                  <c:v>7264</c:v>
                </c:pt>
                <c:pt idx="9360">
                  <c:v>7265</c:v>
                </c:pt>
                <c:pt idx="9361">
                  <c:v>7266</c:v>
                </c:pt>
                <c:pt idx="9362">
                  <c:v>7267</c:v>
                </c:pt>
                <c:pt idx="9363">
                  <c:v>7268</c:v>
                </c:pt>
                <c:pt idx="9364">
                  <c:v>7269</c:v>
                </c:pt>
                <c:pt idx="9365">
                  <c:v>7270</c:v>
                </c:pt>
                <c:pt idx="9366">
                  <c:v>7270</c:v>
                </c:pt>
                <c:pt idx="9367">
                  <c:v>7271</c:v>
                </c:pt>
                <c:pt idx="9368">
                  <c:v>7271</c:v>
                </c:pt>
                <c:pt idx="9369">
                  <c:v>7272</c:v>
                </c:pt>
                <c:pt idx="9370">
                  <c:v>7273</c:v>
                </c:pt>
                <c:pt idx="9371">
                  <c:v>7274</c:v>
                </c:pt>
                <c:pt idx="9372">
                  <c:v>7275</c:v>
                </c:pt>
                <c:pt idx="9373">
                  <c:v>7276</c:v>
                </c:pt>
                <c:pt idx="9374">
                  <c:v>7277</c:v>
                </c:pt>
                <c:pt idx="9375">
                  <c:v>7278</c:v>
                </c:pt>
                <c:pt idx="9376">
                  <c:v>7279</c:v>
                </c:pt>
                <c:pt idx="9377">
                  <c:v>7280</c:v>
                </c:pt>
                <c:pt idx="9378">
                  <c:v>7280</c:v>
                </c:pt>
                <c:pt idx="9379">
                  <c:v>7281</c:v>
                </c:pt>
                <c:pt idx="9380">
                  <c:v>7282</c:v>
                </c:pt>
                <c:pt idx="9381">
                  <c:v>7283</c:v>
                </c:pt>
                <c:pt idx="9382">
                  <c:v>7284</c:v>
                </c:pt>
                <c:pt idx="9383">
                  <c:v>7285</c:v>
                </c:pt>
                <c:pt idx="9384">
                  <c:v>7286</c:v>
                </c:pt>
                <c:pt idx="9385">
                  <c:v>7287</c:v>
                </c:pt>
                <c:pt idx="9386">
                  <c:v>7287</c:v>
                </c:pt>
                <c:pt idx="9387">
                  <c:v>7287</c:v>
                </c:pt>
                <c:pt idx="9388">
                  <c:v>7288</c:v>
                </c:pt>
                <c:pt idx="9389">
                  <c:v>7289</c:v>
                </c:pt>
                <c:pt idx="9390">
                  <c:v>7289</c:v>
                </c:pt>
                <c:pt idx="9391">
                  <c:v>7290</c:v>
                </c:pt>
                <c:pt idx="9392">
                  <c:v>7291</c:v>
                </c:pt>
                <c:pt idx="9393">
                  <c:v>7291</c:v>
                </c:pt>
                <c:pt idx="9394">
                  <c:v>7292</c:v>
                </c:pt>
                <c:pt idx="9395">
                  <c:v>7293</c:v>
                </c:pt>
                <c:pt idx="9396">
                  <c:v>7293</c:v>
                </c:pt>
                <c:pt idx="9397">
                  <c:v>7294</c:v>
                </c:pt>
                <c:pt idx="9398">
                  <c:v>7294</c:v>
                </c:pt>
                <c:pt idx="9399">
                  <c:v>7295</c:v>
                </c:pt>
                <c:pt idx="9400">
                  <c:v>7296</c:v>
                </c:pt>
                <c:pt idx="9401">
                  <c:v>7296</c:v>
                </c:pt>
                <c:pt idx="9402">
                  <c:v>7296</c:v>
                </c:pt>
                <c:pt idx="9403">
                  <c:v>7297</c:v>
                </c:pt>
                <c:pt idx="9404">
                  <c:v>7298</c:v>
                </c:pt>
                <c:pt idx="9405">
                  <c:v>7299</c:v>
                </c:pt>
                <c:pt idx="9406">
                  <c:v>7300</c:v>
                </c:pt>
                <c:pt idx="9407">
                  <c:v>7300</c:v>
                </c:pt>
                <c:pt idx="9408">
                  <c:v>7300</c:v>
                </c:pt>
                <c:pt idx="9409">
                  <c:v>7300</c:v>
                </c:pt>
                <c:pt idx="9410">
                  <c:v>7301</c:v>
                </c:pt>
                <c:pt idx="9411">
                  <c:v>7302</c:v>
                </c:pt>
                <c:pt idx="9412">
                  <c:v>7303</c:v>
                </c:pt>
                <c:pt idx="9413">
                  <c:v>7304</c:v>
                </c:pt>
                <c:pt idx="9414">
                  <c:v>7305</c:v>
                </c:pt>
                <c:pt idx="9415">
                  <c:v>7306</c:v>
                </c:pt>
                <c:pt idx="9416">
                  <c:v>7307</c:v>
                </c:pt>
                <c:pt idx="9417">
                  <c:v>7307</c:v>
                </c:pt>
                <c:pt idx="9418">
                  <c:v>7307</c:v>
                </c:pt>
                <c:pt idx="9419">
                  <c:v>7308</c:v>
                </c:pt>
                <c:pt idx="9420">
                  <c:v>7309</c:v>
                </c:pt>
                <c:pt idx="9421">
                  <c:v>7310</c:v>
                </c:pt>
                <c:pt idx="9422">
                  <c:v>7311</c:v>
                </c:pt>
                <c:pt idx="9423">
                  <c:v>7311</c:v>
                </c:pt>
                <c:pt idx="9424">
                  <c:v>7312</c:v>
                </c:pt>
                <c:pt idx="9425">
                  <c:v>7313</c:v>
                </c:pt>
                <c:pt idx="9426">
                  <c:v>7314</c:v>
                </c:pt>
                <c:pt idx="9427">
                  <c:v>7315</c:v>
                </c:pt>
                <c:pt idx="9428">
                  <c:v>7316</c:v>
                </c:pt>
                <c:pt idx="9429">
                  <c:v>7317</c:v>
                </c:pt>
                <c:pt idx="9430">
                  <c:v>7318</c:v>
                </c:pt>
                <c:pt idx="9431">
                  <c:v>7319</c:v>
                </c:pt>
                <c:pt idx="9432">
                  <c:v>7320</c:v>
                </c:pt>
                <c:pt idx="9433">
                  <c:v>7321</c:v>
                </c:pt>
                <c:pt idx="9434">
                  <c:v>7322</c:v>
                </c:pt>
                <c:pt idx="9435">
                  <c:v>7323</c:v>
                </c:pt>
                <c:pt idx="9436">
                  <c:v>7324</c:v>
                </c:pt>
                <c:pt idx="9437">
                  <c:v>7325</c:v>
                </c:pt>
                <c:pt idx="9438">
                  <c:v>7326</c:v>
                </c:pt>
                <c:pt idx="9439">
                  <c:v>7327</c:v>
                </c:pt>
                <c:pt idx="9440">
                  <c:v>7328</c:v>
                </c:pt>
                <c:pt idx="9441">
                  <c:v>7329</c:v>
                </c:pt>
                <c:pt idx="9442">
                  <c:v>7330</c:v>
                </c:pt>
                <c:pt idx="9443">
                  <c:v>7331</c:v>
                </c:pt>
                <c:pt idx="9444">
                  <c:v>7332</c:v>
                </c:pt>
                <c:pt idx="9445">
                  <c:v>7333</c:v>
                </c:pt>
                <c:pt idx="9446">
                  <c:v>7333</c:v>
                </c:pt>
                <c:pt idx="9447">
                  <c:v>7334</c:v>
                </c:pt>
                <c:pt idx="9448">
                  <c:v>7335</c:v>
                </c:pt>
                <c:pt idx="9449">
                  <c:v>7336</c:v>
                </c:pt>
                <c:pt idx="9450">
                  <c:v>7337</c:v>
                </c:pt>
                <c:pt idx="9451">
                  <c:v>7337</c:v>
                </c:pt>
                <c:pt idx="9452">
                  <c:v>7337</c:v>
                </c:pt>
                <c:pt idx="9453">
                  <c:v>7338</c:v>
                </c:pt>
                <c:pt idx="9454">
                  <c:v>7338</c:v>
                </c:pt>
                <c:pt idx="9455">
                  <c:v>7339</c:v>
                </c:pt>
                <c:pt idx="9456">
                  <c:v>7340</c:v>
                </c:pt>
                <c:pt idx="9457">
                  <c:v>7341</c:v>
                </c:pt>
                <c:pt idx="9458">
                  <c:v>7342</c:v>
                </c:pt>
                <c:pt idx="9459">
                  <c:v>7343</c:v>
                </c:pt>
                <c:pt idx="9460">
                  <c:v>7344</c:v>
                </c:pt>
                <c:pt idx="9461">
                  <c:v>7345</c:v>
                </c:pt>
                <c:pt idx="9462">
                  <c:v>7346</c:v>
                </c:pt>
                <c:pt idx="9463">
                  <c:v>7347</c:v>
                </c:pt>
                <c:pt idx="9464">
                  <c:v>7348</c:v>
                </c:pt>
                <c:pt idx="9465">
                  <c:v>7349</c:v>
                </c:pt>
                <c:pt idx="9466">
                  <c:v>7350</c:v>
                </c:pt>
                <c:pt idx="9467">
                  <c:v>7351</c:v>
                </c:pt>
                <c:pt idx="9468">
                  <c:v>7351</c:v>
                </c:pt>
                <c:pt idx="9469">
                  <c:v>7351</c:v>
                </c:pt>
                <c:pt idx="9470">
                  <c:v>7351</c:v>
                </c:pt>
                <c:pt idx="9471">
                  <c:v>7351</c:v>
                </c:pt>
                <c:pt idx="9472">
                  <c:v>7352</c:v>
                </c:pt>
                <c:pt idx="9473">
                  <c:v>7352</c:v>
                </c:pt>
                <c:pt idx="9474">
                  <c:v>7353</c:v>
                </c:pt>
                <c:pt idx="9475">
                  <c:v>7354</c:v>
                </c:pt>
                <c:pt idx="9476">
                  <c:v>7354</c:v>
                </c:pt>
                <c:pt idx="9477">
                  <c:v>7355</c:v>
                </c:pt>
                <c:pt idx="9478">
                  <c:v>7356</c:v>
                </c:pt>
                <c:pt idx="9479">
                  <c:v>7357</c:v>
                </c:pt>
                <c:pt idx="9480">
                  <c:v>7357</c:v>
                </c:pt>
                <c:pt idx="9481">
                  <c:v>7358</c:v>
                </c:pt>
                <c:pt idx="9482">
                  <c:v>7359</c:v>
                </c:pt>
                <c:pt idx="9483">
                  <c:v>7360</c:v>
                </c:pt>
                <c:pt idx="9484">
                  <c:v>7361</c:v>
                </c:pt>
                <c:pt idx="9485">
                  <c:v>7361</c:v>
                </c:pt>
                <c:pt idx="9486">
                  <c:v>7362</c:v>
                </c:pt>
                <c:pt idx="9487">
                  <c:v>7363</c:v>
                </c:pt>
                <c:pt idx="9488">
                  <c:v>7364</c:v>
                </c:pt>
                <c:pt idx="9489">
                  <c:v>7365</c:v>
                </c:pt>
                <c:pt idx="9490">
                  <c:v>7366</c:v>
                </c:pt>
                <c:pt idx="9491">
                  <c:v>7366</c:v>
                </c:pt>
                <c:pt idx="9492">
                  <c:v>7367</c:v>
                </c:pt>
                <c:pt idx="9493">
                  <c:v>7368</c:v>
                </c:pt>
                <c:pt idx="9494">
                  <c:v>7368</c:v>
                </c:pt>
                <c:pt idx="9495">
                  <c:v>7369</c:v>
                </c:pt>
                <c:pt idx="9496">
                  <c:v>7370</c:v>
                </c:pt>
                <c:pt idx="9497">
                  <c:v>7371</c:v>
                </c:pt>
                <c:pt idx="9498">
                  <c:v>7371</c:v>
                </c:pt>
                <c:pt idx="9499">
                  <c:v>7371</c:v>
                </c:pt>
                <c:pt idx="9500">
                  <c:v>7371</c:v>
                </c:pt>
                <c:pt idx="9501">
                  <c:v>7371</c:v>
                </c:pt>
                <c:pt idx="9502">
                  <c:v>7372</c:v>
                </c:pt>
                <c:pt idx="9503">
                  <c:v>7372</c:v>
                </c:pt>
                <c:pt idx="9504">
                  <c:v>7372</c:v>
                </c:pt>
                <c:pt idx="9505">
                  <c:v>7372</c:v>
                </c:pt>
                <c:pt idx="9506">
                  <c:v>7373</c:v>
                </c:pt>
                <c:pt idx="9507">
                  <c:v>7374</c:v>
                </c:pt>
                <c:pt idx="9508">
                  <c:v>7375</c:v>
                </c:pt>
                <c:pt idx="9509">
                  <c:v>7376</c:v>
                </c:pt>
                <c:pt idx="9510">
                  <c:v>7376</c:v>
                </c:pt>
                <c:pt idx="9511">
                  <c:v>7377</c:v>
                </c:pt>
                <c:pt idx="9512">
                  <c:v>7378</c:v>
                </c:pt>
                <c:pt idx="9513">
                  <c:v>7378</c:v>
                </c:pt>
                <c:pt idx="9514">
                  <c:v>7379</c:v>
                </c:pt>
                <c:pt idx="9515">
                  <c:v>7379</c:v>
                </c:pt>
                <c:pt idx="9516">
                  <c:v>7380</c:v>
                </c:pt>
                <c:pt idx="9517">
                  <c:v>7380</c:v>
                </c:pt>
                <c:pt idx="9518">
                  <c:v>7381</c:v>
                </c:pt>
                <c:pt idx="9519">
                  <c:v>7382</c:v>
                </c:pt>
                <c:pt idx="9520">
                  <c:v>7383</c:v>
                </c:pt>
                <c:pt idx="9521">
                  <c:v>7384</c:v>
                </c:pt>
                <c:pt idx="9522">
                  <c:v>7385</c:v>
                </c:pt>
                <c:pt idx="9523">
                  <c:v>7386</c:v>
                </c:pt>
                <c:pt idx="9524">
                  <c:v>7387</c:v>
                </c:pt>
                <c:pt idx="9525">
                  <c:v>7388</c:v>
                </c:pt>
                <c:pt idx="9526">
                  <c:v>7389</c:v>
                </c:pt>
                <c:pt idx="9527">
                  <c:v>7390</c:v>
                </c:pt>
                <c:pt idx="9528">
                  <c:v>7391</c:v>
                </c:pt>
                <c:pt idx="9529">
                  <c:v>7392</c:v>
                </c:pt>
                <c:pt idx="9530">
                  <c:v>7393</c:v>
                </c:pt>
                <c:pt idx="9531">
                  <c:v>7394</c:v>
                </c:pt>
                <c:pt idx="9532">
                  <c:v>7395</c:v>
                </c:pt>
                <c:pt idx="9533">
                  <c:v>7395</c:v>
                </c:pt>
                <c:pt idx="9534">
                  <c:v>7395</c:v>
                </c:pt>
                <c:pt idx="9535">
                  <c:v>7395</c:v>
                </c:pt>
                <c:pt idx="9536">
                  <c:v>7395</c:v>
                </c:pt>
                <c:pt idx="9537">
                  <c:v>7395</c:v>
                </c:pt>
                <c:pt idx="9538">
                  <c:v>7395</c:v>
                </c:pt>
                <c:pt idx="9539">
                  <c:v>7396</c:v>
                </c:pt>
                <c:pt idx="9540">
                  <c:v>7396</c:v>
                </c:pt>
                <c:pt idx="9541">
                  <c:v>7397</c:v>
                </c:pt>
                <c:pt idx="9542">
                  <c:v>7398</c:v>
                </c:pt>
                <c:pt idx="9543">
                  <c:v>7398</c:v>
                </c:pt>
                <c:pt idx="9544">
                  <c:v>7399</c:v>
                </c:pt>
                <c:pt idx="9545">
                  <c:v>7400</c:v>
                </c:pt>
                <c:pt idx="9546">
                  <c:v>7401</c:v>
                </c:pt>
                <c:pt idx="9547">
                  <c:v>7401</c:v>
                </c:pt>
                <c:pt idx="9548">
                  <c:v>7402</c:v>
                </c:pt>
                <c:pt idx="9549">
                  <c:v>7403</c:v>
                </c:pt>
                <c:pt idx="9550">
                  <c:v>7404</c:v>
                </c:pt>
                <c:pt idx="9551">
                  <c:v>7405</c:v>
                </c:pt>
                <c:pt idx="9552">
                  <c:v>7406</c:v>
                </c:pt>
                <c:pt idx="9553">
                  <c:v>7407</c:v>
                </c:pt>
                <c:pt idx="9554">
                  <c:v>7408</c:v>
                </c:pt>
                <c:pt idx="9555">
                  <c:v>7409</c:v>
                </c:pt>
                <c:pt idx="9556">
                  <c:v>7410</c:v>
                </c:pt>
                <c:pt idx="9557">
                  <c:v>7411</c:v>
                </c:pt>
                <c:pt idx="9558">
                  <c:v>7412</c:v>
                </c:pt>
                <c:pt idx="9559">
                  <c:v>7412</c:v>
                </c:pt>
                <c:pt idx="9560">
                  <c:v>7412</c:v>
                </c:pt>
                <c:pt idx="9561">
                  <c:v>7413</c:v>
                </c:pt>
                <c:pt idx="9562">
                  <c:v>7414</c:v>
                </c:pt>
                <c:pt idx="9563">
                  <c:v>7414</c:v>
                </c:pt>
                <c:pt idx="9564">
                  <c:v>7415</c:v>
                </c:pt>
                <c:pt idx="9565">
                  <c:v>7416</c:v>
                </c:pt>
                <c:pt idx="9566">
                  <c:v>7416</c:v>
                </c:pt>
                <c:pt idx="9567">
                  <c:v>7417</c:v>
                </c:pt>
                <c:pt idx="9568">
                  <c:v>7417</c:v>
                </c:pt>
                <c:pt idx="9569">
                  <c:v>7417</c:v>
                </c:pt>
                <c:pt idx="9570">
                  <c:v>7418</c:v>
                </c:pt>
                <c:pt idx="9571">
                  <c:v>7419</c:v>
                </c:pt>
                <c:pt idx="9572">
                  <c:v>7420</c:v>
                </c:pt>
                <c:pt idx="9573">
                  <c:v>7421</c:v>
                </c:pt>
                <c:pt idx="9574">
                  <c:v>7422</c:v>
                </c:pt>
                <c:pt idx="9575">
                  <c:v>7423</c:v>
                </c:pt>
                <c:pt idx="9576">
                  <c:v>7424</c:v>
                </c:pt>
                <c:pt idx="9577">
                  <c:v>7425</c:v>
                </c:pt>
                <c:pt idx="9578">
                  <c:v>7426</c:v>
                </c:pt>
                <c:pt idx="9579">
                  <c:v>7427</c:v>
                </c:pt>
                <c:pt idx="9580">
                  <c:v>7428</c:v>
                </c:pt>
                <c:pt idx="9581">
                  <c:v>7428</c:v>
                </c:pt>
                <c:pt idx="9582">
                  <c:v>7429</c:v>
                </c:pt>
                <c:pt idx="9583">
                  <c:v>7430</c:v>
                </c:pt>
                <c:pt idx="9584">
                  <c:v>7431</c:v>
                </c:pt>
                <c:pt idx="9585">
                  <c:v>7432</c:v>
                </c:pt>
                <c:pt idx="9586">
                  <c:v>7433</c:v>
                </c:pt>
                <c:pt idx="9587">
                  <c:v>7434</c:v>
                </c:pt>
                <c:pt idx="9588">
                  <c:v>7435</c:v>
                </c:pt>
                <c:pt idx="9589">
                  <c:v>7436</c:v>
                </c:pt>
                <c:pt idx="9590">
                  <c:v>7437</c:v>
                </c:pt>
                <c:pt idx="9591">
                  <c:v>7438</c:v>
                </c:pt>
                <c:pt idx="9592">
                  <c:v>7438</c:v>
                </c:pt>
                <c:pt idx="9593">
                  <c:v>7439</c:v>
                </c:pt>
                <c:pt idx="9594">
                  <c:v>7439</c:v>
                </c:pt>
                <c:pt idx="9595">
                  <c:v>7440</c:v>
                </c:pt>
                <c:pt idx="9596">
                  <c:v>7441</c:v>
                </c:pt>
                <c:pt idx="9597">
                  <c:v>7441</c:v>
                </c:pt>
                <c:pt idx="9598">
                  <c:v>7442</c:v>
                </c:pt>
                <c:pt idx="9599">
                  <c:v>7443</c:v>
                </c:pt>
                <c:pt idx="9600">
                  <c:v>7444</c:v>
                </c:pt>
                <c:pt idx="9601">
                  <c:v>7445</c:v>
                </c:pt>
                <c:pt idx="9602">
                  <c:v>7446</c:v>
                </c:pt>
              </c:numCache>
            </c:numRef>
          </c:val>
          <c:smooth val="0"/>
        </c:ser>
        <c:ser>
          <c:idx val="1"/>
          <c:order val="1"/>
          <c:tx>
            <c:strRef>
              <c:f>Sheet1!$U$1</c:f>
              <c:strCache>
                <c:ptCount val="1"/>
                <c:pt idx="0">
                  <c:v>Single A</c:v>
                </c:pt>
              </c:strCache>
            </c:strRef>
          </c:tx>
          <c:marker>
            <c:symbol val="none"/>
          </c:marker>
          <c:val>
            <c:numRef>
              <c:f>Sheet1!$U$2:$U$9604</c:f>
              <c:numCache>
                <c:formatCode>General</c:formatCode>
                <c:ptCount val="9603"/>
                <c:pt idx="0">
                  <c:v>0</c:v>
                </c:pt>
                <c:pt idx="1">
                  <c:v>0</c:v>
                </c:pt>
                <c:pt idx="2">
                  <c:v>1</c:v>
                </c:pt>
                <c:pt idx="3">
                  <c:v>1</c:v>
                </c:pt>
                <c:pt idx="4">
                  <c:v>1</c:v>
                </c:pt>
                <c:pt idx="5">
                  <c:v>1</c:v>
                </c:pt>
                <c:pt idx="6">
                  <c:v>1</c:v>
                </c:pt>
                <c:pt idx="7">
                  <c:v>1</c:v>
                </c:pt>
                <c:pt idx="8">
                  <c:v>1</c:v>
                </c:pt>
                <c:pt idx="9">
                  <c:v>1</c:v>
                </c:pt>
                <c:pt idx="10">
                  <c:v>1</c:v>
                </c:pt>
                <c:pt idx="11">
                  <c:v>1</c:v>
                </c:pt>
                <c:pt idx="12">
                  <c:v>1</c:v>
                </c:pt>
                <c:pt idx="13">
                  <c:v>1</c:v>
                </c:pt>
                <c:pt idx="14">
                  <c:v>1</c:v>
                </c:pt>
                <c:pt idx="15">
                  <c:v>1</c:v>
                </c:pt>
                <c:pt idx="16">
                  <c:v>1</c:v>
                </c:pt>
                <c:pt idx="17">
                  <c:v>1</c:v>
                </c:pt>
                <c:pt idx="18">
                  <c:v>1</c:v>
                </c:pt>
                <c:pt idx="19">
                  <c:v>1</c:v>
                </c:pt>
                <c:pt idx="20">
                  <c:v>1</c:v>
                </c:pt>
                <c:pt idx="21">
                  <c:v>1</c:v>
                </c:pt>
                <c:pt idx="22">
                  <c:v>1</c:v>
                </c:pt>
                <c:pt idx="23">
                  <c:v>1</c:v>
                </c:pt>
                <c:pt idx="24">
                  <c:v>1</c:v>
                </c:pt>
                <c:pt idx="25">
                  <c:v>1</c:v>
                </c:pt>
                <c:pt idx="26">
                  <c:v>1</c:v>
                </c:pt>
                <c:pt idx="27">
                  <c:v>1</c:v>
                </c:pt>
                <c:pt idx="28">
                  <c:v>1</c:v>
                </c:pt>
                <c:pt idx="29">
                  <c:v>2</c:v>
                </c:pt>
                <c:pt idx="30">
                  <c:v>2</c:v>
                </c:pt>
                <c:pt idx="31">
                  <c:v>2</c:v>
                </c:pt>
                <c:pt idx="32">
                  <c:v>2</c:v>
                </c:pt>
                <c:pt idx="33">
                  <c:v>2</c:v>
                </c:pt>
                <c:pt idx="34">
                  <c:v>2</c:v>
                </c:pt>
                <c:pt idx="35">
                  <c:v>2</c:v>
                </c:pt>
                <c:pt idx="36">
                  <c:v>3</c:v>
                </c:pt>
                <c:pt idx="37">
                  <c:v>3</c:v>
                </c:pt>
                <c:pt idx="38">
                  <c:v>3</c:v>
                </c:pt>
                <c:pt idx="39">
                  <c:v>3</c:v>
                </c:pt>
                <c:pt idx="40">
                  <c:v>3</c:v>
                </c:pt>
                <c:pt idx="41">
                  <c:v>4</c:v>
                </c:pt>
                <c:pt idx="42">
                  <c:v>4</c:v>
                </c:pt>
                <c:pt idx="43">
                  <c:v>4</c:v>
                </c:pt>
                <c:pt idx="44">
                  <c:v>4</c:v>
                </c:pt>
                <c:pt idx="45">
                  <c:v>4</c:v>
                </c:pt>
                <c:pt idx="46">
                  <c:v>4</c:v>
                </c:pt>
                <c:pt idx="47">
                  <c:v>4</c:v>
                </c:pt>
                <c:pt idx="48">
                  <c:v>4</c:v>
                </c:pt>
                <c:pt idx="49">
                  <c:v>4</c:v>
                </c:pt>
                <c:pt idx="50">
                  <c:v>4</c:v>
                </c:pt>
                <c:pt idx="51">
                  <c:v>5</c:v>
                </c:pt>
                <c:pt idx="52">
                  <c:v>5</c:v>
                </c:pt>
                <c:pt idx="53">
                  <c:v>5</c:v>
                </c:pt>
                <c:pt idx="54">
                  <c:v>5</c:v>
                </c:pt>
                <c:pt idx="55">
                  <c:v>5</c:v>
                </c:pt>
                <c:pt idx="56">
                  <c:v>5</c:v>
                </c:pt>
                <c:pt idx="57">
                  <c:v>5</c:v>
                </c:pt>
                <c:pt idx="58">
                  <c:v>6</c:v>
                </c:pt>
                <c:pt idx="59">
                  <c:v>7</c:v>
                </c:pt>
                <c:pt idx="60">
                  <c:v>8</c:v>
                </c:pt>
                <c:pt idx="61">
                  <c:v>8</c:v>
                </c:pt>
                <c:pt idx="62">
                  <c:v>9</c:v>
                </c:pt>
                <c:pt idx="63">
                  <c:v>9</c:v>
                </c:pt>
                <c:pt idx="64">
                  <c:v>10</c:v>
                </c:pt>
                <c:pt idx="65">
                  <c:v>10</c:v>
                </c:pt>
                <c:pt idx="66">
                  <c:v>11</c:v>
                </c:pt>
                <c:pt idx="67">
                  <c:v>11</c:v>
                </c:pt>
                <c:pt idx="68">
                  <c:v>11</c:v>
                </c:pt>
                <c:pt idx="69">
                  <c:v>11</c:v>
                </c:pt>
                <c:pt idx="70">
                  <c:v>11</c:v>
                </c:pt>
                <c:pt idx="71">
                  <c:v>11</c:v>
                </c:pt>
                <c:pt idx="72">
                  <c:v>11</c:v>
                </c:pt>
                <c:pt idx="73">
                  <c:v>11</c:v>
                </c:pt>
                <c:pt idx="74">
                  <c:v>11</c:v>
                </c:pt>
                <c:pt idx="75">
                  <c:v>11</c:v>
                </c:pt>
                <c:pt idx="76">
                  <c:v>12</c:v>
                </c:pt>
                <c:pt idx="77">
                  <c:v>12</c:v>
                </c:pt>
                <c:pt idx="78">
                  <c:v>12</c:v>
                </c:pt>
                <c:pt idx="79">
                  <c:v>13</c:v>
                </c:pt>
                <c:pt idx="80">
                  <c:v>13</c:v>
                </c:pt>
                <c:pt idx="81">
                  <c:v>14</c:v>
                </c:pt>
                <c:pt idx="82">
                  <c:v>15</c:v>
                </c:pt>
                <c:pt idx="83">
                  <c:v>16</c:v>
                </c:pt>
                <c:pt idx="84">
                  <c:v>16</c:v>
                </c:pt>
                <c:pt idx="85">
                  <c:v>16</c:v>
                </c:pt>
                <c:pt idx="86">
                  <c:v>17</c:v>
                </c:pt>
                <c:pt idx="87">
                  <c:v>17</c:v>
                </c:pt>
                <c:pt idx="88">
                  <c:v>17</c:v>
                </c:pt>
                <c:pt idx="89">
                  <c:v>18</c:v>
                </c:pt>
                <c:pt idx="90">
                  <c:v>18</c:v>
                </c:pt>
                <c:pt idx="91">
                  <c:v>19</c:v>
                </c:pt>
                <c:pt idx="92">
                  <c:v>20</c:v>
                </c:pt>
                <c:pt idx="93">
                  <c:v>20</c:v>
                </c:pt>
                <c:pt idx="94">
                  <c:v>20</c:v>
                </c:pt>
                <c:pt idx="95">
                  <c:v>20</c:v>
                </c:pt>
                <c:pt idx="96">
                  <c:v>20</c:v>
                </c:pt>
                <c:pt idx="97">
                  <c:v>20</c:v>
                </c:pt>
                <c:pt idx="98">
                  <c:v>20</c:v>
                </c:pt>
                <c:pt idx="99">
                  <c:v>20</c:v>
                </c:pt>
                <c:pt idx="100">
                  <c:v>20</c:v>
                </c:pt>
                <c:pt idx="101">
                  <c:v>20</c:v>
                </c:pt>
                <c:pt idx="102">
                  <c:v>21</c:v>
                </c:pt>
                <c:pt idx="103">
                  <c:v>21</c:v>
                </c:pt>
                <c:pt idx="104">
                  <c:v>22</c:v>
                </c:pt>
                <c:pt idx="105">
                  <c:v>22</c:v>
                </c:pt>
                <c:pt idx="106">
                  <c:v>22</c:v>
                </c:pt>
                <c:pt idx="107">
                  <c:v>22</c:v>
                </c:pt>
                <c:pt idx="108">
                  <c:v>22</c:v>
                </c:pt>
                <c:pt idx="109">
                  <c:v>22</c:v>
                </c:pt>
                <c:pt idx="110">
                  <c:v>22</c:v>
                </c:pt>
                <c:pt idx="111">
                  <c:v>22</c:v>
                </c:pt>
                <c:pt idx="112">
                  <c:v>22</c:v>
                </c:pt>
                <c:pt idx="113">
                  <c:v>22</c:v>
                </c:pt>
                <c:pt idx="114">
                  <c:v>22</c:v>
                </c:pt>
                <c:pt idx="115">
                  <c:v>23</c:v>
                </c:pt>
                <c:pt idx="116">
                  <c:v>24</c:v>
                </c:pt>
                <c:pt idx="117">
                  <c:v>24</c:v>
                </c:pt>
                <c:pt idx="118">
                  <c:v>24</c:v>
                </c:pt>
                <c:pt idx="119">
                  <c:v>25</c:v>
                </c:pt>
                <c:pt idx="120">
                  <c:v>25</c:v>
                </c:pt>
                <c:pt idx="121">
                  <c:v>25</c:v>
                </c:pt>
                <c:pt idx="122">
                  <c:v>26</c:v>
                </c:pt>
                <c:pt idx="123">
                  <c:v>26</c:v>
                </c:pt>
                <c:pt idx="124">
                  <c:v>27</c:v>
                </c:pt>
                <c:pt idx="125">
                  <c:v>27</c:v>
                </c:pt>
                <c:pt idx="126">
                  <c:v>27</c:v>
                </c:pt>
                <c:pt idx="127">
                  <c:v>27</c:v>
                </c:pt>
                <c:pt idx="128">
                  <c:v>27</c:v>
                </c:pt>
                <c:pt idx="129">
                  <c:v>27</c:v>
                </c:pt>
                <c:pt idx="130">
                  <c:v>28</c:v>
                </c:pt>
                <c:pt idx="131">
                  <c:v>28</c:v>
                </c:pt>
                <c:pt idx="132">
                  <c:v>28</c:v>
                </c:pt>
                <c:pt idx="133">
                  <c:v>28</c:v>
                </c:pt>
                <c:pt idx="134">
                  <c:v>28</c:v>
                </c:pt>
                <c:pt idx="135">
                  <c:v>28</c:v>
                </c:pt>
                <c:pt idx="136">
                  <c:v>29</c:v>
                </c:pt>
                <c:pt idx="137">
                  <c:v>29</c:v>
                </c:pt>
                <c:pt idx="138">
                  <c:v>29</c:v>
                </c:pt>
                <c:pt idx="139">
                  <c:v>29</c:v>
                </c:pt>
                <c:pt idx="140">
                  <c:v>29</c:v>
                </c:pt>
                <c:pt idx="141">
                  <c:v>29</c:v>
                </c:pt>
                <c:pt idx="142">
                  <c:v>29</c:v>
                </c:pt>
                <c:pt idx="143">
                  <c:v>29</c:v>
                </c:pt>
                <c:pt idx="144">
                  <c:v>29</c:v>
                </c:pt>
                <c:pt idx="145">
                  <c:v>29</c:v>
                </c:pt>
                <c:pt idx="146">
                  <c:v>29</c:v>
                </c:pt>
                <c:pt idx="147">
                  <c:v>29</c:v>
                </c:pt>
                <c:pt idx="148">
                  <c:v>29</c:v>
                </c:pt>
                <c:pt idx="149">
                  <c:v>29</c:v>
                </c:pt>
                <c:pt idx="150">
                  <c:v>29</c:v>
                </c:pt>
                <c:pt idx="151">
                  <c:v>29</c:v>
                </c:pt>
                <c:pt idx="152">
                  <c:v>29</c:v>
                </c:pt>
                <c:pt idx="153">
                  <c:v>29</c:v>
                </c:pt>
                <c:pt idx="154">
                  <c:v>29</c:v>
                </c:pt>
                <c:pt idx="155">
                  <c:v>29</c:v>
                </c:pt>
                <c:pt idx="156">
                  <c:v>29</c:v>
                </c:pt>
                <c:pt idx="157">
                  <c:v>29</c:v>
                </c:pt>
                <c:pt idx="158">
                  <c:v>29</c:v>
                </c:pt>
                <c:pt idx="159">
                  <c:v>29</c:v>
                </c:pt>
                <c:pt idx="160">
                  <c:v>29</c:v>
                </c:pt>
                <c:pt idx="161">
                  <c:v>29</c:v>
                </c:pt>
                <c:pt idx="162">
                  <c:v>29</c:v>
                </c:pt>
                <c:pt idx="163">
                  <c:v>30</c:v>
                </c:pt>
                <c:pt idx="164">
                  <c:v>30</c:v>
                </c:pt>
                <c:pt idx="165">
                  <c:v>30</c:v>
                </c:pt>
                <c:pt idx="166">
                  <c:v>30</c:v>
                </c:pt>
                <c:pt idx="167">
                  <c:v>30</c:v>
                </c:pt>
                <c:pt idx="168">
                  <c:v>31</c:v>
                </c:pt>
                <c:pt idx="169">
                  <c:v>31</c:v>
                </c:pt>
                <c:pt idx="170">
                  <c:v>31</c:v>
                </c:pt>
                <c:pt idx="171">
                  <c:v>31</c:v>
                </c:pt>
                <c:pt idx="172">
                  <c:v>31</c:v>
                </c:pt>
                <c:pt idx="173">
                  <c:v>31</c:v>
                </c:pt>
                <c:pt idx="174">
                  <c:v>31</c:v>
                </c:pt>
                <c:pt idx="175">
                  <c:v>31</c:v>
                </c:pt>
                <c:pt idx="176">
                  <c:v>32</c:v>
                </c:pt>
                <c:pt idx="177">
                  <c:v>32</c:v>
                </c:pt>
                <c:pt idx="178">
                  <c:v>32</c:v>
                </c:pt>
                <c:pt idx="179">
                  <c:v>32</c:v>
                </c:pt>
                <c:pt idx="180">
                  <c:v>33</c:v>
                </c:pt>
                <c:pt idx="181">
                  <c:v>33</c:v>
                </c:pt>
                <c:pt idx="182">
                  <c:v>33</c:v>
                </c:pt>
                <c:pt idx="183">
                  <c:v>33</c:v>
                </c:pt>
                <c:pt idx="184">
                  <c:v>33</c:v>
                </c:pt>
                <c:pt idx="185">
                  <c:v>33</c:v>
                </c:pt>
                <c:pt idx="186">
                  <c:v>34</c:v>
                </c:pt>
                <c:pt idx="187">
                  <c:v>34</c:v>
                </c:pt>
                <c:pt idx="188">
                  <c:v>34</c:v>
                </c:pt>
                <c:pt idx="189">
                  <c:v>34</c:v>
                </c:pt>
                <c:pt idx="190">
                  <c:v>34</c:v>
                </c:pt>
                <c:pt idx="191">
                  <c:v>34</c:v>
                </c:pt>
                <c:pt idx="192">
                  <c:v>35</c:v>
                </c:pt>
                <c:pt idx="193">
                  <c:v>36</c:v>
                </c:pt>
                <c:pt idx="194">
                  <c:v>36</c:v>
                </c:pt>
                <c:pt idx="195">
                  <c:v>36</c:v>
                </c:pt>
                <c:pt idx="196">
                  <c:v>36</c:v>
                </c:pt>
                <c:pt idx="197">
                  <c:v>36</c:v>
                </c:pt>
                <c:pt idx="198">
                  <c:v>36</c:v>
                </c:pt>
                <c:pt idx="199">
                  <c:v>36</c:v>
                </c:pt>
                <c:pt idx="200">
                  <c:v>36</c:v>
                </c:pt>
                <c:pt idx="201">
                  <c:v>36</c:v>
                </c:pt>
                <c:pt idx="202">
                  <c:v>36</c:v>
                </c:pt>
                <c:pt idx="203">
                  <c:v>36</c:v>
                </c:pt>
                <c:pt idx="204">
                  <c:v>36</c:v>
                </c:pt>
                <c:pt idx="205">
                  <c:v>36</c:v>
                </c:pt>
                <c:pt idx="206">
                  <c:v>36</c:v>
                </c:pt>
                <c:pt idx="207">
                  <c:v>36</c:v>
                </c:pt>
                <c:pt idx="208">
                  <c:v>36</c:v>
                </c:pt>
                <c:pt idx="209">
                  <c:v>36</c:v>
                </c:pt>
                <c:pt idx="210">
                  <c:v>36</c:v>
                </c:pt>
                <c:pt idx="211">
                  <c:v>36</c:v>
                </c:pt>
                <c:pt idx="212">
                  <c:v>36</c:v>
                </c:pt>
                <c:pt idx="213">
                  <c:v>36</c:v>
                </c:pt>
                <c:pt idx="214">
                  <c:v>37</c:v>
                </c:pt>
                <c:pt idx="215">
                  <c:v>37</c:v>
                </c:pt>
                <c:pt idx="216">
                  <c:v>37</c:v>
                </c:pt>
                <c:pt idx="217">
                  <c:v>37</c:v>
                </c:pt>
                <c:pt idx="218">
                  <c:v>37</c:v>
                </c:pt>
                <c:pt idx="219">
                  <c:v>37</c:v>
                </c:pt>
                <c:pt idx="220">
                  <c:v>37</c:v>
                </c:pt>
                <c:pt idx="221">
                  <c:v>38</c:v>
                </c:pt>
                <c:pt idx="222">
                  <c:v>39</c:v>
                </c:pt>
                <c:pt idx="223">
                  <c:v>39</c:v>
                </c:pt>
                <c:pt idx="224">
                  <c:v>39</c:v>
                </c:pt>
                <c:pt idx="225">
                  <c:v>40</c:v>
                </c:pt>
                <c:pt idx="226">
                  <c:v>41</c:v>
                </c:pt>
                <c:pt idx="227">
                  <c:v>42</c:v>
                </c:pt>
                <c:pt idx="228">
                  <c:v>42</c:v>
                </c:pt>
                <c:pt idx="229">
                  <c:v>43</c:v>
                </c:pt>
                <c:pt idx="230">
                  <c:v>43</c:v>
                </c:pt>
                <c:pt idx="231">
                  <c:v>44</c:v>
                </c:pt>
                <c:pt idx="232">
                  <c:v>44</c:v>
                </c:pt>
                <c:pt idx="233">
                  <c:v>45</c:v>
                </c:pt>
                <c:pt idx="234">
                  <c:v>45</c:v>
                </c:pt>
                <c:pt idx="235">
                  <c:v>45</c:v>
                </c:pt>
                <c:pt idx="236">
                  <c:v>46</c:v>
                </c:pt>
                <c:pt idx="237">
                  <c:v>47</c:v>
                </c:pt>
                <c:pt idx="238">
                  <c:v>47</c:v>
                </c:pt>
                <c:pt idx="239">
                  <c:v>47</c:v>
                </c:pt>
                <c:pt idx="240">
                  <c:v>47</c:v>
                </c:pt>
                <c:pt idx="241">
                  <c:v>47</c:v>
                </c:pt>
                <c:pt idx="242">
                  <c:v>47</c:v>
                </c:pt>
                <c:pt idx="243">
                  <c:v>48</c:v>
                </c:pt>
                <c:pt idx="244">
                  <c:v>48</c:v>
                </c:pt>
                <c:pt idx="245">
                  <c:v>49</c:v>
                </c:pt>
                <c:pt idx="246">
                  <c:v>49</c:v>
                </c:pt>
                <c:pt idx="247">
                  <c:v>49</c:v>
                </c:pt>
                <c:pt idx="248">
                  <c:v>49</c:v>
                </c:pt>
                <c:pt idx="249">
                  <c:v>49</c:v>
                </c:pt>
                <c:pt idx="250">
                  <c:v>49</c:v>
                </c:pt>
                <c:pt idx="251">
                  <c:v>49</c:v>
                </c:pt>
                <c:pt idx="252">
                  <c:v>49</c:v>
                </c:pt>
                <c:pt idx="253">
                  <c:v>49</c:v>
                </c:pt>
                <c:pt idx="254">
                  <c:v>49</c:v>
                </c:pt>
                <c:pt idx="255">
                  <c:v>49</c:v>
                </c:pt>
                <c:pt idx="256">
                  <c:v>49</c:v>
                </c:pt>
                <c:pt idx="257">
                  <c:v>49</c:v>
                </c:pt>
                <c:pt idx="258">
                  <c:v>49</c:v>
                </c:pt>
                <c:pt idx="259">
                  <c:v>49</c:v>
                </c:pt>
                <c:pt idx="260">
                  <c:v>49</c:v>
                </c:pt>
                <c:pt idx="261">
                  <c:v>49</c:v>
                </c:pt>
                <c:pt idx="262">
                  <c:v>49</c:v>
                </c:pt>
                <c:pt idx="263">
                  <c:v>49</c:v>
                </c:pt>
                <c:pt idx="264">
                  <c:v>49</c:v>
                </c:pt>
                <c:pt idx="265">
                  <c:v>49</c:v>
                </c:pt>
                <c:pt idx="266">
                  <c:v>50</c:v>
                </c:pt>
                <c:pt idx="267">
                  <c:v>50</c:v>
                </c:pt>
                <c:pt idx="268">
                  <c:v>50</c:v>
                </c:pt>
                <c:pt idx="269">
                  <c:v>50</c:v>
                </c:pt>
                <c:pt idx="270">
                  <c:v>50</c:v>
                </c:pt>
                <c:pt idx="271">
                  <c:v>51</c:v>
                </c:pt>
                <c:pt idx="272">
                  <c:v>51</c:v>
                </c:pt>
                <c:pt idx="273">
                  <c:v>51</c:v>
                </c:pt>
                <c:pt idx="274">
                  <c:v>52</c:v>
                </c:pt>
                <c:pt idx="275">
                  <c:v>52</c:v>
                </c:pt>
                <c:pt idx="276">
                  <c:v>52</c:v>
                </c:pt>
                <c:pt idx="277">
                  <c:v>52</c:v>
                </c:pt>
                <c:pt idx="278">
                  <c:v>52</c:v>
                </c:pt>
                <c:pt idx="279">
                  <c:v>52</c:v>
                </c:pt>
                <c:pt idx="280">
                  <c:v>53</c:v>
                </c:pt>
                <c:pt idx="281">
                  <c:v>53</c:v>
                </c:pt>
                <c:pt idx="282">
                  <c:v>53</c:v>
                </c:pt>
                <c:pt idx="283">
                  <c:v>53</c:v>
                </c:pt>
                <c:pt idx="284">
                  <c:v>53</c:v>
                </c:pt>
                <c:pt idx="285">
                  <c:v>54</c:v>
                </c:pt>
                <c:pt idx="286">
                  <c:v>54</c:v>
                </c:pt>
                <c:pt idx="287">
                  <c:v>54</c:v>
                </c:pt>
                <c:pt idx="288">
                  <c:v>54</c:v>
                </c:pt>
                <c:pt idx="289">
                  <c:v>54</c:v>
                </c:pt>
                <c:pt idx="290">
                  <c:v>55</c:v>
                </c:pt>
                <c:pt idx="291">
                  <c:v>55</c:v>
                </c:pt>
                <c:pt idx="292">
                  <c:v>55</c:v>
                </c:pt>
                <c:pt idx="293">
                  <c:v>55</c:v>
                </c:pt>
                <c:pt idx="294">
                  <c:v>55</c:v>
                </c:pt>
                <c:pt idx="295">
                  <c:v>55</c:v>
                </c:pt>
                <c:pt idx="296">
                  <c:v>56</c:v>
                </c:pt>
                <c:pt idx="297">
                  <c:v>56</c:v>
                </c:pt>
                <c:pt idx="298">
                  <c:v>57</c:v>
                </c:pt>
                <c:pt idx="299">
                  <c:v>57</c:v>
                </c:pt>
                <c:pt idx="300">
                  <c:v>57</c:v>
                </c:pt>
                <c:pt idx="301">
                  <c:v>57</c:v>
                </c:pt>
                <c:pt idx="302">
                  <c:v>57</c:v>
                </c:pt>
                <c:pt idx="303">
                  <c:v>57</c:v>
                </c:pt>
                <c:pt idx="304">
                  <c:v>57</c:v>
                </c:pt>
                <c:pt idx="305">
                  <c:v>57</c:v>
                </c:pt>
                <c:pt idx="306">
                  <c:v>57</c:v>
                </c:pt>
                <c:pt idx="307">
                  <c:v>57</c:v>
                </c:pt>
                <c:pt idx="308">
                  <c:v>57</c:v>
                </c:pt>
                <c:pt idx="309">
                  <c:v>57</c:v>
                </c:pt>
                <c:pt idx="310">
                  <c:v>58</c:v>
                </c:pt>
                <c:pt idx="311">
                  <c:v>58</c:v>
                </c:pt>
                <c:pt idx="312">
                  <c:v>58</c:v>
                </c:pt>
                <c:pt idx="313">
                  <c:v>59</c:v>
                </c:pt>
                <c:pt idx="314">
                  <c:v>60</c:v>
                </c:pt>
                <c:pt idx="315">
                  <c:v>60</c:v>
                </c:pt>
                <c:pt idx="316">
                  <c:v>60</c:v>
                </c:pt>
                <c:pt idx="317">
                  <c:v>60</c:v>
                </c:pt>
                <c:pt idx="318">
                  <c:v>60</c:v>
                </c:pt>
                <c:pt idx="319">
                  <c:v>60</c:v>
                </c:pt>
                <c:pt idx="320">
                  <c:v>61</c:v>
                </c:pt>
                <c:pt idx="321">
                  <c:v>61</c:v>
                </c:pt>
                <c:pt idx="322">
                  <c:v>62</c:v>
                </c:pt>
                <c:pt idx="323">
                  <c:v>63</c:v>
                </c:pt>
                <c:pt idx="324">
                  <c:v>63</c:v>
                </c:pt>
                <c:pt idx="325">
                  <c:v>64</c:v>
                </c:pt>
                <c:pt idx="326">
                  <c:v>64</c:v>
                </c:pt>
                <c:pt idx="327">
                  <c:v>65</c:v>
                </c:pt>
                <c:pt idx="328">
                  <c:v>65</c:v>
                </c:pt>
                <c:pt idx="329">
                  <c:v>66</c:v>
                </c:pt>
                <c:pt idx="330">
                  <c:v>66</c:v>
                </c:pt>
                <c:pt idx="331">
                  <c:v>66</c:v>
                </c:pt>
                <c:pt idx="332">
                  <c:v>66</c:v>
                </c:pt>
                <c:pt idx="333">
                  <c:v>66</c:v>
                </c:pt>
                <c:pt idx="334">
                  <c:v>66</c:v>
                </c:pt>
                <c:pt idx="335">
                  <c:v>66</c:v>
                </c:pt>
                <c:pt idx="336">
                  <c:v>66</c:v>
                </c:pt>
                <c:pt idx="337">
                  <c:v>66</c:v>
                </c:pt>
                <c:pt idx="338">
                  <c:v>66</c:v>
                </c:pt>
                <c:pt idx="339">
                  <c:v>66</c:v>
                </c:pt>
                <c:pt idx="340">
                  <c:v>66</c:v>
                </c:pt>
                <c:pt idx="341">
                  <c:v>66</c:v>
                </c:pt>
                <c:pt idx="342">
                  <c:v>66</c:v>
                </c:pt>
                <c:pt idx="343">
                  <c:v>66</c:v>
                </c:pt>
                <c:pt idx="344">
                  <c:v>66</c:v>
                </c:pt>
                <c:pt idx="345">
                  <c:v>66</c:v>
                </c:pt>
                <c:pt idx="346">
                  <c:v>66</c:v>
                </c:pt>
                <c:pt idx="347">
                  <c:v>67</c:v>
                </c:pt>
                <c:pt idx="348">
                  <c:v>68</c:v>
                </c:pt>
                <c:pt idx="349">
                  <c:v>68</c:v>
                </c:pt>
                <c:pt idx="350">
                  <c:v>69</c:v>
                </c:pt>
                <c:pt idx="351">
                  <c:v>69</c:v>
                </c:pt>
                <c:pt idx="352">
                  <c:v>69</c:v>
                </c:pt>
                <c:pt idx="353">
                  <c:v>69</c:v>
                </c:pt>
                <c:pt idx="354">
                  <c:v>70</c:v>
                </c:pt>
                <c:pt idx="355">
                  <c:v>70</c:v>
                </c:pt>
                <c:pt idx="356">
                  <c:v>71</c:v>
                </c:pt>
                <c:pt idx="357">
                  <c:v>71</c:v>
                </c:pt>
                <c:pt idx="358">
                  <c:v>72</c:v>
                </c:pt>
                <c:pt idx="359">
                  <c:v>73</c:v>
                </c:pt>
                <c:pt idx="360">
                  <c:v>73</c:v>
                </c:pt>
                <c:pt idx="361">
                  <c:v>73</c:v>
                </c:pt>
                <c:pt idx="362">
                  <c:v>73</c:v>
                </c:pt>
                <c:pt idx="363">
                  <c:v>74</c:v>
                </c:pt>
                <c:pt idx="364">
                  <c:v>74</c:v>
                </c:pt>
                <c:pt idx="365">
                  <c:v>75</c:v>
                </c:pt>
                <c:pt idx="366">
                  <c:v>76</c:v>
                </c:pt>
                <c:pt idx="367">
                  <c:v>76</c:v>
                </c:pt>
                <c:pt idx="368">
                  <c:v>76</c:v>
                </c:pt>
                <c:pt idx="369">
                  <c:v>77</c:v>
                </c:pt>
                <c:pt idx="370">
                  <c:v>77</c:v>
                </c:pt>
                <c:pt idx="371">
                  <c:v>77</c:v>
                </c:pt>
                <c:pt idx="372">
                  <c:v>78</c:v>
                </c:pt>
                <c:pt idx="373">
                  <c:v>78</c:v>
                </c:pt>
                <c:pt idx="374">
                  <c:v>78</c:v>
                </c:pt>
                <c:pt idx="375">
                  <c:v>79</c:v>
                </c:pt>
                <c:pt idx="376">
                  <c:v>80</c:v>
                </c:pt>
                <c:pt idx="377">
                  <c:v>81</c:v>
                </c:pt>
                <c:pt idx="378">
                  <c:v>82</c:v>
                </c:pt>
                <c:pt idx="379">
                  <c:v>83</c:v>
                </c:pt>
                <c:pt idx="380">
                  <c:v>84</c:v>
                </c:pt>
                <c:pt idx="381">
                  <c:v>85</c:v>
                </c:pt>
                <c:pt idx="382">
                  <c:v>86</c:v>
                </c:pt>
                <c:pt idx="383">
                  <c:v>87</c:v>
                </c:pt>
                <c:pt idx="384">
                  <c:v>88</c:v>
                </c:pt>
                <c:pt idx="385">
                  <c:v>88</c:v>
                </c:pt>
                <c:pt idx="386">
                  <c:v>88</c:v>
                </c:pt>
                <c:pt idx="387">
                  <c:v>88</c:v>
                </c:pt>
                <c:pt idx="388">
                  <c:v>88</c:v>
                </c:pt>
                <c:pt idx="389">
                  <c:v>88</c:v>
                </c:pt>
                <c:pt idx="390">
                  <c:v>88</c:v>
                </c:pt>
                <c:pt idx="391">
                  <c:v>88</c:v>
                </c:pt>
                <c:pt idx="392">
                  <c:v>88</c:v>
                </c:pt>
                <c:pt idx="393">
                  <c:v>88</c:v>
                </c:pt>
                <c:pt idx="394">
                  <c:v>88</c:v>
                </c:pt>
                <c:pt idx="395">
                  <c:v>88</c:v>
                </c:pt>
                <c:pt idx="396">
                  <c:v>88</c:v>
                </c:pt>
                <c:pt idx="397">
                  <c:v>88</c:v>
                </c:pt>
                <c:pt idx="398">
                  <c:v>88</c:v>
                </c:pt>
                <c:pt idx="399">
                  <c:v>88</c:v>
                </c:pt>
                <c:pt idx="400">
                  <c:v>89</c:v>
                </c:pt>
                <c:pt idx="401">
                  <c:v>89</c:v>
                </c:pt>
                <c:pt idx="402">
                  <c:v>90</c:v>
                </c:pt>
                <c:pt idx="403">
                  <c:v>91</c:v>
                </c:pt>
                <c:pt idx="404">
                  <c:v>92</c:v>
                </c:pt>
                <c:pt idx="405">
                  <c:v>93</c:v>
                </c:pt>
                <c:pt idx="406">
                  <c:v>94</c:v>
                </c:pt>
                <c:pt idx="407">
                  <c:v>94</c:v>
                </c:pt>
                <c:pt idx="408">
                  <c:v>94</c:v>
                </c:pt>
                <c:pt idx="409">
                  <c:v>94</c:v>
                </c:pt>
                <c:pt idx="410">
                  <c:v>94</c:v>
                </c:pt>
                <c:pt idx="411">
                  <c:v>94</c:v>
                </c:pt>
                <c:pt idx="412">
                  <c:v>94</c:v>
                </c:pt>
                <c:pt idx="413">
                  <c:v>94</c:v>
                </c:pt>
                <c:pt idx="414">
                  <c:v>94</c:v>
                </c:pt>
                <c:pt idx="415">
                  <c:v>94</c:v>
                </c:pt>
                <c:pt idx="416">
                  <c:v>94</c:v>
                </c:pt>
                <c:pt idx="417">
                  <c:v>94</c:v>
                </c:pt>
                <c:pt idx="418">
                  <c:v>94</c:v>
                </c:pt>
                <c:pt idx="419">
                  <c:v>95</c:v>
                </c:pt>
                <c:pt idx="420">
                  <c:v>96</c:v>
                </c:pt>
                <c:pt idx="421">
                  <c:v>97</c:v>
                </c:pt>
                <c:pt idx="422">
                  <c:v>98</c:v>
                </c:pt>
                <c:pt idx="423">
                  <c:v>98</c:v>
                </c:pt>
                <c:pt idx="424">
                  <c:v>98</c:v>
                </c:pt>
                <c:pt idx="425">
                  <c:v>99</c:v>
                </c:pt>
                <c:pt idx="426">
                  <c:v>99</c:v>
                </c:pt>
                <c:pt idx="427">
                  <c:v>99</c:v>
                </c:pt>
                <c:pt idx="428">
                  <c:v>99</c:v>
                </c:pt>
                <c:pt idx="429">
                  <c:v>100</c:v>
                </c:pt>
                <c:pt idx="430">
                  <c:v>100</c:v>
                </c:pt>
                <c:pt idx="431">
                  <c:v>100</c:v>
                </c:pt>
                <c:pt idx="432">
                  <c:v>100</c:v>
                </c:pt>
                <c:pt idx="433">
                  <c:v>100</c:v>
                </c:pt>
                <c:pt idx="434">
                  <c:v>100</c:v>
                </c:pt>
                <c:pt idx="435">
                  <c:v>100</c:v>
                </c:pt>
                <c:pt idx="436">
                  <c:v>100</c:v>
                </c:pt>
                <c:pt idx="437">
                  <c:v>100</c:v>
                </c:pt>
                <c:pt idx="438">
                  <c:v>100</c:v>
                </c:pt>
                <c:pt idx="439">
                  <c:v>101</c:v>
                </c:pt>
                <c:pt idx="440">
                  <c:v>102</c:v>
                </c:pt>
                <c:pt idx="441">
                  <c:v>102</c:v>
                </c:pt>
                <c:pt idx="442">
                  <c:v>103</c:v>
                </c:pt>
                <c:pt idx="443">
                  <c:v>104</c:v>
                </c:pt>
                <c:pt idx="444">
                  <c:v>104</c:v>
                </c:pt>
                <c:pt idx="445">
                  <c:v>104</c:v>
                </c:pt>
                <c:pt idx="446">
                  <c:v>104</c:v>
                </c:pt>
                <c:pt idx="447">
                  <c:v>104</c:v>
                </c:pt>
                <c:pt idx="448">
                  <c:v>104</c:v>
                </c:pt>
                <c:pt idx="449">
                  <c:v>104</c:v>
                </c:pt>
                <c:pt idx="450">
                  <c:v>105</c:v>
                </c:pt>
                <c:pt idx="451">
                  <c:v>106</c:v>
                </c:pt>
                <c:pt idx="452">
                  <c:v>107</c:v>
                </c:pt>
                <c:pt idx="453">
                  <c:v>108</c:v>
                </c:pt>
                <c:pt idx="454">
                  <c:v>108</c:v>
                </c:pt>
                <c:pt idx="455">
                  <c:v>108</c:v>
                </c:pt>
                <c:pt idx="456">
                  <c:v>109</c:v>
                </c:pt>
                <c:pt idx="457">
                  <c:v>109</c:v>
                </c:pt>
                <c:pt idx="458">
                  <c:v>110</c:v>
                </c:pt>
                <c:pt idx="459">
                  <c:v>111</c:v>
                </c:pt>
                <c:pt idx="460">
                  <c:v>112</c:v>
                </c:pt>
                <c:pt idx="461">
                  <c:v>113</c:v>
                </c:pt>
                <c:pt idx="462">
                  <c:v>113</c:v>
                </c:pt>
                <c:pt idx="463">
                  <c:v>113</c:v>
                </c:pt>
                <c:pt idx="464">
                  <c:v>113</c:v>
                </c:pt>
                <c:pt idx="465">
                  <c:v>113</c:v>
                </c:pt>
                <c:pt idx="466">
                  <c:v>113</c:v>
                </c:pt>
                <c:pt idx="467">
                  <c:v>113</c:v>
                </c:pt>
                <c:pt idx="468">
                  <c:v>113</c:v>
                </c:pt>
                <c:pt idx="469">
                  <c:v>113</c:v>
                </c:pt>
                <c:pt idx="470">
                  <c:v>113</c:v>
                </c:pt>
                <c:pt idx="471">
                  <c:v>113</c:v>
                </c:pt>
                <c:pt idx="472">
                  <c:v>113</c:v>
                </c:pt>
                <c:pt idx="473">
                  <c:v>113</c:v>
                </c:pt>
                <c:pt idx="474">
                  <c:v>113</c:v>
                </c:pt>
                <c:pt idx="475">
                  <c:v>114</c:v>
                </c:pt>
                <c:pt idx="476">
                  <c:v>115</c:v>
                </c:pt>
                <c:pt idx="477">
                  <c:v>116</c:v>
                </c:pt>
                <c:pt idx="478">
                  <c:v>116</c:v>
                </c:pt>
                <c:pt idx="479">
                  <c:v>116</c:v>
                </c:pt>
                <c:pt idx="480">
                  <c:v>116</c:v>
                </c:pt>
                <c:pt idx="481">
                  <c:v>116</c:v>
                </c:pt>
                <c:pt idx="482">
                  <c:v>116</c:v>
                </c:pt>
                <c:pt idx="483">
                  <c:v>116</c:v>
                </c:pt>
                <c:pt idx="484">
                  <c:v>116</c:v>
                </c:pt>
                <c:pt idx="485">
                  <c:v>116</c:v>
                </c:pt>
                <c:pt idx="486">
                  <c:v>116</c:v>
                </c:pt>
                <c:pt idx="487">
                  <c:v>116</c:v>
                </c:pt>
                <c:pt idx="488">
                  <c:v>116</c:v>
                </c:pt>
                <c:pt idx="489">
                  <c:v>117</c:v>
                </c:pt>
                <c:pt idx="490">
                  <c:v>117</c:v>
                </c:pt>
                <c:pt idx="491">
                  <c:v>117</c:v>
                </c:pt>
                <c:pt idx="492">
                  <c:v>117</c:v>
                </c:pt>
                <c:pt idx="493">
                  <c:v>117</c:v>
                </c:pt>
                <c:pt idx="494">
                  <c:v>117</c:v>
                </c:pt>
                <c:pt idx="495">
                  <c:v>117</c:v>
                </c:pt>
                <c:pt idx="496">
                  <c:v>117</c:v>
                </c:pt>
                <c:pt idx="497">
                  <c:v>117</c:v>
                </c:pt>
                <c:pt idx="498">
                  <c:v>118</c:v>
                </c:pt>
                <c:pt idx="499">
                  <c:v>118</c:v>
                </c:pt>
                <c:pt idx="500">
                  <c:v>119</c:v>
                </c:pt>
                <c:pt idx="501">
                  <c:v>119</c:v>
                </c:pt>
                <c:pt idx="502">
                  <c:v>119</c:v>
                </c:pt>
                <c:pt idx="503">
                  <c:v>120</c:v>
                </c:pt>
                <c:pt idx="504">
                  <c:v>120</c:v>
                </c:pt>
                <c:pt idx="505">
                  <c:v>120</c:v>
                </c:pt>
                <c:pt idx="506">
                  <c:v>121</c:v>
                </c:pt>
                <c:pt idx="507">
                  <c:v>121</c:v>
                </c:pt>
                <c:pt idx="508">
                  <c:v>121</c:v>
                </c:pt>
                <c:pt idx="509">
                  <c:v>121</c:v>
                </c:pt>
                <c:pt idx="510">
                  <c:v>121</c:v>
                </c:pt>
                <c:pt idx="511">
                  <c:v>121</c:v>
                </c:pt>
                <c:pt idx="512">
                  <c:v>121</c:v>
                </c:pt>
                <c:pt idx="513">
                  <c:v>121</c:v>
                </c:pt>
                <c:pt idx="514">
                  <c:v>121</c:v>
                </c:pt>
                <c:pt idx="515">
                  <c:v>121</c:v>
                </c:pt>
                <c:pt idx="516">
                  <c:v>121</c:v>
                </c:pt>
                <c:pt idx="517">
                  <c:v>121</c:v>
                </c:pt>
                <c:pt idx="518">
                  <c:v>121</c:v>
                </c:pt>
                <c:pt idx="519">
                  <c:v>121</c:v>
                </c:pt>
                <c:pt idx="520">
                  <c:v>121</c:v>
                </c:pt>
                <c:pt idx="521">
                  <c:v>121</c:v>
                </c:pt>
                <c:pt idx="522">
                  <c:v>122</c:v>
                </c:pt>
                <c:pt idx="523">
                  <c:v>122</c:v>
                </c:pt>
                <c:pt idx="524">
                  <c:v>122</c:v>
                </c:pt>
                <c:pt idx="525">
                  <c:v>122</c:v>
                </c:pt>
                <c:pt idx="526">
                  <c:v>123</c:v>
                </c:pt>
                <c:pt idx="527">
                  <c:v>123</c:v>
                </c:pt>
                <c:pt idx="528">
                  <c:v>124</c:v>
                </c:pt>
                <c:pt idx="529">
                  <c:v>124</c:v>
                </c:pt>
                <c:pt idx="530">
                  <c:v>124</c:v>
                </c:pt>
                <c:pt idx="531">
                  <c:v>124</c:v>
                </c:pt>
                <c:pt idx="532">
                  <c:v>124</c:v>
                </c:pt>
                <c:pt idx="533">
                  <c:v>124</c:v>
                </c:pt>
                <c:pt idx="534">
                  <c:v>124</c:v>
                </c:pt>
                <c:pt idx="535">
                  <c:v>124</c:v>
                </c:pt>
                <c:pt idx="536">
                  <c:v>124</c:v>
                </c:pt>
                <c:pt idx="537">
                  <c:v>124</c:v>
                </c:pt>
                <c:pt idx="538">
                  <c:v>124</c:v>
                </c:pt>
                <c:pt idx="539">
                  <c:v>124</c:v>
                </c:pt>
                <c:pt idx="540">
                  <c:v>124</c:v>
                </c:pt>
                <c:pt idx="541">
                  <c:v>124</c:v>
                </c:pt>
                <c:pt idx="542">
                  <c:v>124</c:v>
                </c:pt>
                <c:pt idx="543">
                  <c:v>125</c:v>
                </c:pt>
                <c:pt idx="544">
                  <c:v>125</c:v>
                </c:pt>
                <c:pt idx="545">
                  <c:v>125</c:v>
                </c:pt>
                <c:pt idx="546">
                  <c:v>125</c:v>
                </c:pt>
                <c:pt idx="547">
                  <c:v>126</c:v>
                </c:pt>
                <c:pt idx="548">
                  <c:v>126</c:v>
                </c:pt>
                <c:pt idx="549">
                  <c:v>126</c:v>
                </c:pt>
                <c:pt idx="550">
                  <c:v>126</c:v>
                </c:pt>
                <c:pt idx="551">
                  <c:v>126</c:v>
                </c:pt>
                <c:pt idx="552">
                  <c:v>126</c:v>
                </c:pt>
                <c:pt idx="553">
                  <c:v>126</c:v>
                </c:pt>
                <c:pt idx="554">
                  <c:v>126</c:v>
                </c:pt>
                <c:pt idx="555">
                  <c:v>127</c:v>
                </c:pt>
                <c:pt idx="556">
                  <c:v>127</c:v>
                </c:pt>
                <c:pt idx="557">
                  <c:v>128</c:v>
                </c:pt>
                <c:pt idx="558">
                  <c:v>129</c:v>
                </c:pt>
                <c:pt idx="559">
                  <c:v>130</c:v>
                </c:pt>
                <c:pt idx="560">
                  <c:v>130</c:v>
                </c:pt>
                <c:pt idx="561">
                  <c:v>130</c:v>
                </c:pt>
                <c:pt idx="562">
                  <c:v>131</c:v>
                </c:pt>
                <c:pt idx="563">
                  <c:v>131</c:v>
                </c:pt>
                <c:pt idx="564">
                  <c:v>131</c:v>
                </c:pt>
                <c:pt idx="565">
                  <c:v>132</c:v>
                </c:pt>
                <c:pt idx="566">
                  <c:v>132</c:v>
                </c:pt>
                <c:pt idx="567">
                  <c:v>132</c:v>
                </c:pt>
                <c:pt idx="568">
                  <c:v>132</c:v>
                </c:pt>
                <c:pt idx="569">
                  <c:v>132</c:v>
                </c:pt>
                <c:pt idx="570">
                  <c:v>132</c:v>
                </c:pt>
                <c:pt idx="571">
                  <c:v>133</c:v>
                </c:pt>
                <c:pt idx="572">
                  <c:v>133</c:v>
                </c:pt>
                <c:pt idx="573">
                  <c:v>134</c:v>
                </c:pt>
                <c:pt idx="574">
                  <c:v>134</c:v>
                </c:pt>
                <c:pt idx="575">
                  <c:v>135</c:v>
                </c:pt>
                <c:pt idx="576">
                  <c:v>135</c:v>
                </c:pt>
                <c:pt idx="577">
                  <c:v>135</c:v>
                </c:pt>
                <c:pt idx="578">
                  <c:v>135</c:v>
                </c:pt>
                <c:pt idx="579">
                  <c:v>135</c:v>
                </c:pt>
                <c:pt idx="580">
                  <c:v>135</c:v>
                </c:pt>
                <c:pt idx="581">
                  <c:v>135</c:v>
                </c:pt>
                <c:pt idx="582">
                  <c:v>135</c:v>
                </c:pt>
                <c:pt idx="583">
                  <c:v>135</c:v>
                </c:pt>
                <c:pt idx="584">
                  <c:v>135</c:v>
                </c:pt>
                <c:pt idx="585">
                  <c:v>135</c:v>
                </c:pt>
                <c:pt idx="586">
                  <c:v>136</c:v>
                </c:pt>
                <c:pt idx="587">
                  <c:v>137</c:v>
                </c:pt>
                <c:pt idx="588">
                  <c:v>138</c:v>
                </c:pt>
                <c:pt idx="589">
                  <c:v>138</c:v>
                </c:pt>
                <c:pt idx="590">
                  <c:v>139</c:v>
                </c:pt>
                <c:pt idx="591">
                  <c:v>139</c:v>
                </c:pt>
                <c:pt idx="592">
                  <c:v>139</c:v>
                </c:pt>
                <c:pt idx="593">
                  <c:v>140</c:v>
                </c:pt>
                <c:pt idx="594">
                  <c:v>140</c:v>
                </c:pt>
                <c:pt idx="595">
                  <c:v>140</c:v>
                </c:pt>
                <c:pt idx="596">
                  <c:v>140</c:v>
                </c:pt>
                <c:pt idx="597">
                  <c:v>140</c:v>
                </c:pt>
                <c:pt idx="598">
                  <c:v>140</c:v>
                </c:pt>
                <c:pt idx="599">
                  <c:v>141</c:v>
                </c:pt>
                <c:pt idx="600">
                  <c:v>141</c:v>
                </c:pt>
                <c:pt idx="601">
                  <c:v>142</c:v>
                </c:pt>
                <c:pt idx="602">
                  <c:v>143</c:v>
                </c:pt>
                <c:pt idx="603">
                  <c:v>144</c:v>
                </c:pt>
                <c:pt idx="604">
                  <c:v>145</c:v>
                </c:pt>
                <c:pt idx="605">
                  <c:v>145</c:v>
                </c:pt>
                <c:pt idx="606">
                  <c:v>145</c:v>
                </c:pt>
                <c:pt idx="607">
                  <c:v>145</c:v>
                </c:pt>
                <c:pt idx="608">
                  <c:v>145</c:v>
                </c:pt>
                <c:pt idx="609">
                  <c:v>145</c:v>
                </c:pt>
                <c:pt idx="610">
                  <c:v>145</c:v>
                </c:pt>
                <c:pt idx="611">
                  <c:v>145</c:v>
                </c:pt>
                <c:pt idx="612">
                  <c:v>145</c:v>
                </c:pt>
                <c:pt idx="613">
                  <c:v>146</c:v>
                </c:pt>
                <c:pt idx="614">
                  <c:v>146</c:v>
                </c:pt>
                <c:pt idx="615">
                  <c:v>146</c:v>
                </c:pt>
                <c:pt idx="616">
                  <c:v>146</c:v>
                </c:pt>
                <c:pt idx="617">
                  <c:v>146</c:v>
                </c:pt>
                <c:pt idx="618">
                  <c:v>146</c:v>
                </c:pt>
                <c:pt idx="619">
                  <c:v>146</c:v>
                </c:pt>
                <c:pt idx="620">
                  <c:v>146</c:v>
                </c:pt>
                <c:pt idx="621">
                  <c:v>146</c:v>
                </c:pt>
                <c:pt idx="622">
                  <c:v>146</c:v>
                </c:pt>
                <c:pt idx="623">
                  <c:v>146</c:v>
                </c:pt>
                <c:pt idx="624">
                  <c:v>146</c:v>
                </c:pt>
                <c:pt idx="625">
                  <c:v>146</c:v>
                </c:pt>
                <c:pt idx="626">
                  <c:v>146</c:v>
                </c:pt>
                <c:pt idx="627">
                  <c:v>146</c:v>
                </c:pt>
                <c:pt idx="628">
                  <c:v>146</c:v>
                </c:pt>
                <c:pt idx="629">
                  <c:v>146</c:v>
                </c:pt>
                <c:pt idx="630">
                  <c:v>146</c:v>
                </c:pt>
                <c:pt idx="631">
                  <c:v>146</c:v>
                </c:pt>
                <c:pt idx="632">
                  <c:v>146</c:v>
                </c:pt>
                <c:pt idx="633">
                  <c:v>146</c:v>
                </c:pt>
                <c:pt idx="634">
                  <c:v>146</c:v>
                </c:pt>
                <c:pt idx="635">
                  <c:v>146</c:v>
                </c:pt>
                <c:pt idx="636">
                  <c:v>147</c:v>
                </c:pt>
                <c:pt idx="637">
                  <c:v>147</c:v>
                </c:pt>
                <c:pt idx="638">
                  <c:v>148</c:v>
                </c:pt>
                <c:pt idx="639">
                  <c:v>148</c:v>
                </c:pt>
                <c:pt idx="640">
                  <c:v>148</c:v>
                </c:pt>
                <c:pt idx="641">
                  <c:v>148</c:v>
                </c:pt>
                <c:pt idx="642">
                  <c:v>148</c:v>
                </c:pt>
                <c:pt idx="643">
                  <c:v>148</c:v>
                </c:pt>
                <c:pt idx="644">
                  <c:v>149</c:v>
                </c:pt>
                <c:pt idx="645">
                  <c:v>150</c:v>
                </c:pt>
                <c:pt idx="646">
                  <c:v>150</c:v>
                </c:pt>
                <c:pt idx="647">
                  <c:v>150</c:v>
                </c:pt>
                <c:pt idx="648">
                  <c:v>150</c:v>
                </c:pt>
                <c:pt idx="649">
                  <c:v>150</c:v>
                </c:pt>
                <c:pt idx="650">
                  <c:v>150</c:v>
                </c:pt>
                <c:pt idx="651">
                  <c:v>150</c:v>
                </c:pt>
                <c:pt idx="652">
                  <c:v>150</c:v>
                </c:pt>
                <c:pt idx="653">
                  <c:v>150</c:v>
                </c:pt>
                <c:pt idx="654">
                  <c:v>150</c:v>
                </c:pt>
                <c:pt idx="655">
                  <c:v>150</c:v>
                </c:pt>
                <c:pt idx="656">
                  <c:v>150</c:v>
                </c:pt>
                <c:pt idx="657">
                  <c:v>150</c:v>
                </c:pt>
                <c:pt idx="658">
                  <c:v>150</c:v>
                </c:pt>
                <c:pt idx="659">
                  <c:v>150</c:v>
                </c:pt>
                <c:pt idx="660">
                  <c:v>150</c:v>
                </c:pt>
                <c:pt idx="661">
                  <c:v>150</c:v>
                </c:pt>
                <c:pt idx="662">
                  <c:v>150</c:v>
                </c:pt>
                <c:pt idx="663">
                  <c:v>150</c:v>
                </c:pt>
                <c:pt idx="664">
                  <c:v>150</c:v>
                </c:pt>
                <c:pt idx="665">
                  <c:v>151</c:v>
                </c:pt>
                <c:pt idx="666">
                  <c:v>152</c:v>
                </c:pt>
                <c:pt idx="667">
                  <c:v>152</c:v>
                </c:pt>
                <c:pt idx="668">
                  <c:v>152</c:v>
                </c:pt>
                <c:pt idx="669">
                  <c:v>153</c:v>
                </c:pt>
                <c:pt idx="670">
                  <c:v>154</c:v>
                </c:pt>
                <c:pt idx="671">
                  <c:v>154</c:v>
                </c:pt>
                <c:pt idx="672">
                  <c:v>154</c:v>
                </c:pt>
                <c:pt idx="673">
                  <c:v>155</c:v>
                </c:pt>
                <c:pt idx="674">
                  <c:v>156</c:v>
                </c:pt>
                <c:pt idx="675">
                  <c:v>156</c:v>
                </c:pt>
                <c:pt idx="676">
                  <c:v>157</c:v>
                </c:pt>
                <c:pt idx="677">
                  <c:v>158</c:v>
                </c:pt>
                <c:pt idx="678">
                  <c:v>159</c:v>
                </c:pt>
                <c:pt idx="679">
                  <c:v>159</c:v>
                </c:pt>
                <c:pt idx="680">
                  <c:v>159</c:v>
                </c:pt>
                <c:pt idx="681">
                  <c:v>159</c:v>
                </c:pt>
                <c:pt idx="682">
                  <c:v>159</c:v>
                </c:pt>
                <c:pt idx="683">
                  <c:v>160</c:v>
                </c:pt>
                <c:pt idx="684">
                  <c:v>161</c:v>
                </c:pt>
                <c:pt idx="685">
                  <c:v>161</c:v>
                </c:pt>
                <c:pt idx="686">
                  <c:v>161</c:v>
                </c:pt>
                <c:pt idx="687">
                  <c:v>162</c:v>
                </c:pt>
                <c:pt idx="688">
                  <c:v>162</c:v>
                </c:pt>
                <c:pt idx="689">
                  <c:v>162</c:v>
                </c:pt>
                <c:pt idx="690">
                  <c:v>163</c:v>
                </c:pt>
                <c:pt idx="691">
                  <c:v>163</c:v>
                </c:pt>
                <c:pt idx="692">
                  <c:v>163</c:v>
                </c:pt>
                <c:pt idx="693">
                  <c:v>163</c:v>
                </c:pt>
                <c:pt idx="694">
                  <c:v>163</c:v>
                </c:pt>
                <c:pt idx="695">
                  <c:v>163</c:v>
                </c:pt>
                <c:pt idx="696">
                  <c:v>163</c:v>
                </c:pt>
                <c:pt idx="697">
                  <c:v>163</c:v>
                </c:pt>
                <c:pt idx="698">
                  <c:v>163</c:v>
                </c:pt>
                <c:pt idx="699">
                  <c:v>163</c:v>
                </c:pt>
                <c:pt idx="700">
                  <c:v>164</c:v>
                </c:pt>
                <c:pt idx="701">
                  <c:v>164</c:v>
                </c:pt>
                <c:pt idx="702">
                  <c:v>164</c:v>
                </c:pt>
                <c:pt idx="703">
                  <c:v>164</c:v>
                </c:pt>
                <c:pt idx="704">
                  <c:v>164</c:v>
                </c:pt>
                <c:pt idx="705">
                  <c:v>164</c:v>
                </c:pt>
                <c:pt idx="706">
                  <c:v>164</c:v>
                </c:pt>
                <c:pt idx="707">
                  <c:v>164</c:v>
                </c:pt>
                <c:pt idx="708">
                  <c:v>164</c:v>
                </c:pt>
                <c:pt idx="709">
                  <c:v>164</c:v>
                </c:pt>
                <c:pt idx="710">
                  <c:v>164</c:v>
                </c:pt>
                <c:pt idx="711">
                  <c:v>164</c:v>
                </c:pt>
                <c:pt idx="712">
                  <c:v>164</c:v>
                </c:pt>
                <c:pt idx="713">
                  <c:v>164</c:v>
                </c:pt>
                <c:pt idx="714">
                  <c:v>165</c:v>
                </c:pt>
                <c:pt idx="715">
                  <c:v>166</c:v>
                </c:pt>
                <c:pt idx="716">
                  <c:v>166</c:v>
                </c:pt>
                <c:pt idx="717">
                  <c:v>166</c:v>
                </c:pt>
                <c:pt idx="718">
                  <c:v>167</c:v>
                </c:pt>
                <c:pt idx="719">
                  <c:v>167</c:v>
                </c:pt>
                <c:pt idx="720">
                  <c:v>167</c:v>
                </c:pt>
                <c:pt idx="721">
                  <c:v>167</c:v>
                </c:pt>
                <c:pt idx="722">
                  <c:v>167</c:v>
                </c:pt>
                <c:pt idx="723">
                  <c:v>167</c:v>
                </c:pt>
                <c:pt idx="724">
                  <c:v>167</c:v>
                </c:pt>
                <c:pt idx="725">
                  <c:v>167</c:v>
                </c:pt>
                <c:pt idx="726">
                  <c:v>167</c:v>
                </c:pt>
                <c:pt idx="727">
                  <c:v>168</c:v>
                </c:pt>
                <c:pt idx="728">
                  <c:v>169</c:v>
                </c:pt>
                <c:pt idx="729">
                  <c:v>169</c:v>
                </c:pt>
                <c:pt idx="730">
                  <c:v>170</c:v>
                </c:pt>
                <c:pt idx="731">
                  <c:v>171</c:v>
                </c:pt>
                <c:pt idx="732">
                  <c:v>172</c:v>
                </c:pt>
                <c:pt idx="733">
                  <c:v>172</c:v>
                </c:pt>
                <c:pt idx="734">
                  <c:v>173</c:v>
                </c:pt>
                <c:pt idx="735">
                  <c:v>173</c:v>
                </c:pt>
                <c:pt idx="736">
                  <c:v>174</c:v>
                </c:pt>
                <c:pt idx="737">
                  <c:v>175</c:v>
                </c:pt>
                <c:pt idx="738">
                  <c:v>176</c:v>
                </c:pt>
                <c:pt idx="739">
                  <c:v>177</c:v>
                </c:pt>
                <c:pt idx="740">
                  <c:v>177</c:v>
                </c:pt>
                <c:pt idx="741">
                  <c:v>177</c:v>
                </c:pt>
                <c:pt idx="742">
                  <c:v>177</c:v>
                </c:pt>
                <c:pt idx="743">
                  <c:v>177</c:v>
                </c:pt>
                <c:pt idx="744">
                  <c:v>178</c:v>
                </c:pt>
                <c:pt idx="745">
                  <c:v>179</c:v>
                </c:pt>
                <c:pt idx="746">
                  <c:v>180</c:v>
                </c:pt>
                <c:pt idx="747">
                  <c:v>181</c:v>
                </c:pt>
                <c:pt idx="748">
                  <c:v>182</c:v>
                </c:pt>
                <c:pt idx="749">
                  <c:v>183</c:v>
                </c:pt>
                <c:pt idx="750">
                  <c:v>184</c:v>
                </c:pt>
                <c:pt idx="751">
                  <c:v>184</c:v>
                </c:pt>
                <c:pt idx="752">
                  <c:v>184</c:v>
                </c:pt>
                <c:pt idx="753">
                  <c:v>184</c:v>
                </c:pt>
                <c:pt idx="754">
                  <c:v>184</c:v>
                </c:pt>
                <c:pt idx="755">
                  <c:v>185</c:v>
                </c:pt>
                <c:pt idx="756">
                  <c:v>185</c:v>
                </c:pt>
                <c:pt idx="757">
                  <c:v>185</c:v>
                </c:pt>
                <c:pt idx="758">
                  <c:v>185</c:v>
                </c:pt>
                <c:pt idx="759">
                  <c:v>185</c:v>
                </c:pt>
                <c:pt idx="760">
                  <c:v>185</c:v>
                </c:pt>
                <c:pt idx="761">
                  <c:v>185</c:v>
                </c:pt>
                <c:pt idx="762">
                  <c:v>186</c:v>
                </c:pt>
                <c:pt idx="763">
                  <c:v>186</c:v>
                </c:pt>
                <c:pt idx="764">
                  <c:v>187</c:v>
                </c:pt>
                <c:pt idx="765">
                  <c:v>187</c:v>
                </c:pt>
                <c:pt idx="766">
                  <c:v>187</c:v>
                </c:pt>
                <c:pt idx="767">
                  <c:v>187</c:v>
                </c:pt>
                <c:pt idx="768">
                  <c:v>187</c:v>
                </c:pt>
                <c:pt idx="769">
                  <c:v>187</c:v>
                </c:pt>
                <c:pt idx="770">
                  <c:v>187</c:v>
                </c:pt>
                <c:pt idx="771">
                  <c:v>187</c:v>
                </c:pt>
                <c:pt idx="772">
                  <c:v>188</c:v>
                </c:pt>
                <c:pt idx="773">
                  <c:v>188</c:v>
                </c:pt>
                <c:pt idx="774">
                  <c:v>188</c:v>
                </c:pt>
                <c:pt idx="775">
                  <c:v>188</c:v>
                </c:pt>
                <c:pt idx="776">
                  <c:v>188</c:v>
                </c:pt>
                <c:pt idx="777">
                  <c:v>188</c:v>
                </c:pt>
                <c:pt idx="778">
                  <c:v>189</c:v>
                </c:pt>
                <c:pt idx="779">
                  <c:v>189</c:v>
                </c:pt>
                <c:pt idx="780">
                  <c:v>189</c:v>
                </c:pt>
                <c:pt idx="781">
                  <c:v>190</c:v>
                </c:pt>
                <c:pt idx="782">
                  <c:v>191</c:v>
                </c:pt>
                <c:pt idx="783">
                  <c:v>191</c:v>
                </c:pt>
                <c:pt idx="784">
                  <c:v>191</c:v>
                </c:pt>
                <c:pt idx="785">
                  <c:v>191</c:v>
                </c:pt>
                <c:pt idx="786">
                  <c:v>191</c:v>
                </c:pt>
                <c:pt idx="787">
                  <c:v>192</c:v>
                </c:pt>
                <c:pt idx="788">
                  <c:v>192</c:v>
                </c:pt>
                <c:pt idx="789">
                  <c:v>192</c:v>
                </c:pt>
                <c:pt idx="790">
                  <c:v>193</c:v>
                </c:pt>
                <c:pt idx="791">
                  <c:v>193</c:v>
                </c:pt>
                <c:pt idx="792">
                  <c:v>194</c:v>
                </c:pt>
                <c:pt idx="793">
                  <c:v>194</c:v>
                </c:pt>
                <c:pt idx="794">
                  <c:v>194</c:v>
                </c:pt>
                <c:pt idx="795">
                  <c:v>194</c:v>
                </c:pt>
                <c:pt idx="796">
                  <c:v>194</c:v>
                </c:pt>
                <c:pt idx="797">
                  <c:v>195</c:v>
                </c:pt>
                <c:pt idx="798">
                  <c:v>195</c:v>
                </c:pt>
                <c:pt idx="799">
                  <c:v>196</c:v>
                </c:pt>
                <c:pt idx="800">
                  <c:v>196</c:v>
                </c:pt>
                <c:pt idx="801">
                  <c:v>196</c:v>
                </c:pt>
                <c:pt idx="802">
                  <c:v>196</c:v>
                </c:pt>
                <c:pt idx="803">
                  <c:v>197</c:v>
                </c:pt>
                <c:pt idx="804">
                  <c:v>198</c:v>
                </c:pt>
                <c:pt idx="805">
                  <c:v>199</c:v>
                </c:pt>
                <c:pt idx="806">
                  <c:v>199</c:v>
                </c:pt>
                <c:pt idx="807">
                  <c:v>200</c:v>
                </c:pt>
                <c:pt idx="808">
                  <c:v>201</c:v>
                </c:pt>
                <c:pt idx="809">
                  <c:v>202</c:v>
                </c:pt>
                <c:pt idx="810">
                  <c:v>202</c:v>
                </c:pt>
                <c:pt idx="811">
                  <c:v>203</c:v>
                </c:pt>
                <c:pt idx="812">
                  <c:v>204</c:v>
                </c:pt>
                <c:pt idx="813">
                  <c:v>204</c:v>
                </c:pt>
                <c:pt idx="814">
                  <c:v>204</c:v>
                </c:pt>
                <c:pt idx="815">
                  <c:v>204</c:v>
                </c:pt>
                <c:pt idx="816">
                  <c:v>204</c:v>
                </c:pt>
                <c:pt idx="817">
                  <c:v>204</c:v>
                </c:pt>
                <c:pt idx="818">
                  <c:v>204</c:v>
                </c:pt>
                <c:pt idx="819">
                  <c:v>204</c:v>
                </c:pt>
                <c:pt idx="820">
                  <c:v>204</c:v>
                </c:pt>
                <c:pt idx="821">
                  <c:v>204</c:v>
                </c:pt>
                <c:pt idx="822">
                  <c:v>204</c:v>
                </c:pt>
                <c:pt idx="823">
                  <c:v>204</c:v>
                </c:pt>
                <c:pt idx="824">
                  <c:v>204</c:v>
                </c:pt>
                <c:pt idx="825">
                  <c:v>204</c:v>
                </c:pt>
                <c:pt idx="826">
                  <c:v>205</c:v>
                </c:pt>
                <c:pt idx="827">
                  <c:v>205</c:v>
                </c:pt>
                <c:pt idx="828">
                  <c:v>205</c:v>
                </c:pt>
                <c:pt idx="829">
                  <c:v>206</c:v>
                </c:pt>
                <c:pt idx="830">
                  <c:v>206</c:v>
                </c:pt>
                <c:pt idx="831">
                  <c:v>206</c:v>
                </c:pt>
                <c:pt idx="832">
                  <c:v>206</c:v>
                </c:pt>
                <c:pt idx="833">
                  <c:v>207</c:v>
                </c:pt>
                <c:pt idx="834">
                  <c:v>207</c:v>
                </c:pt>
                <c:pt idx="835">
                  <c:v>207</c:v>
                </c:pt>
                <c:pt idx="836">
                  <c:v>207</c:v>
                </c:pt>
                <c:pt idx="837">
                  <c:v>207</c:v>
                </c:pt>
                <c:pt idx="838">
                  <c:v>207</c:v>
                </c:pt>
                <c:pt idx="839">
                  <c:v>207</c:v>
                </c:pt>
                <c:pt idx="840">
                  <c:v>207</c:v>
                </c:pt>
                <c:pt idx="841">
                  <c:v>207</c:v>
                </c:pt>
                <c:pt idx="842">
                  <c:v>207</c:v>
                </c:pt>
                <c:pt idx="843">
                  <c:v>207</c:v>
                </c:pt>
                <c:pt idx="844">
                  <c:v>207</c:v>
                </c:pt>
                <c:pt idx="845">
                  <c:v>207</c:v>
                </c:pt>
                <c:pt idx="846">
                  <c:v>207</c:v>
                </c:pt>
                <c:pt idx="847">
                  <c:v>208</c:v>
                </c:pt>
                <c:pt idx="848">
                  <c:v>208</c:v>
                </c:pt>
                <c:pt idx="849">
                  <c:v>208</c:v>
                </c:pt>
                <c:pt idx="850">
                  <c:v>209</c:v>
                </c:pt>
                <c:pt idx="851">
                  <c:v>209</c:v>
                </c:pt>
                <c:pt idx="852">
                  <c:v>209</c:v>
                </c:pt>
                <c:pt idx="853">
                  <c:v>210</c:v>
                </c:pt>
                <c:pt idx="854">
                  <c:v>210</c:v>
                </c:pt>
                <c:pt idx="855">
                  <c:v>210</c:v>
                </c:pt>
                <c:pt idx="856">
                  <c:v>211</c:v>
                </c:pt>
                <c:pt idx="857">
                  <c:v>212</c:v>
                </c:pt>
                <c:pt idx="858">
                  <c:v>212</c:v>
                </c:pt>
                <c:pt idx="859">
                  <c:v>212</c:v>
                </c:pt>
                <c:pt idx="860">
                  <c:v>212</c:v>
                </c:pt>
                <c:pt idx="861">
                  <c:v>212</c:v>
                </c:pt>
                <c:pt idx="862">
                  <c:v>212</c:v>
                </c:pt>
                <c:pt idx="863">
                  <c:v>212</c:v>
                </c:pt>
                <c:pt idx="864">
                  <c:v>213</c:v>
                </c:pt>
                <c:pt idx="865">
                  <c:v>214</c:v>
                </c:pt>
                <c:pt idx="866">
                  <c:v>215</c:v>
                </c:pt>
                <c:pt idx="867">
                  <c:v>215</c:v>
                </c:pt>
                <c:pt idx="868">
                  <c:v>215</c:v>
                </c:pt>
                <c:pt idx="869">
                  <c:v>216</c:v>
                </c:pt>
                <c:pt idx="870">
                  <c:v>216</c:v>
                </c:pt>
                <c:pt idx="871">
                  <c:v>216</c:v>
                </c:pt>
                <c:pt idx="872">
                  <c:v>216</c:v>
                </c:pt>
                <c:pt idx="873">
                  <c:v>216</c:v>
                </c:pt>
                <c:pt idx="874">
                  <c:v>216</c:v>
                </c:pt>
                <c:pt idx="875">
                  <c:v>216</c:v>
                </c:pt>
                <c:pt idx="876">
                  <c:v>216</c:v>
                </c:pt>
                <c:pt idx="877">
                  <c:v>217</c:v>
                </c:pt>
                <c:pt idx="878">
                  <c:v>217</c:v>
                </c:pt>
                <c:pt idx="879">
                  <c:v>217</c:v>
                </c:pt>
                <c:pt idx="880">
                  <c:v>218</c:v>
                </c:pt>
                <c:pt idx="881">
                  <c:v>218</c:v>
                </c:pt>
                <c:pt idx="882">
                  <c:v>218</c:v>
                </c:pt>
                <c:pt idx="883">
                  <c:v>218</c:v>
                </c:pt>
                <c:pt idx="884">
                  <c:v>218</c:v>
                </c:pt>
                <c:pt idx="885">
                  <c:v>218</c:v>
                </c:pt>
                <c:pt idx="886">
                  <c:v>218</c:v>
                </c:pt>
                <c:pt idx="887">
                  <c:v>218</c:v>
                </c:pt>
                <c:pt idx="888">
                  <c:v>218</c:v>
                </c:pt>
                <c:pt idx="889">
                  <c:v>218</c:v>
                </c:pt>
                <c:pt idx="890">
                  <c:v>218</c:v>
                </c:pt>
                <c:pt idx="891">
                  <c:v>218</c:v>
                </c:pt>
                <c:pt idx="892">
                  <c:v>219</c:v>
                </c:pt>
                <c:pt idx="893">
                  <c:v>220</c:v>
                </c:pt>
                <c:pt idx="894">
                  <c:v>220</c:v>
                </c:pt>
                <c:pt idx="895">
                  <c:v>220</c:v>
                </c:pt>
                <c:pt idx="896">
                  <c:v>221</c:v>
                </c:pt>
                <c:pt idx="897">
                  <c:v>221</c:v>
                </c:pt>
                <c:pt idx="898">
                  <c:v>221</c:v>
                </c:pt>
                <c:pt idx="899">
                  <c:v>221</c:v>
                </c:pt>
                <c:pt idx="900">
                  <c:v>221</c:v>
                </c:pt>
                <c:pt idx="901">
                  <c:v>222</c:v>
                </c:pt>
                <c:pt idx="902">
                  <c:v>222</c:v>
                </c:pt>
                <c:pt idx="903">
                  <c:v>222</c:v>
                </c:pt>
                <c:pt idx="904">
                  <c:v>222</c:v>
                </c:pt>
                <c:pt idx="905">
                  <c:v>222</c:v>
                </c:pt>
                <c:pt idx="906">
                  <c:v>222</c:v>
                </c:pt>
                <c:pt idx="907">
                  <c:v>222</c:v>
                </c:pt>
                <c:pt idx="908">
                  <c:v>222</c:v>
                </c:pt>
                <c:pt idx="909">
                  <c:v>222</c:v>
                </c:pt>
                <c:pt idx="910">
                  <c:v>223</c:v>
                </c:pt>
                <c:pt idx="911">
                  <c:v>223</c:v>
                </c:pt>
                <c:pt idx="912">
                  <c:v>223</c:v>
                </c:pt>
                <c:pt idx="913">
                  <c:v>223</c:v>
                </c:pt>
                <c:pt idx="914">
                  <c:v>223</c:v>
                </c:pt>
                <c:pt idx="915">
                  <c:v>223</c:v>
                </c:pt>
                <c:pt idx="916">
                  <c:v>223</c:v>
                </c:pt>
                <c:pt idx="917">
                  <c:v>223</c:v>
                </c:pt>
                <c:pt idx="918">
                  <c:v>223</c:v>
                </c:pt>
                <c:pt idx="919">
                  <c:v>224</c:v>
                </c:pt>
                <c:pt idx="920">
                  <c:v>225</c:v>
                </c:pt>
                <c:pt idx="921">
                  <c:v>225</c:v>
                </c:pt>
                <c:pt idx="922">
                  <c:v>225</c:v>
                </c:pt>
                <c:pt idx="923">
                  <c:v>225</c:v>
                </c:pt>
                <c:pt idx="924">
                  <c:v>226</c:v>
                </c:pt>
                <c:pt idx="925">
                  <c:v>226</c:v>
                </c:pt>
                <c:pt idx="926">
                  <c:v>226</c:v>
                </c:pt>
                <c:pt idx="927">
                  <c:v>227</c:v>
                </c:pt>
                <c:pt idx="928">
                  <c:v>228</c:v>
                </c:pt>
                <c:pt idx="929">
                  <c:v>229</c:v>
                </c:pt>
                <c:pt idx="930">
                  <c:v>229</c:v>
                </c:pt>
                <c:pt idx="931">
                  <c:v>229</c:v>
                </c:pt>
                <c:pt idx="932">
                  <c:v>229</c:v>
                </c:pt>
                <c:pt idx="933">
                  <c:v>229</c:v>
                </c:pt>
                <c:pt idx="934">
                  <c:v>230</c:v>
                </c:pt>
                <c:pt idx="935">
                  <c:v>230</c:v>
                </c:pt>
                <c:pt idx="936">
                  <c:v>230</c:v>
                </c:pt>
                <c:pt idx="937">
                  <c:v>230</c:v>
                </c:pt>
                <c:pt idx="938">
                  <c:v>230</c:v>
                </c:pt>
                <c:pt idx="939">
                  <c:v>230</c:v>
                </c:pt>
                <c:pt idx="940">
                  <c:v>230</c:v>
                </c:pt>
                <c:pt idx="941">
                  <c:v>231</c:v>
                </c:pt>
                <c:pt idx="942">
                  <c:v>232</c:v>
                </c:pt>
                <c:pt idx="943">
                  <c:v>232</c:v>
                </c:pt>
                <c:pt idx="944">
                  <c:v>232</c:v>
                </c:pt>
                <c:pt idx="945">
                  <c:v>232</c:v>
                </c:pt>
                <c:pt idx="946">
                  <c:v>233</c:v>
                </c:pt>
                <c:pt idx="947">
                  <c:v>233</c:v>
                </c:pt>
                <c:pt idx="948">
                  <c:v>233</c:v>
                </c:pt>
                <c:pt idx="949">
                  <c:v>233</c:v>
                </c:pt>
                <c:pt idx="950">
                  <c:v>233</c:v>
                </c:pt>
                <c:pt idx="951">
                  <c:v>233</c:v>
                </c:pt>
                <c:pt idx="952">
                  <c:v>233</c:v>
                </c:pt>
                <c:pt idx="953">
                  <c:v>233</c:v>
                </c:pt>
                <c:pt idx="954">
                  <c:v>233</c:v>
                </c:pt>
                <c:pt idx="955">
                  <c:v>233</c:v>
                </c:pt>
                <c:pt idx="956">
                  <c:v>233</c:v>
                </c:pt>
                <c:pt idx="957">
                  <c:v>233</c:v>
                </c:pt>
                <c:pt idx="958">
                  <c:v>233</c:v>
                </c:pt>
                <c:pt idx="959">
                  <c:v>233</c:v>
                </c:pt>
                <c:pt idx="960">
                  <c:v>233</c:v>
                </c:pt>
                <c:pt idx="961">
                  <c:v>233</c:v>
                </c:pt>
                <c:pt idx="962">
                  <c:v>233</c:v>
                </c:pt>
                <c:pt idx="963">
                  <c:v>233</c:v>
                </c:pt>
                <c:pt idx="964">
                  <c:v>234</c:v>
                </c:pt>
                <c:pt idx="965">
                  <c:v>234</c:v>
                </c:pt>
                <c:pt idx="966">
                  <c:v>235</c:v>
                </c:pt>
                <c:pt idx="967">
                  <c:v>236</c:v>
                </c:pt>
                <c:pt idx="968">
                  <c:v>237</c:v>
                </c:pt>
                <c:pt idx="969">
                  <c:v>237</c:v>
                </c:pt>
                <c:pt idx="970">
                  <c:v>237</c:v>
                </c:pt>
                <c:pt idx="971">
                  <c:v>238</c:v>
                </c:pt>
                <c:pt idx="972">
                  <c:v>238</c:v>
                </c:pt>
                <c:pt idx="973">
                  <c:v>238</c:v>
                </c:pt>
                <c:pt idx="974">
                  <c:v>238</c:v>
                </c:pt>
                <c:pt idx="975">
                  <c:v>238</c:v>
                </c:pt>
                <c:pt idx="976">
                  <c:v>239</c:v>
                </c:pt>
                <c:pt idx="977">
                  <c:v>240</c:v>
                </c:pt>
                <c:pt idx="978">
                  <c:v>241</c:v>
                </c:pt>
                <c:pt idx="979">
                  <c:v>241</c:v>
                </c:pt>
                <c:pt idx="980">
                  <c:v>241</c:v>
                </c:pt>
                <c:pt idx="981">
                  <c:v>242</c:v>
                </c:pt>
                <c:pt idx="982">
                  <c:v>242</c:v>
                </c:pt>
                <c:pt idx="983">
                  <c:v>243</c:v>
                </c:pt>
                <c:pt idx="984">
                  <c:v>244</c:v>
                </c:pt>
                <c:pt idx="985">
                  <c:v>244</c:v>
                </c:pt>
                <c:pt idx="986">
                  <c:v>244</c:v>
                </c:pt>
                <c:pt idx="987">
                  <c:v>245</c:v>
                </c:pt>
                <c:pt idx="988">
                  <c:v>245</c:v>
                </c:pt>
                <c:pt idx="989">
                  <c:v>245</c:v>
                </c:pt>
                <c:pt idx="990">
                  <c:v>245</c:v>
                </c:pt>
                <c:pt idx="991">
                  <c:v>246</c:v>
                </c:pt>
                <c:pt idx="992">
                  <c:v>247</c:v>
                </c:pt>
                <c:pt idx="993">
                  <c:v>248</c:v>
                </c:pt>
                <c:pt idx="994">
                  <c:v>249</c:v>
                </c:pt>
                <c:pt idx="995">
                  <c:v>249</c:v>
                </c:pt>
                <c:pt idx="996">
                  <c:v>249</c:v>
                </c:pt>
                <c:pt idx="997">
                  <c:v>249</c:v>
                </c:pt>
                <c:pt idx="998">
                  <c:v>249</c:v>
                </c:pt>
                <c:pt idx="999">
                  <c:v>249</c:v>
                </c:pt>
                <c:pt idx="1000">
                  <c:v>249</c:v>
                </c:pt>
                <c:pt idx="1001">
                  <c:v>249</c:v>
                </c:pt>
                <c:pt idx="1002">
                  <c:v>249</c:v>
                </c:pt>
                <c:pt idx="1003">
                  <c:v>249</c:v>
                </c:pt>
                <c:pt idx="1004">
                  <c:v>250</c:v>
                </c:pt>
                <c:pt idx="1005">
                  <c:v>250</c:v>
                </c:pt>
                <c:pt idx="1006">
                  <c:v>250</c:v>
                </c:pt>
                <c:pt idx="1007">
                  <c:v>250</c:v>
                </c:pt>
                <c:pt idx="1008">
                  <c:v>250</c:v>
                </c:pt>
                <c:pt idx="1009">
                  <c:v>250</c:v>
                </c:pt>
                <c:pt idx="1010">
                  <c:v>250</c:v>
                </c:pt>
                <c:pt idx="1011">
                  <c:v>250</c:v>
                </c:pt>
                <c:pt idx="1012">
                  <c:v>250</c:v>
                </c:pt>
                <c:pt idx="1013">
                  <c:v>250</c:v>
                </c:pt>
                <c:pt idx="1014">
                  <c:v>250</c:v>
                </c:pt>
                <c:pt idx="1015">
                  <c:v>250</c:v>
                </c:pt>
                <c:pt idx="1016">
                  <c:v>250</c:v>
                </c:pt>
                <c:pt idx="1017">
                  <c:v>250</c:v>
                </c:pt>
                <c:pt idx="1018">
                  <c:v>250</c:v>
                </c:pt>
                <c:pt idx="1019">
                  <c:v>251</c:v>
                </c:pt>
                <c:pt idx="1020">
                  <c:v>252</c:v>
                </c:pt>
                <c:pt idx="1021">
                  <c:v>252</c:v>
                </c:pt>
                <c:pt idx="1022">
                  <c:v>253</c:v>
                </c:pt>
                <c:pt idx="1023">
                  <c:v>253</c:v>
                </c:pt>
                <c:pt idx="1024">
                  <c:v>253</c:v>
                </c:pt>
                <c:pt idx="1025">
                  <c:v>254</c:v>
                </c:pt>
                <c:pt idx="1026">
                  <c:v>254</c:v>
                </c:pt>
                <c:pt idx="1027">
                  <c:v>254</c:v>
                </c:pt>
                <c:pt idx="1028">
                  <c:v>254</c:v>
                </c:pt>
                <c:pt idx="1029">
                  <c:v>254</c:v>
                </c:pt>
                <c:pt idx="1030">
                  <c:v>254</c:v>
                </c:pt>
                <c:pt idx="1031">
                  <c:v>254</c:v>
                </c:pt>
                <c:pt idx="1032">
                  <c:v>254</c:v>
                </c:pt>
                <c:pt idx="1033">
                  <c:v>254</c:v>
                </c:pt>
                <c:pt idx="1034">
                  <c:v>254</c:v>
                </c:pt>
                <c:pt idx="1035">
                  <c:v>254</c:v>
                </c:pt>
                <c:pt idx="1036">
                  <c:v>254</c:v>
                </c:pt>
                <c:pt idx="1037">
                  <c:v>255</c:v>
                </c:pt>
                <c:pt idx="1038">
                  <c:v>255</c:v>
                </c:pt>
                <c:pt idx="1039">
                  <c:v>255</c:v>
                </c:pt>
                <c:pt idx="1040">
                  <c:v>255</c:v>
                </c:pt>
                <c:pt idx="1041">
                  <c:v>255</c:v>
                </c:pt>
                <c:pt idx="1042">
                  <c:v>255</c:v>
                </c:pt>
                <c:pt idx="1043">
                  <c:v>255</c:v>
                </c:pt>
                <c:pt idx="1044">
                  <c:v>255</c:v>
                </c:pt>
                <c:pt idx="1045">
                  <c:v>255</c:v>
                </c:pt>
                <c:pt idx="1046">
                  <c:v>255</c:v>
                </c:pt>
                <c:pt idx="1047">
                  <c:v>256</c:v>
                </c:pt>
                <c:pt idx="1048">
                  <c:v>256</c:v>
                </c:pt>
                <c:pt idx="1049">
                  <c:v>256</c:v>
                </c:pt>
                <c:pt idx="1050">
                  <c:v>256</c:v>
                </c:pt>
                <c:pt idx="1051">
                  <c:v>256</c:v>
                </c:pt>
                <c:pt idx="1052">
                  <c:v>256</c:v>
                </c:pt>
                <c:pt idx="1053">
                  <c:v>256</c:v>
                </c:pt>
                <c:pt idx="1054">
                  <c:v>256</c:v>
                </c:pt>
                <c:pt idx="1055">
                  <c:v>256</c:v>
                </c:pt>
                <c:pt idx="1056">
                  <c:v>256</c:v>
                </c:pt>
                <c:pt idx="1057">
                  <c:v>256</c:v>
                </c:pt>
                <c:pt idx="1058">
                  <c:v>256</c:v>
                </c:pt>
                <c:pt idx="1059">
                  <c:v>257</c:v>
                </c:pt>
                <c:pt idx="1060">
                  <c:v>257</c:v>
                </c:pt>
                <c:pt idx="1061">
                  <c:v>257</c:v>
                </c:pt>
                <c:pt idx="1062">
                  <c:v>257</c:v>
                </c:pt>
                <c:pt idx="1063">
                  <c:v>257</c:v>
                </c:pt>
                <c:pt idx="1064">
                  <c:v>257</c:v>
                </c:pt>
                <c:pt idx="1065">
                  <c:v>257</c:v>
                </c:pt>
                <c:pt idx="1066">
                  <c:v>257</c:v>
                </c:pt>
                <c:pt idx="1067">
                  <c:v>257</c:v>
                </c:pt>
                <c:pt idx="1068">
                  <c:v>257</c:v>
                </c:pt>
                <c:pt idx="1069">
                  <c:v>257</c:v>
                </c:pt>
                <c:pt idx="1070">
                  <c:v>257</c:v>
                </c:pt>
                <c:pt idx="1071">
                  <c:v>257</c:v>
                </c:pt>
                <c:pt idx="1072">
                  <c:v>257</c:v>
                </c:pt>
                <c:pt idx="1073">
                  <c:v>257</c:v>
                </c:pt>
                <c:pt idx="1074">
                  <c:v>257</c:v>
                </c:pt>
                <c:pt idx="1075">
                  <c:v>257</c:v>
                </c:pt>
                <c:pt idx="1076">
                  <c:v>257</c:v>
                </c:pt>
                <c:pt idx="1077">
                  <c:v>257</c:v>
                </c:pt>
                <c:pt idx="1078">
                  <c:v>257</c:v>
                </c:pt>
                <c:pt idx="1079">
                  <c:v>258</c:v>
                </c:pt>
                <c:pt idx="1080">
                  <c:v>258</c:v>
                </c:pt>
                <c:pt idx="1081">
                  <c:v>258</c:v>
                </c:pt>
                <c:pt idx="1082">
                  <c:v>259</c:v>
                </c:pt>
                <c:pt idx="1083">
                  <c:v>259</c:v>
                </c:pt>
                <c:pt idx="1084">
                  <c:v>259</c:v>
                </c:pt>
                <c:pt idx="1085">
                  <c:v>259</c:v>
                </c:pt>
                <c:pt idx="1086">
                  <c:v>259</c:v>
                </c:pt>
                <c:pt idx="1087">
                  <c:v>260</c:v>
                </c:pt>
                <c:pt idx="1088">
                  <c:v>260</c:v>
                </c:pt>
                <c:pt idx="1089">
                  <c:v>261</c:v>
                </c:pt>
                <c:pt idx="1090">
                  <c:v>262</c:v>
                </c:pt>
                <c:pt idx="1091">
                  <c:v>262</c:v>
                </c:pt>
                <c:pt idx="1092">
                  <c:v>262</c:v>
                </c:pt>
                <c:pt idx="1093">
                  <c:v>262</c:v>
                </c:pt>
                <c:pt idx="1094">
                  <c:v>262</c:v>
                </c:pt>
                <c:pt idx="1095">
                  <c:v>262</c:v>
                </c:pt>
                <c:pt idx="1096">
                  <c:v>262</c:v>
                </c:pt>
                <c:pt idx="1097">
                  <c:v>262</c:v>
                </c:pt>
                <c:pt idx="1098">
                  <c:v>262</c:v>
                </c:pt>
                <c:pt idx="1099">
                  <c:v>262</c:v>
                </c:pt>
                <c:pt idx="1100">
                  <c:v>263</c:v>
                </c:pt>
                <c:pt idx="1101">
                  <c:v>263</c:v>
                </c:pt>
                <c:pt idx="1102">
                  <c:v>263</c:v>
                </c:pt>
                <c:pt idx="1103">
                  <c:v>263</c:v>
                </c:pt>
                <c:pt idx="1104">
                  <c:v>263</c:v>
                </c:pt>
                <c:pt idx="1105">
                  <c:v>263</c:v>
                </c:pt>
                <c:pt idx="1106">
                  <c:v>264</c:v>
                </c:pt>
                <c:pt idx="1107">
                  <c:v>265</c:v>
                </c:pt>
                <c:pt idx="1108">
                  <c:v>265</c:v>
                </c:pt>
                <c:pt idx="1109">
                  <c:v>265</c:v>
                </c:pt>
                <c:pt idx="1110">
                  <c:v>265</c:v>
                </c:pt>
                <c:pt idx="1111">
                  <c:v>265</c:v>
                </c:pt>
                <c:pt idx="1112">
                  <c:v>265</c:v>
                </c:pt>
                <c:pt idx="1113">
                  <c:v>265</c:v>
                </c:pt>
                <c:pt idx="1114">
                  <c:v>265</c:v>
                </c:pt>
                <c:pt idx="1115">
                  <c:v>265</c:v>
                </c:pt>
                <c:pt idx="1116">
                  <c:v>265</c:v>
                </c:pt>
                <c:pt idx="1117">
                  <c:v>265</c:v>
                </c:pt>
                <c:pt idx="1118">
                  <c:v>265</c:v>
                </c:pt>
                <c:pt idx="1119">
                  <c:v>265</c:v>
                </c:pt>
                <c:pt idx="1120">
                  <c:v>266</c:v>
                </c:pt>
                <c:pt idx="1121">
                  <c:v>267</c:v>
                </c:pt>
                <c:pt idx="1122">
                  <c:v>267</c:v>
                </c:pt>
                <c:pt idx="1123">
                  <c:v>267</c:v>
                </c:pt>
                <c:pt idx="1124">
                  <c:v>267</c:v>
                </c:pt>
                <c:pt idx="1125">
                  <c:v>268</c:v>
                </c:pt>
                <c:pt idx="1126">
                  <c:v>269</c:v>
                </c:pt>
                <c:pt idx="1127">
                  <c:v>269</c:v>
                </c:pt>
                <c:pt idx="1128">
                  <c:v>269</c:v>
                </c:pt>
                <c:pt idx="1129">
                  <c:v>269</c:v>
                </c:pt>
                <c:pt idx="1130">
                  <c:v>270</c:v>
                </c:pt>
                <c:pt idx="1131">
                  <c:v>270</c:v>
                </c:pt>
                <c:pt idx="1132">
                  <c:v>270</c:v>
                </c:pt>
                <c:pt idx="1133">
                  <c:v>270</c:v>
                </c:pt>
                <c:pt idx="1134">
                  <c:v>270</c:v>
                </c:pt>
                <c:pt idx="1135">
                  <c:v>270</c:v>
                </c:pt>
                <c:pt idx="1136">
                  <c:v>270</c:v>
                </c:pt>
                <c:pt idx="1137">
                  <c:v>270</c:v>
                </c:pt>
                <c:pt idx="1138">
                  <c:v>270</c:v>
                </c:pt>
                <c:pt idx="1139">
                  <c:v>270</c:v>
                </c:pt>
                <c:pt idx="1140">
                  <c:v>270</c:v>
                </c:pt>
                <c:pt idx="1141">
                  <c:v>270</c:v>
                </c:pt>
                <c:pt idx="1142">
                  <c:v>270</c:v>
                </c:pt>
                <c:pt idx="1143">
                  <c:v>270</c:v>
                </c:pt>
                <c:pt idx="1144">
                  <c:v>270</c:v>
                </c:pt>
                <c:pt idx="1145">
                  <c:v>271</c:v>
                </c:pt>
                <c:pt idx="1146">
                  <c:v>271</c:v>
                </c:pt>
                <c:pt idx="1147">
                  <c:v>271</c:v>
                </c:pt>
                <c:pt idx="1148">
                  <c:v>271</c:v>
                </c:pt>
                <c:pt idx="1149">
                  <c:v>271</c:v>
                </c:pt>
                <c:pt idx="1150">
                  <c:v>271</c:v>
                </c:pt>
                <c:pt idx="1151">
                  <c:v>271</c:v>
                </c:pt>
                <c:pt idx="1152">
                  <c:v>271</c:v>
                </c:pt>
                <c:pt idx="1153">
                  <c:v>271</c:v>
                </c:pt>
                <c:pt idx="1154">
                  <c:v>271</c:v>
                </c:pt>
                <c:pt idx="1155">
                  <c:v>271</c:v>
                </c:pt>
                <c:pt idx="1156">
                  <c:v>271</c:v>
                </c:pt>
                <c:pt idx="1157">
                  <c:v>271</c:v>
                </c:pt>
                <c:pt idx="1158">
                  <c:v>271</c:v>
                </c:pt>
                <c:pt idx="1159">
                  <c:v>272</c:v>
                </c:pt>
                <c:pt idx="1160">
                  <c:v>273</c:v>
                </c:pt>
                <c:pt idx="1161">
                  <c:v>273</c:v>
                </c:pt>
                <c:pt idx="1162">
                  <c:v>273</c:v>
                </c:pt>
                <c:pt idx="1163">
                  <c:v>273</c:v>
                </c:pt>
                <c:pt idx="1164">
                  <c:v>274</c:v>
                </c:pt>
                <c:pt idx="1165">
                  <c:v>274</c:v>
                </c:pt>
                <c:pt idx="1166">
                  <c:v>274</c:v>
                </c:pt>
                <c:pt idx="1167">
                  <c:v>274</c:v>
                </c:pt>
                <c:pt idx="1168">
                  <c:v>274</c:v>
                </c:pt>
                <c:pt idx="1169">
                  <c:v>274</c:v>
                </c:pt>
                <c:pt idx="1170">
                  <c:v>274</c:v>
                </c:pt>
                <c:pt idx="1171">
                  <c:v>274</c:v>
                </c:pt>
                <c:pt idx="1172">
                  <c:v>274</c:v>
                </c:pt>
                <c:pt idx="1173">
                  <c:v>274</c:v>
                </c:pt>
                <c:pt idx="1174">
                  <c:v>274</c:v>
                </c:pt>
                <c:pt idx="1175">
                  <c:v>274</c:v>
                </c:pt>
                <c:pt idx="1176">
                  <c:v>274</c:v>
                </c:pt>
                <c:pt idx="1177">
                  <c:v>274</c:v>
                </c:pt>
                <c:pt idx="1178">
                  <c:v>274</c:v>
                </c:pt>
                <c:pt idx="1179">
                  <c:v>275</c:v>
                </c:pt>
                <c:pt idx="1180">
                  <c:v>275</c:v>
                </c:pt>
                <c:pt idx="1181">
                  <c:v>276</c:v>
                </c:pt>
                <c:pt idx="1182">
                  <c:v>277</c:v>
                </c:pt>
                <c:pt idx="1183">
                  <c:v>278</c:v>
                </c:pt>
                <c:pt idx="1184">
                  <c:v>279</c:v>
                </c:pt>
                <c:pt idx="1185">
                  <c:v>280</c:v>
                </c:pt>
                <c:pt idx="1186">
                  <c:v>281</c:v>
                </c:pt>
                <c:pt idx="1187">
                  <c:v>282</c:v>
                </c:pt>
                <c:pt idx="1188">
                  <c:v>282</c:v>
                </c:pt>
                <c:pt idx="1189">
                  <c:v>282</c:v>
                </c:pt>
                <c:pt idx="1190">
                  <c:v>282</c:v>
                </c:pt>
                <c:pt idx="1191">
                  <c:v>282</c:v>
                </c:pt>
                <c:pt idx="1192">
                  <c:v>283</c:v>
                </c:pt>
                <c:pt idx="1193">
                  <c:v>283</c:v>
                </c:pt>
                <c:pt idx="1194">
                  <c:v>283</c:v>
                </c:pt>
                <c:pt idx="1195">
                  <c:v>284</c:v>
                </c:pt>
                <c:pt idx="1196">
                  <c:v>284</c:v>
                </c:pt>
                <c:pt idx="1197">
                  <c:v>285</c:v>
                </c:pt>
                <c:pt idx="1198">
                  <c:v>285</c:v>
                </c:pt>
                <c:pt idx="1199">
                  <c:v>285</c:v>
                </c:pt>
                <c:pt idx="1200">
                  <c:v>285</c:v>
                </c:pt>
                <c:pt idx="1201">
                  <c:v>285</c:v>
                </c:pt>
                <c:pt idx="1202">
                  <c:v>285</c:v>
                </c:pt>
                <c:pt idx="1203">
                  <c:v>285</c:v>
                </c:pt>
                <c:pt idx="1204">
                  <c:v>285</c:v>
                </c:pt>
                <c:pt idx="1205">
                  <c:v>285</c:v>
                </c:pt>
                <c:pt idx="1206">
                  <c:v>285</c:v>
                </c:pt>
                <c:pt idx="1207">
                  <c:v>285</c:v>
                </c:pt>
                <c:pt idx="1208">
                  <c:v>285</c:v>
                </c:pt>
                <c:pt idx="1209">
                  <c:v>285</c:v>
                </c:pt>
                <c:pt idx="1210">
                  <c:v>285</c:v>
                </c:pt>
                <c:pt idx="1211">
                  <c:v>286</c:v>
                </c:pt>
                <c:pt idx="1212">
                  <c:v>286</c:v>
                </c:pt>
                <c:pt idx="1213">
                  <c:v>286</c:v>
                </c:pt>
                <c:pt idx="1214">
                  <c:v>286</c:v>
                </c:pt>
                <c:pt idx="1215">
                  <c:v>286</c:v>
                </c:pt>
                <c:pt idx="1216">
                  <c:v>286</c:v>
                </c:pt>
                <c:pt idx="1217">
                  <c:v>287</c:v>
                </c:pt>
                <c:pt idx="1218">
                  <c:v>287</c:v>
                </c:pt>
                <c:pt idx="1219">
                  <c:v>288</c:v>
                </c:pt>
                <c:pt idx="1220">
                  <c:v>289</c:v>
                </c:pt>
                <c:pt idx="1221">
                  <c:v>289</c:v>
                </c:pt>
                <c:pt idx="1222">
                  <c:v>289</c:v>
                </c:pt>
                <c:pt idx="1223">
                  <c:v>290</c:v>
                </c:pt>
                <c:pt idx="1224">
                  <c:v>291</c:v>
                </c:pt>
                <c:pt idx="1225">
                  <c:v>291</c:v>
                </c:pt>
                <c:pt idx="1226">
                  <c:v>292</c:v>
                </c:pt>
                <c:pt idx="1227">
                  <c:v>292</c:v>
                </c:pt>
                <c:pt idx="1228">
                  <c:v>292</c:v>
                </c:pt>
                <c:pt idx="1229">
                  <c:v>292</c:v>
                </c:pt>
                <c:pt idx="1230">
                  <c:v>292</c:v>
                </c:pt>
                <c:pt idx="1231">
                  <c:v>293</c:v>
                </c:pt>
                <c:pt idx="1232">
                  <c:v>293</c:v>
                </c:pt>
                <c:pt idx="1233">
                  <c:v>293</c:v>
                </c:pt>
                <c:pt idx="1234">
                  <c:v>293</c:v>
                </c:pt>
                <c:pt idx="1235">
                  <c:v>293</c:v>
                </c:pt>
                <c:pt idx="1236">
                  <c:v>293</c:v>
                </c:pt>
                <c:pt idx="1237">
                  <c:v>293</c:v>
                </c:pt>
                <c:pt idx="1238">
                  <c:v>293</c:v>
                </c:pt>
                <c:pt idx="1239">
                  <c:v>294</c:v>
                </c:pt>
                <c:pt idx="1240">
                  <c:v>294</c:v>
                </c:pt>
                <c:pt idx="1241">
                  <c:v>295</c:v>
                </c:pt>
                <c:pt idx="1242">
                  <c:v>295</c:v>
                </c:pt>
                <c:pt idx="1243">
                  <c:v>295</c:v>
                </c:pt>
                <c:pt idx="1244">
                  <c:v>295</c:v>
                </c:pt>
                <c:pt idx="1245">
                  <c:v>296</c:v>
                </c:pt>
                <c:pt idx="1246">
                  <c:v>296</c:v>
                </c:pt>
                <c:pt idx="1247">
                  <c:v>297</c:v>
                </c:pt>
                <c:pt idx="1248">
                  <c:v>297</c:v>
                </c:pt>
                <c:pt idx="1249">
                  <c:v>297</c:v>
                </c:pt>
                <c:pt idx="1250">
                  <c:v>297</c:v>
                </c:pt>
                <c:pt idx="1251">
                  <c:v>297</c:v>
                </c:pt>
                <c:pt idx="1252">
                  <c:v>297</c:v>
                </c:pt>
                <c:pt idx="1253">
                  <c:v>298</c:v>
                </c:pt>
                <c:pt idx="1254">
                  <c:v>298</c:v>
                </c:pt>
                <c:pt idx="1255">
                  <c:v>298</c:v>
                </c:pt>
                <c:pt idx="1256">
                  <c:v>298</c:v>
                </c:pt>
                <c:pt idx="1257">
                  <c:v>298</c:v>
                </c:pt>
                <c:pt idx="1258">
                  <c:v>299</c:v>
                </c:pt>
                <c:pt idx="1259">
                  <c:v>300</c:v>
                </c:pt>
                <c:pt idx="1260">
                  <c:v>301</c:v>
                </c:pt>
                <c:pt idx="1261">
                  <c:v>301</c:v>
                </c:pt>
                <c:pt idx="1262">
                  <c:v>302</c:v>
                </c:pt>
                <c:pt idx="1263">
                  <c:v>303</c:v>
                </c:pt>
                <c:pt idx="1264">
                  <c:v>303</c:v>
                </c:pt>
                <c:pt idx="1265">
                  <c:v>304</c:v>
                </c:pt>
                <c:pt idx="1266">
                  <c:v>304</c:v>
                </c:pt>
                <c:pt idx="1267">
                  <c:v>304</c:v>
                </c:pt>
                <c:pt idx="1268">
                  <c:v>304</c:v>
                </c:pt>
                <c:pt idx="1269">
                  <c:v>304</c:v>
                </c:pt>
                <c:pt idx="1270">
                  <c:v>305</c:v>
                </c:pt>
                <c:pt idx="1271">
                  <c:v>305</c:v>
                </c:pt>
                <c:pt idx="1272">
                  <c:v>305</c:v>
                </c:pt>
                <c:pt idx="1273">
                  <c:v>305</c:v>
                </c:pt>
                <c:pt idx="1274">
                  <c:v>305</c:v>
                </c:pt>
                <c:pt idx="1275">
                  <c:v>305</c:v>
                </c:pt>
                <c:pt idx="1276">
                  <c:v>305</c:v>
                </c:pt>
                <c:pt idx="1277">
                  <c:v>305</c:v>
                </c:pt>
                <c:pt idx="1278">
                  <c:v>306</c:v>
                </c:pt>
                <c:pt idx="1279">
                  <c:v>306</c:v>
                </c:pt>
                <c:pt idx="1280">
                  <c:v>306</c:v>
                </c:pt>
                <c:pt idx="1281">
                  <c:v>306</c:v>
                </c:pt>
                <c:pt idx="1282">
                  <c:v>306</c:v>
                </c:pt>
                <c:pt idx="1283">
                  <c:v>307</c:v>
                </c:pt>
                <c:pt idx="1284">
                  <c:v>307</c:v>
                </c:pt>
                <c:pt idx="1285">
                  <c:v>307</c:v>
                </c:pt>
                <c:pt idx="1286">
                  <c:v>308</c:v>
                </c:pt>
                <c:pt idx="1287">
                  <c:v>308</c:v>
                </c:pt>
                <c:pt idx="1288">
                  <c:v>308</c:v>
                </c:pt>
                <c:pt idx="1289">
                  <c:v>308</c:v>
                </c:pt>
                <c:pt idx="1290">
                  <c:v>308</c:v>
                </c:pt>
                <c:pt idx="1291">
                  <c:v>308</c:v>
                </c:pt>
                <c:pt idx="1292">
                  <c:v>308</c:v>
                </c:pt>
                <c:pt idx="1293">
                  <c:v>308</c:v>
                </c:pt>
                <c:pt idx="1294">
                  <c:v>308</c:v>
                </c:pt>
                <c:pt idx="1295">
                  <c:v>308</c:v>
                </c:pt>
                <c:pt idx="1296">
                  <c:v>308</c:v>
                </c:pt>
                <c:pt idx="1297">
                  <c:v>309</c:v>
                </c:pt>
                <c:pt idx="1298">
                  <c:v>310</c:v>
                </c:pt>
                <c:pt idx="1299">
                  <c:v>310</c:v>
                </c:pt>
                <c:pt idx="1300">
                  <c:v>310</c:v>
                </c:pt>
                <c:pt idx="1301">
                  <c:v>311</c:v>
                </c:pt>
                <c:pt idx="1302">
                  <c:v>311</c:v>
                </c:pt>
                <c:pt idx="1303">
                  <c:v>311</c:v>
                </c:pt>
                <c:pt idx="1304">
                  <c:v>311</c:v>
                </c:pt>
                <c:pt idx="1305">
                  <c:v>311</c:v>
                </c:pt>
                <c:pt idx="1306">
                  <c:v>311</c:v>
                </c:pt>
                <c:pt idx="1307">
                  <c:v>311</c:v>
                </c:pt>
                <c:pt idx="1308">
                  <c:v>311</c:v>
                </c:pt>
                <c:pt idx="1309">
                  <c:v>311</c:v>
                </c:pt>
                <c:pt idx="1310">
                  <c:v>311</c:v>
                </c:pt>
                <c:pt idx="1311">
                  <c:v>312</c:v>
                </c:pt>
                <c:pt idx="1312">
                  <c:v>313</c:v>
                </c:pt>
                <c:pt idx="1313">
                  <c:v>313</c:v>
                </c:pt>
                <c:pt idx="1314">
                  <c:v>313</c:v>
                </c:pt>
                <c:pt idx="1315">
                  <c:v>314</c:v>
                </c:pt>
                <c:pt idx="1316">
                  <c:v>314</c:v>
                </c:pt>
                <c:pt idx="1317">
                  <c:v>314</c:v>
                </c:pt>
                <c:pt idx="1318">
                  <c:v>314</c:v>
                </c:pt>
                <c:pt idx="1319">
                  <c:v>314</c:v>
                </c:pt>
                <c:pt idx="1320">
                  <c:v>314</c:v>
                </c:pt>
                <c:pt idx="1321">
                  <c:v>314</c:v>
                </c:pt>
                <c:pt idx="1322">
                  <c:v>314</c:v>
                </c:pt>
                <c:pt idx="1323">
                  <c:v>314</c:v>
                </c:pt>
                <c:pt idx="1324">
                  <c:v>314</c:v>
                </c:pt>
                <c:pt idx="1325">
                  <c:v>314</c:v>
                </c:pt>
                <c:pt idx="1326">
                  <c:v>314</c:v>
                </c:pt>
                <c:pt idx="1327">
                  <c:v>314</c:v>
                </c:pt>
                <c:pt idx="1328">
                  <c:v>314</c:v>
                </c:pt>
                <c:pt idx="1329">
                  <c:v>314</c:v>
                </c:pt>
                <c:pt idx="1330">
                  <c:v>314</c:v>
                </c:pt>
                <c:pt idx="1331">
                  <c:v>314</c:v>
                </c:pt>
                <c:pt idx="1332">
                  <c:v>314</c:v>
                </c:pt>
                <c:pt idx="1333">
                  <c:v>314</c:v>
                </c:pt>
                <c:pt idx="1334">
                  <c:v>314</c:v>
                </c:pt>
                <c:pt idx="1335">
                  <c:v>314</c:v>
                </c:pt>
                <c:pt idx="1336">
                  <c:v>314</c:v>
                </c:pt>
                <c:pt idx="1337">
                  <c:v>314</c:v>
                </c:pt>
                <c:pt idx="1338">
                  <c:v>314</c:v>
                </c:pt>
                <c:pt idx="1339">
                  <c:v>314</c:v>
                </c:pt>
                <c:pt idx="1340">
                  <c:v>314</c:v>
                </c:pt>
                <c:pt idx="1341">
                  <c:v>314</c:v>
                </c:pt>
                <c:pt idx="1342">
                  <c:v>314</c:v>
                </c:pt>
                <c:pt idx="1343">
                  <c:v>314</c:v>
                </c:pt>
                <c:pt idx="1344">
                  <c:v>314</c:v>
                </c:pt>
                <c:pt idx="1345">
                  <c:v>314</c:v>
                </c:pt>
                <c:pt idx="1346">
                  <c:v>314</c:v>
                </c:pt>
                <c:pt idx="1347">
                  <c:v>314</c:v>
                </c:pt>
                <c:pt idx="1348">
                  <c:v>314</c:v>
                </c:pt>
                <c:pt idx="1349">
                  <c:v>314</c:v>
                </c:pt>
                <c:pt idx="1350">
                  <c:v>314</c:v>
                </c:pt>
                <c:pt idx="1351">
                  <c:v>314</c:v>
                </c:pt>
                <c:pt idx="1352">
                  <c:v>315</c:v>
                </c:pt>
                <c:pt idx="1353">
                  <c:v>315</c:v>
                </c:pt>
                <c:pt idx="1354">
                  <c:v>315</c:v>
                </c:pt>
                <c:pt idx="1355">
                  <c:v>315</c:v>
                </c:pt>
                <c:pt idx="1356">
                  <c:v>315</c:v>
                </c:pt>
                <c:pt idx="1357">
                  <c:v>315</c:v>
                </c:pt>
                <c:pt idx="1358">
                  <c:v>315</c:v>
                </c:pt>
                <c:pt idx="1359">
                  <c:v>315</c:v>
                </c:pt>
                <c:pt idx="1360">
                  <c:v>315</c:v>
                </c:pt>
                <c:pt idx="1361">
                  <c:v>315</c:v>
                </c:pt>
                <c:pt idx="1362">
                  <c:v>315</c:v>
                </c:pt>
                <c:pt idx="1363">
                  <c:v>315</c:v>
                </c:pt>
                <c:pt idx="1364">
                  <c:v>316</c:v>
                </c:pt>
                <c:pt idx="1365">
                  <c:v>316</c:v>
                </c:pt>
                <c:pt idx="1366">
                  <c:v>316</c:v>
                </c:pt>
                <c:pt idx="1367">
                  <c:v>316</c:v>
                </c:pt>
                <c:pt idx="1368">
                  <c:v>316</c:v>
                </c:pt>
                <c:pt idx="1369">
                  <c:v>316</c:v>
                </c:pt>
                <c:pt idx="1370">
                  <c:v>316</c:v>
                </c:pt>
                <c:pt idx="1371">
                  <c:v>316</c:v>
                </c:pt>
                <c:pt idx="1372">
                  <c:v>316</c:v>
                </c:pt>
                <c:pt idx="1373">
                  <c:v>316</c:v>
                </c:pt>
                <c:pt idx="1374">
                  <c:v>316</c:v>
                </c:pt>
                <c:pt idx="1375">
                  <c:v>316</c:v>
                </c:pt>
                <c:pt idx="1376">
                  <c:v>316</c:v>
                </c:pt>
                <c:pt idx="1377">
                  <c:v>316</c:v>
                </c:pt>
                <c:pt idx="1378">
                  <c:v>316</c:v>
                </c:pt>
                <c:pt idx="1379">
                  <c:v>316</c:v>
                </c:pt>
                <c:pt idx="1380">
                  <c:v>316</c:v>
                </c:pt>
                <c:pt idx="1381">
                  <c:v>316</c:v>
                </c:pt>
                <c:pt idx="1382">
                  <c:v>316</c:v>
                </c:pt>
                <c:pt idx="1383">
                  <c:v>317</c:v>
                </c:pt>
                <c:pt idx="1384">
                  <c:v>317</c:v>
                </c:pt>
                <c:pt idx="1385">
                  <c:v>317</c:v>
                </c:pt>
                <c:pt idx="1386">
                  <c:v>317</c:v>
                </c:pt>
                <c:pt idx="1387">
                  <c:v>318</c:v>
                </c:pt>
                <c:pt idx="1388">
                  <c:v>319</c:v>
                </c:pt>
                <c:pt idx="1389">
                  <c:v>320</c:v>
                </c:pt>
                <c:pt idx="1390">
                  <c:v>321</c:v>
                </c:pt>
                <c:pt idx="1391">
                  <c:v>322</c:v>
                </c:pt>
                <c:pt idx="1392">
                  <c:v>322</c:v>
                </c:pt>
                <c:pt idx="1393">
                  <c:v>322</c:v>
                </c:pt>
                <c:pt idx="1394">
                  <c:v>322</c:v>
                </c:pt>
                <c:pt idx="1395">
                  <c:v>322</c:v>
                </c:pt>
                <c:pt idx="1396">
                  <c:v>322</c:v>
                </c:pt>
                <c:pt idx="1397">
                  <c:v>322</c:v>
                </c:pt>
                <c:pt idx="1398">
                  <c:v>322</c:v>
                </c:pt>
                <c:pt idx="1399">
                  <c:v>322</c:v>
                </c:pt>
                <c:pt idx="1400">
                  <c:v>322</c:v>
                </c:pt>
                <c:pt idx="1401">
                  <c:v>322</c:v>
                </c:pt>
                <c:pt idx="1402">
                  <c:v>322</c:v>
                </c:pt>
                <c:pt idx="1403">
                  <c:v>322</c:v>
                </c:pt>
                <c:pt idx="1404">
                  <c:v>322</c:v>
                </c:pt>
                <c:pt idx="1405">
                  <c:v>322</c:v>
                </c:pt>
                <c:pt idx="1406">
                  <c:v>322</c:v>
                </c:pt>
                <c:pt idx="1407">
                  <c:v>322</c:v>
                </c:pt>
                <c:pt idx="1408">
                  <c:v>322</c:v>
                </c:pt>
                <c:pt idx="1409">
                  <c:v>322</c:v>
                </c:pt>
                <c:pt idx="1410">
                  <c:v>322</c:v>
                </c:pt>
                <c:pt idx="1411">
                  <c:v>322</c:v>
                </c:pt>
                <c:pt idx="1412">
                  <c:v>322</c:v>
                </c:pt>
                <c:pt idx="1413">
                  <c:v>322</c:v>
                </c:pt>
                <c:pt idx="1414">
                  <c:v>322</c:v>
                </c:pt>
                <c:pt idx="1415">
                  <c:v>322</c:v>
                </c:pt>
                <c:pt idx="1416">
                  <c:v>322</c:v>
                </c:pt>
                <c:pt idx="1417">
                  <c:v>322</c:v>
                </c:pt>
                <c:pt idx="1418">
                  <c:v>322</c:v>
                </c:pt>
                <c:pt idx="1419">
                  <c:v>322</c:v>
                </c:pt>
                <c:pt idx="1420">
                  <c:v>322</c:v>
                </c:pt>
                <c:pt idx="1421">
                  <c:v>322</c:v>
                </c:pt>
                <c:pt idx="1422">
                  <c:v>322</c:v>
                </c:pt>
                <c:pt idx="1423">
                  <c:v>323</c:v>
                </c:pt>
                <c:pt idx="1424">
                  <c:v>323</c:v>
                </c:pt>
                <c:pt idx="1425">
                  <c:v>323</c:v>
                </c:pt>
                <c:pt idx="1426">
                  <c:v>324</c:v>
                </c:pt>
                <c:pt idx="1427">
                  <c:v>324</c:v>
                </c:pt>
                <c:pt idx="1428">
                  <c:v>324</c:v>
                </c:pt>
                <c:pt idx="1429">
                  <c:v>324</c:v>
                </c:pt>
                <c:pt idx="1430">
                  <c:v>324</c:v>
                </c:pt>
                <c:pt idx="1431">
                  <c:v>324</c:v>
                </c:pt>
                <c:pt idx="1432">
                  <c:v>324</c:v>
                </c:pt>
                <c:pt idx="1433">
                  <c:v>324</c:v>
                </c:pt>
                <c:pt idx="1434">
                  <c:v>324</c:v>
                </c:pt>
                <c:pt idx="1435">
                  <c:v>324</c:v>
                </c:pt>
                <c:pt idx="1436">
                  <c:v>324</c:v>
                </c:pt>
                <c:pt idx="1437">
                  <c:v>324</c:v>
                </c:pt>
                <c:pt idx="1438">
                  <c:v>324</c:v>
                </c:pt>
                <c:pt idx="1439">
                  <c:v>324</c:v>
                </c:pt>
                <c:pt idx="1440">
                  <c:v>324</c:v>
                </c:pt>
                <c:pt idx="1441">
                  <c:v>324</c:v>
                </c:pt>
                <c:pt idx="1442">
                  <c:v>324</c:v>
                </c:pt>
                <c:pt idx="1443">
                  <c:v>325</c:v>
                </c:pt>
                <c:pt idx="1444">
                  <c:v>325</c:v>
                </c:pt>
                <c:pt idx="1445">
                  <c:v>326</c:v>
                </c:pt>
                <c:pt idx="1446">
                  <c:v>326</c:v>
                </c:pt>
                <c:pt idx="1447">
                  <c:v>326</c:v>
                </c:pt>
                <c:pt idx="1448">
                  <c:v>326</c:v>
                </c:pt>
                <c:pt idx="1449">
                  <c:v>326</c:v>
                </c:pt>
                <c:pt idx="1450">
                  <c:v>326</c:v>
                </c:pt>
                <c:pt idx="1451">
                  <c:v>327</c:v>
                </c:pt>
                <c:pt idx="1452">
                  <c:v>327</c:v>
                </c:pt>
                <c:pt idx="1453">
                  <c:v>328</c:v>
                </c:pt>
                <c:pt idx="1454">
                  <c:v>328</c:v>
                </c:pt>
                <c:pt idx="1455">
                  <c:v>328</c:v>
                </c:pt>
                <c:pt idx="1456">
                  <c:v>328</c:v>
                </c:pt>
                <c:pt idx="1457">
                  <c:v>328</c:v>
                </c:pt>
                <c:pt idx="1458">
                  <c:v>328</c:v>
                </c:pt>
                <c:pt idx="1459">
                  <c:v>328</c:v>
                </c:pt>
                <c:pt idx="1460">
                  <c:v>328</c:v>
                </c:pt>
                <c:pt idx="1461">
                  <c:v>329</c:v>
                </c:pt>
                <c:pt idx="1462">
                  <c:v>329</c:v>
                </c:pt>
                <c:pt idx="1463">
                  <c:v>329</c:v>
                </c:pt>
                <c:pt idx="1464">
                  <c:v>329</c:v>
                </c:pt>
                <c:pt idx="1465">
                  <c:v>329</c:v>
                </c:pt>
                <c:pt idx="1466">
                  <c:v>329</c:v>
                </c:pt>
                <c:pt idx="1467">
                  <c:v>329</c:v>
                </c:pt>
                <c:pt idx="1468">
                  <c:v>330</c:v>
                </c:pt>
                <c:pt idx="1469">
                  <c:v>330</c:v>
                </c:pt>
                <c:pt idx="1470">
                  <c:v>330</c:v>
                </c:pt>
                <c:pt idx="1471">
                  <c:v>330</c:v>
                </c:pt>
                <c:pt idx="1472">
                  <c:v>330</c:v>
                </c:pt>
                <c:pt idx="1473">
                  <c:v>330</c:v>
                </c:pt>
                <c:pt idx="1474">
                  <c:v>331</c:v>
                </c:pt>
                <c:pt idx="1475">
                  <c:v>331</c:v>
                </c:pt>
                <c:pt idx="1476">
                  <c:v>331</c:v>
                </c:pt>
                <c:pt idx="1477">
                  <c:v>331</c:v>
                </c:pt>
                <c:pt idx="1478">
                  <c:v>332</c:v>
                </c:pt>
                <c:pt idx="1479">
                  <c:v>332</c:v>
                </c:pt>
                <c:pt idx="1480">
                  <c:v>333</c:v>
                </c:pt>
                <c:pt idx="1481">
                  <c:v>334</c:v>
                </c:pt>
                <c:pt idx="1482">
                  <c:v>335</c:v>
                </c:pt>
                <c:pt idx="1483">
                  <c:v>335</c:v>
                </c:pt>
                <c:pt idx="1484">
                  <c:v>335</c:v>
                </c:pt>
                <c:pt idx="1485">
                  <c:v>335</c:v>
                </c:pt>
                <c:pt idx="1486">
                  <c:v>336</c:v>
                </c:pt>
                <c:pt idx="1487">
                  <c:v>336</c:v>
                </c:pt>
                <c:pt idx="1488">
                  <c:v>336</c:v>
                </c:pt>
                <c:pt idx="1489">
                  <c:v>336</c:v>
                </c:pt>
                <c:pt idx="1490">
                  <c:v>337</c:v>
                </c:pt>
                <c:pt idx="1491">
                  <c:v>338</c:v>
                </c:pt>
                <c:pt idx="1492">
                  <c:v>339</c:v>
                </c:pt>
                <c:pt idx="1493">
                  <c:v>339</c:v>
                </c:pt>
                <c:pt idx="1494">
                  <c:v>339</c:v>
                </c:pt>
                <c:pt idx="1495">
                  <c:v>340</c:v>
                </c:pt>
                <c:pt idx="1496">
                  <c:v>340</c:v>
                </c:pt>
                <c:pt idx="1497">
                  <c:v>340</c:v>
                </c:pt>
                <c:pt idx="1498">
                  <c:v>340</c:v>
                </c:pt>
                <c:pt idx="1499">
                  <c:v>340</c:v>
                </c:pt>
                <c:pt idx="1500">
                  <c:v>340</c:v>
                </c:pt>
                <c:pt idx="1501">
                  <c:v>340</c:v>
                </c:pt>
                <c:pt idx="1502">
                  <c:v>340</c:v>
                </c:pt>
                <c:pt idx="1503">
                  <c:v>340</c:v>
                </c:pt>
                <c:pt idx="1504">
                  <c:v>340</c:v>
                </c:pt>
                <c:pt idx="1505">
                  <c:v>340</c:v>
                </c:pt>
                <c:pt idx="1506">
                  <c:v>340</c:v>
                </c:pt>
                <c:pt idx="1507">
                  <c:v>340</c:v>
                </c:pt>
                <c:pt idx="1508">
                  <c:v>340</c:v>
                </c:pt>
                <c:pt idx="1509">
                  <c:v>340</c:v>
                </c:pt>
                <c:pt idx="1510">
                  <c:v>341</c:v>
                </c:pt>
                <c:pt idx="1511">
                  <c:v>341</c:v>
                </c:pt>
                <c:pt idx="1512">
                  <c:v>341</c:v>
                </c:pt>
                <c:pt idx="1513">
                  <c:v>341</c:v>
                </c:pt>
                <c:pt idx="1514">
                  <c:v>341</c:v>
                </c:pt>
                <c:pt idx="1515">
                  <c:v>341</c:v>
                </c:pt>
                <c:pt idx="1516">
                  <c:v>341</c:v>
                </c:pt>
                <c:pt idx="1517">
                  <c:v>341</c:v>
                </c:pt>
                <c:pt idx="1518">
                  <c:v>342</c:v>
                </c:pt>
                <c:pt idx="1519">
                  <c:v>342</c:v>
                </c:pt>
                <c:pt idx="1520">
                  <c:v>342</c:v>
                </c:pt>
                <c:pt idx="1521">
                  <c:v>343</c:v>
                </c:pt>
                <c:pt idx="1522">
                  <c:v>343</c:v>
                </c:pt>
                <c:pt idx="1523">
                  <c:v>343</c:v>
                </c:pt>
                <c:pt idx="1524">
                  <c:v>343</c:v>
                </c:pt>
                <c:pt idx="1525">
                  <c:v>344</c:v>
                </c:pt>
                <c:pt idx="1526">
                  <c:v>345</c:v>
                </c:pt>
                <c:pt idx="1527">
                  <c:v>345</c:v>
                </c:pt>
                <c:pt idx="1528">
                  <c:v>345</c:v>
                </c:pt>
                <c:pt idx="1529">
                  <c:v>345</c:v>
                </c:pt>
                <c:pt idx="1530">
                  <c:v>346</c:v>
                </c:pt>
                <c:pt idx="1531">
                  <c:v>346</c:v>
                </c:pt>
                <c:pt idx="1532">
                  <c:v>347</c:v>
                </c:pt>
                <c:pt idx="1533">
                  <c:v>347</c:v>
                </c:pt>
                <c:pt idx="1534">
                  <c:v>347</c:v>
                </c:pt>
                <c:pt idx="1535">
                  <c:v>347</c:v>
                </c:pt>
                <c:pt idx="1536">
                  <c:v>348</c:v>
                </c:pt>
                <c:pt idx="1537">
                  <c:v>349</c:v>
                </c:pt>
                <c:pt idx="1538">
                  <c:v>349</c:v>
                </c:pt>
                <c:pt idx="1539">
                  <c:v>349</c:v>
                </c:pt>
                <c:pt idx="1540">
                  <c:v>350</c:v>
                </c:pt>
                <c:pt idx="1541">
                  <c:v>351</c:v>
                </c:pt>
                <c:pt idx="1542">
                  <c:v>352</c:v>
                </c:pt>
                <c:pt idx="1543">
                  <c:v>352</c:v>
                </c:pt>
                <c:pt idx="1544">
                  <c:v>352</c:v>
                </c:pt>
                <c:pt idx="1545">
                  <c:v>352</c:v>
                </c:pt>
                <c:pt idx="1546">
                  <c:v>352</c:v>
                </c:pt>
                <c:pt idx="1547">
                  <c:v>352</c:v>
                </c:pt>
                <c:pt idx="1548">
                  <c:v>352</c:v>
                </c:pt>
                <c:pt idx="1549">
                  <c:v>352</c:v>
                </c:pt>
                <c:pt idx="1550">
                  <c:v>352</c:v>
                </c:pt>
                <c:pt idx="1551">
                  <c:v>353</c:v>
                </c:pt>
                <c:pt idx="1552">
                  <c:v>353</c:v>
                </c:pt>
                <c:pt idx="1553">
                  <c:v>354</c:v>
                </c:pt>
                <c:pt idx="1554">
                  <c:v>354</c:v>
                </c:pt>
                <c:pt idx="1555">
                  <c:v>354</c:v>
                </c:pt>
                <c:pt idx="1556">
                  <c:v>354</c:v>
                </c:pt>
                <c:pt idx="1557">
                  <c:v>354</c:v>
                </c:pt>
                <c:pt idx="1558">
                  <c:v>354</c:v>
                </c:pt>
                <c:pt idx="1559">
                  <c:v>354</c:v>
                </c:pt>
                <c:pt idx="1560">
                  <c:v>354</c:v>
                </c:pt>
                <c:pt idx="1561">
                  <c:v>354</c:v>
                </c:pt>
                <c:pt idx="1562">
                  <c:v>354</c:v>
                </c:pt>
                <c:pt idx="1563">
                  <c:v>354</c:v>
                </c:pt>
                <c:pt idx="1564">
                  <c:v>354</c:v>
                </c:pt>
                <c:pt idx="1565">
                  <c:v>355</c:v>
                </c:pt>
                <c:pt idx="1566">
                  <c:v>356</c:v>
                </c:pt>
                <c:pt idx="1567">
                  <c:v>357</c:v>
                </c:pt>
                <c:pt idx="1568">
                  <c:v>358</c:v>
                </c:pt>
                <c:pt idx="1569">
                  <c:v>358</c:v>
                </c:pt>
                <c:pt idx="1570">
                  <c:v>359</c:v>
                </c:pt>
                <c:pt idx="1571">
                  <c:v>360</c:v>
                </c:pt>
                <c:pt idx="1572">
                  <c:v>361</c:v>
                </c:pt>
                <c:pt idx="1573">
                  <c:v>361</c:v>
                </c:pt>
                <c:pt idx="1574">
                  <c:v>361</c:v>
                </c:pt>
                <c:pt idx="1575">
                  <c:v>361</c:v>
                </c:pt>
                <c:pt idx="1576">
                  <c:v>362</c:v>
                </c:pt>
                <c:pt idx="1577">
                  <c:v>362</c:v>
                </c:pt>
                <c:pt idx="1578">
                  <c:v>362</c:v>
                </c:pt>
                <c:pt idx="1579">
                  <c:v>363</c:v>
                </c:pt>
                <c:pt idx="1580">
                  <c:v>364</c:v>
                </c:pt>
                <c:pt idx="1581">
                  <c:v>365</c:v>
                </c:pt>
                <c:pt idx="1582">
                  <c:v>365</c:v>
                </c:pt>
                <c:pt idx="1583">
                  <c:v>365</c:v>
                </c:pt>
                <c:pt idx="1584">
                  <c:v>365</c:v>
                </c:pt>
                <c:pt idx="1585">
                  <c:v>365</c:v>
                </c:pt>
                <c:pt idx="1586">
                  <c:v>366</c:v>
                </c:pt>
                <c:pt idx="1587">
                  <c:v>367</c:v>
                </c:pt>
                <c:pt idx="1588">
                  <c:v>367</c:v>
                </c:pt>
                <c:pt idx="1589">
                  <c:v>367</c:v>
                </c:pt>
                <c:pt idx="1590">
                  <c:v>368</c:v>
                </c:pt>
                <c:pt idx="1591">
                  <c:v>369</c:v>
                </c:pt>
                <c:pt idx="1592">
                  <c:v>369</c:v>
                </c:pt>
                <c:pt idx="1593">
                  <c:v>369</c:v>
                </c:pt>
                <c:pt idx="1594">
                  <c:v>370</c:v>
                </c:pt>
                <c:pt idx="1595">
                  <c:v>370</c:v>
                </c:pt>
                <c:pt idx="1596">
                  <c:v>371</c:v>
                </c:pt>
                <c:pt idx="1597">
                  <c:v>371</c:v>
                </c:pt>
                <c:pt idx="1598">
                  <c:v>372</c:v>
                </c:pt>
                <c:pt idx="1599">
                  <c:v>372</c:v>
                </c:pt>
                <c:pt idx="1600">
                  <c:v>372</c:v>
                </c:pt>
                <c:pt idx="1601">
                  <c:v>372</c:v>
                </c:pt>
                <c:pt idx="1602">
                  <c:v>372</c:v>
                </c:pt>
                <c:pt idx="1603">
                  <c:v>373</c:v>
                </c:pt>
                <c:pt idx="1604">
                  <c:v>373</c:v>
                </c:pt>
                <c:pt idx="1605">
                  <c:v>373</c:v>
                </c:pt>
                <c:pt idx="1606">
                  <c:v>373</c:v>
                </c:pt>
                <c:pt idx="1607">
                  <c:v>373</c:v>
                </c:pt>
                <c:pt idx="1608">
                  <c:v>373</c:v>
                </c:pt>
                <c:pt idx="1609">
                  <c:v>374</c:v>
                </c:pt>
                <c:pt idx="1610">
                  <c:v>374</c:v>
                </c:pt>
                <c:pt idx="1611">
                  <c:v>374</c:v>
                </c:pt>
                <c:pt idx="1612">
                  <c:v>374</c:v>
                </c:pt>
                <c:pt idx="1613">
                  <c:v>374</c:v>
                </c:pt>
                <c:pt idx="1614">
                  <c:v>374</c:v>
                </c:pt>
                <c:pt idx="1615">
                  <c:v>374</c:v>
                </c:pt>
                <c:pt idx="1616">
                  <c:v>374</c:v>
                </c:pt>
                <c:pt idx="1617">
                  <c:v>374</c:v>
                </c:pt>
                <c:pt idx="1618">
                  <c:v>375</c:v>
                </c:pt>
                <c:pt idx="1619">
                  <c:v>375</c:v>
                </c:pt>
                <c:pt idx="1620">
                  <c:v>375</c:v>
                </c:pt>
                <c:pt idx="1621">
                  <c:v>375</c:v>
                </c:pt>
                <c:pt idx="1622">
                  <c:v>375</c:v>
                </c:pt>
                <c:pt idx="1623">
                  <c:v>375</c:v>
                </c:pt>
                <c:pt idx="1624">
                  <c:v>375</c:v>
                </c:pt>
                <c:pt idx="1625">
                  <c:v>375</c:v>
                </c:pt>
                <c:pt idx="1626">
                  <c:v>376</c:v>
                </c:pt>
                <c:pt idx="1627">
                  <c:v>376</c:v>
                </c:pt>
                <c:pt idx="1628">
                  <c:v>376</c:v>
                </c:pt>
                <c:pt idx="1629">
                  <c:v>376</c:v>
                </c:pt>
                <c:pt idx="1630">
                  <c:v>376</c:v>
                </c:pt>
                <c:pt idx="1631">
                  <c:v>376</c:v>
                </c:pt>
                <c:pt idx="1632">
                  <c:v>376</c:v>
                </c:pt>
                <c:pt idx="1633">
                  <c:v>376</c:v>
                </c:pt>
                <c:pt idx="1634">
                  <c:v>376</c:v>
                </c:pt>
                <c:pt idx="1635">
                  <c:v>376</c:v>
                </c:pt>
                <c:pt idx="1636">
                  <c:v>376</c:v>
                </c:pt>
                <c:pt idx="1637">
                  <c:v>376</c:v>
                </c:pt>
                <c:pt idx="1638">
                  <c:v>376</c:v>
                </c:pt>
                <c:pt idx="1639">
                  <c:v>377</c:v>
                </c:pt>
                <c:pt idx="1640">
                  <c:v>378</c:v>
                </c:pt>
                <c:pt idx="1641">
                  <c:v>378</c:v>
                </c:pt>
                <c:pt idx="1642">
                  <c:v>378</c:v>
                </c:pt>
                <c:pt idx="1643">
                  <c:v>378</c:v>
                </c:pt>
                <c:pt idx="1644">
                  <c:v>378</c:v>
                </c:pt>
                <c:pt idx="1645">
                  <c:v>378</c:v>
                </c:pt>
                <c:pt idx="1646">
                  <c:v>378</c:v>
                </c:pt>
                <c:pt idx="1647">
                  <c:v>378</c:v>
                </c:pt>
                <c:pt idx="1648">
                  <c:v>379</c:v>
                </c:pt>
                <c:pt idx="1649">
                  <c:v>379</c:v>
                </c:pt>
                <c:pt idx="1650">
                  <c:v>380</c:v>
                </c:pt>
                <c:pt idx="1651">
                  <c:v>380</c:v>
                </c:pt>
                <c:pt idx="1652">
                  <c:v>380</c:v>
                </c:pt>
                <c:pt idx="1653">
                  <c:v>380</c:v>
                </c:pt>
                <c:pt idx="1654">
                  <c:v>380</c:v>
                </c:pt>
                <c:pt idx="1655">
                  <c:v>380</c:v>
                </c:pt>
                <c:pt idx="1656">
                  <c:v>381</c:v>
                </c:pt>
                <c:pt idx="1657">
                  <c:v>382</c:v>
                </c:pt>
                <c:pt idx="1658">
                  <c:v>383</c:v>
                </c:pt>
                <c:pt idx="1659">
                  <c:v>383</c:v>
                </c:pt>
                <c:pt idx="1660">
                  <c:v>384</c:v>
                </c:pt>
                <c:pt idx="1661">
                  <c:v>385</c:v>
                </c:pt>
                <c:pt idx="1662">
                  <c:v>386</c:v>
                </c:pt>
                <c:pt idx="1663">
                  <c:v>387</c:v>
                </c:pt>
                <c:pt idx="1664">
                  <c:v>388</c:v>
                </c:pt>
                <c:pt idx="1665">
                  <c:v>388</c:v>
                </c:pt>
                <c:pt idx="1666">
                  <c:v>388</c:v>
                </c:pt>
                <c:pt idx="1667">
                  <c:v>388</c:v>
                </c:pt>
                <c:pt idx="1668">
                  <c:v>388</c:v>
                </c:pt>
                <c:pt idx="1669">
                  <c:v>388</c:v>
                </c:pt>
                <c:pt idx="1670">
                  <c:v>389</c:v>
                </c:pt>
                <c:pt idx="1671">
                  <c:v>389</c:v>
                </c:pt>
                <c:pt idx="1672">
                  <c:v>389</c:v>
                </c:pt>
                <c:pt idx="1673">
                  <c:v>389</c:v>
                </c:pt>
                <c:pt idx="1674">
                  <c:v>389</c:v>
                </c:pt>
                <c:pt idx="1675">
                  <c:v>389</c:v>
                </c:pt>
                <c:pt idx="1676">
                  <c:v>389</c:v>
                </c:pt>
                <c:pt idx="1677">
                  <c:v>389</c:v>
                </c:pt>
                <c:pt idx="1678">
                  <c:v>389</c:v>
                </c:pt>
                <c:pt idx="1679">
                  <c:v>389</c:v>
                </c:pt>
                <c:pt idx="1680">
                  <c:v>389</c:v>
                </c:pt>
                <c:pt idx="1681">
                  <c:v>389</c:v>
                </c:pt>
                <c:pt idx="1682">
                  <c:v>389</c:v>
                </c:pt>
                <c:pt idx="1683">
                  <c:v>389</c:v>
                </c:pt>
                <c:pt idx="1684">
                  <c:v>389</c:v>
                </c:pt>
                <c:pt idx="1685">
                  <c:v>389</c:v>
                </c:pt>
                <c:pt idx="1686">
                  <c:v>389</c:v>
                </c:pt>
                <c:pt idx="1687">
                  <c:v>389</c:v>
                </c:pt>
                <c:pt idx="1688">
                  <c:v>390</c:v>
                </c:pt>
                <c:pt idx="1689">
                  <c:v>391</c:v>
                </c:pt>
                <c:pt idx="1690">
                  <c:v>391</c:v>
                </c:pt>
                <c:pt idx="1691">
                  <c:v>392</c:v>
                </c:pt>
                <c:pt idx="1692">
                  <c:v>393</c:v>
                </c:pt>
                <c:pt idx="1693">
                  <c:v>393</c:v>
                </c:pt>
                <c:pt idx="1694">
                  <c:v>393</c:v>
                </c:pt>
                <c:pt idx="1695">
                  <c:v>393</c:v>
                </c:pt>
                <c:pt idx="1696">
                  <c:v>393</c:v>
                </c:pt>
                <c:pt idx="1697">
                  <c:v>394</c:v>
                </c:pt>
                <c:pt idx="1698">
                  <c:v>394</c:v>
                </c:pt>
                <c:pt idx="1699">
                  <c:v>394</c:v>
                </c:pt>
                <c:pt idx="1700">
                  <c:v>395</c:v>
                </c:pt>
                <c:pt idx="1701">
                  <c:v>395</c:v>
                </c:pt>
                <c:pt idx="1702">
                  <c:v>395</c:v>
                </c:pt>
                <c:pt idx="1703">
                  <c:v>395</c:v>
                </c:pt>
                <c:pt idx="1704">
                  <c:v>396</c:v>
                </c:pt>
                <c:pt idx="1705">
                  <c:v>397</c:v>
                </c:pt>
                <c:pt idx="1706">
                  <c:v>398</c:v>
                </c:pt>
                <c:pt idx="1707">
                  <c:v>398</c:v>
                </c:pt>
                <c:pt idx="1708">
                  <c:v>398</c:v>
                </c:pt>
                <c:pt idx="1709">
                  <c:v>399</c:v>
                </c:pt>
                <c:pt idx="1710">
                  <c:v>399</c:v>
                </c:pt>
                <c:pt idx="1711">
                  <c:v>399</c:v>
                </c:pt>
                <c:pt idx="1712">
                  <c:v>399</c:v>
                </c:pt>
                <c:pt idx="1713">
                  <c:v>399</c:v>
                </c:pt>
                <c:pt idx="1714">
                  <c:v>399</c:v>
                </c:pt>
                <c:pt idx="1715">
                  <c:v>399</c:v>
                </c:pt>
                <c:pt idx="1716">
                  <c:v>399</c:v>
                </c:pt>
                <c:pt idx="1717">
                  <c:v>399</c:v>
                </c:pt>
                <c:pt idx="1718">
                  <c:v>399</c:v>
                </c:pt>
                <c:pt idx="1719">
                  <c:v>399</c:v>
                </c:pt>
                <c:pt idx="1720">
                  <c:v>399</c:v>
                </c:pt>
                <c:pt idx="1721">
                  <c:v>400</c:v>
                </c:pt>
                <c:pt idx="1722">
                  <c:v>400</c:v>
                </c:pt>
                <c:pt idx="1723">
                  <c:v>400</c:v>
                </c:pt>
                <c:pt idx="1724">
                  <c:v>401</c:v>
                </c:pt>
                <c:pt idx="1725">
                  <c:v>401</c:v>
                </c:pt>
                <c:pt idx="1726">
                  <c:v>401</c:v>
                </c:pt>
                <c:pt idx="1727">
                  <c:v>401</c:v>
                </c:pt>
                <c:pt idx="1728">
                  <c:v>401</c:v>
                </c:pt>
                <c:pt idx="1729">
                  <c:v>401</c:v>
                </c:pt>
                <c:pt idx="1730">
                  <c:v>401</c:v>
                </c:pt>
                <c:pt idx="1731">
                  <c:v>401</c:v>
                </c:pt>
                <c:pt idx="1732">
                  <c:v>401</c:v>
                </c:pt>
                <c:pt idx="1733">
                  <c:v>401</c:v>
                </c:pt>
                <c:pt idx="1734">
                  <c:v>401</c:v>
                </c:pt>
                <c:pt idx="1735">
                  <c:v>401</c:v>
                </c:pt>
                <c:pt idx="1736">
                  <c:v>402</c:v>
                </c:pt>
                <c:pt idx="1737">
                  <c:v>402</c:v>
                </c:pt>
                <c:pt idx="1738">
                  <c:v>402</c:v>
                </c:pt>
                <c:pt idx="1739">
                  <c:v>402</c:v>
                </c:pt>
                <c:pt idx="1740">
                  <c:v>402</c:v>
                </c:pt>
                <c:pt idx="1741">
                  <c:v>403</c:v>
                </c:pt>
                <c:pt idx="1742">
                  <c:v>403</c:v>
                </c:pt>
                <c:pt idx="1743">
                  <c:v>404</c:v>
                </c:pt>
                <c:pt idx="1744">
                  <c:v>405</c:v>
                </c:pt>
                <c:pt idx="1745">
                  <c:v>406</c:v>
                </c:pt>
                <c:pt idx="1746">
                  <c:v>407</c:v>
                </c:pt>
                <c:pt idx="1747">
                  <c:v>407</c:v>
                </c:pt>
                <c:pt idx="1748">
                  <c:v>408</c:v>
                </c:pt>
                <c:pt idx="1749">
                  <c:v>408</c:v>
                </c:pt>
                <c:pt idx="1750">
                  <c:v>408</c:v>
                </c:pt>
                <c:pt idx="1751">
                  <c:v>408</c:v>
                </c:pt>
                <c:pt idx="1752">
                  <c:v>408</c:v>
                </c:pt>
                <c:pt idx="1753">
                  <c:v>408</c:v>
                </c:pt>
                <c:pt idx="1754">
                  <c:v>408</c:v>
                </c:pt>
                <c:pt idx="1755">
                  <c:v>408</c:v>
                </c:pt>
                <c:pt idx="1756">
                  <c:v>408</c:v>
                </c:pt>
                <c:pt idx="1757">
                  <c:v>408</c:v>
                </c:pt>
                <c:pt idx="1758">
                  <c:v>409</c:v>
                </c:pt>
                <c:pt idx="1759">
                  <c:v>409</c:v>
                </c:pt>
                <c:pt idx="1760">
                  <c:v>409</c:v>
                </c:pt>
                <c:pt idx="1761">
                  <c:v>410</c:v>
                </c:pt>
                <c:pt idx="1762">
                  <c:v>410</c:v>
                </c:pt>
                <c:pt idx="1763">
                  <c:v>410</c:v>
                </c:pt>
                <c:pt idx="1764">
                  <c:v>410</c:v>
                </c:pt>
                <c:pt idx="1765">
                  <c:v>410</c:v>
                </c:pt>
                <c:pt idx="1766">
                  <c:v>410</c:v>
                </c:pt>
                <c:pt idx="1767">
                  <c:v>410</c:v>
                </c:pt>
                <c:pt idx="1768">
                  <c:v>410</c:v>
                </c:pt>
                <c:pt idx="1769">
                  <c:v>410</c:v>
                </c:pt>
                <c:pt idx="1770">
                  <c:v>410</c:v>
                </c:pt>
                <c:pt idx="1771">
                  <c:v>410</c:v>
                </c:pt>
                <c:pt idx="1772">
                  <c:v>410</c:v>
                </c:pt>
                <c:pt idx="1773">
                  <c:v>410</c:v>
                </c:pt>
                <c:pt idx="1774">
                  <c:v>410</c:v>
                </c:pt>
                <c:pt idx="1775">
                  <c:v>410</c:v>
                </c:pt>
                <c:pt idx="1776">
                  <c:v>410</c:v>
                </c:pt>
                <c:pt idx="1777">
                  <c:v>410</c:v>
                </c:pt>
                <c:pt idx="1778">
                  <c:v>410</c:v>
                </c:pt>
                <c:pt idx="1779">
                  <c:v>410</c:v>
                </c:pt>
                <c:pt idx="1780">
                  <c:v>410</c:v>
                </c:pt>
                <c:pt idx="1781">
                  <c:v>410</c:v>
                </c:pt>
                <c:pt idx="1782">
                  <c:v>411</c:v>
                </c:pt>
                <c:pt idx="1783">
                  <c:v>412</c:v>
                </c:pt>
                <c:pt idx="1784">
                  <c:v>413</c:v>
                </c:pt>
                <c:pt idx="1785">
                  <c:v>413</c:v>
                </c:pt>
                <c:pt idx="1786">
                  <c:v>413</c:v>
                </c:pt>
                <c:pt idx="1787">
                  <c:v>413</c:v>
                </c:pt>
                <c:pt idx="1788">
                  <c:v>413</c:v>
                </c:pt>
                <c:pt idx="1789">
                  <c:v>413</c:v>
                </c:pt>
                <c:pt idx="1790">
                  <c:v>413</c:v>
                </c:pt>
                <c:pt idx="1791">
                  <c:v>413</c:v>
                </c:pt>
                <c:pt idx="1792">
                  <c:v>413</c:v>
                </c:pt>
                <c:pt idx="1793">
                  <c:v>413</c:v>
                </c:pt>
                <c:pt idx="1794">
                  <c:v>413</c:v>
                </c:pt>
                <c:pt idx="1795">
                  <c:v>413</c:v>
                </c:pt>
                <c:pt idx="1796">
                  <c:v>413</c:v>
                </c:pt>
                <c:pt idx="1797">
                  <c:v>414</c:v>
                </c:pt>
                <c:pt idx="1798">
                  <c:v>415</c:v>
                </c:pt>
                <c:pt idx="1799">
                  <c:v>416</c:v>
                </c:pt>
                <c:pt idx="1800">
                  <c:v>416</c:v>
                </c:pt>
                <c:pt idx="1801">
                  <c:v>417</c:v>
                </c:pt>
                <c:pt idx="1802">
                  <c:v>417</c:v>
                </c:pt>
                <c:pt idx="1803">
                  <c:v>417</c:v>
                </c:pt>
                <c:pt idx="1804">
                  <c:v>417</c:v>
                </c:pt>
                <c:pt idx="1805">
                  <c:v>417</c:v>
                </c:pt>
                <c:pt idx="1806">
                  <c:v>417</c:v>
                </c:pt>
                <c:pt idx="1807">
                  <c:v>417</c:v>
                </c:pt>
                <c:pt idx="1808">
                  <c:v>418</c:v>
                </c:pt>
                <c:pt idx="1809">
                  <c:v>419</c:v>
                </c:pt>
                <c:pt idx="1810">
                  <c:v>419</c:v>
                </c:pt>
                <c:pt idx="1811">
                  <c:v>419</c:v>
                </c:pt>
                <c:pt idx="1812">
                  <c:v>419</c:v>
                </c:pt>
                <c:pt idx="1813">
                  <c:v>419</c:v>
                </c:pt>
                <c:pt idx="1814">
                  <c:v>419</c:v>
                </c:pt>
                <c:pt idx="1815">
                  <c:v>419</c:v>
                </c:pt>
                <c:pt idx="1816">
                  <c:v>419</c:v>
                </c:pt>
                <c:pt idx="1817">
                  <c:v>419</c:v>
                </c:pt>
                <c:pt idx="1818">
                  <c:v>420</c:v>
                </c:pt>
                <c:pt idx="1819">
                  <c:v>420</c:v>
                </c:pt>
                <c:pt idx="1820">
                  <c:v>420</c:v>
                </c:pt>
                <c:pt idx="1821">
                  <c:v>420</c:v>
                </c:pt>
                <c:pt idx="1822">
                  <c:v>421</c:v>
                </c:pt>
                <c:pt idx="1823">
                  <c:v>422</c:v>
                </c:pt>
                <c:pt idx="1824">
                  <c:v>423</c:v>
                </c:pt>
                <c:pt idx="1825">
                  <c:v>423</c:v>
                </c:pt>
                <c:pt idx="1826">
                  <c:v>424</c:v>
                </c:pt>
                <c:pt idx="1827">
                  <c:v>425</c:v>
                </c:pt>
                <c:pt idx="1828">
                  <c:v>425</c:v>
                </c:pt>
                <c:pt idx="1829">
                  <c:v>425</c:v>
                </c:pt>
                <c:pt idx="1830">
                  <c:v>426</c:v>
                </c:pt>
                <c:pt idx="1831">
                  <c:v>426</c:v>
                </c:pt>
                <c:pt idx="1832">
                  <c:v>426</c:v>
                </c:pt>
                <c:pt idx="1833">
                  <c:v>427</c:v>
                </c:pt>
                <c:pt idx="1834">
                  <c:v>427</c:v>
                </c:pt>
                <c:pt idx="1835">
                  <c:v>427</c:v>
                </c:pt>
                <c:pt idx="1836">
                  <c:v>427</c:v>
                </c:pt>
                <c:pt idx="1837">
                  <c:v>427</c:v>
                </c:pt>
                <c:pt idx="1838">
                  <c:v>427</c:v>
                </c:pt>
                <c:pt idx="1839">
                  <c:v>427</c:v>
                </c:pt>
                <c:pt idx="1840">
                  <c:v>428</c:v>
                </c:pt>
                <c:pt idx="1841">
                  <c:v>428</c:v>
                </c:pt>
                <c:pt idx="1842">
                  <c:v>428</c:v>
                </c:pt>
                <c:pt idx="1843">
                  <c:v>428</c:v>
                </c:pt>
                <c:pt idx="1844">
                  <c:v>428</c:v>
                </c:pt>
                <c:pt idx="1845">
                  <c:v>429</c:v>
                </c:pt>
                <c:pt idx="1846">
                  <c:v>429</c:v>
                </c:pt>
                <c:pt idx="1847">
                  <c:v>429</c:v>
                </c:pt>
                <c:pt idx="1848">
                  <c:v>429</c:v>
                </c:pt>
                <c:pt idx="1849">
                  <c:v>429</c:v>
                </c:pt>
                <c:pt idx="1850">
                  <c:v>430</c:v>
                </c:pt>
                <c:pt idx="1851">
                  <c:v>431</c:v>
                </c:pt>
                <c:pt idx="1852">
                  <c:v>431</c:v>
                </c:pt>
                <c:pt idx="1853">
                  <c:v>431</c:v>
                </c:pt>
                <c:pt idx="1854">
                  <c:v>431</c:v>
                </c:pt>
                <c:pt idx="1855">
                  <c:v>431</c:v>
                </c:pt>
                <c:pt idx="1856">
                  <c:v>431</c:v>
                </c:pt>
                <c:pt idx="1857">
                  <c:v>431</c:v>
                </c:pt>
                <c:pt idx="1858">
                  <c:v>431</c:v>
                </c:pt>
                <c:pt idx="1859">
                  <c:v>431</c:v>
                </c:pt>
                <c:pt idx="1860">
                  <c:v>431</c:v>
                </c:pt>
                <c:pt idx="1861">
                  <c:v>431</c:v>
                </c:pt>
                <c:pt idx="1862">
                  <c:v>432</c:v>
                </c:pt>
                <c:pt idx="1863">
                  <c:v>432</c:v>
                </c:pt>
                <c:pt idx="1864">
                  <c:v>432</c:v>
                </c:pt>
                <c:pt idx="1865">
                  <c:v>432</c:v>
                </c:pt>
                <c:pt idx="1866">
                  <c:v>432</c:v>
                </c:pt>
                <c:pt idx="1867">
                  <c:v>432</c:v>
                </c:pt>
                <c:pt idx="1868">
                  <c:v>432</c:v>
                </c:pt>
                <c:pt idx="1869">
                  <c:v>432</c:v>
                </c:pt>
                <c:pt idx="1870">
                  <c:v>432</c:v>
                </c:pt>
                <c:pt idx="1871">
                  <c:v>433</c:v>
                </c:pt>
                <c:pt idx="1872">
                  <c:v>434</c:v>
                </c:pt>
                <c:pt idx="1873">
                  <c:v>435</c:v>
                </c:pt>
                <c:pt idx="1874">
                  <c:v>436</c:v>
                </c:pt>
                <c:pt idx="1875">
                  <c:v>436</c:v>
                </c:pt>
                <c:pt idx="1876">
                  <c:v>436</c:v>
                </c:pt>
                <c:pt idx="1877">
                  <c:v>437</c:v>
                </c:pt>
                <c:pt idx="1878">
                  <c:v>438</c:v>
                </c:pt>
                <c:pt idx="1879">
                  <c:v>438</c:v>
                </c:pt>
                <c:pt idx="1880">
                  <c:v>438</c:v>
                </c:pt>
                <c:pt idx="1881">
                  <c:v>438</c:v>
                </c:pt>
                <c:pt idx="1882">
                  <c:v>438</c:v>
                </c:pt>
                <c:pt idx="1883">
                  <c:v>438</c:v>
                </c:pt>
                <c:pt idx="1884">
                  <c:v>439</c:v>
                </c:pt>
                <c:pt idx="1885">
                  <c:v>439</c:v>
                </c:pt>
                <c:pt idx="1886">
                  <c:v>440</c:v>
                </c:pt>
                <c:pt idx="1887">
                  <c:v>441</c:v>
                </c:pt>
                <c:pt idx="1888">
                  <c:v>442</c:v>
                </c:pt>
                <c:pt idx="1889">
                  <c:v>442</c:v>
                </c:pt>
                <c:pt idx="1890">
                  <c:v>442</c:v>
                </c:pt>
                <c:pt idx="1891">
                  <c:v>442</c:v>
                </c:pt>
                <c:pt idx="1892">
                  <c:v>442</c:v>
                </c:pt>
                <c:pt idx="1893">
                  <c:v>442</c:v>
                </c:pt>
                <c:pt idx="1894">
                  <c:v>442</c:v>
                </c:pt>
                <c:pt idx="1895">
                  <c:v>443</c:v>
                </c:pt>
                <c:pt idx="1896">
                  <c:v>444</c:v>
                </c:pt>
                <c:pt idx="1897">
                  <c:v>444</c:v>
                </c:pt>
                <c:pt idx="1898">
                  <c:v>444</c:v>
                </c:pt>
                <c:pt idx="1899">
                  <c:v>444</c:v>
                </c:pt>
                <c:pt idx="1900">
                  <c:v>444</c:v>
                </c:pt>
                <c:pt idx="1901">
                  <c:v>444</c:v>
                </c:pt>
                <c:pt idx="1902">
                  <c:v>444</c:v>
                </c:pt>
                <c:pt idx="1903">
                  <c:v>444</c:v>
                </c:pt>
                <c:pt idx="1904">
                  <c:v>444</c:v>
                </c:pt>
                <c:pt idx="1905">
                  <c:v>444</c:v>
                </c:pt>
                <c:pt idx="1906">
                  <c:v>445</c:v>
                </c:pt>
                <c:pt idx="1907">
                  <c:v>446</c:v>
                </c:pt>
                <c:pt idx="1908">
                  <c:v>446</c:v>
                </c:pt>
                <c:pt idx="1909">
                  <c:v>446</c:v>
                </c:pt>
                <c:pt idx="1910">
                  <c:v>446</c:v>
                </c:pt>
                <c:pt idx="1911">
                  <c:v>446</c:v>
                </c:pt>
                <c:pt idx="1912">
                  <c:v>446</c:v>
                </c:pt>
                <c:pt idx="1913">
                  <c:v>446</c:v>
                </c:pt>
                <c:pt idx="1914">
                  <c:v>446</c:v>
                </c:pt>
                <c:pt idx="1915">
                  <c:v>446</c:v>
                </c:pt>
                <c:pt idx="1916">
                  <c:v>447</c:v>
                </c:pt>
                <c:pt idx="1917">
                  <c:v>447</c:v>
                </c:pt>
                <c:pt idx="1918">
                  <c:v>448</c:v>
                </c:pt>
                <c:pt idx="1919">
                  <c:v>449</c:v>
                </c:pt>
                <c:pt idx="1920">
                  <c:v>450</c:v>
                </c:pt>
                <c:pt idx="1921">
                  <c:v>450</c:v>
                </c:pt>
                <c:pt idx="1922">
                  <c:v>450</c:v>
                </c:pt>
                <c:pt idx="1923">
                  <c:v>450</c:v>
                </c:pt>
                <c:pt idx="1924">
                  <c:v>450</c:v>
                </c:pt>
                <c:pt idx="1925">
                  <c:v>450</c:v>
                </c:pt>
                <c:pt idx="1926">
                  <c:v>450</c:v>
                </c:pt>
                <c:pt idx="1927">
                  <c:v>450</c:v>
                </c:pt>
                <c:pt idx="1928">
                  <c:v>451</c:v>
                </c:pt>
                <c:pt idx="1929">
                  <c:v>451</c:v>
                </c:pt>
                <c:pt idx="1930">
                  <c:v>451</c:v>
                </c:pt>
                <c:pt idx="1931">
                  <c:v>452</c:v>
                </c:pt>
                <c:pt idx="1932">
                  <c:v>452</c:v>
                </c:pt>
                <c:pt idx="1933">
                  <c:v>452</c:v>
                </c:pt>
                <c:pt idx="1934">
                  <c:v>452</c:v>
                </c:pt>
                <c:pt idx="1935">
                  <c:v>452</c:v>
                </c:pt>
                <c:pt idx="1936">
                  <c:v>452</c:v>
                </c:pt>
                <c:pt idx="1937">
                  <c:v>452</c:v>
                </c:pt>
                <c:pt idx="1938">
                  <c:v>452</c:v>
                </c:pt>
                <c:pt idx="1939">
                  <c:v>452</c:v>
                </c:pt>
                <c:pt idx="1940">
                  <c:v>452</c:v>
                </c:pt>
                <c:pt idx="1941">
                  <c:v>452</c:v>
                </c:pt>
                <c:pt idx="1942">
                  <c:v>452</c:v>
                </c:pt>
                <c:pt idx="1943">
                  <c:v>453</c:v>
                </c:pt>
                <c:pt idx="1944">
                  <c:v>453</c:v>
                </c:pt>
                <c:pt idx="1945">
                  <c:v>453</c:v>
                </c:pt>
                <c:pt idx="1946">
                  <c:v>453</c:v>
                </c:pt>
                <c:pt idx="1947">
                  <c:v>453</c:v>
                </c:pt>
                <c:pt idx="1948">
                  <c:v>453</c:v>
                </c:pt>
                <c:pt idx="1949">
                  <c:v>453</c:v>
                </c:pt>
                <c:pt idx="1950">
                  <c:v>453</c:v>
                </c:pt>
                <c:pt idx="1951">
                  <c:v>453</c:v>
                </c:pt>
                <c:pt idx="1952">
                  <c:v>453</c:v>
                </c:pt>
                <c:pt idx="1953">
                  <c:v>453</c:v>
                </c:pt>
                <c:pt idx="1954">
                  <c:v>453</c:v>
                </c:pt>
                <c:pt idx="1955">
                  <c:v>453</c:v>
                </c:pt>
                <c:pt idx="1956">
                  <c:v>453</c:v>
                </c:pt>
                <c:pt idx="1957">
                  <c:v>453</c:v>
                </c:pt>
                <c:pt idx="1958">
                  <c:v>454</c:v>
                </c:pt>
                <c:pt idx="1959">
                  <c:v>454</c:v>
                </c:pt>
                <c:pt idx="1960">
                  <c:v>454</c:v>
                </c:pt>
                <c:pt idx="1961">
                  <c:v>455</c:v>
                </c:pt>
                <c:pt idx="1962">
                  <c:v>455</c:v>
                </c:pt>
                <c:pt idx="1963">
                  <c:v>456</c:v>
                </c:pt>
                <c:pt idx="1964">
                  <c:v>457</c:v>
                </c:pt>
                <c:pt idx="1965">
                  <c:v>458</c:v>
                </c:pt>
                <c:pt idx="1966">
                  <c:v>458</c:v>
                </c:pt>
                <c:pt idx="1967">
                  <c:v>458</c:v>
                </c:pt>
                <c:pt idx="1968">
                  <c:v>459</c:v>
                </c:pt>
                <c:pt idx="1969">
                  <c:v>459</c:v>
                </c:pt>
                <c:pt idx="1970">
                  <c:v>459</c:v>
                </c:pt>
                <c:pt idx="1971">
                  <c:v>459</c:v>
                </c:pt>
                <c:pt idx="1972">
                  <c:v>460</c:v>
                </c:pt>
                <c:pt idx="1973">
                  <c:v>460</c:v>
                </c:pt>
                <c:pt idx="1974">
                  <c:v>460</c:v>
                </c:pt>
                <c:pt idx="1975">
                  <c:v>460</c:v>
                </c:pt>
                <c:pt idx="1976">
                  <c:v>461</c:v>
                </c:pt>
                <c:pt idx="1977">
                  <c:v>462</c:v>
                </c:pt>
                <c:pt idx="1978">
                  <c:v>462</c:v>
                </c:pt>
                <c:pt idx="1979">
                  <c:v>462</c:v>
                </c:pt>
                <c:pt idx="1980">
                  <c:v>463</c:v>
                </c:pt>
                <c:pt idx="1981">
                  <c:v>463</c:v>
                </c:pt>
                <c:pt idx="1982">
                  <c:v>464</c:v>
                </c:pt>
                <c:pt idx="1983">
                  <c:v>464</c:v>
                </c:pt>
                <c:pt idx="1984">
                  <c:v>464</c:v>
                </c:pt>
                <c:pt idx="1985">
                  <c:v>464</c:v>
                </c:pt>
                <c:pt idx="1986">
                  <c:v>464</c:v>
                </c:pt>
                <c:pt idx="1987">
                  <c:v>464</c:v>
                </c:pt>
                <c:pt idx="1988">
                  <c:v>464</c:v>
                </c:pt>
                <c:pt idx="1989">
                  <c:v>464</c:v>
                </c:pt>
                <c:pt idx="1990">
                  <c:v>465</c:v>
                </c:pt>
                <c:pt idx="1991">
                  <c:v>465</c:v>
                </c:pt>
                <c:pt idx="1992">
                  <c:v>465</c:v>
                </c:pt>
                <c:pt idx="1993">
                  <c:v>465</c:v>
                </c:pt>
                <c:pt idx="1994">
                  <c:v>465</c:v>
                </c:pt>
                <c:pt idx="1995">
                  <c:v>465</c:v>
                </c:pt>
                <c:pt idx="1996">
                  <c:v>465</c:v>
                </c:pt>
                <c:pt idx="1997">
                  <c:v>465</c:v>
                </c:pt>
                <c:pt idx="1998">
                  <c:v>465</c:v>
                </c:pt>
                <c:pt idx="1999">
                  <c:v>465</c:v>
                </c:pt>
                <c:pt idx="2000">
                  <c:v>465</c:v>
                </c:pt>
                <c:pt idx="2001">
                  <c:v>465</c:v>
                </c:pt>
                <c:pt idx="2002">
                  <c:v>465</c:v>
                </c:pt>
                <c:pt idx="2003">
                  <c:v>465</c:v>
                </c:pt>
                <c:pt idx="2004">
                  <c:v>465</c:v>
                </c:pt>
                <c:pt idx="2005">
                  <c:v>465</c:v>
                </c:pt>
                <c:pt idx="2006">
                  <c:v>465</c:v>
                </c:pt>
                <c:pt idx="2007">
                  <c:v>465</c:v>
                </c:pt>
                <c:pt idx="2008">
                  <c:v>465</c:v>
                </c:pt>
                <c:pt idx="2009">
                  <c:v>465</c:v>
                </c:pt>
                <c:pt idx="2010">
                  <c:v>466</c:v>
                </c:pt>
                <c:pt idx="2011">
                  <c:v>466</c:v>
                </c:pt>
                <c:pt idx="2012">
                  <c:v>466</c:v>
                </c:pt>
                <c:pt idx="2013">
                  <c:v>467</c:v>
                </c:pt>
                <c:pt idx="2014">
                  <c:v>467</c:v>
                </c:pt>
                <c:pt idx="2015">
                  <c:v>468</c:v>
                </c:pt>
                <c:pt idx="2016">
                  <c:v>468</c:v>
                </c:pt>
                <c:pt idx="2017">
                  <c:v>468</c:v>
                </c:pt>
                <c:pt idx="2018">
                  <c:v>468</c:v>
                </c:pt>
                <c:pt idx="2019">
                  <c:v>468</c:v>
                </c:pt>
                <c:pt idx="2020">
                  <c:v>468</c:v>
                </c:pt>
                <c:pt idx="2021">
                  <c:v>468</c:v>
                </c:pt>
                <c:pt idx="2022">
                  <c:v>468</c:v>
                </c:pt>
                <c:pt idx="2023">
                  <c:v>468</c:v>
                </c:pt>
                <c:pt idx="2024">
                  <c:v>468</c:v>
                </c:pt>
                <c:pt idx="2025">
                  <c:v>468</c:v>
                </c:pt>
                <c:pt idx="2026">
                  <c:v>468</c:v>
                </c:pt>
                <c:pt idx="2027">
                  <c:v>469</c:v>
                </c:pt>
                <c:pt idx="2028">
                  <c:v>469</c:v>
                </c:pt>
                <c:pt idx="2029">
                  <c:v>469</c:v>
                </c:pt>
                <c:pt idx="2030">
                  <c:v>469</c:v>
                </c:pt>
                <c:pt idx="2031">
                  <c:v>469</c:v>
                </c:pt>
                <c:pt idx="2032">
                  <c:v>469</c:v>
                </c:pt>
                <c:pt idx="2033">
                  <c:v>470</c:v>
                </c:pt>
                <c:pt idx="2034">
                  <c:v>471</c:v>
                </c:pt>
                <c:pt idx="2035">
                  <c:v>472</c:v>
                </c:pt>
                <c:pt idx="2036">
                  <c:v>473</c:v>
                </c:pt>
                <c:pt idx="2037">
                  <c:v>473</c:v>
                </c:pt>
                <c:pt idx="2038">
                  <c:v>473</c:v>
                </c:pt>
                <c:pt idx="2039">
                  <c:v>473</c:v>
                </c:pt>
                <c:pt idx="2040">
                  <c:v>473</c:v>
                </c:pt>
                <c:pt idx="2041">
                  <c:v>473</c:v>
                </c:pt>
                <c:pt idx="2042">
                  <c:v>473</c:v>
                </c:pt>
                <c:pt idx="2043">
                  <c:v>473</c:v>
                </c:pt>
                <c:pt idx="2044">
                  <c:v>473</c:v>
                </c:pt>
                <c:pt idx="2045">
                  <c:v>473</c:v>
                </c:pt>
                <c:pt idx="2046">
                  <c:v>473</c:v>
                </c:pt>
                <c:pt idx="2047">
                  <c:v>473</c:v>
                </c:pt>
                <c:pt idx="2048">
                  <c:v>473</c:v>
                </c:pt>
                <c:pt idx="2049">
                  <c:v>473</c:v>
                </c:pt>
                <c:pt idx="2050">
                  <c:v>473</c:v>
                </c:pt>
                <c:pt idx="2051">
                  <c:v>473</c:v>
                </c:pt>
                <c:pt idx="2052">
                  <c:v>473</c:v>
                </c:pt>
                <c:pt idx="2053">
                  <c:v>473</c:v>
                </c:pt>
                <c:pt idx="2054">
                  <c:v>474</c:v>
                </c:pt>
                <c:pt idx="2055">
                  <c:v>474</c:v>
                </c:pt>
                <c:pt idx="2056">
                  <c:v>474</c:v>
                </c:pt>
                <c:pt idx="2057">
                  <c:v>474</c:v>
                </c:pt>
                <c:pt idx="2058">
                  <c:v>475</c:v>
                </c:pt>
                <c:pt idx="2059">
                  <c:v>476</c:v>
                </c:pt>
                <c:pt idx="2060">
                  <c:v>476</c:v>
                </c:pt>
                <c:pt idx="2061">
                  <c:v>476</c:v>
                </c:pt>
                <c:pt idx="2062">
                  <c:v>477</c:v>
                </c:pt>
                <c:pt idx="2063">
                  <c:v>477</c:v>
                </c:pt>
                <c:pt idx="2064">
                  <c:v>477</c:v>
                </c:pt>
                <c:pt idx="2065">
                  <c:v>478</c:v>
                </c:pt>
                <c:pt idx="2066">
                  <c:v>478</c:v>
                </c:pt>
                <c:pt idx="2067">
                  <c:v>479</c:v>
                </c:pt>
                <c:pt idx="2068">
                  <c:v>480</c:v>
                </c:pt>
                <c:pt idx="2069">
                  <c:v>480</c:v>
                </c:pt>
                <c:pt idx="2070">
                  <c:v>480</c:v>
                </c:pt>
                <c:pt idx="2071">
                  <c:v>480</c:v>
                </c:pt>
                <c:pt idx="2072">
                  <c:v>480</c:v>
                </c:pt>
                <c:pt idx="2073">
                  <c:v>480</c:v>
                </c:pt>
                <c:pt idx="2074">
                  <c:v>481</c:v>
                </c:pt>
                <c:pt idx="2075">
                  <c:v>481</c:v>
                </c:pt>
                <c:pt idx="2076">
                  <c:v>482</c:v>
                </c:pt>
                <c:pt idx="2077">
                  <c:v>482</c:v>
                </c:pt>
                <c:pt idx="2078">
                  <c:v>482</c:v>
                </c:pt>
                <c:pt idx="2079">
                  <c:v>483</c:v>
                </c:pt>
                <c:pt idx="2080">
                  <c:v>484</c:v>
                </c:pt>
                <c:pt idx="2081">
                  <c:v>484</c:v>
                </c:pt>
                <c:pt idx="2082">
                  <c:v>484</c:v>
                </c:pt>
                <c:pt idx="2083">
                  <c:v>484</c:v>
                </c:pt>
                <c:pt idx="2084">
                  <c:v>484</c:v>
                </c:pt>
                <c:pt idx="2085">
                  <c:v>484</c:v>
                </c:pt>
                <c:pt idx="2086">
                  <c:v>485</c:v>
                </c:pt>
                <c:pt idx="2087">
                  <c:v>485</c:v>
                </c:pt>
                <c:pt idx="2088">
                  <c:v>485</c:v>
                </c:pt>
                <c:pt idx="2089">
                  <c:v>486</c:v>
                </c:pt>
                <c:pt idx="2090">
                  <c:v>487</c:v>
                </c:pt>
                <c:pt idx="2091">
                  <c:v>488</c:v>
                </c:pt>
                <c:pt idx="2092">
                  <c:v>489</c:v>
                </c:pt>
                <c:pt idx="2093">
                  <c:v>489</c:v>
                </c:pt>
                <c:pt idx="2094">
                  <c:v>490</c:v>
                </c:pt>
                <c:pt idx="2095">
                  <c:v>491</c:v>
                </c:pt>
                <c:pt idx="2096">
                  <c:v>491</c:v>
                </c:pt>
                <c:pt idx="2097">
                  <c:v>492</c:v>
                </c:pt>
                <c:pt idx="2098">
                  <c:v>492</c:v>
                </c:pt>
                <c:pt idx="2099">
                  <c:v>493</c:v>
                </c:pt>
                <c:pt idx="2100">
                  <c:v>493</c:v>
                </c:pt>
                <c:pt idx="2101">
                  <c:v>493</c:v>
                </c:pt>
                <c:pt idx="2102">
                  <c:v>493</c:v>
                </c:pt>
                <c:pt idx="2103">
                  <c:v>493</c:v>
                </c:pt>
                <c:pt idx="2104">
                  <c:v>493</c:v>
                </c:pt>
                <c:pt idx="2105">
                  <c:v>493</c:v>
                </c:pt>
                <c:pt idx="2106">
                  <c:v>493</c:v>
                </c:pt>
                <c:pt idx="2107">
                  <c:v>493</c:v>
                </c:pt>
                <c:pt idx="2108">
                  <c:v>493</c:v>
                </c:pt>
                <c:pt idx="2109">
                  <c:v>493</c:v>
                </c:pt>
                <c:pt idx="2110">
                  <c:v>493</c:v>
                </c:pt>
                <c:pt idx="2111">
                  <c:v>493</c:v>
                </c:pt>
                <c:pt idx="2112">
                  <c:v>493</c:v>
                </c:pt>
                <c:pt idx="2113">
                  <c:v>493</c:v>
                </c:pt>
                <c:pt idx="2114">
                  <c:v>493</c:v>
                </c:pt>
                <c:pt idx="2115">
                  <c:v>494</c:v>
                </c:pt>
                <c:pt idx="2116">
                  <c:v>494</c:v>
                </c:pt>
                <c:pt idx="2117">
                  <c:v>494</c:v>
                </c:pt>
                <c:pt idx="2118">
                  <c:v>495</c:v>
                </c:pt>
                <c:pt idx="2119">
                  <c:v>495</c:v>
                </c:pt>
                <c:pt idx="2120">
                  <c:v>496</c:v>
                </c:pt>
                <c:pt idx="2121">
                  <c:v>497</c:v>
                </c:pt>
                <c:pt idx="2122">
                  <c:v>497</c:v>
                </c:pt>
                <c:pt idx="2123">
                  <c:v>497</c:v>
                </c:pt>
                <c:pt idx="2124">
                  <c:v>498</c:v>
                </c:pt>
                <c:pt idx="2125">
                  <c:v>499</c:v>
                </c:pt>
                <c:pt idx="2126">
                  <c:v>500</c:v>
                </c:pt>
                <c:pt idx="2127">
                  <c:v>500</c:v>
                </c:pt>
                <c:pt idx="2128">
                  <c:v>500</c:v>
                </c:pt>
                <c:pt idx="2129">
                  <c:v>500</c:v>
                </c:pt>
                <c:pt idx="2130">
                  <c:v>501</c:v>
                </c:pt>
                <c:pt idx="2131">
                  <c:v>502</c:v>
                </c:pt>
                <c:pt idx="2132">
                  <c:v>502</c:v>
                </c:pt>
                <c:pt idx="2133">
                  <c:v>502</c:v>
                </c:pt>
                <c:pt idx="2134">
                  <c:v>502</c:v>
                </c:pt>
                <c:pt idx="2135">
                  <c:v>502</c:v>
                </c:pt>
                <c:pt idx="2136">
                  <c:v>502</c:v>
                </c:pt>
                <c:pt idx="2137">
                  <c:v>502</c:v>
                </c:pt>
                <c:pt idx="2138">
                  <c:v>503</c:v>
                </c:pt>
                <c:pt idx="2139">
                  <c:v>503</c:v>
                </c:pt>
                <c:pt idx="2140">
                  <c:v>503</c:v>
                </c:pt>
                <c:pt idx="2141">
                  <c:v>503</c:v>
                </c:pt>
                <c:pt idx="2142">
                  <c:v>503</c:v>
                </c:pt>
                <c:pt idx="2143">
                  <c:v>503</c:v>
                </c:pt>
                <c:pt idx="2144">
                  <c:v>504</c:v>
                </c:pt>
                <c:pt idx="2145">
                  <c:v>505</c:v>
                </c:pt>
                <c:pt idx="2146">
                  <c:v>505</c:v>
                </c:pt>
                <c:pt idx="2147">
                  <c:v>505</c:v>
                </c:pt>
                <c:pt idx="2148">
                  <c:v>505</c:v>
                </c:pt>
                <c:pt idx="2149">
                  <c:v>505</c:v>
                </c:pt>
                <c:pt idx="2150">
                  <c:v>505</c:v>
                </c:pt>
                <c:pt idx="2151">
                  <c:v>505</c:v>
                </c:pt>
                <c:pt idx="2152">
                  <c:v>505</c:v>
                </c:pt>
                <c:pt idx="2153">
                  <c:v>505</c:v>
                </c:pt>
                <c:pt idx="2154">
                  <c:v>505</c:v>
                </c:pt>
                <c:pt idx="2155">
                  <c:v>505</c:v>
                </c:pt>
                <c:pt idx="2156">
                  <c:v>505</c:v>
                </c:pt>
                <c:pt idx="2157">
                  <c:v>506</c:v>
                </c:pt>
                <c:pt idx="2158">
                  <c:v>506</c:v>
                </c:pt>
                <c:pt idx="2159">
                  <c:v>506</c:v>
                </c:pt>
                <c:pt idx="2160">
                  <c:v>506</c:v>
                </c:pt>
                <c:pt idx="2161">
                  <c:v>506</c:v>
                </c:pt>
                <c:pt idx="2162">
                  <c:v>506</c:v>
                </c:pt>
                <c:pt idx="2163">
                  <c:v>506</c:v>
                </c:pt>
                <c:pt idx="2164">
                  <c:v>506</c:v>
                </c:pt>
                <c:pt idx="2165">
                  <c:v>507</c:v>
                </c:pt>
                <c:pt idx="2166">
                  <c:v>507</c:v>
                </c:pt>
                <c:pt idx="2167">
                  <c:v>507</c:v>
                </c:pt>
                <c:pt idx="2168">
                  <c:v>508</c:v>
                </c:pt>
                <c:pt idx="2169">
                  <c:v>509</c:v>
                </c:pt>
                <c:pt idx="2170">
                  <c:v>509</c:v>
                </c:pt>
                <c:pt idx="2171">
                  <c:v>509</c:v>
                </c:pt>
                <c:pt idx="2172">
                  <c:v>510</c:v>
                </c:pt>
                <c:pt idx="2173">
                  <c:v>510</c:v>
                </c:pt>
                <c:pt idx="2174">
                  <c:v>511</c:v>
                </c:pt>
                <c:pt idx="2175">
                  <c:v>512</c:v>
                </c:pt>
                <c:pt idx="2176">
                  <c:v>512</c:v>
                </c:pt>
                <c:pt idx="2177">
                  <c:v>513</c:v>
                </c:pt>
                <c:pt idx="2178">
                  <c:v>513</c:v>
                </c:pt>
                <c:pt idx="2179">
                  <c:v>513</c:v>
                </c:pt>
                <c:pt idx="2180">
                  <c:v>513</c:v>
                </c:pt>
                <c:pt idx="2181">
                  <c:v>514</c:v>
                </c:pt>
                <c:pt idx="2182">
                  <c:v>515</c:v>
                </c:pt>
                <c:pt idx="2183">
                  <c:v>515</c:v>
                </c:pt>
                <c:pt idx="2184">
                  <c:v>515</c:v>
                </c:pt>
                <c:pt idx="2185">
                  <c:v>516</c:v>
                </c:pt>
                <c:pt idx="2186">
                  <c:v>516</c:v>
                </c:pt>
                <c:pt idx="2187">
                  <c:v>516</c:v>
                </c:pt>
                <c:pt idx="2188">
                  <c:v>516</c:v>
                </c:pt>
                <c:pt idx="2189">
                  <c:v>516</c:v>
                </c:pt>
                <c:pt idx="2190">
                  <c:v>516</c:v>
                </c:pt>
                <c:pt idx="2191">
                  <c:v>516</c:v>
                </c:pt>
                <c:pt idx="2192">
                  <c:v>516</c:v>
                </c:pt>
                <c:pt idx="2193">
                  <c:v>516</c:v>
                </c:pt>
                <c:pt idx="2194">
                  <c:v>516</c:v>
                </c:pt>
                <c:pt idx="2195">
                  <c:v>517</c:v>
                </c:pt>
                <c:pt idx="2196">
                  <c:v>517</c:v>
                </c:pt>
                <c:pt idx="2197">
                  <c:v>517</c:v>
                </c:pt>
                <c:pt idx="2198">
                  <c:v>517</c:v>
                </c:pt>
                <c:pt idx="2199">
                  <c:v>517</c:v>
                </c:pt>
                <c:pt idx="2200">
                  <c:v>517</c:v>
                </c:pt>
                <c:pt idx="2201">
                  <c:v>517</c:v>
                </c:pt>
                <c:pt idx="2202">
                  <c:v>517</c:v>
                </c:pt>
                <c:pt idx="2203">
                  <c:v>517</c:v>
                </c:pt>
                <c:pt idx="2204">
                  <c:v>517</c:v>
                </c:pt>
                <c:pt idx="2205">
                  <c:v>517</c:v>
                </c:pt>
                <c:pt idx="2206">
                  <c:v>517</c:v>
                </c:pt>
                <c:pt idx="2207">
                  <c:v>517</c:v>
                </c:pt>
                <c:pt idx="2208">
                  <c:v>517</c:v>
                </c:pt>
                <c:pt idx="2209">
                  <c:v>517</c:v>
                </c:pt>
                <c:pt idx="2210">
                  <c:v>517</c:v>
                </c:pt>
                <c:pt idx="2211">
                  <c:v>517</c:v>
                </c:pt>
                <c:pt idx="2212">
                  <c:v>517</c:v>
                </c:pt>
                <c:pt idx="2213">
                  <c:v>517</c:v>
                </c:pt>
                <c:pt idx="2214">
                  <c:v>517</c:v>
                </c:pt>
                <c:pt idx="2215">
                  <c:v>517</c:v>
                </c:pt>
                <c:pt idx="2216">
                  <c:v>517</c:v>
                </c:pt>
                <c:pt idx="2217">
                  <c:v>517</c:v>
                </c:pt>
                <c:pt idx="2218">
                  <c:v>517</c:v>
                </c:pt>
                <c:pt idx="2219">
                  <c:v>517</c:v>
                </c:pt>
                <c:pt idx="2220">
                  <c:v>517</c:v>
                </c:pt>
                <c:pt idx="2221">
                  <c:v>517</c:v>
                </c:pt>
                <c:pt idx="2222">
                  <c:v>517</c:v>
                </c:pt>
                <c:pt idx="2223">
                  <c:v>517</c:v>
                </c:pt>
                <c:pt idx="2224">
                  <c:v>517</c:v>
                </c:pt>
                <c:pt idx="2225">
                  <c:v>518</c:v>
                </c:pt>
                <c:pt idx="2226">
                  <c:v>519</c:v>
                </c:pt>
                <c:pt idx="2227">
                  <c:v>520</c:v>
                </c:pt>
                <c:pt idx="2228">
                  <c:v>521</c:v>
                </c:pt>
                <c:pt idx="2229">
                  <c:v>522</c:v>
                </c:pt>
                <c:pt idx="2230">
                  <c:v>523</c:v>
                </c:pt>
                <c:pt idx="2231">
                  <c:v>524</c:v>
                </c:pt>
                <c:pt idx="2232">
                  <c:v>524</c:v>
                </c:pt>
                <c:pt idx="2233">
                  <c:v>524</c:v>
                </c:pt>
                <c:pt idx="2234">
                  <c:v>524</c:v>
                </c:pt>
                <c:pt idx="2235">
                  <c:v>525</c:v>
                </c:pt>
                <c:pt idx="2236">
                  <c:v>525</c:v>
                </c:pt>
                <c:pt idx="2237">
                  <c:v>526</c:v>
                </c:pt>
                <c:pt idx="2238">
                  <c:v>527</c:v>
                </c:pt>
                <c:pt idx="2239">
                  <c:v>527</c:v>
                </c:pt>
                <c:pt idx="2240">
                  <c:v>527</c:v>
                </c:pt>
                <c:pt idx="2241">
                  <c:v>527</c:v>
                </c:pt>
                <c:pt idx="2242">
                  <c:v>527</c:v>
                </c:pt>
                <c:pt idx="2243">
                  <c:v>528</c:v>
                </c:pt>
                <c:pt idx="2244">
                  <c:v>529</c:v>
                </c:pt>
                <c:pt idx="2245">
                  <c:v>530</c:v>
                </c:pt>
                <c:pt idx="2246">
                  <c:v>530</c:v>
                </c:pt>
                <c:pt idx="2247">
                  <c:v>530</c:v>
                </c:pt>
                <c:pt idx="2248">
                  <c:v>530</c:v>
                </c:pt>
                <c:pt idx="2249">
                  <c:v>531</c:v>
                </c:pt>
                <c:pt idx="2250">
                  <c:v>532</c:v>
                </c:pt>
                <c:pt idx="2251">
                  <c:v>533</c:v>
                </c:pt>
                <c:pt idx="2252">
                  <c:v>534</c:v>
                </c:pt>
                <c:pt idx="2253">
                  <c:v>534</c:v>
                </c:pt>
                <c:pt idx="2254">
                  <c:v>535</c:v>
                </c:pt>
                <c:pt idx="2255">
                  <c:v>535</c:v>
                </c:pt>
                <c:pt idx="2256">
                  <c:v>535</c:v>
                </c:pt>
                <c:pt idx="2257">
                  <c:v>535</c:v>
                </c:pt>
                <c:pt idx="2258">
                  <c:v>535</c:v>
                </c:pt>
                <c:pt idx="2259">
                  <c:v>535</c:v>
                </c:pt>
                <c:pt idx="2260">
                  <c:v>535</c:v>
                </c:pt>
                <c:pt idx="2261">
                  <c:v>535</c:v>
                </c:pt>
                <c:pt idx="2262">
                  <c:v>535</c:v>
                </c:pt>
                <c:pt idx="2263">
                  <c:v>536</c:v>
                </c:pt>
                <c:pt idx="2264">
                  <c:v>536</c:v>
                </c:pt>
                <c:pt idx="2265">
                  <c:v>536</c:v>
                </c:pt>
                <c:pt idx="2266">
                  <c:v>536</c:v>
                </c:pt>
                <c:pt idx="2267">
                  <c:v>536</c:v>
                </c:pt>
                <c:pt idx="2268">
                  <c:v>536</c:v>
                </c:pt>
                <c:pt idx="2269">
                  <c:v>537</c:v>
                </c:pt>
                <c:pt idx="2270">
                  <c:v>537</c:v>
                </c:pt>
                <c:pt idx="2271">
                  <c:v>538</c:v>
                </c:pt>
                <c:pt idx="2272">
                  <c:v>539</c:v>
                </c:pt>
                <c:pt idx="2273">
                  <c:v>540</c:v>
                </c:pt>
                <c:pt idx="2274">
                  <c:v>541</c:v>
                </c:pt>
                <c:pt idx="2275">
                  <c:v>542</c:v>
                </c:pt>
                <c:pt idx="2276">
                  <c:v>543</c:v>
                </c:pt>
                <c:pt idx="2277">
                  <c:v>544</c:v>
                </c:pt>
                <c:pt idx="2278">
                  <c:v>544</c:v>
                </c:pt>
                <c:pt idx="2279">
                  <c:v>544</c:v>
                </c:pt>
                <c:pt idx="2280">
                  <c:v>544</c:v>
                </c:pt>
                <c:pt idx="2281">
                  <c:v>544</c:v>
                </c:pt>
                <c:pt idx="2282">
                  <c:v>545</c:v>
                </c:pt>
                <c:pt idx="2283">
                  <c:v>545</c:v>
                </c:pt>
                <c:pt idx="2284">
                  <c:v>545</c:v>
                </c:pt>
                <c:pt idx="2285">
                  <c:v>546</c:v>
                </c:pt>
                <c:pt idx="2286">
                  <c:v>547</c:v>
                </c:pt>
                <c:pt idx="2287">
                  <c:v>547</c:v>
                </c:pt>
                <c:pt idx="2288">
                  <c:v>547</c:v>
                </c:pt>
                <c:pt idx="2289">
                  <c:v>547</c:v>
                </c:pt>
                <c:pt idx="2290">
                  <c:v>547</c:v>
                </c:pt>
                <c:pt idx="2291">
                  <c:v>547</c:v>
                </c:pt>
                <c:pt idx="2292">
                  <c:v>547</c:v>
                </c:pt>
                <c:pt idx="2293">
                  <c:v>547</c:v>
                </c:pt>
                <c:pt idx="2294">
                  <c:v>547</c:v>
                </c:pt>
                <c:pt idx="2295">
                  <c:v>547</c:v>
                </c:pt>
                <c:pt idx="2296">
                  <c:v>547</c:v>
                </c:pt>
                <c:pt idx="2297">
                  <c:v>547</c:v>
                </c:pt>
                <c:pt idx="2298">
                  <c:v>547</c:v>
                </c:pt>
                <c:pt idx="2299">
                  <c:v>547</c:v>
                </c:pt>
                <c:pt idx="2300">
                  <c:v>548</c:v>
                </c:pt>
                <c:pt idx="2301">
                  <c:v>548</c:v>
                </c:pt>
                <c:pt idx="2302">
                  <c:v>549</c:v>
                </c:pt>
                <c:pt idx="2303">
                  <c:v>549</c:v>
                </c:pt>
                <c:pt idx="2304">
                  <c:v>549</c:v>
                </c:pt>
                <c:pt idx="2305">
                  <c:v>550</c:v>
                </c:pt>
                <c:pt idx="2306">
                  <c:v>550</c:v>
                </c:pt>
                <c:pt idx="2307">
                  <c:v>550</c:v>
                </c:pt>
                <c:pt idx="2308">
                  <c:v>550</c:v>
                </c:pt>
                <c:pt idx="2309">
                  <c:v>550</c:v>
                </c:pt>
                <c:pt idx="2310">
                  <c:v>550</c:v>
                </c:pt>
                <c:pt idx="2311">
                  <c:v>550</c:v>
                </c:pt>
                <c:pt idx="2312">
                  <c:v>550</c:v>
                </c:pt>
                <c:pt idx="2313">
                  <c:v>550</c:v>
                </c:pt>
                <c:pt idx="2314">
                  <c:v>550</c:v>
                </c:pt>
                <c:pt idx="2315">
                  <c:v>550</c:v>
                </c:pt>
                <c:pt idx="2316">
                  <c:v>550</c:v>
                </c:pt>
                <c:pt idx="2317">
                  <c:v>551</c:v>
                </c:pt>
                <c:pt idx="2318">
                  <c:v>551</c:v>
                </c:pt>
                <c:pt idx="2319">
                  <c:v>551</c:v>
                </c:pt>
                <c:pt idx="2320">
                  <c:v>552</c:v>
                </c:pt>
                <c:pt idx="2321">
                  <c:v>552</c:v>
                </c:pt>
                <c:pt idx="2322">
                  <c:v>553</c:v>
                </c:pt>
                <c:pt idx="2323">
                  <c:v>554</c:v>
                </c:pt>
                <c:pt idx="2324">
                  <c:v>554</c:v>
                </c:pt>
                <c:pt idx="2325">
                  <c:v>554</c:v>
                </c:pt>
                <c:pt idx="2326">
                  <c:v>554</c:v>
                </c:pt>
                <c:pt idx="2327">
                  <c:v>554</c:v>
                </c:pt>
                <c:pt idx="2328">
                  <c:v>554</c:v>
                </c:pt>
                <c:pt idx="2329">
                  <c:v>554</c:v>
                </c:pt>
                <c:pt idx="2330">
                  <c:v>555</c:v>
                </c:pt>
                <c:pt idx="2331">
                  <c:v>555</c:v>
                </c:pt>
                <c:pt idx="2332">
                  <c:v>555</c:v>
                </c:pt>
                <c:pt idx="2333">
                  <c:v>556</c:v>
                </c:pt>
                <c:pt idx="2334">
                  <c:v>556</c:v>
                </c:pt>
                <c:pt idx="2335">
                  <c:v>556</c:v>
                </c:pt>
                <c:pt idx="2336">
                  <c:v>556</c:v>
                </c:pt>
                <c:pt idx="2337">
                  <c:v>557</c:v>
                </c:pt>
                <c:pt idx="2338">
                  <c:v>557</c:v>
                </c:pt>
                <c:pt idx="2339">
                  <c:v>557</c:v>
                </c:pt>
                <c:pt idx="2340">
                  <c:v>557</c:v>
                </c:pt>
                <c:pt idx="2341">
                  <c:v>557</c:v>
                </c:pt>
                <c:pt idx="2342">
                  <c:v>557</c:v>
                </c:pt>
                <c:pt idx="2343">
                  <c:v>557</c:v>
                </c:pt>
                <c:pt idx="2344">
                  <c:v>557</c:v>
                </c:pt>
                <c:pt idx="2345">
                  <c:v>558</c:v>
                </c:pt>
                <c:pt idx="2346">
                  <c:v>558</c:v>
                </c:pt>
                <c:pt idx="2347">
                  <c:v>559</c:v>
                </c:pt>
                <c:pt idx="2348">
                  <c:v>560</c:v>
                </c:pt>
                <c:pt idx="2349">
                  <c:v>560</c:v>
                </c:pt>
                <c:pt idx="2350">
                  <c:v>560</c:v>
                </c:pt>
                <c:pt idx="2351">
                  <c:v>561</c:v>
                </c:pt>
                <c:pt idx="2352">
                  <c:v>562</c:v>
                </c:pt>
                <c:pt idx="2353">
                  <c:v>563</c:v>
                </c:pt>
                <c:pt idx="2354">
                  <c:v>564</c:v>
                </c:pt>
                <c:pt idx="2355">
                  <c:v>564</c:v>
                </c:pt>
                <c:pt idx="2356">
                  <c:v>564</c:v>
                </c:pt>
                <c:pt idx="2357">
                  <c:v>564</c:v>
                </c:pt>
                <c:pt idx="2358">
                  <c:v>564</c:v>
                </c:pt>
                <c:pt idx="2359">
                  <c:v>564</c:v>
                </c:pt>
                <c:pt idx="2360">
                  <c:v>564</c:v>
                </c:pt>
                <c:pt idx="2361">
                  <c:v>564</c:v>
                </c:pt>
                <c:pt idx="2362">
                  <c:v>564</c:v>
                </c:pt>
                <c:pt idx="2363">
                  <c:v>564</c:v>
                </c:pt>
                <c:pt idx="2364">
                  <c:v>564</c:v>
                </c:pt>
                <c:pt idx="2365">
                  <c:v>564</c:v>
                </c:pt>
                <c:pt idx="2366">
                  <c:v>564</c:v>
                </c:pt>
                <c:pt idx="2367">
                  <c:v>564</c:v>
                </c:pt>
                <c:pt idx="2368">
                  <c:v>564</c:v>
                </c:pt>
                <c:pt idx="2369">
                  <c:v>564</c:v>
                </c:pt>
                <c:pt idx="2370">
                  <c:v>564</c:v>
                </c:pt>
                <c:pt idx="2371">
                  <c:v>564</c:v>
                </c:pt>
                <c:pt idx="2372">
                  <c:v>564</c:v>
                </c:pt>
                <c:pt idx="2373">
                  <c:v>564</c:v>
                </c:pt>
                <c:pt idx="2374">
                  <c:v>564</c:v>
                </c:pt>
                <c:pt idx="2375">
                  <c:v>564</c:v>
                </c:pt>
                <c:pt idx="2376">
                  <c:v>564</c:v>
                </c:pt>
                <c:pt idx="2377">
                  <c:v>564</c:v>
                </c:pt>
                <c:pt idx="2378">
                  <c:v>564</c:v>
                </c:pt>
                <c:pt idx="2379">
                  <c:v>564</c:v>
                </c:pt>
                <c:pt idx="2380">
                  <c:v>565</c:v>
                </c:pt>
                <c:pt idx="2381">
                  <c:v>566</c:v>
                </c:pt>
                <c:pt idx="2382">
                  <c:v>566</c:v>
                </c:pt>
                <c:pt idx="2383">
                  <c:v>566</c:v>
                </c:pt>
                <c:pt idx="2384">
                  <c:v>566</c:v>
                </c:pt>
                <c:pt idx="2385">
                  <c:v>567</c:v>
                </c:pt>
                <c:pt idx="2386">
                  <c:v>568</c:v>
                </c:pt>
                <c:pt idx="2387">
                  <c:v>568</c:v>
                </c:pt>
                <c:pt idx="2388">
                  <c:v>569</c:v>
                </c:pt>
                <c:pt idx="2389">
                  <c:v>569</c:v>
                </c:pt>
                <c:pt idx="2390">
                  <c:v>569</c:v>
                </c:pt>
                <c:pt idx="2391">
                  <c:v>570</c:v>
                </c:pt>
                <c:pt idx="2392">
                  <c:v>570</c:v>
                </c:pt>
                <c:pt idx="2393">
                  <c:v>570</c:v>
                </c:pt>
                <c:pt idx="2394">
                  <c:v>570</c:v>
                </c:pt>
                <c:pt idx="2395">
                  <c:v>570</c:v>
                </c:pt>
                <c:pt idx="2396">
                  <c:v>570</c:v>
                </c:pt>
                <c:pt idx="2397">
                  <c:v>570</c:v>
                </c:pt>
                <c:pt idx="2398">
                  <c:v>571</c:v>
                </c:pt>
                <c:pt idx="2399">
                  <c:v>572</c:v>
                </c:pt>
                <c:pt idx="2400">
                  <c:v>573</c:v>
                </c:pt>
                <c:pt idx="2401">
                  <c:v>573</c:v>
                </c:pt>
                <c:pt idx="2402">
                  <c:v>573</c:v>
                </c:pt>
                <c:pt idx="2403">
                  <c:v>573</c:v>
                </c:pt>
                <c:pt idx="2404">
                  <c:v>573</c:v>
                </c:pt>
                <c:pt idx="2405">
                  <c:v>573</c:v>
                </c:pt>
                <c:pt idx="2406">
                  <c:v>574</c:v>
                </c:pt>
                <c:pt idx="2407">
                  <c:v>574</c:v>
                </c:pt>
                <c:pt idx="2408">
                  <c:v>574</c:v>
                </c:pt>
                <c:pt idx="2409">
                  <c:v>574</c:v>
                </c:pt>
                <c:pt idx="2410">
                  <c:v>574</c:v>
                </c:pt>
                <c:pt idx="2411">
                  <c:v>574</c:v>
                </c:pt>
                <c:pt idx="2412">
                  <c:v>574</c:v>
                </c:pt>
                <c:pt idx="2413">
                  <c:v>575</c:v>
                </c:pt>
                <c:pt idx="2414">
                  <c:v>575</c:v>
                </c:pt>
                <c:pt idx="2415">
                  <c:v>576</c:v>
                </c:pt>
                <c:pt idx="2416">
                  <c:v>576</c:v>
                </c:pt>
                <c:pt idx="2417">
                  <c:v>576</c:v>
                </c:pt>
                <c:pt idx="2418">
                  <c:v>577</c:v>
                </c:pt>
                <c:pt idx="2419">
                  <c:v>578</c:v>
                </c:pt>
                <c:pt idx="2420">
                  <c:v>579</c:v>
                </c:pt>
                <c:pt idx="2421">
                  <c:v>580</c:v>
                </c:pt>
                <c:pt idx="2422">
                  <c:v>580</c:v>
                </c:pt>
                <c:pt idx="2423">
                  <c:v>580</c:v>
                </c:pt>
                <c:pt idx="2424">
                  <c:v>580</c:v>
                </c:pt>
                <c:pt idx="2425">
                  <c:v>581</c:v>
                </c:pt>
                <c:pt idx="2426">
                  <c:v>581</c:v>
                </c:pt>
                <c:pt idx="2427">
                  <c:v>581</c:v>
                </c:pt>
                <c:pt idx="2428">
                  <c:v>581</c:v>
                </c:pt>
                <c:pt idx="2429">
                  <c:v>582</c:v>
                </c:pt>
                <c:pt idx="2430">
                  <c:v>582</c:v>
                </c:pt>
                <c:pt idx="2431">
                  <c:v>582</c:v>
                </c:pt>
                <c:pt idx="2432">
                  <c:v>582</c:v>
                </c:pt>
                <c:pt idx="2433">
                  <c:v>583</c:v>
                </c:pt>
                <c:pt idx="2434">
                  <c:v>583</c:v>
                </c:pt>
                <c:pt idx="2435">
                  <c:v>583</c:v>
                </c:pt>
                <c:pt idx="2436">
                  <c:v>583</c:v>
                </c:pt>
                <c:pt idx="2437">
                  <c:v>583</c:v>
                </c:pt>
                <c:pt idx="2438">
                  <c:v>583</c:v>
                </c:pt>
                <c:pt idx="2439">
                  <c:v>583</c:v>
                </c:pt>
                <c:pt idx="2440">
                  <c:v>584</c:v>
                </c:pt>
                <c:pt idx="2441">
                  <c:v>585</c:v>
                </c:pt>
                <c:pt idx="2442">
                  <c:v>586</c:v>
                </c:pt>
                <c:pt idx="2443">
                  <c:v>587</c:v>
                </c:pt>
                <c:pt idx="2444">
                  <c:v>587</c:v>
                </c:pt>
                <c:pt idx="2445">
                  <c:v>587</c:v>
                </c:pt>
                <c:pt idx="2446">
                  <c:v>587</c:v>
                </c:pt>
                <c:pt idx="2447">
                  <c:v>587</c:v>
                </c:pt>
                <c:pt idx="2448">
                  <c:v>588</c:v>
                </c:pt>
                <c:pt idx="2449">
                  <c:v>588</c:v>
                </c:pt>
                <c:pt idx="2450">
                  <c:v>588</c:v>
                </c:pt>
                <c:pt idx="2451">
                  <c:v>588</c:v>
                </c:pt>
                <c:pt idx="2452">
                  <c:v>588</c:v>
                </c:pt>
                <c:pt idx="2453">
                  <c:v>588</c:v>
                </c:pt>
                <c:pt idx="2454">
                  <c:v>588</c:v>
                </c:pt>
                <c:pt idx="2455">
                  <c:v>589</c:v>
                </c:pt>
                <c:pt idx="2456">
                  <c:v>590</c:v>
                </c:pt>
                <c:pt idx="2457">
                  <c:v>590</c:v>
                </c:pt>
                <c:pt idx="2458">
                  <c:v>590</c:v>
                </c:pt>
                <c:pt idx="2459">
                  <c:v>590</c:v>
                </c:pt>
                <c:pt idx="2460">
                  <c:v>591</c:v>
                </c:pt>
                <c:pt idx="2461">
                  <c:v>591</c:v>
                </c:pt>
                <c:pt idx="2462">
                  <c:v>591</c:v>
                </c:pt>
                <c:pt idx="2463">
                  <c:v>592</c:v>
                </c:pt>
                <c:pt idx="2464">
                  <c:v>593</c:v>
                </c:pt>
                <c:pt idx="2465">
                  <c:v>594</c:v>
                </c:pt>
                <c:pt idx="2466">
                  <c:v>594</c:v>
                </c:pt>
                <c:pt idx="2467">
                  <c:v>594</c:v>
                </c:pt>
                <c:pt idx="2468">
                  <c:v>594</c:v>
                </c:pt>
                <c:pt idx="2469">
                  <c:v>594</c:v>
                </c:pt>
                <c:pt idx="2470">
                  <c:v>594</c:v>
                </c:pt>
                <c:pt idx="2471">
                  <c:v>594</c:v>
                </c:pt>
                <c:pt idx="2472">
                  <c:v>594</c:v>
                </c:pt>
                <c:pt idx="2473">
                  <c:v>594</c:v>
                </c:pt>
                <c:pt idx="2474">
                  <c:v>594</c:v>
                </c:pt>
                <c:pt idx="2475">
                  <c:v>594</c:v>
                </c:pt>
                <c:pt idx="2476">
                  <c:v>594</c:v>
                </c:pt>
                <c:pt idx="2477">
                  <c:v>594</c:v>
                </c:pt>
                <c:pt idx="2478">
                  <c:v>594</c:v>
                </c:pt>
                <c:pt idx="2479">
                  <c:v>594</c:v>
                </c:pt>
                <c:pt idx="2480">
                  <c:v>594</c:v>
                </c:pt>
                <c:pt idx="2481">
                  <c:v>594</c:v>
                </c:pt>
                <c:pt idx="2482">
                  <c:v>594</c:v>
                </c:pt>
                <c:pt idx="2483">
                  <c:v>595</c:v>
                </c:pt>
                <c:pt idx="2484">
                  <c:v>595</c:v>
                </c:pt>
                <c:pt idx="2485">
                  <c:v>595</c:v>
                </c:pt>
                <c:pt idx="2486">
                  <c:v>596</c:v>
                </c:pt>
                <c:pt idx="2487">
                  <c:v>596</c:v>
                </c:pt>
                <c:pt idx="2488">
                  <c:v>596</c:v>
                </c:pt>
                <c:pt idx="2489">
                  <c:v>596</c:v>
                </c:pt>
                <c:pt idx="2490">
                  <c:v>596</c:v>
                </c:pt>
                <c:pt idx="2491">
                  <c:v>596</c:v>
                </c:pt>
                <c:pt idx="2492">
                  <c:v>596</c:v>
                </c:pt>
                <c:pt idx="2493">
                  <c:v>596</c:v>
                </c:pt>
                <c:pt idx="2494">
                  <c:v>596</c:v>
                </c:pt>
                <c:pt idx="2495">
                  <c:v>596</c:v>
                </c:pt>
                <c:pt idx="2496">
                  <c:v>596</c:v>
                </c:pt>
                <c:pt idx="2497">
                  <c:v>596</c:v>
                </c:pt>
                <c:pt idx="2498">
                  <c:v>596</c:v>
                </c:pt>
                <c:pt idx="2499">
                  <c:v>597</c:v>
                </c:pt>
                <c:pt idx="2500">
                  <c:v>597</c:v>
                </c:pt>
                <c:pt idx="2501">
                  <c:v>597</c:v>
                </c:pt>
                <c:pt idx="2502">
                  <c:v>597</c:v>
                </c:pt>
                <c:pt idx="2503">
                  <c:v>597</c:v>
                </c:pt>
                <c:pt idx="2504">
                  <c:v>597</c:v>
                </c:pt>
                <c:pt idx="2505">
                  <c:v>597</c:v>
                </c:pt>
                <c:pt idx="2506">
                  <c:v>598</c:v>
                </c:pt>
                <c:pt idx="2507">
                  <c:v>598</c:v>
                </c:pt>
                <c:pt idx="2508">
                  <c:v>598</c:v>
                </c:pt>
                <c:pt idx="2509">
                  <c:v>599</c:v>
                </c:pt>
                <c:pt idx="2510">
                  <c:v>600</c:v>
                </c:pt>
                <c:pt idx="2511">
                  <c:v>601</c:v>
                </c:pt>
                <c:pt idx="2512">
                  <c:v>601</c:v>
                </c:pt>
                <c:pt idx="2513">
                  <c:v>601</c:v>
                </c:pt>
                <c:pt idx="2514">
                  <c:v>602</c:v>
                </c:pt>
                <c:pt idx="2515">
                  <c:v>603</c:v>
                </c:pt>
                <c:pt idx="2516">
                  <c:v>603</c:v>
                </c:pt>
                <c:pt idx="2517">
                  <c:v>604</c:v>
                </c:pt>
                <c:pt idx="2518">
                  <c:v>605</c:v>
                </c:pt>
                <c:pt idx="2519">
                  <c:v>606</c:v>
                </c:pt>
                <c:pt idx="2520">
                  <c:v>606</c:v>
                </c:pt>
                <c:pt idx="2521">
                  <c:v>607</c:v>
                </c:pt>
                <c:pt idx="2522">
                  <c:v>607</c:v>
                </c:pt>
                <c:pt idx="2523">
                  <c:v>607</c:v>
                </c:pt>
                <c:pt idx="2524">
                  <c:v>607</c:v>
                </c:pt>
                <c:pt idx="2525">
                  <c:v>607</c:v>
                </c:pt>
                <c:pt idx="2526">
                  <c:v>607</c:v>
                </c:pt>
                <c:pt idx="2527">
                  <c:v>607</c:v>
                </c:pt>
                <c:pt idx="2528">
                  <c:v>607</c:v>
                </c:pt>
                <c:pt idx="2529">
                  <c:v>607</c:v>
                </c:pt>
                <c:pt idx="2530">
                  <c:v>607</c:v>
                </c:pt>
                <c:pt idx="2531">
                  <c:v>607</c:v>
                </c:pt>
                <c:pt idx="2532">
                  <c:v>607</c:v>
                </c:pt>
                <c:pt idx="2533">
                  <c:v>607</c:v>
                </c:pt>
                <c:pt idx="2534">
                  <c:v>607</c:v>
                </c:pt>
                <c:pt idx="2535">
                  <c:v>607</c:v>
                </c:pt>
                <c:pt idx="2536">
                  <c:v>608</c:v>
                </c:pt>
                <c:pt idx="2537">
                  <c:v>609</c:v>
                </c:pt>
                <c:pt idx="2538">
                  <c:v>609</c:v>
                </c:pt>
                <c:pt idx="2539">
                  <c:v>609</c:v>
                </c:pt>
                <c:pt idx="2540">
                  <c:v>610</c:v>
                </c:pt>
                <c:pt idx="2541">
                  <c:v>611</c:v>
                </c:pt>
                <c:pt idx="2542">
                  <c:v>611</c:v>
                </c:pt>
                <c:pt idx="2543">
                  <c:v>611</c:v>
                </c:pt>
                <c:pt idx="2544">
                  <c:v>611</c:v>
                </c:pt>
                <c:pt idx="2545">
                  <c:v>611</c:v>
                </c:pt>
                <c:pt idx="2546">
                  <c:v>612</c:v>
                </c:pt>
                <c:pt idx="2547">
                  <c:v>612</c:v>
                </c:pt>
                <c:pt idx="2548">
                  <c:v>612</c:v>
                </c:pt>
                <c:pt idx="2549">
                  <c:v>612</c:v>
                </c:pt>
                <c:pt idx="2550">
                  <c:v>612</c:v>
                </c:pt>
                <c:pt idx="2551">
                  <c:v>613</c:v>
                </c:pt>
                <c:pt idx="2552">
                  <c:v>613</c:v>
                </c:pt>
                <c:pt idx="2553">
                  <c:v>614</c:v>
                </c:pt>
                <c:pt idx="2554">
                  <c:v>614</c:v>
                </c:pt>
                <c:pt idx="2555">
                  <c:v>614</c:v>
                </c:pt>
                <c:pt idx="2556">
                  <c:v>614</c:v>
                </c:pt>
                <c:pt idx="2557">
                  <c:v>615</c:v>
                </c:pt>
                <c:pt idx="2558">
                  <c:v>615</c:v>
                </c:pt>
                <c:pt idx="2559">
                  <c:v>615</c:v>
                </c:pt>
                <c:pt idx="2560">
                  <c:v>615</c:v>
                </c:pt>
                <c:pt idx="2561">
                  <c:v>616</c:v>
                </c:pt>
                <c:pt idx="2562">
                  <c:v>616</c:v>
                </c:pt>
                <c:pt idx="2563">
                  <c:v>616</c:v>
                </c:pt>
                <c:pt idx="2564">
                  <c:v>616</c:v>
                </c:pt>
                <c:pt idx="2565">
                  <c:v>616</c:v>
                </c:pt>
                <c:pt idx="2566">
                  <c:v>616</c:v>
                </c:pt>
                <c:pt idx="2567">
                  <c:v>617</c:v>
                </c:pt>
                <c:pt idx="2568">
                  <c:v>618</c:v>
                </c:pt>
                <c:pt idx="2569">
                  <c:v>618</c:v>
                </c:pt>
                <c:pt idx="2570">
                  <c:v>618</c:v>
                </c:pt>
                <c:pt idx="2571">
                  <c:v>618</c:v>
                </c:pt>
                <c:pt idx="2572">
                  <c:v>618</c:v>
                </c:pt>
                <c:pt idx="2573">
                  <c:v>618</c:v>
                </c:pt>
                <c:pt idx="2574">
                  <c:v>619</c:v>
                </c:pt>
                <c:pt idx="2575">
                  <c:v>619</c:v>
                </c:pt>
                <c:pt idx="2576">
                  <c:v>619</c:v>
                </c:pt>
                <c:pt idx="2577">
                  <c:v>619</c:v>
                </c:pt>
                <c:pt idx="2578">
                  <c:v>619</c:v>
                </c:pt>
                <c:pt idx="2579">
                  <c:v>619</c:v>
                </c:pt>
                <c:pt idx="2580">
                  <c:v>619</c:v>
                </c:pt>
                <c:pt idx="2581">
                  <c:v>619</c:v>
                </c:pt>
                <c:pt idx="2582">
                  <c:v>620</c:v>
                </c:pt>
                <c:pt idx="2583">
                  <c:v>621</c:v>
                </c:pt>
                <c:pt idx="2584">
                  <c:v>622</c:v>
                </c:pt>
                <c:pt idx="2585">
                  <c:v>623</c:v>
                </c:pt>
                <c:pt idx="2586">
                  <c:v>623</c:v>
                </c:pt>
                <c:pt idx="2587">
                  <c:v>623</c:v>
                </c:pt>
                <c:pt idx="2588">
                  <c:v>624</c:v>
                </c:pt>
                <c:pt idx="2589">
                  <c:v>624</c:v>
                </c:pt>
                <c:pt idx="2590">
                  <c:v>624</c:v>
                </c:pt>
                <c:pt idx="2591">
                  <c:v>624</c:v>
                </c:pt>
                <c:pt idx="2592">
                  <c:v>624</c:v>
                </c:pt>
                <c:pt idx="2593">
                  <c:v>624</c:v>
                </c:pt>
                <c:pt idx="2594">
                  <c:v>624</c:v>
                </c:pt>
                <c:pt idx="2595">
                  <c:v>624</c:v>
                </c:pt>
                <c:pt idx="2596">
                  <c:v>624</c:v>
                </c:pt>
                <c:pt idx="2597">
                  <c:v>624</c:v>
                </c:pt>
                <c:pt idx="2598">
                  <c:v>624</c:v>
                </c:pt>
                <c:pt idx="2599">
                  <c:v>624</c:v>
                </c:pt>
                <c:pt idx="2600">
                  <c:v>624</c:v>
                </c:pt>
                <c:pt idx="2601">
                  <c:v>624</c:v>
                </c:pt>
                <c:pt idx="2602">
                  <c:v>624</c:v>
                </c:pt>
                <c:pt idx="2603">
                  <c:v>624</c:v>
                </c:pt>
                <c:pt idx="2604">
                  <c:v>624</c:v>
                </c:pt>
                <c:pt idx="2605">
                  <c:v>624</c:v>
                </c:pt>
                <c:pt idx="2606">
                  <c:v>624</c:v>
                </c:pt>
                <c:pt idx="2607">
                  <c:v>624</c:v>
                </c:pt>
                <c:pt idx="2608">
                  <c:v>624</c:v>
                </c:pt>
                <c:pt idx="2609">
                  <c:v>624</c:v>
                </c:pt>
                <c:pt idx="2610">
                  <c:v>624</c:v>
                </c:pt>
                <c:pt idx="2611">
                  <c:v>624</c:v>
                </c:pt>
                <c:pt idx="2612">
                  <c:v>624</c:v>
                </c:pt>
                <c:pt idx="2613">
                  <c:v>625</c:v>
                </c:pt>
                <c:pt idx="2614">
                  <c:v>626</c:v>
                </c:pt>
                <c:pt idx="2615">
                  <c:v>627</c:v>
                </c:pt>
                <c:pt idx="2616">
                  <c:v>628</c:v>
                </c:pt>
                <c:pt idx="2617">
                  <c:v>628</c:v>
                </c:pt>
                <c:pt idx="2618">
                  <c:v>629</c:v>
                </c:pt>
                <c:pt idx="2619">
                  <c:v>630</c:v>
                </c:pt>
                <c:pt idx="2620">
                  <c:v>630</c:v>
                </c:pt>
                <c:pt idx="2621">
                  <c:v>630</c:v>
                </c:pt>
                <c:pt idx="2622">
                  <c:v>630</c:v>
                </c:pt>
                <c:pt idx="2623">
                  <c:v>631</c:v>
                </c:pt>
                <c:pt idx="2624">
                  <c:v>631</c:v>
                </c:pt>
                <c:pt idx="2625">
                  <c:v>632</c:v>
                </c:pt>
                <c:pt idx="2626">
                  <c:v>632</c:v>
                </c:pt>
                <c:pt idx="2627">
                  <c:v>632</c:v>
                </c:pt>
                <c:pt idx="2628">
                  <c:v>632</c:v>
                </c:pt>
                <c:pt idx="2629">
                  <c:v>632</c:v>
                </c:pt>
                <c:pt idx="2630">
                  <c:v>633</c:v>
                </c:pt>
                <c:pt idx="2631">
                  <c:v>633</c:v>
                </c:pt>
                <c:pt idx="2632">
                  <c:v>633</c:v>
                </c:pt>
                <c:pt idx="2633">
                  <c:v>633</c:v>
                </c:pt>
                <c:pt idx="2634">
                  <c:v>633</c:v>
                </c:pt>
                <c:pt idx="2635">
                  <c:v>633</c:v>
                </c:pt>
                <c:pt idx="2636">
                  <c:v>633</c:v>
                </c:pt>
                <c:pt idx="2637">
                  <c:v>634</c:v>
                </c:pt>
                <c:pt idx="2638">
                  <c:v>635</c:v>
                </c:pt>
                <c:pt idx="2639">
                  <c:v>635</c:v>
                </c:pt>
                <c:pt idx="2640">
                  <c:v>635</c:v>
                </c:pt>
                <c:pt idx="2641">
                  <c:v>635</c:v>
                </c:pt>
                <c:pt idx="2642">
                  <c:v>635</c:v>
                </c:pt>
                <c:pt idx="2643">
                  <c:v>635</c:v>
                </c:pt>
                <c:pt idx="2644">
                  <c:v>635</c:v>
                </c:pt>
                <c:pt idx="2645">
                  <c:v>635</c:v>
                </c:pt>
                <c:pt idx="2646">
                  <c:v>636</c:v>
                </c:pt>
                <c:pt idx="2647">
                  <c:v>636</c:v>
                </c:pt>
                <c:pt idx="2648">
                  <c:v>636</c:v>
                </c:pt>
                <c:pt idx="2649">
                  <c:v>636</c:v>
                </c:pt>
                <c:pt idx="2650">
                  <c:v>636</c:v>
                </c:pt>
                <c:pt idx="2651">
                  <c:v>636</c:v>
                </c:pt>
                <c:pt idx="2652">
                  <c:v>636</c:v>
                </c:pt>
                <c:pt idx="2653">
                  <c:v>636</c:v>
                </c:pt>
                <c:pt idx="2654">
                  <c:v>636</c:v>
                </c:pt>
                <c:pt idx="2655">
                  <c:v>636</c:v>
                </c:pt>
                <c:pt idx="2656">
                  <c:v>636</c:v>
                </c:pt>
                <c:pt idx="2657">
                  <c:v>636</c:v>
                </c:pt>
                <c:pt idx="2658">
                  <c:v>636</c:v>
                </c:pt>
                <c:pt idx="2659">
                  <c:v>636</c:v>
                </c:pt>
                <c:pt idx="2660">
                  <c:v>636</c:v>
                </c:pt>
                <c:pt idx="2661">
                  <c:v>636</c:v>
                </c:pt>
                <c:pt idx="2662">
                  <c:v>637</c:v>
                </c:pt>
                <c:pt idx="2663">
                  <c:v>637</c:v>
                </c:pt>
                <c:pt idx="2664">
                  <c:v>637</c:v>
                </c:pt>
                <c:pt idx="2665">
                  <c:v>637</c:v>
                </c:pt>
                <c:pt idx="2666">
                  <c:v>638</c:v>
                </c:pt>
                <c:pt idx="2667">
                  <c:v>638</c:v>
                </c:pt>
                <c:pt idx="2668">
                  <c:v>638</c:v>
                </c:pt>
                <c:pt idx="2669">
                  <c:v>638</c:v>
                </c:pt>
                <c:pt idx="2670">
                  <c:v>638</c:v>
                </c:pt>
                <c:pt idx="2671">
                  <c:v>638</c:v>
                </c:pt>
                <c:pt idx="2672">
                  <c:v>639</c:v>
                </c:pt>
                <c:pt idx="2673">
                  <c:v>639</c:v>
                </c:pt>
                <c:pt idx="2674">
                  <c:v>639</c:v>
                </c:pt>
                <c:pt idx="2675">
                  <c:v>639</c:v>
                </c:pt>
                <c:pt idx="2676">
                  <c:v>639</c:v>
                </c:pt>
                <c:pt idx="2677">
                  <c:v>639</c:v>
                </c:pt>
                <c:pt idx="2678">
                  <c:v>639</c:v>
                </c:pt>
                <c:pt idx="2679">
                  <c:v>639</c:v>
                </c:pt>
                <c:pt idx="2680">
                  <c:v>639</c:v>
                </c:pt>
                <c:pt idx="2681">
                  <c:v>640</c:v>
                </c:pt>
                <c:pt idx="2682">
                  <c:v>641</c:v>
                </c:pt>
                <c:pt idx="2683">
                  <c:v>642</c:v>
                </c:pt>
                <c:pt idx="2684">
                  <c:v>642</c:v>
                </c:pt>
                <c:pt idx="2685">
                  <c:v>643</c:v>
                </c:pt>
                <c:pt idx="2686">
                  <c:v>644</c:v>
                </c:pt>
                <c:pt idx="2687">
                  <c:v>644</c:v>
                </c:pt>
                <c:pt idx="2688">
                  <c:v>645</c:v>
                </c:pt>
                <c:pt idx="2689">
                  <c:v>645</c:v>
                </c:pt>
                <c:pt idx="2690">
                  <c:v>645</c:v>
                </c:pt>
                <c:pt idx="2691">
                  <c:v>646</c:v>
                </c:pt>
                <c:pt idx="2692">
                  <c:v>647</c:v>
                </c:pt>
                <c:pt idx="2693">
                  <c:v>647</c:v>
                </c:pt>
                <c:pt idx="2694">
                  <c:v>648</c:v>
                </c:pt>
                <c:pt idx="2695">
                  <c:v>648</c:v>
                </c:pt>
                <c:pt idx="2696">
                  <c:v>649</c:v>
                </c:pt>
                <c:pt idx="2697">
                  <c:v>649</c:v>
                </c:pt>
                <c:pt idx="2698">
                  <c:v>649</c:v>
                </c:pt>
                <c:pt idx="2699">
                  <c:v>649</c:v>
                </c:pt>
                <c:pt idx="2700">
                  <c:v>649</c:v>
                </c:pt>
                <c:pt idx="2701">
                  <c:v>649</c:v>
                </c:pt>
                <c:pt idx="2702">
                  <c:v>649</c:v>
                </c:pt>
                <c:pt idx="2703">
                  <c:v>649</c:v>
                </c:pt>
                <c:pt idx="2704">
                  <c:v>650</c:v>
                </c:pt>
                <c:pt idx="2705">
                  <c:v>650</c:v>
                </c:pt>
                <c:pt idx="2706">
                  <c:v>651</c:v>
                </c:pt>
                <c:pt idx="2707">
                  <c:v>651</c:v>
                </c:pt>
                <c:pt idx="2708">
                  <c:v>651</c:v>
                </c:pt>
                <c:pt idx="2709">
                  <c:v>651</c:v>
                </c:pt>
                <c:pt idx="2710">
                  <c:v>651</c:v>
                </c:pt>
                <c:pt idx="2711">
                  <c:v>651</c:v>
                </c:pt>
                <c:pt idx="2712">
                  <c:v>651</c:v>
                </c:pt>
                <c:pt idx="2713">
                  <c:v>652</c:v>
                </c:pt>
                <c:pt idx="2714">
                  <c:v>652</c:v>
                </c:pt>
                <c:pt idx="2715">
                  <c:v>652</c:v>
                </c:pt>
                <c:pt idx="2716">
                  <c:v>653</c:v>
                </c:pt>
                <c:pt idx="2717">
                  <c:v>653</c:v>
                </c:pt>
                <c:pt idx="2718">
                  <c:v>653</c:v>
                </c:pt>
                <c:pt idx="2719">
                  <c:v>653</c:v>
                </c:pt>
                <c:pt idx="2720">
                  <c:v>653</c:v>
                </c:pt>
                <c:pt idx="2721">
                  <c:v>653</c:v>
                </c:pt>
                <c:pt idx="2722">
                  <c:v>653</c:v>
                </c:pt>
                <c:pt idx="2723">
                  <c:v>653</c:v>
                </c:pt>
                <c:pt idx="2724">
                  <c:v>653</c:v>
                </c:pt>
                <c:pt idx="2725">
                  <c:v>653</c:v>
                </c:pt>
                <c:pt idx="2726">
                  <c:v>653</c:v>
                </c:pt>
                <c:pt idx="2727">
                  <c:v>653</c:v>
                </c:pt>
                <c:pt idx="2728">
                  <c:v>653</c:v>
                </c:pt>
                <c:pt idx="2729">
                  <c:v>653</c:v>
                </c:pt>
                <c:pt idx="2730">
                  <c:v>654</c:v>
                </c:pt>
                <c:pt idx="2731">
                  <c:v>654</c:v>
                </c:pt>
                <c:pt idx="2732">
                  <c:v>655</c:v>
                </c:pt>
                <c:pt idx="2733">
                  <c:v>656</c:v>
                </c:pt>
                <c:pt idx="2734">
                  <c:v>656</c:v>
                </c:pt>
                <c:pt idx="2735">
                  <c:v>656</c:v>
                </c:pt>
                <c:pt idx="2736">
                  <c:v>656</c:v>
                </c:pt>
                <c:pt idx="2737">
                  <c:v>656</c:v>
                </c:pt>
                <c:pt idx="2738">
                  <c:v>656</c:v>
                </c:pt>
                <c:pt idx="2739">
                  <c:v>656</c:v>
                </c:pt>
                <c:pt idx="2740">
                  <c:v>656</c:v>
                </c:pt>
                <c:pt idx="2741">
                  <c:v>657</c:v>
                </c:pt>
                <c:pt idx="2742">
                  <c:v>657</c:v>
                </c:pt>
                <c:pt idx="2743">
                  <c:v>657</c:v>
                </c:pt>
                <c:pt idx="2744">
                  <c:v>657</c:v>
                </c:pt>
                <c:pt idx="2745">
                  <c:v>657</c:v>
                </c:pt>
                <c:pt idx="2746">
                  <c:v>657</c:v>
                </c:pt>
                <c:pt idx="2747">
                  <c:v>658</c:v>
                </c:pt>
                <c:pt idx="2748">
                  <c:v>658</c:v>
                </c:pt>
                <c:pt idx="2749">
                  <c:v>658</c:v>
                </c:pt>
                <c:pt idx="2750">
                  <c:v>658</c:v>
                </c:pt>
                <c:pt idx="2751">
                  <c:v>658</c:v>
                </c:pt>
                <c:pt idx="2752">
                  <c:v>658</c:v>
                </c:pt>
                <c:pt idx="2753">
                  <c:v>658</c:v>
                </c:pt>
                <c:pt idx="2754">
                  <c:v>658</c:v>
                </c:pt>
                <c:pt idx="2755">
                  <c:v>658</c:v>
                </c:pt>
                <c:pt idx="2756">
                  <c:v>658</c:v>
                </c:pt>
                <c:pt idx="2757">
                  <c:v>658</c:v>
                </c:pt>
                <c:pt idx="2758">
                  <c:v>658</c:v>
                </c:pt>
                <c:pt idx="2759">
                  <c:v>659</c:v>
                </c:pt>
                <c:pt idx="2760">
                  <c:v>659</c:v>
                </c:pt>
                <c:pt idx="2761">
                  <c:v>660</c:v>
                </c:pt>
                <c:pt idx="2762">
                  <c:v>661</c:v>
                </c:pt>
                <c:pt idx="2763">
                  <c:v>661</c:v>
                </c:pt>
                <c:pt idx="2764">
                  <c:v>662</c:v>
                </c:pt>
                <c:pt idx="2765">
                  <c:v>662</c:v>
                </c:pt>
                <c:pt idx="2766">
                  <c:v>662</c:v>
                </c:pt>
                <c:pt idx="2767">
                  <c:v>662</c:v>
                </c:pt>
                <c:pt idx="2768">
                  <c:v>663</c:v>
                </c:pt>
                <c:pt idx="2769">
                  <c:v>664</c:v>
                </c:pt>
                <c:pt idx="2770">
                  <c:v>664</c:v>
                </c:pt>
                <c:pt idx="2771">
                  <c:v>664</c:v>
                </c:pt>
                <c:pt idx="2772">
                  <c:v>664</c:v>
                </c:pt>
                <c:pt idx="2773">
                  <c:v>665</c:v>
                </c:pt>
                <c:pt idx="2774">
                  <c:v>666</c:v>
                </c:pt>
                <c:pt idx="2775">
                  <c:v>667</c:v>
                </c:pt>
                <c:pt idx="2776">
                  <c:v>668</c:v>
                </c:pt>
                <c:pt idx="2777">
                  <c:v>668</c:v>
                </c:pt>
                <c:pt idx="2778">
                  <c:v>669</c:v>
                </c:pt>
                <c:pt idx="2779">
                  <c:v>670</c:v>
                </c:pt>
                <c:pt idx="2780">
                  <c:v>670</c:v>
                </c:pt>
                <c:pt idx="2781">
                  <c:v>670</c:v>
                </c:pt>
                <c:pt idx="2782">
                  <c:v>670</c:v>
                </c:pt>
                <c:pt idx="2783">
                  <c:v>670</c:v>
                </c:pt>
                <c:pt idx="2784">
                  <c:v>670</c:v>
                </c:pt>
                <c:pt idx="2785">
                  <c:v>670</c:v>
                </c:pt>
                <c:pt idx="2786">
                  <c:v>670</c:v>
                </c:pt>
                <c:pt idx="2787">
                  <c:v>670</c:v>
                </c:pt>
                <c:pt idx="2788">
                  <c:v>670</c:v>
                </c:pt>
                <c:pt idx="2789">
                  <c:v>670</c:v>
                </c:pt>
                <c:pt idx="2790">
                  <c:v>670</c:v>
                </c:pt>
                <c:pt idx="2791">
                  <c:v>670</c:v>
                </c:pt>
                <c:pt idx="2792">
                  <c:v>670</c:v>
                </c:pt>
                <c:pt idx="2793">
                  <c:v>670</c:v>
                </c:pt>
                <c:pt idx="2794">
                  <c:v>671</c:v>
                </c:pt>
                <c:pt idx="2795">
                  <c:v>672</c:v>
                </c:pt>
                <c:pt idx="2796">
                  <c:v>673</c:v>
                </c:pt>
                <c:pt idx="2797">
                  <c:v>673</c:v>
                </c:pt>
                <c:pt idx="2798">
                  <c:v>674</c:v>
                </c:pt>
                <c:pt idx="2799">
                  <c:v>674</c:v>
                </c:pt>
                <c:pt idx="2800">
                  <c:v>674</c:v>
                </c:pt>
                <c:pt idx="2801">
                  <c:v>674</c:v>
                </c:pt>
                <c:pt idx="2802">
                  <c:v>675</c:v>
                </c:pt>
                <c:pt idx="2803">
                  <c:v>676</c:v>
                </c:pt>
                <c:pt idx="2804">
                  <c:v>677</c:v>
                </c:pt>
                <c:pt idx="2805">
                  <c:v>677</c:v>
                </c:pt>
                <c:pt idx="2806">
                  <c:v>678</c:v>
                </c:pt>
                <c:pt idx="2807">
                  <c:v>679</c:v>
                </c:pt>
                <c:pt idx="2808">
                  <c:v>679</c:v>
                </c:pt>
                <c:pt idx="2809">
                  <c:v>679</c:v>
                </c:pt>
                <c:pt idx="2810">
                  <c:v>679</c:v>
                </c:pt>
                <c:pt idx="2811">
                  <c:v>679</c:v>
                </c:pt>
                <c:pt idx="2812">
                  <c:v>679</c:v>
                </c:pt>
                <c:pt idx="2813">
                  <c:v>679</c:v>
                </c:pt>
                <c:pt idx="2814">
                  <c:v>679</c:v>
                </c:pt>
                <c:pt idx="2815">
                  <c:v>679</c:v>
                </c:pt>
                <c:pt idx="2816">
                  <c:v>679</c:v>
                </c:pt>
                <c:pt idx="2817">
                  <c:v>679</c:v>
                </c:pt>
                <c:pt idx="2818">
                  <c:v>679</c:v>
                </c:pt>
                <c:pt idx="2819">
                  <c:v>679</c:v>
                </c:pt>
                <c:pt idx="2820">
                  <c:v>679</c:v>
                </c:pt>
                <c:pt idx="2821">
                  <c:v>679</c:v>
                </c:pt>
                <c:pt idx="2822">
                  <c:v>679</c:v>
                </c:pt>
                <c:pt idx="2823">
                  <c:v>679</c:v>
                </c:pt>
                <c:pt idx="2824">
                  <c:v>679</c:v>
                </c:pt>
                <c:pt idx="2825">
                  <c:v>679</c:v>
                </c:pt>
                <c:pt idx="2826">
                  <c:v>679</c:v>
                </c:pt>
                <c:pt idx="2827">
                  <c:v>680</c:v>
                </c:pt>
                <c:pt idx="2828">
                  <c:v>680</c:v>
                </c:pt>
                <c:pt idx="2829">
                  <c:v>681</c:v>
                </c:pt>
                <c:pt idx="2830">
                  <c:v>681</c:v>
                </c:pt>
                <c:pt idx="2831">
                  <c:v>681</c:v>
                </c:pt>
                <c:pt idx="2832">
                  <c:v>681</c:v>
                </c:pt>
                <c:pt idx="2833">
                  <c:v>681</c:v>
                </c:pt>
                <c:pt idx="2834">
                  <c:v>682</c:v>
                </c:pt>
                <c:pt idx="2835">
                  <c:v>683</c:v>
                </c:pt>
                <c:pt idx="2836">
                  <c:v>683</c:v>
                </c:pt>
                <c:pt idx="2837">
                  <c:v>683</c:v>
                </c:pt>
                <c:pt idx="2838">
                  <c:v>683</c:v>
                </c:pt>
                <c:pt idx="2839">
                  <c:v>683</c:v>
                </c:pt>
                <c:pt idx="2840">
                  <c:v>683</c:v>
                </c:pt>
                <c:pt idx="2841">
                  <c:v>684</c:v>
                </c:pt>
                <c:pt idx="2842">
                  <c:v>685</c:v>
                </c:pt>
                <c:pt idx="2843">
                  <c:v>685</c:v>
                </c:pt>
                <c:pt idx="2844">
                  <c:v>685</c:v>
                </c:pt>
                <c:pt idx="2845">
                  <c:v>685</c:v>
                </c:pt>
                <c:pt idx="2846">
                  <c:v>685</c:v>
                </c:pt>
                <c:pt idx="2847">
                  <c:v>685</c:v>
                </c:pt>
                <c:pt idx="2848">
                  <c:v>685</c:v>
                </c:pt>
                <c:pt idx="2849">
                  <c:v>685</c:v>
                </c:pt>
                <c:pt idx="2850">
                  <c:v>685</c:v>
                </c:pt>
                <c:pt idx="2851">
                  <c:v>685</c:v>
                </c:pt>
                <c:pt idx="2852">
                  <c:v>685</c:v>
                </c:pt>
                <c:pt idx="2853">
                  <c:v>685</c:v>
                </c:pt>
                <c:pt idx="2854">
                  <c:v>685</c:v>
                </c:pt>
                <c:pt idx="2855">
                  <c:v>686</c:v>
                </c:pt>
                <c:pt idx="2856">
                  <c:v>687</c:v>
                </c:pt>
                <c:pt idx="2857">
                  <c:v>688</c:v>
                </c:pt>
                <c:pt idx="2858">
                  <c:v>689</c:v>
                </c:pt>
                <c:pt idx="2859">
                  <c:v>689</c:v>
                </c:pt>
                <c:pt idx="2860">
                  <c:v>689</c:v>
                </c:pt>
                <c:pt idx="2861">
                  <c:v>689</c:v>
                </c:pt>
                <c:pt idx="2862">
                  <c:v>689</c:v>
                </c:pt>
                <c:pt idx="2863">
                  <c:v>689</c:v>
                </c:pt>
                <c:pt idx="2864">
                  <c:v>689</c:v>
                </c:pt>
                <c:pt idx="2865">
                  <c:v>690</c:v>
                </c:pt>
                <c:pt idx="2866">
                  <c:v>690</c:v>
                </c:pt>
                <c:pt idx="2867">
                  <c:v>690</c:v>
                </c:pt>
                <c:pt idx="2868">
                  <c:v>690</c:v>
                </c:pt>
                <c:pt idx="2869">
                  <c:v>690</c:v>
                </c:pt>
                <c:pt idx="2870">
                  <c:v>690</c:v>
                </c:pt>
                <c:pt idx="2871">
                  <c:v>690</c:v>
                </c:pt>
                <c:pt idx="2872">
                  <c:v>690</c:v>
                </c:pt>
                <c:pt idx="2873">
                  <c:v>690</c:v>
                </c:pt>
                <c:pt idx="2874">
                  <c:v>690</c:v>
                </c:pt>
                <c:pt idx="2875">
                  <c:v>691</c:v>
                </c:pt>
                <c:pt idx="2876">
                  <c:v>691</c:v>
                </c:pt>
                <c:pt idx="2877">
                  <c:v>691</c:v>
                </c:pt>
                <c:pt idx="2878">
                  <c:v>691</c:v>
                </c:pt>
                <c:pt idx="2879">
                  <c:v>691</c:v>
                </c:pt>
                <c:pt idx="2880">
                  <c:v>691</c:v>
                </c:pt>
                <c:pt idx="2881">
                  <c:v>691</c:v>
                </c:pt>
                <c:pt idx="2882">
                  <c:v>691</c:v>
                </c:pt>
                <c:pt idx="2883">
                  <c:v>692</c:v>
                </c:pt>
                <c:pt idx="2884">
                  <c:v>692</c:v>
                </c:pt>
                <c:pt idx="2885">
                  <c:v>692</c:v>
                </c:pt>
                <c:pt idx="2886">
                  <c:v>692</c:v>
                </c:pt>
                <c:pt idx="2887">
                  <c:v>692</c:v>
                </c:pt>
                <c:pt idx="2888">
                  <c:v>692</c:v>
                </c:pt>
                <c:pt idx="2889">
                  <c:v>692</c:v>
                </c:pt>
                <c:pt idx="2890">
                  <c:v>692</c:v>
                </c:pt>
                <c:pt idx="2891">
                  <c:v>692</c:v>
                </c:pt>
                <c:pt idx="2892">
                  <c:v>692</c:v>
                </c:pt>
                <c:pt idx="2893">
                  <c:v>692</c:v>
                </c:pt>
                <c:pt idx="2894">
                  <c:v>692</c:v>
                </c:pt>
                <c:pt idx="2895">
                  <c:v>693</c:v>
                </c:pt>
                <c:pt idx="2896">
                  <c:v>693</c:v>
                </c:pt>
                <c:pt idx="2897">
                  <c:v>693</c:v>
                </c:pt>
                <c:pt idx="2898">
                  <c:v>693</c:v>
                </c:pt>
                <c:pt idx="2899">
                  <c:v>693</c:v>
                </c:pt>
                <c:pt idx="2900">
                  <c:v>693</c:v>
                </c:pt>
                <c:pt idx="2901">
                  <c:v>693</c:v>
                </c:pt>
                <c:pt idx="2902">
                  <c:v>693</c:v>
                </c:pt>
                <c:pt idx="2903">
                  <c:v>693</c:v>
                </c:pt>
                <c:pt idx="2904">
                  <c:v>693</c:v>
                </c:pt>
                <c:pt idx="2905">
                  <c:v>693</c:v>
                </c:pt>
                <c:pt idx="2906">
                  <c:v>693</c:v>
                </c:pt>
                <c:pt idx="2907">
                  <c:v>693</c:v>
                </c:pt>
                <c:pt idx="2908">
                  <c:v>694</c:v>
                </c:pt>
                <c:pt idx="2909">
                  <c:v>695</c:v>
                </c:pt>
                <c:pt idx="2910">
                  <c:v>695</c:v>
                </c:pt>
                <c:pt idx="2911">
                  <c:v>695</c:v>
                </c:pt>
                <c:pt idx="2912">
                  <c:v>695</c:v>
                </c:pt>
                <c:pt idx="2913">
                  <c:v>695</c:v>
                </c:pt>
                <c:pt idx="2914">
                  <c:v>695</c:v>
                </c:pt>
                <c:pt idx="2915">
                  <c:v>695</c:v>
                </c:pt>
                <c:pt idx="2916">
                  <c:v>695</c:v>
                </c:pt>
                <c:pt idx="2917">
                  <c:v>695</c:v>
                </c:pt>
                <c:pt idx="2918">
                  <c:v>695</c:v>
                </c:pt>
                <c:pt idx="2919">
                  <c:v>695</c:v>
                </c:pt>
                <c:pt idx="2920">
                  <c:v>695</c:v>
                </c:pt>
                <c:pt idx="2921">
                  <c:v>695</c:v>
                </c:pt>
                <c:pt idx="2922">
                  <c:v>695</c:v>
                </c:pt>
                <c:pt idx="2923">
                  <c:v>696</c:v>
                </c:pt>
                <c:pt idx="2924">
                  <c:v>697</c:v>
                </c:pt>
                <c:pt idx="2925">
                  <c:v>697</c:v>
                </c:pt>
                <c:pt idx="2926">
                  <c:v>697</c:v>
                </c:pt>
                <c:pt idx="2927">
                  <c:v>697</c:v>
                </c:pt>
                <c:pt idx="2928">
                  <c:v>698</c:v>
                </c:pt>
                <c:pt idx="2929">
                  <c:v>699</c:v>
                </c:pt>
                <c:pt idx="2930">
                  <c:v>700</c:v>
                </c:pt>
                <c:pt idx="2931">
                  <c:v>701</c:v>
                </c:pt>
                <c:pt idx="2932">
                  <c:v>701</c:v>
                </c:pt>
                <c:pt idx="2933">
                  <c:v>701</c:v>
                </c:pt>
                <c:pt idx="2934">
                  <c:v>701</c:v>
                </c:pt>
                <c:pt idx="2935">
                  <c:v>701</c:v>
                </c:pt>
                <c:pt idx="2936">
                  <c:v>701</c:v>
                </c:pt>
                <c:pt idx="2937">
                  <c:v>701</c:v>
                </c:pt>
                <c:pt idx="2938">
                  <c:v>702</c:v>
                </c:pt>
                <c:pt idx="2939">
                  <c:v>703</c:v>
                </c:pt>
                <c:pt idx="2940">
                  <c:v>704</c:v>
                </c:pt>
                <c:pt idx="2941">
                  <c:v>705</c:v>
                </c:pt>
                <c:pt idx="2942">
                  <c:v>705</c:v>
                </c:pt>
                <c:pt idx="2943">
                  <c:v>705</c:v>
                </c:pt>
                <c:pt idx="2944">
                  <c:v>705</c:v>
                </c:pt>
                <c:pt idx="2945">
                  <c:v>705</c:v>
                </c:pt>
                <c:pt idx="2946">
                  <c:v>705</c:v>
                </c:pt>
                <c:pt idx="2947">
                  <c:v>705</c:v>
                </c:pt>
                <c:pt idx="2948">
                  <c:v>705</c:v>
                </c:pt>
                <c:pt idx="2949">
                  <c:v>706</c:v>
                </c:pt>
                <c:pt idx="2950">
                  <c:v>707</c:v>
                </c:pt>
                <c:pt idx="2951">
                  <c:v>707</c:v>
                </c:pt>
                <c:pt idx="2952">
                  <c:v>707</c:v>
                </c:pt>
                <c:pt idx="2953">
                  <c:v>707</c:v>
                </c:pt>
                <c:pt idx="2954">
                  <c:v>707</c:v>
                </c:pt>
                <c:pt idx="2955">
                  <c:v>707</c:v>
                </c:pt>
                <c:pt idx="2956">
                  <c:v>707</c:v>
                </c:pt>
                <c:pt idx="2957">
                  <c:v>708</c:v>
                </c:pt>
                <c:pt idx="2958">
                  <c:v>708</c:v>
                </c:pt>
                <c:pt idx="2959">
                  <c:v>708</c:v>
                </c:pt>
                <c:pt idx="2960">
                  <c:v>709</c:v>
                </c:pt>
                <c:pt idx="2961">
                  <c:v>710</c:v>
                </c:pt>
                <c:pt idx="2962">
                  <c:v>711</c:v>
                </c:pt>
                <c:pt idx="2963">
                  <c:v>711</c:v>
                </c:pt>
                <c:pt idx="2964">
                  <c:v>711</c:v>
                </c:pt>
                <c:pt idx="2965">
                  <c:v>711</c:v>
                </c:pt>
                <c:pt idx="2966">
                  <c:v>711</c:v>
                </c:pt>
                <c:pt idx="2967">
                  <c:v>711</c:v>
                </c:pt>
                <c:pt idx="2968">
                  <c:v>711</c:v>
                </c:pt>
                <c:pt idx="2969">
                  <c:v>712</c:v>
                </c:pt>
                <c:pt idx="2970">
                  <c:v>712</c:v>
                </c:pt>
                <c:pt idx="2971">
                  <c:v>712</c:v>
                </c:pt>
                <c:pt idx="2972">
                  <c:v>713</c:v>
                </c:pt>
                <c:pt idx="2973">
                  <c:v>714</c:v>
                </c:pt>
                <c:pt idx="2974">
                  <c:v>715</c:v>
                </c:pt>
                <c:pt idx="2975">
                  <c:v>715</c:v>
                </c:pt>
                <c:pt idx="2976">
                  <c:v>715</c:v>
                </c:pt>
                <c:pt idx="2977">
                  <c:v>715</c:v>
                </c:pt>
                <c:pt idx="2978">
                  <c:v>715</c:v>
                </c:pt>
                <c:pt idx="2979">
                  <c:v>715</c:v>
                </c:pt>
                <c:pt idx="2980">
                  <c:v>715</c:v>
                </c:pt>
                <c:pt idx="2981">
                  <c:v>715</c:v>
                </c:pt>
                <c:pt idx="2982">
                  <c:v>715</c:v>
                </c:pt>
                <c:pt idx="2983">
                  <c:v>715</c:v>
                </c:pt>
                <c:pt idx="2984">
                  <c:v>715</c:v>
                </c:pt>
                <c:pt idx="2985">
                  <c:v>715</c:v>
                </c:pt>
                <c:pt idx="2986">
                  <c:v>715</c:v>
                </c:pt>
                <c:pt idx="2987">
                  <c:v>715</c:v>
                </c:pt>
                <c:pt idx="2988">
                  <c:v>715</c:v>
                </c:pt>
                <c:pt idx="2989">
                  <c:v>715</c:v>
                </c:pt>
                <c:pt idx="2990">
                  <c:v>715</c:v>
                </c:pt>
                <c:pt idx="2991">
                  <c:v>715</c:v>
                </c:pt>
                <c:pt idx="2992">
                  <c:v>715</c:v>
                </c:pt>
                <c:pt idx="2993">
                  <c:v>715</c:v>
                </c:pt>
                <c:pt idx="2994">
                  <c:v>715</c:v>
                </c:pt>
                <c:pt idx="2995">
                  <c:v>715</c:v>
                </c:pt>
                <c:pt idx="2996">
                  <c:v>715</c:v>
                </c:pt>
                <c:pt idx="2997">
                  <c:v>715</c:v>
                </c:pt>
                <c:pt idx="2998">
                  <c:v>715</c:v>
                </c:pt>
                <c:pt idx="2999">
                  <c:v>715</c:v>
                </c:pt>
                <c:pt idx="3000">
                  <c:v>715</c:v>
                </c:pt>
                <c:pt idx="3001">
                  <c:v>715</c:v>
                </c:pt>
                <c:pt idx="3002">
                  <c:v>715</c:v>
                </c:pt>
                <c:pt idx="3003">
                  <c:v>715</c:v>
                </c:pt>
                <c:pt idx="3004">
                  <c:v>715</c:v>
                </c:pt>
                <c:pt idx="3005">
                  <c:v>715</c:v>
                </c:pt>
                <c:pt idx="3006">
                  <c:v>715</c:v>
                </c:pt>
                <c:pt idx="3007">
                  <c:v>715</c:v>
                </c:pt>
                <c:pt idx="3008">
                  <c:v>715</c:v>
                </c:pt>
                <c:pt idx="3009">
                  <c:v>715</c:v>
                </c:pt>
                <c:pt idx="3010">
                  <c:v>716</c:v>
                </c:pt>
                <c:pt idx="3011">
                  <c:v>716</c:v>
                </c:pt>
                <c:pt idx="3012">
                  <c:v>717</c:v>
                </c:pt>
                <c:pt idx="3013">
                  <c:v>717</c:v>
                </c:pt>
                <c:pt idx="3014">
                  <c:v>717</c:v>
                </c:pt>
                <c:pt idx="3015">
                  <c:v>717</c:v>
                </c:pt>
                <c:pt idx="3016">
                  <c:v>717</c:v>
                </c:pt>
                <c:pt idx="3017">
                  <c:v>717</c:v>
                </c:pt>
                <c:pt idx="3018">
                  <c:v>717</c:v>
                </c:pt>
                <c:pt idx="3019">
                  <c:v>718</c:v>
                </c:pt>
                <c:pt idx="3020">
                  <c:v>718</c:v>
                </c:pt>
                <c:pt idx="3021">
                  <c:v>718</c:v>
                </c:pt>
                <c:pt idx="3022">
                  <c:v>718</c:v>
                </c:pt>
                <c:pt idx="3023">
                  <c:v>718</c:v>
                </c:pt>
                <c:pt idx="3024">
                  <c:v>718</c:v>
                </c:pt>
                <c:pt idx="3025">
                  <c:v>718</c:v>
                </c:pt>
                <c:pt idx="3026">
                  <c:v>718</c:v>
                </c:pt>
                <c:pt idx="3027">
                  <c:v>718</c:v>
                </c:pt>
                <c:pt idx="3028">
                  <c:v>718</c:v>
                </c:pt>
                <c:pt idx="3029">
                  <c:v>719</c:v>
                </c:pt>
                <c:pt idx="3030">
                  <c:v>719</c:v>
                </c:pt>
                <c:pt idx="3031">
                  <c:v>719</c:v>
                </c:pt>
                <c:pt idx="3032">
                  <c:v>719</c:v>
                </c:pt>
                <c:pt idx="3033">
                  <c:v>719</c:v>
                </c:pt>
                <c:pt idx="3034">
                  <c:v>720</c:v>
                </c:pt>
                <c:pt idx="3035">
                  <c:v>720</c:v>
                </c:pt>
                <c:pt idx="3036">
                  <c:v>721</c:v>
                </c:pt>
                <c:pt idx="3037">
                  <c:v>721</c:v>
                </c:pt>
                <c:pt idx="3038">
                  <c:v>721</c:v>
                </c:pt>
                <c:pt idx="3039">
                  <c:v>721</c:v>
                </c:pt>
                <c:pt idx="3040">
                  <c:v>721</c:v>
                </c:pt>
                <c:pt idx="3041">
                  <c:v>722</c:v>
                </c:pt>
                <c:pt idx="3042">
                  <c:v>723</c:v>
                </c:pt>
                <c:pt idx="3043">
                  <c:v>723</c:v>
                </c:pt>
                <c:pt idx="3044">
                  <c:v>724</c:v>
                </c:pt>
                <c:pt idx="3045">
                  <c:v>725</c:v>
                </c:pt>
                <c:pt idx="3046">
                  <c:v>726</c:v>
                </c:pt>
                <c:pt idx="3047">
                  <c:v>726</c:v>
                </c:pt>
                <c:pt idx="3048">
                  <c:v>726</c:v>
                </c:pt>
                <c:pt idx="3049">
                  <c:v>726</c:v>
                </c:pt>
                <c:pt idx="3050">
                  <c:v>726</c:v>
                </c:pt>
                <c:pt idx="3051">
                  <c:v>726</c:v>
                </c:pt>
                <c:pt idx="3052">
                  <c:v>726</c:v>
                </c:pt>
                <c:pt idx="3053">
                  <c:v>726</c:v>
                </c:pt>
                <c:pt idx="3054">
                  <c:v>727</c:v>
                </c:pt>
                <c:pt idx="3055">
                  <c:v>727</c:v>
                </c:pt>
                <c:pt idx="3056">
                  <c:v>728</c:v>
                </c:pt>
                <c:pt idx="3057">
                  <c:v>729</c:v>
                </c:pt>
                <c:pt idx="3058">
                  <c:v>729</c:v>
                </c:pt>
                <c:pt idx="3059">
                  <c:v>729</c:v>
                </c:pt>
                <c:pt idx="3060">
                  <c:v>729</c:v>
                </c:pt>
                <c:pt idx="3061">
                  <c:v>729</c:v>
                </c:pt>
                <c:pt idx="3062">
                  <c:v>729</c:v>
                </c:pt>
                <c:pt idx="3063">
                  <c:v>730</c:v>
                </c:pt>
                <c:pt idx="3064">
                  <c:v>730</c:v>
                </c:pt>
                <c:pt idx="3065">
                  <c:v>730</c:v>
                </c:pt>
                <c:pt idx="3066">
                  <c:v>730</c:v>
                </c:pt>
                <c:pt idx="3067">
                  <c:v>730</c:v>
                </c:pt>
                <c:pt idx="3068">
                  <c:v>730</c:v>
                </c:pt>
                <c:pt idx="3069">
                  <c:v>730</c:v>
                </c:pt>
                <c:pt idx="3070">
                  <c:v>730</c:v>
                </c:pt>
                <c:pt idx="3071">
                  <c:v>730</c:v>
                </c:pt>
                <c:pt idx="3072">
                  <c:v>730</c:v>
                </c:pt>
                <c:pt idx="3073">
                  <c:v>731</c:v>
                </c:pt>
                <c:pt idx="3074">
                  <c:v>731</c:v>
                </c:pt>
                <c:pt idx="3075">
                  <c:v>732</c:v>
                </c:pt>
                <c:pt idx="3076">
                  <c:v>732</c:v>
                </c:pt>
                <c:pt idx="3077">
                  <c:v>732</c:v>
                </c:pt>
                <c:pt idx="3078">
                  <c:v>732</c:v>
                </c:pt>
                <c:pt idx="3079">
                  <c:v>732</c:v>
                </c:pt>
                <c:pt idx="3080">
                  <c:v>732</c:v>
                </c:pt>
                <c:pt idx="3081">
                  <c:v>732</c:v>
                </c:pt>
                <c:pt idx="3082">
                  <c:v>733</c:v>
                </c:pt>
                <c:pt idx="3083">
                  <c:v>734</c:v>
                </c:pt>
                <c:pt idx="3084">
                  <c:v>735</c:v>
                </c:pt>
                <c:pt idx="3085">
                  <c:v>736</c:v>
                </c:pt>
                <c:pt idx="3086">
                  <c:v>736</c:v>
                </c:pt>
                <c:pt idx="3087">
                  <c:v>736</c:v>
                </c:pt>
                <c:pt idx="3088">
                  <c:v>736</c:v>
                </c:pt>
                <c:pt idx="3089">
                  <c:v>736</c:v>
                </c:pt>
                <c:pt idx="3090">
                  <c:v>736</c:v>
                </c:pt>
                <c:pt idx="3091">
                  <c:v>736</c:v>
                </c:pt>
                <c:pt idx="3092">
                  <c:v>736</c:v>
                </c:pt>
                <c:pt idx="3093">
                  <c:v>736</c:v>
                </c:pt>
                <c:pt idx="3094">
                  <c:v>737</c:v>
                </c:pt>
                <c:pt idx="3095">
                  <c:v>737</c:v>
                </c:pt>
                <c:pt idx="3096">
                  <c:v>737</c:v>
                </c:pt>
                <c:pt idx="3097">
                  <c:v>738</c:v>
                </c:pt>
                <c:pt idx="3098">
                  <c:v>739</c:v>
                </c:pt>
                <c:pt idx="3099">
                  <c:v>739</c:v>
                </c:pt>
                <c:pt idx="3100">
                  <c:v>740</c:v>
                </c:pt>
                <c:pt idx="3101">
                  <c:v>741</c:v>
                </c:pt>
                <c:pt idx="3102">
                  <c:v>742</c:v>
                </c:pt>
                <c:pt idx="3103">
                  <c:v>743</c:v>
                </c:pt>
                <c:pt idx="3104">
                  <c:v>743</c:v>
                </c:pt>
                <c:pt idx="3105">
                  <c:v>743</c:v>
                </c:pt>
                <c:pt idx="3106">
                  <c:v>743</c:v>
                </c:pt>
                <c:pt idx="3107">
                  <c:v>743</c:v>
                </c:pt>
                <c:pt idx="3108">
                  <c:v>743</c:v>
                </c:pt>
                <c:pt idx="3109">
                  <c:v>744</c:v>
                </c:pt>
                <c:pt idx="3110">
                  <c:v>744</c:v>
                </c:pt>
                <c:pt idx="3111">
                  <c:v>744</c:v>
                </c:pt>
                <c:pt idx="3112">
                  <c:v>744</c:v>
                </c:pt>
                <c:pt idx="3113">
                  <c:v>744</c:v>
                </c:pt>
                <c:pt idx="3114">
                  <c:v>744</c:v>
                </c:pt>
                <c:pt idx="3115">
                  <c:v>744</c:v>
                </c:pt>
                <c:pt idx="3116">
                  <c:v>745</c:v>
                </c:pt>
                <c:pt idx="3117">
                  <c:v>745</c:v>
                </c:pt>
                <c:pt idx="3118">
                  <c:v>745</c:v>
                </c:pt>
                <c:pt idx="3119">
                  <c:v>746</c:v>
                </c:pt>
                <c:pt idx="3120">
                  <c:v>747</c:v>
                </c:pt>
                <c:pt idx="3121">
                  <c:v>747</c:v>
                </c:pt>
                <c:pt idx="3122">
                  <c:v>747</c:v>
                </c:pt>
                <c:pt idx="3123">
                  <c:v>748</c:v>
                </c:pt>
                <c:pt idx="3124">
                  <c:v>748</c:v>
                </c:pt>
                <c:pt idx="3125">
                  <c:v>749</c:v>
                </c:pt>
                <c:pt idx="3126">
                  <c:v>749</c:v>
                </c:pt>
                <c:pt idx="3127">
                  <c:v>749</c:v>
                </c:pt>
                <c:pt idx="3128">
                  <c:v>749</c:v>
                </c:pt>
                <c:pt idx="3129">
                  <c:v>749</c:v>
                </c:pt>
                <c:pt idx="3130">
                  <c:v>749</c:v>
                </c:pt>
                <c:pt idx="3131">
                  <c:v>749</c:v>
                </c:pt>
                <c:pt idx="3132">
                  <c:v>749</c:v>
                </c:pt>
                <c:pt idx="3133">
                  <c:v>749</c:v>
                </c:pt>
                <c:pt idx="3134">
                  <c:v>749</c:v>
                </c:pt>
                <c:pt idx="3135">
                  <c:v>749</c:v>
                </c:pt>
                <c:pt idx="3136">
                  <c:v>749</c:v>
                </c:pt>
                <c:pt idx="3137">
                  <c:v>749</c:v>
                </c:pt>
                <c:pt idx="3138">
                  <c:v>749</c:v>
                </c:pt>
                <c:pt idx="3139">
                  <c:v>749</c:v>
                </c:pt>
                <c:pt idx="3140">
                  <c:v>749</c:v>
                </c:pt>
                <c:pt idx="3141">
                  <c:v>749</c:v>
                </c:pt>
                <c:pt idx="3142">
                  <c:v>749</c:v>
                </c:pt>
                <c:pt idx="3143">
                  <c:v>749</c:v>
                </c:pt>
                <c:pt idx="3144">
                  <c:v>749</c:v>
                </c:pt>
                <c:pt idx="3145">
                  <c:v>749</c:v>
                </c:pt>
                <c:pt idx="3146">
                  <c:v>750</c:v>
                </c:pt>
                <c:pt idx="3147">
                  <c:v>751</c:v>
                </c:pt>
                <c:pt idx="3148">
                  <c:v>752</c:v>
                </c:pt>
                <c:pt idx="3149">
                  <c:v>753</c:v>
                </c:pt>
                <c:pt idx="3150">
                  <c:v>753</c:v>
                </c:pt>
                <c:pt idx="3151">
                  <c:v>754</c:v>
                </c:pt>
                <c:pt idx="3152">
                  <c:v>754</c:v>
                </c:pt>
                <c:pt idx="3153">
                  <c:v>754</c:v>
                </c:pt>
                <c:pt idx="3154">
                  <c:v>754</c:v>
                </c:pt>
                <c:pt idx="3155">
                  <c:v>754</c:v>
                </c:pt>
                <c:pt idx="3156">
                  <c:v>754</c:v>
                </c:pt>
                <c:pt idx="3157">
                  <c:v>755</c:v>
                </c:pt>
                <c:pt idx="3158">
                  <c:v>755</c:v>
                </c:pt>
                <c:pt idx="3159">
                  <c:v>756</c:v>
                </c:pt>
                <c:pt idx="3160">
                  <c:v>757</c:v>
                </c:pt>
                <c:pt idx="3161">
                  <c:v>757</c:v>
                </c:pt>
                <c:pt idx="3162">
                  <c:v>758</c:v>
                </c:pt>
                <c:pt idx="3163">
                  <c:v>759</c:v>
                </c:pt>
                <c:pt idx="3164">
                  <c:v>759</c:v>
                </c:pt>
                <c:pt idx="3165">
                  <c:v>759</c:v>
                </c:pt>
                <c:pt idx="3166">
                  <c:v>760</c:v>
                </c:pt>
                <c:pt idx="3167">
                  <c:v>760</c:v>
                </c:pt>
                <c:pt idx="3168">
                  <c:v>760</c:v>
                </c:pt>
                <c:pt idx="3169">
                  <c:v>760</c:v>
                </c:pt>
                <c:pt idx="3170">
                  <c:v>760</c:v>
                </c:pt>
                <c:pt idx="3171">
                  <c:v>760</c:v>
                </c:pt>
                <c:pt idx="3172">
                  <c:v>760</c:v>
                </c:pt>
                <c:pt idx="3173">
                  <c:v>760</c:v>
                </c:pt>
                <c:pt idx="3174">
                  <c:v>760</c:v>
                </c:pt>
                <c:pt idx="3175">
                  <c:v>760</c:v>
                </c:pt>
                <c:pt idx="3176">
                  <c:v>760</c:v>
                </c:pt>
                <c:pt idx="3177">
                  <c:v>760</c:v>
                </c:pt>
                <c:pt idx="3178">
                  <c:v>761</c:v>
                </c:pt>
                <c:pt idx="3179">
                  <c:v>761</c:v>
                </c:pt>
                <c:pt idx="3180">
                  <c:v>761</c:v>
                </c:pt>
                <c:pt idx="3181">
                  <c:v>762</c:v>
                </c:pt>
                <c:pt idx="3182">
                  <c:v>762</c:v>
                </c:pt>
                <c:pt idx="3183">
                  <c:v>763</c:v>
                </c:pt>
                <c:pt idx="3184">
                  <c:v>764</c:v>
                </c:pt>
                <c:pt idx="3185">
                  <c:v>765</c:v>
                </c:pt>
                <c:pt idx="3186">
                  <c:v>766</c:v>
                </c:pt>
                <c:pt idx="3187">
                  <c:v>767</c:v>
                </c:pt>
                <c:pt idx="3188">
                  <c:v>767</c:v>
                </c:pt>
                <c:pt idx="3189">
                  <c:v>767</c:v>
                </c:pt>
                <c:pt idx="3190">
                  <c:v>767</c:v>
                </c:pt>
                <c:pt idx="3191">
                  <c:v>767</c:v>
                </c:pt>
                <c:pt idx="3192">
                  <c:v>767</c:v>
                </c:pt>
                <c:pt idx="3193">
                  <c:v>767</c:v>
                </c:pt>
                <c:pt idx="3194">
                  <c:v>767</c:v>
                </c:pt>
                <c:pt idx="3195">
                  <c:v>767</c:v>
                </c:pt>
                <c:pt idx="3196">
                  <c:v>767</c:v>
                </c:pt>
                <c:pt idx="3197">
                  <c:v>767</c:v>
                </c:pt>
                <c:pt idx="3198">
                  <c:v>767</c:v>
                </c:pt>
                <c:pt idx="3199">
                  <c:v>767</c:v>
                </c:pt>
                <c:pt idx="3200">
                  <c:v>767</c:v>
                </c:pt>
                <c:pt idx="3201">
                  <c:v>767</c:v>
                </c:pt>
                <c:pt idx="3202">
                  <c:v>768</c:v>
                </c:pt>
                <c:pt idx="3203">
                  <c:v>769</c:v>
                </c:pt>
                <c:pt idx="3204">
                  <c:v>769</c:v>
                </c:pt>
                <c:pt idx="3205">
                  <c:v>769</c:v>
                </c:pt>
                <c:pt idx="3206">
                  <c:v>769</c:v>
                </c:pt>
                <c:pt idx="3207">
                  <c:v>769</c:v>
                </c:pt>
                <c:pt idx="3208">
                  <c:v>769</c:v>
                </c:pt>
                <c:pt idx="3209">
                  <c:v>769</c:v>
                </c:pt>
                <c:pt idx="3210">
                  <c:v>769</c:v>
                </c:pt>
                <c:pt idx="3211">
                  <c:v>769</c:v>
                </c:pt>
                <c:pt idx="3212">
                  <c:v>769</c:v>
                </c:pt>
                <c:pt idx="3213">
                  <c:v>769</c:v>
                </c:pt>
                <c:pt idx="3214">
                  <c:v>769</c:v>
                </c:pt>
                <c:pt idx="3215">
                  <c:v>769</c:v>
                </c:pt>
                <c:pt idx="3216">
                  <c:v>769</c:v>
                </c:pt>
                <c:pt idx="3217">
                  <c:v>769</c:v>
                </c:pt>
                <c:pt idx="3218">
                  <c:v>769</c:v>
                </c:pt>
                <c:pt idx="3219">
                  <c:v>769</c:v>
                </c:pt>
                <c:pt idx="3220">
                  <c:v>769</c:v>
                </c:pt>
                <c:pt idx="3221">
                  <c:v>769</c:v>
                </c:pt>
                <c:pt idx="3222">
                  <c:v>769</c:v>
                </c:pt>
                <c:pt idx="3223">
                  <c:v>769</c:v>
                </c:pt>
                <c:pt idx="3224">
                  <c:v>770</c:v>
                </c:pt>
                <c:pt idx="3225">
                  <c:v>771</c:v>
                </c:pt>
                <c:pt idx="3226">
                  <c:v>771</c:v>
                </c:pt>
                <c:pt idx="3227">
                  <c:v>772</c:v>
                </c:pt>
                <c:pt idx="3228">
                  <c:v>773</c:v>
                </c:pt>
                <c:pt idx="3229">
                  <c:v>773</c:v>
                </c:pt>
                <c:pt idx="3230">
                  <c:v>774</c:v>
                </c:pt>
                <c:pt idx="3231">
                  <c:v>774</c:v>
                </c:pt>
                <c:pt idx="3232">
                  <c:v>774</c:v>
                </c:pt>
                <c:pt idx="3233">
                  <c:v>774</c:v>
                </c:pt>
                <c:pt idx="3234">
                  <c:v>774</c:v>
                </c:pt>
                <c:pt idx="3235">
                  <c:v>774</c:v>
                </c:pt>
                <c:pt idx="3236">
                  <c:v>774</c:v>
                </c:pt>
                <c:pt idx="3237">
                  <c:v>774</c:v>
                </c:pt>
                <c:pt idx="3238">
                  <c:v>774</c:v>
                </c:pt>
                <c:pt idx="3239">
                  <c:v>774</c:v>
                </c:pt>
                <c:pt idx="3240">
                  <c:v>774</c:v>
                </c:pt>
                <c:pt idx="3241">
                  <c:v>774</c:v>
                </c:pt>
                <c:pt idx="3242">
                  <c:v>774</c:v>
                </c:pt>
                <c:pt idx="3243">
                  <c:v>775</c:v>
                </c:pt>
                <c:pt idx="3244">
                  <c:v>775</c:v>
                </c:pt>
                <c:pt idx="3245">
                  <c:v>776</c:v>
                </c:pt>
                <c:pt idx="3246">
                  <c:v>777</c:v>
                </c:pt>
                <c:pt idx="3247">
                  <c:v>777</c:v>
                </c:pt>
                <c:pt idx="3248">
                  <c:v>777</c:v>
                </c:pt>
                <c:pt idx="3249">
                  <c:v>778</c:v>
                </c:pt>
                <c:pt idx="3250">
                  <c:v>778</c:v>
                </c:pt>
                <c:pt idx="3251">
                  <c:v>778</c:v>
                </c:pt>
                <c:pt idx="3252">
                  <c:v>778</c:v>
                </c:pt>
                <c:pt idx="3253">
                  <c:v>778</c:v>
                </c:pt>
                <c:pt idx="3254">
                  <c:v>778</c:v>
                </c:pt>
                <c:pt idx="3255">
                  <c:v>778</c:v>
                </c:pt>
                <c:pt idx="3256">
                  <c:v>778</c:v>
                </c:pt>
                <c:pt idx="3257">
                  <c:v>778</c:v>
                </c:pt>
                <c:pt idx="3258">
                  <c:v>778</c:v>
                </c:pt>
                <c:pt idx="3259">
                  <c:v>778</c:v>
                </c:pt>
                <c:pt idx="3260">
                  <c:v>779</c:v>
                </c:pt>
                <c:pt idx="3261">
                  <c:v>779</c:v>
                </c:pt>
                <c:pt idx="3262">
                  <c:v>779</c:v>
                </c:pt>
                <c:pt idx="3263">
                  <c:v>779</c:v>
                </c:pt>
                <c:pt idx="3264">
                  <c:v>779</c:v>
                </c:pt>
                <c:pt idx="3265">
                  <c:v>779</c:v>
                </c:pt>
                <c:pt idx="3266">
                  <c:v>780</c:v>
                </c:pt>
                <c:pt idx="3267">
                  <c:v>781</c:v>
                </c:pt>
                <c:pt idx="3268">
                  <c:v>781</c:v>
                </c:pt>
                <c:pt idx="3269">
                  <c:v>781</c:v>
                </c:pt>
                <c:pt idx="3270">
                  <c:v>781</c:v>
                </c:pt>
                <c:pt idx="3271">
                  <c:v>781</c:v>
                </c:pt>
                <c:pt idx="3272">
                  <c:v>781</c:v>
                </c:pt>
                <c:pt idx="3273">
                  <c:v>781</c:v>
                </c:pt>
                <c:pt idx="3274">
                  <c:v>781</c:v>
                </c:pt>
                <c:pt idx="3275">
                  <c:v>781</c:v>
                </c:pt>
                <c:pt idx="3276">
                  <c:v>781</c:v>
                </c:pt>
                <c:pt idx="3277">
                  <c:v>781</c:v>
                </c:pt>
                <c:pt idx="3278">
                  <c:v>781</c:v>
                </c:pt>
                <c:pt idx="3279">
                  <c:v>781</c:v>
                </c:pt>
                <c:pt idx="3280">
                  <c:v>782</c:v>
                </c:pt>
                <c:pt idx="3281">
                  <c:v>782</c:v>
                </c:pt>
                <c:pt idx="3282">
                  <c:v>782</c:v>
                </c:pt>
                <c:pt idx="3283">
                  <c:v>782</c:v>
                </c:pt>
                <c:pt idx="3284">
                  <c:v>782</c:v>
                </c:pt>
                <c:pt idx="3285">
                  <c:v>782</c:v>
                </c:pt>
                <c:pt idx="3286">
                  <c:v>782</c:v>
                </c:pt>
                <c:pt idx="3287">
                  <c:v>782</c:v>
                </c:pt>
                <c:pt idx="3288">
                  <c:v>782</c:v>
                </c:pt>
                <c:pt idx="3289">
                  <c:v>783</c:v>
                </c:pt>
                <c:pt idx="3290">
                  <c:v>783</c:v>
                </c:pt>
                <c:pt idx="3291">
                  <c:v>783</c:v>
                </c:pt>
                <c:pt idx="3292">
                  <c:v>783</c:v>
                </c:pt>
                <c:pt idx="3293">
                  <c:v>783</c:v>
                </c:pt>
                <c:pt idx="3294">
                  <c:v>783</c:v>
                </c:pt>
                <c:pt idx="3295">
                  <c:v>784</c:v>
                </c:pt>
                <c:pt idx="3296">
                  <c:v>785</c:v>
                </c:pt>
                <c:pt idx="3297">
                  <c:v>785</c:v>
                </c:pt>
                <c:pt idx="3298">
                  <c:v>785</c:v>
                </c:pt>
                <c:pt idx="3299">
                  <c:v>785</c:v>
                </c:pt>
                <c:pt idx="3300">
                  <c:v>785</c:v>
                </c:pt>
                <c:pt idx="3301">
                  <c:v>785</c:v>
                </c:pt>
                <c:pt idx="3302">
                  <c:v>786</c:v>
                </c:pt>
                <c:pt idx="3303">
                  <c:v>786</c:v>
                </c:pt>
                <c:pt idx="3304">
                  <c:v>786</c:v>
                </c:pt>
                <c:pt idx="3305">
                  <c:v>786</c:v>
                </c:pt>
                <c:pt idx="3306">
                  <c:v>786</c:v>
                </c:pt>
                <c:pt idx="3307">
                  <c:v>786</c:v>
                </c:pt>
                <c:pt idx="3308">
                  <c:v>786</c:v>
                </c:pt>
                <c:pt idx="3309">
                  <c:v>786</c:v>
                </c:pt>
                <c:pt idx="3310">
                  <c:v>786</c:v>
                </c:pt>
                <c:pt idx="3311">
                  <c:v>786</c:v>
                </c:pt>
                <c:pt idx="3312">
                  <c:v>786</c:v>
                </c:pt>
                <c:pt idx="3313">
                  <c:v>786</c:v>
                </c:pt>
                <c:pt idx="3314">
                  <c:v>786</c:v>
                </c:pt>
                <c:pt idx="3315">
                  <c:v>786</c:v>
                </c:pt>
                <c:pt idx="3316">
                  <c:v>786</c:v>
                </c:pt>
                <c:pt idx="3317">
                  <c:v>786</c:v>
                </c:pt>
                <c:pt idx="3318">
                  <c:v>786</c:v>
                </c:pt>
                <c:pt idx="3319">
                  <c:v>787</c:v>
                </c:pt>
                <c:pt idx="3320">
                  <c:v>788</c:v>
                </c:pt>
                <c:pt idx="3321">
                  <c:v>788</c:v>
                </c:pt>
                <c:pt idx="3322">
                  <c:v>788</c:v>
                </c:pt>
                <c:pt idx="3323">
                  <c:v>788</c:v>
                </c:pt>
                <c:pt idx="3324">
                  <c:v>788</c:v>
                </c:pt>
                <c:pt idx="3325">
                  <c:v>788</c:v>
                </c:pt>
                <c:pt idx="3326">
                  <c:v>788</c:v>
                </c:pt>
                <c:pt idx="3327">
                  <c:v>788</c:v>
                </c:pt>
                <c:pt idx="3328">
                  <c:v>788</c:v>
                </c:pt>
                <c:pt idx="3329">
                  <c:v>788</c:v>
                </c:pt>
                <c:pt idx="3330">
                  <c:v>788</c:v>
                </c:pt>
                <c:pt idx="3331">
                  <c:v>788</c:v>
                </c:pt>
                <c:pt idx="3332">
                  <c:v>788</c:v>
                </c:pt>
                <c:pt idx="3333">
                  <c:v>789</c:v>
                </c:pt>
                <c:pt idx="3334">
                  <c:v>789</c:v>
                </c:pt>
                <c:pt idx="3335">
                  <c:v>789</c:v>
                </c:pt>
                <c:pt idx="3336">
                  <c:v>789</c:v>
                </c:pt>
                <c:pt idx="3337">
                  <c:v>789</c:v>
                </c:pt>
                <c:pt idx="3338">
                  <c:v>789</c:v>
                </c:pt>
                <c:pt idx="3339">
                  <c:v>789</c:v>
                </c:pt>
                <c:pt idx="3340">
                  <c:v>789</c:v>
                </c:pt>
                <c:pt idx="3341">
                  <c:v>789</c:v>
                </c:pt>
                <c:pt idx="3342">
                  <c:v>789</c:v>
                </c:pt>
                <c:pt idx="3343">
                  <c:v>789</c:v>
                </c:pt>
                <c:pt idx="3344">
                  <c:v>789</c:v>
                </c:pt>
                <c:pt idx="3345">
                  <c:v>789</c:v>
                </c:pt>
                <c:pt idx="3346">
                  <c:v>789</c:v>
                </c:pt>
                <c:pt idx="3347">
                  <c:v>789</c:v>
                </c:pt>
                <c:pt idx="3348">
                  <c:v>789</c:v>
                </c:pt>
                <c:pt idx="3349">
                  <c:v>789</c:v>
                </c:pt>
                <c:pt idx="3350">
                  <c:v>789</c:v>
                </c:pt>
                <c:pt idx="3351">
                  <c:v>789</c:v>
                </c:pt>
                <c:pt idx="3352">
                  <c:v>789</c:v>
                </c:pt>
                <c:pt idx="3353">
                  <c:v>789</c:v>
                </c:pt>
                <c:pt idx="3354">
                  <c:v>789</c:v>
                </c:pt>
                <c:pt idx="3355">
                  <c:v>789</c:v>
                </c:pt>
                <c:pt idx="3356">
                  <c:v>789</c:v>
                </c:pt>
                <c:pt idx="3357">
                  <c:v>789</c:v>
                </c:pt>
                <c:pt idx="3358">
                  <c:v>789</c:v>
                </c:pt>
                <c:pt idx="3359">
                  <c:v>789</c:v>
                </c:pt>
                <c:pt idx="3360">
                  <c:v>789</c:v>
                </c:pt>
                <c:pt idx="3361">
                  <c:v>789</c:v>
                </c:pt>
                <c:pt idx="3362">
                  <c:v>789</c:v>
                </c:pt>
                <c:pt idx="3363">
                  <c:v>789</c:v>
                </c:pt>
                <c:pt idx="3364">
                  <c:v>789</c:v>
                </c:pt>
                <c:pt idx="3365">
                  <c:v>789</c:v>
                </c:pt>
                <c:pt idx="3366">
                  <c:v>790</c:v>
                </c:pt>
                <c:pt idx="3367">
                  <c:v>790</c:v>
                </c:pt>
                <c:pt idx="3368">
                  <c:v>790</c:v>
                </c:pt>
                <c:pt idx="3369">
                  <c:v>790</c:v>
                </c:pt>
                <c:pt idx="3370">
                  <c:v>790</c:v>
                </c:pt>
                <c:pt idx="3371">
                  <c:v>790</c:v>
                </c:pt>
                <c:pt idx="3372">
                  <c:v>790</c:v>
                </c:pt>
                <c:pt idx="3373">
                  <c:v>790</c:v>
                </c:pt>
                <c:pt idx="3374">
                  <c:v>790</c:v>
                </c:pt>
                <c:pt idx="3375">
                  <c:v>790</c:v>
                </c:pt>
                <c:pt idx="3376">
                  <c:v>790</c:v>
                </c:pt>
                <c:pt idx="3377">
                  <c:v>790</c:v>
                </c:pt>
                <c:pt idx="3378">
                  <c:v>791</c:v>
                </c:pt>
                <c:pt idx="3379">
                  <c:v>791</c:v>
                </c:pt>
                <c:pt idx="3380">
                  <c:v>792</c:v>
                </c:pt>
                <c:pt idx="3381">
                  <c:v>792</c:v>
                </c:pt>
                <c:pt idx="3382">
                  <c:v>792</c:v>
                </c:pt>
                <c:pt idx="3383">
                  <c:v>792</c:v>
                </c:pt>
                <c:pt idx="3384">
                  <c:v>792</c:v>
                </c:pt>
                <c:pt idx="3385">
                  <c:v>792</c:v>
                </c:pt>
                <c:pt idx="3386">
                  <c:v>792</c:v>
                </c:pt>
                <c:pt idx="3387">
                  <c:v>792</c:v>
                </c:pt>
                <c:pt idx="3388">
                  <c:v>792</c:v>
                </c:pt>
                <c:pt idx="3389">
                  <c:v>792</c:v>
                </c:pt>
                <c:pt idx="3390">
                  <c:v>792</c:v>
                </c:pt>
                <c:pt idx="3391">
                  <c:v>792</c:v>
                </c:pt>
                <c:pt idx="3392">
                  <c:v>792</c:v>
                </c:pt>
                <c:pt idx="3393">
                  <c:v>792</c:v>
                </c:pt>
                <c:pt idx="3394">
                  <c:v>792</c:v>
                </c:pt>
                <c:pt idx="3395">
                  <c:v>792</c:v>
                </c:pt>
                <c:pt idx="3396">
                  <c:v>792</c:v>
                </c:pt>
                <c:pt idx="3397">
                  <c:v>792</c:v>
                </c:pt>
                <c:pt idx="3398">
                  <c:v>792</c:v>
                </c:pt>
                <c:pt idx="3399">
                  <c:v>792</c:v>
                </c:pt>
                <c:pt idx="3400">
                  <c:v>792</c:v>
                </c:pt>
                <c:pt idx="3401">
                  <c:v>792</c:v>
                </c:pt>
                <c:pt idx="3402">
                  <c:v>792</c:v>
                </c:pt>
                <c:pt idx="3403">
                  <c:v>792</c:v>
                </c:pt>
                <c:pt idx="3404">
                  <c:v>792</c:v>
                </c:pt>
                <c:pt idx="3405">
                  <c:v>793</c:v>
                </c:pt>
                <c:pt idx="3406">
                  <c:v>793</c:v>
                </c:pt>
                <c:pt idx="3407">
                  <c:v>793</c:v>
                </c:pt>
                <c:pt idx="3408">
                  <c:v>793</c:v>
                </c:pt>
                <c:pt idx="3409">
                  <c:v>793</c:v>
                </c:pt>
                <c:pt idx="3410">
                  <c:v>793</c:v>
                </c:pt>
                <c:pt idx="3411">
                  <c:v>793</c:v>
                </c:pt>
                <c:pt idx="3412">
                  <c:v>793</c:v>
                </c:pt>
                <c:pt idx="3413">
                  <c:v>793</c:v>
                </c:pt>
                <c:pt idx="3414">
                  <c:v>793</c:v>
                </c:pt>
                <c:pt idx="3415">
                  <c:v>794</c:v>
                </c:pt>
                <c:pt idx="3416">
                  <c:v>794</c:v>
                </c:pt>
                <c:pt idx="3417">
                  <c:v>794</c:v>
                </c:pt>
                <c:pt idx="3418">
                  <c:v>795</c:v>
                </c:pt>
                <c:pt idx="3419">
                  <c:v>796</c:v>
                </c:pt>
                <c:pt idx="3420">
                  <c:v>796</c:v>
                </c:pt>
                <c:pt idx="3421">
                  <c:v>796</c:v>
                </c:pt>
                <c:pt idx="3422">
                  <c:v>796</c:v>
                </c:pt>
                <c:pt idx="3423">
                  <c:v>796</c:v>
                </c:pt>
                <c:pt idx="3424">
                  <c:v>797</c:v>
                </c:pt>
                <c:pt idx="3425">
                  <c:v>797</c:v>
                </c:pt>
                <c:pt idx="3426">
                  <c:v>797</c:v>
                </c:pt>
                <c:pt idx="3427">
                  <c:v>797</c:v>
                </c:pt>
                <c:pt idx="3428">
                  <c:v>797</c:v>
                </c:pt>
                <c:pt idx="3429">
                  <c:v>797</c:v>
                </c:pt>
                <c:pt idx="3430">
                  <c:v>797</c:v>
                </c:pt>
                <c:pt idx="3431">
                  <c:v>797</c:v>
                </c:pt>
                <c:pt idx="3432">
                  <c:v>798</c:v>
                </c:pt>
                <c:pt idx="3433">
                  <c:v>798</c:v>
                </c:pt>
                <c:pt idx="3434">
                  <c:v>799</c:v>
                </c:pt>
                <c:pt idx="3435">
                  <c:v>800</c:v>
                </c:pt>
                <c:pt idx="3436">
                  <c:v>801</c:v>
                </c:pt>
                <c:pt idx="3437">
                  <c:v>802</c:v>
                </c:pt>
                <c:pt idx="3438">
                  <c:v>802</c:v>
                </c:pt>
                <c:pt idx="3439">
                  <c:v>802</c:v>
                </c:pt>
                <c:pt idx="3440">
                  <c:v>802</c:v>
                </c:pt>
                <c:pt idx="3441">
                  <c:v>802</c:v>
                </c:pt>
                <c:pt idx="3442">
                  <c:v>803</c:v>
                </c:pt>
                <c:pt idx="3443">
                  <c:v>803</c:v>
                </c:pt>
                <c:pt idx="3444">
                  <c:v>804</c:v>
                </c:pt>
                <c:pt idx="3445">
                  <c:v>804</c:v>
                </c:pt>
                <c:pt idx="3446">
                  <c:v>804</c:v>
                </c:pt>
                <c:pt idx="3447">
                  <c:v>804</c:v>
                </c:pt>
                <c:pt idx="3448">
                  <c:v>805</c:v>
                </c:pt>
                <c:pt idx="3449">
                  <c:v>806</c:v>
                </c:pt>
                <c:pt idx="3450">
                  <c:v>807</c:v>
                </c:pt>
                <c:pt idx="3451">
                  <c:v>807</c:v>
                </c:pt>
                <c:pt idx="3452">
                  <c:v>807</c:v>
                </c:pt>
                <c:pt idx="3453">
                  <c:v>807</c:v>
                </c:pt>
                <c:pt idx="3454">
                  <c:v>807</c:v>
                </c:pt>
                <c:pt idx="3455">
                  <c:v>807</c:v>
                </c:pt>
                <c:pt idx="3456">
                  <c:v>807</c:v>
                </c:pt>
                <c:pt idx="3457">
                  <c:v>807</c:v>
                </c:pt>
                <c:pt idx="3458">
                  <c:v>807</c:v>
                </c:pt>
                <c:pt idx="3459">
                  <c:v>807</c:v>
                </c:pt>
                <c:pt idx="3460">
                  <c:v>808</c:v>
                </c:pt>
                <c:pt idx="3461">
                  <c:v>808</c:v>
                </c:pt>
                <c:pt idx="3462">
                  <c:v>808</c:v>
                </c:pt>
                <c:pt idx="3463">
                  <c:v>808</c:v>
                </c:pt>
                <c:pt idx="3464">
                  <c:v>808</c:v>
                </c:pt>
                <c:pt idx="3465">
                  <c:v>808</c:v>
                </c:pt>
                <c:pt idx="3466">
                  <c:v>808</c:v>
                </c:pt>
                <c:pt idx="3467">
                  <c:v>808</c:v>
                </c:pt>
                <c:pt idx="3468">
                  <c:v>808</c:v>
                </c:pt>
                <c:pt idx="3469">
                  <c:v>808</c:v>
                </c:pt>
                <c:pt idx="3470">
                  <c:v>808</c:v>
                </c:pt>
                <c:pt idx="3471">
                  <c:v>808</c:v>
                </c:pt>
                <c:pt idx="3472">
                  <c:v>808</c:v>
                </c:pt>
                <c:pt idx="3473">
                  <c:v>809</c:v>
                </c:pt>
                <c:pt idx="3474">
                  <c:v>809</c:v>
                </c:pt>
                <c:pt idx="3475">
                  <c:v>809</c:v>
                </c:pt>
                <c:pt idx="3476">
                  <c:v>810</c:v>
                </c:pt>
                <c:pt idx="3477">
                  <c:v>811</c:v>
                </c:pt>
                <c:pt idx="3478">
                  <c:v>811</c:v>
                </c:pt>
                <c:pt idx="3479">
                  <c:v>811</c:v>
                </c:pt>
                <c:pt idx="3480">
                  <c:v>811</c:v>
                </c:pt>
                <c:pt idx="3481">
                  <c:v>811</c:v>
                </c:pt>
                <c:pt idx="3482">
                  <c:v>811</c:v>
                </c:pt>
                <c:pt idx="3483">
                  <c:v>811</c:v>
                </c:pt>
                <c:pt idx="3484">
                  <c:v>811</c:v>
                </c:pt>
                <c:pt idx="3485">
                  <c:v>811</c:v>
                </c:pt>
                <c:pt idx="3486">
                  <c:v>811</c:v>
                </c:pt>
                <c:pt idx="3487">
                  <c:v>811</c:v>
                </c:pt>
                <c:pt idx="3488">
                  <c:v>811</c:v>
                </c:pt>
                <c:pt idx="3489">
                  <c:v>811</c:v>
                </c:pt>
                <c:pt idx="3490">
                  <c:v>811</c:v>
                </c:pt>
                <c:pt idx="3491">
                  <c:v>812</c:v>
                </c:pt>
                <c:pt idx="3492">
                  <c:v>812</c:v>
                </c:pt>
                <c:pt idx="3493">
                  <c:v>812</c:v>
                </c:pt>
                <c:pt idx="3494">
                  <c:v>812</c:v>
                </c:pt>
                <c:pt idx="3495">
                  <c:v>812</c:v>
                </c:pt>
                <c:pt idx="3496">
                  <c:v>812</c:v>
                </c:pt>
                <c:pt idx="3497">
                  <c:v>812</c:v>
                </c:pt>
                <c:pt idx="3498">
                  <c:v>812</c:v>
                </c:pt>
                <c:pt idx="3499">
                  <c:v>812</c:v>
                </c:pt>
                <c:pt idx="3500">
                  <c:v>812</c:v>
                </c:pt>
                <c:pt idx="3501">
                  <c:v>812</c:v>
                </c:pt>
                <c:pt idx="3502">
                  <c:v>812</c:v>
                </c:pt>
                <c:pt idx="3503">
                  <c:v>812</c:v>
                </c:pt>
                <c:pt idx="3504">
                  <c:v>812</c:v>
                </c:pt>
                <c:pt idx="3505">
                  <c:v>812</c:v>
                </c:pt>
                <c:pt idx="3506">
                  <c:v>812</c:v>
                </c:pt>
                <c:pt idx="3507">
                  <c:v>812</c:v>
                </c:pt>
                <c:pt idx="3508">
                  <c:v>812</c:v>
                </c:pt>
                <c:pt idx="3509">
                  <c:v>812</c:v>
                </c:pt>
                <c:pt idx="3510">
                  <c:v>812</c:v>
                </c:pt>
                <c:pt idx="3511">
                  <c:v>812</c:v>
                </c:pt>
                <c:pt idx="3512">
                  <c:v>812</c:v>
                </c:pt>
                <c:pt idx="3513">
                  <c:v>812</c:v>
                </c:pt>
                <c:pt idx="3514">
                  <c:v>812</c:v>
                </c:pt>
                <c:pt idx="3515">
                  <c:v>812</c:v>
                </c:pt>
                <c:pt idx="3516">
                  <c:v>813</c:v>
                </c:pt>
                <c:pt idx="3517">
                  <c:v>814</c:v>
                </c:pt>
                <c:pt idx="3518">
                  <c:v>814</c:v>
                </c:pt>
                <c:pt idx="3519">
                  <c:v>814</c:v>
                </c:pt>
                <c:pt idx="3520">
                  <c:v>814</c:v>
                </c:pt>
                <c:pt idx="3521">
                  <c:v>815</c:v>
                </c:pt>
                <c:pt idx="3522">
                  <c:v>815</c:v>
                </c:pt>
                <c:pt idx="3523">
                  <c:v>816</c:v>
                </c:pt>
                <c:pt idx="3524">
                  <c:v>817</c:v>
                </c:pt>
                <c:pt idx="3525">
                  <c:v>818</c:v>
                </c:pt>
                <c:pt idx="3526">
                  <c:v>818</c:v>
                </c:pt>
                <c:pt idx="3527">
                  <c:v>818</c:v>
                </c:pt>
                <c:pt idx="3528">
                  <c:v>819</c:v>
                </c:pt>
                <c:pt idx="3529">
                  <c:v>819</c:v>
                </c:pt>
                <c:pt idx="3530">
                  <c:v>819</c:v>
                </c:pt>
                <c:pt idx="3531">
                  <c:v>819</c:v>
                </c:pt>
                <c:pt idx="3532">
                  <c:v>819</c:v>
                </c:pt>
                <c:pt idx="3533">
                  <c:v>819</c:v>
                </c:pt>
                <c:pt idx="3534">
                  <c:v>819</c:v>
                </c:pt>
                <c:pt idx="3535">
                  <c:v>819</c:v>
                </c:pt>
                <c:pt idx="3536">
                  <c:v>819</c:v>
                </c:pt>
                <c:pt idx="3537">
                  <c:v>819</c:v>
                </c:pt>
                <c:pt idx="3538">
                  <c:v>819</c:v>
                </c:pt>
                <c:pt idx="3539">
                  <c:v>819</c:v>
                </c:pt>
                <c:pt idx="3540">
                  <c:v>819</c:v>
                </c:pt>
                <c:pt idx="3541">
                  <c:v>819</c:v>
                </c:pt>
                <c:pt idx="3542">
                  <c:v>820</c:v>
                </c:pt>
                <c:pt idx="3543">
                  <c:v>820</c:v>
                </c:pt>
                <c:pt idx="3544">
                  <c:v>820</c:v>
                </c:pt>
                <c:pt idx="3545">
                  <c:v>820</c:v>
                </c:pt>
                <c:pt idx="3546">
                  <c:v>820</c:v>
                </c:pt>
                <c:pt idx="3547">
                  <c:v>821</c:v>
                </c:pt>
                <c:pt idx="3548">
                  <c:v>821</c:v>
                </c:pt>
                <c:pt idx="3549">
                  <c:v>822</c:v>
                </c:pt>
                <c:pt idx="3550">
                  <c:v>822</c:v>
                </c:pt>
                <c:pt idx="3551">
                  <c:v>822</c:v>
                </c:pt>
                <c:pt idx="3552">
                  <c:v>822</c:v>
                </c:pt>
                <c:pt idx="3553">
                  <c:v>822</c:v>
                </c:pt>
                <c:pt idx="3554">
                  <c:v>823</c:v>
                </c:pt>
                <c:pt idx="3555">
                  <c:v>823</c:v>
                </c:pt>
                <c:pt idx="3556">
                  <c:v>823</c:v>
                </c:pt>
                <c:pt idx="3557">
                  <c:v>823</c:v>
                </c:pt>
                <c:pt idx="3558">
                  <c:v>823</c:v>
                </c:pt>
                <c:pt idx="3559">
                  <c:v>823</c:v>
                </c:pt>
                <c:pt idx="3560">
                  <c:v>823</c:v>
                </c:pt>
                <c:pt idx="3561">
                  <c:v>824</c:v>
                </c:pt>
                <c:pt idx="3562">
                  <c:v>824</c:v>
                </c:pt>
                <c:pt idx="3563">
                  <c:v>824</c:v>
                </c:pt>
                <c:pt idx="3564">
                  <c:v>825</c:v>
                </c:pt>
                <c:pt idx="3565">
                  <c:v>826</c:v>
                </c:pt>
                <c:pt idx="3566">
                  <c:v>827</c:v>
                </c:pt>
                <c:pt idx="3567">
                  <c:v>827</c:v>
                </c:pt>
                <c:pt idx="3568">
                  <c:v>827</c:v>
                </c:pt>
                <c:pt idx="3569">
                  <c:v>828</c:v>
                </c:pt>
                <c:pt idx="3570">
                  <c:v>828</c:v>
                </c:pt>
                <c:pt idx="3571">
                  <c:v>829</c:v>
                </c:pt>
                <c:pt idx="3572">
                  <c:v>830</c:v>
                </c:pt>
                <c:pt idx="3573">
                  <c:v>830</c:v>
                </c:pt>
                <c:pt idx="3574">
                  <c:v>830</c:v>
                </c:pt>
                <c:pt idx="3575">
                  <c:v>831</c:v>
                </c:pt>
                <c:pt idx="3576">
                  <c:v>832</c:v>
                </c:pt>
                <c:pt idx="3577">
                  <c:v>832</c:v>
                </c:pt>
                <c:pt idx="3578">
                  <c:v>832</c:v>
                </c:pt>
                <c:pt idx="3579">
                  <c:v>832</c:v>
                </c:pt>
                <c:pt idx="3580">
                  <c:v>832</c:v>
                </c:pt>
                <c:pt idx="3581">
                  <c:v>832</c:v>
                </c:pt>
                <c:pt idx="3582">
                  <c:v>832</c:v>
                </c:pt>
                <c:pt idx="3583">
                  <c:v>832</c:v>
                </c:pt>
                <c:pt idx="3584">
                  <c:v>832</c:v>
                </c:pt>
                <c:pt idx="3585">
                  <c:v>833</c:v>
                </c:pt>
                <c:pt idx="3586">
                  <c:v>833</c:v>
                </c:pt>
                <c:pt idx="3587">
                  <c:v>833</c:v>
                </c:pt>
                <c:pt idx="3588">
                  <c:v>833</c:v>
                </c:pt>
                <c:pt idx="3589">
                  <c:v>833</c:v>
                </c:pt>
                <c:pt idx="3590">
                  <c:v>833</c:v>
                </c:pt>
                <c:pt idx="3591">
                  <c:v>833</c:v>
                </c:pt>
                <c:pt idx="3592">
                  <c:v>833</c:v>
                </c:pt>
                <c:pt idx="3593">
                  <c:v>833</c:v>
                </c:pt>
                <c:pt idx="3594">
                  <c:v>833</c:v>
                </c:pt>
                <c:pt idx="3595">
                  <c:v>833</c:v>
                </c:pt>
                <c:pt idx="3596">
                  <c:v>833</c:v>
                </c:pt>
                <c:pt idx="3597">
                  <c:v>833</c:v>
                </c:pt>
                <c:pt idx="3598">
                  <c:v>834</c:v>
                </c:pt>
                <c:pt idx="3599">
                  <c:v>834</c:v>
                </c:pt>
                <c:pt idx="3600">
                  <c:v>834</c:v>
                </c:pt>
                <c:pt idx="3601">
                  <c:v>834</c:v>
                </c:pt>
                <c:pt idx="3602">
                  <c:v>835</c:v>
                </c:pt>
                <c:pt idx="3603">
                  <c:v>835</c:v>
                </c:pt>
                <c:pt idx="3604">
                  <c:v>835</c:v>
                </c:pt>
                <c:pt idx="3605">
                  <c:v>835</c:v>
                </c:pt>
                <c:pt idx="3606">
                  <c:v>835</c:v>
                </c:pt>
                <c:pt idx="3607">
                  <c:v>835</c:v>
                </c:pt>
                <c:pt idx="3608">
                  <c:v>835</c:v>
                </c:pt>
                <c:pt idx="3609">
                  <c:v>835</c:v>
                </c:pt>
                <c:pt idx="3610">
                  <c:v>835</c:v>
                </c:pt>
                <c:pt idx="3611">
                  <c:v>835</c:v>
                </c:pt>
                <c:pt idx="3612">
                  <c:v>835</c:v>
                </c:pt>
                <c:pt idx="3613">
                  <c:v>835</c:v>
                </c:pt>
                <c:pt idx="3614">
                  <c:v>835</c:v>
                </c:pt>
                <c:pt idx="3615">
                  <c:v>835</c:v>
                </c:pt>
                <c:pt idx="3616">
                  <c:v>835</c:v>
                </c:pt>
                <c:pt idx="3617">
                  <c:v>836</c:v>
                </c:pt>
                <c:pt idx="3618">
                  <c:v>836</c:v>
                </c:pt>
                <c:pt idx="3619">
                  <c:v>837</c:v>
                </c:pt>
                <c:pt idx="3620">
                  <c:v>837</c:v>
                </c:pt>
                <c:pt idx="3621">
                  <c:v>837</c:v>
                </c:pt>
                <c:pt idx="3622">
                  <c:v>837</c:v>
                </c:pt>
                <c:pt idx="3623">
                  <c:v>837</c:v>
                </c:pt>
                <c:pt idx="3624">
                  <c:v>837</c:v>
                </c:pt>
                <c:pt idx="3625">
                  <c:v>838</c:v>
                </c:pt>
                <c:pt idx="3626">
                  <c:v>839</c:v>
                </c:pt>
                <c:pt idx="3627">
                  <c:v>839</c:v>
                </c:pt>
                <c:pt idx="3628">
                  <c:v>840</c:v>
                </c:pt>
                <c:pt idx="3629">
                  <c:v>840</c:v>
                </c:pt>
                <c:pt idx="3630">
                  <c:v>840</c:v>
                </c:pt>
                <c:pt idx="3631">
                  <c:v>840</c:v>
                </c:pt>
                <c:pt idx="3632">
                  <c:v>840</c:v>
                </c:pt>
                <c:pt idx="3633">
                  <c:v>840</c:v>
                </c:pt>
                <c:pt idx="3634">
                  <c:v>840</c:v>
                </c:pt>
                <c:pt idx="3635">
                  <c:v>840</c:v>
                </c:pt>
                <c:pt idx="3636">
                  <c:v>840</c:v>
                </c:pt>
                <c:pt idx="3637">
                  <c:v>840</c:v>
                </c:pt>
                <c:pt idx="3638">
                  <c:v>840</c:v>
                </c:pt>
                <c:pt idx="3639">
                  <c:v>840</c:v>
                </c:pt>
                <c:pt idx="3640">
                  <c:v>840</c:v>
                </c:pt>
                <c:pt idx="3641">
                  <c:v>840</c:v>
                </c:pt>
                <c:pt idx="3642">
                  <c:v>840</c:v>
                </c:pt>
                <c:pt idx="3643">
                  <c:v>840</c:v>
                </c:pt>
                <c:pt idx="3644">
                  <c:v>840</c:v>
                </c:pt>
                <c:pt idx="3645">
                  <c:v>840</c:v>
                </c:pt>
                <c:pt idx="3646">
                  <c:v>840</c:v>
                </c:pt>
                <c:pt idx="3647">
                  <c:v>840</c:v>
                </c:pt>
                <c:pt idx="3648">
                  <c:v>840</c:v>
                </c:pt>
                <c:pt idx="3649">
                  <c:v>840</c:v>
                </c:pt>
                <c:pt idx="3650">
                  <c:v>840</c:v>
                </c:pt>
                <c:pt idx="3651">
                  <c:v>840</c:v>
                </c:pt>
                <c:pt idx="3652">
                  <c:v>841</c:v>
                </c:pt>
                <c:pt idx="3653">
                  <c:v>842</c:v>
                </c:pt>
                <c:pt idx="3654">
                  <c:v>843</c:v>
                </c:pt>
                <c:pt idx="3655">
                  <c:v>844</c:v>
                </c:pt>
                <c:pt idx="3656">
                  <c:v>844</c:v>
                </c:pt>
                <c:pt idx="3657">
                  <c:v>844</c:v>
                </c:pt>
                <c:pt idx="3658">
                  <c:v>844</c:v>
                </c:pt>
                <c:pt idx="3659">
                  <c:v>845</c:v>
                </c:pt>
                <c:pt idx="3660">
                  <c:v>845</c:v>
                </c:pt>
                <c:pt idx="3661">
                  <c:v>845</c:v>
                </c:pt>
                <c:pt idx="3662">
                  <c:v>845</c:v>
                </c:pt>
                <c:pt idx="3663">
                  <c:v>845</c:v>
                </c:pt>
                <c:pt idx="3664">
                  <c:v>846</c:v>
                </c:pt>
                <c:pt idx="3665">
                  <c:v>846</c:v>
                </c:pt>
                <c:pt idx="3666">
                  <c:v>846</c:v>
                </c:pt>
                <c:pt idx="3667">
                  <c:v>846</c:v>
                </c:pt>
                <c:pt idx="3668">
                  <c:v>846</c:v>
                </c:pt>
                <c:pt idx="3669">
                  <c:v>846</c:v>
                </c:pt>
                <c:pt idx="3670">
                  <c:v>846</c:v>
                </c:pt>
                <c:pt idx="3671">
                  <c:v>846</c:v>
                </c:pt>
                <c:pt idx="3672">
                  <c:v>846</c:v>
                </c:pt>
                <c:pt idx="3673">
                  <c:v>846</c:v>
                </c:pt>
                <c:pt idx="3674">
                  <c:v>846</c:v>
                </c:pt>
                <c:pt idx="3675">
                  <c:v>846</c:v>
                </c:pt>
                <c:pt idx="3676">
                  <c:v>846</c:v>
                </c:pt>
                <c:pt idx="3677">
                  <c:v>846</c:v>
                </c:pt>
                <c:pt idx="3678">
                  <c:v>846</c:v>
                </c:pt>
                <c:pt idx="3679">
                  <c:v>846</c:v>
                </c:pt>
                <c:pt idx="3680">
                  <c:v>846</c:v>
                </c:pt>
                <c:pt idx="3681">
                  <c:v>846</c:v>
                </c:pt>
                <c:pt idx="3682">
                  <c:v>846</c:v>
                </c:pt>
                <c:pt idx="3683">
                  <c:v>847</c:v>
                </c:pt>
                <c:pt idx="3684">
                  <c:v>848</c:v>
                </c:pt>
                <c:pt idx="3685">
                  <c:v>848</c:v>
                </c:pt>
                <c:pt idx="3686">
                  <c:v>849</c:v>
                </c:pt>
                <c:pt idx="3687">
                  <c:v>849</c:v>
                </c:pt>
                <c:pt idx="3688">
                  <c:v>849</c:v>
                </c:pt>
                <c:pt idx="3689">
                  <c:v>849</c:v>
                </c:pt>
                <c:pt idx="3690">
                  <c:v>849</c:v>
                </c:pt>
                <c:pt idx="3691">
                  <c:v>849</c:v>
                </c:pt>
                <c:pt idx="3692">
                  <c:v>849</c:v>
                </c:pt>
                <c:pt idx="3693">
                  <c:v>849</c:v>
                </c:pt>
                <c:pt idx="3694">
                  <c:v>850</c:v>
                </c:pt>
                <c:pt idx="3695">
                  <c:v>851</c:v>
                </c:pt>
                <c:pt idx="3696">
                  <c:v>851</c:v>
                </c:pt>
                <c:pt idx="3697">
                  <c:v>851</c:v>
                </c:pt>
                <c:pt idx="3698">
                  <c:v>851</c:v>
                </c:pt>
                <c:pt idx="3699">
                  <c:v>851</c:v>
                </c:pt>
                <c:pt idx="3700">
                  <c:v>851</c:v>
                </c:pt>
                <c:pt idx="3701">
                  <c:v>851</c:v>
                </c:pt>
                <c:pt idx="3702">
                  <c:v>851</c:v>
                </c:pt>
                <c:pt idx="3703">
                  <c:v>851</c:v>
                </c:pt>
                <c:pt idx="3704">
                  <c:v>851</c:v>
                </c:pt>
                <c:pt idx="3705">
                  <c:v>851</c:v>
                </c:pt>
                <c:pt idx="3706">
                  <c:v>851</c:v>
                </c:pt>
                <c:pt idx="3707">
                  <c:v>851</c:v>
                </c:pt>
                <c:pt idx="3708">
                  <c:v>852</c:v>
                </c:pt>
                <c:pt idx="3709">
                  <c:v>852</c:v>
                </c:pt>
                <c:pt idx="3710">
                  <c:v>852</c:v>
                </c:pt>
                <c:pt idx="3711">
                  <c:v>852</c:v>
                </c:pt>
                <c:pt idx="3712">
                  <c:v>852</c:v>
                </c:pt>
                <c:pt idx="3713">
                  <c:v>852</c:v>
                </c:pt>
                <c:pt idx="3714">
                  <c:v>853</c:v>
                </c:pt>
                <c:pt idx="3715">
                  <c:v>853</c:v>
                </c:pt>
                <c:pt idx="3716">
                  <c:v>853</c:v>
                </c:pt>
                <c:pt idx="3717">
                  <c:v>853</c:v>
                </c:pt>
                <c:pt idx="3718">
                  <c:v>853</c:v>
                </c:pt>
                <c:pt idx="3719">
                  <c:v>853</c:v>
                </c:pt>
                <c:pt idx="3720">
                  <c:v>853</c:v>
                </c:pt>
                <c:pt idx="3721">
                  <c:v>853</c:v>
                </c:pt>
                <c:pt idx="3722">
                  <c:v>853</c:v>
                </c:pt>
                <c:pt idx="3723">
                  <c:v>853</c:v>
                </c:pt>
                <c:pt idx="3724">
                  <c:v>853</c:v>
                </c:pt>
                <c:pt idx="3725">
                  <c:v>853</c:v>
                </c:pt>
                <c:pt idx="3726">
                  <c:v>853</c:v>
                </c:pt>
                <c:pt idx="3727">
                  <c:v>854</c:v>
                </c:pt>
                <c:pt idx="3728">
                  <c:v>855</c:v>
                </c:pt>
                <c:pt idx="3729">
                  <c:v>856</c:v>
                </c:pt>
                <c:pt idx="3730">
                  <c:v>857</c:v>
                </c:pt>
                <c:pt idx="3731">
                  <c:v>857</c:v>
                </c:pt>
                <c:pt idx="3732">
                  <c:v>858</c:v>
                </c:pt>
                <c:pt idx="3733">
                  <c:v>858</c:v>
                </c:pt>
                <c:pt idx="3734">
                  <c:v>859</c:v>
                </c:pt>
                <c:pt idx="3735">
                  <c:v>860</c:v>
                </c:pt>
                <c:pt idx="3736">
                  <c:v>861</c:v>
                </c:pt>
                <c:pt idx="3737">
                  <c:v>861</c:v>
                </c:pt>
                <c:pt idx="3738">
                  <c:v>862</c:v>
                </c:pt>
                <c:pt idx="3739">
                  <c:v>862</c:v>
                </c:pt>
                <c:pt idx="3740">
                  <c:v>862</c:v>
                </c:pt>
                <c:pt idx="3741">
                  <c:v>862</c:v>
                </c:pt>
                <c:pt idx="3742">
                  <c:v>862</c:v>
                </c:pt>
                <c:pt idx="3743">
                  <c:v>862</c:v>
                </c:pt>
                <c:pt idx="3744">
                  <c:v>862</c:v>
                </c:pt>
                <c:pt idx="3745">
                  <c:v>862</c:v>
                </c:pt>
                <c:pt idx="3746">
                  <c:v>862</c:v>
                </c:pt>
                <c:pt idx="3747">
                  <c:v>862</c:v>
                </c:pt>
                <c:pt idx="3748">
                  <c:v>862</c:v>
                </c:pt>
                <c:pt idx="3749">
                  <c:v>862</c:v>
                </c:pt>
                <c:pt idx="3750">
                  <c:v>862</c:v>
                </c:pt>
                <c:pt idx="3751">
                  <c:v>862</c:v>
                </c:pt>
                <c:pt idx="3752">
                  <c:v>862</c:v>
                </c:pt>
                <c:pt idx="3753">
                  <c:v>862</c:v>
                </c:pt>
                <c:pt idx="3754">
                  <c:v>862</c:v>
                </c:pt>
                <c:pt idx="3755">
                  <c:v>862</c:v>
                </c:pt>
                <c:pt idx="3756">
                  <c:v>862</c:v>
                </c:pt>
                <c:pt idx="3757">
                  <c:v>862</c:v>
                </c:pt>
                <c:pt idx="3758">
                  <c:v>862</c:v>
                </c:pt>
                <c:pt idx="3759">
                  <c:v>862</c:v>
                </c:pt>
                <c:pt idx="3760">
                  <c:v>863</c:v>
                </c:pt>
                <c:pt idx="3761">
                  <c:v>863</c:v>
                </c:pt>
                <c:pt idx="3762">
                  <c:v>863</c:v>
                </c:pt>
                <c:pt idx="3763">
                  <c:v>864</c:v>
                </c:pt>
                <c:pt idx="3764">
                  <c:v>865</c:v>
                </c:pt>
                <c:pt idx="3765">
                  <c:v>866</c:v>
                </c:pt>
                <c:pt idx="3766">
                  <c:v>867</c:v>
                </c:pt>
                <c:pt idx="3767">
                  <c:v>867</c:v>
                </c:pt>
                <c:pt idx="3768">
                  <c:v>867</c:v>
                </c:pt>
                <c:pt idx="3769">
                  <c:v>867</c:v>
                </c:pt>
                <c:pt idx="3770">
                  <c:v>867</c:v>
                </c:pt>
                <c:pt idx="3771">
                  <c:v>867</c:v>
                </c:pt>
                <c:pt idx="3772">
                  <c:v>867</c:v>
                </c:pt>
                <c:pt idx="3773">
                  <c:v>867</c:v>
                </c:pt>
                <c:pt idx="3774">
                  <c:v>867</c:v>
                </c:pt>
                <c:pt idx="3775">
                  <c:v>867</c:v>
                </c:pt>
                <c:pt idx="3776">
                  <c:v>867</c:v>
                </c:pt>
                <c:pt idx="3777">
                  <c:v>868</c:v>
                </c:pt>
                <c:pt idx="3778">
                  <c:v>868</c:v>
                </c:pt>
                <c:pt idx="3779">
                  <c:v>868</c:v>
                </c:pt>
                <c:pt idx="3780">
                  <c:v>868</c:v>
                </c:pt>
                <c:pt idx="3781">
                  <c:v>868</c:v>
                </c:pt>
                <c:pt idx="3782">
                  <c:v>868</c:v>
                </c:pt>
                <c:pt idx="3783">
                  <c:v>868</c:v>
                </c:pt>
                <c:pt idx="3784">
                  <c:v>868</c:v>
                </c:pt>
                <c:pt idx="3785">
                  <c:v>868</c:v>
                </c:pt>
                <c:pt idx="3786">
                  <c:v>868</c:v>
                </c:pt>
                <c:pt idx="3787">
                  <c:v>868</c:v>
                </c:pt>
                <c:pt idx="3788">
                  <c:v>868</c:v>
                </c:pt>
                <c:pt idx="3789">
                  <c:v>868</c:v>
                </c:pt>
                <c:pt idx="3790">
                  <c:v>868</c:v>
                </c:pt>
                <c:pt idx="3791">
                  <c:v>869</c:v>
                </c:pt>
                <c:pt idx="3792">
                  <c:v>869</c:v>
                </c:pt>
                <c:pt idx="3793">
                  <c:v>869</c:v>
                </c:pt>
                <c:pt idx="3794">
                  <c:v>870</c:v>
                </c:pt>
                <c:pt idx="3795">
                  <c:v>871</c:v>
                </c:pt>
                <c:pt idx="3796">
                  <c:v>871</c:v>
                </c:pt>
                <c:pt idx="3797">
                  <c:v>872</c:v>
                </c:pt>
                <c:pt idx="3798">
                  <c:v>872</c:v>
                </c:pt>
                <c:pt idx="3799">
                  <c:v>872</c:v>
                </c:pt>
                <c:pt idx="3800">
                  <c:v>873</c:v>
                </c:pt>
                <c:pt idx="3801">
                  <c:v>873</c:v>
                </c:pt>
                <c:pt idx="3802">
                  <c:v>873</c:v>
                </c:pt>
                <c:pt idx="3803">
                  <c:v>873</c:v>
                </c:pt>
                <c:pt idx="3804">
                  <c:v>873</c:v>
                </c:pt>
                <c:pt idx="3805">
                  <c:v>873</c:v>
                </c:pt>
                <c:pt idx="3806">
                  <c:v>874</c:v>
                </c:pt>
                <c:pt idx="3807">
                  <c:v>874</c:v>
                </c:pt>
                <c:pt idx="3808">
                  <c:v>874</c:v>
                </c:pt>
                <c:pt idx="3809">
                  <c:v>874</c:v>
                </c:pt>
                <c:pt idx="3810">
                  <c:v>875</c:v>
                </c:pt>
                <c:pt idx="3811">
                  <c:v>876</c:v>
                </c:pt>
                <c:pt idx="3812">
                  <c:v>877</c:v>
                </c:pt>
                <c:pt idx="3813">
                  <c:v>877</c:v>
                </c:pt>
                <c:pt idx="3814">
                  <c:v>877</c:v>
                </c:pt>
                <c:pt idx="3815">
                  <c:v>877</c:v>
                </c:pt>
                <c:pt idx="3816">
                  <c:v>877</c:v>
                </c:pt>
                <c:pt idx="3817">
                  <c:v>877</c:v>
                </c:pt>
                <c:pt idx="3818">
                  <c:v>878</c:v>
                </c:pt>
                <c:pt idx="3819">
                  <c:v>878</c:v>
                </c:pt>
                <c:pt idx="3820">
                  <c:v>878</c:v>
                </c:pt>
                <c:pt idx="3821">
                  <c:v>878</c:v>
                </c:pt>
                <c:pt idx="3822">
                  <c:v>878</c:v>
                </c:pt>
                <c:pt idx="3823">
                  <c:v>878</c:v>
                </c:pt>
                <c:pt idx="3824">
                  <c:v>878</c:v>
                </c:pt>
                <c:pt idx="3825">
                  <c:v>878</c:v>
                </c:pt>
                <c:pt idx="3826">
                  <c:v>878</c:v>
                </c:pt>
                <c:pt idx="3827">
                  <c:v>879</c:v>
                </c:pt>
                <c:pt idx="3828">
                  <c:v>879</c:v>
                </c:pt>
                <c:pt idx="3829">
                  <c:v>879</c:v>
                </c:pt>
                <c:pt idx="3830">
                  <c:v>879</c:v>
                </c:pt>
                <c:pt idx="3831">
                  <c:v>879</c:v>
                </c:pt>
                <c:pt idx="3832">
                  <c:v>879</c:v>
                </c:pt>
                <c:pt idx="3833">
                  <c:v>879</c:v>
                </c:pt>
                <c:pt idx="3834">
                  <c:v>879</c:v>
                </c:pt>
                <c:pt idx="3835">
                  <c:v>879</c:v>
                </c:pt>
                <c:pt idx="3836">
                  <c:v>879</c:v>
                </c:pt>
                <c:pt idx="3837">
                  <c:v>879</c:v>
                </c:pt>
                <c:pt idx="3838">
                  <c:v>879</c:v>
                </c:pt>
                <c:pt idx="3839">
                  <c:v>879</c:v>
                </c:pt>
                <c:pt idx="3840">
                  <c:v>879</c:v>
                </c:pt>
                <c:pt idx="3841">
                  <c:v>879</c:v>
                </c:pt>
                <c:pt idx="3842">
                  <c:v>879</c:v>
                </c:pt>
                <c:pt idx="3843">
                  <c:v>880</c:v>
                </c:pt>
                <c:pt idx="3844">
                  <c:v>880</c:v>
                </c:pt>
                <c:pt idx="3845">
                  <c:v>880</c:v>
                </c:pt>
                <c:pt idx="3846">
                  <c:v>880</c:v>
                </c:pt>
                <c:pt idx="3847">
                  <c:v>881</c:v>
                </c:pt>
                <c:pt idx="3848">
                  <c:v>881</c:v>
                </c:pt>
                <c:pt idx="3849">
                  <c:v>881</c:v>
                </c:pt>
                <c:pt idx="3850">
                  <c:v>881</c:v>
                </c:pt>
                <c:pt idx="3851">
                  <c:v>881</c:v>
                </c:pt>
                <c:pt idx="3852">
                  <c:v>881</c:v>
                </c:pt>
                <c:pt idx="3853">
                  <c:v>881</c:v>
                </c:pt>
                <c:pt idx="3854">
                  <c:v>881</c:v>
                </c:pt>
                <c:pt idx="3855">
                  <c:v>881</c:v>
                </c:pt>
                <c:pt idx="3856">
                  <c:v>881</c:v>
                </c:pt>
                <c:pt idx="3857">
                  <c:v>881</c:v>
                </c:pt>
                <c:pt idx="3858">
                  <c:v>881</c:v>
                </c:pt>
                <c:pt idx="3859">
                  <c:v>882</c:v>
                </c:pt>
                <c:pt idx="3860">
                  <c:v>882</c:v>
                </c:pt>
                <c:pt idx="3861">
                  <c:v>882</c:v>
                </c:pt>
                <c:pt idx="3862">
                  <c:v>882</c:v>
                </c:pt>
                <c:pt idx="3863">
                  <c:v>882</c:v>
                </c:pt>
                <c:pt idx="3864">
                  <c:v>882</c:v>
                </c:pt>
                <c:pt idx="3865">
                  <c:v>882</c:v>
                </c:pt>
                <c:pt idx="3866">
                  <c:v>882</c:v>
                </c:pt>
                <c:pt idx="3867">
                  <c:v>882</c:v>
                </c:pt>
                <c:pt idx="3868">
                  <c:v>882</c:v>
                </c:pt>
                <c:pt idx="3869">
                  <c:v>882</c:v>
                </c:pt>
                <c:pt idx="3870">
                  <c:v>882</c:v>
                </c:pt>
                <c:pt idx="3871">
                  <c:v>883</c:v>
                </c:pt>
                <c:pt idx="3872">
                  <c:v>884</c:v>
                </c:pt>
                <c:pt idx="3873">
                  <c:v>885</c:v>
                </c:pt>
                <c:pt idx="3874">
                  <c:v>885</c:v>
                </c:pt>
                <c:pt idx="3875">
                  <c:v>885</c:v>
                </c:pt>
                <c:pt idx="3876">
                  <c:v>885</c:v>
                </c:pt>
                <c:pt idx="3877">
                  <c:v>886</c:v>
                </c:pt>
                <c:pt idx="3878">
                  <c:v>887</c:v>
                </c:pt>
                <c:pt idx="3879">
                  <c:v>887</c:v>
                </c:pt>
                <c:pt idx="3880">
                  <c:v>887</c:v>
                </c:pt>
                <c:pt idx="3881">
                  <c:v>887</c:v>
                </c:pt>
                <c:pt idx="3882">
                  <c:v>887</c:v>
                </c:pt>
                <c:pt idx="3883">
                  <c:v>887</c:v>
                </c:pt>
                <c:pt idx="3884">
                  <c:v>887</c:v>
                </c:pt>
                <c:pt idx="3885">
                  <c:v>887</c:v>
                </c:pt>
                <c:pt idx="3886">
                  <c:v>887</c:v>
                </c:pt>
                <c:pt idx="3887">
                  <c:v>887</c:v>
                </c:pt>
                <c:pt idx="3888">
                  <c:v>887</c:v>
                </c:pt>
                <c:pt idx="3889">
                  <c:v>887</c:v>
                </c:pt>
                <c:pt idx="3890">
                  <c:v>887</c:v>
                </c:pt>
                <c:pt idx="3891">
                  <c:v>887</c:v>
                </c:pt>
                <c:pt idx="3892">
                  <c:v>887</c:v>
                </c:pt>
                <c:pt idx="3893">
                  <c:v>887</c:v>
                </c:pt>
                <c:pt idx="3894">
                  <c:v>887</c:v>
                </c:pt>
                <c:pt idx="3895">
                  <c:v>887</c:v>
                </c:pt>
                <c:pt idx="3896">
                  <c:v>887</c:v>
                </c:pt>
                <c:pt idx="3897">
                  <c:v>887</c:v>
                </c:pt>
                <c:pt idx="3898">
                  <c:v>887</c:v>
                </c:pt>
                <c:pt idx="3899">
                  <c:v>887</c:v>
                </c:pt>
                <c:pt idx="3900">
                  <c:v>887</c:v>
                </c:pt>
                <c:pt idx="3901">
                  <c:v>887</c:v>
                </c:pt>
                <c:pt idx="3902">
                  <c:v>887</c:v>
                </c:pt>
                <c:pt idx="3903">
                  <c:v>887</c:v>
                </c:pt>
                <c:pt idx="3904">
                  <c:v>887</c:v>
                </c:pt>
                <c:pt idx="3905">
                  <c:v>887</c:v>
                </c:pt>
                <c:pt idx="3906">
                  <c:v>887</c:v>
                </c:pt>
                <c:pt idx="3907">
                  <c:v>887</c:v>
                </c:pt>
                <c:pt idx="3908">
                  <c:v>888</c:v>
                </c:pt>
                <c:pt idx="3909">
                  <c:v>889</c:v>
                </c:pt>
                <c:pt idx="3910">
                  <c:v>889</c:v>
                </c:pt>
                <c:pt idx="3911">
                  <c:v>890</c:v>
                </c:pt>
                <c:pt idx="3912">
                  <c:v>890</c:v>
                </c:pt>
                <c:pt idx="3913">
                  <c:v>890</c:v>
                </c:pt>
                <c:pt idx="3914">
                  <c:v>890</c:v>
                </c:pt>
                <c:pt idx="3915">
                  <c:v>891</c:v>
                </c:pt>
                <c:pt idx="3916">
                  <c:v>892</c:v>
                </c:pt>
                <c:pt idx="3917">
                  <c:v>892</c:v>
                </c:pt>
                <c:pt idx="3918">
                  <c:v>892</c:v>
                </c:pt>
                <c:pt idx="3919">
                  <c:v>892</c:v>
                </c:pt>
                <c:pt idx="3920">
                  <c:v>892</c:v>
                </c:pt>
                <c:pt idx="3921">
                  <c:v>893</c:v>
                </c:pt>
                <c:pt idx="3922">
                  <c:v>894</c:v>
                </c:pt>
                <c:pt idx="3923">
                  <c:v>894</c:v>
                </c:pt>
                <c:pt idx="3924">
                  <c:v>894</c:v>
                </c:pt>
                <c:pt idx="3925">
                  <c:v>894</c:v>
                </c:pt>
                <c:pt idx="3926">
                  <c:v>895</c:v>
                </c:pt>
                <c:pt idx="3927">
                  <c:v>896</c:v>
                </c:pt>
                <c:pt idx="3928">
                  <c:v>896</c:v>
                </c:pt>
                <c:pt idx="3929">
                  <c:v>897</c:v>
                </c:pt>
                <c:pt idx="3930">
                  <c:v>898</c:v>
                </c:pt>
                <c:pt idx="3931">
                  <c:v>899</c:v>
                </c:pt>
                <c:pt idx="3932">
                  <c:v>899</c:v>
                </c:pt>
                <c:pt idx="3933">
                  <c:v>900</c:v>
                </c:pt>
                <c:pt idx="3934">
                  <c:v>901</c:v>
                </c:pt>
                <c:pt idx="3935">
                  <c:v>901</c:v>
                </c:pt>
                <c:pt idx="3936">
                  <c:v>902</c:v>
                </c:pt>
                <c:pt idx="3937">
                  <c:v>902</c:v>
                </c:pt>
                <c:pt idx="3938">
                  <c:v>902</c:v>
                </c:pt>
                <c:pt idx="3939">
                  <c:v>902</c:v>
                </c:pt>
                <c:pt idx="3940">
                  <c:v>902</c:v>
                </c:pt>
                <c:pt idx="3941">
                  <c:v>902</c:v>
                </c:pt>
                <c:pt idx="3942">
                  <c:v>902</c:v>
                </c:pt>
                <c:pt idx="3943">
                  <c:v>902</c:v>
                </c:pt>
                <c:pt idx="3944">
                  <c:v>902</c:v>
                </c:pt>
                <c:pt idx="3945">
                  <c:v>903</c:v>
                </c:pt>
                <c:pt idx="3946">
                  <c:v>904</c:v>
                </c:pt>
                <c:pt idx="3947">
                  <c:v>904</c:v>
                </c:pt>
                <c:pt idx="3948">
                  <c:v>904</c:v>
                </c:pt>
                <c:pt idx="3949">
                  <c:v>904</c:v>
                </c:pt>
                <c:pt idx="3950">
                  <c:v>904</c:v>
                </c:pt>
                <c:pt idx="3951">
                  <c:v>904</c:v>
                </c:pt>
                <c:pt idx="3952">
                  <c:v>904</c:v>
                </c:pt>
                <c:pt idx="3953">
                  <c:v>905</c:v>
                </c:pt>
                <c:pt idx="3954">
                  <c:v>905</c:v>
                </c:pt>
                <c:pt idx="3955">
                  <c:v>905</c:v>
                </c:pt>
                <c:pt idx="3956">
                  <c:v>905</c:v>
                </c:pt>
                <c:pt idx="3957">
                  <c:v>905</c:v>
                </c:pt>
                <c:pt idx="3958">
                  <c:v>905</c:v>
                </c:pt>
                <c:pt idx="3959">
                  <c:v>905</c:v>
                </c:pt>
                <c:pt idx="3960">
                  <c:v>905</c:v>
                </c:pt>
                <c:pt idx="3961">
                  <c:v>905</c:v>
                </c:pt>
                <c:pt idx="3962">
                  <c:v>905</c:v>
                </c:pt>
                <c:pt idx="3963">
                  <c:v>905</c:v>
                </c:pt>
                <c:pt idx="3964">
                  <c:v>905</c:v>
                </c:pt>
                <c:pt idx="3965">
                  <c:v>905</c:v>
                </c:pt>
                <c:pt idx="3966">
                  <c:v>905</c:v>
                </c:pt>
                <c:pt idx="3967">
                  <c:v>905</c:v>
                </c:pt>
                <c:pt idx="3968">
                  <c:v>905</c:v>
                </c:pt>
                <c:pt idx="3969">
                  <c:v>905</c:v>
                </c:pt>
                <c:pt idx="3970">
                  <c:v>905</c:v>
                </c:pt>
                <c:pt idx="3971">
                  <c:v>905</c:v>
                </c:pt>
                <c:pt idx="3972">
                  <c:v>906</c:v>
                </c:pt>
                <c:pt idx="3973">
                  <c:v>907</c:v>
                </c:pt>
                <c:pt idx="3974">
                  <c:v>908</c:v>
                </c:pt>
                <c:pt idx="3975">
                  <c:v>908</c:v>
                </c:pt>
                <c:pt idx="3976">
                  <c:v>908</c:v>
                </c:pt>
                <c:pt idx="3977">
                  <c:v>908</c:v>
                </c:pt>
                <c:pt idx="3978">
                  <c:v>908</c:v>
                </c:pt>
                <c:pt idx="3979">
                  <c:v>908</c:v>
                </c:pt>
                <c:pt idx="3980">
                  <c:v>908</c:v>
                </c:pt>
                <c:pt idx="3981">
                  <c:v>908</c:v>
                </c:pt>
                <c:pt idx="3982">
                  <c:v>908</c:v>
                </c:pt>
                <c:pt idx="3983">
                  <c:v>909</c:v>
                </c:pt>
                <c:pt idx="3984">
                  <c:v>910</c:v>
                </c:pt>
                <c:pt idx="3985">
                  <c:v>910</c:v>
                </c:pt>
                <c:pt idx="3986">
                  <c:v>911</c:v>
                </c:pt>
                <c:pt idx="3987">
                  <c:v>912</c:v>
                </c:pt>
                <c:pt idx="3988">
                  <c:v>912</c:v>
                </c:pt>
                <c:pt idx="3989">
                  <c:v>912</c:v>
                </c:pt>
                <c:pt idx="3990">
                  <c:v>912</c:v>
                </c:pt>
                <c:pt idx="3991">
                  <c:v>912</c:v>
                </c:pt>
                <c:pt idx="3992">
                  <c:v>912</c:v>
                </c:pt>
                <c:pt idx="3993">
                  <c:v>912</c:v>
                </c:pt>
                <c:pt idx="3994">
                  <c:v>912</c:v>
                </c:pt>
                <c:pt idx="3995">
                  <c:v>912</c:v>
                </c:pt>
                <c:pt idx="3996">
                  <c:v>912</c:v>
                </c:pt>
                <c:pt idx="3997">
                  <c:v>912</c:v>
                </c:pt>
                <c:pt idx="3998">
                  <c:v>912</c:v>
                </c:pt>
                <c:pt idx="3999">
                  <c:v>913</c:v>
                </c:pt>
                <c:pt idx="4000">
                  <c:v>913</c:v>
                </c:pt>
                <c:pt idx="4001">
                  <c:v>913</c:v>
                </c:pt>
                <c:pt idx="4002">
                  <c:v>913</c:v>
                </c:pt>
                <c:pt idx="4003">
                  <c:v>913</c:v>
                </c:pt>
                <c:pt idx="4004">
                  <c:v>913</c:v>
                </c:pt>
                <c:pt idx="4005">
                  <c:v>914</c:v>
                </c:pt>
                <c:pt idx="4006">
                  <c:v>914</c:v>
                </c:pt>
                <c:pt idx="4007">
                  <c:v>914</c:v>
                </c:pt>
                <c:pt idx="4008">
                  <c:v>914</c:v>
                </c:pt>
                <c:pt idx="4009">
                  <c:v>915</c:v>
                </c:pt>
                <c:pt idx="4010">
                  <c:v>915</c:v>
                </c:pt>
                <c:pt idx="4011">
                  <c:v>915</c:v>
                </c:pt>
                <c:pt idx="4012">
                  <c:v>915</c:v>
                </c:pt>
                <c:pt idx="4013">
                  <c:v>915</c:v>
                </c:pt>
                <c:pt idx="4014">
                  <c:v>915</c:v>
                </c:pt>
                <c:pt idx="4015">
                  <c:v>915</c:v>
                </c:pt>
                <c:pt idx="4016">
                  <c:v>916</c:v>
                </c:pt>
                <c:pt idx="4017">
                  <c:v>917</c:v>
                </c:pt>
                <c:pt idx="4018">
                  <c:v>917</c:v>
                </c:pt>
                <c:pt idx="4019">
                  <c:v>917</c:v>
                </c:pt>
                <c:pt idx="4020">
                  <c:v>917</c:v>
                </c:pt>
                <c:pt idx="4021">
                  <c:v>917</c:v>
                </c:pt>
                <c:pt idx="4022">
                  <c:v>917</c:v>
                </c:pt>
                <c:pt idx="4023">
                  <c:v>917</c:v>
                </c:pt>
                <c:pt idx="4024">
                  <c:v>917</c:v>
                </c:pt>
                <c:pt idx="4025">
                  <c:v>917</c:v>
                </c:pt>
                <c:pt idx="4026">
                  <c:v>917</c:v>
                </c:pt>
                <c:pt idx="4027">
                  <c:v>917</c:v>
                </c:pt>
                <c:pt idx="4028">
                  <c:v>917</c:v>
                </c:pt>
                <c:pt idx="4029">
                  <c:v>917</c:v>
                </c:pt>
                <c:pt idx="4030">
                  <c:v>918</c:v>
                </c:pt>
                <c:pt idx="4031">
                  <c:v>918</c:v>
                </c:pt>
                <c:pt idx="4032">
                  <c:v>919</c:v>
                </c:pt>
                <c:pt idx="4033">
                  <c:v>919</c:v>
                </c:pt>
                <c:pt idx="4034">
                  <c:v>919</c:v>
                </c:pt>
                <c:pt idx="4035">
                  <c:v>919</c:v>
                </c:pt>
                <c:pt idx="4036">
                  <c:v>919</c:v>
                </c:pt>
                <c:pt idx="4037">
                  <c:v>919</c:v>
                </c:pt>
                <c:pt idx="4038">
                  <c:v>919</c:v>
                </c:pt>
                <c:pt idx="4039">
                  <c:v>919</c:v>
                </c:pt>
                <c:pt idx="4040">
                  <c:v>920</c:v>
                </c:pt>
                <c:pt idx="4041">
                  <c:v>920</c:v>
                </c:pt>
                <c:pt idx="4042">
                  <c:v>921</c:v>
                </c:pt>
                <c:pt idx="4043">
                  <c:v>921</c:v>
                </c:pt>
                <c:pt idx="4044">
                  <c:v>921</c:v>
                </c:pt>
                <c:pt idx="4045">
                  <c:v>921</c:v>
                </c:pt>
                <c:pt idx="4046">
                  <c:v>921</c:v>
                </c:pt>
                <c:pt idx="4047">
                  <c:v>922</c:v>
                </c:pt>
                <c:pt idx="4048">
                  <c:v>922</c:v>
                </c:pt>
                <c:pt idx="4049">
                  <c:v>922</c:v>
                </c:pt>
                <c:pt idx="4050">
                  <c:v>922</c:v>
                </c:pt>
                <c:pt idx="4051">
                  <c:v>922</c:v>
                </c:pt>
                <c:pt idx="4052">
                  <c:v>922</c:v>
                </c:pt>
                <c:pt idx="4053">
                  <c:v>922</c:v>
                </c:pt>
                <c:pt idx="4054">
                  <c:v>922</c:v>
                </c:pt>
                <c:pt idx="4055">
                  <c:v>922</c:v>
                </c:pt>
                <c:pt idx="4056">
                  <c:v>922</c:v>
                </c:pt>
                <c:pt idx="4057">
                  <c:v>922</c:v>
                </c:pt>
                <c:pt idx="4058">
                  <c:v>923</c:v>
                </c:pt>
                <c:pt idx="4059">
                  <c:v>923</c:v>
                </c:pt>
                <c:pt idx="4060">
                  <c:v>923</c:v>
                </c:pt>
                <c:pt idx="4061">
                  <c:v>923</c:v>
                </c:pt>
                <c:pt idx="4062">
                  <c:v>923</c:v>
                </c:pt>
                <c:pt idx="4063">
                  <c:v>923</c:v>
                </c:pt>
                <c:pt idx="4064">
                  <c:v>924</c:v>
                </c:pt>
                <c:pt idx="4065">
                  <c:v>924</c:v>
                </c:pt>
                <c:pt idx="4066">
                  <c:v>924</c:v>
                </c:pt>
                <c:pt idx="4067">
                  <c:v>924</c:v>
                </c:pt>
                <c:pt idx="4068">
                  <c:v>925</c:v>
                </c:pt>
                <c:pt idx="4069">
                  <c:v>926</c:v>
                </c:pt>
                <c:pt idx="4070">
                  <c:v>927</c:v>
                </c:pt>
                <c:pt idx="4071">
                  <c:v>928</c:v>
                </c:pt>
                <c:pt idx="4072">
                  <c:v>928</c:v>
                </c:pt>
                <c:pt idx="4073">
                  <c:v>928</c:v>
                </c:pt>
                <c:pt idx="4074">
                  <c:v>928</c:v>
                </c:pt>
                <c:pt idx="4075">
                  <c:v>928</c:v>
                </c:pt>
                <c:pt idx="4076">
                  <c:v>928</c:v>
                </c:pt>
                <c:pt idx="4077">
                  <c:v>928</c:v>
                </c:pt>
                <c:pt idx="4078">
                  <c:v>928</c:v>
                </c:pt>
                <c:pt idx="4079">
                  <c:v>928</c:v>
                </c:pt>
                <c:pt idx="4080">
                  <c:v>928</c:v>
                </c:pt>
                <c:pt idx="4081">
                  <c:v>928</c:v>
                </c:pt>
                <c:pt idx="4082">
                  <c:v>928</c:v>
                </c:pt>
                <c:pt idx="4083">
                  <c:v>928</c:v>
                </c:pt>
                <c:pt idx="4084">
                  <c:v>928</c:v>
                </c:pt>
                <c:pt idx="4085">
                  <c:v>928</c:v>
                </c:pt>
                <c:pt idx="4086">
                  <c:v>928</c:v>
                </c:pt>
                <c:pt idx="4087">
                  <c:v>928</c:v>
                </c:pt>
                <c:pt idx="4088">
                  <c:v>928</c:v>
                </c:pt>
                <c:pt idx="4089">
                  <c:v>928</c:v>
                </c:pt>
                <c:pt idx="4090">
                  <c:v>928</c:v>
                </c:pt>
                <c:pt idx="4091">
                  <c:v>928</c:v>
                </c:pt>
                <c:pt idx="4092">
                  <c:v>928</c:v>
                </c:pt>
                <c:pt idx="4093">
                  <c:v>928</c:v>
                </c:pt>
                <c:pt idx="4094">
                  <c:v>928</c:v>
                </c:pt>
                <c:pt idx="4095">
                  <c:v>928</c:v>
                </c:pt>
                <c:pt idx="4096">
                  <c:v>928</c:v>
                </c:pt>
                <c:pt idx="4097">
                  <c:v>928</c:v>
                </c:pt>
                <c:pt idx="4098">
                  <c:v>928</c:v>
                </c:pt>
                <c:pt idx="4099">
                  <c:v>928</c:v>
                </c:pt>
                <c:pt idx="4100">
                  <c:v>928</c:v>
                </c:pt>
                <c:pt idx="4101">
                  <c:v>928</c:v>
                </c:pt>
                <c:pt idx="4102">
                  <c:v>928</c:v>
                </c:pt>
                <c:pt idx="4103">
                  <c:v>928</c:v>
                </c:pt>
                <c:pt idx="4104">
                  <c:v>928</c:v>
                </c:pt>
                <c:pt idx="4105">
                  <c:v>928</c:v>
                </c:pt>
                <c:pt idx="4106">
                  <c:v>928</c:v>
                </c:pt>
                <c:pt idx="4107">
                  <c:v>928</c:v>
                </c:pt>
                <c:pt idx="4108">
                  <c:v>928</c:v>
                </c:pt>
                <c:pt idx="4109">
                  <c:v>928</c:v>
                </c:pt>
                <c:pt idx="4110">
                  <c:v>928</c:v>
                </c:pt>
                <c:pt idx="4111">
                  <c:v>928</c:v>
                </c:pt>
                <c:pt idx="4112">
                  <c:v>928</c:v>
                </c:pt>
                <c:pt idx="4113">
                  <c:v>928</c:v>
                </c:pt>
                <c:pt idx="4114">
                  <c:v>928</c:v>
                </c:pt>
                <c:pt idx="4115">
                  <c:v>928</c:v>
                </c:pt>
                <c:pt idx="4116">
                  <c:v>928</c:v>
                </c:pt>
                <c:pt idx="4117">
                  <c:v>928</c:v>
                </c:pt>
                <c:pt idx="4118">
                  <c:v>928</c:v>
                </c:pt>
                <c:pt idx="4119">
                  <c:v>928</c:v>
                </c:pt>
                <c:pt idx="4120">
                  <c:v>928</c:v>
                </c:pt>
                <c:pt idx="4121">
                  <c:v>928</c:v>
                </c:pt>
                <c:pt idx="4122">
                  <c:v>928</c:v>
                </c:pt>
                <c:pt idx="4123">
                  <c:v>928</c:v>
                </c:pt>
                <c:pt idx="4124">
                  <c:v>928</c:v>
                </c:pt>
                <c:pt idx="4125">
                  <c:v>928</c:v>
                </c:pt>
                <c:pt idx="4126">
                  <c:v>928</c:v>
                </c:pt>
                <c:pt idx="4127">
                  <c:v>928</c:v>
                </c:pt>
                <c:pt idx="4128">
                  <c:v>928</c:v>
                </c:pt>
                <c:pt idx="4129">
                  <c:v>928</c:v>
                </c:pt>
                <c:pt idx="4130">
                  <c:v>928</c:v>
                </c:pt>
                <c:pt idx="4131">
                  <c:v>928</c:v>
                </c:pt>
                <c:pt idx="4132">
                  <c:v>928</c:v>
                </c:pt>
                <c:pt idx="4133">
                  <c:v>928</c:v>
                </c:pt>
                <c:pt idx="4134">
                  <c:v>928</c:v>
                </c:pt>
                <c:pt idx="4135">
                  <c:v>928</c:v>
                </c:pt>
                <c:pt idx="4136">
                  <c:v>928</c:v>
                </c:pt>
                <c:pt idx="4137">
                  <c:v>929</c:v>
                </c:pt>
                <c:pt idx="4138">
                  <c:v>930</c:v>
                </c:pt>
                <c:pt idx="4139">
                  <c:v>930</c:v>
                </c:pt>
                <c:pt idx="4140">
                  <c:v>930</c:v>
                </c:pt>
                <c:pt idx="4141">
                  <c:v>930</c:v>
                </c:pt>
                <c:pt idx="4142">
                  <c:v>930</c:v>
                </c:pt>
                <c:pt idx="4143">
                  <c:v>930</c:v>
                </c:pt>
                <c:pt idx="4144">
                  <c:v>931</c:v>
                </c:pt>
                <c:pt idx="4145">
                  <c:v>931</c:v>
                </c:pt>
                <c:pt idx="4146">
                  <c:v>931</c:v>
                </c:pt>
                <c:pt idx="4147">
                  <c:v>931</c:v>
                </c:pt>
                <c:pt idx="4148">
                  <c:v>931</c:v>
                </c:pt>
                <c:pt idx="4149">
                  <c:v>931</c:v>
                </c:pt>
                <c:pt idx="4150">
                  <c:v>931</c:v>
                </c:pt>
                <c:pt idx="4151">
                  <c:v>931</c:v>
                </c:pt>
                <c:pt idx="4152">
                  <c:v>931</c:v>
                </c:pt>
                <c:pt idx="4153">
                  <c:v>931</c:v>
                </c:pt>
                <c:pt idx="4154">
                  <c:v>931</c:v>
                </c:pt>
                <c:pt idx="4155">
                  <c:v>932</c:v>
                </c:pt>
                <c:pt idx="4156">
                  <c:v>933</c:v>
                </c:pt>
                <c:pt idx="4157">
                  <c:v>933</c:v>
                </c:pt>
                <c:pt idx="4158">
                  <c:v>933</c:v>
                </c:pt>
                <c:pt idx="4159">
                  <c:v>933</c:v>
                </c:pt>
                <c:pt idx="4160">
                  <c:v>933</c:v>
                </c:pt>
                <c:pt idx="4161">
                  <c:v>933</c:v>
                </c:pt>
                <c:pt idx="4162">
                  <c:v>933</c:v>
                </c:pt>
                <c:pt idx="4163">
                  <c:v>933</c:v>
                </c:pt>
                <c:pt idx="4164">
                  <c:v>933</c:v>
                </c:pt>
                <c:pt idx="4165">
                  <c:v>933</c:v>
                </c:pt>
                <c:pt idx="4166">
                  <c:v>933</c:v>
                </c:pt>
                <c:pt idx="4167">
                  <c:v>933</c:v>
                </c:pt>
                <c:pt idx="4168">
                  <c:v>933</c:v>
                </c:pt>
                <c:pt idx="4169">
                  <c:v>933</c:v>
                </c:pt>
                <c:pt idx="4170">
                  <c:v>933</c:v>
                </c:pt>
                <c:pt idx="4171">
                  <c:v>933</c:v>
                </c:pt>
                <c:pt idx="4172">
                  <c:v>933</c:v>
                </c:pt>
                <c:pt idx="4173">
                  <c:v>933</c:v>
                </c:pt>
                <c:pt idx="4174">
                  <c:v>933</c:v>
                </c:pt>
                <c:pt idx="4175">
                  <c:v>933</c:v>
                </c:pt>
                <c:pt idx="4176">
                  <c:v>933</c:v>
                </c:pt>
                <c:pt idx="4177">
                  <c:v>933</c:v>
                </c:pt>
                <c:pt idx="4178">
                  <c:v>933</c:v>
                </c:pt>
                <c:pt idx="4179">
                  <c:v>933</c:v>
                </c:pt>
                <c:pt idx="4180">
                  <c:v>933</c:v>
                </c:pt>
                <c:pt idx="4181">
                  <c:v>933</c:v>
                </c:pt>
                <c:pt idx="4182">
                  <c:v>934</c:v>
                </c:pt>
                <c:pt idx="4183">
                  <c:v>934</c:v>
                </c:pt>
                <c:pt idx="4184">
                  <c:v>934</c:v>
                </c:pt>
                <c:pt idx="4185">
                  <c:v>934</c:v>
                </c:pt>
                <c:pt idx="4186">
                  <c:v>934</c:v>
                </c:pt>
                <c:pt idx="4187">
                  <c:v>934</c:v>
                </c:pt>
                <c:pt idx="4188">
                  <c:v>934</c:v>
                </c:pt>
                <c:pt idx="4189">
                  <c:v>934</c:v>
                </c:pt>
                <c:pt idx="4190">
                  <c:v>934</c:v>
                </c:pt>
                <c:pt idx="4191">
                  <c:v>934</c:v>
                </c:pt>
                <c:pt idx="4192">
                  <c:v>934</c:v>
                </c:pt>
                <c:pt idx="4193">
                  <c:v>934</c:v>
                </c:pt>
                <c:pt idx="4194">
                  <c:v>934</c:v>
                </c:pt>
                <c:pt idx="4195">
                  <c:v>934</c:v>
                </c:pt>
                <c:pt idx="4196">
                  <c:v>934</c:v>
                </c:pt>
                <c:pt idx="4197">
                  <c:v>934</c:v>
                </c:pt>
                <c:pt idx="4198">
                  <c:v>934</c:v>
                </c:pt>
                <c:pt idx="4199">
                  <c:v>934</c:v>
                </c:pt>
                <c:pt idx="4200">
                  <c:v>934</c:v>
                </c:pt>
                <c:pt idx="4201">
                  <c:v>934</c:v>
                </c:pt>
                <c:pt idx="4202">
                  <c:v>934</c:v>
                </c:pt>
                <c:pt idx="4203">
                  <c:v>934</c:v>
                </c:pt>
                <c:pt idx="4204">
                  <c:v>934</c:v>
                </c:pt>
                <c:pt idx="4205">
                  <c:v>935</c:v>
                </c:pt>
                <c:pt idx="4206">
                  <c:v>935</c:v>
                </c:pt>
                <c:pt idx="4207">
                  <c:v>935</c:v>
                </c:pt>
                <c:pt idx="4208">
                  <c:v>935</c:v>
                </c:pt>
                <c:pt idx="4209">
                  <c:v>935</c:v>
                </c:pt>
                <c:pt idx="4210">
                  <c:v>935</c:v>
                </c:pt>
                <c:pt idx="4211">
                  <c:v>935</c:v>
                </c:pt>
                <c:pt idx="4212">
                  <c:v>935</c:v>
                </c:pt>
                <c:pt idx="4213">
                  <c:v>936</c:v>
                </c:pt>
                <c:pt idx="4214">
                  <c:v>936</c:v>
                </c:pt>
                <c:pt idx="4215">
                  <c:v>936</c:v>
                </c:pt>
                <c:pt idx="4216">
                  <c:v>936</c:v>
                </c:pt>
                <c:pt idx="4217">
                  <c:v>936</c:v>
                </c:pt>
                <c:pt idx="4218">
                  <c:v>936</c:v>
                </c:pt>
                <c:pt idx="4219">
                  <c:v>936</c:v>
                </c:pt>
                <c:pt idx="4220">
                  <c:v>937</c:v>
                </c:pt>
                <c:pt idx="4221">
                  <c:v>937</c:v>
                </c:pt>
                <c:pt idx="4222">
                  <c:v>937</c:v>
                </c:pt>
                <c:pt idx="4223">
                  <c:v>937</c:v>
                </c:pt>
                <c:pt idx="4224">
                  <c:v>937</c:v>
                </c:pt>
                <c:pt idx="4225">
                  <c:v>937</c:v>
                </c:pt>
                <c:pt idx="4226">
                  <c:v>937</c:v>
                </c:pt>
                <c:pt idx="4227">
                  <c:v>937</c:v>
                </c:pt>
                <c:pt idx="4228">
                  <c:v>937</c:v>
                </c:pt>
                <c:pt idx="4229">
                  <c:v>937</c:v>
                </c:pt>
                <c:pt idx="4230">
                  <c:v>938</c:v>
                </c:pt>
                <c:pt idx="4231">
                  <c:v>938</c:v>
                </c:pt>
                <c:pt idx="4232">
                  <c:v>938</c:v>
                </c:pt>
                <c:pt idx="4233">
                  <c:v>938</c:v>
                </c:pt>
                <c:pt idx="4234">
                  <c:v>938</c:v>
                </c:pt>
                <c:pt idx="4235">
                  <c:v>938</c:v>
                </c:pt>
                <c:pt idx="4236">
                  <c:v>938</c:v>
                </c:pt>
                <c:pt idx="4237">
                  <c:v>938</c:v>
                </c:pt>
                <c:pt idx="4238">
                  <c:v>938</c:v>
                </c:pt>
                <c:pt idx="4239">
                  <c:v>938</c:v>
                </c:pt>
                <c:pt idx="4240">
                  <c:v>938</c:v>
                </c:pt>
                <c:pt idx="4241">
                  <c:v>938</c:v>
                </c:pt>
                <c:pt idx="4242">
                  <c:v>938</c:v>
                </c:pt>
                <c:pt idx="4243">
                  <c:v>939</c:v>
                </c:pt>
                <c:pt idx="4244">
                  <c:v>939</c:v>
                </c:pt>
                <c:pt idx="4245">
                  <c:v>939</c:v>
                </c:pt>
                <c:pt idx="4246">
                  <c:v>939</c:v>
                </c:pt>
                <c:pt idx="4247">
                  <c:v>939</c:v>
                </c:pt>
                <c:pt idx="4248">
                  <c:v>939</c:v>
                </c:pt>
                <c:pt idx="4249">
                  <c:v>940</c:v>
                </c:pt>
                <c:pt idx="4250">
                  <c:v>941</c:v>
                </c:pt>
                <c:pt idx="4251">
                  <c:v>941</c:v>
                </c:pt>
                <c:pt idx="4252">
                  <c:v>941</c:v>
                </c:pt>
                <c:pt idx="4253">
                  <c:v>942</c:v>
                </c:pt>
                <c:pt idx="4254">
                  <c:v>942</c:v>
                </c:pt>
                <c:pt idx="4255">
                  <c:v>943</c:v>
                </c:pt>
                <c:pt idx="4256">
                  <c:v>943</c:v>
                </c:pt>
                <c:pt idx="4257">
                  <c:v>943</c:v>
                </c:pt>
                <c:pt idx="4258">
                  <c:v>943</c:v>
                </c:pt>
                <c:pt idx="4259">
                  <c:v>943</c:v>
                </c:pt>
                <c:pt idx="4260">
                  <c:v>943</c:v>
                </c:pt>
                <c:pt idx="4261">
                  <c:v>943</c:v>
                </c:pt>
                <c:pt idx="4262">
                  <c:v>943</c:v>
                </c:pt>
                <c:pt idx="4263">
                  <c:v>943</c:v>
                </c:pt>
                <c:pt idx="4264">
                  <c:v>943</c:v>
                </c:pt>
                <c:pt idx="4265">
                  <c:v>943</c:v>
                </c:pt>
                <c:pt idx="4266">
                  <c:v>943</c:v>
                </c:pt>
                <c:pt idx="4267">
                  <c:v>943</c:v>
                </c:pt>
                <c:pt idx="4268">
                  <c:v>943</c:v>
                </c:pt>
                <c:pt idx="4269">
                  <c:v>943</c:v>
                </c:pt>
                <c:pt idx="4270">
                  <c:v>943</c:v>
                </c:pt>
                <c:pt idx="4271">
                  <c:v>943</c:v>
                </c:pt>
                <c:pt idx="4272">
                  <c:v>943</c:v>
                </c:pt>
                <c:pt idx="4273">
                  <c:v>943</c:v>
                </c:pt>
                <c:pt idx="4274">
                  <c:v>943</c:v>
                </c:pt>
                <c:pt idx="4275">
                  <c:v>943</c:v>
                </c:pt>
                <c:pt idx="4276">
                  <c:v>943</c:v>
                </c:pt>
                <c:pt idx="4277">
                  <c:v>943</c:v>
                </c:pt>
                <c:pt idx="4278">
                  <c:v>943</c:v>
                </c:pt>
                <c:pt idx="4279">
                  <c:v>943</c:v>
                </c:pt>
                <c:pt idx="4280">
                  <c:v>943</c:v>
                </c:pt>
                <c:pt idx="4281">
                  <c:v>943</c:v>
                </c:pt>
                <c:pt idx="4282">
                  <c:v>943</c:v>
                </c:pt>
                <c:pt idx="4283">
                  <c:v>943</c:v>
                </c:pt>
                <c:pt idx="4284">
                  <c:v>943</c:v>
                </c:pt>
                <c:pt idx="4285">
                  <c:v>943</c:v>
                </c:pt>
                <c:pt idx="4286">
                  <c:v>943</c:v>
                </c:pt>
                <c:pt idx="4287">
                  <c:v>943</c:v>
                </c:pt>
                <c:pt idx="4288">
                  <c:v>943</c:v>
                </c:pt>
                <c:pt idx="4289">
                  <c:v>943</c:v>
                </c:pt>
                <c:pt idx="4290">
                  <c:v>944</c:v>
                </c:pt>
                <c:pt idx="4291">
                  <c:v>944</c:v>
                </c:pt>
                <c:pt idx="4292">
                  <c:v>944</c:v>
                </c:pt>
                <c:pt idx="4293">
                  <c:v>944</c:v>
                </c:pt>
                <c:pt idx="4294">
                  <c:v>944</c:v>
                </c:pt>
                <c:pt idx="4295">
                  <c:v>944</c:v>
                </c:pt>
                <c:pt idx="4296">
                  <c:v>944</c:v>
                </c:pt>
                <c:pt idx="4297">
                  <c:v>945</c:v>
                </c:pt>
                <c:pt idx="4298">
                  <c:v>946</c:v>
                </c:pt>
                <c:pt idx="4299">
                  <c:v>946</c:v>
                </c:pt>
                <c:pt idx="4300">
                  <c:v>946</c:v>
                </c:pt>
                <c:pt idx="4301">
                  <c:v>946</c:v>
                </c:pt>
                <c:pt idx="4302">
                  <c:v>947</c:v>
                </c:pt>
                <c:pt idx="4303">
                  <c:v>948</c:v>
                </c:pt>
                <c:pt idx="4304">
                  <c:v>948</c:v>
                </c:pt>
                <c:pt idx="4305">
                  <c:v>949</c:v>
                </c:pt>
                <c:pt idx="4306">
                  <c:v>949</c:v>
                </c:pt>
                <c:pt idx="4307">
                  <c:v>949</c:v>
                </c:pt>
                <c:pt idx="4308">
                  <c:v>950</c:v>
                </c:pt>
                <c:pt idx="4309">
                  <c:v>951</c:v>
                </c:pt>
                <c:pt idx="4310">
                  <c:v>952</c:v>
                </c:pt>
                <c:pt idx="4311">
                  <c:v>953</c:v>
                </c:pt>
                <c:pt idx="4312">
                  <c:v>953</c:v>
                </c:pt>
                <c:pt idx="4313">
                  <c:v>953</c:v>
                </c:pt>
                <c:pt idx="4314">
                  <c:v>953</c:v>
                </c:pt>
                <c:pt idx="4315">
                  <c:v>953</c:v>
                </c:pt>
                <c:pt idx="4316">
                  <c:v>953</c:v>
                </c:pt>
                <c:pt idx="4317">
                  <c:v>954</c:v>
                </c:pt>
                <c:pt idx="4318">
                  <c:v>955</c:v>
                </c:pt>
                <c:pt idx="4319">
                  <c:v>955</c:v>
                </c:pt>
                <c:pt idx="4320">
                  <c:v>955</c:v>
                </c:pt>
                <c:pt idx="4321">
                  <c:v>956</c:v>
                </c:pt>
                <c:pt idx="4322">
                  <c:v>956</c:v>
                </c:pt>
                <c:pt idx="4323">
                  <c:v>957</c:v>
                </c:pt>
                <c:pt idx="4324">
                  <c:v>957</c:v>
                </c:pt>
                <c:pt idx="4325">
                  <c:v>957</c:v>
                </c:pt>
                <c:pt idx="4326">
                  <c:v>957</c:v>
                </c:pt>
                <c:pt idx="4327">
                  <c:v>957</c:v>
                </c:pt>
                <c:pt idx="4328">
                  <c:v>957</c:v>
                </c:pt>
                <c:pt idx="4329">
                  <c:v>957</c:v>
                </c:pt>
                <c:pt idx="4330">
                  <c:v>957</c:v>
                </c:pt>
                <c:pt idx="4331">
                  <c:v>957</c:v>
                </c:pt>
                <c:pt idx="4332">
                  <c:v>957</c:v>
                </c:pt>
                <c:pt idx="4333">
                  <c:v>957</c:v>
                </c:pt>
                <c:pt idx="4334">
                  <c:v>957</c:v>
                </c:pt>
                <c:pt idx="4335">
                  <c:v>957</c:v>
                </c:pt>
                <c:pt idx="4336">
                  <c:v>957</c:v>
                </c:pt>
                <c:pt idx="4337">
                  <c:v>957</c:v>
                </c:pt>
                <c:pt idx="4338">
                  <c:v>957</c:v>
                </c:pt>
                <c:pt idx="4339">
                  <c:v>957</c:v>
                </c:pt>
                <c:pt idx="4340">
                  <c:v>957</c:v>
                </c:pt>
                <c:pt idx="4341">
                  <c:v>957</c:v>
                </c:pt>
                <c:pt idx="4342">
                  <c:v>957</c:v>
                </c:pt>
                <c:pt idx="4343">
                  <c:v>957</c:v>
                </c:pt>
                <c:pt idx="4344">
                  <c:v>957</c:v>
                </c:pt>
                <c:pt idx="4345">
                  <c:v>957</c:v>
                </c:pt>
                <c:pt idx="4346">
                  <c:v>957</c:v>
                </c:pt>
                <c:pt idx="4347">
                  <c:v>957</c:v>
                </c:pt>
                <c:pt idx="4348">
                  <c:v>957</c:v>
                </c:pt>
                <c:pt idx="4349">
                  <c:v>957</c:v>
                </c:pt>
                <c:pt idx="4350">
                  <c:v>957</c:v>
                </c:pt>
                <c:pt idx="4351">
                  <c:v>957</c:v>
                </c:pt>
                <c:pt idx="4352">
                  <c:v>957</c:v>
                </c:pt>
                <c:pt idx="4353">
                  <c:v>957</c:v>
                </c:pt>
                <c:pt idx="4354">
                  <c:v>957</c:v>
                </c:pt>
                <c:pt idx="4355">
                  <c:v>957</c:v>
                </c:pt>
                <c:pt idx="4356">
                  <c:v>957</c:v>
                </c:pt>
                <c:pt idx="4357">
                  <c:v>957</c:v>
                </c:pt>
                <c:pt idx="4358">
                  <c:v>957</c:v>
                </c:pt>
                <c:pt idx="4359">
                  <c:v>957</c:v>
                </c:pt>
                <c:pt idx="4360">
                  <c:v>957</c:v>
                </c:pt>
                <c:pt idx="4361">
                  <c:v>957</c:v>
                </c:pt>
                <c:pt idx="4362">
                  <c:v>957</c:v>
                </c:pt>
                <c:pt idx="4363">
                  <c:v>957</c:v>
                </c:pt>
                <c:pt idx="4364">
                  <c:v>958</c:v>
                </c:pt>
                <c:pt idx="4365">
                  <c:v>959</c:v>
                </c:pt>
                <c:pt idx="4366">
                  <c:v>960</c:v>
                </c:pt>
                <c:pt idx="4367">
                  <c:v>961</c:v>
                </c:pt>
                <c:pt idx="4368">
                  <c:v>961</c:v>
                </c:pt>
                <c:pt idx="4369">
                  <c:v>961</c:v>
                </c:pt>
                <c:pt idx="4370">
                  <c:v>961</c:v>
                </c:pt>
                <c:pt idx="4371">
                  <c:v>961</c:v>
                </c:pt>
                <c:pt idx="4372">
                  <c:v>961</c:v>
                </c:pt>
                <c:pt idx="4373">
                  <c:v>961</c:v>
                </c:pt>
                <c:pt idx="4374">
                  <c:v>961</c:v>
                </c:pt>
                <c:pt idx="4375">
                  <c:v>961</c:v>
                </c:pt>
                <c:pt idx="4376">
                  <c:v>962</c:v>
                </c:pt>
                <c:pt idx="4377">
                  <c:v>962</c:v>
                </c:pt>
                <c:pt idx="4378">
                  <c:v>962</c:v>
                </c:pt>
                <c:pt idx="4379">
                  <c:v>962</c:v>
                </c:pt>
                <c:pt idx="4380">
                  <c:v>962</c:v>
                </c:pt>
                <c:pt idx="4381">
                  <c:v>962</c:v>
                </c:pt>
                <c:pt idx="4382">
                  <c:v>962</c:v>
                </c:pt>
                <c:pt idx="4383">
                  <c:v>962</c:v>
                </c:pt>
                <c:pt idx="4384">
                  <c:v>962</c:v>
                </c:pt>
                <c:pt idx="4385">
                  <c:v>963</c:v>
                </c:pt>
                <c:pt idx="4386">
                  <c:v>964</c:v>
                </c:pt>
                <c:pt idx="4387">
                  <c:v>965</c:v>
                </c:pt>
                <c:pt idx="4388">
                  <c:v>965</c:v>
                </c:pt>
                <c:pt idx="4389">
                  <c:v>966</c:v>
                </c:pt>
                <c:pt idx="4390">
                  <c:v>967</c:v>
                </c:pt>
                <c:pt idx="4391">
                  <c:v>967</c:v>
                </c:pt>
                <c:pt idx="4392">
                  <c:v>967</c:v>
                </c:pt>
                <c:pt idx="4393">
                  <c:v>967</c:v>
                </c:pt>
                <c:pt idx="4394">
                  <c:v>967</c:v>
                </c:pt>
                <c:pt idx="4395">
                  <c:v>967</c:v>
                </c:pt>
                <c:pt idx="4396">
                  <c:v>967</c:v>
                </c:pt>
                <c:pt idx="4397">
                  <c:v>967</c:v>
                </c:pt>
                <c:pt idx="4398">
                  <c:v>967</c:v>
                </c:pt>
                <c:pt idx="4399">
                  <c:v>968</c:v>
                </c:pt>
                <c:pt idx="4400">
                  <c:v>969</c:v>
                </c:pt>
                <c:pt idx="4401">
                  <c:v>970</c:v>
                </c:pt>
                <c:pt idx="4402">
                  <c:v>970</c:v>
                </c:pt>
                <c:pt idx="4403">
                  <c:v>970</c:v>
                </c:pt>
                <c:pt idx="4404">
                  <c:v>970</c:v>
                </c:pt>
                <c:pt idx="4405">
                  <c:v>970</c:v>
                </c:pt>
                <c:pt idx="4406">
                  <c:v>970</c:v>
                </c:pt>
                <c:pt idx="4407">
                  <c:v>970</c:v>
                </c:pt>
                <c:pt idx="4408">
                  <c:v>970</c:v>
                </c:pt>
                <c:pt idx="4409">
                  <c:v>970</c:v>
                </c:pt>
                <c:pt idx="4410">
                  <c:v>970</c:v>
                </c:pt>
                <c:pt idx="4411">
                  <c:v>970</c:v>
                </c:pt>
                <c:pt idx="4412">
                  <c:v>970</c:v>
                </c:pt>
                <c:pt idx="4413">
                  <c:v>971</c:v>
                </c:pt>
                <c:pt idx="4414">
                  <c:v>972</c:v>
                </c:pt>
                <c:pt idx="4415">
                  <c:v>973</c:v>
                </c:pt>
                <c:pt idx="4416">
                  <c:v>973</c:v>
                </c:pt>
                <c:pt idx="4417">
                  <c:v>974</c:v>
                </c:pt>
                <c:pt idx="4418">
                  <c:v>974</c:v>
                </c:pt>
                <c:pt idx="4419">
                  <c:v>974</c:v>
                </c:pt>
                <c:pt idx="4420">
                  <c:v>974</c:v>
                </c:pt>
                <c:pt idx="4421">
                  <c:v>974</c:v>
                </c:pt>
                <c:pt idx="4422">
                  <c:v>974</c:v>
                </c:pt>
                <c:pt idx="4423">
                  <c:v>974</c:v>
                </c:pt>
                <c:pt idx="4424">
                  <c:v>974</c:v>
                </c:pt>
                <c:pt idx="4425">
                  <c:v>974</c:v>
                </c:pt>
                <c:pt idx="4426">
                  <c:v>974</c:v>
                </c:pt>
                <c:pt idx="4427">
                  <c:v>974</c:v>
                </c:pt>
                <c:pt idx="4428">
                  <c:v>974</c:v>
                </c:pt>
                <c:pt idx="4429">
                  <c:v>974</c:v>
                </c:pt>
                <c:pt idx="4430">
                  <c:v>974</c:v>
                </c:pt>
                <c:pt idx="4431">
                  <c:v>974</c:v>
                </c:pt>
                <c:pt idx="4432">
                  <c:v>974</c:v>
                </c:pt>
                <c:pt idx="4433">
                  <c:v>975</c:v>
                </c:pt>
                <c:pt idx="4434">
                  <c:v>975</c:v>
                </c:pt>
                <c:pt idx="4435">
                  <c:v>975</c:v>
                </c:pt>
                <c:pt idx="4436">
                  <c:v>975</c:v>
                </c:pt>
                <c:pt idx="4437">
                  <c:v>975</c:v>
                </c:pt>
                <c:pt idx="4438">
                  <c:v>975</c:v>
                </c:pt>
                <c:pt idx="4439">
                  <c:v>975</c:v>
                </c:pt>
                <c:pt idx="4440">
                  <c:v>975</c:v>
                </c:pt>
                <c:pt idx="4441">
                  <c:v>975</c:v>
                </c:pt>
                <c:pt idx="4442">
                  <c:v>975</c:v>
                </c:pt>
                <c:pt idx="4443">
                  <c:v>975</c:v>
                </c:pt>
                <c:pt idx="4444">
                  <c:v>975</c:v>
                </c:pt>
                <c:pt idx="4445">
                  <c:v>975</c:v>
                </c:pt>
                <c:pt idx="4446">
                  <c:v>975</c:v>
                </c:pt>
                <c:pt idx="4447">
                  <c:v>975</c:v>
                </c:pt>
                <c:pt idx="4448">
                  <c:v>976</c:v>
                </c:pt>
                <c:pt idx="4449">
                  <c:v>977</c:v>
                </c:pt>
                <c:pt idx="4450">
                  <c:v>978</c:v>
                </c:pt>
                <c:pt idx="4451">
                  <c:v>978</c:v>
                </c:pt>
                <c:pt idx="4452">
                  <c:v>978</c:v>
                </c:pt>
                <c:pt idx="4453">
                  <c:v>978</c:v>
                </c:pt>
                <c:pt idx="4454">
                  <c:v>978</c:v>
                </c:pt>
                <c:pt idx="4455">
                  <c:v>978</c:v>
                </c:pt>
                <c:pt idx="4456">
                  <c:v>978</c:v>
                </c:pt>
                <c:pt idx="4457">
                  <c:v>978</c:v>
                </c:pt>
                <c:pt idx="4458">
                  <c:v>978</c:v>
                </c:pt>
                <c:pt idx="4459">
                  <c:v>978</c:v>
                </c:pt>
                <c:pt idx="4460">
                  <c:v>978</c:v>
                </c:pt>
                <c:pt idx="4461">
                  <c:v>978</c:v>
                </c:pt>
                <c:pt idx="4462">
                  <c:v>978</c:v>
                </c:pt>
                <c:pt idx="4463">
                  <c:v>978</c:v>
                </c:pt>
                <c:pt idx="4464">
                  <c:v>978</c:v>
                </c:pt>
                <c:pt idx="4465">
                  <c:v>978</c:v>
                </c:pt>
                <c:pt idx="4466">
                  <c:v>978</c:v>
                </c:pt>
                <c:pt idx="4467">
                  <c:v>978</c:v>
                </c:pt>
                <c:pt idx="4468">
                  <c:v>978</c:v>
                </c:pt>
                <c:pt idx="4469">
                  <c:v>978</c:v>
                </c:pt>
                <c:pt idx="4470">
                  <c:v>978</c:v>
                </c:pt>
                <c:pt idx="4471">
                  <c:v>978</c:v>
                </c:pt>
                <c:pt idx="4472">
                  <c:v>979</c:v>
                </c:pt>
                <c:pt idx="4473">
                  <c:v>979</c:v>
                </c:pt>
                <c:pt idx="4474">
                  <c:v>979</c:v>
                </c:pt>
                <c:pt idx="4475">
                  <c:v>980</c:v>
                </c:pt>
                <c:pt idx="4476">
                  <c:v>981</c:v>
                </c:pt>
                <c:pt idx="4477">
                  <c:v>981</c:v>
                </c:pt>
                <c:pt idx="4478">
                  <c:v>981</c:v>
                </c:pt>
                <c:pt idx="4479">
                  <c:v>981</c:v>
                </c:pt>
                <c:pt idx="4480">
                  <c:v>982</c:v>
                </c:pt>
                <c:pt idx="4481">
                  <c:v>982</c:v>
                </c:pt>
                <c:pt idx="4482">
                  <c:v>982</c:v>
                </c:pt>
                <c:pt idx="4483">
                  <c:v>983</c:v>
                </c:pt>
                <c:pt idx="4484">
                  <c:v>984</c:v>
                </c:pt>
                <c:pt idx="4485">
                  <c:v>984</c:v>
                </c:pt>
                <c:pt idx="4486">
                  <c:v>984</c:v>
                </c:pt>
                <c:pt idx="4487">
                  <c:v>984</c:v>
                </c:pt>
                <c:pt idx="4488">
                  <c:v>984</c:v>
                </c:pt>
                <c:pt idx="4489">
                  <c:v>984</c:v>
                </c:pt>
                <c:pt idx="4490">
                  <c:v>984</c:v>
                </c:pt>
                <c:pt idx="4491">
                  <c:v>984</c:v>
                </c:pt>
                <c:pt idx="4492">
                  <c:v>984</c:v>
                </c:pt>
                <c:pt idx="4493">
                  <c:v>984</c:v>
                </c:pt>
                <c:pt idx="4494">
                  <c:v>984</c:v>
                </c:pt>
                <c:pt idx="4495">
                  <c:v>985</c:v>
                </c:pt>
                <c:pt idx="4496">
                  <c:v>985</c:v>
                </c:pt>
                <c:pt idx="4497">
                  <c:v>985</c:v>
                </c:pt>
                <c:pt idx="4498">
                  <c:v>986</c:v>
                </c:pt>
                <c:pt idx="4499">
                  <c:v>986</c:v>
                </c:pt>
                <c:pt idx="4500">
                  <c:v>986</c:v>
                </c:pt>
                <c:pt idx="4501">
                  <c:v>987</c:v>
                </c:pt>
                <c:pt idx="4502">
                  <c:v>988</c:v>
                </c:pt>
                <c:pt idx="4503">
                  <c:v>988</c:v>
                </c:pt>
                <c:pt idx="4504">
                  <c:v>989</c:v>
                </c:pt>
                <c:pt idx="4505">
                  <c:v>989</c:v>
                </c:pt>
                <c:pt idx="4506">
                  <c:v>989</c:v>
                </c:pt>
                <c:pt idx="4507">
                  <c:v>990</c:v>
                </c:pt>
                <c:pt idx="4508">
                  <c:v>990</c:v>
                </c:pt>
                <c:pt idx="4509">
                  <c:v>991</c:v>
                </c:pt>
                <c:pt idx="4510">
                  <c:v>991</c:v>
                </c:pt>
                <c:pt idx="4511">
                  <c:v>991</c:v>
                </c:pt>
                <c:pt idx="4512">
                  <c:v>991</c:v>
                </c:pt>
                <c:pt idx="4513">
                  <c:v>991</c:v>
                </c:pt>
                <c:pt idx="4514">
                  <c:v>991</c:v>
                </c:pt>
                <c:pt idx="4515">
                  <c:v>991</c:v>
                </c:pt>
                <c:pt idx="4516">
                  <c:v>991</c:v>
                </c:pt>
                <c:pt idx="4517">
                  <c:v>991</c:v>
                </c:pt>
                <c:pt idx="4518">
                  <c:v>992</c:v>
                </c:pt>
                <c:pt idx="4519">
                  <c:v>992</c:v>
                </c:pt>
                <c:pt idx="4520">
                  <c:v>992</c:v>
                </c:pt>
                <c:pt idx="4521">
                  <c:v>993</c:v>
                </c:pt>
                <c:pt idx="4522">
                  <c:v>994</c:v>
                </c:pt>
                <c:pt idx="4523">
                  <c:v>995</c:v>
                </c:pt>
                <c:pt idx="4524">
                  <c:v>995</c:v>
                </c:pt>
                <c:pt idx="4525">
                  <c:v>996</c:v>
                </c:pt>
                <c:pt idx="4526">
                  <c:v>997</c:v>
                </c:pt>
                <c:pt idx="4527">
                  <c:v>997</c:v>
                </c:pt>
                <c:pt idx="4528">
                  <c:v>998</c:v>
                </c:pt>
                <c:pt idx="4529">
                  <c:v>998</c:v>
                </c:pt>
                <c:pt idx="4530">
                  <c:v>998</c:v>
                </c:pt>
                <c:pt idx="4531">
                  <c:v>998</c:v>
                </c:pt>
                <c:pt idx="4532">
                  <c:v>998</c:v>
                </c:pt>
                <c:pt idx="4533">
                  <c:v>998</c:v>
                </c:pt>
                <c:pt idx="4534">
                  <c:v>998</c:v>
                </c:pt>
                <c:pt idx="4535">
                  <c:v>998</c:v>
                </c:pt>
                <c:pt idx="4536">
                  <c:v>998</c:v>
                </c:pt>
                <c:pt idx="4537">
                  <c:v>998</c:v>
                </c:pt>
                <c:pt idx="4538">
                  <c:v>998</c:v>
                </c:pt>
                <c:pt idx="4539">
                  <c:v>998</c:v>
                </c:pt>
                <c:pt idx="4540">
                  <c:v>998</c:v>
                </c:pt>
                <c:pt idx="4541">
                  <c:v>998</c:v>
                </c:pt>
                <c:pt idx="4542">
                  <c:v>998</c:v>
                </c:pt>
                <c:pt idx="4543">
                  <c:v>998</c:v>
                </c:pt>
                <c:pt idx="4544">
                  <c:v>998</c:v>
                </c:pt>
                <c:pt idx="4545">
                  <c:v>998</c:v>
                </c:pt>
                <c:pt idx="4546">
                  <c:v>998</c:v>
                </c:pt>
                <c:pt idx="4547">
                  <c:v>998</c:v>
                </c:pt>
                <c:pt idx="4548">
                  <c:v>998</c:v>
                </c:pt>
                <c:pt idx="4549">
                  <c:v>998</c:v>
                </c:pt>
                <c:pt idx="4550">
                  <c:v>998</c:v>
                </c:pt>
                <c:pt idx="4551">
                  <c:v>998</c:v>
                </c:pt>
                <c:pt idx="4552">
                  <c:v>998</c:v>
                </c:pt>
                <c:pt idx="4553">
                  <c:v>998</c:v>
                </c:pt>
                <c:pt idx="4554">
                  <c:v>999</c:v>
                </c:pt>
                <c:pt idx="4555">
                  <c:v>999</c:v>
                </c:pt>
                <c:pt idx="4556">
                  <c:v>999</c:v>
                </c:pt>
                <c:pt idx="4557">
                  <c:v>999</c:v>
                </c:pt>
                <c:pt idx="4558">
                  <c:v>999</c:v>
                </c:pt>
                <c:pt idx="4559">
                  <c:v>999</c:v>
                </c:pt>
                <c:pt idx="4560">
                  <c:v>999</c:v>
                </c:pt>
                <c:pt idx="4561">
                  <c:v>999</c:v>
                </c:pt>
                <c:pt idx="4562">
                  <c:v>999</c:v>
                </c:pt>
                <c:pt idx="4563">
                  <c:v>999</c:v>
                </c:pt>
                <c:pt idx="4564">
                  <c:v>999</c:v>
                </c:pt>
                <c:pt idx="4565">
                  <c:v>999</c:v>
                </c:pt>
                <c:pt idx="4566">
                  <c:v>999</c:v>
                </c:pt>
                <c:pt idx="4567">
                  <c:v>999</c:v>
                </c:pt>
                <c:pt idx="4568">
                  <c:v>1000</c:v>
                </c:pt>
                <c:pt idx="4569">
                  <c:v>1000</c:v>
                </c:pt>
                <c:pt idx="4570">
                  <c:v>1000</c:v>
                </c:pt>
                <c:pt idx="4571">
                  <c:v>1000</c:v>
                </c:pt>
                <c:pt idx="4572">
                  <c:v>1000</c:v>
                </c:pt>
                <c:pt idx="4573">
                  <c:v>1000</c:v>
                </c:pt>
                <c:pt idx="4574">
                  <c:v>1000</c:v>
                </c:pt>
                <c:pt idx="4575">
                  <c:v>1000</c:v>
                </c:pt>
                <c:pt idx="4576">
                  <c:v>1000</c:v>
                </c:pt>
                <c:pt idx="4577">
                  <c:v>1000</c:v>
                </c:pt>
                <c:pt idx="4578">
                  <c:v>1000</c:v>
                </c:pt>
                <c:pt idx="4579">
                  <c:v>1000</c:v>
                </c:pt>
                <c:pt idx="4580">
                  <c:v>1000</c:v>
                </c:pt>
                <c:pt idx="4581">
                  <c:v>1000</c:v>
                </c:pt>
                <c:pt idx="4582">
                  <c:v>1000</c:v>
                </c:pt>
                <c:pt idx="4583">
                  <c:v>1000</c:v>
                </c:pt>
                <c:pt idx="4584">
                  <c:v>1000</c:v>
                </c:pt>
                <c:pt idx="4585">
                  <c:v>1000</c:v>
                </c:pt>
                <c:pt idx="4586">
                  <c:v>1000</c:v>
                </c:pt>
                <c:pt idx="4587">
                  <c:v>1000</c:v>
                </c:pt>
                <c:pt idx="4588">
                  <c:v>1000</c:v>
                </c:pt>
                <c:pt idx="4589">
                  <c:v>1000</c:v>
                </c:pt>
                <c:pt idx="4590">
                  <c:v>1000</c:v>
                </c:pt>
                <c:pt idx="4591">
                  <c:v>1000</c:v>
                </c:pt>
                <c:pt idx="4592">
                  <c:v>1000</c:v>
                </c:pt>
                <c:pt idx="4593">
                  <c:v>1000</c:v>
                </c:pt>
                <c:pt idx="4594">
                  <c:v>1000</c:v>
                </c:pt>
                <c:pt idx="4595">
                  <c:v>1000</c:v>
                </c:pt>
                <c:pt idx="4596">
                  <c:v>1001</c:v>
                </c:pt>
                <c:pt idx="4597">
                  <c:v>1001</c:v>
                </c:pt>
                <c:pt idx="4598">
                  <c:v>1001</c:v>
                </c:pt>
                <c:pt idx="4599">
                  <c:v>1001</c:v>
                </c:pt>
                <c:pt idx="4600">
                  <c:v>1002</c:v>
                </c:pt>
                <c:pt idx="4601">
                  <c:v>1002</c:v>
                </c:pt>
                <c:pt idx="4602">
                  <c:v>1002</c:v>
                </c:pt>
                <c:pt idx="4603">
                  <c:v>1002</c:v>
                </c:pt>
                <c:pt idx="4604">
                  <c:v>1002</c:v>
                </c:pt>
                <c:pt idx="4605">
                  <c:v>1002</c:v>
                </c:pt>
                <c:pt idx="4606">
                  <c:v>1002</c:v>
                </c:pt>
                <c:pt idx="4607">
                  <c:v>1002</c:v>
                </c:pt>
                <c:pt idx="4608">
                  <c:v>1003</c:v>
                </c:pt>
                <c:pt idx="4609">
                  <c:v>1003</c:v>
                </c:pt>
                <c:pt idx="4610">
                  <c:v>1003</c:v>
                </c:pt>
                <c:pt idx="4611">
                  <c:v>1004</c:v>
                </c:pt>
                <c:pt idx="4612">
                  <c:v>1005</c:v>
                </c:pt>
                <c:pt idx="4613">
                  <c:v>1005</c:v>
                </c:pt>
                <c:pt idx="4614">
                  <c:v>1005</c:v>
                </c:pt>
                <c:pt idx="4615">
                  <c:v>1006</c:v>
                </c:pt>
                <c:pt idx="4616">
                  <c:v>1007</c:v>
                </c:pt>
                <c:pt idx="4617">
                  <c:v>1007</c:v>
                </c:pt>
                <c:pt idx="4618">
                  <c:v>1007</c:v>
                </c:pt>
                <c:pt idx="4619">
                  <c:v>1007</c:v>
                </c:pt>
                <c:pt idx="4620">
                  <c:v>1007</c:v>
                </c:pt>
                <c:pt idx="4621">
                  <c:v>1007</c:v>
                </c:pt>
                <c:pt idx="4622">
                  <c:v>1007</c:v>
                </c:pt>
                <c:pt idx="4623">
                  <c:v>1007</c:v>
                </c:pt>
                <c:pt idx="4624">
                  <c:v>1007</c:v>
                </c:pt>
                <c:pt idx="4625">
                  <c:v>1007</c:v>
                </c:pt>
                <c:pt idx="4626">
                  <c:v>1007</c:v>
                </c:pt>
                <c:pt idx="4627">
                  <c:v>1007</c:v>
                </c:pt>
                <c:pt idx="4628">
                  <c:v>1007</c:v>
                </c:pt>
                <c:pt idx="4629">
                  <c:v>1007</c:v>
                </c:pt>
                <c:pt idx="4630">
                  <c:v>1007</c:v>
                </c:pt>
                <c:pt idx="4631">
                  <c:v>1007</c:v>
                </c:pt>
                <c:pt idx="4632">
                  <c:v>1007</c:v>
                </c:pt>
                <c:pt idx="4633">
                  <c:v>1007</c:v>
                </c:pt>
                <c:pt idx="4634">
                  <c:v>1007</c:v>
                </c:pt>
                <c:pt idx="4635">
                  <c:v>1007</c:v>
                </c:pt>
                <c:pt idx="4636">
                  <c:v>1007</c:v>
                </c:pt>
                <c:pt idx="4637">
                  <c:v>1007</c:v>
                </c:pt>
                <c:pt idx="4638">
                  <c:v>1007</c:v>
                </c:pt>
                <c:pt idx="4639">
                  <c:v>1008</c:v>
                </c:pt>
                <c:pt idx="4640">
                  <c:v>1009</c:v>
                </c:pt>
                <c:pt idx="4641">
                  <c:v>1010</c:v>
                </c:pt>
                <c:pt idx="4642">
                  <c:v>1011</c:v>
                </c:pt>
                <c:pt idx="4643">
                  <c:v>1011</c:v>
                </c:pt>
                <c:pt idx="4644">
                  <c:v>1011</c:v>
                </c:pt>
                <c:pt idx="4645">
                  <c:v>1011</c:v>
                </c:pt>
                <c:pt idx="4646">
                  <c:v>1011</c:v>
                </c:pt>
                <c:pt idx="4647">
                  <c:v>1011</c:v>
                </c:pt>
                <c:pt idx="4648">
                  <c:v>1011</c:v>
                </c:pt>
                <c:pt idx="4649">
                  <c:v>1011</c:v>
                </c:pt>
                <c:pt idx="4650">
                  <c:v>1011</c:v>
                </c:pt>
                <c:pt idx="4651">
                  <c:v>1011</c:v>
                </c:pt>
                <c:pt idx="4652">
                  <c:v>1011</c:v>
                </c:pt>
                <c:pt idx="4653">
                  <c:v>1011</c:v>
                </c:pt>
                <c:pt idx="4654">
                  <c:v>1011</c:v>
                </c:pt>
                <c:pt idx="4655">
                  <c:v>1011</c:v>
                </c:pt>
                <c:pt idx="4656">
                  <c:v>1011</c:v>
                </c:pt>
                <c:pt idx="4657">
                  <c:v>1011</c:v>
                </c:pt>
                <c:pt idx="4658">
                  <c:v>1011</c:v>
                </c:pt>
                <c:pt idx="4659">
                  <c:v>1011</c:v>
                </c:pt>
                <c:pt idx="4660">
                  <c:v>1011</c:v>
                </c:pt>
                <c:pt idx="4661">
                  <c:v>1011</c:v>
                </c:pt>
                <c:pt idx="4662">
                  <c:v>1012</c:v>
                </c:pt>
                <c:pt idx="4663">
                  <c:v>1012</c:v>
                </c:pt>
                <c:pt idx="4664">
                  <c:v>1012</c:v>
                </c:pt>
                <c:pt idx="4665">
                  <c:v>1012</c:v>
                </c:pt>
                <c:pt idx="4666">
                  <c:v>1012</c:v>
                </c:pt>
                <c:pt idx="4667">
                  <c:v>1012</c:v>
                </c:pt>
                <c:pt idx="4668">
                  <c:v>1012</c:v>
                </c:pt>
                <c:pt idx="4669">
                  <c:v>1012</c:v>
                </c:pt>
                <c:pt idx="4670">
                  <c:v>1012</c:v>
                </c:pt>
                <c:pt idx="4671">
                  <c:v>1012</c:v>
                </c:pt>
                <c:pt idx="4672">
                  <c:v>1012</c:v>
                </c:pt>
                <c:pt idx="4673">
                  <c:v>1012</c:v>
                </c:pt>
                <c:pt idx="4674">
                  <c:v>1012</c:v>
                </c:pt>
                <c:pt idx="4675">
                  <c:v>1012</c:v>
                </c:pt>
                <c:pt idx="4676">
                  <c:v>1012</c:v>
                </c:pt>
                <c:pt idx="4677">
                  <c:v>1012</c:v>
                </c:pt>
                <c:pt idx="4678">
                  <c:v>1012</c:v>
                </c:pt>
                <c:pt idx="4679">
                  <c:v>1012</c:v>
                </c:pt>
                <c:pt idx="4680">
                  <c:v>1013</c:v>
                </c:pt>
                <c:pt idx="4681">
                  <c:v>1014</c:v>
                </c:pt>
                <c:pt idx="4682">
                  <c:v>1015</c:v>
                </c:pt>
                <c:pt idx="4683">
                  <c:v>1016</c:v>
                </c:pt>
                <c:pt idx="4684">
                  <c:v>1017</c:v>
                </c:pt>
                <c:pt idx="4685">
                  <c:v>1018</c:v>
                </c:pt>
                <c:pt idx="4686">
                  <c:v>1019</c:v>
                </c:pt>
                <c:pt idx="4687">
                  <c:v>1020</c:v>
                </c:pt>
                <c:pt idx="4688">
                  <c:v>1021</c:v>
                </c:pt>
                <c:pt idx="4689">
                  <c:v>1021</c:v>
                </c:pt>
                <c:pt idx="4690">
                  <c:v>1021</c:v>
                </c:pt>
                <c:pt idx="4691">
                  <c:v>1021</c:v>
                </c:pt>
                <c:pt idx="4692">
                  <c:v>1022</c:v>
                </c:pt>
                <c:pt idx="4693">
                  <c:v>1022</c:v>
                </c:pt>
                <c:pt idx="4694">
                  <c:v>1022</c:v>
                </c:pt>
                <c:pt idx="4695">
                  <c:v>1022</c:v>
                </c:pt>
                <c:pt idx="4696">
                  <c:v>1022</c:v>
                </c:pt>
                <c:pt idx="4697">
                  <c:v>1022</c:v>
                </c:pt>
                <c:pt idx="4698">
                  <c:v>1022</c:v>
                </c:pt>
                <c:pt idx="4699">
                  <c:v>1022</c:v>
                </c:pt>
                <c:pt idx="4700">
                  <c:v>1022</c:v>
                </c:pt>
                <c:pt idx="4701">
                  <c:v>1022</c:v>
                </c:pt>
                <c:pt idx="4702">
                  <c:v>1022</c:v>
                </c:pt>
                <c:pt idx="4703">
                  <c:v>1022</c:v>
                </c:pt>
                <c:pt idx="4704">
                  <c:v>1022</c:v>
                </c:pt>
                <c:pt idx="4705">
                  <c:v>1022</c:v>
                </c:pt>
                <c:pt idx="4706">
                  <c:v>1022</c:v>
                </c:pt>
                <c:pt idx="4707">
                  <c:v>1022</c:v>
                </c:pt>
                <c:pt idx="4708">
                  <c:v>1022</c:v>
                </c:pt>
                <c:pt idx="4709">
                  <c:v>1022</c:v>
                </c:pt>
                <c:pt idx="4710">
                  <c:v>1022</c:v>
                </c:pt>
                <c:pt idx="4711">
                  <c:v>1022</c:v>
                </c:pt>
                <c:pt idx="4712">
                  <c:v>1022</c:v>
                </c:pt>
                <c:pt idx="4713">
                  <c:v>1022</c:v>
                </c:pt>
                <c:pt idx="4714">
                  <c:v>1022</c:v>
                </c:pt>
                <c:pt idx="4715">
                  <c:v>1022</c:v>
                </c:pt>
                <c:pt idx="4716">
                  <c:v>1022</c:v>
                </c:pt>
                <c:pt idx="4717">
                  <c:v>1022</c:v>
                </c:pt>
                <c:pt idx="4718">
                  <c:v>1022</c:v>
                </c:pt>
                <c:pt idx="4719">
                  <c:v>1022</c:v>
                </c:pt>
                <c:pt idx="4720">
                  <c:v>1022</c:v>
                </c:pt>
                <c:pt idx="4721">
                  <c:v>1022</c:v>
                </c:pt>
                <c:pt idx="4722">
                  <c:v>1022</c:v>
                </c:pt>
                <c:pt idx="4723">
                  <c:v>1022</c:v>
                </c:pt>
                <c:pt idx="4724">
                  <c:v>1022</c:v>
                </c:pt>
                <c:pt idx="4725">
                  <c:v>1022</c:v>
                </c:pt>
                <c:pt idx="4726">
                  <c:v>1022</c:v>
                </c:pt>
                <c:pt idx="4727">
                  <c:v>1022</c:v>
                </c:pt>
                <c:pt idx="4728">
                  <c:v>1022</c:v>
                </c:pt>
                <c:pt idx="4729">
                  <c:v>1022</c:v>
                </c:pt>
                <c:pt idx="4730">
                  <c:v>1022</c:v>
                </c:pt>
                <c:pt idx="4731">
                  <c:v>1022</c:v>
                </c:pt>
                <c:pt idx="4732">
                  <c:v>1022</c:v>
                </c:pt>
                <c:pt idx="4733">
                  <c:v>1022</c:v>
                </c:pt>
                <c:pt idx="4734">
                  <c:v>1022</c:v>
                </c:pt>
                <c:pt idx="4735">
                  <c:v>1022</c:v>
                </c:pt>
                <c:pt idx="4736">
                  <c:v>1022</c:v>
                </c:pt>
                <c:pt idx="4737">
                  <c:v>1022</c:v>
                </c:pt>
                <c:pt idx="4738">
                  <c:v>1022</c:v>
                </c:pt>
                <c:pt idx="4739">
                  <c:v>1022</c:v>
                </c:pt>
                <c:pt idx="4740">
                  <c:v>1022</c:v>
                </c:pt>
                <c:pt idx="4741">
                  <c:v>1023</c:v>
                </c:pt>
                <c:pt idx="4742">
                  <c:v>1024</c:v>
                </c:pt>
                <c:pt idx="4743">
                  <c:v>1025</c:v>
                </c:pt>
                <c:pt idx="4744">
                  <c:v>1026</c:v>
                </c:pt>
                <c:pt idx="4745">
                  <c:v>1027</c:v>
                </c:pt>
                <c:pt idx="4746">
                  <c:v>1028</c:v>
                </c:pt>
                <c:pt idx="4747">
                  <c:v>1029</c:v>
                </c:pt>
                <c:pt idx="4748">
                  <c:v>1030</c:v>
                </c:pt>
                <c:pt idx="4749">
                  <c:v>1031</c:v>
                </c:pt>
                <c:pt idx="4750">
                  <c:v>1032</c:v>
                </c:pt>
                <c:pt idx="4751">
                  <c:v>1033</c:v>
                </c:pt>
                <c:pt idx="4752">
                  <c:v>1034</c:v>
                </c:pt>
                <c:pt idx="4753">
                  <c:v>1035</c:v>
                </c:pt>
                <c:pt idx="4754">
                  <c:v>1035</c:v>
                </c:pt>
                <c:pt idx="4755">
                  <c:v>1035</c:v>
                </c:pt>
                <c:pt idx="4756">
                  <c:v>1036</c:v>
                </c:pt>
                <c:pt idx="4757">
                  <c:v>1036</c:v>
                </c:pt>
                <c:pt idx="4758">
                  <c:v>1036</c:v>
                </c:pt>
                <c:pt idx="4759">
                  <c:v>1037</c:v>
                </c:pt>
                <c:pt idx="4760">
                  <c:v>1037</c:v>
                </c:pt>
                <c:pt idx="4761">
                  <c:v>1037</c:v>
                </c:pt>
                <c:pt idx="4762">
                  <c:v>1038</c:v>
                </c:pt>
                <c:pt idx="4763">
                  <c:v>1039</c:v>
                </c:pt>
                <c:pt idx="4764">
                  <c:v>1040</c:v>
                </c:pt>
                <c:pt idx="4765">
                  <c:v>1040</c:v>
                </c:pt>
                <c:pt idx="4766">
                  <c:v>1040</c:v>
                </c:pt>
                <c:pt idx="4767">
                  <c:v>1040</c:v>
                </c:pt>
                <c:pt idx="4768">
                  <c:v>1040</c:v>
                </c:pt>
                <c:pt idx="4769">
                  <c:v>1041</c:v>
                </c:pt>
                <c:pt idx="4770">
                  <c:v>1042</c:v>
                </c:pt>
                <c:pt idx="4771">
                  <c:v>1043</c:v>
                </c:pt>
                <c:pt idx="4772">
                  <c:v>1044</c:v>
                </c:pt>
                <c:pt idx="4773">
                  <c:v>1045</c:v>
                </c:pt>
                <c:pt idx="4774">
                  <c:v>1046</c:v>
                </c:pt>
                <c:pt idx="4775">
                  <c:v>1047</c:v>
                </c:pt>
                <c:pt idx="4776">
                  <c:v>1047</c:v>
                </c:pt>
                <c:pt idx="4777">
                  <c:v>1047</c:v>
                </c:pt>
                <c:pt idx="4778">
                  <c:v>1047</c:v>
                </c:pt>
                <c:pt idx="4779">
                  <c:v>1047</c:v>
                </c:pt>
                <c:pt idx="4780">
                  <c:v>1047</c:v>
                </c:pt>
                <c:pt idx="4781">
                  <c:v>1047</c:v>
                </c:pt>
                <c:pt idx="4782">
                  <c:v>1047</c:v>
                </c:pt>
                <c:pt idx="4783">
                  <c:v>1047</c:v>
                </c:pt>
                <c:pt idx="4784">
                  <c:v>1047</c:v>
                </c:pt>
                <c:pt idx="4785">
                  <c:v>1047</c:v>
                </c:pt>
                <c:pt idx="4786">
                  <c:v>1047</c:v>
                </c:pt>
                <c:pt idx="4787">
                  <c:v>1047</c:v>
                </c:pt>
                <c:pt idx="4788">
                  <c:v>1047</c:v>
                </c:pt>
                <c:pt idx="4789">
                  <c:v>1048</c:v>
                </c:pt>
                <c:pt idx="4790">
                  <c:v>1048</c:v>
                </c:pt>
                <c:pt idx="4791">
                  <c:v>1048</c:v>
                </c:pt>
                <c:pt idx="4792">
                  <c:v>1049</c:v>
                </c:pt>
                <c:pt idx="4793">
                  <c:v>1049</c:v>
                </c:pt>
                <c:pt idx="4794">
                  <c:v>1049</c:v>
                </c:pt>
                <c:pt idx="4795">
                  <c:v>1049</c:v>
                </c:pt>
                <c:pt idx="4796">
                  <c:v>1049</c:v>
                </c:pt>
                <c:pt idx="4797">
                  <c:v>1049</c:v>
                </c:pt>
                <c:pt idx="4798">
                  <c:v>1049</c:v>
                </c:pt>
                <c:pt idx="4799">
                  <c:v>1049</c:v>
                </c:pt>
                <c:pt idx="4800">
                  <c:v>1049</c:v>
                </c:pt>
                <c:pt idx="4801">
                  <c:v>1049</c:v>
                </c:pt>
                <c:pt idx="4802">
                  <c:v>1049</c:v>
                </c:pt>
                <c:pt idx="4803">
                  <c:v>1049</c:v>
                </c:pt>
                <c:pt idx="4804">
                  <c:v>1049</c:v>
                </c:pt>
                <c:pt idx="4805">
                  <c:v>1049</c:v>
                </c:pt>
                <c:pt idx="4806">
                  <c:v>1049</c:v>
                </c:pt>
                <c:pt idx="4807">
                  <c:v>1049</c:v>
                </c:pt>
                <c:pt idx="4808">
                  <c:v>1049</c:v>
                </c:pt>
                <c:pt idx="4809">
                  <c:v>1050</c:v>
                </c:pt>
                <c:pt idx="4810">
                  <c:v>1050</c:v>
                </c:pt>
                <c:pt idx="4811">
                  <c:v>1050</c:v>
                </c:pt>
                <c:pt idx="4812">
                  <c:v>1050</c:v>
                </c:pt>
                <c:pt idx="4813">
                  <c:v>1050</c:v>
                </c:pt>
                <c:pt idx="4814">
                  <c:v>1050</c:v>
                </c:pt>
                <c:pt idx="4815">
                  <c:v>1050</c:v>
                </c:pt>
                <c:pt idx="4816">
                  <c:v>1051</c:v>
                </c:pt>
                <c:pt idx="4817">
                  <c:v>1051</c:v>
                </c:pt>
                <c:pt idx="4818">
                  <c:v>1051</c:v>
                </c:pt>
                <c:pt idx="4819">
                  <c:v>1051</c:v>
                </c:pt>
                <c:pt idx="4820">
                  <c:v>1051</c:v>
                </c:pt>
                <c:pt idx="4821">
                  <c:v>1051</c:v>
                </c:pt>
                <c:pt idx="4822">
                  <c:v>1051</c:v>
                </c:pt>
                <c:pt idx="4823">
                  <c:v>1052</c:v>
                </c:pt>
                <c:pt idx="4824">
                  <c:v>1052</c:v>
                </c:pt>
                <c:pt idx="4825">
                  <c:v>1052</c:v>
                </c:pt>
                <c:pt idx="4826">
                  <c:v>1052</c:v>
                </c:pt>
                <c:pt idx="4827">
                  <c:v>1052</c:v>
                </c:pt>
                <c:pt idx="4828">
                  <c:v>1052</c:v>
                </c:pt>
                <c:pt idx="4829">
                  <c:v>1052</c:v>
                </c:pt>
                <c:pt idx="4830">
                  <c:v>1052</c:v>
                </c:pt>
                <c:pt idx="4831">
                  <c:v>1053</c:v>
                </c:pt>
                <c:pt idx="4832">
                  <c:v>1054</c:v>
                </c:pt>
                <c:pt idx="4833">
                  <c:v>1055</c:v>
                </c:pt>
                <c:pt idx="4834">
                  <c:v>1056</c:v>
                </c:pt>
                <c:pt idx="4835">
                  <c:v>1057</c:v>
                </c:pt>
                <c:pt idx="4836">
                  <c:v>1058</c:v>
                </c:pt>
                <c:pt idx="4837">
                  <c:v>1059</c:v>
                </c:pt>
                <c:pt idx="4838">
                  <c:v>1059</c:v>
                </c:pt>
                <c:pt idx="4839">
                  <c:v>1059</c:v>
                </c:pt>
                <c:pt idx="4840">
                  <c:v>1059</c:v>
                </c:pt>
                <c:pt idx="4841">
                  <c:v>1059</c:v>
                </c:pt>
                <c:pt idx="4842">
                  <c:v>1059</c:v>
                </c:pt>
                <c:pt idx="4843">
                  <c:v>1059</c:v>
                </c:pt>
                <c:pt idx="4844">
                  <c:v>1059</c:v>
                </c:pt>
                <c:pt idx="4845">
                  <c:v>1059</c:v>
                </c:pt>
                <c:pt idx="4846">
                  <c:v>1059</c:v>
                </c:pt>
                <c:pt idx="4847">
                  <c:v>1059</c:v>
                </c:pt>
                <c:pt idx="4848">
                  <c:v>1059</c:v>
                </c:pt>
                <c:pt idx="4849">
                  <c:v>1060</c:v>
                </c:pt>
                <c:pt idx="4850">
                  <c:v>1060</c:v>
                </c:pt>
                <c:pt idx="4851">
                  <c:v>1060</c:v>
                </c:pt>
                <c:pt idx="4852">
                  <c:v>1060</c:v>
                </c:pt>
                <c:pt idx="4853">
                  <c:v>1060</c:v>
                </c:pt>
                <c:pt idx="4854">
                  <c:v>1061</c:v>
                </c:pt>
                <c:pt idx="4855">
                  <c:v>1061</c:v>
                </c:pt>
                <c:pt idx="4856">
                  <c:v>1061</c:v>
                </c:pt>
                <c:pt idx="4857">
                  <c:v>1062</c:v>
                </c:pt>
                <c:pt idx="4858">
                  <c:v>1063</c:v>
                </c:pt>
                <c:pt idx="4859">
                  <c:v>1064</c:v>
                </c:pt>
                <c:pt idx="4860">
                  <c:v>1065</c:v>
                </c:pt>
                <c:pt idx="4861">
                  <c:v>1066</c:v>
                </c:pt>
                <c:pt idx="4862">
                  <c:v>1067</c:v>
                </c:pt>
                <c:pt idx="4863">
                  <c:v>1068</c:v>
                </c:pt>
                <c:pt idx="4864">
                  <c:v>1068</c:v>
                </c:pt>
                <c:pt idx="4865">
                  <c:v>1069</c:v>
                </c:pt>
                <c:pt idx="4866">
                  <c:v>1070</c:v>
                </c:pt>
                <c:pt idx="4867">
                  <c:v>1070</c:v>
                </c:pt>
                <c:pt idx="4868">
                  <c:v>1070</c:v>
                </c:pt>
                <c:pt idx="4869">
                  <c:v>1070</c:v>
                </c:pt>
                <c:pt idx="4870">
                  <c:v>1070</c:v>
                </c:pt>
                <c:pt idx="4871">
                  <c:v>1070</c:v>
                </c:pt>
                <c:pt idx="4872">
                  <c:v>1071</c:v>
                </c:pt>
                <c:pt idx="4873">
                  <c:v>1071</c:v>
                </c:pt>
                <c:pt idx="4874">
                  <c:v>1071</c:v>
                </c:pt>
                <c:pt idx="4875">
                  <c:v>1072</c:v>
                </c:pt>
                <c:pt idx="4876">
                  <c:v>1072</c:v>
                </c:pt>
                <c:pt idx="4877">
                  <c:v>1072</c:v>
                </c:pt>
                <c:pt idx="4878">
                  <c:v>1073</c:v>
                </c:pt>
                <c:pt idx="4879">
                  <c:v>1074</c:v>
                </c:pt>
                <c:pt idx="4880">
                  <c:v>1075</c:v>
                </c:pt>
                <c:pt idx="4881">
                  <c:v>1076</c:v>
                </c:pt>
                <c:pt idx="4882">
                  <c:v>1076</c:v>
                </c:pt>
                <c:pt idx="4883">
                  <c:v>1077</c:v>
                </c:pt>
                <c:pt idx="4884">
                  <c:v>1078</c:v>
                </c:pt>
                <c:pt idx="4885">
                  <c:v>1078</c:v>
                </c:pt>
                <c:pt idx="4886">
                  <c:v>1078</c:v>
                </c:pt>
                <c:pt idx="4887">
                  <c:v>1078</c:v>
                </c:pt>
                <c:pt idx="4888">
                  <c:v>1078</c:v>
                </c:pt>
                <c:pt idx="4889">
                  <c:v>1078</c:v>
                </c:pt>
                <c:pt idx="4890">
                  <c:v>1079</c:v>
                </c:pt>
                <c:pt idx="4891">
                  <c:v>1080</c:v>
                </c:pt>
                <c:pt idx="4892">
                  <c:v>1081</c:v>
                </c:pt>
                <c:pt idx="4893">
                  <c:v>1081</c:v>
                </c:pt>
                <c:pt idx="4894">
                  <c:v>1081</c:v>
                </c:pt>
                <c:pt idx="4895">
                  <c:v>1081</c:v>
                </c:pt>
                <c:pt idx="4896">
                  <c:v>1081</c:v>
                </c:pt>
                <c:pt idx="4897">
                  <c:v>1081</c:v>
                </c:pt>
                <c:pt idx="4898">
                  <c:v>1081</c:v>
                </c:pt>
                <c:pt idx="4899">
                  <c:v>1081</c:v>
                </c:pt>
                <c:pt idx="4900">
                  <c:v>1081</c:v>
                </c:pt>
                <c:pt idx="4901">
                  <c:v>1081</c:v>
                </c:pt>
                <c:pt idx="4902">
                  <c:v>1082</c:v>
                </c:pt>
                <c:pt idx="4903">
                  <c:v>1083</c:v>
                </c:pt>
                <c:pt idx="4904">
                  <c:v>1083</c:v>
                </c:pt>
                <c:pt idx="4905">
                  <c:v>1083</c:v>
                </c:pt>
                <c:pt idx="4906">
                  <c:v>1083</c:v>
                </c:pt>
                <c:pt idx="4907">
                  <c:v>1083</c:v>
                </c:pt>
                <c:pt idx="4908">
                  <c:v>1083</c:v>
                </c:pt>
                <c:pt idx="4909">
                  <c:v>1083</c:v>
                </c:pt>
                <c:pt idx="4910">
                  <c:v>1083</c:v>
                </c:pt>
                <c:pt idx="4911">
                  <c:v>1083</c:v>
                </c:pt>
                <c:pt idx="4912">
                  <c:v>1083</c:v>
                </c:pt>
                <c:pt idx="4913">
                  <c:v>1083</c:v>
                </c:pt>
                <c:pt idx="4914">
                  <c:v>1083</c:v>
                </c:pt>
                <c:pt idx="4915">
                  <c:v>1083</c:v>
                </c:pt>
                <c:pt idx="4916">
                  <c:v>1083</c:v>
                </c:pt>
                <c:pt idx="4917">
                  <c:v>1083</c:v>
                </c:pt>
                <c:pt idx="4918">
                  <c:v>1083</c:v>
                </c:pt>
                <c:pt idx="4919">
                  <c:v>1083</c:v>
                </c:pt>
                <c:pt idx="4920">
                  <c:v>1083</c:v>
                </c:pt>
                <c:pt idx="4921">
                  <c:v>1083</c:v>
                </c:pt>
                <c:pt idx="4922">
                  <c:v>1084</c:v>
                </c:pt>
                <c:pt idx="4923">
                  <c:v>1084</c:v>
                </c:pt>
                <c:pt idx="4924">
                  <c:v>1084</c:v>
                </c:pt>
                <c:pt idx="4925">
                  <c:v>1085</c:v>
                </c:pt>
                <c:pt idx="4926">
                  <c:v>1085</c:v>
                </c:pt>
                <c:pt idx="4927">
                  <c:v>1086</c:v>
                </c:pt>
                <c:pt idx="4928">
                  <c:v>1086</c:v>
                </c:pt>
                <c:pt idx="4929">
                  <c:v>1086</c:v>
                </c:pt>
                <c:pt idx="4930">
                  <c:v>1086</c:v>
                </c:pt>
                <c:pt idx="4931">
                  <c:v>1086</c:v>
                </c:pt>
                <c:pt idx="4932">
                  <c:v>1086</c:v>
                </c:pt>
                <c:pt idx="4933">
                  <c:v>1086</c:v>
                </c:pt>
                <c:pt idx="4934">
                  <c:v>1086</c:v>
                </c:pt>
                <c:pt idx="4935">
                  <c:v>1086</c:v>
                </c:pt>
                <c:pt idx="4936">
                  <c:v>1086</c:v>
                </c:pt>
                <c:pt idx="4937">
                  <c:v>1086</c:v>
                </c:pt>
                <c:pt idx="4938">
                  <c:v>1087</c:v>
                </c:pt>
                <c:pt idx="4939">
                  <c:v>1087</c:v>
                </c:pt>
                <c:pt idx="4940">
                  <c:v>1088</c:v>
                </c:pt>
                <c:pt idx="4941">
                  <c:v>1089</c:v>
                </c:pt>
                <c:pt idx="4942">
                  <c:v>1089</c:v>
                </c:pt>
                <c:pt idx="4943">
                  <c:v>1089</c:v>
                </c:pt>
                <c:pt idx="4944">
                  <c:v>1089</c:v>
                </c:pt>
                <c:pt idx="4945">
                  <c:v>1089</c:v>
                </c:pt>
                <c:pt idx="4946">
                  <c:v>1089</c:v>
                </c:pt>
                <c:pt idx="4947">
                  <c:v>1089</c:v>
                </c:pt>
                <c:pt idx="4948">
                  <c:v>1090</c:v>
                </c:pt>
                <c:pt idx="4949">
                  <c:v>1090</c:v>
                </c:pt>
                <c:pt idx="4950">
                  <c:v>1090</c:v>
                </c:pt>
                <c:pt idx="4951">
                  <c:v>1090</c:v>
                </c:pt>
                <c:pt idx="4952">
                  <c:v>1090</c:v>
                </c:pt>
                <c:pt idx="4953">
                  <c:v>1090</c:v>
                </c:pt>
                <c:pt idx="4954">
                  <c:v>1091</c:v>
                </c:pt>
                <c:pt idx="4955">
                  <c:v>1091</c:v>
                </c:pt>
                <c:pt idx="4956">
                  <c:v>1091</c:v>
                </c:pt>
                <c:pt idx="4957">
                  <c:v>1091</c:v>
                </c:pt>
                <c:pt idx="4958">
                  <c:v>1091</c:v>
                </c:pt>
                <c:pt idx="4959">
                  <c:v>1091</c:v>
                </c:pt>
                <c:pt idx="4960">
                  <c:v>1091</c:v>
                </c:pt>
                <c:pt idx="4961">
                  <c:v>1091</c:v>
                </c:pt>
                <c:pt idx="4962">
                  <c:v>1091</c:v>
                </c:pt>
                <c:pt idx="4963">
                  <c:v>1092</c:v>
                </c:pt>
                <c:pt idx="4964">
                  <c:v>1093</c:v>
                </c:pt>
                <c:pt idx="4965">
                  <c:v>1093</c:v>
                </c:pt>
                <c:pt idx="4966">
                  <c:v>1093</c:v>
                </c:pt>
                <c:pt idx="4967">
                  <c:v>1094</c:v>
                </c:pt>
                <c:pt idx="4968">
                  <c:v>1094</c:v>
                </c:pt>
                <c:pt idx="4969">
                  <c:v>1094</c:v>
                </c:pt>
                <c:pt idx="4970">
                  <c:v>1094</c:v>
                </c:pt>
                <c:pt idx="4971">
                  <c:v>1094</c:v>
                </c:pt>
                <c:pt idx="4972">
                  <c:v>1095</c:v>
                </c:pt>
                <c:pt idx="4973">
                  <c:v>1096</c:v>
                </c:pt>
                <c:pt idx="4974">
                  <c:v>1096</c:v>
                </c:pt>
                <c:pt idx="4975">
                  <c:v>1097</c:v>
                </c:pt>
                <c:pt idx="4976">
                  <c:v>1097</c:v>
                </c:pt>
                <c:pt idx="4977">
                  <c:v>1097</c:v>
                </c:pt>
                <c:pt idx="4978">
                  <c:v>1097</c:v>
                </c:pt>
                <c:pt idx="4979">
                  <c:v>1097</c:v>
                </c:pt>
                <c:pt idx="4980">
                  <c:v>1097</c:v>
                </c:pt>
                <c:pt idx="4981">
                  <c:v>1097</c:v>
                </c:pt>
                <c:pt idx="4982">
                  <c:v>1098</c:v>
                </c:pt>
                <c:pt idx="4983">
                  <c:v>1098</c:v>
                </c:pt>
                <c:pt idx="4984">
                  <c:v>1098</c:v>
                </c:pt>
                <c:pt idx="4985">
                  <c:v>1098</c:v>
                </c:pt>
                <c:pt idx="4986">
                  <c:v>1098</c:v>
                </c:pt>
                <c:pt idx="4987">
                  <c:v>1098</c:v>
                </c:pt>
                <c:pt idx="4988">
                  <c:v>1098</c:v>
                </c:pt>
                <c:pt idx="4989">
                  <c:v>1099</c:v>
                </c:pt>
                <c:pt idx="4990">
                  <c:v>1099</c:v>
                </c:pt>
                <c:pt idx="4991">
                  <c:v>1100</c:v>
                </c:pt>
                <c:pt idx="4992">
                  <c:v>1100</c:v>
                </c:pt>
                <c:pt idx="4993">
                  <c:v>1100</c:v>
                </c:pt>
                <c:pt idx="4994">
                  <c:v>1100</c:v>
                </c:pt>
                <c:pt idx="4995">
                  <c:v>1101</c:v>
                </c:pt>
                <c:pt idx="4996">
                  <c:v>1102</c:v>
                </c:pt>
                <c:pt idx="4997">
                  <c:v>1102</c:v>
                </c:pt>
                <c:pt idx="4998">
                  <c:v>1102</c:v>
                </c:pt>
                <c:pt idx="4999">
                  <c:v>1102</c:v>
                </c:pt>
                <c:pt idx="5000">
                  <c:v>1102</c:v>
                </c:pt>
                <c:pt idx="5001">
                  <c:v>1102</c:v>
                </c:pt>
                <c:pt idx="5002">
                  <c:v>1102</c:v>
                </c:pt>
                <c:pt idx="5003">
                  <c:v>1102</c:v>
                </c:pt>
                <c:pt idx="5004">
                  <c:v>1102</c:v>
                </c:pt>
                <c:pt idx="5005">
                  <c:v>1102</c:v>
                </c:pt>
                <c:pt idx="5006">
                  <c:v>1102</c:v>
                </c:pt>
                <c:pt idx="5007">
                  <c:v>1102</c:v>
                </c:pt>
                <c:pt idx="5008">
                  <c:v>1102</c:v>
                </c:pt>
                <c:pt idx="5009">
                  <c:v>1102</c:v>
                </c:pt>
                <c:pt idx="5010">
                  <c:v>1102</c:v>
                </c:pt>
                <c:pt idx="5011">
                  <c:v>1102</c:v>
                </c:pt>
                <c:pt idx="5012">
                  <c:v>1102</c:v>
                </c:pt>
                <c:pt idx="5013">
                  <c:v>1102</c:v>
                </c:pt>
                <c:pt idx="5014">
                  <c:v>1102</c:v>
                </c:pt>
                <c:pt idx="5015">
                  <c:v>1102</c:v>
                </c:pt>
                <c:pt idx="5016">
                  <c:v>1102</c:v>
                </c:pt>
                <c:pt idx="5017">
                  <c:v>1102</c:v>
                </c:pt>
                <c:pt idx="5018">
                  <c:v>1102</c:v>
                </c:pt>
                <c:pt idx="5019">
                  <c:v>1102</c:v>
                </c:pt>
                <c:pt idx="5020">
                  <c:v>1102</c:v>
                </c:pt>
                <c:pt idx="5021">
                  <c:v>1102</c:v>
                </c:pt>
                <c:pt idx="5022">
                  <c:v>1102</c:v>
                </c:pt>
                <c:pt idx="5023">
                  <c:v>1102</c:v>
                </c:pt>
                <c:pt idx="5024">
                  <c:v>1102</c:v>
                </c:pt>
                <c:pt idx="5025">
                  <c:v>1102</c:v>
                </c:pt>
                <c:pt idx="5026">
                  <c:v>1102</c:v>
                </c:pt>
                <c:pt idx="5027">
                  <c:v>1102</c:v>
                </c:pt>
                <c:pt idx="5028">
                  <c:v>1102</c:v>
                </c:pt>
                <c:pt idx="5029">
                  <c:v>1102</c:v>
                </c:pt>
                <c:pt idx="5030">
                  <c:v>1103</c:v>
                </c:pt>
                <c:pt idx="5031">
                  <c:v>1104</c:v>
                </c:pt>
                <c:pt idx="5032">
                  <c:v>1105</c:v>
                </c:pt>
                <c:pt idx="5033">
                  <c:v>1106</c:v>
                </c:pt>
                <c:pt idx="5034">
                  <c:v>1107</c:v>
                </c:pt>
                <c:pt idx="5035">
                  <c:v>1107</c:v>
                </c:pt>
                <c:pt idx="5036">
                  <c:v>1107</c:v>
                </c:pt>
                <c:pt idx="5037">
                  <c:v>1107</c:v>
                </c:pt>
                <c:pt idx="5038">
                  <c:v>1107</c:v>
                </c:pt>
                <c:pt idx="5039">
                  <c:v>1107</c:v>
                </c:pt>
                <c:pt idx="5040">
                  <c:v>1107</c:v>
                </c:pt>
                <c:pt idx="5041">
                  <c:v>1107</c:v>
                </c:pt>
                <c:pt idx="5042">
                  <c:v>1107</c:v>
                </c:pt>
                <c:pt idx="5043">
                  <c:v>1107</c:v>
                </c:pt>
                <c:pt idx="5044">
                  <c:v>1107</c:v>
                </c:pt>
                <c:pt idx="5045">
                  <c:v>1107</c:v>
                </c:pt>
                <c:pt idx="5046">
                  <c:v>1107</c:v>
                </c:pt>
                <c:pt idx="5047">
                  <c:v>1107</c:v>
                </c:pt>
                <c:pt idx="5048">
                  <c:v>1107</c:v>
                </c:pt>
                <c:pt idx="5049">
                  <c:v>1107</c:v>
                </c:pt>
                <c:pt idx="5050">
                  <c:v>1107</c:v>
                </c:pt>
                <c:pt idx="5051">
                  <c:v>1107</c:v>
                </c:pt>
                <c:pt idx="5052">
                  <c:v>1107</c:v>
                </c:pt>
                <c:pt idx="5053">
                  <c:v>1107</c:v>
                </c:pt>
                <c:pt idx="5054">
                  <c:v>1107</c:v>
                </c:pt>
                <c:pt idx="5055">
                  <c:v>1107</c:v>
                </c:pt>
                <c:pt idx="5056">
                  <c:v>1107</c:v>
                </c:pt>
                <c:pt idx="5057">
                  <c:v>1107</c:v>
                </c:pt>
                <c:pt idx="5058">
                  <c:v>1107</c:v>
                </c:pt>
                <c:pt idx="5059">
                  <c:v>1107</c:v>
                </c:pt>
                <c:pt idx="5060">
                  <c:v>1107</c:v>
                </c:pt>
                <c:pt idx="5061">
                  <c:v>1107</c:v>
                </c:pt>
                <c:pt idx="5062">
                  <c:v>1107</c:v>
                </c:pt>
                <c:pt idx="5063">
                  <c:v>1107</c:v>
                </c:pt>
                <c:pt idx="5064">
                  <c:v>1107</c:v>
                </c:pt>
                <c:pt idx="5065">
                  <c:v>1107</c:v>
                </c:pt>
                <c:pt idx="5066">
                  <c:v>1107</c:v>
                </c:pt>
                <c:pt idx="5067">
                  <c:v>1108</c:v>
                </c:pt>
                <c:pt idx="5068">
                  <c:v>1108</c:v>
                </c:pt>
                <c:pt idx="5069">
                  <c:v>1109</c:v>
                </c:pt>
                <c:pt idx="5070">
                  <c:v>1109</c:v>
                </c:pt>
                <c:pt idx="5071">
                  <c:v>1109</c:v>
                </c:pt>
                <c:pt idx="5072">
                  <c:v>1109</c:v>
                </c:pt>
                <c:pt idx="5073">
                  <c:v>1109</c:v>
                </c:pt>
                <c:pt idx="5074">
                  <c:v>1109</c:v>
                </c:pt>
                <c:pt idx="5075">
                  <c:v>1109</c:v>
                </c:pt>
                <c:pt idx="5076">
                  <c:v>1109</c:v>
                </c:pt>
                <c:pt idx="5077">
                  <c:v>1109</c:v>
                </c:pt>
                <c:pt idx="5078">
                  <c:v>1109</c:v>
                </c:pt>
                <c:pt idx="5079">
                  <c:v>1109</c:v>
                </c:pt>
                <c:pt idx="5080">
                  <c:v>1109</c:v>
                </c:pt>
                <c:pt idx="5081">
                  <c:v>1109</c:v>
                </c:pt>
                <c:pt idx="5082">
                  <c:v>1109</c:v>
                </c:pt>
                <c:pt idx="5083">
                  <c:v>1109</c:v>
                </c:pt>
                <c:pt idx="5084">
                  <c:v>1109</c:v>
                </c:pt>
                <c:pt idx="5085">
                  <c:v>1109</c:v>
                </c:pt>
                <c:pt idx="5086">
                  <c:v>1109</c:v>
                </c:pt>
                <c:pt idx="5087">
                  <c:v>1109</c:v>
                </c:pt>
                <c:pt idx="5088">
                  <c:v>1109</c:v>
                </c:pt>
                <c:pt idx="5089">
                  <c:v>1109</c:v>
                </c:pt>
                <c:pt idx="5090">
                  <c:v>1109</c:v>
                </c:pt>
                <c:pt idx="5091">
                  <c:v>1109</c:v>
                </c:pt>
                <c:pt idx="5092">
                  <c:v>1109</c:v>
                </c:pt>
                <c:pt idx="5093">
                  <c:v>1109</c:v>
                </c:pt>
                <c:pt idx="5094">
                  <c:v>1109</c:v>
                </c:pt>
                <c:pt idx="5095">
                  <c:v>1109</c:v>
                </c:pt>
                <c:pt idx="5096">
                  <c:v>1109</c:v>
                </c:pt>
                <c:pt idx="5097">
                  <c:v>1109</c:v>
                </c:pt>
                <c:pt idx="5098">
                  <c:v>1109</c:v>
                </c:pt>
                <c:pt idx="5099">
                  <c:v>1109</c:v>
                </c:pt>
                <c:pt idx="5100">
                  <c:v>1109</c:v>
                </c:pt>
                <c:pt idx="5101">
                  <c:v>1109</c:v>
                </c:pt>
                <c:pt idx="5102">
                  <c:v>1109</c:v>
                </c:pt>
                <c:pt idx="5103">
                  <c:v>1109</c:v>
                </c:pt>
                <c:pt idx="5104">
                  <c:v>1109</c:v>
                </c:pt>
                <c:pt idx="5105">
                  <c:v>1109</c:v>
                </c:pt>
                <c:pt idx="5106">
                  <c:v>1109</c:v>
                </c:pt>
                <c:pt idx="5107">
                  <c:v>1109</c:v>
                </c:pt>
                <c:pt idx="5108">
                  <c:v>1109</c:v>
                </c:pt>
                <c:pt idx="5109">
                  <c:v>1109</c:v>
                </c:pt>
                <c:pt idx="5110">
                  <c:v>1109</c:v>
                </c:pt>
                <c:pt idx="5111">
                  <c:v>1109</c:v>
                </c:pt>
                <c:pt idx="5112">
                  <c:v>1109</c:v>
                </c:pt>
                <c:pt idx="5113">
                  <c:v>1109</c:v>
                </c:pt>
                <c:pt idx="5114">
                  <c:v>1109</c:v>
                </c:pt>
                <c:pt idx="5115">
                  <c:v>1109</c:v>
                </c:pt>
                <c:pt idx="5116">
                  <c:v>1109</c:v>
                </c:pt>
                <c:pt idx="5117">
                  <c:v>1109</c:v>
                </c:pt>
                <c:pt idx="5118">
                  <c:v>1109</c:v>
                </c:pt>
                <c:pt idx="5119">
                  <c:v>1109</c:v>
                </c:pt>
                <c:pt idx="5120">
                  <c:v>1109</c:v>
                </c:pt>
                <c:pt idx="5121">
                  <c:v>1109</c:v>
                </c:pt>
                <c:pt idx="5122">
                  <c:v>1109</c:v>
                </c:pt>
                <c:pt idx="5123">
                  <c:v>1109</c:v>
                </c:pt>
                <c:pt idx="5124">
                  <c:v>1109</c:v>
                </c:pt>
                <c:pt idx="5125">
                  <c:v>1109</c:v>
                </c:pt>
                <c:pt idx="5126">
                  <c:v>1109</c:v>
                </c:pt>
                <c:pt idx="5127">
                  <c:v>1109</c:v>
                </c:pt>
                <c:pt idx="5128">
                  <c:v>1109</c:v>
                </c:pt>
                <c:pt idx="5129">
                  <c:v>1109</c:v>
                </c:pt>
                <c:pt idx="5130">
                  <c:v>1109</c:v>
                </c:pt>
                <c:pt idx="5131">
                  <c:v>1109</c:v>
                </c:pt>
                <c:pt idx="5132">
                  <c:v>1110</c:v>
                </c:pt>
                <c:pt idx="5133">
                  <c:v>1110</c:v>
                </c:pt>
                <c:pt idx="5134">
                  <c:v>1110</c:v>
                </c:pt>
                <c:pt idx="5135">
                  <c:v>1110</c:v>
                </c:pt>
                <c:pt idx="5136">
                  <c:v>1110</c:v>
                </c:pt>
                <c:pt idx="5137">
                  <c:v>1110</c:v>
                </c:pt>
                <c:pt idx="5138">
                  <c:v>1110</c:v>
                </c:pt>
                <c:pt idx="5139">
                  <c:v>1110</c:v>
                </c:pt>
                <c:pt idx="5140">
                  <c:v>1110</c:v>
                </c:pt>
                <c:pt idx="5141">
                  <c:v>1110</c:v>
                </c:pt>
                <c:pt idx="5142">
                  <c:v>1110</c:v>
                </c:pt>
                <c:pt idx="5143">
                  <c:v>1110</c:v>
                </c:pt>
                <c:pt idx="5144">
                  <c:v>1110</c:v>
                </c:pt>
                <c:pt idx="5145">
                  <c:v>1110</c:v>
                </c:pt>
                <c:pt idx="5146">
                  <c:v>1110</c:v>
                </c:pt>
                <c:pt idx="5147">
                  <c:v>1110</c:v>
                </c:pt>
                <c:pt idx="5148">
                  <c:v>1110</c:v>
                </c:pt>
                <c:pt idx="5149">
                  <c:v>1111</c:v>
                </c:pt>
                <c:pt idx="5150">
                  <c:v>1112</c:v>
                </c:pt>
                <c:pt idx="5151">
                  <c:v>1112</c:v>
                </c:pt>
                <c:pt idx="5152">
                  <c:v>1112</c:v>
                </c:pt>
                <c:pt idx="5153">
                  <c:v>1112</c:v>
                </c:pt>
                <c:pt idx="5154">
                  <c:v>1112</c:v>
                </c:pt>
                <c:pt idx="5155">
                  <c:v>1112</c:v>
                </c:pt>
                <c:pt idx="5156">
                  <c:v>1112</c:v>
                </c:pt>
                <c:pt idx="5157">
                  <c:v>1112</c:v>
                </c:pt>
                <c:pt idx="5158">
                  <c:v>1112</c:v>
                </c:pt>
                <c:pt idx="5159">
                  <c:v>1112</c:v>
                </c:pt>
                <c:pt idx="5160">
                  <c:v>1112</c:v>
                </c:pt>
                <c:pt idx="5161">
                  <c:v>1113</c:v>
                </c:pt>
                <c:pt idx="5162">
                  <c:v>1113</c:v>
                </c:pt>
                <c:pt idx="5163">
                  <c:v>1113</c:v>
                </c:pt>
                <c:pt idx="5164">
                  <c:v>1113</c:v>
                </c:pt>
                <c:pt idx="5165">
                  <c:v>1113</c:v>
                </c:pt>
                <c:pt idx="5166">
                  <c:v>1113</c:v>
                </c:pt>
                <c:pt idx="5167">
                  <c:v>1113</c:v>
                </c:pt>
                <c:pt idx="5168">
                  <c:v>1113</c:v>
                </c:pt>
                <c:pt idx="5169">
                  <c:v>1113</c:v>
                </c:pt>
                <c:pt idx="5170">
                  <c:v>1113</c:v>
                </c:pt>
                <c:pt idx="5171">
                  <c:v>1113</c:v>
                </c:pt>
                <c:pt idx="5172">
                  <c:v>1113</c:v>
                </c:pt>
                <c:pt idx="5173">
                  <c:v>1113</c:v>
                </c:pt>
                <c:pt idx="5174">
                  <c:v>1114</c:v>
                </c:pt>
                <c:pt idx="5175">
                  <c:v>1114</c:v>
                </c:pt>
                <c:pt idx="5176">
                  <c:v>1114</c:v>
                </c:pt>
                <c:pt idx="5177">
                  <c:v>1114</c:v>
                </c:pt>
                <c:pt idx="5178">
                  <c:v>1114</c:v>
                </c:pt>
                <c:pt idx="5179">
                  <c:v>1114</c:v>
                </c:pt>
                <c:pt idx="5180">
                  <c:v>1114</c:v>
                </c:pt>
                <c:pt idx="5181">
                  <c:v>1114</c:v>
                </c:pt>
                <c:pt idx="5182">
                  <c:v>1114</c:v>
                </c:pt>
                <c:pt idx="5183">
                  <c:v>1115</c:v>
                </c:pt>
                <c:pt idx="5184">
                  <c:v>1116</c:v>
                </c:pt>
                <c:pt idx="5185">
                  <c:v>1117</c:v>
                </c:pt>
                <c:pt idx="5186">
                  <c:v>1117</c:v>
                </c:pt>
                <c:pt idx="5187">
                  <c:v>1117</c:v>
                </c:pt>
                <c:pt idx="5188">
                  <c:v>1117</c:v>
                </c:pt>
                <c:pt idx="5189">
                  <c:v>1117</c:v>
                </c:pt>
                <c:pt idx="5190">
                  <c:v>1117</c:v>
                </c:pt>
                <c:pt idx="5191">
                  <c:v>1117</c:v>
                </c:pt>
                <c:pt idx="5192">
                  <c:v>1117</c:v>
                </c:pt>
                <c:pt idx="5193">
                  <c:v>1117</c:v>
                </c:pt>
                <c:pt idx="5194">
                  <c:v>1117</c:v>
                </c:pt>
                <c:pt idx="5195">
                  <c:v>1117</c:v>
                </c:pt>
                <c:pt idx="5196">
                  <c:v>1117</c:v>
                </c:pt>
                <c:pt idx="5197">
                  <c:v>1118</c:v>
                </c:pt>
                <c:pt idx="5198">
                  <c:v>1118</c:v>
                </c:pt>
                <c:pt idx="5199">
                  <c:v>1118</c:v>
                </c:pt>
                <c:pt idx="5200">
                  <c:v>1118</c:v>
                </c:pt>
                <c:pt idx="5201">
                  <c:v>1118</c:v>
                </c:pt>
                <c:pt idx="5202">
                  <c:v>1118</c:v>
                </c:pt>
                <c:pt idx="5203">
                  <c:v>1118</c:v>
                </c:pt>
                <c:pt idx="5204">
                  <c:v>1118</c:v>
                </c:pt>
                <c:pt idx="5205">
                  <c:v>1118</c:v>
                </c:pt>
                <c:pt idx="5206">
                  <c:v>1118</c:v>
                </c:pt>
                <c:pt idx="5207">
                  <c:v>1118</c:v>
                </c:pt>
                <c:pt idx="5208">
                  <c:v>1118</c:v>
                </c:pt>
                <c:pt idx="5209">
                  <c:v>1118</c:v>
                </c:pt>
                <c:pt idx="5210">
                  <c:v>1118</c:v>
                </c:pt>
                <c:pt idx="5211">
                  <c:v>1118</c:v>
                </c:pt>
                <c:pt idx="5212">
                  <c:v>1118</c:v>
                </c:pt>
                <c:pt idx="5213">
                  <c:v>1118</c:v>
                </c:pt>
                <c:pt idx="5214">
                  <c:v>1118</c:v>
                </c:pt>
                <c:pt idx="5215">
                  <c:v>1118</c:v>
                </c:pt>
                <c:pt idx="5216">
                  <c:v>1118</c:v>
                </c:pt>
                <c:pt idx="5217">
                  <c:v>1118</c:v>
                </c:pt>
                <c:pt idx="5218">
                  <c:v>1118</c:v>
                </c:pt>
                <c:pt idx="5219">
                  <c:v>1118</c:v>
                </c:pt>
                <c:pt idx="5220">
                  <c:v>1118</c:v>
                </c:pt>
                <c:pt idx="5221">
                  <c:v>1118</c:v>
                </c:pt>
                <c:pt idx="5222">
                  <c:v>1118</c:v>
                </c:pt>
                <c:pt idx="5223">
                  <c:v>1118</c:v>
                </c:pt>
                <c:pt idx="5224">
                  <c:v>1119</c:v>
                </c:pt>
                <c:pt idx="5225">
                  <c:v>1119</c:v>
                </c:pt>
                <c:pt idx="5226">
                  <c:v>1119</c:v>
                </c:pt>
                <c:pt idx="5227">
                  <c:v>1120</c:v>
                </c:pt>
                <c:pt idx="5228">
                  <c:v>1120</c:v>
                </c:pt>
                <c:pt idx="5229">
                  <c:v>1121</c:v>
                </c:pt>
                <c:pt idx="5230">
                  <c:v>1121</c:v>
                </c:pt>
                <c:pt idx="5231">
                  <c:v>1121</c:v>
                </c:pt>
                <c:pt idx="5232">
                  <c:v>1122</c:v>
                </c:pt>
                <c:pt idx="5233">
                  <c:v>1122</c:v>
                </c:pt>
                <c:pt idx="5234">
                  <c:v>1122</c:v>
                </c:pt>
                <c:pt idx="5235">
                  <c:v>1122</c:v>
                </c:pt>
                <c:pt idx="5236">
                  <c:v>1122</c:v>
                </c:pt>
                <c:pt idx="5237">
                  <c:v>1122</c:v>
                </c:pt>
                <c:pt idx="5238">
                  <c:v>1122</c:v>
                </c:pt>
                <c:pt idx="5239">
                  <c:v>1122</c:v>
                </c:pt>
                <c:pt idx="5240">
                  <c:v>1122</c:v>
                </c:pt>
                <c:pt idx="5241">
                  <c:v>1122</c:v>
                </c:pt>
                <c:pt idx="5242">
                  <c:v>1122</c:v>
                </c:pt>
                <c:pt idx="5243">
                  <c:v>1122</c:v>
                </c:pt>
                <c:pt idx="5244">
                  <c:v>1122</c:v>
                </c:pt>
                <c:pt idx="5245">
                  <c:v>1123</c:v>
                </c:pt>
                <c:pt idx="5246">
                  <c:v>1124</c:v>
                </c:pt>
                <c:pt idx="5247">
                  <c:v>1124</c:v>
                </c:pt>
                <c:pt idx="5248">
                  <c:v>1124</c:v>
                </c:pt>
                <c:pt idx="5249">
                  <c:v>1124</c:v>
                </c:pt>
                <c:pt idx="5250">
                  <c:v>1124</c:v>
                </c:pt>
                <c:pt idx="5251">
                  <c:v>1124</c:v>
                </c:pt>
                <c:pt idx="5252">
                  <c:v>1124</c:v>
                </c:pt>
                <c:pt idx="5253">
                  <c:v>1124</c:v>
                </c:pt>
                <c:pt idx="5254">
                  <c:v>1124</c:v>
                </c:pt>
                <c:pt idx="5255">
                  <c:v>1124</c:v>
                </c:pt>
                <c:pt idx="5256">
                  <c:v>1124</c:v>
                </c:pt>
                <c:pt idx="5257">
                  <c:v>1124</c:v>
                </c:pt>
                <c:pt idx="5258">
                  <c:v>1124</c:v>
                </c:pt>
                <c:pt idx="5259">
                  <c:v>1124</c:v>
                </c:pt>
                <c:pt idx="5260">
                  <c:v>1124</c:v>
                </c:pt>
                <c:pt idx="5261">
                  <c:v>1124</c:v>
                </c:pt>
                <c:pt idx="5262">
                  <c:v>1124</c:v>
                </c:pt>
                <c:pt idx="5263">
                  <c:v>1124</c:v>
                </c:pt>
                <c:pt idx="5264">
                  <c:v>1124</c:v>
                </c:pt>
                <c:pt idx="5265">
                  <c:v>1124</c:v>
                </c:pt>
                <c:pt idx="5266">
                  <c:v>1124</c:v>
                </c:pt>
                <c:pt idx="5267">
                  <c:v>1124</c:v>
                </c:pt>
                <c:pt idx="5268">
                  <c:v>1124</c:v>
                </c:pt>
                <c:pt idx="5269">
                  <c:v>1124</c:v>
                </c:pt>
                <c:pt idx="5270">
                  <c:v>1124</c:v>
                </c:pt>
                <c:pt idx="5271">
                  <c:v>1124</c:v>
                </c:pt>
                <c:pt idx="5272">
                  <c:v>1124</c:v>
                </c:pt>
                <c:pt idx="5273">
                  <c:v>1124</c:v>
                </c:pt>
                <c:pt idx="5274">
                  <c:v>1124</c:v>
                </c:pt>
                <c:pt idx="5275">
                  <c:v>1124</c:v>
                </c:pt>
                <c:pt idx="5276">
                  <c:v>1124</c:v>
                </c:pt>
                <c:pt idx="5277">
                  <c:v>1124</c:v>
                </c:pt>
                <c:pt idx="5278">
                  <c:v>1124</c:v>
                </c:pt>
                <c:pt idx="5279">
                  <c:v>1124</c:v>
                </c:pt>
                <c:pt idx="5280">
                  <c:v>1124</c:v>
                </c:pt>
                <c:pt idx="5281">
                  <c:v>1124</c:v>
                </c:pt>
                <c:pt idx="5282">
                  <c:v>1124</c:v>
                </c:pt>
                <c:pt idx="5283">
                  <c:v>1124</c:v>
                </c:pt>
                <c:pt idx="5284">
                  <c:v>1124</c:v>
                </c:pt>
                <c:pt idx="5285">
                  <c:v>1124</c:v>
                </c:pt>
                <c:pt idx="5286">
                  <c:v>1124</c:v>
                </c:pt>
                <c:pt idx="5287">
                  <c:v>1124</c:v>
                </c:pt>
                <c:pt idx="5288">
                  <c:v>1124</c:v>
                </c:pt>
                <c:pt idx="5289">
                  <c:v>1124</c:v>
                </c:pt>
                <c:pt idx="5290">
                  <c:v>1124</c:v>
                </c:pt>
                <c:pt idx="5291">
                  <c:v>1124</c:v>
                </c:pt>
                <c:pt idx="5292">
                  <c:v>1124</c:v>
                </c:pt>
                <c:pt idx="5293">
                  <c:v>1124</c:v>
                </c:pt>
                <c:pt idx="5294">
                  <c:v>1124</c:v>
                </c:pt>
                <c:pt idx="5295">
                  <c:v>1124</c:v>
                </c:pt>
                <c:pt idx="5296">
                  <c:v>1124</c:v>
                </c:pt>
                <c:pt idx="5297">
                  <c:v>1125</c:v>
                </c:pt>
                <c:pt idx="5298">
                  <c:v>1125</c:v>
                </c:pt>
                <c:pt idx="5299">
                  <c:v>1125</c:v>
                </c:pt>
                <c:pt idx="5300">
                  <c:v>1125</c:v>
                </c:pt>
                <c:pt idx="5301">
                  <c:v>1125</c:v>
                </c:pt>
                <c:pt idx="5302">
                  <c:v>1125</c:v>
                </c:pt>
                <c:pt idx="5303">
                  <c:v>1125</c:v>
                </c:pt>
                <c:pt idx="5304">
                  <c:v>1125</c:v>
                </c:pt>
                <c:pt idx="5305">
                  <c:v>1125</c:v>
                </c:pt>
                <c:pt idx="5306">
                  <c:v>1126</c:v>
                </c:pt>
                <c:pt idx="5307">
                  <c:v>1126</c:v>
                </c:pt>
                <c:pt idx="5308">
                  <c:v>1126</c:v>
                </c:pt>
                <c:pt idx="5309">
                  <c:v>1127</c:v>
                </c:pt>
                <c:pt idx="5310">
                  <c:v>1128</c:v>
                </c:pt>
                <c:pt idx="5311">
                  <c:v>1129</c:v>
                </c:pt>
                <c:pt idx="5312">
                  <c:v>1130</c:v>
                </c:pt>
                <c:pt idx="5313">
                  <c:v>1131</c:v>
                </c:pt>
                <c:pt idx="5314">
                  <c:v>1132</c:v>
                </c:pt>
                <c:pt idx="5315">
                  <c:v>1133</c:v>
                </c:pt>
                <c:pt idx="5316">
                  <c:v>1134</c:v>
                </c:pt>
                <c:pt idx="5317">
                  <c:v>1135</c:v>
                </c:pt>
                <c:pt idx="5318">
                  <c:v>1136</c:v>
                </c:pt>
                <c:pt idx="5319">
                  <c:v>1137</c:v>
                </c:pt>
                <c:pt idx="5320">
                  <c:v>1137</c:v>
                </c:pt>
                <c:pt idx="5321">
                  <c:v>1137</c:v>
                </c:pt>
                <c:pt idx="5322">
                  <c:v>1137</c:v>
                </c:pt>
                <c:pt idx="5323">
                  <c:v>1137</c:v>
                </c:pt>
                <c:pt idx="5324">
                  <c:v>1137</c:v>
                </c:pt>
                <c:pt idx="5325">
                  <c:v>1138</c:v>
                </c:pt>
                <c:pt idx="5326">
                  <c:v>1139</c:v>
                </c:pt>
                <c:pt idx="5327">
                  <c:v>1140</c:v>
                </c:pt>
                <c:pt idx="5328">
                  <c:v>1140</c:v>
                </c:pt>
                <c:pt idx="5329">
                  <c:v>1140</c:v>
                </c:pt>
                <c:pt idx="5330">
                  <c:v>1140</c:v>
                </c:pt>
                <c:pt idx="5331">
                  <c:v>1140</c:v>
                </c:pt>
                <c:pt idx="5332">
                  <c:v>1141</c:v>
                </c:pt>
                <c:pt idx="5333">
                  <c:v>1141</c:v>
                </c:pt>
                <c:pt idx="5334">
                  <c:v>1142</c:v>
                </c:pt>
                <c:pt idx="5335">
                  <c:v>1142</c:v>
                </c:pt>
                <c:pt idx="5336">
                  <c:v>1142</c:v>
                </c:pt>
                <c:pt idx="5337">
                  <c:v>1143</c:v>
                </c:pt>
                <c:pt idx="5338">
                  <c:v>1143</c:v>
                </c:pt>
                <c:pt idx="5339">
                  <c:v>1143</c:v>
                </c:pt>
                <c:pt idx="5340">
                  <c:v>1144</c:v>
                </c:pt>
                <c:pt idx="5341">
                  <c:v>1144</c:v>
                </c:pt>
                <c:pt idx="5342">
                  <c:v>1145</c:v>
                </c:pt>
                <c:pt idx="5343">
                  <c:v>1145</c:v>
                </c:pt>
                <c:pt idx="5344">
                  <c:v>1145</c:v>
                </c:pt>
                <c:pt idx="5345">
                  <c:v>1145</c:v>
                </c:pt>
                <c:pt idx="5346">
                  <c:v>1145</c:v>
                </c:pt>
                <c:pt idx="5347">
                  <c:v>1145</c:v>
                </c:pt>
                <c:pt idx="5348">
                  <c:v>1145</c:v>
                </c:pt>
                <c:pt idx="5349">
                  <c:v>1146</c:v>
                </c:pt>
                <c:pt idx="5350">
                  <c:v>1146</c:v>
                </c:pt>
                <c:pt idx="5351">
                  <c:v>1146</c:v>
                </c:pt>
                <c:pt idx="5352">
                  <c:v>1146</c:v>
                </c:pt>
                <c:pt idx="5353">
                  <c:v>1146</c:v>
                </c:pt>
                <c:pt idx="5354">
                  <c:v>1146</c:v>
                </c:pt>
                <c:pt idx="5355">
                  <c:v>1146</c:v>
                </c:pt>
                <c:pt idx="5356">
                  <c:v>1146</c:v>
                </c:pt>
                <c:pt idx="5357">
                  <c:v>1146</c:v>
                </c:pt>
                <c:pt idx="5358">
                  <c:v>1146</c:v>
                </c:pt>
                <c:pt idx="5359">
                  <c:v>1146</c:v>
                </c:pt>
                <c:pt idx="5360">
                  <c:v>1147</c:v>
                </c:pt>
                <c:pt idx="5361">
                  <c:v>1147</c:v>
                </c:pt>
                <c:pt idx="5362">
                  <c:v>1147</c:v>
                </c:pt>
                <c:pt idx="5363">
                  <c:v>1148</c:v>
                </c:pt>
                <c:pt idx="5364">
                  <c:v>1149</c:v>
                </c:pt>
                <c:pt idx="5365">
                  <c:v>1150</c:v>
                </c:pt>
                <c:pt idx="5366">
                  <c:v>1150</c:v>
                </c:pt>
                <c:pt idx="5367">
                  <c:v>1150</c:v>
                </c:pt>
                <c:pt idx="5368">
                  <c:v>1151</c:v>
                </c:pt>
                <c:pt idx="5369">
                  <c:v>1152</c:v>
                </c:pt>
                <c:pt idx="5370">
                  <c:v>1152</c:v>
                </c:pt>
                <c:pt idx="5371">
                  <c:v>1152</c:v>
                </c:pt>
                <c:pt idx="5372">
                  <c:v>1152</c:v>
                </c:pt>
                <c:pt idx="5373">
                  <c:v>1152</c:v>
                </c:pt>
                <c:pt idx="5374">
                  <c:v>1152</c:v>
                </c:pt>
                <c:pt idx="5375">
                  <c:v>1152</c:v>
                </c:pt>
                <c:pt idx="5376">
                  <c:v>1152</c:v>
                </c:pt>
                <c:pt idx="5377">
                  <c:v>1152</c:v>
                </c:pt>
                <c:pt idx="5378">
                  <c:v>1152</c:v>
                </c:pt>
                <c:pt idx="5379">
                  <c:v>1152</c:v>
                </c:pt>
                <c:pt idx="5380">
                  <c:v>1152</c:v>
                </c:pt>
                <c:pt idx="5381">
                  <c:v>1152</c:v>
                </c:pt>
                <c:pt idx="5382">
                  <c:v>1152</c:v>
                </c:pt>
                <c:pt idx="5383">
                  <c:v>1152</c:v>
                </c:pt>
                <c:pt idx="5384">
                  <c:v>1152</c:v>
                </c:pt>
                <c:pt idx="5385">
                  <c:v>1152</c:v>
                </c:pt>
                <c:pt idx="5386">
                  <c:v>1152</c:v>
                </c:pt>
                <c:pt idx="5387">
                  <c:v>1152</c:v>
                </c:pt>
                <c:pt idx="5388">
                  <c:v>1152</c:v>
                </c:pt>
                <c:pt idx="5389">
                  <c:v>1152</c:v>
                </c:pt>
                <c:pt idx="5390">
                  <c:v>1152</c:v>
                </c:pt>
                <c:pt idx="5391">
                  <c:v>1153</c:v>
                </c:pt>
                <c:pt idx="5392">
                  <c:v>1153</c:v>
                </c:pt>
                <c:pt idx="5393">
                  <c:v>1153</c:v>
                </c:pt>
                <c:pt idx="5394">
                  <c:v>1153</c:v>
                </c:pt>
                <c:pt idx="5395">
                  <c:v>1153</c:v>
                </c:pt>
                <c:pt idx="5396">
                  <c:v>1153</c:v>
                </c:pt>
                <c:pt idx="5397">
                  <c:v>1154</c:v>
                </c:pt>
                <c:pt idx="5398">
                  <c:v>1155</c:v>
                </c:pt>
                <c:pt idx="5399">
                  <c:v>1155</c:v>
                </c:pt>
                <c:pt idx="5400">
                  <c:v>1155</c:v>
                </c:pt>
                <c:pt idx="5401">
                  <c:v>1155</c:v>
                </c:pt>
                <c:pt idx="5402">
                  <c:v>1156</c:v>
                </c:pt>
                <c:pt idx="5403">
                  <c:v>1156</c:v>
                </c:pt>
                <c:pt idx="5404">
                  <c:v>1157</c:v>
                </c:pt>
                <c:pt idx="5405">
                  <c:v>1157</c:v>
                </c:pt>
                <c:pt idx="5406">
                  <c:v>1158</c:v>
                </c:pt>
                <c:pt idx="5407">
                  <c:v>1159</c:v>
                </c:pt>
                <c:pt idx="5408">
                  <c:v>1160</c:v>
                </c:pt>
                <c:pt idx="5409">
                  <c:v>1161</c:v>
                </c:pt>
                <c:pt idx="5410">
                  <c:v>1161</c:v>
                </c:pt>
                <c:pt idx="5411">
                  <c:v>1161</c:v>
                </c:pt>
                <c:pt idx="5412">
                  <c:v>1162</c:v>
                </c:pt>
                <c:pt idx="5413">
                  <c:v>1163</c:v>
                </c:pt>
                <c:pt idx="5414">
                  <c:v>1164</c:v>
                </c:pt>
                <c:pt idx="5415">
                  <c:v>1165</c:v>
                </c:pt>
                <c:pt idx="5416">
                  <c:v>1166</c:v>
                </c:pt>
                <c:pt idx="5417">
                  <c:v>1167</c:v>
                </c:pt>
                <c:pt idx="5418">
                  <c:v>1168</c:v>
                </c:pt>
                <c:pt idx="5419">
                  <c:v>1168</c:v>
                </c:pt>
                <c:pt idx="5420">
                  <c:v>1168</c:v>
                </c:pt>
                <c:pt idx="5421">
                  <c:v>1168</c:v>
                </c:pt>
                <c:pt idx="5422">
                  <c:v>1168</c:v>
                </c:pt>
                <c:pt idx="5423">
                  <c:v>1169</c:v>
                </c:pt>
                <c:pt idx="5424">
                  <c:v>1169</c:v>
                </c:pt>
                <c:pt idx="5425">
                  <c:v>1169</c:v>
                </c:pt>
                <c:pt idx="5426">
                  <c:v>1170</c:v>
                </c:pt>
                <c:pt idx="5427">
                  <c:v>1171</c:v>
                </c:pt>
                <c:pt idx="5428">
                  <c:v>1172</c:v>
                </c:pt>
                <c:pt idx="5429">
                  <c:v>1173</c:v>
                </c:pt>
                <c:pt idx="5430">
                  <c:v>1173</c:v>
                </c:pt>
                <c:pt idx="5431">
                  <c:v>1174</c:v>
                </c:pt>
                <c:pt idx="5432">
                  <c:v>1175</c:v>
                </c:pt>
                <c:pt idx="5433">
                  <c:v>1176</c:v>
                </c:pt>
                <c:pt idx="5434">
                  <c:v>1176</c:v>
                </c:pt>
                <c:pt idx="5435">
                  <c:v>1176</c:v>
                </c:pt>
                <c:pt idx="5436">
                  <c:v>1176</c:v>
                </c:pt>
                <c:pt idx="5437">
                  <c:v>1176</c:v>
                </c:pt>
                <c:pt idx="5438">
                  <c:v>1177</c:v>
                </c:pt>
                <c:pt idx="5439">
                  <c:v>1177</c:v>
                </c:pt>
                <c:pt idx="5440">
                  <c:v>1177</c:v>
                </c:pt>
                <c:pt idx="5441">
                  <c:v>1178</c:v>
                </c:pt>
                <c:pt idx="5442">
                  <c:v>1178</c:v>
                </c:pt>
                <c:pt idx="5443">
                  <c:v>1179</c:v>
                </c:pt>
                <c:pt idx="5444">
                  <c:v>1180</c:v>
                </c:pt>
                <c:pt idx="5445">
                  <c:v>1180</c:v>
                </c:pt>
                <c:pt idx="5446">
                  <c:v>1180</c:v>
                </c:pt>
                <c:pt idx="5447">
                  <c:v>1180</c:v>
                </c:pt>
                <c:pt idx="5448">
                  <c:v>1181</c:v>
                </c:pt>
                <c:pt idx="5449">
                  <c:v>1182</c:v>
                </c:pt>
                <c:pt idx="5450">
                  <c:v>1182</c:v>
                </c:pt>
                <c:pt idx="5451">
                  <c:v>1183</c:v>
                </c:pt>
                <c:pt idx="5452">
                  <c:v>1183</c:v>
                </c:pt>
                <c:pt idx="5453">
                  <c:v>1183</c:v>
                </c:pt>
                <c:pt idx="5454">
                  <c:v>1184</c:v>
                </c:pt>
                <c:pt idx="5455">
                  <c:v>1185</c:v>
                </c:pt>
                <c:pt idx="5456">
                  <c:v>1186</c:v>
                </c:pt>
                <c:pt idx="5457">
                  <c:v>1186</c:v>
                </c:pt>
                <c:pt idx="5458">
                  <c:v>1186</c:v>
                </c:pt>
                <c:pt idx="5459">
                  <c:v>1187</c:v>
                </c:pt>
                <c:pt idx="5460">
                  <c:v>1187</c:v>
                </c:pt>
                <c:pt idx="5461">
                  <c:v>1187</c:v>
                </c:pt>
                <c:pt idx="5462">
                  <c:v>1187</c:v>
                </c:pt>
                <c:pt idx="5463">
                  <c:v>1187</c:v>
                </c:pt>
                <c:pt idx="5464">
                  <c:v>1188</c:v>
                </c:pt>
                <c:pt idx="5465">
                  <c:v>1188</c:v>
                </c:pt>
                <c:pt idx="5466">
                  <c:v>1188</c:v>
                </c:pt>
                <c:pt idx="5467">
                  <c:v>1188</c:v>
                </c:pt>
                <c:pt idx="5468">
                  <c:v>1188</c:v>
                </c:pt>
                <c:pt idx="5469">
                  <c:v>1188</c:v>
                </c:pt>
                <c:pt idx="5470">
                  <c:v>1188</c:v>
                </c:pt>
                <c:pt idx="5471">
                  <c:v>1188</c:v>
                </c:pt>
                <c:pt idx="5472">
                  <c:v>1188</c:v>
                </c:pt>
                <c:pt idx="5473">
                  <c:v>1189</c:v>
                </c:pt>
                <c:pt idx="5474">
                  <c:v>1189</c:v>
                </c:pt>
                <c:pt idx="5475">
                  <c:v>1190</c:v>
                </c:pt>
                <c:pt idx="5476">
                  <c:v>1191</c:v>
                </c:pt>
                <c:pt idx="5477">
                  <c:v>1192</c:v>
                </c:pt>
                <c:pt idx="5478">
                  <c:v>1193</c:v>
                </c:pt>
                <c:pt idx="5479">
                  <c:v>1194</c:v>
                </c:pt>
                <c:pt idx="5480">
                  <c:v>1195</c:v>
                </c:pt>
                <c:pt idx="5481">
                  <c:v>1196</c:v>
                </c:pt>
                <c:pt idx="5482">
                  <c:v>1197</c:v>
                </c:pt>
                <c:pt idx="5483">
                  <c:v>1198</c:v>
                </c:pt>
                <c:pt idx="5484">
                  <c:v>1199</c:v>
                </c:pt>
                <c:pt idx="5485">
                  <c:v>1200</c:v>
                </c:pt>
                <c:pt idx="5486">
                  <c:v>1201</c:v>
                </c:pt>
                <c:pt idx="5487">
                  <c:v>1202</c:v>
                </c:pt>
                <c:pt idx="5488">
                  <c:v>1203</c:v>
                </c:pt>
                <c:pt idx="5489">
                  <c:v>1204</c:v>
                </c:pt>
                <c:pt idx="5490">
                  <c:v>1205</c:v>
                </c:pt>
                <c:pt idx="5491">
                  <c:v>1206</c:v>
                </c:pt>
                <c:pt idx="5492">
                  <c:v>1207</c:v>
                </c:pt>
                <c:pt idx="5493">
                  <c:v>1208</c:v>
                </c:pt>
                <c:pt idx="5494">
                  <c:v>1209</c:v>
                </c:pt>
                <c:pt idx="5495">
                  <c:v>1209</c:v>
                </c:pt>
                <c:pt idx="5496">
                  <c:v>1209</c:v>
                </c:pt>
                <c:pt idx="5497">
                  <c:v>1209</c:v>
                </c:pt>
                <c:pt idx="5498">
                  <c:v>1209</c:v>
                </c:pt>
                <c:pt idx="5499">
                  <c:v>1209</c:v>
                </c:pt>
                <c:pt idx="5500">
                  <c:v>1209</c:v>
                </c:pt>
                <c:pt idx="5501">
                  <c:v>1210</c:v>
                </c:pt>
                <c:pt idx="5502">
                  <c:v>1210</c:v>
                </c:pt>
                <c:pt idx="5503">
                  <c:v>1210</c:v>
                </c:pt>
                <c:pt idx="5504">
                  <c:v>1210</c:v>
                </c:pt>
                <c:pt idx="5505">
                  <c:v>1210</c:v>
                </c:pt>
                <c:pt idx="5506">
                  <c:v>1210</c:v>
                </c:pt>
                <c:pt idx="5507">
                  <c:v>1210</c:v>
                </c:pt>
                <c:pt idx="5508">
                  <c:v>1210</c:v>
                </c:pt>
                <c:pt idx="5509">
                  <c:v>1210</c:v>
                </c:pt>
                <c:pt idx="5510">
                  <c:v>1210</c:v>
                </c:pt>
                <c:pt idx="5511">
                  <c:v>1210</c:v>
                </c:pt>
                <c:pt idx="5512">
                  <c:v>1210</c:v>
                </c:pt>
                <c:pt idx="5513">
                  <c:v>1210</c:v>
                </c:pt>
                <c:pt idx="5514">
                  <c:v>1210</c:v>
                </c:pt>
                <c:pt idx="5515">
                  <c:v>1210</c:v>
                </c:pt>
                <c:pt idx="5516">
                  <c:v>1210</c:v>
                </c:pt>
                <c:pt idx="5517">
                  <c:v>1210</c:v>
                </c:pt>
                <c:pt idx="5518">
                  <c:v>1210</c:v>
                </c:pt>
                <c:pt idx="5519">
                  <c:v>1210</c:v>
                </c:pt>
                <c:pt idx="5520">
                  <c:v>1210</c:v>
                </c:pt>
                <c:pt idx="5521">
                  <c:v>1210</c:v>
                </c:pt>
                <c:pt idx="5522">
                  <c:v>1210</c:v>
                </c:pt>
                <c:pt idx="5523">
                  <c:v>1210</c:v>
                </c:pt>
                <c:pt idx="5524">
                  <c:v>1210</c:v>
                </c:pt>
                <c:pt idx="5525">
                  <c:v>1210</c:v>
                </c:pt>
                <c:pt idx="5526">
                  <c:v>1210</c:v>
                </c:pt>
                <c:pt idx="5527">
                  <c:v>1210</c:v>
                </c:pt>
                <c:pt idx="5528">
                  <c:v>1210</c:v>
                </c:pt>
                <c:pt idx="5529">
                  <c:v>1210</c:v>
                </c:pt>
                <c:pt idx="5530">
                  <c:v>1210</c:v>
                </c:pt>
                <c:pt idx="5531">
                  <c:v>1210</c:v>
                </c:pt>
                <c:pt idx="5532">
                  <c:v>1211</c:v>
                </c:pt>
                <c:pt idx="5533">
                  <c:v>1212</c:v>
                </c:pt>
                <c:pt idx="5534">
                  <c:v>1213</c:v>
                </c:pt>
                <c:pt idx="5535">
                  <c:v>1214</c:v>
                </c:pt>
                <c:pt idx="5536">
                  <c:v>1214</c:v>
                </c:pt>
                <c:pt idx="5537">
                  <c:v>1214</c:v>
                </c:pt>
                <c:pt idx="5538">
                  <c:v>1214</c:v>
                </c:pt>
                <c:pt idx="5539">
                  <c:v>1214</c:v>
                </c:pt>
                <c:pt idx="5540">
                  <c:v>1214</c:v>
                </c:pt>
                <c:pt idx="5541">
                  <c:v>1214</c:v>
                </c:pt>
                <c:pt idx="5542">
                  <c:v>1215</c:v>
                </c:pt>
                <c:pt idx="5543">
                  <c:v>1215</c:v>
                </c:pt>
                <c:pt idx="5544">
                  <c:v>1215</c:v>
                </c:pt>
                <c:pt idx="5545">
                  <c:v>1215</c:v>
                </c:pt>
                <c:pt idx="5546">
                  <c:v>1215</c:v>
                </c:pt>
                <c:pt idx="5547">
                  <c:v>1215</c:v>
                </c:pt>
                <c:pt idx="5548">
                  <c:v>1216</c:v>
                </c:pt>
                <c:pt idx="5549">
                  <c:v>1217</c:v>
                </c:pt>
                <c:pt idx="5550">
                  <c:v>1217</c:v>
                </c:pt>
                <c:pt idx="5551">
                  <c:v>1217</c:v>
                </c:pt>
                <c:pt idx="5552">
                  <c:v>1217</c:v>
                </c:pt>
                <c:pt idx="5553">
                  <c:v>1217</c:v>
                </c:pt>
                <c:pt idx="5554">
                  <c:v>1217</c:v>
                </c:pt>
                <c:pt idx="5555">
                  <c:v>1217</c:v>
                </c:pt>
                <c:pt idx="5556">
                  <c:v>1217</c:v>
                </c:pt>
                <c:pt idx="5557">
                  <c:v>1217</c:v>
                </c:pt>
                <c:pt idx="5558">
                  <c:v>1217</c:v>
                </c:pt>
                <c:pt idx="5559">
                  <c:v>1217</c:v>
                </c:pt>
                <c:pt idx="5560">
                  <c:v>1217</c:v>
                </c:pt>
                <c:pt idx="5561">
                  <c:v>1217</c:v>
                </c:pt>
                <c:pt idx="5562">
                  <c:v>1217</c:v>
                </c:pt>
                <c:pt idx="5563">
                  <c:v>1218</c:v>
                </c:pt>
                <c:pt idx="5564">
                  <c:v>1219</c:v>
                </c:pt>
                <c:pt idx="5565">
                  <c:v>1219</c:v>
                </c:pt>
                <c:pt idx="5566">
                  <c:v>1219</c:v>
                </c:pt>
                <c:pt idx="5567">
                  <c:v>1220</c:v>
                </c:pt>
                <c:pt idx="5568">
                  <c:v>1220</c:v>
                </c:pt>
                <c:pt idx="5569">
                  <c:v>1220</c:v>
                </c:pt>
                <c:pt idx="5570">
                  <c:v>1220</c:v>
                </c:pt>
                <c:pt idx="5571">
                  <c:v>1220</c:v>
                </c:pt>
                <c:pt idx="5572">
                  <c:v>1220</c:v>
                </c:pt>
                <c:pt idx="5573">
                  <c:v>1220</c:v>
                </c:pt>
                <c:pt idx="5574">
                  <c:v>1220</c:v>
                </c:pt>
                <c:pt idx="5575">
                  <c:v>1220</c:v>
                </c:pt>
                <c:pt idx="5576">
                  <c:v>1220</c:v>
                </c:pt>
                <c:pt idx="5577">
                  <c:v>1220</c:v>
                </c:pt>
                <c:pt idx="5578">
                  <c:v>1221</c:v>
                </c:pt>
                <c:pt idx="5579">
                  <c:v>1221</c:v>
                </c:pt>
                <c:pt idx="5580">
                  <c:v>1221</c:v>
                </c:pt>
                <c:pt idx="5581">
                  <c:v>1221</c:v>
                </c:pt>
                <c:pt idx="5582">
                  <c:v>1221</c:v>
                </c:pt>
                <c:pt idx="5583">
                  <c:v>1222</c:v>
                </c:pt>
                <c:pt idx="5584">
                  <c:v>1223</c:v>
                </c:pt>
                <c:pt idx="5585">
                  <c:v>1223</c:v>
                </c:pt>
                <c:pt idx="5586">
                  <c:v>1223</c:v>
                </c:pt>
                <c:pt idx="5587">
                  <c:v>1223</c:v>
                </c:pt>
                <c:pt idx="5588">
                  <c:v>1223</c:v>
                </c:pt>
                <c:pt idx="5589">
                  <c:v>1223</c:v>
                </c:pt>
                <c:pt idx="5590">
                  <c:v>1223</c:v>
                </c:pt>
                <c:pt idx="5591">
                  <c:v>1223</c:v>
                </c:pt>
                <c:pt idx="5592">
                  <c:v>1223</c:v>
                </c:pt>
                <c:pt idx="5593">
                  <c:v>1224</c:v>
                </c:pt>
                <c:pt idx="5594">
                  <c:v>1224</c:v>
                </c:pt>
                <c:pt idx="5595">
                  <c:v>1224</c:v>
                </c:pt>
                <c:pt idx="5596">
                  <c:v>1224</c:v>
                </c:pt>
                <c:pt idx="5597">
                  <c:v>1225</c:v>
                </c:pt>
                <c:pt idx="5598">
                  <c:v>1226</c:v>
                </c:pt>
                <c:pt idx="5599">
                  <c:v>1226</c:v>
                </c:pt>
                <c:pt idx="5600">
                  <c:v>1226</c:v>
                </c:pt>
                <c:pt idx="5601">
                  <c:v>1226</c:v>
                </c:pt>
                <c:pt idx="5602">
                  <c:v>1226</c:v>
                </c:pt>
                <c:pt idx="5603">
                  <c:v>1227</c:v>
                </c:pt>
                <c:pt idx="5604">
                  <c:v>1227</c:v>
                </c:pt>
                <c:pt idx="5605">
                  <c:v>1227</c:v>
                </c:pt>
                <c:pt idx="5606">
                  <c:v>1227</c:v>
                </c:pt>
                <c:pt idx="5607">
                  <c:v>1227</c:v>
                </c:pt>
                <c:pt idx="5608">
                  <c:v>1227</c:v>
                </c:pt>
                <c:pt idx="5609">
                  <c:v>1227</c:v>
                </c:pt>
                <c:pt idx="5610">
                  <c:v>1227</c:v>
                </c:pt>
                <c:pt idx="5611">
                  <c:v>1227</c:v>
                </c:pt>
                <c:pt idx="5612">
                  <c:v>1227</c:v>
                </c:pt>
                <c:pt idx="5613">
                  <c:v>1228</c:v>
                </c:pt>
                <c:pt idx="5614">
                  <c:v>1228</c:v>
                </c:pt>
                <c:pt idx="5615">
                  <c:v>1228</c:v>
                </c:pt>
                <c:pt idx="5616">
                  <c:v>1228</c:v>
                </c:pt>
                <c:pt idx="5617">
                  <c:v>1229</c:v>
                </c:pt>
                <c:pt idx="5618">
                  <c:v>1230</c:v>
                </c:pt>
                <c:pt idx="5619">
                  <c:v>1230</c:v>
                </c:pt>
                <c:pt idx="5620">
                  <c:v>1230</c:v>
                </c:pt>
                <c:pt idx="5621">
                  <c:v>1231</c:v>
                </c:pt>
                <c:pt idx="5622">
                  <c:v>1231</c:v>
                </c:pt>
                <c:pt idx="5623">
                  <c:v>1231</c:v>
                </c:pt>
                <c:pt idx="5624">
                  <c:v>1232</c:v>
                </c:pt>
                <c:pt idx="5625">
                  <c:v>1233</c:v>
                </c:pt>
                <c:pt idx="5626">
                  <c:v>1233</c:v>
                </c:pt>
                <c:pt idx="5627">
                  <c:v>1233</c:v>
                </c:pt>
                <c:pt idx="5628">
                  <c:v>1233</c:v>
                </c:pt>
                <c:pt idx="5629">
                  <c:v>1234</c:v>
                </c:pt>
                <c:pt idx="5630">
                  <c:v>1235</c:v>
                </c:pt>
                <c:pt idx="5631">
                  <c:v>1235</c:v>
                </c:pt>
                <c:pt idx="5632">
                  <c:v>1235</c:v>
                </c:pt>
                <c:pt idx="5633">
                  <c:v>1236</c:v>
                </c:pt>
                <c:pt idx="5634">
                  <c:v>1236</c:v>
                </c:pt>
                <c:pt idx="5635">
                  <c:v>1237</c:v>
                </c:pt>
                <c:pt idx="5636">
                  <c:v>1237</c:v>
                </c:pt>
                <c:pt idx="5637">
                  <c:v>1237</c:v>
                </c:pt>
                <c:pt idx="5638">
                  <c:v>1238</c:v>
                </c:pt>
                <c:pt idx="5639">
                  <c:v>1238</c:v>
                </c:pt>
                <c:pt idx="5640">
                  <c:v>1238</c:v>
                </c:pt>
                <c:pt idx="5641">
                  <c:v>1238</c:v>
                </c:pt>
                <c:pt idx="5642">
                  <c:v>1238</c:v>
                </c:pt>
                <c:pt idx="5643">
                  <c:v>1238</c:v>
                </c:pt>
                <c:pt idx="5644">
                  <c:v>1238</c:v>
                </c:pt>
                <c:pt idx="5645">
                  <c:v>1238</c:v>
                </c:pt>
                <c:pt idx="5646">
                  <c:v>1238</c:v>
                </c:pt>
                <c:pt idx="5647">
                  <c:v>1238</c:v>
                </c:pt>
                <c:pt idx="5648">
                  <c:v>1239</c:v>
                </c:pt>
                <c:pt idx="5649">
                  <c:v>1240</c:v>
                </c:pt>
                <c:pt idx="5650">
                  <c:v>1241</c:v>
                </c:pt>
                <c:pt idx="5651">
                  <c:v>1241</c:v>
                </c:pt>
                <c:pt idx="5652">
                  <c:v>1241</c:v>
                </c:pt>
                <c:pt idx="5653">
                  <c:v>1241</c:v>
                </c:pt>
                <c:pt idx="5654">
                  <c:v>1241</c:v>
                </c:pt>
                <c:pt idx="5655">
                  <c:v>1241</c:v>
                </c:pt>
                <c:pt idx="5656">
                  <c:v>1241</c:v>
                </c:pt>
                <c:pt idx="5657">
                  <c:v>1241</c:v>
                </c:pt>
                <c:pt idx="5658">
                  <c:v>1241</c:v>
                </c:pt>
                <c:pt idx="5659">
                  <c:v>1241</c:v>
                </c:pt>
                <c:pt idx="5660">
                  <c:v>1241</c:v>
                </c:pt>
                <c:pt idx="5661">
                  <c:v>1241</c:v>
                </c:pt>
                <c:pt idx="5662">
                  <c:v>1241</c:v>
                </c:pt>
                <c:pt idx="5663">
                  <c:v>1242</c:v>
                </c:pt>
                <c:pt idx="5664">
                  <c:v>1243</c:v>
                </c:pt>
                <c:pt idx="5665">
                  <c:v>1244</c:v>
                </c:pt>
                <c:pt idx="5666">
                  <c:v>1244</c:v>
                </c:pt>
                <c:pt idx="5667">
                  <c:v>1244</c:v>
                </c:pt>
                <c:pt idx="5668">
                  <c:v>1244</c:v>
                </c:pt>
                <c:pt idx="5669">
                  <c:v>1244</c:v>
                </c:pt>
                <c:pt idx="5670">
                  <c:v>1244</c:v>
                </c:pt>
                <c:pt idx="5671">
                  <c:v>1244</c:v>
                </c:pt>
                <c:pt idx="5672">
                  <c:v>1244</c:v>
                </c:pt>
                <c:pt idx="5673">
                  <c:v>1244</c:v>
                </c:pt>
                <c:pt idx="5674">
                  <c:v>1244</c:v>
                </c:pt>
                <c:pt idx="5675">
                  <c:v>1244</c:v>
                </c:pt>
                <c:pt idx="5676">
                  <c:v>1244</c:v>
                </c:pt>
                <c:pt idx="5677">
                  <c:v>1244</c:v>
                </c:pt>
                <c:pt idx="5678">
                  <c:v>1244</c:v>
                </c:pt>
                <c:pt idx="5679">
                  <c:v>1244</c:v>
                </c:pt>
                <c:pt idx="5680">
                  <c:v>1244</c:v>
                </c:pt>
                <c:pt idx="5681">
                  <c:v>1244</c:v>
                </c:pt>
                <c:pt idx="5682">
                  <c:v>1244</c:v>
                </c:pt>
                <c:pt idx="5683">
                  <c:v>1244</c:v>
                </c:pt>
                <c:pt idx="5684">
                  <c:v>1244</c:v>
                </c:pt>
                <c:pt idx="5685">
                  <c:v>1245</c:v>
                </c:pt>
                <c:pt idx="5686">
                  <c:v>1245</c:v>
                </c:pt>
                <c:pt idx="5687">
                  <c:v>1245</c:v>
                </c:pt>
                <c:pt idx="5688">
                  <c:v>1246</c:v>
                </c:pt>
                <c:pt idx="5689">
                  <c:v>1247</c:v>
                </c:pt>
                <c:pt idx="5690">
                  <c:v>1248</c:v>
                </c:pt>
                <c:pt idx="5691">
                  <c:v>1249</c:v>
                </c:pt>
                <c:pt idx="5692">
                  <c:v>1250</c:v>
                </c:pt>
                <c:pt idx="5693">
                  <c:v>1250</c:v>
                </c:pt>
                <c:pt idx="5694">
                  <c:v>1250</c:v>
                </c:pt>
                <c:pt idx="5695">
                  <c:v>1250</c:v>
                </c:pt>
                <c:pt idx="5696">
                  <c:v>1250</c:v>
                </c:pt>
                <c:pt idx="5697">
                  <c:v>1250</c:v>
                </c:pt>
                <c:pt idx="5698">
                  <c:v>1250</c:v>
                </c:pt>
                <c:pt idx="5699">
                  <c:v>1250</c:v>
                </c:pt>
                <c:pt idx="5700">
                  <c:v>1251</c:v>
                </c:pt>
                <c:pt idx="5701">
                  <c:v>1251</c:v>
                </c:pt>
                <c:pt idx="5702">
                  <c:v>1251</c:v>
                </c:pt>
                <c:pt idx="5703">
                  <c:v>1252</c:v>
                </c:pt>
                <c:pt idx="5704">
                  <c:v>1252</c:v>
                </c:pt>
                <c:pt idx="5705">
                  <c:v>1252</c:v>
                </c:pt>
                <c:pt idx="5706">
                  <c:v>1252</c:v>
                </c:pt>
                <c:pt idx="5707">
                  <c:v>1252</c:v>
                </c:pt>
                <c:pt idx="5708">
                  <c:v>1252</c:v>
                </c:pt>
                <c:pt idx="5709">
                  <c:v>1252</c:v>
                </c:pt>
                <c:pt idx="5710">
                  <c:v>1252</c:v>
                </c:pt>
                <c:pt idx="5711">
                  <c:v>1253</c:v>
                </c:pt>
                <c:pt idx="5712">
                  <c:v>1254</c:v>
                </c:pt>
                <c:pt idx="5713">
                  <c:v>1254</c:v>
                </c:pt>
                <c:pt idx="5714">
                  <c:v>1254</c:v>
                </c:pt>
                <c:pt idx="5715">
                  <c:v>1254</c:v>
                </c:pt>
                <c:pt idx="5716">
                  <c:v>1254</c:v>
                </c:pt>
                <c:pt idx="5717">
                  <c:v>1254</c:v>
                </c:pt>
                <c:pt idx="5718">
                  <c:v>1255</c:v>
                </c:pt>
                <c:pt idx="5719">
                  <c:v>1255</c:v>
                </c:pt>
                <c:pt idx="5720">
                  <c:v>1255</c:v>
                </c:pt>
                <c:pt idx="5721">
                  <c:v>1255</c:v>
                </c:pt>
                <c:pt idx="5722">
                  <c:v>1255</c:v>
                </c:pt>
                <c:pt idx="5723">
                  <c:v>1255</c:v>
                </c:pt>
                <c:pt idx="5724">
                  <c:v>1255</c:v>
                </c:pt>
                <c:pt idx="5725">
                  <c:v>1255</c:v>
                </c:pt>
                <c:pt idx="5726">
                  <c:v>1255</c:v>
                </c:pt>
                <c:pt idx="5727">
                  <c:v>1255</c:v>
                </c:pt>
                <c:pt idx="5728">
                  <c:v>1255</c:v>
                </c:pt>
                <c:pt idx="5729">
                  <c:v>1255</c:v>
                </c:pt>
                <c:pt idx="5730">
                  <c:v>1255</c:v>
                </c:pt>
                <c:pt idx="5731">
                  <c:v>1256</c:v>
                </c:pt>
                <c:pt idx="5732">
                  <c:v>1256</c:v>
                </c:pt>
                <c:pt idx="5733">
                  <c:v>1256</c:v>
                </c:pt>
                <c:pt idx="5734">
                  <c:v>1257</c:v>
                </c:pt>
                <c:pt idx="5735">
                  <c:v>1257</c:v>
                </c:pt>
                <c:pt idx="5736">
                  <c:v>1257</c:v>
                </c:pt>
                <c:pt idx="5737">
                  <c:v>1257</c:v>
                </c:pt>
                <c:pt idx="5738">
                  <c:v>1257</c:v>
                </c:pt>
                <c:pt idx="5739">
                  <c:v>1258</c:v>
                </c:pt>
                <c:pt idx="5740">
                  <c:v>1258</c:v>
                </c:pt>
                <c:pt idx="5741">
                  <c:v>1258</c:v>
                </c:pt>
                <c:pt idx="5742">
                  <c:v>1258</c:v>
                </c:pt>
                <c:pt idx="5743">
                  <c:v>1258</c:v>
                </c:pt>
                <c:pt idx="5744">
                  <c:v>1258</c:v>
                </c:pt>
                <c:pt idx="5745">
                  <c:v>1258</c:v>
                </c:pt>
                <c:pt idx="5746">
                  <c:v>1259</c:v>
                </c:pt>
                <c:pt idx="5747">
                  <c:v>1259</c:v>
                </c:pt>
                <c:pt idx="5748">
                  <c:v>1259</c:v>
                </c:pt>
                <c:pt idx="5749">
                  <c:v>1259</c:v>
                </c:pt>
                <c:pt idx="5750">
                  <c:v>1260</c:v>
                </c:pt>
                <c:pt idx="5751">
                  <c:v>1261</c:v>
                </c:pt>
                <c:pt idx="5752">
                  <c:v>1262</c:v>
                </c:pt>
                <c:pt idx="5753">
                  <c:v>1263</c:v>
                </c:pt>
                <c:pt idx="5754">
                  <c:v>1264</c:v>
                </c:pt>
                <c:pt idx="5755">
                  <c:v>1265</c:v>
                </c:pt>
                <c:pt idx="5756">
                  <c:v>1266</c:v>
                </c:pt>
                <c:pt idx="5757">
                  <c:v>1267</c:v>
                </c:pt>
                <c:pt idx="5758">
                  <c:v>1268</c:v>
                </c:pt>
                <c:pt idx="5759">
                  <c:v>1269</c:v>
                </c:pt>
                <c:pt idx="5760">
                  <c:v>1270</c:v>
                </c:pt>
                <c:pt idx="5761">
                  <c:v>1271</c:v>
                </c:pt>
                <c:pt idx="5762">
                  <c:v>1272</c:v>
                </c:pt>
                <c:pt idx="5763">
                  <c:v>1273</c:v>
                </c:pt>
                <c:pt idx="5764">
                  <c:v>1274</c:v>
                </c:pt>
                <c:pt idx="5765">
                  <c:v>1274</c:v>
                </c:pt>
                <c:pt idx="5766">
                  <c:v>1274</c:v>
                </c:pt>
                <c:pt idx="5767">
                  <c:v>1274</c:v>
                </c:pt>
                <c:pt idx="5768">
                  <c:v>1274</c:v>
                </c:pt>
                <c:pt idx="5769">
                  <c:v>1274</c:v>
                </c:pt>
                <c:pt idx="5770">
                  <c:v>1274</c:v>
                </c:pt>
                <c:pt idx="5771">
                  <c:v>1274</c:v>
                </c:pt>
                <c:pt idx="5772">
                  <c:v>1274</c:v>
                </c:pt>
                <c:pt idx="5773">
                  <c:v>1274</c:v>
                </c:pt>
                <c:pt idx="5774">
                  <c:v>1275</c:v>
                </c:pt>
                <c:pt idx="5775">
                  <c:v>1275</c:v>
                </c:pt>
                <c:pt idx="5776">
                  <c:v>1275</c:v>
                </c:pt>
                <c:pt idx="5777">
                  <c:v>1275</c:v>
                </c:pt>
                <c:pt idx="5778">
                  <c:v>1275</c:v>
                </c:pt>
                <c:pt idx="5779">
                  <c:v>1275</c:v>
                </c:pt>
                <c:pt idx="5780">
                  <c:v>1275</c:v>
                </c:pt>
                <c:pt idx="5781">
                  <c:v>1275</c:v>
                </c:pt>
                <c:pt idx="5782">
                  <c:v>1275</c:v>
                </c:pt>
                <c:pt idx="5783">
                  <c:v>1275</c:v>
                </c:pt>
                <c:pt idx="5784">
                  <c:v>1275</c:v>
                </c:pt>
                <c:pt idx="5785">
                  <c:v>1276</c:v>
                </c:pt>
                <c:pt idx="5786">
                  <c:v>1276</c:v>
                </c:pt>
                <c:pt idx="5787">
                  <c:v>1276</c:v>
                </c:pt>
                <c:pt idx="5788">
                  <c:v>1276</c:v>
                </c:pt>
                <c:pt idx="5789">
                  <c:v>1276</c:v>
                </c:pt>
                <c:pt idx="5790">
                  <c:v>1276</c:v>
                </c:pt>
                <c:pt idx="5791">
                  <c:v>1276</c:v>
                </c:pt>
                <c:pt idx="5792">
                  <c:v>1276</c:v>
                </c:pt>
                <c:pt idx="5793">
                  <c:v>1276</c:v>
                </c:pt>
                <c:pt idx="5794">
                  <c:v>1276</c:v>
                </c:pt>
                <c:pt idx="5795">
                  <c:v>1276</c:v>
                </c:pt>
                <c:pt idx="5796">
                  <c:v>1276</c:v>
                </c:pt>
                <c:pt idx="5797">
                  <c:v>1277</c:v>
                </c:pt>
                <c:pt idx="5798">
                  <c:v>1277</c:v>
                </c:pt>
                <c:pt idx="5799">
                  <c:v>1277</c:v>
                </c:pt>
                <c:pt idx="5800">
                  <c:v>1277</c:v>
                </c:pt>
                <c:pt idx="5801">
                  <c:v>1277</c:v>
                </c:pt>
                <c:pt idx="5802">
                  <c:v>1277</c:v>
                </c:pt>
                <c:pt idx="5803">
                  <c:v>1278</c:v>
                </c:pt>
                <c:pt idx="5804">
                  <c:v>1278</c:v>
                </c:pt>
                <c:pt idx="5805">
                  <c:v>1278</c:v>
                </c:pt>
                <c:pt idx="5806">
                  <c:v>1278</c:v>
                </c:pt>
                <c:pt idx="5807">
                  <c:v>1278</c:v>
                </c:pt>
                <c:pt idx="5808">
                  <c:v>1278</c:v>
                </c:pt>
                <c:pt idx="5809">
                  <c:v>1278</c:v>
                </c:pt>
                <c:pt idx="5810">
                  <c:v>1278</c:v>
                </c:pt>
                <c:pt idx="5811">
                  <c:v>1278</c:v>
                </c:pt>
                <c:pt idx="5812">
                  <c:v>1279</c:v>
                </c:pt>
                <c:pt idx="5813">
                  <c:v>1280</c:v>
                </c:pt>
                <c:pt idx="5814">
                  <c:v>1280</c:v>
                </c:pt>
                <c:pt idx="5815">
                  <c:v>1280</c:v>
                </c:pt>
                <c:pt idx="5816">
                  <c:v>1280</c:v>
                </c:pt>
                <c:pt idx="5817">
                  <c:v>1280</c:v>
                </c:pt>
                <c:pt idx="5818">
                  <c:v>1280</c:v>
                </c:pt>
                <c:pt idx="5819">
                  <c:v>1280</c:v>
                </c:pt>
                <c:pt idx="5820">
                  <c:v>1280</c:v>
                </c:pt>
                <c:pt idx="5821">
                  <c:v>1280</c:v>
                </c:pt>
                <c:pt idx="5822">
                  <c:v>1280</c:v>
                </c:pt>
                <c:pt idx="5823">
                  <c:v>1280</c:v>
                </c:pt>
                <c:pt idx="5824">
                  <c:v>1280</c:v>
                </c:pt>
                <c:pt idx="5825">
                  <c:v>1280</c:v>
                </c:pt>
                <c:pt idx="5826">
                  <c:v>1280</c:v>
                </c:pt>
                <c:pt idx="5827">
                  <c:v>1280</c:v>
                </c:pt>
                <c:pt idx="5828">
                  <c:v>1280</c:v>
                </c:pt>
                <c:pt idx="5829">
                  <c:v>1280</c:v>
                </c:pt>
                <c:pt idx="5830">
                  <c:v>1280</c:v>
                </c:pt>
                <c:pt idx="5831">
                  <c:v>1280</c:v>
                </c:pt>
                <c:pt idx="5832">
                  <c:v>1281</c:v>
                </c:pt>
                <c:pt idx="5833">
                  <c:v>1281</c:v>
                </c:pt>
                <c:pt idx="5834">
                  <c:v>1281</c:v>
                </c:pt>
                <c:pt idx="5835">
                  <c:v>1281</c:v>
                </c:pt>
                <c:pt idx="5836">
                  <c:v>1282</c:v>
                </c:pt>
                <c:pt idx="5837">
                  <c:v>1283</c:v>
                </c:pt>
                <c:pt idx="5838">
                  <c:v>1283</c:v>
                </c:pt>
                <c:pt idx="5839">
                  <c:v>1283</c:v>
                </c:pt>
                <c:pt idx="5840">
                  <c:v>1283</c:v>
                </c:pt>
                <c:pt idx="5841">
                  <c:v>1283</c:v>
                </c:pt>
                <c:pt idx="5842">
                  <c:v>1284</c:v>
                </c:pt>
                <c:pt idx="5843">
                  <c:v>1284</c:v>
                </c:pt>
                <c:pt idx="5844">
                  <c:v>1285</c:v>
                </c:pt>
                <c:pt idx="5845">
                  <c:v>1285</c:v>
                </c:pt>
                <c:pt idx="5846">
                  <c:v>1285</c:v>
                </c:pt>
                <c:pt idx="5847">
                  <c:v>1285</c:v>
                </c:pt>
                <c:pt idx="5848">
                  <c:v>1285</c:v>
                </c:pt>
                <c:pt idx="5849">
                  <c:v>1285</c:v>
                </c:pt>
                <c:pt idx="5850">
                  <c:v>1285</c:v>
                </c:pt>
                <c:pt idx="5851">
                  <c:v>1285</c:v>
                </c:pt>
                <c:pt idx="5852">
                  <c:v>1285</c:v>
                </c:pt>
                <c:pt idx="5853">
                  <c:v>1285</c:v>
                </c:pt>
                <c:pt idx="5854">
                  <c:v>1285</c:v>
                </c:pt>
                <c:pt idx="5855">
                  <c:v>1285</c:v>
                </c:pt>
                <c:pt idx="5856">
                  <c:v>1285</c:v>
                </c:pt>
                <c:pt idx="5857">
                  <c:v>1285</c:v>
                </c:pt>
                <c:pt idx="5858">
                  <c:v>1285</c:v>
                </c:pt>
                <c:pt idx="5859">
                  <c:v>1285</c:v>
                </c:pt>
                <c:pt idx="5860">
                  <c:v>1285</c:v>
                </c:pt>
                <c:pt idx="5861">
                  <c:v>1285</c:v>
                </c:pt>
                <c:pt idx="5862">
                  <c:v>1285</c:v>
                </c:pt>
                <c:pt idx="5863">
                  <c:v>1285</c:v>
                </c:pt>
                <c:pt idx="5864">
                  <c:v>1285</c:v>
                </c:pt>
                <c:pt idx="5865">
                  <c:v>1285</c:v>
                </c:pt>
                <c:pt idx="5866">
                  <c:v>1285</c:v>
                </c:pt>
                <c:pt idx="5867">
                  <c:v>1285</c:v>
                </c:pt>
                <c:pt idx="5868">
                  <c:v>1285</c:v>
                </c:pt>
                <c:pt idx="5869">
                  <c:v>1285</c:v>
                </c:pt>
                <c:pt idx="5870">
                  <c:v>1285</c:v>
                </c:pt>
                <c:pt idx="5871">
                  <c:v>1285</c:v>
                </c:pt>
                <c:pt idx="5872">
                  <c:v>1285</c:v>
                </c:pt>
                <c:pt idx="5873">
                  <c:v>1285</c:v>
                </c:pt>
                <c:pt idx="5874">
                  <c:v>1285</c:v>
                </c:pt>
                <c:pt idx="5875">
                  <c:v>1285</c:v>
                </c:pt>
                <c:pt idx="5876">
                  <c:v>1285</c:v>
                </c:pt>
                <c:pt idx="5877">
                  <c:v>1285</c:v>
                </c:pt>
                <c:pt idx="5878">
                  <c:v>1285</c:v>
                </c:pt>
                <c:pt idx="5879">
                  <c:v>1285</c:v>
                </c:pt>
                <c:pt idx="5880">
                  <c:v>1285</c:v>
                </c:pt>
                <c:pt idx="5881">
                  <c:v>1286</c:v>
                </c:pt>
                <c:pt idx="5882">
                  <c:v>1287</c:v>
                </c:pt>
                <c:pt idx="5883">
                  <c:v>1287</c:v>
                </c:pt>
                <c:pt idx="5884">
                  <c:v>1287</c:v>
                </c:pt>
                <c:pt idx="5885">
                  <c:v>1288</c:v>
                </c:pt>
                <c:pt idx="5886">
                  <c:v>1288</c:v>
                </c:pt>
                <c:pt idx="5887">
                  <c:v>1288</c:v>
                </c:pt>
                <c:pt idx="5888">
                  <c:v>1289</c:v>
                </c:pt>
                <c:pt idx="5889">
                  <c:v>1289</c:v>
                </c:pt>
                <c:pt idx="5890">
                  <c:v>1290</c:v>
                </c:pt>
                <c:pt idx="5891">
                  <c:v>1291</c:v>
                </c:pt>
                <c:pt idx="5892">
                  <c:v>1292</c:v>
                </c:pt>
                <c:pt idx="5893">
                  <c:v>1293</c:v>
                </c:pt>
                <c:pt idx="5894">
                  <c:v>1293</c:v>
                </c:pt>
                <c:pt idx="5895">
                  <c:v>1293</c:v>
                </c:pt>
                <c:pt idx="5896">
                  <c:v>1293</c:v>
                </c:pt>
                <c:pt idx="5897">
                  <c:v>1293</c:v>
                </c:pt>
                <c:pt idx="5898">
                  <c:v>1293</c:v>
                </c:pt>
                <c:pt idx="5899">
                  <c:v>1293</c:v>
                </c:pt>
                <c:pt idx="5900">
                  <c:v>1293</c:v>
                </c:pt>
                <c:pt idx="5901">
                  <c:v>1293</c:v>
                </c:pt>
                <c:pt idx="5902">
                  <c:v>1293</c:v>
                </c:pt>
                <c:pt idx="5903">
                  <c:v>1293</c:v>
                </c:pt>
                <c:pt idx="5904">
                  <c:v>1293</c:v>
                </c:pt>
                <c:pt idx="5905">
                  <c:v>1293</c:v>
                </c:pt>
                <c:pt idx="5906">
                  <c:v>1293</c:v>
                </c:pt>
                <c:pt idx="5907">
                  <c:v>1293</c:v>
                </c:pt>
                <c:pt idx="5908">
                  <c:v>1293</c:v>
                </c:pt>
                <c:pt idx="5909">
                  <c:v>1293</c:v>
                </c:pt>
                <c:pt idx="5910">
                  <c:v>1293</c:v>
                </c:pt>
                <c:pt idx="5911">
                  <c:v>1293</c:v>
                </c:pt>
                <c:pt idx="5912">
                  <c:v>1293</c:v>
                </c:pt>
                <c:pt idx="5913">
                  <c:v>1293</c:v>
                </c:pt>
                <c:pt idx="5914">
                  <c:v>1293</c:v>
                </c:pt>
                <c:pt idx="5915">
                  <c:v>1293</c:v>
                </c:pt>
                <c:pt idx="5916">
                  <c:v>1293</c:v>
                </c:pt>
                <c:pt idx="5917">
                  <c:v>1293</c:v>
                </c:pt>
                <c:pt idx="5918">
                  <c:v>1293</c:v>
                </c:pt>
                <c:pt idx="5919">
                  <c:v>1293</c:v>
                </c:pt>
                <c:pt idx="5920">
                  <c:v>1293</c:v>
                </c:pt>
                <c:pt idx="5921">
                  <c:v>1294</c:v>
                </c:pt>
                <c:pt idx="5922">
                  <c:v>1294</c:v>
                </c:pt>
                <c:pt idx="5923">
                  <c:v>1294</c:v>
                </c:pt>
                <c:pt idx="5924">
                  <c:v>1294</c:v>
                </c:pt>
                <c:pt idx="5925">
                  <c:v>1294</c:v>
                </c:pt>
                <c:pt idx="5926">
                  <c:v>1295</c:v>
                </c:pt>
                <c:pt idx="5927">
                  <c:v>1295</c:v>
                </c:pt>
                <c:pt idx="5928">
                  <c:v>1295</c:v>
                </c:pt>
                <c:pt idx="5929">
                  <c:v>1295</c:v>
                </c:pt>
                <c:pt idx="5930">
                  <c:v>1295</c:v>
                </c:pt>
                <c:pt idx="5931">
                  <c:v>1296</c:v>
                </c:pt>
                <c:pt idx="5932">
                  <c:v>1296</c:v>
                </c:pt>
                <c:pt idx="5933">
                  <c:v>1296</c:v>
                </c:pt>
                <c:pt idx="5934">
                  <c:v>1297</c:v>
                </c:pt>
                <c:pt idx="5935">
                  <c:v>1297</c:v>
                </c:pt>
                <c:pt idx="5936">
                  <c:v>1297</c:v>
                </c:pt>
                <c:pt idx="5937">
                  <c:v>1297</c:v>
                </c:pt>
                <c:pt idx="5938">
                  <c:v>1297</c:v>
                </c:pt>
                <c:pt idx="5939">
                  <c:v>1297</c:v>
                </c:pt>
                <c:pt idx="5940">
                  <c:v>1297</c:v>
                </c:pt>
                <c:pt idx="5941">
                  <c:v>1297</c:v>
                </c:pt>
                <c:pt idx="5942">
                  <c:v>1297</c:v>
                </c:pt>
                <c:pt idx="5943">
                  <c:v>1297</c:v>
                </c:pt>
                <c:pt idx="5944">
                  <c:v>1297</c:v>
                </c:pt>
                <c:pt idx="5945">
                  <c:v>1297</c:v>
                </c:pt>
                <c:pt idx="5946">
                  <c:v>1297</c:v>
                </c:pt>
                <c:pt idx="5947">
                  <c:v>1297</c:v>
                </c:pt>
                <c:pt idx="5948">
                  <c:v>1297</c:v>
                </c:pt>
                <c:pt idx="5949">
                  <c:v>1297</c:v>
                </c:pt>
                <c:pt idx="5950">
                  <c:v>1297</c:v>
                </c:pt>
                <c:pt idx="5951">
                  <c:v>1297</c:v>
                </c:pt>
                <c:pt idx="5952">
                  <c:v>1297</c:v>
                </c:pt>
                <c:pt idx="5953">
                  <c:v>1297</c:v>
                </c:pt>
                <c:pt idx="5954">
                  <c:v>1297</c:v>
                </c:pt>
                <c:pt idx="5955">
                  <c:v>1297</c:v>
                </c:pt>
                <c:pt idx="5956">
                  <c:v>1297</c:v>
                </c:pt>
                <c:pt idx="5957">
                  <c:v>1297</c:v>
                </c:pt>
                <c:pt idx="5958">
                  <c:v>1297</c:v>
                </c:pt>
                <c:pt idx="5959">
                  <c:v>1298</c:v>
                </c:pt>
                <c:pt idx="5960">
                  <c:v>1298</c:v>
                </c:pt>
                <c:pt idx="5961">
                  <c:v>1298</c:v>
                </c:pt>
                <c:pt idx="5962">
                  <c:v>1299</c:v>
                </c:pt>
                <c:pt idx="5963">
                  <c:v>1299</c:v>
                </c:pt>
                <c:pt idx="5964">
                  <c:v>1299</c:v>
                </c:pt>
                <c:pt idx="5965">
                  <c:v>1300</c:v>
                </c:pt>
                <c:pt idx="5966">
                  <c:v>1300</c:v>
                </c:pt>
                <c:pt idx="5967">
                  <c:v>1301</c:v>
                </c:pt>
                <c:pt idx="5968">
                  <c:v>1302</c:v>
                </c:pt>
                <c:pt idx="5969">
                  <c:v>1302</c:v>
                </c:pt>
                <c:pt idx="5970">
                  <c:v>1302</c:v>
                </c:pt>
                <c:pt idx="5971">
                  <c:v>1303</c:v>
                </c:pt>
                <c:pt idx="5972">
                  <c:v>1304</c:v>
                </c:pt>
                <c:pt idx="5973">
                  <c:v>1305</c:v>
                </c:pt>
                <c:pt idx="5974">
                  <c:v>1306</c:v>
                </c:pt>
                <c:pt idx="5975">
                  <c:v>1307</c:v>
                </c:pt>
                <c:pt idx="5976">
                  <c:v>1308</c:v>
                </c:pt>
                <c:pt idx="5977">
                  <c:v>1308</c:v>
                </c:pt>
                <c:pt idx="5978">
                  <c:v>1309</c:v>
                </c:pt>
                <c:pt idx="5979">
                  <c:v>1309</c:v>
                </c:pt>
                <c:pt idx="5980">
                  <c:v>1309</c:v>
                </c:pt>
                <c:pt idx="5981">
                  <c:v>1309</c:v>
                </c:pt>
                <c:pt idx="5982">
                  <c:v>1310</c:v>
                </c:pt>
                <c:pt idx="5983">
                  <c:v>1310</c:v>
                </c:pt>
                <c:pt idx="5984">
                  <c:v>1311</c:v>
                </c:pt>
                <c:pt idx="5985">
                  <c:v>1312</c:v>
                </c:pt>
                <c:pt idx="5986">
                  <c:v>1313</c:v>
                </c:pt>
                <c:pt idx="5987">
                  <c:v>1313</c:v>
                </c:pt>
                <c:pt idx="5988">
                  <c:v>1313</c:v>
                </c:pt>
                <c:pt idx="5989">
                  <c:v>1313</c:v>
                </c:pt>
                <c:pt idx="5990">
                  <c:v>1313</c:v>
                </c:pt>
                <c:pt idx="5991">
                  <c:v>1313</c:v>
                </c:pt>
                <c:pt idx="5992">
                  <c:v>1313</c:v>
                </c:pt>
                <c:pt idx="5993">
                  <c:v>1313</c:v>
                </c:pt>
                <c:pt idx="5994">
                  <c:v>1313</c:v>
                </c:pt>
                <c:pt idx="5995">
                  <c:v>1313</c:v>
                </c:pt>
                <c:pt idx="5996">
                  <c:v>1313</c:v>
                </c:pt>
                <c:pt idx="5997">
                  <c:v>1313</c:v>
                </c:pt>
                <c:pt idx="5998">
                  <c:v>1313</c:v>
                </c:pt>
                <c:pt idx="5999">
                  <c:v>1313</c:v>
                </c:pt>
                <c:pt idx="6000">
                  <c:v>1313</c:v>
                </c:pt>
                <c:pt idx="6001">
                  <c:v>1314</c:v>
                </c:pt>
                <c:pt idx="6002">
                  <c:v>1314</c:v>
                </c:pt>
                <c:pt idx="6003">
                  <c:v>1314</c:v>
                </c:pt>
                <c:pt idx="6004">
                  <c:v>1314</c:v>
                </c:pt>
                <c:pt idx="6005">
                  <c:v>1315</c:v>
                </c:pt>
                <c:pt idx="6006">
                  <c:v>1315</c:v>
                </c:pt>
                <c:pt idx="6007">
                  <c:v>1315</c:v>
                </c:pt>
                <c:pt idx="6008">
                  <c:v>1315</c:v>
                </c:pt>
                <c:pt idx="6009">
                  <c:v>1315</c:v>
                </c:pt>
                <c:pt idx="6010">
                  <c:v>1315</c:v>
                </c:pt>
                <c:pt idx="6011">
                  <c:v>1315</c:v>
                </c:pt>
                <c:pt idx="6012">
                  <c:v>1315</c:v>
                </c:pt>
                <c:pt idx="6013">
                  <c:v>1315</c:v>
                </c:pt>
                <c:pt idx="6014">
                  <c:v>1315</c:v>
                </c:pt>
                <c:pt idx="6015">
                  <c:v>1315</c:v>
                </c:pt>
                <c:pt idx="6016">
                  <c:v>1315</c:v>
                </c:pt>
                <c:pt idx="6017">
                  <c:v>1315</c:v>
                </c:pt>
                <c:pt idx="6018">
                  <c:v>1315</c:v>
                </c:pt>
                <c:pt idx="6019">
                  <c:v>1315</c:v>
                </c:pt>
                <c:pt idx="6020">
                  <c:v>1315</c:v>
                </c:pt>
                <c:pt idx="6021">
                  <c:v>1315</c:v>
                </c:pt>
                <c:pt idx="6022">
                  <c:v>1315</c:v>
                </c:pt>
                <c:pt idx="6023">
                  <c:v>1315</c:v>
                </c:pt>
                <c:pt idx="6024">
                  <c:v>1315</c:v>
                </c:pt>
                <c:pt idx="6025">
                  <c:v>1315</c:v>
                </c:pt>
                <c:pt idx="6026">
                  <c:v>1316</c:v>
                </c:pt>
                <c:pt idx="6027">
                  <c:v>1316</c:v>
                </c:pt>
                <c:pt idx="6028">
                  <c:v>1317</c:v>
                </c:pt>
                <c:pt idx="6029">
                  <c:v>1318</c:v>
                </c:pt>
                <c:pt idx="6030">
                  <c:v>1318</c:v>
                </c:pt>
                <c:pt idx="6031">
                  <c:v>1318</c:v>
                </c:pt>
                <c:pt idx="6032">
                  <c:v>1318</c:v>
                </c:pt>
                <c:pt idx="6033">
                  <c:v>1318</c:v>
                </c:pt>
                <c:pt idx="6034">
                  <c:v>1318</c:v>
                </c:pt>
                <c:pt idx="6035">
                  <c:v>1318</c:v>
                </c:pt>
                <c:pt idx="6036">
                  <c:v>1318</c:v>
                </c:pt>
                <c:pt idx="6037">
                  <c:v>1318</c:v>
                </c:pt>
                <c:pt idx="6038">
                  <c:v>1318</c:v>
                </c:pt>
                <c:pt idx="6039">
                  <c:v>1319</c:v>
                </c:pt>
                <c:pt idx="6040">
                  <c:v>1319</c:v>
                </c:pt>
                <c:pt idx="6041">
                  <c:v>1319</c:v>
                </c:pt>
                <c:pt idx="6042">
                  <c:v>1319</c:v>
                </c:pt>
                <c:pt idx="6043">
                  <c:v>1319</c:v>
                </c:pt>
                <c:pt idx="6044">
                  <c:v>1319</c:v>
                </c:pt>
                <c:pt idx="6045">
                  <c:v>1320</c:v>
                </c:pt>
                <c:pt idx="6046">
                  <c:v>1320</c:v>
                </c:pt>
                <c:pt idx="6047">
                  <c:v>1320</c:v>
                </c:pt>
                <c:pt idx="6048">
                  <c:v>1320</c:v>
                </c:pt>
                <c:pt idx="6049">
                  <c:v>1320</c:v>
                </c:pt>
                <c:pt idx="6050">
                  <c:v>1320</c:v>
                </c:pt>
                <c:pt idx="6051">
                  <c:v>1321</c:v>
                </c:pt>
                <c:pt idx="6052">
                  <c:v>1321</c:v>
                </c:pt>
                <c:pt idx="6053">
                  <c:v>1321</c:v>
                </c:pt>
                <c:pt idx="6054">
                  <c:v>1321</c:v>
                </c:pt>
                <c:pt idx="6055">
                  <c:v>1321</c:v>
                </c:pt>
                <c:pt idx="6056">
                  <c:v>1321</c:v>
                </c:pt>
                <c:pt idx="6057">
                  <c:v>1321</c:v>
                </c:pt>
                <c:pt idx="6058">
                  <c:v>1321</c:v>
                </c:pt>
                <c:pt idx="6059">
                  <c:v>1321</c:v>
                </c:pt>
                <c:pt idx="6060">
                  <c:v>1321</c:v>
                </c:pt>
                <c:pt idx="6061">
                  <c:v>1321</c:v>
                </c:pt>
                <c:pt idx="6062">
                  <c:v>1321</c:v>
                </c:pt>
                <c:pt idx="6063">
                  <c:v>1321</c:v>
                </c:pt>
                <c:pt idx="6064">
                  <c:v>1321</c:v>
                </c:pt>
                <c:pt idx="6065">
                  <c:v>1322</c:v>
                </c:pt>
                <c:pt idx="6066">
                  <c:v>1322</c:v>
                </c:pt>
                <c:pt idx="6067">
                  <c:v>1322</c:v>
                </c:pt>
                <c:pt idx="6068">
                  <c:v>1323</c:v>
                </c:pt>
                <c:pt idx="6069">
                  <c:v>1324</c:v>
                </c:pt>
                <c:pt idx="6070">
                  <c:v>1324</c:v>
                </c:pt>
                <c:pt idx="6071">
                  <c:v>1325</c:v>
                </c:pt>
                <c:pt idx="6072">
                  <c:v>1325</c:v>
                </c:pt>
                <c:pt idx="6073">
                  <c:v>1325</c:v>
                </c:pt>
                <c:pt idx="6074">
                  <c:v>1326</c:v>
                </c:pt>
                <c:pt idx="6075">
                  <c:v>1326</c:v>
                </c:pt>
                <c:pt idx="6076">
                  <c:v>1327</c:v>
                </c:pt>
                <c:pt idx="6077">
                  <c:v>1327</c:v>
                </c:pt>
                <c:pt idx="6078">
                  <c:v>1327</c:v>
                </c:pt>
                <c:pt idx="6079">
                  <c:v>1327</c:v>
                </c:pt>
                <c:pt idx="6080">
                  <c:v>1327</c:v>
                </c:pt>
                <c:pt idx="6081">
                  <c:v>1327</c:v>
                </c:pt>
                <c:pt idx="6082">
                  <c:v>1327</c:v>
                </c:pt>
                <c:pt idx="6083">
                  <c:v>1327</c:v>
                </c:pt>
                <c:pt idx="6084">
                  <c:v>1327</c:v>
                </c:pt>
                <c:pt idx="6085">
                  <c:v>1327</c:v>
                </c:pt>
                <c:pt idx="6086">
                  <c:v>1327</c:v>
                </c:pt>
                <c:pt idx="6087">
                  <c:v>1327</c:v>
                </c:pt>
                <c:pt idx="6088">
                  <c:v>1327</c:v>
                </c:pt>
                <c:pt idx="6089">
                  <c:v>1327</c:v>
                </c:pt>
                <c:pt idx="6090">
                  <c:v>1327</c:v>
                </c:pt>
                <c:pt idx="6091">
                  <c:v>1327</c:v>
                </c:pt>
                <c:pt idx="6092">
                  <c:v>1327</c:v>
                </c:pt>
                <c:pt idx="6093">
                  <c:v>1327</c:v>
                </c:pt>
                <c:pt idx="6094">
                  <c:v>1327</c:v>
                </c:pt>
                <c:pt idx="6095">
                  <c:v>1327</c:v>
                </c:pt>
                <c:pt idx="6096">
                  <c:v>1328</c:v>
                </c:pt>
                <c:pt idx="6097">
                  <c:v>1329</c:v>
                </c:pt>
                <c:pt idx="6098">
                  <c:v>1329</c:v>
                </c:pt>
                <c:pt idx="6099">
                  <c:v>1329</c:v>
                </c:pt>
                <c:pt idx="6100">
                  <c:v>1329</c:v>
                </c:pt>
                <c:pt idx="6101">
                  <c:v>1329</c:v>
                </c:pt>
                <c:pt idx="6102">
                  <c:v>1329</c:v>
                </c:pt>
                <c:pt idx="6103">
                  <c:v>1329</c:v>
                </c:pt>
                <c:pt idx="6104">
                  <c:v>1329</c:v>
                </c:pt>
                <c:pt idx="6105">
                  <c:v>1329</c:v>
                </c:pt>
                <c:pt idx="6106">
                  <c:v>1329</c:v>
                </c:pt>
                <c:pt idx="6107">
                  <c:v>1329</c:v>
                </c:pt>
                <c:pt idx="6108">
                  <c:v>1329</c:v>
                </c:pt>
                <c:pt idx="6109">
                  <c:v>1329</c:v>
                </c:pt>
                <c:pt idx="6110">
                  <c:v>1329</c:v>
                </c:pt>
                <c:pt idx="6111">
                  <c:v>1329</c:v>
                </c:pt>
                <c:pt idx="6112">
                  <c:v>1329</c:v>
                </c:pt>
                <c:pt idx="6113">
                  <c:v>1329</c:v>
                </c:pt>
                <c:pt idx="6114">
                  <c:v>1329</c:v>
                </c:pt>
                <c:pt idx="6115">
                  <c:v>1329</c:v>
                </c:pt>
                <c:pt idx="6116">
                  <c:v>1329</c:v>
                </c:pt>
                <c:pt idx="6117">
                  <c:v>1329</c:v>
                </c:pt>
                <c:pt idx="6118">
                  <c:v>1329</c:v>
                </c:pt>
                <c:pt idx="6119">
                  <c:v>1329</c:v>
                </c:pt>
                <c:pt idx="6120">
                  <c:v>1329</c:v>
                </c:pt>
                <c:pt idx="6121">
                  <c:v>1329</c:v>
                </c:pt>
                <c:pt idx="6122">
                  <c:v>1329</c:v>
                </c:pt>
                <c:pt idx="6123">
                  <c:v>1329</c:v>
                </c:pt>
                <c:pt idx="6124">
                  <c:v>1329</c:v>
                </c:pt>
                <c:pt idx="6125">
                  <c:v>1329</c:v>
                </c:pt>
                <c:pt idx="6126">
                  <c:v>1329</c:v>
                </c:pt>
                <c:pt idx="6127">
                  <c:v>1330</c:v>
                </c:pt>
                <c:pt idx="6128">
                  <c:v>1330</c:v>
                </c:pt>
                <c:pt idx="6129">
                  <c:v>1330</c:v>
                </c:pt>
                <c:pt idx="6130">
                  <c:v>1330</c:v>
                </c:pt>
                <c:pt idx="6131">
                  <c:v>1330</c:v>
                </c:pt>
                <c:pt idx="6132">
                  <c:v>1331</c:v>
                </c:pt>
                <c:pt idx="6133">
                  <c:v>1332</c:v>
                </c:pt>
                <c:pt idx="6134">
                  <c:v>1332</c:v>
                </c:pt>
                <c:pt idx="6135">
                  <c:v>1332</c:v>
                </c:pt>
                <c:pt idx="6136">
                  <c:v>1332</c:v>
                </c:pt>
                <c:pt idx="6137">
                  <c:v>1332</c:v>
                </c:pt>
                <c:pt idx="6138">
                  <c:v>1332</c:v>
                </c:pt>
                <c:pt idx="6139">
                  <c:v>1332</c:v>
                </c:pt>
                <c:pt idx="6140">
                  <c:v>1332</c:v>
                </c:pt>
                <c:pt idx="6141">
                  <c:v>1332</c:v>
                </c:pt>
                <c:pt idx="6142">
                  <c:v>1332</c:v>
                </c:pt>
                <c:pt idx="6143">
                  <c:v>1333</c:v>
                </c:pt>
                <c:pt idx="6144">
                  <c:v>1333</c:v>
                </c:pt>
                <c:pt idx="6145">
                  <c:v>1333</c:v>
                </c:pt>
                <c:pt idx="6146">
                  <c:v>1333</c:v>
                </c:pt>
                <c:pt idx="6147">
                  <c:v>1333</c:v>
                </c:pt>
                <c:pt idx="6148">
                  <c:v>1333</c:v>
                </c:pt>
                <c:pt idx="6149">
                  <c:v>1333</c:v>
                </c:pt>
                <c:pt idx="6150">
                  <c:v>1333</c:v>
                </c:pt>
                <c:pt idx="6151">
                  <c:v>1333</c:v>
                </c:pt>
                <c:pt idx="6152">
                  <c:v>1333</c:v>
                </c:pt>
                <c:pt idx="6153">
                  <c:v>1333</c:v>
                </c:pt>
                <c:pt idx="6154">
                  <c:v>1333</c:v>
                </c:pt>
                <c:pt idx="6155">
                  <c:v>1333</c:v>
                </c:pt>
                <c:pt idx="6156">
                  <c:v>1333</c:v>
                </c:pt>
                <c:pt idx="6157">
                  <c:v>1333</c:v>
                </c:pt>
                <c:pt idx="6158">
                  <c:v>1333</c:v>
                </c:pt>
                <c:pt idx="6159">
                  <c:v>1333</c:v>
                </c:pt>
                <c:pt idx="6160">
                  <c:v>1333</c:v>
                </c:pt>
                <c:pt idx="6161">
                  <c:v>1333</c:v>
                </c:pt>
                <c:pt idx="6162">
                  <c:v>1333</c:v>
                </c:pt>
                <c:pt idx="6163">
                  <c:v>1333</c:v>
                </c:pt>
                <c:pt idx="6164">
                  <c:v>1333</c:v>
                </c:pt>
                <c:pt idx="6165">
                  <c:v>1333</c:v>
                </c:pt>
                <c:pt idx="6166">
                  <c:v>1333</c:v>
                </c:pt>
                <c:pt idx="6167">
                  <c:v>1333</c:v>
                </c:pt>
                <c:pt idx="6168">
                  <c:v>1333</c:v>
                </c:pt>
                <c:pt idx="6169">
                  <c:v>1333</c:v>
                </c:pt>
                <c:pt idx="6170">
                  <c:v>1334</c:v>
                </c:pt>
                <c:pt idx="6171">
                  <c:v>1334</c:v>
                </c:pt>
                <c:pt idx="6172">
                  <c:v>1334</c:v>
                </c:pt>
                <c:pt idx="6173">
                  <c:v>1334</c:v>
                </c:pt>
                <c:pt idx="6174">
                  <c:v>1334</c:v>
                </c:pt>
                <c:pt idx="6175">
                  <c:v>1334</c:v>
                </c:pt>
                <c:pt idx="6176">
                  <c:v>1334</c:v>
                </c:pt>
                <c:pt idx="6177">
                  <c:v>1334</c:v>
                </c:pt>
                <c:pt idx="6178">
                  <c:v>1334</c:v>
                </c:pt>
                <c:pt idx="6179">
                  <c:v>1334</c:v>
                </c:pt>
                <c:pt idx="6180">
                  <c:v>1334</c:v>
                </c:pt>
                <c:pt idx="6181">
                  <c:v>1334</c:v>
                </c:pt>
                <c:pt idx="6182">
                  <c:v>1334</c:v>
                </c:pt>
                <c:pt idx="6183">
                  <c:v>1334</c:v>
                </c:pt>
                <c:pt idx="6184">
                  <c:v>1334</c:v>
                </c:pt>
                <c:pt idx="6185">
                  <c:v>1334</c:v>
                </c:pt>
                <c:pt idx="6186">
                  <c:v>1334</c:v>
                </c:pt>
                <c:pt idx="6187">
                  <c:v>1334</c:v>
                </c:pt>
                <c:pt idx="6188">
                  <c:v>1334</c:v>
                </c:pt>
                <c:pt idx="6189">
                  <c:v>1334</c:v>
                </c:pt>
                <c:pt idx="6190">
                  <c:v>1334</c:v>
                </c:pt>
                <c:pt idx="6191">
                  <c:v>1334</c:v>
                </c:pt>
                <c:pt idx="6192">
                  <c:v>1334</c:v>
                </c:pt>
                <c:pt idx="6193">
                  <c:v>1334</c:v>
                </c:pt>
                <c:pt idx="6194">
                  <c:v>1334</c:v>
                </c:pt>
                <c:pt idx="6195">
                  <c:v>1334</c:v>
                </c:pt>
                <c:pt idx="6196">
                  <c:v>1334</c:v>
                </c:pt>
                <c:pt idx="6197">
                  <c:v>1334</c:v>
                </c:pt>
                <c:pt idx="6198">
                  <c:v>1334</c:v>
                </c:pt>
                <c:pt idx="6199">
                  <c:v>1334</c:v>
                </c:pt>
                <c:pt idx="6200">
                  <c:v>1334</c:v>
                </c:pt>
                <c:pt idx="6201">
                  <c:v>1334</c:v>
                </c:pt>
                <c:pt idx="6202">
                  <c:v>1334</c:v>
                </c:pt>
                <c:pt idx="6203">
                  <c:v>1334</c:v>
                </c:pt>
                <c:pt idx="6204">
                  <c:v>1334</c:v>
                </c:pt>
                <c:pt idx="6205">
                  <c:v>1334</c:v>
                </c:pt>
                <c:pt idx="6206">
                  <c:v>1334</c:v>
                </c:pt>
                <c:pt idx="6207">
                  <c:v>1334</c:v>
                </c:pt>
                <c:pt idx="6208">
                  <c:v>1334</c:v>
                </c:pt>
                <c:pt idx="6209">
                  <c:v>1334</c:v>
                </c:pt>
                <c:pt idx="6210">
                  <c:v>1334</c:v>
                </c:pt>
                <c:pt idx="6211">
                  <c:v>1334</c:v>
                </c:pt>
                <c:pt idx="6212">
                  <c:v>1334</c:v>
                </c:pt>
                <c:pt idx="6213">
                  <c:v>1334</c:v>
                </c:pt>
                <c:pt idx="6214">
                  <c:v>1334</c:v>
                </c:pt>
                <c:pt idx="6215">
                  <c:v>1334</c:v>
                </c:pt>
                <c:pt idx="6216">
                  <c:v>1334</c:v>
                </c:pt>
                <c:pt idx="6217">
                  <c:v>1334</c:v>
                </c:pt>
                <c:pt idx="6218">
                  <c:v>1334</c:v>
                </c:pt>
                <c:pt idx="6219">
                  <c:v>1334</c:v>
                </c:pt>
                <c:pt idx="6220">
                  <c:v>1334</c:v>
                </c:pt>
                <c:pt idx="6221">
                  <c:v>1334</c:v>
                </c:pt>
                <c:pt idx="6222">
                  <c:v>1334</c:v>
                </c:pt>
                <c:pt idx="6223">
                  <c:v>1334</c:v>
                </c:pt>
                <c:pt idx="6224">
                  <c:v>1334</c:v>
                </c:pt>
                <c:pt idx="6225">
                  <c:v>1334</c:v>
                </c:pt>
                <c:pt idx="6226">
                  <c:v>1334</c:v>
                </c:pt>
                <c:pt idx="6227">
                  <c:v>1334</c:v>
                </c:pt>
                <c:pt idx="6228">
                  <c:v>1334</c:v>
                </c:pt>
                <c:pt idx="6229">
                  <c:v>1334</c:v>
                </c:pt>
                <c:pt idx="6230">
                  <c:v>1335</c:v>
                </c:pt>
                <c:pt idx="6231">
                  <c:v>1335</c:v>
                </c:pt>
                <c:pt idx="6232">
                  <c:v>1335</c:v>
                </c:pt>
                <c:pt idx="6233">
                  <c:v>1335</c:v>
                </c:pt>
                <c:pt idx="6234">
                  <c:v>1335</c:v>
                </c:pt>
                <c:pt idx="6235">
                  <c:v>1335</c:v>
                </c:pt>
                <c:pt idx="6236">
                  <c:v>1335</c:v>
                </c:pt>
                <c:pt idx="6237">
                  <c:v>1335</c:v>
                </c:pt>
                <c:pt idx="6238">
                  <c:v>1335</c:v>
                </c:pt>
                <c:pt idx="6239">
                  <c:v>1335</c:v>
                </c:pt>
                <c:pt idx="6240">
                  <c:v>1335</c:v>
                </c:pt>
                <c:pt idx="6241">
                  <c:v>1335</c:v>
                </c:pt>
                <c:pt idx="6242">
                  <c:v>1335</c:v>
                </c:pt>
                <c:pt idx="6243">
                  <c:v>1336</c:v>
                </c:pt>
                <c:pt idx="6244">
                  <c:v>1336</c:v>
                </c:pt>
                <c:pt idx="6245">
                  <c:v>1336</c:v>
                </c:pt>
                <c:pt idx="6246">
                  <c:v>1336</c:v>
                </c:pt>
                <c:pt idx="6247">
                  <c:v>1336</c:v>
                </c:pt>
                <c:pt idx="6248">
                  <c:v>1336</c:v>
                </c:pt>
                <c:pt idx="6249">
                  <c:v>1337</c:v>
                </c:pt>
                <c:pt idx="6250">
                  <c:v>1338</c:v>
                </c:pt>
                <c:pt idx="6251">
                  <c:v>1338</c:v>
                </c:pt>
                <c:pt idx="6252">
                  <c:v>1338</c:v>
                </c:pt>
                <c:pt idx="6253">
                  <c:v>1339</c:v>
                </c:pt>
                <c:pt idx="6254">
                  <c:v>1339</c:v>
                </c:pt>
                <c:pt idx="6255">
                  <c:v>1339</c:v>
                </c:pt>
                <c:pt idx="6256">
                  <c:v>1339</c:v>
                </c:pt>
                <c:pt idx="6257">
                  <c:v>1339</c:v>
                </c:pt>
                <c:pt idx="6258">
                  <c:v>1340</c:v>
                </c:pt>
                <c:pt idx="6259">
                  <c:v>1340</c:v>
                </c:pt>
                <c:pt idx="6260">
                  <c:v>1340</c:v>
                </c:pt>
                <c:pt idx="6261">
                  <c:v>1340</c:v>
                </c:pt>
                <c:pt idx="6262">
                  <c:v>1340</c:v>
                </c:pt>
                <c:pt idx="6263">
                  <c:v>1340</c:v>
                </c:pt>
                <c:pt idx="6264">
                  <c:v>1340</c:v>
                </c:pt>
                <c:pt idx="6265">
                  <c:v>1340</c:v>
                </c:pt>
                <c:pt idx="6266">
                  <c:v>1340</c:v>
                </c:pt>
                <c:pt idx="6267">
                  <c:v>1340</c:v>
                </c:pt>
                <c:pt idx="6268">
                  <c:v>1340</c:v>
                </c:pt>
                <c:pt idx="6269">
                  <c:v>1341</c:v>
                </c:pt>
                <c:pt idx="6270">
                  <c:v>1342</c:v>
                </c:pt>
                <c:pt idx="6271">
                  <c:v>1342</c:v>
                </c:pt>
                <c:pt idx="6272">
                  <c:v>1342</c:v>
                </c:pt>
                <c:pt idx="6273">
                  <c:v>1342</c:v>
                </c:pt>
                <c:pt idx="6274">
                  <c:v>1342</c:v>
                </c:pt>
                <c:pt idx="6275">
                  <c:v>1342</c:v>
                </c:pt>
                <c:pt idx="6276">
                  <c:v>1342</c:v>
                </c:pt>
                <c:pt idx="6277">
                  <c:v>1343</c:v>
                </c:pt>
                <c:pt idx="6278">
                  <c:v>1343</c:v>
                </c:pt>
                <c:pt idx="6279">
                  <c:v>1343</c:v>
                </c:pt>
                <c:pt idx="6280">
                  <c:v>1343</c:v>
                </c:pt>
                <c:pt idx="6281">
                  <c:v>1343</c:v>
                </c:pt>
                <c:pt idx="6282">
                  <c:v>1343</c:v>
                </c:pt>
                <c:pt idx="6283">
                  <c:v>1343</c:v>
                </c:pt>
                <c:pt idx="6284">
                  <c:v>1343</c:v>
                </c:pt>
                <c:pt idx="6285">
                  <c:v>1343</c:v>
                </c:pt>
                <c:pt idx="6286">
                  <c:v>1343</c:v>
                </c:pt>
                <c:pt idx="6287">
                  <c:v>1343</c:v>
                </c:pt>
                <c:pt idx="6288">
                  <c:v>1343</c:v>
                </c:pt>
                <c:pt idx="6289">
                  <c:v>1343</c:v>
                </c:pt>
                <c:pt idx="6290">
                  <c:v>1343</c:v>
                </c:pt>
                <c:pt idx="6291">
                  <c:v>1343</c:v>
                </c:pt>
                <c:pt idx="6292">
                  <c:v>1343</c:v>
                </c:pt>
                <c:pt idx="6293">
                  <c:v>1343</c:v>
                </c:pt>
                <c:pt idx="6294">
                  <c:v>1343</c:v>
                </c:pt>
                <c:pt idx="6295">
                  <c:v>1343</c:v>
                </c:pt>
                <c:pt idx="6296">
                  <c:v>1343</c:v>
                </c:pt>
                <c:pt idx="6297">
                  <c:v>1344</c:v>
                </c:pt>
                <c:pt idx="6298">
                  <c:v>1344</c:v>
                </c:pt>
                <c:pt idx="6299">
                  <c:v>1344</c:v>
                </c:pt>
                <c:pt idx="6300">
                  <c:v>1345</c:v>
                </c:pt>
                <c:pt idx="6301">
                  <c:v>1345</c:v>
                </c:pt>
                <c:pt idx="6302">
                  <c:v>1346</c:v>
                </c:pt>
                <c:pt idx="6303">
                  <c:v>1346</c:v>
                </c:pt>
                <c:pt idx="6304">
                  <c:v>1346</c:v>
                </c:pt>
                <c:pt idx="6305">
                  <c:v>1346</c:v>
                </c:pt>
                <c:pt idx="6306">
                  <c:v>1346</c:v>
                </c:pt>
                <c:pt idx="6307">
                  <c:v>1346</c:v>
                </c:pt>
                <c:pt idx="6308">
                  <c:v>1346</c:v>
                </c:pt>
                <c:pt idx="6309">
                  <c:v>1346</c:v>
                </c:pt>
                <c:pt idx="6310">
                  <c:v>1346</c:v>
                </c:pt>
                <c:pt idx="6311">
                  <c:v>1346</c:v>
                </c:pt>
                <c:pt idx="6312">
                  <c:v>1347</c:v>
                </c:pt>
                <c:pt idx="6313">
                  <c:v>1347</c:v>
                </c:pt>
                <c:pt idx="6314">
                  <c:v>1348</c:v>
                </c:pt>
                <c:pt idx="6315">
                  <c:v>1348</c:v>
                </c:pt>
                <c:pt idx="6316">
                  <c:v>1349</c:v>
                </c:pt>
                <c:pt idx="6317">
                  <c:v>1350</c:v>
                </c:pt>
                <c:pt idx="6318">
                  <c:v>1350</c:v>
                </c:pt>
                <c:pt idx="6319">
                  <c:v>1350</c:v>
                </c:pt>
                <c:pt idx="6320">
                  <c:v>1350</c:v>
                </c:pt>
                <c:pt idx="6321">
                  <c:v>1350</c:v>
                </c:pt>
                <c:pt idx="6322">
                  <c:v>1350</c:v>
                </c:pt>
                <c:pt idx="6323">
                  <c:v>1350</c:v>
                </c:pt>
                <c:pt idx="6324">
                  <c:v>1350</c:v>
                </c:pt>
                <c:pt idx="6325">
                  <c:v>1350</c:v>
                </c:pt>
                <c:pt idx="6326">
                  <c:v>1350</c:v>
                </c:pt>
                <c:pt idx="6327">
                  <c:v>1350</c:v>
                </c:pt>
                <c:pt idx="6328">
                  <c:v>1350</c:v>
                </c:pt>
                <c:pt idx="6329">
                  <c:v>1350</c:v>
                </c:pt>
                <c:pt idx="6330">
                  <c:v>1350</c:v>
                </c:pt>
                <c:pt idx="6331">
                  <c:v>1350</c:v>
                </c:pt>
                <c:pt idx="6332">
                  <c:v>1350</c:v>
                </c:pt>
                <c:pt idx="6333">
                  <c:v>1350</c:v>
                </c:pt>
                <c:pt idx="6334">
                  <c:v>1350</c:v>
                </c:pt>
                <c:pt idx="6335">
                  <c:v>1350</c:v>
                </c:pt>
                <c:pt idx="6336">
                  <c:v>1350</c:v>
                </c:pt>
                <c:pt idx="6337">
                  <c:v>1350</c:v>
                </c:pt>
                <c:pt idx="6338">
                  <c:v>1350</c:v>
                </c:pt>
                <c:pt idx="6339">
                  <c:v>1350</c:v>
                </c:pt>
                <c:pt idx="6340">
                  <c:v>1350</c:v>
                </c:pt>
                <c:pt idx="6341">
                  <c:v>1350</c:v>
                </c:pt>
                <c:pt idx="6342">
                  <c:v>1350</c:v>
                </c:pt>
                <c:pt idx="6343">
                  <c:v>1350</c:v>
                </c:pt>
                <c:pt idx="6344">
                  <c:v>1350</c:v>
                </c:pt>
                <c:pt idx="6345">
                  <c:v>1350</c:v>
                </c:pt>
                <c:pt idx="6346">
                  <c:v>1351</c:v>
                </c:pt>
                <c:pt idx="6347">
                  <c:v>1352</c:v>
                </c:pt>
                <c:pt idx="6348">
                  <c:v>1352</c:v>
                </c:pt>
                <c:pt idx="6349">
                  <c:v>1352</c:v>
                </c:pt>
                <c:pt idx="6350">
                  <c:v>1352</c:v>
                </c:pt>
                <c:pt idx="6351">
                  <c:v>1353</c:v>
                </c:pt>
                <c:pt idx="6352">
                  <c:v>1353</c:v>
                </c:pt>
                <c:pt idx="6353">
                  <c:v>1353</c:v>
                </c:pt>
                <c:pt idx="6354">
                  <c:v>1353</c:v>
                </c:pt>
                <c:pt idx="6355">
                  <c:v>1353</c:v>
                </c:pt>
                <c:pt idx="6356">
                  <c:v>1353</c:v>
                </c:pt>
                <c:pt idx="6357">
                  <c:v>1353</c:v>
                </c:pt>
                <c:pt idx="6358">
                  <c:v>1353</c:v>
                </c:pt>
                <c:pt idx="6359">
                  <c:v>1353</c:v>
                </c:pt>
                <c:pt idx="6360">
                  <c:v>1354</c:v>
                </c:pt>
                <c:pt idx="6361">
                  <c:v>1354</c:v>
                </c:pt>
                <c:pt idx="6362">
                  <c:v>1354</c:v>
                </c:pt>
                <c:pt idx="6363">
                  <c:v>1354</c:v>
                </c:pt>
                <c:pt idx="6364">
                  <c:v>1354</c:v>
                </c:pt>
                <c:pt idx="6365">
                  <c:v>1354</c:v>
                </c:pt>
                <c:pt idx="6366">
                  <c:v>1354</c:v>
                </c:pt>
                <c:pt idx="6367">
                  <c:v>1354</c:v>
                </c:pt>
                <c:pt idx="6368">
                  <c:v>1354</c:v>
                </c:pt>
                <c:pt idx="6369">
                  <c:v>1354</c:v>
                </c:pt>
                <c:pt idx="6370">
                  <c:v>1354</c:v>
                </c:pt>
                <c:pt idx="6371">
                  <c:v>1354</c:v>
                </c:pt>
                <c:pt idx="6372">
                  <c:v>1354</c:v>
                </c:pt>
                <c:pt idx="6373">
                  <c:v>1354</c:v>
                </c:pt>
                <c:pt idx="6374">
                  <c:v>1354</c:v>
                </c:pt>
                <c:pt idx="6375">
                  <c:v>1354</c:v>
                </c:pt>
                <c:pt idx="6376">
                  <c:v>1355</c:v>
                </c:pt>
                <c:pt idx="6377">
                  <c:v>1355</c:v>
                </c:pt>
                <c:pt idx="6378">
                  <c:v>1356</c:v>
                </c:pt>
                <c:pt idx="6379">
                  <c:v>1356</c:v>
                </c:pt>
                <c:pt idx="6380">
                  <c:v>1357</c:v>
                </c:pt>
                <c:pt idx="6381">
                  <c:v>1357</c:v>
                </c:pt>
                <c:pt idx="6382">
                  <c:v>1357</c:v>
                </c:pt>
                <c:pt idx="6383">
                  <c:v>1358</c:v>
                </c:pt>
                <c:pt idx="6384">
                  <c:v>1359</c:v>
                </c:pt>
                <c:pt idx="6385">
                  <c:v>1359</c:v>
                </c:pt>
                <c:pt idx="6386">
                  <c:v>1359</c:v>
                </c:pt>
                <c:pt idx="6387">
                  <c:v>1360</c:v>
                </c:pt>
                <c:pt idx="6388">
                  <c:v>1360</c:v>
                </c:pt>
                <c:pt idx="6389">
                  <c:v>1361</c:v>
                </c:pt>
                <c:pt idx="6390">
                  <c:v>1362</c:v>
                </c:pt>
                <c:pt idx="6391">
                  <c:v>1362</c:v>
                </c:pt>
                <c:pt idx="6392">
                  <c:v>1362</c:v>
                </c:pt>
                <c:pt idx="6393">
                  <c:v>1362</c:v>
                </c:pt>
                <c:pt idx="6394">
                  <c:v>1362</c:v>
                </c:pt>
                <c:pt idx="6395">
                  <c:v>1362</c:v>
                </c:pt>
                <c:pt idx="6396">
                  <c:v>1362</c:v>
                </c:pt>
                <c:pt idx="6397">
                  <c:v>1363</c:v>
                </c:pt>
                <c:pt idx="6398">
                  <c:v>1363</c:v>
                </c:pt>
                <c:pt idx="6399">
                  <c:v>1364</c:v>
                </c:pt>
                <c:pt idx="6400">
                  <c:v>1364</c:v>
                </c:pt>
                <c:pt idx="6401">
                  <c:v>1365</c:v>
                </c:pt>
                <c:pt idx="6402">
                  <c:v>1366</c:v>
                </c:pt>
                <c:pt idx="6403">
                  <c:v>1366</c:v>
                </c:pt>
                <c:pt idx="6404">
                  <c:v>1367</c:v>
                </c:pt>
                <c:pt idx="6405">
                  <c:v>1367</c:v>
                </c:pt>
                <c:pt idx="6406">
                  <c:v>1367</c:v>
                </c:pt>
                <c:pt idx="6407">
                  <c:v>1367</c:v>
                </c:pt>
                <c:pt idx="6408">
                  <c:v>1367</c:v>
                </c:pt>
                <c:pt idx="6409">
                  <c:v>1367</c:v>
                </c:pt>
                <c:pt idx="6410">
                  <c:v>1367</c:v>
                </c:pt>
                <c:pt idx="6411">
                  <c:v>1368</c:v>
                </c:pt>
                <c:pt idx="6412">
                  <c:v>1369</c:v>
                </c:pt>
                <c:pt idx="6413">
                  <c:v>1369</c:v>
                </c:pt>
                <c:pt idx="6414">
                  <c:v>1369</c:v>
                </c:pt>
                <c:pt idx="6415">
                  <c:v>1369</c:v>
                </c:pt>
                <c:pt idx="6416">
                  <c:v>1369</c:v>
                </c:pt>
                <c:pt idx="6417">
                  <c:v>1369</c:v>
                </c:pt>
                <c:pt idx="6418">
                  <c:v>1369</c:v>
                </c:pt>
                <c:pt idx="6419">
                  <c:v>1369</c:v>
                </c:pt>
                <c:pt idx="6420">
                  <c:v>1369</c:v>
                </c:pt>
                <c:pt idx="6421">
                  <c:v>1369</c:v>
                </c:pt>
                <c:pt idx="6422">
                  <c:v>1369</c:v>
                </c:pt>
                <c:pt idx="6423">
                  <c:v>1369</c:v>
                </c:pt>
                <c:pt idx="6424">
                  <c:v>1369</c:v>
                </c:pt>
                <c:pt idx="6425">
                  <c:v>1370</c:v>
                </c:pt>
                <c:pt idx="6426">
                  <c:v>1370</c:v>
                </c:pt>
                <c:pt idx="6427">
                  <c:v>1370</c:v>
                </c:pt>
                <c:pt idx="6428">
                  <c:v>1370</c:v>
                </c:pt>
                <c:pt idx="6429">
                  <c:v>1370</c:v>
                </c:pt>
                <c:pt idx="6430">
                  <c:v>1370</c:v>
                </c:pt>
                <c:pt idx="6431">
                  <c:v>1370</c:v>
                </c:pt>
                <c:pt idx="6432">
                  <c:v>1370</c:v>
                </c:pt>
                <c:pt idx="6433">
                  <c:v>1370</c:v>
                </c:pt>
                <c:pt idx="6434">
                  <c:v>1370</c:v>
                </c:pt>
                <c:pt idx="6435">
                  <c:v>1370</c:v>
                </c:pt>
                <c:pt idx="6436">
                  <c:v>1370</c:v>
                </c:pt>
                <c:pt idx="6437">
                  <c:v>1370</c:v>
                </c:pt>
                <c:pt idx="6438">
                  <c:v>1370</c:v>
                </c:pt>
                <c:pt idx="6439">
                  <c:v>1370</c:v>
                </c:pt>
                <c:pt idx="6440">
                  <c:v>1370</c:v>
                </c:pt>
                <c:pt idx="6441">
                  <c:v>1370</c:v>
                </c:pt>
                <c:pt idx="6442">
                  <c:v>1370</c:v>
                </c:pt>
                <c:pt idx="6443">
                  <c:v>1370</c:v>
                </c:pt>
                <c:pt idx="6444">
                  <c:v>1370</c:v>
                </c:pt>
                <c:pt idx="6445">
                  <c:v>1370</c:v>
                </c:pt>
                <c:pt idx="6446">
                  <c:v>1370</c:v>
                </c:pt>
                <c:pt idx="6447">
                  <c:v>1370</c:v>
                </c:pt>
                <c:pt idx="6448">
                  <c:v>1370</c:v>
                </c:pt>
                <c:pt idx="6449">
                  <c:v>1370</c:v>
                </c:pt>
                <c:pt idx="6450">
                  <c:v>1370</c:v>
                </c:pt>
                <c:pt idx="6451">
                  <c:v>1370</c:v>
                </c:pt>
                <c:pt idx="6452">
                  <c:v>1370</c:v>
                </c:pt>
                <c:pt idx="6453">
                  <c:v>1370</c:v>
                </c:pt>
                <c:pt idx="6454">
                  <c:v>1371</c:v>
                </c:pt>
                <c:pt idx="6455">
                  <c:v>1371</c:v>
                </c:pt>
                <c:pt idx="6456">
                  <c:v>1372</c:v>
                </c:pt>
                <c:pt idx="6457">
                  <c:v>1373</c:v>
                </c:pt>
                <c:pt idx="6458">
                  <c:v>1374</c:v>
                </c:pt>
                <c:pt idx="6459">
                  <c:v>1374</c:v>
                </c:pt>
                <c:pt idx="6460">
                  <c:v>1374</c:v>
                </c:pt>
                <c:pt idx="6461">
                  <c:v>1374</c:v>
                </c:pt>
                <c:pt idx="6462">
                  <c:v>1374</c:v>
                </c:pt>
                <c:pt idx="6463">
                  <c:v>1374</c:v>
                </c:pt>
                <c:pt idx="6464">
                  <c:v>1375</c:v>
                </c:pt>
                <c:pt idx="6465">
                  <c:v>1375</c:v>
                </c:pt>
                <c:pt idx="6466">
                  <c:v>1375</c:v>
                </c:pt>
                <c:pt idx="6467">
                  <c:v>1375</c:v>
                </c:pt>
                <c:pt idx="6468">
                  <c:v>1375</c:v>
                </c:pt>
                <c:pt idx="6469">
                  <c:v>1375</c:v>
                </c:pt>
                <c:pt idx="6470">
                  <c:v>1375</c:v>
                </c:pt>
                <c:pt idx="6471">
                  <c:v>1375</c:v>
                </c:pt>
                <c:pt idx="6472">
                  <c:v>1375</c:v>
                </c:pt>
                <c:pt idx="6473">
                  <c:v>1375</c:v>
                </c:pt>
                <c:pt idx="6474">
                  <c:v>1375</c:v>
                </c:pt>
                <c:pt idx="6475">
                  <c:v>1375</c:v>
                </c:pt>
                <c:pt idx="6476">
                  <c:v>1375</c:v>
                </c:pt>
                <c:pt idx="6477">
                  <c:v>1375</c:v>
                </c:pt>
                <c:pt idx="6478">
                  <c:v>1375</c:v>
                </c:pt>
                <c:pt idx="6479">
                  <c:v>1375</c:v>
                </c:pt>
                <c:pt idx="6480">
                  <c:v>1375</c:v>
                </c:pt>
                <c:pt idx="6481">
                  <c:v>1375</c:v>
                </c:pt>
                <c:pt idx="6482">
                  <c:v>1375</c:v>
                </c:pt>
                <c:pt idx="6483">
                  <c:v>1375</c:v>
                </c:pt>
                <c:pt idx="6484">
                  <c:v>1375</c:v>
                </c:pt>
                <c:pt idx="6485">
                  <c:v>1375</c:v>
                </c:pt>
                <c:pt idx="6486">
                  <c:v>1375</c:v>
                </c:pt>
                <c:pt idx="6487">
                  <c:v>1375</c:v>
                </c:pt>
                <c:pt idx="6488">
                  <c:v>1375</c:v>
                </c:pt>
                <c:pt idx="6489">
                  <c:v>1375</c:v>
                </c:pt>
                <c:pt idx="6490">
                  <c:v>1375</c:v>
                </c:pt>
                <c:pt idx="6491">
                  <c:v>1375</c:v>
                </c:pt>
                <c:pt idx="6492">
                  <c:v>1375</c:v>
                </c:pt>
                <c:pt idx="6493">
                  <c:v>1375</c:v>
                </c:pt>
                <c:pt idx="6494">
                  <c:v>1375</c:v>
                </c:pt>
                <c:pt idx="6495">
                  <c:v>1375</c:v>
                </c:pt>
                <c:pt idx="6496">
                  <c:v>1375</c:v>
                </c:pt>
                <c:pt idx="6497">
                  <c:v>1375</c:v>
                </c:pt>
                <c:pt idx="6498">
                  <c:v>1375</c:v>
                </c:pt>
                <c:pt idx="6499">
                  <c:v>1375</c:v>
                </c:pt>
                <c:pt idx="6500">
                  <c:v>1375</c:v>
                </c:pt>
                <c:pt idx="6501">
                  <c:v>1375</c:v>
                </c:pt>
                <c:pt idx="6502">
                  <c:v>1375</c:v>
                </c:pt>
                <c:pt idx="6503">
                  <c:v>1375</c:v>
                </c:pt>
                <c:pt idx="6504">
                  <c:v>1375</c:v>
                </c:pt>
                <c:pt idx="6505">
                  <c:v>1376</c:v>
                </c:pt>
                <c:pt idx="6506">
                  <c:v>1377</c:v>
                </c:pt>
                <c:pt idx="6507">
                  <c:v>1377</c:v>
                </c:pt>
                <c:pt idx="6508">
                  <c:v>1377</c:v>
                </c:pt>
                <c:pt idx="6509">
                  <c:v>1377</c:v>
                </c:pt>
                <c:pt idx="6510">
                  <c:v>1377</c:v>
                </c:pt>
                <c:pt idx="6511">
                  <c:v>1377</c:v>
                </c:pt>
                <c:pt idx="6512">
                  <c:v>1377</c:v>
                </c:pt>
                <c:pt idx="6513">
                  <c:v>1377</c:v>
                </c:pt>
                <c:pt idx="6514">
                  <c:v>1377</c:v>
                </c:pt>
                <c:pt idx="6515">
                  <c:v>1377</c:v>
                </c:pt>
                <c:pt idx="6516">
                  <c:v>1377</c:v>
                </c:pt>
                <c:pt idx="6517">
                  <c:v>1377</c:v>
                </c:pt>
                <c:pt idx="6518">
                  <c:v>1377</c:v>
                </c:pt>
                <c:pt idx="6519">
                  <c:v>1377</c:v>
                </c:pt>
                <c:pt idx="6520">
                  <c:v>1377</c:v>
                </c:pt>
                <c:pt idx="6521">
                  <c:v>1377</c:v>
                </c:pt>
                <c:pt idx="6522">
                  <c:v>1377</c:v>
                </c:pt>
                <c:pt idx="6523">
                  <c:v>1378</c:v>
                </c:pt>
                <c:pt idx="6524">
                  <c:v>1379</c:v>
                </c:pt>
                <c:pt idx="6525">
                  <c:v>1379</c:v>
                </c:pt>
                <c:pt idx="6526">
                  <c:v>1379</c:v>
                </c:pt>
                <c:pt idx="6527">
                  <c:v>1379</c:v>
                </c:pt>
                <c:pt idx="6528">
                  <c:v>1379</c:v>
                </c:pt>
                <c:pt idx="6529">
                  <c:v>1379</c:v>
                </c:pt>
                <c:pt idx="6530">
                  <c:v>1379</c:v>
                </c:pt>
                <c:pt idx="6531">
                  <c:v>1379</c:v>
                </c:pt>
                <c:pt idx="6532">
                  <c:v>1379</c:v>
                </c:pt>
                <c:pt idx="6533">
                  <c:v>1379</c:v>
                </c:pt>
                <c:pt idx="6534">
                  <c:v>1379</c:v>
                </c:pt>
                <c:pt idx="6535">
                  <c:v>1379</c:v>
                </c:pt>
                <c:pt idx="6536">
                  <c:v>1379</c:v>
                </c:pt>
                <c:pt idx="6537">
                  <c:v>1379</c:v>
                </c:pt>
                <c:pt idx="6538">
                  <c:v>1379</c:v>
                </c:pt>
                <c:pt idx="6539">
                  <c:v>1379</c:v>
                </c:pt>
                <c:pt idx="6540">
                  <c:v>1379</c:v>
                </c:pt>
                <c:pt idx="6541">
                  <c:v>1379</c:v>
                </c:pt>
                <c:pt idx="6542">
                  <c:v>1380</c:v>
                </c:pt>
                <c:pt idx="6543">
                  <c:v>1380</c:v>
                </c:pt>
                <c:pt idx="6544">
                  <c:v>1381</c:v>
                </c:pt>
                <c:pt idx="6545">
                  <c:v>1382</c:v>
                </c:pt>
                <c:pt idx="6546">
                  <c:v>1382</c:v>
                </c:pt>
                <c:pt idx="6547">
                  <c:v>1382</c:v>
                </c:pt>
                <c:pt idx="6548">
                  <c:v>1382</c:v>
                </c:pt>
                <c:pt idx="6549">
                  <c:v>1382</c:v>
                </c:pt>
                <c:pt idx="6550">
                  <c:v>1382</c:v>
                </c:pt>
                <c:pt idx="6551">
                  <c:v>1383</c:v>
                </c:pt>
                <c:pt idx="6552">
                  <c:v>1383</c:v>
                </c:pt>
                <c:pt idx="6553">
                  <c:v>1383</c:v>
                </c:pt>
                <c:pt idx="6554">
                  <c:v>1383</c:v>
                </c:pt>
                <c:pt idx="6555">
                  <c:v>1383</c:v>
                </c:pt>
                <c:pt idx="6556">
                  <c:v>1383</c:v>
                </c:pt>
                <c:pt idx="6557">
                  <c:v>1384</c:v>
                </c:pt>
                <c:pt idx="6558">
                  <c:v>1384</c:v>
                </c:pt>
                <c:pt idx="6559">
                  <c:v>1384</c:v>
                </c:pt>
                <c:pt idx="6560">
                  <c:v>1385</c:v>
                </c:pt>
                <c:pt idx="6561">
                  <c:v>1385</c:v>
                </c:pt>
                <c:pt idx="6562">
                  <c:v>1385</c:v>
                </c:pt>
                <c:pt idx="6563">
                  <c:v>1385</c:v>
                </c:pt>
                <c:pt idx="6564">
                  <c:v>1385</c:v>
                </c:pt>
                <c:pt idx="6565">
                  <c:v>1385</c:v>
                </c:pt>
                <c:pt idx="6566">
                  <c:v>1385</c:v>
                </c:pt>
                <c:pt idx="6567">
                  <c:v>1385</c:v>
                </c:pt>
                <c:pt idx="6568">
                  <c:v>1385</c:v>
                </c:pt>
                <c:pt idx="6569">
                  <c:v>1385</c:v>
                </c:pt>
                <c:pt idx="6570">
                  <c:v>1385</c:v>
                </c:pt>
                <c:pt idx="6571">
                  <c:v>1385</c:v>
                </c:pt>
                <c:pt idx="6572">
                  <c:v>1385</c:v>
                </c:pt>
                <c:pt idx="6573">
                  <c:v>1385</c:v>
                </c:pt>
                <c:pt idx="6574">
                  <c:v>1385</c:v>
                </c:pt>
                <c:pt idx="6575">
                  <c:v>1385</c:v>
                </c:pt>
                <c:pt idx="6576">
                  <c:v>1385</c:v>
                </c:pt>
                <c:pt idx="6577">
                  <c:v>1386</c:v>
                </c:pt>
                <c:pt idx="6578">
                  <c:v>1387</c:v>
                </c:pt>
                <c:pt idx="6579">
                  <c:v>1388</c:v>
                </c:pt>
                <c:pt idx="6580">
                  <c:v>1388</c:v>
                </c:pt>
                <c:pt idx="6581">
                  <c:v>1388</c:v>
                </c:pt>
                <c:pt idx="6582">
                  <c:v>1388</c:v>
                </c:pt>
                <c:pt idx="6583">
                  <c:v>1388</c:v>
                </c:pt>
                <c:pt idx="6584">
                  <c:v>1388</c:v>
                </c:pt>
                <c:pt idx="6585">
                  <c:v>1388</c:v>
                </c:pt>
                <c:pt idx="6586">
                  <c:v>1388</c:v>
                </c:pt>
                <c:pt idx="6587">
                  <c:v>1388</c:v>
                </c:pt>
                <c:pt idx="6588">
                  <c:v>1388</c:v>
                </c:pt>
                <c:pt idx="6589">
                  <c:v>1388</c:v>
                </c:pt>
                <c:pt idx="6590">
                  <c:v>1388</c:v>
                </c:pt>
                <c:pt idx="6591">
                  <c:v>1389</c:v>
                </c:pt>
                <c:pt idx="6592">
                  <c:v>1389</c:v>
                </c:pt>
                <c:pt idx="6593">
                  <c:v>1389</c:v>
                </c:pt>
                <c:pt idx="6594">
                  <c:v>1389</c:v>
                </c:pt>
                <c:pt idx="6595">
                  <c:v>1389</c:v>
                </c:pt>
                <c:pt idx="6596">
                  <c:v>1389</c:v>
                </c:pt>
                <c:pt idx="6597">
                  <c:v>1389</c:v>
                </c:pt>
                <c:pt idx="6598">
                  <c:v>1389</c:v>
                </c:pt>
                <c:pt idx="6599">
                  <c:v>1389</c:v>
                </c:pt>
                <c:pt idx="6600">
                  <c:v>1389</c:v>
                </c:pt>
                <c:pt idx="6601">
                  <c:v>1389</c:v>
                </c:pt>
                <c:pt idx="6602">
                  <c:v>1390</c:v>
                </c:pt>
                <c:pt idx="6603">
                  <c:v>1390</c:v>
                </c:pt>
                <c:pt idx="6604">
                  <c:v>1390</c:v>
                </c:pt>
                <c:pt idx="6605">
                  <c:v>1390</c:v>
                </c:pt>
                <c:pt idx="6606">
                  <c:v>1390</c:v>
                </c:pt>
                <c:pt idx="6607">
                  <c:v>1390</c:v>
                </c:pt>
                <c:pt idx="6608">
                  <c:v>1390</c:v>
                </c:pt>
                <c:pt idx="6609">
                  <c:v>1390</c:v>
                </c:pt>
                <c:pt idx="6610">
                  <c:v>1391</c:v>
                </c:pt>
                <c:pt idx="6611">
                  <c:v>1391</c:v>
                </c:pt>
                <c:pt idx="6612">
                  <c:v>1391</c:v>
                </c:pt>
                <c:pt idx="6613">
                  <c:v>1391</c:v>
                </c:pt>
                <c:pt idx="6614">
                  <c:v>1391</c:v>
                </c:pt>
                <c:pt idx="6615">
                  <c:v>1391</c:v>
                </c:pt>
                <c:pt idx="6616">
                  <c:v>1391</c:v>
                </c:pt>
                <c:pt idx="6617">
                  <c:v>1391</c:v>
                </c:pt>
                <c:pt idx="6618">
                  <c:v>1391</c:v>
                </c:pt>
                <c:pt idx="6619">
                  <c:v>1391</c:v>
                </c:pt>
                <c:pt idx="6620">
                  <c:v>1391</c:v>
                </c:pt>
                <c:pt idx="6621">
                  <c:v>1392</c:v>
                </c:pt>
                <c:pt idx="6622">
                  <c:v>1393</c:v>
                </c:pt>
                <c:pt idx="6623">
                  <c:v>1393</c:v>
                </c:pt>
                <c:pt idx="6624">
                  <c:v>1393</c:v>
                </c:pt>
                <c:pt idx="6625">
                  <c:v>1393</c:v>
                </c:pt>
                <c:pt idx="6626">
                  <c:v>1394</c:v>
                </c:pt>
                <c:pt idx="6627">
                  <c:v>1394</c:v>
                </c:pt>
                <c:pt idx="6628">
                  <c:v>1394</c:v>
                </c:pt>
                <c:pt idx="6629">
                  <c:v>1395</c:v>
                </c:pt>
                <c:pt idx="6630">
                  <c:v>1395</c:v>
                </c:pt>
                <c:pt idx="6631">
                  <c:v>1395</c:v>
                </c:pt>
                <c:pt idx="6632">
                  <c:v>1395</c:v>
                </c:pt>
                <c:pt idx="6633">
                  <c:v>1395</c:v>
                </c:pt>
                <c:pt idx="6634">
                  <c:v>1395</c:v>
                </c:pt>
                <c:pt idx="6635">
                  <c:v>1395</c:v>
                </c:pt>
                <c:pt idx="6636">
                  <c:v>1395</c:v>
                </c:pt>
                <c:pt idx="6637">
                  <c:v>1395</c:v>
                </c:pt>
                <c:pt idx="6638">
                  <c:v>1395</c:v>
                </c:pt>
                <c:pt idx="6639">
                  <c:v>1395</c:v>
                </c:pt>
                <c:pt idx="6640">
                  <c:v>1395</c:v>
                </c:pt>
                <c:pt idx="6641">
                  <c:v>1395</c:v>
                </c:pt>
                <c:pt idx="6642">
                  <c:v>1395</c:v>
                </c:pt>
                <c:pt idx="6643">
                  <c:v>1395</c:v>
                </c:pt>
                <c:pt idx="6644">
                  <c:v>1395</c:v>
                </c:pt>
                <c:pt idx="6645">
                  <c:v>1396</c:v>
                </c:pt>
                <c:pt idx="6646">
                  <c:v>1396</c:v>
                </c:pt>
                <c:pt idx="6647">
                  <c:v>1396</c:v>
                </c:pt>
                <c:pt idx="6648">
                  <c:v>1396</c:v>
                </c:pt>
                <c:pt idx="6649">
                  <c:v>1397</c:v>
                </c:pt>
                <c:pt idx="6650">
                  <c:v>1398</c:v>
                </c:pt>
                <c:pt idx="6651">
                  <c:v>1399</c:v>
                </c:pt>
                <c:pt idx="6652">
                  <c:v>1400</c:v>
                </c:pt>
                <c:pt idx="6653">
                  <c:v>1400</c:v>
                </c:pt>
                <c:pt idx="6654">
                  <c:v>1400</c:v>
                </c:pt>
                <c:pt idx="6655">
                  <c:v>1400</c:v>
                </c:pt>
                <c:pt idx="6656">
                  <c:v>1400</c:v>
                </c:pt>
                <c:pt idx="6657">
                  <c:v>1400</c:v>
                </c:pt>
                <c:pt idx="6658">
                  <c:v>1400</c:v>
                </c:pt>
                <c:pt idx="6659">
                  <c:v>1400</c:v>
                </c:pt>
                <c:pt idx="6660">
                  <c:v>1400</c:v>
                </c:pt>
                <c:pt idx="6661">
                  <c:v>1400</c:v>
                </c:pt>
                <c:pt idx="6662">
                  <c:v>1400</c:v>
                </c:pt>
                <c:pt idx="6663">
                  <c:v>1400</c:v>
                </c:pt>
                <c:pt idx="6664">
                  <c:v>1400</c:v>
                </c:pt>
                <c:pt idx="6665">
                  <c:v>1400</c:v>
                </c:pt>
                <c:pt idx="6666">
                  <c:v>1400</c:v>
                </c:pt>
                <c:pt idx="6667">
                  <c:v>1400</c:v>
                </c:pt>
                <c:pt idx="6668">
                  <c:v>1400</c:v>
                </c:pt>
                <c:pt idx="6669">
                  <c:v>1401</c:v>
                </c:pt>
                <c:pt idx="6670">
                  <c:v>1401</c:v>
                </c:pt>
                <c:pt idx="6671">
                  <c:v>1402</c:v>
                </c:pt>
                <c:pt idx="6672">
                  <c:v>1403</c:v>
                </c:pt>
                <c:pt idx="6673">
                  <c:v>1403</c:v>
                </c:pt>
                <c:pt idx="6674">
                  <c:v>1403</c:v>
                </c:pt>
                <c:pt idx="6675">
                  <c:v>1403</c:v>
                </c:pt>
                <c:pt idx="6676">
                  <c:v>1403</c:v>
                </c:pt>
                <c:pt idx="6677">
                  <c:v>1403</c:v>
                </c:pt>
                <c:pt idx="6678">
                  <c:v>1403</c:v>
                </c:pt>
                <c:pt idx="6679">
                  <c:v>1403</c:v>
                </c:pt>
                <c:pt idx="6680">
                  <c:v>1403</c:v>
                </c:pt>
                <c:pt idx="6681">
                  <c:v>1403</c:v>
                </c:pt>
                <c:pt idx="6682">
                  <c:v>1403</c:v>
                </c:pt>
                <c:pt idx="6683">
                  <c:v>1403</c:v>
                </c:pt>
                <c:pt idx="6684">
                  <c:v>1403</c:v>
                </c:pt>
                <c:pt idx="6685">
                  <c:v>1403</c:v>
                </c:pt>
                <c:pt idx="6686">
                  <c:v>1403</c:v>
                </c:pt>
                <c:pt idx="6687">
                  <c:v>1403</c:v>
                </c:pt>
                <c:pt idx="6688">
                  <c:v>1403</c:v>
                </c:pt>
                <c:pt idx="6689">
                  <c:v>1403</c:v>
                </c:pt>
                <c:pt idx="6690">
                  <c:v>1403</c:v>
                </c:pt>
                <c:pt idx="6691">
                  <c:v>1403</c:v>
                </c:pt>
                <c:pt idx="6692">
                  <c:v>1403</c:v>
                </c:pt>
                <c:pt idx="6693">
                  <c:v>1403</c:v>
                </c:pt>
                <c:pt idx="6694">
                  <c:v>1403</c:v>
                </c:pt>
                <c:pt idx="6695">
                  <c:v>1403</c:v>
                </c:pt>
                <c:pt idx="6696">
                  <c:v>1403</c:v>
                </c:pt>
                <c:pt idx="6697">
                  <c:v>1403</c:v>
                </c:pt>
                <c:pt idx="6698">
                  <c:v>1403</c:v>
                </c:pt>
                <c:pt idx="6699">
                  <c:v>1403</c:v>
                </c:pt>
                <c:pt idx="6700">
                  <c:v>1403</c:v>
                </c:pt>
                <c:pt idx="6701">
                  <c:v>1403</c:v>
                </c:pt>
                <c:pt idx="6702">
                  <c:v>1403</c:v>
                </c:pt>
                <c:pt idx="6703">
                  <c:v>1403</c:v>
                </c:pt>
                <c:pt idx="6704">
                  <c:v>1403</c:v>
                </c:pt>
                <c:pt idx="6705">
                  <c:v>1403</c:v>
                </c:pt>
                <c:pt idx="6706">
                  <c:v>1403</c:v>
                </c:pt>
                <c:pt idx="6707">
                  <c:v>1403</c:v>
                </c:pt>
                <c:pt idx="6708">
                  <c:v>1403</c:v>
                </c:pt>
                <c:pt idx="6709">
                  <c:v>1403</c:v>
                </c:pt>
                <c:pt idx="6710">
                  <c:v>1403</c:v>
                </c:pt>
                <c:pt idx="6711">
                  <c:v>1403</c:v>
                </c:pt>
                <c:pt idx="6712">
                  <c:v>1404</c:v>
                </c:pt>
                <c:pt idx="6713">
                  <c:v>1404</c:v>
                </c:pt>
                <c:pt idx="6714">
                  <c:v>1405</c:v>
                </c:pt>
                <c:pt idx="6715">
                  <c:v>1406</c:v>
                </c:pt>
                <c:pt idx="6716">
                  <c:v>1406</c:v>
                </c:pt>
                <c:pt idx="6717">
                  <c:v>1406</c:v>
                </c:pt>
                <c:pt idx="6718">
                  <c:v>1406</c:v>
                </c:pt>
                <c:pt idx="6719">
                  <c:v>1406</c:v>
                </c:pt>
                <c:pt idx="6720">
                  <c:v>1406</c:v>
                </c:pt>
                <c:pt idx="6721">
                  <c:v>1407</c:v>
                </c:pt>
                <c:pt idx="6722">
                  <c:v>1407</c:v>
                </c:pt>
                <c:pt idx="6723">
                  <c:v>1407</c:v>
                </c:pt>
                <c:pt idx="6724">
                  <c:v>1407</c:v>
                </c:pt>
                <c:pt idx="6725">
                  <c:v>1407</c:v>
                </c:pt>
                <c:pt idx="6726">
                  <c:v>1407</c:v>
                </c:pt>
                <c:pt idx="6727">
                  <c:v>1407</c:v>
                </c:pt>
                <c:pt idx="6728">
                  <c:v>1407</c:v>
                </c:pt>
                <c:pt idx="6729">
                  <c:v>1407</c:v>
                </c:pt>
                <c:pt idx="6730">
                  <c:v>1407</c:v>
                </c:pt>
                <c:pt idx="6731">
                  <c:v>1407</c:v>
                </c:pt>
                <c:pt idx="6732">
                  <c:v>1407</c:v>
                </c:pt>
                <c:pt idx="6733">
                  <c:v>1407</c:v>
                </c:pt>
                <c:pt idx="6734">
                  <c:v>1407</c:v>
                </c:pt>
                <c:pt idx="6735">
                  <c:v>1408</c:v>
                </c:pt>
                <c:pt idx="6736">
                  <c:v>1408</c:v>
                </c:pt>
                <c:pt idx="6737">
                  <c:v>1409</c:v>
                </c:pt>
                <c:pt idx="6738">
                  <c:v>1410</c:v>
                </c:pt>
                <c:pt idx="6739">
                  <c:v>1410</c:v>
                </c:pt>
                <c:pt idx="6740">
                  <c:v>1410</c:v>
                </c:pt>
                <c:pt idx="6741">
                  <c:v>1410</c:v>
                </c:pt>
                <c:pt idx="6742">
                  <c:v>1410</c:v>
                </c:pt>
                <c:pt idx="6743">
                  <c:v>1410</c:v>
                </c:pt>
                <c:pt idx="6744">
                  <c:v>1410</c:v>
                </c:pt>
                <c:pt idx="6745">
                  <c:v>1410</c:v>
                </c:pt>
                <c:pt idx="6746">
                  <c:v>1410</c:v>
                </c:pt>
                <c:pt idx="6747">
                  <c:v>1411</c:v>
                </c:pt>
                <c:pt idx="6748">
                  <c:v>1411</c:v>
                </c:pt>
                <c:pt idx="6749">
                  <c:v>1411</c:v>
                </c:pt>
                <c:pt idx="6750">
                  <c:v>1411</c:v>
                </c:pt>
                <c:pt idx="6751">
                  <c:v>1411</c:v>
                </c:pt>
                <c:pt idx="6752">
                  <c:v>1411</c:v>
                </c:pt>
                <c:pt idx="6753">
                  <c:v>1411</c:v>
                </c:pt>
                <c:pt idx="6754">
                  <c:v>1411</c:v>
                </c:pt>
                <c:pt idx="6755">
                  <c:v>1412</c:v>
                </c:pt>
                <c:pt idx="6756">
                  <c:v>1412</c:v>
                </c:pt>
                <c:pt idx="6757">
                  <c:v>1412</c:v>
                </c:pt>
                <c:pt idx="6758">
                  <c:v>1412</c:v>
                </c:pt>
                <c:pt idx="6759">
                  <c:v>1412</c:v>
                </c:pt>
                <c:pt idx="6760">
                  <c:v>1412</c:v>
                </c:pt>
                <c:pt idx="6761">
                  <c:v>1413</c:v>
                </c:pt>
                <c:pt idx="6762">
                  <c:v>1413</c:v>
                </c:pt>
                <c:pt idx="6763">
                  <c:v>1413</c:v>
                </c:pt>
                <c:pt idx="6764">
                  <c:v>1413</c:v>
                </c:pt>
                <c:pt idx="6765">
                  <c:v>1413</c:v>
                </c:pt>
                <c:pt idx="6766">
                  <c:v>1413</c:v>
                </c:pt>
                <c:pt idx="6767">
                  <c:v>1413</c:v>
                </c:pt>
                <c:pt idx="6768">
                  <c:v>1413</c:v>
                </c:pt>
                <c:pt idx="6769">
                  <c:v>1413</c:v>
                </c:pt>
                <c:pt idx="6770">
                  <c:v>1413</c:v>
                </c:pt>
                <c:pt idx="6771">
                  <c:v>1414</c:v>
                </c:pt>
                <c:pt idx="6772">
                  <c:v>1414</c:v>
                </c:pt>
                <c:pt idx="6773">
                  <c:v>1414</c:v>
                </c:pt>
                <c:pt idx="6774">
                  <c:v>1414</c:v>
                </c:pt>
                <c:pt idx="6775">
                  <c:v>1414</c:v>
                </c:pt>
                <c:pt idx="6776">
                  <c:v>1414</c:v>
                </c:pt>
                <c:pt idx="6777">
                  <c:v>1414</c:v>
                </c:pt>
                <c:pt idx="6778">
                  <c:v>1414</c:v>
                </c:pt>
                <c:pt idx="6779">
                  <c:v>1414</c:v>
                </c:pt>
                <c:pt idx="6780">
                  <c:v>1414</c:v>
                </c:pt>
                <c:pt idx="6781">
                  <c:v>1414</c:v>
                </c:pt>
                <c:pt idx="6782">
                  <c:v>1414</c:v>
                </c:pt>
                <c:pt idx="6783">
                  <c:v>1414</c:v>
                </c:pt>
                <c:pt idx="6784">
                  <c:v>1414</c:v>
                </c:pt>
                <c:pt idx="6785">
                  <c:v>1414</c:v>
                </c:pt>
                <c:pt idx="6786">
                  <c:v>1414</c:v>
                </c:pt>
                <c:pt idx="6787">
                  <c:v>1414</c:v>
                </c:pt>
                <c:pt idx="6788">
                  <c:v>1414</c:v>
                </c:pt>
                <c:pt idx="6789">
                  <c:v>1414</c:v>
                </c:pt>
                <c:pt idx="6790">
                  <c:v>1414</c:v>
                </c:pt>
                <c:pt idx="6791">
                  <c:v>1414</c:v>
                </c:pt>
                <c:pt idx="6792">
                  <c:v>1414</c:v>
                </c:pt>
                <c:pt idx="6793">
                  <c:v>1414</c:v>
                </c:pt>
                <c:pt idx="6794">
                  <c:v>1414</c:v>
                </c:pt>
                <c:pt idx="6795">
                  <c:v>1414</c:v>
                </c:pt>
                <c:pt idx="6796">
                  <c:v>1414</c:v>
                </c:pt>
                <c:pt idx="6797">
                  <c:v>1414</c:v>
                </c:pt>
                <c:pt idx="6798">
                  <c:v>1414</c:v>
                </c:pt>
                <c:pt idx="6799">
                  <c:v>1414</c:v>
                </c:pt>
                <c:pt idx="6800">
                  <c:v>1414</c:v>
                </c:pt>
                <c:pt idx="6801">
                  <c:v>1414</c:v>
                </c:pt>
                <c:pt idx="6802">
                  <c:v>1414</c:v>
                </c:pt>
                <c:pt idx="6803">
                  <c:v>1414</c:v>
                </c:pt>
                <c:pt idx="6804">
                  <c:v>1414</c:v>
                </c:pt>
                <c:pt idx="6805">
                  <c:v>1414</c:v>
                </c:pt>
                <c:pt idx="6806">
                  <c:v>1414</c:v>
                </c:pt>
                <c:pt idx="6807">
                  <c:v>1414</c:v>
                </c:pt>
                <c:pt idx="6808">
                  <c:v>1414</c:v>
                </c:pt>
                <c:pt idx="6809">
                  <c:v>1414</c:v>
                </c:pt>
                <c:pt idx="6810">
                  <c:v>1414</c:v>
                </c:pt>
                <c:pt idx="6811">
                  <c:v>1414</c:v>
                </c:pt>
                <c:pt idx="6812">
                  <c:v>1414</c:v>
                </c:pt>
                <c:pt idx="6813">
                  <c:v>1414</c:v>
                </c:pt>
                <c:pt idx="6814">
                  <c:v>1414</c:v>
                </c:pt>
                <c:pt idx="6815">
                  <c:v>1414</c:v>
                </c:pt>
                <c:pt idx="6816">
                  <c:v>1415</c:v>
                </c:pt>
                <c:pt idx="6817">
                  <c:v>1415</c:v>
                </c:pt>
                <c:pt idx="6818">
                  <c:v>1416</c:v>
                </c:pt>
                <c:pt idx="6819">
                  <c:v>1416</c:v>
                </c:pt>
                <c:pt idx="6820">
                  <c:v>1416</c:v>
                </c:pt>
                <c:pt idx="6821">
                  <c:v>1416</c:v>
                </c:pt>
                <c:pt idx="6822">
                  <c:v>1416</c:v>
                </c:pt>
                <c:pt idx="6823">
                  <c:v>1416</c:v>
                </c:pt>
                <c:pt idx="6824">
                  <c:v>1416</c:v>
                </c:pt>
                <c:pt idx="6825">
                  <c:v>1416</c:v>
                </c:pt>
                <c:pt idx="6826">
                  <c:v>1416</c:v>
                </c:pt>
                <c:pt idx="6827">
                  <c:v>1417</c:v>
                </c:pt>
                <c:pt idx="6828">
                  <c:v>1417</c:v>
                </c:pt>
                <c:pt idx="6829">
                  <c:v>1417</c:v>
                </c:pt>
                <c:pt idx="6830">
                  <c:v>1417</c:v>
                </c:pt>
                <c:pt idx="6831">
                  <c:v>1417</c:v>
                </c:pt>
                <c:pt idx="6832">
                  <c:v>1417</c:v>
                </c:pt>
                <c:pt idx="6833">
                  <c:v>1417</c:v>
                </c:pt>
                <c:pt idx="6834">
                  <c:v>1417</c:v>
                </c:pt>
                <c:pt idx="6835">
                  <c:v>1417</c:v>
                </c:pt>
                <c:pt idx="6836">
                  <c:v>1417</c:v>
                </c:pt>
                <c:pt idx="6837">
                  <c:v>1417</c:v>
                </c:pt>
                <c:pt idx="6838">
                  <c:v>1417</c:v>
                </c:pt>
                <c:pt idx="6839">
                  <c:v>1417</c:v>
                </c:pt>
                <c:pt idx="6840">
                  <c:v>1417</c:v>
                </c:pt>
                <c:pt idx="6841">
                  <c:v>1417</c:v>
                </c:pt>
                <c:pt idx="6842">
                  <c:v>1417</c:v>
                </c:pt>
                <c:pt idx="6843">
                  <c:v>1417</c:v>
                </c:pt>
                <c:pt idx="6844">
                  <c:v>1417</c:v>
                </c:pt>
                <c:pt idx="6845">
                  <c:v>1417</c:v>
                </c:pt>
                <c:pt idx="6846">
                  <c:v>1417</c:v>
                </c:pt>
                <c:pt idx="6847">
                  <c:v>1417</c:v>
                </c:pt>
                <c:pt idx="6848">
                  <c:v>1417</c:v>
                </c:pt>
                <c:pt idx="6849">
                  <c:v>1418</c:v>
                </c:pt>
                <c:pt idx="6850">
                  <c:v>1419</c:v>
                </c:pt>
                <c:pt idx="6851">
                  <c:v>1419</c:v>
                </c:pt>
                <c:pt idx="6852">
                  <c:v>1419</c:v>
                </c:pt>
                <c:pt idx="6853">
                  <c:v>1420</c:v>
                </c:pt>
                <c:pt idx="6854">
                  <c:v>1420</c:v>
                </c:pt>
                <c:pt idx="6855">
                  <c:v>1420</c:v>
                </c:pt>
                <c:pt idx="6856">
                  <c:v>1421</c:v>
                </c:pt>
                <c:pt idx="6857">
                  <c:v>1422</c:v>
                </c:pt>
                <c:pt idx="6858">
                  <c:v>1422</c:v>
                </c:pt>
                <c:pt idx="6859">
                  <c:v>1422</c:v>
                </c:pt>
                <c:pt idx="6860">
                  <c:v>1422</c:v>
                </c:pt>
                <c:pt idx="6861">
                  <c:v>1422</c:v>
                </c:pt>
                <c:pt idx="6862">
                  <c:v>1422</c:v>
                </c:pt>
                <c:pt idx="6863">
                  <c:v>1422</c:v>
                </c:pt>
                <c:pt idx="6864">
                  <c:v>1422</c:v>
                </c:pt>
                <c:pt idx="6865">
                  <c:v>1422</c:v>
                </c:pt>
                <c:pt idx="6866">
                  <c:v>1422</c:v>
                </c:pt>
                <c:pt idx="6867">
                  <c:v>1422</c:v>
                </c:pt>
                <c:pt idx="6868">
                  <c:v>1422</c:v>
                </c:pt>
                <c:pt idx="6869">
                  <c:v>1422</c:v>
                </c:pt>
                <c:pt idx="6870">
                  <c:v>1422</c:v>
                </c:pt>
                <c:pt idx="6871">
                  <c:v>1422</c:v>
                </c:pt>
                <c:pt idx="6872">
                  <c:v>1422</c:v>
                </c:pt>
                <c:pt idx="6873">
                  <c:v>1422</c:v>
                </c:pt>
                <c:pt idx="6874">
                  <c:v>1422</c:v>
                </c:pt>
                <c:pt idx="6875">
                  <c:v>1422</c:v>
                </c:pt>
                <c:pt idx="6876">
                  <c:v>1422</c:v>
                </c:pt>
                <c:pt idx="6877">
                  <c:v>1422</c:v>
                </c:pt>
                <c:pt idx="6878">
                  <c:v>1422</c:v>
                </c:pt>
                <c:pt idx="6879">
                  <c:v>1422</c:v>
                </c:pt>
                <c:pt idx="6880">
                  <c:v>1422</c:v>
                </c:pt>
                <c:pt idx="6881">
                  <c:v>1422</c:v>
                </c:pt>
                <c:pt idx="6882">
                  <c:v>1422</c:v>
                </c:pt>
                <c:pt idx="6883">
                  <c:v>1422</c:v>
                </c:pt>
                <c:pt idx="6884">
                  <c:v>1423</c:v>
                </c:pt>
                <c:pt idx="6885">
                  <c:v>1423</c:v>
                </c:pt>
                <c:pt idx="6886">
                  <c:v>1424</c:v>
                </c:pt>
                <c:pt idx="6887">
                  <c:v>1424</c:v>
                </c:pt>
                <c:pt idx="6888">
                  <c:v>1424</c:v>
                </c:pt>
                <c:pt idx="6889">
                  <c:v>1424</c:v>
                </c:pt>
                <c:pt idx="6890">
                  <c:v>1424</c:v>
                </c:pt>
                <c:pt idx="6891">
                  <c:v>1424</c:v>
                </c:pt>
                <c:pt idx="6892">
                  <c:v>1425</c:v>
                </c:pt>
                <c:pt idx="6893">
                  <c:v>1425</c:v>
                </c:pt>
                <c:pt idx="6894">
                  <c:v>1425</c:v>
                </c:pt>
                <c:pt idx="6895">
                  <c:v>1425</c:v>
                </c:pt>
                <c:pt idx="6896">
                  <c:v>1425</c:v>
                </c:pt>
                <c:pt idx="6897">
                  <c:v>1425</c:v>
                </c:pt>
                <c:pt idx="6898">
                  <c:v>1426</c:v>
                </c:pt>
                <c:pt idx="6899">
                  <c:v>1427</c:v>
                </c:pt>
                <c:pt idx="6900">
                  <c:v>1427</c:v>
                </c:pt>
                <c:pt idx="6901">
                  <c:v>1428</c:v>
                </c:pt>
                <c:pt idx="6902">
                  <c:v>1428</c:v>
                </c:pt>
                <c:pt idx="6903">
                  <c:v>1429</c:v>
                </c:pt>
                <c:pt idx="6904">
                  <c:v>1429</c:v>
                </c:pt>
                <c:pt idx="6905">
                  <c:v>1429</c:v>
                </c:pt>
                <c:pt idx="6906">
                  <c:v>1429</c:v>
                </c:pt>
                <c:pt idx="6907">
                  <c:v>1429</c:v>
                </c:pt>
                <c:pt idx="6908">
                  <c:v>1430</c:v>
                </c:pt>
                <c:pt idx="6909">
                  <c:v>1430</c:v>
                </c:pt>
                <c:pt idx="6910">
                  <c:v>1430</c:v>
                </c:pt>
                <c:pt idx="6911">
                  <c:v>1430</c:v>
                </c:pt>
                <c:pt idx="6912">
                  <c:v>1430</c:v>
                </c:pt>
                <c:pt idx="6913">
                  <c:v>1430</c:v>
                </c:pt>
                <c:pt idx="6914">
                  <c:v>1430</c:v>
                </c:pt>
                <c:pt idx="6915">
                  <c:v>1431</c:v>
                </c:pt>
                <c:pt idx="6916">
                  <c:v>1431</c:v>
                </c:pt>
                <c:pt idx="6917">
                  <c:v>1432</c:v>
                </c:pt>
                <c:pt idx="6918">
                  <c:v>1433</c:v>
                </c:pt>
                <c:pt idx="6919">
                  <c:v>1433</c:v>
                </c:pt>
                <c:pt idx="6920">
                  <c:v>1433</c:v>
                </c:pt>
                <c:pt idx="6921">
                  <c:v>1433</c:v>
                </c:pt>
                <c:pt idx="6922">
                  <c:v>1433</c:v>
                </c:pt>
                <c:pt idx="6923">
                  <c:v>1433</c:v>
                </c:pt>
                <c:pt idx="6924">
                  <c:v>1433</c:v>
                </c:pt>
                <c:pt idx="6925">
                  <c:v>1433</c:v>
                </c:pt>
                <c:pt idx="6926">
                  <c:v>1433</c:v>
                </c:pt>
                <c:pt idx="6927">
                  <c:v>1434</c:v>
                </c:pt>
                <c:pt idx="6928">
                  <c:v>1434</c:v>
                </c:pt>
                <c:pt idx="6929">
                  <c:v>1435</c:v>
                </c:pt>
                <c:pt idx="6930">
                  <c:v>1435</c:v>
                </c:pt>
                <c:pt idx="6931">
                  <c:v>1435</c:v>
                </c:pt>
                <c:pt idx="6932">
                  <c:v>1435</c:v>
                </c:pt>
                <c:pt idx="6933">
                  <c:v>1435</c:v>
                </c:pt>
                <c:pt idx="6934">
                  <c:v>1435</c:v>
                </c:pt>
                <c:pt idx="6935">
                  <c:v>1435</c:v>
                </c:pt>
                <c:pt idx="6936">
                  <c:v>1435</c:v>
                </c:pt>
                <c:pt idx="6937">
                  <c:v>1435</c:v>
                </c:pt>
                <c:pt idx="6938">
                  <c:v>1435</c:v>
                </c:pt>
                <c:pt idx="6939">
                  <c:v>1435</c:v>
                </c:pt>
                <c:pt idx="6940">
                  <c:v>1436</c:v>
                </c:pt>
                <c:pt idx="6941">
                  <c:v>1436</c:v>
                </c:pt>
                <c:pt idx="6942">
                  <c:v>1436</c:v>
                </c:pt>
                <c:pt idx="6943">
                  <c:v>1436</c:v>
                </c:pt>
                <c:pt idx="6944">
                  <c:v>1436</c:v>
                </c:pt>
                <c:pt idx="6945">
                  <c:v>1436</c:v>
                </c:pt>
                <c:pt idx="6946">
                  <c:v>1436</c:v>
                </c:pt>
                <c:pt idx="6947">
                  <c:v>1436</c:v>
                </c:pt>
                <c:pt idx="6948">
                  <c:v>1436</c:v>
                </c:pt>
                <c:pt idx="6949">
                  <c:v>1436</c:v>
                </c:pt>
                <c:pt idx="6950">
                  <c:v>1436</c:v>
                </c:pt>
                <c:pt idx="6951">
                  <c:v>1436</c:v>
                </c:pt>
                <c:pt idx="6952">
                  <c:v>1436</c:v>
                </c:pt>
                <c:pt idx="6953">
                  <c:v>1436</c:v>
                </c:pt>
                <c:pt idx="6954">
                  <c:v>1436</c:v>
                </c:pt>
                <c:pt idx="6955">
                  <c:v>1436</c:v>
                </c:pt>
                <c:pt idx="6956">
                  <c:v>1436</c:v>
                </c:pt>
                <c:pt idx="6957">
                  <c:v>1437</c:v>
                </c:pt>
                <c:pt idx="6958">
                  <c:v>1437</c:v>
                </c:pt>
                <c:pt idx="6959">
                  <c:v>1437</c:v>
                </c:pt>
                <c:pt idx="6960">
                  <c:v>1437</c:v>
                </c:pt>
                <c:pt idx="6961">
                  <c:v>1438</c:v>
                </c:pt>
                <c:pt idx="6962">
                  <c:v>1438</c:v>
                </c:pt>
                <c:pt idx="6963">
                  <c:v>1438</c:v>
                </c:pt>
                <c:pt idx="6964">
                  <c:v>1438</c:v>
                </c:pt>
                <c:pt idx="6965">
                  <c:v>1438</c:v>
                </c:pt>
                <c:pt idx="6966">
                  <c:v>1439</c:v>
                </c:pt>
                <c:pt idx="6967">
                  <c:v>1440</c:v>
                </c:pt>
                <c:pt idx="6968">
                  <c:v>1440</c:v>
                </c:pt>
                <c:pt idx="6969">
                  <c:v>1440</c:v>
                </c:pt>
                <c:pt idx="6970">
                  <c:v>1440</c:v>
                </c:pt>
                <c:pt idx="6971">
                  <c:v>1440</c:v>
                </c:pt>
                <c:pt idx="6972">
                  <c:v>1440</c:v>
                </c:pt>
                <c:pt idx="6973">
                  <c:v>1440</c:v>
                </c:pt>
                <c:pt idx="6974">
                  <c:v>1440</c:v>
                </c:pt>
                <c:pt idx="6975">
                  <c:v>1441</c:v>
                </c:pt>
                <c:pt idx="6976">
                  <c:v>1442</c:v>
                </c:pt>
                <c:pt idx="6977">
                  <c:v>1443</c:v>
                </c:pt>
                <c:pt idx="6978">
                  <c:v>1443</c:v>
                </c:pt>
                <c:pt idx="6979">
                  <c:v>1443</c:v>
                </c:pt>
                <c:pt idx="6980">
                  <c:v>1443</c:v>
                </c:pt>
                <c:pt idx="6981">
                  <c:v>1443</c:v>
                </c:pt>
                <c:pt idx="6982">
                  <c:v>1444</c:v>
                </c:pt>
                <c:pt idx="6983">
                  <c:v>1445</c:v>
                </c:pt>
                <c:pt idx="6984">
                  <c:v>1445</c:v>
                </c:pt>
                <c:pt idx="6985">
                  <c:v>1446</c:v>
                </c:pt>
                <c:pt idx="6986">
                  <c:v>1446</c:v>
                </c:pt>
                <c:pt idx="6987">
                  <c:v>1446</c:v>
                </c:pt>
                <c:pt idx="6988">
                  <c:v>1446</c:v>
                </c:pt>
                <c:pt idx="6989">
                  <c:v>1446</c:v>
                </c:pt>
                <c:pt idx="6990">
                  <c:v>1446</c:v>
                </c:pt>
                <c:pt idx="6991">
                  <c:v>1446</c:v>
                </c:pt>
                <c:pt idx="6992">
                  <c:v>1446</c:v>
                </c:pt>
                <c:pt idx="6993">
                  <c:v>1446</c:v>
                </c:pt>
                <c:pt idx="6994">
                  <c:v>1446</c:v>
                </c:pt>
                <c:pt idx="6995">
                  <c:v>1446</c:v>
                </c:pt>
                <c:pt idx="6996">
                  <c:v>1446</c:v>
                </c:pt>
                <c:pt idx="6997">
                  <c:v>1446</c:v>
                </c:pt>
                <c:pt idx="6998">
                  <c:v>1446</c:v>
                </c:pt>
                <c:pt idx="6999">
                  <c:v>1446</c:v>
                </c:pt>
                <c:pt idx="7000">
                  <c:v>1447</c:v>
                </c:pt>
                <c:pt idx="7001">
                  <c:v>1447</c:v>
                </c:pt>
                <c:pt idx="7002">
                  <c:v>1447</c:v>
                </c:pt>
                <c:pt idx="7003">
                  <c:v>1447</c:v>
                </c:pt>
                <c:pt idx="7004">
                  <c:v>1447</c:v>
                </c:pt>
                <c:pt idx="7005">
                  <c:v>1447</c:v>
                </c:pt>
                <c:pt idx="7006">
                  <c:v>1448</c:v>
                </c:pt>
                <c:pt idx="7007">
                  <c:v>1448</c:v>
                </c:pt>
                <c:pt idx="7008">
                  <c:v>1448</c:v>
                </c:pt>
                <c:pt idx="7009">
                  <c:v>1448</c:v>
                </c:pt>
                <c:pt idx="7010">
                  <c:v>1448</c:v>
                </c:pt>
                <c:pt idx="7011">
                  <c:v>1449</c:v>
                </c:pt>
                <c:pt idx="7012">
                  <c:v>1449</c:v>
                </c:pt>
                <c:pt idx="7013">
                  <c:v>1449</c:v>
                </c:pt>
                <c:pt idx="7014">
                  <c:v>1449</c:v>
                </c:pt>
                <c:pt idx="7015">
                  <c:v>1449</c:v>
                </c:pt>
                <c:pt idx="7016">
                  <c:v>1450</c:v>
                </c:pt>
                <c:pt idx="7017">
                  <c:v>1450</c:v>
                </c:pt>
                <c:pt idx="7018">
                  <c:v>1450</c:v>
                </c:pt>
                <c:pt idx="7019">
                  <c:v>1451</c:v>
                </c:pt>
                <c:pt idx="7020">
                  <c:v>1451</c:v>
                </c:pt>
                <c:pt idx="7021">
                  <c:v>1451</c:v>
                </c:pt>
                <c:pt idx="7022">
                  <c:v>1451</c:v>
                </c:pt>
                <c:pt idx="7023">
                  <c:v>1451</c:v>
                </c:pt>
                <c:pt idx="7024">
                  <c:v>1451</c:v>
                </c:pt>
                <c:pt idx="7025">
                  <c:v>1451</c:v>
                </c:pt>
                <c:pt idx="7026">
                  <c:v>1451</c:v>
                </c:pt>
                <c:pt idx="7027">
                  <c:v>1451</c:v>
                </c:pt>
                <c:pt idx="7028">
                  <c:v>1451</c:v>
                </c:pt>
                <c:pt idx="7029">
                  <c:v>1451</c:v>
                </c:pt>
                <c:pt idx="7030">
                  <c:v>1451</c:v>
                </c:pt>
                <c:pt idx="7031">
                  <c:v>1451</c:v>
                </c:pt>
                <c:pt idx="7032">
                  <c:v>1451</c:v>
                </c:pt>
                <c:pt idx="7033">
                  <c:v>1451</c:v>
                </c:pt>
                <c:pt idx="7034">
                  <c:v>1451</c:v>
                </c:pt>
                <c:pt idx="7035">
                  <c:v>1451</c:v>
                </c:pt>
                <c:pt idx="7036">
                  <c:v>1451</c:v>
                </c:pt>
                <c:pt idx="7037">
                  <c:v>1451</c:v>
                </c:pt>
                <c:pt idx="7038">
                  <c:v>1451</c:v>
                </c:pt>
                <c:pt idx="7039">
                  <c:v>1451</c:v>
                </c:pt>
                <c:pt idx="7040">
                  <c:v>1451</c:v>
                </c:pt>
                <c:pt idx="7041">
                  <c:v>1452</c:v>
                </c:pt>
                <c:pt idx="7042">
                  <c:v>1453</c:v>
                </c:pt>
                <c:pt idx="7043">
                  <c:v>1453</c:v>
                </c:pt>
                <c:pt idx="7044">
                  <c:v>1453</c:v>
                </c:pt>
                <c:pt idx="7045">
                  <c:v>1453</c:v>
                </c:pt>
                <c:pt idx="7046">
                  <c:v>1453</c:v>
                </c:pt>
                <c:pt idx="7047">
                  <c:v>1453</c:v>
                </c:pt>
                <c:pt idx="7048">
                  <c:v>1453</c:v>
                </c:pt>
                <c:pt idx="7049">
                  <c:v>1453</c:v>
                </c:pt>
                <c:pt idx="7050">
                  <c:v>1453</c:v>
                </c:pt>
                <c:pt idx="7051">
                  <c:v>1453</c:v>
                </c:pt>
                <c:pt idx="7052">
                  <c:v>1453</c:v>
                </c:pt>
                <c:pt idx="7053">
                  <c:v>1453</c:v>
                </c:pt>
                <c:pt idx="7054">
                  <c:v>1453</c:v>
                </c:pt>
                <c:pt idx="7055">
                  <c:v>1453</c:v>
                </c:pt>
                <c:pt idx="7056">
                  <c:v>1453</c:v>
                </c:pt>
                <c:pt idx="7057">
                  <c:v>1453</c:v>
                </c:pt>
                <c:pt idx="7058">
                  <c:v>1453</c:v>
                </c:pt>
                <c:pt idx="7059">
                  <c:v>1453</c:v>
                </c:pt>
                <c:pt idx="7060">
                  <c:v>1453</c:v>
                </c:pt>
                <c:pt idx="7061">
                  <c:v>1453</c:v>
                </c:pt>
                <c:pt idx="7062">
                  <c:v>1453</c:v>
                </c:pt>
                <c:pt idx="7063">
                  <c:v>1453</c:v>
                </c:pt>
                <c:pt idx="7064">
                  <c:v>1453</c:v>
                </c:pt>
                <c:pt idx="7065">
                  <c:v>1454</c:v>
                </c:pt>
                <c:pt idx="7066">
                  <c:v>1454</c:v>
                </c:pt>
                <c:pt idx="7067">
                  <c:v>1454</c:v>
                </c:pt>
                <c:pt idx="7068">
                  <c:v>1454</c:v>
                </c:pt>
                <c:pt idx="7069">
                  <c:v>1454</c:v>
                </c:pt>
                <c:pt idx="7070">
                  <c:v>1455</c:v>
                </c:pt>
                <c:pt idx="7071">
                  <c:v>1455</c:v>
                </c:pt>
                <c:pt idx="7072">
                  <c:v>1455</c:v>
                </c:pt>
                <c:pt idx="7073">
                  <c:v>1455</c:v>
                </c:pt>
                <c:pt idx="7074">
                  <c:v>1455</c:v>
                </c:pt>
                <c:pt idx="7075">
                  <c:v>1455</c:v>
                </c:pt>
                <c:pt idx="7076">
                  <c:v>1455</c:v>
                </c:pt>
                <c:pt idx="7077">
                  <c:v>1455</c:v>
                </c:pt>
                <c:pt idx="7078">
                  <c:v>1455</c:v>
                </c:pt>
                <c:pt idx="7079">
                  <c:v>1455</c:v>
                </c:pt>
                <c:pt idx="7080">
                  <c:v>1455</c:v>
                </c:pt>
                <c:pt idx="7081">
                  <c:v>1455</c:v>
                </c:pt>
                <c:pt idx="7082">
                  <c:v>1456</c:v>
                </c:pt>
                <c:pt idx="7083">
                  <c:v>1456</c:v>
                </c:pt>
                <c:pt idx="7084">
                  <c:v>1456</c:v>
                </c:pt>
                <c:pt idx="7085">
                  <c:v>1456</c:v>
                </c:pt>
                <c:pt idx="7086">
                  <c:v>1457</c:v>
                </c:pt>
                <c:pt idx="7087">
                  <c:v>1458</c:v>
                </c:pt>
                <c:pt idx="7088">
                  <c:v>1459</c:v>
                </c:pt>
                <c:pt idx="7089">
                  <c:v>1460</c:v>
                </c:pt>
                <c:pt idx="7090">
                  <c:v>1461</c:v>
                </c:pt>
                <c:pt idx="7091">
                  <c:v>1461</c:v>
                </c:pt>
                <c:pt idx="7092">
                  <c:v>1461</c:v>
                </c:pt>
                <c:pt idx="7093">
                  <c:v>1461</c:v>
                </c:pt>
                <c:pt idx="7094">
                  <c:v>1461</c:v>
                </c:pt>
                <c:pt idx="7095">
                  <c:v>1461</c:v>
                </c:pt>
                <c:pt idx="7096">
                  <c:v>1461</c:v>
                </c:pt>
                <c:pt idx="7097">
                  <c:v>1461</c:v>
                </c:pt>
                <c:pt idx="7098">
                  <c:v>1461</c:v>
                </c:pt>
                <c:pt idx="7099">
                  <c:v>1461</c:v>
                </c:pt>
                <c:pt idx="7100">
                  <c:v>1461</c:v>
                </c:pt>
                <c:pt idx="7101">
                  <c:v>1461</c:v>
                </c:pt>
                <c:pt idx="7102">
                  <c:v>1461</c:v>
                </c:pt>
                <c:pt idx="7103">
                  <c:v>1461</c:v>
                </c:pt>
                <c:pt idx="7104">
                  <c:v>1461</c:v>
                </c:pt>
                <c:pt idx="7105">
                  <c:v>1461</c:v>
                </c:pt>
                <c:pt idx="7106">
                  <c:v>1461</c:v>
                </c:pt>
                <c:pt idx="7107">
                  <c:v>1461</c:v>
                </c:pt>
                <c:pt idx="7108">
                  <c:v>1462</c:v>
                </c:pt>
                <c:pt idx="7109">
                  <c:v>1462</c:v>
                </c:pt>
                <c:pt idx="7110">
                  <c:v>1462</c:v>
                </c:pt>
                <c:pt idx="7111">
                  <c:v>1463</c:v>
                </c:pt>
                <c:pt idx="7112">
                  <c:v>1464</c:v>
                </c:pt>
                <c:pt idx="7113">
                  <c:v>1464</c:v>
                </c:pt>
                <c:pt idx="7114">
                  <c:v>1464</c:v>
                </c:pt>
                <c:pt idx="7115">
                  <c:v>1464</c:v>
                </c:pt>
                <c:pt idx="7116">
                  <c:v>1464</c:v>
                </c:pt>
                <c:pt idx="7117">
                  <c:v>1465</c:v>
                </c:pt>
                <c:pt idx="7118">
                  <c:v>1466</c:v>
                </c:pt>
                <c:pt idx="7119">
                  <c:v>1466</c:v>
                </c:pt>
                <c:pt idx="7120">
                  <c:v>1466</c:v>
                </c:pt>
                <c:pt idx="7121">
                  <c:v>1466</c:v>
                </c:pt>
                <c:pt idx="7122">
                  <c:v>1466</c:v>
                </c:pt>
                <c:pt idx="7123">
                  <c:v>1467</c:v>
                </c:pt>
                <c:pt idx="7124">
                  <c:v>1467</c:v>
                </c:pt>
                <c:pt idx="7125">
                  <c:v>1467</c:v>
                </c:pt>
                <c:pt idx="7126">
                  <c:v>1467</c:v>
                </c:pt>
                <c:pt idx="7127">
                  <c:v>1467</c:v>
                </c:pt>
                <c:pt idx="7128">
                  <c:v>1467</c:v>
                </c:pt>
                <c:pt idx="7129">
                  <c:v>1467</c:v>
                </c:pt>
                <c:pt idx="7130">
                  <c:v>1467</c:v>
                </c:pt>
                <c:pt idx="7131">
                  <c:v>1467</c:v>
                </c:pt>
                <c:pt idx="7132">
                  <c:v>1467</c:v>
                </c:pt>
                <c:pt idx="7133">
                  <c:v>1467</c:v>
                </c:pt>
                <c:pt idx="7134">
                  <c:v>1467</c:v>
                </c:pt>
                <c:pt idx="7135">
                  <c:v>1467</c:v>
                </c:pt>
                <c:pt idx="7136">
                  <c:v>1467</c:v>
                </c:pt>
                <c:pt idx="7137">
                  <c:v>1467</c:v>
                </c:pt>
                <c:pt idx="7138">
                  <c:v>1467</c:v>
                </c:pt>
                <c:pt idx="7139">
                  <c:v>1467</c:v>
                </c:pt>
                <c:pt idx="7140">
                  <c:v>1467</c:v>
                </c:pt>
                <c:pt idx="7141">
                  <c:v>1468</c:v>
                </c:pt>
                <c:pt idx="7142">
                  <c:v>1469</c:v>
                </c:pt>
                <c:pt idx="7143">
                  <c:v>1469</c:v>
                </c:pt>
                <c:pt idx="7144">
                  <c:v>1469</c:v>
                </c:pt>
                <c:pt idx="7145">
                  <c:v>1469</c:v>
                </c:pt>
                <c:pt idx="7146">
                  <c:v>1469</c:v>
                </c:pt>
                <c:pt idx="7147">
                  <c:v>1470</c:v>
                </c:pt>
                <c:pt idx="7148">
                  <c:v>1470</c:v>
                </c:pt>
                <c:pt idx="7149">
                  <c:v>1471</c:v>
                </c:pt>
                <c:pt idx="7150">
                  <c:v>1472</c:v>
                </c:pt>
                <c:pt idx="7151">
                  <c:v>1473</c:v>
                </c:pt>
                <c:pt idx="7152">
                  <c:v>1473</c:v>
                </c:pt>
                <c:pt idx="7153">
                  <c:v>1473</c:v>
                </c:pt>
                <c:pt idx="7154">
                  <c:v>1473</c:v>
                </c:pt>
                <c:pt idx="7155">
                  <c:v>1473</c:v>
                </c:pt>
                <c:pt idx="7156">
                  <c:v>1473</c:v>
                </c:pt>
                <c:pt idx="7157">
                  <c:v>1473</c:v>
                </c:pt>
                <c:pt idx="7158">
                  <c:v>1474</c:v>
                </c:pt>
                <c:pt idx="7159">
                  <c:v>1474</c:v>
                </c:pt>
                <c:pt idx="7160">
                  <c:v>1474</c:v>
                </c:pt>
                <c:pt idx="7161">
                  <c:v>1475</c:v>
                </c:pt>
                <c:pt idx="7162">
                  <c:v>1475</c:v>
                </c:pt>
                <c:pt idx="7163">
                  <c:v>1475</c:v>
                </c:pt>
                <c:pt idx="7164">
                  <c:v>1475</c:v>
                </c:pt>
                <c:pt idx="7165">
                  <c:v>1475</c:v>
                </c:pt>
                <c:pt idx="7166">
                  <c:v>1476</c:v>
                </c:pt>
                <c:pt idx="7167">
                  <c:v>1476</c:v>
                </c:pt>
                <c:pt idx="7168">
                  <c:v>1476</c:v>
                </c:pt>
                <c:pt idx="7169">
                  <c:v>1476</c:v>
                </c:pt>
                <c:pt idx="7170">
                  <c:v>1476</c:v>
                </c:pt>
                <c:pt idx="7171">
                  <c:v>1476</c:v>
                </c:pt>
                <c:pt idx="7172">
                  <c:v>1476</c:v>
                </c:pt>
                <c:pt idx="7173">
                  <c:v>1476</c:v>
                </c:pt>
                <c:pt idx="7174">
                  <c:v>1477</c:v>
                </c:pt>
                <c:pt idx="7175">
                  <c:v>1477</c:v>
                </c:pt>
                <c:pt idx="7176">
                  <c:v>1477</c:v>
                </c:pt>
                <c:pt idx="7177">
                  <c:v>1477</c:v>
                </c:pt>
                <c:pt idx="7178">
                  <c:v>1477</c:v>
                </c:pt>
                <c:pt idx="7179">
                  <c:v>1477</c:v>
                </c:pt>
                <c:pt idx="7180">
                  <c:v>1477</c:v>
                </c:pt>
                <c:pt idx="7181">
                  <c:v>1477</c:v>
                </c:pt>
                <c:pt idx="7182">
                  <c:v>1477</c:v>
                </c:pt>
                <c:pt idx="7183">
                  <c:v>1477</c:v>
                </c:pt>
                <c:pt idx="7184">
                  <c:v>1478</c:v>
                </c:pt>
                <c:pt idx="7185">
                  <c:v>1479</c:v>
                </c:pt>
                <c:pt idx="7186">
                  <c:v>1479</c:v>
                </c:pt>
                <c:pt idx="7187">
                  <c:v>1480</c:v>
                </c:pt>
                <c:pt idx="7188">
                  <c:v>1480</c:v>
                </c:pt>
                <c:pt idx="7189">
                  <c:v>1481</c:v>
                </c:pt>
                <c:pt idx="7190">
                  <c:v>1482</c:v>
                </c:pt>
                <c:pt idx="7191">
                  <c:v>1482</c:v>
                </c:pt>
                <c:pt idx="7192">
                  <c:v>1483</c:v>
                </c:pt>
                <c:pt idx="7193">
                  <c:v>1483</c:v>
                </c:pt>
                <c:pt idx="7194">
                  <c:v>1483</c:v>
                </c:pt>
                <c:pt idx="7195">
                  <c:v>1483</c:v>
                </c:pt>
                <c:pt idx="7196">
                  <c:v>1483</c:v>
                </c:pt>
                <c:pt idx="7197">
                  <c:v>1483</c:v>
                </c:pt>
                <c:pt idx="7198">
                  <c:v>1483</c:v>
                </c:pt>
                <c:pt idx="7199">
                  <c:v>1483</c:v>
                </c:pt>
                <c:pt idx="7200">
                  <c:v>1483</c:v>
                </c:pt>
                <c:pt idx="7201">
                  <c:v>1483</c:v>
                </c:pt>
                <c:pt idx="7202">
                  <c:v>1483</c:v>
                </c:pt>
                <c:pt idx="7203">
                  <c:v>1483</c:v>
                </c:pt>
                <c:pt idx="7204">
                  <c:v>1483</c:v>
                </c:pt>
                <c:pt idx="7205">
                  <c:v>1483</c:v>
                </c:pt>
                <c:pt idx="7206">
                  <c:v>1483</c:v>
                </c:pt>
                <c:pt idx="7207">
                  <c:v>1484</c:v>
                </c:pt>
                <c:pt idx="7208">
                  <c:v>1484</c:v>
                </c:pt>
                <c:pt idx="7209">
                  <c:v>1484</c:v>
                </c:pt>
                <c:pt idx="7210">
                  <c:v>1484</c:v>
                </c:pt>
                <c:pt idx="7211">
                  <c:v>1484</c:v>
                </c:pt>
                <c:pt idx="7212">
                  <c:v>1484</c:v>
                </c:pt>
                <c:pt idx="7213">
                  <c:v>1484</c:v>
                </c:pt>
                <c:pt idx="7214">
                  <c:v>1485</c:v>
                </c:pt>
                <c:pt idx="7215">
                  <c:v>1485</c:v>
                </c:pt>
                <c:pt idx="7216">
                  <c:v>1485</c:v>
                </c:pt>
                <c:pt idx="7217">
                  <c:v>1485</c:v>
                </c:pt>
                <c:pt idx="7218">
                  <c:v>1486</c:v>
                </c:pt>
                <c:pt idx="7219">
                  <c:v>1486</c:v>
                </c:pt>
                <c:pt idx="7220">
                  <c:v>1487</c:v>
                </c:pt>
                <c:pt idx="7221">
                  <c:v>1488</c:v>
                </c:pt>
                <c:pt idx="7222">
                  <c:v>1489</c:v>
                </c:pt>
                <c:pt idx="7223">
                  <c:v>1490</c:v>
                </c:pt>
                <c:pt idx="7224">
                  <c:v>1491</c:v>
                </c:pt>
                <c:pt idx="7225">
                  <c:v>1491</c:v>
                </c:pt>
                <c:pt idx="7226">
                  <c:v>1492</c:v>
                </c:pt>
                <c:pt idx="7227">
                  <c:v>1493</c:v>
                </c:pt>
                <c:pt idx="7228">
                  <c:v>1493</c:v>
                </c:pt>
                <c:pt idx="7229">
                  <c:v>1493</c:v>
                </c:pt>
                <c:pt idx="7230">
                  <c:v>1493</c:v>
                </c:pt>
                <c:pt idx="7231">
                  <c:v>1494</c:v>
                </c:pt>
                <c:pt idx="7232">
                  <c:v>1495</c:v>
                </c:pt>
                <c:pt idx="7233">
                  <c:v>1496</c:v>
                </c:pt>
                <c:pt idx="7234">
                  <c:v>1496</c:v>
                </c:pt>
                <c:pt idx="7235">
                  <c:v>1496</c:v>
                </c:pt>
                <c:pt idx="7236">
                  <c:v>1496</c:v>
                </c:pt>
                <c:pt idx="7237">
                  <c:v>1496</c:v>
                </c:pt>
                <c:pt idx="7238">
                  <c:v>1497</c:v>
                </c:pt>
                <c:pt idx="7239">
                  <c:v>1497</c:v>
                </c:pt>
                <c:pt idx="7240">
                  <c:v>1497</c:v>
                </c:pt>
                <c:pt idx="7241">
                  <c:v>1498</c:v>
                </c:pt>
                <c:pt idx="7242">
                  <c:v>1498</c:v>
                </c:pt>
                <c:pt idx="7243">
                  <c:v>1498</c:v>
                </c:pt>
                <c:pt idx="7244">
                  <c:v>1498</c:v>
                </c:pt>
                <c:pt idx="7245">
                  <c:v>1499</c:v>
                </c:pt>
                <c:pt idx="7246">
                  <c:v>1499</c:v>
                </c:pt>
                <c:pt idx="7247">
                  <c:v>1500</c:v>
                </c:pt>
                <c:pt idx="7248">
                  <c:v>1500</c:v>
                </c:pt>
                <c:pt idx="7249">
                  <c:v>1501</c:v>
                </c:pt>
                <c:pt idx="7250">
                  <c:v>1501</c:v>
                </c:pt>
                <c:pt idx="7251">
                  <c:v>1502</c:v>
                </c:pt>
                <c:pt idx="7252">
                  <c:v>1502</c:v>
                </c:pt>
                <c:pt idx="7253">
                  <c:v>1502</c:v>
                </c:pt>
                <c:pt idx="7254">
                  <c:v>1502</c:v>
                </c:pt>
                <c:pt idx="7255">
                  <c:v>1502</c:v>
                </c:pt>
                <c:pt idx="7256">
                  <c:v>1502</c:v>
                </c:pt>
                <c:pt idx="7257">
                  <c:v>1502</c:v>
                </c:pt>
                <c:pt idx="7258">
                  <c:v>1502</c:v>
                </c:pt>
                <c:pt idx="7259">
                  <c:v>1503</c:v>
                </c:pt>
                <c:pt idx="7260">
                  <c:v>1503</c:v>
                </c:pt>
                <c:pt idx="7261">
                  <c:v>1504</c:v>
                </c:pt>
                <c:pt idx="7262">
                  <c:v>1505</c:v>
                </c:pt>
                <c:pt idx="7263">
                  <c:v>1506</c:v>
                </c:pt>
                <c:pt idx="7264">
                  <c:v>1506</c:v>
                </c:pt>
                <c:pt idx="7265">
                  <c:v>1507</c:v>
                </c:pt>
                <c:pt idx="7266">
                  <c:v>1507</c:v>
                </c:pt>
                <c:pt idx="7267">
                  <c:v>1507</c:v>
                </c:pt>
                <c:pt idx="7268">
                  <c:v>1507</c:v>
                </c:pt>
                <c:pt idx="7269">
                  <c:v>1507</c:v>
                </c:pt>
                <c:pt idx="7270">
                  <c:v>1507</c:v>
                </c:pt>
                <c:pt idx="7271">
                  <c:v>1508</c:v>
                </c:pt>
                <c:pt idx="7272">
                  <c:v>1509</c:v>
                </c:pt>
                <c:pt idx="7273">
                  <c:v>1510</c:v>
                </c:pt>
                <c:pt idx="7274">
                  <c:v>1510</c:v>
                </c:pt>
                <c:pt idx="7275">
                  <c:v>1510</c:v>
                </c:pt>
                <c:pt idx="7276">
                  <c:v>1510</c:v>
                </c:pt>
                <c:pt idx="7277">
                  <c:v>1510</c:v>
                </c:pt>
                <c:pt idx="7278">
                  <c:v>1510</c:v>
                </c:pt>
                <c:pt idx="7279">
                  <c:v>1511</c:v>
                </c:pt>
                <c:pt idx="7280">
                  <c:v>1511</c:v>
                </c:pt>
                <c:pt idx="7281">
                  <c:v>1511</c:v>
                </c:pt>
                <c:pt idx="7282">
                  <c:v>1511</c:v>
                </c:pt>
                <c:pt idx="7283">
                  <c:v>1511</c:v>
                </c:pt>
                <c:pt idx="7284">
                  <c:v>1511</c:v>
                </c:pt>
                <c:pt idx="7285">
                  <c:v>1511</c:v>
                </c:pt>
                <c:pt idx="7286">
                  <c:v>1511</c:v>
                </c:pt>
                <c:pt idx="7287">
                  <c:v>1511</c:v>
                </c:pt>
                <c:pt idx="7288">
                  <c:v>1511</c:v>
                </c:pt>
                <c:pt idx="7289">
                  <c:v>1511</c:v>
                </c:pt>
                <c:pt idx="7290">
                  <c:v>1511</c:v>
                </c:pt>
                <c:pt idx="7291">
                  <c:v>1511</c:v>
                </c:pt>
                <c:pt idx="7292">
                  <c:v>1511</c:v>
                </c:pt>
                <c:pt idx="7293">
                  <c:v>1511</c:v>
                </c:pt>
                <c:pt idx="7294">
                  <c:v>1511</c:v>
                </c:pt>
                <c:pt idx="7295">
                  <c:v>1511</c:v>
                </c:pt>
                <c:pt idx="7296">
                  <c:v>1511</c:v>
                </c:pt>
                <c:pt idx="7297">
                  <c:v>1511</c:v>
                </c:pt>
                <c:pt idx="7298">
                  <c:v>1511</c:v>
                </c:pt>
                <c:pt idx="7299">
                  <c:v>1511</c:v>
                </c:pt>
                <c:pt idx="7300">
                  <c:v>1511</c:v>
                </c:pt>
                <c:pt idx="7301">
                  <c:v>1511</c:v>
                </c:pt>
                <c:pt idx="7302">
                  <c:v>1512</c:v>
                </c:pt>
                <c:pt idx="7303">
                  <c:v>1512</c:v>
                </c:pt>
                <c:pt idx="7304">
                  <c:v>1513</c:v>
                </c:pt>
                <c:pt idx="7305">
                  <c:v>1514</c:v>
                </c:pt>
                <c:pt idx="7306">
                  <c:v>1515</c:v>
                </c:pt>
                <c:pt idx="7307">
                  <c:v>1516</c:v>
                </c:pt>
                <c:pt idx="7308">
                  <c:v>1516</c:v>
                </c:pt>
                <c:pt idx="7309">
                  <c:v>1516</c:v>
                </c:pt>
                <c:pt idx="7310">
                  <c:v>1516</c:v>
                </c:pt>
                <c:pt idx="7311">
                  <c:v>1516</c:v>
                </c:pt>
                <c:pt idx="7312">
                  <c:v>1517</c:v>
                </c:pt>
                <c:pt idx="7313">
                  <c:v>1517</c:v>
                </c:pt>
                <c:pt idx="7314">
                  <c:v>1517</c:v>
                </c:pt>
                <c:pt idx="7315">
                  <c:v>1517</c:v>
                </c:pt>
                <c:pt idx="7316">
                  <c:v>1518</c:v>
                </c:pt>
                <c:pt idx="7317">
                  <c:v>1518</c:v>
                </c:pt>
                <c:pt idx="7318">
                  <c:v>1518</c:v>
                </c:pt>
                <c:pt idx="7319">
                  <c:v>1518</c:v>
                </c:pt>
                <c:pt idx="7320">
                  <c:v>1518</c:v>
                </c:pt>
                <c:pt idx="7321">
                  <c:v>1518</c:v>
                </c:pt>
                <c:pt idx="7322">
                  <c:v>1518</c:v>
                </c:pt>
                <c:pt idx="7323">
                  <c:v>1518</c:v>
                </c:pt>
                <c:pt idx="7324">
                  <c:v>1518</c:v>
                </c:pt>
                <c:pt idx="7325">
                  <c:v>1518</c:v>
                </c:pt>
                <c:pt idx="7326">
                  <c:v>1518</c:v>
                </c:pt>
                <c:pt idx="7327">
                  <c:v>1519</c:v>
                </c:pt>
                <c:pt idx="7328">
                  <c:v>1520</c:v>
                </c:pt>
                <c:pt idx="7329">
                  <c:v>1520</c:v>
                </c:pt>
                <c:pt idx="7330">
                  <c:v>1520</c:v>
                </c:pt>
                <c:pt idx="7331">
                  <c:v>1521</c:v>
                </c:pt>
                <c:pt idx="7332">
                  <c:v>1521</c:v>
                </c:pt>
                <c:pt idx="7333">
                  <c:v>1521</c:v>
                </c:pt>
                <c:pt idx="7334">
                  <c:v>1521</c:v>
                </c:pt>
                <c:pt idx="7335">
                  <c:v>1521</c:v>
                </c:pt>
                <c:pt idx="7336">
                  <c:v>1521</c:v>
                </c:pt>
                <c:pt idx="7337">
                  <c:v>1521</c:v>
                </c:pt>
                <c:pt idx="7338">
                  <c:v>1521</c:v>
                </c:pt>
                <c:pt idx="7339">
                  <c:v>1521</c:v>
                </c:pt>
                <c:pt idx="7340">
                  <c:v>1521</c:v>
                </c:pt>
                <c:pt idx="7341">
                  <c:v>1522</c:v>
                </c:pt>
                <c:pt idx="7342">
                  <c:v>1522</c:v>
                </c:pt>
                <c:pt idx="7343">
                  <c:v>1522</c:v>
                </c:pt>
                <c:pt idx="7344">
                  <c:v>1522</c:v>
                </c:pt>
                <c:pt idx="7345">
                  <c:v>1522</c:v>
                </c:pt>
                <c:pt idx="7346">
                  <c:v>1522</c:v>
                </c:pt>
                <c:pt idx="7347">
                  <c:v>1522</c:v>
                </c:pt>
                <c:pt idx="7348">
                  <c:v>1522</c:v>
                </c:pt>
                <c:pt idx="7349">
                  <c:v>1522</c:v>
                </c:pt>
                <c:pt idx="7350">
                  <c:v>1523</c:v>
                </c:pt>
                <c:pt idx="7351">
                  <c:v>1523</c:v>
                </c:pt>
                <c:pt idx="7352">
                  <c:v>1523</c:v>
                </c:pt>
                <c:pt idx="7353">
                  <c:v>1523</c:v>
                </c:pt>
                <c:pt idx="7354">
                  <c:v>1524</c:v>
                </c:pt>
                <c:pt idx="7355">
                  <c:v>1524</c:v>
                </c:pt>
                <c:pt idx="7356">
                  <c:v>1524</c:v>
                </c:pt>
                <c:pt idx="7357">
                  <c:v>1525</c:v>
                </c:pt>
                <c:pt idx="7358">
                  <c:v>1525</c:v>
                </c:pt>
                <c:pt idx="7359">
                  <c:v>1526</c:v>
                </c:pt>
                <c:pt idx="7360">
                  <c:v>1526</c:v>
                </c:pt>
                <c:pt idx="7361">
                  <c:v>1526</c:v>
                </c:pt>
                <c:pt idx="7362">
                  <c:v>1526</c:v>
                </c:pt>
                <c:pt idx="7363">
                  <c:v>1526</c:v>
                </c:pt>
                <c:pt idx="7364">
                  <c:v>1526</c:v>
                </c:pt>
                <c:pt idx="7365">
                  <c:v>1526</c:v>
                </c:pt>
                <c:pt idx="7366">
                  <c:v>1526</c:v>
                </c:pt>
                <c:pt idx="7367">
                  <c:v>1527</c:v>
                </c:pt>
                <c:pt idx="7368">
                  <c:v>1527</c:v>
                </c:pt>
                <c:pt idx="7369">
                  <c:v>1528</c:v>
                </c:pt>
                <c:pt idx="7370">
                  <c:v>1528</c:v>
                </c:pt>
                <c:pt idx="7371">
                  <c:v>1528</c:v>
                </c:pt>
                <c:pt idx="7372">
                  <c:v>1529</c:v>
                </c:pt>
                <c:pt idx="7373">
                  <c:v>1529</c:v>
                </c:pt>
                <c:pt idx="7374">
                  <c:v>1529</c:v>
                </c:pt>
                <c:pt idx="7375">
                  <c:v>1530</c:v>
                </c:pt>
                <c:pt idx="7376">
                  <c:v>1530</c:v>
                </c:pt>
                <c:pt idx="7377">
                  <c:v>1531</c:v>
                </c:pt>
                <c:pt idx="7378">
                  <c:v>1531</c:v>
                </c:pt>
                <c:pt idx="7379">
                  <c:v>1531</c:v>
                </c:pt>
                <c:pt idx="7380">
                  <c:v>1532</c:v>
                </c:pt>
                <c:pt idx="7381">
                  <c:v>1533</c:v>
                </c:pt>
                <c:pt idx="7382">
                  <c:v>1533</c:v>
                </c:pt>
                <c:pt idx="7383">
                  <c:v>1534</c:v>
                </c:pt>
                <c:pt idx="7384">
                  <c:v>1534</c:v>
                </c:pt>
                <c:pt idx="7385">
                  <c:v>1535</c:v>
                </c:pt>
                <c:pt idx="7386">
                  <c:v>1535</c:v>
                </c:pt>
                <c:pt idx="7387">
                  <c:v>1535</c:v>
                </c:pt>
                <c:pt idx="7388">
                  <c:v>1535</c:v>
                </c:pt>
                <c:pt idx="7389">
                  <c:v>1536</c:v>
                </c:pt>
                <c:pt idx="7390">
                  <c:v>1536</c:v>
                </c:pt>
                <c:pt idx="7391">
                  <c:v>1537</c:v>
                </c:pt>
                <c:pt idx="7392">
                  <c:v>1537</c:v>
                </c:pt>
                <c:pt idx="7393">
                  <c:v>1537</c:v>
                </c:pt>
                <c:pt idx="7394">
                  <c:v>1537</c:v>
                </c:pt>
                <c:pt idx="7395">
                  <c:v>1538</c:v>
                </c:pt>
                <c:pt idx="7396">
                  <c:v>1538</c:v>
                </c:pt>
                <c:pt idx="7397">
                  <c:v>1538</c:v>
                </c:pt>
                <c:pt idx="7398">
                  <c:v>1539</c:v>
                </c:pt>
                <c:pt idx="7399">
                  <c:v>1540</c:v>
                </c:pt>
                <c:pt idx="7400">
                  <c:v>1540</c:v>
                </c:pt>
                <c:pt idx="7401">
                  <c:v>1540</c:v>
                </c:pt>
                <c:pt idx="7402">
                  <c:v>1540</c:v>
                </c:pt>
                <c:pt idx="7403">
                  <c:v>1540</c:v>
                </c:pt>
                <c:pt idx="7404">
                  <c:v>1541</c:v>
                </c:pt>
                <c:pt idx="7405">
                  <c:v>1541</c:v>
                </c:pt>
                <c:pt idx="7406">
                  <c:v>1542</c:v>
                </c:pt>
                <c:pt idx="7407">
                  <c:v>1542</c:v>
                </c:pt>
                <c:pt idx="7408">
                  <c:v>1542</c:v>
                </c:pt>
                <c:pt idx="7409">
                  <c:v>1542</c:v>
                </c:pt>
                <c:pt idx="7410">
                  <c:v>1542</c:v>
                </c:pt>
                <c:pt idx="7411">
                  <c:v>1542</c:v>
                </c:pt>
                <c:pt idx="7412">
                  <c:v>1542</c:v>
                </c:pt>
                <c:pt idx="7413">
                  <c:v>1542</c:v>
                </c:pt>
                <c:pt idx="7414">
                  <c:v>1542</c:v>
                </c:pt>
                <c:pt idx="7415">
                  <c:v>1542</c:v>
                </c:pt>
                <c:pt idx="7416">
                  <c:v>1542</c:v>
                </c:pt>
                <c:pt idx="7417">
                  <c:v>1542</c:v>
                </c:pt>
                <c:pt idx="7418">
                  <c:v>1542</c:v>
                </c:pt>
                <c:pt idx="7419">
                  <c:v>1542</c:v>
                </c:pt>
                <c:pt idx="7420">
                  <c:v>1542</c:v>
                </c:pt>
                <c:pt idx="7421">
                  <c:v>1543</c:v>
                </c:pt>
                <c:pt idx="7422">
                  <c:v>1543</c:v>
                </c:pt>
                <c:pt idx="7423">
                  <c:v>1543</c:v>
                </c:pt>
                <c:pt idx="7424">
                  <c:v>1543</c:v>
                </c:pt>
                <c:pt idx="7425">
                  <c:v>1543</c:v>
                </c:pt>
                <c:pt idx="7426">
                  <c:v>1543</c:v>
                </c:pt>
                <c:pt idx="7427">
                  <c:v>1543</c:v>
                </c:pt>
                <c:pt idx="7428">
                  <c:v>1543</c:v>
                </c:pt>
                <c:pt idx="7429">
                  <c:v>1543</c:v>
                </c:pt>
                <c:pt idx="7430">
                  <c:v>1544</c:v>
                </c:pt>
                <c:pt idx="7431">
                  <c:v>1545</c:v>
                </c:pt>
                <c:pt idx="7432">
                  <c:v>1545</c:v>
                </c:pt>
                <c:pt idx="7433">
                  <c:v>1546</c:v>
                </c:pt>
                <c:pt idx="7434">
                  <c:v>1546</c:v>
                </c:pt>
                <c:pt idx="7435">
                  <c:v>1547</c:v>
                </c:pt>
                <c:pt idx="7436">
                  <c:v>1548</c:v>
                </c:pt>
                <c:pt idx="7437">
                  <c:v>1548</c:v>
                </c:pt>
                <c:pt idx="7438">
                  <c:v>1549</c:v>
                </c:pt>
                <c:pt idx="7439">
                  <c:v>1549</c:v>
                </c:pt>
                <c:pt idx="7440">
                  <c:v>1549</c:v>
                </c:pt>
                <c:pt idx="7441">
                  <c:v>1549</c:v>
                </c:pt>
                <c:pt idx="7442">
                  <c:v>1550</c:v>
                </c:pt>
                <c:pt idx="7443">
                  <c:v>1550</c:v>
                </c:pt>
                <c:pt idx="7444">
                  <c:v>1551</c:v>
                </c:pt>
                <c:pt idx="7445">
                  <c:v>1551</c:v>
                </c:pt>
                <c:pt idx="7446">
                  <c:v>1551</c:v>
                </c:pt>
                <c:pt idx="7447">
                  <c:v>1551</c:v>
                </c:pt>
                <c:pt idx="7448">
                  <c:v>1551</c:v>
                </c:pt>
                <c:pt idx="7449">
                  <c:v>1551</c:v>
                </c:pt>
                <c:pt idx="7450">
                  <c:v>1551</c:v>
                </c:pt>
                <c:pt idx="7451">
                  <c:v>1551</c:v>
                </c:pt>
                <c:pt idx="7452">
                  <c:v>1551</c:v>
                </c:pt>
                <c:pt idx="7453">
                  <c:v>1551</c:v>
                </c:pt>
                <c:pt idx="7454">
                  <c:v>1551</c:v>
                </c:pt>
                <c:pt idx="7455">
                  <c:v>1551</c:v>
                </c:pt>
                <c:pt idx="7456">
                  <c:v>1551</c:v>
                </c:pt>
                <c:pt idx="7457">
                  <c:v>1551</c:v>
                </c:pt>
                <c:pt idx="7458">
                  <c:v>1551</c:v>
                </c:pt>
                <c:pt idx="7459">
                  <c:v>1551</c:v>
                </c:pt>
                <c:pt idx="7460">
                  <c:v>1552</c:v>
                </c:pt>
                <c:pt idx="7461">
                  <c:v>1552</c:v>
                </c:pt>
                <c:pt idx="7462">
                  <c:v>1552</c:v>
                </c:pt>
                <c:pt idx="7463">
                  <c:v>1552</c:v>
                </c:pt>
                <c:pt idx="7464">
                  <c:v>1552</c:v>
                </c:pt>
                <c:pt idx="7465">
                  <c:v>1552</c:v>
                </c:pt>
                <c:pt idx="7466">
                  <c:v>1552</c:v>
                </c:pt>
                <c:pt idx="7467">
                  <c:v>1552</c:v>
                </c:pt>
                <c:pt idx="7468">
                  <c:v>1552</c:v>
                </c:pt>
                <c:pt idx="7469">
                  <c:v>1552</c:v>
                </c:pt>
                <c:pt idx="7470">
                  <c:v>1552</c:v>
                </c:pt>
                <c:pt idx="7471">
                  <c:v>1552</c:v>
                </c:pt>
                <c:pt idx="7472">
                  <c:v>1553</c:v>
                </c:pt>
                <c:pt idx="7473">
                  <c:v>1553</c:v>
                </c:pt>
                <c:pt idx="7474">
                  <c:v>1553</c:v>
                </c:pt>
                <c:pt idx="7475">
                  <c:v>1553</c:v>
                </c:pt>
                <c:pt idx="7476">
                  <c:v>1553</c:v>
                </c:pt>
                <c:pt idx="7477">
                  <c:v>1553</c:v>
                </c:pt>
                <c:pt idx="7478">
                  <c:v>1554</c:v>
                </c:pt>
                <c:pt idx="7479">
                  <c:v>1555</c:v>
                </c:pt>
                <c:pt idx="7480">
                  <c:v>1555</c:v>
                </c:pt>
                <c:pt idx="7481">
                  <c:v>1556</c:v>
                </c:pt>
                <c:pt idx="7482">
                  <c:v>1556</c:v>
                </c:pt>
                <c:pt idx="7483">
                  <c:v>1556</c:v>
                </c:pt>
                <c:pt idx="7484">
                  <c:v>1557</c:v>
                </c:pt>
                <c:pt idx="7485">
                  <c:v>1557</c:v>
                </c:pt>
                <c:pt idx="7486">
                  <c:v>1558</c:v>
                </c:pt>
                <c:pt idx="7487">
                  <c:v>1559</c:v>
                </c:pt>
                <c:pt idx="7488">
                  <c:v>1559</c:v>
                </c:pt>
                <c:pt idx="7489">
                  <c:v>1559</c:v>
                </c:pt>
                <c:pt idx="7490">
                  <c:v>1560</c:v>
                </c:pt>
                <c:pt idx="7491">
                  <c:v>1561</c:v>
                </c:pt>
                <c:pt idx="7492">
                  <c:v>1561</c:v>
                </c:pt>
                <c:pt idx="7493">
                  <c:v>1561</c:v>
                </c:pt>
                <c:pt idx="7494">
                  <c:v>1561</c:v>
                </c:pt>
                <c:pt idx="7495">
                  <c:v>1562</c:v>
                </c:pt>
                <c:pt idx="7496">
                  <c:v>1563</c:v>
                </c:pt>
                <c:pt idx="7497">
                  <c:v>1563</c:v>
                </c:pt>
                <c:pt idx="7498">
                  <c:v>1563</c:v>
                </c:pt>
                <c:pt idx="7499">
                  <c:v>1563</c:v>
                </c:pt>
                <c:pt idx="7500">
                  <c:v>1563</c:v>
                </c:pt>
                <c:pt idx="7501">
                  <c:v>1563</c:v>
                </c:pt>
                <c:pt idx="7502">
                  <c:v>1563</c:v>
                </c:pt>
                <c:pt idx="7503">
                  <c:v>1563</c:v>
                </c:pt>
                <c:pt idx="7504">
                  <c:v>1563</c:v>
                </c:pt>
                <c:pt idx="7505">
                  <c:v>1563</c:v>
                </c:pt>
                <c:pt idx="7506">
                  <c:v>1564</c:v>
                </c:pt>
                <c:pt idx="7507">
                  <c:v>1564</c:v>
                </c:pt>
                <c:pt idx="7508">
                  <c:v>1564</c:v>
                </c:pt>
                <c:pt idx="7509">
                  <c:v>1564</c:v>
                </c:pt>
                <c:pt idx="7510">
                  <c:v>1564</c:v>
                </c:pt>
                <c:pt idx="7511">
                  <c:v>1564</c:v>
                </c:pt>
                <c:pt idx="7512">
                  <c:v>1564</c:v>
                </c:pt>
                <c:pt idx="7513">
                  <c:v>1564</c:v>
                </c:pt>
                <c:pt idx="7514">
                  <c:v>1564</c:v>
                </c:pt>
                <c:pt idx="7515">
                  <c:v>1565</c:v>
                </c:pt>
                <c:pt idx="7516">
                  <c:v>1565</c:v>
                </c:pt>
                <c:pt idx="7517">
                  <c:v>1566</c:v>
                </c:pt>
                <c:pt idx="7518">
                  <c:v>1567</c:v>
                </c:pt>
                <c:pt idx="7519">
                  <c:v>1567</c:v>
                </c:pt>
                <c:pt idx="7520">
                  <c:v>1567</c:v>
                </c:pt>
                <c:pt idx="7521">
                  <c:v>1567</c:v>
                </c:pt>
                <c:pt idx="7522">
                  <c:v>1567</c:v>
                </c:pt>
                <c:pt idx="7523">
                  <c:v>1567</c:v>
                </c:pt>
                <c:pt idx="7524">
                  <c:v>1567</c:v>
                </c:pt>
                <c:pt idx="7525">
                  <c:v>1567</c:v>
                </c:pt>
                <c:pt idx="7526">
                  <c:v>1568</c:v>
                </c:pt>
                <c:pt idx="7527">
                  <c:v>1568</c:v>
                </c:pt>
                <c:pt idx="7528">
                  <c:v>1568</c:v>
                </c:pt>
                <c:pt idx="7529">
                  <c:v>1568</c:v>
                </c:pt>
                <c:pt idx="7530">
                  <c:v>1569</c:v>
                </c:pt>
                <c:pt idx="7531">
                  <c:v>1569</c:v>
                </c:pt>
                <c:pt idx="7532">
                  <c:v>1569</c:v>
                </c:pt>
                <c:pt idx="7533">
                  <c:v>1569</c:v>
                </c:pt>
                <c:pt idx="7534">
                  <c:v>1569</c:v>
                </c:pt>
                <c:pt idx="7535">
                  <c:v>1570</c:v>
                </c:pt>
                <c:pt idx="7536">
                  <c:v>1571</c:v>
                </c:pt>
                <c:pt idx="7537">
                  <c:v>1572</c:v>
                </c:pt>
                <c:pt idx="7538">
                  <c:v>1573</c:v>
                </c:pt>
                <c:pt idx="7539">
                  <c:v>1574</c:v>
                </c:pt>
                <c:pt idx="7540">
                  <c:v>1575</c:v>
                </c:pt>
                <c:pt idx="7541">
                  <c:v>1575</c:v>
                </c:pt>
                <c:pt idx="7542">
                  <c:v>1575</c:v>
                </c:pt>
                <c:pt idx="7543">
                  <c:v>1575</c:v>
                </c:pt>
                <c:pt idx="7544">
                  <c:v>1575</c:v>
                </c:pt>
                <c:pt idx="7545">
                  <c:v>1576</c:v>
                </c:pt>
                <c:pt idx="7546">
                  <c:v>1577</c:v>
                </c:pt>
                <c:pt idx="7547">
                  <c:v>1578</c:v>
                </c:pt>
                <c:pt idx="7548">
                  <c:v>1579</c:v>
                </c:pt>
                <c:pt idx="7549">
                  <c:v>1580</c:v>
                </c:pt>
                <c:pt idx="7550">
                  <c:v>1580</c:v>
                </c:pt>
                <c:pt idx="7551">
                  <c:v>1580</c:v>
                </c:pt>
                <c:pt idx="7552">
                  <c:v>1580</c:v>
                </c:pt>
                <c:pt idx="7553">
                  <c:v>1580</c:v>
                </c:pt>
                <c:pt idx="7554">
                  <c:v>1580</c:v>
                </c:pt>
                <c:pt idx="7555">
                  <c:v>1580</c:v>
                </c:pt>
                <c:pt idx="7556">
                  <c:v>1580</c:v>
                </c:pt>
                <c:pt idx="7557">
                  <c:v>1580</c:v>
                </c:pt>
                <c:pt idx="7558">
                  <c:v>1581</c:v>
                </c:pt>
                <c:pt idx="7559">
                  <c:v>1582</c:v>
                </c:pt>
                <c:pt idx="7560">
                  <c:v>1582</c:v>
                </c:pt>
                <c:pt idx="7561">
                  <c:v>1582</c:v>
                </c:pt>
                <c:pt idx="7562">
                  <c:v>1582</c:v>
                </c:pt>
                <c:pt idx="7563">
                  <c:v>1583</c:v>
                </c:pt>
                <c:pt idx="7564">
                  <c:v>1583</c:v>
                </c:pt>
                <c:pt idx="7565">
                  <c:v>1583</c:v>
                </c:pt>
                <c:pt idx="7566">
                  <c:v>1583</c:v>
                </c:pt>
                <c:pt idx="7567">
                  <c:v>1583</c:v>
                </c:pt>
                <c:pt idx="7568">
                  <c:v>1583</c:v>
                </c:pt>
                <c:pt idx="7569">
                  <c:v>1583</c:v>
                </c:pt>
                <c:pt idx="7570">
                  <c:v>1583</c:v>
                </c:pt>
                <c:pt idx="7571">
                  <c:v>1583</c:v>
                </c:pt>
                <c:pt idx="7572">
                  <c:v>1583</c:v>
                </c:pt>
                <c:pt idx="7573">
                  <c:v>1583</c:v>
                </c:pt>
                <c:pt idx="7574">
                  <c:v>1583</c:v>
                </c:pt>
                <c:pt idx="7575">
                  <c:v>1583</c:v>
                </c:pt>
                <c:pt idx="7576">
                  <c:v>1584</c:v>
                </c:pt>
                <c:pt idx="7577">
                  <c:v>1585</c:v>
                </c:pt>
                <c:pt idx="7578">
                  <c:v>1585</c:v>
                </c:pt>
                <c:pt idx="7579">
                  <c:v>1585</c:v>
                </c:pt>
                <c:pt idx="7580">
                  <c:v>1585</c:v>
                </c:pt>
                <c:pt idx="7581">
                  <c:v>1585</c:v>
                </c:pt>
                <c:pt idx="7582">
                  <c:v>1585</c:v>
                </c:pt>
                <c:pt idx="7583">
                  <c:v>1585</c:v>
                </c:pt>
                <c:pt idx="7584">
                  <c:v>1585</c:v>
                </c:pt>
                <c:pt idx="7585">
                  <c:v>1585</c:v>
                </c:pt>
                <c:pt idx="7586">
                  <c:v>1585</c:v>
                </c:pt>
                <c:pt idx="7587">
                  <c:v>1585</c:v>
                </c:pt>
                <c:pt idx="7588">
                  <c:v>1585</c:v>
                </c:pt>
                <c:pt idx="7589">
                  <c:v>1585</c:v>
                </c:pt>
                <c:pt idx="7590">
                  <c:v>1585</c:v>
                </c:pt>
                <c:pt idx="7591">
                  <c:v>1585</c:v>
                </c:pt>
                <c:pt idx="7592">
                  <c:v>1586</c:v>
                </c:pt>
                <c:pt idx="7593">
                  <c:v>1586</c:v>
                </c:pt>
                <c:pt idx="7594">
                  <c:v>1586</c:v>
                </c:pt>
                <c:pt idx="7595">
                  <c:v>1586</c:v>
                </c:pt>
                <c:pt idx="7596">
                  <c:v>1587</c:v>
                </c:pt>
                <c:pt idx="7597">
                  <c:v>1587</c:v>
                </c:pt>
                <c:pt idx="7598">
                  <c:v>1587</c:v>
                </c:pt>
                <c:pt idx="7599">
                  <c:v>1587</c:v>
                </c:pt>
                <c:pt idx="7600">
                  <c:v>1588</c:v>
                </c:pt>
                <c:pt idx="7601">
                  <c:v>1588</c:v>
                </c:pt>
                <c:pt idx="7602">
                  <c:v>1588</c:v>
                </c:pt>
                <c:pt idx="7603">
                  <c:v>1588</c:v>
                </c:pt>
                <c:pt idx="7604">
                  <c:v>1588</c:v>
                </c:pt>
                <c:pt idx="7605">
                  <c:v>1588</c:v>
                </c:pt>
                <c:pt idx="7606">
                  <c:v>1588</c:v>
                </c:pt>
                <c:pt idx="7607">
                  <c:v>1588</c:v>
                </c:pt>
                <c:pt idx="7608">
                  <c:v>1588</c:v>
                </c:pt>
                <c:pt idx="7609">
                  <c:v>1588</c:v>
                </c:pt>
                <c:pt idx="7610">
                  <c:v>1588</c:v>
                </c:pt>
                <c:pt idx="7611">
                  <c:v>1588</c:v>
                </c:pt>
                <c:pt idx="7612">
                  <c:v>1588</c:v>
                </c:pt>
                <c:pt idx="7613">
                  <c:v>1588</c:v>
                </c:pt>
                <c:pt idx="7614">
                  <c:v>1588</c:v>
                </c:pt>
                <c:pt idx="7615">
                  <c:v>1588</c:v>
                </c:pt>
                <c:pt idx="7616">
                  <c:v>1588</c:v>
                </c:pt>
                <c:pt idx="7617">
                  <c:v>1588</c:v>
                </c:pt>
                <c:pt idx="7618">
                  <c:v>1588</c:v>
                </c:pt>
                <c:pt idx="7619">
                  <c:v>1588</c:v>
                </c:pt>
                <c:pt idx="7620">
                  <c:v>1588</c:v>
                </c:pt>
                <c:pt idx="7621">
                  <c:v>1588</c:v>
                </c:pt>
                <c:pt idx="7622">
                  <c:v>1588</c:v>
                </c:pt>
                <c:pt idx="7623">
                  <c:v>1588</c:v>
                </c:pt>
                <c:pt idx="7624">
                  <c:v>1588</c:v>
                </c:pt>
                <c:pt idx="7625">
                  <c:v>1588</c:v>
                </c:pt>
                <c:pt idx="7626">
                  <c:v>1589</c:v>
                </c:pt>
                <c:pt idx="7627">
                  <c:v>1589</c:v>
                </c:pt>
                <c:pt idx="7628">
                  <c:v>1589</c:v>
                </c:pt>
                <c:pt idx="7629">
                  <c:v>1589</c:v>
                </c:pt>
                <c:pt idx="7630">
                  <c:v>1589</c:v>
                </c:pt>
                <c:pt idx="7631">
                  <c:v>1589</c:v>
                </c:pt>
                <c:pt idx="7632">
                  <c:v>1589</c:v>
                </c:pt>
                <c:pt idx="7633">
                  <c:v>1589</c:v>
                </c:pt>
                <c:pt idx="7634">
                  <c:v>1589</c:v>
                </c:pt>
                <c:pt idx="7635">
                  <c:v>1589</c:v>
                </c:pt>
                <c:pt idx="7636">
                  <c:v>1589</c:v>
                </c:pt>
                <c:pt idx="7637">
                  <c:v>1589</c:v>
                </c:pt>
                <c:pt idx="7638">
                  <c:v>1589</c:v>
                </c:pt>
                <c:pt idx="7639">
                  <c:v>1589</c:v>
                </c:pt>
                <c:pt idx="7640">
                  <c:v>1589</c:v>
                </c:pt>
                <c:pt idx="7641">
                  <c:v>1589</c:v>
                </c:pt>
                <c:pt idx="7642">
                  <c:v>1589</c:v>
                </c:pt>
                <c:pt idx="7643">
                  <c:v>1589</c:v>
                </c:pt>
                <c:pt idx="7644">
                  <c:v>1590</c:v>
                </c:pt>
                <c:pt idx="7645">
                  <c:v>1591</c:v>
                </c:pt>
                <c:pt idx="7646">
                  <c:v>1592</c:v>
                </c:pt>
                <c:pt idx="7647">
                  <c:v>1593</c:v>
                </c:pt>
                <c:pt idx="7648">
                  <c:v>1593</c:v>
                </c:pt>
                <c:pt idx="7649">
                  <c:v>1594</c:v>
                </c:pt>
                <c:pt idx="7650">
                  <c:v>1595</c:v>
                </c:pt>
                <c:pt idx="7651">
                  <c:v>1596</c:v>
                </c:pt>
                <c:pt idx="7652">
                  <c:v>1596</c:v>
                </c:pt>
                <c:pt idx="7653">
                  <c:v>1596</c:v>
                </c:pt>
                <c:pt idx="7654">
                  <c:v>1596</c:v>
                </c:pt>
                <c:pt idx="7655">
                  <c:v>1596</c:v>
                </c:pt>
                <c:pt idx="7656">
                  <c:v>1596</c:v>
                </c:pt>
                <c:pt idx="7657">
                  <c:v>1597</c:v>
                </c:pt>
                <c:pt idx="7658">
                  <c:v>1598</c:v>
                </c:pt>
                <c:pt idx="7659">
                  <c:v>1598</c:v>
                </c:pt>
                <c:pt idx="7660">
                  <c:v>1598</c:v>
                </c:pt>
                <c:pt idx="7661">
                  <c:v>1599</c:v>
                </c:pt>
                <c:pt idx="7662">
                  <c:v>1599</c:v>
                </c:pt>
                <c:pt idx="7663">
                  <c:v>1600</c:v>
                </c:pt>
                <c:pt idx="7664">
                  <c:v>1601</c:v>
                </c:pt>
                <c:pt idx="7665">
                  <c:v>1602</c:v>
                </c:pt>
                <c:pt idx="7666">
                  <c:v>1603</c:v>
                </c:pt>
                <c:pt idx="7667">
                  <c:v>1604</c:v>
                </c:pt>
                <c:pt idx="7668">
                  <c:v>1605</c:v>
                </c:pt>
                <c:pt idx="7669">
                  <c:v>1606</c:v>
                </c:pt>
                <c:pt idx="7670">
                  <c:v>1607</c:v>
                </c:pt>
                <c:pt idx="7671">
                  <c:v>1608</c:v>
                </c:pt>
                <c:pt idx="7672">
                  <c:v>1609</c:v>
                </c:pt>
                <c:pt idx="7673">
                  <c:v>1610</c:v>
                </c:pt>
                <c:pt idx="7674">
                  <c:v>1611</c:v>
                </c:pt>
                <c:pt idx="7675">
                  <c:v>1612</c:v>
                </c:pt>
                <c:pt idx="7676">
                  <c:v>1612</c:v>
                </c:pt>
                <c:pt idx="7677">
                  <c:v>1612</c:v>
                </c:pt>
                <c:pt idx="7678">
                  <c:v>1612</c:v>
                </c:pt>
                <c:pt idx="7679">
                  <c:v>1612</c:v>
                </c:pt>
                <c:pt idx="7680">
                  <c:v>1613</c:v>
                </c:pt>
                <c:pt idx="7681">
                  <c:v>1614</c:v>
                </c:pt>
                <c:pt idx="7682">
                  <c:v>1615</c:v>
                </c:pt>
                <c:pt idx="7683">
                  <c:v>1616</c:v>
                </c:pt>
                <c:pt idx="7684">
                  <c:v>1617</c:v>
                </c:pt>
                <c:pt idx="7685">
                  <c:v>1617</c:v>
                </c:pt>
                <c:pt idx="7686">
                  <c:v>1617</c:v>
                </c:pt>
                <c:pt idx="7687">
                  <c:v>1617</c:v>
                </c:pt>
                <c:pt idx="7688">
                  <c:v>1617</c:v>
                </c:pt>
                <c:pt idx="7689">
                  <c:v>1617</c:v>
                </c:pt>
                <c:pt idx="7690">
                  <c:v>1617</c:v>
                </c:pt>
                <c:pt idx="7691">
                  <c:v>1617</c:v>
                </c:pt>
                <c:pt idx="7692">
                  <c:v>1618</c:v>
                </c:pt>
                <c:pt idx="7693">
                  <c:v>1619</c:v>
                </c:pt>
                <c:pt idx="7694">
                  <c:v>1619</c:v>
                </c:pt>
                <c:pt idx="7695">
                  <c:v>1619</c:v>
                </c:pt>
                <c:pt idx="7696">
                  <c:v>1619</c:v>
                </c:pt>
                <c:pt idx="7697">
                  <c:v>1619</c:v>
                </c:pt>
                <c:pt idx="7698">
                  <c:v>1619</c:v>
                </c:pt>
                <c:pt idx="7699">
                  <c:v>1619</c:v>
                </c:pt>
                <c:pt idx="7700">
                  <c:v>1619</c:v>
                </c:pt>
                <c:pt idx="7701">
                  <c:v>1619</c:v>
                </c:pt>
                <c:pt idx="7702">
                  <c:v>1619</c:v>
                </c:pt>
                <c:pt idx="7703">
                  <c:v>1619</c:v>
                </c:pt>
                <c:pt idx="7704">
                  <c:v>1619</c:v>
                </c:pt>
                <c:pt idx="7705">
                  <c:v>1619</c:v>
                </c:pt>
                <c:pt idx="7706">
                  <c:v>1619</c:v>
                </c:pt>
                <c:pt idx="7707">
                  <c:v>1619</c:v>
                </c:pt>
                <c:pt idx="7708">
                  <c:v>1619</c:v>
                </c:pt>
                <c:pt idx="7709">
                  <c:v>1619</c:v>
                </c:pt>
                <c:pt idx="7710">
                  <c:v>1620</c:v>
                </c:pt>
                <c:pt idx="7711">
                  <c:v>1621</c:v>
                </c:pt>
                <c:pt idx="7712">
                  <c:v>1621</c:v>
                </c:pt>
                <c:pt idx="7713">
                  <c:v>1622</c:v>
                </c:pt>
                <c:pt idx="7714">
                  <c:v>1622</c:v>
                </c:pt>
                <c:pt idx="7715">
                  <c:v>1622</c:v>
                </c:pt>
                <c:pt idx="7716">
                  <c:v>1622</c:v>
                </c:pt>
                <c:pt idx="7717">
                  <c:v>1622</c:v>
                </c:pt>
                <c:pt idx="7718">
                  <c:v>1622</c:v>
                </c:pt>
                <c:pt idx="7719">
                  <c:v>1622</c:v>
                </c:pt>
                <c:pt idx="7720">
                  <c:v>1623</c:v>
                </c:pt>
                <c:pt idx="7721">
                  <c:v>1623</c:v>
                </c:pt>
                <c:pt idx="7722">
                  <c:v>1623</c:v>
                </c:pt>
                <c:pt idx="7723">
                  <c:v>1623</c:v>
                </c:pt>
                <c:pt idx="7724">
                  <c:v>1623</c:v>
                </c:pt>
                <c:pt idx="7725">
                  <c:v>1623</c:v>
                </c:pt>
                <c:pt idx="7726">
                  <c:v>1623</c:v>
                </c:pt>
                <c:pt idx="7727">
                  <c:v>1624</c:v>
                </c:pt>
                <c:pt idx="7728">
                  <c:v>1624</c:v>
                </c:pt>
                <c:pt idx="7729">
                  <c:v>1624</c:v>
                </c:pt>
                <c:pt idx="7730">
                  <c:v>1625</c:v>
                </c:pt>
                <c:pt idx="7731">
                  <c:v>1625</c:v>
                </c:pt>
                <c:pt idx="7732">
                  <c:v>1626</c:v>
                </c:pt>
                <c:pt idx="7733">
                  <c:v>1626</c:v>
                </c:pt>
                <c:pt idx="7734">
                  <c:v>1627</c:v>
                </c:pt>
                <c:pt idx="7735">
                  <c:v>1628</c:v>
                </c:pt>
                <c:pt idx="7736">
                  <c:v>1628</c:v>
                </c:pt>
                <c:pt idx="7737">
                  <c:v>1628</c:v>
                </c:pt>
                <c:pt idx="7738">
                  <c:v>1628</c:v>
                </c:pt>
                <c:pt idx="7739">
                  <c:v>1629</c:v>
                </c:pt>
                <c:pt idx="7740">
                  <c:v>1629</c:v>
                </c:pt>
                <c:pt idx="7741">
                  <c:v>1630</c:v>
                </c:pt>
                <c:pt idx="7742">
                  <c:v>1630</c:v>
                </c:pt>
                <c:pt idx="7743">
                  <c:v>1631</c:v>
                </c:pt>
                <c:pt idx="7744">
                  <c:v>1632</c:v>
                </c:pt>
                <c:pt idx="7745">
                  <c:v>1632</c:v>
                </c:pt>
                <c:pt idx="7746">
                  <c:v>1633</c:v>
                </c:pt>
                <c:pt idx="7747">
                  <c:v>1633</c:v>
                </c:pt>
                <c:pt idx="7748">
                  <c:v>1634</c:v>
                </c:pt>
                <c:pt idx="7749">
                  <c:v>1634</c:v>
                </c:pt>
                <c:pt idx="7750">
                  <c:v>1635</c:v>
                </c:pt>
                <c:pt idx="7751">
                  <c:v>1636</c:v>
                </c:pt>
                <c:pt idx="7752">
                  <c:v>1636</c:v>
                </c:pt>
                <c:pt idx="7753">
                  <c:v>1636</c:v>
                </c:pt>
                <c:pt idx="7754">
                  <c:v>1636</c:v>
                </c:pt>
                <c:pt idx="7755">
                  <c:v>1637</c:v>
                </c:pt>
                <c:pt idx="7756">
                  <c:v>1638</c:v>
                </c:pt>
                <c:pt idx="7757">
                  <c:v>1639</c:v>
                </c:pt>
                <c:pt idx="7758">
                  <c:v>1639</c:v>
                </c:pt>
                <c:pt idx="7759">
                  <c:v>1640</c:v>
                </c:pt>
                <c:pt idx="7760">
                  <c:v>1640</c:v>
                </c:pt>
                <c:pt idx="7761">
                  <c:v>1640</c:v>
                </c:pt>
                <c:pt idx="7762">
                  <c:v>1641</c:v>
                </c:pt>
                <c:pt idx="7763">
                  <c:v>1641</c:v>
                </c:pt>
                <c:pt idx="7764">
                  <c:v>1641</c:v>
                </c:pt>
                <c:pt idx="7765">
                  <c:v>1641</c:v>
                </c:pt>
                <c:pt idx="7766">
                  <c:v>1641</c:v>
                </c:pt>
                <c:pt idx="7767">
                  <c:v>1641</c:v>
                </c:pt>
                <c:pt idx="7768">
                  <c:v>1641</c:v>
                </c:pt>
                <c:pt idx="7769">
                  <c:v>1642</c:v>
                </c:pt>
                <c:pt idx="7770">
                  <c:v>1642</c:v>
                </c:pt>
                <c:pt idx="7771">
                  <c:v>1642</c:v>
                </c:pt>
                <c:pt idx="7772">
                  <c:v>1642</c:v>
                </c:pt>
                <c:pt idx="7773">
                  <c:v>1642</c:v>
                </c:pt>
                <c:pt idx="7774">
                  <c:v>1642</c:v>
                </c:pt>
                <c:pt idx="7775">
                  <c:v>1642</c:v>
                </c:pt>
                <c:pt idx="7776">
                  <c:v>1642</c:v>
                </c:pt>
                <c:pt idx="7777">
                  <c:v>1642</c:v>
                </c:pt>
                <c:pt idx="7778">
                  <c:v>1642</c:v>
                </c:pt>
                <c:pt idx="7779">
                  <c:v>1642</c:v>
                </c:pt>
                <c:pt idx="7780">
                  <c:v>1642</c:v>
                </c:pt>
                <c:pt idx="7781">
                  <c:v>1642</c:v>
                </c:pt>
                <c:pt idx="7782">
                  <c:v>1642</c:v>
                </c:pt>
                <c:pt idx="7783">
                  <c:v>1642</c:v>
                </c:pt>
                <c:pt idx="7784">
                  <c:v>1642</c:v>
                </c:pt>
                <c:pt idx="7785">
                  <c:v>1642</c:v>
                </c:pt>
                <c:pt idx="7786">
                  <c:v>1642</c:v>
                </c:pt>
                <c:pt idx="7787">
                  <c:v>1642</c:v>
                </c:pt>
                <c:pt idx="7788">
                  <c:v>1642</c:v>
                </c:pt>
                <c:pt idx="7789">
                  <c:v>1642</c:v>
                </c:pt>
                <c:pt idx="7790">
                  <c:v>1642</c:v>
                </c:pt>
                <c:pt idx="7791">
                  <c:v>1642</c:v>
                </c:pt>
                <c:pt idx="7792">
                  <c:v>1642</c:v>
                </c:pt>
                <c:pt idx="7793">
                  <c:v>1642</c:v>
                </c:pt>
                <c:pt idx="7794">
                  <c:v>1643</c:v>
                </c:pt>
                <c:pt idx="7795">
                  <c:v>1643</c:v>
                </c:pt>
                <c:pt idx="7796">
                  <c:v>1643</c:v>
                </c:pt>
                <c:pt idx="7797">
                  <c:v>1643</c:v>
                </c:pt>
                <c:pt idx="7798">
                  <c:v>1643</c:v>
                </c:pt>
                <c:pt idx="7799">
                  <c:v>1643</c:v>
                </c:pt>
                <c:pt idx="7800">
                  <c:v>1643</c:v>
                </c:pt>
                <c:pt idx="7801">
                  <c:v>1643</c:v>
                </c:pt>
                <c:pt idx="7802">
                  <c:v>1644</c:v>
                </c:pt>
                <c:pt idx="7803">
                  <c:v>1644</c:v>
                </c:pt>
                <c:pt idx="7804">
                  <c:v>1644</c:v>
                </c:pt>
                <c:pt idx="7805">
                  <c:v>1644</c:v>
                </c:pt>
                <c:pt idx="7806">
                  <c:v>1644</c:v>
                </c:pt>
                <c:pt idx="7807">
                  <c:v>1644</c:v>
                </c:pt>
                <c:pt idx="7808">
                  <c:v>1644</c:v>
                </c:pt>
                <c:pt idx="7809">
                  <c:v>1644</c:v>
                </c:pt>
                <c:pt idx="7810">
                  <c:v>1644</c:v>
                </c:pt>
                <c:pt idx="7811">
                  <c:v>1644</c:v>
                </c:pt>
                <c:pt idx="7812">
                  <c:v>1644</c:v>
                </c:pt>
                <c:pt idx="7813">
                  <c:v>1644</c:v>
                </c:pt>
                <c:pt idx="7814">
                  <c:v>1644</c:v>
                </c:pt>
                <c:pt idx="7815">
                  <c:v>1644</c:v>
                </c:pt>
                <c:pt idx="7816">
                  <c:v>1644</c:v>
                </c:pt>
                <c:pt idx="7817">
                  <c:v>1645</c:v>
                </c:pt>
                <c:pt idx="7818">
                  <c:v>1645</c:v>
                </c:pt>
                <c:pt idx="7819">
                  <c:v>1645</c:v>
                </c:pt>
                <c:pt idx="7820">
                  <c:v>1645</c:v>
                </c:pt>
                <c:pt idx="7821">
                  <c:v>1646</c:v>
                </c:pt>
                <c:pt idx="7822">
                  <c:v>1647</c:v>
                </c:pt>
                <c:pt idx="7823">
                  <c:v>1647</c:v>
                </c:pt>
                <c:pt idx="7824">
                  <c:v>1648</c:v>
                </c:pt>
                <c:pt idx="7825">
                  <c:v>1648</c:v>
                </c:pt>
                <c:pt idx="7826">
                  <c:v>1648</c:v>
                </c:pt>
                <c:pt idx="7827">
                  <c:v>1648</c:v>
                </c:pt>
                <c:pt idx="7828">
                  <c:v>1649</c:v>
                </c:pt>
                <c:pt idx="7829">
                  <c:v>1649</c:v>
                </c:pt>
                <c:pt idx="7830">
                  <c:v>1650</c:v>
                </c:pt>
                <c:pt idx="7831">
                  <c:v>1650</c:v>
                </c:pt>
                <c:pt idx="7832">
                  <c:v>1650</c:v>
                </c:pt>
                <c:pt idx="7833">
                  <c:v>1650</c:v>
                </c:pt>
                <c:pt idx="7834">
                  <c:v>1651</c:v>
                </c:pt>
                <c:pt idx="7835">
                  <c:v>1651</c:v>
                </c:pt>
                <c:pt idx="7836">
                  <c:v>1652</c:v>
                </c:pt>
                <c:pt idx="7837">
                  <c:v>1652</c:v>
                </c:pt>
                <c:pt idx="7838">
                  <c:v>1652</c:v>
                </c:pt>
                <c:pt idx="7839">
                  <c:v>1653</c:v>
                </c:pt>
                <c:pt idx="7840">
                  <c:v>1653</c:v>
                </c:pt>
                <c:pt idx="7841">
                  <c:v>1653</c:v>
                </c:pt>
                <c:pt idx="7842">
                  <c:v>1653</c:v>
                </c:pt>
                <c:pt idx="7843">
                  <c:v>1653</c:v>
                </c:pt>
                <c:pt idx="7844">
                  <c:v>1653</c:v>
                </c:pt>
                <c:pt idx="7845">
                  <c:v>1653</c:v>
                </c:pt>
                <c:pt idx="7846">
                  <c:v>1653</c:v>
                </c:pt>
                <c:pt idx="7847">
                  <c:v>1653</c:v>
                </c:pt>
                <c:pt idx="7848">
                  <c:v>1653</c:v>
                </c:pt>
                <c:pt idx="7849">
                  <c:v>1653</c:v>
                </c:pt>
                <c:pt idx="7850">
                  <c:v>1653</c:v>
                </c:pt>
                <c:pt idx="7851">
                  <c:v>1653</c:v>
                </c:pt>
                <c:pt idx="7852">
                  <c:v>1653</c:v>
                </c:pt>
                <c:pt idx="7853">
                  <c:v>1653</c:v>
                </c:pt>
                <c:pt idx="7854">
                  <c:v>1653</c:v>
                </c:pt>
                <c:pt idx="7855">
                  <c:v>1653</c:v>
                </c:pt>
                <c:pt idx="7856">
                  <c:v>1653</c:v>
                </c:pt>
                <c:pt idx="7857">
                  <c:v>1653</c:v>
                </c:pt>
                <c:pt idx="7858">
                  <c:v>1653</c:v>
                </c:pt>
                <c:pt idx="7859">
                  <c:v>1653</c:v>
                </c:pt>
                <c:pt idx="7860">
                  <c:v>1653</c:v>
                </c:pt>
                <c:pt idx="7861">
                  <c:v>1653</c:v>
                </c:pt>
                <c:pt idx="7862">
                  <c:v>1653</c:v>
                </c:pt>
                <c:pt idx="7863">
                  <c:v>1653</c:v>
                </c:pt>
                <c:pt idx="7864">
                  <c:v>1653</c:v>
                </c:pt>
                <c:pt idx="7865">
                  <c:v>1653</c:v>
                </c:pt>
                <c:pt idx="7866">
                  <c:v>1653</c:v>
                </c:pt>
                <c:pt idx="7867">
                  <c:v>1653</c:v>
                </c:pt>
                <c:pt idx="7868">
                  <c:v>1653</c:v>
                </c:pt>
                <c:pt idx="7869">
                  <c:v>1653</c:v>
                </c:pt>
                <c:pt idx="7870">
                  <c:v>1653</c:v>
                </c:pt>
                <c:pt idx="7871">
                  <c:v>1653</c:v>
                </c:pt>
                <c:pt idx="7872">
                  <c:v>1653</c:v>
                </c:pt>
                <c:pt idx="7873">
                  <c:v>1654</c:v>
                </c:pt>
                <c:pt idx="7874">
                  <c:v>1654</c:v>
                </c:pt>
                <c:pt idx="7875">
                  <c:v>1655</c:v>
                </c:pt>
                <c:pt idx="7876">
                  <c:v>1655</c:v>
                </c:pt>
                <c:pt idx="7877">
                  <c:v>1655</c:v>
                </c:pt>
                <c:pt idx="7878">
                  <c:v>1655</c:v>
                </c:pt>
                <c:pt idx="7879">
                  <c:v>1655</c:v>
                </c:pt>
                <c:pt idx="7880">
                  <c:v>1655</c:v>
                </c:pt>
                <c:pt idx="7881">
                  <c:v>1655</c:v>
                </c:pt>
                <c:pt idx="7882">
                  <c:v>1655</c:v>
                </c:pt>
                <c:pt idx="7883">
                  <c:v>1655</c:v>
                </c:pt>
                <c:pt idx="7884">
                  <c:v>1655</c:v>
                </c:pt>
                <c:pt idx="7885">
                  <c:v>1656</c:v>
                </c:pt>
                <c:pt idx="7886">
                  <c:v>1657</c:v>
                </c:pt>
                <c:pt idx="7887">
                  <c:v>1657</c:v>
                </c:pt>
                <c:pt idx="7888">
                  <c:v>1657</c:v>
                </c:pt>
                <c:pt idx="7889">
                  <c:v>1657</c:v>
                </c:pt>
                <c:pt idx="7890">
                  <c:v>1657</c:v>
                </c:pt>
                <c:pt idx="7891">
                  <c:v>1657</c:v>
                </c:pt>
                <c:pt idx="7892">
                  <c:v>1658</c:v>
                </c:pt>
                <c:pt idx="7893">
                  <c:v>1658</c:v>
                </c:pt>
                <c:pt idx="7894">
                  <c:v>1659</c:v>
                </c:pt>
                <c:pt idx="7895">
                  <c:v>1659</c:v>
                </c:pt>
                <c:pt idx="7896">
                  <c:v>1659</c:v>
                </c:pt>
                <c:pt idx="7897">
                  <c:v>1659</c:v>
                </c:pt>
                <c:pt idx="7898">
                  <c:v>1659</c:v>
                </c:pt>
                <c:pt idx="7899">
                  <c:v>1659</c:v>
                </c:pt>
                <c:pt idx="7900">
                  <c:v>1660</c:v>
                </c:pt>
                <c:pt idx="7901">
                  <c:v>1661</c:v>
                </c:pt>
                <c:pt idx="7902">
                  <c:v>1662</c:v>
                </c:pt>
                <c:pt idx="7903">
                  <c:v>1663</c:v>
                </c:pt>
                <c:pt idx="7904">
                  <c:v>1663</c:v>
                </c:pt>
                <c:pt idx="7905">
                  <c:v>1664</c:v>
                </c:pt>
                <c:pt idx="7906">
                  <c:v>1664</c:v>
                </c:pt>
                <c:pt idx="7907">
                  <c:v>1665</c:v>
                </c:pt>
                <c:pt idx="7908">
                  <c:v>1665</c:v>
                </c:pt>
                <c:pt idx="7909">
                  <c:v>1666</c:v>
                </c:pt>
                <c:pt idx="7910">
                  <c:v>1666</c:v>
                </c:pt>
                <c:pt idx="7911">
                  <c:v>1666</c:v>
                </c:pt>
                <c:pt idx="7912">
                  <c:v>1666</c:v>
                </c:pt>
                <c:pt idx="7913">
                  <c:v>1667</c:v>
                </c:pt>
                <c:pt idx="7914">
                  <c:v>1668</c:v>
                </c:pt>
                <c:pt idx="7915">
                  <c:v>1669</c:v>
                </c:pt>
                <c:pt idx="7916">
                  <c:v>1670</c:v>
                </c:pt>
                <c:pt idx="7917">
                  <c:v>1670</c:v>
                </c:pt>
                <c:pt idx="7918">
                  <c:v>1670</c:v>
                </c:pt>
                <c:pt idx="7919">
                  <c:v>1670</c:v>
                </c:pt>
                <c:pt idx="7920">
                  <c:v>1670</c:v>
                </c:pt>
                <c:pt idx="7921">
                  <c:v>1670</c:v>
                </c:pt>
                <c:pt idx="7922">
                  <c:v>1670</c:v>
                </c:pt>
                <c:pt idx="7923">
                  <c:v>1670</c:v>
                </c:pt>
                <c:pt idx="7924">
                  <c:v>1671</c:v>
                </c:pt>
                <c:pt idx="7925">
                  <c:v>1672</c:v>
                </c:pt>
                <c:pt idx="7926">
                  <c:v>1672</c:v>
                </c:pt>
                <c:pt idx="7927">
                  <c:v>1672</c:v>
                </c:pt>
                <c:pt idx="7928">
                  <c:v>1672</c:v>
                </c:pt>
                <c:pt idx="7929">
                  <c:v>1672</c:v>
                </c:pt>
                <c:pt idx="7930">
                  <c:v>1672</c:v>
                </c:pt>
                <c:pt idx="7931">
                  <c:v>1672</c:v>
                </c:pt>
                <c:pt idx="7932">
                  <c:v>1672</c:v>
                </c:pt>
                <c:pt idx="7933">
                  <c:v>1672</c:v>
                </c:pt>
                <c:pt idx="7934">
                  <c:v>1672</c:v>
                </c:pt>
                <c:pt idx="7935">
                  <c:v>1673</c:v>
                </c:pt>
                <c:pt idx="7936">
                  <c:v>1674</c:v>
                </c:pt>
                <c:pt idx="7937">
                  <c:v>1675</c:v>
                </c:pt>
                <c:pt idx="7938">
                  <c:v>1676</c:v>
                </c:pt>
                <c:pt idx="7939">
                  <c:v>1676</c:v>
                </c:pt>
                <c:pt idx="7940">
                  <c:v>1676</c:v>
                </c:pt>
                <c:pt idx="7941">
                  <c:v>1677</c:v>
                </c:pt>
                <c:pt idx="7942">
                  <c:v>1677</c:v>
                </c:pt>
                <c:pt idx="7943">
                  <c:v>1677</c:v>
                </c:pt>
                <c:pt idx="7944">
                  <c:v>1677</c:v>
                </c:pt>
                <c:pt idx="7945">
                  <c:v>1677</c:v>
                </c:pt>
                <c:pt idx="7946">
                  <c:v>1677</c:v>
                </c:pt>
                <c:pt idx="7947">
                  <c:v>1677</c:v>
                </c:pt>
                <c:pt idx="7948">
                  <c:v>1677</c:v>
                </c:pt>
                <c:pt idx="7949">
                  <c:v>1677</c:v>
                </c:pt>
                <c:pt idx="7950">
                  <c:v>1677</c:v>
                </c:pt>
                <c:pt idx="7951">
                  <c:v>1678</c:v>
                </c:pt>
                <c:pt idx="7952">
                  <c:v>1678</c:v>
                </c:pt>
                <c:pt idx="7953">
                  <c:v>1678</c:v>
                </c:pt>
                <c:pt idx="7954">
                  <c:v>1678</c:v>
                </c:pt>
                <c:pt idx="7955">
                  <c:v>1678</c:v>
                </c:pt>
                <c:pt idx="7956">
                  <c:v>1678</c:v>
                </c:pt>
                <c:pt idx="7957">
                  <c:v>1678</c:v>
                </c:pt>
                <c:pt idx="7958">
                  <c:v>1678</c:v>
                </c:pt>
                <c:pt idx="7959">
                  <c:v>1678</c:v>
                </c:pt>
                <c:pt idx="7960">
                  <c:v>1678</c:v>
                </c:pt>
                <c:pt idx="7961">
                  <c:v>1678</c:v>
                </c:pt>
                <c:pt idx="7962">
                  <c:v>1678</c:v>
                </c:pt>
                <c:pt idx="7963">
                  <c:v>1678</c:v>
                </c:pt>
                <c:pt idx="7964">
                  <c:v>1678</c:v>
                </c:pt>
                <c:pt idx="7965">
                  <c:v>1678</c:v>
                </c:pt>
                <c:pt idx="7966">
                  <c:v>1679</c:v>
                </c:pt>
                <c:pt idx="7967">
                  <c:v>1679</c:v>
                </c:pt>
                <c:pt idx="7968">
                  <c:v>1679</c:v>
                </c:pt>
                <c:pt idx="7969">
                  <c:v>1679</c:v>
                </c:pt>
                <c:pt idx="7970">
                  <c:v>1679</c:v>
                </c:pt>
                <c:pt idx="7971">
                  <c:v>1679</c:v>
                </c:pt>
                <c:pt idx="7972">
                  <c:v>1679</c:v>
                </c:pt>
                <c:pt idx="7973">
                  <c:v>1680</c:v>
                </c:pt>
                <c:pt idx="7974">
                  <c:v>1680</c:v>
                </c:pt>
                <c:pt idx="7975">
                  <c:v>1680</c:v>
                </c:pt>
                <c:pt idx="7976">
                  <c:v>1680</c:v>
                </c:pt>
                <c:pt idx="7977">
                  <c:v>1681</c:v>
                </c:pt>
                <c:pt idx="7978">
                  <c:v>1681</c:v>
                </c:pt>
                <c:pt idx="7979">
                  <c:v>1681</c:v>
                </c:pt>
                <c:pt idx="7980">
                  <c:v>1681</c:v>
                </c:pt>
                <c:pt idx="7981">
                  <c:v>1681</c:v>
                </c:pt>
                <c:pt idx="7982">
                  <c:v>1681</c:v>
                </c:pt>
                <c:pt idx="7983">
                  <c:v>1681</c:v>
                </c:pt>
                <c:pt idx="7984">
                  <c:v>1681</c:v>
                </c:pt>
                <c:pt idx="7985">
                  <c:v>1681</c:v>
                </c:pt>
                <c:pt idx="7986">
                  <c:v>1681</c:v>
                </c:pt>
                <c:pt idx="7987">
                  <c:v>1681</c:v>
                </c:pt>
                <c:pt idx="7988">
                  <c:v>1681</c:v>
                </c:pt>
                <c:pt idx="7989">
                  <c:v>1681</c:v>
                </c:pt>
                <c:pt idx="7990">
                  <c:v>1681</c:v>
                </c:pt>
                <c:pt idx="7991">
                  <c:v>1681</c:v>
                </c:pt>
                <c:pt idx="7992">
                  <c:v>1681</c:v>
                </c:pt>
                <c:pt idx="7993">
                  <c:v>1681</c:v>
                </c:pt>
                <c:pt idx="7994">
                  <c:v>1682</c:v>
                </c:pt>
                <c:pt idx="7995">
                  <c:v>1683</c:v>
                </c:pt>
                <c:pt idx="7996">
                  <c:v>1683</c:v>
                </c:pt>
                <c:pt idx="7997">
                  <c:v>1683</c:v>
                </c:pt>
                <c:pt idx="7998">
                  <c:v>1683</c:v>
                </c:pt>
                <c:pt idx="7999">
                  <c:v>1683</c:v>
                </c:pt>
                <c:pt idx="8000">
                  <c:v>1683</c:v>
                </c:pt>
                <c:pt idx="8001">
                  <c:v>1683</c:v>
                </c:pt>
                <c:pt idx="8002">
                  <c:v>1684</c:v>
                </c:pt>
                <c:pt idx="8003">
                  <c:v>1684</c:v>
                </c:pt>
                <c:pt idx="8004">
                  <c:v>1684</c:v>
                </c:pt>
                <c:pt idx="8005">
                  <c:v>1684</c:v>
                </c:pt>
                <c:pt idx="8006">
                  <c:v>1684</c:v>
                </c:pt>
                <c:pt idx="8007">
                  <c:v>1684</c:v>
                </c:pt>
                <c:pt idx="8008">
                  <c:v>1684</c:v>
                </c:pt>
                <c:pt idx="8009">
                  <c:v>1684</c:v>
                </c:pt>
                <c:pt idx="8010">
                  <c:v>1684</c:v>
                </c:pt>
                <c:pt idx="8011">
                  <c:v>1684</c:v>
                </c:pt>
                <c:pt idx="8012">
                  <c:v>1684</c:v>
                </c:pt>
                <c:pt idx="8013">
                  <c:v>1684</c:v>
                </c:pt>
                <c:pt idx="8014">
                  <c:v>1684</c:v>
                </c:pt>
                <c:pt idx="8015">
                  <c:v>1684</c:v>
                </c:pt>
                <c:pt idx="8016">
                  <c:v>1684</c:v>
                </c:pt>
                <c:pt idx="8017">
                  <c:v>1685</c:v>
                </c:pt>
                <c:pt idx="8018">
                  <c:v>1686</c:v>
                </c:pt>
                <c:pt idx="8019">
                  <c:v>1687</c:v>
                </c:pt>
                <c:pt idx="8020">
                  <c:v>1688</c:v>
                </c:pt>
                <c:pt idx="8021">
                  <c:v>1688</c:v>
                </c:pt>
                <c:pt idx="8022">
                  <c:v>1688</c:v>
                </c:pt>
                <c:pt idx="8023">
                  <c:v>1688</c:v>
                </c:pt>
                <c:pt idx="8024">
                  <c:v>1688</c:v>
                </c:pt>
                <c:pt idx="8025">
                  <c:v>1688</c:v>
                </c:pt>
                <c:pt idx="8026">
                  <c:v>1688</c:v>
                </c:pt>
                <c:pt idx="8027">
                  <c:v>1688</c:v>
                </c:pt>
                <c:pt idx="8028">
                  <c:v>1689</c:v>
                </c:pt>
                <c:pt idx="8029">
                  <c:v>1689</c:v>
                </c:pt>
                <c:pt idx="8030">
                  <c:v>1689</c:v>
                </c:pt>
                <c:pt idx="8031">
                  <c:v>1689</c:v>
                </c:pt>
                <c:pt idx="8032">
                  <c:v>1689</c:v>
                </c:pt>
                <c:pt idx="8033">
                  <c:v>1689</c:v>
                </c:pt>
                <c:pt idx="8034">
                  <c:v>1689</c:v>
                </c:pt>
                <c:pt idx="8035">
                  <c:v>1689</c:v>
                </c:pt>
                <c:pt idx="8036">
                  <c:v>1689</c:v>
                </c:pt>
                <c:pt idx="8037">
                  <c:v>1689</c:v>
                </c:pt>
                <c:pt idx="8038">
                  <c:v>1689</c:v>
                </c:pt>
                <c:pt idx="8039">
                  <c:v>1689</c:v>
                </c:pt>
                <c:pt idx="8040">
                  <c:v>1689</c:v>
                </c:pt>
                <c:pt idx="8041">
                  <c:v>1689</c:v>
                </c:pt>
                <c:pt idx="8042">
                  <c:v>1689</c:v>
                </c:pt>
                <c:pt idx="8043">
                  <c:v>1689</c:v>
                </c:pt>
                <c:pt idx="8044">
                  <c:v>1689</c:v>
                </c:pt>
                <c:pt idx="8045">
                  <c:v>1689</c:v>
                </c:pt>
                <c:pt idx="8046">
                  <c:v>1689</c:v>
                </c:pt>
                <c:pt idx="8047">
                  <c:v>1689</c:v>
                </c:pt>
                <c:pt idx="8048">
                  <c:v>1690</c:v>
                </c:pt>
                <c:pt idx="8049">
                  <c:v>1690</c:v>
                </c:pt>
                <c:pt idx="8050">
                  <c:v>1691</c:v>
                </c:pt>
                <c:pt idx="8051">
                  <c:v>1691</c:v>
                </c:pt>
                <c:pt idx="8052">
                  <c:v>1691</c:v>
                </c:pt>
                <c:pt idx="8053">
                  <c:v>1691</c:v>
                </c:pt>
                <c:pt idx="8054">
                  <c:v>1691</c:v>
                </c:pt>
                <c:pt idx="8055">
                  <c:v>1691</c:v>
                </c:pt>
                <c:pt idx="8056">
                  <c:v>1691</c:v>
                </c:pt>
                <c:pt idx="8057">
                  <c:v>1691</c:v>
                </c:pt>
                <c:pt idx="8058">
                  <c:v>1691</c:v>
                </c:pt>
                <c:pt idx="8059">
                  <c:v>1691</c:v>
                </c:pt>
                <c:pt idx="8060">
                  <c:v>1691</c:v>
                </c:pt>
                <c:pt idx="8061">
                  <c:v>1691</c:v>
                </c:pt>
                <c:pt idx="8062">
                  <c:v>1691</c:v>
                </c:pt>
                <c:pt idx="8063">
                  <c:v>1691</c:v>
                </c:pt>
                <c:pt idx="8064">
                  <c:v>1691</c:v>
                </c:pt>
                <c:pt idx="8065">
                  <c:v>1691</c:v>
                </c:pt>
                <c:pt idx="8066">
                  <c:v>1691</c:v>
                </c:pt>
                <c:pt idx="8067">
                  <c:v>1691</c:v>
                </c:pt>
                <c:pt idx="8068">
                  <c:v>1691</c:v>
                </c:pt>
                <c:pt idx="8069">
                  <c:v>1692</c:v>
                </c:pt>
                <c:pt idx="8070">
                  <c:v>1693</c:v>
                </c:pt>
                <c:pt idx="8071">
                  <c:v>1694</c:v>
                </c:pt>
                <c:pt idx="8072">
                  <c:v>1694</c:v>
                </c:pt>
                <c:pt idx="8073">
                  <c:v>1694</c:v>
                </c:pt>
                <c:pt idx="8074">
                  <c:v>1695</c:v>
                </c:pt>
                <c:pt idx="8075">
                  <c:v>1696</c:v>
                </c:pt>
                <c:pt idx="8076">
                  <c:v>1697</c:v>
                </c:pt>
                <c:pt idx="8077">
                  <c:v>1697</c:v>
                </c:pt>
                <c:pt idx="8078">
                  <c:v>1697</c:v>
                </c:pt>
                <c:pt idx="8079">
                  <c:v>1697</c:v>
                </c:pt>
                <c:pt idx="8080">
                  <c:v>1698</c:v>
                </c:pt>
                <c:pt idx="8081">
                  <c:v>1699</c:v>
                </c:pt>
                <c:pt idx="8082">
                  <c:v>1699</c:v>
                </c:pt>
                <c:pt idx="8083">
                  <c:v>1699</c:v>
                </c:pt>
                <c:pt idx="8084">
                  <c:v>1700</c:v>
                </c:pt>
                <c:pt idx="8085">
                  <c:v>1700</c:v>
                </c:pt>
                <c:pt idx="8086">
                  <c:v>1701</c:v>
                </c:pt>
                <c:pt idx="8087">
                  <c:v>1701</c:v>
                </c:pt>
                <c:pt idx="8088">
                  <c:v>1701</c:v>
                </c:pt>
                <c:pt idx="8089">
                  <c:v>1702</c:v>
                </c:pt>
                <c:pt idx="8090">
                  <c:v>1702</c:v>
                </c:pt>
                <c:pt idx="8091">
                  <c:v>1703</c:v>
                </c:pt>
                <c:pt idx="8092">
                  <c:v>1703</c:v>
                </c:pt>
                <c:pt idx="8093">
                  <c:v>1703</c:v>
                </c:pt>
                <c:pt idx="8094">
                  <c:v>1703</c:v>
                </c:pt>
                <c:pt idx="8095">
                  <c:v>1704</c:v>
                </c:pt>
                <c:pt idx="8096">
                  <c:v>1705</c:v>
                </c:pt>
                <c:pt idx="8097">
                  <c:v>1705</c:v>
                </c:pt>
                <c:pt idx="8098">
                  <c:v>1705</c:v>
                </c:pt>
                <c:pt idx="8099">
                  <c:v>1705</c:v>
                </c:pt>
                <c:pt idx="8100">
                  <c:v>1705</c:v>
                </c:pt>
                <c:pt idx="8101">
                  <c:v>1706</c:v>
                </c:pt>
                <c:pt idx="8102">
                  <c:v>1706</c:v>
                </c:pt>
                <c:pt idx="8103">
                  <c:v>1706</c:v>
                </c:pt>
                <c:pt idx="8104">
                  <c:v>1706</c:v>
                </c:pt>
                <c:pt idx="8105">
                  <c:v>1707</c:v>
                </c:pt>
                <c:pt idx="8106">
                  <c:v>1707</c:v>
                </c:pt>
                <c:pt idx="8107">
                  <c:v>1708</c:v>
                </c:pt>
                <c:pt idx="8108">
                  <c:v>1709</c:v>
                </c:pt>
                <c:pt idx="8109">
                  <c:v>1709</c:v>
                </c:pt>
                <c:pt idx="8110">
                  <c:v>1710</c:v>
                </c:pt>
                <c:pt idx="8111">
                  <c:v>1710</c:v>
                </c:pt>
                <c:pt idx="8112">
                  <c:v>1710</c:v>
                </c:pt>
                <c:pt idx="8113">
                  <c:v>1710</c:v>
                </c:pt>
                <c:pt idx="8114">
                  <c:v>1710</c:v>
                </c:pt>
                <c:pt idx="8115">
                  <c:v>1710</c:v>
                </c:pt>
                <c:pt idx="8116">
                  <c:v>1710</c:v>
                </c:pt>
                <c:pt idx="8117">
                  <c:v>1710</c:v>
                </c:pt>
                <c:pt idx="8118">
                  <c:v>1710</c:v>
                </c:pt>
                <c:pt idx="8119">
                  <c:v>1711</c:v>
                </c:pt>
                <c:pt idx="8120">
                  <c:v>1711</c:v>
                </c:pt>
                <c:pt idx="8121">
                  <c:v>1712</c:v>
                </c:pt>
                <c:pt idx="8122">
                  <c:v>1712</c:v>
                </c:pt>
                <c:pt idx="8123">
                  <c:v>1713</c:v>
                </c:pt>
                <c:pt idx="8124">
                  <c:v>1714</c:v>
                </c:pt>
                <c:pt idx="8125">
                  <c:v>1714</c:v>
                </c:pt>
                <c:pt idx="8126">
                  <c:v>1715</c:v>
                </c:pt>
                <c:pt idx="8127">
                  <c:v>1716</c:v>
                </c:pt>
                <c:pt idx="8128">
                  <c:v>1716</c:v>
                </c:pt>
                <c:pt idx="8129">
                  <c:v>1716</c:v>
                </c:pt>
                <c:pt idx="8130">
                  <c:v>1717</c:v>
                </c:pt>
                <c:pt idx="8131">
                  <c:v>1718</c:v>
                </c:pt>
                <c:pt idx="8132">
                  <c:v>1718</c:v>
                </c:pt>
                <c:pt idx="8133">
                  <c:v>1718</c:v>
                </c:pt>
                <c:pt idx="8134">
                  <c:v>1718</c:v>
                </c:pt>
                <c:pt idx="8135">
                  <c:v>1718</c:v>
                </c:pt>
                <c:pt idx="8136">
                  <c:v>1719</c:v>
                </c:pt>
                <c:pt idx="8137">
                  <c:v>1719</c:v>
                </c:pt>
                <c:pt idx="8138">
                  <c:v>1719</c:v>
                </c:pt>
                <c:pt idx="8139">
                  <c:v>1719</c:v>
                </c:pt>
                <c:pt idx="8140">
                  <c:v>1719</c:v>
                </c:pt>
                <c:pt idx="8141">
                  <c:v>1719</c:v>
                </c:pt>
                <c:pt idx="8142">
                  <c:v>1720</c:v>
                </c:pt>
                <c:pt idx="8143">
                  <c:v>1721</c:v>
                </c:pt>
                <c:pt idx="8144">
                  <c:v>1722</c:v>
                </c:pt>
                <c:pt idx="8145">
                  <c:v>1722</c:v>
                </c:pt>
                <c:pt idx="8146">
                  <c:v>1722</c:v>
                </c:pt>
                <c:pt idx="8147">
                  <c:v>1722</c:v>
                </c:pt>
                <c:pt idx="8148">
                  <c:v>1723</c:v>
                </c:pt>
                <c:pt idx="8149">
                  <c:v>1724</c:v>
                </c:pt>
                <c:pt idx="8150">
                  <c:v>1724</c:v>
                </c:pt>
                <c:pt idx="8151">
                  <c:v>1724</c:v>
                </c:pt>
                <c:pt idx="8152">
                  <c:v>1724</c:v>
                </c:pt>
                <c:pt idx="8153">
                  <c:v>1724</c:v>
                </c:pt>
                <c:pt idx="8154">
                  <c:v>1724</c:v>
                </c:pt>
                <c:pt idx="8155">
                  <c:v>1724</c:v>
                </c:pt>
                <c:pt idx="8156">
                  <c:v>1724</c:v>
                </c:pt>
                <c:pt idx="8157">
                  <c:v>1724</c:v>
                </c:pt>
                <c:pt idx="8158">
                  <c:v>1724</c:v>
                </c:pt>
                <c:pt idx="8159">
                  <c:v>1725</c:v>
                </c:pt>
                <c:pt idx="8160">
                  <c:v>1725</c:v>
                </c:pt>
                <c:pt idx="8161">
                  <c:v>1725</c:v>
                </c:pt>
                <c:pt idx="8162">
                  <c:v>1726</c:v>
                </c:pt>
                <c:pt idx="8163">
                  <c:v>1727</c:v>
                </c:pt>
                <c:pt idx="8164">
                  <c:v>1728</c:v>
                </c:pt>
                <c:pt idx="8165">
                  <c:v>1729</c:v>
                </c:pt>
                <c:pt idx="8166">
                  <c:v>1729</c:v>
                </c:pt>
                <c:pt idx="8167">
                  <c:v>1729</c:v>
                </c:pt>
                <c:pt idx="8168">
                  <c:v>1729</c:v>
                </c:pt>
                <c:pt idx="8169">
                  <c:v>1730</c:v>
                </c:pt>
                <c:pt idx="8170">
                  <c:v>1730</c:v>
                </c:pt>
                <c:pt idx="8171">
                  <c:v>1730</c:v>
                </c:pt>
                <c:pt idx="8172">
                  <c:v>1731</c:v>
                </c:pt>
                <c:pt idx="8173">
                  <c:v>1732</c:v>
                </c:pt>
                <c:pt idx="8174">
                  <c:v>1732</c:v>
                </c:pt>
                <c:pt idx="8175">
                  <c:v>1732</c:v>
                </c:pt>
                <c:pt idx="8176">
                  <c:v>1733</c:v>
                </c:pt>
                <c:pt idx="8177">
                  <c:v>1733</c:v>
                </c:pt>
                <c:pt idx="8178">
                  <c:v>1733</c:v>
                </c:pt>
                <c:pt idx="8179">
                  <c:v>1733</c:v>
                </c:pt>
                <c:pt idx="8180">
                  <c:v>1733</c:v>
                </c:pt>
                <c:pt idx="8181">
                  <c:v>1733</c:v>
                </c:pt>
                <c:pt idx="8182">
                  <c:v>1733</c:v>
                </c:pt>
                <c:pt idx="8183">
                  <c:v>1733</c:v>
                </c:pt>
                <c:pt idx="8184">
                  <c:v>1733</c:v>
                </c:pt>
                <c:pt idx="8185">
                  <c:v>1733</c:v>
                </c:pt>
                <c:pt idx="8186">
                  <c:v>1733</c:v>
                </c:pt>
                <c:pt idx="8187">
                  <c:v>1733</c:v>
                </c:pt>
                <c:pt idx="8188">
                  <c:v>1733</c:v>
                </c:pt>
                <c:pt idx="8189">
                  <c:v>1733</c:v>
                </c:pt>
                <c:pt idx="8190">
                  <c:v>1733</c:v>
                </c:pt>
                <c:pt idx="8191">
                  <c:v>1733</c:v>
                </c:pt>
                <c:pt idx="8192">
                  <c:v>1733</c:v>
                </c:pt>
                <c:pt idx="8193">
                  <c:v>1733</c:v>
                </c:pt>
                <c:pt idx="8194">
                  <c:v>1733</c:v>
                </c:pt>
                <c:pt idx="8195">
                  <c:v>1734</c:v>
                </c:pt>
                <c:pt idx="8196">
                  <c:v>1734</c:v>
                </c:pt>
                <c:pt idx="8197">
                  <c:v>1735</c:v>
                </c:pt>
                <c:pt idx="8198">
                  <c:v>1736</c:v>
                </c:pt>
                <c:pt idx="8199">
                  <c:v>1736</c:v>
                </c:pt>
                <c:pt idx="8200">
                  <c:v>1736</c:v>
                </c:pt>
                <c:pt idx="8201">
                  <c:v>1736</c:v>
                </c:pt>
                <c:pt idx="8202">
                  <c:v>1736</c:v>
                </c:pt>
                <c:pt idx="8203">
                  <c:v>1737</c:v>
                </c:pt>
                <c:pt idx="8204">
                  <c:v>1737</c:v>
                </c:pt>
                <c:pt idx="8205">
                  <c:v>1737</c:v>
                </c:pt>
                <c:pt idx="8206">
                  <c:v>1737</c:v>
                </c:pt>
                <c:pt idx="8207">
                  <c:v>1737</c:v>
                </c:pt>
                <c:pt idx="8208">
                  <c:v>1737</c:v>
                </c:pt>
                <c:pt idx="8209">
                  <c:v>1737</c:v>
                </c:pt>
                <c:pt idx="8210">
                  <c:v>1737</c:v>
                </c:pt>
                <c:pt idx="8211">
                  <c:v>1737</c:v>
                </c:pt>
                <c:pt idx="8212">
                  <c:v>1738</c:v>
                </c:pt>
                <c:pt idx="8213">
                  <c:v>1738</c:v>
                </c:pt>
                <c:pt idx="8214">
                  <c:v>1739</c:v>
                </c:pt>
                <c:pt idx="8215">
                  <c:v>1740</c:v>
                </c:pt>
                <c:pt idx="8216">
                  <c:v>1740</c:v>
                </c:pt>
                <c:pt idx="8217">
                  <c:v>1741</c:v>
                </c:pt>
                <c:pt idx="8218">
                  <c:v>1741</c:v>
                </c:pt>
                <c:pt idx="8219">
                  <c:v>1741</c:v>
                </c:pt>
                <c:pt idx="8220">
                  <c:v>1741</c:v>
                </c:pt>
                <c:pt idx="8221">
                  <c:v>1741</c:v>
                </c:pt>
                <c:pt idx="8222">
                  <c:v>1741</c:v>
                </c:pt>
                <c:pt idx="8223">
                  <c:v>1741</c:v>
                </c:pt>
                <c:pt idx="8224">
                  <c:v>1741</c:v>
                </c:pt>
                <c:pt idx="8225">
                  <c:v>1741</c:v>
                </c:pt>
                <c:pt idx="8226">
                  <c:v>1741</c:v>
                </c:pt>
                <c:pt idx="8227">
                  <c:v>1741</c:v>
                </c:pt>
                <c:pt idx="8228">
                  <c:v>1741</c:v>
                </c:pt>
                <c:pt idx="8229">
                  <c:v>1741</c:v>
                </c:pt>
                <c:pt idx="8230">
                  <c:v>1741</c:v>
                </c:pt>
                <c:pt idx="8231">
                  <c:v>1741</c:v>
                </c:pt>
                <c:pt idx="8232">
                  <c:v>1741</c:v>
                </c:pt>
                <c:pt idx="8233">
                  <c:v>1741</c:v>
                </c:pt>
                <c:pt idx="8234">
                  <c:v>1741</c:v>
                </c:pt>
                <c:pt idx="8235">
                  <c:v>1741</c:v>
                </c:pt>
                <c:pt idx="8236">
                  <c:v>1741</c:v>
                </c:pt>
                <c:pt idx="8237">
                  <c:v>1741</c:v>
                </c:pt>
                <c:pt idx="8238">
                  <c:v>1741</c:v>
                </c:pt>
                <c:pt idx="8239">
                  <c:v>1741</c:v>
                </c:pt>
                <c:pt idx="8240">
                  <c:v>1741</c:v>
                </c:pt>
                <c:pt idx="8241">
                  <c:v>1741</c:v>
                </c:pt>
                <c:pt idx="8242">
                  <c:v>1741</c:v>
                </c:pt>
                <c:pt idx="8243">
                  <c:v>1741</c:v>
                </c:pt>
                <c:pt idx="8244">
                  <c:v>1741</c:v>
                </c:pt>
                <c:pt idx="8245">
                  <c:v>1741</c:v>
                </c:pt>
                <c:pt idx="8246">
                  <c:v>1741</c:v>
                </c:pt>
                <c:pt idx="8247">
                  <c:v>1741</c:v>
                </c:pt>
                <c:pt idx="8248">
                  <c:v>1741</c:v>
                </c:pt>
                <c:pt idx="8249">
                  <c:v>1741</c:v>
                </c:pt>
                <c:pt idx="8250">
                  <c:v>1741</c:v>
                </c:pt>
                <c:pt idx="8251">
                  <c:v>1741</c:v>
                </c:pt>
                <c:pt idx="8252">
                  <c:v>1741</c:v>
                </c:pt>
                <c:pt idx="8253">
                  <c:v>1741</c:v>
                </c:pt>
                <c:pt idx="8254">
                  <c:v>1742</c:v>
                </c:pt>
                <c:pt idx="8255">
                  <c:v>1743</c:v>
                </c:pt>
                <c:pt idx="8256">
                  <c:v>1743</c:v>
                </c:pt>
                <c:pt idx="8257">
                  <c:v>1743</c:v>
                </c:pt>
                <c:pt idx="8258">
                  <c:v>1743</c:v>
                </c:pt>
                <c:pt idx="8259">
                  <c:v>1743</c:v>
                </c:pt>
                <c:pt idx="8260">
                  <c:v>1743</c:v>
                </c:pt>
                <c:pt idx="8261">
                  <c:v>1744</c:v>
                </c:pt>
                <c:pt idx="8262">
                  <c:v>1744</c:v>
                </c:pt>
                <c:pt idx="8263">
                  <c:v>1745</c:v>
                </c:pt>
                <c:pt idx="8264">
                  <c:v>1745</c:v>
                </c:pt>
                <c:pt idx="8265">
                  <c:v>1745</c:v>
                </c:pt>
                <c:pt idx="8266">
                  <c:v>1745</c:v>
                </c:pt>
                <c:pt idx="8267">
                  <c:v>1745</c:v>
                </c:pt>
                <c:pt idx="8268">
                  <c:v>1746</c:v>
                </c:pt>
                <c:pt idx="8269">
                  <c:v>1746</c:v>
                </c:pt>
                <c:pt idx="8270">
                  <c:v>1746</c:v>
                </c:pt>
                <c:pt idx="8271">
                  <c:v>1746</c:v>
                </c:pt>
                <c:pt idx="8272">
                  <c:v>1746</c:v>
                </c:pt>
                <c:pt idx="8273">
                  <c:v>1746</c:v>
                </c:pt>
                <c:pt idx="8274">
                  <c:v>1746</c:v>
                </c:pt>
                <c:pt idx="8275">
                  <c:v>1747</c:v>
                </c:pt>
                <c:pt idx="8276">
                  <c:v>1747</c:v>
                </c:pt>
                <c:pt idx="8277">
                  <c:v>1748</c:v>
                </c:pt>
                <c:pt idx="8278">
                  <c:v>1749</c:v>
                </c:pt>
                <c:pt idx="8279">
                  <c:v>1749</c:v>
                </c:pt>
                <c:pt idx="8280">
                  <c:v>1749</c:v>
                </c:pt>
                <c:pt idx="8281">
                  <c:v>1749</c:v>
                </c:pt>
                <c:pt idx="8282">
                  <c:v>1749</c:v>
                </c:pt>
                <c:pt idx="8283">
                  <c:v>1749</c:v>
                </c:pt>
                <c:pt idx="8284">
                  <c:v>1749</c:v>
                </c:pt>
                <c:pt idx="8285">
                  <c:v>1749</c:v>
                </c:pt>
                <c:pt idx="8286">
                  <c:v>1749</c:v>
                </c:pt>
                <c:pt idx="8287">
                  <c:v>1749</c:v>
                </c:pt>
                <c:pt idx="8288">
                  <c:v>1749</c:v>
                </c:pt>
                <c:pt idx="8289">
                  <c:v>1749</c:v>
                </c:pt>
                <c:pt idx="8290">
                  <c:v>1749</c:v>
                </c:pt>
                <c:pt idx="8291">
                  <c:v>1749</c:v>
                </c:pt>
                <c:pt idx="8292">
                  <c:v>1749</c:v>
                </c:pt>
                <c:pt idx="8293">
                  <c:v>1749</c:v>
                </c:pt>
                <c:pt idx="8294">
                  <c:v>1749</c:v>
                </c:pt>
                <c:pt idx="8295">
                  <c:v>1749</c:v>
                </c:pt>
                <c:pt idx="8296">
                  <c:v>1749</c:v>
                </c:pt>
                <c:pt idx="8297">
                  <c:v>1749</c:v>
                </c:pt>
                <c:pt idx="8298">
                  <c:v>1749</c:v>
                </c:pt>
                <c:pt idx="8299">
                  <c:v>1749</c:v>
                </c:pt>
                <c:pt idx="8300">
                  <c:v>1749</c:v>
                </c:pt>
                <c:pt idx="8301">
                  <c:v>1749</c:v>
                </c:pt>
                <c:pt idx="8302">
                  <c:v>1749</c:v>
                </c:pt>
                <c:pt idx="8303">
                  <c:v>1749</c:v>
                </c:pt>
                <c:pt idx="8304">
                  <c:v>1749</c:v>
                </c:pt>
                <c:pt idx="8305">
                  <c:v>1749</c:v>
                </c:pt>
                <c:pt idx="8306">
                  <c:v>1749</c:v>
                </c:pt>
                <c:pt idx="8307">
                  <c:v>1749</c:v>
                </c:pt>
                <c:pt idx="8308">
                  <c:v>1749</c:v>
                </c:pt>
                <c:pt idx="8309">
                  <c:v>1749</c:v>
                </c:pt>
                <c:pt idx="8310">
                  <c:v>1749</c:v>
                </c:pt>
                <c:pt idx="8311">
                  <c:v>1750</c:v>
                </c:pt>
                <c:pt idx="8312">
                  <c:v>1750</c:v>
                </c:pt>
                <c:pt idx="8313">
                  <c:v>1750</c:v>
                </c:pt>
                <c:pt idx="8314">
                  <c:v>1750</c:v>
                </c:pt>
                <c:pt idx="8315">
                  <c:v>1750</c:v>
                </c:pt>
                <c:pt idx="8316">
                  <c:v>1750</c:v>
                </c:pt>
                <c:pt idx="8317">
                  <c:v>1750</c:v>
                </c:pt>
                <c:pt idx="8318">
                  <c:v>1750</c:v>
                </c:pt>
                <c:pt idx="8319">
                  <c:v>1750</c:v>
                </c:pt>
                <c:pt idx="8320">
                  <c:v>1750</c:v>
                </c:pt>
                <c:pt idx="8321">
                  <c:v>1750</c:v>
                </c:pt>
                <c:pt idx="8322">
                  <c:v>1750</c:v>
                </c:pt>
                <c:pt idx="8323">
                  <c:v>1750</c:v>
                </c:pt>
                <c:pt idx="8324">
                  <c:v>1751</c:v>
                </c:pt>
                <c:pt idx="8325">
                  <c:v>1751</c:v>
                </c:pt>
                <c:pt idx="8326">
                  <c:v>1751</c:v>
                </c:pt>
                <c:pt idx="8327">
                  <c:v>1752</c:v>
                </c:pt>
                <c:pt idx="8328">
                  <c:v>1753</c:v>
                </c:pt>
                <c:pt idx="8329">
                  <c:v>1753</c:v>
                </c:pt>
                <c:pt idx="8330">
                  <c:v>1753</c:v>
                </c:pt>
                <c:pt idx="8331">
                  <c:v>1753</c:v>
                </c:pt>
                <c:pt idx="8332">
                  <c:v>1753</c:v>
                </c:pt>
                <c:pt idx="8333">
                  <c:v>1753</c:v>
                </c:pt>
                <c:pt idx="8334">
                  <c:v>1753</c:v>
                </c:pt>
                <c:pt idx="8335">
                  <c:v>1753</c:v>
                </c:pt>
                <c:pt idx="8336">
                  <c:v>1753</c:v>
                </c:pt>
                <c:pt idx="8337">
                  <c:v>1753</c:v>
                </c:pt>
                <c:pt idx="8338">
                  <c:v>1753</c:v>
                </c:pt>
                <c:pt idx="8339">
                  <c:v>1753</c:v>
                </c:pt>
                <c:pt idx="8340">
                  <c:v>1753</c:v>
                </c:pt>
                <c:pt idx="8341">
                  <c:v>1754</c:v>
                </c:pt>
                <c:pt idx="8342">
                  <c:v>1754</c:v>
                </c:pt>
                <c:pt idx="8343">
                  <c:v>1754</c:v>
                </c:pt>
                <c:pt idx="8344">
                  <c:v>1754</c:v>
                </c:pt>
                <c:pt idx="8345">
                  <c:v>1754</c:v>
                </c:pt>
                <c:pt idx="8346">
                  <c:v>1754</c:v>
                </c:pt>
                <c:pt idx="8347">
                  <c:v>1754</c:v>
                </c:pt>
                <c:pt idx="8348">
                  <c:v>1754</c:v>
                </c:pt>
                <c:pt idx="8349">
                  <c:v>1754</c:v>
                </c:pt>
                <c:pt idx="8350">
                  <c:v>1754</c:v>
                </c:pt>
                <c:pt idx="8351">
                  <c:v>1754</c:v>
                </c:pt>
                <c:pt idx="8352">
                  <c:v>1754</c:v>
                </c:pt>
                <c:pt idx="8353">
                  <c:v>1754</c:v>
                </c:pt>
                <c:pt idx="8354">
                  <c:v>1754</c:v>
                </c:pt>
                <c:pt idx="8355">
                  <c:v>1754</c:v>
                </c:pt>
                <c:pt idx="8356">
                  <c:v>1754</c:v>
                </c:pt>
                <c:pt idx="8357">
                  <c:v>1754</c:v>
                </c:pt>
                <c:pt idx="8358">
                  <c:v>1754</c:v>
                </c:pt>
                <c:pt idx="8359">
                  <c:v>1754</c:v>
                </c:pt>
                <c:pt idx="8360">
                  <c:v>1754</c:v>
                </c:pt>
                <c:pt idx="8361">
                  <c:v>1754</c:v>
                </c:pt>
                <c:pt idx="8362">
                  <c:v>1754</c:v>
                </c:pt>
                <c:pt idx="8363">
                  <c:v>1755</c:v>
                </c:pt>
                <c:pt idx="8364">
                  <c:v>1755</c:v>
                </c:pt>
                <c:pt idx="8365">
                  <c:v>1755</c:v>
                </c:pt>
                <c:pt idx="8366">
                  <c:v>1755</c:v>
                </c:pt>
                <c:pt idx="8367">
                  <c:v>1755</c:v>
                </c:pt>
                <c:pt idx="8368">
                  <c:v>1755</c:v>
                </c:pt>
                <c:pt idx="8369">
                  <c:v>1755</c:v>
                </c:pt>
                <c:pt idx="8370">
                  <c:v>1755</c:v>
                </c:pt>
                <c:pt idx="8371">
                  <c:v>1755</c:v>
                </c:pt>
                <c:pt idx="8372">
                  <c:v>1756</c:v>
                </c:pt>
                <c:pt idx="8373">
                  <c:v>1757</c:v>
                </c:pt>
                <c:pt idx="8374">
                  <c:v>1757</c:v>
                </c:pt>
                <c:pt idx="8375">
                  <c:v>1757</c:v>
                </c:pt>
                <c:pt idx="8376">
                  <c:v>1757</c:v>
                </c:pt>
                <c:pt idx="8377">
                  <c:v>1758</c:v>
                </c:pt>
                <c:pt idx="8378">
                  <c:v>1759</c:v>
                </c:pt>
                <c:pt idx="8379">
                  <c:v>1759</c:v>
                </c:pt>
                <c:pt idx="8380">
                  <c:v>1759</c:v>
                </c:pt>
                <c:pt idx="8381">
                  <c:v>1759</c:v>
                </c:pt>
                <c:pt idx="8382">
                  <c:v>1759</c:v>
                </c:pt>
                <c:pt idx="8383">
                  <c:v>1759</c:v>
                </c:pt>
                <c:pt idx="8384">
                  <c:v>1759</c:v>
                </c:pt>
                <c:pt idx="8385">
                  <c:v>1759</c:v>
                </c:pt>
                <c:pt idx="8386">
                  <c:v>1759</c:v>
                </c:pt>
                <c:pt idx="8387">
                  <c:v>1759</c:v>
                </c:pt>
                <c:pt idx="8388">
                  <c:v>1759</c:v>
                </c:pt>
                <c:pt idx="8389">
                  <c:v>1759</c:v>
                </c:pt>
                <c:pt idx="8390">
                  <c:v>1759</c:v>
                </c:pt>
                <c:pt idx="8391">
                  <c:v>1759</c:v>
                </c:pt>
                <c:pt idx="8392">
                  <c:v>1759</c:v>
                </c:pt>
                <c:pt idx="8393">
                  <c:v>1760</c:v>
                </c:pt>
                <c:pt idx="8394">
                  <c:v>1760</c:v>
                </c:pt>
                <c:pt idx="8395">
                  <c:v>1761</c:v>
                </c:pt>
                <c:pt idx="8396">
                  <c:v>1761</c:v>
                </c:pt>
                <c:pt idx="8397">
                  <c:v>1761</c:v>
                </c:pt>
                <c:pt idx="8398">
                  <c:v>1761</c:v>
                </c:pt>
                <c:pt idx="8399">
                  <c:v>1761</c:v>
                </c:pt>
                <c:pt idx="8400">
                  <c:v>1761</c:v>
                </c:pt>
                <c:pt idx="8401">
                  <c:v>1761</c:v>
                </c:pt>
                <c:pt idx="8402">
                  <c:v>1761</c:v>
                </c:pt>
                <c:pt idx="8403">
                  <c:v>1761</c:v>
                </c:pt>
                <c:pt idx="8404">
                  <c:v>1761</c:v>
                </c:pt>
                <c:pt idx="8405">
                  <c:v>1761</c:v>
                </c:pt>
                <c:pt idx="8406">
                  <c:v>1761</c:v>
                </c:pt>
                <c:pt idx="8407">
                  <c:v>1761</c:v>
                </c:pt>
                <c:pt idx="8408">
                  <c:v>1762</c:v>
                </c:pt>
                <c:pt idx="8409">
                  <c:v>1763</c:v>
                </c:pt>
                <c:pt idx="8410">
                  <c:v>1764</c:v>
                </c:pt>
                <c:pt idx="8411">
                  <c:v>1764</c:v>
                </c:pt>
                <c:pt idx="8412">
                  <c:v>1765</c:v>
                </c:pt>
                <c:pt idx="8413">
                  <c:v>1765</c:v>
                </c:pt>
                <c:pt idx="8414">
                  <c:v>1765</c:v>
                </c:pt>
                <c:pt idx="8415">
                  <c:v>1765</c:v>
                </c:pt>
                <c:pt idx="8416">
                  <c:v>1765</c:v>
                </c:pt>
                <c:pt idx="8417">
                  <c:v>1765</c:v>
                </c:pt>
                <c:pt idx="8418">
                  <c:v>1765</c:v>
                </c:pt>
                <c:pt idx="8419">
                  <c:v>1765</c:v>
                </c:pt>
                <c:pt idx="8420">
                  <c:v>1765</c:v>
                </c:pt>
                <c:pt idx="8421">
                  <c:v>1765</c:v>
                </c:pt>
                <c:pt idx="8422">
                  <c:v>1765</c:v>
                </c:pt>
                <c:pt idx="8423">
                  <c:v>1765</c:v>
                </c:pt>
                <c:pt idx="8424">
                  <c:v>1766</c:v>
                </c:pt>
                <c:pt idx="8425">
                  <c:v>1766</c:v>
                </c:pt>
                <c:pt idx="8426">
                  <c:v>1766</c:v>
                </c:pt>
                <c:pt idx="8427">
                  <c:v>1767</c:v>
                </c:pt>
                <c:pt idx="8428">
                  <c:v>1767</c:v>
                </c:pt>
                <c:pt idx="8429">
                  <c:v>1767</c:v>
                </c:pt>
                <c:pt idx="8430">
                  <c:v>1768</c:v>
                </c:pt>
                <c:pt idx="8431">
                  <c:v>1769</c:v>
                </c:pt>
                <c:pt idx="8432">
                  <c:v>1769</c:v>
                </c:pt>
                <c:pt idx="8433">
                  <c:v>1770</c:v>
                </c:pt>
                <c:pt idx="8434">
                  <c:v>1771</c:v>
                </c:pt>
                <c:pt idx="8435">
                  <c:v>1772</c:v>
                </c:pt>
                <c:pt idx="8436">
                  <c:v>1773</c:v>
                </c:pt>
                <c:pt idx="8437">
                  <c:v>1774</c:v>
                </c:pt>
                <c:pt idx="8438">
                  <c:v>1775</c:v>
                </c:pt>
                <c:pt idx="8439">
                  <c:v>1776</c:v>
                </c:pt>
                <c:pt idx="8440">
                  <c:v>1777</c:v>
                </c:pt>
                <c:pt idx="8441">
                  <c:v>1778</c:v>
                </c:pt>
                <c:pt idx="8442">
                  <c:v>1779</c:v>
                </c:pt>
                <c:pt idx="8443">
                  <c:v>1780</c:v>
                </c:pt>
                <c:pt idx="8444">
                  <c:v>1781</c:v>
                </c:pt>
                <c:pt idx="8445">
                  <c:v>1782</c:v>
                </c:pt>
                <c:pt idx="8446">
                  <c:v>1783</c:v>
                </c:pt>
                <c:pt idx="8447">
                  <c:v>1784</c:v>
                </c:pt>
                <c:pt idx="8448">
                  <c:v>1785</c:v>
                </c:pt>
                <c:pt idx="8449">
                  <c:v>1786</c:v>
                </c:pt>
                <c:pt idx="8450">
                  <c:v>1787</c:v>
                </c:pt>
                <c:pt idx="8451">
                  <c:v>1788</c:v>
                </c:pt>
                <c:pt idx="8452">
                  <c:v>1789</c:v>
                </c:pt>
                <c:pt idx="8453">
                  <c:v>1790</c:v>
                </c:pt>
                <c:pt idx="8454">
                  <c:v>1791</c:v>
                </c:pt>
                <c:pt idx="8455">
                  <c:v>1792</c:v>
                </c:pt>
                <c:pt idx="8456">
                  <c:v>1793</c:v>
                </c:pt>
                <c:pt idx="8457">
                  <c:v>1794</c:v>
                </c:pt>
                <c:pt idx="8458">
                  <c:v>1795</c:v>
                </c:pt>
                <c:pt idx="8459">
                  <c:v>1796</c:v>
                </c:pt>
                <c:pt idx="8460">
                  <c:v>1797</c:v>
                </c:pt>
                <c:pt idx="8461">
                  <c:v>1798</c:v>
                </c:pt>
                <c:pt idx="8462">
                  <c:v>1799</c:v>
                </c:pt>
                <c:pt idx="8463">
                  <c:v>1800</c:v>
                </c:pt>
                <c:pt idx="8464">
                  <c:v>1801</c:v>
                </c:pt>
                <c:pt idx="8465">
                  <c:v>1802</c:v>
                </c:pt>
                <c:pt idx="8466">
                  <c:v>1803</c:v>
                </c:pt>
                <c:pt idx="8467">
                  <c:v>1804</c:v>
                </c:pt>
                <c:pt idx="8468">
                  <c:v>1805</c:v>
                </c:pt>
                <c:pt idx="8469">
                  <c:v>1806</c:v>
                </c:pt>
                <c:pt idx="8470">
                  <c:v>1807</c:v>
                </c:pt>
                <c:pt idx="8471">
                  <c:v>1808</c:v>
                </c:pt>
                <c:pt idx="8472">
                  <c:v>1808</c:v>
                </c:pt>
                <c:pt idx="8473">
                  <c:v>1808</c:v>
                </c:pt>
                <c:pt idx="8474">
                  <c:v>1809</c:v>
                </c:pt>
                <c:pt idx="8475">
                  <c:v>1809</c:v>
                </c:pt>
                <c:pt idx="8476">
                  <c:v>1810</c:v>
                </c:pt>
                <c:pt idx="8477">
                  <c:v>1811</c:v>
                </c:pt>
                <c:pt idx="8478">
                  <c:v>1812</c:v>
                </c:pt>
                <c:pt idx="8479">
                  <c:v>1813</c:v>
                </c:pt>
                <c:pt idx="8480">
                  <c:v>1813</c:v>
                </c:pt>
                <c:pt idx="8481">
                  <c:v>1813</c:v>
                </c:pt>
                <c:pt idx="8482">
                  <c:v>1813</c:v>
                </c:pt>
                <c:pt idx="8483">
                  <c:v>1813</c:v>
                </c:pt>
                <c:pt idx="8484">
                  <c:v>1813</c:v>
                </c:pt>
                <c:pt idx="8485">
                  <c:v>1813</c:v>
                </c:pt>
                <c:pt idx="8486">
                  <c:v>1813</c:v>
                </c:pt>
                <c:pt idx="8487">
                  <c:v>1813</c:v>
                </c:pt>
                <c:pt idx="8488">
                  <c:v>1813</c:v>
                </c:pt>
                <c:pt idx="8489">
                  <c:v>1813</c:v>
                </c:pt>
                <c:pt idx="8490">
                  <c:v>1813</c:v>
                </c:pt>
                <c:pt idx="8491">
                  <c:v>1813</c:v>
                </c:pt>
                <c:pt idx="8492">
                  <c:v>1813</c:v>
                </c:pt>
                <c:pt idx="8493">
                  <c:v>1813</c:v>
                </c:pt>
                <c:pt idx="8494">
                  <c:v>1813</c:v>
                </c:pt>
                <c:pt idx="8495">
                  <c:v>1813</c:v>
                </c:pt>
                <c:pt idx="8496">
                  <c:v>1813</c:v>
                </c:pt>
                <c:pt idx="8497">
                  <c:v>1813</c:v>
                </c:pt>
                <c:pt idx="8498">
                  <c:v>1813</c:v>
                </c:pt>
                <c:pt idx="8499">
                  <c:v>1813</c:v>
                </c:pt>
                <c:pt idx="8500">
                  <c:v>1813</c:v>
                </c:pt>
                <c:pt idx="8501">
                  <c:v>1813</c:v>
                </c:pt>
                <c:pt idx="8502">
                  <c:v>1813</c:v>
                </c:pt>
                <c:pt idx="8503">
                  <c:v>1813</c:v>
                </c:pt>
                <c:pt idx="8504">
                  <c:v>1813</c:v>
                </c:pt>
                <c:pt idx="8505">
                  <c:v>1813</c:v>
                </c:pt>
                <c:pt idx="8506">
                  <c:v>1813</c:v>
                </c:pt>
                <c:pt idx="8507">
                  <c:v>1813</c:v>
                </c:pt>
                <c:pt idx="8508">
                  <c:v>1813</c:v>
                </c:pt>
                <c:pt idx="8509">
                  <c:v>1814</c:v>
                </c:pt>
                <c:pt idx="8510">
                  <c:v>1815</c:v>
                </c:pt>
                <c:pt idx="8511">
                  <c:v>1816</c:v>
                </c:pt>
                <c:pt idx="8512">
                  <c:v>1816</c:v>
                </c:pt>
                <c:pt idx="8513">
                  <c:v>1816</c:v>
                </c:pt>
                <c:pt idx="8514">
                  <c:v>1816</c:v>
                </c:pt>
                <c:pt idx="8515">
                  <c:v>1816</c:v>
                </c:pt>
                <c:pt idx="8516">
                  <c:v>1816</c:v>
                </c:pt>
                <c:pt idx="8517">
                  <c:v>1817</c:v>
                </c:pt>
                <c:pt idx="8518">
                  <c:v>1818</c:v>
                </c:pt>
                <c:pt idx="8519">
                  <c:v>1819</c:v>
                </c:pt>
                <c:pt idx="8520">
                  <c:v>1820</c:v>
                </c:pt>
                <c:pt idx="8521">
                  <c:v>1820</c:v>
                </c:pt>
                <c:pt idx="8522">
                  <c:v>1820</c:v>
                </c:pt>
                <c:pt idx="8523">
                  <c:v>1820</c:v>
                </c:pt>
                <c:pt idx="8524">
                  <c:v>1820</c:v>
                </c:pt>
                <c:pt idx="8525">
                  <c:v>1820</c:v>
                </c:pt>
                <c:pt idx="8526">
                  <c:v>1820</c:v>
                </c:pt>
                <c:pt idx="8527">
                  <c:v>1820</c:v>
                </c:pt>
                <c:pt idx="8528">
                  <c:v>1820</c:v>
                </c:pt>
                <c:pt idx="8529">
                  <c:v>1821</c:v>
                </c:pt>
                <c:pt idx="8530">
                  <c:v>1821</c:v>
                </c:pt>
                <c:pt idx="8531">
                  <c:v>1822</c:v>
                </c:pt>
                <c:pt idx="8532">
                  <c:v>1823</c:v>
                </c:pt>
                <c:pt idx="8533">
                  <c:v>1823</c:v>
                </c:pt>
                <c:pt idx="8534">
                  <c:v>1824</c:v>
                </c:pt>
                <c:pt idx="8535">
                  <c:v>1824</c:v>
                </c:pt>
                <c:pt idx="8536">
                  <c:v>1824</c:v>
                </c:pt>
                <c:pt idx="8537">
                  <c:v>1824</c:v>
                </c:pt>
                <c:pt idx="8538">
                  <c:v>1824</c:v>
                </c:pt>
                <c:pt idx="8539">
                  <c:v>1824</c:v>
                </c:pt>
                <c:pt idx="8540">
                  <c:v>1824</c:v>
                </c:pt>
                <c:pt idx="8541">
                  <c:v>1824</c:v>
                </c:pt>
                <c:pt idx="8542">
                  <c:v>1824</c:v>
                </c:pt>
                <c:pt idx="8543">
                  <c:v>1824</c:v>
                </c:pt>
                <c:pt idx="8544">
                  <c:v>1824</c:v>
                </c:pt>
                <c:pt idx="8545">
                  <c:v>1825</c:v>
                </c:pt>
                <c:pt idx="8546">
                  <c:v>1826</c:v>
                </c:pt>
                <c:pt idx="8547">
                  <c:v>1826</c:v>
                </c:pt>
                <c:pt idx="8548">
                  <c:v>1826</c:v>
                </c:pt>
                <c:pt idx="8549">
                  <c:v>1826</c:v>
                </c:pt>
                <c:pt idx="8550">
                  <c:v>1826</c:v>
                </c:pt>
                <c:pt idx="8551">
                  <c:v>1826</c:v>
                </c:pt>
                <c:pt idx="8552">
                  <c:v>1826</c:v>
                </c:pt>
                <c:pt idx="8553">
                  <c:v>1827</c:v>
                </c:pt>
                <c:pt idx="8554">
                  <c:v>1828</c:v>
                </c:pt>
                <c:pt idx="8555">
                  <c:v>1828</c:v>
                </c:pt>
                <c:pt idx="8556">
                  <c:v>1828</c:v>
                </c:pt>
                <c:pt idx="8557">
                  <c:v>1828</c:v>
                </c:pt>
                <c:pt idx="8558">
                  <c:v>1828</c:v>
                </c:pt>
                <c:pt idx="8559">
                  <c:v>1828</c:v>
                </c:pt>
                <c:pt idx="8560">
                  <c:v>1828</c:v>
                </c:pt>
                <c:pt idx="8561">
                  <c:v>1829</c:v>
                </c:pt>
                <c:pt idx="8562">
                  <c:v>1829</c:v>
                </c:pt>
                <c:pt idx="8563">
                  <c:v>1829</c:v>
                </c:pt>
                <c:pt idx="8564">
                  <c:v>1830</c:v>
                </c:pt>
                <c:pt idx="8565">
                  <c:v>1830</c:v>
                </c:pt>
                <c:pt idx="8566">
                  <c:v>1831</c:v>
                </c:pt>
                <c:pt idx="8567">
                  <c:v>1831</c:v>
                </c:pt>
                <c:pt idx="8568">
                  <c:v>1831</c:v>
                </c:pt>
                <c:pt idx="8569">
                  <c:v>1831</c:v>
                </c:pt>
                <c:pt idx="8570">
                  <c:v>1832</c:v>
                </c:pt>
                <c:pt idx="8571">
                  <c:v>1832</c:v>
                </c:pt>
                <c:pt idx="8572">
                  <c:v>1833</c:v>
                </c:pt>
                <c:pt idx="8573">
                  <c:v>1833</c:v>
                </c:pt>
                <c:pt idx="8574">
                  <c:v>1833</c:v>
                </c:pt>
                <c:pt idx="8575">
                  <c:v>1833</c:v>
                </c:pt>
                <c:pt idx="8576">
                  <c:v>1833</c:v>
                </c:pt>
                <c:pt idx="8577">
                  <c:v>1833</c:v>
                </c:pt>
                <c:pt idx="8578">
                  <c:v>1833</c:v>
                </c:pt>
                <c:pt idx="8579">
                  <c:v>1833</c:v>
                </c:pt>
                <c:pt idx="8580">
                  <c:v>1833</c:v>
                </c:pt>
                <c:pt idx="8581">
                  <c:v>1833</c:v>
                </c:pt>
                <c:pt idx="8582">
                  <c:v>1833</c:v>
                </c:pt>
                <c:pt idx="8583">
                  <c:v>1833</c:v>
                </c:pt>
                <c:pt idx="8584">
                  <c:v>1833</c:v>
                </c:pt>
                <c:pt idx="8585">
                  <c:v>1833</c:v>
                </c:pt>
                <c:pt idx="8586">
                  <c:v>1833</c:v>
                </c:pt>
                <c:pt idx="8587">
                  <c:v>1833</c:v>
                </c:pt>
                <c:pt idx="8588">
                  <c:v>1833</c:v>
                </c:pt>
                <c:pt idx="8589">
                  <c:v>1834</c:v>
                </c:pt>
                <c:pt idx="8590">
                  <c:v>1834</c:v>
                </c:pt>
                <c:pt idx="8591">
                  <c:v>1834</c:v>
                </c:pt>
                <c:pt idx="8592">
                  <c:v>1834</c:v>
                </c:pt>
                <c:pt idx="8593">
                  <c:v>1834</c:v>
                </c:pt>
                <c:pt idx="8594">
                  <c:v>1834</c:v>
                </c:pt>
                <c:pt idx="8595">
                  <c:v>1834</c:v>
                </c:pt>
                <c:pt idx="8596">
                  <c:v>1835</c:v>
                </c:pt>
                <c:pt idx="8597">
                  <c:v>1835</c:v>
                </c:pt>
                <c:pt idx="8598">
                  <c:v>1835</c:v>
                </c:pt>
                <c:pt idx="8599">
                  <c:v>1835</c:v>
                </c:pt>
                <c:pt idx="8600">
                  <c:v>1835</c:v>
                </c:pt>
                <c:pt idx="8601">
                  <c:v>1835</c:v>
                </c:pt>
                <c:pt idx="8602">
                  <c:v>1835</c:v>
                </c:pt>
                <c:pt idx="8603">
                  <c:v>1835</c:v>
                </c:pt>
                <c:pt idx="8604">
                  <c:v>1835</c:v>
                </c:pt>
                <c:pt idx="8605">
                  <c:v>1835</c:v>
                </c:pt>
                <c:pt idx="8606">
                  <c:v>1836</c:v>
                </c:pt>
                <c:pt idx="8607">
                  <c:v>1836</c:v>
                </c:pt>
                <c:pt idx="8608">
                  <c:v>1836</c:v>
                </c:pt>
                <c:pt idx="8609">
                  <c:v>1836</c:v>
                </c:pt>
                <c:pt idx="8610">
                  <c:v>1836</c:v>
                </c:pt>
                <c:pt idx="8611">
                  <c:v>1836</c:v>
                </c:pt>
                <c:pt idx="8612">
                  <c:v>1836</c:v>
                </c:pt>
                <c:pt idx="8613">
                  <c:v>1836</c:v>
                </c:pt>
                <c:pt idx="8614">
                  <c:v>1836</c:v>
                </c:pt>
                <c:pt idx="8615">
                  <c:v>1836</c:v>
                </c:pt>
                <c:pt idx="8616">
                  <c:v>1836</c:v>
                </c:pt>
                <c:pt idx="8617">
                  <c:v>1836</c:v>
                </c:pt>
                <c:pt idx="8618">
                  <c:v>1837</c:v>
                </c:pt>
                <c:pt idx="8619">
                  <c:v>1838</c:v>
                </c:pt>
                <c:pt idx="8620">
                  <c:v>1838</c:v>
                </c:pt>
                <c:pt idx="8621">
                  <c:v>1839</c:v>
                </c:pt>
                <c:pt idx="8622">
                  <c:v>1840</c:v>
                </c:pt>
                <c:pt idx="8623">
                  <c:v>1841</c:v>
                </c:pt>
                <c:pt idx="8624">
                  <c:v>1842</c:v>
                </c:pt>
                <c:pt idx="8625">
                  <c:v>1843</c:v>
                </c:pt>
                <c:pt idx="8626">
                  <c:v>1844</c:v>
                </c:pt>
                <c:pt idx="8627">
                  <c:v>1844</c:v>
                </c:pt>
                <c:pt idx="8628">
                  <c:v>1845</c:v>
                </c:pt>
                <c:pt idx="8629">
                  <c:v>1846</c:v>
                </c:pt>
                <c:pt idx="8630">
                  <c:v>1847</c:v>
                </c:pt>
                <c:pt idx="8631">
                  <c:v>1848</c:v>
                </c:pt>
                <c:pt idx="8632">
                  <c:v>1849</c:v>
                </c:pt>
                <c:pt idx="8633">
                  <c:v>1850</c:v>
                </c:pt>
                <c:pt idx="8634">
                  <c:v>1851</c:v>
                </c:pt>
                <c:pt idx="8635">
                  <c:v>1852</c:v>
                </c:pt>
                <c:pt idx="8636">
                  <c:v>1852</c:v>
                </c:pt>
                <c:pt idx="8637">
                  <c:v>1852</c:v>
                </c:pt>
                <c:pt idx="8638">
                  <c:v>1852</c:v>
                </c:pt>
                <c:pt idx="8639">
                  <c:v>1852</c:v>
                </c:pt>
                <c:pt idx="8640">
                  <c:v>1853</c:v>
                </c:pt>
                <c:pt idx="8641">
                  <c:v>1854</c:v>
                </c:pt>
                <c:pt idx="8642">
                  <c:v>1854</c:v>
                </c:pt>
                <c:pt idx="8643">
                  <c:v>1854</c:v>
                </c:pt>
                <c:pt idx="8644">
                  <c:v>1855</c:v>
                </c:pt>
                <c:pt idx="8645">
                  <c:v>1855</c:v>
                </c:pt>
                <c:pt idx="8646">
                  <c:v>1855</c:v>
                </c:pt>
                <c:pt idx="8647">
                  <c:v>1856</c:v>
                </c:pt>
                <c:pt idx="8648">
                  <c:v>1856</c:v>
                </c:pt>
                <c:pt idx="8649">
                  <c:v>1856</c:v>
                </c:pt>
                <c:pt idx="8650">
                  <c:v>1856</c:v>
                </c:pt>
                <c:pt idx="8651">
                  <c:v>1857</c:v>
                </c:pt>
                <c:pt idx="8652">
                  <c:v>1857</c:v>
                </c:pt>
                <c:pt idx="8653">
                  <c:v>1857</c:v>
                </c:pt>
                <c:pt idx="8654">
                  <c:v>1857</c:v>
                </c:pt>
                <c:pt idx="8655">
                  <c:v>1857</c:v>
                </c:pt>
                <c:pt idx="8656">
                  <c:v>1858</c:v>
                </c:pt>
                <c:pt idx="8657">
                  <c:v>1858</c:v>
                </c:pt>
                <c:pt idx="8658">
                  <c:v>1858</c:v>
                </c:pt>
                <c:pt idx="8659">
                  <c:v>1858</c:v>
                </c:pt>
                <c:pt idx="8660">
                  <c:v>1859</c:v>
                </c:pt>
                <c:pt idx="8661">
                  <c:v>1859</c:v>
                </c:pt>
                <c:pt idx="8662">
                  <c:v>1859</c:v>
                </c:pt>
                <c:pt idx="8663">
                  <c:v>1859</c:v>
                </c:pt>
                <c:pt idx="8664">
                  <c:v>1859</c:v>
                </c:pt>
                <c:pt idx="8665">
                  <c:v>1860</c:v>
                </c:pt>
                <c:pt idx="8666">
                  <c:v>1861</c:v>
                </c:pt>
                <c:pt idx="8667">
                  <c:v>1861</c:v>
                </c:pt>
                <c:pt idx="8668">
                  <c:v>1861</c:v>
                </c:pt>
                <c:pt idx="8669">
                  <c:v>1862</c:v>
                </c:pt>
                <c:pt idx="8670">
                  <c:v>1862</c:v>
                </c:pt>
                <c:pt idx="8671">
                  <c:v>1862</c:v>
                </c:pt>
                <c:pt idx="8672">
                  <c:v>1862</c:v>
                </c:pt>
                <c:pt idx="8673">
                  <c:v>1862</c:v>
                </c:pt>
                <c:pt idx="8674">
                  <c:v>1863</c:v>
                </c:pt>
                <c:pt idx="8675">
                  <c:v>1863</c:v>
                </c:pt>
                <c:pt idx="8676">
                  <c:v>1864</c:v>
                </c:pt>
                <c:pt idx="8677">
                  <c:v>1864</c:v>
                </c:pt>
                <c:pt idx="8678">
                  <c:v>1864</c:v>
                </c:pt>
                <c:pt idx="8679">
                  <c:v>1864</c:v>
                </c:pt>
                <c:pt idx="8680">
                  <c:v>1864</c:v>
                </c:pt>
                <c:pt idx="8681">
                  <c:v>1865</c:v>
                </c:pt>
                <c:pt idx="8682">
                  <c:v>1865</c:v>
                </c:pt>
                <c:pt idx="8683">
                  <c:v>1865</c:v>
                </c:pt>
                <c:pt idx="8684">
                  <c:v>1866</c:v>
                </c:pt>
                <c:pt idx="8685">
                  <c:v>1866</c:v>
                </c:pt>
                <c:pt idx="8686">
                  <c:v>1866</c:v>
                </c:pt>
                <c:pt idx="8687">
                  <c:v>1866</c:v>
                </c:pt>
                <c:pt idx="8688">
                  <c:v>1866</c:v>
                </c:pt>
                <c:pt idx="8689">
                  <c:v>1867</c:v>
                </c:pt>
                <c:pt idx="8690">
                  <c:v>1868</c:v>
                </c:pt>
                <c:pt idx="8691">
                  <c:v>1869</c:v>
                </c:pt>
                <c:pt idx="8692">
                  <c:v>1870</c:v>
                </c:pt>
                <c:pt idx="8693">
                  <c:v>1871</c:v>
                </c:pt>
                <c:pt idx="8694">
                  <c:v>1871</c:v>
                </c:pt>
                <c:pt idx="8695">
                  <c:v>1871</c:v>
                </c:pt>
                <c:pt idx="8696">
                  <c:v>1871</c:v>
                </c:pt>
                <c:pt idx="8697">
                  <c:v>1871</c:v>
                </c:pt>
                <c:pt idx="8698">
                  <c:v>1872</c:v>
                </c:pt>
                <c:pt idx="8699">
                  <c:v>1872</c:v>
                </c:pt>
                <c:pt idx="8700">
                  <c:v>1872</c:v>
                </c:pt>
                <c:pt idx="8701">
                  <c:v>1873</c:v>
                </c:pt>
                <c:pt idx="8702">
                  <c:v>1874</c:v>
                </c:pt>
                <c:pt idx="8703">
                  <c:v>1874</c:v>
                </c:pt>
                <c:pt idx="8704">
                  <c:v>1874</c:v>
                </c:pt>
                <c:pt idx="8705">
                  <c:v>1875</c:v>
                </c:pt>
                <c:pt idx="8706">
                  <c:v>1875</c:v>
                </c:pt>
                <c:pt idx="8707">
                  <c:v>1876</c:v>
                </c:pt>
                <c:pt idx="8708">
                  <c:v>1877</c:v>
                </c:pt>
                <c:pt idx="8709">
                  <c:v>1877</c:v>
                </c:pt>
                <c:pt idx="8710">
                  <c:v>1877</c:v>
                </c:pt>
                <c:pt idx="8711">
                  <c:v>1877</c:v>
                </c:pt>
                <c:pt idx="8712">
                  <c:v>1877</c:v>
                </c:pt>
                <c:pt idx="8713">
                  <c:v>1878</c:v>
                </c:pt>
                <c:pt idx="8714">
                  <c:v>1878</c:v>
                </c:pt>
                <c:pt idx="8715">
                  <c:v>1878</c:v>
                </c:pt>
                <c:pt idx="8716">
                  <c:v>1878</c:v>
                </c:pt>
                <c:pt idx="8717">
                  <c:v>1878</c:v>
                </c:pt>
                <c:pt idx="8718">
                  <c:v>1879</c:v>
                </c:pt>
                <c:pt idx="8719">
                  <c:v>1880</c:v>
                </c:pt>
                <c:pt idx="8720">
                  <c:v>1881</c:v>
                </c:pt>
                <c:pt idx="8721">
                  <c:v>1882</c:v>
                </c:pt>
                <c:pt idx="8722">
                  <c:v>1883</c:v>
                </c:pt>
                <c:pt idx="8723">
                  <c:v>1883</c:v>
                </c:pt>
                <c:pt idx="8724">
                  <c:v>1883</c:v>
                </c:pt>
                <c:pt idx="8725">
                  <c:v>1883</c:v>
                </c:pt>
                <c:pt idx="8726">
                  <c:v>1883</c:v>
                </c:pt>
                <c:pt idx="8727">
                  <c:v>1883</c:v>
                </c:pt>
                <c:pt idx="8728">
                  <c:v>1883</c:v>
                </c:pt>
                <c:pt idx="8729">
                  <c:v>1883</c:v>
                </c:pt>
                <c:pt idx="8730">
                  <c:v>1884</c:v>
                </c:pt>
                <c:pt idx="8731">
                  <c:v>1885</c:v>
                </c:pt>
                <c:pt idx="8732">
                  <c:v>1886</c:v>
                </c:pt>
                <c:pt idx="8733">
                  <c:v>1886</c:v>
                </c:pt>
                <c:pt idx="8734">
                  <c:v>1887</c:v>
                </c:pt>
                <c:pt idx="8735">
                  <c:v>1888</c:v>
                </c:pt>
                <c:pt idx="8736">
                  <c:v>1888</c:v>
                </c:pt>
                <c:pt idx="8737">
                  <c:v>1888</c:v>
                </c:pt>
                <c:pt idx="8738">
                  <c:v>1889</c:v>
                </c:pt>
                <c:pt idx="8739">
                  <c:v>1889</c:v>
                </c:pt>
                <c:pt idx="8740">
                  <c:v>1889</c:v>
                </c:pt>
                <c:pt idx="8741">
                  <c:v>1889</c:v>
                </c:pt>
                <c:pt idx="8742">
                  <c:v>1889</c:v>
                </c:pt>
                <c:pt idx="8743">
                  <c:v>1889</c:v>
                </c:pt>
                <c:pt idx="8744">
                  <c:v>1889</c:v>
                </c:pt>
                <c:pt idx="8745">
                  <c:v>1889</c:v>
                </c:pt>
                <c:pt idx="8746">
                  <c:v>1889</c:v>
                </c:pt>
                <c:pt idx="8747">
                  <c:v>1889</c:v>
                </c:pt>
                <c:pt idx="8748">
                  <c:v>1889</c:v>
                </c:pt>
                <c:pt idx="8749">
                  <c:v>1889</c:v>
                </c:pt>
                <c:pt idx="8750">
                  <c:v>1889</c:v>
                </c:pt>
                <c:pt idx="8751">
                  <c:v>1889</c:v>
                </c:pt>
                <c:pt idx="8752">
                  <c:v>1889</c:v>
                </c:pt>
                <c:pt idx="8753">
                  <c:v>1890</c:v>
                </c:pt>
                <c:pt idx="8754">
                  <c:v>1890</c:v>
                </c:pt>
                <c:pt idx="8755">
                  <c:v>1890</c:v>
                </c:pt>
                <c:pt idx="8756">
                  <c:v>1890</c:v>
                </c:pt>
                <c:pt idx="8757">
                  <c:v>1890</c:v>
                </c:pt>
                <c:pt idx="8758">
                  <c:v>1890</c:v>
                </c:pt>
                <c:pt idx="8759">
                  <c:v>1890</c:v>
                </c:pt>
                <c:pt idx="8760">
                  <c:v>1890</c:v>
                </c:pt>
                <c:pt idx="8761">
                  <c:v>1890</c:v>
                </c:pt>
                <c:pt idx="8762">
                  <c:v>1890</c:v>
                </c:pt>
                <c:pt idx="8763">
                  <c:v>1890</c:v>
                </c:pt>
                <c:pt idx="8764">
                  <c:v>1890</c:v>
                </c:pt>
                <c:pt idx="8765">
                  <c:v>1890</c:v>
                </c:pt>
                <c:pt idx="8766">
                  <c:v>1890</c:v>
                </c:pt>
                <c:pt idx="8767">
                  <c:v>1890</c:v>
                </c:pt>
                <c:pt idx="8768">
                  <c:v>1890</c:v>
                </c:pt>
                <c:pt idx="8769">
                  <c:v>1890</c:v>
                </c:pt>
                <c:pt idx="8770">
                  <c:v>1890</c:v>
                </c:pt>
                <c:pt idx="8771">
                  <c:v>1890</c:v>
                </c:pt>
                <c:pt idx="8772">
                  <c:v>1890</c:v>
                </c:pt>
                <c:pt idx="8773">
                  <c:v>1890</c:v>
                </c:pt>
                <c:pt idx="8774">
                  <c:v>1890</c:v>
                </c:pt>
                <c:pt idx="8775">
                  <c:v>1890</c:v>
                </c:pt>
                <c:pt idx="8776">
                  <c:v>1890</c:v>
                </c:pt>
                <c:pt idx="8777">
                  <c:v>1890</c:v>
                </c:pt>
                <c:pt idx="8778">
                  <c:v>1890</c:v>
                </c:pt>
                <c:pt idx="8779">
                  <c:v>1890</c:v>
                </c:pt>
                <c:pt idx="8780">
                  <c:v>1891</c:v>
                </c:pt>
                <c:pt idx="8781">
                  <c:v>1892</c:v>
                </c:pt>
                <c:pt idx="8782">
                  <c:v>1892</c:v>
                </c:pt>
                <c:pt idx="8783">
                  <c:v>1892</c:v>
                </c:pt>
                <c:pt idx="8784">
                  <c:v>1892</c:v>
                </c:pt>
                <c:pt idx="8785">
                  <c:v>1892</c:v>
                </c:pt>
                <c:pt idx="8786">
                  <c:v>1892</c:v>
                </c:pt>
                <c:pt idx="8787">
                  <c:v>1892</c:v>
                </c:pt>
                <c:pt idx="8788">
                  <c:v>1892</c:v>
                </c:pt>
                <c:pt idx="8789">
                  <c:v>1892</c:v>
                </c:pt>
                <c:pt idx="8790">
                  <c:v>1892</c:v>
                </c:pt>
                <c:pt idx="8791">
                  <c:v>1892</c:v>
                </c:pt>
                <c:pt idx="8792">
                  <c:v>1892</c:v>
                </c:pt>
                <c:pt idx="8793">
                  <c:v>1892</c:v>
                </c:pt>
                <c:pt idx="8794">
                  <c:v>1892</c:v>
                </c:pt>
                <c:pt idx="8795">
                  <c:v>1892</c:v>
                </c:pt>
                <c:pt idx="8796">
                  <c:v>1893</c:v>
                </c:pt>
                <c:pt idx="8797">
                  <c:v>1893</c:v>
                </c:pt>
                <c:pt idx="8798">
                  <c:v>1893</c:v>
                </c:pt>
                <c:pt idx="8799">
                  <c:v>1893</c:v>
                </c:pt>
                <c:pt idx="8800">
                  <c:v>1893</c:v>
                </c:pt>
                <c:pt idx="8801">
                  <c:v>1893</c:v>
                </c:pt>
                <c:pt idx="8802">
                  <c:v>1893</c:v>
                </c:pt>
                <c:pt idx="8803">
                  <c:v>1893</c:v>
                </c:pt>
                <c:pt idx="8804">
                  <c:v>1893</c:v>
                </c:pt>
                <c:pt idx="8805">
                  <c:v>1893</c:v>
                </c:pt>
                <c:pt idx="8806">
                  <c:v>1893</c:v>
                </c:pt>
                <c:pt idx="8807">
                  <c:v>1893</c:v>
                </c:pt>
                <c:pt idx="8808">
                  <c:v>1893</c:v>
                </c:pt>
                <c:pt idx="8809">
                  <c:v>1893</c:v>
                </c:pt>
                <c:pt idx="8810">
                  <c:v>1893</c:v>
                </c:pt>
                <c:pt idx="8811">
                  <c:v>1893</c:v>
                </c:pt>
                <c:pt idx="8812">
                  <c:v>1893</c:v>
                </c:pt>
                <c:pt idx="8813">
                  <c:v>1893</c:v>
                </c:pt>
                <c:pt idx="8814">
                  <c:v>1893</c:v>
                </c:pt>
                <c:pt idx="8815">
                  <c:v>1894</c:v>
                </c:pt>
                <c:pt idx="8816">
                  <c:v>1894</c:v>
                </c:pt>
                <c:pt idx="8817">
                  <c:v>1894</c:v>
                </c:pt>
                <c:pt idx="8818">
                  <c:v>1894</c:v>
                </c:pt>
                <c:pt idx="8819">
                  <c:v>1894</c:v>
                </c:pt>
                <c:pt idx="8820">
                  <c:v>1894</c:v>
                </c:pt>
                <c:pt idx="8821">
                  <c:v>1894</c:v>
                </c:pt>
                <c:pt idx="8822">
                  <c:v>1895</c:v>
                </c:pt>
                <c:pt idx="8823">
                  <c:v>1895</c:v>
                </c:pt>
                <c:pt idx="8824">
                  <c:v>1895</c:v>
                </c:pt>
                <c:pt idx="8825">
                  <c:v>1895</c:v>
                </c:pt>
                <c:pt idx="8826">
                  <c:v>1895</c:v>
                </c:pt>
                <c:pt idx="8827">
                  <c:v>1895</c:v>
                </c:pt>
                <c:pt idx="8828">
                  <c:v>1896</c:v>
                </c:pt>
                <c:pt idx="8829">
                  <c:v>1896</c:v>
                </c:pt>
                <c:pt idx="8830">
                  <c:v>1897</c:v>
                </c:pt>
                <c:pt idx="8831">
                  <c:v>1897</c:v>
                </c:pt>
                <c:pt idx="8832">
                  <c:v>1897</c:v>
                </c:pt>
                <c:pt idx="8833">
                  <c:v>1898</c:v>
                </c:pt>
                <c:pt idx="8834">
                  <c:v>1898</c:v>
                </c:pt>
                <c:pt idx="8835">
                  <c:v>1898</c:v>
                </c:pt>
                <c:pt idx="8836">
                  <c:v>1899</c:v>
                </c:pt>
                <c:pt idx="8837">
                  <c:v>1899</c:v>
                </c:pt>
                <c:pt idx="8838">
                  <c:v>1900</c:v>
                </c:pt>
                <c:pt idx="8839">
                  <c:v>1901</c:v>
                </c:pt>
                <c:pt idx="8840">
                  <c:v>1902</c:v>
                </c:pt>
                <c:pt idx="8841">
                  <c:v>1902</c:v>
                </c:pt>
                <c:pt idx="8842">
                  <c:v>1903</c:v>
                </c:pt>
                <c:pt idx="8843">
                  <c:v>1904</c:v>
                </c:pt>
                <c:pt idx="8844">
                  <c:v>1905</c:v>
                </c:pt>
                <c:pt idx="8845">
                  <c:v>1905</c:v>
                </c:pt>
                <c:pt idx="8846">
                  <c:v>1905</c:v>
                </c:pt>
                <c:pt idx="8847">
                  <c:v>1905</c:v>
                </c:pt>
                <c:pt idx="8848">
                  <c:v>1905</c:v>
                </c:pt>
                <c:pt idx="8849">
                  <c:v>1905</c:v>
                </c:pt>
                <c:pt idx="8850">
                  <c:v>1905</c:v>
                </c:pt>
                <c:pt idx="8851">
                  <c:v>1905</c:v>
                </c:pt>
                <c:pt idx="8852">
                  <c:v>1905</c:v>
                </c:pt>
                <c:pt idx="8853">
                  <c:v>1905</c:v>
                </c:pt>
                <c:pt idx="8854">
                  <c:v>1905</c:v>
                </c:pt>
                <c:pt idx="8855">
                  <c:v>1905</c:v>
                </c:pt>
                <c:pt idx="8856">
                  <c:v>1905</c:v>
                </c:pt>
                <c:pt idx="8857">
                  <c:v>1905</c:v>
                </c:pt>
                <c:pt idx="8858">
                  <c:v>1905</c:v>
                </c:pt>
                <c:pt idx="8859">
                  <c:v>1905</c:v>
                </c:pt>
                <c:pt idx="8860">
                  <c:v>1905</c:v>
                </c:pt>
                <c:pt idx="8861">
                  <c:v>1905</c:v>
                </c:pt>
                <c:pt idx="8862">
                  <c:v>1905</c:v>
                </c:pt>
                <c:pt idx="8863">
                  <c:v>1905</c:v>
                </c:pt>
                <c:pt idx="8864">
                  <c:v>1905</c:v>
                </c:pt>
                <c:pt idx="8865">
                  <c:v>1905</c:v>
                </c:pt>
                <c:pt idx="8866">
                  <c:v>1905</c:v>
                </c:pt>
                <c:pt idx="8867">
                  <c:v>1905</c:v>
                </c:pt>
                <c:pt idx="8868">
                  <c:v>1905</c:v>
                </c:pt>
                <c:pt idx="8869">
                  <c:v>1905</c:v>
                </c:pt>
                <c:pt idx="8870">
                  <c:v>1905</c:v>
                </c:pt>
                <c:pt idx="8871">
                  <c:v>1905</c:v>
                </c:pt>
                <c:pt idx="8872">
                  <c:v>1905</c:v>
                </c:pt>
                <c:pt idx="8873">
                  <c:v>1905</c:v>
                </c:pt>
                <c:pt idx="8874">
                  <c:v>1905</c:v>
                </c:pt>
                <c:pt idx="8875">
                  <c:v>1905</c:v>
                </c:pt>
                <c:pt idx="8876">
                  <c:v>1905</c:v>
                </c:pt>
                <c:pt idx="8877">
                  <c:v>1905</c:v>
                </c:pt>
                <c:pt idx="8878">
                  <c:v>1905</c:v>
                </c:pt>
                <c:pt idx="8879">
                  <c:v>1905</c:v>
                </c:pt>
                <c:pt idx="8880">
                  <c:v>1905</c:v>
                </c:pt>
                <c:pt idx="8881">
                  <c:v>1905</c:v>
                </c:pt>
                <c:pt idx="8882">
                  <c:v>1905</c:v>
                </c:pt>
                <c:pt idx="8883">
                  <c:v>1905</c:v>
                </c:pt>
                <c:pt idx="8884">
                  <c:v>1905</c:v>
                </c:pt>
                <c:pt idx="8885">
                  <c:v>1905</c:v>
                </c:pt>
                <c:pt idx="8886">
                  <c:v>1905</c:v>
                </c:pt>
                <c:pt idx="8887">
                  <c:v>1905</c:v>
                </c:pt>
                <c:pt idx="8888">
                  <c:v>1905</c:v>
                </c:pt>
                <c:pt idx="8889">
                  <c:v>1905</c:v>
                </c:pt>
                <c:pt idx="8890">
                  <c:v>1905</c:v>
                </c:pt>
                <c:pt idx="8891">
                  <c:v>1905</c:v>
                </c:pt>
                <c:pt idx="8892">
                  <c:v>1905</c:v>
                </c:pt>
                <c:pt idx="8893">
                  <c:v>1905</c:v>
                </c:pt>
                <c:pt idx="8894">
                  <c:v>1905</c:v>
                </c:pt>
                <c:pt idx="8895">
                  <c:v>1905</c:v>
                </c:pt>
                <c:pt idx="8896">
                  <c:v>1905</c:v>
                </c:pt>
                <c:pt idx="8897">
                  <c:v>1905</c:v>
                </c:pt>
                <c:pt idx="8898">
                  <c:v>1905</c:v>
                </c:pt>
                <c:pt idx="8899">
                  <c:v>1905</c:v>
                </c:pt>
                <c:pt idx="8900">
                  <c:v>1905</c:v>
                </c:pt>
                <c:pt idx="8901">
                  <c:v>1905</c:v>
                </c:pt>
                <c:pt idx="8902">
                  <c:v>1905</c:v>
                </c:pt>
                <c:pt idx="8903">
                  <c:v>1905</c:v>
                </c:pt>
                <c:pt idx="8904">
                  <c:v>1905</c:v>
                </c:pt>
                <c:pt idx="8905">
                  <c:v>1906</c:v>
                </c:pt>
                <c:pt idx="8906">
                  <c:v>1906</c:v>
                </c:pt>
                <c:pt idx="8907">
                  <c:v>1907</c:v>
                </c:pt>
                <c:pt idx="8908">
                  <c:v>1908</c:v>
                </c:pt>
                <c:pt idx="8909">
                  <c:v>1908</c:v>
                </c:pt>
                <c:pt idx="8910">
                  <c:v>1908</c:v>
                </c:pt>
                <c:pt idx="8911">
                  <c:v>1908</c:v>
                </c:pt>
                <c:pt idx="8912">
                  <c:v>1908</c:v>
                </c:pt>
                <c:pt idx="8913">
                  <c:v>1908</c:v>
                </c:pt>
                <c:pt idx="8914">
                  <c:v>1908</c:v>
                </c:pt>
                <c:pt idx="8915">
                  <c:v>1908</c:v>
                </c:pt>
                <c:pt idx="8916">
                  <c:v>1908</c:v>
                </c:pt>
                <c:pt idx="8917">
                  <c:v>1908</c:v>
                </c:pt>
                <c:pt idx="8918">
                  <c:v>1908</c:v>
                </c:pt>
                <c:pt idx="8919">
                  <c:v>1908</c:v>
                </c:pt>
                <c:pt idx="8920">
                  <c:v>1908</c:v>
                </c:pt>
                <c:pt idx="8921">
                  <c:v>1908</c:v>
                </c:pt>
                <c:pt idx="8922">
                  <c:v>1908</c:v>
                </c:pt>
                <c:pt idx="8923">
                  <c:v>1908</c:v>
                </c:pt>
                <c:pt idx="8924">
                  <c:v>1908</c:v>
                </c:pt>
                <c:pt idx="8925">
                  <c:v>1908</c:v>
                </c:pt>
                <c:pt idx="8926">
                  <c:v>1908</c:v>
                </c:pt>
                <c:pt idx="8927">
                  <c:v>1908</c:v>
                </c:pt>
                <c:pt idx="8928">
                  <c:v>1908</c:v>
                </c:pt>
                <c:pt idx="8929">
                  <c:v>1908</c:v>
                </c:pt>
                <c:pt idx="8930">
                  <c:v>1908</c:v>
                </c:pt>
                <c:pt idx="8931">
                  <c:v>1908</c:v>
                </c:pt>
                <c:pt idx="8932">
                  <c:v>1908</c:v>
                </c:pt>
                <c:pt idx="8933">
                  <c:v>1908</c:v>
                </c:pt>
                <c:pt idx="8934">
                  <c:v>1908</c:v>
                </c:pt>
                <c:pt idx="8935">
                  <c:v>1908</c:v>
                </c:pt>
                <c:pt idx="8936">
                  <c:v>1909</c:v>
                </c:pt>
                <c:pt idx="8937">
                  <c:v>1910</c:v>
                </c:pt>
                <c:pt idx="8938">
                  <c:v>1911</c:v>
                </c:pt>
                <c:pt idx="8939">
                  <c:v>1912</c:v>
                </c:pt>
                <c:pt idx="8940">
                  <c:v>1913</c:v>
                </c:pt>
                <c:pt idx="8941">
                  <c:v>1913</c:v>
                </c:pt>
                <c:pt idx="8942">
                  <c:v>1913</c:v>
                </c:pt>
                <c:pt idx="8943">
                  <c:v>1913</c:v>
                </c:pt>
                <c:pt idx="8944">
                  <c:v>1914</c:v>
                </c:pt>
                <c:pt idx="8945">
                  <c:v>1914</c:v>
                </c:pt>
                <c:pt idx="8946">
                  <c:v>1914</c:v>
                </c:pt>
                <c:pt idx="8947">
                  <c:v>1915</c:v>
                </c:pt>
                <c:pt idx="8948">
                  <c:v>1916</c:v>
                </c:pt>
                <c:pt idx="8949">
                  <c:v>1916</c:v>
                </c:pt>
                <c:pt idx="8950">
                  <c:v>1916</c:v>
                </c:pt>
                <c:pt idx="8951">
                  <c:v>1916</c:v>
                </c:pt>
                <c:pt idx="8952">
                  <c:v>1916</c:v>
                </c:pt>
                <c:pt idx="8953">
                  <c:v>1916</c:v>
                </c:pt>
                <c:pt idx="8954">
                  <c:v>1916</c:v>
                </c:pt>
                <c:pt idx="8955">
                  <c:v>1916</c:v>
                </c:pt>
                <c:pt idx="8956">
                  <c:v>1916</c:v>
                </c:pt>
                <c:pt idx="8957">
                  <c:v>1916</c:v>
                </c:pt>
                <c:pt idx="8958">
                  <c:v>1916</c:v>
                </c:pt>
                <c:pt idx="8959">
                  <c:v>1916</c:v>
                </c:pt>
                <c:pt idx="8960">
                  <c:v>1916</c:v>
                </c:pt>
                <c:pt idx="8961">
                  <c:v>1916</c:v>
                </c:pt>
                <c:pt idx="8962">
                  <c:v>1916</c:v>
                </c:pt>
                <c:pt idx="8963">
                  <c:v>1916</c:v>
                </c:pt>
                <c:pt idx="8964">
                  <c:v>1917</c:v>
                </c:pt>
                <c:pt idx="8965">
                  <c:v>1917</c:v>
                </c:pt>
                <c:pt idx="8966">
                  <c:v>1917</c:v>
                </c:pt>
                <c:pt idx="8967">
                  <c:v>1918</c:v>
                </c:pt>
                <c:pt idx="8968">
                  <c:v>1919</c:v>
                </c:pt>
                <c:pt idx="8969">
                  <c:v>1919</c:v>
                </c:pt>
                <c:pt idx="8970">
                  <c:v>1919</c:v>
                </c:pt>
                <c:pt idx="8971">
                  <c:v>1919</c:v>
                </c:pt>
                <c:pt idx="8972">
                  <c:v>1919</c:v>
                </c:pt>
                <c:pt idx="8973">
                  <c:v>1919</c:v>
                </c:pt>
                <c:pt idx="8974">
                  <c:v>1919</c:v>
                </c:pt>
                <c:pt idx="8975">
                  <c:v>1919</c:v>
                </c:pt>
                <c:pt idx="8976">
                  <c:v>1919</c:v>
                </c:pt>
                <c:pt idx="8977">
                  <c:v>1919</c:v>
                </c:pt>
                <c:pt idx="8978">
                  <c:v>1919</c:v>
                </c:pt>
                <c:pt idx="8979">
                  <c:v>1919</c:v>
                </c:pt>
                <c:pt idx="8980">
                  <c:v>1920</c:v>
                </c:pt>
                <c:pt idx="8981">
                  <c:v>1921</c:v>
                </c:pt>
                <c:pt idx="8982">
                  <c:v>1921</c:v>
                </c:pt>
                <c:pt idx="8983">
                  <c:v>1922</c:v>
                </c:pt>
                <c:pt idx="8984">
                  <c:v>1923</c:v>
                </c:pt>
                <c:pt idx="8985">
                  <c:v>1923</c:v>
                </c:pt>
                <c:pt idx="8986">
                  <c:v>1923</c:v>
                </c:pt>
                <c:pt idx="8987">
                  <c:v>1924</c:v>
                </c:pt>
                <c:pt idx="8988">
                  <c:v>1924</c:v>
                </c:pt>
                <c:pt idx="8989">
                  <c:v>1925</c:v>
                </c:pt>
                <c:pt idx="8990">
                  <c:v>1926</c:v>
                </c:pt>
                <c:pt idx="8991">
                  <c:v>1926</c:v>
                </c:pt>
                <c:pt idx="8992">
                  <c:v>1926</c:v>
                </c:pt>
                <c:pt idx="8993">
                  <c:v>1927</c:v>
                </c:pt>
                <c:pt idx="8994">
                  <c:v>1927</c:v>
                </c:pt>
                <c:pt idx="8995">
                  <c:v>1927</c:v>
                </c:pt>
                <c:pt idx="8996">
                  <c:v>1927</c:v>
                </c:pt>
                <c:pt idx="8997">
                  <c:v>1927</c:v>
                </c:pt>
                <c:pt idx="8998">
                  <c:v>1927</c:v>
                </c:pt>
                <c:pt idx="8999">
                  <c:v>1928</c:v>
                </c:pt>
                <c:pt idx="9000">
                  <c:v>1928</c:v>
                </c:pt>
                <c:pt idx="9001">
                  <c:v>1928</c:v>
                </c:pt>
                <c:pt idx="9002">
                  <c:v>1928</c:v>
                </c:pt>
                <c:pt idx="9003">
                  <c:v>1928</c:v>
                </c:pt>
                <c:pt idx="9004">
                  <c:v>1928</c:v>
                </c:pt>
                <c:pt idx="9005">
                  <c:v>1928</c:v>
                </c:pt>
                <c:pt idx="9006">
                  <c:v>1929</c:v>
                </c:pt>
                <c:pt idx="9007">
                  <c:v>1929</c:v>
                </c:pt>
                <c:pt idx="9008">
                  <c:v>1930</c:v>
                </c:pt>
                <c:pt idx="9009">
                  <c:v>1930</c:v>
                </c:pt>
                <c:pt idx="9010">
                  <c:v>1930</c:v>
                </c:pt>
                <c:pt idx="9011">
                  <c:v>1931</c:v>
                </c:pt>
                <c:pt idx="9012">
                  <c:v>1932</c:v>
                </c:pt>
                <c:pt idx="9013">
                  <c:v>1932</c:v>
                </c:pt>
                <c:pt idx="9014">
                  <c:v>1932</c:v>
                </c:pt>
                <c:pt idx="9015">
                  <c:v>1933</c:v>
                </c:pt>
                <c:pt idx="9016">
                  <c:v>1933</c:v>
                </c:pt>
                <c:pt idx="9017">
                  <c:v>1933</c:v>
                </c:pt>
                <c:pt idx="9018">
                  <c:v>1933</c:v>
                </c:pt>
                <c:pt idx="9019">
                  <c:v>1933</c:v>
                </c:pt>
                <c:pt idx="9020">
                  <c:v>1934</c:v>
                </c:pt>
                <c:pt idx="9021">
                  <c:v>1934</c:v>
                </c:pt>
                <c:pt idx="9022">
                  <c:v>1935</c:v>
                </c:pt>
                <c:pt idx="9023">
                  <c:v>1935</c:v>
                </c:pt>
                <c:pt idx="9024">
                  <c:v>1935</c:v>
                </c:pt>
                <c:pt idx="9025">
                  <c:v>1936</c:v>
                </c:pt>
                <c:pt idx="9026">
                  <c:v>1936</c:v>
                </c:pt>
                <c:pt idx="9027">
                  <c:v>1936</c:v>
                </c:pt>
                <c:pt idx="9028">
                  <c:v>1936</c:v>
                </c:pt>
                <c:pt idx="9029">
                  <c:v>1936</c:v>
                </c:pt>
                <c:pt idx="9030">
                  <c:v>1936</c:v>
                </c:pt>
                <c:pt idx="9031">
                  <c:v>1936</c:v>
                </c:pt>
                <c:pt idx="9032">
                  <c:v>1936</c:v>
                </c:pt>
                <c:pt idx="9033">
                  <c:v>1936</c:v>
                </c:pt>
                <c:pt idx="9034">
                  <c:v>1936</c:v>
                </c:pt>
                <c:pt idx="9035">
                  <c:v>1936</c:v>
                </c:pt>
                <c:pt idx="9036">
                  <c:v>1937</c:v>
                </c:pt>
                <c:pt idx="9037">
                  <c:v>1937</c:v>
                </c:pt>
                <c:pt idx="9038">
                  <c:v>1938</c:v>
                </c:pt>
                <c:pt idx="9039">
                  <c:v>1938</c:v>
                </c:pt>
                <c:pt idx="9040">
                  <c:v>1939</c:v>
                </c:pt>
                <c:pt idx="9041">
                  <c:v>1939</c:v>
                </c:pt>
                <c:pt idx="9042">
                  <c:v>1939</c:v>
                </c:pt>
                <c:pt idx="9043">
                  <c:v>1939</c:v>
                </c:pt>
                <c:pt idx="9044">
                  <c:v>1939</c:v>
                </c:pt>
                <c:pt idx="9045">
                  <c:v>1939</c:v>
                </c:pt>
                <c:pt idx="9046">
                  <c:v>1940</c:v>
                </c:pt>
                <c:pt idx="9047">
                  <c:v>1941</c:v>
                </c:pt>
                <c:pt idx="9048">
                  <c:v>1942</c:v>
                </c:pt>
                <c:pt idx="9049">
                  <c:v>1942</c:v>
                </c:pt>
                <c:pt idx="9050">
                  <c:v>1943</c:v>
                </c:pt>
                <c:pt idx="9051">
                  <c:v>1943</c:v>
                </c:pt>
                <c:pt idx="9052">
                  <c:v>1943</c:v>
                </c:pt>
                <c:pt idx="9053">
                  <c:v>1943</c:v>
                </c:pt>
                <c:pt idx="9054">
                  <c:v>1944</c:v>
                </c:pt>
                <c:pt idx="9055">
                  <c:v>1944</c:v>
                </c:pt>
                <c:pt idx="9056">
                  <c:v>1944</c:v>
                </c:pt>
                <c:pt idx="9057">
                  <c:v>1944</c:v>
                </c:pt>
                <c:pt idx="9058">
                  <c:v>1944</c:v>
                </c:pt>
                <c:pt idx="9059">
                  <c:v>1945</c:v>
                </c:pt>
                <c:pt idx="9060">
                  <c:v>1945</c:v>
                </c:pt>
                <c:pt idx="9061">
                  <c:v>1945</c:v>
                </c:pt>
                <c:pt idx="9062">
                  <c:v>1946</c:v>
                </c:pt>
                <c:pt idx="9063">
                  <c:v>1946</c:v>
                </c:pt>
                <c:pt idx="9064">
                  <c:v>1946</c:v>
                </c:pt>
                <c:pt idx="9065">
                  <c:v>1946</c:v>
                </c:pt>
                <c:pt idx="9066">
                  <c:v>1946</c:v>
                </c:pt>
                <c:pt idx="9067">
                  <c:v>1947</c:v>
                </c:pt>
                <c:pt idx="9068">
                  <c:v>1948</c:v>
                </c:pt>
                <c:pt idx="9069">
                  <c:v>1949</c:v>
                </c:pt>
                <c:pt idx="9070">
                  <c:v>1950</c:v>
                </c:pt>
                <c:pt idx="9071">
                  <c:v>1950</c:v>
                </c:pt>
                <c:pt idx="9072">
                  <c:v>1950</c:v>
                </c:pt>
                <c:pt idx="9073">
                  <c:v>1950</c:v>
                </c:pt>
                <c:pt idx="9074">
                  <c:v>1950</c:v>
                </c:pt>
                <c:pt idx="9075">
                  <c:v>1950</c:v>
                </c:pt>
                <c:pt idx="9076">
                  <c:v>1950</c:v>
                </c:pt>
                <c:pt idx="9077">
                  <c:v>1950</c:v>
                </c:pt>
                <c:pt idx="9078">
                  <c:v>1950</c:v>
                </c:pt>
                <c:pt idx="9079">
                  <c:v>1950</c:v>
                </c:pt>
                <c:pt idx="9080">
                  <c:v>1950</c:v>
                </c:pt>
                <c:pt idx="9081">
                  <c:v>1950</c:v>
                </c:pt>
                <c:pt idx="9082">
                  <c:v>1950</c:v>
                </c:pt>
                <c:pt idx="9083">
                  <c:v>1950</c:v>
                </c:pt>
                <c:pt idx="9084">
                  <c:v>1950</c:v>
                </c:pt>
                <c:pt idx="9085">
                  <c:v>1951</c:v>
                </c:pt>
                <c:pt idx="9086">
                  <c:v>1951</c:v>
                </c:pt>
                <c:pt idx="9087">
                  <c:v>1951</c:v>
                </c:pt>
                <c:pt idx="9088">
                  <c:v>1952</c:v>
                </c:pt>
                <c:pt idx="9089">
                  <c:v>1952</c:v>
                </c:pt>
                <c:pt idx="9090">
                  <c:v>1953</c:v>
                </c:pt>
                <c:pt idx="9091">
                  <c:v>1954</c:v>
                </c:pt>
                <c:pt idx="9092">
                  <c:v>1955</c:v>
                </c:pt>
                <c:pt idx="9093">
                  <c:v>1955</c:v>
                </c:pt>
                <c:pt idx="9094">
                  <c:v>1955</c:v>
                </c:pt>
                <c:pt idx="9095">
                  <c:v>1955</c:v>
                </c:pt>
                <c:pt idx="9096">
                  <c:v>1955</c:v>
                </c:pt>
                <c:pt idx="9097">
                  <c:v>1955</c:v>
                </c:pt>
                <c:pt idx="9098">
                  <c:v>1955</c:v>
                </c:pt>
                <c:pt idx="9099">
                  <c:v>1955</c:v>
                </c:pt>
                <c:pt idx="9100">
                  <c:v>1955</c:v>
                </c:pt>
                <c:pt idx="9101">
                  <c:v>1955</c:v>
                </c:pt>
                <c:pt idx="9102">
                  <c:v>1956</c:v>
                </c:pt>
                <c:pt idx="9103">
                  <c:v>1957</c:v>
                </c:pt>
                <c:pt idx="9104">
                  <c:v>1958</c:v>
                </c:pt>
                <c:pt idx="9105">
                  <c:v>1958</c:v>
                </c:pt>
                <c:pt idx="9106">
                  <c:v>1958</c:v>
                </c:pt>
                <c:pt idx="9107">
                  <c:v>1958</c:v>
                </c:pt>
                <c:pt idx="9108">
                  <c:v>1959</c:v>
                </c:pt>
                <c:pt idx="9109">
                  <c:v>1960</c:v>
                </c:pt>
                <c:pt idx="9110">
                  <c:v>1960</c:v>
                </c:pt>
                <c:pt idx="9111">
                  <c:v>1960</c:v>
                </c:pt>
                <c:pt idx="9112">
                  <c:v>1960</c:v>
                </c:pt>
                <c:pt idx="9113">
                  <c:v>1960</c:v>
                </c:pt>
                <c:pt idx="9114">
                  <c:v>1960</c:v>
                </c:pt>
                <c:pt idx="9115">
                  <c:v>1960</c:v>
                </c:pt>
                <c:pt idx="9116">
                  <c:v>1960</c:v>
                </c:pt>
                <c:pt idx="9117">
                  <c:v>1960</c:v>
                </c:pt>
                <c:pt idx="9118">
                  <c:v>1961</c:v>
                </c:pt>
                <c:pt idx="9119">
                  <c:v>1962</c:v>
                </c:pt>
                <c:pt idx="9120">
                  <c:v>1962</c:v>
                </c:pt>
                <c:pt idx="9121">
                  <c:v>1963</c:v>
                </c:pt>
                <c:pt idx="9122">
                  <c:v>1963</c:v>
                </c:pt>
                <c:pt idx="9123">
                  <c:v>1963</c:v>
                </c:pt>
                <c:pt idx="9124">
                  <c:v>1963</c:v>
                </c:pt>
                <c:pt idx="9125">
                  <c:v>1964</c:v>
                </c:pt>
                <c:pt idx="9126">
                  <c:v>1964</c:v>
                </c:pt>
                <c:pt idx="9127">
                  <c:v>1964</c:v>
                </c:pt>
                <c:pt idx="9128">
                  <c:v>1964</c:v>
                </c:pt>
                <c:pt idx="9129">
                  <c:v>1964</c:v>
                </c:pt>
                <c:pt idx="9130">
                  <c:v>1964</c:v>
                </c:pt>
                <c:pt idx="9131">
                  <c:v>1964</c:v>
                </c:pt>
                <c:pt idx="9132">
                  <c:v>1964</c:v>
                </c:pt>
                <c:pt idx="9133">
                  <c:v>1964</c:v>
                </c:pt>
                <c:pt idx="9134">
                  <c:v>1964</c:v>
                </c:pt>
                <c:pt idx="9135">
                  <c:v>1964</c:v>
                </c:pt>
                <c:pt idx="9136">
                  <c:v>1964</c:v>
                </c:pt>
                <c:pt idx="9137">
                  <c:v>1965</c:v>
                </c:pt>
                <c:pt idx="9138">
                  <c:v>1965</c:v>
                </c:pt>
                <c:pt idx="9139">
                  <c:v>1965</c:v>
                </c:pt>
                <c:pt idx="9140">
                  <c:v>1966</c:v>
                </c:pt>
                <c:pt idx="9141">
                  <c:v>1967</c:v>
                </c:pt>
                <c:pt idx="9142">
                  <c:v>1967</c:v>
                </c:pt>
                <c:pt idx="9143">
                  <c:v>1968</c:v>
                </c:pt>
                <c:pt idx="9144">
                  <c:v>1968</c:v>
                </c:pt>
                <c:pt idx="9145">
                  <c:v>1969</c:v>
                </c:pt>
                <c:pt idx="9146">
                  <c:v>1970</c:v>
                </c:pt>
                <c:pt idx="9147">
                  <c:v>1970</c:v>
                </c:pt>
                <c:pt idx="9148">
                  <c:v>1970</c:v>
                </c:pt>
                <c:pt idx="9149">
                  <c:v>1970</c:v>
                </c:pt>
                <c:pt idx="9150">
                  <c:v>1971</c:v>
                </c:pt>
                <c:pt idx="9151">
                  <c:v>1971</c:v>
                </c:pt>
                <c:pt idx="9152">
                  <c:v>1971</c:v>
                </c:pt>
                <c:pt idx="9153">
                  <c:v>1971</c:v>
                </c:pt>
                <c:pt idx="9154">
                  <c:v>1972</c:v>
                </c:pt>
                <c:pt idx="9155">
                  <c:v>1972</c:v>
                </c:pt>
                <c:pt idx="9156">
                  <c:v>1973</c:v>
                </c:pt>
                <c:pt idx="9157">
                  <c:v>1973</c:v>
                </c:pt>
                <c:pt idx="9158">
                  <c:v>1973</c:v>
                </c:pt>
                <c:pt idx="9159">
                  <c:v>1973</c:v>
                </c:pt>
                <c:pt idx="9160">
                  <c:v>1974</c:v>
                </c:pt>
                <c:pt idx="9161">
                  <c:v>1974</c:v>
                </c:pt>
                <c:pt idx="9162">
                  <c:v>1974</c:v>
                </c:pt>
                <c:pt idx="9163">
                  <c:v>1975</c:v>
                </c:pt>
                <c:pt idx="9164">
                  <c:v>1976</c:v>
                </c:pt>
                <c:pt idx="9165">
                  <c:v>1976</c:v>
                </c:pt>
                <c:pt idx="9166">
                  <c:v>1976</c:v>
                </c:pt>
                <c:pt idx="9167">
                  <c:v>1976</c:v>
                </c:pt>
                <c:pt idx="9168">
                  <c:v>1977</c:v>
                </c:pt>
                <c:pt idx="9169">
                  <c:v>1977</c:v>
                </c:pt>
                <c:pt idx="9170">
                  <c:v>1978</c:v>
                </c:pt>
                <c:pt idx="9171">
                  <c:v>1978</c:v>
                </c:pt>
                <c:pt idx="9172">
                  <c:v>1979</c:v>
                </c:pt>
                <c:pt idx="9173">
                  <c:v>1979</c:v>
                </c:pt>
                <c:pt idx="9174">
                  <c:v>1979</c:v>
                </c:pt>
                <c:pt idx="9175">
                  <c:v>1980</c:v>
                </c:pt>
                <c:pt idx="9176">
                  <c:v>1980</c:v>
                </c:pt>
                <c:pt idx="9177">
                  <c:v>1980</c:v>
                </c:pt>
                <c:pt idx="9178">
                  <c:v>1981</c:v>
                </c:pt>
                <c:pt idx="9179">
                  <c:v>1981</c:v>
                </c:pt>
                <c:pt idx="9180">
                  <c:v>1981</c:v>
                </c:pt>
                <c:pt idx="9181">
                  <c:v>1981</c:v>
                </c:pt>
                <c:pt idx="9182">
                  <c:v>1981</c:v>
                </c:pt>
                <c:pt idx="9183">
                  <c:v>1982</c:v>
                </c:pt>
                <c:pt idx="9184">
                  <c:v>1982</c:v>
                </c:pt>
                <c:pt idx="9185">
                  <c:v>1983</c:v>
                </c:pt>
                <c:pt idx="9186">
                  <c:v>1983</c:v>
                </c:pt>
                <c:pt idx="9187">
                  <c:v>1983</c:v>
                </c:pt>
                <c:pt idx="9188">
                  <c:v>1983</c:v>
                </c:pt>
                <c:pt idx="9189">
                  <c:v>1983</c:v>
                </c:pt>
                <c:pt idx="9190">
                  <c:v>1983</c:v>
                </c:pt>
                <c:pt idx="9191">
                  <c:v>1983</c:v>
                </c:pt>
                <c:pt idx="9192">
                  <c:v>1984</c:v>
                </c:pt>
                <c:pt idx="9193">
                  <c:v>1984</c:v>
                </c:pt>
                <c:pt idx="9194">
                  <c:v>1984</c:v>
                </c:pt>
                <c:pt idx="9195">
                  <c:v>1984</c:v>
                </c:pt>
                <c:pt idx="9196">
                  <c:v>1984</c:v>
                </c:pt>
                <c:pt idx="9197">
                  <c:v>1985</c:v>
                </c:pt>
                <c:pt idx="9198">
                  <c:v>1986</c:v>
                </c:pt>
                <c:pt idx="9199">
                  <c:v>1986</c:v>
                </c:pt>
                <c:pt idx="9200">
                  <c:v>1987</c:v>
                </c:pt>
                <c:pt idx="9201">
                  <c:v>1988</c:v>
                </c:pt>
                <c:pt idx="9202">
                  <c:v>1989</c:v>
                </c:pt>
                <c:pt idx="9203">
                  <c:v>1989</c:v>
                </c:pt>
                <c:pt idx="9204">
                  <c:v>1990</c:v>
                </c:pt>
                <c:pt idx="9205">
                  <c:v>1991</c:v>
                </c:pt>
                <c:pt idx="9206">
                  <c:v>1992</c:v>
                </c:pt>
                <c:pt idx="9207">
                  <c:v>1993</c:v>
                </c:pt>
                <c:pt idx="9208">
                  <c:v>1993</c:v>
                </c:pt>
                <c:pt idx="9209">
                  <c:v>1994</c:v>
                </c:pt>
                <c:pt idx="9210">
                  <c:v>1995</c:v>
                </c:pt>
                <c:pt idx="9211">
                  <c:v>1995</c:v>
                </c:pt>
                <c:pt idx="9212">
                  <c:v>1995</c:v>
                </c:pt>
                <c:pt idx="9213">
                  <c:v>1996</c:v>
                </c:pt>
                <c:pt idx="9214">
                  <c:v>1997</c:v>
                </c:pt>
                <c:pt idx="9215">
                  <c:v>1997</c:v>
                </c:pt>
                <c:pt idx="9216">
                  <c:v>1997</c:v>
                </c:pt>
                <c:pt idx="9217">
                  <c:v>1998</c:v>
                </c:pt>
                <c:pt idx="9218">
                  <c:v>1998</c:v>
                </c:pt>
                <c:pt idx="9219">
                  <c:v>1998</c:v>
                </c:pt>
                <c:pt idx="9220">
                  <c:v>1998</c:v>
                </c:pt>
                <c:pt idx="9221">
                  <c:v>1998</c:v>
                </c:pt>
                <c:pt idx="9222">
                  <c:v>1998</c:v>
                </c:pt>
                <c:pt idx="9223">
                  <c:v>1998</c:v>
                </c:pt>
                <c:pt idx="9224">
                  <c:v>1999</c:v>
                </c:pt>
                <c:pt idx="9225">
                  <c:v>2000</c:v>
                </c:pt>
                <c:pt idx="9226">
                  <c:v>2001</c:v>
                </c:pt>
                <c:pt idx="9227">
                  <c:v>2001</c:v>
                </c:pt>
                <c:pt idx="9228">
                  <c:v>2002</c:v>
                </c:pt>
                <c:pt idx="9229">
                  <c:v>2002</c:v>
                </c:pt>
                <c:pt idx="9230">
                  <c:v>2002</c:v>
                </c:pt>
                <c:pt idx="9231">
                  <c:v>2003</c:v>
                </c:pt>
                <c:pt idx="9232">
                  <c:v>2003</c:v>
                </c:pt>
                <c:pt idx="9233">
                  <c:v>2003</c:v>
                </c:pt>
                <c:pt idx="9234">
                  <c:v>2004</c:v>
                </c:pt>
                <c:pt idx="9235">
                  <c:v>2005</c:v>
                </c:pt>
                <c:pt idx="9236">
                  <c:v>2006</c:v>
                </c:pt>
                <c:pt idx="9237">
                  <c:v>2007</c:v>
                </c:pt>
                <c:pt idx="9238">
                  <c:v>2007</c:v>
                </c:pt>
                <c:pt idx="9239">
                  <c:v>2007</c:v>
                </c:pt>
                <c:pt idx="9240">
                  <c:v>2008</c:v>
                </c:pt>
                <c:pt idx="9241">
                  <c:v>2009</c:v>
                </c:pt>
                <c:pt idx="9242">
                  <c:v>2009</c:v>
                </c:pt>
                <c:pt idx="9243">
                  <c:v>2009</c:v>
                </c:pt>
                <c:pt idx="9244">
                  <c:v>2009</c:v>
                </c:pt>
                <c:pt idx="9245">
                  <c:v>2010</c:v>
                </c:pt>
                <c:pt idx="9246">
                  <c:v>2010</c:v>
                </c:pt>
                <c:pt idx="9247">
                  <c:v>2010</c:v>
                </c:pt>
                <c:pt idx="9248">
                  <c:v>2011</c:v>
                </c:pt>
                <c:pt idx="9249">
                  <c:v>2012</c:v>
                </c:pt>
                <c:pt idx="9250">
                  <c:v>2013</c:v>
                </c:pt>
                <c:pt idx="9251">
                  <c:v>2013</c:v>
                </c:pt>
                <c:pt idx="9252">
                  <c:v>2013</c:v>
                </c:pt>
                <c:pt idx="9253">
                  <c:v>2013</c:v>
                </c:pt>
                <c:pt idx="9254">
                  <c:v>2013</c:v>
                </c:pt>
                <c:pt idx="9255">
                  <c:v>2013</c:v>
                </c:pt>
                <c:pt idx="9256">
                  <c:v>2013</c:v>
                </c:pt>
                <c:pt idx="9257">
                  <c:v>2013</c:v>
                </c:pt>
                <c:pt idx="9258">
                  <c:v>2013</c:v>
                </c:pt>
                <c:pt idx="9259">
                  <c:v>2013</c:v>
                </c:pt>
                <c:pt idx="9260">
                  <c:v>2013</c:v>
                </c:pt>
                <c:pt idx="9261">
                  <c:v>2013</c:v>
                </c:pt>
                <c:pt idx="9262">
                  <c:v>2014</c:v>
                </c:pt>
                <c:pt idx="9263">
                  <c:v>2014</c:v>
                </c:pt>
                <c:pt idx="9264">
                  <c:v>2014</c:v>
                </c:pt>
                <c:pt idx="9265">
                  <c:v>2014</c:v>
                </c:pt>
                <c:pt idx="9266">
                  <c:v>2014</c:v>
                </c:pt>
                <c:pt idx="9267">
                  <c:v>2014</c:v>
                </c:pt>
                <c:pt idx="9268">
                  <c:v>2014</c:v>
                </c:pt>
                <c:pt idx="9269">
                  <c:v>2014</c:v>
                </c:pt>
                <c:pt idx="9270">
                  <c:v>2014</c:v>
                </c:pt>
                <c:pt idx="9271">
                  <c:v>2014</c:v>
                </c:pt>
                <c:pt idx="9272">
                  <c:v>2014</c:v>
                </c:pt>
                <c:pt idx="9273">
                  <c:v>2014</c:v>
                </c:pt>
                <c:pt idx="9274">
                  <c:v>2014</c:v>
                </c:pt>
                <c:pt idx="9275">
                  <c:v>2015</c:v>
                </c:pt>
                <c:pt idx="9276">
                  <c:v>2016</c:v>
                </c:pt>
                <c:pt idx="9277">
                  <c:v>2016</c:v>
                </c:pt>
                <c:pt idx="9278">
                  <c:v>2016</c:v>
                </c:pt>
                <c:pt idx="9279">
                  <c:v>2016</c:v>
                </c:pt>
                <c:pt idx="9280">
                  <c:v>2016</c:v>
                </c:pt>
                <c:pt idx="9281">
                  <c:v>2016</c:v>
                </c:pt>
                <c:pt idx="9282">
                  <c:v>2016</c:v>
                </c:pt>
                <c:pt idx="9283">
                  <c:v>2016</c:v>
                </c:pt>
                <c:pt idx="9284">
                  <c:v>2016</c:v>
                </c:pt>
                <c:pt idx="9285">
                  <c:v>2016</c:v>
                </c:pt>
                <c:pt idx="9286">
                  <c:v>2016</c:v>
                </c:pt>
                <c:pt idx="9287">
                  <c:v>2016</c:v>
                </c:pt>
                <c:pt idx="9288">
                  <c:v>2016</c:v>
                </c:pt>
                <c:pt idx="9289">
                  <c:v>2016</c:v>
                </c:pt>
                <c:pt idx="9290">
                  <c:v>2016</c:v>
                </c:pt>
                <c:pt idx="9291">
                  <c:v>2017</c:v>
                </c:pt>
                <c:pt idx="9292">
                  <c:v>2017</c:v>
                </c:pt>
                <c:pt idx="9293">
                  <c:v>2017</c:v>
                </c:pt>
                <c:pt idx="9294">
                  <c:v>2017</c:v>
                </c:pt>
                <c:pt idx="9295">
                  <c:v>2017</c:v>
                </c:pt>
                <c:pt idx="9296">
                  <c:v>2017</c:v>
                </c:pt>
                <c:pt idx="9297">
                  <c:v>2017</c:v>
                </c:pt>
                <c:pt idx="9298">
                  <c:v>2017</c:v>
                </c:pt>
                <c:pt idx="9299">
                  <c:v>2017</c:v>
                </c:pt>
                <c:pt idx="9300">
                  <c:v>2017</c:v>
                </c:pt>
                <c:pt idx="9301">
                  <c:v>2017</c:v>
                </c:pt>
                <c:pt idx="9302">
                  <c:v>2018</c:v>
                </c:pt>
                <c:pt idx="9303">
                  <c:v>2018</c:v>
                </c:pt>
                <c:pt idx="9304">
                  <c:v>2018</c:v>
                </c:pt>
                <c:pt idx="9305">
                  <c:v>2018</c:v>
                </c:pt>
                <c:pt idx="9306">
                  <c:v>2018</c:v>
                </c:pt>
                <c:pt idx="9307">
                  <c:v>2018</c:v>
                </c:pt>
                <c:pt idx="9308">
                  <c:v>2018</c:v>
                </c:pt>
                <c:pt idx="9309">
                  <c:v>2018</c:v>
                </c:pt>
                <c:pt idx="9310">
                  <c:v>2018</c:v>
                </c:pt>
                <c:pt idx="9311">
                  <c:v>2018</c:v>
                </c:pt>
                <c:pt idx="9312">
                  <c:v>2018</c:v>
                </c:pt>
                <c:pt idx="9313">
                  <c:v>2018</c:v>
                </c:pt>
                <c:pt idx="9314">
                  <c:v>2018</c:v>
                </c:pt>
                <c:pt idx="9315">
                  <c:v>2018</c:v>
                </c:pt>
                <c:pt idx="9316">
                  <c:v>2018</c:v>
                </c:pt>
                <c:pt idx="9317">
                  <c:v>2018</c:v>
                </c:pt>
                <c:pt idx="9318">
                  <c:v>2019</c:v>
                </c:pt>
                <c:pt idx="9319">
                  <c:v>2019</c:v>
                </c:pt>
                <c:pt idx="9320">
                  <c:v>2020</c:v>
                </c:pt>
                <c:pt idx="9321">
                  <c:v>2021</c:v>
                </c:pt>
                <c:pt idx="9322">
                  <c:v>2022</c:v>
                </c:pt>
                <c:pt idx="9323">
                  <c:v>2023</c:v>
                </c:pt>
                <c:pt idx="9324">
                  <c:v>2023</c:v>
                </c:pt>
                <c:pt idx="9325">
                  <c:v>2024</c:v>
                </c:pt>
                <c:pt idx="9326">
                  <c:v>2024</c:v>
                </c:pt>
                <c:pt idx="9327">
                  <c:v>2024</c:v>
                </c:pt>
                <c:pt idx="9328">
                  <c:v>2024</c:v>
                </c:pt>
                <c:pt idx="9329">
                  <c:v>2024</c:v>
                </c:pt>
                <c:pt idx="9330">
                  <c:v>2024</c:v>
                </c:pt>
                <c:pt idx="9331">
                  <c:v>2025</c:v>
                </c:pt>
                <c:pt idx="9332">
                  <c:v>2025</c:v>
                </c:pt>
                <c:pt idx="9333">
                  <c:v>2026</c:v>
                </c:pt>
                <c:pt idx="9334">
                  <c:v>2026</c:v>
                </c:pt>
                <c:pt idx="9335">
                  <c:v>2027</c:v>
                </c:pt>
                <c:pt idx="9336">
                  <c:v>2027</c:v>
                </c:pt>
                <c:pt idx="9337">
                  <c:v>2027</c:v>
                </c:pt>
                <c:pt idx="9338">
                  <c:v>2027</c:v>
                </c:pt>
                <c:pt idx="9339">
                  <c:v>2027</c:v>
                </c:pt>
                <c:pt idx="9340">
                  <c:v>2028</c:v>
                </c:pt>
                <c:pt idx="9341">
                  <c:v>2028</c:v>
                </c:pt>
                <c:pt idx="9342">
                  <c:v>2029</c:v>
                </c:pt>
                <c:pt idx="9343">
                  <c:v>2029</c:v>
                </c:pt>
                <c:pt idx="9344">
                  <c:v>2030</c:v>
                </c:pt>
                <c:pt idx="9345">
                  <c:v>2030</c:v>
                </c:pt>
                <c:pt idx="9346">
                  <c:v>2030</c:v>
                </c:pt>
                <c:pt idx="9347">
                  <c:v>2030</c:v>
                </c:pt>
                <c:pt idx="9348">
                  <c:v>2030</c:v>
                </c:pt>
                <c:pt idx="9349">
                  <c:v>2030</c:v>
                </c:pt>
                <c:pt idx="9350">
                  <c:v>2030</c:v>
                </c:pt>
                <c:pt idx="9351">
                  <c:v>2030</c:v>
                </c:pt>
                <c:pt idx="9352">
                  <c:v>2030</c:v>
                </c:pt>
                <c:pt idx="9353">
                  <c:v>2030</c:v>
                </c:pt>
                <c:pt idx="9354">
                  <c:v>2030</c:v>
                </c:pt>
                <c:pt idx="9355">
                  <c:v>2030</c:v>
                </c:pt>
                <c:pt idx="9356">
                  <c:v>2030</c:v>
                </c:pt>
                <c:pt idx="9357">
                  <c:v>2030</c:v>
                </c:pt>
                <c:pt idx="9358">
                  <c:v>2030</c:v>
                </c:pt>
                <c:pt idx="9359">
                  <c:v>2030</c:v>
                </c:pt>
                <c:pt idx="9360">
                  <c:v>2030</c:v>
                </c:pt>
                <c:pt idx="9361">
                  <c:v>2030</c:v>
                </c:pt>
                <c:pt idx="9362">
                  <c:v>2030</c:v>
                </c:pt>
                <c:pt idx="9363">
                  <c:v>2030</c:v>
                </c:pt>
                <c:pt idx="9364">
                  <c:v>2030</c:v>
                </c:pt>
                <c:pt idx="9365">
                  <c:v>2030</c:v>
                </c:pt>
                <c:pt idx="9366">
                  <c:v>2031</c:v>
                </c:pt>
                <c:pt idx="9367">
                  <c:v>2031</c:v>
                </c:pt>
                <c:pt idx="9368">
                  <c:v>2032</c:v>
                </c:pt>
                <c:pt idx="9369">
                  <c:v>2032</c:v>
                </c:pt>
                <c:pt idx="9370">
                  <c:v>2032</c:v>
                </c:pt>
                <c:pt idx="9371">
                  <c:v>2032</c:v>
                </c:pt>
                <c:pt idx="9372">
                  <c:v>2032</c:v>
                </c:pt>
                <c:pt idx="9373">
                  <c:v>2032</c:v>
                </c:pt>
                <c:pt idx="9374">
                  <c:v>2032</c:v>
                </c:pt>
                <c:pt idx="9375">
                  <c:v>2032</c:v>
                </c:pt>
                <c:pt idx="9376">
                  <c:v>2032</c:v>
                </c:pt>
                <c:pt idx="9377">
                  <c:v>2032</c:v>
                </c:pt>
                <c:pt idx="9378">
                  <c:v>2033</c:v>
                </c:pt>
                <c:pt idx="9379">
                  <c:v>2033</c:v>
                </c:pt>
                <c:pt idx="9380">
                  <c:v>2033</c:v>
                </c:pt>
                <c:pt idx="9381">
                  <c:v>2033</c:v>
                </c:pt>
                <c:pt idx="9382">
                  <c:v>2033</c:v>
                </c:pt>
                <c:pt idx="9383">
                  <c:v>2033</c:v>
                </c:pt>
                <c:pt idx="9384">
                  <c:v>2033</c:v>
                </c:pt>
                <c:pt idx="9385">
                  <c:v>2033</c:v>
                </c:pt>
                <c:pt idx="9386">
                  <c:v>2034</c:v>
                </c:pt>
                <c:pt idx="9387">
                  <c:v>2035</c:v>
                </c:pt>
                <c:pt idx="9388">
                  <c:v>2035</c:v>
                </c:pt>
                <c:pt idx="9389">
                  <c:v>2035</c:v>
                </c:pt>
                <c:pt idx="9390">
                  <c:v>2036</c:v>
                </c:pt>
                <c:pt idx="9391">
                  <c:v>2036</c:v>
                </c:pt>
                <c:pt idx="9392">
                  <c:v>2036</c:v>
                </c:pt>
                <c:pt idx="9393">
                  <c:v>2037</c:v>
                </c:pt>
                <c:pt idx="9394">
                  <c:v>2037</c:v>
                </c:pt>
                <c:pt idx="9395">
                  <c:v>2037</c:v>
                </c:pt>
                <c:pt idx="9396">
                  <c:v>2038</c:v>
                </c:pt>
                <c:pt idx="9397">
                  <c:v>2038</c:v>
                </c:pt>
                <c:pt idx="9398">
                  <c:v>2039</c:v>
                </c:pt>
                <c:pt idx="9399">
                  <c:v>2039</c:v>
                </c:pt>
                <c:pt idx="9400">
                  <c:v>2039</c:v>
                </c:pt>
                <c:pt idx="9401">
                  <c:v>2040</c:v>
                </c:pt>
                <c:pt idx="9402">
                  <c:v>2041</c:v>
                </c:pt>
                <c:pt idx="9403">
                  <c:v>2041</c:v>
                </c:pt>
                <c:pt idx="9404">
                  <c:v>2041</c:v>
                </c:pt>
                <c:pt idx="9405">
                  <c:v>2041</c:v>
                </c:pt>
                <c:pt idx="9406">
                  <c:v>2041</c:v>
                </c:pt>
                <c:pt idx="9407">
                  <c:v>2042</c:v>
                </c:pt>
                <c:pt idx="9408">
                  <c:v>2043</c:v>
                </c:pt>
                <c:pt idx="9409">
                  <c:v>2044</c:v>
                </c:pt>
                <c:pt idx="9410">
                  <c:v>2044</c:v>
                </c:pt>
                <c:pt idx="9411">
                  <c:v>2044</c:v>
                </c:pt>
                <c:pt idx="9412">
                  <c:v>2044</c:v>
                </c:pt>
                <c:pt idx="9413">
                  <c:v>2044</c:v>
                </c:pt>
                <c:pt idx="9414">
                  <c:v>2044</c:v>
                </c:pt>
                <c:pt idx="9415">
                  <c:v>2044</c:v>
                </c:pt>
                <c:pt idx="9416">
                  <c:v>2044</c:v>
                </c:pt>
                <c:pt idx="9417">
                  <c:v>2045</c:v>
                </c:pt>
                <c:pt idx="9418">
                  <c:v>2046</c:v>
                </c:pt>
                <c:pt idx="9419">
                  <c:v>2046</c:v>
                </c:pt>
                <c:pt idx="9420">
                  <c:v>2046</c:v>
                </c:pt>
                <c:pt idx="9421">
                  <c:v>2046</c:v>
                </c:pt>
                <c:pt idx="9422">
                  <c:v>2046</c:v>
                </c:pt>
                <c:pt idx="9423">
                  <c:v>2047</c:v>
                </c:pt>
                <c:pt idx="9424">
                  <c:v>2047</c:v>
                </c:pt>
                <c:pt idx="9425">
                  <c:v>2047</c:v>
                </c:pt>
                <c:pt idx="9426">
                  <c:v>2047</c:v>
                </c:pt>
                <c:pt idx="9427">
                  <c:v>2047</c:v>
                </c:pt>
                <c:pt idx="9428">
                  <c:v>2047</c:v>
                </c:pt>
                <c:pt idx="9429">
                  <c:v>2047</c:v>
                </c:pt>
                <c:pt idx="9430">
                  <c:v>2047</c:v>
                </c:pt>
                <c:pt idx="9431">
                  <c:v>2047</c:v>
                </c:pt>
                <c:pt idx="9432">
                  <c:v>2047</c:v>
                </c:pt>
                <c:pt idx="9433">
                  <c:v>2047</c:v>
                </c:pt>
                <c:pt idx="9434">
                  <c:v>2047</c:v>
                </c:pt>
                <c:pt idx="9435">
                  <c:v>2047</c:v>
                </c:pt>
                <c:pt idx="9436">
                  <c:v>2047</c:v>
                </c:pt>
                <c:pt idx="9437">
                  <c:v>2047</c:v>
                </c:pt>
                <c:pt idx="9438">
                  <c:v>2047</c:v>
                </c:pt>
                <c:pt idx="9439">
                  <c:v>2047</c:v>
                </c:pt>
                <c:pt idx="9440">
                  <c:v>2047</c:v>
                </c:pt>
                <c:pt idx="9441">
                  <c:v>2047</c:v>
                </c:pt>
                <c:pt idx="9442">
                  <c:v>2047</c:v>
                </c:pt>
                <c:pt idx="9443">
                  <c:v>2047</c:v>
                </c:pt>
                <c:pt idx="9444">
                  <c:v>2047</c:v>
                </c:pt>
                <c:pt idx="9445">
                  <c:v>2047</c:v>
                </c:pt>
                <c:pt idx="9446">
                  <c:v>2048</c:v>
                </c:pt>
                <c:pt idx="9447">
                  <c:v>2048</c:v>
                </c:pt>
                <c:pt idx="9448">
                  <c:v>2048</c:v>
                </c:pt>
                <c:pt idx="9449">
                  <c:v>2048</c:v>
                </c:pt>
                <c:pt idx="9450">
                  <c:v>2048</c:v>
                </c:pt>
                <c:pt idx="9451">
                  <c:v>2049</c:v>
                </c:pt>
                <c:pt idx="9452">
                  <c:v>2050</c:v>
                </c:pt>
                <c:pt idx="9453">
                  <c:v>2050</c:v>
                </c:pt>
                <c:pt idx="9454">
                  <c:v>2051</c:v>
                </c:pt>
                <c:pt idx="9455">
                  <c:v>2051</c:v>
                </c:pt>
                <c:pt idx="9456">
                  <c:v>2051</c:v>
                </c:pt>
                <c:pt idx="9457">
                  <c:v>2051</c:v>
                </c:pt>
                <c:pt idx="9458">
                  <c:v>2051</c:v>
                </c:pt>
                <c:pt idx="9459">
                  <c:v>2051</c:v>
                </c:pt>
                <c:pt idx="9460">
                  <c:v>2051</c:v>
                </c:pt>
                <c:pt idx="9461">
                  <c:v>2051</c:v>
                </c:pt>
                <c:pt idx="9462">
                  <c:v>2051</c:v>
                </c:pt>
                <c:pt idx="9463">
                  <c:v>2051</c:v>
                </c:pt>
                <c:pt idx="9464">
                  <c:v>2051</c:v>
                </c:pt>
                <c:pt idx="9465">
                  <c:v>2051</c:v>
                </c:pt>
                <c:pt idx="9466">
                  <c:v>2051</c:v>
                </c:pt>
                <c:pt idx="9467">
                  <c:v>2051</c:v>
                </c:pt>
                <c:pt idx="9468">
                  <c:v>2051</c:v>
                </c:pt>
                <c:pt idx="9469">
                  <c:v>2052</c:v>
                </c:pt>
                <c:pt idx="9470">
                  <c:v>2053</c:v>
                </c:pt>
                <c:pt idx="9471">
                  <c:v>2054</c:v>
                </c:pt>
                <c:pt idx="9472">
                  <c:v>2054</c:v>
                </c:pt>
                <c:pt idx="9473">
                  <c:v>2055</c:v>
                </c:pt>
                <c:pt idx="9474">
                  <c:v>2055</c:v>
                </c:pt>
                <c:pt idx="9475">
                  <c:v>2055</c:v>
                </c:pt>
                <c:pt idx="9476">
                  <c:v>2056</c:v>
                </c:pt>
                <c:pt idx="9477">
                  <c:v>2056</c:v>
                </c:pt>
                <c:pt idx="9478">
                  <c:v>2056</c:v>
                </c:pt>
                <c:pt idx="9479">
                  <c:v>2056</c:v>
                </c:pt>
                <c:pt idx="9480">
                  <c:v>2057</c:v>
                </c:pt>
                <c:pt idx="9481">
                  <c:v>2057</c:v>
                </c:pt>
                <c:pt idx="9482">
                  <c:v>2057</c:v>
                </c:pt>
                <c:pt idx="9483">
                  <c:v>2057</c:v>
                </c:pt>
                <c:pt idx="9484">
                  <c:v>2057</c:v>
                </c:pt>
                <c:pt idx="9485">
                  <c:v>2058</c:v>
                </c:pt>
                <c:pt idx="9486">
                  <c:v>2058</c:v>
                </c:pt>
                <c:pt idx="9487">
                  <c:v>2058</c:v>
                </c:pt>
                <c:pt idx="9488">
                  <c:v>2058</c:v>
                </c:pt>
                <c:pt idx="9489">
                  <c:v>2058</c:v>
                </c:pt>
                <c:pt idx="9490">
                  <c:v>2058</c:v>
                </c:pt>
                <c:pt idx="9491">
                  <c:v>2059</c:v>
                </c:pt>
                <c:pt idx="9492">
                  <c:v>2059</c:v>
                </c:pt>
                <c:pt idx="9493">
                  <c:v>2059</c:v>
                </c:pt>
                <c:pt idx="9494">
                  <c:v>2060</c:v>
                </c:pt>
                <c:pt idx="9495">
                  <c:v>2060</c:v>
                </c:pt>
                <c:pt idx="9496">
                  <c:v>2060</c:v>
                </c:pt>
                <c:pt idx="9497">
                  <c:v>2060</c:v>
                </c:pt>
                <c:pt idx="9498">
                  <c:v>2061</c:v>
                </c:pt>
                <c:pt idx="9499">
                  <c:v>2062</c:v>
                </c:pt>
                <c:pt idx="9500">
                  <c:v>2063</c:v>
                </c:pt>
                <c:pt idx="9501">
                  <c:v>2064</c:v>
                </c:pt>
                <c:pt idx="9502">
                  <c:v>2064</c:v>
                </c:pt>
                <c:pt idx="9503">
                  <c:v>2065</c:v>
                </c:pt>
                <c:pt idx="9504">
                  <c:v>2066</c:v>
                </c:pt>
                <c:pt idx="9505">
                  <c:v>2067</c:v>
                </c:pt>
                <c:pt idx="9506">
                  <c:v>2067</c:v>
                </c:pt>
                <c:pt idx="9507">
                  <c:v>2067</c:v>
                </c:pt>
                <c:pt idx="9508">
                  <c:v>2067</c:v>
                </c:pt>
                <c:pt idx="9509">
                  <c:v>2067</c:v>
                </c:pt>
                <c:pt idx="9510">
                  <c:v>2068</c:v>
                </c:pt>
                <c:pt idx="9511">
                  <c:v>2068</c:v>
                </c:pt>
                <c:pt idx="9512">
                  <c:v>2068</c:v>
                </c:pt>
                <c:pt idx="9513">
                  <c:v>2069</c:v>
                </c:pt>
                <c:pt idx="9514">
                  <c:v>2069</c:v>
                </c:pt>
                <c:pt idx="9515">
                  <c:v>2070</c:v>
                </c:pt>
                <c:pt idx="9516">
                  <c:v>2070</c:v>
                </c:pt>
                <c:pt idx="9517">
                  <c:v>2071</c:v>
                </c:pt>
                <c:pt idx="9518">
                  <c:v>2071</c:v>
                </c:pt>
                <c:pt idx="9519">
                  <c:v>2071</c:v>
                </c:pt>
                <c:pt idx="9520">
                  <c:v>2071</c:v>
                </c:pt>
                <c:pt idx="9521">
                  <c:v>2071</c:v>
                </c:pt>
                <c:pt idx="9522">
                  <c:v>2071</c:v>
                </c:pt>
                <c:pt idx="9523">
                  <c:v>2071</c:v>
                </c:pt>
                <c:pt idx="9524">
                  <c:v>2071</c:v>
                </c:pt>
                <c:pt idx="9525">
                  <c:v>2071</c:v>
                </c:pt>
                <c:pt idx="9526">
                  <c:v>2071</c:v>
                </c:pt>
                <c:pt idx="9527">
                  <c:v>2071</c:v>
                </c:pt>
                <c:pt idx="9528">
                  <c:v>2071</c:v>
                </c:pt>
                <c:pt idx="9529">
                  <c:v>2071</c:v>
                </c:pt>
                <c:pt idx="9530">
                  <c:v>2071</c:v>
                </c:pt>
                <c:pt idx="9531">
                  <c:v>2071</c:v>
                </c:pt>
                <c:pt idx="9532">
                  <c:v>2071</c:v>
                </c:pt>
                <c:pt idx="9533">
                  <c:v>2072</c:v>
                </c:pt>
                <c:pt idx="9534">
                  <c:v>2073</c:v>
                </c:pt>
                <c:pt idx="9535">
                  <c:v>2074</c:v>
                </c:pt>
                <c:pt idx="9536">
                  <c:v>2075</c:v>
                </c:pt>
                <c:pt idx="9537">
                  <c:v>2076</c:v>
                </c:pt>
                <c:pt idx="9538">
                  <c:v>2077</c:v>
                </c:pt>
                <c:pt idx="9539">
                  <c:v>2077</c:v>
                </c:pt>
                <c:pt idx="9540">
                  <c:v>2078</c:v>
                </c:pt>
                <c:pt idx="9541">
                  <c:v>2078</c:v>
                </c:pt>
                <c:pt idx="9542">
                  <c:v>2078</c:v>
                </c:pt>
                <c:pt idx="9543">
                  <c:v>2079</c:v>
                </c:pt>
                <c:pt idx="9544">
                  <c:v>2079</c:v>
                </c:pt>
                <c:pt idx="9545">
                  <c:v>2079</c:v>
                </c:pt>
                <c:pt idx="9546">
                  <c:v>2079</c:v>
                </c:pt>
                <c:pt idx="9547">
                  <c:v>2080</c:v>
                </c:pt>
                <c:pt idx="9548">
                  <c:v>2080</c:v>
                </c:pt>
                <c:pt idx="9549">
                  <c:v>2080</c:v>
                </c:pt>
                <c:pt idx="9550">
                  <c:v>2080</c:v>
                </c:pt>
                <c:pt idx="9551">
                  <c:v>2080</c:v>
                </c:pt>
                <c:pt idx="9552">
                  <c:v>2080</c:v>
                </c:pt>
                <c:pt idx="9553">
                  <c:v>2080</c:v>
                </c:pt>
                <c:pt idx="9554">
                  <c:v>2080</c:v>
                </c:pt>
                <c:pt idx="9555">
                  <c:v>2080</c:v>
                </c:pt>
                <c:pt idx="9556">
                  <c:v>2080</c:v>
                </c:pt>
                <c:pt idx="9557">
                  <c:v>2080</c:v>
                </c:pt>
                <c:pt idx="9558">
                  <c:v>2080</c:v>
                </c:pt>
                <c:pt idx="9559">
                  <c:v>2081</c:v>
                </c:pt>
                <c:pt idx="9560">
                  <c:v>2082</c:v>
                </c:pt>
                <c:pt idx="9561">
                  <c:v>2082</c:v>
                </c:pt>
                <c:pt idx="9562">
                  <c:v>2082</c:v>
                </c:pt>
                <c:pt idx="9563">
                  <c:v>2083</c:v>
                </c:pt>
                <c:pt idx="9564">
                  <c:v>2083</c:v>
                </c:pt>
                <c:pt idx="9565">
                  <c:v>2083</c:v>
                </c:pt>
                <c:pt idx="9566">
                  <c:v>2084</c:v>
                </c:pt>
                <c:pt idx="9567">
                  <c:v>2084</c:v>
                </c:pt>
                <c:pt idx="9568">
                  <c:v>2085</c:v>
                </c:pt>
                <c:pt idx="9569">
                  <c:v>2086</c:v>
                </c:pt>
                <c:pt idx="9570">
                  <c:v>2086</c:v>
                </c:pt>
                <c:pt idx="9571">
                  <c:v>2086</c:v>
                </c:pt>
                <c:pt idx="9572">
                  <c:v>2086</c:v>
                </c:pt>
                <c:pt idx="9573">
                  <c:v>2086</c:v>
                </c:pt>
                <c:pt idx="9574">
                  <c:v>2086</c:v>
                </c:pt>
                <c:pt idx="9575">
                  <c:v>2086</c:v>
                </c:pt>
                <c:pt idx="9576">
                  <c:v>2086</c:v>
                </c:pt>
                <c:pt idx="9577">
                  <c:v>2086</c:v>
                </c:pt>
                <c:pt idx="9578">
                  <c:v>2086</c:v>
                </c:pt>
                <c:pt idx="9579">
                  <c:v>2086</c:v>
                </c:pt>
                <c:pt idx="9580">
                  <c:v>2086</c:v>
                </c:pt>
                <c:pt idx="9581">
                  <c:v>2087</c:v>
                </c:pt>
                <c:pt idx="9582">
                  <c:v>2087</c:v>
                </c:pt>
                <c:pt idx="9583">
                  <c:v>2087</c:v>
                </c:pt>
                <c:pt idx="9584">
                  <c:v>2087</c:v>
                </c:pt>
                <c:pt idx="9585">
                  <c:v>2087</c:v>
                </c:pt>
                <c:pt idx="9586">
                  <c:v>2087</c:v>
                </c:pt>
                <c:pt idx="9587">
                  <c:v>2087</c:v>
                </c:pt>
                <c:pt idx="9588">
                  <c:v>2087</c:v>
                </c:pt>
                <c:pt idx="9589">
                  <c:v>2087</c:v>
                </c:pt>
                <c:pt idx="9590">
                  <c:v>2087</c:v>
                </c:pt>
                <c:pt idx="9591">
                  <c:v>2087</c:v>
                </c:pt>
                <c:pt idx="9592">
                  <c:v>2088</c:v>
                </c:pt>
                <c:pt idx="9593">
                  <c:v>2088</c:v>
                </c:pt>
                <c:pt idx="9594">
                  <c:v>2089</c:v>
                </c:pt>
                <c:pt idx="9595">
                  <c:v>2089</c:v>
                </c:pt>
                <c:pt idx="9596">
                  <c:v>2089</c:v>
                </c:pt>
                <c:pt idx="9597">
                  <c:v>2090</c:v>
                </c:pt>
                <c:pt idx="9598">
                  <c:v>2090</c:v>
                </c:pt>
                <c:pt idx="9599">
                  <c:v>2090</c:v>
                </c:pt>
                <c:pt idx="9600">
                  <c:v>2090</c:v>
                </c:pt>
                <c:pt idx="9601">
                  <c:v>2090</c:v>
                </c:pt>
                <c:pt idx="9602">
                  <c:v>2090</c:v>
                </c:pt>
              </c:numCache>
            </c:numRef>
          </c:val>
          <c:smooth val="0"/>
        </c:ser>
        <c:ser>
          <c:idx val="2"/>
          <c:order val="2"/>
          <c:tx>
            <c:strRef>
              <c:f>Sheet1!$V$1</c:f>
              <c:strCache>
                <c:ptCount val="1"/>
                <c:pt idx="0">
                  <c:v>Multiple A</c:v>
                </c:pt>
              </c:strCache>
            </c:strRef>
          </c:tx>
          <c:marker>
            <c:symbol val="none"/>
          </c:marker>
          <c:val>
            <c:numRef>
              <c:f>Sheet1!$V$2:$V$9604</c:f>
              <c:numCache>
                <c:formatCode>General</c:formatCode>
                <c:ptCount val="960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1</c:v>
                </c:pt>
                <c:pt idx="38">
                  <c:v>1</c:v>
                </c:pt>
                <c:pt idx="39">
                  <c:v>1</c:v>
                </c:pt>
                <c:pt idx="40">
                  <c:v>1</c:v>
                </c:pt>
                <c:pt idx="41">
                  <c:v>1</c:v>
                </c:pt>
                <c:pt idx="42">
                  <c:v>1</c:v>
                </c:pt>
                <c:pt idx="43">
                  <c:v>1</c:v>
                </c:pt>
                <c:pt idx="44">
                  <c:v>1</c:v>
                </c:pt>
                <c:pt idx="45">
                  <c:v>1</c:v>
                </c:pt>
                <c:pt idx="46">
                  <c:v>1</c:v>
                </c:pt>
                <c:pt idx="47">
                  <c:v>1</c:v>
                </c:pt>
                <c:pt idx="48">
                  <c:v>1</c:v>
                </c:pt>
                <c:pt idx="49">
                  <c:v>1</c:v>
                </c:pt>
                <c:pt idx="50">
                  <c:v>1</c:v>
                </c:pt>
                <c:pt idx="51">
                  <c:v>1</c:v>
                </c:pt>
                <c:pt idx="52">
                  <c:v>1</c:v>
                </c:pt>
                <c:pt idx="53">
                  <c:v>1</c:v>
                </c:pt>
                <c:pt idx="54">
                  <c:v>1</c:v>
                </c:pt>
                <c:pt idx="55">
                  <c:v>1</c:v>
                </c:pt>
                <c:pt idx="56">
                  <c:v>1</c:v>
                </c:pt>
                <c:pt idx="57">
                  <c:v>1</c:v>
                </c:pt>
                <c:pt idx="58">
                  <c:v>1</c:v>
                </c:pt>
                <c:pt idx="59">
                  <c:v>1</c:v>
                </c:pt>
                <c:pt idx="60">
                  <c:v>1</c:v>
                </c:pt>
                <c:pt idx="61">
                  <c:v>1</c:v>
                </c:pt>
                <c:pt idx="62">
                  <c:v>1</c:v>
                </c:pt>
                <c:pt idx="63">
                  <c:v>1</c:v>
                </c:pt>
                <c:pt idx="64">
                  <c:v>1</c:v>
                </c:pt>
                <c:pt idx="65">
                  <c:v>1</c:v>
                </c:pt>
                <c:pt idx="66">
                  <c:v>1</c:v>
                </c:pt>
                <c:pt idx="67">
                  <c:v>1</c:v>
                </c:pt>
                <c:pt idx="68">
                  <c:v>1</c:v>
                </c:pt>
                <c:pt idx="69">
                  <c:v>1</c:v>
                </c:pt>
                <c:pt idx="70">
                  <c:v>1</c:v>
                </c:pt>
                <c:pt idx="71">
                  <c:v>1</c:v>
                </c:pt>
                <c:pt idx="72">
                  <c:v>1</c:v>
                </c:pt>
                <c:pt idx="73">
                  <c:v>1</c:v>
                </c:pt>
                <c:pt idx="74">
                  <c:v>1</c:v>
                </c:pt>
                <c:pt idx="75">
                  <c:v>1</c:v>
                </c:pt>
                <c:pt idx="76">
                  <c:v>1</c:v>
                </c:pt>
                <c:pt idx="77">
                  <c:v>1</c:v>
                </c:pt>
                <c:pt idx="78">
                  <c:v>1</c:v>
                </c:pt>
                <c:pt idx="79">
                  <c:v>1</c:v>
                </c:pt>
                <c:pt idx="80">
                  <c:v>1</c:v>
                </c:pt>
                <c:pt idx="81">
                  <c:v>1</c:v>
                </c:pt>
                <c:pt idx="82">
                  <c:v>1</c:v>
                </c:pt>
                <c:pt idx="83">
                  <c:v>1</c:v>
                </c:pt>
                <c:pt idx="84">
                  <c:v>1</c:v>
                </c:pt>
                <c:pt idx="85">
                  <c:v>1</c:v>
                </c:pt>
                <c:pt idx="86">
                  <c:v>1</c:v>
                </c:pt>
                <c:pt idx="87">
                  <c:v>1</c:v>
                </c:pt>
                <c:pt idx="88">
                  <c:v>1</c:v>
                </c:pt>
                <c:pt idx="89">
                  <c:v>1</c:v>
                </c:pt>
                <c:pt idx="90">
                  <c:v>1</c:v>
                </c:pt>
                <c:pt idx="91">
                  <c:v>1</c:v>
                </c:pt>
                <c:pt idx="92">
                  <c:v>1</c:v>
                </c:pt>
                <c:pt idx="93">
                  <c:v>1</c:v>
                </c:pt>
                <c:pt idx="94">
                  <c:v>1</c:v>
                </c:pt>
                <c:pt idx="95">
                  <c:v>1</c:v>
                </c:pt>
                <c:pt idx="96">
                  <c:v>1</c:v>
                </c:pt>
                <c:pt idx="97">
                  <c:v>1</c:v>
                </c:pt>
                <c:pt idx="98">
                  <c:v>1</c:v>
                </c:pt>
                <c:pt idx="99">
                  <c:v>1</c:v>
                </c:pt>
                <c:pt idx="100">
                  <c:v>1</c:v>
                </c:pt>
                <c:pt idx="101">
                  <c:v>1</c:v>
                </c:pt>
                <c:pt idx="102">
                  <c:v>1</c:v>
                </c:pt>
                <c:pt idx="103">
                  <c:v>1</c:v>
                </c:pt>
                <c:pt idx="104">
                  <c:v>1</c:v>
                </c:pt>
                <c:pt idx="105">
                  <c:v>1</c:v>
                </c:pt>
                <c:pt idx="106">
                  <c:v>1</c:v>
                </c:pt>
                <c:pt idx="107">
                  <c:v>1</c:v>
                </c:pt>
                <c:pt idx="108">
                  <c:v>1</c:v>
                </c:pt>
                <c:pt idx="109">
                  <c:v>1</c:v>
                </c:pt>
                <c:pt idx="110">
                  <c:v>1</c:v>
                </c:pt>
                <c:pt idx="111">
                  <c:v>1</c:v>
                </c:pt>
                <c:pt idx="112">
                  <c:v>1</c:v>
                </c:pt>
                <c:pt idx="113">
                  <c:v>1</c:v>
                </c:pt>
                <c:pt idx="114">
                  <c:v>1</c:v>
                </c:pt>
                <c:pt idx="115">
                  <c:v>1</c:v>
                </c:pt>
                <c:pt idx="116">
                  <c:v>1</c:v>
                </c:pt>
                <c:pt idx="117">
                  <c:v>1</c:v>
                </c:pt>
                <c:pt idx="118">
                  <c:v>1</c:v>
                </c:pt>
                <c:pt idx="119">
                  <c:v>1</c:v>
                </c:pt>
                <c:pt idx="120">
                  <c:v>1</c:v>
                </c:pt>
                <c:pt idx="121">
                  <c:v>1</c:v>
                </c:pt>
                <c:pt idx="122">
                  <c:v>1</c:v>
                </c:pt>
                <c:pt idx="123">
                  <c:v>2</c:v>
                </c:pt>
                <c:pt idx="124">
                  <c:v>2</c:v>
                </c:pt>
                <c:pt idx="125">
                  <c:v>2</c:v>
                </c:pt>
                <c:pt idx="126">
                  <c:v>2</c:v>
                </c:pt>
                <c:pt idx="127">
                  <c:v>2</c:v>
                </c:pt>
                <c:pt idx="128">
                  <c:v>2</c:v>
                </c:pt>
                <c:pt idx="129">
                  <c:v>2</c:v>
                </c:pt>
                <c:pt idx="130">
                  <c:v>2</c:v>
                </c:pt>
                <c:pt idx="131">
                  <c:v>2</c:v>
                </c:pt>
                <c:pt idx="132">
                  <c:v>2</c:v>
                </c:pt>
                <c:pt idx="133">
                  <c:v>2</c:v>
                </c:pt>
                <c:pt idx="134">
                  <c:v>2</c:v>
                </c:pt>
                <c:pt idx="135">
                  <c:v>2</c:v>
                </c:pt>
                <c:pt idx="136">
                  <c:v>2</c:v>
                </c:pt>
                <c:pt idx="137">
                  <c:v>2</c:v>
                </c:pt>
                <c:pt idx="138">
                  <c:v>2</c:v>
                </c:pt>
                <c:pt idx="139">
                  <c:v>2</c:v>
                </c:pt>
                <c:pt idx="140">
                  <c:v>2</c:v>
                </c:pt>
                <c:pt idx="141">
                  <c:v>2</c:v>
                </c:pt>
                <c:pt idx="142">
                  <c:v>2</c:v>
                </c:pt>
                <c:pt idx="143">
                  <c:v>2</c:v>
                </c:pt>
                <c:pt idx="144">
                  <c:v>2</c:v>
                </c:pt>
                <c:pt idx="145">
                  <c:v>2</c:v>
                </c:pt>
                <c:pt idx="146">
                  <c:v>2</c:v>
                </c:pt>
                <c:pt idx="147">
                  <c:v>2</c:v>
                </c:pt>
                <c:pt idx="148">
                  <c:v>2</c:v>
                </c:pt>
                <c:pt idx="149">
                  <c:v>2</c:v>
                </c:pt>
                <c:pt idx="150">
                  <c:v>2</c:v>
                </c:pt>
                <c:pt idx="151">
                  <c:v>2</c:v>
                </c:pt>
                <c:pt idx="152">
                  <c:v>2</c:v>
                </c:pt>
                <c:pt idx="153">
                  <c:v>2</c:v>
                </c:pt>
                <c:pt idx="154">
                  <c:v>2</c:v>
                </c:pt>
                <c:pt idx="155">
                  <c:v>2</c:v>
                </c:pt>
                <c:pt idx="156">
                  <c:v>2</c:v>
                </c:pt>
                <c:pt idx="157">
                  <c:v>2</c:v>
                </c:pt>
                <c:pt idx="158">
                  <c:v>2</c:v>
                </c:pt>
                <c:pt idx="159">
                  <c:v>2</c:v>
                </c:pt>
                <c:pt idx="160">
                  <c:v>2</c:v>
                </c:pt>
                <c:pt idx="161">
                  <c:v>2</c:v>
                </c:pt>
                <c:pt idx="162">
                  <c:v>2</c:v>
                </c:pt>
                <c:pt idx="163">
                  <c:v>2</c:v>
                </c:pt>
                <c:pt idx="164">
                  <c:v>2</c:v>
                </c:pt>
                <c:pt idx="165">
                  <c:v>2</c:v>
                </c:pt>
                <c:pt idx="166">
                  <c:v>2</c:v>
                </c:pt>
                <c:pt idx="167">
                  <c:v>2</c:v>
                </c:pt>
                <c:pt idx="168">
                  <c:v>2</c:v>
                </c:pt>
                <c:pt idx="169">
                  <c:v>2</c:v>
                </c:pt>
                <c:pt idx="170">
                  <c:v>2</c:v>
                </c:pt>
                <c:pt idx="171">
                  <c:v>2</c:v>
                </c:pt>
                <c:pt idx="172">
                  <c:v>2</c:v>
                </c:pt>
                <c:pt idx="173">
                  <c:v>2</c:v>
                </c:pt>
                <c:pt idx="174">
                  <c:v>2</c:v>
                </c:pt>
                <c:pt idx="175">
                  <c:v>2</c:v>
                </c:pt>
                <c:pt idx="176">
                  <c:v>2</c:v>
                </c:pt>
                <c:pt idx="177">
                  <c:v>3</c:v>
                </c:pt>
                <c:pt idx="178">
                  <c:v>3</c:v>
                </c:pt>
                <c:pt idx="179">
                  <c:v>3</c:v>
                </c:pt>
                <c:pt idx="180">
                  <c:v>3</c:v>
                </c:pt>
                <c:pt idx="181">
                  <c:v>3</c:v>
                </c:pt>
                <c:pt idx="182">
                  <c:v>3</c:v>
                </c:pt>
                <c:pt idx="183">
                  <c:v>3</c:v>
                </c:pt>
                <c:pt idx="184">
                  <c:v>3</c:v>
                </c:pt>
                <c:pt idx="185">
                  <c:v>3</c:v>
                </c:pt>
                <c:pt idx="186">
                  <c:v>3</c:v>
                </c:pt>
                <c:pt idx="187">
                  <c:v>3</c:v>
                </c:pt>
                <c:pt idx="188">
                  <c:v>3</c:v>
                </c:pt>
                <c:pt idx="189">
                  <c:v>3</c:v>
                </c:pt>
                <c:pt idx="190">
                  <c:v>3</c:v>
                </c:pt>
                <c:pt idx="191">
                  <c:v>3</c:v>
                </c:pt>
                <c:pt idx="192">
                  <c:v>3</c:v>
                </c:pt>
                <c:pt idx="193">
                  <c:v>3</c:v>
                </c:pt>
                <c:pt idx="194">
                  <c:v>3</c:v>
                </c:pt>
                <c:pt idx="195">
                  <c:v>3</c:v>
                </c:pt>
                <c:pt idx="196">
                  <c:v>3</c:v>
                </c:pt>
                <c:pt idx="197">
                  <c:v>3</c:v>
                </c:pt>
                <c:pt idx="198">
                  <c:v>3</c:v>
                </c:pt>
                <c:pt idx="199">
                  <c:v>3</c:v>
                </c:pt>
                <c:pt idx="200">
                  <c:v>3</c:v>
                </c:pt>
                <c:pt idx="201">
                  <c:v>3</c:v>
                </c:pt>
                <c:pt idx="202">
                  <c:v>3</c:v>
                </c:pt>
                <c:pt idx="203">
                  <c:v>3</c:v>
                </c:pt>
                <c:pt idx="204">
                  <c:v>3</c:v>
                </c:pt>
                <c:pt idx="205">
                  <c:v>3</c:v>
                </c:pt>
                <c:pt idx="206">
                  <c:v>3</c:v>
                </c:pt>
                <c:pt idx="207">
                  <c:v>3</c:v>
                </c:pt>
                <c:pt idx="208">
                  <c:v>3</c:v>
                </c:pt>
                <c:pt idx="209">
                  <c:v>3</c:v>
                </c:pt>
                <c:pt idx="210">
                  <c:v>3</c:v>
                </c:pt>
                <c:pt idx="211">
                  <c:v>3</c:v>
                </c:pt>
                <c:pt idx="212">
                  <c:v>3</c:v>
                </c:pt>
                <c:pt idx="213">
                  <c:v>3</c:v>
                </c:pt>
                <c:pt idx="214">
                  <c:v>3</c:v>
                </c:pt>
                <c:pt idx="215">
                  <c:v>3</c:v>
                </c:pt>
                <c:pt idx="216">
                  <c:v>3</c:v>
                </c:pt>
                <c:pt idx="217">
                  <c:v>3</c:v>
                </c:pt>
                <c:pt idx="218">
                  <c:v>3</c:v>
                </c:pt>
                <c:pt idx="219">
                  <c:v>3</c:v>
                </c:pt>
                <c:pt idx="220">
                  <c:v>3</c:v>
                </c:pt>
                <c:pt idx="221">
                  <c:v>3</c:v>
                </c:pt>
                <c:pt idx="222">
                  <c:v>3</c:v>
                </c:pt>
                <c:pt idx="223">
                  <c:v>3</c:v>
                </c:pt>
                <c:pt idx="224">
                  <c:v>3</c:v>
                </c:pt>
                <c:pt idx="225">
                  <c:v>3</c:v>
                </c:pt>
                <c:pt idx="226">
                  <c:v>3</c:v>
                </c:pt>
                <c:pt idx="227">
                  <c:v>3</c:v>
                </c:pt>
                <c:pt idx="228">
                  <c:v>3</c:v>
                </c:pt>
                <c:pt idx="229">
                  <c:v>3</c:v>
                </c:pt>
                <c:pt idx="230">
                  <c:v>3</c:v>
                </c:pt>
                <c:pt idx="231">
                  <c:v>3</c:v>
                </c:pt>
                <c:pt idx="232">
                  <c:v>3</c:v>
                </c:pt>
                <c:pt idx="233">
                  <c:v>3</c:v>
                </c:pt>
                <c:pt idx="234">
                  <c:v>3</c:v>
                </c:pt>
                <c:pt idx="235">
                  <c:v>3</c:v>
                </c:pt>
                <c:pt idx="236">
                  <c:v>3</c:v>
                </c:pt>
                <c:pt idx="237">
                  <c:v>3</c:v>
                </c:pt>
                <c:pt idx="238">
                  <c:v>3</c:v>
                </c:pt>
                <c:pt idx="239">
                  <c:v>3</c:v>
                </c:pt>
                <c:pt idx="240">
                  <c:v>3</c:v>
                </c:pt>
                <c:pt idx="241">
                  <c:v>3</c:v>
                </c:pt>
                <c:pt idx="242">
                  <c:v>3</c:v>
                </c:pt>
                <c:pt idx="243">
                  <c:v>3</c:v>
                </c:pt>
                <c:pt idx="244">
                  <c:v>3</c:v>
                </c:pt>
                <c:pt idx="245">
                  <c:v>3</c:v>
                </c:pt>
                <c:pt idx="246">
                  <c:v>3</c:v>
                </c:pt>
                <c:pt idx="247">
                  <c:v>3</c:v>
                </c:pt>
                <c:pt idx="248">
                  <c:v>3</c:v>
                </c:pt>
                <c:pt idx="249">
                  <c:v>3</c:v>
                </c:pt>
                <c:pt idx="250">
                  <c:v>3</c:v>
                </c:pt>
                <c:pt idx="251">
                  <c:v>3</c:v>
                </c:pt>
                <c:pt idx="252">
                  <c:v>3</c:v>
                </c:pt>
                <c:pt idx="253">
                  <c:v>3</c:v>
                </c:pt>
                <c:pt idx="254">
                  <c:v>3</c:v>
                </c:pt>
                <c:pt idx="255">
                  <c:v>3</c:v>
                </c:pt>
                <c:pt idx="256">
                  <c:v>3</c:v>
                </c:pt>
                <c:pt idx="257">
                  <c:v>3</c:v>
                </c:pt>
                <c:pt idx="258">
                  <c:v>3</c:v>
                </c:pt>
                <c:pt idx="259">
                  <c:v>3</c:v>
                </c:pt>
                <c:pt idx="260">
                  <c:v>3</c:v>
                </c:pt>
                <c:pt idx="261">
                  <c:v>3</c:v>
                </c:pt>
                <c:pt idx="262">
                  <c:v>3</c:v>
                </c:pt>
                <c:pt idx="263">
                  <c:v>3</c:v>
                </c:pt>
                <c:pt idx="264">
                  <c:v>3</c:v>
                </c:pt>
                <c:pt idx="265">
                  <c:v>3</c:v>
                </c:pt>
                <c:pt idx="266">
                  <c:v>3</c:v>
                </c:pt>
                <c:pt idx="267">
                  <c:v>3</c:v>
                </c:pt>
                <c:pt idx="268">
                  <c:v>3</c:v>
                </c:pt>
                <c:pt idx="269">
                  <c:v>3</c:v>
                </c:pt>
                <c:pt idx="270">
                  <c:v>3</c:v>
                </c:pt>
                <c:pt idx="271">
                  <c:v>3</c:v>
                </c:pt>
                <c:pt idx="272">
                  <c:v>3</c:v>
                </c:pt>
                <c:pt idx="273">
                  <c:v>3</c:v>
                </c:pt>
                <c:pt idx="274">
                  <c:v>3</c:v>
                </c:pt>
                <c:pt idx="275">
                  <c:v>3</c:v>
                </c:pt>
                <c:pt idx="276">
                  <c:v>3</c:v>
                </c:pt>
                <c:pt idx="277">
                  <c:v>3</c:v>
                </c:pt>
                <c:pt idx="278">
                  <c:v>3</c:v>
                </c:pt>
                <c:pt idx="279">
                  <c:v>3</c:v>
                </c:pt>
                <c:pt idx="280">
                  <c:v>3</c:v>
                </c:pt>
                <c:pt idx="281">
                  <c:v>3</c:v>
                </c:pt>
                <c:pt idx="282">
                  <c:v>3</c:v>
                </c:pt>
                <c:pt idx="283">
                  <c:v>3</c:v>
                </c:pt>
                <c:pt idx="284">
                  <c:v>3</c:v>
                </c:pt>
                <c:pt idx="285">
                  <c:v>3</c:v>
                </c:pt>
                <c:pt idx="286">
                  <c:v>3</c:v>
                </c:pt>
                <c:pt idx="287">
                  <c:v>3</c:v>
                </c:pt>
                <c:pt idx="288">
                  <c:v>3</c:v>
                </c:pt>
                <c:pt idx="289">
                  <c:v>3</c:v>
                </c:pt>
                <c:pt idx="290">
                  <c:v>3</c:v>
                </c:pt>
                <c:pt idx="291">
                  <c:v>3</c:v>
                </c:pt>
                <c:pt idx="292">
                  <c:v>3</c:v>
                </c:pt>
                <c:pt idx="293">
                  <c:v>3</c:v>
                </c:pt>
                <c:pt idx="294">
                  <c:v>3</c:v>
                </c:pt>
                <c:pt idx="295">
                  <c:v>3</c:v>
                </c:pt>
                <c:pt idx="296">
                  <c:v>3</c:v>
                </c:pt>
                <c:pt idx="297">
                  <c:v>3</c:v>
                </c:pt>
                <c:pt idx="298">
                  <c:v>3</c:v>
                </c:pt>
                <c:pt idx="299">
                  <c:v>3</c:v>
                </c:pt>
                <c:pt idx="300">
                  <c:v>3</c:v>
                </c:pt>
                <c:pt idx="301">
                  <c:v>3</c:v>
                </c:pt>
                <c:pt idx="302">
                  <c:v>3</c:v>
                </c:pt>
                <c:pt idx="303">
                  <c:v>3</c:v>
                </c:pt>
                <c:pt idx="304">
                  <c:v>3</c:v>
                </c:pt>
                <c:pt idx="305">
                  <c:v>3</c:v>
                </c:pt>
                <c:pt idx="306">
                  <c:v>3</c:v>
                </c:pt>
                <c:pt idx="307">
                  <c:v>3</c:v>
                </c:pt>
                <c:pt idx="308">
                  <c:v>3</c:v>
                </c:pt>
                <c:pt idx="309">
                  <c:v>4</c:v>
                </c:pt>
                <c:pt idx="310">
                  <c:v>4</c:v>
                </c:pt>
                <c:pt idx="311">
                  <c:v>4</c:v>
                </c:pt>
                <c:pt idx="312">
                  <c:v>4</c:v>
                </c:pt>
                <c:pt idx="313">
                  <c:v>4</c:v>
                </c:pt>
                <c:pt idx="314">
                  <c:v>4</c:v>
                </c:pt>
                <c:pt idx="315">
                  <c:v>4</c:v>
                </c:pt>
                <c:pt idx="316">
                  <c:v>4</c:v>
                </c:pt>
                <c:pt idx="317">
                  <c:v>4</c:v>
                </c:pt>
                <c:pt idx="318">
                  <c:v>4</c:v>
                </c:pt>
                <c:pt idx="319">
                  <c:v>4</c:v>
                </c:pt>
                <c:pt idx="320">
                  <c:v>4</c:v>
                </c:pt>
                <c:pt idx="321">
                  <c:v>4</c:v>
                </c:pt>
                <c:pt idx="322">
                  <c:v>4</c:v>
                </c:pt>
                <c:pt idx="323">
                  <c:v>4</c:v>
                </c:pt>
                <c:pt idx="324">
                  <c:v>4</c:v>
                </c:pt>
                <c:pt idx="325">
                  <c:v>4</c:v>
                </c:pt>
                <c:pt idx="326">
                  <c:v>4</c:v>
                </c:pt>
                <c:pt idx="327">
                  <c:v>4</c:v>
                </c:pt>
                <c:pt idx="328">
                  <c:v>4</c:v>
                </c:pt>
                <c:pt idx="329">
                  <c:v>4</c:v>
                </c:pt>
                <c:pt idx="330">
                  <c:v>4</c:v>
                </c:pt>
                <c:pt idx="331">
                  <c:v>4</c:v>
                </c:pt>
                <c:pt idx="332">
                  <c:v>4</c:v>
                </c:pt>
                <c:pt idx="333">
                  <c:v>4</c:v>
                </c:pt>
                <c:pt idx="334">
                  <c:v>4</c:v>
                </c:pt>
                <c:pt idx="335">
                  <c:v>4</c:v>
                </c:pt>
                <c:pt idx="336">
                  <c:v>4</c:v>
                </c:pt>
                <c:pt idx="337">
                  <c:v>4</c:v>
                </c:pt>
                <c:pt idx="338">
                  <c:v>4</c:v>
                </c:pt>
                <c:pt idx="339">
                  <c:v>4</c:v>
                </c:pt>
                <c:pt idx="340">
                  <c:v>4</c:v>
                </c:pt>
                <c:pt idx="341">
                  <c:v>4</c:v>
                </c:pt>
                <c:pt idx="342">
                  <c:v>4</c:v>
                </c:pt>
                <c:pt idx="343">
                  <c:v>4</c:v>
                </c:pt>
                <c:pt idx="344">
                  <c:v>4</c:v>
                </c:pt>
                <c:pt idx="345">
                  <c:v>4</c:v>
                </c:pt>
                <c:pt idx="346">
                  <c:v>4</c:v>
                </c:pt>
                <c:pt idx="347">
                  <c:v>4</c:v>
                </c:pt>
                <c:pt idx="348">
                  <c:v>4</c:v>
                </c:pt>
                <c:pt idx="349">
                  <c:v>4</c:v>
                </c:pt>
                <c:pt idx="350">
                  <c:v>4</c:v>
                </c:pt>
                <c:pt idx="351">
                  <c:v>4</c:v>
                </c:pt>
                <c:pt idx="352">
                  <c:v>4</c:v>
                </c:pt>
                <c:pt idx="353">
                  <c:v>4</c:v>
                </c:pt>
                <c:pt idx="354">
                  <c:v>4</c:v>
                </c:pt>
                <c:pt idx="355">
                  <c:v>4</c:v>
                </c:pt>
                <c:pt idx="356">
                  <c:v>4</c:v>
                </c:pt>
                <c:pt idx="357">
                  <c:v>4</c:v>
                </c:pt>
                <c:pt idx="358">
                  <c:v>4</c:v>
                </c:pt>
                <c:pt idx="359">
                  <c:v>4</c:v>
                </c:pt>
                <c:pt idx="360">
                  <c:v>4</c:v>
                </c:pt>
                <c:pt idx="361">
                  <c:v>4</c:v>
                </c:pt>
                <c:pt idx="362">
                  <c:v>4</c:v>
                </c:pt>
                <c:pt idx="363">
                  <c:v>4</c:v>
                </c:pt>
                <c:pt idx="364">
                  <c:v>4</c:v>
                </c:pt>
                <c:pt idx="365">
                  <c:v>4</c:v>
                </c:pt>
                <c:pt idx="366">
                  <c:v>4</c:v>
                </c:pt>
                <c:pt idx="367">
                  <c:v>4</c:v>
                </c:pt>
                <c:pt idx="368">
                  <c:v>4</c:v>
                </c:pt>
                <c:pt idx="369">
                  <c:v>4</c:v>
                </c:pt>
                <c:pt idx="370">
                  <c:v>4</c:v>
                </c:pt>
                <c:pt idx="371">
                  <c:v>4</c:v>
                </c:pt>
                <c:pt idx="372">
                  <c:v>4</c:v>
                </c:pt>
                <c:pt idx="373">
                  <c:v>4</c:v>
                </c:pt>
                <c:pt idx="374">
                  <c:v>4</c:v>
                </c:pt>
                <c:pt idx="375">
                  <c:v>4</c:v>
                </c:pt>
                <c:pt idx="376">
                  <c:v>4</c:v>
                </c:pt>
                <c:pt idx="377">
                  <c:v>4</c:v>
                </c:pt>
                <c:pt idx="378">
                  <c:v>4</c:v>
                </c:pt>
                <c:pt idx="379">
                  <c:v>4</c:v>
                </c:pt>
                <c:pt idx="380">
                  <c:v>4</c:v>
                </c:pt>
                <c:pt idx="381">
                  <c:v>4</c:v>
                </c:pt>
                <c:pt idx="382">
                  <c:v>4</c:v>
                </c:pt>
                <c:pt idx="383">
                  <c:v>4</c:v>
                </c:pt>
                <c:pt idx="384">
                  <c:v>4</c:v>
                </c:pt>
                <c:pt idx="385">
                  <c:v>4</c:v>
                </c:pt>
                <c:pt idx="386">
                  <c:v>4</c:v>
                </c:pt>
                <c:pt idx="387">
                  <c:v>4</c:v>
                </c:pt>
                <c:pt idx="388">
                  <c:v>4</c:v>
                </c:pt>
                <c:pt idx="389">
                  <c:v>4</c:v>
                </c:pt>
                <c:pt idx="390">
                  <c:v>4</c:v>
                </c:pt>
                <c:pt idx="391">
                  <c:v>4</c:v>
                </c:pt>
                <c:pt idx="392">
                  <c:v>4</c:v>
                </c:pt>
                <c:pt idx="393">
                  <c:v>4</c:v>
                </c:pt>
                <c:pt idx="394">
                  <c:v>4</c:v>
                </c:pt>
                <c:pt idx="395">
                  <c:v>4</c:v>
                </c:pt>
                <c:pt idx="396">
                  <c:v>4</c:v>
                </c:pt>
                <c:pt idx="397">
                  <c:v>4</c:v>
                </c:pt>
                <c:pt idx="398">
                  <c:v>4</c:v>
                </c:pt>
                <c:pt idx="399">
                  <c:v>4</c:v>
                </c:pt>
                <c:pt idx="400">
                  <c:v>4</c:v>
                </c:pt>
                <c:pt idx="401">
                  <c:v>4</c:v>
                </c:pt>
                <c:pt idx="402">
                  <c:v>4</c:v>
                </c:pt>
                <c:pt idx="403">
                  <c:v>4</c:v>
                </c:pt>
                <c:pt idx="404">
                  <c:v>4</c:v>
                </c:pt>
                <c:pt idx="405">
                  <c:v>4</c:v>
                </c:pt>
                <c:pt idx="406">
                  <c:v>4</c:v>
                </c:pt>
                <c:pt idx="407">
                  <c:v>4</c:v>
                </c:pt>
                <c:pt idx="408">
                  <c:v>4</c:v>
                </c:pt>
                <c:pt idx="409">
                  <c:v>4</c:v>
                </c:pt>
                <c:pt idx="410">
                  <c:v>4</c:v>
                </c:pt>
                <c:pt idx="411">
                  <c:v>4</c:v>
                </c:pt>
                <c:pt idx="412">
                  <c:v>4</c:v>
                </c:pt>
                <c:pt idx="413">
                  <c:v>4</c:v>
                </c:pt>
                <c:pt idx="414">
                  <c:v>4</c:v>
                </c:pt>
                <c:pt idx="415">
                  <c:v>4</c:v>
                </c:pt>
                <c:pt idx="416">
                  <c:v>4</c:v>
                </c:pt>
                <c:pt idx="417">
                  <c:v>4</c:v>
                </c:pt>
                <c:pt idx="418">
                  <c:v>4</c:v>
                </c:pt>
                <c:pt idx="419">
                  <c:v>4</c:v>
                </c:pt>
                <c:pt idx="420">
                  <c:v>4</c:v>
                </c:pt>
                <c:pt idx="421">
                  <c:v>4</c:v>
                </c:pt>
                <c:pt idx="422">
                  <c:v>4</c:v>
                </c:pt>
                <c:pt idx="423">
                  <c:v>4</c:v>
                </c:pt>
                <c:pt idx="424">
                  <c:v>4</c:v>
                </c:pt>
                <c:pt idx="425">
                  <c:v>4</c:v>
                </c:pt>
                <c:pt idx="426">
                  <c:v>4</c:v>
                </c:pt>
                <c:pt idx="427">
                  <c:v>4</c:v>
                </c:pt>
                <c:pt idx="428">
                  <c:v>4</c:v>
                </c:pt>
                <c:pt idx="429">
                  <c:v>4</c:v>
                </c:pt>
                <c:pt idx="430">
                  <c:v>4</c:v>
                </c:pt>
                <c:pt idx="431">
                  <c:v>4</c:v>
                </c:pt>
                <c:pt idx="432">
                  <c:v>4</c:v>
                </c:pt>
                <c:pt idx="433">
                  <c:v>4</c:v>
                </c:pt>
                <c:pt idx="434">
                  <c:v>4</c:v>
                </c:pt>
                <c:pt idx="435">
                  <c:v>4</c:v>
                </c:pt>
                <c:pt idx="436">
                  <c:v>4</c:v>
                </c:pt>
                <c:pt idx="437">
                  <c:v>4</c:v>
                </c:pt>
                <c:pt idx="438">
                  <c:v>4</c:v>
                </c:pt>
                <c:pt idx="439">
                  <c:v>4</c:v>
                </c:pt>
                <c:pt idx="440">
                  <c:v>4</c:v>
                </c:pt>
                <c:pt idx="441">
                  <c:v>4</c:v>
                </c:pt>
                <c:pt idx="442">
                  <c:v>4</c:v>
                </c:pt>
                <c:pt idx="443">
                  <c:v>4</c:v>
                </c:pt>
                <c:pt idx="444">
                  <c:v>4</c:v>
                </c:pt>
                <c:pt idx="445">
                  <c:v>4</c:v>
                </c:pt>
                <c:pt idx="446">
                  <c:v>4</c:v>
                </c:pt>
                <c:pt idx="447">
                  <c:v>4</c:v>
                </c:pt>
                <c:pt idx="448">
                  <c:v>4</c:v>
                </c:pt>
                <c:pt idx="449">
                  <c:v>4</c:v>
                </c:pt>
                <c:pt idx="450">
                  <c:v>4</c:v>
                </c:pt>
                <c:pt idx="451">
                  <c:v>4</c:v>
                </c:pt>
                <c:pt idx="452">
                  <c:v>4</c:v>
                </c:pt>
                <c:pt idx="453">
                  <c:v>4</c:v>
                </c:pt>
                <c:pt idx="454">
                  <c:v>4</c:v>
                </c:pt>
                <c:pt idx="455">
                  <c:v>4</c:v>
                </c:pt>
                <c:pt idx="456">
                  <c:v>4</c:v>
                </c:pt>
                <c:pt idx="457">
                  <c:v>4</c:v>
                </c:pt>
                <c:pt idx="458">
                  <c:v>4</c:v>
                </c:pt>
                <c:pt idx="459">
                  <c:v>4</c:v>
                </c:pt>
                <c:pt idx="460">
                  <c:v>4</c:v>
                </c:pt>
                <c:pt idx="461">
                  <c:v>4</c:v>
                </c:pt>
                <c:pt idx="462">
                  <c:v>4</c:v>
                </c:pt>
                <c:pt idx="463">
                  <c:v>4</c:v>
                </c:pt>
                <c:pt idx="464">
                  <c:v>4</c:v>
                </c:pt>
                <c:pt idx="465">
                  <c:v>4</c:v>
                </c:pt>
                <c:pt idx="466">
                  <c:v>4</c:v>
                </c:pt>
                <c:pt idx="467">
                  <c:v>4</c:v>
                </c:pt>
                <c:pt idx="468">
                  <c:v>4</c:v>
                </c:pt>
                <c:pt idx="469">
                  <c:v>4</c:v>
                </c:pt>
                <c:pt idx="470">
                  <c:v>4</c:v>
                </c:pt>
                <c:pt idx="471">
                  <c:v>4</c:v>
                </c:pt>
                <c:pt idx="472">
                  <c:v>4</c:v>
                </c:pt>
                <c:pt idx="473">
                  <c:v>4</c:v>
                </c:pt>
                <c:pt idx="474">
                  <c:v>4</c:v>
                </c:pt>
                <c:pt idx="475">
                  <c:v>4</c:v>
                </c:pt>
                <c:pt idx="476">
                  <c:v>4</c:v>
                </c:pt>
                <c:pt idx="477">
                  <c:v>4</c:v>
                </c:pt>
                <c:pt idx="478">
                  <c:v>4</c:v>
                </c:pt>
                <c:pt idx="479">
                  <c:v>4</c:v>
                </c:pt>
                <c:pt idx="480">
                  <c:v>4</c:v>
                </c:pt>
                <c:pt idx="481">
                  <c:v>4</c:v>
                </c:pt>
                <c:pt idx="482">
                  <c:v>4</c:v>
                </c:pt>
                <c:pt idx="483">
                  <c:v>4</c:v>
                </c:pt>
                <c:pt idx="484">
                  <c:v>4</c:v>
                </c:pt>
                <c:pt idx="485">
                  <c:v>4</c:v>
                </c:pt>
                <c:pt idx="486">
                  <c:v>4</c:v>
                </c:pt>
                <c:pt idx="487">
                  <c:v>4</c:v>
                </c:pt>
                <c:pt idx="488">
                  <c:v>4</c:v>
                </c:pt>
                <c:pt idx="489">
                  <c:v>4</c:v>
                </c:pt>
                <c:pt idx="490">
                  <c:v>4</c:v>
                </c:pt>
                <c:pt idx="491">
                  <c:v>4</c:v>
                </c:pt>
                <c:pt idx="492">
                  <c:v>4</c:v>
                </c:pt>
                <c:pt idx="493">
                  <c:v>4</c:v>
                </c:pt>
                <c:pt idx="494">
                  <c:v>4</c:v>
                </c:pt>
                <c:pt idx="495">
                  <c:v>4</c:v>
                </c:pt>
                <c:pt idx="496">
                  <c:v>4</c:v>
                </c:pt>
                <c:pt idx="497">
                  <c:v>4</c:v>
                </c:pt>
                <c:pt idx="498">
                  <c:v>4</c:v>
                </c:pt>
                <c:pt idx="499">
                  <c:v>4</c:v>
                </c:pt>
                <c:pt idx="500">
                  <c:v>4</c:v>
                </c:pt>
                <c:pt idx="501">
                  <c:v>4</c:v>
                </c:pt>
                <c:pt idx="502">
                  <c:v>4</c:v>
                </c:pt>
                <c:pt idx="503">
                  <c:v>4</c:v>
                </c:pt>
                <c:pt idx="504">
                  <c:v>4</c:v>
                </c:pt>
                <c:pt idx="505">
                  <c:v>4</c:v>
                </c:pt>
                <c:pt idx="506">
                  <c:v>4</c:v>
                </c:pt>
                <c:pt idx="507">
                  <c:v>4</c:v>
                </c:pt>
                <c:pt idx="508">
                  <c:v>4</c:v>
                </c:pt>
                <c:pt idx="509">
                  <c:v>4</c:v>
                </c:pt>
                <c:pt idx="510">
                  <c:v>4</c:v>
                </c:pt>
                <c:pt idx="511">
                  <c:v>4</c:v>
                </c:pt>
                <c:pt idx="512">
                  <c:v>4</c:v>
                </c:pt>
                <c:pt idx="513">
                  <c:v>4</c:v>
                </c:pt>
                <c:pt idx="514">
                  <c:v>4</c:v>
                </c:pt>
                <c:pt idx="515">
                  <c:v>4</c:v>
                </c:pt>
                <c:pt idx="516">
                  <c:v>4</c:v>
                </c:pt>
                <c:pt idx="517">
                  <c:v>4</c:v>
                </c:pt>
                <c:pt idx="518">
                  <c:v>4</c:v>
                </c:pt>
                <c:pt idx="519">
                  <c:v>4</c:v>
                </c:pt>
                <c:pt idx="520">
                  <c:v>4</c:v>
                </c:pt>
                <c:pt idx="521">
                  <c:v>4</c:v>
                </c:pt>
                <c:pt idx="522">
                  <c:v>4</c:v>
                </c:pt>
                <c:pt idx="523">
                  <c:v>4</c:v>
                </c:pt>
                <c:pt idx="524">
                  <c:v>4</c:v>
                </c:pt>
                <c:pt idx="525">
                  <c:v>4</c:v>
                </c:pt>
                <c:pt idx="526">
                  <c:v>4</c:v>
                </c:pt>
                <c:pt idx="527">
                  <c:v>4</c:v>
                </c:pt>
                <c:pt idx="528">
                  <c:v>4</c:v>
                </c:pt>
                <c:pt idx="529">
                  <c:v>4</c:v>
                </c:pt>
                <c:pt idx="530">
                  <c:v>4</c:v>
                </c:pt>
                <c:pt idx="531">
                  <c:v>4</c:v>
                </c:pt>
                <c:pt idx="532">
                  <c:v>4</c:v>
                </c:pt>
                <c:pt idx="533">
                  <c:v>4</c:v>
                </c:pt>
                <c:pt idx="534">
                  <c:v>4</c:v>
                </c:pt>
                <c:pt idx="535">
                  <c:v>4</c:v>
                </c:pt>
                <c:pt idx="536">
                  <c:v>4</c:v>
                </c:pt>
                <c:pt idx="537">
                  <c:v>4</c:v>
                </c:pt>
                <c:pt idx="538">
                  <c:v>4</c:v>
                </c:pt>
                <c:pt idx="539">
                  <c:v>4</c:v>
                </c:pt>
                <c:pt idx="540">
                  <c:v>4</c:v>
                </c:pt>
                <c:pt idx="541">
                  <c:v>4</c:v>
                </c:pt>
                <c:pt idx="542">
                  <c:v>4</c:v>
                </c:pt>
                <c:pt idx="543">
                  <c:v>4</c:v>
                </c:pt>
                <c:pt idx="544">
                  <c:v>4</c:v>
                </c:pt>
                <c:pt idx="545">
                  <c:v>4</c:v>
                </c:pt>
                <c:pt idx="546">
                  <c:v>4</c:v>
                </c:pt>
                <c:pt idx="547">
                  <c:v>4</c:v>
                </c:pt>
                <c:pt idx="548">
                  <c:v>4</c:v>
                </c:pt>
                <c:pt idx="549">
                  <c:v>4</c:v>
                </c:pt>
                <c:pt idx="550">
                  <c:v>4</c:v>
                </c:pt>
                <c:pt idx="551">
                  <c:v>4</c:v>
                </c:pt>
                <c:pt idx="552">
                  <c:v>4</c:v>
                </c:pt>
                <c:pt idx="553">
                  <c:v>4</c:v>
                </c:pt>
                <c:pt idx="554">
                  <c:v>4</c:v>
                </c:pt>
                <c:pt idx="555">
                  <c:v>4</c:v>
                </c:pt>
                <c:pt idx="556">
                  <c:v>4</c:v>
                </c:pt>
                <c:pt idx="557">
                  <c:v>4</c:v>
                </c:pt>
                <c:pt idx="558">
                  <c:v>4</c:v>
                </c:pt>
                <c:pt idx="559">
                  <c:v>4</c:v>
                </c:pt>
                <c:pt idx="560">
                  <c:v>4</c:v>
                </c:pt>
                <c:pt idx="561">
                  <c:v>4</c:v>
                </c:pt>
                <c:pt idx="562">
                  <c:v>4</c:v>
                </c:pt>
                <c:pt idx="563">
                  <c:v>4</c:v>
                </c:pt>
                <c:pt idx="564">
                  <c:v>4</c:v>
                </c:pt>
                <c:pt idx="565">
                  <c:v>4</c:v>
                </c:pt>
                <c:pt idx="566">
                  <c:v>4</c:v>
                </c:pt>
                <c:pt idx="567">
                  <c:v>4</c:v>
                </c:pt>
                <c:pt idx="568">
                  <c:v>4</c:v>
                </c:pt>
                <c:pt idx="569">
                  <c:v>4</c:v>
                </c:pt>
                <c:pt idx="570">
                  <c:v>4</c:v>
                </c:pt>
                <c:pt idx="571">
                  <c:v>4</c:v>
                </c:pt>
                <c:pt idx="572">
                  <c:v>4</c:v>
                </c:pt>
                <c:pt idx="573">
                  <c:v>4</c:v>
                </c:pt>
                <c:pt idx="574">
                  <c:v>4</c:v>
                </c:pt>
                <c:pt idx="575">
                  <c:v>4</c:v>
                </c:pt>
                <c:pt idx="576">
                  <c:v>4</c:v>
                </c:pt>
                <c:pt idx="577">
                  <c:v>4</c:v>
                </c:pt>
                <c:pt idx="578">
                  <c:v>4</c:v>
                </c:pt>
                <c:pt idx="579">
                  <c:v>4</c:v>
                </c:pt>
                <c:pt idx="580">
                  <c:v>4</c:v>
                </c:pt>
                <c:pt idx="581">
                  <c:v>4</c:v>
                </c:pt>
                <c:pt idx="582">
                  <c:v>4</c:v>
                </c:pt>
                <c:pt idx="583">
                  <c:v>4</c:v>
                </c:pt>
                <c:pt idx="584">
                  <c:v>4</c:v>
                </c:pt>
                <c:pt idx="585">
                  <c:v>4</c:v>
                </c:pt>
                <c:pt idx="586">
                  <c:v>4</c:v>
                </c:pt>
                <c:pt idx="587">
                  <c:v>4</c:v>
                </c:pt>
                <c:pt idx="588">
                  <c:v>4</c:v>
                </c:pt>
                <c:pt idx="589">
                  <c:v>4</c:v>
                </c:pt>
                <c:pt idx="590">
                  <c:v>4</c:v>
                </c:pt>
                <c:pt idx="591">
                  <c:v>4</c:v>
                </c:pt>
                <c:pt idx="592">
                  <c:v>4</c:v>
                </c:pt>
                <c:pt idx="593">
                  <c:v>4</c:v>
                </c:pt>
                <c:pt idx="594">
                  <c:v>4</c:v>
                </c:pt>
                <c:pt idx="595">
                  <c:v>4</c:v>
                </c:pt>
                <c:pt idx="596">
                  <c:v>4</c:v>
                </c:pt>
                <c:pt idx="597">
                  <c:v>4</c:v>
                </c:pt>
                <c:pt idx="598">
                  <c:v>4</c:v>
                </c:pt>
                <c:pt idx="599">
                  <c:v>4</c:v>
                </c:pt>
                <c:pt idx="600">
                  <c:v>4</c:v>
                </c:pt>
                <c:pt idx="601">
                  <c:v>4</c:v>
                </c:pt>
                <c:pt idx="602">
                  <c:v>4</c:v>
                </c:pt>
                <c:pt idx="603">
                  <c:v>4</c:v>
                </c:pt>
                <c:pt idx="604">
                  <c:v>4</c:v>
                </c:pt>
                <c:pt idx="605">
                  <c:v>4</c:v>
                </c:pt>
                <c:pt idx="606">
                  <c:v>4</c:v>
                </c:pt>
                <c:pt idx="607">
                  <c:v>4</c:v>
                </c:pt>
                <c:pt idx="608">
                  <c:v>4</c:v>
                </c:pt>
                <c:pt idx="609">
                  <c:v>4</c:v>
                </c:pt>
                <c:pt idx="610">
                  <c:v>4</c:v>
                </c:pt>
                <c:pt idx="611">
                  <c:v>4</c:v>
                </c:pt>
                <c:pt idx="612">
                  <c:v>4</c:v>
                </c:pt>
                <c:pt idx="613">
                  <c:v>4</c:v>
                </c:pt>
                <c:pt idx="614">
                  <c:v>4</c:v>
                </c:pt>
                <c:pt idx="615">
                  <c:v>4</c:v>
                </c:pt>
                <c:pt idx="616">
                  <c:v>4</c:v>
                </c:pt>
                <c:pt idx="617">
                  <c:v>4</c:v>
                </c:pt>
                <c:pt idx="618">
                  <c:v>4</c:v>
                </c:pt>
                <c:pt idx="619">
                  <c:v>4</c:v>
                </c:pt>
                <c:pt idx="620">
                  <c:v>4</c:v>
                </c:pt>
                <c:pt idx="621">
                  <c:v>4</c:v>
                </c:pt>
                <c:pt idx="622">
                  <c:v>4</c:v>
                </c:pt>
                <c:pt idx="623">
                  <c:v>4</c:v>
                </c:pt>
                <c:pt idx="624">
                  <c:v>4</c:v>
                </c:pt>
                <c:pt idx="625">
                  <c:v>4</c:v>
                </c:pt>
                <c:pt idx="626">
                  <c:v>4</c:v>
                </c:pt>
                <c:pt idx="627">
                  <c:v>4</c:v>
                </c:pt>
                <c:pt idx="628">
                  <c:v>4</c:v>
                </c:pt>
                <c:pt idx="629">
                  <c:v>4</c:v>
                </c:pt>
                <c:pt idx="630">
                  <c:v>4</c:v>
                </c:pt>
                <c:pt idx="631">
                  <c:v>4</c:v>
                </c:pt>
                <c:pt idx="632">
                  <c:v>4</c:v>
                </c:pt>
                <c:pt idx="633">
                  <c:v>4</c:v>
                </c:pt>
                <c:pt idx="634">
                  <c:v>4</c:v>
                </c:pt>
                <c:pt idx="635">
                  <c:v>4</c:v>
                </c:pt>
                <c:pt idx="636">
                  <c:v>4</c:v>
                </c:pt>
                <c:pt idx="637">
                  <c:v>4</c:v>
                </c:pt>
                <c:pt idx="638">
                  <c:v>4</c:v>
                </c:pt>
                <c:pt idx="639">
                  <c:v>4</c:v>
                </c:pt>
                <c:pt idx="640">
                  <c:v>4</c:v>
                </c:pt>
                <c:pt idx="641">
                  <c:v>4</c:v>
                </c:pt>
                <c:pt idx="642">
                  <c:v>4</c:v>
                </c:pt>
                <c:pt idx="643">
                  <c:v>4</c:v>
                </c:pt>
                <c:pt idx="644">
                  <c:v>4</c:v>
                </c:pt>
                <c:pt idx="645">
                  <c:v>4</c:v>
                </c:pt>
                <c:pt idx="646">
                  <c:v>4</c:v>
                </c:pt>
                <c:pt idx="647">
                  <c:v>4</c:v>
                </c:pt>
                <c:pt idx="648">
                  <c:v>4</c:v>
                </c:pt>
                <c:pt idx="649">
                  <c:v>4</c:v>
                </c:pt>
                <c:pt idx="650">
                  <c:v>4</c:v>
                </c:pt>
                <c:pt idx="651">
                  <c:v>4</c:v>
                </c:pt>
                <c:pt idx="652">
                  <c:v>4</c:v>
                </c:pt>
                <c:pt idx="653">
                  <c:v>4</c:v>
                </c:pt>
                <c:pt idx="654">
                  <c:v>4</c:v>
                </c:pt>
                <c:pt idx="655">
                  <c:v>4</c:v>
                </c:pt>
                <c:pt idx="656">
                  <c:v>4</c:v>
                </c:pt>
                <c:pt idx="657">
                  <c:v>4</c:v>
                </c:pt>
                <c:pt idx="658">
                  <c:v>4</c:v>
                </c:pt>
                <c:pt idx="659">
                  <c:v>4</c:v>
                </c:pt>
                <c:pt idx="660">
                  <c:v>4</c:v>
                </c:pt>
                <c:pt idx="661">
                  <c:v>4</c:v>
                </c:pt>
                <c:pt idx="662">
                  <c:v>4</c:v>
                </c:pt>
                <c:pt idx="663">
                  <c:v>4</c:v>
                </c:pt>
                <c:pt idx="664">
                  <c:v>4</c:v>
                </c:pt>
                <c:pt idx="665">
                  <c:v>4</c:v>
                </c:pt>
                <c:pt idx="666">
                  <c:v>4</c:v>
                </c:pt>
                <c:pt idx="667">
                  <c:v>4</c:v>
                </c:pt>
                <c:pt idx="668">
                  <c:v>4</c:v>
                </c:pt>
                <c:pt idx="669">
                  <c:v>4</c:v>
                </c:pt>
                <c:pt idx="670">
                  <c:v>4</c:v>
                </c:pt>
                <c:pt idx="671">
                  <c:v>4</c:v>
                </c:pt>
                <c:pt idx="672">
                  <c:v>4</c:v>
                </c:pt>
                <c:pt idx="673">
                  <c:v>4</c:v>
                </c:pt>
                <c:pt idx="674">
                  <c:v>4</c:v>
                </c:pt>
                <c:pt idx="675">
                  <c:v>4</c:v>
                </c:pt>
                <c:pt idx="676">
                  <c:v>4</c:v>
                </c:pt>
                <c:pt idx="677">
                  <c:v>4</c:v>
                </c:pt>
                <c:pt idx="678">
                  <c:v>4</c:v>
                </c:pt>
                <c:pt idx="679">
                  <c:v>4</c:v>
                </c:pt>
                <c:pt idx="680">
                  <c:v>4</c:v>
                </c:pt>
                <c:pt idx="681">
                  <c:v>4</c:v>
                </c:pt>
                <c:pt idx="682">
                  <c:v>4</c:v>
                </c:pt>
                <c:pt idx="683">
                  <c:v>4</c:v>
                </c:pt>
                <c:pt idx="684">
                  <c:v>4</c:v>
                </c:pt>
                <c:pt idx="685">
                  <c:v>4</c:v>
                </c:pt>
                <c:pt idx="686">
                  <c:v>4</c:v>
                </c:pt>
                <c:pt idx="687">
                  <c:v>4</c:v>
                </c:pt>
                <c:pt idx="688">
                  <c:v>4</c:v>
                </c:pt>
                <c:pt idx="689">
                  <c:v>4</c:v>
                </c:pt>
                <c:pt idx="690">
                  <c:v>4</c:v>
                </c:pt>
                <c:pt idx="691">
                  <c:v>4</c:v>
                </c:pt>
                <c:pt idx="692">
                  <c:v>4</c:v>
                </c:pt>
                <c:pt idx="693">
                  <c:v>4</c:v>
                </c:pt>
                <c:pt idx="694">
                  <c:v>4</c:v>
                </c:pt>
                <c:pt idx="695">
                  <c:v>4</c:v>
                </c:pt>
                <c:pt idx="696">
                  <c:v>4</c:v>
                </c:pt>
                <c:pt idx="697">
                  <c:v>4</c:v>
                </c:pt>
                <c:pt idx="698">
                  <c:v>4</c:v>
                </c:pt>
                <c:pt idx="699">
                  <c:v>4</c:v>
                </c:pt>
                <c:pt idx="700">
                  <c:v>4</c:v>
                </c:pt>
                <c:pt idx="701">
                  <c:v>4</c:v>
                </c:pt>
                <c:pt idx="702">
                  <c:v>4</c:v>
                </c:pt>
                <c:pt idx="703">
                  <c:v>4</c:v>
                </c:pt>
                <c:pt idx="704">
                  <c:v>4</c:v>
                </c:pt>
                <c:pt idx="705">
                  <c:v>4</c:v>
                </c:pt>
                <c:pt idx="706">
                  <c:v>4</c:v>
                </c:pt>
                <c:pt idx="707">
                  <c:v>4</c:v>
                </c:pt>
                <c:pt idx="708">
                  <c:v>4</c:v>
                </c:pt>
                <c:pt idx="709">
                  <c:v>4</c:v>
                </c:pt>
                <c:pt idx="710">
                  <c:v>4</c:v>
                </c:pt>
                <c:pt idx="711">
                  <c:v>4</c:v>
                </c:pt>
                <c:pt idx="712">
                  <c:v>4</c:v>
                </c:pt>
                <c:pt idx="713">
                  <c:v>4</c:v>
                </c:pt>
                <c:pt idx="714">
                  <c:v>4</c:v>
                </c:pt>
                <c:pt idx="715">
                  <c:v>4</c:v>
                </c:pt>
                <c:pt idx="716">
                  <c:v>4</c:v>
                </c:pt>
                <c:pt idx="717">
                  <c:v>4</c:v>
                </c:pt>
                <c:pt idx="718">
                  <c:v>4</c:v>
                </c:pt>
                <c:pt idx="719">
                  <c:v>4</c:v>
                </c:pt>
                <c:pt idx="720">
                  <c:v>4</c:v>
                </c:pt>
                <c:pt idx="721">
                  <c:v>4</c:v>
                </c:pt>
                <c:pt idx="722">
                  <c:v>4</c:v>
                </c:pt>
                <c:pt idx="723">
                  <c:v>4</c:v>
                </c:pt>
                <c:pt idx="724">
                  <c:v>4</c:v>
                </c:pt>
                <c:pt idx="725">
                  <c:v>4</c:v>
                </c:pt>
                <c:pt idx="726">
                  <c:v>4</c:v>
                </c:pt>
                <c:pt idx="727">
                  <c:v>4</c:v>
                </c:pt>
                <c:pt idx="728">
                  <c:v>4</c:v>
                </c:pt>
                <c:pt idx="729">
                  <c:v>4</c:v>
                </c:pt>
                <c:pt idx="730">
                  <c:v>4</c:v>
                </c:pt>
                <c:pt idx="731">
                  <c:v>4</c:v>
                </c:pt>
                <c:pt idx="732">
                  <c:v>4</c:v>
                </c:pt>
                <c:pt idx="733">
                  <c:v>4</c:v>
                </c:pt>
                <c:pt idx="734">
                  <c:v>4</c:v>
                </c:pt>
                <c:pt idx="735">
                  <c:v>4</c:v>
                </c:pt>
                <c:pt idx="736">
                  <c:v>4</c:v>
                </c:pt>
                <c:pt idx="737">
                  <c:v>4</c:v>
                </c:pt>
                <c:pt idx="738">
                  <c:v>4</c:v>
                </c:pt>
                <c:pt idx="739">
                  <c:v>4</c:v>
                </c:pt>
                <c:pt idx="740">
                  <c:v>4</c:v>
                </c:pt>
                <c:pt idx="741">
                  <c:v>4</c:v>
                </c:pt>
                <c:pt idx="742">
                  <c:v>4</c:v>
                </c:pt>
                <c:pt idx="743">
                  <c:v>4</c:v>
                </c:pt>
                <c:pt idx="744">
                  <c:v>4</c:v>
                </c:pt>
                <c:pt idx="745">
                  <c:v>4</c:v>
                </c:pt>
                <c:pt idx="746">
                  <c:v>4</c:v>
                </c:pt>
                <c:pt idx="747">
                  <c:v>4</c:v>
                </c:pt>
                <c:pt idx="748">
                  <c:v>4</c:v>
                </c:pt>
                <c:pt idx="749">
                  <c:v>4</c:v>
                </c:pt>
                <c:pt idx="750">
                  <c:v>4</c:v>
                </c:pt>
                <c:pt idx="751">
                  <c:v>4</c:v>
                </c:pt>
                <c:pt idx="752">
                  <c:v>4</c:v>
                </c:pt>
                <c:pt idx="753">
                  <c:v>4</c:v>
                </c:pt>
                <c:pt idx="754">
                  <c:v>4</c:v>
                </c:pt>
                <c:pt idx="755">
                  <c:v>4</c:v>
                </c:pt>
                <c:pt idx="756">
                  <c:v>4</c:v>
                </c:pt>
                <c:pt idx="757">
                  <c:v>4</c:v>
                </c:pt>
                <c:pt idx="758">
                  <c:v>4</c:v>
                </c:pt>
                <c:pt idx="759">
                  <c:v>4</c:v>
                </c:pt>
                <c:pt idx="760">
                  <c:v>4</c:v>
                </c:pt>
                <c:pt idx="761">
                  <c:v>4</c:v>
                </c:pt>
                <c:pt idx="762">
                  <c:v>4</c:v>
                </c:pt>
                <c:pt idx="763">
                  <c:v>4</c:v>
                </c:pt>
                <c:pt idx="764">
                  <c:v>4</c:v>
                </c:pt>
                <c:pt idx="765">
                  <c:v>4</c:v>
                </c:pt>
                <c:pt idx="766">
                  <c:v>4</c:v>
                </c:pt>
                <c:pt idx="767">
                  <c:v>4</c:v>
                </c:pt>
                <c:pt idx="768">
                  <c:v>4</c:v>
                </c:pt>
                <c:pt idx="769">
                  <c:v>4</c:v>
                </c:pt>
                <c:pt idx="770">
                  <c:v>4</c:v>
                </c:pt>
                <c:pt idx="771">
                  <c:v>4</c:v>
                </c:pt>
                <c:pt idx="772">
                  <c:v>4</c:v>
                </c:pt>
                <c:pt idx="773">
                  <c:v>4</c:v>
                </c:pt>
                <c:pt idx="774">
                  <c:v>4</c:v>
                </c:pt>
                <c:pt idx="775">
                  <c:v>4</c:v>
                </c:pt>
                <c:pt idx="776">
                  <c:v>4</c:v>
                </c:pt>
                <c:pt idx="777">
                  <c:v>4</c:v>
                </c:pt>
                <c:pt idx="778">
                  <c:v>4</c:v>
                </c:pt>
                <c:pt idx="779">
                  <c:v>4</c:v>
                </c:pt>
                <c:pt idx="780">
                  <c:v>4</c:v>
                </c:pt>
                <c:pt idx="781">
                  <c:v>4</c:v>
                </c:pt>
                <c:pt idx="782">
                  <c:v>4</c:v>
                </c:pt>
                <c:pt idx="783">
                  <c:v>4</c:v>
                </c:pt>
                <c:pt idx="784">
                  <c:v>4</c:v>
                </c:pt>
                <c:pt idx="785">
                  <c:v>4</c:v>
                </c:pt>
                <c:pt idx="786">
                  <c:v>4</c:v>
                </c:pt>
                <c:pt idx="787">
                  <c:v>4</c:v>
                </c:pt>
                <c:pt idx="788">
                  <c:v>4</c:v>
                </c:pt>
                <c:pt idx="789">
                  <c:v>4</c:v>
                </c:pt>
                <c:pt idx="790">
                  <c:v>4</c:v>
                </c:pt>
                <c:pt idx="791">
                  <c:v>4</c:v>
                </c:pt>
                <c:pt idx="792">
                  <c:v>4</c:v>
                </c:pt>
                <c:pt idx="793">
                  <c:v>4</c:v>
                </c:pt>
                <c:pt idx="794">
                  <c:v>4</c:v>
                </c:pt>
                <c:pt idx="795">
                  <c:v>4</c:v>
                </c:pt>
                <c:pt idx="796">
                  <c:v>4</c:v>
                </c:pt>
                <c:pt idx="797">
                  <c:v>4</c:v>
                </c:pt>
                <c:pt idx="798">
                  <c:v>4</c:v>
                </c:pt>
                <c:pt idx="799">
                  <c:v>4</c:v>
                </c:pt>
                <c:pt idx="800">
                  <c:v>4</c:v>
                </c:pt>
                <c:pt idx="801">
                  <c:v>4</c:v>
                </c:pt>
                <c:pt idx="802">
                  <c:v>4</c:v>
                </c:pt>
                <c:pt idx="803">
                  <c:v>4</c:v>
                </c:pt>
                <c:pt idx="804">
                  <c:v>4</c:v>
                </c:pt>
                <c:pt idx="805">
                  <c:v>4</c:v>
                </c:pt>
                <c:pt idx="806">
                  <c:v>4</c:v>
                </c:pt>
                <c:pt idx="807">
                  <c:v>4</c:v>
                </c:pt>
                <c:pt idx="808">
                  <c:v>4</c:v>
                </c:pt>
                <c:pt idx="809">
                  <c:v>4</c:v>
                </c:pt>
                <c:pt idx="810">
                  <c:v>4</c:v>
                </c:pt>
                <c:pt idx="811">
                  <c:v>4</c:v>
                </c:pt>
                <c:pt idx="812">
                  <c:v>4</c:v>
                </c:pt>
                <c:pt idx="813">
                  <c:v>4</c:v>
                </c:pt>
                <c:pt idx="814">
                  <c:v>4</c:v>
                </c:pt>
                <c:pt idx="815">
                  <c:v>4</c:v>
                </c:pt>
                <c:pt idx="816">
                  <c:v>4</c:v>
                </c:pt>
                <c:pt idx="817">
                  <c:v>4</c:v>
                </c:pt>
                <c:pt idx="818">
                  <c:v>4</c:v>
                </c:pt>
                <c:pt idx="819">
                  <c:v>4</c:v>
                </c:pt>
                <c:pt idx="820">
                  <c:v>4</c:v>
                </c:pt>
                <c:pt idx="821">
                  <c:v>4</c:v>
                </c:pt>
                <c:pt idx="822">
                  <c:v>4</c:v>
                </c:pt>
                <c:pt idx="823">
                  <c:v>4</c:v>
                </c:pt>
                <c:pt idx="824">
                  <c:v>4</c:v>
                </c:pt>
                <c:pt idx="825">
                  <c:v>4</c:v>
                </c:pt>
                <c:pt idx="826">
                  <c:v>4</c:v>
                </c:pt>
                <c:pt idx="827">
                  <c:v>4</c:v>
                </c:pt>
                <c:pt idx="828">
                  <c:v>4</c:v>
                </c:pt>
                <c:pt idx="829">
                  <c:v>4</c:v>
                </c:pt>
                <c:pt idx="830">
                  <c:v>4</c:v>
                </c:pt>
                <c:pt idx="831">
                  <c:v>4</c:v>
                </c:pt>
                <c:pt idx="832">
                  <c:v>4</c:v>
                </c:pt>
                <c:pt idx="833">
                  <c:v>4</c:v>
                </c:pt>
                <c:pt idx="834">
                  <c:v>4</c:v>
                </c:pt>
                <c:pt idx="835">
                  <c:v>4</c:v>
                </c:pt>
                <c:pt idx="836">
                  <c:v>4</c:v>
                </c:pt>
                <c:pt idx="837">
                  <c:v>4</c:v>
                </c:pt>
                <c:pt idx="838">
                  <c:v>4</c:v>
                </c:pt>
                <c:pt idx="839">
                  <c:v>4</c:v>
                </c:pt>
                <c:pt idx="840">
                  <c:v>4</c:v>
                </c:pt>
                <c:pt idx="841">
                  <c:v>4</c:v>
                </c:pt>
                <c:pt idx="842">
                  <c:v>4</c:v>
                </c:pt>
                <c:pt idx="843">
                  <c:v>4</c:v>
                </c:pt>
                <c:pt idx="844">
                  <c:v>4</c:v>
                </c:pt>
                <c:pt idx="845">
                  <c:v>4</c:v>
                </c:pt>
                <c:pt idx="846">
                  <c:v>4</c:v>
                </c:pt>
                <c:pt idx="847">
                  <c:v>4</c:v>
                </c:pt>
                <c:pt idx="848">
                  <c:v>4</c:v>
                </c:pt>
                <c:pt idx="849">
                  <c:v>4</c:v>
                </c:pt>
                <c:pt idx="850">
                  <c:v>4</c:v>
                </c:pt>
                <c:pt idx="851">
                  <c:v>4</c:v>
                </c:pt>
                <c:pt idx="852">
                  <c:v>4</c:v>
                </c:pt>
                <c:pt idx="853">
                  <c:v>4</c:v>
                </c:pt>
                <c:pt idx="854">
                  <c:v>4</c:v>
                </c:pt>
                <c:pt idx="855">
                  <c:v>4</c:v>
                </c:pt>
                <c:pt idx="856">
                  <c:v>4</c:v>
                </c:pt>
                <c:pt idx="857">
                  <c:v>4</c:v>
                </c:pt>
                <c:pt idx="858">
                  <c:v>4</c:v>
                </c:pt>
                <c:pt idx="859">
                  <c:v>4</c:v>
                </c:pt>
                <c:pt idx="860">
                  <c:v>4</c:v>
                </c:pt>
                <c:pt idx="861">
                  <c:v>4</c:v>
                </c:pt>
                <c:pt idx="862">
                  <c:v>4</c:v>
                </c:pt>
                <c:pt idx="863">
                  <c:v>4</c:v>
                </c:pt>
                <c:pt idx="864">
                  <c:v>4</c:v>
                </c:pt>
                <c:pt idx="865">
                  <c:v>4</c:v>
                </c:pt>
                <c:pt idx="866">
                  <c:v>4</c:v>
                </c:pt>
                <c:pt idx="867">
                  <c:v>4</c:v>
                </c:pt>
                <c:pt idx="868">
                  <c:v>4</c:v>
                </c:pt>
                <c:pt idx="869">
                  <c:v>4</c:v>
                </c:pt>
                <c:pt idx="870">
                  <c:v>4</c:v>
                </c:pt>
                <c:pt idx="871">
                  <c:v>4</c:v>
                </c:pt>
                <c:pt idx="872">
                  <c:v>4</c:v>
                </c:pt>
                <c:pt idx="873">
                  <c:v>4</c:v>
                </c:pt>
                <c:pt idx="874">
                  <c:v>4</c:v>
                </c:pt>
                <c:pt idx="875">
                  <c:v>4</c:v>
                </c:pt>
                <c:pt idx="876">
                  <c:v>4</c:v>
                </c:pt>
                <c:pt idx="877">
                  <c:v>4</c:v>
                </c:pt>
                <c:pt idx="878">
                  <c:v>4</c:v>
                </c:pt>
                <c:pt idx="879">
                  <c:v>4</c:v>
                </c:pt>
                <c:pt idx="880">
                  <c:v>4</c:v>
                </c:pt>
                <c:pt idx="881">
                  <c:v>4</c:v>
                </c:pt>
                <c:pt idx="882">
                  <c:v>4</c:v>
                </c:pt>
                <c:pt idx="883">
                  <c:v>4</c:v>
                </c:pt>
                <c:pt idx="884">
                  <c:v>4</c:v>
                </c:pt>
                <c:pt idx="885">
                  <c:v>4</c:v>
                </c:pt>
                <c:pt idx="886">
                  <c:v>4</c:v>
                </c:pt>
                <c:pt idx="887">
                  <c:v>4</c:v>
                </c:pt>
                <c:pt idx="888">
                  <c:v>4</c:v>
                </c:pt>
                <c:pt idx="889">
                  <c:v>4</c:v>
                </c:pt>
                <c:pt idx="890">
                  <c:v>4</c:v>
                </c:pt>
                <c:pt idx="891">
                  <c:v>4</c:v>
                </c:pt>
                <c:pt idx="892">
                  <c:v>4</c:v>
                </c:pt>
                <c:pt idx="893">
                  <c:v>4</c:v>
                </c:pt>
                <c:pt idx="894">
                  <c:v>4</c:v>
                </c:pt>
                <c:pt idx="895">
                  <c:v>4</c:v>
                </c:pt>
                <c:pt idx="896">
                  <c:v>4</c:v>
                </c:pt>
                <c:pt idx="897">
                  <c:v>4</c:v>
                </c:pt>
                <c:pt idx="898">
                  <c:v>4</c:v>
                </c:pt>
                <c:pt idx="899">
                  <c:v>4</c:v>
                </c:pt>
                <c:pt idx="900">
                  <c:v>4</c:v>
                </c:pt>
                <c:pt idx="901">
                  <c:v>4</c:v>
                </c:pt>
                <c:pt idx="902">
                  <c:v>4</c:v>
                </c:pt>
                <c:pt idx="903">
                  <c:v>4</c:v>
                </c:pt>
                <c:pt idx="904">
                  <c:v>4</c:v>
                </c:pt>
                <c:pt idx="905">
                  <c:v>4</c:v>
                </c:pt>
                <c:pt idx="906">
                  <c:v>4</c:v>
                </c:pt>
                <c:pt idx="907">
                  <c:v>4</c:v>
                </c:pt>
                <c:pt idx="908">
                  <c:v>4</c:v>
                </c:pt>
                <c:pt idx="909">
                  <c:v>4</c:v>
                </c:pt>
                <c:pt idx="910">
                  <c:v>4</c:v>
                </c:pt>
                <c:pt idx="911">
                  <c:v>4</c:v>
                </c:pt>
                <c:pt idx="912">
                  <c:v>4</c:v>
                </c:pt>
                <c:pt idx="913">
                  <c:v>4</c:v>
                </c:pt>
                <c:pt idx="914">
                  <c:v>4</c:v>
                </c:pt>
                <c:pt idx="915">
                  <c:v>4</c:v>
                </c:pt>
                <c:pt idx="916">
                  <c:v>4</c:v>
                </c:pt>
                <c:pt idx="917">
                  <c:v>4</c:v>
                </c:pt>
                <c:pt idx="918">
                  <c:v>4</c:v>
                </c:pt>
                <c:pt idx="919">
                  <c:v>4</c:v>
                </c:pt>
                <c:pt idx="920">
                  <c:v>4</c:v>
                </c:pt>
                <c:pt idx="921">
                  <c:v>4</c:v>
                </c:pt>
                <c:pt idx="922">
                  <c:v>4</c:v>
                </c:pt>
                <c:pt idx="923">
                  <c:v>4</c:v>
                </c:pt>
                <c:pt idx="924">
                  <c:v>4</c:v>
                </c:pt>
                <c:pt idx="925">
                  <c:v>4</c:v>
                </c:pt>
                <c:pt idx="926">
                  <c:v>4</c:v>
                </c:pt>
                <c:pt idx="927">
                  <c:v>4</c:v>
                </c:pt>
                <c:pt idx="928">
                  <c:v>4</c:v>
                </c:pt>
                <c:pt idx="929">
                  <c:v>4</c:v>
                </c:pt>
                <c:pt idx="930">
                  <c:v>4</c:v>
                </c:pt>
                <c:pt idx="931">
                  <c:v>4</c:v>
                </c:pt>
                <c:pt idx="932">
                  <c:v>4</c:v>
                </c:pt>
                <c:pt idx="933">
                  <c:v>4</c:v>
                </c:pt>
                <c:pt idx="934">
                  <c:v>4</c:v>
                </c:pt>
                <c:pt idx="935">
                  <c:v>4</c:v>
                </c:pt>
                <c:pt idx="936">
                  <c:v>4</c:v>
                </c:pt>
                <c:pt idx="937">
                  <c:v>4</c:v>
                </c:pt>
                <c:pt idx="938">
                  <c:v>4</c:v>
                </c:pt>
                <c:pt idx="939">
                  <c:v>4</c:v>
                </c:pt>
                <c:pt idx="940">
                  <c:v>4</c:v>
                </c:pt>
                <c:pt idx="941">
                  <c:v>4</c:v>
                </c:pt>
                <c:pt idx="942">
                  <c:v>4</c:v>
                </c:pt>
                <c:pt idx="943">
                  <c:v>4</c:v>
                </c:pt>
                <c:pt idx="944">
                  <c:v>4</c:v>
                </c:pt>
                <c:pt idx="945">
                  <c:v>4</c:v>
                </c:pt>
                <c:pt idx="946">
                  <c:v>4</c:v>
                </c:pt>
                <c:pt idx="947">
                  <c:v>4</c:v>
                </c:pt>
                <c:pt idx="948">
                  <c:v>4</c:v>
                </c:pt>
                <c:pt idx="949">
                  <c:v>4</c:v>
                </c:pt>
                <c:pt idx="950">
                  <c:v>4</c:v>
                </c:pt>
                <c:pt idx="951">
                  <c:v>4</c:v>
                </c:pt>
                <c:pt idx="952">
                  <c:v>4</c:v>
                </c:pt>
                <c:pt idx="953">
                  <c:v>4</c:v>
                </c:pt>
                <c:pt idx="954">
                  <c:v>4</c:v>
                </c:pt>
                <c:pt idx="955">
                  <c:v>4</c:v>
                </c:pt>
                <c:pt idx="956">
                  <c:v>4</c:v>
                </c:pt>
                <c:pt idx="957">
                  <c:v>4</c:v>
                </c:pt>
                <c:pt idx="958">
                  <c:v>4</c:v>
                </c:pt>
                <c:pt idx="959">
                  <c:v>4</c:v>
                </c:pt>
                <c:pt idx="960">
                  <c:v>4</c:v>
                </c:pt>
                <c:pt idx="961">
                  <c:v>4</c:v>
                </c:pt>
                <c:pt idx="962">
                  <c:v>4</c:v>
                </c:pt>
                <c:pt idx="963">
                  <c:v>4</c:v>
                </c:pt>
                <c:pt idx="964">
                  <c:v>4</c:v>
                </c:pt>
                <c:pt idx="965">
                  <c:v>4</c:v>
                </c:pt>
                <c:pt idx="966">
                  <c:v>4</c:v>
                </c:pt>
                <c:pt idx="967">
                  <c:v>4</c:v>
                </c:pt>
                <c:pt idx="968">
                  <c:v>4</c:v>
                </c:pt>
                <c:pt idx="969">
                  <c:v>4</c:v>
                </c:pt>
                <c:pt idx="970">
                  <c:v>4</c:v>
                </c:pt>
                <c:pt idx="971">
                  <c:v>4</c:v>
                </c:pt>
                <c:pt idx="972">
                  <c:v>4</c:v>
                </c:pt>
                <c:pt idx="973">
                  <c:v>4</c:v>
                </c:pt>
                <c:pt idx="974">
                  <c:v>4</c:v>
                </c:pt>
                <c:pt idx="975">
                  <c:v>4</c:v>
                </c:pt>
                <c:pt idx="976">
                  <c:v>4</c:v>
                </c:pt>
                <c:pt idx="977">
                  <c:v>4</c:v>
                </c:pt>
                <c:pt idx="978">
                  <c:v>4</c:v>
                </c:pt>
                <c:pt idx="979">
                  <c:v>4</c:v>
                </c:pt>
                <c:pt idx="980">
                  <c:v>4</c:v>
                </c:pt>
                <c:pt idx="981">
                  <c:v>4</c:v>
                </c:pt>
                <c:pt idx="982">
                  <c:v>4</c:v>
                </c:pt>
                <c:pt idx="983">
                  <c:v>4</c:v>
                </c:pt>
                <c:pt idx="984">
                  <c:v>4</c:v>
                </c:pt>
                <c:pt idx="985">
                  <c:v>4</c:v>
                </c:pt>
                <c:pt idx="986">
                  <c:v>4</c:v>
                </c:pt>
                <c:pt idx="987">
                  <c:v>4</c:v>
                </c:pt>
                <c:pt idx="988">
                  <c:v>4</c:v>
                </c:pt>
                <c:pt idx="989">
                  <c:v>4</c:v>
                </c:pt>
                <c:pt idx="990">
                  <c:v>4</c:v>
                </c:pt>
                <c:pt idx="991">
                  <c:v>4</c:v>
                </c:pt>
                <c:pt idx="992">
                  <c:v>4</c:v>
                </c:pt>
                <c:pt idx="993">
                  <c:v>4</c:v>
                </c:pt>
                <c:pt idx="994">
                  <c:v>4</c:v>
                </c:pt>
                <c:pt idx="995">
                  <c:v>4</c:v>
                </c:pt>
                <c:pt idx="996">
                  <c:v>4</c:v>
                </c:pt>
                <c:pt idx="997">
                  <c:v>4</c:v>
                </c:pt>
                <c:pt idx="998">
                  <c:v>4</c:v>
                </c:pt>
                <c:pt idx="999">
                  <c:v>4</c:v>
                </c:pt>
                <c:pt idx="1000">
                  <c:v>4</c:v>
                </c:pt>
                <c:pt idx="1001">
                  <c:v>4</c:v>
                </c:pt>
                <c:pt idx="1002">
                  <c:v>4</c:v>
                </c:pt>
                <c:pt idx="1003">
                  <c:v>4</c:v>
                </c:pt>
                <c:pt idx="1004">
                  <c:v>4</c:v>
                </c:pt>
                <c:pt idx="1005">
                  <c:v>4</c:v>
                </c:pt>
                <c:pt idx="1006">
                  <c:v>4</c:v>
                </c:pt>
                <c:pt idx="1007">
                  <c:v>4</c:v>
                </c:pt>
                <c:pt idx="1008">
                  <c:v>4</c:v>
                </c:pt>
                <c:pt idx="1009">
                  <c:v>4</c:v>
                </c:pt>
                <c:pt idx="1010">
                  <c:v>4</c:v>
                </c:pt>
                <c:pt idx="1011">
                  <c:v>4</c:v>
                </c:pt>
                <c:pt idx="1012">
                  <c:v>4</c:v>
                </c:pt>
                <c:pt idx="1013">
                  <c:v>4</c:v>
                </c:pt>
                <c:pt idx="1014">
                  <c:v>4</c:v>
                </c:pt>
                <c:pt idx="1015">
                  <c:v>4</c:v>
                </c:pt>
                <c:pt idx="1016">
                  <c:v>4</c:v>
                </c:pt>
                <c:pt idx="1017">
                  <c:v>4</c:v>
                </c:pt>
                <c:pt idx="1018">
                  <c:v>4</c:v>
                </c:pt>
                <c:pt idx="1019">
                  <c:v>4</c:v>
                </c:pt>
                <c:pt idx="1020">
                  <c:v>4</c:v>
                </c:pt>
                <c:pt idx="1021">
                  <c:v>4</c:v>
                </c:pt>
                <c:pt idx="1022">
                  <c:v>4</c:v>
                </c:pt>
                <c:pt idx="1023">
                  <c:v>4</c:v>
                </c:pt>
                <c:pt idx="1024">
                  <c:v>4</c:v>
                </c:pt>
                <c:pt idx="1025">
                  <c:v>4</c:v>
                </c:pt>
                <c:pt idx="1026">
                  <c:v>4</c:v>
                </c:pt>
                <c:pt idx="1027">
                  <c:v>4</c:v>
                </c:pt>
                <c:pt idx="1028">
                  <c:v>4</c:v>
                </c:pt>
                <c:pt idx="1029">
                  <c:v>4</c:v>
                </c:pt>
                <c:pt idx="1030">
                  <c:v>4</c:v>
                </c:pt>
                <c:pt idx="1031">
                  <c:v>4</c:v>
                </c:pt>
                <c:pt idx="1032">
                  <c:v>4</c:v>
                </c:pt>
                <c:pt idx="1033">
                  <c:v>4</c:v>
                </c:pt>
                <c:pt idx="1034">
                  <c:v>4</c:v>
                </c:pt>
                <c:pt idx="1035">
                  <c:v>4</c:v>
                </c:pt>
                <c:pt idx="1036">
                  <c:v>4</c:v>
                </c:pt>
                <c:pt idx="1037">
                  <c:v>4</c:v>
                </c:pt>
                <c:pt idx="1038">
                  <c:v>4</c:v>
                </c:pt>
                <c:pt idx="1039">
                  <c:v>4</c:v>
                </c:pt>
                <c:pt idx="1040">
                  <c:v>4</c:v>
                </c:pt>
                <c:pt idx="1041">
                  <c:v>4</c:v>
                </c:pt>
                <c:pt idx="1042">
                  <c:v>4</c:v>
                </c:pt>
                <c:pt idx="1043">
                  <c:v>4</c:v>
                </c:pt>
                <c:pt idx="1044">
                  <c:v>4</c:v>
                </c:pt>
                <c:pt idx="1045">
                  <c:v>4</c:v>
                </c:pt>
                <c:pt idx="1046">
                  <c:v>4</c:v>
                </c:pt>
                <c:pt idx="1047">
                  <c:v>4</c:v>
                </c:pt>
                <c:pt idx="1048">
                  <c:v>4</c:v>
                </c:pt>
                <c:pt idx="1049">
                  <c:v>4</c:v>
                </c:pt>
                <c:pt idx="1050">
                  <c:v>4</c:v>
                </c:pt>
                <c:pt idx="1051">
                  <c:v>4</c:v>
                </c:pt>
                <c:pt idx="1052">
                  <c:v>4</c:v>
                </c:pt>
                <c:pt idx="1053">
                  <c:v>4</c:v>
                </c:pt>
                <c:pt idx="1054">
                  <c:v>4</c:v>
                </c:pt>
                <c:pt idx="1055">
                  <c:v>4</c:v>
                </c:pt>
                <c:pt idx="1056">
                  <c:v>4</c:v>
                </c:pt>
                <c:pt idx="1057">
                  <c:v>4</c:v>
                </c:pt>
                <c:pt idx="1058">
                  <c:v>4</c:v>
                </c:pt>
                <c:pt idx="1059">
                  <c:v>4</c:v>
                </c:pt>
                <c:pt idx="1060">
                  <c:v>4</c:v>
                </c:pt>
                <c:pt idx="1061">
                  <c:v>4</c:v>
                </c:pt>
                <c:pt idx="1062">
                  <c:v>4</c:v>
                </c:pt>
                <c:pt idx="1063">
                  <c:v>4</c:v>
                </c:pt>
                <c:pt idx="1064">
                  <c:v>4</c:v>
                </c:pt>
                <c:pt idx="1065">
                  <c:v>4</c:v>
                </c:pt>
                <c:pt idx="1066">
                  <c:v>4</c:v>
                </c:pt>
                <c:pt idx="1067">
                  <c:v>4</c:v>
                </c:pt>
                <c:pt idx="1068">
                  <c:v>4</c:v>
                </c:pt>
                <c:pt idx="1069">
                  <c:v>4</c:v>
                </c:pt>
                <c:pt idx="1070">
                  <c:v>4</c:v>
                </c:pt>
                <c:pt idx="1071">
                  <c:v>4</c:v>
                </c:pt>
                <c:pt idx="1072">
                  <c:v>4</c:v>
                </c:pt>
                <c:pt idx="1073">
                  <c:v>4</c:v>
                </c:pt>
                <c:pt idx="1074">
                  <c:v>4</c:v>
                </c:pt>
                <c:pt idx="1075">
                  <c:v>4</c:v>
                </c:pt>
                <c:pt idx="1076">
                  <c:v>4</c:v>
                </c:pt>
                <c:pt idx="1077">
                  <c:v>4</c:v>
                </c:pt>
                <c:pt idx="1078">
                  <c:v>4</c:v>
                </c:pt>
                <c:pt idx="1079">
                  <c:v>4</c:v>
                </c:pt>
                <c:pt idx="1080">
                  <c:v>4</c:v>
                </c:pt>
                <c:pt idx="1081">
                  <c:v>4</c:v>
                </c:pt>
                <c:pt idx="1082">
                  <c:v>4</c:v>
                </c:pt>
                <c:pt idx="1083">
                  <c:v>4</c:v>
                </c:pt>
                <c:pt idx="1084">
                  <c:v>4</c:v>
                </c:pt>
                <c:pt idx="1085">
                  <c:v>4</c:v>
                </c:pt>
                <c:pt idx="1086">
                  <c:v>4</c:v>
                </c:pt>
                <c:pt idx="1087">
                  <c:v>4</c:v>
                </c:pt>
                <c:pt idx="1088">
                  <c:v>4</c:v>
                </c:pt>
                <c:pt idx="1089">
                  <c:v>4</c:v>
                </c:pt>
                <c:pt idx="1090">
                  <c:v>4</c:v>
                </c:pt>
                <c:pt idx="1091">
                  <c:v>4</c:v>
                </c:pt>
                <c:pt idx="1092">
                  <c:v>4</c:v>
                </c:pt>
                <c:pt idx="1093">
                  <c:v>4</c:v>
                </c:pt>
                <c:pt idx="1094">
                  <c:v>4</c:v>
                </c:pt>
                <c:pt idx="1095">
                  <c:v>4</c:v>
                </c:pt>
                <c:pt idx="1096">
                  <c:v>4</c:v>
                </c:pt>
                <c:pt idx="1097">
                  <c:v>4</c:v>
                </c:pt>
                <c:pt idx="1098">
                  <c:v>4</c:v>
                </c:pt>
                <c:pt idx="1099">
                  <c:v>4</c:v>
                </c:pt>
                <c:pt idx="1100">
                  <c:v>4</c:v>
                </c:pt>
                <c:pt idx="1101">
                  <c:v>4</c:v>
                </c:pt>
                <c:pt idx="1102">
                  <c:v>4</c:v>
                </c:pt>
                <c:pt idx="1103">
                  <c:v>4</c:v>
                </c:pt>
                <c:pt idx="1104">
                  <c:v>4</c:v>
                </c:pt>
                <c:pt idx="1105">
                  <c:v>4</c:v>
                </c:pt>
                <c:pt idx="1106">
                  <c:v>4</c:v>
                </c:pt>
                <c:pt idx="1107">
                  <c:v>4</c:v>
                </c:pt>
                <c:pt idx="1108">
                  <c:v>4</c:v>
                </c:pt>
                <c:pt idx="1109">
                  <c:v>4</c:v>
                </c:pt>
                <c:pt idx="1110">
                  <c:v>5</c:v>
                </c:pt>
                <c:pt idx="1111">
                  <c:v>5</c:v>
                </c:pt>
                <c:pt idx="1112">
                  <c:v>5</c:v>
                </c:pt>
                <c:pt idx="1113">
                  <c:v>5</c:v>
                </c:pt>
                <c:pt idx="1114">
                  <c:v>5</c:v>
                </c:pt>
                <c:pt idx="1115">
                  <c:v>5</c:v>
                </c:pt>
                <c:pt idx="1116">
                  <c:v>5</c:v>
                </c:pt>
                <c:pt idx="1117">
                  <c:v>5</c:v>
                </c:pt>
                <c:pt idx="1118">
                  <c:v>5</c:v>
                </c:pt>
                <c:pt idx="1119">
                  <c:v>5</c:v>
                </c:pt>
                <c:pt idx="1120">
                  <c:v>5</c:v>
                </c:pt>
                <c:pt idx="1121">
                  <c:v>5</c:v>
                </c:pt>
                <c:pt idx="1122">
                  <c:v>5</c:v>
                </c:pt>
                <c:pt idx="1123">
                  <c:v>5</c:v>
                </c:pt>
                <c:pt idx="1124">
                  <c:v>5</c:v>
                </c:pt>
                <c:pt idx="1125">
                  <c:v>5</c:v>
                </c:pt>
                <c:pt idx="1126">
                  <c:v>5</c:v>
                </c:pt>
                <c:pt idx="1127">
                  <c:v>5</c:v>
                </c:pt>
                <c:pt idx="1128">
                  <c:v>5</c:v>
                </c:pt>
                <c:pt idx="1129">
                  <c:v>5</c:v>
                </c:pt>
                <c:pt idx="1130">
                  <c:v>5</c:v>
                </c:pt>
                <c:pt idx="1131">
                  <c:v>5</c:v>
                </c:pt>
                <c:pt idx="1132">
                  <c:v>5</c:v>
                </c:pt>
                <c:pt idx="1133">
                  <c:v>5</c:v>
                </c:pt>
                <c:pt idx="1134">
                  <c:v>5</c:v>
                </c:pt>
                <c:pt idx="1135">
                  <c:v>5</c:v>
                </c:pt>
                <c:pt idx="1136">
                  <c:v>5</c:v>
                </c:pt>
                <c:pt idx="1137">
                  <c:v>5</c:v>
                </c:pt>
                <c:pt idx="1138">
                  <c:v>5</c:v>
                </c:pt>
                <c:pt idx="1139">
                  <c:v>5</c:v>
                </c:pt>
                <c:pt idx="1140">
                  <c:v>5</c:v>
                </c:pt>
                <c:pt idx="1141">
                  <c:v>5</c:v>
                </c:pt>
                <c:pt idx="1142">
                  <c:v>5</c:v>
                </c:pt>
                <c:pt idx="1143">
                  <c:v>5</c:v>
                </c:pt>
                <c:pt idx="1144">
                  <c:v>5</c:v>
                </c:pt>
                <c:pt idx="1145">
                  <c:v>5</c:v>
                </c:pt>
                <c:pt idx="1146">
                  <c:v>5</c:v>
                </c:pt>
                <c:pt idx="1147">
                  <c:v>5</c:v>
                </c:pt>
                <c:pt idx="1148">
                  <c:v>5</c:v>
                </c:pt>
                <c:pt idx="1149">
                  <c:v>5</c:v>
                </c:pt>
                <c:pt idx="1150">
                  <c:v>5</c:v>
                </c:pt>
                <c:pt idx="1151">
                  <c:v>5</c:v>
                </c:pt>
                <c:pt idx="1152">
                  <c:v>5</c:v>
                </c:pt>
                <c:pt idx="1153">
                  <c:v>5</c:v>
                </c:pt>
                <c:pt idx="1154">
                  <c:v>5</c:v>
                </c:pt>
                <c:pt idx="1155">
                  <c:v>5</c:v>
                </c:pt>
                <c:pt idx="1156">
                  <c:v>5</c:v>
                </c:pt>
                <c:pt idx="1157">
                  <c:v>5</c:v>
                </c:pt>
                <c:pt idx="1158">
                  <c:v>5</c:v>
                </c:pt>
                <c:pt idx="1159">
                  <c:v>5</c:v>
                </c:pt>
                <c:pt idx="1160">
                  <c:v>5</c:v>
                </c:pt>
                <c:pt idx="1161">
                  <c:v>5</c:v>
                </c:pt>
                <c:pt idx="1162">
                  <c:v>5</c:v>
                </c:pt>
                <c:pt idx="1163">
                  <c:v>5</c:v>
                </c:pt>
                <c:pt idx="1164">
                  <c:v>5</c:v>
                </c:pt>
                <c:pt idx="1165">
                  <c:v>5</c:v>
                </c:pt>
                <c:pt idx="1166">
                  <c:v>5</c:v>
                </c:pt>
                <c:pt idx="1167">
                  <c:v>5</c:v>
                </c:pt>
                <c:pt idx="1168">
                  <c:v>5</c:v>
                </c:pt>
                <c:pt idx="1169">
                  <c:v>5</c:v>
                </c:pt>
                <c:pt idx="1170">
                  <c:v>5</c:v>
                </c:pt>
                <c:pt idx="1171">
                  <c:v>5</c:v>
                </c:pt>
                <c:pt idx="1172">
                  <c:v>5</c:v>
                </c:pt>
                <c:pt idx="1173">
                  <c:v>5</c:v>
                </c:pt>
                <c:pt idx="1174">
                  <c:v>5</c:v>
                </c:pt>
                <c:pt idx="1175">
                  <c:v>5</c:v>
                </c:pt>
                <c:pt idx="1176">
                  <c:v>5</c:v>
                </c:pt>
                <c:pt idx="1177">
                  <c:v>5</c:v>
                </c:pt>
                <c:pt idx="1178">
                  <c:v>5</c:v>
                </c:pt>
                <c:pt idx="1179">
                  <c:v>5</c:v>
                </c:pt>
                <c:pt idx="1180">
                  <c:v>5</c:v>
                </c:pt>
                <c:pt idx="1181">
                  <c:v>5</c:v>
                </c:pt>
                <c:pt idx="1182">
                  <c:v>5</c:v>
                </c:pt>
                <c:pt idx="1183">
                  <c:v>5</c:v>
                </c:pt>
                <c:pt idx="1184">
                  <c:v>5</c:v>
                </c:pt>
                <c:pt idx="1185">
                  <c:v>5</c:v>
                </c:pt>
                <c:pt idx="1186">
                  <c:v>5</c:v>
                </c:pt>
                <c:pt idx="1187">
                  <c:v>5</c:v>
                </c:pt>
                <c:pt idx="1188">
                  <c:v>5</c:v>
                </c:pt>
                <c:pt idx="1189">
                  <c:v>5</c:v>
                </c:pt>
                <c:pt idx="1190">
                  <c:v>5</c:v>
                </c:pt>
                <c:pt idx="1191">
                  <c:v>5</c:v>
                </c:pt>
                <c:pt idx="1192">
                  <c:v>5</c:v>
                </c:pt>
                <c:pt idx="1193">
                  <c:v>5</c:v>
                </c:pt>
                <c:pt idx="1194">
                  <c:v>5</c:v>
                </c:pt>
                <c:pt idx="1195">
                  <c:v>5</c:v>
                </c:pt>
                <c:pt idx="1196">
                  <c:v>5</c:v>
                </c:pt>
                <c:pt idx="1197">
                  <c:v>5</c:v>
                </c:pt>
                <c:pt idx="1198">
                  <c:v>5</c:v>
                </c:pt>
                <c:pt idx="1199">
                  <c:v>5</c:v>
                </c:pt>
                <c:pt idx="1200">
                  <c:v>5</c:v>
                </c:pt>
                <c:pt idx="1201">
                  <c:v>5</c:v>
                </c:pt>
                <c:pt idx="1202">
                  <c:v>5</c:v>
                </c:pt>
                <c:pt idx="1203">
                  <c:v>5</c:v>
                </c:pt>
                <c:pt idx="1204">
                  <c:v>5</c:v>
                </c:pt>
                <c:pt idx="1205">
                  <c:v>5</c:v>
                </c:pt>
                <c:pt idx="1206">
                  <c:v>5</c:v>
                </c:pt>
                <c:pt idx="1207">
                  <c:v>5</c:v>
                </c:pt>
                <c:pt idx="1208">
                  <c:v>5</c:v>
                </c:pt>
                <c:pt idx="1209">
                  <c:v>5</c:v>
                </c:pt>
                <c:pt idx="1210">
                  <c:v>5</c:v>
                </c:pt>
                <c:pt idx="1211">
                  <c:v>5</c:v>
                </c:pt>
                <c:pt idx="1212">
                  <c:v>5</c:v>
                </c:pt>
                <c:pt idx="1213">
                  <c:v>5</c:v>
                </c:pt>
                <c:pt idx="1214">
                  <c:v>5</c:v>
                </c:pt>
                <c:pt idx="1215">
                  <c:v>5</c:v>
                </c:pt>
                <c:pt idx="1216">
                  <c:v>5</c:v>
                </c:pt>
                <c:pt idx="1217">
                  <c:v>5</c:v>
                </c:pt>
                <c:pt idx="1218">
                  <c:v>5</c:v>
                </c:pt>
                <c:pt idx="1219">
                  <c:v>5</c:v>
                </c:pt>
                <c:pt idx="1220">
                  <c:v>5</c:v>
                </c:pt>
                <c:pt idx="1221">
                  <c:v>5</c:v>
                </c:pt>
                <c:pt idx="1222">
                  <c:v>5</c:v>
                </c:pt>
                <c:pt idx="1223">
                  <c:v>5</c:v>
                </c:pt>
                <c:pt idx="1224">
                  <c:v>5</c:v>
                </c:pt>
                <c:pt idx="1225">
                  <c:v>5</c:v>
                </c:pt>
                <c:pt idx="1226">
                  <c:v>5</c:v>
                </c:pt>
                <c:pt idx="1227">
                  <c:v>5</c:v>
                </c:pt>
                <c:pt idx="1228">
                  <c:v>5</c:v>
                </c:pt>
                <c:pt idx="1229">
                  <c:v>5</c:v>
                </c:pt>
                <c:pt idx="1230">
                  <c:v>5</c:v>
                </c:pt>
                <c:pt idx="1231">
                  <c:v>5</c:v>
                </c:pt>
                <c:pt idx="1232">
                  <c:v>5</c:v>
                </c:pt>
                <c:pt idx="1233">
                  <c:v>5</c:v>
                </c:pt>
                <c:pt idx="1234">
                  <c:v>5</c:v>
                </c:pt>
                <c:pt idx="1235">
                  <c:v>5</c:v>
                </c:pt>
                <c:pt idx="1236">
                  <c:v>5</c:v>
                </c:pt>
                <c:pt idx="1237">
                  <c:v>5</c:v>
                </c:pt>
                <c:pt idx="1238">
                  <c:v>5</c:v>
                </c:pt>
                <c:pt idx="1239">
                  <c:v>5</c:v>
                </c:pt>
                <c:pt idx="1240">
                  <c:v>5</c:v>
                </c:pt>
                <c:pt idx="1241">
                  <c:v>5</c:v>
                </c:pt>
                <c:pt idx="1242">
                  <c:v>5</c:v>
                </c:pt>
                <c:pt idx="1243">
                  <c:v>5</c:v>
                </c:pt>
                <c:pt idx="1244">
                  <c:v>5</c:v>
                </c:pt>
                <c:pt idx="1245">
                  <c:v>5</c:v>
                </c:pt>
                <c:pt idx="1246">
                  <c:v>5</c:v>
                </c:pt>
                <c:pt idx="1247">
                  <c:v>5</c:v>
                </c:pt>
                <c:pt idx="1248">
                  <c:v>5</c:v>
                </c:pt>
                <c:pt idx="1249">
                  <c:v>5</c:v>
                </c:pt>
                <c:pt idx="1250">
                  <c:v>5</c:v>
                </c:pt>
                <c:pt idx="1251">
                  <c:v>5</c:v>
                </c:pt>
                <c:pt idx="1252">
                  <c:v>5</c:v>
                </c:pt>
                <c:pt idx="1253">
                  <c:v>5</c:v>
                </c:pt>
                <c:pt idx="1254">
                  <c:v>5</c:v>
                </c:pt>
                <c:pt idx="1255">
                  <c:v>5</c:v>
                </c:pt>
                <c:pt idx="1256">
                  <c:v>5</c:v>
                </c:pt>
                <c:pt idx="1257">
                  <c:v>5</c:v>
                </c:pt>
                <c:pt idx="1258">
                  <c:v>5</c:v>
                </c:pt>
                <c:pt idx="1259">
                  <c:v>5</c:v>
                </c:pt>
                <c:pt idx="1260">
                  <c:v>5</c:v>
                </c:pt>
                <c:pt idx="1261">
                  <c:v>5</c:v>
                </c:pt>
                <c:pt idx="1262">
                  <c:v>5</c:v>
                </c:pt>
                <c:pt idx="1263">
                  <c:v>5</c:v>
                </c:pt>
                <c:pt idx="1264">
                  <c:v>5</c:v>
                </c:pt>
                <c:pt idx="1265">
                  <c:v>5</c:v>
                </c:pt>
                <c:pt idx="1266">
                  <c:v>5</c:v>
                </c:pt>
                <c:pt idx="1267">
                  <c:v>5</c:v>
                </c:pt>
                <c:pt idx="1268">
                  <c:v>5</c:v>
                </c:pt>
                <c:pt idx="1269">
                  <c:v>5</c:v>
                </c:pt>
                <c:pt idx="1270">
                  <c:v>5</c:v>
                </c:pt>
                <c:pt idx="1271">
                  <c:v>5</c:v>
                </c:pt>
                <c:pt idx="1272">
                  <c:v>5</c:v>
                </c:pt>
                <c:pt idx="1273">
                  <c:v>5</c:v>
                </c:pt>
                <c:pt idx="1274">
                  <c:v>5</c:v>
                </c:pt>
                <c:pt idx="1275">
                  <c:v>5</c:v>
                </c:pt>
                <c:pt idx="1276">
                  <c:v>5</c:v>
                </c:pt>
                <c:pt idx="1277">
                  <c:v>5</c:v>
                </c:pt>
                <c:pt idx="1278">
                  <c:v>5</c:v>
                </c:pt>
                <c:pt idx="1279">
                  <c:v>5</c:v>
                </c:pt>
                <c:pt idx="1280">
                  <c:v>5</c:v>
                </c:pt>
                <c:pt idx="1281">
                  <c:v>5</c:v>
                </c:pt>
                <c:pt idx="1282">
                  <c:v>5</c:v>
                </c:pt>
                <c:pt idx="1283">
                  <c:v>5</c:v>
                </c:pt>
                <c:pt idx="1284">
                  <c:v>5</c:v>
                </c:pt>
                <c:pt idx="1285">
                  <c:v>5</c:v>
                </c:pt>
                <c:pt idx="1286">
                  <c:v>5</c:v>
                </c:pt>
                <c:pt idx="1287">
                  <c:v>5</c:v>
                </c:pt>
                <c:pt idx="1288">
                  <c:v>5</c:v>
                </c:pt>
                <c:pt idx="1289">
                  <c:v>5</c:v>
                </c:pt>
                <c:pt idx="1290">
                  <c:v>5</c:v>
                </c:pt>
                <c:pt idx="1291">
                  <c:v>5</c:v>
                </c:pt>
                <c:pt idx="1292">
                  <c:v>5</c:v>
                </c:pt>
                <c:pt idx="1293">
                  <c:v>5</c:v>
                </c:pt>
                <c:pt idx="1294">
                  <c:v>5</c:v>
                </c:pt>
                <c:pt idx="1295">
                  <c:v>5</c:v>
                </c:pt>
                <c:pt idx="1296">
                  <c:v>5</c:v>
                </c:pt>
                <c:pt idx="1297">
                  <c:v>5</c:v>
                </c:pt>
                <c:pt idx="1298">
                  <c:v>5</c:v>
                </c:pt>
                <c:pt idx="1299">
                  <c:v>5</c:v>
                </c:pt>
                <c:pt idx="1300">
                  <c:v>5</c:v>
                </c:pt>
                <c:pt idx="1301">
                  <c:v>5</c:v>
                </c:pt>
                <c:pt idx="1302">
                  <c:v>5</c:v>
                </c:pt>
                <c:pt idx="1303">
                  <c:v>5</c:v>
                </c:pt>
                <c:pt idx="1304">
                  <c:v>5</c:v>
                </c:pt>
                <c:pt idx="1305">
                  <c:v>5</c:v>
                </c:pt>
                <c:pt idx="1306">
                  <c:v>5</c:v>
                </c:pt>
                <c:pt idx="1307">
                  <c:v>5</c:v>
                </c:pt>
                <c:pt idx="1308">
                  <c:v>5</c:v>
                </c:pt>
                <c:pt idx="1309">
                  <c:v>5</c:v>
                </c:pt>
                <c:pt idx="1310">
                  <c:v>5</c:v>
                </c:pt>
                <c:pt idx="1311">
                  <c:v>5</c:v>
                </c:pt>
                <c:pt idx="1312">
                  <c:v>5</c:v>
                </c:pt>
                <c:pt idx="1313">
                  <c:v>5</c:v>
                </c:pt>
                <c:pt idx="1314">
                  <c:v>5</c:v>
                </c:pt>
                <c:pt idx="1315">
                  <c:v>5</c:v>
                </c:pt>
                <c:pt idx="1316">
                  <c:v>5</c:v>
                </c:pt>
                <c:pt idx="1317">
                  <c:v>5</c:v>
                </c:pt>
                <c:pt idx="1318">
                  <c:v>5</c:v>
                </c:pt>
                <c:pt idx="1319">
                  <c:v>5</c:v>
                </c:pt>
                <c:pt idx="1320">
                  <c:v>5</c:v>
                </c:pt>
                <c:pt idx="1321">
                  <c:v>5</c:v>
                </c:pt>
                <c:pt idx="1322">
                  <c:v>5</c:v>
                </c:pt>
                <c:pt idx="1323">
                  <c:v>5</c:v>
                </c:pt>
                <c:pt idx="1324">
                  <c:v>5</c:v>
                </c:pt>
                <c:pt idx="1325">
                  <c:v>5</c:v>
                </c:pt>
                <c:pt idx="1326">
                  <c:v>5</c:v>
                </c:pt>
                <c:pt idx="1327">
                  <c:v>5</c:v>
                </c:pt>
                <c:pt idx="1328">
                  <c:v>5</c:v>
                </c:pt>
                <c:pt idx="1329">
                  <c:v>5</c:v>
                </c:pt>
                <c:pt idx="1330">
                  <c:v>5</c:v>
                </c:pt>
                <c:pt idx="1331">
                  <c:v>5</c:v>
                </c:pt>
                <c:pt idx="1332">
                  <c:v>5</c:v>
                </c:pt>
                <c:pt idx="1333">
                  <c:v>5</c:v>
                </c:pt>
                <c:pt idx="1334">
                  <c:v>5</c:v>
                </c:pt>
                <c:pt idx="1335">
                  <c:v>5</c:v>
                </c:pt>
                <c:pt idx="1336">
                  <c:v>5</c:v>
                </c:pt>
                <c:pt idx="1337">
                  <c:v>5</c:v>
                </c:pt>
                <c:pt idx="1338">
                  <c:v>5</c:v>
                </c:pt>
                <c:pt idx="1339">
                  <c:v>5</c:v>
                </c:pt>
                <c:pt idx="1340">
                  <c:v>5</c:v>
                </c:pt>
                <c:pt idx="1341">
                  <c:v>5</c:v>
                </c:pt>
                <c:pt idx="1342">
                  <c:v>5</c:v>
                </c:pt>
                <c:pt idx="1343">
                  <c:v>5</c:v>
                </c:pt>
                <c:pt idx="1344">
                  <c:v>5</c:v>
                </c:pt>
                <c:pt idx="1345">
                  <c:v>5</c:v>
                </c:pt>
                <c:pt idx="1346">
                  <c:v>5</c:v>
                </c:pt>
                <c:pt idx="1347">
                  <c:v>5</c:v>
                </c:pt>
                <c:pt idx="1348">
                  <c:v>5</c:v>
                </c:pt>
                <c:pt idx="1349">
                  <c:v>5</c:v>
                </c:pt>
                <c:pt idx="1350">
                  <c:v>5</c:v>
                </c:pt>
                <c:pt idx="1351">
                  <c:v>5</c:v>
                </c:pt>
                <c:pt idx="1352">
                  <c:v>5</c:v>
                </c:pt>
                <c:pt idx="1353">
                  <c:v>5</c:v>
                </c:pt>
                <c:pt idx="1354">
                  <c:v>5</c:v>
                </c:pt>
                <c:pt idx="1355">
                  <c:v>5</c:v>
                </c:pt>
                <c:pt idx="1356">
                  <c:v>5</c:v>
                </c:pt>
                <c:pt idx="1357">
                  <c:v>5</c:v>
                </c:pt>
                <c:pt idx="1358">
                  <c:v>5</c:v>
                </c:pt>
                <c:pt idx="1359">
                  <c:v>5</c:v>
                </c:pt>
                <c:pt idx="1360">
                  <c:v>5</c:v>
                </c:pt>
                <c:pt idx="1361">
                  <c:v>5</c:v>
                </c:pt>
                <c:pt idx="1362">
                  <c:v>5</c:v>
                </c:pt>
                <c:pt idx="1363">
                  <c:v>5</c:v>
                </c:pt>
                <c:pt idx="1364">
                  <c:v>5</c:v>
                </c:pt>
                <c:pt idx="1365">
                  <c:v>5</c:v>
                </c:pt>
                <c:pt idx="1366">
                  <c:v>5</c:v>
                </c:pt>
                <c:pt idx="1367">
                  <c:v>5</c:v>
                </c:pt>
                <c:pt idx="1368">
                  <c:v>5</c:v>
                </c:pt>
                <c:pt idx="1369">
                  <c:v>5</c:v>
                </c:pt>
                <c:pt idx="1370">
                  <c:v>5</c:v>
                </c:pt>
                <c:pt idx="1371">
                  <c:v>5</c:v>
                </c:pt>
                <c:pt idx="1372">
                  <c:v>5</c:v>
                </c:pt>
                <c:pt idx="1373">
                  <c:v>5</c:v>
                </c:pt>
                <c:pt idx="1374">
                  <c:v>5</c:v>
                </c:pt>
                <c:pt idx="1375">
                  <c:v>5</c:v>
                </c:pt>
                <c:pt idx="1376">
                  <c:v>5</c:v>
                </c:pt>
                <c:pt idx="1377">
                  <c:v>5</c:v>
                </c:pt>
                <c:pt idx="1378">
                  <c:v>5</c:v>
                </c:pt>
                <c:pt idx="1379">
                  <c:v>5</c:v>
                </c:pt>
                <c:pt idx="1380">
                  <c:v>5</c:v>
                </c:pt>
                <c:pt idx="1381">
                  <c:v>5</c:v>
                </c:pt>
                <c:pt idx="1382">
                  <c:v>5</c:v>
                </c:pt>
                <c:pt idx="1383">
                  <c:v>5</c:v>
                </c:pt>
                <c:pt idx="1384">
                  <c:v>5</c:v>
                </c:pt>
                <c:pt idx="1385">
                  <c:v>5</c:v>
                </c:pt>
                <c:pt idx="1386">
                  <c:v>5</c:v>
                </c:pt>
                <c:pt idx="1387">
                  <c:v>5</c:v>
                </c:pt>
                <c:pt idx="1388">
                  <c:v>5</c:v>
                </c:pt>
                <c:pt idx="1389">
                  <c:v>5</c:v>
                </c:pt>
                <c:pt idx="1390">
                  <c:v>5</c:v>
                </c:pt>
                <c:pt idx="1391">
                  <c:v>5</c:v>
                </c:pt>
                <c:pt idx="1392">
                  <c:v>5</c:v>
                </c:pt>
                <c:pt idx="1393">
                  <c:v>5</c:v>
                </c:pt>
                <c:pt idx="1394">
                  <c:v>5</c:v>
                </c:pt>
                <c:pt idx="1395">
                  <c:v>5</c:v>
                </c:pt>
                <c:pt idx="1396">
                  <c:v>5</c:v>
                </c:pt>
                <c:pt idx="1397">
                  <c:v>5</c:v>
                </c:pt>
                <c:pt idx="1398">
                  <c:v>5</c:v>
                </c:pt>
                <c:pt idx="1399">
                  <c:v>5</c:v>
                </c:pt>
                <c:pt idx="1400">
                  <c:v>5</c:v>
                </c:pt>
                <c:pt idx="1401">
                  <c:v>5</c:v>
                </c:pt>
                <c:pt idx="1402">
                  <c:v>5</c:v>
                </c:pt>
                <c:pt idx="1403">
                  <c:v>5</c:v>
                </c:pt>
                <c:pt idx="1404">
                  <c:v>5</c:v>
                </c:pt>
                <c:pt idx="1405">
                  <c:v>5</c:v>
                </c:pt>
                <c:pt idx="1406">
                  <c:v>5</c:v>
                </c:pt>
                <c:pt idx="1407">
                  <c:v>5</c:v>
                </c:pt>
                <c:pt idx="1408">
                  <c:v>5</c:v>
                </c:pt>
                <c:pt idx="1409">
                  <c:v>5</c:v>
                </c:pt>
                <c:pt idx="1410">
                  <c:v>5</c:v>
                </c:pt>
                <c:pt idx="1411">
                  <c:v>5</c:v>
                </c:pt>
                <c:pt idx="1412">
                  <c:v>5</c:v>
                </c:pt>
                <c:pt idx="1413">
                  <c:v>5</c:v>
                </c:pt>
                <c:pt idx="1414">
                  <c:v>5</c:v>
                </c:pt>
                <c:pt idx="1415">
                  <c:v>5</c:v>
                </c:pt>
                <c:pt idx="1416">
                  <c:v>5</c:v>
                </c:pt>
                <c:pt idx="1417">
                  <c:v>5</c:v>
                </c:pt>
                <c:pt idx="1418">
                  <c:v>5</c:v>
                </c:pt>
                <c:pt idx="1419">
                  <c:v>5</c:v>
                </c:pt>
                <c:pt idx="1420">
                  <c:v>5</c:v>
                </c:pt>
                <c:pt idx="1421">
                  <c:v>5</c:v>
                </c:pt>
                <c:pt idx="1422">
                  <c:v>5</c:v>
                </c:pt>
                <c:pt idx="1423">
                  <c:v>5</c:v>
                </c:pt>
                <c:pt idx="1424">
                  <c:v>5</c:v>
                </c:pt>
                <c:pt idx="1425">
                  <c:v>5</c:v>
                </c:pt>
                <c:pt idx="1426">
                  <c:v>5</c:v>
                </c:pt>
                <c:pt idx="1427">
                  <c:v>5</c:v>
                </c:pt>
                <c:pt idx="1428">
                  <c:v>5</c:v>
                </c:pt>
                <c:pt idx="1429">
                  <c:v>5</c:v>
                </c:pt>
                <c:pt idx="1430">
                  <c:v>5</c:v>
                </c:pt>
                <c:pt idx="1431">
                  <c:v>5</c:v>
                </c:pt>
                <c:pt idx="1432">
                  <c:v>5</c:v>
                </c:pt>
                <c:pt idx="1433">
                  <c:v>5</c:v>
                </c:pt>
                <c:pt idx="1434">
                  <c:v>5</c:v>
                </c:pt>
                <c:pt idx="1435">
                  <c:v>5</c:v>
                </c:pt>
                <c:pt idx="1436">
                  <c:v>5</c:v>
                </c:pt>
                <c:pt idx="1437">
                  <c:v>5</c:v>
                </c:pt>
                <c:pt idx="1438">
                  <c:v>5</c:v>
                </c:pt>
                <c:pt idx="1439">
                  <c:v>5</c:v>
                </c:pt>
                <c:pt idx="1440">
                  <c:v>5</c:v>
                </c:pt>
                <c:pt idx="1441">
                  <c:v>5</c:v>
                </c:pt>
                <c:pt idx="1442">
                  <c:v>5</c:v>
                </c:pt>
                <c:pt idx="1443">
                  <c:v>5</c:v>
                </c:pt>
                <c:pt idx="1444">
                  <c:v>5</c:v>
                </c:pt>
                <c:pt idx="1445">
                  <c:v>5</c:v>
                </c:pt>
                <c:pt idx="1446">
                  <c:v>5</c:v>
                </c:pt>
                <c:pt idx="1447">
                  <c:v>5</c:v>
                </c:pt>
                <c:pt idx="1448">
                  <c:v>5</c:v>
                </c:pt>
                <c:pt idx="1449">
                  <c:v>5</c:v>
                </c:pt>
                <c:pt idx="1450">
                  <c:v>5</c:v>
                </c:pt>
                <c:pt idx="1451">
                  <c:v>5</c:v>
                </c:pt>
                <c:pt idx="1452">
                  <c:v>5</c:v>
                </c:pt>
                <c:pt idx="1453">
                  <c:v>5</c:v>
                </c:pt>
                <c:pt idx="1454">
                  <c:v>5</c:v>
                </c:pt>
                <c:pt idx="1455">
                  <c:v>5</c:v>
                </c:pt>
                <c:pt idx="1456">
                  <c:v>5</c:v>
                </c:pt>
                <c:pt idx="1457">
                  <c:v>5</c:v>
                </c:pt>
                <c:pt idx="1458">
                  <c:v>5</c:v>
                </c:pt>
                <c:pt idx="1459">
                  <c:v>5</c:v>
                </c:pt>
                <c:pt idx="1460">
                  <c:v>5</c:v>
                </c:pt>
                <c:pt idx="1461">
                  <c:v>5</c:v>
                </c:pt>
                <c:pt idx="1462">
                  <c:v>5</c:v>
                </c:pt>
                <c:pt idx="1463">
                  <c:v>5</c:v>
                </c:pt>
                <c:pt idx="1464">
                  <c:v>5</c:v>
                </c:pt>
                <c:pt idx="1465">
                  <c:v>5</c:v>
                </c:pt>
                <c:pt idx="1466">
                  <c:v>5</c:v>
                </c:pt>
                <c:pt idx="1467">
                  <c:v>5</c:v>
                </c:pt>
                <c:pt idx="1468">
                  <c:v>5</c:v>
                </c:pt>
                <c:pt idx="1469">
                  <c:v>5</c:v>
                </c:pt>
                <c:pt idx="1470">
                  <c:v>5</c:v>
                </c:pt>
                <c:pt idx="1471">
                  <c:v>5</c:v>
                </c:pt>
                <c:pt idx="1472">
                  <c:v>5</c:v>
                </c:pt>
                <c:pt idx="1473">
                  <c:v>5</c:v>
                </c:pt>
                <c:pt idx="1474">
                  <c:v>5</c:v>
                </c:pt>
                <c:pt idx="1475">
                  <c:v>5</c:v>
                </c:pt>
                <c:pt idx="1476">
                  <c:v>5</c:v>
                </c:pt>
                <c:pt idx="1477">
                  <c:v>5</c:v>
                </c:pt>
                <c:pt idx="1478">
                  <c:v>5</c:v>
                </c:pt>
                <c:pt idx="1479">
                  <c:v>5</c:v>
                </c:pt>
                <c:pt idx="1480">
                  <c:v>5</c:v>
                </c:pt>
                <c:pt idx="1481">
                  <c:v>5</c:v>
                </c:pt>
                <c:pt idx="1482">
                  <c:v>5</c:v>
                </c:pt>
                <c:pt idx="1483">
                  <c:v>5</c:v>
                </c:pt>
                <c:pt idx="1484">
                  <c:v>5</c:v>
                </c:pt>
                <c:pt idx="1485">
                  <c:v>5</c:v>
                </c:pt>
                <c:pt idx="1486">
                  <c:v>5</c:v>
                </c:pt>
                <c:pt idx="1487">
                  <c:v>5</c:v>
                </c:pt>
                <c:pt idx="1488">
                  <c:v>5</c:v>
                </c:pt>
                <c:pt idx="1489">
                  <c:v>5</c:v>
                </c:pt>
                <c:pt idx="1490">
                  <c:v>5</c:v>
                </c:pt>
                <c:pt idx="1491">
                  <c:v>5</c:v>
                </c:pt>
                <c:pt idx="1492">
                  <c:v>5</c:v>
                </c:pt>
                <c:pt idx="1493">
                  <c:v>5</c:v>
                </c:pt>
                <c:pt idx="1494">
                  <c:v>5</c:v>
                </c:pt>
                <c:pt idx="1495">
                  <c:v>5</c:v>
                </c:pt>
                <c:pt idx="1496">
                  <c:v>5</c:v>
                </c:pt>
                <c:pt idx="1497">
                  <c:v>5</c:v>
                </c:pt>
                <c:pt idx="1498">
                  <c:v>5</c:v>
                </c:pt>
                <c:pt idx="1499">
                  <c:v>5</c:v>
                </c:pt>
                <c:pt idx="1500">
                  <c:v>5</c:v>
                </c:pt>
                <c:pt idx="1501">
                  <c:v>5</c:v>
                </c:pt>
                <c:pt idx="1502">
                  <c:v>5</c:v>
                </c:pt>
                <c:pt idx="1503">
                  <c:v>5</c:v>
                </c:pt>
                <c:pt idx="1504">
                  <c:v>5</c:v>
                </c:pt>
                <c:pt idx="1505">
                  <c:v>5</c:v>
                </c:pt>
                <c:pt idx="1506">
                  <c:v>5</c:v>
                </c:pt>
                <c:pt idx="1507">
                  <c:v>5</c:v>
                </c:pt>
                <c:pt idx="1508">
                  <c:v>5</c:v>
                </c:pt>
                <c:pt idx="1509">
                  <c:v>5</c:v>
                </c:pt>
                <c:pt idx="1510">
                  <c:v>5</c:v>
                </c:pt>
                <c:pt idx="1511">
                  <c:v>5</c:v>
                </c:pt>
                <c:pt idx="1512">
                  <c:v>5</c:v>
                </c:pt>
                <c:pt idx="1513">
                  <c:v>5</c:v>
                </c:pt>
                <c:pt idx="1514">
                  <c:v>5</c:v>
                </c:pt>
                <c:pt idx="1515">
                  <c:v>5</c:v>
                </c:pt>
                <c:pt idx="1516">
                  <c:v>5</c:v>
                </c:pt>
                <c:pt idx="1517">
                  <c:v>5</c:v>
                </c:pt>
                <c:pt idx="1518">
                  <c:v>5</c:v>
                </c:pt>
                <c:pt idx="1519">
                  <c:v>5</c:v>
                </c:pt>
                <c:pt idx="1520">
                  <c:v>5</c:v>
                </c:pt>
                <c:pt idx="1521">
                  <c:v>5</c:v>
                </c:pt>
                <c:pt idx="1522">
                  <c:v>5</c:v>
                </c:pt>
                <c:pt idx="1523">
                  <c:v>5</c:v>
                </c:pt>
                <c:pt idx="1524">
                  <c:v>5</c:v>
                </c:pt>
                <c:pt idx="1525">
                  <c:v>5</c:v>
                </c:pt>
                <c:pt idx="1526">
                  <c:v>5</c:v>
                </c:pt>
                <c:pt idx="1527">
                  <c:v>5</c:v>
                </c:pt>
                <c:pt idx="1528">
                  <c:v>5</c:v>
                </c:pt>
                <c:pt idx="1529">
                  <c:v>5</c:v>
                </c:pt>
                <c:pt idx="1530">
                  <c:v>5</c:v>
                </c:pt>
                <c:pt idx="1531">
                  <c:v>5</c:v>
                </c:pt>
                <c:pt idx="1532">
                  <c:v>5</c:v>
                </c:pt>
                <c:pt idx="1533">
                  <c:v>5</c:v>
                </c:pt>
                <c:pt idx="1534">
                  <c:v>5</c:v>
                </c:pt>
                <c:pt idx="1535">
                  <c:v>5</c:v>
                </c:pt>
                <c:pt idx="1536">
                  <c:v>5</c:v>
                </c:pt>
                <c:pt idx="1537">
                  <c:v>5</c:v>
                </c:pt>
                <c:pt idx="1538">
                  <c:v>5</c:v>
                </c:pt>
                <c:pt idx="1539">
                  <c:v>5</c:v>
                </c:pt>
                <c:pt idx="1540">
                  <c:v>5</c:v>
                </c:pt>
                <c:pt idx="1541">
                  <c:v>5</c:v>
                </c:pt>
                <c:pt idx="1542">
                  <c:v>5</c:v>
                </c:pt>
                <c:pt idx="1543">
                  <c:v>5</c:v>
                </c:pt>
                <c:pt idx="1544">
                  <c:v>5</c:v>
                </c:pt>
                <c:pt idx="1545">
                  <c:v>5</c:v>
                </c:pt>
                <c:pt idx="1546">
                  <c:v>5</c:v>
                </c:pt>
                <c:pt idx="1547">
                  <c:v>5</c:v>
                </c:pt>
                <c:pt idx="1548">
                  <c:v>5</c:v>
                </c:pt>
                <c:pt idx="1549">
                  <c:v>5</c:v>
                </c:pt>
                <c:pt idx="1550">
                  <c:v>5</c:v>
                </c:pt>
                <c:pt idx="1551">
                  <c:v>5</c:v>
                </c:pt>
                <c:pt idx="1552">
                  <c:v>5</c:v>
                </c:pt>
                <c:pt idx="1553">
                  <c:v>5</c:v>
                </c:pt>
                <c:pt idx="1554">
                  <c:v>5</c:v>
                </c:pt>
                <c:pt idx="1555">
                  <c:v>5</c:v>
                </c:pt>
                <c:pt idx="1556">
                  <c:v>5</c:v>
                </c:pt>
                <c:pt idx="1557">
                  <c:v>5</c:v>
                </c:pt>
                <c:pt idx="1558">
                  <c:v>5</c:v>
                </c:pt>
                <c:pt idx="1559">
                  <c:v>5</c:v>
                </c:pt>
                <c:pt idx="1560">
                  <c:v>5</c:v>
                </c:pt>
                <c:pt idx="1561">
                  <c:v>5</c:v>
                </c:pt>
                <c:pt idx="1562">
                  <c:v>5</c:v>
                </c:pt>
                <c:pt idx="1563">
                  <c:v>5</c:v>
                </c:pt>
                <c:pt idx="1564">
                  <c:v>5</c:v>
                </c:pt>
                <c:pt idx="1565">
                  <c:v>5</c:v>
                </c:pt>
                <c:pt idx="1566">
                  <c:v>5</c:v>
                </c:pt>
                <c:pt idx="1567">
                  <c:v>5</c:v>
                </c:pt>
                <c:pt idx="1568">
                  <c:v>5</c:v>
                </c:pt>
                <c:pt idx="1569">
                  <c:v>6</c:v>
                </c:pt>
                <c:pt idx="1570">
                  <c:v>6</c:v>
                </c:pt>
                <c:pt idx="1571">
                  <c:v>6</c:v>
                </c:pt>
                <c:pt idx="1572">
                  <c:v>6</c:v>
                </c:pt>
                <c:pt idx="1573">
                  <c:v>6</c:v>
                </c:pt>
                <c:pt idx="1574">
                  <c:v>6</c:v>
                </c:pt>
                <c:pt idx="1575">
                  <c:v>6</c:v>
                </c:pt>
                <c:pt idx="1576">
                  <c:v>6</c:v>
                </c:pt>
                <c:pt idx="1577">
                  <c:v>6</c:v>
                </c:pt>
                <c:pt idx="1578">
                  <c:v>6</c:v>
                </c:pt>
                <c:pt idx="1579">
                  <c:v>6</c:v>
                </c:pt>
                <c:pt idx="1580">
                  <c:v>6</c:v>
                </c:pt>
                <c:pt idx="1581">
                  <c:v>6</c:v>
                </c:pt>
                <c:pt idx="1582">
                  <c:v>6</c:v>
                </c:pt>
                <c:pt idx="1583">
                  <c:v>6</c:v>
                </c:pt>
                <c:pt idx="1584">
                  <c:v>6</c:v>
                </c:pt>
                <c:pt idx="1585">
                  <c:v>6</c:v>
                </c:pt>
                <c:pt idx="1586">
                  <c:v>6</c:v>
                </c:pt>
                <c:pt idx="1587">
                  <c:v>6</c:v>
                </c:pt>
                <c:pt idx="1588">
                  <c:v>6</c:v>
                </c:pt>
                <c:pt idx="1589">
                  <c:v>6</c:v>
                </c:pt>
                <c:pt idx="1590">
                  <c:v>6</c:v>
                </c:pt>
                <c:pt idx="1591">
                  <c:v>6</c:v>
                </c:pt>
                <c:pt idx="1592">
                  <c:v>6</c:v>
                </c:pt>
                <c:pt idx="1593">
                  <c:v>6</c:v>
                </c:pt>
                <c:pt idx="1594">
                  <c:v>6</c:v>
                </c:pt>
                <c:pt idx="1595">
                  <c:v>6</c:v>
                </c:pt>
                <c:pt idx="1596">
                  <c:v>6</c:v>
                </c:pt>
                <c:pt idx="1597">
                  <c:v>6</c:v>
                </c:pt>
                <c:pt idx="1598">
                  <c:v>6</c:v>
                </c:pt>
                <c:pt idx="1599">
                  <c:v>6</c:v>
                </c:pt>
                <c:pt idx="1600">
                  <c:v>6</c:v>
                </c:pt>
                <c:pt idx="1601">
                  <c:v>6</c:v>
                </c:pt>
                <c:pt idx="1602">
                  <c:v>6</c:v>
                </c:pt>
                <c:pt idx="1603">
                  <c:v>6</c:v>
                </c:pt>
                <c:pt idx="1604">
                  <c:v>6</c:v>
                </c:pt>
                <c:pt idx="1605">
                  <c:v>6</c:v>
                </c:pt>
                <c:pt idx="1606">
                  <c:v>6</c:v>
                </c:pt>
                <c:pt idx="1607">
                  <c:v>6</c:v>
                </c:pt>
                <c:pt idx="1608">
                  <c:v>6</c:v>
                </c:pt>
                <c:pt idx="1609">
                  <c:v>6</c:v>
                </c:pt>
                <c:pt idx="1610">
                  <c:v>6</c:v>
                </c:pt>
                <c:pt idx="1611">
                  <c:v>6</c:v>
                </c:pt>
                <c:pt idx="1612">
                  <c:v>6</c:v>
                </c:pt>
                <c:pt idx="1613">
                  <c:v>6</c:v>
                </c:pt>
                <c:pt idx="1614">
                  <c:v>6</c:v>
                </c:pt>
                <c:pt idx="1615">
                  <c:v>6</c:v>
                </c:pt>
                <c:pt idx="1616">
                  <c:v>6</c:v>
                </c:pt>
                <c:pt idx="1617">
                  <c:v>6</c:v>
                </c:pt>
                <c:pt idx="1618">
                  <c:v>6</c:v>
                </c:pt>
                <c:pt idx="1619">
                  <c:v>6</c:v>
                </c:pt>
                <c:pt idx="1620">
                  <c:v>6</c:v>
                </c:pt>
                <c:pt idx="1621">
                  <c:v>6</c:v>
                </c:pt>
                <c:pt idx="1622">
                  <c:v>6</c:v>
                </c:pt>
                <c:pt idx="1623">
                  <c:v>6</c:v>
                </c:pt>
                <c:pt idx="1624">
                  <c:v>6</c:v>
                </c:pt>
                <c:pt idx="1625">
                  <c:v>6</c:v>
                </c:pt>
                <c:pt idx="1626">
                  <c:v>6</c:v>
                </c:pt>
                <c:pt idx="1627">
                  <c:v>6</c:v>
                </c:pt>
                <c:pt idx="1628">
                  <c:v>6</c:v>
                </c:pt>
                <c:pt idx="1629">
                  <c:v>6</c:v>
                </c:pt>
                <c:pt idx="1630">
                  <c:v>6</c:v>
                </c:pt>
                <c:pt idx="1631">
                  <c:v>6</c:v>
                </c:pt>
                <c:pt idx="1632">
                  <c:v>6</c:v>
                </c:pt>
                <c:pt idx="1633">
                  <c:v>6</c:v>
                </c:pt>
                <c:pt idx="1634">
                  <c:v>6</c:v>
                </c:pt>
                <c:pt idx="1635">
                  <c:v>6</c:v>
                </c:pt>
                <c:pt idx="1636">
                  <c:v>6</c:v>
                </c:pt>
                <c:pt idx="1637">
                  <c:v>6</c:v>
                </c:pt>
                <c:pt idx="1638">
                  <c:v>6</c:v>
                </c:pt>
                <c:pt idx="1639">
                  <c:v>6</c:v>
                </c:pt>
                <c:pt idx="1640">
                  <c:v>6</c:v>
                </c:pt>
                <c:pt idx="1641">
                  <c:v>6</c:v>
                </c:pt>
                <c:pt idx="1642">
                  <c:v>6</c:v>
                </c:pt>
                <c:pt idx="1643">
                  <c:v>6</c:v>
                </c:pt>
                <c:pt idx="1644">
                  <c:v>6</c:v>
                </c:pt>
                <c:pt idx="1645">
                  <c:v>6</c:v>
                </c:pt>
                <c:pt idx="1646">
                  <c:v>6</c:v>
                </c:pt>
                <c:pt idx="1647">
                  <c:v>6</c:v>
                </c:pt>
                <c:pt idx="1648">
                  <c:v>6</c:v>
                </c:pt>
                <c:pt idx="1649">
                  <c:v>6</c:v>
                </c:pt>
                <c:pt idx="1650">
                  <c:v>6</c:v>
                </c:pt>
                <c:pt idx="1651">
                  <c:v>6</c:v>
                </c:pt>
                <c:pt idx="1652">
                  <c:v>6</c:v>
                </c:pt>
                <c:pt idx="1653">
                  <c:v>6</c:v>
                </c:pt>
                <c:pt idx="1654">
                  <c:v>6</c:v>
                </c:pt>
                <c:pt idx="1655">
                  <c:v>6</c:v>
                </c:pt>
                <c:pt idx="1656">
                  <c:v>6</c:v>
                </c:pt>
                <c:pt idx="1657">
                  <c:v>6</c:v>
                </c:pt>
                <c:pt idx="1658">
                  <c:v>6</c:v>
                </c:pt>
                <c:pt idx="1659">
                  <c:v>6</c:v>
                </c:pt>
                <c:pt idx="1660">
                  <c:v>6</c:v>
                </c:pt>
                <c:pt idx="1661">
                  <c:v>6</c:v>
                </c:pt>
                <c:pt idx="1662">
                  <c:v>6</c:v>
                </c:pt>
                <c:pt idx="1663">
                  <c:v>6</c:v>
                </c:pt>
                <c:pt idx="1664">
                  <c:v>6</c:v>
                </c:pt>
                <c:pt idx="1665">
                  <c:v>6</c:v>
                </c:pt>
                <c:pt idx="1666">
                  <c:v>6</c:v>
                </c:pt>
                <c:pt idx="1667">
                  <c:v>6</c:v>
                </c:pt>
                <c:pt idx="1668">
                  <c:v>6</c:v>
                </c:pt>
                <c:pt idx="1669">
                  <c:v>6</c:v>
                </c:pt>
                <c:pt idx="1670">
                  <c:v>6</c:v>
                </c:pt>
                <c:pt idx="1671">
                  <c:v>6</c:v>
                </c:pt>
                <c:pt idx="1672">
                  <c:v>6</c:v>
                </c:pt>
                <c:pt idx="1673">
                  <c:v>6</c:v>
                </c:pt>
                <c:pt idx="1674">
                  <c:v>6</c:v>
                </c:pt>
                <c:pt idx="1675">
                  <c:v>6</c:v>
                </c:pt>
                <c:pt idx="1676">
                  <c:v>6</c:v>
                </c:pt>
                <c:pt idx="1677">
                  <c:v>6</c:v>
                </c:pt>
                <c:pt idx="1678">
                  <c:v>6</c:v>
                </c:pt>
                <c:pt idx="1679">
                  <c:v>6</c:v>
                </c:pt>
                <c:pt idx="1680">
                  <c:v>6</c:v>
                </c:pt>
                <c:pt idx="1681">
                  <c:v>6</c:v>
                </c:pt>
                <c:pt idx="1682">
                  <c:v>6</c:v>
                </c:pt>
                <c:pt idx="1683">
                  <c:v>6</c:v>
                </c:pt>
                <c:pt idx="1684">
                  <c:v>6</c:v>
                </c:pt>
                <c:pt idx="1685">
                  <c:v>6</c:v>
                </c:pt>
                <c:pt idx="1686">
                  <c:v>6</c:v>
                </c:pt>
                <c:pt idx="1687">
                  <c:v>6</c:v>
                </c:pt>
                <c:pt idx="1688">
                  <c:v>6</c:v>
                </c:pt>
                <c:pt idx="1689">
                  <c:v>6</c:v>
                </c:pt>
                <c:pt idx="1690">
                  <c:v>7</c:v>
                </c:pt>
                <c:pt idx="1691">
                  <c:v>7</c:v>
                </c:pt>
                <c:pt idx="1692">
                  <c:v>7</c:v>
                </c:pt>
                <c:pt idx="1693">
                  <c:v>7</c:v>
                </c:pt>
                <c:pt idx="1694">
                  <c:v>7</c:v>
                </c:pt>
                <c:pt idx="1695">
                  <c:v>7</c:v>
                </c:pt>
                <c:pt idx="1696">
                  <c:v>7</c:v>
                </c:pt>
                <c:pt idx="1697">
                  <c:v>7</c:v>
                </c:pt>
                <c:pt idx="1698">
                  <c:v>8</c:v>
                </c:pt>
                <c:pt idx="1699">
                  <c:v>8</c:v>
                </c:pt>
                <c:pt idx="1700">
                  <c:v>8</c:v>
                </c:pt>
                <c:pt idx="1701">
                  <c:v>8</c:v>
                </c:pt>
                <c:pt idx="1702">
                  <c:v>8</c:v>
                </c:pt>
                <c:pt idx="1703">
                  <c:v>8</c:v>
                </c:pt>
                <c:pt idx="1704">
                  <c:v>8</c:v>
                </c:pt>
                <c:pt idx="1705">
                  <c:v>8</c:v>
                </c:pt>
                <c:pt idx="1706">
                  <c:v>8</c:v>
                </c:pt>
                <c:pt idx="1707">
                  <c:v>8</c:v>
                </c:pt>
                <c:pt idx="1708">
                  <c:v>8</c:v>
                </c:pt>
                <c:pt idx="1709">
                  <c:v>8</c:v>
                </c:pt>
                <c:pt idx="1710">
                  <c:v>8</c:v>
                </c:pt>
                <c:pt idx="1711">
                  <c:v>8</c:v>
                </c:pt>
                <c:pt idx="1712">
                  <c:v>8</c:v>
                </c:pt>
                <c:pt idx="1713">
                  <c:v>8</c:v>
                </c:pt>
                <c:pt idx="1714">
                  <c:v>8</c:v>
                </c:pt>
                <c:pt idx="1715">
                  <c:v>8</c:v>
                </c:pt>
                <c:pt idx="1716">
                  <c:v>8</c:v>
                </c:pt>
                <c:pt idx="1717">
                  <c:v>8</c:v>
                </c:pt>
                <c:pt idx="1718">
                  <c:v>8</c:v>
                </c:pt>
                <c:pt idx="1719">
                  <c:v>8</c:v>
                </c:pt>
                <c:pt idx="1720">
                  <c:v>8</c:v>
                </c:pt>
                <c:pt idx="1721">
                  <c:v>8</c:v>
                </c:pt>
                <c:pt idx="1722">
                  <c:v>8</c:v>
                </c:pt>
                <c:pt idx="1723">
                  <c:v>8</c:v>
                </c:pt>
                <c:pt idx="1724">
                  <c:v>8</c:v>
                </c:pt>
                <c:pt idx="1725">
                  <c:v>8</c:v>
                </c:pt>
                <c:pt idx="1726">
                  <c:v>8</c:v>
                </c:pt>
                <c:pt idx="1727">
                  <c:v>8</c:v>
                </c:pt>
                <c:pt idx="1728">
                  <c:v>8</c:v>
                </c:pt>
                <c:pt idx="1729">
                  <c:v>8</c:v>
                </c:pt>
                <c:pt idx="1730">
                  <c:v>8</c:v>
                </c:pt>
                <c:pt idx="1731">
                  <c:v>8</c:v>
                </c:pt>
                <c:pt idx="1732">
                  <c:v>8</c:v>
                </c:pt>
                <c:pt idx="1733">
                  <c:v>8</c:v>
                </c:pt>
                <c:pt idx="1734">
                  <c:v>8</c:v>
                </c:pt>
                <c:pt idx="1735">
                  <c:v>8</c:v>
                </c:pt>
                <c:pt idx="1736">
                  <c:v>8</c:v>
                </c:pt>
                <c:pt idx="1737">
                  <c:v>8</c:v>
                </c:pt>
                <c:pt idx="1738">
                  <c:v>8</c:v>
                </c:pt>
                <c:pt idx="1739">
                  <c:v>8</c:v>
                </c:pt>
                <c:pt idx="1740">
                  <c:v>8</c:v>
                </c:pt>
                <c:pt idx="1741">
                  <c:v>8</c:v>
                </c:pt>
                <c:pt idx="1742">
                  <c:v>8</c:v>
                </c:pt>
                <c:pt idx="1743">
                  <c:v>8</c:v>
                </c:pt>
                <c:pt idx="1744">
                  <c:v>8</c:v>
                </c:pt>
                <c:pt idx="1745">
                  <c:v>8</c:v>
                </c:pt>
                <c:pt idx="1746">
                  <c:v>8</c:v>
                </c:pt>
                <c:pt idx="1747">
                  <c:v>8</c:v>
                </c:pt>
                <c:pt idx="1748">
                  <c:v>8</c:v>
                </c:pt>
                <c:pt idx="1749">
                  <c:v>8</c:v>
                </c:pt>
                <c:pt idx="1750">
                  <c:v>8</c:v>
                </c:pt>
                <c:pt idx="1751">
                  <c:v>8</c:v>
                </c:pt>
                <c:pt idx="1752">
                  <c:v>8</c:v>
                </c:pt>
                <c:pt idx="1753">
                  <c:v>8</c:v>
                </c:pt>
                <c:pt idx="1754">
                  <c:v>8</c:v>
                </c:pt>
                <c:pt idx="1755">
                  <c:v>8</c:v>
                </c:pt>
                <c:pt idx="1756">
                  <c:v>8</c:v>
                </c:pt>
                <c:pt idx="1757">
                  <c:v>8</c:v>
                </c:pt>
                <c:pt idx="1758">
                  <c:v>8</c:v>
                </c:pt>
                <c:pt idx="1759">
                  <c:v>8</c:v>
                </c:pt>
                <c:pt idx="1760">
                  <c:v>8</c:v>
                </c:pt>
                <c:pt idx="1761">
                  <c:v>8</c:v>
                </c:pt>
                <c:pt idx="1762">
                  <c:v>8</c:v>
                </c:pt>
                <c:pt idx="1763">
                  <c:v>8</c:v>
                </c:pt>
                <c:pt idx="1764">
                  <c:v>8</c:v>
                </c:pt>
                <c:pt idx="1765">
                  <c:v>8</c:v>
                </c:pt>
                <c:pt idx="1766">
                  <c:v>8</c:v>
                </c:pt>
                <c:pt idx="1767">
                  <c:v>8</c:v>
                </c:pt>
                <c:pt idx="1768">
                  <c:v>8</c:v>
                </c:pt>
                <c:pt idx="1769">
                  <c:v>8</c:v>
                </c:pt>
                <c:pt idx="1770">
                  <c:v>8</c:v>
                </c:pt>
                <c:pt idx="1771">
                  <c:v>8</c:v>
                </c:pt>
                <c:pt idx="1772">
                  <c:v>8</c:v>
                </c:pt>
                <c:pt idx="1773">
                  <c:v>8</c:v>
                </c:pt>
                <c:pt idx="1774">
                  <c:v>8</c:v>
                </c:pt>
                <c:pt idx="1775">
                  <c:v>8</c:v>
                </c:pt>
                <c:pt idx="1776">
                  <c:v>8</c:v>
                </c:pt>
                <c:pt idx="1777">
                  <c:v>8</c:v>
                </c:pt>
                <c:pt idx="1778">
                  <c:v>8</c:v>
                </c:pt>
                <c:pt idx="1779">
                  <c:v>8</c:v>
                </c:pt>
                <c:pt idx="1780">
                  <c:v>8</c:v>
                </c:pt>
                <c:pt idx="1781">
                  <c:v>8</c:v>
                </c:pt>
                <c:pt idx="1782">
                  <c:v>8</c:v>
                </c:pt>
                <c:pt idx="1783">
                  <c:v>8</c:v>
                </c:pt>
                <c:pt idx="1784">
                  <c:v>8</c:v>
                </c:pt>
                <c:pt idx="1785">
                  <c:v>8</c:v>
                </c:pt>
                <c:pt idx="1786">
                  <c:v>8</c:v>
                </c:pt>
                <c:pt idx="1787">
                  <c:v>8</c:v>
                </c:pt>
                <c:pt idx="1788">
                  <c:v>8</c:v>
                </c:pt>
                <c:pt idx="1789">
                  <c:v>8</c:v>
                </c:pt>
                <c:pt idx="1790">
                  <c:v>8</c:v>
                </c:pt>
                <c:pt idx="1791">
                  <c:v>8</c:v>
                </c:pt>
                <c:pt idx="1792">
                  <c:v>8</c:v>
                </c:pt>
                <c:pt idx="1793">
                  <c:v>8</c:v>
                </c:pt>
                <c:pt idx="1794">
                  <c:v>8</c:v>
                </c:pt>
                <c:pt idx="1795">
                  <c:v>8</c:v>
                </c:pt>
                <c:pt idx="1796">
                  <c:v>8</c:v>
                </c:pt>
                <c:pt idx="1797">
                  <c:v>8</c:v>
                </c:pt>
                <c:pt idx="1798">
                  <c:v>8</c:v>
                </c:pt>
                <c:pt idx="1799">
                  <c:v>8</c:v>
                </c:pt>
                <c:pt idx="1800">
                  <c:v>8</c:v>
                </c:pt>
                <c:pt idx="1801">
                  <c:v>8</c:v>
                </c:pt>
                <c:pt idx="1802">
                  <c:v>8</c:v>
                </c:pt>
                <c:pt idx="1803">
                  <c:v>8</c:v>
                </c:pt>
                <c:pt idx="1804">
                  <c:v>8</c:v>
                </c:pt>
                <c:pt idx="1805">
                  <c:v>8</c:v>
                </c:pt>
                <c:pt idx="1806">
                  <c:v>8</c:v>
                </c:pt>
                <c:pt idx="1807">
                  <c:v>8</c:v>
                </c:pt>
                <c:pt idx="1808">
                  <c:v>8</c:v>
                </c:pt>
                <c:pt idx="1809">
                  <c:v>8</c:v>
                </c:pt>
                <c:pt idx="1810">
                  <c:v>8</c:v>
                </c:pt>
                <c:pt idx="1811">
                  <c:v>8</c:v>
                </c:pt>
                <c:pt idx="1812">
                  <c:v>8</c:v>
                </c:pt>
                <c:pt idx="1813">
                  <c:v>8</c:v>
                </c:pt>
                <c:pt idx="1814">
                  <c:v>8</c:v>
                </c:pt>
                <c:pt idx="1815">
                  <c:v>8</c:v>
                </c:pt>
                <c:pt idx="1816">
                  <c:v>8</c:v>
                </c:pt>
                <c:pt idx="1817">
                  <c:v>8</c:v>
                </c:pt>
                <c:pt idx="1818">
                  <c:v>8</c:v>
                </c:pt>
                <c:pt idx="1819">
                  <c:v>8</c:v>
                </c:pt>
                <c:pt idx="1820">
                  <c:v>8</c:v>
                </c:pt>
                <c:pt idx="1821">
                  <c:v>8</c:v>
                </c:pt>
                <c:pt idx="1822">
                  <c:v>8</c:v>
                </c:pt>
                <c:pt idx="1823">
                  <c:v>8</c:v>
                </c:pt>
                <c:pt idx="1824">
                  <c:v>8</c:v>
                </c:pt>
                <c:pt idx="1825">
                  <c:v>8</c:v>
                </c:pt>
                <c:pt idx="1826">
                  <c:v>8</c:v>
                </c:pt>
                <c:pt idx="1827">
                  <c:v>8</c:v>
                </c:pt>
                <c:pt idx="1828">
                  <c:v>8</c:v>
                </c:pt>
                <c:pt idx="1829">
                  <c:v>8</c:v>
                </c:pt>
                <c:pt idx="1830">
                  <c:v>8</c:v>
                </c:pt>
                <c:pt idx="1831">
                  <c:v>8</c:v>
                </c:pt>
                <c:pt idx="1832">
                  <c:v>8</c:v>
                </c:pt>
                <c:pt idx="1833">
                  <c:v>8</c:v>
                </c:pt>
                <c:pt idx="1834">
                  <c:v>8</c:v>
                </c:pt>
                <c:pt idx="1835">
                  <c:v>8</c:v>
                </c:pt>
                <c:pt idx="1836">
                  <c:v>8</c:v>
                </c:pt>
                <c:pt idx="1837">
                  <c:v>8</c:v>
                </c:pt>
                <c:pt idx="1838">
                  <c:v>8</c:v>
                </c:pt>
                <c:pt idx="1839">
                  <c:v>8</c:v>
                </c:pt>
                <c:pt idx="1840">
                  <c:v>8</c:v>
                </c:pt>
                <c:pt idx="1841">
                  <c:v>8</c:v>
                </c:pt>
                <c:pt idx="1842">
                  <c:v>8</c:v>
                </c:pt>
                <c:pt idx="1843">
                  <c:v>8</c:v>
                </c:pt>
                <c:pt idx="1844">
                  <c:v>8</c:v>
                </c:pt>
                <c:pt idx="1845">
                  <c:v>8</c:v>
                </c:pt>
                <c:pt idx="1846">
                  <c:v>8</c:v>
                </c:pt>
                <c:pt idx="1847">
                  <c:v>8</c:v>
                </c:pt>
                <c:pt idx="1848">
                  <c:v>8</c:v>
                </c:pt>
                <c:pt idx="1849">
                  <c:v>8</c:v>
                </c:pt>
                <c:pt idx="1850">
                  <c:v>8</c:v>
                </c:pt>
                <c:pt idx="1851">
                  <c:v>8</c:v>
                </c:pt>
                <c:pt idx="1852">
                  <c:v>8</c:v>
                </c:pt>
                <c:pt idx="1853">
                  <c:v>8</c:v>
                </c:pt>
                <c:pt idx="1854">
                  <c:v>8</c:v>
                </c:pt>
                <c:pt idx="1855">
                  <c:v>8</c:v>
                </c:pt>
                <c:pt idx="1856">
                  <c:v>8</c:v>
                </c:pt>
                <c:pt idx="1857">
                  <c:v>8</c:v>
                </c:pt>
                <c:pt idx="1858">
                  <c:v>8</c:v>
                </c:pt>
                <c:pt idx="1859">
                  <c:v>8</c:v>
                </c:pt>
                <c:pt idx="1860">
                  <c:v>8</c:v>
                </c:pt>
                <c:pt idx="1861">
                  <c:v>8</c:v>
                </c:pt>
                <c:pt idx="1862">
                  <c:v>8</c:v>
                </c:pt>
                <c:pt idx="1863">
                  <c:v>8</c:v>
                </c:pt>
                <c:pt idx="1864">
                  <c:v>8</c:v>
                </c:pt>
                <c:pt idx="1865">
                  <c:v>8</c:v>
                </c:pt>
                <c:pt idx="1866">
                  <c:v>8</c:v>
                </c:pt>
                <c:pt idx="1867">
                  <c:v>8</c:v>
                </c:pt>
                <c:pt idx="1868">
                  <c:v>8</c:v>
                </c:pt>
                <c:pt idx="1869">
                  <c:v>8</c:v>
                </c:pt>
                <c:pt idx="1870">
                  <c:v>8</c:v>
                </c:pt>
                <c:pt idx="1871">
                  <c:v>8</c:v>
                </c:pt>
                <c:pt idx="1872">
                  <c:v>8</c:v>
                </c:pt>
                <c:pt idx="1873">
                  <c:v>8</c:v>
                </c:pt>
                <c:pt idx="1874">
                  <c:v>8</c:v>
                </c:pt>
                <c:pt idx="1875">
                  <c:v>8</c:v>
                </c:pt>
                <c:pt idx="1876">
                  <c:v>8</c:v>
                </c:pt>
                <c:pt idx="1877">
                  <c:v>8</c:v>
                </c:pt>
                <c:pt idx="1878">
                  <c:v>8</c:v>
                </c:pt>
                <c:pt idx="1879">
                  <c:v>8</c:v>
                </c:pt>
                <c:pt idx="1880">
                  <c:v>8</c:v>
                </c:pt>
                <c:pt idx="1881">
                  <c:v>8</c:v>
                </c:pt>
                <c:pt idx="1882">
                  <c:v>8</c:v>
                </c:pt>
                <c:pt idx="1883">
                  <c:v>8</c:v>
                </c:pt>
                <c:pt idx="1884">
                  <c:v>8</c:v>
                </c:pt>
                <c:pt idx="1885">
                  <c:v>8</c:v>
                </c:pt>
                <c:pt idx="1886">
                  <c:v>8</c:v>
                </c:pt>
                <c:pt idx="1887">
                  <c:v>8</c:v>
                </c:pt>
                <c:pt idx="1888">
                  <c:v>8</c:v>
                </c:pt>
                <c:pt idx="1889">
                  <c:v>8</c:v>
                </c:pt>
                <c:pt idx="1890">
                  <c:v>8</c:v>
                </c:pt>
                <c:pt idx="1891">
                  <c:v>8</c:v>
                </c:pt>
                <c:pt idx="1892">
                  <c:v>8</c:v>
                </c:pt>
                <c:pt idx="1893">
                  <c:v>8</c:v>
                </c:pt>
                <c:pt idx="1894">
                  <c:v>8</c:v>
                </c:pt>
                <c:pt idx="1895">
                  <c:v>8</c:v>
                </c:pt>
                <c:pt idx="1896">
                  <c:v>8</c:v>
                </c:pt>
                <c:pt idx="1897">
                  <c:v>8</c:v>
                </c:pt>
                <c:pt idx="1898">
                  <c:v>8</c:v>
                </c:pt>
                <c:pt idx="1899">
                  <c:v>8</c:v>
                </c:pt>
                <c:pt idx="1900">
                  <c:v>8</c:v>
                </c:pt>
                <c:pt idx="1901">
                  <c:v>8</c:v>
                </c:pt>
                <c:pt idx="1902">
                  <c:v>8</c:v>
                </c:pt>
                <c:pt idx="1903">
                  <c:v>8</c:v>
                </c:pt>
                <c:pt idx="1904">
                  <c:v>8</c:v>
                </c:pt>
                <c:pt idx="1905">
                  <c:v>8</c:v>
                </c:pt>
                <c:pt idx="1906">
                  <c:v>8</c:v>
                </c:pt>
                <c:pt idx="1907">
                  <c:v>8</c:v>
                </c:pt>
                <c:pt idx="1908">
                  <c:v>8</c:v>
                </c:pt>
                <c:pt idx="1909">
                  <c:v>8</c:v>
                </c:pt>
                <c:pt idx="1910">
                  <c:v>8</c:v>
                </c:pt>
                <c:pt idx="1911">
                  <c:v>8</c:v>
                </c:pt>
                <c:pt idx="1912">
                  <c:v>8</c:v>
                </c:pt>
                <c:pt idx="1913">
                  <c:v>8</c:v>
                </c:pt>
                <c:pt idx="1914">
                  <c:v>8</c:v>
                </c:pt>
                <c:pt idx="1915">
                  <c:v>8</c:v>
                </c:pt>
                <c:pt idx="1916">
                  <c:v>8</c:v>
                </c:pt>
                <c:pt idx="1917">
                  <c:v>8</c:v>
                </c:pt>
                <c:pt idx="1918">
                  <c:v>8</c:v>
                </c:pt>
                <c:pt idx="1919">
                  <c:v>8</c:v>
                </c:pt>
                <c:pt idx="1920">
                  <c:v>8</c:v>
                </c:pt>
                <c:pt idx="1921">
                  <c:v>8</c:v>
                </c:pt>
                <c:pt idx="1922">
                  <c:v>8</c:v>
                </c:pt>
                <c:pt idx="1923">
                  <c:v>8</c:v>
                </c:pt>
                <c:pt idx="1924">
                  <c:v>8</c:v>
                </c:pt>
                <c:pt idx="1925">
                  <c:v>8</c:v>
                </c:pt>
                <c:pt idx="1926">
                  <c:v>8</c:v>
                </c:pt>
                <c:pt idx="1927">
                  <c:v>8</c:v>
                </c:pt>
                <c:pt idx="1928">
                  <c:v>8</c:v>
                </c:pt>
                <c:pt idx="1929">
                  <c:v>8</c:v>
                </c:pt>
                <c:pt idx="1930">
                  <c:v>8</c:v>
                </c:pt>
                <c:pt idx="1931">
                  <c:v>8</c:v>
                </c:pt>
                <c:pt idx="1932">
                  <c:v>8</c:v>
                </c:pt>
                <c:pt idx="1933">
                  <c:v>8</c:v>
                </c:pt>
                <c:pt idx="1934">
                  <c:v>8</c:v>
                </c:pt>
                <c:pt idx="1935">
                  <c:v>8</c:v>
                </c:pt>
                <c:pt idx="1936">
                  <c:v>8</c:v>
                </c:pt>
                <c:pt idx="1937">
                  <c:v>8</c:v>
                </c:pt>
                <c:pt idx="1938">
                  <c:v>8</c:v>
                </c:pt>
                <c:pt idx="1939">
                  <c:v>8</c:v>
                </c:pt>
                <c:pt idx="1940">
                  <c:v>8</c:v>
                </c:pt>
                <c:pt idx="1941">
                  <c:v>8</c:v>
                </c:pt>
                <c:pt idx="1942">
                  <c:v>8</c:v>
                </c:pt>
                <c:pt idx="1943">
                  <c:v>8</c:v>
                </c:pt>
                <c:pt idx="1944">
                  <c:v>8</c:v>
                </c:pt>
                <c:pt idx="1945">
                  <c:v>8</c:v>
                </c:pt>
                <c:pt idx="1946">
                  <c:v>8</c:v>
                </c:pt>
                <c:pt idx="1947">
                  <c:v>8</c:v>
                </c:pt>
                <c:pt idx="1948">
                  <c:v>8</c:v>
                </c:pt>
                <c:pt idx="1949">
                  <c:v>8</c:v>
                </c:pt>
                <c:pt idx="1950">
                  <c:v>8</c:v>
                </c:pt>
                <c:pt idx="1951">
                  <c:v>8</c:v>
                </c:pt>
                <c:pt idx="1952">
                  <c:v>8</c:v>
                </c:pt>
                <c:pt idx="1953">
                  <c:v>8</c:v>
                </c:pt>
                <c:pt idx="1954">
                  <c:v>8</c:v>
                </c:pt>
                <c:pt idx="1955">
                  <c:v>8</c:v>
                </c:pt>
                <c:pt idx="1956">
                  <c:v>8</c:v>
                </c:pt>
                <c:pt idx="1957">
                  <c:v>8</c:v>
                </c:pt>
                <c:pt idx="1958">
                  <c:v>8</c:v>
                </c:pt>
                <c:pt idx="1959">
                  <c:v>8</c:v>
                </c:pt>
                <c:pt idx="1960">
                  <c:v>8</c:v>
                </c:pt>
                <c:pt idx="1961">
                  <c:v>8</c:v>
                </c:pt>
                <c:pt idx="1962">
                  <c:v>8</c:v>
                </c:pt>
                <c:pt idx="1963">
                  <c:v>8</c:v>
                </c:pt>
                <c:pt idx="1964">
                  <c:v>8</c:v>
                </c:pt>
                <c:pt idx="1965">
                  <c:v>8</c:v>
                </c:pt>
                <c:pt idx="1966">
                  <c:v>8</c:v>
                </c:pt>
                <c:pt idx="1967">
                  <c:v>8</c:v>
                </c:pt>
                <c:pt idx="1968">
                  <c:v>8</c:v>
                </c:pt>
                <c:pt idx="1969">
                  <c:v>8</c:v>
                </c:pt>
                <c:pt idx="1970">
                  <c:v>8</c:v>
                </c:pt>
                <c:pt idx="1971">
                  <c:v>8</c:v>
                </c:pt>
                <c:pt idx="1972">
                  <c:v>8</c:v>
                </c:pt>
                <c:pt idx="1973">
                  <c:v>8</c:v>
                </c:pt>
                <c:pt idx="1974">
                  <c:v>8</c:v>
                </c:pt>
                <c:pt idx="1975">
                  <c:v>8</c:v>
                </c:pt>
                <c:pt idx="1976">
                  <c:v>8</c:v>
                </c:pt>
                <c:pt idx="1977">
                  <c:v>8</c:v>
                </c:pt>
                <c:pt idx="1978">
                  <c:v>8</c:v>
                </c:pt>
                <c:pt idx="1979">
                  <c:v>8</c:v>
                </c:pt>
                <c:pt idx="1980">
                  <c:v>8</c:v>
                </c:pt>
                <c:pt idx="1981">
                  <c:v>8</c:v>
                </c:pt>
                <c:pt idx="1982">
                  <c:v>8</c:v>
                </c:pt>
                <c:pt idx="1983">
                  <c:v>8</c:v>
                </c:pt>
                <c:pt idx="1984">
                  <c:v>8</c:v>
                </c:pt>
                <c:pt idx="1985">
                  <c:v>8</c:v>
                </c:pt>
                <c:pt idx="1986">
                  <c:v>8</c:v>
                </c:pt>
                <c:pt idx="1987">
                  <c:v>8</c:v>
                </c:pt>
                <c:pt idx="1988">
                  <c:v>8</c:v>
                </c:pt>
                <c:pt idx="1989">
                  <c:v>8</c:v>
                </c:pt>
                <c:pt idx="1990">
                  <c:v>8</c:v>
                </c:pt>
                <c:pt idx="1991">
                  <c:v>8</c:v>
                </c:pt>
                <c:pt idx="1992">
                  <c:v>8</c:v>
                </c:pt>
                <c:pt idx="1993">
                  <c:v>8</c:v>
                </c:pt>
                <c:pt idx="1994">
                  <c:v>8</c:v>
                </c:pt>
                <c:pt idx="1995">
                  <c:v>8</c:v>
                </c:pt>
                <c:pt idx="1996">
                  <c:v>8</c:v>
                </c:pt>
                <c:pt idx="1997">
                  <c:v>8</c:v>
                </c:pt>
                <c:pt idx="1998">
                  <c:v>8</c:v>
                </c:pt>
                <c:pt idx="1999">
                  <c:v>8</c:v>
                </c:pt>
                <c:pt idx="2000">
                  <c:v>8</c:v>
                </c:pt>
                <c:pt idx="2001">
                  <c:v>8</c:v>
                </c:pt>
                <c:pt idx="2002">
                  <c:v>8</c:v>
                </c:pt>
                <c:pt idx="2003">
                  <c:v>8</c:v>
                </c:pt>
                <c:pt idx="2004">
                  <c:v>8</c:v>
                </c:pt>
                <c:pt idx="2005">
                  <c:v>8</c:v>
                </c:pt>
                <c:pt idx="2006">
                  <c:v>8</c:v>
                </c:pt>
                <c:pt idx="2007">
                  <c:v>8</c:v>
                </c:pt>
                <c:pt idx="2008">
                  <c:v>8</c:v>
                </c:pt>
                <c:pt idx="2009">
                  <c:v>8</c:v>
                </c:pt>
                <c:pt idx="2010">
                  <c:v>8</c:v>
                </c:pt>
                <c:pt idx="2011">
                  <c:v>8</c:v>
                </c:pt>
                <c:pt idx="2012">
                  <c:v>8</c:v>
                </c:pt>
                <c:pt idx="2013">
                  <c:v>8</c:v>
                </c:pt>
                <c:pt idx="2014">
                  <c:v>8</c:v>
                </c:pt>
                <c:pt idx="2015">
                  <c:v>8</c:v>
                </c:pt>
                <c:pt idx="2016">
                  <c:v>8</c:v>
                </c:pt>
                <c:pt idx="2017">
                  <c:v>8</c:v>
                </c:pt>
                <c:pt idx="2018">
                  <c:v>8</c:v>
                </c:pt>
                <c:pt idx="2019">
                  <c:v>8</c:v>
                </c:pt>
                <c:pt idx="2020">
                  <c:v>8</c:v>
                </c:pt>
                <c:pt idx="2021">
                  <c:v>8</c:v>
                </c:pt>
                <c:pt idx="2022">
                  <c:v>8</c:v>
                </c:pt>
                <c:pt idx="2023">
                  <c:v>8</c:v>
                </c:pt>
                <c:pt idx="2024">
                  <c:v>8</c:v>
                </c:pt>
                <c:pt idx="2025">
                  <c:v>8</c:v>
                </c:pt>
                <c:pt idx="2026">
                  <c:v>8</c:v>
                </c:pt>
                <c:pt idx="2027">
                  <c:v>8</c:v>
                </c:pt>
                <c:pt idx="2028">
                  <c:v>8</c:v>
                </c:pt>
                <c:pt idx="2029">
                  <c:v>8</c:v>
                </c:pt>
                <c:pt idx="2030">
                  <c:v>8</c:v>
                </c:pt>
                <c:pt idx="2031">
                  <c:v>8</c:v>
                </c:pt>
                <c:pt idx="2032">
                  <c:v>8</c:v>
                </c:pt>
                <c:pt idx="2033">
                  <c:v>8</c:v>
                </c:pt>
                <c:pt idx="2034">
                  <c:v>8</c:v>
                </c:pt>
                <c:pt idx="2035">
                  <c:v>8</c:v>
                </c:pt>
                <c:pt idx="2036">
                  <c:v>8</c:v>
                </c:pt>
                <c:pt idx="2037">
                  <c:v>8</c:v>
                </c:pt>
                <c:pt idx="2038">
                  <c:v>8</c:v>
                </c:pt>
                <c:pt idx="2039">
                  <c:v>8</c:v>
                </c:pt>
                <c:pt idx="2040">
                  <c:v>8</c:v>
                </c:pt>
                <c:pt idx="2041">
                  <c:v>8</c:v>
                </c:pt>
                <c:pt idx="2042">
                  <c:v>8</c:v>
                </c:pt>
                <c:pt idx="2043">
                  <c:v>8</c:v>
                </c:pt>
                <c:pt idx="2044">
                  <c:v>8</c:v>
                </c:pt>
                <c:pt idx="2045">
                  <c:v>8</c:v>
                </c:pt>
                <c:pt idx="2046">
                  <c:v>8</c:v>
                </c:pt>
                <c:pt idx="2047">
                  <c:v>8</c:v>
                </c:pt>
                <c:pt idx="2048">
                  <c:v>8</c:v>
                </c:pt>
                <c:pt idx="2049">
                  <c:v>8</c:v>
                </c:pt>
                <c:pt idx="2050">
                  <c:v>8</c:v>
                </c:pt>
                <c:pt idx="2051">
                  <c:v>8</c:v>
                </c:pt>
                <c:pt idx="2052">
                  <c:v>8</c:v>
                </c:pt>
                <c:pt idx="2053">
                  <c:v>8</c:v>
                </c:pt>
                <c:pt idx="2054">
                  <c:v>8</c:v>
                </c:pt>
                <c:pt idx="2055">
                  <c:v>8</c:v>
                </c:pt>
                <c:pt idx="2056">
                  <c:v>8</c:v>
                </c:pt>
                <c:pt idx="2057">
                  <c:v>8</c:v>
                </c:pt>
                <c:pt idx="2058">
                  <c:v>8</c:v>
                </c:pt>
                <c:pt idx="2059">
                  <c:v>8</c:v>
                </c:pt>
                <c:pt idx="2060">
                  <c:v>8</c:v>
                </c:pt>
                <c:pt idx="2061">
                  <c:v>8</c:v>
                </c:pt>
                <c:pt idx="2062">
                  <c:v>8</c:v>
                </c:pt>
                <c:pt idx="2063">
                  <c:v>8</c:v>
                </c:pt>
                <c:pt idx="2064">
                  <c:v>8</c:v>
                </c:pt>
                <c:pt idx="2065">
                  <c:v>8</c:v>
                </c:pt>
                <c:pt idx="2066">
                  <c:v>8</c:v>
                </c:pt>
                <c:pt idx="2067">
                  <c:v>8</c:v>
                </c:pt>
                <c:pt idx="2068">
                  <c:v>8</c:v>
                </c:pt>
                <c:pt idx="2069">
                  <c:v>8</c:v>
                </c:pt>
                <c:pt idx="2070">
                  <c:v>8</c:v>
                </c:pt>
                <c:pt idx="2071">
                  <c:v>8</c:v>
                </c:pt>
                <c:pt idx="2072">
                  <c:v>8</c:v>
                </c:pt>
                <c:pt idx="2073">
                  <c:v>8</c:v>
                </c:pt>
                <c:pt idx="2074">
                  <c:v>8</c:v>
                </c:pt>
                <c:pt idx="2075">
                  <c:v>8</c:v>
                </c:pt>
                <c:pt idx="2076">
                  <c:v>8</c:v>
                </c:pt>
                <c:pt idx="2077">
                  <c:v>8</c:v>
                </c:pt>
                <c:pt idx="2078">
                  <c:v>8</c:v>
                </c:pt>
                <c:pt idx="2079">
                  <c:v>8</c:v>
                </c:pt>
                <c:pt idx="2080">
                  <c:v>8</c:v>
                </c:pt>
                <c:pt idx="2081">
                  <c:v>8</c:v>
                </c:pt>
                <c:pt idx="2082">
                  <c:v>8</c:v>
                </c:pt>
                <c:pt idx="2083">
                  <c:v>8</c:v>
                </c:pt>
                <c:pt idx="2084">
                  <c:v>8</c:v>
                </c:pt>
                <c:pt idx="2085">
                  <c:v>8</c:v>
                </c:pt>
                <c:pt idx="2086">
                  <c:v>8</c:v>
                </c:pt>
                <c:pt idx="2087">
                  <c:v>8</c:v>
                </c:pt>
                <c:pt idx="2088">
                  <c:v>8</c:v>
                </c:pt>
                <c:pt idx="2089">
                  <c:v>8</c:v>
                </c:pt>
                <c:pt idx="2090">
                  <c:v>8</c:v>
                </c:pt>
                <c:pt idx="2091">
                  <c:v>8</c:v>
                </c:pt>
                <c:pt idx="2092">
                  <c:v>8</c:v>
                </c:pt>
                <c:pt idx="2093">
                  <c:v>8</c:v>
                </c:pt>
                <c:pt idx="2094">
                  <c:v>8</c:v>
                </c:pt>
                <c:pt idx="2095">
                  <c:v>8</c:v>
                </c:pt>
                <c:pt idx="2096">
                  <c:v>8</c:v>
                </c:pt>
                <c:pt idx="2097">
                  <c:v>8</c:v>
                </c:pt>
                <c:pt idx="2098">
                  <c:v>8</c:v>
                </c:pt>
                <c:pt idx="2099">
                  <c:v>8</c:v>
                </c:pt>
                <c:pt idx="2100">
                  <c:v>8</c:v>
                </c:pt>
                <c:pt idx="2101">
                  <c:v>8</c:v>
                </c:pt>
                <c:pt idx="2102">
                  <c:v>8</c:v>
                </c:pt>
                <c:pt idx="2103">
                  <c:v>8</c:v>
                </c:pt>
                <c:pt idx="2104">
                  <c:v>8</c:v>
                </c:pt>
                <c:pt idx="2105">
                  <c:v>8</c:v>
                </c:pt>
                <c:pt idx="2106">
                  <c:v>8</c:v>
                </c:pt>
                <c:pt idx="2107">
                  <c:v>8</c:v>
                </c:pt>
                <c:pt idx="2108">
                  <c:v>8</c:v>
                </c:pt>
                <c:pt idx="2109">
                  <c:v>8</c:v>
                </c:pt>
                <c:pt idx="2110">
                  <c:v>8</c:v>
                </c:pt>
                <c:pt idx="2111">
                  <c:v>8</c:v>
                </c:pt>
                <c:pt idx="2112">
                  <c:v>8</c:v>
                </c:pt>
                <c:pt idx="2113">
                  <c:v>8</c:v>
                </c:pt>
                <c:pt idx="2114">
                  <c:v>8</c:v>
                </c:pt>
                <c:pt idx="2115">
                  <c:v>8</c:v>
                </c:pt>
                <c:pt idx="2116">
                  <c:v>8</c:v>
                </c:pt>
                <c:pt idx="2117">
                  <c:v>8</c:v>
                </c:pt>
                <c:pt idx="2118">
                  <c:v>8</c:v>
                </c:pt>
                <c:pt idx="2119">
                  <c:v>8</c:v>
                </c:pt>
                <c:pt idx="2120">
                  <c:v>8</c:v>
                </c:pt>
                <c:pt idx="2121">
                  <c:v>8</c:v>
                </c:pt>
                <c:pt idx="2122">
                  <c:v>8</c:v>
                </c:pt>
                <c:pt idx="2123">
                  <c:v>8</c:v>
                </c:pt>
                <c:pt idx="2124">
                  <c:v>8</c:v>
                </c:pt>
                <c:pt idx="2125">
                  <c:v>8</c:v>
                </c:pt>
                <c:pt idx="2126">
                  <c:v>8</c:v>
                </c:pt>
                <c:pt idx="2127">
                  <c:v>8</c:v>
                </c:pt>
                <c:pt idx="2128">
                  <c:v>8</c:v>
                </c:pt>
                <c:pt idx="2129">
                  <c:v>8</c:v>
                </c:pt>
                <c:pt idx="2130">
                  <c:v>8</c:v>
                </c:pt>
                <c:pt idx="2131">
                  <c:v>8</c:v>
                </c:pt>
                <c:pt idx="2132">
                  <c:v>8</c:v>
                </c:pt>
                <c:pt idx="2133">
                  <c:v>8</c:v>
                </c:pt>
                <c:pt idx="2134">
                  <c:v>8</c:v>
                </c:pt>
                <c:pt idx="2135">
                  <c:v>8</c:v>
                </c:pt>
                <c:pt idx="2136">
                  <c:v>8</c:v>
                </c:pt>
                <c:pt idx="2137">
                  <c:v>8</c:v>
                </c:pt>
                <c:pt idx="2138">
                  <c:v>8</c:v>
                </c:pt>
                <c:pt idx="2139">
                  <c:v>8</c:v>
                </c:pt>
                <c:pt idx="2140">
                  <c:v>8</c:v>
                </c:pt>
                <c:pt idx="2141">
                  <c:v>8</c:v>
                </c:pt>
                <c:pt idx="2142">
                  <c:v>8</c:v>
                </c:pt>
                <c:pt idx="2143">
                  <c:v>8</c:v>
                </c:pt>
                <c:pt idx="2144">
                  <c:v>8</c:v>
                </c:pt>
                <c:pt idx="2145">
                  <c:v>8</c:v>
                </c:pt>
                <c:pt idx="2146">
                  <c:v>8</c:v>
                </c:pt>
                <c:pt idx="2147">
                  <c:v>8</c:v>
                </c:pt>
                <c:pt idx="2148">
                  <c:v>8</c:v>
                </c:pt>
                <c:pt idx="2149">
                  <c:v>8</c:v>
                </c:pt>
                <c:pt idx="2150">
                  <c:v>8</c:v>
                </c:pt>
                <c:pt idx="2151">
                  <c:v>8</c:v>
                </c:pt>
                <c:pt idx="2152">
                  <c:v>8</c:v>
                </c:pt>
                <c:pt idx="2153">
                  <c:v>8</c:v>
                </c:pt>
                <c:pt idx="2154">
                  <c:v>8</c:v>
                </c:pt>
                <c:pt idx="2155">
                  <c:v>8</c:v>
                </c:pt>
                <c:pt idx="2156">
                  <c:v>8</c:v>
                </c:pt>
                <c:pt idx="2157">
                  <c:v>8</c:v>
                </c:pt>
                <c:pt idx="2158">
                  <c:v>8</c:v>
                </c:pt>
                <c:pt idx="2159">
                  <c:v>8</c:v>
                </c:pt>
                <c:pt idx="2160">
                  <c:v>8</c:v>
                </c:pt>
                <c:pt idx="2161">
                  <c:v>8</c:v>
                </c:pt>
                <c:pt idx="2162">
                  <c:v>8</c:v>
                </c:pt>
                <c:pt idx="2163">
                  <c:v>8</c:v>
                </c:pt>
                <c:pt idx="2164">
                  <c:v>8</c:v>
                </c:pt>
                <c:pt idx="2165">
                  <c:v>8</c:v>
                </c:pt>
                <c:pt idx="2166">
                  <c:v>8</c:v>
                </c:pt>
                <c:pt idx="2167">
                  <c:v>8</c:v>
                </c:pt>
                <c:pt idx="2168">
                  <c:v>8</c:v>
                </c:pt>
                <c:pt idx="2169">
                  <c:v>8</c:v>
                </c:pt>
                <c:pt idx="2170">
                  <c:v>8</c:v>
                </c:pt>
                <c:pt idx="2171">
                  <c:v>8</c:v>
                </c:pt>
                <c:pt idx="2172">
                  <c:v>8</c:v>
                </c:pt>
                <c:pt idx="2173">
                  <c:v>8</c:v>
                </c:pt>
                <c:pt idx="2174">
                  <c:v>8</c:v>
                </c:pt>
                <c:pt idx="2175">
                  <c:v>8</c:v>
                </c:pt>
                <c:pt idx="2176">
                  <c:v>8</c:v>
                </c:pt>
                <c:pt idx="2177">
                  <c:v>8</c:v>
                </c:pt>
                <c:pt idx="2178">
                  <c:v>8</c:v>
                </c:pt>
                <c:pt idx="2179">
                  <c:v>8</c:v>
                </c:pt>
                <c:pt idx="2180">
                  <c:v>8</c:v>
                </c:pt>
                <c:pt idx="2181">
                  <c:v>8</c:v>
                </c:pt>
                <c:pt idx="2182">
                  <c:v>8</c:v>
                </c:pt>
                <c:pt idx="2183">
                  <c:v>8</c:v>
                </c:pt>
                <c:pt idx="2184">
                  <c:v>8</c:v>
                </c:pt>
                <c:pt idx="2185">
                  <c:v>8</c:v>
                </c:pt>
                <c:pt idx="2186">
                  <c:v>8</c:v>
                </c:pt>
                <c:pt idx="2187">
                  <c:v>8</c:v>
                </c:pt>
                <c:pt idx="2188">
                  <c:v>8</c:v>
                </c:pt>
                <c:pt idx="2189">
                  <c:v>8</c:v>
                </c:pt>
                <c:pt idx="2190">
                  <c:v>8</c:v>
                </c:pt>
                <c:pt idx="2191">
                  <c:v>8</c:v>
                </c:pt>
                <c:pt idx="2192">
                  <c:v>8</c:v>
                </c:pt>
                <c:pt idx="2193">
                  <c:v>8</c:v>
                </c:pt>
                <c:pt idx="2194">
                  <c:v>8</c:v>
                </c:pt>
                <c:pt idx="2195">
                  <c:v>8</c:v>
                </c:pt>
                <c:pt idx="2196">
                  <c:v>8</c:v>
                </c:pt>
                <c:pt idx="2197">
                  <c:v>8</c:v>
                </c:pt>
                <c:pt idx="2198">
                  <c:v>8</c:v>
                </c:pt>
                <c:pt idx="2199">
                  <c:v>8</c:v>
                </c:pt>
                <c:pt idx="2200">
                  <c:v>8</c:v>
                </c:pt>
                <c:pt idx="2201">
                  <c:v>8</c:v>
                </c:pt>
                <c:pt idx="2202">
                  <c:v>8</c:v>
                </c:pt>
                <c:pt idx="2203">
                  <c:v>8</c:v>
                </c:pt>
                <c:pt idx="2204">
                  <c:v>8</c:v>
                </c:pt>
                <c:pt idx="2205">
                  <c:v>8</c:v>
                </c:pt>
                <c:pt idx="2206">
                  <c:v>8</c:v>
                </c:pt>
                <c:pt idx="2207">
                  <c:v>8</c:v>
                </c:pt>
                <c:pt idx="2208">
                  <c:v>8</c:v>
                </c:pt>
                <c:pt idx="2209">
                  <c:v>8</c:v>
                </c:pt>
                <c:pt idx="2210">
                  <c:v>8</c:v>
                </c:pt>
                <c:pt idx="2211">
                  <c:v>8</c:v>
                </c:pt>
                <c:pt idx="2212">
                  <c:v>8</c:v>
                </c:pt>
                <c:pt idx="2213">
                  <c:v>8</c:v>
                </c:pt>
                <c:pt idx="2214">
                  <c:v>8</c:v>
                </c:pt>
                <c:pt idx="2215">
                  <c:v>8</c:v>
                </c:pt>
                <c:pt idx="2216">
                  <c:v>8</c:v>
                </c:pt>
                <c:pt idx="2217">
                  <c:v>8</c:v>
                </c:pt>
                <c:pt idx="2218">
                  <c:v>8</c:v>
                </c:pt>
                <c:pt idx="2219">
                  <c:v>8</c:v>
                </c:pt>
                <c:pt idx="2220">
                  <c:v>8</c:v>
                </c:pt>
                <c:pt idx="2221">
                  <c:v>8</c:v>
                </c:pt>
                <c:pt idx="2222">
                  <c:v>8</c:v>
                </c:pt>
                <c:pt idx="2223">
                  <c:v>8</c:v>
                </c:pt>
                <c:pt idx="2224">
                  <c:v>8</c:v>
                </c:pt>
                <c:pt idx="2225">
                  <c:v>8</c:v>
                </c:pt>
                <c:pt idx="2226">
                  <c:v>8</c:v>
                </c:pt>
                <c:pt idx="2227">
                  <c:v>8</c:v>
                </c:pt>
                <c:pt idx="2228">
                  <c:v>8</c:v>
                </c:pt>
                <c:pt idx="2229">
                  <c:v>8</c:v>
                </c:pt>
                <c:pt idx="2230">
                  <c:v>8</c:v>
                </c:pt>
                <c:pt idx="2231">
                  <c:v>8</c:v>
                </c:pt>
                <c:pt idx="2232">
                  <c:v>8</c:v>
                </c:pt>
                <c:pt idx="2233">
                  <c:v>8</c:v>
                </c:pt>
                <c:pt idx="2234">
                  <c:v>8</c:v>
                </c:pt>
                <c:pt idx="2235">
                  <c:v>8</c:v>
                </c:pt>
                <c:pt idx="2236">
                  <c:v>8</c:v>
                </c:pt>
                <c:pt idx="2237">
                  <c:v>8</c:v>
                </c:pt>
                <c:pt idx="2238">
                  <c:v>8</c:v>
                </c:pt>
                <c:pt idx="2239">
                  <c:v>8</c:v>
                </c:pt>
                <c:pt idx="2240">
                  <c:v>8</c:v>
                </c:pt>
                <c:pt idx="2241">
                  <c:v>8</c:v>
                </c:pt>
                <c:pt idx="2242">
                  <c:v>8</c:v>
                </c:pt>
                <c:pt idx="2243">
                  <c:v>8</c:v>
                </c:pt>
                <c:pt idx="2244">
                  <c:v>8</c:v>
                </c:pt>
                <c:pt idx="2245">
                  <c:v>8</c:v>
                </c:pt>
                <c:pt idx="2246">
                  <c:v>8</c:v>
                </c:pt>
                <c:pt idx="2247">
                  <c:v>8</c:v>
                </c:pt>
                <c:pt idx="2248">
                  <c:v>8</c:v>
                </c:pt>
                <c:pt idx="2249">
                  <c:v>8</c:v>
                </c:pt>
                <c:pt idx="2250">
                  <c:v>8</c:v>
                </c:pt>
                <c:pt idx="2251">
                  <c:v>8</c:v>
                </c:pt>
                <c:pt idx="2252">
                  <c:v>8</c:v>
                </c:pt>
                <c:pt idx="2253">
                  <c:v>8</c:v>
                </c:pt>
                <c:pt idx="2254">
                  <c:v>8</c:v>
                </c:pt>
                <c:pt idx="2255">
                  <c:v>8</c:v>
                </c:pt>
                <c:pt idx="2256">
                  <c:v>8</c:v>
                </c:pt>
                <c:pt idx="2257">
                  <c:v>8</c:v>
                </c:pt>
                <c:pt idx="2258">
                  <c:v>8</c:v>
                </c:pt>
                <c:pt idx="2259">
                  <c:v>8</c:v>
                </c:pt>
                <c:pt idx="2260">
                  <c:v>8</c:v>
                </c:pt>
                <c:pt idx="2261">
                  <c:v>8</c:v>
                </c:pt>
                <c:pt idx="2262">
                  <c:v>8</c:v>
                </c:pt>
                <c:pt idx="2263">
                  <c:v>8</c:v>
                </c:pt>
                <c:pt idx="2264">
                  <c:v>8</c:v>
                </c:pt>
                <c:pt idx="2265">
                  <c:v>8</c:v>
                </c:pt>
                <c:pt idx="2266">
                  <c:v>8</c:v>
                </c:pt>
                <c:pt idx="2267">
                  <c:v>8</c:v>
                </c:pt>
                <c:pt idx="2268">
                  <c:v>8</c:v>
                </c:pt>
                <c:pt idx="2269">
                  <c:v>8</c:v>
                </c:pt>
                <c:pt idx="2270">
                  <c:v>8</c:v>
                </c:pt>
                <c:pt idx="2271">
                  <c:v>8</c:v>
                </c:pt>
                <c:pt idx="2272">
                  <c:v>8</c:v>
                </c:pt>
                <c:pt idx="2273">
                  <c:v>8</c:v>
                </c:pt>
                <c:pt idx="2274">
                  <c:v>8</c:v>
                </c:pt>
                <c:pt idx="2275">
                  <c:v>8</c:v>
                </c:pt>
                <c:pt idx="2276">
                  <c:v>8</c:v>
                </c:pt>
                <c:pt idx="2277">
                  <c:v>8</c:v>
                </c:pt>
                <c:pt idx="2278">
                  <c:v>8</c:v>
                </c:pt>
                <c:pt idx="2279">
                  <c:v>8</c:v>
                </c:pt>
                <c:pt idx="2280">
                  <c:v>8</c:v>
                </c:pt>
                <c:pt idx="2281">
                  <c:v>8</c:v>
                </c:pt>
                <c:pt idx="2282">
                  <c:v>8</c:v>
                </c:pt>
                <c:pt idx="2283">
                  <c:v>8</c:v>
                </c:pt>
                <c:pt idx="2284">
                  <c:v>8</c:v>
                </c:pt>
                <c:pt idx="2285">
                  <c:v>8</c:v>
                </c:pt>
                <c:pt idx="2286">
                  <c:v>8</c:v>
                </c:pt>
                <c:pt idx="2287">
                  <c:v>8</c:v>
                </c:pt>
                <c:pt idx="2288">
                  <c:v>8</c:v>
                </c:pt>
                <c:pt idx="2289">
                  <c:v>8</c:v>
                </c:pt>
                <c:pt idx="2290">
                  <c:v>8</c:v>
                </c:pt>
                <c:pt idx="2291">
                  <c:v>8</c:v>
                </c:pt>
                <c:pt idx="2292">
                  <c:v>8</c:v>
                </c:pt>
                <c:pt idx="2293">
                  <c:v>8</c:v>
                </c:pt>
                <c:pt idx="2294">
                  <c:v>8</c:v>
                </c:pt>
                <c:pt idx="2295">
                  <c:v>8</c:v>
                </c:pt>
                <c:pt idx="2296">
                  <c:v>8</c:v>
                </c:pt>
                <c:pt idx="2297">
                  <c:v>8</c:v>
                </c:pt>
                <c:pt idx="2298">
                  <c:v>8</c:v>
                </c:pt>
                <c:pt idx="2299">
                  <c:v>8</c:v>
                </c:pt>
                <c:pt idx="2300">
                  <c:v>8</c:v>
                </c:pt>
                <c:pt idx="2301">
                  <c:v>8</c:v>
                </c:pt>
                <c:pt idx="2302">
                  <c:v>8</c:v>
                </c:pt>
                <c:pt idx="2303">
                  <c:v>8</c:v>
                </c:pt>
                <c:pt idx="2304">
                  <c:v>8</c:v>
                </c:pt>
                <c:pt idx="2305">
                  <c:v>8</c:v>
                </c:pt>
                <c:pt idx="2306">
                  <c:v>8</c:v>
                </c:pt>
                <c:pt idx="2307">
                  <c:v>8</c:v>
                </c:pt>
                <c:pt idx="2308">
                  <c:v>8</c:v>
                </c:pt>
                <c:pt idx="2309">
                  <c:v>8</c:v>
                </c:pt>
                <c:pt idx="2310">
                  <c:v>8</c:v>
                </c:pt>
                <c:pt idx="2311">
                  <c:v>8</c:v>
                </c:pt>
                <c:pt idx="2312">
                  <c:v>8</c:v>
                </c:pt>
                <c:pt idx="2313">
                  <c:v>8</c:v>
                </c:pt>
                <c:pt idx="2314">
                  <c:v>8</c:v>
                </c:pt>
                <c:pt idx="2315">
                  <c:v>8</c:v>
                </c:pt>
                <c:pt idx="2316">
                  <c:v>8</c:v>
                </c:pt>
                <c:pt idx="2317">
                  <c:v>8</c:v>
                </c:pt>
                <c:pt idx="2318">
                  <c:v>8</c:v>
                </c:pt>
                <c:pt idx="2319">
                  <c:v>8</c:v>
                </c:pt>
                <c:pt idx="2320">
                  <c:v>8</c:v>
                </c:pt>
                <c:pt idx="2321">
                  <c:v>8</c:v>
                </c:pt>
                <c:pt idx="2322">
                  <c:v>8</c:v>
                </c:pt>
                <c:pt idx="2323">
                  <c:v>8</c:v>
                </c:pt>
                <c:pt idx="2324">
                  <c:v>8</c:v>
                </c:pt>
                <c:pt idx="2325">
                  <c:v>8</c:v>
                </c:pt>
                <c:pt idx="2326">
                  <c:v>8</c:v>
                </c:pt>
                <c:pt idx="2327">
                  <c:v>8</c:v>
                </c:pt>
                <c:pt idx="2328">
                  <c:v>8</c:v>
                </c:pt>
                <c:pt idx="2329">
                  <c:v>8</c:v>
                </c:pt>
                <c:pt idx="2330">
                  <c:v>8</c:v>
                </c:pt>
                <c:pt idx="2331">
                  <c:v>8</c:v>
                </c:pt>
                <c:pt idx="2332">
                  <c:v>8</c:v>
                </c:pt>
                <c:pt idx="2333">
                  <c:v>8</c:v>
                </c:pt>
                <c:pt idx="2334">
                  <c:v>8</c:v>
                </c:pt>
                <c:pt idx="2335">
                  <c:v>8</c:v>
                </c:pt>
                <c:pt idx="2336">
                  <c:v>8</c:v>
                </c:pt>
                <c:pt idx="2337">
                  <c:v>8</c:v>
                </c:pt>
                <c:pt idx="2338">
                  <c:v>8</c:v>
                </c:pt>
                <c:pt idx="2339">
                  <c:v>8</c:v>
                </c:pt>
                <c:pt idx="2340">
                  <c:v>9</c:v>
                </c:pt>
                <c:pt idx="2341">
                  <c:v>9</c:v>
                </c:pt>
                <c:pt idx="2342">
                  <c:v>9</c:v>
                </c:pt>
                <c:pt idx="2343">
                  <c:v>9</c:v>
                </c:pt>
                <c:pt idx="2344">
                  <c:v>9</c:v>
                </c:pt>
                <c:pt idx="2345">
                  <c:v>9</c:v>
                </c:pt>
                <c:pt idx="2346">
                  <c:v>9</c:v>
                </c:pt>
                <c:pt idx="2347">
                  <c:v>9</c:v>
                </c:pt>
                <c:pt idx="2348">
                  <c:v>9</c:v>
                </c:pt>
                <c:pt idx="2349">
                  <c:v>9</c:v>
                </c:pt>
                <c:pt idx="2350">
                  <c:v>9</c:v>
                </c:pt>
                <c:pt idx="2351">
                  <c:v>9</c:v>
                </c:pt>
                <c:pt idx="2352">
                  <c:v>9</c:v>
                </c:pt>
                <c:pt idx="2353">
                  <c:v>9</c:v>
                </c:pt>
                <c:pt idx="2354">
                  <c:v>9</c:v>
                </c:pt>
                <c:pt idx="2355">
                  <c:v>9</c:v>
                </c:pt>
                <c:pt idx="2356">
                  <c:v>9</c:v>
                </c:pt>
                <c:pt idx="2357">
                  <c:v>9</c:v>
                </c:pt>
                <c:pt idx="2358">
                  <c:v>9</c:v>
                </c:pt>
                <c:pt idx="2359">
                  <c:v>9</c:v>
                </c:pt>
                <c:pt idx="2360">
                  <c:v>9</c:v>
                </c:pt>
                <c:pt idx="2361">
                  <c:v>9</c:v>
                </c:pt>
                <c:pt idx="2362">
                  <c:v>9</c:v>
                </c:pt>
                <c:pt idx="2363">
                  <c:v>9</c:v>
                </c:pt>
                <c:pt idx="2364">
                  <c:v>9</c:v>
                </c:pt>
                <c:pt idx="2365">
                  <c:v>9</c:v>
                </c:pt>
                <c:pt idx="2366">
                  <c:v>9</c:v>
                </c:pt>
                <c:pt idx="2367">
                  <c:v>9</c:v>
                </c:pt>
                <c:pt idx="2368">
                  <c:v>9</c:v>
                </c:pt>
                <c:pt idx="2369">
                  <c:v>9</c:v>
                </c:pt>
                <c:pt idx="2370">
                  <c:v>9</c:v>
                </c:pt>
                <c:pt idx="2371">
                  <c:v>9</c:v>
                </c:pt>
                <c:pt idx="2372">
                  <c:v>9</c:v>
                </c:pt>
                <c:pt idx="2373">
                  <c:v>9</c:v>
                </c:pt>
                <c:pt idx="2374">
                  <c:v>9</c:v>
                </c:pt>
                <c:pt idx="2375">
                  <c:v>9</c:v>
                </c:pt>
                <c:pt idx="2376">
                  <c:v>9</c:v>
                </c:pt>
                <c:pt idx="2377">
                  <c:v>9</c:v>
                </c:pt>
                <c:pt idx="2378">
                  <c:v>9</c:v>
                </c:pt>
                <c:pt idx="2379">
                  <c:v>9</c:v>
                </c:pt>
                <c:pt idx="2380">
                  <c:v>9</c:v>
                </c:pt>
                <c:pt idx="2381">
                  <c:v>9</c:v>
                </c:pt>
                <c:pt idx="2382">
                  <c:v>9</c:v>
                </c:pt>
                <c:pt idx="2383">
                  <c:v>9</c:v>
                </c:pt>
                <c:pt idx="2384">
                  <c:v>9</c:v>
                </c:pt>
                <c:pt idx="2385">
                  <c:v>9</c:v>
                </c:pt>
                <c:pt idx="2386">
                  <c:v>9</c:v>
                </c:pt>
                <c:pt idx="2387">
                  <c:v>9</c:v>
                </c:pt>
                <c:pt idx="2388">
                  <c:v>9</c:v>
                </c:pt>
                <c:pt idx="2389">
                  <c:v>9</c:v>
                </c:pt>
                <c:pt idx="2390">
                  <c:v>9</c:v>
                </c:pt>
                <c:pt idx="2391">
                  <c:v>9</c:v>
                </c:pt>
                <c:pt idx="2392">
                  <c:v>9</c:v>
                </c:pt>
                <c:pt idx="2393">
                  <c:v>9</c:v>
                </c:pt>
                <c:pt idx="2394">
                  <c:v>9</c:v>
                </c:pt>
                <c:pt idx="2395">
                  <c:v>9</c:v>
                </c:pt>
                <c:pt idx="2396">
                  <c:v>9</c:v>
                </c:pt>
                <c:pt idx="2397">
                  <c:v>9</c:v>
                </c:pt>
                <c:pt idx="2398">
                  <c:v>9</c:v>
                </c:pt>
                <c:pt idx="2399">
                  <c:v>9</c:v>
                </c:pt>
                <c:pt idx="2400">
                  <c:v>9</c:v>
                </c:pt>
                <c:pt idx="2401">
                  <c:v>9</c:v>
                </c:pt>
                <c:pt idx="2402">
                  <c:v>9</c:v>
                </c:pt>
                <c:pt idx="2403">
                  <c:v>9</c:v>
                </c:pt>
                <c:pt idx="2404">
                  <c:v>9</c:v>
                </c:pt>
                <c:pt idx="2405">
                  <c:v>9</c:v>
                </c:pt>
                <c:pt idx="2406">
                  <c:v>9</c:v>
                </c:pt>
                <c:pt idx="2407">
                  <c:v>9</c:v>
                </c:pt>
                <c:pt idx="2408">
                  <c:v>9</c:v>
                </c:pt>
                <c:pt idx="2409">
                  <c:v>9</c:v>
                </c:pt>
                <c:pt idx="2410">
                  <c:v>9</c:v>
                </c:pt>
                <c:pt idx="2411">
                  <c:v>9</c:v>
                </c:pt>
                <c:pt idx="2412">
                  <c:v>9</c:v>
                </c:pt>
                <c:pt idx="2413">
                  <c:v>9</c:v>
                </c:pt>
                <c:pt idx="2414">
                  <c:v>9</c:v>
                </c:pt>
                <c:pt idx="2415">
                  <c:v>9</c:v>
                </c:pt>
                <c:pt idx="2416">
                  <c:v>9</c:v>
                </c:pt>
                <c:pt idx="2417">
                  <c:v>9</c:v>
                </c:pt>
                <c:pt idx="2418">
                  <c:v>9</c:v>
                </c:pt>
                <c:pt idx="2419">
                  <c:v>9</c:v>
                </c:pt>
                <c:pt idx="2420">
                  <c:v>9</c:v>
                </c:pt>
                <c:pt idx="2421">
                  <c:v>9</c:v>
                </c:pt>
                <c:pt idx="2422">
                  <c:v>9</c:v>
                </c:pt>
                <c:pt idx="2423">
                  <c:v>9</c:v>
                </c:pt>
                <c:pt idx="2424">
                  <c:v>9</c:v>
                </c:pt>
                <c:pt idx="2425">
                  <c:v>9</c:v>
                </c:pt>
                <c:pt idx="2426">
                  <c:v>9</c:v>
                </c:pt>
                <c:pt idx="2427">
                  <c:v>9</c:v>
                </c:pt>
                <c:pt idx="2428">
                  <c:v>9</c:v>
                </c:pt>
                <c:pt idx="2429">
                  <c:v>9</c:v>
                </c:pt>
                <c:pt idx="2430">
                  <c:v>9</c:v>
                </c:pt>
                <c:pt idx="2431">
                  <c:v>9</c:v>
                </c:pt>
                <c:pt idx="2432">
                  <c:v>9</c:v>
                </c:pt>
                <c:pt idx="2433">
                  <c:v>9</c:v>
                </c:pt>
                <c:pt idx="2434">
                  <c:v>9</c:v>
                </c:pt>
                <c:pt idx="2435">
                  <c:v>9</c:v>
                </c:pt>
                <c:pt idx="2436">
                  <c:v>9</c:v>
                </c:pt>
                <c:pt idx="2437">
                  <c:v>9</c:v>
                </c:pt>
                <c:pt idx="2438">
                  <c:v>9</c:v>
                </c:pt>
                <c:pt idx="2439">
                  <c:v>9</c:v>
                </c:pt>
                <c:pt idx="2440">
                  <c:v>9</c:v>
                </c:pt>
                <c:pt idx="2441">
                  <c:v>9</c:v>
                </c:pt>
                <c:pt idx="2442">
                  <c:v>9</c:v>
                </c:pt>
                <c:pt idx="2443">
                  <c:v>9</c:v>
                </c:pt>
                <c:pt idx="2444">
                  <c:v>9</c:v>
                </c:pt>
                <c:pt idx="2445">
                  <c:v>9</c:v>
                </c:pt>
                <c:pt idx="2446">
                  <c:v>9</c:v>
                </c:pt>
                <c:pt idx="2447">
                  <c:v>9</c:v>
                </c:pt>
                <c:pt idx="2448">
                  <c:v>9</c:v>
                </c:pt>
                <c:pt idx="2449">
                  <c:v>9</c:v>
                </c:pt>
                <c:pt idx="2450">
                  <c:v>9</c:v>
                </c:pt>
                <c:pt idx="2451">
                  <c:v>9</c:v>
                </c:pt>
                <c:pt idx="2452">
                  <c:v>9</c:v>
                </c:pt>
                <c:pt idx="2453">
                  <c:v>9</c:v>
                </c:pt>
                <c:pt idx="2454">
                  <c:v>9</c:v>
                </c:pt>
                <c:pt idx="2455">
                  <c:v>9</c:v>
                </c:pt>
                <c:pt idx="2456">
                  <c:v>9</c:v>
                </c:pt>
                <c:pt idx="2457">
                  <c:v>9</c:v>
                </c:pt>
                <c:pt idx="2458">
                  <c:v>9</c:v>
                </c:pt>
                <c:pt idx="2459">
                  <c:v>9</c:v>
                </c:pt>
                <c:pt idx="2460">
                  <c:v>9</c:v>
                </c:pt>
                <c:pt idx="2461">
                  <c:v>9</c:v>
                </c:pt>
                <c:pt idx="2462">
                  <c:v>9</c:v>
                </c:pt>
                <c:pt idx="2463">
                  <c:v>9</c:v>
                </c:pt>
                <c:pt idx="2464">
                  <c:v>9</c:v>
                </c:pt>
                <c:pt idx="2465">
                  <c:v>9</c:v>
                </c:pt>
                <c:pt idx="2466">
                  <c:v>9</c:v>
                </c:pt>
                <c:pt idx="2467">
                  <c:v>9</c:v>
                </c:pt>
                <c:pt idx="2468">
                  <c:v>9</c:v>
                </c:pt>
                <c:pt idx="2469">
                  <c:v>9</c:v>
                </c:pt>
                <c:pt idx="2470">
                  <c:v>9</c:v>
                </c:pt>
                <c:pt idx="2471">
                  <c:v>9</c:v>
                </c:pt>
                <c:pt idx="2472">
                  <c:v>9</c:v>
                </c:pt>
                <c:pt idx="2473">
                  <c:v>9</c:v>
                </c:pt>
                <c:pt idx="2474">
                  <c:v>9</c:v>
                </c:pt>
                <c:pt idx="2475">
                  <c:v>9</c:v>
                </c:pt>
                <c:pt idx="2476">
                  <c:v>9</c:v>
                </c:pt>
                <c:pt idx="2477">
                  <c:v>9</c:v>
                </c:pt>
                <c:pt idx="2478">
                  <c:v>9</c:v>
                </c:pt>
                <c:pt idx="2479">
                  <c:v>9</c:v>
                </c:pt>
                <c:pt idx="2480">
                  <c:v>9</c:v>
                </c:pt>
                <c:pt idx="2481">
                  <c:v>9</c:v>
                </c:pt>
                <c:pt idx="2482">
                  <c:v>9</c:v>
                </c:pt>
                <c:pt idx="2483">
                  <c:v>9</c:v>
                </c:pt>
                <c:pt idx="2484">
                  <c:v>9</c:v>
                </c:pt>
                <c:pt idx="2485">
                  <c:v>9</c:v>
                </c:pt>
                <c:pt idx="2486">
                  <c:v>9</c:v>
                </c:pt>
                <c:pt idx="2487">
                  <c:v>9</c:v>
                </c:pt>
                <c:pt idx="2488">
                  <c:v>9</c:v>
                </c:pt>
                <c:pt idx="2489">
                  <c:v>9</c:v>
                </c:pt>
                <c:pt idx="2490">
                  <c:v>9</c:v>
                </c:pt>
                <c:pt idx="2491">
                  <c:v>9</c:v>
                </c:pt>
                <c:pt idx="2492">
                  <c:v>9</c:v>
                </c:pt>
                <c:pt idx="2493">
                  <c:v>9</c:v>
                </c:pt>
                <c:pt idx="2494">
                  <c:v>9</c:v>
                </c:pt>
                <c:pt idx="2495">
                  <c:v>9</c:v>
                </c:pt>
                <c:pt idx="2496">
                  <c:v>9</c:v>
                </c:pt>
                <c:pt idx="2497">
                  <c:v>9</c:v>
                </c:pt>
                <c:pt idx="2498">
                  <c:v>9</c:v>
                </c:pt>
                <c:pt idx="2499">
                  <c:v>9</c:v>
                </c:pt>
                <c:pt idx="2500">
                  <c:v>9</c:v>
                </c:pt>
                <c:pt idx="2501">
                  <c:v>9</c:v>
                </c:pt>
                <c:pt idx="2502">
                  <c:v>9</c:v>
                </c:pt>
                <c:pt idx="2503">
                  <c:v>9</c:v>
                </c:pt>
                <c:pt idx="2504">
                  <c:v>9</c:v>
                </c:pt>
                <c:pt idx="2505">
                  <c:v>9</c:v>
                </c:pt>
                <c:pt idx="2506">
                  <c:v>9</c:v>
                </c:pt>
                <c:pt idx="2507">
                  <c:v>9</c:v>
                </c:pt>
                <c:pt idx="2508">
                  <c:v>9</c:v>
                </c:pt>
                <c:pt idx="2509">
                  <c:v>9</c:v>
                </c:pt>
                <c:pt idx="2510">
                  <c:v>9</c:v>
                </c:pt>
                <c:pt idx="2511">
                  <c:v>9</c:v>
                </c:pt>
                <c:pt idx="2512">
                  <c:v>9</c:v>
                </c:pt>
                <c:pt idx="2513">
                  <c:v>9</c:v>
                </c:pt>
                <c:pt idx="2514">
                  <c:v>9</c:v>
                </c:pt>
                <c:pt idx="2515">
                  <c:v>9</c:v>
                </c:pt>
                <c:pt idx="2516">
                  <c:v>9</c:v>
                </c:pt>
                <c:pt idx="2517">
                  <c:v>9</c:v>
                </c:pt>
                <c:pt idx="2518">
                  <c:v>9</c:v>
                </c:pt>
                <c:pt idx="2519">
                  <c:v>9</c:v>
                </c:pt>
                <c:pt idx="2520">
                  <c:v>9</c:v>
                </c:pt>
                <c:pt idx="2521">
                  <c:v>9</c:v>
                </c:pt>
                <c:pt idx="2522">
                  <c:v>9</c:v>
                </c:pt>
                <c:pt idx="2523">
                  <c:v>9</c:v>
                </c:pt>
                <c:pt idx="2524">
                  <c:v>9</c:v>
                </c:pt>
                <c:pt idx="2525">
                  <c:v>9</c:v>
                </c:pt>
                <c:pt idx="2526">
                  <c:v>9</c:v>
                </c:pt>
                <c:pt idx="2527">
                  <c:v>9</c:v>
                </c:pt>
                <c:pt idx="2528">
                  <c:v>9</c:v>
                </c:pt>
                <c:pt idx="2529">
                  <c:v>9</c:v>
                </c:pt>
                <c:pt idx="2530">
                  <c:v>9</c:v>
                </c:pt>
                <c:pt idx="2531">
                  <c:v>9</c:v>
                </c:pt>
                <c:pt idx="2532">
                  <c:v>9</c:v>
                </c:pt>
                <c:pt idx="2533">
                  <c:v>9</c:v>
                </c:pt>
                <c:pt idx="2534">
                  <c:v>9</c:v>
                </c:pt>
                <c:pt idx="2535">
                  <c:v>9</c:v>
                </c:pt>
                <c:pt idx="2536">
                  <c:v>9</c:v>
                </c:pt>
                <c:pt idx="2537">
                  <c:v>9</c:v>
                </c:pt>
                <c:pt idx="2538">
                  <c:v>9</c:v>
                </c:pt>
                <c:pt idx="2539">
                  <c:v>9</c:v>
                </c:pt>
                <c:pt idx="2540">
                  <c:v>9</c:v>
                </c:pt>
                <c:pt idx="2541">
                  <c:v>9</c:v>
                </c:pt>
                <c:pt idx="2542">
                  <c:v>9</c:v>
                </c:pt>
                <c:pt idx="2543">
                  <c:v>9</c:v>
                </c:pt>
                <c:pt idx="2544">
                  <c:v>9</c:v>
                </c:pt>
                <c:pt idx="2545">
                  <c:v>9</c:v>
                </c:pt>
                <c:pt idx="2546">
                  <c:v>9</c:v>
                </c:pt>
                <c:pt idx="2547">
                  <c:v>9</c:v>
                </c:pt>
                <c:pt idx="2548">
                  <c:v>9</c:v>
                </c:pt>
                <c:pt idx="2549">
                  <c:v>9</c:v>
                </c:pt>
                <c:pt idx="2550">
                  <c:v>9</c:v>
                </c:pt>
                <c:pt idx="2551">
                  <c:v>9</c:v>
                </c:pt>
                <c:pt idx="2552">
                  <c:v>9</c:v>
                </c:pt>
                <c:pt idx="2553">
                  <c:v>9</c:v>
                </c:pt>
                <c:pt idx="2554">
                  <c:v>9</c:v>
                </c:pt>
                <c:pt idx="2555">
                  <c:v>9</c:v>
                </c:pt>
                <c:pt idx="2556">
                  <c:v>9</c:v>
                </c:pt>
                <c:pt idx="2557">
                  <c:v>9</c:v>
                </c:pt>
                <c:pt idx="2558">
                  <c:v>9</c:v>
                </c:pt>
                <c:pt idx="2559">
                  <c:v>9</c:v>
                </c:pt>
                <c:pt idx="2560">
                  <c:v>9</c:v>
                </c:pt>
                <c:pt idx="2561">
                  <c:v>9</c:v>
                </c:pt>
                <c:pt idx="2562">
                  <c:v>9</c:v>
                </c:pt>
                <c:pt idx="2563">
                  <c:v>9</c:v>
                </c:pt>
                <c:pt idx="2564">
                  <c:v>9</c:v>
                </c:pt>
                <c:pt idx="2565">
                  <c:v>9</c:v>
                </c:pt>
                <c:pt idx="2566">
                  <c:v>9</c:v>
                </c:pt>
                <c:pt idx="2567">
                  <c:v>9</c:v>
                </c:pt>
                <c:pt idx="2568">
                  <c:v>9</c:v>
                </c:pt>
                <c:pt idx="2569">
                  <c:v>9</c:v>
                </c:pt>
                <c:pt idx="2570">
                  <c:v>9</c:v>
                </c:pt>
                <c:pt idx="2571">
                  <c:v>9</c:v>
                </c:pt>
                <c:pt idx="2572">
                  <c:v>10</c:v>
                </c:pt>
                <c:pt idx="2573">
                  <c:v>10</c:v>
                </c:pt>
                <c:pt idx="2574">
                  <c:v>10</c:v>
                </c:pt>
                <c:pt idx="2575">
                  <c:v>10</c:v>
                </c:pt>
                <c:pt idx="2576">
                  <c:v>10</c:v>
                </c:pt>
                <c:pt idx="2577">
                  <c:v>10</c:v>
                </c:pt>
                <c:pt idx="2578">
                  <c:v>10</c:v>
                </c:pt>
                <c:pt idx="2579">
                  <c:v>10</c:v>
                </c:pt>
                <c:pt idx="2580">
                  <c:v>10</c:v>
                </c:pt>
                <c:pt idx="2581">
                  <c:v>10</c:v>
                </c:pt>
                <c:pt idx="2582">
                  <c:v>10</c:v>
                </c:pt>
                <c:pt idx="2583">
                  <c:v>10</c:v>
                </c:pt>
                <c:pt idx="2584">
                  <c:v>10</c:v>
                </c:pt>
                <c:pt idx="2585">
                  <c:v>10</c:v>
                </c:pt>
                <c:pt idx="2586">
                  <c:v>10</c:v>
                </c:pt>
                <c:pt idx="2587">
                  <c:v>10</c:v>
                </c:pt>
                <c:pt idx="2588">
                  <c:v>10</c:v>
                </c:pt>
                <c:pt idx="2589">
                  <c:v>10</c:v>
                </c:pt>
                <c:pt idx="2590">
                  <c:v>10</c:v>
                </c:pt>
                <c:pt idx="2591">
                  <c:v>10</c:v>
                </c:pt>
                <c:pt idx="2592">
                  <c:v>10</c:v>
                </c:pt>
                <c:pt idx="2593">
                  <c:v>10</c:v>
                </c:pt>
                <c:pt idx="2594">
                  <c:v>10</c:v>
                </c:pt>
                <c:pt idx="2595">
                  <c:v>10</c:v>
                </c:pt>
                <c:pt idx="2596">
                  <c:v>10</c:v>
                </c:pt>
                <c:pt idx="2597">
                  <c:v>10</c:v>
                </c:pt>
                <c:pt idx="2598">
                  <c:v>10</c:v>
                </c:pt>
                <c:pt idx="2599">
                  <c:v>10</c:v>
                </c:pt>
                <c:pt idx="2600">
                  <c:v>10</c:v>
                </c:pt>
                <c:pt idx="2601">
                  <c:v>10</c:v>
                </c:pt>
                <c:pt idx="2602">
                  <c:v>10</c:v>
                </c:pt>
                <c:pt idx="2603">
                  <c:v>10</c:v>
                </c:pt>
                <c:pt idx="2604">
                  <c:v>10</c:v>
                </c:pt>
                <c:pt idx="2605">
                  <c:v>10</c:v>
                </c:pt>
                <c:pt idx="2606">
                  <c:v>10</c:v>
                </c:pt>
                <c:pt idx="2607">
                  <c:v>10</c:v>
                </c:pt>
                <c:pt idx="2608">
                  <c:v>10</c:v>
                </c:pt>
                <c:pt idx="2609">
                  <c:v>10</c:v>
                </c:pt>
                <c:pt idx="2610">
                  <c:v>10</c:v>
                </c:pt>
                <c:pt idx="2611">
                  <c:v>10</c:v>
                </c:pt>
                <c:pt idx="2612">
                  <c:v>10</c:v>
                </c:pt>
                <c:pt idx="2613">
                  <c:v>10</c:v>
                </c:pt>
                <c:pt idx="2614">
                  <c:v>10</c:v>
                </c:pt>
                <c:pt idx="2615">
                  <c:v>10</c:v>
                </c:pt>
                <c:pt idx="2616">
                  <c:v>10</c:v>
                </c:pt>
                <c:pt idx="2617">
                  <c:v>11</c:v>
                </c:pt>
                <c:pt idx="2618">
                  <c:v>11</c:v>
                </c:pt>
                <c:pt idx="2619">
                  <c:v>11</c:v>
                </c:pt>
                <c:pt idx="2620">
                  <c:v>11</c:v>
                </c:pt>
                <c:pt idx="2621">
                  <c:v>11</c:v>
                </c:pt>
                <c:pt idx="2622">
                  <c:v>11</c:v>
                </c:pt>
                <c:pt idx="2623">
                  <c:v>11</c:v>
                </c:pt>
                <c:pt idx="2624">
                  <c:v>11</c:v>
                </c:pt>
                <c:pt idx="2625">
                  <c:v>11</c:v>
                </c:pt>
                <c:pt idx="2626">
                  <c:v>11</c:v>
                </c:pt>
                <c:pt idx="2627">
                  <c:v>11</c:v>
                </c:pt>
                <c:pt idx="2628">
                  <c:v>11</c:v>
                </c:pt>
                <c:pt idx="2629">
                  <c:v>11</c:v>
                </c:pt>
                <c:pt idx="2630">
                  <c:v>11</c:v>
                </c:pt>
                <c:pt idx="2631">
                  <c:v>11</c:v>
                </c:pt>
                <c:pt idx="2632">
                  <c:v>11</c:v>
                </c:pt>
                <c:pt idx="2633">
                  <c:v>11</c:v>
                </c:pt>
                <c:pt idx="2634">
                  <c:v>11</c:v>
                </c:pt>
                <c:pt idx="2635">
                  <c:v>11</c:v>
                </c:pt>
                <c:pt idx="2636">
                  <c:v>11</c:v>
                </c:pt>
                <c:pt idx="2637">
                  <c:v>11</c:v>
                </c:pt>
                <c:pt idx="2638">
                  <c:v>11</c:v>
                </c:pt>
                <c:pt idx="2639">
                  <c:v>11</c:v>
                </c:pt>
                <c:pt idx="2640">
                  <c:v>11</c:v>
                </c:pt>
                <c:pt idx="2641">
                  <c:v>11</c:v>
                </c:pt>
                <c:pt idx="2642">
                  <c:v>11</c:v>
                </c:pt>
                <c:pt idx="2643">
                  <c:v>11</c:v>
                </c:pt>
                <c:pt idx="2644">
                  <c:v>11</c:v>
                </c:pt>
                <c:pt idx="2645">
                  <c:v>11</c:v>
                </c:pt>
                <c:pt idx="2646">
                  <c:v>11</c:v>
                </c:pt>
                <c:pt idx="2647">
                  <c:v>11</c:v>
                </c:pt>
                <c:pt idx="2648">
                  <c:v>11</c:v>
                </c:pt>
                <c:pt idx="2649">
                  <c:v>11</c:v>
                </c:pt>
                <c:pt idx="2650">
                  <c:v>11</c:v>
                </c:pt>
                <c:pt idx="2651">
                  <c:v>11</c:v>
                </c:pt>
                <c:pt idx="2652">
                  <c:v>11</c:v>
                </c:pt>
                <c:pt idx="2653">
                  <c:v>11</c:v>
                </c:pt>
                <c:pt idx="2654">
                  <c:v>11</c:v>
                </c:pt>
                <c:pt idx="2655">
                  <c:v>11</c:v>
                </c:pt>
                <c:pt idx="2656">
                  <c:v>11</c:v>
                </c:pt>
                <c:pt idx="2657">
                  <c:v>11</c:v>
                </c:pt>
                <c:pt idx="2658">
                  <c:v>11</c:v>
                </c:pt>
                <c:pt idx="2659">
                  <c:v>11</c:v>
                </c:pt>
                <c:pt idx="2660">
                  <c:v>11</c:v>
                </c:pt>
                <c:pt idx="2661">
                  <c:v>11</c:v>
                </c:pt>
                <c:pt idx="2662">
                  <c:v>11</c:v>
                </c:pt>
                <c:pt idx="2663">
                  <c:v>11</c:v>
                </c:pt>
                <c:pt idx="2664">
                  <c:v>11</c:v>
                </c:pt>
                <c:pt idx="2665">
                  <c:v>11</c:v>
                </c:pt>
                <c:pt idx="2666">
                  <c:v>11</c:v>
                </c:pt>
                <c:pt idx="2667">
                  <c:v>11</c:v>
                </c:pt>
                <c:pt idx="2668">
                  <c:v>11</c:v>
                </c:pt>
                <c:pt idx="2669">
                  <c:v>11</c:v>
                </c:pt>
                <c:pt idx="2670">
                  <c:v>11</c:v>
                </c:pt>
                <c:pt idx="2671">
                  <c:v>11</c:v>
                </c:pt>
                <c:pt idx="2672">
                  <c:v>11</c:v>
                </c:pt>
                <c:pt idx="2673">
                  <c:v>11</c:v>
                </c:pt>
                <c:pt idx="2674">
                  <c:v>11</c:v>
                </c:pt>
                <c:pt idx="2675">
                  <c:v>11</c:v>
                </c:pt>
                <c:pt idx="2676">
                  <c:v>11</c:v>
                </c:pt>
                <c:pt idx="2677">
                  <c:v>11</c:v>
                </c:pt>
                <c:pt idx="2678">
                  <c:v>11</c:v>
                </c:pt>
                <c:pt idx="2679">
                  <c:v>11</c:v>
                </c:pt>
                <c:pt idx="2680">
                  <c:v>11</c:v>
                </c:pt>
                <c:pt idx="2681">
                  <c:v>11</c:v>
                </c:pt>
                <c:pt idx="2682">
                  <c:v>11</c:v>
                </c:pt>
                <c:pt idx="2683">
                  <c:v>11</c:v>
                </c:pt>
                <c:pt idx="2684">
                  <c:v>11</c:v>
                </c:pt>
                <c:pt idx="2685">
                  <c:v>11</c:v>
                </c:pt>
                <c:pt idx="2686">
                  <c:v>11</c:v>
                </c:pt>
                <c:pt idx="2687">
                  <c:v>11</c:v>
                </c:pt>
                <c:pt idx="2688">
                  <c:v>11</c:v>
                </c:pt>
                <c:pt idx="2689">
                  <c:v>11</c:v>
                </c:pt>
                <c:pt idx="2690">
                  <c:v>11</c:v>
                </c:pt>
                <c:pt idx="2691">
                  <c:v>11</c:v>
                </c:pt>
                <c:pt idx="2692">
                  <c:v>11</c:v>
                </c:pt>
                <c:pt idx="2693">
                  <c:v>11</c:v>
                </c:pt>
                <c:pt idx="2694">
                  <c:v>11</c:v>
                </c:pt>
                <c:pt idx="2695">
                  <c:v>11</c:v>
                </c:pt>
                <c:pt idx="2696">
                  <c:v>11</c:v>
                </c:pt>
                <c:pt idx="2697">
                  <c:v>11</c:v>
                </c:pt>
                <c:pt idx="2698">
                  <c:v>11</c:v>
                </c:pt>
                <c:pt idx="2699">
                  <c:v>11</c:v>
                </c:pt>
                <c:pt idx="2700">
                  <c:v>11</c:v>
                </c:pt>
                <c:pt idx="2701">
                  <c:v>11</c:v>
                </c:pt>
                <c:pt idx="2702">
                  <c:v>11</c:v>
                </c:pt>
                <c:pt idx="2703">
                  <c:v>11</c:v>
                </c:pt>
                <c:pt idx="2704">
                  <c:v>11</c:v>
                </c:pt>
                <c:pt idx="2705">
                  <c:v>11</c:v>
                </c:pt>
                <c:pt idx="2706">
                  <c:v>11</c:v>
                </c:pt>
                <c:pt idx="2707">
                  <c:v>11</c:v>
                </c:pt>
                <c:pt idx="2708">
                  <c:v>11</c:v>
                </c:pt>
                <c:pt idx="2709">
                  <c:v>11</c:v>
                </c:pt>
                <c:pt idx="2710">
                  <c:v>11</c:v>
                </c:pt>
                <c:pt idx="2711">
                  <c:v>11</c:v>
                </c:pt>
                <c:pt idx="2712">
                  <c:v>11</c:v>
                </c:pt>
                <c:pt idx="2713">
                  <c:v>11</c:v>
                </c:pt>
                <c:pt idx="2714">
                  <c:v>11</c:v>
                </c:pt>
                <c:pt idx="2715">
                  <c:v>11</c:v>
                </c:pt>
                <c:pt idx="2716">
                  <c:v>11</c:v>
                </c:pt>
                <c:pt idx="2717">
                  <c:v>11</c:v>
                </c:pt>
                <c:pt idx="2718">
                  <c:v>11</c:v>
                </c:pt>
                <c:pt idx="2719">
                  <c:v>11</c:v>
                </c:pt>
                <c:pt idx="2720">
                  <c:v>11</c:v>
                </c:pt>
                <c:pt idx="2721">
                  <c:v>11</c:v>
                </c:pt>
                <c:pt idx="2722">
                  <c:v>11</c:v>
                </c:pt>
                <c:pt idx="2723">
                  <c:v>11</c:v>
                </c:pt>
                <c:pt idx="2724">
                  <c:v>11</c:v>
                </c:pt>
                <c:pt idx="2725">
                  <c:v>11</c:v>
                </c:pt>
                <c:pt idx="2726">
                  <c:v>11</c:v>
                </c:pt>
                <c:pt idx="2727">
                  <c:v>11</c:v>
                </c:pt>
                <c:pt idx="2728">
                  <c:v>11</c:v>
                </c:pt>
                <c:pt idx="2729">
                  <c:v>11</c:v>
                </c:pt>
                <c:pt idx="2730">
                  <c:v>11</c:v>
                </c:pt>
                <c:pt idx="2731">
                  <c:v>11</c:v>
                </c:pt>
                <c:pt idx="2732">
                  <c:v>11</c:v>
                </c:pt>
                <c:pt idx="2733">
                  <c:v>11</c:v>
                </c:pt>
                <c:pt idx="2734">
                  <c:v>11</c:v>
                </c:pt>
                <c:pt idx="2735">
                  <c:v>11</c:v>
                </c:pt>
                <c:pt idx="2736">
                  <c:v>11</c:v>
                </c:pt>
                <c:pt idx="2737">
                  <c:v>11</c:v>
                </c:pt>
                <c:pt idx="2738">
                  <c:v>11</c:v>
                </c:pt>
                <c:pt idx="2739">
                  <c:v>11</c:v>
                </c:pt>
                <c:pt idx="2740">
                  <c:v>11</c:v>
                </c:pt>
                <c:pt idx="2741">
                  <c:v>11</c:v>
                </c:pt>
                <c:pt idx="2742">
                  <c:v>11</c:v>
                </c:pt>
                <c:pt idx="2743">
                  <c:v>11</c:v>
                </c:pt>
                <c:pt idx="2744">
                  <c:v>11</c:v>
                </c:pt>
                <c:pt idx="2745">
                  <c:v>11</c:v>
                </c:pt>
                <c:pt idx="2746">
                  <c:v>11</c:v>
                </c:pt>
                <c:pt idx="2747">
                  <c:v>11</c:v>
                </c:pt>
                <c:pt idx="2748">
                  <c:v>11</c:v>
                </c:pt>
                <c:pt idx="2749">
                  <c:v>11</c:v>
                </c:pt>
                <c:pt idx="2750">
                  <c:v>11</c:v>
                </c:pt>
                <c:pt idx="2751">
                  <c:v>11</c:v>
                </c:pt>
                <c:pt idx="2752">
                  <c:v>11</c:v>
                </c:pt>
                <c:pt idx="2753">
                  <c:v>11</c:v>
                </c:pt>
                <c:pt idx="2754">
                  <c:v>11</c:v>
                </c:pt>
                <c:pt idx="2755">
                  <c:v>11</c:v>
                </c:pt>
                <c:pt idx="2756">
                  <c:v>11</c:v>
                </c:pt>
                <c:pt idx="2757">
                  <c:v>11</c:v>
                </c:pt>
                <c:pt idx="2758">
                  <c:v>11</c:v>
                </c:pt>
                <c:pt idx="2759">
                  <c:v>11</c:v>
                </c:pt>
                <c:pt idx="2760">
                  <c:v>11</c:v>
                </c:pt>
                <c:pt idx="2761">
                  <c:v>11</c:v>
                </c:pt>
                <c:pt idx="2762">
                  <c:v>11</c:v>
                </c:pt>
                <c:pt idx="2763">
                  <c:v>11</c:v>
                </c:pt>
                <c:pt idx="2764">
                  <c:v>11</c:v>
                </c:pt>
                <c:pt idx="2765">
                  <c:v>11</c:v>
                </c:pt>
                <c:pt idx="2766">
                  <c:v>11</c:v>
                </c:pt>
                <c:pt idx="2767">
                  <c:v>11</c:v>
                </c:pt>
                <c:pt idx="2768">
                  <c:v>11</c:v>
                </c:pt>
                <c:pt idx="2769">
                  <c:v>11</c:v>
                </c:pt>
                <c:pt idx="2770">
                  <c:v>11</c:v>
                </c:pt>
                <c:pt idx="2771">
                  <c:v>11</c:v>
                </c:pt>
                <c:pt idx="2772">
                  <c:v>11</c:v>
                </c:pt>
                <c:pt idx="2773">
                  <c:v>11</c:v>
                </c:pt>
                <c:pt idx="2774">
                  <c:v>11</c:v>
                </c:pt>
                <c:pt idx="2775">
                  <c:v>11</c:v>
                </c:pt>
                <c:pt idx="2776">
                  <c:v>11</c:v>
                </c:pt>
                <c:pt idx="2777">
                  <c:v>11</c:v>
                </c:pt>
                <c:pt idx="2778">
                  <c:v>11</c:v>
                </c:pt>
                <c:pt idx="2779">
                  <c:v>11</c:v>
                </c:pt>
                <c:pt idx="2780">
                  <c:v>11</c:v>
                </c:pt>
                <c:pt idx="2781">
                  <c:v>11</c:v>
                </c:pt>
                <c:pt idx="2782">
                  <c:v>11</c:v>
                </c:pt>
                <c:pt idx="2783">
                  <c:v>11</c:v>
                </c:pt>
                <c:pt idx="2784">
                  <c:v>11</c:v>
                </c:pt>
                <c:pt idx="2785">
                  <c:v>11</c:v>
                </c:pt>
                <c:pt idx="2786">
                  <c:v>11</c:v>
                </c:pt>
                <c:pt idx="2787">
                  <c:v>11</c:v>
                </c:pt>
                <c:pt idx="2788">
                  <c:v>11</c:v>
                </c:pt>
                <c:pt idx="2789">
                  <c:v>11</c:v>
                </c:pt>
                <c:pt idx="2790">
                  <c:v>11</c:v>
                </c:pt>
                <c:pt idx="2791">
                  <c:v>11</c:v>
                </c:pt>
                <c:pt idx="2792">
                  <c:v>11</c:v>
                </c:pt>
                <c:pt idx="2793">
                  <c:v>11</c:v>
                </c:pt>
                <c:pt idx="2794">
                  <c:v>11</c:v>
                </c:pt>
                <c:pt idx="2795">
                  <c:v>11</c:v>
                </c:pt>
                <c:pt idx="2796">
                  <c:v>11</c:v>
                </c:pt>
                <c:pt idx="2797">
                  <c:v>11</c:v>
                </c:pt>
                <c:pt idx="2798">
                  <c:v>11</c:v>
                </c:pt>
                <c:pt idx="2799">
                  <c:v>11</c:v>
                </c:pt>
                <c:pt idx="2800">
                  <c:v>11</c:v>
                </c:pt>
                <c:pt idx="2801">
                  <c:v>11</c:v>
                </c:pt>
                <c:pt idx="2802">
                  <c:v>11</c:v>
                </c:pt>
                <c:pt idx="2803">
                  <c:v>11</c:v>
                </c:pt>
                <c:pt idx="2804">
                  <c:v>11</c:v>
                </c:pt>
                <c:pt idx="2805">
                  <c:v>11</c:v>
                </c:pt>
                <c:pt idx="2806">
                  <c:v>11</c:v>
                </c:pt>
                <c:pt idx="2807">
                  <c:v>11</c:v>
                </c:pt>
                <c:pt idx="2808">
                  <c:v>11</c:v>
                </c:pt>
                <c:pt idx="2809">
                  <c:v>11</c:v>
                </c:pt>
                <c:pt idx="2810">
                  <c:v>11</c:v>
                </c:pt>
                <c:pt idx="2811">
                  <c:v>11</c:v>
                </c:pt>
                <c:pt idx="2812">
                  <c:v>11</c:v>
                </c:pt>
                <c:pt idx="2813">
                  <c:v>11</c:v>
                </c:pt>
                <c:pt idx="2814">
                  <c:v>11</c:v>
                </c:pt>
                <c:pt idx="2815">
                  <c:v>11</c:v>
                </c:pt>
                <c:pt idx="2816">
                  <c:v>11</c:v>
                </c:pt>
                <c:pt idx="2817">
                  <c:v>11</c:v>
                </c:pt>
                <c:pt idx="2818">
                  <c:v>11</c:v>
                </c:pt>
                <c:pt idx="2819">
                  <c:v>11</c:v>
                </c:pt>
                <c:pt idx="2820">
                  <c:v>11</c:v>
                </c:pt>
                <c:pt idx="2821">
                  <c:v>11</c:v>
                </c:pt>
                <c:pt idx="2822">
                  <c:v>11</c:v>
                </c:pt>
                <c:pt idx="2823">
                  <c:v>11</c:v>
                </c:pt>
                <c:pt idx="2824">
                  <c:v>11</c:v>
                </c:pt>
                <c:pt idx="2825">
                  <c:v>11</c:v>
                </c:pt>
                <c:pt idx="2826">
                  <c:v>11</c:v>
                </c:pt>
                <c:pt idx="2827">
                  <c:v>11</c:v>
                </c:pt>
                <c:pt idx="2828">
                  <c:v>11</c:v>
                </c:pt>
                <c:pt idx="2829">
                  <c:v>11</c:v>
                </c:pt>
                <c:pt idx="2830">
                  <c:v>11</c:v>
                </c:pt>
                <c:pt idx="2831">
                  <c:v>11</c:v>
                </c:pt>
                <c:pt idx="2832">
                  <c:v>11</c:v>
                </c:pt>
                <c:pt idx="2833">
                  <c:v>11</c:v>
                </c:pt>
                <c:pt idx="2834">
                  <c:v>11</c:v>
                </c:pt>
                <c:pt idx="2835">
                  <c:v>11</c:v>
                </c:pt>
                <c:pt idx="2836">
                  <c:v>11</c:v>
                </c:pt>
                <c:pt idx="2837">
                  <c:v>11</c:v>
                </c:pt>
                <c:pt idx="2838">
                  <c:v>11</c:v>
                </c:pt>
                <c:pt idx="2839">
                  <c:v>11</c:v>
                </c:pt>
                <c:pt idx="2840">
                  <c:v>11</c:v>
                </c:pt>
                <c:pt idx="2841">
                  <c:v>11</c:v>
                </c:pt>
                <c:pt idx="2842">
                  <c:v>11</c:v>
                </c:pt>
                <c:pt idx="2843">
                  <c:v>11</c:v>
                </c:pt>
                <c:pt idx="2844">
                  <c:v>11</c:v>
                </c:pt>
                <c:pt idx="2845">
                  <c:v>11</c:v>
                </c:pt>
                <c:pt idx="2846">
                  <c:v>11</c:v>
                </c:pt>
                <c:pt idx="2847">
                  <c:v>11</c:v>
                </c:pt>
                <c:pt idx="2848">
                  <c:v>11</c:v>
                </c:pt>
                <c:pt idx="2849">
                  <c:v>11</c:v>
                </c:pt>
                <c:pt idx="2850">
                  <c:v>11</c:v>
                </c:pt>
                <c:pt idx="2851">
                  <c:v>11</c:v>
                </c:pt>
                <c:pt idx="2852">
                  <c:v>11</c:v>
                </c:pt>
                <c:pt idx="2853">
                  <c:v>11</c:v>
                </c:pt>
                <c:pt idx="2854">
                  <c:v>11</c:v>
                </c:pt>
                <c:pt idx="2855">
                  <c:v>11</c:v>
                </c:pt>
                <c:pt idx="2856">
                  <c:v>11</c:v>
                </c:pt>
                <c:pt idx="2857">
                  <c:v>11</c:v>
                </c:pt>
                <c:pt idx="2858">
                  <c:v>11</c:v>
                </c:pt>
                <c:pt idx="2859">
                  <c:v>11</c:v>
                </c:pt>
                <c:pt idx="2860">
                  <c:v>11</c:v>
                </c:pt>
                <c:pt idx="2861">
                  <c:v>11</c:v>
                </c:pt>
                <c:pt idx="2862">
                  <c:v>11</c:v>
                </c:pt>
                <c:pt idx="2863">
                  <c:v>11</c:v>
                </c:pt>
                <c:pt idx="2864">
                  <c:v>11</c:v>
                </c:pt>
                <c:pt idx="2865">
                  <c:v>11</c:v>
                </c:pt>
                <c:pt idx="2866">
                  <c:v>11</c:v>
                </c:pt>
                <c:pt idx="2867">
                  <c:v>11</c:v>
                </c:pt>
                <c:pt idx="2868">
                  <c:v>11</c:v>
                </c:pt>
                <c:pt idx="2869">
                  <c:v>11</c:v>
                </c:pt>
                <c:pt idx="2870">
                  <c:v>11</c:v>
                </c:pt>
                <c:pt idx="2871">
                  <c:v>11</c:v>
                </c:pt>
                <c:pt idx="2872">
                  <c:v>11</c:v>
                </c:pt>
                <c:pt idx="2873">
                  <c:v>11</c:v>
                </c:pt>
                <c:pt idx="2874">
                  <c:v>11</c:v>
                </c:pt>
                <c:pt idx="2875">
                  <c:v>11</c:v>
                </c:pt>
                <c:pt idx="2876">
                  <c:v>11</c:v>
                </c:pt>
                <c:pt idx="2877">
                  <c:v>11</c:v>
                </c:pt>
                <c:pt idx="2878">
                  <c:v>11</c:v>
                </c:pt>
                <c:pt idx="2879">
                  <c:v>11</c:v>
                </c:pt>
                <c:pt idx="2880">
                  <c:v>11</c:v>
                </c:pt>
                <c:pt idx="2881">
                  <c:v>11</c:v>
                </c:pt>
                <c:pt idx="2882">
                  <c:v>11</c:v>
                </c:pt>
                <c:pt idx="2883">
                  <c:v>11</c:v>
                </c:pt>
                <c:pt idx="2884">
                  <c:v>11</c:v>
                </c:pt>
                <c:pt idx="2885">
                  <c:v>11</c:v>
                </c:pt>
                <c:pt idx="2886">
                  <c:v>11</c:v>
                </c:pt>
                <c:pt idx="2887">
                  <c:v>11</c:v>
                </c:pt>
                <c:pt idx="2888">
                  <c:v>11</c:v>
                </c:pt>
                <c:pt idx="2889">
                  <c:v>11</c:v>
                </c:pt>
                <c:pt idx="2890">
                  <c:v>11</c:v>
                </c:pt>
                <c:pt idx="2891">
                  <c:v>11</c:v>
                </c:pt>
                <c:pt idx="2892">
                  <c:v>11</c:v>
                </c:pt>
                <c:pt idx="2893">
                  <c:v>11</c:v>
                </c:pt>
                <c:pt idx="2894">
                  <c:v>11</c:v>
                </c:pt>
                <c:pt idx="2895">
                  <c:v>11</c:v>
                </c:pt>
                <c:pt idx="2896">
                  <c:v>12</c:v>
                </c:pt>
                <c:pt idx="2897">
                  <c:v>12</c:v>
                </c:pt>
                <c:pt idx="2898">
                  <c:v>12</c:v>
                </c:pt>
                <c:pt idx="2899">
                  <c:v>12</c:v>
                </c:pt>
                <c:pt idx="2900">
                  <c:v>12</c:v>
                </c:pt>
                <c:pt idx="2901">
                  <c:v>12</c:v>
                </c:pt>
                <c:pt idx="2902">
                  <c:v>12</c:v>
                </c:pt>
                <c:pt idx="2903">
                  <c:v>12</c:v>
                </c:pt>
                <c:pt idx="2904">
                  <c:v>12</c:v>
                </c:pt>
                <c:pt idx="2905">
                  <c:v>12</c:v>
                </c:pt>
                <c:pt idx="2906">
                  <c:v>12</c:v>
                </c:pt>
                <c:pt idx="2907">
                  <c:v>12</c:v>
                </c:pt>
                <c:pt idx="2908">
                  <c:v>12</c:v>
                </c:pt>
                <c:pt idx="2909">
                  <c:v>12</c:v>
                </c:pt>
                <c:pt idx="2910">
                  <c:v>12</c:v>
                </c:pt>
                <c:pt idx="2911">
                  <c:v>12</c:v>
                </c:pt>
                <c:pt idx="2912">
                  <c:v>12</c:v>
                </c:pt>
                <c:pt idx="2913">
                  <c:v>12</c:v>
                </c:pt>
                <c:pt idx="2914">
                  <c:v>12</c:v>
                </c:pt>
                <c:pt idx="2915">
                  <c:v>12</c:v>
                </c:pt>
                <c:pt idx="2916">
                  <c:v>12</c:v>
                </c:pt>
                <c:pt idx="2917">
                  <c:v>12</c:v>
                </c:pt>
                <c:pt idx="2918">
                  <c:v>12</c:v>
                </c:pt>
                <c:pt idx="2919">
                  <c:v>12</c:v>
                </c:pt>
                <c:pt idx="2920">
                  <c:v>12</c:v>
                </c:pt>
                <c:pt idx="2921">
                  <c:v>12</c:v>
                </c:pt>
                <c:pt idx="2922">
                  <c:v>12</c:v>
                </c:pt>
                <c:pt idx="2923">
                  <c:v>12</c:v>
                </c:pt>
                <c:pt idx="2924">
                  <c:v>12</c:v>
                </c:pt>
                <c:pt idx="2925">
                  <c:v>12</c:v>
                </c:pt>
                <c:pt idx="2926">
                  <c:v>12</c:v>
                </c:pt>
                <c:pt idx="2927">
                  <c:v>12</c:v>
                </c:pt>
                <c:pt idx="2928">
                  <c:v>12</c:v>
                </c:pt>
                <c:pt idx="2929">
                  <c:v>12</c:v>
                </c:pt>
                <c:pt idx="2930">
                  <c:v>12</c:v>
                </c:pt>
                <c:pt idx="2931">
                  <c:v>12</c:v>
                </c:pt>
                <c:pt idx="2932">
                  <c:v>12</c:v>
                </c:pt>
                <c:pt idx="2933">
                  <c:v>12</c:v>
                </c:pt>
                <c:pt idx="2934">
                  <c:v>12</c:v>
                </c:pt>
                <c:pt idx="2935">
                  <c:v>12</c:v>
                </c:pt>
                <c:pt idx="2936">
                  <c:v>12</c:v>
                </c:pt>
                <c:pt idx="2937">
                  <c:v>12</c:v>
                </c:pt>
                <c:pt idx="2938">
                  <c:v>12</c:v>
                </c:pt>
                <c:pt idx="2939">
                  <c:v>12</c:v>
                </c:pt>
                <c:pt idx="2940">
                  <c:v>12</c:v>
                </c:pt>
                <c:pt idx="2941">
                  <c:v>12</c:v>
                </c:pt>
                <c:pt idx="2942">
                  <c:v>12</c:v>
                </c:pt>
                <c:pt idx="2943">
                  <c:v>12</c:v>
                </c:pt>
                <c:pt idx="2944">
                  <c:v>12</c:v>
                </c:pt>
                <c:pt idx="2945">
                  <c:v>12</c:v>
                </c:pt>
                <c:pt idx="2946">
                  <c:v>12</c:v>
                </c:pt>
                <c:pt idx="2947">
                  <c:v>12</c:v>
                </c:pt>
                <c:pt idx="2948">
                  <c:v>12</c:v>
                </c:pt>
                <c:pt idx="2949">
                  <c:v>12</c:v>
                </c:pt>
                <c:pt idx="2950">
                  <c:v>12</c:v>
                </c:pt>
                <c:pt idx="2951">
                  <c:v>12</c:v>
                </c:pt>
                <c:pt idx="2952">
                  <c:v>12</c:v>
                </c:pt>
                <c:pt idx="2953">
                  <c:v>12</c:v>
                </c:pt>
                <c:pt idx="2954">
                  <c:v>12</c:v>
                </c:pt>
                <c:pt idx="2955">
                  <c:v>12</c:v>
                </c:pt>
                <c:pt idx="2956">
                  <c:v>12</c:v>
                </c:pt>
                <c:pt idx="2957">
                  <c:v>12</c:v>
                </c:pt>
                <c:pt idx="2958">
                  <c:v>12</c:v>
                </c:pt>
                <c:pt idx="2959">
                  <c:v>12</c:v>
                </c:pt>
                <c:pt idx="2960">
                  <c:v>12</c:v>
                </c:pt>
                <c:pt idx="2961">
                  <c:v>12</c:v>
                </c:pt>
                <c:pt idx="2962">
                  <c:v>12</c:v>
                </c:pt>
                <c:pt idx="2963">
                  <c:v>12</c:v>
                </c:pt>
                <c:pt idx="2964">
                  <c:v>12</c:v>
                </c:pt>
                <c:pt idx="2965">
                  <c:v>12</c:v>
                </c:pt>
                <c:pt idx="2966">
                  <c:v>12</c:v>
                </c:pt>
                <c:pt idx="2967">
                  <c:v>12</c:v>
                </c:pt>
                <c:pt idx="2968">
                  <c:v>12</c:v>
                </c:pt>
                <c:pt idx="2969">
                  <c:v>12</c:v>
                </c:pt>
                <c:pt idx="2970">
                  <c:v>12</c:v>
                </c:pt>
                <c:pt idx="2971">
                  <c:v>12</c:v>
                </c:pt>
                <c:pt idx="2972">
                  <c:v>12</c:v>
                </c:pt>
                <c:pt idx="2973">
                  <c:v>12</c:v>
                </c:pt>
                <c:pt idx="2974">
                  <c:v>12</c:v>
                </c:pt>
                <c:pt idx="2975">
                  <c:v>12</c:v>
                </c:pt>
                <c:pt idx="2976">
                  <c:v>12</c:v>
                </c:pt>
                <c:pt idx="2977">
                  <c:v>12</c:v>
                </c:pt>
                <c:pt idx="2978">
                  <c:v>12</c:v>
                </c:pt>
                <c:pt idx="2979">
                  <c:v>12</c:v>
                </c:pt>
                <c:pt idx="2980">
                  <c:v>12</c:v>
                </c:pt>
                <c:pt idx="2981">
                  <c:v>12</c:v>
                </c:pt>
                <c:pt idx="2982">
                  <c:v>12</c:v>
                </c:pt>
                <c:pt idx="2983">
                  <c:v>12</c:v>
                </c:pt>
                <c:pt idx="2984">
                  <c:v>12</c:v>
                </c:pt>
                <c:pt idx="2985">
                  <c:v>12</c:v>
                </c:pt>
                <c:pt idx="2986">
                  <c:v>12</c:v>
                </c:pt>
                <c:pt idx="2987">
                  <c:v>12</c:v>
                </c:pt>
                <c:pt idx="2988">
                  <c:v>12</c:v>
                </c:pt>
                <c:pt idx="2989">
                  <c:v>12</c:v>
                </c:pt>
                <c:pt idx="2990">
                  <c:v>12</c:v>
                </c:pt>
                <c:pt idx="2991">
                  <c:v>12</c:v>
                </c:pt>
                <c:pt idx="2992">
                  <c:v>12</c:v>
                </c:pt>
                <c:pt idx="2993">
                  <c:v>12</c:v>
                </c:pt>
                <c:pt idx="2994">
                  <c:v>12</c:v>
                </c:pt>
                <c:pt idx="2995">
                  <c:v>12</c:v>
                </c:pt>
                <c:pt idx="2996">
                  <c:v>12</c:v>
                </c:pt>
                <c:pt idx="2997">
                  <c:v>12</c:v>
                </c:pt>
                <c:pt idx="2998">
                  <c:v>12</c:v>
                </c:pt>
                <c:pt idx="2999">
                  <c:v>12</c:v>
                </c:pt>
                <c:pt idx="3000">
                  <c:v>12</c:v>
                </c:pt>
                <c:pt idx="3001">
                  <c:v>12</c:v>
                </c:pt>
                <c:pt idx="3002">
                  <c:v>12</c:v>
                </c:pt>
                <c:pt idx="3003">
                  <c:v>12</c:v>
                </c:pt>
                <c:pt idx="3004">
                  <c:v>12</c:v>
                </c:pt>
                <c:pt idx="3005">
                  <c:v>12</c:v>
                </c:pt>
                <c:pt idx="3006">
                  <c:v>12</c:v>
                </c:pt>
                <c:pt idx="3007">
                  <c:v>12</c:v>
                </c:pt>
                <c:pt idx="3008">
                  <c:v>12</c:v>
                </c:pt>
                <c:pt idx="3009">
                  <c:v>12</c:v>
                </c:pt>
                <c:pt idx="3010">
                  <c:v>12</c:v>
                </c:pt>
                <c:pt idx="3011">
                  <c:v>12</c:v>
                </c:pt>
                <c:pt idx="3012">
                  <c:v>12</c:v>
                </c:pt>
                <c:pt idx="3013">
                  <c:v>12</c:v>
                </c:pt>
                <c:pt idx="3014">
                  <c:v>12</c:v>
                </c:pt>
                <c:pt idx="3015">
                  <c:v>12</c:v>
                </c:pt>
                <c:pt idx="3016">
                  <c:v>12</c:v>
                </c:pt>
                <c:pt idx="3017">
                  <c:v>12</c:v>
                </c:pt>
                <c:pt idx="3018">
                  <c:v>12</c:v>
                </c:pt>
                <c:pt idx="3019">
                  <c:v>12</c:v>
                </c:pt>
                <c:pt idx="3020">
                  <c:v>12</c:v>
                </c:pt>
                <c:pt idx="3021">
                  <c:v>12</c:v>
                </c:pt>
                <c:pt idx="3022">
                  <c:v>12</c:v>
                </c:pt>
                <c:pt idx="3023">
                  <c:v>12</c:v>
                </c:pt>
                <c:pt idx="3024">
                  <c:v>12</c:v>
                </c:pt>
                <c:pt idx="3025">
                  <c:v>12</c:v>
                </c:pt>
                <c:pt idx="3026">
                  <c:v>12</c:v>
                </c:pt>
                <c:pt idx="3027">
                  <c:v>12</c:v>
                </c:pt>
                <c:pt idx="3028">
                  <c:v>12</c:v>
                </c:pt>
                <c:pt idx="3029">
                  <c:v>12</c:v>
                </c:pt>
                <c:pt idx="3030">
                  <c:v>12</c:v>
                </c:pt>
                <c:pt idx="3031">
                  <c:v>12</c:v>
                </c:pt>
                <c:pt idx="3032">
                  <c:v>12</c:v>
                </c:pt>
                <c:pt idx="3033">
                  <c:v>12</c:v>
                </c:pt>
                <c:pt idx="3034">
                  <c:v>12</c:v>
                </c:pt>
                <c:pt idx="3035">
                  <c:v>12</c:v>
                </c:pt>
                <c:pt idx="3036">
                  <c:v>12</c:v>
                </c:pt>
                <c:pt idx="3037">
                  <c:v>12</c:v>
                </c:pt>
                <c:pt idx="3038">
                  <c:v>12</c:v>
                </c:pt>
                <c:pt idx="3039">
                  <c:v>12</c:v>
                </c:pt>
                <c:pt idx="3040">
                  <c:v>12</c:v>
                </c:pt>
                <c:pt idx="3041">
                  <c:v>12</c:v>
                </c:pt>
                <c:pt idx="3042">
                  <c:v>12</c:v>
                </c:pt>
                <c:pt idx="3043">
                  <c:v>12</c:v>
                </c:pt>
                <c:pt idx="3044">
                  <c:v>12</c:v>
                </c:pt>
                <c:pt idx="3045">
                  <c:v>12</c:v>
                </c:pt>
                <c:pt idx="3046">
                  <c:v>12</c:v>
                </c:pt>
                <c:pt idx="3047">
                  <c:v>12</c:v>
                </c:pt>
                <c:pt idx="3048">
                  <c:v>12</c:v>
                </c:pt>
                <c:pt idx="3049">
                  <c:v>12</c:v>
                </c:pt>
                <c:pt idx="3050">
                  <c:v>12</c:v>
                </c:pt>
                <c:pt idx="3051">
                  <c:v>12</c:v>
                </c:pt>
                <c:pt idx="3052">
                  <c:v>12</c:v>
                </c:pt>
                <c:pt idx="3053">
                  <c:v>12</c:v>
                </c:pt>
                <c:pt idx="3054">
                  <c:v>12</c:v>
                </c:pt>
                <c:pt idx="3055">
                  <c:v>12</c:v>
                </c:pt>
                <c:pt idx="3056">
                  <c:v>12</c:v>
                </c:pt>
                <c:pt idx="3057">
                  <c:v>12</c:v>
                </c:pt>
                <c:pt idx="3058">
                  <c:v>12</c:v>
                </c:pt>
                <c:pt idx="3059">
                  <c:v>12</c:v>
                </c:pt>
                <c:pt idx="3060">
                  <c:v>12</c:v>
                </c:pt>
                <c:pt idx="3061">
                  <c:v>12</c:v>
                </c:pt>
                <c:pt idx="3062">
                  <c:v>12</c:v>
                </c:pt>
                <c:pt idx="3063">
                  <c:v>12</c:v>
                </c:pt>
                <c:pt idx="3064">
                  <c:v>12</c:v>
                </c:pt>
                <c:pt idx="3065">
                  <c:v>12</c:v>
                </c:pt>
                <c:pt idx="3066">
                  <c:v>12</c:v>
                </c:pt>
                <c:pt idx="3067">
                  <c:v>12</c:v>
                </c:pt>
                <c:pt idx="3068">
                  <c:v>12</c:v>
                </c:pt>
                <c:pt idx="3069">
                  <c:v>12</c:v>
                </c:pt>
                <c:pt idx="3070">
                  <c:v>12</c:v>
                </c:pt>
                <c:pt idx="3071">
                  <c:v>12</c:v>
                </c:pt>
                <c:pt idx="3072">
                  <c:v>12</c:v>
                </c:pt>
                <c:pt idx="3073">
                  <c:v>12</c:v>
                </c:pt>
                <c:pt idx="3074">
                  <c:v>13</c:v>
                </c:pt>
                <c:pt idx="3075">
                  <c:v>13</c:v>
                </c:pt>
                <c:pt idx="3076">
                  <c:v>13</c:v>
                </c:pt>
                <c:pt idx="3077">
                  <c:v>13</c:v>
                </c:pt>
                <c:pt idx="3078">
                  <c:v>13</c:v>
                </c:pt>
                <c:pt idx="3079">
                  <c:v>13</c:v>
                </c:pt>
                <c:pt idx="3080">
                  <c:v>13</c:v>
                </c:pt>
                <c:pt idx="3081">
                  <c:v>13</c:v>
                </c:pt>
                <c:pt idx="3082">
                  <c:v>13</c:v>
                </c:pt>
                <c:pt idx="3083">
                  <c:v>13</c:v>
                </c:pt>
                <c:pt idx="3084">
                  <c:v>13</c:v>
                </c:pt>
                <c:pt idx="3085">
                  <c:v>13</c:v>
                </c:pt>
                <c:pt idx="3086">
                  <c:v>13</c:v>
                </c:pt>
                <c:pt idx="3087">
                  <c:v>13</c:v>
                </c:pt>
                <c:pt idx="3088">
                  <c:v>13</c:v>
                </c:pt>
                <c:pt idx="3089">
                  <c:v>13</c:v>
                </c:pt>
                <c:pt idx="3090">
                  <c:v>13</c:v>
                </c:pt>
                <c:pt idx="3091">
                  <c:v>13</c:v>
                </c:pt>
                <c:pt idx="3092">
                  <c:v>13</c:v>
                </c:pt>
                <c:pt idx="3093">
                  <c:v>13</c:v>
                </c:pt>
                <c:pt idx="3094">
                  <c:v>13</c:v>
                </c:pt>
                <c:pt idx="3095">
                  <c:v>13</c:v>
                </c:pt>
                <c:pt idx="3096">
                  <c:v>13</c:v>
                </c:pt>
                <c:pt idx="3097">
                  <c:v>13</c:v>
                </c:pt>
                <c:pt idx="3098">
                  <c:v>13</c:v>
                </c:pt>
                <c:pt idx="3099">
                  <c:v>13</c:v>
                </c:pt>
                <c:pt idx="3100">
                  <c:v>13</c:v>
                </c:pt>
                <c:pt idx="3101">
                  <c:v>13</c:v>
                </c:pt>
                <c:pt idx="3102">
                  <c:v>13</c:v>
                </c:pt>
                <c:pt idx="3103">
                  <c:v>13</c:v>
                </c:pt>
                <c:pt idx="3104">
                  <c:v>13</c:v>
                </c:pt>
                <c:pt idx="3105">
                  <c:v>13</c:v>
                </c:pt>
                <c:pt idx="3106">
                  <c:v>13</c:v>
                </c:pt>
                <c:pt idx="3107">
                  <c:v>13</c:v>
                </c:pt>
                <c:pt idx="3108">
                  <c:v>13</c:v>
                </c:pt>
                <c:pt idx="3109">
                  <c:v>13</c:v>
                </c:pt>
                <c:pt idx="3110">
                  <c:v>13</c:v>
                </c:pt>
                <c:pt idx="3111">
                  <c:v>13</c:v>
                </c:pt>
                <c:pt idx="3112">
                  <c:v>13</c:v>
                </c:pt>
                <c:pt idx="3113">
                  <c:v>13</c:v>
                </c:pt>
                <c:pt idx="3114">
                  <c:v>13</c:v>
                </c:pt>
                <c:pt idx="3115">
                  <c:v>13</c:v>
                </c:pt>
                <c:pt idx="3116">
                  <c:v>13</c:v>
                </c:pt>
                <c:pt idx="3117">
                  <c:v>13</c:v>
                </c:pt>
                <c:pt idx="3118">
                  <c:v>13</c:v>
                </c:pt>
                <c:pt idx="3119">
                  <c:v>13</c:v>
                </c:pt>
                <c:pt idx="3120">
                  <c:v>13</c:v>
                </c:pt>
                <c:pt idx="3121">
                  <c:v>13</c:v>
                </c:pt>
                <c:pt idx="3122">
                  <c:v>13</c:v>
                </c:pt>
                <c:pt idx="3123">
                  <c:v>13</c:v>
                </c:pt>
                <c:pt idx="3124">
                  <c:v>13</c:v>
                </c:pt>
                <c:pt idx="3125">
                  <c:v>13</c:v>
                </c:pt>
                <c:pt idx="3126">
                  <c:v>13</c:v>
                </c:pt>
                <c:pt idx="3127">
                  <c:v>13</c:v>
                </c:pt>
                <c:pt idx="3128">
                  <c:v>13</c:v>
                </c:pt>
                <c:pt idx="3129">
                  <c:v>13</c:v>
                </c:pt>
                <c:pt idx="3130">
                  <c:v>13</c:v>
                </c:pt>
                <c:pt idx="3131">
                  <c:v>13</c:v>
                </c:pt>
                <c:pt idx="3132">
                  <c:v>13</c:v>
                </c:pt>
                <c:pt idx="3133">
                  <c:v>13</c:v>
                </c:pt>
                <c:pt idx="3134">
                  <c:v>13</c:v>
                </c:pt>
                <c:pt idx="3135">
                  <c:v>13</c:v>
                </c:pt>
                <c:pt idx="3136">
                  <c:v>13</c:v>
                </c:pt>
                <c:pt idx="3137">
                  <c:v>13</c:v>
                </c:pt>
                <c:pt idx="3138">
                  <c:v>13</c:v>
                </c:pt>
                <c:pt idx="3139">
                  <c:v>13</c:v>
                </c:pt>
                <c:pt idx="3140">
                  <c:v>13</c:v>
                </c:pt>
                <c:pt idx="3141">
                  <c:v>13</c:v>
                </c:pt>
                <c:pt idx="3142">
                  <c:v>13</c:v>
                </c:pt>
                <c:pt idx="3143">
                  <c:v>13</c:v>
                </c:pt>
                <c:pt idx="3144">
                  <c:v>13</c:v>
                </c:pt>
                <c:pt idx="3145">
                  <c:v>13</c:v>
                </c:pt>
                <c:pt idx="3146">
                  <c:v>13</c:v>
                </c:pt>
                <c:pt idx="3147">
                  <c:v>13</c:v>
                </c:pt>
                <c:pt idx="3148">
                  <c:v>13</c:v>
                </c:pt>
                <c:pt idx="3149">
                  <c:v>13</c:v>
                </c:pt>
                <c:pt idx="3150">
                  <c:v>13</c:v>
                </c:pt>
                <c:pt idx="3151">
                  <c:v>13</c:v>
                </c:pt>
                <c:pt idx="3152">
                  <c:v>13</c:v>
                </c:pt>
                <c:pt idx="3153">
                  <c:v>13</c:v>
                </c:pt>
                <c:pt idx="3154">
                  <c:v>13</c:v>
                </c:pt>
                <c:pt idx="3155">
                  <c:v>13</c:v>
                </c:pt>
                <c:pt idx="3156">
                  <c:v>13</c:v>
                </c:pt>
                <c:pt idx="3157">
                  <c:v>13</c:v>
                </c:pt>
                <c:pt idx="3158">
                  <c:v>13</c:v>
                </c:pt>
                <c:pt idx="3159">
                  <c:v>13</c:v>
                </c:pt>
                <c:pt idx="3160">
                  <c:v>13</c:v>
                </c:pt>
                <c:pt idx="3161">
                  <c:v>13</c:v>
                </c:pt>
                <c:pt idx="3162">
                  <c:v>13</c:v>
                </c:pt>
                <c:pt idx="3163">
                  <c:v>13</c:v>
                </c:pt>
                <c:pt idx="3164">
                  <c:v>13</c:v>
                </c:pt>
                <c:pt idx="3165">
                  <c:v>13</c:v>
                </c:pt>
                <c:pt idx="3166">
                  <c:v>13</c:v>
                </c:pt>
                <c:pt idx="3167">
                  <c:v>13</c:v>
                </c:pt>
                <c:pt idx="3168">
                  <c:v>13</c:v>
                </c:pt>
                <c:pt idx="3169">
                  <c:v>13</c:v>
                </c:pt>
                <c:pt idx="3170">
                  <c:v>13</c:v>
                </c:pt>
                <c:pt idx="3171">
                  <c:v>13</c:v>
                </c:pt>
                <c:pt idx="3172">
                  <c:v>13</c:v>
                </c:pt>
                <c:pt idx="3173">
                  <c:v>13</c:v>
                </c:pt>
                <c:pt idx="3174">
                  <c:v>13</c:v>
                </c:pt>
                <c:pt idx="3175">
                  <c:v>13</c:v>
                </c:pt>
                <c:pt idx="3176">
                  <c:v>13</c:v>
                </c:pt>
                <c:pt idx="3177">
                  <c:v>13</c:v>
                </c:pt>
                <c:pt idx="3178">
                  <c:v>13</c:v>
                </c:pt>
                <c:pt idx="3179">
                  <c:v>13</c:v>
                </c:pt>
                <c:pt idx="3180">
                  <c:v>13</c:v>
                </c:pt>
                <c:pt idx="3181">
                  <c:v>13</c:v>
                </c:pt>
                <c:pt idx="3182">
                  <c:v>13</c:v>
                </c:pt>
                <c:pt idx="3183">
                  <c:v>13</c:v>
                </c:pt>
                <c:pt idx="3184">
                  <c:v>13</c:v>
                </c:pt>
                <c:pt idx="3185">
                  <c:v>13</c:v>
                </c:pt>
                <c:pt idx="3186">
                  <c:v>13</c:v>
                </c:pt>
                <c:pt idx="3187">
                  <c:v>13</c:v>
                </c:pt>
                <c:pt idx="3188">
                  <c:v>13</c:v>
                </c:pt>
                <c:pt idx="3189">
                  <c:v>13</c:v>
                </c:pt>
                <c:pt idx="3190">
                  <c:v>13</c:v>
                </c:pt>
                <c:pt idx="3191">
                  <c:v>13</c:v>
                </c:pt>
                <c:pt idx="3192">
                  <c:v>13</c:v>
                </c:pt>
                <c:pt idx="3193">
                  <c:v>13</c:v>
                </c:pt>
                <c:pt idx="3194">
                  <c:v>13</c:v>
                </c:pt>
                <c:pt idx="3195">
                  <c:v>13</c:v>
                </c:pt>
                <c:pt idx="3196">
                  <c:v>13</c:v>
                </c:pt>
                <c:pt idx="3197">
                  <c:v>13</c:v>
                </c:pt>
                <c:pt idx="3198">
                  <c:v>13</c:v>
                </c:pt>
                <c:pt idx="3199">
                  <c:v>13</c:v>
                </c:pt>
                <c:pt idx="3200">
                  <c:v>13</c:v>
                </c:pt>
                <c:pt idx="3201">
                  <c:v>13</c:v>
                </c:pt>
                <c:pt idx="3202">
                  <c:v>13</c:v>
                </c:pt>
                <c:pt idx="3203">
                  <c:v>13</c:v>
                </c:pt>
                <c:pt idx="3204">
                  <c:v>13</c:v>
                </c:pt>
                <c:pt idx="3205">
                  <c:v>13</c:v>
                </c:pt>
                <c:pt idx="3206">
                  <c:v>13</c:v>
                </c:pt>
                <c:pt idx="3207">
                  <c:v>13</c:v>
                </c:pt>
                <c:pt idx="3208">
                  <c:v>13</c:v>
                </c:pt>
                <c:pt idx="3209">
                  <c:v>13</c:v>
                </c:pt>
                <c:pt idx="3210">
                  <c:v>13</c:v>
                </c:pt>
                <c:pt idx="3211">
                  <c:v>13</c:v>
                </c:pt>
                <c:pt idx="3212">
                  <c:v>13</c:v>
                </c:pt>
                <c:pt idx="3213">
                  <c:v>13</c:v>
                </c:pt>
                <c:pt idx="3214">
                  <c:v>13</c:v>
                </c:pt>
                <c:pt idx="3215">
                  <c:v>13</c:v>
                </c:pt>
                <c:pt idx="3216">
                  <c:v>13</c:v>
                </c:pt>
                <c:pt idx="3217">
                  <c:v>13</c:v>
                </c:pt>
                <c:pt idx="3218">
                  <c:v>13</c:v>
                </c:pt>
                <c:pt idx="3219">
                  <c:v>13</c:v>
                </c:pt>
                <c:pt idx="3220">
                  <c:v>13</c:v>
                </c:pt>
                <c:pt idx="3221">
                  <c:v>13</c:v>
                </c:pt>
                <c:pt idx="3222">
                  <c:v>13</c:v>
                </c:pt>
                <c:pt idx="3223">
                  <c:v>13</c:v>
                </c:pt>
                <c:pt idx="3224">
                  <c:v>13</c:v>
                </c:pt>
                <c:pt idx="3225">
                  <c:v>13</c:v>
                </c:pt>
                <c:pt idx="3226">
                  <c:v>13</c:v>
                </c:pt>
                <c:pt idx="3227">
                  <c:v>13</c:v>
                </c:pt>
                <c:pt idx="3228">
                  <c:v>13</c:v>
                </c:pt>
                <c:pt idx="3229">
                  <c:v>13</c:v>
                </c:pt>
                <c:pt idx="3230">
                  <c:v>13</c:v>
                </c:pt>
                <c:pt idx="3231">
                  <c:v>13</c:v>
                </c:pt>
                <c:pt idx="3232">
                  <c:v>13</c:v>
                </c:pt>
                <c:pt idx="3233">
                  <c:v>13</c:v>
                </c:pt>
                <c:pt idx="3234">
                  <c:v>13</c:v>
                </c:pt>
                <c:pt idx="3235">
                  <c:v>13</c:v>
                </c:pt>
                <c:pt idx="3236">
                  <c:v>13</c:v>
                </c:pt>
                <c:pt idx="3237">
                  <c:v>13</c:v>
                </c:pt>
                <c:pt idx="3238">
                  <c:v>13</c:v>
                </c:pt>
                <c:pt idx="3239">
                  <c:v>13</c:v>
                </c:pt>
                <c:pt idx="3240">
                  <c:v>13</c:v>
                </c:pt>
                <c:pt idx="3241">
                  <c:v>13</c:v>
                </c:pt>
                <c:pt idx="3242">
                  <c:v>13</c:v>
                </c:pt>
                <c:pt idx="3243">
                  <c:v>13</c:v>
                </c:pt>
                <c:pt idx="3244">
                  <c:v>13</c:v>
                </c:pt>
                <c:pt idx="3245">
                  <c:v>13</c:v>
                </c:pt>
                <c:pt idx="3246">
                  <c:v>13</c:v>
                </c:pt>
                <c:pt idx="3247">
                  <c:v>13</c:v>
                </c:pt>
                <c:pt idx="3248">
                  <c:v>13</c:v>
                </c:pt>
                <c:pt idx="3249">
                  <c:v>13</c:v>
                </c:pt>
                <c:pt idx="3250">
                  <c:v>13</c:v>
                </c:pt>
                <c:pt idx="3251">
                  <c:v>13</c:v>
                </c:pt>
                <c:pt idx="3252">
                  <c:v>13</c:v>
                </c:pt>
                <c:pt idx="3253">
                  <c:v>13</c:v>
                </c:pt>
                <c:pt idx="3254">
                  <c:v>13</c:v>
                </c:pt>
                <c:pt idx="3255">
                  <c:v>13</c:v>
                </c:pt>
                <c:pt idx="3256">
                  <c:v>13</c:v>
                </c:pt>
                <c:pt idx="3257">
                  <c:v>13</c:v>
                </c:pt>
                <c:pt idx="3258">
                  <c:v>13</c:v>
                </c:pt>
                <c:pt idx="3259">
                  <c:v>13</c:v>
                </c:pt>
                <c:pt idx="3260">
                  <c:v>13</c:v>
                </c:pt>
                <c:pt idx="3261">
                  <c:v>13</c:v>
                </c:pt>
                <c:pt idx="3262">
                  <c:v>13</c:v>
                </c:pt>
                <c:pt idx="3263">
                  <c:v>13</c:v>
                </c:pt>
                <c:pt idx="3264">
                  <c:v>13</c:v>
                </c:pt>
                <c:pt idx="3265">
                  <c:v>13</c:v>
                </c:pt>
                <c:pt idx="3266">
                  <c:v>13</c:v>
                </c:pt>
                <c:pt idx="3267">
                  <c:v>13</c:v>
                </c:pt>
                <c:pt idx="3268">
                  <c:v>13</c:v>
                </c:pt>
                <c:pt idx="3269">
                  <c:v>13</c:v>
                </c:pt>
                <c:pt idx="3270">
                  <c:v>13</c:v>
                </c:pt>
                <c:pt idx="3271">
                  <c:v>13</c:v>
                </c:pt>
                <c:pt idx="3272">
                  <c:v>13</c:v>
                </c:pt>
                <c:pt idx="3273">
                  <c:v>13</c:v>
                </c:pt>
                <c:pt idx="3274">
                  <c:v>13</c:v>
                </c:pt>
                <c:pt idx="3275">
                  <c:v>13</c:v>
                </c:pt>
                <c:pt idx="3276">
                  <c:v>13</c:v>
                </c:pt>
                <c:pt idx="3277">
                  <c:v>13</c:v>
                </c:pt>
                <c:pt idx="3278">
                  <c:v>13</c:v>
                </c:pt>
                <c:pt idx="3279">
                  <c:v>13</c:v>
                </c:pt>
                <c:pt idx="3280">
                  <c:v>13</c:v>
                </c:pt>
                <c:pt idx="3281">
                  <c:v>13</c:v>
                </c:pt>
                <c:pt idx="3282">
                  <c:v>13</c:v>
                </c:pt>
                <c:pt idx="3283">
                  <c:v>13</c:v>
                </c:pt>
                <c:pt idx="3284">
                  <c:v>13</c:v>
                </c:pt>
                <c:pt idx="3285">
                  <c:v>13</c:v>
                </c:pt>
                <c:pt idx="3286">
                  <c:v>13</c:v>
                </c:pt>
                <c:pt idx="3287">
                  <c:v>13</c:v>
                </c:pt>
                <c:pt idx="3288">
                  <c:v>13</c:v>
                </c:pt>
                <c:pt idx="3289">
                  <c:v>13</c:v>
                </c:pt>
                <c:pt idx="3290">
                  <c:v>13</c:v>
                </c:pt>
                <c:pt idx="3291">
                  <c:v>13</c:v>
                </c:pt>
                <c:pt idx="3292">
                  <c:v>13</c:v>
                </c:pt>
                <c:pt idx="3293">
                  <c:v>13</c:v>
                </c:pt>
                <c:pt idx="3294">
                  <c:v>13</c:v>
                </c:pt>
                <c:pt idx="3295">
                  <c:v>13</c:v>
                </c:pt>
                <c:pt idx="3296">
                  <c:v>13</c:v>
                </c:pt>
                <c:pt idx="3297">
                  <c:v>13</c:v>
                </c:pt>
                <c:pt idx="3298">
                  <c:v>13</c:v>
                </c:pt>
                <c:pt idx="3299">
                  <c:v>13</c:v>
                </c:pt>
                <c:pt idx="3300">
                  <c:v>13</c:v>
                </c:pt>
                <c:pt idx="3301">
                  <c:v>13</c:v>
                </c:pt>
                <c:pt idx="3302">
                  <c:v>13</c:v>
                </c:pt>
                <c:pt idx="3303">
                  <c:v>13</c:v>
                </c:pt>
                <c:pt idx="3304">
                  <c:v>13</c:v>
                </c:pt>
                <c:pt idx="3305">
                  <c:v>13</c:v>
                </c:pt>
                <c:pt idx="3306">
                  <c:v>13</c:v>
                </c:pt>
                <c:pt idx="3307">
                  <c:v>13</c:v>
                </c:pt>
                <c:pt idx="3308">
                  <c:v>13</c:v>
                </c:pt>
                <c:pt idx="3309">
                  <c:v>13</c:v>
                </c:pt>
                <c:pt idx="3310">
                  <c:v>13</c:v>
                </c:pt>
                <c:pt idx="3311">
                  <c:v>13</c:v>
                </c:pt>
                <c:pt idx="3312">
                  <c:v>13</c:v>
                </c:pt>
                <c:pt idx="3313">
                  <c:v>13</c:v>
                </c:pt>
                <c:pt idx="3314">
                  <c:v>13</c:v>
                </c:pt>
                <c:pt idx="3315">
                  <c:v>13</c:v>
                </c:pt>
                <c:pt idx="3316">
                  <c:v>13</c:v>
                </c:pt>
                <c:pt idx="3317">
                  <c:v>13</c:v>
                </c:pt>
                <c:pt idx="3318">
                  <c:v>13</c:v>
                </c:pt>
                <c:pt idx="3319">
                  <c:v>13</c:v>
                </c:pt>
                <c:pt idx="3320">
                  <c:v>13</c:v>
                </c:pt>
                <c:pt idx="3321">
                  <c:v>13</c:v>
                </c:pt>
                <c:pt idx="3322">
                  <c:v>13</c:v>
                </c:pt>
                <c:pt idx="3323">
                  <c:v>13</c:v>
                </c:pt>
                <c:pt idx="3324">
                  <c:v>13</c:v>
                </c:pt>
                <c:pt idx="3325">
                  <c:v>13</c:v>
                </c:pt>
                <c:pt idx="3326">
                  <c:v>13</c:v>
                </c:pt>
                <c:pt idx="3327">
                  <c:v>13</c:v>
                </c:pt>
                <c:pt idx="3328">
                  <c:v>13</c:v>
                </c:pt>
                <c:pt idx="3329">
                  <c:v>13</c:v>
                </c:pt>
                <c:pt idx="3330">
                  <c:v>13</c:v>
                </c:pt>
                <c:pt idx="3331">
                  <c:v>13</c:v>
                </c:pt>
                <c:pt idx="3332">
                  <c:v>13</c:v>
                </c:pt>
                <c:pt idx="3333">
                  <c:v>13</c:v>
                </c:pt>
                <c:pt idx="3334">
                  <c:v>13</c:v>
                </c:pt>
                <c:pt idx="3335">
                  <c:v>13</c:v>
                </c:pt>
                <c:pt idx="3336">
                  <c:v>13</c:v>
                </c:pt>
                <c:pt idx="3337">
                  <c:v>13</c:v>
                </c:pt>
                <c:pt idx="3338">
                  <c:v>13</c:v>
                </c:pt>
                <c:pt idx="3339">
                  <c:v>13</c:v>
                </c:pt>
                <c:pt idx="3340">
                  <c:v>13</c:v>
                </c:pt>
                <c:pt idx="3341">
                  <c:v>13</c:v>
                </c:pt>
                <c:pt idx="3342">
                  <c:v>13</c:v>
                </c:pt>
                <c:pt idx="3343">
                  <c:v>13</c:v>
                </c:pt>
                <c:pt idx="3344">
                  <c:v>13</c:v>
                </c:pt>
                <c:pt idx="3345">
                  <c:v>13</c:v>
                </c:pt>
                <c:pt idx="3346">
                  <c:v>13</c:v>
                </c:pt>
                <c:pt idx="3347">
                  <c:v>13</c:v>
                </c:pt>
                <c:pt idx="3348">
                  <c:v>13</c:v>
                </c:pt>
                <c:pt idx="3349">
                  <c:v>13</c:v>
                </c:pt>
                <c:pt idx="3350">
                  <c:v>13</c:v>
                </c:pt>
                <c:pt idx="3351">
                  <c:v>13</c:v>
                </c:pt>
                <c:pt idx="3352">
                  <c:v>13</c:v>
                </c:pt>
                <c:pt idx="3353">
                  <c:v>13</c:v>
                </c:pt>
                <c:pt idx="3354">
                  <c:v>13</c:v>
                </c:pt>
                <c:pt idx="3355">
                  <c:v>13</c:v>
                </c:pt>
                <c:pt idx="3356">
                  <c:v>13</c:v>
                </c:pt>
                <c:pt idx="3357">
                  <c:v>13</c:v>
                </c:pt>
                <c:pt idx="3358">
                  <c:v>13</c:v>
                </c:pt>
                <c:pt idx="3359">
                  <c:v>13</c:v>
                </c:pt>
                <c:pt idx="3360">
                  <c:v>13</c:v>
                </c:pt>
                <c:pt idx="3361">
                  <c:v>13</c:v>
                </c:pt>
                <c:pt idx="3362">
                  <c:v>13</c:v>
                </c:pt>
                <c:pt idx="3363">
                  <c:v>13</c:v>
                </c:pt>
                <c:pt idx="3364">
                  <c:v>13</c:v>
                </c:pt>
                <c:pt idx="3365">
                  <c:v>13</c:v>
                </c:pt>
                <c:pt idx="3366">
                  <c:v>13</c:v>
                </c:pt>
                <c:pt idx="3367">
                  <c:v>13</c:v>
                </c:pt>
                <c:pt idx="3368">
                  <c:v>13</c:v>
                </c:pt>
                <c:pt idx="3369">
                  <c:v>13</c:v>
                </c:pt>
                <c:pt idx="3370">
                  <c:v>13</c:v>
                </c:pt>
                <c:pt idx="3371">
                  <c:v>13</c:v>
                </c:pt>
                <c:pt idx="3372">
                  <c:v>13</c:v>
                </c:pt>
                <c:pt idx="3373">
                  <c:v>13</c:v>
                </c:pt>
                <c:pt idx="3374">
                  <c:v>13</c:v>
                </c:pt>
                <c:pt idx="3375">
                  <c:v>13</c:v>
                </c:pt>
                <c:pt idx="3376">
                  <c:v>13</c:v>
                </c:pt>
                <c:pt idx="3377">
                  <c:v>13</c:v>
                </c:pt>
                <c:pt idx="3378">
                  <c:v>13</c:v>
                </c:pt>
                <c:pt idx="3379">
                  <c:v>13</c:v>
                </c:pt>
                <c:pt idx="3380">
                  <c:v>13</c:v>
                </c:pt>
                <c:pt idx="3381">
                  <c:v>13</c:v>
                </c:pt>
                <c:pt idx="3382">
                  <c:v>13</c:v>
                </c:pt>
                <c:pt idx="3383">
                  <c:v>13</c:v>
                </c:pt>
                <c:pt idx="3384">
                  <c:v>13</c:v>
                </c:pt>
                <c:pt idx="3385">
                  <c:v>13</c:v>
                </c:pt>
                <c:pt idx="3386">
                  <c:v>13</c:v>
                </c:pt>
                <c:pt idx="3387">
                  <c:v>13</c:v>
                </c:pt>
                <c:pt idx="3388">
                  <c:v>13</c:v>
                </c:pt>
                <c:pt idx="3389">
                  <c:v>13</c:v>
                </c:pt>
                <c:pt idx="3390">
                  <c:v>13</c:v>
                </c:pt>
                <c:pt idx="3391">
                  <c:v>13</c:v>
                </c:pt>
                <c:pt idx="3392">
                  <c:v>13</c:v>
                </c:pt>
                <c:pt idx="3393">
                  <c:v>13</c:v>
                </c:pt>
                <c:pt idx="3394">
                  <c:v>13</c:v>
                </c:pt>
                <c:pt idx="3395">
                  <c:v>13</c:v>
                </c:pt>
                <c:pt idx="3396">
                  <c:v>13</c:v>
                </c:pt>
                <c:pt idx="3397">
                  <c:v>13</c:v>
                </c:pt>
                <c:pt idx="3398">
                  <c:v>13</c:v>
                </c:pt>
                <c:pt idx="3399">
                  <c:v>13</c:v>
                </c:pt>
                <c:pt idx="3400">
                  <c:v>13</c:v>
                </c:pt>
                <c:pt idx="3401">
                  <c:v>13</c:v>
                </c:pt>
                <c:pt idx="3402">
                  <c:v>13</c:v>
                </c:pt>
                <c:pt idx="3403">
                  <c:v>13</c:v>
                </c:pt>
                <c:pt idx="3404">
                  <c:v>13</c:v>
                </c:pt>
                <c:pt idx="3405">
                  <c:v>13</c:v>
                </c:pt>
                <c:pt idx="3406">
                  <c:v>13</c:v>
                </c:pt>
                <c:pt idx="3407">
                  <c:v>13</c:v>
                </c:pt>
                <c:pt idx="3408">
                  <c:v>13</c:v>
                </c:pt>
                <c:pt idx="3409">
                  <c:v>13</c:v>
                </c:pt>
                <c:pt idx="3410">
                  <c:v>13</c:v>
                </c:pt>
                <c:pt idx="3411">
                  <c:v>13</c:v>
                </c:pt>
                <c:pt idx="3412">
                  <c:v>13</c:v>
                </c:pt>
                <c:pt idx="3413">
                  <c:v>13</c:v>
                </c:pt>
                <c:pt idx="3414">
                  <c:v>13</c:v>
                </c:pt>
                <c:pt idx="3415">
                  <c:v>13</c:v>
                </c:pt>
                <c:pt idx="3416">
                  <c:v>13</c:v>
                </c:pt>
                <c:pt idx="3417">
                  <c:v>13</c:v>
                </c:pt>
                <c:pt idx="3418">
                  <c:v>13</c:v>
                </c:pt>
                <c:pt idx="3419">
                  <c:v>13</c:v>
                </c:pt>
                <c:pt idx="3420">
                  <c:v>13</c:v>
                </c:pt>
                <c:pt idx="3421">
                  <c:v>13</c:v>
                </c:pt>
                <c:pt idx="3422">
                  <c:v>13</c:v>
                </c:pt>
                <c:pt idx="3423">
                  <c:v>13</c:v>
                </c:pt>
                <c:pt idx="3424">
                  <c:v>13</c:v>
                </c:pt>
                <c:pt idx="3425">
                  <c:v>13</c:v>
                </c:pt>
                <c:pt idx="3426">
                  <c:v>13</c:v>
                </c:pt>
                <c:pt idx="3427">
                  <c:v>13</c:v>
                </c:pt>
                <c:pt idx="3428">
                  <c:v>13</c:v>
                </c:pt>
                <c:pt idx="3429">
                  <c:v>13</c:v>
                </c:pt>
                <c:pt idx="3430">
                  <c:v>13</c:v>
                </c:pt>
                <c:pt idx="3431">
                  <c:v>13</c:v>
                </c:pt>
                <c:pt idx="3432">
                  <c:v>13</c:v>
                </c:pt>
                <c:pt idx="3433">
                  <c:v>13</c:v>
                </c:pt>
                <c:pt idx="3434">
                  <c:v>13</c:v>
                </c:pt>
                <c:pt idx="3435">
                  <c:v>13</c:v>
                </c:pt>
                <c:pt idx="3436">
                  <c:v>13</c:v>
                </c:pt>
                <c:pt idx="3437">
                  <c:v>13</c:v>
                </c:pt>
                <c:pt idx="3438">
                  <c:v>13</c:v>
                </c:pt>
                <c:pt idx="3439">
                  <c:v>13</c:v>
                </c:pt>
                <c:pt idx="3440">
                  <c:v>13</c:v>
                </c:pt>
                <c:pt idx="3441">
                  <c:v>13</c:v>
                </c:pt>
                <c:pt idx="3442">
                  <c:v>13</c:v>
                </c:pt>
                <c:pt idx="3443">
                  <c:v>14</c:v>
                </c:pt>
                <c:pt idx="3444">
                  <c:v>14</c:v>
                </c:pt>
                <c:pt idx="3445">
                  <c:v>14</c:v>
                </c:pt>
                <c:pt idx="3446">
                  <c:v>14</c:v>
                </c:pt>
                <c:pt idx="3447">
                  <c:v>14</c:v>
                </c:pt>
                <c:pt idx="3448">
                  <c:v>14</c:v>
                </c:pt>
                <c:pt idx="3449">
                  <c:v>14</c:v>
                </c:pt>
                <c:pt idx="3450">
                  <c:v>14</c:v>
                </c:pt>
                <c:pt idx="3451">
                  <c:v>14</c:v>
                </c:pt>
                <c:pt idx="3452">
                  <c:v>14</c:v>
                </c:pt>
                <c:pt idx="3453">
                  <c:v>14</c:v>
                </c:pt>
                <c:pt idx="3454">
                  <c:v>14</c:v>
                </c:pt>
                <c:pt idx="3455">
                  <c:v>14</c:v>
                </c:pt>
                <c:pt idx="3456">
                  <c:v>14</c:v>
                </c:pt>
                <c:pt idx="3457">
                  <c:v>14</c:v>
                </c:pt>
                <c:pt idx="3458">
                  <c:v>14</c:v>
                </c:pt>
                <c:pt idx="3459">
                  <c:v>14</c:v>
                </c:pt>
                <c:pt idx="3460">
                  <c:v>14</c:v>
                </c:pt>
                <c:pt idx="3461">
                  <c:v>14</c:v>
                </c:pt>
                <c:pt idx="3462">
                  <c:v>14</c:v>
                </c:pt>
                <c:pt idx="3463">
                  <c:v>14</c:v>
                </c:pt>
                <c:pt idx="3464">
                  <c:v>14</c:v>
                </c:pt>
                <c:pt idx="3465">
                  <c:v>14</c:v>
                </c:pt>
                <c:pt idx="3466">
                  <c:v>14</c:v>
                </c:pt>
                <c:pt idx="3467">
                  <c:v>14</c:v>
                </c:pt>
                <c:pt idx="3468">
                  <c:v>14</c:v>
                </c:pt>
                <c:pt idx="3469">
                  <c:v>14</c:v>
                </c:pt>
                <c:pt idx="3470">
                  <c:v>14</c:v>
                </c:pt>
                <c:pt idx="3471">
                  <c:v>14</c:v>
                </c:pt>
                <c:pt idx="3472">
                  <c:v>14</c:v>
                </c:pt>
                <c:pt idx="3473">
                  <c:v>14</c:v>
                </c:pt>
                <c:pt idx="3474">
                  <c:v>14</c:v>
                </c:pt>
                <c:pt idx="3475">
                  <c:v>14</c:v>
                </c:pt>
                <c:pt idx="3476">
                  <c:v>14</c:v>
                </c:pt>
                <c:pt idx="3477">
                  <c:v>14</c:v>
                </c:pt>
                <c:pt idx="3478">
                  <c:v>14</c:v>
                </c:pt>
                <c:pt idx="3479">
                  <c:v>14</c:v>
                </c:pt>
                <c:pt idx="3480">
                  <c:v>14</c:v>
                </c:pt>
                <c:pt idx="3481">
                  <c:v>14</c:v>
                </c:pt>
                <c:pt idx="3482">
                  <c:v>14</c:v>
                </c:pt>
                <c:pt idx="3483">
                  <c:v>14</c:v>
                </c:pt>
                <c:pt idx="3484">
                  <c:v>14</c:v>
                </c:pt>
                <c:pt idx="3485">
                  <c:v>14</c:v>
                </c:pt>
                <c:pt idx="3486">
                  <c:v>14</c:v>
                </c:pt>
                <c:pt idx="3487">
                  <c:v>14</c:v>
                </c:pt>
                <c:pt idx="3488">
                  <c:v>14</c:v>
                </c:pt>
                <c:pt idx="3489">
                  <c:v>14</c:v>
                </c:pt>
                <c:pt idx="3490">
                  <c:v>14</c:v>
                </c:pt>
                <c:pt idx="3491">
                  <c:v>14</c:v>
                </c:pt>
                <c:pt idx="3492">
                  <c:v>14</c:v>
                </c:pt>
                <c:pt idx="3493">
                  <c:v>14</c:v>
                </c:pt>
                <c:pt idx="3494">
                  <c:v>14</c:v>
                </c:pt>
                <c:pt idx="3495">
                  <c:v>14</c:v>
                </c:pt>
                <c:pt idx="3496">
                  <c:v>14</c:v>
                </c:pt>
                <c:pt idx="3497">
                  <c:v>14</c:v>
                </c:pt>
                <c:pt idx="3498">
                  <c:v>14</c:v>
                </c:pt>
                <c:pt idx="3499">
                  <c:v>14</c:v>
                </c:pt>
                <c:pt idx="3500">
                  <c:v>14</c:v>
                </c:pt>
                <c:pt idx="3501">
                  <c:v>14</c:v>
                </c:pt>
                <c:pt idx="3502">
                  <c:v>14</c:v>
                </c:pt>
                <c:pt idx="3503">
                  <c:v>14</c:v>
                </c:pt>
                <c:pt idx="3504">
                  <c:v>14</c:v>
                </c:pt>
                <c:pt idx="3505">
                  <c:v>14</c:v>
                </c:pt>
                <c:pt idx="3506">
                  <c:v>14</c:v>
                </c:pt>
                <c:pt idx="3507">
                  <c:v>14</c:v>
                </c:pt>
                <c:pt idx="3508">
                  <c:v>14</c:v>
                </c:pt>
                <c:pt idx="3509">
                  <c:v>14</c:v>
                </c:pt>
                <c:pt idx="3510">
                  <c:v>14</c:v>
                </c:pt>
                <c:pt idx="3511">
                  <c:v>14</c:v>
                </c:pt>
                <c:pt idx="3512">
                  <c:v>14</c:v>
                </c:pt>
                <c:pt idx="3513">
                  <c:v>14</c:v>
                </c:pt>
                <c:pt idx="3514">
                  <c:v>14</c:v>
                </c:pt>
                <c:pt idx="3515">
                  <c:v>14</c:v>
                </c:pt>
                <c:pt idx="3516">
                  <c:v>14</c:v>
                </c:pt>
                <c:pt idx="3517">
                  <c:v>14</c:v>
                </c:pt>
                <c:pt idx="3518">
                  <c:v>14</c:v>
                </c:pt>
                <c:pt idx="3519">
                  <c:v>14</c:v>
                </c:pt>
                <c:pt idx="3520">
                  <c:v>14</c:v>
                </c:pt>
                <c:pt idx="3521">
                  <c:v>14</c:v>
                </c:pt>
                <c:pt idx="3522">
                  <c:v>14</c:v>
                </c:pt>
                <c:pt idx="3523">
                  <c:v>14</c:v>
                </c:pt>
                <c:pt idx="3524">
                  <c:v>14</c:v>
                </c:pt>
                <c:pt idx="3525">
                  <c:v>14</c:v>
                </c:pt>
                <c:pt idx="3526">
                  <c:v>14</c:v>
                </c:pt>
                <c:pt idx="3527">
                  <c:v>14</c:v>
                </c:pt>
                <c:pt idx="3528">
                  <c:v>14</c:v>
                </c:pt>
                <c:pt idx="3529">
                  <c:v>14</c:v>
                </c:pt>
                <c:pt idx="3530">
                  <c:v>14</c:v>
                </c:pt>
                <c:pt idx="3531">
                  <c:v>14</c:v>
                </c:pt>
                <c:pt idx="3532">
                  <c:v>14</c:v>
                </c:pt>
                <c:pt idx="3533">
                  <c:v>14</c:v>
                </c:pt>
                <c:pt idx="3534">
                  <c:v>14</c:v>
                </c:pt>
                <c:pt idx="3535">
                  <c:v>14</c:v>
                </c:pt>
                <c:pt idx="3536">
                  <c:v>14</c:v>
                </c:pt>
                <c:pt idx="3537">
                  <c:v>14</c:v>
                </c:pt>
                <c:pt idx="3538">
                  <c:v>14</c:v>
                </c:pt>
                <c:pt idx="3539">
                  <c:v>14</c:v>
                </c:pt>
                <c:pt idx="3540">
                  <c:v>14</c:v>
                </c:pt>
                <c:pt idx="3541">
                  <c:v>14</c:v>
                </c:pt>
                <c:pt idx="3542">
                  <c:v>14</c:v>
                </c:pt>
                <c:pt idx="3543">
                  <c:v>14</c:v>
                </c:pt>
                <c:pt idx="3544">
                  <c:v>14</c:v>
                </c:pt>
                <c:pt idx="3545">
                  <c:v>14</c:v>
                </c:pt>
                <c:pt idx="3546">
                  <c:v>14</c:v>
                </c:pt>
                <c:pt idx="3547">
                  <c:v>14</c:v>
                </c:pt>
                <c:pt idx="3548">
                  <c:v>14</c:v>
                </c:pt>
                <c:pt idx="3549">
                  <c:v>14</c:v>
                </c:pt>
                <c:pt idx="3550">
                  <c:v>14</c:v>
                </c:pt>
                <c:pt idx="3551">
                  <c:v>14</c:v>
                </c:pt>
                <c:pt idx="3552">
                  <c:v>14</c:v>
                </c:pt>
                <c:pt idx="3553">
                  <c:v>14</c:v>
                </c:pt>
                <c:pt idx="3554">
                  <c:v>14</c:v>
                </c:pt>
                <c:pt idx="3555">
                  <c:v>14</c:v>
                </c:pt>
                <c:pt idx="3556">
                  <c:v>14</c:v>
                </c:pt>
                <c:pt idx="3557">
                  <c:v>14</c:v>
                </c:pt>
                <c:pt idx="3558">
                  <c:v>14</c:v>
                </c:pt>
                <c:pt idx="3559">
                  <c:v>14</c:v>
                </c:pt>
                <c:pt idx="3560">
                  <c:v>14</c:v>
                </c:pt>
                <c:pt idx="3561">
                  <c:v>14</c:v>
                </c:pt>
                <c:pt idx="3562">
                  <c:v>14</c:v>
                </c:pt>
                <c:pt idx="3563">
                  <c:v>14</c:v>
                </c:pt>
                <c:pt idx="3564">
                  <c:v>14</c:v>
                </c:pt>
                <c:pt idx="3565">
                  <c:v>14</c:v>
                </c:pt>
                <c:pt idx="3566">
                  <c:v>14</c:v>
                </c:pt>
                <c:pt idx="3567">
                  <c:v>14</c:v>
                </c:pt>
                <c:pt idx="3568">
                  <c:v>14</c:v>
                </c:pt>
                <c:pt idx="3569">
                  <c:v>14</c:v>
                </c:pt>
                <c:pt idx="3570">
                  <c:v>14</c:v>
                </c:pt>
                <c:pt idx="3571">
                  <c:v>14</c:v>
                </c:pt>
                <c:pt idx="3572">
                  <c:v>14</c:v>
                </c:pt>
                <c:pt idx="3573">
                  <c:v>15</c:v>
                </c:pt>
                <c:pt idx="3574">
                  <c:v>15</c:v>
                </c:pt>
                <c:pt idx="3575">
                  <c:v>15</c:v>
                </c:pt>
                <c:pt idx="3576">
                  <c:v>15</c:v>
                </c:pt>
                <c:pt idx="3577">
                  <c:v>15</c:v>
                </c:pt>
                <c:pt idx="3578">
                  <c:v>15</c:v>
                </c:pt>
                <c:pt idx="3579">
                  <c:v>15</c:v>
                </c:pt>
                <c:pt idx="3580">
                  <c:v>15</c:v>
                </c:pt>
                <c:pt idx="3581">
                  <c:v>15</c:v>
                </c:pt>
                <c:pt idx="3582">
                  <c:v>15</c:v>
                </c:pt>
                <c:pt idx="3583">
                  <c:v>15</c:v>
                </c:pt>
                <c:pt idx="3584">
                  <c:v>15</c:v>
                </c:pt>
                <c:pt idx="3585">
                  <c:v>15</c:v>
                </c:pt>
                <c:pt idx="3586">
                  <c:v>15</c:v>
                </c:pt>
                <c:pt idx="3587">
                  <c:v>15</c:v>
                </c:pt>
                <c:pt idx="3588">
                  <c:v>15</c:v>
                </c:pt>
                <c:pt idx="3589">
                  <c:v>15</c:v>
                </c:pt>
                <c:pt idx="3590">
                  <c:v>15</c:v>
                </c:pt>
                <c:pt idx="3591">
                  <c:v>15</c:v>
                </c:pt>
                <c:pt idx="3592">
                  <c:v>15</c:v>
                </c:pt>
                <c:pt idx="3593">
                  <c:v>15</c:v>
                </c:pt>
                <c:pt idx="3594">
                  <c:v>15</c:v>
                </c:pt>
                <c:pt idx="3595">
                  <c:v>15</c:v>
                </c:pt>
                <c:pt idx="3596">
                  <c:v>15</c:v>
                </c:pt>
                <c:pt idx="3597">
                  <c:v>15</c:v>
                </c:pt>
                <c:pt idx="3598">
                  <c:v>15</c:v>
                </c:pt>
                <c:pt idx="3599">
                  <c:v>15</c:v>
                </c:pt>
                <c:pt idx="3600">
                  <c:v>15</c:v>
                </c:pt>
                <c:pt idx="3601">
                  <c:v>15</c:v>
                </c:pt>
                <c:pt idx="3602">
                  <c:v>15</c:v>
                </c:pt>
                <c:pt idx="3603">
                  <c:v>15</c:v>
                </c:pt>
                <c:pt idx="3604">
                  <c:v>15</c:v>
                </c:pt>
                <c:pt idx="3605">
                  <c:v>15</c:v>
                </c:pt>
                <c:pt idx="3606">
                  <c:v>15</c:v>
                </c:pt>
                <c:pt idx="3607">
                  <c:v>15</c:v>
                </c:pt>
                <c:pt idx="3608">
                  <c:v>15</c:v>
                </c:pt>
                <c:pt idx="3609">
                  <c:v>15</c:v>
                </c:pt>
                <c:pt idx="3610">
                  <c:v>15</c:v>
                </c:pt>
                <c:pt idx="3611">
                  <c:v>15</c:v>
                </c:pt>
                <c:pt idx="3612">
                  <c:v>15</c:v>
                </c:pt>
                <c:pt idx="3613">
                  <c:v>15</c:v>
                </c:pt>
                <c:pt idx="3614">
                  <c:v>15</c:v>
                </c:pt>
                <c:pt idx="3615">
                  <c:v>15</c:v>
                </c:pt>
                <c:pt idx="3616">
                  <c:v>15</c:v>
                </c:pt>
                <c:pt idx="3617">
                  <c:v>15</c:v>
                </c:pt>
                <c:pt idx="3618">
                  <c:v>15</c:v>
                </c:pt>
                <c:pt idx="3619">
                  <c:v>15</c:v>
                </c:pt>
                <c:pt idx="3620">
                  <c:v>15</c:v>
                </c:pt>
                <c:pt idx="3621">
                  <c:v>15</c:v>
                </c:pt>
                <c:pt idx="3622">
                  <c:v>15</c:v>
                </c:pt>
                <c:pt idx="3623">
                  <c:v>15</c:v>
                </c:pt>
                <c:pt idx="3624">
                  <c:v>15</c:v>
                </c:pt>
                <c:pt idx="3625">
                  <c:v>15</c:v>
                </c:pt>
                <c:pt idx="3626">
                  <c:v>15</c:v>
                </c:pt>
                <c:pt idx="3627">
                  <c:v>15</c:v>
                </c:pt>
                <c:pt idx="3628">
                  <c:v>15</c:v>
                </c:pt>
                <c:pt idx="3629">
                  <c:v>15</c:v>
                </c:pt>
                <c:pt idx="3630">
                  <c:v>15</c:v>
                </c:pt>
                <c:pt idx="3631">
                  <c:v>15</c:v>
                </c:pt>
                <c:pt idx="3632">
                  <c:v>15</c:v>
                </c:pt>
                <c:pt idx="3633">
                  <c:v>15</c:v>
                </c:pt>
                <c:pt idx="3634">
                  <c:v>15</c:v>
                </c:pt>
                <c:pt idx="3635">
                  <c:v>15</c:v>
                </c:pt>
                <c:pt idx="3636">
                  <c:v>15</c:v>
                </c:pt>
                <c:pt idx="3637">
                  <c:v>15</c:v>
                </c:pt>
                <c:pt idx="3638">
                  <c:v>15</c:v>
                </c:pt>
                <c:pt idx="3639">
                  <c:v>15</c:v>
                </c:pt>
                <c:pt idx="3640">
                  <c:v>15</c:v>
                </c:pt>
                <c:pt idx="3641">
                  <c:v>15</c:v>
                </c:pt>
                <c:pt idx="3642">
                  <c:v>15</c:v>
                </c:pt>
                <c:pt idx="3643">
                  <c:v>15</c:v>
                </c:pt>
                <c:pt idx="3644">
                  <c:v>15</c:v>
                </c:pt>
                <c:pt idx="3645">
                  <c:v>15</c:v>
                </c:pt>
                <c:pt idx="3646">
                  <c:v>15</c:v>
                </c:pt>
                <c:pt idx="3647">
                  <c:v>15</c:v>
                </c:pt>
                <c:pt idx="3648">
                  <c:v>15</c:v>
                </c:pt>
                <c:pt idx="3649">
                  <c:v>16</c:v>
                </c:pt>
                <c:pt idx="3650">
                  <c:v>16</c:v>
                </c:pt>
                <c:pt idx="3651">
                  <c:v>16</c:v>
                </c:pt>
                <c:pt idx="3652">
                  <c:v>16</c:v>
                </c:pt>
                <c:pt idx="3653">
                  <c:v>16</c:v>
                </c:pt>
                <c:pt idx="3654">
                  <c:v>16</c:v>
                </c:pt>
                <c:pt idx="3655">
                  <c:v>16</c:v>
                </c:pt>
                <c:pt idx="3656">
                  <c:v>16</c:v>
                </c:pt>
                <c:pt idx="3657">
                  <c:v>16</c:v>
                </c:pt>
                <c:pt idx="3658">
                  <c:v>16</c:v>
                </c:pt>
                <c:pt idx="3659">
                  <c:v>16</c:v>
                </c:pt>
                <c:pt idx="3660">
                  <c:v>16</c:v>
                </c:pt>
                <c:pt idx="3661">
                  <c:v>16</c:v>
                </c:pt>
                <c:pt idx="3662">
                  <c:v>16</c:v>
                </c:pt>
                <c:pt idx="3663">
                  <c:v>16</c:v>
                </c:pt>
                <c:pt idx="3664">
                  <c:v>16</c:v>
                </c:pt>
                <c:pt idx="3665">
                  <c:v>16</c:v>
                </c:pt>
                <c:pt idx="3666">
                  <c:v>16</c:v>
                </c:pt>
                <c:pt idx="3667">
                  <c:v>16</c:v>
                </c:pt>
                <c:pt idx="3668">
                  <c:v>16</c:v>
                </c:pt>
                <c:pt idx="3669">
                  <c:v>16</c:v>
                </c:pt>
                <c:pt idx="3670">
                  <c:v>16</c:v>
                </c:pt>
                <c:pt idx="3671">
                  <c:v>16</c:v>
                </c:pt>
                <c:pt idx="3672">
                  <c:v>16</c:v>
                </c:pt>
                <c:pt idx="3673">
                  <c:v>16</c:v>
                </c:pt>
                <c:pt idx="3674">
                  <c:v>16</c:v>
                </c:pt>
                <c:pt idx="3675">
                  <c:v>16</c:v>
                </c:pt>
                <c:pt idx="3676">
                  <c:v>16</c:v>
                </c:pt>
                <c:pt idx="3677">
                  <c:v>16</c:v>
                </c:pt>
                <c:pt idx="3678">
                  <c:v>16</c:v>
                </c:pt>
                <c:pt idx="3679">
                  <c:v>16</c:v>
                </c:pt>
                <c:pt idx="3680">
                  <c:v>16</c:v>
                </c:pt>
                <c:pt idx="3681">
                  <c:v>17</c:v>
                </c:pt>
                <c:pt idx="3682">
                  <c:v>17</c:v>
                </c:pt>
                <c:pt idx="3683">
                  <c:v>17</c:v>
                </c:pt>
                <c:pt idx="3684">
                  <c:v>17</c:v>
                </c:pt>
                <c:pt idx="3685">
                  <c:v>17</c:v>
                </c:pt>
                <c:pt idx="3686">
                  <c:v>17</c:v>
                </c:pt>
                <c:pt idx="3687">
                  <c:v>17</c:v>
                </c:pt>
                <c:pt idx="3688">
                  <c:v>17</c:v>
                </c:pt>
                <c:pt idx="3689">
                  <c:v>17</c:v>
                </c:pt>
                <c:pt idx="3690">
                  <c:v>17</c:v>
                </c:pt>
                <c:pt idx="3691">
                  <c:v>17</c:v>
                </c:pt>
                <c:pt idx="3692">
                  <c:v>17</c:v>
                </c:pt>
                <c:pt idx="3693">
                  <c:v>17</c:v>
                </c:pt>
                <c:pt idx="3694">
                  <c:v>17</c:v>
                </c:pt>
                <c:pt idx="3695">
                  <c:v>17</c:v>
                </c:pt>
                <c:pt idx="3696">
                  <c:v>17</c:v>
                </c:pt>
                <c:pt idx="3697">
                  <c:v>17</c:v>
                </c:pt>
                <c:pt idx="3698">
                  <c:v>17</c:v>
                </c:pt>
                <c:pt idx="3699">
                  <c:v>17</c:v>
                </c:pt>
                <c:pt idx="3700">
                  <c:v>17</c:v>
                </c:pt>
                <c:pt idx="3701">
                  <c:v>17</c:v>
                </c:pt>
                <c:pt idx="3702">
                  <c:v>17</c:v>
                </c:pt>
                <c:pt idx="3703">
                  <c:v>17</c:v>
                </c:pt>
                <c:pt idx="3704">
                  <c:v>17</c:v>
                </c:pt>
                <c:pt idx="3705">
                  <c:v>17</c:v>
                </c:pt>
                <c:pt idx="3706">
                  <c:v>17</c:v>
                </c:pt>
                <c:pt idx="3707">
                  <c:v>17</c:v>
                </c:pt>
                <c:pt idx="3708">
                  <c:v>17</c:v>
                </c:pt>
                <c:pt idx="3709">
                  <c:v>17</c:v>
                </c:pt>
                <c:pt idx="3710">
                  <c:v>17</c:v>
                </c:pt>
                <c:pt idx="3711">
                  <c:v>17</c:v>
                </c:pt>
                <c:pt idx="3712">
                  <c:v>17</c:v>
                </c:pt>
                <c:pt idx="3713">
                  <c:v>17</c:v>
                </c:pt>
                <c:pt idx="3714">
                  <c:v>17</c:v>
                </c:pt>
                <c:pt idx="3715">
                  <c:v>17</c:v>
                </c:pt>
                <c:pt idx="3716">
                  <c:v>17</c:v>
                </c:pt>
                <c:pt idx="3717">
                  <c:v>17</c:v>
                </c:pt>
                <c:pt idx="3718">
                  <c:v>17</c:v>
                </c:pt>
                <c:pt idx="3719">
                  <c:v>17</c:v>
                </c:pt>
                <c:pt idx="3720">
                  <c:v>17</c:v>
                </c:pt>
                <c:pt idx="3721">
                  <c:v>17</c:v>
                </c:pt>
                <c:pt idx="3722">
                  <c:v>17</c:v>
                </c:pt>
                <c:pt idx="3723">
                  <c:v>17</c:v>
                </c:pt>
                <c:pt idx="3724">
                  <c:v>17</c:v>
                </c:pt>
                <c:pt idx="3725">
                  <c:v>17</c:v>
                </c:pt>
                <c:pt idx="3726">
                  <c:v>17</c:v>
                </c:pt>
                <c:pt idx="3727">
                  <c:v>17</c:v>
                </c:pt>
                <c:pt idx="3728">
                  <c:v>17</c:v>
                </c:pt>
                <c:pt idx="3729">
                  <c:v>17</c:v>
                </c:pt>
                <c:pt idx="3730">
                  <c:v>17</c:v>
                </c:pt>
                <c:pt idx="3731">
                  <c:v>17</c:v>
                </c:pt>
                <c:pt idx="3732">
                  <c:v>17</c:v>
                </c:pt>
                <c:pt idx="3733">
                  <c:v>17</c:v>
                </c:pt>
                <c:pt idx="3734">
                  <c:v>17</c:v>
                </c:pt>
                <c:pt idx="3735">
                  <c:v>17</c:v>
                </c:pt>
                <c:pt idx="3736">
                  <c:v>17</c:v>
                </c:pt>
                <c:pt idx="3737">
                  <c:v>17</c:v>
                </c:pt>
                <c:pt idx="3738">
                  <c:v>17</c:v>
                </c:pt>
                <c:pt idx="3739">
                  <c:v>17</c:v>
                </c:pt>
                <c:pt idx="3740">
                  <c:v>17</c:v>
                </c:pt>
                <c:pt idx="3741">
                  <c:v>17</c:v>
                </c:pt>
                <c:pt idx="3742">
                  <c:v>17</c:v>
                </c:pt>
                <c:pt idx="3743">
                  <c:v>17</c:v>
                </c:pt>
                <c:pt idx="3744">
                  <c:v>17</c:v>
                </c:pt>
                <c:pt idx="3745">
                  <c:v>17</c:v>
                </c:pt>
                <c:pt idx="3746">
                  <c:v>17</c:v>
                </c:pt>
                <c:pt idx="3747">
                  <c:v>17</c:v>
                </c:pt>
                <c:pt idx="3748">
                  <c:v>17</c:v>
                </c:pt>
                <c:pt idx="3749">
                  <c:v>17</c:v>
                </c:pt>
                <c:pt idx="3750">
                  <c:v>17</c:v>
                </c:pt>
                <c:pt idx="3751">
                  <c:v>17</c:v>
                </c:pt>
                <c:pt idx="3752">
                  <c:v>17</c:v>
                </c:pt>
                <c:pt idx="3753">
                  <c:v>17</c:v>
                </c:pt>
                <c:pt idx="3754">
                  <c:v>17</c:v>
                </c:pt>
                <c:pt idx="3755">
                  <c:v>17</c:v>
                </c:pt>
                <c:pt idx="3756">
                  <c:v>17</c:v>
                </c:pt>
                <c:pt idx="3757">
                  <c:v>17</c:v>
                </c:pt>
                <c:pt idx="3758">
                  <c:v>17</c:v>
                </c:pt>
                <c:pt idx="3759">
                  <c:v>17</c:v>
                </c:pt>
                <c:pt idx="3760">
                  <c:v>17</c:v>
                </c:pt>
                <c:pt idx="3761">
                  <c:v>17</c:v>
                </c:pt>
                <c:pt idx="3762">
                  <c:v>17</c:v>
                </c:pt>
                <c:pt idx="3763">
                  <c:v>17</c:v>
                </c:pt>
                <c:pt idx="3764">
                  <c:v>17</c:v>
                </c:pt>
                <c:pt idx="3765">
                  <c:v>17</c:v>
                </c:pt>
                <c:pt idx="3766">
                  <c:v>17</c:v>
                </c:pt>
                <c:pt idx="3767">
                  <c:v>17</c:v>
                </c:pt>
                <c:pt idx="3768">
                  <c:v>17</c:v>
                </c:pt>
                <c:pt idx="3769">
                  <c:v>17</c:v>
                </c:pt>
                <c:pt idx="3770">
                  <c:v>17</c:v>
                </c:pt>
                <c:pt idx="3771">
                  <c:v>17</c:v>
                </c:pt>
                <c:pt idx="3772">
                  <c:v>17</c:v>
                </c:pt>
                <c:pt idx="3773">
                  <c:v>17</c:v>
                </c:pt>
                <c:pt idx="3774">
                  <c:v>17</c:v>
                </c:pt>
                <c:pt idx="3775">
                  <c:v>17</c:v>
                </c:pt>
                <c:pt idx="3776">
                  <c:v>17</c:v>
                </c:pt>
                <c:pt idx="3777">
                  <c:v>17</c:v>
                </c:pt>
                <c:pt idx="3778">
                  <c:v>17</c:v>
                </c:pt>
                <c:pt idx="3779">
                  <c:v>17</c:v>
                </c:pt>
                <c:pt idx="3780">
                  <c:v>17</c:v>
                </c:pt>
                <c:pt idx="3781">
                  <c:v>17</c:v>
                </c:pt>
                <c:pt idx="3782">
                  <c:v>17</c:v>
                </c:pt>
                <c:pt idx="3783">
                  <c:v>17</c:v>
                </c:pt>
                <c:pt idx="3784">
                  <c:v>17</c:v>
                </c:pt>
                <c:pt idx="3785">
                  <c:v>17</c:v>
                </c:pt>
                <c:pt idx="3786">
                  <c:v>17</c:v>
                </c:pt>
                <c:pt idx="3787">
                  <c:v>17</c:v>
                </c:pt>
                <c:pt idx="3788">
                  <c:v>17</c:v>
                </c:pt>
                <c:pt idx="3789">
                  <c:v>17</c:v>
                </c:pt>
                <c:pt idx="3790">
                  <c:v>17</c:v>
                </c:pt>
                <c:pt idx="3791">
                  <c:v>17</c:v>
                </c:pt>
                <c:pt idx="3792">
                  <c:v>17</c:v>
                </c:pt>
                <c:pt idx="3793">
                  <c:v>17</c:v>
                </c:pt>
                <c:pt idx="3794">
                  <c:v>17</c:v>
                </c:pt>
                <c:pt idx="3795">
                  <c:v>17</c:v>
                </c:pt>
                <c:pt idx="3796">
                  <c:v>17</c:v>
                </c:pt>
                <c:pt idx="3797">
                  <c:v>17</c:v>
                </c:pt>
                <c:pt idx="3798">
                  <c:v>17</c:v>
                </c:pt>
                <c:pt idx="3799">
                  <c:v>17</c:v>
                </c:pt>
                <c:pt idx="3800">
                  <c:v>17</c:v>
                </c:pt>
                <c:pt idx="3801">
                  <c:v>17</c:v>
                </c:pt>
                <c:pt idx="3802">
                  <c:v>17</c:v>
                </c:pt>
                <c:pt idx="3803">
                  <c:v>17</c:v>
                </c:pt>
                <c:pt idx="3804">
                  <c:v>17</c:v>
                </c:pt>
                <c:pt idx="3805">
                  <c:v>17</c:v>
                </c:pt>
                <c:pt idx="3806">
                  <c:v>17</c:v>
                </c:pt>
                <c:pt idx="3807">
                  <c:v>17</c:v>
                </c:pt>
                <c:pt idx="3808">
                  <c:v>17</c:v>
                </c:pt>
                <c:pt idx="3809">
                  <c:v>17</c:v>
                </c:pt>
                <c:pt idx="3810">
                  <c:v>17</c:v>
                </c:pt>
                <c:pt idx="3811">
                  <c:v>17</c:v>
                </c:pt>
                <c:pt idx="3812">
                  <c:v>17</c:v>
                </c:pt>
                <c:pt idx="3813">
                  <c:v>17</c:v>
                </c:pt>
                <c:pt idx="3814">
                  <c:v>17</c:v>
                </c:pt>
                <c:pt idx="3815">
                  <c:v>17</c:v>
                </c:pt>
                <c:pt idx="3816">
                  <c:v>17</c:v>
                </c:pt>
                <c:pt idx="3817">
                  <c:v>17</c:v>
                </c:pt>
                <c:pt idx="3818">
                  <c:v>17</c:v>
                </c:pt>
                <c:pt idx="3819">
                  <c:v>17</c:v>
                </c:pt>
                <c:pt idx="3820">
                  <c:v>17</c:v>
                </c:pt>
                <c:pt idx="3821">
                  <c:v>17</c:v>
                </c:pt>
                <c:pt idx="3822">
                  <c:v>17</c:v>
                </c:pt>
                <c:pt idx="3823">
                  <c:v>17</c:v>
                </c:pt>
                <c:pt idx="3824">
                  <c:v>17</c:v>
                </c:pt>
                <c:pt idx="3825">
                  <c:v>17</c:v>
                </c:pt>
                <c:pt idx="3826">
                  <c:v>17</c:v>
                </c:pt>
                <c:pt idx="3827">
                  <c:v>17</c:v>
                </c:pt>
                <c:pt idx="3828">
                  <c:v>17</c:v>
                </c:pt>
                <c:pt idx="3829">
                  <c:v>17</c:v>
                </c:pt>
                <c:pt idx="3830">
                  <c:v>17</c:v>
                </c:pt>
                <c:pt idx="3831">
                  <c:v>17</c:v>
                </c:pt>
                <c:pt idx="3832">
                  <c:v>17</c:v>
                </c:pt>
                <c:pt idx="3833">
                  <c:v>17</c:v>
                </c:pt>
                <c:pt idx="3834">
                  <c:v>17</c:v>
                </c:pt>
                <c:pt idx="3835">
                  <c:v>17</c:v>
                </c:pt>
                <c:pt idx="3836">
                  <c:v>17</c:v>
                </c:pt>
                <c:pt idx="3837">
                  <c:v>17</c:v>
                </c:pt>
                <c:pt idx="3838">
                  <c:v>17</c:v>
                </c:pt>
                <c:pt idx="3839">
                  <c:v>17</c:v>
                </c:pt>
                <c:pt idx="3840">
                  <c:v>17</c:v>
                </c:pt>
                <c:pt idx="3841">
                  <c:v>17</c:v>
                </c:pt>
                <c:pt idx="3842">
                  <c:v>17</c:v>
                </c:pt>
                <c:pt idx="3843">
                  <c:v>17</c:v>
                </c:pt>
                <c:pt idx="3844">
                  <c:v>17</c:v>
                </c:pt>
                <c:pt idx="3845">
                  <c:v>17</c:v>
                </c:pt>
                <c:pt idx="3846">
                  <c:v>17</c:v>
                </c:pt>
                <c:pt idx="3847">
                  <c:v>17</c:v>
                </c:pt>
                <c:pt idx="3848">
                  <c:v>17</c:v>
                </c:pt>
                <c:pt idx="3849">
                  <c:v>17</c:v>
                </c:pt>
                <c:pt idx="3850">
                  <c:v>17</c:v>
                </c:pt>
                <c:pt idx="3851">
                  <c:v>17</c:v>
                </c:pt>
                <c:pt idx="3852">
                  <c:v>17</c:v>
                </c:pt>
                <c:pt idx="3853">
                  <c:v>17</c:v>
                </c:pt>
                <c:pt idx="3854">
                  <c:v>17</c:v>
                </c:pt>
                <c:pt idx="3855">
                  <c:v>17</c:v>
                </c:pt>
                <c:pt idx="3856">
                  <c:v>17</c:v>
                </c:pt>
                <c:pt idx="3857">
                  <c:v>18</c:v>
                </c:pt>
                <c:pt idx="3858">
                  <c:v>18</c:v>
                </c:pt>
                <c:pt idx="3859">
                  <c:v>18</c:v>
                </c:pt>
                <c:pt idx="3860">
                  <c:v>18</c:v>
                </c:pt>
                <c:pt idx="3861">
                  <c:v>18</c:v>
                </c:pt>
                <c:pt idx="3862">
                  <c:v>18</c:v>
                </c:pt>
                <c:pt idx="3863">
                  <c:v>18</c:v>
                </c:pt>
                <c:pt idx="3864">
                  <c:v>18</c:v>
                </c:pt>
                <c:pt idx="3865">
                  <c:v>18</c:v>
                </c:pt>
                <c:pt idx="3866">
                  <c:v>18</c:v>
                </c:pt>
                <c:pt idx="3867">
                  <c:v>18</c:v>
                </c:pt>
                <c:pt idx="3868">
                  <c:v>18</c:v>
                </c:pt>
                <c:pt idx="3869">
                  <c:v>18</c:v>
                </c:pt>
                <c:pt idx="3870">
                  <c:v>18</c:v>
                </c:pt>
                <c:pt idx="3871">
                  <c:v>18</c:v>
                </c:pt>
                <c:pt idx="3872">
                  <c:v>18</c:v>
                </c:pt>
                <c:pt idx="3873">
                  <c:v>18</c:v>
                </c:pt>
                <c:pt idx="3874">
                  <c:v>18</c:v>
                </c:pt>
                <c:pt idx="3875">
                  <c:v>18</c:v>
                </c:pt>
                <c:pt idx="3876">
                  <c:v>18</c:v>
                </c:pt>
                <c:pt idx="3877">
                  <c:v>18</c:v>
                </c:pt>
                <c:pt idx="3878">
                  <c:v>18</c:v>
                </c:pt>
                <c:pt idx="3879">
                  <c:v>18</c:v>
                </c:pt>
                <c:pt idx="3880">
                  <c:v>18</c:v>
                </c:pt>
                <c:pt idx="3881">
                  <c:v>18</c:v>
                </c:pt>
                <c:pt idx="3882">
                  <c:v>18</c:v>
                </c:pt>
                <c:pt idx="3883">
                  <c:v>18</c:v>
                </c:pt>
                <c:pt idx="3884">
                  <c:v>18</c:v>
                </c:pt>
                <c:pt idx="3885">
                  <c:v>18</c:v>
                </c:pt>
                <c:pt idx="3886">
                  <c:v>18</c:v>
                </c:pt>
                <c:pt idx="3887">
                  <c:v>18</c:v>
                </c:pt>
                <c:pt idx="3888">
                  <c:v>18</c:v>
                </c:pt>
                <c:pt idx="3889">
                  <c:v>18</c:v>
                </c:pt>
                <c:pt idx="3890">
                  <c:v>18</c:v>
                </c:pt>
                <c:pt idx="3891">
                  <c:v>18</c:v>
                </c:pt>
                <c:pt idx="3892">
                  <c:v>18</c:v>
                </c:pt>
                <c:pt idx="3893">
                  <c:v>18</c:v>
                </c:pt>
                <c:pt idx="3894">
                  <c:v>18</c:v>
                </c:pt>
                <c:pt idx="3895">
                  <c:v>18</c:v>
                </c:pt>
                <c:pt idx="3896">
                  <c:v>18</c:v>
                </c:pt>
                <c:pt idx="3897">
                  <c:v>18</c:v>
                </c:pt>
                <c:pt idx="3898">
                  <c:v>18</c:v>
                </c:pt>
                <c:pt idx="3899">
                  <c:v>18</c:v>
                </c:pt>
                <c:pt idx="3900">
                  <c:v>18</c:v>
                </c:pt>
                <c:pt idx="3901">
                  <c:v>18</c:v>
                </c:pt>
                <c:pt idx="3902">
                  <c:v>18</c:v>
                </c:pt>
                <c:pt idx="3903">
                  <c:v>18</c:v>
                </c:pt>
                <c:pt idx="3904">
                  <c:v>18</c:v>
                </c:pt>
                <c:pt idx="3905">
                  <c:v>18</c:v>
                </c:pt>
                <c:pt idx="3906">
                  <c:v>18</c:v>
                </c:pt>
                <c:pt idx="3907">
                  <c:v>18</c:v>
                </c:pt>
                <c:pt idx="3908">
                  <c:v>18</c:v>
                </c:pt>
                <c:pt idx="3909">
                  <c:v>18</c:v>
                </c:pt>
                <c:pt idx="3910">
                  <c:v>18</c:v>
                </c:pt>
                <c:pt idx="3911">
                  <c:v>18</c:v>
                </c:pt>
                <c:pt idx="3912">
                  <c:v>18</c:v>
                </c:pt>
                <c:pt idx="3913">
                  <c:v>18</c:v>
                </c:pt>
                <c:pt idx="3914">
                  <c:v>18</c:v>
                </c:pt>
                <c:pt idx="3915">
                  <c:v>18</c:v>
                </c:pt>
                <c:pt idx="3916">
                  <c:v>18</c:v>
                </c:pt>
                <c:pt idx="3917">
                  <c:v>18</c:v>
                </c:pt>
                <c:pt idx="3918">
                  <c:v>18</c:v>
                </c:pt>
                <c:pt idx="3919">
                  <c:v>18</c:v>
                </c:pt>
                <c:pt idx="3920">
                  <c:v>18</c:v>
                </c:pt>
                <c:pt idx="3921">
                  <c:v>18</c:v>
                </c:pt>
                <c:pt idx="3922">
                  <c:v>18</c:v>
                </c:pt>
                <c:pt idx="3923">
                  <c:v>18</c:v>
                </c:pt>
                <c:pt idx="3924">
                  <c:v>18</c:v>
                </c:pt>
                <c:pt idx="3925">
                  <c:v>18</c:v>
                </c:pt>
                <c:pt idx="3926">
                  <c:v>18</c:v>
                </c:pt>
                <c:pt idx="3927">
                  <c:v>18</c:v>
                </c:pt>
                <c:pt idx="3928">
                  <c:v>18</c:v>
                </c:pt>
                <c:pt idx="3929">
                  <c:v>18</c:v>
                </c:pt>
                <c:pt idx="3930">
                  <c:v>18</c:v>
                </c:pt>
                <c:pt idx="3931">
                  <c:v>18</c:v>
                </c:pt>
                <c:pt idx="3932">
                  <c:v>18</c:v>
                </c:pt>
                <c:pt idx="3933">
                  <c:v>18</c:v>
                </c:pt>
                <c:pt idx="3934">
                  <c:v>18</c:v>
                </c:pt>
                <c:pt idx="3935">
                  <c:v>18</c:v>
                </c:pt>
                <c:pt idx="3936">
                  <c:v>18</c:v>
                </c:pt>
                <c:pt idx="3937">
                  <c:v>18</c:v>
                </c:pt>
                <c:pt idx="3938">
                  <c:v>18</c:v>
                </c:pt>
                <c:pt idx="3939">
                  <c:v>18</c:v>
                </c:pt>
                <c:pt idx="3940">
                  <c:v>18</c:v>
                </c:pt>
                <c:pt idx="3941">
                  <c:v>18</c:v>
                </c:pt>
                <c:pt idx="3942">
                  <c:v>18</c:v>
                </c:pt>
                <c:pt idx="3943">
                  <c:v>18</c:v>
                </c:pt>
                <c:pt idx="3944">
                  <c:v>18</c:v>
                </c:pt>
                <c:pt idx="3945">
                  <c:v>18</c:v>
                </c:pt>
                <c:pt idx="3946">
                  <c:v>18</c:v>
                </c:pt>
                <c:pt idx="3947">
                  <c:v>18</c:v>
                </c:pt>
                <c:pt idx="3948">
                  <c:v>18</c:v>
                </c:pt>
                <c:pt idx="3949">
                  <c:v>18</c:v>
                </c:pt>
                <c:pt idx="3950">
                  <c:v>18</c:v>
                </c:pt>
                <c:pt idx="3951">
                  <c:v>18</c:v>
                </c:pt>
                <c:pt idx="3952">
                  <c:v>18</c:v>
                </c:pt>
                <c:pt idx="3953">
                  <c:v>18</c:v>
                </c:pt>
                <c:pt idx="3954">
                  <c:v>18</c:v>
                </c:pt>
                <c:pt idx="3955">
                  <c:v>18</c:v>
                </c:pt>
                <c:pt idx="3956">
                  <c:v>18</c:v>
                </c:pt>
                <c:pt idx="3957">
                  <c:v>18</c:v>
                </c:pt>
                <c:pt idx="3958">
                  <c:v>18</c:v>
                </c:pt>
                <c:pt idx="3959">
                  <c:v>18</c:v>
                </c:pt>
                <c:pt idx="3960">
                  <c:v>18</c:v>
                </c:pt>
                <c:pt idx="3961">
                  <c:v>18</c:v>
                </c:pt>
                <c:pt idx="3962">
                  <c:v>18</c:v>
                </c:pt>
                <c:pt idx="3963">
                  <c:v>18</c:v>
                </c:pt>
                <c:pt idx="3964">
                  <c:v>18</c:v>
                </c:pt>
                <c:pt idx="3965">
                  <c:v>18</c:v>
                </c:pt>
                <c:pt idx="3966">
                  <c:v>18</c:v>
                </c:pt>
                <c:pt idx="3967">
                  <c:v>18</c:v>
                </c:pt>
                <c:pt idx="3968">
                  <c:v>18</c:v>
                </c:pt>
                <c:pt idx="3969">
                  <c:v>18</c:v>
                </c:pt>
                <c:pt idx="3970">
                  <c:v>18</c:v>
                </c:pt>
                <c:pt idx="3971">
                  <c:v>18</c:v>
                </c:pt>
                <c:pt idx="3972">
                  <c:v>18</c:v>
                </c:pt>
                <c:pt idx="3973">
                  <c:v>18</c:v>
                </c:pt>
                <c:pt idx="3974">
                  <c:v>18</c:v>
                </c:pt>
                <c:pt idx="3975">
                  <c:v>18</c:v>
                </c:pt>
                <c:pt idx="3976">
                  <c:v>19</c:v>
                </c:pt>
                <c:pt idx="3977">
                  <c:v>19</c:v>
                </c:pt>
                <c:pt idx="3978">
                  <c:v>20</c:v>
                </c:pt>
                <c:pt idx="3979">
                  <c:v>21</c:v>
                </c:pt>
                <c:pt idx="3980">
                  <c:v>21</c:v>
                </c:pt>
                <c:pt idx="3981">
                  <c:v>21</c:v>
                </c:pt>
                <c:pt idx="3982">
                  <c:v>21</c:v>
                </c:pt>
                <c:pt idx="3983">
                  <c:v>21</c:v>
                </c:pt>
                <c:pt idx="3984">
                  <c:v>21</c:v>
                </c:pt>
                <c:pt idx="3985">
                  <c:v>21</c:v>
                </c:pt>
                <c:pt idx="3986">
                  <c:v>21</c:v>
                </c:pt>
                <c:pt idx="3987">
                  <c:v>21</c:v>
                </c:pt>
                <c:pt idx="3988">
                  <c:v>21</c:v>
                </c:pt>
                <c:pt idx="3989">
                  <c:v>21</c:v>
                </c:pt>
                <c:pt idx="3990">
                  <c:v>21</c:v>
                </c:pt>
                <c:pt idx="3991">
                  <c:v>21</c:v>
                </c:pt>
                <c:pt idx="3992">
                  <c:v>21</c:v>
                </c:pt>
                <c:pt idx="3993">
                  <c:v>21</c:v>
                </c:pt>
                <c:pt idx="3994">
                  <c:v>21</c:v>
                </c:pt>
                <c:pt idx="3995">
                  <c:v>21</c:v>
                </c:pt>
                <c:pt idx="3996">
                  <c:v>21</c:v>
                </c:pt>
                <c:pt idx="3997">
                  <c:v>21</c:v>
                </c:pt>
                <c:pt idx="3998">
                  <c:v>21</c:v>
                </c:pt>
                <c:pt idx="3999">
                  <c:v>21</c:v>
                </c:pt>
                <c:pt idx="4000">
                  <c:v>21</c:v>
                </c:pt>
                <c:pt idx="4001">
                  <c:v>21</c:v>
                </c:pt>
                <c:pt idx="4002">
                  <c:v>21</c:v>
                </c:pt>
                <c:pt idx="4003">
                  <c:v>21</c:v>
                </c:pt>
                <c:pt idx="4004">
                  <c:v>21</c:v>
                </c:pt>
                <c:pt idx="4005">
                  <c:v>21</c:v>
                </c:pt>
                <c:pt idx="4006">
                  <c:v>21</c:v>
                </c:pt>
                <c:pt idx="4007">
                  <c:v>21</c:v>
                </c:pt>
                <c:pt idx="4008">
                  <c:v>21</c:v>
                </c:pt>
                <c:pt idx="4009">
                  <c:v>21</c:v>
                </c:pt>
                <c:pt idx="4010">
                  <c:v>21</c:v>
                </c:pt>
                <c:pt idx="4011">
                  <c:v>21</c:v>
                </c:pt>
                <c:pt idx="4012">
                  <c:v>21</c:v>
                </c:pt>
                <c:pt idx="4013">
                  <c:v>21</c:v>
                </c:pt>
                <c:pt idx="4014">
                  <c:v>21</c:v>
                </c:pt>
                <c:pt idx="4015">
                  <c:v>21</c:v>
                </c:pt>
                <c:pt idx="4016">
                  <c:v>21</c:v>
                </c:pt>
                <c:pt idx="4017">
                  <c:v>21</c:v>
                </c:pt>
                <c:pt idx="4018">
                  <c:v>21</c:v>
                </c:pt>
                <c:pt idx="4019">
                  <c:v>21</c:v>
                </c:pt>
                <c:pt idx="4020">
                  <c:v>21</c:v>
                </c:pt>
                <c:pt idx="4021">
                  <c:v>21</c:v>
                </c:pt>
                <c:pt idx="4022">
                  <c:v>21</c:v>
                </c:pt>
                <c:pt idx="4023">
                  <c:v>21</c:v>
                </c:pt>
                <c:pt idx="4024">
                  <c:v>21</c:v>
                </c:pt>
                <c:pt idx="4025">
                  <c:v>21</c:v>
                </c:pt>
                <c:pt idx="4026">
                  <c:v>21</c:v>
                </c:pt>
                <c:pt idx="4027">
                  <c:v>21</c:v>
                </c:pt>
                <c:pt idx="4028">
                  <c:v>21</c:v>
                </c:pt>
                <c:pt idx="4029">
                  <c:v>21</c:v>
                </c:pt>
                <c:pt idx="4030">
                  <c:v>21</c:v>
                </c:pt>
                <c:pt idx="4031">
                  <c:v>21</c:v>
                </c:pt>
                <c:pt idx="4032">
                  <c:v>21</c:v>
                </c:pt>
                <c:pt idx="4033">
                  <c:v>21</c:v>
                </c:pt>
                <c:pt idx="4034">
                  <c:v>21</c:v>
                </c:pt>
                <c:pt idx="4035">
                  <c:v>21</c:v>
                </c:pt>
                <c:pt idx="4036">
                  <c:v>21</c:v>
                </c:pt>
                <c:pt idx="4037">
                  <c:v>21</c:v>
                </c:pt>
                <c:pt idx="4038">
                  <c:v>21</c:v>
                </c:pt>
                <c:pt idx="4039">
                  <c:v>21</c:v>
                </c:pt>
                <c:pt idx="4040">
                  <c:v>21</c:v>
                </c:pt>
                <c:pt idx="4041">
                  <c:v>21</c:v>
                </c:pt>
                <c:pt idx="4042">
                  <c:v>21</c:v>
                </c:pt>
                <c:pt idx="4043">
                  <c:v>22</c:v>
                </c:pt>
                <c:pt idx="4044">
                  <c:v>23</c:v>
                </c:pt>
                <c:pt idx="4045">
                  <c:v>24</c:v>
                </c:pt>
                <c:pt idx="4046">
                  <c:v>25</c:v>
                </c:pt>
                <c:pt idx="4047">
                  <c:v>25</c:v>
                </c:pt>
                <c:pt idx="4048">
                  <c:v>25</c:v>
                </c:pt>
                <c:pt idx="4049">
                  <c:v>25</c:v>
                </c:pt>
                <c:pt idx="4050">
                  <c:v>25</c:v>
                </c:pt>
                <c:pt idx="4051">
                  <c:v>25</c:v>
                </c:pt>
                <c:pt idx="4052">
                  <c:v>25</c:v>
                </c:pt>
                <c:pt idx="4053">
                  <c:v>25</c:v>
                </c:pt>
                <c:pt idx="4054">
                  <c:v>25</c:v>
                </c:pt>
                <c:pt idx="4055">
                  <c:v>25</c:v>
                </c:pt>
                <c:pt idx="4056">
                  <c:v>25</c:v>
                </c:pt>
                <c:pt idx="4057">
                  <c:v>25</c:v>
                </c:pt>
                <c:pt idx="4058">
                  <c:v>25</c:v>
                </c:pt>
                <c:pt idx="4059">
                  <c:v>25</c:v>
                </c:pt>
                <c:pt idx="4060">
                  <c:v>25</c:v>
                </c:pt>
                <c:pt idx="4061">
                  <c:v>25</c:v>
                </c:pt>
                <c:pt idx="4062">
                  <c:v>25</c:v>
                </c:pt>
                <c:pt idx="4063">
                  <c:v>25</c:v>
                </c:pt>
                <c:pt idx="4064">
                  <c:v>25</c:v>
                </c:pt>
                <c:pt idx="4065">
                  <c:v>25</c:v>
                </c:pt>
                <c:pt idx="4066">
                  <c:v>25</c:v>
                </c:pt>
                <c:pt idx="4067">
                  <c:v>25</c:v>
                </c:pt>
                <c:pt idx="4068">
                  <c:v>25</c:v>
                </c:pt>
                <c:pt idx="4069">
                  <c:v>25</c:v>
                </c:pt>
                <c:pt idx="4070">
                  <c:v>25</c:v>
                </c:pt>
                <c:pt idx="4071">
                  <c:v>25</c:v>
                </c:pt>
                <c:pt idx="4072">
                  <c:v>25</c:v>
                </c:pt>
                <c:pt idx="4073">
                  <c:v>25</c:v>
                </c:pt>
                <c:pt idx="4074">
                  <c:v>25</c:v>
                </c:pt>
                <c:pt idx="4075">
                  <c:v>25</c:v>
                </c:pt>
                <c:pt idx="4076">
                  <c:v>25</c:v>
                </c:pt>
                <c:pt idx="4077">
                  <c:v>25</c:v>
                </c:pt>
                <c:pt idx="4078">
                  <c:v>25</c:v>
                </c:pt>
                <c:pt idx="4079">
                  <c:v>25</c:v>
                </c:pt>
                <c:pt idx="4080">
                  <c:v>25</c:v>
                </c:pt>
                <c:pt idx="4081">
                  <c:v>25</c:v>
                </c:pt>
                <c:pt idx="4082">
                  <c:v>25</c:v>
                </c:pt>
                <c:pt idx="4083">
                  <c:v>25</c:v>
                </c:pt>
                <c:pt idx="4084">
                  <c:v>25</c:v>
                </c:pt>
                <c:pt idx="4085">
                  <c:v>25</c:v>
                </c:pt>
                <c:pt idx="4086">
                  <c:v>25</c:v>
                </c:pt>
                <c:pt idx="4087">
                  <c:v>25</c:v>
                </c:pt>
                <c:pt idx="4088">
                  <c:v>25</c:v>
                </c:pt>
                <c:pt idx="4089">
                  <c:v>25</c:v>
                </c:pt>
                <c:pt idx="4090">
                  <c:v>25</c:v>
                </c:pt>
                <c:pt idx="4091">
                  <c:v>25</c:v>
                </c:pt>
                <c:pt idx="4092">
                  <c:v>25</c:v>
                </c:pt>
                <c:pt idx="4093">
                  <c:v>25</c:v>
                </c:pt>
                <c:pt idx="4094">
                  <c:v>25</c:v>
                </c:pt>
                <c:pt idx="4095">
                  <c:v>25</c:v>
                </c:pt>
                <c:pt idx="4096">
                  <c:v>25</c:v>
                </c:pt>
                <c:pt idx="4097">
                  <c:v>25</c:v>
                </c:pt>
                <c:pt idx="4098">
                  <c:v>25</c:v>
                </c:pt>
                <c:pt idx="4099">
                  <c:v>25</c:v>
                </c:pt>
                <c:pt idx="4100">
                  <c:v>25</c:v>
                </c:pt>
                <c:pt idx="4101">
                  <c:v>25</c:v>
                </c:pt>
                <c:pt idx="4102">
                  <c:v>25</c:v>
                </c:pt>
                <c:pt idx="4103">
                  <c:v>25</c:v>
                </c:pt>
                <c:pt idx="4104">
                  <c:v>25</c:v>
                </c:pt>
                <c:pt idx="4105">
                  <c:v>25</c:v>
                </c:pt>
                <c:pt idx="4106">
                  <c:v>25</c:v>
                </c:pt>
                <c:pt idx="4107">
                  <c:v>25</c:v>
                </c:pt>
                <c:pt idx="4108">
                  <c:v>25</c:v>
                </c:pt>
                <c:pt idx="4109">
                  <c:v>25</c:v>
                </c:pt>
                <c:pt idx="4110">
                  <c:v>25</c:v>
                </c:pt>
                <c:pt idx="4111">
                  <c:v>25</c:v>
                </c:pt>
                <c:pt idx="4112">
                  <c:v>25</c:v>
                </c:pt>
                <c:pt idx="4113">
                  <c:v>25</c:v>
                </c:pt>
                <c:pt idx="4114">
                  <c:v>25</c:v>
                </c:pt>
                <c:pt idx="4115">
                  <c:v>25</c:v>
                </c:pt>
                <c:pt idx="4116">
                  <c:v>25</c:v>
                </c:pt>
                <c:pt idx="4117">
                  <c:v>25</c:v>
                </c:pt>
                <c:pt idx="4118">
                  <c:v>25</c:v>
                </c:pt>
                <c:pt idx="4119">
                  <c:v>25</c:v>
                </c:pt>
                <c:pt idx="4120">
                  <c:v>25</c:v>
                </c:pt>
                <c:pt idx="4121">
                  <c:v>25</c:v>
                </c:pt>
                <c:pt idx="4122">
                  <c:v>25</c:v>
                </c:pt>
                <c:pt idx="4123">
                  <c:v>25</c:v>
                </c:pt>
                <c:pt idx="4124">
                  <c:v>25</c:v>
                </c:pt>
                <c:pt idx="4125">
                  <c:v>25</c:v>
                </c:pt>
                <c:pt idx="4126">
                  <c:v>25</c:v>
                </c:pt>
                <c:pt idx="4127">
                  <c:v>25</c:v>
                </c:pt>
                <c:pt idx="4128">
                  <c:v>25</c:v>
                </c:pt>
                <c:pt idx="4129">
                  <c:v>25</c:v>
                </c:pt>
                <c:pt idx="4130">
                  <c:v>25</c:v>
                </c:pt>
                <c:pt idx="4131">
                  <c:v>25</c:v>
                </c:pt>
                <c:pt idx="4132">
                  <c:v>25</c:v>
                </c:pt>
                <c:pt idx="4133">
                  <c:v>25</c:v>
                </c:pt>
                <c:pt idx="4134">
                  <c:v>25</c:v>
                </c:pt>
                <c:pt idx="4135">
                  <c:v>25</c:v>
                </c:pt>
                <c:pt idx="4136">
                  <c:v>25</c:v>
                </c:pt>
                <c:pt idx="4137">
                  <c:v>25</c:v>
                </c:pt>
                <c:pt idx="4138">
                  <c:v>25</c:v>
                </c:pt>
                <c:pt idx="4139">
                  <c:v>25</c:v>
                </c:pt>
                <c:pt idx="4140">
                  <c:v>25</c:v>
                </c:pt>
                <c:pt idx="4141">
                  <c:v>25</c:v>
                </c:pt>
                <c:pt idx="4142">
                  <c:v>25</c:v>
                </c:pt>
                <c:pt idx="4143">
                  <c:v>25</c:v>
                </c:pt>
                <c:pt idx="4144">
                  <c:v>25</c:v>
                </c:pt>
                <c:pt idx="4145">
                  <c:v>25</c:v>
                </c:pt>
                <c:pt idx="4146">
                  <c:v>25</c:v>
                </c:pt>
                <c:pt idx="4147">
                  <c:v>25</c:v>
                </c:pt>
                <c:pt idx="4148">
                  <c:v>25</c:v>
                </c:pt>
                <c:pt idx="4149">
                  <c:v>25</c:v>
                </c:pt>
                <c:pt idx="4150">
                  <c:v>25</c:v>
                </c:pt>
                <c:pt idx="4151">
                  <c:v>25</c:v>
                </c:pt>
                <c:pt idx="4152">
                  <c:v>25</c:v>
                </c:pt>
                <c:pt idx="4153">
                  <c:v>25</c:v>
                </c:pt>
                <c:pt idx="4154">
                  <c:v>25</c:v>
                </c:pt>
                <c:pt idx="4155">
                  <c:v>25</c:v>
                </c:pt>
                <c:pt idx="4156">
                  <c:v>25</c:v>
                </c:pt>
                <c:pt idx="4157">
                  <c:v>25</c:v>
                </c:pt>
                <c:pt idx="4158">
                  <c:v>25</c:v>
                </c:pt>
                <c:pt idx="4159">
                  <c:v>25</c:v>
                </c:pt>
                <c:pt idx="4160">
                  <c:v>25</c:v>
                </c:pt>
                <c:pt idx="4161">
                  <c:v>25</c:v>
                </c:pt>
                <c:pt idx="4162">
                  <c:v>25</c:v>
                </c:pt>
                <c:pt idx="4163">
                  <c:v>25</c:v>
                </c:pt>
                <c:pt idx="4164">
                  <c:v>25</c:v>
                </c:pt>
                <c:pt idx="4165">
                  <c:v>25</c:v>
                </c:pt>
                <c:pt idx="4166">
                  <c:v>25</c:v>
                </c:pt>
                <c:pt idx="4167">
                  <c:v>25</c:v>
                </c:pt>
                <c:pt idx="4168">
                  <c:v>25</c:v>
                </c:pt>
                <c:pt idx="4169">
                  <c:v>25</c:v>
                </c:pt>
                <c:pt idx="4170">
                  <c:v>25</c:v>
                </c:pt>
                <c:pt idx="4171">
                  <c:v>25</c:v>
                </c:pt>
                <c:pt idx="4172">
                  <c:v>25</c:v>
                </c:pt>
                <c:pt idx="4173">
                  <c:v>25</c:v>
                </c:pt>
                <c:pt idx="4174">
                  <c:v>25</c:v>
                </c:pt>
                <c:pt idx="4175">
                  <c:v>25</c:v>
                </c:pt>
                <c:pt idx="4176">
                  <c:v>25</c:v>
                </c:pt>
                <c:pt idx="4177">
                  <c:v>25</c:v>
                </c:pt>
                <c:pt idx="4178">
                  <c:v>25</c:v>
                </c:pt>
                <c:pt idx="4179">
                  <c:v>25</c:v>
                </c:pt>
                <c:pt idx="4180">
                  <c:v>25</c:v>
                </c:pt>
                <c:pt idx="4181">
                  <c:v>25</c:v>
                </c:pt>
                <c:pt idx="4182">
                  <c:v>25</c:v>
                </c:pt>
                <c:pt idx="4183">
                  <c:v>25</c:v>
                </c:pt>
                <c:pt idx="4184">
                  <c:v>25</c:v>
                </c:pt>
                <c:pt idx="4185">
                  <c:v>25</c:v>
                </c:pt>
                <c:pt idx="4186">
                  <c:v>25</c:v>
                </c:pt>
                <c:pt idx="4187">
                  <c:v>25</c:v>
                </c:pt>
                <c:pt idx="4188">
                  <c:v>25</c:v>
                </c:pt>
                <c:pt idx="4189">
                  <c:v>25</c:v>
                </c:pt>
                <c:pt idx="4190">
                  <c:v>25</c:v>
                </c:pt>
                <c:pt idx="4191">
                  <c:v>25</c:v>
                </c:pt>
                <c:pt idx="4192">
                  <c:v>25</c:v>
                </c:pt>
                <c:pt idx="4193">
                  <c:v>25</c:v>
                </c:pt>
                <c:pt idx="4194">
                  <c:v>25</c:v>
                </c:pt>
                <c:pt idx="4195">
                  <c:v>25</c:v>
                </c:pt>
                <c:pt idx="4196">
                  <c:v>25</c:v>
                </c:pt>
                <c:pt idx="4197">
                  <c:v>25</c:v>
                </c:pt>
                <c:pt idx="4198">
                  <c:v>25</c:v>
                </c:pt>
                <c:pt idx="4199">
                  <c:v>25</c:v>
                </c:pt>
                <c:pt idx="4200">
                  <c:v>25</c:v>
                </c:pt>
                <c:pt idx="4201">
                  <c:v>25</c:v>
                </c:pt>
                <c:pt idx="4202">
                  <c:v>25</c:v>
                </c:pt>
                <c:pt idx="4203">
                  <c:v>25</c:v>
                </c:pt>
                <c:pt idx="4204">
                  <c:v>25</c:v>
                </c:pt>
                <c:pt idx="4205">
                  <c:v>25</c:v>
                </c:pt>
                <c:pt idx="4206">
                  <c:v>25</c:v>
                </c:pt>
                <c:pt idx="4207">
                  <c:v>25</c:v>
                </c:pt>
                <c:pt idx="4208">
                  <c:v>25</c:v>
                </c:pt>
                <c:pt idx="4209">
                  <c:v>25</c:v>
                </c:pt>
                <c:pt idx="4210">
                  <c:v>25</c:v>
                </c:pt>
                <c:pt idx="4211">
                  <c:v>25</c:v>
                </c:pt>
                <c:pt idx="4212">
                  <c:v>25</c:v>
                </c:pt>
                <c:pt idx="4213">
                  <c:v>25</c:v>
                </c:pt>
                <c:pt idx="4214">
                  <c:v>25</c:v>
                </c:pt>
                <c:pt idx="4215">
                  <c:v>25</c:v>
                </c:pt>
                <c:pt idx="4216">
                  <c:v>25</c:v>
                </c:pt>
                <c:pt idx="4217">
                  <c:v>25</c:v>
                </c:pt>
                <c:pt idx="4218">
                  <c:v>25</c:v>
                </c:pt>
                <c:pt idx="4219">
                  <c:v>25</c:v>
                </c:pt>
                <c:pt idx="4220">
                  <c:v>25</c:v>
                </c:pt>
                <c:pt idx="4221">
                  <c:v>25</c:v>
                </c:pt>
                <c:pt idx="4222">
                  <c:v>25</c:v>
                </c:pt>
                <c:pt idx="4223">
                  <c:v>25</c:v>
                </c:pt>
                <c:pt idx="4224">
                  <c:v>25</c:v>
                </c:pt>
                <c:pt idx="4225">
                  <c:v>25</c:v>
                </c:pt>
                <c:pt idx="4226">
                  <c:v>25</c:v>
                </c:pt>
                <c:pt idx="4227">
                  <c:v>25</c:v>
                </c:pt>
                <c:pt idx="4228">
                  <c:v>25</c:v>
                </c:pt>
                <c:pt idx="4229">
                  <c:v>25</c:v>
                </c:pt>
                <c:pt idx="4230">
                  <c:v>25</c:v>
                </c:pt>
                <c:pt idx="4231">
                  <c:v>25</c:v>
                </c:pt>
                <c:pt idx="4232">
                  <c:v>25</c:v>
                </c:pt>
                <c:pt idx="4233">
                  <c:v>25</c:v>
                </c:pt>
                <c:pt idx="4234">
                  <c:v>25</c:v>
                </c:pt>
                <c:pt idx="4235">
                  <c:v>25</c:v>
                </c:pt>
                <c:pt idx="4236">
                  <c:v>25</c:v>
                </c:pt>
                <c:pt idx="4237">
                  <c:v>25</c:v>
                </c:pt>
                <c:pt idx="4238">
                  <c:v>25</c:v>
                </c:pt>
                <c:pt idx="4239">
                  <c:v>25</c:v>
                </c:pt>
                <c:pt idx="4240">
                  <c:v>25</c:v>
                </c:pt>
                <c:pt idx="4241">
                  <c:v>25</c:v>
                </c:pt>
                <c:pt idx="4242">
                  <c:v>25</c:v>
                </c:pt>
                <c:pt idx="4243">
                  <c:v>25</c:v>
                </c:pt>
                <c:pt idx="4244">
                  <c:v>25</c:v>
                </c:pt>
                <c:pt idx="4245">
                  <c:v>25</c:v>
                </c:pt>
                <c:pt idx="4246">
                  <c:v>25</c:v>
                </c:pt>
                <c:pt idx="4247">
                  <c:v>25</c:v>
                </c:pt>
                <c:pt idx="4248">
                  <c:v>25</c:v>
                </c:pt>
                <c:pt idx="4249">
                  <c:v>25</c:v>
                </c:pt>
                <c:pt idx="4250">
                  <c:v>25</c:v>
                </c:pt>
                <c:pt idx="4251">
                  <c:v>25</c:v>
                </c:pt>
                <c:pt idx="4252">
                  <c:v>25</c:v>
                </c:pt>
                <c:pt idx="4253">
                  <c:v>25</c:v>
                </c:pt>
                <c:pt idx="4254">
                  <c:v>25</c:v>
                </c:pt>
                <c:pt idx="4255">
                  <c:v>25</c:v>
                </c:pt>
                <c:pt idx="4256">
                  <c:v>26</c:v>
                </c:pt>
                <c:pt idx="4257">
                  <c:v>26</c:v>
                </c:pt>
                <c:pt idx="4258">
                  <c:v>26</c:v>
                </c:pt>
                <c:pt idx="4259">
                  <c:v>26</c:v>
                </c:pt>
                <c:pt idx="4260">
                  <c:v>26</c:v>
                </c:pt>
                <c:pt idx="4261">
                  <c:v>26</c:v>
                </c:pt>
                <c:pt idx="4262">
                  <c:v>26</c:v>
                </c:pt>
                <c:pt idx="4263">
                  <c:v>26</c:v>
                </c:pt>
                <c:pt idx="4264">
                  <c:v>26</c:v>
                </c:pt>
                <c:pt idx="4265">
                  <c:v>26</c:v>
                </c:pt>
                <c:pt idx="4266">
                  <c:v>26</c:v>
                </c:pt>
                <c:pt idx="4267">
                  <c:v>26</c:v>
                </c:pt>
                <c:pt idx="4268">
                  <c:v>26</c:v>
                </c:pt>
                <c:pt idx="4269">
                  <c:v>26</c:v>
                </c:pt>
                <c:pt idx="4270">
                  <c:v>26</c:v>
                </c:pt>
                <c:pt idx="4271">
                  <c:v>26</c:v>
                </c:pt>
                <c:pt idx="4272">
                  <c:v>26</c:v>
                </c:pt>
                <c:pt idx="4273">
                  <c:v>26</c:v>
                </c:pt>
                <c:pt idx="4274">
                  <c:v>26</c:v>
                </c:pt>
                <c:pt idx="4275">
                  <c:v>26</c:v>
                </c:pt>
                <c:pt idx="4276">
                  <c:v>26</c:v>
                </c:pt>
                <c:pt idx="4277">
                  <c:v>26</c:v>
                </c:pt>
                <c:pt idx="4278">
                  <c:v>26</c:v>
                </c:pt>
                <c:pt idx="4279">
                  <c:v>26</c:v>
                </c:pt>
                <c:pt idx="4280">
                  <c:v>26</c:v>
                </c:pt>
                <c:pt idx="4281">
                  <c:v>26</c:v>
                </c:pt>
                <c:pt idx="4282">
                  <c:v>26</c:v>
                </c:pt>
                <c:pt idx="4283">
                  <c:v>26</c:v>
                </c:pt>
                <c:pt idx="4284">
                  <c:v>26</c:v>
                </c:pt>
                <c:pt idx="4285">
                  <c:v>26</c:v>
                </c:pt>
                <c:pt idx="4286">
                  <c:v>26</c:v>
                </c:pt>
                <c:pt idx="4287">
                  <c:v>26</c:v>
                </c:pt>
                <c:pt idx="4288">
                  <c:v>26</c:v>
                </c:pt>
                <c:pt idx="4289">
                  <c:v>26</c:v>
                </c:pt>
                <c:pt idx="4290">
                  <c:v>26</c:v>
                </c:pt>
                <c:pt idx="4291">
                  <c:v>26</c:v>
                </c:pt>
                <c:pt idx="4292">
                  <c:v>26</c:v>
                </c:pt>
                <c:pt idx="4293">
                  <c:v>26</c:v>
                </c:pt>
                <c:pt idx="4294">
                  <c:v>26</c:v>
                </c:pt>
                <c:pt idx="4295">
                  <c:v>26</c:v>
                </c:pt>
                <c:pt idx="4296">
                  <c:v>26</c:v>
                </c:pt>
                <c:pt idx="4297">
                  <c:v>26</c:v>
                </c:pt>
                <c:pt idx="4298">
                  <c:v>26</c:v>
                </c:pt>
                <c:pt idx="4299">
                  <c:v>26</c:v>
                </c:pt>
                <c:pt idx="4300">
                  <c:v>26</c:v>
                </c:pt>
                <c:pt idx="4301">
                  <c:v>26</c:v>
                </c:pt>
                <c:pt idx="4302">
                  <c:v>26</c:v>
                </c:pt>
                <c:pt idx="4303">
                  <c:v>26</c:v>
                </c:pt>
                <c:pt idx="4304">
                  <c:v>26</c:v>
                </c:pt>
                <c:pt idx="4305">
                  <c:v>26</c:v>
                </c:pt>
                <c:pt idx="4306">
                  <c:v>26</c:v>
                </c:pt>
                <c:pt idx="4307">
                  <c:v>26</c:v>
                </c:pt>
                <c:pt idx="4308">
                  <c:v>26</c:v>
                </c:pt>
                <c:pt idx="4309">
                  <c:v>26</c:v>
                </c:pt>
                <c:pt idx="4310">
                  <c:v>26</c:v>
                </c:pt>
                <c:pt idx="4311">
                  <c:v>26</c:v>
                </c:pt>
                <c:pt idx="4312">
                  <c:v>26</c:v>
                </c:pt>
                <c:pt idx="4313">
                  <c:v>26</c:v>
                </c:pt>
                <c:pt idx="4314">
                  <c:v>26</c:v>
                </c:pt>
                <c:pt idx="4315">
                  <c:v>26</c:v>
                </c:pt>
                <c:pt idx="4316">
                  <c:v>26</c:v>
                </c:pt>
                <c:pt idx="4317">
                  <c:v>26</c:v>
                </c:pt>
                <c:pt idx="4318">
                  <c:v>26</c:v>
                </c:pt>
                <c:pt idx="4319">
                  <c:v>26</c:v>
                </c:pt>
                <c:pt idx="4320">
                  <c:v>26</c:v>
                </c:pt>
                <c:pt idx="4321">
                  <c:v>26</c:v>
                </c:pt>
                <c:pt idx="4322">
                  <c:v>26</c:v>
                </c:pt>
                <c:pt idx="4323">
                  <c:v>26</c:v>
                </c:pt>
                <c:pt idx="4324">
                  <c:v>26</c:v>
                </c:pt>
                <c:pt idx="4325">
                  <c:v>26</c:v>
                </c:pt>
                <c:pt idx="4326">
                  <c:v>26</c:v>
                </c:pt>
                <c:pt idx="4327">
                  <c:v>26</c:v>
                </c:pt>
                <c:pt idx="4328">
                  <c:v>26</c:v>
                </c:pt>
                <c:pt idx="4329">
                  <c:v>26</c:v>
                </c:pt>
                <c:pt idx="4330">
                  <c:v>26</c:v>
                </c:pt>
                <c:pt idx="4331">
                  <c:v>26</c:v>
                </c:pt>
                <c:pt idx="4332">
                  <c:v>26</c:v>
                </c:pt>
                <c:pt idx="4333">
                  <c:v>26</c:v>
                </c:pt>
                <c:pt idx="4334">
                  <c:v>26</c:v>
                </c:pt>
                <c:pt idx="4335">
                  <c:v>26</c:v>
                </c:pt>
                <c:pt idx="4336">
                  <c:v>26</c:v>
                </c:pt>
                <c:pt idx="4337">
                  <c:v>26</c:v>
                </c:pt>
                <c:pt idx="4338">
                  <c:v>26</c:v>
                </c:pt>
                <c:pt idx="4339">
                  <c:v>26</c:v>
                </c:pt>
                <c:pt idx="4340">
                  <c:v>26</c:v>
                </c:pt>
                <c:pt idx="4341">
                  <c:v>26</c:v>
                </c:pt>
                <c:pt idx="4342">
                  <c:v>26</c:v>
                </c:pt>
                <c:pt idx="4343">
                  <c:v>26</c:v>
                </c:pt>
                <c:pt idx="4344">
                  <c:v>26</c:v>
                </c:pt>
                <c:pt idx="4345">
                  <c:v>26</c:v>
                </c:pt>
                <c:pt idx="4346">
                  <c:v>26</c:v>
                </c:pt>
                <c:pt idx="4347">
                  <c:v>26</c:v>
                </c:pt>
                <c:pt idx="4348">
                  <c:v>26</c:v>
                </c:pt>
                <c:pt idx="4349">
                  <c:v>26</c:v>
                </c:pt>
                <c:pt idx="4350">
                  <c:v>26</c:v>
                </c:pt>
                <c:pt idx="4351">
                  <c:v>26</c:v>
                </c:pt>
                <c:pt idx="4352">
                  <c:v>26</c:v>
                </c:pt>
                <c:pt idx="4353">
                  <c:v>26</c:v>
                </c:pt>
                <c:pt idx="4354">
                  <c:v>26</c:v>
                </c:pt>
                <c:pt idx="4355">
                  <c:v>26</c:v>
                </c:pt>
                <c:pt idx="4356">
                  <c:v>26</c:v>
                </c:pt>
                <c:pt idx="4357">
                  <c:v>26</c:v>
                </c:pt>
                <c:pt idx="4358">
                  <c:v>26</c:v>
                </c:pt>
                <c:pt idx="4359">
                  <c:v>26</c:v>
                </c:pt>
                <c:pt idx="4360">
                  <c:v>26</c:v>
                </c:pt>
                <c:pt idx="4361">
                  <c:v>26</c:v>
                </c:pt>
                <c:pt idx="4362">
                  <c:v>26</c:v>
                </c:pt>
                <c:pt idx="4363">
                  <c:v>26</c:v>
                </c:pt>
                <c:pt idx="4364">
                  <c:v>26</c:v>
                </c:pt>
                <c:pt idx="4365">
                  <c:v>26</c:v>
                </c:pt>
                <c:pt idx="4366">
                  <c:v>26</c:v>
                </c:pt>
                <c:pt idx="4367">
                  <c:v>26</c:v>
                </c:pt>
                <c:pt idx="4368">
                  <c:v>26</c:v>
                </c:pt>
                <c:pt idx="4369">
                  <c:v>26</c:v>
                </c:pt>
                <c:pt idx="4370">
                  <c:v>26</c:v>
                </c:pt>
                <c:pt idx="4371">
                  <c:v>26</c:v>
                </c:pt>
                <c:pt idx="4372">
                  <c:v>26</c:v>
                </c:pt>
                <c:pt idx="4373">
                  <c:v>26</c:v>
                </c:pt>
                <c:pt idx="4374">
                  <c:v>26</c:v>
                </c:pt>
                <c:pt idx="4375">
                  <c:v>26</c:v>
                </c:pt>
                <c:pt idx="4376">
                  <c:v>26</c:v>
                </c:pt>
                <c:pt idx="4377">
                  <c:v>26</c:v>
                </c:pt>
                <c:pt idx="4378">
                  <c:v>26</c:v>
                </c:pt>
                <c:pt idx="4379">
                  <c:v>26</c:v>
                </c:pt>
                <c:pt idx="4380">
                  <c:v>26</c:v>
                </c:pt>
                <c:pt idx="4381">
                  <c:v>26</c:v>
                </c:pt>
                <c:pt idx="4382">
                  <c:v>26</c:v>
                </c:pt>
                <c:pt idx="4383">
                  <c:v>26</c:v>
                </c:pt>
                <c:pt idx="4384">
                  <c:v>26</c:v>
                </c:pt>
                <c:pt idx="4385">
                  <c:v>26</c:v>
                </c:pt>
                <c:pt idx="4386">
                  <c:v>26</c:v>
                </c:pt>
                <c:pt idx="4387">
                  <c:v>26</c:v>
                </c:pt>
                <c:pt idx="4388">
                  <c:v>26</c:v>
                </c:pt>
                <c:pt idx="4389">
                  <c:v>26</c:v>
                </c:pt>
                <c:pt idx="4390">
                  <c:v>26</c:v>
                </c:pt>
                <c:pt idx="4391">
                  <c:v>26</c:v>
                </c:pt>
                <c:pt idx="4392">
                  <c:v>26</c:v>
                </c:pt>
                <c:pt idx="4393">
                  <c:v>26</c:v>
                </c:pt>
                <c:pt idx="4394">
                  <c:v>26</c:v>
                </c:pt>
                <c:pt idx="4395">
                  <c:v>26</c:v>
                </c:pt>
                <c:pt idx="4396">
                  <c:v>26</c:v>
                </c:pt>
                <c:pt idx="4397">
                  <c:v>26</c:v>
                </c:pt>
                <c:pt idx="4398">
                  <c:v>26</c:v>
                </c:pt>
                <c:pt idx="4399">
                  <c:v>26</c:v>
                </c:pt>
                <c:pt idx="4400">
                  <c:v>26</c:v>
                </c:pt>
                <c:pt idx="4401">
                  <c:v>26</c:v>
                </c:pt>
                <c:pt idx="4402">
                  <c:v>26</c:v>
                </c:pt>
                <c:pt idx="4403">
                  <c:v>26</c:v>
                </c:pt>
                <c:pt idx="4404">
                  <c:v>26</c:v>
                </c:pt>
                <c:pt idx="4405">
                  <c:v>26</c:v>
                </c:pt>
                <c:pt idx="4406">
                  <c:v>26</c:v>
                </c:pt>
                <c:pt idx="4407">
                  <c:v>26</c:v>
                </c:pt>
                <c:pt idx="4408">
                  <c:v>26</c:v>
                </c:pt>
                <c:pt idx="4409">
                  <c:v>26</c:v>
                </c:pt>
                <c:pt idx="4410">
                  <c:v>26</c:v>
                </c:pt>
                <c:pt idx="4411">
                  <c:v>26</c:v>
                </c:pt>
                <c:pt idx="4412">
                  <c:v>26</c:v>
                </c:pt>
                <c:pt idx="4413">
                  <c:v>26</c:v>
                </c:pt>
                <c:pt idx="4414">
                  <c:v>26</c:v>
                </c:pt>
                <c:pt idx="4415">
                  <c:v>26</c:v>
                </c:pt>
                <c:pt idx="4416">
                  <c:v>26</c:v>
                </c:pt>
                <c:pt idx="4417">
                  <c:v>26</c:v>
                </c:pt>
                <c:pt idx="4418">
                  <c:v>26</c:v>
                </c:pt>
                <c:pt idx="4419">
                  <c:v>26</c:v>
                </c:pt>
                <c:pt idx="4420">
                  <c:v>26</c:v>
                </c:pt>
                <c:pt idx="4421">
                  <c:v>26</c:v>
                </c:pt>
                <c:pt idx="4422">
                  <c:v>26</c:v>
                </c:pt>
                <c:pt idx="4423">
                  <c:v>26</c:v>
                </c:pt>
                <c:pt idx="4424">
                  <c:v>26</c:v>
                </c:pt>
                <c:pt idx="4425">
                  <c:v>26</c:v>
                </c:pt>
                <c:pt idx="4426">
                  <c:v>26</c:v>
                </c:pt>
                <c:pt idx="4427">
                  <c:v>26</c:v>
                </c:pt>
                <c:pt idx="4428">
                  <c:v>26</c:v>
                </c:pt>
                <c:pt idx="4429">
                  <c:v>26</c:v>
                </c:pt>
                <c:pt idx="4430">
                  <c:v>26</c:v>
                </c:pt>
                <c:pt idx="4431">
                  <c:v>26</c:v>
                </c:pt>
                <c:pt idx="4432">
                  <c:v>26</c:v>
                </c:pt>
                <c:pt idx="4433">
                  <c:v>26</c:v>
                </c:pt>
                <c:pt idx="4434">
                  <c:v>26</c:v>
                </c:pt>
                <c:pt idx="4435">
                  <c:v>26</c:v>
                </c:pt>
                <c:pt idx="4436">
                  <c:v>26</c:v>
                </c:pt>
                <c:pt idx="4437">
                  <c:v>26</c:v>
                </c:pt>
                <c:pt idx="4438">
                  <c:v>26</c:v>
                </c:pt>
                <c:pt idx="4439">
                  <c:v>26</c:v>
                </c:pt>
                <c:pt idx="4440">
                  <c:v>26</c:v>
                </c:pt>
                <c:pt idx="4441">
                  <c:v>26</c:v>
                </c:pt>
                <c:pt idx="4442">
                  <c:v>26</c:v>
                </c:pt>
                <c:pt idx="4443">
                  <c:v>26</c:v>
                </c:pt>
                <c:pt idx="4444">
                  <c:v>26</c:v>
                </c:pt>
                <c:pt idx="4445">
                  <c:v>26</c:v>
                </c:pt>
                <c:pt idx="4446">
                  <c:v>26</c:v>
                </c:pt>
                <c:pt idx="4447">
                  <c:v>26</c:v>
                </c:pt>
                <c:pt idx="4448">
                  <c:v>26</c:v>
                </c:pt>
                <c:pt idx="4449">
                  <c:v>26</c:v>
                </c:pt>
                <c:pt idx="4450">
                  <c:v>26</c:v>
                </c:pt>
                <c:pt idx="4451">
                  <c:v>26</c:v>
                </c:pt>
                <c:pt idx="4452">
                  <c:v>26</c:v>
                </c:pt>
                <c:pt idx="4453">
                  <c:v>26</c:v>
                </c:pt>
                <c:pt idx="4454">
                  <c:v>26</c:v>
                </c:pt>
                <c:pt idx="4455">
                  <c:v>26</c:v>
                </c:pt>
                <c:pt idx="4456">
                  <c:v>26</c:v>
                </c:pt>
                <c:pt idx="4457">
                  <c:v>26</c:v>
                </c:pt>
                <c:pt idx="4458">
                  <c:v>26</c:v>
                </c:pt>
                <c:pt idx="4459">
                  <c:v>26</c:v>
                </c:pt>
                <c:pt idx="4460">
                  <c:v>26</c:v>
                </c:pt>
                <c:pt idx="4461">
                  <c:v>26</c:v>
                </c:pt>
                <c:pt idx="4462">
                  <c:v>26</c:v>
                </c:pt>
                <c:pt idx="4463">
                  <c:v>26</c:v>
                </c:pt>
                <c:pt idx="4464">
                  <c:v>26</c:v>
                </c:pt>
                <c:pt idx="4465">
                  <c:v>26</c:v>
                </c:pt>
                <c:pt idx="4466">
                  <c:v>26</c:v>
                </c:pt>
                <c:pt idx="4467">
                  <c:v>26</c:v>
                </c:pt>
                <c:pt idx="4468">
                  <c:v>26</c:v>
                </c:pt>
                <c:pt idx="4469">
                  <c:v>26</c:v>
                </c:pt>
                <c:pt idx="4470">
                  <c:v>26</c:v>
                </c:pt>
                <c:pt idx="4471">
                  <c:v>26</c:v>
                </c:pt>
                <c:pt idx="4472">
                  <c:v>26</c:v>
                </c:pt>
                <c:pt idx="4473">
                  <c:v>26</c:v>
                </c:pt>
                <c:pt idx="4474">
                  <c:v>26</c:v>
                </c:pt>
                <c:pt idx="4475">
                  <c:v>26</c:v>
                </c:pt>
                <c:pt idx="4476">
                  <c:v>26</c:v>
                </c:pt>
                <c:pt idx="4477">
                  <c:v>26</c:v>
                </c:pt>
                <c:pt idx="4478">
                  <c:v>26</c:v>
                </c:pt>
                <c:pt idx="4479">
                  <c:v>26</c:v>
                </c:pt>
                <c:pt idx="4480">
                  <c:v>26</c:v>
                </c:pt>
                <c:pt idx="4481">
                  <c:v>27</c:v>
                </c:pt>
                <c:pt idx="4482">
                  <c:v>27</c:v>
                </c:pt>
                <c:pt idx="4483">
                  <c:v>27</c:v>
                </c:pt>
                <c:pt idx="4484">
                  <c:v>27</c:v>
                </c:pt>
                <c:pt idx="4485">
                  <c:v>27</c:v>
                </c:pt>
                <c:pt idx="4486">
                  <c:v>27</c:v>
                </c:pt>
                <c:pt idx="4487">
                  <c:v>27</c:v>
                </c:pt>
                <c:pt idx="4488">
                  <c:v>27</c:v>
                </c:pt>
                <c:pt idx="4489">
                  <c:v>27</c:v>
                </c:pt>
                <c:pt idx="4490">
                  <c:v>27</c:v>
                </c:pt>
                <c:pt idx="4491">
                  <c:v>27</c:v>
                </c:pt>
                <c:pt idx="4492">
                  <c:v>27</c:v>
                </c:pt>
                <c:pt idx="4493">
                  <c:v>27</c:v>
                </c:pt>
                <c:pt idx="4494">
                  <c:v>27</c:v>
                </c:pt>
                <c:pt idx="4495">
                  <c:v>27</c:v>
                </c:pt>
                <c:pt idx="4496">
                  <c:v>27</c:v>
                </c:pt>
                <c:pt idx="4497">
                  <c:v>27</c:v>
                </c:pt>
                <c:pt idx="4498">
                  <c:v>27</c:v>
                </c:pt>
                <c:pt idx="4499">
                  <c:v>27</c:v>
                </c:pt>
                <c:pt idx="4500">
                  <c:v>27</c:v>
                </c:pt>
                <c:pt idx="4501">
                  <c:v>27</c:v>
                </c:pt>
                <c:pt idx="4502">
                  <c:v>27</c:v>
                </c:pt>
                <c:pt idx="4503">
                  <c:v>27</c:v>
                </c:pt>
                <c:pt idx="4504">
                  <c:v>27</c:v>
                </c:pt>
                <c:pt idx="4505">
                  <c:v>27</c:v>
                </c:pt>
                <c:pt idx="4506">
                  <c:v>27</c:v>
                </c:pt>
                <c:pt idx="4507">
                  <c:v>27</c:v>
                </c:pt>
                <c:pt idx="4508">
                  <c:v>27</c:v>
                </c:pt>
                <c:pt idx="4509">
                  <c:v>27</c:v>
                </c:pt>
                <c:pt idx="4510">
                  <c:v>27</c:v>
                </c:pt>
                <c:pt idx="4511">
                  <c:v>27</c:v>
                </c:pt>
                <c:pt idx="4512">
                  <c:v>27</c:v>
                </c:pt>
                <c:pt idx="4513">
                  <c:v>27</c:v>
                </c:pt>
                <c:pt idx="4514">
                  <c:v>27</c:v>
                </c:pt>
                <c:pt idx="4515">
                  <c:v>27</c:v>
                </c:pt>
                <c:pt idx="4516">
                  <c:v>27</c:v>
                </c:pt>
                <c:pt idx="4517">
                  <c:v>27</c:v>
                </c:pt>
                <c:pt idx="4518">
                  <c:v>27</c:v>
                </c:pt>
                <c:pt idx="4519">
                  <c:v>27</c:v>
                </c:pt>
                <c:pt idx="4520">
                  <c:v>27</c:v>
                </c:pt>
                <c:pt idx="4521">
                  <c:v>27</c:v>
                </c:pt>
                <c:pt idx="4522">
                  <c:v>27</c:v>
                </c:pt>
                <c:pt idx="4523">
                  <c:v>27</c:v>
                </c:pt>
                <c:pt idx="4524">
                  <c:v>27</c:v>
                </c:pt>
                <c:pt idx="4525">
                  <c:v>27</c:v>
                </c:pt>
                <c:pt idx="4526">
                  <c:v>27</c:v>
                </c:pt>
                <c:pt idx="4527">
                  <c:v>27</c:v>
                </c:pt>
                <c:pt idx="4528">
                  <c:v>27</c:v>
                </c:pt>
                <c:pt idx="4529">
                  <c:v>27</c:v>
                </c:pt>
                <c:pt idx="4530">
                  <c:v>27</c:v>
                </c:pt>
                <c:pt idx="4531">
                  <c:v>27</c:v>
                </c:pt>
                <c:pt idx="4532">
                  <c:v>27</c:v>
                </c:pt>
                <c:pt idx="4533">
                  <c:v>27</c:v>
                </c:pt>
                <c:pt idx="4534">
                  <c:v>27</c:v>
                </c:pt>
                <c:pt idx="4535">
                  <c:v>27</c:v>
                </c:pt>
                <c:pt idx="4536">
                  <c:v>27</c:v>
                </c:pt>
                <c:pt idx="4537">
                  <c:v>27</c:v>
                </c:pt>
                <c:pt idx="4538">
                  <c:v>27</c:v>
                </c:pt>
                <c:pt idx="4539">
                  <c:v>27</c:v>
                </c:pt>
                <c:pt idx="4540">
                  <c:v>27</c:v>
                </c:pt>
                <c:pt idx="4541">
                  <c:v>27</c:v>
                </c:pt>
                <c:pt idx="4542">
                  <c:v>27</c:v>
                </c:pt>
                <c:pt idx="4543">
                  <c:v>27</c:v>
                </c:pt>
                <c:pt idx="4544">
                  <c:v>27</c:v>
                </c:pt>
                <c:pt idx="4545">
                  <c:v>27</c:v>
                </c:pt>
                <c:pt idx="4546">
                  <c:v>27</c:v>
                </c:pt>
                <c:pt idx="4547">
                  <c:v>27</c:v>
                </c:pt>
                <c:pt idx="4548">
                  <c:v>27</c:v>
                </c:pt>
                <c:pt idx="4549">
                  <c:v>27</c:v>
                </c:pt>
                <c:pt idx="4550">
                  <c:v>27</c:v>
                </c:pt>
                <c:pt idx="4551">
                  <c:v>27</c:v>
                </c:pt>
                <c:pt idx="4552">
                  <c:v>27</c:v>
                </c:pt>
                <c:pt idx="4553">
                  <c:v>27</c:v>
                </c:pt>
                <c:pt idx="4554">
                  <c:v>27</c:v>
                </c:pt>
                <c:pt idx="4555">
                  <c:v>27</c:v>
                </c:pt>
                <c:pt idx="4556">
                  <c:v>27</c:v>
                </c:pt>
                <c:pt idx="4557">
                  <c:v>27</c:v>
                </c:pt>
                <c:pt idx="4558">
                  <c:v>27</c:v>
                </c:pt>
                <c:pt idx="4559">
                  <c:v>27</c:v>
                </c:pt>
                <c:pt idx="4560">
                  <c:v>27</c:v>
                </c:pt>
                <c:pt idx="4561">
                  <c:v>27</c:v>
                </c:pt>
                <c:pt idx="4562">
                  <c:v>27</c:v>
                </c:pt>
                <c:pt idx="4563">
                  <c:v>27</c:v>
                </c:pt>
                <c:pt idx="4564">
                  <c:v>27</c:v>
                </c:pt>
                <c:pt idx="4565">
                  <c:v>27</c:v>
                </c:pt>
                <c:pt idx="4566">
                  <c:v>27</c:v>
                </c:pt>
                <c:pt idx="4567">
                  <c:v>27</c:v>
                </c:pt>
                <c:pt idx="4568">
                  <c:v>27</c:v>
                </c:pt>
                <c:pt idx="4569">
                  <c:v>27</c:v>
                </c:pt>
                <c:pt idx="4570">
                  <c:v>27</c:v>
                </c:pt>
                <c:pt idx="4571">
                  <c:v>27</c:v>
                </c:pt>
                <c:pt idx="4572">
                  <c:v>27</c:v>
                </c:pt>
                <c:pt idx="4573">
                  <c:v>27</c:v>
                </c:pt>
                <c:pt idx="4574">
                  <c:v>27</c:v>
                </c:pt>
                <c:pt idx="4575">
                  <c:v>27</c:v>
                </c:pt>
                <c:pt idx="4576">
                  <c:v>27</c:v>
                </c:pt>
                <c:pt idx="4577">
                  <c:v>27</c:v>
                </c:pt>
                <c:pt idx="4578">
                  <c:v>27</c:v>
                </c:pt>
                <c:pt idx="4579">
                  <c:v>27</c:v>
                </c:pt>
                <c:pt idx="4580">
                  <c:v>27</c:v>
                </c:pt>
                <c:pt idx="4581">
                  <c:v>27</c:v>
                </c:pt>
                <c:pt idx="4582">
                  <c:v>27</c:v>
                </c:pt>
                <c:pt idx="4583">
                  <c:v>27</c:v>
                </c:pt>
                <c:pt idx="4584">
                  <c:v>27</c:v>
                </c:pt>
                <c:pt idx="4585">
                  <c:v>27</c:v>
                </c:pt>
                <c:pt idx="4586">
                  <c:v>27</c:v>
                </c:pt>
                <c:pt idx="4587">
                  <c:v>27</c:v>
                </c:pt>
                <c:pt idx="4588">
                  <c:v>27</c:v>
                </c:pt>
                <c:pt idx="4589">
                  <c:v>27</c:v>
                </c:pt>
                <c:pt idx="4590">
                  <c:v>27</c:v>
                </c:pt>
                <c:pt idx="4591">
                  <c:v>27</c:v>
                </c:pt>
                <c:pt idx="4592">
                  <c:v>28</c:v>
                </c:pt>
                <c:pt idx="4593">
                  <c:v>28</c:v>
                </c:pt>
                <c:pt idx="4594">
                  <c:v>28</c:v>
                </c:pt>
                <c:pt idx="4595">
                  <c:v>28</c:v>
                </c:pt>
                <c:pt idx="4596">
                  <c:v>28</c:v>
                </c:pt>
                <c:pt idx="4597">
                  <c:v>28</c:v>
                </c:pt>
                <c:pt idx="4598">
                  <c:v>28</c:v>
                </c:pt>
                <c:pt idx="4599">
                  <c:v>28</c:v>
                </c:pt>
                <c:pt idx="4600">
                  <c:v>28</c:v>
                </c:pt>
                <c:pt idx="4601">
                  <c:v>28</c:v>
                </c:pt>
                <c:pt idx="4602">
                  <c:v>28</c:v>
                </c:pt>
                <c:pt idx="4603">
                  <c:v>28</c:v>
                </c:pt>
                <c:pt idx="4604">
                  <c:v>28</c:v>
                </c:pt>
                <c:pt idx="4605">
                  <c:v>28</c:v>
                </c:pt>
                <c:pt idx="4606">
                  <c:v>28</c:v>
                </c:pt>
                <c:pt idx="4607">
                  <c:v>28</c:v>
                </c:pt>
                <c:pt idx="4608">
                  <c:v>28</c:v>
                </c:pt>
                <c:pt idx="4609">
                  <c:v>28</c:v>
                </c:pt>
                <c:pt idx="4610">
                  <c:v>28</c:v>
                </c:pt>
                <c:pt idx="4611">
                  <c:v>28</c:v>
                </c:pt>
                <c:pt idx="4612">
                  <c:v>28</c:v>
                </c:pt>
                <c:pt idx="4613">
                  <c:v>28</c:v>
                </c:pt>
                <c:pt idx="4614">
                  <c:v>28</c:v>
                </c:pt>
                <c:pt idx="4615">
                  <c:v>28</c:v>
                </c:pt>
                <c:pt idx="4616">
                  <c:v>28</c:v>
                </c:pt>
                <c:pt idx="4617">
                  <c:v>28</c:v>
                </c:pt>
                <c:pt idx="4618">
                  <c:v>28</c:v>
                </c:pt>
                <c:pt idx="4619">
                  <c:v>28</c:v>
                </c:pt>
                <c:pt idx="4620">
                  <c:v>28</c:v>
                </c:pt>
                <c:pt idx="4621">
                  <c:v>28</c:v>
                </c:pt>
                <c:pt idx="4622">
                  <c:v>28</c:v>
                </c:pt>
                <c:pt idx="4623">
                  <c:v>28</c:v>
                </c:pt>
                <c:pt idx="4624">
                  <c:v>28</c:v>
                </c:pt>
                <c:pt idx="4625">
                  <c:v>28</c:v>
                </c:pt>
                <c:pt idx="4626">
                  <c:v>28</c:v>
                </c:pt>
                <c:pt idx="4627">
                  <c:v>28</c:v>
                </c:pt>
                <c:pt idx="4628">
                  <c:v>28</c:v>
                </c:pt>
                <c:pt idx="4629">
                  <c:v>28</c:v>
                </c:pt>
                <c:pt idx="4630">
                  <c:v>28</c:v>
                </c:pt>
                <c:pt idx="4631">
                  <c:v>28</c:v>
                </c:pt>
                <c:pt idx="4632">
                  <c:v>28</c:v>
                </c:pt>
                <c:pt idx="4633">
                  <c:v>28</c:v>
                </c:pt>
                <c:pt idx="4634">
                  <c:v>28</c:v>
                </c:pt>
                <c:pt idx="4635">
                  <c:v>28</c:v>
                </c:pt>
                <c:pt idx="4636">
                  <c:v>28</c:v>
                </c:pt>
                <c:pt idx="4637">
                  <c:v>29</c:v>
                </c:pt>
                <c:pt idx="4638">
                  <c:v>29</c:v>
                </c:pt>
                <c:pt idx="4639">
                  <c:v>29</c:v>
                </c:pt>
                <c:pt idx="4640">
                  <c:v>29</c:v>
                </c:pt>
                <c:pt idx="4641">
                  <c:v>29</c:v>
                </c:pt>
                <c:pt idx="4642">
                  <c:v>29</c:v>
                </c:pt>
                <c:pt idx="4643">
                  <c:v>29</c:v>
                </c:pt>
                <c:pt idx="4644">
                  <c:v>29</c:v>
                </c:pt>
                <c:pt idx="4645">
                  <c:v>29</c:v>
                </c:pt>
                <c:pt idx="4646">
                  <c:v>29</c:v>
                </c:pt>
                <c:pt idx="4647">
                  <c:v>29</c:v>
                </c:pt>
                <c:pt idx="4648">
                  <c:v>29</c:v>
                </c:pt>
                <c:pt idx="4649">
                  <c:v>29</c:v>
                </c:pt>
                <c:pt idx="4650">
                  <c:v>29</c:v>
                </c:pt>
                <c:pt idx="4651">
                  <c:v>29</c:v>
                </c:pt>
                <c:pt idx="4652">
                  <c:v>30</c:v>
                </c:pt>
                <c:pt idx="4653">
                  <c:v>30</c:v>
                </c:pt>
                <c:pt idx="4654">
                  <c:v>30</c:v>
                </c:pt>
                <c:pt idx="4655">
                  <c:v>30</c:v>
                </c:pt>
                <c:pt idx="4656">
                  <c:v>30</c:v>
                </c:pt>
                <c:pt idx="4657">
                  <c:v>30</c:v>
                </c:pt>
                <c:pt idx="4658">
                  <c:v>30</c:v>
                </c:pt>
                <c:pt idx="4659">
                  <c:v>30</c:v>
                </c:pt>
                <c:pt idx="4660">
                  <c:v>30</c:v>
                </c:pt>
                <c:pt idx="4661">
                  <c:v>30</c:v>
                </c:pt>
                <c:pt idx="4662">
                  <c:v>30</c:v>
                </c:pt>
                <c:pt idx="4663">
                  <c:v>30</c:v>
                </c:pt>
                <c:pt idx="4664">
                  <c:v>30</c:v>
                </c:pt>
                <c:pt idx="4665">
                  <c:v>30</c:v>
                </c:pt>
                <c:pt idx="4666">
                  <c:v>30</c:v>
                </c:pt>
                <c:pt idx="4667">
                  <c:v>30</c:v>
                </c:pt>
                <c:pt idx="4668">
                  <c:v>30</c:v>
                </c:pt>
                <c:pt idx="4669">
                  <c:v>30</c:v>
                </c:pt>
                <c:pt idx="4670">
                  <c:v>30</c:v>
                </c:pt>
                <c:pt idx="4671">
                  <c:v>30</c:v>
                </c:pt>
                <c:pt idx="4672">
                  <c:v>30</c:v>
                </c:pt>
                <c:pt idx="4673">
                  <c:v>30</c:v>
                </c:pt>
                <c:pt idx="4674">
                  <c:v>30</c:v>
                </c:pt>
                <c:pt idx="4675">
                  <c:v>30</c:v>
                </c:pt>
                <c:pt idx="4676">
                  <c:v>30</c:v>
                </c:pt>
                <c:pt idx="4677">
                  <c:v>30</c:v>
                </c:pt>
                <c:pt idx="4678">
                  <c:v>30</c:v>
                </c:pt>
                <c:pt idx="4679">
                  <c:v>30</c:v>
                </c:pt>
                <c:pt idx="4680">
                  <c:v>30</c:v>
                </c:pt>
                <c:pt idx="4681">
                  <c:v>30</c:v>
                </c:pt>
                <c:pt idx="4682">
                  <c:v>30</c:v>
                </c:pt>
                <c:pt idx="4683">
                  <c:v>30</c:v>
                </c:pt>
                <c:pt idx="4684">
                  <c:v>30</c:v>
                </c:pt>
                <c:pt idx="4685">
                  <c:v>30</c:v>
                </c:pt>
                <c:pt idx="4686">
                  <c:v>30</c:v>
                </c:pt>
                <c:pt idx="4687">
                  <c:v>30</c:v>
                </c:pt>
                <c:pt idx="4688">
                  <c:v>30</c:v>
                </c:pt>
                <c:pt idx="4689">
                  <c:v>30</c:v>
                </c:pt>
                <c:pt idx="4690">
                  <c:v>30</c:v>
                </c:pt>
                <c:pt idx="4691">
                  <c:v>30</c:v>
                </c:pt>
                <c:pt idx="4692">
                  <c:v>30</c:v>
                </c:pt>
                <c:pt idx="4693">
                  <c:v>30</c:v>
                </c:pt>
                <c:pt idx="4694">
                  <c:v>30</c:v>
                </c:pt>
                <c:pt idx="4695">
                  <c:v>30</c:v>
                </c:pt>
                <c:pt idx="4696">
                  <c:v>30</c:v>
                </c:pt>
                <c:pt idx="4697">
                  <c:v>30</c:v>
                </c:pt>
                <c:pt idx="4698">
                  <c:v>30</c:v>
                </c:pt>
                <c:pt idx="4699">
                  <c:v>30</c:v>
                </c:pt>
                <c:pt idx="4700">
                  <c:v>30</c:v>
                </c:pt>
                <c:pt idx="4701">
                  <c:v>30</c:v>
                </c:pt>
                <c:pt idx="4702">
                  <c:v>30</c:v>
                </c:pt>
                <c:pt idx="4703">
                  <c:v>30</c:v>
                </c:pt>
                <c:pt idx="4704">
                  <c:v>30</c:v>
                </c:pt>
                <c:pt idx="4705">
                  <c:v>30</c:v>
                </c:pt>
                <c:pt idx="4706">
                  <c:v>30</c:v>
                </c:pt>
                <c:pt idx="4707">
                  <c:v>30</c:v>
                </c:pt>
                <c:pt idx="4708">
                  <c:v>30</c:v>
                </c:pt>
                <c:pt idx="4709">
                  <c:v>30</c:v>
                </c:pt>
                <c:pt idx="4710">
                  <c:v>30</c:v>
                </c:pt>
                <c:pt idx="4711">
                  <c:v>30</c:v>
                </c:pt>
                <c:pt idx="4712">
                  <c:v>30</c:v>
                </c:pt>
                <c:pt idx="4713">
                  <c:v>30</c:v>
                </c:pt>
                <c:pt idx="4714">
                  <c:v>30</c:v>
                </c:pt>
                <c:pt idx="4715">
                  <c:v>30</c:v>
                </c:pt>
                <c:pt idx="4716">
                  <c:v>30</c:v>
                </c:pt>
                <c:pt idx="4717">
                  <c:v>30</c:v>
                </c:pt>
                <c:pt idx="4718">
                  <c:v>30</c:v>
                </c:pt>
                <c:pt idx="4719">
                  <c:v>30</c:v>
                </c:pt>
                <c:pt idx="4720">
                  <c:v>30</c:v>
                </c:pt>
                <c:pt idx="4721">
                  <c:v>30</c:v>
                </c:pt>
                <c:pt idx="4722">
                  <c:v>30</c:v>
                </c:pt>
                <c:pt idx="4723">
                  <c:v>30</c:v>
                </c:pt>
                <c:pt idx="4724">
                  <c:v>30</c:v>
                </c:pt>
                <c:pt idx="4725">
                  <c:v>30</c:v>
                </c:pt>
                <c:pt idx="4726">
                  <c:v>30</c:v>
                </c:pt>
                <c:pt idx="4727">
                  <c:v>30</c:v>
                </c:pt>
                <c:pt idx="4728">
                  <c:v>30</c:v>
                </c:pt>
                <c:pt idx="4729">
                  <c:v>30</c:v>
                </c:pt>
                <c:pt idx="4730">
                  <c:v>30</c:v>
                </c:pt>
                <c:pt idx="4731">
                  <c:v>30</c:v>
                </c:pt>
                <c:pt idx="4732">
                  <c:v>30</c:v>
                </c:pt>
                <c:pt idx="4733">
                  <c:v>30</c:v>
                </c:pt>
                <c:pt idx="4734">
                  <c:v>30</c:v>
                </c:pt>
                <c:pt idx="4735">
                  <c:v>30</c:v>
                </c:pt>
                <c:pt idx="4736">
                  <c:v>30</c:v>
                </c:pt>
                <c:pt idx="4737">
                  <c:v>30</c:v>
                </c:pt>
                <c:pt idx="4738">
                  <c:v>30</c:v>
                </c:pt>
                <c:pt idx="4739">
                  <c:v>30</c:v>
                </c:pt>
                <c:pt idx="4740">
                  <c:v>30</c:v>
                </c:pt>
                <c:pt idx="4741">
                  <c:v>30</c:v>
                </c:pt>
                <c:pt idx="4742">
                  <c:v>30</c:v>
                </c:pt>
                <c:pt idx="4743">
                  <c:v>30</c:v>
                </c:pt>
                <c:pt idx="4744">
                  <c:v>30</c:v>
                </c:pt>
                <c:pt idx="4745">
                  <c:v>30</c:v>
                </c:pt>
                <c:pt idx="4746">
                  <c:v>30</c:v>
                </c:pt>
                <c:pt idx="4747">
                  <c:v>30</c:v>
                </c:pt>
                <c:pt idx="4748">
                  <c:v>30</c:v>
                </c:pt>
                <c:pt idx="4749">
                  <c:v>30</c:v>
                </c:pt>
                <c:pt idx="4750">
                  <c:v>30</c:v>
                </c:pt>
                <c:pt idx="4751">
                  <c:v>30</c:v>
                </c:pt>
                <c:pt idx="4752">
                  <c:v>30</c:v>
                </c:pt>
                <c:pt idx="4753">
                  <c:v>30</c:v>
                </c:pt>
                <c:pt idx="4754">
                  <c:v>30</c:v>
                </c:pt>
                <c:pt idx="4755">
                  <c:v>30</c:v>
                </c:pt>
                <c:pt idx="4756">
                  <c:v>30</c:v>
                </c:pt>
                <c:pt idx="4757">
                  <c:v>30</c:v>
                </c:pt>
                <c:pt idx="4758">
                  <c:v>30</c:v>
                </c:pt>
                <c:pt idx="4759">
                  <c:v>30</c:v>
                </c:pt>
                <c:pt idx="4760">
                  <c:v>30</c:v>
                </c:pt>
                <c:pt idx="4761">
                  <c:v>31</c:v>
                </c:pt>
                <c:pt idx="4762">
                  <c:v>31</c:v>
                </c:pt>
                <c:pt idx="4763">
                  <c:v>31</c:v>
                </c:pt>
                <c:pt idx="4764">
                  <c:v>31</c:v>
                </c:pt>
                <c:pt idx="4765">
                  <c:v>31</c:v>
                </c:pt>
                <c:pt idx="4766">
                  <c:v>31</c:v>
                </c:pt>
                <c:pt idx="4767">
                  <c:v>31</c:v>
                </c:pt>
                <c:pt idx="4768">
                  <c:v>31</c:v>
                </c:pt>
                <c:pt idx="4769">
                  <c:v>31</c:v>
                </c:pt>
                <c:pt idx="4770">
                  <c:v>31</c:v>
                </c:pt>
                <c:pt idx="4771">
                  <c:v>31</c:v>
                </c:pt>
                <c:pt idx="4772">
                  <c:v>31</c:v>
                </c:pt>
                <c:pt idx="4773">
                  <c:v>31</c:v>
                </c:pt>
                <c:pt idx="4774">
                  <c:v>31</c:v>
                </c:pt>
                <c:pt idx="4775">
                  <c:v>31</c:v>
                </c:pt>
                <c:pt idx="4776">
                  <c:v>31</c:v>
                </c:pt>
                <c:pt idx="4777">
                  <c:v>31</c:v>
                </c:pt>
                <c:pt idx="4778">
                  <c:v>31</c:v>
                </c:pt>
                <c:pt idx="4779">
                  <c:v>31</c:v>
                </c:pt>
                <c:pt idx="4780">
                  <c:v>31</c:v>
                </c:pt>
                <c:pt idx="4781">
                  <c:v>31</c:v>
                </c:pt>
                <c:pt idx="4782">
                  <c:v>31</c:v>
                </c:pt>
                <c:pt idx="4783">
                  <c:v>31</c:v>
                </c:pt>
                <c:pt idx="4784">
                  <c:v>31</c:v>
                </c:pt>
                <c:pt idx="4785">
                  <c:v>31</c:v>
                </c:pt>
                <c:pt idx="4786">
                  <c:v>31</c:v>
                </c:pt>
                <c:pt idx="4787">
                  <c:v>31</c:v>
                </c:pt>
                <c:pt idx="4788">
                  <c:v>31</c:v>
                </c:pt>
                <c:pt idx="4789">
                  <c:v>31</c:v>
                </c:pt>
                <c:pt idx="4790">
                  <c:v>32</c:v>
                </c:pt>
                <c:pt idx="4791">
                  <c:v>32</c:v>
                </c:pt>
                <c:pt idx="4792">
                  <c:v>32</c:v>
                </c:pt>
                <c:pt idx="4793">
                  <c:v>32</c:v>
                </c:pt>
                <c:pt idx="4794">
                  <c:v>32</c:v>
                </c:pt>
                <c:pt idx="4795">
                  <c:v>32</c:v>
                </c:pt>
                <c:pt idx="4796">
                  <c:v>32</c:v>
                </c:pt>
                <c:pt idx="4797">
                  <c:v>32</c:v>
                </c:pt>
                <c:pt idx="4798">
                  <c:v>32</c:v>
                </c:pt>
                <c:pt idx="4799">
                  <c:v>32</c:v>
                </c:pt>
                <c:pt idx="4800">
                  <c:v>32</c:v>
                </c:pt>
                <c:pt idx="4801">
                  <c:v>32</c:v>
                </c:pt>
                <c:pt idx="4802">
                  <c:v>32</c:v>
                </c:pt>
                <c:pt idx="4803">
                  <c:v>32</c:v>
                </c:pt>
                <c:pt idx="4804">
                  <c:v>32</c:v>
                </c:pt>
                <c:pt idx="4805">
                  <c:v>32</c:v>
                </c:pt>
                <c:pt idx="4806">
                  <c:v>32</c:v>
                </c:pt>
                <c:pt idx="4807">
                  <c:v>32</c:v>
                </c:pt>
                <c:pt idx="4808">
                  <c:v>32</c:v>
                </c:pt>
                <c:pt idx="4809">
                  <c:v>32</c:v>
                </c:pt>
                <c:pt idx="4810">
                  <c:v>32</c:v>
                </c:pt>
                <c:pt idx="4811">
                  <c:v>32</c:v>
                </c:pt>
                <c:pt idx="4812">
                  <c:v>32</c:v>
                </c:pt>
                <c:pt idx="4813">
                  <c:v>32</c:v>
                </c:pt>
                <c:pt idx="4814">
                  <c:v>32</c:v>
                </c:pt>
                <c:pt idx="4815">
                  <c:v>32</c:v>
                </c:pt>
                <c:pt idx="4816">
                  <c:v>32</c:v>
                </c:pt>
                <c:pt idx="4817">
                  <c:v>32</c:v>
                </c:pt>
                <c:pt idx="4818">
                  <c:v>32</c:v>
                </c:pt>
                <c:pt idx="4819">
                  <c:v>32</c:v>
                </c:pt>
                <c:pt idx="4820">
                  <c:v>32</c:v>
                </c:pt>
                <c:pt idx="4821">
                  <c:v>32</c:v>
                </c:pt>
                <c:pt idx="4822">
                  <c:v>32</c:v>
                </c:pt>
                <c:pt idx="4823">
                  <c:v>32</c:v>
                </c:pt>
                <c:pt idx="4824">
                  <c:v>32</c:v>
                </c:pt>
                <c:pt idx="4825">
                  <c:v>32</c:v>
                </c:pt>
                <c:pt idx="4826">
                  <c:v>32</c:v>
                </c:pt>
                <c:pt idx="4827">
                  <c:v>32</c:v>
                </c:pt>
                <c:pt idx="4828">
                  <c:v>32</c:v>
                </c:pt>
                <c:pt idx="4829">
                  <c:v>32</c:v>
                </c:pt>
                <c:pt idx="4830">
                  <c:v>32</c:v>
                </c:pt>
                <c:pt idx="4831">
                  <c:v>32</c:v>
                </c:pt>
                <c:pt idx="4832">
                  <c:v>32</c:v>
                </c:pt>
                <c:pt idx="4833">
                  <c:v>32</c:v>
                </c:pt>
                <c:pt idx="4834">
                  <c:v>32</c:v>
                </c:pt>
                <c:pt idx="4835">
                  <c:v>32</c:v>
                </c:pt>
                <c:pt idx="4836">
                  <c:v>32</c:v>
                </c:pt>
                <c:pt idx="4837">
                  <c:v>32</c:v>
                </c:pt>
                <c:pt idx="4838">
                  <c:v>32</c:v>
                </c:pt>
                <c:pt idx="4839">
                  <c:v>32</c:v>
                </c:pt>
                <c:pt idx="4840">
                  <c:v>32</c:v>
                </c:pt>
                <c:pt idx="4841">
                  <c:v>32</c:v>
                </c:pt>
                <c:pt idx="4842">
                  <c:v>32</c:v>
                </c:pt>
                <c:pt idx="4843">
                  <c:v>32</c:v>
                </c:pt>
                <c:pt idx="4844">
                  <c:v>32</c:v>
                </c:pt>
                <c:pt idx="4845">
                  <c:v>32</c:v>
                </c:pt>
                <c:pt idx="4846">
                  <c:v>32</c:v>
                </c:pt>
                <c:pt idx="4847">
                  <c:v>32</c:v>
                </c:pt>
                <c:pt idx="4848">
                  <c:v>32</c:v>
                </c:pt>
                <c:pt idx="4849">
                  <c:v>32</c:v>
                </c:pt>
                <c:pt idx="4850">
                  <c:v>32</c:v>
                </c:pt>
                <c:pt idx="4851">
                  <c:v>32</c:v>
                </c:pt>
                <c:pt idx="4852">
                  <c:v>32</c:v>
                </c:pt>
                <c:pt idx="4853">
                  <c:v>32</c:v>
                </c:pt>
                <c:pt idx="4854">
                  <c:v>32</c:v>
                </c:pt>
                <c:pt idx="4855">
                  <c:v>32</c:v>
                </c:pt>
                <c:pt idx="4856">
                  <c:v>32</c:v>
                </c:pt>
                <c:pt idx="4857">
                  <c:v>32</c:v>
                </c:pt>
                <c:pt idx="4858">
                  <c:v>32</c:v>
                </c:pt>
                <c:pt idx="4859">
                  <c:v>32</c:v>
                </c:pt>
                <c:pt idx="4860">
                  <c:v>32</c:v>
                </c:pt>
                <c:pt idx="4861">
                  <c:v>32</c:v>
                </c:pt>
                <c:pt idx="4862">
                  <c:v>32</c:v>
                </c:pt>
                <c:pt idx="4863">
                  <c:v>32</c:v>
                </c:pt>
                <c:pt idx="4864">
                  <c:v>32</c:v>
                </c:pt>
                <c:pt idx="4865">
                  <c:v>32</c:v>
                </c:pt>
                <c:pt idx="4866">
                  <c:v>32</c:v>
                </c:pt>
                <c:pt idx="4867">
                  <c:v>32</c:v>
                </c:pt>
                <c:pt idx="4868">
                  <c:v>32</c:v>
                </c:pt>
                <c:pt idx="4869">
                  <c:v>32</c:v>
                </c:pt>
                <c:pt idx="4870">
                  <c:v>32</c:v>
                </c:pt>
                <c:pt idx="4871">
                  <c:v>32</c:v>
                </c:pt>
                <c:pt idx="4872">
                  <c:v>32</c:v>
                </c:pt>
                <c:pt idx="4873">
                  <c:v>32</c:v>
                </c:pt>
                <c:pt idx="4874">
                  <c:v>32</c:v>
                </c:pt>
                <c:pt idx="4875">
                  <c:v>32</c:v>
                </c:pt>
                <c:pt idx="4876">
                  <c:v>32</c:v>
                </c:pt>
                <c:pt idx="4877">
                  <c:v>32</c:v>
                </c:pt>
                <c:pt idx="4878">
                  <c:v>32</c:v>
                </c:pt>
                <c:pt idx="4879">
                  <c:v>32</c:v>
                </c:pt>
                <c:pt idx="4880">
                  <c:v>32</c:v>
                </c:pt>
                <c:pt idx="4881">
                  <c:v>32</c:v>
                </c:pt>
                <c:pt idx="4882">
                  <c:v>32</c:v>
                </c:pt>
                <c:pt idx="4883">
                  <c:v>32</c:v>
                </c:pt>
                <c:pt idx="4884">
                  <c:v>32</c:v>
                </c:pt>
                <c:pt idx="4885">
                  <c:v>32</c:v>
                </c:pt>
                <c:pt idx="4886">
                  <c:v>32</c:v>
                </c:pt>
                <c:pt idx="4887">
                  <c:v>32</c:v>
                </c:pt>
                <c:pt idx="4888">
                  <c:v>32</c:v>
                </c:pt>
                <c:pt idx="4889">
                  <c:v>32</c:v>
                </c:pt>
                <c:pt idx="4890">
                  <c:v>32</c:v>
                </c:pt>
                <c:pt idx="4891">
                  <c:v>32</c:v>
                </c:pt>
                <c:pt idx="4892">
                  <c:v>32</c:v>
                </c:pt>
                <c:pt idx="4893">
                  <c:v>32</c:v>
                </c:pt>
                <c:pt idx="4894">
                  <c:v>32</c:v>
                </c:pt>
                <c:pt idx="4895">
                  <c:v>32</c:v>
                </c:pt>
                <c:pt idx="4896">
                  <c:v>32</c:v>
                </c:pt>
                <c:pt idx="4897">
                  <c:v>32</c:v>
                </c:pt>
                <c:pt idx="4898">
                  <c:v>32</c:v>
                </c:pt>
                <c:pt idx="4899">
                  <c:v>32</c:v>
                </c:pt>
                <c:pt idx="4900">
                  <c:v>32</c:v>
                </c:pt>
                <c:pt idx="4901">
                  <c:v>32</c:v>
                </c:pt>
                <c:pt idx="4902">
                  <c:v>32</c:v>
                </c:pt>
                <c:pt idx="4903">
                  <c:v>32</c:v>
                </c:pt>
                <c:pt idx="4904">
                  <c:v>32</c:v>
                </c:pt>
                <c:pt idx="4905">
                  <c:v>32</c:v>
                </c:pt>
                <c:pt idx="4906">
                  <c:v>32</c:v>
                </c:pt>
                <c:pt idx="4907">
                  <c:v>32</c:v>
                </c:pt>
                <c:pt idx="4908">
                  <c:v>32</c:v>
                </c:pt>
                <c:pt idx="4909">
                  <c:v>32</c:v>
                </c:pt>
                <c:pt idx="4910">
                  <c:v>32</c:v>
                </c:pt>
                <c:pt idx="4911">
                  <c:v>32</c:v>
                </c:pt>
                <c:pt idx="4912">
                  <c:v>32</c:v>
                </c:pt>
                <c:pt idx="4913">
                  <c:v>32</c:v>
                </c:pt>
                <c:pt idx="4914">
                  <c:v>32</c:v>
                </c:pt>
                <c:pt idx="4915">
                  <c:v>32</c:v>
                </c:pt>
                <c:pt idx="4916">
                  <c:v>32</c:v>
                </c:pt>
                <c:pt idx="4917">
                  <c:v>32</c:v>
                </c:pt>
                <c:pt idx="4918">
                  <c:v>32</c:v>
                </c:pt>
                <c:pt idx="4919">
                  <c:v>32</c:v>
                </c:pt>
                <c:pt idx="4920">
                  <c:v>32</c:v>
                </c:pt>
                <c:pt idx="4921">
                  <c:v>32</c:v>
                </c:pt>
                <c:pt idx="4922">
                  <c:v>32</c:v>
                </c:pt>
                <c:pt idx="4923">
                  <c:v>32</c:v>
                </c:pt>
                <c:pt idx="4924">
                  <c:v>32</c:v>
                </c:pt>
                <c:pt idx="4925">
                  <c:v>32</c:v>
                </c:pt>
                <c:pt idx="4926">
                  <c:v>32</c:v>
                </c:pt>
                <c:pt idx="4927">
                  <c:v>32</c:v>
                </c:pt>
                <c:pt idx="4928">
                  <c:v>32</c:v>
                </c:pt>
                <c:pt idx="4929">
                  <c:v>32</c:v>
                </c:pt>
                <c:pt idx="4930">
                  <c:v>32</c:v>
                </c:pt>
                <c:pt idx="4931">
                  <c:v>32</c:v>
                </c:pt>
                <c:pt idx="4932">
                  <c:v>32</c:v>
                </c:pt>
                <c:pt idx="4933">
                  <c:v>32</c:v>
                </c:pt>
                <c:pt idx="4934">
                  <c:v>32</c:v>
                </c:pt>
                <c:pt idx="4935">
                  <c:v>32</c:v>
                </c:pt>
                <c:pt idx="4936">
                  <c:v>32</c:v>
                </c:pt>
                <c:pt idx="4937">
                  <c:v>32</c:v>
                </c:pt>
                <c:pt idx="4938">
                  <c:v>32</c:v>
                </c:pt>
                <c:pt idx="4939">
                  <c:v>32</c:v>
                </c:pt>
                <c:pt idx="4940">
                  <c:v>32</c:v>
                </c:pt>
                <c:pt idx="4941">
                  <c:v>32</c:v>
                </c:pt>
                <c:pt idx="4942">
                  <c:v>32</c:v>
                </c:pt>
                <c:pt idx="4943">
                  <c:v>32</c:v>
                </c:pt>
                <c:pt idx="4944">
                  <c:v>32</c:v>
                </c:pt>
                <c:pt idx="4945">
                  <c:v>32</c:v>
                </c:pt>
                <c:pt idx="4946">
                  <c:v>32</c:v>
                </c:pt>
                <c:pt idx="4947">
                  <c:v>32</c:v>
                </c:pt>
                <c:pt idx="4948">
                  <c:v>32</c:v>
                </c:pt>
                <c:pt idx="4949">
                  <c:v>32</c:v>
                </c:pt>
                <c:pt idx="4950">
                  <c:v>32</c:v>
                </c:pt>
                <c:pt idx="4951">
                  <c:v>32</c:v>
                </c:pt>
                <c:pt idx="4952">
                  <c:v>32</c:v>
                </c:pt>
                <c:pt idx="4953">
                  <c:v>32</c:v>
                </c:pt>
                <c:pt idx="4954">
                  <c:v>32</c:v>
                </c:pt>
                <c:pt idx="4955">
                  <c:v>32</c:v>
                </c:pt>
                <c:pt idx="4956">
                  <c:v>32</c:v>
                </c:pt>
                <c:pt idx="4957">
                  <c:v>32</c:v>
                </c:pt>
                <c:pt idx="4958">
                  <c:v>32</c:v>
                </c:pt>
                <c:pt idx="4959">
                  <c:v>32</c:v>
                </c:pt>
                <c:pt idx="4960">
                  <c:v>32</c:v>
                </c:pt>
                <c:pt idx="4961">
                  <c:v>32</c:v>
                </c:pt>
                <c:pt idx="4962">
                  <c:v>32</c:v>
                </c:pt>
                <c:pt idx="4963">
                  <c:v>32</c:v>
                </c:pt>
                <c:pt idx="4964">
                  <c:v>32</c:v>
                </c:pt>
                <c:pt idx="4965">
                  <c:v>32</c:v>
                </c:pt>
                <c:pt idx="4966">
                  <c:v>32</c:v>
                </c:pt>
                <c:pt idx="4967">
                  <c:v>32</c:v>
                </c:pt>
                <c:pt idx="4968">
                  <c:v>32</c:v>
                </c:pt>
                <c:pt idx="4969">
                  <c:v>32</c:v>
                </c:pt>
                <c:pt idx="4970">
                  <c:v>32</c:v>
                </c:pt>
                <c:pt idx="4971">
                  <c:v>32</c:v>
                </c:pt>
                <c:pt idx="4972">
                  <c:v>32</c:v>
                </c:pt>
                <c:pt idx="4973">
                  <c:v>32</c:v>
                </c:pt>
                <c:pt idx="4974">
                  <c:v>32</c:v>
                </c:pt>
                <c:pt idx="4975">
                  <c:v>32</c:v>
                </c:pt>
                <c:pt idx="4976">
                  <c:v>32</c:v>
                </c:pt>
                <c:pt idx="4977">
                  <c:v>32</c:v>
                </c:pt>
                <c:pt idx="4978">
                  <c:v>32</c:v>
                </c:pt>
                <c:pt idx="4979">
                  <c:v>32</c:v>
                </c:pt>
                <c:pt idx="4980">
                  <c:v>32</c:v>
                </c:pt>
                <c:pt idx="4981">
                  <c:v>32</c:v>
                </c:pt>
                <c:pt idx="4982">
                  <c:v>32</c:v>
                </c:pt>
                <c:pt idx="4983">
                  <c:v>32</c:v>
                </c:pt>
                <c:pt idx="4984">
                  <c:v>32</c:v>
                </c:pt>
                <c:pt idx="4985">
                  <c:v>32</c:v>
                </c:pt>
                <c:pt idx="4986">
                  <c:v>32</c:v>
                </c:pt>
                <c:pt idx="4987">
                  <c:v>32</c:v>
                </c:pt>
                <c:pt idx="4988">
                  <c:v>32</c:v>
                </c:pt>
                <c:pt idx="4989">
                  <c:v>32</c:v>
                </c:pt>
                <c:pt idx="4990">
                  <c:v>32</c:v>
                </c:pt>
                <c:pt idx="4991">
                  <c:v>32</c:v>
                </c:pt>
                <c:pt idx="4992">
                  <c:v>32</c:v>
                </c:pt>
                <c:pt idx="4993">
                  <c:v>32</c:v>
                </c:pt>
                <c:pt idx="4994">
                  <c:v>32</c:v>
                </c:pt>
                <c:pt idx="4995">
                  <c:v>32</c:v>
                </c:pt>
                <c:pt idx="4996">
                  <c:v>32</c:v>
                </c:pt>
                <c:pt idx="4997">
                  <c:v>32</c:v>
                </c:pt>
                <c:pt idx="4998">
                  <c:v>32</c:v>
                </c:pt>
                <c:pt idx="4999">
                  <c:v>32</c:v>
                </c:pt>
                <c:pt idx="5000">
                  <c:v>32</c:v>
                </c:pt>
                <c:pt idx="5001">
                  <c:v>32</c:v>
                </c:pt>
                <c:pt idx="5002">
                  <c:v>32</c:v>
                </c:pt>
                <c:pt idx="5003">
                  <c:v>32</c:v>
                </c:pt>
                <c:pt idx="5004">
                  <c:v>32</c:v>
                </c:pt>
                <c:pt idx="5005">
                  <c:v>32</c:v>
                </c:pt>
                <c:pt idx="5006">
                  <c:v>32</c:v>
                </c:pt>
                <c:pt idx="5007">
                  <c:v>32</c:v>
                </c:pt>
                <c:pt idx="5008">
                  <c:v>32</c:v>
                </c:pt>
                <c:pt idx="5009">
                  <c:v>32</c:v>
                </c:pt>
                <c:pt idx="5010">
                  <c:v>32</c:v>
                </c:pt>
                <c:pt idx="5011">
                  <c:v>32</c:v>
                </c:pt>
                <c:pt idx="5012">
                  <c:v>32</c:v>
                </c:pt>
                <c:pt idx="5013">
                  <c:v>32</c:v>
                </c:pt>
                <c:pt idx="5014">
                  <c:v>32</c:v>
                </c:pt>
                <c:pt idx="5015">
                  <c:v>32</c:v>
                </c:pt>
                <c:pt idx="5016">
                  <c:v>32</c:v>
                </c:pt>
                <c:pt idx="5017">
                  <c:v>32</c:v>
                </c:pt>
                <c:pt idx="5018">
                  <c:v>32</c:v>
                </c:pt>
                <c:pt idx="5019">
                  <c:v>32</c:v>
                </c:pt>
                <c:pt idx="5020">
                  <c:v>32</c:v>
                </c:pt>
                <c:pt idx="5021">
                  <c:v>32</c:v>
                </c:pt>
                <c:pt idx="5022">
                  <c:v>32</c:v>
                </c:pt>
                <c:pt idx="5023">
                  <c:v>32</c:v>
                </c:pt>
                <c:pt idx="5024">
                  <c:v>32</c:v>
                </c:pt>
                <c:pt idx="5025">
                  <c:v>32</c:v>
                </c:pt>
                <c:pt idx="5026">
                  <c:v>32</c:v>
                </c:pt>
                <c:pt idx="5027">
                  <c:v>32</c:v>
                </c:pt>
                <c:pt idx="5028">
                  <c:v>32</c:v>
                </c:pt>
                <c:pt idx="5029">
                  <c:v>32</c:v>
                </c:pt>
                <c:pt idx="5030">
                  <c:v>32</c:v>
                </c:pt>
                <c:pt idx="5031">
                  <c:v>32</c:v>
                </c:pt>
                <c:pt idx="5032">
                  <c:v>32</c:v>
                </c:pt>
                <c:pt idx="5033">
                  <c:v>32</c:v>
                </c:pt>
                <c:pt idx="5034">
                  <c:v>32</c:v>
                </c:pt>
                <c:pt idx="5035">
                  <c:v>32</c:v>
                </c:pt>
                <c:pt idx="5036">
                  <c:v>32</c:v>
                </c:pt>
                <c:pt idx="5037">
                  <c:v>32</c:v>
                </c:pt>
                <c:pt idx="5038">
                  <c:v>32</c:v>
                </c:pt>
                <c:pt idx="5039">
                  <c:v>32</c:v>
                </c:pt>
                <c:pt idx="5040">
                  <c:v>32</c:v>
                </c:pt>
                <c:pt idx="5041">
                  <c:v>32</c:v>
                </c:pt>
                <c:pt idx="5042">
                  <c:v>32</c:v>
                </c:pt>
                <c:pt idx="5043">
                  <c:v>32</c:v>
                </c:pt>
                <c:pt idx="5044">
                  <c:v>32</c:v>
                </c:pt>
                <c:pt idx="5045">
                  <c:v>32</c:v>
                </c:pt>
                <c:pt idx="5046">
                  <c:v>32</c:v>
                </c:pt>
                <c:pt idx="5047">
                  <c:v>32</c:v>
                </c:pt>
                <c:pt idx="5048">
                  <c:v>32</c:v>
                </c:pt>
                <c:pt idx="5049">
                  <c:v>32</c:v>
                </c:pt>
                <c:pt idx="5050">
                  <c:v>32</c:v>
                </c:pt>
                <c:pt idx="5051">
                  <c:v>32</c:v>
                </c:pt>
                <c:pt idx="5052">
                  <c:v>32</c:v>
                </c:pt>
                <c:pt idx="5053">
                  <c:v>32</c:v>
                </c:pt>
                <c:pt idx="5054">
                  <c:v>32</c:v>
                </c:pt>
                <c:pt idx="5055">
                  <c:v>32</c:v>
                </c:pt>
                <c:pt idx="5056">
                  <c:v>32</c:v>
                </c:pt>
                <c:pt idx="5057">
                  <c:v>32</c:v>
                </c:pt>
                <c:pt idx="5058">
                  <c:v>32</c:v>
                </c:pt>
                <c:pt idx="5059">
                  <c:v>32</c:v>
                </c:pt>
                <c:pt idx="5060">
                  <c:v>32</c:v>
                </c:pt>
                <c:pt idx="5061">
                  <c:v>32</c:v>
                </c:pt>
                <c:pt idx="5062">
                  <c:v>32</c:v>
                </c:pt>
                <c:pt idx="5063">
                  <c:v>32</c:v>
                </c:pt>
                <c:pt idx="5064">
                  <c:v>32</c:v>
                </c:pt>
                <c:pt idx="5065">
                  <c:v>32</c:v>
                </c:pt>
                <c:pt idx="5066">
                  <c:v>32</c:v>
                </c:pt>
                <c:pt idx="5067">
                  <c:v>32</c:v>
                </c:pt>
                <c:pt idx="5068">
                  <c:v>32</c:v>
                </c:pt>
                <c:pt idx="5069">
                  <c:v>32</c:v>
                </c:pt>
                <c:pt idx="5070">
                  <c:v>32</c:v>
                </c:pt>
                <c:pt idx="5071">
                  <c:v>32</c:v>
                </c:pt>
                <c:pt idx="5072">
                  <c:v>32</c:v>
                </c:pt>
                <c:pt idx="5073">
                  <c:v>32</c:v>
                </c:pt>
                <c:pt idx="5074">
                  <c:v>32</c:v>
                </c:pt>
                <c:pt idx="5075">
                  <c:v>32</c:v>
                </c:pt>
                <c:pt idx="5076">
                  <c:v>32</c:v>
                </c:pt>
                <c:pt idx="5077">
                  <c:v>32</c:v>
                </c:pt>
                <c:pt idx="5078">
                  <c:v>32</c:v>
                </c:pt>
                <c:pt idx="5079">
                  <c:v>32</c:v>
                </c:pt>
                <c:pt idx="5080">
                  <c:v>32</c:v>
                </c:pt>
                <c:pt idx="5081">
                  <c:v>32</c:v>
                </c:pt>
                <c:pt idx="5082">
                  <c:v>32</c:v>
                </c:pt>
                <c:pt idx="5083">
                  <c:v>32</c:v>
                </c:pt>
                <c:pt idx="5084">
                  <c:v>32</c:v>
                </c:pt>
                <c:pt idx="5085">
                  <c:v>32</c:v>
                </c:pt>
                <c:pt idx="5086">
                  <c:v>32</c:v>
                </c:pt>
                <c:pt idx="5087">
                  <c:v>32</c:v>
                </c:pt>
                <c:pt idx="5088">
                  <c:v>32</c:v>
                </c:pt>
                <c:pt idx="5089">
                  <c:v>32</c:v>
                </c:pt>
                <c:pt idx="5090">
                  <c:v>32</c:v>
                </c:pt>
                <c:pt idx="5091">
                  <c:v>32</c:v>
                </c:pt>
                <c:pt idx="5092">
                  <c:v>32</c:v>
                </c:pt>
                <c:pt idx="5093">
                  <c:v>32</c:v>
                </c:pt>
                <c:pt idx="5094">
                  <c:v>32</c:v>
                </c:pt>
                <c:pt idx="5095">
                  <c:v>32</c:v>
                </c:pt>
                <c:pt idx="5096">
                  <c:v>32</c:v>
                </c:pt>
                <c:pt idx="5097">
                  <c:v>32</c:v>
                </c:pt>
                <c:pt idx="5098">
                  <c:v>32</c:v>
                </c:pt>
                <c:pt idx="5099">
                  <c:v>32</c:v>
                </c:pt>
                <c:pt idx="5100">
                  <c:v>32</c:v>
                </c:pt>
                <c:pt idx="5101">
                  <c:v>32</c:v>
                </c:pt>
                <c:pt idx="5102">
                  <c:v>32</c:v>
                </c:pt>
                <c:pt idx="5103">
                  <c:v>32</c:v>
                </c:pt>
                <c:pt idx="5104">
                  <c:v>32</c:v>
                </c:pt>
                <c:pt idx="5105">
                  <c:v>32</c:v>
                </c:pt>
                <c:pt idx="5106">
                  <c:v>32</c:v>
                </c:pt>
                <c:pt idx="5107">
                  <c:v>32</c:v>
                </c:pt>
                <c:pt idx="5108">
                  <c:v>32</c:v>
                </c:pt>
                <c:pt idx="5109">
                  <c:v>32</c:v>
                </c:pt>
                <c:pt idx="5110">
                  <c:v>32</c:v>
                </c:pt>
                <c:pt idx="5111">
                  <c:v>32</c:v>
                </c:pt>
                <c:pt idx="5112">
                  <c:v>32</c:v>
                </c:pt>
                <c:pt idx="5113">
                  <c:v>32</c:v>
                </c:pt>
                <c:pt idx="5114">
                  <c:v>32</c:v>
                </c:pt>
                <c:pt idx="5115">
                  <c:v>32</c:v>
                </c:pt>
                <c:pt idx="5116">
                  <c:v>32</c:v>
                </c:pt>
                <c:pt idx="5117">
                  <c:v>32</c:v>
                </c:pt>
                <c:pt idx="5118">
                  <c:v>32</c:v>
                </c:pt>
                <c:pt idx="5119">
                  <c:v>32</c:v>
                </c:pt>
                <c:pt idx="5120">
                  <c:v>32</c:v>
                </c:pt>
                <c:pt idx="5121">
                  <c:v>32</c:v>
                </c:pt>
                <c:pt idx="5122">
                  <c:v>32</c:v>
                </c:pt>
                <c:pt idx="5123">
                  <c:v>32</c:v>
                </c:pt>
                <c:pt idx="5124">
                  <c:v>32</c:v>
                </c:pt>
                <c:pt idx="5125">
                  <c:v>32</c:v>
                </c:pt>
                <c:pt idx="5126">
                  <c:v>32</c:v>
                </c:pt>
                <c:pt idx="5127">
                  <c:v>32</c:v>
                </c:pt>
                <c:pt idx="5128">
                  <c:v>32</c:v>
                </c:pt>
                <c:pt idx="5129">
                  <c:v>32</c:v>
                </c:pt>
                <c:pt idx="5130">
                  <c:v>32</c:v>
                </c:pt>
                <c:pt idx="5131">
                  <c:v>32</c:v>
                </c:pt>
                <c:pt idx="5132">
                  <c:v>32</c:v>
                </c:pt>
                <c:pt idx="5133">
                  <c:v>32</c:v>
                </c:pt>
                <c:pt idx="5134">
                  <c:v>32</c:v>
                </c:pt>
                <c:pt idx="5135">
                  <c:v>32</c:v>
                </c:pt>
                <c:pt idx="5136">
                  <c:v>32</c:v>
                </c:pt>
                <c:pt idx="5137">
                  <c:v>32</c:v>
                </c:pt>
                <c:pt idx="5138">
                  <c:v>32</c:v>
                </c:pt>
                <c:pt idx="5139">
                  <c:v>32</c:v>
                </c:pt>
                <c:pt idx="5140">
                  <c:v>32</c:v>
                </c:pt>
                <c:pt idx="5141">
                  <c:v>32</c:v>
                </c:pt>
                <c:pt idx="5142">
                  <c:v>32</c:v>
                </c:pt>
                <c:pt idx="5143">
                  <c:v>32</c:v>
                </c:pt>
                <c:pt idx="5144">
                  <c:v>32</c:v>
                </c:pt>
                <c:pt idx="5145">
                  <c:v>32</c:v>
                </c:pt>
                <c:pt idx="5146">
                  <c:v>32</c:v>
                </c:pt>
                <c:pt idx="5147">
                  <c:v>32</c:v>
                </c:pt>
                <c:pt idx="5148">
                  <c:v>32</c:v>
                </c:pt>
                <c:pt idx="5149">
                  <c:v>32</c:v>
                </c:pt>
                <c:pt idx="5150">
                  <c:v>32</c:v>
                </c:pt>
                <c:pt idx="5151">
                  <c:v>32</c:v>
                </c:pt>
                <c:pt idx="5152">
                  <c:v>32</c:v>
                </c:pt>
                <c:pt idx="5153">
                  <c:v>32</c:v>
                </c:pt>
                <c:pt idx="5154">
                  <c:v>32</c:v>
                </c:pt>
                <c:pt idx="5155">
                  <c:v>32</c:v>
                </c:pt>
                <c:pt idx="5156">
                  <c:v>32</c:v>
                </c:pt>
                <c:pt idx="5157">
                  <c:v>32</c:v>
                </c:pt>
                <c:pt idx="5158">
                  <c:v>32</c:v>
                </c:pt>
                <c:pt idx="5159">
                  <c:v>32</c:v>
                </c:pt>
                <c:pt idx="5160">
                  <c:v>32</c:v>
                </c:pt>
                <c:pt idx="5161">
                  <c:v>32</c:v>
                </c:pt>
                <c:pt idx="5162">
                  <c:v>32</c:v>
                </c:pt>
                <c:pt idx="5163">
                  <c:v>32</c:v>
                </c:pt>
                <c:pt idx="5164">
                  <c:v>32</c:v>
                </c:pt>
                <c:pt idx="5165">
                  <c:v>32</c:v>
                </c:pt>
                <c:pt idx="5166">
                  <c:v>32</c:v>
                </c:pt>
                <c:pt idx="5167">
                  <c:v>32</c:v>
                </c:pt>
                <c:pt idx="5168">
                  <c:v>32</c:v>
                </c:pt>
                <c:pt idx="5169">
                  <c:v>32</c:v>
                </c:pt>
                <c:pt idx="5170">
                  <c:v>32</c:v>
                </c:pt>
                <c:pt idx="5171">
                  <c:v>32</c:v>
                </c:pt>
                <c:pt idx="5172">
                  <c:v>32</c:v>
                </c:pt>
                <c:pt idx="5173">
                  <c:v>32</c:v>
                </c:pt>
                <c:pt idx="5174">
                  <c:v>32</c:v>
                </c:pt>
                <c:pt idx="5175">
                  <c:v>32</c:v>
                </c:pt>
                <c:pt idx="5176">
                  <c:v>32</c:v>
                </c:pt>
                <c:pt idx="5177">
                  <c:v>32</c:v>
                </c:pt>
                <c:pt idx="5178">
                  <c:v>32</c:v>
                </c:pt>
                <c:pt idx="5179">
                  <c:v>32</c:v>
                </c:pt>
                <c:pt idx="5180">
                  <c:v>32</c:v>
                </c:pt>
                <c:pt idx="5181">
                  <c:v>32</c:v>
                </c:pt>
                <c:pt idx="5182">
                  <c:v>32</c:v>
                </c:pt>
                <c:pt idx="5183">
                  <c:v>32</c:v>
                </c:pt>
                <c:pt idx="5184">
                  <c:v>32</c:v>
                </c:pt>
                <c:pt idx="5185">
                  <c:v>32</c:v>
                </c:pt>
                <c:pt idx="5186">
                  <c:v>32</c:v>
                </c:pt>
                <c:pt idx="5187">
                  <c:v>32</c:v>
                </c:pt>
                <c:pt idx="5188">
                  <c:v>32</c:v>
                </c:pt>
                <c:pt idx="5189">
                  <c:v>32</c:v>
                </c:pt>
                <c:pt idx="5190">
                  <c:v>32</c:v>
                </c:pt>
                <c:pt idx="5191">
                  <c:v>32</c:v>
                </c:pt>
                <c:pt idx="5192">
                  <c:v>32</c:v>
                </c:pt>
                <c:pt idx="5193">
                  <c:v>32</c:v>
                </c:pt>
                <c:pt idx="5194">
                  <c:v>32</c:v>
                </c:pt>
                <c:pt idx="5195">
                  <c:v>32</c:v>
                </c:pt>
                <c:pt idx="5196">
                  <c:v>32</c:v>
                </c:pt>
                <c:pt idx="5197">
                  <c:v>32</c:v>
                </c:pt>
                <c:pt idx="5198">
                  <c:v>32</c:v>
                </c:pt>
                <c:pt idx="5199">
                  <c:v>32</c:v>
                </c:pt>
                <c:pt idx="5200">
                  <c:v>32</c:v>
                </c:pt>
                <c:pt idx="5201">
                  <c:v>32</c:v>
                </c:pt>
                <c:pt idx="5202">
                  <c:v>32</c:v>
                </c:pt>
                <c:pt idx="5203">
                  <c:v>32</c:v>
                </c:pt>
                <c:pt idx="5204">
                  <c:v>32</c:v>
                </c:pt>
                <c:pt idx="5205">
                  <c:v>32</c:v>
                </c:pt>
                <c:pt idx="5206">
                  <c:v>32</c:v>
                </c:pt>
                <c:pt idx="5207">
                  <c:v>32</c:v>
                </c:pt>
                <c:pt idx="5208">
                  <c:v>32</c:v>
                </c:pt>
                <c:pt idx="5209">
                  <c:v>32</c:v>
                </c:pt>
                <c:pt idx="5210">
                  <c:v>32</c:v>
                </c:pt>
                <c:pt idx="5211">
                  <c:v>32</c:v>
                </c:pt>
                <c:pt idx="5212">
                  <c:v>32</c:v>
                </c:pt>
                <c:pt idx="5213">
                  <c:v>32</c:v>
                </c:pt>
                <c:pt idx="5214">
                  <c:v>32</c:v>
                </c:pt>
                <c:pt idx="5215">
                  <c:v>32</c:v>
                </c:pt>
                <c:pt idx="5216">
                  <c:v>32</c:v>
                </c:pt>
                <c:pt idx="5217">
                  <c:v>32</c:v>
                </c:pt>
                <c:pt idx="5218">
                  <c:v>32</c:v>
                </c:pt>
                <c:pt idx="5219">
                  <c:v>32</c:v>
                </c:pt>
                <c:pt idx="5220">
                  <c:v>32</c:v>
                </c:pt>
                <c:pt idx="5221">
                  <c:v>32</c:v>
                </c:pt>
                <c:pt idx="5222">
                  <c:v>32</c:v>
                </c:pt>
                <c:pt idx="5223">
                  <c:v>32</c:v>
                </c:pt>
                <c:pt idx="5224">
                  <c:v>32</c:v>
                </c:pt>
                <c:pt idx="5225">
                  <c:v>32</c:v>
                </c:pt>
                <c:pt idx="5226">
                  <c:v>32</c:v>
                </c:pt>
                <c:pt idx="5227">
                  <c:v>32</c:v>
                </c:pt>
                <c:pt idx="5228">
                  <c:v>32</c:v>
                </c:pt>
                <c:pt idx="5229">
                  <c:v>32</c:v>
                </c:pt>
                <c:pt idx="5230">
                  <c:v>32</c:v>
                </c:pt>
                <c:pt idx="5231">
                  <c:v>32</c:v>
                </c:pt>
                <c:pt idx="5232">
                  <c:v>32</c:v>
                </c:pt>
                <c:pt idx="5233">
                  <c:v>32</c:v>
                </c:pt>
                <c:pt idx="5234">
                  <c:v>33</c:v>
                </c:pt>
                <c:pt idx="5235">
                  <c:v>34</c:v>
                </c:pt>
                <c:pt idx="5236">
                  <c:v>35</c:v>
                </c:pt>
                <c:pt idx="5237">
                  <c:v>35</c:v>
                </c:pt>
                <c:pt idx="5238">
                  <c:v>35</c:v>
                </c:pt>
                <c:pt idx="5239">
                  <c:v>35</c:v>
                </c:pt>
                <c:pt idx="5240">
                  <c:v>35</c:v>
                </c:pt>
                <c:pt idx="5241">
                  <c:v>35</c:v>
                </c:pt>
                <c:pt idx="5242">
                  <c:v>35</c:v>
                </c:pt>
                <c:pt idx="5243">
                  <c:v>35</c:v>
                </c:pt>
                <c:pt idx="5244">
                  <c:v>35</c:v>
                </c:pt>
                <c:pt idx="5245">
                  <c:v>35</c:v>
                </c:pt>
                <c:pt idx="5246">
                  <c:v>35</c:v>
                </c:pt>
                <c:pt idx="5247">
                  <c:v>35</c:v>
                </c:pt>
                <c:pt idx="5248">
                  <c:v>35</c:v>
                </c:pt>
                <c:pt idx="5249">
                  <c:v>35</c:v>
                </c:pt>
                <c:pt idx="5250">
                  <c:v>35</c:v>
                </c:pt>
                <c:pt idx="5251">
                  <c:v>35</c:v>
                </c:pt>
                <c:pt idx="5252">
                  <c:v>35</c:v>
                </c:pt>
                <c:pt idx="5253">
                  <c:v>35</c:v>
                </c:pt>
                <c:pt idx="5254">
                  <c:v>35</c:v>
                </c:pt>
                <c:pt idx="5255">
                  <c:v>35</c:v>
                </c:pt>
                <c:pt idx="5256">
                  <c:v>35</c:v>
                </c:pt>
                <c:pt idx="5257">
                  <c:v>35</c:v>
                </c:pt>
                <c:pt idx="5258">
                  <c:v>35</c:v>
                </c:pt>
                <c:pt idx="5259">
                  <c:v>35</c:v>
                </c:pt>
                <c:pt idx="5260">
                  <c:v>35</c:v>
                </c:pt>
                <c:pt idx="5261">
                  <c:v>35</c:v>
                </c:pt>
                <c:pt idx="5262">
                  <c:v>35</c:v>
                </c:pt>
                <c:pt idx="5263">
                  <c:v>35</c:v>
                </c:pt>
                <c:pt idx="5264">
                  <c:v>35</c:v>
                </c:pt>
                <c:pt idx="5265">
                  <c:v>35</c:v>
                </c:pt>
                <c:pt idx="5266">
                  <c:v>35</c:v>
                </c:pt>
                <c:pt idx="5267">
                  <c:v>35</c:v>
                </c:pt>
                <c:pt idx="5268">
                  <c:v>35</c:v>
                </c:pt>
                <c:pt idx="5269">
                  <c:v>35</c:v>
                </c:pt>
                <c:pt idx="5270">
                  <c:v>35</c:v>
                </c:pt>
                <c:pt idx="5271">
                  <c:v>35</c:v>
                </c:pt>
                <c:pt idx="5272">
                  <c:v>35</c:v>
                </c:pt>
                <c:pt idx="5273">
                  <c:v>35</c:v>
                </c:pt>
                <c:pt idx="5274">
                  <c:v>35</c:v>
                </c:pt>
                <c:pt idx="5275">
                  <c:v>35</c:v>
                </c:pt>
                <c:pt idx="5276">
                  <c:v>35</c:v>
                </c:pt>
                <c:pt idx="5277">
                  <c:v>35</c:v>
                </c:pt>
                <c:pt idx="5278">
                  <c:v>35</c:v>
                </c:pt>
                <c:pt idx="5279">
                  <c:v>35</c:v>
                </c:pt>
                <c:pt idx="5280">
                  <c:v>35</c:v>
                </c:pt>
                <c:pt idx="5281">
                  <c:v>35</c:v>
                </c:pt>
                <c:pt idx="5282">
                  <c:v>35</c:v>
                </c:pt>
                <c:pt idx="5283">
                  <c:v>35</c:v>
                </c:pt>
                <c:pt idx="5284">
                  <c:v>35</c:v>
                </c:pt>
                <c:pt idx="5285">
                  <c:v>35</c:v>
                </c:pt>
                <c:pt idx="5286">
                  <c:v>35</c:v>
                </c:pt>
                <c:pt idx="5287">
                  <c:v>35</c:v>
                </c:pt>
                <c:pt idx="5288">
                  <c:v>35</c:v>
                </c:pt>
                <c:pt idx="5289">
                  <c:v>35</c:v>
                </c:pt>
                <c:pt idx="5290">
                  <c:v>35</c:v>
                </c:pt>
                <c:pt idx="5291">
                  <c:v>35</c:v>
                </c:pt>
                <c:pt idx="5292">
                  <c:v>35</c:v>
                </c:pt>
                <c:pt idx="5293">
                  <c:v>35</c:v>
                </c:pt>
                <c:pt idx="5294">
                  <c:v>35</c:v>
                </c:pt>
                <c:pt idx="5295">
                  <c:v>35</c:v>
                </c:pt>
                <c:pt idx="5296">
                  <c:v>35</c:v>
                </c:pt>
                <c:pt idx="5297">
                  <c:v>35</c:v>
                </c:pt>
                <c:pt idx="5298">
                  <c:v>35</c:v>
                </c:pt>
                <c:pt idx="5299">
                  <c:v>35</c:v>
                </c:pt>
                <c:pt idx="5300">
                  <c:v>35</c:v>
                </c:pt>
                <c:pt idx="5301">
                  <c:v>35</c:v>
                </c:pt>
                <c:pt idx="5302">
                  <c:v>35</c:v>
                </c:pt>
                <c:pt idx="5303">
                  <c:v>35</c:v>
                </c:pt>
                <c:pt idx="5304">
                  <c:v>35</c:v>
                </c:pt>
                <c:pt idx="5305">
                  <c:v>35</c:v>
                </c:pt>
                <c:pt idx="5306">
                  <c:v>35</c:v>
                </c:pt>
                <c:pt idx="5307">
                  <c:v>35</c:v>
                </c:pt>
                <c:pt idx="5308">
                  <c:v>35</c:v>
                </c:pt>
                <c:pt idx="5309">
                  <c:v>35</c:v>
                </c:pt>
                <c:pt idx="5310">
                  <c:v>35</c:v>
                </c:pt>
                <c:pt idx="5311">
                  <c:v>35</c:v>
                </c:pt>
                <c:pt idx="5312">
                  <c:v>35</c:v>
                </c:pt>
                <c:pt idx="5313">
                  <c:v>35</c:v>
                </c:pt>
                <c:pt idx="5314">
                  <c:v>35</c:v>
                </c:pt>
                <c:pt idx="5315">
                  <c:v>35</c:v>
                </c:pt>
                <c:pt idx="5316">
                  <c:v>35</c:v>
                </c:pt>
                <c:pt idx="5317">
                  <c:v>35</c:v>
                </c:pt>
                <c:pt idx="5318">
                  <c:v>35</c:v>
                </c:pt>
                <c:pt idx="5319">
                  <c:v>35</c:v>
                </c:pt>
                <c:pt idx="5320">
                  <c:v>35</c:v>
                </c:pt>
                <c:pt idx="5321">
                  <c:v>35</c:v>
                </c:pt>
                <c:pt idx="5322">
                  <c:v>35</c:v>
                </c:pt>
                <c:pt idx="5323">
                  <c:v>35</c:v>
                </c:pt>
                <c:pt idx="5324">
                  <c:v>35</c:v>
                </c:pt>
                <c:pt idx="5325">
                  <c:v>35</c:v>
                </c:pt>
                <c:pt idx="5326">
                  <c:v>35</c:v>
                </c:pt>
                <c:pt idx="5327">
                  <c:v>35</c:v>
                </c:pt>
                <c:pt idx="5328">
                  <c:v>35</c:v>
                </c:pt>
                <c:pt idx="5329">
                  <c:v>35</c:v>
                </c:pt>
                <c:pt idx="5330">
                  <c:v>35</c:v>
                </c:pt>
                <c:pt idx="5331">
                  <c:v>35</c:v>
                </c:pt>
                <c:pt idx="5332">
                  <c:v>35</c:v>
                </c:pt>
                <c:pt idx="5333">
                  <c:v>35</c:v>
                </c:pt>
                <c:pt idx="5334">
                  <c:v>35</c:v>
                </c:pt>
                <c:pt idx="5335">
                  <c:v>35</c:v>
                </c:pt>
                <c:pt idx="5336">
                  <c:v>35</c:v>
                </c:pt>
                <c:pt idx="5337">
                  <c:v>35</c:v>
                </c:pt>
                <c:pt idx="5338">
                  <c:v>35</c:v>
                </c:pt>
                <c:pt idx="5339">
                  <c:v>35</c:v>
                </c:pt>
                <c:pt idx="5340">
                  <c:v>35</c:v>
                </c:pt>
                <c:pt idx="5341">
                  <c:v>35</c:v>
                </c:pt>
                <c:pt idx="5342">
                  <c:v>35</c:v>
                </c:pt>
                <c:pt idx="5343">
                  <c:v>35</c:v>
                </c:pt>
                <c:pt idx="5344">
                  <c:v>35</c:v>
                </c:pt>
                <c:pt idx="5345">
                  <c:v>35</c:v>
                </c:pt>
                <c:pt idx="5346">
                  <c:v>35</c:v>
                </c:pt>
                <c:pt idx="5347">
                  <c:v>35</c:v>
                </c:pt>
                <c:pt idx="5348">
                  <c:v>35</c:v>
                </c:pt>
                <c:pt idx="5349">
                  <c:v>35</c:v>
                </c:pt>
                <c:pt idx="5350">
                  <c:v>35</c:v>
                </c:pt>
                <c:pt idx="5351">
                  <c:v>35</c:v>
                </c:pt>
                <c:pt idx="5352">
                  <c:v>35</c:v>
                </c:pt>
                <c:pt idx="5353">
                  <c:v>35</c:v>
                </c:pt>
                <c:pt idx="5354">
                  <c:v>35</c:v>
                </c:pt>
                <c:pt idx="5355">
                  <c:v>35</c:v>
                </c:pt>
                <c:pt idx="5356">
                  <c:v>35</c:v>
                </c:pt>
                <c:pt idx="5357">
                  <c:v>35</c:v>
                </c:pt>
                <c:pt idx="5358">
                  <c:v>35</c:v>
                </c:pt>
                <c:pt idx="5359">
                  <c:v>35</c:v>
                </c:pt>
                <c:pt idx="5360">
                  <c:v>35</c:v>
                </c:pt>
                <c:pt idx="5361">
                  <c:v>35</c:v>
                </c:pt>
                <c:pt idx="5362">
                  <c:v>35</c:v>
                </c:pt>
                <c:pt idx="5363">
                  <c:v>35</c:v>
                </c:pt>
                <c:pt idx="5364">
                  <c:v>35</c:v>
                </c:pt>
                <c:pt idx="5365">
                  <c:v>35</c:v>
                </c:pt>
                <c:pt idx="5366">
                  <c:v>35</c:v>
                </c:pt>
                <c:pt idx="5367">
                  <c:v>35</c:v>
                </c:pt>
                <c:pt idx="5368">
                  <c:v>35</c:v>
                </c:pt>
                <c:pt idx="5369">
                  <c:v>35</c:v>
                </c:pt>
                <c:pt idx="5370">
                  <c:v>35</c:v>
                </c:pt>
                <c:pt idx="5371">
                  <c:v>35</c:v>
                </c:pt>
                <c:pt idx="5372">
                  <c:v>35</c:v>
                </c:pt>
                <c:pt idx="5373">
                  <c:v>35</c:v>
                </c:pt>
                <c:pt idx="5374">
                  <c:v>35</c:v>
                </c:pt>
                <c:pt idx="5375">
                  <c:v>35</c:v>
                </c:pt>
                <c:pt idx="5376">
                  <c:v>35</c:v>
                </c:pt>
                <c:pt idx="5377">
                  <c:v>35</c:v>
                </c:pt>
                <c:pt idx="5378">
                  <c:v>35</c:v>
                </c:pt>
                <c:pt idx="5379">
                  <c:v>35</c:v>
                </c:pt>
                <c:pt idx="5380">
                  <c:v>35</c:v>
                </c:pt>
                <c:pt idx="5381">
                  <c:v>35</c:v>
                </c:pt>
                <c:pt idx="5382">
                  <c:v>35</c:v>
                </c:pt>
                <c:pt idx="5383">
                  <c:v>35</c:v>
                </c:pt>
                <c:pt idx="5384">
                  <c:v>35</c:v>
                </c:pt>
                <c:pt idx="5385">
                  <c:v>35</c:v>
                </c:pt>
                <c:pt idx="5386">
                  <c:v>35</c:v>
                </c:pt>
                <c:pt idx="5387">
                  <c:v>35</c:v>
                </c:pt>
                <c:pt idx="5388">
                  <c:v>35</c:v>
                </c:pt>
                <c:pt idx="5389">
                  <c:v>35</c:v>
                </c:pt>
                <c:pt idx="5390">
                  <c:v>35</c:v>
                </c:pt>
                <c:pt idx="5391">
                  <c:v>35</c:v>
                </c:pt>
                <c:pt idx="5392">
                  <c:v>35</c:v>
                </c:pt>
                <c:pt idx="5393">
                  <c:v>35</c:v>
                </c:pt>
                <c:pt idx="5394">
                  <c:v>35</c:v>
                </c:pt>
                <c:pt idx="5395">
                  <c:v>35</c:v>
                </c:pt>
                <c:pt idx="5396">
                  <c:v>35</c:v>
                </c:pt>
                <c:pt idx="5397">
                  <c:v>35</c:v>
                </c:pt>
                <c:pt idx="5398">
                  <c:v>35</c:v>
                </c:pt>
                <c:pt idx="5399">
                  <c:v>35</c:v>
                </c:pt>
                <c:pt idx="5400">
                  <c:v>35</c:v>
                </c:pt>
                <c:pt idx="5401">
                  <c:v>35</c:v>
                </c:pt>
                <c:pt idx="5402">
                  <c:v>35</c:v>
                </c:pt>
                <c:pt idx="5403">
                  <c:v>35</c:v>
                </c:pt>
                <c:pt idx="5404">
                  <c:v>35</c:v>
                </c:pt>
                <c:pt idx="5405">
                  <c:v>35</c:v>
                </c:pt>
                <c:pt idx="5406">
                  <c:v>35</c:v>
                </c:pt>
                <c:pt idx="5407">
                  <c:v>35</c:v>
                </c:pt>
                <c:pt idx="5408">
                  <c:v>35</c:v>
                </c:pt>
                <c:pt idx="5409">
                  <c:v>35</c:v>
                </c:pt>
                <c:pt idx="5410">
                  <c:v>35</c:v>
                </c:pt>
                <c:pt idx="5411">
                  <c:v>35</c:v>
                </c:pt>
                <c:pt idx="5412">
                  <c:v>35</c:v>
                </c:pt>
                <c:pt idx="5413">
                  <c:v>35</c:v>
                </c:pt>
                <c:pt idx="5414">
                  <c:v>35</c:v>
                </c:pt>
                <c:pt idx="5415">
                  <c:v>35</c:v>
                </c:pt>
                <c:pt idx="5416">
                  <c:v>35</c:v>
                </c:pt>
                <c:pt idx="5417">
                  <c:v>35</c:v>
                </c:pt>
                <c:pt idx="5418">
                  <c:v>35</c:v>
                </c:pt>
                <c:pt idx="5419">
                  <c:v>35</c:v>
                </c:pt>
                <c:pt idx="5420">
                  <c:v>35</c:v>
                </c:pt>
                <c:pt idx="5421">
                  <c:v>35</c:v>
                </c:pt>
                <c:pt idx="5422">
                  <c:v>35</c:v>
                </c:pt>
                <c:pt idx="5423">
                  <c:v>35</c:v>
                </c:pt>
                <c:pt idx="5424">
                  <c:v>35</c:v>
                </c:pt>
                <c:pt idx="5425">
                  <c:v>35</c:v>
                </c:pt>
                <c:pt idx="5426">
                  <c:v>35</c:v>
                </c:pt>
                <c:pt idx="5427">
                  <c:v>35</c:v>
                </c:pt>
                <c:pt idx="5428">
                  <c:v>35</c:v>
                </c:pt>
                <c:pt idx="5429">
                  <c:v>35</c:v>
                </c:pt>
                <c:pt idx="5430">
                  <c:v>35</c:v>
                </c:pt>
                <c:pt idx="5431">
                  <c:v>35</c:v>
                </c:pt>
                <c:pt idx="5432">
                  <c:v>35</c:v>
                </c:pt>
                <c:pt idx="5433">
                  <c:v>35</c:v>
                </c:pt>
                <c:pt idx="5434">
                  <c:v>35</c:v>
                </c:pt>
                <c:pt idx="5435">
                  <c:v>35</c:v>
                </c:pt>
                <c:pt idx="5436">
                  <c:v>35</c:v>
                </c:pt>
                <c:pt idx="5437">
                  <c:v>35</c:v>
                </c:pt>
                <c:pt idx="5438">
                  <c:v>35</c:v>
                </c:pt>
                <c:pt idx="5439">
                  <c:v>35</c:v>
                </c:pt>
                <c:pt idx="5440">
                  <c:v>35</c:v>
                </c:pt>
                <c:pt idx="5441">
                  <c:v>35</c:v>
                </c:pt>
                <c:pt idx="5442">
                  <c:v>35</c:v>
                </c:pt>
                <c:pt idx="5443">
                  <c:v>35</c:v>
                </c:pt>
                <c:pt idx="5444">
                  <c:v>35</c:v>
                </c:pt>
                <c:pt idx="5445">
                  <c:v>35</c:v>
                </c:pt>
                <c:pt idx="5446">
                  <c:v>35</c:v>
                </c:pt>
                <c:pt idx="5447">
                  <c:v>35</c:v>
                </c:pt>
                <c:pt idx="5448">
                  <c:v>35</c:v>
                </c:pt>
                <c:pt idx="5449">
                  <c:v>35</c:v>
                </c:pt>
                <c:pt idx="5450">
                  <c:v>35</c:v>
                </c:pt>
                <c:pt idx="5451">
                  <c:v>35</c:v>
                </c:pt>
                <c:pt idx="5452">
                  <c:v>35</c:v>
                </c:pt>
                <c:pt idx="5453">
                  <c:v>35</c:v>
                </c:pt>
                <c:pt idx="5454">
                  <c:v>35</c:v>
                </c:pt>
                <c:pt idx="5455">
                  <c:v>35</c:v>
                </c:pt>
                <c:pt idx="5456">
                  <c:v>35</c:v>
                </c:pt>
                <c:pt idx="5457">
                  <c:v>35</c:v>
                </c:pt>
                <c:pt idx="5458">
                  <c:v>35</c:v>
                </c:pt>
                <c:pt idx="5459">
                  <c:v>35</c:v>
                </c:pt>
                <c:pt idx="5460">
                  <c:v>35</c:v>
                </c:pt>
                <c:pt idx="5461">
                  <c:v>35</c:v>
                </c:pt>
                <c:pt idx="5462">
                  <c:v>35</c:v>
                </c:pt>
                <c:pt idx="5463">
                  <c:v>35</c:v>
                </c:pt>
                <c:pt idx="5464">
                  <c:v>35</c:v>
                </c:pt>
                <c:pt idx="5465">
                  <c:v>35</c:v>
                </c:pt>
                <c:pt idx="5466">
                  <c:v>35</c:v>
                </c:pt>
                <c:pt idx="5467">
                  <c:v>35</c:v>
                </c:pt>
                <c:pt idx="5468">
                  <c:v>35</c:v>
                </c:pt>
                <c:pt idx="5469">
                  <c:v>35</c:v>
                </c:pt>
                <c:pt idx="5470">
                  <c:v>35</c:v>
                </c:pt>
                <c:pt idx="5471">
                  <c:v>35</c:v>
                </c:pt>
                <c:pt idx="5472">
                  <c:v>35</c:v>
                </c:pt>
                <c:pt idx="5473">
                  <c:v>35</c:v>
                </c:pt>
                <c:pt idx="5474">
                  <c:v>35</c:v>
                </c:pt>
                <c:pt idx="5475">
                  <c:v>35</c:v>
                </c:pt>
                <c:pt idx="5476">
                  <c:v>35</c:v>
                </c:pt>
                <c:pt idx="5477">
                  <c:v>35</c:v>
                </c:pt>
                <c:pt idx="5478">
                  <c:v>35</c:v>
                </c:pt>
                <c:pt idx="5479">
                  <c:v>35</c:v>
                </c:pt>
                <c:pt idx="5480">
                  <c:v>35</c:v>
                </c:pt>
                <c:pt idx="5481">
                  <c:v>35</c:v>
                </c:pt>
                <c:pt idx="5482">
                  <c:v>35</c:v>
                </c:pt>
                <c:pt idx="5483">
                  <c:v>35</c:v>
                </c:pt>
                <c:pt idx="5484">
                  <c:v>35</c:v>
                </c:pt>
                <c:pt idx="5485">
                  <c:v>35</c:v>
                </c:pt>
                <c:pt idx="5486">
                  <c:v>35</c:v>
                </c:pt>
                <c:pt idx="5487">
                  <c:v>35</c:v>
                </c:pt>
                <c:pt idx="5488">
                  <c:v>35</c:v>
                </c:pt>
                <c:pt idx="5489">
                  <c:v>35</c:v>
                </c:pt>
                <c:pt idx="5490">
                  <c:v>35</c:v>
                </c:pt>
                <c:pt idx="5491">
                  <c:v>35</c:v>
                </c:pt>
                <c:pt idx="5492">
                  <c:v>35</c:v>
                </c:pt>
                <c:pt idx="5493">
                  <c:v>35</c:v>
                </c:pt>
                <c:pt idx="5494">
                  <c:v>35</c:v>
                </c:pt>
                <c:pt idx="5495">
                  <c:v>35</c:v>
                </c:pt>
                <c:pt idx="5496">
                  <c:v>35</c:v>
                </c:pt>
                <c:pt idx="5497">
                  <c:v>35</c:v>
                </c:pt>
                <c:pt idx="5498">
                  <c:v>35</c:v>
                </c:pt>
                <c:pt idx="5499">
                  <c:v>35</c:v>
                </c:pt>
                <c:pt idx="5500">
                  <c:v>35</c:v>
                </c:pt>
                <c:pt idx="5501">
                  <c:v>35</c:v>
                </c:pt>
                <c:pt idx="5502">
                  <c:v>35</c:v>
                </c:pt>
                <c:pt idx="5503">
                  <c:v>35</c:v>
                </c:pt>
                <c:pt idx="5504">
                  <c:v>35</c:v>
                </c:pt>
                <c:pt idx="5505">
                  <c:v>35</c:v>
                </c:pt>
                <c:pt idx="5506">
                  <c:v>35</c:v>
                </c:pt>
                <c:pt idx="5507">
                  <c:v>35</c:v>
                </c:pt>
                <c:pt idx="5508">
                  <c:v>35</c:v>
                </c:pt>
                <c:pt idx="5509">
                  <c:v>35</c:v>
                </c:pt>
                <c:pt idx="5510">
                  <c:v>35</c:v>
                </c:pt>
                <c:pt idx="5511">
                  <c:v>35</c:v>
                </c:pt>
                <c:pt idx="5512">
                  <c:v>35</c:v>
                </c:pt>
                <c:pt idx="5513">
                  <c:v>35</c:v>
                </c:pt>
                <c:pt idx="5514">
                  <c:v>35</c:v>
                </c:pt>
                <c:pt idx="5515">
                  <c:v>35</c:v>
                </c:pt>
                <c:pt idx="5516">
                  <c:v>35</c:v>
                </c:pt>
                <c:pt idx="5517">
                  <c:v>35</c:v>
                </c:pt>
                <c:pt idx="5518">
                  <c:v>35</c:v>
                </c:pt>
                <c:pt idx="5519">
                  <c:v>35</c:v>
                </c:pt>
                <c:pt idx="5520">
                  <c:v>35</c:v>
                </c:pt>
                <c:pt idx="5521">
                  <c:v>35</c:v>
                </c:pt>
                <c:pt idx="5522">
                  <c:v>35</c:v>
                </c:pt>
                <c:pt idx="5523">
                  <c:v>35</c:v>
                </c:pt>
                <c:pt idx="5524">
                  <c:v>35</c:v>
                </c:pt>
                <c:pt idx="5525">
                  <c:v>35</c:v>
                </c:pt>
                <c:pt idx="5526">
                  <c:v>35</c:v>
                </c:pt>
                <c:pt idx="5527">
                  <c:v>35</c:v>
                </c:pt>
                <c:pt idx="5528">
                  <c:v>35</c:v>
                </c:pt>
                <c:pt idx="5529">
                  <c:v>35</c:v>
                </c:pt>
                <c:pt idx="5530">
                  <c:v>35</c:v>
                </c:pt>
                <c:pt idx="5531">
                  <c:v>35</c:v>
                </c:pt>
                <c:pt idx="5532">
                  <c:v>35</c:v>
                </c:pt>
                <c:pt idx="5533">
                  <c:v>35</c:v>
                </c:pt>
                <c:pt idx="5534">
                  <c:v>35</c:v>
                </c:pt>
                <c:pt idx="5535">
                  <c:v>35</c:v>
                </c:pt>
                <c:pt idx="5536">
                  <c:v>35</c:v>
                </c:pt>
                <c:pt idx="5537">
                  <c:v>35</c:v>
                </c:pt>
                <c:pt idx="5538">
                  <c:v>35</c:v>
                </c:pt>
                <c:pt idx="5539">
                  <c:v>35</c:v>
                </c:pt>
                <c:pt idx="5540">
                  <c:v>35</c:v>
                </c:pt>
                <c:pt idx="5541">
                  <c:v>35</c:v>
                </c:pt>
                <c:pt idx="5542">
                  <c:v>35</c:v>
                </c:pt>
                <c:pt idx="5543">
                  <c:v>35</c:v>
                </c:pt>
                <c:pt idx="5544">
                  <c:v>35</c:v>
                </c:pt>
                <c:pt idx="5545">
                  <c:v>35</c:v>
                </c:pt>
                <c:pt idx="5546">
                  <c:v>35</c:v>
                </c:pt>
                <c:pt idx="5547">
                  <c:v>35</c:v>
                </c:pt>
                <c:pt idx="5548">
                  <c:v>35</c:v>
                </c:pt>
                <c:pt idx="5549">
                  <c:v>35</c:v>
                </c:pt>
                <c:pt idx="5550">
                  <c:v>35</c:v>
                </c:pt>
                <c:pt idx="5551">
                  <c:v>35</c:v>
                </c:pt>
                <c:pt idx="5552">
                  <c:v>35</c:v>
                </c:pt>
                <c:pt idx="5553">
                  <c:v>35</c:v>
                </c:pt>
                <c:pt idx="5554">
                  <c:v>35</c:v>
                </c:pt>
                <c:pt idx="5555">
                  <c:v>35</c:v>
                </c:pt>
                <c:pt idx="5556">
                  <c:v>35</c:v>
                </c:pt>
                <c:pt idx="5557">
                  <c:v>35</c:v>
                </c:pt>
                <c:pt idx="5558">
                  <c:v>35</c:v>
                </c:pt>
                <c:pt idx="5559">
                  <c:v>35</c:v>
                </c:pt>
                <c:pt idx="5560">
                  <c:v>35</c:v>
                </c:pt>
                <c:pt idx="5561">
                  <c:v>35</c:v>
                </c:pt>
                <c:pt idx="5562">
                  <c:v>35</c:v>
                </c:pt>
                <c:pt idx="5563">
                  <c:v>35</c:v>
                </c:pt>
                <c:pt idx="5564">
                  <c:v>35</c:v>
                </c:pt>
                <c:pt idx="5565">
                  <c:v>35</c:v>
                </c:pt>
                <c:pt idx="5566">
                  <c:v>35</c:v>
                </c:pt>
                <c:pt idx="5567">
                  <c:v>35</c:v>
                </c:pt>
                <c:pt idx="5568">
                  <c:v>35</c:v>
                </c:pt>
                <c:pt idx="5569">
                  <c:v>35</c:v>
                </c:pt>
                <c:pt idx="5570">
                  <c:v>35</c:v>
                </c:pt>
                <c:pt idx="5571">
                  <c:v>35</c:v>
                </c:pt>
                <c:pt idx="5572">
                  <c:v>35</c:v>
                </c:pt>
                <c:pt idx="5573">
                  <c:v>35</c:v>
                </c:pt>
                <c:pt idx="5574">
                  <c:v>35</c:v>
                </c:pt>
                <c:pt idx="5575">
                  <c:v>35</c:v>
                </c:pt>
                <c:pt idx="5576">
                  <c:v>35</c:v>
                </c:pt>
                <c:pt idx="5577">
                  <c:v>35</c:v>
                </c:pt>
                <c:pt idx="5578">
                  <c:v>35</c:v>
                </c:pt>
                <c:pt idx="5579">
                  <c:v>35</c:v>
                </c:pt>
                <c:pt idx="5580">
                  <c:v>35</c:v>
                </c:pt>
                <c:pt idx="5581">
                  <c:v>35</c:v>
                </c:pt>
                <c:pt idx="5582">
                  <c:v>35</c:v>
                </c:pt>
                <c:pt idx="5583">
                  <c:v>35</c:v>
                </c:pt>
                <c:pt idx="5584">
                  <c:v>35</c:v>
                </c:pt>
                <c:pt idx="5585">
                  <c:v>35</c:v>
                </c:pt>
                <c:pt idx="5586">
                  <c:v>35</c:v>
                </c:pt>
                <c:pt idx="5587">
                  <c:v>35</c:v>
                </c:pt>
                <c:pt idx="5588">
                  <c:v>35</c:v>
                </c:pt>
                <c:pt idx="5589">
                  <c:v>35</c:v>
                </c:pt>
                <c:pt idx="5590">
                  <c:v>35</c:v>
                </c:pt>
                <c:pt idx="5591">
                  <c:v>35</c:v>
                </c:pt>
                <c:pt idx="5592">
                  <c:v>35</c:v>
                </c:pt>
                <c:pt idx="5593">
                  <c:v>35</c:v>
                </c:pt>
                <c:pt idx="5594">
                  <c:v>35</c:v>
                </c:pt>
                <c:pt idx="5595">
                  <c:v>35</c:v>
                </c:pt>
                <c:pt idx="5596">
                  <c:v>35</c:v>
                </c:pt>
                <c:pt idx="5597">
                  <c:v>35</c:v>
                </c:pt>
                <c:pt idx="5598">
                  <c:v>35</c:v>
                </c:pt>
                <c:pt idx="5599">
                  <c:v>35</c:v>
                </c:pt>
                <c:pt idx="5600">
                  <c:v>35</c:v>
                </c:pt>
                <c:pt idx="5601">
                  <c:v>35</c:v>
                </c:pt>
                <c:pt idx="5602">
                  <c:v>35</c:v>
                </c:pt>
                <c:pt idx="5603">
                  <c:v>35</c:v>
                </c:pt>
                <c:pt idx="5604">
                  <c:v>35</c:v>
                </c:pt>
                <c:pt idx="5605">
                  <c:v>35</c:v>
                </c:pt>
                <c:pt idx="5606">
                  <c:v>35</c:v>
                </c:pt>
                <c:pt idx="5607">
                  <c:v>35</c:v>
                </c:pt>
                <c:pt idx="5608">
                  <c:v>35</c:v>
                </c:pt>
                <c:pt idx="5609">
                  <c:v>35</c:v>
                </c:pt>
                <c:pt idx="5610">
                  <c:v>35</c:v>
                </c:pt>
                <c:pt idx="5611">
                  <c:v>35</c:v>
                </c:pt>
                <c:pt idx="5612">
                  <c:v>35</c:v>
                </c:pt>
                <c:pt idx="5613">
                  <c:v>35</c:v>
                </c:pt>
                <c:pt idx="5614">
                  <c:v>35</c:v>
                </c:pt>
                <c:pt idx="5615">
                  <c:v>35</c:v>
                </c:pt>
                <c:pt idx="5616">
                  <c:v>35</c:v>
                </c:pt>
                <c:pt idx="5617">
                  <c:v>35</c:v>
                </c:pt>
                <c:pt idx="5618">
                  <c:v>35</c:v>
                </c:pt>
                <c:pt idx="5619">
                  <c:v>35</c:v>
                </c:pt>
                <c:pt idx="5620">
                  <c:v>35</c:v>
                </c:pt>
                <c:pt idx="5621">
                  <c:v>35</c:v>
                </c:pt>
                <c:pt idx="5622">
                  <c:v>35</c:v>
                </c:pt>
                <c:pt idx="5623">
                  <c:v>35</c:v>
                </c:pt>
                <c:pt idx="5624">
                  <c:v>35</c:v>
                </c:pt>
                <c:pt idx="5625">
                  <c:v>35</c:v>
                </c:pt>
                <c:pt idx="5626">
                  <c:v>35</c:v>
                </c:pt>
                <c:pt idx="5627">
                  <c:v>35</c:v>
                </c:pt>
                <c:pt idx="5628">
                  <c:v>35</c:v>
                </c:pt>
                <c:pt idx="5629">
                  <c:v>35</c:v>
                </c:pt>
                <c:pt idx="5630">
                  <c:v>35</c:v>
                </c:pt>
                <c:pt idx="5631">
                  <c:v>35</c:v>
                </c:pt>
                <c:pt idx="5632">
                  <c:v>35</c:v>
                </c:pt>
                <c:pt idx="5633">
                  <c:v>35</c:v>
                </c:pt>
                <c:pt idx="5634">
                  <c:v>35</c:v>
                </c:pt>
                <c:pt idx="5635">
                  <c:v>35</c:v>
                </c:pt>
                <c:pt idx="5636">
                  <c:v>35</c:v>
                </c:pt>
                <c:pt idx="5637">
                  <c:v>35</c:v>
                </c:pt>
                <c:pt idx="5638">
                  <c:v>35</c:v>
                </c:pt>
                <c:pt idx="5639">
                  <c:v>35</c:v>
                </c:pt>
                <c:pt idx="5640">
                  <c:v>35</c:v>
                </c:pt>
                <c:pt idx="5641">
                  <c:v>35</c:v>
                </c:pt>
                <c:pt idx="5642">
                  <c:v>35</c:v>
                </c:pt>
                <c:pt idx="5643">
                  <c:v>35</c:v>
                </c:pt>
                <c:pt idx="5644">
                  <c:v>35</c:v>
                </c:pt>
                <c:pt idx="5645">
                  <c:v>35</c:v>
                </c:pt>
                <c:pt idx="5646">
                  <c:v>35</c:v>
                </c:pt>
                <c:pt idx="5647">
                  <c:v>35</c:v>
                </c:pt>
                <c:pt idx="5648">
                  <c:v>35</c:v>
                </c:pt>
                <c:pt idx="5649">
                  <c:v>35</c:v>
                </c:pt>
                <c:pt idx="5650">
                  <c:v>35</c:v>
                </c:pt>
                <c:pt idx="5651">
                  <c:v>35</c:v>
                </c:pt>
                <c:pt idx="5652">
                  <c:v>35</c:v>
                </c:pt>
                <c:pt idx="5653">
                  <c:v>35</c:v>
                </c:pt>
                <c:pt idx="5654">
                  <c:v>35</c:v>
                </c:pt>
                <c:pt idx="5655">
                  <c:v>35</c:v>
                </c:pt>
                <c:pt idx="5656">
                  <c:v>35</c:v>
                </c:pt>
                <c:pt idx="5657">
                  <c:v>35</c:v>
                </c:pt>
                <c:pt idx="5658">
                  <c:v>35</c:v>
                </c:pt>
                <c:pt idx="5659">
                  <c:v>35</c:v>
                </c:pt>
                <c:pt idx="5660">
                  <c:v>35</c:v>
                </c:pt>
                <c:pt idx="5661">
                  <c:v>35</c:v>
                </c:pt>
                <c:pt idx="5662">
                  <c:v>35</c:v>
                </c:pt>
                <c:pt idx="5663">
                  <c:v>35</c:v>
                </c:pt>
                <c:pt idx="5664">
                  <c:v>35</c:v>
                </c:pt>
                <c:pt idx="5665">
                  <c:v>35</c:v>
                </c:pt>
                <c:pt idx="5666">
                  <c:v>35</c:v>
                </c:pt>
                <c:pt idx="5667">
                  <c:v>35</c:v>
                </c:pt>
                <c:pt idx="5668">
                  <c:v>35</c:v>
                </c:pt>
                <c:pt idx="5669">
                  <c:v>35</c:v>
                </c:pt>
                <c:pt idx="5670">
                  <c:v>35</c:v>
                </c:pt>
                <c:pt idx="5671">
                  <c:v>35</c:v>
                </c:pt>
                <c:pt idx="5672">
                  <c:v>35</c:v>
                </c:pt>
                <c:pt idx="5673">
                  <c:v>35</c:v>
                </c:pt>
                <c:pt idx="5674">
                  <c:v>35</c:v>
                </c:pt>
                <c:pt idx="5675">
                  <c:v>35</c:v>
                </c:pt>
                <c:pt idx="5676">
                  <c:v>35</c:v>
                </c:pt>
                <c:pt idx="5677">
                  <c:v>35</c:v>
                </c:pt>
                <c:pt idx="5678">
                  <c:v>35</c:v>
                </c:pt>
                <c:pt idx="5679">
                  <c:v>35</c:v>
                </c:pt>
                <c:pt idx="5680">
                  <c:v>35</c:v>
                </c:pt>
                <c:pt idx="5681">
                  <c:v>35</c:v>
                </c:pt>
                <c:pt idx="5682">
                  <c:v>35</c:v>
                </c:pt>
                <c:pt idx="5683">
                  <c:v>35</c:v>
                </c:pt>
                <c:pt idx="5684">
                  <c:v>35</c:v>
                </c:pt>
                <c:pt idx="5685">
                  <c:v>35</c:v>
                </c:pt>
                <c:pt idx="5686">
                  <c:v>35</c:v>
                </c:pt>
                <c:pt idx="5687">
                  <c:v>35</c:v>
                </c:pt>
                <c:pt idx="5688">
                  <c:v>35</c:v>
                </c:pt>
                <c:pt idx="5689">
                  <c:v>35</c:v>
                </c:pt>
                <c:pt idx="5690">
                  <c:v>35</c:v>
                </c:pt>
                <c:pt idx="5691">
                  <c:v>35</c:v>
                </c:pt>
                <c:pt idx="5692">
                  <c:v>35</c:v>
                </c:pt>
                <c:pt idx="5693">
                  <c:v>35</c:v>
                </c:pt>
                <c:pt idx="5694">
                  <c:v>35</c:v>
                </c:pt>
                <c:pt idx="5695">
                  <c:v>35</c:v>
                </c:pt>
                <c:pt idx="5696">
                  <c:v>35</c:v>
                </c:pt>
                <c:pt idx="5697">
                  <c:v>35</c:v>
                </c:pt>
                <c:pt idx="5698">
                  <c:v>35</c:v>
                </c:pt>
                <c:pt idx="5699">
                  <c:v>35</c:v>
                </c:pt>
                <c:pt idx="5700">
                  <c:v>35</c:v>
                </c:pt>
                <c:pt idx="5701">
                  <c:v>35</c:v>
                </c:pt>
                <c:pt idx="5702">
                  <c:v>35</c:v>
                </c:pt>
                <c:pt idx="5703">
                  <c:v>35</c:v>
                </c:pt>
                <c:pt idx="5704">
                  <c:v>35</c:v>
                </c:pt>
                <c:pt idx="5705">
                  <c:v>35</c:v>
                </c:pt>
                <c:pt idx="5706">
                  <c:v>35</c:v>
                </c:pt>
                <c:pt idx="5707">
                  <c:v>35</c:v>
                </c:pt>
                <c:pt idx="5708">
                  <c:v>35</c:v>
                </c:pt>
                <c:pt idx="5709">
                  <c:v>35</c:v>
                </c:pt>
                <c:pt idx="5710">
                  <c:v>35</c:v>
                </c:pt>
                <c:pt idx="5711">
                  <c:v>35</c:v>
                </c:pt>
                <c:pt idx="5712">
                  <c:v>35</c:v>
                </c:pt>
                <c:pt idx="5713">
                  <c:v>35</c:v>
                </c:pt>
                <c:pt idx="5714">
                  <c:v>35</c:v>
                </c:pt>
                <c:pt idx="5715">
                  <c:v>35</c:v>
                </c:pt>
                <c:pt idx="5716">
                  <c:v>35</c:v>
                </c:pt>
                <c:pt idx="5717">
                  <c:v>35</c:v>
                </c:pt>
                <c:pt idx="5718">
                  <c:v>35</c:v>
                </c:pt>
                <c:pt idx="5719">
                  <c:v>36</c:v>
                </c:pt>
                <c:pt idx="5720">
                  <c:v>37</c:v>
                </c:pt>
                <c:pt idx="5721">
                  <c:v>37</c:v>
                </c:pt>
                <c:pt idx="5722">
                  <c:v>38</c:v>
                </c:pt>
                <c:pt idx="5723">
                  <c:v>39</c:v>
                </c:pt>
                <c:pt idx="5724">
                  <c:v>39</c:v>
                </c:pt>
                <c:pt idx="5725">
                  <c:v>39</c:v>
                </c:pt>
                <c:pt idx="5726">
                  <c:v>39</c:v>
                </c:pt>
                <c:pt idx="5727">
                  <c:v>39</c:v>
                </c:pt>
                <c:pt idx="5728">
                  <c:v>39</c:v>
                </c:pt>
                <c:pt idx="5729">
                  <c:v>39</c:v>
                </c:pt>
                <c:pt idx="5730">
                  <c:v>39</c:v>
                </c:pt>
                <c:pt idx="5731">
                  <c:v>39</c:v>
                </c:pt>
                <c:pt idx="5732">
                  <c:v>39</c:v>
                </c:pt>
                <c:pt idx="5733">
                  <c:v>39</c:v>
                </c:pt>
                <c:pt idx="5734">
                  <c:v>39</c:v>
                </c:pt>
                <c:pt idx="5735">
                  <c:v>39</c:v>
                </c:pt>
                <c:pt idx="5736">
                  <c:v>39</c:v>
                </c:pt>
                <c:pt idx="5737">
                  <c:v>39</c:v>
                </c:pt>
                <c:pt idx="5738">
                  <c:v>39</c:v>
                </c:pt>
                <c:pt idx="5739">
                  <c:v>39</c:v>
                </c:pt>
                <c:pt idx="5740">
                  <c:v>39</c:v>
                </c:pt>
                <c:pt idx="5741">
                  <c:v>39</c:v>
                </c:pt>
                <c:pt idx="5742">
                  <c:v>39</c:v>
                </c:pt>
                <c:pt idx="5743">
                  <c:v>39</c:v>
                </c:pt>
                <c:pt idx="5744">
                  <c:v>39</c:v>
                </c:pt>
                <c:pt idx="5745">
                  <c:v>39</c:v>
                </c:pt>
                <c:pt idx="5746">
                  <c:v>39</c:v>
                </c:pt>
                <c:pt idx="5747">
                  <c:v>39</c:v>
                </c:pt>
                <c:pt idx="5748">
                  <c:v>40</c:v>
                </c:pt>
                <c:pt idx="5749">
                  <c:v>40</c:v>
                </c:pt>
                <c:pt idx="5750">
                  <c:v>40</c:v>
                </c:pt>
                <c:pt idx="5751">
                  <c:v>40</c:v>
                </c:pt>
                <c:pt idx="5752">
                  <c:v>40</c:v>
                </c:pt>
                <c:pt idx="5753">
                  <c:v>40</c:v>
                </c:pt>
                <c:pt idx="5754">
                  <c:v>40</c:v>
                </c:pt>
                <c:pt idx="5755">
                  <c:v>40</c:v>
                </c:pt>
                <c:pt idx="5756">
                  <c:v>40</c:v>
                </c:pt>
                <c:pt idx="5757">
                  <c:v>40</c:v>
                </c:pt>
                <c:pt idx="5758">
                  <c:v>40</c:v>
                </c:pt>
                <c:pt idx="5759">
                  <c:v>40</c:v>
                </c:pt>
                <c:pt idx="5760">
                  <c:v>40</c:v>
                </c:pt>
                <c:pt idx="5761">
                  <c:v>40</c:v>
                </c:pt>
                <c:pt idx="5762">
                  <c:v>40</c:v>
                </c:pt>
                <c:pt idx="5763">
                  <c:v>40</c:v>
                </c:pt>
                <c:pt idx="5764">
                  <c:v>40</c:v>
                </c:pt>
                <c:pt idx="5765">
                  <c:v>40</c:v>
                </c:pt>
                <c:pt idx="5766">
                  <c:v>40</c:v>
                </c:pt>
                <c:pt idx="5767">
                  <c:v>40</c:v>
                </c:pt>
                <c:pt idx="5768">
                  <c:v>40</c:v>
                </c:pt>
                <c:pt idx="5769">
                  <c:v>40</c:v>
                </c:pt>
                <c:pt idx="5770">
                  <c:v>40</c:v>
                </c:pt>
                <c:pt idx="5771">
                  <c:v>40</c:v>
                </c:pt>
                <c:pt idx="5772">
                  <c:v>40</c:v>
                </c:pt>
                <c:pt idx="5773">
                  <c:v>40</c:v>
                </c:pt>
                <c:pt idx="5774">
                  <c:v>40</c:v>
                </c:pt>
                <c:pt idx="5775">
                  <c:v>40</c:v>
                </c:pt>
                <c:pt idx="5776">
                  <c:v>40</c:v>
                </c:pt>
                <c:pt idx="5777">
                  <c:v>40</c:v>
                </c:pt>
                <c:pt idx="5778">
                  <c:v>40</c:v>
                </c:pt>
                <c:pt idx="5779">
                  <c:v>40</c:v>
                </c:pt>
                <c:pt idx="5780">
                  <c:v>40</c:v>
                </c:pt>
                <c:pt idx="5781">
                  <c:v>40</c:v>
                </c:pt>
                <c:pt idx="5782">
                  <c:v>40</c:v>
                </c:pt>
                <c:pt idx="5783">
                  <c:v>40</c:v>
                </c:pt>
                <c:pt idx="5784">
                  <c:v>40</c:v>
                </c:pt>
                <c:pt idx="5785">
                  <c:v>40</c:v>
                </c:pt>
                <c:pt idx="5786">
                  <c:v>40</c:v>
                </c:pt>
                <c:pt idx="5787">
                  <c:v>40</c:v>
                </c:pt>
                <c:pt idx="5788">
                  <c:v>40</c:v>
                </c:pt>
                <c:pt idx="5789">
                  <c:v>40</c:v>
                </c:pt>
                <c:pt idx="5790">
                  <c:v>40</c:v>
                </c:pt>
                <c:pt idx="5791">
                  <c:v>40</c:v>
                </c:pt>
                <c:pt idx="5792">
                  <c:v>40</c:v>
                </c:pt>
                <c:pt idx="5793">
                  <c:v>40</c:v>
                </c:pt>
                <c:pt idx="5794">
                  <c:v>40</c:v>
                </c:pt>
                <c:pt idx="5795">
                  <c:v>40</c:v>
                </c:pt>
                <c:pt idx="5796">
                  <c:v>40</c:v>
                </c:pt>
                <c:pt idx="5797">
                  <c:v>40</c:v>
                </c:pt>
                <c:pt idx="5798">
                  <c:v>40</c:v>
                </c:pt>
                <c:pt idx="5799">
                  <c:v>40</c:v>
                </c:pt>
                <c:pt idx="5800">
                  <c:v>40</c:v>
                </c:pt>
                <c:pt idx="5801">
                  <c:v>40</c:v>
                </c:pt>
                <c:pt idx="5802">
                  <c:v>40</c:v>
                </c:pt>
                <c:pt idx="5803">
                  <c:v>40</c:v>
                </c:pt>
                <c:pt idx="5804">
                  <c:v>40</c:v>
                </c:pt>
                <c:pt idx="5805">
                  <c:v>40</c:v>
                </c:pt>
                <c:pt idx="5806">
                  <c:v>40</c:v>
                </c:pt>
                <c:pt idx="5807">
                  <c:v>40</c:v>
                </c:pt>
                <c:pt idx="5808">
                  <c:v>40</c:v>
                </c:pt>
                <c:pt idx="5809">
                  <c:v>40</c:v>
                </c:pt>
                <c:pt idx="5810">
                  <c:v>40</c:v>
                </c:pt>
                <c:pt idx="5811">
                  <c:v>40</c:v>
                </c:pt>
                <c:pt idx="5812">
                  <c:v>40</c:v>
                </c:pt>
                <c:pt idx="5813">
                  <c:v>40</c:v>
                </c:pt>
                <c:pt idx="5814">
                  <c:v>40</c:v>
                </c:pt>
                <c:pt idx="5815">
                  <c:v>40</c:v>
                </c:pt>
                <c:pt idx="5816">
                  <c:v>40</c:v>
                </c:pt>
                <c:pt idx="5817">
                  <c:v>40</c:v>
                </c:pt>
                <c:pt idx="5818">
                  <c:v>40</c:v>
                </c:pt>
                <c:pt idx="5819">
                  <c:v>40</c:v>
                </c:pt>
                <c:pt idx="5820">
                  <c:v>40</c:v>
                </c:pt>
                <c:pt idx="5821">
                  <c:v>40</c:v>
                </c:pt>
                <c:pt idx="5822">
                  <c:v>40</c:v>
                </c:pt>
                <c:pt idx="5823">
                  <c:v>40</c:v>
                </c:pt>
                <c:pt idx="5824">
                  <c:v>40</c:v>
                </c:pt>
                <c:pt idx="5825">
                  <c:v>40</c:v>
                </c:pt>
                <c:pt idx="5826">
                  <c:v>40</c:v>
                </c:pt>
                <c:pt idx="5827">
                  <c:v>40</c:v>
                </c:pt>
                <c:pt idx="5828">
                  <c:v>40</c:v>
                </c:pt>
                <c:pt idx="5829">
                  <c:v>40</c:v>
                </c:pt>
                <c:pt idx="5830">
                  <c:v>40</c:v>
                </c:pt>
                <c:pt idx="5831">
                  <c:v>40</c:v>
                </c:pt>
                <c:pt idx="5832">
                  <c:v>40</c:v>
                </c:pt>
                <c:pt idx="5833">
                  <c:v>40</c:v>
                </c:pt>
                <c:pt idx="5834">
                  <c:v>40</c:v>
                </c:pt>
                <c:pt idx="5835">
                  <c:v>40</c:v>
                </c:pt>
                <c:pt idx="5836">
                  <c:v>40</c:v>
                </c:pt>
                <c:pt idx="5837">
                  <c:v>40</c:v>
                </c:pt>
                <c:pt idx="5838">
                  <c:v>40</c:v>
                </c:pt>
                <c:pt idx="5839">
                  <c:v>40</c:v>
                </c:pt>
                <c:pt idx="5840">
                  <c:v>40</c:v>
                </c:pt>
                <c:pt idx="5841">
                  <c:v>40</c:v>
                </c:pt>
                <c:pt idx="5842">
                  <c:v>40</c:v>
                </c:pt>
                <c:pt idx="5843">
                  <c:v>40</c:v>
                </c:pt>
                <c:pt idx="5844">
                  <c:v>40</c:v>
                </c:pt>
                <c:pt idx="5845">
                  <c:v>40</c:v>
                </c:pt>
                <c:pt idx="5846">
                  <c:v>40</c:v>
                </c:pt>
                <c:pt idx="5847">
                  <c:v>40</c:v>
                </c:pt>
                <c:pt idx="5848">
                  <c:v>40</c:v>
                </c:pt>
                <c:pt idx="5849">
                  <c:v>40</c:v>
                </c:pt>
                <c:pt idx="5850">
                  <c:v>40</c:v>
                </c:pt>
                <c:pt idx="5851">
                  <c:v>40</c:v>
                </c:pt>
                <c:pt idx="5852">
                  <c:v>40</c:v>
                </c:pt>
                <c:pt idx="5853">
                  <c:v>40</c:v>
                </c:pt>
                <c:pt idx="5854">
                  <c:v>40</c:v>
                </c:pt>
                <c:pt idx="5855">
                  <c:v>40</c:v>
                </c:pt>
                <c:pt idx="5856">
                  <c:v>40</c:v>
                </c:pt>
                <c:pt idx="5857">
                  <c:v>40</c:v>
                </c:pt>
                <c:pt idx="5858">
                  <c:v>40</c:v>
                </c:pt>
                <c:pt idx="5859">
                  <c:v>40</c:v>
                </c:pt>
                <c:pt idx="5860">
                  <c:v>40</c:v>
                </c:pt>
                <c:pt idx="5861">
                  <c:v>40</c:v>
                </c:pt>
                <c:pt idx="5862">
                  <c:v>40</c:v>
                </c:pt>
                <c:pt idx="5863">
                  <c:v>40</c:v>
                </c:pt>
                <c:pt idx="5864">
                  <c:v>40</c:v>
                </c:pt>
                <c:pt idx="5865">
                  <c:v>40</c:v>
                </c:pt>
                <c:pt idx="5866">
                  <c:v>40</c:v>
                </c:pt>
                <c:pt idx="5867">
                  <c:v>40</c:v>
                </c:pt>
                <c:pt idx="5868">
                  <c:v>40</c:v>
                </c:pt>
                <c:pt idx="5869">
                  <c:v>40</c:v>
                </c:pt>
                <c:pt idx="5870">
                  <c:v>40</c:v>
                </c:pt>
                <c:pt idx="5871">
                  <c:v>40</c:v>
                </c:pt>
                <c:pt idx="5872">
                  <c:v>40</c:v>
                </c:pt>
                <c:pt idx="5873">
                  <c:v>40</c:v>
                </c:pt>
                <c:pt idx="5874">
                  <c:v>40</c:v>
                </c:pt>
                <c:pt idx="5875">
                  <c:v>40</c:v>
                </c:pt>
                <c:pt idx="5876">
                  <c:v>40</c:v>
                </c:pt>
                <c:pt idx="5877">
                  <c:v>40</c:v>
                </c:pt>
                <c:pt idx="5878">
                  <c:v>40</c:v>
                </c:pt>
                <c:pt idx="5879">
                  <c:v>40</c:v>
                </c:pt>
                <c:pt idx="5880">
                  <c:v>40</c:v>
                </c:pt>
                <c:pt idx="5881">
                  <c:v>40</c:v>
                </c:pt>
                <c:pt idx="5882">
                  <c:v>40</c:v>
                </c:pt>
                <c:pt idx="5883">
                  <c:v>40</c:v>
                </c:pt>
                <c:pt idx="5884">
                  <c:v>40</c:v>
                </c:pt>
                <c:pt idx="5885">
                  <c:v>40</c:v>
                </c:pt>
                <c:pt idx="5886">
                  <c:v>40</c:v>
                </c:pt>
                <c:pt idx="5887">
                  <c:v>40</c:v>
                </c:pt>
                <c:pt idx="5888">
                  <c:v>40</c:v>
                </c:pt>
                <c:pt idx="5889">
                  <c:v>40</c:v>
                </c:pt>
                <c:pt idx="5890">
                  <c:v>40</c:v>
                </c:pt>
                <c:pt idx="5891">
                  <c:v>40</c:v>
                </c:pt>
                <c:pt idx="5892">
                  <c:v>40</c:v>
                </c:pt>
                <c:pt idx="5893">
                  <c:v>40</c:v>
                </c:pt>
                <c:pt idx="5894">
                  <c:v>40</c:v>
                </c:pt>
                <c:pt idx="5895">
                  <c:v>40</c:v>
                </c:pt>
                <c:pt idx="5896">
                  <c:v>40</c:v>
                </c:pt>
                <c:pt idx="5897">
                  <c:v>40</c:v>
                </c:pt>
                <c:pt idx="5898">
                  <c:v>40</c:v>
                </c:pt>
                <c:pt idx="5899">
                  <c:v>40</c:v>
                </c:pt>
                <c:pt idx="5900">
                  <c:v>40</c:v>
                </c:pt>
                <c:pt idx="5901">
                  <c:v>40</c:v>
                </c:pt>
                <c:pt idx="5902">
                  <c:v>40</c:v>
                </c:pt>
                <c:pt idx="5903">
                  <c:v>40</c:v>
                </c:pt>
                <c:pt idx="5904">
                  <c:v>40</c:v>
                </c:pt>
                <c:pt idx="5905">
                  <c:v>40</c:v>
                </c:pt>
                <c:pt idx="5906">
                  <c:v>40</c:v>
                </c:pt>
                <c:pt idx="5907">
                  <c:v>40</c:v>
                </c:pt>
                <c:pt idx="5908">
                  <c:v>40</c:v>
                </c:pt>
                <c:pt idx="5909">
                  <c:v>40</c:v>
                </c:pt>
                <c:pt idx="5910">
                  <c:v>40</c:v>
                </c:pt>
                <c:pt idx="5911">
                  <c:v>40</c:v>
                </c:pt>
                <c:pt idx="5912">
                  <c:v>40</c:v>
                </c:pt>
                <c:pt idx="5913">
                  <c:v>40</c:v>
                </c:pt>
                <c:pt idx="5914">
                  <c:v>40</c:v>
                </c:pt>
                <c:pt idx="5915">
                  <c:v>40</c:v>
                </c:pt>
                <c:pt idx="5916">
                  <c:v>40</c:v>
                </c:pt>
                <c:pt idx="5917">
                  <c:v>40</c:v>
                </c:pt>
                <c:pt idx="5918">
                  <c:v>40</c:v>
                </c:pt>
                <c:pt idx="5919">
                  <c:v>40</c:v>
                </c:pt>
                <c:pt idx="5920">
                  <c:v>40</c:v>
                </c:pt>
                <c:pt idx="5921">
                  <c:v>40</c:v>
                </c:pt>
                <c:pt idx="5922">
                  <c:v>40</c:v>
                </c:pt>
                <c:pt idx="5923">
                  <c:v>40</c:v>
                </c:pt>
                <c:pt idx="5924">
                  <c:v>40</c:v>
                </c:pt>
                <c:pt idx="5925">
                  <c:v>40</c:v>
                </c:pt>
                <c:pt idx="5926">
                  <c:v>40</c:v>
                </c:pt>
                <c:pt idx="5927">
                  <c:v>40</c:v>
                </c:pt>
                <c:pt idx="5928">
                  <c:v>40</c:v>
                </c:pt>
                <c:pt idx="5929">
                  <c:v>40</c:v>
                </c:pt>
                <c:pt idx="5930">
                  <c:v>40</c:v>
                </c:pt>
                <c:pt idx="5931">
                  <c:v>40</c:v>
                </c:pt>
                <c:pt idx="5932">
                  <c:v>40</c:v>
                </c:pt>
                <c:pt idx="5933">
                  <c:v>40</c:v>
                </c:pt>
                <c:pt idx="5934">
                  <c:v>40</c:v>
                </c:pt>
                <c:pt idx="5935">
                  <c:v>40</c:v>
                </c:pt>
                <c:pt idx="5936">
                  <c:v>40</c:v>
                </c:pt>
                <c:pt idx="5937">
                  <c:v>40</c:v>
                </c:pt>
                <c:pt idx="5938">
                  <c:v>40</c:v>
                </c:pt>
                <c:pt idx="5939">
                  <c:v>40</c:v>
                </c:pt>
                <c:pt idx="5940">
                  <c:v>40</c:v>
                </c:pt>
                <c:pt idx="5941">
                  <c:v>40</c:v>
                </c:pt>
                <c:pt idx="5942">
                  <c:v>40</c:v>
                </c:pt>
                <c:pt idx="5943">
                  <c:v>40</c:v>
                </c:pt>
                <c:pt idx="5944">
                  <c:v>40</c:v>
                </c:pt>
                <c:pt idx="5945">
                  <c:v>40</c:v>
                </c:pt>
                <c:pt idx="5946">
                  <c:v>40</c:v>
                </c:pt>
                <c:pt idx="5947">
                  <c:v>40</c:v>
                </c:pt>
                <c:pt idx="5948">
                  <c:v>40</c:v>
                </c:pt>
                <c:pt idx="5949">
                  <c:v>40</c:v>
                </c:pt>
                <c:pt idx="5950">
                  <c:v>40</c:v>
                </c:pt>
                <c:pt idx="5951">
                  <c:v>40</c:v>
                </c:pt>
                <c:pt idx="5952">
                  <c:v>40</c:v>
                </c:pt>
                <c:pt idx="5953">
                  <c:v>40</c:v>
                </c:pt>
                <c:pt idx="5954">
                  <c:v>40</c:v>
                </c:pt>
                <c:pt idx="5955">
                  <c:v>40</c:v>
                </c:pt>
                <c:pt idx="5956">
                  <c:v>40</c:v>
                </c:pt>
                <c:pt idx="5957">
                  <c:v>40</c:v>
                </c:pt>
                <c:pt idx="5958">
                  <c:v>40</c:v>
                </c:pt>
                <c:pt idx="5959">
                  <c:v>40</c:v>
                </c:pt>
                <c:pt idx="5960">
                  <c:v>40</c:v>
                </c:pt>
                <c:pt idx="5961">
                  <c:v>40</c:v>
                </c:pt>
                <c:pt idx="5962">
                  <c:v>40</c:v>
                </c:pt>
                <c:pt idx="5963">
                  <c:v>40</c:v>
                </c:pt>
                <c:pt idx="5964">
                  <c:v>40</c:v>
                </c:pt>
                <c:pt idx="5965">
                  <c:v>40</c:v>
                </c:pt>
                <c:pt idx="5966">
                  <c:v>40</c:v>
                </c:pt>
                <c:pt idx="5967">
                  <c:v>40</c:v>
                </c:pt>
                <c:pt idx="5968">
                  <c:v>40</c:v>
                </c:pt>
                <c:pt idx="5969">
                  <c:v>40</c:v>
                </c:pt>
                <c:pt idx="5970">
                  <c:v>40</c:v>
                </c:pt>
                <c:pt idx="5971">
                  <c:v>40</c:v>
                </c:pt>
                <c:pt idx="5972">
                  <c:v>40</c:v>
                </c:pt>
                <c:pt idx="5973">
                  <c:v>40</c:v>
                </c:pt>
                <c:pt idx="5974">
                  <c:v>40</c:v>
                </c:pt>
                <c:pt idx="5975">
                  <c:v>40</c:v>
                </c:pt>
                <c:pt idx="5976">
                  <c:v>40</c:v>
                </c:pt>
                <c:pt idx="5977">
                  <c:v>40</c:v>
                </c:pt>
                <c:pt idx="5978">
                  <c:v>40</c:v>
                </c:pt>
                <c:pt idx="5979">
                  <c:v>40</c:v>
                </c:pt>
                <c:pt idx="5980">
                  <c:v>40</c:v>
                </c:pt>
                <c:pt idx="5981">
                  <c:v>40</c:v>
                </c:pt>
                <c:pt idx="5982">
                  <c:v>40</c:v>
                </c:pt>
                <c:pt idx="5983">
                  <c:v>40</c:v>
                </c:pt>
                <c:pt idx="5984">
                  <c:v>40</c:v>
                </c:pt>
                <c:pt idx="5985">
                  <c:v>40</c:v>
                </c:pt>
                <c:pt idx="5986">
                  <c:v>40</c:v>
                </c:pt>
                <c:pt idx="5987">
                  <c:v>40</c:v>
                </c:pt>
                <c:pt idx="5988">
                  <c:v>40</c:v>
                </c:pt>
                <c:pt idx="5989">
                  <c:v>40</c:v>
                </c:pt>
                <c:pt idx="5990">
                  <c:v>40</c:v>
                </c:pt>
                <c:pt idx="5991">
                  <c:v>40</c:v>
                </c:pt>
                <c:pt idx="5992">
                  <c:v>40</c:v>
                </c:pt>
                <c:pt idx="5993">
                  <c:v>40</c:v>
                </c:pt>
                <c:pt idx="5994">
                  <c:v>40</c:v>
                </c:pt>
                <c:pt idx="5995">
                  <c:v>40</c:v>
                </c:pt>
                <c:pt idx="5996">
                  <c:v>40</c:v>
                </c:pt>
                <c:pt idx="5997">
                  <c:v>40</c:v>
                </c:pt>
                <c:pt idx="5998">
                  <c:v>40</c:v>
                </c:pt>
                <c:pt idx="5999">
                  <c:v>40</c:v>
                </c:pt>
                <c:pt idx="6000">
                  <c:v>40</c:v>
                </c:pt>
                <c:pt idx="6001">
                  <c:v>40</c:v>
                </c:pt>
                <c:pt idx="6002">
                  <c:v>40</c:v>
                </c:pt>
                <c:pt idx="6003">
                  <c:v>40</c:v>
                </c:pt>
                <c:pt idx="6004">
                  <c:v>40</c:v>
                </c:pt>
                <c:pt idx="6005">
                  <c:v>40</c:v>
                </c:pt>
                <c:pt idx="6006">
                  <c:v>40</c:v>
                </c:pt>
                <c:pt idx="6007">
                  <c:v>40</c:v>
                </c:pt>
                <c:pt idx="6008">
                  <c:v>40</c:v>
                </c:pt>
                <c:pt idx="6009">
                  <c:v>40</c:v>
                </c:pt>
                <c:pt idx="6010">
                  <c:v>40</c:v>
                </c:pt>
                <c:pt idx="6011">
                  <c:v>40</c:v>
                </c:pt>
                <c:pt idx="6012">
                  <c:v>40</c:v>
                </c:pt>
                <c:pt idx="6013">
                  <c:v>40</c:v>
                </c:pt>
                <c:pt idx="6014">
                  <c:v>40</c:v>
                </c:pt>
                <c:pt idx="6015">
                  <c:v>40</c:v>
                </c:pt>
                <c:pt idx="6016">
                  <c:v>40</c:v>
                </c:pt>
                <c:pt idx="6017">
                  <c:v>40</c:v>
                </c:pt>
                <c:pt idx="6018">
                  <c:v>40</c:v>
                </c:pt>
                <c:pt idx="6019">
                  <c:v>40</c:v>
                </c:pt>
                <c:pt idx="6020">
                  <c:v>40</c:v>
                </c:pt>
                <c:pt idx="6021">
                  <c:v>40</c:v>
                </c:pt>
                <c:pt idx="6022">
                  <c:v>40</c:v>
                </c:pt>
                <c:pt idx="6023">
                  <c:v>40</c:v>
                </c:pt>
                <c:pt idx="6024">
                  <c:v>40</c:v>
                </c:pt>
                <c:pt idx="6025">
                  <c:v>40</c:v>
                </c:pt>
                <c:pt idx="6026">
                  <c:v>40</c:v>
                </c:pt>
                <c:pt idx="6027">
                  <c:v>40</c:v>
                </c:pt>
                <c:pt idx="6028">
                  <c:v>40</c:v>
                </c:pt>
                <c:pt idx="6029">
                  <c:v>40</c:v>
                </c:pt>
                <c:pt idx="6030">
                  <c:v>40</c:v>
                </c:pt>
                <c:pt idx="6031">
                  <c:v>40</c:v>
                </c:pt>
                <c:pt idx="6032">
                  <c:v>40</c:v>
                </c:pt>
                <c:pt idx="6033">
                  <c:v>40</c:v>
                </c:pt>
                <c:pt idx="6034">
                  <c:v>40</c:v>
                </c:pt>
                <c:pt idx="6035">
                  <c:v>40</c:v>
                </c:pt>
                <c:pt idx="6036">
                  <c:v>40</c:v>
                </c:pt>
                <c:pt idx="6037">
                  <c:v>40</c:v>
                </c:pt>
                <c:pt idx="6038">
                  <c:v>40</c:v>
                </c:pt>
                <c:pt idx="6039">
                  <c:v>40</c:v>
                </c:pt>
                <c:pt idx="6040">
                  <c:v>40</c:v>
                </c:pt>
                <c:pt idx="6041">
                  <c:v>40</c:v>
                </c:pt>
                <c:pt idx="6042">
                  <c:v>40</c:v>
                </c:pt>
                <c:pt idx="6043">
                  <c:v>40</c:v>
                </c:pt>
                <c:pt idx="6044">
                  <c:v>40</c:v>
                </c:pt>
                <c:pt idx="6045">
                  <c:v>40</c:v>
                </c:pt>
                <c:pt idx="6046">
                  <c:v>40</c:v>
                </c:pt>
                <c:pt idx="6047">
                  <c:v>40</c:v>
                </c:pt>
                <c:pt idx="6048">
                  <c:v>40</c:v>
                </c:pt>
                <c:pt idx="6049">
                  <c:v>40</c:v>
                </c:pt>
                <c:pt idx="6050">
                  <c:v>40</c:v>
                </c:pt>
                <c:pt idx="6051">
                  <c:v>40</c:v>
                </c:pt>
                <c:pt idx="6052">
                  <c:v>40</c:v>
                </c:pt>
                <c:pt idx="6053">
                  <c:v>40</c:v>
                </c:pt>
                <c:pt idx="6054">
                  <c:v>40</c:v>
                </c:pt>
                <c:pt idx="6055">
                  <c:v>40</c:v>
                </c:pt>
                <c:pt idx="6056">
                  <c:v>40</c:v>
                </c:pt>
                <c:pt idx="6057">
                  <c:v>40</c:v>
                </c:pt>
                <c:pt idx="6058">
                  <c:v>40</c:v>
                </c:pt>
                <c:pt idx="6059">
                  <c:v>40</c:v>
                </c:pt>
                <c:pt idx="6060">
                  <c:v>40</c:v>
                </c:pt>
                <c:pt idx="6061">
                  <c:v>40</c:v>
                </c:pt>
                <c:pt idx="6062">
                  <c:v>40</c:v>
                </c:pt>
                <c:pt idx="6063">
                  <c:v>40</c:v>
                </c:pt>
                <c:pt idx="6064">
                  <c:v>40</c:v>
                </c:pt>
                <c:pt idx="6065">
                  <c:v>40</c:v>
                </c:pt>
                <c:pt idx="6066">
                  <c:v>40</c:v>
                </c:pt>
                <c:pt idx="6067">
                  <c:v>40</c:v>
                </c:pt>
                <c:pt idx="6068">
                  <c:v>40</c:v>
                </c:pt>
                <c:pt idx="6069">
                  <c:v>40</c:v>
                </c:pt>
                <c:pt idx="6070">
                  <c:v>40</c:v>
                </c:pt>
                <c:pt idx="6071">
                  <c:v>40</c:v>
                </c:pt>
                <c:pt idx="6072">
                  <c:v>40</c:v>
                </c:pt>
                <c:pt idx="6073">
                  <c:v>40</c:v>
                </c:pt>
                <c:pt idx="6074">
                  <c:v>40</c:v>
                </c:pt>
                <c:pt idx="6075">
                  <c:v>40</c:v>
                </c:pt>
                <c:pt idx="6076">
                  <c:v>40</c:v>
                </c:pt>
                <c:pt idx="6077">
                  <c:v>40</c:v>
                </c:pt>
                <c:pt idx="6078">
                  <c:v>40</c:v>
                </c:pt>
                <c:pt idx="6079">
                  <c:v>40</c:v>
                </c:pt>
                <c:pt idx="6080">
                  <c:v>40</c:v>
                </c:pt>
                <c:pt idx="6081">
                  <c:v>40</c:v>
                </c:pt>
                <c:pt idx="6082">
                  <c:v>40</c:v>
                </c:pt>
                <c:pt idx="6083">
                  <c:v>40</c:v>
                </c:pt>
                <c:pt idx="6084">
                  <c:v>40</c:v>
                </c:pt>
                <c:pt idx="6085">
                  <c:v>40</c:v>
                </c:pt>
                <c:pt idx="6086">
                  <c:v>40</c:v>
                </c:pt>
                <c:pt idx="6087">
                  <c:v>40</c:v>
                </c:pt>
                <c:pt idx="6088">
                  <c:v>40</c:v>
                </c:pt>
                <c:pt idx="6089">
                  <c:v>40</c:v>
                </c:pt>
                <c:pt idx="6090">
                  <c:v>40</c:v>
                </c:pt>
                <c:pt idx="6091">
                  <c:v>40</c:v>
                </c:pt>
                <c:pt idx="6092">
                  <c:v>40</c:v>
                </c:pt>
                <c:pt idx="6093">
                  <c:v>40</c:v>
                </c:pt>
                <c:pt idx="6094">
                  <c:v>40</c:v>
                </c:pt>
                <c:pt idx="6095">
                  <c:v>40</c:v>
                </c:pt>
                <c:pt idx="6096">
                  <c:v>40</c:v>
                </c:pt>
                <c:pt idx="6097">
                  <c:v>40</c:v>
                </c:pt>
                <c:pt idx="6098">
                  <c:v>40</c:v>
                </c:pt>
                <c:pt idx="6099">
                  <c:v>40</c:v>
                </c:pt>
                <c:pt idx="6100">
                  <c:v>40</c:v>
                </c:pt>
                <c:pt idx="6101">
                  <c:v>40</c:v>
                </c:pt>
                <c:pt idx="6102">
                  <c:v>41</c:v>
                </c:pt>
                <c:pt idx="6103">
                  <c:v>41</c:v>
                </c:pt>
                <c:pt idx="6104">
                  <c:v>41</c:v>
                </c:pt>
                <c:pt idx="6105">
                  <c:v>42</c:v>
                </c:pt>
                <c:pt idx="6106">
                  <c:v>42</c:v>
                </c:pt>
                <c:pt idx="6107">
                  <c:v>42</c:v>
                </c:pt>
                <c:pt idx="6108">
                  <c:v>42</c:v>
                </c:pt>
                <c:pt idx="6109">
                  <c:v>42</c:v>
                </c:pt>
                <c:pt idx="6110">
                  <c:v>42</c:v>
                </c:pt>
                <c:pt idx="6111">
                  <c:v>42</c:v>
                </c:pt>
                <c:pt idx="6112">
                  <c:v>42</c:v>
                </c:pt>
                <c:pt idx="6113">
                  <c:v>42</c:v>
                </c:pt>
                <c:pt idx="6114">
                  <c:v>42</c:v>
                </c:pt>
                <c:pt idx="6115">
                  <c:v>42</c:v>
                </c:pt>
                <c:pt idx="6116">
                  <c:v>42</c:v>
                </c:pt>
                <c:pt idx="6117">
                  <c:v>42</c:v>
                </c:pt>
                <c:pt idx="6118">
                  <c:v>42</c:v>
                </c:pt>
                <c:pt idx="6119">
                  <c:v>42</c:v>
                </c:pt>
                <c:pt idx="6120">
                  <c:v>42</c:v>
                </c:pt>
                <c:pt idx="6121">
                  <c:v>42</c:v>
                </c:pt>
                <c:pt idx="6122">
                  <c:v>42</c:v>
                </c:pt>
                <c:pt idx="6123">
                  <c:v>42</c:v>
                </c:pt>
                <c:pt idx="6124">
                  <c:v>42</c:v>
                </c:pt>
                <c:pt idx="6125">
                  <c:v>42</c:v>
                </c:pt>
                <c:pt idx="6126">
                  <c:v>42</c:v>
                </c:pt>
                <c:pt idx="6127">
                  <c:v>42</c:v>
                </c:pt>
                <c:pt idx="6128">
                  <c:v>42</c:v>
                </c:pt>
                <c:pt idx="6129">
                  <c:v>42</c:v>
                </c:pt>
                <c:pt idx="6130">
                  <c:v>43</c:v>
                </c:pt>
                <c:pt idx="6131">
                  <c:v>43</c:v>
                </c:pt>
                <c:pt idx="6132">
                  <c:v>43</c:v>
                </c:pt>
                <c:pt idx="6133">
                  <c:v>43</c:v>
                </c:pt>
                <c:pt idx="6134">
                  <c:v>43</c:v>
                </c:pt>
                <c:pt idx="6135">
                  <c:v>43</c:v>
                </c:pt>
                <c:pt idx="6136">
                  <c:v>43</c:v>
                </c:pt>
                <c:pt idx="6137">
                  <c:v>43</c:v>
                </c:pt>
                <c:pt idx="6138">
                  <c:v>43</c:v>
                </c:pt>
                <c:pt idx="6139">
                  <c:v>43</c:v>
                </c:pt>
                <c:pt idx="6140">
                  <c:v>43</c:v>
                </c:pt>
                <c:pt idx="6141">
                  <c:v>43</c:v>
                </c:pt>
                <c:pt idx="6142">
                  <c:v>43</c:v>
                </c:pt>
                <c:pt idx="6143">
                  <c:v>43</c:v>
                </c:pt>
                <c:pt idx="6144">
                  <c:v>43</c:v>
                </c:pt>
                <c:pt idx="6145">
                  <c:v>43</c:v>
                </c:pt>
                <c:pt idx="6146">
                  <c:v>43</c:v>
                </c:pt>
                <c:pt idx="6147">
                  <c:v>43</c:v>
                </c:pt>
                <c:pt idx="6148">
                  <c:v>43</c:v>
                </c:pt>
                <c:pt idx="6149">
                  <c:v>43</c:v>
                </c:pt>
                <c:pt idx="6150">
                  <c:v>43</c:v>
                </c:pt>
                <c:pt idx="6151">
                  <c:v>43</c:v>
                </c:pt>
                <c:pt idx="6152">
                  <c:v>43</c:v>
                </c:pt>
                <c:pt idx="6153">
                  <c:v>43</c:v>
                </c:pt>
                <c:pt idx="6154">
                  <c:v>43</c:v>
                </c:pt>
                <c:pt idx="6155">
                  <c:v>43</c:v>
                </c:pt>
                <c:pt idx="6156">
                  <c:v>43</c:v>
                </c:pt>
                <c:pt idx="6157">
                  <c:v>43</c:v>
                </c:pt>
                <c:pt idx="6158">
                  <c:v>43</c:v>
                </c:pt>
                <c:pt idx="6159">
                  <c:v>43</c:v>
                </c:pt>
                <c:pt idx="6160">
                  <c:v>43</c:v>
                </c:pt>
                <c:pt idx="6161">
                  <c:v>43</c:v>
                </c:pt>
                <c:pt idx="6162">
                  <c:v>43</c:v>
                </c:pt>
                <c:pt idx="6163">
                  <c:v>43</c:v>
                </c:pt>
                <c:pt idx="6164">
                  <c:v>43</c:v>
                </c:pt>
                <c:pt idx="6165">
                  <c:v>43</c:v>
                </c:pt>
                <c:pt idx="6166">
                  <c:v>43</c:v>
                </c:pt>
                <c:pt idx="6167">
                  <c:v>43</c:v>
                </c:pt>
                <c:pt idx="6168">
                  <c:v>43</c:v>
                </c:pt>
                <c:pt idx="6169">
                  <c:v>43</c:v>
                </c:pt>
                <c:pt idx="6170">
                  <c:v>43</c:v>
                </c:pt>
                <c:pt idx="6171">
                  <c:v>43</c:v>
                </c:pt>
                <c:pt idx="6172">
                  <c:v>43</c:v>
                </c:pt>
                <c:pt idx="6173">
                  <c:v>44</c:v>
                </c:pt>
                <c:pt idx="6174">
                  <c:v>44</c:v>
                </c:pt>
                <c:pt idx="6175">
                  <c:v>44</c:v>
                </c:pt>
                <c:pt idx="6176">
                  <c:v>44</c:v>
                </c:pt>
                <c:pt idx="6177">
                  <c:v>44</c:v>
                </c:pt>
                <c:pt idx="6178">
                  <c:v>44</c:v>
                </c:pt>
                <c:pt idx="6179">
                  <c:v>44</c:v>
                </c:pt>
                <c:pt idx="6180">
                  <c:v>44</c:v>
                </c:pt>
                <c:pt idx="6181">
                  <c:v>44</c:v>
                </c:pt>
                <c:pt idx="6182">
                  <c:v>44</c:v>
                </c:pt>
                <c:pt idx="6183">
                  <c:v>44</c:v>
                </c:pt>
                <c:pt idx="6184">
                  <c:v>44</c:v>
                </c:pt>
                <c:pt idx="6185">
                  <c:v>44</c:v>
                </c:pt>
                <c:pt idx="6186">
                  <c:v>44</c:v>
                </c:pt>
                <c:pt idx="6187">
                  <c:v>44</c:v>
                </c:pt>
                <c:pt idx="6188">
                  <c:v>44</c:v>
                </c:pt>
                <c:pt idx="6189">
                  <c:v>44</c:v>
                </c:pt>
                <c:pt idx="6190">
                  <c:v>44</c:v>
                </c:pt>
                <c:pt idx="6191">
                  <c:v>44</c:v>
                </c:pt>
                <c:pt idx="6192">
                  <c:v>44</c:v>
                </c:pt>
                <c:pt idx="6193">
                  <c:v>44</c:v>
                </c:pt>
                <c:pt idx="6194">
                  <c:v>44</c:v>
                </c:pt>
                <c:pt idx="6195">
                  <c:v>44</c:v>
                </c:pt>
                <c:pt idx="6196">
                  <c:v>44</c:v>
                </c:pt>
                <c:pt idx="6197">
                  <c:v>44</c:v>
                </c:pt>
                <c:pt idx="6198">
                  <c:v>44</c:v>
                </c:pt>
                <c:pt idx="6199">
                  <c:v>44</c:v>
                </c:pt>
                <c:pt idx="6200">
                  <c:v>44</c:v>
                </c:pt>
                <c:pt idx="6201">
                  <c:v>44</c:v>
                </c:pt>
                <c:pt idx="6202">
                  <c:v>44</c:v>
                </c:pt>
                <c:pt idx="6203">
                  <c:v>44</c:v>
                </c:pt>
                <c:pt idx="6204">
                  <c:v>44</c:v>
                </c:pt>
                <c:pt idx="6205">
                  <c:v>44</c:v>
                </c:pt>
                <c:pt idx="6206">
                  <c:v>44</c:v>
                </c:pt>
                <c:pt idx="6207">
                  <c:v>44</c:v>
                </c:pt>
                <c:pt idx="6208">
                  <c:v>44</c:v>
                </c:pt>
                <c:pt idx="6209">
                  <c:v>44</c:v>
                </c:pt>
                <c:pt idx="6210">
                  <c:v>44</c:v>
                </c:pt>
                <c:pt idx="6211">
                  <c:v>44</c:v>
                </c:pt>
                <c:pt idx="6212">
                  <c:v>44</c:v>
                </c:pt>
                <c:pt idx="6213">
                  <c:v>44</c:v>
                </c:pt>
                <c:pt idx="6214">
                  <c:v>44</c:v>
                </c:pt>
                <c:pt idx="6215">
                  <c:v>44</c:v>
                </c:pt>
                <c:pt idx="6216">
                  <c:v>44</c:v>
                </c:pt>
                <c:pt idx="6217">
                  <c:v>44</c:v>
                </c:pt>
                <c:pt idx="6218">
                  <c:v>44</c:v>
                </c:pt>
                <c:pt idx="6219">
                  <c:v>44</c:v>
                </c:pt>
                <c:pt idx="6220">
                  <c:v>44</c:v>
                </c:pt>
                <c:pt idx="6221">
                  <c:v>44</c:v>
                </c:pt>
                <c:pt idx="6222">
                  <c:v>44</c:v>
                </c:pt>
                <c:pt idx="6223">
                  <c:v>44</c:v>
                </c:pt>
                <c:pt idx="6224">
                  <c:v>44</c:v>
                </c:pt>
                <c:pt idx="6225">
                  <c:v>44</c:v>
                </c:pt>
                <c:pt idx="6226">
                  <c:v>44</c:v>
                </c:pt>
                <c:pt idx="6227">
                  <c:v>44</c:v>
                </c:pt>
                <c:pt idx="6228">
                  <c:v>44</c:v>
                </c:pt>
                <c:pt idx="6229">
                  <c:v>44</c:v>
                </c:pt>
                <c:pt idx="6230">
                  <c:v>44</c:v>
                </c:pt>
                <c:pt idx="6231">
                  <c:v>44</c:v>
                </c:pt>
                <c:pt idx="6232">
                  <c:v>44</c:v>
                </c:pt>
                <c:pt idx="6233">
                  <c:v>44</c:v>
                </c:pt>
                <c:pt idx="6234">
                  <c:v>44</c:v>
                </c:pt>
                <c:pt idx="6235">
                  <c:v>44</c:v>
                </c:pt>
                <c:pt idx="6236">
                  <c:v>44</c:v>
                </c:pt>
                <c:pt idx="6237">
                  <c:v>44</c:v>
                </c:pt>
                <c:pt idx="6238">
                  <c:v>44</c:v>
                </c:pt>
                <c:pt idx="6239">
                  <c:v>44</c:v>
                </c:pt>
                <c:pt idx="6240">
                  <c:v>44</c:v>
                </c:pt>
                <c:pt idx="6241">
                  <c:v>44</c:v>
                </c:pt>
                <c:pt idx="6242">
                  <c:v>44</c:v>
                </c:pt>
                <c:pt idx="6243">
                  <c:v>44</c:v>
                </c:pt>
                <c:pt idx="6244">
                  <c:v>44</c:v>
                </c:pt>
                <c:pt idx="6245">
                  <c:v>44</c:v>
                </c:pt>
                <c:pt idx="6246">
                  <c:v>44</c:v>
                </c:pt>
                <c:pt idx="6247">
                  <c:v>44</c:v>
                </c:pt>
                <c:pt idx="6248">
                  <c:v>44</c:v>
                </c:pt>
                <c:pt idx="6249">
                  <c:v>44</c:v>
                </c:pt>
                <c:pt idx="6250">
                  <c:v>44</c:v>
                </c:pt>
                <c:pt idx="6251">
                  <c:v>44</c:v>
                </c:pt>
                <c:pt idx="6252">
                  <c:v>44</c:v>
                </c:pt>
                <c:pt idx="6253">
                  <c:v>44</c:v>
                </c:pt>
                <c:pt idx="6254">
                  <c:v>44</c:v>
                </c:pt>
                <c:pt idx="6255">
                  <c:v>44</c:v>
                </c:pt>
                <c:pt idx="6256">
                  <c:v>44</c:v>
                </c:pt>
                <c:pt idx="6257">
                  <c:v>44</c:v>
                </c:pt>
                <c:pt idx="6258">
                  <c:v>44</c:v>
                </c:pt>
                <c:pt idx="6259">
                  <c:v>44</c:v>
                </c:pt>
                <c:pt idx="6260">
                  <c:v>44</c:v>
                </c:pt>
                <c:pt idx="6261">
                  <c:v>44</c:v>
                </c:pt>
                <c:pt idx="6262">
                  <c:v>44</c:v>
                </c:pt>
                <c:pt idx="6263">
                  <c:v>44</c:v>
                </c:pt>
                <c:pt idx="6264">
                  <c:v>44</c:v>
                </c:pt>
                <c:pt idx="6265">
                  <c:v>44</c:v>
                </c:pt>
                <c:pt idx="6266">
                  <c:v>44</c:v>
                </c:pt>
                <c:pt idx="6267">
                  <c:v>44</c:v>
                </c:pt>
                <c:pt idx="6268">
                  <c:v>44</c:v>
                </c:pt>
                <c:pt idx="6269">
                  <c:v>44</c:v>
                </c:pt>
                <c:pt idx="6270">
                  <c:v>44</c:v>
                </c:pt>
                <c:pt idx="6271">
                  <c:v>44</c:v>
                </c:pt>
                <c:pt idx="6272">
                  <c:v>44</c:v>
                </c:pt>
                <c:pt idx="6273">
                  <c:v>44</c:v>
                </c:pt>
                <c:pt idx="6274">
                  <c:v>44</c:v>
                </c:pt>
                <c:pt idx="6275">
                  <c:v>44</c:v>
                </c:pt>
                <c:pt idx="6276">
                  <c:v>44</c:v>
                </c:pt>
                <c:pt idx="6277">
                  <c:v>44</c:v>
                </c:pt>
                <c:pt idx="6278">
                  <c:v>44</c:v>
                </c:pt>
                <c:pt idx="6279">
                  <c:v>44</c:v>
                </c:pt>
                <c:pt idx="6280">
                  <c:v>44</c:v>
                </c:pt>
                <c:pt idx="6281">
                  <c:v>44</c:v>
                </c:pt>
                <c:pt idx="6282">
                  <c:v>44</c:v>
                </c:pt>
                <c:pt idx="6283">
                  <c:v>44</c:v>
                </c:pt>
                <c:pt idx="6284">
                  <c:v>44</c:v>
                </c:pt>
                <c:pt idx="6285">
                  <c:v>44</c:v>
                </c:pt>
                <c:pt idx="6286">
                  <c:v>44</c:v>
                </c:pt>
                <c:pt idx="6287">
                  <c:v>44</c:v>
                </c:pt>
                <c:pt idx="6288">
                  <c:v>44</c:v>
                </c:pt>
                <c:pt idx="6289">
                  <c:v>44</c:v>
                </c:pt>
                <c:pt idx="6290">
                  <c:v>44</c:v>
                </c:pt>
                <c:pt idx="6291">
                  <c:v>44</c:v>
                </c:pt>
                <c:pt idx="6292">
                  <c:v>44</c:v>
                </c:pt>
                <c:pt idx="6293">
                  <c:v>44</c:v>
                </c:pt>
                <c:pt idx="6294">
                  <c:v>44</c:v>
                </c:pt>
                <c:pt idx="6295">
                  <c:v>44</c:v>
                </c:pt>
                <c:pt idx="6296">
                  <c:v>44</c:v>
                </c:pt>
                <c:pt idx="6297">
                  <c:v>44</c:v>
                </c:pt>
                <c:pt idx="6298">
                  <c:v>44</c:v>
                </c:pt>
                <c:pt idx="6299">
                  <c:v>44</c:v>
                </c:pt>
                <c:pt idx="6300">
                  <c:v>44</c:v>
                </c:pt>
                <c:pt idx="6301">
                  <c:v>44</c:v>
                </c:pt>
                <c:pt idx="6302">
                  <c:v>44</c:v>
                </c:pt>
                <c:pt idx="6303">
                  <c:v>44</c:v>
                </c:pt>
                <c:pt idx="6304">
                  <c:v>44</c:v>
                </c:pt>
                <c:pt idx="6305">
                  <c:v>44</c:v>
                </c:pt>
                <c:pt idx="6306">
                  <c:v>44</c:v>
                </c:pt>
                <c:pt idx="6307">
                  <c:v>44</c:v>
                </c:pt>
                <c:pt idx="6308">
                  <c:v>44</c:v>
                </c:pt>
                <c:pt idx="6309">
                  <c:v>44</c:v>
                </c:pt>
                <c:pt idx="6310">
                  <c:v>44</c:v>
                </c:pt>
                <c:pt idx="6311">
                  <c:v>44</c:v>
                </c:pt>
                <c:pt idx="6312">
                  <c:v>44</c:v>
                </c:pt>
                <c:pt idx="6313">
                  <c:v>44</c:v>
                </c:pt>
                <c:pt idx="6314">
                  <c:v>44</c:v>
                </c:pt>
                <c:pt idx="6315">
                  <c:v>44</c:v>
                </c:pt>
                <c:pt idx="6316">
                  <c:v>44</c:v>
                </c:pt>
                <c:pt idx="6317">
                  <c:v>44</c:v>
                </c:pt>
                <c:pt idx="6318">
                  <c:v>44</c:v>
                </c:pt>
                <c:pt idx="6319">
                  <c:v>44</c:v>
                </c:pt>
                <c:pt idx="6320">
                  <c:v>44</c:v>
                </c:pt>
                <c:pt idx="6321">
                  <c:v>44</c:v>
                </c:pt>
                <c:pt idx="6322">
                  <c:v>44</c:v>
                </c:pt>
                <c:pt idx="6323">
                  <c:v>44</c:v>
                </c:pt>
                <c:pt idx="6324">
                  <c:v>44</c:v>
                </c:pt>
                <c:pt idx="6325">
                  <c:v>44</c:v>
                </c:pt>
                <c:pt idx="6326">
                  <c:v>44</c:v>
                </c:pt>
                <c:pt idx="6327">
                  <c:v>44</c:v>
                </c:pt>
                <c:pt idx="6328">
                  <c:v>44</c:v>
                </c:pt>
                <c:pt idx="6329">
                  <c:v>44</c:v>
                </c:pt>
                <c:pt idx="6330">
                  <c:v>44</c:v>
                </c:pt>
                <c:pt idx="6331">
                  <c:v>44</c:v>
                </c:pt>
                <c:pt idx="6332">
                  <c:v>44</c:v>
                </c:pt>
                <c:pt idx="6333">
                  <c:v>44</c:v>
                </c:pt>
                <c:pt idx="6334">
                  <c:v>44</c:v>
                </c:pt>
                <c:pt idx="6335">
                  <c:v>44</c:v>
                </c:pt>
                <c:pt idx="6336">
                  <c:v>44</c:v>
                </c:pt>
                <c:pt idx="6337">
                  <c:v>44</c:v>
                </c:pt>
                <c:pt idx="6338">
                  <c:v>44</c:v>
                </c:pt>
                <c:pt idx="6339">
                  <c:v>44</c:v>
                </c:pt>
                <c:pt idx="6340">
                  <c:v>44</c:v>
                </c:pt>
                <c:pt idx="6341">
                  <c:v>44</c:v>
                </c:pt>
                <c:pt idx="6342">
                  <c:v>44</c:v>
                </c:pt>
                <c:pt idx="6343">
                  <c:v>44</c:v>
                </c:pt>
                <c:pt idx="6344">
                  <c:v>44</c:v>
                </c:pt>
                <c:pt idx="6345">
                  <c:v>44</c:v>
                </c:pt>
                <c:pt idx="6346">
                  <c:v>44</c:v>
                </c:pt>
                <c:pt idx="6347">
                  <c:v>44</c:v>
                </c:pt>
                <c:pt idx="6348">
                  <c:v>44</c:v>
                </c:pt>
                <c:pt idx="6349">
                  <c:v>44</c:v>
                </c:pt>
                <c:pt idx="6350">
                  <c:v>44</c:v>
                </c:pt>
                <c:pt idx="6351">
                  <c:v>44</c:v>
                </c:pt>
                <c:pt idx="6352">
                  <c:v>44</c:v>
                </c:pt>
                <c:pt idx="6353">
                  <c:v>44</c:v>
                </c:pt>
                <c:pt idx="6354">
                  <c:v>44</c:v>
                </c:pt>
                <c:pt idx="6355">
                  <c:v>44</c:v>
                </c:pt>
                <c:pt idx="6356">
                  <c:v>44</c:v>
                </c:pt>
                <c:pt idx="6357">
                  <c:v>44</c:v>
                </c:pt>
                <c:pt idx="6358">
                  <c:v>44</c:v>
                </c:pt>
                <c:pt idx="6359">
                  <c:v>44</c:v>
                </c:pt>
                <c:pt idx="6360">
                  <c:v>44</c:v>
                </c:pt>
                <c:pt idx="6361">
                  <c:v>44</c:v>
                </c:pt>
                <c:pt idx="6362">
                  <c:v>44</c:v>
                </c:pt>
                <c:pt idx="6363">
                  <c:v>44</c:v>
                </c:pt>
                <c:pt idx="6364">
                  <c:v>44</c:v>
                </c:pt>
                <c:pt idx="6365">
                  <c:v>44</c:v>
                </c:pt>
                <c:pt idx="6366">
                  <c:v>44</c:v>
                </c:pt>
                <c:pt idx="6367">
                  <c:v>44</c:v>
                </c:pt>
                <c:pt idx="6368">
                  <c:v>44</c:v>
                </c:pt>
                <c:pt idx="6369">
                  <c:v>44</c:v>
                </c:pt>
                <c:pt idx="6370">
                  <c:v>44</c:v>
                </c:pt>
                <c:pt idx="6371">
                  <c:v>44</c:v>
                </c:pt>
                <c:pt idx="6372">
                  <c:v>44</c:v>
                </c:pt>
                <c:pt idx="6373">
                  <c:v>44</c:v>
                </c:pt>
                <c:pt idx="6374">
                  <c:v>44</c:v>
                </c:pt>
                <c:pt idx="6375">
                  <c:v>44</c:v>
                </c:pt>
                <c:pt idx="6376">
                  <c:v>44</c:v>
                </c:pt>
                <c:pt idx="6377">
                  <c:v>44</c:v>
                </c:pt>
                <c:pt idx="6378">
                  <c:v>44</c:v>
                </c:pt>
                <c:pt idx="6379">
                  <c:v>44</c:v>
                </c:pt>
                <c:pt idx="6380">
                  <c:v>44</c:v>
                </c:pt>
                <c:pt idx="6381">
                  <c:v>44</c:v>
                </c:pt>
                <c:pt idx="6382">
                  <c:v>44</c:v>
                </c:pt>
                <c:pt idx="6383">
                  <c:v>44</c:v>
                </c:pt>
                <c:pt idx="6384">
                  <c:v>44</c:v>
                </c:pt>
                <c:pt idx="6385">
                  <c:v>44</c:v>
                </c:pt>
                <c:pt idx="6386">
                  <c:v>44</c:v>
                </c:pt>
                <c:pt idx="6387">
                  <c:v>44</c:v>
                </c:pt>
                <c:pt idx="6388">
                  <c:v>44</c:v>
                </c:pt>
                <c:pt idx="6389">
                  <c:v>44</c:v>
                </c:pt>
                <c:pt idx="6390">
                  <c:v>44</c:v>
                </c:pt>
                <c:pt idx="6391">
                  <c:v>44</c:v>
                </c:pt>
                <c:pt idx="6392">
                  <c:v>44</c:v>
                </c:pt>
                <c:pt idx="6393">
                  <c:v>44</c:v>
                </c:pt>
                <c:pt idx="6394">
                  <c:v>44</c:v>
                </c:pt>
                <c:pt idx="6395">
                  <c:v>44</c:v>
                </c:pt>
                <c:pt idx="6396">
                  <c:v>44</c:v>
                </c:pt>
                <c:pt idx="6397">
                  <c:v>44</c:v>
                </c:pt>
                <c:pt idx="6398">
                  <c:v>45</c:v>
                </c:pt>
                <c:pt idx="6399">
                  <c:v>45</c:v>
                </c:pt>
                <c:pt idx="6400">
                  <c:v>45</c:v>
                </c:pt>
                <c:pt idx="6401">
                  <c:v>45</c:v>
                </c:pt>
                <c:pt idx="6402">
                  <c:v>45</c:v>
                </c:pt>
                <c:pt idx="6403">
                  <c:v>45</c:v>
                </c:pt>
                <c:pt idx="6404">
                  <c:v>45</c:v>
                </c:pt>
                <c:pt idx="6405">
                  <c:v>45</c:v>
                </c:pt>
                <c:pt idx="6406">
                  <c:v>45</c:v>
                </c:pt>
                <c:pt idx="6407">
                  <c:v>45</c:v>
                </c:pt>
                <c:pt idx="6408">
                  <c:v>45</c:v>
                </c:pt>
                <c:pt idx="6409">
                  <c:v>45</c:v>
                </c:pt>
                <c:pt idx="6410">
                  <c:v>45</c:v>
                </c:pt>
                <c:pt idx="6411">
                  <c:v>45</c:v>
                </c:pt>
                <c:pt idx="6412">
                  <c:v>45</c:v>
                </c:pt>
                <c:pt idx="6413">
                  <c:v>45</c:v>
                </c:pt>
                <c:pt idx="6414">
                  <c:v>45</c:v>
                </c:pt>
                <c:pt idx="6415">
                  <c:v>45</c:v>
                </c:pt>
                <c:pt idx="6416">
                  <c:v>45</c:v>
                </c:pt>
                <c:pt idx="6417">
                  <c:v>45</c:v>
                </c:pt>
                <c:pt idx="6418">
                  <c:v>45</c:v>
                </c:pt>
                <c:pt idx="6419">
                  <c:v>45</c:v>
                </c:pt>
                <c:pt idx="6420">
                  <c:v>45</c:v>
                </c:pt>
                <c:pt idx="6421">
                  <c:v>45</c:v>
                </c:pt>
                <c:pt idx="6422">
                  <c:v>45</c:v>
                </c:pt>
                <c:pt idx="6423">
                  <c:v>45</c:v>
                </c:pt>
                <c:pt idx="6424">
                  <c:v>45</c:v>
                </c:pt>
                <c:pt idx="6425">
                  <c:v>45</c:v>
                </c:pt>
                <c:pt idx="6426">
                  <c:v>45</c:v>
                </c:pt>
                <c:pt idx="6427">
                  <c:v>45</c:v>
                </c:pt>
                <c:pt idx="6428">
                  <c:v>45</c:v>
                </c:pt>
                <c:pt idx="6429">
                  <c:v>45</c:v>
                </c:pt>
                <c:pt idx="6430">
                  <c:v>45</c:v>
                </c:pt>
                <c:pt idx="6431">
                  <c:v>45</c:v>
                </c:pt>
                <c:pt idx="6432">
                  <c:v>45</c:v>
                </c:pt>
                <c:pt idx="6433">
                  <c:v>45</c:v>
                </c:pt>
                <c:pt idx="6434">
                  <c:v>45</c:v>
                </c:pt>
                <c:pt idx="6435">
                  <c:v>45</c:v>
                </c:pt>
                <c:pt idx="6436">
                  <c:v>45</c:v>
                </c:pt>
                <c:pt idx="6437">
                  <c:v>45</c:v>
                </c:pt>
                <c:pt idx="6438">
                  <c:v>45</c:v>
                </c:pt>
                <c:pt idx="6439">
                  <c:v>45</c:v>
                </c:pt>
                <c:pt idx="6440">
                  <c:v>45</c:v>
                </c:pt>
                <c:pt idx="6441">
                  <c:v>45</c:v>
                </c:pt>
                <c:pt idx="6442">
                  <c:v>45</c:v>
                </c:pt>
                <c:pt idx="6443">
                  <c:v>45</c:v>
                </c:pt>
                <c:pt idx="6444">
                  <c:v>45</c:v>
                </c:pt>
                <c:pt idx="6445">
                  <c:v>45</c:v>
                </c:pt>
                <c:pt idx="6446">
                  <c:v>45</c:v>
                </c:pt>
                <c:pt idx="6447">
                  <c:v>45</c:v>
                </c:pt>
                <c:pt idx="6448">
                  <c:v>45</c:v>
                </c:pt>
                <c:pt idx="6449">
                  <c:v>45</c:v>
                </c:pt>
                <c:pt idx="6450">
                  <c:v>45</c:v>
                </c:pt>
                <c:pt idx="6451">
                  <c:v>45</c:v>
                </c:pt>
                <c:pt idx="6452">
                  <c:v>45</c:v>
                </c:pt>
                <c:pt idx="6453">
                  <c:v>45</c:v>
                </c:pt>
                <c:pt idx="6454">
                  <c:v>45</c:v>
                </c:pt>
                <c:pt idx="6455">
                  <c:v>45</c:v>
                </c:pt>
                <c:pt idx="6456">
                  <c:v>45</c:v>
                </c:pt>
                <c:pt idx="6457">
                  <c:v>45</c:v>
                </c:pt>
                <c:pt idx="6458">
                  <c:v>45</c:v>
                </c:pt>
                <c:pt idx="6459">
                  <c:v>45</c:v>
                </c:pt>
                <c:pt idx="6460">
                  <c:v>45</c:v>
                </c:pt>
                <c:pt idx="6461">
                  <c:v>45</c:v>
                </c:pt>
                <c:pt idx="6462">
                  <c:v>45</c:v>
                </c:pt>
                <c:pt idx="6463">
                  <c:v>45</c:v>
                </c:pt>
                <c:pt idx="6464">
                  <c:v>45</c:v>
                </c:pt>
                <c:pt idx="6465">
                  <c:v>45</c:v>
                </c:pt>
                <c:pt idx="6466">
                  <c:v>45</c:v>
                </c:pt>
                <c:pt idx="6467">
                  <c:v>45</c:v>
                </c:pt>
                <c:pt idx="6468">
                  <c:v>45</c:v>
                </c:pt>
                <c:pt idx="6469">
                  <c:v>45</c:v>
                </c:pt>
                <c:pt idx="6470">
                  <c:v>45</c:v>
                </c:pt>
                <c:pt idx="6471">
                  <c:v>45</c:v>
                </c:pt>
                <c:pt idx="6472">
                  <c:v>45</c:v>
                </c:pt>
                <c:pt idx="6473">
                  <c:v>45</c:v>
                </c:pt>
                <c:pt idx="6474">
                  <c:v>45</c:v>
                </c:pt>
                <c:pt idx="6475">
                  <c:v>45</c:v>
                </c:pt>
                <c:pt idx="6476">
                  <c:v>45</c:v>
                </c:pt>
                <c:pt idx="6477">
                  <c:v>45</c:v>
                </c:pt>
                <c:pt idx="6478">
                  <c:v>45</c:v>
                </c:pt>
                <c:pt idx="6479">
                  <c:v>45</c:v>
                </c:pt>
                <c:pt idx="6480">
                  <c:v>45</c:v>
                </c:pt>
                <c:pt idx="6481">
                  <c:v>45</c:v>
                </c:pt>
                <c:pt idx="6482">
                  <c:v>45</c:v>
                </c:pt>
                <c:pt idx="6483">
                  <c:v>45</c:v>
                </c:pt>
                <c:pt idx="6484">
                  <c:v>45</c:v>
                </c:pt>
                <c:pt idx="6485">
                  <c:v>45</c:v>
                </c:pt>
                <c:pt idx="6486">
                  <c:v>45</c:v>
                </c:pt>
                <c:pt idx="6487">
                  <c:v>45</c:v>
                </c:pt>
                <c:pt idx="6488">
                  <c:v>45</c:v>
                </c:pt>
                <c:pt idx="6489">
                  <c:v>45</c:v>
                </c:pt>
                <c:pt idx="6490">
                  <c:v>45</c:v>
                </c:pt>
                <c:pt idx="6491">
                  <c:v>45</c:v>
                </c:pt>
                <c:pt idx="6492">
                  <c:v>45</c:v>
                </c:pt>
                <c:pt idx="6493">
                  <c:v>45</c:v>
                </c:pt>
                <c:pt idx="6494">
                  <c:v>45</c:v>
                </c:pt>
                <c:pt idx="6495">
                  <c:v>45</c:v>
                </c:pt>
                <c:pt idx="6496">
                  <c:v>45</c:v>
                </c:pt>
                <c:pt idx="6497">
                  <c:v>45</c:v>
                </c:pt>
                <c:pt idx="6498">
                  <c:v>45</c:v>
                </c:pt>
                <c:pt idx="6499">
                  <c:v>45</c:v>
                </c:pt>
                <c:pt idx="6500">
                  <c:v>45</c:v>
                </c:pt>
                <c:pt idx="6501">
                  <c:v>45</c:v>
                </c:pt>
                <c:pt idx="6502">
                  <c:v>45</c:v>
                </c:pt>
                <c:pt idx="6503">
                  <c:v>45</c:v>
                </c:pt>
                <c:pt idx="6504">
                  <c:v>45</c:v>
                </c:pt>
                <c:pt idx="6505">
                  <c:v>45</c:v>
                </c:pt>
                <c:pt idx="6506">
                  <c:v>45</c:v>
                </c:pt>
                <c:pt idx="6507">
                  <c:v>45</c:v>
                </c:pt>
                <c:pt idx="6508">
                  <c:v>45</c:v>
                </c:pt>
                <c:pt idx="6509">
                  <c:v>45</c:v>
                </c:pt>
                <c:pt idx="6510">
                  <c:v>45</c:v>
                </c:pt>
                <c:pt idx="6511">
                  <c:v>45</c:v>
                </c:pt>
                <c:pt idx="6512">
                  <c:v>45</c:v>
                </c:pt>
                <c:pt idx="6513">
                  <c:v>45</c:v>
                </c:pt>
                <c:pt idx="6514">
                  <c:v>45</c:v>
                </c:pt>
                <c:pt idx="6515">
                  <c:v>45</c:v>
                </c:pt>
                <c:pt idx="6516">
                  <c:v>45</c:v>
                </c:pt>
                <c:pt idx="6517">
                  <c:v>45</c:v>
                </c:pt>
                <c:pt idx="6518">
                  <c:v>45</c:v>
                </c:pt>
                <c:pt idx="6519">
                  <c:v>45</c:v>
                </c:pt>
                <c:pt idx="6520">
                  <c:v>45</c:v>
                </c:pt>
                <c:pt idx="6521">
                  <c:v>45</c:v>
                </c:pt>
                <c:pt idx="6522">
                  <c:v>45</c:v>
                </c:pt>
                <c:pt idx="6523">
                  <c:v>45</c:v>
                </c:pt>
                <c:pt idx="6524">
                  <c:v>45</c:v>
                </c:pt>
                <c:pt idx="6525">
                  <c:v>45</c:v>
                </c:pt>
                <c:pt idx="6526">
                  <c:v>45</c:v>
                </c:pt>
                <c:pt idx="6527">
                  <c:v>45</c:v>
                </c:pt>
                <c:pt idx="6528">
                  <c:v>45</c:v>
                </c:pt>
                <c:pt idx="6529">
                  <c:v>45</c:v>
                </c:pt>
                <c:pt idx="6530">
                  <c:v>45</c:v>
                </c:pt>
                <c:pt idx="6531">
                  <c:v>45</c:v>
                </c:pt>
                <c:pt idx="6532">
                  <c:v>45</c:v>
                </c:pt>
                <c:pt idx="6533">
                  <c:v>45</c:v>
                </c:pt>
                <c:pt idx="6534">
                  <c:v>45</c:v>
                </c:pt>
                <c:pt idx="6535">
                  <c:v>45</c:v>
                </c:pt>
                <c:pt idx="6536">
                  <c:v>45</c:v>
                </c:pt>
                <c:pt idx="6537">
                  <c:v>45</c:v>
                </c:pt>
                <c:pt idx="6538">
                  <c:v>45</c:v>
                </c:pt>
                <c:pt idx="6539">
                  <c:v>45</c:v>
                </c:pt>
                <c:pt idx="6540">
                  <c:v>45</c:v>
                </c:pt>
                <c:pt idx="6541">
                  <c:v>45</c:v>
                </c:pt>
                <c:pt idx="6542">
                  <c:v>45</c:v>
                </c:pt>
                <c:pt idx="6543">
                  <c:v>45</c:v>
                </c:pt>
                <c:pt idx="6544">
                  <c:v>45</c:v>
                </c:pt>
                <c:pt idx="6545">
                  <c:v>45</c:v>
                </c:pt>
                <c:pt idx="6546">
                  <c:v>45</c:v>
                </c:pt>
                <c:pt idx="6547">
                  <c:v>45</c:v>
                </c:pt>
                <c:pt idx="6548">
                  <c:v>45</c:v>
                </c:pt>
                <c:pt idx="6549">
                  <c:v>45</c:v>
                </c:pt>
                <c:pt idx="6550">
                  <c:v>45</c:v>
                </c:pt>
                <c:pt idx="6551">
                  <c:v>45</c:v>
                </c:pt>
                <c:pt idx="6552">
                  <c:v>45</c:v>
                </c:pt>
                <c:pt idx="6553">
                  <c:v>45</c:v>
                </c:pt>
                <c:pt idx="6554">
                  <c:v>45</c:v>
                </c:pt>
                <c:pt idx="6555">
                  <c:v>45</c:v>
                </c:pt>
                <c:pt idx="6556">
                  <c:v>45</c:v>
                </c:pt>
                <c:pt idx="6557">
                  <c:v>45</c:v>
                </c:pt>
                <c:pt idx="6558">
                  <c:v>45</c:v>
                </c:pt>
                <c:pt idx="6559">
                  <c:v>45</c:v>
                </c:pt>
                <c:pt idx="6560">
                  <c:v>45</c:v>
                </c:pt>
                <c:pt idx="6561">
                  <c:v>45</c:v>
                </c:pt>
                <c:pt idx="6562">
                  <c:v>45</c:v>
                </c:pt>
                <c:pt idx="6563">
                  <c:v>45</c:v>
                </c:pt>
                <c:pt idx="6564">
                  <c:v>45</c:v>
                </c:pt>
                <c:pt idx="6565">
                  <c:v>45</c:v>
                </c:pt>
                <c:pt idx="6566">
                  <c:v>45</c:v>
                </c:pt>
                <c:pt idx="6567">
                  <c:v>45</c:v>
                </c:pt>
                <c:pt idx="6568">
                  <c:v>45</c:v>
                </c:pt>
                <c:pt idx="6569">
                  <c:v>45</c:v>
                </c:pt>
                <c:pt idx="6570">
                  <c:v>45</c:v>
                </c:pt>
                <c:pt idx="6571">
                  <c:v>45</c:v>
                </c:pt>
                <c:pt idx="6572">
                  <c:v>45</c:v>
                </c:pt>
                <c:pt idx="6573">
                  <c:v>45</c:v>
                </c:pt>
                <c:pt idx="6574">
                  <c:v>45</c:v>
                </c:pt>
                <c:pt idx="6575">
                  <c:v>45</c:v>
                </c:pt>
                <c:pt idx="6576">
                  <c:v>45</c:v>
                </c:pt>
                <c:pt idx="6577">
                  <c:v>45</c:v>
                </c:pt>
                <c:pt idx="6578">
                  <c:v>45</c:v>
                </c:pt>
                <c:pt idx="6579">
                  <c:v>45</c:v>
                </c:pt>
                <c:pt idx="6580">
                  <c:v>45</c:v>
                </c:pt>
                <c:pt idx="6581">
                  <c:v>45</c:v>
                </c:pt>
                <c:pt idx="6582">
                  <c:v>45</c:v>
                </c:pt>
                <c:pt idx="6583">
                  <c:v>45</c:v>
                </c:pt>
                <c:pt idx="6584">
                  <c:v>45</c:v>
                </c:pt>
                <c:pt idx="6585">
                  <c:v>45</c:v>
                </c:pt>
                <c:pt idx="6586">
                  <c:v>45</c:v>
                </c:pt>
                <c:pt idx="6587">
                  <c:v>45</c:v>
                </c:pt>
                <c:pt idx="6588">
                  <c:v>45</c:v>
                </c:pt>
                <c:pt idx="6589">
                  <c:v>45</c:v>
                </c:pt>
                <c:pt idx="6590">
                  <c:v>45</c:v>
                </c:pt>
                <c:pt idx="6591">
                  <c:v>45</c:v>
                </c:pt>
                <c:pt idx="6592">
                  <c:v>45</c:v>
                </c:pt>
                <c:pt idx="6593">
                  <c:v>45</c:v>
                </c:pt>
                <c:pt idx="6594">
                  <c:v>45</c:v>
                </c:pt>
                <c:pt idx="6595">
                  <c:v>45</c:v>
                </c:pt>
                <c:pt idx="6596">
                  <c:v>45</c:v>
                </c:pt>
                <c:pt idx="6597">
                  <c:v>45</c:v>
                </c:pt>
                <c:pt idx="6598">
                  <c:v>45</c:v>
                </c:pt>
                <c:pt idx="6599">
                  <c:v>45</c:v>
                </c:pt>
                <c:pt idx="6600">
                  <c:v>45</c:v>
                </c:pt>
                <c:pt idx="6601">
                  <c:v>45</c:v>
                </c:pt>
                <c:pt idx="6602">
                  <c:v>45</c:v>
                </c:pt>
                <c:pt idx="6603">
                  <c:v>45</c:v>
                </c:pt>
                <c:pt idx="6604">
                  <c:v>45</c:v>
                </c:pt>
                <c:pt idx="6605">
                  <c:v>45</c:v>
                </c:pt>
                <c:pt idx="6606">
                  <c:v>45</c:v>
                </c:pt>
                <c:pt idx="6607">
                  <c:v>45</c:v>
                </c:pt>
                <c:pt idx="6608">
                  <c:v>45</c:v>
                </c:pt>
                <c:pt idx="6609">
                  <c:v>45</c:v>
                </c:pt>
                <c:pt idx="6610">
                  <c:v>45</c:v>
                </c:pt>
                <c:pt idx="6611">
                  <c:v>45</c:v>
                </c:pt>
                <c:pt idx="6612">
                  <c:v>45</c:v>
                </c:pt>
                <c:pt idx="6613">
                  <c:v>45</c:v>
                </c:pt>
                <c:pt idx="6614">
                  <c:v>45</c:v>
                </c:pt>
                <c:pt idx="6615">
                  <c:v>45</c:v>
                </c:pt>
                <c:pt idx="6616">
                  <c:v>45</c:v>
                </c:pt>
                <c:pt idx="6617">
                  <c:v>45</c:v>
                </c:pt>
                <c:pt idx="6618">
                  <c:v>45</c:v>
                </c:pt>
                <c:pt idx="6619">
                  <c:v>45</c:v>
                </c:pt>
                <c:pt idx="6620">
                  <c:v>45</c:v>
                </c:pt>
                <c:pt idx="6621">
                  <c:v>45</c:v>
                </c:pt>
                <c:pt idx="6622">
                  <c:v>45</c:v>
                </c:pt>
                <c:pt idx="6623">
                  <c:v>45</c:v>
                </c:pt>
                <c:pt idx="6624">
                  <c:v>45</c:v>
                </c:pt>
                <c:pt idx="6625">
                  <c:v>45</c:v>
                </c:pt>
                <c:pt idx="6626">
                  <c:v>45</c:v>
                </c:pt>
                <c:pt idx="6627">
                  <c:v>45</c:v>
                </c:pt>
                <c:pt idx="6628">
                  <c:v>45</c:v>
                </c:pt>
                <c:pt idx="6629">
                  <c:v>45</c:v>
                </c:pt>
                <c:pt idx="6630">
                  <c:v>45</c:v>
                </c:pt>
                <c:pt idx="6631">
                  <c:v>45</c:v>
                </c:pt>
                <c:pt idx="6632">
                  <c:v>45</c:v>
                </c:pt>
                <c:pt idx="6633">
                  <c:v>45</c:v>
                </c:pt>
                <c:pt idx="6634">
                  <c:v>45</c:v>
                </c:pt>
                <c:pt idx="6635">
                  <c:v>45</c:v>
                </c:pt>
                <c:pt idx="6636">
                  <c:v>45</c:v>
                </c:pt>
                <c:pt idx="6637">
                  <c:v>45</c:v>
                </c:pt>
                <c:pt idx="6638">
                  <c:v>45</c:v>
                </c:pt>
                <c:pt idx="6639">
                  <c:v>45</c:v>
                </c:pt>
                <c:pt idx="6640">
                  <c:v>45</c:v>
                </c:pt>
                <c:pt idx="6641">
                  <c:v>45</c:v>
                </c:pt>
                <c:pt idx="6642">
                  <c:v>45</c:v>
                </c:pt>
                <c:pt idx="6643">
                  <c:v>45</c:v>
                </c:pt>
                <c:pt idx="6644">
                  <c:v>45</c:v>
                </c:pt>
                <c:pt idx="6645">
                  <c:v>45</c:v>
                </c:pt>
                <c:pt idx="6646">
                  <c:v>45</c:v>
                </c:pt>
                <c:pt idx="6647">
                  <c:v>45</c:v>
                </c:pt>
                <c:pt idx="6648">
                  <c:v>45</c:v>
                </c:pt>
                <c:pt idx="6649">
                  <c:v>45</c:v>
                </c:pt>
                <c:pt idx="6650">
                  <c:v>45</c:v>
                </c:pt>
                <c:pt idx="6651">
                  <c:v>45</c:v>
                </c:pt>
                <c:pt idx="6652">
                  <c:v>45</c:v>
                </c:pt>
                <c:pt idx="6653">
                  <c:v>45</c:v>
                </c:pt>
                <c:pt idx="6654">
                  <c:v>45</c:v>
                </c:pt>
                <c:pt idx="6655">
                  <c:v>45</c:v>
                </c:pt>
                <c:pt idx="6656">
                  <c:v>45</c:v>
                </c:pt>
                <c:pt idx="6657">
                  <c:v>45</c:v>
                </c:pt>
                <c:pt idx="6658">
                  <c:v>45</c:v>
                </c:pt>
                <c:pt idx="6659">
                  <c:v>45</c:v>
                </c:pt>
                <c:pt idx="6660">
                  <c:v>45</c:v>
                </c:pt>
                <c:pt idx="6661">
                  <c:v>45</c:v>
                </c:pt>
                <c:pt idx="6662">
                  <c:v>45</c:v>
                </c:pt>
                <c:pt idx="6663">
                  <c:v>45</c:v>
                </c:pt>
                <c:pt idx="6664">
                  <c:v>45</c:v>
                </c:pt>
                <c:pt idx="6665">
                  <c:v>45</c:v>
                </c:pt>
                <c:pt idx="6666">
                  <c:v>45</c:v>
                </c:pt>
                <c:pt idx="6667">
                  <c:v>45</c:v>
                </c:pt>
                <c:pt idx="6668">
                  <c:v>45</c:v>
                </c:pt>
                <c:pt idx="6669">
                  <c:v>45</c:v>
                </c:pt>
                <c:pt idx="6670">
                  <c:v>45</c:v>
                </c:pt>
                <c:pt idx="6671">
                  <c:v>45</c:v>
                </c:pt>
                <c:pt idx="6672">
                  <c:v>45</c:v>
                </c:pt>
                <c:pt idx="6673">
                  <c:v>45</c:v>
                </c:pt>
                <c:pt idx="6674">
                  <c:v>45</c:v>
                </c:pt>
                <c:pt idx="6675">
                  <c:v>45</c:v>
                </c:pt>
                <c:pt idx="6676">
                  <c:v>45</c:v>
                </c:pt>
                <c:pt idx="6677">
                  <c:v>45</c:v>
                </c:pt>
                <c:pt idx="6678">
                  <c:v>45</c:v>
                </c:pt>
                <c:pt idx="6679">
                  <c:v>45</c:v>
                </c:pt>
                <c:pt idx="6680">
                  <c:v>45</c:v>
                </c:pt>
                <c:pt idx="6681">
                  <c:v>45</c:v>
                </c:pt>
                <c:pt idx="6682">
                  <c:v>45</c:v>
                </c:pt>
                <c:pt idx="6683">
                  <c:v>45</c:v>
                </c:pt>
                <c:pt idx="6684">
                  <c:v>45</c:v>
                </c:pt>
                <c:pt idx="6685">
                  <c:v>45</c:v>
                </c:pt>
                <c:pt idx="6686">
                  <c:v>45</c:v>
                </c:pt>
                <c:pt idx="6687">
                  <c:v>45</c:v>
                </c:pt>
                <c:pt idx="6688">
                  <c:v>45</c:v>
                </c:pt>
                <c:pt idx="6689">
                  <c:v>45</c:v>
                </c:pt>
                <c:pt idx="6690">
                  <c:v>45</c:v>
                </c:pt>
                <c:pt idx="6691">
                  <c:v>45</c:v>
                </c:pt>
                <c:pt idx="6692">
                  <c:v>45</c:v>
                </c:pt>
                <c:pt idx="6693">
                  <c:v>45</c:v>
                </c:pt>
                <c:pt idx="6694">
                  <c:v>45</c:v>
                </c:pt>
                <c:pt idx="6695">
                  <c:v>45</c:v>
                </c:pt>
                <c:pt idx="6696">
                  <c:v>45</c:v>
                </c:pt>
                <c:pt idx="6697">
                  <c:v>45</c:v>
                </c:pt>
                <c:pt idx="6698">
                  <c:v>45</c:v>
                </c:pt>
                <c:pt idx="6699">
                  <c:v>45</c:v>
                </c:pt>
                <c:pt idx="6700">
                  <c:v>45</c:v>
                </c:pt>
                <c:pt idx="6701">
                  <c:v>45</c:v>
                </c:pt>
                <c:pt idx="6702">
                  <c:v>45</c:v>
                </c:pt>
                <c:pt idx="6703">
                  <c:v>45</c:v>
                </c:pt>
                <c:pt idx="6704">
                  <c:v>45</c:v>
                </c:pt>
                <c:pt idx="6705">
                  <c:v>45</c:v>
                </c:pt>
                <c:pt idx="6706">
                  <c:v>45</c:v>
                </c:pt>
                <c:pt idx="6707">
                  <c:v>45</c:v>
                </c:pt>
                <c:pt idx="6708">
                  <c:v>45</c:v>
                </c:pt>
                <c:pt idx="6709">
                  <c:v>45</c:v>
                </c:pt>
                <c:pt idx="6710">
                  <c:v>45</c:v>
                </c:pt>
                <c:pt idx="6711">
                  <c:v>45</c:v>
                </c:pt>
                <c:pt idx="6712">
                  <c:v>45</c:v>
                </c:pt>
                <c:pt idx="6713">
                  <c:v>45</c:v>
                </c:pt>
                <c:pt idx="6714">
                  <c:v>45</c:v>
                </c:pt>
                <c:pt idx="6715">
                  <c:v>45</c:v>
                </c:pt>
                <c:pt idx="6716">
                  <c:v>45</c:v>
                </c:pt>
                <c:pt idx="6717">
                  <c:v>45</c:v>
                </c:pt>
                <c:pt idx="6718">
                  <c:v>45</c:v>
                </c:pt>
                <c:pt idx="6719">
                  <c:v>45</c:v>
                </c:pt>
                <c:pt idx="6720">
                  <c:v>45</c:v>
                </c:pt>
                <c:pt idx="6721">
                  <c:v>45</c:v>
                </c:pt>
                <c:pt idx="6722">
                  <c:v>45</c:v>
                </c:pt>
                <c:pt idx="6723">
                  <c:v>45</c:v>
                </c:pt>
                <c:pt idx="6724">
                  <c:v>45</c:v>
                </c:pt>
                <c:pt idx="6725">
                  <c:v>45</c:v>
                </c:pt>
                <c:pt idx="6726">
                  <c:v>45</c:v>
                </c:pt>
                <c:pt idx="6727">
                  <c:v>45</c:v>
                </c:pt>
                <c:pt idx="6728">
                  <c:v>45</c:v>
                </c:pt>
                <c:pt idx="6729">
                  <c:v>45</c:v>
                </c:pt>
                <c:pt idx="6730">
                  <c:v>45</c:v>
                </c:pt>
                <c:pt idx="6731">
                  <c:v>45</c:v>
                </c:pt>
                <c:pt idx="6732">
                  <c:v>45</c:v>
                </c:pt>
                <c:pt idx="6733">
                  <c:v>45</c:v>
                </c:pt>
                <c:pt idx="6734">
                  <c:v>45</c:v>
                </c:pt>
                <c:pt idx="6735">
                  <c:v>45</c:v>
                </c:pt>
                <c:pt idx="6736">
                  <c:v>45</c:v>
                </c:pt>
                <c:pt idx="6737">
                  <c:v>45</c:v>
                </c:pt>
                <c:pt idx="6738">
                  <c:v>45</c:v>
                </c:pt>
                <c:pt idx="6739">
                  <c:v>45</c:v>
                </c:pt>
                <c:pt idx="6740">
                  <c:v>45</c:v>
                </c:pt>
                <c:pt idx="6741">
                  <c:v>45</c:v>
                </c:pt>
                <c:pt idx="6742">
                  <c:v>45</c:v>
                </c:pt>
                <c:pt idx="6743">
                  <c:v>45</c:v>
                </c:pt>
                <c:pt idx="6744">
                  <c:v>45</c:v>
                </c:pt>
                <c:pt idx="6745">
                  <c:v>45</c:v>
                </c:pt>
                <c:pt idx="6746">
                  <c:v>45</c:v>
                </c:pt>
                <c:pt idx="6747">
                  <c:v>45</c:v>
                </c:pt>
                <c:pt idx="6748">
                  <c:v>45</c:v>
                </c:pt>
                <c:pt idx="6749">
                  <c:v>45</c:v>
                </c:pt>
                <c:pt idx="6750">
                  <c:v>45</c:v>
                </c:pt>
                <c:pt idx="6751">
                  <c:v>45</c:v>
                </c:pt>
                <c:pt idx="6752">
                  <c:v>45</c:v>
                </c:pt>
                <c:pt idx="6753">
                  <c:v>45</c:v>
                </c:pt>
                <c:pt idx="6754">
                  <c:v>45</c:v>
                </c:pt>
                <c:pt idx="6755">
                  <c:v>45</c:v>
                </c:pt>
                <c:pt idx="6756">
                  <c:v>45</c:v>
                </c:pt>
                <c:pt idx="6757">
                  <c:v>45</c:v>
                </c:pt>
                <c:pt idx="6758">
                  <c:v>45</c:v>
                </c:pt>
                <c:pt idx="6759">
                  <c:v>45</c:v>
                </c:pt>
                <c:pt idx="6760">
                  <c:v>45</c:v>
                </c:pt>
                <c:pt idx="6761">
                  <c:v>45</c:v>
                </c:pt>
                <c:pt idx="6762">
                  <c:v>45</c:v>
                </c:pt>
                <c:pt idx="6763">
                  <c:v>45</c:v>
                </c:pt>
                <c:pt idx="6764">
                  <c:v>45</c:v>
                </c:pt>
                <c:pt idx="6765">
                  <c:v>45</c:v>
                </c:pt>
                <c:pt idx="6766">
                  <c:v>45</c:v>
                </c:pt>
                <c:pt idx="6767">
                  <c:v>45</c:v>
                </c:pt>
                <c:pt idx="6768">
                  <c:v>45</c:v>
                </c:pt>
                <c:pt idx="6769">
                  <c:v>45</c:v>
                </c:pt>
                <c:pt idx="6770">
                  <c:v>45</c:v>
                </c:pt>
                <c:pt idx="6771">
                  <c:v>45</c:v>
                </c:pt>
                <c:pt idx="6772">
                  <c:v>45</c:v>
                </c:pt>
                <c:pt idx="6773">
                  <c:v>45</c:v>
                </c:pt>
                <c:pt idx="6774">
                  <c:v>45</c:v>
                </c:pt>
                <c:pt idx="6775">
                  <c:v>45</c:v>
                </c:pt>
                <c:pt idx="6776">
                  <c:v>45</c:v>
                </c:pt>
                <c:pt idx="6777">
                  <c:v>45</c:v>
                </c:pt>
                <c:pt idx="6778">
                  <c:v>45</c:v>
                </c:pt>
                <c:pt idx="6779">
                  <c:v>45</c:v>
                </c:pt>
                <c:pt idx="6780">
                  <c:v>45</c:v>
                </c:pt>
                <c:pt idx="6781">
                  <c:v>45</c:v>
                </c:pt>
                <c:pt idx="6782">
                  <c:v>45</c:v>
                </c:pt>
                <c:pt idx="6783">
                  <c:v>45</c:v>
                </c:pt>
                <c:pt idx="6784">
                  <c:v>45</c:v>
                </c:pt>
                <c:pt idx="6785">
                  <c:v>45</c:v>
                </c:pt>
                <c:pt idx="6786">
                  <c:v>45</c:v>
                </c:pt>
                <c:pt idx="6787">
                  <c:v>45</c:v>
                </c:pt>
                <c:pt idx="6788">
                  <c:v>45</c:v>
                </c:pt>
                <c:pt idx="6789">
                  <c:v>45</c:v>
                </c:pt>
                <c:pt idx="6790">
                  <c:v>45</c:v>
                </c:pt>
                <c:pt idx="6791">
                  <c:v>45</c:v>
                </c:pt>
                <c:pt idx="6792">
                  <c:v>45</c:v>
                </c:pt>
                <c:pt idx="6793">
                  <c:v>45</c:v>
                </c:pt>
                <c:pt idx="6794">
                  <c:v>45</c:v>
                </c:pt>
                <c:pt idx="6795">
                  <c:v>45</c:v>
                </c:pt>
                <c:pt idx="6796">
                  <c:v>45</c:v>
                </c:pt>
                <c:pt idx="6797">
                  <c:v>45</c:v>
                </c:pt>
                <c:pt idx="6798">
                  <c:v>45</c:v>
                </c:pt>
                <c:pt idx="6799">
                  <c:v>45</c:v>
                </c:pt>
                <c:pt idx="6800">
                  <c:v>45</c:v>
                </c:pt>
                <c:pt idx="6801">
                  <c:v>45</c:v>
                </c:pt>
                <c:pt idx="6802">
                  <c:v>45</c:v>
                </c:pt>
                <c:pt idx="6803">
                  <c:v>45</c:v>
                </c:pt>
                <c:pt idx="6804">
                  <c:v>45</c:v>
                </c:pt>
                <c:pt idx="6805">
                  <c:v>45</c:v>
                </c:pt>
                <c:pt idx="6806">
                  <c:v>45</c:v>
                </c:pt>
                <c:pt idx="6807">
                  <c:v>45</c:v>
                </c:pt>
                <c:pt idx="6808">
                  <c:v>45</c:v>
                </c:pt>
                <c:pt idx="6809">
                  <c:v>45</c:v>
                </c:pt>
                <c:pt idx="6810">
                  <c:v>45</c:v>
                </c:pt>
                <c:pt idx="6811">
                  <c:v>45</c:v>
                </c:pt>
                <c:pt idx="6812">
                  <c:v>45</c:v>
                </c:pt>
                <c:pt idx="6813">
                  <c:v>45</c:v>
                </c:pt>
                <c:pt idx="6814">
                  <c:v>45</c:v>
                </c:pt>
                <c:pt idx="6815">
                  <c:v>45</c:v>
                </c:pt>
                <c:pt idx="6816">
                  <c:v>45</c:v>
                </c:pt>
                <c:pt idx="6817">
                  <c:v>45</c:v>
                </c:pt>
                <c:pt idx="6818">
                  <c:v>45</c:v>
                </c:pt>
                <c:pt idx="6819">
                  <c:v>45</c:v>
                </c:pt>
                <c:pt idx="6820">
                  <c:v>45</c:v>
                </c:pt>
                <c:pt idx="6821">
                  <c:v>45</c:v>
                </c:pt>
                <c:pt idx="6822">
                  <c:v>45</c:v>
                </c:pt>
                <c:pt idx="6823">
                  <c:v>45</c:v>
                </c:pt>
                <c:pt idx="6824">
                  <c:v>45</c:v>
                </c:pt>
                <c:pt idx="6825">
                  <c:v>45</c:v>
                </c:pt>
                <c:pt idx="6826">
                  <c:v>45</c:v>
                </c:pt>
                <c:pt idx="6827">
                  <c:v>45</c:v>
                </c:pt>
                <c:pt idx="6828">
                  <c:v>45</c:v>
                </c:pt>
                <c:pt idx="6829">
                  <c:v>45</c:v>
                </c:pt>
                <c:pt idx="6830">
                  <c:v>45</c:v>
                </c:pt>
                <c:pt idx="6831">
                  <c:v>45</c:v>
                </c:pt>
                <c:pt idx="6832">
                  <c:v>45</c:v>
                </c:pt>
                <c:pt idx="6833">
                  <c:v>45</c:v>
                </c:pt>
                <c:pt idx="6834">
                  <c:v>45</c:v>
                </c:pt>
                <c:pt idx="6835">
                  <c:v>45</c:v>
                </c:pt>
                <c:pt idx="6836">
                  <c:v>45</c:v>
                </c:pt>
                <c:pt idx="6837">
                  <c:v>45</c:v>
                </c:pt>
                <c:pt idx="6838">
                  <c:v>45</c:v>
                </c:pt>
                <c:pt idx="6839">
                  <c:v>45</c:v>
                </c:pt>
                <c:pt idx="6840">
                  <c:v>45</c:v>
                </c:pt>
                <c:pt idx="6841">
                  <c:v>45</c:v>
                </c:pt>
                <c:pt idx="6842">
                  <c:v>45</c:v>
                </c:pt>
                <c:pt idx="6843">
                  <c:v>45</c:v>
                </c:pt>
                <c:pt idx="6844">
                  <c:v>45</c:v>
                </c:pt>
                <c:pt idx="6845">
                  <c:v>45</c:v>
                </c:pt>
                <c:pt idx="6846">
                  <c:v>45</c:v>
                </c:pt>
                <c:pt idx="6847">
                  <c:v>45</c:v>
                </c:pt>
                <c:pt idx="6848">
                  <c:v>45</c:v>
                </c:pt>
                <c:pt idx="6849">
                  <c:v>45</c:v>
                </c:pt>
                <c:pt idx="6850">
                  <c:v>45</c:v>
                </c:pt>
                <c:pt idx="6851">
                  <c:v>45</c:v>
                </c:pt>
                <c:pt idx="6852">
                  <c:v>45</c:v>
                </c:pt>
                <c:pt idx="6853">
                  <c:v>45</c:v>
                </c:pt>
                <c:pt idx="6854">
                  <c:v>45</c:v>
                </c:pt>
                <c:pt idx="6855">
                  <c:v>45</c:v>
                </c:pt>
                <c:pt idx="6856">
                  <c:v>45</c:v>
                </c:pt>
                <c:pt idx="6857">
                  <c:v>45</c:v>
                </c:pt>
                <c:pt idx="6858">
                  <c:v>45</c:v>
                </c:pt>
                <c:pt idx="6859">
                  <c:v>45</c:v>
                </c:pt>
                <c:pt idx="6860">
                  <c:v>45</c:v>
                </c:pt>
                <c:pt idx="6861">
                  <c:v>45</c:v>
                </c:pt>
                <c:pt idx="6862">
                  <c:v>45</c:v>
                </c:pt>
                <c:pt idx="6863">
                  <c:v>45</c:v>
                </c:pt>
                <c:pt idx="6864">
                  <c:v>45</c:v>
                </c:pt>
                <c:pt idx="6865">
                  <c:v>45</c:v>
                </c:pt>
                <c:pt idx="6866">
                  <c:v>45</c:v>
                </c:pt>
                <c:pt idx="6867">
                  <c:v>45</c:v>
                </c:pt>
                <c:pt idx="6868">
                  <c:v>45</c:v>
                </c:pt>
                <c:pt idx="6869">
                  <c:v>45</c:v>
                </c:pt>
                <c:pt idx="6870">
                  <c:v>45</c:v>
                </c:pt>
                <c:pt idx="6871">
                  <c:v>45</c:v>
                </c:pt>
                <c:pt idx="6872">
                  <c:v>45</c:v>
                </c:pt>
                <c:pt idx="6873">
                  <c:v>45</c:v>
                </c:pt>
                <c:pt idx="6874">
                  <c:v>45</c:v>
                </c:pt>
                <c:pt idx="6875">
                  <c:v>45</c:v>
                </c:pt>
                <c:pt idx="6876">
                  <c:v>45</c:v>
                </c:pt>
                <c:pt idx="6877">
                  <c:v>45</c:v>
                </c:pt>
                <c:pt idx="6878">
                  <c:v>45</c:v>
                </c:pt>
                <c:pt idx="6879">
                  <c:v>45</c:v>
                </c:pt>
                <c:pt idx="6880">
                  <c:v>45</c:v>
                </c:pt>
                <c:pt idx="6881">
                  <c:v>45</c:v>
                </c:pt>
                <c:pt idx="6882">
                  <c:v>45</c:v>
                </c:pt>
                <c:pt idx="6883">
                  <c:v>45</c:v>
                </c:pt>
                <c:pt idx="6884">
                  <c:v>45</c:v>
                </c:pt>
                <c:pt idx="6885">
                  <c:v>45</c:v>
                </c:pt>
                <c:pt idx="6886">
                  <c:v>45</c:v>
                </c:pt>
                <c:pt idx="6887">
                  <c:v>45</c:v>
                </c:pt>
                <c:pt idx="6888">
                  <c:v>45</c:v>
                </c:pt>
                <c:pt idx="6889">
                  <c:v>45</c:v>
                </c:pt>
                <c:pt idx="6890">
                  <c:v>45</c:v>
                </c:pt>
                <c:pt idx="6891">
                  <c:v>45</c:v>
                </c:pt>
                <c:pt idx="6892">
                  <c:v>45</c:v>
                </c:pt>
                <c:pt idx="6893">
                  <c:v>45</c:v>
                </c:pt>
                <c:pt idx="6894">
                  <c:v>45</c:v>
                </c:pt>
                <c:pt idx="6895">
                  <c:v>45</c:v>
                </c:pt>
                <c:pt idx="6896">
                  <c:v>45</c:v>
                </c:pt>
                <c:pt idx="6897">
                  <c:v>45</c:v>
                </c:pt>
                <c:pt idx="6898">
                  <c:v>45</c:v>
                </c:pt>
                <c:pt idx="6899">
                  <c:v>45</c:v>
                </c:pt>
                <c:pt idx="6900">
                  <c:v>45</c:v>
                </c:pt>
                <c:pt idx="6901">
                  <c:v>45</c:v>
                </c:pt>
                <c:pt idx="6902">
                  <c:v>45</c:v>
                </c:pt>
                <c:pt idx="6903">
                  <c:v>45</c:v>
                </c:pt>
                <c:pt idx="6904">
                  <c:v>45</c:v>
                </c:pt>
                <c:pt idx="6905">
                  <c:v>45</c:v>
                </c:pt>
                <c:pt idx="6906">
                  <c:v>45</c:v>
                </c:pt>
                <c:pt idx="6907">
                  <c:v>45</c:v>
                </c:pt>
                <c:pt idx="6908">
                  <c:v>45</c:v>
                </c:pt>
                <c:pt idx="6909">
                  <c:v>45</c:v>
                </c:pt>
                <c:pt idx="6910">
                  <c:v>45</c:v>
                </c:pt>
                <c:pt idx="6911">
                  <c:v>45</c:v>
                </c:pt>
                <c:pt idx="6912">
                  <c:v>45</c:v>
                </c:pt>
                <c:pt idx="6913">
                  <c:v>45</c:v>
                </c:pt>
                <c:pt idx="6914">
                  <c:v>45</c:v>
                </c:pt>
                <c:pt idx="6915">
                  <c:v>45</c:v>
                </c:pt>
                <c:pt idx="6916">
                  <c:v>45</c:v>
                </c:pt>
                <c:pt idx="6917">
                  <c:v>45</c:v>
                </c:pt>
                <c:pt idx="6918">
                  <c:v>45</c:v>
                </c:pt>
                <c:pt idx="6919">
                  <c:v>45</c:v>
                </c:pt>
                <c:pt idx="6920">
                  <c:v>45</c:v>
                </c:pt>
                <c:pt idx="6921">
                  <c:v>45</c:v>
                </c:pt>
                <c:pt idx="6922">
                  <c:v>45</c:v>
                </c:pt>
                <c:pt idx="6923">
                  <c:v>45</c:v>
                </c:pt>
                <c:pt idx="6924">
                  <c:v>45</c:v>
                </c:pt>
                <c:pt idx="6925">
                  <c:v>45</c:v>
                </c:pt>
                <c:pt idx="6926">
                  <c:v>45</c:v>
                </c:pt>
                <c:pt idx="6927">
                  <c:v>45</c:v>
                </c:pt>
                <c:pt idx="6928">
                  <c:v>45</c:v>
                </c:pt>
                <c:pt idx="6929">
                  <c:v>45</c:v>
                </c:pt>
                <c:pt idx="6930">
                  <c:v>45</c:v>
                </c:pt>
                <c:pt idx="6931">
                  <c:v>45</c:v>
                </c:pt>
                <c:pt idx="6932">
                  <c:v>45</c:v>
                </c:pt>
                <c:pt idx="6933">
                  <c:v>45</c:v>
                </c:pt>
                <c:pt idx="6934">
                  <c:v>45</c:v>
                </c:pt>
                <c:pt idx="6935">
                  <c:v>45</c:v>
                </c:pt>
                <c:pt idx="6936">
                  <c:v>45</c:v>
                </c:pt>
                <c:pt idx="6937">
                  <c:v>45</c:v>
                </c:pt>
                <c:pt idx="6938">
                  <c:v>45</c:v>
                </c:pt>
                <c:pt idx="6939">
                  <c:v>45</c:v>
                </c:pt>
                <c:pt idx="6940">
                  <c:v>45</c:v>
                </c:pt>
                <c:pt idx="6941">
                  <c:v>45</c:v>
                </c:pt>
                <c:pt idx="6942">
                  <c:v>45</c:v>
                </c:pt>
                <c:pt idx="6943">
                  <c:v>45</c:v>
                </c:pt>
                <c:pt idx="6944">
                  <c:v>45</c:v>
                </c:pt>
                <c:pt idx="6945">
                  <c:v>45</c:v>
                </c:pt>
                <c:pt idx="6946">
                  <c:v>45</c:v>
                </c:pt>
                <c:pt idx="6947">
                  <c:v>45</c:v>
                </c:pt>
                <c:pt idx="6948">
                  <c:v>45</c:v>
                </c:pt>
                <c:pt idx="6949">
                  <c:v>46</c:v>
                </c:pt>
                <c:pt idx="6950">
                  <c:v>46</c:v>
                </c:pt>
                <c:pt idx="6951">
                  <c:v>46</c:v>
                </c:pt>
                <c:pt idx="6952">
                  <c:v>46</c:v>
                </c:pt>
                <c:pt idx="6953">
                  <c:v>46</c:v>
                </c:pt>
                <c:pt idx="6954">
                  <c:v>46</c:v>
                </c:pt>
                <c:pt idx="6955">
                  <c:v>46</c:v>
                </c:pt>
                <c:pt idx="6956">
                  <c:v>46</c:v>
                </c:pt>
                <c:pt idx="6957">
                  <c:v>46</c:v>
                </c:pt>
                <c:pt idx="6958">
                  <c:v>46</c:v>
                </c:pt>
                <c:pt idx="6959">
                  <c:v>46</c:v>
                </c:pt>
                <c:pt idx="6960">
                  <c:v>46</c:v>
                </c:pt>
                <c:pt idx="6961">
                  <c:v>46</c:v>
                </c:pt>
                <c:pt idx="6962">
                  <c:v>46</c:v>
                </c:pt>
                <c:pt idx="6963">
                  <c:v>46</c:v>
                </c:pt>
                <c:pt idx="6964">
                  <c:v>46</c:v>
                </c:pt>
                <c:pt idx="6965">
                  <c:v>46</c:v>
                </c:pt>
                <c:pt idx="6966">
                  <c:v>46</c:v>
                </c:pt>
                <c:pt idx="6967">
                  <c:v>46</c:v>
                </c:pt>
                <c:pt idx="6968">
                  <c:v>46</c:v>
                </c:pt>
                <c:pt idx="6969">
                  <c:v>46</c:v>
                </c:pt>
                <c:pt idx="6970">
                  <c:v>46</c:v>
                </c:pt>
                <c:pt idx="6971">
                  <c:v>46</c:v>
                </c:pt>
                <c:pt idx="6972">
                  <c:v>46</c:v>
                </c:pt>
                <c:pt idx="6973">
                  <c:v>46</c:v>
                </c:pt>
                <c:pt idx="6974">
                  <c:v>46</c:v>
                </c:pt>
                <c:pt idx="6975">
                  <c:v>46</c:v>
                </c:pt>
                <c:pt idx="6976">
                  <c:v>46</c:v>
                </c:pt>
                <c:pt idx="6977">
                  <c:v>46</c:v>
                </c:pt>
                <c:pt idx="6978">
                  <c:v>46</c:v>
                </c:pt>
                <c:pt idx="6979">
                  <c:v>46</c:v>
                </c:pt>
                <c:pt idx="6980">
                  <c:v>47</c:v>
                </c:pt>
                <c:pt idx="6981">
                  <c:v>47</c:v>
                </c:pt>
                <c:pt idx="6982">
                  <c:v>47</c:v>
                </c:pt>
                <c:pt idx="6983">
                  <c:v>47</c:v>
                </c:pt>
                <c:pt idx="6984">
                  <c:v>48</c:v>
                </c:pt>
                <c:pt idx="6985">
                  <c:v>48</c:v>
                </c:pt>
                <c:pt idx="6986">
                  <c:v>48</c:v>
                </c:pt>
                <c:pt idx="6987">
                  <c:v>48</c:v>
                </c:pt>
                <c:pt idx="6988">
                  <c:v>48</c:v>
                </c:pt>
                <c:pt idx="6989">
                  <c:v>48</c:v>
                </c:pt>
                <c:pt idx="6990">
                  <c:v>48</c:v>
                </c:pt>
                <c:pt idx="6991">
                  <c:v>48</c:v>
                </c:pt>
                <c:pt idx="6992">
                  <c:v>48</c:v>
                </c:pt>
                <c:pt idx="6993">
                  <c:v>48</c:v>
                </c:pt>
                <c:pt idx="6994">
                  <c:v>48</c:v>
                </c:pt>
                <c:pt idx="6995">
                  <c:v>48</c:v>
                </c:pt>
                <c:pt idx="6996">
                  <c:v>48</c:v>
                </c:pt>
                <c:pt idx="6997">
                  <c:v>48</c:v>
                </c:pt>
                <c:pt idx="6998">
                  <c:v>48</c:v>
                </c:pt>
                <c:pt idx="6999">
                  <c:v>48</c:v>
                </c:pt>
                <c:pt idx="7000">
                  <c:v>48</c:v>
                </c:pt>
                <c:pt idx="7001">
                  <c:v>48</c:v>
                </c:pt>
                <c:pt idx="7002">
                  <c:v>48</c:v>
                </c:pt>
                <c:pt idx="7003">
                  <c:v>48</c:v>
                </c:pt>
                <c:pt idx="7004">
                  <c:v>48</c:v>
                </c:pt>
                <c:pt idx="7005">
                  <c:v>48</c:v>
                </c:pt>
                <c:pt idx="7006">
                  <c:v>48</c:v>
                </c:pt>
                <c:pt idx="7007">
                  <c:v>48</c:v>
                </c:pt>
                <c:pt idx="7008">
                  <c:v>48</c:v>
                </c:pt>
                <c:pt idx="7009">
                  <c:v>48</c:v>
                </c:pt>
                <c:pt idx="7010">
                  <c:v>48</c:v>
                </c:pt>
                <c:pt idx="7011">
                  <c:v>48</c:v>
                </c:pt>
                <c:pt idx="7012">
                  <c:v>48</c:v>
                </c:pt>
                <c:pt idx="7013">
                  <c:v>48</c:v>
                </c:pt>
                <c:pt idx="7014">
                  <c:v>48</c:v>
                </c:pt>
                <c:pt idx="7015">
                  <c:v>48</c:v>
                </c:pt>
                <c:pt idx="7016">
                  <c:v>48</c:v>
                </c:pt>
                <c:pt idx="7017">
                  <c:v>48</c:v>
                </c:pt>
                <c:pt idx="7018">
                  <c:v>48</c:v>
                </c:pt>
                <c:pt idx="7019">
                  <c:v>48</c:v>
                </c:pt>
                <c:pt idx="7020">
                  <c:v>48</c:v>
                </c:pt>
                <c:pt idx="7021">
                  <c:v>48</c:v>
                </c:pt>
                <c:pt idx="7022">
                  <c:v>48</c:v>
                </c:pt>
                <c:pt idx="7023">
                  <c:v>48</c:v>
                </c:pt>
                <c:pt idx="7024">
                  <c:v>48</c:v>
                </c:pt>
                <c:pt idx="7025">
                  <c:v>48</c:v>
                </c:pt>
                <c:pt idx="7026">
                  <c:v>48</c:v>
                </c:pt>
                <c:pt idx="7027">
                  <c:v>48</c:v>
                </c:pt>
                <c:pt idx="7028">
                  <c:v>48</c:v>
                </c:pt>
                <c:pt idx="7029">
                  <c:v>48</c:v>
                </c:pt>
                <c:pt idx="7030">
                  <c:v>48</c:v>
                </c:pt>
                <c:pt idx="7031">
                  <c:v>48</c:v>
                </c:pt>
                <c:pt idx="7032">
                  <c:v>48</c:v>
                </c:pt>
                <c:pt idx="7033">
                  <c:v>48</c:v>
                </c:pt>
                <c:pt idx="7034">
                  <c:v>48</c:v>
                </c:pt>
                <c:pt idx="7035">
                  <c:v>48</c:v>
                </c:pt>
                <c:pt idx="7036">
                  <c:v>48</c:v>
                </c:pt>
                <c:pt idx="7037">
                  <c:v>48</c:v>
                </c:pt>
                <c:pt idx="7038">
                  <c:v>48</c:v>
                </c:pt>
                <c:pt idx="7039">
                  <c:v>48</c:v>
                </c:pt>
                <c:pt idx="7040">
                  <c:v>48</c:v>
                </c:pt>
                <c:pt idx="7041">
                  <c:v>48</c:v>
                </c:pt>
                <c:pt idx="7042">
                  <c:v>48</c:v>
                </c:pt>
                <c:pt idx="7043">
                  <c:v>48</c:v>
                </c:pt>
                <c:pt idx="7044">
                  <c:v>48</c:v>
                </c:pt>
                <c:pt idx="7045">
                  <c:v>48</c:v>
                </c:pt>
                <c:pt idx="7046">
                  <c:v>48</c:v>
                </c:pt>
                <c:pt idx="7047">
                  <c:v>48</c:v>
                </c:pt>
                <c:pt idx="7048">
                  <c:v>48</c:v>
                </c:pt>
                <c:pt idx="7049">
                  <c:v>48</c:v>
                </c:pt>
                <c:pt idx="7050">
                  <c:v>48</c:v>
                </c:pt>
                <c:pt idx="7051">
                  <c:v>48</c:v>
                </c:pt>
                <c:pt idx="7052">
                  <c:v>48</c:v>
                </c:pt>
                <c:pt idx="7053">
                  <c:v>48</c:v>
                </c:pt>
                <c:pt idx="7054">
                  <c:v>48</c:v>
                </c:pt>
                <c:pt idx="7055">
                  <c:v>48</c:v>
                </c:pt>
                <c:pt idx="7056">
                  <c:v>48</c:v>
                </c:pt>
                <c:pt idx="7057">
                  <c:v>48</c:v>
                </c:pt>
                <c:pt idx="7058">
                  <c:v>48</c:v>
                </c:pt>
                <c:pt idx="7059">
                  <c:v>48</c:v>
                </c:pt>
                <c:pt idx="7060">
                  <c:v>48</c:v>
                </c:pt>
                <c:pt idx="7061">
                  <c:v>48</c:v>
                </c:pt>
                <c:pt idx="7062">
                  <c:v>48</c:v>
                </c:pt>
                <c:pt idx="7063">
                  <c:v>48</c:v>
                </c:pt>
                <c:pt idx="7064">
                  <c:v>48</c:v>
                </c:pt>
                <c:pt idx="7065">
                  <c:v>48</c:v>
                </c:pt>
                <c:pt idx="7066">
                  <c:v>48</c:v>
                </c:pt>
                <c:pt idx="7067">
                  <c:v>48</c:v>
                </c:pt>
                <c:pt idx="7068">
                  <c:v>48</c:v>
                </c:pt>
                <c:pt idx="7069">
                  <c:v>48</c:v>
                </c:pt>
                <c:pt idx="7070">
                  <c:v>48</c:v>
                </c:pt>
                <c:pt idx="7071">
                  <c:v>48</c:v>
                </c:pt>
                <c:pt idx="7072">
                  <c:v>48</c:v>
                </c:pt>
                <c:pt idx="7073">
                  <c:v>48</c:v>
                </c:pt>
                <c:pt idx="7074">
                  <c:v>48</c:v>
                </c:pt>
                <c:pt idx="7075">
                  <c:v>48</c:v>
                </c:pt>
                <c:pt idx="7076">
                  <c:v>48</c:v>
                </c:pt>
                <c:pt idx="7077">
                  <c:v>48</c:v>
                </c:pt>
                <c:pt idx="7078">
                  <c:v>48</c:v>
                </c:pt>
                <c:pt idx="7079">
                  <c:v>48</c:v>
                </c:pt>
                <c:pt idx="7080">
                  <c:v>48</c:v>
                </c:pt>
                <c:pt idx="7081">
                  <c:v>48</c:v>
                </c:pt>
                <c:pt idx="7082">
                  <c:v>48</c:v>
                </c:pt>
                <c:pt idx="7083">
                  <c:v>48</c:v>
                </c:pt>
                <c:pt idx="7084">
                  <c:v>48</c:v>
                </c:pt>
                <c:pt idx="7085">
                  <c:v>48</c:v>
                </c:pt>
                <c:pt idx="7086">
                  <c:v>48</c:v>
                </c:pt>
                <c:pt idx="7087">
                  <c:v>48</c:v>
                </c:pt>
                <c:pt idx="7088">
                  <c:v>48</c:v>
                </c:pt>
                <c:pt idx="7089">
                  <c:v>48</c:v>
                </c:pt>
                <c:pt idx="7090">
                  <c:v>48</c:v>
                </c:pt>
                <c:pt idx="7091">
                  <c:v>48</c:v>
                </c:pt>
                <c:pt idx="7092">
                  <c:v>48</c:v>
                </c:pt>
                <c:pt idx="7093">
                  <c:v>48</c:v>
                </c:pt>
                <c:pt idx="7094">
                  <c:v>48</c:v>
                </c:pt>
                <c:pt idx="7095">
                  <c:v>48</c:v>
                </c:pt>
                <c:pt idx="7096">
                  <c:v>48</c:v>
                </c:pt>
                <c:pt idx="7097">
                  <c:v>48</c:v>
                </c:pt>
                <c:pt idx="7098">
                  <c:v>48</c:v>
                </c:pt>
                <c:pt idx="7099">
                  <c:v>48</c:v>
                </c:pt>
                <c:pt idx="7100">
                  <c:v>48</c:v>
                </c:pt>
                <c:pt idx="7101">
                  <c:v>48</c:v>
                </c:pt>
                <c:pt idx="7102">
                  <c:v>48</c:v>
                </c:pt>
                <c:pt idx="7103">
                  <c:v>48</c:v>
                </c:pt>
                <c:pt idx="7104">
                  <c:v>48</c:v>
                </c:pt>
                <c:pt idx="7105">
                  <c:v>48</c:v>
                </c:pt>
                <c:pt idx="7106">
                  <c:v>48</c:v>
                </c:pt>
                <c:pt idx="7107">
                  <c:v>48</c:v>
                </c:pt>
                <c:pt idx="7108">
                  <c:v>48</c:v>
                </c:pt>
                <c:pt idx="7109">
                  <c:v>48</c:v>
                </c:pt>
                <c:pt idx="7110">
                  <c:v>48</c:v>
                </c:pt>
                <c:pt idx="7111">
                  <c:v>48</c:v>
                </c:pt>
                <c:pt idx="7112">
                  <c:v>48</c:v>
                </c:pt>
                <c:pt idx="7113">
                  <c:v>48</c:v>
                </c:pt>
                <c:pt idx="7114">
                  <c:v>48</c:v>
                </c:pt>
                <c:pt idx="7115">
                  <c:v>48</c:v>
                </c:pt>
                <c:pt idx="7116">
                  <c:v>48</c:v>
                </c:pt>
                <c:pt idx="7117">
                  <c:v>48</c:v>
                </c:pt>
                <c:pt idx="7118">
                  <c:v>48</c:v>
                </c:pt>
                <c:pt idx="7119">
                  <c:v>48</c:v>
                </c:pt>
                <c:pt idx="7120">
                  <c:v>48</c:v>
                </c:pt>
                <c:pt idx="7121">
                  <c:v>48</c:v>
                </c:pt>
                <c:pt idx="7122">
                  <c:v>48</c:v>
                </c:pt>
                <c:pt idx="7123">
                  <c:v>48</c:v>
                </c:pt>
                <c:pt idx="7124">
                  <c:v>48</c:v>
                </c:pt>
                <c:pt idx="7125">
                  <c:v>48</c:v>
                </c:pt>
                <c:pt idx="7126">
                  <c:v>48</c:v>
                </c:pt>
                <c:pt idx="7127">
                  <c:v>48</c:v>
                </c:pt>
                <c:pt idx="7128">
                  <c:v>48</c:v>
                </c:pt>
                <c:pt idx="7129">
                  <c:v>48</c:v>
                </c:pt>
                <c:pt idx="7130">
                  <c:v>48</c:v>
                </c:pt>
                <c:pt idx="7131">
                  <c:v>48</c:v>
                </c:pt>
                <c:pt idx="7132">
                  <c:v>48</c:v>
                </c:pt>
                <c:pt idx="7133">
                  <c:v>48</c:v>
                </c:pt>
                <c:pt idx="7134">
                  <c:v>48</c:v>
                </c:pt>
                <c:pt idx="7135">
                  <c:v>48</c:v>
                </c:pt>
                <c:pt idx="7136">
                  <c:v>48</c:v>
                </c:pt>
                <c:pt idx="7137">
                  <c:v>48</c:v>
                </c:pt>
                <c:pt idx="7138">
                  <c:v>48</c:v>
                </c:pt>
                <c:pt idx="7139">
                  <c:v>48</c:v>
                </c:pt>
                <c:pt idx="7140">
                  <c:v>48</c:v>
                </c:pt>
                <c:pt idx="7141">
                  <c:v>48</c:v>
                </c:pt>
                <c:pt idx="7142">
                  <c:v>48</c:v>
                </c:pt>
                <c:pt idx="7143">
                  <c:v>48</c:v>
                </c:pt>
                <c:pt idx="7144">
                  <c:v>48</c:v>
                </c:pt>
                <c:pt idx="7145">
                  <c:v>48</c:v>
                </c:pt>
                <c:pt idx="7146">
                  <c:v>48</c:v>
                </c:pt>
                <c:pt idx="7147">
                  <c:v>48</c:v>
                </c:pt>
                <c:pt idx="7148">
                  <c:v>48</c:v>
                </c:pt>
                <c:pt idx="7149">
                  <c:v>48</c:v>
                </c:pt>
                <c:pt idx="7150">
                  <c:v>48</c:v>
                </c:pt>
                <c:pt idx="7151">
                  <c:v>48</c:v>
                </c:pt>
                <c:pt idx="7152">
                  <c:v>48</c:v>
                </c:pt>
                <c:pt idx="7153">
                  <c:v>48</c:v>
                </c:pt>
                <c:pt idx="7154">
                  <c:v>48</c:v>
                </c:pt>
                <c:pt idx="7155">
                  <c:v>48</c:v>
                </c:pt>
                <c:pt idx="7156">
                  <c:v>48</c:v>
                </c:pt>
                <c:pt idx="7157">
                  <c:v>48</c:v>
                </c:pt>
                <c:pt idx="7158">
                  <c:v>48</c:v>
                </c:pt>
                <c:pt idx="7159">
                  <c:v>48</c:v>
                </c:pt>
                <c:pt idx="7160">
                  <c:v>48</c:v>
                </c:pt>
                <c:pt idx="7161">
                  <c:v>48</c:v>
                </c:pt>
                <c:pt idx="7162">
                  <c:v>48</c:v>
                </c:pt>
                <c:pt idx="7163">
                  <c:v>48</c:v>
                </c:pt>
                <c:pt idx="7164">
                  <c:v>48</c:v>
                </c:pt>
                <c:pt idx="7165">
                  <c:v>48</c:v>
                </c:pt>
                <c:pt idx="7166">
                  <c:v>48</c:v>
                </c:pt>
                <c:pt idx="7167">
                  <c:v>48</c:v>
                </c:pt>
                <c:pt idx="7168">
                  <c:v>48</c:v>
                </c:pt>
                <c:pt idx="7169">
                  <c:v>48</c:v>
                </c:pt>
                <c:pt idx="7170">
                  <c:v>48</c:v>
                </c:pt>
                <c:pt idx="7171">
                  <c:v>48</c:v>
                </c:pt>
                <c:pt idx="7172">
                  <c:v>48</c:v>
                </c:pt>
                <c:pt idx="7173">
                  <c:v>48</c:v>
                </c:pt>
                <c:pt idx="7174">
                  <c:v>48</c:v>
                </c:pt>
                <c:pt idx="7175">
                  <c:v>48</c:v>
                </c:pt>
                <c:pt idx="7176">
                  <c:v>48</c:v>
                </c:pt>
                <c:pt idx="7177">
                  <c:v>48</c:v>
                </c:pt>
                <c:pt idx="7178">
                  <c:v>48</c:v>
                </c:pt>
                <c:pt idx="7179">
                  <c:v>48</c:v>
                </c:pt>
                <c:pt idx="7180">
                  <c:v>48</c:v>
                </c:pt>
                <c:pt idx="7181">
                  <c:v>48</c:v>
                </c:pt>
                <c:pt idx="7182">
                  <c:v>48</c:v>
                </c:pt>
                <c:pt idx="7183">
                  <c:v>48</c:v>
                </c:pt>
                <c:pt idx="7184">
                  <c:v>48</c:v>
                </c:pt>
                <c:pt idx="7185">
                  <c:v>48</c:v>
                </c:pt>
                <c:pt idx="7186">
                  <c:v>48</c:v>
                </c:pt>
                <c:pt idx="7187">
                  <c:v>48</c:v>
                </c:pt>
                <c:pt idx="7188">
                  <c:v>48</c:v>
                </c:pt>
                <c:pt idx="7189">
                  <c:v>48</c:v>
                </c:pt>
                <c:pt idx="7190">
                  <c:v>48</c:v>
                </c:pt>
                <c:pt idx="7191">
                  <c:v>48</c:v>
                </c:pt>
                <c:pt idx="7192">
                  <c:v>48</c:v>
                </c:pt>
                <c:pt idx="7193">
                  <c:v>48</c:v>
                </c:pt>
                <c:pt idx="7194">
                  <c:v>48</c:v>
                </c:pt>
                <c:pt idx="7195">
                  <c:v>48</c:v>
                </c:pt>
                <c:pt idx="7196">
                  <c:v>48</c:v>
                </c:pt>
                <c:pt idx="7197">
                  <c:v>48</c:v>
                </c:pt>
                <c:pt idx="7198">
                  <c:v>48</c:v>
                </c:pt>
                <c:pt idx="7199">
                  <c:v>48</c:v>
                </c:pt>
                <c:pt idx="7200">
                  <c:v>48</c:v>
                </c:pt>
                <c:pt idx="7201">
                  <c:v>48</c:v>
                </c:pt>
                <c:pt idx="7202">
                  <c:v>48</c:v>
                </c:pt>
                <c:pt idx="7203">
                  <c:v>48</c:v>
                </c:pt>
                <c:pt idx="7204">
                  <c:v>48</c:v>
                </c:pt>
                <c:pt idx="7205">
                  <c:v>48</c:v>
                </c:pt>
                <c:pt idx="7206">
                  <c:v>48</c:v>
                </c:pt>
                <c:pt idx="7207">
                  <c:v>48</c:v>
                </c:pt>
                <c:pt idx="7208">
                  <c:v>48</c:v>
                </c:pt>
                <c:pt idx="7209">
                  <c:v>48</c:v>
                </c:pt>
                <c:pt idx="7210">
                  <c:v>48</c:v>
                </c:pt>
                <c:pt idx="7211">
                  <c:v>48</c:v>
                </c:pt>
                <c:pt idx="7212">
                  <c:v>48</c:v>
                </c:pt>
                <c:pt idx="7213">
                  <c:v>48</c:v>
                </c:pt>
                <c:pt idx="7214">
                  <c:v>48</c:v>
                </c:pt>
                <c:pt idx="7215">
                  <c:v>48</c:v>
                </c:pt>
                <c:pt idx="7216">
                  <c:v>48</c:v>
                </c:pt>
                <c:pt idx="7217">
                  <c:v>48</c:v>
                </c:pt>
                <c:pt idx="7218">
                  <c:v>48</c:v>
                </c:pt>
                <c:pt idx="7219">
                  <c:v>48</c:v>
                </c:pt>
                <c:pt idx="7220">
                  <c:v>48</c:v>
                </c:pt>
                <c:pt idx="7221">
                  <c:v>48</c:v>
                </c:pt>
                <c:pt idx="7222">
                  <c:v>48</c:v>
                </c:pt>
                <c:pt idx="7223">
                  <c:v>48</c:v>
                </c:pt>
                <c:pt idx="7224">
                  <c:v>48</c:v>
                </c:pt>
                <c:pt idx="7225">
                  <c:v>48</c:v>
                </c:pt>
                <c:pt idx="7226">
                  <c:v>48</c:v>
                </c:pt>
                <c:pt idx="7227">
                  <c:v>48</c:v>
                </c:pt>
                <c:pt idx="7228">
                  <c:v>48</c:v>
                </c:pt>
                <c:pt idx="7229">
                  <c:v>48</c:v>
                </c:pt>
                <c:pt idx="7230">
                  <c:v>48</c:v>
                </c:pt>
                <c:pt idx="7231">
                  <c:v>48</c:v>
                </c:pt>
                <c:pt idx="7232">
                  <c:v>48</c:v>
                </c:pt>
                <c:pt idx="7233">
                  <c:v>48</c:v>
                </c:pt>
                <c:pt idx="7234">
                  <c:v>48</c:v>
                </c:pt>
                <c:pt idx="7235">
                  <c:v>48</c:v>
                </c:pt>
                <c:pt idx="7236">
                  <c:v>48</c:v>
                </c:pt>
                <c:pt idx="7237">
                  <c:v>48</c:v>
                </c:pt>
                <c:pt idx="7238">
                  <c:v>48</c:v>
                </c:pt>
                <c:pt idx="7239">
                  <c:v>48</c:v>
                </c:pt>
                <c:pt idx="7240">
                  <c:v>48</c:v>
                </c:pt>
                <c:pt idx="7241">
                  <c:v>48</c:v>
                </c:pt>
                <c:pt idx="7242">
                  <c:v>48</c:v>
                </c:pt>
                <c:pt idx="7243">
                  <c:v>48</c:v>
                </c:pt>
                <c:pt idx="7244">
                  <c:v>48</c:v>
                </c:pt>
                <c:pt idx="7245">
                  <c:v>48</c:v>
                </c:pt>
                <c:pt idx="7246">
                  <c:v>48</c:v>
                </c:pt>
                <c:pt idx="7247">
                  <c:v>48</c:v>
                </c:pt>
                <c:pt idx="7248">
                  <c:v>48</c:v>
                </c:pt>
                <c:pt idx="7249">
                  <c:v>48</c:v>
                </c:pt>
                <c:pt idx="7250">
                  <c:v>48</c:v>
                </c:pt>
                <c:pt idx="7251">
                  <c:v>48</c:v>
                </c:pt>
                <c:pt idx="7252">
                  <c:v>48</c:v>
                </c:pt>
                <c:pt idx="7253">
                  <c:v>48</c:v>
                </c:pt>
                <c:pt idx="7254">
                  <c:v>48</c:v>
                </c:pt>
                <c:pt idx="7255">
                  <c:v>48</c:v>
                </c:pt>
                <c:pt idx="7256">
                  <c:v>48</c:v>
                </c:pt>
                <c:pt idx="7257">
                  <c:v>49</c:v>
                </c:pt>
                <c:pt idx="7258">
                  <c:v>49</c:v>
                </c:pt>
                <c:pt idx="7259">
                  <c:v>49</c:v>
                </c:pt>
                <c:pt idx="7260">
                  <c:v>49</c:v>
                </c:pt>
                <c:pt idx="7261">
                  <c:v>49</c:v>
                </c:pt>
                <c:pt idx="7262">
                  <c:v>49</c:v>
                </c:pt>
                <c:pt idx="7263">
                  <c:v>49</c:v>
                </c:pt>
                <c:pt idx="7264">
                  <c:v>49</c:v>
                </c:pt>
                <c:pt idx="7265">
                  <c:v>49</c:v>
                </c:pt>
                <c:pt idx="7266">
                  <c:v>49</c:v>
                </c:pt>
                <c:pt idx="7267">
                  <c:v>49</c:v>
                </c:pt>
                <c:pt idx="7268">
                  <c:v>49</c:v>
                </c:pt>
                <c:pt idx="7269">
                  <c:v>49</c:v>
                </c:pt>
                <c:pt idx="7270">
                  <c:v>49</c:v>
                </c:pt>
                <c:pt idx="7271">
                  <c:v>49</c:v>
                </c:pt>
                <c:pt idx="7272">
                  <c:v>49</c:v>
                </c:pt>
                <c:pt idx="7273">
                  <c:v>49</c:v>
                </c:pt>
                <c:pt idx="7274">
                  <c:v>49</c:v>
                </c:pt>
                <c:pt idx="7275">
                  <c:v>50</c:v>
                </c:pt>
                <c:pt idx="7276">
                  <c:v>51</c:v>
                </c:pt>
                <c:pt idx="7277">
                  <c:v>51</c:v>
                </c:pt>
                <c:pt idx="7278">
                  <c:v>51</c:v>
                </c:pt>
                <c:pt idx="7279">
                  <c:v>51</c:v>
                </c:pt>
                <c:pt idx="7280">
                  <c:v>51</c:v>
                </c:pt>
                <c:pt idx="7281">
                  <c:v>51</c:v>
                </c:pt>
                <c:pt idx="7282">
                  <c:v>51</c:v>
                </c:pt>
                <c:pt idx="7283">
                  <c:v>51</c:v>
                </c:pt>
                <c:pt idx="7284">
                  <c:v>51</c:v>
                </c:pt>
                <c:pt idx="7285">
                  <c:v>51</c:v>
                </c:pt>
                <c:pt idx="7286">
                  <c:v>51</c:v>
                </c:pt>
                <c:pt idx="7287">
                  <c:v>51</c:v>
                </c:pt>
                <c:pt idx="7288">
                  <c:v>51</c:v>
                </c:pt>
                <c:pt idx="7289">
                  <c:v>51</c:v>
                </c:pt>
                <c:pt idx="7290">
                  <c:v>51</c:v>
                </c:pt>
                <c:pt idx="7291">
                  <c:v>51</c:v>
                </c:pt>
                <c:pt idx="7292">
                  <c:v>51</c:v>
                </c:pt>
                <c:pt idx="7293">
                  <c:v>51</c:v>
                </c:pt>
                <c:pt idx="7294">
                  <c:v>51</c:v>
                </c:pt>
                <c:pt idx="7295">
                  <c:v>51</c:v>
                </c:pt>
                <c:pt idx="7296">
                  <c:v>51</c:v>
                </c:pt>
                <c:pt idx="7297">
                  <c:v>51</c:v>
                </c:pt>
                <c:pt idx="7298">
                  <c:v>51</c:v>
                </c:pt>
                <c:pt idx="7299">
                  <c:v>51</c:v>
                </c:pt>
                <c:pt idx="7300">
                  <c:v>51</c:v>
                </c:pt>
                <c:pt idx="7301">
                  <c:v>51</c:v>
                </c:pt>
                <c:pt idx="7302">
                  <c:v>51</c:v>
                </c:pt>
                <c:pt idx="7303">
                  <c:v>51</c:v>
                </c:pt>
                <c:pt idx="7304">
                  <c:v>51</c:v>
                </c:pt>
                <c:pt idx="7305">
                  <c:v>51</c:v>
                </c:pt>
                <c:pt idx="7306">
                  <c:v>51</c:v>
                </c:pt>
                <c:pt idx="7307">
                  <c:v>51</c:v>
                </c:pt>
                <c:pt idx="7308">
                  <c:v>51</c:v>
                </c:pt>
                <c:pt idx="7309">
                  <c:v>51</c:v>
                </c:pt>
                <c:pt idx="7310">
                  <c:v>51</c:v>
                </c:pt>
                <c:pt idx="7311">
                  <c:v>51</c:v>
                </c:pt>
                <c:pt idx="7312">
                  <c:v>51</c:v>
                </c:pt>
                <c:pt idx="7313">
                  <c:v>51</c:v>
                </c:pt>
                <c:pt idx="7314">
                  <c:v>51</c:v>
                </c:pt>
                <c:pt idx="7315">
                  <c:v>51</c:v>
                </c:pt>
                <c:pt idx="7316">
                  <c:v>51</c:v>
                </c:pt>
                <c:pt idx="7317">
                  <c:v>51</c:v>
                </c:pt>
                <c:pt idx="7318">
                  <c:v>51</c:v>
                </c:pt>
                <c:pt idx="7319">
                  <c:v>51</c:v>
                </c:pt>
                <c:pt idx="7320">
                  <c:v>51</c:v>
                </c:pt>
                <c:pt idx="7321">
                  <c:v>51</c:v>
                </c:pt>
                <c:pt idx="7322">
                  <c:v>51</c:v>
                </c:pt>
                <c:pt idx="7323">
                  <c:v>51</c:v>
                </c:pt>
                <c:pt idx="7324">
                  <c:v>51</c:v>
                </c:pt>
                <c:pt idx="7325">
                  <c:v>51</c:v>
                </c:pt>
                <c:pt idx="7326">
                  <c:v>51</c:v>
                </c:pt>
                <c:pt idx="7327">
                  <c:v>51</c:v>
                </c:pt>
                <c:pt idx="7328">
                  <c:v>51</c:v>
                </c:pt>
                <c:pt idx="7329">
                  <c:v>51</c:v>
                </c:pt>
                <c:pt idx="7330">
                  <c:v>51</c:v>
                </c:pt>
                <c:pt idx="7331">
                  <c:v>51</c:v>
                </c:pt>
                <c:pt idx="7332">
                  <c:v>51</c:v>
                </c:pt>
                <c:pt idx="7333">
                  <c:v>51</c:v>
                </c:pt>
                <c:pt idx="7334">
                  <c:v>51</c:v>
                </c:pt>
                <c:pt idx="7335">
                  <c:v>52</c:v>
                </c:pt>
                <c:pt idx="7336">
                  <c:v>52</c:v>
                </c:pt>
                <c:pt idx="7337">
                  <c:v>52</c:v>
                </c:pt>
                <c:pt idx="7338">
                  <c:v>52</c:v>
                </c:pt>
                <c:pt idx="7339">
                  <c:v>52</c:v>
                </c:pt>
                <c:pt idx="7340">
                  <c:v>52</c:v>
                </c:pt>
                <c:pt idx="7341">
                  <c:v>52</c:v>
                </c:pt>
                <c:pt idx="7342">
                  <c:v>52</c:v>
                </c:pt>
                <c:pt idx="7343">
                  <c:v>52</c:v>
                </c:pt>
                <c:pt idx="7344">
                  <c:v>52</c:v>
                </c:pt>
                <c:pt idx="7345">
                  <c:v>52</c:v>
                </c:pt>
                <c:pt idx="7346">
                  <c:v>52</c:v>
                </c:pt>
                <c:pt idx="7347">
                  <c:v>52</c:v>
                </c:pt>
                <c:pt idx="7348">
                  <c:v>52</c:v>
                </c:pt>
                <c:pt idx="7349">
                  <c:v>52</c:v>
                </c:pt>
                <c:pt idx="7350">
                  <c:v>52</c:v>
                </c:pt>
                <c:pt idx="7351">
                  <c:v>52</c:v>
                </c:pt>
                <c:pt idx="7352">
                  <c:v>52</c:v>
                </c:pt>
                <c:pt idx="7353">
                  <c:v>52</c:v>
                </c:pt>
                <c:pt idx="7354">
                  <c:v>52</c:v>
                </c:pt>
                <c:pt idx="7355">
                  <c:v>52</c:v>
                </c:pt>
                <c:pt idx="7356">
                  <c:v>52</c:v>
                </c:pt>
                <c:pt idx="7357">
                  <c:v>52</c:v>
                </c:pt>
                <c:pt idx="7358">
                  <c:v>52</c:v>
                </c:pt>
                <c:pt idx="7359">
                  <c:v>52</c:v>
                </c:pt>
                <c:pt idx="7360">
                  <c:v>52</c:v>
                </c:pt>
                <c:pt idx="7361">
                  <c:v>52</c:v>
                </c:pt>
                <c:pt idx="7362">
                  <c:v>52</c:v>
                </c:pt>
                <c:pt idx="7363">
                  <c:v>52</c:v>
                </c:pt>
                <c:pt idx="7364">
                  <c:v>52</c:v>
                </c:pt>
                <c:pt idx="7365">
                  <c:v>52</c:v>
                </c:pt>
                <c:pt idx="7366">
                  <c:v>52</c:v>
                </c:pt>
                <c:pt idx="7367">
                  <c:v>52</c:v>
                </c:pt>
                <c:pt idx="7368">
                  <c:v>52</c:v>
                </c:pt>
                <c:pt idx="7369">
                  <c:v>52</c:v>
                </c:pt>
                <c:pt idx="7370">
                  <c:v>52</c:v>
                </c:pt>
                <c:pt idx="7371">
                  <c:v>52</c:v>
                </c:pt>
                <c:pt idx="7372">
                  <c:v>52</c:v>
                </c:pt>
                <c:pt idx="7373">
                  <c:v>52</c:v>
                </c:pt>
                <c:pt idx="7374">
                  <c:v>52</c:v>
                </c:pt>
                <c:pt idx="7375">
                  <c:v>52</c:v>
                </c:pt>
                <c:pt idx="7376">
                  <c:v>52</c:v>
                </c:pt>
                <c:pt idx="7377">
                  <c:v>52</c:v>
                </c:pt>
                <c:pt idx="7378">
                  <c:v>52</c:v>
                </c:pt>
                <c:pt idx="7379">
                  <c:v>52</c:v>
                </c:pt>
                <c:pt idx="7380">
                  <c:v>52</c:v>
                </c:pt>
                <c:pt idx="7381">
                  <c:v>52</c:v>
                </c:pt>
                <c:pt idx="7382">
                  <c:v>52</c:v>
                </c:pt>
                <c:pt idx="7383">
                  <c:v>52</c:v>
                </c:pt>
                <c:pt idx="7384">
                  <c:v>52</c:v>
                </c:pt>
                <c:pt idx="7385">
                  <c:v>52</c:v>
                </c:pt>
                <c:pt idx="7386">
                  <c:v>52</c:v>
                </c:pt>
                <c:pt idx="7387">
                  <c:v>52</c:v>
                </c:pt>
                <c:pt idx="7388">
                  <c:v>52</c:v>
                </c:pt>
                <c:pt idx="7389">
                  <c:v>52</c:v>
                </c:pt>
                <c:pt idx="7390">
                  <c:v>52</c:v>
                </c:pt>
                <c:pt idx="7391">
                  <c:v>52</c:v>
                </c:pt>
                <c:pt idx="7392">
                  <c:v>52</c:v>
                </c:pt>
                <c:pt idx="7393">
                  <c:v>52</c:v>
                </c:pt>
                <c:pt idx="7394">
                  <c:v>52</c:v>
                </c:pt>
                <c:pt idx="7395">
                  <c:v>52</c:v>
                </c:pt>
                <c:pt idx="7396">
                  <c:v>52</c:v>
                </c:pt>
                <c:pt idx="7397">
                  <c:v>52</c:v>
                </c:pt>
                <c:pt idx="7398">
                  <c:v>52</c:v>
                </c:pt>
                <c:pt idx="7399">
                  <c:v>52</c:v>
                </c:pt>
                <c:pt idx="7400">
                  <c:v>52</c:v>
                </c:pt>
                <c:pt idx="7401">
                  <c:v>52</c:v>
                </c:pt>
                <c:pt idx="7402">
                  <c:v>52</c:v>
                </c:pt>
                <c:pt idx="7403">
                  <c:v>52</c:v>
                </c:pt>
                <c:pt idx="7404">
                  <c:v>52</c:v>
                </c:pt>
                <c:pt idx="7405">
                  <c:v>52</c:v>
                </c:pt>
                <c:pt idx="7406">
                  <c:v>52</c:v>
                </c:pt>
                <c:pt idx="7407">
                  <c:v>52</c:v>
                </c:pt>
                <c:pt idx="7408">
                  <c:v>52</c:v>
                </c:pt>
                <c:pt idx="7409">
                  <c:v>52</c:v>
                </c:pt>
                <c:pt idx="7410">
                  <c:v>52</c:v>
                </c:pt>
                <c:pt idx="7411">
                  <c:v>52</c:v>
                </c:pt>
                <c:pt idx="7412">
                  <c:v>52</c:v>
                </c:pt>
                <c:pt idx="7413">
                  <c:v>52</c:v>
                </c:pt>
                <c:pt idx="7414">
                  <c:v>52</c:v>
                </c:pt>
                <c:pt idx="7415">
                  <c:v>52</c:v>
                </c:pt>
                <c:pt idx="7416">
                  <c:v>52</c:v>
                </c:pt>
                <c:pt idx="7417">
                  <c:v>52</c:v>
                </c:pt>
                <c:pt idx="7418">
                  <c:v>52</c:v>
                </c:pt>
                <c:pt idx="7419">
                  <c:v>52</c:v>
                </c:pt>
                <c:pt idx="7420">
                  <c:v>52</c:v>
                </c:pt>
                <c:pt idx="7421">
                  <c:v>52</c:v>
                </c:pt>
                <c:pt idx="7422">
                  <c:v>52</c:v>
                </c:pt>
                <c:pt idx="7423">
                  <c:v>52</c:v>
                </c:pt>
                <c:pt idx="7424">
                  <c:v>52</c:v>
                </c:pt>
                <c:pt idx="7425">
                  <c:v>52</c:v>
                </c:pt>
                <c:pt idx="7426">
                  <c:v>52</c:v>
                </c:pt>
                <c:pt idx="7427">
                  <c:v>52</c:v>
                </c:pt>
                <c:pt idx="7428">
                  <c:v>52</c:v>
                </c:pt>
                <c:pt idx="7429">
                  <c:v>52</c:v>
                </c:pt>
                <c:pt idx="7430">
                  <c:v>52</c:v>
                </c:pt>
                <c:pt idx="7431">
                  <c:v>52</c:v>
                </c:pt>
                <c:pt idx="7432">
                  <c:v>52</c:v>
                </c:pt>
                <c:pt idx="7433">
                  <c:v>52</c:v>
                </c:pt>
                <c:pt idx="7434">
                  <c:v>52</c:v>
                </c:pt>
                <c:pt idx="7435">
                  <c:v>52</c:v>
                </c:pt>
                <c:pt idx="7436">
                  <c:v>52</c:v>
                </c:pt>
                <c:pt idx="7437">
                  <c:v>52</c:v>
                </c:pt>
                <c:pt idx="7438">
                  <c:v>52</c:v>
                </c:pt>
                <c:pt idx="7439">
                  <c:v>52</c:v>
                </c:pt>
                <c:pt idx="7440">
                  <c:v>52</c:v>
                </c:pt>
                <c:pt idx="7441">
                  <c:v>52</c:v>
                </c:pt>
                <c:pt idx="7442">
                  <c:v>52</c:v>
                </c:pt>
                <c:pt idx="7443">
                  <c:v>52</c:v>
                </c:pt>
                <c:pt idx="7444">
                  <c:v>52</c:v>
                </c:pt>
                <c:pt idx="7445">
                  <c:v>52</c:v>
                </c:pt>
                <c:pt idx="7446">
                  <c:v>52</c:v>
                </c:pt>
                <c:pt idx="7447">
                  <c:v>52</c:v>
                </c:pt>
                <c:pt idx="7448">
                  <c:v>52</c:v>
                </c:pt>
                <c:pt idx="7449">
                  <c:v>52</c:v>
                </c:pt>
                <c:pt idx="7450">
                  <c:v>52</c:v>
                </c:pt>
                <c:pt idx="7451">
                  <c:v>52</c:v>
                </c:pt>
                <c:pt idx="7452">
                  <c:v>52</c:v>
                </c:pt>
                <c:pt idx="7453">
                  <c:v>52</c:v>
                </c:pt>
                <c:pt idx="7454">
                  <c:v>52</c:v>
                </c:pt>
                <c:pt idx="7455">
                  <c:v>52</c:v>
                </c:pt>
                <c:pt idx="7456">
                  <c:v>52</c:v>
                </c:pt>
                <c:pt idx="7457">
                  <c:v>52</c:v>
                </c:pt>
                <c:pt idx="7458">
                  <c:v>52</c:v>
                </c:pt>
                <c:pt idx="7459">
                  <c:v>52</c:v>
                </c:pt>
                <c:pt idx="7460">
                  <c:v>52</c:v>
                </c:pt>
                <c:pt idx="7461">
                  <c:v>52</c:v>
                </c:pt>
                <c:pt idx="7462">
                  <c:v>52</c:v>
                </c:pt>
                <c:pt idx="7463">
                  <c:v>52</c:v>
                </c:pt>
                <c:pt idx="7464">
                  <c:v>52</c:v>
                </c:pt>
                <c:pt idx="7465">
                  <c:v>52</c:v>
                </c:pt>
                <c:pt idx="7466">
                  <c:v>52</c:v>
                </c:pt>
                <c:pt idx="7467">
                  <c:v>52</c:v>
                </c:pt>
                <c:pt idx="7468">
                  <c:v>52</c:v>
                </c:pt>
                <c:pt idx="7469">
                  <c:v>52</c:v>
                </c:pt>
                <c:pt idx="7470">
                  <c:v>52</c:v>
                </c:pt>
                <c:pt idx="7471">
                  <c:v>52</c:v>
                </c:pt>
                <c:pt idx="7472">
                  <c:v>52</c:v>
                </c:pt>
                <c:pt idx="7473">
                  <c:v>52</c:v>
                </c:pt>
                <c:pt idx="7474">
                  <c:v>52</c:v>
                </c:pt>
                <c:pt idx="7475">
                  <c:v>52</c:v>
                </c:pt>
                <c:pt idx="7476">
                  <c:v>52</c:v>
                </c:pt>
                <c:pt idx="7477">
                  <c:v>52</c:v>
                </c:pt>
                <c:pt idx="7478">
                  <c:v>52</c:v>
                </c:pt>
                <c:pt idx="7479">
                  <c:v>52</c:v>
                </c:pt>
                <c:pt idx="7480">
                  <c:v>52</c:v>
                </c:pt>
                <c:pt idx="7481">
                  <c:v>52</c:v>
                </c:pt>
                <c:pt idx="7482">
                  <c:v>52</c:v>
                </c:pt>
                <c:pt idx="7483">
                  <c:v>52</c:v>
                </c:pt>
                <c:pt idx="7484">
                  <c:v>52</c:v>
                </c:pt>
                <c:pt idx="7485">
                  <c:v>52</c:v>
                </c:pt>
                <c:pt idx="7486">
                  <c:v>52</c:v>
                </c:pt>
                <c:pt idx="7487">
                  <c:v>52</c:v>
                </c:pt>
                <c:pt idx="7488">
                  <c:v>52</c:v>
                </c:pt>
                <c:pt idx="7489">
                  <c:v>52</c:v>
                </c:pt>
                <c:pt idx="7490">
                  <c:v>52</c:v>
                </c:pt>
                <c:pt idx="7491">
                  <c:v>52</c:v>
                </c:pt>
                <c:pt idx="7492">
                  <c:v>52</c:v>
                </c:pt>
                <c:pt idx="7493">
                  <c:v>52</c:v>
                </c:pt>
                <c:pt idx="7494">
                  <c:v>52</c:v>
                </c:pt>
                <c:pt idx="7495">
                  <c:v>52</c:v>
                </c:pt>
                <c:pt idx="7496">
                  <c:v>52</c:v>
                </c:pt>
                <c:pt idx="7497">
                  <c:v>52</c:v>
                </c:pt>
                <c:pt idx="7498">
                  <c:v>52</c:v>
                </c:pt>
                <c:pt idx="7499">
                  <c:v>52</c:v>
                </c:pt>
                <c:pt idx="7500">
                  <c:v>52</c:v>
                </c:pt>
                <c:pt idx="7501">
                  <c:v>52</c:v>
                </c:pt>
                <c:pt idx="7502">
                  <c:v>52</c:v>
                </c:pt>
                <c:pt idx="7503">
                  <c:v>52</c:v>
                </c:pt>
                <c:pt idx="7504">
                  <c:v>52</c:v>
                </c:pt>
                <c:pt idx="7505">
                  <c:v>52</c:v>
                </c:pt>
                <c:pt idx="7506">
                  <c:v>52</c:v>
                </c:pt>
                <c:pt idx="7507">
                  <c:v>52</c:v>
                </c:pt>
                <c:pt idx="7508">
                  <c:v>52</c:v>
                </c:pt>
                <c:pt idx="7509">
                  <c:v>52</c:v>
                </c:pt>
                <c:pt idx="7510">
                  <c:v>52</c:v>
                </c:pt>
                <c:pt idx="7511">
                  <c:v>52</c:v>
                </c:pt>
                <c:pt idx="7512">
                  <c:v>52</c:v>
                </c:pt>
                <c:pt idx="7513">
                  <c:v>52</c:v>
                </c:pt>
                <c:pt idx="7514">
                  <c:v>52</c:v>
                </c:pt>
                <c:pt idx="7515">
                  <c:v>52</c:v>
                </c:pt>
                <c:pt idx="7516">
                  <c:v>52</c:v>
                </c:pt>
                <c:pt idx="7517">
                  <c:v>52</c:v>
                </c:pt>
                <c:pt idx="7518">
                  <c:v>52</c:v>
                </c:pt>
                <c:pt idx="7519">
                  <c:v>52</c:v>
                </c:pt>
                <c:pt idx="7520">
                  <c:v>52</c:v>
                </c:pt>
                <c:pt idx="7521">
                  <c:v>52</c:v>
                </c:pt>
                <c:pt idx="7522">
                  <c:v>52</c:v>
                </c:pt>
                <c:pt idx="7523">
                  <c:v>52</c:v>
                </c:pt>
                <c:pt idx="7524">
                  <c:v>52</c:v>
                </c:pt>
                <c:pt idx="7525">
                  <c:v>52</c:v>
                </c:pt>
                <c:pt idx="7526">
                  <c:v>52</c:v>
                </c:pt>
                <c:pt idx="7527">
                  <c:v>52</c:v>
                </c:pt>
                <c:pt idx="7528">
                  <c:v>52</c:v>
                </c:pt>
                <c:pt idx="7529">
                  <c:v>52</c:v>
                </c:pt>
                <c:pt idx="7530">
                  <c:v>52</c:v>
                </c:pt>
                <c:pt idx="7531">
                  <c:v>52</c:v>
                </c:pt>
                <c:pt idx="7532">
                  <c:v>52</c:v>
                </c:pt>
                <c:pt idx="7533">
                  <c:v>52</c:v>
                </c:pt>
                <c:pt idx="7534">
                  <c:v>52</c:v>
                </c:pt>
                <c:pt idx="7535">
                  <c:v>52</c:v>
                </c:pt>
                <c:pt idx="7536">
                  <c:v>52</c:v>
                </c:pt>
                <c:pt idx="7537">
                  <c:v>52</c:v>
                </c:pt>
                <c:pt idx="7538">
                  <c:v>52</c:v>
                </c:pt>
                <c:pt idx="7539">
                  <c:v>52</c:v>
                </c:pt>
                <c:pt idx="7540">
                  <c:v>52</c:v>
                </c:pt>
                <c:pt idx="7541">
                  <c:v>52</c:v>
                </c:pt>
                <c:pt idx="7542">
                  <c:v>52</c:v>
                </c:pt>
                <c:pt idx="7543">
                  <c:v>52</c:v>
                </c:pt>
                <c:pt idx="7544">
                  <c:v>52</c:v>
                </c:pt>
                <c:pt idx="7545">
                  <c:v>52</c:v>
                </c:pt>
                <c:pt idx="7546">
                  <c:v>52</c:v>
                </c:pt>
                <c:pt idx="7547">
                  <c:v>52</c:v>
                </c:pt>
                <c:pt idx="7548">
                  <c:v>52</c:v>
                </c:pt>
                <c:pt idx="7549">
                  <c:v>52</c:v>
                </c:pt>
                <c:pt idx="7550">
                  <c:v>52</c:v>
                </c:pt>
                <c:pt idx="7551">
                  <c:v>52</c:v>
                </c:pt>
                <c:pt idx="7552">
                  <c:v>52</c:v>
                </c:pt>
                <c:pt idx="7553">
                  <c:v>52</c:v>
                </c:pt>
                <c:pt idx="7554">
                  <c:v>52</c:v>
                </c:pt>
                <c:pt idx="7555">
                  <c:v>52</c:v>
                </c:pt>
                <c:pt idx="7556">
                  <c:v>52</c:v>
                </c:pt>
                <c:pt idx="7557">
                  <c:v>52</c:v>
                </c:pt>
                <c:pt idx="7558">
                  <c:v>52</c:v>
                </c:pt>
                <c:pt idx="7559">
                  <c:v>52</c:v>
                </c:pt>
                <c:pt idx="7560">
                  <c:v>52</c:v>
                </c:pt>
                <c:pt idx="7561">
                  <c:v>52</c:v>
                </c:pt>
                <c:pt idx="7562">
                  <c:v>52</c:v>
                </c:pt>
                <c:pt idx="7563">
                  <c:v>52</c:v>
                </c:pt>
                <c:pt idx="7564">
                  <c:v>52</c:v>
                </c:pt>
                <c:pt idx="7565">
                  <c:v>52</c:v>
                </c:pt>
                <c:pt idx="7566">
                  <c:v>52</c:v>
                </c:pt>
                <c:pt idx="7567">
                  <c:v>52</c:v>
                </c:pt>
                <c:pt idx="7568">
                  <c:v>52</c:v>
                </c:pt>
                <c:pt idx="7569">
                  <c:v>52</c:v>
                </c:pt>
                <c:pt idx="7570">
                  <c:v>52</c:v>
                </c:pt>
                <c:pt idx="7571">
                  <c:v>52</c:v>
                </c:pt>
                <c:pt idx="7572">
                  <c:v>52</c:v>
                </c:pt>
                <c:pt idx="7573">
                  <c:v>52</c:v>
                </c:pt>
                <c:pt idx="7574">
                  <c:v>52</c:v>
                </c:pt>
                <c:pt idx="7575">
                  <c:v>52</c:v>
                </c:pt>
                <c:pt idx="7576">
                  <c:v>52</c:v>
                </c:pt>
                <c:pt idx="7577">
                  <c:v>52</c:v>
                </c:pt>
                <c:pt idx="7578">
                  <c:v>52</c:v>
                </c:pt>
                <c:pt idx="7579">
                  <c:v>52</c:v>
                </c:pt>
                <c:pt idx="7580">
                  <c:v>52</c:v>
                </c:pt>
                <c:pt idx="7581">
                  <c:v>52</c:v>
                </c:pt>
                <c:pt idx="7582">
                  <c:v>52</c:v>
                </c:pt>
                <c:pt idx="7583">
                  <c:v>52</c:v>
                </c:pt>
                <c:pt idx="7584">
                  <c:v>52</c:v>
                </c:pt>
                <c:pt idx="7585">
                  <c:v>52</c:v>
                </c:pt>
                <c:pt idx="7586">
                  <c:v>52</c:v>
                </c:pt>
                <c:pt idx="7587">
                  <c:v>52</c:v>
                </c:pt>
                <c:pt idx="7588">
                  <c:v>52</c:v>
                </c:pt>
                <c:pt idx="7589">
                  <c:v>52</c:v>
                </c:pt>
                <c:pt idx="7590">
                  <c:v>52</c:v>
                </c:pt>
                <c:pt idx="7591">
                  <c:v>52</c:v>
                </c:pt>
                <c:pt idx="7592">
                  <c:v>52</c:v>
                </c:pt>
                <c:pt idx="7593">
                  <c:v>52</c:v>
                </c:pt>
                <c:pt idx="7594">
                  <c:v>52</c:v>
                </c:pt>
                <c:pt idx="7595">
                  <c:v>52</c:v>
                </c:pt>
                <c:pt idx="7596">
                  <c:v>52</c:v>
                </c:pt>
                <c:pt idx="7597">
                  <c:v>52</c:v>
                </c:pt>
                <c:pt idx="7598">
                  <c:v>52</c:v>
                </c:pt>
                <c:pt idx="7599">
                  <c:v>52</c:v>
                </c:pt>
                <c:pt idx="7600">
                  <c:v>52</c:v>
                </c:pt>
                <c:pt idx="7601">
                  <c:v>52</c:v>
                </c:pt>
                <c:pt idx="7602">
                  <c:v>52</c:v>
                </c:pt>
                <c:pt idx="7603">
                  <c:v>52</c:v>
                </c:pt>
                <c:pt idx="7604">
                  <c:v>52</c:v>
                </c:pt>
                <c:pt idx="7605">
                  <c:v>52</c:v>
                </c:pt>
                <c:pt idx="7606">
                  <c:v>52</c:v>
                </c:pt>
                <c:pt idx="7607">
                  <c:v>52</c:v>
                </c:pt>
                <c:pt idx="7608">
                  <c:v>52</c:v>
                </c:pt>
                <c:pt idx="7609">
                  <c:v>52</c:v>
                </c:pt>
                <c:pt idx="7610">
                  <c:v>52</c:v>
                </c:pt>
                <c:pt idx="7611">
                  <c:v>52</c:v>
                </c:pt>
                <c:pt idx="7612">
                  <c:v>52</c:v>
                </c:pt>
                <c:pt idx="7613">
                  <c:v>52</c:v>
                </c:pt>
                <c:pt idx="7614">
                  <c:v>52</c:v>
                </c:pt>
                <c:pt idx="7615">
                  <c:v>52</c:v>
                </c:pt>
                <c:pt idx="7616">
                  <c:v>52</c:v>
                </c:pt>
                <c:pt idx="7617">
                  <c:v>52</c:v>
                </c:pt>
                <c:pt idx="7618">
                  <c:v>52</c:v>
                </c:pt>
                <c:pt idx="7619">
                  <c:v>52</c:v>
                </c:pt>
                <c:pt idx="7620">
                  <c:v>52</c:v>
                </c:pt>
                <c:pt idx="7621">
                  <c:v>52</c:v>
                </c:pt>
                <c:pt idx="7622">
                  <c:v>52</c:v>
                </c:pt>
                <c:pt idx="7623">
                  <c:v>52</c:v>
                </c:pt>
                <c:pt idx="7624">
                  <c:v>52</c:v>
                </c:pt>
                <c:pt idx="7625">
                  <c:v>52</c:v>
                </c:pt>
                <c:pt idx="7626">
                  <c:v>52</c:v>
                </c:pt>
                <c:pt idx="7627">
                  <c:v>52</c:v>
                </c:pt>
                <c:pt idx="7628">
                  <c:v>52</c:v>
                </c:pt>
                <c:pt idx="7629">
                  <c:v>52</c:v>
                </c:pt>
                <c:pt idx="7630">
                  <c:v>52</c:v>
                </c:pt>
                <c:pt idx="7631">
                  <c:v>52</c:v>
                </c:pt>
                <c:pt idx="7632">
                  <c:v>52</c:v>
                </c:pt>
                <c:pt idx="7633">
                  <c:v>52</c:v>
                </c:pt>
                <c:pt idx="7634">
                  <c:v>52</c:v>
                </c:pt>
                <c:pt idx="7635">
                  <c:v>52</c:v>
                </c:pt>
                <c:pt idx="7636">
                  <c:v>52</c:v>
                </c:pt>
                <c:pt idx="7637">
                  <c:v>52</c:v>
                </c:pt>
                <c:pt idx="7638">
                  <c:v>52</c:v>
                </c:pt>
                <c:pt idx="7639">
                  <c:v>52</c:v>
                </c:pt>
                <c:pt idx="7640">
                  <c:v>52</c:v>
                </c:pt>
                <c:pt idx="7641">
                  <c:v>52</c:v>
                </c:pt>
                <c:pt idx="7642">
                  <c:v>52</c:v>
                </c:pt>
                <c:pt idx="7643">
                  <c:v>52</c:v>
                </c:pt>
                <c:pt idx="7644">
                  <c:v>52</c:v>
                </c:pt>
                <c:pt idx="7645">
                  <c:v>52</c:v>
                </c:pt>
                <c:pt idx="7646">
                  <c:v>52</c:v>
                </c:pt>
                <c:pt idx="7647">
                  <c:v>52</c:v>
                </c:pt>
                <c:pt idx="7648">
                  <c:v>52</c:v>
                </c:pt>
                <c:pt idx="7649">
                  <c:v>52</c:v>
                </c:pt>
                <c:pt idx="7650">
                  <c:v>52</c:v>
                </c:pt>
                <c:pt idx="7651">
                  <c:v>52</c:v>
                </c:pt>
                <c:pt idx="7652">
                  <c:v>52</c:v>
                </c:pt>
                <c:pt idx="7653">
                  <c:v>52</c:v>
                </c:pt>
                <c:pt idx="7654">
                  <c:v>52</c:v>
                </c:pt>
                <c:pt idx="7655">
                  <c:v>52</c:v>
                </c:pt>
                <c:pt idx="7656">
                  <c:v>52</c:v>
                </c:pt>
                <c:pt idx="7657">
                  <c:v>52</c:v>
                </c:pt>
                <c:pt idx="7658">
                  <c:v>52</c:v>
                </c:pt>
                <c:pt idx="7659">
                  <c:v>52</c:v>
                </c:pt>
                <c:pt idx="7660">
                  <c:v>52</c:v>
                </c:pt>
                <c:pt idx="7661">
                  <c:v>52</c:v>
                </c:pt>
                <c:pt idx="7662">
                  <c:v>52</c:v>
                </c:pt>
                <c:pt idx="7663">
                  <c:v>52</c:v>
                </c:pt>
                <c:pt idx="7664">
                  <c:v>52</c:v>
                </c:pt>
                <c:pt idx="7665">
                  <c:v>52</c:v>
                </c:pt>
                <c:pt idx="7666">
                  <c:v>52</c:v>
                </c:pt>
                <c:pt idx="7667">
                  <c:v>52</c:v>
                </c:pt>
                <c:pt idx="7668">
                  <c:v>52</c:v>
                </c:pt>
                <c:pt idx="7669">
                  <c:v>52</c:v>
                </c:pt>
                <c:pt idx="7670">
                  <c:v>52</c:v>
                </c:pt>
                <c:pt idx="7671">
                  <c:v>52</c:v>
                </c:pt>
                <c:pt idx="7672">
                  <c:v>52</c:v>
                </c:pt>
                <c:pt idx="7673">
                  <c:v>52</c:v>
                </c:pt>
                <c:pt idx="7674">
                  <c:v>52</c:v>
                </c:pt>
                <c:pt idx="7675">
                  <c:v>52</c:v>
                </c:pt>
                <c:pt idx="7676">
                  <c:v>52</c:v>
                </c:pt>
                <c:pt idx="7677">
                  <c:v>52</c:v>
                </c:pt>
                <c:pt idx="7678">
                  <c:v>52</c:v>
                </c:pt>
                <c:pt idx="7679">
                  <c:v>52</c:v>
                </c:pt>
                <c:pt idx="7680">
                  <c:v>52</c:v>
                </c:pt>
                <c:pt idx="7681">
                  <c:v>52</c:v>
                </c:pt>
                <c:pt idx="7682">
                  <c:v>52</c:v>
                </c:pt>
                <c:pt idx="7683">
                  <c:v>52</c:v>
                </c:pt>
                <c:pt idx="7684">
                  <c:v>52</c:v>
                </c:pt>
                <c:pt idx="7685">
                  <c:v>52</c:v>
                </c:pt>
                <c:pt idx="7686">
                  <c:v>52</c:v>
                </c:pt>
                <c:pt idx="7687">
                  <c:v>52</c:v>
                </c:pt>
                <c:pt idx="7688">
                  <c:v>52</c:v>
                </c:pt>
                <c:pt idx="7689">
                  <c:v>52</c:v>
                </c:pt>
                <c:pt idx="7690">
                  <c:v>52</c:v>
                </c:pt>
                <c:pt idx="7691">
                  <c:v>52</c:v>
                </c:pt>
                <c:pt idx="7692">
                  <c:v>52</c:v>
                </c:pt>
                <c:pt idx="7693">
                  <c:v>52</c:v>
                </c:pt>
                <c:pt idx="7694">
                  <c:v>52</c:v>
                </c:pt>
                <c:pt idx="7695">
                  <c:v>52</c:v>
                </c:pt>
                <c:pt idx="7696">
                  <c:v>52</c:v>
                </c:pt>
                <c:pt idx="7697">
                  <c:v>52</c:v>
                </c:pt>
                <c:pt idx="7698">
                  <c:v>52</c:v>
                </c:pt>
                <c:pt idx="7699">
                  <c:v>52</c:v>
                </c:pt>
                <c:pt idx="7700">
                  <c:v>52</c:v>
                </c:pt>
                <c:pt idx="7701">
                  <c:v>52</c:v>
                </c:pt>
                <c:pt idx="7702">
                  <c:v>52</c:v>
                </c:pt>
                <c:pt idx="7703">
                  <c:v>52</c:v>
                </c:pt>
                <c:pt idx="7704">
                  <c:v>52</c:v>
                </c:pt>
                <c:pt idx="7705">
                  <c:v>52</c:v>
                </c:pt>
                <c:pt idx="7706">
                  <c:v>52</c:v>
                </c:pt>
                <c:pt idx="7707">
                  <c:v>52</c:v>
                </c:pt>
                <c:pt idx="7708">
                  <c:v>52</c:v>
                </c:pt>
                <c:pt idx="7709">
                  <c:v>52</c:v>
                </c:pt>
                <c:pt idx="7710">
                  <c:v>52</c:v>
                </c:pt>
                <c:pt idx="7711">
                  <c:v>52</c:v>
                </c:pt>
                <c:pt idx="7712">
                  <c:v>52</c:v>
                </c:pt>
                <c:pt idx="7713">
                  <c:v>52</c:v>
                </c:pt>
                <c:pt idx="7714">
                  <c:v>52</c:v>
                </c:pt>
                <c:pt idx="7715">
                  <c:v>52</c:v>
                </c:pt>
                <c:pt idx="7716">
                  <c:v>52</c:v>
                </c:pt>
                <c:pt idx="7717">
                  <c:v>52</c:v>
                </c:pt>
                <c:pt idx="7718">
                  <c:v>52</c:v>
                </c:pt>
                <c:pt idx="7719">
                  <c:v>52</c:v>
                </c:pt>
                <c:pt idx="7720">
                  <c:v>52</c:v>
                </c:pt>
                <c:pt idx="7721">
                  <c:v>52</c:v>
                </c:pt>
                <c:pt idx="7722">
                  <c:v>52</c:v>
                </c:pt>
                <c:pt idx="7723">
                  <c:v>52</c:v>
                </c:pt>
                <c:pt idx="7724">
                  <c:v>52</c:v>
                </c:pt>
                <c:pt idx="7725">
                  <c:v>52</c:v>
                </c:pt>
                <c:pt idx="7726">
                  <c:v>52</c:v>
                </c:pt>
                <c:pt idx="7727">
                  <c:v>52</c:v>
                </c:pt>
                <c:pt idx="7728">
                  <c:v>52</c:v>
                </c:pt>
                <c:pt idx="7729">
                  <c:v>52</c:v>
                </c:pt>
                <c:pt idx="7730">
                  <c:v>52</c:v>
                </c:pt>
                <c:pt idx="7731">
                  <c:v>52</c:v>
                </c:pt>
                <c:pt idx="7732">
                  <c:v>52</c:v>
                </c:pt>
                <c:pt idx="7733">
                  <c:v>52</c:v>
                </c:pt>
                <c:pt idx="7734">
                  <c:v>52</c:v>
                </c:pt>
                <c:pt idx="7735">
                  <c:v>52</c:v>
                </c:pt>
                <c:pt idx="7736">
                  <c:v>52</c:v>
                </c:pt>
                <c:pt idx="7737">
                  <c:v>52</c:v>
                </c:pt>
                <c:pt idx="7738">
                  <c:v>52</c:v>
                </c:pt>
                <c:pt idx="7739">
                  <c:v>52</c:v>
                </c:pt>
                <c:pt idx="7740">
                  <c:v>52</c:v>
                </c:pt>
                <c:pt idx="7741">
                  <c:v>52</c:v>
                </c:pt>
                <c:pt idx="7742">
                  <c:v>52</c:v>
                </c:pt>
                <c:pt idx="7743">
                  <c:v>52</c:v>
                </c:pt>
                <c:pt idx="7744">
                  <c:v>52</c:v>
                </c:pt>
                <c:pt idx="7745">
                  <c:v>52</c:v>
                </c:pt>
                <c:pt idx="7746">
                  <c:v>52</c:v>
                </c:pt>
                <c:pt idx="7747">
                  <c:v>52</c:v>
                </c:pt>
                <c:pt idx="7748">
                  <c:v>52</c:v>
                </c:pt>
                <c:pt idx="7749">
                  <c:v>52</c:v>
                </c:pt>
                <c:pt idx="7750">
                  <c:v>52</c:v>
                </c:pt>
                <c:pt idx="7751">
                  <c:v>52</c:v>
                </c:pt>
                <c:pt idx="7752">
                  <c:v>52</c:v>
                </c:pt>
                <c:pt idx="7753">
                  <c:v>52</c:v>
                </c:pt>
                <c:pt idx="7754">
                  <c:v>52</c:v>
                </c:pt>
                <c:pt idx="7755">
                  <c:v>52</c:v>
                </c:pt>
                <c:pt idx="7756">
                  <c:v>52</c:v>
                </c:pt>
                <c:pt idx="7757">
                  <c:v>52</c:v>
                </c:pt>
                <c:pt idx="7758">
                  <c:v>52</c:v>
                </c:pt>
                <c:pt idx="7759">
                  <c:v>52</c:v>
                </c:pt>
                <c:pt idx="7760">
                  <c:v>52</c:v>
                </c:pt>
                <c:pt idx="7761">
                  <c:v>52</c:v>
                </c:pt>
                <c:pt idx="7762">
                  <c:v>52</c:v>
                </c:pt>
                <c:pt idx="7763">
                  <c:v>52</c:v>
                </c:pt>
                <c:pt idx="7764">
                  <c:v>52</c:v>
                </c:pt>
                <c:pt idx="7765">
                  <c:v>52</c:v>
                </c:pt>
                <c:pt idx="7766">
                  <c:v>52</c:v>
                </c:pt>
                <c:pt idx="7767">
                  <c:v>52</c:v>
                </c:pt>
                <c:pt idx="7768">
                  <c:v>52</c:v>
                </c:pt>
                <c:pt idx="7769">
                  <c:v>52</c:v>
                </c:pt>
                <c:pt idx="7770">
                  <c:v>52</c:v>
                </c:pt>
                <c:pt idx="7771">
                  <c:v>52</c:v>
                </c:pt>
                <c:pt idx="7772">
                  <c:v>52</c:v>
                </c:pt>
                <c:pt idx="7773">
                  <c:v>52</c:v>
                </c:pt>
                <c:pt idx="7774">
                  <c:v>52</c:v>
                </c:pt>
                <c:pt idx="7775">
                  <c:v>52</c:v>
                </c:pt>
                <c:pt idx="7776">
                  <c:v>52</c:v>
                </c:pt>
                <c:pt idx="7777">
                  <c:v>52</c:v>
                </c:pt>
                <c:pt idx="7778">
                  <c:v>52</c:v>
                </c:pt>
                <c:pt idx="7779">
                  <c:v>52</c:v>
                </c:pt>
                <c:pt idx="7780">
                  <c:v>52</c:v>
                </c:pt>
                <c:pt idx="7781">
                  <c:v>52</c:v>
                </c:pt>
                <c:pt idx="7782">
                  <c:v>52</c:v>
                </c:pt>
                <c:pt idx="7783">
                  <c:v>52</c:v>
                </c:pt>
                <c:pt idx="7784">
                  <c:v>52</c:v>
                </c:pt>
                <c:pt idx="7785">
                  <c:v>52</c:v>
                </c:pt>
                <c:pt idx="7786">
                  <c:v>52</c:v>
                </c:pt>
                <c:pt idx="7787">
                  <c:v>52</c:v>
                </c:pt>
                <c:pt idx="7788">
                  <c:v>52</c:v>
                </c:pt>
                <c:pt idx="7789">
                  <c:v>52</c:v>
                </c:pt>
                <c:pt idx="7790">
                  <c:v>52</c:v>
                </c:pt>
                <c:pt idx="7791">
                  <c:v>52</c:v>
                </c:pt>
                <c:pt idx="7792">
                  <c:v>52</c:v>
                </c:pt>
                <c:pt idx="7793">
                  <c:v>52</c:v>
                </c:pt>
                <c:pt idx="7794">
                  <c:v>52</c:v>
                </c:pt>
                <c:pt idx="7795">
                  <c:v>52</c:v>
                </c:pt>
                <c:pt idx="7796">
                  <c:v>52</c:v>
                </c:pt>
                <c:pt idx="7797">
                  <c:v>52</c:v>
                </c:pt>
                <c:pt idx="7798">
                  <c:v>52</c:v>
                </c:pt>
                <c:pt idx="7799">
                  <c:v>52</c:v>
                </c:pt>
                <c:pt idx="7800">
                  <c:v>52</c:v>
                </c:pt>
                <c:pt idx="7801">
                  <c:v>52</c:v>
                </c:pt>
                <c:pt idx="7802">
                  <c:v>52</c:v>
                </c:pt>
                <c:pt idx="7803">
                  <c:v>52</c:v>
                </c:pt>
                <c:pt idx="7804">
                  <c:v>52</c:v>
                </c:pt>
                <c:pt idx="7805">
                  <c:v>52</c:v>
                </c:pt>
                <c:pt idx="7806">
                  <c:v>52</c:v>
                </c:pt>
                <c:pt idx="7807">
                  <c:v>52</c:v>
                </c:pt>
                <c:pt idx="7808">
                  <c:v>52</c:v>
                </c:pt>
                <c:pt idx="7809">
                  <c:v>52</c:v>
                </c:pt>
                <c:pt idx="7810">
                  <c:v>52</c:v>
                </c:pt>
                <c:pt idx="7811">
                  <c:v>52</c:v>
                </c:pt>
                <c:pt idx="7812">
                  <c:v>52</c:v>
                </c:pt>
                <c:pt idx="7813">
                  <c:v>52</c:v>
                </c:pt>
                <c:pt idx="7814">
                  <c:v>52</c:v>
                </c:pt>
                <c:pt idx="7815">
                  <c:v>52</c:v>
                </c:pt>
                <c:pt idx="7816">
                  <c:v>52</c:v>
                </c:pt>
                <c:pt idx="7817">
                  <c:v>52</c:v>
                </c:pt>
                <c:pt idx="7818">
                  <c:v>52</c:v>
                </c:pt>
                <c:pt idx="7819">
                  <c:v>52</c:v>
                </c:pt>
                <c:pt idx="7820">
                  <c:v>52</c:v>
                </c:pt>
                <c:pt idx="7821">
                  <c:v>52</c:v>
                </c:pt>
                <c:pt idx="7822">
                  <c:v>52</c:v>
                </c:pt>
                <c:pt idx="7823">
                  <c:v>52</c:v>
                </c:pt>
                <c:pt idx="7824">
                  <c:v>52</c:v>
                </c:pt>
                <c:pt idx="7825">
                  <c:v>52</c:v>
                </c:pt>
                <c:pt idx="7826">
                  <c:v>52</c:v>
                </c:pt>
                <c:pt idx="7827">
                  <c:v>52</c:v>
                </c:pt>
                <c:pt idx="7828">
                  <c:v>52</c:v>
                </c:pt>
                <c:pt idx="7829">
                  <c:v>52</c:v>
                </c:pt>
                <c:pt idx="7830">
                  <c:v>52</c:v>
                </c:pt>
                <c:pt idx="7831">
                  <c:v>52</c:v>
                </c:pt>
                <c:pt idx="7832">
                  <c:v>52</c:v>
                </c:pt>
                <c:pt idx="7833">
                  <c:v>52</c:v>
                </c:pt>
                <c:pt idx="7834">
                  <c:v>52</c:v>
                </c:pt>
                <c:pt idx="7835">
                  <c:v>52</c:v>
                </c:pt>
                <c:pt idx="7836">
                  <c:v>52</c:v>
                </c:pt>
                <c:pt idx="7837">
                  <c:v>52</c:v>
                </c:pt>
                <c:pt idx="7838">
                  <c:v>52</c:v>
                </c:pt>
                <c:pt idx="7839">
                  <c:v>52</c:v>
                </c:pt>
                <c:pt idx="7840">
                  <c:v>52</c:v>
                </c:pt>
                <c:pt idx="7841">
                  <c:v>52</c:v>
                </c:pt>
                <c:pt idx="7842">
                  <c:v>52</c:v>
                </c:pt>
                <c:pt idx="7843">
                  <c:v>52</c:v>
                </c:pt>
                <c:pt idx="7844">
                  <c:v>52</c:v>
                </c:pt>
                <c:pt idx="7845">
                  <c:v>52</c:v>
                </c:pt>
                <c:pt idx="7846">
                  <c:v>52</c:v>
                </c:pt>
                <c:pt idx="7847">
                  <c:v>52</c:v>
                </c:pt>
                <c:pt idx="7848">
                  <c:v>52</c:v>
                </c:pt>
                <c:pt idx="7849">
                  <c:v>52</c:v>
                </c:pt>
                <c:pt idx="7850">
                  <c:v>52</c:v>
                </c:pt>
                <c:pt idx="7851">
                  <c:v>52</c:v>
                </c:pt>
                <c:pt idx="7852">
                  <c:v>52</c:v>
                </c:pt>
                <c:pt idx="7853">
                  <c:v>52</c:v>
                </c:pt>
                <c:pt idx="7854">
                  <c:v>52</c:v>
                </c:pt>
                <c:pt idx="7855">
                  <c:v>52</c:v>
                </c:pt>
                <c:pt idx="7856">
                  <c:v>52</c:v>
                </c:pt>
                <c:pt idx="7857">
                  <c:v>52</c:v>
                </c:pt>
                <c:pt idx="7858">
                  <c:v>52</c:v>
                </c:pt>
                <c:pt idx="7859">
                  <c:v>52</c:v>
                </c:pt>
                <c:pt idx="7860">
                  <c:v>52</c:v>
                </c:pt>
                <c:pt idx="7861">
                  <c:v>52</c:v>
                </c:pt>
                <c:pt idx="7862">
                  <c:v>52</c:v>
                </c:pt>
                <c:pt idx="7863">
                  <c:v>52</c:v>
                </c:pt>
                <c:pt idx="7864">
                  <c:v>52</c:v>
                </c:pt>
                <c:pt idx="7865">
                  <c:v>52</c:v>
                </c:pt>
                <c:pt idx="7866">
                  <c:v>52</c:v>
                </c:pt>
                <c:pt idx="7867">
                  <c:v>52</c:v>
                </c:pt>
                <c:pt idx="7868">
                  <c:v>52</c:v>
                </c:pt>
                <c:pt idx="7869">
                  <c:v>52</c:v>
                </c:pt>
                <c:pt idx="7870">
                  <c:v>52</c:v>
                </c:pt>
                <c:pt idx="7871">
                  <c:v>52</c:v>
                </c:pt>
                <c:pt idx="7872">
                  <c:v>52</c:v>
                </c:pt>
                <c:pt idx="7873">
                  <c:v>52</c:v>
                </c:pt>
                <c:pt idx="7874">
                  <c:v>52</c:v>
                </c:pt>
                <c:pt idx="7875">
                  <c:v>52</c:v>
                </c:pt>
                <c:pt idx="7876">
                  <c:v>52</c:v>
                </c:pt>
                <c:pt idx="7877">
                  <c:v>52</c:v>
                </c:pt>
                <c:pt idx="7878">
                  <c:v>52</c:v>
                </c:pt>
                <c:pt idx="7879">
                  <c:v>52</c:v>
                </c:pt>
                <c:pt idx="7880">
                  <c:v>52</c:v>
                </c:pt>
                <c:pt idx="7881">
                  <c:v>52</c:v>
                </c:pt>
                <c:pt idx="7882">
                  <c:v>52</c:v>
                </c:pt>
                <c:pt idx="7883">
                  <c:v>52</c:v>
                </c:pt>
                <c:pt idx="7884">
                  <c:v>52</c:v>
                </c:pt>
                <c:pt idx="7885">
                  <c:v>52</c:v>
                </c:pt>
                <c:pt idx="7886">
                  <c:v>52</c:v>
                </c:pt>
                <c:pt idx="7887">
                  <c:v>52</c:v>
                </c:pt>
                <c:pt idx="7888">
                  <c:v>52</c:v>
                </c:pt>
                <c:pt idx="7889">
                  <c:v>52</c:v>
                </c:pt>
                <c:pt idx="7890">
                  <c:v>52</c:v>
                </c:pt>
                <c:pt idx="7891">
                  <c:v>52</c:v>
                </c:pt>
                <c:pt idx="7892">
                  <c:v>52</c:v>
                </c:pt>
                <c:pt idx="7893">
                  <c:v>52</c:v>
                </c:pt>
                <c:pt idx="7894">
                  <c:v>52</c:v>
                </c:pt>
                <c:pt idx="7895">
                  <c:v>53</c:v>
                </c:pt>
                <c:pt idx="7896">
                  <c:v>53</c:v>
                </c:pt>
                <c:pt idx="7897">
                  <c:v>53</c:v>
                </c:pt>
                <c:pt idx="7898">
                  <c:v>53</c:v>
                </c:pt>
                <c:pt idx="7899">
                  <c:v>53</c:v>
                </c:pt>
                <c:pt idx="7900">
                  <c:v>53</c:v>
                </c:pt>
                <c:pt idx="7901">
                  <c:v>53</c:v>
                </c:pt>
                <c:pt idx="7902">
                  <c:v>53</c:v>
                </c:pt>
                <c:pt idx="7903">
                  <c:v>53</c:v>
                </c:pt>
                <c:pt idx="7904">
                  <c:v>53</c:v>
                </c:pt>
                <c:pt idx="7905">
                  <c:v>53</c:v>
                </c:pt>
                <c:pt idx="7906">
                  <c:v>53</c:v>
                </c:pt>
                <c:pt idx="7907">
                  <c:v>53</c:v>
                </c:pt>
                <c:pt idx="7908">
                  <c:v>53</c:v>
                </c:pt>
                <c:pt idx="7909">
                  <c:v>53</c:v>
                </c:pt>
                <c:pt idx="7910">
                  <c:v>53</c:v>
                </c:pt>
                <c:pt idx="7911">
                  <c:v>53</c:v>
                </c:pt>
                <c:pt idx="7912">
                  <c:v>53</c:v>
                </c:pt>
                <c:pt idx="7913">
                  <c:v>53</c:v>
                </c:pt>
                <c:pt idx="7914">
                  <c:v>53</c:v>
                </c:pt>
                <c:pt idx="7915">
                  <c:v>53</c:v>
                </c:pt>
                <c:pt idx="7916">
                  <c:v>53</c:v>
                </c:pt>
                <c:pt idx="7917">
                  <c:v>53</c:v>
                </c:pt>
                <c:pt idx="7918">
                  <c:v>53</c:v>
                </c:pt>
                <c:pt idx="7919">
                  <c:v>53</c:v>
                </c:pt>
                <c:pt idx="7920">
                  <c:v>53</c:v>
                </c:pt>
                <c:pt idx="7921">
                  <c:v>53</c:v>
                </c:pt>
                <c:pt idx="7922">
                  <c:v>53</c:v>
                </c:pt>
                <c:pt idx="7923">
                  <c:v>53</c:v>
                </c:pt>
                <c:pt idx="7924">
                  <c:v>53</c:v>
                </c:pt>
                <c:pt idx="7925">
                  <c:v>53</c:v>
                </c:pt>
                <c:pt idx="7926">
                  <c:v>53</c:v>
                </c:pt>
                <c:pt idx="7927">
                  <c:v>53</c:v>
                </c:pt>
                <c:pt idx="7928">
                  <c:v>53</c:v>
                </c:pt>
                <c:pt idx="7929">
                  <c:v>53</c:v>
                </c:pt>
                <c:pt idx="7930">
                  <c:v>53</c:v>
                </c:pt>
                <c:pt idx="7931">
                  <c:v>53</c:v>
                </c:pt>
                <c:pt idx="7932">
                  <c:v>53</c:v>
                </c:pt>
                <c:pt idx="7933">
                  <c:v>53</c:v>
                </c:pt>
                <c:pt idx="7934">
                  <c:v>53</c:v>
                </c:pt>
                <c:pt idx="7935">
                  <c:v>53</c:v>
                </c:pt>
                <c:pt idx="7936">
                  <c:v>53</c:v>
                </c:pt>
                <c:pt idx="7937">
                  <c:v>53</c:v>
                </c:pt>
                <c:pt idx="7938">
                  <c:v>53</c:v>
                </c:pt>
                <c:pt idx="7939">
                  <c:v>53</c:v>
                </c:pt>
                <c:pt idx="7940">
                  <c:v>53</c:v>
                </c:pt>
                <c:pt idx="7941">
                  <c:v>53</c:v>
                </c:pt>
                <c:pt idx="7942">
                  <c:v>53</c:v>
                </c:pt>
                <c:pt idx="7943">
                  <c:v>53</c:v>
                </c:pt>
                <c:pt idx="7944">
                  <c:v>53</c:v>
                </c:pt>
                <c:pt idx="7945">
                  <c:v>53</c:v>
                </c:pt>
                <c:pt idx="7946">
                  <c:v>53</c:v>
                </c:pt>
                <c:pt idx="7947">
                  <c:v>53</c:v>
                </c:pt>
                <c:pt idx="7948">
                  <c:v>53</c:v>
                </c:pt>
                <c:pt idx="7949">
                  <c:v>53</c:v>
                </c:pt>
                <c:pt idx="7950">
                  <c:v>53</c:v>
                </c:pt>
                <c:pt idx="7951">
                  <c:v>53</c:v>
                </c:pt>
                <c:pt idx="7952">
                  <c:v>53</c:v>
                </c:pt>
                <c:pt idx="7953">
                  <c:v>53</c:v>
                </c:pt>
                <c:pt idx="7954">
                  <c:v>53</c:v>
                </c:pt>
                <c:pt idx="7955">
                  <c:v>53</c:v>
                </c:pt>
                <c:pt idx="7956">
                  <c:v>53</c:v>
                </c:pt>
                <c:pt idx="7957">
                  <c:v>53</c:v>
                </c:pt>
                <c:pt idx="7958">
                  <c:v>53</c:v>
                </c:pt>
                <c:pt idx="7959">
                  <c:v>53</c:v>
                </c:pt>
                <c:pt idx="7960">
                  <c:v>53</c:v>
                </c:pt>
                <c:pt idx="7961">
                  <c:v>53</c:v>
                </c:pt>
                <c:pt idx="7962">
                  <c:v>53</c:v>
                </c:pt>
                <c:pt idx="7963">
                  <c:v>53</c:v>
                </c:pt>
                <c:pt idx="7964">
                  <c:v>53</c:v>
                </c:pt>
                <c:pt idx="7965">
                  <c:v>53</c:v>
                </c:pt>
                <c:pt idx="7966">
                  <c:v>53</c:v>
                </c:pt>
                <c:pt idx="7967">
                  <c:v>53</c:v>
                </c:pt>
                <c:pt idx="7968">
                  <c:v>53</c:v>
                </c:pt>
                <c:pt idx="7969">
                  <c:v>53</c:v>
                </c:pt>
                <c:pt idx="7970">
                  <c:v>53</c:v>
                </c:pt>
                <c:pt idx="7971">
                  <c:v>53</c:v>
                </c:pt>
                <c:pt idx="7972">
                  <c:v>53</c:v>
                </c:pt>
                <c:pt idx="7973">
                  <c:v>53</c:v>
                </c:pt>
                <c:pt idx="7974">
                  <c:v>53</c:v>
                </c:pt>
                <c:pt idx="7975">
                  <c:v>53</c:v>
                </c:pt>
                <c:pt idx="7976">
                  <c:v>53</c:v>
                </c:pt>
                <c:pt idx="7977">
                  <c:v>53</c:v>
                </c:pt>
                <c:pt idx="7978">
                  <c:v>53</c:v>
                </c:pt>
                <c:pt idx="7979">
                  <c:v>53</c:v>
                </c:pt>
                <c:pt idx="7980">
                  <c:v>53</c:v>
                </c:pt>
                <c:pt idx="7981">
                  <c:v>53</c:v>
                </c:pt>
                <c:pt idx="7982">
                  <c:v>53</c:v>
                </c:pt>
                <c:pt idx="7983">
                  <c:v>53</c:v>
                </c:pt>
                <c:pt idx="7984">
                  <c:v>53</c:v>
                </c:pt>
                <c:pt idx="7985">
                  <c:v>53</c:v>
                </c:pt>
                <c:pt idx="7986">
                  <c:v>53</c:v>
                </c:pt>
                <c:pt idx="7987">
                  <c:v>53</c:v>
                </c:pt>
                <c:pt idx="7988">
                  <c:v>53</c:v>
                </c:pt>
                <c:pt idx="7989">
                  <c:v>53</c:v>
                </c:pt>
                <c:pt idx="7990">
                  <c:v>53</c:v>
                </c:pt>
                <c:pt idx="7991">
                  <c:v>53</c:v>
                </c:pt>
                <c:pt idx="7992">
                  <c:v>53</c:v>
                </c:pt>
                <c:pt idx="7993">
                  <c:v>53</c:v>
                </c:pt>
                <c:pt idx="7994">
                  <c:v>53</c:v>
                </c:pt>
                <c:pt idx="7995">
                  <c:v>53</c:v>
                </c:pt>
                <c:pt idx="7996">
                  <c:v>53</c:v>
                </c:pt>
                <c:pt idx="7997">
                  <c:v>53</c:v>
                </c:pt>
                <c:pt idx="7998">
                  <c:v>53</c:v>
                </c:pt>
                <c:pt idx="7999">
                  <c:v>53</c:v>
                </c:pt>
                <c:pt idx="8000">
                  <c:v>53</c:v>
                </c:pt>
                <c:pt idx="8001">
                  <c:v>53</c:v>
                </c:pt>
                <c:pt idx="8002">
                  <c:v>53</c:v>
                </c:pt>
                <c:pt idx="8003">
                  <c:v>53</c:v>
                </c:pt>
                <c:pt idx="8004">
                  <c:v>53</c:v>
                </c:pt>
                <c:pt idx="8005">
                  <c:v>53</c:v>
                </c:pt>
                <c:pt idx="8006">
                  <c:v>53</c:v>
                </c:pt>
                <c:pt idx="8007">
                  <c:v>53</c:v>
                </c:pt>
                <c:pt idx="8008">
                  <c:v>53</c:v>
                </c:pt>
                <c:pt idx="8009">
                  <c:v>53</c:v>
                </c:pt>
                <c:pt idx="8010">
                  <c:v>53</c:v>
                </c:pt>
                <c:pt idx="8011">
                  <c:v>53</c:v>
                </c:pt>
                <c:pt idx="8012">
                  <c:v>53</c:v>
                </c:pt>
                <c:pt idx="8013">
                  <c:v>53</c:v>
                </c:pt>
                <c:pt idx="8014">
                  <c:v>53</c:v>
                </c:pt>
                <c:pt idx="8015">
                  <c:v>53</c:v>
                </c:pt>
                <c:pt idx="8016">
                  <c:v>53</c:v>
                </c:pt>
                <c:pt idx="8017">
                  <c:v>53</c:v>
                </c:pt>
                <c:pt idx="8018">
                  <c:v>53</c:v>
                </c:pt>
                <c:pt idx="8019">
                  <c:v>53</c:v>
                </c:pt>
                <c:pt idx="8020">
                  <c:v>53</c:v>
                </c:pt>
                <c:pt idx="8021">
                  <c:v>53</c:v>
                </c:pt>
                <c:pt idx="8022">
                  <c:v>53</c:v>
                </c:pt>
                <c:pt idx="8023">
                  <c:v>53</c:v>
                </c:pt>
                <c:pt idx="8024">
                  <c:v>53</c:v>
                </c:pt>
                <c:pt idx="8025">
                  <c:v>53</c:v>
                </c:pt>
                <c:pt idx="8026">
                  <c:v>53</c:v>
                </c:pt>
                <c:pt idx="8027">
                  <c:v>53</c:v>
                </c:pt>
                <c:pt idx="8028">
                  <c:v>53</c:v>
                </c:pt>
                <c:pt idx="8029">
                  <c:v>53</c:v>
                </c:pt>
                <c:pt idx="8030">
                  <c:v>53</c:v>
                </c:pt>
                <c:pt idx="8031">
                  <c:v>53</c:v>
                </c:pt>
                <c:pt idx="8032">
                  <c:v>53</c:v>
                </c:pt>
                <c:pt idx="8033">
                  <c:v>53</c:v>
                </c:pt>
                <c:pt idx="8034">
                  <c:v>53</c:v>
                </c:pt>
                <c:pt idx="8035">
                  <c:v>53</c:v>
                </c:pt>
                <c:pt idx="8036">
                  <c:v>53</c:v>
                </c:pt>
                <c:pt idx="8037">
                  <c:v>53</c:v>
                </c:pt>
                <c:pt idx="8038">
                  <c:v>53</c:v>
                </c:pt>
                <c:pt idx="8039">
                  <c:v>53</c:v>
                </c:pt>
                <c:pt idx="8040">
                  <c:v>53</c:v>
                </c:pt>
                <c:pt idx="8041">
                  <c:v>53</c:v>
                </c:pt>
                <c:pt idx="8042">
                  <c:v>53</c:v>
                </c:pt>
                <c:pt idx="8043">
                  <c:v>53</c:v>
                </c:pt>
                <c:pt idx="8044">
                  <c:v>53</c:v>
                </c:pt>
                <c:pt idx="8045">
                  <c:v>53</c:v>
                </c:pt>
                <c:pt idx="8046">
                  <c:v>53</c:v>
                </c:pt>
                <c:pt idx="8047">
                  <c:v>53</c:v>
                </c:pt>
                <c:pt idx="8048">
                  <c:v>53</c:v>
                </c:pt>
                <c:pt idx="8049">
                  <c:v>53</c:v>
                </c:pt>
                <c:pt idx="8050">
                  <c:v>53</c:v>
                </c:pt>
                <c:pt idx="8051">
                  <c:v>53</c:v>
                </c:pt>
                <c:pt idx="8052">
                  <c:v>53</c:v>
                </c:pt>
                <c:pt idx="8053">
                  <c:v>53</c:v>
                </c:pt>
                <c:pt idx="8054">
                  <c:v>53</c:v>
                </c:pt>
                <c:pt idx="8055">
                  <c:v>53</c:v>
                </c:pt>
                <c:pt idx="8056">
                  <c:v>53</c:v>
                </c:pt>
                <c:pt idx="8057">
                  <c:v>53</c:v>
                </c:pt>
                <c:pt idx="8058">
                  <c:v>53</c:v>
                </c:pt>
                <c:pt idx="8059">
                  <c:v>53</c:v>
                </c:pt>
                <c:pt idx="8060">
                  <c:v>53</c:v>
                </c:pt>
                <c:pt idx="8061">
                  <c:v>53</c:v>
                </c:pt>
                <c:pt idx="8062">
                  <c:v>53</c:v>
                </c:pt>
                <c:pt idx="8063">
                  <c:v>53</c:v>
                </c:pt>
                <c:pt idx="8064">
                  <c:v>53</c:v>
                </c:pt>
                <c:pt idx="8065">
                  <c:v>53</c:v>
                </c:pt>
                <c:pt idx="8066">
                  <c:v>53</c:v>
                </c:pt>
                <c:pt idx="8067">
                  <c:v>53</c:v>
                </c:pt>
                <c:pt idx="8068">
                  <c:v>53</c:v>
                </c:pt>
                <c:pt idx="8069">
                  <c:v>53</c:v>
                </c:pt>
                <c:pt idx="8070">
                  <c:v>53</c:v>
                </c:pt>
                <c:pt idx="8071">
                  <c:v>53</c:v>
                </c:pt>
                <c:pt idx="8072">
                  <c:v>53</c:v>
                </c:pt>
                <c:pt idx="8073">
                  <c:v>53</c:v>
                </c:pt>
                <c:pt idx="8074">
                  <c:v>53</c:v>
                </c:pt>
                <c:pt idx="8075">
                  <c:v>53</c:v>
                </c:pt>
                <c:pt idx="8076">
                  <c:v>53</c:v>
                </c:pt>
                <c:pt idx="8077">
                  <c:v>53</c:v>
                </c:pt>
                <c:pt idx="8078">
                  <c:v>53</c:v>
                </c:pt>
                <c:pt idx="8079">
                  <c:v>53</c:v>
                </c:pt>
                <c:pt idx="8080">
                  <c:v>53</c:v>
                </c:pt>
                <c:pt idx="8081">
                  <c:v>53</c:v>
                </c:pt>
                <c:pt idx="8082">
                  <c:v>53</c:v>
                </c:pt>
                <c:pt idx="8083">
                  <c:v>53</c:v>
                </c:pt>
                <c:pt idx="8084">
                  <c:v>53</c:v>
                </c:pt>
                <c:pt idx="8085">
                  <c:v>53</c:v>
                </c:pt>
                <c:pt idx="8086">
                  <c:v>53</c:v>
                </c:pt>
                <c:pt idx="8087">
                  <c:v>53</c:v>
                </c:pt>
                <c:pt idx="8088">
                  <c:v>53</c:v>
                </c:pt>
                <c:pt idx="8089">
                  <c:v>53</c:v>
                </c:pt>
                <c:pt idx="8090">
                  <c:v>53</c:v>
                </c:pt>
                <c:pt idx="8091">
                  <c:v>53</c:v>
                </c:pt>
                <c:pt idx="8092">
                  <c:v>53</c:v>
                </c:pt>
                <c:pt idx="8093">
                  <c:v>53</c:v>
                </c:pt>
                <c:pt idx="8094">
                  <c:v>53</c:v>
                </c:pt>
                <c:pt idx="8095">
                  <c:v>53</c:v>
                </c:pt>
                <c:pt idx="8096">
                  <c:v>53</c:v>
                </c:pt>
                <c:pt idx="8097">
                  <c:v>53</c:v>
                </c:pt>
                <c:pt idx="8098">
                  <c:v>53</c:v>
                </c:pt>
                <c:pt idx="8099">
                  <c:v>53</c:v>
                </c:pt>
                <c:pt idx="8100">
                  <c:v>53</c:v>
                </c:pt>
                <c:pt idx="8101">
                  <c:v>53</c:v>
                </c:pt>
                <c:pt idx="8102">
                  <c:v>53</c:v>
                </c:pt>
                <c:pt idx="8103">
                  <c:v>53</c:v>
                </c:pt>
                <c:pt idx="8104">
                  <c:v>54</c:v>
                </c:pt>
                <c:pt idx="8105">
                  <c:v>54</c:v>
                </c:pt>
                <c:pt idx="8106">
                  <c:v>54</c:v>
                </c:pt>
                <c:pt idx="8107">
                  <c:v>54</c:v>
                </c:pt>
                <c:pt idx="8108">
                  <c:v>54</c:v>
                </c:pt>
                <c:pt idx="8109">
                  <c:v>54</c:v>
                </c:pt>
                <c:pt idx="8110">
                  <c:v>54</c:v>
                </c:pt>
                <c:pt idx="8111">
                  <c:v>54</c:v>
                </c:pt>
                <c:pt idx="8112">
                  <c:v>54</c:v>
                </c:pt>
                <c:pt idx="8113">
                  <c:v>54</c:v>
                </c:pt>
                <c:pt idx="8114">
                  <c:v>54</c:v>
                </c:pt>
                <c:pt idx="8115">
                  <c:v>54</c:v>
                </c:pt>
                <c:pt idx="8116">
                  <c:v>54</c:v>
                </c:pt>
                <c:pt idx="8117">
                  <c:v>55</c:v>
                </c:pt>
                <c:pt idx="8118">
                  <c:v>55</c:v>
                </c:pt>
                <c:pt idx="8119">
                  <c:v>55</c:v>
                </c:pt>
                <c:pt idx="8120">
                  <c:v>55</c:v>
                </c:pt>
                <c:pt idx="8121">
                  <c:v>55</c:v>
                </c:pt>
                <c:pt idx="8122">
                  <c:v>55</c:v>
                </c:pt>
                <c:pt idx="8123">
                  <c:v>55</c:v>
                </c:pt>
                <c:pt idx="8124">
                  <c:v>55</c:v>
                </c:pt>
                <c:pt idx="8125">
                  <c:v>55</c:v>
                </c:pt>
                <c:pt idx="8126">
                  <c:v>55</c:v>
                </c:pt>
                <c:pt idx="8127">
                  <c:v>55</c:v>
                </c:pt>
                <c:pt idx="8128">
                  <c:v>55</c:v>
                </c:pt>
                <c:pt idx="8129">
                  <c:v>55</c:v>
                </c:pt>
                <c:pt idx="8130">
                  <c:v>55</c:v>
                </c:pt>
                <c:pt idx="8131">
                  <c:v>55</c:v>
                </c:pt>
                <c:pt idx="8132">
                  <c:v>55</c:v>
                </c:pt>
                <c:pt idx="8133">
                  <c:v>55</c:v>
                </c:pt>
                <c:pt idx="8134">
                  <c:v>55</c:v>
                </c:pt>
                <c:pt idx="8135">
                  <c:v>55</c:v>
                </c:pt>
                <c:pt idx="8136">
                  <c:v>55</c:v>
                </c:pt>
                <c:pt idx="8137">
                  <c:v>55</c:v>
                </c:pt>
                <c:pt idx="8138">
                  <c:v>55</c:v>
                </c:pt>
                <c:pt idx="8139">
                  <c:v>55</c:v>
                </c:pt>
                <c:pt idx="8140">
                  <c:v>55</c:v>
                </c:pt>
                <c:pt idx="8141">
                  <c:v>55</c:v>
                </c:pt>
                <c:pt idx="8142">
                  <c:v>55</c:v>
                </c:pt>
                <c:pt idx="8143">
                  <c:v>55</c:v>
                </c:pt>
                <c:pt idx="8144">
                  <c:v>55</c:v>
                </c:pt>
                <c:pt idx="8145">
                  <c:v>55</c:v>
                </c:pt>
                <c:pt idx="8146">
                  <c:v>55</c:v>
                </c:pt>
                <c:pt idx="8147">
                  <c:v>55</c:v>
                </c:pt>
                <c:pt idx="8148">
                  <c:v>55</c:v>
                </c:pt>
                <c:pt idx="8149">
                  <c:v>55</c:v>
                </c:pt>
                <c:pt idx="8150">
                  <c:v>55</c:v>
                </c:pt>
                <c:pt idx="8151">
                  <c:v>55</c:v>
                </c:pt>
                <c:pt idx="8152">
                  <c:v>55</c:v>
                </c:pt>
                <c:pt idx="8153">
                  <c:v>55</c:v>
                </c:pt>
                <c:pt idx="8154">
                  <c:v>55</c:v>
                </c:pt>
                <c:pt idx="8155">
                  <c:v>55</c:v>
                </c:pt>
                <c:pt idx="8156">
                  <c:v>55</c:v>
                </c:pt>
                <c:pt idx="8157">
                  <c:v>55</c:v>
                </c:pt>
                <c:pt idx="8158">
                  <c:v>55</c:v>
                </c:pt>
                <c:pt idx="8159">
                  <c:v>55</c:v>
                </c:pt>
                <c:pt idx="8160">
                  <c:v>55</c:v>
                </c:pt>
                <c:pt idx="8161">
                  <c:v>55</c:v>
                </c:pt>
                <c:pt idx="8162">
                  <c:v>55</c:v>
                </c:pt>
                <c:pt idx="8163">
                  <c:v>55</c:v>
                </c:pt>
                <c:pt idx="8164">
                  <c:v>55</c:v>
                </c:pt>
                <c:pt idx="8165">
                  <c:v>55</c:v>
                </c:pt>
                <c:pt idx="8166">
                  <c:v>55</c:v>
                </c:pt>
                <c:pt idx="8167">
                  <c:v>55</c:v>
                </c:pt>
                <c:pt idx="8168">
                  <c:v>55</c:v>
                </c:pt>
                <c:pt idx="8169">
                  <c:v>55</c:v>
                </c:pt>
                <c:pt idx="8170">
                  <c:v>55</c:v>
                </c:pt>
                <c:pt idx="8171">
                  <c:v>55</c:v>
                </c:pt>
                <c:pt idx="8172">
                  <c:v>55</c:v>
                </c:pt>
                <c:pt idx="8173">
                  <c:v>55</c:v>
                </c:pt>
                <c:pt idx="8174">
                  <c:v>55</c:v>
                </c:pt>
                <c:pt idx="8175">
                  <c:v>55</c:v>
                </c:pt>
                <c:pt idx="8176">
                  <c:v>55</c:v>
                </c:pt>
                <c:pt idx="8177">
                  <c:v>55</c:v>
                </c:pt>
                <c:pt idx="8178">
                  <c:v>55</c:v>
                </c:pt>
                <c:pt idx="8179">
                  <c:v>55</c:v>
                </c:pt>
                <c:pt idx="8180">
                  <c:v>55</c:v>
                </c:pt>
                <c:pt idx="8181">
                  <c:v>55</c:v>
                </c:pt>
                <c:pt idx="8182">
                  <c:v>55</c:v>
                </c:pt>
                <c:pt idx="8183">
                  <c:v>55</c:v>
                </c:pt>
                <c:pt idx="8184">
                  <c:v>55</c:v>
                </c:pt>
                <c:pt idx="8185">
                  <c:v>55</c:v>
                </c:pt>
                <c:pt idx="8186">
                  <c:v>55</c:v>
                </c:pt>
                <c:pt idx="8187">
                  <c:v>55</c:v>
                </c:pt>
                <c:pt idx="8188">
                  <c:v>55</c:v>
                </c:pt>
                <c:pt idx="8189">
                  <c:v>55</c:v>
                </c:pt>
                <c:pt idx="8190">
                  <c:v>55</c:v>
                </c:pt>
                <c:pt idx="8191">
                  <c:v>55</c:v>
                </c:pt>
                <c:pt idx="8192">
                  <c:v>55</c:v>
                </c:pt>
                <c:pt idx="8193">
                  <c:v>55</c:v>
                </c:pt>
                <c:pt idx="8194">
                  <c:v>55</c:v>
                </c:pt>
                <c:pt idx="8195">
                  <c:v>55</c:v>
                </c:pt>
                <c:pt idx="8196">
                  <c:v>55</c:v>
                </c:pt>
                <c:pt idx="8197">
                  <c:v>55</c:v>
                </c:pt>
                <c:pt idx="8198">
                  <c:v>55</c:v>
                </c:pt>
                <c:pt idx="8199">
                  <c:v>55</c:v>
                </c:pt>
                <c:pt idx="8200">
                  <c:v>55</c:v>
                </c:pt>
                <c:pt idx="8201">
                  <c:v>55</c:v>
                </c:pt>
                <c:pt idx="8202">
                  <c:v>55</c:v>
                </c:pt>
                <c:pt idx="8203">
                  <c:v>55</c:v>
                </c:pt>
                <c:pt idx="8204">
                  <c:v>55</c:v>
                </c:pt>
                <c:pt idx="8205">
                  <c:v>55</c:v>
                </c:pt>
                <c:pt idx="8206">
                  <c:v>55</c:v>
                </c:pt>
                <c:pt idx="8207">
                  <c:v>55</c:v>
                </c:pt>
                <c:pt idx="8208">
                  <c:v>55</c:v>
                </c:pt>
                <c:pt idx="8209">
                  <c:v>55</c:v>
                </c:pt>
                <c:pt idx="8210">
                  <c:v>55</c:v>
                </c:pt>
                <c:pt idx="8211">
                  <c:v>55</c:v>
                </c:pt>
                <c:pt idx="8212">
                  <c:v>55</c:v>
                </c:pt>
                <c:pt idx="8213">
                  <c:v>55</c:v>
                </c:pt>
                <c:pt idx="8214">
                  <c:v>55</c:v>
                </c:pt>
                <c:pt idx="8215">
                  <c:v>55</c:v>
                </c:pt>
                <c:pt idx="8216">
                  <c:v>55</c:v>
                </c:pt>
                <c:pt idx="8217">
                  <c:v>55</c:v>
                </c:pt>
                <c:pt idx="8218">
                  <c:v>55</c:v>
                </c:pt>
                <c:pt idx="8219">
                  <c:v>55</c:v>
                </c:pt>
                <c:pt idx="8220">
                  <c:v>55</c:v>
                </c:pt>
                <c:pt idx="8221">
                  <c:v>55</c:v>
                </c:pt>
                <c:pt idx="8222">
                  <c:v>55</c:v>
                </c:pt>
                <c:pt idx="8223">
                  <c:v>55</c:v>
                </c:pt>
                <c:pt idx="8224">
                  <c:v>55</c:v>
                </c:pt>
                <c:pt idx="8225">
                  <c:v>55</c:v>
                </c:pt>
                <c:pt idx="8226">
                  <c:v>55</c:v>
                </c:pt>
                <c:pt idx="8227">
                  <c:v>55</c:v>
                </c:pt>
                <c:pt idx="8228">
                  <c:v>55</c:v>
                </c:pt>
                <c:pt idx="8229">
                  <c:v>55</c:v>
                </c:pt>
                <c:pt idx="8230">
                  <c:v>55</c:v>
                </c:pt>
                <c:pt idx="8231">
                  <c:v>55</c:v>
                </c:pt>
                <c:pt idx="8232">
                  <c:v>55</c:v>
                </c:pt>
                <c:pt idx="8233">
                  <c:v>55</c:v>
                </c:pt>
                <c:pt idx="8234">
                  <c:v>55</c:v>
                </c:pt>
                <c:pt idx="8235">
                  <c:v>55</c:v>
                </c:pt>
                <c:pt idx="8236">
                  <c:v>55</c:v>
                </c:pt>
                <c:pt idx="8237">
                  <c:v>55</c:v>
                </c:pt>
                <c:pt idx="8238">
                  <c:v>55</c:v>
                </c:pt>
                <c:pt idx="8239">
                  <c:v>55</c:v>
                </c:pt>
                <c:pt idx="8240">
                  <c:v>55</c:v>
                </c:pt>
                <c:pt idx="8241">
                  <c:v>56</c:v>
                </c:pt>
                <c:pt idx="8242">
                  <c:v>56</c:v>
                </c:pt>
                <c:pt idx="8243">
                  <c:v>56</c:v>
                </c:pt>
                <c:pt idx="8244">
                  <c:v>56</c:v>
                </c:pt>
                <c:pt idx="8245">
                  <c:v>56</c:v>
                </c:pt>
                <c:pt idx="8246">
                  <c:v>56</c:v>
                </c:pt>
                <c:pt idx="8247">
                  <c:v>56</c:v>
                </c:pt>
                <c:pt idx="8248">
                  <c:v>56</c:v>
                </c:pt>
                <c:pt idx="8249">
                  <c:v>56</c:v>
                </c:pt>
                <c:pt idx="8250">
                  <c:v>56</c:v>
                </c:pt>
                <c:pt idx="8251">
                  <c:v>56</c:v>
                </c:pt>
                <c:pt idx="8252">
                  <c:v>56</c:v>
                </c:pt>
                <c:pt idx="8253">
                  <c:v>56</c:v>
                </c:pt>
                <c:pt idx="8254">
                  <c:v>56</c:v>
                </c:pt>
                <c:pt idx="8255">
                  <c:v>56</c:v>
                </c:pt>
                <c:pt idx="8256">
                  <c:v>56</c:v>
                </c:pt>
                <c:pt idx="8257">
                  <c:v>56</c:v>
                </c:pt>
                <c:pt idx="8258">
                  <c:v>56</c:v>
                </c:pt>
                <c:pt idx="8259">
                  <c:v>56</c:v>
                </c:pt>
                <c:pt idx="8260">
                  <c:v>56</c:v>
                </c:pt>
                <c:pt idx="8261">
                  <c:v>56</c:v>
                </c:pt>
                <c:pt idx="8262">
                  <c:v>56</c:v>
                </c:pt>
                <c:pt idx="8263">
                  <c:v>56</c:v>
                </c:pt>
                <c:pt idx="8264">
                  <c:v>56</c:v>
                </c:pt>
                <c:pt idx="8265">
                  <c:v>56</c:v>
                </c:pt>
                <c:pt idx="8266">
                  <c:v>56</c:v>
                </c:pt>
                <c:pt idx="8267">
                  <c:v>56</c:v>
                </c:pt>
                <c:pt idx="8268">
                  <c:v>56</c:v>
                </c:pt>
                <c:pt idx="8269">
                  <c:v>56</c:v>
                </c:pt>
                <c:pt idx="8270">
                  <c:v>56</c:v>
                </c:pt>
                <c:pt idx="8271">
                  <c:v>56</c:v>
                </c:pt>
                <c:pt idx="8272">
                  <c:v>56</c:v>
                </c:pt>
                <c:pt idx="8273">
                  <c:v>56</c:v>
                </c:pt>
                <c:pt idx="8274">
                  <c:v>56</c:v>
                </c:pt>
                <c:pt idx="8275">
                  <c:v>56</c:v>
                </c:pt>
                <c:pt idx="8276">
                  <c:v>56</c:v>
                </c:pt>
                <c:pt idx="8277">
                  <c:v>56</c:v>
                </c:pt>
                <c:pt idx="8278">
                  <c:v>56</c:v>
                </c:pt>
                <c:pt idx="8279">
                  <c:v>56</c:v>
                </c:pt>
                <c:pt idx="8280">
                  <c:v>56</c:v>
                </c:pt>
                <c:pt idx="8281">
                  <c:v>56</c:v>
                </c:pt>
                <c:pt idx="8282">
                  <c:v>56</c:v>
                </c:pt>
                <c:pt idx="8283">
                  <c:v>56</c:v>
                </c:pt>
                <c:pt idx="8284">
                  <c:v>56</c:v>
                </c:pt>
                <c:pt idx="8285">
                  <c:v>56</c:v>
                </c:pt>
                <c:pt idx="8286">
                  <c:v>56</c:v>
                </c:pt>
                <c:pt idx="8287">
                  <c:v>56</c:v>
                </c:pt>
                <c:pt idx="8288">
                  <c:v>56</c:v>
                </c:pt>
                <c:pt idx="8289">
                  <c:v>56</c:v>
                </c:pt>
                <c:pt idx="8290">
                  <c:v>56</c:v>
                </c:pt>
                <c:pt idx="8291">
                  <c:v>56</c:v>
                </c:pt>
                <c:pt idx="8292">
                  <c:v>56</c:v>
                </c:pt>
                <c:pt idx="8293">
                  <c:v>56</c:v>
                </c:pt>
                <c:pt idx="8294">
                  <c:v>56</c:v>
                </c:pt>
                <c:pt idx="8295">
                  <c:v>56</c:v>
                </c:pt>
                <c:pt idx="8296">
                  <c:v>56</c:v>
                </c:pt>
                <c:pt idx="8297">
                  <c:v>56</c:v>
                </c:pt>
                <c:pt idx="8298">
                  <c:v>56</c:v>
                </c:pt>
                <c:pt idx="8299">
                  <c:v>56</c:v>
                </c:pt>
                <c:pt idx="8300">
                  <c:v>56</c:v>
                </c:pt>
                <c:pt idx="8301">
                  <c:v>56</c:v>
                </c:pt>
                <c:pt idx="8302">
                  <c:v>56</c:v>
                </c:pt>
                <c:pt idx="8303">
                  <c:v>56</c:v>
                </c:pt>
                <c:pt idx="8304">
                  <c:v>56</c:v>
                </c:pt>
                <c:pt idx="8305">
                  <c:v>56</c:v>
                </c:pt>
                <c:pt idx="8306">
                  <c:v>56</c:v>
                </c:pt>
                <c:pt idx="8307">
                  <c:v>56</c:v>
                </c:pt>
                <c:pt idx="8308">
                  <c:v>56</c:v>
                </c:pt>
                <c:pt idx="8309">
                  <c:v>56</c:v>
                </c:pt>
                <c:pt idx="8310">
                  <c:v>56</c:v>
                </c:pt>
                <c:pt idx="8311">
                  <c:v>56</c:v>
                </c:pt>
                <c:pt idx="8312">
                  <c:v>56</c:v>
                </c:pt>
                <c:pt idx="8313">
                  <c:v>56</c:v>
                </c:pt>
                <c:pt idx="8314">
                  <c:v>56</c:v>
                </c:pt>
                <c:pt idx="8315">
                  <c:v>56</c:v>
                </c:pt>
                <c:pt idx="8316">
                  <c:v>56</c:v>
                </c:pt>
                <c:pt idx="8317">
                  <c:v>56</c:v>
                </c:pt>
                <c:pt idx="8318">
                  <c:v>56</c:v>
                </c:pt>
                <c:pt idx="8319">
                  <c:v>56</c:v>
                </c:pt>
                <c:pt idx="8320">
                  <c:v>56</c:v>
                </c:pt>
                <c:pt idx="8321">
                  <c:v>56</c:v>
                </c:pt>
                <c:pt idx="8322">
                  <c:v>56</c:v>
                </c:pt>
                <c:pt idx="8323">
                  <c:v>56</c:v>
                </c:pt>
                <c:pt idx="8324">
                  <c:v>56</c:v>
                </c:pt>
                <c:pt idx="8325">
                  <c:v>56</c:v>
                </c:pt>
                <c:pt idx="8326">
                  <c:v>56</c:v>
                </c:pt>
                <c:pt idx="8327">
                  <c:v>56</c:v>
                </c:pt>
                <c:pt idx="8328">
                  <c:v>56</c:v>
                </c:pt>
                <c:pt idx="8329">
                  <c:v>56</c:v>
                </c:pt>
                <c:pt idx="8330">
                  <c:v>56</c:v>
                </c:pt>
                <c:pt idx="8331">
                  <c:v>56</c:v>
                </c:pt>
                <c:pt idx="8332">
                  <c:v>56</c:v>
                </c:pt>
                <c:pt idx="8333">
                  <c:v>56</c:v>
                </c:pt>
                <c:pt idx="8334">
                  <c:v>56</c:v>
                </c:pt>
                <c:pt idx="8335">
                  <c:v>56</c:v>
                </c:pt>
                <c:pt idx="8336">
                  <c:v>56</c:v>
                </c:pt>
                <c:pt idx="8337">
                  <c:v>56</c:v>
                </c:pt>
                <c:pt idx="8338">
                  <c:v>56</c:v>
                </c:pt>
                <c:pt idx="8339">
                  <c:v>56</c:v>
                </c:pt>
                <c:pt idx="8340">
                  <c:v>56</c:v>
                </c:pt>
                <c:pt idx="8341">
                  <c:v>56</c:v>
                </c:pt>
                <c:pt idx="8342">
                  <c:v>56</c:v>
                </c:pt>
                <c:pt idx="8343">
                  <c:v>56</c:v>
                </c:pt>
                <c:pt idx="8344">
                  <c:v>56</c:v>
                </c:pt>
                <c:pt idx="8345">
                  <c:v>56</c:v>
                </c:pt>
                <c:pt idx="8346">
                  <c:v>56</c:v>
                </c:pt>
                <c:pt idx="8347">
                  <c:v>56</c:v>
                </c:pt>
                <c:pt idx="8348">
                  <c:v>56</c:v>
                </c:pt>
                <c:pt idx="8349">
                  <c:v>56</c:v>
                </c:pt>
                <c:pt idx="8350">
                  <c:v>56</c:v>
                </c:pt>
                <c:pt idx="8351">
                  <c:v>56</c:v>
                </c:pt>
                <c:pt idx="8352">
                  <c:v>56</c:v>
                </c:pt>
                <c:pt idx="8353">
                  <c:v>56</c:v>
                </c:pt>
                <c:pt idx="8354">
                  <c:v>56</c:v>
                </c:pt>
                <c:pt idx="8355">
                  <c:v>56</c:v>
                </c:pt>
                <c:pt idx="8356">
                  <c:v>56</c:v>
                </c:pt>
                <c:pt idx="8357">
                  <c:v>56</c:v>
                </c:pt>
                <c:pt idx="8358">
                  <c:v>56</c:v>
                </c:pt>
                <c:pt idx="8359">
                  <c:v>56</c:v>
                </c:pt>
                <c:pt idx="8360">
                  <c:v>56</c:v>
                </c:pt>
                <c:pt idx="8361">
                  <c:v>56</c:v>
                </c:pt>
                <c:pt idx="8362">
                  <c:v>56</c:v>
                </c:pt>
                <c:pt idx="8363">
                  <c:v>56</c:v>
                </c:pt>
                <c:pt idx="8364">
                  <c:v>56</c:v>
                </c:pt>
                <c:pt idx="8365">
                  <c:v>56</c:v>
                </c:pt>
                <c:pt idx="8366">
                  <c:v>56</c:v>
                </c:pt>
                <c:pt idx="8367">
                  <c:v>56</c:v>
                </c:pt>
                <c:pt idx="8368">
                  <c:v>56</c:v>
                </c:pt>
                <c:pt idx="8369">
                  <c:v>56</c:v>
                </c:pt>
                <c:pt idx="8370">
                  <c:v>56</c:v>
                </c:pt>
                <c:pt idx="8371">
                  <c:v>56</c:v>
                </c:pt>
                <c:pt idx="8372">
                  <c:v>56</c:v>
                </c:pt>
                <c:pt idx="8373">
                  <c:v>56</c:v>
                </c:pt>
                <c:pt idx="8374">
                  <c:v>56</c:v>
                </c:pt>
                <c:pt idx="8375">
                  <c:v>56</c:v>
                </c:pt>
                <c:pt idx="8376">
                  <c:v>56</c:v>
                </c:pt>
                <c:pt idx="8377">
                  <c:v>56</c:v>
                </c:pt>
                <c:pt idx="8378">
                  <c:v>56</c:v>
                </c:pt>
                <c:pt idx="8379">
                  <c:v>56</c:v>
                </c:pt>
                <c:pt idx="8380">
                  <c:v>56</c:v>
                </c:pt>
                <c:pt idx="8381">
                  <c:v>56</c:v>
                </c:pt>
                <c:pt idx="8382">
                  <c:v>56</c:v>
                </c:pt>
                <c:pt idx="8383">
                  <c:v>56</c:v>
                </c:pt>
                <c:pt idx="8384">
                  <c:v>56</c:v>
                </c:pt>
                <c:pt idx="8385">
                  <c:v>56</c:v>
                </c:pt>
                <c:pt idx="8386">
                  <c:v>56</c:v>
                </c:pt>
                <c:pt idx="8387">
                  <c:v>56</c:v>
                </c:pt>
                <c:pt idx="8388">
                  <c:v>56</c:v>
                </c:pt>
                <c:pt idx="8389">
                  <c:v>56</c:v>
                </c:pt>
                <c:pt idx="8390">
                  <c:v>56</c:v>
                </c:pt>
                <c:pt idx="8391">
                  <c:v>56</c:v>
                </c:pt>
                <c:pt idx="8392">
                  <c:v>56</c:v>
                </c:pt>
                <c:pt idx="8393">
                  <c:v>56</c:v>
                </c:pt>
                <c:pt idx="8394">
                  <c:v>56</c:v>
                </c:pt>
                <c:pt idx="8395">
                  <c:v>56</c:v>
                </c:pt>
                <c:pt idx="8396">
                  <c:v>56</c:v>
                </c:pt>
                <c:pt idx="8397">
                  <c:v>56</c:v>
                </c:pt>
                <c:pt idx="8398">
                  <c:v>56</c:v>
                </c:pt>
                <c:pt idx="8399">
                  <c:v>56</c:v>
                </c:pt>
                <c:pt idx="8400">
                  <c:v>56</c:v>
                </c:pt>
                <c:pt idx="8401">
                  <c:v>56</c:v>
                </c:pt>
                <c:pt idx="8402">
                  <c:v>56</c:v>
                </c:pt>
                <c:pt idx="8403">
                  <c:v>56</c:v>
                </c:pt>
                <c:pt idx="8404">
                  <c:v>56</c:v>
                </c:pt>
                <c:pt idx="8405">
                  <c:v>56</c:v>
                </c:pt>
                <c:pt idx="8406">
                  <c:v>56</c:v>
                </c:pt>
                <c:pt idx="8407">
                  <c:v>56</c:v>
                </c:pt>
                <c:pt idx="8408">
                  <c:v>56</c:v>
                </c:pt>
                <c:pt idx="8409">
                  <c:v>56</c:v>
                </c:pt>
                <c:pt idx="8410">
                  <c:v>56</c:v>
                </c:pt>
                <c:pt idx="8411">
                  <c:v>56</c:v>
                </c:pt>
                <c:pt idx="8412">
                  <c:v>56</c:v>
                </c:pt>
                <c:pt idx="8413">
                  <c:v>56</c:v>
                </c:pt>
                <c:pt idx="8414">
                  <c:v>56</c:v>
                </c:pt>
                <c:pt idx="8415">
                  <c:v>56</c:v>
                </c:pt>
                <c:pt idx="8416">
                  <c:v>56</c:v>
                </c:pt>
                <c:pt idx="8417">
                  <c:v>56</c:v>
                </c:pt>
                <c:pt idx="8418">
                  <c:v>56</c:v>
                </c:pt>
                <c:pt idx="8419">
                  <c:v>56</c:v>
                </c:pt>
                <c:pt idx="8420">
                  <c:v>56</c:v>
                </c:pt>
                <c:pt idx="8421">
                  <c:v>56</c:v>
                </c:pt>
                <c:pt idx="8422">
                  <c:v>56</c:v>
                </c:pt>
                <c:pt idx="8423">
                  <c:v>56</c:v>
                </c:pt>
                <c:pt idx="8424">
                  <c:v>56</c:v>
                </c:pt>
                <c:pt idx="8425">
                  <c:v>56</c:v>
                </c:pt>
                <c:pt idx="8426">
                  <c:v>56</c:v>
                </c:pt>
                <c:pt idx="8427">
                  <c:v>56</c:v>
                </c:pt>
                <c:pt idx="8428">
                  <c:v>56</c:v>
                </c:pt>
                <c:pt idx="8429">
                  <c:v>56</c:v>
                </c:pt>
                <c:pt idx="8430">
                  <c:v>56</c:v>
                </c:pt>
                <c:pt idx="8431">
                  <c:v>56</c:v>
                </c:pt>
                <c:pt idx="8432">
                  <c:v>56</c:v>
                </c:pt>
                <c:pt idx="8433">
                  <c:v>56</c:v>
                </c:pt>
                <c:pt idx="8434">
                  <c:v>56</c:v>
                </c:pt>
                <c:pt idx="8435">
                  <c:v>56</c:v>
                </c:pt>
                <c:pt idx="8436">
                  <c:v>56</c:v>
                </c:pt>
                <c:pt idx="8437">
                  <c:v>56</c:v>
                </c:pt>
                <c:pt idx="8438">
                  <c:v>56</c:v>
                </c:pt>
                <c:pt idx="8439">
                  <c:v>56</c:v>
                </c:pt>
                <c:pt idx="8440">
                  <c:v>56</c:v>
                </c:pt>
                <c:pt idx="8441">
                  <c:v>56</c:v>
                </c:pt>
                <c:pt idx="8442">
                  <c:v>56</c:v>
                </c:pt>
                <c:pt idx="8443">
                  <c:v>56</c:v>
                </c:pt>
                <c:pt idx="8444">
                  <c:v>56</c:v>
                </c:pt>
                <c:pt idx="8445">
                  <c:v>56</c:v>
                </c:pt>
                <c:pt idx="8446">
                  <c:v>56</c:v>
                </c:pt>
                <c:pt idx="8447">
                  <c:v>56</c:v>
                </c:pt>
                <c:pt idx="8448">
                  <c:v>56</c:v>
                </c:pt>
                <c:pt idx="8449">
                  <c:v>56</c:v>
                </c:pt>
                <c:pt idx="8450">
                  <c:v>56</c:v>
                </c:pt>
                <c:pt idx="8451">
                  <c:v>56</c:v>
                </c:pt>
                <c:pt idx="8452">
                  <c:v>56</c:v>
                </c:pt>
                <c:pt idx="8453">
                  <c:v>56</c:v>
                </c:pt>
                <c:pt idx="8454">
                  <c:v>56</c:v>
                </c:pt>
                <c:pt idx="8455">
                  <c:v>56</c:v>
                </c:pt>
                <c:pt idx="8456">
                  <c:v>56</c:v>
                </c:pt>
                <c:pt idx="8457">
                  <c:v>56</c:v>
                </c:pt>
                <c:pt idx="8458">
                  <c:v>56</c:v>
                </c:pt>
                <c:pt idx="8459">
                  <c:v>56</c:v>
                </c:pt>
                <c:pt idx="8460">
                  <c:v>56</c:v>
                </c:pt>
                <c:pt idx="8461">
                  <c:v>56</c:v>
                </c:pt>
                <c:pt idx="8462">
                  <c:v>56</c:v>
                </c:pt>
                <c:pt idx="8463">
                  <c:v>56</c:v>
                </c:pt>
                <c:pt idx="8464">
                  <c:v>56</c:v>
                </c:pt>
                <c:pt idx="8465">
                  <c:v>56</c:v>
                </c:pt>
                <c:pt idx="8466">
                  <c:v>56</c:v>
                </c:pt>
                <c:pt idx="8467">
                  <c:v>56</c:v>
                </c:pt>
                <c:pt idx="8468">
                  <c:v>56</c:v>
                </c:pt>
                <c:pt idx="8469">
                  <c:v>56</c:v>
                </c:pt>
                <c:pt idx="8470">
                  <c:v>56</c:v>
                </c:pt>
                <c:pt idx="8471">
                  <c:v>56</c:v>
                </c:pt>
                <c:pt idx="8472">
                  <c:v>56</c:v>
                </c:pt>
                <c:pt idx="8473">
                  <c:v>56</c:v>
                </c:pt>
                <c:pt idx="8474">
                  <c:v>56</c:v>
                </c:pt>
                <c:pt idx="8475">
                  <c:v>56</c:v>
                </c:pt>
                <c:pt idx="8476">
                  <c:v>56</c:v>
                </c:pt>
                <c:pt idx="8477">
                  <c:v>56</c:v>
                </c:pt>
                <c:pt idx="8478">
                  <c:v>56</c:v>
                </c:pt>
                <c:pt idx="8479">
                  <c:v>56</c:v>
                </c:pt>
                <c:pt idx="8480">
                  <c:v>56</c:v>
                </c:pt>
                <c:pt idx="8481">
                  <c:v>56</c:v>
                </c:pt>
                <c:pt idx="8482">
                  <c:v>56</c:v>
                </c:pt>
                <c:pt idx="8483">
                  <c:v>56</c:v>
                </c:pt>
                <c:pt idx="8484">
                  <c:v>56</c:v>
                </c:pt>
                <c:pt idx="8485">
                  <c:v>56</c:v>
                </c:pt>
                <c:pt idx="8486">
                  <c:v>56</c:v>
                </c:pt>
                <c:pt idx="8487">
                  <c:v>56</c:v>
                </c:pt>
                <c:pt idx="8488">
                  <c:v>56</c:v>
                </c:pt>
                <c:pt idx="8489">
                  <c:v>56</c:v>
                </c:pt>
                <c:pt idx="8490">
                  <c:v>56</c:v>
                </c:pt>
                <c:pt idx="8491">
                  <c:v>56</c:v>
                </c:pt>
                <c:pt idx="8492">
                  <c:v>56</c:v>
                </c:pt>
                <c:pt idx="8493">
                  <c:v>56</c:v>
                </c:pt>
                <c:pt idx="8494">
                  <c:v>56</c:v>
                </c:pt>
                <c:pt idx="8495">
                  <c:v>56</c:v>
                </c:pt>
                <c:pt idx="8496">
                  <c:v>56</c:v>
                </c:pt>
                <c:pt idx="8497">
                  <c:v>56</c:v>
                </c:pt>
                <c:pt idx="8498">
                  <c:v>56</c:v>
                </c:pt>
                <c:pt idx="8499">
                  <c:v>56</c:v>
                </c:pt>
                <c:pt idx="8500">
                  <c:v>56</c:v>
                </c:pt>
                <c:pt idx="8501">
                  <c:v>56</c:v>
                </c:pt>
                <c:pt idx="8502">
                  <c:v>56</c:v>
                </c:pt>
                <c:pt idx="8503">
                  <c:v>56</c:v>
                </c:pt>
                <c:pt idx="8504">
                  <c:v>56</c:v>
                </c:pt>
                <c:pt idx="8505">
                  <c:v>56</c:v>
                </c:pt>
                <c:pt idx="8506">
                  <c:v>56</c:v>
                </c:pt>
                <c:pt idx="8507">
                  <c:v>56</c:v>
                </c:pt>
                <c:pt idx="8508">
                  <c:v>56</c:v>
                </c:pt>
                <c:pt idx="8509">
                  <c:v>56</c:v>
                </c:pt>
                <c:pt idx="8510">
                  <c:v>56</c:v>
                </c:pt>
                <c:pt idx="8511">
                  <c:v>56</c:v>
                </c:pt>
                <c:pt idx="8512">
                  <c:v>56</c:v>
                </c:pt>
                <c:pt idx="8513">
                  <c:v>56</c:v>
                </c:pt>
                <c:pt idx="8514">
                  <c:v>56</c:v>
                </c:pt>
                <c:pt idx="8515">
                  <c:v>56</c:v>
                </c:pt>
                <c:pt idx="8516">
                  <c:v>56</c:v>
                </c:pt>
                <c:pt idx="8517">
                  <c:v>56</c:v>
                </c:pt>
                <c:pt idx="8518">
                  <c:v>56</c:v>
                </c:pt>
                <c:pt idx="8519">
                  <c:v>56</c:v>
                </c:pt>
                <c:pt idx="8520">
                  <c:v>56</c:v>
                </c:pt>
                <c:pt idx="8521">
                  <c:v>56</c:v>
                </c:pt>
                <c:pt idx="8522">
                  <c:v>56</c:v>
                </c:pt>
                <c:pt idx="8523">
                  <c:v>56</c:v>
                </c:pt>
                <c:pt idx="8524">
                  <c:v>56</c:v>
                </c:pt>
                <c:pt idx="8525">
                  <c:v>56</c:v>
                </c:pt>
                <c:pt idx="8526">
                  <c:v>56</c:v>
                </c:pt>
                <c:pt idx="8527">
                  <c:v>56</c:v>
                </c:pt>
                <c:pt idx="8528">
                  <c:v>56</c:v>
                </c:pt>
                <c:pt idx="8529">
                  <c:v>56</c:v>
                </c:pt>
                <c:pt idx="8530">
                  <c:v>56</c:v>
                </c:pt>
                <c:pt idx="8531">
                  <c:v>56</c:v>
                </c:pt>
                <c:pt idx="8532">
                  <c:v>56</c:v>
                </c:pt>
                <c:pt idx="8533">
                  <c:v>56</c:v>
                </c:pt>
                <c:pt idx="8534">
                  <c:v>56</c:v>
                </c:pt>
                <c:pt idx="8535">
                  <c:v>56</c:v>
                </c:pt>
                <c:pt idx="8536">
                  <c:v>56</c:v>
                </c:pt>
                <c:pt idx="8537">
                  <c:v>56</c:v>
                </c:pt>
                <c:pt idx="8538">
                  <c:v>56</c:v>
                </c:pt>
                <c:pt idx="8539">
                  <c:v>56</c:v>
                </c:pt>
                <c:pt idx="8540">
                  <c:v>56</c:v>
                </c:pt>
                <c:pt idx="8541">
                  <c:v>56</c:v>
                </c:pt>
                <c:pt idx="8542">
                  <c:v>56</c:v>
                </c:pt>
                <c:pt idx="8543">
                  <c:v>56</c:v>
                </c:pt>
                <c:pt idx="8544">
                  <c:v>56</c:v>
                </c:pt>
                <c:pt idx="8545">
                  <c:v>56</c:v>
                </c:pt>
                <c:pt idx="8546">
                  <c:v>56</c:v>
                </c:pt>
                <c:pt idx="8547">
                  <c:v>56</c:v>
                </c:pt>
                <c:pt idx="8548">
                  <c:v>56</c:v>
                </c:pt>
                <c:pt idx="8549">
                  <c:v>56</c:v>
                </c:pt>
                <c:pt idx="8550">
                  <c:v>56</c:v>
                </c:pt>
                <c:pt idx="8551">
                  <c:v>56</c:v>
                </c:pt>
                <c:pt idx="8552">
                  <c:v>56</c:v>
                </c:pt>
                <c:pt idx="8553">
                  <c:v>56</c:v>
                </c:pt>
                <c:pt idx="8554">
                  <c:v>56</c:v>
                </c:pt>
                <c:pt idx="8555">
                  <c:v>56</c:v>
                </c:pt>
                <c:pt idx="8556">
                  <c:v>56</c:v>
                </c:pt>
                <c:pt idx="8557">
                  <c:v>57</c:v>
                </c:pt>
                <c:pt idx="8558">
                  <c:v>57</c:v>
                </c:pt>
                <c:pt idx="8559">
                  <c:v>57</c:v>
                </c:pt>
                <c:pt idx="8560">
                  <c:v>57</c:v>
                </c:pt>
                <c:pt idx="8561">
                  <c:v>57</c:v>
                </c:pt>
                <c:pt idx="8562">
                  <c:v>57</c:v>
                </c:pt>
                <c:pt idx="8563">
                  <c:v>57</c:v>
                </c:pt>
                <c:pt idx="8564">
                  <c:v>57</c:v>
                </c:pt>
                <c:pt idx="8565">
                  <c:v>57</c:v>
                </c:pt>
                <c:pt idx="8566">
                  <c:v>57</c:v>
                </c:pt>
                <c:pt idx="8567">
                  <c:v>57</c:v>
                </c:pt>
                <c:pt idx="8568">
                  <c:v>57</c:v>
                </c:pt>
                <c:pt idx="8569">
                  <c:v>57</c:v>
                </c:pt>
                <c:pt idx="8570">
                  <c:v>57</c:v>
                </c:pt>
                <c:pt idx="8571">
                  <c:v>57</c:v>
                </c:pt>
                <c:pt idx="8572">
                  <c:v>57</c:v>
                </c:pt>
                <c:pt idx="8573">
                  <c:v>57</c:v>
                </c:pt>
                <c:pt idx="8574">
                  <c:v>58</c:v>
                </c:pt>
                <c:pt idx="8575">
                  <c:v>58</c:v>
                </c:pt>
                <c:pt idx="8576">
                  <c:v>58</c:v>
                </c:pt>
                <c:pt idx="8577">
                  <c:v>58</c:v>
                </c:pt>
                <c:pt idx="8578">
                  <c:v>58</c:v>
                </c:pt>
                <c:pt idx="8579">
                  <c:v>58</c:v>
                </c:pt>
                <c:pt idx="8580">
                  <c:v>58</c:v>
                </c:pt>
                <c:pt idx="8581">
                  <c:v>58</c:v>
                </c:pt>
                <c:pt idx="8582">
                  <c:v>58</c:v>
                </c:pt>
                <c:pt idx="8583">
                  <c:v>58</c:v>
                </c:pt>
                <c:pt idx="8584">
                  <c:v>58</c:v>
                </c:pt>
                <c:pt idx="8585">
                  <c:v>58</c:v>
                </c:pt>
                <c:pt idx="8586">
                  <c:v>58</c:v>
                </c:pt>
                <c:pt idx="8587">
                  <c:v>58</c:v>
                </c:pt>
                <c:pt idx="8588">
                  <c:v>58</c:v>
                </c:pt>
                <c:pt idx="8589">
                  <c:v>58</c:v>
                </c:pt>
                <c:pt idx="8590">
                  <c:v>58</c:v>
                </c:pt>
                <c:pt idx="8591">
                  <c:v>58</c:v>
                </c:pt>
                <c:pt idx="8592">
                  <c:v>58</c:v>
                </c:pt>
                <c:pt idx="8593">
                  <c:v>58</c:v>
                </c:pt>
                <c:pt idx="8594">
                  <c:v>58</c:v>
                </c:pt>
                <c:pt idx="8595">
                  <c:v>58</c:v>
                </c:pt>
                <c:pt idx="8596">
                  <c:v>58</c:v>
                </c:pt>
                <c:pt idx="8597">
                  <c:v>58</c:v>
                </c:pt>
                <c:pt idx="8598">
                  <c:v>58</c:v>
                </c:pt>
                <c:pt idx="8599">
                  <c:v>58</c:v>
                </c:pt>
                <c:pt idx="8600">
                  <c:v>58</c:v>
                </c:pt>
                <c:pt idx="8601">
                  <c:v>58</c:v>
                </c:pt>
                <c:pt idx="8602">
                  <c:v>58</c:v>
                </c:pt>
                <c:pt idx="8603">
                  <c:v>58</c:v>
                </c:pt>
                <c:pt idx="8604">
                  <c:v>58</c:v>
                </c:pt>
                <c:pt idx="8605">
                  <c:v>58</c:v>
                </c:pt>
                <c:pt idx="8606">
                  <c:v>58</c:v>
                </c:pt>
                <c:pt idx="8607">
                  <c:v>58</c:v>
                </c:pt>
                <c:pt idx="8608">
                  <c:v>58</c:v>
                </c:pt>
                <c:pt idx="8609">
                  <c:v>58</c:v>
                </c:pt>
                <c:pt idx="8610">
                  <c:v>58</c:v>
                </c:pt>
                <c:pt idx="8611">
                  <c:v>58</c:v>
                </c:pt>
                <c:pt idx="8612">
                  <c:v>58</c:v>
                </c:pt>
                <c:pt idx="8613">
                  <c:v>58</c:v>
                </c:pt>
                <c:pt idx="8614">
                  <c:v>59</c:v>
                </c:pt>
                <c:pt idx="8615">
                  <c:v>59</c:v>
                </c:pt>
                <c:pt idx="8616">
                  <c:v>59</c:v>
                </c:pt>
                <c:pt idx="8617">
                  <c:v>59</c:v>
                </c:pt>
                <c:pt idx="8618">
                  <c:v>59</c:v>
                </c:pt>
                <c:pt idx="8619">
                  <c:v>59</c:v>
                </c:pt>
                <c:pt idx="8620">
                  <c:v>59</c:v>
                </c:pt>
                <c:pt idx="8621">
                  <c:v>59</c:v>
                </c:pt>
                <c:pt idx="8622">
                  <c:v>59</c:v>
                </c:pt>
                <c:pt idx="8623">
                  <c:v>59</c:v>
                </c:pt>
                <c:pt idx="8624">
                  <c:v>59</c:v>
                </c:pt>
                <c:pt idx="8625">
                  <c:v>59</c:v>
                </c:pt>
                <c:pt idx="8626">
                  <c:v>59</c:v>
                </c:pt>
                <c:pt idx="8627">
                  <c:v>59</c:v>
                </c:pt>
                <c:pt idx="8628">
                  <c:v>59</c:v>
                </c:pt>
                <c:pt idx="8629">
                  <c:v>59</c:v>
                </c:pt>
                <c:pt idx="8630">
                  <c:v>59</c:v>
                </c:pt>
                <c:pt idx="8631">
                  <c:v>59</c:v>
                </c:pt>
                <c:pt idx="8632">
                  <c:v>59</c:v>
                </c:pt>
                <c:pt idx="8633">
                  <c:v>59</c:v>
                </c:pt>
                <c:pt idx="8634">
                  <c:v>59</c:v>
                </c:pt>
                <c:pt idx="8635">
                  <c:v>59</c:v>
                </c:pt>
                <c:pt idx="8636">
                  <c:v>59</c:v>
                </c:pt>
                <c:pt idx="8637">
                  <c:v>59</c:v>
                </c:pt>
                <c:pt idx="8638">
                  <c:v>59</c:v>
                </c:pt>
                <c:pt idx="8639">
                  <c:v>59</c:v>
                </c:pt>
                <c:pt idx="8640">
                  <c:v>59</c:v>
                </c:pt>
                <c:pt idx="8641">
                  <c:v>59</c:v>
                </c:pt>
                <c:pt idx="8642">
                  <c:v>59</c:v>
                </c:pt>
                <c:pt idx="8643">
                  <c:v>59</c:v>
                </c:pt>
                <c:pt idx="8644">
                  <c:v>59</c:v>
                </c:pt>
                <c:pt idx="8645">
                  <c:v>59</c:v>
                </c:pt>
                <c:pt idx="8646">
                  <c:v>59</c:v>
                </c:pt>
                <c:pt idx="8647">
                  <c:v>59</c:v>
                </c:pt>
                <c:pt idx="8648">
                  <c:v>59</c:v>
                </c:pt>
                <c:pt idx="8649">
                  <c:v>59</c:v>
                </c:pt>
                <c:pt idx="8650">
                  <c:v>59</c:v>
                </c:pt>
                <c:pt idx="8651">
                  <c:v>59</c:v>
                </c:pt>
                <c:pt idx="8652">
                  <c:v>59</c:v>
                </c:pt>
                <c:pt idx="8653">
                  <c:v>59</c:v>
                </c:pt>
                <c:pt idx="8654">
                  <c:v>59</c:v>
                </c:pt>
                <c:pt idx="8655">
                  <c:v>59</c:v>
                </c:pt>
                <c:pt idx="8656">
                  <c:v>59</c:v>
                </c:pt>
                <c:pt idx="8657">
                  <c:v>59</c:v>
                </c:pt>
                <c:pt idx="8658">
                  <c:v>60</c:v>
                </c:pt>
                <c:pt idx="8659">
                  <c:v>60</c:v>
                </c:pt>
                <c:pt idx="8660">
                  <c:v>60</c:v>
                </c:pt>
                <c:pt idx="8661">
                  <c:v>60</c:v>
                </c:pt>
                <c:pt idx="8662">
                  <c:v>60</c:v>
                </c:pt>
                <c:pt idx="8663">
                  <c:v>60</c:v>
                </c:pt>
                <c:pt idx="8664">
                  <c:v>60</c:v>
                </c:pt>
                <c:pt idx="8665">
                  <c:v>60</c:v>
                </c:pt>
                <c:pt idx="8666">
                  <c:v>60</c:v>
                </c:pt>
                <c:pt idx="8667">
                  <c:v>60</c:v>
                </c:pt>
                <c:pt idx="8668">
                  <c:v>60</c:v>
                </c:pt>
                <c:pt idx="8669">
                  <c:v>60</c:v>
                </c:pt>
                <c:pt idx="8670">
                  <c:v>60</c:v>
                </c:pt>
                <c:pt idx="8671">
                  <c:v>60</c:v>
                </c:pt>
                <c:pt idx="8672">
                  <c:v>60</c:v>
                </c:pt>
                <c:pt idx="8673">
                  <c:v>61</c:v>
                </c:pt>
                <c:pt idx="8674">
                  <c:v>61</c:v>
                </c:pt>
                <c:pt idx="8675">
                  <c:v>61</c:v>
                </c:pt>
                <c:pt idx="8676">
                  <c:v>61</c:v>
                </c:pt>
                <c:pt idx="8677">
                  <c:v>61</c:v>
                </c:pt>
                <c:pt idx="8678">
                  <c:v>61</c:v>
                </c:pt>
                <c:pt idx="8679">
                  <c:v>61</c:v>
                </c:pt>
                <c:pt idx="8680">
                  <c:v>61</c:v>
                </c:pt>
                <c:pt idx="8681">
                  <c:v>61</c:v>
                </c:pt>
                <c:pt idx="8682">
                  <c:v>61</c:v>
                </c:pt>
                <c:pt idx="8683">
                  <c:v>61</c:v>
                </c:pt>
                <c:pt idx="8684">
                  <c:v>61</c:v>
                </c:pt>
                <c:pt idx="8685">
                  <c:v>61</c:v>
                </c:pt>
                <c:pt idx="8686">
                  <c:v>61</c:v>
                </c:pt>
                <c:pt idx="8687">
                  <c:v>61</c:v>
                </c:pt>
                <c:pt idx="8688">
                  <c:v>61</c:v>
                </c:pt>
                <c:pt idx="8689">
                  <c:v>61</c:v>
                </c:pt>
                <c:pt idx="8690">
                  <c:v>61</c:v>
                </c:pt>
                <c:pt idx="8691">
                  <c:v>61</c:v>
                </c:pt>
                <c:pt idx="8692">
                  <c:v>61</c:v>
                </c:pt>
                <c:pt idx="8693">
                  <c:v>61</c:v>
                </c:pt>
                <c:pt idx="8694">
                  <c:v>61</c:v>
                </c:pt>
                <c:pt idx="8695">
                  <c:v>61</c:v>
                </c:pt>
                <c:pt idx="8696">
                  <c:v>62</c:v>
                </c:pt>
                <c:pt idx="8697">
                  <c:v>62</c:v>
                </c:pt>
                <c:pt idx="8698">
                  <c:v>62</c:v>
                </c:pt>
                <c:pt idx="8699">
                  <c:v>62</c:v>
                </c:pt>
                <c:pt idx="8700">
                  <c:v>62</c:v>
                </c:pt>
                <c:pt idx="8701">
                  <c:v>62</c:v>
                </c:pt>
                <c:pt idx="8702">
                  <c:v>62</c:v>
                </c:pt>
                <c:pt idx="8703">
                  <c:v>62</c:v>
                </c:pt>
                <c:pt idx="8704">
                  <c:v>62</c:v>
                </c:pt>
                <c:pt idx="8705">
                  <c:v>62</c:v>
                </c:pt>
                <c:pt idx="8706">
                  <c:v>62</c:v>
                </c:pt>
                <c:pt idx="8707">
                  <c:v>62</c:v>
                </c:pt>
                <c:pt idx="8708">
                  <c:v>62</c:v>
                </c:pt>
                <c:pt idx="8709">
                  <c:v>62</c:v>
                </c:pt>
                <c:pt idx="8710">
                  <c:v>62</c:v>
                </c:pt>
                <c:pt idx="8711">
                  <c:v>62</c:v>
                </c:pt>
                <c:pt idx="8712">
                  <c:v>62</c:v>
                </c:pt>
                <c:pt idx="8713">
                  <c:v>62</c:v>
                </c:pt>
                <c:pt idx="8714">
                  <c:v>62</c:v>
                </c:pt>
                <c:pt idx="8715">
                  <c:v>62</c:v>
                </c:pt>
                <c:pt idx="8716">
                  <c:v>62</c:v>
                </c:pt>
                <c:pt idx="8717">
                  <c:v>62</c:v>
                </c:pt>
                <c:pt idx="8718">
                  <c:v>62</c:v>
                </c:pt>
                <c:pt idx="8719">
                  <c:v>62</c:v>
                </c:pt>
                <c:pt idx="8720">
                  <c:v>62</c:v>
                </c:pt>
                <c:pt idx="8721">
                  <c:v>62</c:v>
                </c:pt>
                <c:pt idx="8722">
                  <c:v>62</c:v>
                </c:pt>
                <c:pt idx="8723">
                  <c:v>62</c:v>
                </c:pt>
                <c:pt idx="8724">
                  <c:v>62</c:v>
                </c:pt>
                <c:pt idx="8725">
                  <c:v>62</c:v>
                </c:pt>
                <c:pt idx="8726">
                  <c:v>62</c:v>
                </c:pt>
                <c:pt idx="8727">
                  <c:v>62</c:v>
                </c:pt>
                <c:pt idx="8728">
                  <c:v>62</c:v>
                </c:pt>
                <c:pt idx="8729">
                  <c:v>62</c:v>
                </c:pt>
                <c:pt idx="8730">
                  <c:v>62</c:v>
                </c:pt>
                <c:pt idx="8731">
                  <c:v>62</c:v>
                </c:pt>
                <c:pt idx="8732">
                  <c:v>62</c:v>
                </c:pt>
                <c:pt idx="8733">
                  <c:v>62</c:v>
                </c:pt>
                <c:pt idx="8734">
                  <c:v>62</c:v>
                </c:pt>
                <c:pt idx="8735">
                  <c:v>62</c:v>
                </c:pt>
                <c:pt idx="8736">
                  <c:v>62</c:v>
                </c:pt>
                <c:pt idx="8737">
                  <c:v>62</c:v>
                </c:pt>
                <c:pt idx="8738">
                  <c:v>62</c:v>
                </c:pt>
                <c:pt idx="8739">
                  <c:v>62</c:v>
                </c:pt>
                <c:pt idx="8740">
                  <c:v>62</c:v>
                </c:pt>
                <c:pt idx="8741">
                  <c:v>62</c:v>
                </c:pt>
                <c:pt idx="8742">
                  <c:v>62</c:v>
                </c:pt>
                <c:pt idx="8743">
                  <c:v>62</c:v>
                </c:pt>
                <c:pt idx="8744">
                  <c:v>62</c:v>
                </c:pt>
                <c:pt idx="8745">
                  <c:v>62</c:v>
                </c:pt>
                <c:pt idx="8746">
                  <c:v>62</c:v>
                </c:pt>
                <c:pt idx="8747">
                  <c:v>62</c:v>
                </c:pt>
                <c:pt idx="8748">
                  <c:v>62</c:v>
                </c:pt>
                <c:pt idx="8749">
                  <c:v>62</c:v>
                </c:pt>
                <c:pt idx="8750">
                  <c:v>62</c:v>
                </c:pt>
                <c:pt idx="8751">
                  <c:v>62</c:v>
                </c:pt>
                <c:pt idx="8752">
                  <c:v>62</c:v>
                </c:pt>
                <c:pt idx="8753">
                  <c:v>62</c:v>
                </c:pt>
                <c:pt idx="8754">
                  <c:v>62</c:v>
                </c:pt>
                <c:pt idx="8755">
                  <c:v>62</c:v>
                </c:pt>
                <c:pt idx="8756">
                  <c:v>62</c:v>
                </c:pt>
                <c:pt idx="8757">
                  <c:v>62</c:v>
                </c:pt>
                <c:pt idx="8758">
                  <c:v>62</c:v>
                </c:pt>
                <c:pt idx="8759">
                  <c:v>62</c:v>
                </c:pt>
                <c:pt idx="8760">
                  <c:v>62</c:v>
                </c:pt>
                <c:pt idx="8761">
                  <c:v>62</c:v>
                </c:pt>
                <c:pt idx="8762">
                  <c:v>62</c:v>
                </c:pt>
                <c:pt idx="8763">
                  <c:v>62</c:v>
                </c:pt>
                <c:pt idx="8764">
                  <c:v>62</c:v>
                </c:pt>
                <c:pt idx="8765">
                  <c:v>62</c:v>
                </c:pt>
                <c:pt idx="8766">
                  <c:v>62</c:v>
                </c:pt>
                <c:pt idx="8767">
                  <c:v>62</c:v>
                </c:pt>
                <c:pt idx="8768">
                  <c:v>62</c:v>
                </c:pt>
                <c:pt idx="8769">
                  <c:v>62</c:v>
                </c:pt>
                <c:pt idx="8770">
                  <c:v>62</c:v>
                </c:pt>
                <c:pt idx="8771">
                  <c:v>62</c:v>
                </c:pt>
                <c:pt idx="8772">
                  <c:v>62</c:v>
                </c:pt>
                <c:pt idx="8773">
                  <c:v>62</c:v>
                </c:pt>
                <c:pt idx="8774">
                  <c:v>62</c:v>
                </c:pt>
                <c:pt idx="8775">
                  <c:v>62</c:v>
                </c:pt>
                <c:pt idx="8776">
                  <c:v>62</c:v>
                </c:pt>
                <c:pt idx="8777">
                  <c:v>62</c:v>
                </c:pt>
                <c:pt idx="8778">
                  <c:v>62</c:v>
                </c:pt>
                <c:pt idx="8779">
                  <c:v>62</c:v>
                </c:pt>
                <c:pt idx="8780">
                  <c:v>62</c:v>
                </c:pt>
                <c:pt idx="8781">
                  <c:v>62</c:v>
                </c:pt>
                <c:pt idx="8782">
                  <c:v>62</c:v>
                </c:pt>
                <c:pt idx="8783">
                  <c:v>62</c:v>
                </c:pt>
                <c:pt idx="8784">
                  <c:v>62</c:v>
                </c:pt>
                <c:pt idx="8785">
                  <c:v>62</c:v>
                </c:pt>
                <c:pt idx="8786">
                  <c:v>62</c:v>
                </c:pt>
                <c:pt idx="8787">
                  <c:v>62</c:v>
                </c:pt>
                <c:pt idx="8788">
                  <c:v>62</c:v>
                </c:pt>
                <c:pt idx="8789">
                  <c:v>62</c:v>
                </c:pt>
                <c:pt idx="8790">
                  <c:v>62</c:v>
                </c:pt>
                <c:pt idx="8791">
                  <c:v>62</c:v>
                </c:pt>
                <c:pt idx="8792">
                  <c:v>62</c:v>
                </c:pt>
                <c:pt idx="8793">
                  <c:v>62</c:v>
                </c:pt>
                <c:pt idx="8794">
                  <c:v>62</c:v>
                </c:pt>
                <c:pt idx="8795">
                  <c:v>62</c:v>
                </c:pt>
                <c:pt idx="8796">
                  <c:v>62</c:v>
                </c:pt>
                <c:pt idx="8797">
                  <c:v>62</c:v>
                </c:pt>
                <c:pt idx="8798">
                  <c:v>62</c:v>
                </c:pt>
                <c:pt idx="8799">
                  <c:v>62</c:v>
                </c:pt>
                <c:pt idx="8800">
                  <c:v>62</c:v>
                </c:pt>
                <c:pt idx="8801">
                  <c:v>62</c:v>
                </c:pt>
                <c:pt idx="8802">
                  <c:v>62</c:v>
                </c:pt>
                <c:pt idx="8803">
                  <c:v>63</c:v>
                </c:pt>
                <c:pt idx="8804">
                  <c:v>63</c:v>
                </c:pt>
                <c:pt idx="8805">
                  <c:v>63</c:v>
                </c:pt>
                <c:pt idx="8806">
                  <c:v>63</c:v>
                </c:pt>
                <c:pt idx="8807">
                  <c:v>63</c:v>
                </c:pt>
                <c:pt idx="8808">
                  <c:v>63</c:v>
                </c:pt>
                <c:pt idx="8809">
                  <c:v>63</c:v>
                </c:pt>
                <c:pt idx="8810">
                  <c:v>63</c:v>
                </c:pt>
                <c:pt idx="8811">
                  <c:v>63</c:v>
                </c:pt>
                <c:pt idx="8812">
                  <c:v>63</c:v>
                </c:pt>
                <c:pt idx="8813">
                  <c:v>63</c:v>
                </c:pt>
                <c:pt idx="8814">
                  <c:v>63</c:v>
                </c:pt>
                <c:pt idx="8815">
                  <c:v>63</c:v>
                </c:pt>
                <c:pt idx="8816">
                  <c:v>63</c:v>
                </c:pt>
                <c:pt idx="8817">
                  <c:v>63</c:v>
                </c:pt>
                <c:pt idx="8818">
                  <c:v>63</c:v>
                </c:pt>
                <c:pt idx="8819">
                  <c:v>63</c:v>
                </c:pt>
                <c:pt idx="8820">
                  <c:v>63</c:v>
                </c:pt>
                <c:pt idx="8821">
                  <c:v>63</c:v>
                </c:pt>
                <c:pt idx="8822">
                  <c:v>63</c:v>
                </c:pt>
                <c:pt idx="8823">
                  <c:v>63</c:v>
                </c:pt>
                <c:pt idx="8824">
                  <c:v>63</c:v>
                </c:pt>
                <c:pt idx="8825">
                  <c:v>63</c:v>
                </c:pt>
                <c:pt idx="8826">
                  <c:v>63</c:v>
                </c:pt>
                <c:pt idx="8827">
                  <c:v>63</c:v>
                </c:pt>
                <c:pt idx="8828">
                  <c:v>63</c:v>
                </c:pt>
                <c:pt idx="8829">
                  <c:v>63</c:v>
                </c:pt>
                <c:pt idx="8830">
                  <c:v>63</c:v>
                </c:pt>
                <c:pt idx="8831">
                  <c:v>63</c:v>
                </c:pt>
                <c:pt idx="8832">
                  <c:v>63</c:v>
                </c:pt>
                <c:pt idx="8833">
                  <c:v>63</c:v>
                </c:pt>
                <c:pt idx="8834">
                  <c:v>63</c:v>
                </c:pt>
                <c:pt idx="8835">
                  <c:v>63</c:v>
                </c:pt>
                <c:pt idx="8836">
                  <c:v>63</c:v>
                </c:pt>
                <c:pt idx="8837">
                  <c:v>63</c:v>
                </c:pt>
                <c:pt idx="8838">
                  <c:v>63</c:v>
                </c:pt>
                <c:pt idx="8839">
                  <c:v>63</c:v>
                </c:pt>
                <c:pt idx="8840">
                  <c:v>63</c:v>
                </c:pt>
                <c:pt idx="8841">
                  <c:v>63</c:v>
                </c:pt>
                <c:pt idx="8842">
                  <c:v>63</c:v>
                </c:pt>
                <c:pt idx="8843">
                  <c:v>63</c:v>
                </c:pt>
                <c:pt idx="8844">
                  <c:v>63</c:v>
                </c:pt>
                <c:pt idx="8845">
                  <c:v>63</c:v>
                </c:pt>
                <c:pt idx="8846">
                  <c:v>63</c:v>
                </c:pt>
                <c:pt idx="8847">
                  <c:v>63</c:v>
                </c:pt>
                <c:pt idx="8848">
                  <c:v>63</c:v>
                </c:pt>
                <c:pt idx="8849">
                  <c:v>63</c:v>
                </c:pt>
                <c:pt idx="8850">
                  <c:v>63</c:v>
                </c:pt>
                <c:pt idx="8851">
                  <c:v>63</c:v>
                </c:pt>
                <c:pt idx="8852">
                  <c:v>63</c:v>
                </c:pt>
                <c:pt idx="8853">
                  <c:v>63</c:v>
                </c:pt>
                <c:pt idx="8854">
                  <c:v>63</c:v>
                </c:pt>
                <c:pt idx="8855">
                  <c:v>63</c:v>
                </c:pt>
                <c:pt idx="8856">
                  <c:v>63</c:v>
                </c:pt>
                <c:pt idx="8857">
                  <c:v>63</c:v>
                </c:pt>
                <c:pt idx="8858">
                  <c:v>63</c:v>
                </c:pt>
                <c:pt idx="8859">
                  <c:v>63</c:v>
                </c:pt>
                <c:pt idx="8860">
                  <c:v>63</c:v>
                </c:pt>
                <c:pt idx="8861">
                  <c:v>63</c:v>
                </c:pt>
                <c:pt idx="8862">
                  <c:v>63</c:v>
                </c:pt>
                <c:pt idx="8863">
                  <c:v>63</c:v>
                </c:pt>
                <c:pt idx="8864">
                  <c:v>63</c:v>
                </c:pt>
                <c:pt idx="8865">
                  <c:v>63</c:v>
                </c:pt>
                <c:pt idx="8866">
                  <c:v>63</c:v>
                </c:pt>
                <c:pt idx="8867">
                  <c:v>63</c:v>
                </c:pt>
                <c:pt idx="8868">
                  <c:v>63</c:v>
                </c:pt>
                <c:pt idx="8869">
                  <c:v>63</c:v>
                </c:pt>
                <c:pt idx="8870">
                  <c:v>63</c:v>
                </c:pt>
                <c:pt idx="8871">
                  <c:v>63</c:v>
                </c:pt>
                <c:pt idx="8872">
                  <c:v>63</c:v>
                </c:pt>
                <c:pt idx="8873">
                  <c:v>63</c:v>
                </c:pt>
                <c:pt idx="8874">
                  <c:v>63</c:v>
                </c:pt>
                <c:pt idx="8875">
                  <c:v>63</c:v>
                </c:pt>
                <c:pt idx="8876">
                  <c:v>63</c:v>
                </c:pt>
                <c:pt idx="8877">
                  <c:v>63</c:v>
                </c:pt>
                <c:pt idx="8878">
                  <c:v>63</c:v>
                </c:pt>
                <c:pt idx="8879">
                  <c:v>63</c:v>
                </c:pt>
                <c:pt idx="8880">
                  <c:v>63</c:v>
                </c:pt>
                <c:pt idx="8881">
                  <c:v>63</c:v>
                </c:pt>
                <c:pt idx="8882">
                  <c:v>63</c:v>
                </c:pt>
                <c:pt idx="8883">
                  <c:v>63</c:v>
                </c:pt>
                <c:pt idx="8884">
                  <c:v>63</c:v>
                </c:pt>
                <c:pt idx="8885">
                  <c:v>63</c:v>
                </c:pt>
                <c:pt idx="8886">
                  <c:v>63</c:v>
                </c:pt>
                <c:pt idx="8887">
                  <c:v>63</c:v>
                </c:pt>
                <c:pt idx="8888">
                  <c:v>63</c:v>
                </c:pt>
                <c:pt idx="8889">
                  <c:v>63</c:v>
                </c:pt>
                <c:pt idx="8890">
                  <c:v>63</c:v>
                </c:pt>
                <c:pt idx="8891">
                  <c:v>63</c:v>
                </c:pt>
                <c:pt idx="8892">
                  <c:v>63</c:v>
                </c:pt>
                <c:pt idx="8893">
                  <c:v>63</c:v>
                </c:pt>
                <c:pt idx="8894">
                  <c:v>63</c:v>
                </c:pt>
                <c:pt idx="8895">
                  <c:v>63</c:v>
                </c:pt>
                <c:pt idx="8896">
                  <c:v>63</c:v>
                </c:pt>
                <c:pt idx="8897">
                  <c:v>63</c:v>
                </c:pt>
                <c:pt idx="8898">
                  <c:v>63</c:v>
                </c:pt>
                <c:pt idx="8899">
                  <c:v>63</c:v>
                </c:pt>
                <c:pt idx="8900">
                  <c:v>63</c:v>
                </c:pt>
                <c:pt idx="8901">
                  <c:v>63</c:v>
                </c:pt>
                <c:pt idx="8902">
                  <c:v>63</c:v>
                </c:pt>
                <c:pt idx="8903">
                  <c:v>63</c:v>
                </c:pt>
                <c:pt idx="8904">
                  <c:v>63</c:v>
                </c:pt>
                <c:pt idx="8905">
                  <c:v>63</c:v>
                </c:pt>
                <c:pt idx="8906">
                  <c:v>63</c:v>
                </c:pt>
                <c:pt idx="8907">
                  <c:v>63</c:v>
                </c:pt>
                <c:pt idx="8908">
                  <c:v>63</c:v>
                </c:pt>
                <c:pt idx="8909">
                  <c:v>63</c:v>
                </c:pt>
                <c:pt idx="8910">
                  <c:v>63</c:v>
                </c:pt>
                <c:pt idx="8911">
                  <c:v>63</c:v>
                </c:pt>
                <c:pt idx="8912">
                  <c:v>63</c:v>
                </c:pt>
                <c:pt idx="8913">
                  <c:v>63</c:v>
                </c:pt>
                <c:pt idx="8914">
                  <c:v>63</c:v>
                </c:pt>
                <c:pt idx="8915">
                  <c:v>63</c:v>
                </c:pt>
                <c:pt idx="8916">
                  <c:v>63</c:v>
                </c:pt>
                <c:pt idx="8917">
                  <c:v>63</c:v>
                </c:pt>
                <c:pt idx="8918">
                  <c:v>63</c:v>
                </c:pt>
                <c:pt idx="8919">
                  <c:v>63</c:v>
                </c:pt>
                <c:pt idx="8920">
                  <c:v>63</c:v>
                </c:pt>
                <c:pt idx="8921">
                  <c:v>63</c:v>
                </c:pt>
                <c:pt idx="8922">
                  <c:v>63</c:v>
                </c:pt>
                <c:pt idx="8923">
                  <c:v>63</c:v>
                </c:pt>
                <c:pt idx="8924">
                  <c:v>63</c:v>
                </c:pt>
                <c:pt idx="8925">
                  <c:v>63</c:v>
                </c:pt>
                <c:pt idx="8926">
                  <c:v>63</c:v>
                </c:pt>
                <c:pt idx="8927">
                  <c:v>63</c:v>
                </c:pt>
                <c:pt idx="8928">
                  <c:v>63</c:v>
                </c:pt>
                <c:pt idx="8929">
                  <c:v>63</c:v>
                </c:pt>
                <c:pt idx="8930">
                  <c:v>63</c:v>
                </c:pt>
                <c:pt idx="8931">
                  <c:v>63</c:v>
                </c:pt>
                <c:pt idx="8932">
                  <c:v>63</c:v>
                </c:pt>
                <c:pt idx="8933">
                  <c:v>63</c:v>
                </c:pt>
                <c:pt idx="8934">
                  <c:v>63</c:v>
                </c:pt>
                <c:pt idx="8935">
                  <c:v>63</c:v>
                </c:pt>
                <c:pt idx="8936">
                  <c:v>63</c:v>
                </c:pt>
                <c:pt idx="8937">
                  <c:v>63</c:v>
                </c:pt>
                <c:pt idx="8938">
                  <c:v>63</c:v>
                </c:pt>
                <c:pt idx="8939">
                  <c:v>63</c:v>
                </c:pt>
                <c:pt idx="8940">
                  <c:v>63</c:v>
                </c:pt>
                <c:pt idx="8941">
                  <c:v>63</c:v>
                </c:pt>
                <c:pt idx="8942">
                  <c:v>63</c:v>
                </c:pt>
                <c:pt idx="8943">
                  <c:v>63</c:v>
                </c:pt>
                <c:pt idx="8944">
                  <c:v>63</c:v>
                </c:pt>
                <c:pt idx="8945">
                  <c:v>63</c:v>
                </c:pt>
                <c:pt idx="8946">
                  <c:v>63</c:v>
                </c:pt>
                <c:pt idx="8947">
                  <c:v>63</c:v>
                </c:pt>
                <c:pt idx="8948">
                  <c:v>63</c:v>
                </c:pt>
                <c:pt idx="8949">
                  <c:v>63</c:v>
                </c:pt>
                <c:pt idx="8950">
                  <c:v>63</c:v>
                </c:pt>
                <c:pt idx="8951">
                  <c:v>63</c:v>
                </c:pt>
                <c:pt idx="8952">
                  <c:v>63</c:v>
                </c:pt>
                <c:pt idx="8953">
                  <c:v>63</c:v>
                </c:pt>
                <c:pt idx="8954">
                  <c:v>63</c:v>
                </c:pt>
                <c:pt idx="8955">
                  <c:v>63</c:v>
                </c:pt>
                <c:pt idx="8956">
                  <c:v>63</c:v>
                </c:pt>
                <c:pt idx="8957">
                  <c:v>63</c:v>
                </c:pt>
                <c:pt idx="8958">
                  <c:v>63</c:v>
                </c:pt>
                <c:pt idx="8959">
                  <c:v>63</c:v>
                </c:pt>
                <c:pt idx="8960">
                  <c:v>63</c:v>
                </c:pt>
                <c:pt idx="8961">
                  <c:v>63</c:v>
                </c:pt>
                <c:pt idx="8962">
                  <c:v>63</c:v>
                </c:pt>
                <c:pt idx="8963">
                  <c:v>63</c:v>
                </c:pt>
                <c:pt idx="8964">
                  <c:v>63</c:v>
                </c:pt>
                <c:pt idx="8965">
                  <c:v>63</c:v>
                </c:pt>
                <c:pt idx="8966">
                  <c:v>63</c:v>
                </c:pt>
                <c:pt idx="8967">
                  <c:v>63</c:v>
                </c:pt>
                <c:pt idx="8968">
                  <c:v>63</c:v>
                </c:pt>
                <c:pt idx="8969">
                  <c:v>63</c:v>
                </c:pt>
                <c:pt idx="8970">
                  <c:v>63</c:v>
                </c:pt>
                <c:pt idx="8971">
                  <c:v>63</c:v>
                </c:pt>
                <c:pt idx="8972">
                  <c:v>63</c:v>
                </c:pt>
                <c:pt idx="8973">
                  <c:v>63</c:v>
                </c:pt>
                <c:pt idx="8974">
                  <c:v>63</c:v>
                </c:pt>
                <c:pt idx="8975">
                  <c:v>63</c:v>
                </c:pt>
                <c:pt idx="8976">
                  <c:v>63</c:v>
                </c:pt>
                <c:pt idx="8977">
                  <c:v>63</c:v>
                </c:pt>
                <c:pt idx="8978">
                  <c:v>63</c:v>
                </c:pt>
                <c:pt idx="8979">
                  <c:v>63</c:v>
                </c:pt>
                <c:pt idx="8980">
                  <c:v>63</c:v>
                </c:pt>
                <c:pt idx="8981">
                  <c:v>63</c:v>
                </c:pt>
                <c:pt idx="8982">
                  <c:v>63</c:v>
                </c:pt>
                <c:pt idx="8983">
                  <c:v>63</c:v>
                </c:pt>
                <c:pt idx="8984">
                  <c:v>63</c:v>
                </c:pt>
                <c:pt idx="8985">
                  <c:v>63</c:v>
                </c:pt>
                <c:pt idx="8986">
                  <c:v>63</c:v>
                </c:pt>
                <c:pt idx="8987">
                  <c:v>63</c:v>
                </c:pt>
                <c:pt idx="8988">
                  <c:v>63</c:v>
                </c:pt>
                <c:pt idx="8989">
                  <c:v>63</c:v>
                </c:pt>
                <c:pt idx="8990">
                  <c:v>63</c:v>
                </c:pt>
                <c:pt idx="8991">
                  <c:v>63</c:v>
                </c:pt>
                <c:pt idx="8992">
                  <c:v>63</c:v>
                </c:pt>
                <c:pt idx="8993">
                  <c:v>63</c:v>
                </c:pt>
                <c:pt idx="8994">
                  <c:v>63</c:v>
                </c:pt>
                <c:pt idx="8995">
                  <c:v>63</c:v>
                </c:pt>
                <c:pt idx="8996">
                  <c:v>63</c:v>
                </c:pt>
                <c:pt idx="8997">
                  <c:v>63</c:v>
                </c:pt>
                <c:pt idx="8998">
                  <c:v>63</c:v>
                </c:pt>
                <c:pt idx="8999">
                  <c:v>63</c:v>
                </c:pt>
                <c:pt idx="9000">
                  <c:v>63</c:v>
                </c:pt>
                <c:pt idx="9001">
                  <c:v>63</c:v>
                </c:pt>
                <c:pt idx="9002">
                  <c:v>63</c:v>
                </c:pt>
                <c:pt idx="9003">
                  <c:v>63</c:v>
                </c:pt>
                <c:pt idx="9004">
                  <c:v>63</c:v>
                </c:pt>
                <c:pt idx="9005">
                  <c:v>63</c:v>
                </c:pt>
                <c:pt idx="9006">
                  <c:v>63</c:v>
                </c:pt>
                <c:pt idx="9007">
                  <c:v>63</c:v>
                </c:pt>
                <c:pt idx="9008">
                  <c:v>63</c:v>
                </c:pt>
                <c:pt idx="9009">
                  <c:v>63</c:v>
                </c:pt>
                <c:pt idx="9010">
                  <c:v>63</c:v>
                </c:pt>
                <c:pt idx="9011">
                  <c:v>63</c:v>
                </c:pt>
                <c:pt idx="9012">
                  <c:v>63</c:v>
                </c:pt>
                <c:pt idx="9013">
                  <c:v>63</c:v>
                </c:pt>
                <c:pt idx="9014">
                  <c:v>63</c:v>
                </c:pt>
                <c:pt idx="9015">
                  <c:v>63</c:v>
                </c:pt>
                <c:pt idx="9016">
                  <c:v>63</c:v>
                </c:pt>
                <c:pt idx="9017">
                  <c:v>63</c:v>
                </c:pt>
                <c:pt idx="9018">
                  <c:v>63</c:v>
                </c:pt>
                <c:pt idx="9019">
                  <c:v>63</c:v>
                </c:pt>
                <c:pt idx="9020">
                  <c:v>63</c:v>
                </c:pt>
                <c:pt idx="9021">
                  <c:v>63</c:v>
                </c:pt>
                <c:pt idx="9022">
                  <c:v>63</c:v>
                </c:pt>
                <c:pt idx="9023">
                  <c:v>63</c:v>
                </c:pt>
                <c:pt idx="9024">
                  <c:v>63</c:v>
                </c:pt>
                <c:pt idx="9025">
                  <c:v>63</c:v>
                </c:pt>
                <c:pt idx="9026">
                  <c:v>63</c:v>
                </c:pt>
                <c:pt idx="9027">
                  <c:v>63</c:v>
                </c:pt>
                <c:pt idx="9028">
                  <c:v>63</c:v>
                </c:pt>
                <c:pt idx="9029">
                  <c:v>63</c:v>
                </c:pt>
                <c:pt idx="9030">
                  <c:v>63</c:v>
                </c:pt>
                <c:pt idx="9031">
                  <c:v>63</c:v>
                </c:pt>
                <c:pt idx="9032">
                  <c:v>63</c:v>
                </c:pt>
                <c:pt idx="9033">
                  <c:v>63</c:v>
                </c:pt>
                <c:pt idx="9034">
                  <c:v>63</c:v>
                </c:pt>
                <c:pt idx="9035">
                  <c:v>63</c:v>
                </c:pt>
                <c:pt idx="9036">
                  <c:v>63</c:v>
                </c:pt>
                <c:pt idx="9037">
                  <c:v>63</c:v>
                </c:pt>
                <c:pt idx="9038">
                  <c:v>63</c:v>
                </c:pt>
                <c:pt idx="9039">
                  <c:v>63</c:v>
                </c:pt>
                <c:pt idx="9040">
                  <c:v>63</c:v>
                </c:pt>
                <c:pt idx="9041">
                  <c:v>63</c:v>
                </c:pt>
                <c:pt idx="9042">
                  <c:v>63</c:v>
                </c:pt>
                <c:pt idx="9043">
                  <c:v>63</c:v>
                </c:pt>
                <c:pt idx="9044">
                  <c:v>63</c:v>
                </c:pt>
                <c:pt idx="9045">
                  <c:v>63</c:v>
                </c:pt>
                <c:pt idx="9046">
                  <c:v>63</c:v>
                </c:pt>
                <c:pt idx="9047">
                  <c:v>63</c:v>
                </c:pt>
                <c:pt idx="9048">
                  <c:v>63</c:v>
                </c:pt>
                <c:pt idx="9049">
                  <c:v>63</c:v>
                </c:pt>
                <c:pt idx="9050">
                  <c:v>63</c:v>
                </c:pt>
                <c:pt idx="9051">
                  <c:v>63</c:v>
                </c:pt>
                <c:pt idx="9052">
                  <c:v>63</c:v>
                </c:pt>
                <c:pt idx="9053">
                  <c:v>63</c:v>
                </c:pt>
                <c:pt idx="9054">
                  <c:v>63</c:v>
                </c:pt>
                <c:pt idx="9055">
                  <c:v>63</c:v>
                </c:pt>
                <c:pt idx="9056">
                  <c:v>63</c:v>
                </c:pt>
                <c:pt idx="9057">
                  <c:v>63</c:v>
                </c:pt>
                <c:pt idx="9058">
                  <c:v>63</c:v>
                </c:pt>
                <c:pt idx="9059">
                  <c:v>63</c:v>
                </c:pt>
                <c:pt idx="9060">
                  <c:v>63</c:v>
                </c:pt>
                <c:pt idx="9061">
                  <c:v>63</c:v>
                </c:pt>
                <c:pt idx="9062">
                  <c:v>63</c:v>
                </c:pt>
                <c:pt idx="9063">
                  <c:v>63</c:v>
                </c:pt>
                <c:pt idx="9064">
                  <c:v>63</c:v>
                </c:pt>
                <c:pt idx="9065">
                  <c:v>63</c:v>
                </c:pt>
                <c:pt idx="9066">
                  <c:v>63</c:v>
                </c:pt>
                <c:pt idx="9067">
                  <c:v>63</c:v>
                </c:pt>
                <c:pt idx="9068">
                  <c:v>63</c:v>
                </c:pt>
                <c:pt idx="9069">
                  <c:v>63</c:v>
                </c:pt>
                <c:pt idx="9070">
                  <c:v>63</c:v>
                </c:pt>
                <c:pt idx="9071">
                  <c:v>63</c:v>
                </c:pt>
                <c:pt idx="9072">
                  <c:v>63</c:v>
                </c:pt>
                <c:pt idx="9073">
                  <c:v>63</c:v>
                </c:pt>
                <c:pt idx="9074">
                  <c:v>63</c:v>
                </c:pt>
                <c:pt idx="9075">
                  <c:v>63</c:v>
                </c:pt>
                <c:pt idx="9076">
                  <c:v>63</c:v>
                </c:pt>
                <c:pt idx="9077">
                  <c:v>63</c:v>
                </c:pt>
                <c:pt idx="9078">
                  <c:v>63</c:v>
                </c:pt>
                <c:pt idx="9079">
                  <c:v>63</c:v>
                </c:pt>
                <c:pt idx="9080">
                  <c:v>63</c:v>
                </c:pt>
                <c:pt idx="9081">
                  <c:v>63</c:v>
                </c:pt>
                <c:pt idx="9082">
                  <c:v>63</c:v>
                </c:pt>
                <c:pt idx="9083">
                  <c:v>63</c:v>
                </c:pt>
                <c:pt idx="9084">
                  <c:v>63</c:v>
                </c:pt>
                <c:pt idx="9085">
                  <c:v>63</c:v>
                </c:pt>
                <c:pt idx="9086">
                  <c:v>63</c:v>
                </c:pt>
                <c:pt idx="9087">
                  <c:v>63</c:v>
                </c:pt>
                <c:pt idx="9088">
                  <c:v>63</c:v>
                </c:pt>
                <c:pt idx="9089">
                  <c:v>63</c:v>
                </c:pt>
                <c:pt idx="9090">
                  <c:v>63</c:v>
                </c:pt>
                <c:pt idx="9091">
                  <c:v>63</c:v>
                </c:pt>
                <c:pt idx="9092">
                  <c:v>63</c:v>
                </c:pt>
                <c:pt idx="9093">
                  <c:v>63</c:v>
                </c:pt>
                <c:pt idx="9094">
                  <c:v>63</c:v>
                </c:pt>
                <c:pt idx="9095">
                  <c:v>63</c:v>
                </c:pt>
                <c:pt idx="9096">
                  <c:v>63</c:v>
                </c:pt>
                <c:pt idx="9097">
                  <c:v>63</c:v>
                </c:pt>
                <c:pt idx="9098">
                  <c:v>63</c:v>
                </c:pt>
                <c:pt idx="9099">
                  <c:v>63</c:v>
                </c:pt>
                <c:pt idx="9100">
                  <c:v>63</c:v>
                </c:pt>
                <c:pt idx="9101">
                  <c:v>63</c:v>
                </c:pt>
                <c:pt idx="9102">
                  <c:v>63</c:v>
                </c:pt>
                <c:pt idx="9103">
                  <c:v>63</c:v>
                </c:pt>
                <c:pt idx="9104">
                  <c:v>63</c:v>
                </c:pt>
                <c:pt idx="9105">
                  <c:v>63</c:v>
                </c:pt>
                <c:pt idx="9106">
                  <c:v>63</c:v>
                </c:pt>
                <c:pt idx="9107">
                  <c:v>63</c:v>
                </c:pt>
                <c:pt idx="9108">
                  <c:v>63</c:v>
                </c:pt>
                <c:pt idx="9109">
                  <c:v>63</c:v>
                </c:pt>
                <c:pt idx="9110">
                  <c:v>63</c:v>
                </c:pt>
                <c:pt idx="9111">
                  <c:v>63</c:v>
                </c:pt>
                <c:pt idx="9112">
                  <c:v>63</c:v>
                </c:pt>
                <c:pt idx="9113">
                  <c:v>63</c:v>
                </c:pt>
                <c:pt idx="9114">
                  <c:v>63</c:v>
                </c:pt>
                <c:pt idx="9115">
                  <c:v>63</c:v>
                </c:pt>
                <c:pt idx="9116">
                  <c:v>63</c:v>
                </c:pt>
                <c:pt idx="9117">
                  <c:v>63</c:v>
                </c:pt>
                <c:pt idx="9118">
                  <c:v>63</c:v>
                </c:pt>
                <c:pt idx="9119">
                  <c:v>63</c:v>
                </c:pt>
                <c:pt idx="9120">
                  <c:v>63</c:v>
                </c:pt>
                <c:pt idx="9121">
                  <c:v>63</c:v>
                </c:pt>
                <c:pt idx="9122">
                  <c:v>63</c:v>
                </c:pt>
                <c:pt idx="9123">
                  <c:v>63</c:v>
                </c:pt>
                <c:pt idx="9124">
                  <c:v>63</c:v>
                </c:pt>
                <c:pt idx="9125">
                  <c:v>63</c:v>
                </c:pt>
                <c:pt idx="9126">
                  <c:v>63</c:v>
                </c:pt>
                <c:pt idx="9127">
                  <c:v>63</c:v>
                </c:pt>
                <c:pt idx="9128">
                  <c:v>63</c:v>
                </c:pt>
                <c:pt idx="9129">
                  <c:v>63</c:v>
                </c:pt>
                <c:pt idx="9130">
                  <c:v>63</c:v>
                </c:pt>
                <c:pt idx="9131">
                  <c:v>63</c:v>
                </c:pt>
                <c:pt idx="9132">
                  <c:v>63</c:v>
                </c:pt>
                <c:pt idx="9133">
                  <c:v>63</c:v>
                </c:pt>
                <c:pt idx="9134">
                  <c:v>63</c:v>
                </c:pt>
                <c:pt idx="9135">
                  <c:v>63</c:v>
                </c:pt>
                <c:pt idx="9136">
                  <c:v>63</c:v>
                </c:pt>
                <c:pt idx="9137">
                  <c:v>63</c:v>
                </c:pt>
                <c:pt idx="9138">
                  <c:v>63</c:v>
                </c:pt>
                <c:pt idx="9139">
                  <c:v>63</c:v>
                </c:pt>
                <c:pt idx="9140">
                  <c:v>63</c:v>
                </c:pt>
                <c:pt idx="9141">
                  <c:v>63</c:v>
                </c:pt>
                <c:pt idx="9142">
                  <c:v>63</c:v>
                </c:pt>
                <c:pt idx="9143">
                  <c:v>63</c:v>
                </c:pt>
                <c:pt idx="9144">
                  <c:v>63</c:v>
                </c:pt>
                <c:pt idx="9145">
                  <c:v>63</c:v>
                </c:pt>
                <c:pt idx="9146">
                  <c:v>63</c:v>
                </c:pt>
                <c:pt idx="9147">
                  <c:v>63</c:v>
                </c:pt>
                <c:pt idx="9148">
                  <c:v>63</c:v>
                </c:pt>
                <c:pt idx="9149">
                  <c:v>63</c:v>
                </c:pt>
                <c:pt idx="9150">
                  <c:v>63</c:v>
                </c:pt>
                <c:pt idx="9151">
                  <c:v>63</c:v>
                </c:pt>
                <c:pt idx="9152">
                  <c:v>63</c:v>
                </c:pt>
                <c:pt idx="9153">
                  <c:v>63</c:v>
                </c:pt>
                <c:pt idx="9154">
                  <c:v>63</c:v>
                </c:pt>
                <c:pt idx="9155">
                  <c:v>63</c:v>
                </c:pt>
                <c:pt idx="9156">
                  <c:v>63</c:v>
                </c:pt>
                <c:pt idx="9157">
                  <c:v>63</c:v>
                </c:pt>
                <c:pt idx="9158">
                  <c:v>63</c:v>
                </c:pt>
                <c:pt idx="9159">
                  <c:v>63</c:v>
                </c:pt>
                <c:pt idx="9160">
                  <c:v>63</c:v>
                </c:pt>
                <c:pt idx="9161">
                  <c:v>63</c:v>
                </c:pt>
                <c:pt idx="9162">
                  <c:v>63</c:v>
                </c:pt>
                <c:pt idx="9163">
                  <c:v>63</c:v>
                </c:pt>
                <c:pt idx="9164">
                  <c:v>63</c:v>
                </c:pt>
                <c:pt idx="9165">
                  <c:v>63</c:v>
                </c:pt>
                <c:pt idx="9166">
                  <c:v>63</c:v>
                </c:pt>
                <c:pt idx="9167">
                  <c:v>63</c:v>
                </c:pt>
                <c:pt idx="9168">
                  <c:v>63</c:v>
                </c:pt>
                <c:pt idx="9169">
                  <c:v>63</c:v>
                </c:pt>
                <c:pt idx="9170">
                  <c:v>63</c:v>
                </c:pt>
                <c:pt idx="9171">
                  <c:v>63</c:v>
                </c:pt>
                <c:pt idx="9172">
                  <c:v>63</c:v>
                </c:pt>
                <c:pt idx="9173">
                  <c:v>63</c:v>
                </c:pt>
                <c:pt idx="9174">
                  <c:v>63</c:v>
                </c:pt>
                <c:pt idx="9175">
                  <c:v>63</c:v>
                </c:pt>
                <c:pt idx="9176">
                  <c:v>63</c:v>
                </c:pt>
                <c:pt idx="9177">
                  <c:v>63</c:v>
                </c:pt>
                <c:pt idx="9178">
                  <c:v>63</c:v>
                </c:pt>
                <c:pt idx="9179">
                  <c:v>63</c:v>
                </c:pt>
                <c:pt idx="9180">
                  <c:v>63</c:v>
                </c:pt>
                <c:pt idx="9181">
                  <c:v>63</c:v>
                </c:pt>
                <c:pt idx="9182">
                  <c:v>63</c:v>
                </c:pt>
                <c:pt idx="9183">
                  <c:v>63</c:v>
                </c:pt>
                <c:pt idx="9184">
                  <c:v>63</c:v>
                </c:pt>
                <c:pt idx="9185">
                  <c:v>63</c:v>
                </c:pt>
                <c:pt idx="9186">
                  <c:v>63</c:v>
                </c:pt>
                <c:pt idx="9187">
                  <c:v>63</c:v>
                </c:pt>
                <c:pt idx="9188">
                  <c:v>63</c:v>
                </c:pt>
                <c:pt idx="9189">
                  <c:v>63</c:v>
                </c:pt>
                <c:pt idx="9190">
                  <c:v>63</c:v>
                </c:pt>
                <c:pt idx="9191">
                  <c:v>63</c:v>
                </c:pt>
                <c:pt idx="9192">
                  <c:v>63</c:v>
                </c:pt>
                <c:pt idx="9193">
                  <c:v>63</c:v>
                </c:pt>
                <c:pt idx="9194">
                  <c:v>63</c:v>
                </c:pt>
                <c:pt idx="9195">
                  <c:v>63</c:v>
                </c:pt>
                <c:pt idx="9196">
                  <c:v>63</c:v>
                </c:pt>
                <c:pt idx="9197">
                  <c:v>63</c:v>
                </c:pt>
                <c:pt idx="9198">
                  <c:v>63</c:v>
                </c:pt>
                <c:pt idx="9199">
                  <c:v>63</c:v>
                </c:pt>
                <c:pt idx="9200">
                  <c:v>63</c:v>
                </c:pt>
                <c:pt idx="9201">
                  <c:v>63</c:v>
                </c:pt>
                <c:pt idx="9202">
                  <c:v>63</c:v>
                </c:pt>
                <c:pt idx="9203">
                  <c:v>63</c:v>
                </c:pt>
                <c:pt idx="9204">
                  <c:v>63</c:v>
                </c:pt>
                <c:pt idx="9205">
                  <c:v>63</c:v>
                </c:pt>
                <c:pt idx="9206">
                  <c:v>63</c:v>
                </c:pt>
                <c:pt idx="9207">
                  <c:v>63</c:v>
                </c:pt>
                <c:pt idx="9208">
                  <c:v>63</c:v>
                </c:pt>
                <c:pt idx="9209">
                  <c:v>63</c:v>
                </c:pt>
                <c:pt idx="9210">
                  <c:v>63</c:v>
                </c:pt>
                <c:pt idx="9211">
                  <c:v>63</c:v>
                </c:pt>
                <c:pt idx="9212">
                  <c:v>63</c:v>
                </c:pt>
                <c:pt idx="9213">
                  <c:v>63</c:v>
                </c:pt>
                <c:pt idx="9214">
                  <c:v>63</c:v>
                </c:pt>
                <c:pt idx="9215">
                  <c:v>63</c:v>
                </c:pt>
                <c:pt idx="9216">
                  <c:v>63</c:v>
                </c:pt>
                <c:pt idx="9217">
                  <c:v>63</c:v>
                </c:pt>
                <c:pt idx="9218">
                  <c:v>63</c:v>
                </c:pt>
                <c:pt idx="9219">
                  <c:v>63</c:v>
                </c:pt>
                <c:pt idx="9220">
                  <c:v>63</c:v>
                </c:pt>
                <c:pt idx="9221">
                  <c:v>63</c:v>
                </c:pt>
                <c:pt idx="9222">
                  <c:v>63</c:v>
                </c:pt>
                <c:pt idx="9223">
                  <c:v>63</c:v>
                </c:pt>
                <c:pt idx="9224">
                  <c:v>63</c:v>
                </c:pt>
                <c:pt idx="9225">
                  <c:v>63</c:v>
                </c:pt>
                <c:pt idx="9226">
                  <c:v>63</c:v>
                </c:pt>
                <c:pt idx="9227">
                  <c:v>63</c:v>
                </c:pt>
                <c:pt idx="9228">
                  <c:v>63</c:v>
                </c:pt>
                <c:pt idx="9229">
                  <c:v>63</c:v>
                </c:pt>
                <c:pt idx="9230">
                  <c:v>63</c:v>
                </c:pt>
                <c:pt idx="9231">
                  <c:v>63</c:v>
                </c:pt>
                <c:pt idx="9232">
                  <c:v>63</c:v>
                </c:pt>
                <c:pt idx="9233">
                  <c:v>63</c:v>
                </c:pt>
                <c:pt idx="9234">
                  <c:v>63</c:v>
                </c:pt>
                <c:pt idx="9235">
                  <c:v>63</c:v>
                </c:pt>
                <c:pt idx="9236">
                  <c:v>63</c:v>
                </c:pt>
                <c:pt idx="9237">
                  <c:v>63</c:v>
                </c:pt>
                <c:pt idx="9238">
                  <c:v>63</c:v>
                </c:pt>
                <c:pt idx="9239">
                  <c:v>63</c:v>
                </c:pt>
                <c:pt idx="9240">
                  <c:v>63</c:v>
                </c:pt>
                <c:pt idx="9241">
                  <c:v>63</c:v>
                </c:pt>
                <c:pt idx="9242">
                  <c:v>63</c:v>
                </c:pt>
                <c:pt idx="9243">
                  <c:v>63</c:v>
                </c:pt>
                <c:pt idx="9244">
                  <c:v>63</c:v>
                </c:pt>
                <c:pt idx="9245">
                  <c:v>63</c:v>
                </c:pt>
                <c:pt idx="9246">
                  <c:v>64</c:v>
                </c:pt>
                <c:pt idx="9247">
                  <c:v>64</c:v>
                </c:pt>
                <c:pt idx="9248">
                  <c:v>64</c:v>
                </c:pt>
                <c:pt idx="9249">
                  <c:v>64</c:v>
                </c:pt>
                <c:pt idx="9250">
                  <c:v>64</c:v>
                </c:pt>
                <c:pt idx="9251">
                  <c:v>64</c:v>
                </c:pt>
                <c:pt idx="9252">
                  <c:v>64</c:v>
                </c:pt>
                <c:pt idx="9253">
                  <c:v>64</c:v>
                </c:pt>
                <c:pt idx="9254">
                  <c:v>64</c:v>
                </c:pt>
                <c:pt idx="9255">
                  <c:v>64</c:v>
                </c:pt>
                <c:pt idx="9256">
                  <c:v>64</c:v>
                </c:pt>
                <c:pt idx="9257">
                  <c:v>64</c:v>
                </c:pt>
                <c:pt idx="9258">
                  <c:v>64</c:v>
                </c:pt>
                <c:pt idx="9259">
                  <c:v>64</c:v>
                </c:pt>
                <c:pt idx="9260">
                  <c:v>64</c:v>
                </c:pt>
                <c:pt idx="9261">
                  <c:v>64</c:v>
                </c:pt>
                <c:pt idx="9262">
                  <c:v>64</c:v>
                </c:pt>
                <c:pt idx="9263">
                  <c:v>64</c:v>
                </c:pt>
                <c:pt idx="9264">
                  <c:v>64</c:v>
                </c:pt>
                <c:pt idx="9265">
                  <c:v>64</c:v>
                </c:pt>
                <c:pt idx="9266">
                  <c:v>64</c:v>
                </c:pt>
                <c:pt idx="9267">
                  <c:v>64</c:v>
                </c:pt>
                <c:pt idx="9268">
                  <c:v>64</c:v>
                </c:pt>
                <c:pt idx="9269">
                  <c:v>64</c:v>
                </c:pt>
                <c:pt idx="9270">
                  <c:v>64</c:v>
                </c:pt>
                <c:pt idx="9271">
                  <c:v>64</c:v>
                </c:pt>
                <c:pt idx="9272">
                  <c:v>64</c:v>
                </c:pt>
                <c:pt idx="9273">
                  <c:v>64</c:v>
                </c:pt>
                <c:pt idx="9274">
                  <c:v>64</c:v>
                </c:pt>
                <c:pt idx="9275">
                  <c:v>64</c:v>
                </c:pt>
                <c:pt idx="9276">
                  <c:v>64</c:v>
                </c:pt>
                <c:pt idx="9277">
                  <c:v>65</c:v>
                </c:pt>
                <c:pt idx="9278">
                  <c:v>65</c:v>
                </c:pt>
                <c:pt idx="9279">
                  <c:v>65</c:v>
                </c:pt>
                <c:pt idx="9280">
                  <c:v>65</c:v>
                </c:pt>
                <c:pt idx="9281">
                  <c:v>65</c:v>
                </c:pt>
                <c:pt idx="9282">
                  <c:v>65</c:v>
                </c:pt>
                <c:pt idx="9283">
                  <c:v>65</c:v>
                </c:pt>
                <c:pt idx="9284">
                  <c:v>65</c:v>
                </c:pt>
                <c:pt idx="9285">
                  <c:v>65</c:v>
                </c:pt>
                <c:pt idx="9286">
                  <c:v>65</c:v>
                </c:pt>
                <c:pt idx="9287">
                  <c:v>65</c:v>
                </c:pt>
                <c:pt idx="9288">
                  <c:v>65</c:v>
                </c:pt>
                <c:pt idx="9289">
                  <c:v>65</c:v>
                </c:pt>
                <c:pt idx="9290">
                  <c:v>65</c:v>
                </c:pt>
                <c:pt idx="9291">
                  <c:v>65</c:v>
                </c:pt>
                <c:pt idx="9292">
                  <c:v>65</c:v>
                </c:pt>
                <c:pt idx="9293">
                  <c:v>65</c:v>
                </c:pt>
                <c:pt idx="9294">
                  <c:v>65</c:v>
                </c:pt>
                <c:pt idx="9295">
                  <c:v>65</c:v>
                </c:pt>
                <c:pt idx="9296">
                  <c:v>65</c:v>
                </c:pt>
                <c:pt idx="9297">
                  <c:v>65</c:v>
                </c:pt>
                <c:pt idx="9298">
                  <c:v>65</c:v>
                </c:pt>
                <c:pt idx="9299">
                  <c:v>65</c:v>
                </c:pt>
                <c:pt idx="9300">
                  <c:v>65</c:v>
                </c:pt>
                <c:pt idx="9301">
                  <c:v>65</c:v>
                </c:pt>
                <c:pt idx="9302">
                  <c:v>65</c:v>
                </c:pt>
                <c:pt idx="9303">
                  <c:v>65</c:v>
                </c:pt>
                <c:pt idx="9304">
                  <c:v>65</c:v>
                </c:pt>
                <c:pt idx="9305">
                  <c:v>65</c:v>
                </c:pt>
                <c:pt idx="9306">
                  <c:v>65</c:v>
                </c:pt>
                <c:pt idx="9307">
                  <c:v>65</c:v>
                </c:pt>
                <c:pt idx="9308">
                  <c:v>65</c:v>
                </c:pt>
                <c:pt idx="9309">
                  <c:v>65</c:v>
                </c:pt>
                <c:pt idx="9310">
                  <c:v>65</c:v>
                </c:pt>
                <c:pt idx="9311">
                  <c:v>65</c:v>
                </c:pt>
                <c:pt idx="9312">
                  <c:v>65</c:v>
                </c:pt>
                <c:pt idx="9313">
                  <c:v>65</c:v>
                </c:pt>
                <c:pt idx="9314">
                  <c:v>65</c:v>
                </c:pt>
                <c:pt idx="9315">
                  <c:v>65</c:v>
                </c:pt>
                <c:pt idx="9316">
                  <c:v>66</c:v>
                </c:pt>
                <c:pt idx="9317">
                  <c:v>66</c:v>
                </c:pt>
                <c:pt idx="9318">
                  <c:v>66</c:v>
                </c:pt>
                <c:pt idx="9319">
                  <c:v>66</c:v>
                </c:pt>
                <c:pt idx="9320">
                  <c:v>66</c:v>
                </c:pt>
                <c:pt idx="9321">
                  <c:v>66</c:v>
                </c:pt>
                <c:pt idx="9322">
                  <c:v>66</c:v>
                </c:pt>
                <c:pt idx="9323">
                  <c:v>66</c:v>
                </c:pt>
                <c:pt idx="9324">
                  <c:v>66</c:v>
                </c:pt>
                <c:pt idx="9325">
                  <c:v>66</c:v>
                </c:pt>
                <c:pt idx="9326">
                  <c:v>66</c:v>
                </c:pt>
                <c:pt idx="9327">
                  <c:v>66</c:v>
                </c:pt>
                <c:pt idx="9328">
                  <c:v>66</c:v>
                </c:pt>
                <c:pt idx="9329">
                  <c:v>66</c:v>
                </c:pt>
                <c:pt idx="9330">
                  <c:v>66</c:v>
                </c:pt>
                <c:pt idx="9331">
                  <c:v>66</c:v>
                </c:pt>
                <c:pt idx="9332">
                  <c:v>66</c:v>
                </c:pt>
                <c:pt idx="9333">
                  <c:v>66</c:v>
                </c:pt>
                <c:pt idx="9334">
                  <c:v>66</c:v>
                </c:pt>
                <c:pt idx="9335">
                  <c:v>66</c:v>
                </c:pt>
                <c:pt idx="9336">
                  <c:v>66</c:v>
                </c:pt>
                <c:pt idx="9337">
                  <c:v>66</c:v>
                </c:pt>
                <c:pt idx="9338">
                  <c:v>66</c:v>
                </c:pt>
                <c:pt idx="9339">
                  <c:v>66</c:v>
                </c:pt>
                <c:pt idx="9340">
                  <c:v>66</c:v>
                </c:pt>
                <c:pt idx="9341">
                  <c:v>66</c:v>
                </c:pt>
                <c:pt idx="9342">
                  <c:v>66</c:v>
                </c:pt>
                <c:pt idx="9343">
                  <c:v>66</c:v>
                </c:pt>
                <c:pt idx="9344">
                  <c:v>66</c:v>
                </c:pt>
                <c:pt idx="9345">
                  <c:v>66</c:v>
                </c:pt>
                <c:pt idx="9346">
                  <c:v>66</c:v>
                </c:pt>
                <c:pt idx="9347">
                  <c:v>66</c:v>
                </c:pt>
                <c:pt idx="9348">
                  <c:v>66</c:v>
                </c:pt>
                <c:pt idx="9349">
                  <c:v>66</c:v>
                </c:pt>
                <c:pt idx="9350">
                  <c:v>66</c:v>
                </c:pt>
                <c:pt idx="9351">
                  <c:v>66</c:v>
                </c:pt>
                <c:pt idx="9352">
                  <c:v>66</c:v>
                </c:pt>
                <c:pt idx="9353">
                  <c:v>66</c:v>
                </c:pt>
                <c:pt idx="9354">
                  <c:v>66</c:v>
                </c:pt>
                <c:pt idx="9355">
                  <c:v>66</c:v>
                </c:pt>
                <c:pt idx="9356">
                  <c:v>66</c:v>
                </c:pt>
                <c:pt idx="9357">
                  <c:v>66</c:v>
                </c:pt>
                <c:pt idx="9358">
                  <c:v>66</c:v>
                </c:pt>
                <c:pt idx="9359">
                  <c:v>66</c:v>
                </c:pt>
                <c:pt idx="9360">
                  <c:v>66</c:v>
                </c:pt>
                <c:pt idx="9361">
                  <c:v>66</c:v>
                </c:pt>
                <c:pt idx="9362">
                  <c:v>66</c:v>
                </c:pt>
                <c:pt idx="9363">
                  <c:v>66</c:v>
                </c:pt>
                <c:pt idx="9364">
                  <c:v>66</c:v>
                </c:pt>
                <c:pt idx="9365">
                  <c:v>66</c:v>
                </c:pt>
                <c:pt idx="9366">
                  <c:v>66</c:v>
                </c:pt>
                <c:pt idx="9367">
                  <c:v>66</c:v>
                </c:pt>
                <c:pt idx="9368">
                  <c:v>66</c:v>
                </c:pt>
                <c:pt idx="9369">
                  <c:v>66</c:v>
                </c:pt>
                <c:pt idx="9370">
                  <c:v>66</c:v>
                </c:pt>
                <c:pt idx="9371">
                  <c:v>66</c:v>
                </c:pt>
                <c:pt idx="9372">
                  <c:v>66</c:v>
                </c:pt>
                <c:pt idx="9373">
                  <c:v>66</c:v>
                </c:pt>
                <c:pt idx="9374">
                  <c:v>66</c:v>
                </c:pt>
                <c:pt idx="9375">
                  <c:v>66</c:v>
                </c:pt>
                <c:pt idx="9376">
                  <c:v>66</c:v>
                </c:pt>
                <c:pt idx="9377">
                  <c:v>66</c:v>
                </c:pt>
                <c:pt idx="9378">
                  <c:v>66</c:v>
                </c:pt>
                <c:pt idx="9379">
                  <c:v>66</c:v>
                </c:pt>
                <c:pt idx="9380">
                  <c:v>66</c:v>
                </c:pt>
                <c:pt idx="9381">
                  <c:v>66</c:v>
                </c:pt>
                <c:pt idx="9382">
                  <c:v>66</c:v>
                </c:pt>
                <c:pt idx="9383">
                  <c:v>66</c:v>
                </c:pt>
                <c:pt idx="9384">
                  <c:v>66</c:v>
                </c:pt>
                <c:pt idx="9385">
                  <c:v>66</c:v>
                </c:pt>
                <c:pt idx="9386">
                  <c:v>66</c:v>
                </c:pt>
                <c:pt idx="9387">
                  <c:v>66</c:v>
                </c:pt>
                <c:pt idx="9388">
                  <c:v>66</c:v>
                </c:pt>
                <c:pt idx="9389">
                  <c:v>66</c:v>
                </c:pt>
                <c:pt idx="9390">
                  <c:v>66</c:v>
                </c:pt>
                <c:pt idx="9391">
                  <c:v>66</c:v>
                </c:pt>
                <c:pt idx="9392">
                  <c:v>66</c:v>
                </c:pt>
                <c:pt idx="9393">
                  <c:v>66</c:v>
                </c:pt>
                <c:pt idx="9394">
                  <c:v>66</c:v>
                </c:pt>
                <c:pt idx="9395">
                  <c:v>66</c:v>
                </c:pt>
                <c:pt idx="9396">
                  <c:v>66</c:v>
                </c:pt>
                <c:pt idx="9397">
                  <c:v>66</c:v>
                </c:pt>
                <c:pt idx="9398">
                  <c:v>66</c:v>
                </c:pt>
                <c:pt idx="9399">
                  <c:v>66</c:v>
                </c:pt>
                <c:pt idx="9400">
                  <c:v>66</c:v>
                </c:pt>
                <c:pt idx="9401">
                  <c:v>66</c:v>
                </c:pt>
                <c:pt idx="9402">
                  <c:v>66</c:v>
                </c:pt>
                <c:pt idx="9403">
                  <c:v>66</c:v>
                </c:pt>
                <c:pt idx="9404">
                  <c:v>66</c:v>
                </c:pt>
                <c:pt idx="9405">
                  <c:v>66</c:v>
                </c:pt>
                <c:pt idx="9406">
                  <c:v>66</c:v>
                </c:pt>
                <c:pt idx="9407">
                  <c:v>66</c:v>
                </c:pt>
                <c:pt idx="9408">
                  <c:v>66</c:v>
                </c:pt>
                <c:pt idx="9409">
                  <c:v>66</c:v>
                </c:pt>
                <c:pt idx="9410">
                  <c:v>66</c:v>
                </c:pt>
                <c:pt idx="9411">
                  <c:v>66</c:v>
                </c:pt>
                <c:pt idx="9412">
                  <c:v>66</c:v>
                </c:pt>
                <c:pt idx="9413">
                  <c:v>66</c:v>
                </c:pt>
                <c:pt idx="9414">
                  <c:v>66</c:v>
                </c:pt>
                <c:pt idx="9415">
                  <c:v>66</c:v>
                </c:pt>
                <c:pt idx="9416">
                  <c:v>66</c:v>
                </c:pt>
                <c:pt idx="9417">
                  <c:v>66</c:v>
                </c:pt>
                <c:pt idx="9418">
                  <c:v>66</c:v>
                </c:pt>
                <c:pt idx="9419">
                  <c:v>66</c:v>
                </c:pt>
                <c:pt idx="9420">
                  <c:v>66</c:v>
                </c:pt>
                <c:pt idx="9421">
                  <c:v>66</c:v>
                </c:pt>
                <c:pt idx="9422">
                  <c:v>66</c:v>
                </c:pt>
                <c:pt idx="9423">
                  <c:v>66</c:v>
                </c:pt>
                <c:pt idx="9424">
                  <c:v>66</c:v>
                </c:pt>
                <c:pt idx="9425">
                  <c:v>66</c:v>
                </c:pt>
                <c:pt idx="9426">
                  <c:v>66</c:v>
                </c:pt>
                <c:pt idx="9427">
                  <c:v>66</c:v>
                </c:pt>
                <c:pt idx="9428">
                  <c:v>66</c:v>
                </c:pt>
                <c:pt idx="9429">
                  <c:v>66</c:v>
                </c:pt>
                <c:pt idx="9430">
                  <c:v>66</c:v>
                </c:pt>
                <c:pt idx="9431">
                  <c:v>66</c:v>
                </c:pt>
                <c:pt idx="9432">
                  <c:v>66</c:v>
                </c:pt>
                <c:pt idx="9433">
                  <c:v>66</c:v>
                </c:pt>
                <c:pt idx="9434">
                  <c:v>66</c:v>
                </c:pt>
                <c:pt idx="9435">
                  <c:v>66</c:v>
                </c:pt>
                <c:pt idx="9436">
                  <c:v>66</c:v>
                </c:pt>
                <c:pt idx="9437">
                  <c:v>66</c:v>
                </c:pt>
                <c:pt idx="9438">
                  <c:v>66</c:v>
                </c:pt>
                <c:pt idx="9439">
                  <c:v>66</c:v>
                </c:pt>
                <c:pt idx="9440">
                  <c:v>66</c:v>
                </c:pt>
                <c:pt idx="9441">
                  <c:v>66</c:v>
                </c:pt>
                <c:pt idx="9442">
                  <c:v>66</c:v>
                </c:pt>
                <c:pt idx="9443">
                  <c:v>66</c:v>
                </c:pt>
                <c:pt idx="9444">
                  <c:v>66</c:v>
                </c:pt>
                <c:pt idx="9445">
                  <c:v>66</c:v>
                </c:pt>
                <c:pt idx="9446">
                  <c:v>66</c:v>
                </c:pt>
                <c:pt idx="9447">
                  <c:v>66</c:v>
                </c:pt>
                <c:pt idx="9448">
                  <c:v>66</c:v>
                </c:pt>
                <c:pt idx="9449">
                  <c:v>66</c:v>
                </c:pt>
                <c:pt idx="9450">
                  <c:v>66</c:v>
                </c:pt>
                <c:pt idx="9451">
                  <c:v>66</c:v>
                </c:pt>
                <c:pt idx="9452">
                  <c:v>66</c:v>
                </c:pt>
                <c:pt idx="9453">
                  <c:v>66</c:v>
                </c:pt>
                <c:pt idx="9454">
                  <c:v>66</c:v>
                </c:pt>
                <c:pt idx="9455">
                  <c:v>66</c:v>
                </c:pt>
                <c:pt idx="9456">
                  <c:v>66</c:v>
                </c:pt>
                <c:pt idx="9457">
                  <c:v>66</c:v>
                </c:pt>
                <c:pt idx="9458">
                  <c:v>66</c:v>
                </c:pt>
                <c:pt idx="9459">
                  <c:v>66</c:v>
                </c:pt>
                <c:pt idx="9460">
                  <c:v>66</c:v>
                </c:pt>
                <c:pt idx="9461">
                  <c:v>66</c:v>
                </c:pt>
                <c:pt idx="9462">
                  <c:v>66</c:v>
                </c:pt>
                <c:pt idx="9463">
                  <c:v>66</c:v>
                </c:pt>
                <c:pt idx="9464">
                  <c:v>66</c:v>
                </c:pt>
                <c:pt idx="9465">
                  <c:v>66</c:v>
                </c:pt>
                <c:pt idx="9466">
                  <c:v>66</c:v>
                </c:pt>
                <c:pt idx="9467">
                  <c:v>66</c:v>
                </c:pt>
                <c:pt idx="9468">
                  <c:v>67</c:v>
                </c:pt>
                <c:pt idx="9469">
                  <c:v>67</c:v>
                </c:pt>
                <c:pt idx="9470">
                  <c:v>67</c:v>
                </c:pt>
                <c:pt idx="9471">
                  <c:v>67</c:v>
                </c:pt>
                <c:pt idx="9472">
                  <c:v>67</c:v>
                </c:pt>
                <c:pt idx="9473">
                  <c:v>67</c:v>
                </c:pt>
                <c:pt idx="9474">
                  <c:v>67</c:v>
                </c:pt>
                <c:pt idx="9475">
                  <c:v>67</c:v>
                </c:pt>
                <c:pt idx="9476">
                  <c:v>67</c:v>
                </c:pt>
                <c:pt idx="9477">
                  <c:v>67</c:v>
                </c:pt>
                <c:pt idx="9478">
                  <c:v>67</c:v>
                </c:pt>
                <c:pt idx="9479">
                  <c:v>67</c:v>
                </c:pt>
                <c:pt idx="9480">
                  <c:v>67</c:v>
                </c:pt>
                <c:pt idx="9481">
                  <c:v>67</c:v>
                </c:pt>
                <c:pt idx="9482">
                  <c:v>67</c:v>
                </c:pt>
                <c:pt idx="9483">
                  <c:v>67</c:v>
                </c:pt>
                <c:pt idx="9484">
                  <c:v>67</c:v>
                </c:pt>
                <c:pt idx="9485">
                  <c:v>67</c:v>
                </c:pt>
                <c:pt idx="9486">
                  <c:v>67</c:v>
                </c:pt>
                <c:pt idx="9487">
                  <c:v>67</c:v>
                </c:pt>
                <c:pt idx="9488">
                  <c:v>67</c:v>
                </c:pt>
                <c:pt idx="9489">
                  <c:v>67</c:v>
                </c:pt>
                <c:pt idx="9490">
                  <c:v>67</c:v>
                </c:pt>
                <c:pt idx="9491">
                  <c:v>67</c:v>
                </c:pt>
                <c:pt idx="9492">
                  <c:v>67</c:v>
                </c:pt>
                <c:pt idx="9493">
                  <c:v>67</c:v>
                </c:pt>
                <c:pt idx="9494">
                  <c:v>67</c:v>
                </c:pt>
                <c:pt idx="9495">
                  <c:v>67</c:v>
                </c:pt>
                <c:pt idx="9496">
                  <c:v>67</c:v>
                </c:pt>
                <c:pt idx="9497">
                  <c:v>67</c:v>
                </c:pt>
                <c:pt idx="9498">
                  <c:v>67</c:v>
                </c:pt>
                <c:pt idx="9499">
                  <c:v>67</c:v>
                </c:pt>
                <c:pt idx="9500">
                  <c:v>67</c:v>
                </c:pt>
                <c:pt idx="9501">
                  <c:v>67</c:v>
                </c:pt>
                <c:pt idx="9502">
                  <c:v>67</c:v>
                </c:pt>
                <c:pt idx="9503">
                  <c:v>67</c:v>
                </c:pt>
                <c:pt idx="9504">
                  <c:v>67</c:v>
                </c:pt>
                <c:pt idx="9505">
                  <c:v>67</c:v>
                </c:pt>
                <c:pt idx="9506">
                  <c:v>67</c:v>
                </c:pt>
                <c:pt idx="9507">
                  <c:v>67</c:v>
                </c:pt>
                <c:pt idx="9508">
                  <c:v>67</c:v>
                </c:pt>
                <c:pt idx="9509">
                  <c:v>67</c:v>
                </c:pt>
                <c:pt idx="9510">
                  <c:v>67</c:v>
                </c:pt>
                <c:pt idx="9511">
                  <c:v>67</c:v>
                </c:pt>
                <c:pt idx="9512">
                  <c:v>67</c:v>
                </c:pt>
                <c:pt idx="9513">
                  <c:v>67</c:v>
                </c:pt>
                <c:pt idx="9514">
                  <c:v>67</c:v>
                </c:pt>
                <c:pt idx="9515">
                  <c:v>67</c:v>
                </c:pt>
                <c:pt idx="9516">
                  <c:v>67</c:v>
                </c:pt>
                <c:pt idx="9517">
                  <c:v>67</c:v>
                </c:pt>
                <c:pt idx="9518">
                  <c:v>67</c:v>
                </c:pt>
                <c:pt idx="9519">
                  <c:v>67</c:v>
                </c:pt>
                <c:pt idx="9520">
                  <c:v>67</c:v>
                </c:pt>
                <c:pt idx="9521">
                  <c:v>67</c:v>
                </c:pt>
                <c:pt idx="9522">
                  <c:v>67</c:v>
                </c:pt>
                <c:pt idx="9523">
                  <c:v>67</c:v>
                </c:pt>
                <c:pt idx="9524">
                  <c:v>67</c:v>
                </c:pt>
                <c:pt idx="9525">
                  <c:v>67</c:v>
                </c:pt>
                <c:pt idx="9526">
                  <c:v>67</c:v>
                </c:pt>
                <c:pt idx="9527">
                  <c:v>67</c:v>
                </c:pt>
                <c:pt idx="9528">
                  <c:v>67</c:v>
                </c:pt>
                <c:pt idx="9529">
                  <c:v>67</c:v>
                </c:pt>
                <c:pt idx="9530">
                  <c:v>67</c:v>
                </c:pt>
                <c:pt idx="9531">
                  <c:v>67</c:v>
                </c:pt>
                <c:pt idx="9532">
                  <c:v>67</c:v>
                </c:pt>
                <c:pt idx="9533">
                  <c:v>67</c:v>
                </c:pt>
                <c:pt idx="9534">
                  <c:v>67</c:v>
                </c:pt>
                <c:pt idx="9535">
                  <c:v>67</c:v>
                </c:pt>
                <c:pt idx="9536">
                  <c:v>67</c:v>
                </c:pt>
                <c:pt idx="9537">
                  <c:v>67</c:v>
                </c:pt>
                <c:pt idx="9538">
                  <c:v>67</c:v>
                </c:pt>
                <c:pt idx="9539">
                  <c:v>67</c:v>
                </c:pt>
                <c:pt idx="9540">
                  <c:v>67</c:v>
                </c:pt>
                <c:pt idx="9541">
                  <c:v>67</c:v>
                </c:pt>
                <c:pt idx="9542">
                  <c:v>67</c:v>
                </c:pt>
                <c:pt idx="9543">
                  <c:v>67</c:v>
                </c:pt>
                <c:pt idx="9544">
                  <c:v>67</c:v>
                </c:pt>
                <c:pt idx="9545">
                  <c:v>67</c:v>
                </c:pt>
                <c:pt idx="9546">
                  <c:v>67</c:v>
                </c:pt>
                <c:pt idx="9547">
                  <c:v>67</c:v>
                </c:pt>
                <c:pt idx="9548">
                  <c:v>67</c:v>
                </c:pt>
                <c:pt idx="9549">
                  <c:v>67</c:v>
                </c:pt>
                <c:pt idx="9550">
                  <c:v>67</c:v>
                </c:pt>
                <c:pt idx="9551">
                  <c:v>67</c:v>
                </c:pt>
                <c:pt idx="9552">
                  <c:v>67</c:v>
                </c:pt>
                <c:pt idx="9553">
                  <c:v>67</c:v>
                </c:pt>
                <c:pt idx="9554">
                  <c:v>67</c:v>
                </c:pt>
                <c:pt idx="9555">
                  <c:v>67</c:v>
                </c:pt>
                <c:pt idx="9556">
                  <c:v>67</c:v>
                </c:pt>
                <c:pt idx="9557">
                  <c:v>67</c:v>
                </c:pt>
                <c:pt idx="9558">
                  <c:v>67</c:v>
                </c:pt>
                <c:pt idx="9559">
                  <c:v>67</c:v>
                </c:pt>
                <c:pt idx="9560">
                  <c:v>67</c:v>
                </c:pt>
                <c:pt idx="9561">
                  <c:v>67</c:v>
                </c:pt>
                <c:pt idx="9562">
                  <c:v>67</c:v>
                </c:pt>
                <c:pt idx="9563">
                  <c:v>67</c:v>
                </c:pt>
                <c:pt idx="9564">
                  <c:v>67</c:v>
                </c:pt>
                <c:pt idx="9565">
                  <c:v>67</c:v>
                </c:pt>
                <c:pt idx="9566">
                  <c:v>67</c:v>
                </c:pt>
                <c:pt idx="9567">
                  <c:v>67</c:v>
                </c:pt>
                <c:pt idx="9568">
                  <c:v>67</c:v>
                </c:pt>
                <c:pt idx="9569">
                  <c:v>67</c:v>
                </c:pt>
                <c:pt idx="9570">
                  <c:v>67</c:v>
                </c:pt>
                <c:pt idx="9571">
                  <c:v>67</c:v>
                </c:pt>
                <c:pt idx="9572">
                  <c:v>67</c:v>
                </c:pt>
                <c:pt idx="9573">
                  <c:v>67</c:v>
                </c:pt>
                <c:pt idx="9574">
                  <c:v>67</c:v>
                </c:pt>
                <c:pt idx="9575">
                  <c:v>67</c:v>
                </c:pt>
                <c:pt idx="9576">
                  <c:v>67</c:v>
                </c:pt>
                <c:pt idx="9577">
                  <c:v>67</c:v>
                </c:pt>
                <c:pt idx="9578">
                  <c:v>67</c:v>
                </c:pt>
                <c:pt idx="9579">
                  <c:v>67</c:v>
                </c:pt>
                <c:pt idx="9580">
                  <c:v>67</c:v>
                </c:pt>
                <c:pt idx="9581">
                  <c:v>67</c:v>
                </c:pt>
                <c:pt idx="9582">
                  <c:v>67</c:v>
                </c:pt>
                <c:pt idx="9583">
                  <c:v>67</c:v>
                </c:pt>
                <c:pt idx="9584">
                  <c:v>67</c:v>
                </c:pt>
                <c:pt idx="9585">
                  <c:v>67</c:v>
                </c:pt>
                <c:pt idx="9586">
                  <c:v>67</c:v>
                </c:pt>
                <c:pt idx="9587">
                  <c:v>67</c:v>
                </c:pt>
                <c:pt idx="9588">
                  <c:v>67</c:v>
                </c:pt>
                <c:pt idx="9589">
                  <c:v>67</c:v>
                </c:pt>
                <c:pt idx="9590">
                  <c:v>67</c:v>
                </c:pt>
                <c:pt idx="9591">
                  <c:v>67</c:v>
                </c:pt>
                <c:pt idx="9592">
                  <c:v>67</c:v>
                </c:pt>
                <c:pt idx="9593">
                  <c:v>67</c:v>
                </c:pt>
                <c:pt idx="9594">
                  <c:v>67</c:v>
                </c:pt>
                <c:pt idx="9595">
                  <c:v>67</c:v>
                </c:pt>
                <c:pt idx="9596">
                  <c:v>67</c:v>
                </c:pt>
                <c:pt idx="9597">
                  <c:v>67</c:v>
                </c:pt>
                <c:pt idx="9598">
                  <c:v>67</c:v>
                </c:pt>
                <c:pt idx="9599">
                  <c:v>67</c:v>
                </c:pt>
                <c:pt idx="9600">
                  <c:v>67</c:v>
                </c:pt>
                <c:pt idx="9601">
                  <c:v>67</c:v>
                </c:pt>
                <c:pt idx="9602">
                  <c:v>67</c:v>
                </c:pt>
              </c:numCache>
            </c:numRef>
          </c:val>
          <c:smooth val="0"/>
        </c:ser>
        <c:ser>
          <c:idx val="3"/>
          <c:order val="3"/>
          <c:tx>
            <c:strRef>
              <c:f>Sheet1!$W$1</c:f>
              <c:strCache>
                <c:ptCount val="1"/>
                <c:pt idx="0">
                  <c:v>None B</c:v>
                </c:pt>
              </c:strCache>
            </c:strRef>
          </c:tx>
          <c:marker>
            <c:symbol val="none"/>
          </c:marker>
          <c:val>
            <c:numRef>
              <c:f>Sheet1!$W$2:$W$9604</c:f>
              <c:numCache>
                <c:formatCode>General</c:formatCode>
                <c:ptCount val="9603"/>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53</c:v>
                </c:pt>
                <c:pt idx="55">
                  <c:v>54</c:v>
                </c:pt>
                <c:pt idx="56">
                  <c:v>55</c:v>
                </c:pt>
                <c:pt idx="57">
                  <c:v>55</c:v>
                </c:pt>
                <c:pt idx="58">
                  <c:v>56</c:v>
                </c:pt>
                <c:pt idx="59">
                  <c:v>57</c:v>
                </c:pt>
                <c:pt idx="60">
                  <c:v>58</c:v>
                </c:pt>
                <c:pt idx="61">
                  <c:v>59</c:v>
                </c:pt>
                <c:pt idx="62">
                  <c:v>60</c:v>
                </c:pt>
                <c:pt idx="63">
                  <c:v>61</c:v>
                </c:pt>
                <c:pt idx="64">
                  <c:v>62</c:v>
                </c:pt>
                <c:pt idx="65">
                  <c:v>63</c:v>
                </c:pt>
                <c:pt idx="66">
                  <c:v>64</c:v>
                </c:pt>
                <c:pt idx="67">
                  <c:v>65</c:v>
                </c:pt>
                <c:pt idx="68">
                  <c:v>66</c:v>
                </c:pt>
                <c:pt idx="69">
                  <c:v>67</c:v>
                </c:pt>
                <c:pt idx="70">
                  <c:v>68</c:v>
                </c:pt>
                <c:pt idx="71">
                  <c:v>69</c:v>
                </c:pt>
                <c:pt idx="72">
                  <c:v>70</c:v>
                </c:pt>
                <c:pt idx="73">
                  <c:v>71</c:v>
                </c:pt>
                <c:pt idx="74">
                  <c:v>71</c:v>
                </c:pt>
                <c:pt idx="75">
                  <c:v>72</c:v>
                </c:pt>
                <c:pt idx="76">
                  <c:v>73</c:v>
                </c:pt>
                <c:pt idx="77">
                  <c:v>73</c:v>
                </c:pt>
                <c:pt idx="78">
                  <c:v>74</c:v>
                </c:pt>
                <c:pt idx="79">
                  <c:v>75</c:v>
                </c:pt>
                <c:pt idx="80">
                  <c:v>76</c:v>
                </c:pt>
                <c:pt idx="81">
                  <c:v>77</c:v>
                </c:pt>
                <c:pt idx="82">
                  <c:v>78</c:v>
                </c:pt>
                <c:pt idx="83">
                  <c:v>79</c:v>
                </c:pt>
                <c:pt idx="84">
                  <c:v>80</c:v>
                </c:pt>
                <c:pt idx="85">
                  <c:v>81</c:v>
                </c:pt>
                <c:pt idx="86">
                  <c:v>81</c:v>
                </c:pt>
                <c:pt idx="87">
                  <c:v>82</c:v>
                </c:pt>
                <c:pt idx="88">
                  <c:v>83</c:v>
                </c:pt>
                <c:pt idx="89">
                  <c:v>84</c:v>
                </c:pt>
                <c:pt idx="90">
                  <c:v>85</c:v>
                </c:pt>
                <c:pt idx="91">
                  <c:v>86</c:v>
                </c:pt>
                <c:pt idx="92">
                  <c:v>87</c:v>
                </c:pt>
                <c:pt idx="93">
                  <c:v>88</c:v>
                </c:pt>
                <c:pt idx="94">
                  <c:v>89</c:v>
                </c:pt>
                <c:pt idx="95">
                  <c:v>90</c:v>
                </c:pt>
                <c:pt idx="96">
                  <c:v>91</c:v>
                </c:pt>
                <c:pt idx="97">
                  <c:v>92</c:v>
                </c:pt>
                <c:pt idx="98">
                  <c:v>93</c:v>
                </c:pt>
                <c:pt idx="99">
                  <c:v>94</c:v>
                </c:pt>
                <c:pt idx="100">
                  <c:v>95</c:v>
                </c:pt>
                <c:pt idx="101">
                  <c:v>96</c:v>
                </c:pt>
                <c:pt idx="102">
                  <c:v>97</c:v>
                </c:pt>
                <c:pt idx="103">
                  <c:v>98</c:v>
                </c:pt>
                <c:pt idx="104">
                  <c:v>99</c:v>
                </c:pt>
                <c:pt idx="105">
                  <c:v>100</c:v>
                </c:pt>
                <c:pt idx="106">
                  <c:v>101</c:v>
                </c:pt>
                <c:pt idx="107">
                  <c:v>102</c:v>
                </c:pt>
                <c:pt idx="108">
                  <c:v>103</c:v>
                </c:pt>
                <c:pt idx="109">
                  <c:v>104</c:v>
                </c:pt>
                <c:pt idx="110">
                  <c:v>105</c:v>
                </c:pt>
                <c:pt idx="111">
                  <c:v>105</c:v>
                </c:pt>
                <c:pt idx="112">
                  <c:v>106</c:v>
                </c:pt>
                <c:pt idx="113">
                  <c:v>107</c:v>
                </c:pt>
                <c:pt idx="114">
                  <c:v>108</c:v>
                </c:pt>
                <c:pt idx="115">
                  <c:v>109</c:v>
                </c:pt>
                <c:pt idx="116">
                  <c:v>110</c:v>
                </c:pt>
                <c:pt idx="117">
                  <c:v>111</c:v>
                </c:pt>
                <c:pt idx="118">
                  <c:v>111</c:v>
                </c:pt>
                <c:pt idx="119">
                  <c:v>112</c:v>
                </c:pt>
                <c:pt idx="120">
                  <c:v>113</c:v>
                </c:pt>
                <c:pt idx="121">
                  <c:v>114</c:v>
                </c:pt>
                <c:pt idx="122">
                  <c:v>115</c:v>
                </c:pt>
                <c:pt idx="123">
                  <c:v>116</c:v>
                </c:pt>
                <c:pt idx="124">
                  <c:v>117</c:v>
                </c:pt>
                <c:pt idx="125">
                  <c:v>118</c:v>
                </c:pt>
                <c:pt idx="126">
                  <c:v>118</c:v>
                </c:pt>
                <c:pt idx="127">
                  <c:v>119</c:v>
                </c:pt>
                <c:pt idx="128">
                  <c:v>120</c:v>
                </c:pt>
                <c:pt idx="129">
                  <c:v>121</c:v>
                </c:pt>
                <c:pt idx="130">
                  <c:v>122</c:v>
                </c:pt>
                <c:pt idx="131">
                  <c:v>123</c:v>
                </c:pt>
                <c:pt idx="132">
                  <c:v>124</c:v>
                </c:pt>
                <c:pt idx="133">
                  <c:v>125</c:v>
                </c:pt>
                <c:pt idx="134">
                  <c:v>126</c:v>
                </c:pt>
                <c:pt idx="135">
                  <c:v>127</c:v>
                </c:pt>
                <c:pt idx="136">
                  <c:v>128</c:v>
                </c:pt>
                <c:pt idx="137">
                  <c:v>129</c:v>
                </c:pt>
                <c:pt idx="138">
                  <c:v>130</c:v>
                </c:pt>
                <c:pt idx="139">
                  <c:v>131</c:v>
                </c:pt>
                <c:pt idx="140">
                  <c:v>132</c:v>
                </c:pt>
                <c:pt idx="141">
                  <c:v>133</c:v>
                </c:pt>
                <c:pt idx="142">
                  <c:v>134</c:v>
                </c:pt>
                <c:pt idx="143">
                  <c:v>135</c:v>
                </c:pt>
                <c:pt idx="144">
                  <c:v>136</c:v>
                </c:pt>
                <c:pt idx="145">
                  <c:v>137</c:v>
                </c:pt>
                <c:pt idx="146">
                  <c:v>137</c:v>
                </c:pt>
                <c:pt idx="147">
                  <c:v>138</c:v>
                </c:pt>
                <c:pt idx="148">
                  <c:v>139</c:v>
                </c:pt>
                <c:pt idx="149">
                  <c:v>140</c:v>
                </c:pt>
                <c:pt idx="150">
                  <c:v>141</c:v>
                </c:pt>
                <c:pt idx="151">
                  <c:v>142</c:v>
                </c:pt>
                <c:pt idx="152">
                  <c:v>143</c:v>
                </c:pt>
                <c:pt idx="153">
                  <c:v>144</c:v>
                </c:pt>
                <c:pt idx="154">
                  <c:v>145</c:v>
                </c:pt>
                <c:pt idx="155">
                  <c:v>146</c:v>
                </c:pt>
                <c:pt idx="156">
                  <c:v>147</c:v>
                </c:pt>
                <c:pt idx="157">
                  <c:v>148</c:v>
                </c:pt>
                <c:pt idx="158">
                  <c:v>149</c:v>
                </c:pt>
                <c:pt idx="159">
                  <c:v>150</c:v>
                </c:pt>
                <c:pt idx="160">
                  <c:v>151</c:v>
                </c:pt>
                <c:pt idx="161">
                  <c:v>152</c:v>
                </c:pt>
                <c:pt idx="162">
                  <c:v>153</c:v>
                </c:pt>
                <c:pt idx="163">
                  <c:v>154</c:v>
                </c:pt>
                <c:pt idx="164">
                  <c:v>155</c:v>
                </c:pt>
                <c:pt idx="165">
                  <c:v>156</c:v>
                </c:pt>
                <c:pt idx="166">
                  <c:v>157</c:v>
                </c:pt>
                <c:pt idx="167">
                  <c:v>158</c:v>
                </c:pt>
                <c:pt idx="168">
                  <c:v>159</c:v>
                </c:pt>
                <c:pt idx="169">
                  <c:v>160</c:v>
                </c:pt>
                <c:pt idx="170">
                  <c:v>161</c:v>
                </c:pt>
                <c:pt idx="171">
                  <c:v>162</c:v>
                </c:pt>
                <c:pt idx="172">
                  <c:v>163</c:v>
                </c:pt>
                <c:pt idx="173">
                  <c:v>164</c:v>
                </c:pt>
                <c:pt idx="174">
                  <c:v>164</c:v>
                </c:pt>
                <c:pt idx="175">
                  <c:v>165</c:v>
                </c:pt>
                <c:pt idx="176">
                  <c:v>166</c:v>
                </c:pt>
                <c:pt idx="177">
                  <c:v>166</c:v>
                </c:pt>
                <c:pt idx="178">
                  <c:v>167</c:v>
                </c:pt>
                <c:pt idx="179">
                  <c:v>168</c:v>
                </c:pt>
                <c:pt idx="180">
                  <c:v>169</c:v>
                </c:pt>
                <c:pt idx="181">
                  <c:v>170</c:v>
                </c:pt>
                <c:pt idx="182">
                  <c:v>171</c:v>
                </c:pt>
                <c:pt idx="183">
                  <c:v>172</c:v>
                </c:pt>
                <c:pt idx="184">
                  <c:v>173</c:v>
                </c:pt>
                <c:pt idx="185">
                  <c:v>174</c:v>
                </c:pt>
                <c:pt idx="186">
                  <c:v>175</c:v>
                </c:pt>
                <c:pt idx="187">
                  <c:v>176</c:v>
                </c:pt>
                <c:pt idx="188">
                  <c:v>177</c:v>
                </c:pt>
                <c:pt idx="189">
                  <c:v>178</c:v>
                </c:pt>
                <c:pt idx="190">
                  <c:v>179</c:v>
                </c:pt>
                <c:pt idx="191">
                  <c:v>180</c:v>
                </c:pt>
                <c:pt idx="192">
                  <c:v>181</c:v>
                </c:pt>
                <c:pt idx="193">
                  <c:v>182</c:v>
                </c:pt>
                <c:pt idx="194">
                  <c:v>183</c:v>
                </c:pt>
                <c:pt idx="195">
                  <c:v>184</c:v>
                </c:pt>
                <c:pt idx="196">
                  <c:v>185</c:v>
                </c:pt>
                <c:pt idx="197">
                  <c:v>186</c:v>
                </c:pt>
                <c:pt idx="198">
                  <c:v>187</c:v>
                </c:pt>
                <c:pt idx="199">
                  <c:v>188</c:v>
                </c:pt>
                <c:pt idx="200">
                  <c:v>189</c:v>
                </c:pt>
                <c:pt idx="201">
                  <c:v>190</c:v>
                </c:pt>
                <c:pt idx="202">
                  <c:v>191</c:v>
                </c:pt>
                <c:pt idx="203">
                  <c:v>192</c:v>
                </c:pt>
                <c:pt idx="204">
                  <c:v>193</c:v>
                </c:pt>
                <c:pt idx="205">
                  <c:v>194</c:v>
                </c:pt>
                <c:pt idx="206">
                  <c:v>195</c:v>
                </c:pt>
                <c:pt idx="207">
                  <c:v>196</c:v>
                </c:pt>
                <c:pt idx="208">
                  <c:v>197</c:v>
                </c:pt>
                <c:pt idx="209">
                  <c:v>198</c:v>
                </c:pt>
                <c:pt idx="210">
                  <c:v>199</c:v>
                </c:pt>
                <c:pt idx="211">
                  <c:v>200</c:v>
                </c:pt>
                <c:pt idx="212">
                  <c:v>201</c:v>
                </c:pt>
                <c:pt idx="213">
                  <c:v>202</c:v>
                </c:pt>
                <c:pt idx="214">
                  <c:v>203</c:v>
                </c:pt>
                <c:pt idx="215">
                  <c:v>204</c:v>
                </c:pt>
                <c:pt idx="216">
                  <c:v>205</c:v>
                </c:pt>
                <c:pt idx="217">
                  <c:v>206</c:v>
                </c:pt>
                <c:pt idx="218">
                  <c:v>207</c:v>
                </c:pt>
                <c:pt idx="219">
                  <c:v>208</c:v>
                </c:pt>
                <c:pt idx="220">
                  <c:v>209</c:v>
                </c:pt>
                <c:pt idx="221">
                  <c:v>210</c:v>
                </c:pt>
                <c:pt idx="222">
                  <c:v>211</c:v>
                </c:pt>
                <c:pt idx="223">
                  <c:v>212</c:v>
                </c:pt>
                <c:pt idx="224">
                  <c:v>213</c:v>
                </c:pt>
                <c:pt idx="225">
                  <c:v>214</c:v>
                </c:pt>
                <c:pt idx="226">
                  <c:v>215</c:v>
                </c:pt>
                <c:pt idx="227">
                  <c:v>216</c:v>
                </c:pt>
                <c:pt idx="228">
                  <c:v>217</c:v>
                </c:pt>
                <c:pt idx="229">
                  <c:v>218</c:v>
                </c:pt>
                <c:pt idx="230">
                  <c:v>219</c:v>
                </c:pt>
                <c:pt idx="231">
                  <c:v>220</c:v>
                </c:pt>
                <c:pt idx="232">
                  <c:v>221</c:v>
                </c:pt>
                <c:pt idx="233">
                  <c:v>222</c:v>
                </c:pt>
                <c:pt idx="234">
                  <c:v>223</c:v>
                </c:pt>
                <c:pt idx="235">
                  <c:v>224</c:v>
                </c:pt>
                <c:pt idx="236">
                  <c:v>225</c:v>
                </c:pt>
                <c:pt idx="237">
                  <c:v>226</c:v>
                </c:pt>
                <c:pt idx="238">
                  <c:v>226</c:v>
                </c:pt>
                <c:pt idx="239">
                  <c:v>227</c:v>
                </c:pt>
                <c:pt idx="240">
                  <c:v>228</c:v>
                </c:pt>
                <c:pt idx="241">
                  <c:v>229</c:v>
                </c:pt>
                <c:pt idx="242">
                  <c:v>230</c:v>
                </c:pt>
                <c:pt idx="243">
                  <c:v>231</c:v>
                </c:pt>
                <c:pt idx="244">
                  <c:v>232</c:v>
                </c:pt>
                <c:pt idx="245">
                  <c:v>233</c:v>
                </c:pt>
                <c:pt idx="246">
                  <c:v>234</c:v>
                </c:pt>
                <c:pt idx="247">
                  <c:v>235</c:v>
                </c:pt>
                <c:pt idx="248">
                  <c:v>236</c:v>
                </c:pt>
                <c:pt idx="249">
                  <c:v>237</c:v>
                </c:pt>
                <c:pt idx="250">
                  <c:v>238</c:v>
                </c:pt>
                <c:pt idx="251">
                  <c:v>239</c:v>
                </c:pt>
                <c:pt idx="252">
                  <c:v>240</c:v>
                </c:pt>
                <c:pt idx="253">
                  <c:v>241</c:v>
                </c:pt>
                <c:pt idx="254">
                  <c:v>242</c:v>
                </c:pt>
                <c:pt idx="255">
                  <c:v>243</c:v>
                </c:pt>
                <c:pt idx="256">
                  <c:v>244</c:v>
                </c:pt>
                <c:pt idx="257">
                  <c:v>245</c:v>
                </c:pt>
                <c:pt idx="258">
                  <c:v>246</c:v>
                </c:pt>
                <c:pt idx="259">
                  <c:v>246</c:v>
                </c:pt>
                <c:pt idx="260">
                  <c:v>247</c:v>
                </c:pt>
                <c:pt idx="261">
                  <c:v>248</c:v>
                </c:pt>
                <c:pt idx="262">
                  <c:v>249</c:v>
                </c:pt>
                <c:pt idx="263">
                  <c:v>250</c:v>
                </c:pt>
                <c:pt idx="264">
                  <c:v>251</c:v>
                </c:pt>
                <c:pt idx="265">
                  <c:v>252</c:v>
                </c:pt>
                <c:pt idx="266">
                  <c:v>253</c:v>
                </c:pt>
                <c:pt idx="267">
                  <c:v>254</c:v>
                </c:pt>
                <c:pt idx="268">
                  <c:v>255</c:v>
                </c:pt>
                <c:pt idx="269">
                  <c:v>256</c:v>
                </c:pt>
                <c:pt idx="270">
                  <c:v>257</c:v>
                </c:pt>
                <c:pt idx="271">
                  <c:v>258</c:v>
                </c:pt>
                <c:pt idx="272">
                  <c:v>259</c:v>
                </c:pt>
                <c:pt idx="273">
                  <c:v>260</c:v>
                </c:pt>
                <c:pt idx="274">
                  <c:v>261</c:v>
                </c:pt>
                <c:pt idx="275">
                  <c:v>262</c:v>
                </c:pt>
                <c:pt idx="276">
                  <c:v>263</c:v>
                </c:pt>
                <c:pt idx="277">
                  <c:v>264</c:v>
                </c:pt>
                <c:pt idx="278">
                  <c:v>265</c:v>
                </c:pt>
                <c:pt idx="279">
                  <c:v>266</c:v>
                </c:pt>
                <c:pt idx="280">
                  <c:v>267</c:v>
                </c:pt>
                <c:pt idx="281">
                  <c:v>268</c:v>
                </c:pt>
                <c:pt idx="282">
                  <c:v>269</c:v>
                </c:pt>
                <c:pt idx="283">
                  <c:v>270</c:v>
                </c:pt>
                <c:pt idx="284">
                  <c:v>271</c:v>
                </c:pt>
                <c:pt idx="285">
                  <c:v>272</c:v>
                </c:pt>
                <c:pt idx="286">
                  <c:v>273</c:v>
                </c:pt>
                <c:pt idx="287">
                  <c:v>274</c:v>
                </c:pt>
                <c:pt idx="288">
                  <c:v>275</c:v>
                </c:pt>
                <c:pt idx="289">
                  <c:v>276</c:v>
                </c:pt>
                <c:pt idx="290">
                  <c:v>277</c:v>
                </c:pt>
                <c:pt idx="291">
                  <c:v>278</c:v>
                </c:pt>
                <c:pt idx="292">
                  <c:v>279</c:v>
                </c:pt>
                <c:pt idx="293">
                  <c:v>280</c:v>
                </c:pt>
                <c:pt idx="294">
                  <c:v>281</c:v>
                </c:pt>
                <c:pt idx="295">
                  <c:v>282</c:v>
                </c:pt>
                <c:pt idx="296">
                  <c:v>283</c:v>
                </c:pt>
                <c:pt idx="297">
                  <c:v>284</c:v>
                </c:pt>
                <c:pt idx="298">
                  <c:v>285</c:v>
                </c:pt>
                <c:pt idx="299">
                  <c:v>286</c:v>
                </c:pt>
                <c:pt idx="300">
                  <c:v>287</c:v>
                </c:pt>
                <c:pt idx="301">
                  <c:v>288</c:v>
                </c:pt>
                <c:pt idx="302">
                  <c:v>289</c:v>
                </c:pt>
                <c:pt idx="303">
                  <c:v>290</c:v>
                </c:pt>
                <c:pt idx="304">
                  <c:v>291</c:v>
                </c:pt>
                <c:pt idx="305">
                  <c:v>292</c:v>
                </c:pt>
                <c:pt idx="306">
                  <c:v>293</c:v>
                </c:pt>
                <c:pt idx="307">
                  <c:v>294</c:v>
                </c:pt>
                <c:pt idx="308">
                  <c:v>295</c:v>
                </c:pt>
                <c:pt idx="309">
                  <c:v>296</c:v>
                </c:pt>
                <c:pt idx="310">
                  <c:v>297</c:v>
                </c:pt>
                <c:pt idx="311">
                  <c:v>298</c:v>
                </c:pt>
                <c:pt idx="312">
                  <c:v>299</c:v>
                </c:pt>
                <c:pt idx="313">
                  <c:v>300</c:v>
                </c:pt>
                <c:pt idx="314">
                  <c:v>301</c:v>
                </c:pt>
                <c:pt idx="315">
                  <c:v>302</c:v>
                </c:pt>
                <c:pt idx="316">
                  <c:v>303</c:v>
                </c:pt>
                <c:pt idx="317">
                  <c:v>304</c:v>
                </c:pt>
                <c:pt idx="318">
                  <c:v>305</c:v>
                </c:pt>
                <c:pt idx="319">
                  <c:v>305</c:v>
                </c:pt>
                <c:pt idx="320">
                  <c:v>306</c:v>
                </c:pt>
                <c:pt idx="321">
                  <c:v>307</c:v>
                </c:pt>
                <c:pt idx="322">
                  <c:v>308</c:v>
                </c:pt>
                <c:pt idx="323">
                  <c:v>309</c:v>
                </c:pt>
                <c:pt idx="324">
                  <c:v>310</c:v>
                </c:pt>
                <c:pt idx="325">
                  <c:v>311</c:v>
                </c:pt>
                <c:pt idx="326">
                  <c:v>312</c:v>
                </c:pt>
                <c:pt idx="327">
                  <c:v>313</c:v>
                </c:pt>
                <c:pt idx="328">
                  <c:v>314</c:v>
                </c:pt>
                <c:pt idx="329">
                  <c:v>315</c:v>
                </c:pt>
                <c:pt idx="330">
                  <c:v>316</c:v>
                </c:pt>
                <c:pt idx="331">
                  <c:v>317</c:v>
                </c:pt>
                <c:pt idx="332">
                  <c:v>318</c:v>
                </c:pt>
                <c:pt idx="333">
                  <c:v>319</c:v>
                </c:pt>
                <c:pt idx="334">
                  <c:v>320</c:v>
                </c:pt>
                <c:pt idx="335">
                  <c:v>321</c:v>
                </c:pt>
                <c:pt idx="336">
                  <c:v>322</c:v>
                </c:pt>
                <c:pt idx="337">
                  <c:v>323</c:v>
                </c:pt>
                <c:pt idx="338">
                  <c:v>324</c:v>
                </c:pt>
                <c:pt idx="339">
                  <c:v>325</c:v>
                </c:pt>
                <c:pt idx="340">
                  <c:v>326</c:v>
                </c:pt>
                <c:pt idx="341">
                  <c:v>327</c:v>
                </c:pt>
                <c:pt idx="342">
                  <c:v>328</c:v>
                </c:pt>
                <c:pt idx="343">
                  <c:v>329</c:v>
                </c:pt>
                <c:pt idx="344">
                  <c:v>330</c:v>
                </c:pt>
                <c:pt idx="345">
                  <c:v>331</c:v>
                </c:pt>
                <c:pt idx="346">
                  <c:v>332</c:v>
                </c:pt>
                <c:pt idx="347">
                  <c:v>333</c:v>
                </c:pt>
                <c:pt idx="348">
                  <c:v>334</c:v>
                </c:pt>
                <c:pt idx="349">
                  <c:v>335</c:v>
                </c:pt>
                <c:pt idx="350">
                  <c:v>336</c:v>
                </c:pt>
                <c:pt idx="351">
                  <c:v>337</c:v>
                </c:pt>
                <c:pt idx="352">
                  <c:v>338</c:v>
                </c:pt>
                <c:pt idx="353">
                  <c:v>339</c:v>
                </c:pt>
                <c:pt idx="354">
                  <c:v>340</c:v>
                </c:pt>
                <c:pt idx="355">
                  <c:v>340</c:v>
                </c:pt>
                <c:pt idx="356">
                  <c:v>341</c:v>
                </c:pt>
                <c:pt idx="357">
                  <c:v>342</c:v>
                </c:pt>
                <c:pt idx="358">
                  <c:v>343</c:v>
                </c:pt>
                <c:pt idx="359">
                  <c:v>344</c:v>
                </c:pt>
                <c:pt idx="360">
                  <c:v>344</c:v>
                </c:pt>
                <c:pt idx="361">
                  <c:v>345</c:v>
                </c:pt>
                <c:pt idx="362">
                  <c:v>346</c:v>
                </c:pt>
                <c:pt idx="363">
                  <c:v>347</c:v>
                </c:pt>
                <c:pt idx="364">
                  <c:v>348</c:v>
                </c:pt>
                <c:pt idx="365">
                  <c:v>349</c:v>
                </c:pt>
                <c:pt idx="366">
                  <c:v>350</c:v>
                </c:pt>
                <c:pt idx="367">
                  <c:v>350</c:v>
                </c:pt>
                <c:pt idx="368">
                  <c:v>351</c:v>
                </c:pt>
                <c:pt idx="369">
                  <c:v>352</c:v>
                </c:pt>
                <c:pt idx="370">
                  <c:v>353</c:v>
                </c:pt>
                <c:pt idx="371">
                  <c:v>354</c:v>
                </c:pt>
                <c:pt idx="372">
                  <c:v>355</c:v>
                </c:pt>
                <c:pt idx="373">
                  <c:v>355</c:v>
                </c:pt>
                <c:pt idx="374">
                  <c:v>356</c:v>
                </c:pt>
                <c:pt idx="375">
                  <c:v>357</c:v>
                </c:pt>
                <c:pt idx="376">
                  <c:v>358</c:v>
                </c:pt>
                <c:pt idx="377">
                  <c:v>358</c:v>
                </c:pt>
                <c:pt idx="378">
                  <c:v>359</c:v>
                </c:pt>
                <c:pt idx="379">
                  <c:v>360</c:v>
                </c:pt>
                <c:pt idx="380">
                  <c:v>361</c:v>
                </c:pt>
                <c:pt idx="381">
                  <c:v>362</c:v>
                </c:pt>
                <c:pt idx="382">
                  <c:v>363</c:v>
                </c:pt>
                <c:pt idx="383">
                  <c:v>364</c:v>
                </c:pt>
                <c:pt idx="384">
                  <c:v>365</c:v>
                </c:pt>
                <c:pt idx="385">
                  <c:v>366</c:v>
                </c:pt>
                <c:pt idx="386">
                  <c:v>367</c:v>
                </c:pt>
                <c:pt idx="387">
                  <c:v>368</c:v>
                </c:pt>
                <c:pt idx="388">
                  <c:v>369</c:v>
                </c:pt>
                <c:pt idx="389">
                  <c:v>370</c:v>
                </c:pt>
                <c:pt idx="390">
                  <c:v>371</c:v>
                </c:pt>
                <c:pt idx="391">
                  <c:v>372</c:v>
                </c:pt>
                <c:pt idx="392">
                  <c:v>373</c:v>
                </c:pt>
                <c:pt idx="393">
                  <c:v>374</c:v>
                </c:pt>
                <c:pt idx="394">
                  <c:v>375</c:v>
                </c:pt>
                <c:pt idx="395">
                  <c:v>376</c:v>
                </c:pt>
                <c:pt idx="396">
                  <c:v>377</c:v>
                </c:pt>
                <c:pt idx="397">
                  <c:v>378</c:v>
                </c:pt>
                <c:pt idx="398">
                  <c:v>379</c:v>
                </c:pt>
                <c:pt idx="399">
                  <c:v>380</c:v>
                </c:pt>
                <c:pt idx="400">
                  <c:v>381</c:v>
                </c:pt>
                <c:pt idx="401">
                  <c:v>382</c:v>
                </c:pt>
                <c:pt idx="402">
                  <c:v>383</c:v>
                </c:pt>
                <c:pt idx="403">
                  <c:v>384</c:v>
                </c:pt>
                <c:pt idx="404">
                  <c:v>385</c:v>
                </c:pt>
                <c:pt idx="405">
                  <c:v>386</c:v>
                </c:pt>
                <c:pt idx="406">
                  <c:v>387</c:v>
                </c:pt>
                <c:pt idx="407">
                  <c:v>388</c:v>
                </c:pt>
                <c:pt idx="408">
                  <c:v>389</c:v>
                </c:pt>
                <c:pt idx="409">
                  <c:v>390</c:v>
                </c:pt>
                <c:pt idx="410">
                  <c:v>391</c:v>
                </c:pt>
                <c:pt idx="411">
                  <c:v>392</c:v>
                </c:pt>
                <c:pt idx="412">
                  <c:v>393</c:v>
                </c:pt>
                <c:pt idx="413">
                  <c:v>394</c:v>
                </c:pt>
                <c:pt idx="414">
                  <c:v>395</c:v>
                </c:pt>
                <c:pt idx="415">
                  <c:v>396</c:v>
                </c:pt>
                <c:pt idx="416">
                  <c:v>397</c:v>
                </c:pt>
                <c:pt idx="417">
                  <c:v>398</c:v>
                </c:pt>
                <c:pt idx="418">
                  <c:v>399</c:v>
                </c:pt>
                <c:pt idx="419">
                  <c:v>400</c:v>
                </c:pt>
                <c:pt idx="420">
                  <c:v>401</c:v>
                </c:pt>
                <c:pt idx="421">
                  <c:v>402</c:v>
                </c:pt>
                <c:pt idx="422">
                  <c:v>403</c:v>
                </c:pt>
                <c:pt idx="423">
                  <c:v>404</c:v>
                </c:pt>
                <c:pt idx="424">
                  <c:v>404</c:v>
                </c:pt>
                <c:pt idx="425">
                  <c:v>405</c:v>
                </c:pt>
                <c:pt idx="426">
                  <c:v>406</c:v>
                </c:pt>
                <c:pt idx="427">
                  <c:v>407</c:v>
                </c:pt>
                <c:pt idx="428">
                  <c:v>408</c:v>
                </c:pt>
                <c:pt idx="429">
                  <c:v>409</c:v>
                </c:pt>
                <c:pt idx="430">
                  <c:v>410</c:v>
                </c:pt>
                <c:pt idx="431">
                  <c:v>411</c:v>
                </c:pt>
                <c:pt idx="432">
                  <c:v>412</c:v>
                </c:pt>
                <c:pt idx="433">
                  <c:v>413</c:v>
                </c:pt>
                <c:pt idx="434">
                  <c:v>414</c:v>
                </c:pt>
                <c:pt idx="435">
                  <c:v>415</c:v>
                </c:pt>
                <c:pt idx="436">
                  <c:v>416</c:v>
                </c:pt>
                <c:pt idx="437">
                  <c:v>417</c:v>
                </c:pt>
                <c:pt idx="438">
                  <c:v>418</c:v>
                </c:pt>
                <c:pt idx="439">
                  <c:v>419</c:v>
                </c:pt>
                <c:pt idx="440">
                  <c:v>420</c:v>
                </c:pt>
                <c:pt idx="441">
                  <c:v>421</c:v>
                </c:pt>
                <c:pt idx="442">
                  <c:v>422</c:v>
                </c:pt>
                <c:pt idx="443">
                  <c:v>423</c:v>
                </c:pt>
                <c:pt idx="444">
                  <c:v>424</c:v>
                </c:pt>
                <c:pt idx="445">
                  <c:v>425</c:v>
                </c:pt>
                <c:pt idx="446">
                  <c:v>426</c:v>
                </c:pt>
                <c:pt idx="447">
                  <c:v>426</c:v>
                </c:pt>
                <c:pt idx="448">
                  <c:v>427</c:v>
                </c:pt>
                <c:pt idx="449">
                  <c:v>427</c:v>
                </c:pt>
                <c:pt idx="450">
                  <c:v>428</c:v>
                </c:pt>
                <c:pt idx="451">
                  <c:v>429</c:v>
                </c:pt>
                <c:pt idx="452">
                  <c:v>430</c:v>
                </c:pt>
                <c:pt idx="453">
                  <c:v>431</c:v>
                </c:pt>
                <c:pt idx="454">
                  <c:v>432</c:v>
                </c:pt>
                <c:pt idx="455">
                  <c:v>433</c:v>
                </c:pt>
                <c:pt idx="456">
                  <c:v>434</c:v>
                </c:pt>
                <c:pt idx="457">
                  <c:v>435</c:v>
                </c:pt>
                <c:pt idx="458">
                  <c:v>436</c:v>
                </c:pt>
                <c:pt idx="459">
                  <c:v>437</c:v>
                </c:pt>
                <c:pt idx="460">
                  <c:v>438</c:v>
                </c:pt>
                <c:pt idx="461">
                  <c:v>439</c:v>
                </c:pt>
                <c:pt idx="462">
                  <c:v>440</c:v>
                </c:pt>
                <c:pt idx="463">
                  <c:v>441</c:v>
                </c:pt>
                <c:pt idx="464">
                  <c:v>442</c:v>
                </c:pt>
                <c:pt idx="465">
                  <c:v>443</c:v>
                </c:pt>
                <c:pt idx="466">
                  <c:v>443</c:v>
                </c:pt>
                <c:pt idx="467">
                  <c:v>443</c:v>
                </c:pt>
                <c:pt idx="468">
                  <c:v>444</c:v>
                </c:pt>
                <c:pt idx="469">
                  <c:v>445</c:v>
                </c:pt>
                <c:pt idx="470">
                  <c:v>446</c:v>
                </c:pt>
                <c:pt idx="471">
                  <c:v>447</c:v>
                </c:pt>
                <c:pt idx="472">
                  <c:v>447</c:v>
                </c:pt>
                <c:pt idx="473">
                  <c:v>448</c:v>
                </c:pt>
                <c:pt idx="474">
                  <c:v>449</c:v>
                </c:pt>
                <c:pt idx="475">
                  <c:v>450</c:v>
                </c:pt>
                <c:pt idx="476">
                  <c:v>451</c:v>
                </c:pt>
                <c:pt idx="477">
                  <c:v>452</c:v>
                </c:pt>
                <c:pt idx="478">
                  <c:v>453</c:v>
                </c:pt>
                <c:pt idx="479">
                  <c:v>454</c:v>
                </c:pt>
                <c:pt idx="480">
                  <c:v>455</c:v>
                </c:pt>
                <c:pt idx="481">
                  <c:v>456</c:v>
                </c:pt>
                <c:pt idx="482">
                  <c:v>457</c:v>
                </c:pt>
                <c:pt idx="483">
                  <c:v>458</c:v>
                </c:pt>
                <c:pt idx="484">
                  <c:v>459</c:v>
                </c:pt>
                <c:pt idx="485">
                  <c:v>460</c:v>
                </c:pt>
                <c:pt idx="486">
                  <c:v>461</c:v>
                </c:pt>
                <c:pt idx="487">
                  <c:v>462</c:v>
                </c:pt>
                <c:pt idx="488">
                  <c:v>462</c:v>
                </c:pt>
                <c:pt idx="489">
                  <c:v>463</c:v>
                </c:pt>
                <c:pt idx="490">
                  <c:v>464</c:v>
                </c:pt>
                <c:pt idx="491">
                  <c:v>465</c:v>
                </c:pt>
                <c:pt idx="492">
                  <c:v>466</c:v>
                </c:pt>
                <c:pt idx="493">
                  <c:v>466</c:v>
                </c:pt>
                <c:pt idx="494">
                  <c:v>467</c:v>
                </c:pt>
                <c:pt idx="495">
                  <c:v>467</c:v>
                </c:pt>
                <c:pt idx="496">
                  <c:v>467</c:v>
                </c:pt>
                <c:pt idx="497">
                  <c:v>468</c:v>
                </c:pt>
                <c:pt idx="498">
                  <c:v>469</c:v>
                </c:pt>
                <c:pt idx="499">
                  <c:v>470</c:v>
                </c:pt>
                <c:pt idx="500">
                  <c:v>471</c:v>
                </c:pt>
                <c:pt idx="501">
                  <c:v>472</c:v>
                </c:pt>
                <c:pt idx="502">
                  <c:v>473</c:v>
                </c:pt>
                <c:pt idx="503">
                  <c:v>474</c:v>
                </c:pt>
                <c:pt idx="504">
                  <c:v>475</c:v>
                </c:pt>
                <c:pt idx="505">
                  <c:v>476</c:v>
                </c:pt>
                <c:pt idx="506">
                  <c:v>477</c:v>
                </c:pt>
                <c:pt idx="507">
                  <c:v>478</c:v>
                </c:pt>
                <c:pt idx="508">
                  <c:v>479</c:v>
                </c:pt>
                <c:pt idx="509">
                  <c:v>480</c:v>
                </c:pt>
                <c:pt idx="510">
                  <c:v>481</c:v>
                </c:pt>
                <c:pt idx="511">
                  <c:v>482</c:v>
                </c:pt>
                <c:pt idx="512">
                  <c:v>483</c:v>
                </c:pt>
                <c:pt idx="513">
                  <c:v>484</c:v>
                </c:pt>
                <c:pt idx="514">
                  <c:v>485</c:v>
                </c:pt>
                <c:pt idx="515">
                  <c:v>486</c:v>
                </c:pt>
                <c:pt idx="516">
                  <c:v>487</c:v>
                </c:pt>
                <c:pt idx="517">
                  <c:v>488</c:v>
                </c:pt>
                <c:pt idx="518">
                  <c:v>489</c:v>
                </c:pt>
                <c:pt idx="519">
                  <c:v>490</c:v>
                </c:pt>
                <c:pt idx="520">
                  <c:v>491</c:v>
                </c:pt>
                <c:pt idx="521">
                  <c:v>492</c:v>
                </c:pt>
                <c:pt idx="522">
                  <c:v>493</c:v>
                </c:pt>
                <c:pt idx="523">
                  <c:v>494</c:v>
                </c:pt>
                <c:pt idx="524">
                  <c:v>495</c:v>
                </c:pt>
                <c:pt idx="525">
                  <c:v>496</c:v>
                </c:pt>
                <c:pt idx="526">
                  <c:v>497</c:v>
                </c:pt>
                <c:pt idx="527">
                  <c:v>498</c:v>
                </c:pt>
                <c:pt idx="528">
                  <c:v>499</c:v>
                </c:pt>
                <c:pt idx="529">
                  <c:v>500</c:v>
                </c:pt>
                <c:pt idx="530">
                  <c:v>501</c:v>
                </c:pt>
                <c:pt idx="531">
                  <c:v>502</c:v>
                </c:pt>
                <c:pt idx="532">
                  <c:v>503</c:v>
                </c:pt>
                <c:pt idx="533">
                  <c:v>504</c:v>
                </c:pt>
                <c:pt idx="534">
                  <c:v>505</c:v>
                </c:pt>
                <c:pt idx="535">
                  <c:v>506</c:v>
                </c:pt>
                <c:pt idx="536">
                  <c:v>507</c:v>
                </c:pt>
                <c:pt idx="537">
                  <c:v>508</c:v>
                </c:pt>
                <c:pt idx="538">
                  <c:v>509</c:v>
                </c:pt>
                <c:pt idx="539">
                  <c:v>510</c:v>
                </c:pt>
                <c:pt idx="540">
                  <c:v>510</c:v>
                </c:pt>
                <c:pt idx="541">
                  <c:v>511</c:v>
                </c:pt>
                <c:pt idx="542">
                  <c:v>512</c:v>
                </c:pt>
                <c:pt idx="543">
                  <c:v>513</c:v>
                </c:pt>
                <c:pt idx="544">
                  <c:v>514</c:v>
                </c:pt>
                <c:pt idx="545">
                  <c:v>515</c:v>
                </c:pt>
                <c:pt idx="546">
                  <c:v>516</c:v>
                </c:pt>
                <c:pt idx="547">
                  <c:v>517</c:v>
                </c:pt>
                <c:pt idx="548">
                  <c:v>518</c:v>
                </c:pt>
                <c:pt idx="549">
                  <c:v>519</c:v>
                </c:pt>
                <c:pt idx="550">
                  <c:v>520</c:v>
                </c:pt>
                <c:pt idx="551">
                  <c:v>521</c:v>
                </c:pt>
                <c:pt idx="552">
                  <c:v>522</c:v>
                </c:pt>
                <c:pt idx="553">
                  <c:v>523</c:v>
                </c:pt>
                <c:pt idx="554">
                  <c:v>524</c:v>
                </c:pt>
                <c:pt idx="555">
                  <c:v>525</c:v>
                </c:pt>
                <c:pt idx="556">
                  <c:v>526</c:v>
                </c:pt>
                <c:pt idx="557">
                  <c:v>527</c:v>
                </c:pt>
                <c:pt idx="558">
                  <c:v>528</c:v>
                </c:pt>
                <c:pt idx="559">
                  <c:v>529</c:v>
                </c:pt>
                <c:pt idx="560">
                  <c:v>530</c:v>
                </c:pt>
                <c:pt idx="561">
                  <c:v>531</c:v>
                </c:pt>
                <c:pt idx="562">
                  <c:v>532</c:v>
                </c:pt>
                <c:pt idx="563">
                  <c:v>533</c:v>
                </c:pt>
                <c:pt idx="564">
                  <c:v>534</c:v>
                </c:pt>
                <c:pt idx="565">
                  <c:v>535</c:v>
                </c:pt>
                <c:pt idx="566">
                  <c:v>536</c:v>
                </c:pt>
                <c:pt idx="567">
                  <c:v>537</c:v>
                </c:pt>
                <c:pt idx="568">
                  <c:v>538</c:v>
                </c:pt>
                <c:pt idx="569">
                  <c:v>539</c:v>
                </c:pt>
                <c:pt idx="570">
                  <c:v>540</c:v>
                </c:pt>
                <c:pt idx="571">
                  <c:v>541</c:v>
                </c:pt>
                <c:pt idx="572">
                  <c:v>542</c:v>
                </c:pt>
                <c:pt idx="573">
                  <c:v>543</c:v>
                </c:pt>
                <c:pt idx="574">
                  <c:v>544</c:v>
                </c:pt>
                <c:pt idx="575">
                  <c:v>544</c:v>
                </c:pt>
                <c:pt idx="576">
                  <c:v>544</c:v>
                </c:pt>
                <c:pt idx="577">
                  <c:v>545</c:v>
                </c:pt>
                <c:pt idx="578">
                  <c:v>546</c:v>
                </c:pt>
                <c:pt idx="579">
                  <c:v>547</c:v>
                </c:pt>
                <c:pt idx="580">
                  <c:v>548</c:v>
                </c:pt>
                <c:pt idx="581">
                  <c:v>549</c:v>
                </c:pt>
                <c:pt idx="582">
                  <c:v>550</c:v>
                </c:pt>
                <c:pt idx="583">
                  <c:v>551</c:v>
                </c:pt>
                <c:pt idx="584">
                  <c:v>552</c:v>
                </c:pt>
                <c:pt idx="585">
                  <c:v>553</c:v>
                </c:pt>
                <c:pt idx="586">
                  <c:v>554</c:v>
                </c:pt>
                <c:pt idx="587">
                  <c:v>555</c:v>
                </c:pt>
                <c:pt idx="588">
                  <c:v>556</c:v>
                </c:pt>
                <c:pt idx="589">
                  <c:v>557</c:v>
                </c:pt>
                <c:pt idx="590">
                  <c:v>558</c:v>
                </c:pt>
                <c:pt idx="591">
                  <c:v>559</c:v>
                </c:pt>
                <c:pt idx="592">
                  <c:v>560</c:v>
                </c:pt>
                <c:pt idx="593">
                  <c:v>561</c:v>
                </c:pt>
                <c:pt idx="594">
                  <c:v>562</c:v>
                </c:pt>
                <c:pt idx="595">
                  <c:v>563</c:v>
                </c:pt>
                <c:pt idx="596">
                  <c:v>564</c:v>
                </c:pt>
                <c:pt idx="597">
                  <c:v>565</c:v>
                </c:pt>
                <c:pt idx="598">
                  <c:v>566</c:v>
                </c:pt>
                <c:pt idx="599">
                  <c:v>567</c:v>
                </c:pt>
                <c:pt idx="600">
                  <c:v>568</c:v>
                </c:pt>
                <c:pt idx="601">
                  <c:v>569</c:v>
                </c:pt>
                <c:pt idx="602">
                  <c:v>570</c:v>
                </c:pt>
                <c:pt idx="603">
                  <c:v>571</c:v>
                </c:pt>
                <c:pt idx="604">
                  <c:v>572</c:v>
                </c:pt>
                <c:pt idx="605">
                  <c:v>573</c:v>
                </c:pt>
                <c:pt idx="606">
                  <c:v>574</c:v>
                </c:pt>
                <c:pt idx="607">
                  <c:v>574</c:v>
                </c:pt>
                <c:pt idx="608">
                  <c:v>575</c:v>
                </c:pt>
                <c:pt idx="609">
                  <c:v>576</c:v>
                </c:pt>
                <c:pt idx="610">
                  <c:v>577</c:v>
                </c:pt>
                <c:pt idx="611">
                  <c:v>578</c:v>
                </c:pt>
                <c:pt idx="612">
                  <c:v>579</c:v>
                </c:pt>
                <c:pt idx="613">
                  <c:v>580</c:v>
                </c:pt>
                <c:pt idx="614">
                  <c:v>581</c:v>
                </c:pt>
                <c:pt idx="615">
                  <c:v>582</c:v>
                </c:pt>
                <c:pt idx="616">
                  <c:v>583</c:v>
                </c:pt>
                <c:pt idx="617">
                  <c:v>584</c:v>
                </c:pt>
                <c:pt idx="618">
                  <c:v>585</c:v>
                </c:pt>
                <c:pt idx="619">
                  <c:v>586</c:v>
                </c:pt>
                <c:pt idx="620">
                  <c:v>587</c:v>
                </c:pt>
                <c:pt idx="621">
                  <c:v>588</c:v>
                </c:pt>
                <c:pt idx="622">
                  <c:v>589</c:v>
                </c:pt>
                <c:pt idx="623">
                  <c:v>590</c:v>
                </c:pt>
                <c:pt idx="624">
                  <c:v>591</c:v>
                </c:pt>
                <c:pt idx="625">
                  <c:v>592</c:v>
                </c:pt>
                <c:pt idx="626">
                  <c:v>593</c:v>
                </c:pt>
                <c:pt idx="627">
                  <c:v>594</c:v>
                </c:pt>
                <c:pt idx="628">
                  <c:v>595</c:v>
                </c:pt>
                <c:pt idx="629">
                  <c:v>596</c:v>
                </c:pt>
                <c:pt idx="630">
                  <c:v>597</c:v>
                </c:pt>
                <c:pt idx="631">
                  <c:v>598</c:v>
                </c:pt>
                <c:pt idx="632">
                  <c:v>599</c:v>
                </c:pt>
                <c:pt idx="633">
                  <c:v>600</c:v>
                </c:pt>
                <c:pt idx="634">
                  <c:v>601</c:v>
                </c:pt>
                <c:pt idx="635">
                  <c:v>602</c:v>
                </c:pt>
                <c:pt idx="636">
                  <c:v>603</c:v>
                </c:pt>
                <c:pt idx="637">
                  <c:v>604</c:v>
                </c:pt>
                <c:pt idx="638">
                  <c:v>605</c:v>
                </c:pt>
                <c:pt idx="639">
                  <c:v>606</c:v>
                </c:pt>
                <c:pt idx="640">
                  <c:v>607</c:v>
                </c:pt>
                <c:pt idx="641">
                  <c:v>608</c:v>
                </c:pt>
                <c:pt idx="642">
                  <c:v>609</c:v>
                </c:pt>
                <c:pt idx="643">
                  <c:v>610</c:v>
                </c:pt>
                <c:pt idx="644">
                  <c:v>611</c:v>
                </c:pt>
                <c:pt idx="645">
                  <c:v>612</c:v>
                </c:pt>
                <c:pt idx="646">
                  <c:v>613</c:v>
                </c:pt>
                <c:pt idx="647">
                  <c:v>614</c:v>
                </c:pt>
                <c:pt idx="648">
                  <c:v>615</c:v>
                </c:pt>
                <c:pt idx="649">
                  <c:v>616</c:v>
                </c:pt>
                <c:pt idx="650">
                  <c:v>617</c:v>
                </c:pt>
                <c:pt idx="651">
                  <c:v>618</c:v>
                </c:pt>
                <c:pt idx="652">
                  <c:v>619</c:v>
                </c:pt>
                <c:pt idx="653">
                  <c:v>620</c:v>
                </c:pt>
                <c:pt idx="654">
                  <c:v>621</c:v>
                </c:pt>
                <c:pt idx="655">
                  <c:v>622</c:v>
                </c:pt>
                <c:pt idx="656">
                  <c:v>623</c:v>
                </c:pt>
                <c:pt idx="657">
                  <c:v>624</c:v>
                </c:pt>
                <c:pt idx="658">
                  <c:v>625</c:v>
                </c:pt>
                <c:pt idx="659">
                  <c:v>626</c:v>
                </c:pt>
                <c:pt idx="660">
                  <c:v>627</c:v>
                </c:pt>
                <c:pt idx="661">
                  <c:v>628</c:v>
                </c:pt>
                <c:pt idx="662">
                  <c:v>629</c:v>
                </c:pt>
                <c:pt idx="663">
                  <c:v>630</c:v>
                </c:pt>
                <c:pt idx="664">
                  <c:v>631</c:v>
                </c:pt>
                <c:pt idx="665">
                  <c:v>632</c:v>
                </c:pt>
                <c:pt idx="666">
                  <c:v>633</c:v>
                </c:pt>
                <c:pt idx="667">
                  <c:v>634</c:v>
                </c:pt>
                <c:pt idx="668">
                  <c:v>635</c:v>
                </c:pt>
                <c:pt idx="669">
                  <c:v>636</c:v>
                </c:pt>
                <c:pt idx="670">
                  <c:v>637</c:v>
                </c:pt>
                <c:pt idx="671">
                  <c:v>638</c:v>
                </c:pt>
                <c:pt idx="672">
                  <c:v>639</c:v>
                </c:pt>
                <c:pt idx="673">
                  <c:v>640</c:v>
                </c:pt>
                <c:pt idx="674">
                  <c:v>641</c:v>
                </c:pt>
                <c:pt idx="675">
                  <c:v>642</c:v>
                </c:pt>
                <c:pt idx="676">
                  <c:v>643</c:v>
                </c:pt>
                <c:pt idx="677">
                  <c:v>644</c:v>
                </c:pt>
                <c:pt idx="678">
                  <c:v>645</c:v>
                </c:pt>
                <c:pt idx="679">
                  <c:v>646</c:v>
                </c:pt>
                <c:pt idx="680">
                  <c:v>647</c:v>
                </c:pt>
                <c:pt idx="681">
                  <c:v>648</c:v>
                </c:pt>
                <c:pt idx="682">
                  <c:v>649</c:v>
                </c:pt>
                <c:pt idx="683">
                  <c:v>650</c:v>
                </c:pt>
                <c:pt idx="684">
                  <c:v>651</c:v>
                </c:pt>
                <c:pt idx="685">
                  <c:v>651</c:v>
                </c:pt>
                <c:pt idx="686">
                  <c:v>652</c:v>
                </c:pt>
                <c:pt idx="687">
                  <c:v>653</c:v>
                </c:pt>
                <c:pt idx="688">
                  <c:v>654</c:v>
                </c:pt>
                <c:pt idx="689">
                  <c:v>655</c:v>
                </c:pt>
                <c:pt idx="690">
                  <c:v>656</c:v>
                </c:pt>
                <c:pt idx="691">
                  <c:v>657</c:v>
                </c:pt>
                <c:pt idx="692">
                  <c:v>658</c:v>
                </c:pt>
                <c:pt idx="693">
                  <c:v>659</c:v>
                </c:pt>
                <c:pt idx="694">
                  <c:v>660</c:v>
                </c:pt>
                <c:pt idx="695">
                  <c:v>661</c:v>
                </c:pt>
                <c:pt idx="696">
                  <c:v>662</c:v>
                </c:pt>
                <c:pt idx="697">
                  <c:v>663</c:v>
                </c:pt>
                <c:pt idx="698">
                  <c:v>664</c:v>
                </c:pt>
                <c:pt idx="699">
                  <c:v>665</c:v>
                </c:pt>
                <c:pt idx="700">
                  <c:v>666</c:v>
                </c:pt>
                <c:pt idx="701">
                  <c:v>667</c:v>
                </c:pt>
                <c:pt idx="702">
                  <c:v>668</c:v>
                </c:pt>
                <c:pt idx="703">
                  <c:v>669</c:v>
                </c:pt>
                <c:pt idx="704">
                  <c:v>670</c:v>
                </c:pt>
                <c:pt idx="705">
                  <c:v>671</c:v>
                </c:pt>
                <c:pt idx="706">
                  <c:v>672</c:v>
                </c:pt>
                <c:pt idx="707">
                  <c:v>673</c:v>
                </c:pt>
                <c:pt idx="708">
                  <c:v>674</c:v>
                </c:pt>
                <c:pt idx="709">
                  <c:v>675</c:v>
                </c:pt>
                <c:pt idx="710">
                  <c:v>676</c:v>
                </c:pt>
                <c:pt idx="711">
                  <c:v>677</c:v>
                </c:pt>
                <c:pt idx="712">
                  <c:v>678</c:v>
                </c:pt>
                <c:pt idx="713">
                  <c:v>679</c:v>
                </c:pt>
                <c:pt idx="714">
                  <c:v>680</c:v>
                </c:pt>
                <c:pt idx="715">
                  <c:v>681</c:v>
                </c:pt>
                <c:pt idx="716">
                  <c:v>682</c:v>
                </c:pt>
                <c:pt idx="717">
                  <c:v>683</c:v>
                </c:pt>
                <c:pt idx="718">
                  <c:v>684</c:v>
                </c:pt>
                <c:pt idx="719">
                  <c:v>685</c:v>
                </c:pt>
                <c:pt idx="720">
                  <c:v>686</c:v>
                </c:pt>
                <c:pt idx="721">
                  <c:v>687</c:v>
                </c:pt>
                <c:pt idx="722">
                  <c:v>688</c:v>
                </c:pt>
                <c:pt idx="723">
                  <c:v>689</c:v>
                </c:pt>
                <c:pt idx="724">
                  <c:v>690</c:v>
                </c:pt>
                <c:pt idx="725">
                  <c:v>691</c:v>
                </c:pt>
                <c:pt idx="726">
                  <c:v>692</c:v>
                </c:pt>
                <c:pt idx="727">
                  <c:v>693</c:v>
                </c:pt>
                <c:pt idx="728">
                  <c:v>693</c:v>
                </c:pt>
                <c:pt idx="729">
                  <c:v>693</c:v>
                </c:pt>
                <c:pt idx="730">
                  <c:v>694</c:v>
                </c:pt>
                <c:pt idx="731">
                  <c:v>695</c:v>
                </c:pt>
                <c:pt idx="732">
                  <c:v>696</c:v>
                </c:pt>
                <c:pt idx="733">
                  <c:v>697</c:v>
                </c:pt>
                <c:pt idx="734">
                  <c:v>698</c:v>
                </c:pt>
                <c:pt idx="735">
                  <c:v>699</c:v>
                </c:pt>
                <c:pt idx="736">
                  <c:v>700</c:v>
                </c:pt>
                <c:pt idx="737">
                  <c:v>701</c:v>
                </c:pt>
                <c:pt idx="738">
                  <c:v>702</c:v>
                </c:pt>
                <c:pt idx="739">
                  <c:v>702</c:v>
                </c:pt>
                <c:pt idx="740">
                  <c:v>702</c:v>
                </c:pt>
                <c:pt idx="741">
                  <c:v>703</c:v>
                </c:pt>
                <c:pt idx="742">
                  <c:v>704</c:v>
                </c:pt>
                <c:pt idx="743">
                  <c:v>705</c:v>
                </c:pt>
                <c:pt idx="744">
                  <c:v>706</c:v>
                </c:pt>
                <c:pt idx="745">
                  <c:v>707</c:v>
                </c:pt>
                <c:pt idx="746">
                  <c:v>708</c:v>
                </c:pt>
                <c:pt idx="747">
                  <c:v>709</c:v>
                </c:pt>
                <c:pt idx="748">
                  <c:v>710</c:v>
                </c:pt>
                <c:pt idx="749">
                  <c:v>711</c:v>
                </c:pt>
                <c:pt idx="750">
                  <c:v>712</c:v>
                </c:pt>
                <c:pt idx="751">
                  <c:v>713</c:v>
                </c:pt>
                <c:pt idx="752">
                  <c:v>714</c:v>
                </c:pt>
                <c:pt idx="753">
                  <c:v>715</c:v>
                </c:pt>
                <c:pt idx="754">
                  <c:v>716</c:v>
                </c:pt>
                <c:pt idx="755">
                  <c:v>717</c:v>
                </c:pt>
                <c:pt idx="756">
                  <c:v>718</c:v>
                </c:pt>
                <c:pt idx="757">
                  <c:v>719</c:v>
                </c:pt>
                <c:pt idx="758">
                  <c:v>720</c:v>
                </c:pt>
                <c:pt idx="759">
                  <c:v>721</c:v>
                </c:pt>
                <c:pt idx="760">
                  <c:v>722</c:v>
                </c:pt>
                <c:pt idx="761">
                  <c:v>723</c:v>
                </c:pt>
                <c:pt idx="762">
                  <c:v>724</c:v>
                </c:pt>
                <c:pt idx="763">
                  <c:v>724</c:v>
                </c:pt>
                <c:pt idx="764">
                  <c:v>725</c:v>
                </c:pt>
                <c:pt idx="765">
                  <c:v>726</c:v>
                </c:pt>
                <c:pt idx="766">
                  <c:v>727</c:v>
                </c:pt>
                <c:pt idx="767">
                  <c:v>728</c:v>
                </c:pt>
                <c:pt idx="768">
                  <c:v>728</c:v>
                </c:pt>
                <c:pt idx="769">
                  <c:v>729</c:v>
                </c:pt>
                <c:pt idx="770">
                  <c:v>729</c:v>
                </c:pt>
                <c:pt idx="771">
                  <c:v>730</c:v>
                </c:pt>
                <c:pt idx="772">
                  <c:v>731</c:v>
                </c:pt>
                <c:pt idx="773">
                  <c:v>732</c:v>
                </c:pt>
                <c:pt idx="774">
                  <c:v>733</c:v>
                </c:pt>
                <c:pt idx="775">
                  <c:v>734</c:v>
                </c:pt>
                <c:pt idx="776">
                  <c:v>735</c:v>
                </c:pt>
                <c:pt idx="777">
                  <c:v>736</c:v>
                </c:pt>
                <c:pt idx="778">
                  <c:v>737</c:v>
                </c:pt>
                <c:pt idx="779">
                  <c:v>738</c:v>
                </c:pt>
                <c:pt idx="780">
                  <c:v>739</c:v>
                </c:pt>
                <c:pt idx="781">
                  <c:v>740</c:v>
                </c:pt>
                <c:pt idx="782">
                  <c:v>741</c:v>
                </c:pt>
                <c:pt idx="783">
                  <c:v>742</c:v>
                </c:pt>
                <c:pt idx="784">
                  <c:v>743</c:v>
                </c:pt>
                <c:pt idx="785">
                  <c:v>744</c:v>
                </c:pt>
                <c:pt idx="786">
                  <c:v>745</c:v>
                </c:pt>
                <c:pt idx="787">
                  <c:v>746</c:v>
                </c:pt>
                <c:pt idx="788">
                  <c:v>747</c:v>
                </c:pt>
                <c:pt idx="789">
                  <c:v>748</c:v>
                </c:pt>
                <c:pt idx="790">
                  <c:v>749</c:v>
                </c:pt>
                <c:pt idx="791">
                  <c:v>749</c:v>
                </c:pt>
                <c:pt idx="792">
                  <c:v>749</c:v>
                </c:pt>
                <c:pt idx="793">
                  <c:v>750</c:v>
                </c:pt>
                <c:pt idx="794">
                  <c:v>751</c:v>
                </c:pt>
                <c:pt idx="795">
                  <c:v>752</c:v>
                </c:pt>
                <c:pt idx="796">
                  <c:v>753</c:v>
                </c:pt>
                <c:pt idx="797">
                  <c:v>754</c:v>
                </c:pt>
                <c:pt idx="798">
                  <c:v>755</c:v>
                </c:pt>
                <c:pt idx="799">
                  <c:v>756</c:v>
                </c:pt>
                <c:pt idx="800">
                  <c:v>757</c:v>
                </c:pt>
                <c:pt idx="801">
                  <c:v>758</c:v>
                </c:pt>
                <c:pt idx="802">
                  <c:v>759</c:v>
                </c:pt>
                <c:pt idx="803">
                  <c:v>760</c:v>
                </c:pt>
                <c:pt idx="804">
                  <c:v>761</c:v>
                </c:pt>
                <c:pt idx="805">
                  <c:v>762</c:v>
                </c:pt>
                <c:pt idx="806">
                  <c:v>763</c:v>
                </c:pt>
                <c:pt idx="807">
                  <c:v>764</c:v>
                </c:pt>
                <c:pt idx="808">
                  <c:v>765</c:v>
                </c:pt>
                <c:pt idx="809">
                  <c:v>766</c:v>
                </c:pt>
                <c:pt idx="810">
                  <c:v>767</c:v>
                </c:pt>
                <c:pt idx="811">
                  <c:v>768</c:v>
                </c:pt>
                <c:pt idx="812">
                  <c:v>769</c:v>
                </c:pt>
                <c:pt idx="813">
                  <c:v>770</c:v>
                </c:pt>
                <c:pt idx="814">
                  <c:v>771</c:v>
                </c:pt>
                <c:pt idx="815">
                  <c:v>772</c:v>
                </c:pt>
                <c:pt idx="816">
                  <c:v>773</c:v>
                </c:pt>
                <c:pt idx="817">
                  <c:v>774</c:v>
                </c:pt>
                <c:pt idx="818">
                  <c:v>775</c:v>
                </c:pt>
                <c:pt idx="819">
                  <c:v>776</c:v>
                </c:pt>
                <c:pt idx="820">
                  <c:v>777</c:v>
                </c:pt>
                <c:pt idx="821">
                  <c:v>778</c:v>
                </c:pt>
                <c:pt idx="822">
                  <c:v>779</c:v>
                </c:pt>
                <c:pt idx="823">
                  <c:v>780</c:v>
                </c:pt>
                <c:pt idx="824">
                  <c:v>781</c:v>
                </c:pt>
                <c:pt idx="825">
                  <c:v>782</c:v>
                </c:pt>
                <c:pt idx="826">
                  <c:v>783</c:v>
                </c:pt>
                <c:pt idx="827">
                  <c:v>784</c:v>
                </c:pt>
                <c:pt idx="828">
                  <c:v>785</c:v>
                </c:pt>
                <c:pt idx="829">
                  <c:v>786</c:v>
                </c:pt>
                <c:pt idx="830">
                  <c:v>787</c:v>
                </c:pt>
                <c:pt idx="831">
                  <c:v>788</c:v>
                </c:pt>
                <c:pt idx="832">
                  <c:v>789</c:v>
                </c:pt>
                <c:pt idx="833">
                  <c:v>790</c:v>
                </c:pt>
                <c:pt idx="834">
                  <c:v>791</c:v>
                </c:pt>
                <c:pt idx="835">
                  <c:v>792</c:v>
                </c:pt>
                <c:pt idx="836">
                  <c:v>793</c:v>
                </c:pt>
                <c:pt idx="837">
                  <c:v>794</c:v>
                </c:pt>
                <c:pt idx="838">
                  <c:v>795</c:v>
                </c:pt>
                <c:pt idx="839">
                  <c:v>796</c:v>
                </c:pt>
                <c:pt idx="840">
                  <c:v>797</c:v>
                </c:pt>
                <c:pt idx="841">
                  <c:v>798</c:v>
                </c:pt>
                <c:pt idx="842">
                  <c:v>799</c:v>
                </c:pt>
                <c:pt idx="843">
                  <c:v>800</c:v>
                </c:pt>
                <c:pt idx="844">
                  <c:v>801</c:v>
                </c:pt>
                <c:pt idx="845">
                  <c:v>801</c:v>
                </c:pt>
                <c:pt idx="846">
                  <c:v>802</c:v>
                </c:pt>
                <c:pt idx="847">
                  <c:v>803</c:v>
                </c:pt>
                <c:pt idx="848">
                  <c:v>804</c:v>
                </c:pt>
                <c:pt idx="849">
                  <c:v>805</c:v>
                </c:pt>
                <c:pt idx="850">
                  <c:v>806</c:v>
                </c:pt>
                <c:pt idx="851">
                  <c:v>807</c:v>
                </c:pt>
                <c:pt idx="852">
                  <c:v>808</c:v>
                </c:pt>
                <c:pt idx="853">
                  <c:v>809</c:v>
                </c:pt>
                <c:pt idx="854">
                  <c:v>810</c:v>
                </c:pt>
                <c:pt idx="855">
                  <c:v>811</c:v>
                </c:pt>
                <c:pt idx="856">
                  <c:v>812</c:v>
                </c:pt>
                <c:pt idx="857">
                  <c:v>813</c:v>
                </c:pt>
                <c:pt idx="858">
                  <c:v>814</c:v>
                </c:pt>
                <c:pt idx="859">
                  <c:v>814</c:v>
                </c:pt>
                <c:pt idx="860">
                  <c:v>815</c:v>
                </c:pt>
                <c:pt idx="861">
                  <c:v>815</c:v>
                </c:pt>
                <c:pt idx="862">
                  <c:v>816</c:v>
                </c:pt>
                <c:pt idx="863">
                  <c:v>817</c:v>
                </c:pt>
                <c:pt idx="864">
                  <c:v>818</c:v>
                </c:pt>
                <c:pt idx="865">
                  <c:v>819</c:v>
                </c:pt>
                <c:pt idx="866">
                  <c:v>820</c:v>
                </c:pt>
                <c:pt idx="867">
                  <c:v>821</c:v>
                </c:pt>
                <c:pt idx="868">
                  <c:v>822</c:v>
                </c:pt>
                <c:pt idx="869">
                  <c:v>823</c:v>
                </c:pt>
                <c:pt idx="870">
                  <c:v>824</c:v>
                </c:pt>
                <c:pt idx="871">
                  <c:v>825</c:v>
                </c:pt>
                <c:pt idx="872">
                  <c:v>826</c:v>
                </c:pt>
                <c:pt idx="873">
                  <c:v>827</c:v>
                </c:pt>
                <c:pt idx="874">
                  <c:v>828</c:v>
                </c:pt>
                <c:pt idx="875">
                  <c:v>829</c:v>
                </c:pt>
                <c:pt idx="876">
                  <c:v>830</c:v>
                </c:pt>
                <c:pt idx="877">
                  <c:v>831</c:v>
                </c:pt>
                <c:pt idx="878">
                  <c:v>832</c:v>
                </c:pt>
                <c:pt idx="879">
                  <c:v>833</c:v>
                </c:pt>
                <c:pt idx="880">
                  <c:v>834</c:v>
                </c:pt>
                <c:pt idx="881">
                  <c:v>835</c:v>
                </c:pt>
                <c:pt idx="882">
                  <c:v>836</c:v>
                </c:pt>
                <c:pt idx="883">
                  <c:v>837</c:v>
                </c:pt>
                <c:pt idx="884">
                  <c:v>838</c:v>
                </c:pt>
                <c:pt idx="885">
                  <c:v>839</c:v>
                </c:pt>
                <c:pt idx="886">
                  <c:v>840</c:v>
                </c:pt>
                <c:pt idx="887">
                  <c:v>841</c:v>
                </c:pt>
                <c:pt idx="888">
                  <c:v>842</c:v>
                </c:pt>
                <c:pt idx="889">
                  <c:v>843</c:v>
                </c:pt>
                <c:pt idx="890">
                  <c:v>844</c:v>
                </c:pt>
                <c:pt idx="891">
                  <c:v>845</c:v>
                </c:pt>
                <c:pt idx="892">
                  <c:v>846</c:v>
                </c:pt>
                <c:pt idx="893">
                  <c:v>847</c:v>
                </c:pt>
                <c:pt idx="894">
                  <c:v>848</c:v>
                </c:pt>
                <c:pt idx="895">
                  <c:v>849</c:v>
                </c:pt>
                <c:pt idx="896">
                  <c:v>850</c:v>
                </c:pt>
                <c:pt idx="897">
                  <c:v>851</c:v>
                </c:pt>
                <c:pt idx="898">
                  <c:v>852</c:v>
                </c:pt>
                <c:pt idx="899">
                  <c:v>853</c:v>
                </c:pt>
                <c:pt idx="900">
                  <c:v>854</c:v>
                </c:pt>
                <c:pt idx="901">
                  <c:v>854</c:v>
                </c:pt>
                <c:pt idx="902">
                  <c:v>855</c:v>
                </c:pt>
                <c:pt idx="903">
                  <c:v>856</c:v>
                </c:pt>
                <c:pt idx="904">
                  <c:v>857</c:v>
                </c:pt>
                <c:pt idx="905">
                  <c:v>857</c:v>
                </c:pt>
                <c:pt idx="906">
                  <c:v>858</c:v>
                </c:pt>
                <c:pt idx="907">
                  <c:v>859</c:v>
                </c:pt>
                <c:pt idx="908">
                  <c:v>860</c:v>
                </c:pt>
                <c:pt idx="909">
                  <c:v>861</c:v>
                </c:pt>
                <c:pt idx="910">
                  <c:v>862</c:v>
                </c:pt>
                <c:pt idx="911">
                  <c:v>863</c:v>
                </c:pt>
                <c:pt idx="912">
                  <c:v>864</c:v>
                </c:pt>
                <c:pt idx="913">
                  <c:v>865</c:v>
                </c:pt>
                <c:pt idx="914">
                  <c:v>866</c:v>
                </c:pt>
                <c:pt idx="915">
                  <c:v>867</c:v>
                </c:pt>
                <c:pt idx="916">
                  <c:v>868</c:v>
                </c:pt>
                <c:pt idx="917">
                  <c:v>869</c:v>
                </c:pt>
                <c:pt idx="918">
                  <c:v>870</c:v>
                </c:pt>
                <c:pt idx="919">
                  <c:v>871</c:v>
                </c:pt>
                <c:pt idx="920">
                  <c:v>872</c:v>
                </c:pt>
                <c:pt idx="921">
                  <c:v>873</c:v>
                </c:pt>
                <c:pt idx="922">
                  <c:v>874</c:v>
                </c:pt>
                <c:pt idx="923">
                  <c:v>875</c:v>
                </c:pt>
                <c:pt idx="924">
                  <c:v>876</c:v>
                </c:pt>
                <c:pt idx="925">
                  <c:v>877</c:v>
                </c:pt>
                <c:pt idx="926">
                  <c:v>877</c:v>
                </c:pt>
                <c:pt idx="927">
                  <c:v>878</c:v>
                </c:pt>
                <c:pt idx="928">
                  <c:v>879</c:v>
                </c:pt>
                <c:pt idx="929">
                  <c:v>880</c:v>
                </c:pt>
                <c:pt idx="930">
                  <c:v>881</c:v>
                </c:pt>
                <c:pt idx="931">
                  <c:v>882</c:v>
                </c:pt>
                <c:pt idx="932">
                  <c:v>883</c:v>
                </c:pt>
                <c:pt idx="933">
                  <c:v>884</c:v>
                </c:pt>
                <c:pt idx="934">
                  <c:v>885</c:v>
                </c:pt>
                <c:pt idx="935">
                  <c:v>886</c:v>
                </c:pt>
                <c:pt idx="936">
                  <c:v>887</c:v>
                </c:pt>
                <c:pt idx="937">
                  <c:v>888</c:v>
                </c:pt>
                <c:pt idx="938">
                  <c:v>889</c:v>
                </c:pt>
                <c:pt idx="939">
                  <c:v>890</c:v>
                </c:pt>
                <c:pt idx="940">
                  <c:v>891</c:v>
                </c:pt>
                <c:pt idx="941">
                  <c:v>892</c:v>
                </c:pt>
                <c:pt idx="942">
                  <c:v>893</c:v>
                </c:pt>
                <c:pt idx="943">
                  <c:v>894</c:v>
                </c:pt>
                <c:pt idx="944">
                  <c:v>895</c:v>
                </c:pt>
                <c:pt idx="945">
                  <c:v>896</c:v>
                </c:pt>
                <c:pt idx="946">
                  <c:v>896</c:v>
                </c:pt>
                <c:pt idx="947">
                  <c:v>896</c:v>
                </c:pt>
                <c:pt idx="948">
                  <c:v>897</c:v>
                </c:pt>
                <c:pt idx="949">
                  <c:v>898</c:v>
                </c:pt>
                <c:pt idx="950">
                  <c:v>899</c:v>
                </c:pt>
                <c:pt idx="951">
                  <c:v>900</c:v>
                </c:pt>
                <c:pt idx="952">
                  <c:v>900</c:v>
                </c:pt>
                <c:pt idx="953">
                  <c:v>901</c:v>
                </c:pt>
                <c:pt idx="954">
                  <c:v>902</c:v>
                </c:pt>
                <c:pt idx="955">
                  <c:v>903</c:v>
                </c:pt>
                <c:pt idx="956">
                  <c:v>904</c:v>
                </c:pt>
                <c:pt idx="957">
                  <c:v>905</c:v>
                </c:pt>
                <c:pt idx="958">
                  <c:v>906</c:v>
                </c:pt>
                <c:pt idx="959">
                  <c:v>907</c:v>
                </c:pt>
                <c:pt idx="960">
                  <c:v>908</c:v>
                </c:pt>
                <c:pt idx="961">
                  <c:v>909</c:v>
                </c:pt>
                <c:pt idx="962">
                  <c:v>910</c:v>
                </c:pt>
                <c:pt idx="963">
                  <c:v>910</c:v>
                </c:pt>
                <c:pt idx="964">
                  <c:v>911</c:v>
                </c:pt>
                <c:pt idx="965">
                  <c:v>912</c:v>
                </c:pt>
                <c:pt idx="966">
                  <c:v>912</c:v>
                </c:pt>
                <c:pt idx="967">
                  <c:v>913</c:v>
                </c:pt>
                <c:pt idx="968">
                  <c:v>913</c:v>
                </c:pt>
                <c:pt idx="969">
                  <c:v>914</c:v>
                </c:pt>
                <c:pt idx="970">
                  <c:v>915</c:v>
                </c:pt>
                <c:pt idx="971">
                  <c:v>916</c:v>
                </c:pt>
                <c:pt idx="972">
                  <c:v>917</c:v>
                </c:pt>
                <c:pt idx="973">
                  <c:v>918</c:v>
                </c:pt>
                <c:pt idx="974">
                  <c:v>919</c:v>
                </c:pt>
                <c:pt idx="975">
                  <c:v>920</c:v>
                </c:pt>
                <c:pt idx="976">
                  <c:v>921</c:v>
                </c:pt>
                <c:pt idx="977">
                  <c:v>921</c:v>
                </c:pt>
                <c:pt idx="978">
                  <c:v>922</c:v>
                </c:pt>
                <c:pt idx="979">
                  <c:v>923</c:v>
                </c:pt>
                <c:pt idx="980">
                  <c:v>924</c:v>
                </c:pt>
                <c:pt idx="981">
                  <c:v>925</c:v>
                </c:pt>
                <c:pt idx="982">
                  <c:v>926</c:v>
                </c:pt>
                <c:pt idx="983">
                  <c:v>927</c:v>
                </c:pt>
                <c:pt idx="984">
                  <c:v>928</c:v>
                </c:pt>
                <c:pt idx="985">
                  <c:v>929</c:v>
                </c:pt>
                <c:pt idx="986">
                  <c:v>930</c:v>
                </c:pt>
                <c:pt idx="987">
                  <c:v>931</c:v>
                </c:pt>
                <c:pt idx="988">
                  <c:v>932</c:v>
                </c:pt>
                <c:pt idx="989">
                  <c:v>933</c:v>
                </c:pt>
                <c:pt idx="990">
                  <c:v>934</c:v>
                </c:pt>
                <c:pt idx="991">
                  <c:v>935</c:v>
                </c:pt>
                <c:pt idx="992">
                  <c:v>936</c:v>
                </c:pt>
                <c:pt idx="993">
                  <c:v>937</c:v>
                </c:pt>
                <c:pt idx="994">
                  <c:v>938</c:v>
                </c:pt>
                <c:pt idx="995">
                  <c:v>939</c:v>
                </c:pt>
                <c:pt idx="996">
                  <c:v>940</c:v>
                </c:pt>
                <c:pt idx="997">
                  <c:v>941</c:v>
                </c:pt>
                <c:pt idx="998">
                  <c:v>942</c:v>
                </c:pt>
                <c:pt idx="999">
                  <c:v>943</c:v>
                </c:pt>
                <c:pt idx="1000">
                  <c:v>944</c:v>
                </c:pt>
                <c:pt idx="1001">
                  <c:v>945</c:v>
                </c:pt>
                <c:pt idx="1002">
                  <c:v>946</c:v>
                </c:pt>
                <c:pt idx="1003">
                  <c:v>947</c:v>
                </c:pt>
                <c:pt idx="1004">
                  <c:v>948</c:v>
                </c:pt>
                <c:pt idx="1005">
                  <c:v>949</c:v>
                </c:pt>
                <c:pt idx="1006">
                  <c:v>950</c:v>
                </c:pt>
                <c:pt idx="1007">
                  <c:v>951</c:v>
                </c:pt>
                <c:pt idx="1008">
                  <c:v>952</c:v>
                </c:pt>
                <c:pt idx="1009">
                  <c:v>953</c:v>
                </c:pt>
                <c:pt idx="1010">
                  <c:v>954</c:v>
                </c:pt>
                <c:pt idx="1011">
                  <c:v>955</c:v>
                </c:pt>
                <c:pt idx="1012">
                  <c:v>956</c:v>
                </c:pt>
                <c:pt idx="1013">
                  <c:v>957</c:v>
                </c:pt>
                <c:pt idx="1014">
                  <c:v>958</c:v>
                </c:pt>
                <c:pt idx="1015">
                  <c:v>959</c:v>
                </c:pt>
                <c:pt idx="1016">
                  <c:v>960</c:v>
                </c:pt>
                <c:pt idx="1017">
                  <c:v>961</c:v>
                </c:pt>
                <c:pt idx="1018">
                  <c:v>962</c:v>
                </c:pt>
                <c:pt idx="1019">
                  <c:v>963</c:v>
                </c:pt>
                <c:pt idx="1020">
                  <c:v>964</c:v>
                </c:pt>
                <c:pt idx="1021">
                  <c:v>965</c:v>
                </c:pt>
                <c:pt idx="1022">
                  <c:v>966</c:v>
                </c:pt>
                <c:pt idx="1023">
                  <c:v>967</c:v>
                </c:pt>
                <c:pt idx="1024">
                  <c:v>968</c:v>
                </c:pt>
                <c:pt idx="1025">
                  <c:v>969</c:v>
                </c:pt>
                <c:pt idx="1026">
                  <c:v>970</c:v>
                </c:pt>
                <c:pt idx="1027">
                  <c:v>971</c:v>
                </c:pt>
                <c:pt idx="1028">
                  <c:v>972</c:v>
                </c:pt>
                <c:pt idx="1029">
                  <c:v>973</c:v>
                </c:pt>
                <c:pt idx="1030">
                  <c:v>974</c:v>
                </c:pt>
                <c:pt idx="1031">
                  <c:v>975</c:v>
                </c:pt>
                <c:pt idx="1032">
                  <c:v>976</c:v>
                </c:pt>
                <c:pt idx="1033">
                  <c:v>977</c:v>
                </c:pt>
                <c:pt idx="1034">
                  <c:v>978</c:v>
                </c:pt>
                <c:pt idx="1035">
                  <c:v>979</c:v>
                </c:pt>
                <c:pt idx="1036">
                  <c:v>980</c:v>
                </c:pt>
                <c:pt idx="1037">
                  <c:v>981</c:v>
                </c:pt>
                <c:pt idx="1038">
                  <c:v>982</c:v>
                </c:pt>
                <c:pt idx="1039">
                  <c:v>983</c:v>
                </c:pt>
                <c:pt idx="1040">
                  <c:v>984</c:v>
                </c:pt>
                <c:pt idx="1041">
                  <c:v>985</c:v>
                </c:pt>
                <c:pt idx="1042">
                  <c:v>986</c:v>
                </c:pt>
                <c:pt idx="1043">
                  <c:v>987</c:v>
                </c:pt>
                <c:pt idx="1044">
                  <c:v>988</c:v>
                </c:pt>
                <c:pt idx="1045">
                  <c:v>989</c:v>
                </c:pt>
                <c:pt idx="1046">
                  <c:v>990</c:v>
                </c:pt>
                <c:pt idx="1047">
                  <c:v>991</c:v>
                </c:pt>
                <c:pt idx="1048">
                  <c:v>992</c:v>
                </c:pt>
                <c:pt idx="1049">
                  <c:v>993</c:v>
                </c:pt>
                <c:pt idx="1050">
                  <c:v>994</c:v>
                </c:pt>
                <c:pt idx="1051">
                  <c:v>995</c:v>
                </c:pt>
                <c:pt idx="1052">
                  <c:v>996</c:v>
                </c:pt>
                <c:pt idx="1053">
                  <c:v>997</c:v>
                </c:pt>
                <c:pt idx="1054">
                  <c:v>997</c:v>
                </c:pt>
                <c:pt idx="1055">
                  <c:v>998</c:v>
                </c:pt>
                <c:pt idx="1056">
                  <c:v>999</c:v>
                </c:pt>
                <c:pt idx="1057">
                  <c:v>1000</c:v>
                </c:pt>
                <c:pt idx="1058">
                  <c:v>1001</c:v>
                </c:pt>
                <c:pt idx="1059">
                  <c:v>1002</c:v>
                </c:pt>
                <c:pt idx="1060">
                  <c:v>1003</c:v>
                </c:pt>
                <c:pt idx="1061">
                  <c:v>1004</c:v>
                </c:pt>
                <c:pt idx="1062">
                  <c:v>1005</c:v>
                </c:pt>
                <c:pt idx="1063">
                  <c:v>1006</c:v>
                </c:pt>
                <c:pt idx="1064">
                  <c:v>1007</c:v>
                </c:pt>
                <c:pt idx="1065">
                  <c:v>1008</c:v>
                </c:pt>
                <c:pt idx="1066">
                  <c:v>1009</c:v>
                </c:pt>
                <c:pt idx="1067">
                  <c:v>1010</c:v>
                </c:pt>
                <c:pt idx="1068">
                  <c:v>1011</c:v>
                </c:pt>
                <c:pt idx="1069">
                  <c:v>1012</c:v>
                </c:pt>
                <c:pt idx="1070">
                  <c:v>1013</c:v>
                </c:pt>
                <c:pt idx="1071">
                  <c:v>1014</c:v>
                </c:pt>
                <c:pt idx="1072">
                  <c:v>1015</c:v>
                </c:pt>
                <c:pt idx="1073">
                  <c:v>1016</c:v>
                </c:pt>
                <c:pt idx="1074">
                  <c:v>1017</c:v>
                </c:pt>
                <c:pt idx="1075">
                  <c:v>1018</c:v>
                </c:pt>
                <c:pt idx="1076">
                  <c:v>1019</c:v>
                </c:pt>
                <c:pt idx="1077">
                  <c:v>1020</c:v>
                </c:pt>
                <c:pt idx="1078">
                  <c:v>1021</c:v>
                </c:pt>
                <c:pt idx="1079">
                  <c:v>1022</c:v>
                </c:pt>
                <c:pt idx="1080">
                  <c:v>1023</c:v>
                </c:pt>
                <c:pt idx="1081">
                  <c:v>1024</c:v>
                </c:pt>
                <c:pt idx="1082">
                  <c:v>1025</c:v>
                </c:pt>
                <c:pt idx="1083">
                  <c:v>1026</c:v>
                </c:pt>
                <c:pt idx="1084">
                  <c:v>1027</c:v>
                </c:pt>
                <c:pt idx="1085">
                  <c:v>1028</c:v>
                </c:pt>
                <c:pt idx="1086">
                  <c:v>1029</c:v>
                </c:pt>
                <c:pt idx="1087">
                  <c:v>1029</c:v>
                </c:pt>
                <c:pt idx="1088">
                  <c:v>1029</c:v>
                </c:pt>
                <c:pt idx="1089">
                  <c:v>1029</c:v>
                </c:pt>
                <c:pt idx="1090">
                  <c:v>1029</c:v>
                </c:pt>
                <c:pt idx="1091">
                  <c:v>1029</c:v>
                </c:pt>
                <c:pt idx="1092">
                  <c:v>1029</c:v>
                </c:pt>
                <c:pt idx="1093">
                  <c:v>1029</c:v>
                </c:pt>
                <c:pt idx="1094">
                  <c:v>1029</c:v>
                </c:pt>
                <c:pt idx="1095">
                  <c:v>1029</c:v>
                </c:pt>
                <c:pt idx="1096">
                  <c:v>1029</c:v>
                </c:pt>
                <c:pt idx="1097">
                  <c:v>1029</c:v>
                </c:pt>
                <c:pt idx="1098">
                  <c:v>1029</c:v>
                </c:pt>
                <c:pt idx="1099">
                  <c:v>1030</c:v>
                </c:pt>
                <c:pt idx="1100">
                  <c:v>1031</c:v>
                </c:pt>
                <c:pt idx="1101">
                  <c:v>1032</c:v>
                </c:pt>
                <c:pt idx="1102">
                  <c:v>1033</c:v>
                </c:pt>
                <c:pt idx="1103">
                  <c:v>1034</c:v>
                </c:pt>
                <c:pt idx="1104">
                  <c:v>1035</c:v>
                </c:pt>
                <c:pt idx="1105">
                  <c:v>1036</c:v>
                </c:pt>
                <c:pt idx="1106">
                  <c:v>1036</c:v>
                </c:pt>
                <c:pt idx="1107">
                  <c:v>1037</c:v>
                </c:pt>
                <c:pt idx="1108">
                  <c:v>1038</c:v>
                </c:pt>
                <c:pt idx="1109">
                  <c:v>1039</c:v>
                </c:pt>
                <c:pt idx="1110">
                  <c:v>1040</c:v>
                </c:pt>
                <c:pt idx="1111">
                  <c:v>1041</c:v>
                </c:pt>
                <c:pt idx="1112">
                  <c:v>1042</c:v>
                </c:pt>
                <c:pt idx="1113">
                  <c:v>1043</c:v>
                </c:pt>
                <c:pt idx="1114">
                  <c:v>1044</c:v>
                </c:pt>
                <c:pt idx="1115">
                  <c:v>1045</c:v>
                </c:pt>
                <c:pt idx="1116">
                  <c:v>1046</c:v>
                </c:pt>
                <c:pt idx="1117">
                  <c:v>1047</c:v>
                </c:pt>
                <c:pt idx="1118">
                  <c:v>1048</c:v>
                </c:pt>
                <c:pt idx="1119">
                  <c:v>1049</c:v>
                </c:pt>
                <c:pt idx="1120">
                  <c:v>1050</c:v>
                </c:pt>
                <c:pt idx="1121">
                  <c:v>1051</c:v>
                </c:pt>
                <c:pt idx="1122">
                  <c:v>1052</c:v>
                </c:pt>
                <c:pt idx="1123">
                  <c:v>1053</c:v>
                </c:pt>
                <c:pt idx="1124">
                  <c:v>1054</c:v>
                </c:pt>
                <c:pt idx="1125">
                  <c:v>1055</c:v>
                </c:pt>
                <c:pt idx="1126">
                  <c:v>1056</c:v>
                </c:pt>
                <c:pt idx="1127">
                  <c:v>1057</c:v>
                </c:pt>
                <c:pt idx="1128">
                  <c:v>1058</c:v>
                </c:pt>
                <c:pt idx="1129">
                  <c:v>1059</c:v>
                </c:pt>
                <c:pt idx="1130">
                  <c:v>1060</c:v>
                </c:pt>
                <c:pt idx="1131">
                  <c:v>1061</c:v>
                </c:pt>
                <c:pt idx="1132">
                  <c:v>1062</c:v>
                </c:pt>
                <c:pt idx="1133">
                  <c:v>1063</c:v>
                </c:pt>
                <c:pt idx="1134">
                  <c:v>1064</c:v>
                </c:pt>
                <c:pt idx="1135">
                  <c:v>1065</c:v>
                </c:pt>
                <c:pt idx="1136">
                  <c:v>1066</c:v>
                </c:pt>
                <c:pt idx="1137">
                  <c:v>1067</c:v>
                </c:pt>
                <c:pt idx="1138">
                  <c:v>1068</c:v>
                </c:pt>
                <c:pt idx="1139">
                  <c:v>1069</c:v>
                </c:pt>
                <c:pt idx="1140">
                  <c:v>1070</c:v>
                </c:pt>
                <c:pt idx="1141">
                  <c:v>1071</c:v>
                </c:pt>
                <c:pt idx="1142">
                  <c:v>1072</c:v>
                </c:pt>
                <c:pt idx="1143">
                  <c:v>1073</c:v>
                </c:pt>
                <c:pt idx="1144">
                  <c:v>1074</c:v>
                </c:pt>
                <c:pt idx="1145">
                  <c:v>1075</c:v>
                </c:pt>
                <c:pt idx="1146">
                  <c:v>1076</c:v>
                </c:pt>
                <c:pt idx="1147">
                  <c:v>1076</c:v>
                </c:pt>
                <c:pt idx="1148">
                  <c:v>1077</c:v>
                </c:pt>
                <c:pt idx="1149">
                  <c:v>1078</c:v>
                </c:pt>
                <c:pt idx="1150">
                  <c:v>1079</c:v>
                </c:pt>
                <c:pt idx="1151">
                  <c:v>1080</c:v>
                </c:pt>
                <c:pt idx="1152">
                  <c:v>1081</c:v>
                </c:pt>
                <c:pt idx="1153">
                  <c:v>1082</c:v>
                </c:pt>
                <c:pt idx="1154">
                  <c:v>1083</c:v>
                </c:pt>
                <c:pt idx="1155">
                  <c:v>1084</c:v>
                </c:pt>
                <c:pt idx="1156">
                  <c:v>1085</c:v>
                </c:pt>
                <c:pt idx="1157">
                  <c:v>1085</c:v>
                </c:pt>
                <c:pt idx="1158">
                  <c:v>1086</c:v>
                </c:pt>
                <c:pt idx="1159">
                  <c:v>1086</c:v>
                </c:pt>
                <c:pt idx="1160">
                  <c:v>1086</c:v>
                </c:pt>
                <c:pt idx="1161">
                  <c:v>1086</c:v>
                </c:pt>
                <c:pt idx="1162">
                  <c:v>1086</c:v>
                </c:pt>
                <c:pt idx="1163">
                  <c:v>1087</c:v>
                </c:pt>
                <c:pt idx="1164">
                  <c:v>1088</c:v>
                </c:pt>
                <c:pt idx="1165">
                  <c:v>1089</c:v>
                </c:pt>
                <c:pt idx="1166">
                  <c:v>1090</c:v>
                </c:pt>
                <c:pt idx="1167">
                  <c:v>1091</c:v>
                </c:pt>
                <c:pt idx="1168">
                  <c:v>1092</c:v>
                </c:pt>
                <c:pt idx="1169">
                  <c:v>1093</c:v>
                </c:pt>
                <c:pt idx="1170">
                  <c:v>1093</c:v>
                </c:pt>
                <c:pt idx="1171">
                  <c:v>1094</c:v>
                </c:pt>
                <c:pt idx="1172">
                  <c:v>1095</c:v>
                </c:pt>
                <c:pt idx="1173">
                  <c:v>1096</c:v>
                </c:pt>
                <c:pt idx="1174">
                  <c:v>1097</c:v>
                </c:pt>
                <c:pt idx="1175">
                  <c:v>1098</c:v>
                </c:pt>
                <c:pt idx="1176">
                  <c:v>1099</c:v>
                </c:pt>
                <c:pt idx="1177">
                  <c:v>1100</c:v>
                </c:pt>
                <c:pt idx="1178">
                  <c:v>1101</c:v>
                </c:pt>
                <c:pt idx="1179">
                  <c:v>1102</c:v>
                </c:pt>
                <c:pt idx="1180">
                  <c:v>1103</c:v>
                </c:pt>
                <c:pt idx="1181">
                  <c:v>1103</c:v>
                </c:pt>
                <c:pt idx="1182">
                  <c:v>1104</c:v>
                </c:pt>
                <c:pt idx="1183">
                  <c:v>1105</c:v>
                </c:pt>
                <c:pt idx="1184">
                  <c:v>1106</c:v>
                </c:pt>
                <c:pt idx="1185">
                  <c:v>1107</c:v>
                </c:pt>
                <c:pt idx="1186">
                  <c:v>1108</c:v>
                </c:pt>
                <c:pt idx="1187">
                  <c:v>1109</c:v>
                </c:pt>
                <c:pt idx="1188">
                  <c:v>1110</c:v>
                </c:pt>
                <c:pt idx="1189">
                  <c:v>1110</c:v>
                </c:pt>
                <c:pt idx="1190">
                  <c:v>1111</c:v>
                </c:pt>
                <c:pt idx="1191">
                  <c:v>1112</c:v>
                </c:pt>
                <c:pt idx="1192">
                  <c:v>1113</c:v>
                </c:pt>
                <c:pt idx="1193">
                  <c:v>1114</c:v>
                </c:pt>
                <c:pt idx="1194">
                  <c:v>1115</c:v>
                </c:pt>
                <c:pt idx="1195">
                  <c:v>1116</c:v>
                </c:pt>
                <c:pt idx="1196">
                  <c:v>1117</c:v>
                </c:pt>
                <c:pt idx="1197">
                  <c:v>1118</c:v>
                </c:pt>
                <c:pt idx="1198">
                  <c:v>1119</c:v>
                </c:pt>
                <c:pt idx="1199">
                  <c:v>1120</c:v>
                </c:pt>
                <c:pt idx="1200">
                  <c:v>1121</c:v>
                </c:pt>
                <c:pt idx="1201">
                  <c:v>1122</c:v>
                </c:pt>
                <c:pt idx="1202">
                  <c:v>1123</c:v>
                </c:pt>
                <c:pt idx="1203">
                  <c:v>1124</c:v>
                </c:pt>
                <c:pt idx="1204">
                  <c:v>1124</c:v>
                </c:pt>
                <c:pt idx="1205">
                  <c:v>1124</c:v>
                </c:pt>
                <c:pt idx="1206">
                  <c:v>1125</c:v>
                </c:pt>
                <c:pt idx="1207">
                  <c:v>1126</c:v>
                </c:pt>
                <c:pt idx="1208">
                  <c:v>1127</c:v>
                </c:pt>
                <c:pt idx="1209">
                  <c:v>1128</c:v>
                </c:pt>
                <c:pt idx="1210">
                  <c:v>1129</c:v>
                </c:pt>
                <c:pt idx="1211">
                  <c:v>1129</c:v>
                </c:pt>
                <c:pt idx="1212">
                  <c:v>1130</c:v>
                </c:pt>
                <c:pt idx="1213">
                  <c:v>1131</c:v>
                </c:pt>
                <c:pt idx="1214">
                  <c:v>1132</c:v>
                </c:pt>
                <c:pt idx="1215">
                  <c:v>1133</c:v>
                </c:pt>
                <c:pt idx="1216">
                  <c:v>1134</c:v>
                </c:pt>
                <c:pt idx="1217">
                  <c:v>1135</c:v>
                </c:pt>
                <c:pt idx="1218">
                  <c:v>1136</c:v>
                </c:pt>
                <c:pt idx="1219">
                  <c:v>1137</c:v>
                </c:pt>
                <c:pt idx="1220">
                  <c:v>1138</c:v>
                </c:pt>
                <c:pt idx="1221">
                  <c:v>1139</c:v>
                </c:pt>
                <c:pt idx="1222">
                  <c:v>1140</c:v>
                </c:pt>
                <c:pt idx="1223">
                  <c:v>1141</c:v>
                </c:pt>
                <c:pt idx="1224">
                  <c:v>1142</c:v>
                </c:pt>
                <c:pt idx="1225">
                  <c:v>1143</c:v>
                </c:pt>
                <c:pt idx="1226">
                  <c:v>1144</c:v>
                </c:pt>
                <c:pt idx="1227">
                  <c:v>1145</c:v>
                </c:pt>
                <c:pt idx="1228">
                  <c:v>1146</c:v>
                </c:pt>
                <c:pt idx="1229">
                  <c:v>1147</c:v>
                </c:pt>
                <c:pt idx="1230">
                  <c:v>1148</c:v>
                </c:pt>
                <c:pt idx="1231">
                  <c:v>1149</c:v>
                </c:pt>
                <c:pt idx="1232">
                  <c:v>1150</c:v>
                </c:pt>
                <c:pt idx="1233">
                  <c:v>1151</c:v>
                </c:pt>
                <c:pt idx="1234">
                  <c:v>1152</c:v>
                </c:pt>
                <c:pt idx="1235">
                  <c:v>1153</c:v>
                </c:pt>
                <c:pt idx="1236">
                  <c:v>1154</c:v>
                </c:pt>
                <c:pt idx="1237">
                  <c:v>1155</c:v>
                </c:pt>
                <c:pt idx="1238">
                  <c:v>1156</c:v>
                </c:pt>
                <c:pt idx="1239">
                  <c:v>1157</c:v>
                </c:pt>
                <c:pt idx="1240">
                  <c:v>1158</c:v>
                </c:pt>
                <c:pt idx="1241">
                  <c:v>1159</c:v>
                </c:pt>
                <c:pt idx="1242">
                  <c:v>1160</c:v>
                </c:pt>
                <c:pt idx="1243">
                  <c:v>1161</c:v>
                </c:pt>
                <c:pt idx="1244">
                  <c:v>1162</c:v>
                </c:pt>
                <c:pt idx="1245">
                  <c:v>1163</c:v>
                </c:pt>
                <c:pt idx="1246">
                  <c:v>1164</c:v>
                </c:pt>
                <c:pt idx="1247">
                  <c:v>1165</c:v>
                </c:pt>
                <c:pt idx="1248">
                  <c:v>1165</c:v>
                </c:pt>
                <c:pt idx="1249">
                  <c:v>1166</c:v>
                </c:pt>
                <c:pt idx="1250">
                  <c:v>1167</c:v>
                </c:pt>
                <c:pt idx="1251">
                  <c:v>1168</c:v>
                </c:pt>
                <c:pt idx="1252">
                  <c:v>1169</c:v>
                </c:pt>
                <c:pt idx="1253">
                  <c:v>1170</c:v>
                </c:pt>
                <c:pt idx="1254">
                  <c:v>1171</c:v>
                </c:pt>
                <c:pt idx="1255">
                  <c:v>1172</c:v>
                </c:pt>
                <c:pt idx="1256">
                  <c:v>1173</c:v>
                </c:pt>
                <c:pt idx="1257">
                  <c:v>1174</c:v>
                </c:pt>
                <c:pt idx="1258">
                  <c:v>1175</c:v>
                </c:pt>
                <c:pt idx="1259">
                  <c:v>1176</c:v>
                </c:pt>
                <c:pt idx="1260">
                  <c:v>1177</c:v>
                </c:pt>
                <c:pt idx="1261">
                  <c:v>1178</c:v>
                </c:pt>
                <c:pt idx="1262">
                  <c:v>1179</c:v>
                </c:pt>
                <c:pt idx="1263">
                  <c:v>1180</c:v>
                </c:pt>
                <c:pt idx="1264">
                  <c:v>1181</c:v>
                </c:pt>
                <c:pt idx="1265">
                  <c:v>1182</c:v>
                </c:pt>
                <c:pt idx="1266">
                  <c:v>1183</c:v>
                </c:pt>
                <c:pt idx="1267">
                  <c:v>1184</c:v>
                </c:pt>
                <c:pt idx="1268">
                  <c:v>1185</c:v>
                </c:pt>
                <c:pt idx="1269">
                  <c:v>1186</c:v>
                </c:pt>
                <c:pt idx="1270">
                  <c:v>1187</c:v>
                </c:pt>
                <c:pt idx="1271">
                  <c:v>1188</c:v>
                </c:pt>
                <c:pt idx="1272">
                  <c:v>1189</c:v>
                </c:pt>
                <c:pt idx="1273">
                  <c:v>1190</c:v>
                </c:pt>
                <c:pt idx="1274">
                  <c:v>1191</c:v>
                </c:pt>
                <c:pt idx="1275">
                  <c:v>1192</c:v>
                </c:pt>
                <c:pt idx="1276">
                  <c:v>1193</c:v>
                </c:pt>
                <c:pt idx="1277">
                  <c:v>1194</c:v>
                </c:pt>
                <c:pt idx="1278">
                  <c:v>1195</c:v>
                </c:pt>
                <c:pt idx="1279">
                  <c:v>1196</c:v>
                </c:pt>
                <c:pt idx="1280">
                  <c:v>1197</c:v>
                </c:pt>
                <c:pt idx="1281">
                  <c:v>1198</c:v>
                </c:pt>
                <c:pt idx="1282">
                  <c:v>1199</c:v>
                </c:pt>
                <c:pt idx="1283">
                  <c:v>1200</c:v>
                </c:pt>
                <c:pt idx="1284">
                  <c:v>1201</c:v>
                </c:pt>
                <c:pt idx="1285">
                  <c:v>1202</c:v>
                </c:pt>
                <c:pt idx="1286">
                  <c:v>1203</c:v>
                </c:pt>
                <c:pt idx="1287">
                  <c:v>1204</c:v>
                </c:pt>
                <c:pt idx="1288">
                  <c:v>1205</c:v>
                </c:pt>
                <c:pt idx="1289">
                  <c:v>1206</c:v>
                </c:pt>
                <c:pt idx="1290">
                  <c:v>1207</c:v>
                </c:pt>
                <c:pt idx="1291">
                  <c:v>1208</c:v>
                </c:pt>
                <c:pt idx="1292">
                  <c:v>1209</c:v>
                </c:pt>
                <c:pt idx="1293">
                  <c:v>1210</c:v>
                </c:pt>
                <c:pt idx="1294">
                  <c:v>1211</c:v>
                </c:pt>
                <c:pt idx="1295">
                  <c:v>1212</c:v>
                </c:pt>
                <c:pt idx="1296">
                  <c:v>1213</c:v>
                </c:pt>
                <c:pt idx="1297">
                  <c:v>1214</c:v>
                </c:pt>
                <c:pt idx="1298">
                  <c:v>1215</c:v>
                </c:pt>
                <c:pt idx="1299">
                  <c:v>1216</c:v>
                </c:pt>
                <c:pt idx="1300">
                  <c:v>1217</c:v>
                </c:pt>
                <c:pt idx="1301">
                  <c:v>1218</c:v>
                </c:pt>
                <c:pt idx="1302">
                  <c:v>1219</c:v>
                </c:pt>
                <c:pt idx="1303">
                  <c:v>1220</c:v>
                </c:pt>
                <c:pt idx="1304">
                  <c:v>1221</c:v>
                </c:pt>
                <c:pt idx="1305">
                  <c:v>1222</c:v>
                </c:pt>
                <c:pt idx="1306">
                  <c:v>1223</c:v>
                </c:pt>
                <c:pt idx="1307">
                  <c:v>1224</c:v>
                </c:pt>
                <c:pt idx="1308">
                  <c:v>1225</c:v>
                </c:pt>
                <c:pt idx="1309">
                  <c:v>1226</c:v>
                </c:pt>
                <c:pt idx="1310">
                  <c:v>1227</c:v>
                </c:pt>
                <c:pt idx="1311">
                  <c:v>1228</c:v>
                </c:pt>
                <c:pt idx="1312">
                  <c:v>1229</c:v>
                </c:pt>
                <c:pt idx="1313">
                  <c:v>1230</c:v>
                </c:pt>
                <c:pt idx="1314">
                  <c:v>1231</c:v>
                </c:pt>
                <c:pt idx="1315">
                  <c:v>1232</c:v>
                </c:pt>
                <c:pt idx="1316">
                  <c:v>1233</c:v>
                </c:pt>
                <c:pt idx="1317">
                  <c:v>1234</c:v>
                </c:pt>
                <c:pt idx="1318">
                  <c:v>1235</c:v>
                </c:pt>
                <c:pt idx="1319">
                  <c:v>1236</c:v>
                </c:pt>
                <c:pt idx="1320">
                  <c:v>1237</c:v>
                </c:pt>
                <c:pt idx="1321">
                  <c:v>1238</c:v>
                </c:pt>
                <c:pt idx="1322">
                  <c:v>1239</c:v>
                </c:pt>
                <c:pt idx="1323">
                  <c:v>1240</c:v>
                </c:pt>
                <c:pt idx="1324">
                  <c:v>1241</c:v>
                </c:pt>
                <c:pt idx="1325">
                  <c:v>1242</c:v>
                </c:pt>
                <c:pt idx="1326">
                  <c:v>1243</c:v>
                </c:pt>
                <c:pt idx="1327">
                  <c:v>1244</c:v>
                </c:pt>
                <c:pt idx="1328">
                  <c:v>1244</c:v>
                </c:pt>
                <c:pt idx="1329">
                  <c:v>1245</c:v>
                </c:pt>
                <c:pt idx="1330">
                  <c:v>1246</c:v>
                </c:pt>
                <c:pt idx="1331">
                  <c:v>1247</c:v>
                </c:pt>
                <c:pt idx="1332">
                  <c:v>1248</c:v>
                </c:pt>
                <c:pt idx="1333">
                  <c:v>1249</c:v>
                </c:pt>
                <c:pt idx="1334">
                  <c:v>1250</c:v>
                </c:pt>
                <c:pt idx="1335">
                  <c:v>1251</c:v>
                </c:pt>
                <c:pt idx="1336">
                  <c:v>1252</c:v>
                </c:pt>
                <c:pt idx="1337">
                  <c:v>1253</c:v>
                </c:pt>
                <c:pt idx="1338">
                  <c:v>1254</c:v>
                </c:pt>
                <c:pt idx="1339">
                  <c:v>1255</c:v>
                </c:pt>
                <c:pt idx="1340">
                  <c:v>1255</c:v>
                </c:pt>
                <c:pt idx="1341">
                  <c:v>1255</c:v>
                </c:pt>
                <c:pt idx="1342">
                  <c:v>1255</c:v>
                </c:pt>
                <c:pt idx="1343">
                  <c:v>1255</c:v>
                </c:pt>
                <c:pt idx="1344">
                  <c:v>1256</c:v>
                </c:pt>
                <c:pt idx="1345">
                  <c:v>1257</c:v>
                </c:pt>
                <c:pt idx="1346">
                  <c:v>1258</c:v>
                </c:pt>
                <c:pt idx="1347">
                  <c:v>1259</c:v>
                </c:pt>
                <c:pt idx="1348">
                  <c:v>1260</c:v>
                </c:pt>
                <c:pt idx="1349">
                  <c:v>1260</c:v>
                </c:pt>
                <c:pt idx="1350">
                  <c:v>1261</c:v>
                </c:pt>
                <c:pt idx="1351">
                  <c:v>1262</c:v>
                </c:pt>
                <c:pt idx="1352">
                  <c:v>1263</c:v>
                </c:pt>
                <c:pt idx="1353">
                  <c:v>1264</c:v>
                </c:pt>
                <c:pt idx="1354">
                  <c:v>1265</c:v>
                </c:pt>
                <c:pt idx="1355">
                  <c:v>1266</c:v>
                </c:pt>
                <c:pt idx="1356">
                  <c:v>1267</c:v>
                </c:pt>
                <c:pt idx="1357">
                  <c:v>1268</c:v>
                </c:pt>
                <c:pt idx="1358">
                  <c:v>1269</c:v>
                </c:pt>
                <c:pt idx="1359">
                  <c:v>1270</c:v>
                </c:pt>
                <c:pt idx="1360">
                  <c:v>1271</c:v>
                </c:pt>
                <c:pt idx="1361">
                  <c:v>1272</c:v>
                </c:pt>
                <c:pt idx="1362">
                  <c:v>1273</c:v>
                </c:pt>
                <c:pt idx="1363">
                  <c:v>1274</c:v>
                </c:pt>
                <c:pt idx="1364">
                  <c:v>1275</c:v>
                </c:pt>
                <c:pt idx="1365">
                  <c:v>1276</c:v>
                </c:pt>
                <c:pt idx="1366">
                  <c:v>1277</c:v>
                </c:pt>
                <c:pt idx="1367">
                  <c:v>1277</c:v>
                </c:pt>
                <c:pt idx="1368">
                  <c:v>1278</c:v>
                </c:pt>
                <c:pt idx="1369">
                  <c:v>1279</c:v>
                </c:pt>
                <c:pt idx="1370">
                  <c:v>1280</c:v>
                </c:pt>
                <c:pt idx="1371">
                  <c:v>1281</c:v>
                </c:pt>
                <c:pt idx="1372">
                  <c:v>1282</c:v>
                </c:pt>
                <c:pt idx="1373">
                  <c:v>1283</c:v>
                </c:pt>
                <c:pt idx="1374">
                  <c:v>1284</c:v>
                </c:pt>
                <c:pt idx="1375">
                  <c:v>1285</c:v>
                </c:pt>
                <c:pt idx="1376">
                  <c:v>1286</c:v>
                </c:pt>
                <c:pt idx="1377">
                  <c:v>1287</c:v>
                </c:pt>
                <c:pt idx="1378">
                  <c:v>1288</c:v>
                </c:pt>
                <c:pt idx="1379">
                  <c:v>1288</c:v>
                </c:pt>
                <c:pt idx="1380">
                  <c:v>1289</c:v>
                </c:pt>
                <c:pt idx="1381">
                  <c:v>1290</c:v>
                </c:pt>
                <c:pt idx="1382">
                  <c:v>1291</c:v>
                </c:pt>
                <c:pt idx="1383">
                  <c:v>1292</c:v>
                </c:pt>
                <c:pt idx="1384">
                  <c:v>1292</c:v>
                </c:pt>
                <c:pt idx="1385">
                  <c:v>1292</c:v>
                </c:pt>
                <c:pt idx="1386">
                  <c:v>1293</c:v>
                </c:pt>
                <c:pt idx="1387">
                  <c:v>1294</c:v>
                </c:pt>
                <c:pt idx="1388">
                  <c:v>1295</c:v>
                </c:pt>
                <c:pt idx="1389">
                  <c:v>1296</c:v>
                </c:pt>
                <c:pt idx="1390">
                  <c:v>1297</c:v>
                </c:pt>
                <c:pt idx="1391">
                  <c:v>1298</c:v>
                </c:pt>
                <c:pt idx="1392">
                  <c:v>1298</c:v>
                </c:pt>
                <c:pt idx="1393">
                  <c:v>1299</c:v>
                </c:pt>
                <c:pt idx="1394">
                  <c:v>1300</c:v>
                </c:pt>
                <c:pt idx="1395">
                  <c:v>1301</c:v>
                </c:pt>
                <c:pt idx="1396">
                  <c:v>1302</c:v>
                </c:pt>
                <c:pt idx="1397">
                  <c:v>1303</c:v>
                </c:pt>
                <c:pt idx="1398">
                  <c:v>1304</c:v>
                </c:pt>
                <c:pt idx="1399">
                  <c:v>1305</c:v>
                </c:pt>
                <c:pt idx="1400">
                  <c:v>1305</c:v>
                </c:pt>
                <c:pt idx="1401">
                  <c:v>1306</c:v>
                </c:pt>
                <c:pt idx="1402">
                  <c:v>1307</c:v>
                </c:pt>
                <c:pt idx="1403">
                  <c:v>1307</c:v>
                </c:pt>
                <c:pt idx="1404">
                  <c:v>1308</c:v>
                </c:pt>
                <c:pt idx="1405">
                  <c:v>1309</c:v>
                </c:pt>
                <c:pt idx="1406">
                  <c:v>1310</c:v>
                </c:pt>
                <c:pt idx="1407">
                  <c:v>1311</c:v>
                </c:pt>
                <c:pt idx="1408">
                  <c:v>1312</c:v>
                </c:pt>
                <c:pt idx="1409">
                  <c:v>1313</c:v>
                </c:pt>
                <c:pt idx="1410">
                  <c:v>1314</c:v>
                </c:pt>
                <c:pt idx="1411">
                  <c:v>1315</c:v>
                </c:pt>
                <c:pt idx="1412">
                  <c:v>1316</c:v>
                </c:pt>
                <c:pt idx="1413">
                  <c:v>1317</c:v>
                </c:pt>
                <c:pt idx="1414">
                  <c:v>1318</c:v>
                </c:pt>
                <c:pt idx="1415">
                  <c:v>1319</c:v>
                </c:pt>
                <c:pt idx="1416">
                  <c:v>1320</c:v>
                </c:pt>
                <c:pt idx="1417">
                  <c:v>1321</c:v>
                </c:pt>
                <c:pt idx="1418">
                  <c:v>1322</c:v>
                </c:pt>
                <c:pt idx="1419">
                  <c:v>1323</c:v>
                </c:pt>
                <c:pt idx="1420">
                  <c:v>1324</c:v>
                </c:pt>
                <c:pt idx="1421">
                  <c:v>1325</c:v>
                </c:pt>
                <c:pt idx="1422">
                  <c:v>1326</c:v>
                </c:pt>
                <c:pt idx="1423">
                  <c:v>1327</c:v>
                </c:pt>
                <c:pt idx="1424">
                  <c:v>1328</c:v>
                </c:pt>
                <c:pt idx="1425">
                  <c:v>1329</c:v>
                </c:pt>
                <c:pt idx="1426">
                  <c:v>1330</c:v>
                </c:pt>
                <c:pt idx="1427">
                  <c:v>1330</c:v>
                </c:pt>
                <c:pt idx="1428">
                  <c:v>1331</c:v>
                </c:pt>
                <c:pt idx="1429">
                  <c:v>1332</c:v>
                </c:pt>
                <c:pt idx="1430">
                  <c:v>1333</c:v>
                </c:pt>
                <c:pt idx="1431">
                  <c:v>1334</c:v>
                </c:pt>
                <c:pt idx="1432">
                  <c:v>1335</c:v>
                </c:pt>
                <c:pt idx="1433">
                  <c:v>1336</c:v>
                </c:pt>
                <c:pt idx="1434">
                  <c:v>1337</c:v>
                </c:pt>
                <c:pt idx="1435">
                  <c:v>1338</c:v>
                </c:pt>
                <c:pt idx="1436">
                  <c:v>1339</c:v>
                </c:pt>
                <c:pt idx="1437">
                  <c:v>1340</c:v>
                </c:pt>
                <c:pt idx="1438">
                  <c:v>1341</c:v>
                </c:pt>
                <c:pt idx="1439">
                  <c:v>1342</c:v>
                </c:pt>
                <c:pt idx="1440">
                  <c:v>1342</c:v>
                </c:pt>
                <c:pt idx="1441">
                  <c:v>1343</c:v>
                </c:pt>
                <c:pt idx="1442">
                  <c:v>1344</c:v>
                </c:pt>
                <c:pt idx="1443">
                  <c:v>1345</c:v>
                </c:pt>
                <c:pt idx="1444">
                  <c:v>1346</c:v>
                </c:pt>
                <c:pt idx="1445">
                  <c:v>1347</c:v>
                </c:pt>
                <c:pt idx="1446">
                  <c:v>1348</c:v>
                </c:pt>
                <c:pt idx="1447">
                  <c:v>1349</c:v>
                </c:pt>
                <c:pt idx="1448">
                  <c:v>1350</c:v>
                </c:pt>
                <c:pt idx="1449">
                  <c:v>1351</c:v>
                </c:pt>
                <c:pt idx="1450">
                  <c:v>1352</c:v>
                </c:pt>
                <c:pt idx="1451">
                  <c:v>1353</c:v>
                </c:pt>
                <c:pt idx="1452">
                  <c:v>1354</c:v>
                </c:pt>
                <c:pt idx="1453">
                  <c:v>1355</c:v>
                </c:pt>
                <c:pt idx="1454">
                  <c:v>1356</c:v>
                </c:pt>
                <c:pt idx="1455">
                  <c:v>1357</c:v>
                </c:pt>
                <c:pt idx="1456">
                  <c:v>1358</c:v>
                </c:pt>
                <c:pt idx="1457">
                  <c:v>1359</c:v>
                </c:pt>
                <c:pt idx="1458">
                  <c:v>1360</c:v>
                </c:pt>
                <c:pt idx="1459">
                  <c:v>1361</c:v>
                </c:pt>
                <c:pt idx="1460">
                  <c:v>1362</c:v>
                </c:pt>
                <c:pt idx="1461">
                  <c:v>1363</c:v>
                </c:pt>
                <c:pt idx="1462">
                  <c:v>1364</c:v>
                </c:pt>
                <c:pt idx="1463">
                  <c:v>1365</c:v>
                </c:pt>
                <c:pt idx="1464">
                  <c:v>1366</c:v>
                </c:pt>
                <c:pt idx="1465">
                  <c:v>1367</c:v>
                </c:pt>
                <c:pt idx="1466">
                  <c:v>1368</c:v>
                </c:pt>
                <c:pt idx="1467">
                  <c:v>1369</c:v>
                </c:pt>
                <c:pt idx="1468">
                  <c:v>1370</c:v>
                </c:pt>
                <c:pt idx="1469">
                  <c:v>1371</c:v>
                </c:pt>
                <c:pt idx="1470">
                  <c:v>1372</c:v>
                </c:pt>
                <c:pt idx="1471">
                  <c:v>1373</c:v>
                </c:pt>
                <c:pt idx="1472">
                  <c:v>1374</c:v>
                </c:pt>
                <c:pt idx="1473">
                  <c:v>1375</c:v>
                </c:pt>
                <c:pt idx="1474">
                  <c:v>1376</c:v>
                </c:pt>
                <c:pt idx="1475">
                  <c:v>1377</c:v>
                </c:pt>
                <c:pt idx="1476">
                  <c:v>1378</c:v>
                </c:pt>
                <c:pt idx="1477">
                  <c:v>1379</c:v>
                </c:pt>
                <c:pt idx="1478">
                  <c:v>1380</c:v>
                </c:pt>
                <c:pt idx="1479">
                  <c:v>1381</c:v>
                </c:pt>
                <c:pt idx="1480">
                  <c:v>1381</c:v>
                </c:pt>
                <c:pt idx="1481">
                  <c:v>1382</c:v>
                </c:pt>
                <c:pt idx="1482">
                  <c:v>1383</c:v>
                </c:pt>
                <c:pt idx="1483">
                  <c:v>1384</c:v>
                </c:pt>
                <c:pt idx="1484">
                  <c:v>1385</c:v>
                </c:pt>
                <c:pt idx="1485">
                  <c:v>1386</c:v>
                </c:pt>
                <c:pt idx="1486">
                  <c:v>1387</c:v>
                </c:pt>
                <c:pt idx="1487">
                  <c:v>1388</c:v>
                </c:pt>
                <c:pt idx="1488">
                  <c:v>1389</c:v>
                </c:pt>
                <c:pt idx="1489">
                  <c:v>1390</c:v>
                </c:pt>
                <c:pt idx="1490">
                  <c:v>1391</c:v>
                </c:pt>
                <c:pt idx="1491">
                  <c:v>1392</c:v>
                </c:pt>
                <c:pt idx="1492">
                  <c:v>1393</c:v>
                </c:pt>
                <c:pt idx="1493">
                  <c:v>1394</c:v>
                </c:pt>
                <c:pt idx="1494">
                  <c:v>1395</c:v>
                </c:pt>
                <c:pt idx="1495">
                  <c:v>1396</c:v>
                </c:pt>
                <c:pt idx="1496">
                  <c:v>1397</c:v>
                </c:pt>
                <c:pt idx="1497">
                  <c:v>1398</c:v>
                </c:pt>
                <c:pt idx="1498">
                  <c:v>1399</c:v>
                </c:pt>
                <c:pt idx="1499">
                  <c:v>1400</c:v>
                </c:pt>
                <c:pt idx="1500">
                  <c:v>1401</c:v>
                </c:pt>
                <c:pt idx="1501">
                  <c:v>1401</c:v>
                </c:pt>
                <c:pt idx="1502">
                  <c:v>1402</c:v>
                </c:pt>
                <c:pt idx="1503">
                  <c:v>1402</c:v>
                </c:pt>
                <c:pt idx="1504">
                  <c:v>1403</c:v>
                </c:pt>
                <c:pt idx="1505">
                  <c:v>1404</c:v>
                </c:pt>
                <c:pt idx="1506">
                  <c:v>1405</c:v>
                </c:pt>
                <c:pt idx="1507">
                  <c:v>1406</c:v>
                </c:pt>
                <c:pt idx="1508">
                  <c:v>1407</c:v>
                </c:pt>
                <c:pt idx="1509">
                  <c:v>1408</c:v>
                </c:pt>
                <c:pt idx="1510">
                  <c:v>1409</c:v>
                </c:pt>
                <c:pt idx="1511">
                  <c:v>1410</c:v>
                </c:pt>
                <c:pt idx="1512">
                  <c:v>1411</c:v>
                </c:pt>
                <c:pt idx="1513">
                  <c:v>1412</c:v>
                </c:pt>
                <c:pt idx="1514">
                  <c:v>1413</c:v>
                </c:pt>
                <c:pt idx="1515">
                  <c:v>1414</c:v>
                </c:pt>
                <c:pt idx="1516">
                  <c:v>1415</c:v>
                </c:pt>
                <c:pt idx="1517">
                  <c:v>1416</c:v>
                </c:pt>
                <c:pt idx="1518">
                  <c:v>1417</c:v>
                </c:pt>
                <c:pt idx="1519">
                  <c:v>1418</c:v>
                </c:pt>
                <c:pt idx="1520">
                  <c:v>1419</c:v>
                </c:pt>
                <c:pt idx="1521">
                  <c:v>1420</c:v>
                </c:pt>
                <c:pt idx="1522">
                  <c:v>1421</c:v>
                </c:pt>
                <c:pt idx="1523">
                  <c:v>1422</c:v>
                </c:pt>
                <c:pt idx="1524">
                  <c:v>1422</c:v>
                </c:pt>
                <c:pt idx="1525">
                  <c:v>1423</c:v>
                </c:pt>
                <c:pt idx="1526">
                  <c:v>1424</c:v>
                </c:pt>
                <c:pt idx="1527">
                  <c:v>1425</c:v>
                </c:pt>
                <c:pt idx="1528">
                  <c:v>1426</c:v>
                </c:pt>
                <c:pt idx="1529">
                  <c:v>1427</c:v>
                </c:pt>
                <c:pt idx="1530">
                  <c:v>1428</c:v>
                </c:pt>
                <c:pt idx="1531">
                  <c:v>1429</c:v>
                </c:pt>
                <c:pt idx="1532">
                  <c:v>1430</c:v>
                </c:pt>
                <c:pt idx="1533">
                  <c:v>1431</c:v>
                </c:pt>
                <c:pt idx="1534">
                  <c:v>1432</c:v>
                </c:pt>
                <c:pt idx="1535">
                  <c:v>1433</c:v>
                </c:pt>
                <c:pt idx="1536">
                  <c:v>1434</c:v>
                </c:pt>
                <c:pt idx="1537">
                  <c:v>1435</c:v>
                </c:pt>
                <c:pt idx="1538">
                  <c:v>1436</c:v>
                </c:pt>
                <c:pt idx="1539">
                  <c:v>1437</c:v>
                </c:pt>
                <c:pt idx="1540">
                  <c:v>1438</c:v>
                </c:pt>
                <c:pt idx="1541">
                  <c:v>1438</c:v>
                </c:pt>
                <c:pt idx="1542">
                  <c:v>1439</c:v>
                </c:pt>
                <c:pt idx="1543">
                  <c:v>1440</c:v>
                </c:pt>
                <c:pt idx="1544">
                  <c:v>1441</c:v>
                </c:pt>
                <c:pt idx="1545">
                  <c:v>1442</c:v>
                </c:pt>
                <c:pt idx="1546">
                  <c:v>1443</c:v>
                </c:pt>
                <c:pt idx="1547">
                  <c:v>1444</c:v>
                </c:pt>
                <c:pt idx="1548">
                  <c:v>1445</c:v>
                </c:pt>
                <c:pt idx="1549">
                  <c:v>1446</c:v>
                </c:pt>
                <c:pt idx="1550">
                  <c:v>1447</c:v>
                </c:pt>
                <c:pt idx="1551">
                  <c:v>1448</c:v>
                </c:pt>
                <c:pt idx="1552">
                  <c:v>1449</c:v>
                </c:pt>
                <c:pt idx="1553">
                  <c:v>1450</c:v>
                </c:pt>
                <c:pt idx="1554">
                  <c:v>1451</c:v>
                </c:pt>
                <c:pt idx="1555">
                  <c:v>1452</c:v>
                </c:pt>
                <c:pt idx="1556">
                  <c:v>1453</c:v>
                </c:pt>
                <c:pt idx="1557">
                  <c:v>1454</c:v>
                </c:pt>
                <c:pt idx="1558">
                  <c:v>1455</c:v>
                </c:pt>
                <c:pt idx="1559">
                  <c:v>1456</c:v>
                </c:pt>
                <c:pt idx="1560">
                  <c:v>1457</c:v>
                </c:pt>
                <c:pt idx="1561">
                  <c:v>1458</c:v>
                </c:pt>
                <c:pt idx="1562">
                  <c:v>1459</c:v>
                </c:pt>
                <c:pt idx="1563">
                  <c:v>1460</c:v>
                </c:pt>
                <c:pt idx="1564">
                  <c:v>1461</c:v>
                </c:pt>
                <c:pt idx="1565">
                  <c:v>1461</c:v>
                </c:pt>
                <c:pt idx="1566">
                  <c:v>1461</c:v>
                </c:pt>
                <c:pt idx="1567">
                  <c:v>1461</c:v>
                </c:pt>
                <c:pt idx="1568">
                  <c:v>1462</c:v>
                </c:pt>
                <c:pt idx="1569">
                  <c:v>1463</c:v>
                </c:pt>
                <c:pt idx="1570">
                  <c:v>1464</c:v>
                </c:pt>
                <c:pt idx="1571">
                  <c:v>1465</c:v>
                </c:pt>
                <c:pt idx="1572">
                  <c:v>1466</c:v>
                </c:pt>
                <c:pt idx="1573">
                  <c:v>1467</c:v>
                </c:pt>
                <c:pt idx="1574">
                  <c:v>1467</c:v>
                </c:pt>
                <c:pt idx="1575">
                  <c:v>1467</c:v>
                </c:pt>
                <c:pt idx="1576">
                  <c:v>1468</c:v>
                </c:pt>
                <c:pt idx="1577">
                  <c:v>1469</c:v>
                </c:pt>
                <c:pt idx="1578">
                  <c:v>1470</c:v>
                </c:pt>
                <c:pt idx="1579">
                  <c:v>1471</c:v>
                </c:pt>
                <c:pt idx="1580">
                  <c:v>1472</c:v>
                </c:pt>
                <c:pt idx="1581">
                  <c:v>1473</c:v>
                </c:pt>
                <c:pt idx="1582">
                  <c:v>1474</c:v>
                </c:pt>
                <c:pt idx="1583">
                  <c:v>1475</c:v>
                </c:pt>
                <c:pt idx="1584">
                  <c:v>1476</c:v>
                </c:pt>
                <c:pt idx="1585">
                  <c:v>1477</c:v>
                </c:pt>
                <c:pt idx="1586">
                  <c:v>1478</c:v>
                </c:pt>
                <c:pt idx="1587">
                  <c:v>1479</c:v>
                </c:pt>
                <c:pt idx="1588">
                  <c:v>1480</c:v>
                </c:pt>
                <c:pt idx="1589">
                  <c:v>1481</c:v>
                </c:pt>
                <c:pt idx="1590">
                  <c:v>1482</c:v>
                </c:pt>
                <c:pt idx="1591">
                  <c:v>1483</c:v>
                </c:pt>
                <c:pt idx="1592">
                  <c:v>1484</c:v>
                </c:pt>
                <c:pt idx="1593">
                  <c:v>1485</c:v>
                </c:pt>
                <c:pt idx="1594">
                  <c:v>1486</c:v>
                </c:pt>
                <c:pt idx="1595">
                  <c:v>1487</c:v>
                </c:pt>
                <c:pt idx="1596">
                  <c:v>1488</c:v>
                </c:pt>
                <c:pt idx="1597">
                  <c:v>1489</c:v>
                </c:pt>
                <c:pt idx="1598">
                  <c:v>1490</c:v>
                </c:pt>
                <c:pt idx="1599">
                  <c:v>1491</c:v>
                </c:pt>
                <c:pt idx="1600">
                  <c:v>1492</c:v>
                </c:pt>
                <c:pt idx="1601">
                  <c:v>1493</c:v>
                </c:pt>
                <c:pt idx="1602">
                  <c:v>1494</c:v>
                </c:pt>
                <c:pt idx="1603">
                  <c:v>1495</c:v>
                </c:pt>
                <c:pt idx="1604">
                  <c:v>1496</c:v>
                </c:pt>
                <c:pt idx="1605">
                  <c:v>1497</c:v>
                </c:pt>
                <c:pt idx="1606">
                  <c:v>1498</c:v>
                </c:pt>
                <c:pt idx="1607">
                  <c:v>1499</c:v>
                </c:pt>
                <c:pt idx="1608">
                  <c:v>1500</c:v>
                </c:pt>
                <c:pt idx="1609">
                  <c:v>1501</c:v>
                </c:pt>
                <c:pt idx="1610">
                  <c:v>1502</c:v>
                </c:pt>
                <c:pt idx="1611">
                  <c:v>1503</c:v>
                </c:pt>
                <c:pt idx="1612">
                  <c:v>1504</c:v>
                </c:pt>
                <c:pt idx="1613">
                  <c:v>1505</c:v>
                </c:pt>
                <c:pt idx="1614">
                  <c:v>1506</c:v>
                </c:pt>
                <c:pt idx="1615">
                  <c:v>1507</c:v>
                </c:pt>
                <c:pt idx="1616">
                  <c:v>1508</c:v>
                </c:pt>
                <c:pt idx="1617">
                  <c:v>1509</c:v>
                </c:pt>
                <c:pt idx="1618">
                  <c:v>1510</c:v>
                </c:pt>
                <c:pt idx="1619">
                  <c:v>1511</c:v>
                </c:pt>
                <c:pt idx="1620">
                  <c:v>1512</c:v>
                </c:pt>
                <c:pt idx="1621">
                  <c:v>1513</c:v>
                </c:pt>
                <c:pt idx="1622">
                  <c:v>1513</c:v>
                </c:pt>
                <c:pt idx="1623">
                  <c:v>1514</c:v>
                </c:pt>
                <c:pt idx="1624">
                  <c:v>1515</c:v>
                </c:pt>
                <c:pt idx="1625">
                  <c:v>1516</c:v>
                </c:pt>
                <c:pt idx="1626">
                  <c:v>1517</c:v>
                </c:pt>
                <c:pt idx="1627">
                  <c:v>1518</c:v>
                </c:pt>
                <c:pt idx="1628">
                  <c:v>1519</c:v>
                </c:pt>
                <c:pt idx="1629">
                  <c:v>1520</c:v>
                </c:pt>
                <c:pt idx="1630">
                  <c:v>1521</c:v>
                </c:pt>
                <c:pt idx="1631">
                  <c:v>1522</c:v>
                </c:pt>
                <c:pt idx="1632">
                  <c:v>1523</c:v>
                </c:pt>
                <c:pt idx="1633">
                  <c:v>1524</c:v>
                </c:pt>
                <c:pt idx="1634">
                  <c:v>1525</c:v>
                </c:pt>
                <c:pt idx="1635">
                  <c:v>1526</c:v>
                </c:pt>
                <c:pt idx="1636">
                  <c:v>1527</c:v>
                </c:pt>
                <c:pt idx="1637">
                  <c:v>1528</c:v>
                </c:pt>
                <c:pt idx="1638">
                  <c:v>1529</c:v>
                </c:pt>
                <c:pt idx="1639">
                  <c:v>1530</c:v>
                </c:pt>
                <c:pt idx="1640">
                  <c:v>1531</c:v>
                </c:pt>
                <c:pt idx="1641">
                  <c:v>1532</c:v>
                </c:pt>
                <c:pt idx="1642">
                  <c:v>1533</c:v>
                </c:pt>
                <c:pt idx="1643">
                  <c:v>1533</c:v>
                </c:pt>
                <c:pt idx="1644">
                  <c:v>1534</c:v>
                </c:pt>
                <c:pt idx="1645">
                  <c:v>1535</c:v>
                </c:pt>
                <c:pt idx="1646">
                  <c:v>1536</c:v>
                </c:pt>
                <c:pt idx="1647">
                  <c:v>1537</c:v>
                </c:pt>
                <c:pt idx="1648">
                  <c:v>1537</c:v>
                </c:pt>
                <c:pt idx="1649">
                  <c:v>1538</c:v>
                </c:pt>
                <c:pt idx="1650">
                  <c:v>1538</c:v>
                </c:pt>
                <c:pt idx="1651">
                  <c:v>1539</c:v>
                </c:pt>
                <c:pt idx="1652">
                  <c:v>1540</c:v>
                </c:pt>
                <c:pt idx="1653">
                  <c:v>1541</c:v>
                </c:pt>
                <c:pt idx="1654">
                  <c:v>1542</c:v>
                </c:pt>
                <c:pt idx="1655">
                  <c:v>1543</c:v>
                </c:pt>
                <c:pt idx="1656">
                  <c:v>1544</c:v>
                </c:pt>
                <c:pt idx="1657">
                  <c:v>1545</c:v>
                </c:pt>
                <c:pt idx="1658">
                  <c:v>1546</c:v>
                </c:pt>
                <c:pt idx="1659">
                  <c:v>1547</c:v>
                </c:pt>
                <c:pt idx="1660">
                  <c:v>1548</c:v>
                </c:pt>
                <c:pt idx="1661">
                  <c:v>1549</c:v>
                </c:pt>
                <c:pt idx="1662">
                  <c:v>1550</c:v>
                </c:pt>
                <c:pt idx="1663">
                  <c:v>1551</c:v>
                </c:pt>
                <c:pt idx="1664">
                  <c:v>1552</c:v>
                </c:pt>
                <c:pt idx="1665">
                  <c:v>1553</c:v>
                </c:pt>
                <c:pt idx="1666">
                  <c:v>1553</c:v>
                </c:pt>
                <c:pt idx="1667">
                  <c:v>1554</c:v>
                </c:pt>
                <c:pt idx="1668">
                  <c:v>1555</c:v>
                </c:pt>
                <c:pt idx="1669">
                  <c:v>1556</c:v>
                </c:pt>
                <c:pt idx="1670">
                  <c:v>1557</c:v>
                </c:pt>
                <c:pt idx="1671">
                  <c:v>1558</c:v>
                </c:pt>
                <c:pt idx="1672">
                  <c:v>1559</c:v>
                </c:pt>
                <c:pt idx="1673">
                  <c:v>1560</c:v>
                </c:pt>
                <c:pt idx="1674">
                  <c:v>1561</c:v>
                </c:pt>
                <c:pt idx="1675">
                  <c:v>1562</c:v>
                </c:pt>
                <c:pt idx="1676">
                  <c:v>1563</c:v>
                </c:pt>
                <c:pt idx="1677">
                  <c:v>1564</c:v>
                </c:pt>
                <c:pt idx="1678">
                  <c:v>1565</c:v>
                </c:pt>
                <c:pt idx="1679">
                  <c:v>1566</c:v>
                </c:pt>
                <c:pt idx="1680">
                  <c:v>1567</c:v>
                </c:pt>
                <c:pt idx="1681">
                  <c:v>1568</c:v>
                </c:pt>
                <c:pt idx="1682">
                  <c:v>1569</c:v>
                </c:pt>
                <c:pt idx="1683">
                  <c:v>1570</c:v>
                </c:pt>
                <c:pt idx="1684">
                  <c:v>1571</c:v>
                </c:pt>
                <c:pt idx="1685">
                  <c:v>1572</c:v>
                </c:pt>
                <c:pt idx="1686">
                  <c:v>1573</c:v>
                </c:pt>
                <c:pt idx="1687">
                  <c:v>1574</c:v>
                </c:pt>
                <c:pt idx="1688">
                  <c:v>1575</c:v>
                </c:pt>
                <c:pt idx="1689">
                  <c:v>1576</c:v>
                </c:pt>
                <c:pt idx="1690">
                  <c:v>1577</c:v>
                </c:pt>
                <c:pt idx="1691">
                  <c:v>1577</c:v>
                </c:pt>
                <c:pt idx="1692">
                  <c:v>1578</c:v>
                </c:pt>
                <c:pt idx="1693">
                  <c:v>1579</c:v>
                </c:pt>
                <c:pt idx="1694">
                  <c:v>1580</c:v>
                </c:pt>
                <c:pt idx="1695">
                  <c:v>1581</c:v>
                </c:pt>
                <c:pt idx="1696">
                  <c:v>1582</c:v>
                </c:pt>
                <c:pt idx="1697">
                  <c:v>1583</c:v>
                </c:pt>
                <c:pt idx="1698">
                  <c:v>1584</c:v>
                </c:pt>
                <c:pt idx="1699">
                  <c:v>1585</c:v>
                </c:pt>
                <c:pt idx="1700">
                  <c:v>1586</c:v>
                </c:pt>
                <c:pt idx="1701">
                  <c:v>1587</c:v>
                </c:pt>
                <c:pt idx="1702">
                  <c:v>1588</c:v>
                </c:pt>
                <c:pt idx="1703">
                  <c:v>1589</c:v>
                </c:pt>
                <c:pt idx="1704">
                  <c:v>1590</c:v>
                </c:pt>
                <c:pt idx="1705">
                  <c:v>1591</c:v>
                </c:pt>
                <c:pt idx="1706">
                  <c:v>1592</c:v>
                </c:pt>
                <c:pt idx="1707">
                  <c:v>1593</c:v>
                </c:pt>
                <c:pt idx="1708">
                  <c:v>1594</c:v>
                </c:pt>
                <c:pt idx="1709">
                  <c:v>1595</c:v>
                </c:pt>
                <c:pt idx="1710">
                  <c:v>1596</c:v>
                </c:pt>
                <c:pt idx="1711">
                  <c:v>1597</c:v>
                </c:pt>
                <c:pt idx="1712">
                  <c:v>1598</c:v>
                </c:pt>
                <c:pt idx="1713">
                  <c:v>1599</c:v>
                </c:pt>
                <c:pt idx="1714">
                  <c:v>1600</c:v>
                </c:pt>
                <c:pt idx="1715">
                  <c:v>1601</c:v>
                </c:pt>
                <c:pt idx="1716">
                  <c:v>1602</c:v>
                </c:pt>
                <c:pt idx="1717">
                  <c:v>1603</c:v>
                </c:pt>
                <c:pt idx="1718">
                  <c:v>1604</c:v>
                </c:pt>
                <c:pt idx="1719">
                  <c:v>1605</c:v>
                </c:pt>
                <c:pt idx="1720">
                  <c:v>1606</c:v>
                </c:pt>
                <c:pt idx="1721">
                  <c:v>1607</c:v>
                </c:pt>
                <c:pt idx="1722">
                  <c:v>1608</c:v>
                </c:pt>
                <c:pt idx="1723">
                  <c:v>1609</c:v>
                </c:pt>
                <c:pt idx="1724">
                  <c:v>1610</c:v>
                </c:pt>
                <c:pt idx="1725">
                  <c:v>1611</c:v>
                </c:pt>
                <c:pt idx="1726">
                  <c:v>1612</c:v>
                </c:pt>
                <c:pt idx="1727">
                  <c:v>1613</c:v>
                </c:pt>
                <c:pt idx="1728">
                  <c:v>1614</c:v>
                </c:pt>
                <c:pt idx="1729">
                  <c:v>1615</c:v>
                </c:pt>
                <c:pt idx="1730">
                  <c:v>1616</c:v>
                </c:pt>
                <c:pt idx="1731">
                  <c:v>1617</c:v>
                </c:pt>
                <c:pt idx="1732">
                  <c:v>1617</c:v>
                </c:pt>
                <c:pt idx="1733">
                  <c:v>1618</c:v>
                </c:pt>
                <c:pt idx="1734">
                  <c:v>1619</c:v>
                </c:pt>
                <c:pt idx="1735">
                  <c:v>1620</c:v>
                </c:pt>
                <c:pt idx="1736">
                  <c:v>1621</c:v>
                </c:pt>
                <c:pt idx="1737">
                  <c:v>1622</c:v>
                </c:pt>
                <c:pt idx="1738">
                  <c:v>1623</c:v>
                </c:pt>
                <c:pt idx="1739">
                  <c:v>1624</c:v>
                </c:pt>
                <c:pt idx="1740">
                  <c:v>1625</c:v>
                </c:pt>
                <c:pt idx="1741">
                  <c:v>1626</c:v>
                </c:pt>
                <c:pt idx="1742">
                  <c:v>1627</c:v>
                </c:pt>
                <c:pt idx="1743">
                  <c:v>1628</c:v>
                </c:pt>
                <c:pt idx="1744">
                  <c:v>1629</c:v>
                </c:pt>
                <c:pt idx="1745">
                  <c:v>1630</c:v>
                </c:pt>
                <c:pt idx="1746">
                  <c:v>1631</c:v>
                </c:pt>
                <c:pt idx="1747">
                  <c:v>1632</c:v>
                </c:pt>
                <c:pt idx="1748">
                  <c:v>1633</c:v>
                </c:pt>
                <c:pt idx="1749">
                  <c:v>1634</c:v>
                </c:pt>
                <c:pt idx="1750">
                  <c:v>1635</c:v>
                </c:pt>
                <c:pt idx="1751">
                  <c:v>1636</c:v>
                </c:pt>
                <c:pt idx="1752">
                  <c:v>1637</c:v>
                </c:pt>
                <c:pt idx="1753">
                  <c:v>1638</c:v>
                </c:pt>
                <c:pt idx="1754">
                  <c:v>1639</c:v>
                </c:pt>
                <c:pt idx="1755">
                  <c:v>1640</c:v>
                </c:pt>
                <c:pt idx="1756">
                  <c:v>1641</c:v>
                </c:pt>
                <c:pt idx="1757">
                  <c:v>1641</c:v>
                </c:pt>
                <c:pt idx="1758">
                  <c:v>1642</c:v>
                </c:pt>
                <c:pt idx="1759">
                  <c:v>1643</c:v>
                </c:pt>
                <c:pt idx="1760">
                  <c:v>1644</c:v>
                </c:pt>
                <c:pt idx="1761">
                  <c:v>1645</c:v>
                </c:pt>
                <c:pt idx="1762">
                  <c:v>1646</c:v>
                </c:pt>
                <c:pt idx="1763">
                  <c:v>1647</c:v>
                </c:pt>
                <c:pt idx="1764">
                  <c:v>1648</c:v>
                </c:pt>
                <c:pt idx="1765">
                  <c:v>1649</c:v>
                </c:pt>
                <c:pt idx="1766">
                  <c:v>1650</c:v>
                </c:pt>
                <c:pt idx="1767">
                  <c:v>1651</c:v>
                </c:pt>
                <c:pt idx="1768">
                  <c:v>1652</c:v>
                </c:pt>
                <c:pt idx="1769">
                  <c:v>1653</c:v>
                </c:pt>
                <c:pt idx="1770">
                  <c:v>1654</c:v>
                </c:pt>
                <c:pt idx="1771">
                  <c:v>1655</c:v>
                </c:pt>
                <c:pt idx="1772">
                  <c:v>1656</c:v>
                </c:pt>
                <c:pt idx="1773">
                  <c:v>1657</c:v>
                </c:pt>
                <c:pt idx="1774">
                  <c:v>1658</c:v>
                </c:pt>
                <c:pt idx="1775">
                  <c:v>1659</c:v>
                </c:pt>
                <c:pt idx="1776">
                  <c:v>1660</c:v>
                </c:pt>
                <c:pt idx="1777">
                  <c:v>1661</c:v>
                </c:pt>
                <c:pt idx="1778">
                  <c:v>1662</c:v>
                </c:pt>
                <c:pt idx="1779">
                  <c:v>1663</c:v>
                </c:pt>
                <c:pt idx="1780">
                  <c:v>1664</c:v>
                </c:pt>
                <c:pt idx="1781">
                  <c:v>1665</c:v>
                </c:pt>
                <c:pt idx="1782">
                  <c:v>1666</c:v>
                </c:pt>
                <c:pt idx="1783">
                  <c:v>1667</c:v>
                </c:pt>
                <c:pt idx="1784">
                  <c:v>1668</c:v>
                </c:pt>
                <c:pt idx="1785">
                  <c:v>1669</c:v>
                </c:pt>
                <c:pt idx="1786">
                  <c:v>1670</c:v>
                </c:pt>
                <c:pt idx="1787">
                  <c:v>1670</c:v>
                </c:pt>
                <c:pt idx="1788">
                  <c:v>1671</c:v>
                </c:pt>
                <c:pt idx="1789">
                  <c:v>1672</c:v>
                </c:pt>
                <c:pt idx="1790">
                  <c:v>1673</c:v>
                </c:pt>
                <c:pt idx="1791">
                  <c:v>1674</c:v>
                </c:pt>
                <c:pt idx="1792">
                  <c:v>1674</c:v>
                </c:pt>
                <c:pt idx="1793">
                  <c:v>1675</c:v>
                </c:pt>
                <c:pt idx="1794">
                  <c:v>1676</c:v>
                </c:pt>
                <c:pt idx="1795">
                  <c:v>1677</c:v>
                </c:pt>
                <c:pt idx="1796">
                  <c:v>1678</c:v>
                </c:pt>
                <c:pt idx="1797">
                  <c:v>1679</c:v>
                </c:pt>
                <c:pt idx="1798">
                  <c:v>1680</c:v>
                </c:pt>
                <c:pt idx="1799">
                  <c:v>1681</c:v>
                </c:pt>
                <c:pt idx="1800">
                  <c:v>1682</c:v>
                </c:pt>
                <c:pt idx="1801">
                  <c:v>1682</c:v>
                </c:pt>
                <c:pt idx="1802">
                  <c:v>1683</c:v>
                </c:pt>
                <c:pt idx="1803">
                  <c:v>1684</c:v>
                </c:pt>
                <c:pt idx="1804">
                  <c:v>1685</c:v>
                </c:pt>
                <c:pt idx="1805">
                  <c:v>1686</c:v>
                </c:pt>
                <c:pt idx="1806">
                  <c:v>1687</c:v>
                </c:pt>
                <c:pt idx="1807">
                  <c:v>1688</c:v>
                </c:pt>
                <c:pt idx="1808">
                  <c:v>1689</c:v>
                </c:pt>
                <c:pt idx="1809">
                  <c:v>1690</c:v>
                </c:pt>
                <c:pt idx="1810">
                  <c:v>1691</c:v>
                </c:pt>
                <c:pt idx="1811">
                  <c:v>1692</c:v>
                </c:pt>
                <c:pt idx="1812">
                  <c:v>1693</c:v>
                </c:pt>
                <c:pt idx="1813">
                  <c:v>1694</c:v>
                </c:pt>
                <c:pt idx="1814">
                  <c:v>1695</c:v>
                </c:pt>
                <c:pt idx="1815">
                  <c:v>1696</c:v>
                </c:pt>
                <c:pt idx="1816">
                  <c:v>1697</c:v>
                </c:pt>
                <c:pt idx="1817">
                  <c:v>1698</c:v>
                </c:pt>
                <c:pt idx="1818">
                  <c:v>1699</c:v>
                </c:pt>
                <c:pt idx="1819">
                  <c:v>1700</c:v>
                </c:pt>
                <c:pt idx="1820">
                  <c:v>1701</c:v>
                </c:pt>
                <c:pt idx="1821">
                  <c:v>1702</c:v>
                </c:pt>
                <c:pt idx="1822">
                  <c:v>1703</c:v>
                </c:pt>
                <c:pt idx="1823">
                  <c:v>1704</c:v>
                </c:pt>
                <c:pt idx="1824">
                  <c:v>1705</c:v>
                </c:pt>
                <c:pt idx="1825">
                  <c:v>1706</c:v>
                </c:pt>
                <c:pt idx="1826">
                  <c:v>1707</c:v>
                </c:pt>
                <c:pt idx="1827">
                  <c:v>1708</c:v>
                </c:pt>
                <c:pt idx="1828">
                  <c:v>1709</c:v>
                </c:pt>
                <c:pt idx="1829">
                  <c:v>1710</c:v>
                </c:pt>
                <c:pt idx="1830">
                  <c:v>1711</c:v>
                </c:pt>
                <c:pt idx="1831">
                  <c:v>1712</c:v>
                </c:pt>
                <c:pt idx="1832">
                  <c:v>1713</c:v>
                </c:pt>
                <c:pt idx="1833">
                  <c:v>1714</c:v>
                </c:pt>
                <c:pt idx="1834">
                  <c:v>1715</c:v>
                </c:pt>
                <c:pt idx="1835">
                  <c:v>1716</c:v>
                </c:pt>
                <c:pt idx="1836">
                  <c:v>1717</c:v>
                </c:pt>
                <c:pt idx="1837">
                  <c:v>1718</c:v>
                </c:pt>
                <c:pt idx="1838">
                  <c:v>1719</c:v>
                </c:pt>
                <c:pt idx="1839">
                  <c:v>1720</c:v>
                </c:pt>
                <c:pt idx="1840">
                  <c:v>1721</c:v>
                </c:pt>
                <c:pt idx="1841">
                  <c:v>1722</c:v>
                </c:pt>
                <c:pt idx="1842">
                  <c:v>1723</c:v>
                </c:pt>
                <c:pt idx="1843">
                  <c:v>1724</c:v>
                </c:pt>
                <c:pt idx="1844">
                  <c:v>1725</c:v>
                </c:pt>
                <c:pt idx="1845">
                  <c:v>1726</c:v>
                </c:pt>
                <c:pt idx="1846">
                  <c:v>1727</c:v>
                </c:pt>
                <c:pt idx="1847">
                  <c:v>1728</c:v>
                </c:pt>
                <c:pt idx="1848">
                  <c:v>1729</c:v>
                </c:pt>
                <c:pt idx="1849">
                  <c:v>1730</c:v>
                </c:pt>
                <c:pt idx="1850">
                  <c:v>1731</c:v>
                </c:pt>
                <c:pt idx="1851">
                  <c:v>1732</c:v>
                </c:pt>
                <c:pt idx="1852">
                  <c:v>1733</c:v>
                </c:pt>
                <c:pt idx="1853">
                  <c:v>1734</c:v>
                </c:pt>
                <c:pt idx="1854">
                  <c:v>1735</c:v>
                </c:pt>
                <c:pt idx="1855">
                  <c:v>1736</c:v>
                </c:pt>
                <c:pt idx="1856">
                  <c:v>1737</c:v>
                </c:pt>
                <c:pt idx="1857">
                  <c:v>1738</c:v>
                </c:pt>
                <c:pt idx="1858">
                  <c:v>1739</c:v>
                </c:pt>
                <c:pt idx="1859">
                  <c:v>1740</c:v>
                </c:pt>
                <c:pt idx="1860">
                  <c:v>1741</c:v>
                </c:pt>
                <c:pt idx="1861">
                  <c:v>1742</c:v>
                </c:pt>
                <c:pt idx="1862">
                  <c:v>1743</c:v>
                </c:pt>
                <c:pt idx="1863">
                  <c:v>1744</c:v>
                </c:pt>
                <c:pt idx="1864">
                  <c:v>1745</c:v>
                </c:pt>
                <c:pt idx="1865">
                  <c:v>1746</c:v>
                </c:pt>
                <c:pt idx="1866">
                  <c:v>1747</c:v>
                </c:pt>
                <c:pt idx="1867">
                  <c:v>1748</c:v>
                </c:pt>
                <c:pt idx="1868">
                  <c:v>1749</c:v>
                </c:pt>
                <c:pt idx="1869">
                  <c:v>1749</c:v>
                </c:pt>
                <c:pt idx="1870">
                  <c:v>1750</c:v>
                </c:pt>
                <c:pt idx="1871">
                  <c:v>1751</c:v>
                </c:pt>
                <c:pt idx="1872">
                  <c:v>1752</c:v>
                </c:pt>
                <c:pt idx="1873">
                  <c:v>1753</c:v>
                </c:pt>
                <c:pt idx="1874">
                  <c:v>1754</c:v>
                </c:pt>
                <c:pt idx="1875">
                  <c:v>1755</c:v>
                </c:pt>
                <c:pt idx="1876">
                  <c:v>1756</c:v>
                </c:pt>
                <c:pt idx="1877">
                  <c:v>1757</c:v>
                </c:pt>
                <c:pt idx="1878">
                  <c:v>1758</c:v>
                </c:pt>
                <c:pt idx="1879">
                  <c:v>1759</c:v>
                </c:pt>
                <c:pt idx="1880">
                  <c:v>1760</c:v>
                </c:pt>
                <c:pt idx="1881">
                  <c:v>1761</c:v>
                </c:pt>
                <c:pt idx="1882">
                  <c:v>1762</c:v>
                </c:pt>
                <c:pt idx="1883">
                  <c:v>1763</c:v>
                </c:pt>
                <c:pt idx="1884">
                  <c:v>1764</c:v>
                </c:pt>
                <c:pt idx="1885">
                  <c:v>1765</c:v>
                </c:pt>
                <c:pt idx="1886">
                  <c:v>1766</c:v>
                </c:pt>
                <c:pt idx="1887">
                  <c:v>1767</c:v>
                </c:pt>
                <c:pt idx="1888">
                  <c:v>1768</c:v>
                </c:pt>
                <c:pt idx="1889">
                  <c:v>1769</c:v>
                </c:pt>
                <c:pt idx="1890">
                  <c:v>1770</c:v>
                </c:pt>
                <c:pt idx="1891">
                  <c:v>1771</c:v>
                </c:pt>
                <c:pt idx="1892">
                  <c:v>1772</c:v>
                </c:pt>
                <c:pt idx="1893">
                  <c:v>1773</c:v>
                </c:pt>
                <c:pt idx="1894">
                  <c:v>1774</c:v>
                </c:pt>
                <c:pt idx="1895">
                  <c:v>1775</c:v>
                </c:pt>
                <c:pt idx="1896">
                  <c:v>1776</c:v>
                </c:pt>
                <c:pt idx="1897">
                  <c:v>1777</c:v>
                </c:pt>
                <c:pt idx="1898">
                  <c:v>1778</c:v>
                </c:pt>
                <c:pt idx="1899">
                  <c:v>1779</c:v>
                </c:pt>
                <c:pt idx="1900">
                  <c:v>1780</c:v>
                </c:pt>
                <c:pt idx="1901">
                  <c:v>1781</c:v>
                </c:pt>
                <c:pt idx="1902">
                  <c:v>1782</c:v>
                </c:pt>
                <c:pt idx="1903">
                  <c:v>1783</c:v>
                </c:pt>
                <c:pt idx="1904">
                  <c:v>1784</c:v>
                </c:pt>
                <c:pt idx="1905">
                  <c:v>1785</c:v>
                </c:pt>
                <c:pt idx="1906">
                  <c:v>1786</c:v>
                </c:pt>
                <c:pt idx="1907">
                  <c:v>1787</c:v>
                </c:pt>
                <c:pt idx="1908">
                  <c:v>1788</c:v>
                </c:pt>
                <c:pt idx="1909">
                  <c:v>1789</c:v>
                </c:pt>
                <c:pt idx="1910">
                  <c:v>1790</c:v>
                </c:pt>
                <c:pt idx="1911">
                  <c:v>1791</c:v>
                </c:pt>
                <c:pt idx="1912">
                  <c:v>1792</c:v>
                </c:pt>
                <c:pt idx="1913">
                  <c:v>1793</c:v>
                </c:pt>
                <c:pt idx="1914">
                  <c:v>1793</c:v>
                </c:pt>
                <c:pt idx="1915">
                  <c:v>1794</c:v>
                </c:pt>
                <c:pt idx="1916">
                  <c:v>1795</c:v>
                </c:pt>
                <c:pt idx="1917">
                  <c:v>1796</c:v>
                </c:pt>
                <c:pt idx="1918">
                  <c:v>1797</c:v>
                </c:pt>
                <c:pt idx="1919">
                  <c:v>1798</c:v>
                </c:pt>
                <c:pt idx="1920">
                  <c:v>1799</c:v>
                </c:pt>
                <c:pt idx="1921">
                  <c:v>1800</c:v>
                </c:pt>
                <c:pt idx="1922">
                  <c:v>1801</c:v>
                </c:pt>
                <c:pt idx="1923">
                  <c:v>1802</c:v>
                </c:pt>
                <c:pt idx="1924">
                  <c:v>1803</c:v>
                </c:pt>
                <c:pt idx="1925">
                  <c:v>1804</c:v>
                </c:pt>
                <c:pt idx="1926">
                  <c:v>1805</c:v>
                </c:pt>
                <c:pt idx="1927">
                  <c:v>1806</c:v>
                </c:pt>
                <c:pt idx="1928">
                  <c:v>1807</c:v>
                </c:pt>
                <c:pt idx="1929">
                  <c:v>1808</c:v>
                </c:pt>
                <c:pt idx="1930">
                  <c:v>1809</c:v>
                </c:pt>
                <c:pt idx="1931">
                  <c:v>1810</c:v>
                </c:pt>
                <c:pt idx="1932">
                  <c:v>1811</c:v>
                </c:pt>
                <c:pt idx="1933">
                  <c:v>1812</c:v>
                </c:pt>
                <c:pt idx="1934">
                  <c:v>1813</c:v>
                </c:pt>
                <c:pt idx="1935">
                  <c:v>1814</c:v>
                </c:pt>
                <c:pt idx="1936">
                  <c:v>1815</c:v>
                </c:pt>
                <c:pt idx="1937">
                  <c:v>1816</c:v>
                </c:pt>
                <c:pt idx="1938">
                  <c:v>1817</c:v>
                </c:pt>
                <c:pt idx="1939">
                  <c:v>1818</c:v>
                </c:pt>
                <c:pt idx="1940">
                  <c:v>1819</c:v>
                </c:pt>
                <c:pt idx="1941">
                  <c:v>1820</c:v>
                </c:pt>
                <c:pt idx="1942">
                  <c:v>1821</c:v>
                </c:pt>
                <c:pt idx="1943">
                  <c:v>1822</c:v>
                </c:pt>
                <c:pt idx="1944">
                  <c:v>1823</c:v>
                </c:pt>
                <c:pt idx="1945">
                  <c:v>1824</c:v>
                </c:pt>
                <c:pt idx="1946">
                  <c:v>1825</c:v>
                </c:pt>
                <c:pt idx="1947">
                  <c:v>1826</c:v>
                </c:pt>
                <c:pt idx="1948">
                  <c:v>1826</c:v>
                </c:pt>
                <c:pt idx="1949">
                  <c:v>1826</c:v>
                </c:pt>
                <c:pt idx="1950">
                  <c:v>1826</c:v>
                </c:pt>
                <c:pt idx="1951">
                  <c:v>1826</c:v>
                </c:pt>
                <c:pt idx="1952">
                  <c:v>1826</c:v>
                </c:pt>
                <c:pt idx="1953">
                  <c:v>1826</c:v>
                </c:pt>
                <c:pt idx="1954">
                  <c:v>1826</c:v>
                </c:pt>
                <c:pt idx="1955">
                  <c:v>1827</c:v>
                </c:pt>
                <c:pt idx="1956">
                  <c:v>1828</c:v>
                </c:pt>
                <c:pt idx="1957">
                  <c:v>1829</c:v>
                </c:pt>
                <c:pt idx="1958">
                  <c:v>1830</c:v>
                </c:pt>
                <c:pt idx="1959">
                  <c:v>1830</c:v>
                </c:pt>
                <c:pt idx="1960">
                  <c:v>1831</c:v>
                </c:pt>
                <c:pt idx="1961">
                  <c:v>1832</c:v>
                </c:pt>
                <c:pt idx="1962">
                  <c:v>1832</c:v>
                </c:pt>
                <c:pt idx="1963">
                  <c:v>1832</c:v>
                </c:pt>
                <c:pt idx="1964">
                  <c:v>1833</c:v>
                </c:pt>
                <c:pt idx="1965">
                  <c:v>1834</c:v>
                </c:pt>
                <c:pt idx="1966">
                  <c:v>1835</c:v>
                </c:pt>
                <c:pt idx="1967">
                  <c:v>1836</c:v>
                </c:pt>
                <c:pt idx="1968">
                  <c:v>1837</c:v>
                </c:pt>
                <c:pt idx="1969">
                  <c:v>1838</c:v>
                </c:pt>
                <c:pt idx="1970">
                  <c:v>1839</c:v>
                </c:pt>
                <c:pt idx="1971">
                  <c:v>1840</c:v>
                </c:pt>
                <c:pt idx="1972">
                  <c:v>1841</c:v>
                </c:pt>
                <c:pt idx="1973">
                  <c:v>1842</c:v>
                </c:pt>
                <c:pt idx="1974">
                  <c:v>1843</c:v>
                </c:pt>
                <c:pt idx="1975">
                  <c:v>1843</c:v>
                </c:pt>
                <c:pt idx="1976">
                  <c:v>1844</c:v>
                </c:pt>
                <c:pt idx="1977">
                  <c:v>1845</c:v>
                </c:pt>
                <c:pt idx="1978">
                  <c:v>1846</c:v>
                </c:pt>
                <c:pt idx="1979">
                  <c:v>1846</c:v>
                </c:pt>
                <c:pt idx="1980">
                  <c:v>1847</c:v>
                </c:pt>
                <c:pt idx="1981">
                  <c:v>1848</c:v>
                </c:pt>
                <c:pt idx="1982">
                  <c:v>1849</c:v>
                </c:pt>
                <c:pt idx="1983">
                  <c:v>1850</c:v>
                </c:pt>
                <c:pt idx="1984">
                  <c:v>1851</c:v>
                </c:pt>
                <c:pt idx="1985">
                  <c:v>1852</c:v>
                </c:pt>
                <c:pt idx="1986">
                  <c:v>1853</c:v>
                </c:pt>
                <c:pt idx="1987">
                  <c:v>1854</c:v>
                </c:pt>
                <c:pt idx="1988">
                  <c:v>1855</c:v>
                </c:pt>
                <c:pt idx="1989">
                  <c:v>1856</c:v>
                </c:pt>
                <c:pt idx="1990">
                  <c:v>1857</c:v>
                </c:pt>
                <c:pt idx="1991">
                  <c:v>1858</c:v>
                </c:pt>
                <c:pt idx="1992">
                  <c:v>1859</c:v>
                </c:pt>
                <c:pt idx="1993">
                  <c:v>1860</c:v>
                </c:pt>
                <c:pt idx="1994">
                  <c:v>1861</c:v>
                </c:pt>
                <c:pt idx="1995">
                  <c:v>1862</c:v>
                </c:pt>
                <c:pt idx="1996">
                  <c:v>1863</c:v>
                </c:pt>
                <c:pt idx="1997">
                  <c:v>1863</c:v>
                </c:pt>
                <c:pt idx="1998">
                  <c:v>1864</c:v>
                </c:pt>
                <c:pt idx="1999">
                  <c:v>1865</c:v>
                </c:pt>
                <c:pt idx="2000">
                  <c:v>1866</c:v>
                </c:pt>
                <c:pt idx="2001">
                  <c:v>1867</c:v>
                </c:pt>
                <c:pt idx="2002">
                  <c:v>1868</c:v>
                </c:pt>
                <c:pt idx="2003">
                  <c:v>1869</c:v>
                </c:pt>
                <c:pt idx="2004">
                  <c:v>1870</c:v>
                </c:pt>
                <c:pt idx="2005">
                  <c:v>1871</c:v>
                </c:pt>
                <c:pt idx="2006">
                  <c:v>1872</c:v>
                </c:pt>
                <c:pt idx="2007">
                  <c:v>1873</c:v>
                </c:pt>
                <c:pt idx="2008">
                  <c:v>1874</c:v>
                </c:pt>
                <c:pt idx="2009">
                  <c:v>1875</c:v>
                </c:pt>
                <c:pt idx="2010">
                  <c:v>1876</c:v>
                </c:pt>
                <c:pt idx="2011">
                  <c:v>1877</c:v>
                </c:pt>
                <c:pt idx="2012">
                  <c:v>1878</c:v>
                </c:pt>
                <c:pt idx="2013">
                  <c:v>1879</c:v>
                </c:pt>
                <c:pt idx="2014">
                  <c:v>1880</c:v>
                </c:pt>
                <c:pt idx="2015">
                  <c:v>1881</c:v>
                </c:pt>
                <c:pt idx="2016">
                  <c:v>1882</c:v>
                </c:pt>
                <c:pt idx="2017">
                  <c:v>1883</c:v>
                </c:pt>
                <c:pt idx="2018">
                  <c:v>1884</c:v>
                </c:pt>
                <c:pt idx="2019">
                  <c:v>1885</c:v>
                </c:pt>
                <c:pt idx="2020">
                  <c:v>1886</c:v>
                </c:pt>
                <c:pt idx="2021">
                  <c:v>1887</c:v>
                </c:pt>
                <c:pt idx="2022">
                  <c:v>1888</c:v>
                </c:pt>
                <c:pt idx="2023">
                  <c:v>1889</c:v>
                </c:pt>
                <c:pt idx="2024">
                  <c:v>1890</c:v>
                </c:pt>
                <c:pt idx="2025">
                  <c:v>1891</c:v>
                </c:pt>
                <c:pt idx="2026">
                  <c:v>1892</c:v>
                </c:pt>
                <c:pt idx="2027">
                  <c:v>1893</c:v>
                </c:pt>
                <c:pt idx="2028">
                  <c:v>1894</c:v>
                </c:pt>
                <c:pt idx="2029">
                  <c:v>1895</c:v>
                </c:pt>
                <c:pt idx="2030">
                  <c:v>1896</c:v>
                </c:pt>
                <c:pt idx="2031">
                  <c:v>1897</c:v>
                </c:pt>
                <c:pt idx="2032">
                  <c:v>1898</c:v>
                </c:pt>
                <c:pt idx="2033">
                  <c:v>1899</c:v>
                </c:pt>
                <c:pt idx="2034">
                  <c:v>1900</c:v>
                </c:pt>
                <c:pt idx="2035">
                  <c:v>1901</c:v>
                </c:pt>
                <c:pt idx="2036">
                  <c:v>1902</c:v>
                </c:pt>
                <c:pt idx="2037">
                  <c:v>1903</c:v>
                </c:pt>
                <c:pt idx="2038">
                  <c:v>1904</c:v>
                </c:pt>
                <c:pt idx="2039">
                  <c:v>1905</c:v>
                </c:pt>
                <c:pt idx="2040">
                  <c:v>1906</c:v>
                </c:pt>
                <c:pt idx="2041">
                  <c:v>1907</c:v>
                </c:pt>
                <c:pt idx="2042">
                  <c:v>1908</c:v>
                </c:pt>
                <c:pt idx="2043">
                  <c:v>1909</c:v>
                </c:pt>
                <c:pt idx="2044">
                  <c:v>1910</c:v>
                </c:pt>
                <c:pt idx="2045">
                  <c:v>1911</c:v>
                </c:pt>
                <c:pt idx="2046">
                  <c:v>1912</c:v>
                </c:pt>
                <c:pt idx="2047">
                  <c:v>1913</c:v>
                </c:pt>
                <c:pt idx="2048">
                  <c:v>1914</c:v>
                </c:pt>
                <c:pt idx="2049">
                  <c:v>1915</c:v>
                </c:pt>
                <c:pt idx="2050">
                  <c:v>1916</c:v>
                </c:pt>
                <c:pt idx="2051">
                  <c:v>1917</c:v>
                </c:pt>
                <c:pt idx="2052">
                  <c:v>1918</c:v>
                </c:pt>
                <c:pt idx="2053">
                  <c:v>1919</c:v>
                </c:pt>
                <c:pt idx="2054">
                  <c:v>1920</c:v>
                </c:pt>
                <c:pt idx="2055">
                  <c:v>1921</c:v>
                </c:pt>
                <c:pt idx="2056">
                  <c:v>1922</c:v>
                </c:pt>
                <c:pt idx="2057">
                  <c:v>1923</c:v>
                </c:pt>
                <c:pt idx="2058">
                  <c:v>1923</c:v>
                </c:pt>
                <c:pt idx="2059">
                  <c:v>1924</c:v>
                </c:pt>
                <c:pt idx="2060">
                  <c:v>1925</c:v>
                </c:pt>
                <c:pt idx="2061">
                  <c:v>1926</c:v>
                </c:pt>
                <c:pt idx="2062">
                  <c:v>1927</c:v>
                </c:pt>
                <c:pt idx="2063">
                  <c:v>1928</c:v>
                </c:pt>
                <c:pt idx="2064">
                  <c:v>1929</c:v>
                </c:pt>
                <c:pt idx="2065">
                  <c:v>1930</c:v>
                </c:pt>
                <c:pt idx="2066">
                  <c:v>1931</c:v>
                </c:pt>
                <c:pt idx="2067">
                  <c:v>1932</c:v>
                </c:pt>
                <c:pt idx="2068">
                  <c:v>1932</c:v>
                </c:pt>
                <c:pt idx="2069">
                  <c:v>1933</c:v>
                </c:pt>
                <c:pt idx="2070">
                  <c:v>1934</c:v>
                </c:pt>
                <c:pt idx="2071">
                  <c:v>1935</c:v>
                </c:pt>
                <c:pt idx="2072">
                  <c:v>1936</c:v>
                </c:pt>
                <c:pt idx="2073">
                  <c:v>1937</c:v>
                </c:pt>
                <c:pt idx="2074">
                  <c:v>1937</c:v>
                </c:pt>
                <c:pt idx="2075">
                  <c:v>1938</c:v>
                </c:pt>
                <c:pt idx="2076">
                  <c:v>1939</c:v>
                </c:pt>
                <c:pt idx="2077">
                  <c:v>1940</c:v>
                </c:pt>
                <c:pt idx="2078">
                  <c:v>1941</c:v>
                </c:pt>
                <c:pt idx="2079">
                  <c:v>1942</c:v>
                </c:pt>
                <c:pt idx="2080">
                  <c:v>1943</c:v>
                </c:pt>
                <c:pt idx="2081">
                  <c:v>1944</c:v>
                </c:pt>
                <c:pt idx="2082">
                  <c:v>1945</c:v>
                </c:pt>
                <c:pt idx="2083">
                  <c:v>1946</c:v>
                </c:pt>
                <c:pt idx="2084">
                  <c:v>1947</c:v>
                </c:pt>
                <c:pt idx="2085">
                  <c:v>1948</c:v>
                </c:pt>
                <c:pt idx="2086">
                  <c:v>1949</c:v>
                </c:pt>
                <c:pt idx="2087">
                  <c:v>1950</c:v>
                </c:pt>
                <c:pt idx="2088">
                  <c:v>1951</c:v>
                </c:pt>
                <c:pt idx="2089">
                  <c:v>1952</c:v>
                </c:pt>
                <c:pt idx="2090">
                  <c:v>1953</c:v>
                </c:pt>
                <c:pt idx="2091">
                  <c:v>1954</c:v>
                </c:pt>
                <c:pt idx="2092">
                  <c:v>1955</c:v>
                </c:pt>
                <c:pt idx="2093">
                  <c:v>1956</c:v>
                </c:pt>
                <c:pt idx="2094">
                  <c:v>1957</c:v>
                </c:pt>
                <c:pt idx="2095">
                  <c:v>1958</c:v>
                </c:pt>
                <c:pt idx="2096">
                  <c:v>1958</c:v>
                </c:pt>
                <c:pt idx="2097">
                  <c:v>1959</c:v>
                </c:pt>
                <c:pt idx="2098">
                  <c:v>1960</c:v>
                </c:pt>
                <c:pt idx="2099">
                  <c:v>1961</c:v>
                </c:pt>
                <c:pt idx="2100">
                  <c:v>1962</c:v>
                </c:pt>
                <c:pt idx="2101">
                  <c:v>1963</c:v>
                </c:pt>
                <c:pt idx="2102">
                  <c:v>1964</c:v>
                </c:pt>
                <c:pt idx="2103">
                  <c:v>1965</c:v>
                </c:pt>
                <c:pt idx="2104">
                  <c:v>1966</c:v>
                </c:pt>
                <c:pt idx="2105">
                  <c:v>1967</c:v>
                </c:pt>
                <c:pt idx="2106">
                  <c:v>1968</c:v>
                </c:pt>
                <c:pt idx="2107">
                  <c:v>1969</c:v>
                </c:pt>
                <c:pt idx="2108">
                  <c:v>1970</c:v>
                </c:pt>
                <c:pt idx="2109">
                  <c:v>1971</c:v>
                </c:pt>
                <c:pt idx="2110">
                  <c:v>1972</c:v>
                </c:pt>
                <c:pt idx="2111">
                  <c:v>1973</c:v>
                </c:pt>
                <c:pt idx="2112">
                  <c:v>1974</c:v>
                </c:pt>
                <c:pt idx="2113">
                  <c:v>1975</c:v>
                </c:pt>
                <c:pt idx="2114">
                  <c:v>1975</c:v>
                </c:pt>
                <c:pt idx="2115">
                  <c:v>1975</c:v>
                </c:pt>
                <c:pt idx="2116">
                  <c:v>1976</c:v>
                </c:pt>
                <c:pt idx="2117">
                  <c:v>1977</c:v>
                </c:pt>
                <c:pt idx="2118">
                  <c:v>1978</c:v>
                </c:pt>
                <c:pt idx="2119">
                  <c:v>1979</c:v>
                </c:pt>
                <c:pt idx="2120">
                  <c:v>1980</c:v>
                </c:pt>
                <c:pt idx="2121">
                  <c:v>1981</c:v>
                </c:pt>
                <c:pt idx="2122">
                  <c:v>1982</c:v>
                </c:pt>
                <c:pt idx="2123">
                  <c:v>1983</c:v>
                </c:pt>
                <c:pt idx="2124">
                  <c:v>1984</c:v>
                </c:pt>
                <c:pt idx="2125">
                  <c:v>1985</c:v>
                </c:pt>
                <c:pt idx="2126">
                  <c:v>1986</c:v>
                </c:pt>
                <c:pt idx="2127">
                  <c:v>1987</c:v>
                </c:pt>
                <c:pt idx="2128">
                  <c:v>1988</c:v>
                </c:pt>
                <c:pt idx="2129">
                  <c:v>1989</c:v>
                </c:pt>
                <c:pt idx="2130">
                  <c:v>1989</c:v>
                </c:pt>
                <c:pt idx="2131">
                  <c:v>1990</c:v>
                </c:pt>
                <c:pt idx="2132">
                  <c:v>1991</c:v>
                </c:pt>
                <c:pt idx="2133">
                  <c:v>1992</c:v>
                </c:pt>
                <c:pt idx="2134">
                  <c:v>1993</c:v>
                </c:pt>
                <c:pt idx="2135">
                  <c:v>1994</c:v>
                </c:pt>
                <c:pt idx="2136">
                  <c:v>1995</c:v>
                </c:pt>
                <c:pt idx="2137">
                  <c:v>1996</c:v>
                </c:pt>
                <c:pt idx="2138">
                  <c:v>1997</c:v>
                </c:pt>
                <c:pt idx="2139">
                  <c:v>1998</c:v>
                </c:pt>
                <c:pt idx="2140">
                  <c:v>1999</c:v>
                </c:pt>
                <c:pt idx="2141">
                  <c:v>2000</c:v>
                </c:pt>
                <c:pt idx="2142">
                  <c:v>2001</c:v>
                </c:pt>
                <c:pt idx="2143">
                  <c:v>2002</c:v>
                </c:pt>
                <c:pt idx="2144">
                  <c:v>2003</c:v>
                </c:pt>
                <c:pt idx="2145">
                  <c:v>2004</c:v>
                </c:pt>
                <c:pt idx="2146">
                  <c:v>2005</c:v>
                </c:pt>
                <c:pt idx="2147">
                  <c:v>2006</c:v>
                </c:pt>
                <c:pt idx="2148">
                  <c:v>2007</c:v>
                </c:pt>
                <c:pt idx="2149">
                  <c:v>2008</c:v>
                </c:pt>
                <c:pt idx="2150">
                  <c:v>2009</c:v>
                </c:pt>
                <c:pt idx="2151">
                  <c:v>2010</c:v>
                </c:pt>
                <c:pt idx="2152">
                  <c:v>2011</c:v>
                </c:pt>
                <c:pt idx="2153">
                  <c:v>2012</c:v>
                </c:pt>
                <c:pt idx="2154">
                  <c:v>2013</c:v>
                </c:pt>
                <c:pt idx="2155">
                  <c:v>2014</c:v>
                </c:pt>
                <c:pt idx="2156">
                  <c:v>2015</c:v>
                </c:pt>
                <c:pt idx="2157">
                  <c:v>2016</c:v>
                </c:pt>
                <c:pt idx="2158">
                  <c:v>2017</c:v>
                </c:pt>
                <c:pt idx="2159">
                  <c:v>2018</c:v>
                </c:pt>
                <c:pt idx="2160">
                  <c:v>2019</c:v>
                </c:pt>
                <c:pt idx="2161">
                  <c:v>2020</c:v>
                </c:pt>
                <c:pt idx="2162">
                  <c:v>2021</c:v>
                </c:pt>
                <c:pt idx="2163">
                  <c:v>2022</c:v>
                </c:pt>
                <c:pt idx="2164">
                  <c:v>2023</c:v>
                </c:pt>
                <c:pt idx="2165">
                  <c:v>2024</c:v>
                </c:pt>
                <c:pt idx="2166">
                  <c:v>2025</c:v>
                </c:pt>
                <c:pt idx="2167">
                  <c:v>2026</c:v>
                </c:pt>
                <c:pt idx="2168">
                  <c:v>2027</c:v>
                </c:pt>
                <c:pt idx="2169">
                  <c:v>2028</c:v>
                </c:pt>
                <c:pt idx="2170">
                  <c:v>2029</c:v>
                </c:pt>
                <c:pt idx="2171">
                  <c:v>2030</c:v>
                </c:pt>
                <c:pt idx="2172">
                  <c:v>2031</c:v>
                </c:pt>
                <c:pt idx="2173">
                  <c:v>2032</c:v>
                </c:pt>
                <c:pt idx="2174">
                  <c:v>2033</c:v>
                </c:pt>
                <c:pt idx="2175">
                  <c:v>2034</c:v>
                </c:pt>
                <c:pt idx="2176">
                  <c:v>2035</c:v>
                </c:pt>
                <c:pt idx="2177">
                  <c:v>2036</c:v>
                </c:pt>
                <c:pt idx="2178">
                  <c:v>2037</c:v>
                </c:pt>
                <c:pt idx="2179">
                  <c:v>2038</c:v>
                </c:pt>
                <c:pt idx="2180">
                  <c:v>2039</c:v>
                </c:pt>
                <c:pt idx="2181">
                  <c:v>2040</c:v>
                </c:pt>
                <c:pt idx="2182">
                  <c:v>2041</c:v>
                </c:pt>
                <c:pt idx="2183">
                  <c:v>2042</c:v>
                </c:pt>
                <c:pt idx="2184">
                  <c:v>2043</c:v>
                </c:pt>
                <c:pt idx="2185">
                  <c:v>2044</c:v>
                </c:pt>
                <c:pt idx="2186">
                  <c:v>2045</c:v>
                </c:pt>
                <c:pt idx="2187">
                  <c:v>2046</c:v>
                </c:pt>
                <c:pt idx="2188">
                  <c:v>2047</c:v>
                </c:pt>
                <c:pt idx="2189">
                  <c:v>2048</c:v>
                </c:pt>
                <c:pt idx="2190">
                  <c:v>2049</c:v>
                </c:pt>
                <c:pt idx="2191">
                  <c:v>2050</c:v>
                </c:pt>
                <c:pt idx="2192">
                  <c:v>2051</c:v>
                </c:pt>
                <c:pt idx="2193">
                  <c:v>2052</c:v>
                </c:pt>
                <c:pt idx="2194">
                  <c:v>2053</c:v>
                </c:pt>
                <c:pt idx="2195">
                  <c:v>2054</c:v>
                </c:pt>
                <c:pt idx="2196">
                  <c:v>2055</c:v>
                </c:pt>
                <c:pt idx="2197">
                  <c:v>2056</c:v>
                </c:pt>
                <c:pt idx="2198">
                  <c:v>2057</c:v>
                </c:pt>
                <c:pt idx="2199">
                  <c:v>2058</c:v>
                </c:pt>
                <c:pt idx="2200">
                  <c:v>2059</c:v>
                </c:pt>
                <c:pt idx="2201">
                  <c:v>2060</c:v>
                </c:pt>
                <c:pt idx="2202">
                  <c:v>2061</c:v>
                </c:pt>
                <c:pt idx="2203">
                  <c:v>2062</c:v>
                </c:pt>
                <c:pt idx="2204">
                  <c:v>2063</c:v>
                </c:pt>
                <c:pt idx="2205">
                  <c:v>2064</c:v>
                </c:pt>
                <c:pt idx="2206">
                  <c:v>2065</c:v>
                </c:pt>
                <c:pt idx="2207">
                  <c:v>2066</c:v>
                </c:pt>
                <c:pt idx="2208">
                  <c:v>2067</c:v>
                </c:pt>
                <c:pt idx="2209">
                  <c:v>2068</c:v>
                </c:pt>
                <c:pt idx="2210">
                  <c:v>2069</c:v>
                </c:pt>
                <c:pt idx="2211">
                  <c:v>2070</c:v>
                </c:pt>
                <c:pt idx="2212">
                  <c:v>2070</c:v>
                </c:pt>
                <c:pt idx="2213">
                  <c:v>2071</c:v>
                </c:pt>
                <c:pt idx="2214">
                  <c:v>2072</c:v>
                </c:pt>
                <c:pt idx="2215">
                  <c:v>2073</c:v>
                </c:pt>
                <c:pt idx="2216">
                  <c:v>2074</c:v>
                </c:pt>
                <c:pt idx="2217">
                  <c:v>2075</c:v>
                </c:pt>
                <c:pt idx="2218">
                  <c:v>2076</c:v>
                </c:pt>
                <c:pt idx="2219">
                  <c:v>2077</c:v>
                </c:pt>
                <c:pt idx="2220">
                  <c:v>2078</c:v>
                </c:pt>
                <c:pt idx="2221">
                  <c:v>2079</c:v>
                </c:pt>
                <c:pt idx="2222">
                  <c:v>2080</c:v>
                </c:pt>
                <c:pt idx="2223">
                  <c:v>2081</c:v>
                </c:pt>
                <c:pt idx="2224">
                  <c:v>2082</c:v>
                </c:pt>
                <c:pt idx="2225">
                  <c:v>2082</c:v>
                </c:pt>
                <c:pt idx="2226">
                  <c:v>2083</c:v>
                </c:pt>
                <c:pt idx="2227">
                  <c:v>2084</c:v>
                </c:pt>
                <c:pt idx="2228">
                  <c:v>2085</c:v>
                </c:pt>
                <c:pt idx="2229">
                  <c:v>2086</c:v>
                </c:pt>
                <c:pt idx="2230">
                  <c:v>2087</c:v>
                </c:pt>
                <c:pt idx="2231">
                  <c:v>2088</c:v>
                </c:pt>
                <c:pt idx="2232">
                  <c:v>2089</c:v>
                </c:pt>
                <c:pt idx="2233">
                  <c:v>2090</c:v>
                </c:pt>
                <c:pt idx="2234">
                  <c:v>2091</c:v>
                </c:pt>
                <c:pt idx="2235">
                  <c:v>2092</c:v>
                </c:pt>
                <c:pt idx="2236">
                  <c:v>2093</c:v>
                </c:pt>
                <c:pt idx="2237">
                  <c:v>2094</c:v>
                </c:pt>
                <c:pt idx="2238">
                  <c:v>2095</c:v>
                </c:pt>
                <c:pt idx="2239">
                  <c:v>2096</c:v>
                </c:pt>
                <c:pt idx="2240">
                  <c:v>2097</c:v>
                </c:pt>
                <c:pt idx="2241">
                  <c:v>2098</c:v>
                </c:pt>
                <c:pt idx="2242">
                  <c:v>2099</c:v>
                </c:pt>
                <c:pt idx="2243">
                  <c:v>2100</c:v>
                </c:pt>
                <c:pt idx="2244">
                  <c:v>2101</c:v>
                </c:pt>
                <c:pt idx="2245">
                  <c:v>2102</c:v>
                </c:pt>
                <c:pt idx="2246">
                  <c:v>2103</c:v>
                </c:pt>
                <c:pt idx="2247">
                  <c:v>2104</c:v>
                </c:pt>
                <c:pt idx="2248">
                  <c:v>2105</c:v>
                </c:pt>
                <c:pt idx="2249">
                  <c:v>2106</c:v>
                </c:pt>
                <c:pt idx="2250">
                  <c:v>2107</c:v>
                </c:pt>
                <c:pt idx="2251">
                  <c:v>2108</c:v>
                </c:pt>
                <c:pt idx="2252">
                  <c:v>2109</c:v>
                </c:pt>
                <c:pt idx="2253">
                  <c:v>2110</c:v>
                </c:pt>
                <c:pt idx="2254">
                  <c:v>2111</c:v>
                </c:pt>
                <c:pt idx="2255">
                  <c:v>2112</c:v>
                </c:pt>
                <c:pt idx="2256">
                  <c:v>2113</c:v>
                </c:pt>
                <c:pt idx="2257">
                  <c:v>2114</c:v>
                </c:pt>
                <c:pt idx="2258">
                  <c:v>2115</c:v>
                </c:pt>
                <c:pt idx="2259">
                  <c:v>2116</c:v>
                </c:pt>
                <c:pt idx="2260">
                  <c:v>2117</c:v>
                </c:pt>
                <c:pt idx="2261">
                  <c:v>2118</c:v>
                </c:pt>
                <c:pt idx="2262">
                  <c:v>2119</c:v>
                </c:pt>
                <c:pt idx="2263">
                  <c:v>2120</c:v>
                </c:pt>
                <c:pt idx="2264">
                  <c:v>2121</c:v>
                </c:pt>
                <c:pt idx="2265">
                  <c:v>2122</c:v>
                </c:pt>
                <c:pt idx="2266">
                  <c:v>2123</c:v>
                </c:pt>
                <c:pt idx="2267">
                  <c:v>2124</c:v>
                </c:pt>
                <c:pt idx="2268">
                  <c:v>2125</c:v>
                </c:pt>
                <c:pt idx="2269">
                  <c:v>2126</c:v>
                </c:pt>
                <c:pt idx="2270">
                  <c:v>2127</c:v>
                </c:pt>
                <c:pt idx="2271">
                  <c:v>2128</c:v>
                </c:pt>
                <c:pt idx="2272">
                  <c:v>2129</c:v>
                </c:pt>
                <c:pt idx="2273">
                  <c:v>2130</c:v>
                </c:pt>
                <c:pt idx="2274">
                  <c:v>2131</c:v>
                </c:pt>
                <c:pt idx="2275">
                  <c:v>2132</c:v>
                </c:pt>
                <c:pt idx="2276">
                  <c:v>2133</c:v>
                </c:pt>
                <c:pt idx="2277">
                  <c:v>2134</c:v>
                </c:pt>
                <c:pt idx="2278">
                  <c:v>2135</c:v>
                </c:pt>
                <c:pt idx="2279">
                  <c:v>2136</c:v>
                </c:pt>
                <c:pt idx="2280">
                  <c:v>2137</c:v>
                </c:pt>
                <c:pt idx="2281">
                  <c:v>2138</c:v>
                </c:pt>
                <c:pt idx="2282">
                  <c:v>2139</c:v>
                </c:pt>
                <c:pt idx="2283">
                  <c:v>2140</c:v>
                </c:pt>
                <c:pt idx="2284">
                  <c:v>2141</c:v>
                </c:pt>
                <c:pt idx="2285">
                  <c:v>2142</c:v>
                </c:pt>
                <c:pt idx="2286">
                  <c:v>2142</c:v>
                </c:pt>
                <c:pt idx="2287">
                  <c:v>2143</c:v>
                </c:pt>
                <c:pt idx="2288">
                  <c:v>2144</c:v>
                </c:pt>
                <c:pt idx="2289">
                  <c:v>2144</c:v>
                </c:pt>
                <c:pt idx="2290">
                  <c:v>2145</c:v>
                </c:pt>
                <c:pt idx="2291">
                  <c:v>2146</c:v>
                </c:pt>
                <c:pt idx="2292">
                  <c:v>2147</c:v>
                </c:pt>
                <c:pt idx="2293">
                  <c:v>2148</c:v>
                </c:pt>
                <c:pt idx="2294">
                  <c:v>2149</c:v>
                </c:pt>
                <c:pt idx="2295">
                  <c:v>2150</c:v>
                </c:pt>
                <c:pt idx="2296">
                  <c:v>2151</c:v>
                </c:pt>
                <c:pt idx="2297">
                  <c:v>2151</c:v>
                </c:pt>
                <c:pt idx="2298">
                  <c:v>2152</c:v>
                </c:pt>
                <c:pt idx="2299">
                  <c:v>2153</c:v>
                </c:pt>
                <c:pt idx="2300">
                  <c:v>2154</c:v>
                </c:pt>
                <c:pt idx="2301">
                  <c:v>2155</c:v>
                </c:pt>
                <c:pt idx="2302">
                  <c:v>2156</c:v>
                </c:pt>
                <c:pt idx="2303">
                  <c:v>2157</c:v>
                </c:pt>
                <c:pt idx="2304">
                  <c:v>2158</c:v>
                </c:pt>
                <c:pt idx="2305">
                  <c:v>2159</c:v>
                </c:pt>
                <c:pt idx="2306">
                  <c:v>2160</c:v>
                </c:pt>
                <c:pt idx="2307">
                  <c:v>2161</c:v>
                </c:pt>
                <c:pt idx="2308">
                  <c:v>2162</c:v>
                </c:pt>
                <c:pt idx="2309">
                  <c:v>2162</c:v>
                </c:pt>
                <c:pt idx="2310">
                  <c:v>2162</c:v>
                </c:pt>
                <c:pt idx="2311">
                  <c:v>2163</c:v>
                </c:pt>
                <c:pt idx="2312">
                  <c:v>2164</c:v>
                </c:pt>
                <c:pt idx="2313">
                  <c:v>2165</c:v>
                </c:pt>
                <c:pt idx="2314">
                  <c:v>2166</c:v>
                </c:pt>
                <c:pt idx="2315">
                  <c:v>2167</c:v>
                </c:pt>
                <c:pt idx="2316">
                  <c:v>2168</c:v>
                </c:pt>
                <c:pt idx="2317">
                  <c:v>2169</c:v>
                </c:pt>
                <c:pt idx="2318">
                  <c:v>2170</c:v>
                </c:pt>
                <c:pt idx="2319">
                  <c:v>2171</c:v>
                </c:pt>
                <c:pt idx="2320">
                  <c:v>2172</c:v>
                </c:pt>
                <c:pt idx="2321">
                  <c:v>2173</c:v>
                </c:pt>
                <c:pt idx="2322">
                  <c:v>2174</c:v>
                </c:pt>
                <c:pt idx="2323">
                  <c:v>2175</c:v>
                </c:pt>
                <c:pt idx="2324">
                  <c:v>2176</c:v>
                </c:pt>
                <c:pt idx="2325">
                  <c:v>2177</c:v>
                </c:pt>
                <c:pt idx="2326">
                  <c:v>2178</c:v>
                </c:pt>
                <c:pt idx="2327">
                  <c:v>2179</c:v>
                </c:pt>
                <c:pt idx="2328">
                  <c:v>2180</c:v>
                </c:pt>
                <c:pt idx="2329">
                  <c:v>2181</c:v>
                </c:pt>
                <c:pt idx="2330">
                  <c:v>2182</c:v>
                </c:pt>
                <c:pt idx="2331">
                  <c:v>2183</c:v>
                </c:pt>
                <c:pt idx="2332">
                  <c:v>2184</c:v>
                </c:pt>
                <c:pt idx="2333">
                  <c:v>2185</c:v>
                </c:pt>
                <c:pt idx="2334">
                  <c:v>2186</c:v>
                </c:pt>
                <c:pt idx="2335">
                  <c:v>2187</c:v>
                </c:pt>
                <c:pt idx="2336">
                  <c:v>2188</c:v>
                </c:pt>
                <c:pt idx="2337">
                  <c:v>2189</c:v>
                </c:pt>
                <c:pt idx="2338">
                  <c:v>2190</c:v>
                </c:pt>
                <c:pt idx="2339">
                  <c:v>2191</c:v>
                </c:pt>
                <c:pt idx="2340">
                  <c:v>2192</c:v>
                </c:pt>
                <c:pt idx="2341">
                  <c:v>2192</c:v>
                </c:pt>
                <c:pt idx="2342">
                  <c:v>2193</c:v>
                </c:pt>
                <c:pt idx="2343">
                  <c:v>2194</c:v>
                </c:pt>
                <c:pt idx="2344">
                  <c:v>2195</c:v>
                </c:pt>
                <c:pt idx="2345">
                  <c:v>2196</c:v>
                </c:pt>
                <c:pt idx="2346">
                  <c:v>2197</c:v>
                </c:pt>
                <c:pt idx="2347">
                  <c:v>2198</c:v>
                </c:pt>
                <c:pt idx="2348">
                  <c:v>2199</c:v>
                </c:pt>
                <c:pt idx="2349">
                  <c:v>2200</c:v>
                </c:pt>
                <c:pt idx="2350">
                  <c:v>2201</c:v>
                </c:pt>
                <c:pt idx="2351">
                  <c:v>2202</c:v>
                </c:pt>
                <c:pt idx="2352">
                  <c:v>2203</c:v>
                </c:pt>
                <c:pt idx="2353">
                  <c:v>2204</c:v>
                </c:pt>
                <c:pt idx="2354">
                  <c:v>2205</c:v>
                </c:pt>
                <c:pt idx="2355">
                  <c:v>2206</c:v>
                </c:pt>
                <c:pt idx="2356">
                  <c:v>2207</c:v>
                </c:pt>
                <c:pt idx="2357">
                  <c:v>2208</c:v>
                </c:pt>
                <c:pt idx="2358">
                  <c:v>2208</c:v>
                </c:pt>
                <c:pt idx="2359">
                  <c:v>2209</c:v>
                </c:pt>
                <c:pt idx="2360">
                  <c:v>2210</c:v>
                </c:pt>
                <c:pt idx="2361">
                  <c:v>2211</c:v>
                </c:pt>
                <c:pt idx="2362">
                  <c:v>2212</c:v>
                </c:pt>
                <c:pt idx="2363">
                  <c:v>2213</c:v>
                </c:pt>
                <c:pt idx="2364">
                  <c:v>2214</c:v>
                </c:pt>
                <c:pt idx="2365">
                  <c:v>2215</c:v>
                </c:pt>
                <c:pt idx="2366">
                  <c:v>2216</c:v>
                </c:pt>
                <c:pt idx="2367">
                  <c:v>2217</c:v>
                </c:pt>
                <c:pt idx="2368">
                  <c:v>2218</c:v>
                </c:pt>
                <c:pt idx="2369">
                  <c:v>2219</c:v>
                </c:pt>
                <c:pt idx="2370">
                  <c:v>2220</c:v>
                </c:pt>
                <c:pt idx="2371">
                  <c:v>2221</c:v>
                </c:pt>
                <c:pt idx="2372">
                  <c:v>2222</c:v>
                </c:pt>
                <c:pt idx="2373">
                  <c:v>2223</c:v>
                </c:pt>
                <c:pt idx="2374">
                  <c:v>2224</c:v>
                </c:pt>
                <c:pt idx="2375">
                  <c:v>2225</c:v>
                </c:pt>
                <c:pt idx="2376">
                  <c:v>2226</c:v>
                </c:pt>
                <c:pt idx="2377">
                  <c:v>2227</c:v>
                </c:pt>
                <c:pt idx="2378">
                  <c:v>2228</c:v>
                </c:pt>
                <c:pt idx="2379">
                  <c:v>2229</c:v>
                </c:pt>
                <c:pt idx="2380">
                  <c:v>2230</c:v>
                </c:pt>
                <c:pt idx="2381">
                  <c:v>2231</c:v>
                </c:pt>
                <c:pt idx="2382">
                  <c:v>2232</c:v>
                </c:pt>
                <c:pt idx="2383">
                  <c:v>2233</c:v>
                </c:pt>
                <c:pt idx="2384">
                  <c:v>2233</c:v>
                </c:pt>
                <c:pt idx="2385">
                  <c:v>2234</c:v>
                </c:pt>
                <c:pt idx="2386">
                  <c:v>2235</c:v>
                </c:pt>
                <c:pt idx="2387">
                  <c:v>2236</c:v>
                </c:pt>
                <c:pt idx="2388">
                  <c:v>2237</c:v>
                </c:pt>
                <c:pt idx="2389">
                  <c:v>2238</c:v>
                </c:pt>
                <c:pt idx="2390">
                  <c:v>2239</c:v>
                </c:pt>
                <c:pt idx="2391">
                  <c:v>2240</c:v>
                </c:pt>
                <c:pt idx="2392">
                  <c:v>2241</c:v>
                </c:pt>
                <c:pt idx="2393">
                  <c:v>2242</c:v>
                </c:pt>
                <c:pt idx="2394">
                  <c:v>2243</c:v>
                </c:pt>
                <c:pt idx="2395">
                  <c:v>2244</c:v>
                </c:pt>
                <c:pt idx="2396">
                  <c:v>2245</c:v>
                </c:pt>
                <c:pt idx="2397">
                  <c:v>2246</c:v>
                </c:pt>
                <c:pt idx="2398">
                  <c:v>2247</c:v>
                </c:pt>
                <c:pt idx="2399">
                  <c:v>2248</c:v>
                </c:pt>
                <c:pt idx="2400">
                  <c:v>2249</c:v>
                </c:pt>
                <c:pt idx="2401">
                  <c:v>2249</c:v>
                </c:pt>
                <c:pt idx="2402">
                  <c:v>2250</c:v>
                </c:pt>
                <c:pt idx="2403">
                  <c:v>2251</c:v>
                </c:pt>
                <c:pt idx="2404">
                  <c:v>2252</c:v>
                </c:pt>
                <c:pt idx="2405">
                  <c:v>2253</c:v>
                </c:pt>
                <c:pt idx="2406">
                  <c:v>2254</c:v>
                </c:pt>
                <c:pt idx="2407">
                  <c:v>2255</c:v>
                </c:pt>
                <c:pt idx="2408">
                  <c:v>2256</c:v>
                </c:pt>
                <c:pt idx="2409">
                  <c:v>2257</c:v>
                </c:pt>
                <c:pt idx="2410">
                  <c:v>2258</c:v>
                </c:pt>
                <c:pt idx="2411">
                  <c:v>2258</c:v>
                </c:pt>
                <c:pt idx="2412">
                  <c:v>2259</c:v>
                </c:pt>
                <c:pt idx="2413">
                  <c:v>2260</c:v>
                </c:pt>
                <c:pt idx="2414">
                  <c:v>2261</c:v>
                </c:pt>
                <c:pt idx="2415">
                  <c:v>2262</c:v>
                </c:pt>
                <c:pt idx="2416">
                  <c:v>2263</c:v>
                </c:pt>
                <c:pt idx="2417">
                  <c:v>2264</c:v>
                </c:pt>
                <c:pt idx="2418">
                  <c:v>2264</c:v>
                </c:pt>
                <c:pt idx="2419">
                  <c:v>2265</c:v>
                </c:pt>
                <c:pt idx="2420">
                  <c:v>2266</c:v>
                </c:pt>
                <c:pt idx="2421">
                  <c:v>2267</c:v>
                </c:pt>
                <c:pt idx="2422">
                  <c:v>2268</c:v>
                </c:pt>
                <c:pt idx="2423">
                  <c:v>2269</c:v>
                </c:pt>
                <c:pt idx="2424">
                  <c:v>2270</c:v>
                </c:pt>
                <c:pt idx="2425">
                  <c:v>2271</c:v>
                </c:pt>
                <c:pt idx="2426">
                  <c:v>2272</c:v>
                </c:pt>
                <c:pt idx="2427">
                  <c:v>2273</c:v>
                </c:pt>
                <c:pt idx="2428">
                  <c:v>2274</c:v>
                </c:pt>
                <c:pt idx="2429">
                  <c:v>2275</c:v>
                </c:pt>
                <c:pt idx="2430">
                  <c:v>2276</c:v>
                </c:pt>
                <c:pt idx="2431">
                  <c:v>2277</c:v>
                </c:pt>
                <c:pt idx="2432">
                  <c:v>2278</c:v>
                </c:pt>
                <c:pt idx="2433">
                  <c:v>2279</c:v>
                </c:pt>
                <c:pt idx="2434">
                  <c:v>2280</c:v>
                </c:pt>
                <c:pt idx="2435">
                  <c:v>2281</c:v>
                </c:pt>
                <c:pt idx="2436">
                  <c:v>2282</c:v>
                </c:pt>
                <c:pt idx="2437">
                  <c:v>2283</c:v>
                </c:pt>
                <c:pt idx="2438">
                  <c:v>2284</c:v>
                </c:pt>
                <c:pt idx="2439">
                  <c:v>2284</c:v>
                </c:pt>
                <c:pt idx="2440">
                  <c:v>2285</c:v>
                </c:pt>
                <c:pt idx="2441">
                  <c:v>2286</c:v>
                </c:pt>
                <c:pt idx="2442">
                  <c:v>2287</c:v>
                </c:pt>
                <c:pt idx="2443">
                  <c:v>2288</c:v>
                </c:pt>
                <c:pt idx="2444">
                  <c:v>2289</c:v>
                </c:pt>
                <c:pt idx="2445">
                  <c:v>2290</c:v>
                </c:pt>
                <c:pt idx="2446">
                  <c:v>2291</c:v>
                </c:pt>
                <c:pt idx="2447">
                  <c:v>2292</c:v>
                </c:pt>
                <c:pt idx="2448">
                  <c:v>2293</c:v>
                </c:pt>
                <c:pt idx="2449">
                  <c:v>2294</c:v>
                </c:pt>
                <c:pt idx="2450">
                  <c:v>2295</c:v>
                </c:pt>
                <c:pt idx="2451">
                  <c:v>2296</c:v>
                </c:pt>
                <c:pt idx="2452">
                  <c:v>2297</c:v>
                </c:pt>
                <c:pt idx="2453">
                  <c:v>2298</c:v>
                </c:pt>
                <c:pt idx="2454">
                  <c:v>2299</c:v>
                </c:pt>
                <c:pt idx="2455">
                  <c:v>2300</c:v>
                </c:pt>
                <c:pt idx="2456">
                  <c:v>2301</c:v>
                </c:pt>
                <c:pt idx="2457">
                  <c:v>2302</c:v>
                </c:pt>
                <c:pt idx="2458">
                  <c:v>2303</c:v>
                </c:pt>
                <c:pt idx="2459">
                  <c:v>2304</c:v>
                </c:pt>
                <c:pt idx="2460">
                  <c:v>2305</c:v>
                </c:pt>
                <c:pt idx="2461">
                  <c:v>2306</c:v>
                </c:pt>
                <c:pt idx="2462">
                  <c:v>2307</c:v>
                </c:pt>
                <c:pt idx="2463">
                  <c:v>2308</c:v>
                </c:pt>
                <c:pt idx="2464">
                  <c:v>2309</c:v>
                </c:pt>
                <c:pt idx="2465">
                  <c:v>2309</c:v>
                </c:pt>
                <c:pt idx="2466">
                  <c:v>2310</c:v>
                </c:pt>
                <c:pt idx="2467">
                  <c:v>2310</c:v>
                </c:pt>
                <c:pt idx="2468">
                  <c:v>2311</c:v>
                </c:pt>
                <c:pt idx="2469">
                  <c:v>2312</c:v>
                </c:pt>
                <c:pt idx="2470">
                  <c:v>2313</c:v>
                </c:pt>
                <c:pt idx="2471">
                  <c:v>2314</c:v>
                </c:pt>
                <c:pt idx="2472">
                  <c:v>2315</c:v>
                </c:pt>
                <c:pt idx="2473">
                  <c:v>2316</c:v>
                </c:pt>
                <c:pt idx="2474">
                  <c:v>2317</c:v>
                </c:pt>
                <c:pt idx="2475">
                  <c:v>2318</c:v>
                </c:pt>
                <c:pt idx="2476">
                  <c:v>2319</c:v>
                </c:pt>
                <c:pt idx="2477">
                  <c:v>2320</c:v>
                </c:pt>
                <c:pt idx="2478">
                  <c:v>2321</c:v>
                </c:pt>
                <c:pt idx="2479">
                  <c:v>2322</c:v>
                </c:pt>
                <c:pt idx="2480">
                  <c:v>2323</c:v>
                </c:pt>
                <c:pt idx="2481">
                  <c:v>2324</c:v>
                </c:pt>
                <c:pt idx="2482">
                  <c:v>2325</c:v>
                </c:pt>
                <c:pt idx="2483">
                  <c:v>2326</c:v>
                </c:pt>
                <c:pt idx="2484">
                  <c:v>2327</c:v>
                </c:pt>
                <c:pt idx="2485">
                  <c:v>2328</c:v>
                </c:pt>
                <c:pt idx="2486">
                  <c:v>2329</c:v>
                </c:pt>
                <c:pt idx="2487">
                  <c:v>2330</c:v>
                </c:pt>
                <c:pt idx="2488">
                  <c:v>2331</c:v>
                </c:pt>
                <c:pt idx="2489">
                  <c:v>2332</c:v>
                </c:pt>
                <c:pt idx="2490">
                  <c:v>2333</c:v>
                </c:pt>
                <c:pt idx="2491">
                  <c:v>2334</c:v>
                </c:pt>
                <c:pt idx="2492">
                  <c:v>2335</c:v>
                </c:pt>
                <c:pt idx="2493">
                  <c:v>2336</c:v>
                </c:pt>
                <c:pt idx="2494">
                  <c:v>2337</c:v>
                </c:pt>
                <c:pt idx="2495">
                  <c:v>2338</c:v>
                </c:pt>
                <c:pt idx="2496">
                  <c:v>2339</c:v>
                </c:pt>
                <c:pt idx="2497">
                  <c:v>2340</c:v>
                </c:pt>
                <c:pt idx="2498">
                  <c:v>2341</c:v>
                </c:pt>
                <c:pt idx="2499">
                  <c:v>2342</c:v>
                </c:pt>
                <c:pt idx="2500">
                  <c:v>2343</c:v>
                </c:pt>
                <c:pt idx="2501">
                  <c:v>2344</c:v>
                </c:pt>
                <c:pt idx="2502">
                  <c:v>2345</c:v>
                </c:pt>
                <c:pt idx="2503">
                  <c:v>2346</c:v>
                </c:pt>
                <c:pt idx="2504">
                  <c:v>2347</c:v>
                </c:pt>
                <c:pt idx="2505">
                  <c:v>2348</c:v>
                </c:pt>
                <c:pt idx="2506">
                  <c:v>2349</c:v>
                </c:pt>
                <c:pt idx="2507">
                  <c:v>2350</c:v>
                </c:pt>
                <c:pt idx="2508">
                  <c:v>2351</c:v>
                </c:pt>
                <c:pt idx="2509">
                  <c:v>2352</c:v>
                </c:pt>
                <c:pt idx="2510">
                  <c:v>2353</c:v>
                </c:pt>
                <c:pt idx="2511">
                  <c:v>2354</c:v>
                </c:pt>
                <c:pt idx="2512">
                  <c:v>2355</c:v>
                </c:pt>
                <c:pt idx="2513">
                  <c:v>2356</c:v>
                </c:pt>
                <c:pt idx="2514">
                  <c:v>2357</c:v>
                </c:pt>
                <c:pt idx="2515">
                  <c:v>2358</c:v>
                </c:pt>
                <c:pt idx="2516">
                  <c:v>2359</c:v>
                </c:pt>
                <c:pt idx="2517">
                  <c:v>2360</c:v>
                </c:pt>
                <c:pt idx="2518">
                  <c:v>2361</c:v>
                </c:pt>
                <c:pt idx="2519">
                  <c:v>2362</c:v>
                </c:pt>
                <c:pt idx="2520">
                  <c:v>2363</c:v>
                </c:pt>
                <c:pt idx="2521">
                  <c:v>2364</c:v>
                </c:pt>
                <c:pt idx="2522">
                  <c:v>2365</c:v>
                </c:pt>
                <c:pt idx="2523">
                  <c:v>2366</c:v>
                </c:pt>
                <c:pt idx="2524">
                  <c:v>2367</c:v>
                </c:pt>
                <c:pt idx="2525">
                  <c:v>2368</c:v>
                </c:pt>
                <c:pt idx="2526">
                  <c:v>2369</c:v>
                </c:pt>
                <c:pt idx="2527">
                  <c:v>2370</c:v>
                </c:pt>
                <c:pt idx="2528">
                  <c:v>2370</c:v>
                </c:pt>
                <c:pt idx="2529">
                  <c:v>2370</c:v>
                </c:pt>
                <c:pt idx="2530">
                  <c:v>2371</c:v>
                </c:pt>
                <c:pt idx="2531">
                  <c:v>2372</c:v>
                </c:pt>
                <c:pt idx="2532">
                  <c:v>2373</c:v>
                </c:pt>
                <c:pt idx="2533">
                  <c:v>2374</c:v>
                </c:pt>
                <c:pt idx="2534">
                  <c:v>2375</c:v>
                </c:pt>
                <c:pt idx="2535">
                  <c:v>2376</c:v>
                </c:pt>
                <c:pt idx="2536">
                  <c:v>2377</c:v>
                </c:pt>
                <c:pt idx="2537">
                  <c:v>2378</c:v>
                </c:pt>
                <c:pt idx="2538">
                  <c:v>2379</c:v>
                </c:pt>
                <c:pt idx="2539">
                  <c:v>2380</c:v>
                </c:pt>
                <c:pt idx="2540">
                  <c:v>2381</c:v>
                </c:pt>
                <c:pt idx="2541">
                  <c:v>2382</c:v>
                </c:pt>
                <c:pt idx="2542">
                  <c:v>2383</c:v>
                </c:pt>
                <c:pt idx="2543">
                  <c:v>2384</c:v>
                </c:pt>
                <c:pt idx="2544">
                  <c:v>2385</c:v>
                </c:pt>
                <c:pt idx="2545">
                  <c:v>2386</c:v>
                </c:pt>
                <c:pt idx="2546">
                  <c:v>2387</c:v>
                </c:pt>
                <c:pt idx="2547">
                  <c:v>2388</c:v>
                </c:pt>
                <c:pt idx="2548">
                  <c:v>2389</c:v>
                </c:pt>
                <c:pt idx="2549">
                  <c:v>2390</c:v>
                </c:pt>
                <c:pt idx="2550">
                  <c:v>2391</c:v>
                </c:pt>
                <c:pt idx="2551">
                  <c:v>2392</c:v>
                </c:pt>
                <c:pt idx="2552">
                  <c:v>2392</c:v>
                </c:pt>
                <c:pt idx="2553">
                  <c:v>2393</c:v>
                </c:pt>
                <c:pt idx="2554">
                  <c:v>2394</c:v>
                </c:pt>
                <c:pt idx="2555">
                  <c:v>2395</c:v>
                </c:pt>
                <c:pt idx="2556">
                  <c:v>2396</c:v>
                </c:pt>
                <c:pt idx="2557">
                  <c:v>2397</c:v>
                </c:pt>
                <c:pt idx="2558">
                  <c:v>2398</c:v>
                </c:pt>
                <c:pt idx="2559">
                  <c:v>2399</c:v>
                </c:pt>
                <c:pt idx="2560">
                  <c:v>2400</c:v>
                </c:pt>
                <c:pt idx="2561">
                  <c:v>2401</c:v>
                </c:pt>
                <c:pt idx="2562">
                  <c:v>2402</c:v>
                </c:pt>
                <c:pt idx="2563">
                  <c:v>2403</c:v>
                </c:pt>
                <c:pt idx="2564">
                  <c:v>2404</c:v>
                </c:pt>
                <c:pt idx="2565">
                  <c:v>2405</c:v>
                </c:pt>
                <c:pt idx="2566">
                  <c:v>2405</c:v>
                </c:pt>
                <c:pt idx="2567">
                  <c:v>2405</c:v>
                </c:pt>
                <c:pt idx="2568">
                  <c:v>2406</c:v>
                </c:pt>
                <c:pt idx="2569">
                  <c:v>2407</c:v>
                </c:pt>
                <c:pt idx="2570">
                  <c:v>2408</c:v>
                </c:pt>
                <c:pt idx="2571">
                  <c:v>2409</c:v>
                </c:pt>
                <c:pt idx="2572">
                  <c:v>2410</c:v>
                </c:pt>
                <c:pt idx="2573">
                  <c:v>2411</c:v>
                </c:pt>
                <c:pt idx="2574">
                  <c:v>2412</c:v>
                </c:pt>
                <c:pt idx="2575">
                  <c:v>2413</c:v>
                </c:pt>
                <c:pt idx="2576">
                  <c:v>2414</c:v>
                </c:pt>
                <c:pt idx="2577">
                  <c:v>2415</c:v>
                </c:pt>
                <c:pt idx="2578">
                  <c:v>2416</c:v>
                </c:pt>
                <c:pt idx="2579">
                  <c:v>2417</c:v>
                </c:pt>
                <c:pt idx="2580">
                  <c:v>2418</c:v>
                </c:pt>
                <c:pt idx="2581">
                  <c:v>2419</c:v>
                </c:pt>
                <c:pt idx="2582">
                  <c:v>2420</c:v>
                </c:pt>
                <c:pt idx="2583">
                  <c:v>2421</c:v>
                </c:pt>
                <c:pt idx="2584">
                  <c:v>2422</c:v>
                </c:pt>
                <c:pt idx="2585">
                  <c:v>2423</c:v>
                </c:pt>
                <c:pt idx="2586">
                  <c:v>2424</c:v>
                </c:pt>
                <c:pt idx="2587">
                  <c:v>2425</c:v>
                </c:pt>
                <c:pt idx="2588">
                  <c:v>2426</c:v>
                </c:pt>
                <c:pt idx="2589">
                  <c:v>2427</c:v>
                </c:pt>
                <c:pt idx="2590">
                  <c:v>2428</c:v>
                </c:pt>
                <c:pt idx="2591">
                  <c:v>2429</c:v>
                </c:pt>
                <c:pt idx="2592">
                  <c:v>2430</c:v>
                </c:pt>
                <c:pt idx="2593">
                  <c:v>2431</c:v>
                </c:pt>
                <c:pt idx="2594">
                  <c:v>2432</c:v>
                </c:pt>
                <c:pt idx="2595">
                  <c:v>2433</c:v>
                </c:pt>
                <c:pt idx="2596">
                  <c:v>2434</c:v>
                </c:pt>
                <c:pt idx="2597">
                  <c:v>2435</c:v>
                </c:pt>
                <c:pt idx="2598">
                  <c:v>2436</c:v>
                </c:pt>
                <c:pt idx="2599">
                  <c:v>2437</c:v>
                </c:pt>
                <c:pt idx="2600">
                  <c:v>2438</c:v>
                </c:pt>
                <c:pt idx="2601">
                  <c:v>2439</c:v>
                </c:pt>
                <c:pt idx="2602">
                  <c:v>2440</c:v>
                </c:pt>
                <c:pt idx="2603">
                  <c:v>2441</c:v>
                </c:pt>
                <c:pt idx="2604">
                  <c:v>2442</c:v>
                </c:pt>
                <c:pt idx="2605">
                  <c:v>2443</c:v>
                </c:pt>
                <c:pt idx="2606">
                  <c:v>2444</c:v>
                </c:pt>
                <c:pt idx="2607">
                  <c:v>2445</c:v>
                </c:pt>
                <c:pt idx="2608">
                  <c:v>2446</c:v>
                </c:pt>
                <c:pt idx="2609">
                  <c:v>2447</c:v>
                </c:pt>
                <c:pt idx="2610">
                  <c:v>2448</c:v>
                </c:pt>
                <c:pt idx="2611">
                  <c:v>2449</c:v>
                </c:pt>
                <c:pt idx="2612">
                  <c:v>2450</c:v>
                </c:pt>
                <c:pt idx="2613">
                  <c:v>2451</c:v>
                </c:pt>
                <c:pt idx="2614">
                  <c:v>2452</c:v>
                </c:pt>
                <c:pt idx="2615">
                  <c:v>2453</c:v>
                </c:pt>
                <c:pt idx="2616">
                  <c:v>2454</c:v>
                </c:pt>
                <c:pt idx="2617">
                  <c:v>2454</c:v>
                </c:pt>
                <c:pt idx="2618">
                  <c:v>2455</c:v>
                </c:pt>
                <c:pt idx="2619">
                  <c:v>2456</c:v>
                </c:pt>
                <c:pt idx="2620">
                  <c:v>2457</c:v>
                </c:pt>
                <c:pt idx="2621">
                  <c:v>2457</c:v>
                </c:pt>
                <c:pt idx="2622">
                  <c:v>2457</c:v>
                </c:pt>
                <c:pt idx="2623">
                  <c:v>2458</c:v>
                </c:pt>
                <c:pt idx="2624">
                  <c:v>2459</c:v>
                </c:pt>
                <c:pt idx="2625">
                  <c:v>2460</c:v>
                </c:pt>
                <c:pt idx="2626">
                  <c:v>2461</c:v>
                </c:pt>
                <c:pt idx="2627">
                  <c:v>2462</c:v>
                </c:pt>
                <c:pt idx="2628">
                  <c:v>2463</c:v>
                </c:pt>
                <c:pt idx="2629">
                  <c:v>2464</c:v>
                </c:pt>
                <c:pt idx="2630">
                  <c:v>2465</c:v>
                </c:pt>
                <c:pt idx="2631">
                  <c:v>2466</c:v>
                </c:pt>
                <c:pt idx="2632">
                  <c:v>2466</c:v>
                </c:pt>
                <c:pt idx="2633">
                  <c:v>2466</c:v>
                </c:pt>
                <c:pt idx="2634">
                  <c:v>2467</c:v>
                </c:pt>
                <c:pt idx="2635">
                  <c:v>2468</c:v>
                </c:pt>
                <c:pt idx="2636">
                  <c:v>2469</c:v>
                </c:pt>
                <c:pt idx="2637">
                  <c:v>2470</c:v>
                </c:pt>
                <c:pt idx="2638">
                  <c:v>2471</c:v>
                </c:pt>
                <c:pt idx="2639">
                  <c:v>2472</c:v>
                </c:pt>
                <c:pt idx="2640">
                  <c:v>2473</c:v>
                </c:pt>
                <c:pt idx="2641">
                  <c:v>2474</c:v>
                </c:pt>
                <c:pt idx="2642">
                  <c:v>2475</c:v>
                </c:pt>
                <c:pt idx="2643">
                  <c:v>2476</c:v>
                </c:pt>
                <c:pt idx="2644">
                  <c:v>2477</c:v>
                </c:pt>
                <c:pt idx="2645">
                  <c:v>2478</c:v>
                </c:pt>
                <c:pt idx="2646">
                  <c:v>2479</c:v>
                </c:pt>
                <c:pt idx="2647">
                  <c:v>2480</c:v>
                </c:pt>
                <c:pt idx="2648">
                  <c:v>2481</c:v>
                </c:pt>
                <c:pt idx="2649">
                  <c:v>2481</c:v>
                </c:pt>
                <c:pt idx="2650">
                  <c:v>2482</c:v>
                </c:pt>
                <c:pt idx="2651">
                  <c:v>2483</c:v>
                </c:pt>
                <c:pt idx="2652">
                  <c:v>2484</c:v>
                </c:pt>
                <c:pt idx="2653">
                  <c:v>2485</c:v>
                </c:pt>
                <c:pt idx="2654">
                  <c:v>2486</c:v>
                </c:pt>
                <c:pt idx="2655">
                  <c:v>2487</c:v>
                </c:pt>
                <c:pt idx="2656">
                  <c:v>2488</c:v>
                </c:pt>
                <c:pt idx="2657">
                  <c:v>2489</c:v>
                </c:pt>
                <c:pt idx="2658">
                  <c:v>2490</c:v>
                </c:pt>
                <c:pt idx="2659">
                  <c:v>2491</c:v>
                </c:pt>
                <c:pt idx="2660">
                  <c:v>2492</c:v>
                </c:pt>
                <c:pt idx="2661">
                  <c:v>2493</c:v>
                </c:pt>
                <c:pt idx="2662">
                  <c:v>2494</c:v>
                </c:pt>
                <c:pt idx="2663">
                  <c:v>2495</c:v>
                </c:pt>
                <c:pt idx="2664">
                  <c:v>2496</c:v>
                </c:pt>
                <c:pt idx="2665">
                  <c:v>2497</c:v>
                </c:pt>
                <c:pt idx="2666">
                  <c:v>2498</c:v>
                </c:pt>
                <c:pt idx="2667">
                  <c:v>2499</c:v>
                </c:pt>
                <c:pt idx="2668">
                  <c:v>2500</c:v>
                </c:pt>
                <c:pt idx="2669">
                  <c:v>2501</c:v>
                </c:pt>
                <c:pt idx="2670">
                  <c:v>2502</c:v>
                </c:pt>
                <c:pt idx="2671">
                  <c:v>2503</c:v>
                </c:pt>
                <c:pt idx="2672">
                  <c:v>2504</c:v>
                </c:pt>
                <c:pt idx="2673">
                  <c:v>2505</c:v>
                </c:pt>
                <c:pt idx="2674">
                  <c:v>2506</c:v>
                </c:pt>
                <c:pt idx="2675">
                  <c:v>2507</c:v>
                </c:pt>
                <c:pt idx="2676">
                  <c:v>2508</c:v>
                </c:pt>
                <c:pt idx="2677">
                  <c:v>2509</c:v>
                </c:pt>
                <c:pt idx="2678">
                  <c:v>2510</c:v>
                </c:pt>
                <c:pt idx="2679">
                  <c:v>2511</c:v>
                </c:pt>
                <c:pt idx="2680">
                  <c:v>2512</c:v>
                </c:pt>
                <c:pt idx="2681">
                  <c:v>2513</c:v>
                </c:pt>
                <c:pt idx="2682">
                  <c:v>2514</c:v>
                </c:pt>
                <c:pt idx="2683">
                  <c:v>2514</c:v>
                </c:pt>
                <c:pt idx="2684">
                  <c:v>2515</c:v>
                </c:pt>
                <c:pt idx="2685">
                  <c:v>2516</c:v>
                </c:pt>
                <c:pt idx="2686">
                  <c:v>2517</c:v>
                </c:pt>
                <c:pt idx="2687">
                  <c:v>2518</c:v>
                </c:pt>
                <c:pt idx="2688">
                  <c:v>2519</c:v>
                </c:pt>
                <c:pt idx="2689">
                  <c:v>2520</c:v>
                </c:pt>
                <c:pt idx="2690">
                  <c:v>2520</c:v>
                </c:pt>
                <c:pt idx="2691">
                  <c:v>2521</c:v>
                </c:pt>
                <c:pt idx="2692">
                  <c:v>2521</c:v>
                </c:pt>
                <c:pt idx="2693">
                  <c:v>2522</c:v>
                </c:pt>
                <c:pt idx="2694">
                  <c:v>2523</c:v>
                </c:pt>
                <c:pt idx="2695">
                  <c:v>2524</c:v>
                </c:pt>
                <c:pt idx="2696">
                  <c:v>2525</c:v>
                </c:pt>
                <c:pt idx="2697">
                  <c:v>2526</c:v>
                </c:pt>
                <c:pt idx="2698">
                  <c:v>2527</c:v>
                </c:pt>
                <c:pt idx="2699">
                  <c:v>2528</c:v>
                </c:pt>
                <c:pt idx="2700">
                  <c:v>2528</c:v>
                </c:pt>
                <c:pt idx="2701">
                  <c:v>2529</c:v>
                </c:pt>
                <c:pt idx="2702">
                  <c:v>2530</c:v>
                </c:pt>
                <c:pt idx="2703">
                  <c:v>2531</c:v>
                </c:pt>
                <c:pt idx="2704">
                  <c:v>2532</c:v>
                </c:pt>
                <c:pt idx="2705">
                  <c:v>2532</c:v>
                </c:pt>
                <c:pt idx="2706">
                  <c:v>2533</c:v>
                </c:pt>
                <c:pt idx="2707">
                  <c:v>2534</c:v>
                </c:pt>
                <c:pt idx="2708">
                  <c:v>2535</c:v>
                </c:pt>
                <c:pt idx="2709">
                  <c:v>2535</c:v>
                </c:pt>
                <c:pt idx="2710">
                  <c:v>2536</c:v>
                </c:pt>
                <c:pt idx="2711">
                  <c:v>2537</c:v>
                </c:pt>
                <c:pt idx="2712">
                  <c:v>2538</c:v>
                </c:pt>
                <c:pt idx="2713">
                  <c:v>2539</c:v>
                </c:pt>
                <c:pt idx="2714">
                  <c:v>2539</c:v>
                </c:pt>
                <c:pt idx="2715">
                  <c:v>2540</c:v>
                </c:pt>
                <c:pt idx="2716">
                  <c:v>2541</c:v>
                </c:pt>
                <c:pt idx="2717">
                  <c:v>2542</c:v>
                </c:pt>
                <c:pt idx="2718">
                  <c:v>2543</c:v>
                </c:pt>
                <c:pt idx="2719">
                  <c:v>2544</c:v>
                </c:pt>
                <c:pt idx="2720">
                  <c:v>2545</c:v>
                </c:pt>
                <c:pt idx="2721">
                  <c:v>2546</c:v>
                </c:pt>
                <c:pt idx="2722">
                  <c:v>2547</c:v>
                </c:pt>
                <c:pt idx="2723">
                  <c:v>2548</c:v>
                </c:pt>
                <c:pt idx="2724">
                  <c:v>2549</c:v>
                </c:pt>
                <c:pt idx="2725">
                  <c:v>2550</c:v>
                </c:pt>
                <c:pt idx="2726">
                  <c:v>2551</c:v>
                </c:pt>
                <c:pt idx="2727">
                  <c:v>2552</c:v>
                </c:pt>
                <c:pt idx="2728">
                  <c:v>2553</c:v>
                </c:pt>
                <c:pt idx="2729">
                  <c:v>2554</c:v>
                </c:pt>
                <c:pt idx="2730">
                  <c:v>2555</c:v>
                </c:pt>
                <c:pt idx="2731">
                  <c:v>2556</c:v>
                </c:pt>
                <c:pt idx="2732">
                  <c:v>2557</c:v>
                </c:pt>
                <c:pt idx="2733">
                  <c:v>2558</c:v>
                </c:pt>
                <c:pt idx="2734">
                  <c:v>2559</c:v>
                </c:pt>
                <c:pt idx="2735">
                  <c:v>2560</c:v>
                </c:pt>
                <c:pt idx="2736">
                  <c:v>2561</c:v>
                </c:pt>
                <c:pt idx="2737">
                  <c:v>2562</c:v>
                </c:pt>
                <c:pt idx="2738">
                  <c:v>2563</c:v>
                </c:pt>
                <c:pt idx="2739">
                  <c:v>2564</c:v>
                </c:pt>
                <c:pt idx="2740">
                  <c:v>2565</c:v>
                </c:pt>
                <c:pt idx="2741">
                  <c:v>2566</c:v>
                </c:pt>
                <c:pt idx="2742">
                  <c:v>2567</c:v>
                </c:pt>
                <c:pt idx="2743">
                  <c:v>2568</c:v>
                </c:pt>
                <c:pt idx="2744">
                  <c:v>2569</c:v>
                </c:pt>
                <c:pt idx="2745">
                  <c:v>2570</c:v>
                </c:pt>
                <c:pt idx="2746">
                  <c:v>2571</c:v>
                </c:pt>
                <c:pt idx="2747">
                  <c:v>2572</c:v>
                </c:pt>
                <c:pt idx="2748">
                  <c:v>2573</c:v>
                </c:pt>
                <c:pt idx="2749">
                  <c:v>2574</c:v>
                </c:pt>
                <c:pt idx="2750">
                  <c:v>2575</c:v>
                </c:pt>
                <c:pt idx="2751">
                  <c:v>2576</c:v>
                </c:pt>
                <c:pt idx="2752">
                  <c:v>2577</c:v>
                </c:pt>
                <c:pt idx="2753">
                  <c:v>2578</c:v>
                </c:pt>
                <c:pt idx="2754">
                  <c:v>2579</c:v>
                </c:pt>
                <c:pt idx="2755">
                  <c:v>2580</c:v>
                </c:pt>
                <c:pt idx="2756">
                  <c:v>2581</c:v>
                </c:pt>
                <c:pt idx="2757">
                  <c:v>2582</c:v>
                </c:pt>
                <c:pt idx="2758">
                  <c:v>2583</c:v>
                </c:pt>
                <c:pt idx="2759">
                  <c:v>2584</c:v>
                </c:pt>
                <c:pt idx="2760">
                  <c:v>2585</c:v>
                </c:pt>
                <c:pt idx="2761">
                  <c:v>2585</c:v>
                </c:pt>
                <c:pt idx="2762">
                  <c:v>2586</c:v>
                </c:pt>
                <c:pt idx="2763">
                  <c:v>2587</c:v>
                </c:pt>
                <c:pt idx="2764">
                  <c:v>2588</c:v>
                </c:pt>
                <c:pt idx="2765">
                  <c:v>2589</c:v>
                </c:pt>
                <c:pt idx="2766">
                  <c:v>2589</c:v>
                </c:pt>
                <c:pt idx="2767">
                  <c:v>2590</c:v>
                </c:pt>
                <c:pt idx="2768">
                  <c:v>2591</c:v>
                </c:pt>
                <c:pt idx="2769">
                  <c:v>2592</c:v>
                </c:pt>
                <c:pt idx="2770">
                  <c:v>2593</c:v>
                </c:pt>
                <c:pt idx="2771">
                  <c:v>2594</c:v>
                </c:pt>
                <c:pt idx="2772">
                  <c:v>2595</c:v>
                </c:pt>
                <c:pt idx="2773">
                  <c:v>2595</c:v>
                </c:pt>
                <c:pt idx="2774">
                  <c:v>2596</c:v>
                </c:pt>
                <c:pt idx="2775">
                  <c:v>2597</c:v>
                </c:pt>
                <c:pt idx="2776">
                  <c:v>2598</c:v>
                </c:pt>
                <c:pt idx="2777">
                  <c:v>2599</c:v>
                </c:pt>
                <c:pt idx="2778">
                  <c:v>2599</c:v>
                </c:pt>
                <c:pt idx="2779">
                  <c:v>2599</c:v>
                </c:pt>
                <c:pt idx="2780">
                  <c:v>2600</c:v>
                </c:pt>
                <c:pt idx="2781">
                  <c:v>2600</c:v>
                </c:pt>
                <c:pt idx="2782">
                  <c:v>2601</c:v>
                </c:pt>
                <c:pt idx="2783">
                  <c:v>2602</c:v>
                </c:pt>
                <c:pt idx="2784">
                  <c:v>2603</c:v>
                </c:pt>
                <c:pt idx="2785">
                  <c:v>2604</c:v>
                </c:pt>
                <c:pt idx="2786">
                  <c:v>2604</c:v>
                </c:pt>
                <c:pt idx="2787">
                  <c:v>2605</c:v>
                </c:pt>
                <c:pt idx="2788">
                  <c:v>2606</c:v>
                </c:pt>
                <c:pt idx="2789">
                  <c:v>2607</c:v>
                </c:pt>
                <c:pt idx="2790">
                  <c:v>2608</c:v>
                </c:pt>
                <c:pt idx="2791">
                  <c:v>2609</c:v>
                </c:pt>
                <c:pt idx="2792">
                  <c:v>2610</c:v>
                </c:pt>
                <c:pt idx="2793">
                  <c:v>2611</c:v>
                </c:pt>
                <c:pt idx="2794">
                  <c:v>2612</c:v>
                </c:pt>
                <c:pt idx="2795">
                  <c:v>2613</c:v>
                </c:pt>
                <c:pt idx="2796">
                  <c:v>2614</c:v>
                </c:pt>
                <c:pt idx="2797">
                  <c:v>2615</c:v>
                </c:pt>
                <c:pt idx="2798">
                  <c:v>2616</c:v>
                </c:pt>
                <c:pt idx="2799">
                  <c:v>2617</c:v>
                </c:pt>
                <c:pt idx="2800">
                  <c:v>2618</c:v>
                </c:pt>
                <c:pt idx="2801">
                  <c:v>2619</c:v>
                </c:pt>
                <c:pt idx="2802">
                  <c:v>2620</c:v>
                </c:pt>
                <c:pt idx="2803">
                  <c:v>2621</c:v>
                </c:pt>
                <c:pt idx="2804">
                  <c:v>2622</c:v>
                </c:pt>
                <c:pt idx="2805">
                  <c:v>2623</c:v>
                </c:pt>
                <c:pt idx="2806">
                  <c:v>2624</c:v>
                </c:pt>
                <c:pt idx="2807">
                  <c:v>2625</c:v>
                </c:pt>
                <c:pt idx="2808">
                  <c:v>2626</c:v>
                </c:pt>
                <c:pt idx="2809">
                  <c:v>2627</c:v>
                </c:pt>
                <c:pt idx="2810">
                  <c:v>2628</c:v>
                </c:pt>
                <c:pt idx="2811">
                  <c:v>2629</c:v>
                </c:pt>
                <c:pt idx="2812">
                  <c:v>2630</c:v>
                </c:pt>
                <c:pt idx="2813">
                  <c:v>2631</c:v>
                </c:pt>
                <c:pt idx="2814">
                  <c:v>2632</c:v>
                </c:pt>
                <c:pt idx="2815">
                  <c:v>2632</c:v>
                </c:pt>
                <c:pt idx="2816">
                  <c:v>2632</c:v>
                </c:pt>
                <c:pt idx="2817">
                  <c:v>2632</c:v>
                </c:pt>
                <c:pt idx="2818">
                  <c:v>2632</c:v>
                </c:pt>
                <c:pt idx="2819">
                  <c:v>2632</c:v>
                </c:pt>
                <c:pt idx="2820">
                  <c:v>2633</c:v>
                </c:pt>
                <c:pt idx="2821">
                  <c:v>2633</c:v>
                </c:pt>
                <c:pt idx="2822">
                  <c:v>2634</c:v>
                </c:pt>
                <c:pt idx="2823">
                  <c:v>2635</c:v>
                </c:pt>
                <c:pt idx="2824">
                  <c:v>2636</c:v>
                </c:pt>
                <c:pt idx="2825">
                  <c:v>2637</c:v>
                </c:pt>
                <c:pt idx="2826">
                  <c:v>2638</c:v>
                </c:pt>
                <c:pt idx="2827">
                  <c:v>2639</c:v>
                </c:pt>
                <c:pt idx="2828">
                  <c:v>2640</c:v>
                </c:pt>
                <c:pt idx="2829">
                  <c:v>2640</c:v>
                </c:pt>
                <c:pt idx="2830">
                  <c:v>2640</c:v>
                </c:pt>
                <c:pt idx="2831">
                  <c:v>2641</c:v>
                </c:pt>
                <c:pt idx="2832">
                  <c:v>2642</c:v>
                </c:pt>
                <c:pt idx="2833">
                  <c:v>2643</c:v>
                </c:pt>
                <c:pt idx="2834">
                  <c:v>2644</c:v>
                </c:pt>
                <c:pt idx="2835">
                  <c:v>2644</c:v>
                </c:pt>
                <c:pt idx="2836">
                  <c:v>2645</c:v>
                </c:pt>
                <c:pt idx="2837">
                  <c:v>2646</c:v>
                </c:pt>
                <c:pt idx="2838">
                  <c:v>2647</c:v>
                </c:pt>
                <c:pt idx="2839">
                  <c:v>2648</c:v>
                </c:pt>
                <c:pt idx="2840">
                  <c:v>2649</c:v>
                </c:pt>
                <c:pt idx="2841">
                  <c:v>2650</c:v>
                </c:pt>
                <c:pt idx="2842">
                  <c:v>2651</c:v>
                </c:pt>
                <c:pt idx="2843">
                  <c:v>2652</c:v>
                </c:pt>
                <c:pt idx="2844">
                  <c:v>2653</c:v>
                </c:pt>
                <c:pt idx="2845">
                  <c:v>2654</c:v>
                </c:pt>
                <c:pt idx="2846">
                  <c:v>2655</c:v>
                </c:pt>
                <c:pt idx="2847">
                  <c:v>2656</c:v>
                </c:pt>
                <c:pt idx="2848">
                  <c:v>2657</c:v>
                </c:pt>
                <c:pt idx="2849">
                  <c:v>2658</c:v>
                </c:pt>
                <c:pt idx="2850">
                  <c:v>2659</c:v>
                </c:pt>
                <c:pt idx="2851">
                  <c:v>2660</c:v>
                </c:pt>
                <c:pt idx="2852">
                  <c:v>2661</c:v>
                </c:pt>
                <c:pt idx="2853">
                  <c:v>2662</c:v>
                </c:pt>
                <c:pt idx="2854">
                  <c:v>2663</c:v>
                </c:pt>
                <c:pt idx="2855">
                  <c:v>2664</c:v>
                </c:pt>
                <c:pt idx="2856">
                  <c:v>2665</c:v>
                </c:pt>
                <c:pt idx="2857">
                  <c:v>2666</c:v>
                </c:pt>
                <c:pt idx="2858">
                  <c:v>2667</c:v>
                </c:pt>
                <c:pt idx="2859">
                  <c:v>2668</c:v>
                </c:pt>
                <c:pt idx="2860">
                  <c:v>2669</c:v>
                </c:pt>
                <c:pt idx="2861">
                  <c:v>2670</c:v>
                </c:pt>
                <c:pt idx="2862">
                  <c:v>2671</c:v>
                </c:pt>
                <c:pt idx="2863">
                  <c:v>2672</c:v>
                </c:pt>
                <c:pt idx="2864">
                  <c:v>2673</c:v>
                </c:pt>
                <c:pt idx="2865">
                  <c:v>2674</c:v>
                </c:pt>
                <c:pt idx="2866">
                  <c:v>2675</c:v>
                </c:pt>
                <c:pt idx="2867">
                  <c:v>2676</c:v>
                </c:pt>
                <c:pt idx="2868">
                  <c:v>2677</c:v>
                </c:pt>
                <c:pt idx="2869">
                  <c:v>2677</c:v>
                </c:pt>
                <c:pt idx="2870">
                  <c:v>2678</c:v>
                </c:pt>
                <c:pt idx="2871">
                  <c:v>2679</c:v>
                </c:pt>
                <c:pt idx="2872">
                  <c:v>2679</c:v>
                </c:pt>
                <c:pt idx="2873">
                  <c:v>2679</c:v>
                </c:pt>
                <c:pt idx="2874">
                  <c:v>2680</c:v>
                </c:pt>
                <c:pt idx="2875">
                  <c:v>2681</c:v>
                </c:pt>
                <c:pt idx="2876">
                  <c:v>2682</c:v>
                </c:pt>
                <c:pt idx="2877">
                  <c:v>2683</c:v>
                </c:pt>
                <c:pt idx="2878">
                  <c:v>2684</c:v>
                </c:pt>
                <c:pt idx="2879">
                  <c:v>2685</c:v>
                </c:pt>
                <c:pt idx="2880">
                  <c:v>2686</c:v>
                </c:pt>
                <c:pt idx="2881">
                  <c:v>2687</c:v>
                </c:pt>
                <c:pt idx="2882">
                  <c:v>2688</c:v>
                </c:pt>
                <c:pt idx="2883">
                  <c:v>2689</c:v>
                </c:pt>
                <c:pt idx="2884">
                  <c:v>2690</c:v>
                </c:pt>
                <c:pt idx="2885">
                  <c:v>2691</c:v>
                </c:pt>
                <c:pt idx="2886">
                  <c:v>2692</c:v>
                </c:pt>
                <c:pt idx="2887">
                  <c:v>2693</c:v>
                </c:pt>
                <c:pt idx="2888">
                  <c:v>2694</c:v>
                </c:pt>
                <c:pt idx="2889">
                  <c:v>2695</c:v>
                </c:pt>
                <c:pt idx="2890">
                  <c:v>2696</c:v>
                </c:pt>
                <c:pt idx="2891">
                  <c:v>2697</c:v>
                </c:pt>
                <c:pt idx="2892">
                  <c:v>2698</c:v>
                </c:pt>
                <c:pt idx="2893">
                  <c:v>2699</c:v>
                </c:pt>
                <c:pt idx="2894">
                  <c:v>2700</c:v>
                </c:pt>
                <c:pt idx="2895">
                  <c:v>2701</c:v>
                </c:pt>
                <c:pt idx="2896">
                  <c:v>2702</c:v>
                </c:pt>
                <c:pt idx="2897">
                  <c:v>2703</c:v>
                </c:pt>
                <c:pt idx="2898">
                  <c:v>2704</c:v>
                </c:pt>
                <c:pt idx="2899">
                  <c:v>2705</c:v>
                </c:pt>
                <c:pt idx="2900">
                  <c:v>2706</c:v>
                </c:pt>
                <c:pt idx="2901">
                  <c:v>2707</c:v>
                </c:pt>
                <c:pt idx="2902">
                  <c:v>2708</c:v>
                </c:pt>
                <c:pt idx="2903">
                  <c:v>2709</c:v>
                </c:pt>
                <c:pt idx="2904">
                  <c:v>2710</c:v>
                </c:pt>
                <c:pt idx="2905">
                  <c:v>2711</c:v>
                </c:pt>
                <c:pt idx="2906">
                  <c:v>2712</c:v>
                </c:pt>
                <c:pt idx="2907">
                  <c:v>2713</c:v>
                </c:pt>
                <c:pt idx="2908">
                  <c:v>2714</c:v>
                </c:pt>
                <c:pt idx="2909">
                  <c:v>2715</c:v>
                </c:pt>
                <c:pt idx="2910">
                  <c:v>2716</c:v>
                </c:pt>
                <c:pt idx="2911">
                  <c:v>2717</c:v>
                </c:pt>
                <c:pt idx="2912">
                  <c:v>2718</c:v>
                </c:pt>
                <c:pt idx="2913">
                  <c:v>2719</c:v>
                </c:pt>
                <c:pt idx="2914">
                  <c:v>2720</c:v>
                </c:pt>
                <c:pt idx="2915">
                  <c:v>2721</c:v>
                </c:pt>
                <c:pt idx="2916">
                  <c:v>2722</c:v>
                </c:pt>
                <c:pt idx="2917">
                  <c:v>2723</c:v>
                </c:pt>
                <c:pt idx="2918">
                  <c:v>2724</c:v>
                </c:pt>
                <c:pt idx="2919">
                  <c:v>2725</c:v>
                </c:pt>
                <c:pt idx="2920">
                  <c:v>2726</c:v>
                </c:pt>
                <c:pt idx="2921">
                  <c:v>2727</c:v>
                </c:pt>
                <c:pt idx="2922">
                  <c:v>2728</c:v>
                </c:pt>
                <c:pt idx="2923">
                  <c:v>2729</c:v>
                </c:pt>
                <c:pt idx="2924">
                  <c:v>2730</c:v>
                </c:pt>
                <c:pt idx="2925">
                  <c:v>2731</c:v>
                </c:pt>
                <c:pt idx="2926">
                  <c:v>2732</c:v>
                </c:pt>
                <c:pt idx="2927">
                  <c:v>2733</c:v>
                </c:pt>
                <c:pt idx="2928">
                  <c:v>2734</c:v>
                </c:pt>
                <c:pt idx="2929">
                  <c:v>2735</c:v>
                </c:pt>
                <c:pt idx="2930">
                  <c:v>2736</c:v>
                </c:pt>
                <c:pt idx="2931">
                  <c:v>2737</c:v>
                </c:pt>
                <c:pt idx="2932">
                  <c:v>2738</c:v>
                </c:pt>
                <c:pt idx="2933">
                  <c:v>2739</c:v>
                </c:pt>
                <c:pt idx="2934">
                  <c:v>2740</c:v>
                </c:pt>
                <c:pt idx="2935">
                  <c:v>2741</c:v>
                </c:pt>
                <c:pt idx="2936">
                  <c:v>2742</c:v>
                </c:pt>
                <c:pt idx="2937">
                  <c:v>2743</c:v>
                </c:pt>
                <c:pt idx="2938">
                  <c:v>2743</c:v>
                </c:pt>
                <c:pt idx="2939">
                  <c:v>2744</c:v>
                </c:pt>
                <c:pt idx="2940">
                  <c:v>2745</c:v>
                </c:pt>
                <c:pt idx="2941">
                  <c:v>2746</c:v>
                </c:pt>
                <c:pt idx="2942">
                  <c:v>2747</c:v>
                </c:pt>
                <c:pt idx="2943">
                  <c:v>2748</c:v>
                </c:pt>
                <c:pt idx="2944">
                  <c:v>2749</c:v>
                </c:pt>
                <c:pt idx="2945">
                  <c:v>2750</c:v>
                </c:pt>
                <c:pt idx="2946">
                  <c:v>2751</c:v>
                </c:pt>
                <c:pt idx="2947">
                  <c:v>2752</c:v>
                </c:pt>
                <c:pt idx="2948">
                  <c:v>2753</c:v>
                </c:pt>
                <c:pt idx="2949">
                  <c:v>2754</c:v>
                </c:pt>
                <c:pt idx="2950">
                  <c:v>2755</c:v>
                </c:pt>
                <c:pt idx="2951">
                  <c:v>2756</c:v>
                </c:pt>
                <c:pt idx="2952">
                  <c:v>2757</c:v>
                </c:pt>
                <c:pt idx="2953">
                  <c:v>2758</c:v>
                </c:pt>
                <c:pt idx="2954">
                  <c:v>2759</c:v>
                </c:pt>
                <c:pt idx="2955">
                  <c:v>2760</c:v>
                </c:pt>
                <c:pt idx="2956">
                  <c:v>2761</c:v>
                </c:pt>
                <c:pt idx="2957">
                  <c:v>2762</c:v>
                </c:pt>
                <c:pt idx="2958">
                  <c:v>2763</c:v>
                </c:pt>
                <c:pt idx="2959">
                  <c:v>2764</c:v>
                </c:pt>
                <c:pt idx="2960">
                  <c:v>2765</c:v>
                </c:pt>
                <c:pt idx="2961">
                  <c:v>2766</c:v>
                </c:pt>
                <c:pt idx="2962">
                  <c:v>2767</c:v>
                </c:pt>
                <c:pt idx="2963">
                  <c:v>2768</c:v>
                </c:pt>
                <c:pt idx="2964">
                  <c:v>2769</c:v>
                </c:pt>
                <c:pt idx="2965">
                  <c:v>2770</c:v>
                </c:pt>
                <c:pt idx="2966">
                  <c:v>2771</c:v>
                </c:pt>
                <c:pt idx="2967">
                  <c:v>2772</c:v>
                </c:pt>
                <c:pt idx="2968">
                  <c:v>2773</c:v>
                </c:pt>
                <c:pt idx="2969">
                  <c:v>2774</c:v>
                </c:pt>
                <c:pt idx="2970">
                  <c:v>2775</c:v>
                </c:pt>
                <c:pt idx="2971">
                  <c:v>2776</c:v>
                </c:pt>
                <c:pt idx="2972">
                  <c:v>2777</c:v>
                </c:pt>
                <c:pt idx="2973">
                  <c:v>2778</c:v>
                </c:pt>
                <c:pt idx="2974">
                  <c:v>2779</c:v>
                </c:pt>
                <c:pt idx="2975">
                  <c:v>2780</c:v>
                </c:pt>
                <c:pt idx="2976">
                  <c:v>2781</c:v>
                </c:pt>
                <c:pt idx="2977">
                  <c:v>2782</c:v>
                </c:pt>
                <c:pt idx="2978">
                  <c:v>2783</c:v>
                </c:pt>
                <c:pt idx="2979">
                  <c:v>2784</c:v>
                </c:pt>
                <c:pt idx="2980">
                  <c:v>2785</c:v>
                </c:pt>
                <c:pt idx="2981">
                  <c:v>2786</c:v>
                </c:pt>
                <c:pt idx="2982">
                  <c:v>2787</c:v>
                </c:pt>
                <c:pt idx="2983">
                  <c:v>2788</c:v>
                </c:pt>
                <c:pt idx="2984">
                  <c:v>2789</c:v>
                </c:pt>
                <c:pt idx="2985">
                  <c:v>2790</c:v>
                </c:pt>
                <c:pt idx="2986">
                  <c:v>2791</c:v>
                </c:pt>
                <c:pt idx="2987">
                  <c:v>2792</c:v>
                </c:pt>
                <c:pt idx="2988">
                  <c:v>2792</c:v>
                </c:pt>
                <c:pt idx="2989">
                  <c:v>2793</c:v>
                </c:pt>
                <c:pt idx="2990">
                  <c:v>2794</c:v>
                </c:pt>
                <c:pt idx="2991">
                  <c:v>2795</c:v>
                </c:pt>
                <c:pt idx="2992">
                  <c:v>2796</c:v>
                </c:pt>
                <c:pt idx="2993">
                  <c:v>2797</c:v>
                </c:pt>
                <c:pt idx="2994">
                  <c:v>2798</c:v>
                </c:pt>
                <c:pt idx="2995">
                  <c:v>2799</c:v>
                </c:pt>
                <c:pt idx="2996">
                  <c:v>2800</c:v>
                </c:pt>
                <c:pt idx="2997">
                  <c:v>2801</c:v>
                </c:pt>
                <c:pt idx="2998">
                  <c:v>2802</c:v>
                </c:pt>
                <c:pt idx="2999">
                  <c:v>2803</c:v>
                </c:pt>
                <c:pt idx="3000">
                  <c:v>2804</c:v>
                </c:pt>
                <c:pt idx="3001">
                  <c:v>2805</c:v>
                </c:pt>
                <c:pt idx="3002">
                  <c:v>2806</c:v>
                </c:pt>
                <c:pt idx="3003">
                  <c:v>2807</c:v>
                </c:pt>
                <c:pt idx="3004">
                  <c:v>2808</c:v>
                </c:pt>
                <c:pt idx="3005">
                  <c:v>2809</c:v>
                </c:pt>
                <c:pt idx="3006">
                  <c:v>2810</c:v>
                </c:pt>
                <c:pt idx="3007">
                  <c:v>2811</c:v>
                </c:pt>
                <c:pt idx="3008">
                  <c:v>2812</c:v>
                </c:pt>
                <c:pt idx="3009">
                  <c:v>2813</c:v>
                </c:pt>
                <c:pt idx="3010">
                  <c:v>2814</c:v>
                </c:pt>
                <c:pt idx="3011">
                  <c:v>2815</c:v>
                </c:pt>
                <c:pt idx="3012">
                  <c:v>2816</c:v>
                </c:pt>
                <c:pt idx="3013">
                  <c:v>2817</c:v>
                </c:pt>
                <c:pt idx="3014">
                  <c:v>2818</c:v>
                </c:pt>
                <c:pt idx="3015">
                  <c:v>2819</c:v>
                </c:pt>
                <c:pt idx="3016">
                  <c:v>2820</c:v>
                </c:pt>
                <c:pt idx="3017">
                  <c:v>2821</c:v>
                </c:pt>
                <c:pt idx="3018">
                  <c:v>2822</c:v>
                </c:pt>
                <c:pt idx="3019">
                  <c:v>2823</c:v>
                </c:pt>
                <c:pt idx="3020">
                  <c:v>2824</c:v>
                </c:pt>
                <c:pt idx="3021">
                  <c:v>2825</c:v>
                </c:pt>
                <c:pt idx="3022">
                  <c:v>2826</c:v>
                </c:pt>
                <c:pt idx="3023">
                  <c:v>2827</c:v>
                </c:pt>
                <c:pt idx="3024">
                  <c:v>2828</c:v>
                </c:pt>
                <c:pt idx="3025">
                  <c:v>2829</c:v>
                </c:pt>
                <c:pt idx="3026">
                  <c:v>2830</c:v>
                </c:pt>
                <c:pt idx="3027">
                  <c:v>2831</c:v>
                </c:pt>
                <c:pt idx="3028">
                  <c:v>2832</c:v>
                </c:pt>
                <c:pt idx="3029">
                  <c:v>2833</c:v>
                </c:pt>
                <c:pt idx="3030">
                  <c:v>2834</c:v>
                </c:pt>
                <c:pt idx="3031">
                  <c:v>2835</c:v>
                </c:pt>
                <c:pt idx="3032">
                  <c:v>2836</c:v>
                </c:pt>
                <c:pt idx="3033">
                  <c:v>2837</c:v>
                </c:pt>
                <c:pt idx="3034">
                  <c:v>2838</c:v>
                </c:pt>
                <c:pt idx="3035">
                  <c:v>2839</c:v>
                </c:pt>
                <c:pt idx="3036">
                  <c:v>2840</c:v>
                </c:pt>
                <c:pt idx="3037">
                  <c:v>2841</c:v>
                </c:pt>
                <c:pt idx="3038">
                  <c:v>2842</c:v>
                </c:pt>
                <c:pt idx="3039">
                  <c:v>2843</c:v>
                </c:pt>
                <c:pt idx="3040">
                  <c:v>2844</c:v>
                </c:pt>
                <c:pt idx="3041">
                  <c:v>2845</c:v>
                </c:pt>
                <c:pt idx="3042">
                  <c:v>2846</c:v>
                </c:pt>
                <c:pt idx="3043">
                  <c:v>2847</c:v>
                </c:pt>
                <c:pt idx="3044">
                  <c:v>2848</c:v>
                </c:pt>
                <c:pt idx="3045">
                  <c:v>2849</c:v>
                </c:pt>
                <c:pt idx="3046">
                  <c:v>2850</c:v>
                </c:pt>
                <c:pt idx="3047">
                  <c:v>2851</c:v>
                </c:pt>
                <c:pt idx="3048">
                  <c:v>2852</c:v>
                </c:pt>
                <c:pt idx="3049">
                  <c:v>2853</c:v>
                </c:pt>
                <c:pt idx="3050">
                  <c:v>2854</c:v>
                </c:pt>
                <c:pt idx="3051">
                  <c:v>2855</c:v>
                </c:pt>
                <c:pt idx="3052">
                  <c:v>2856</c:v>
                </c:pt>
                <c:pt idx="3053">
                  <c:v>2857</c:v>
                </c:pt>
                <c:pt idx="3054">
                  <c:v>2858</c:v>
                </c:pt>
                <c:pt idx="3055">
                  <c:v>2859</c:v>
                </c:pt>
                <c:pt idx="3056">
                  <c:v>2860</c:v>
                </c:pt>
                <c:pt idx="3057">
                  <c:v>2861</c:v>
                </c:pt>
                <c:pt idx="3058">
                  <c:v>2862</c:v>
                </c:pt>
                <c:pt idx="3059">
                  <c:v>2863</c:v>
                </c:pt>
                <c:pt idx="3060">
                  <c:v>2864</c:v>
                </c:pt>
                <c:pt idx="3061">
                  <c:v>2865</c:v>
                </c:pt>
                <c:pt idx="3062">
                  <c:v>2866</c:v>
                </c:pt>
                <c:pt idx="3063">
                  <c:v>2867</c:v>
                </c:pt>
                <c:pt idx="3064">
                  <c:v>2868</c:v>
                </c:pt>
                <c:pt idx="3065">
                  <c:v>2869</c:v>
                </c:pt>
                <c:pt idx="3066">
                  <c:v>2870</c:v>
                </c:pt>
                <c:pt idx="3067">
                  <c:v>2871</c:v>
                </c:pt>
                <c:pt idx="3068">
                  <c:v>2872</c:v>
                </c:pt>
                <c:pt idx="3069">
                  <c:v>2873</c:v>
                </c:pt>
                <c:pt idx="3070">
                  <c:v>2874</c:v>
                </c:pt>
                <c:pt idx="3071">
                  <c:v>2875</c:v>
                </c:pt>
                <c:pt idx="3072">
                  <c:v>2876</c:v>
                </c:pt>
                <c:pt idx="3073">
                  <c:v>2877</c:v>
                </c:pt>
                <c:pt idx="3074">
                  <c:v>2878</c:v>
                </c:pt>
                <c:pt idx="3075">
                  <c:v>2879</c:v>
                </c:pt>
                <c:pt idx="3076">
                  <c:v>2880</c:v>
                </c:pt>
                <c:pt idx="3077">
                  <c:v>2881</c:v>
                </c:pt>
                <c:pt idx="3078">
                  <c:v>2882</c:v>
                </c:pt>
                <c:pt idx="3079">
                  <c:v>2883</c:v>
                </c:pt>
                <c:pt idx="3080">
                  <c:v>2884</c:v>
                </c:pt>
                <c:pt idx="3081">
                  <c:v>2885</c:v>
                </c:pt>
                <c:pt idx="3082">
                  <c:v>2885</c:v>
                </c:pt>
                <c:pt idx="3083">
                  <c:v>2886</c:v>
                </c:pt>
                <c:pt idx="3084">
                  <c:v>2887</c:v>
                </c:pt>
                <c:pt idx="3085">
                  <c:v>2888</c:v>
                </c:pt>
                <c:pt idx="3086">
                  <c:v>2889</c:v>
                </c:pt>
                <c:pt idx="3087">
                  <c:v>2890</c:v>
                </c:pt>
                <c:pt idx="3088">
                  <c:v>2891</c:v>
                </c:pt>
                <c:pt idx="3089">
                  <c:v>2892</c:v>
                </c:pt>
                <c:pt idx="3090">
                  <c:v>2893</c:v>
                </c:pt>
                <c:pt idx="3091">
                  <c:v>2894</c:v>
                </c:pt>
                <c:pt idx="3092">
                  <c:v>2895</c:v>
                </c:pt>
                <c:pt idx="3093">
                  <c:v>2896</c:v>
                </c:pt>
                <c:pt idx="3094">
                  <c:v>2897</c:v>
                </c:pt>
                <c:pt idx="3095">
                  <c:v>2898</c:v>
                </c:pt>
                <c:pt idx="3096">
                  <c:v>2898</c:v>
                </c:pt>
                <c:pt idx="3097">
                  <c:v>2899</c:v>
                </c:pt>
                <c:pt idx="3098">
                  <c:v>2900</c:v>
                </c:pt>
                <c:pt idx="3099">
                  <c:v>2901</c:v>
                </c:pt>
                <c:pt idx="3100">
                  <c:v>2902</c:v>
                </c:pt>
                <c:pt idx="3101">
                  <c:v>2903</c:v>
                </c:pt>
                <c:pt idx="3102">
                  <c:v>2903</c:v>
                </c:pt>
                <c:pt idx="3103">
                  <c:v>2903</c:v>
                </c:pt>
                <c:pt idx="3104">
                  <c:v>2903</c:v>
                </c:pt>
                <c:pt idx="3105">
                  <c:v>2904</c:v>
                </c:pt>
                <c:pt idx="3106">
                  <c:v>2905</c:v>
                </c:pt>
                <c:pt idx="3107">
                  <c:v>2906</c:v>
                </c:pt>
                <c:pt idx="3108">
                  <c:v>2907</c:v>
                </c:pt>
                <c:pt idx="3109">
                  <c:v>2907</c:v>
                </c:pt>
                <c:pt idx="3110">
                  <c:v>2908</c:v>
                </c:pt>
                <c:pt idx="3111">
                  <c:v>2908</c:v>
                </c:pt>
                <c:pt idx="3112">
                  <c:v>2909</c:v>
                </c:pt>
                <c:pt idx="3113">
                  <c:v>2910</c:v>
                </c:pt>
                <c:pt idx="3114">
                  <c:v>2911</c:v>
                </c:pt>
                <c:pt idx="3115">
                  <c:v>2911</c:v>
                </c:pt>
                <c:pt idx="3116">
                  <c:v>2911</c:v>
                </c:pt>
                <c:pt idx="3117">
                  <c:v>2911</c:v>
                </c:pt>
                <c:pt idx="3118">
                  <c:v>2912</c:v>
                </c:pt>
                <c:pt idx="3119">
                  <c:v>2913</c:v>
                </c:pt>
                <c:pt idx="3120">
                  <c:v>2914</c:v>
                </c:pt>
                <c:pt idx="3121">
                  <c:v>2915</c:v>
                </c:pt>
                <c:pt idx="3122">
                  <c:v>2916</c:v>
                </c:pt>
                <c:pt idx="3123">
                  <c:v>2917</c:v>
                </c:pt>
                <c:pt idx="3124">
                  <c:v>2918</c:v>
                </c:pt>
                <c:pt idx="3125">
                  <c:v>2919</c:v>
                </c:pt>
                <c:pt idx="3126">
                  <c:v>2919</c:v>
                </c:pt>
                <c:pt idx="3127">
                  <c:v>2919</c:v>
                </c:pt>
                <c:pt idx="3128">
                  <c:v>2920</c:v>
                </c:pt>
                <c:pt idx="3129">
                  <c:v>2921</c:v>
                </c:pt>
                <c:pt idx="3130">
                  <c:v>2922</c:v>
                </c:pt>
                <c:pt idx="3131">
                  <c:v>2923</c:v>
                </c:pt>
                <c:pt idx="3132">
                  <c:v>2924</c:v>
                </c:pt>
                <c:pt idx="3133">
                  <c:v>2925</c:v>
                </c:pt>
                <c:pt idx="3134">
                  <c:v>2926</c:v>
                </c:pt>
                <c:pt idx="3135">
                  <c:v>2927</c:v>
                </c:pt>
                <c:pt idx="3136">
                  <c:v>2928</c:v>
                </c:pt>
                <c:pt idx="3137">
                  <c:v>2929</c:v>
                </c:pt>
                <c:pt idx="3138">
                  <c:v>2930</c:v>
                </c:pt>
                <c:pt idx="3139">
                  <c:v>2931</c:v>
                </c:pt>
                <c:pt idx="3140">
                  <c:v>2932</c:v>
                </c:pt>
                <c:pt idx="3141">
                  <c:v>2933</c:v>
                </c:pt>
                <c:pt idx="3142">
                  <c:v>2934</c:v>
                </c:pt>
                <c:pt idx="3143">
                  <c:v>2935</c:v>
                </c:pt>
                <c:pt idx="3144">
                  <c:v>2936</c:v>
                </c:pt>
                <c:pt idx="3145">
                  <c:v>2937</c:v>
                </c:pt>
                <c:pt idx="3146">
                  <c:v>2938</c:v>
                </c:pt>
                <c:pt idx="3147">
                  <c:v>2939</c:v>
                </c:pt>
                <c:pt idx="3148">
                  <c:v>2940</c:v>
                </c:pt>
                <c:pt idx="3149">
                  <c:v>2941</c:v>
                </c:pt>
                <c:pt idx="3150">
                  <c:v>2942</c:v>
                </c:pt>
                <c:pt idx="3151">
                  <c:v>2943</c:v>
                </c:pt>
                <c:pt idx="3152">
                  <c:v>2944</c:v>
                </c:pt>
                <c:pt idx="3153">
                  <c:v>2945</c:v>
                </c:pt>
                <c:pt idx="3154">
                  <c:v>2946</c:v>
                </c:pt>
                <c:pt idx="3155">
                  <c:v>2947</c:v>
                </c:pt>
                <c:pt idx="3156">
                  <c:v>2948</c:v>
                </c:pt>
                <c:pt idx="3157">
                  <c:v>2949</c:v>
                </c:pt>
                <c:pt idx="3158">
                  <c:v>2950</c:v>
                </c:pt>
                <c:pt idx="3159">
                  <c:v>2951</c:v>
                </c:pt>
                <c:pt idx="3160">
                  <c:v>2952</c:v>
                </c:pt>
                <c:pt idx="3161">
                  <c:v>2953</c:v>
                </c:pt>
                <c:pt idx="3162">
                  <c:v>2954</c:v>
                </c:pt>
                <c:pt idx="3163">
                  <c:v>2955</c:v>
                </c:pt>
                <c:pt idx="3164">
                  <c:v>2956</c:v>
                </c:pt>
                <c:pt idx="3165">
                  <c:v>2957</c:v>
                </c:pt>
                <c:pt idx="3166">
                  <c:v>2958</c:v>
                </c:pt>
                <c:pt idx="3167">
                  <c:v>2959</c:v>
                </c:pt>
                <c:pt idx="3168">
                  <c:v>2960</c:v>
                </c:pt>
                <c:pt idx="3169">
                  <c:v>2961</c:v>
                </c:pt>
                <c:pt idx="3170">
                  <c:v>2962</c:v>
                </c:pt>
                <c:pt idx="3171">
                  <c:v>2963</c:v>
                </c:pt>
                <c:pt idx="3172">
                  <c:v>2964</c:v>
                </c:pt>
                <c:pt idx="3173">
                  <c:v>2965</c:v>
                </c:pt>
                <c:pt idx="3174">
                  <c:v>2966</c:v>
                </c:pt>
                <c:pt idx="3175">
                  <c:v>2967</c:v>
                </c:pt>
                <c:pt idx="3176">
                  <c:v>2968</c:v>
                </c:pt>
                <c:pt idx="3177">
                  <c:v>2969</c:v>
                </c:pt>
                <c:pt idx="3178">
                  <c:v>2970</c:v>
                </c:pt>
                <c:pt idx="3179">
                  <c:v>2971</c:v>
                </c:pt>
                <c:pt idx="3180">
                  <c:v>2972</c:v>
                </c:pt>
                <c:pt idx="3181">
                  <c:v>2973</c:v>
                </c:pt>
                <c:pt idx="3182">
                  <c:v>2974</c:v>
                </c:pt>
                <c:pt idx="3183">
                  <c:v>2975</c:v>
                </c:pt>
                <c:pt idx="3184">
                  <c:v>2975</c:v>
                </c:pt>
                <c:pt idx="3185">
                  <c:v>2976</c:v>
                </c:pt>
                <c:pt idx="3186">
                  <c:v>2977</c:v>
                </c:pt>
                <c:pt idx="3187">
                  <c:v>2978</c:v>
                </c:pt>
                <c:pt idx="3188">
                  <c:v>2979</c:v>
                </c:pt>
                <c:pt idx="3189">
                  <c:v>2980</c:v>
                </c:pt>
                <c:pt idx="3190">
                  <c:v>2981</c:v>
                </c:pt>
                <c:pt idx="3191">
                  <c:v>2982</c:v>
                </c:pt>
                <c:pt idx="3192">
                  <c:v>2983</c:v>
                </c:pt>
                <c:pt idx="3193">
                  <c:v>2984</c:v>
                </c:pt>
                <c:pt idx="3194">
                  <c:v>2985</c:v>
                </c:pt>
                <c:pt idx="3195">
                  <c:v>2986</c:v>
                </c:pt>
                <c:pt idx="3196">
                  <c:v>2987</c:v>
                </c:pt>
                <c:pt idx="3197">
                  <c:v>2988</c:v>
                </c:pt>
                <c:pt idx="3198">
                  <c:v>2989</c:v>
                </c:pt>
                <c:pt idx="3199">
                  <c:v>2990</c:v>
                </c:pt>
                <c:pt idx="3200">
                  <c:v>2991</c:v>
                </c:pt>
                <c:pt idx="3201">
                  <c:v>2992</c:v>
                </c:pt>
                <c:pt idx="3202">
                  <c:v>2993</c:v>
                </c:pt>
                <c:pt idx="3203">
                  <c:v>2994</c:v>
                </c:pt>
                <c:pt idx="3204">
                  <c:v>2995</c:v>
                </c:pt>
                <c:pt idx="3205">
                  <c:v>2996</c:v>
                </c:pt>
                <c:pt idx="3206">
                  <c:v>2997</c:v>
                </c:pt>
                <c:pt idx="3207">
                  <c:v>2998</c:v>
                </c:pt>
                <c:pt idx="3208">
                  <c:v>2999</c:v>
                </c:pt>
                <c:pt idx="3209">
                  <c:v>3000</c:v>
                </c:pt>
                <c:pt idx="3210">
                  <c:v>3001</c:v>
                </c:pt>
                <c:pt idx="3211">
                  <c:v>3002</c:v>
                </c:pt>
                <c:pt idx="3212">
                  <c:v>3003</c:v>
                </c:pt>
                <c:pt idx="3213">
                  <c:v>3004</c:v>
                </c:pt>
                <c:pt idx="3214">
                  <c:v>3005</c:v>
                </c:pt>
                <c:pt idx="3215">
                  <c:v>3006</c:v>
                </c:pt>
                <c:pt idx="3216">
                  <c:v>3007</c:v>
                </c:pt>
                <c:pt idx="3217">
                  <c:v>3008</c:v>
                </c:pt>
                <c:pt idx="3218">
                  <c:v>3009</c:v>
                </c:pt>
                <c:pt idx="3219">
                  <c:v>3010</c:v>
                </c:pt>
                <c:pt idx="3220">
                  <c:v>3011</c:v>
                </c:pt>
                <c:pt idx="3221">
                  <c:v>3012</c:v>
                </c:pt>
                <c:pt idx="3222">
                  <c:v>3013</c:v>
                </c:pt>
                <c:pt idx="3223">
                  <c:v>3014</c:v>
                </c:pt>
                <c:pt idx="3224">
                  <c:v>3015</c:v>
                </c:pt>
                <c:pt idx="3225">
                  <c:v>3016</c:v>
                </c:pt>
                <c:pt idx="3226">
                  <c:v>3017</c:v>
                </c:pt>
                <c:pt idx="3227">
                  <c:v>3018</c:v>
                </c:pt>
                <c:pt idx="3228">
                  <c:v>3019</c:v>
                </c:pt>
                <c:pt idx="3229">
                  <c:v>3020</c:v>
                </c:pt>
                <c:pt idx="3230">
                  <c:v>3021</c:v>
                </c:pt>
                <c:pt idx="3231">
                  <c:v>3022</c:v>
                </c:pt>
                <c:pt idx="3232">
                  <c:v>3023</c:v>
                </c:pt>
                <c:pt idx="3233">
                  <c:v>3024</c:v>
                </c:pt>
                <c:pt idx="3234">
                  <c:v>3025</c:v>
                </c:pt>
                <c:pt idx="3235">
                  <c:v>3026</c:v>
                </c:pt>
                <c:pt idx="3236">
                  <c:v>3027</c:v>
                </c:pt>
                <c:pt idx="3237">
                  <c:v>3028</c:v>
                </c:pt>
                <c:pt idx="3238">
                  <c:v>3029</c:v>
                </c:pt>
                <c:pt idx="3239">
                  <c:v>3030</c:v>
                </c:pt>
                <c:pt idx="3240">
                  <c:v>3031</c:v>
                </c:pt>
                <c:pt idx="3241">
                  <c:v>3032</c:v>
                </c:pt>
                <c:pt idx="3242">
                  <c:v>3033</c:v>
                </c:pt>
                <c:pt idx="3243">
                  <c:v>3034</c:v>
                </c:pt>
                <c:pt idx="3244">
                  <c:v>3035</c:v>
                </c:pt>
                <c:pt idx="3245">
                  <c:v>3036</c:v>
                </c:pt>
                <c:pt idx="3246">
                  <c:v>3037</c:v>
                </c:pt>
                <c:pt idx="3247">
                  <c:v>3038</c:v>
                </c:pt>
                <c:pt idx="3248">
                  <c:v>3039</c:v>
                </c:pt>
                <c:pt idx="3249">
                  <c:v>3040</c:v>
                </c:pt>
                <c:pt idx="3250">
                  <c:v>3041</c:v>
                </c:pt>
                <c:pt idx="3251">
                  <c:v>3042</c:v>
                </c:pt>
                <c:pt idx="3252">
                  <c:v>3043</c:v>
                </c:pt>
                <c:pt idx="3253">
                  <c:v>3044</c:v>
                </c:pt>
                <c:pt idx="3254">
                  <c:v>3045</c:v>
                </c:pt>
                <c:pt idx="3255">
                  <c:v>3046</c:v>
                </c:pt>
                <c:pt idx="3256">
                  <c:v>3047</c:v>
                </c:pt>
                <c:pt idx="3257">
                  <c:v>3048</c:v>
                </c:pt>
                <c:pt idx="3258">
                  <c:v>3049</c:v>
                </c:pt>
                <c:pt idx="3259">
                  <c:v>3050</c:v>
                </c:pt>
                <c:pt idx="3260">
                  <c:v>3051</c:v>
                </c:pt>
                <c:pt idx="3261">
                  <c:v>3052</c:v>
                </c:pt>
                <c:pt idx="3262">
                  <c:v>3053</c:v>
                </c:pt>
                <c:pt idx="3263">
                  <c:v>3054</c:v>
                </c:pt>
                <c:pt idx="3264">
                  <c:v>3055</c:v>
                </c:pt>
                <c:pt idx="3265">
                  <c:v>3056</c:v>
                </c:pt>
                <c:pt idx="3266">
                  <c:v>3057</c:v>
                </c:pt>
                <c:pt idx="3267">
                  <c:v>3058</c:v>
                </c:pt>
                <c:pt idx="3268">
                  <c:v>3059</c:v>
                </c:pt>
                <c:pt idx="3269">
                  <c:v>3060</c:v>
                </c:pt>
                <c:pt idx="3270">
                  <c:v>3061</c:v>
                </c:pt>
                <c:pt idx="3271">
                  <c:v>3062</c:v>
                </c:pt>
                <c:pt idx="3272">
                  <c:v>3063</c:v>
                </c:pt>
                <c:pt idx="3273">
                  <c:v>3064</c:v>
                </c:pt>
                <c:pt idx="3274">
                  <c:v>3065</c:v>
                </c:pt>
                <c:pt idx="3275">
                  <c:v>3066</c:v>
                </c:pt>
                <c:pt idx="3276">
                  <c:v>3067</c:v>
                </c:pt>
                <c:pt idx="3277">
                  <c:v>3068</c:v>
                </c:pt>
                <c:pt idx="3278">
                  <c:v>3069</c:v>
                </c:pt>
                <c:pt idx="3279">
                  <c:v>3070</c:v>
                </c:pt>
                <c:pt idx="3280">
                  <c:v>3071</c:v>
                </c:pt>
                <c:pt idx="3281">
                  <c:v>3072</c:v>
                </c:pt>
                <c:pt idx="3282">
                  <c:v>3073</c:v>
                </c:pt>
                <c:pt idx="3283">
                  <c:v>3074</c:v>
                </c:pt>
                <c:pt idx="3284">
                  <c:v>3075</c:v>
                </c:pt>
                <c:pt idx="3285">
                  <c:v>3076</c:v>
                </c:pt>
                <c:pt idx="3286">
                  <c:v>3077</c:v>
                </c:pt>
                <c:pt idx="3287">
                  <c:v>3078</c:v>
                </c:pt>
                <c:pt idx="3288">
                  <c:v>3079</c:v>
                </c:pt>
                <c:pt idx="3289">
                  <c:v>3080</c:v>
                </c:pt>
                <c:pt idx="3290">
                  <c:v>3081</c:v>
                </c:pt>
                <c:pt idx="3291">
                  <c:v>3082</c:v>
                </c:pt>
                <c:pt idx="3292">
                  <c:v>3083</c:v>
                </c:pt>
                <c:pt idx="3293">
                  <c:v>3084</c:v>
                </c:pt>
                <c:pt idx="3294">
                  <c:v>3085</c:v>
                </c:pt>
                <c:pt idx="3295">
                  <c:v>3086</c:v>
                </c:pt>
                <c:pt idx="3296">
                  <c:v>3087</c:v>
                </c:pt>
                <c:pt idx="3297">
                  <c:v>3088</c:v>
                </c:pt>
                <c:pt idx="3298">
                  <c:v>3089</c:v>
                </c:pt>
                <c:pt idx="3299">
                  <c:v>3090</c:v>
                </c:pt>
                <c:pt idx="3300">
                  <c:v>3091</c:v>
                </c:pt>
                <c:pt idx="3301">
                  <c:v>3092</c:v>
                </c:pt>
                <c:pt idx="3302">
                  <c:v>3093</c:v>
                </c:pt>
                <c:pt idx="3303">
                  <c:v>3094</c:v>
                </c:pt>
                <c:pt idx="3304">
                  <c:v>3095</c:v>
                </c:pt>
                <c:pt idx="3305">
                  <c:v>3096</c:v>
                </c:pt>
                <c:pt idx="3306">
                  <c:v>3097</c:v>
                </c:pt>
                <c:pt idx="3307">
                  <c:v>3098</c:v>
                </c:pt>
                <c:pt idx="3308">
                  <c:v>3099</c:v>
                </c:pt>
                <c:pt idx="3309">
                  <c:v>3100</c:v>
                </c:pt>
                <c:pt idx="3310">
                  <c:v>3101</c:v>
                </c:pt>
                <c:pt idx="3311">
                  <c:v>3102</c:v>
                </c:pt>
                <c:pt idx="3312">
                  <c:v>3103</c:v>
                </c:pt>
                <c:pt idx="3313">
                  <c:v>3104</c:v>
                </c:pt>
                <c:pt idx="3314">
                  <c:v>3105</c:v>
                </c:pt>
                <c:pt idx="3315">
                  <c:v>3106</c:v>
                </c:pt>
                <c:pt idx="3316">
                  <c:v>3107</c:v>
                </c:pt>
                <c:pt idx="3317">
                  <c:v>3108</c:v>
                </c:pt>
                <c:pt idx="3318">
                  <c:v>3109</c:v>
                </c:pt>
                <c:pt idx="3319">
                  <c:v>3109</c:v>
                </c:pt>
                <c:pt idx="3320">
                  <c:v>3110</c:v>
                </c:pt>
                <c:pt idx="3321">
                  <c:v>3111</c:v>
                </c:pt>
                <c:pt idx="3322">
                  <c:v>3112</c:v>
                </c:pt>
                <c:pt idx="3323">
                  <c:v>3113</c:v>
                </c:pt>
                <c:pt idx="3324">
                  <c:v>3114</c:v>
                </c:pt>
                <c:pt idx="3325">
                  <c:v>3115</c:v>
                </c:pt>
                <c:pt idx="3326">
                  <c:v>3116</c:v>
                </c:pt>
                <c:pt idx="3327">
                  <c:v>3117</c:v>
                </c:pt>
                <c:pt idx="3328">
                  <c:v>3118</c:v>
                </c:pt>
                <c:pt idx="3329">
                  <c:v>3119</c:v>
                </c:pt>
                <c:pt idx="3330">
                  <c:v>3120</c:v>
                </c:pt>
                <c:pt idx="3331">
                  <c:v>3121</c:v>
                </c:pt>
                <c:pt idx="3332">
                  <c:v>3122</c:v>
                </c:pt>
                <c:pt idx="3333">
                  <c:v>3123</c:v>
                </c:pt>
                <c:pt idx="3334">
                  <c:v>3124</c:v>
                </c:pt>
                <c:pt idx="3335">
                  <c:v>3125</c:v>
                </c:pt>
                <c:pt idx="3336">
                  <c:v>3126</c:v>
                </c:pt>
                <c:pt idx="3337">
                  <c:v>3127</c:v>
                </c:pt>
                <c:pt idx="3338">
                  <c:v>3128</c:v>
                </c:pt>
                <c:pt idx="3339">
                  <c:v>3129</c:v>
                </c:pt>
                <c:pt idx="3340">
                  <c:v>3130</c:v>
                </c:pt>
                <c:pt idx="3341">
                  <c:v>3131</c:v>
                </c:pt>
                <c:pt idx="3342">
                  <c:v>3132</c:v>
                </c:pt>
                <c:pt idx="3343">
                  <c:v>3133</c:v>
                </c:pt>
                <c:pt idx="3344">
                  <c:v>3134</c:v>
                </c:pt>
                <c:pt idx="3345">
                  <c:v>3135</c:v>
                </c:pt>
                <c:pt idx="3346">
                  <c:v>3136</c:v>
                </c:pt>
                <c:pt idx="3347">
                  <c:v>3137</c:v>
                </c:pt>
                <c:pt idx="3348">
                  <c:v>3138</c:v>
                </c:pt>
                <c:pt idx="3349">
                  <c:v>3139</c:v>
                </c:pt>
                <c:pt idx="3350">
                  <c:v>3140</c:v>
                </c:pt>
                <c:pt idx="3351">
                  <c:v>3141</c:v>
                </c:pt>
                <c:pt idx="3352">
                  <c:v>3141</c:v>
                </c:pt>
                <c:pt idx="3353">
                  <c:v>3142</c:v>
                </c:pt>
                <c:pt idx="3354">
                  <c:v>3143</c:v>
                </c:pt>
                <c:pt idx="3355">
                  <c:v>3143</c:v>
                </c:pt>
                <c:pt idx="3356">
                  <c:v>3144</c:v>
                </c:pt>
                <c:pt idx="3357">
                  <c:v>3145</c:v>
                </c:pt>
                <c:pt idx="3358">
                  <c:v>3146</c:v>
                </c:pt>
                <c:pt idx="3359">
                  <c:v>3147</c:v>
                </c:pt>
                <c:pt idx="3360">
                  <c:v>3147</c:v>
                </c:pt>
                <c:pt idx="3361">
                  <c:v>3147</c:v>
                </c:pt>
                <c:pt idx="3362">
                  <c:v>3148</c:v>
                </c:pt>
                <c:pt idx="3363">
                  <c:v>3149</c:v>
                </c:pt>
                <c:pt idx="3364">
                  <c:v>3150</c:v>
                </c:pt>
                <c:pt idx="3365">
                  <c:v>3151</c:v>
                </c:pt>
                <c:pt idx="3366">
                  <c:v>3152</c:v>
                </c:pt>
                <c:pt idx="3367">
                  <c:v>3153</c:v>
                </c:pt>
                <c:pt idx="3368">
                  <c:v>3154</c:v>
                </c:pt>
                <c:pt idx="3369">
                  <c:v>3155</c:v>
                </c:pt>
                <c:pt idx="3370">
                  <c:v>3156</c:v>
                </c:pt>
                <c:pt idx="3371">
                  <c:v>3157</c:v>
                </c:pt>
                <c:pt idx="3372">
                  <c:v>3158</c:v>
                </c:pt>
                <c:pt idx="3373">
                  <c:v>3159</c:v>
                </c:pt>
                <c:pt idx="3374">
                  <c:v>3160</c:v>
                </c:pt>
                <c:pt idx="3375">
                  <c:v>3161</c:v>
                </c:pt>
                <c:pt idx="3376">
                  <c:v>3162</c:v>
                </c:pt>
                <c:pt idx="3377">
                  <c:v>3163</c:v>
                </c:pt>
                <c:pt idx="3378">
                  <c:v>3164</c:v>
                </c:pt>
                <c:pt idx="3379">
                  <c:v>3165</c:v>
                </c:pt>
                <c:pt idx="3380">
                  <c:v>3166</c:v>
                </c:pt>
                <c:pt idx="3381">
                  <c:v>3167</c:v>
                </c:pt>
                <c:pt idx="3382">
                  <c:v>3168</c:v>
                </c:pt>
                <c:pt idx="3383">
                  <c:v>3169</c:v>
                </c:pt>
                <c:pt idx="3384">
                  <c:v>3170</c:v>
                </c:pt>
                <c:pt idx="3385">
                  <c:v>3171</c:v>
                </c:pt>
                <c:pt idx="3386">
                  <c:v>3172</c:v>
                </c:pt>
                <c:pt idx="3387">
                  <c:v>3173</c:v>
                </c:pt>
                <c:pt idx="3388">
                  <c:v>3174</c:v>
                </c:pt>
                <c:pt idx="3389">
                  <c:v>3175</c:v>
                </c:pt>
                <c:pt idx="3390">
                  <c:v>3176</c:v>
                </c:pt>
                <c:pt idx="3391">
                  <c:v>3177</c:v>
                </c:pt>
                <c:pt idx="3392">
                  <c:v>3178</c:v>
                </c:pt>
                <c:pt idx="3393">
                  <c:v>3179</c:v>
                </c:pt>
                <c:pt idx="3394">
                  <c:v>3180</c:v>
                </c:pt>
                <c:pt idx="3395">
                  <c:v>3181</c:v>
                </c:pt>
                <c:pt idx="3396">
                  <c:v>3182</c:v>
                </c:pt>
                <c:pt idx="3397">
                  <c:v>3183</c:v>
                </c:pt>
                <c:pt idx="3398">
                  <c:v>3184</c:v>
                </c:pt>
                <c:pt idx="3399">
                  <c:v>3185</c:v>
                </c:pt>
                <c:pt idx="3400">
                  <c:v>3186</c:v>
                </c:pt>
                <c:pt idx="3401">
                  <c:v>3187</c:v>
                </c:pt>
                <c:pt idx="3402">
                  <c:v>3188</c:v>
                </c:pt>
                <c:pt idx="3403">
                  <c:v>3189</c:v>
                </c:pt>
                <c:pt idx="3404">
                  <c:v>3190</c:v>
                </c:pt>
                <c:pt idx="3405">
                  <c:v>3191</c:v>
                </c:pt>
                <c:pt idx="3406">
                  <c:v>3192</c:v>
                </c:pt>
                <c:pt idx="3407">
                  <c:v>3193</c:v>
                </c:pt>
                <c:pt idx="3408">
                  <c:v>3194</c:v>
                </c:pt>
                <c:pt idx="3409">
                  <c:v>3195</c:v>
                </c:pt>
                <c:pt idx="3410">
                  <c:v>3196</c:v>
                </c:pt>
                <c:pt idx="3411">
                  <c:v>3197</c:v>
                </c:pt>
                <c:pt idx="3412">
                  <c:v>3198</c:v>
                </c:pt>
                <c:pt idx="3413">
                  <c:v>3199</c:v>
                </c:pt>
                <c:pt idx="3414">
                  <c:v>3200</c:v>
                </c:pt>
                <c:pt idx="3415">
                  <c:v>3201</c:v>
                </c:pt>
                <c:pt idx="3416">
                  <c:v>3202</c:v>
                </c:pt>
                <c:pt idx="3417">
                  <c:v>3203</c:v>
                </c:pt>
                <c:pt idx="3418">
                  <c:v>3204</c:v>
                </c:pt>
                <c:pt idx="3419">
                  <c:v>3205</c:v>
                </c:pt>
                <c:pt idx="3420">
                  <c:v>3206</c:v>
                </c:pt>
                <c:pt idx="3421">
                  <c:v>3207</c:v>
                </c:pt>
                <c:pt idx="3422">
                  <c:v>3208</c:v>
                </c:pt>
                <c:pt idx="3423">
                  <c:v>3209</c:v>
                </c:pt>
                <c:pt idx="3424">
                  <c:v>3210</c:v>
                </c:pt>
                <c:pt idx="3425">
                  <c:v>3211</c:v>
                </c:pt>
                <c:pt idx="3426">
                  <c:v>3212</c:v>
                </c:pt>
                <c:pt idx="3427">
                  <c:v>3213</c:v>
                </c:pt>
                <c:pt idx="3428">
                  <c:v>3213</c:v>
                </c:pt>
                <c:pt idx="3429">
                  <c:v>3214</c:v>
                </c:pt>
                <c:pt idx="3430">
                  <c:v>3215</c:v>
                </c:pt>
                <c:pt idx="3431">
                  <c:v>3216</c:v>
                </c:pt>
                <c:pt idx="3432">
                  <c:v>3217</c:v>
                </c:pt>
                <c:pt idx="3433">
                  <c:v>3218</c:v>
                </c:pt>
                <c:pt idx="3434">
                  <c:v>3219</c:v>
                </c:pt>
                <c:pt idx="3435">
                  <c:v>3220</c:v>
                </c:pt>
                <c:pt idx="3436">
                  <c:v>3221</c:v>
                </c:pt>
                <c:pt idx="3437">
                  <c:v>3222</c:v>
                </c:pt>
                <c:pt idx="3438">
                  <c:v>3223</c:v>
                </c:pt>
                <c:pt idx="3439">
                  <c:v>3224</c:v>
                </c:pt>
                <c:pt idx="3440">
                  <c:v>3225</c:v>
                </c:pt>
                <c:pt idx="3441">
                  <c:v>3226</c:v>
                </c:pt>
                <c:pt idx="3442">
                  <c:v>3227</c:v>
                </c:pt>
                <c:pt idx="3443">
                  <c:v>3228</c:v>
                </c:pt>
                <c:pt idx="3444">
                  <c:v>3229</c:v>
                </c:pt>
                <c:pt idx="3445">
                  <c:v>3230</c:v>
                </c:pt>
                <c:pt idx="3446">
                  <c:v>3231</c:v>
                </c:pt>
                <c:pt idx="3447">
                  <c:v>3232</c:v>
                </c:pt>
                <c:pt idx="3448">
                  <c:v>3233</c:v>
                </c:pt>
                <c:pt idx="3449">
                  <c:v>3234</c:v>
                </c:pt>
                <c:pt idx="3450">
                  <c:v>3235</c:v>
                </c:pt>
                <c:pt idx="3451">
                  <c:v>3236</c:v>
                </c:pt>
                <c:pt idx="3452">
                  <c:v>3237</c:v>
                </c:pt>
                <c:pt idx="3453">
                  <c:v>3238</c:v>
                </c:pt>
                <c:pt idx="3454">
                  <c:v>3239</c:v>
                </c:pt>
                <c:pt idx="3455">
                  <c:v>3240</c:v>
                </c:pt>
                <c:pt idx="3456">
                  <c:v>3241</c:v>
                </c:pt>
                <c:pt idx="3457">
                  <c:v>3242</c:v>
                </c:pt>
                <c:pt idx="3458">
                  <c:v>3243</c:v>
                </c:pt>
                <c:pt idx="3459">
                  <c:v>3244</c:v>
                </c:pt>
                <c:pt idx="3460">
                  <c:v>3245</c:v>
                </c:pt>
                <c:pt idx="3461">
                  <c:v>3246</c:v>
                </c:pt>
                <c:pt idx="3462">
                  <c:v>3247</c:v>
                </c:pt>
                <c:pt idx="3463">
                  <c:v>3248</c:v>
                </c:pt>
                <c:pt idx="3464">
                  <c:v>3249</c:v>
                </c:pt>
                <c:pt idx="3465">
                  <c:v>3250</c:v>
                </c:pt>
                <c:pt idx="3466">
                  <c:v>3251</c:v>
                </c:pt>
                <c:pt idx="3467">
                  <c:v>3252</c:v>
                </c:pt>
                <c:pt idx="3468">
                  <c:v>3253</c:v>
                </c:pt>
                <c:pt idx="3469">
                  <c:v>3254</c:v>
                </c:pt>
                <c:pt idx="3470">
                  <c:v>3254</c:v>
                </c:pt>
                <c:pt idx="3471">
                  <c:v>3255</c:v>
                </c:pt>
                <c:pt idx="3472">
                  <c:v>3256</c:v>
                </c:pt>
                <c:pt idx="3473">
                  <c:v>3257</c:v>
                </c:pt>
                <c:pt idx="3474">
                  <c:v>3257</c:v>
                </c:pt>
                <c:pt idx="3475">
                  <c:v>3258</c:v>
                </c:pt>
                <c:pt idx="3476">
                  <c:v>3259</c:v>
                </c:pt>
                <c:pt idx="3477">
                  <c:v>3260</c:v>
                </c:pt>
                <c:pt idx="3478">
                  <c:v>3261</c:v>
                </c:pt>
                <c:pt idx="3479">
                  <c:v>3262</c:v>
                </c:pt>
                <c:pt idx="3480">
                  <c:v>3263</c:v>
                </c:pt>
                <c:pt idx="3481">
                  <c:v>3264</c:v>
                </c:pt>
                <c:pt idx="3482">
                  <c:v>3265</c:v>
                </c:pt>
                <c:pt idx="3483">
                  <c:v>3266</c:v>
                </c:pt>
                <c:pt idx="3484">
                  <c:v>3267</c:v>
                </c:pt>
                <c:pt idx="3485">
                  <c:v>3268</c:v>
                </c:pt>
                <c:pt idx="3486">
                  <c:v>3269</c:v>
                </c:pt>
                <c:pt idx="3487">
                  <c:v>3269</c:v>
                </c:pt>
                <c:pt idx="3488">
                  <c:v>3270</c:v>
                </c:pt>
                <c:pt idx="3489">
                  <c:v>3270</c:v>
                </c:pt>
                <c:pt idx="3490">
                  <c:v>3271</c:v>
                </c:pt>
                <c:pt idx="3491">
                  <c:v>3272</c:v>
                </c:pt>
                <c:pt idx="3492">
                  <c:v>3273</c:v>
                </c:pt>
                <c:pt idx="3493">
                  <c:v>3274</c:v>
                </c:pt>
                <c:pt idx="3494">
                  <c:v>3275</c:v>
                </c:pt>
                <c:pt idx="3495">
                  <c:v>3276</c:v>
                </c:pt>
                <c:pt idx="3496">
                  <c:v>3277</c:v>
                </c:pt>
                <c:pt idx="3497">
                  <c:v>3278</c:v>
                </c:pt>
                <c:pt idx="3498">
                  <c:v>3279</c:v>
                </c:pt>
                <c:pt idx="3499">
                  <c:v>3280</c:v>
                </c:pt>
                <c:pt idx="3500">
                  <c:v>3281</c:v>
                </c:pt>
                <c:pt idx="3501">
                  <c:v>3282</c:v>
                </c:pt>
                <c:pt idx="3502">
                  <c:v>3283</c:v>
                </c:pt>
                <c:pt idx="3503">
                  <c:v>3284</c:v>
                </c:pt>
                <c:pt idx="3504">
                  <c:v>3285</c:v>
                </c:pt>
                <c:pt idx="3505">
                  <c:v>3286</c:v>
                </c:pt>
                <c:pt idx="3506">
                  <c:v>3287</c:v>
                </c:pt>
                <c:pt idx="3507">
                  <c:v>3287</c:v>
                </c:pt>
                <c:pt idx="3508">
                  <c:v>3288</c:v>
                </c:pt>
                <c:pt idx="3509">
                  <c:v>3289</c:v>
                </c:pt>
                <c:pt idx="3510">
                  <c:v>3290</c:v>
                </c:pt>
                <c:pt idx="3511">
                  <c:v>3290</c:v>
                </c:pt>
                <c:pt idx="3512">
                  <c:v>3291</c:v>
                </c:pt>
                <c:pt idx="3513">
                  <c:v>3292</c:v>
                </c:pt>
                <c:pt idx="3514">
                  <c:v>3293</c:v>
                </c:pt>
                <c:pt idx="3515">
                  <c:v>3294</c:v>
                </c:pt>
                <c:pt idx="3516">
                  <c:v>3295</c:v>
                </c:pt>
                <c:pt idx="3517">
                  <c:v>3296</c:v>
                </c:pt>
                <c:pt idx="3518">
                  <c:v>3297</c:v>
                </c:pt>
                <c:pt idx="3519">
                  <c:v>3298</c:v>
                </c:pt>
                <c:pt idx="3520">
                  <c:v>3299</c:v>
                </c:pt>
                <c:pt idx="3521">
                  <c:v>3300</c:v>
                </c:pt>
                <c:pt idx="3522">
                  <c:v>3301</c:v>
                </c:pt>
                <c:pt idx="3523">
                  <c:v>3302</c:v>
                </c:pt>
                <c:pt idx="3524">
                  <c:v>3303</c:v>
                </c:pt>
                <c:pt idx="3525">
                  <c:v>3304</c:v>
                </c:pt>
                <c:pt idx="3526">
                  <c:v>3305</c:v>
                </c:pt>
                <c:pt idx="3527">
                  <c:v>3306</c:v>
                </c:pt>
                <c:pt idx="3528">
                  <c:v>3307</c:v>
                </c:pt>
                <c:pt idx="3529">
                  <c:v>3308</c:v>
                </c:pt>
                <c:pt idx="3530">
                  <c:v>3309</c:v>
                </c:pt>
                <c:pt idx="3531">
                  <c:v>3310</c:v>
                </c:pt>
                <c:pt idx="3532">
                  <c:v>3311</c:v>
                </c:pt>
                <c:pt idx="3533">
                  <c:v>3312</c:v>
                </c:pt>
                <c:pt idx="3534">
                  <c:v>3313</c:v>
                </c:pt>
                <c:pt idx="3535">
                  <c:v>3314</c:v>
                </c:pt>
                <c:pt idx="3536">
                  <c:v>3315</c:v>
                </c:pt>
                <c:pt idx="3537">
                  <c:v>3316</c:v>
                </c:pt>
                <c:pt idx="3538">
                  <c:v>3317</c:v>
                </c:pt>
                <c:pt idx="3539">
                  <c:v>3318</c:v>
                </c:pt>
                <c:pt idx="3540">
                  <c:v>3319</c:v>
                </c:pt>
                <c:pt idx="3541">
                  <c:v>3320</c:v>
                </c:pt>
                <c:pt idx="3542">
                  <c:v>3321</c:v>
                </c:pt>
                <c:pt idx="3543">
                  <c:v>3322</c:v>
                </c:pt>
                <c:pt idx="3544">
                  <c:v>3323</c:v>
                </c:pt>
                <c:pt idx="3545">
                  <c:v>3324</c:v>
                </c:pt>
                <c:pt idx="3546">
                  <c:v>3325</c:v>
                </c:pt>
                <c:pt idx="3547">
                  <c:v>3326</c:v>
                </c:pt>
                <c:pt idx="3548">
                  <c:v>3327</c:v>
                </c:pt>
                <c:pt idx="3549">
                  <c:v>3328</c:v>
                </c:pt>
                <c:pt idx="3550">
                  <c:v>3329</c:v>
                </c:pt>
                <c:pt idx="3551">
                  <c:v>3330</c:v>
                </c:pt>
                <c:pt idx="3552">
                  <c:v>3331</c:v>
                </c:pt>
                <c:pt idx="3553">
                  <c:v>3332</c:v>
                </c:pt>
                <c:pt idx="3554">
                  <c:v>3333</c:v>
                </c:pt>
                <c:pt idx="3555">
                  <c:v>3334</c:v>
                </c:pt>
                <c:pt idx="3556">
                  <c:v>3335</c:v>
                </c:pt>
                <c:pt idx="3557">
                  <c:v>3336</c:v>
                </c:pt>
                <c:pt idx="3558">
                  <c:v>3337</c:v>
                </c:pt>
                <c:pt idx="3559">
                  <c:v>3338</c:v>
                </c:pt>
                <c:pt idx="3560">
                  <c:v>3339</c:v>
                </c:pt>
                <c:pt idx="3561">
                  <c:v>3340</c:v>
                </c:pt>
                <c:pt idx="3562">
                  <c:v>3341</c:v>
                </c:pt>
                <c:pt idx="3563">
                  <c:v>3342</c:v>
                </c:pt>
                <c:pt idx="3564">
                  <c:v>3343</c:v>
                </c:pt>
                <c:pt idx="3565">
                  <c:v>3344</c:v>
                </c:pt>
                <c:pt idx="3566">
                  <c:v>3345</c:v>
                </c:pt>
                <c:pt idx="3567">
                  <c:v>3346</c:v>
                </c:pt>
                <c:pt idx="3568">
                  <c:v>3347</c:v>
                </c:pt>
                <c:pt idx="3569">
                  <c:v>3348</c:v>
                </c:pt>
                <c:pt idx="3570">
                  <c:v>3349</c:v>
                </c:pt>
                <c:pt idx="3571">
                  <c:v>3350</c:v>
                </c:pt>
                <c:pt idx="3572">
                  <c:v>3351</c:v>
                </c:pt>
                <c:pt idx="3573">
                  <c:v>3351</c:v>
                </c:pt>
                <c:pt idx="3574">
                  <c:v>3352</c:v>
                </c:pt>
                <c:pt idx="3575">
                  <c:v>3353</c:v>
                </c:pt>
                <c:pt idx="3576">
                  <c:v>3354</c:v>
                </c:pt>
                <c:pt idx="3577">
                  <c:v>3355</c:v>
                </c:pt>
                <c:pt idx="3578">
                  <c:v>3356</c:v>
                </c:pt>
                <c:pt idx="3579">
                  <c:v>3357</c:v>
                </c:pt>
                <c:pt idx="3580">
                  <c:v>3358</c:v>
                </c:pt>
                <c:pt idx="3581">
                  <c:v>3359</c:v>
                </c:pt>
                <c:pt idx="3582">
                  <c:v>3360</c:v>
                </c:pt>
                <c:pt idx="3583">
                  <c:v>3361</c:v>
                </c:pt>
                <c:pt idx="3584">
                  <c:v>3362</c:v>
                </c:pt>
                <c:pt idx="3585">
                  <c:v>3363</c:v>
                </c:pt>
                <c:pt idx="3586">
                  <c:v>3364</c:v>
                </c:pt>
                <c:pt idx="3587">
                  <c:v>3365</c:v>
                </c:pt>
                <c:pt idx="3588">
                  <c:v>3366</c:v>
                </c:pt>
                <c:pt idx="3589">
                  <c:v>3367</c:v>
                </c:pt>
                <c:pt idx="3590">
                  <c:v>3368</c:v>
                </c:pt>
                <c:pt idx="3591">
                  <c:v>3369</c:v>
                </c:pt>
                <c:pt idx="3592">
                  <c:v>3370</c:v>
                </c:pt>
                <c:pt idx="3593">
                  <c:v>3370</c:v>
                </c:pt>
                <c:pt idx="3594">
                  <c:v>3371</c:v>
                </c:pt>
                <c:pt idx="3595">
                  <c:v>3372</c:v>
                </c:pt>
                <c:pt idx="3596">
                  <c:v>3373</c:v>
                </c:pt>
                <c:pt idx="3597">
                  <c:v>3374</c:v>
                </c:pt>
                <c:pt idx="3598">
                  <c:v>3375</c:v>
                </c:pt>
                <c:pt idx="3599">
                  <c:v>3376</c:v>
                </c:pt>
                <c:pt idx="3600">
                  <c:v>3377</c:v>
                </c:pt>
                <c:pt idx="3601">
                  <c:v>3378</c:v>
                </c:pt>
                <c:pt idx="3602">
                  <c:v>3379</c:v>
                </c:pt>
                <c:pt idx="3603">
                  <c:v>3380</c:v>
                </c:pt>
                <c:pt idx="3604">
                  <c:v>3381</c:v>
                </c:pt>
                <c:pt idx="3605">
                  <c:v>3382</c:v>
                </c:pt>
                <c:pt idx="3606">
                  <c:v>3383</c:v>
                </c:pt>
                <c:pt idx="3607">
                  <c:v>3384</c:v>
                </c:pt>
                <c:pt idx="3608">
                  <c:v>3385</c:v>
                </c:pt>
                <c:pt idx="3609">
                  <c:v>3386</c:v>
                </c:pt>
                <c:pt idx="3610">
                  <c:v>3387</c:v>
                </c:pt>
                <c:pt idx="3611">
                  <c:v>3388</c:v>
                </c:pt>
                <c:pt idx="3612">
                  <c:v>3389</c:v>
                </c:pt>
                <c:pt idx="3613">
                  <c:v>3390</c:v>
                </c:pt>
                <c:pt idx="3614">
                  <c:v>3391</c:v>
                </c:pt>
                <c:pt idx="3615">
                  <c:v>3392</c:v>
                </c:pt>
                <c:pt idx="3616">
                  <c:v>3393</c:v>
                </c:pt>
                <c:pt idx="3617">
                  <c:v>3394</c:v>
                </c:pt>
                <c:pt idx="3618">
                  <c:v>3395</c:v>
                </c:pt>
                <c:pt idx="3619">
                  <c:v>3396</c:v>
                </c:pt>
                <c:pt idx="3620">
                  <c:v>3397</c:v>
                </c:pt>
                <c:pt idx="3621">
                  <c:v>3398</c:v>
                </c:pt>
                <c:pt idx="3622">
                  <c:v>3399</c:v>
                </c:pt>
                <c:pt idx="3623">
                  <c:v>3400</c:v>
                </c:pt>
                <c:pt idx="3624">
                  <c:v>3401</c:v>
                </c:pt>
                <c:pt idx="3625">
                  <c:v>3402</c:v>
                </c:pt>
                <c:pt idx="3626">
                  <c:v>3403</c:v>
                </c:pt>
                <c:pt idx="3627">
                  <c:v>3404</c:v>
                </c:pt>
                <c:pt idx="3628">
                  <c:v>3405</c:v>
                </c:pt>
                <c:pt idx="3629">
                  <c:v>3406</c:v>
                </c:pt>
                <c:pt idx="3630">
                  <c:v>3407</c:v>
                </c:pt>
                <c:pt idx="3631">
                  <c:v>3408</c:v>
                </c:pt>
                <c:pt idx="3632">
                  <c:v>3409</c:v>
                </c:pt>
                <c:pt idx="3633">
                  <c:v>3410</c:v>
                </c:pt>
                <c:pt idx="3634">
                  <c:v>3411</c:v>
                </c:pt>
                <c:pt idx="3635">
                  <c:v>3412</c:v>
                </c:pt>
                <c:pt idx="3636">
                  <c:v>3413</c:v>
                </c:pt>
                <c:pt idx="3637">
                  <c:v>3413</c:v>
                </c:pt>
                <c:pt idx="3638">
                  <c:v>3413</c:v>
                </c:pt>
                <c:pt idx="3639">
                  <c:v>3414</c:v>
                </c:pt>
                <c:pt idx="3640">
                  <c:v>3415</c:v>
                </c:pt>
                <c:pt idx="3641">
                  <c:v>3416</c:v>
                </c:pt>
                <c:pt idx="3642">
                  <c:v>3417</c:v>
                </c:pt>
                <c:pt idx="3643">
                  <c:v>3418</c:v>
                </c:pt>
                <c:pt idx="3644">
                  <c:v>3419</c:v>
                </c:pt>
                <c:pt idx="3645">
                  <c:v>3420</c:v>
                </c:pt>
                <c:pt idx="3646">
                  <c:v>3421</c:v>
                </c:pt>
                <c:pt idx="3647">
                  <c:v>3422</c:v>
                </c:pt>
                <c:pt idx="3648">
                  <c:v>3423</c:v>
                </c:pt>
                <c:pt idx="3649">
                  <c:v>3424</c:v>
                </c:pt>
                <c:pt idx="3650">
                  <c:v>3424</c:v>
                </c:pt>
                <c:pt idx="3651">
                  <c:v>3425</c:v>
                </c:pt>
                <c:pt idx="3652">
                  <c:v>3426</c:v>
                </c:pt>
                <c:pt idx="3653">
                  <c:v>3427</c:v>
                </c:pt>
                <c:pt idx="3654">
                  <c:v>3428</c:v>
                </c:pt>
                <c:pt idx="3655">
                  <c:v>3429</c:v>
                </c:pt>
                <c:pt idx="3656">
                  <c:v>3430</c:v>
                </c:pt>
                <c:pt idx="3657">
                  <c:v>3431</c:v>
                </c:pt>
                <c:pt idx="3658">
                  <c:v>3432</c:v>
                </c:pt>
                <c:pt idx="3659">
                  <c:v>3433</c:v>
                </c:pt>
                <c:pt idx="3660">
                  <c:v>3434</c:v>
                </c:pt>
                <c:pt idx="3661">
                  <c:v>3435</c:v>
                </c:pt>
                <c:pt idx="3662">
                  <c:v>3436</c:v>
                </c:pt>
                <c:pt idx="3663">
                  <c:v>3436</c:v>
                </c:pt>
                <c:pt idx="3664">
                  <c:v>3437</c:v>
                </c:pt>
                <c:pt idx="3665">
                  <c:v>3438</c:v>
                </c:pt>
                <c:pt idx="3666">
                  <c:v>3439</c:v>
                </c:pt>
                <c:pt idx="3667">
                  <c:v>3440</c:v>
                </c:pt>
                <c:pt idx="3668">
                  <c:v>3441</c:v>
                </c:pt>
                <c:pt idx="3669">
                  <c:v>3441</c:v>
                </c:pt>
                <c:pt idx="3670">
                  <c:v>3442</c:v>
                </c:pt>
                <c:pt idx="3671">
                  <c:v>3443</c:v>
                </c:pt>
                <c:pt idx="3672">
                  <c:v>3444</c:v>
                </c:pt>
                <c:pt idx="3673">
                  <c:v>3445</c:v>
                </c:pt>
                <c:pt idx="3674">
                  <c:v>3446</c:v>
                </c:pt>
                <c:pt idx="3675">
                  <c:v>3447</c:v>
                </c:pt>
                <c:pt idx="3676">
                  <c:v>3448</c:v>
                </c:pt>
                <c:pt idx="3677">
                  <c:v>3449</c:v>
                </c:pt>
                <c:pt idx="3678">
                  <c:v>3449</c:v>
                </c:pt>
                <c:pt idx="3679">
                  <c:v>3450</c:v>
                </c:pt>
                <c:pt idx="3680">
                  <c:v>3451</c:v>
                </c:pt>
                <c:pt idx="3681">
                  <c:v>3452</c:v>
                </c:pt>
                <c:pt idx="3682">
                  <c:v>3453</c:v>
                </c:pt>
                <c:pt idx="3683">
                  <c:v>3454</c:v>
                </c:pt>
                <c:pt idx="3684">
                  <c:v>3455</c:v>
                </c:pt>
                <c:pt idx="3685">
                  <c:v>3456</c:v>
                </c:pt>
                <c:pt idx="3686">
                  <c:v>3457</c:v>
                </c:pt>
                <c:pt idx="3687">
                  <c:v>3458</c:v>
                </c:pt>
                <c:pt idx="3688">
                  <c:v>3459</c:v>
                </c:pt>
                <c:pt idx="3689">
                  <c:v>3460</c:v>
                </c:pt>
                <c:pt idx="3690">
                  <c:v>3461</c:v>
                </c:pt>
                <c:pt idx="3691">
                  <c:v>3462</c:v>
                </c:pt>
                <c:pt idx="3692">
                  <c:v>3463</c:v>
                </c:pt>
                <c:pt idx="3693">
                  <c:v>3463</c:v>
                </c:pt>
                <c:pt idx="3694">
                  <c:v>3463</c:v>
                </c:pt>
                <c:pt idx="3695">
                  <c:v>3464</c:v>
                </c:pt>
                <c:pt idx="3696">
                  <c:v>3465</c:v>
                </c:pt>
                <c:pt idx="3697">
                  <c:v>3466</c:v>
                </c:pt>
                <c:pt idx="3698">
                  <c:v>3467</c:v>
                </c:pt>
                <c:pt idx="3699">
                  <c:v>3468</c:v>
                </c:pt>
                <c:pt idx="3700">
                  <c:v>3469</c:v>
                </c:pt>
                <c:pt idx="3701">
                  <c:v>3470</c:v>
                </c:pt>
                <c:pt idx="3702">
                  <c:v>3471</c:v>
                </c:pt>
                <c:pt idx="3703">
                  <c:v>3472</c:v>
                </c:pt>
                <c:pt idx="3704">
                  <c:v>3473</c:v>
                </c:pt>
                <c:pt idx="3705">
                  <c:v>3474</c:v>
                </c:pt>
                <c:pt idx="3706">
                  <c:v>3474</c:v>
                </c:pt>
                <c:pt idx="3707">
                  <c:v>3474</c:v>
                </c:pt>
                <c:pt idx="3708">
                  <c:v>3474</c:v>
                </c:pt>
                <c:pt idx="3709">
                  <c:v>3475</c:v>
                </c:pt>
                <c:pt idx="3710">
                  <c:v>3476</c:v>
                </c:pt>
                <c:pt idx="3711">
                  <c:v>3477</c:v>
                </c:pt>
                <c:pt idx="3712">
                  <c:v>3478</c:v>
                </c:pt>
                <c:pt idx="3713">
                  <c:v>3479</c:v>
                </c:pt>
                <c:pt idx="3714">
                  <c:v>3480</c:v>
                </c:pt>
                <c:pt idx="3715">
                  <c:v>3481</c:v>
                </c:pt>
                <c:pt idx="3716">
                  <c:v>3482</c:v>
                </c:pt>
                <c:pt idx="3717">
                  <c:v>3483</c:v>
                </c:pt>
                <c:pt idx="3718">
                  <c:v>3484</c:v>
                </c:pt>
                <c:pt idx="3719">
                  <c:v>3485</c:v>
                </c:pt>
                <c:pt idx="3720">
                  <c:v>3486</c:v>
                </c:pt>
                <c:pt idx="3721">
                  <c:v>3486</c:v>
                </c:pt>
                <c:pt idx="3722">
                  <c:v>3487</c:v>
                </c:pt>
                <c:pt idx="3723">
                  <c:v>3488</c:v>
                </c:pt>
                <c:pt idx="3724">
                  <c:v>3489</c:v>
                </c:pt>
                <c:pt idx="3725">
                  <c:v>3490</c:v>
                </c:pt>
                <c:pt idx="3726">
                  <c:v>3491</c:v>
                </c:pt>
                <c:pt idx="3727">
                  <c:v>3491</c:v>
                </c:pt>
                <c:pt idx="3728">
                  <c:v>3492</c:v>
                </c:pt>
                <c:pt idx="3729">
                  <c:v>3493</c:v>
                </c:pt>
                <c:pt idx="3730">
                  <c:v>3494</c:v>
                </c:pt>
                <c:pt idx="3731">
                  <c:v>3494</c:v>
                </c:pt>
                <c:pt idx="3732">
                  <c:v>3495</c:v>
                </c:pt>
                <c:pt idx="3733">
                  <c:v>3496</c:v>
                </c:pt>
                <c:pt idx="3734">
                  <c:v>3497</c:v>
                </c:pt>
                <c:pt idx="3735">
                  <c:v>3498</c:v>
                </c:pt>
                <c:pt idx="3736">
                  <c:v>3499</c:v>
                </c:pt>
                <c:pt idx="3737">
                  <c:v>3500</c:v>
                </c:pt>
                <c:pt idx="3738">
                  <c:v>3501</c:v>
                </c:pt>
                <c:pt idx="3739">
                  <c:v>3502</c:v>
                </c:pt>
                <c:pt idx="3740">
                  <c:v>3503</c:v>
                </c:pt>
                <c:pt idx="3741">
                  <c:v>3504</c:v>
                </c:pt>
                <c:pt idx="3742">
                  <c:v>3505</c:v>
                </c:pt>
                <c:pt idx="3743">
                  <c:v>3506</c:v>
                </c:pt>
                <c:pt idx="3744">
                  <c:v>3507</c:v>
                </c:pt>
                <c:pt idx="3745">
                  <c:v>3508</c:v>
                </c:pt>
                <c:pt idx="3746">
                  <c:v>3509</c:v>
                </c:pt>
                <c:pt idx="3747">
                  <c:v>3510</c:v>
                </c:pt>
                <c:pt idx="3748">
                  <c:v>3511</c:v>
                </c:pt>
                <c:pt idx="3749">
                  <c:v>3512</c:v>
                </c:pt>
                <c:pt idx="3750">
                  <c:v>3513</c:v>
                </c:pt>
                <c:pt idx="3751">
                  <c:v>3514</c:v>
                </c:pt>
                <c:pt idx="3752">
                  <c:v>3515</c:v>
                </c:pt>
                <c:pt idx="3753">
                  <c:v>3516</c:v>
                </c:pt>
                <c:pt idx="3754">
                  <c:v>3517</c:v>
                </c:pt>
                <c:pt idx="3755">
                  <c:v>3518</c:v>
                </c:pt>
                <c:pt idx="3756">
                  <c:v>3519</c:v>
                </c:pt>
                <c:pt idx="3757">
                  <c:v>3520</c:v>
                </c:pt>
                <c:pt idx="3758">
                  <c:v>3521</c:v>
                </c:pt>
                <c:pt idx="3759">
                  <c:v>3522</c:v>
                </c:pt>
                <c:pt idx="3760">
                  <c:v>3523</c:v>
                </c:pt>
                <c:pt idx="3761">
                  <c:v>3524</c:v>
                </c:pt>
                <c:pt idx="3762">
                  <c:v>3525</c:v>
                </c:pt>
                <c:pt idx="3763">
                  <c:v>3526</c:v>
                </c:pt>
                <c:pt idx="3764">
                  <c:v>3527</c:v>
                </c:pt>
                <c:pt idx="3765">
                  <c:v>3528</c:v>
                </c:pt>
                <c:pt idx="3766">
                  <c:v>3529</c:v>
                </c:pt>
                <c:pt idx="3767">
                  <c:v>3530</c:v>
                </c:pt>
                <c:pt idx="3768">
                  <c:v>3531</c:v>
                </c:pt>
                <c:pt idx="3769">
                  <c:v>3532</c:v>
                </c:pt>
                <c:pt idx="3770">
                  <c:v>3533</c:v>
                </c:pt>
                <c:pt idx="3771">
                  <c:v>3534</c:v>
                </c:pt>
                <c:pt idx="3772">
                  <c:v>3535</c:v>
                </c:pt>
                <c:pt idx="3773">
                  <c:v>3536</c:v>
                </c:pt>
                <c:pt idx="3774">
                  <c:v>3537</c:v>
                </c:pt>
                <c:pt idx="3775">
                  <c:v>3538</c:v>
                </c:pt>
                <c:pt idx="3776">
                  <c:v>3539</c:v>
                </c:pt>
                <c:pt idx="3777">
                  <c:v>3540</c:v>
                </c:pt>
                <c:pt idx="3778">
                  <c:v>3541</c:v>
                </c:pt>
                <c:pt idx="3779">
                  <c:v>3542</c:v>
                </c:pt>
                <c:pt idx="3780">
                  <c:v>3543</c:v>
                </c:pt>
                <c:pt idx="3781">
                  <c:v>3544</c:v>
                </c:pt>
                <c:pt idx="3782">
                  <c:v>3545</c:v>
                </c:pt>
                <c:pt idx="3783">
                  <c:v>3546</c:v>
                </c:pt>
                <c:pt idx="3784">
                  <c:v>3547</c:v>
                </c:pt>
                <c:pt idx="3785">
                  <c:v>3548</c:v>
                </c:pt>
                <c:pt idx="3786">
                  <c:v>3549</c:v>
                </c:pt>
                <c:pt idx="3787">
                  <c:v>3550</c:v>
                </c:pt>
                <c:pt idx="3788">
                  <c:v>3551</c:v>
                </c:pt>
                <c:pt idx="3789">
                  <c:v>3552</c:v>
                </c:pt>
                <c:pt idx="3790">
                  <c:v>3553</c:v>
                </c:pt>
                <c:pt idx="3791">
                  <c:v>3554</c:v>
                </c:pt>
                <c:pt idx="3792">
                  <c:v>3555</c:v>
                </c:pt>
                <c:pt idx="3793">
                  <c:v>3556</c:v>
                </c:pt>
                <c:pt idx="3794">
                  <c:v>3557</c:v>
                </c:pt>
                <c:pt idx="3795">
                  <c:v>3558</c:v>
                </c:pt>
                <c:pt idx="3796">
                  <c:v>3559</c:v>
                </c:pt>
                <c:pt idx="3797">
                  <c:v>3560</c:v>
                </c:pt>
                <c:pt idx="3798">
                  <c:v>3561</c:v>
                </c:pt>
                <c:pt idx="3799">
                  <c:v>3562</c:v>
                </c:pt>
                <c:pt idx="3800">
                  <c:v>3563</c:v>
                </c:pt>
                <c:pt idx="3801">
                  <c:v>3564</c:v>
                </c:pt>
                <c:pt idx="3802">
                  <c:v>3565</c:v>
                </c:pt>
                <c:pt idx="3803">
                  <c:v>3566</c:v>
                </c:pt>
                <c:pt idx="3804">
                  <c:v>3567</c:v>
                </c:pt>
                <c:pt idx="3805">
                  <c:v>3568</c:v>
                </c:pt>
                <c:pt idx="3806">
                  <c:v>3569</c:v>
                </c:pt>
                <c:pt idx="3807">
                  <c:v>3570</c:v>
                </c:pt>
                <c:pt idx="3808">
                  <c:v>3571</c:v>
                </c:pt>
                <c:pt idx="3809">
                  <c:v>3572</c:v>
                </c:pt>
                <c:pt idx="3810">
                  <c:v>3573</c:v>
                </c:pt>
                <c:pt idx="3811">
                  <c:v>3574</c:v>
                </c:pt>
                <c:pt idx="3812">
                  <c:v>3575</c:v>
                </c:pt>
                <c:pt idx="3813">
                  <c:v>3576</c:v>
                </c:pt>
                <c:pt idx="3814">
                  <c:v>3577</c:v>
                </c:pt>
                <c:pt idx="3815">
                  <c:v>3578</c:v>
                </c:pt>
                <c:pt idx="3816">
                  <c:v>3579</c:v>
                </c:pt>
                <c:pt idx="3817">
                  <c:v>3580</c:v>
                </c:pt>
                <c:pt idx="3818">
                  <c:v>3581</c:v>
                </c:pt>
                <c:pt idx="3819">
                  <c:v>3581</c:v>
                </c:pt>
                <c:pt idx="3820">
                  <c:v>3582</c:v>
                </c:pt>
                <c:pt idx="3821">
                  <c:v>3583</c:v>
                </c:pt>
                <c:pt idx="3822">
                  <c:v>3584</c:v>
                </c:pt>
                <c:pt idx="3823">
                  <c:v>3585</c:v>
                </c:pt>
                <c:pt idx="3824">
                  <c:v>3586</c:v>
                </c:pt>
                <c:pt idx="3825">
                  <c:v>3587</c:v>
                </c:pt>
                <c:pt idx="3826">
                  <c:v>3588</c:v>
                </c:pt>
                <c:pt idx="3827">
                  <c:v>3589</c:v>
                </c:pt>
                <c:pt idx="3828">
                  <c:v>3590</c:v>
                </c:pt>
                <c:pt idx="3829">
                  <c:v>3591</c:v>
                </c:pt>
                <c:pt idx="3830">
                  <c:v>3592</c:v>
                </c:pt>
                <c:pt idx="3831">
                  <c:v>3593</c:v>
                </c:pt>
                <c:pt idx="3832">
                  <c:v>3594</c:v>
                </c:pt>
                <c:pt idx="3833">
                  <c:v>3595</c:v>
                </c:pt>
                <c:pt idx="3834">
                  <c:v>3596</c:v>
                </c:pt>
                <c:pt idx="3835">
                  <c:v>3597</c:v>
                </c:pt>
                <c:pt idx="3836">
                  <c:v>3598</c:v>
                </c:pt>
                <c:pt idx="3837">
                  <c:v>3599</c:v>
                </c:pt>
                <c:pt idx="3838">
                  <c:v>3600</c:v>
                </c:pt>
                <c:pt idx="3839">
                  <c:v>3601</c:v>
                </c:pt>
                <c:pt idx="3840">
                  <c:v>3602</c:v>
                </c:pt>
                <c:pt idx="3841">
                  <c:v>3603</c:v>
                </c:pt>
                <c:pt idx="3842">
                  <c:v>3604</c:v>
                </c:pt>
                <c:pt idx="3843">
                  <c:v>3605</c:v>
                </c:pt>
                <c:pt idx="3844">
                  <c:v>3606</c:v>
                </c:pt>
                <c:pt idx="3845">
                  <c:v>3607</c:v>
                </c:pt>
                <c:pt idx="3846">
                  <c:v>3608</c:v>
                </c:pt>
                <c:pt idx="3847">
                  <c:v>3609</c:v>
                </c:pt>
                <c:pt idx="3848">
                  <c:v>3610</c:v>
                </c:pt>
                <c:pt idx="3849">
                  <c:v>3611</c:v>
                </c:pt>
                <c:pt idx="3850">
                  <c:v>3612</c:v>
                </c:pt>
                <c:pt idx="3851">
                  <c:v>3613</c:v>
                </c:pt>
                <c:pt idx="3852">
                  <c:v>3614</c:v>
                </c:pt>
                <c:pt idx="3853">
                  <c:v>3615</c:v>
                </c:pt>
                <c:pt idx="3854">
                  <c:v>3616</c:v>
                </c:pt>
                <c:pt idx="3855">
                  <c:v>3617</c:v>
                </c:pt>
                <c:pt idx="3856">
                  <c:v>3618</c:v>
                </c:pt>
                <c:pt idx="3857">
                  <c:v>3619</c:v>
                </c:pt>
                <c:pt idx="3858">
                  <c:v>3620</c:v>
                </c:pt>
                <c:pt idx="3859">
                  <c:v>3621</c:v>
                </c:pt>
                <c:pt idx="3860">
                  <c:v>3622</c:v>
                </c:pt>
                <c:pt idx="3861">
                  <c:v>3623</c:v>
                </c:pt>
                <c:pt idx="3862">
                  <c:v>3623</c:v>
                </c:pt>
                <c:pt idx="3863">
                  <c:v>3624</c:v>
                </c:pt>
                <c:pt idx="3864">
                  <c:v>3625</c:v>
                </c:pt>
                <c:pt idx="3865">
                  <c:v>3626</c:v>
                </c:pt>
                <c:pt idx="3866">
                  <c:v>3627</c:v>
                </c:pt>
                <c:pt idx="3867">
                  <c:v>3628</c:v>
                </c:pt>
                <c:pt idx="3868">
                  <c:v>3628</c:v>
                </c:pt>
                <c:pt idx="3869">
                  <c:v>3629</c:v>
                </c:pt>
                <c:pt idx="3870">
                  <c:v>3630</c:v>
                </c:pt>
                <c:pt idx="3871">
                  <c:v>3631</c:v>
                </c:pt>
                <c:pt idx="3872">
                  <c:v>3632</c:v>
                </c:pt>
                <c:pt idx="3873">
                  <c:v>3633</c:v>
                </c:pt>
                <c:pt idx="3874">
                  <c:v>3634</c:v>
                </c:pt>
                <c:pt idx="3875">
                  <c:v>3635</c:v>
                </c:pt>
                <c:pt idx="3876">
                  <c:v>3636</c:v>
                </c:pt>
                <c:pt idx="3877">
                  <c:v>3637</c:v>
                </c:pt>
                <c:pt idx="3878">
                  <c:v>3638</c:v>
                </c:pt>
                <c:pt idx="3879">
                  <c:v>3639</c:v>
                </c:pt>
                <c:pt idx="3880">
                  <c:v>3640</c:v>
                </c:pt>
                <c:pt idx="3881">
                  <c:v>3641</c:v>
                </c:pt>
                <c:pt idx="3882">
                  <c:v>3642</c:v>
                </c:pt>
                <c:pt idx="3883">
                  <c:v>3643</c:v>
                </c:pt>
                <c:pt idx="3884">
                  <c:v>3644</c:v>
                </c:pt>
                <c:pt idx="3885">
                  <c:v>3645</c:v>
                </c:pt>
                <c:pt idx="3886">
                  <c:v>3646</c:v>
                </c:pt>
                <c:pt idx="3887">
                  <c:v>3647</c:v>
                </c:pt>
                <c:pt idx="3888">
                  <c:v>3648</c:v>
                </c:pt>
                <c:pt idx="3889">
                  <c:v>3648</c:v>
                </c:pt>
                <c:pt idx="3890">
                  <c:v>3649</c:v>
                </c:pt>
                <c:pt idx="3891">
                  <c:v>3650</c:v>
                </c:pt>
                <c:pt idx="3892">
                  <c:v>3651</c:v>
                </c:pt>
                <c:pt idx="3893">
                  <c:v>3652</c:v>
                </c:pt>
                <c:pt idx="3894">
                  <c:v>3653</c:v>
                </c:pt>
                <c:pt idx="3895">
                  <c:v>3654</c:v>
                </c:pt>
                <c:pt idx="3896">
                  <c:v>3654</c:v>
                </c:pt>
                <c:pt idx="3897">
                  <c:v>3654</c:v>
                </c:pt>
                <c:pt idx="3898">
                  <c:v>3654</c:v>
                </c:pt>
                <c:pt idx="3899">
                  <c:v>3654</c:v>
                </c:pt>
                <c:pt idx="3900">
                  <c:v>3655</c:v>
                </c:pt>
                <c:pt idx="3901">
                  <c:v>3656</c:v>
                </c:pt>
                <c:pt idx="3902">
                  <c:v>3657</c:v>
                </c:pt>
                <c:pt idx="3903">
                  <c:v>3658</c:v>
                </c:pt>
                <c:pt idx="3904">
                  <c:v>3659</c:v>
                </c:pt>
                <c:pt idx="3905">
                  <c:v>3660</c:v>
                </c:pt>
                <c:pt idx="3906">
                  <c:v>3660</c:v>
                </c:pt>
                <c:pt idx="3907">
                  <c:v>3661</c:v>
                </c:pt>
                <c:pt idx="3908">
                  <c:v>3662</c:v>
                </c:pt>
                <c:pt idx="3909">
                  <c:v>3663</c:v>
                </c:pt>
                <c:pt idx="3910">
                  <c:v>3664</c:v>
                </c:pt>
                <c:pt idx="3911">
                  <c:v>3665</c:v>
                </c:pt>
                <c:pt idx="3912">
                  <c:v>3666</c:v>
                </c:pt>
                <c:pt idx="3913">
                  <c:v>3667</c:v>
                </c:pt>
                <c:pt idx="3914">
                  <c:v>3668</c:v>
                </c:pt>
                <c:pt idx="3915">
                  <c:v>3669</c:v>
                </c:pt>
                <c:pt idx="3916">
                  <c:v>3670</c:v>
                </c:pt>
                <c:pt idx="3917">
                  <c:v>3671</c:v>
                </c:pt>
                <c:pt idx="3918">
                  <c:v>3672</c:v>
                </c:pt>
                <c:pt idx="3919">
                  <c:v>3672</c:v>
                </c:pt>
                <c:pt idx="3920">
                  <c:v>3672</c:v>
                </c:pt>
                <c:pt idx="3921">
                  <c:v>3673</c:v>
                </c:pt>
                <c:pt idx="3922">
                  <c:v>3674</c:v>
                </c:pt>
                <c:pt idx="3923">
                  <c:v>3675</c:v>
                </c:pt>
                <c:pt idx="3924">
                  <c:v>3676</c:v>
                </c:pt>
                <c:pt idx="3925">
                  <c:v>3677</c:v>
                </c:pt>
                <c:pt idx="3926">
                  <c:v>3678</c:v>
                </c:pt>
                <c:pt idx="3927">
                  <c:v>3679</c:v>
                </c:pt>
                <c:pt idx="3928">
                  <c:v>3680</c:v>
                </c:pt>
                <c:pt idx="3929">
                  <c:v>3681</c:v>
                </c:pt>
                <c:pt idx="3930">
                  <c:v>3682</c:v>
                </c:pt>
                <c:pt idx="3931">
                  <c:v>3683</c:v>
                </c:pt>
                <c:pt idx="3932">
                  <c:v>3684</c:v>
                </c:pt>
                <c:pt idx="3933">
                  <c:v>3685</c:v>
                </c:pt>
                <c:pt idx="3934">
                  <c:v>3686</c:v>
                </c:pt>
                <c:pt idx="3935">
                  <c:v>3687</c:v>
                </c:pt>
                <c:pt idx="3936">
                  <c:v>3688</c:v>
                </c:pt>
                <c:pt idx="3937">
                  <c:v>3689</c:v>
                </c:pt>
                <c:pt idx="3938">
                  <c:v>3690</c:v>
                </c:pt>
                <c:pt idx="3939">
                  <c:v>3691</c:v>
                </c:pt>
                <c:pt idx="3940">
                  <c:v>3692</c:v>
                </c:pt>
                <c:pt idx="3941">
                  <c:v>3693</c:v>
                </c:pt>
                <c:pt idx="3942">
                  <c:v>3694</c:v>
                </c:pt>
                <c:pt idx="3943">
                  <c:v>3695</c:v>
                </c:pt>
                <c:pt idx="3944">
                  <c:v>3696</c:v>
                </c:pt>
                <c:pt idx="3945">
                  <c:v>3697</c:v>
                </c:pt>
                <c:pt idx="3946">
                  <c:v>3698</c:v>
                </c:pt>
                <c:pt idx="3947">
                  <c:v>3699</c:v>
                </c:pt>
                <c:pt idx="3948">
                  <c:v>3700</c:v>
                </c:pt>
                <c:pt idx="3949">
                  <c:v>3701</c:v>
                </c:pt>
                <c:pt idx="3950">
                  <c:v>3702</c:v>
                </c:pt>
                <c:pt idx="3951">
                  <c:v>3703</c:v>
                </c:pt>
                <c:pt idx="3952">
                  <c:v>3704</c:v>
                </c:pt>
                <c:pt idx="3953">
                  <c:v>3705</c:v>
                </c:pt>
                <c:pt idx="3954">
                  <c:v>3706</c:v>
                </c:pt>
                <c:pt idx="3955">
                  <c:v>3707</c:v>
                </c:pt>
                <c:pt idx="3956">
                  <c:v>3708</c:v>
                </c:pt>
                <c:pt idx="3957">
                  <c:v>3709</c:v>
                </c:pt>
                <c:pt idx="3958">
                  <c:v>3710</c:v>
                </c:pt>
                <c:pt idx="3959">
                  <c:v>3711</c:v>
                </c:pt>
                <c:pt idx="3960">
                  <c:v>3712</c:v>
                </c:pt>
                <c:pt idx="3961">
                  <c:v>3713</c:v>
                </c:pt>
                <c:pt idx="3962">
                  <c:v>3714</c:v>
                </c:pt>
                <c:pt idx="3963">
                  <c:v>3715</c:v>
                </c:pt>
                <c:pt idx="3964">
                  <c:v>3716</c:v>
                </c:pt>
                <c:pt idx="3965">
                  <c:v>3717</c:v>
                </c:pt>
                <c:pt idx="3966">
                  <c:v>3718</c:v>
                </c:pt>
                <c:pt idx="3967">
                  <c:v>3718</c:v>
                </c:pt>
                <c:pt idx="3968">
                  <c:v>3718</c:v>
                </c:pt>
                <c:pt idx="3969">
                  <c:v>3719</c:v>
                </c:pt>
                <c:pt idx="3970">
                  <c:v>3720</c:v>
                </c:pt>
                <c:pt idx="3971">
                  <c:v>3720</c:v>
                </c:pt>
                <c:pt idx="3972">
                  <c:v>3720</c:v>
                </c:pt>
                <c:pt idx="3973">
                  <c:v>3721</c:v>
                </c:pt>
                <c:pt idx="3974">
                  <c:v>3721</c:v>
                </c:pt>
                <c:pt idx="3975">
                  <c:v>3722</c:v>
                </c:pt>
                <c:pt idx="3976">
                  <c:v>3723</c:v>
                </c:pt>
                <c:pt idx="3977">
                  <c:v>3724</c:v>
                </c:pt>
                <c:pt idx="3978">
                  <c:v>3725</c:v>
                </c:pt>
                <c:pt idx="3979">
                  <c:v>3726</c:v>
                </c:pt>
                <c:pt idx="3980">
                  <c:v>3727</c:v>
                </c:pt>
                <c:pt idx="3981">
                  <c:v>3728</c:v>
                </c:pt>
                <c:pt idx="3982">
                  <c:v>3729</c:v>
                </c:pt>
                <c:pt idx="3983">
                  <c:v>3730</c:v>
                </c:pt>
                <c:pt idx="3984">
                  <c:v>3731</c:v>
                </c:pt>
                <c:pt idx="3985">
                  <c:v>3732</c:v>
                </c:pt>
                <c:pt idx="3986">
                  <c:v>3733</c:v>
                </c:pt>
                <c:pt idx="3987">
                  <c:v>3734</c:v>
                </c:pt>
                <c:pt idx="3988">
                  <c:v>3735</c:v>
                </c:pt>
                <c:pt idx="3989">
                  <c:v>3736</c:v>
                </c:pt>
                <c:pt idx="3990">
                  <c:v>3737</c:v>
                </c:pt>
                <c:pt idx="3991">
                  <c:v>3738</c:v>
                </c:pt>
                <c:pt idx="3992">
                  <c:v>3739</c:v>
                </c:pt>
                <c:pt idx="3993">
                  <c:v>3740</c:v>
                </c:pt>
                <c:pt idx="3994">
                  <c:v>3741</c:v>
                </c:pt>
                <c:pt idx="3995">
                  <c:v>3742</c:v>
                </c:pt>
                <c:pt idx="3996">
                  <c:v>3743</c:v>
                </c:pt>
                <c:pt idx="3997">
                  <c:v>3744</c:v>
                </c:pt>
                <c:pt idx="3998">
                  <c:v>3745</c:v>
                </c:pt>
                <c:pt idx="3999">
                  <c:v>3746</c:v>
                </c:pt>
                <c:pt idx="4000">
                  <c:v>3747</c:v>
                </c:pt>
                <c:pt idx="4001">
                  <c:v>3748</c:v>
                </c:pt>
                <c:pt idx="4002">
                  <c:v>3749</c:v>
                </c:pt>
                <c:pt idx="4003">
                  <c:v>3750</c:v>
                </c:pt>
                <c:pt idx="4004">
                  <c:v>3751</c:v>
                </c:pt>
                <c:pt idx="4005">
                  <c:v>3752</c:v>
                </c:pt>
                <c:pt idx="4006">
                  <c:v>3753</c:v>
                </c:pt>
                <c:pt idx="4007">
                  <c:v>3754</c:v>
                </c:pt>
                <c:pt idx="4008">
                  <c:v>3755</c:v>
                </c:pt>
                <c:pt idx="4009">
                  <c:v>3756</c:v>
                </c:pt>
                <c:pt idx="4010">
                  <c:v>3757</c:v>
                </c:pt>
                <c:pt idx="4011">
                  <c:v>3758</c:v>
                </c:pt>
                <c:pt idx="4012">
                  <c:v>3759</c:v>
                </c:pt>
                <c:pt idx="4013">
                  <c:v>3760</c:v>
                </c:pt>
                <c:pt idx="4014">
                  <c:v>3761</c:v>
                </c:pt>
                <c:pt idx="4015">
                  <c:v>3762</c:v>
                </c:pt>
                <c:pt idx="4016">
                  <c:v>3763</c:v>
                </c:pt>
                <c:pt idx="4017">
                  <c:v>3764</c:v>
                </c:pt>
                <c:pt idx="4018">
                  <c:v>3765</c:v>
                </c:pt>
                <c:pt idx="4019">
                  <c:v>3766</c:v>
                </c:pt>
                <c:pt idx="4020">
                  <c:v>3767</c:v>
                </c:pt>
                <c:pt idx="4021">
                  <c:v>3768</c:v>
                </c:pt>
                <c:pt idx="4022">
                  <c:v>3769</c:v>
                </c:pt>
                <c:pt idx="4023">
                  <c:v>3770</c:v>
                </c:pt>
                <c:pt idx="4024">
                  <c:v>3771</c:v>
                </c:pt>
                <c:pt idx="4025">
                  <c:v>3772</c:v>
                </c:pt>
                <c:pt idx="4026">
                  <c:v>3773</c:v>
                </c:pt>
                <c:pt idx="4027">
                  <c:v>3774</c:v>
                </c:pt>
                <c:pt idx="4028">
                  <c:v>3774</c:v>
                </c:pt>
                <c:pt idx="4029">
                  <c:v>3774</c:v>
                </c:pt>
                <c:pt idx="4030">
                  <c:v>3775</c:v>
                </c:pt>
                <c:pt idx="4031">
                  <c:v>3776</c:v>
                </c:pt>
                <c:pt idx="4032">
                  <c:v>3777</c:v>
                </c:pt>
                <c:pt idx="4033">
                  <c:v>3778</c:v>
                </c:pt>
                <c:pt idx="4034">
                  <c:v>3779</c:v>
                </c:pt>
                <c:pt idx="4035">
                  <c:v>3780</c:v>
                </c:pt>
                <c:pt idx="4036">
                  <c:v>3781</c:v>
                </c:pt>
                <c:pt idx="4037">
                  <c:v>3782</c:v>
                </c:pt>
                <c:pt idx="4038">
                  <c:v>3783</c:v>
                </c:pt>
                <c:pt idx="4039">
                  <c:v>3784</c:v>
                </c:pt>
                <c:pt idx="4040">
                  <c:v>3785</c:v>
                </c:pt>
                <c:pt idx="4041">
                  <c:v>3786</c:v>
                </c:pt>
                <c:pt idx="4042">
                  <c:v>3786</c:v>
                </c:pt>
                <c:pt idx="4043">
                  <c:v>3787</c:v>
                </c:pt>
                <c:pt idx="4044">
                  <c:v>3788</c:v>
                </c:pt>
                <c:pt idx="4045">
                  <c:v>3789</c:v>
                </c:pt>
                <c:pt idx="4046">
                  <c:v>3790</c:v>
                </c:pt>
                <c:pt idx="4047">
                  <c:v>3791</c:v>
                </c:pt>
                <c:pt idx="4048">
                  <c:v>3792</c:v>
                </c:pt>
                <c:pt idx="4049">
                  <c:v>3793</c:v>
                </c:pt>
                <c:pt idx="4050">
                  <c:v>3794</c:v>
                </c:pt>
                <c:pt idx="4051">
                  <c:v>3794</c:v>
                </c:pt>
                <c:pt idx="4052">
                  <c:v>3795</c:v>
                </c:pt>
                <c:pt idx="4053">
                  <c:v>3796</c:v>
                </c:pt>
                <c:pt idx="4054">
                  <c:v>3797</c:v>
                </c:pt>
                <c:pt idx="4055">
                  <c:v>3798</c:v>
                </c:pt>
                <c:pt idx="4056">
                  <c:v>3799</c:v>
                </c:pt>
                <c:pt idx="4057">
                  <c:v>3800</c:v>
                </c:pt>
                <c:pt idx="4058">
                  <c:v>3801</c:v>
                </c:pt>
                <c:pt idx="4059">
                  <c:v>3802</c:v>
                </c:pt>
                <c:pt idx="4060">
                  <c:v>3803</c:v>
                </c:pt>
                <c:pt idx="4061">
                  <c:v>3804</c:v>
                </c:pt>
                <c:pt idx="4062">
                  <c:v>3805</c:v>
                </c:pt>
                <c:pt idx="4063">
                  <c:v>3806</c:v>
                </c:pt>
                <c:pt idx="4064">
                  <c:v>3806</c:v>
                </c:pt>
                <c:pt idx="4065">
                  <c:v>3807</c:v>
                </c:pt>
                <c:pt idx="4066">
                  <c:v>3808</c:v>
                </c:pt>
                <c:pt idx="4067">
                  <c:v>3809</c:v>
                </c:pt>
                <c:pt idx="4068">
                  <c:v>3810</c:v>
                </c:pt>
                <c:pt idx="4069">
                  <c:v>3811</c:v>
                </c:pt>
                <c:pt idx="4070">
                  <c:v>3812</c:v>
                </c:pt>
                <c:pt idx="4071">
                  <c:v>3813</c:v>
                </c:pt>
                <c:pt idx="4072">
                  <c:v>3814</c:v>
                </c:pt>
                <c:pt idx="4073">
                  <c:v>3815</c:v>
                </c:pt>
                <c:pt idx="4074">
                  <c:v>3816</c:v>
                </c:pt>
                <c:pt idx="4075">
                  <c:v>3817</c:v>
                </c:pt>
                <c:pt idx="4076">
                  <c:v>3818</c:v>
                </c:pt>
                <c:pt idx="4077">
                  <c:v>3818</c:v>
                </c:pt>
                <c:pt idx="4078">
                  <c:v>3819</c:v>
                </c:pt>
                <c:pt idx="4079">
                  <c:v>3820</c:v>
                </c:pt>
                <c:pt idx="4080">
                  <c:v>3820</c:v>
                </c:pt>
                <c:pt idx="4081">
                  <c:v>3821</c:v>
                </c:pt>
                <c:pt idx="4082">
                  <c:v>3822</c:v>
                </c:pt>
                <c:pt idx="4083">
                  <c:v>3823</c:v>
                </c:pt>
                <c:pt idx="4084">
                  <c:v>3824</c:v>
                </c:pt>
                <c:pt idx="4085">
                  <c:v>3825</c:v>
                </c:pt>
                <c:pt idx="4086">
                  <c:v>3826</c:v>
                </c:pt>
                <c:pt idx="4087">
                  <c:v>3827</c:v>
                </c:pt>
                <c:pt idx="4088">
                  <c:v>3828</c:v>
                </c:pt>
                <c:pt idx="4089">
                  <c:v>3829</c:v>
                </c:pt>
                <c:pt idx="4090">
                  <c:v>3830</c:v>
                </c:pt>
                <c:pt idx="4091">
                  <c:v>3831</c:v>
                </c:pt>
                <c:pt idx="4092">
                  <c:v>3832</c:v>
                </c:pt>
                <c:pt idx="4093">
                  <c:v>3833</c:v>
                </c:pt>
                <c:pt idx="4094">
                  <c:v>3834</c:v>
                </c:pt>
                <c:pt idx="4095">
                  <c:v>3835</c:v>
                </c:pt>
                <c:pt idx="4096">
                  <c:v>3835</c:v>
                </c:pt>
                <c:pt idx="4097">
                  <c:v>3836</c:v>
                </c:pt>
                <c:pt idx="4098">
                  <c:v>3837</c:v>
                </c:pt>
                <c:pt idx="4099">
                  <c:v>3838</c:v>
                </c:pt>
                <c:pt idx="4100">
                  <c:v>3839</c:v>
                </c:pt>
                <c:pt idx="4101">
                  <c:v>3840</c:v>
                </c:pt>
                <c:pt idx="4102">
                  <c:v>3841</c:v>
                </c:pt>
                <c:pt idx="4103">
                  <c:v>3842</c:v>
                </c:pt>
                <c:pt idx="4104">
                  <c:v>3843</c:v>
                </c:pt>
                <c:pt idx="4105">
                  <c:v>3844</c:v>
                </c:pt>
                <c:pt idx="4106">
                  <c:v>3845</c:v>
                </c:pt>
                <c:pt idx="4107">
                  <c:v>3846</c:v>
                </c:pt>
                <c:pt idx="4108">
                  <c:v>3847</c:v>
                </c:pt>
                <c:pt idx="4109">
                  <c:v>3848</c:v>
                </c:pt>
                <c:pt idx="4110">
                  <c:v>3849</c:v>
                </c:pt>
                <c:pt idx="4111">
                  <c:v>3849</c:v>
                </c:pt>
                <c:pt idx="4112">
                  <c:v>3849</c:v>
                </c:pt>
                <c:pt idx="4113">
                  <c:v>3849</c:v>
                </c:pt>
                <c:pt idx="4114">
                  <c:v>3850</c:v>
                </c:pt>
                <c:pt idx="4115">
                  <c:v>3851</c:v>
                </c:pt>
                <c:pt idx="4116">
                  <c:v>3852</c:v>
                </c:pt>
                <c:pt idx="4117">
                  <c:v>3853</c:v>
                </c:pt>
                <c:pt idx="4118">
                  <c:v>3854</c:v>
                </c:pt>
                <c:pt idx="4119">
                  <c:v>3855</c:v>
                </c:pt>
                <c:pt idx="4120">
                  <c:v>3856</c:v>
                </c:pt>
                <c:pt idx="4121">
                  <c:v>3857</c:v>
                </c:pt>
                <c:pt idx="4122">
                  <c:v>3858</c:v>
                </c:pt>
                <c:pt idx="4123">
                  <c:v>3859</c:v>
                </c:pt>
                <c:pt idx="4124">
                  <c:v>3860</c:v>
                </c:pt>
                <c:pt idx="4125">
                  <c:v>3861</c:v>
                </c:pt>
                <c:pt idx="4126">
                  <c:v>3862</c:v>
                </c:pt>
                <c:pt idx="4127">
                  <c:v>3863</c:v>
                </c:pt>
                <c:pt idx="4128">
                  <c:v>3864</c:v>
                </c:pt>
                <c:pt idx="4129">
                  <c:v>3865</c:v>
                </c:pt>
                <c:pt idx="4130">
                  <c:v>3866</c:v>
                </c:pt>
                <c:pt idx="4131">
                  <c:v>3867</c:v>
                </c:pt>
                <c:pt idx="4132">
                  <c:v>3868</c:v>
                </c:pt>
                <c:pt idx="4133">
                  <c:v>3869</c:v>
                </c:pt>
                <c:pt idx="4134">
                  <c:v>3870</c:v>
                </c:pt>
                <c:pt idx="4135">
                  <c:v>3871</c:v>
                </c:pt>
                <c:pt idx="4136">
                  <c:v>3872</c:v>
                </c:pt>
                <c:pt idx="4137">
                  <c:v>3873</c:v>
                </c:pt>
                <c:pt idx="4138">
                  <c:v>3874</c:v>
                </c:pt>
                <c:pt idx="4139">
                  <c:v>3874</c:v>
                </c:pt>
                <c:pt idx="4140">
                  <c:v>3875</c:v>
                </c:pt>
                <c:pt idx="4141">
                  <c:v>3876</c:v>
                </c:pt>
                <c:pt idx="4142">
                  <c:v>3877</c:v>
                </c:pt>
                <c:pt idx="4143">
                  <c:v>3878</c:v>
                </c:pt>
                <c:pt idx="4144">
                  <c:v>3879</c:v>
                </c:pt>
                <c:pt idx="4145">
                  <c:v>3880</c:v>
                </c:pt>
                <c:pt idx="4146">
                  <c:v>3881</c:v>
                </c:pt>
                <c:pt idx="4147">
                  <c:v>3882</c:v>
                </c:pt>
                <c:pt idx="4148">
                  <c:v>3883</c:v>
                </c:pt>
                <c:pt idx="4149">
                  <c:v>3884</c:v>
                </c:pt>
                <c:pt idx="4150">
                  <c:v>3885</c:v>
                </c:pt>
                <c:pt idx="4151">
                  <c:v>3886</c:v>
                </c:pt>
                <c:pt idx="4152">
                  <c:v>3887</c:v>
                </c:pt>
                <c:pt idx="4153">
                  <c:v>3888</c:v>
                </c:pt>
                <c:pt idx="4154">
                  <c:v>3889</c:v>
                </c:pt>
                <c:pt idx="4155">
                  <c:v>3890</c:v>
                </c:pt>
                <c:pt idx="4156">
                  <c:v>3891</c:v>
                </c:pt>
                <c:pt idx="4157">
                  <c:v>3892</c:v>
                </c:pt>
                <c:pt idx="4158">
                  <c:v>3893</c:v>
                </c:pt>
                <c:pt idx="4159">
                  <c:v>3894</c:v>
                </c:pt>
                <c:pt idx="4160">
                  <c:v>3895</c:v>
                </c:pt>
                <c:pt idx="4161">
                  <c:v>3896</c:v>
                </c:pt>
                <c:pt idx="4162">
                  <c:v>3897</c:v>
                </c:pt>
                <c:pt idx="4163">
                  <c:v>3898</c:v>
                </c:pt>
                <c:pt idx="4164">
                  <c:v>3899</c:v>
                </c:pt>
                <c:pt idx="4165">
                  <c:v>3900</c:v>
                </c:pt>
                <c:pt idx="4166">
                  <c:v>3901</c:v>
                </c:pt>
                <c:pt idx="4167">
                  <c:v>3901</c:v>
                </c:pt>
                <c:pt idx="4168">
                  <c:v>3902</c:v>
                </c:pt>
                <c:pt idx="4169">
                  <c:v>3903</c:v>
                </c:pt>
                <c:pt idx="4170">
                  <c:v>3903</c:v>
                </c:pt>
                <c:pt idx="4171">
                  <c:v>3904</c:v>
                </c:pt>
                <c:pt idx="4172">
                  <c:v>3904</c:v>
                </c:pt>
                <c:pt idx="4173">
                  <c:v>3905</c:v>
                </c:pt>
                <c:pt idx="4174">
                  <c:v>3906</c:v>
                </c:pt>
                <c:pt idx="4175">
                  <c:v>3907</c:v>
                </c:pt>
                <c:pt idx="4176">
                  <c:v>3908</c:v>
                </c:pt>
                <c:pt idx="4177">
                  <c:v>3909</c:v>
                </c:pt>
                <c:pt idx="4178">
                  <c:v>3910</c:v>
                </c:pt>
                <c:pt idx="4179">
                  <c:v>3911</c:v>
                </c:pt>
                <c:pt idx="4180">
                  <c:v>3912</c:v>
                </c:pt>
                <c:pt idx="4181">
                  <c:v>3913</c:v>
                </c:pt>
                <c:pt idx="4182">
                  <c:v>3914</c:v>
                </c:pt>
                <c:pt idx="4183">
                  <c:v>3915</c:v>
                </c:pt>
                <c:pt idx="4184">
                  <c:v>3916</c:v>
                </c:pt>
                <c:pt idx="4185">
                  <c:v>3917</c:v>
                </c:pt>
                <c:pt idx="4186">
                  <c:v>3918</c:v>
                </c:pt>
                <c:pt idx="4187">
                  <c:v>3919</c:v>
                </c:pt>
                <c:pt idx="4188">
                  <c:v>3920</c:v>
                </c:pt>
                <c:pt idx="4189">
                  <c:v>3921</c:v>
                </c:pt>
                <c:pt idx="4190">
                  <c:v>3921</c:v>
                </c:pt>
                <c:pt idx="4191">
                  <c:v>3922</c:v>
                </c:pt>
                <c:pt idx="4192">
                  <c:v>3923</c:v>
                </c:pt>
                <c:pt idx="4193">
                  <c:v>3924</c:v>
                </c:pt>
                <c:pt idx="4194">
                  <c:v>3925</c:v>
                </c:pt>
                <c:pt idx="4195">
                  <c:v>3926</c:v>
                </c:pt>
                <c:pt idx="4196">
                  <c:v>3927</c:v>
                </c:pt>
                <c:pt idx="4197">
                  <c:v>3928</c:v>
                </c:pt>
                <c:pt idx="4198">
                  <c:v>3929</c:v>
                </c:pt>
                <c:pt idx="4199">
                  <c:v>3930</c:v>
                </c:pt>
                <c:pt idx="4200">
                  <c:v>3931</c:v>
                </c:pt>
                <c:pt idx="4201">
                  <c:v>3932</c:v>
                </c:pt>
                <c:pt idx="4202">
                  <c:v>3933</c:v>
                </c:pt>
                <c:pt idx="4203">
                  <c:v>3934</c:v>
                </c:pt>
                <c:pt idx="4204">
                  <c:v>3935</c:v>
                </c:pt>
                <c:pt idx="4205">
                  <c:v>3936</c:v>
                </c:pt>
                <c:pt idx="4206">
                  <c:v>3937</c:v>
                </c:pt>
                <c:pt idx="4207">
                  <c:v>3938</c:v>
                </c:pt>
                <c:pt idx="4208">
                  <c:v>3939</c:v>
                </c:pt>
                <c:pt idx="4209">
                  <c:v>3940</c:v>
                </c:pt>
                <c:pt idx="4210">
                  <c:v>3941</c:v>
                </c:pt>
                <c:pt idx="4211">
                  <c:v>3942</c:v>
                </c:pt>
                <c:pt idx="4212">
                  <c:v>3943</c:v>
                </c:pt>
                <c:pt idx="4213">
                  <c:v>3944</c:v>
                </c:pt>
                <c:pt idx="4214">
                  <c:v>3945</c:v>
                </c:pt>
                <c:pt idx="4215">
                  <c:v>3946</c:v>
                </c:pt>
                <c:pt idx="4216">
                  <c:v>3947</c:v>
                </c:pt>
                <c:pt idx="4217">
                  <c:v>3948</c:v>
                </c:pt>
                <c:pt idx="4218">
                  <c:v>3949</c:v>
                </c:pt>
                <c:pt idx="4219">
                  <c:v>3950</c:v>
                </c:pt>
                <c:pt idx="4220">
                  <c:v>3951</c:v>
                </c:pt>
                <c:pt idx="4221">
                  <c:v>3952</c:v>
                </c:pt>
                <c:pt idx="4222">
                  <c:v>3953</c:v>
                </c:pt>
                <c:pt idx="4223">
                  <c:v>3954</c:v>
                </c:pt>
                <c:pt idx="4224">
                  <c:v>3955</c:v>
                </c:pt>
                <c:pt idx="4225">
                  <c:v>3956</c:v>
                </c:pt>
                <c:pt idx="4226">
                  <c:v>3957</c:v>
                </c:pt>
                <c:pt idx="4227">
                  <c:v>3958</c:v>
                </c:pt>
                <c:pt idx="4228">
                  <c:v>3959</c:v>
                </c:pt>
                <c:pt idx="4229">
                  <c:v>3960</c:v>
                </c:pt>
                <c:pt idx="4230">
                  <c:v>3961</c:v>
                </c:pt>
                <c:pt idx="4231">
                  <c:v>3962</c:v>
                </c:pt>
                <c:pt idx="4232">
                  <c:v>3963</c:v>
                </c:pt>
                <c:pt idx="4233">
                  <c:v>3964</c:v>
                </c:pt>
                <c:pt idx="4234">
                  <c:v>3965</c:v>
                </c:pt>
                <c:pt idx="4235">
                  <c:v>3966</c:v>
                </c:pt>
                <c:pt idx="4236">
                  <c:v>3967</c:v>
                </c:pt>
                <c:pt idx="4237">
                  <c:v>3968</c:v>
                </c:pt>
                <c:pt idx="4238">
                  <c:v>3969</c:v>
                </c:pt>
                <c:pt idx="4239">
                  <c:v>3970</c:v>
                </c:pt>
                <c:pt idx="4240">
                  <c:v>3971</c:v>
                </c:pt>
                <c:pt idx="4241">
                  <c:v>3972</c:v>
                </c:pt>
                <c:pt idx="4242">
                  <c:v>3973</c:v>
                </c:pt>
                <c:pt idx="4243">
                  <c:v>3974</c:v>
                </c:pt>
                <c:pt idx="4244">
                  <c:v>3975</c:v>
                </c:pt>
                <c:pt idx="4245">
                  <c:v>3976</c:v>
                </c:pt>
                <c:pt idx="4246">
                  <c:v>3977</c:v>
                </c:pt>
                <c:pt idx="4247">
                  <c:v>3978</c:v>
                </c:pt>
                <c:pt idx="4248">
                  <c:v>3979</c:v>
                </c:pt>
                <c:pt idx="4249">
                  <c:v>3980</c:v>
                </c:pt>
                <c:pt idx="4250">
                  <c:v>3981</c:v>
                </c:pt>
                <c:pt idx="4251">
                  <c:v>3982</c:v>
                </c:pt>
                <c:pt idx="4252">
                  <c:v>3983</c:v>
                </c:pt>
                <c:pt idx="4253">
                  <c:v>3984</c:v>
                </c:pt>
                <c:pt idx="4254">
                  <c:v>3985</c:v>
                </c:pt>
                <c:pt idx="4255">
                  <c:v>3986</c:v>
                </c:pt>
                <c:pt idx="4256">
                  <c:v>3987</c:v>
                </c:pt>
                <c:pt idx="4257">
                  <c:v>3988</c:v>
                </c:pt>
                <c:pt idx="4258">
                  <c:v>3989</c:v>
                </c:pt>
                <c:pt idx="4259">
                  <c:v>3990</c:v>
                </c:pt>
                <c:pt idx="4260">
                  <c:v>3991</c:v>
                </c:pt>
                <c:pt idx="4261">
                  <c:v>3992</c:v>
                </c:pt>
                <c:pt idx="4262">
                  <c:v>3993</c:v>
                </c:pt>
                <c:pt idx="4263">
                  <c:v>3994</c:v>
                </c:pt>
                <c:pt idx="4264">
                  <c:v>3995</c:v>
                </c:pt>
                <c:pt idx="4265">
                  <c:v>3996</c:v>
                </c:pt>
                <c:pt idx="4266">
                  <c:v>3997</c:v>
                </c:pt>
                <c:pt idx="4267">
                  <c:v>3998</c:v>
                </c:pt>
                <c:pt idx="4268">
                  <c:v>3999</c:v>
                </c:pt>
                <c:pt idx="4269">
                  <c:v>4000</c:v>
                </c:pt>
                <c:pt idx="4270">
                  <c:v>4001</c:v>
                </c:pt>
                <c:pt idx="4271">
                  <c:v>4002</c:v>
                </c:pt>
                <c:pt idx="4272">
                  <c:v>4003</c:v>
                </c:pt>
                <c:pt idx="4273">
                  <c:v>4004</c:v>
                </c:pt>
                <c:pt idx="4274">
                  <c:v>4005</c:v>
                </c:pt>
                <c:pt idx="4275">
                  <c:v>4006</c:v>
                </c:pt>
                <c:pt idx="4276">
                  <c:v>4007</c:v>
                </c:pt>
                <c:pt idx="4277">
                  <c:v>4008</c:v>
                </c:pt>
                <c:pt idx="4278">
                  <c:v>4008</c:v>
                </c:pt>
                <c:pt idx="4279">
                  <c:v>4009</c:v>
                </c:pt>
                <c:pt idx="4280">
                  <c:v>4010</c:v>
                </c:pt>
                <c:pt idx="4281">
                  <c:v>4011</c:v>
                </c:pt>
                <c:pt idx="4282">
                  <c:v>4012</c:v>
                </c:pt>
                <c:pt idx="4283">
                  <c:v>4013</c:v>
                </c:pt>
                <c:pt idx="4284">
                  <c:v>4014</c:v>
                </c:pt>
                <c:pt idx="4285">
                  <c:v>4015</c:v>
                </c:pt>
                <c:pt idx="4286">
                  <c:v>4016</c:v>
                </c:pt>
                <c:pt idx="4287">
                  <c:v>4017</c:v>
                </c:pt>
                <c:pt idx="4288">
                  <c:v>4018</c:v>
                </c:pt>
                <c:pt idx="4289">
                  <c:v>4019</c:v>
                </c:pt>
                <c:pt idx="4290">
                  <c:v>4020</c:v>
                </c:pt>
                <c:pt idx="4291">
                  <c:v>4021</c:v>
                </c:pt>
                <c:pt idx="4292">
                  <c:v>4022</c:v>
                </c:pt>
                <c:pt idx="4293">
                  <c:v>4023</c:v>
                </c:pt>
                <c:pt idx="4294">
                  <c:v>4024</c:v>
                </c:pt>
                <c:pt idx="4295">
                  <c:v>4025</c:v>
                </c:pt>
                <c:pt idx="4296">
                  <c:v>4026</c:v>
                </c:pt>
                <c:pt idx="4297">
                  <c:v>4027</c:v>
                </c:pt>
                <c:pt idx="4298">
                  <c:v>4028</c:v>
                </c:pt>
                <c:pt idx="4299">
                  <c:v>4028</c:v>
                </c:pt>
                <c:pt idx="4300">
                  <c:v>4029</c:v>
                </c:pt>
                <c:pt idx="4301">
                  <c:v>4030</c:v>
                </c:pt>
                <c:pt idx="4302">
                  <c:v>4031</c:v>
                </c:pt>
                <c:pt idx="4303">
                  <c:v>4032</c:v>
                </c:pt>
                <c:pt idx="4304">
                  <c:v>4033</c:v>
                </c:pt>
                <c:pt idx="4305">
                  <c:v>4034</c:v>
                </c:pt>
                <c:pt idx="4306">
                  <c:v>4035</c:v>
                </c:pt>
                <c:pt idx="4307">
                  <c:v>4036</c:v>
                </c:pt>
                <c:pt idx="4308">
                  <c:v>4037</c:v>
                </c:pt>
                <c:pt idx="4309">
                  <c:v>4038</c:v>
                </c:pt>
                <c:pt idx="4310">
                  <c:v>4039</c:v>
                </c:pt>
                <c:pt idx="4311">
                  <c:v>4040</c:v>
                </c:pt>
                <c:pt idx="4312">
                  <c:v>4041</c:v>
                </c:pt>
                <c:pt idx="4313">
                  <c:v>4042</c:v>
                </c:pt>
                <c:pt idx="4314">
                  <c:v>4043</c:v>
                </c:pt>
                <c:pt idx="4315">
                  <c:v>4044</c:v>
                </c:pt>
                <c:pt idx="4316">
                  <c:v>4045</c:v>
                </c:pt>
                <c:pt idx="4317">
                  <c:v>4046</c:v>
                </c:pt>
                <c:pt idx="4318">
                  <c:v>4047</c:v>
                </c:pt>
                <c:pt idx="4319">
                  <c:v>4048</c:v>
                </c:pt>
                <c:pt idx="4320">
                  <c:v>4049</c:v>
                </c:pt>
                <c:pt idx="4321">
                  <c:v>4050</c:v>
                </c:pt>
                <c:pt idx="4322">
                  <c:v>4051</c:v>
                </c:pt>
                <c:pt idx="4323">
                  <c:v>4052</c:v>
                </c:pt>
                <c:pt idx="4324">
                  <c:v>4052</c:v>
                </c:pt>
                <c:pt idx="4325">
                  <c:v>4053</c:v>
                </c:pt>
                <c:pt idx="4326">
                  <c:v>4054</c:v>
                </c:pt>
                <c:pt idx="4327">
                  <c:v>4055</c:v>
                </c:pt>
                <c:pt idx="4328">
                  <c:v>4056</c:v>
                </c:pt>
                <c:pt idx="4329">
                  <c:v>4057</c:v>
                </c:pt>
                <c:pt idx="4330">
                  <c:v>4058</c:v>
                </c:pt>
                <c:pt idx="4331">
                  <c:v>4059</c:v>
                </c:pt>
                <c:pt idx="4332">
                  <c:v>4060</c:v>
                </c:pt>
                <c:pt idx="4333">
                  <c:v>4061</c:v>
                </c:pt>
                <c:pt idx="4334">
                  <c:v>4062</c:v>
                </c:pt>
                <c:pt idx="4335">
                  <c:v>4063</c:v>
                </c:pt>
                <c:pt idx="4336">
                  <c:v>4064</c:v>
                </c:pt>
                <c:pt idx="4337">
                  <c:v>4065</c:v>
                </c:pt>
                <c:pt idx="4338">
                  <c:v>4066</c:v>
                </c:pt>
                <c:pt idx="4339">
                  <c:v>4067</c:v>
                </c:pt>
                <c:pt idx="4340">
                  <c:v>4068</c:v>
                </c:pt>
                <c:pt idx="4341">
                  <c:v>4069</c:v>
                </c:pt>
                <c:pt idx="4342">
                  <c:v>4069</c:v>
                </c:pt>
                <c:pt idx="4343">
                  <c:v>4070</c:v>
                </c:pt>
                <c:pt idx="4344">
                  <c:v>4070</c:v>
                </c:pt>
                <c:pt idx="4345">
                  <c:v>4070</c:v>
                </c:pt>
                <c:pt idx="4346">
                  <c:v>4070</c:v>
                </c:pt>
                <c:pt idx="4347">
                  <c:v>4070</c:v>
                </c:pt>
                <c:pt idx="4348">
                  <c:v>4071</c:v>
                </c:pt>
                <c:pt idx="4349">
                  <c:v>4072</c:v>
                </c:pt>
                <c:pt idx="4350">
                  <c:v>4073</c:v>
                </c:pt>
                <c:pt idx="4351">
                  <c:v>4074</c:v>
                </c:pt>
                <c:pt idx="4352">
                  <c:v>4075</c:v>
                </c:pt>
                <c:pt idx="4353">
                  <c:v>4076</c:v>
                </c:pt>
                <c:pt idx="4354">
                  <c:v>4076</c:v>
                </c:pt>
                <c:pt idx="4355">
                  <c:v>4077</c:v>
                </c:pt>
                <c:pt idx="4356">
                  <c:v>4078</c:v>
                </c:pt>
                <c:pt idx="4357">
                  <c:v>4079</c:v>
                </c:pt>
                <c:pt idx="4358">
                  <c:v>4080</c:v>
                </c:pt>
                <c:pt idx="4359">
                  <c:v>4081</c:v>
                </c:pt>
                <c:pt idx="4360">
                  <c:v>4082</c:v>
                </c:pt>
                <c:pt idx="4361">
                  <c:v>4083</c:v>
                </c:pt>
                <c:pt idx="4362">
                  <c:v>4084</c:v>
                </c:pt>
                <c:pt idx="4363">
                  <c:v>4085</c:v>
                </c:pt>
                <c:pt idx="4364">
                  <c:v>4086</c:v>
                </c:pt>
                <c:pt idx="4365">
                  <c:v>4087</c:v>
                </c:pt>
                <c:pt idx="4366">
                  <c:v>4088</c:v>
                </c:pt>
                <c:pt idx="4367">
                  <c:v>4089</c:v>
                </c:pt>
                <c:pt idx="4368">
                  <c:v>4090</c:v>
                </c:pt>
                <c:pt idx="4369">
                  <c:v>4091</c:v>
                </c:pt>
                <c:pt idx="4370">
                  <c:v>4092</c:v>
                </c:pt>
                <c:pt idx="4371">
                  <c:v>4093</c:v>
                </c:pt>
                <c:pt idx="4372">
                  <c:v>4094</c:v>
                </c:pt>
                <c:pt idx="4373">
                  <c:v>4095</c:v>
                </c:pt>
                <c:pt idx="4374">
                  <c:v>4096</c:v>
                </c:pt>
                <c:pt idx="4375">
                  <c:v>4097</c:v>
                </c:pt>
                <c:pt idx="4376">
                  <c:v>4098</c:v>
                </c:pt>
                <c:pt idx="4377">
                  <c:v>4099</c:v>
                </c:pt>
                <c:pt idx="4378">
                  <c:v>4100</c:v>
                </c:pt>
                <c:pt idx="4379">
                  <c:v>4101</c:v>
                </c:pt>
                <c:pt idx="4380">
                  <c:v>4102</c:v>
                </c:pt>
                <c:pt idx="4381">
                  <c:v>4103</c:v>
                </c:pt>
                <c:pt idx="4382">
                  <c:v>4104</c:v>
                </c:pt>
                <c:pt idx="4383">
                  <c:v>4105</c:v>
                </c:pt>
                <c:pt idx="4384">
                  <c:v>4106</c:v>
                </c:pt>
                <c:pt idx="4385">
                  <c:v>4107</c:v>
                </c:pt>
                <c:pt idx="4386">
                  <c:v>4108</c:v>
                </c:pt>
                <c:pt idx="4387">
                  <c:v>4109</c:v>
                </c:pt>
                <c:pt idx="4388">
                  <c:v>4110</c:v>
                </c:pt>
                <c:pt idx="4389">
                  <c:v>4111</c:v>
                </c:pt>
                <c:pt idx="4390">
                  <c:v>4112</c:v>
                </c:pt>
                <c:pt idx="4391">
                  <c:v>4113</c:v>
                </c:pt>
                <c:pt idx="4392">
                  <c:v>4114</c:v>
                </c:pt>
                <c:pt idx="4393">
                  <c:v>4115</c:v>
                </c:pt>
                <c:pt idx="4394">
                  <c:v>4116</c:v>
                </c:pt>
                <c:pt idx="4395">
                  <c:v>4117</c:v>
                </c:pt>
                <c:pt idx="4396">
                  <c:v>4118</c:v>
                </c:pt>
                <c:pt idx="4397">
                  <c:v>4119</c:v>
                </c:pt>
                <c:pt idx="4398">
                  <c:v>4120</c:v>
                </c:pt>
                <c:pt idx="4399">
                  <c:v>4121</c:v>
                </c:pt>
                <c:pt idx="4400">
                  <c:v>4122</c:v>
                </c:pt>
                <c:pt idx="4401">
                  <c:v>4123</c:v>
                </c:pt>
                <c:pt idx="4402">
                  <c:v>4124</c:v>
                </c:pt>
                <c:pt idx="4403">
                  <c:v>4125</c:v>
                </c:pt>
                <c:pt idx="4404">
                  <c:v>4125</c:v>
                </c:pt>
                <c:pt idx="4405">
                  <c:v>4125</c:v>
                </c:pt>
                <c:pt idx="4406">
                  <c:v>4125</c:v>
                </c:pt>
                <c:pt idx="4407">
                  <c:v>4125</c:v>
                </c:pt>
                <c:pt idx="4408">
                  <c:v>4125</c:v>
                </c:pt>
                <c:pt idx="4409">
                  <c:v>4125</c:v>
                </c:pt>
                <c:pt idx="4410">
                  <c:v>4126</c:v>
                </c:pt>
                <c:pt idx="4411">
                  <c:v>4127</c:v>
                </c:pt>
                <c:pt idx="4412">
                  <c:v>4127</c:v>
                </c:pt>
                <c:pt idx="4413">
                  <c:v>4128</c:v>
                </c:pt>
                <c:pt idx="4414">
                  <c:v>4129</c:v>
                </c:pt>
                <c:pt idx="4415">
                  <c:v>4130</c:v>
                </c:pt>
                <c:pt idx="4416">
                  <c:v>4131</c:v>
                </c:pt>
                <c:pt idx="4417">
                  <c:v>4132</c:v>
                </c:pt>
                <c:pt idx="4418">
                  <c:v>4133</c:v>
                </c:pt>
                <c:pt idx="4419">
                  <c:v>4134</c:v>
                </c:pt>
                <c:pt idx="4420">
                  <c:v>4135</c:v>
                </c:pt>
                <c:pt idx="4421">
                  <c:v>4136</c:v>
                </c:pt>
                <c:pt idx="4422">
                  <c:v>4137</c:v>
                </c:pt>
                <c:pt idx="4423">
                  <c:v>4138</c:v>
                </c:pt>
                <c:pt idx="4424">
                  <c:v>4139</c:v>
                </c:pt>
                <c:pt idx="4425">
                  <c:v>4140</c:v>
                </c:pt>
                <c:pt idx="4426">
                  <c:v>4141</c:v>
                </c:pt>
                <c:pt idx="4427">
                  <c:v>4142</c:v>
                </c:pt>
                <c:pt idx="4428">
                  <c:v>4143</c:v>
                </c:pt>
                <c:pt idx="4429">
                  <c:v>4144</c:v>
                </c:pt>
                <c:pt idx="4430">
                  <c:v>4145</c:v>
                </c:pt>
                <c:pt idx="4431">
                  <c:v>4145</c:v>
                </c:pt>
                <c:pt idx="4432">
                  <c:v>4146</c:v>
                </c:pt>
                <c:pt idx="4433">
                  <c:v>4147</c:v>
                </c:pt>
                <c:pt idx="4434">
                  <c:v>4148</c:v>
                </c:pt>
                <c:pt idx="4435">
                  <c:v>4149</c:v>
                </c:pt>
                <c:pt idx="4436">
                  <c:v>4150</c:v>
                </c:pt>
                <c:pt idx="4437">
                  <c:v>4151</c:v>
                </c:pt>
                <c:pt idx="4438">
                  <c:v>4152</c:v>
                </c:pt>
                <c:pt idx="4439">
                  <c:v>4153</c:v>
                </c:pt>
                <c:pt idx="4440">
                  <c:v>4154</c:v>
                </c:pt>
                <c:pt idx="4441">
                  <c:v>4155</c:v>
                </c:pt>
                <c:pt idx="4442">
                  <c:v>4156</c:v>
                </c:pt>
                <c:pt idx="4443">
                  <c:v>4157</c:v>
                </c:pt>
                <c:pt idx="4444">
                  <c:v>4158</c:v>
                </c:pt>
                <c:pt idx="4445">
                  <c:v>4159</c:v>
                </c:pt>
                <c:pt idx="4446">
                  <c:v>4160</c:v>
                </c:pt>
                <c:pt idx="4447">
                  <c:v>4161</c:v>
                </c:pt>
                <c:pt idx="4448">
                  <c:v>4162</c:v>
                </c:pt>
                <c:pt idx="4449">
                  <c:v>4163</c:v>
                </c:pt>
                <c:pt idx="4450">
                  <c:v>4164</c:v>
                </c:pt>
                <c:pt idx="4451">
                  <c:v>4164</c:v>
                </c:pt>
                <c:pt idx="4452">
                  <c:v>4165</c:v>
                </c:pt>
                <c:pt idx="4453">
                  <c:v>4166</c:v>
                </c:pt>
                <c:pt idx="4454">
                  <c:v>4167</c:v>
                </c:pt>
                <c:pt idx="4455">
                  <c:v>4168</c:v>
                </c:pt>
                <c:pt idx="4456">
                  <c:v>4169</c:v>
                </c:pt>
                <c:pt idx="4457">
                  <c:v>4170</c:v>
                </c:pt>
                <c:pt idx="4458">
                  <c:v>4171</c:v>
                </c:pt>
                <c:pt idx="4459">
                  <c:v>4172</c:v>
                </c:pt>
                <c:pt idx="4460">
                  <c:v>4173</c:v>
                </c:pt>
                <c:pt idx="4461">
                  <c:v>4174</c:v>
                </c:pt>
                <c:pt idx="4462">
                  <c:v>4175</c:v>
                </c:pt>
                <c:pt idx="4463">
                  <c:v>4176</c:v>
                </c:pt>
                <c:pt idx="4464">
                  <c:v>4177</c:v>
                </c:pt>
                <c:pt idx="4465">
                  <c:v>4178</c:v>
                </c:pt>
                <c:pt idx="4466">
                  <c:v>4179</c:v>
                </c:pt>
                <c:pt idx="4467">
                  <c:v>4180</c:v>
                </c:pt>
                <c:pt idx="4468">
                  <c:v>4181</c:v>
                </c:pt>
                <c:pt idx="4469">
                  <c:v>4182</c:v>
                </c:pt>
                <c:pt idx="4470">
                  <c:v>4182</c:v>
                </c:pt>
                <c:pt idx="4471">
                  <c:v>4183</c:v>
                </c:pt>
                <c:pt idx="4472">
                  <c:v>4184</c:v>
                </c:pt>
                <c:pt idx="4473">
                  <c:v>4185</c:v>
                </c:pt>
                <c:pt idx="4474">
                  <c:v>4186</c:v>
                </c:pt>
                <c:pt idx="4475">
                  <c:v>4187</c:v>
                </c:pt>
                <c:pt idx="4476">
                  <c:v>4188</c:v>
                </c:pt>
                <c:pt idx="4477">
                  <c:v>4188</c:v>
                </c:pt>
                <c:pt idx="4478">
                  <c:v>4189</c:v>
                </c:pt>
                <c:pt idx="4479">
                  <c:v>4190</c:v>
                </c:pt>
                <c:pt idx="4480">
                  <c:v>4191</c:v>
                </c:pt>
                <c:pt idx="4481">
                  <c:v>4192</c:v>
                </c:pt>
                <c:pt idx="4482">
                  <c:v>4193</c:v>
                </c:pt>
                <c:pt idx="4483">
                  <c:v>4194</c:v>
                </c:pt>
                <c:pt idx="4484">
                  <c:v>4194</c:v>
                </c:pt>
                <c:pt idx="4485">
                  <c:v>4195</c:v>
                </c:pt>
                <c:pt idx="4486">
                  <c:v>4196</c:v>
                </c:pt>
                <c:pt idx="4487">
                  <c:v>4197</c:v>
                </c:pt>
                <c:pt idx="4488">
                  <c:v>4198</c:v>
                </c:pt>
                <c:pt idx="4489">
                  <c:v>4199</c:v>
                </c:pt>
                <c:pt idx="4490">
                  <c:v>4200</c:v>
                </c:pt>
                <c:pt idx="4491">
                  <c:v>4201</c:v>
                </c:pt>
                <c:pt idx="4492">
                  <c:v>4202</c:v>
                </c:pt>
                <c:pt idx="4493">
                  <c:v>4203</c:v>
                </c:pt>
                <c:pt idx="4494">
                  <c:v>4204</c:v>
                </c:pt>
                <c:pt idx="4495">
                  <c:v>4205</c:v>
                </c:pt>
                <c:pt idx="4496">
                  <c:v>4206</c:v>
                </c:pt>
                <c:pt idx="4497">
                  <c:v>4207</c:v>
                </c:pt>
                <c:pt idx="4498">
                  <c:v>4208</c:v>
                </c:pt>
                <c:pt idx="4499">
                  <c:v>4209</c:v>
                </c:pt>
                <c:pt idx="4500">
                  <c:v>4210</c:v>
                </c:pt>
                <c:pt idx="4501">
                  <c:v>4211</c:v>
                </c:pt>
                <c:pt idx="4502">
                  <c:v>4212</c:v>
                </c:pt>
                <c:pt idx="4503">
                  <c:v>4213</c:v>
                </c:pt>
                <c:pt idx="4504">
                  <c:v>4214</c:v>
                </c:pt>
                <c:pt idx="4505">
                  <c:v>4215</c:v>
                </c:pt>
                <c:pt idx="4506">
                  <c:v>4216</c:v>
                </c:pt>
                <c:pt idx="4507">
                  <c:v>4217</c:v>
                </c:pt>
                <c:pt idx="4508">
                  <c:v>4218</c:v>
                </c:pt>
                <c:pt idx="4509">
                  <c:v>4219</c:v>
                </c:pt>
                <c:pt idx="4510">
                  <c:v>4219</c:v>
                </c:pt>
                <c:pt idx="4511">
                  <c:v>4220</c:v>
                </c:pt>
                <c:pt idx="4512">
                  <c:v>4221</c:v>
                </c:pt>
                <c:pt idx="4513">
                  <c:v>4222</c:v>
                </c:pt>
                <c:pt idx="4514">
                  <c:v>4223</c:v>
                </c:pt>
                <c:pt idx="4515">
                  <c:v>4224</c:v>
                </c:pt>
                <c:pt idx="4516">
                  <c:v>4225</c:v>
                </c:pt>
                <c:pt idx="4517">
                  <c:v>4226</c:v>
                </c:pt>
                <c:pt idx="4518">
                  <c:v>4227</c:v>
                </c:pt>
                <c:pt idx="4519">
                  <c:v>4228</c:v>
                </c:pt>
                <c:pt idx="4520">
                  <c:v>4229</c:v>
                </c:pt>
                <c:pt idx="4521">
                  <c:v>4230</c:v>
                </c:pt>
                <c:pt idx="4522">
                  <c:v>4231</c:v>
                </c:pt>
                <c:pt idx="4523">
                  <c:v>4232</c:v>
                </c:pt>
                <c:pt idx="4524">
                  <c:v>4233</c:v>
                </c:pt>
                <c:pt idx="4525">
                  <c:v>4234</c:v>
                </c:pt>
                <c:pt idx="4526">
                  <c:v>4235</c:v>
                </c:pt>
                <c:pt idx="4527">
                  <c:v>4236</c:v>
                </c:pt>
                <c:pt idx="4528">
                  <c:v>4237</c:v>
                </c:pt>
                <c:pt idx="4529">
                  <c:v>4238</c:v>
                </c:pt>
                <c:pt idx="4530">
                  <c:v>4239</c:v>
                </c:pt>
                <c:pt idx="4531">
                  <c:v>4240</c:v>
                </c:pt>
                <c:pt idx="4532">
                  <c:v>4241</c:v>
                </c:pt>
                <c:pt idx="4533">
                  <c:v>4242</c:v>
                </c:pt>
                <c:pt idx="4534">
                  <c:v>4243</c:v>
                </c:pt>
                <c:pt idx="4535">
                  <c:v>4244</c:v>
                </c:pt>
                <c:pt idx="4536">
                  <c:v>4245</c:v>
                </c:pt>
                <c:pt idx="4537">
                  <c:v>4246</c:v>
                </c:pt>
                <c:pt idx="4538">
                  <c:v>4247</c:v>
                </c:pt>
                <c:pt idx="4539">
                  <c:v>4248</c:v>
                </c:pt>
                <c:pt idx="4540">
                  <c:v>4249</c:v>
                </c:pt>
                <c:pt idx="4541">
                  <c:v>4250</c:v>
                </c:pt>
                <c:pt idx="4542">
                  <c:v>4251</c:v>
                </c:pt>
                <c:pt idx="4543">
                  <c:v>4252</c:v>
                </c:pt>
                <c:pt idx="4544">
                  <c:v>4253</c:v>
                </c:pt>
                <c:pt idx="4545">
                  <c:v>4254</c:v>
                </c:pt>
                <c:pt idx="4546">
                  <c:v>4255</c:v>
                </c:pt>
                <c:pt idx="4547">
                  <c:v>4256</c:v>
                </c:pt>
                <c:pt idx="4548">
                  <c:v>4257</c:v>
                </c:pt>
                <c:pt idx="4549">
                  <c:v>4258</c:v>
                </c:pt>
                <c:pt idx="4550">
                  <c:v>4259</c:v>
                </c:pt>
                <c:pt idx="4551">
                  <c:v>4260</c:v>
                </c:pt>
                <c:pt idx="4552">
                  <c:v>4261</c:v>
                </c:pt>
                <c:pt idx="4553">
                  <c:v>4262</c:v>
                </c:pt>
                <c:pt idx="4554">
                  <c:v>4263</c:v>
                </c:pt>
                <c:pt idx="4555">
                  <c:v>4264</c:v>
                </c:pt>
                <c:pt idx="4556">
                  <c:v>4265</c:v>
                </c:pt>
                <c:pt idx="4557">
                  <c:v>4266</c:v>
                </c:pt>
                <c:pt idx="4558">
                  <c:v>4267</c:v>
                </c:pt>
                <c:pt idx="4559">
                  <c:v>4268</c:v>
                </c:pt>
                <c:pt idx="4560">
                  <c:v>4269</c:v>
                </c:pt>
                <c:pt idx="4561">
                  <c:v>4270</c:v>
                </c:pt>
                <c:pt idx="4562">
                  <c:v>4271</c:v>
                </c:pt>
                <c:pt idx="4563">
                  <c:v>4272</c:v>
                </c:pt>
                <c:pt idx="4564">
                  <c:v>4273</c:v>
                </c:pt>
                <c:pt idx="4565">
                  <c:v>4274</c:v>
                </c:pt>
                <c:pt idx="4566">
                  <c:v>4275</c:v>
                </c:pt>
                <c:pt idx="4567">
                  <c:v>4276</c:v>
                </c:pt>
                <c:pt idx="4568">
                  <c:v>4277</c:v>
                </c:pt>
                <c:pt idx="4569">
                  <c:v>4278</c:v>
                </c:pt>
                <c:pt idx="4570">
                  <c:v>4279</c:v>
                </c:pt>
                <c:pt idx="4571">
                  <c:v>4280</c:v>
                </c:pt>
                <c:pt idx="4572">
                  <c:v>4281</c:v>
                </c:pt>
                <c:pt idx="4573">
                  <c:v>4282</c:v>
                </c:pt>
                <c:pt idx="4574">
                  <c:v>4283</c:v>
                </c:pt>
                <c:pt idx="4575">
                  <c:v>4284</c:v>
                </c:pt>
                <c:pt idx="4576">
                  <c:v>4285</c:v>
                </c:pt>
                <c:pt idx="4577">
                  <c:v>4286</c:v>
                </c:pt>
                <c:pt idx="4578">
                  <c:v>4287</c:v>
                </c:pt>
                <c:pt idx="4579">
                  <c:v>4288</c:v>
                </c:pt>
                <c:pt idx="4580">
                  <c:v>4289</c:v>
                </c:pt>
                <c:pt idx="4581">
                  <c:v>4290</c:v>
                </c:pt>
                <c:pt idx="4582">
                  <c:v>4291</c:v>
                </c:pt>
                <c:pt idx="4583">
                  <c:v>4292</c:v>
                </c:pt>
                <c:pt idx="4584">
                  <c:v>4293</c:v>
                </c:pt>
                <c:pt idx="4585">
                  <c:v>4294</c:v>
                </c:pt>
                <c:pt idx="4586">
                  <c:v>4295</c:v>
                </c:pt>
                <c:pt idx="4587">
                  <c:v>4296</c:v>
                </c:pt>
                <c:pt idx="4588">
                  <c:v>4297</c:v>
                </c:pt>
                <c:pt idx="4589">
                  <c:v>4298</c:v>
                </c:pt>
                <c:pt idx="4590">
                  <c:v>4299</c:v>
                </c:pt>
                <c:pt idx="4591">
                  <c:v>4300</c:v>
                </c:pt>
                <c:pt idx="4592">
                  <c:v>4301</c:v>
                </c:pt>
                <c:pt idx="4593">
                  <c:v>4302</c:v>
                </c:pt>
                <c:pt idx="4594">
                  <c:v>4303</c:v>
                </c:pt>
                <c:pt idx="4595">
                  <c:v>4304</c:v>
                </c:pt>
                <c:pt idx="4596">
                  <c:v>4305</c:v>
                </c:pt>
                <c:pt idx="4597">
                  <c:v>4306</c:v>
                </c:pt>
                <c:pt idx="4598">
                  <c:v>4307</c:v>
                </c:pt>
                <c:pt idx="4599">
                  <c:v>4308</c:v>
                </c:pt>
                <c:pt idx="4600">
                  <c:v>4309</c:v>
                </c:pt>
                <c:pt idx="4601">
                  <c:v>4310</c:v>
                </c:pt>
                <c:pt idx="4602">
                  <c:v>4311</c:v>
                </c:pt>
                <c:pt idx="4603">
                  <c:v>4312</c:v>
                </c:pt>
                <c:pt idx="4604">
                  <c:v>4313</c:v>
                </c:pt>
                <c:pt idx="4605">
                  <c:v>4314</c:v>
                </c:pt>
                <c:pt idx="4606">
                  <c:v>4315</c:v>
                </c:pt>
                <c:pt idx="4607">
                  <c:v>4316</c:v>
                </c:pt>
                <c:pt idx="4608">
                  <c:v>4317</c:v>
                </c:pt>
                <c:pt idx="4609">
                  <c:v>4318</c:v>
                </c:pt>
                <c:pt idx="4610">
                  <c:v>4319</c:v>
                </c:pt>
                <c:pt idx="4611">
                  <c:v>4320</c:v>
                </c:pt>
                <c:pt idx="4612">
                  <c:v>4321</c:v>
                </c:pt>
                <c:pt idx="4613">
                  <c:v>4321</c:v>
                </c:pt>
                <c:pt idx="4614">
                  <c:v>4322</c:v>
                </c:pt>
                <c:pt idx="4615">
                  <c:v>4323</c:v>
                </c:pt>
                <c:pt idx="4616">
                  <c:v>4324</c:v>
                </c:pt>
                <c:pt idx="4617">
                  <c:v>4325</c:v>
                </c:pt>
                <c:pt idx="4618">
                  <c:v>4326</c:v>
                </c:pt>
                <c:pt idx="4619">
                  <c:v>4327</c:v>
                </c:pt>
                <c:pt idx="4620">
                  <c:v>4328</c:v>
                </c:pt>
                <c:pt idx="4621">
                  <c:v>4329</c:v>
                </c:pt>
                <c:pt idx="4622">
                  <c:v>4330</c:v>
                </c:pt>
                <c:pt idx="4623">
                  <c:v>4331</c:v>
                </c:pt>
                <c:pt idx="4624">
                  <c:v>4332</c:v>
                </c:pt>
                <c:pt idx="4625">
                  <c:v>4333</c:v>
                </c:pt>
                <c:pt idx="4626">
                  <c:v>4334</c:v>
                </c:pt>
                <c:pt idx="4627">
                  <c:v>4335</c:v>
                </c:pt>
                <c:pt idx="4628">
                  <c:v>4336</c:v>
                </c:pt>
                <c:pt idx="4629">
                  <c:v>4337</c:v>
                </c:pt>
                <c:pt idx="4630">
                  <c:v>4338</c:v>
                </c:pt>
                <c:pt idx="4631">
                  <c:v>4339</c:v>
                </c:pt>
                <c:pt idx="4632">
                  <c:v>4340</c:v>
                </c:pt>
                <c:pt idx="4633">
                  <c:v>4341</c:v>
                </c:pt>
                <c:pt idx="4634">
                  <c:v>4342</c:v>
                </c:pt>
                <c:pt idx="4635">
                  <c:v>4343</c:v>
                </c:pt>
                <c:pt idx="4636">
                  <c:v>4344</c:v>
                </c:pt>
                <c:pt idx="4637">
                  <c:v>4345</c:v>
                </c:pt>
                <c:pt idx="4638">
                  <c:v>4346</c:v>
                </c:pt>
                <c:pt idx="4639">
                  <c:v>4347</c:v>
                </c:pt>
                <c:pt idx="4640">
                  <c:v>4348</c:v>
                </c:pt>
                <c:pt idx="4641">
                  <c:v>4349</c:v>
                </c:pt>
                <c:pt idx="4642">
                  <c:v>4350</c:v>
                </c:pt>
                <c:pt idx="4643">
                  <c:v>4351</c:v>
                </c:pt>
                <c:pt idx="4644">
                  <c:v>4352</c:v>
                </c:pt>
                <c:pt idx="4645">
                  <c:v>4353</c:v>
                </c:pt>
                <c:pt idx="4646">
                  <c:v>4354</c:v>
                </c:pt>
                <c:pt idx="4647">
                  <c:v>4355</c:v>
                </c:pt>
                <c:pt idx="4648">
                  <c:v>4356</c:v>
                </c:pt>
                <c:pt idx="4649">
                  <c:v>4357</c:v>
                </c:pt>
                <c:pt idx="4650">
                  <c:v>4358</c:v>
                </c:pt>
                <c:pt idx="4651">
                  <c:v>4359</c:v>
                </c:pt>
                <c:pt idx="4652">
                  <c:v>4360</c:v>
                </c:pt>
                <c:pt idx="4653">
                  <c:v>4361</c:v>
                </c:pt>
                <c:pt idx="4654">
                  <c:v>4361</c:v>
                </c:pt>
                <c:pt idx="4655">
                  <c:v>4362</c:v>
                </c:pt>
                <c:pt idx="4656">
                  <c:v>4363</c:v>
                </c:pt>
                <c:pt idx="4657">
                  <c:v>4364</c:v>
                </c:pt>
                <c:pt idx="4658">
                  <c:v>4365</c:v>
                </c:pt>
                <c:pt idx="4659">
                  <c:v>4366</c:v>
                </c:pt>
                <c:pt idx="4660">
                  <c:v>4367</c:v>
                </c:pt>
                <c:pt idx="4661">
                  <c:v>4368</c:v>
                </c:pt>
                <c:pt idx="4662">
                  <c:v>4369</c:v>
                </c:pt>
                <c:pt idx="4663">
                  <c:v>4370</c:v>
                </c:pt>
                <c:pt idx="4664">
                  <c:v>4371</c:v>
                </c:pt>
                <c:pt idx="4665">
                  <c:v>4372</c:v>
                </c:pt>
                <c:pt idx="4666">
                  <c:v>4373</c:v>
                </c:pt>
                <c:pt idx="4667">
                  <c:v>4374</c:v>
                </c:pt>
                <c:pt idx="4668">
                  <c:v>4375</c:v>
                </c:pt>
                <c:pt idx="4669">
                  <c:v>4376</c:v>
                </c:pt>
                <c:pt idx="4670">
                  <c:v>4377</c:v>
                </c:pt>
                <c:pt idx="4671">
                  <c:v>4378</c:v>
                </c:pt>
                <c:pt idx="4672">
                  <c:v>4379</c:v>
                </c:pt>
                <c:pt idx="4673">
                  <c:v>4380</c:v>
                </c:pt>
                <c:pt idx="4674">
                  <c:v>4381</c:v>
                </c:pt>
                <c:pt idx="4675">
                  <c:v>4382</c:v>
                </c:pt>
                <c:pt idx="4676">
                  <c:v>4383</c:v>
                </c:pt>
                <c:pt idx="4677">
                  <c:v>4384</c:v>
                </c:pt>
                <c:pt idx="4678">
                  <c:v>4385</c:v>
                </c:pt>
                <c:pt idx="4679">
                  <c:v>4386</c:v>
                </c:pt>
                <c:pt idx="4680">
                  <c:v>4387</c:v>
                </c:pt>
                <c:pt idx="4681">
                  <c:v>4388</c:v>
                </c:pt>
                <c:pt idx="4682">
                  <c:v>4389</c:v>
                </c:pt>
                <c:pt idx="4683">
                  <c:v>4390</c:v>
                </c:pt>
                <c:pt idx="4684">
                  <c:v>4391</c:v>
                </c:pt>
                <c:pt idx="4685">
                  <c:v>4392</c:v>
                </c:pt>
                <c:pt idx="4686">
                  <c:v>4393</c:v>
                </c:pt>
                <c:pt idx="4687">
                  <c:v>4394</c:v>
                </c:pt>
                <c:pt idx="4688">
                  <c:v>4395</c:v>
                </c:pt>
                <c:pt idx="4689">
                  <c:v>4396</c:v>
                </c:pt>
                <c:pt idx="4690">
                  <c:v>4397</c:v>
                </c:pt>
                <c:pt idx="4691">
                  <c:v>4398</c:v>
                </c:pt>
                <c:pt idx="4692">
                  <c:v>4399</c:v>
                </c:pt>
                <c:pt idx="4693">
                  <c:v>4400</c:v>
                </c:pt>
                <c:pt idx="4694">
                  <c:v>4401</c:v>
                </c:pt>
                <c:pt idx="4695">
                  <c:v>4402</c:v>
                </c:pt>
                <c:pt idx="4696">
                  <c:v>4403</c:v>
                </c:pt>
                <c:pt idx="4697">
                  <c:v>4404</c:v>
                </c:pt>
                <c:pt idx="4698">
                  <c:v>4405</c:v>
                </c:pt>
                <c:pt idx="4699">
                  <c:v>4406</c:v>
                </c:pt>
                <c:pt idx="4700">
                  <c:v>4407</c:v>
                </c:pt>
                <c:pt idx="4701">
                  <c:v>4408</c:v>
                </c:pt>
                <c:pt idx="4702">
                  <c:v>4409</c:v>
                </c:pt>
                <c:pt idx="4703">
                  <c:v>4410</c:v>
                </c:pt>
                <c:pt idx="4704">
                  <c:v>4411</c:v>
                </c:pt>
                <c:pt idx="4705">
                  <c:v>4412</c:v>
                </c:pt>
                <c:pt idx="4706">
                  <c:v>4413</c:v>
                </c:pt>
                <c:pt idx="4707">
                  <c:v>4414</c:v>
                </c:pt>
                <c:pt idx="4708">
                  <c:v>4415</c:v>
                </c:pt>
                <c:pt idx="4709">
                  <c:v>4416</c:v>
                </c:pt>
                <c:pt idx="4710">
                  <c:v>4417</c:v>
                </c:pt>
                <c:pt idx="4711">
                  <c:v>4418</c:v>
                </c:pt>
                <c:pt idx="4712">
                  <c:v>4419</c:v>
                </c:pt>
                <c:pt idx="4713">
                  <c:v>4420</c:v>
                </c:pt>
                <c:pt idx="4714">
                  <c:v>4421</c:v>
                </c:pt>
                <c:pt idx="4715">
                  <c:v>4422</c:v>
                </c:pt>
                <c:pt idx="4716">
                  <c:v>4423</c:v>
                </c:pt>
                <c:pt idx="4717">
                  <c:v>4424</c:v>
                </c:pt>
                <c:pt idx="4718">
                  <c:v>4425</c:v>
                </c:pt>
                <c:pt idx="4719">
                  <c:v>4426</c:v>
                </c:pt>
                <c:pt idx="4720">
                  <c:v>4427</c:v>
                </c:pt>
                <c:pt idx="4721">
                  <c:v>4428</c:v>
                </c:pt>
                <c:pt idx="4722">
                  <c:v>4429</c:v>
                </c:pt>
                <c:pt idx="4723">
                  <c:v>4430</c:v>
                </c:pt>
                <c:pt idx="4724">
                  <c:v>4431</c:v>
                </c:pt>
                <c:pt idx="4725">
                  <c:v>4432</c:v>
                </c:pt>
                <c:pt idx="4726">
                  <c:v>4433</c:v>
                </c:pt>
                <c:pt idx="4727">
                  <c:v>4434</c:v>
                </c:pt>
                <c:pt idx="4728">
                  <c:v>4435</c:v>
                </c:pt>
                <c:pt idx="4729">
                  <c:v>4436</c:v>
                </c:pt>
                <c:pt idx="4730">
                  <c:v>4437</c:v>
                </c:pt>
                <c:pt idx="4731">
                  <c:v>4438</c:v>
                </c:pt>
                <c:pt idx="4732">
                  <c:v>4439</c:v>
                </c:pt>
                <c:pt idx="4733">
                  <c:v>4440</c:v>
                </c:pt>
                <c:pt idx="4734">
                  <c:v>4441</c:v>
                </c:pt>
                <c:pt idx="4735">
                  <c:v>4442</c:v>
                </c:pt>
                <c:pt idx="4736">
                  <c:v>4443</c:v>
                </c:pt>
                <c:pt idx="4737">
                  <c:v>4444</c:v>
                </c:pt>
                <c:pt idx="4738">
                  <c:v>4445</c:v>
                </c:pt>
                <c:pt idx="4739">
                  <c:v>4446</c:v>
                </c:pt>
                <c:pt idx="4740">
                  <c:v>4447</c:v>
                </c:pt>
                <c:pt idx="4741">
                  <c:v>4448</c:v>
                </c:pt>
                <c:pt idx="4742">
                  <c:v>4449</c:v>
                </c:pt>
                <c:pt idx="4743">
                  <c:v>4450</c:v>
                </c:pt>
                <c:pt idx="4744">
                  <c:v>4451</c:v>
                </c:pt>
                <c:pt idx="4745">
                  <c:v>4452</c:v>
                </c:pt>
                <c:pt idx="4746">
                  <c:v>4453</c:v>
                </c:pt>
                <c:pt idx="4747">
                  <c:v>4454</c:v>
                </c:pt>
                <c:pt idx="4748">
                  <c:v>4455</c:v>
                </c:pt>
                <c:pt idx="4749">
                  <c:v>4456</c:v>
                </c:pt>
                <c:pt idx="4750">
                  <c:v>4457</c:v>
                </c:pt>
                <c:pt idx="4751">
                  <c:v>4458</c:v>
                </c:pt>
                <c:pt idx="4752">
                  <c:v>4459</c:v>
                </c:pt>
                <c:pt idx="4753">
                  <c:v>4460</c:v>
                </c:pt>
                <c:pt idx="4754">
                  <c:v>4461</c:v>
                </c:pt>
                <c:pt idx="4755">
                  <c:v>4462</c:v>
                </c:pt>
                <c:pt idx="4756">
                  <c:v>4463</c:v>
                </c:pt>
                <c:pt idx="4757">
                  <c:v>4464</c:v>
                </c:pt>
                <c:pt idx="4758">
                  <c:v>4465</c:v>
                </c:pt>
                <c:pt idx="4759">
                  <c:v>4466</c:v>
                </c:pt>
                <c:pt idx="4760">
                  <c:v>4467</c:v>
                </c:pt>
                <c:pt idx="4761">
                  <c:v>4468</c:v>
                </c:pt>
                <c:pt idx="4762">
                  <c:v>4469</c:v>
                </c:pt>
                <c:pt idx="4763">
                  <c:v>4470</c:v>
                </c:pt>
                <c:pt idx="4764">
                  <c:v>4471</c:v>
                </c:pt>
                <c:pt idx="4765">
                  <c:v>4472</c:v>
                </c:pt>
                <c:pt idx="4766">
                  <c:v>4473</c:v>
                </c:pt>
                <c:pt idx="4767">
                  <c:v>4474</c:v>
                </c:pt>
                <c:pt idx="4768">
                  <c:v>4475</c:v>
                </c:pt>
                <c:pt idx="4769">
                  <c:v>4476</c:v>
                </c:pt>
                <c:pt idx="4770">
                  <c:v>4477</c:v>
                </c:pt>
                <c:pt idx="4771">
                  <c:v>4478</c:v>
                </c:pt>
                <c:pt idx="4772">
                  <c:v>4479</c:v>
                </c:pt>
                <c:pt idx="4773">
                  <c:v>4480</c:v>
                </c:pt>
                <c:pt idx="4774">
                  <c:v>4481</c:v>
                </c:pt>
                <c:pt idx="4775">
                  <c:v>4482</c:v>
                </c:pt>
                <c:pt idx="4776">
                  <c:v>4483</c:v>
                </c:pt>
                <c:pt idx="4777">
                  <c:v>4484</c:v>
                </c:pt>
                <c:pt idx="4778">
                  <c:v>4485</c:v>
                </c:pt>
                <c:pt idx="4779">
                  <c:v>4486</c:v>
                </c:pt>
                <c:pt idx="4780">
                  <c:v>4487</c:v>
                </c:pt>
                <c:pt idx="4781">
                  <c:v>4488</c:v>
                </c:pt>
                <c:pt idx="4782">
                  <c:v>4489</c:v>
                </c:pt>
                <c:pt idx="4783">
                  <c:v>4490</c:v>
                </c:pt>
                <c:pt idx="4784">
                  <c:v>4491</c:v>
                </c:pt>
                <c:pt idx="4785">
                  <c:v>4492</c:v>
                </c:pt>
                <c:pt idx="4786">
                  <c:v>4493</c:v>
                </c:pt>
                <c:pt idx="4787">
                  <c:v>4494</c:v>
                </c:pt>
                <c:pt idx="4788">
                  <c:v>4495</c:v>
                </c:pt>
                <c:pt idx="4789">
                  <c:v>4496</c:v>
                </c:pt>
                <c:pt idx="4790">
                  <c:v>4497</c:v>
                </c:pt>
                <c:pt idx="4791">
                  <c:v>4498</c:v>
                </c:pt>
                <c:pt idx="4792">
                  <c:v>4499</c:v>
                </c:pt>
                <c:pt idx="4793">
                  <c:v>4500</c:v>
                </c:pt>
                <c:pt idx="4794">
                  <c:v>4501</c:v>
                </c:pt>
                <c:pt idx="4795">
                  <c:v>4502</c:v>
                </c:pt>
                <c:pt idx="4796">
                  <c:v>4503</c:v>
                </c:pt>
                <c:pt idx="4797">
                  <c:v>4504</c:v>
                </c:pt>
                <c:pt idx="4798">
                  <c:v>4505</c:v>
                </c:pt>
                <c:pt idx="4799">
                  <c:v>4506</c:v>
                </c:pt>
                <c:pt idx="4800">
                  <c:v>4507</c:v>
                </c:pt>
                <c:pt idx="4801">
                  <c:v>4508</c:v>
                </c:pt>
                <c:pt idx="4802">
                  <c:v>4509</c:v>
                </c:pt>
                <c:pt idx="4803">
                  <c:v>4510</c:v>
                </c:pt>
                <c:pt idx="4804">
                  <c:v>4511</c:v>
                </c:pt>
                <c:pt idx="4805">
                  <c:v>4512</c:v>
                </c:pt>
                <c:pt idx="4806">
                  <c:v>4513</c:v>
                </c:pt>
                <c:pt idx="4807">
                  <c:v>4514</c:v>
                </c:pt>
                <c:pt idx="4808">
                  <c:v>4515</c:v>
                </c:pt>
                <c:pt idx="4809">
                  <c:v>4516</c:v>
                </c:pt>
                <c:pt idx="4810">
                  <c:v>4517</c:v>
                </c:pt>
                <c:pt idx="4811">
                  <c:v>4518</c:v>
                </c:pt>
                <c:pt idx="4812">
                  <c:v>4519</c:v>
                </c:pt>
                <c:pt idx="4813">
                  <c:v>4520</c:v>
                </c:pt>
                <c:pt idx="4814">
                  <c:v>4521</c:v>
                </c:pt>
                <c:pt idx="4815">
                  <c:v>4522</c:v>
                </c:pt>
                <c:pt idx="4816">
                  <c:v>4523</c:v>
                </c:pt>
                <c:pt idx="4817">
                  <c:v>4524</c:v>
                </c:pt>
                <c:pt idx="4818">
                  <c:v>4525</c:v>
                </c:pt>
                <c:pt idx="4819">
                  <c:v>4526</c:v>
                </c:pt>
                <c:pt idx="4820">
                  <c:v>4526</c:v>
                </c:pt>
                <c:pt idx="4821">
                  <c:v>4527</c:v>
                </c:pt>
                <c:pt idx="4822">
                  <c:v>4528</c:v>
                </c:pt>
                <c:pt idx="4823">
                  <c:v>4529</c:v>
                </c:pt>
                <c:pt idx="4824">
                  <c:v>4530</c:v>
                </c:pt>
                <c:pt idx="4825">
                  <c:v>4531</c:v>
                </c:pt>
                <c:pt idx="4826">
                  <c:v>4532</c:v>
                </c:pt>
                <c:pt idx="4827">
                  <c:v>4533</c:v>
                </c:pt>
                <c:pt idx="4828">
                  <c:v>4534</c:v>
                </c:pt>
                <c:pt idx="4829">
                  <c:v>4535</c:v>
                </c:pt>
                <c:pt idx="4830">
                  <c:v>4536</c:v>
                </c:pt>
                <c:pt idx="4831">
                  <c:v>4537</c:v>
                </c:pt>
                <c:pt idx="4832">
                  <c:v>4538</c:v>
                </c:pt>
                <c:pt idx="4833">
                  <c:v>4539</c:v>
                </c:pt>
                <c:pt idx="4834">
                  <c:v>4540</c:v>
                </c:pt>
                <c:pt idx="4835">
                  <c:v>4541</c:v>
                </c:pt>
                <c:pt idx="4836">
                  <c:v>4542</c:v>
                </c:pt>
                <c:pt idx="4837">
                  <c:v>4543</c:v>
                </c:pt>
                <c:pt idx="4838">
                  <c:v>4544</c:v>
                </c:pt>
                <c:pt idx="4839">
                  <c:v>4545</c:v>
                </c:pt>
                <c:pt idx="4840">
                  <c:v>4545</c:v>
                </c:pt>
                <c:pt idx="4841">
                  <c:v>4546</c:v>
                </c:pt>
                <c:pt idx="4842">
                  <c:v>4546</c:v>
                </c:pt>
                <c:pt idx="4843">
                  <c:v>4546</c:v>
                </c:pt>
                <c:pt idx="4844">
                  <c:v>4546</c:v>
                </c:pt>
                <c:pt idx="4845">
                  <c:v>4547</c:v>
                </c:pt>
                <c:pt idx="4846">
                  <c:v>4548</c:v>
                </c:pt>
                <c:pt idx="4847">
                  <c:v>4549</c:v>
                </c:pt>
                <c:pt idx="4848">
                  <c:v>4550</c:v>
                </c:pt>
                <c:pt idx="4849">
                  <c:v>4551</c:v>
                </c:pt>
                <c:pt idx="4850">
                  <c:v>4552</c:v>
                </c:pt>
                <c:pt idx="4851">
                  <c:v>4553</c:v>
                </c:pt>
                <c:pt idx="4852">
                  <c:v>4554</c:v>
                </c:pt>
                <c:pt idx="4853">
                  <c:v>4555</c:v>
                </c:pt>
                <c:pt idx="4854">
                  <c:v>4556</c:v>
                </c:pt>
                <c:pt idx="4855">
                  <c:v>4557</c:v>
                </c:pt>
                <c:pt idx="4856">
                  <c:v>4557</c:v>
                </c:pt>
                <c:pt idx="4857">
                  <c:v>4558</c:v>
                </c:pt>
                <c:pt idx="4858">
                  <c:v>4559</c:v>
                </c:pt>
                <c:pt idx="4859">
                  <c:v>4560</c:v>
                </c:pt>
                <c:pt idx="4860">
                  <c:v>4561</c:v>
                </c:pt>
                <c:pt idx="4861">
                  <c:v>4562</c:v>
                </c:pt>
                <c:pt idx="4862">
                  <c:v>4563</c:v>
                </c:pt>
                <c:pt idx="4863">
                  <c:v>4564</c:v>
                </c:pt>
                <c:pt idx="4864">
                  <c:v>4565</c:v>
                </c:pt>
                <c:pt idx="4865">
                  <c:v>4566</c:v>
                </c:pt>
                <c:pt idx="4866">
                  <c:v>4567</c:v>
                </c:pt>
                <c:pt idx="4867">
                  <c:v>4568</c:v>
                </c:pt>
                <c:pt idx="4868">
                  <c:v>4569</c:v>
                </c:pt>
                <c:pt idx="4869">
                  <c:v>4570</c:v>
                </c:pt>
                <c:pt idx="4870">
                  <c:v>4571</c:v>
                </c:pt>
                <c:pt idx="4871">
                  <c:v>4572</c:v>
                </c:pt>
                <c:pt idx="4872">
                  <c:v>4573</c:v>
                </c:pt>
                <c:pt idx="4873">
                  <c:v>4574</c:v>
                </c:pt>
                <c:pt idx="4874">
                  <c:v>4575</c:v>
                </c:pt>
                <c:pt idx="4875">
                  <c:v>4576</c:v>
                </c:pt>
                <c:pt idx="4876">
                  <c:v>4577</c:v>
                </c:pt>
                <c:pt idx="4877">
                  <c:v>4578</c:v>
                </c:pt>
                <c:pt idx="4878">
                  <c:v>4579</c:v>
                </c:pt>
                <c:pt idx="4879">
                  <c:v>4580</c:v>
                </c:pt>
                <c:pt idx="4880">
                  <c:v>4581</c:v>
                </c:pt>
                <c:pt idx="4881">
                  <c:v>4582</c:v>
                </c:pt>
                <c:pt idx="4882">
                  <c:v>4583</c:v>
                </c:pt>
                <c:pt idx="4883">
                  <c:v>4584</c:v>
                </c:pt>
                <c:pt idx="4884">
                  <c:v>4585</c:v>
                </c:pt>
                <c:pt idx="4885">
                  <c:v>4586</c:v>
                </c:pt>
                <c:pt idx="4886">
                  <c:v>4587</c:v>
                </c:pt>
                <c:pt idx="4887">
                  <c:v>4588</c:v>
                </c:pt>
                <c:pt idx="4888">
                  <c:v>4589</c:v>
                </c:pt>
                <c:pt idx="4889">
                  <c:v>4590</c:v>
                </c:pt>
                <c:pt idx="4890">
                  <c:v>4591</c:v>
                </c:pt>
                <c:pt idx="4891">
                  <c:v>4592</c:v>
                </c:pt>
                <c:pt idx="4892">
                  <c:v>4593</c:v>
                </c:pt>
                <c:pt idx="4893">
                  <c:v>4594</c:v>
                </c:pt>
                <c:pt idx="4894">
                  <c:v>4595</c:v>
                </c:pt>
                <c:pt idx="4895">
                  <c:v>4596</c:v>
                </c:pt>
                <c:pt idx="4896">
                  <c:v>4597</c:v>
                </c:pt>
                <c:pt idx="4897">
                  <c:v>4597</c:v>
                </c:pt>
                <c:pt idx="4898">
                  <c:v>4598</c:v>
                </c:pt>
                <c:pt idx="4899">
                  <c:v>4599</c:v>
                </c:pt>
                <c:pt idx="4900">
                  <c:v>4600</c:v>
                </c:pt>
                <c:pt idx="4901">
                  <c:v>4601</c:v>
                </c:pt>
                <c:pt idx="4902">
                  <c:v>4602</c:v>
                </c:pt>
                <c:pt idx="4903">
                  <c:v>4603</c:v>
                </c:pt>
                <c:pt idx="4904">
                  <c:v>4604</c:v>
                </c:pt>
                <c:pt idx="4905">
                  <c:v>4605</c:v>
                </c:pt>
                <c:pt idx="4906">
                  <c:v>4606</c:v>
                </c:pt>
                <c:pt idx="4907">
                  <c:v>4607</c:v>
                </c:pt>
                <c:pt idx="4908">
                  <c:v>4608</c:v>
                </c:pt>
                <c:pt idx="4909">
                  <c:v>4609</c:v>
                </c:pt>
                <c:pt idx="4910">
                  <c:v>4610</c:v>
                </c:pt>
                <c:pt idx="4911">
                  <c:v>4611</c:v>
                </c:pt>
                <c:pt idx="4912">
                  <c:v>4612</c:v>
                </c:pt>
                <c:pt idx="4913">
                  <c:v>4613</c:v>
                </c:pt>
                <c:pt idx="4914">
                  <c:v>4614</c:v>
                </c:pt>
                <c:pt idx="4915">
                  <c:v>4615</c:v>
                </c:pt>
                <c:pt idx="4916">
                  <c:v>4616</c:v>
                </c:pt>
                <c:pt idx="4917">
                  <c:v>4617</c:v>
                </c:pt>
                <c:pt idx="4918">
                  <c:v>4618</c:v>
                </c:pt>
                <c:pt idx="4919">
                  <c:v>4619</c:v>
                </c:pt>
                <c:pt idx="4920">
                  <c:v>4620</c:v>
                </c:pt>
                <c:pt idx="4921">
                  <c:v>4621</c:v>
                </c:pt>
                <c:pt idx="4922">
                  <c:v>4622</c:v>
                </c:pt>
                <c:pt idx="4923">
                  <c:v>4623</c:v>
                </c:pt>
                <c:pt idx="4924">
                  <c:v>4624</c:v>
                </c:pt>
                <c:pt idx="4925">
                  <c:v>4625</c:v>
                </c:pt>
                <c:pt idx="4926">
                  <c:v>4626</c:v>
                </c:pt>
                <c:pt idx="4927">
                  <c:v>4627</c:v>
                </c:pt>
                <c:pt idx="4928">
                  <c:v>4628</c:v>
                </c:pt>
                <c:pt idx="4929">
                  <c:v>4629</c:v>
                </c:pt>
                <c:pt idx="4930">
                  <c:v>4630</c:v>
                </c:pt>
                <c:pt idx="4931">
                  <c:v>4631</c:v>
                </c:pt>
                <c:pt idx="4932">
                  <c:v>4632</c:v>
                </c:pt>
                <c:pt idx="4933">
                  <c:v>4633</c:v>
                </c:pt>
                <c:pt idx="4934">
                  <c:v>4634</c:v>
                </c:pt>
                <c:pt idx="4935">
                  <c:v>4635</c:v>
                </c:pt>
                <c:pt idx="4936">
                  <c:v>4636</c:v>
                </c:pt>
                <c:pt idx="4937">
                  <c:v>4637</c:v>
                </c:pt>
                <c:pt idx="4938">
                  <c:v>4638</c:v>
                </c:pt>
                <c:pt idx="4939">
                  <c:v>4639</c:v>
                </c:pt>
                <c:pt idx="4940">
                  <c:v>4640</c:v>
                </c:pt>
                <c:pt idx="4941">
                  <c:v>4641</c:v>
                </c:pt>
                <c:pt idx="4942">
                  <c:v>4642</c:v>
                </c:pt>
                <c:pt idx="4943">
                  <c:v>4643</c:v>
                </c:pt>
                <c:pt idx="4944">
                  <c:v>4644</c:v>
                </c:pt>
                <c:pt idx="4945">
                  <c:v>4645</c:v>
                </c:pt>
                <c:pt idx="4946">
                  <c:v>4646</c:v>
                </c:pt>
                <c:pt idx="4947">
                  <c:v>4647</c:v>
                </c:pt>
                <c:pt idx="4948">
                  <c:v>4648</c:v>
                </c:pt>
                <c:pt idx="4949">
                  <c:v>4649</c:v>
                </c:pt>
                <c:pt idx="4950">
                  <c:v>4650</c:v>
                </c:pt>
                <c:pt idx="4951">
                  <c:v>4651</c:v>
                </c:pt>
                <c:pt idx="4952">
                  <c:v>4652</c:v>
                </c:pt>
                <c:pt idx="4953">
                  <c:v>4653</c:v>
                </c:pt>
                <c:pt idx="4954">
                  <c:v>4653</c:v>
                </c:pt>
                <c:pt idx="4955">
                  <c:v>4654</c:v>
                </c:pt>
                <c:pt idx="4956">
                  <c:v>4655</c:v>
                </c:pt>
                <c:pt idx="4957">
                  <c:v>4656</c:v>
                </c:pt>
                <c:pt idx="4958">
                  <c:v>4657</c:v>
                </c:pt>
                <c:pt idx="4959">
                  <c:v>4657</c:v>
                </c:pt>
                <c:pt idx="4960">
                  <c:v>4658</c:v>
                </c:pt>
                <c:pt idx="4961">
                  <c:v>4659</c:v>
                </c:pt>
                <c:pt idx="4962">
                  <c:v>4660</c:v>
                </c:pt>
                <c:pt idx="4963">
                  <c:v>4661</c:v>
                </c:pt>
                <c:pt idx="4964">
                  <c:v>4662</c:v>
                </c:pt>
                <c:pt idx="4965">
                  <c:v>4663</c:v>
                </c:pt>
                <c:pt idx="4966">
                  <c:v>4664</c:v>
                </c:pt>
                <c:pt idx="4967">
                  <c:v>4665</c:v>
                </c:pt>
                <c:pt idx="4968">
                  <c:v>4666</c:v>
                </c:pt>
                <c:pt idx="4969">
                  <c:v>4667</c:v>
                </c:pt>
                <c:pt idx="4970">
                  <c:v>4668</c:v>
                </c:pt>
                <c:pt idx="4971">
                  <c:v>4669</c:v>
                </c:pt>
                <c:pt idx="4972">
                  <c:v>4670</c:v>
                </c:pt>
                <c:pt idx="4973">
                  <c:v>4671</c:v>
                </c:pt>
                <c:pt idx="4974">
                  <c:v>4672</c:v>
                </c:pt>
                <c:pt idx="4975">
                  <c:v>4673</c:v>
                </c:pt>
                <c:pt idx="4976">
                  <c:v>4674</c:v>
                </c:pt>
                <c:pt idx="4977">
                  <c:v>4675</c:v>
                </c:pt>
                <c:pt idx="4978">
                  <c:v>4676</c:v>
                </c:pt>
                <c:pt idx="4979">
                  <c:v>4677</c:v>
                </c:pt>
                <c:pt idx="4980">
                  <c:v>4678</c:v>
                </c:pt>
                <c:pt idx="4981">
                  <c:v>4679</c:v>
                </c:pt>
                <c:pt idx="4982">
                  <c:v>4680</c:v>
                </c:pt>
                <c:pt idx="4983">
                  <c:v>4681</c:v>
                </c:pt>
                <c:pt idx="4984">
                  <c:v>4682</c:v>
                </c:pt>
                <c:pt idx="4985">
                  <c:v>4683</c:v>
                </c:pt>
                <c:pt idx="4986">
                  <c:v>4684</c:v>
                </c:pt>
                <c:pt idx="4987">
                  <c:v>4685</c:v>
                </c:pt>
                <c:pt idx="4988">
                  <c:v>4686</c:v>
                </c:pt>
                <c:pt idx="4989">
                  <c:v>4687</c:v>
                </c:pt>
                <c:pt idx="4990">
                  <c:v>4688</c:v>
                </c:pt>
                <c:pt idx="4991">
                  <c:v>4689</c:v>
                </c:pt>
                <c:pt idx="4992">
                  <c:v>4690</c:v>
                </c:pt>
                <c:pt idx="4993">
                  <c:v>4691</c:v>
                </c:pt>
                <c:pt idx="4994">
                  <c:v>4691</c:v>
                </c:pt>
                <c:pt idx="4995">
                  <c:v>4692</c:v>
                </c:pt>
                <c:pt idx="4996">
                  <c:v>4693</c:v>
                </c:pt>
                <c:pt idx="4997">
                  <c:v>4693</c:v>
                </c:pt>
                <c:pt idx="4998">
                  <c:v>4694</c:v>
                </c:pt>
                <c:pt idx="4999">
                  <c:v>4694</c:v>
                </c:pt>
                <c:pt idx="5000">
                  <c:v>4695</c:v>
                </c:pt>
                <c:pt idx="5001">
                  <c:v>4696</c:v>
                </c:pt>
                <c:pt idx="5002">
                  <c:v>4697</c:v>
                </c:pt>
                <c:pt idx="5003">
                  <c:v>4698</c:v>
                </c:pt>
                <c:pt idx="5004">
                  <c:v>4699</c:v>
                </c:pt>
                <c:pt idx="5005">
                  <c:v>4700</c:v>
                </c:pt>
                <c:pt idx="5006">
                  <c:v>4701</c:v>
                </c:pt>
                <c:pt idx="5007">
                  <c:v>4702</c:v>
                </c:pt>
                <c:pt idx="5008">
                  <c:v>4703</c:v>
                </c:pt>
                <c:pt idx="5009">
                  <c:v>4704</c:v>
                </c:pt>
                <c:pt idx="5010">
                  <c:v>4705</c:v>
                </c:pt>
                <c:pt idx="5011">
                  <c:v>4706</c:v>
                </c:pt>
                <c:pt idx="5012">
                  <c:v>4707</c:v>
                </c:pt>
                <c:pt idx="5013">
                  <c:v>4708</c:v>
                </c:pt>
                <c:pt idx="5014">
                  <c:v>4709</c:v>
                </c:pt>
                <c:pt idx="5015">
                  <c:v>4710</c:v>
                </c:pt>
                <c:pt idx="5016">
                  <c:v>4711</c:v>
                </c:pt>
                <c:pt idx="5017">
                  <c:v>4711</c:v>
                </c:pt>
                <c:pt idx="5018">
                  <c:v>4712</c:v>
                </c:pt>
                <c:pt idx="5019">
                  <c:v>4713</c:v>
                </c:pt>
                <c:pt idx="5020">
                  <c:v>4714</c:v>
                </c:pt>
                <c:pt idx="5021">
                  <c:v>4714</c:v>
                </c:pt>
                <c:pt idx="5022">
                  <c:v>4714</c:v>
                </c:pt>
                <c:pt idx="5023">
                  <c:v>4714</c:v>
                </c:pt>
                <c:pt idx="5024">
                  <c:v>4715</c:v>
                </c:pt>
                <c:pt idx="5025">
                  <c:v>4716</c:v>
                </c:pt>
                <c:pt idx="5026">
                  <c:v>4717</c:v>
                </c:pt>
                <c:pt idx="5027">
                  <c:v>4718</c:v>
                </c:pt>
                <c:pt idx="5028">
                  <c:v>4719</c:v>
                </c:pt>
                <c:pt idx="5029">
                  <c:v>4720</c:v>
                </c:pt>
                <c:pt idx="5030">
                  <c:v>4721</c:v>
                </c:pt>
                <c:pt idx="5031">
                  <c:v>4722</c:v>
                </c:pt>
                <c:pt idx="5032">
                  <c:v>4723</c:v>
                </c:pt>
                <c:pt idx="5033">
                  <c:v>4724</c:v>
                </c:pt>
                <c:pt idx="5034">
                  <c:v>4725</c:v>
                </c:pt>
                <c:pt idx="5035">
                  <c:v>4726</c:v>
                </c:pt>
                <c:pt idx="5036">
                  <c:v>4727</c:v>
                </c:pt>
                <c:pt idx="5037">
                  <c:v>4728</c:v>
                </c:pt>
                <c:pt idx="5038">
                  <c:v>4729</c:v>
                </c:pt>
                <c:pt idx="5039">
                  <c:v>4730</c:v>
                </c:pt>
                <c:pt idx="5040">
                  <c:v>4731</c:v>
                </c:pt>
                <c:pt idx="5041">
                  <c:v>4732</c:v>
                </c:pt>
                <c:pt idx="5042">
                  <c:v>4733</c:v>
                </c:pt>
                <c:pt idx="5043">
                  <c:v>4734</c:v>
                </c:pt>
                <c:pt idx="5044">
                  <c:v>4735</c:v>
                </c:pt>
                <c:pt idx="5045">
                  <c:v>4736</c:v>
                </c:pt>
                <c:pt idx="5046">
                  <c:v>4737</c:v>
                </c:pt>
                <c:pt idx="5047">
                  <c:v>4738</c:v>
                </c:pt>
                <c:pt idx="5048">
                  <c:v>4739</c:v>
                </c:pt>
                <c:pt idx="5049">
                  <c:v>4740</c:v>
                </c:pt>
                <c:pt idx="5050">
                  <c:v>4741</c:v>
                </c:pt>
                <c:pt idx="5051">
                  <c:v>4742</c:v>
                </c:pt>
                <c:pt idx="5052">
                  <c:v>4743</c:v>
                </c:pt>
                <c:pt idx="5053">
                  <c:v>4744</c:v>
                </c:pt>
                <c:pt idx="5054">
                  <c:v>4745</c:v>
                </c:pt>
                <c:pt idx="5055">
                  <c:v>4746</c:v>
                </c:pt>
                <c:pt idx="5056">
                  <c:v>4747</c:v>
                </c:pt>
                <c:pt idx="5057">
                  <c:v>4748</c:v>
                </c:pt>
                <c:pt idx="5058">
                  <c:v>4749</c:v>
                </c:pt>
                <c:pt idx="5059">
                  <c:v>4750</c:v>
                </c:pt>
                <c:pt idx="5060">
                  <c:v>4751</c:v>
                </c:pt>
                <c:pt idx="5061">
                  <c:v>4752</c:v>
                </c:pt>
                <c:pt idx="5062">
                  <c:v>4753</c:v>
                </c:pt>
                <c:pt idx="5063">
                  <c:v>4754</c:v>
                </c:pt>
                <c:pt idx="5064">
                  <c:v>4755</c:v>
                </c:pt>
                <c:pt idx="5065">
                  <c:v>4756</c:v>
                </c:pt>
                <c:pt idx="5066">
                  <c:v>4757</c:v>
                </c:pt>
                <c:pt idx="5067">
                  <c:v>4757</c:v>
                </c:pt>
                <c:pt idx="5068">
                  <c:v>4758</c:v>
                </c:pt>
                <c:pt idx="5069">
                  <c:v>4759</c:v>
                </c:pt>
                <c:pt idx="5070">
                  <c:v>4760</c:v>
                </c:pt>
                <c:pt idx="5071">
                  <c:v>4760</c:v>
                </c:pt>
                <c:pt idx="5072">
                  <c:v>4761</c:v>
                </c:pt>
                <c:pt idx="5073">
                  <c:v>4762</c:v>
                </c:pt>
                <c:pt idx="5074">
                  <c:v>4763</c:v>
                </c:pt>
                <c:pt idx="5075">
                  <c:v>4764</c:v>
                </c:pt>
                <c:pt idx="5076">
                  <c:v>4765</c:v>
                </c:pt>
                <c:pt idx="5077">
                  <c:v>4765</c:v>
                </c:pt>
                <c:pt idx="5078">
                  <c:v>4766</c:v>
                </c:pt>
                <c:pt idx="5079">
                  <c:v>4767</c:v>
                </c:pt>
                <c:pt idx="5080">
                  <c:v>4768</c:v>
                </c:pt>
                <c:pt idx="5081">
                  <c:v>4769</c:v>
                </c:pt>
                <c:pt idx="5082">
                  <c:v>4770</c:v>
                </c:pt>
                <c:pt idx="5083">
                  <c:v>4771</c:v>
                </c:pt>
                <c:pt idx="5084">
                  <c:v>4772</c:v>
                </c:pt>
                <c:pt idx="5085">
                  <c:v>4772</c:v>
                </c:pt>
                <c:pt idx="5086">
                  <c:v>4773</c:v>
                </c:pt>
                <c:pt idx="5087">
                  <c:v>4774</c:v>
                </c:pt>
                <c:pt idx="5088">
                  <c:v>4775</c:v>
                </c:pt>
                <c:pt idx="5089">
                  <c:v>4776</c:v>
                </c:pt>
                <c:pt idx="5090">
                  <c:v>4777</c:v>
                </c:pt>
                <c:pt idx="5091">
                  <c:v>4778</c:v>
                </c:pt>
                <c:pt idx="5092">
                  <c:v>4779</c:v>
                </c:pt>
                <c:pt idx="5093">
                  <c:v>4780</c:v>
                </c:pt>
                <c:pt idx="5094">
                  <c:v>4781</c:v>
                </c:pt>
                <c:pt idx="5095">
                  <c:v>4782</c:v>
                </c:pt>
                <c:pt idx="5096">
                  <c:v>4783</c:v>
                </c:pt>
                <c:pt idx="5097">
                  <c:v>4784</c:v>
                </c:pt>
                <c:pt idx="5098">
                  <c:v>4785</c:v>
                </c:pt>
                <c:pt idx="5099">
                  <c:v>4786</c:v>
                </c:pt>
                <c:pt idx="5100">
                  <c:v>4786</c:v>
                </c:pt>
                <c:pt idx="5101">
                  <c:v>4787</c:v>
                </c:pt>
                <c:pt idx="5102">
                  <c:v>4788</c:v>
                </c:pt>
                <c:pt idx="5103">
                  <c:v>4789</c:v>
                </c:pt>
                <c:pt idx="5104">
                  <c:v>4790</c:v>
                </c:pt>
                <c:pt idx="5105">
                  <c:v>4791</c:v>
                </c:pt>
                <c:pt idx="5106">
                  <c:v>4792</c:v>
                </c:pt>
                <c:pt idx="5107">
                  <c:v>4793</c:v>
                </c:pt>
                <c:pt idx="5108">
                  <c:v>4794</c:v>
                </c:pt>
                <c:pt idx="5109">
                  <c:v>4795</c:v>
                </c:pt>
                <c:pt idx="5110">
                  <c:v>4796</c:v>
                </c:pt>
                <c:pt idx="5111">
                  <c:v>4796</c:v>
                </c:pt>
                <c:pt idx="5112">
                  <c:v>4796</c:v>
                </c:pt>
                <c:pt idx="5113">
                  <c:v>4796</c:v>
                </c:pt>
                <c:pt idx="5114">
                  <c:v>4797</c:v>
                </c:pt>
                <c:pt idx="5115">
                  <c:v>4798</c:v>
                </c:pt>
                <c:pt idx="5116">
                  <c:v>4799</c:v>
                </c:pt>
                <c:pt idx="5117">
                  <c:v>4800</c:v>
                </c:pt>
                <c:pt idx="5118">
                  <c:v>4801</c:v>
                </c:pt>
                <c:pt idx="5119">
                  <c:v>4802</c:v>
                </c:pt>
                <c:pt idx="5120">
                  <c:v>4803</c:v>
                </c:pt>
                <c:pt idx="5121">
                  <c:v>4804</c:v>
                </c:pt>
                <c:pt idx="5122">
                  <c:v>4805</c:v>
                </c:pt>
                <c:pt idx="5123">
                  <c:v>4806</c:v>
                </c:pt>
                <c:pt idx="5124">
                  <c:v>4807</c:v>
                </c:pt>
                <c:pt idx="5125">
                  <c:v>4808</c:v>
                </c:pt>
                <c:pt idx="5126">
                  <c:v>4809</c:v>
                </c:pt>
                <c:pt idx="5127">
                  <c:v>4810</c:v>
                </c:pt>
                <c:pt idx="5128">
                  <c:v>4811</c:v>
                </c:pt>
                <c:pt idx="5129">
                  <c:v>4812</c:v>
                </c:pt>
                <c:pt idx="5130">
                  <c:v>4812</c:v>
                </c:pt>
                <c:pt idx="5131">
                  <c:v>4813</c:v>
                </c:pt>
                <c:pt idx="5132">
                  <c:v>4813</c:v>
                </c:pt>
                <c:pt idx="5133">
                  <c:v>4813</c:v>
                </c:pt>
                <c:pt idx="5134">
                  <c:v>4814</c:v>
                </c:pt>
                <c:pt idx="5135">
                  <c:v>4815</c:v>
                </c:pt>
                <c:pt idx="5136">
                  <c:v>4816</c:v>
                </c:pt>
                <c:pt idx="5137">
                  <c:v>4817</c:v>
                </c:pt>
                <c:pt idx="5138">
                  <c:v>4818</c:v>
                </c:pt>
                <c:pt idx="5139">
                  <c:v>4819</c:v>
                </c:pt>
                <c:pt idx="5140">
                  <c:v>4820</c:v>
                </c:pt>
                <c:pt idx="5141">
                  <c:v>4821</c:v>
                </c:pt>
                <c:pt idx="5142">
                  <c:v>4822</c:v>
                </c:pt>
                <c:pt idx="5143">
                  <c:v>4823</c:v>
                </c:pt>
                <c:pt idx="5144">
                  <c:v>4824</c:v>
                </c:pt>
                <c:pt idx="5145">
                  <c:v>4825</c:v>
                </c:pt>
                <c:pt idx="5146">
                  <c:v>4826</c:v>
                </c:pt>
                <c:pt idx="5147">
                  <c:v>4827</c:v>
                </c:pt>
                <c:pt idx="5148">
                  <c:v>4828</c:v>
                </c:pt>
                <c:pt idx="5149">
                  <c:v>4829</c:v>
                </c:pt>
                <c:pt idx="5150">
                  <c:v>4830</c:v>
                </c:pt>
                <c:pt idx="5151">
                  <c:v>4831</c:v>
                </c:pt>
                <c:pt idx="5152">
                  <c:v>4832</c:v>
                </c:pt>
                <c:pt idx="5153">
                  <c:v>4833</c:v>
                </c:pt>
                <c:pt idx="5154">
                  <c:v>4834</c:v>
                </c:pt>
                <c:pt idx="5155">
                  <c:v>4835</c:v>
                </c:pt>
                <c:pt idx="5156">
                  <c:v>4836</c:v>
                </c:pt>
                <c:pt idx="5157">
                  <c:v>4837</c:v>
                </c:pt>
                <c:pt idx="5158">
                  <c:v>4838</c:v>
                </c:pt>
                <c:pt idx="5159">
                  <c:v>4839</c:v>
                </c:pt>
                <c:pt idx="5160">
                  <c:v>4840</c:v>
                </c:pt>
                <c:pt idx="5161">
                  <c:v>4841</c:v>
                </c:pt>
                <c:pt idx="5162">
                  <c:v>4842</c:v>
                </c:pt>
                <c:pt idx="5163">
                  <c:v>4843</c:v>
                </c:pt>
                <c:pt idx="5164">
                  <c:v>4844</c:v>
                </c:pt>
                <c:pt idx="5165">
                  <c:v>4845</c:v>
                </c:pt>
                <c:pt idx="5166">
                  <c:v>4846</c:v>
                </c:pt>
                <c:pt idx="5167">
                  <c:v>4847</c:v>
                </c:pt>
                <c:pt idx="5168">
                  <c:v>4848</c:v>
                </c:pt>
                <c:pt idx="5169">
                  <c:v>4849</c:v>
                </c:pt>
                <c:pt idx="5170">
                  <c:v>4850</c:v>
                </c:pt>
                <c:pt idx="5171">
                  <c:v>4851</c:v>
                </c:pt>
                <c:pt idx="5172">
                  <c:v>4852</c:v>
                </c:pt>
                <c:pt idx="5173">
                  <c:v>4853</c:v>
                </c:pt>
                <c:pt idx="5174">
                  <c:v>4854</c:v>
                </c:pt>
                <c:pt idx="5175">
                  <c:v>4855</c:v>
                </c:pt>
                <c:pt idx="5176">
                  <c:v>4856</c:v>
                </c:pt>
                <c:pt idx="5177">
                  <c:v>4857</c:v>
                </c:pt>
                <c:pt idx="5178">
                  <c:v>4858</c:v>
                </c:pt>
                <c:pt idx="5179">
                  <c:v>4859</c:v>
                </c:pt>
                <c:pt idx="5180">
                  <c:v>4860</c:v>
                </c:pt>
                <c:pt idx="5181">
                  <c:v>4861</c:v>
                </c:pt>
                <c:pt idx="5182">
                  <c:v>4862</c:v>
                </c:pt>
                <c:pt idx="5183">
                  <c:v>4863</c:v>
                </c:pt>
                <c:pt idx="5184">
                  <c:v>4864</c:v>
                </c:pt>
                <c:pt idx="5185">
                  <c:v>4865</c:v>
                </c:pt>
                <c:pt idx="5186">
                  <c:v>4866</c:v>
                </c:pt>
                <c:pt idx="5187">
                  <c:v>4867</c:v>
                </c:pt>
                <c:pt idx="5188">
                  <c:v>4868</c:v>
                </c:pt>
                <c:pt idx="5189">
                  <c:v>4869</c:v>
                </c:pt>
                <c:pt idx="5190">
                  <c:v>4870</c:v>
                </c:pt>
                <c:pt idx="5191">
                  <c:v>4871</c:v>
                </c:pt>
                <c:pt idx="5192">
                  <c:v>4872</c:v>
                </c:pt>
                <c:pt idx="5193">
                  <c:v>4873</c:v>
                </c:pt>
                <c:pt idx="5194">
                  <c:v>4874</c:v>
                </c:pt>
                <c:pt idx="5195">
                  <c:v>4875</c:v>
                </c:pt>
                <c:pt idx="5196">
                  <c:v>4876</c:v>
                </c:pt>
                <c:pt idx="5197">
                  <c:v>4877</c:v>
                </c:pt>
                <c:pt idx="5198">
                  <c:v>4878</c:v>
                </c:pt>
                <c:pt idx="5199">
                  <c:v>4879</c:v>
                </c:pt>
                <c:pt idx="5200">
                  <c:v>4880</c:v>
                </c:pt>
                <c:pt idx="5201">
                  <c:v>4881</c:v>
                </c:pt>
                <c:pt idx="5202">
                  <c:v>4882</c:v>
                </c:pt>
                <c:pt idx="5203">
                  <c:v>4883</c:v>
                </c:pt>
                <c:pt idx="5204">
                  <c:v>4884</c:v>
                </c:pt>
                <c:pt idx="5205">
                  <c:v>4885</c:v>
                </c:pt>
                <c:pt idx="5206">
                  <c:v>4886</c:v>
                </c:pt>
                <c:pt idx="5207">
                  <c:v>4887</c:v>
                </c:pt>
                <c:pt idx="5208">
                  <c:v>4888</c:v>
                </c:pt>
                <c:pt idx="5209">
                  <c:v>4889</c:v>
                </c:pt>
                <c:pt idx="5210">
                  <c:v>4890</c:v>
                </c:pt>
                <c:pt idx="5211">
                  <c:v>4891</c:v>
                </c:pt>
                <c:pt idx="5212">
                  <c:v>4892</c:v>
                </c:pt>
                <c:pt idx="5213">
                  <c:v>4893</c:v>
                </c:pt>
                <c:pt idx="5214">
                  <c:v>4894</c:v>
                </c:pt>
                <c:pt idx="5215">
                  <c:v>4895</c:v>
                </c:pt>
                <c:pt idx="5216">
                  <c:v>4896</c:v>
                </c:pt>
                <c:pt idx="5217">
                  <c:v>4897</c:v>
                </c:pt>
                <c:pt idx="5218">
                  <c:v>4898</c:v>
                </c:pt>
                <c:pt idx="5219">
                  <c:v>4899</c:v>
                </c:pt>
                <c:pt idx="5220">
                  <c:v>4900</c:v>
                </c:pt>
                <c:pt idx="5221">
                  <c:v>4901</c:v>
                </c:pt>
                <c:pt idx="5222">
                  <c:v>4902</c:v>
                </c:pt>
                <c:pt idx="5223">
                  <c:v>4903</c:v>
                </c:pt>
                <c:pt idx="5224">
                  <c:v>4903</c:v>
                </c:pt>
                <c:pt idx="5225">
                  <c:v>4904</c:v>
                </c:pt>
                <c:pt idx="5226">
                  <c:v>4905</c:v>
                </c:pt>
                <c:pt idx="5227">
                  <c:v>4906</c:v>
                </c:pt>
                <c:pt idx="5228">
                  <c:v>4907</c:v>
                </c:pt>
                <c:pt idx="5229">
                  <c:v>4908</c:v>
                </c:pt>
                <c:pt idx="5230">
                  <c:v>4909</c:v>
                </c:pt>
                <c:pt idx="5231">
                  <c:v>4910</c:v>
                </c:pt>
                <c:pt idx="5232">
                  <c:v>4911</c:v>
                </c:pt>
                <c:pt idx="5233">
                  <c:v>4912</c:v>
                </c:pt>
                <c:pt idx="5234">
                  <c:v>4913</c:v>
                </c:pt>
                <c:pt idx="5235">
                  <c:v>4914</c:v>
                </c:pt>
                <c:pt idx="5236">
                  <c:v>4915</c:v>
                </c:pt>
                <c:pt idx="5237">
                  <c:v>4916</c:v>
                </c:pt>
                <c:pt idx="5238">
                  <c:v>4917</c:v>
                </c:pt>
                <c:pt idx="5239">
                  <c:v>4918</c:v>
                </c:pt>
                <c:pt idx="5240">
                  <c:v>4919</c:v>
                </c:pt>
                <c:pt idx="5241">
                  <c:v>4920</c:v>
                </c:pt>
                <c:pt idx="5242">
                  <c:v>4921</c:v>
                </c:pt>
                <c:pt idx="5243">
                  <c:v>4922</c:v>
                </c:pt>
                <c:pt idx="5244">
                  <c:v>4923</c:v>
                </c:pt>
                <c:pt idx="5245">
                  <c:v>4924</c:v>
                </c:pt>
                <c:pt idx="5246">
                  <c:v>4925</c:v>
                </c:pt>
                <c:pt idx="5247">
                  <c:v>4926</c:v>
                </c:pt>
                <c:pt idx="5248">
                  <c:v>4927</c:v>
                </c:pt>
                <c:pt idx="5249">
                  <c:v>4927</c:v>
                </c:pt>
                <c:pt idx="5250">
                  <c:v>4928</c:v>
                </c:pt>
                <c:pt idx="5251">
                  <c:v>4929</c:v>
                </c:pt>
                <c:pt idx="5252">
                  <c:v>4930</c:v>
                </c:pt>
                <c:pt idx="5253">
                  <c:v>4930</c:v>
                </c:pt>
                <c:pt idx="5254">
                  <c:v>4930</c:v>
                </c:pt>
                <c:pt idx="5255">
                  <c:v>4931</c:v>
                </c:pt>
                <c:pt idx="5256">
                  <c:v>4932</c:v>
                </c:pt>
                <c:pt idx="5257">
                  <c:v>4933</c:v>
                </c:pt>
                <c:pt idx="5258">
                  <c:v>4934</c:v>
                </c:pt>
                <c:pt idx="5259">
                  <c:v>4934</c:v>
                </c:pt>
                <c:pt idx="5260">
                  <c:v>4935</c:v>
                </c:pt>
                <c:pt idx="5261">
                  <c:v>4935</c:v>
                </c:pt>
                <c:pt idx="5262">
                  <c:v>4936</c:v>
                </c:pt>
                <c:pt idx="5263">
                  <c:v>4937</c:v>
                </c:pt>
                <c:pt idx="5264">
                  <c:v>4938</c:v>
                </c:pt>
                <c:pt idx="5265">
                  <c:v>4939</c:v>
                </c:pt>
                <c:pt idx="5266">
                  <c:v>4940</c:v>
                </c:pt>
                <c:pt idx="5267">
                  <c:v>4941</c:v>
                </c:pt>
                <c:pt idx="5268">
                  <c:v>4942</c:v>
                </c:pt>
                <c:pt idx="5269">
                  <c:v>4943</c:v>
                </c:pt>
                <c:pt idx="5270">
                  <c:v>4944</c:v>
                </c:pt>
                <c:pt idx="5271">
                  <c:v>4945</c:v>
                </c:pt>
                <c:pt idx="5272">
                  <c:v>4946</c:v>
                </c:pt>
                <c:pt idx="5273">
                  <c:v>4947</c:v>
                </c:pt>
                <c:pt idx="5274">
                  <c:v>4948</c:v>
                </c:pt>
                <c:pt idx="5275">
                  <c:v>4949</c:v>
                </c:pt>
                <c:pt idx="5276">
                  <c:v>4950</c:v>
                </c:pt>
                <c:pt idx="5277">
                  <c:v>4951</c:v>
                </c:pt>
                <c:pt idx="5278">
                  <c:v>4952</c:v>
                </c:pt>
                <c:pt idx="5279">
                  <c:v>4953</c:v>
                </c:pt>
                <c:pt idx="5280">
                  <c:v>4953</c:v>
                </c:pt>
                <c:pt idx="5281">
                  <c:v>4953</c:v>
                </c:pt>
                <c:pt idx="5282">
                  <c:v>4954</c:v>
                </c:pt>
                <c:pt idx="5283">
                  <c:v>4955</c:v>
                </c:pt>
                <c:pt idx="5284">
                  <c:v>4956</c:v>
                </c:pt>
                <c:pt idx="5285">
                  <c:v>4956</c:v>
                </c:pt>
                <c:pt idx="5286">
                  <c:v>4956</c:v>
                </c:pt>
                <c:pt idx="5287">
                  <c:v>4957</c:v>
                </c:pt>
                <c:pt idx="5288">
                  <c:v>4958</c:v>
                </c:pt>
                <c:pt idx="5289">
                  <c:v>4959</c:v>
                </c:pt>
                <c:pt idx="5290">
                  <c:v>4959</c:v>
                </c:pt>
                <c:pt idx="5291">
                  <c:v>4960</c:v>
                </c:pt>
                <c:pt idx="5292">
                  <c:v>4961</c:v>
                </c:pt>
                <c:pt idx="5293">
                  <c:v>4961</c:v>
                </c:pt>
                <c:pt idx="5294">
                  <c:v>4962</c:v>
                </c:pt>
                <c:pt idx="5295">
                  <c:v>4963</c:v>
                </c:pt>
                <c:pt idx="5296">
                  <c:v>4964</c:v>
                </c:pt>
                <c:pt idx="5297">
                  <c:v>4965</c:v>
                </c:pt>
                <c:pt idx="5298">
                  <c:v>4965</c:v>
                </c:pt>
                <c:pt idx="5299">
                  <c:v>4966</c:v>
                </c:pt>
                <c:pt idx="5300">
                  <c:v>4967</c:v>
                </c:pt>
                <c:pt idx="5301">
                  <c:v>4968</c:v>
                </c:pt>
                <c:pt idx="5302">
                  <c:v>4969</c:v>
                </c:pt>
                <c:pt idx="5303">
                  <c:v>4970</c:v>
                </c:pt>
                <c:pt idx="5304">
                  <c:v>4971</c:v>
                </c:pt>
                <c:pt idx="5305">
                  <c:v>4972</c:v>
                </c:pt>
                <c:pt idx="5306">
                  <c:v>4973</c:v>
                </c:pt>
                <c:pt idx="5307">
                  <c:v>4974</c:v>
                </c:pt>
                <c:pt idx="5308">
                  <c:v>4975</c:v>
                </c:pt>
                <c:pt idx="5309">
                  <c:v>4976</c:v>
                </c:pt>
                <c:pt idx="5310">
                  <c:v>4977</c:v>
                </c:pt>
                <c:pt idx="5311">
                  <c:v>4978</c:v>
                </c:pt>
                <c:pt idx="5312">
                  <c:v>4979</c:v>
                </c:pt>
                <c:pt idx="5313">
                  <c:v>4980</c:v>
                </c:pt>
                <c:pt idx="5314">
                  <c:v>4981</c:v>
                </c:pt>
                <c:pt idx="5315">
                  <c:v>4982</c:v>
                </c:pt>
                <c:pt idx="5316">
                  <c:v>4983</c:v>
                </c:pt>
                <c:pt idx="5317">
                  <c:v>4984</c:v>
                </c:pt>
                <c:pt idx="5318">
                  <c:v>4985</c:v>
                </c:pt>
                <c:pt idx="5319">
                  <c:v>4986</c:v>
                </c:pt>
                <c:pt idx="5320">
                  <c:v>4987</c:v>
                </c:pt>
                <c:pt idx="5321">
                  <c:v>4988</c:v>
                </c:pt>
                <c:pt idx="5322">
                  <c:v>4989</c:v>
                </c:pt>
                <c:pt idx="5323">
                  <c:v>4990</c:v>
                </c:pt>
                <c:pt idx="5324">
                  <c:v>4991</c:v>
                </c:pt>
                <c:pt idx="5325">
                  <c:v>4992</c:v>
                </c:pt>
                <c:pt idx="5326">
                  <c:v>4993</c:v>
                </c:pt>
                <c:pt idx="5327">
                  <c:v>4994</c:v>
                </c:pt>
                <c:pt idx="5328">
                  <c:v>4995</c:v>
                </c:pt>
                <c:pt idx="5329">
                  <c:v>4996</c:v>
                </c:pt>
                <c:pt idx="5330">
                  <c:v>4997</c:v>
                </c:pt>
                <c:pt idx="5331">
                  <c:v>4998</c:v>
                </c:pt>
                <c:pt idx="5332">
                  <c:v>4999</c:v>
                </c:pt>
                <c:pt idx="5333">
                  <c:v>5000</c:v>
                </c:pt>
                <c:pt idx="5334">
                  <c:v>5001</c:v>
                </c:pt>
                <c:pt idx="5335">
                  <c:v>5002</c:v>
                </c:pt>
                <c:pt idx="5336">
                  <c:v>5003</c:v>
                </c:pt>
                <c:pt idx="5337">
                  <c:v>5004</c:v>
                </c:pt>
                <c:pt idx="5338">
                  <c:v>5005</c:v>
                </c:pt>
                <c:pt idx="5339">
                  <c:v>5006</c:v>
                </c:pt>
                <c:pt idx="5340">
                  <c:v>5007</c:v>
                </c:pt>
                <c:pt idx="5341">
                  <c:v>5008</c:v>
                </c:pt>
                <c:pt idx="5342">
                  <c:v>5009</c:v>
                </c:pt>
                <c:pt idx="5343">
                  <c:v>5010</c:v>
                </c:pt>
                <c:pt idx="5344">
                  <c:v>5011</c:v>
                </c:pt>
                <c:pt idx="5345">
                  <c:v>5012</c:v>
                </c:pt>
                <c:pt idx="5346">
                  <c:v>5013</c:v>
                </c:pt>
                <c:pt idx="5347">
                  <c:v>5014</c:v>
                </c:pt>
                <c:pt idx="5348">
                  <c:v>5015</c:v>
                </c:pt>
                <c:pt idx="5349">
                  <c:v>5016</c:v>
                </c:pt>
                <c:pt idx="5350">
                  <c:v>5017</c:v>
                </c:pt>
                <c:pt idx="5351">
                  <c:v>5018</c:v>
                </c:pt>
                <c:pt idx="5352">
                  <c:v>5018</c:v>
                </c:pt>
                <c:pt idx="5353">
                  <c:v>5019</c:v>
                </c:pt>
                <c:pt idx="5354">
                  <c:v>5020</c:v>
                </c:pt>
                <c:pt idx="5355">
                  <c:v>5021</c:v>
                </c:pt>
                <c:pt idx="5356">
                  <c:v>5022</c:v>
                </c:pt>
                <c:pt idx="5357">
                  <c:v>5023</c:v>
                </c:pt>
                <c:pt idx="5358">
                  <c:v>5024</c:v>
                </c:pt>
                <c:pt idx="5359">
                  <c:v>5025</c:v>
                </c:pt>
                <c:pt idx="5360">
                  <c:v>5026</c:v>
                </c:pt>
                <c:pt idx="5361">
                  <c:v>5026</c:v>
                </c:pt>
                <c:pt idx="5362">
                  <c:v>5027</c:v>
                </c:pt>
                <c:pt idx="5363">
                  <c:v>5028</c:v>
                </c:pt>
                <c:pt idx="5364">
                  <c:v>5029</c:v>
                </c:pt>
                <c:pt idx="5365">
                  <c:v>5030</c:v>
                </c:pt>
                <c:pt idx="5366">
                  <c:v>5031</c:v>
                </c:pt>
                <c:pt idx="5367">
                  <c:v>5032</c:v>
                </c:pt>
                <c:pt idx="5368">
                  <c:v>5033</c:v>
                </c:pt>
                <c:pt idx="5369">
                  <c:v>5034</c:v>
                </c:pt>
                <c:pt idx="5370">
                  <c:v>5035</c:v>
                </c:pt>
                <c:pt idx="5371">
                  <c:v>5036</c:v>
                </c:pt>
                <c:pt idx="5372">
                  <c:v>5037</c:v>
                </c:pt>
                <c:pt idx="5373">
                  <c:v>5038</c:v>
                </c:pt>
                <c:pt idx="5374">
                  <c:v>5039</c:v>
                </c:pt>
                <c:pt idx="5375">
                  <c:v>5040</c:v>
                </c:pt>
                <c:pt idx="5376">
                  <c:v>5041</c:v>
                </c:pt>
                <c:pt idx="5377">
                  <c:v>5042</c:v>
                </c:pt>
                <c:pt idx="5378">
                  <c:v>5043</c:v>
                </c:pt>
                <c:pt idx="5379">
                  <c:v>5044</c:v>
                </c:pt>
                <c:pt idx="5380">
                  <c:v>5045</c:v>
                </c:pt>
                <c:pt idx="5381">
                  <c:v>5046</c:v>
                </c:pt>
                <c:pt idx="5382">
                  <c:v>5047</c:v>
                </c:pt>
                <c:pt idx="5383">
                  <c:v>5048</c:v>
                </c:pt>
                <c:pt idx="5384">
                  <c:v>5049</c:v>
                </c:pt>
                <c:pt idx="5385">
                  <c:v>5049</c:v>
                </c:pt>
                <c:pt idx="5386">
                  <c:v>5050</c:v>
                </c:pt>
                <c:pt idx="5387">
                  <c:v>5050</c:v>
                </c:pt>
                <c:pt idx="5388">
                  <c:v>5050</c:v>
                </c:pt>
                <c:pt idx="5389">
                  <c:v>5051</c:v>
                </c:pt>
                <c:pt idx="5390">
                  <c:v>5052</c:v>
                </c:pt>
                <c:pt idx="5391">
                  <c:v>5053</c:v>
                </c:pt>
                <c:pt idx="5392">
                  <c:v>5054</c:v>
                </c:pt>
                <c:pt idx="5393">
                  <c:v>5055</c:v>
                </c:pt>
                <c:pt idx="5394">
                  <c:v>5056</c:v>
                </c:pt>
                <c:pt idx="5395">
                  <c:v>5057</c:v>
                </c:pt>
                <c:pt idx="5396">
                  <c:v>5058</c:v>
                </c:pt>
                <c:pt idx="5397">
                  <c:v>5059</c:v>
                </c:pt>
                <c:pt idx="5398">
                  <c:v>5060</c:v>
                </c:pt>
                <c:pt idx="5399">
                  <c:v>5061</c:v>
                </c:pt>
                <c:pt idx="5400">
                  <c:v>5062</c:v>
                </c:pt>
                <c:pt idx="5401">
                  <c:v>5063</c:v>
                </c:pt>
                <c:pt idx="5402">
                  <c:v>5064</c:v>
                </c:pt>
                <c:pt idx="5403">
                  <c:v>5065</c:v>
                </c:pt>
                <c:pt idx="5404">
                  <c:v>5066</c:v>
                </c:pt>
                <c:pt idx="5405">
                  <c:v>5067</c:v>
                </c:pt>
                <c:pt idx="5406">
                  <c:v>5068</c:v>
                </c:pt>
                <c:pt idx="5407">
                  <c:v>5069</c:v>
                </c:pt>
                <c:pt idx="5408">
                  <c:v>5070</c:v>
                </c:pt>
                <c:pt idx="5409">
                  <c:v>5071</c:v>
                </c:pt>
                <c:pt idx="5410">
                  <c:v>5072</c:v>
                </c:pt>
                <c:pt idx="5411">
                  <c:v>5073</c:v>
                </c:pt>
                <c:pt idx="5412">
                  <c:v>5074</c:v>
                </c:pt>
                <c:pt idx="5413">
                  <c:v>5075</c:v>
                </c:pt>
                <c:pt idx="5414">
                  <c:v>5076</c:v>
                </c:pt>
                <c:pt idx="5415">
                  <c:v>5077</c:v>
                </c:pt>
                <c:pt idx="5416">
                  <c:v>5078</c:v>
                </c:pt>
                <c:pt idx="5417">
                  <c:v>5079</c:v>
                </c:pt>
                <c:pt idx="5418">
                  <c:v>5080</c:v>
                </c:pt>
                <c:pt idx="5419">
                  <c:v>5081</c:v>
                </c:pt>
                <c:pt idx="5420">
                  <c:v>5082</c:v>
                </c:pt>
                <c:pt idx="5421">
                  <c:v>5083</c:v>
                </c:pt>
                <c:pt idx="5422">
                  <c:v>5083</c:v>
                </c:pt>
                <c:pt idx="5423">
                  <c:v>5084</c:v>
                </c:pt>
                <c:pt idx="5424">
                  <c:v>5085</c:v>
                </c:pt>
                <c:pt idx="5425">
                  <c:v>5086</c:v>
                </c:pt>
                <c:pt idx="5426">
                  <c:v>5087</c:v>
                </c:pt>
                <c:pt idx="5427">
                  <c:v>5088</c:v>
                </c:pt>
                <c:pt idx="5428">
                  <c:v>5089</c:v>
                </c:pt>
                <c:pt idx="5429">
                  <c:v>5090</c:v>
                </c:pt>
                <c:pt idx="5430">
                  <c:v>5091</c:v>
                </c:pt>
                <c:pt idx="5431">
                  <c:v>5092</c:v>
                </c:pt>
                <c:pt idx="5432">
                  <c:v>5093</c:v>
                </c:pt>
                <c:pt idx="5433">
                  <c:v>5094</c:v>
                </c:pt>
                <c:pt idx="5434">
                  <c:v>5095</c:v>
                </c:pt>
                <c:pt idx="5435">
                  <c:v>5096</c:v>
                </c:pt>
                <c:pt idx="5436">
                  <c:v>5097</c:v>
                </c:pt>
                <c:pt idx="5437">
                  <c:v>5098</c:v>
                </c:pt>
                <c:pt idx="5438">
                  <c:v>5099</c:v>
                </c:pt>
                <c:pt idx="5439">
                  <c:v>5100</c:v>
                </c:pt>
                <c:pt idx="5440">
                  <c:v>5101</c:v>
                </c:pt>
                <c:pt idx="5441">
                  <c:v>5102</c:v>
                </c:pt>
                <c:pt idx="5442">
                  <c:v>5103</c:v>
                </c:pt>
                <c:pt idx="5443">
                  <c:v>5104</c:v>
                </c:pt>
                <c:pt idx="5444">
                  <c:v>5105</c:v>
                </c:pt>
                <c:pt idx="5445">
                  <c:v>5106</c:v>
                </c:pt>
                <c:pt idx="5446">
                  <c:v>5107</c:v>
                </c:pt>
                <c:pt idx="5447">
                  <c:v>5108</c:v>
                </c:pt>
                <c:pt idx="5448">
                  <c:v>5109</c:v>
                </c:pt>
                <c:pt idx="5449">
                  <c:v>5110</c:v>
                </c:pt>
                <c:pt idx="5450">
                  <c:v>5111</c:v>
                </c:pt>
                <c:pt idx="5451">
                  <c:v>5112</c:v>
                </c:pt>
                <c:pt idx="5452">
                  <c:v>5113</c:v>
                </c:pt>
                <c:pt idx="5453">
                  <c:v>5114</c:v>
                </c:pt>
                <c:pt idx="5454">
                  <c:v>5115</c:v>
                </c:pt>
                <c:pt idx="5455">
                  <c:v>5116</c:v>
                </c:pt>
                <c:pt idx="5456">
                  <c:v>5117</c:v>
                </c:pt>
                <c:pt idx="5457">
                  <c:v>5118</c:v>
                </c:pt>
                <c:pt idx="5458">
                  <c:v>5119</c:v>
                </c:pt>
                <c:pt idx="5459">
                  <c:v>5120</c:v>
                </c:pt>
                <c:pt idx="5460">
                  <c:v>5121</c:v>
                </c:pt>
                <c:pt idx="5461">
                  <c:v>5122</c:v>
                </c:pt>
                <c:pt idx="5462">
                  <c:v>5123</c:v>
                </c:pt>
                <c:pt idx="5463">
                  <c:v>5124</c:v>
                </c:pt>
                <c:pt idx="5464">
                  <c:v>5125</c:v>
                </c:pt>
                <c:pt idx="5465">
                  <c:v>5126</c:v>
                </c:pt>
                <c:pt idx="5466">
                  <c:v>5127</c:v>
                </c:pt>
                <c:pt idx="5467">
                  <c:v>5128</c:v>
                </c:pt>
                <c:pt idx="5468">
                  <c:v>5129</c:v>
                </c:pt>
                <c:pt idx="5469">
                  <c:v>5130</c:v>
                </c:pt>
                <c:pt idx="5470">
                  <c:v>5131</c:v>
                </c:pt>
                <c:pt idx="5471">
                  <c:v>5132</c:v>
                </c:pt>
                <c:pt idx="5472">
                  <c:v>5133</c:v>
                </c:pt>
                <c:pt idx="5473">
                  <c:v>5134</c:v>
                </c:pt>
                <c:pt idx="5474">
                  <c:v>5135</c:v>
                </c:pt>
                <c:pt idx="5475">
                  <c:v>5136</c:v>
                </c:pt>
                <c:pt idx="5476">
                  <c:v>5137</c:v>
                </c:pt>
                <c:pt idx="5477">
                  <c:v>5138</c:v>
                </c:pt>
                <c:pt idx="5478">
                  <c:v>5139</c:v>
                </c:pt>
                <c:pt idx="5479">
                  <c:v>5140</c:v>
                </c:pt>
                <c:pt idx="5480">
                  <c:v>5141</c:v>
                </c:pt>
                <c:pt idx="5481">
                  <c:v>5142</c:v>
                </c:pt>
                <c:pt idx="5482">
                  <c:v>5143</c:v>
                </c:pt>
                <c:pt idx="5483">
                  <c:v>5144</c:v>
                </c:pt>
                <c:pt idx="5484">
                  <c:v>5145</c:v>
                </c:pt>
                <c:pt idx="5485">
                  <c:v>5146</c:v>
                </c:pt>
                <c:pt idx="5486">
                  <c:v>5147</c:v>
                </c:pt>
                <c:pt idx="5487">
                  <c:v>5148</c:v>
                </c:pt>
                <c:pt idx="5488">
                  <c:v>5149</c:v>
                </c:pt>
                <c:pt idx="5489">
                  <c:v>5150</c:v>
                </c:pt>
                <c:pt idx="5490">
                  <c:v>5151</c:v>
                </c:pt>
                <c:pt idx="5491">
                  <c:v>5152</c:v>
                </c:pt>
                <c:pt idx="5492">
                  <c:v>5153</c:v>
                </c:pt>
                <c:pt idx="5493">
                  <c:v>5154</c:v>
                </c:pt>
                <c:pt idx="5494">
                  <c:v>5155</c:v>
                </c:pt>
                <c:pt idx="5495">
                  <c:v>5156</c:v>
                </c:pt>
                <c:pt idx="5496">
                  <c:v>5157</c:v>
                </c:pt>
                <c:pt idx="5497">
                  <c:v>5158</c:v>
                </c:pt>
                <c:pt idx="5498">
                  <c:v>5159</c:v>
                </c:pt>
                <c:pt idx="5499">
                  <c:v>5160</c:v>
                </c:pt>
                <c:pt idx="5500">
                  <c:v>5161</c:v>
                </c:pt>
                <c:pt idx="5501">
                  <c:v>5162</c:v>
                </c:pt>
                <c:pt idx="5502">
                  <c:v>5163</c:v>
                </c:pt>
                <c:pt idx="5503">
                  <c:v>5164</c:v>
                </c:pt>
                <c:pt idx="5504">
                  <c:v>5165</c:v>
                </c:pt>
                <c:pt idx="5505">
                  <c:v>5166</c:v>
                </c:pt>
                <c:pt idx="5506">
                  <c:v>5167</c:v>
                </c:pt>
                <c:pt idx="5507">
                  <c:v>5168</c:v>
                </c:pt>
                <c:pt idx="5508">
                  <c:v>5169</c:v>
                </c:pt>
                <c:pt idx="5509">
                  <c:v>5170</c:v>
                </c:pt>
                <c:pt idx="5510">
                  <c:v>5171</c:v>
                </c:pt>
                <c:pt idx="5511">
                  <c:v>5172</c:v>
                </c:pt>
                <c:pt idx="5512">
                  <c:v>5173</c:v>
                </c:pt>
                <c:pt idx="5513">
                  <c:v>5174</c:v>
                </c:pt>
                <c:pt idx="5514">
                  <c:v>5175</c:v>
                </c:pt>
                <c:pt idx="5515">
                  <c:v>5176</c:v>
                </c:pt>
                <c:pt idx="5516">
                  <c:v>5177</c:v>
                </c:pt>
                <c:pt idx="5517">
                  <c:v>5178</c:v>
                </c:pt>
                <c:pt idx="5518">
                  <c:v>5179</c:v>
                </c:pt>
                <c:pt idx="5519">
                  <c:v>5180</c:v>
                </c:pt>
                <c:pt idx="5520">
                  <c:v>5181</c:v>
                </c:pt>
                <c:pt idx="5521">
                  <c:v>5182</c:v>
                </c:pt>
                <c:pt idx="5522">
                  <c:v>5183</c:v>
                </c:pt>
                <c:pt idx="5523">
                  <c:v>5184</c:v>
                </c:pt>
                <c:pt idx="5524">
                  <c:v>5185</c:v>
                </c:pt>
                <c:pt idx="5525">
                  <c:v>5186</c:v>
                </c:pt>
                <c:pt idx="5526">
                  <c:v>5187</c:v>
                </c:pt>
                <c:pt idx="5527">
                  <c:v>5188</c:v>
                </c:pt>
                <c:pt idx="5528">
                  <c:v>5189</c:v>
                </c:pt>
                <c:pt idx="5529">
                  <c:v>5190</c:v>
                </c:pt>
                <c:pt idx="5530">
                  <c:v>5191</c:v>
                </c:pt>
                <c:pt idx="5531">
                  <c:v>5192</c:v>
                </c:pt>
                <c:pt idx="5532">
                  <c:v>5193</c:v>
                </c:pt>
                <c:pt idx="5533">
                  <c:v>5194</c:v>
                </c:pt>
                <c:pt idx="5534">
                  <c:v>5195</c:v>
                </c:pt>
                <c:pt idx="5535">
                  <c:v>5196</c:v>
                </c:pt>
                <c:pt idx="5536">
                  <c:v>5196</c:v>
                </c:pt>
                <c:pt idx="5537">
                  <c:v>5197</c:v>
                </c:pt>
                <c:pt idx="5538">
                  <c:v>5198</c:v>
                </c:pt>
                <c:pt idx="5539">
                  <c:v>5199</c:v>
                </c:pt>
                <c:pt idx="5540">
                  <c:v>5200</c:v>
                </c:pt>
                <c:pt idx="5541">
                  <c:v>5201</c:v>
                </c:pt>
                <c:pt idx="5542">
                  <c:v>5202</c:v>
                </c:pt>
                <c:pt idx="5543">
                  <c:v>5203</c:v>
                </c:pt>
                <c:pt idx="5544">
                  <c:v>5204</c:v>
                </c:pt>
                <c:pt idx="5545">
                  <c:v>5205</c:v>
                </c:pt>
                <c:pt idx="5546">
                  <c:v>5205</c:v>
                </c:pt>
                <c:pt idx="5547">
                  <c:v>5206</c:v>
                </c:pt>
                <c:pt idx="5548">
                  <c:v>5207</c:v>
                </c:pt>
                <c:pt idx="5549">
                  <c:v>5208</c:v>
                </c:pt>
                <c:pt idx="5550">
                  <c:v>5209</c:v>
                </c:pt>
                <c:pt idx="5551">
                  <c:v>5210</c:v>
                </c:pt>
                <c:pt idx="5552">
                  <c:v>5211</c:v>
                </c:pt>
                <c:pt idx="5553">
                  <c:v>5212</c:v>
                </c:pt>
                <c:pt idx="5554">
                  <c:v>5213</c:v>
                </c:pt>
                <c:pt idx="5555">
                  <c:v>5214</c:v>
                </c:pt>
                <c:pt idx="5556">
                  <c:v>5215</c:v>
                </c:pt>
                <c:pt idx="5557">
                  <c:v>5216</c:v>
                </c:pt>
                <c:pt idx="5558">
                  <c:v>5217</c:v>
                </c:pt>
                <c:pt idx="5559">
                  <c:v>5218</c:v>
                </c:pt>
                <c:pt idx="5560">
                  <c:v>5219</c:v>
                </c:pt>
                <c:pt idx="5561">
                  <c:v>5220</c:v>
                </c:pt>
                <c:pt idx="5562">
                  <c:v>5221</c:v>
                </c:pt>
                <c:pt idx="5563">
                  <c:v>5222</c:v>
                </c:pt>
                <c:pt idx="5564">
                  <c:v>5223</c:v>
                </c:pt>
                <c:pt idx="5565">
                  <c:v>5224</c:v>
                </c:pt>
                <c:pt idx="5566">
                  <c:v>5225</c:v>
                </c:pt>
                <c:pt idx="5567">
                  <c:v>5226</c:v>
                </c:pt>
                <c:pt idx="5568">
                  <c:v>5227</c:v>
                </c:pt>
                <c:pt idx="5569">
                  <c:v>5228</c:v>
                </c:pt>
                <c:pt idx="5570">
                  <c:v>5229</c:v>
                </c:pt>
                <c:pt idx="5571">
                  <c:v>5230</c:v>
                </c:pt>
                <c:pt idx="5572">
                  <c:v>5231</c:v>
                </c:pt>
                <c:pt idx="5573">
                  <c:v>5232</c:v>
                </c:pt>
                <c:pt idx="5574">
                  <c:v>5233</c:v>
                </c:pt>
                <c:pt idx="5575">
                  <c:v>5234</c:v>
                </c:pt>
                <c:pt idx="5576">
                  <c:v>5235</c:v>
                </c:pt>
                <c:pt idx="5577">
                  <c:v>5236</c:v>
                </c:pt>
                <c:pt idx="5578">
                  <c:v>5236</c:v>
                </c:pt>
                <c:pt idx="5579">
                  <c:v>5237</c:v>
                </c:pt>
                <c:pt idx="5580">
                  <c:v>5238</c:v>
                </c:pt>
                <c:pt idx="5581">
                  <c:v>5239</c:v>
                </c:pt>
                <c:pt idx="5582">
                  <c:v>5240</c:v>
                </c:pt>
                <c:pt idx="5583">
                  <c:v>5241</c:v>
                </c:pt>
                <c:pt idx="5584">
                  <c:v>5242</c:v>
                </c:pt>
                <c:pt idx="5585">
                  <c:v>5243</c:v>
                </c:pt>
                <c:pt idx="5586">
                  <c:v>5243</c:v>
                </c:pt>
                <c:pt idx="5587">
                  <c:v>5244</c:v>
                </c:pt>
                <c:pt idx="5588">
                  <c:v>5245</c:v>
                </c:pt>
                <c:pt idx="5589">
                  <c:v>5246</c:v>
                </c:pt>
                <c:pt idx="5590">
                  <c:v>5247</c:v>
                </c:pt>
                <c:pt idx="5591">
                  <c:v>5248</c:v>
                </c:pt>
                <c:pt idx="5592">
                  <c:v>5249</c:v>
                </c:pt>
                <c:pt idx="5593">
                  <c:v>5250</c:v>
                </c:pt>
                <c:pt idx="5594">
                  <c:v>5251</c:v>
                </c:pt>
                <c:pt idx="5595">
                  <c:v>5252</c:v>
                </c:pt>
                <c:pt idx="5596">
                  <c:v>5253</c:v>
                </c:pt>
                <c:pt idx="5597">
                  <c:v>5254</c:v>
                </c:pt>
                <c:pt idx="5598">
                  <c:v>5255</c:v>
                </c:pt>
                <c:pt idx="5599">
                  <c:v>5256</c:v>
                </c:pt>
                <c:pt idx="5600">
                  <c:v>5257</c:v>
                </c:pt>
                <c:pt idx="5601">
                  <c:v>5258</c:v>
                </c:pt>
                <c:pt idx="5602">
                  <c:v>5259</c:v>
                </c:pt>
                <c:pt idx="5603">
                  <c:v>5260</c:v>
                </c:pt>
                <c:pt idx="5604">
                  <c:v>5261</c:v>
                </c:pt>
                <c:pt idx="5605">
                  <c:v>5262</c:v>
                </c:pt>
                <c:pt idx="5606">
                  <c:v>5263</c:v>
                </c:pt>
                <c:pt idx="5607">
                  <c:v>5264</c:v>
                </c:pt>
                <c:pt idx="5608">
                  <c:v>5265</c:v>
                </c:pt>
                <c:pt idx="5609">
                  <c:v>5266</c:v>
                </c:pt>
                <c:pt idx="5610">
                  <c:v>5267</c:v>
                </c:pt>
                <c:pt idx="5611">
                  <c:v>5268</c:v>
                </c:pt>
                <c:pt idx="5612">
                  <c:v>5269</c:v>
                </c:pt>
                <c:pt idx="5613">
                  <c:v>5270</c:v>
                </c:pt>
                <c:pt idx="5614">
                  <c:v>5271</c:v>
                </c:pt>
                <c:pt idx="5615">
                  <c:v>5272</c:v>
                </c:pt>
                <c:pt idx="5616">
                  <c:v>5273</c:v>
                </c:pt>
                <c:pt idx="5617">
                  <c:v>5274</c:v>
                </c:pt>
                <c:pt idx="5618">
                  <c:v>5275</c:v>
                </c:pt>
                <c:pt idx="5619">
                  <c:v>5276</c:v>
                </c:pt>
                <c:pt idx="5620">
                  <c:v>5277</c:v>
                </c:pt>
                <c:pt idx="5621">
                  <c:v>5278</c:v>
                </c:pt>
                <c:pt idx="5622">
                  <c:v>5279</c:v>
                </c:pt>
                <c:pt idx="5623">
                  <c:v>5279</c:v>
                </c:pt>
                <c:pt idx="5624">
                  <c:v>5279</c:v>
                </c:pt>
                <c:pt idx="5625">
                  <c:v>5280</c:v>
                </c:pt>
                <c:pt idx="5626">
                  <c:v>5281</c:v>
                </c:pt>
                <c:pt idx="5627">
                  <c:v>5282</c:v>
                </c:pt>
                <c:pt idx="5628">
                  <c:v>5283</c:v>
                </c:pt>
                <c:pt idx="5629">
                  <c:v>5284</c:v>
                </c:pt>
                <c:pt idx="5630">
                  <c:v>5285</c:v>
                </c:pt>
                <c:pt idx="5631">
                  <c:v>5286</c:v>
                </c:pt>
                <c:pt idx="5632">
                  <c:v>5287</c:v>
                </c:pt>
                <c:pt idx="5633">
                  <c:v>5288</c:v>
                </c:pt>
                <c:pt idx="5634">
                  <c:v>5289</c:v>
                </c:pt>
                <c:pt idx="5635">
                  <c:v>5290</c:v>
                </c:pt>
                <c:pt idx="5636">
                  <c:v>5291</c:v>
                </c:pt>
                <c:pt idx="5637">
                  <c:v>5291</c:v>
                </c:pt>
                <c:pt idx="5638">
                  <c:v>5292</c:v>
                </c:pt>
                <c:pt idx="5639">
                  <c:v>5293</c:v>
                </c:pt>
                <c:pt idx="5640">
                  <c:v>5294</c:v>
                </c:pt>
                <c:pt idx="5641">
                  <c:v>5295</c:v>
                </c:pt>
                <c:pt idx="5642">
                  <c:v>5296</c:v>
                </c:pt>
                <c:pt idx="5643">
                  <c:v>5297</c:v>
                </c:pt>
                <c:pt idx="5644">
                  <c:v>5298</c:v>
                </c:pt>
                <c:pt idx="5645">
                  <c:v>5299</c:v>
                </c:pt>
                <c:pt idx="5646">
                  <c:v>5300</c:v>
                </c:pt>
                <c:pt idx="5647">
                  <c:v>5301</c:v>
                </c:pt>
                <c:pt idx="5648">
                  <c:v>5302</c:v>
                </c:pt>
                <c:pt idx="5649">
                  <c:v>5303</c:v>
                </c:pt>
                <c:pt idx="5650">
                  <c:v>5304</c:v>
                </c:pt>
                <c:pt idx="5651">
                  <c:v>5305</c:v>
                </c:pt>
                <c:pt idx="5652">
                  <c:v>5306</c:v>
                </c:pt>
                <c:pt idx="5653">
                  <c:v>5306</c:v>
                </c:pt>
                <c:pt idx="5654">
                  <c:v>5307</c:v>
                </c:pt>
                <c:pt idx="5655">
                  <c:v>5308</c:v>
                </c:pt>
                <c:pt idx="5656">
                  <c:v>5309</c:v>
                </c:pt>
                <c:pt idx="5657">
                  <c:v>5309</c:v>
                </c:pt>
                <c:pt idx="5658">
                  <c:v>5310</c:v>
                </c:pt>
                <c:pt idx="5659">
                  <c:v>5311</c:v>
                </c:pt>
                <c:pt idx="5660">
                  <c:v>5312</c:v>
                </c:pt>
                <c:pt idx="5661">
                  <c:v>5313</c:v>
                </c:pt>
                <c:pt idx="5662">
                  <c:v>5314</c:v>
                </c:pt>
                <c:pt idx="5663">
                  <c:v>5315</c:v>
                </c:pt>
                <c:pt idx="5664">
                  <c:v>5316</c:v>
                </c:pt>
                <c:pt idx="5665">
                  <c:v>5317</c:v>
                </c:pt>
                <c:pt idx="5666">
                  <c:v>5318</c:v>
                </c:pt>
                <c:pt idx="5667">
                  <c:v>5319</c:v>
                </c:pt>
                <c:pt idx="5668">
                  <c:v>5320</c:v>
                </c:pt>
                <c:pt idx="5669">
                  <c:v>5321</c:v>
                </c:pt>
                <c:pt idx="5670">
                  <c:v>5322</c:v>
                </c:pt>
                <c:pt idx="5671">
                  <c:v>5323</c:v>
                </c:pt>
                <c:pt idx="5672">
                  <c:v>5324</c:v>
                </c:pt>
                <c:pt idx="5673">
                  <c:v>5325</c:v>
                </c:pt>
                <c:pt idx="5674">
                  <c:v>5326</c:v>
                </c:pt>
                <c:pt idx="5675">
                  <c:v>5327</c:v>
                </c:pt>
                <c:pt idx="5676">
                  <c:v>5328</c:v>
                </c:pt>
                <c:pt idx="5677">
                  <c:v>5329</c:v>
                </c:pt>
                <c:pt idx="5678">
                  <c:v>5329</c:v>
                </c:pt>
                <c:pt idx="5679">
                  <c:v>5330</c:v>
                </c:pt>
                <c:pt idx="5680">
                  <c:v>5331</c:v>
                </c:pt>
                <c:pt idx="5681">
                  <c:v>5332</c:v>
                </c:pt>
                <c:pt idx="5682">
                  <c:v>5333</c:v>
                </c:pt>
                <c:pt idx="5683">
                  <c:v>5334</c:v>
                </c:pt>
                <c:pt idx="5684">
                  <c:v>5335</c:v>
                </c:pt>
                <c:pt idx="5685">
                  <c:v>5336</c:v>
                </c:pt>
                <c:pt idx="5686">
                  <c:v>5337</c:v>
                </c:pt>
                <c:pt idx="5687">
                  <c:v>5338</c:v>
                </c:pt>
                <c:pt idx="5688">
                  <c:v>5339</c:v>
                </c:pt>
                <c:pt idx="5689">
                  <c:v>5340</c:v>
                </c:pt>
                <c:pt idx="5690">
                  <c:v>5340</c:v>
                </c:pt>
                <c:pt idx="5691">
                  <c:v>5341</c:v>
                </c:pt>
                <c:pt idx="5692">
                  <c:v>5342</c:v>
                </c:pt>
                <c:pt idx="5693">
                  <c:v>5343</c:v>
                </c:pt>
                <c:pt idx="5694">
                  <c:v>5344</c:v>
                </c:pt>
                <c:pt idx="5695">
                  <c:v>5345</c:v>
                </c:pt>
                <c:pt idx="5696">
                  <c:v>5346</c:v>
                </c:pt>
                <c:pt idx="5697">
                  <c:v>5347</c:v>
                </c:pt>
                <c:pt idx="5698">
                  <c:v>5348</c:v>
                </c:pt>
                <c:pt idx="5699">
                  <c:v>5349</c:v>
                </c:pt>
                <c:pt idx="5700">
                  <c:v>5350</c:v>
                </c:pt>
                <c:pt idx="5701">
                  <c:v>5351</c:v>
                </c:pt>
                <c:pt idx="5702">
                  <c:v>5352</c:v>
                </c:pt>
                <c:pt idx="5703">
                  <c:v>5352</c:v>
                </c:pt>
                <c:pt idx="5704">
                  <c:v>5353</c:v>
                </c:pt>
                <c:pt idx="5705">
                  <c:v>5354</c:v>
                </c:pt>
                <c:pt idx="5706">
                  <c:v>5355</c:v>
                </c:pt>
                <c:pt idx="5707">
                  <c:v>5356</c:v>
                </c:pt>
                <c:pt idx="5708">
                  <c:v>5357</c:v>
                </c:pt>
                <c:pt idx="5709">
                  <c:v>5358</c:v>
                </c:pt>
                <c:pt idx="5710">
                  <c:v>5359</c:v>
                </c:pt>
                <c:pt idx="5711">
                  <c:v>5360</c:v>
                </c:pt>
                <c:pt idx="5712">
                  <c:v>5361</c:v>
                </c:pt>
                <c:pt idx="5713">
                  <c:v>5362</c:v>
                </c:pt>
                <c:pt idx="5714">
                  <c:v>5363</c:v>
                </c:pt>
                <c:pt idx="5715">
                  <c:v>5364</c:v>
                </c:pt>
                <c:pt idx="5716">
                  <c:v>5365</c:v>
                </c:pt>
                <c:pt idx="5717">
                  <c:v>5366</c:v>
                </c:pt>
                <c:pt idx="5718">
                  <c:v>5367</c:v>
                </c:pt>
                <c:pt idx="5719">
                  <c:v>5368</c:v>
                </c:pt>
                <c:pt idx="5720">
                  <c:v>5369</c:v>
                </c:pt>
                <c:pt idx="5721">
                  <c:v>5370</c:v>
                </c:pt>
                <c:pt idx="5722">
                  <c:v>5371</c:v>
                </c:pt>
                <c:pt idx="5723">
                  <c:v>5372</c:v>
                </c:pt>
                <c:pt idx="5724">
                  <c:v>5373</c:v>
                </c:pt>
                <c:pt idx="5725">
                  <c:v>5374</c:v>
                </c:pt>
                <c:pt idx="5726">
                  <c:v>5375</c:v>
                </c:pt>
                <c:pt idx="5727">
                  <c:v>5376</c:v>
                </c:pt>
                <c:pt idx="5728">
                  <c:v>5377</c:v>
                </c:pt>
                <c:pt idx="5729">
                  <c:v>5378</c:v>
                </c:pt>
                <c:pt idx="5730">
                  <c:v>5379</c:v>
                </c:pt>
                <c:pt idx="5731">
                  <c:v>5380</c:v>
                </c:pt>
                <c:pt idx="5732">
                  <c:v>5381</c:v>
                </c:pt>
                <c:pt idx="5733">
                  <c:v>5382</c:v>
                </c:pt>
                <c:pt idx="5734">
                  <c:v>5383</c:v>
                </c:pt>
                <c:pt idx="5735">
                  <c:v>5384</c:v>
                </c:pt>
                <c:pt idx="5736">
                  <c:v>5385</c:v>
                </c:pt>
                <c:pt idx="5737">
                  <c:v>5386</c:v>
                </c:pt>
                <c:pt idx="5738">
                  <c:v>5387</c:v>
                </c:pt>
                <c:pt idx="5739">
                  <c:v>5388</c:v>
                </c:pt>
                <c:pt idx="5740">
                  <c:v>5389</c:v>
                </c:pt>
                <c:pt idx="5741">
                  <c:v>5390</c:v>
                </c:pt>
                <c:pt idx="5742">
                  <c:v>5391</c:v>
                </c:pt>
                <c:pt idx="5743">
                  <c:v>5392</c:v>
                </c:pt>
                <c:pt idx="5744">
                  <c:v>5393</c:v>
                </c:pt>
                <c:pt idx="5745">
                  <c:v>5394</c:v>
                </c:pt>
                <c:pt idx="5746">
                  <c:v>5395</c:v>
                </c:pt>
                <c:pt idx="5747">
                  <c:v>5396</c:v>
                </c:pt>
                <c:pt idx="5748">
                  <c:v>5397</c:v>
                </c:pt>
                <c:pt idx="5749">
                  <c:v>5398</c:v>
                </c:pt>
                <c:pt idx="5750">
                  <c:v>5399</c:v>
                </c:pt>
                <c:pt idx="5751">
                  <c:v>5400</c:v>
                </c:pt>
                <c:pt idx="5752">
                  <c:v>5401</c:v>
                </c:pt>
                <c:pt idx="5753">
                  <c:v>5402</c:v>
                </c:pt>
                <c:pt idx="5754">
                  <c:v>5403</c:v>
                </c:pt>
                <c:pt idx="5755">
                  <c:v>5404</c:v>
                </c:pt>
                <c:pt idx="5756">
                  <c:v>5405</c:v>
                </c:pt>
                <c:pt idx="5757">
                  <c:v>5406</c:v>
                </c:pt>
                <c:pt idx="5758">
                  <c:v>5407</c:v>
                </c:pt>
                <c:pt idx="5759">
                  <c:v>5408</c:v>
                </c:pt>
                <c:pt idx="5760">
                  <c:v>5409</c:v>
                </c:pt>
                <c:pt idx="5761">
                  <c:v>5410</c:v>
                </c:pt>
                <c:pt idx="5762">
                  <c:v>5411</c:v>
                </c:pt>
                <c:pt idx="5763">
                  <c:v>5412</c:v>
                </c:pt>
                <c:pt idx="5764">
                  <c:v>5413</c:v>
                </c:pt>
                <c:pt idx="5765">
                  <c:v>5414</c:v>
                </c:pt>
                <c:pt idx="5766">
                  <c:v>5415</c:v>
                </c:pt>
                <c:pt idx="5767">
                  <c:v>5416</c:v>
                </c:pt>
                <c:pt idx="5768">
                  <c:v>5417</c:v>
                </c:pt>
                <c:pt idx="5769">
                  <c:v>5418</c:v>
                </c:pt>
                <c:pt idx="5770">
                  <c:v>5419</c:v>
                </c:pt>
                <c:pt idx="5771">
                  <c:v>5420</c:v>
                </c:pt>
                <c:pt idx="5772">
                  <c:v>5421</c:v>
                </c:pt>
                <c:pt idx="5773">
                  <c:v>5422</c:v>
                </c:pt>
                <c:pt idx="5774">
                  <c:v>5423</c:v>
                </c:pt>
                <c:pt idx="5775">
                  <c:v>5424</c:v>
                </c:pt>
                <c:pt idx="5776">
                  <c:v>5425</c:v>
                </c:pt>
                <c:pt idx="5777">
                  <c:v>5426</c:v>
                </c:pt>
                <c:pt idx="5778">
                  <c:v>5427</c:v>
                </c:pt>
                <c:pt idx="5779">
                  <c:v>5428</c:v>
                </c:pt>
                <c:pt idx="5780">
                  <c:v>5429</c:v>
                </c:pt>
                <c:pt idx="5781">
                  <c:v>5430</c:v>
                </c:pt>
                <c:pt idx="5782">
                  <c:v>5431</c:v>
                </c:pt>
                <c:pt idx="5783">
                  <c:v>5432</c:v>
                </c:pt>
                <c:pt idx="5784">
                  <c:v>5433</c:v>
                </c:pt>
                <c:pt idx="5785">
                  <c:v>5434</c:v>
                </c:pt>
                <c:pt idx="5786">
                  <c:v>5435</c:v>
                </c:pt>
                <c:pt idx="5787">
                  <c:v>5436</c:v>
                </c:pt>
                <c:pt idx="5788">
                  <c:v>5437</c:v>
                </c:pt>
                <c:pt idx="5789">
                  <c:v>5438</c:v>
                </c:pt>
                <c:pt idx="5790">
                  <c:v>5439</c:v>
                </c:pt>
                <c:pt idx="5791">
                  <c:v>5440</c:v>
                </c:pt>
                <c:pt idx="5792">
                  <c:v>5441</c:v>
                </c:pt>
                <c:pt idx="5793">
                  <c:v>5442</c:v>
                </c:pt>
                <c:pt idx="5794">
                  <c:v>5442</c:v>
                </c:pt>
                <c:pt idx="5795">
                  <c:v>5443</c:v>
                </c:pt>
                <c:pt idx="5796">
                  <c:v>5444</c:v>
                </c:pt>
                <c:pt idx="5797">
                  <c:v>5445</c:v>
                </c:pt>
                <c:pt idx="5798">
                  <c:v>5446</c:v>
                </c:pt>
                <c:pt idx="5799">
                  <c:v>5447</c:v>
                </c:pt>
                <c:pt idx="5800">
                  <c:v>5448</c:v>
                </c:pt>
                <c:pt idx="5801">
                  <c:v>5449</c:v>
                </c:pt>
                <c:pt idx="5802">
                  <c:v>5450</c:v>
                </c:pt>
                <c:pt idx="5803">
                  <c:v>5451</c:v>
                </c:pt>
                <c:pt idx="5804">
                  <c:v>5452</c:v>
                </c:pt>
                <c:pt idx="5805">
                  <c:v>5453</c:v>
                </c:pt>
                <c:pt idx="5806">
                  <c:v>5454</c:v>
                </c:pt>
                <c:pt idx="5807">
                  <c:v>5455</c:v>
                </c:pt>
                <c:pt idx="5808">
                  <c:v>5456</c:v>
                </c:pt>
                <c:pt idx="5809">
                  <c:v>5457</c:v>
                </c:pt>
                <c:pt idx="5810">
                  <c:v>5458</c:v>
                </c:pt>
                <c:pt idx="5811">
                  <c:v>5459</c:v>
                </c:pt>
                <c:pt idx="5812">
                  <c:v>5460</c:v>
                </c:pt>
                <c:pt idx="5813">
                  <c:v>5461</c:v>
                </c:pt>
                <c:pt idx="5814">
                  <c:v>5462</c:v>
                </c:pt>
                <c:pt idx="5815">
                  <c:v>5463</c:v>
                </c:pt>
                <c:pt idx="5816">
                  <c:v>5464</c:v>
                </c:pt>
                <c:pt idx="5817">
                  <c:v>5465</c:v>
                </c:pt>
                <c:pt idx="5818">
                  <c:v>5466</c:v>
                </c:pt>
                <c:pt idx="5819">
                  <c:v>5467</c:v>
                </c:pt>
                <c:pt idx="5820">
                  <c:v>5468</c:v>
                </c:pt>
                <c:pt idx="5821">
                  <c:v>5469</c:v>
                </c:pt>
                <c:pt idx="5822">
                  <c:v>5470</c:v>
                </c:pt>
                <c:pt idx="5823">
                  <c:v>5471</c:v>
                </c:pt>
                <c:pt idx="5824">
                  <c:v>5472</c:v>
                </c:pt>
                <c:pt idx="5825">
                  <c:v>5473</c:v>
                </c:pt>
                <c:pt idx="5826">
                  <c:v>5474</c:v>
                </c:pt>
                <c:pt idx="5827">
                  <c:v>5475</c:v>
                </c:pt>
                <c:pt idx="5828">
                  <c:v>5476</c:v>
                </c:pt>
                <c:pt idx="5829">
                  <c:v>5477</c:v>
                </c:pt>
                <c:pt idx="5830">
                  <c:v>5478</c:v>
                </c:pt>
                <c:pt idx="5831">
                  <c:v>5479</c:v>
                </c:pt>
                <c:pt idx="5832">
                  <c:v>5480</c:v>
                </c:pt>
                <c:pt idx="5833">
                  <c:v>5481</c:v>
                </c:pt>
                <c:pt idx="5834">
                  <c:v>5482</c:v>
                </c:pt>
                <c:pt idx="5835">
                  <c:v>5483</c:v>
                </c:pt>
                <c:pt idx="5836">
                  <c:v>5484</c:v>
                </c:pt>
                <c:pt idx="5837">
                  <c:v>5485</c:v>
                </c:pt>
                <c:pt idx="5838">
                  <c:v>5486</c:v>
                </c:pt>
                <c:pt idx="5839">
                  <c:v>5487</c:v>
                </c:pt>
                <c:pt idx="5840">
                  <c:v>5488</c:v>
                </c:pt>
                <c:pt idx="5841">
                  <c:v>5489</c:v>
                </c:pt>
                <c:pt idx="5842">
                  <c:v>5490</c:v>
                </c:pt>
                <c:pt idx="5843">
                  <c:v>5491</c:v>
                </c:pt>
                <c:pt idx="5844">
                  <c:v>5492</c:v>
                </c:pt>
                <c:pt idx="5845">
                  <c:v>5493</c:v>
                </c:pt>
                <c:pt idx="5846">
                  <c:v>5494</c:v>
                </c:pt>
                <c:pt idx="5847">
                  <c:v>5495</c:v>
                </c:pt>
                <c:pt idx="5848">
                  <c:v>5496</c:v>
                </c:pt>
                <c:pt idx="5849">
                  <c:v>5497</c:v>
                </c:pt>
                <c:pt idx="5850">
                  <c:v>5498</c:v>
                </c:pt>
                <c:pt idx="5851">
                  <c:v>5499</c:v>
                </c:pt>
                <c:pt idx="5852">
                  <c:v>5500</c:v>
                </c:pt>
                <c:pt idx="5853">
                  <c:v>5501</c:v>
                </c:pt>
                <c:pt idx="5854">
                  <c:v>5502</c:v>
                </c:pt>
                <c:pt idx="5855">
                  <c:v>5503</c:v>
                </c:pt>
                <c:pt idx="5856">
                  <c:v>5504</c:v>
                </c:pt>
                <c:pt idx="5857">
                  <c:v>5505</c:v>
                </c:pt>
                <c:pt idx="5858">
                  <c:v>5506</c:v>
                </c:pt>
                <c:pt idx="5859">
                  <c:v>5507</c:v>
                </c:pt>
                <c:pt idx="5860">
                  <c:v>5508</c:v>
                </c:pt>
                <c:pt idx="5861">
                  <c:v>5509</c:v>
                </c:pt>
                <c:pt idx="5862">
                  <c:v>5510</c:v>
                </c:pt>
                <c:pt idx="5863">
                  <c:v>5511</c:v>
                </c:pt>
                <c:pt idx="5864">
                  <c:v>5512</c:v>
                </c:pt>
                <c:pt idx="5865">
                  <c:v>5513</c:v>
                </c:pt>
                <c:pt idx="5866">
                  <c:v>5514</c:v>
                </c:pt>
                <c:pt idx="5867">
                  <c:v>5515</c:v>
                </c:pt>
                <c:pt idx="5868">
                  <c:v>5516</c:v>
                </c:pt>
                <c:pt idx="5869">
                  <c:v>5517</c:v>
                </c:pt>
                <c:pt idx="5870">
                  <c:v>5518</c:v>
                </c:pt>
                <c:pt idx="5871">
                  <c:v>5519</c:v>
                </c:pt>
                <c:pt idx="5872">
                  <c:v>5520</c:v>
                </c:pt>
                <c:pt idx="5873">
                  <c:v>5521</c:v>
                </c:pt>
                <c:pt idx="5874">
                  <c:v>5522</c:v>
                </c:pt>
                <c:pt idx="5875">
                  <c:v>5523</c:v>
                </c:pt>
                <c:pt idx="5876">
                  <c:v>5524</c:v>
                </c:pt>
                <c:pt idx="5877">
                  <c:v>5525</c:v>
                </c:pt>
                <c:pt idx="5878">
                  <c:v>5526</c:v>
                </c:pt>
                <c:pt idx="5879">
                  <c:v>5527</c:v>
                </c:pt>
                <c:pt idx="5880">
                  <c:v>5528</c:v>
                </c:pt>
                <c:pt idx="5881">
                  <c:v>5528</c:v>
                </c:pt>
                <c:pt idx="5882">
                  <c:v>5529</c:v>
                </c:pt>
                <c:pt idx="5883">
                  <c:v>5530</c:v>
                </c:pt>
                <c:pt idx="5884">
                  <c:v>5531</c:v>
                </c:pt>
                <c:pt idx="5885">
                  <c:v>5532</c:v>
                </c:pt>
                <c:pt idx="5886">
                  <c:v>5533</c:v>
                </c:pt>
                <c:pt idx="5887">
                  <c:v>5534</c:v>
                </c:pt>
                <c:pt idx="5888">
                  <c:v>5535</c:v>
                </c:pt>
                <c:pt idx="5889">
                  <c:v>5536</c:v>
                </c:pt>
                <c:pt idx="5890">
                  <c:v>5537</c:v>
                </c:pt>
                <c:pt idx="5891">
                  <c:v>5538</c:v>
                </c:pt>
                <c:pt idx="5892">
                  <c:v>5539</c:v>
                </c:pt>
                <c:pt idx="5893">
                  <c:v>5540</c:v>
                </c:pt>
                <c:pt idx="5894">
                  <c:v>5541</c:v>
                </c:pt>
                <c:pt idx="5895">
                  <c:v>5542</c:v>
                </c:pt>
                <c:pt idx="5896">
                  <c:v>5543</c:v>
                </c:pt>
                <c:pt idx="5897">
                  <c:v>5544</c:v>
                </c:pt>
                <c:pt idx="5898">
                  <c:v>5545</c:v>
                </c:pt>
                <c:pt idx="5899">
                  <c:v>5546</c:v>
                </c:pt>
                <c:pt idx="5900">
                  <c:v>5547</c:v>
                </c:pt>
                <c:pt idx="5901">
                  <c:v>5548</c:v>
                </c:pt>
                <c:pt idx="5902">
                  <c:v>5549</c:v>
                </c:pt>
                <c:pt idx="5903">
                  <c:v>5550</c:v>
                </c:pt>
                <c:pt idx="5904">
                  <c:v>5551</c:v>
                </c:pt>
                <c:pt idx="5905">
                  <c:v>5552</c:v>
                </c:pt>
                <c:pt idx="5906">
                  <c:v>5553</c:v>
                </c:pt>
                <c:pt idx="5907">
                  <c:v>5554</c:v>
                </c:pt>
                <c:pt idx="5908">
                  <c:v>5555</c:v>
                </c:pt>
                <c:pt idx="5909">
                  <c:v>5556</c:v>
                </c:pt>
                <c:pt idx="5910">
                  <c:v>5557</c:v>
                </c:pt>
                <c:pt idx="5911">
                  <c:v>5558</c:v>
                </c:pt>
                <c:pt idx="5912">
                  <c:v>5559</c:v>
                </c:pt>
                <c:pt idx="5913">
                  <c:v>5560</c:v>
                </c:pt>
                <c:pt idx="5914">
                  <c:v>5561</c:v>
                </c:pt>
                <c:pt idx="5915">
                  <c:v>5562</c:v>
                </c:pt>
                <c:pt idx="5916">
                  <c:v>5563</c:v>
                </c:pt>
                <c:pt idx="5917">
                  <c:v>5564</c:v>
                </c:pt>
                <c:pt idx="5918">
                  <c:v>5565</c:v>
                </c:pt>
                <c:pt idx="5919">
                  <c:v>5566</c:v>
                </c:pt>
                <c:pt idx="5920">
                  <c:v>5566</c:v>
                </c:pt>
                <c:pt idx="5921">
                  <c:v>5567</c:v>
                </c:pt>
                <c:pt idx="5922">
                  <c:v>5568</c:v>
                </c:pt>
                <c:pt idx="5923">
                  <c:v>5569</c:v>
                </c:pt>
                <c:pt idx="5924">
                  <c:v>5570</c:v>
                </c:pt>
                <c:pt idx="5925">
                  <c:v>5571</c:v>
                </c:pt>
                <c:pt idx="5926">
                  <c:v>5572</c:v>
                </c:pt>
                <c:pt idx="5927">
                  <c:v>5573</c:v>
                </c:pt>
                <c:pt idx="5928">
                  <c:v>5573</c:v>
                </c:pt>
                <c:pt idx="5929">
                  <c:v>5574</c:v>
                </c:pt>
                <c:pt idx="5930">
                  <c:v>5575</c:v>
                </c:pt>
                <c:pt idx="5931">
                  <c:v>5576</c:v>
                </c:pt>
                <c:pt idx="5932">
                  <c:v>5577</c:v>
                </c:pt>
                <c:pt idx="5933">
                  <c:v>5578</c:v>
                </c:pt>
                <c:pt idx="5934">
                  <c:v>5579</c:v>
                </c:pt>
                <c:pt idx="5935">
                  <c:v>5580</c:v>
                </c:pt>
                <c:pt idx="5936">
                  <c:v>5581</c:v>
                </c:pt>
                <c:pt idx="5937">
                  <c:v>5582</c:v>
                </c:pt>
                <c:pt idx="5938">
                  <c:v>5583</c:v>
                </c:pt>
                <c:pt idx="5939">
                  <c:v>5584</c:v>
                </c:pt>
                <c:pt idx="5940">
                  <c:v>5585</c:v>
                </c:pt>
                <c:pt idx="5941">
                  <c:v>5586</c:v>
                </c:pt>
                <c:pt idx="5942">
                  <c:v>5587</c:v>
                </c:pt>
                <c:pt idx="5943">
                  <c:v>5588</c:v>
                </c:pt>
                <c:pt idx="5944">
                  <c:v>5589</c:v>
                </c:pt>
                <c:pt idx="5945">
                  <c:v>5590</c:v>
                </c:pt>
                <c:pt idx="5946">
                  <c:v>5591</c:v>
                </c:pt>
                <c:pt idx="5947">
                  <c:v>5592</c:v>
                </c:pt>
                <c:pt idx="5948">
                  <c:v>5593</c:v>
                </c:pt>
                <c:pt idx="5949">
                  <c:v>5594</c:v>
                </c:pt>
                <c:pt idx="5950">
                  <c:v>5594</c:v>
                </c:pt>
                <c:pt idx="5951">
                  <c:v>5595</c:v>
                </c:pt>
                <c:pt idx="5952">
                  <c:v>5595</c:v>
                </c:pt>
                <c:pt idx="5953">
                  <c:v>5596</c:v>
                </c:pt>
                <c:pt idx="5954">
                  <c:v>5597</c:v>
                </c:pt>
                <c:pt idx="5955">
                  <c:v>5598</c:v>
                </c:pt>
                <c:pt idx="5956">
                  <c:v>5599</c:v>
                </c:pt>
                <c:pt idx="5957">
                  <c:v>5600</c:v>
                </c:pt>
                <c:pt idx="5958">
                  <c:v>5601</c:v>
                </c:pt>
                <c:pt idx="5959">
                  <c:v>5602</c:v>
                </c:pt>
                <c:pt idx="5960">
                  <c:v>5603</c:v>
                </c:pt>
                <c:pt idx="5961">
                  <c:v>5604</c:v>
                </c:pt>
                <c:pt idx="5962">
                  <c:v>5605</c:v>
                </c:pt>
                <c:pt idx="5963">
                  <c:v>5606</c:v>
                </c:pt>
                <c:pt idx="5964">
                  <c:v>5607</c:v>
                </c:pt>
                <c:pt idx="5965">
                  <c:v>5608</c:v>
                </c:pt>
                <c:pt idx="5966">
                  <c:v>5609</c:v>
                </c:pt>
                <c:pt idx="5967">
                  <c:v>5610</c:v>
                </c:pt>
                <c:pt idx="5968">
                  <c:v>5611</c:v>
                </c:pt>
                <c:pt idx="5969">
                  <c:v>5612</c:v>
                </c:pt>
                <c:pt idx="5970">
                  <c:v>5613</c:v>
                </c:pt>
                <c:pt idx="5971">
                  <c:v>5614</c:v>
                </c:pt>
                <c:pt idx="5972">
                  <c:v>5615</c:v>
                </c:pt>
                <c:pt idx="5973">
                  <c:v>5616</c:v>
                </c:pt>
                <c:pt idx="5974">
                  <c:v>5617</c:v>
                </c:pt>
                <c:pt idx="5975">
                  <c:v>5618</c:v>
                </c:pt>
                <c:pt idx="5976">
                  <c:v>5619</c:v>
                </c:pt>
                <c:pt idx="5977">
                  <c:v>5620</c:v>
                </c:pt>
                <c:pt idx="5978">
                  <c:v>5621</c:v>
                </c:pt>
                <c:pt idx="5979">
                  <c:v>5622</c:v>
                </c:pt>
                <c:pt idx="5980">
                  <c:v>5623</c:v>
                </c:pt>
                <c:pt idx="5981">
                  <c:v>5624</c:v>
                </c:pt>
                <c:pt idx="5982">
                  <c:v>5625</c:v>
                </c:pt>
                <c:pt idx="5983">
                  <c:v>5626</c:v>
                </c:pt>
                <c:pt idx="5984">
                  <c:v>5627</c:v>
                </c:pt>
                <c:pt idx="5985">
                  <c:v>5628</c:v>
                </c:pt>
                <c:pt idx="5986">
                  <c:v>5629</c:v>
                </c:pt>
                <c:pt idx="5987">
                  <c:v>5630</c:v>
                </c:pt>
                <c:pt idx="5988">
                  <c:v>5631</c:v>
                </c:pt>
                <c:pt idx="5989">
                  <c:v>5632</c:v>
                </c:pt>
                <c:pt idx="5990">
                  <c:v>5633</c:v>
                </c:pt>
                <c:pt idx="5991">
                  <c:v>5634</c:v>
                </c:pt>
                <c:pt idx="5992">
                  <c:v>5635</c:v>
                </c:pt>
                <c:pt idx="5993">
                  <c:v>5636</c:v>
                </c:pt>
                <c:pt idx="5994">
                  <c:v>5637</c:v>
                </c:pt>
                <c:pt idx="5995">
                  <c:v>5638</c:v>
                </c:pt>
                <c:pt idx="5996">
                  <c:v>5639</c:v>
                </c:pt>
                <c:pt idx="5997">
                  <c:v>5640</c:v>
                </c:pt>
                <c:pt idx="5998">
                  <c:v>5641</c:v>
                </c:pt>
                <c:pt idx="5999">
                  <c:v>5642</c:v>
                </c:pt>
                <c:pt idx="6000">
                  <c:v>5643</c:v>
                </c:pt>
                <c:pt idx="6001">
                  <c:v>5644</c:v>
                </c:pt>
                <c:pt idx="6002">
                  <c:v>5645</c:v>
                </c:pt>
                <c:pt idx="6003">
                  <c:v>5646</c:v>
                </c:pt>
                <c:pt idx="6004">
                  <c:v>5647</c:v>
                </c:pt>
                <c:pt idx="6005">
                  <c:v>5648</c:v>
                </c:pt>
                <c:pt idx="6006">
                  <c:v>5649</c:v>
                </c:pt>
                <c:pt idx="6007">
                  <c:v>5650</c:v>
                </c:pt>
                <c:pt idx="6008">
                  <c:v>5651</c:v>
                </c:pt>
                <c:pt idx="6009">
                  <c:v>5652</c:v>
                </c:pt>
                <c:pt idx="6010">
                  <c:v>5653</c:v>
                </c:pt>
                <c:pt idx="6011">
                  <c:v>5654</c:v>
                </c:pt>
                <c:pt idx="6012">
                  <c:v>5655</c:v>
                </c:pt>
                <c:pt idx="6013">
                  <c:v>5656</c:v>
                </c:pt>
                <c:pt idx="6014">
                  <c:v>5657</c:v>
                </c:pt>
                <c:pt idx="6015">
                  <c:v>5658</c:v>
                </c:pt>
                <c:pt idx="6016">
                  <c:v>5659</c:v>
                </c:pt>
                <c:pt idx="6017">
                  <c:v>5660</c:v>
                </c:pt>
                <c:pt idx="6018">
                  <c:v>5661</c:v>
                </c:pt>
                <c:pt idx="6019">
                  <c:v>5662</c:v>
                </c:pt>
                <c:pt idx="6020">
                  <c:v>5663</c:v>
                </c:pt>
                <c:pt idx="6021">
                  <c:v>5664</c:v>
                </c:pt>
                <c:pt idx="6022">
                  <c:v>5665</c:v>
                </c:pt>
                <c:pt idx="6023">
                  <c:v>5666</c:v>
                </c:pt>
                <c:pt idx="6024">
                  <c:v>5667</c:v>
                </c:pt>
                <c:pt idx="6025">
                  <c:v>5668</c:v>
                </c:pt>
                <c:pt idx="6026">
                  <c:v>5669</c:v>
                </c:pt>
                <c:pt idx="6027">
                  <c:v>5670</c:v>
                </c:pt>
                <c:pt idx="6028">
                  <c:v>5670</c:v>
                </c:pt>
                <c:pt idx="6029">
                  <c:v>5671</c:v>
                </c:pt>
                <c:pt idx="6030">
                  <c:v>5672</c:v>
                </c:pt>
                <c:pt idx="6031">
                  <c:v>5673</c:v>
                </c:pt>
                <c:pt idx="6032">
                  <c:v>5674</c:v>
                </c:pt>
                <c:pt idx="6033">
                  <c:v>5675</c:v>
                </c:pt>
                <c:pt idx="6034">
                  <c:v>5676</c:v>
                </c:pt>
                <c:pt idx="6035">
                  <c:v>5677</c:v>
                </c:pt>
                <c:pt idx="6036">
                  <c:v>5678</c:v>
                </c:pt>
                <c:pt idx="6037">
                  <c:v>5679</c:v>
                </c:pt>
                <c:pt idx="6038">
                  <c:v>5680</c:v>
                </c:pt>
                <c:pt idx="6039">
                  <c:v>5681</c:v>
                </c:pt>
                <c:pt idx="6040">
                  <c:v>5682</c:v>
                </c:pt>
                <c:pt idx="6041">
                  <c:v>5683</c:v>
                </c:pt>
                <c:pt idx="6042">
                  <c:v>5684</c:v>
                </c:pt>
                <c:pt idx="6043">
                  <c:v>5685</c:v>
                </c:pt>
                <c:pt idx="6044">
                  <c:v>5686</c:v>
                </c:pt>
                <c:pt idx="6045">
                  <c:v>5687</c:v>
                </c:pt>
                <c:pt idx="6046">
                  <c:v>5688</c:v>
                </c:pt>
                <c:pt idx="6047">
                  <c:v>5689</c:v>
                </c:pt>
                <c:pt idx="6048">
                  <c:v>5690</c:v>
                </c:pt>
                <c:pt idx="6049">
                  <c:v>5691</c:v>
                </c:pt>
                <c:pt idx="6050">
                  <c:v>5692</c:v>
                </c:pt>
                <c:pt idx="6051">
                  <c:v>5693</c:v>
                </c:pt>
                <c:pt idx="6052">
                  <c:v>5694</c:v>
                </c:pt>
                <c:pt idx="6053">
                  <c:v>5695</c:v>
                </c:pt>
                <c:pt idx="6054">
                  <c:v>5696</c:v>
                </c:pt>
                <c:pt idx="6055">
                  <c:v>5697</c:v>
                </c:pt>
                <c:pt idx="6056">
                  <c:v>5698</c:v>
                </c:pt>
                <c:pt idx="6057">
                  <c:v>5699</c:v>
                </c:pt>
                <c:pt idx="6058">
                  <c:v>5700</c:v>
                </c:pt>
                <c:pt idx="6059">
                  <c:v>5701</c:v>
                </c:pt>
                <c:pt idx="6060">
                  <c:v>5701</c:v>
                </c:pt>
                <c:pt idx="6061">
                  <c:v>5701</c:v>
                </c:pt>
                <c:pt idx="6062">
                  <c:v>5701</c:v>
                </c:pt>
                <c:pt idx="6063">
                  <c:v>5702</c:v>
                </c:pt>
                <c:pt idx="6064">
                  <c:v>5703</c:v>
                </c:pt>
                <c:pt idx="6065">
                  <c:v>5704</c:v>
                </c:pt>
                <c:pt idx="6066">
                  <c:v>5705</c:v>
                </c:pt>
                <c:pt idx="6067">
                  <c:v>5706</c:v>
                </c:pt>
                <c:pt idx="6068">
                  <c:v>5707</c:v>
                </c:pt>
                <c:pt idx="6069">
                  <c:v>5708</c:v>
                </c:pt>
                <c:pt idx="6070">
                  <c:v>5709</c:v>
                </c:pt>
                <c:pt idx="6071">
                  <c:v>5710</c:v>
                </c:pt>
                <c:pt idx="6072">
                  <c:v>5711</c:v>
                </c:pt>
                <c:pt idx="6073">
                  <c:v>5712</c:v>
                </c:pt>
                <c:pt idx="6074">
                  <c:v>5713</c:v>
                </c:pt>
                <c:pt idx="6075">
                  <c:v>5714</c:v>
                </c:pt>
                <c:pt idx="6076">
                  <c:v>5715</c:v>
                </c:pt>
                <c:pt idx="6077">
                  <c:v>5716</c:v>
                </c:pt>
                <c:pt idx="6078">
                  <c:v>5717</c:v>
                </c:pt>
                <c:pt idx="6079">
                  <c:v>5718</c:v>
                </c:pt>
                <c:pt idx="6080">
                  <c:v>5719</c:v>
                </c:pt>
                <c:pt idx="6081">
                  <c:v>5720</c:v>
                </c:pt>
                <c:pt idx="6082">
                  <c:v>5721</c:v>
                </c:pt>
                <c:pt idx="6083">
                  <c:v>5722</c:v>
                </c:pt>
                <c:pt idx="6084">
                  <c:v>5723</c:v>
                </c:pt>
                <c:pt idx="6085">
                  <c:v>5724</c:v>
                </c:pt>
                <c:pt idx="6086">
                  <c:v>5725</c:v>
                </c:pt>
                <c:pt idx="6087">
                  <c:v>5726</c:v>
                </c:pt>
                <c:pt idx="6088">
                  <c:v>5727</c:v>
                </c:pt>
                <c:pt idx="6089">
                  <c:v>5728</c:v>
                </c:pt>
                <c:pt idx="6090">
                  <c:v>5729</c:v>
                </c:pt>
                <c:pt idx="6091">
                  <c:v>5730</c:v>
                </c:pt>
                <c:pt idx="6092">
                  <c:v>5731</c:v>
                </c:pt>
                <c:pt idx="6093">
                  <c:v>5732</c:v>
                </c:pt>
                <c:pt idx="6094">
                  <c:v>5733</c:v>
                </c:pt>
                <c:pt idx="6095">
                  <c:v>5734</c:v>
                </c:pt>
                <c:pt idx="6096">
                  <c:v>5735</c:v>
                </c:pt>
                <c:pt idx="6097">
                  <c:v>5736</c:v>
                </c:pt>
                <c:pt idx="6098">
                  <c:v>5737</c:v>
                </c:pt>
                <c:pt idx="6099">
                  <c:v>5738</c:v>
                </c:pt>
                <c:pt idx="6100">
                  <c:v>5739</c:v>
                </c:pt>
                <c:pt idx="6101">
                  <c:v>5740</c:v>
                </c:pt>
                <c:pt idx="6102">
                  <c:v>5741</c:v>
                </c:pt>
                <c:pt idx="6103">
                  <c:v>5742</c:v>
                </c:pt>
                <c:pt idx="6104">
                  <c:v>5743</c:v>
                </c:pt>
                <c:pt idx="6105">
                  <c:v>5744</c:v>
                </c:pt>
                <c:pt idx="6106">
                  <c:v>5745</c:v>
                </c:pt>
                <c:pt idx="6107">
                  <c:v>5746</c:v>
                </c:pt>
                <c:pt idx="6108">
                  <c:v>5747</c:v>
                </c:pt>
                <c:pt idx="6109">
                  <c:v>5748</c:v>
                </c:pt>
                <c:pt idx="6110">
                  <c:v>5749</c:v>
                </c:pt>
                <c:pt idx="6111">
                  <c:v>5750</c:v>
                </c:pt>
                <c:pt idx="6112">
                  <c:v>5751</c:v>
                </c:pt>
                <c:pt idx="6113">
                  <c:v>5752</c:v>
                </c:pt>
                <c:pt idx="6114">
                  <c:v>5753</c:v>
                </c:pt>
                <c:pt idx="6115">
                  <c:v>5754</c:v>
                </c:pt>
                <c:pt idx="6116">
                  <c:v>5755</c:v>
                </c:pt>
                <c:pt idx="6117">
                  <c:v>5756</c:v>
                </c:pt>
                <c:pt idx="6118">
                  <c:v>5757</c:v>
                </c:pt>
                <c:pt idx="6119">
                  <c:v>5758</c:v>
                </c:pt>
                <c:pt idx="6120">
                  <c:v>5759</c:v>
                </c:pt>
                <c:pt idx="6121">
                  <c:v>5760</c:v>
                </c:pt>
                <c:pt idx="6122">
                  <c:v>5761</c:v>
                </c:pt>
                <c:pt idx="6123">
                  <c:v>5762</c:v>
                </c:pt>
                <c:pt idx="6124">
                  <c:v>5763</c:v>
                </c:pt>
                <c:pt idx="6125">
                  <c:v>5764</c:v>
                </c:pt>
                <c:pt idx="6126">
                  <c:v>5765</c:v>
                </c:pt>
                <c:pt idx="6127">
                  <c:v>5766</c:v>
                </c:pt>
                <c:pt idx="6128">
                  <c:v>5767</c:v>
                </c:pt>
                <c:pt idx="6129">
                  <c:v>5768</c:v>
                </c:pt>
                <c:pt idx="6130">
                  <c:v>5769</c:v>
                </c:pt>
                <c:pt idx="6131">
                  <c:v>5770</c:v>
                </c:pt>
                <c:pt idx="6132">
                  <c:v>5771</c:v>
                </c:pt>
                <c:pt idx="6133">
                  <c:v>5772</c:v>
                </c:pt>
                <c:pt idx="6134">
                  <c:v>5773</c:v>
                </c:pt>
                <c:pt idx="6135">
                  <c:v>5774</c:v>
                </c:pt>
                <c:pt idx="6136">
                  <c:v>5775</c:v>
                </c:pt>
                <c:pt idx="6137">
                  <c:v>5776</c:v>
                </c:pt>
                <c:pt idx="6138">
                  <c:v>5777</c:v>
                </c:pt>
                <c:pt idx="6139">
                  <c:v>5778</c:v>
                </c:pt>
                <c:pt idx="6140">
                  <c:v>5779</c:v>
                </c:pt>
                <c:pt idx="6141">
                  <c:v>5780</c:v>
                </c:pt>
                <c:pt idx="6142">
                  <c:v>5781</c:v>
                </c:pt>
                <c:pt idx="6143">
                  <c:v>5782</c:v>
                </c:pt>
                <c:pt idx="6144">
                  <c:v>5783</c:v>
                </c:pt>
                <c:pt idx="6145">
                  <c:v>5784</c:v>
                </c:pt>
                <c:pt idx="6146">
                  <c:v>5785</c:v>
                </c:pt>
                <c:pt idx="6147">
                  <c:v>5786</c:v>
                </c:pt>
                <c:pt idx="6148">
                  <c:v>5787</c:v>
                </c:pt>
                <c:pt idx="6149">
                  <c:v>5788</c:v>
                </c:pt>
                <c:pt idx="6150">
                  <c:v>5788</c:v>
                </c:pt>
                <c:pt idx="6151">
                  <c:v>5789</c:v>
                </c:pt>
                <c:pt idx="6152">
                  <c:v>5790</c:v>
                </c:pt>
                <c:pt idx="6153">
                  <c:v>5791</c:v>
                </c:pt>
                <c:pt idx="6154">
                  <c:v>5792</c:v>
                </c:pt>
                <c:pt idx="6155">
                  <c:v>5793</c:v>
                </c:pt>
                <c:pt idx="6156">
                  <c:v>5794</c:v>
                </c:pt>
                <c:pt idx="6157">
                  <c:v>5795</c:v>
                </c:pt>
                <c:pt idx="6158">
                  <c:v>5796</c:v>
                </c:pt>
                <c:pt idx="6159">
                  <c:v>5797</c:v>
                </c:pt>
                <c:pt idx="6160">
                  <c:v>5798</c:v>
                </c:pt>
                <c:pt idx="6161">
                  <c:v>5799</c:v>
                </c:pt>
                <c:pt idx="6162">
                  <c:v>5800</c:v>
                </c:pt>
                <c:pt idx="6163">
                  <c:v>5800</c:v>
                </c:pt>
                <c:pt idx="6164">
                  <c:v>5801</c:v>
                </c:pt>
                <c:pt idx="6165">
                  <c:v>5802</c:v>
                </c:pt>
                <c:pt idx="6166">
                  <c:v>5803</c:v>
                </c:pt>
                <c:pt idx="6167">
                  <c:v>5804</c:v>
                </c:pt>
                <c:pt idx="6168">
                  <c:v>5805</c:v>
                </c:pt>
                <c:pt idx="6169">
                  <c:v>5806</c:v>
                </c:pt>
                <c:pt idx="6170">
                  <c:v>5807</c:v>
                </c:pt>
                <c:pt idx="6171">
                  <c:v>5807</c:v>
                </c:pt>
                <c:pt idx="6172">
                  <c:v>5807</c:v>
                </c:pt>
                <c:pt idx="6173">
                  <c:v>5808</c:v>
                </c:pt>
                <c:pt idx="6174">
                  <c:v>5809</c:v>
                </c:pt>
                <c:pt idx="6175">
                  <c:v>5810</c:v>
                </c:pt>
                <c:pt idx="6176">
                  <c:v>5811</c:v>
                </c:pt>
                <c:pt idx="6177">
                  <c:v>5812</c:v>
                </c:pt>
                <c:pt idx="6178">
                  <c:v>5813</c:v>
                </c:pt>
                <c:pt idx="6179">
                  <c:v>5814</c:v>
                </c:pt>
                <c:pt idx="6180">
                  <c:v>5815</c:v>
                </c:pt>
                <c:pt idx="6181">
                  <c:v>5816</c:v>
                </c:pt>
                <c:pt idx="6182">
                  <c:v>5817</c:v>
                </c:pt>
                <c:pt idx="6183">
                  <c:v>5818</c:v>
                </c:pt>
                <c:pt idx="6184">
                  <c:v>5819</c:v>
                </c:pt>
                <c:pt idx="6185">
                  <c:v>5820</c:v>
                </c:pt>
                <c:pt idx="6186">
                  <c:v>5821</c:v>
                </c:pt>
                <c:pt idx="6187">
                  <c:v>5822</c:v>
                </c:pt>
                <c:pt idx="6188">
                  <c:v>5823</c:v>
                </c:pt>
                <c:pt idx="6189">
                  <c:v>5824</c:v>
                </c:pt>
                <c:pt idx="6190">
                  <c:v>5825</c:v>
                </c:pt>
                <c:pt idx="6191">
                  <c:v>5826</c:v>
                </c:pt>
                <c:pt idx="6192">
                  <c:v>5826</c:v>
                </c:pt>
                <c:pt idx="6193">
                  <c:v>5827</c:v>
                </c:pt>
                <c:pt idx="6194">
                  <c:v>5827</c:v>
                </c:pt>
                <c:pt idx="6195">
                  <c:v>5828</c:v>
                </c:pt>
                <c:pt idx="6196">
                  <c:v>5829</c:v>
                </c:pt>
                <c:pt idx="6197">
                  <c:v>5830</c:v>
                </c:pt>
                <c:pt idx="6198">
                  <c:v>5831</c:v>
                </c:pt>
                <c:pt idx="6199">
                  <c:v>5832</c:v>
                </c:pt>
                <c:pt idx="6200">
                  <c:v>5833</c:v>
                </c:pt>
                <c:pt idx="6201">
                  <c:v>5834</c:v>
                </c:pt>
                <c:pt idx="6202">
                  <c:v>5835</c:v>
                </c:pt>
                <c:pt idx="6203">
                  <c:v>5836</c:v>
                </c:pt>
                <c:pt idx="6204">
                  <c:v>5837</c:v>
                </c:pt>
                <c:pt idx="6205">
                  <c:v>5838</c:v>
                </c:pt>
                <c:pt idx="6206">
                  <c:v>5839</c:v>
                </c:pt>
                <c:pt idx="6207">
                  <c:v>5840</c:v>
                </c:pt>
                <c:pt idx="6208">
                  <c:v>5841</c:v>
                </c:pt>
                <c:pt idx="6209">
                  <c:v>5842</c:v>
                </c:pt>
                <c:pt idx="6210">
                  <c:v>5843</c:v>
                </c:pt>
                <c:pt idx="6211">
                  <c:v>5844</c:v>
                </c:pt>
                <c:pt idx="6212">
                  <c:v>5845</c:v>
                </c:pt>
                <c:pt idx="6213">
                  <c:v>5846</c:v>
                </c:pt>
                <c:pt idx="6214">
                  <c:v>5847</c:v>
                </c:pt>
                <c:pt idx="6215">
                  <c:v>5848</c:v>
                </c:pt>
                <c:pt idx="6216">
                  <c:v>5849</c:v>
                </c:pt>
                <c:pt idx="6217">
                  <c:v>5850</c:v>
                </c:pt>
                <c:pt idx="6218">
                  <c:v>5851</c:v>
                </c:pt>
                <c:pt idx="6219">
                  <c:v>5852</c:v>
                </c:pt>
                <c:pt idx="6220">
                  <c:v>5853</c:v>
                </c:pt>
                <c:pt idx="6221">
                  <c:v>5854</c:v>
                </c:pt>
                <c:pt idx="6222">
                  <c:v>5855</c:v>
                </c:pt>
                <c:pt idx="6223">
                  <c:v>5856</c:v>
                </c:pt>
                <c:pt idx="6224">
                  <c:v>5857</c:v>
                </c:pt>
                <c:pt idx="6225">
                  <c:v>5858</c:v>
                </c:pt>
                <c:pt idx="6226">
                  <c:v>5859</c:v>
                </c:pt>
                <c:pt idx="6227">
                  <c:v>5860</c:v>
                </c:pt>
                <c:pt idx="6228">
                  <c:v>5861</c:v>
                </c:pt>
                <c:pt idx="6229">
                  <c:v>5862</c:v>
                </c:pt>
                <c:pt idx="6230">
                  <c:v>5863</c:v>
                </c:pt>
                <c:pt idx="6231">
                  <c:v>5864</c:v>
                </c:pt>
                <c:pt idx="6232">
                  <c:v>5865</c:v>
                </c:pt>
                <c:pt idx="6233">
                  <c:v>5866</c:v>
                </c:pt>
                <c:pt idx="6234">
                  <c:v>5867</c:v>
                </c:pt>
                <c:pt idx="6235">
                  <c:v>5868</c:v>
                </c:pt>
                <c:pt idx="6236">
                  <c:v>5869</c:v>
                </c:pt>
                <c:pt idx="6237">
                  <c:v>5870</c:v>
                </c:pt>
                <c:pt idx="6238">
                  <c:v>5871</c:v>
                </c:pt>
                <c:pt idx="6239">
                  <c:v>5872</c:v>
                </c:pt>
                <c:pt idx="6240">
                  <c:v>5873</c:v>
                </c:pt>
                <c:pt idx="6241">
                  <c:v>5874</c:v>
                </c:pt>
                <c:pt idx="6242">
                  <c:v>5875</c:v>
                </c:pt>
                <c:pt idx="6243">
                  <c:v>5876</c:v>
                </c:pt>
                <c:pt idx="6244">
                  <c:v>5877</c:v>
                </c:pt>
                <c:pt idx="6245">
                  <c:v>5878</c:v>
                </c:pt>
                <c:pt idx="6246">
                  <c:v>5879</c:v>
                </c:pt>
                <c:pt idx="6247">
                  <c:v>5880</c:v>
                </c:pt>
                <c:pt idx="6248">
                  <c:v>5881</c:v>
                </c:pt>
                <c:pt idx="6249">
                  <c:v>5881</c:v>
                </c:pt>
                <c:pt idx="6250">
                  <c:v>5882</c:v>
                </c:pt>
                <c:pt idx="6251">
                  <c:v>5883</c:v>
                </c:pt>
                <c:pt idx="6252">
                  <c:v>5884</c:v>
                </c:pt>
                <c:pt idx="6253">
                  <c:v>5885</c:v>
                </c:pt>
                <c:pt idx="6254">
                  <c:v>5886</c:v>
                </c:pt>
                <c:pt idx="6255">
                  <c:v>5887</c:v>
                </c:pt>
                <c:pt idx="6256">
                  <c:v>5888</c:v>
                </c:pt>
                <c:pt idx="6257">
                  <c:v>5888</c:v>
                </c:pt>
                <c:pt idx="6258">
                  <c:v>5889</c:v>
                </c:pt>
                <c:pt idx="6259">
                  <c:v>5890</c:v>
                </c:pt>
                <c:pt idx="6260">
                  <c:v>5891</c:v>
                </c:pt>
                <c:pt idx="6261">
                  <c:v>5892</c:v>
                </c:pt>
                <c:pt idx="6262">
                  <c:v>5893</c:v>
                </c:pt>
                <c:pt idx="6263">
                  <c:v>5894</c:v>
                </c:pt>
                <c:pt idx="6264">
                  <c:v>5895</c:v>
                </c:pt>
                <c:pt idx="6265">
                  <c:v>5896</c:v>
                </c:pt>
                <c:pt idx="6266">
                  <c:v>5897</c:v>
                </c:pt>
                <c:pt idx="6267">
                  <c:v>5898</c:v>
                </c:pt>
                <c:pt idx="6268">
                  <c:v>5899</c:v>
                </c:pt>
                <c:pt idx="6269">
                  <c:v>5900</c:v>
                </c:pt>
                <c:pt idx="6270">
                  <c:v>5901</c:v>
                </c:pt>
                <c:pt idx="6271">
                  <c:v>5902</c:v>
                </c:pt>
                <c:pt idx="6272">
                  <c:v>5903</c:v>
                </c:pt>
                <c:pt idx="6273">
                  <c:v>5904</c:v>
                </c:pt>
                <c:pt idx="6274">
                  <c:v>5905</c:v>
                </c:pt>
                <c:pt idx="6275">
                  <c:v>5906</c:v>
                </c:pt>
                <c:pt idx="6276">
                  <c:v>5907</c:v>
                </c:pt>
                <c:pt idx="6277">
                  <c:v>5908</c:v>
                </c:pt>
                <c:pt idx="6278">
                  <c:v>5909</c:v>
                </c:pt>
                <c:pt idx="6279">
                  <c:v>5910</c:v>
                </c:pt>
                <c:pt idx="6280">
                  <c:v>5911</c:v>
                </c:pt>
                <c:pt idx="6281">
                  <c:v>5912</c:v>
                </c:pt>
                <c:pt idx="6282">
                  <c:v>5913</c:v>
                </c:pt>
                <c:pt idx="6283">
                  <c:v>5914</c:v>
                </c:pt>
                <c:pt idx="6284">
                  <c:v>5915</c:v>
                </c:pt>
                <c:pt idx="6285">
                  <c:v>5916</c:v>
                </c:pt>
                <c:pt idx="6286">
                  <c:v>5917</c:v>
                </c:pt>
                <c:pt idx="6287">
                  <c:v>5918</c:v>
                </c:pt>
                <c:pt idx="6288">
                  <c:v>5919</c:v>
                </c:pt>
                <c:pt idx="6289">
                  <c:v>5920</c:v>
                </c:pt>
                <c:pt idx="6290">
                  <c:v>5921</c:v>
                </c:pt>
                <c:pt idx="6291">
                  <c:v>5922</c:v>
                </c:pt>
                <c:pt idx="6292">
                  <c:v>5923</c:v>
                </c:pt>
                <c:pt idx="6293">
                  <c:v>5924</c:v>
                </c:pt>
                <c:pt idx="6294">
                  <c:v>5925</c:v>
                </c:pt>
                <c:pt idx="6295">
                  <c:v>5926</c:v>
                </c:pt>
                <c:pt idx="6296">
                  <c:v>5927</c:v>
                </c:pt>
                <c:pt idx="6297">
                  <c:v>5928</c:v>
                </c:pt>
                <c:pt idx="6298">
                  <c:v>5929</c:v>
                </c:pt>
                <c:pt idx="6299">
                  <c:v>5930</c:v>
                </c:pt>
                <c:pt idx="6300">
                  <c:v>5931</c:v>
                </c:pt>
                <c:pt idx="6301">
                  <c:v>5932</c:v>
                </c:pt>
                <c:pt idx="6302">
                  <c:v>5933</c:v>
                </c:pt>
                <c:pt idx="6303">
                  <c:v>5934</c:v>
                </c:pt>
                <c:pt idx="6304">
                  <c:v>5935</c:v>
                </c:pt>
                <c:pt idx="6305">
                  <c:v>5936</c:v>
                </c:pt>
                <c:pt idx="6306">
                  <c:v>5937</c:v>
                </c:pt>
                <c:pt idx="6307">
                  <c:v>5938</c:v>
                </c:pt>
                <c:pt idx="6308">
                  <c:v>5939</c:v>
                </c:pt>
                <c:pt idx="6309">
                  <c:v>5940</c:v>
                </c:pt>
                <c:pt idx="6310">
                  <c:v>5941</c:v>
                </c:pt>
                <c:pt idx="6311">
                  <c:v>5942</c:v>
                </c:pt>
                <c:pt idx="6312">
                  <c:v>5943</c:v>
                </c:pt>
                <c:pt idx="6313">
                  <c:v>5944</c:v>
                </c:pt>
                <c:pt idx="6314">
                  <c:v>5945</c:v>
                </c:pt>
                <c:pt idx="6315">
                  <c:v>5946</c:v>
                </c:pt>
                <c:pt idx="6316">
                  <c:v>5947</c:v>
                </c:pt>
                <c:pt idx="6317">
                  <c:v>5948</c:v>
                </c:pt>
                <c:pt idx="6318">
                  <c:v>5949</c:v>
                </c:pt>
                <c:pt idx="6319">
                  <c:v>5950</c:v>
                </c:pt>
                <c:pt idx="6320">
                  <c:v>5951</c:v>
                </c:pt>
                <c:pt idx="6321">
                  <c:v>5952</c:v>
                </c:pt>
                <c:pt idx="6322">
                  <c:v>5953</c:v>
                </c:pt>
                <c:pt idx="6323">
                  <c:v>5954</c:v>
                </c:pt>
                <c:pt idx="6324">
                  <c:v>5955</c:v>
                </c:pt>
                <c:pt idx="6325">
                  <c:v>5956</c:v>
                </c:pt>
                <c:pt idx="6326">
                  <c:v>5957</c:v>
                </c:pt>
                <c:pt idx="6327">
                  <c:v>5958</c:v>
                </c:pt>
                <c:pt idx="6328">
                  <c:v>5959</c:v>
                </c:pt>
                <c:pt idx="6329">
                  <c:v>5960</c:v>
                </c:pt>
                <c:pt idx="6330">
                  <c:v>5961</c:v>
                </c:pt>
                <c:pt idx="6331">
                  <c:v>5962</c:v>
                </c:pt>
                <c:pt idx="6332">
                  <c:v>5963</c:v>
                </c:pt>
                <c:pt idx="6333">
                  <c:v>5964</c:v>
                </c:pt>
                <c:pt idx="6334">
                  <c:v>5965</c:v>
                </c:pt>
                <c:pt idx="6335">
                  <c:v>5966</c:v>
                </c:pt>
                <c:pt idx="6336">
                  <c:v>5967</c:v>
                </c:pt>
                <c:pt idx="6337">
                  <c:v>5968</c:v>
                </c:pt>
                <c:pt idx="6338">
                  <c:v>5969</c:v>
                </c:pt>
                <c:pt idx="6339">
                  <c:v>5970</c:v>
                </c:pt>
                <c:pt idx="6340">
                  <c:v>5971</c:v>
                </c:pt>
                <c:pt idx="6341">
                  <c:v>5972</c:v>
                </c:pt>
                <c:pt idx="6342">
                  <c:v>5973</c:v>
                </c:pt>
                <c:pt idx="6343">
                  <c:v>5974</c:v>
                </c:pt>
                <c:pt idx="6344">
                  <c:v>5975</c:v>
                </c:pt>
                <c:pt idx="6345">
                  <c:v>5976</c:v>
                </c:pt>
                <c:pt idx="6346">
                  <c:v>5977</c:v>
                </c:pt>
                <c:pt idx="6347">
                  <c:v>5978</c:v>
                </c:pt>
                <c:pt idx="6348">
                  <c:v>5979</c:v>
                </c:pt>
                <c:pt idx="6349">
                  <c:v>5980</c:v>
                </c:pt>
                <c:pt idx="6350">
                  <c:v>5981</c:v>
                </c:pt>
                <c:pt idx="6351">
                  <c:v>5982</c:v>
                </c:pt>
                <c:pt idx="6352">
                  <c:v>5983</c:v>
                </c:pt>
                <c:pt idx="6353">
                  <c:v>5984</c:v>
                </c:pt>
                <c:pt idx="6354">
                  <c:v>5985</c:v>
                </c:pt>
                <c:pt idx="6355">
                  <c:v>5986</c:v>
                </c:pt>
                <c:pt idx="6356">
                  <c:v>5987</c:v>
                </c:pt>
                <c:pt idx="6357">
                  <c:v>5988</c:v>
                </c:pt>
                <c:pt idx="6358">
                  <c:v>5989</c:v>
                </c:pt>
                <c:pt idx="6359">
                  <c:v>5990</c:v>
                </c:pt>
                <c:pt idx="6360">
                  <c:v>5991</c:v>
                </c:pt>
                <c:pt idx="6361">
                  <c:v>5992</c:v>
                </c:pt>
                <c:pt idx="6362">
                  <c:v>5993</c:v>
                </c:pt>
                <c:pt idx="6363">
                  <c:v>5994</c:v>
                </c:pt>
                <c:pt idx="6364">
                  <c:v>5995</c:v>
                </c:pt>
                <c:pt idx="6365">
                  <c:v>5996</c:v>
                </c:pt>
                <c:pt idx="6366">
                  <c:v>5997</c:v>
                </c:pt>
                <c:pt idx="6367">
                  <c:v>5998</c:v>
                </c:pt>
                <c:pt idx="6368">
                  <c:v>5998</c:v>
                </c:pt>
                <c:pt idx="6369">
                  <c:v>5999</c:v>
                </c:pt>
                <c:pt idx="6370">
                  <c:v>6000</c:v>
                </c:pt>
                <c:pt idx="6371">
                  <c:v>6001</c:v>
                </c:pt>
                <c:pt idx="6372">
                  <c:v>6002</c:v>
                </c:pt>
                <c:pt idx="6373">
                  <c:v>6003</c:v>
                </c:pt>
                <c:pt idx="6374">
                  <c:v>6004</c:v>
                </c:pt>
                <c:pt idx="6375">
                  <c:v>6005</c:v>
                </c:pt>
                <c:pt idx="6376">
                  <c:v>6006</c:v>
                </c:pt>
                <c:pt idx="6377">
                  <c:v>6007</c:v>
                </c:pt>
                <c:pt idx="6378">
                  <c:v>6008</c:v>
                </c:pt>
                <c:pt idx="6379">
                  <c:v>6009</c:v>
                </c:pt>
                <c:pt idx="6380">
                  <c:v>6010</c:v>
                </c:pt>
                <c:pt idx="6381">
                  <c:v>6010</c:v>
                </c:pt>
                <c:pt idx="6382">
                  <c:v>6011</c:v>
                </c:pt>
                <c:pt idx="6383">
                  <c:v>6011</c:v>
                </c:pt>
                <c:pt idx="6384">
                  <c:v>6011</c:v>
                </c:pt>
                <c:pt idx="6385">
                  <c:v>6012</c:v>
                </c:pt>
                <c:pt idx="6386">
                  <c:v>6013</c:v>
                </c:pt>
                <c:pt idx="6387">
                  <c:v>6014</c:v>
                </c:pt>
                <c:pt idx="6388">
                  <c:v>6015</c:v>
                </c:pt>
                <c:pt idx="6389">
                  <c:v>6016</c:v>
                </c:pt>
                <c:pt idx="6390">
                  <c:v>6017</c:v>
                </c:pt>
                <c:pt idx="6391">
                  <c:v>6018</c:v>
                </c:pt>
                <c:pt idx="6392">
                  <c:v>6019</c:v>
                </c:pt>
                <c:pt idx="6393">
                  <c:v>6019</c:v>
                </c:pt>
                <c:pt idx="6394">
                  <c:v>6020</c:v>
                </c:pt>
                <c:pt idx="6395">
                  <c:v>6021</c:v>
                </c:pt>
                <c:pt idx="6396">
                  <c:v>6022</c:v>
                </c:pt>
                <c:pt idx="6397">
                  <c:v>6023</c:v>
                </c:pt>
                <c:pt idx="6398">
                  <c:v>6024</c:v>
                </c:pt>
                <c:pt idx="6399">
                  <c:v>6025</c:v>
                </c:pt>
                <c:pt idx="6400">
                  <c:v>6026</c:v>
                </c:pt>
                <c:pt idx="6401">
                  <c:v>6026</c:v>
                </c:pt>
                <c:pt idx="6402">
                  <c:v>6027</c:v>
                </c:pt>
                <c:pt idx="6403">
                  <c:v>6028</c:v>
                </c:pt>
                <c:pt idx="6404">
                  <c:v>6029</c:v>
                </c:pt>
                <c:pt idx="6405">
                  <c:v>6030</c:v>
                </c:pt>
                <c:pt idx="6406">
                  <c:v>6030</c:v>
                </c:pt>
                <c:pt idx="6407">
                  <c:v>6030</c:v>
                </c:pt>
                <c:pt idx="6408">
                  <c:v>6031</c:v>
                </c:pt>
                <c:pt idx="6409">
                  <c:v>6032</c:v>
                </c:pt>
                <c:pt idx="6410">
                  <c:v>6033</c:v>
                </c:pt>
                <c:pt idx="6411">
                  <c:v>6034</c:v>
                </c:pt>
                <c:pt idx="6412">
                  <c:v>6035</c:v>
                </c:pt>
                <c:pt idx="6413">
                  <c:v>6036</c:v>
                </c:pt>
                <c:pt idx="6414">
                  <c:v>6037</c:v>
                </c:pt>
                <c:pt idx="6415">
                  <c:v>6038</c:v>
                </c:pt>
                <c:pt idx="6416">
                  <c:v>6039</c:v>
                </c:pt>
                <c:pt idx="6417">
                  <c:v>6039</c:v>
                </c:pt>
                <c:pt idx="6418">
                  <c:v>6040</c:v>
                </c:pt>
                <c:pt idx="6419">
                  <c:v>6041</c:v>
                </c:pt>
                <c:pt idx="6420">
                  <c:v>6042</c:v>
                </c:pt>
                <c:pt idx="6421">
                  <c:v>6043</c:v>
                </c:pt>
                <c:pt idx="6422">
                  <c:v>6044</c:v>
                </c:pt>
                <c:pt idx="6423">
                  <c:v>6045</c:v>
                </c:pt>
                <c:pt idx="6424">
                  <c:v>6046</c:v>
                </c:pt>
                <c:pt idx="6425">
                  <c:v>6047</c:v>
                </c:pt>
                <c:pt idx="6426">
                  <c:v>6048</c:v>
                </c:pt>
                <c:pt idx="6427">
                  <c:v>6049</c:v>
                </c:pt>
                <c:pt idx="6428">
                  <c:v>6050</c:v>
                </c:pt>
                <c:pt idx="6429">
                  <c:v>6051</c:v>
                </c:pt>
                <c:pt idx="6430">
                  <c:v>6052</c:v>
                </c:pt>
                <c:pt idx="6431">
                  <c:v>6053</c:v>
                </c:pt>
                <c:pt idx="6432">
                  <c:v>6054</c:v>
                </c:pt>
                <c:pt idx="6433">
                  <c:v>6055</c:v>
                </c:pt>
                <c:pt idx="6434">
                  <c:v>6056</c:v>
                </c:pt>
                <c:pt idx="6435">
                  <c:v>6057</c:v>
                </c:pt>
                <c:pt idx="6436">
                  <c:v>6058</c:v>
                </c:pt>
                <c:pt idx="6437">
                  <c:v>6059</c:v>
                </c:pt>
                <c:pt idx="6438">
                  <c:v>6060</c:v>
                </c:pt>
                <c:pt idx="6439">
                  <c:v>6061</c:v>
                </c:pt>
                <c:pt idx="6440">
                  <c:v>6062</c:v>
                </c:pt>
                <c:pt idx="6441">
                  <c:v>6063</c:v>
                </c:pt>
                <c:pt idx="6442">
                  <c:v>6064</c:v>
                </c:pt>
                <c:pt idx="6443">
                  <c:v>6065</c:v>
                </c:pt>
                <c:pt idx="6444">
                  <c:v>6066</c:v>
                </c:pt>
                <c:pt idx="6445">
                  <c:v>6067</c:v>
                </c:pt>
                <c:pt idx="6446">
                  <c:v>6068</c:v>
                </c:pt>
                <c:pt idx="6447">
                  <c:v>6069</c:v>
                </c:pt>
                <c:pt idx="6448">
                  <c:v>6070</c:v>
                </c:pt>
                <c:pt idx="6449">
                  <c:v>6071</c:v>
                </c:pt>
                <c:pt idx="6450">
                  <c:v>6072</c:v>
                </c:pt>
                <c:pt idx="6451">
                  <c:v>6073</c:v>
                </c:pt>
                <c:pt idx="6452">
                  <c:v>6074</c:v>
                </c:pt>
                <c:pt idx="6453">
                  <c:v>6075</c:v>
                </c:pt>
                <c:pt idx="6454">
                  <c:v>6076</c:v>
                </c:pt>
                <c:pt idx="6455">
                  <c:v>6077</c:v>
                </c:pt>
                <c:pt idx="6456">
                  <c:v>6078</c:v>
                </c:pt>
                <c:pt idx="6457">
                  <c:v>6079</c:v>
                </c:pt>
                <c:pt idx="6458">
                  <c:v>6080</c:v>
                </c:pt>
                <c:pt idx="6459">
                  <c:v>6081</c:v>
                </c:pt>
                <c:pt idx="6460">
                  <c:v>6082</c:v>
                </c:pt>
                <c:pt idx="6461">
                  <c:v>6083</c:v>
                </c:pt>
                <c:pt idx="6462">
                  <c:v>6083</c:v>
                </c:pt>
                <c:pt idx="6463">
                  <c:v>6084</c:v>
                </c:pt>
                <c:pt idx="6464">
                  <c:v>6084</c:v>
                </c:pt>
                <c:pt idx="6465">
                  <c:v>6085</c:v>
                </c:pt>
                <c:pt idx="6466">
                  <c:v>6086</c:v>
                </c:pt>
                <c:pt idx="6467">
                  <c:v>6087</c:v>
                </c:pt>
                <c:pt idx="6468">
                  <c:v>6088</c:v>
                </c:pt>
                <c:pt idx="6469">
                  <c:v>6089</c:v>
                </c:pt>
                <c:pt idx="6470">
                  <c:v>6090</c:v>
                </c:pt>
                <c:pt idx="6471">
                  <c:v>6091</c:v>
                </c:pt>
                <c:pt idx="6472">
                  <c:v>6092</c:v>
                </c:pt>
                <c:pt idx="6473">
                  <c:v>6093</c:v>
                </c:pt>
                <c:pt idx="6474">
                  <c:v>6094</c:v>
                </c:pt>
                <c:pt idx="6475">
                  <c:v>6095</c:v>
                </c:pt>
                <c:pt idx="6476">
                  <c:v>6096</c:v>
                </c:pt>
                <c:pt idx="6477">
                  <c:v>6097</c:v>
                </c:pt>
                <c:pt idx="6478">
                  <c:v>6098</c:v>
                </c:pt>
                <c:pt idx="6479">
                  <c:v>6099</c:v>
                </c:pt>
                <c:pt idx="6480">
                  <c:v>6100</c:v>
                </c:pt>
                <c:pt idx="6481">
                  <c:v>6101</c:v>
                </c:pt>
                <c:pt idx="6482">
                  <c:v>6102</c:v>
                </c:pt>
                <c:pt idx="6483">
                  <c:v>6103</c:v>
                </c:pt>
                <c:pt idx="6484">
                  <c:v>6104</c:v>
                </c:pt>
                <c:pt idx="6485">
                  <c:v>6105</c:v>
                </c:pt>
                <c:pt idx="6486">
                  <c:v>6106</c:v>
                </c:pt>
                <c:pt idx="6487">
                  <c:v>6107</c:v>
                </c:pt>
                <c:pt idx="6488">
                  <c:v>6108</c:v>
                </c:pt>
                <c:pt idx="6489">
                  <c:v>6109</c:v>
                </c:pt>
                <c:pt idx="6490">
                  <c:v>6110</c:v>
                </c:pt>
                <c:pt idx="6491">
                  <c:v>6111</c:v>
                </c:pt>
                <c:pt idx="6492">
                  <c:v>6112</c:v>
                </c:pt>
                <c:pt idx="6493">
                  <c:v>6113</c:v>
                </c:pt>
                <c:pt idx="6494">
                  <c:v>6114</c:v>
                </c:pt>
                <c:pt idx="6495">
                  <c:v>6115</c:v>
                </c:pt>
                <c:pt idx="6496">
                  <c:v>6116</c:v>
                </c:pt>
                <c:pt idx="6497">
                  <c:v>6117</c:v>
                </c:pt>
                <c:pt idx="6498">
                  <c:v>6118</c:v>
                </c:pt>
                <c:pt idx="6499">
                  <c:v>6118</c:v>
                </c:pt>
                <c:pt idx="6500">
                  <c:v>6119</c:v>
                </c:pt>
                <c:pt idx="6501">
                  <c:v>6120</c:v>
                </c:pt>
                <c:pt idx="6502">
                  <c:v>6120</c:v>
                </c:pt>
                <c:pt idx="6503">
                  <c:v>6120</c:v>
                </c:pt>
                <c:pt idx="6504">
                  <c:v>6121</c:v>
                </c:pt>
                <c:pt idx="6505">
                  <c:v>6122</c:v>
                </c:pt>
                <c:pt idx="6506">
                  <c:v>6123</c:v>
                </c:pt>
                <c:pt idx="6507">
                  <c:v>6124</c:v>
                </c:pt>
                <c:pt idx="6508">
                  <c:v>6125</c:v>
                </c:pt>
                <c:pt idx="6509">
                  <c:v>6126</c:v>
                </c:pt>
                <c:pt idx="6510">
                  <c:v>6127</c:v>
                </c:pt>
                <c:pt idx="6511">
                  <c:v>6128</c:v>
                </c:pt>
                <c:pt idx="6512">
                  <c:v>6129</c:v>
                </c:pt>
                <c:pt idx="6513">
                  <c:v>6130</c:v>
                </c:pt>
                <c:pt idx="6514">
                  <c:v>6130</c:v>
                </c:pt>
                <c:pt idx="6515">
                  <c:v>6131</c:v>
                </c:pt>
                <c:pt idx="6516">
                  <c:v>6132</c:v>
                </c:pt>
                <c:pt idx="6517">
                  <c:v>6133</c:v>
                </c:pt>
                <c:pt idx="6518">
                  <c:v>6134</c:v>
                </c:pt>
                <c:pt idx="6519">
                  <c:v>6135</c:v>
                </c:pt>
                <c:pt idx="6520">
                  <c:v>6136</c:v>
                </c:pt>
                <c:pt idx="6521">
                  <c:v>6137</c:v>
                </c:pt>
                <c:pt idx="6522">
                  <c:v>6138</c:v>
                </c:pt>
                <c:pt idx="6523">
                  <c:v>6139</c:v>
                </c:pt>
                <c:pt idx="6524">
                  <c:v>6140</c:v>
                </c:pt>
                <c:pt idx="6525">
                  <c:v>6141</c:v>
                </c:pt>
                <c:pt idx="6526">
                  <c:v>6142</c:v>
                </c:pt>
                <c:pt idx="6527">
                  <c:v>6143</c:v>
                </c:pt>
                <c:pt idx="6528">
                  <c:v>6144</c:v>
                </c:pt>
                <c:pt idx="6529">
                  <c:v>6145</c:v>
                </c:pt>
                <c:pt idx="6530">
                  <c:v>6146</c:v>
                </c:pt>
                <c:pt idx="6531">
                  <c:v>6147</c:v>
                </c:pt>
                <c:pt idx="6532">
                  <c:v>6148</c:v>
                </c:pt>
                <c:pt idx="6533">
                  <c:v>6149</c:v>
                </c:pt>
                <c:pt idx="6534">
                  <c:v>6150</c:v>
                </c:pt>
                <c:pt idx="6535">
                  <c:v>6151</c:v>
                </c:pt>
                <c:pt idx="6536">
                  <c:v>6152</c:v>
                </c:pt>
                <c:pt idx="6537">
                  <c:v>6153</c:v>
                </c:pt>
                <c:pt idx="6538">
                  <c:v>6154</c:v>
                </c:pt>
                <c:pt idx="6539">
                  <c:v>6155</c:v>
                </c:pt>
                <c:pt idx="6540">
                  <c:v>6156</c:v>
                </c:pt>
                <c:pt idx="6541">
                  <c:v>6157</c:v>
                </c:pt>
                <c:pt idx="6542">
                  <c:v>6158</c:v>
                </c:pt>
                <c:pt idx="6543">
                  <c:v>6159</c:v>
                </c:pt>
                <c:pt idx="6544">
                  <c:v>6160</c:v>
                </c:pt>
                <c:pt idx="6545">
                  <c:v>6161</c:v>
                </c:pt>
                <c:pt idx="6546">
                  <c:v>6162</c:v>
                </c:pt>
                <c:pt idx="6547">
                  <c:v>6163</c:v>
                </c:pt>
                <c:pt idx="6548">
                  <c:v>6164</c:v>
                </c:pt>
                <c:pt idx="6549">
                  <c:v>6165</c:v>
                </c:pt>
                <c:pt idx="6550">
                  <c:v>6166</c:v>
                </c:pt>
                <c:pt idx="6551">
                  <c:v>6167</c:v>
                </c:pt>
                <c:pt idx="6552">
                  <c:v>6168</c:v>
                </c:pt>
                <c:pt idx="6553">
                  <c:v>6169</c:v>
                </c:pt>
                <c:pt idx="6554">
                  <c:v>6170</c:v>
                </c:pt>
                <c:pt idx="6555">
                  <c:v>6171</c:v>
                </c:pt>
                <c:pt idx="6556">
                  <c:v>6172</c:v>
                </c:pt>
                <c:pt idx="6557">
                  <c:v>6173</c:v>
                </c:pt>
                <c:pt idx="6558">
                  <c:v>6174</c:v>
                </c:pt>
                <c:pt idx="6559">
                  <c:v>6175</c:v>
                </c:pt>
                <c:pt idx="6560">
                  <c:v>6176</c:v>
                </c:pt>
                <c:pt idx="6561">
                  <c:v>6177</c:v>
                </c:pt>
                <c:pt idx="6562">
                  <c:v>6178</c:v>
                </c:pt>
                <c:pt idx="6563">
                  <c:v>6178</c:v>
                </c:pt>
                <c:pt idx="6564">
                  <c:v>6179</c:v>
                </c:pt>
                <c:pt idx="6565">
                  <c:v>6180</c:v>
                </c:pt>
                <c:pt idx="6566">
                  <c:v>6181</c:v>
                </c:pt>
                <c:pt idx="6567">
                  <c:v>6182</c:v>
                </c:pt>
                <c:pt idx="6568">
                  <c:v>6183</c:v>
                </c:pt>
                <c:pt idx="6569">
                  <c:v>6184</c:v>
                </c:pt>
                <c:pt idx="6570">
                  <c:v>6185</c:v>
                </c:pt>
                <c:pt idx="6571">
                  <c:v>6186</c:v>
                </c:pt>
                <c:pt idx="6572">
                  <c:v>6187</c:v>
                </c:pt>
                <c:pt idx="6573">
                  <c:v>6188</c:v>
                </c:pt>
                <c:pt idx="6574">
                  <c:v>6189</c:v>
                </c:pt>
                <c:pt idx="6575">
                  <c:v>6190</c:v>
                </c:pt>
                <c:pt idx="6576">
                  <c:v>6191</c:v>
                </c:pt>
                <c:pt idx="6577">
                  <c:v>6192</c:v>
                </c:pt>
                <c:pt idx="6578">
                  <c:v>6193</c:v>
                </c:pt>
                <c:pt idx="6579">
                  <c:v>6194</c:v>
                </c:pt>
                <c:pt idx="6580">
                  <c:v>6195</c:v>
                </c:pt>
                <c:pt idx="6581">
                  <c:v>6196</c:v>
                </c:pt>
                <c:pt idx="6582">
                  <c:v>6197</c:v>
                </c:pt>
                <c:pt idx="6583">
                  <c:v>6198</c:v>
                </c:pt>
                <c:pt idx="6584">
                  <c:v>6199</c:v>
                </c:pt>
                <c:pt idx="6585">
                  <c:v>6200</c:v>
                </c:pt>
                <c:pt idx="6586">
                  <c:v>6201</c:v>
                </c:pt>
                <c:pt idx="6587">
                  <c:v>6202</c:v>
                </c:pt>
                <c:pt idx="6588">
                  <c:v>6203</c:v>
                </c:pt>
                <c:pt idx="6589">
                  <c:v>6204</c:v>
                </c:pt>
                <c:pt idx="6590">
                  <c:v>6205</c:v>
                </c:pt>
                <c:pt idx="6591">
                  <c:v>6206</c:v>
                </c:pt>
                <c:pt idx="6592">
                  <c:v>6207</c:v>
                </c:pt>
                <c:pt idx="6593">
                  <c:v>6208</c:v>
                </c:pt>
                <c:pt idx="6594">
                  <c:v>6208</c:v>
                </c:pt>
                <c:pt idx="6595">
                  <c:v>6209</c:v>
                </c:pt>
                <c:pt idx="6596">
                  <c:v>6210</c:v>
                </c:pt>
                <c:pt idx="6597">
                  <c:v>6211</c:v>
                </c:pt>
                <c:pt idx="6598">
                  <c:v>6212</c:v>
                </c:pt>
                <c:pt idx="6599">
                  <c:v>6213</c:v>
                </c:pt>
                <c:pt idx="6600">
                  <c:v>6213</c:v>
                </c:pt>
                <c:pt idx="6601">
                  <c:v>6214</c:v>
                </c:pt>
                <c:pt idx="6602">
                  <c:v>6215</c:v>
                </c:pt>
                <c:pt idx="6603">
                  <c:v>6216</c:v>
                </c:pt>
                <c:pt idx="6604">
                  <c:v>6217</c:v>
                </c:pt>
                <c:pt idx="6605">
                  <c:v>6218</c:v>
                </c:pt>
                <c:pt idx="6606">
                  <c:v>6219</c:v>
                </c:pt>
                <c:pt idx="6607">
                  <c:v>6220</c:v>
                </c:pt>
                <c:pt idx="6608">
                  <c:v>6221</c:v>
                </c:pt>
                <c:pt idx="6609">
                  <c:v>6221</c:v>
                </c:pt>
                <c:pt idx="6610">
                  <c:v>6221</c:v>
                </c:pt>
                <c:pt idx="6611">
                  <c:v>6222</c:v>
                </c:pt>
                <c:pt idx="6612">
                  <c:v>6223</c:v>
                </c:pt>
                <c:pt idx="6613">
                  <c:v>6224</c:v>
                </c:pt>
                <c:pt idx="6614">
                  <c:v>6225</c:v>
                </c:pt>
                <c:pt idx="6615">
                  <c:v>6226</c:v>
                </c:pt>
                <c:pt idx="6616">
                  <c:v>6227</c:v>
                </c:pt>
                <c:pt idx="6617">
                  <c:v>6228</c:v>
                </c:pt>
                <c:pt idx="6618">
                  <c:v>6229</c:v>
                </c:pt>
                <c:pt idx="6619">
                  <c:v>6230</c:v>
                </c:pt>
                <c:pt idx="6620">
                  <c:v>6231</c:v>
                </c:pt>
                <c:pt idx="6621">
                  <c:v>6232</c:v>
                </c:pt>
                <c:pt idx="6622">
                  <c:v>6233</c:v>
                </c:pt>
                <c:pt idx="6623">
                  <c:v>6234</c:v>
                </c:pt>
                <c:pt idx="6624">
                  <c:v>6235</c:v>
                </c:pt>
                <c:pt idx="6625">
                  <c:v>6236</c:v>
                </c:pt>
                <c:pt idx="6626">
                  <c:v>6237</c:v>
                </c:pt>
                <c:pt idx="6627">
                  <c:v>6238</c:v>
                </c:pt>
                <c:pt idx="6628">
                  <c:v>6239</c:v>
                </c:pt>
                <c:pt idx="6629">
                  <c:v>6240</c:v>
                </c:pt>
                <c:pt idx="6630">
                  <c:v>6241</c:v>
                </c:pt>
                <c:pt idx="6631">
                  <c:v>6242</c:v>
                </c:pt>
                <c:pt idx="6632">
                  <c:v>6243</c:v>
                </c:pt>
                <c:pt idx="6633">
                  <c:v>6244</c:v>
                </c:pt>
                <c:pt idx="6634">
                  <c:v>6245</c:v>
                </c:pt>
                <c:pt idx="6635">
                  <c:v>6246</c:v>
                </c:pt>
                <c:pt idx="6636">
                  <c:v>6247</c:v>
                </c:pt>
                <c:pt idx="6637">
                  <c:v>6248</c:v>
                </c:pt>
                <c:pt idx="6638">
                  <c:v>6249</c:v>
                </c:pt>
                <c:pt idx="6639">
                  <c:v>6250</c:v>
                </c:pt>
                <c:pt idx="6640">
                  <c:v>6251</c:v>
                </c:pt>
                <c:pt idx="6641">
                  <c:v>6252</c:v>
                </c:pt>
                <c:pt idx="6642">
                  <c:v>6253</c:v>
                </c:pt>
                <c:pt idx="6643">
                  <c:v>6254</c:v>
                </c:pt>
                <c:pt idx="6644">
                  <c:v>6255</c:v>
                </c:pt>
                <c:pt idx="6645">
                  <c:v>6256</c:v>
                </c:pt>
                <c:pt idx="6646">
                  <c:v>6256</c:v>
                </c:pt>
                <c:pt idx="6647">
                  <c:v>6257</c:v>
                </c:pt>
                <c:pt idx="6648">
                  <c:v>6258</c:v>
                </c:pt>
                <c:pt idx="6649">
                  <c:v>6259</c:v>
                </c:pt>
                <c:pt idx="6650">
                  <c:v>6260</c:v>
                </c:pt>
                <c:pt idx="6651">
                  <c:v>6261</c:v>
                </c:pt>
                <c:pt idx="6652">
                  <c:v>6262</c:v>
                </c:pt>
                <c:pt idx="6653">
                  <c:v>6263</c:v>
                </c:pt>
                <c:pt idx="6654">
                  <c:v>6264</c:v>
                </c:pt>
                <c:pt idx="6655">
                  <c:v>6265</c:v>
                </c:pt>
                <c:pt idx="6656">
                  <c:v>6266</c:v>
                </c:pt>
                <c:pt idx="6657">
                  <c:v>6267</c:v>
                </c:pt>
                <c:pt idx="6658">
                  <c:v>6268</c:v>
                </c:pt>
                <c:pt idx="6659">
                  <c:v>6269</c:v>
                </c:pt>
                <c:pt idx="6660">
                  <c:v>6270</c:v>
                </c:pt>
                <c:pt idx="6661">
                  <c:v>6271</c:v>
                </c:pt>
                <c:pt idx="6662">
                  <c:v>6272</c:v>
                </c:pt>
                <c:pt idx="6663">
                  <c:v>6273</c:v>
                </c:pt>
                <c:pt idx="6664">
                  <c:v>6274</c:v>
                </c:pt>
                <c:pt idx="6665">
                  <c:v>6275</c:v>
                </c:pt>
                <c:pt idx="6666">
                  <c:v>6276</c:v>
                </c:pt>
                <c:pt idx="6667">
                  <c:v>6277</c:v>
                </c:pt>
                <c:pt idx="6668">
                  <c:v>6278</c:v>
                </c:pt>
                <c:pt idx="6669">
                  <c:v>6279</c:v>
                </c:pt>
                <c:pt idx="6670">
                  <c:v>6280</c:v>
                </c:pt>
                <c:pt idx="6671">
                  <c:v>6281</c:v>
                </c:pt>
                <c:pt idx="6672">
                  <c:v>6282</c:v>
                </c:pt>
                <c:pt idx="6673">
                  <c:v>6283</c:v>
                </c:pt>
                <c:pt idx="6674">
                  <c:v>6284</c:v>
                </c:pt>
                <c:pt idx="6675">
                  <c:v>6285</c:v>
                </c:pt>
                <c:pt idx="6676">
                  <c:v>6286</c:v>
                </c:pt>
                <c:pt idx="6677">
                  <c:v>6287</c:v>
                </c:pt>
                <c:pt idx="6678">
                  <c:v>6288</c:v>
                </c:pt>
                <c:pt idx="6679">
                  <c:v>6289</c:v>
                </c:pt>
                <c:pt idx="6680">
                  <c:v>6290</c:v>
                </c:pt>
                <c:pt idx="6681">
                  <c:v>6291</c:v>
                </c:pt>
                <c:pt idx="6682">
                  <c:v>6292</c:v>
                </c:pt>
                <c:pt idx="6683">
                  <c:v>6293</c:v>
                </c:pt>
                <c:pt idx="6684">
                  <c:v>6294</c:v>
                </c:pt>
                <c:pt idx="6685">
                  <c:v>6295</c:v>
                </c:pt>
                <c:pt idx="6686">
                  <c:v>6296</c:v>
                </c:pt>
                <c:pt idx="6687">
                  <c:v>6297</c:v>
                </c:pt>
                <c:pt idx="6688">
                  <c:v>6298</c:v>
                </c:pt>
                <c:pt idx="6689">
                  <c:v>6299</c:v>
                </c:pt>
                <c:pt idx="6690">
                  <c:v>6300</c:v>
                </c:pt>
                <c:pt idx="6691">
                  <c:v>6301</c:v>
                </c:pt>
                <c:pt idx="6692">
                  <c:v>6302</c:v>
                </c:pt>
                <c:pt idx="6693">
                  <c:v>6303</c:v>
                </c:pt>
                <c:pt idx="6694">
                  <c:v>6304</c:v>
                </c:pt>
                <c:pt idx="6695">
                  <c:v>6305</c:v>
                </c:pt>
                <c:pt idx="6696">
                  <c:v>6306</c:v>
                </c:pt>
                <c:pt idx="6697">
                  <c:v>6307</c:v>
                </c:pt>
                <c:pt idx="6698">
                  <c:v>6308</c:v>
                </c:pt>
                <c:pt idx="6699">
                  <c:v>6309</c:v>
                </c:pt>
                <c:pt idx="6700">
                  <c:v>6310</c:v>
                </c:pt>
                <c:pt idx="6701">
                  <c:v>6311</c:v>
                </c:pt>
                <c:pt idx="6702">
                  <c:v>6312</c:v>
                </c:pt>
                <c:pt idx="6703">
                  <c:v>6313</c:v>
                </c:pt>
                <c:pt idx="6704">
                  <c:v>6314</c:v>
                </c:pt>
                <c:pt idx="6705">
                  <c:v>6315</c:v>
                </c:pt>
                <c:pt idx="6706">
                  <c:v>6315</c:v>
                </c:pt>
                <c:pt idx="6707">
                  <c:v>6316</c:v>
                </c:pt>
                <c:pt idx="6708">
                  <c:v>6317</c:v>
                </c:pt>
                <c:pt idx="6709">
                  <c:v>6318</c:v>
                </c:pt>
                <c:pt idx="6710">
                  <c:v>6319</c:v>
                </c:pt>
                <c:pt idx="6711">
                  <c:v>6320</c:v>
                </c:pt>
                <c:pt idx="6712">
                  <c:v>6321</c:v>
                </c:pt>
                <c:pt idx="6713">
                  <c:v>6322</c:v>
                </c:pt>
                <c:pt idx="6714">
                  <c:v>6323</c:v>
                </c:pt>
                <c:pt idx="6715">
                  <c:v>6324</c:v>
                </c:pt>
                <c:pt idx="6716">
                  <c:v>6325</c:v>
                </c:pt>
                <c:pt idx="6717">
                  <c:v>6326</c:v>
                </c:pt>
                <c:pt idx="6718">
                  <c:v>6327</c:v>
                </c:pt>
                <c:pt idx="6719">
                  <c:v>6328</c:v>
                </c:pt>
                <c:pt idx="6720">
                  <c:v>6329</c:v>
                </c:pt>
                <c:pt idx="6721">
                  <c:v>6330</c:v>
                </c:pt>
                <c:pt idx="6722">
                  <c:v>6331</c:v>
                </c:pt>
                <c:pt idx="6723">
                  <c:v>6332</c:v>
                </c:pt>
                <c:pt idx="6724">
                  <c:v>6333</c:v>
                </c:pt>
                <c:pt idx="6725">
                  <c:v>6334</c:v>
                </c:pt>
                <c:pt idx="6726">
                  <c:v>6335</c:v>
                </c:pt>
                <c:pt idx="6727">
                  <c:v>6336</c:v>
                </c:pt>
                <c:pt idx="6728">
                  <c:v>6337</c:v>
                </c:pt>
                <c:pt idx="6729">
                  <c:v>6338</c:v>
                </c:pt>
                <c:pt idx="6730">
                  <c:v>6339</c:v>
                </c:pt>
                <c:pt idx="6731">
                  <c:v>6340</c:v>
                </c:pt>
                <c:pt idx="6732">
                  <c:v>6341</c:v>
                </c:pt>
                <c:pt idx="6733">
                  <c:v>6342</c:v>
                </c:pt>
                <c:pt idx="6734">
                  <c:v>6343</c:v>
                </c:pt>
                <c:pt idx="6735">
                  <c:v>6344</c:v>
                </c:pt>
                <c:pt idx="6736">
                  <c:v>6345</c:v>
                </c:pt>
                <c:pt idx="6737">
                  <c:v>6346</c:v>
                </c:pt>
                <c:pt idx="6738">
                  <c:v>6347</c:v>
                </c:pt>
                <c:pt idx="6739">
                  <c:v>6348</c:v>
                </c:pt>
                <c:pt idx="6740">
                  <c:v>6349</c:v>
                </c:pt>
                <c:pt idx="6741">
                  <c:v>6350</c:v>
                </c:pt>
                <c:pt idx="6742">
                  <c:v>6351</c:v>
                </c:pt>
                <c:pt idx="6743">
                  <c:v>6352</c:v>
                </c:pt>
                <c:pt idx="6744">
                  <c:v>6353</c:v>
                </c:pt>
                <c:pt idx="6745">
                  <c:v>6354</c:v>
                </c:pt>
                <c:pt idx="6746">
                  <c:v>6355</c:v>
                </c:pt>
                <c:pt idx="6747">
                  <c:v>6356</c:v>
                </c:pt>
                <c:pt idx="6748">
                  <c:v>6357</c:v>
                </c:pt>
                <c:pt idx="6749">
                  <c:v>6358</c:v>
                </c:pt>
                <c:pt idx="6750">
                  <c:v>6359</c:v>
                </c:pt>
                <c:pt idx="6751">
                  <c:v>6360</c:v>
                </c:pt>
                <c:pt idx="6752">
                  <c:v>6361</c:v>
                </c:pt>
                <c:pt idx="6753">
                  <c:v>6362</c:v>
                </c:pt>
                <c:pt idx="6754">
                  <c:v>6363</c:v>
                </c:pt>
                <c:pt idx="6755">
                  <c:v>6364</c:v>
                </c:pt>
                <c:pt idx="6756">
                  <c:v>6365</c:v>
                </c:pt>
                <c:pt idx="6757">
                  <c:v>6366</c:v>
                </c:pt>
                <c:pt idx="6758">
                  <c:v>6367</c:v>
                </c:pt>
                <c:pt idx="6759">
                  <c:v>6368</c:v>
                </c:pt>
                <c:pt idx="6760">
                  <c:v>6369</c:v>
                </c:pt>
                <c:pt idx="6761">
                  <c:v>6370</c:v>
                </c:pt>
                <c:pt idx="6762">
                  <c:v>6371</c:v>
                </c:pt>
                <c:pt idx="6763">
                  <c:v>6372</c:v>
                </c:pt>
                <c:pt idx="6764">
                  <c:v>6373</c:v>
                </c:pt>
                <c:pt idx="6765">
                  <c:v>6374</c:v>
                </c:pt>
                <c:pt idx="6766">
                  <c:v>6375</c:v>
                </c:pt>
                <c:pt idx="6767">
                  <c:v>6376</c:v>
                </c:pt>
                <c:pt idx="6768">
                  <c:v>6377</c:v>
                </c:pt>
                <c:pt idx="6769">
                  <c:v>6378</c:v>
                </c:pt>
                <c:pt idx="6770">
                  <c:v>6379</c:v>
                </c:pt>
                <c:pt idx="6771">
                  <c:v>6380</c:v>
                </c:pt>
                <c:pt idx="6772">
                  <c:v>6381</c:v>
                </c:pt>
                <c:pt idx="6773">
                  <c:v>6382</c:v>
                </c:pt>
                <c:pt idx="6774">
                  <c:v>6383</c:v>
                </c:pt>
                <c:pt idx="6775">
                  <c:v>6384</c:v>
                </c:pt>
                <c:pt idx="6776">
                  <c:v>6385</c:v>
                </c:pt>
                <c:pt idx="6777">
                  <c:v>6386</c:v>
                </c:pt>
                <c:pt idx="6778">
                  <c:v>6387</c:v>
                </c:pt>
                <c:pt idx="6779">
                  <c:v>6388</c:v>
                </c:pt>
                <c:pt idx="6780">
                  <c:v>6389</c:v>
                </c:pt>
                <c:pt idx="6781">
                  <c:v>6390</c:v>
                </c:pt>
                <c:pt idx="6782">
                  <c:v>6391</c:v>
                </c:pt>
                <c:pt idx="6783">
                  <c:v>6392</c:v>
                </c:pt>
                <c:pt idx="6784">
                  <c:v>6393</c:v>
                </c:pt>
                <c:pt idx="6785">
                  <c:v>6394</c:v>
                </c:pt>
                <c:pt idx="6786">
                  <c:v>6395</c:v>
                </c:pt>
                <c:pt idx="6787">
                  <c:v>6396</c:v>
                </c:pt>
                <c:pt idx="6788">
                  <c:v>6397</c:v>
                </c:pt>
                <c:pt idx="6789">
                  <c:v>6398</c:v>
                </c:pt>
                <c:pt idx="6790">
                  <c:v>6399</c:v>
                </c:pt>
                <c:pt idx="6791">
                  <c:v>6399</c:v>
                </c:pt>
                <c:pt idx="6792">
                  <c:v>6400</c:v>
                </c:pt>
                <c:pt idx="6793">
                  <c:v>6400</c:v>
                </c:pt>
                <c:pt idx="6794">
                  <c:v>6401</c:v>
                </c:pt>
                <c:pt idx="6795">
                  <c:v>6402</c:v>
                </c:pt>
                <c:pt idx="6796">
                  <c:v>6403</c:v>
                </c:pt>
                <c:pt idx="6797">
                  <c:v>6404</c:v>
                </c:pt>
                <c:pt idx="6798">
                  <c:v>6405</c:v>
                </c:pt>
                <c:pt idx="6799">
                  <c:v>6406</c:v>
                </c:pt>
                <c:pt idx="6800">
                  <c:v>6406</c:v>
                </c:pt>
                <c:pt idx="6801">
                  <c:v>6407</c:v>
                </c:pt>
                <c:pt idx="6802">
                  <c:v>6408</c:v>
                </c:pt>
                <c:pt idx="6803">
                  <c:v>6408</c:v>
                </c:pt>
                <c:pt idx="6804">
                  <c:v>6409</c:v>
                </c:pt>
                <c:pt idx="6805">
                  <c:v>6410</c:v>
                </c:pt>
                <c:pt idx="6806">
                  <c:v>6411</c:v>
                </c:pt>
                <c:pt idx="6807">
                  <c:v>6412</c:v>
                </c:pt>
                <c:pt idx="6808">
                  <c:v>6413</c:v>
                </c:pt>
                <c:pt idx="6809">
                  <c:v>6414</c:v>
                </c:pt>
                <c:pt idx="6810">
                  <c:v>6415</c:v>
                </c:pt>
                <c:pt idx="6811">
                  <c:v>6416</c:v>
                </c:pt>
                <c:pt idx="6812">
                  <c:v>6417</c:v>
                </c:pt>
                <c:pt idx="6813">
                  <c:v>6418</c:v>
                </c:pt>
                <c:pt idx="6814">
                  <c:v>6419</c:v>
                </c:pt>
                <c:pt idx="6815">
                  <c:v>6420</c:v>
                </c:pt>
                <c:pt idx="6816">
                  <c:v>6421</c:v>
                </c:pt>
                <c:pt idx="6817">
                  <c:v>6422</c:v>
                </c:pt>
                <c:pt idx="6818">
                  <c:v>6423</c:v>
                </c:pt>
                <c:pt idx="6819">
                  <c:v>6424</c:v>
                </c:pt>
                <c:pt idx="6820">
                  <c:v>6425</c:v>
                </c:pt>
                <c:pt idx="6821">
                  <c:v>6426</c:v>
                </c:pt>
                <c:pt idx="6822">
                  <c:v>6427</c:v>
                </c:pt>
                <c:pt idx="6823">
                  <c:v>6428</c:v>
                </c:pt>
                <c:pt idx="6824">
                  <c:v>6429</c:v>
                </c:pt>
                <c:pt idx="6825">
                  <c:v>6430</c:v>
                </c:pt>
                <c:pt idx="6826">
                  <c:v>6430</c:v>
                </c:pt>
                <c:pt idx="6827">
                  <c:v>6431</c:v>
                </c:pt>
                <c:pt idx="6828">
                  <c:v>6432</c:v>
                </c:pt>
                <c:pt idx="6829">
                  <c:v>6433</c:v>
                </c:pt>
                <c:pt idx="6830">
                  <c:v>6434</c:v>
                </c:pt>
                <c:pt idx="6831">
                  <c:v>6435</c:v>
                </c:pt>
                <c:pt idx="6832">
                  <c:v>6436</c:v>
                </c:pt>
                <c:pt idx="6833">
                  <c:v>6437</c:v>
                </c:pt>
                <c:pt idx="6834">
                  <c:v>6438</c:v>
                </c:pt>
                <c:pt idx="6835">
                  <c:v>6439</c:v>
                </c:pt>
                <c:pt idx="6836">
                  <c:v>6440</c:v>
                </c:pt>
                <c:pt idx="6837">
                  <c:v>6441</c:v>
                </c:pt>
                <c:pt idx="6838">
                  <c:v>6442</c:v>
                </c:pt>
                <c:pt idx="6839">
                  <c:v>6442</c:v>
                </c:pt>
                <c:pt idx="6840">
                  <c:v>6443</c:v>
                </c:pt>
                <c:pt idx="6841">
                  <c:v>6444</c:v>
                </c:pt>
                <c:pt idx="6842">
                  <c:v>6445</c:v>
                </c:pt>
                <c:pt idx="6843">
                  <c:v>6446</c:v>
                </c:pt>
                <c:pt idx="6844">
                  <c:v>6447</c:v>
                </c:pt>
                <c:pt idx="6845">
                  <c:v>6448</c:v>
                </c:pt>
                <c:pt idx="6846">
                  <c:v>6448</c:v>
                </c:pt>
                <c:pt idx="6847">
                  <c:v>6449</c:v>
                </c:pt>
                <c:pt idx="6848">
                  <c:v>6449</c:v>
                </c:pt>
                <c:pt idx="6849">
                  <c:v>6450</c:v>
                </c:pt>
                <c:pt idx="6850">
                  <c:v>6451</c:v>
                </c:pt>
                <c:pt idx="6851">
                  <c:v>6452</c:v>
                </c:pt>
                <c:pt idx="6852">
                  <c:v>6453</c:v>
                </c:pt>
                <c:pt idx="6853">
                  <c:v>6454</c:v>
                </c:pt>
                <c:pt idx="6854">
                  <c:v>6455</c:v>
                </c:pt>
                <c:pt idx="6855">
                  <c:v>6455</c:v>
                </c:pt>
                <c:pt idx="6856">
                  <c:v>6456</c:v>
                </c:pt>
                <c:pt idx="6857">
                  <c:v>6457</c:v>
                </c:pt>
                <c:pt idx="6858">
                  <c:v>6458</c:v>
                </c:pt>
                <c:pt idx="6859">
                  <c:v>6459</c:v>
                </c:pt>
                <c:pt idx="6860">
                  <c:v>6460</c:v>
                </c:pt>
                <c:pt idx="6861">
                  <c:v>6460</c:v>
                </c:pt>
                <c:pt idx="6862">
                  <c:v>6460</c:v>
                </c:pt>
                <c:pt idx="6863">
                  <c:v>6460</c:v>
                </c:pt>
                <c:pt idx="6864">
                  <c:v>6461</c:v>
                </c:pt>
                <c:pt idx="6865">
                  <c:v>6461</c:v>
                </c:pt>
                <c:pt idx="6866">
                  <c:v>6462</c:v>
                </c:pt>
                <c:pt idx="6867">
                  <c:v>6462</c:v>
                </c:pt>
                <c:pt idx="6868">
                  <c:v>6462</c:v>
                </c:pt>
                <c:pt idx="6869">
                  <c:v>6463</c:v>
                </c:pt>
                <c:pt idx="6870">
                  <c:v>6464</c:v>
                </c:pt>
                <c:pt idx="6871">
                  <c:v>6465</c:v>
                </c:pt>
                <c:pt idx="6872">
                  <c:v>6466</c:v>
                </c:pt>
                <c:pt idx="6873">
                  <c:v>6466</c:v>
                </c:pt>
                <c:pt idx="6874">
                  <c:v>6466</c:v>
                </c:pt>
                <c:pt idx="6875">
                  <c:v>6467</c:v>
                </c:pt>
                <c:pt idx="6876">
                  <c:v>6468</c:v>
                </c:pt>
                <c:pt idx="6877">
                  <c:v>6469</c:v>
                </c:pt>
                <c:pt idx="6878">
                  <c:v>6470</c:v>
                </c:pt>
                <c:pt idx="6879">
                  <c:v>6471</c:v>
                </c:pt>
                <c:pt idx="6880">
                  <c:v>6472</c:v>
                </c:pt>
                <c:pt idx="6881">
                  <c:v>6473</c:v>
                </c:pt>
                <c:pt idx="6882">
                  <c:v>6473</c:v>
                </c:pt>
                <c:pt idx="6883">
                  <c:v>6474</c:v>
                </c:pt>
                <c:pt idx="6884">
                  <c:v>6475</c:v>
                </c:pt>
                <c:pt idx="6885">
                  <c:v>6476</c:v>
                </c:pt>
                <c:pt idx="6886">
                  <c:v>6476</c:v>
                </c:pt>
                <c:pt idx="6887">
                  <c:v>6477</c:v>
                </c:pt>
                <c:pt idx="6888">
                  <c:v>6478</c:v>
                </c:pt>
                <c:pt idx="6889">
                  <c:v>6479</c:v>
                </c:pt>
                <c:pt idx="6890">
                  <c:v>6480</c:v>
                </c:pt>
                <c:pt idx="6891">
                  <c:v>6481</c:v>
                </c:pt>
                <c:pt idx="6892">
                  <c:v>6482</c:v>
                </c:pt>
                <c:pt idx="6893">
                  <c:v>6483</c:v>
                </c:pt>
                <c:pt idx="6894">
                  <c:v>6484</c:v>
                </c:pt>
                <c:pt idx="6895">
                  <c:v>6485</c:v>
                </c:pt>
                <c:pt idx="6896">
                  <c:v>6486</c:v>
                </c:pt>
                <c:pt idx="6897">
                  <c:v>6487</c:v>
                </c:pt>
                <c:pt idx="6898">
                  <c:v>6488</c:v>
                </c:pt>
                <c:pt idx="6899">
                  <c:v>6489</c:v>
                </c:pt>
                <c:pt idx="6900">
                  <c:v>6490</c:v>
                </c:pt>
                <c:pt idx="6901">
                  <c:v>6491</c:v>
                </c:pt>
                <c:pt idx="6902">
                  <c:v>6492</c:v>
                </c:pt>
                <c:pt idx="6903">
                  <c:v>6493</c:v>
                </c:pt>
                <c:pt idx="6904">
                  <c:v>6494</c:v>
                </c:pt>
                <c:pt idx="6905">
                  <c:v>6495</c:v>
                </c:pt>
                <c:pt idx="6906">
                  <c:v>6496</c:v>
                </c:pt>
                <c:pt idx="6907">
                  <c:v>6497</c:v>
                </c:pt>
                <c:pt idx="6908">
                  <c:v>6498</c:v>
                </c:pt>
                <c:pt idx="6909">
                  <c:v>6499</c:v>
                </c:pt>
                <c:pt idx="6910">
                  <c:v>6500</c:v>
                </c:pt>
                <c:pt idx="6911">
                  <c:v>6501</c:v>
                </c:pt>
                <c:pt idx="6912">
                  <c:v>6501</c:v>
                </c:pt>
                <c:pt idx="6913">
                  <c:v>6502</c:v>
                </c:pt>
                <c:pt idx="6914">
                  <c:v>6502</c:v>
                </c:pt>
                <c:pt idx="6915">
                  <c:v>6503</c:v>
                </c:pt>
                <c:pt idx="6916">
                  <c:v>6504</c:v>
                </c:pt>
                <c:pt idx="6917">
                  <c:v>6505</c:v>
                </c:pt>
                <c:pt idx="6918">
                  <c:v>6506</c:v>
                </c:pt>
                <c:pt idx="6919">
                  <c:v>6507</c:v>
                </c:pt>
                <c:pt idx="6920">
                  <c:v>6507</c:v>
                </c:pt>
                <c:pt idx="6921">
                  <c:v>6508</c:v>
                </c:pt>
                <c:pt idx="6922">
                  <c:v>6509</c:v>
                </c:pt>
                <c:pt idx="6923">
                  <c:v>6510</c:v>
                </c:pt>
                <c:pt idx="6924">
                  <c:v>6511</c:v>
                </c:pt>
                <c:pt idx="6925">
                  <c:v>6512</c:v>
                </c:pt>
                <c:pt idx="6926">
                  <c:v>6513</c:v>
                </c:pt>
                <c:pt idx="6927">
                  <c:v>6514</c:v>
                </c:pt>
                <c:pt idx="6928">
                  <c:v>6515</c:v>
                </c:pt>
                <c:pt idx="6929">
                  <c:v>6516</c:v>
                </c:pt>
                <c:pt idx="6930">
                  <c:v>6517</c:v>
                </c:pt>
                <c:pt idx="6931">
                  <c:v>6518</c:v>
                </c:pt>
                <c:pt idx="6932">
                  <c:v>6519</c:v>
                </c:pt>
                <c:pt idx="6933">
                  <c:v>6520</c:v>
                </c:pt>
                <c:pt idx="6934">
                  <c:v>6521</c:v>
                </c:pt>
                <c:pt idx="6935">
                  <c:v>6522</c:v>
                </c:pt>
                <c:pt idx="6936">
                  <c:v>6523</c:v>
                </c:pt>
                <c:pt idx="6937">
                  <c:v>6524</c:v>
                </c:pt>
                <c:pt idx="6938">
                  <c:v>6525</c:v>
                </c:pt>
                <c:pt idx="6939">
                  <c:v>6526</c:v>
                </c:pt>
                <c:pt idx="6940">
                  <c:v>6527</c:v>
                </c:pt>
                <c:pt idx="6941">
                  <c:v>6528</c:v>
                </c:pt>
                <c:pt idx="6942">
                  <c:v>6529</c:v>
                </c:pt>
                <c:pt idx="6943">
                  <c:v>6530</c:v>
                </c:pt>
                <c:pt idx="6944">
                  <c:v>6531</c:v>
                </c:pt>
                <c:pt idx="6945">
                  <c:v>6532</c:v>
                </c:pt>
                <c:pt idx="6946">
                  <c:v>6533</c:v>
                </c:pt>
                <c:pt idx="6947">
                  <c:v>6534</c:v>
                </c:pt>
                <c:pt idx="6948">
                  <c:v>6535</c:v>
                </c:pt>
                <c:pt idx="6949">
                  <c:v>6536</c:v>
                </c:pt>
                <c:pt idx="6950">
                  <c:v>6537</c:v>
                </c:pt>
                <c:pt idx="6951">
                  <c:v>6538</c:v>
                </c:pt>
                <c:pt idx="6952">
                  <c:v>6539</c:v>
                </c:pt>
                <c:pt idx="6953">
                  <c:v>6540</c:v>
                </c:pt>
                <c:pt idx="6954">
                  <c:v>6541</c:v>
                </c:pt>
                <c:pt idx="6955">
                  <c:v>6542</c:v>
                </c:pt>
                <c:pt idx="6956">
                  <c:v>6543</c:v>
                </c:pt>
                <c:pt idx="6957">
                  <c:v>6544</c:v>
                </c:pt>
                <c:pt idx="6958">
                  <c:v>6545</c:v>
                </c:pt>
                <c:pt idx="6959">
                  <c:v>6546</c:v>
                </c:pt>
                <c:pt idx="6960">
                  <c:v>6547</c:v>
                </c:pt>
                <c:pt idx="6961">
                  <c:v>6548</c:v>
                </c:pt>
                <c:pt idx="6962">
                  <c:v>6549</c:v>
                </c:pt>
                <c:pt idx="6963">
                  <c:v>6550</c:v>
                </c:pt>
                <c:pt idx="6964">
                  <c:v>6551</c:v>
                </c:pt>
                <c:pt idx="6965">
                  <c:v>6552</c:v>
                </c:pt>
                <c:pt idx="6966">
                  <c:v>6553</c:v>
                </c:pt>
                <c:pt idx="6967">
                  <c:v>6554</c:v>
                </c:pt>
                <c:pt idx="6968">
                  <c:v>6554</c:v>
                </c:pt>
                <c:pt idx="6969">
                  <c:v>6554</c:v>
                </c:pt>
                <c:pt idx="6970">
                  <c:v>6555</c:v>
                </c:pt>
                <c:pt idx="6971">
                  <c:v>6556</c:v>
                </c:pt>
                <c:pt idx="6972">
                  <c:v>6557</c:v>
                </c:pt>
                <c:pt idx="6973">
                  <c:v>6558</c:v>
                </c:pt>
                <c:pt idx="6974">
                  <c:v>6559</c:v>
                </c:pt>
                <c:pt idx="6975">
                  <c:v>6560</c:v>
                </c:pt>
                <c:pt idx="6976">
                  <c:v>6561</c:v>
                </c:pt>
                <c:pt idx="6977">
                  <c:v>6562</c:v>
                </c:pt>
                <c:pt idx="6978">
                  <c:v>6563</c:v>
                </c:pt>
                <c:pt idx="6979">
                  <c:v>6564</c:v>
                </c:pt>
                <c:pt idx="6980">
                  <c:v>6565</c:v>
                </c:pt>
                <c:pt idx="6981">
                  <c:v>6566</c:v>
                </c:pt>
                <c:pt idx="6982">
                  <c:v>6567</c:v>
                </c:pt>
                <c:pt idx="6983">
                  <c:v>6568</c:v>
                </c:pt>
                <c:pt idx="6984">
                  <c:v>6569</c:v>
                </c:pt>
                <c:pt idx="6985">
                  <c:v>6570</c:v>
                </c:pt>
                <c:pt idx="6986">
                  <c:v>6571</c:v>
                </c:pt>
                <c:pt idx="6987">
                  <c:v>6572</c:v>
                </c:pt>
                <c:pt idx="6988">
                  <c:v>6573</c:v>
                </c:pt>
                <c:pt idx="6989">
                  <c:v>6574</c:v>
                </c:pt>
                <c:pt idx="6990">
                  <c:v>6574</c:v>
                </c:pt>
                <c:pt idx="6991">
                  <c:v>6575</c:v>
                </c:pt>
                <c:pt idx="6992">
                  <c:v>6576</c:v>
                </c:pt>
                <c:pt idx="6993">
                  <c:v>6577</c:v>
                </c:pt>
                <c:pt idx="6994">
                  <c:v>6578</c:v>
                </c:pt>
                <c:pt idx="6995">
                  <c:v>6579</c:v>
                </c:pt>
                <c:pt idx="6996">
                  <c:v>6580</c:v>
                </c:pt>
                <c:pt idx="6997">
                  <c:v>6581</c:v>
                </c:pt>
                <c:pt idx="6998">
                  <c:v>6581</c:v>
                </c:pt>
                <c:pt idx="6999">
                  <c:v>6582</c:v>
                </c:pt>
                <c:pt idx="7000">
                  <c:v>6583</c:v>
                </c:pt>
                <c:pt idx="7001">
                  <c:v>6584</c:v>
                </c:pt>
                <c:pt idx="7002">
                  <c:v>6585</c:v>
                </c:pt>
                <c:pt idx="7003">
                  <c:v>6586</c:v>
                </c:pt>
                <c:pt idx="7004">
                  <c:v>6587</c:v>
                </c:pt>
                <c:pt idx="7005">
                  <c:v>6588</c:v>
                </c:pt>
                <c:pt idx="7006">
                  <c:v>6589</c:v>
                </c:pt>
                <c:pt idx="7007">
                  <c:v>6590</c:v>
                </c:pt>
                <c:pt idx="7008">
                  <c:v>6591</c:v>
                </c:pt>
                <c:pt idx="7009">
                  <c:v>6592</c:v>
                </c:pt>
                <c:pt idx="7010">
                  <c:v>6593</c:v>
                </c:pt>
                <c:pt idx="7011">
                  <c:v>6594</c:v>
                </c:pt>
                <c:pt idx="7012">
                  <c:v>6595</c:v>
                </c:pt>
                <c:pt idx="7013">
                  <c:v>6596</c:v>
                </c:pt>
                <c:pt idx="7014">
                  <c:v>6597</c:v>
                </c:pt>
                <c:pt idx="7015">
                  <c:v>6598</c:v>
                </c:pt>
                <c:pt idx="7016">
                  <c:v>6599</c:v>
                </c:pt>
                <c:pt idx="7017">
                  <c:v>6600</c:v>
                </c:pt>
                <c:pt idx="7018">
                  <c:v>6601</c:v>
                </c:pt>
                <c:pt idx="7019">
                  <c:v>6602</c:v>
                </c:pt>
                <c:pt idx="7020">
                  <c:v>6602</c:v>
                </c:pt>
                <c:pt idx="7021">
                  <c:v>6603</c:v>
                </c:pt>
                <c:pt idx="7022">
                  <c:v>6604</c:v>
                </c:pt>
                <c:pt idx="7023">
                  <c:v>6605</c:v>
                </c:pt>
                <c:pt idx="7024">
                  <c:v>6606</c:v>
                </c:pt>
                <c:pt idx="7025">
                  <c:v>6606</c:v>
                </c:pt>
                <c:pt idx="7026">
                  <c:v>6607</c:v>
                </c:pt>
                <c:pt idx="7027">
                  <c:v>6608</c:v>
                </c:pt>
                <c:pt idx="7028">
                  <c:v>6609</c:v>
                </c:pt>
                <c:pt idx="7029">
                  <c:v>6609</c:v>
                </c:pt>
                <c:pt idx="7030">
                  <c:v>6610</c:v>
                </c:pt>
                <c:pt idx="7031">
                  <c:v>6611</c:v>
                </c:pt>
                <c:pt idx="7032">
                  <c:v>6612</c:v>
                </c:pt>
                <c:pt idx="7033">
                  <c:v>6613</c:v>
                </c:pt>
                <c:pt idx="7034">
                  <c:v>6614</c:v>
                </c:pt>
                <c:pt idx="7035">
                  <c:v>6614</c:v>
                </c:pt>
                <c:pt idx="7036">
                  <c:v>6615</c:v>
                </c:pt>
                <c:pt idx="7037">
                  <c:v>6616</c:v>
                </c:pt>
                <c:pt idx="7038">
                  <c:v>6617</c:v>
                </c:pt>
                <c:pt idx="7039">
                  <c:v>6617</c:v>
                </c:pt>
                <c:pt idx="7040">
                  <c:v>6618</c:v>
                </c:pt>
                <c:pt idx="7041">
                  <c:v>6619</c:v>
                </c:pt>
                <c:pt idx="7042">
                  <c:v>6620</c:v>
                </c:pt>
                <c:pt idx="7043">
                  <c:v>6621</c:v>
                </c:pt>
                <c:pt idx="7044">
                  <c:v>6621</c:v>
                </c:pt>
                <c:pt idx="7045">
                  <c:v>6622</c:v>
                </c:pt>
                <c:pt idx="7046">
                  <c:v>6622</c:v>
                </c:pt>
                <c:pt idx="7047">
                  <c:v>6623</c:v>
                </c:pt>
                <c:pt idx="7048">
                  <c:v>6624</c:v>
                </c:pt>
                <c:pt idx="7049">
                  <c:v>6625</c:v>
                </c:pt>
                <c:pt idx="7050">
                  <c:v>6626</c:v>
                </c:pt>
                <c:pt idx="7051">
                  <c:v>6627</c:v>
                </c:pt>
                <c:pt idx="7052">
                  <c:v>6628</c:v>
                </c:pt>
                <c:pt idx="7053">
                  <c:v>6629</c:v>
                </c:pt>
                <c:pt idx="7054">
                  <c:v>6630</c:v>
                </c:pt>
                <c:pt idx="7055">
                  <c:v>6631</c:v>
                </c:pt>
                <c:pt idx="7056">
                  <c:v>6632</c:v>
                </c:pt>
                <c:pt idx="7057">
                  <c:v>6633</c:v>
                </c:pt>
                <c:pt idx="7058">
                  <c:v>6634</c:v>
                </c:pt>
                <c:pt idx="7059">
                  <c:v>6635</c:v>
                </c:pt>
                <c:pt idx="7060">
                  <c:v>6636</c:v>
                </c:pt>
                <c:pt idx="7061">
                  <c:v>6636</c:v>
                </c:pt>
                <c:pt idx="7062">
                  <c:v>6637</c:v>
                </c:pt>
                <c:pt idx="7063">
                  <c:v>6638</c:v>
                </c:pt>
                <c:pt idx="7064">
                  <c:v>6638</c:v>
                </c:pt>
                <c:pt idx="7065">
                  <c:v>6639</c:v>
                </c:pt>
                <c:pt idx="7066">
                  <c:v>6640</c:v>
                </c:pt>
                <c:pt idx="7067">
                  <c:v>6641</c:v>
                </c:pt>
                <c:pt idx="7068">
                  <c:v>6642</c:v>
                </c:pt>
                <c:pt idx="7069">
                  <c:v>6643</c:v>
                </c:pt>
                <c:pt idx="7070">
                  <c:v>6643</c:v>
                </c:pt>
                <c:pt idx="7071">
                  <c:v>6644</c:v>
                </c:pt>
                <c:pt idx="7072">
                  <c:v>6645</c:v>
                </c:pt>
                <c:pt idx="7073">
                  <c:v>6645</c:v>
                </c:pt>
                <c:pt idx="7074">
                  <c:v>6646</c:v>
                </c:pt>
                <c:pt idx="7075">
                  <c:v>6646</c:v>
                </c:pt>
                <c:pt idx="7076">
                  <c:v>6646</c:v>
                </c:pt>
                <c:pt idx="7077">
                  <c:v>6647</c:v>
                </c:pt>
                <c:pt idx="7078">
                  <c:v>6647</c:v>
                </c:pt>
                <c:pt idx="7079">
                  <c:v>6648</c:v>
                </c:pt>
                <c:pt idx="7080">
                  <c:v>6649</c:v>
                </c:pt>
                <c:pt idx="7081">
                  <c:v>6649</c:v>
                </c:pt>
                <c:pt idx="7082">
                  <c:v>6650</c:v>
                </c:pt>
                <c:pt idx="7083">
                  <c:v>6650</c:v>
                </c:pt>
                <c:pt idx="7084">
                  <c:v>6651</c:v>
                </c:pt>
                <c:pt idx="7085">
                  <c:v>6652</c:v>
                </c:pt>
                <c:pt idx="7086">
                  <c:v>6653</c:v>
                </c:pt>
                <c:pt idx="7087">
                  <c:v>6654</c:v>
                </c:pt>
                <c:pt idx="7088">
                  <c:v>6655</c:v>
                </c:pt>
                <c:pt idx="7089">
                  <c:v>6656</c:v>
                </c:pt>
                <c:pt idx="7090">
                  <c:v>6657</c:v>
                </c:pt>
                <c:pt idx="7091">
                  <c:v>6658</c:v>
                </c:pt>
                <c:pt idx="7092">
                  <c:v>6659</c:v>
                </c:pt>
                <c:pt idx="7093">
                  <c:v>6660</c:v>
                </c:pt>
                <c:pt idx="7094">
                  <c:v>6661</c:v>
                </c:pt>
                <c:pt idx="7095">
                  <c:v>6662</c:v>
                </c:pt>
                <c:pt idx="7096">
                  <c:v>6663</c:v>
                </c:pt>
                <c:pt idx="7097">
                  <c:v>6664</c:v>
                </c:pt>
                <c:pt idx="7098">
                  <c:v>6665</c:v>
                </c:pt>
                <c:pt idx="7099">
                  <c:v>6665</c:v>
                </c:pt>
                <c:pt idx="7100">
                  <c:v>6666</c:v>
                </c:pt>
                <c:pt idx="7101">
                  <c:v>6667</c:v>
                </c:pt>
                <c:pt idx="7102">
                  <c:v>6668</c:v>
                </c:pt>
                <c:pt idx="7103">
                  <c:v>6669</c:v>
                </c:pt>
                <c:pt idx="7104">
                  <c:v>6670</c:v>
                </c:pt>
                <c:pt idx="7105">
                  <c:v>6671</c:v>
                </c:pt>
                <c:pt idx="7106">
                  <c:v>6672</c:v>
                </c:pt>
                <c:pt idx="7107">
                  <c:v>6673</c:v>
                </c:pt>
                <c:pt idx="7108">
                  <c:v>6674</c:v>
                </c:pt>
                <c:pt idx="7109">
                  <c:v>6675</c:v>
                </c:pt>
                <c:pt idx="7110">
                  <c:v>6676</c:v>
                </c:pt>
                <c:pt idx="7111">
                  <c:v>6677</c:v>
                </c:pt>
                <c:pt idx="7112">
                  <c:v>6678</c:v>
                </c:pt>
                <c:pt idx="7113">
                  <c:v>6679</c:v>
                </c:pt>
                <c:pt idx="7114">
                  <c:v>6680</c:v>
                </c:pt>
                <c:pt idx="7115">
                  <c:v>6680</c:v>
                </c:pt>
                <c:pt idx="7116">
                  <c:v>6681</c:v>
                </c:pt>
                <c:pt idx="7117">
                  <c:v>6681</c:v>
                </c:pt>
                <c:pt idx="7118">
                  <c:v>6681</c:v>
                </c:pt>
                <c:pt idx="7119">
                  <c:v>6682</c:v>
                </c:pt>
                <c:pt idx="7120">
                  <c:v>6682</c:v>
                </c:pt>
                <c:pt idx="7121">
                  <c:v>6683</c:v>
                </c:pt>
                <c:pt idx="7122">
                  <c:v>6684</c:v>
                </c:pt>
                <c:pt idx="7123">
                  <c:v>6684</c:v>
                </c:pt>
                <c:pt idx="7124">
                  <c:v>6684</c:v>
                </c:pt>
                <c:pt idx="7125">
                  <c:v>6684</c:v>
                </c:pt>
                <c:pt idx="7126">
                  <c:v>6684</c:v>
                </c:pt>
                <c:pt idx="7127">
                  <c:v>6685</c:v>
                </c:pt>
                <c:pt idx="7128">
                  <c:v>6686</c:v>
                </c:pt>
                <c:pt idx="7129">
                  <c:v>6687</c:v>
                </c:pt>
                <c:pt idx="7130">
                  <c:v>6687</c:v>
                </c:pt>
                <c:pt idx="7131">
                  <c:v>6688</c:v>
                </c:pt>
                <c:pt idx="7132">
                  <c:v>6689</c:v>
                </c:pt>
                <c:pt idx="7133">
                  <c:v>6690</c:v>
                </c:pt>
                <c:pt idx="7134">
                  <c:v>6691</c:v>
                </c:pt>
                <c:pt idx="7135">
                  <c:v>6692</c:v>
                </c:pt>
                <c:pt idx="7136">
                  <c:v>6693</c:v>
                </c:pt>
                <c:pt idx="7137">
                  <c:v>6694</c:v>
                </c:pt>
                <c:pt idx="7138">
                  <c:v>6695</c:v>
                </c:pt>
                <c:pt idx="7139">
                  <c:v>6696</c:v>
                </c:pt>
                <c:pt idx="7140">
                  <c:v>6697</c:v>
                </c:pt>
                <c:pt idx="7141">
                  <c:v>6698</c:v>
                </c:pt>
                <c:pt idx="7142">
                  <c:v>6699</c:v>
                </c:pt>
                <c:pt idx="7143">
                  <c:v>6700</c:v>
                </c:pt>
                <c:pt idx="7144">
                  <c:v>6701</c:v>
                </c:pt>
                <c:pt idx="7145">
                  <c:v>6702</c:v>
                </c:pt>
                <c:pt idx="7146">
                  <c:v>6702</c:v>
                </c:pt>
                <c:pt idx="7147">
                  <c:v>6703</c:v>
                </c:pt>
                <c:pt idx="7148">
                  <c:v>6704</c:v>
                </c:pt>
                <c:pt idx="7149">
                  <c:v>6705</c:v>
                </c:pt>
                <c:pt idx="7150">
                  <c:v>6706</c:v>
                </c:pt>
                <c:pt idx="7151">
                  <c:v>6707</c:v>
                </c:pt>
                <c:pt idx="7152">
                  <c:v>6708</c:v>
                </c:pt>
                <c:pt idx="7153">
                  <c:v>6709</c:v>
                </c:pt>
                <c:pt idx="7154">
                  <c:v>6710</c:v>
                </c:pt>
                <c:pt idx="7155">
                  <c:v>6711</c:v>
                </c:pt>
                <c:pt idx="7156">
                  <c:v>6712</c:v>
                </c:pt>
                <c:pt idx="7157">
                  <c:v>6713</c:v>
                </c:pt>
                <c:pt idx="7158">
                  <c:v>6714</c:v>
                </c:pt>
                <c:pt idx="7159">
                  <c:v>6715</c:v>
                </c:pt>
                <c:pt idx="7160">
                  <c:v>6716</c:v>
                </c:pt>
                <c:pt idx="7161">
                  <c:v>6717</c:v>
                </c:pt>
                <c:pt idx="7162">
                  <c:v>6718</c:v>
                </c:pt>
                <c:pt idx="7163">
                  <c:v>6719</c:v>
                </c:pt>
                <c:pt idx="7164">
                  <c:v>6719</c:v>
                </c:pt>
                <c:pt idx="7165">
                  <c:v>6720</c:v>
                </c:pt>
                <c:pt idx="7166">
                  <c:v>6721</c:v>
                </c:pt>
                <c:pt idx="7167">
                  <c:v>6722</c:v>
                </c:pt>
                <c:pt idx="7168">
                  <c:v>6723</c:v>
                </c:pt>
                <c:pt idx="7169">
                  <c:v>6724</c:v>
                </c:pt>
                <c:pt idx="7170">
                  <c:v>6725</c:v>
                </c:pt>
                <c:pt idx="7171">
                  <c:v>6726</c:v>
                </c:pt>
                <c:pt idx="7172">
                  <c:v>6727</c:v>
                </c:pt>
                <c:pt idx="7173">
                  <c:v>6728</c:v>
                </c:pt>
                <c:pt idx="7174">
                  <c:v>6729</c:v>
                </c:pt>
                <c:pt idx="7175">
                  <c:v>6730</c:v>
                </c:pt>
                <c:pt idx="7176">
                  <c:v>6731</c:v>
                </c:pt>
                <c:pt idx="7177">
                  <c:v>6732</c:v>
                </c:pt>
                <c:pt idx="7178">
                  <c:v>6733</c:v>
                </c:pt>
                <c:pt idx="7179">
                  <c:v>6734</c:v>
                </c:pt>
                <c:pt idx="7180">
                  <c:v>6735</c:v>
                </c:pt>
                <c:pt idx="7181">
                  <c:v>6736</c:v>
                </c:pt>
                <c:pt idx="7182">
                  <c:v>6737</c:v>
                </c:pt>
                <c:pt idx="7183">
                  <c:v>6738</c:v>
                </c:pt>
                <c:pt idx="7184">
                  <c:v>6739</c:v>
                </c:pt>
                <c:pt idx="7185">
                  <c:v>6740</c:v>
                </c:pt>
                <c:pt idx="7186">
                  <c:v>6741</c:v>
                </c:pt>
                <c:pt idx="7187">
                  <c:v>6742</c:v>
                </c:pt>
                <c:pt idx="7188">
                  <c:v>6743</c:v>
                </c:pt>
                <c:pt idx="7189">
                  <c:v>6744</c:v>
                </c:pt>
                <c:pt idx="7190">
                  <c:v>6745</c:v>
                </c:pt>
                <c:pt idx="7191">
                  <c:v>6746</c:v>
                </c:pt>
                <c:pt idx="7192">
                  <c:v>6747</c:v>
                </c:pt>
                <c:pt idx="7193">
                  <c:v>6748</c:v>
                </c:pt>
                <c:pt idx="7194">
                  <c:v>6749</c:v>
                </c:pt>
                <c:pt idx="7195">
                  <c:v>6750</c:v>
                </c:pt>
                <c:pt idx="7196">
                  <c:v>6751</c:v>
                </c:pt>
                <c:pt idx="7197">
                  <c:v>6751</c:v>
                </c:pt>
                <c:pt idx="7198">
                  <c:v>6752</c:v>
                </c:pt>
                <c:pt idx="7199">
                  <c:v>6753</c:v>
                </c:pt>
                <c:pt idx="7200">
                  <c:v>6754</c:v>
                </c:pt>
                <c:pt idx="7201">
                  <c:v>6754</c:v>
                </c:pt>
                <c:pt idx="7202">
                  <c:v>6755</c:v>
                </c:pt>
                <c:pt idx="7203">
                  <c:v>6756</c:v>
                </c:pt>
                <c:pt idx="7204">
                  <c:v>6757</c:v>
                </c:pt>
                <c:pt idx="7205">
                  <c:v>6758</c:v>
                </c:pt>
                <c:pt idx="7206">
                  <c:v>6759</c:v>
                </c:pt>
                <c:pt idx="7207">
                  <c:v>6760</c:v>
                </c:pt>
                <c:pt idx="7208">
                  <c:v>6761</c:v>
                </c:pt>
                <c:pt idx="7209">
                  <c:v>6762</c:v>
                </c:pt>
                <c:pt idx="7210">
                  <c:v>6763</c:v>
                </c:pt>
                <c:pt idx="7211">
                  <c:v>6764</c:v>
                </c:pt>
                <c:pt idx="7212">
                  <c:v>6765</c:v>
                </c:pt>
                <c:pt idx="7213">
                  <c:v>6766</c:v>
                </c:pt>
                <c:pt idx="7214">
                  <c:v>6767</c:v>
                </c:pt>
                <c:pt idx="7215">
                  <c:v>6768</c:v>
                </c:pt>
                <c:pt idx="7216">
                  <c:v>6769</c:v>
                </c:pt>
                <c:pt idx="7217">
                  <c:v>6770</c:v>
                </c:pt>
                <c:pt idx="7218">
                  <c:v>6771</c:v>
                </c:pt>
                <c:pt idx="7219">
                  <c:v>6772</c:v>
                </c:pt>
                <c:pt idx="7220">
                  <c:v>6773</c:v>
                </c:pt>
                <c:pt idx="7221">
                  <c:v>6774</c:v>
                </c:pt>
                <c:pt idx="7222">
                  <c:v>6775</c:v>
                </c:pt>
                <c:pt idx="7223">
                  <c:v>6776</c:v>
                </c:pt>
                <c:pt idx="7224">
                  <c:v>6777</c:v>
                </c:pt>
                <c:pt idx="7225">
                  <c:v>6778</c:v>
                </c:pt>
                <c:pt idx="7226">
                  <c:v>6779</c:v>
                </c:pt>
                <c:pt idx="7227">
                  <c:v>6780</c:v>
                </c:pt>
                <c:pt idx="7228">
                  <c:v>6781</c:v>
                </c:pt>
                <c:pt idx="7229">
                  <c:v>6782</c:v>
                </c:pt>
                <c:pt idx="7230">
                  <c:v>6782</c:v>
                </c:pt>
                <c:pt idx="7231">
                  <c:v>6783</c:v>
                </c:pt>
                <c:pt idx="7232">
                  <c:v>6784</c:v>
                </c:pt>
                <c:pt idx="7233">
                  <c:v>6785</c:v>
                </c:pt>
                <c:pt idx="7234">
                  <c:v>6785</c:v>
                </c:pt>
                <c:pt idx="7235">
                  <c:v>6786</c:v>
                </c:pt>
                <c:pt idx="7236">
                  <c:v>6787</c:v>
                </c:pt>
                <c:pt idx="7237">
                  <c:v>6788</c:v>
                </c:pt>
                <c:pt idx="7238">
                  <c:v>6788</c:v>
                </c:pt>
                <c:pt idx="7239">
                  <c:v>6789</c:v>
                </c:pt>
                <c:pt idx="7240">
                  <c:v>6790</c:v>
                </c:pt>
                <c:pt idx="7241">
                  <c:v>6791</c:v>
                </c:pt>
                <c:pt idx="7242">
                  <c:v>6792</c:v>
                </c:pt>
                <c:pt idx="7243">
                  <c:v>6793</c:v>
                </c:pt>
                <c:pt idx="7244">
                  <c:v>6794</c:v>
                </c:pt>
                <c:pt idx="7245">
                  <c:v>6795</c:v>
                </c:pt>
                <c:pt idx="7246">
                  <c:v>6796</c:v>
                </c:pt>
                <c:pt idx="7247">
                  <c:v>6797</c:v>
                </c:pt>
                <c:pt idx="7248">
                  <c:v>6798</c:v>
                </c:pt>
                <c:pt idx="7249">
                  <c:v>6799</c:v>
                </c:pt>
                <c:pt idx="7250">
                  <c:v>6800</c:v>
                </c:pt>
                <c:pt idx="7251">
                  <c:v>6801</c:v>
                </c:pt>
                <c:pt idx="7252">
                  <c:v>6802</c:v>
                </c:pt>
                <c:pt idx="7253">
                  <c:v>6803</c:v>
                </c:pt>
                <c:pt idx="7254">
                  <c:v>6804</c:v>
                </c:pt>
                <c:pt idx="7255">
                  <c:v>6805</c:v>
                </c:pt>
                <c:pt idx="7256">
                  <c:v>6806</c:v>
                </c:pt>
                <c:pt idx="7257">
                  <c:v>6807</c:v>
                </c:pt>
                <c:pt idx="7258">
                  <c:v>6808</c:v>
                </c:pt>
                <c:pt idx="7259">
                  <c:v>6809</c:v>
                </c:pt>
                <c:pt idx="7260">
                  <c:v>6810</c:v>
                </c:pt>
                <c:pt idx="7261">
                  <c:v>6811</c:v>
                </c:pt>
                <c:pt idx="7262">
                  <c:v>6812</c:v>
                </c:pt>
                <c:pt idx="7263">
                  <c:v>6813</c:v>
                </c:pt>
                <c:pt idx="7264">
                  <c:v>6814</c:v>
                </c:pt>
                <c:pt idx="7265">
                  <c:v>6815</c:v>
                </c:pt>
                <c:pt idx="7266">
                  <c:v>6816</c:v>
                </c:pt>
                <c:pt idx="7267">
                  <c:v>6817</c:v>
                </c:pt>
                <c:pt idx="7268">
                  <c:v>6818</c:v>
                </c:pt>
                <c:pt idx="7269">
                  <c:v>6819</c:v>
                </c:pt>
                <c:pt idx="7270">
                  <c:v>6820</c:v>
                </c:pt>
                <c:pt idx="7271">
                  <c:v>6821</c:v>
                </c:pt>
                <c:pt idx="7272">
                  <c:v>6822</c:v>
                </c:pt>
                <c:pt idx="7273">
                  <c:v>6823</c:v>
                </c:pt>
                <c:pt idx="7274">
                  <c:v>6824</c:v>
                </c:pt>
                <c:pt idx="7275">
                  <c:v>6825</c:v>
                </c:pt>
                <c:pt idx="7276">
                  <c:v>6826</c:v>
                </c:pt>
                <c:pt idx="7277">
                  <c:v>6827</c:v>
                </c:pt>
                <c:pt idx="7278">
                  <c:v>6828</c:v>
                </c:pt>
                <c:pt idx="7279">
                  <c:v>6829</c:v>
                </c:pt>
                <c:pt idx="7280">
                  <c:v>6830</c:v>
                </c:pt>
                <c:pt idx="7281">
                  <c:v>6831</c:v>
                </c:pt>
                <c:pt idx="7282">
                  <c:v>6831</c:v>
                </c:pt>
                <c:pt idx="7283">
                  <c:v>6831</c:v>
                </c:pt>
                <c:pt idx="7284">
                  <c:v>6831</c:v>
                </c:pt>
                <c:pt idx="7285">
                  <c:v>6831</c:v>
                </c:pt>
                <c:pt idx="7286">
                  <c:v>6832</c:v>
                </c:pt>
                <c:pt idx="7287">
                  <c:v>6832</c:v>
                </c:pt>
                <c:pt idx="7288">
                  <c:v>6832</c:v>
                </c:pt>
                <c:pt idx="7289">
                  <c:v>6832</c:v>
                </c:pt>
                <c:pt idx="7290">
                  <c:v>6833</c:v>
                </c:pt>
                <c:pt idx="7291">
                  <c:v>6834</c:v>
                </c:pt>
                <c:pt idx="7292">
                  <c:v>6835</c:v>
                </c:pt>
                <c:pt idx="7293">
                  <c:v>6836</c:v>
                </c:pt>
                <c:pt idx="7294">
                  <c:v>6837</c:v>
                </c:pt>
                <c:pt idx="7295">
                  <c:v>6837</c:v>
                </c:pt>
                <c:pt idx="7296">
                  <c:v>6837</c:v>
                </c:pt>
                <c:pt idx="7297">
                  <c:v>6838</c:v>
                </c:pt>
                <c:pt idx="7298">
                  <c:v>6839</c:v>
                </c:pt>
                <c:pt idx="7299">
                  <c:v>6839</c:v>
                </c:pt>
                <c:pt idx="7300">
                  <c:v>6840</c:v>
                </c:pt>
                <c:pt idx="7301">
                  <c:v>6840</c:v>
                </c:pt>
                <c:pt idx="7302">
                  <c:v>6840</c:v>
                </c:pt>
                <c:pt idx="7303">
                  <c:v>6840</c:v>
                </c:pt>
                <c:pt idx="7304">
                  <c:v>6840</c:v>
                </c:pt>
                <c:pt idx="7305">
                  <c:v>6840</c:v>
                </c:pt>
                <c:pt idx="7306">
                  <c:v>6840</c:v>
                </c:pt>
                <c:pt idx="7307">
                  <c:v>6840</c:v>
                </c:pt>
                <c:pt idx="7308">
                  <c:v>6840</c:v>
                </c:pt>
                <c:pt idx="7309">
                  <c:v>6840</c:v>
                </c:pt>
                <c:pt idx="7310">
                  <c:v>6840</c:v>
                </c:pt>
                <c:pt idx="7311">
                  <c:v>6840</c:v>
                </c:pt>
                <c:pt idx="7312">
                  <c:v>6840</c:v>
                </c:pt>
                <c:pt idx="7313">
                  <c:v>6840</c:v>
                </c:pt>
                <c:pt idx="7314">
                  <c:v>6841</c:v>
                </c:pt>
                <c:pt idx="7315">
                  <c:v>6842</c:v>
                </c:pt>
                <c:pt idx="7316">
                  <c:v>6843</c:v>
                </c:pt>
                <c:pt idx="7317">
                  <c:v>6844</c:v>
                </c:pt>
                <c:pt idx="7318">
                  <c:v>6844</c:v>
                </c:pt>
                <c:pt idx="7319">
                  <c:v>6844</c:v>
                </c:pt>
                <c:pt idx="7320">
                  <c:v>6844</c:v>
                </c:pt>
                <c:pt idx="7321">
                  <c:v>6844</c:v>
                </c:pt>
                <c:pt idx="7322">
                  <c:v>6844</c:v>
                </c:pt>
                <c:pt idx="7323">
                  <c:v>6845</c:v>
                </c:pt>
                <c:pt idx="7324">
                  <c:v>6846</c:v>
                </c:pt>
                <c:pt idx="7325">
                  <c:v>6847</c:v>
                </c:pt>
                <c:pt idx="7326">
                  <c:v>6848</c:v>
                </c:pt>
                <c:pt idx="7327">
                  <c:v>6849</c:v>
                </c:pt>
                <c:pt idx="7328">
                  <c:v>6850</c:v>
                </c:pt>
                <c:pt idx="7329">
                  <c:v>6851</c:v>
                </c:pt>
                <c:pt idx="7330">
                  <c:v>6852</c:v>
                </c:pt>
                <c:pt idx="7331">
                  <c:v>6853</c:v>
                </c:pt>
                <c:pt idx="7332">
                  <c:v>6854</c:v>
                </c:pt>
                <c:pt idx="7333">
                  <c:v>6855</c:v>
                </c:pt>
                <c:pt idx="7334">
                  <c:v>6856</c:v>
                </c:pt>
                <c:pt idx="7335">
                  <c:v>6857</c:v>
                </c:pt>
                <c:pt idx="7336">
                  <c:v>6858</c:v>
                </c:pt>
                <c:pt idx="7337">
                  <c:v>6859</c:v>
                </c:pt>
                <c:pt idx="7338">
                  <c:v>6860</c:v>
                </c:pt>
                <c:pt idx="7339">
                  <c:v>6861</c:v>
                </c:pt>
                <c:pt idx="7340">
                  <c:v>6862</c:v>
                </c:pt>
                <c:pt idx="7341">
                  <c:v>6863</c:v>
                </c:pt>
                <c:pt idx="7342">
                  <c:v>6864</c:v>
                </c:pt>
                <c:pt idx="7343">
                  <c:v>6865</c:v>
                </c:pt>
                <c:pt idx="7344">
                  <c:v>6866</c:v>
                </c:pt>
                <c:pt idx="7345">
                  <c:v>6867</c:v>
                </c:pt>
                <c:pt idx="7346">
                  <c:v>6868</c:v>
                </c:pt>
                <c:pt idx="7347">
                  <c:v>6869</c:v>
                </c:pt>
                <c:pt idx="7348">
                  <c:v>6869</c:v>
                </c:pt>
                <c:pt idx="7349">
                  <c:v>6870</c:v>
                </c:pt>
                <c:pt idx="7350">
                  <c:v>6871</c:v>
                </c:pt>
                <c:pt idx="7351">
                  <c:v>6872</c:v>
                </c:pt>
                <c:pt idx="7352">
                  <c:v>6873</c:v>
                </c:pt>
                <c:pt idx="7353">
                  <c:v>6874</c:v>
                </c:pt>
                <c:pt idx="7354">
                  <c:v>6875</c:v>
                </c:pt>
                <c:pt idx="7355">
                  <c:v>6876</c:v>
                </c:pt>
                <c:pt idx="7356">
                  <c:v>6877</c:v>
                </c:pt>
                <c:pt idx="7357">
                  <c:v>6878</c:v>
                </c:pt>
                <c:pt idx="7358">
                  <c:v>6879</c:v>
                </c:pt>
                <c:pt idx="7359">
                  <c:v>6880</c:v>
                </c:pt>
                <c:pt idx="7360">
                  <c:v>6881</c:v>
                </c:pt>
                <c:pt idx="7361">
                  <c:v>6882</c:v>
                </c:pt>
                <c:pt idx="7362">
                  <c:v>6883</c:v>
                </c:pt>
                <c:pt idx="7363">
                  <c:v>6884</c:v>
                </c:pt>
                <c:pt idx="7364">
                  <c:v>6885</c:v>
                </c:pt>
                <c:pt idx="7365">
                  <c:v>6886</c:v>
                </c:pt>
                <c:pt idx="7366">
                  <c:v>6887</c:v>
                </c:pt>
                <c:pt idx="7367">
                  <c:v>6888</c:v>
                </c:pt>
                <c:pt idx="7368">
                  <c:v>6889</c:v>
                </c:pt>
                <c:pt idx="7369">
                  <c:v>6890</c:v>
                </c:pt>
                <c:pt idx="7370">
                  <c:v>6891</c:v>
                </c:pt>
                <c:pt idx="7371">
                  <c:v>6892</c:v>
                </c:pt>
                <c:pt idx="7372">
                  <c:v>6893</c:v>
                </c:pt>
                <c:pt idx="7373">
                  <c:v>6894</c:v>
                </c:pt>
                <c:pt idx="7374">
                  <c:v>6895</c:v>
                </c:pt>
                <c:pt idx="7375">
                  <c:v>6896</c:v>
                </c:pt>
                <c:pt idx="7376">
                  <c:v>6897</c:v>
                </c:pt>
                <c:pt idx="7377">
                  <c:v>6898</c:v>
                </c:pt>
                <c:pt idx="7378">
                  <c:v>6899</c:v>
                </c:pt>
                <c:pt idx="7379">
                  <c:v>6900</c:v>
                </c:pt>
                <c:pt idx="7380">
                  <c:v>6901</c:v>
                </c:pt>
                <c:pt idx="7381">
                  <c:v>6902</c:v>
                </c:pt>
                <c:pt idx="7382">
                  <c:v>6903</c:v>
                </c:pt>
                <c:pt idx="7383">
                  <c:v>6904</c:v>
                </c:pt>
                <c:pt idx="7384">
                  <c:v>6905</c:v>
                </c:pt>
                <c:pt idx="7385">
                  <c:v>6906</c:v>
                </c:pt>
                <c:pt idx="7386">
                  <c:v>6907</c:v>
                </c:pt>
                <c:pt idx="7387">
                  <c:v>6908</c:v>
                </c:pt>
                <c:pt idx="7388">
                  <c:v>6909</c:v>
                </c:pt>
                <c:pt idx="7389">
                  <c:v>6910</c:v>
                </c:pt>
                <c:pt idx="7390">
                  <c:v>6911</c:v>
                </c:pt>
                <c:pt idx="7391">
                  <c:v>6912</c:v>
                </c:pt>
                <c:pt idx="7392">
                  <c:v>6913</c:v>
                </c:pt>
                <c:pt idx="7393">
                  <c:v>6914</c:v>
                </c:pt>
                <c:pt idx="7394">
                  <c:v>6915</c:v>
                </c:pt>
                <c:pt idx="7395">
                  <c:v>6916</c:v>
                </c:pt>
                <c:pt idx="7396">
                  <c:v>6917</c:v>
                </c:pt>
                <c:pt idx="7397">
                  <c:v>6918</c:v>
                </c:pt>
                <c:pt idx="7398">
                  <c:v>6919</c:v>
                </c:pt>
                <c:pt idx="7399">
                  <c:v>6920</c:v>
                </c:pt>
                <c:pt idx="7400">
                  <c:v>6921</c:v>
                </c:pt>
                <c:pt idx="7401">
                  <c:v>6922</c:v>
                </c:pt>
                <c:pt idx="7402">
                  <c:v>6923</c:v>
                </c:pt>
                <c:pt idx="7403">
                  <c:v>6924</c:v>
                </c:pt>
                <c:pt idx="7404">
                  <c:v>6925</c:v>
                </c:pt>
                <c:pt idx="7405">
                  <c:v>6926</c:v>
                </c:pt>
                <c:pt idx="7406">
                  <c:v>6926</c:v>
                </c:pt>
                <c:pt idx="7407">
                  <c:v>6927</c:v>
                </c:pt>
                <c:pt idx="7408">
                  <c:v>6928</c:v>
                </c:pt>
                <c:pt idx="7409">
                  <c:v>6929</c:v>
                </c:pt>
                <c:pt idx="7410">
                  <c:v>6930</c:v>
                </c:pt>
                <c:pt idx="7411">
                  <c:v>6931</c:v>
                </c:pt>
                <c:pt idx="7412">
                  <c:v>6932</c:v>
                </c:pt>
                <c:pt idx="7413">
                  <c:v>6933</c:v>
                </c:pt>
                <c:pt idx="7414">
                  <c:v>6934</c:v>
                </c:pt>
                <c:pt idx="7415">
                  <c:v>6935</c:v>
                </c:pt>
                <c:pt idx="7416">
                  <c:v>6936</c:v>
                </c:pt>
                <c:pt idx="7417">
                  <c:v>6937</c:v>
                </c:pt>
                <c:pt idx="7418">
                  <c:v>6938</c:v>
                </c:pt>
                <c:pt idx="7419">
                  <c:v>6939</c:v>
                </c:pt>
                <c:pt idx="7420">
                  <c:v>6940</c:v>
                </c:pt>
                <c:pt idx="7421">
                  <c:v>6941</c:v>
                </c:pt>
                <c:pt idx="7422">
                  <c:v>6942</c:v>
                </c:pt>
                <c:pt idx="7423">
                  <c:v>6943</c:v>
                </c:pt>
                <c:pt idx="7424">
                  <c:v>6944</c:v>
                </c:pt>
                <c:pt idx="7425">
                  <c:v>6945</c:v>
                </c:pt>
                <c:pt idx="7426">
                  <c:v>6946</c:v>
                </c:pt>
                <c:pt idx="7427">
                  <c:v>6947</c:v>
                </c:pt>
                <c:pt idx="7428">
                  <c:v>6948</c:v>
                </c:pt>
                <c:pt idx="7429">
                  <c:v>6949</c:v>
                </c:pt>
                <c:pt idx="7430">
                  <c:v>6950</c:v>
                </c:pt>
                <c:pt idx="7431">
                  <c:v>6950</c:v>
                </c:pt>
                <c:pt idx="7432">
                  <c:v>6951</c:v>
                </c:pt>
                <c:pt idx="7433">
                  <c:v>6952</c:v>
                </c:pt>
                <c:pt idx="7434">
                  <c:v>6953</c:v>
                </c:pt>
                <c:pt idx="7435">
                  <c:v>6954</c:v>
                </c:pt>
                <c:pt idx="7436">
                  <c:v>6955</c:v>
                </c:pt>
                <c:pt idx="7437">
                  <c:v>6956</c:v>
                </c:pt>
                <c:pt idx="7438">
                  <c:v>6957</c:v>
                </c:pt>
                <c:pt idx="7439">
                  <c:v>6958</c:v>
                </c:pt>
                <c:pt idx="7440">
                  <c:v>6959</c:v>
                </c:pt>
                <c:pt idx="7441">
                  <c:v>6960</c:v>
                </c:pt>
                <c:pt idx="7442">
                  <c:v>6961</c:v>
                </c:pt>
                <c:pt idx="7443">
                  <c:v>6962</c:v>
                </c:pt>
                <c:pt idx="7444">
                  <c:v>6963</c:v>
                </c:pt>
                <c:pt idx="7445">
                  <c:v>6964</c:v>
                </c:pt>
                <c:pt idx="7446">
                  <c:v>6965</c:v>
                </c:pt>
                <c:pt idx="7447">
                  <c:v>6966</c:v>
                </c:pt>
                <c:pt idx="7448">
                  <c:v>6967</c:v>
                </c:pt>
                <c:pt idx="7449">
                  <c:v>6968</c:v>
                </c:pt>
                <c:pt idx="7450">
                  <c:v>6969</c:v>
                </c:pt>
                <c:pt idx="7451">
                  <c:v>6970</c:v>
                </c:pt>
                <c:pt idx="7452">
                  <c:v>6971</c:v>
                </c:pt>
                <c:pt idx="7453">
                  <c:v>6972</c:v>
                </c:pt>
                <c:pt idx="7454">
                  <c:v>6973</c:v>
                </c:pt>
                <c:pt idx="7455">
                  <c:v>6974</c:v>
                </c:pt>
                <c:pt idx="7456">
                  <c:v>6975</c:v>
                </c:pt>
                <c:pt idx="7457">
                  <c:v>6976</c:v>
                </c:pt>
                <c:pt idx="7458">
                  <c:v>6976</c:v>
                </c:pt>
                <c:pt idx="7459">
                  <c:v>6976</c:v>
                </c:pt>
                <c:pt idx="7460">
                  <c:v>6977</c:v>
                </c:pt>
                <c:pt idx="7461">
                  <c:v>6978</c:v>
                </c:pt>
                <c:pt idx="7462">
                  <c:v>6979</c:v>
                </c:pt>
                <c:pt idx="7463">
                  <c:v>6980</c:v>
                </c:pt>
                <c:pt idx="7464">
                  <c:v>6981</c:v>
                </c:pt>
                <c:pt idx="7465">
                  <c:v>6981</c:v>
                </c:pt>
                <c:pt idx="7466">
                  <c:v>6982</c:v>
                </c:pt>
                <c:pt idx="7467">
                  <c:v>6982</c:v>
                </c:pt>
                <c:pt idx="7468">
                  <c:v>6983</c:v>
                </c:pt>
                <c:pt idx="7469">
                  <c:v>6984</c:v>
                </c:pt>
                <c:pt idx="7470">
                  <c:v>6985</c:v>
                </c:pt>
                <c:pt idx="7471">
                  <c:v>6985</c:v>
                </c:pt>
                <c:pt idx="7472">
                  <c:v>6986</c:v>
                </c:pt>
                <c:pt idx="7473">
                  <c:v>6986</c:v>
                </c:pt>
                <c:pt idx="7474">
                  <c:v>6987</c:v>
                </c:pt>
                <c:pt idx="7475">
                  <c:v>6988</c:v>
                </c:pt>
                <c:pt idx="7476">
                  <c:v>6989</c:v>
                </c:pt>
                <c:pt idx="7477">
                  <c:v>6990</c:v>
                </c:pt>
                <c:pt idx="7478">
                  <c:v>6991</c:v>
                </c:pt>
                <c:pt idx="7479">
                  <c:v>6992</c:v>
                </c:pt>
                <c:pt idx="7480">
                  <c:v>6993</c:v>
                </c:pt>
                <c:pt idx="7481">
                  <c:v>6994</c:v>
                </c:pt>
                <c:pt idx="7482">
                  <c:v>6994</c:v>
                </c:pt>
                <c:pt idx="7483">
                  <c:v>6995</c:v>
                </c:pt>
                <c:pt idx="7484">
                  <c:v>6996</c:v>
                </c:pt>
                <c:pt idx="7485">
                  <c:v>6997</c:v>
                </c:pt>
                <c:pt idx="7486">
                  <c:v>6998</c:v>
                </c:pt>
                <c:pt idx="7487">
                  <c:v>6999</c:v>
                </c:pt>
                <c:pt idx="7488">
                  <c:v>7000</c:v>
                </c:pt>
                <c:pt idx="7489">
                  <c:v>7001</c:v>
                </c:pt>
                <c:pt idx="7490">
                  <c:v>7002</c:v>
                </c:pt>
                <c:pt idx="7491">
                  <c:v>7003</c:v>
                </c:pt>
                <c:pt idx="7492">
                  <c:v>7004</c:v>
                </c:pt>
                <c:pt idx="7493">
                  <c:v>7004</c:v>
                </c:pt>
                <c:pt idx="7494">
                  <c:v>7005</c:v>
                </c:pt>
                <c:pt idx="7495">
                  <c:v>7006</c:v>
                </c:pt>
                <c:pt idx="7496">
                  <c:v>7007</c:v>
                </c:pt>
                <c:pt idx="7497">
                  <c:v>7008</c:v>
                </c:pt>
                <c:pt idx="7498">
                  <c:v>7009</c:v>
                </c:pt>
                <c:pt idx="7499">
                  <c:v>7010</c:v>
                </c:pt>
                <c:pt idx="7500">
                  <c:v>7011</c:v>
                </c:pt>
                <c:pt idx="7501">
                  <c:v>7012</c:v>
                </c:pt>
                <c:pt idx="7502">
                  <c:v>7013</c:v>
                </c:pt>
                <c:pt idx="7503">
                  <c:v>7014</c:v>
                </c:pt>
                <c:pt idx="7504">
                  <c:v>7015</c:v>
                </c:pt>
                <c:pt idx="7505">
                  <c:v>7016</c:v>
                </c:pt>
                <c:pt idx="7506">
                  <c:v>7017</c:v>
                </c:pt>
                <c:pt idx="7507">
                  <c:v>7018</c:v>
                </c:pt>
                <c:pt idx="7508">
                  <c:v>7019</c:v>
                </c:pt>
                <c:pt idx="7509">
                  <c:v>7020</c:v>
                </c:pt>
                <c:pt idx="7510">
                  <c:v>7021</c:v>
                </c:pt>
                <c:pt idx="7511">
                  <c:v>7022</c:v>
                </c:pt>
                <c:pt idx="7512">
                  <c:v>7022</c:v>
                </c:pt>
                <c:pt idx="7513">
                  <c:v>7023</c:v>
                </c:pt>
                <c:pt idx="7514">
                  <c:v>7024</c:v>
                </c:pt>
                <c:pt idx="7515">
                  <c:v>7025</c:v>
                </c:pt>
                <c:pt idx="7516">
                  <c:v>7026</c:v>
                </c:pt>
                <c:pt idx="7517">
                  <c:v>7027</c:v>
                </c:pt>
                <c:pt idx="7518">
                  <c:v>7028</c:v>
                </c:pt>
                <c:pt idx="7519">
                  <c:v>7029</c:v>
                </c:pt>
                <c:pt idx="7520">
                  <c:v>7030</c:v>
                </c:pt>
                <c:pt idx="7521">
                  <c:v>7031</c:v>
                </c:pt>
                <c:pt idx="7522">
                  <c:v>7032</c:v>
                </c:pt>
                <c:pt idx="7523">
                  <c:v>7033</c:v>
                </c:pt>
                <c:pt idx="7524">
                  <c:v>7034</c:v>
                </c:pt>
                <c:pt idx="7525">
                  <c:v>7035</c:v>
                </c:pt>
                <c:pt idx="7526">
                  <c:v>7036</c:v>
                </c:pt>
                <c:pt idx="7527">
                  <c:v>7037</c:v>
                </c:pt>
                <c:pt idx="7528">
                  <c:v>7038</c:v>
                </c:pt>
                <c:pt idx="7529">
                  <c:v>7039</c:v>
                </c:pt>
                <c:pt idx="7530">
                  <c:v>7040</c:v>
                </c:pt>
                <c:pt idx="7531">
                  <c:v>7041</c:v>
                </c:pt>
                <c:pt idx="7532">
                  <c:v>7042</c:v>
                </c:pt>
                <c:pt idx="7533">
                  <c:v>7043</c:v>
                </c:pt>
                <c:pt idx="7534">
                  <c:v>7044</c:v>
                </c:pt>
                <c:pt idx="7535">
                  <c:v>7045</c:v>
                </c:pt>
                <c:pt idx="7536">
                  <c:v>7046</c:v>
                </c:pt>
                <c:pt idx="7537">
                  <c:v>7047</c:v>
                </c:pt>
                <c:pt idx="7538">
                  <c:v>7048</c:v>
                </c:pt>
                <c:pt idx="7539">
                  <c:v>7049</c:v>
                </c:pt>
                <c:pt idx="7540">
                  <c:v>7050</c:v>
                </c:pt>
                <c:pt idx="7541">
                  <c:v>7050</c:v>
                </c:pt>
                <c:pt idx="7542">
                  <c:v>7051</c:v>
                </c:pt>
                <c:pt idx="7543">
                  <c:v>7052</c:v>
                </c:pt>
                <c:pt idx="7544">
                  <c:v>7053</c:v>
                </c:pt>
                <c:pt idx="7545">
                  <c:v>7054</c:v>
                </c:pt>
                <c:pt idx="7546">
                  <c:v>7055</c:v>
                </c:pt>
                <c:pt idx="7547">
                  <c:v>7056</c:v>
                </c:pt>
                <c:pt idx="7548">
                  <c:v>7057</c:v>
                </c:pt>
                <c:pt idx="7549">
                  <c:v>7057</c:v>
                </c:pt>
                <c:pt idx="7550">
                  <c:v>7057</c:v>
                </c:pt>
                <c:pt idx="7551">
                  <c:v>7057</c:v>
                </c:pt>
                <c:pt idx="7552">
                  <c:v>7057</c:v>
                </c:pt>
                <c:pt idx="7553">
                  <c:v>7058</c:v>
                </c:pt>
                <c:pt idx="7554">
                  <c:v>7059</c:v>
                </c:pt>
                <c:pt idx="7555">
                  <c:v>7060</c:v>
                </c:pt>
                <c:pt idx="7556">
                  <c:v>7061</c:v>
                </c:pt>
                <c:pt idx="7557">
                  <c:v>7062</c:v>
                </c:pt>
                <c:pt idx="7558">
                  <c:v>7063</c:v>
                </c:pt>
                <c:pt idx="7559">
                  <c:v>7064</c:v>
                </c:pt>
                <c:pt idx="7560">
                  <c:v>7065</c:v>
                </c:pt>
                <c:pt idx="7561">
                  <c:v>7066</c:v>
                </c:pt>
                <c:pt idx="7562">
                  <c:v>7067</c:v>
                </c:pt>
                <c:pt idx="7563">
                  <c:v>7068</c:v>
                </c:pt>
                <c:pt idx="7564">
                  <c:v>7069</c:v>
                </c:pt>
                <c:pt idx="7565">
                  <c:v>7070</c:v>
                </c:pt>
                <c:pt idx="7566">
                  <c:v>7071</c:v>
                </c:pt>
                <c:pt idx="7567">
                  <c:v>7072</c:v>
                </c:pt>
                <c:pt idx="7568">
                  <c:v>7073</c:v>
                </c:pt>
                <c:pt idx="7569">
                  <c:v>7074</c:v>
                </c:pt>
                <c:pt idx="7570">
                  <c:v>7075</c:v>
                </c:pt>
                <c:pt idx="7571">
                  <c:v>7075</c:v>
                </c:pt>
                <c:pt idx="7572">
                  <c:v>7076</c:v>
                </c:pt>
                <c:pt idx="7573">
                  <c:v>7076</c:v>
                </c:pt>
                <c:pt idx="7574">
                  <c:v>7076</c:v>
                </c:pt>
                <c:pt idx="7575">
                  <c:v>7076</c:v>
                </c:pt>
                <c:pt idx="7576">
                  <c:v>7077</c:v>
                </c:pt>
                <c:pt idx="7577">
                  <c:v>7077</c:v>
                </c:pt>
                <c:pt idx="7578">
                  <c:v>7078</c:v>
                </c:pt>
                <c:pt idx="7579">
                  <c:v>7079</c:v>
                </c:pt>
                <c:pt idx="7580">
                  <c:v>7080</c:v>
                </c:pt>
                <c:pt idx="7581">
                  <c:v>7081</c:v>
                </c:pt>
                <c:pt idx="7582">
                  <c:v>7082</c:v>
                </c:pt>
                <c:pt idx="7583">
                  <c:v>7083</c:v>
                </c:pt>
                <c:pt idx="7584">
                  <c:v>7084</c:v>
                </c:pt>
                <c:pt idx="7585">
                  <c:v>7085</c:v>
                </c:pt>
                <c:pt idx="7586">
                  <c:v>7086</c:v>
                </c:pt>
                <c:pt idx="7587">
                  <c:v>7087</c:v>
                </c:pt>
                <c:pt idx="7588">
                  <c:v>7088</c:v>
                </c:pt>
                <c:pt idx="7589">
                  <c:v>7089</c:v>
                </c:pt>
                <c:pt idx="7590">
                  <c:v>7090</c:v>
                </c:pt>
                <c:pt idx="7591">
                  <c:v>7091</c:v>
                </c:pt>
                <c:pt idx="7592">
                  <c:v>7092</c:v>
                </c:pt>
                <c:pt idx="7593">
                  <c:v>7093</c:v>
                </c:pt>
                <c:pt idx="7594">
                  <c:v>7094</c:v>
                </c:pt>
                <c:pt idx="7595">
                  <c:v>7094</c:v>
                </c:pt>
                <c:pt idx="7596">
                  <c:v>7094</c:v>
                </c:pt>
                <c:pt idx="7597">
                  <c:v>7094</c:v>
                </c:pt>
                <c:pt idx="7598">
                  <c:v>7095</c:v>
                </c:pt>
                <c:pt idx="7599">
                  <c:v>7096</c:v>
                </c:pt>
                <c:pt idx="7600">
                  <c:v>7097</c:v>
                </c:pt>
                <c:pt idx="7601">
                  <c:v>7098</c:v>
                </c:pt>
                <c:pt idx="7602">
                  <c:v>7098</c:v>
                </c:pt>
                <c:pt idx="7603">
                  <c:v>7099</c:v>
                </c:pt>
                <c:pt idx="7604">
                  <c:v>7100</c:v>
                </c:pt>
                <c:pt idx="7605">
                  <c:v>7101</c:v>
                </c:pt>
                <c:pt idx="7606">
                  <c:v>7102</c:v>
                </c:pt>
                <c:pt idx="7607">
                  <c:v>7103</c:v>
                </c:pt>
                <c:pt idx="7608">
                  <c:v>7104</c:v>
                </c:pt>
                <c:pt idx="7609">
                  <c:v>7105</c:v>
                </c:pt>
                <c:pt idx="7610">
                  <c:v>7106</c:v>
                </c:pt>
                <c:pt idx="7611">
                  <c:v>7107</c:v>
                </c:pt>
                <c:pt idx="7612">
                  <c:v>7108</c:v>
                </c:pt>
                <c:pt idx="7613">
                  <c:v>7109</c:v>
                </c:pt>
                <c:pt idx="7614">
                  <c:v>7110</c:v>
                </c:pt>
                <c:pt idx="7615">
                  <c:v>7111</c:v>
                </c:pt>
                <c:pt idx="7616">
                  <c:v>7112</c:v>
                </c:pt>
                <c:pt idx="7617">
                  <c:v>7113</c:v>
                </c:pt>
                <c:pt idx="7618">
                  <c:v>7114</c:v>
                </c:pt>
                <c:pt idx="7619">
                  <c:v>7115</c:v>
                </c:pt>
                <c:pt idx="7620">
                  <c:v>7116</c:v>
                </c:pt>
                <c:pt idx="7621">
                  <c:v>7117</c:v>
                </c:pt>
                <c:pt idx="7622">
                  <c:v>7118</c:v>
                </c:pt>
                <c:pt idx="7623">
                  <c:v>7119</c:v>
                </c:pt>
                <c:pt idx="7624">
                  <c:v>7120</c:v>
                </c:pt>
                <c:pt idx="7625">
                  <c:v>7121</c:v>
                </c:pt>
                <c:pt idx="7626">
                  <c:v>7121</c:v>
                </c:pt>
                <c:pt idx="7627">
                  <c:v>7122</c:v>
                </c:pt>
                <c:pt idx="7628">
                  <c:v>7123</c:v>
                </c:pt>
                <c:pt idx="7629">
                  <c:v>7124</c:v>
                </c:pt>
                <c:pt idx="7630">
                  <c:v>7124</c:v>
                </c:pt>
                <c:pt idx="7631">
                  <c:v>7124</c:v>
                </c:pt>
                <c:pt idx="7632">
                  <c:v>7125</c:v>
                </c:pt>
                <c:pt idx="7633">
                  <c:v>7126</c:v>
                </c:pt>
                <c:pt idx="7634">
                  <c:v>7127</c:v>
                </c:pt>
                <c:pt idx="7635">
                  <c:v>7128</c:v>
                </c:pt>
                <c:pt idx="7636">
                  <c:v>7129</c:v>
                </c:pt>
                <c:pt idx="7637">
                  <c:v>7130</c:v>
                </c:pt>
                <c:pt idx="7638">
                  <c:v>7131</c:v>
                </c:pt>
                <c:pt idx="7639">
                  <c:v>7132</c:v>
                </c:pt>
                <c:pt idx="7640">
                  <c:v>7133</c:v>
                </c:pt>
                <c:pt idx="7641">
                  <c:v>7134</c:v>
                </c:pt>
                <c:pt idx="7642">
                  <c:v>7135</c:v>
                </c:pt>
                <c:pt idx="7643">
                  <c:v>7136</c:v>
                </c:pt>
                <c:pt idx="7644">
                  <c:v>7137</c:v>
                </c:pt>
                <c:pt idx="7645">
                  <c:v>7138</c:v>
                </c:pt>
                <c:pt idx="7646">
                  <c:v>7139</c:v>
                </c:pt>
                <c:pt idx="7647">
                  <c:v>7140</c:v>
                </c:pt>
                <c:pt idx="7648">
                  <c:v>7141</c:v>
                </c:pt>
                <c:pt idx="7649">
                  <c:v>7142</c:v>
                </c:pt>
                <c:pt idx="7650">
                  <c:v>7143</c:v>
                </c:pt>
                <c:pt idx="7651">
                  <c:v>7144</c:v>
                </c:pt>
                <c:pt idx="7652">
                  <c:v>7145</c:v>
                </c:pt>
                <c:pt idx="7653">
                  <c:v>7146</c:v>
                </c:pt>
                <c:pt idx="7654">
                  <c:v>7147</c:v>
                </c:pt>
                <c:pt idx="7655">
                  <c:v>7148</c:v>
                </c:pt>
                <c:pt idx="7656">
                  <c:v>7149</c:v>
                </c:pt>
                <c:pt idx="7657">
                  <c:v>7150</c:v>
                </c:pt>
                <c:pt idx="7658">
                  <c:v>7151</c:v>
                </c:pt>
                <c:pt idx="7659">
                  <c:v>7152</c:v>
                </c:pt>
                <c:pt idx="7660">
                  <c:v>7153</c:v>
                </c:pt>
                <c:pt idx="7661">
                  <c:v>7154</c:v>
                </c:pt>
                <c:pt idx="7662">
                  <c:v>7155</c:v>
                </c:pt>
                <c:pt idx="7663">
                  <c:v>7156</c:v>
                </c:pt>
                <c:pt idx="7664">
                  <c:v>7157</c:v>
                </c:pt>
                <c:pt idx="7665">
                  <c:v>7158</c:v>
                </c:pt>
                <c:pt idx="7666">
                  <c:v>7159</c:v>
                </c:pt>
                <c:pt idx="7667">
                  <c:v>7160</c:v>
                </c:pt>
                <c:pt idx="7668">
                  <c:v>7161</c:v>
                </c:pt>
                <c:pt idx="7669">
                  <c:v>7162</c:v>
                </c:pt>
                <c:pt idx="7670">
                  <c:v>7163</c:v>
                </c:pt>
                <c:pt idx="7671">
                  <c:v>7164</c:v>
                </c:pt>
                <c:pt idx="7672">
                  <c:v>7165</c:v>
                </c:pt>
                <c:pt idx="7673">
                  <c:v>7166</c:v>
                </c:pt>
                <c:pt idx="7674">
                  <c:v>7167</c:v>
                </c:pt>
                <c:pt idx="7675">
                  <c:v>7168</c:v>
                </c:pt>
                <c:pt idx="7676">
                  <c:v>7169</c:v>
                </c:pt>
                <c:pt idx="7677">
                  <c:v>7170</c:v>
                </c:pt>
                <c:pt idx="7678">
                  <c:v>7171</c:v>
                </c:pt>
                <c:pt idx="7679">
                  <c:v>7172</c:v>
                </c:pt>
                <c:pt idx="7680">
                  <c:v>7173</c:v>
                </c:pt>
                <c:pt idx="7681">
                  <c:v>7174</c:v>
                </c:pt>
                <c:pt idx="7682">
                  <c:v>7175</c:v>
                </c:pt>
                <c:pt idx="7683">
                  <c:v>7176</c:v>
                </c:pt>
                <c:pt idx="7684">
                  <c:v>7177</c:v>
                </c:pt>
                <c:pt idx="7685">
                  <c:v>7178</c:v>
                </c:pt>
                <c:pt idx="7686">
                  <c:v>7179</c:v>
                </c:pt>
                <c:pt idx="7687">
                  <c:v>7180</c:v>
                </c:pt>
                <c:pt idx="7688">
                  <c:v>7181</c:v>
                </c:pt>
                <c:pt idx="7689">
                  <c:v>7182</c:v>
                </c:pt>
                <c:pt idx="7690">
                  <c:v>7183</c:v>
                </c:pt>
                <c:pt idx="7691">
                  <c:v>7184</c:v>
                </c:pt>
                <c:pt idx="7692">
                  <c:v>7185</c:v>
                </c:pt>
                <c:pt idx="7693">
                  <c:v>7186</c:v>
                </c:pt>
                <c:pt idx="7694">
                  <c:v>7187</c:v>
                </c:pt>
                <c:pt idx="7695">
                  <c:v>7188</c:v>
                </c:pt>
                <c:pt idx="7696">
                  <c:v>7189</c:v>
                </c:pt>
                <c:pt idx="7697">
                  <c:v>7190</c:v>
                </c:pt>
                <c:pt idx="7698">
                  <c:v>7191</c:v>
                </c:pt>
                <c:pt idx="7699">
                  <c:v>7192</c:v>
                </c:pt>
                <c:pt idx="7700">
                  <c:v>7193</c:v>
                </c:pt>
                <c:pt idx="7701">
                  <c:v>7194</c:v>
                </c:pt>
                <c:pt idx="7702">
                  <c:v>7195</c:v>
                </c:pt>
                <c:pt idx="7703">
                  <c:v>7196</c:v>
                </c:pt>
                <c:pt idx="7704">
                  <c:v>7197</c:v>
                </c:pt>
                <c:pt idx="7705">
                  <c:v>7198</c:v>
                </c:pt>
                <c:pt idx="7706">
                  <c:v>7199</c:v>
                </c:pt>
                <c:pt idx="7707">
                  <c:v>7200</c:v>
                </c:pt>
                <c:pt idx="7708">
                  <c:v>7201</c:v>
                </c:pt>
                <c:pt idx="7709">
                  <c:v>7202</c:v>
                </c:pt>
                <c:pt idx="7710">
                  <c:v>7203</c:v>
                </c:pt>
                <c:pt idx="7711">
                  <c:v>7204</c:v>
                </c:pt>
                <c:pt idx="7712">
                  <c:v>7205</c:v>
                </c:pt>
                <c:pt idx="7713">
                  <c:v>7206</c:v>
                </c:pt>
                <c:pt idx="7714">
                  <c:v>7207</c:v>
                </c:pt>
                <c:pt idx="7715">
                  <c:v>7208</c:v>
                </c:pt>
                <c:pt idx="7716">
                  <c:v>7209</c:v>
                </c:pt>
                <c:pt idx="7717">
                  <c:v>7210</c:v>
                </c:pt>
                <c:pt idx="7718">
                  <c:v>7211</c:v>
                </c:pt>
                <c:pt idx="7719">
                  <c:v>7212</c:v>
                </c:pt>
                <c:pt idx="7720">
                  <c:v>7213</c:v>
                </c:pt>
                <c:pt idx="7721">
                  <c:v>7214</c:v>
                </c:pt>
                <c:pt idx="7722">
                  <c:v>7215</c:v>
                </c:pt>
                <c:pt idx="7723">
                  <c:v>7216</c:v>
                </c:pt>
                <c:pt idx="7724">
                  <c:v>7217</c:v>
                </c:pt>
                <c:pt idx="7725">
                  <c:v>7217</c:v>
                </c:pt>
                <c:pt idx="7726">
                  <c:v>7218</c:v>
                </c:pt>
                <c:pt idx="7727">
                  <c:v>7219</c:v>
                </c:pt>
                <c:pt idx="7728">
                  <c:v>7220</c:v>
                </c:pt>
                <c:pt idx="7729">
                  <c:v>7221</c:v>
                </c:pt>
                <c:pt idx="7730">
                  <c:v>7222</c:v>
                </c:pt>
                <c:pt idx="7731">
                  <c:v>7223</c:v>
                </c:pt>
                <c:pt idx="7732">
                  <c:v>7224</c:v>
                </c:pt>
                <c:pt idx="7733">
                  <c:v>7225</c:v>
                </c:pt>
                <c:pt idx="7734">
                  <c:v>7226</c:v>
                </c:pt>
                <c:pt idx="7735">
                  <c:v>7227</c:v>
                </c:pt>
                <c:pt idx="7736">
                  <c:v>7228</c:v>
                </c:pt>
                <c:pt idx="7737">
                  <c:v>7229</c:v>
                </c:pt>
                <c:pt idx="7738">
                  <c:v>7229</c:v>
                </c:pt>
                <c:pt idx="7739">
                  <c:v>7230</c:v>
                </c:pt>
                <c:pt idx="7740">
                  <c:v>7231</c:v>
                </c:pt>
                <c:pt idx="7741">
                  <c:v>7232</c:v>
                </c:pt>
                <c:pt idx="7742">
                  <c:v>7233</c:v>
                </c:pt>
                <c:pt idx="7743">
                  <c:v>7234</c:v>
                </c:pt>
                <c:pt idx="7744">
                  <c:v>7235</c:v>
                </c:pt>
                <c:pt idx="7745">
                  <c:v>7236</c:v>
                </c:pt>
                <c:pt idx="7746">
                  <c:v>7237</c:v>
                </c:pt>
                <c:pt idx="7747">
                  <c:v>7238</c:v>
                </c:pt>
                <c:pt idx="7748">
                  <c:v>7239</c:v>
                </c:pt>
                <c:pt idx="7749">
                  <c:v>7240</c:v>
                </c:pt>
                <c:pt idx="7750">
                  <c:v>7241</c:v>
                </c:pt>
                <c:pt idx="7751">
                  <c:v>7242</c:v>
                </c:pt>
                <c:pt idx="7752">
                  <c:v>7243</c:v>
                </c:pt>
                <c:pt idx="7753">
                  <c:v>7244</c:v>
                </c:pt>
                <c:pt idx="7754">
                  <c:v>7245</c:v>
                </c:pt>
                <c:pt idx="7755">
                  <c:v>7246</c:v>
                </c:pt>
                <c:pt idx="7756">
                  <c:v>7247</c:v>
                </c:pt>
                <c:pt idx="7757">
                  <c:v>7248</c:v>
                </c:pt>
                <c:pt idx="7758">
                  <c:v>7249</c:v>
                </c:pt>
                <c:pt idx="7759">
                  <c:v>7249</c:v>
                </c:pt>
                <c:pt idx="7760">
                  <c:v>7250</c:v>
                </c:pt>
                <c:pt idx="7761">
                  <c:v>7251</c:v>
                </c:pt>
                <c:pt idx="7762">
                  <c:v>7252</c:v>
                </c:pt>
                <c:pt idx="7763">
                  <c:v>7253</c:v>
                </c:pt>
                <c:pt idx="7764">
                  <c:v>7254</c:v>
                </c:pt>
                <c:pt idx="7765">
                  <c:v>7255</c:v>
                </c:pt>
                <c:pt idx="7766">
                  <c:v>7256</c:v>
                </c:pt>
                <c:pt idx="7767">
                  <c:v>7257</c:v>
                </c:pt>
                <c:pt idx="7768">
                  <c:v>7258</c:v>
                </c:pt>
                <c:pt idx="7769">
                  <c:v>7259</c:v>
                </c:pt>
                <c:pt idx="7770">
                  <c:v>7260</c:v>
                </c:pt>
                <c:pt idx="7771">
                  <c:v>7261</c:v>
                </c:pt>
                <c:pt idx="7772">
                  <c:v>7262</c:v>
                </c:pt>
                <c:pt idx="7773">
                  <c:v>7263</c:v>
                </c:pt>
                <c:pt idx="7774">
                  <c:v>7264</c:v>
                </c:pt>
                <c:pt idx="7775">
                  <c:v>7265</c:v>
                </c:pt>
                <c:pt idx="7776">
                  <c:v>7266</c:v>
                </c:pt>
                <c:pt idx="7777">
                  <c:v>7267</c:v>
                </c:pt>
                <c:pt idx="7778">
                  <c:v>7267</c:v>
                </c:pt>
                <c:pt idx="7779">
                  <c:v>7267</c:v>
                </c:pt>
                <c:pt idx="7780">
                  <c:v>7267</c:v>
                </c:pt>
                <c:pt idx="7781">
                  <c:v>7268</c:v>
                </c:pt>
                <c:pt idx="7782">
                  <c:v>7269</c:v>
                </c:pt>
                <c:pt idx="7783">
                  <c:v>7270</c:v>
                </c:pt>
                <c:pt idx="7784">
                  <c:v>7270</c:v>
                </c:pt>
                <c:pt idx="7785">
                  <c:v>7270</c:v>
                </c:pt>
                <c:pt idx="7786">
                  <c:v>7271</c:v>
                </c:pt>
                <c:pt idx="7787">
                  <c:v>7272</c:v>
                </c:pt>
                <c:pt idx="7788">
                  <c:v>7273</c:v>
                </c:pt>
                <c:pt idx="7789">
                  <c:v>7274</c:v>
                </c:pt>
                <c:pt idx="7790">
                  <c:v>7275</c:v>
                </c:pt>
                <c:pt idx="7791">
                  <c:v>7276</c:v>
                </c:pt>
                <c:pt idx="7792">
                  <c:v>7277</c:v>
                </c:pt>
                <c:pt idx="7793">
                  <c:v>7278</c:v>
                </c:pt>
                <c:pt idx="7794">
                  <c:v>7279</c:v>
                </c:pt>
                <c:pt idx="7795">
                  <c:v>7279</c:v>
                </c:pt>
                <c:pt idx="7796">
                  <c:v>7280</c:v>
                </c:pt>
                <c:pt idx="7797">
                  <c:v>7281</c:v>
                </c:pt>
                <c:pt idx="7798">
                  <c:v>7281</c:v>
                </c:pt>
                <c:pt idx="7799">
                  <c:v>7281</c:v>
                </c:pt>
                <c:pt idx="7800">
                  <c:v>7281</c:v>
                </c:pt>
                <c:pt idx="7801">
                  <c:v>7281</c:v>
                </c:pt>
                <c:pt idx="7802">
                  <c:v>7282</c:v>
                </c:pt>
                <c:pt idx="7803">
                  <c:v>7283</c:v>
                </c:pt>
                <c:pt idx="7804">
                  <c:v>7284</c:v>
                </c:pt>
                <c:pt idx="7805">
                  <c:v>7284</c:v>
                </c:pt>
                <c:pt idx="7806">
                  <c:v>7285</c:v>
                </c:pt>
                <c:pt idx="7807">
                  <c:v>7286</c:v>
                </c:pt>
                <c:pt idx="7808">
                  <c:v>7286</c:v>
                </c:pt>
                <c:pt idx="7809">
                  <c:v>7286</c:v>
                </c:pt>
                <c:pt idx="7810">
                  <c:v>7286</c:v>
                </c:pt>
                <c:pt idx="7811">
                  <c:v>7287</c:v>
                </c:pt>
                <c:pt idx="7812">
                  <c:v>7287</c:v>
                </c:pt>
                <c:pt idx="7813">
                  <c:v>7288</c:v>
                </c:pt>
                <c:pt idx="7814">
                  <c:v>7289</c:v>
                </c:pt>
                <c:pt idx="7815">
                  <c:v>7290</c:v>
                </c:pt>
                <c:pt idx="7816">
                  <c:v>7291</c:v>
                </c:pt>
                <c:pt idx="7817">
                  <c:v>7292</c:v>
                </c:pt>
                <c:pt idx="7818">
                  <c:v>7293</c:v>
                </c:pt>
                <c:pt idx="7819">
                  <c:v>7294</c:v>
                </c:pt>
                <c:pt idx="7820">
                  <c:v>7295</c:v>
                </c:pt>
                <c:pt idx="7821">
                  <c:v>7296</c:v>
                </c:pt>
                <c:pt idx="7822">
                  <c:v>7297</c:v>
                </c:pt>
                <c:pt idx="7823">
                  <c:v>7298</c:v>
                </c:pt>
                <c:pt idx="7824">
                  <c:v>7299</c:v>
                </c:pt>
                <c:pt idx="7825">
                  <c:v>7300</c:v>
                </c:pt>
                <c:pt idx="7826">
                  <c:v>7301</c:v>
                </c:pt>
                <c:pt idx="7827">
                  <c:v>7302</c:v>
                </c:pt>
                <c:pt idx="7828">
                  <c:v>7303</c:v>
                </c:pt>
                <c:pt idx="7829">
                  <c:v>7304</c:v>
                </c:pt>
                <c:pt idx="7830">
                  <c:v>7304</c:v>
                </c:pt>
                <c:pt idx="7831">
                  <c:v>7304</c:v>
                </c:pt>
                <c:pt idx="7832">
                  <c:v>7305</c:v>
                </c:pt>
                <c:pt idx="7833">
                  <c:v>7305</c:v>
                </c:pt>
                <c:pt idx="7834">
                  <c:v>7306</c:v>
                </c:pt>
                <c:pt idx="7835">
                  <c:v>7307</c:v>
                </c:pt>
                <c:pt idx="7836">
                  <c:v>7308</c:v>
                </c:pt>
                <c:pt idx="7837">
                  <c:v>7309</c:v>
                </c:pt>
                <c:pt idx="7838">
                  <c:v>7309</c:v>
                </c:pt>
                <c:pt idx="7839">
                  <c:v>7310</c:v>
                </c:pt>
                <c:pt idx="7840">
                  <c:v>7311</c:v>
                </c:pt>
                <c:pt idx="7841">
                  <c:v>7312</c:v>
                </c:pt>
                <c:pt idx="7842">
                  <c:v>7313</c:v>
                </c:pt>
                <c:pt idx="7843">
                  <c:v>7314</c:v>
                </c:pt>
                <c:pt idx="7844">
                  <c:v>7315</c:v>
                </c:pt>
                <c:pt idx="7845">
                  <c:v>7316</c:v>
                </c:pt>
                <c:pt idx="7846">
                  <c:v>7317</c:v>
                </c:pt>
                <c:pt idx="7847">
                  <c:v>7318</c:v>
                </c:pt>
                <c:pt idx="7848">
                  <c:v>7319</c:v>
                </c:pt>
                <c:pt idx="7849">
                  <c:v>7320</c:v>
                </c:pt>
                <c:pt idx="7850">
                  <c:v>7320</c:v>
                </c:pt>
                <c:pt idx="7851">
                  <c:v>7321</c:v>
                </c:pt>
                <c:pt idx="7852">
                  <c:v>7321</c:v>
                </c:pt>
                <c:pt idx="7853">
                  <c:v>7322</c:v>
                </c:pt>
                <c:pt idx="7854">
                  <c:v>7323</c:v>
                </c:pt>
                <c:pt idx="7855">
                  <c:v>7324</c:v>
                </c:pt>
                <c:pt idx="7856">
                  <c:v>7325</c:v>
                </c:pt>
                <c:pt idx="7857">
                  <c:v>7326</c:v>
                </c:pt>
                <c:pt idx="7858">
                  <c:v>7327</c:v>
                </c:pt>
                <c:pt idx="7859">
                  <c:v>7328</c:v>
                </c:pt>
                <c:pt idx="7860">
                  <c:v>7329</c:v>
                </c:pt>
                <c:pt idx="7861">
                  <c:v>7330</c:v>
                </c:pt>
                <c:pt idx="7862">
                  <c:v>7331</c:v>
                </c:pt>
                <c:pt idx="7863">
                  <c:v>7332</c:v>
                </c:pt>
                <c:pt idx="7864">
                  <c:v>7333</c:v>
                </c:pt>
                <c:pt idx="7865">
                  <c:v>7334</c:v>
                </c:pt>
                <c:pt idx="7866">
                  <c:v>7335</c:v>
                </c:pt>
                <c:pt idx="7867">
                  <c:v>7336</c:v>
                </c:pt>
                <c:pt idx="7868">
                  <c:v>7337</c:v>
                </c:pt>
                <c:pt idx="7869">
                  <c:v>7338</c:v>
                </c:pt>
                <c:pt idx="7870">
                  <c:v>7339</c:v>
                </c:pt>
                <c:pt idx="7871">
                  <c:v>7340</c:v>
                </c:pt>
                <c:pt idx="7872">
                  <c:v>7341</c:v>
                </c:pt>
                <c:pt idx="7873">
                  <c:v>7342</c:v>
                </c:pt>
                <c:pt idx="7874">
                  <c:v>7343</c:v>
                </c:pt>
                <c:pt idx="7875">
                  <c:v>7344</c:v>
                </c:pt>
                <c:pt idx="7876">
                  <c:v>7345</c:v>
                </c:pt>
                <c:pt idx="7877">
                  <c:v>7346</c:v>
                </c:pt>
                <c:pt idx="7878">
                  <c:v>7347</c:v>
                </c:pt>
                <c:pt idx="7879">
                  <c:v>7348</c:v>
                </c:pt>
                <c:pt idx="7880">
                  <c:v>7348</c:v>
                </c:pt>
                <c:pt idx="7881">
                  <c:v>7349</c:v>
                </c:pt>
                <c:pt idx="7882">
                  <c:v>7350</c:v>
                </c:pt>
                <c:pt idx="7883">
                  <c:v>7351</c:v>
                </c:pt>
                <c:pt idx="7884">
                  <c:v>7352</c:v>
                </c:pt>
                <c:pt idx="7885">
                  <c:v>7353</c:v>
                </c:pt>
                <c:pt idx="7886">
                  <c:v>7354</c:v>
                </c:pt>
                <c:pt idx="7887">
                  <c:v>7355</c:v>
                </c:pt>
                <c:pt idx="7888">
                  <c:v>7356</c:v>
                </c:pt>
                <c:pt idx="7889">
                  <c:v>7357</c:v>
                </c:pt>
                <c:pt idx="7890">
                  <c:v>7358</c:v>
                </c:pt>
                <c:pt idx="7891">
                  <c:v>7359</c:v>
                </c:pt>
                <c:pt idx="7892">
                  <c:v>7360</c:v>
                </c:pt>
                <c:pt idx="7893">
                  <c:v>7361</c:v>
                </c:pt>
                <c:pt idx="7894">
                  <c:v>7362</c:v>
                </c:pt>
                <c:pt idx="7895">
                  <c:v>7363</c:v>
                </c:pt>
                <c:pt idx="7896">
                  <c:v>7364</c:v>
                </c:pt>
                <c:pt idx="7897">
                  <c:v>7365</c:v>
                </c:pt>
                <c:pt idx="7898">
                  <c:v>7366</c:v>
                </c:pt>
                <c:pt idx="7899">
                  <c:v>7367</c:v>
                </c:pt>
                <c:pt idx="7900">
                  <c:v>7368</c:v>
                </c:pt>
                <c:pt idx="7901">
                  <c:v>7369</c:v>
                </c:pt>
                <c:pt idx="7902">
                  <c:v>7370</c:v>
                </c:pt>
                <c:pt idx="7903">
                  <c:v>7370</c:v>
                </c:pt>
                <c:pt idx="7904">
                  <c:v>7371</c:v>
                </c:pt>
                <c:pt idx="7905">
                  <c:v>7372</c:v>
                </c:pt>
                <c:pt idx="7906">
                  <c:v>7373</c:v>
                </c:pt>
                <c:pt idx="7907">
                  <c:v>7374</c:v>
                </c:pt>
                <c:pt idx="7908">
                  <c:v>7375</c:v>
                </c:pt>
                <c:pt idx="7909">
                  <c:v>7376</c:v>
                </c:pt>
                <c:pt idx="7910">
                  <c:v>7376</c:v>
                </c:pt>
                <c:pt idx="7911">
                  <c:v>7377</c:v>
                </c:pt>
                <c:pt idx="7912">
                  <c:v>7377</c:v>
                </c:pt>
                <c:pt idx="7913">
                  <c:v>7377</c:v>
                </c:pt>
                <c:pt idx="7914">
                  <c:v>7378</c:v>
                </c:pt>
                <c:pt idx="7915">
                  <c:v>7379</c:v>
                </c:pt>
                <c:pt idx="7916">
                  <c:v>7380</c:v>
                </c:pt>
                <c:pt idx="7917">
                  <c:v>7381</c:v>
                </c:pt>
                <c:pt idx="7918">
                  <c:v>7382</c:v>
                </c:pt>
                <c:pt idx="7919">
                  <c:v>7383</c:v>
                </c:pt>
                <c:pt idx="7920">
                  <c:v>7384</c:v>
                </c:pt>
                <c:pt idx="7921">
                  <c:v>7385</c:v>
                </c:pt>
                <c:pt idx="7922">
                  <c:v>7386</c:v>
                </c:pt>
                <c:pt idx="7923">
                  <c:v>7387</c:v>
                </c:pt>
                <c:pt idx="7924">
                  <c:v>7388</c:v>
                </c:pt>
                <c:pt idx="7925">
                  <c:v>7389</c:v>
                </c:pt>
                <c:pt idx="7926">
                  <c:v>7390</c:v>
                </c:pt>
                <c:pt idx="7927">
                  <c:v>7391</c:v>
                </c:pt>
                <c:pt idx="7928">
                  <c:v>7392</c:v>
                </c:pt>
                <c:pt idx="7929">
                  <c:v>7393</c:v>
                </c:pt>
                <c:pt idx="7930">
                  <c:v>7394</c:v>
                </c:pt>
                <c:pt idx="7931">
                  <c:v>7395</c:v>
                </c:pt>
                <c:pt idx="7932">
                  <c:v>7396</c:v>
                </c:pt>
                <c:pt idx="7933">
                  <c:v>7397</c:v>
                </c:pt>
                <c:pt idx="7934">
                  <c:v>7398</c:v>
                </c:pt>
                <c:pt idx="7935">
                  <c:v>7399</c:v>
                </c:pt>
                <c:pt idx="7936">
                  <c:v>7400</c:v>
                </c:pt>
                <c:pt idx="7937">
                  <c:v>7401</c:v>
                </c:pt>
                <c:pt idx="7938">
                  <c:v>7402</c:v>
                </c:pt>
                <c:pt idx="7939">
                  <c:v>7403</c:v>
                </c:pt>
                <c:pt idx="7940">
                  <c:v>7404</c:v>
                </c:pt>
                <c:pt idx="7941">
                  <c:v>7405</c:v>
                </c:pt>
                <c:pt idx="7942">
                  <c:v>7406</c:v>
                </c:pt>
                <c:pt idx="7943">
                  <c:v>7407</c:v>
                </c:pt>
                <c:pt idx="7944">
                  <c:v>7408</c:v>
                </c:pt>
                <c:pt idx="7945">
                  <c:v>7409</c:v>
                </c:pt>
                <c:pt idx="7946">
                  <c:v>7410</c:v>
                </c:pt>
                <c:pt idx="7947">
                  <c:v>7411</c:v>
                </c:pt>
                <c:pt idx="7948">
                  <c:v>7412</c:v>
                </c:pt>
                <c:pt idx="7949">
                  <c:v>7413</c:v>
                </c:pt>
                <c:pt idx="7950">
                  <c:v>7414</c:v>
                </c:pt>
                <c:pt idx="7951">
                  <c:v>7415</c:v>
                </c:pt>
                <c:pt idx="7952">
                  <c:v>7416</c:v>
                </c:pt>
                <c:pt idx="7953">
                  <c:v>7417</c:v>
                </c:pt>
                <c:pt idx="7954">
                  <c:v>7418</c:v>
                </c:pt>
                <c:pt idx="7955">
                  <c:v>7419</c:v>
                </c:pt>
                <c:pt idx="7956">
                  <c:v>7420</c:v>
                </c:pt>
                <c:pt idx="7957">
                  <c:v>7421</c:v>
                </c:pt>
                <c:pt idx="7958">
                  <c:v>7422</c:v>
                </c:pt>
                <c:pt idx="7959">
                  <c:v>7423</c:v>
                </c:pt>
                <c:pt idx="7960">
                  <c:v>7424</c:v>
                </c:pt>
                <c:pt idx="7961">
                  <c:v>7425</c:v>
                </c:pt>
                <c:pt idx="7962">
                  <c:v>7425</c:v>
                </c:pt>
                <c:pt idx="7963">
                  <c:v>7425</c:v>
                </c:pt>
                <c:pt idx="7964">
                  <c:v>7426</c:v>
                </c:pt>
                <c:pt idx="7965">
                  <c:v>7427</c:v>
                </c:pt>
                <c:pt idx="7966">
                  <c:v>7428</c:v>
                </c:pt>
                <c:pt idx="7967">
                  <c:v>7429</c:v>
                </c:pt>
                <c:pt idx="7968">
                  <c:v>7430</c:v>
                </c:pt>
                <c:pt idx="7969">
                  <c:v>7431</c:v>
                </c:pt>
                <c:pt idx="7970">
                  <c:v>7432</c:v>
                </c:pt>
                <c:pt idx="7971">
                  <c:v>7433</c:v>
                </c:pt>
                <c:pt idx="7972">
                  <c:v>7434</c:v>
                </c:pt>
                <c:pt idx="7973">
                  <c:v>7435</c:v>
                </c:pt>
                <c:pt idx="7974">
                  <c:v>7436</c:v>
                </c:pt>
                <c:pt idx="7975">
                  <c:v>7437</c:v>
                </c:pt>
                <c:pt idx="7976">
                  <c:v>7438</c:v>
                </c:pt>
                <c:pt idx="7977">
                  <c:v>7439</c:v>
                </c:pt>
                <c:pt idx="7978">
                  <c:v>7440</c:v>
                </c:pt>
                <c:pt idx="7979">
                  <c:v>7441</c:v>
                </c:pt>
                <c:pt idx="7980">
                  <c:v>7442</c:v>
                </c:pt>
                <c:pt idx="7981">
                  <c:v>7443</c:v>
                </c:pt>
                <c:pt idx="7982">
                  <c:v>7444</c:v>
                </c:pt>
                <c:pt idx="7983">
                  <c:v>7445</c:v>
                </c:pt>
                <c:pt idx="7984">
                  <c:v>7446</c:v>
                </c:pt>
                <c:pt idx="7985">
                  <c:v>7447</c:v>
                </c:pt>
                <c:pt idx="7986">
                  <c:v>7448</c:v>
                </c:pt>
                <c:pt idx="7987">
                  <c:v>7449</c:v>
                </c:pt>
                <c:pt idx="7988">
                  <c:v>7450</c:v>
                </c:pt>
                <c:pt idx="7989">
                  <c:v>7451</c:v>
                </c:pt>
                <c:pt idx="7990">
                  <c:v>7452</c:v>
                </c:pt>
                <c:pt idx="7991">
                  <c:v>7453</c:v>
                </c:pt>
                <c:pt idx="7992">
                  <c:v>7454</c:v>
                </c:pt>
                <c:pt idx="7993">
                  <c:v>7455</c:v>
                </c:pt>
                <c:pt idx="7994">
                  <c:v>7456</c:v>
                </c:pt>
                <c:pt idx="7995">
                  <c:v>7457</c:v>
                </c:pt>
                <c:pt idx="7996">
                  <c:v>7458</c:v>
                </c:pt>
                <c:pt idx="7997">
                  <c:v>7459</c:v>
                </c:pt>
                <c:pt idx="7998">
                  <c:v>7459</c:v>
                </c:pt>
                <c:pt idx="7999">
                  <c:v>7460</c:v>
                </c:pt>
                <c:pt idx="8000">
                  <c:v>7461</c:v>
                </c:pt>
                <c:pt idx="8001">
                  <c:v>7462</c:v>
                </c:pt>
                <c:pt idx="8002">
                  <c:v>7463</c:v>
                </c:pt>
                <c:pt idx="8003">
                  <c:v>7464</c:v>
                </c:pt>
                <c:pt idx="8004">
                  <c:v>7465</c:v>
                </c:pt>
                <c:pt idx="8005">
                  <c:v>7466</c:v>
                </c:pt>
                <c:pt idx="8006">
                  <c:v>7467</c:v>
                </c:pt>
                <c:pt idx="8007">
                  <c:v>7467</c:v>
                </c:pt>
                <c:pt idx="8008">
                  <c:v>7467</c:v>
                </c:pt>
                <c:pt idx="8009">
                  <c:v>7468</c:v>
                </c:pt>
                <c:pt idx="8010">
                  <c:v>7469</c:v>
                </c:pt>
                <c:pt idx="8011">
                  <c:v>7470</c:v>
                </c:pt>
                <c:pt idx="8012">
                  <c:v>7470</c:v>
                </c:pt>
                <c:pt idx="8013">
                  <c:v>7470</c:v>
                </c:pt>
                <c:pt idx="8014">
                  <c:v>7471</c:v>
                </c:pt>
                <c:pt idx="8015">
                  <c:v>7472</c:v>
                </c:pt>
                <c:pt idx="8016">
                  <c:v>7473</c:v>
                </c:pt>
                <c:pt idx="8017">
                  <c:v>7474</c:v>
                </c:pt>
                <c:pt idx="8018">
                  <c:v>7475</c:v>
                </c:pt>
                <c:pt idx="8019">
                  <c:v>7476</c:v>
                </c:pt>
                <c:pt idx="8020">
                  <c:v>7477</c:v>
                </c:pt>
                <c:pt idx="8021">
                  <c:v>7478</c:v>
                </c:pt>
                <c:pt idx="8022">
                  <c:v>7479</c:v>
                </c:pt>
                <c:pt idx="8023">
                  <c:v>7480</c:v>
                </c:pt>
                <c:pt idx="8024">
                  <c:v>7481</c:v>
                </c:pt>
                <c:pt idx="8025">
                  <c:v>7482</c:v>
                </c:pt>
                <c:pt idx="8026">
                  <c:v>7483</c:v>
                </c:pt>
                <c:pt idx="8027">
                  <c:v>7484</c:v>
                </c:pt>
                <c:pt idx="8028">
                  <c:v>7484</c:v>
                </c:pt>
                <c:pt idx="8029">
                  <c:v>7485</c:v>
                </c:pt>
                <c:pt idx="8030">
                  <c:v>7485</c:v>
                </c:pt>
                <c:pt idx="8031">
                  <c:v>7486</c:v>
                </c:pt>
                <c:pt idx="8032">
                  <c:v>7487</c:v>
                </c:pt>
                <c:pt idx="8033">
                  <c:v>7488</c:v>
                </c:pt>
                <c:pt idx="8034">
                  <c:v>7489</c:v>
                </c:pt>
                <c:pt idx="8035">
                  <c:v>7490</c:v>
                </c:pt>
                <c:pt idx="8036">
                  <c:v>7491</c:v>
                </c:pt>
                <c:pt idx="8037">
                  <c:v>7492</c:v>
                </c:pt>
                <c:pt idx="8038">
                  <c:v>7493</c:v>
                </c:pt>
                <c:pt idx="8039">
                  <c:v>7494</c:v>
                </c:pt>
                <c:pt idx="8040">
                  <c:v>7495</c:v>
                </c:pt>
                <c:pt idx="8041">
                  <c:v>7496</c:v>
                </c:pt>
                <c:pt idx="8042">
                  <c:v>7496</c:v>
                </c:pt>
                <c:pt idx="8043">
                  <c:v>7496</c:v>
                </c:pt>
                <c:pt idx="8044">
                  <c:v>7496</c:v>
                </c:pt>
                <c:pt idx="8045">
                  <c:v>7497</c:v>
                </c:pt>
                <c:pt idx="8046">
                  <c:v>7497</c:v>
                </c:pt>
                <c:pt idx="8047">
                  <c:v>7498</c:v>
                </c:pt>
                <c:pt idx="8048">
                  <c:v>7499</c:v>
                </c:pt>
                <c:pt idx="8049">
                  <c:v>7500</c:v>
                </c:pt>
                <c:pt idx="8050">
                  <c:v>7501</c:v>
                </c:pt>
                <c:pt idx="8051">
                  <c:v>7502</c:v>
                </c:pt>
                <c:pt idx="8052">
                  <c:v>7503</c:v>
                </c:pt>
                <c:pt idx="8053">
                  <c:v>7504</c:v>
                </c:pt>
                <c:pt idx="8054">
                  <c:v>7505</c:v>
                </c:pt>
                <c:pt idx="8055">
                  <c:v>7506</c:v>
                </c:pt>
                <c:pt idx="8056">
                  <c:v>7507</c:v>
                </c:pt>
                <c:pt idx="8057">
                  <c:v>7508</c:v>
                </c:pt>
                <c:pt idx="8058">
                  <c:v>7508</c:v>
                </c:pt>
                <c:pt idx="8059">
                  <c:v>7509</c:v>
                </c:pt>
                <c:pt idx="8060">
                  <c:v>7510</c:v>
                </c:pt>
                <c:pt idx="8061">
                  <c:v>7510</c:v>
                </c:pt>
                <c:pt idx="8062">
                  <c:v>7511</c:v>
                </c:pt>
                <c:pt idx="8063">
                  <c:v>7512</c:v>
                </c:pt>
                <c:pt idx="8064">
                  <c:v>7512</c:v>
                </c:pt>
                <c:pt idx="8065">
                  <c:v>7512</c:v>
                </c:pt>
                <c:pt idx="8066">
                  <c:v>7513</c:v>
                </c:pt>
                <c:pt idx="8067">
                  <c:v>7514</c:v>
                </c:pt>
                <c:pt idx="8068">
                  <c:v>7515</c:v>
                </c:pt>
                <c:pt idx="8069">
                  <c:v>7516</c:v>
                </c:pt>
                <c:pt idx="8070">
                  <c:v>7517</c:v>
                </c:pt>
                <c:pt idx="8071">
                  <c:v>7518</c:v>
                </c:pt>
                <c:pt idx="8072">
                  <c:v>7519</c:v>
                </c:pt>
                <c:pt idx="8073">
                  <c:v>7520</c:v>
                </c:pt>
                <c:pt idx="8074">
                  <c:v>7521</c:v>
                </c:pt>
                <c:pt idx="8075">
                  <c:v>7522</c:v>
                </c:pt>
                <c:pt idx="8076">
                  <c:v>7523</c:v>
                </c:pt>
                <c:pt idx="8077">
                  <c:v>7524</c:v>
                </c:pt>
                <c:pt idx="8078">
                  <c:v>7525</c:v>
                </c:pt>
                <c:pt idx="8079">
                  <c:v>7526</c:v>
                </c:pt>
                <c:pt idx="8080">
                  <c:v>7527</c:v>
                </c:pt>
                <c:pt idx="8081">
                  <c:v>7528</c:v>
                </c:pt>
                <c:pt idx="8082">
                  <c:v>7529</c:v>
                </c:pt>
                <c:pt idx="8083">
                  <c:v>7530</c:v>
                </c:pt>
                <c:pt idx="8084">
                  <c:v>7531</c:v>
                </c:pt>
                <c:pt idx="8085">
                  <c:v>7532</c:v>
                </c:pt>
                <c:pt idx="8086">
                  <c:v>7533</c:v>
                </c:pt>
                <c:pt idx="8087">
                  <c:v>7534</c:v>
                </c:pt>
                <c:pt idx="8088">
                  <c:v>7535</c:v>
                </c:pt>
                <c:pt idx="8089">
                  <c:v>7536</c:v>
                </c:pt>
                <c:pt idx="8090">
                  <c:v>7537</c:v>
                </c:pt>
                <c:pt idx="8091">
                  <c:v>7538</c:v>
                </c:pt>
                <c:pt idx="8092">
                  <c:v>7539</c:v>
                </c:pt>
                <c:pt idx="8093">
                  <c:v>7540</c:v>
                </c:pt>
                <c:pt idx="8094">
                  <c:v>7541</c:v>
                </c:pt>
                <c:pt idx="8095">
                  <c:v>7542</c:v>
                </c:pt>
                <c:pt idx="8096">
                  <c:v>7543</c:v>
                </c:pt>
                <c:pt idx="8097">
                  <c:v>7544</c:v>
                </c:pt>
                <c:pt idx="8098">
                  <c:v>7545</c:v>
                </c:pt>
                <c:pt idx="8099">
                  <c:v>7546</c:v>
                </c:pt>
                <c:pt idx="8100">
                  <c:v>7547</c:v>
                </c:pt>
                <c:pt idx="8101">
                  <c:v>7548</c:v>
                </c:pt>
                <c:pt idx="8102">
                  <c:v>7549</c:v>
                </c:pt>
                <c:pt idx="8103">
                  <c:v>7550</c:v>
                </c:pt>
                <c:pt idx="8104">
                  <c:v>7551</c:v>
                </c:pt>
                <c:pt idx="8105">
                  <c:v>7552</c:v>
                </c:pt>
                <c:pt idx="8106">
                  <c:v>7553</c:v>
                </c:pt>
                <c:pt idx="8107">
                  <c:v>7554</c:v>
                </c:pt>
                <c:pt idx="8108">
                  <c:v>7554</c:v>
                </c:pt>
                <c:pt idx="8109">
                  <c:v>7555</c:v>
                </c:pt>
                <c:pt idx="8110">
                  <c:v>7556</c:v>
                </c:pt>
                <c:pt idx="8111">
                  <c:v>7557</c:v>
                </c:pt>
                <c:pt idx="8112">
                  <c:v>7558</c:v>
                </c:pt>
                <c:pt idx="8113">
                  <c:v>7559</c:v>
                </c:pt>
                <c:pt idx="8114">
                  <c:v>7560</c:v>
                </c:pt>
                <c:pt idx="8115">
                  <c:v>7561</c:v>
                </c:pt>
                <c:pt idx="8116">
                  <c:v>7562</c:v>
                </c:pt>
                <c:pt idx="8117">
                  <c:v>7563</c:v>
                </c:pt>
                <c:pt idx="8118">
                  <c:v>7564</c:v>
                </c:pt>
                <c:pt idx="8119">
                  <c:v>7565</c:v>
                </c:pt>
                <c:pt idx="8120">
                  <c:v>7566</c:v>
                </c:pt>
                <c:pt idx="8121">
                  <c:v>7567</c:v>
                </c:pt>
                <c:pt idx="8122">
                  <c:v>7568</c:v>
                </c:pt>
                <c:pt idx="8123">
                  <c:v>7569</c:v>
                </c:pt>
                <c:pt idx="8124">
                  <c:v>7570</c:v>
                </c:pt>
                <c:pt idx="8125">
                  <c:v>7571</c:v>
                </c:pt>
                <c:pt idx="8126">
                  <c:v>7572</c:v>
                </c:pt>
                <c:pt idx="8127">
                  <c:v>7573</c:v>
                </c:pt>
                <c:pt idx="8128">
                  <c:v>7574</c:v>
                </c:pt>
                <c:pt idx="8129">
                  <c:v>7575</c:v>
                </c:pt>
                <c:pt idx="8130">
                  <c:v>7576</c:v>
                </c:pt>
                <c:pt idx="8131">
                  <c:v>7577</c:v>
                </c:pt>
                <c:pt idx="8132">
                  <c:v>7578</c:v>
                </c:pt>
                <c:pt idx="8133">
                  <c:v>7579</c:v>
                </c:pt>
                <c:pt idx="8134">
                  <c:v>7580</c:v>
                </c:pt>
                <c:pt idx="8135">
                  <c:v>7581</c:v>
                </c:pt>
                <c:pt idx="8136">
                  <c:v>7582</c:v>
                </c:pt>
                <c:pt idx="8137">
                  <c:v>7583</c:v>
                </c:pt>
                <c:pt idx="8138">
                  <c:v>7584</c:v>
                </c:pt>
                <c:pt idx="8139">
                  <c:v>7585</c:v>
                </c:pt>
                <c:pt idx="8140">
                  <c:v>7586</c:v>
                </c:pt>
                <c:pt idx="8141">
                  <c:v>7587</c:v>
                </c:pt>
                <c:pt idx="8142">
                  <c:v>7588</c:v>
                </c:pt>
                <c:pt idx="8143">
                  <c:v>7589</c:v>
                </c:pt>
                <c:pt idx="8144">
                  <c:v>7590</c:v>
                </c:pt>
                <c:pt idx="8145">
                  <c:v>7591</c:v>
                </c:pt>
                <c:pt idx="8146">
                  <c:v>7592</c:v>
                </c:pt>
                <c:pt idx="8147">
                  <c:v>7593</c:v>
                </c:pt>
                <c:pt idx="8148">
                  <c:v>7594</c:v>
                </c:pt>
                <c:pt idx="8149">
                  <c:v>7594</c:v>
                </c:pt>
                <c:pt idx="8150">
                  <c:v>7595</c:v>
                </c:pt>
                <c:pt idx="8151">
                  <c:v>7596</c:v>
                </c:pt>
                <c:pt idx="8152">
                  <c:v>7597</c:v>
                </c:pt>
                <c:pt idx="8153">
                  <c:v>7598</c:v>
                </c:pt>
                <c:pt idx="8154">
                  <c:v>7599</c:v>
                </c:pt>
                <c:pt idx="8155">
                  <c:v>7600</c:v>
                </c:pt>
                <c:pt idx="8156">
                  <c:v>7601</c:v>
                </c:pt>
                <c:pt idx="8157">
                  <c:v>7602</c:v>
                </c:pt>
                <c:pt idx="8158">
                  <c:v>7603</c:v>
                </c:pt>
                <c:pt idx="8159">
                  <c:v>7604</c:v>
                </c:pt>
                <c:pt idx="8160">
                  <c:v>7605</c:v>
                </c:pt>
                <c:pt idx="8161">
                  <c:v>7606</c:v>
                </c:pt>
                <c:pt idx="8162">
                  <c:v>7607</c:v>
                </c:pt>
                <c:pt idx="8163">
                  <c:v>7608</c:v>
                </c:pt>
                <c:pt idx="8164">
                  <c:v>7609</c:v>
                </c:pt>
                <c:pt idx="8165">
                  <c:v>7609</c:v>
                </c:pt>
                <c:pt idx="8166">
                  <c:v>7609</c:v>
                </c:pt>
                <c:pt idx="8167">
                  <c:v>7610</c:v>
                </c:pt>
                <c:pt idx="8168">
                  <c:v>7611</c:v>
                </c:pt>
                <c:pt idx="8169">
                  <c:v>7612</c:v>
                </c:pt>
                <c:pt idx="8170">
                  <c:v>7613</c:v>
                </c:pt>
                <c:pt idx="8171">
                  <c:v>7614</c:v>
                </c:pt>
                <c:pt idx="8172">
                  <c:v>7615</c:v>
                </c:pt>
                <c:pt idx="8173">
                  <c:v>7616</c:v>
                </c:pt>
                <c:pt idx="8174">
                  <c:v>7617</c:v>
                </c:pt>
                <c:pt idx="8175">
                  <c:v>7618</c:v>
                </c:pt>
                <c:pt idx="8176">
                  <c:v>7619</c:v>
                </c:pt>
                <c:pt idx="8177">
                  <c:v>7620</c:v>
                </c:pt>
                <c:pt idx="8178">
                  <c:v>7621</c:v>
                </c:pt>
                <c:pt idx="8179">
                  <c:v>7622</c:v>
                </c:pt>
                <c:pt idx="8180">
                  <c:v>7622</c:v>
                </c:pt>
                <c:pt idx="8181">
                  <c:v>7622</c:v>
                </c:pt>
                <c:pt idx="8182">
                  <c:v>7623</c:v>
                </c:pt>
                <c:pt idx="8183">
                  <c:v>7624</c:v>
                </c:pt>
                <c:pt idx="8184">
                  <c:v>7625</c:v>
                </c:pt>
                <c:pt idx="8185">
                  <c:v>7626</c:v>
                </c:pt>
                <c:pt idx="8186">
                  <c:v>7627</c:v>
                </c:pt>
                <c:pt idx="8187">
                  <c:v>7627</c:v>
                </c:pt>
                <c:pt idx="8188">
                  <c:v>7627</c:v>
                </c:pt>
                <c:pt idx="8189">
                  <c:v>7628</c:v>
                </c:pt>
                <c:pt idx="8190">
                  <c:v>7629</c:v>
                </c:pt>
                <c:pt idx="8191">
                  <c:v>7629</c:v>
                </c:pt>
                <c:pt idx="8192">
                  <c:v>7630</c:v>
                </c:pt>
                <c:pt idx="8193">
                  <c:v>7631</c:v>
                </c:pt>
                <c:pt idx="8194">
                  <c:v>7632</c:v>
                </c:pt>
                <c:pt idx="8195">
                  <c:v>7632</c:v>
                </c:pt>
                <c:pt idx="8196">
                  <c:v>7633</c:v>
                </c:pt>
                <c:pt idx="8197">
                  <c:v>7634</c:v>
                </c:pt>
                <c:pt idx="8198">
                  <c:v>7634</c:v>
                </c:pt>
                <c:pt idx="8199">
                  <c:v>7635</c:v>
                </c:pt>
                <c:pt idx="8200">
                  <c:v>7636</c:v>
                </c:pt>
                <c:pt idx="8201">
                  <c:v>7637</c:v>
                </c:pt>
                <c:pt idx="8202">
                  <c:v>7638</c:v>
                </c:pt>
                <c:pt idx="8203">
                  <c:v>7639</c:v>
                </c:pt>
                <c:pt idx="8204">
                  <c:v>7640</c:v>
                </c:pt>
                <c:pt idx="8205">
                  <c:v>7641</c:v>
                </c:pt>
                <c:pt idx="8206">
                  <c:v>7642</c:v>
                </c:pt>
                <c:pt idx="8207">
                  <c:v>7643</c:v>
                </c:pt>
                <c:pt idx="8208">
                  <c:v>7644</c:v>
                </c:pt>
                <c:pt idx="8209">
                  <c:v>7645</c:v>
                </c:pt>
                <c:pt idx="8210">
                  <c:v>7646</c:v>
                </c:pt>
                <c:pt idx="8211">
                  <c:v>7647</c:v>
                </c:pt>
                <c:pt idx="8212">
                  <c:v>7648</c:v>
                </c:pt>
                <c:pt idx="8213">
                  <c:v>7649</c:v>
                </c:pt>
                <c:pt idx="8214">
                  <c:v>7650</c:v>
                </c:pt>
                <c:pt idx="8215">
                  <c:v>7651</c:v>
                </c:pt>
                <c:pt idx="8216">
                  <c:v>7652</c:v>
                </c:pt>
                <c:pt idx="8217">
                  <c:v>7653</c:v>
                </c:pt>
                <c:pt idx="8218">
                  <c:v>7654</c:v>
                </c:pt>
                <c:pt idx="8219">
                  <c:v>7655</c:v>
                </c:pt>
                <c:pt idx="8220">
                  <c:v>7656</c:v>
                </c:pt>
                <c:pt idx="8221">
                  <c:v>7657</c:v>
                </c:pt>
                <c:pt idx="8222">
                  <c:v>7658</c:v>
                </c:pt>
                <c:pt idx="8223">
                  <c:v>7659</c:v>
                </c:pt>
                <c:pt idx="8224">
                  <c:v>7660</c:v>
                </c:pt>
                <c:pt idx="8225">
                  <c:v>7661</c:v>
                </c:pt>
                <c:pt idx="8226">
                  <c:v>7662</c:v>
                </c:pt>
                <c:pt idx="8227">
                  <c:v>7663</c:v>
                </c:pt>
                <c:pt idx="8228">
                  <c:v>7664</c:v>
                </c:pt>
                <c:pt idx="8229">
                  <c:v>7665</c:v>
                </c:pt>
                <c:pt idx="8230">
                  <c:v>7666</c:v>
                </c:pt>
                <c:pt idx="8231">
                  <c:v>7667</c:v>
                </c:pt>
                <c:pt idx="8232">
                  <c:v>7668</c:v>
                </c:pt>
                <c:pt idx="8233">
                  <c:v>7669</c:v>
                </c:pt>
                <c:pt idx="8234">
                  <c:v>7670</c:v>
                </c:pt>
                <c:pt idx="8235">
                  <c:v>7671</c:v>
                </c:pt>
                <c:pt idx="8236">
                  <c:v>7672</c:v>
                </c:pt>
                <c:pt idx="8237">
                  <c:v>7673</c:v>
                </c:pt>
                <c:pt idx="8238">
                  <c:v>7674</c:v>
                </c:pt>
                <c:pt idx="8239">
                  <c:v>7675</c:v>
                </c:pt>
                <c:pt idx="8240">
                  <c:v>7676</c:v>
                </c:pt>
                <c:pt idx="8241">
                  <c:v>7677</c:v>
                </c:pt>
                <c:pt idx="8242">
                  <c:v>7678</c:v>
                </c:pt>
                <c:pt idx="8243">
                  <c:v>7679</c:v>
                </c:pt>
                <c:pt idx="8244">
                  <c:v>7680</c:v>
                </c:pt>
                <c:pt idx="8245">
                  <c:v>7681</c:v>
                </c:pt>
                <c:pt idx="8246">
                  <c:v>7682</c:v>
                </c:pt>
                <c:pt idx="8247">
                  <c:v>7683</c:v>
                </c:pt>
                <c:pt idx="8248">
                  <c:v>7684</c:v>
                </c:pt>
                <c:pt idx="8249">
                  <c:v>7685</c:v>
                </c:pt>
                <c:pt idx="8250">
                  <c:v>7686</c:v>
                </c:pt>
                <c:pt idx="8251">
                  <c:v>7687</c:v>
                </c:pt>
                <c:pt idx="8252">
                  <c:v>7688</c:v>
                </c:pt>
                <c:pt idx="8253">
                  <c:v>7689</c:v>
                </c:pt>
                <c:pt idx="8254">
                  <c:v>7690</c:v>
                </c:pt>
                <c:pt idx="8255">
                  <c:v>7691</c:v>
                </c:pt>
                <c:pt idx="8256">
                  <c:v>7692</c:v>
                </c:pt>
                <c:pt idx="8257">
                  <c:v>7693</c:v>
                </c:pt>
                <c:pt idx="8258">
                  <c:v>7694</c:v>
                </c:pt>
                <c:pt idx="8259">
                  <c:v>7695</c:v>
                </c:pt>
                <c:pt idx="8260">
                  <c:v>7696</c:v>
                </c:pt>
                <c:pt idx="8261">
                  <c:v>7697</c:v>
                </c:pt>
                <c:pt idx="8262">
                  <c:v>7698</c:v>
                </c:pt>
                <c:pt idx="8263">
                  <c:v>7699</c:v>
                </c:pt>
                <c:pt idx="8264">
                  <c:v>7699</c:v>
                </c:pt>
                <c:pt idx="8265">
                  <c:v>7700</c:v>
                </c:pt>
                <c:pt idx="8266">
                  <c:v>7701</c:v>
                </c:pt>
                <c:pt idx="8267">
                  <c:v>7702</c:v>
                </c:pt>
                <c:pt idx="8268">
                  <c:v>7703</c:v>
                </c:pt>
                <c:pt idx="8269">
                  <c:v>7704</c:v>
                </c:pt>
                <c:pt idx="8270">
                  <c:v>7705</c:v>
                </c:pt>
                <c:pt idx="8271">
                  <c:v>7706</c:v>
                </c:pt>
                <c:pt idx="8272">
                  <c:v>7707</c:v>
                </c:pt>
                <c:pt idx="8273">
                  <c:v>7708</c:v>
                </c:pt>
                <c:pt idx="8274">
                  <c:v>7709</c:v>
                </c:pt>
                <c:pt idx="8275">
                  <c:v>7710</c:v>
                </c:pt>
                <c:pt idx="8276">
                  <c:v>7711</c:v>
                </c:pt>
                <c:pt idx="8277">
                  <c:v>7712</c:v>
                </c:pt>
                <c:pt idx="8278">
                  <c:v>7713</c:v>
                </c:pt>
                <c:pt idx="8279">
                  <c:v>7713</c:v>
                </c:pt>
                <c:pt idx="8280">
                  <c:v>7714</c:v>
                </c:pt>
                <c:pt idx="8281">
                  <c:v>7715</c:v>
                </c:pt>
                <c:pt idx="8282">
                  <c:v>7716</c:v>
                </c:pt>
                <c:pt idx="8283">
                  <c:v>7717</c:v>
                </c:pt>
                <c:pt idx="8284">
                  <c:v>7718</c:v>
                </c:pt>
                <c:pt idx="8285">
                  <c:v>7718</c:v>
                </c:pt>
                <c:pt idx="8286">
                  <c:v>7719</c:v>
                </c:pt>
                <c:pt idx="8287">
                  <c:v>7720</c:v>
                </c:pt>
                <c:pt idx="8288">
                  <c:v>7721</c:v>
                </c:pt>
                <c:pt idx="8289">
                  <c:v>7722</c:v>
                </c:pt>
                <c:pt idx="8290">
                  <c:v>7723</c:v>
                </c:pt>
                <c:pt idx="8291">
                  <c:v>7723</c:v>
                </c:pt>
                <c:pt idx="8292">
                  <c:v>7724</c:v>
                </c:pt>
                <c:pt idx="8293">
                  <c:v>7725</c:v>
                </c:pt>
                <c:pt idx="8294">
                  <c:v>7726</c:v>
                </c:pt>
                <c:pt idx="8295">
                  <c:v>7727</c:v>
                </c:pt>
                <c:pt idx="8296">
                  <c:v>7728</c:v>
                </c:pt>
                <c:pt idx="8297">
                  <c:v>7729</c:v>
                </c:pt>
                <c:pt idx="8298">
                  <c:v>7730</c:v>
                </c:pt>
                <c:pt idx="8299">
                  <c:v>7731</c:v>
                </c:pt>
                <c:pt idx="8300">
                  <c:v>7732</c:v>
                </c:pt>
                <c:pt idx="8301">
                  <c:v>7733</c:v>
                </c:pt>
                <c:pt idx="8302">
                  <c:v>7734</c:v>
                </c:pt>
                <c:pt idx="8303">
                  <c:v>7735</c:v>
                </c:pt>
                <c:pt idx="8304">
                  <c:v>7736</c:v>
                </c:pt>
                <c:pt idx="8305">
                  <c:v>7737</c:v>
                </c:pt>
                <c:pt idx="8306">
                  <c:v>7738</c:v>
                </c:pt>
                <c:pt idx="8307">
                  <c:v>7738</c:v>
                </c:pt>
                <c:pt idx="8308">
                  <c:v>7739</c:v>
                </c:pt>
                <c:pt idx="8309">
                  <c:v>7740</c:v>
                </c:pt>
                <c:pt idx="8310">
                  <c:v>7741</c:v>
                </c:pt>
                <c:pt idx="8311">
                  <c:v>7742</c:v>
                </c:pt>
                <c:pt idx="8312">
                  <c:v>7743</c:v>
                </c:pt>
                <c:pt idx="8313">
                  <c:v>7744</c:v>
                </c:pt>
                <c:pt idx="8314">
                  <c:v>7745</c:v>
                </c:pt>
                <c:pt idx="8315">
                  <c:v>7746</c:v>
                </c:pt>
                <c:pt idx="8316">
                  <c:v>7747</c:v>
                </c:pt>
                <c:pt idx="8317">
                  <c:v>7748</c:v>
                </c:pt>
                <c:pt idx="8318">
                  <c:v>7749</c:v>
                </c:pt>
                <c:pt idx="8319">
                  <c:v>7750</c:v>
                </c:pt>
                <c:pt idx="8320">
                  <c:v>7751</c:v>
                </c:pt>
                <c:pt idx="8321">
                  <c:v>7752</c:v>
                </c:pt>
                <c:pt idx="8322">
                  <c:v>7753</c:v>
                </c:pt>
                <c:pt idx="8323">
                  <c:v>7754</c:v>
                </c:pt>
                <c:pt idx="8324">
                  <c:v>7754</c:v>
                </c:pt>
                <c:pt idx="8325">
                  <c:v>7755</c:v>
                </c:pt>
                <c:pt idx="8326">
                  <c:v>7756</c:v>
                </c:pt>
                <c:pt idx="8327">
                  <c:v>7757</c:v>
                </c:pt>
                <c:pt idx="8328">
                  <c:v>7758</c:v>
                </c:pt>
                <c:pt idx="8329">
                  <c:v>7759</c:v>
                </c:pt>
                <c:pt idx="8330">
                  <c:v>7760</c:v>
                </c:pt>
                <c:pt idx="8331">
                  <c:v>7761</c:v>
                </c:pt>
                <c:pt idx="8332">
                  <c:v>7762</c:v>
                </c:pt>
                <c:pt idx="8333">
                  <c:v>7763</c:v>
                </c:pt>
                <c:pt idx="8334">
                  <c:v>7764</c:v>
                </c:pt>
                <c:pt idx="8335">
                  <c:v>7765</c:v>
                </c:pt>
                <c:pt idx="8336">
                  <c:v>7766</c:v>
                </c:pt>
                <c:pt idx="8337">
                  <c:v>7767</c:v>
                </c:pt>
                <c:pt idx="8338">
                  <c:v>7768</c:v>
                </c:pt>
                <c:pt idx="8339">
                  <c:v>7769</c:v>
                </c:pt>
                <c:pt idx="8340">
                  <c:v>7770</c:v>
                </c:pt>
                <c:pt idx="8341">
                  <c:v>7771</c:v>
                </c:pt>
                <c:pt idx="8342">
                  <c:v>7772</c:v>
                </c:pt>
                <c:pt idx="8343">
                  <c:v>7773</c:v>
                </c:pt>
                <c:pt idx="8344">
                  <c:v>7774</c:v>
                </c:pt>
                <c:pt idx="8345">
                  <c:v>7775</c:v>
                </c:pt>
                <c:pt idx="8346">
                  <c:v>7776</c:v>
                </c:pt>
                <c:pt idx="8347">
                  <c:v>7776</c:v>
                </c:pt>
                <c:pt idx="8348">
                  <c:v>7777</c:v>
                </c:pt>
                <c:pt idx="8349">
                  <c:v>7778</c:v>
                </c:pt>
                <c:pt idx="8350">
                  <c:v>7779</c:v>
                </c:pt>
                <c:pt idx="8351">
                  <c:v>7780</c:v>
                </c:pt>
                <c:pt idx="8352">
                  <c:v>7781</c:v>
                </c:pt>
                <c:pt idx="8353">
                  <c:v>7782</c:v>
                </c:pt>
                <c:pt idx="8354">
                  <c:v>7783</c:v>
                </c:pt>
                <c:pt idx="8355">
                  <c:v>7784</c:v>
                </c:pt>
                <c:pt idx="8356">
                  <c:v>7785</c:v>
                </c:pt>
                <c:pt idx="8357">
                  <c:v>7786</c:v>
                </c:pt>
                <c:pt idx="8358">
                  <c:v>7787</c:v>
                </c:pt>
                <c:pt idx="8359">
                  <c:v>7788</c:v>
                </c:pt>
                <c:pt idx="8360">
                  <c:v>7789</c:v>
                </c:pt>
                <c:pt idx="8361">
                  <c:v>7790</c:v>
                </c:pt>
                <c:pt idx="8362">
                  <c:v>7791</c:v>
                </c:pt>
                <c:pt idx="8363">
                  <c:v>7791</c:v>
                </c:pt>
                <c:pt idx="8364">
                  <c:v>7792</c:v>
                </c:pt>
                <c:pt idx="8365">
                  <c:v>7793</c:v>
                </c:pt>
                <c:pt idx="8366">
                  <c:v>7794</c:v>
                </c:pt>
                <c:pt idx="8367">
                  <c:v>7794</c:v>
                </c:pt>
                <c:pt idx="8368">
                  <c:v>7794</c:v>
                </c:pt>
                <c:pt idx="8369">
                  <c:v>7795</c:v>
                </c:pt>
                <c:pt idx="8370">
                  <c:v>7796</c:v>
                </c:pt>
                <c:pt idx="8371">
                  <c:v>7797</c:v>
                </c:pt>
                <c:pt idx="8372">
                  <c:v>7797</c:v>
                </c:pt>
                <c:pt idx="8373">
                  <c:v>7798</c:v>
                </c:pt>
                <c:pt idx="8374">
                  <c:v>7799</c:v>
                </c:pt>
                <c:pt idx="8375">
                  <c:v>7800</c:v>
                </c:pt>
                <c:pt idx="8376">
                  <c:v>7801</c:v>
                </c:pt>
                <c:pt idx="8377">
                  <c:v>7802</c:v>
                </c:pt>
                <c:pt idx="8378">
                  <c:v>7803</c:v>
                </c:pt>
                <c:pt idx="8379">
                  <c:v>7804</c:v>
                </c:pt>
                <c:pt idx="8380">
                  <c:v>7805</c:v>
                </c:pt>
                <c:pt idx="8381">
                  <c:v>7806</c:v>
                </c:pt>
                <c:pt idx="8382">
                  <c:v>7807</c:v>
                </c:pt>
                <c:pt idx="8383">
                  <c:v>7808</c:v>
                </c:pt>
                <c:pt idx="8384">
                  <c:v>7809</c:v>
                </c:pt>
                <c:pt idx="8385">
                  <c:v>7810</c:v>
                </c:pt>
                <c:pt idx="8386">
                  <c:v>7811</c:v>
                </c:pt>
                <c:pt idx="8387">
                  <c:v>7812</c:v>
                </c:pt>
                <c:pt idx="8388">
                  <c:v>7813</c:v>
                </c:pt>
                <c:pt idx="8389">
                  <c:v>7814</c:v>
                </c:pt>
                <c:pt idx="8390">
                  <c:v>7815</c:v>
                </c:pt>
                <c:pt idx="8391">
                  <c:v>7816</c:v>
                </c:pt>
                <c:pt idx="8392">
                  <c:v>7817</c:v>
                </c:pt>
                <c:pt idx="8393">
                  <c:v>7818</c:v>
                </c:pt>
                <c:pt idx="8394">
                  <c:v>7819</c:v>
                </c:pt>
                <c:pt idx="8395">
                  <c:v>7820</c:v>
                </c:pt>
                <c:pt idx="8396">
                  <c:v>7821</c:v>
                </c:pt>
                <c:pt idx="8397">
                  <c:v>7822</c:v>
                </c:pt>
                <c:pt idx="8398">
                  <c:v>7823</c:v>
                </c:pt>
                <c:pt idx="8399">
                  <c:v>7824</c:v>
                </c:pt>
                <c:pt idx="8400">
                  <c:v>7825</c:v>
                </c:pt>
                <c:pt idx="8401">
                  <c:v>7826</c:v>
                </c:pt>
                <c:pt idx="8402">
                  <c:v>7827</c:v>
                </c:pt>
                <c:pt idx="8403">
                  <c:v>7828</c:v>
                </c:pt>
                <c:pt idx="8404">
                  <c:v>7829</c:v>
                </c:pt>
                <c:pt idx="8405">
                  <c:v>7830</c:v>
                </c:pt>
                <c:pt idx="8406">
                  <c:v>7831</c:v>
                </c:pt>
                <c:pt idx="8407">
                  <c:v>7832</c:v>
                </c:pt>
                <c:pt idx="8408">
                  <c:v>7832</c:v>
                </c:pt>
                <c:pt idx="8409">
                  <c:v>7833</c:v>
                </c:pt>
                <c:pt idx="8410">
                  <c:v>7834</c:v>
                </c:pt>
                <c:pt idx="8411">
                  <c:v>7835</c:v>
                </c:pt>
                <c:pt idx="8412">
                  <c:v>7836</c:v>
                </c:pt>
                <c:pt idx="8413">
                  <c:v>7837</c:v>
                </c:pt>
                <c:pt idx="8414">
                  <c:v>7838</c:v>
                </c:pt>
                <c:pt idx="8415">
                  <c:v>7839</c:v>
                </c:pt>
                <c:pt idx="8416">
                  <c:v>7840</c:v>
                </c:pt>
                <c:pt idx="8417">
                  <c:v>7841</c:v>
                </c:pt>
                <c:pt idx="8418">
                  <c:v>7842</c:v>
                </c:pt>
                <c:pt idx="8419">
                  <c:v>7843</c:v>
                </c:pt>
                <c:pt idx="8420">
                  <c:v>7844</c:v>
                </c:pt>
                <c:pt idx="8421">
                  <c:v>7845</c:v>
                </c:pt>
                <c:pt idx="8422">
                  <c:v>7846</c:v>
                </c:pt>
                <c:pt idx="8423">
                  <c:v>7847</c:v>
                </c:pt>
                <c:pt idx="8424">
                  <c:v>7848</c:v>
                </c:pt>
                <c:pt idx="8425">
                  <c:v>7849</c:v>
                </c:pt>
                <c:pt idx="8426">
                  <c:v>7850</c:v>
                </c:pt>
                <c:pt idx="8427">
                  <c:v>7851</c:v>
                </c:pt>
                <c:pt idx="8428">
                  <c:v>7852</c:v>
                </c:pt>
                <c:pt idx="8429">
                  <c:v>7852</c:v>
                </c:pt>
                <c:pt idx="8430">
                  <c:v>7853</c:v>
                </c:pt>
                <c:pt idx="8431">
                  <c:v>7854</c:v>
                </c:pt>
                <c:pt idx="8432">
                  <c:v>7855</c:v>
                </c:pt>
                <c:pt idx="8433">
                  <c:v>7856</c:v>
                </c:pt>
                <c:pt idx="8434">
                  <c:v>7857</c:v>
                </c:pt>
                <c:pt idx="8435">
                  <c:v>7858</c:v>
                </c:pt>
                <c:pt idx="8436">
                  <c:v>7859</c:v>
                </c:pt>
                <c:pt idx="8437">
                  <c:v>7860</c:v>
                </c:pt>
                <c:pt idx="8438">
                  <c:v>7861</c:v>
                </c:pt>
                <c:pt idx="8439">
                  <c:v>7862</c:v>
                </c:pt>
                <c:pt idx="8440">
                  <c:v>7863</c:v>
                </c:pt>
                <c:pt idx="8441">
                  <c:v>7864</c:v>
                </c:pt>
                <c:pt idx="8442">
                  <c:v>7865</c:v>
                </c:pt>
                <c:pt idx="8443">
                  <c:v>7866</c:v>
                </c:pt>
                <c:pt idx="8444">
                  <c:v>7867</c:v>
                </c:pt>
                <c:pt idx="8445">
                  <c:v>7868</c:v>
                </c:pt>
                <c:pt idx="8446">
                  <c:v>7869</c:v>
                </c:pt>
                <c:pt idx="8447">
                  <c:v>7870</c:v>
                </c:pt>
                <c:pt idx="8448">
                  <c:v>7871</c:v>
                </c:pt>
                <c:pt idx="8449">
                  <c:v>7872</c:v>
                </c:pt>
                <c:pt idx="8450">
                  <c:v>7873</c:v>
                </c:pt>
                <c:pt idx="8451">
                  <c:v>7874</c:v>
                </c:pt>
                <c:pt idx="8452">
                  <c:v>7875</c:v>
                </c:pt>
                <c:pt idx="8453">
                  <c:v>7876</c:v>
                </c:pt>
                <c:pt idx="8454">
                  <c:v>7877</c:v>
                </c:pt>
                <c:pt idx="8455">
                  <c:v>7878</c:v>
                </c:pt>
                <c:pt idx="8456">
                  <c:v>7879</c:v>
                </c:pt>
                <c:pt idx="8457">
                  <c:v>7880</c:v>
                </c:pt>
                <c:pt idx="8458">
                  <c:v>7881</c:v>
                </c:pt>
                <c:pt idx="8459">
                  <c:v>7882</c:v>
                </c:pt>
                <c:pt idx="8460">
                  <c:v>7882</c:v>
                </c:pt>
                <c:pt idx="8461">
                  <c:v>7882</c:v>
                </c:pt>
                <c:pt idx="8462">
                  <c:v>7882</c:v>
                </c:pt>
                <c:pt idx="8463">
                  <c:v>7883</c:v>
                </c:pt>
                <c:pt idx="8464">
                  <c:v>7884</c:v>
                </c:pt>
                <c:pt idx="8465">
                  <c:v>7884</c:v>
                </c:pt>
                <c:pt idx="8466">
                  <c:v>7885</c:v>
                </c:pt>
                <c:pt idx="8467">
                  <c:v>7886</c:v>
                </c:pt>
                <c:pt idx="8468">
                  <c:v>7886</c:v>
                </c:pt>
                <c:pt idx="8469">
                  <c:v>7887</c:v>
                </c:pt>
                <c:pt idx="8470">
                  <c:v>7888</c:v>
                </c:pt>
                <c:pt idx="8471">
                  <c:v>7888</c:v>
                </c:pt>
                <c:pt idx="8472">
                  <c:v>7888</c:v>
                </c:pt>
                <c:pt idx="8473">
                  <c:v>7889</c:v>
                </c:pt>
                <c:pt idx="8474">
                  <c:v>7890</c:v>
                </c:pt>
                <c:pt idx="8475">
                  <c:v>7890</c:v>
                </c:pt>
                <c:pt idx="8476">
                  <c:v>7890</c:v>
                </c:pt>
                <c:pt idx="8477">
                  <c:v>7891</c:v>
                </c:pt>
                <c:pt idx="8478">
                  <c:v>7892</c:v>
                </c:pt>
                <c:pt idx="8479">
                  <c:v>7893</c:v>
                </c:pt>
                <c:pt idx="8480">
                  <c:v>7894</c:v>
                </c:pt>
                <c:pt idx="8481">
                  <c:v>7895</c:v>
                </c:pt>
                <c:pt idx="8482">
                  <c:v>7896</c:v>
                </c:pt>
                <c:pt idx="8483">
                  <c:v>7897</c:v>
                </c:pt>
                <c:pt idx="8484">
                  <c:v>7898</c:v>
                </c:pt>
                <c:pt idx="8485">
                  <c:v>7899</c:v>
                </c:pt>
                <c:pt idx="8486">
                  <c:v>7900</c:v>
                </c:pt>
                <c:pt idx="8487">
                  <c:v>7901</c:v>
                </c:pt>
                <c:pt idx="8488">
                  <c:v>7902</c:v>
                </c:pt>
                <c:pt idx="8489">
                  <c:v>7903</c:v>
                </c:pt>
                <c:pt idx="8490">
                  <c:v>7904</c:v>
                </c:pt>
                <c:pt idx="8491">
                  <c:v>7905</c:v>
                </c:pt>
                <c:pt idx="8492">
                  <c:v>7906</c:v>
                </c:pt>
                <c:pt idx="8493">
                  <c:v>7907</c:v>
                </c:pt>
                <c:pt idx="8494">
                  <c:v>7908</c:v>
                </c:pt>
                <c:pt idx="8495">
                  <c:v>7909</c:v>
                </c:pt>
                <c:pt idx="8496">
                  <c:v>7910</c:v>
                </c:pt>
                <c:pt idx="8497">
                  <c:v>7911</c:v>
                </c:pt>
                <c:pt idx="8498">
                  <c:v>7912</c:v>
                </c:pt>
                <c:pt idx="8499">
                  <c:v>7913</c:v>
                </c:pt>
                <c:pt idx="8500">
                  <c:v>7914</c:v>
                </c:pt>
                <c:pt idx="8501">
                  <c:v>7915</c:v>
                </c:pt>
                <c:pt idx="8502">
                  <c:v>7916</c:v>
                </c:pt>
                <c:pt idx="8503">
                  <c:v>7917</c:v>
                </c:pt>
                <c:pt idx="8504">
                  <c:v>7918</c:v>
                </c:pt>
                <c:pt idx="8505">
                  <c:v>7919</c:v>
                </c:pt>
                <c:pt idx="8506">
                  <c:v>7920</c:v>
                </c:pt>
                <c:pt idx="8507">
                  <c:v>7921</c:v>
                </c:pt>
                <c:pt idx="8508">
                  <c:v>7922</c:v>
                </c:pt>
                <c:pt idx="8509">
                  <c:v>7923</c:v>
                </c:pt>
                <c:pt idx="8510">
                  <c:v>7924</c:v>
                </c:pt>
                <c:pt idx="8511">
                  <c:v>7925</c:v>
                </c:pt>
                <c:pt idx="8512">
                  <c:v>7926</c:v>
                </c:pt>
                <c:pt idx="8513">
                  <c:v>7927</c:v>
                </c:pt>
                <c:pt idx="8514">
                  <c:v>7928</c:v>
                </c:pt>
                <c:pt idx="8515">
                  <c:v>7929</c:v>
                </c:pt>
                <c:pt idx="8516">
                  <c:v>7930</c:v>
                </c:pt>
                <c:pt idx="8517">
                  <c:v>7931</c:v>
                </c:pt>
                <c:pt idx="8518">
                  <c:v>7932</c:v>
                </c:pt>
                <c:pt idx="8519">
                  <c:v>7933</c:v>
                </c:pt>
                <c:pt idx="8520">
                  <c:v>7934</c:v>
                </c:pt>
                <c:pt idx="8521">
                  <c:v>7935</c:v>
                </c:pt>
                <c:pt idx="8522">
                  <c:v>7936</c:v>
                </c:pt>
                <c:pt idx="8523">
                  <c:v>7937</c:v>
                </c:pt>
                <c:pt idx="8524">
                  <c:v>7938</c:v>
                </c:pt>
                <c:pt idx="8525">
                  <c:v>7939</c:v>
                </c:pt>
                <c:pt idx="8526">
                  <c:v>7940</c:v>
                </c:pt>
                <c:pt idx="8527">
                  <c:v>7941</c:v>
                </c:pt>
                <c:pt idx="8528">
                  <c:v>7942</c:v>
                </c:pt>
                <c:pt idx="8529">
                  <c:v>7943</c:v>
                </c:pt>
                <c:pt idx="8530">
                  <c:v>7944</c:v>
                </c:pt>
                <c:pt idx="8531">
                  <c:v>7945</c:v>
                </c:pt>
                <c:pt idx="8532">
                  <c:v>7946</c:v>
                </c:pt>
                <c:pt idx="8533">
                  <c:v>7947</c:v>
                </c:pt>
                <c:pt idx="8534">
                  <c:v>7948</c:v>
                </c:pt>
                <c:pt idx="8535">
                  <c:v>7949</c:v>
                </c:pt>
                <c:pt idx="8536">
                  <c:v>7950</c:v>
                </c:pt>
                <c:pt idx="8537">
                  <c:v>7951</c:v>
                </c:pt>
                <c:pt idx="8538">
                  <c:v>7952</c:v>
                </c:pt>
                <c:pt idx="8539">
                  <c:v>7952</c:v>
                </c:pt>
                <c:pt idx="8540">
                  <c:v>7952</c:v>
                </c:pt>
                <c:pt idx="8541">
                  <c:v>7953</c:v>
                </c:pt>
                <c:pt idx="8542">
                  <c:v>7954</c:v>
                </c:pt>
                <c:pt idx="8543">
                  <c:v>7955</c:v>
                </c:pt>
                <c:pt idx="8544">
                  <c:v>7956</c:v>
                </c:pt>
                <c:pt idx="8545">
                  <c:v>7957</c:v>
                </c:pt>
                <c:pt idx="8546">
                  <c:v>7958</c:v>
                </c:pt>
                <c:pt idx="8547">
                  <c:v>7959</c:v>
                </c:pt>
                <c:pt idx="8548">
                  <c:v>7960</c:v>
                </c:pt>
                <c:pt idx="8549">
                  <c:v>7961</c:v>
                </c:pt>
                <c:pt idx="8550">
                  <c:v>7962</c:v>
                </c:pt>
                <c:pt idx="8551">
                  <c:v>7963</c:v>
                </c:pt>
                <c:pt idx="8552">
                  <c:v>7964</c:v>
                </c:pt>
                <c:pt idx="8553">
                  <c:v>7965</c:v>
                </c:pt>
                <c:pt idx="8554">
                  <c:v>7966</c:v>
                </c:pt>
                <c:pt idx="8555">
                  <c:v>7967</c:v>
                </c:pt>
                <c:pt idx="8556">
                  <c:v>7968</c:v>
                </c:pt>
                <c:pt idx="8557">
                  <c:v>7969</c:v>
                </c:pt>
                <c:pt idx="8558">
                  <c:v>7970</c:v>
                </c:pt>
                <c:pt idx="8559">
                  <c:v>7971</c:v>
                </c:pt>
                <c:pt idx="8560">
                  <c:v>7972</c:v>
                </c:pt>
                <c:pt idx="8561">
                  <c:v>7973</c:v>
                </c:pt>
                <c:pt idx="8562">
                  <c:v>7974</c:v>
                </c:pt>
                <c:pt idx="8563">
                  <c:v>7975</c:v>
                </c:pt>
                <c:pt idx="8564">
                  <c:v>7976</c:v>
                </c:pt>
                <c:pt idx="8565">
                  <c:v>7977</c:v>
                </c:pt>
                <c:pt idx="8566">
                  <c:v>7978</c:v>
                </c:pt>
                <c:pt idx="8567">
                  <c:v>7979</c:v>
                </c:pt>
                <c:pt idx="8568">
                  <c:v>7979</c:v>
                </c:pt>
                <c:pt idx="8569">
                  <c:v>7980</c:v>
                </c:pt>
                <c:pt idx="8570">
                  <c:v>7980</c:v>
                </c:pt>
                <c:pt idx="8571">
                  <c:v>7980</c:v>
                </c:pt>
                <c:pt idx="8572">
                  <c:v>7980</c:v>
                </c:pt>
                <c:pt idx="8573">
                  <c:v>7981</c:v>
                </c:pt>
                <c:pt idx="8574">
                  <c:v>7982</c:v>
                </c:pt>
                <c:pt idx="8575">
                  <c:v>7983</c:v>
                </c:pt>
                <c:pt idx="8576">
                  <c:v>7983</c:v>
                </c:pt>
                <c:pt idx="8577">
                  <c:v>7984</c:v>
                </c:pt>
                <c:pt idx="8578">
                  <c:v>7985</c:v>
                </c:pt>
                <c:pt idx="8579">
                  <c:v>7986</c:v>
                </c:pt>
                <c:pt idx="8580">
                  <c:v>7987</c:v>
                </c:pt>
                <c:pt idx="8581">
                  <c:v>7988</c:v>
                </c:pt>
                <c:pt idx="8582">
                  <c:v>7989</c:v>
                </c:pt>
                <c:pt idx="8583">
                  <c:v>7990</c:v>
                </c:pt>
                <c:pt idx="8584">
                  <c:v>7991</c:v>
                </c:pt>
                <c:pt idx="8585">
                  <c:v>7992</c:v>
                </c:pt>
                <c:pt idx="8586">
                  <c:v>7993</c:v>
                </c:pt>
                <c:pt idx="8587">
                  <c:v>7994</c:v>
                </c:pt>
                <c:pt idx="8588">
                  <c:v>7995</c:v>
                </c:pt>
                <c:pt idx="8589">
                  <c:v>7996</c:v>
                </c:pt>
                <c:pt idx="8590">
                  <c:v>7997</c:v>
                </c:pt>
                <c:pt idx="8591">
                  <c:v>7998</c:v>
                </c:pt>
                <c:pt idx="8592">
                  <c:v>7999</c:v>
                </c:pt>
                <c:pt idx="8593">
                  <c:v>8000</c:v>
                </c:pt>
                <c:pt idx="8594">
                  <c:v>8001</c:v>
                </c:pt>
                <c:pt idx="8595">
                  <c:v>8002</c:v>
                </c:pt>
                <c:pt idx="8596">
                  <c:v>8002</c:v>
                </c:pt>
                <c:pt idx="8597">
                  <c:v>8003</c:v>
                </c:pt>
                <c:pt idx="8598">
                  <c:v>8004</c:v>
                </c:pt>
                <c:pt idx="8599">
                  <c:v>8004</c:v>
                </c:pt>
                <c:pt idx="8600">
                  <c:v>8004</c:v>
                </c:pt>
                <c:pt idx="8601">
                  <c:v>8005</c:v>
                </c:pt>
                <c:pt idx="8602">
                  <c:v>8006</c:v>
                </c:pt>
                <c:pt idx="8603">
                  <c:v>8007</c:v>
                </c:pt>
                <c:pt idx="8604">
                  <c:v>8008</c:v>
                </c:pt>
                <c:pt idx="8605">
                  <c:v>8009</c:v>
                </c:pt>
                <c:pt idx="8606">
                  <c:v>8010</c:v>
                </c:pt>
                <c:pt idx="8607">
                  <c:v>8011</c:v>
                </c:pt>
                <c:pt idx="8608">
                  <c:v>8012</c:v>
                </c:pt>
                <c:pt idx="8609">
                  <c:v>8013</c:v>
                </c:pt>
                <c:pt idx="8610">
                  <c:v>8014</c:v>
                </c:pt>
                <c:pt idx="8611">
                  <c:v>8015</c:v>
                </c:pt>
                <c:pt idx="8612">
                  <c:v>8015</c:v>
                </c:pt>
                <c:pt idx="8613">
                  <c:v>8015</c:v>
                </c:pt>
                <c:pt idx="8614">
                  <c:v>8016</c:v>
                </c:pt>
                <c:pt idx="8615">
                  <c:v>8016</c:v>
                </c:pt>
                <c:pt idx="8616">
                  <c:v>8016</c:v>
                </c:pt>
                <c:pt idx="8617">
                  <c:v>8017</c:v>
                </c:pt>
                <c:pt idx="8618">
                  <c:v>8018</c:v>
                </c:pt>
                <c:pt idx="8619">
                  <c:v>8018</c:v>
                </c:pt>
                <c:pt idx="8620">
                  <c:v>8019</c:v>
                </c:pt>
                <c:pt idx="8621">
                  <c:v>8019</c:v>
                </c:pt>
                <c:pt idx="8622">
                  <c:v>8019</c:v>
                </c:pt>
                <c:pt idx="8623">
                  <c:v>8020</c:v>
                </c:pt>
                <c:pt idx="8624">
                  <c:v>8021</c:v>
                </c:pt>
                <c:pt idx="8625">
                  <c:v>8021</c:v>
                </c:pt>
                <c:pt idx="8626">
                  <c:v>8022</c:v>
                </c:pt>
                <c:pt idx="8627">
                  <c:v>8023</c:v>
                </c:pt>
                <c:pt idx="8628">
                  <c:v>8024</c:v>
                </c:pt>
                <c:pt idx="8629">
                  <c:v>8025</c:v>
                </c:pt>
                <c:pt idx="8630">
                  <c:v>8026</c:v>
                </c:pt>
                <c:pt idx="8631">
                  <c:v>8026</c:v>
                </c:pt>
                <c:pt idx="8632">
                  <c:v>8027</c:v>
                </c:pt>
                <c:pt idx="8633">
                  <c:v>8028</c:v>
                </c:pt>
                <c:pt idx="8634">
                  <c:v>8029</c:v>
                </c:pt>
                <c:pt idx="8635">
                  <c:v>8030</c:v>
                </c:pt>
                <c:pt idx="8636">
                  <c:v>8031</c:v>
                </c:pt>
                <c:pt idx="8637">
                  <c:v>8032</c:v>
                </c:pt>
                <c:pt idx="8638">
                  <c:v>8032</c:v>
                </c:pt>
                <c:pt idx="8639">
                  <c:v>8033</c:v>
                </c:pt>
                <c:pt idx="8640">
                  <c:v>8033</c:v>
                </c:pt>
                <c:pt idx="8641">
                  <c:v>8034</c:v>
                </c:pt>
                <c:pt idx="8642">
                  <c:v>8035</c:v>
                </c:pt>
                <c:pt idx="8643">
                  <c:v>8035</c:v>
                </c:pt>
                <c:pt idx="8644">
                  <c:v>8035</c:v>
                </c:pt>
                <c:pt idx="8645">
                  <c:v>8036</c:v>
                </c:pt>
                <c:pt idx="8646">
                  <c:v>8037</c:v>
                </c:pt>
                <c:pt idx="8647">
                  <c:v>8037</c:v>
                </c:pt>
                <c:pt idx="8648">
                  <c:v>8038</c:v>
                </c:pt>
                <c:pt idx="8649">
                  <c:v>8039</c:v>
                </c:pt>
                <c:pt idx="8650">
                  <c:v>8040</c:v>
                </c:pt>
                <c:pt idx="8651">
                  <c:v>8041</c:v>
                </c:pt>
                <c:pt idx="8652">
                  <c:v>8041</c:v>
                </c:pt>
                <c:pt idx="8653">
                  <c:v>8042</c:v>
                </c:pt>
                <c:pt idx="8654">
                  <c:v>8042</c:v>
                </c:pt>
                <c:pt idx="8655">
                  <c:v>8043</c:v>
                </c:pt>
                <c:pt idx="8656">
                  <c:v>8044</c:v>
                </c:pt>
                <c:pt idx="8657">
                  <c:v>8044</c:v>
                </c:pt>
                <c:pt idx="8658">
                  <c:v>8045</c:v>
                </c:pt>
                <c:pt idx="8659">
                  <c:v>8046</c:v>
                </c:pt>
                <c:pt idx="8660">
                  <c:v>8047</c:v>
                </c:pt>
                <c:pt idx="8661">
                  <c:v>8048</c:v>
                </c:pt>
                <c:pt idx="8662">
                  <c:v>8049</c:v>
                </c:pt>
                <c:pt idx="8663">
                  <c:v>8050</c:v>
                </c:pt>
                <c:pt idx="8664">
                  <c:v>8051</c:v>
                </c:pt>
                <c:pt idx="8665">
                  <c:v>8052</c:v>
                </c:pt>
                <c:pt idx="8666">
                  <c:v>8053</c:v>
                </c:pt>
                <c:pt idx="8667">
                  <c:v>8054</c:v>
                </c:pt>
                <c:pt idx="8668">
                  <c:v>8054</c:v>
                </c:pt>
                <c:pt idx="8669">
                  <c:v>8055</c:v>
                </c:pt>
                <c:pt idx="8670">
                  <c:v>8055</c:v>
                </c:pt>
                <c:pt idx="8671">
                  <c:v>8056</c:v>
                </c:pt>
                <c:pt idx="8672">
                  <c:v>8056</c:v>
                </c:pt>
                <c:pt idx="8673">
                  <c:v>8057</c:v>
                </c:pt>
                <c:pt idx="8674">
                  <c:v>8058</c:v>
                </c:pt>
                <c:pt idx="8675">
                  <c:v>8059</c:v>
                </c:pt>
                <c:pt idx="8676">
                  <c:v>8060</c:v>
                </c:pt>
                <c:pt idx="8677">
                  <c:v>8061</c:v>
                </c:pt>
                <c:pt idx="8678">
                  <c:v>8061</c:v>
                </c:pt>
                <c:pt idx="8679">
                  <c:v>8061</c:v>
                </c:pt>
                <c:pt idx="8680">
                  <c:v>8062</c:v>
                </c:pt>
                <c:pt idx="8681">
                  <c:v>8063</c:v>
                </c:pt>
                <c:pt idx="8682">
                  <c:v>8064</c:v>
                </c:pt>
                <c:pt idx="8683">
                  <c:v>8065</c:v>
                </c:pt>
                <c:pt idx="8684">
                  <c:v>8066</c:v>
                </c:pt>
                <c:pt idx="8685">
                  <c:v>8067</c:v>
                </c:pt>
                <c:pt idx="8686">
                  <c:v>8067</c:v>
                </c:pt>
                <c:pt idx="8687">
                  <c:v>8068</c:v>
                </c:pt>
                <c:pt idx="8688">
                  <c:v>8069</c:v>
                </c:pt>
                <c:pt idx="8689">
                  <c:v>8070</c:v>
                </c:pt>
                <c:pt idx="8690">
                  <c:v>8071</c:v>
                </c:pt>
                <c:pt idx="8691">
                  <c:v>8071</c:v>
                </c:pt>
                <c:pt idx="8692">
                  <c:v>8072</c:v>
                </c:pt>
                <c:pt idx="8693">
                  <c:v>8073</c:v>
                </c:pt>
                <c:pt idx="8694">
                  <c:v>8074</c:v>
                </c:pt>
                <c:pt idx="8695">
                  <c:v>8075</c:v>
                </c:pt>
                <c:pt idx="8696">
                  <c:v>8076</c:v>
                </c:pt>
                <c:pt idx="8697">
                  <c:v>8077</c:v>
                </c:pt>
                <c:pt idx="8698">
                  <c:v>8077</c:v>
                </c:pt>
                <c:pt idx="8699">
                  <c:v>8078</c:v>
                </c:pt>
                <c:pt idx="8700">
                  <c:v>8079</c:v>
                </c:pt>
                <c:pt idx="8701">
                  <c:v>8080</c:v>
                </c:pt>
                <c:pt idx="8702">
                  <c:v>8080</c:v>
                </c:pt>
                <c:pt idx="8703">
                  <c:v>8081</c:v>
                </c:pt>
                <c:pt idx="8704">
                  <c:v>8082</c:v>
                </c:pt>
                <c:pt idx="8705">
                  <c:v>8083</c:v>
                </c:pt>
                <c:pt idx="8706">
                  <c:v>8084</c:v>
                </c:pt>
                <c:pt idx="8707">
                  <c:v>8085</c:v>
                </c:pt>
                <c:pt idx="8708">
                  <c:v>8086</c:v>
                </c:pt>
                <c:pt idx="8709">
                  <c:v>8087</c:v>
                </c:pt>
                <c:pt idx="8710">
                  <c:v>8088</c:v>
                </c:pt>
                <c:pt idx="8711">
                  <c:v>8089</c:v>
                </c:pt>
                <c:pt idx="8712">
                  <c:v>8090</c:v>
                </c:pt>
                <c:pt idx="8713">
                  <c:v>8091</c:v>
                </c:pt>
                <c:pt idx="8714">
                  <c:v>8092</c:v>
                </c:pt>
                <c:pt idx="8715">
                  <c:v>8093</c:v>
                </c:pt>
                <c:pt idx="8716">
                  <c:v>8094</c:v>
                </c:pt>
                <c:pt idx="8717">
                  <c:v>8095</c:v>
                </c:pt>
                <c:pt idx="8718">
                  <c:v>8096</c:v>
                </c:pt>
                <c:pt idx="8719">
                  <c:v>8097</c:v>
                </c:pt>
                <c:pt idx="8720">
                  <c:v>8098</c:v>
                </c:pt>
                <c:pt idx="8721">
                  <c:v>8099</c:v>
                </c:pt>
                <c:pt idx="8722">
                  <c:v>8100</c:v>
                </c:pt>
                <c:pt idx="8723">
                  <c:v>8101</c:v>
                </c:pt>
                <c:pt idx="8724">
                  <c:v>8102</c:v>
                </c:pt>
                <c:pt idx="8725">
                  <c:v>8103</c:v>
                </c:pt>
                <c:pt idx="8726">
                  <c:v>8104</c:v>
                </c:pt>
                <c:pt idx="8727">
                  <c:v>8105</c:v>
                </c:pt>
                <c:pt idx="8728">
                  <c:v>8106</c:v>
                </c:pt>
                <c:pt idx="8729">
                  <c:v>8107</c:v>
                </c:pt>
                <c:pt idx="8730">
                  <c:v>8108</c:v>
                </c:pt>
                <c:pt idx="8731">
                  <c:v>8109</c:v>
                </c:pt>
                <c:pt idx="8732">
                  <c:v>8110</c:v>
                </c:pt>
                <c:pt idx="8733">
                  <c:v>8111</c:v>
                </c:pt>
                <c:pt idx="8734">
                  <c:v>8112</c:v>
                </c:pt>
                <c:pt idx="8735">
                  <c:v>8113</c:v>
                </c:pt>
                <c:pt idx="8736">
                  <c:v>8114</c:v>
                </c:pt>
                <c:pt idx="8737">
                  <c:v>8115</c:v>
                </c:pt>
                <c:pt idx="8738">
                  <c:v>8116</c:v>
                </c:pt>
                <c:pt idx="8739">
                  <c:v>8117</c:v>
                </c:pt>
                <c:pt idx="8740">
                  <c:v>8117</c:v>
                </c:pt>
                <c:pt idx="8741">
                  <c:v>8118</c:v>
                </c:pt>
                <c:pt idx="8742">
                  <c:v>8119</c:v>
                </c:pt>
                <c:pt idx="8743">
                  <c:v>8120</c:v>
                </c:pt>
                <c:pt idx="8744">
                  <c:v>8121</c:v>
                </c:pt>
                <c:pt idx="8745">
                  <c:v>8122</c:v>
                </c:pt>
                <c:pt idx="8746">
                  <c:v>8123</c:v>
                </c:pt>
                <c:pt idx="8747">
                  <c:v>8124</c:v>
                </c:pt>
                <c:pt idx="8748">
                  <c:v>8125</c:v>
                </c:pt>
                <c:pt idx="8749">
                  <c:v>8126</c:v>
                </c:pt>
                <c:pt idx="8750">
                  <c:v>8126</c:v>
                </c:pt>
                <c:pt idx="8751">
                  <c:v>8126</c:v>
                </c:pt>
                <c:pt idx="8752">
                  <c:v>8127</c:v>
                </c:pt>
                <c:pt idx="8753">
                  <c:v>8127</c:v>
                </c:pt>
                <c:pt idx="8754">
                  <c:v>8128</c:v>
                </c:pt>
                <c:pt idx="8755">
                  <c:v>8129</c:v>
                </c:pt>
                <c:pt idx="8756">
                  <c:v>8130</c:v>
                </c:pt>
                <c:pt idx="8757">
                  <c:v>8130</c:v>
                </c:pt>
                <c:pt idx="8758">
                  <c:v>8131</c:v>
                </c:pt>
                <c:pt idx="8759">
                  <c:v>8132</c:v>
                </c:pt>
                <c:pt idx="8760">
                  <c:v>8133</c:v>
                </c:pt>
                <c:pt idx="8761">
                  <c:v>8134</c:v>
                </c:pt>
                <c:pt idx="8762">
                  <c:v>8135</c:v>
                </c:pt>
                <c:pt idx="8763">
                  <c:v>8136</c:v>
                </c:pt>
                <c:pt idx="8764">
                  <c:v>8137</c:v>
                </c:pt>
                <c:pt idx="8765">
                  <c:v>8138</c:v>
                </c:pt>
                <c:pt idx="8766">
                  <c:v>8139</c:v>
                </c:pt>
                <c:pt idx="8767">
                  <c:v>8140</c:v>
                </c:pt>
                <c:pt idx="8768">
                  <c:v>8141</c:v>
                </c:pt>
                <c:pt idx="8769">
                  <c:v>8142</c:v>
                </c:pt>
                <c:pt idx="8770">
                  <c:v>8143</c:v>
                </c:pt>
                <c:pt idx="8771">
                  <c:v>8144</c:v>
                </c:pt>
                <c:pt idx="8772">
                  <c:v>8145</c:v>
                </c:pt>
                <c:pt idx="8773">
                  <c:v>8146</c:v>
                </c:pt>
                <c:pt idx="8774">
                  <c:v>8147</c:v>
                </c:pt>
                <c:pt idx="8775">
                  <c:v>8148</c:v>
                </c:pt>
                <c:pt idx="8776">
                  <c:v>8149</c:v>
                </c:pt>
                <c:pt idx="8777">
                  <c:v>8150</c:v>
                </c:pt>
                <c:pt idx="8778">
                  <c:v>8150</c:v>
                </c:pt>
                <c:pt idx="8779">
                  <c:v>8150</c:v>
                </c:pt>
                <c:pt idx="8780">
                  <c:v>8151</c:v>
                </c:pt>
                <c:pt idx="8781">
                  <c:v>8152</c:v>
                </c:pt>
                <c:pt idx="8782">
                  <c:v>8152</c:v>
                </c:pt>
                <c:pt idx="8783">
                  <c:v>8153</c:v>
                </c:pt>
                <c:pt idx="8784">
                  <c:v>8154</c:v>
                </c:pt>
                <c:pt idx="8785">
                  <c:v>8155</c:v>
                </c:pt>
                <c:pt idx="8786">
                  <c:v>8155</c:v>
                </c:pt>
                <c:pt idx="8787">
                  <c:v>8156</c:v>
                </c:pt>
                <c:pt idx="8788">
                  <c:v>8156</c:v>
                </c:pt>
                <c:pt idx="8789">
                  <c:v>8157</c:v>
                </c:pt>
                <c:pt idx="8790">
                  <c:v>8158</c:v>
                </c:pt>
                <c:pt idx="8791">
                  <c:v>8159</c:v>
                </c:pt>
                <c:pt idx="8792">
                  <c:v>8160</c:v>
                </c:pt>
                <c:pt idx="8793">
                  <c:v>8161</c:v>
                </c:pt>
                <c:pt idx="8794">
                  <c:v>8162</c:v>
                </c:pt>
                <c:pt idx="8795">
                  <c:v>8163</c:v>
                </c:pt>
                <c:pt idx="8796">
                  <c:v>8163</c:v>
                </c:pt>
                <c:pt idx="8797">
                  <c:v>8164</c:v>
                </c:pt>
                <c:pt idx="8798">
                  <c:v>8165</c:v>
                </c:pt>
                <c:pt idx="8799">
                  <c:v>8166</c:v>
                </c:pt>
                <c:pt idx="8800">
                  <c:v>8166</c:v>
                </c:pt>
                <c:pt idx="8801">
                  <c:v>8167</c:v>
                </c:pt>
                <c:pt idx="8802">
                  <c:v>8168</c:v>
                </c:pt>
                <c:pt idx="8803">
                  <c:v>8169</c:v>
                </c:pt>
                <c:pt idx="8804">
                  <c:v>8170</c:v>
                </c:pt>
                <c:pt idx="8805">
                  <c:v>8171</c:v>
                </c:pt>
                <c:pt idx="8806">
                  <c:v>8172</c:v>
                </c:pt>
                <c:pt idx="8807">
                  <c:v>8173</c:v>
                </c:pt>
                <c:pt idx="8808">
                  <c:v>8174</c:v>
                </c:pt>
                <c:pt idx="8809">
                  <c:v>8175</c:v>
                </c:pt>
                <c:pt idx="8810">
                  <c:v>8176</c:v>
                </c:pt>
                <c:pt idx="8811">
                  <c:v>8177</c:v>
                </c:pt>
                <c:pt idx="8812">
                  <c:v>8178</c:v>
                </c:pt>
                <c:pt idx="8813">
                  <c:v>8179</c:v>
                </c:pt>
                <c:pt idx="8814">
                  <c:v>8180</c:v>
                </c:pt>
                <c:pt idx="8815">
                  <c:v>8181</c:v>
                </c:pt>
                <c:pt idx="8816">
                  <c:v>8182</c:v>
                </c:pt>
                <c:pt idx="8817">
                  <c:v>8183</c:v>
                </c:pt>
                <c:pt idx="8818">
                  <c:v>8184</c:v>
                </c:pt>
                <c:pt idx="8819">
                  <c:v>8185</c:v>
                </c:pt>
                <c:pt idx="8820">
                  <c:v>8186</c:v>
                </c:pt>
                <c:pt idx="8821">
                  <c:v>8187</c:v>
                </c:pt>
                <c:pt idx="8822">
                  <c:v>8188</c:v>
                </c:pt>
                <c:pt idx="8823">
                  <c:v>8189</c:v>
                </c:pt>
                <c:pt idx="8824">
                  <c:v>8190</c:v>
                </c:pt>
                <c:pt idx="8825">
                  <c:v>8191</c:v>
                </c:pt>
                <c:pt idx="8826">
                  <c:v>8192</c:v>
                </c:pt>
                <c:pt idx="8827">
                  <c:v>8193</c:v>
                </c:pt>
                <c:pt idx="8828">
                  <c:v>8194</c:v>
                </c:pt>
                <c:pt idx="8829">
                  <c:v>8195</c:v>
                </c:pt>
                <c:pt idx="8830">
                  <c:v>8196</c:v>
                </c:pt>
                <c:pt idx="8831">
                  <c:v>8197</c:v>
                </c:pt>
                <c:pt idx="8832">
                  <c:v>8198</c:v>
                </c:pt>
                <c:pt idx="8833">
                  <c:v>8198</c:v>
                </c:pt>
                <c:pt idx="8834">
                  <c:v>8199</c:v>
                </c:pt>
                <c:pt idx="8835">
                  <c:v>8200</c:v>
                </c:pt>
                <c:pt idx="8836">
                  <c:v>8201</c:v>
                </c:pt>
                <c:pt idx="8837">
                  <c:v>8202</c:v>
                </c:pt>
                <c:pt idx="8838">
                  <c:v>8203</c:v>
                </c:pt>
                <c:pt idx="8839">
                  <c:v>8204</c:v>
                </c:pt>
                <c:pt idx="8840">
                  <c:v>8205</c:v>
                </c:pt>
                <c:pt idx="8841">
                  <c:v>8205</c:v>
                </c:pt>
                <c:pt idx="8842">
                  <c:v>8206</c:v>
                </c:pt>
                <c:pt idx="8843">
                  <c:v>8207</c:v>
                </c:pt>
                <c:pt idx="8844">
                  <c:v>8208</c:v>
                </c:pt>
                <c:pt idx="8845">
                  <c:v>8209</c:v>
                </c:pt>
                <c:pt idx="8846">
                  <c:v>8210</c:v>
                </c:pt>
                <c:pt idx="8847">
                  <c:v>8211</c:v>
                </c:pt>
                <c:pt idx="8848">
                  <c:v>8212</c:v>
                </c:pt>
                <c:pt idx="8849">
                  <c:v>8213</c:v>
                </c:pt>
                <c:pt idx="8850">
                  <c:v>8214</c:v>
                </c:pt>
                <c:pt idx="8851">
                  <c:v>8215</c:v>
                </c:pt>
                <c:pt idx="8852">
                  <c:v>8216</c:v>
                </c:pt>
                <c:pt idx="8853">
                  <c:v>8217</c:v>
                </c:pt>
                <c:pt idx="8854">
                  <c:v>8218</c:v>
                </c:pt>
                <c:pt idx="8855">
                  <c:v>8219</c:v>
                </c:pt>
                <c:pt idx="8856">
                  <c:v>8220</c:v>
                </c:pt>
                <c:pt idx="8857">
                  <c:v>8220</c:v>
                </c:pt>
                <c:pt idx="8858">
                  <c:v>8221</c:v>
                </c:pt>
                <c:pt idx="8859">
                  <c:v>8222</c:v>
                </c:pt>
                <c:pt idx="8860">
                  <c:v>8223</c:v>
                </c:pt>
                <c:pt idx="8861">
                  <c:v>8223</c:v>
                </c:pt>
                <c:pt idx="8862">
                  <c:v>8224</c:v>
                </c:pt>
                <c:pt idx="8863">
                  <c:v>8225</c:v>
                </c:pt>
                <c:pt idx="8864">
                  <c:v>8226</c:v>
                </c:pt>
                <c:pt idx="8865">
                  <c:v>8227</c:v>
                </c:pt>
                <c:pt idx="8866">
                  <c:v>8228</c:v>
                </c:pt>
                <c:pt idx="8867">
                  <c:v>8229</c:v>
                </c:pt>
                <c:pt idx="8868">
                  <c:v>8230</c:v>
                </c:pt>
                <c:pt idx="8869">
                  <c:v>8230</c:v>
                </c:pt>
                <c:pt idx="8870">
                  <c:v>8231</c:v>
                </c:pt>
                <c:pt idx="8871">
                  <c:v>8232</c:v>
                </c:pt>
                <c:pt idx="8872">
                  <c:v>8233</c:v>
                </c:pt>
                <c:pt idx="8873">
                  <c:v>8234</c:v>
                </c:pt>
                <c:pt idx="8874">
                  <c:v>8235</c:v>
                </c:pt>
                <c:pt idx="8875">
                  <c:v>8236</c:v>
                </c:pt>
                <c:pt idx="8876">
                  <c:v>8237</c:v>
                </c:pt>
                <c:pt idx="8877">
                  <c:v>8237</c:v>
                </c:pt>
                <c:pt idx="8878">
                  <c:v>8237</c:v>
                </c:pt>
                <c:pt idx="8879">
                  <c:v>8238</c:v>
                </c:pt>
                <c:pt idx="8880">
                  <c:v>8238</c:v>
                </c:pt>
                <c:pt idx="8881">
                  <c:v>8239</c:v>
                </c:pt>
                <c:pt idx="8882">
                  <c:v>8240</c:v>
                </c:pt>
                <c:pt idx="8883">
                  <c:v>8241</c:v>
                </c:pt>
                <c:pt idx="8884">
                  <c:v>8242</c:v>
                </c:pt>
                <c:pt idx="8885">
                  <c:v>8243</c:v>
                </c:pt>
                <c:pt idx="8886">
                  <c:v>8244</c:v>
                </c:pt>
                <c:pt idx="8887">
                  <c:v>8245</c:v>
                </c:pt>
                <c:pt idx="8888">
                  <c:v>8246</c:v>
                </c:pt>
                <c:pt idx="8889">
                  <c:v>8247</c:v>
                </c:pt>
                <c:pt idx="8890">
                  <c:v>8248</c:v>
                </c:pt>
                <c:pt idx="8891">
                  <c:v>8249</c:v>
                </c:pt>
                <c:pt idx="8892">
                  <c:v>8250</c:v>
                </c:pt>
                <c:pt idx="8893">
                  <c:v>8250</c:v>
                </c:pt>
                <c:pt idx="8894">
                  <c:v>8251</c:v>
                </c:pt>
                <c:pt idx="8895">
                  <c:v>8252</c:v>
                </c:pt>
                <c:pt idx="8896">
                  <c:v>8253</c:v>
                </c:pt>
                <c:pt idx="8897">
                  <c:v>8254</c:v>
                </c:pt>
                <c:pt idx="8898">
                  <c:v>8255</c:v>
                </c:pt>
                <c:pt idx="8899">
                  <c:v>8256</c:v>
                </c:pt>
                <c:pt idx="8900">
                  <c:v>8257</c:v>
                </c:pt>
                <c:pt idx="8901">
                  <c:v>8258</c:v>
                </c:pt>
                <c:pt idx="8902">
                  <c:v>8259</c:v>
                </c:pt>
                <c:pt idx="8903">
                  <c:v>8260</c:v>
                </c:pt>
                <c:pt idx="8904">
                  <c:v>8261</c:v>
                </c:pt>
                <c:pt idx="8905">
                  <c:v>8262</c:v>
                </c:pt>
                <c:pt idx="8906">
                  <c:v>8263</c:v>
                </c:pt>
                <c:pt idx="8907">
                  <c:v>8263</c:v>
                </c:pt>
                <c:pt idx="8908">
                  <c:v>8264</c:v>
                </c:pt>
                <c:pt idx="8909">
                  <c:v>8265</c:v>
                </c:pt>
                <c:pt idx="8910">
                  <c:v>8266</c:v>
                </c:pt>
                <c:pt idx="8911">
                  <c:v>8267</c:v>
                </c:pt>
                <c:pt idx="8912">
                  <c:v>8268</c:v>
                </c:pt>
                <c:pt idx="8913">
                  <c:v>8269</c:v>
                </c:pt>
                <c:pt idx="8914">
                  <c:v>8270</c:v>
                </c:pt>
                <c:pt idx="8915">
                  <c:v>8271</c:v>
                </c:pt>
                <c:pt idx="8916">
                  <c:v>8272</c:v>
                </c:pt>
                <c:pt idx="8917">
                  <c:v>8273</c:v>
                </c:pt>
                <c:pt idx="8918">
                  <c:v>8274</c:v>
                </c:pt>
                <c:pt idx="8919">
                  <c:v>8275</c:v>
                </c:pt>
                <c:pt idx="8920">
                  <c:v>8276</c:v>
                </c:pt>
                <c:pt idx="8921">
                  <c:v>8277</c:v>
                </c:pt>
                <c:pt idx="8922">
                  <c:v>8277</c:v>
                </c:pt>
                <c:pt idx="8923">
                  <c:v>8278</c:v>
                </c:pt>
                <c:pt idx="8924">
                  <c:v>8279</c:v>
                </c:pt>
                <c:pt idx="8925">
                  <c:v>8280</c:v>
                </c:pt>
                <c:pt idx="8926">
                  <c:v>8281</c:v>
                </c:pt>
                <c:pt idx="8927">
                  <c:v>8282</c:v>
                </c:pt>
                <c:pt idx="8928">
                  <c:v>8283</c:v>
                </c:pt>
                <c:pt idx="8929">
                  <c:v>8284</c:v>
                </c:pt>
                <c:pt idx="8930">
                  <c:v>8285</c:v>
                </c:pt>
                <c:pt idx="8931">
                  <c:v>8286</c:v>
                </c:pt>
                <c:pt idx="8932">
                  <c:v>8287</c:v>
                </c:pt>
                <c:pt idx="8933">
                  <c:v>8288</c:v>
                </c:pt>
                <c:pt idx="8934">
                  <c:v>8289</c:v>
                </c:pt>
                <c:pt idx="8935">
                  <c:v>8290</c:v>
                </c:pt>
                <c:pt idx="8936">
                  <c:v>8291</c:v>
                </c:pt>
                <c:pt idx="8937">
                  <c:v>8292</c:v>
                </c:pt>
                <c:pt idx="8938">
                  <c:v>8293</c:v>
                </c:pt>
                <c:pt idx="8939">
                  <c:v>8294</c:v>
                </c:pt>
                <c:pt idx="8940">
                  <c:v>8295</c:v>
                </c:pt>
                <c:pt idx="8941">
                  <c:v>8296</c:v>
                </c:pt>
                <c:pt idx="8942">
                  <c:v>8297</c:v>
                </c:pt>
                <c:pt idx="8943">
                  <c:v>8298</c:v>
                </c:pt>
                <c:pt idx="8944">
                  <c:v>8299</c:v>
                </c:pt>
                <c:pt idx="8945">
                  <c:v>8300</c:v>
                </c:pt>
                <c:pt idx="8946">
                  <c:v>8301</c:v>
                </c:pt>
                <c:pt idx="8947">
                  <c:v>8302</c:v>
                </c:pt>
                <c:pt idx="8948">
                  <c:v>8303</c:v>
                </c:pt>
                <c:pt idx="8949">
                  <c:v>8304</c:v>
                </c:pt>
                <c:pt idx="8950">
                  <c:v>8305</c:v>
                </c:pt>
                <c:pt idx="8951">
                  <c:v>8306</c:v>
                </c:pt>
                <c:pt idx="8952">
                  <c:v>8307</c:v>
                </c:pt>
                <c:pt idx="8953">
                  <c:v>8308</c:v>
                </c:pt>
                <c:pt idx="8954">
                  <c:v>8309</c:v>
                </c:pt>
                <c:pt idx="8955">
                  <c:v>8310</c:v>
                </c:pt>
                <c:pt idx="8956">
                  <c:v>8311</c:v>
                </c:pt>
                <c:pt idx="8957">
                  <c:v>8312</c:v>
                </c:pt>
                <c:pt idx="8958">
                  <c:v>8313</c:v>
                </c:pt>
                <c:pt idx="8959">
                  <c:v>8314</c:v>
                </c:pt>
                <c:pt idx="8960">
                  <c:v>8315</c:v>
                </c:pt>
                <c:pt idx="8961">
                  <c:v>8316</c:v>
                </c:pt>
                <c:pt idx="8962">
                  <c:v>8316</c:v>
                </c:pt>
                <c:pt idx="8963">
                  <c:v>8317</c:v>
                </c:pt>
                <c:pt idx="8964">
                  <c:v>8317</c:v>
                </c:pt>
                <c:pt idx="8965">
                  <c:v>8318</c:v>
                </c:pt>
                <c:pt idx="8966">
                  <c:v>8318</c:v>
                </c:pt>
                <c:pt idx="8967">
                  <c:v>8319</c:v>
                </c:pt>
                <c:pt idx="8968">
                  <c:v>8320</c:v>
                </c:pt>
                <c:pt idx="8969">
                  <c:v>8321</c:v>
                </c:pt>
                <c:pt idx="8970">
                  <c:v>8322</c:v>
                </c:pt>
                <c:pt idx="8971">
                  <c:v>8323</c:v>
                </c:pt>
                <c:pt idx="8972">
                  <c:v>8324</c:v>
                </c:pt>
                <c:pt idx="8973">
                  <c:v>8324</c:v>
                </c:pt>
                <c:pt idx="8974">
                  <c:v>8325</c:v>
                </c:pt>
                <c:pt idx="8975">
                  <c:v>8325</c:v>
                </c:pt>
                <c:pt idx="8976">
                  <c:v>8326</c:v>
                </c:pt>
                <c:pt idx="8977">
                  <c:v>8327</c:v>
                </c:pt>
                <c:pt idx="8978">
                  <c:v>8328</c:v>
                </c:pt>
                <c:pt idx="8979">
                  <c:v>8329</c:v>
                </c:pt>
                <c:pt idx="8980">
                  <c:v>8330</c:v>
                </c:pt>
                <c:pt idx="8981">
                  <c:v>8331</c:v>
                </c:pt>
                <c:pt idx="8982">
                  <c:v>8332</c:v>
                </c:pt>
                <c:pt idx="8983">
                  <c:v>8333</c:v>
                </c:pt>
                <c:pt idx="8984">
                  <c:v>8334</c:v>
                </c:pt>
                <c:pt idx="8985">
                  <c:v>8335</c:v>
                </c:pt>
                <c:pt idx="8986">
                  <c:v>8336</c:v>
                </c:pt>
                <c:pt idx="8987">
                  <c:v>8337</c:v>
                </c:pt>
                <c:pt idx="8988">
                  <c:v>8338</c:v>
                </c:pt>
                <c:pt idx="8989">
                  <c:v>8339</c:v>
                </c:pt>
                <c:pt idx="8990">
                  <c:v>8340</c:v>
                </c:pt>
                <c:pt idx="8991">
                  <c:v>8341</c:v>
                </c:pt>
                <c:pt idx="8992">
                  <c:v>8342</c:v>
                </c:pt>
                <c:pt idx="8993">
                  <c:v>8343</c:v>
                </c:pt>
                <c:pt idx="8994">
                  <c:v>8344</c:v>
                </c:pt>
                <c:pt idx="8995">
                  <c:v>8345</c:v>
                </c:pt>
                <c:pt idx="8996">
                  <c:v>8346</c:v>
                </c:pt>
                <c:pt idx="8997">
                  <c:v>8346</c:v>
                </c:pt>
                <c:pt idx="8998">
                  <c:v>8347</c:v>
                </c:pt>
                <c:pt idx="8999">
                  <c:v>8347</c:v>
                </c:pt>
                <c:pt idx="9000">
                  <c:v>8348</c:v>
                </c:pt>
                <c:pt idx="9001">
                  <c:v>8349</c:v>
                </c:pt>
                <c:pt idx="9002">
                  <c:v>8350</c:v>
                </c:pt>
                <c:pt idx="9003">
                  <c:v>8351</c:v>
                </c:pt>
                <c:pt idx="9004">
                  <c:v>8352</c:v>
                </c:pt>
                <c:pt idx="9005">
                  <c:v>8353</c:v>
                </c:pt>
                <c:pt idx="9006">
                  <c:v>8354</c:v>
                </c:pt>
                <c:pt idx="9007">
                  <c:v>8355</c:v>
                </c:pt>
                <c:pt idx="9008">
                  <c:v>8356</c:v>
                </c:pt>
                <c:pt idx="9009">
                  <c:v>8356</c:v>
                </c:pt>
                <c:pt idx="9010">
                  <c:v>8357</c:v>
                </c:pt>
                <c:pt idx="9011">
                  <c:v>8358</c:v>
                </c:pt>
                <c:pt idx="9012">
                  <c:v>8359</c:v>
                </c:pt>
                <c:pt idx="9013">
                  <c:v>8360</c:v>
                </c:pt>
                <c:pt idx="9014">
                  <c:v>8361</c:v>
                </c:pt>
                <c:pt idx="9015">
                  <c:v>8362</c:v>
                </c:pt>
                <c:pt idx="9016">
                  <c:v>8363</c:v>
                </c:pt>
                <c:pt idx="9017">
                  <c:v>8363</c:v>
                </c:pt>
                <c:pt idx="9018">
                  <c:v>8363</c:v>
                </c:pt>
                <c:pt idx="9019">
                  <c:v>8364</c:v>
                </c:pt>
                <c:pt idx="9020">
                  <c:v>8365</c:v>
                </c:pt>
                <c:pt idx="9021">
                  <c:v>8365</c:v>
                </c:pt>
                <c:pt idx="9022">
                  <c:v>8366</c:v>
                </c:pt>
                <c:pt idx="9023">
                  <c:v>8367</c:v>
                </c:pt>
                <c:pt idx="9024">
                  <c:v>8367</c:v>
                </c:pt>
                <c:pt idx="9025">
                  <c:v>8368</c:v>
                </c:pt>
                <c:pt idx="9026">
                  <c:v>8369</c:v>
                </c:pt>
                <c:pt idx="9027">
                  <c:v>8369</c:v>
                </c:pt>
                <c:pt idx="9028">
                  <c:v>8370</c:v>
                </c:pt>
                <c:pt idx="9029">
                  <c:v>8370</c:v>
                </c:pt>
                <c:pt idx="9030">
                  <c:v>8371</c:v>
                </c:pt>
                <c:pt idx="9031">
                  <c:v>8372</c:v>
                </c:pt>
                <c:pt idx="9032">
                  <c:v>8372</c:v>
                </c:pt>
                <c:pt idx="9033">
                  <c:v>8372</c:v>
                </c:pt>
                <c:pt idx="9034">
                  <c:v>8373</c:v>
                </c:pt>
                <c:pt idx="9035">
                  <c:v>8374</c:v>
                </c:pt>
                <c:pt idx="9036">
                  <c:v>8375</c:v>
                </c:pt>
                <c:pt idx="9037">
                  <c:v>8376</c:v>
                </c:pt>
                <c:pt idx="9038">
                  <c:v>8376</c:v>
                </c:pt>
                <c:pt idx="9039">
                  <c:v>8376</c:v>
                </c:pt>
                <c:pt idx="9040">
                  <c:v>8376</c:v>
                </c:pt>
                <c:pt idx="9041">
                  <c:v>8377</c:v>
                </c:pt>
                <c:pt idx="9042">
                  <c:v>8378</c:v>
                </c:pt>
                <c:pt idx="9043">
                  <c:v>8379</c:v>
                </c:pt>
                <c:pt idx="9044">
                  <c:v>8380</c:v>
                </c:pt>
                <c:pt idx="9045">
                  <c:v>8381</c:v>
                </c:pt>
                <c:pt idx="9046">
                  <c:v>8382</c:v>
                </c:pt>
                <c:pt idx="9047">
                  <c:v>8383</c:v>
                </c:pt>
                <c:pt idx="9048">
                  <c:v>8383</c:v>
                </c:pt>
                <c:pt idx="9049">
                  <c:v>8383</c:v>
                </c:pt>
                <c:pt idx="9050">
                  <c:v>8384</c:v>
                </c:pt>
                <c:pt idx="9051">
                  <c:v>8385</c:v>
                </c:pt>
                <c:pt idx="9052">
                  <c:v>8386</c:v>
                </c:pt>
                <c:pt idx="9053">
                  <c:v>8387</c:v>
                </c:pt>
                <c:pt idx="9054">
                  <c:v>8387</c:v>
                </c:pt>
                <c:pt idx="9055">
                  <c:v>8388</c:v>
                </c:pt>
                <c:pt idx="9056">
                  <c:v>8389</c:v>
                </c:pt>
                <c:pt idx="9057">
                  <c:v>8390</c:v>
                </c:pt>
                <c:pt idx="9058">
                  <c:v>8391</c:v>
                </c:pt>
                <c:pt idx="9059">
                  <c:v>8392</c:v>
                </c:pt>
                <c:pt idx="9060">
                  <c:v>8393</c:v>
                </c:pt>
                <c:pt idx="9061">
                  <c:v>8394</c:v>
                </c:pt>
                <c:pt idx="9062">
                  <c:v>8395</c:v>
                </c:pt>
                <c:pt idx="9063">
                  <c:v>8396</c:v>
                </c:pt>
                <c:pt idx="9064">
                  <c:v>8396</c:v>
                </c:pt>
                <c:pt idx="9065">
                  <c:v>8397</c:v>
                </c:pt>
                <c:pt idx="9066">
                  <c:v>8398</c:v>
                </c:pt>
                <c:pt idx="9067">
                  <c:v>8399</c:v>
                </c:pt>
                <c:pt idx="9068">
                  <c:v>8400</c:v>
                </c:pt>
                <c:pt idx="9069">
                  <c:v>8401</c:v>
                </c:pt>
                <c:pt idx="9070">
                  <c:v>8402</c:v>
                </c:pt>
                <c:pt idx="9071">
                  <c:v>8403</c:v>
                </c:pt>
                <c:pt idx="9072">
                  <c:v>8404</c:v>
                </c:pt>
                <c:pt idx="9073">
                  <c:v>8405</c:v>
                </c:pt>
                <c:pt idx="9074">
                  <c:v>8406</c:v>
                </c:pt>
                <c:pt idx="9075">
                  <c:v>8407</c:v>
                </c:pt>
                <c:pt idx="9076">
                  <c:v>8408</c:v>
                </c:pt>
                <c:pt idx="9077">
                  <c:v>8409</c:v>
                </c:pt>
                <c:pt idx="9078">
                  <c:v>8410</c:v>
                </c:pt>
                <c:pt idx="9079">
                  <c:v>8411</c:v>
                </c:pt>
                <c:pt idx="9080">
                  <c:v>8412</c:v>
                </c:pt>
                <c:pt idx="9081">
                  <c:v>8413</c:v>
                </c:pt>
                <c:pt idx="9082">
                  <c:v>8414</c:v>
                </c:pt>
                <c:pt idx="9083">
                  <c:v>8415</c:v>
                </c:pt>
                <c:pt idx="9084">
                  <c:v>8416</c:v>
                </c:pt>
                <c:pt idx="9085">
                  <c:v>8417</c:v>
                </c:pt>
                <c:pt idx="9086">
                  <c:v>8418</c:v>
                </c:pt>
                <c:pt idx="9087">
                  <c:v>8419</c:v>
                </c:pt>
                <c:pt idx="9088">
                  <c:v>8420</c:v>
                </c:pt>
                <c:pt idx="9089">
                  <c:v>8421</c:v>
                </c:pt>
                <c:pt idx="9090">
                  <c:v>8422</c:v>
                </c:pt>
                <c:pt idx="9091">
                  <c:v>8423</c:v>
                </c:pt>
                <c:pt idx="9092">
                  <c:v>8424</c:v>
                </c:pt>
                <c:pt idx="9093">
                  <c:v>8425</c:v>
                </c:pt>
                <c:pt idx="9094">
                  <c:v>8426</c:v>
                </c:pt>
                <c:pt idx="9095">
                  <c:v>8427</c:v>
                </c:pt>
                <c:pt idx="9096">
                  <c:v>8428</c:v>
                </c:pt>
                <c:pt idx="9097">
                  <c:v>8429</c:v>
                </c:pt>
                <c:pt idx="9098">
                  <c:v>8430</c:v>
                </c:pt>
                <c:pt idx="9099">
                  <c:v>8431</c:v>
                </c:pt>
                <c:pt idx="9100">
                  <c:v>8432</c:v>
                </c:pt>
                <c:pt idx="9101">
                  <c:v>8432</c:v>
                </c:pt>
                <c:pt idx="9102">
                  <c:v>8433</c:v>
                </c:pt>
                <c:pt idx="9103">
                  <c:v>8434</c:v>
                </c:pt>
                <c:pt idx="9104">
                  <c:v>8435</c:v>
                </c:pt>
                <c:pt idx="9105">
                  <c:v>8435</c:v>
                </c:pt>
                <c:pt idx="9106">
                  <c:v>8436</c:v>
                </c:pt>
                <c:pt idx="9107">
                  <c:v>8437</c:v>
                </c:pt>
                <c:pt idx="9108">
                  <c:v>8438</c:v>
                </c:pt>
                <c:pt idx="9109">
                  <c:v>8438</c:v>
                </c:pt>
                <c:pt idx="9110">
                  <c:v>8439</c:v>
                </c:pt>
                <c:pt idx="9111">
                  <c:v>8440</c:v>
                </c:pt>
                <c:pt idx="9112">
                  <c:v>8441</c:v>
                </c:pt>
                <c:pt idx="9113">
                  <c:v>8442</c:v>
                </c:pt>
                <c:pt idx="9114">
                  <c:v>8442</c:v>
                </c:pt>
                <c:pt idx="9115">
                  <c:v>8443</c:v>
                </c:pt>
                <c:pt idx="9116">
                  <c:v>8444</c:v>
                </c:pt>
                <c:pt idx="9117">
                  <c:v>8445</c:v>
                </c:pt>
                <c:pt idx="9118">
                  <c:v>8446</c:v>
                </c:pt>
                <c:pt idx="9119">
                  <c:v>8446</c:v>
                </c:pt>
                <c:pt idx="9120">
                  <c:v>8446</c:v>
                </c:pt>
                <c:pt idx="9121">
                  <c:v>8447</c:v>
                </c:pt>
                <c:pt idx="9122">
                  <c:v>8448</c:v>
                </c:pt>
                <c:pt idx="9123">
                  <c:v>8448</c:v>
                </c:pt>
                <c:pt idx="9124">
                  <c:v>8449</c:v>
                </c:pt>
                <c:pt idx="9125">
                  <c:v>8450</c:v>
                </c:pt>
                <c:pt idx="9126">
                  <c:v>8451</c:v>
                </c:pt>
                <c:pt idx="9127">
                  <c:v>8451</c:v>
                </c:pt>
                <c:pt idx="9128">
                  <c:v>8452</c:v>
                </c:pt>
                <c:pt idx="9129">
                  <c:v>8453</c:v>
                </c:pt>
                <c:pt idx="9130">
                  <c:v>8454</c:v>
                </c:pt>
                <c:pt idx="9131">
                  <c:v>8455</c:v>
                </c:pt>
                <c:pt idx="9132">
                  <c:v>8456</c:v>
                </c:pt>
                <c:pt idx="9133">
                  <c:v>8457</c:v>
                </c:pt>
                <c:pt idx="9134">
                  <c:v>8458</c:v>
                </c:pt>
                <c:pt idx="9135">
                  <c:v>8459</c:v>
                </c:pt>
                <c:pt idx="9136">
                  <c:v>8460</c:v>
                </c:pt>
                <c:pt idx="9137">
                  <c:v>8461</c:v>
                </c:pt>
                <c:pt idx="9138">
                  <c:v>8462</c:v>
                </c:pt>
                <c:pt idx="9139">
                  <c:v>8463</c:v>
                </c:pt>
                <c:pt idx="9140">
                  <c:v>8464</c:v>
                </c:pt>
                <c:pt idx="9141">
                  <c:v>8465</c:v>
                </c:pt>
                <c:pt idx="9142">
                  <c:v>8466</c:v>
                </c:pt>
                <c:pt idx="9143">
                  <c:v>8467</c:v>
                </c:pt>
                <c:pt idx="9144">
                  <c:v>8468</c:v>
                </c:pt>
                <c:pt idx="9145">
                  <c:v>8469</c:v>
                </c:pt>
                <c:pt idx="9146">
                  <c:v>8469</c:v>
                </c:pt>
                <c:pt idx="9147">
                  <c:v>8470</c:v>
                </c:pt>
                <c:pt idx="9148">
                  <c:v>8471</c:v>
                </c:pt>
                <c:pt idx="9149">
                  <c:v>8472</c:v>
                </c:pt>
                <c:pt idx="9150">
                  <c:v>8473</c:v>
                </c:pt>
                <c:pt idx="9151">
                  <c:v>8474</c:v>
                </c:pt>
                <c:pt idx="9152">
                  <c:v>8475</c:v>
                </c:pt>
                <c:pt idx="9153">
                  <c:v>8476</c:v>
                </c:pt>
                <c:pt idx="9154">
                  <c:v>8477</c:v>
                </c:pt>
                <c:pt idx="9155">
                  <c:v>8478</c:v>
                </c:pt>
                <c:pt idx="9156">
                  <c:v>8479</c:v>
                </c:pt>
                <c:pt idx="9157">
                  <c:v>8480</c:v>
                </c:pt>
                <c:pt idx="9158">
                  <c:v>8481</c:v>
                </c:pt>
                <c:pt idx="9159">
                  <c:v>8482</c:v>
                </c:pt>
                <c:pt idx="9160">
                  <c:v>8483</c:v>
                </c:pt>
                <c:pt idx="9161">
                  <c:v>8484</c:v>
                </c:pt>
                <c:pt idx="9162">
                  <c:v>8484</c:v>
                </c:pt>
                <c:pt idx="9163">
                  <c:v>8484</c:v>
                </c:pt>
                <c:pt idx="9164">
                  <c:v>8484</c:v>
                </c:pt>
                <c:pt idx="9165">
                  <c:v>8484</c:v>
                </c:pt>
                <c:pt idx="9166">
                  <c:v>8484</c:v>
                </c:pt>
                <c:pt idx="9167">
                  <c:v>8484</c:v>
                </c:pt>
                <c:pt idx="9168">
                  <c:v>8485</c:v>
                </c:pt>
                <c:pt idx="9169">
                  <c:v>8485</c:v>
                </c:pt>
                <c:pt idx="9170">
                  <c:v>8486</c:v>
                </c:pt>
                <c:pt idx="9171">
                  <c:v>8487</c:v>
                </c:pt>
                <c:pt idx="9172">
                  <c:v>8487</c:v>
                </c:pt>
                <c:pt idx="9173">
                  <c:v>8488</c:v>
                </c:pt>
                <c:pt idx="9174">
                  <c:v>8489</c:v>
                </c:pt>
                <c:pt idx="9175">
                  <c:v>8490</c:v>
                </c:pt>
                <c:pt idx="9176">
                  <c:v>8490</c:v>
                </c:pt>
                <c:pt idx="9177">
                  <c:v>8491</c:v>
                </c:pt>
                <c:pt idx="9178">
                  <c:v>8492</c:v>
                </c:pt>
                <c:pt idx="9179">
                  <c:v>8493</c:v>
                </c:pt>
                <c:pt idx="9180">
                  <c:v>8494</c:v>
                </c:pt>
                <c:pt idx="9181">
                  <c:v>8495</c:v>
                </c:pt>
                <c:pt idx="9182">
                  <c:v>8496</c:v>
                </c:pt>
                <c:pt idx="9183">
                  <c:v>8497</c:v>
                </c:pt>
                <c:pt idx="9184">
                  <c:v>8498</c:v>
                </c:pt>
                <c:pt idx="9185">
                  <c:v>8499</c:v>
                </c:pt>
                <c:pt idx="9186">
                  <c:v>8500</c:v>
                </c:pt>
                <c:pt idx="9187">
                  <c:v>8501</c:v>
                </c:pt>
                <c:pt idx="9188">
                  <c:v>8501</c:v>
                </c:pt>
                <c:pt idx="9189">
                  <c:v>8501</c:v>
                </c:pt>
                <c:pt idx="9190">
                  <c:v>8502</c:v>
                </c:pt>
                <c:pt idx="9191">
                  <c:v>8503</c:v>
                </c:pt>
                <c:pt idx="9192">
                  <c:v>8503</c:v>
                </c:pt>
                <c:pt idx="9193">
                  <c:v>8504</c:v>
                </c:pt>
                <c:pt idx="9194">
                  <c:v>8505</c:v>
                </c:pt>
                <c:pt idx="9195">
                  <c:v>8506</c:v>
                </c:pt>
                <c:pt idx="9196">
                  <c:v>8507</c:v>
                </c:pt>
                <c:pt idx="9197">
                  <c:v>8508</c:v>
                </c:pt>
                <c:pt idx="9198">
                  <c:v>8509</c:v>
                </c:pt>
                <c:pt idx="9199">
                  <c:v>8510</c:v>
                </c:pt>
                <c:pt idx="9200">
                  <c:v>8511</c:v>
                </c:pt>
                <c:pt idx="9201">
                  <c:v>8512</c:v>
                </c:pt>
                <c:pt idx="9202">
                  <c:v>8513</c:v>
                </c:pt>
                <c:pt idx="9203">
                  <c:v>8514</c:v>
                </c:pt>
                <c:pt idx="9204">
                  <c:v>8515</c:v>
                </c:pt>
                <c:pt idx="9205">
                  <c:v>8516</c:v>
                </c:pt>
                <c:pt idx="9206">
                  <c:v>8517</c:v>
                </c:pt>
                <c:pt idx="9207">
                  <c:v>8518</c:v>
                </c:pt>
                <c:pt idx="9208">
                  <c:v>8519</c:v>
                </c:pt>
                <c:pt idx="9209">
                  <c:v>8520</c:v>
                </c:pt>
                <c:pt idx="9210">
                  <c:v>8520</c:v>
                </c:pt>
                <c:pt idx="9211">
                  <c:v>8521</c:v>
                </c:pt>
                <c:pt idx="9212">
                  <c:v>8522</c:v>
                </c:pt>
                <c:pt idx="9213">
                  <c:v>8523</c:v>
                </c:pt>
                <c:pt idx="9214">
                  <c:v>8524</c:v>
                </c:pt>
                <c:pt idx="9215">
                  <c:v>8525</c:v>
                </c:pt>
                <c:pt idx="9216">
                  <c:v>8526</c:v>
                </c:pt>
                <c:pt idx="9217">
                  <c:v>8527</c:v>
                </c:pt>
                <c:pt idx="9218">
                  <c:v>8528</c:v>
                </c:pt>
                <c:pt idx="9219">
                  <c:v>8529</c:v>
                </c:pt>
                <c:pt idx="9220">
                  <c:v>8529</c:v>
                </c:pt>
                <c:pt idx="9221">
                  <c:v>8530</c:v>
                </c:pt>
                <c:pt idx="9222">
                  <c:v>8531</c:v>
                </c:pt>
                <c:pt idx="9223">
                  <c:v>8532</c:v>
                </c:pt>
                <c:pt idx="9224">
                  <c:v>8532</c:v>
                </c:pt>
                <c:pt idx="9225">
                  <c:v>8532</c:v>
                </c:pt>
                <c:pt idx="9226">
                  <c:v>8533</c:v>
                </c:pt>
                <c:pt idx="9227">
                  <c:v>8534</c:v>
                </c:pt>
                <c:pt idx="9228">
                  <c:v>8535</c:v>
                </c:pt>
                <c:pt idx="9229">
                  <c:v>8536</c:v>
                </c:pt>
              </c:numCache>
            </c:numRef>
          </c:val>
          <c:smooth val="0"/>
        </c:ser>
        <c:ser>
          <c:idx val="4"/>
          <c:order val="4"/>
          <c:tx>
            <c:strRef>
              <c:f>Sheet1!$X$1</c:f>
              <c:strCache>
                <c:ptCount val="1"/>
                <c:pt idx="0">
                  <c:v>Single B</c:v>
                </c:pt>
              </c:strCache>
            </c:strRef>
          </c:tx>
          <c:marker>
            <c:symbol val="none"/>
          </c:marker>
          <c:val>
            <c:numRef>
              <c:f>Sheet1!$X$2:$X$9604</c:f>
              <c:numCache>
                <c:formatCode>General</c:formatCode>
                <c:ptCount val="960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1</c:v>
                </c:pt>
                <c:pt idx="42">
                  <c:v>1</c:v>
                </c:pt>
                <c:pt idx="43">
                  <c:v>1</c:v>
                </c:pt>
                <c:pt idx="44">
                  <c:v>1</c:v>
                </c:pt>
                <c:pt idx="45">
                  <c:v>1</c:v>
                </c:pt>
                <c:pt idx="46">
                  <c:v>1</c:v>
                </c:pt>
                <c:pt idx="47">
                  <c:v>1</c:v>
                </c:pt>
                <c:pt idx="48">
                  <c:v>1</c:v>
                </c:pt>
                <c:pt idx="49">
                  <c:v>1</c:v>
                </c:pt>
                <c:pt idx="50">
                  <c:v>1</c:v>
                </c:pt>
                <c:pt idx="51">
                  <c:v>1</c:v>
                </c:pt>
                <c:pt idx="52">
                  <c:v>1</c:v>
                </c:pt>
                <c:pt idx="53">
                  <c:v>1</c:v>
                </c:pt>
                <c:pt idx="54">
                  <c:v>2</c:v>
                </c:pt>
                <c:pt idx="55">
                  <c:v>2</c:v>
                </c:pt>
                <c:pt idx="56">
                  <c:v>2</c:v>
                </c:pt>
                <c:pt idx="57">
                  <c:v>3</c:v>
                </c:pt>
                <c:pt idx="58">
                  <c:v>3</c:v>
                </c:pt>
                <c:pt idx="59">
                  <c:v>3</c:v>
                </c:pt>
                <c:pt idx="60">
                  <c:v>3</c:v>
                </c:pt>
                <c:pt idx="61">
                  <c:v>3</c:v>
                </c:pt>
                <c:pt idx="62">
                  <c:v>3</c:v>
                </c:pt>
                <c:pt idx="63">
                  <c:v>3</c:v>
                </c:pt>
                <c:pt idx="64">
                  <c:v>3</c:v>
                </c:pt>
                <c:pt idx="65">
                  <c:v>3</c:v>
                </c:pt>
                <c:pt idx="66">
                  <c:v>3</c:v>
                </c:pt>
                <c:pt idx="67">
                  <c:v>3</c:v>
                </c:pt>
                <c:pt idx="68">
                  <c:v>3</c:v>
                </c:pt>
                <c:pt idx="69">
                  <c:v>3</c:v>
                </c:pt>
                <c:pt idx="70">
                  <c:v>3</c:v>
                </c:pt>
                <c:pt idx="71">
                  <c:v>3</c:v>
                </c:pt>
                <c:pt idx="72">
                  <c:v>3</c:v>
                </c:pt>
                <c:pt idx="73">
                  <c:v>3</c:v>
                </c:pt>
                <c:pt idx="74">
                  <c:v>4</c:v>
                </c:pt>
                <c:pt idx="75">
                  <c:v>4</c:v>
                </c:pt>
                <c:pt idx="76">
                  <c:v>4</c:v>
                </c:pt>
                <c:pt idx="77">
                  <c:v>5</c:v>
                </c:pt>
                <c:pt idx="78">
                  <c:v>5</c:v>
                </c:pt>
                <c:pt idx="79">
                  <c:v>5</c:v>
                </c:pt>
                <c:pt idx="80">
                  <c:v>5</c:v>
                </c:pt>
                <c:pt idx="81">
                  <c:v>5</c:v>
                </c:pt>
                <c:pt idx="82">
                  <c:v>5</c:v>
                </c:pt>
                <c:pt idx="83">
                  <c:v>5</c:v>
                </c:pt>
                <c:pt idx="84">
                  <c:v>5</c:v>
                </c:pt>
                <c:pt idx="85">
                  <c:v>5</c:v>
                </c:pt>
                <c:pt idx="86">
                  <c:v>6</c:v>
                </c:pt>
                <c:pt idx="87">
                  <c:v>6</c:v>
                </c:pt>
                <c:pt idx="88">
                  <c:v>6</c:v>
                </c:pt>
                <c:pt idx="89">
                  <c:v>6</c:v>
                </c:pt>
                <c:pt idx="90">
                  <c:v>6</c:v>
                </c:pt>
                <c:pt idx="91">
                  <c:v>6</c:v>
                </c:pt>
                <c:pt idx="92">
                  <c:v>6</c:v>
                </c:pt>
                <c:pt idx="93">
                  <c:v>6</c:v>
                </c:pt>
                <c:pt idx="94">
                  <c:v>6</c:v>
                </c:pt>
                <c:pt idx="95">
                  <c:v>6</c:v>
                </c:pt>
                <c:pt idx="96">
                  <c:v>6</c:v>
                </c:pt>
                <c:pt idx="97">
                  <c:v>6</c:v>
                </c:pt>
                <c:pt idx="98">
                  <c:v>6</c:v>
                </c:pt>
                <c:pt idx="99">
                  <c:v>6</c:v>
                </c:pt>
                <c:pt idx="100">
                  <c:v>6</c:v>
                </c:pt>
                <c:pt idx="101">
                  <c:v>6</c:v>
                </c:pt>
                <c:pt idx="102">
                  <c:v>6</c:v>
                </c:pt>
                <c:pt idx="103">
                  <c:v>6</c:v>
                </c:pt>
                <c:pt idx="104">
                  <c:v>6</c:v>
                </c:pt>
                <c:pt idx="105">
                  <c:v>6</c:v>
                </c:pt>
                <c:pt idx="106">
                  <c:v>6</c:v>
                </c:pt>
                <c:pt idx="107">
                  <c:v>6</c:v>
                </c:pt>
                <c:pt idx="108">
                  <c:v>6</c:v>
                </c:pt>
                <c:pt idx="109">
                  <c:v>6</c:v>
                </c:pt>
                <c:pt idx="110">
                  <c:v>6</c:v>
                </c:pt>
                <c:pt idx="111">
                  <c:v>7</c:v>
                </c:pt>
                <c:pt idx="112">
                  <c:v>7</c:v>
                </c:pt>
                <c:pt idx="113">
                  <c:v>7</c:v>
                </c:pt>
                <c:pt idx="114">
                  <c:v>7</c:v>
                </c:pt>
                <c:pt idx="115">
                  <c:v>7</c:v>
                </c:pt>
                <c:pt idx="116">
                  <c:v>7</c:v>
                </c:pt>
                <c:pt idx="117">
                  <c:v>7</c:v>
                </c:pt>
                <c:pt idx="118">
                  <c:v>8</c:v>
                </c:pt>
                <c:pt idx="119">
                  <c:v>8</c:v>
                </c:pt>
                <c:pt idx="120">
                  <c:v>8</c:v>
                </c:pt>
                <c:pt idx="121">
                  <c:v>8</c:v>
                </c:pt>
                <c:pt idx="122">
                  <c:v>8</c:v>
                </c:pt>
                <c:pt idx="123">
                  <c:v>8</c:v>
                </c:pt>
                <c:pt idx="124">
                  <c:v>8</c:v>
                </c:pt>
                <c:pt idx="125">
                  <c:v>8</c:v>
                </c:pt>
                <c:pt idx="126">
                  <c:v>9</c:v>
                </c:pt>
                <c:pt idx="127">
                  <c:v>9</c:v>
                </c:pt>
                <c:pt idx="128">
                  <c:v>9</c:v>
                </c:pt>
                <c:pt idx="129">
                  <c:v>9</c:v>
                </c:pt>
                <c:pt idx="130">
                  <c:v>9</c:v>
                </c:pt>
                <c:pt idx="131">
                  <c:v>9</c:v>
                </c:pt>
                <c:pt idx="132">
                  <c:v>9</c:v>
                </c:pt>
                <c:pt idx="133">
                  <c:v>9</c:v>
                </c:pt>
                <c:pt idx="134">
                  <c:v>9</c:v>
                </c:pt>
                <c:pt idx="135">
                  <c:v>9</c:v>
                </c:pt>
                <c:pt idx="136">
                  <c:v>9</c:v>
                </c:pt>
                <c:pt idx="137">
                  <c:v>9</c:v>
                </c:pt>
                <c:pt idx="138">
                  <c:v>9</c:v>
                </c:pt>
                <c:pt idx="139">
                  <c:v>9</c:v>
                </c:pt>
                <c:pt idx="140">
                  <c:v>9</c:v>
                </c:pt>
                <c:pt idx="141">
                  <c:v>9</c:v>
                </c:pt>
                <c:pt idx="142">
                  <c:v>9</c:v>
                </c:pt>
                <c:pt idx="143">
                  <c:v>9</c:v>
                </c:pt>
                <c:pt idx="144">
                  <c:v>9</c:v>
                </c:pt>
                <c:pt idx="145">
                  <c:v>9</c:v>
                </c:pt>
                <c:pt idx="146">
                  <c:v>10</c:v>
                </c:pt>
                <c:pt idx="147">
                  <c:v>10</c:v>
                </c:pt>
                <c:pt idx="148">
                  <c:v>10</c:v>
                </c:pt>
                <c:pt idx="149">
                  <c:v>10</c:v>
                </c:pt>
                <c:pt idx="150">
                  <c:v>10</c:v>
                </c:pt>
                <c:pt idx="151">
                  <c:v>10</c:v>
                </c:pt>
                <c:pt idx="152">
                  <c:v>10</c:v>
                </c:pt>
                <c:pt idx="153">
                  <c:v>10</c:v>
                </c:pt>
                <c:pt idx="154">
                  <c:v>10</c:v>
                </c:pt>
                <c:pt idx="155">
                  <c:v>10</c:v>
                </c:pt>
                <c:pt idx="156">
                  <c:v>10</c:v>
                </c:pt>
                <c:pt idx="157">
                  <c:v>10</c:v>
                </c:pt>
                <c:pt idx="158">
                  <c:v>10</c:v>
                </c:pt>
                <c:pt idx="159">
                  <c:v>10</c:v>
                </c:pt>
                <c:pt idx="160">
                  <c:v>10</c:v>
                </c:pt>
                <c:pt idx="161">
                  <c:v>10</c:v>
                </c:pt>
                <c:pt idx="162">
                  <c:v>10</c:v>
                </c:pt>
                <c:pt idx="163">
                  <c:v>10</c:v>
                </c:pt>
                <c:pt idx="164">
                  <c:v>10</c:v>
                </c:pt>
                <c:pt idx="165">
                  <c:v>10</c:v>
                </c:pt>
                <c:pt idx="166">
                  <c:v>10</c:v>
                </c:pt>
                <c:pt idx="167">
                  <c:v>10</c:v>
                </c:pt>
                <c:pt idx="168">
                  <c:v>10</c:v>
                </c:pt>
                <c:pt idx="169">
                  <c:v>10</c:v>
                </c:pt>
                <c:pt idx="170">
                  <c:v>10</c:v>
                </c:pt>
                <c:pt idx="171">
                  <c:v>10</c:v>
                </c:pt>
                <c:pt idx="172">
                  <c:v>10</c:v>
                </c:pt>
                <c:pt idx="173">
                  <c:v>10</c:v>
                </c:pt>
                <c:pt idx="174">
                  <c:v>11</c:v>
                </c:pt>
                <c:pt idx="175">
                  <c:v>11</c:v>
                </c:pt>
                <c:pt idx="176">
                  <c:v>11</c:v>
                </c:pt>
                <c:pt idx="177">
                  <c:v>12</c:v>
                </c:pt>
                <c:pt idx="178">
                  <c:v>12</c:v>
                </c:pt>
                <c:pt idx="179">
                  <c:v>12</c:v>
                </c:pt>
                <c:pt idx="180">
                  <c:v>12</c:v>
                </c:pt>
                <c:pt idx="181">
                  <c:v>12</c:v>
                </c:pt>
                <c:pt idx="182">
                  <c:v>12</c:v>
                </c:pt>
                <c:pt idx="183">
                  <c:v>12</c:v>
                </c:pt>
                <c:pt idx="184">
                  <c:v>12</c:v>
                </c:pt>
                <c:pt idx="185">
                  <c:v>12</c:v>
                </c:pt>
                <c:pt idx="186">
                  <c:v>12</c:v>
                </c:pt>
                <c:pt idx="187">
                  <c:v>12</c:v>
                </c:pt>
                <c:pt idx="188">
                  <c:v>12</c:v>
                </c:pt>
                <c:pt idx="189">
                  <c:v>12</c:v>
                </c:pt>
                <c:pt idx="190">
                  <c:v>12</c:v>
                </c:pt>
                <c:pt idx="191">
                  <c:v>12</c:v>
                </c:pt>
                <c:pt idx="192">
                  <c:v>12</c:v>
                </c:pt>
                <c:pt idx="193">
                  <c:v>12</c:v>
                </c:pt>
                <c:pt idx="194">
                  <c:v>12</c:v>
                </c:pt>
                <c:pt idx="195">
                  <c:v>12</c:v>
                </c:pt>
                <c:pt idx="196">
                  <c:v>12</c:v>
                </c:pt>
                <c:pt idx="197">
                  <c:v>12</c:v>
                </c:pt>
                <c:pt idx="198">
                  <c:v>12</c:v>
                </c:pt>
                <c:pt idx="199">
                  <c:v>12</c:v>
                </c:pt>
                <c:pt idx="200">
                  <c:v>12</c:v>
                </c:pt>
                <c:pt idx="201">
                  <c:v>12</c:v>
                </c:pt>
                <c:pt idx="202">
                  <c:v>12</c:v>
                </c:pt>
                <c:pt idx="203">
                  <c:v>12</c:v>
                </c:pt>
                <c:pt idx="204">
                  <c:v>12</c:v>
                </c:pt>
                <c:pt idx="205">
                  <c:v>12</c:v>
                </c:pt>
                <c:pt idx="206">
                  <c:v>12</c:v>
                </c:pt>
                <c:pt idx="207">
                  <c:v>12</c:v>
                </c:pt>
                <c:pt idx="208">
                  <c:v>12</c:v>
                </c:pt>
                <c:pt idx="209">
                  <c:v>12</c:v>
                </c:pt>
                <c:pt idx="210">
                  <c:v>12</c:v>
                </c:pt>
                <c:pt idx="211">
                  <c:v>12</c:v>
                </c:pt>
                <c:pt idx="212">
                  <c:v>12</c:v>
                </c:pt>
                <c:pt idx="213">
                  <c:v>12</c:v>
                </c:pt>
                <c:pt idx="214">
                  <c:v>12</c:v>
                </c:pt>
                <c:pt idx="215">
                  <c:v>12</c:v>
                </c:pt>
                <c:pt idx="216">
                  <c:v>12</c:v>
                </c:pt>
                <c:pt idx="217">
                  <c:v>12</c:v>
                </c:pt>
                <c:pt idx="218">
                  <c:v>12</c:v>
                </c:pt>
                <c:pt idx="219">
                  <c:v>12</c:v>
                </c:pt>
                <c:pt idx="220">
                  <c:v>12</c:v>
                </c:pt>
                <c:pt idx="221">
                  <c:v>12</c:v>
                </c:pt>
                <c:pt idx="222">
                  <c:v>12</c:v>
                </c:pt>
                <c:pt idx="223">
                  <c:v>12</c:v>
                </c:pt>
                <c:pt idx="224">
                  <c:v>12</c:v>
                </c:pt>
                <c:pt idx="225">
                  <c:v>12</c:v>
                </c:pt>
                <c:pt idx="226">
                  <c:v>12</c:v>
                </c:pt>
                <c:pt idx="227">
                  <c:v>12</c:v>
                </c:pt>
                <c:pt idx="228">
                  <c:v>12</c:v>
                </c:pt>
                <c:pt idx="229">
                  <c:v>12</c:v>
                </c:pt>
                <c:pt idx="230">
                  <c:v>12</c:v>
                </c:pt>
                <c:pt idx="231">
                  <c:v>12</c:v>
                </c:pt>
                <c:pt idx="232">
                  <c:v>12</c:v>
                </c:pt>
                <c:pt idx="233">
                  <c:v>12</c:v>
                </c:pt>
                <c:pt idx="234">
                  <c:v>12</c:v>
                </c:pt>
                <c:pt idx="235">
                  <c:v>12</c:v>
                </c:pt>
                <c:pt idx="236">
                  <c:v>12</c:v>
                </c:pt>
                <c:pt idx="237">
                  <c:v>12</c:v>
                </c:pt>
                <c:pt idx="238">
                  <c:v>13</c:v>
                </c:pt>
                <c:pt idx="239">
                  <c:v>13</c:v>
                </c:pt>
                <c:pt idx="240">
                  <c:v>13</c:v>
                </c:pt>
                <c:pt idx="241">
                  <c:v>13</c:v>
                </c:pt>
                <c:pt idx="242">
                  <c:v>13</c:v>
                </c:pt>
                <c:pt idx="243">
                  <c:v>13</c:v>
                </c:pt>
                <c:pt idx="244">
                  <c:v>13</c:v>
                </c:pt>
                <c:pt idx="245">
                  <c:v>13</c:v>
                </c:pt>
                <c:pt idx="246">
                  <c:v>13</c:v>
                </c:pt>
                <c:pt idx="247">
                  <c:v>13</c:v>
                </c:pt>
                <c:pt idx="248">
                  <c:v>13</c:v>
                </c:pt>
                <c:pt idx="249">
                  <c:v>13</c:v>
                </c:pt>
                <c:pt idx="250">
                  <c:v>13</c:v>
                </c:pt>
                <c:pt idx="251">
                  <c:v>13</c:v>
                </c:pt>
                <c:pt idx="252">
                  <c:v>13</c:v>
                </c:pt>
                <c:pt idx="253">
                  <c:v>13</c:v>
                </c:pt>
                <c:pt idx="254">
                  <c:v>13</c:v>
                </c:pt>
                <c:pt idx="255">
                  <c:v>13</c:v>
                </c:pt>
                <c:pt idx="256">
                  <c:v>13</c:v>
                </c:pt>
                <c:pt idx="257">
                  <c:v>13</c:v>
                </c:pt>
                <c:pt idx="258">
                  <c:v>13</c:v>
                </c:pt>
                <c:pt idx="259">
                  <c:v>14</c:v>
                </c:pt>
                <c:pt idx="260">
                  <c:v>14</c:v>
                </c:pt>
                <c:pt idx="261">
                  <c:v>14</c:v>
                </c:pt>
                <c:pt idx="262">
                  <c:v>14</c:v>
                </c:pt>
                <c:pt idx="263">
                  <c:v>14</c:v>
                </c:pt>
                <c:pt idx="264">
                  <c:v>14</c:v>
                </c:pt>
                <c:pt idx="265">
                  <c:v>14</c:v>
                </c:pt>
                <c:pt idx="266">
                  <c:v>14</c:v>
                </c:pt>
                <c:pt idx="267">
                  <c:v>14</c:v>
                </c:pt>
                <c:pt idx="268">
                  <c:v>14</c:v>
                </c:pt>
                <c:pt idx="269">
                  <c:v>14</c:v>
                </c:pt>
                <c:pt idx="270">
                  <c:v>14</c:v>
                </c:pt>
                <c:pt idx="271">
                  <c:v>14</c:v>
                </c:pt>
                <c:pt idx="272">
                  <c:v>14</c:v>
                </c:pt>
                <c:pt idx="273">
                  <c:v>14</c:v>
                </c:pt>
                <c:pt idx="274">
                  <c:v>14</c:v>
                </c:pt>
                <c:pt idx="275">
                  <c:v>14</c:v>
                </c:pt>
                <c:pt idx="276">
                  <c:v>14</c:v>
                </c:pt>
                <c:pt idx="277">
                  <c:v>14</c:v>
                </c:pt>
                <c:pt idx="278">
                  <c:v>14</c:v>
                </c:pt>
                <c:pt idx="279">
                  <c:v>14</c:v>
                </c:pt>
                <c:pt idx="280">
                  <c:v>14</c:v>
                </c:pt>
                <c:pt idx="281">
                  <c:v>14</c:v>
                </c:pt>
                <c:pt idx="282">
                  <c:v>14</c:v>
                </c:pt>
                <c:pt idx="283">
                  <c:v>14</c:v>
                </c:pt>
                <c:pt idx="284">
                  <c:v>14</c:v>
                </c:pt>
                <c:pt idx="285">
                  <c:v>14</c:v>
                </c:pt>
                <c:pt idx="286">
                  <c:v>14</c:v>
                </c:pt>
                <c:pt idx="287">
                  <c:v>14</c:v>
                </c:pt>
                <c:pt idx="288">
                  <c:v>14</c:v>
                </c:pt>
                <c:pt idx="289">
                  <c:v>14</c:v>
                </c:pt>
                <c:pt idx="290">
                  <c:v>14</c:v>
                </c:pt>
                <c:pt idx="291">
                  <c:v>14</c:v>
                </c:pt>
                <c:pt idx="292">
                  <c:v>14</c:v>
                </c:pt>
                <c:pt idx="293">
                  <c:v>14</c:v>
                </c:pt>
                <c:pt idx="294">
                  <c:v>14</c:v>
                </c:pt>
                <c:pt idx="295">
                  <c:v>14</c:v>
                </c:pt>
                <c:pt idx="296">
                  <c:v>14</c:v>
                </c:pt>
                <c:pt idx="297">
                  <c:v>14</c:v>
                </c:pt>
                <c:pt idx="298">
                  <c:v>14</c:v>
                </c:pt>
                <c:pt idx="299">
                  <c:v>14</c:v>
                </c:pt>
                <c:pt idx="300">
                  <c:v>14</c:v>
                </c:pt>
                <c:pt idx="301">
                  <c:v>14</c:v>
                </c:pt>
                <c:pt idx="302">
                  <c:v>14</c:v>
                </c:pt>
                <c:pt idx="303">
                  <c:v>14</c:v>
                </c:pt>
                <c:pt idx="304">
                  <c:v>14</c:v>
                </c:pt>
                <c:pt idx="305">
                  <c:v>14</c:v>
                </c:pt>
                <c:pt idx="306">
                  <c:v>14</c:v>
                </c:pt>
                <c:pt idx="307">
                  <c:v>14</c:v>
                </c:pt>
                <c:pt idx="308">
                  <c:v>14</c:v>
                </c:pt>
                <c:pt idx="309">
                  <c:v>14</c:v>
                </c:pt>
                <c:pt idx="310">
                  <c:v>14</c:v>
                </c:pt>
                <c:pt idx="311">
                  <c:v>14</c:v>
                </c:pt>
                <c:pt idx="312">
                  <c:v>14</c:v>
                </c:pt>
                <c:pt idx="313">
                  <c:v>14</c:v>
                </c:pt>
                <c:pt idx="314">
                  <c:v>14</c:v>
                </c:pt>
                <c:pt idx="315">
                  <c:v>14</c:v>
                </c:pt>
                <c:pt idx="316">
                  <c:v>14</c:v>
                </c:pt>
                <c:pt idx="317">
                  <c:v>14</c:v>
                </c:pt>
                <c:pt idx="318">
                  <c:v>14</c:v>
                </c:pt>
                <c:pt idx="319">
                  <c:v>15</c:v>
                </c:pt>
                <c:pt idx="320">
                  <c:v>15</c:v>
                </c:pt>
                <c:pt idx="321">
                  <c:v>15</c:v>
                </c:pt>
                <c:pt idx="322">
                  <c:v>15</c:v>
                </c:pt>
                <c:pt idx="323">
                  <c:v>15</c:v>
                </c:pt>
                <c:pt idx="324">
                  <c:v>15</c:v>
                </c:pt>
                <c:pt idx="325">
                  <c:v>15</c:v>
                </c:pt>
                <c:pt idx="326">
                  <c:v>15</c:v>
                </c:pt>
                <c:pt idx="327">
                  <c:v>15</c:v>
                </c:pt>
                <c:pt idx="328">
                  <c:v>15</c:v>
                </c:pt>
                <c:pt idx="329">
                  <c:v>15</c:v>
                </c:pt>
                <c:pt idx="330">
                  <c:v>15</c:v>
                </c:pt>
                <c:pt idx="331">
                  <c:v>15</c:v>
                </c:pt>
                <c:pt idx="332">
                  <c:v>15</c:v>
                </c:pt>
                <c:pt idx="333">
                  <c:v>15</c:v>
                </c:pt>
                <c:pt idx="334">
                  <c:v>15</c:v>
                </c:pt>
                <c:pt idx="335">
                  <c:v>15</c:v>
                </c:pt>
                <c:pt idx="336">
                  <c:v>15</c:v>
                </c:pt>
                <c:pt idx="337">
                  <c:v>15</c:v>
                </c:pt>
                <c:pt idx="338">
                  <c:v>15</c:v>
                </c:pt>
                <c:pt idx="339">
                  <c:v>15</c:v>
                </c:pt>
                <c:pt idx="340">
                  <c:v>15</c:v>
                </c:pt>
                <c:pt idx="341">
                  <c:v>15</c:v>
                </c:pt>
                <c:pt idx="342">
                  <c:v>15</c:v>
                </c:pt>
                <c:pt idx="343">
                  <c:v>15</c:v>
                </c:pt>
                <c:pt idx="344">
                  <c:v>15</c:v>
                </c:pt>
                <c:pt idx="345">
                  <c:v>15</c:v>
                </c:pt>
                <c:pt idx="346">
                  <c:v>15</c:v>
                </c:pt>
                <c:pt idx="347">
                  <c:v>15</c:v>
                </c:pt>
                <c:pt idx="348">
                  <c:v>15</c:v>
                </c:pt>
                <c:pt idx="349">
                  <c:v>15</c:v>
                </c:pt>
                <c:pt idx="350">
                  <c:v>15</c:v>
                </c:pt>
                <c:pt idx="351">
                  <c:v>15</c:v>
                </c:pt>
                <c:pt idx="352">
                  <c:v>15</c:v>
                </c:pt>
                <c:pt idx="353">
                  <c:v>15</c:v>
                </c:pt>
                <c:pt idx="354">
                  <c:v>15</c:v>
                </c:pt>
                <c:pt idx="355">
                  <c:v>16</c:v>
                </c:pt>
                <c:pt idx="356">
                  <c:v>16</c:v>
                </c:pt>
                <c:pt idx="357">
                  <c:v>16</c:v>
                </c:pt>
                <c:pt idx="358">
                  <c:v>16</c:v>
                </c:pt>
                <c:pt idx="359">
                  <c:v>16</c:v>
                </c:pt>
                <c:pt idx="360">
                  <c:v>17</c:v>
                </c:pt>
                <c:pt idx="361">
                  <c:v>17</c:v>
                </c:pt>
                <c:pt idx="362">
                  <c:v>17</c:v>
                </c:pt>
                <c:pt idx="363">
                  <c:v>17</c:v>
                </c:pt>
                <c:pt idx="364">
                  <c:v>17</c:v>
                </c:pt>
                <c:pt idx="365">
                  <c:v>17</c:v>
                </c:pt>
                <c:pt idx="366">
                  <c:v>17</c:v>
                </c:pt>
                <c:pt idx="367">
                  <c:v>18</c:v>
                </c:pt>
                <c:pt idx="368">
                  <c:v>18</c:v>
                </c:pt>
                <c:pt idx="369">
                  <c:v>18</c:v>
                </c:pt>
                <c:pt idx="370">
                  <c:v>18</c:v>
                </c:pt>
                <c:pt idx="371">
                  <c:v>18</c:v>
                </c:pt>
                <c:pt idx="372">
                  <c:v>18</c:v>
                </c:pt>
                <c:pt idx="373">
                  <c:v>19</c:v>
                </c:pt>
                <c:pt idx="374">
                  <c:v>19</c:v>
                </c:pt>
                <c:pt idx="375">
                  <c:v>19</c:v>
                </c:pt>
                <c:pt idx="376">
                  <c:v>19</c:v>
                </c:pt>
                <c:pt idx="377">
                  <c:v>20</c:v>
                </c:pt>
                <c:pt idx="378">
                  <c:v>20</c:v>
                </c:pt>
                <c:pt idx="379">
                  <c:v>20</c:v>
                </c:pt>
                <c:pt idx="380">
                  <c:v>20</c:v>
                </c:pt>
                <c:pt idx="381">
                  <c:v>20</c:v>
                </c:pt>
                <c:pt idx="382">
                  <c:v>20</c:v>
                </c:pt>
                <c:pt idx="383">
                  <c:v>20</c:v>
                </c:pt>
                <c:pt idx="384">
                  <c:v>20</c:v>
                </c:pt>
                <c:pt idx="385">
                  <c:v>20</c:v>
                </c:pt>
                <c:pt idx="386">
                  <c:v>20</c:v>
                </c:pt>
                <c:pt idx="387">
                  <c:v>20</c:v>
                </c:pt>
                <c:pt idx="388">
                  <c:v>20</c:v>
                </c:pt>
                <c:pt idx="389">
                  <c:v>20</c:v>
                </c:pt>
                <c:pt idx="390">
                  <c:v>20</c:v>
                </c:pt>
                <c:pt idx="391">
                  <c:v>20</c:v>
                </c:pt>
                <c:pt idx="392">
                  <c:v>20</c:v>
                </c:pt>
                <c:pt idx="393">
                  <c:v>20</c:v>
                </c:pt>
                <c:pt idx="394">
                  <c:v>20</c:v>
                </c:pt>
                <c:pt idx="395">
                  <c:v>20</c:v>
                </c:pt>
                <c:pt idx="396">
                  <c:v>20</c:v>
                </c:pt>
                <c:pt idx="397">
                  <c:v>20</c:v>
                </c:pt>
                <c:pt idx="398">
                  <c:v>20</c:v>
                </c:pt>
                <c:pt idx="399">
                  <c:v>20</c:v>
                </c:pt>
                <c:pt idx="400">
                  <c:v>20</c:v>
                </c:pt>
                <c:pt idx="401">
                  <c:v>20</c:v>
                </c:pt>
                <c:pt idx="402">
                  <c:v>20</c:v>
                </c:pt>
                <c:pt idx="403">
                  <c:v>20</c:v>
                </c:pt>
                <c:pt idx="404">
                  <c:v>20</c:v>
                </c:pt>
                <c:pt idx="405">
                  <c:v>20</c:v>
                </c:pt>
                <c:pt idx="406">
                  <c:v>20</c:v>
                </c:pt>
                <c:pt idx="407">
                  <c:v>20</c:v>
                </c:pt>
                <c:pt idx="408">
                  <c:v>20</c:v>
                </c:pt>
                <c:pt idx="409">
                  <c:v>20</c:v>
                </c:pt>
                <c:pt idx="410">
                  <c:v>20</c:v>
                </c:pt>
                <c:pt idx="411">
                  <c:v>20</c:v>
                </c:pt>
                <c:pt idx="412">
                  <c:v>20</c:v>
                </c:pt>
                <c:pt idx="413">
                  <c:v>20</c:v>
                </c:pt>
                <c:pt idx="414">
                  <c:v>20</c:v>
                </c:pt>
                <c:pt idx="415">
                  <c:v>20</c:v>
                </c:pt>
                <c:pt idx="416">
                  <c:v>20</c:v>
                </c:pt>
                <c:pt idx="417">
                  <c:v>20</c:v>
                </c:pt>
                <c:pt idx="418">
                  <c:v>20</c:v>
                </c:pt>
                <c:pt idx="419">
                  <c:v>20</c:v>
                </c:pt>
                <c:pt idx="420">
                  <c:v>20</c:v>
                </c:pt>
                <c:pt idx="421">
                  <c:v>20</c:v>
                </c:pt>
                <c:pt idx="422">
                  <c:v>20</c:v>
                </c:pt>
                <c:pt idx="423">
                  <c:v>20</c:v>
                </c:pt>
                <c:pt idx="424">
                  <c:v>21</c:v>
                </c:pt>
                <c:pt idx="425">
                  <c:v>21</c:v>
                </c:pt>
                <c:pt idx="426">
                  <c:v>21</c:v>
                </c:pt>
                <c:pt idx="427">
                  <c:v>21</c:v>
                </c:pt>
                <c:pt idx="428">
                  <c:v>21</c:v>
                </c:pt>
                <c:pt idx="429">
                  <c:v>21</c:v>
                </c:pt>
                <c:pt idx="430">
                  <c:v>21</c:v>
                </c:pt>
                <c:pt idx="431">
                  <c:v>21</c:v>
                </c:pt>
                <c:pt idx="432">
                  <c:v>21</c:v>
                </c:pt>
                <c:pt idx="433">
                  <c:v>21</c:v>
                </c:pt>
                <c:pt idx="434">
                  <c:v>21</c:v>
                </c:pt>
                <c:pt idx="435">
                  <c:v>21</c:v>
                </c:pt>
                <c:pt idx="436">
                  <c:v>21</c:v>
                </c:pt>
                <c:pt idx="437">
                  <c:v>21</c:v>
                </c:pt>
                <c:pt idx="438">
                  <c:v>21</c:v>
                </c:pt>
                <c:pt idx="439">
                  <c:v>21</c:v>
                </c:pt>
                <c:pt idx="440">
                  <c:v>21</c:v>
                </c:pt>
                <c:pt idx="441">
                  <c:v>21</c:v>
                </c:pt>
                <c:pt idx="442">
                  <c:v>21</c:v>
                </c:pt>
                <c:pt idx="443">
                  <c:v>21</c:v>
                </c:pt>
                <c:pt idx="444">
                  <c:v>21</c:v>
                </c:pt>
                <c:pt idx="445">
                  <c:v>21</c:v>
                </c:pt>
                <c:pt idx="446">
                  <c:v>21</c:v>
                </c:pt>
                <c:pt idx="447">
                  <c:v>22</c:v>
                </c:pt>
                <c:pt idx="448">
                  <c:v>22</c:v>
                </c:pt>
                <c:pt idx="449">
                  <c:v>23</c:v>
                </c:pt>
                <c:pt idx="450">
                  <c:v>23</c:v>
                </c:pt>
                <c:pt idx="451">
                  <c:v>23</c:v>
                </c:pt>
                <c:pt idx="452">
                  <c:v>23</c:v>
                </c:pt>
                <c:pt idx="453">
                  <c:v>23</c:v>
                </c:pt>
                <c:pt idx="454">
                  <c:v>23</c:v>
                </c:pt>
                <c:pt idx="455">
                  <c:v>23</c:v>
                </c:pt>
                <c:pt idx="456">
                  <c:v>23</c:v>
                </c:pt>
                <c:pt idx="457">
                  <c:v>23</c:v>
                </c:pt>
                <c:pt idx="458">
                  <c:v>23</c:v>
                </c:pt>
                <c:pt idx="459">
                  <c:v>23</c:v>
                </c:pt>
                <c:pt idx="460">
                  <c:v>23</c:v>
                </c:pt>
                <c:pt idx="461">
                  <c:v>23</c:v>
                </c:pt>
                <c:pt idx="462">
                  <c:v>23</c:v>
                </c:pt>
                <c:pt idx="463">
                  <c:v>23</c:v>
                </c:pt>
                <c:pt idx="464">
                  <c:v>23</c:v>
                </c:pt>
                <c:pt idx="465">
                  <c:v>23</c:v>
                </c:pt>
                <c:pt idx="466">
                  <c:v>24</c:v>
                </c:pt>
                <c:pt idx="467">
                  <c:v>25</c:v>
                </c:pt>
                <c:pt idx="468">
                  <c:v>25</c:v>
                </c:pt>
                <c:pt idx="469">
                  <c:v>25</c:v>
                </c:pt>
                <c:pt idx="470">
                  <c:v>25</c:v>
                </c:pt>
                <c:pt idx="471">
                  <c:v>25</c:v>
                </c:pt>
                <c:pt idx="472">
                  <c:v>26</c:v>
                </c:pt>
                <c:pt idx="473">
                  <c:v>26</c:v>
                </c:pt>
                <c:pt idx="474">
                  <c:v>26</c:v>
                </c:pt>
                <c:pt idx="475">
                  <c:v>26</c:v>
                </c:pt>
                <c:pt idx="476">
                  <c:v>26</c:v>
                </c:pt>
                <c:pt idx="477">
                  <c:v>26</c:v>
                </c:pt>
                <c:pt idx="478">
                  <c:v>26</c:v>
                </c:pt>
                <c:pt idx="479">
                  <c:v>26</c:v>
                </c:pt>
                <c:pt idx="480">
                  <c:v>26</c:v>
                </c:pt>
                <c:pt idx="481">
                  <c:v>26</c:v>
                </c:pt>
                <c:pt idx="482">
                  <c:v>26</c:v>
                </c:pt>
                <c:pt idx="483">
                  <c:v>26</c:v>
                </c:pt>
                <c:pt idx="484">
                  <c:v>26</c:v>
                </c:pt>
                <c:pt idx="485">
                  <c:v>26</c:v>
                </c:pt>
                <c:pt idx="486">
                  <c:v>26</c:v>
                </c:pt>
                <c:pt idx="487">
                  <c:v>26</c:v>
                </c:pt>
                <c:pt idx="488">
                  <c:v>27</c:v>
                </c:pt>
                <c:pt idx="489">
                  <c:v>27</c:v>
                </c:pt>
                <c:pt idx="490">
                  <c:v>27</c:v>
                </c:pt>
                <c:pt idx="491">
                  <c:v>27</c:v>
                </c:pt>
                <c:pt idx="492">
                  <c:v>27</c:v>
                </c:pt>
                <c:pt idx="493">
                  <c:v>28</c:v>
                </c:pt>
                <c:pt idx="494">
                  <c:v>28</c:v>
                </c:pt>
                <c:pt idx="495">
                  <c:v>29</c:v>
                </c:pt>
                <c:pt idx="496">
                  <c:v>30</c:v>
                </c:pt>
                <c:pt idx="497">
                  <c:v>30</c:v>
                </c:pt>
                <c:pt idx="498">
                  <c:v>30</c:v>
                </c:pt>
                <c:pt idx="499">
                  <c:v>30</c:v>
                </c:pt>
                <c:pt idx="500">
                  <c:v>30</c:v>
                </c:pt>
                <c:pt idx="501">
                  <c:v>30</c:v>
                </c:pt>
                <c:pt idx="502">
                  <c:v>30</c:v>
                </c:pt>
                <c:pt idx="503">
                  <c:v>30</c:v>
                </c:pt>
                <c:pt idx="504">
                  <c:v>30</c:v>
                </c:pt>
                <c:pt idx="505">
                  <c:v>30</c:v>
                </c:pt>
                <c:pt idx="506">
                  <c:v>30</c:v>
                </c:pt>
                <c:pt idx="507">
                  <c:v>30</c:v>
                </c:pt>
                <c:pt idx="508">
                  <c:v>30</c:v>
                </c:pt>
                <c:pt idx="509">
                  <c:v>30</c:v>
                </c:pt>
                <c:pt idx="510">
                  <c:v>30</c:v>
                </c:pt>
                <c:pt idx="511">
                  <c:v>30</c:v>
                </c:pt>
                <c:pt idx="512">
                  <c:v>30</c:v>
                </c:pt>
                <c:pt idx="513">
                  <c:v>30</c:v>
                </c:pt>
                <c:pt idx="514">
                  <c:v>30</c:v>
                </c:pt>
                <c:pt idx="515">
                  <c:v>30</c:v>
                </c:pt>
                <c:pt idx="516">
                  <c:v>30</c:v>
                </c:pt>
                <c:pt idx="517">
                  <c:v>30</c:v>
                </c:pt>
                <c:pt idx="518">
                  <c:v>30</c:v>
                </c:pt>
                <c:pt idx="519">
                  <c:v>30</c:v>
                </c:pt>
                <c:pt idx="520">
                  <c:v>30</c:v>
                </c:pt>
                <c:pt idx="521">
                  <c:v>30</c:v>
                </c:pt>
                <c:pt idx="522">
                  <c:v>30</c:v>
                </c:pt>
                <c:pt idx="523">
                  <c:v>30</c:v>
                </c:pt>
                <c:pt idx="524">
                  <c:v>30</c:v>
                </c:pt>
                <c:pt idx="525">
                  <c:v>30</c:v>
                </c:pt>
                <c:pt idx="526">
                  <c:v>30</c:v>
                </c:pt>
                <c:pt idx="527">
                  <c:v>30</c:v>
                </c:pt>
                <c:pt idx="528">
                  <c:v>30</c:v>
                </c:pt>
                <c:pt idx="529">
                  <c:v>30</c:v>
                </c:pt>
                <c:pt idx="530">
                  <c:v>30</c:v>
                </c:pt>
                <c:pt idx="531">
                  <c:v>30</c:v>
                </c:pt>
                <c:pt idx="532">
                  <c:v>30</c:v>
                </c:pt>
                <c:pt idx="533">
                  <c:v>30</c:v>
                </c:pt>
                <c:pt idx="534">
                  <c:v>30</c:v>
                </c:pt>
                <c:pt idx="535">
                  <c:v>30</c:v>
                </c:pt>
                <c:pt idx="536">
                  <c:v>30</c:v>
                </c:pt>
                <c:pt idx="537">
                  <c:v>30</c:v>
                </c:pt>
                <c:pt idx="538">
                  <c:v>30</c:v>
                </c:pt>
                <c:pt idx="539">
                  <c:v>30</c:v>
                </c:pt>
                <c:pt idx="540">
                  <c:v>31</c:v>
                </c:pt>
                <c:pt idx="541">
                  <c:v>31</c:v>
                </c:pt>
                <c:pt idx="542">
                  <c:v>31</c:v>
                </c:pt>
                <c:pt idx="543">
                  <c:v>31</c:v>
                </c:pt>
                <c:pt idx="544">
                  <c:v>31</c:v>
                </c:pt>
                <c:pt idx="545">
                  <c:v>31</c:v>
                </c:pt>
                <c:pt idx="546">
                  <c:v>31</c:v>
                </c:pt>
                <c:pt idx="547">
                  <c:v>31</c:v>
                </c:pt>
                <c:pt idx="548">
                  <c:v>31</c:v>
                </c:pt>
                <c:pt idx="549">
                  <c:v>31</c:v>
                </c:pt>
                <c:pt idx="550">
                  <c:v>31</c:v>
                </c:pt>
                <c:pt idx="551">
                  <c:v>31</c:v>
                </c:pt>
                <c:pt idx="552">
                  <c:v>31</c:v>
                </c:pt>
                <c:pt idx="553">
                  <c:v>31</c:v>
                </c:pt>
                <c:pt idx="554">
                  <c:v>31</c:v>
                </c:pt>
                <c:pt idx="555">
                  <c:v>31</c:v>
                </c:pt>
                <c:pt idx="556">
                  <c:v>31</c:v>
                </c:pt>
                <c:pt idx="557">
                  <c:v>31</c:v>
                </c:pt>
                <c:pt idx="558">
                  <c:v>31</c:v>
                </c:pt>
                <c:pt idx="559">
                  <c:v>31</c:v>
                </c:pt>
                <c:pt idx="560">
                  <c:v>31</c:v>
                </c:pt>
                <c:pt idx="561">
                  <c:v>31</c:v>
                </c:pt>
                <c:pt idx="562">
                  <c:v>31</c:v>
                </c:pt>
                <c:pt idx="563">
                  <c:v>31</c:v>
                </c:pt>
                <c:pt idx="564">
                  <c:v>31</c:v>
                </c:pt>
                <c:pt idx="565">
                  <c:v>31</c:v>
                </c:pt>
                <c:pt idx="566">
                  <c:v>31</c:v>
                </c:pt>
                <c:pt idx="567">
                  <c:v>31</c:v>
                </c:pt>
                <c:pt idx="568">
                  <c:v>31</c:v>
                </c:pt>
                <c:pt idx="569">
                  <c:v>31</c:v>
                </c:pt>
                <c:pt idx="570">
                  <c:v>31</c:v>
                </c:pt>
                <c:pt idx="571">
                  <c:v>31</c:v>
                </c:pt>
                <c:pt idx="572">
                  <c:v>31</c:v>
                </c:pt>
                <c:pt idx="573">
                  <c:v>31</c:v>
                </c:pt>
                <c:pt idx="574">
                  <c:v>31</c:v>
                </c:pt>
                <c:pt idx="575">
                  <c:v>32</c:v>
                </c:pt>
                <c:pt idx="576">
                  <c:v>33</c:v>
                </c:pt>
                <c:pt idx="577">
                  <c:v>33</c:v>
                </c:pt>
                <c:pt idx="578">
                  <c:v>33</c:v>
                </c:pt>
                <c:pt idx="579">
                  <c:v>33</c:v>
                </c:pt>
                <c:pt idx="580">
                  <c:v>33</c:v>
                </c:pt>
                <c:pt idx="581">
                  <c:v>33</c:v>
                </c:pt>
                <c:pt idx="582">
                  <c:v>33</c:v>
                </c:pt>
                <c:pt idx="583">
                  <c:v>33</c:v>
                </c:pt>
                <c:pt idx="584">
                  <c:v>33</c:v>
                </c:pt>
                <c:pt idx="585">
                  <c:v>33</c:v>
                </c:pt>
                <c:pt idx="586">
                  <c:v>33</c:v>
                </c:pt>
                <c:pt idx="587">
                  <c:v>33</c:v>
                </c:pt>
                <c:pt idx="588">
                  <c:v>33</c:v>
                </c:pt>
                <c:pt idx="589">
                  <c:v>33</c:v>
                </c:pt>
                <c:pt idx="590">
                  <c:v>33</c:v>
                </c:pt>
                <c:pt idx="591">
                  <c:v>33</c:v>
                </c:pt>
                <c:pt idx="592">
                  <c:v>33</c:v>
                </c:pt>
                <c:pt idx="593">
                  <c:v>33</c:v>
                </c:pt>
                <c:pt idx="594">
                  <c:v>33</c:v>
                </c:pt>
                <c:pt idx="595">
                  <c:v>33</c:v>
                </c:pt>
                <c:pt idx="596">
                  <c:v>33</c:v>
                </c:pt>
                <c:pt idx="597">
                  <c:v>33</c:v>
                </c:pt>
                <c:pt idx="598">
                  <c:v>33</c:v>
                </c:pt>
                <c:pt idx="599">
                  <c:v>33</c:v>
                </c:pt>
                <c:pt idx="600">
                  <c:v>33</c:v>
                </c:pt>
                <c:pt idx="601">
                  <c:v>33</c:v>
                </c:pt>
                <c:pt idx="602">
                  <c:v>33</c:v>
                </c:pt>
                <c:pt idx="603">
                  <c:v>33</c:v>
                </c:pt>
                <c:pt idx="604">
                  <c:v>33</c:v>
                </c:pt>
                <c:pt idx="605">
                  <c:v>33</c:v>
                </c:pt>
                <c:pt idx="606">
                  <c:v>33</c:v>
                </c:pt>
                <c:pt idx="607">
                  <c:v>34</c:v>
                </c:pt>
                <c:pt idx="608">
                  <c:v>34</c:v>
                </c:pt>
                <c:pt idx="609">
                  <c:v>34</c:v>
                </c:pt>
                <c:pt idx="610">
                  <c:v>34</c:v>
                </c:pt>
                <c:pt idx="611">
                  <c:v>34</c:v>
                </c:pt>
                <c:pt idx="612">
                  <c:v>34</c:v>
                </c:pt>
                <c:pt idx="613">
                  <c:v>34</c:v>
                </c:pt>
                <c:pt idx="614">
                  <c:v>34</c:v>
                </c:pt>
                <c:pt idx="615">
                  <c:v>34</c:v>
                </c:pt>
                <c:pt idx="616">
                  <c:v>34</c:v>
                </c:pt>
                <c:pt idx="617">
                  <c:v>34</c:v>
                </c:pt>
                <c:pt idx="618">
                  <c:v>34</c:v>
                </c:pt>
                <c:pt idx="619">
                  <c:v>34</c:v>
                </c:pt>
                <c:pt idx="620">
                  <c:v>34</c:v>
                </c:pt>
                <c:pt idx="621">
                  <c:v>34</c:v>
                </c:pt>
                <c:pt idx="622">
                  <c:v>34</c:v>
                </c:pt>
                <c:pt idx="623">
                  <c:v>34</c:v>
                </c:pt>
                <c:pt idx="624">
                  <c:v>34</c:v>
                </c:pt>
                <c:pt idx="625">
                  <c:v>34</c:v>
                </c:pt>
                <c:pt idx="626">
                  <c:v>34</c:v>
                </c:pt>
                <c:pt idx="627">
                  <c:v>34</c:v>
                </c:pt>
                <c:pt idx="628">
                  <c:v>34</c:v>
                </c:pt>
                <c:pt idx="629">
                  <c:v>34</c:v>
                </c:pt>
                <c:pt idx="630">
                  <c:v>34</c:v>
                </c:pt>
                <c:pt idx="631">
                  <c:v>34</c:v>
                </c:pt>
                <c:pt idx="632">
                  <c:v>34</c:v>
                </c:pt>
                <c:pt idx="633">
                  <c:v>34</c:v>
                </c:pt>
                <c:pt idx="634">
                  <c:v>34</c:v>
                </c:pt>
                <c:pt idx="635">
                  <c:v>34</c:v>
                </c:pt>
                <c:pt idx="636">
                  <c:v>34</c:v>
                </c:pt>
                <c:pt idx="637">
                  <c:v>34</c:v>
                </c:pt>
                <c:pt idx="638">
                  <c:v>34</c:v>
                </c:pt>
                <c:pt idx="639">
                  <c:v>34</c:v>
                </c:pt>
                <c:pt idx="640">
                  <c:v>34</c:v>
                </c:pt>
                <c:pt idx="641">
                  <c:v>34</c:v>
                </c:pt>
                <c:pt idx="642">
                  <c:v>34</c:v>
                </c:pt>
                <c:pt idx="643">
                  <c:v>34</c:v>
                </c:pt>
                <c:pt idx="644">
                  <c:v>34</c:v>
                </c:pt>
                <c:pt idx="645">
                  <c:v>34</c:v>
                </c:pt>
                <c:pt idx="646">
                  <c:v>34</c:v>
                </c:pt>
                <c:pt idx="647">
                  <c:v>34</c:v>
                </c:pt>
                <c:pt idx="648">
                  <c:v>34</c:v>
                </c:pt>
                <c:pt idx="649">
                  <c:v>34</c:v>
                </c:pt>
                <c:pt idx="650">
                  <c:v>34</c:v>
                </c:pt>
                <c:pt idx="651">
                  <c:v>34</c:v>
                </c:pt>
                <c:pt idx="652">
                  <c:v>34</c:v>
                </c:pt>
                <c:pt idx="653">
                  <c:v>34</c:v>
                </c:pt>
                <c:pt idx="654">
                  <c:v>34</c:v>
                </c:pt>
                <c:pt idx="655">
                  <c:v>34</c:v>
                </c:pt>
                <c:pt idx="656">
                  <c:v>34</c:v>
                </c:pt>
                <c:pt idx="657">
                  <c:v>34</c:v>
                </c:pt>
                <c:pt idx="658">
                  <c:v>34</c:v>
                </c:pt>
                <c:pt idx="659">
                  <c:v>34</c:v>
                </c:pt>
                <c:pt idx="660">
                  <c:v>34</c:v>
                </c:pt>
                <c:pt idx="661">
                  <c:v>34</c:v>
                </c:pt>
                <c:pt idx="662">
                  <c:v>34</c:v>
                </c:pt>
                <c:pt idx="663">
                  <c:v>34</c:v>
                </c:pt>
                <c:pt idx="664">
                  <c:v>34</c:v>
                </c:pt>
                <c:pt idx="665">
                  <c:v>34</c:v>
                </c:pt>
                <c:pt idx="666">
                  <c:v>34</c:v>
                </c:pt>
                <c:pt idx="667">
                  <c:v>34</c:v>
                </c:pt>
                <c:pt idx="668">
                  <c:v>34</c:v>
                </c:pt>
                <c:pt idx="669">
                  <c:v>34</c:v>
                </c:pt>
                <c:pt idx="670">
                  <c:v>34</c:v>
                </c:pt>
                <c:pt idx="671">
                  <c:v>34</c:v>
                </c:pt>
                <c:pt idx="672">
                  <c:v>34</c:v>
                </c:pt>
                <c:pt idx="673">
                  <c:v>34</c:v>
                </c:pt>
                <c:pt idx="674">
                  <c:v>34</c:v>
                </c:pt>
                <c:pt idx="675">
                  <c:v>34</c:v>
                </c:pt>
                <c:pt idx="676">
                  <c:v>34</c:v>
                </c:pt>
                <c:pt idx="677">
                  <c:v>34</c:v>
                </c:pt>
                <c:pt idx="678">
                  <c:v>34</c:v>
                </c:pt>
                <c:pt idx="679">
                  <c:v>34</c:v>
                </c:pt>
                <c:pt idx="680">
                  <c:v>34</c:v>
                </c:pt>
                <c:pt idx="681">
                  <c:v>34</c:v>
                </c:pt>
                <c:pt idx="682">
                  <c:v>34</c:v>
                </c:pt>
                <c:pt idx="683">
                  <c:v>34</c:v>
                </c:pt>
                <c:pt idx="684">
                  <c:v>34</c:v>
                </c:pt>
                <c:pt idx="685">
                  <c:v>35</c:v>
                </c:pt>
                <c:pt idx="686">
                  <c:v>35</c:v>
                </c:pt>
                <c:pt idx="687">
                  <c:v>35</c:v>
                </c:pt>
                <c:pt idx="688">
                  <c:v>35</c:v>
                </c:pt>
                <c:pt idx="689">
                  <c:v>35</c:v>
                </c:pt>
                <c:pt idx="690">
                  <c:v>35</c:v>
                </c:pt>
                <c:pt idx="691">
                  <c:v>35</c:v>
                </c:pt>
                <c:pt idx="692">
                  <c:v>35</c:v>
                </c:pt>
                <c:pt idx="693">
                  <c:v>35</c:v>
                </c:pt>
                <c:pt idx="694">
                  <c:v>35</c:v>
                </c:pt>
                <c:pt idx="695">
                  <c:v>35</c:v>
                </c:pt>
                <c:pt idx="696">
                  <c:v>35</c:v>
                </c:pt>
                <c:pt idx="697">
                  <c:v>35</c:v>
                </c:pt>
                <c:pt idx="698">
                  <c:v>35</c:v>
                </c:pt>
                <c:pt idx="699">
                  <c:v>35</c:v>
                </c:pt>
                <c:pt idx="700">
                  <c:v>35</c:v>
                </c:pt>
                <c:pt idx="701">
                  <c:v>35</c:v>
                </c:pt>
                <c:pt idx="702">
                  <c:v>35</c:v>
                </c:pt>
                <c:pt idx="703">
                  <c:v>35</c:v>
                </c:pt>
                <c:pt idx="704">
                  <c:v>35</c:v>
                </c:pt>
                <c:pt idx="705">
                  <c:v>35</c:v>
                </c:pt>
                <c:pt idx="706">
                  <c:v>35</c:v>
                </c:pt>
                <c:pt idx="707">
                  <c:v>35</c:v>
                </c:pt>
                <c:pt idx="708">
                  <c:v>35</c:v>
                </c:pt>
                <c:pt idx="709">
                  <c:v>35</c:v>
                </c:pt>
                <c:pt idx="710">
                  <c:v>35</c:v>
                </c:pt>
                <c:pt idx="711">
                  <c:v>35</c:v>
                </c:pt>
                <c:pt idx="712">
                  <c:v>35</c:v>
                </c:pt>
                <c:pt idx="713">
                  <c:v>35</c:v>
                </c:pt>
                <c:pt idx="714">
                  <c:v>35</c:v>
                </c:pt>
                <c:pt idx="715">
                  <c:v>35</c:v>
                </c:pt>
                <c:pt idx="716">
                  <c:v>35</c:v>
                </c:pt>
                <c:pt idx="717">
                  <c:v>35</c:v>
                </c:pt>
                <c:pt idx="718">
                  <c:v>35</c:v>
                </c:pt>
                <c:pt idx="719">
                  <c:v>35</c:v>
                </c:pt>
                <c:pt idx="720">
                  <c:v>35</c:v>
                </c:pt>
                <c:pt idx="721">
                  <c:v>35</c:v>
                </c:pt>
                <c:pt idx="722">
                  <c:v>35</c:v>
                </c:pt>
                <c:pt idx="723">
                  <c:v>35</c:v>
                </c:pt>
                <c:pt idx="724">
                  <c:v>35</c:v>
                </c:pt>
                <c:pt idx="725">
                  <c:v>35</c:v>
                </c:pt>
                <c:pt idx="726">
                  <c:v>35</c:v>
                </c:pt>
                <c:pt idx="727">
                  <c:v>35</c:v>
                </c:pt>
                <c:pt idx="728">
                  <c:v>36</c:v>
                </c:pt>
                <c:pt idx="729">
                  <c:v>37</c:v>
                </c:pt>
                <c:pt idx="730">
                  <c:v>37</c:v>
                </c:pt>
                <c:pt idx="731">
                  <c:v>37</c:v>
                </c:pt>
                <c:pt idx="732">
                  <c:v>37</c:v>
                </c:pt>
                <c:pt idx="733">
                  <c:v>37</c:v>
                </c:pt>
                <c:pt idx="734">
                  <c:v>37</c:v>
                </c:pt>
                <c:pt idx="735">
                  <c:v>37</c:v>
                </c:pt>
                <c:pt idx="736">
                  <c:v>37</c:v>
                </c:pt>
                <c:pt idx="737">
                  <c:v>37</c:v>
                </c:pt>
                <c:pt idx="738">
                  <c:v>37</c:v>
                </c:pt>
                <c:pt idx="739">
                  <c:v>38</c:v>
                </c:pt>
                <c:pt idx="740">
                  <c:v>39</c:v>
                </c:pt>
                <c:pt idx="741">
                  <c:v>39</c:v>
                </c:pt>
                <c:pt idx="742">
                  <c:v>39</c:v>
                </c:pt>
                <c:pt idx="743">
                  <c:v>39</c:v>
                </c:pt>
                <c:pt idx="744">
                  <c:v>39</c:v>
                </c:pt>
                <c:pt idx="745">
                  <c:v>39</c:v>
                </c:pt>
                <c:pt idx="746">
                  <c:v>39</c:v>
                </c:pt>
                <c:pt idx="747">
                  <c:v>39</c:v>
                </c:pt>
                <c:pt idx="748">
                  <c:v>39</c:v>
                </c:pt>
                <c:pt idx="749">
                  <c:v>39</c:v>
                </c:pt>
                <c:pt idx="750">
                  <c:v>39</c:v>
                </c:pt>
                <c:pt idx="751">
                  <c:v>39</c:v>
                </c:pt>
                <c:pt idx="752">
                  <c:v>39</c:v>
                </c:pt>
                <c:pt idx="753">
                  <c:v>39</c:v>
                </c:pt>
                <c:pt idx="754">
                  <c:v>39</c:v>
                </c:pt>
                <c:pt idx="755">
                  <c:v>39</c:v>
                </c:pt>
                <c:pt idx="756">
                  <c:v>39</c:v>
                </c:pt>
                <c:pt idx="757">
                  <c:v>39</c:v>
                </c:pt>
                <c:pt idx="758">
                  <c:v>39</c:v>
                </c:pt>
                <c:pt idx="759">
                  <c:v>39</c:v>
                </c:pt>
                <c:pt idx="760">
                  <c:v>39</c:v>
                </c:pt>
                <c:pt idx="761">
                  <c:v>39</c:v>
                </c:pt>
                <c:pt idx="762">
                  <c:v>39</c:v>
                </c:pt>
                <c:pt idx="763">
                  <c:v>40</c:v>
                </c:pt>
                <c:pt idx="764">
                  <c:v>40</c:v>
                </c:pt>
                <c:pt idx="765">
                  <c:v>40</c:v>
                </c:pt>
                <c:pt idx="766">
                  <c:v>40</c:v>
                </c:pt>
                <c:pt idx="767">
                  <c:v>40</c:v>
                </c:pt>
                <c:pt idx="768">
                  <c:v>41</c:v>
                </c:pt>
                <c:pt idx="769">
                  <c:v>41</c:v>
                </c:pt>
                <c:pt idx="770">
                  <c:v>42</c:v>
                </c:pt>
                <c:pt idx="771">
                  <c:v>42</c:v>
                </c:pt>
                <c:pt idx="772">
                  <c:v>42</c:v>
                </c:pt>
                <c:pt idx="773">
                  <c:v>42</c:v>
                </c:pt>
                <c:pt idx="774">
                  <c:v>42</c:v>
                </c:pt>
                <c:pt idx="775">
                  <c:v>42</c:v>
                </c:pt>
                <c:pt idx="776">
                  <c:v>42</c:v>
                </c:pt>
                <c:pt idx="777">
                  <c:v>42</c:v>
                </c:pt>
                <c:pt idx="778">
                  <c:v>42</c:v>
                </c:pt>
                <c:pt idx="779">
                  <c:v>42</c:v>
                </c:pt>
                <c:pt idx="780">
                  <c:v>42</c:v>
                </c:pt>
                <c:pt idx="781">
                  <c:v>42</c:v>
                </c:pt>
                <c:pt idx="782">
                  <c:v>42</c:v>
                </c:pt>
                <c:pt idx="783">
                  <c:v>42</c:v>
                </c:pt>
                <c:pt idx="784">
                  <c:v>42</c:v>
                </c:pt>
                <c:pt idx="785">
                  <c:v>42</c:v>
                </c:pt>
                <c:pt idx="786">
                  <c:v>42</c:v>
                </c:pt>
                <c:pt idx="787">
                  <c:v>42</c:v>
                </c:pt>
                <c:pt idx="788">
                  <c:v>42</c:v>
                </c:pt>
                <c:pt idx="789">
                  <c:v>42</c:v>
                </c:pt>
                <c:pt idx="790">
                  <c:v>42</c:v>
                </c:pt>
                <c:pt idx="791">
                  <c:v>43</c:v>
                </c:pt>
                <c:pt idx="792">
                  <c:v>44</c:v>
                </c:pt>
                <c:pt idx="793">
                  <c:v>44</c:v>
                </c:pt>
                <c:pt idx="794">
                  <c:v>44</c:v>
                </c:pt>
                <c:pt idx="795">
                  <c:v>44</c:v>
                </c:pt>
                <c:pt idx="796">
                  <c:v>44</c:v>
                </c:pt>
                <c:pt idx="797">
                  <c:v>44</c:v>
                </c:pt>
                <c:pt idx="798">
                  <c:v>44</c:v>
                </c:pt>
                <c:pt idx="799">
                  <c:v>44</c:v>
                </c:pt>
                <c:pt idx="800">
                  <c:v>44</c:v>
                </c:pt>
                <c:pt idx="801">
                  <c:v>44</c:v>
                </c:pt>
                <c:pt idx="802">
                  <c:v>44</c:v>
                </c:pt>
                <c:pt idx="803">
                  <c:v>44</c:v>
                </c:pt>
                <c:pt idx="804">
                  <c:v>44</c:v>
                </c:pt>
                <c:pt idx="805">
                  <c:v>44</c:v>
                </c:pt>
                <c:pt idx="806">
                  <c:v>44</c:v>
                </c:pt>
                <c:pt idx="807">
                  <c:v>44</c:v>
                </c:pt>
                <c:pt idx="808">
                  <c:v>44</c:v>
                </c:pt>
                <c:pt idx="809">
                  <c:v>44</c:v>
                </c:pt>
                <c:pt idx="810">
                  <c:v>44</c:v>
                </c:pt>
                <c:pt idx="811">
                  <c:v>44</c:v>
                </c:pt>
                <c:pt idx="812">
                  <c:v>44</c:v>
                </c:pt>
                <c:pt idx="813">
                  <c:v>44</c:v>
                </c:pt>
                <c:pt idx="814">
                  <c:v>44</c:v>
                </c:pt>
                <c:pt idx="815">
                  <c:v>44</c:v>
                </c:pt>
                <c:pt idx="816">
                  <c:v>44</c:v>
                </c:pt>
                <c:pt idx="817">
                  <c:v>44</c:v>
                </c:pt>
                <c:pt idx="818">
                  <c:v>44</c:v>
                </c:pt>
                <c:pt idx="819">
                  <c:v>44</c:v>
                </c:pt>
                <c:pt idx="820">
                  <c:v>44</c:v>
                </c:pt>
                <c:pt idx="821">
                  <c:v>44</c:v>
                </c:pt>
                <c:pt idx="822">
                  <c:v>44</c:v>
                </c:pt>
                <c:pt idx="823">
                  <c:v>44</c:v>
                </c:pt>
                <c:pt idx="824">
                  <c:v>44</c:v>
                </c:pt>
                <c:pt idx="825">
                  <c:v>44</c:v>
                </c:pt>
                <c:pt idx="826">
                  <c:v>44</c:v>
                </c:pt>
                <c:pt idx="827">
                  <c:v>44</c:v>
                </c:pt>
                <c:pt idx="828">
                  <c:v>44</c:v>
                </c:pt>
                <c:pt idx="829">
                  <c:v>44</c:v>
                </c:pt>
                <c:pt idx="830">
                  <c:v>44</c:v>
                </c:pt>
                <c:pt idx="831">
                  <c:v>44</c:v>
                </c:pt>
                <c:pt idx="832">
                  <c:v>44</c:v>
                </c:pt>
                <c:pt idx="833">
                  <c:v>44</c:v>
                </c:pt>
                <c:pt idx="834">
                  <c:v>44</c:v>
                </c:pt>
                <c:pt idx="835">
                  <c:v>44</c:v>
                </c:pt>
                <c:pt idx="836">
                  <c:v>44</c:v>
                </c:pt>
                <c:pt idx="837">
                  <c:v>44</c:v>
                </c:pt>
                <c:pt idx="838">
                  <c:v>44</c:v>
                </c:pt>
                <c:pt idx="839">
                  <c:v>44</c:v>
                </c:pt>
                <c:pt idx="840">
                  <c:v>44</c:v>
                </c:pt>
                <c:pt idx="841">
                  <c:v>44</c:v>
                </c:pt>
                <c:pt idx="842">
                  <c:v>44</c:v>
                </c:pt>
                <c:pt idx="843">
                  <c:v>44</c:v>
                </c:pt>
                <c:pt idx="844">
                  <c:v>44</c:v>
                </c:pt>
                <c:pt idx="845">
                  <c:v>45</c:v>
                </c:pt>
                <c:pt idx="846">
                  <c:v>45</c:v>
                </c:pt>
                <c:pt idx="847">
                  <c:v>45</c:v>
                </c:pt>
                <c:pt idx="848">
                  <c:v>45</c:v>
                </c:pt>
                <c:pt idx="849">
                  <c:v>45</c:v>
                </c:pt>
                <c:pt idx="850">
                  <c:v>45</c:v>
                </c:pt>
                <c:pt idx="851">
                  <c:v>45</c:v>
                </c:pt>
                <c:pt idx="852">
                  <c:v>45</c:v>
                </c:pt>
                <c:pt idx="853">
                  <c:v>45</c:v>
                </c:pt>
                <c:pt idx="854">
                  <c:v>45</c:v>
                </c:pt>
                <c:pt idx="855">
                  <c:v>45</c:v>
                </c:pt>
                <c:pt idx="856">
                  <c:v>45</c:v>
                </c:pt>
                <c:pt idx="857">
                  <c:v>45</c:v>
                </c:pt>
                <c:pt idx="858">
                  <c:v>45</c:v>
                </c:pt>
                <c:pt idx="859">
                  <c:v>46</c:v>
                </c:pt>
                <c:pt idx="860">
                  <c:v>46</c:v>
                </c:pt>
                <c:pt idx="861">
                  <c:v>47</c:v>
                </c:pt>
                <c:pt idx="862">
                  <c:v>47</c:v>
                </c:pt>
                <c:pt idx="863">
                  <c:v>47</c:v>
                </c:pt>
                <c:pt idx="864">
                  <c:v>47</c:v>
                </c:pt>
                <c:pt idx="865">
                  <c:v>47</c:v>
                </c:pt>
                <c:pt idx="866">
                  <c:v>47</c:v>
                </c:pt>
                <c:pt idx="867">
                  <c:v>47</c:v>
                </c:pt>
                <c:pt idx="868">
                  <c:v>47</c:v>
                </c:pt>
                <c:pt idx="869">
                  <c:v>47</c:v>
                </c:pt>
                <c:pt idx="870">
                  <c:v>47</c:v>
                </c:pt>
                <c:pt idx="871">
                  <c:v>47</c:v>
                </c:pt>
                <c:pt idx="872">
                  <c:v>47</c:v>
                </c:pt>
                <c:pt idx="873">
                  <c:v>47</c:v>
                </c:pt>
                <c:pt idx="874">
                  <c:v>47</c:v>
                </c:pt>
                <c:pt idx="875">
                  <c:v>47</c:v>
                </c:pt>
                <c:pt idx="876">
                  <c:v>47</c:v>
                </c:pt>
                <c:pt idx="877">
                  <c:v>47</c:v>
                </c:pt>
                <c:pt idx="878">
                  <c:v>47</c:v>
                </c:pt>
                <c:pt idx="879">
                  <c:v>47</c:v>
                </c:pt>
                <c:pt idx="880">
                  <c:v>47</c:v>
                </c:pt>
                <c:pt idx="881">
                  <c:v>47</c:v>
                </c:pt>
                <c:pt idx="882">
                  <c:v>47</c:v>
                </c:pt>
                <c:pt idx="883">
                  <c:v>47</c:v>
                </c:pt>
                <c:pt idx="884">
                  <c:v>47</c:v>
                </c:pt>
                <c:pt idx="885">
                  <c:v>47</c:v>
                </c:pt>
                <c:pt idx="886">
                  <c:v>47</c:v>
                </c:pt>
                <c:pt idx="887">
                  <c:v>47</c:v>
                </c:pt>
                <c:pt idx="888">
                  <c:v>47</c:v>
                </c:pt>
                <c:pt idx="889">
                  <c:v>47</c:v>
                </c:pt>
                <c:pt idx="890">
                  <c:v>47</c:v>
                </c:pt>
                <c:pt idx="891">
                  <c:v>47</c:v>
                </c:pt>
                <c:pt idx="892">
                  <c:v>47</c:v>
                </c:pt>
                <c:pt idx="893">
                  <c:v>47</c:v>
                </c:pt>
                <c:pt idx="894">
                  <c:v>47</c:v>
                </c:pt>
                <c:pt idx="895">
                  <c:v>47</c:v>
                </c:pt>
                <c:pt idx="896">
                  <c:v>47</c:v>
                </c:pt>
                <c:pt idx="897">
                  <c:v>47</c:v>
                </c:pt>
                <c:pt idx="898">
                  <c:v>47</c:v>
                </c:pt>
                <c:pt idx="899">
                  <c:v>47</c:v>
                </c:pt>
                <c:pt idx="900">
                  <c:v>47</c:v>
                </c:pt>
                <c:pt idx="901">
                  <c:v>48</c:v>
                </c:pt>
                <c:pt idx="902">
                  <c:v>48</c:v>
                </c:pt>
                <c:pt idx="903">
                  <c:v>48</c:v>
                </c:pt>
                <c:pt idx="904">
                  <c:v>48</c:v>
                </c:pt>
                <c:pt idx="905">
                  <c:v>49</c:v>
                </c:pt>
                <c:pt idx="906">
                  <c:v>49</c:v>
                </c:pt>
                <c:pt idx="907">
                  <c:v>49</c:v>
                </c:pt>
                <c:pt idx="908">
                  <c:v>49</c:v>
                </c:pt>
                <c:pt idx="909">
                  <c:v>49</c:v>
                </c:pt>
                <c:pt idx="910">
                  <c:v>49</c:v>
                </c:pt>
                <c:pt idx="911">
                  <c:v>49</c:v>
                </c:pt>
                <c:pt idx="912">
                  <c:v>49</c:v>
                </c:pt>
                <c:pt idx="913">
                  <c:v>49</c:v>
                </c:pt>
                <c:pt idx="914">
                  <c:v>49</c:v>
                </c:pt>
                <c:pt idx="915">
                  <c:v>49</c:v>
                </c:pt>
                <c:pt idx="916">
                  <c:v>49</c:v>
                </c:pt>
                <c:pt idx="917">
                  <c:v>49</c:v>
                </c:pt>
                <c:pt idx="918">
                  <c:v>49</c:v>
                </c:pt>
                <c:pt idx="919">
                  <c:v>49</c:v>
                </c:pt>
                <c:pt idx="920">
                  <c:v>49</c:v>
                </c:pt>
                <c:pt idx="921">
                  <c:v>49</c:v>
                </c:pt>
                <c:pt idx="922">
                  <c:v>49</c:v>
                </c:pt>
                <c:pt idx="923">
                  <c:v>49</c:v>
                </c:pt>
                <c:pt idx="924">
                  <c:v>49</c:v>
                </c:pt>
                <c:pt idx="925">
                  <c:v>49</c:v>
                </c:pt>
                <c:pt idx="926">
                  <c:v>50</c:v>
                </c:pt>
                <c:pt idx="927">
                  <c:v>50</c:v>
                </c:pt>
                <c:pt idx="928">
                  <c:v>50</c:v>
                </c:pt>
                <c:pt idx="929">
                  <c:v>50</c:v>
                </c:pt>
                <c:pt idx="930">
                  <c:v>50</c:v>
                </c:pt>
                <c:pt idx="931">
                  <c:v>50</c:v>
                </c:pt>
                <c:pt idx="932">
                  <c:v>50</c:v>
                </c:pt>
                <c:pt idx="933">
                  <c:v>50</c:v>
                </c:pt>
                <c:pt idx="934">
                  <c:v>50</c:v>
                </c:pt>
                <c:pt idx="935">
                  <c:v>50</c:v>
                </c:pt>
                <c:pt idx="936">
                  <c:v>50</c:v>
                </c:pt>
                <c:pt idx="937">
                  <c:v>50</c:v>
                </c:pt>
                <c:pt idx="938">
                  <c:v>50</c:v>
                </c:pt>
                <c:pt idx="939">
                  <c:v>50</c:v>
                </c:pt>
                <c:pt idx="940">
                  <c:v>50</c:v>
                </c:pt>
                <c:pt idx="941">
                  <c:v>50</c:v>
                </c:pt>
                <c:pt idx="942">
                  <c:v>50</c:v>
                </c:pt>
                <c:pt idx="943">
                  <c:v>50</c:v>
                </c:pt>
                <c:pt idx="944">
                  <c:v>50</c:v>
                </c:pt>
                <c:pt idx="945">
                  <c:v>50</c:v>
                </c:pt>
                <c:pt idx="946">
                  <c:v>51</c:v>
                </c:pt>
                <c:pt idx="947">
                  <c:v>52</c:v>
                </c:pt>
                <c:pt idx="948">
                  <c:v>52</c:v>
                </c:pt>
                <c:pt idx="949">
                  <c:v>52</c:v>
                </c:pt>
                <c:pt idx="950">
                  <c:v>52</c:v>
                </c:pt>
                <c:pt idx="951">
                  <c:v>52</c:v>
                </c:pt>
                <c:pt idx="952">
                  <c:v>53</c:v>
                </c:pt>
                <c:pt idx="953">
                  <c:v>53</c:v>
                </c:pt>
                <c:pt idx="954">
                  <c:v>53</c:v>
                </c:pt>
                <c:pt idx="955">
                  <c:v>53</c:v>
                </c:pt>
                <c:pt idx="956">
                  <c:v>53</c:v>
                </c:pt>
                <c:pt idx="957">
                  <c:v>53</c:v>
                </c:pt>
                <c:pt idx="958">
                  <c:v>53</c:v>
                </c:pt>
                <c:pt idx="959">
                  <c:v>53</c:v>
                </c:pt>
                <c:pt idx="960">
                  <c:v>53</c:v>
                </c:pt>
                <c:pt idx="961">
                  <c:v>53</c:v>
                </c:pt>
                <c:pt idx="962">
                  <c:v>53</c:v>
                </c:pt>
                <c:pt idx="963">
                  <c:v>54</c:v>
                </c:pt>
                <c:pt idx="964">
                  <c:v>54</c:v>
                </c:pt>
                <c:pt idx="965">
                  <c:v>54</c:v>
                </c:pt>
                <c:pt idx="966">
                  <c:v>55</c:v>
                </c:pt>
                <c:pt idx="967">
                  <c:v>55</c:v>
                </c:pt>
                <c:pt idx="968">
                  <c:v>56</c:v>
                </c:pt>
                <c:pt idx="969">
                  <c:v>56</c:v>
                </c:pt>
                <c:pt idx="970">
                  <c:v>56</c:v>
                </c:pt>
                <c:pt idx="971">
                  <c:v>56</c:v>
                </c:pt>
                <c:pt idx="972">
                  <c:v>56</c:v>
                </c:pt>
                <c:pt idx="973">
                  <c:v>56</c:v>
                </c:pt>
                <c:pt idx="974">
                  <c:v>56</c:v>
                </c:pt>
                <c:pt idx="975">
                  <c:v>56</c:v>
                </c:pt>
                <c:pt idx="976">
                  <c:v>56</c:v>
                </c:pt>
                <c:pt idx="977">
                  <c:v>57</c:v>
                </c:pt>
                <c:pt idx="978">
                  <c:v>57</c:v>
                </c:pt>
                <c:pt idx="979">
                  <c:v>57</c:v>
                </c:pt>
                <c:pt idx="980">
                  <c:v>57</c:v>
                </c:pt>
                <c:pt idx="981">
                  <c:v>57</c:v>
                </c:pt>
                <c:pt idx="982">
                  <c:v>57</c:v>
                </c:pt>
                <c:pt idx="983">
                  <c:v>57</c:v>
                </c:pt>
                <c:pt idx="984">
                  <c:v>57</c:v>
                </c:pt>
                <c:pt idx="985">
                  <c:v>57</c:v>
                </c:pt>
                <c:pt idx="986">
                  <c:v>57</c:v>
                </c:pt>
                <c:pt idx="987">
                  <c:v>57</c:v>
                </c:pt>
                <c:pt idx="988">
                  <c:v>57</c:v>
                </c:pt>
                <c:pt idx="989">
                  <c:v>57</c:v>
                </c:pt>
                <c:pt idx="990">
                  <c:v>57</c:v>
                </c:pt>
                <c:pt idx="991">
                  <c:v>57</c:v>
                </c:pt>
                <c:pt idx="992">
                  <c:v>57</c:v>
                </c:pt>
                <c:pt idx="993">
                  <c:v>57</c:v>
                </c:pt>
                <c:pt idx="994">
                  <c:v>57</c:v>
                </c:pt>
                <c:pt idx="995">
                  <c:v>57</c:v>
                </c:pt>
                <c:pt idx="996">
                  <c:v>57</c:v>
                </c:pt>
                <c:pt idx="997">
                  <c:v>57</c:v>
                </c:pt>
                <c:pt idx="998">
                  <c:v>57</c:v>
                </c:pt>
                <c:pt idx="999">
                  <c:v>57</c:v>
                </c:pt>
                <c:pt idx="1000">
                  <c:v>57</c:v>
                </c:pt>
                <c:pt idx="1001">
                  <c:v>57</c:v>
                </c:pt>
                <c:pt idx="1002">
                  <c:v>57</c:v>
                </c:pt>
                <c:pt idx="1003">
                  <c:v>57</c:v>
                </c:pt>
                <c:pt idx="1004">
                  <c:v>57</c:v>
                </c:pt>
                <c:pt idx="1005">
                  <c:v>57</c:v>
                </c:pt>
                <c:pt idx="1006">
                  <c:v>57</c:v>
                </c:pt>
                <c:pt idx="1007">
                  <c:v>57</c:v>
                </c:pt>
                <c:pt idx="1008">
                  <c:v>57</c:v>
                </c:pt>
                <c:pt idx="1009">
                  <c:v>57</c:v>
                </c:pt>
                <c:pt idx="1010">
                  <c:v>57</c:v>
                </c:pt>
                <c:pt idx="1011">
                  <c:v>57</c:v>
                </c:pt>
                <c:pt idx="1012">
                  <c:v>57</c:v>
                </c:pt>
                <c:pt idx="1013">
                  <c:v>57</c:v>
                </c:pt>
                <c:pt idx="1014">
                  <c:v>57</c:v>
                </c:pt>
                <c:pt idx="1015">
                  <c:v>57</c:v>
                </c:pt>
                <c:pt idx="1016">
                  <c:v>57</c:v>
                </c:pt>
                <c:pt idx="1017">
                  <c:v>57</c:v>
                </c:pt>
                <c:pt idx="1018">
                  <c:v>57</c:v>
                </c:pt>
                <c:pt idx="1019">
                  <c:v>57</c:v>
                </c:pt>
                <c:pt idx="1020">
                  <c:v>57</c:v>
                </c:pt>
                <c:pt idx="1021">
                  <c:v>57</c:v>
                </c:pt>
                <c:pt idx="1022">
                  <c:v>57</c:v>
                </c:pt>
                <c:pt idx="1023">
                  <c:v>57</c:v>
                </c:pt>
                <c:pt idx="1024">
                  <c:v>57</c:v>
                </c:pt>
                <c:pt idx="1025">
                  <c:v>57</c:v>
                </c:pt>
                <c:pt idx="1026">
                  <c:v>57</c:v>
                </c:pt>
                <c:pt idx="1027">
                  <c:v>57</c:v>
                </c:pt>
                <c:pt idx="1028">
                  <c:v>57</c:v>
                </c:pt>
                <c:pt idx="1029">
                  <c:v>57</c:v>
                </c:pt>
                <c:pt idx="1030">
                  <c:v>57</c:v>
                </c:pt>
                <c:pt idx="1031">
                  <c:v>57</c:v>
                </c:pt>
                <c:pt idx="1032">
                  <c:v>57</c:v>
                </c:pt>
                <c:pt idx="1033">
                  <c:v>57</c:v>
                </c:pt>
                <c:pt idx="1034">
                  <c:v>57</c:v>
                </c:pt>
                <c:pt idx="1035">
                  <c:v>57</c:v>
                </c:pt>
                <c:pt idx="1036">
                  <c:v>57</c:v>
                </c:pt>
                <c:pt idx="1037">
                  <c:v>57</c:v>
                </c:pt>
                <c:pt idx="1038">
                  <c:v>57</c:v>
                </c:pt>
                <c:pt idx="1039">
                  <c:v>57</c:v>
                </c:pt>
                <c:pt idx="1040">
                  <c:v>57</c:v>
                </c:pt>
                <c:pt idx="1041">
                  <c:v>57</c:v>
                </c:pt>
                <c:pt idx="1042">
                  <c:v>57</c:v>
                </c:pt>
                <c:pt idx="1043">
                  <c:v>57</c:v>
                </c:pt>
                <c:pt idx="1044">
                  <c:v>57</c:v>
                </c:pt>
                <c:pt idx="1045">
                  <c:v>57</c:v>
                </c:pt>
                <c:pt idx="1046">
                  <c:v>57</c:v>
                </c:pt>
                <c:pt idx="1047">
                  <c:v>57</c:v>
                </c:pt>
                <c:pt idx="1048">
                  <c:v>57</c:v>
                </c:pt>
                <c:pt idx="1049">
                  <c:v>57</c:v>
                </c:pt>
                <c:pt idx="1050">
                  <c:v>57</c:v>
                </c:pt>
                <c:pt idx="1051">
                  <c:v>57</c:v>
                </c:pt>
                <c:pt idx="1052">
                  <c:v>57</c:v>
                </c:pt>
                <c:pt idx="1053">
                  <c:v>57</c:v>
                </c:pt>
                <c:pt idx="1054">
                  <c:v>58</c:v>
                </c:pt>
                <c:pt idx="1055">
                  <c:v>58</c:v>
                </c:pt>
                <c:pt idx="1056">
                  <c:v>58</c:v>
                </c:pt>
                <c:pt idx="1057">
                  <c:v>58</c:v>
                </c:pt>
                <c:pt idx="1058">
                  <c:v>58</c:v>
                </c:pt>
                <c:pt idx="1059">
                  <c:v>58</c:v>
                </c:pt>
                <c:pt idx="1060">
                  <c:v>58</c:v>
                </c:pt>
                <c:pt idx="1061">
                  <c:v>58</c:v>
                </c:pt>
                <c:pt idx="1062">
                  <c:v>58</c:v>
                </c:pt>
                <c:pt idx="1063">
                  <c:v>58</c:v>
                </c:pt>
                <c:pt idx="1064">
                  <c:v>58</c:v>
                </c:pt>
                <c:pt idx="1065">
                  <c:v>58</c:v>
                </c:pt>
                <c:pt idx="1066">
                  <c:v>58</c:v>
                </c:pt>
                <c:pt idx="1067">
                  <c:v>58</c:v>
                </c:pt>
                <c:pt idx="1068">
                  <c:v>58</c:v>
                </c:pt>
                <c:pt idx="1069">
                  <c:v>58</c:v>
                </c:pt>
                <c:pt idx="1070">
                  <c:v>58</c:v>
                </c:pt>
                <c:pt idx="1071">
                  <c:v>58</c:v>
                </c:pt>
                <c:pt idx="1072">
                  <c:v>58</c:v>
                </c:pt>
                <c:pt idx="1073">
                  <c:v>58</c:v>
                </c:pt>
                <c:pt idx="1074">
                  <c:v>58</c:v>
                </c:pt>
                <c:pt idx="1075">
                  <c:v>58</c:v>
                </c:pt>
                <c:pt idx="1076">
                  <c:v>58</c:v>
                </c:pt>
                <c:pt idx="1077">
                  <c:v>58</c:v>
                </c:pt>
                <c:pt idx="1078">
                  <c:v>58</c:v>
                </c:pt>
                <c:pt idx="1079">
                  <c:v>58</c:v>
                </c:pt>
                <c:pt idx="1080">
                  <c:v>58</c:v>
                </c:pt>
                <c:pt idx="1081">
                  <c:v>58</c:v>
                </c:pt>
                <c:pt idx="1082">
                  <c:v>58</c:v>
                </c:pt>
                <c:pt idx="1083">
                  <c:v>58</c:v>
                </c:pt>
                <c:pt idx="1084">
                  <c:v>58</c:v>
                </c:pt>
                <c:pt idx="1085">
                  <c:v>58</c:v>
                </c:pt>
                <c:pt idx="1086">
                  <c:v>58</c:v>
                </c:pt>
                <c:pt idx="1087">
                  <c:v>59</c:v>
                </c:pt>
                <c:pt idx="1088">
                  <c:v>60</c:v>
                </c:pt>
                <c:pt idx="1089">
                  <c:v>61</c:v>
                </c:pt>
                <c:pt idx="1090">
                  <c:v>62</c:v>
                </c:pt>
                <c:pt idx="1091">
                  <c:v>63</c:v>
                </c:pt>
                <c:pt idx="1092">
                  <c:v>64</c:v>
                </c:pt>
                <c:pt idx="1093">
                  <c:v>65</c:v>
                </c:pt>
                <c:pt idx="1094">
                  <c:v>66</c:v>
                </c:pt>
                <c:pt idx="1095">
                  <c:v>67</c:v>
                </c:pt>
                <c:pt idx="1096">
                  <c:v>68</c:v>
                </c:pt>
                <c:pt idx="1097">
                  <c:v>69</c:v>
                </c:pt>
                <c:pt idx="1098">
                  <c:v>70</c:v>
                </c:pt>
                <c:pt idx="1099">
                  <c:v>70</c:v>
                </c:pt>
                <c:pt idx="1100">
                  <c:v>70</c:v>
                </c:pt>
                <c:pt idx="1101">
                  <c:v>70</c:v>
                </c:pt>
                <c:pt idx="1102">
                  <c:v>70</c:v>
                </c:pt>
                <c:pt idx="1103">
                  <c:v>70</c:v>
                </c:pt>
                <c:pt idx="1104">
                  <c:v>70</c:v>
                </c:pt>
                <c:pt idx="1105">
                  <c:v>70</c:v>
                </c:pt>
                <c:pt idx="1106">
                  <c:v>71</c:v>
                </c:pt>
                <c:pt idx="1107">
                  <c:v>71</c:v>
                </c:pt>
                <c:pt idx="1108">
                  <c:v>71</c:v>
                </c:pt>
                <c:pt idx="1109">
                  <c:v>71</c:v>
                </c:pt>
                <c:pt idx="1110">
                  <c:v>71</c:v>
                </c:pt>
                <c:pt idx="1111">
                  <c:v>71</c:v>
                </c:pt>
                <c:pt idx="1112">
                  <c:v>71</c:v>
                </c:pt>
                <c:pt idx="1113">
                  <c:v>71</c:v>
                </c:pt>
                <c:pt idx="1114">
                  <c:v>71</c:v>
                </c:pt>
                <c:pt idx="1115">
                  <c:v>71</c:v>
                </c:pt>
                <c:pt idx="1116">
                  <c:v>71</c:v>
                </c:pt>
                <c:pt idx="1117">
                  <c:v>71</c:v>
                </c:pt>
                <c:pt idx="1118">
                  <c:v>71</c:v>
                </c:pt>
                <c:pt idx="1119">
                  <c:v>71</c:v>
                </c:pt>
                <c:pt idx="1120">
                  <c:v>71</c:v>
                </c:pt>
                <c:pt idx="1121">
                  <c:v>71</c:v>
                </c:pt>
                <c:pt idx="1122">
                  <c:v>71</c:v>
                </c:pt>
                <c:pt idx="1123">
                  <c:v>71</c:v>
                </c:pt>
                <c:pt idx="1124">
                  <c:v>71</c:v>
                </c:pt>
                <c:pt idx="1125">
                  <c:v>71</c:v>
                </c:pt>
                <c:pt idx="1126">
                  <c:v>71</c:v>
                </c:pt>
                <c:pt idx="1127">
                  <c:v>71</c:v>
                </c:pt>
                <c:pt idx="1128">
                  <c:v>71</c:v>
                </c:pt>
                <c:pt idx="1129">
                  <c:v>71</c:v>
                </c:pt>
                <c:pt idx="1130">
                  <c:v>71</c:v>
                </c:pt>
                <c:pt idx="1131">
                  <c:v>71</c:v>
                </c:pt>
                <c:pt idx="1132">
                  <c:v>71</c:v>
                </c:pt>
                <c:pt idx="1133">
                  <c:v>71</c:v>
                </c:pt>
                <c:pt idx="1134">
                  <c:v>71</c:v>
                </c:pt>
                <c:pt idx="1135">
                  <c:v>71</c:v>
                </c:pt>
                <c:pt idx="1136">
                  <c:v>71</c:v>
                </c:pt>
                <c:pt idx="1137">
                  <c:v>71</c:v>
                </c:pt>
                <c:pt idx="1138">
                  <c:v>71</c:v>
                </c:pt>
                <c:pt idx="1139">
                  <c:v>71</c:v>
                </c:pt>
                <c:pt idx="1140">
                  <c:v>71</c:v>
                </c:pt>
                <c:pt idx="1141">
                  <c:v>71</c:v>
                </c:pt>
                <c:pt idx="1142">
                  <c:v>71</c:v>
                </c:pt>
                <c:pt idx="1143">
                  <c:v>71</c:v>
                </c:pt>
                <c:pt idx="1144">
                  <c:v>71</c:v>
                </c:pt>
                <c:pt idx="1145">
                  <c:v>71</c:v>
                </c:pt>
                <c:pt idx="1146">
                  <c:v>71</c:v>
                </c:pt>
                <c:pt idx="1147">
                  <c:v>72</c:v>
                </c:pt>
                <c:pt idx="1148">
                  <c:v>72</c:v>
                </c:pt>
                <c:pt idx="1149">
                  <c:v>72</c:v>
                </c:pt>
                <c:pt idx="1150">
                  <c:v>72</c:v>
                </c:pt>
                <c:pt idx="1151">
                  <c:v>72</c:v>
                </c:pt>
                <c:pt idx="1152">
                  <c:v>72</c:v>
                </c:pt>
                <c:pt idx="1153">
                  <c:v>72</c:v>
                </c:pt>
                <c:pt idx="1154">
                  <c:v>72</c:v>
                </c:pt>
                <c:pt idx="1155">
                  <c:v>72</c:v>
                </c:pt>
                <c:pt idx="1156">
                  <c:v>72</c:v>
                </c:pt>
                <c:pt idx="1157">
                  <c:v>73</c:v>
                </c:pt>
                <c:pt idx="1158">
                  <c:v>73</c:v>
                </c:pt>
                <c:pt idx="1159">
                  <c:v>74</c:v>
                </c:pt>
                <c:pt idx="1160">
                  <c:v>75</c:v>
                </c:pt>
                <c:pt idx="1161">
                  <c:v>76</c:v>
                </c:pt>
                <c:pt idx="1162">
                  <c:v>77</c:v>
                </c:pt>
                <c:pt idx="1163">
                  <c:v>77</c:v>
                </c:pt>
                <c:pt idx="1164">
                  <c:v>77</c:v>
                </c:pt>
                <c:pt idx="1165">
                  <c:v>77</c:v>
                </c:pt>
                <c:pt idx="1166">
                  <c:v>77</c:v>
                </c:pt>
                <c:pt idx="1167">
                  <c:v>77</c:v>
                </c:pt>
                <c:pt idx="1168">
                  <c:v>77</c:v>
                </c:pt>
                <c:pt idx="1169">
                  <c:v>77</c:v>
                </c:pt>
                <c:pt idx="1170">
                  <c:v>78</c:v>
                </c:pt>
                <c:pt idx="1171">
                  <c:v>78</c:v>
                </c:pt>
                <c:pt idx="1172">
                  <c:v>78</c:v>
                </c:pt>
                <c:pt idx="1173">
                  <c:v>78</c:v>
                </c:pt>
                <c:pt idx="1174">
                  <c:v>78</c:v>
                </c:pt>
                <c:pt idx="1175">
                  <c:v>78</c:v>
                </c:pt>
                <c:pt idx="1176">
                  <c:v>78</c:v>
                </c:pt>
                <c:pt idx="1177">
                  <c:v>78</c:v>
                </c:pt>
                <c:pt idx="1178">
                  <c:v>78</c:v>
                </c:pt>
                <c:pt idx="1179">
                  <c:v>78</c:v>
                </c:pt>
                <c:pt idx="1180">
                  <c:v>78</c:v>
                </c:pt>
                <c:pt idx="1181">
                  <c:v>79</c:v>
                </c:pt>
                <c:pt idx="1182">
                  <c:v>79</c:v>
                </c:pt>
                <c:pt idx="1183">
                  <c:v>79</c:v>
                </c:pt>
                <c:pt idx="1184">
                  <c:v>79</c:v>
                </c:pt>
                <c:pt idx="1185">
                  <c:v>79</c:v>
                </c:pt>
                <c:pt idx="1186">
                  <c:v>79</c:v>
                </c:pt>
                <c:pt idx="1187">
                  <c:v>79</c:v>
                </c:pt>
                <c:pt idx="1188">
                  <c:v>79</c:v>
                </c:pt>
                <c:pt idx="1189">
                  <c:v>80</c:v>
                </c:pt>
                <c:pt idx="1190">
                  <c:v>80</c:v>
                </c:pt>
                <c:pt idx="1191">
                  <c:v>80</c:v>
                </c:pt>
                <c:pt idx="1192">
                  <c:v>80</c:v>
                </c:pt>
                <c:pt idx="1193">
                  <c:v>80</c:v>
                </c:pt>
                <c:pt idx="1194">
                  <c:v>80</c:v>
                </c:pt>
                <c:pt idx="1195">
                  <c:v>80</c:v>
                </c:pt>
                <c:pt idx="1196">
                  <c:v>80</c:v>
                </c:pt>
                <c:pt idx="1197">
                  <c:v>80</c:v>
                </c:pt>
                <c:pt idx="1198">
                  <c:v>80</c:v>
                </c:pt>
                <c:pt idx="1199">
                  <c:v>80</c:v>
                </c:pt>
                <c:pt idx="1200">
                  <c:v>80</c:v>
                </c:pt>
                <c:pt idx="1201">
                  <c:v>80</c:v>
                </c:pt>
                <c:pt idx="1202">
                  <c:v>80</c:v>
                </c:pt>
                <c:pt idx="1203">
                  <c:v>80</c:v>
                </c:pt>
                <c:pt idx="1204">
                  <c:v>81</c:v>
                </c:pt>
                <c:pt idx="1205">
                  <c:v>82</c:v>
                </c:pt>
                <c:pt idx="1206">
                  <c:v>82</c:v>
                </c:pt>
                <c:pt idx="1207">
                  <c:v>82</c:v>
                </c:pt>
                <c:pt idx="1208">
                  <c:v>82</c:v>
                </c:pt>
                <c:pt idx="1209">
                  <c:v>82</c:v>
                </c:pt>
                <c:pt idx="1210">
                  <c:v>82</c:v>
                </c:pt>
                <c:pt idx="1211">
                  <c:v>83</c:v>
                </c:pt>
                <c:pt idx="1212">
                  <c:v>83</c:v>
                </c:pt>
                <c:pt idx="1213">
                  <c:v>83</c:v>
                </c:pt>
                <c:pt idx="1214">
                  <c:v>83</c:v>
                </c:pt>
                <c:pt idx="1215">
                  <c:v>83</c:v>
                </c:pt>
                <c:pt idx="1216">
                  <c:v>83</c:v>
                </c:pt>
                <c:pt idx="1217">
                  <c:v>83</c:v>
                </c:pt>
                <c:pt idx="1218">
                  <c:v>83</c:v>
                </c:pt>
                <c:pt idx="1219">
                  <c:v>83</c:v>
                </c:pt>
                <c:pt idx="1220">
                  <c:v>83</c:v>
                </c:pt>
                <c:pt idx="1221">
                  <c:v>83</c:v>
                </c:pt>
                <c:pt idx="1222">
                  <c:v>83</c:v>
                </c:pt>
                <c:pt idx="1223">
                  <c:v>83</c:v>
                </c:pt>
                <c:pt idx="1224">
                  <c:v>83</c:v>
                </c:pt>
                <c:pt idx="1225">
                  <c:v>83</c:v>
                </c:pt>
                <c:pt idx="1226">
                  <c:v>83</c:v>
                </c:pt>
                <c:pt idx="1227">
                  <c:v>83</c:v>
                </c:pt>
                <c:pt idx="1228">
                  <c:v>83</c:v>
                </c:pt>
                <c:pt idx="1229">
                  <c:v>83</c:v>
                </c:pt>
                <c:pt idx="1230">
                  <c:v>83</c:v>
                </c:pt>
                <c:pt idx="1231">
                  <c:v>83</c:v>
                </c:pt>
                <c:pt idx="1232">
                  <c:v>83</c:v>
                </c:pt>
                <c:pt idx="1233">
                  <c:v>83</c:v>
                </c:pt>
                <c:pt idx="1234">
                  <c:v>83</c:v>
                </c:pt>
                <c:pt idx="1235">
                  <c:v>83</c:v>
                </c:pt>
                <c:pt idx="1236">
                  <c:v>83</c:v>
                </c:pt>
                <c:pt idx="1237">
                  <c:v>83</c:v>
                </c:pt>
                <c:pt idx="1238">
                  <c:v>83</c:v>
                </c:pt>
                <c:pt idx="1239">
                  <c:v>83</c:v>
                </c:pt>
                <c:pt idx="1240">
                  <c:v>83</c:v>
                </c:pt>
                <c:pt idx="1241">
                  <c:v>83</c:v>
                </c:pt>
                <c:pt idx="1242">
                  <c:v>83</c:v>
                </c:pt>
                <c:pt idx="1243">
                  <c:v>83</c:v>
                </c:pt>
                <c:pt idx="1244">
                  <c:v>83</c:v>
                </c:pt>
                <c:pt idx="1245">
                  <c:v>83</c:v>
                </c:pt>
                <c:pt idx="1246">
                  <c:v>83</c:v>
                </c:pt>
                <c:pt idx="1247">
                  <c:v>83</c:v>
                </c:pt>
                <c:pt idx="1248">
                  <c:v>84</c:v>
                </c:pt>
                <c:pt idx="1249">
                  <c:v>84</c:v>
                </c:pt>
                <c:pt idx="1250">
                  <c:v>84</c:v>
                </c:pt>
                <c:pt idx="1251">
                  <c:v>84</c:v>
                </c:pt>
                <c:pt idx="1252">
                  <c:v>84</c:v>
                </c:pt>
                <c:pt idx="1253">
                  <c:v>84</c:v>
                </c:pt>
                <c:pt idx="1254">
                  <c:v>84</c:v>
                </c:pt>
                <c:pt idx="1255">
                  <c:v>84</c:v>
                </c:pt>
                <c:pt idx="1256">
                  <c:v>84</c:v>
                </c:pt>
                <c:pt idx="1257">
                  <c:v>84</c:v>
                </c:pt>
                <c:pt idx="1258">
                  <c:v>84</c:v>
                </c:pt>
                <c:pt idx="1259">
                  <c:v>84</c:v>
                </c:pt>
                <c:pt idx="1260">
                  <c:v>84</c:v>
                </c:pt>
                <c:pt idx="1261">
                  <c:v>84</c:v>
                </c:pt>
                <c:pt idx="1262">
                  <c:v>84</c:v>
                </c:pt>
                <c:pt idx="1263">
                  <c:v>84</c:v>
                </c:pt>
                <c:pt idx="1264">
                  <c:v>84</c:v>
                </c:pt>
                <c:pt idx="1265">
                  <c:v>84</c:v>
                </c:pt>
                <c:pt idx="1266">
                  <c:v>84</c:v>
                </c:pt>
                <c:pt idx="1267">
                  <c:v>84</c:v>
                </c:pt>
                <c:pt idx="1268">
                  <c:v>84</c:v>
                </c:pt>
                <c:pt idx="1269">
                  <c:v>84</c:v>
                </c:pt>
                <c:pt idx="1270">
                  <c:v>84</c:v>
                </c:pt>
                <c:pt idx="1271">
                  <c:v>84</c:v>
                </c:pt>
                <c:pt idx="1272">
                  <c:v>84</c:v>
                </c:pt>
                <c:pt idx="1273">
                  <c:v>84</c:v>
                </c:pt>
                <c:pt idx="1274">
                  <c:v>84</c:v>
                </c:pt>
                <c:pt idx="1275">
                  <c:v>84</c:v>
                </c:pt>
                <c:pt idx="1276">
                  <c:v>84</c:v>
                </c:pt>
                <c:pt idx="1277">
                  <c:v>84</c:v>
                </c:pt>
                <c:pt idx="1278">
                  <c:v>84</c:v>
                </c:pt>
                <c:pt idx="1279">
                  <c:v>84</c:v>
                </c:pt>
                <c:pt idx="1280">
                  <c:v>84</c:v>
                </c:pt>
                <c:pt idx="1281">
                  <c:v>84</c:v>
                </c:pt>
                <c:pt idx="1282">
                  <c:v>84</c:v>
                </c:pt>
                <c:pt idx="1283">
                  <c:v>84</c:v>
                </c:pt>
                <c:pt idx="1284">
                  <c:v>84</c:v>
                </c:pt>
                <c:pt idx="1285">
                  <c:v>84</c:v>
                </c:pt>
                <c:pt idx="1286">
                  <c:v>84</c:v>
                </c:pt>
                <c:pt idx="1287">
                  <c:v>84</c:v>
                </c:pt>
                <c:pt idx="1288">
                  <c:v>84</c:v>
                </c:pt>
                <c:pt idx="1289">
                  <c:v>84</c:v>
                </c:pt>
                <c:pt idx="1290">
                  <c:v>84</c:v>
                </c:pt>
                <c:pt idx="1291">
                  <c:v>84</c:v>
                </c:pt>
                <c:pt idx="1292">
                  <c:v>84</c:v>
                </c:pt>
                <c:pt idx="1293">
                  <c:v>84</c:v>
                </c:pt>
                <c:pt idx="1294">
                  <c:v>84</c:v>
                </c:pt>
                <c:pt idx="1295">
                  <c:v>84</c:v>
                </c:pt>
                <c:pt idx="1296">
                  <c:v>84</c:v>
                </c:pt>
                <c:pt idx="1297">
                  <c:v>84</c:v>
                </c:pt>
                <c:pt idx="1298">
                  <c:v>84</c:v>
                </c:pt>
                <c:pt idx="1299">
                  <c:v>84</c:v>
                </c:pt>
                <c:pt idx="1300">
                  <c:v>84</c:v>
                </c:pt>
                <c:pt idx="1301">
                  <c:v>84</c:v>
                </c:pt>
                <c:pt idx="1302">
                  <c:v>84</c:v>
                </c:pt>
                <c:pt idx="1303">
                  <c:v>84</c:v>
                </c:pt>
                <c:pt idx="1304">
                  <c:v>84</c:v>
                </c:pt>
                <c:pt idx="1305">
                  <c:v>84</c:v>
                </c:pt>
                <c:pt idx="1306">
                  <c:v>84</c:v>
                </c:pt>
                <c:pt idx="1307">
                  <c:v>84</c:v>
                </c:pt>
                <c:pt idx="1308">
                  <c:v>84</c:v>
                </c:pt>
                <c:pt idx="1309">
                  <c:v>84</c:v>
                </c:pt>
                <c:pt idx="1310">
                  <c:v>84</c:v>
                </c:pt>
                <c:pt idx="1311">
                  <c:v>84</c:v>
                </c:pt>
                <c:pt idx="1312">
                  <c:v>84</c:v>
                </c:pt>
                <c:pt idx="1313">
                  <c:v>84</c:v>
                </c:pt>
                <c:pt idx="1314">
                  <c:v>84</c:v>
                </c:pt>
                <c:pt idx="1315">
                  <c:v>84</c:v>
                </c:pt>
                <c:pt idx="1316">
                  <c:v>84</c:v>
                </c:pt>
                <c:pt idx="1317">
                  <c:v>84</c:v>
                </c:pt>
                <c:pt idx="1318">
                  <c:v>84</c:v>
                </c:pt>
                <c:pt idx="1319">
                  <c:v>84</c:v>
                </c:pt>
                <c:pt idx="1320">
                  <c:v>84</c:v>
                </c:pt>
                <c:pt idx="1321">
                  <c:v>84</c:v>
                </c:pt>
                <c:pt idx="1322">
                  <c:v>84</c:v>
                </c:pt>
                <c:pt idx="1323">
                  <c:v>84</c:v>
                </c:pt>
                <c:pt idx="1324">
                  <c:v>84</c:v>
                </c:pt>
                <c:pt idx="1325">
                  <c:v>84</c:v>
                </c:pt>
                <c:pt idx="1326">
                  <c:v>84</c:v>
                </c:pt>
                <c:pt idx="1327">
                  <c:v>84</c:v>
                </c:pt>
                <c:pt idx="1328">
                  <c:v>85</c:v>
                </c:pt>
                <c:pt idx="1329">
                  <c:v>85</c:v>
                </c:pt>
                <c:pt idx="1330">
                  <c:v>85</c:v>
                </c:pt>
                <c:pt idx="1331">
                  <c:v>85</c:v>
                </c:pt>
                <c:pt idx="1332">
                  <c:v>85</c:v>
                </c:pt>
                <c:pt idx="1333">
                  <c:v>85</c:v>
                </c:pt>
                <c:pt idx="1334">
                  <c:v>85</c:v>
                </c:pt>
                <c:pt idx="1335">
                  <c:v>85</c:v>
                </c:pt>
                <c:pt idx="1336">
                  <c:v>85</c:v>
                </c:pt>
                <c:pt idx="1337">
                  <c:v>85</c:v>
                </c:pt>
                <c:pt idx="1338">
                  <c:v>85</c:v>
                </c:pt>
                <c:pt idx="1339">
                  <c:v>85</c:v>
                </c:pt>
                <c:pt idx="1340">
                  <c:v>86</c:v>
                </c:pt>
                <c:pt idx="1341">
                  <c:v>87</c:v>
                </c:pt>
                <c:pt idx="1342">
                  <c:v>88</c:v>
                </c:pt>
                <c:pt idx="1343">
                  <c:v>89</c:v>
                </c:pt>
                <c:pt idx="1344">
                  <c:v>89</c:v>
                </c:pt>
                <c:pt idx="1345">
                  <c:v>89</c:v>
                </c:pt>
                <c:pt idx="1346">
                  <c:v>89</c:v>
                </c:pt>
                <c:pt idx="1347">
                  <c:v>89</c:v>
                </c:pt>
                <c:pt idx="1348">
                  <c:v>89</c:v>
                </c:pt>
                <c:pt idx="1349">
                  <c:v>90</c:v>
                </c:pt>
                <c:pt idx="1350">
                  <c:v>90</c:v>
                </c:pt>
                <c:pt idx="1351">
                  <c:v>90</c:v>
                </c:pt>
                <c:pt idx="1352">
                  <c:v>90</c:v>
                </c:pt>
                <c:pt idx="1353">
                  <c:v>90</c:v>
                </c:pt>
                <c:pt idx="1354">
                  <c:v>90</c:v>
                </c:pt>
                <c:pt idx="1355">
                  <c:v>90</c:v>
                </c:pt>
                <c:pt idx="1356">
                  <c:v>90</c:v>
                </c:pt>
                <c:pt idx="1357">
                  <c:v>90</c:v>
                </c:pt>
                <c:pt idx="1358">
                  <c:v>90</c:v>
                </c:pt>
                <c:pt idx="1359">
                  <c:v>90</c:v>
                </c:pt>
                <c:pt idx="1360">
                  <c:v>90</c:v>
                </c:pt>
                <c:pt idx="1361">
                  <c:v>90</c:v>
                </c:pt>
                <c:pt idx="1362">
                  <c:v>90</c:v>
                </c:pt>
                <c:pt idx="1363">
                  <c:v>90</c:v>
                </c:pt>
                <c:pt idx="1364">
                  <c:v>90</c:v>
                </c:pt>
                <c:pt idx="1365">
                  <c:v>90</c:v>
                </c:pt>
                <c:pt idx="1366">
                  <c:v>90</c:v>
                </c:pt>
                <c:pt idx="1367">
                  <c:v>91</c:v>
                </c:pt>
                <c:pt idx="1368">
                  <c:v>91</c:v>
                </c:pt>
                <c:pt idx="1369">
                  <c:v>91</c:v>
                </c:pt>
                <c:pt idx="1370">
                  <c:v>91</c:v>
                </c:pt>
                <c:pt idx="1371">
                  <c:v>91</c:v>
                </c:pt>
                <c:pt idx="1372">
                  <c:v>91</c:v>
                </c:pt>
                <c:pt idx="1373">
                  <c:v>91</c:v>
                </c:pt>
                <c:pt idx="1374">
                  <c:v>91</c:v>
                </c:pt>
                <c:pt idx="1375">
                  <c:v>91</c:v>
                </c:pt>
                <c:pt idx="1376">
                  <c:v>91</c:v>
                </c:pt>
                <c:pt idx="1377">
                  <c:v>91</c:v>
                </c:pt>
                <c:pt idx="1378">
                  <c:v>91</c:v>
                </c:pt>
                <c:pt idx="1379">
                  <c:v>92</c:v>
                </c:pt>
                <c:pt idx="1380">
                  <c:v>92</c:v>
                </c:pt>
                <c:pt idx="1381">
                  <c:v>92</c:v>
                </c:pt>
                <c:pt idx="1382">
                  <c:v>92</c:v>
                </c:pt>
                <c:pt idx="1383">
                  <c:v>92</c:v>
                </c:pt>
                <c:pt idx="1384">
                  <c:v>93</c:v>
                </c:pt>
                <c:pt idx="1385">
                  <c:v>94</c:v>
                </c:pt>
                <c:pt idx="1386">
                  <c:v>94</c:v>
                </c:pt>
                <c:pt idx="1387">
                  <c:v>94</c:v>
                </c:pt>
                <c:pt idx="1388">
                  <c:v>94</c:v>
                </c:pt>
                <c:pt idx="1389">
                  <c:v>94</c:v>
                </c:pt>
                <c:pt idx="1390">
                  <c:v>94</c:v>
                </c:pt>
                <c:pt idx="1391">
                  <c:v>94</c:v>
                </c:pt>
                <c:pt idx="1392">
                  <c:v>95</c:v>
                </c:pt>
                <c:pt idx="1393">
                  <c:v>95</c:v>
                </c:pt>
                <c:pt idx="1394">
                  <c:v>95</c:v>
                </c:pt>
                <c:pt idx="1395">
                  <c:v>95</c:v>
                </c:pt>
                <c:pt idx="1396">
                  <c:v>95</c:v>
                </c:pt>
                <c:pt idx="1397">
                  <c:v>95</c:v>
                </c:pt>
                <c:pt idx="1398">
                  <c:v>95</c:v>
                </c:pt>
                <c:pt idx="1399">
                  <c:v>95</c:v>
                </c:pt>
                <c:pt idx="1400">
                  <c:v>96</c:v>
                </c:pt>
                <c:pt idx="1401">
                  <c:v>96</c:v>
                </c:pt>
                <c:pt idx="1402">
                  <c:v>96</c:v>
                </c:pt>
                <c:pt idx="1403">
                  <c:v>97</c:v>
                </c:pt>
                <c:pt idx="1404">
                  <c:v>97</c:v>
                </c:pt>
                <c:pt idx="1405">
                  <c:v>97</c:v>
                </c:pt>
                <c:pt idx="1406">
                  <c:v>97</c:v>
                </c:pt>
                <c:pt idx="1407">
                  <c:v>97</c:v>
                </c:pt>
                <c:pt idx="1408">
                  <c:v>97</c:v>
                </c:pt>
                <c:pt idx="1409">
                  <c:v>97</c:v>
                </c:pt>
                <c:pt idx="1410">
                  <c:v>97</c:v>
                </c:pt>
                <c:pt idx="1411">
                  <c:v>97</c:v>
                </c:pt>
                <c:pt idx="1412">
                  <c:v>97</c:v>
                </c:pt>
                <c:pt idx="1413">
                  <c:v>97</c:v>
                </c:pt>
                <c:pt idx="1414">
                  <c:v>97</c:v>
                </c:pt>
                <c:pt idx="1415">
                  <c:v>97</c:v>
                </c:pt>
                <c:pt idx="1416">
                  <c:v>97</c:v>
                </c:pt>
                <c:pt idx="1417">
                  <c:v>97</c:v>
                </c:pt>
                <c:pt idx="1418">
                  <c:v>97</c:v>
                </c:pt>
                <c:pt idx="1419">
                  <c:v>97</c:v>
                </c:pt>
                <c:pt idx="1420">
                  <c:v>97</c:v>
                </c:pt>
                <c:pt idx="1421">
                  <c:v>97</c:v>
                </c:pt>
                <c:pt idx="1422">
                  <c:v>97</c:v>
                </c:pt>
                <c:pt idx="1423">
                  <c:v>97</c:v>
                </c:pt>
                <c:pt idx="1424">
                  <c:v>97</c:v>
                </c:pt>
                <c:pt idx="1425">
                  <c:v>97</c:v>
                </c:pt>
                <c:pt idx="1426">
                  <c:v>97</c:v>
                </c:pt>
                <c:pt idx="1427">
                  <c:v>98</c:v>
                </c:pt>
                <c:pt idx="1428">
                  <c:v>98</c:v>
                </c:pt>
                <c:pt idx="1429">
                  <c:v>98</c:v>
                </c:pt>
                <c:pt idx="1430">
                  <c:v>98</c:v>
                </c:pt>
                <c:pt idx="1431">
                  <c:v>98</c:v>
                </c:pt>
                <c:pt idx="1432">
                  <c:v>98</c:v>
                </c:pt>
                <c:pt idx="1433">
                  <c:v>98</c:v>
                </c:pt>
                <c:pt idx="1434">
                  <c:v>98</c:v>
                </c:pt>
                <c:pt idx="1435">
                  <c:v>98</c:v>
                </c:pt>
                <c:pt idx="1436">
                  <c:v>98</c:v>
                </c:pt>
                <c:pt idx="1437">
                  <c:v>98</c:v>
                </c:pt>
                <c:pt idx="1438">
                  <c:v>98</c:v>
                </c:pt>
                <c:pt idx="1439">
                  <c:v>98</c:v>
                </c:pt>
                <c:pt idx="1440">
                  <c:v>99</c:v>
                </c:pt>
                <c:pt idx="1441">
                  <c:v>99</c:v>
                </c:pt>
                <c:pt idx="1442">
                  <c:v>99</c:v>
                </c:pt>
                <c:pt idx="1443">
                  <c:v>99</c:v>
                </c:pt>
                <c:pt idx="1444">
                  <c:v>99</c:v>
                </c:pt>
                <c:pt idx="1445">
                  <c:v>99</c:v>
                </c:pt>
                <c:pt idx="1446">
                  <c:v>99</c:v>
                </c:pt>
                <c:pt idx="1447">
                  <c:v>99</c:v>
                </c:pt>
                <c:pt idx="1448">
                  <c:v>99</c:v>
                </c:pt>
                <c:pt idx="1449">
                  <c:v>99</c:v>
                </c:pt>
                <c:pt idx="1450">
                  <c:v>99</c:v>
                </c:pt>
                <c:pt idx="1451">
                  <c:v>99</c:v>
                </c:pt>
                <c:pt idx="1452">
                  <c:v>99</c:v>
                </c:pt>
                <c:pt idx="1453">
                  <c:v>99</c:v>
                </c:pt>
                <c:pt idx="1454">
                  <c:v>99</c:v>
                </c:pt>
                <c:pt idx="1455">
                  <c:v>99</c:v>
                </c:pt>
                <c:pt idx="1456">
                  <c:v>99</c:v>
                </c:pt>
                <c:pt idx="1457">
                  <c:v>99</c:v>
                </c:pt>
                <c:pt idx="1458">
                  <c:v>99</c:v>
                </c:pt>
                <c:pt idx="1459">
                  <c:v>99</c:v>
                </c:pt>
                <c:pt idx="1460">
                  <c:v>99</c:v>
                </c:pt>
                <c:pt idx="1461">
                  <c:v>99</c:v>
                </c:pt>
                <c:pt idx="1462">
                  <c:v>99</c:v>
                </c:pt>
                <c:pt idx="1463">
                  <c:v>99</c:v>
                </c:pt>
                <c:pt idx="1464">
                  <c:v>99</c:v>
                </c:pt>
                <c:pt idx="1465">
                  <c:v>99</c:v>
                </c:pt>
                <c:pt idx="1466">
                  <c:v>99</c:v>
                </c:pt>
                <c:pt idx="1467">
                  <c:v>99</c:v>
                </c:pt>
                <c:pt idx="1468">
                  <c:v>99</c:v>
                </c:pt>
                <c:pt idx="1469">
                  <c:v>99</c:v>
                </c:pt>
                <c:pt idx="1470">
                  <c:v>99</c:v>
                </c:pt>
                <c:pt idx="1471">
                  <c:v>99</c:v>
                </c:pt>
                <c:pt idx="1472">
                  <c:v>99</c:v>
                </c:pt>
                <c:pt idx="1473">
                  <c:v>99</c:v>
                </c:pt>
                <c:pt idx="1474">
                  <c:v>99</c:v>
                </c:pt>
                <c:pt idx="1475">
                  <c:v>99</c:v>
                </c:pt>
                <c:pt idx="1476">
                  <c:v>99</c:v>
                </c:pt>
                <c:pt idx="1477">
                  <c:v>99</c:v>
                </c:pt>
                <c:pt idx="1478">
                  <c:v>99</c:v>
                </c:pt>
                <c:pt idx="1479">
                  <c:v>99</c:v>
                </c:pt>
                <c:pt idx="1480">
                  <c:v>100</c:v>
                </c:pt>
                <c:pt idx="1481">
                  <c:v>100</c:v>
                </c:pt>
                <c:pt idx="1482">
                  <c:v>100</c:v>
                </c:pt>
                <c:pt idx="1483">
                  <c:v>100</c:v>
                </c:pt>
                <c:pt idx="1484">
                  <c:v>100</c:v>
                </c:pt>
                <c:pt idx="1485">
                  <c:v>100</c:v>
                </c:pt>
                <c:pt idx="1486">
                  <c:v>100</c:v>
                </c:pt>
                <c:pt idx="1487">
                  <c:v>100</c:v>
                </c:pt>
                <c:pt idx="1488">
                  <c:v>100</c:v>
                </c:pt>
                <c:pt idx="1489">
                  <c:v>100</c:v>
                </c:pt>
                <c:pt idx="1490">
                  <c:v>100</c:v>
                </c:pt>
                <c:pt idx="1491">
                  <c:v>100</c:v>
                </c:pt>
                <c:pt idx="1492">
                  <c:v>100</c:v>
                </c:pt>
                <c:pt idx="1493">
                  <c:v>100</c:v>
                </c:pt>
                <c:pt idx="1494">
                  <c:v>100</c:v>
                </c:pt>
                <c:pt idx="1495">
                  <c:v>100</c:v>
                </c:pt>
                <c:pt idx="1496">
                  <c:v>100</c:v>
                </c:pt>
                <c:pt idx="1497">
                  <c:v>100</c:v>
                </c:pt>
                <c:pt idx="1498">
                  <c:v>100</c:v>
                </c:pt>
                <c:pt idx="1499">
                  <c:v>100</c:v>
                </c:pt>
                <c:pt idx="1500">
                  <c:v>100</c:v>
                </c:pt>
                <c:pt idx="1501">
                  <c:v>101</c:v>
                </c:pt>
                <c:pt idx="1502">
                  <c:v>101</c:v>
                </c:pt>
                <c:pt idx="1503">
                  <c:v>102</c:v>
                </c:pt>
                <c:pt idx="1504">
                  <c:v>102</c:v>
                </c:pt>
                <c:pt idx="1505">
                  <c:v>102</c:v>
                </c:pt>
                <c:pt idx="1506">
                  <c:v>102</c:v>
                </c:pt>
                <c:pt idx="1507">
                  <c:v>102</c:v>
                </c:pt>
                <c:pt idx="1508">
                  <c:v>102</c:v>
                </c:pt>
                <c:pt idx="1509">
                  <c:v>102</c:v>
                </c:pt>
                <c:pt idx="1510">
                  <c:v>102</c:v>
                </c:pt>
                <c:pt idx="1511">
                  <c:v>102</c:v>
                </c:pt>
                <c:pt idx="1512">
                  <c:v>102</c:v>
                </c:pt>
                <c:pt idx="1513">
                  <c:v>102</c:v>
                </c:pt>
                <c:pt idx="1514">
                  <c:v>102</c:v>
                </c:pt>
                <c:pt idx="1515">
                  <c:v>102</c:v>
                </c:pt>
                <c:pt idx="1516">
                  <c:v>102</c:v>
                </c:pt>
                <c:pt idx="1517">
                  <c:v>102</c:v>
                </c:pt>
                <c:pt idx="1518">
                  <c:v>102</c:v>
                </c:pt>
                <c:pt idx="1519">
                  <c:v>102</c:v>
                </c:pt>
                <c:pt idx="1520">
                  <c:v>102</c:v>
                </c:pt>
                <c:pt idx="1521">
                  <c:v>102</c:v>
                </c:pt>
                <c:pt idx="1522">
                  <c:v>102</c:v>
                </c:pt>
                <c:pt idx="1523">
                  <c:v>102</c:v>
                </c:pt>
                <c:pt idx="1524">
                  <c:v>103</c:v>
                </c:pt>
                <c:pt idx="1525">
                  <c:v>103</c:v>
                </c:pt>
                <c:pt idx="1526">
                  <c:v>103</c:v>
                </c:pt>
                <c:pt idx="1527">
                  <c:v>103</c:v>
                </c:pt>
                <c:pt idx="1528">
                  <c:v>103</c:v>
                </c:pt>
                <c:pt idx="1529">
                  <c:v>103</c:v>
                </c:pt>
                <c:pt idx="1530">
                  <c:v>103</c:v>
                </c:pt>
                <c:pt idx="1531">
                  <c:v>103</c:v>
                </c:pt>
                <c:pt idx="1532">
                  <c:v>103</c:v>
                </c:pt>
                <c:pt idx="1533">
                  <c:v>103</c:v>
                </c:pt>
                <c:pt idx="1534">
                  <c:v>103</c:v>
                </c:pt>
                <c:pt idx="1535">
                  <c:v>103</c:v>
                </c:pt>
                <c:pt idx="1536">
                  <c:v>103</c:v>
                </c:pt>
                <c:pt idx="1537">
                  <c:v>103</c:v>
                </c:pt>
                <c:pt idx="1538">
                  <c:v>103</c:v>
                </c:pt>
                <c:pt idx="1539">
                  <c:v>103</c:v>
                </c:pt>
                <c:pt idx="1540">
                  <c:v>103</c:v>
                </c:pt>
                <c:pt idx="1541">
                  <c:v>104</c:v>
                </c:pt>
                <c:pt idx="1542">
                  <c:v>104</c:v>
                </c:pt>
                <c:pt idx="1543">
                  <c:v>104</c:v>
                </c:pt>
                <c:pt idx="1544">
                  <c:v>104</c:v>
                </c:pt>
                <c:pt idx="1545">
                  <c:v>104</c:v>
                </c:pt>
                <c:pt idx="1546">
                  <c:v>104</c:v>
                </c:pt>
                <c:pt idx="1547">
                  <c:v>104</c:v>
                </c:pt>
                <c:pt idx="1548">
                  <c:v>104</c:v>
                </c:pt>
                <c:pt idx="1549">
                  <c:v>104</c:v>
                </c:pt>
                <c:pt idx="1550">
                  <c:v>104</c:v>
                </c:pt>
                <c:pt idx="1551">
                  <c:v>104</c:v>
                </c:pt>
                <c:pt idx="1552">
                  <c:v>104</c:v>
                </c:pt>
                <c:pt idx="1553">
                  <c:v>104</c:v>
                </c:pt>
                <c:pt idx="1554">
                  <c:v>104</c:v>
                </c:pt>
                <c:pt idx="1555">
                  <c:v>104</c:v>
                </c:pt>
                <c:pt idx="1556">
                  <c:v>104</c:v>
                </c:pt>
                <c:pt idx="1557">
                  <c:v>104</c:v>
                </c:pt>
                <c:pt idx="1558">
                  <c:v>104</c:v>
                </c:pt>
                <c:pt idx="1559">
                  <c:v>104</c:v>
                </c:pt>
                <c:pt idx="1560">
                  <c:v>104</c:v>
                </c:pt>
                <c:pt idx="1561">
                  <c:v>104</c:v>
                </c:pt>
                <c:pt idx="1562">
                  <c:v>104</c:v>
                </c:pt>
                <c:pt idx="1563">
                  <c:v>104</c:v>
                </c:pt>
                <c:pt idx="1564">
                  <c:v>104</c:v>
                </c:pt>
                <c:pt idx="1565">
                  <c:v>105</c:v>
                </c:pt>
                <c:pt idx="1566">
                  <c:v>106</c:v>
                </c:pt>
                <c:pt idx="1567">
                  <c:v>107</c:v>
                </c:pt>
                <c:pt idx="1568">
                  <c:v>107</c:v>
                </c:pt>
                <c:pt idx="1569">
                  <c:v>107</c:v>
                </c:pt>
                <c:pt idx="1570">
                  <c:v>107</c:v>
                </c:pt>
                <c:pt idx="1571">
                  <c:v>107</c:v>
                </c:pt>
                <c:pt idx="1572">
                  <c:v>107</c:v>
                </c:pt>
                <c:pt idx="1573">
                  <c:v>107</c:v>
                </c:pt>
                <c:pt idx="1574">
                  <c:v>108</c:v>
                </c:pt>
                <c:pt idx="1575">
                  <c:v>109</c:v>
                </c:pt>
                <c:pt idx="1576">
                  <c:v>109</c:v>
                </c:pt>
                <c:pt idx="1577">
                  <c:v>109</c:v>
                </c:pt>
                <c:pt idx="1578">
                  <c:v>109</c:v>
                </c:pt>
                <c:pt idx="1579">
                  <c:v>109</c:v>
                </c:pt>
                <c:pt idx="1580">
                  <c:v>109</c:v>
                </c:pt>
                <c:pt idx="1581">
                  <c:v>109</c:v>
                </c:pt>
                <c:pt idx="1582">
                  <c:v>109</c:v>
                </c:pt>
                <c:pt idx="1583">
                  <c:v>109</c:v>
                </c:pt>
                <c:pt idx="1584">
                  <c:v>109</c:v>
                </c:pt>
                <c:pt idx="1585">
                  <c:v>109</c:v>
                </c:pt>
                <c:pt idx="1586">
                  <c:v>109</c:v>
                </c:pt>
                <c:pt idx="1587">
                  <c:v>109</c:v>
                </c:pt>
                <c:pt idx="1588">
                  <c:v>109</c:v>
                </c:pt>
                <c:pt idx="1589">
                  <c:v>109</c:v>
                </c:pt>
                <c:pt idx="1590">
                  <c:v>109</c:v>
                </c:pt>
                <c:pt idx="1591">
                  <c:v>109</c:v>
                </c:pt>
                <c:pt idx="1592">
                  <c:v>109</c:v>
                </c:pt>
                <c:pt idx="1593">
                  <c:v>109</c:v>
                </c:pt>
                <c:pt idx="1594">
                  <c:v>109</c:v>
                </c:pt>
                <c:pt idx="1595">
                  <c:v>109</c:v>
                </c:pt>
                <c:pt idx="1596">
                  <c:v>109</c:v>
                </c:pt>
                <c:pt idx="1597">
                  <c:v>109</c:v>
                </c:pt>
                <c:pt idx="1598">
                  <c:v>109</c:v>
                </c:pt>
                <c:pt idx="1599">
                  <c:v>109</c:v>
                </c:pt>
                <c:pt idx="1600">
                  <c:v>109</c:v>
                </c:pt>
                <c:pt idx="1601">
                  <c:v>109</c:v>
                </c:pt>
                <c:pt idx="1602">
                  <c:v>109</c:v>
                </c:pt>
                <c:pt idx="1603">
                  <c:v>109</c:v>
                </c:pt>
                <c:pt idx="1604">
                  <c:v>109</c:v>
                </c:pt>
                <c:pt idx="1605">
                  <c:v>109</c:v>
                </c:pt>
                <c:pt idx="1606">
                  <c:v>109</c:v>
                </c:pt>
                <c:pt idx="1607">
                  <c:v>109</c:v>
                </c:pt>
                <c:pt idx="1608">
                  <c:v>109</c:v>
                </c:pt>
                <c:pt idx="1609">
                  <c:v>109</c:v>
                </c:pt>
                <c:pt idx="1610">
                  <c:v>109</c:v>
                </c:pt>
                <c:pt idx="1611">
                  <c:v>109</c:v>
                </c:pt>
                <c:pt idx="1612">
                  <c:v>109</c:v>
                </c:pt>
                <c:pt idx="1613">
                  <c:v>109</c:v>
                </c:pt>
                <c:pt idx="1614">
                  <c:v>109</c:v>
                </c:pt>
                <c:pt idx="1615">
                  <c:v>109</c:v>
                </c:pt>
                <c:pt idx="1616">
                  <c:v>109</c:v>
                </c:pt>
                <c:pt idx="1617">
                  <c:v>109</c:v>
                </c:pt>
                <c:pt idx="1618">
                  <c:v>109</c:v>
                </c:pt>
                <c:pt idx="1619">
                  <c:v>109</c:v>
                </c:pt>
                <c:pt idx="1620">
                  <c:v>109</c:v>
                </c:pt>
                <c:pt idx="1621">
                  <c:v>109</c:v>
                </c:pt>
                <c:pt idx="1622">
                  <c:v>110</c:v>
                </c:pt>
                <c:pt idx="1623">
                  <c:v>110</c:v>
                </c:pt>
                <c:pt idx="1624">
                  <c:v>110</c:v>
                </c:pt>
                <c:pt idx="1625">
                  <c:v>110</c:v>
                </c:pt>
                <c:pt idx="1626">
                  <c:v>110</c:v>
                </c:pt>
                <c:pt idx="1627">
                  <c:v>110</c:v>
                </c:pt>
                <c:pt idx="1628">
                  <c:v>110</c:v>
                </c:pt>
                <c:pt idx="1629">
                  <c:v>110</c:v>
                </c:pt>
                <c:pt idx="1630">
                  <c:v>110</c:v>
                </c:pt>
                <c:pt idx="1631">
                  <c:v>110</c:v>
                </c:pt>
                <c:pt idx="1632">
                  <c:v>110</c:v>
                </c:pt>
                <c:pt idx="1633">
                  <c:v>110</c:v>
                </c:pt>
                <c:pt idx="1634">
                  <c:v>110</c:v>
                </c:pt>
                <c:pt idx="1635">
                  <c:v>110</c:v>
                </c:pt>
                <c:pt idx="1636">
                  <c:v>110</c:v>
                </c:pt>
                <c:pt idx="1637">
                  <c:v>110</c:v>
                </c:pt>
                <c:pt idx="1638">
                  <c:v>110</c:v>
                </c:pt>
                <c:pt idx="1639">
                  <c:v>110</c:v>
                </c:pt>
                <c:pt idx="1640">
                  <c:v>110</c:v>
                </c:pt>
                <c:pt idx="1641">
                  <c:v>110</c:v>
                </c:pt>
                <c:pt idx="1642">
                  <c:v>110</c:v>
                </c:pt>
                <c:pt idx="1643">
                  <c:v>111</c:v>
                </c:pt>
                <c:pt idx="1644">
                  <c:v>111</c:v>
                </c:pt>
                <c:pt idx="1645">
                  <c:v>111</c:v>
                </c:pt>
                <c:pt idx="1646">
                  <c:v>111</c:v>
                </c:pt>
                <c:pt idx="1647">
                  <c:v>111</c:v>
                </c:pt>
                <c:pt idx="1648">
                  <c:v>112</c:v>
                </c:pt>
                <c:pt idx="1649">
                  <c:v>112</c:v>
                </c:pt>
                <c:pt idx="1650">
                  <c:v>113</c:v>
                </c:pt>
                <c:pt idx="1651">
                  <c:v>113</c:v>
                </c:pt>
                <c:pt idx="1652">
                  <c:v>113</c:v>
                </c:pt>
                <c:pt idx="1653">
                  <c:v>113</c:v>
                </c:pt>
                <c:pt idx="1654">
                  <c:v>113</c:v>
                </c:pt>
                <c:pt idx="1655">
                  <c:v>113</c:v>
                </c:pt>
                <c:pt idx="1656">
                  <c:v>113</c:v>
                </c:pt>
                <c:pt idx="1657">
                  <c:v>113</c:v>
                </c:pt>
                <c:pt idx="1658">
                  <c:v>113</c:v>
                </c:pt>
                <c:pt idx="1659">
                  <c:v>113</c:v>
                </c:pt>
                <c:pt idx="1660">
                  <c:v>113</c:v>
                </c:pt>
                <c:pt idx="1661">
                  <c:v>113</c:v>
                </c:pt>
                <c:pt idx="1662">
                  <c:v>113</c:v>
                </c:pt>
                <c:pt idx="1663">
                  <c:v>113</c:v>
                </c:pt>
                <c:pt idx="1664">
                  <c:v>113</c:v>
                </c:pt>
                <c:pt idx="1665">
                  <c:v>113</c:v>
                </c:pt>
                <c:pt idx="1666">
                  <c:v>114</c:v>
                </c:pt>
                <c:pt idx="1667">
                  <c:v>114</c:v>
                </c:pt>
                <c:pt idx="1668">
                  <c:v>114</c:v>
                </c:pt>
                <c:pt idx="1669">
                  <c:v>114</c:v>
                </c:pt>
                <c:pt idx="1670">
                  <c:v>114</c:v>
                </c:pt>
                <c:pt idx="1671">
                  <c:v>114</c:v>
                </c:pt>
                <c:pt idx="1672">
                  <c:v>114</c:v>
                </c:pt>
                <c:pt idx="1673">
                  <c:v>114</c:v>
                </c:pt>
                <c:pt idx="1674">
                  <c:v>114</c:v>
                </c:pt>
                <c:pt idx="1675">
                  <c:v>114</c:v>
                </c:pt>
                <c:pt idx="1676">
                  <c:v>114</c:v>
                </c:pt>
                <c:pt idx="1677">
                  <c:v>114</c:v>
                </c:pt>
                <c:pt idx="1678">
                  <c:v>114</c:v>
                </c:pt>
                <c:pt idx="1679">
                  <c:v>114</c:v>
                </c:pt>
                <c:pt idx="1680">
                  <c:v>114</c:v>
                </c:pt>
                <c:pt idx="1681">
                  <c:v>114</c:v>
                </c:pt>
                <c:pt idx="1682">
                  <c:v>114</c:v>
                </c:pt>
                <c:pt idx="1683">
                  <c:v>114</c:v>
                </c:pt>
                <c:pt idx="1684">
                  <c:v>114</c:v>
                </c:pt>
                <c:pt idx="1685">
                  <c:v>114</c:v>
                </c:pt>
                <c:pt idx="1686">
                  <c:v>114</c:v>
                </c:pt>
                <c:pt idx="1687">
                  <c:v>114</c:v>
                </c:pt>
                <c:pt idx="1688">
                  <c:v>114</c:v>
                </c:pt>
                <c:pt idx="1689">
                  <c:v>114</c:v>
                </c:pt>
                <c:pt idx="1690">
                  <c:v>114</c:v>
                </c:pt>
                <c:pt idx="1691">
                  <c:v>115</c:v>
                </c:pt>
                <c:pt idx="1692">
                  <c:v>115</c:v>
                </c:pt>
                <c:pt idx="1693">
                  <c:v>115</c:v>
                </c:pt>
                <c:pt idx="1694">
                  <c:v>115</c:v>
                </c:pt>
                <c:pt idx="1695">
                  <c:v>115</c:v>
                </c:pt>
                <c:pt idx="1696">
                  <c:v>115</c:v>
                </c:pt>
                <c:pt idx="1697">
                  <c:v>115</c:v>
                </c:pt>
                <c:pt idx="1698">
                  <c:v>115</c:v>
                </c:pt>
                <c:pt idx="1699">
                  <c:v>115</c:v>
                </c:pt>
                <c:pt idx="1700">
                  <c:v>115</c:v>
                </c:pt>
                <c:pt idx="1701">
                  <c:v>115</c:v>
                </c:pt>
                <c:pt idx="1702">
                  <c:v>115</c:v>
                </c:pt>
                <c:pt idx="1703">
                  <c:v>115</c:v>
                </c:pt>
                <c:pt idx="1704">
                  <c:v>115</c:v>
                </c:pt>
                <c:pt idx="1705">
                  <c:v>115</c:v>
                </c:pt>
                <c:pt idx="1706">
                  <c:v>115</c:v>
                </c:pt>
                <c:pt idx="1707">
                  <c:v>115</c:v>
                </c:pt>
                <c:pt idx="1708">
                  <c:v>115</c:v>
                </c:pt>
                <c:pt idx="1709">
                  <c:v>115</c:v>
                </c:pt>
                <c:pt idx="1710">
                  <c:v>115</c:v>
                </c:pt>
                <c:pt idx="1711">
                  <c:v>115</c:v>
                </c:pt>
                <c:pt idx="1712">
                  <c:v>115</c:v>
                </c:pt>
                <c:pt idx="1713">
                  <c:v>115</c:v>
                </c:pt>
                <c:pt idx="1714">
                  <c:v>115</c:v>
                </c:pt>
                <c:pt idx="1715">
                  <c:v>115</c:v>
                </c:pt>
                <c:pt idx="1716">
                  <c:v>115</c:v>
                </c:pt>
                <c:pt idx="1717">
                  <c:v>115</c:v>
                </c:pt>
                <c:pt idx="1718">
                  <c:v>115</c:v>
                </c:pt>
                <c:pt idx="1719">
                  <c:v>115</c:v>
                </c:pt>
                <c:pt idx="1720">
                  <c:v>115</c:v>
                </c:pt>
                <c:pt idx="1721">
                  <c:v>115</c:v>
                </c:pt>
                <c:pt idx="1722">
                  <c:v>115</c:v>
                </c:pt>
                <c:pt idx="1723">
                  <c:v>115</c:v>
                </c:pt>
                <c:pt idx="1724">
                  <c:v>115</c:v>
                </c:pt>
                <c:pt idx="1725">
                  <c:v>115</c:v>
                </c:pt>
                <c:pt idx="1726">
                  <c:v>115</c:v>
                </c:pt>
                <c:pt idx="1727">
                  <c:v>115</c:v>
                </c:pt>
                <c:pt idx="1728">
                  <c:v>115</c:v>
                </c:pt>
                <c:pt idx="1729">
                  <c:v>115</c:v>
                </c:pt>
                <c:pt idx="1730">
                  <c:v>115</c:v>
                </c:pt>
                <c:pt idx="1731">
                  <c:v>115</c:v>
                </c:pt>
                <c:pt idx="1732">
                  <c:v>116</c:v>
                </c:pt>
                <c:pt idx="1733">
                  <c:v>116</c:v>
                </c:pt>
                <c:pt idx="1734">
                  <c:v>116</c:v>
                </c:pt>
                <c:pt idx="1735">
                  <c:v>116</c:v>
                </c:pt>
                <c:pt idx="1736">
                  <c:v>116</c:v>
                </c:pt>
                <c:pt idx="1737">
                  <c:v>116</c:v>
                </c:pt>
                <c:pt idx="1738">
                  <c:v>116</c:v>
                </c:pt>
                <c:pt idx="1739">
                  <c:v>116</c:v>
                </c:pt>
                <c:pt idx="1740">
                  <c:v>116</c:v>
                </c:pt>
                <c:pt idx="1741">
                  <c:v>116</c:v>
                </c:pt>
                <c:pt idx="1742">
                  <c:v>116</c:v>
                </c:pt>
                <c:pt idx="1743">
                  <c:v>116</c:v>
                </c:pt>
                <c:pt idx="1744">
                  <c:v>116</c:v>
                </c:pt>
                <c:pt idx="1745">
                  <c:v>116</c:v>
                </c:pt>
                <c:pt idx="1746">
                  <c:v>116</c:v>
                </c:pt>
                <c:pt idx="1747">
                  <c:v>116</c:v>
                </c:pt>
                <c:pt idx="1748">
                  <c:v>116</c:v>
                </c:pt>
                <c:pt idx="1749">
                  <c:v>116</c:v>
                </c:pt>
                <c:pt idx="1750">
                  <c:v>116</c:v>
                </c:pt>
                <c:pt idx="1751">
                  <c:v>116</c:v>
                </c:pt>
                <c:pt idx="1752">
                  <c:v>116</c:v>
                </c:pt>
                <c:pt idx="1753">
                  <c:v>116</c:v>
                </c:pt>
                <c:pt idx="1754">
                  <c:v>116</c:v>
                </c:pt>
                <c:pt idx="1755">
                  <c:v>116</c:v>
                </c:pt>
                <c:pt idx="1756">
                  <c:v>116</c:v>
                </c:pt>
                <c:pt idx="1757">
                  <c:v>117</c:v>
                </c:pt>
                <c:pt idx="1758">
                  <c:v>117</c:v>
                </c:pt>
                <c:pt idx="1759">
                  <c:v>117</c:v>
                </c:pt>
                <c:pt idx="1760">
                  <c:v>117</c:v>
                </c:pt>
                <c:pt idx="1761">
                  <c:v>117</c:v>
                </c:pt>
                <c:pt idx="1762">
                  <c:v>117</c:v>
                </c:pt>
                <c:pt idx="1763">
                  <c:v>117</c:v>
                </c:pt>
                <c:pt idx="1764">
                  <c:v>117</c:v>
                </c:pt>
                <c:pt idx="1765">
                  <c:v>117</c:v>
                </c:pt>
                <c:pt idx="1766">
                  <c:v>117</c:v>
                </c:pt>
                <c:pt idx="1767">
                  <c:v>117</c:v>
                </c:pt>
                <c:pt idx="1768">
                  <c:v>117</c:v>
                </c:pt>
                <c:pt idx="1769">
                  <c:v>117</c:v>
                </c:pt>
                <c:pt idx="1770">
                  <c:v>117</c:v>
                </c:pt>
                <c:pt idx="1771">
                  <c:v>117</c:v>
                </c:pt>
                <c:pt idx="1772">
                  <c:v>117</c:v>
                </c:pt>
                <c:pt idx="1773">
                  <c:v>117</c:v>
                </c:pt>
                <c:pt idx="1774">
                  <c:v>117</c:v>
                </c:pt>
                <c:pt idx="1775">
                  <c:v>117</c:v>
                </c:pt>
                <c:pt idx="1776">
                  <c:v>117</c:v>
                </c:pt>
                <c:pt idx="1777">
                  <c:v>117</c:v>
                </c:pt>
                <c:pt idx="1778">
                  <c:v>117</c:v>
                </c:pt>
                <c:pt idx="1779">
                  <c:v>117</c:v>
                </c:pt>
                <c:pt idx="1780">
                  <c:v>117</c:v>
                </c:pt>
                <c:pt idx="1781">
                  <c:v>117</c:v>
                </c:pt>
                <c:pt idx="1782">
                  <c:v>117</c:v>
                </c:pt>
                <c:pt idx="1783">
                  <c:v>117</c:v>
                </c:pt>
                <c:pt idx="1784">
                  <c:v>117</c:v>
                </c:pt>
                <c:pt idx="1785">
                  <c:v>117</c:v>
                </c:pt>
                <c:pt idx="1786">
                  <c:v>117</c:v>
                </c:pt>
                <c:pt idx="1787">
                  <c:v>118</c:v>
                </c:pt>
                <c:pt idx="1788">
                  <c:v>118</c:v>
                </c:pt>
                <c:pt idx="1789">
                  <c:v>118</c:v>
                </c:pt>
                <c:pt idx="1790">
                  <c:v>118</c:v>
                </c:pt>
                <c:pt idx="1791">
                  <c:v>118</c:v>
                </c:pt>
                <c:pt idx="1792">
                  <c:v>119</c:v>
                </c:pt>
                <c:pt idx="1793">
                  <c:v>119</c:v>
                </c:pt>
                <c:pt idx="1794">
                  <c:v>119</c:v>
                </c:pt>
                <c:pt idx="1795">
                  <c:v>119</c:v>
                </c:pt>
                <c:pt idx="1796">
                  <c:v>119</c:v>
                </c:pt>
                <c:pt idx="1797">
                  <c:v>119</c:v>
                </c:pt>
                <c:pt idx="1798">
                  <c:v>119</c:v>
                </c:pt>
                <c:pt idx="1799">
                  <c:v>119</c:v>
                </c:pt>
                <c:pt idx="1800">
                  <c:v>119</c:v>
                </c:pt>
                <c:pt idx="1801">
                  <c:v>120</c:v>
                </c:pt>
                <c:pt idx="1802">
                  <c:v>120</c:v>
                </c:pt>
                <c:pt idx="1803">
                  <c:v>120</c:v>
                </c:pt>
                <c:pt idx="1804">
                  <c:v>120</c:v>
                </c:pt>
                <c:pt idx="1805">
                  <c:v>120</c:v>
                </c:pt>
                <c:pt idx="1806">
                  <c:v>120</c:v>
                </c:pt>
                <c:pt idx="1807">
                  <c:v>120</c:v>
                </c:pt>
                <c:pt idx="1808">
                  <c:v>120</c:v>
                </c:pt>
                <c:pt idx="1809">
                  <c:v>120</c:v>
                </c:pt>
                <c:pt idx="1810">
                  <c:v>120</c:v>
                </c:pt>
                <c:pt idx="1811">
                  <c:v>120</c:v>
                </c:pt>
                <c:pt idx="1812">
                  <c:v>120</c:v>
                </c:pt>
                <c:pt idx="1813">
                  <c:v>120</c:v>
                </c:pt>
                <c:pt idx="1814">
                  <c:v>120</c:v>
                </c:pt>
                <c:pt idx="1815">
                  <c:v>120</c:v>
                </c:pt>
                <c:pt idx="1816">
                  <c:v>120</c:v>
                </c:pt>
                <c:pt idx="1817">
                  <c:v>120</c:v>
                </c:pt>
                <c:pt idx="1818">
                  <c:v>120</c:v>
                </c:pt>
                <c:pt idx="1819">
                  <c:v>120</c:v>
                </c:pt>
                <c:pt idx="1820">
                  <c:v>120</c:v>
                </c:pt>
                <c:pt idx="1821">
                  <c:v>120</c:v>
                </c:pt>
                <c:pt idx="1822">
                  <c:v>120</c:v>
                </c:pt>
                <c:pt idx="1823">
                  <c:v>120</c:v>
                </c:pt>
                <c:pt idx="1824">
                  <c:v>120</c:v>
                </c:pt>
                <c:pt idx="1825">
                  <c:v>120</c:v>
                </c:pt>
                <c:pt idx="1826">
                  <c:v>120</c:v>
                </c:pt>
                <c:pt idx="1827">
                  <c:v>120</c:v>
                </c:pt>
                <c:pt idx="1828">
                  <c:v>120</c:v>
                </c:pt>
                <c:pt idx="1829">
                  <c:v>120</c:v>
                </c:pt>
                <c:pt idx="1830">
                  <c:v>120</c:v>
                </c:pt>
                <c:pt idx="1831">
                  <c:v>120</c:v>
                </c:pt>
                <c:pt idx="1832">
                  <c:v>120</c:v>
                </c:pt>
                <c:pt idx="1833">
                  <c:v>120</c:v>
                </c:pt>
                <c:pt idx="1834">
                  <c:v>120</c:v>
                </c:pt>
                <c:pt idx="1835">
                  <c:v>120</c:v>
                </c:pt>
                <c:pt idx="1836">
                  <c:v>120</c:v>
                </c:pt>
                <c:pt idx="1837">
                  <c:v>120</c:v>
                </c:pt>
                <c:pt idx="1838">
                  <c:v>120</c:v>
                </c:pt>
                <c:pt idx="1839">
                  <c:v>120</c:v>
                </c:pt>
                <c:pt idx="1840">
                  <c:v>120</c:v>
                </c:pt>
                <c:pt idx="1841">
                  <c:v>120</c:v>
                </c:pt>
                <c:pt idx="1842">
                  <c:v>120</c:v>
                </c:pt>
                <c:pt idx="1843">
                  <c:v>120</c:v>
                </c:pt>
                <c:pt idx="1844">
                  <c:v>120</c:v>
                </c:pt>
                <c:pt idx="1845">
                  <c:v>120</c:v>
                </c:pt>
                <c:pt idx="1846">
                  <c:v>120</c:v>
                </c:pt>
                <c:pt idx="1847">
                  <c:v>120</c:v>
                </c:pt>
                <c:pt idx="1848">
                  <c:v>120</c:v>
                </c:pt>
                <c:pt idx="1849">
                  <c:v>120</c:v>
                </c:pt>
                <c:pt idx="1850">
                  <c:v>120</c:v>
                </c:pt>
                <c:pt idx="1851">
                  <c:v>120</c:v>
                </c:pt>
                <c:pt idx="1852">
                  <c:v>120</c:v>
                </c:pt>
                <c:pt idx="1853">
                  <c:v>120</c:v>
                </c:pt>
                <c:pt idx="1854">
                  <c:v>120</c:v>
                </c:pt>
                <c:pt idx="1855">
                  <c:v>120</c:v>
                </c:pt>
                <c:pt idx="1856">
                  <c:v>120</c:v>
                </c:pt>
                <c:pt idx="1857">
                  <c:v>120</c:v>
                </c:pt>
                <c:pt idx="1858">
                  <c:v>120</c:v>
                </c:pt>
                <c:pt idx="1859">
                  <c:v>120</c:v>
                </c:pt>
                <c:pt idx="1860">
                  <c:v>120</c:v>
                </c:pt>
                <c:pt idx="1861">
                  <c:v>120</c:v>
                </c:pt>
                <c:pt idx="1862">
                  <c:v>120</c:v>
                </c:pt>
                <c:pt idx="1863">
                  <c:v>120</c:v>
                </c:pt>
                <c:pt idx="1864">
                  <c:v>120</c:v>
                </c:pt>
                <c:pt idx="1865">
                  <c:v>120</c:v>
                </c:pt>
                <c:pt idx="1866">
                  <c:v>120</c:v>
                </c:pt>
                <c:pt idx="1867">
                  <c:v>120</c:v>
                </c:pt>
                <c:pt idx="1868">
                  <c:v>120</c:v>
                </c:pt>
                <c:pt idx="1869">
                  <c:v>121</c:v>
                </c:pt>
                <c:pt idx="1870">
                  <c:v>121</c:v>
                </c:pt>
                <c:pt idx="1871">
                  <c:v>121</c:v>
                </c:pt>
                <c:pt idx="1872">
                  <c:v>121</c:v>
                </c:pt>
                <c:pt idx="1873">
                  <c:v>121</c:v>
                </c:pt>
                <c:pt idx="1874">
                  <c:v>121</c:v>
                </c:pt>
                <c:pt idx="1875">
                  <c:v>121</c:v>
                </c:pt>
                <c:pt idx="1876">
                  <c:v>121</c:v>
                </c:pt>
                <c:pt idx="1877">
                  <c:v>121</c:v>
                </c:pt>
                <c:pt idx="1878">
                  <c:v>121</c:v>
                </c:pt>
                <c:pt idx="1879">
                  <c:v>121</c:v>
                </c:pt>
                <c:pt idx="1880">
                  <c:v>121</c:v>
                </c:pt>
                <c:pt idx="1881">
                  <c:v>121</c:v>
                </c:pt>
                <c:pt idx="1882">
                  <c:v>121</c:v>
                </c:pt>
                <c:pt idx="1883">
                  <c:v>121</c:v>
                </c:pt>
                <c:pt idx="1884">
                  <c:v>121</c:v>
                </c:pt>
                <c:pt idx="1885">
                  <c:v>121</c:v>
                </c:pt>
                <c:pt idx="1886">
                  <c:v>121</c:v>
                </c:pt>
                <c:pt idx="1887">
                  <c:v>121</c:v>
                </c:pt>
                <c:pt idx="1888">
                  <c:v>121</c:v>
                </c:pt>
                <c:pt idx="1889">
                  <c:v>121</c:v>
                </c:pt>
                <c:pt idx="1890">
                  <c:v>121</c:v>
                </c:pt>
                <c:pt idx="1891">
                  <c:v>121</c:v>
                </c:pt>
                <c:pt idx="1892">
                  <c:v>121</c:v>
                </c:pt>
                <c:pt idx="1893">
                  <c:v>121</c:v>
                </c:pt>
                <c:pt idx="1894">
                  <c:v>121</c:v>
                </c:pt>
                <c:pt idx="1895">
                  <c:v>121</c:v>
                </c:pt>
                <c:pt idx="1896">
                  <c:v>121</c:v>
                </c:pt>
                <c:pt idx="1897">
                  <c:v>121</c:v>
                </c:pt>
                <c:pt idx="1898">
                  <c:v>121</c:v>
                </c:pt>
                <c:pt idx="1899">
                  <c:v>121</c:v>
                </c:pt>
                <c:pt idx="1900">
                  <c:v>121</c:v>
                </c:pt>
                <c:pt idx="1901">
                  <c:v>121</c:v>
                </c:pt>
                <c:pt idx="1902">
                  <c:v>121</c:v>
                </c:pt>
                <c:pt idx="1903">
                  <c:v>121</c:v>
                </c:pt>
                <c:pt idx="1904">
                  <c:v>121</c:v>
                </c:pt>
                <c:pt idx="1905">
                  <c:v>121</c:v>
                </c:pt>
                <c:pt idx="1906">
                  <c:v>121</c:v>
                </c:pt>
                <c:pt idx="1907">
                  <c:v>121</c:v>
                </c:pt>
                <c:pt idx="1908">
                  <c:v>121</c:v>
                </c:pt>
                <c:pt idx="1909">
                  <c:v>121</c:v>
                </c:pt>
                <c:pt idx="1910">
                  <c:v>121</c:v>
                </c:pt>
                <c:pt idx="1911">
                  <c:v>121</c:v>
                </c:pt>
                <c:pt idx="1912">
                  <c:v>121</c:v>
                </c:pt>
                <c:pt idx="1913">
                  <c:v>121</c:v>
                </c:pt>
                <c:pt idx="1914">
                  <c:v>122</c:v>
                </c:pt>
                <c:pt idx="1915">
                  <c:v>122</c:v>
                </c:pt>
                <c:pt idx="1916">
                  <c:v>122</c:v>
                </c:pt>
                <c:pt idx="1917">
                  <c:v>122</c:v>
                </c:pt>
                <c:pt idx="1918">
                  <c:v>122</c:v>
                </c:pt>
                <c:pt idx="1919">
                  <c:v>122</c:v>
                </c:pt>
                <c:pt idx="1920">
                  <c:v>122</c:v>
                </c:pt>
                <c:pt idx="1921">
                  <c:v>122</c:v>
                </c:pt>
                <c:pt idx="1922">
                  <c:v>122</c:v>
                </c:pt>
                <c:pt idx="1923">
                  <c:v>122</c:v>
                </c:pt>
                <c:pt idx="1924">
                  <c:v>122</c:v>
                </c:pt>
                <c:pt idx="1925">
                  <c:v>122</c:v>
                </c:pt>
                <c:pt idx="1926">
                  <c:v>122</c:v>
                </c:pt>
                <c:pt idx="1927">
                  <c:v>122</c:v>
                </c:pt>
                <c:pt idx="1928">
                  <c:v>122</c:v>
                </c:pt>
                <c:pt idx="1929">
                  <c:v>122</c:v>
                </c:pt>
                <c:pt idx="1930">
                  <c:v>122</c:v>
                </c:pt>
                <c:pt idx="1931">
                  <c:v>122</c:v>
                </c:pt>
                <c:pt idx="1932">
                  <c:v>122</c:v>
                </c:pt>
                <c:pt idx="1933">
                  <c:v>122</c:v>
                </c:pt>
                <c:pt idx="1934">
                  <c:v>122</c:v>
                </c:pt>
                <c:pt idx="1935">
                  <c:v>122</c:v>
                </c:pt>
                <c:pt idx="1936">
                  <c:v>122</c:v>
                </c:pt>
                <c:pt idx="1937">
                  <c:v>122</c:v>
                </c:pt>
                <c:pt idx="1938">
                  <c:v>122</c:v>
                </c:pt>
                <c:pt idx="1939">
                  <c:v>122</c:v>
                </c:pt>
                <c:pt idx="1940">
                  <c:v>122</c:v>
                </c:pt>
                <c:pt idx="1941">
                  <c:v>122</c:v>
                </c:pt>
                <c:pt idx="1942">
                  <c:v>122</c:v>
                </c:pt>
                <c:pt idx="1943">
                  <c:v>122</c:v>
                </c:pt>
                <c:pt idx="1944">
                  <c:v>122</c:v>
                </c:pt>
                <c:pt idx="1945">
                  <c:v>122</c:v>
                </c:pt>
                <c:pt idx="1946">
                  <c:v>122</c:v>
                </c:pt>
                <c:pt idx="1947">
                  <c:v>122</c:v>
                </c:pt>
                <c:pt idx="1948">
                  <c:v>123</c:v>
                </c:pt>
                <c:pt idx="1949">
                  <c:v>124</c:v>
                </c:pt>
                <c:pt idx="1950">
                  <c:v>125</c:v>
                </c:pt>
                <c:pt idx="1951">
                  <c:v>126</c:v>
                </c:pt>
                <c:pt idx="1952">
                  <c:v>127</c:v>
                </c:pt>
                <c:pt idx="1953">
                  <c:v>128</c:v>
                </c:pt>
                <c:pt idx="1954">
                  <c:v>129</c:v>
                </c:pt>
                <c:pt idx="1955">
                  <c:v>129</c:v>
                </c:pt>
                <c:pt idx="1956">
                  <c:v>129</c:v>
                </c:pt>
                <c:pt idx="1957">
                  <c:v>129</c:v>
                </c:pt>
                <c:pt idx="1958">
                  <c:v>129</c:v>
                </c:pt>
                <c:pt idx="1959">
                  <c:v>130</c:v>
                </c:pt>
                <c:pt idx="1960">
                  <c:v>130</c:v>
                </c:pt>
                <c:pt idx="1961">
                  <c:v>130</c:v>
                </c:pt>
                <c:pt idx="1962">
                  <c:v>131</c:v>
                </c:pt>
                <c:pt idx="1963">
                  <c:v>132</c:v>
                </c:pt>
                <c:pt idx="1964">
                  <c:v>132</c:v>
                </c:pt>
                <c:pt idx="1965">
                  <c:v>132</c:v>
                </c:pt>
                <c:pt idx="1966">
                  <c:v>132</c:v>
                </c:pt>
                <c:pt idx="1967">
                  <c:v>132</c:v>
                </c:pt>
                <c:pt idx="1968">
                  <c:v>132</c:v>
                </c:pt>
                <c:pt idx="1969">
                  <c:v>132</c:v>
                </c:pt>
                <c:pt idx="1970">
                  <c:v>132</c:v>
                </c:pt>
                <c:pt idx="1971">
                  <c:v>132</c:v>
                </c:pt>
                <c:pt idx="1972">
                  <c:v>132</c:v>
                </c:pt>
                <c:pt idx="1973">
                  <c:v>132</c:v>
                </c:pt>
                <c:pt idx="1974">
                  <c:v>132</c:v>
                </c:pt>
                <c:pt idx="1975">
                  <c:v>133</c:v>
                </c:pt>
                <c:pt idx="1976">
                  <c:v>133</c:v>
                </c:pt>
                <c:pt idx="1977">
                  <c:v>133</c:v>
                </c:pt>
                <c:pt idx="1978">
                  <c:v>133</c:v>
                </c:pt>
                <c:pt idx="1979">
                  <c:v>134</c:v>
                </c:pt>
                <c:pt idx="1980">
                  <c:v>134</c:v>
                </c:pt>
                <c:pt idx="1981">
                  <c:v>134</c:v>
                </c:pt>
                <c:pt idx="1982">
                  <c:v>134</c:v>
                </c:pt>
                <c:pt idx="1983">
                  <c:v>134</c:v>
                </c:pt>
                <c:pt idx="1984">
                  <c:v>134</c:v>
                </c:pt>
                <c:pt idx="1985">
                  <c:v>134</c:v>
                </c:pt>
                <c:pt idx="1986">
                  <c:v>134</c:v>
                </c:pt>
                <c:pt idx="1987">
                  <c:v>134</c:v>
                </c:pt>
                <c:pt idx="1988">
                  <c:v>134</c:v>
                </c:pt>
                <c:pt idx="1989">
                  <c:v>134</c:v>
                </c:pt>
                <c:pt idx="1990">
                  <c:v>134</c:v>
                </c:pt>
                <c:pt idx="1991">
                  <c:v>134</c:v>
                </c:pt>
                <c:pt idx="1992">
                  <c:v>134</c:v>
                </c:pt>
                <c:pt idx="1993">
                  <c:v>134</c:v>
                </c:pt>
                <c:pt idx="1994">
                  <c:v>134</c:v>
                </c:pt>
                <c:pt idx="1995">
                  <c:v>134</c:v>
                </c:pt>
                <c:pt idx="1996">
                  <c:v>134</c:v>
                </c:pt>
                <c:pt idx="1997">
                  <c:v>135</c:v>
                </c:pt>
                <c:pt idx="1998">
                  <c:v>135</c:v>
                </c:pt>
                <c:pt idx="1999">
                  <c:v>135</c:v>
                </c:pt>
                <c:pt idx="2000">
                  <c:v>135</c:v>
                </c:pt>
                <c:pt idx="2001">
                  <c:v>135</c:v>
                </c:pt>
                <c:pt idx="2002">
                  <c:v>135</c:v>
                </c:pt>
                <c:pt idx="2003">
                  <c:v>135</c:v>
                </c:pt>
                <c:pt idx="2004">
                  <c:v>135</c:v>
                </c:pt>
                <c:pt idx="2005">
                  <c:v>135</c:v>
                </c:pt>
                <c:pt idx="2006">
                  <c:v>135</c:v>
                </c:pt>
                <c:pt idx="2007">
                  <c:v>135</c:v>
                </c:pt>
                <c:pt idx="2008">
                  <c:v>135</c:v>
                </c:pt>
                <c:pt idx="2009">
                  <c:v>135</c:v>
                </c:pt>
                <c:pt idx="2010">
                  <c:v>135</c:v>
                </c:pt>
                <c:pt idx="2011">
                  <c:v>135</c:v>
                </c:pt>
                <c:pt idx="2012">
                  <c:v>135</c:v>
                </c:pt>
                <c:pt idx="2013">
                  <c:v>135</c:v>
                </c:pt>
                <c:pt idx="2014">
                  <c:v>135</c:v>
                </c:pt>
                <c:pt idx="2015">
                  <c:v>135</c:v>
                </c:pt>
                <c:pt idx="2016">
                  <c:v>135</c:v>
                </c:pt>
                <c:pt idx="2017">
                  <c:v>135</c:v>
                </c:pt>
                <c:pt idx="2018">
                  <c:v>135</c:v>
                </c:pt>
                <c:pt idx="2019">
                  <c:v>135</c:v>
                </c:pt>
                <c:pt idx="2020">
                  <c:v>135</c:v>
                </c:pt>
                <c:pt idx="2021">
                  <c:v>135</c:v>
                </c:pt>
                <c:pt idx="2022">
                  <c:v>135</c:v>
                </c:pt>
                <c:pt idx="2023">
                  <c:v>135</c:v>
                </c:pt>
                <c:pt idx="2024">
                  <c:v>135</c:v>
                </c:pt>
                <c:pt idx="2025">
                  <c:v>135</c:v>
                </c:pt>
                <c:pt idx="2026">
                  <c:v>135</c:v>
                </c:pt>
                <c:pt idx="2027">
                  <c:v>135</c:v>
                </c:pt>
                <c:pt idx="2028">
                  <c:v>135</c:v>
                </c:pt>
                <c:pt idx="2029">
                  <c:v>135</c:v>
                </c:pt>
                <c:pt idx="2030">
                  <c:v>135</c:v>
                </c:pt>
                <c:pt idx="2031">
                  <c:v>135</c:v>
                </c:pt>
                <c:pt idx="2032">
                  <c:v>135</c:v>
                </c:pt>
                <c:pt idx="2033">
                  <c:v>135</c:v>
                </c:pt>
                <c:pt idx="2034">
                  <c:v>135</c:v>
                </c:pt>
                <c:pt idx="2035">
                  <c:v>135</c:v>
                </c:pt>
                <c:pt idx="2036">
                  <c:v>135</c:v>
                </c:pt>
                <c:pt idx="2037">
                  <c:v>135</c:v>
                </c:pt>
                <c:pt idx="2038">
                  <c:v>135</c:v>
                </c:pt>
                <c:pt idx="2039">
                  <c:v>135</c:v>
                </c:pt>
                <c:pt idx="2040">
                  <c:v>135</c:v>
                </c:pt>
                <c:pt idx="2041">
                  <c:v>135</c:v>
                </c:pt>
                <c:pt idx="2042">
                  <c:v>135</c:v>
                </c:pt>
                <c:pt idx="2043">
                  <c:v>135</c:v>
                </c:pt>
                <c:pt idx="2044">
                  <c:v>135</c:v>
                </c:pt>
                <c:pt idx="2045">
                  <c:v>135</c:v>
                </c:pt>
                <c:pt idx="2046">
                  <c:v>135</c:v>
                </c:pt>
                <c:pt idx="2047">
                  <c:v>135</c:v>
                </c:pt>
                <c:pt idx="2048">
                  <c:v>135</c:v>
                </c:pt>
                <c:pt idx="2049">
                  <c:v>135</c:v>
                </c:pt>
                <c:pt idx="2050">
                  <c:v>135</c:v>
                </c:pt>
                <c:pt idx="2051">
                  <c:v>135</c:v>
                </c:pt>
                <c:pt idx="2052">
                  <c:v>135</c:v>
                </c:pt>
                <c:pt idx="2053">
                  <c:v>135</c:v>
                </c:pt>
                <c:pt idx="2054">
                  <c:v>135</c:v>
                </c:pt>
                <c:pt idx="2055">
                  <c:v>135</c:v>
                </c:pt>
                <c:pt idx="2056">
                  <c:v>135</c:v>
                </c:pt>
                <c:pt idx="2057">
                  <c:v>135</c:v>
                </c:pt>
                <c:pt idx="2058">
                  <c:v>136</c:v>
                </c:pt>
                <c:pt idx="2059">
                  <c:v>136</c:v>
                </c:pt>
                <c:pt idx="2060">
                  <c:v>136</c:v>
                </c:pt>
                <c:pt idx="2061">
                  <c:v>136</c:v>
                </c:pt>
                <c:pt idx="2062">
                  <c:v>136</c:v>
                </c:pt>
                <c:pt idx="2063">
                  <c:v>136</c:v>
                </c:pt>
                <c:pt idx="2064">
                  <c:v>136</c:v>
                </c:pt>
                <c:pt idx="2065">
                  <c:v>136</c:v>
                </c:pt>
                <c:pt idx="2066">
                  <c:v>136</c:v>
                </c:pt>
                <c:pt idx="2067">
                  <c:v>136</c:v>
                </c:pt>
                <c:pt idx="2068">
                  <c:v>137</c:v>
                </c:pt>
                <c:pt idx="2069">
                  <c:v>137</c:v>
                </c:pt>
                <c:pt idx="2070">
                  <c:v>137</c:v>
                </c:pt>
                <c:pt idx="2071">
                  <c:v>137</c:v>
                </c:pt>
                <c:pt idx="2072">
                  <c:v>137</c:v>
                </c:pt>
                <c:pt idx="2073">
                  <c:v>137</c:v>
                </c:pt>
                <c:pt idx="2074">
                  <c:v>138</c:v>
                </c:pt>
                <c:pt idx="2075">
                  <c:v>138</c:v>
                </c:pt>
                <c:pt idx="2076">
                  <c:v>138</c:v>
                </c:pt>
                <c:pt idx="2077">
                  <c:v>138</c:v>
                </c:pt>
                <c:pt idx="2078">
                  <c:v>138</c:v>
                </c:pt>
                <c:pt idx="2079">
                  <c:v>138</c:v>
                </c:pt>
                <c:pt idx="2080">
                  <c:v>138</c:v>
                </c:pt>
                <c:pt idx="2081">
                  <c:v>138</c:v>
                </c:pt>
                <c:pt idx="2082">
                  <c:v>138</c:v>
                </c:pt>
                <c:pt idx="2083">
                  <c:v>138</c:v>
                </c:pt>
                <c:pt idx="2084">
                  <c:v>138</c:v>
                </c:pt>
                <c:pt idx="2085">
                  <c:v>138</c:v>
                </c:pt>
                <c:pt idx="2086">
                  <c:v>138</c:v>
                </c:pt>
                <c:pt idx="2087">
                  <c:v>138</c:v>
                </c:pt>
                <c:pt idx="2088">
                  <c:v>138</c:v>
                </c:pt>
                <c:pt idx="2089">
                  <c:v>138</c:v>
                </c:pt>
                <c:pt idx="2090">
                  <c:v>138</c:v>
                </c:pt>
                <c:pt idx="2091">
                  <c:v>138</c:v>
                </c:pt>
                <c:pt idx="2092">
                  <c:v>138</c:v>
                </c:pt>
                <c:pt idx="2093">
                  <c:v>138</c:v>
                </c:pt>
                <c:pt idx="2094">
                  <c:v>138</c:v>
                </c:pt>
                <c:pt idx="2095">
                  <c:v>138</c:v>
                </c:pt>
                <c:pt idx="2096">
                  <c:v>139</c:v>
                </c:pt>
                <c:pt idx="2097">
                  <c:v>139</c:v>
                </c:pt>
                <c:pt idx="2098">
                  <c:v>139</c:v>
                </c:pt>
                <c:pt idx="2099">
                  <c:v>139</c:v>
                </c:pt>
                <c:pt idx="2100">
                  <c:v>139</c:v>
                </c:pt>
                <c:pt idx="2101">
                  <c:v>139</c:v>
                </c:pt>
                <c:pt idx="2102">
                  <c:v>139</c:v>
                </c:pt>
                <c:pt idx="2103">
                  <c:v>139</c:v>
                </c:pt>
                <c:pt idx="2104">
                  <c:v>139</c:v>
                </c:pt>
                <c:pt idx="2105">
                  <c:v>139</c:v>
                </c:pt>
                <c:pt idx="2106">
                  <c:v>139</c:v>
                </c:pt>
                <c:pt idx="2107">
                  <c:v>139</c:v>
                </c:pt>
                <c:pt idx="2108">
                  <c:v>139</c:v>
                </c:pt>
                <c:pt idx="2109">
                  <c:v>139</c:v>
                </c:pt>
                <c:pt idx="2110">
                  <c:v>139</c:v>
                </c:pt>
                <c:pt idx="2111">
                  <c:v>139</c:v>
                </c:pt>
                <c:pt idx="2112">
                  <c:v>139</c:v>
                </c:pt>
                <c:pt idx="2113">
                  <c:v>139</c:v>
                </c:pt>
                <c:pt idx="2114">
                  <c:v>140</c:v>
                </c:pt>
                <c:pt idx="2115">
                  <c:v>140</c:v>
                </c:pt>
                <c:pt idx="2116">
                  <c:v>140</c:v>
                </c:pt>
                <c:pt idx="2117">
                  <c:v>140</c:v>
                </c:pt>
                <c:pt idx="2118">
                  <c:v>140</c:v>
                </c:pt>
                <c:pt idx="2119">
                  <c:v>140</c:v>
                </c:pt>
                <c:pt idx="2120">
                  <c:v>140</c:v>
                </c:pt>
                <c:pt idx="2121">
                  <c:v>140</c:v>
                </c:pt>
                <c:pt idx="2122">
                  <c:v>140</c:v>
                </c:pt>
                <c:pt idx="2123">
                  <c:v>140</c:v>
                </c:pt>
                <c:pt idx="2124">
                  <c:v>140</c:v>
                </c:pt>
                <c:pt idx="2125">
                  <c:v>140</c:v>
                </c:pt>
                <c:pt idx="2126">
                  <c:v>140</c:v>
                </c:pt>
                <c:pt idx="2127">
                  <c:v>140</c:v>
                </c:pt>
                <c:pt idx="2128">
                  <c:v>140</c:v>
                </c:pt>
                <c:pt idx="2129">
                  <c:v>140</c:v>
                </c:pt>
                <c:pt idx="2130">
                  <c:v>141</c:v>
                </c:pt>
                <c:pt idx="2131">
                  <c:v>141</c:v>
                </c:pt>
                <c:pt idx="2132">
                  <c:v>141</c:v>
                </c:pt>
                <c:pt idx="2133">
                  <c:v>141</c:v>
                </c:pt>
                <c:pt idx="2134">
                  <c:v>141</c:v>
                </c:pt>
                <c:pt idx="2135">
                  <c:v>141</c:v>
                </c:pt>
                <c:pt idx="2136">
                  <c:v>141</c:v>
                </c:pt>
                <c:pt idx="2137">
                  <c:v>141</c:v>
                </c:pt>
                <c:pt idx="2138">
                  <c:v>141</c:v>
                </c:pt>
                <c:pt idx="2139">
                  <c:v>141</c:v>
                </c:pt>
                <c:pt idx="2140">
                  <c:v>141</c:v>
                </c:pt>
                <c:pt idx="2141">
                  <c:v>141</c:v>
                </c:pt>
                <c:pt idx="2142">
                  <c:v>141</c:v>
                </c:pt>
                <c:pt idx="2143">
                  <c:v>141</c:v>
                </c:pt>
                <c:pt idx="2144">
                  <c:v>141</c:v>
                </c:pt>
                <c:pt idx="2145">
                  <c:v>141</c:v>
                </c:pt>
                <c:pt idx="2146">
                  <c:v>141</c:v>
                </c:pt>
                <c:pt idx="2147">
                  <c:v>141</c:v>
                </c:pt>
                <c:pt idx="2148">
                  <c:v>141</c:v>
                </c:pt>
                <c:pt idx="2149">
                  <c:v>141</c:v>
                </c:pt>
                <c:pt idx="2150">
                  <c:v>141</c:v>
                </c:pt>
                <c:pt idx="2151">
                  <c:v>141</c:v>
                </c:pt>
                <c:pt idx="2152">
                  <c:v>141</c:v>
                </c:pt>
                <c:pt idx="2153">
                  <c:v>141</c:v>
                </c:pt>
                <c:pt idx="2154">
                  <c:v>141</c:v>
                </c:pt>
                <c:pt idx="2155">
                  <c:v>141</c:v>
                </c:pt>
                <c:pt idx="2156">
                  <c:v>141</c:v>
                </c:pt>
                <c:pt idx="2157">
                  <c:v>141</c:v>
                </c:pt>
                <c:pt idx="2158">
                  <c:v>141</c:v>
                </c:pt>
                <c:pt idx="2159">
                  <c:v>141</c:v>
                </c:pt>
                <c:pt idx="2160">
                  <c:v>141</c:v>
                </c:pt>
                <c:pt idx="2161">
                  <c:v>141</c:v>
                </c:pt>
                <c:pt idx="2162">
                  <c:v>141</c:v>
                </c:pt>
                <c:pt idx="2163">
                  <c:v>141</c:v>
                </c:pt>
                <c:pt idx="2164">
                  <c:v>141</c:v>
                </c:pt>
                <c:pt idx="2165">
                  <c:v>141</c:v>
                </c:pt>
                <c:pt idx="2166">
                  <c:v>141</c:v>
                </c:pt>
                <c:pt idx="2167">
                  <c:v>141</c:v>
                </c:pt>
                <c:pt idx="2168">
                  <c:v>141</c:v>
                </c:pt>
                <c:pt idx="2169">
                  <c:v>141</c:v>
                </c:pt>
                <c:pt idx="2170">
                  <c:v>141</c:v>
                </c:pt>
                <c:pt idx="2171">
                  <c:v>141</c:v>
                </c:pt>
                <c:pt idx="2172">
                  <c:v>141</c:v>
                </c:pt>
                <c:pt idx="2173">
                  <c:v>141</c:v>
                </c:pt>
                <c:pt idx="2174">
                  <c:v>141</c:v>
                </c:pt>
                <c:pt idx="2175">
                  <c:v>141</c:v>
                </c:pt>
                <c:pt idx="2176">
                  <c:v>141</c:v>
                </c:pt>
                <c:pt idx="2177">
                  <c:v>141</c:v>
                </c:pt>
                <c:pt idx="2178">
                  <c:v>141</c:v>
                </c:pt>
                <c:pt idx="2179">
                  <c:v>141</c:v>
                </c:pt>
                <c:pt idx="2180">
                  <c:v>141</c:v>
                </c:pt>
                <c:pt idx="2181">
                  <c:v>141</c:v>
                </c:pt>
                <c:pt idx="2182">
                  <c:v>141</c:v>
                </c:pt>
                <c:pt idx="2183">
                  <c:v>141</c:v>
                </c:pt>
                <c:pt idx="2184">
                  <c:v>141</c:v>
                </c:pt>
                <c:pt idx="2185">
                  <c:v>141</c:v>
                </c:pt>
                <c:pt idx="2186">
                  <c:v>141</c:v>
                </c:pt>
                <c:pt idx="2187">
                  <c:v>141</c:v>
                </c:pt>
                <c:pt idx="2188">
                  <c:v>141</c:v>
                </c:pt>
                <c:pt idx="2189">
                  <c:v>141</c:v>
                </c:pt>
                <c:pt idx="2190">
                  <c:v>141</c:v>
                </c:pt>
                <c:pt idx="2191">
                  <c:v>141</c:v>
                </c:pt>
                <c:pt idx="2192">
                  <c:v>141</c:v>
                </c:pt>
                <c:pt idx="2193">
                  <c:v>141</c:v>
                </c:pt>
                <c:pt idx="2194">
                  <c:v>141</c:v>
                </c:pt>
                <c:pt idx="2195">
                  <c:v>141</c:v>
                </c:pt>
                <c:pt idx="2196">
                  <c:v>141</c:v>
                </c:pt>
                <c:pt idx="2197">
                  <c:v>141</c:v>
                </c:pt>
                <c:pt idx="2198">
                  <c:v>141</c:v>
                </c:pt>
                <c:pt idx="2199">
                  <c:v>141</c:v>
                </c:pt>
                <c:pt idx="2200">
                  <c:v>141</c:v>
                </c:pt>
                <c:pt idx="2201">
                  <c:v>141</c:v>
                </c:pt>
                <c:pt idx="2202">
                  <c:v>141</c:v>
                </c:pt>
                <c:pt idx="2203">
                  <c:v>141</c:v>
                </c:pt>
                <c:pt idx="2204">
                  <c:v>141</c:v>
                </c:pt>
                <c:pt idx="2205">
                  <c:v>141</c:v>
                </c:pt>
                <c:pt idx="2206">
                  <c:v>141</c:v>
                </c:pt>
                <c:pt idx="2207">
                  <c:v>141</c:v>
                </c:pt>
                <c:pt idx="2208">
                  <c:v>141</c:v>
                </c:pt>
                <c:pt idx="2209">
                  <c:v>141</c:v>
                </c:pt>
                <c:pt idx="2210">
                  <c:v>141</c:v>
                </c:pt>
                <c:pt idx="2211">
                  <c:v>141</c:v>
                </c:pt>
                <c:pt idx="2212">
                  <c:v>142</c:v>
                </c:pt>
                <c:pt idx="2213">
                  <c:v>142</c:v>
                </c:pt>
                <c:pt idx="2214">
                  <c:v>142</c:v>
                </c:pt>
                <c:pt idx="2215">
                  <c:v>142</c:v>
                </c:pt>
                <c:pt idx="2216">
                  <c:v>142</c:v>
                </c:pt>
                <c:pt idx="2217">
                  <c:v>142</c:v>
                </c:pt>
                <c:pt idx="2218">
                  <c:v>142</c:v>
                </c:pt>
                <c:pt idx="2219">
                  <c:v>142</c:v>
                </c:pt>
                <c:pt idx="2220">
                  <c:v>142</c:v>
                </c:pt>
                <c:pt idx="2221">
                  <c:v>142</c:v>
                </c:pt>
                <c:pt idx="2222">
                  <c:v>142</c:v>
                </c:pt>
                <c:pt idx="2223">
                  <c:v>142</c:v>
                </c:pt>
                <c:pt idx="2224">
                  <c:v>142</c:v>
                </c:pt>
                <c:pt idx="2225">
                  <c:v>143</c:v>
                </c:pt>
                <c:pt idx="2226">
                  <c:v>143</c:v>
                </c:pt>
                <c:pt idx="2227">
                  <c:v>143</c:v>
                </c:pt>
                <c:pt idx="2228">
                  <c:v>143</c:v>
                </c:pt>
                <c:pt idx="2229">
                  <c:v>143</c:v>
                </c:pt>
                <c:pt idx="2230">
                  <c:v>143</c:v>
                </c:pt>
                <c:pt idx="2231">
                  <c:v>143</c:v>
                </c:pt>
                <c:pt idx="2232">
                  <c:v>143</c:v>
                </c:pt>
                <c:pt idx="2233">
                  <c:v>143</c:v>
                </c:pt>
                <c:pt idx="2234">
                  <c:v>143</c:v>
                </c:pt>
                <c:pt idx="2235">
                  <c:v>143</c:v>
                </c:pt>
                <c:pt idx="2236">
                  <c:v>143</c:v>
                </c:pt>
                <c:pt idx="2237">
                  <c:v>143</c:v>
                </c:pt>
                <c:pt idx="2238">
                  <c:v>143</c:v>
                </c:pt>
                <c:pt idx="2239">
                  <c:v>143</c:v>
                </c:pt>
                <c:pt idx="2240">
                  <c:v>143</c:v>
                </c:pt>
                <c:pt idx="2241">
                  <c:v>143</c:v>
                </c:pt>
                <c:pt idx="2242">
                  <c:v>143</c:v>
                </c:pt>
                <c:pt idx="2243">
                  <c:v>143</c:v>
                </c:pt>
                <c:pt idx="2244">
                  <c:v>143</c:v>
                </c:pt>
                <c:pt idx="2245">
                  <c:v>143</c:v>
                </c:pt>
                <c:pt idx="2246">
                  <c:v>143</c:v>
                </c:pt>
                <c:pt idx="2247">
                  <c:v>143</c:v>
                </c:pt>
                <c:pt idx="2248">
                  <c:v>143</c:v>
                </c:pt>
                <c:pt idx="2249">
                  <c:v>143</c:v>
                </c:pt>
                <c:pt idx="2250">
                  <c:v>143</c:v>
                </c:pt>
                <c:pt idx="2251">
                  <c:v>143</c:v>
                </c:pt>
                <c:pt idx="2252">
                  <c:v>143</c:v>
                </c:pt>
                <c:pt idx="2253">
                  <c:v>143</c:v>
                </c:pt>
                <c:pt idx="2254">
                  <c:v>143</c:v>
                </c:pt>
                <c:pt idx="2255">
                  <c:v>143</c:v>
                </c:pt>
                <c:pt idx="2256">
                  <c:v>143</c:v>
                </c:pt>
                <c:pt idx="2257">
                  <c:v>143</c:v>
                </c:pt>
                <c:pt idx="2258">
                  <c:v>143</c:v>
                </c:pt>
                <c:pt idx="2259">
                  <c:v>143</c:v>
                </c:pt>
                <c:pt idx="2260">
                  <c:v>143</c:v>
                </c:pt>
                <c:pt idx="2261">
                  <c:v>143</c:v>
                </c:pt>
                <c:pt idx="2262">
                  <c:v>143</c:v>
                </c:pt>
                <c:pt idx="2263">
                  <c:v>143</c:v>
                </c:pt>
                <c:pt idx="2264">
                  <c:v>143</c:v>
                </c:pt>
                <c:pt idx="2265">
                  <c:v>143</c:v>
                </c:pt>
                <c:pt idx="2266">
                  <c:v>143</c:v>
                </c:pt>
                <c:pt idx="2267">
                  <c:v>143</c:v>
                </c:pt>
                <c:pt idx="2268">
                  <c:v>143</c:v>
                </c:pt>
                <c:pt idx="2269">
                  <c:v>143</c:v>
                </c:pt>
                <c:pt idx="2270">
                  <c:v>143</c:v>
                </c:pt>
                <c:pt idx="2271">
                  <c:v>143</c:v>
                </c:pt>
                <c:pt idx="2272">
                  <c:v>143</c:v>
                </c:pt>
                <c:pt idx="2273">
                  <c:v>143</c:v>
                </c:pt>
                <c:pt idx="2274">
                  <c:v>143</c:v>
                </c:pt>
                <c:pt idx="2275">
                  <c:v>143</c:v>
                </c:pt>
                <c:pt idx="2276">
                  <c:v>143</c:v>
                </c:pt>
                <c:pt idx="2277">
                  <c:v>143</c:v>
                </c:pt>
                <c:pt idx="2278">
                  <c:v>143</c:v>
                </c:pt>
                <c:pt idx="2279">
                  <c:v>143</c:v>
                </c:pt>
                <c:pt idx="2280">
                  <c:v>143</c:v>
                </c:pt>
                <c:pt idx="2281">
                  <c:v>143</c:v>
                </c:pt>
                <c:pt idx="2282">
                  <c:v>143</c:v>
                </c:pt>
                <c:pt idx="2283">
                  <c:v>143</c:v>
                </c:pt>
                <c:pt idx="2284">
                  <c:v>143</c:v>
                </c:pt>
                <c:pt idx="2285">
                  <c:v>143</c:v>
                </c:pt>
                <c:pt idx="2286">
                  <c:v>144</c:v>
                </c:pt>
                <c:pt idx="2287">
                  <c:v>144</c:v>
                </c:pt>
                <c:pt idx="2288">
                  <c:v>144</c:v>
                </c:pt>
                <c:pt idx="2289">
                  <c:v>145</c:v>
                </c:pt>
                <c:pt idx="2290">
                  <c:v>145</c:v>
                </c:pt>
                <c:pt idx="2291">
                  <c:v>145</c:v>
                </c:pt>
                <c:pt idx="2292">
                  <c:v>145</c:v>
                </c:pt>
                <c:pt idx="2293">
                  <c:v>145</c:v>
                </c:pt>
                <c:pt idx="2294">
                  <c:v>145</c:v>
                </c:pt>
                <c:pt idx="2295">
                  <c:v>145</c:v>
                </c:pt>
                <c:pt idx="2296">
                  <c:v>145</c:v>
                </c:pt>
                <c:pt idx="2297">
                  <c:v>146</c:v>
                </c:pt>
                <c:pt idx="2298">
                  <c:v>146</c:v>
                </c:pt>
                <c:pt idx="2299">
                  <c:v>146</c:v>
                </c:pt>
                <c:pt idx="2300">
                  <c:v>146</c:v>
                </c:pt>
                <c:pt idx="2301">
                  <c:v>146</c:v>
                </c:pt>
                <c:pt idx="2302">
                  <c:v>146</c:v>
                </c:pt>
                <c:pt idx="2303">
                  <c:v>146</c:v>
                </c:pt>
                <c:pt idx="2304">
                  <c:v>146</c:v>
                </c:pt>
                <c:pt idx="2305">
                  <c:v>146</c:v>
                </c:pt>
                <c:pt idx="2306">
                  <c:v>146</c:v>
                </c:pt>
                <c:pt idx="2307">
                  <c:v>146</c:v>
                </c:pt>
                <c:pt idx="2308">
                  <c:v>146</c:v>
                </c:pt>
                <c:pt idx="2309">
                  <c:v>147</c:v>
                </c:pt>
                <c:pt idx="2310">
                  <c:v>148</c:v>
                </c:pt>
                <c:pt idx="2311">
                  <c:v>148</c:v>
                </c:pt>
                <c:pt idx="2312">
                  <c:v>148</c:v>
                </c:pt>
                <c:pt idx="2313">
                  <c:v>148</c:v>
                </c:pt>
                <c:pt idx="2314">
                  <c:v>148</c:v>
                </c:pt>
                <c:pt idx="2315">
                  <c:v>148</c:v>
                </c:pt>
                <c:pt idx="2316">
                  <c:v>148</c:v>
                </c:pt>
                <c:pt idx="2317">
                  <c:v>148</c:v>
                </c:pt>
                <c:pt idx="2318">
                  <c:v>148</c:v>
                </c:pt>
                <c:pt idx="2319">
                  <c:v>148</c:v>
                </c:pt>
                <c:pt idx="2320">
                  <c:v>148</c:v>
                </c:pt>
                <c:pt idx="2321">
                  <c:v>148</c:v>
                </c:pt>
                <c:pt idx="2322">
                  <c:v>148</c:v>
                </c:pt>
                <c:pt idx="2323">
                  <c:v>148</c:v>
                </c:pt>
                <c:pt idx="2324">
                  <c:v>148</c:v>
                </c:pt>
                <c:pt idx="2325">
                  <c:v>148</c:v>
                </c:pt>
                <c:pt idx="2326">
                  <c:v>148</c:v>
                </c:pt>
                <c:pt idx="2327">
                  <c:v>148</c:v>
                </c:pt>
                <c:pt idx="2328">
                  <c:v>148</c:v>
                </c:pt>
                <c:pt idx="2329">
                  <c:v>148</c:v>
                </c:pt>
                <c:pt idx="2330">
                  <c:v>148</c:v>
                </c:pt>
                <c:pt idx="2331">
                  <c:v>148</c:v>
                </c:pt>
                <c:pt idx="2332">
                  <c:v>148</c:v>
                </c:pt>
                <c:pt idx="2333">
                  <c:v>148</c:v>
                </c:pt>
                <c:pt idx="2334">
                  <c:v>148</c:v>
                </c:pt>
                <c:pt idx="2335">
                  <c:v>148</c:v>
                </c:pt>
                <c:pt idx="2336">
                  <c:v>148</c:v>
                </c:pt>
                <c:pt idx="2337">
                  <c:v>148</c:v>
                </c:pt>
                <c:pt idx="2338">
                  <c:v>148</c:v>
                </c:pt>
                <c:pt idx="2339">
                  <c:v>148</c:v>
                </c:pt>
                <c:pt idx="2340">
                  <c:v>148</c:v>
                </c:pt>
                <c:pt idx="2341">
                  <c:v>149</c:v>
                </c:pt>
                <c:pt idx="2342">
                  <c:v>149</c:v>
                </c:pt>
                <c:pt idx="2343">
                  <c:v>149</c:v>
                </c:pt>
                <c:pt idx="2344">
                  <c:v>149</c:v>
                </c:pt>
                <c:pt idx="2345">
                  <c:v>149</c:v>
                </c:pt>
                <c:pt idx="2346">
                  <c:v>149</c:v>
                </c:pt>
                <c:pt idx="2347">
                  <c:v>149</c:v>
                </c:pt>
                <c:pt idx="2348">
                  <c:v>149</c:v>
                </c:pt>
                <c:pt idx="2349">
                  <c:v>149</c:v>
                </c:pt>
                <c:pt idx="2350">
                  <c:v>149</c:v>
                </c:pt>
                <c:pt idx="2351">
                  <c:v>149</c:v>
                </c:pt>
                <c:pt idx="2352">
                  <c:v>149</c:v>
                </c:pt>
                <c:pt idx="2353">
                  <c:v>149</c:v>
                </c:pt>
                <c:pt idx="2354">
                  <c:v>149</c:v>
                </c:pt>
                <c:pt idx="2355">
                  <c:v>149</c:v>
                </c:pt>
                <c:pt idx="2356">
                  <c:v>149</c:v>
                </c:pt>
                <c:pt idx="2357">
                  <c:v>149</c:v>
                </c:pt>
                <c:pt idx="2358">
                  <c:v>150</c:v>
                </c:pt>
                <c:pt idx="2359">
                  <c:v>150</c:v>
                </c:pt>
                <c:pt idx="2360">
                  <c:v>150</c:v>
                </c:pt>
                <c:pt idx="2361">
                  <c:v>150</c:v>
                </c:pt>
                <c:pt idx="2362">
                  <c:v>150</c:v>
                </c:pt>
                <c:pt idx="2363">
                  <c:v>150</c:v>
                </c:pt>
                <c:pt idx="2364">
                  <c:v>150</c:v>
                </c:pt>
                <c:pt idx="2365">
                  <c:v>150</c:v>
                </c:pt>
                <c:pt idx="2366">
                  <c:v>150</c:v>
                </c:pt>
                <c:pt idx="2367">
                  <c:v>150</c:v>
                </c:pt>
                <c:pt idx="2368">
                  <c:v>150</c:v>
                </c:pt>
                <c:pt idx="2369">
                  <c:v>150</c:v>
                </c:pt>
                <c:pt idx="2370">
                  <c:v>150</c:v>
                </c:pt>
                <c:pt idx="2371">
                  <c:v>150</c:v>
                </c:pt>
                <c:pt idx="2372">
                  <c:v>150</c:v>
                </c:pt>
                <c:pt idx="2373">
                  <c:v>150</c:v>
                </c:pt>
                <c:pt idx="2374">
                  <c:v>150</c:v>
                </c:pt>
                <c:pt idx="2375">
                  <c:v>150</c:v>
                </c:pt>
                <c:pt idx="2376">
                  <c:v>150</c:v>
                </c:pt>
                <c:pt idx="2377">
                  <c:v>150</c:v>
                </c:pt>
                <c:pt idx="2378">
                  <c:v>150</c:v>
                </c:pt>
                <c:pt idx="2379">
                  <c:v>150</c:v>
                </c:pt>
                <c:pt idx="2380">
                  <c:v>150</c:v>
                </c:pt>
                <c:pt idx="2381">
                  <c:v>150</c:v>
                </c:pt>
                <c:pt idx="2382">
                  <c:v>150</c:v>
                </c:pt>
                <c:pt idx="2383">
                  <c:v>150</c:v>
                </c:pt>
                <c:pt idx="2384">
                  <c:v>151</c:v>
                </c:pt>
                <c:pt idx="2385">
                  <c:v>151</c:v>
                </c:pt>
                <c:pt idx="2386">
                  <c:v>151</c:v>
                </c:pt>
                <c:pt idx="2387">
                  <c:v>151</c:v>
                </c:pt>
                <c:pt idx="2388">
                  <c:v>151</c:v>
                </c:pt>
                <c:pt idx="2389">
                  <c:v>151</c:v>
                </c:pt>
                <c:pt idx="2390">
                  <c:v>151</c:v>
                </c:pt>
                <c:pt idx="2391">
                  <c:v>151</c:v>
                </c:pt>
                <c:pt idx="2392">
                  <c:v>151</c:v>
                </c:pt>
                <c:pt idx="2393">
                  <c:v>151</c:v>
                </c:pt>
                <c:pt idx="2394">
                  <c:v>151</c:v>
                </c:pt>
                <c:pt idx="2395">
                  <c:v>151</c:v>
                </c:pt>
                <c:pt idx="2396">
                  <c:v>151</c:v>
                </c:pt>
                <c:pt idx="2397">
                  <c:v>151</c:v>
                </c:pt>
                <c:pt idx="2398">
                  <c:v>151</c:v>
                </c:pt>
                <c:pt idx="2399">
                  <c:v>151</c:v>
                </c:pt>
                <c:pt idx="2400">
                  <c:v>151</c:v>
                </c:pt>
                <c:pt idx="2401">
                  <c:v>152</c:v>
                </c:pt>
                <c:pt idx="2402">
                  <c:v>152</c:v>
                </c:pt>
                <c:pt idx="2403">
                  <c:v>152</c:v>
                </c:pt>
                <c:pt idx="2404">
                  <c:v>152</c:v>
                </c:pt>
                <c:pt idx="2405">
                  <c:v>152</c:v>
                </c:pt>
                <c:pt idx="2406">
                  <c:v>152</c:v>
                </c:pt>
                <c:pt idx="2407">
                  <c:v>152</c:v>
                </c:pt>
                <c:pt idx="2408">
                  <c:v>152</c:v>
                </c:pt>
                <c:pt idx="2409">
                  <c:v>152</c:v>
                </c:pt>
                <c:pt idx="2410">
                  <c:v>152</c:v>
                </c:pt>
                <c:pt idx="2411">
                  <c:v>153</c:v>
                </c:pt>
                <c:pt idx="2412">
                  <c:v>153</c:v>
                </c:pt>
                <c:pt idx="2413">
                  <c:v>153</c:v>
                </c:pt>
                <c:pt idx="2414">
                  <c:v>153</c:v>
                </c:pt>
                <c:pt idx="2415">
                  <c:v>153</c:v>
                </c:pt>
                <c:pt idx="2416">
                  <c:v>153</c:v>
                </c:pt>
                <c:pt idx="2417">
                  <c:v>153</c:v>
                </c:pt>
                <c:pt idx="2418">
                  <c:v>154</c:v>
                </c:pt>
                <c:pt idx="2419">
                  <c:v>154</c:v>
                </c:pt>
                <c:pt idx="2420">
                  <c:v>154</c:v>
                </c:pt>
                <c:pt idx="2421">
                  <c:v>154</c:v>
                </c:pt>
                <c:pt idx="2422">
                  <c:v>154</c:v>
                </c:pt>
                <c:pt idx="2423">
                  <c:v>154</c:v>
                </c:pt>
                <c:pt idx="2424">
                  <c:v>154</c:v>
                </c:pt>
                <c:pt idx="2425">
                  <c:v>154</c:v>
                </c:pt>
                <c:pt idx="2426">
                  <c:v>154</c:v>
                </c:pt>
                <c:pt idx="2427">
                  <c:v>154</c:v>
                </c:pt>
                <c:pt idx="2428">
                  <c:v>154</c:v>
                </c:pt>
                <c:pt idx="2429">
                  <c:v>154</c:v>
                </c:pt>
                <c:pt idx="2430">
                  <c:v>154</c:v>
                </c:pt>
                <c:pt idx="2431">
                  <c:v>154</c:v>
                </c:pt>
                <c:pt idx="2432">
                  <c:v>154</c:v>
                </c:pt>
                <c:pt idx="2433">
                  <c:v>154</c:v>
                </c:pt>
                <c:pt idx="2434">
                  <c:v>154</c:v>
                </c:pt>
                <c:pt idx="2435">
                  <c:v>154</c:v>
                </c:pt>
                <c:pt idx="2436">
                  <c:v>154</c:v>
                </c:pt>
                <c:pt idx="2437">
                  <c:v>154</c:v>
                </c:pt>
                <c:pt idx="2438">
                  <c:v>154</c:v>
                </c:pt>
                <c:pt idx="2439">
                  <c:v>155</c:v>
                </c:pt>
                <c:pt idx="2440">
                  <c:v>155</c:v>
                </c:pt>
                <c:pt idx="2441">
                  <c:v>155</c:v>
                </c:pt>
                <c:pt idx="2442">
                  <c:v>155</c:v>
                </c:pt>
                <c:pt idx="2443">
                  <c:v>155</c:v>
                </c:pt>
                <c:pt idx="2444">
                  <c:v>155</c:v>
                </c:pt>
                <c:pt idx="2445">
                  <c:v>155</c:v>
                </c:pt>
                <c:pt idx="2446">
                  <c:v>155</c:v>
                </c:pt>
                <c:pt idx="2447">
                  <c:v>155</c:v>
                </c:pt>
                <c:pt idx="2448">
                  <c:v>155</c:v>
                </c:pt>
                <c:pt idx="2449">
                  <c:v>155</c:v>
                </c:pt>
                <c:pt idx="2450">
                  <c:v>155</c:v>
                </c:pt>
                <c:pt idx="2451">
                  <c:v>155</c:v>
                </c:pt>
                <c:pt idx="2452">
                  <c:v>155</c:v>
                </c:pt>
                <c:pt idx="2453">
                  <c:v>155</c:v>
                </c:pt>
                <c:pt idx="2454">
                  <c:v>155</c:v>
                </c:pt>
                <c:pt idx="2455">
                  <c:v>155</c:v>
                </c:pt>
                <c:pt idx="2456">
                  <c:v>155</c:v>
                </c:pt>
                <c:pt idx="2457">
                  <c:v>155</c:v>
                </c:pt>
                <c:pt idx="2458">
                  <c:v>155</c:v>
                </c:pt>
                <c:pt idx="2459">
                  <c:v>155</c:v>
                </c:pt>
                <c:pt idx="2460">
                  <c:v>155</c:v>
                </c:pt>
                <c:pt idx="2461">
                  <c:v>155</c:v>
                </c:pt>
                <c:pt idx="2462">
                  <c:v>155</c:v>
                </c:pt>
                <c:pt idx="2463">
                  <c:v>155</c:v>
                </c:pt>
                <c:pt idx="2464">
                  <c:v>155</c:v>
                </c:pt>
                <c:pt idx="2465">
                  <c:v>156</c:v>
                </c:pt>
                <c:pt idx="2466">
                  <c:v>156</c:v>
                </c:pt>
                <c:pt idx="2467">
                  <c:v>157</c:v>
                </c:pt>
                <c:pt idx="2468">
                  <c:v>157</c:v>
                </c:pt>
                <c:pt idx="2469">
                  <c:v>157</c:v>
                </c:pt>
                <c:pt idx="2470">
                  <c:v>157</c:v>
                </c:pt>
                <c:pt idx="2471">
                  <c:v>157</c:v>
                </c:pt>
                <c:pt idx="2472">
                  <c:v>157</c:v>
                </c:pt>
                <c:pt idx="2473">
                  <c:v>157</c:v>
                </c:pt>
                <c:pt idx="2474">
                  <c:v>157</c:v>
                </c:pt>
                <c:pt idx="2475">
                  <c:v>157</c:v>
                </c:pt>
                <c:pt idx="2476">
                  <c:v>157</c:v>
                </c:pt>
                <c:pt idx="2477">
                  <c:v>157</c:v>
                </c:pt>
                <c:pt idx="2478">
                  <c:v>157</c:v>
                </c:pt>
                <c:pt idx="2479">
                  <c:v>157</c:v>
                </c:pt>
                <c:pt idx="2480">
                  <c:v>157</c:v>
                </c:pt>
                <c:pt idx="2481">
                  <c:v>157</c:v>
                </c:pt>
                <c:pt idx="2482">
                  <c:v>157</c:v>
                </c:pt>
                <c:pt idx="2483">
                  <c:v>157</c:v>
                </c:pt>
                <c:pt idx="2484">
                  <c:v>157</c:v>
                </c:pt>
                <c:pt idx="2485">
                  <c:v>157</c:v>
                </c:pt>
                <c:pt idx="2486">
                  <c:v>157</c:v>
                </c:pt>
                <c:pt idx="2487">
                  <c:v>157</c:v>
                </c:pt>
                <c:pt idx="2488">
                  <c:v>157</c:v>
                </c:pt>
                <c:pt idx="2489">
                  <c:v>157</c:v>
                </c:pt>
                <c:pt idx="2490">
                  <c:v>157</c:v>
                </c:pt>
                <c:pt idx="2491">
                  <c:v>157</c:v>
                </c:pt>
                <c:pt idx="2492">
                  <c:v>157</c:v>
                </c:pt>
                <c:pt idx="2493">
                  <c:v>157</c:v>
                </c:pt>
                <c:pt idx="2494">
                  <c:v>157</c:v>
                </c:pt>
                <c:pt idx="2495">
                  <c:v>157</c:v>
                </c:pt>
                <c:pt idx="2496">
                  <c:v>157</c:v>
                </c:pt>
                <c:pt idx="2497">
                  <c:v>157</c:v>
                </c:pt>
                <c:pt idx="2498">
                  <c:v>157</c:v>
                </c:pt>
                <c:pt idx="2499">
                  <c:v>157</c:v>
                </c:pt>
                <c:pt idx="2500">
                  <c:v>157</c:v>
                </c:pt>
                <c:pt idx="2501">
                  <c:v>157</c:v>
                </c:pt>
                <c:pt idx="2502">
                  <c:v>157</c:v>
                </c:pt>
                <c:pt idx="2503">
                  <c:v>157</c:v>
                </c:pt>
                <c:pt idx="2504">
                  <c:v>157</c:v>
                </c:pt>
                <c:pt idx="2505">
                  <c:v>157</c:v>
                </c:pt>
                <c:pt idx="2506">
                  <c:v>157</c:v>
                </c:pt>
                <c:pt idx="2507">
                  <c:v>157</c:v>
                </c:pt>
                <c:pt idx="2508">
                  <c:v>157</c:v>
                </c:pt>
                <c:pt idx="2509">
                  <c:v>157</c:v>
                </c:pt>
                <c:pt idx="2510">
                  <c:v>157</c:v>
                </c:pt>
                <c:pt idx="2511">
                  <c:v>157</c:v>
                </c:pt>
                <c:pt idx="2512">
                  <c:v>157</c:v>
                </c:pt>
                <c:pt idx="2513">
                  <c:v>157</c:v>
                </c:pt>
                <c:pt idx="2514">
                  <c:v>157</c:v>
                </c:pt>
                <c:pt idx="2515">
                  <c:v>157</c:v>
                </c:pt>
                <c:pt idx="2516">
                  <c:v>157</c:v>
                </c:pt>
                <c:pt idx="2517">
                  <c:v>157</c:v>
                </c:pt>
                <c:pt idx="2518">
                  <c:v>157</c:v>
                </c:pt>
                <c:pt idx="2519">
                  <c:v>157</c:v>
                </c:pt>
                <c:pt idx="2520">
                  <c:v>157</c:v>
                </c:pt>
                <c:pt idx="2521">
                  <c:v>157</c:v>
                </c:pt>
                <c:pt idx="2522">
                  <c:v>157</c:v>
                </c:pt>
                <c:pt idx="2523">
                  <c:v>157</c:v>
                </c:pt>
                <c:pt idx="2524">
                  <c:v>157</c:v>
                </c:pt>
                <c:pt idx="2525">
                  <c:v>157</c:v>
                </c:pt>
                <c:pt idx="2526">
                  <c:v>157</c:v>
                </c:pt>
                <c:pt idx="2527">
                  <c:v>157</c:v>
                </c:pt>
                <c:pt idx="2528">
                  <c:v>158</c:v>
                </c:pt>
                <c:pt idx="2529">
                  <c:v>158</c:v>
                </c:pt>
                <c:pt idx="2530">
                  <c:v>158</c:v>
                </c:pt>
                <c:pt idx="2531">
                  <c:v>158</c:v>
                </c:pt>
                <c:pt idx="2532">
                  <c:v>158</c:v>
                </c:pt>
                <c:pt idx="2533">
                  <c:v>158</c:v>
                </c:pt>
                <c:pt idx="2534">
                  <c:v>158</c:v>
                </c:pt>
                <c:pt idx="2535">
                  <c:v>158</c:v>
                </c:pt>
                <c:pt idx="2536">
                  <c:v>158</c:v>
                </c:pt>
                <c:pt idx="2537">
                  <c:v>158</c:v>
                </c:pt>
                <c:pt idx="2538">
                  <c:v>158</c:v>
                </c:pt>
                <c:pt idx="2539">
                  <c:v>158</c:v>
                </c:pt>
                <c:pt idx="2540">
                  <c:v>158</c:v>
                </c:pt>
                <c:pt idx="2541">
                  <c:v>158</c:v>
                </c:pt>
                <c:pt idx="2542">
                  <c:v>158</c:v>
                </c:pt>
                <c:pt idx="2543">
                  <c:v>158</c:v>
                </c:pt>
                <c:pt idx="2544">
                  <c:v>158</c:v>
                </c:pt>
                <c:pt idx="2545">
                  <c:v>158</c:v>
                </c:pt>
                <c:pt idx="2546">
                  <c:v>158</c:v>
                </c:pt>
                <c:pt idx="2547">
                  <c:v>158</c:v>
                </c:pt>
                <c:pt idx="2548">
                  <c:v>158</c:v>
                </c:pt>
                <c:pt idx="2549">
                  <c:v>158</c:v>
                </c:pt>
                <c:pt idx="2550">
                  <c:v>158</c:v>
                </c:pt>
                <c:pt idx="2551">
                  <c:v>158</c:v>
                </c:pt>
                <c:pt idx="2552">
                  <c:v>159</c:v>
                </c:pt>
                <c:pt idx="2553">
                  <c:v>159</c:v>
                </c:pt>
                <c:pt idx="2554">
                  <c:v>159</c:v>
                </c:pt>
                <c:pt idx="2555">
                  <c:v>159</c:v>
                </c:pt>
                <c:pt idx="2556">
                  <c:v>159</c:v>
                </c:pt>
                <c:pt idx="2557">
                  <c:v>159</c:v>
                </c:pt>
                <c:pt idx="2558">
                  <c:v>159</c:v>
                </c:pt>
                <c:pt idx="2559">
                  <c:v>159</c:v>
                </c:pt>
                <c:pt idx="2560">
                  <c:v>159</c:v>
                </c:pt>
                <c:pt idx="2561">
                  <c:v>159</c:v>
                </c:pt>
                <c:pt idx="2562">
                  <c:v>159</c:v>
                </c:pt>
                <c:pt idx="2563">
                  <c:v>159</c:v>
                </c:pt>
                <c:pt idx="2564">
                  <c:v>159</c:v>
                </c:pt>
                <c:pt idx="2565">
                  <c:v>159</c:v>
                </c:pt>
                <c:pt idx="2566">
                  <c:v>160</c:v>
                </c:pt>
                <c:pt idx="2567">
                  <c:v>161</c:v>
                </c:pt>
                <c:pt idx="2568">
                  <c:v>161</c:v>
                </c:pt>
                <c:pt idx="2569">
                  <c:v>161</c:v>
                </c:pt>
                <c:pt idx="2570">
                  <c:v>161</c:v>
                </c:pt>
                <c:pt idx="2571">
                  <c:v>161</c:v>
                </c:pt>
                <c:pt idx="2572">
                  <c:v>161</c:v>
                </c:pt>
                <c:pt idx="2573">
                  <c:v>161</c:v>
                </c:pt>
                <c:pt idx="2574">
                  <c:v>161</c:v>
                </c:pt>
                <c:pt idx="2575">
                  <c:v>161</c:v>
                </c:pt>
                <c:pt idx="2576">
                  <c:v>161</c:v>
                </c:pt>
                <c:pt idx="2577">
                  <c:v>161</c:v>
                </c:pt>
                <c:pt idx="2578">
                  <c:v>161</c:v>
                </c:pt>
                <c:pt idx="2579">
                  <c:v>161</c:v>
                </c:pt>
                <c:pt idx="2580">
                  <c:v>161</c:v>
                </c:pt>
                <c:pt idx="2581">
                  <c:v>161</c:v>
                </c:pt>
                <c:pt idx="2582">
                  <c:v>161</c:v>
                </c:pt>
                <c:pt idx="2583">
                  <c:v>161</c:v>
                </c:pt>
                <c:pt idx="2584">
                  <c:v>161</c:v>
                </c:pt>
                <c:pt idx="2585">
                  <c:v>161</c:v>
                </c:pt>
                <c:pt idx="2586">
                  <c:v>161</c:v>
                </c:pt>
                <c:pt idx="2587">
                  <c:v>161</c:v>
                </c:pt>
                <c:pt idx="2588">
                  <c:v>161</c:v>
                </c:pt>
                <c:pt idx="2589">
                  <c:v>161</c:v>
                </c:pt>
                <c:pt idx="2590">
                  <c:v>161</c:v>
                </c:pt>
                <c:pt idx="2591">
                  <c:v>161</c:v>
                </c:pt>
                <c:pt idx="2592">
                  <c:v>161</c:v>
                </c:pt>
                <c:pt idx="2593">
                  <c:v>161</c:v>
                </c:pt>
                <c:pt idx="2594">
                  <c:v>161</c:v>
                </c:pt>
                <c:pt idx="2595">
                  <c:v>161</c:v>
                </c:pt>
                <c:pt idx="2596">
                  <c:v>161</c:v>
                </c:pt>
                <c:pt idx="2597">
                  <c:v>161</c:v>
                </c:pt>
                <c:pt idx="2598">
                  <c:v>161</c:v>
                </c:pt>
                <c:pt idx="2599">
                  <c:v>161</c:v>
                </c:pt>
                <c:pt idx="2600">
                  <c:v>161</c:v>
                </c:pt>
                <c:pt idx="2601">
                  <c:v>161</c:v>
                </c:pt>
                <c:pt idx="2602">
                  <c:v>161</c:v>
                </c:pt>
                <c:pt idx="2603">
                  <c:v>161</c:v>
                </c:pt>
                <c:pt idx="2604">
                  <c:v>161</c:v>
                </c:pt>
                <c:pt idx="2605">
                  <c:v>161</c:v>
                </c:pt>
                <c:pt idx="2606">
                  <c:v>161</c:v>
                </c:pt>
                <c:pt idx="2607">
                  <c:v>161</c:v>
                </c:pt>
                <c:pt idx="2608">
                  <c:v>161</c:v>
                </c:pt>
                <c:pt idx="2609">
                  <c:v>161</c:v>
                </c:pt>
                <c:pt idx="2610">
                  <c:v>161</c:v>
                </c:pt>
                <c:pt idx="2611">
                  <c:v>161</c:v>
                </c:pt>
                <c:pt idx="2612">
                  <c:v>161</c:v>
                </c:pt>
                <c:pt idx="2613">
                  <c:v>161</c:v>
                </c:pt>
                <c:pt idx="2614">
                  <c:v>161</c:v>
                </c:pt>
                <c:pt idx="2615">
                  <c:v>161</c:v>
                </c:pt>
                <c:pt idx="2616">
                  <c:v>161</c:v>
                </c:pt>
                <c:pt idx="2617">
                  <c:v>162</c:v>
                </c:pt>
                <c:pt idx="2618">
                  <c:v>162</c:v>
                </c:pt>
                <c:pt idx="2619">
                  <c:v>162</c:v>
                </c:pt>
                <c:pt idx="2620">
                  <c:v>162</c:v>
                </c:pt>
                <c:pt idx="2621">
                  <c:v>163</c:v>
                </c:pt>
                <c:pt idx="2622">
                  <c:v>164</c:v>
                </c:pt>
                <c:pt idx="2623">
                  <c:v>164</c:v>
                </c:pt>
                <c:pt idx="2624">
                  <c:v>164</c:v>
                </c:pt>
                <c:pt idx="2625">
                  <c:v>164</c:v>
                </c:pt>
                <c:pt idx="2626">
                  <c:v>164</c:v>
                </c:pt>
                <c:pt idx="2627">
                  <c:v>164</c:v>
                </c:pt>
                <c:pt idx="2628">
                  <c:v>164</c:v>
                </c:pt>
                <c:pt idx="2629">
                  <c:v>164</c:v>
                </c:pt>
                <c:pt idx="2630">
                  <c:v>164</c:v>
                </c:pt>
                <c:pt idx="2631">
                  <c:v>164</c:v>
                </c:pt>
                <c:pt idx="2632">
                  <c:v>165</c:v>
                </c:pt>
                <c:pt idx="2633">
                  <c:v>166</c:v>
                </c:pt>
                <c:pt idx="2634">
                  <c:v>166</c:v>
                </c:pt>
                <c:pt idx="2635">
                  <c:v>166</c:v>
                </c:pt>
                <c:pt idx="2636">
                  <c:v>166</c:v>
                </c:pt>
                <c:pt idx="2637">
                  <c:v>166</c:v>
                </c:pt>
                <c:pt idx="2638">
                  <c:v>166</c:v>
                </c:pt>
                <c:pt idx="2639">
                  <c:v>166</c:v>
                </c:pt>
                <c:pt idx="2640">
                  <c:v>166</c:v>
                </c:pt>
                <c:pt idx="2641">
                  <c:v>166</c:v>
                </c:pt>
                <c:pt idx="2642">
                  <c:v>166</c:v>
                </c:pt>
                <c:pt idx="2643">
                  <c:v>166</c:v>
                </c:pt>
                <c:pt idx="2644">
                  <c:v>166</c:v>
                </c:pt>
                <c:pt idx="2645">
                  <c:v>166</c:v>
                </c:pt>
                <c:pt idx="2646">
                  <c:v>166</c:v>
                </c:pt>
                <c:pt idx="2647">
                  <c:v>166</c:v>
                </c:pt>
                <c:pt idx="2648">
                  <c:v>166</c:v>
                </c:pt>
                <c:pt idx="2649">
                  <c:v>167</c:v>
                </c:pt>
                <c:pt idx="2650">
                  <c:v>167</c:v>
                </c:pt>
                <c:pt idx="2651">
                  <c:v>167</c:v>
                </c:pt>
                <c:pt idx="2652">
                  <c:v>167</c:v>
                </c:pt>
                <c:pt idx="2653">
                  <c:v>167</c:v>
                </c:pt>
                <c:pt idx="2654">
                  <c:v>167</c:v>
                </c:pt>
                <c:pt idx="2655">
                  <c:v>167</c:v>
                </c:pt>
                <c:pt idx="2656">
                  <c:v>167</c:v>
                </c:pt>
                <c:pt idx="2657">
                  <c:v>167</c:v>
                </c:pt>
                <c:pt idx="2658">
                  <c:v>167</c:v>
                </c:pt>
                <c:pt idx="2659">
                  <c:v>167</c:v>
                </c:pt>
                <c:pt idx="2660">
                  <c:v>167</c:v>
                </c:pt>
                <c:pt idx="2661">
                  <c:v>167</c:v>
                </c:pt>
                <c:pt idx="2662">
                  <c:v>167</c:v>
                </c:pt>
                <c:pt idx="2663">
                  <c:v>167</c:v>
                </c:pt>
                <c:pt idx="2664">
                  <c:v>167</c:v>
                </c:pt>
                <c:pt idx="2665">
                  <c:v>167</c:v>
                </c:pt>
                <c:pt idx="2666">
                  <c:v>167</c:v>
                </c:pt>
                <c:pt idx="2667">
                  <c:v>167</c:v>
                </c:pt>
                <c:pt idx="2668">
                  <c:v>167</c:v>
                </c:pt>
                <c:pt idx="2669">
                  <c:v>167</c:v>
                </c:pt>
                <c:pt idx="2670">
                  <c:v>167</c:v>
                </c:pt>
                <c:pt idx="2671">
                  <c:v>167</c:v>
                </c:pt>
                <c:pt idx="2672">
                  <c:v>167</c:v>
                </c:pt>
                <c:pt idx="2673">
                  <c:v>167</c:v>
                </c:pt>
                <c:pt idx="2674">
                  <c:v>167</c:v>
                </c:pt>
                <c:pt idx="2675">
                  <c:v>167</c:v>
                </c:pt>
                <c:pt idx="2676">
                  <c:v>167</c:v>
                </c:pt>
                <c:pt idx="2677">
                  <c:v>167</c:v>
                </c:pt>
                <c:pt idx="2678">
                  <c:v>167</c:v>
                </c:pt>
                <c:pt idx="2679">
                  <c:v>167</c:v>
                </c:pt>
                <c:pt idx="2680">
                  <c:v>167</c:v>
                </c:pt>
                <c:pt idx="2681">
                  <c:v>167</c:v>
                </c:pt>
                <c:pt idx="2682">
                  <c:v>167</c:v>
                </c:pt>
                <c:pt idx="2683">
                  <c:v>168</c:v>
                </c:pt>
                <c:pt idx="2684">
                  <c:v>168</c:v>
                </c:pt>
                <c:pt idx="2685">
                  <c:v>168</c:v>
                </c:pt>
                <c:pt idx="2686">
                  <c:v>168</c:v>
                </c:pt>
                <c:pt idx="2687">
                  <c:v>168</c:v>
                </c:pt>
                <c:pt idx="2688">
                  <c:v>168</c:v>
                </c:pt>
                <c:pt idx="2689">
                  <c:v>168</c:v>
                </c:pt>
                <c:pt idx="2690">
                  <c:v>169</c:v>
                </c:pt>
                <c:pt idx="2691">
                  <c:v>169</c:v>
                </c:pt>
                <c:pt idx="2692">
                  <c:v>170</c:v>
                </c:pt>
                <c:pt idx="2693">
                  <c:v>170</c:v>
                </c:pt>
                <c:pt idx="2694">
                  <c:v>170</c:v>
                </c:pt>
                <c:pt idx="2695">
                  <c:v>170</c:v>
                </c:pt>
                <c:pt idx="2696">
                  <c:v>170</c:v>
                </c:pt>
                <c:pt idx="2697">
                  <c:v>170</c:v>
                </c:pt>
                <c:pt idx="2698">
                  <c:v>170</c:v>
                </c:pt>
                <c:pt idx="2699">
                  <c:v>170</c:v>
                </c:pt>
                <c:pt idx="2700">
                  <c:v>171</c:v>
                </c:pt>
                <c:pt idx="2701">
                  <c:v>171</c:v>
                </c:pt>
                <c:pt idx="2702">
                  <c:v>171</c:v>
                </c:pt>
                <c:pt idx="2703">
                  <c:v>171</c:v>
                </c:pt>
                <c:pt idx="2704">
                  <c:v>171</c:v>
                </c:pt>
                <c:pt idx="2705">
                  <c:v>172</c:v>
                </c:pt>
                <c:pt idx="2706">
                  <c:v>172</c:v>
                </c:pt>
                <c:pt idx="2707">
                  <c:v>172</c:v>
                </c:pt>
                <c:pt idx="2708">
                  <c:v>172</c:v>
                </c:pt>
                <c:pt idx="2709">
                  <c:v>173</c:v>
                </c:pt>
                <c:pt idx="2710">
                  <c:v>173</c:v>
                </c:pt>
                <c:pt idx="2711">
                  <c:v>173</c:v>
                </c:pt>
                <c:pt idx="2712">
                  <c:v>173</c:v>
                </c:pt>
                <c:pt idx="2713">
                  <c:v>173</c:v>
                </c:pt>
                <c:pt idx="2714">
                  <c:v>174</c:v>
                </c:pt>
                <c:pt idx="2715">
                  <c:v>174</c:v>
                </c:pt>
                <c:pt idx="2716">
                  <c:v>174</c:v>
                </c:pt>
                <c:pt idx="2717">
                  <c:v>174</c:v>
                </c:pt>
                <c:pt idx="2718">
                  <c:v>174</c:v>
                </c:pt>
                <c:pt idx="2719">
                  <c:v>174</c:v>
                </c:pt>
                <c:pt idx="2720">
                  <c:v>174</c:v>
                </c:pt>
                <c:pt idx="2721">
                  <c:v>174</c:v>
                </c:pt>
                <c:pt idx="2722">
                  <c:v>174</c:v>
                </c:pt>
                <c:pt idx="2723">
                  <c:v>174</c:v>
                </c:pt>
                <c:pt idx="2724">
                  <c:v>174</c:v>
                </c:pt>
                <c:pt idx="2725">
                  <c:v>174</c:v>
                </c:pt>
                <c:pt idx="2726">
                  <c:v>174</c:v>
                </c:pt>
                <c:pt idx="2727">
                  <c:v>174</c:v>
                </c:pt>
                <c:pt idx="2728">
                  <c:v>174</c:v>
                </c:pt>
                <c:pt idx="2729">
                  <c:v>174</c:v>
                </c:pt>
                <c:pt idx="2730">
                  <c:v>174</c:v>
                </c:pt>
                <c:pt idx="2731">
                  <c:v>174</c:v>
                </c:pt>
                <c:pt idx="2732">
                  <c:v>174</c:v>
                </c:pt>
                <c:pt idx="2733">
                  <c:v>174</c:v>
                </c:pt>
                <c:pt idx="2734">
                  <c:v>174</c:v>
                </c:pt>
                <c:pt idx="2735">
                  <c:v>174</c:v>
                </c:pt>
                <c:pt idx="2736">
                  <c:v>174</c:v>
                </c:pt>
                <c:pt idx="2737">
                  <c:v>174</c:v>
                </c:pt>
                <c:pt idx="2738">
                  <c:v>174</c:v>
                </c:pt>
                <c:pt idx="2739">
                  <c:v>174</c:v>
                </c:pt>
                <c:pt idx="2740">
                  <c:v>174</c:v>
                </c:pt>
                <c:pt idx="2741">
                  <c:v>174</c:v>
                </c:pt>
                <c:pt idx="2742">
                  <c:v>174</c:v>
                </c:pt>
                <c:pt idx="2743">
                  <c:v>174</c:v>
                </c:pt>
                <c:pt idx="2744">
                  <c:v>174</c:v>
                </c:pt>
                <c:pt idx="2745">
                  <c:v>174</c:v>
                </c:pt>
                <c:pt idx="2746">
                  <c:v>174</c:v>
                </c:pt>
                <c:pt idx="2747">
                  <c:v>174</c:v>
                </c:pt>
                <c:pt idx="2748">
                  <c:v>174</c:v>
                </c:pt>
                <c:pt idx="2749">
                  <c:v>174</c:v>
                </c:pt>
                <c:pt idx="2750">
                  <c:v>174</c:v>
                </c:pt>
                <c:pt idx="2751">
                  <c:v>174</c:v>
                </c:pt>
                <c:pt idx="2752">
                  <c:v>174</c:v>
                </c:pt>
                <c:pt idx="2753">
                  <c:v>174</c:v>
                </c:pt>
                <c:pt idx="2754">
                  <c:v>174</c:v>
                </c:pt>
                <c:pt idx="2755">
                  <c:v>174</c:v>
                </c:pt>
                <c:pt idx="2756">
                  <c:v>174</c:v>
                </c:pt>
                <c:pt idx="2757">
                  <c:v>174</c:v>
                </c:pt>
                <c:pt idx="2758">
                  <c:v>174</c:v>
                </c:pt>
                <c:pt idx="2759">
                  <c:v>174</c:v>
                </c:pt>
                <c:pt idx="2760">
                  <c:v>174</c:v>
                </c:pt>
                <c:pt idx="2761">
                  <c:v>175</c:v>
                </c:pt>
                <c:pt idx="2762">
                  <c:v>175</c:v>
                </c:pt>
                <c:pt idx="2763">
                  <c:v>175</c:v>
                </c:pt>
                <c:pt idx="2764">
                  <c:v>175</c:v>
                </c:pt>
                <c:pt idx="2765">
                  <c:v>175</c:v>
                </c:pt>
                <c:pt idx="2766">
                  <c:v>176</c:v>
                </c:pt>
                <c:pt idx="2767">
                  <c:v>176</c:v>
                </c:pt>
                <c:pt idx="2768">
                  <c:v>176</c:v>
                </c:pt>
                <c:pt idx="2769">
                  <c:v>176</c:v>
                </c:pt>
                <c:pt idx="2770">
                  <c:v>176</c:v>
                </c:pt>
                <c:pt idx="2771">
                  <c:v>176</c:v>
                </c:pt>
                <c:pt idx="2772">
                  <c:v>176</c:v>
                </c:pt>
                <c:pt idx="2773">
                  <c:v>177</c:v>
                </c:pt>
                <c:pt idx="2774">
                  <c:v>177</c:v>
                </c:pt>
                <c:pt idx="2775">
                  <c:v>177</c:v>
                </c:pt>
                <c:pt idx="2776">
                  <c:v>177</c:v>
                </c:pt>
                <c:pt idx="2777">
                  <c:v>177</c:v>
                </c:pt>
                <c:pt idx="2778">
                  <c:v>178</c:v>
                </c:pt>
                <c:pt idx="2779">
                  <c:v>179</c:v>
                </c:pt>
                <c:pt idx="2780">
                  <c:v>179</c:v>
                </c:pt>
                <c:pt idx="2781">
                  <c:v>180</c:v>
                </c:pt>
                <c:pt idx="2782">
                  <c:v>180</c:v>
                </c:pt>
                <c:pt idx="2783">
                  <c:v>180</c:v>
                </c:pt>
                <c:pt idx="2784">
                  <c:v>180</c:v>
                </c:pt>
                <c:pt idx="2785">
                  <c:v>180</c:v>
                </c:pt>
                <c:pt idx="2786">
                  <c:v>181</c:v>
                </c:pt>
                <c:pt idx="2787">
                  <c:v>181</c:v>
                </c:pt>
                <c:pt idx="2788">
                  <c:v>181</c:v>
                </c:pt>
                <c:pt idx="2789">
                  <c:v>181</c:v>
                </c:pt>
                <c:pt idx="2790">
                  <c:v>181</c:v>
                </c:pt>
                <c:pt idx="2791">
                  <c:v>181</c:v>
                </c:pt>
                <c:pt idx="2792">
                  <c:v>181</c:v>
                </c:pt>
                <c:pt idx="2793">
                  <c:v>181</c:v>
                </c:pt>
                <c:pt idx="2794">
                  <c:v>181</c:v>
                </c:pt>
                <c:pt idx="2795">
                  <c:v>181</c:v>
                </c:pt>
                <c:pt idx="2796">
                  <c:v>181</c:v>
                </c:pt>
                <c:pt idx="2797">
                  <c:v>181</c:v>
                </c:pt>
                <c:pt idx="2798">
                  <c:v>181</c:v>
                </c:pt>
                <c:pt idx="2799">
                  <c:v>181</c:v>
                </c:pt>
                <c:pt idx="2800">
                  <c:v>181</c:v>
                </c:pt>
                <c:pt idx="2801">
                  <c:v>181</c:v>
                </c:pt>
                <c:pt idx="2802">
                  <c:v>181</c:v>
                </c:pt>
                <c:pt idx="2803">
                  <c:v>181</c:v>
                </c:pt>
                <c:pt idx="2804">
                  <c:v>181</c:v>
                </c:pt>
                <c:pt idx="2805">
                  <c:v>181</c:v>
                </c:pt>
                <c:pt idx="2806">
                  <c:v>181</c:v>
                </c:pt>
                <c:pt idx="2807">
                  <c:v>181</c:v>
                </c:pt>
                <c:pt idx="2808">
                  <c:v>181</c:v>
                </c:pt>
                <c:pt idx="2809">
                  <c:v>181</c:v>
                </c:pt>
                <c:pt idx="2810">
                  <c:v>181</c:v>
                </c:pt>
                <c:pt idx="2811">
                  <c:v>181</c:v>
                </c:pt>
                <c:pt idx="2812">
                  <c:v>181</c:v>
                </c:pt>
                <c:pt idx="2813">
                  <c:v>181</c:v>
                </c:pt>
                <c:pt idx="2814">
                  <c:v>181</c:v>
                </c:pt>
                <c:pt idx="2815">
                  <c:v>182</c:v>
                </c:pt>
                <c:pt idx="2816">
                  <c:v>183</c:v>
                </c:pt>
                <c:pt idx="2817">
                  <c:v>184</c:v>
                </c:pt>
                <c:pt idx="2818">
                  <c:v>185</c:v>
                </c:pt>
                <c:pt idx="2819">
                  <c:v>186</c:v>
                </c:pt>
                <c:pt idx="2820">
                  <c:v>186</c:v>
                </c:pt>
                <c:pt idx="2821">
                  <c:v>187</c:v>
                </c:pt>
                <c:pt idx="2822">
                  <c:v>187</c:v>
                </c:pt>
                <c:pt idx="2823">
                  <c:v>187</c:v>
                </c:pt>
                <c:pt idx="2824">
                  <c:v>187</c:v>
                </c:pt>
                <c:pt idx="2825">
                  <c:v>187</c:v>
                </c:pt>
                <c:pt idx="2826">
                  <c:v>187</c:v>
                </c:pt>
                <c:pt idx="2827">
                  <c:v>187</c:v>
                </c:pt>
                <c:pt idx="2828">
                  <c:v>187</c:v>
                </c:pt>
                <c:pt idx="2829">
                  <c:v>188</c:v>
                </c:pt>
                <c:pt idx="2830">
                  <c:v>189</c:v>
                </c:pt>
                <c:pt idx="2831">
                  <c:v>189</c:v>
                </c:pt>
                <c:pt idx="2832">
                  <c:v>189</c:v>
                </c:pt>
                <c:pt idx="2833">
                  <c:v>189</c:v>
                </c:pt>
                <c:pt idx="2834">
                  <c:v>189</c:v>
                </c:pt>
                <c:pt idx="2835">
                  <c:v>190</c:v>
                </c:pt>
                <c:pt idx="2836">
                  <c:v>190</c:v>
                </c:pt>
                <c:pt idx="2837">
                  <c:v>190</c:v>
                </c:pt>
                <c:pt idx="2838">
                  <c:v>190</c:v>
                </c:pt>
                <c:pt idx="2839">
                  <c:v>190</c:v>
                </c:pt>
                <c:pt idx="2840">
                  <c:v>190</c:v>
                </c:pt>
                <c:pt idx="2841">
                  <c:v>190</c:v>
                </c:pt>
                <c:pt idx="2842">
                  <c:v>190</c:v>
                </c:pt>
                <c:pt idx="2843">
                  <c:v>190</c:v>
                </c:pt>
                <c:pt idx="2844">
                  <c:v>190</c:v>
                </c:pt>
                <c:pt idx="2845">
                  <c:v>190</c:v>
                </c:pt>
                <c:pt idx="2846">
                  <c:v>190</c:v>
                </c:pt>
                <c:pt idx="2847">
                  <c:v>190</c:v>
                </c:pt>
                <c:pt idx="2848">
                  <c:v>190</c:v>
                </c:pt>
                <c:pt idx="2849">
                  <c:v>190</c:v>
                </c:pt>
                <c:pt idx="2850">
                  <c:v>190</c:v>
                </c:pt>
                <c:pt idx="2851">
                  <c:v>190</c:v>
                </c:pt>
                <c:pt idx="2852">
                  <c:v>190</c:v>
                </c:pt>
                <c:pt idx="2853">
                  <c:v>190</c:v>
                </c:pt>
                <c:pt idx="2854">
                  <c:v>190</c:v>
                </c:pt>
                <c:pt idx="2855">
                  <c:v>190</c:v>
                </c:pt>
                <c:pt idx="2856">
                  <c:v>190</c:v>
                </c:pt>
                <c:pt idx="2857">
                  <c:v>190</c:v>
                </c:pt>
                <c:pt idx="2858">
                  <c:v>190</c:v>
                </c:pt>
                <c:pt idx="2859">
                  <c:v>190</c:v>
                </c:pt>
                <c:pt idx="2860">
                  <c:v>190</c:v>
                </c:pt>
                <c:pt idx="2861">
                  <c:v>190</c:v>
                </c:pt>
                <c:pt idx="2862">
                  <c:v>190</c:v>
                </c:pt>
                <c:pt idx="2863">
                  <c:v>190</c:v>
                </c:pt>
                <c:pt idx="2864">
                  <c:v>190</c:v>
                </c:pt>
                <c:pt idx="2865">
                  <c:v>190</c:v>
                </c:pt>
                <c:pt idx="2866">
                  <c:v>190</c:v>
                </c:pt>
                <c:pt idx="2867">
                  <c:v>190</c:v>
                </c:pt>
                <c:pt idx="2868">
                  <c:v>190</c:v>
                </c:pt>
                <c:pt idx="2869">
                  <c:v>191</c:v>
                </c:pt>
                <c:pt idx="2870">
                  <c:v>191</c:v>
                </c:pt>
                <c:pt idx="2871">
                  <c:v>191</c:v>
                </c:pt>
                <c:pt idx="2872">
                  <c:v>192</c:v>
                </c:pt>
                <c:pt idx="2873">
                  <c:v>193</c:v>
                </c:pt>
                <c:pt idx="2874">
                  <c:v>193</c:v>
                </c:pt>
                <c:pt idx="2875">
                  <c:v>193</c:v>
                </c:pt>
                <c:pt idx="2876">
                  <c:v>193</c:v>
                </c:pt>
                <c:pt idx="2877">
                  <c:v>193</c:v>
                </c:pt>
                <c:pt idx="2878">
                  <c:v>193</c:v>
                </c:pt>
                <c:pt idx="2879">
                  <c:v>193</c:v>
                </c:pt>
                <c:pt idx="2880">
                  <c:v>193</c:v>
                </c:pt>
                <c:pt idx="2881">
                  <c:v>193</c:v>
                </c:pt>
                <c:pt idx="2882">
                  <c:v>193</c:v>
                </c:pt>
                <c:pt idx="2883">
                  <c:v>193</c:v>
                </c:pt>
                <c:pt idx="2884">
                  <c:v>193</c:v>
                </c:pt>
                <c:pt idx="2885">
                  <c:v>193</c:v>
                </c:pt>
                <c:pt idx="2886">
                  <c:v>193</c:v>
                </c:pt>
                <c:pt idx="2887">
                  <c:v>193</c:v>
                </c:pt>
                <c:pt idx="2888">
                  <c:v>193</c:v>
                </c:pt>
                <c:pt idx="2889">
                  <c:v>193</c:v>
                </c:pt>
                <c:pt idx="2890">
                  <c:v>193</c:v>
                </c:pt>
                <c:pt idx="2891">
                  <c:v>193</c:v>
                </c:pt>
                <c:pt idx="2892">
                  <c:v>193</c:v>
                </c:pt>
                <c:pt idx="2893">
                  <c:v>193</c:v>
                </c:pt>
                <c:pt idx="2894">
                  <c:v>193</c:v>
                </c:pt>
                <c:pt idx="2895">
                  <c:v>193</c:v>
                </c:pt>
                <c:pt idx="2896">
                  <c:v>193</c:v>
                </c:pt>
                <c:pt idx="2897">
                  <c:v>193</c:v>
                </c:pt>
                <c:pt idx="2898">
                  <c:v>193</c:v>
                </c:pt>
                <c:pt idx="2899">
                  <c:v>193</c:v>
                </c:pt>
                <c:pt idx="2900">
                  <c:v>193</c:v>
                </c:pt>
                <c:pt idx="2901">
                  <c:v>193</c:v>
                </c:pt>
                <c:pt idx="2902">
                  <c:v>193</c:v>
                </c:pt>
                <c:pt idx="2903">
                  <c:v>193</c:v>
                </c:pt>
                <c:pt idx="2904">
                  <c:v>193</c:v>
                </c:pt>
                <c:pt idx="2905">
                  <c:v>193</c:v>
                </c:pt>
                <c:pt idx="2906">
                  <c:v>193</c:v>
                </c:pt>
                <c:pt idx="2907">
                  <c:v>193</c:v>
                </c:pt>
                <c:pt idx="2908">
                  <c:v>193</c:v>
                </c:pt>
                <c:pt idx="2909">
                  <c:v>193</c:v>
                </c:pt>
                <c:pt idx="2910">
                  <c:v>193</c:v>
                </c:pt>
                <c:pt idx="2911">
                  <c:v>193</c:v>
                </c:pt>
                <c:pt idx="2912">
                  <c:v>193</c:v>
                </c:pt>
                <c:pt idx="2913">
                  <c:v>193</c:v>
                </c:pt>
                <c:pt idx="2914">
                  <c:v>193</c:v>
                </c:pt>
                <c:pt idx="2915">
                  <c:v>193</c:v>
                </c:pt>
                <c:pt idx="2916">
                  <c:v>193</c:v>
                </c:pt>
                <c:pt idx="2917">
                  <c:v>193</c:v>
                </c:pt>
                <c:pt idx="2918">
                  <c:v>193</c:v>
                </c:pt>
                <c:pt idx="2919">
                  <c:v>193</c:v>
                </c:pt>
                <c:pt idx="2920">
                  <c:v>193</c:v>
                </c:pt>
                <c:pt idx="2921">
                  <c:v>193</c:v>
                </c:pt>
                <c:pt idx="2922">
                  <c:v>193</c:v>
                </c:pt>
                <c:pt idx="2923">
                  <c:v>193</c:v>
                </c:pt>
                <c:pt idx="2924">
                  <c:v>193</c:v>
                </c:pt>
                <c:pt idx="2925">
                  <c:v>193</c:v>
                </c:pt>
                <c:pt idx="2926">
                  <c:v>193</c:v>
                </c:pt>
                <c:pt idx="2927">
                  <c:v>193</c:v>
                </c:pt>
                <c:pt idx="2928">
                  <c:v>193</c:v>
                </c:pt>
                <c:pt idx="2929">
                  <c:v>193</c:v>
                </c:pt>
                <c:pt idx="2930">
                  <c:v>193</c:v>
                </c:pt>
                <c:pt idx="2931">
                  <c:v>193</c:v>
                </c:pt>
                <c:pt idx="2932">
                  <c:v>193</c:v>
                </c:pt>
                <c:pt idx="2933">
                  <c:v>193</c:v>
                </c:pt>
                <c:pt idx="2934">
                  <c:v>193</c:v>
                </c:pt>
                <c:pt idx="2935">
                  <c:v>193</c:v>
                </c:pt>
                <c:pt idx="2936">
                  <c:v>193</c:v>
                </c:pt>
                <c:pt idx="2937">
                  <c:v>193</c:v>
                </c:pt>
                <c:pt idx="2938">
                  <c:v>194</c:v>
                </c:pt>
                <c:pt idx="2939">
                  <c:v>194</c:v>
                </c:pt>
                <c:pt idx="2940">
                  <c:v>194</c:v>
                </c:pt>
                <c:pt idx="2941">
                  <c:v>194</c:v>
                </c:pt>
                <c:pt idx="2942">
                  <c:v>194</c:v>
                </c:pt>
                <c:pt idx="2943">
                  <c:v>194</c:v>
                </c:pt>
                <c:pt idx="2944">
                  <c:v>194</c:v>
                </c:pt>
                <c:pt idx="2945">
                  <c:v>194</c:v>
                </c:pt>
                <c:pt idx="2946">
                  <c:v>194</c:v>
                </c:pt>
                <c:pt idx="2947">
                  <c:v>194</c:v>
                </c:pt>
                <c:pt idx="2948">
                  <c:v>194</c:v>
                </c:pt>
                <c:pt idx="2949">
                  <c:v>194</c:v>
                </c:pt>
                <c:pt idx="2950">
                  <c:v>194</c:v>
                </c:pt>
                <c:pt idx="2951">
                  <c:v>194</c:v>
                </c:pt>
                <c:pt idx="2952">
                  <c:v>194</c:v>
                </c:pt>
                <c:pt idx="2953">
                  <c:v>194</c:v>
                </c:pt>
                <c:pt idx="2954">
                  <c:v>194</c:v>
                </c:pt>
                <c:pt idx="2955">
                  <c:v>194</c:v>
                </c:pt>
                <c:pt idx="2956">
                  <c:v>194</c:v>
                </c:pt>
                <c:pt idx="2957">
                  <c:v>194</c:v>
                </c:pt>
                <c:pt idx="2958">
                  <c:v>194</c:v>
                </c:pt>
                <c:pt idx="2959">
                  <c:v>194</c:v>
                </c:pt>
                <c:pt idx="2960">
                  <c:v>194</c:v>
                </c:pt>
                <c:pt idx="2961">
                  <c:v>194</c:v>
                </c:pt>
                <c:pt idx="2962">
                  <c:v>194</c:v>
                </c:pt>
                <c:pt idx="2963">
                  <c:v>194</c:v>
                </c:pt>
                <c:pt idx="2964">
                  <c:v>194</c:v>
                </c:pt>
                <c:pt idx="2965">
                  <c:v>194</c:v>
                </c:pt>
                <c:pt idx="2966">
                  <c:v>194</c:v>
                </c:pt>
                <c:pt idx="2967">
                  <c:v>194</c:v>
                </c:pt>
                <c:pt idx="2968">
                  <c:v>194</c:v>
                </c:pt>
                <c:pt idx="2969">
                  <c:v>194</c:v>
                </c:pt>
                <c:pt idx="2970">
                  <c:v>194</c:v>
                </c:pt>
                <c:pt idx="2971">
                  <c:v>194</c:v>
                </c:pt>
                <c:pt idx="2972">
                  <c:v>194</c:v>
                </c:pt>
                <c:pt idx="2973">
                  <c:v>194</c:v>
                </c:pt>
                <c:pt idx="2974">
                  <c:v>194</c:v>
                </c:pt>
                <c:pt idx="2975">
                  <c:v>194</c:v>
                </c:pt>
                <c:pt idx="2976">
                  <c:v>194</c:v>
                </c:pt>
                <c:pt idx="2977">
                  <c:v>194</c:v>
                </c:pt>
                <c:pt idx="2978">
                  <c:v>194</c:v>
                </c:pt>
                <c:pt idx="2979">
                  <c:v>194</c:v>
                </c:pt>
                <c:pt idx="2980">
                  <c:v>194</c:v>
                </c:pt>
                <c:pt idx="2981">
                  <c:v>194</c:v>
                </c:pt>
                <c:pt idx="2982">
                  <c:v>194</c:v>
                </c:pt>
                <c:pt idx="2983">
                  <c:v>194</c:v>
                </c:pt>
                <c:pt idx="2984">
                  <c:v>194</c:v>
                </c:pt>
                <c:pt idx="2985">
                  <c:v>194</c:v>
                </c:pt>
                <c:pt idx="2986">
                  <c:v>194</c:v>
                </c:pt>
                <c:pt idx="2987">
                  <c:v>194</c:v>
                </c:pt>
                <c:pt idx="2988">
                  <c:v>195</c:v>
                </c:pt>
                <c:pt idx="2989">
                  <c:v>195</c:v>
                </c:pt>
                <c:pt idx="2990">
                  <c:v>195</c:v>
                </c:pt>
                <c:pt idx="2991">
                  <c:v>195</c:v>
                </c:pt>
                <c:pt idx="2992">
                  <c:v>195</c:v>
                </c:pt>
                <c:pt idx="2993">
                  <c:v>195</c:v>
                </c:pt>
                <c:pt idx="2994">
                  <c:v>195</c:v>
                </c:pt>
                <c:pt idx="2995">
                  <c:v>195</c:v>
                </c:pt>
                <c:pt idx="2996">
                  <c:v>195</c:v>
                </c:pt>
                <c:pt idx="2997">
                  <c:v>195</c:v>
                </c:pt>
                <c:pt idx="2998">
                  <c:v>195</c:v>
                </c:pt>
                <c:pt idx="2999">
                  <c:v>195</c:v>
                </c:pt>
                <c:pt idx="3000">
                  <c:v>195</c:v>
                </c:pt>
                <c:pt idx="3001">
                  <c:v>195</c:v>
                </c:pt>
                <c:pt idx="3002">
                  <c:v>195</c:v>
                </c:pt>
                <c:pt idx="3003">
                  <c:v>195</c:v>
                </c:pt>
                <c:pt idx="3004">
                  <c:v>195</c:v>
                </c:pt>
                <c:pt idx="3005">
                  <c:v>195</c:v>
                </c:pt>
                <c:pt idx="3006">
                  <c:v>195</c:v>
                </c:pt>
                <c:pt idx="3007">
                  <c:v>195</c:v>
                </c:pt>
                <c:pt idx="3008">
                  <c:v>195</c:v>
                </c:pt>
                <c:pt idx="3009">
                  <c:v>195</c:v>
                </c:pt>
                <c:pt idx="3010">
                  <c:v>195</c:v>
                </c:pt>
                <c:pt idx="3011">
                  <c:v>195</c:v>
                </c:pt>
                <c:pt idx="3012">
                  <c:v>195</c:v>
                </c:pt>
                <c:pt idx="3013">
                  <c:v>195</c:v>
                </c:pt>
                <c:pt idx="3014">
                  <c:v>195</c:v>
                </c:pt>
                <c:pt idx="3015">
                  <c:v>195</c:v>
                </c:pt>
                <c:pt idx="3016">
                  <c:v>195</c:v>
                </c:pt>
                <c:pt idx="3017">
                  <c:v>195</c:v>
                </c:pt>
                <c:pt idx="3018">
                  <c:v>195</c:v>
                </c:pt>
                <c:pt idx="3019">
                  <c:v>195</c:v>
                </c:pt>
                <c:pt idx="3020">
                  <c:v>195</c:v>
                </c:pt>
                <c:pt idx="3021">
                  <c:v>195</c:v>
                </c:pt>
                <c:pt idx="3022">
                  <c:v>195</c:v>
                </c:pt>
                <c:pt idx="3023">
                  <c:v>195</c:v>
                </c:pt>
                <c:pt idx="3024">
                  <c:v>195</c:v>
                </c:pt>
                <c:pt idx="3025">
                  <c:v>195</c:v>
                </c:pt>
                <c:pt idx="3026">
                  <c:v>195</c:v>
                </c:pt>
                <c:pt idx="3027">
                  <c:v>195</c:v>
                </c:pt>
                <c:pt idx="3028">
                  <c:v>195</c:v>
                </c:pt>
                <c:pt idx="3029">
                  <c:v>195</c:v>
                </c:pt>
                <c:pt idx="3030">
                  <c:v>195</c:v>
                </c:pt>
                <c:pt idx="3031">
                  <c:v>195</c:v>
                </c:pt>
                <c:pt idx="3032">
                  <c:v>195</c:v>
                </c:pt>
                <c:pt idx="3033">
                  <c:v>195</c:v>
                </c:pt>
                <c:pt idx="3034">
                  <c:v>195</c:v>
                </c:pt>
                <c:pt idx="3035">
                  <c:v>195</c:v>
                </c:pt>
                <c:pt idx="3036">
                  <c:v>195</c:v>
                </c:pt>
                <c:pt idx="3037">
                  <c:v>195</c:v>
                </c:pt>
                <c:pt idx="3038">
                  <c:v>195</c:v>
                </c:pt>
                <c:pt idx="3039">
                  <c:v>195</c:v>
                </c:pt>
                <c:pt idx="3040">
                  <c:v>195</c:v>
                </c:pt>
                <c:pt idx="3041">
                  <c:v>195</c:v>
                </c:pt>
                <c:pt idx="3042">
                  <c:v>195</c:v>
                </c:pt>
                <c:pt idx="3043">
                  <c:v>195</c:v>
                </c:pt>
                <c:pt idx="3044">
                  <c:v>195</c:v>
                </c:pt>
                <c:pt idx="3045">
                  <c:v>195</c:v>
                </c:pt>
                <c:pt idx="3046">
                  <c:v>195</c:v>
                </c:pt>
                <c:pt idx="3047">
                  <c:v>195</c:v>
                </c:pt>
                <c:pt idx="3048">
                  <c:v>195</c:v>
                </c:pt>
                <c:pt idx="3049">
                  <c:v>195</c:v>
                </c:pt>
                <c:pt idx="3050">
                  <c:v>195</c:v>
                </c:pt>
                <c:pt idx="3051">
                  <c:v>195</c:v>
                </c:pt>
                <c:pt idx="3052">
                  <c:v>195</c:v>
                </c:pt>
                <c:pt idx="3053">
                  <c:v>195</c:v>
                </c:pt>
                <c:pt idx="3054">
                  <c:v>195</c:v>
                </c:pt>
                <c:pt idx="3055">
                  <c:v>195</c:v>
                </c:pt>
                <c:pt idx="3056">
                  <c:v>195</c:v>
                </c:pt>
                <c:pt idx="3057">
                  <c:v>195</c:v>
                </c:pt>
                <c:pt idx="3058">
                  <c:v>195</c:v>
                </c:pt>
                <c:pt idx="3059">
                  <c:v>195</c:v>
                </c:pt>
                <c:pt idx="3060">
                  <c:v>195</c:v>
                </c:pt>
                <c:pt idx="3061">
                  <c:v>195</c:v>
                </c:pt>
                <c:pt idx="3062">
                  <c:v>195</c:v>
                </c:pt>
                <c:pt idx="3063">
                  <c:v>195</c:v>
                </c:pt>
                <c:pt idx="3064">
                  <c:v>195</c:v>
                </c:pt>
                <c:pt idx="3065">
                  <c:v>195</c:v>
                </c:pt>
                <c:pt idx="3066">
                  <c:v>195</c:v>
                </c:pt>
                <c:pt idx="3067">
                  <c:v>195</c:v>
                </c:pt>
                <c:pt idx="3068">
                  <c:v>195</c:v>
                </c:pt>
                <c:pt idx="3069">
                  <c:v>195</c:v>
                </c:pt>
                <c:pt idx="3070">
                  <c:v>195</c:v>
                </c:pt>
                <c:pt idx="3071">
                  <c:v>195</c:v>
                </c:pt>
                <c:pt idx="3072">
                  <c:v>195</c:v>
                </c:pt>
                <c:pt idx="3073">
                  <c:v>195</c:v>
                </c:pt>
                <c:pt idx="3074">
                  <c:v>195</c:v>
                </c:pt>
                <c:pt idx="3075">
                  <c:v>195</c:v>
                </c:pt>
                <c:pt idx="3076">
                  <c:v>195</c:v>
                </c:pt>
                <c:pt idx="3077">
                  <c:v>195</c:v>
                </c:pt>
                <c:pt idx="3078">
                  <c:v>195</c:v>
                </c:pt>
                <c:pt idx="3079">
                  <c:v>195</c:v>
                </c:pt>
                <c:pt idx="3080">
                  <c:v>195</c:v>
                </c:pt>
                <c:pt idx="3081">
                  <c:v>195</c:v>
                </c:pt>
                <c:pt idx="3082">
                  <c:v>196</c:v>
                </c:pt>
                <c:pt idx="3083">
                  <c:v>196</c:v>
                </c:pt>
                <c:pt idx="3084">
                  <c:v>196</c:v>
                </c:pt>
                <c:pt idx="3085">
                  <c:v>196</c:v>
                </c:pt>
                <c:pt idx="3086">
                  <c:v>196</c:v>
                </c:pt>
                <c:pt idx="3087">
                  <c:v>196</c:v>
                </c:pt>
                <c:pt idx="3088">
                  <c:v>196</c:v>
                </c:pt>
                <c:pt idx="3089">
                  <c:v>196</c:v>
                </c:pt>
                <c:pt idx="3090">
                  <c:v>196</c:v>
                </c:pt>
                <c:pt idx="3091">
                  <c:v>196</c:v>
                </c:pt>
                <c:pt idx="3092">
                  <c:v>196</c:v>
                </c:pt>
                <c:pt idx="3093">
                  <c:v>196</c:v>
                </c:pt>
                <c:pt idx="3094">
                  <c:v>196</c:v>
                </c:pt>
                <c:pt idx="3095">
                  <c:v>196</c:v>
                </c:pt>
                <c:pt idx="3096">
                  <c:v>197</c:v>
                </c:pt>
                <c:pt idx="3097">
                  <c:v>197</c:v>
                </c:pt>
                <c:pt idx="3098">
                  <c:v>197</c:v>
                </c:pt>
                <c:pt idx="3099">
                  <c:v>197</c:v>
                </c:pt>
                <c:pt idx="3100">
                  <c:v>197</c:v>
                </c:pt>
                <c:pt idx="3101">
                  <c:v>197</c:v>
                </c:pt>
                <c:pt idx="3102">
                  <c:v>198</c:v>
                </c:pt>
                <c:pt idx="3103">
                  <c:v>199</c:v>
                </c:pt>
                <c:pt idx="3104">
                  <c:v>200</c:v>
                </c:pt>
                <c:pt idx="3105">
                  <c:v>200</c:v>
                </c:pt>
                <c:pt idx="3106">
                  <c:v>200</c:v>
                </c:pt>
                <c:pt idx="3107">
                  <c:v>200</c:v>
                </c:pt>
                <c:pt idx="3108">
                  <c:v>200</c:v>
                </c:pt>
                <c:pt idx="3109">
                  <c:v>201</c:v>
                </c:pt>
                <c:pt idx="3110">
                  <c:v>201</c:v>
                </c:pt>
                <c:pt idx="3111">
                  <c:v>202</c:v>
                </c:pt>
                <c:pt idx="3112">
                  <c:v>202</c:v>
                </c:pt>
                <c:pt idx="3113">
                  <c:v>202</c:v>
                </c:pt>
                <c:pt idx="3114">
                  <c:v>202</c:v>
                </c:pt>
                <c:pt idx="3115">
                  <c:v>203</c:v>
                </c:pt>
                <c:pt idx="3116">
                  <c:v>204</c:v>
                </c:pt>
                <c:pt idx="3117">
                  <c:v>205</c:v>
                </c:pt>
                <c:pt idx="3118">
                  <c:v>205</c:v>
                </c:pt>
                <c:pt idx="3119">
                  <c:v>205</c:v>
                </c:pt>
                <c:pt idx="3120">
                  <c:v>205</c:v>
                </c:pt>
                <c:pt idx="3121">
                  <c:v>205</c:v>
                </c:pt>
                <c:pt idx="3122">
                  <c:v>205</c:v>
                </c:pt>
                <c:pt idx="3123">
                  <c:v>205</c:v>
                </c:pt>
                <c:pt idx="3124">
                  <c:v>205</c:v>
                </c:pt>
                <c:pt idx="3125">
                  <c:v>205</c:v>
                </c:pt>
                <c:pt idx="3126">
                  <c:v>206</c:v>
                </c:pt>
                <c:pt idx="3127">
                  <c:v>207</c:v>
                </c:pt>
                <c:pt idx="3128">
                  <c:v>207</c:v>
                </c:pt>
                <c:pt idx="3129">
                  <c:v>207</c:v>
                </c:pt>
                <c:pt idx="3130">
                  <c:v>207</c:v>
                </c:pt>
                <c:pt idx="3131">
                  <c:v>207</c:v>
                </c:pt>
                <c:pt idx="3132">
                  <c:v>207</c:v>
                </c:pt>
                <c:pt idx="3133">
                  <c:v>207</c:v>
                </c:pt>
                <c:pt idx="3134">
                  <c:v>207</c:v>
                </c:pt>
                <c:pt idx="3135">
                  <c:v>207</c:v>
                </c:pt>
                <c:pt idx="3136">
                  <c:v>207</c:v>
                </c:pt>
                <c:pt idx="3137">
                  <c:v>207</c:v>
                </c:pt>
                <c:pt idx="3138">
                  <c:v>207</c:v>
                </c:pt>
                <c:pt idx="3139">
                  <c:v>207</c:v>
                </c:pt>
                <c:pt idx="3140">
                  <c:v>207</c:v>
                </c:pt>
                <c:pt idx="3141">
                  <c:v>207</c:v>
                </c:pt>
                <c:pt idx="3142">
                  <c:v>207</c:v>
                </c:pt>
                <c:pt idx="3143">
                  <c:v>207</c:v>
                </c:pt>
                <c:pt idx="3144">
                  <c:v>207</c:v>
                </c:pt>
                <c:pt idx="3145">
                  <c:v>207</c:v>
                </c:pt>
                <c:pt idx="3146">
                  <c:v>207</c:v>
                </c:pt>
                <c:pt idx="3147">
                  <c:v>207</c:v>
                </c:pt>
                <c:pt idx="3148">
                  <c:v>207</c:v>
                </c:pt>
                <c:pt idx="3149">
                  <c:v>207</c:v>
                </c:pt>
                <c:pt idx="3150">
                  <c:v>207</c:v>
                </c:pt>
                <c:pt idx="3151">
                  <c:v>207</c:v>
                </c:pt>
                <c:pt idx="3152">
                  <c:v>207</c:v>
                </c:pt>
                <c:pt idx="3153">
                  <c:v>207</c:v>
                </c:pt>
                <c:pt idx="3154">
                  <c:v>207</c:v>
                </c:pt>
                <c:pt idx="3155">
                  <c:v>207</c:v>
                </c:pt>
                <c:pt idx="3156">
                  <c:v>207</c:v>
                </c:pt>
                <c:pt idx="3157">
                  <c:v>207</c:v>
                </c:pt>
                <c:pt idx="3158">
                  <c:v>207</c:v>
                </c:pt>
                <c:pt idx="3159">
                  <c:v>207</c:v>
                </c:pt>
                <c:pt idx="3160">
                  <c:v>207</c:v>
                </c:pt>
                <c:pt idx="3161">
                  <c:v>207</c:v>
                </c:pt>
                <c:pt idx="3162">
                  <c:v>207</c:v>
                </c:pt>
                <c:pt idx="3163">
                  <c:v>207</c:v>
                </c:pt>
                <c:pt idx="3164">
                  <c:v>207</c:v>
                </c:pt>
                <c:pt idx="3165">
                  <c:v>207</c:v>
                </c:pt>
                <c:pt idx="3166">
                  <c:v>207</c:v>
                </c:pt>
                <c:pt idx="3167">
                  <c:v>207</c:v>
                </c:pt>
                <c:pt idx="3168">
                  <c:v>207</c:v>
                </c:pt>
                <c:pt idx="3169">
                  <c:v>207</c:v>
                </c:pt>
                <c:pt idx="3170">
                  <c:v>207</c:v>
                </c:pt>
                <c:pt idx="3171">
                  <c:v>207</c:v>
                </c:pt>
                <c:pt idx="3172">
                  <c:v>207</c:v>
                </c:pt>
                <c:pt idx="3173">
                  <c:v>207</c:v>
                </c:pt>
                <c:pt idx="3174">
                  <c:v>207</c:v>
                </c:pt>
                <c:pt idx="3175">
                  <c:v>207</c:v>
                </c:pt>
                <c:pt idx="3176">
                  <c:v>207</c:v>
                </c:pt>
                <c:pt idx="3177">
                  <c:v>207</c:v>
                </c:pt>
                <c:pt idx="3178">
                  <c:v>207</c:v>
                </c:pt>
                <c:pt idx="3179">
                  <c:v>207</c:v>
                </c:pt>
                <c:pt idx="3180">
                  <c:v>207</c:v>
                </c:pt>
                <c:pt idx="3181">
                  <c:v>207</c:v>
                </c:pt>
                <c:pt idx="3182">
                  <c:v>207</c:v>
                </c:pt>
                <c:pt idx="3183">
                  <c:v>207</c:v>
                </c:pt>
                <c:pt idx="3184">
                  <c:v>208</c:v>
                </c:pt>
                <c:pt idx="3185">
                  <c:v>208</c:v>
                </c:pt>
                <c:pt idx="3186">
                  <c:v>208</c:v>
                </c:pt>
                <c:pt idx="3187">
                  <c:v>208</c:v>
                </c:pt>
                <c:pt idx="3188">
                  <c:v>208</c:v>
                </c:pt>
                <c:pt idx="3189">
                  <c:v>208</c:v>
                </c:pt>
                <c:pt idx="3190">
                  <c:v>208</c:v>
                </c:pt>
                <c:pt idx="3191">
                  <c:v>208</c:v>
                </c:pt>
                <c:pt idx="3192">
                  <c:v>208</c:v>
                </c:pt>
                <c:pt idx="3193">
                  <c:v>208</c:v>
                </c:pt>
                <c:pt idx="3194">
                  <c:v>208</c:v>
                </c:pt>
                <c:pt idx="3195">
                  <c:v>208</c:v>
                </c:pt>
                <c:pt idx="3196">
                  <c:v>208</c:v>
                </c:pt>
                <c:pt idx="3197">
                  <c:v>208</c:v>
                </c:pt>
                <c:pt idx="3198">
                  <c:v>208</c:v>
                </c:pt>
                <c:pt idx="3199">
                  <c:v>208</c:v>
                </c:pt>
                <c:pt idx="3200">
                  <c:v>208</c:v>
                </c:pt>
                <c:pt idx="3201">
                  <c:v>208</c:v>
                </c:pt>
                <c:pt idx="3202">
                  <c:v>208</c:v>
                </c:pt>
                <c:pt idx="3203">
                  <c:v>208</c:v>
                </c:pt>
                <c:pt idx="3204">
                  <c:v>208</c:v>
                </c:pt>
                <c:pt idx="3205">
                  <c:v>208</c:v>
                </c:pt>
                <c:pt idx="3206">
                  <c:v>208</c:v>
                </c:pt>
                <c:pt idx="3207">
                  <c:v>208</c:v>
                </c:pt>
                <c:pt idx="3208">
                  <c:v>208</c:v>
                </c:pt>
                <c:pt idx="3209">
                  <c:v>208</c:v>
                </c:pt>
                <c:pt idx="3210">
                  <c:v>208</c:v>
                </c:pt>
                <c:pt idx="3211">
                  <c:v>208</c:v>
                </c:pt>
                <c:pt idx="3212">
                  <c:v>208</c:v>
                </c:pt>
                <c:pt idx="3213">
                  <c:v>208</c:v>
                </c:pt>
                <c:pt idx="3214">
                  <c:v>208</c:v>
                </c:pt>
                <c:pt idx="3215">
                  <c:v>208</c:v>
                </c:pt>
                <c:pt idx="3216">
                  <c:v>208</c:v>
                </c:pt>
                <c:pt idx="3217">
                  <c:v>208</c:v>
                </c:pt>
                <c:pt idx="3218">
                  <c:v>208</c:v>
                </c:pt>
                <c:pt idx="3219">
                  <c:v>208</c:v>
                </c:pt>
                <c:pt idx="3220">
                  <c:v>208</c:v>
                </c:pt>
                <c:pt idx="3221">
                  <c:v>208</c:v>
                </c:pt>
                <c:pt idx="3222">
                  <c:v>208</c:v>
                </c:pt>
                <c:pt idx="3223">
                  <c:v>208</c:v>
                </c:pt>
                <c:pt idx="3224">
                  <c:v>208</c:v>
                </c:pt>
                <c:pt idx="3225">
                  <c:v>208</c:v>
                </c:pt>
                <c:pt idx="3226">
                  <c:v>208</c:v>
                </c:pt>
                <c:pt idx="3227">
                  <c:v>208</c:v>
                </c:pt>
                <c:pt idx="3228">
                  <c:v>208</c:v>
                </c:pt>
                <c:pt idx="3229">
                  <c:v>208</c:v>
                </c:pt>
                <c:pt idx="3230">
                  <c:v>208</c:v>
                </c:pt>
                <c:pt idx="3231">
                  <c:v>208</c:v>
                </c:pt>
                <c:pt idx="3232">
                  <c:v>208</c:v>
                </c:pt>
                <c:pt idx="3233">
                  <c:v>208</c:v>
                </c:pt>
                <c:pt idx="3234">
                  <c:v>208</c:v>
                </c:pt>
                <c:pt idx="3235">
                  <c:v>208</c:v>
                </c:pt>
                <c:pt idx="3236">
                  <c:v>208</c:v>
                </c:pt>
                <c:pt idx="3237">
                  <c:v>208</c:v>
                </c:pt>
                <c:pt idx="3238">
                  <c:v>208</c:v>
                </c:pt>
                <c:pt idx="3239">
                  <c:v>208</c:v>
                </c:pt>
                <c:pt idx="3240">
                  <c:v>208</c:v>
                </c:pt>
                <c:pt idx="3241">
                  <c:v>208</c:v>
                </c:pt>
                <c:pt idx="3242">
                  <c:v>208</c:v>
                </c:pt>
                <c:pt idx="3243">
                  <c:v>208</c:v>
                </c:pt>
                <c:pt idx="3244">
                  <c:v>208</c:v>
                </c:pt>
                <c:pt idx="3245">
                  <c:v>208</c:v>
                </c:pt>
                <c:pt idx="3246">
                  <c:v>208</c:v>
                </c:pt>
                <c:pt idx="3247">
                  <c:v>208</c:v>
                </c:pt>
                <c:pt idx="3248">
                  <c:v>208</c:v>
                </c:pt>
                <c:pt idx="3249">
                  <c:v>208</c:v>
                </c:pt>
                <c:pt idx="3250">
                  <c:v>208</c:v>
                </c:pt>
                <c:pt idx="3251">
                  <c:v>208</c:v>
                </c:pt>
                <c:pt idx="3252">
                  <c:v>208</c:v>
                </c:pt>
                <c:pt idx="3253">
                  <c:v>208</c:v>
                </c:pt>
                <c:pt idx="3254">
                  <c:v>208</c:v>
                </c:pt>
                <c:pt idx="3255">
                  <c:v>208</c:v>
                </c:pt>
                <c:pt idx="3256">
                  <c:v>208</c:v>
                </c:pt>
                <c:pt idx="3257">
                  <c:v>208</c:v>
                </c:pt>
                <c:pt idx="3258">
                  <c:v>208</c:v>
                </c:pt>
                <c:pt idx="3259">
                  <c:v>208</c:v>
                </c:pt>
                <c:pt idx="3260">
                  <c:v>208</c:v>
                </c:pt>
                <c:pt idx="3261">
                  <c:v>208</c:v>
                </c:pt>
                <c:pt idx="3262">
                  <c:v>208</c:v>
                </c:pt>
                <c:pt idx="3263">
                  <c:v>208</c:v>
                </c:pt>
                <c:pt idx="3264">
                  <c:v>208</c:v>
                </c:pt>
                <c:pt idx="3265">
                  <c:v>208</c:v>
                </c:pt>
                <c:pt idx="3266">
                  <c:v>208</c:v>
                </c:pt>
                <c:pt idx="3267">
                  <c:v>208</c:v>
                </c:pt>
                <c:pt idx="3268">
                  <c:v>208</c:v>
                </c:pt>
                <c:pt idx="3269">
                  <c:v>208</c:v>
                </c:pt>
                <c:pt idx="3270">
                  <c:v>208</c:v>
                </c:pt>
                <c:pt idx="3271">
                  <c:v>208</c:v>
                </c:pt>
                <c:pt idx="3272">
                  <c:v>208</c:v>
                </c:pt>
                <c:pt idx="3273">
                  <c:v>208</c:v>
                </c:pt>
                <c:pt idx="3274">
                  <c:v>208</c:v>
                </c:pt>
                <c:pt idx="3275">
                  <c:v>208</c:v>
                </c:pt>
                <c:pt idx="3276">
                  <c:v>208</c:v>
                </c:pt>
                <c:pt idx="3277">
                  <c:v>208</c:v>
                </c:pt>
                <c:pt idx="3278">
                  <c:v>208</c:v>
                </c:pt>
                <c:pt idx="3279">
                  <c:v>208</c:v>
                </c:pt>
                <c:pt idx="3280">
                  <c:v>208</c:v>
                </c:pt>
                <c:pt idx="3281">
                  <c:v>208</c:v>
                </c:pt>
                <c:pt idx="3282">
                  <c:v>208</c:v>
                </c:pt>
                <c:pt idx="3283">
                  <c:v>208</c:v>
                </c:pt>
                <c:pt idx="3284">
                  <c:v>208</c:v>
                </c:pt>
                <c:pt idx="3285">
                  <c:v>208</c:v>
                </c:pt>
                <c:pt idx="3286">
                  <c:v>208</c:v>
                </c:pt>
                <c:pt idx="3287">
                  <c:v>208</c:v>
                </c:pt>
                <c:pt idx="3288">
                  <c:v>208</c:v>
                </c:pt>
                <c:pt idx="3289">
                  <c:v>208</c:v>
                </c:pt>
                <c:pt idx="3290">
                  <c:v>208</c:v>
                </c:pt>
                <c:pt idx="3291">
                  <c:v>208</c:v>
                </c:pt>
                <c:pt idx="3292">
                  <c:v>208</c:v>
                </c:pt>
                <c:pt idx="3293">
                  <c:v>208</c:v>
                </c:pt>
                <c:pt idx="3294">
                  <c:v>208</c:v>
                </c:pt>
                <c:pt idx="3295">
                  <c:v>208</c:v>
                </c:pt>
                <c:pt idx="3296">
                  <c:v>208</c:v>
                </c:pt>
                <c:pt idx="3297">
                  <c:v>208</c:v>
                </c:pt>
                <c:pt idx="3298">
                  <c:v>208</c:v>
                </c:pt>
                <c:pt idx="3299">
                  <c:v>208</c:v>
                </c:pt>
                <c:pt idx="3300">
                  <c:v>208</c:v>
                </c:pt>
                <c:pt idx="3301">
                  <c:v>208</c:v>
                </c:pt>
                <c:pt idx="3302">
                  <c:v>208</c:v>
                </c:pt>
                <c:pt idx="3303">
                  <c:v>208</c:v>
                </c:pt>
                <c:pt idx="3304">
                  <c:v>208</c:v>
                </c:pt>
                <c:pt idx="3305">
                  <c:v>208</c:v>
                </c:pt>
                <c:pt idx="3306">
                  <c:v>208</c:v>
                </c:pt>
                <c:pt idx="3307">
                  <c:v>208</c:v>
                </c:pt>
                <c:pt idx="3308">
                  <c:v>208</c:v>
                </c:pt>
                <c:pt idx="3309">
                  <c:v>208</c:v>
                </c:pt>
                <c:pt idx="3310">
                  <c:v>208</c:v>
                </c:pt>
                <c:pt idx="3311">
                  <c:v>208</c:v>
                </c:pt>
                <c:pt idx="3312">
                  <c:v>208</c:v>
                </c:pt>
                <c:pt idx="3313">
                  <c:v>208</c:v>
                </c:pt>
                <c:pt idx="3314">
                  <c:v>208</c:v>
                </c:pt>
                <c:pt idx="3315">
                  <c:v>208</c:v>
                </c:pt>
                <c:pt idx="3316">
                  <c:v>208</c:v>
                </c:pt>
                <c:pt idx="3317">
                  <c:v>208</c:v>
                </c:pt>
                <c:pt idx="3318">
                  <c:v>208</c:v>
                </c:pt>
                <c:pt idx="3319">
                  <c:v>209</c:v>
                </c:pt>
                <c:pt idx="3320">
                  <c:v>209</c:v>
                </c:pt>
                <c:pt idx="3321">
                  <c:v>209</c:v>
                </c:pt>
                <c:pt idx="3322">
                  <c:v>209</c:v>
                </c:pt>
                <c:pt idx="3323">
                  <c:v>209</c:v>
                </c:pt>
                <c:pt idx="3324">
                  <c:v>209</c:v>
                </c:pt>
                <c:pt idx="3325">
                  <c:v>209</c:v>
                </c:pt>
                <c:pt idx="3326">
                  <c:v>209</c:v>
                </c:pt>
                <c:pt idx="3327">
                  <c:v>209</c:v>
                </c:pt>
                <c:pt idx="3328">
                  <c:v>209</c:v>
                </c:pt>
                <c:pt idx="3329">
                  <c:v>209</c:v>
                </c:pt>
                <c:pt idx="3330">
                  <c:v>209</c:v>
                </c:pt>
                <c:pt idx="3331">
                  <c:v>209</c:v>
                </c:pt>
                <c:pt idx="3332">
                  <c:v>209</c:v>
                </c:pt>
                <c:pt idx="3333">
                  <c:v>209</c:v>
                </c:pt>
                <c:pt idx="3334">
                  <c:v>209</c:v>
                </c:pt>
                <c:pt idx="3335">
                  <c:v>209</c:v>
                </c:pt>
                <c:pt idx="3336">
                  <c:v>209</c:v>
                </c:pt>
                <c:pt idx="3337">
                  <c:v>209</c:v>
                </c:pt>
                <c:pt idx="3338">
                  <c:v>209</c:v>
                </c:pt>
                <c:pt idx="3339">
                  <c:v>209</c:v>
                </c:pt>
                <c:pt idx="3340">
                  <c:v>209</c:v>
                </c:pt>
                <c:pt idx="3341">
                  <c:v>209</c:v>
                </c:pt>
                <c:pt idx="3342">
                  <c:v>209</c:v>
                </c:pt>
                <c:pt idx="3343">
                  <c:v>209</c:v>
                </c:pt>
                <c:pt idx="3344">
                  <c:v>209</c:v>
                </c:pt>
                <c:pt idx="3345">
                  <c:v>209</c:v>
                </c:pt>
                <c:pt idx="3346">
                  <c:v>209</c:v>
                </c:pt>
                <c:pt idx="3347">
                  <c:v>209</c:v>
                </c:pt>
                <c:pt idx="3348">
                  <c:v>209</c:v>
                </c:pt>
                <c:pt idx="3349">
                  <c:v>209</c:v>
                </c:pt>
                <c:pt idx="3350">
                  <c:v>209</c:v>
                </c:pt>
                <c:pt idx="3351">
                  <c:v>209</c:v>
                </c:pt>
                <c:pt idx="3352">
                  <c:v>210</c:v>
                </c:pt>
                <c:pt idx="3353">
                  <c:v>210</c:v>
                </c:pt>
                <c:pt idx="3354">
                  <c:v>210</c:v>
                </c:pt>
                <c:pt idx="3355">
                  <c:v>211</c:v>
                </c:pt>
                <c:pt idx="3356">
                  <c:v>211</c:v>
                </c:pt>
                <c:pt idx="3357">
                  <c:v>211</c:v>
                </c:pt>
                <c:pt idx="3358">
                  <c:v>211</c:v>
                </c:pt>
                <c:pt idx="3359">
                  <c:v>211</c:v>
                </c:pt>
                <c:pt idx="3360">
                  <c:v>212</c:v>
                </c:pt>
                <c:pt idx="3361">
                  <c:v>213</c:v>
                </c:pt>
                <c:pt idx="3362">
                  <c:v>213</c:v>
                </c:pt>
                <c:pt idx="3363">
                  <c:v>213</c:v>
                </c:pt>
                <c:pt idx="3364">
                  <c:v>213</c:v>
                </c:pt>
                <c:pt idx="3365">
                  <c:v>213</c:v>
                </c:pt>
                <c:pt idx="3366">
                  <c:v>213</c:v>
                </c:pt>
                <c:pt idx="3367">
                  <c:v>213</c:v>
                </c:pt>
                <c:pt idx="3368">
                  <c:v>213</c:v>
                </c:pt>
                <c:pt idx="3369">
                  <c:v>213</c:v>
                </c:pt>
                <c:pt idx="3370">
                  <c:v>213</c:v>
                </c:pt>
                <c:pt idx="3371">
                  <c:v>213</c:v>
                </c:pt>
                <c:pt idx="3372">
                  <c:v>213</c:v>
                </c:pt>
                <c:pt idx="3373">
                  <c:v>213</c:v>
                </c:pt>
                <c:pt idx="3374">
                  <c:v>213</c:v>
                </c:pt>
                <c:pt idx="3375">
                  <c:v>213</c:v>
                </c:pt>
                <c:pt idx="3376">
                  <c:v>213</c:v>
                </c:pt>
                <c:pt idx="3377">
                  <c:v>213</c:v>
                </c:pt>
                <c:pt idx="3378">
                  <c:v>213</c:v>
                </c:pt>
                <c:pt idx="3379">
                  <c:v>213</c:v>
                </c:pt>
                <c:pt idx="3380">
                  <c:v>213</c:v>
                </c:pt>
                <c:pt idx="3381">
                  <c:v>213</c:v>
                </c:pt>
                <c:pt idx="3382">
                  <c:v>213</c:v>
                </c:pt>
                <c:pt idx="3383">
                  <c:v>213</c:v>
                </c:pt>
                <c:pt idx="3384">
                  <c:v>213</c:v>
                </c:pt>
                <c:pt idx="3385">
                  <c:v>213</c:v>
                </c:pt>
                <c:pt idx="3386">
                  <c:v>213</c:v>
                </c:pt>
                <c:pt idx="3387">
                  <c:v>213</c:v>
                </c:pt>
                <c:pt idx="3388">
                  <c:v>213</c:v>
                </c:pt>
                <c:pt idx="3389">
                  <c:v>213</c:v>
                </c:pt>
                <c:pt idx="3390">
                  <c:v>213</c:v>
                </c:pt>
                <c:pt idx="3391">
                  <c:v>213</c:v>
                </c:pt>
                <c:pt idx="3392">
                  <c:v>213</c:v>
                </c:pt>
                <c:pt idx="3393">
                  <c:v>213</c:v>
                </c:pt>
                <c:pt idx="3394">
                  <c:v>213</c:v>
                </c:pt>
                <c:pt idx="3395">
                  <c:v>213</c:v>
                </c:pt>
                <c:pt idx="3396">
                  <c:v>213</c:v>
                </c:pt>
                <c:pt idx="3397">
                  <c:v>213</c:v>
                </c:pt>
                <c:pt idx="3398">
                  <c:v>213</c:v>
                </c:pt>
                <c:pt idx="3399">
                  <c:v>213</c:v>
                </c:pt>
                <c:pt idx="3400">
                  <c:v>213</c:v>
                </c:pt>
                <c:pt idx="3401">
                  <c:v>213</c:v>
                </c:pt>
                <c:pt idx="3402">
                  <c:v>213</c:v>
                </c:pt>
                <c:pt idx="3403">
                  <c:v>213</c:v>
                </c:pt>
                <c:pt idx="3404">
                  <c:v>213</c:v>
                </c:pt>
                <c:pt idx="3405">
                  <c:v>213</c:v>
                </c:pt>
                <c:pt idx="3406">
                  <c:v>213</c:v>
                </c:pt>
                <c:pt idx="3407">
                  <c:v>213</c:v>
                </c:pt>
                <c:pt idx="3408">
                  <c:v>213</c:v>
                </c:pt>
                <c:pt idx="3409">
                  <c:v>213</c:v>
                </c:pt>
                <c:pt idx="3410">
                  <c:v>213</c:v>
                </c:pt>
                <c:pt idx="3411">
                  <c:v>213</c:v>
                </c:pt>
                <c:pt idx="3412">
                  <c:v>213</c:v>
                </c:pt>
                <c:pt idx="3413">
                  <c:v>213</c:v>
                </c:pt>
                <c:pt idx="3414">
                  <c:v>213</c:v>
                </c:pt>
                <c:pt idx="3415">
                  <c:v>213</c:v>
                </c:pt>
                <c:pt idx="3416">
                  <c:v>213</c:v>
                </c:pt>
                <c:pt idx="3417">
                  <c:v>213</c:v>
                </c:pt>
                <c:pt idx="3418">
                  <c:v>213</c:v>
                </c:pt>
                <c:pt idx="3419">
                  <c:v>213</c:v>
                </c:pt>
                <c:pt idx="3420">
                  <c:v>213</c:v>
                </c:pt>
                <c:pt idx="3421">
                  <c:v>213</c:v>
                </c:pt>
                <c:pt idx="3422">
                  <c:v>213</c:v>
                </c:pt>
                <c:pt idx="3423">
                  <c:v>213</c:v>
                </c:pt>
                <c:pt idx="3424">
                  <c:v>213</c:v>
                </c:pt>
                <c:pt idx="3425">
                  <c:v>213</c:v>
                </c:pt>
                <c:pt idx="3426">
                  <c:v>213</c:v>
                </c:pt>
                <c:pt idx="3427">
                  <c:v>213</c:v>
                </c:pt>
                <c:pt idx="3428">
                  <c:v>214</c:v>
                </c:pt>
                <c:pt idx="3429">
                  <c:v>214</c:v>
                </c:pt>
                <c:pt idx="3430">
                  <c:v>214</c:v>
                </c:pt>
                <c:pt idx="3431">
                  <c:v>214</c:v>
                </c:pt>
                <c:pt idx="3432">
                  <c:v>214</c:v>
                </c:pt>
                <c:pt idx="3433">
                  <c:v>214</c:v>
                </c:pt>
                <c:pt idx="3434">
                  <c:v>214</c:v>
                </c:pt>
                <c:pt idx="3435">
                  <c:v>214</c:v>
                </c:pt>
                <c:pt idx="3436">
                  <c:v>214</c:v>
                </c:pt>
                <c:pt idx="3437">
                  <c:v>214</c:v>
                </c:pt>
                <c:pt idx="3438">
                  <c:v>214</c:v>
                </c:pt>
                <c:pt idx="3439">
                  <c:v>214</c:v>
                </c:pt>
                <c:pt idx="3440">
                  <c:v>214</c:v>
                </c:pt>
                <c:pt idx="3441">
                  <c:v>214</c:v>
                </c:pt>
                <c:pt idx="3442">
                  <c:v>214</c:v>
                </c:pt>
                <c:pt idx="3443">
                  <c:v>214</c:v>
                </c:pt>
                <c:pt idx="3444">
                  <c:v>214</c:v>
                </c:pt>
                <c:pt idx="3445">
                  <c:v>214</c:v>
                </c:pt>
                <c:pt idx="3446">
                  <c:v>214</c:v>
                </c:pt>
                <c:pt idx="3447">
                  <c:v>214</c:v>
                </c:pt>
                <c:pt idx="3448">
                  <c:v>214</c:v>
                </c:pt>
                <c:pt idx="3449">
                  <c:v>214</c:v>
                </c:pt>
                <c:pt idx="3450">
                  <c:v>214</c:v>
                </c:pt>
                <c:pt idx="3451">
                  <c:v>214</c:v>
                </c:pt>
                <c:pt idx="3452">
                  <c:v>214</c:v>
                </c:pt>
                <c:pt idx="3453">
                  <c:v>214</c:v>
                </c:pt>
                <c:pt idx="3454">
                  <c:v>214</c:v>
                </c:pt>
                <c:pt idx="3455">
                  <c:v>214</c:v>
                </c:pt>
                <c:pt idx="3456">
                  <c:v>214</c:v>
                </c:pt>
                <c:pt idx="3457">
                  <c:v>214</c:v>
                </c:pt>
                <c:pt idx="3458">
                  <c:v>214</c:v>
                </c:pt>
                <c:pt idx="3459">
                  <c:v>214</c:v>
                </c:pt>
                <c:pt idx="3460">
                  <c:v>214</c:v>
                </c:pt>
                <c:pt idx="3461">
                  <c:v>214</c:v>
                </c:pt>
                <c:pt idx="3462">
                  <c:v>214</c:v>
                </c:pt>
                <c:pt idx="3463">
                  <c:v>214</c:v>
                </c:pt>
                <c:pt idx="3464">
                  <c:v>214</c:v>
                </c:pt>
                <c:pt idx="3465">
                  <c:v>214</c:v>
                </c:pt>
                <c:pt idx="3466">
                  <c:v>214</c:v>
                </c:pt>
                <c:pt idx="3467">
                  <c:v>214</c:v>
                </c:pt>
                <c:pt idx="3468">
                  <c:v>214</c:v>
                </c:pt>
                <c:pt idx="3469">
                  <c:v>214</c:v>
                </c:pt>
                <c:pt idx="3470">
                  <c:v>215</c:v>
                </c:pt>
                <c:pt idx="3471">
                  <c:v>215</c:v>
                </c:pt>
                <c:pt idx="3472">
                  <c:v>215</c:v>
                </c:pt>
                <c:pt idx="3473">
                  <c:v>215</c:v>
                </c:pt>
                <c:pt idx="3474">
                  <c:v>216</c:v>
                </c:pt>
                <c:pt idx="3475">
                  <c:v>216</c:v>
                </c:pt>
                <c:pt idx="3476">
                  <c:v>216</c:v>
                </c:pt>
                <c:pt idx="3477">
                  <c:v>216</c:v>
                </c:pt>
                <c:pt idx="3478">
                  <c:v>216</c:v>
                </c:pt>
                <c:pt idx="3479">
                  <c:v>216</c:v>
                </c:pt>
                <c:pt idx="3480">
                  <c:v>216</c:v>
                </c:pt>
                <c:pt idx="3481">
                  <c:v>216</c:v>
                </c:pt>
                <c:pt idx="3482">
                  <c:v>216</c:v>
                </c:pt>
                <c:pt idx="3483">
                  <c:v>216</c:v>
                </c:pt>
                <c:pt idx="3484">
                  <c:v>216</c:v>
                </c:pt>
                <c:pt idx="3485">
                  <c:v>216</c:v>
                </c:pt>
                <c:pt idx="3486">
                  <c:v>216</c:v>
                </c:pt>
                <c:pt idx="3487">
                  <c:v>217</c:v>
                </c:pt>
                <c:pt idx="3488">
                  <c:v>217</c:v>
                </c:pt>
                <c:pt idx="3489">
                  <c:v>218</c:v>
                </c:pt>
                <c:pt idx="3490">
                  <c:v>218</c:v>
                </c:pt>
                <c:pt idx="3491">
                  <c:v>218</c:v>
                </c:pt>
                <c:pt idx="3492">
                  <c:v>218</c:v>
                </c:pt>
                <c:pt idx="3493">
                  <c:v>218</c:v>
                </c:pt>
                <c:pt idx="3494">
                  <c:v>218</c:v>
                </c:pt>
                <c:pt idx="3495">
                  <c:v>218</c:v>
                </c:pt>
                <c:pt idx="3496">
                  <c:v>218</c:v>
                </c:pt>
                <c:pt idx="3497">
                  <c:v>218</c:v>
                </c:pt>
                <c:pt idx="3498">
                  <c:v>218</c:v>
                </c:pt>
                <c:pt idx="3499">
                  <c:v>218</c:v>
                </c:pt>
                <c:pt idx="3500">
                  <c:v>218</c:v>
                </c:pt>
                <c:pt idx="3501">
                  <c:v>218</c:v>
                </c:pt>
                <c:pt idx="3502">
                  <c:v>218</c:v>
                </c:pt>
                <c:pt idx="3503">
                  <c:v>218</c:v>
                </c:pt>
                <c:pt idx="3504">
                  <c:v>218</c:v>
                </c:pt>
                <c:pt idx="3505">
                  <c:v>218</c:v>
                </c:pt>
                <c:pt idx="3506">
                  <c:v>218</c:v>
                </c:pt>
                <c:pt idx="3507">
                  <c:v>219</c:v>
                </c:pt>
                <c:pt idx="3508">
                  <c:v>219</c:v>
                </c:pt>
                <c:pt idx="3509">
                  <c:v>219</c:v>
                </c:pt>
                <c:pt idx="3510">
                  <c:v>219</c:v>
                </c:pt>
                <c:pt idx="3511">
                  <c:v>220</c:v>
                </c:pt>
                <c:pt idx="3512">
                  <c:v>220</c:v>
                </c:pt>
                <c:pt idx="3513">
                  <c:v>220</c:v>
                </c:pt>
                <c:pt idx="3514">
                  <c:v>220</c:v>
                </c:pt>
                <c:pt idx="3515">
                  <c:v>220</c:v>
                </c:pt>
                <c:pt idx="3516">
                  <c:v>220</c:v>
                </c:pt>
                <c:pt idx="3517">
                  <c:v>220</c:v>
                </c:pt>
                <c:pt idx="3518">
                  <c:v>220</c:v>
                </c:pt>
                <c:pt idx="3519">
                  <c:v>220</c:v>
                </c:pt>
                <c:pt idx="3520">
                  <c:v>220</c:v>
                </c:pt>
                <c:pt idx="3521">
                  <c:v>220</c:v>
                </c:pt>
                <c:pt idx="3522">
                  <c:v>220</c:v>
                </c:pt>
                <c:pt idx="3523">
                  <c:v>220</c:v>
                </c:pt>
                <c:pt idx="3524">
                  <c:v>220</c:v>
                </c:pt>
                <c:pt idx="3525">
                  <c:v>220</c:v>
                </c:pt>
                <c:pt idx="3526">
                  <c:v>220</c:v>
                </c:pt>
                <c:pt idx="3527">
                  <c:v>220</c:v>
                </c:pt>
                <c:pt idx="3528">
                  <c:v>220</c:v>
                </c:pt>
                <c:pt idx="3529">
                  <c:v>220</c:v>
                </c:pt>
                <c:pt idx="3530">
                  <c:v>220</c:v>
                </c:pt>
                <c:pt idx="3531">
                  <c:v>220</c:v>
                </c:pt>
                <c:pt idx="3532">
                  <c:v>220</c:v>
                </c:pt>
                <c:pt idx="3533">
                  <c:v>220</c:v>
                </c:pt>
                <c:pt idx="3534">
                  <c:v>220</c:v>
                </c:pt>
                <c:pt idx="3535">
                  <c:v>220</c:v>
                </c:pt>
                <c:pt idx="3536">
                  <c:v>220</c:v>
                </c:pt>
                <c:pt idx="3537">
                  <c:v>220</c:v>
                </c:pt>
                <c:pt idx="3538">
                  <c:v>220</c:v>
                </c:pt>
                <c:pt idx="3539">
                  <c:v>220</c:v>
                </c:pt>
                <c:pt idx="3540">
                  <c:v>220</c:v>
                </c:pt>
                <c:pt idx="3541">
                  <c:v>220</c:v>
                </c:pt>
                <c:pt idx="3542">
                  <c:v>220</c:v>
                </c:pt>
                <c:pt idx="3543">
                  <c:v>220</c:v>
                </c:pt>
                <c:pt idx="3544">
                  <c:v>220</c:v>
                </c:pt>
                <c:pt idx="3545">
                  <c:v>220</c:v>
                </c:pt>
                <c:pt idx="3546">
                  <c:v>220</c:v>
                </c:pt>
                <c:pt idx="3547">
                  <c:v>220</c:v>
                </c:pt>
                <c:pt idx="3548">
                  <c:v>220</c:v>
                </c:pt>
                <c:pt idx="3549">
                  <c:v>220</c:v>
                </c:pt>
                <c:pt idx="3550">
                  <c:v>220</c:v>
                </c:pt>
                <c:pt idx="3551">
                  <c:v>220</c:v>
                </c:pt>
                <c:pt idx="3552">
                  <c:v>220</c:v>
                </c:pt>
                <c:pt idx="3553">
                  <c:v>220</c:v>
                </c:pt>
                <c:pt idx="3554">
                  <c:v>220</c:v>
                </c:pt>
                <c:pt idx="3555">
                  <c:v>220</c:v>
                </c:pt>
                <c:pt idx="3556">
                  <c:v>220</c:v>
                </c:pt>
                <c:pt idx="3557">
                  <c:v>220</c:v>
                </c:pt>
                <c:pt idx="3558">
                  <c:v>220</c:v>
                </c:pt>
                <c:pt idx="3559">
                  <c:v>220</c:v>
                </c:pt>
                <c:pt idx="3560">
                  <c:v>220</c:v>
                </c:pt>
                <c:pt idx="3561">
                  <c:v>220</c:v>
                </c:pt>
                <c:pt idx="3562">
                  <c:v>220</c:v>
                </c:pt>
                <c:pt idx="3563">
                  <c:v>220</c:v>
                </c:pt>
                <c:pt idx="3564">
                  <c:v>220</c:v>
                </c:pt>
                <c:pt idx="3565">
                  <c:v>220</c:v>
                </c:pt>
                <c:pt idx="3566">
                  <c:v>220</c:v>
                </c:pt>
                <c:pt idx="3567">
                  <c:v>220</c:v>
                </c:pt>
                <c:pt idx="3568">
                  <c:v>220</c:v>
                </c:pt>
                <c:pt idx="3569">
                  <c:v>220</c:v>
                </c:pt>
                <c:pt idx="3570">
                  <c:v>220</c:v>
                </c:pt>
                <c:pt idx="3571">
                  <c:v>220</c:v>
                </c:pt>
                <c:pt idx="3572">
                  <c:v>220</c:v>
                </c:pt>
                <c:pt idx="3573">
                  <c:v>221</c:v>
                </c:pt>
                <c:pt idx="3574">
                  <c:v>221</c:v>
                </c:pt>
                <c:pt idx="3575">
                  <c:v>221</c:v>
                </c:pt>
                <c:pt idx="3576">
                  <c:v>221</c:v>
                </c:pt>
                <c:pt idx="3577">
                  <c:v>221</c:v>
                </c:pt>
                <c:pt idx="3578">
                  <c:v>221</c:v>
                </c:pt>
                <c:pt idx="3579">
                  <c:v>221</c:v>
                </c:pt>
                <c:pt idx="3580">
                  <c:v>221</c:v>
                </c:pt>
                <c:pt idx="3581">
                  <c:v>221</c:v>
                </c:pt>
                <c:pt idx="3582">
                  <c:v>221</c:v>
                </c:pt>
                <c:pt idx="3583">
                  <c:v>221</c:v>
                </c:pt>
                <c:pt idx="3584">
                  <c:v>221</c:v>
                </c:pt>
                <c:pt idx="3585">
                  <c:v>221</c:v>
                </c:pt>
                <c:pt idx="3586">
                  <c:v>221</c:v>
                </c:pt>
                <c:pt idx="3587">
                  <c:v>221</c:v>
                </c:pt>
                <c:pt idx="3588">
                  <c:v>221</c:v>
                </c:pt>
                <c:pt idx="3589">
                  <c:v>221</c:v>
                </c:pt>
                <c:pt idx="3590">
                  <c:v>221</c:v>
                </c:pt>
                <c:pt idx="3591">
                  <c:v>221</c:v>
                </c:pt>
                <c:pt idx="3592">
                  <c:v>221</c:v>
                </c:pt>
                <c:pt idx="3593">
                  <c:v>222</c:v>
                </c:pt>
                <c:pt idx="3594">
                  <c:v>222</c:v>
                </c:pt>
                <c:pt idx="3595">
                  <c:v>222</c:v>
                </c:pt>
                <c:pt idx="3596">
                  <c:v>222</c:v>
                </c:pt>
                <c:pt idx="3597">
                  <c:v>222</c:v>
                </c:pt>
                <c:pt idx="3598">
                  <c:v>222</c:v>
                </c:pt>
                <c:pt idx="3599">
                  <c:v>222</c:v>
                </c:pt>
                <c:pt idx="3600">
                  <c:v>222</c:v>
                </c:pt>
                <c:pt idx="3601">
                  <c:v>222</c:v>
                </c:pt>
                <c:pt idx="3602">
                  <c:v>222</c:v>
                </c:pt>
                <c:pt idx="3603">
                  <c:v>222</c:v>
                </c:pt>
                <c:pt idx="3604">
                  <c:v>222</c:v>
                </c:pt>
                <c:pt idx="3605">
                  <c:v>222</c:v>
                </c:pt>
                <c:pt idx="3606">
                  <c:v>222</c:v>
                </c:pt>
                <c:pt idx="3607">
                  <c:v>222</c:v>
                </c:pt>
                <c:pt idx="3608">
                  <c:v>222</c:v>
                </c:pt>
                <c:pt idx="3609">
                  <c:v>222</c:v>
                </c:pt>
                <c:pt idx="3610">
                  <c:v>222</c:v>
                </c:pt>
                <c:pt idx="3611">
                  <c:v>222</c:v>
                </c:pt>
                <c:pt idx="3612">
                  <c:v>222</c:v>
                </c:pt>
                <c:pt idx="3613">
                  <c:v>222</c:v>
                </c:pt>
                <c:pt idx="3614">
                  <c:v>222</c:v>
                </c:pt>
                <c:pt idx="3615">
                  <c:v>222</c:v>
                </c:pt>
                <c:pt idx="3616">
                  <c:v>222</c:v>
                </c:pt>
                <c:pt idx="3617">
                  <c:v>222</c:v>
                </c:pt>
                <c:pt idx="3618">
                  <c:v>222</c:v>
                </c:pt>
                <c:pt idx="3619">
                  <c:v>222</c:v>
                </c:pt>
                <c:pt idx="3620">
                  <c:v>222</c:v>
                </c:pt>
                <c:pt idx="3621">
                  <c:v>222</c:v>
                </c:pt>
                <c:pt idx="3622">
                  <c:v>222</c:v>
                </c:pt>
                <c:pt idx="3623">
                  <c:v>222</c:v>
                </c:pt>
                <c:pt idx="3624">
                  <c:v>222</c:v>
                </c:pt>
                <c:pt idx="3625">
                  <c:v>222</c:v>
                </c:pt>
                <c:pt idx="3626">
                  <c:v>222</c:v>
                </c:pt>
                <c:pt idx="3627">
                  <c:v>222</c:v>
                </c:pt>
                <c:pt idx="3628">
                  <c:v>222</c:v>
                </c:pt>
                <c:pt idx="3629">
                  <c:v>222</c:v>
                </c:pt>
                <c:pt idx="3630">
                  <c:v>222</c:v>
                </c:pt>
                <c:pt idx="3631">
                  <c:v>222</c:v>
                </c:pt>
                <c:pt idx="3632">
                  <c:v>222</c:v>
                </c:pt>
                <c:pt idx="3633">
                  <c:v>222</c:v>
                </c:pt>
                <c:pt idx="3634">
                  <c:v>222</c:v>
                </c:pt>
                <c:pt idx="3635">
                  <c:v>222</c:v>
                </c:pt>
                <c:pt idx="3636">
                  <c:v>222</c:v>
                </c:pt>
                <c:pt idx="3637">
                  <c:v>223</c:v>
                </c:pt>
                <c:pt idx="3638">
                  <c:v>224</c:v>
                </c:pt>
                <c:pt idx="3639">
                  <c:v>224</c:v>
                </c:pt>
                <c:pt idx="3640">
                  <c:v>224</c:v>
                </c:pt>
                <c:pt idx="3641">
                  <c:v>224</c:v>
                </c:pt>
                <c:pt idx="3642">
                  <c:v>224</c:v>
                </c:pt>
                <c:pt idx="3643">
                  <c:v>224</c:v>
                </c:pt>
                <c:pt idx="3644">
                  <c:v>224</c:v>
                </c:pt>
                <c:pt idx="3645">
                  <c:v>224</c:v>
                </c:pt>
                <c:pt idx="3646">
                  <c:v>224</c:v>
                </c:pt>
                <c:pt idx="3647">
                  <c:v>224</c:v>
                </c:pt>
                <c:pt idx="3648">
                  <c:v>224</c:v>
                </c:pt>
                <c:pt idx="3649">
                  <c:v>224</c:v>
                </c:pt>
                <c:pt idx="3650">
                  <c:v>225</c:v>
                </c:pt>
                <c:pt idx="3651">
                  <c:v>225</c:v>
                </c:pt>
                <c:pt idx="3652">
                  <c:v>225</c:v>
                </c:pt>
                <c:pt idx="3653">
                  <c:v>225</c:v>
                </c:pt>
                <c:pt idx="3654">
                  <c:v>225</c:v>
                </c:pt>
                <c:pt idx="3655">
                  <c:v>225</c:v>
                </c:pt>
                <c:pt idx="3656">
                  <c:v>225</c:v>
                </c:pt>
                <c:pt idx="3657">
                  <c:v>225</c:v>
                </c:pt>
                <c:pt idx="3658">
                  <c:v>225</c:v>
                </c:pt>
                <c:pt idx="3659">
                  <c:v>225</c:v>
                </c:pt>
                <c:pt idx="3660">
                  <c:v>225</c:v>
                </c:pt>
                <c:pt idx="3661">
                  <c:v>225</c:v>
                </c:pt>
                <c:pt idx="3662">
                  <c:v>225</c:v>
                </c:pt>
                <c:pt idx="3663">
                  <c:v>226</c:v>
                </c:pt>
                <c:pt idx="3664">
                  <c:v>226</c:v>
                </c:pt>
                <c:pt idx="3665">
                  <c:v>226</c:v>
                </c:pt>
                <c:pt idx="3666">
                  <c:v>226</c:v>
                </c:pt>
                <c:pt idx="3667">
                  <c:v>226</c:v>
                </c:pt>
                <c:pt idx="3668">
                  <c:v>226</c:v>
                </c:pt>
                <c:pt idx="3669">
                  <c:v>227</c:v>
                </c:pt>
                <c:pt idx="3670">
                  <c:v>227</c:v>
                </c:pt>
                <c:pt idx="3671">
                  <c:v>227</c:v>
                </c:pt>
                <c:pt idx="3672">
                  <c:v>227</c:v>
                </c:pt>
                <c:pt idx="3673">
                  <c:v>227</c:v>
                </c:pt>
                <c:pt idx="3674">
                  <c:v>227</c:v>
                </c:pt>
                <c:pt idx="3675">
                  <c:v>227</c:v>
                </c:pt>
                <c:pt idx="3676">
                  <c:v>227</c:v>
                </c:pt>
                <c:pt idx="3677">
                  <c:v>227</c:v>
                </c:pt>
                <c:pt idx="3678">
                  <c:v>228</c:v>
                </c:pt>
                <c:pt idx="3679">
                  <c:v>228</c:v>
                </c:pt>
                <c:pt idx="3680">
                  <c:v>228</c:v>
                </c:pt>
                <c:pt idx="3681">
                  <c:v>228</c:v>
                </c:pt>
                <c:pt idx="3682">
                  <c:v>228</c:v>
                </c:pt>
                <c:pt idx="3683">
                  <c:v>228</c:v>
                </c:pt>
                <c:pt idx="3684">
                  <c:v>228</c:v>
                </c:pt>
                <c:pt idx="3685">
                  <c:v>228</c:v>
                </c:pt>
                <c:pt idx="3686">
                  <c:v>228</c:v>
                </c:pt>
                <c:pt idx="3687">
                  <c:v>228</c:v>
                </c:pt>
                <c:pt idx="3688">
                  <c:v>228</c:v>
                </c:pt>
                <c:pt idx="3689">
                  <c:v>228</c:v>
                </c:pt>
                <c:pt idx="3690">
                  <c:v>228</c:v>
                </c:pt>
                <c:pt idx="3691">
                  <c:v>228</c:v>
                </c:pt>
                <c:pt idx="3692">
                  <c:v>228</c:v>
                </c:pt>
                <c:pt idx="3693">
                  <c:v>229</c:v>
                </c:pt>
                <c:pt idx="3694">
                  <c:v>230</c:v>
                </c:pt>
                <c:pt idx="3695">
                  <c:v>230</c:v>
                </c:pt>
                <c:pt idx="3696">
                  <c:v>230</c:v>
                </c:pt>
                <c:pt idx="3697">
                  <c:v>230</c:v>
                </c:pt>
                <c:pt idx="3698">
                  <c:v>230</c:v>
                </c:pt>
                <c:pt idx="3699">
                  <c:v>230</c:v>
                </c:pt>
                <c:pt idx="3700">
                  <c:v>230</c:v>
                </c:pt>
                <c:pt idx="3701">
                  <c:v>230</c:v>
                </c:pt>
                <c:pt idx="3702">
                  <c:v>230</c:v>
                </c:pt>
                <c:pt idx="3703">
                  <c:v>230</c:v>
                </c:pt>
                <c:pt idx="3704">
                  <c:v>230</c:v>
                </c:pt>
                <c:pt idx="3705">
                  <c:v>230</c:v>
                </c:pt>
                <c:pt idx="3706">
                  <c:v>231</c:v>
                </c:pt>
                <c:pt idx="3707">
                  <c:v>232</c:v>
                </c:pt>
                <c:pt idx="3708">
                  <c:v>233</c:v>
                </c:pt>
                <c:pt idx="3709">
                  <c:v>233</c:v>
                </c:pt>
                <c:pt idx="3710">
                  <c:v>233</c:v>
                </c:pt>
                <c:pt idx="3711">
                  <c:v>233</c:v>
                </c:pt>
                <c:pt idx="3712">
                  <c:v>233</c:v>
                </c:pt>
                <c:pt idx="3713">
                  <c:v>233</c:v>
                </c:pt>
                <c:pt idx="3714">
                  <c:v>233</c:v>
                </c:pt>
                <c:pt idx="3715">
                  <c:v>233</c:v>
                </c:pt>
                <c:pt idx="3716">
                  <c:v>233</c:v>
                </c:pt>
                <c:pt idx="3717">
                  <c:v>233</c:v>
                </c:pt>
                <c:pt idx="3718">
                  <c:v>233</c:v>
                </c:pt>
                <c:pt idx="3719">
                  <c:v>233</c:v>
                </c:pt>
                <c:pt idx="3720">
                  <c:v>233</c:v>
                </c:pt>
                <c:pt idx="3721">
                  <c:v>234</c:v>
                </c:pt>
                <c:pt idx="3722">
                  <c:v>234</c:v>
                </c:pt>
                <c:pt idx="3723">
                  <c:v>234</c:v>
                </c:pt>
                <c:pt idx="3724">
                  <c:v>234</c:v>
                </c:pt>
                <c:pt idx="3725">
                  <c:v>234</c:v>
                </c:pt>
                <c:pt idx="3726">
                  <c:v>234</c:v>
                </c:pt>
                <c:pt idx="3727">
                  <c:v>235</c:v>
                </c:pt>
                <c:pt idx="3728">
                  <c:v>235</c:v>
                </c:pt>
                <c:pt idx="3729">
                  <c:v>235</c:v>
                </c:pt>
                <c:pt idx="3730">
                  <c:v>235</c:v>
                </c:pt>
                <c:pt idx="3731">
                  <c:v>236</c:v>
                </c:pt>
                <c:pt idx="3732">
                  <c:v>236</c:v>
                </c:pt>
                <c:pt idx="3733">
                  <c:v>236</c:v>
                </c:pt>
                <c:pt idx="3734">
                  <c:v>236</c:v>
                </c:pt>
                <c:pt idx="3735">
                  <c:v>236</c:v>
                </c:pt>
                <c:pt idx="3736">
                  <c:v>236</c:v>
                </c:pt>
                <c:pt idx="3737">
                  <c:v>236</c:v>
                </c:pt>
                <c:pt idx="3738">
                  <c:v>236</c:v>
                </c:pt>
                <c:pt idx="3739">
                  <c:v>236</c:v>
                </c:pt>
                <c:pt idx="3740">
                  <c:v>236</c:v>
                </c:pt>
                <c:pt idx="3741">
                  <c:v>236</c:v>
                </c:pt>
                <c:pt idx="3742">
                  <c:v>236</c:v>
                </c:pt>
                <c:pt idx="3743">
                  <c:v>236</c:v>
                </c:pt>
                <c:pt idx="3744">
                  <c:v>236</c:v>
                </c:pt>
                <c:pt idx="3745">
                  <c:v>236</c:v>
                </c:pt>
                <c:pt idx="3746">
                  <c:v>236</c:v>
                </c:pt>
                <c:pt idx="3747">
                  <c:v>236</c:v>
                </c:pt>
                <c:pt idx="3748">
                  <c:v>236</c:v>
                </c:pt>
                <c:pt idx="3749">
                  <c:v>236</c:v>
                </c:pt>
                <c:pt idx="3750">
                  <c:v>236</c:v>
                </c:pt>
                <c:pt idx="3751">
                  <c:v>236</c:v>
                </c:pt>
                <c:pt idx="3752">
                  <c:v>236</c:v>
                </c:pt>
                <c:pt idx="3753">
                  <c:v>236</c:v>
                </c:pt>
                <c:pt idx="3754">
                  <c:v>236</c:v>
                </c:pt>
                <c:pt idx="3755">
                  <c:v>236</c:v>
                </c:pt>
                <c:pt idx="3756">
                  <c:v>236</c:v>
                </c:pt>
                <c:pt idx="3757">
                  <c:v>236</c:v>
                </c:pt>
                <c:pt idx="3758">
                  <c:v>236</c:v>
                </c:pt>
                <c:pt idx="3759">
                  <c:v>236</c:v>
                </c:pt>
                <c:pt idx="3760">
                  <c:v>236</c:v>
                </c:pt>
                <c:pt idx="3761">
                  <c:v>236</c:v>
                </c:pt>
                <c:pt idx="3762">
                  <c:v>236</c:v>
                </c:pt>
                <c:pt idx="3763">
                  <c:v>236</c:v>
                </c:pt>
                <c:pt idx="3764">
                  <c:v>236</c:v>
                </c:pt>
                <c:pt idx="3765">
                  <c:v>236</c:v>
                </c:pt>
                <c:pt idx="3766">
                  <c:v>236</c:v>
                </c:pt>
                <c:pt idx="3767">
                  <c:v>236</c:v>
                </c:pt>
                <c:pt idx="3768">
                  <c:v>236</c:v>
                </c:pt>
                <c:pt idx="3769">
                  <c:v>236</c:v>
                </c:pt>
                <c:pt idx="3770">
                  <c:v>236</c:v>
                </c:pt>
                <c:pt idx="3771">
                  <c:v>236</c:v>
                </c:pt>
                <c:pt idx="3772">
                  <c:v>236</c:v>
                </c:pt>
                <c:pt idx="3773">
                  <c:v>236</c:v>
                </c:pt>
                <c:pt idx="3774">
                  <c:v>236</c:v>
                </c:pt>
                <c:pt idx="3775">
                  <c:v>236</c:v>
                </c:pt>
                <c:pt idx="3776">
                  <c:v>236</c:v>
                </c:pt>
                <c:pt idx="3777">
                  <c:v>236</c:v>
                </c:pt>
                <c:pt idx="3778">
                  <c:v>236</c:v>
                </c:pt>
                <c:pt idx="3779">
                  <c:v>236</c:v>
                </c:pt>
                <c:pt idx="3780">
                  <c:v>236</c:v>
                </c:pt>
                <c:pt idx="3781">
                  <c:v>236</c:v>
                </c:pt>
                <c:pt idx="3782">
                  <c:v>236</c:v>
                </c:pt>
                <c:pt idx="3783">
                  <c:v>236</c:v>
                </c:pt>
                <c:pt idx="3784">
                  <c:v>236</c:v>
                </c:pt>
                <c:pt idx="3785">
                  <c:v>236</c:v>
                </c:pt>
                <c:pt idx="3786">
                  <c:v>236</c:v>
                </c:pt>
                <c:pt idx="3787">
                  <c:v>236</c:v>
                </c:pt>
                <c:pt idx="3788">
                  <c:v>236</c:v>
                </c:pt>
                <c:pt idx="3789">
                  <c:v>236</c:v>
                </c:pt>
                <c:pt idx="3790">
                  <c:v>236</c:v>
                </c:pt>
                <c:pt idx="3791">
                  <c:v>236</c:v>
                </c:pt>
                <c:pt idx="3792">
                  <c:v>236</c:v>
                </c:pt>
                <c:pt idx="3793">
                  <c:v>236</c:v>
                </c:pt>
                <c:pt idx="3794">
                  <c:v>236</c:v>
                </c:pt>
                <c:pt idx="3795">
                  <c:v>236</c:v>
                </c:pt>
                <c:pt idx="3796">
                  <c:v>236</c:v>
                </c:pt>
                <c:pt idx="3797">
                  <c:v>236</c:v>
                </c:pt>
                <c:pt idx="3798">
                  <c:v>236</c:v>
                </c:pt>
                <c:pt idx="3799">
                  <c:v>236</c:v>
                </c:pt>
                <c:pt idx="3800">
                  <c:v>236</c:v>
                </c:pt>
                <c:pt idx="3801">
                  <c:v>236</c:v>
                </c:pt>
                <c:pt idx="3802">
                  <c:v>236</c:v>
                </c:pt>
                <c:pt idx="3803">
                  <c:v>236</c:v>
                </c:pt>
                <c:pt idx="3804">
                  <c:v>236</c:v>
                </c:pt>
                <c:pt idx="3805">
                  <c:v>236</c:v>
                </c:pt>
                <c:pt idx="3806">
                  <c:v>236</c:v>
                </c:pt>
                <c:pt idx="3807">
                  <c:v>236</c:v>
                </c:pt>
                <c:pt idx="3808">
                  <c:v>236</c:v>
                </c:pt>
                <c:pt idx="3809">
                  <c:v>236</c:v>
                </c:pt>
                <c:pt idx="3810">
                  <c:v>236</c:v>
                </c:pt>
                <c:pt idx="3811">
                  <c:v>236</c:v>
                </c:pt>
                <c:pt idx="3812">
                  <c:v>236</c:v>
                </c:pt>
                <c:pt idx="3813">
                  <c:v>236</c:v>
                </c:pt>
                <c:pt idx="3814">
                  <c:v>236</c:v>
                </c:pt>
                <c:pt idx="3815">
                  <c:v>236</c:v>
                </c:pt>
                <c:pt idx="3816">
                  <c:v>236</c:v>
                </c:pt>
                <c:pt idx="3817">
                  <c:v>236</c:v>
                </c:pt>
                <c:pt idx="3818">
                  <c:v>236</c:v>
                </c:pt>
                <c:pt idx="3819">
                  <c:v>237</c:v>
                </c:pt>
                <c:pt idx="3820">
                  <c:v>237</c:v>
                </c:pt>
                <c:pt idx="3821">
                  <c:v>237</c:v>
                </c:pt>
                <c:pt idx="3822">
                  <c:v>237</c:v>
                </c:pt>
                <c:pt idx="3823">
                  <c:v>237</c:v>
                </c:pt>
                <c:pt idx="3824">
                  <c:v>237</c:v>
                </c:pt>
                <c:pt idx="3825">
                  <c:v>237</c:v>
                </c:pt>
                <c:pt idx="3826">
                  <c:v>237</c:v>
                </c:pt>
                <c:pt idx="3827">
                  <c:v>237</c:v>
                </c:pt>
                <c:pt idx="3828">
                  <c:v>237</c:v>
                </c:pt>
                <c:pt idx="3829">
                  <c:v>237</c:v>
                </c:pt>
                <c:pt idx="3830">
                  <c:v>237</c:v>
                </c:pt>
                <c:pt idx="3831">
                  <c:v>237</c:v>
                </c:pt>
                <c:pt idx="3832">
                  <c:v>237</c:v>
                </c:pt>
                <c:pt idx="3833">
                  <c:v>237</c:v>
                </c:pt>
                <c:pt idx="3834">
                  <c:v>237</c:v>
                </c:pt>
                <c:pt idx="3835">
                  <c:v>237</c:v>
                </c:pt>
                <c:pt idx="3836">
                  <c:v>237</c:v>
                </c:pt>
                <c:pt idx="3837">
                  <c:v>237</c:v>
                </c:pt>
                <c:pt idx="3838">
                  <c:v>237</c:v>
                </c:pt>
                <c:pt idx="3839">
                  <c:v>237</c:v>
                </c:pt>
                <c:pt idx="3840">
                  <c:v>237</c:v>
                </c:pt>
                <c:pt idx="3841">
                  <c:v>237</c:v>
                </c:pt>
                <c:pt idx="3842">
                  <c:v>237</c:v>
                </c:pt>
                <c:pt idx="3843">
                  <c:v>237</c:v>
                </c:pt>
                <c:pt idx="3844">
                  <c:v>237</c:v>
                </c:pt>
                <c:pt idx="3845">
                  <c:v>237</c:v>
                </c:pt>
                <c:pt idx="3846">
                  <c:v>237</c:v>
                </c:pt>
                <c:pt idx="3847">
                  <c:v>237</c:v>
                </c:pt>
                <c:pt idx="3848">
                  <c:v>237</c:v>
                </c:pt>
                <c:pt idx="3849">
                  <c:v>237</c:v>
                </c:pt>
                <c:pt idx="3850">
                  <c:v>237</c:v>
                </c:pt>
                <c:pt idx="3851">
                  <c:v>237</c:v>
                </c:pt>
                <c:pt idx="3852">
                  <c:v>237</c:v>
                </c:pt>
                <c:pt idx="3853">
                  <c:v>237</c:v>
                </c:pt>
                <c:pt idx="3854">
                  <c:v>237</c:v>
                </c:pt>
                <c:pt idx="3855">
                  <c:v>237</c:v>
                </c:pt>
                <c:pt idx="3856">
                  <c:v>237</c:v>
                </c:pt>
                <c:pt idx="3857">
                  <c:v>237</c:v>
                </c:pt>
                <c:pt idx="3858">
                  <c:v>237</c:v>
                </c:pt>
                <c:pt idx="3859">
                  <c:v>237</c:v>
                </c:pt>
                <c:pt idx="3860">
                  <c:v>237</c:v>
                </c:pt>
                <c:pt idx="3861">
                  <c:v>237</c:v>
                </c:pt>
                <c:pt idx="3862">
                  <c:v>238</c:v>
                </c:pt>
                <c:pt idx="3863">
                  <c:v>238</c:v>
                </c:pt>
                <c:pt idx="3864">
                  <c:v>238</c:v>
                </c:pt>
                <c:pt idx="3865">
                  <c:v>238</c:v>
                </c:pt>
                <c:pt idx="3866">
                  <c:v>238</c:v>
                </c:pt>
                <c:pt idx="3867">
                  <c:v>238</c:v>
                </c:pt>
                <c:pt idx="3868">
                  <c:v>239</c:v>
                </c:pt>
                <c:pt idx="3869">
                  <c:v>239</c:v>
                </c:pt>
                <c:pt idx="3870">
                  <c:v>239</c:v>
                </c:pt>
                <c:pt idx="3871">
                  <c:v>239</c:v>
                </c:pt>
                <c:pt idx="3872">
                  <c:v>239</c:v>
                </c:pt>
                <c:pt idx="3873">
                  <c:v>239</c:v>
                </c:pt>
                <c:pt idx="3874">
                  <c:v>239</c:v>
                </c:pt>
                <c:pt idx="3875">
                  <c:v>239</c:v>
                </c:pt>
                <c:pt idx="3876">
                  <c:v>239</c:v>
                </c:pt>
                <c:pt idx="3877">
                  <c:v>239</c:v>
                </c:pt>
                <c:pt idx="3878">
                  <c:v>239</c:v>
                </c:pt>
                <c:pt idx="3879">
                  <c:v>239</c:v>
                </c:pt>
                <c:pt idx="3880">
                  <c:v>239</c:v>
                </c:pt>
                <c:pt idx="3881">
                  <c:v>239</c:v>
                </c:pt>
                <c:pt idx="3882">
                  <c:v>239</c:v>
                </c:pt>
                <c:pt idx="3883">
                  <c:v>239</c:v>
                </c:pt>
                <c:pt idx="3884">
                  <c:v>239</c:v>
                </c:pt>
                <c:pt idx="3885">
                  <c:v>239</c:v>
                </c:pt>
                <c:pt idx="3886">
                  <c:v>239</c:v>
                </c:pt>
                <c:pt idx="3887">
                  <c:v>239</c:v>
                </c:pt>
                <c:pt idx="3888">
                  <c:v>239</c:v>
                </c:pt>
                <c:pt idx="3889">
                  <c:v>240</c:v>
                </c:pt>
                <c:pt idx="3890">
                  <c:v>240</c:v>
                </c:pt>
                <c:pt idx="3891">
                  <c:v>240</c:v>
                </c:pt>
                <c:pt idx="3892">
                  <c:v>240</c:v>
                </c:pt>
                <c:pt idx="3893">
                  <c:v>240</c:v>
                </c:pt>
                <c:pt idx="3894">
                  <c:v>240</c:v>
                </c:pt>
                <c:pt idx="3895">
                  <c:v>240</c:v>
                </c:pt>
                <c:pt idx="3896">
                  <c:v>241</c:v>
                </c:pt>
                <c:pt idx="3897">
                  <c:v>242</c:v>
                </c:pt>
                <c:pt idx="3898">
                  <c:v>243</c:v>
                </c:pt>
                <c:pt idx="3899">
                  <c:v>244</c:v>
                </c:pt>
                <c:pt idx="3900">
                  <c:v>244</c:v>
                </c:pt>
                <c:pt idx="3901">
                  <c:v>244</c:v>
                </c:pt>
                <c:pt idx="3902">
                  <c:v>244</c:v>
                </c:pt>
                <c:pt idx="3903">
                  <c:v>244</c:v>
                </c:pt>
                <c:pt idx="3904">
                  <c:v>244</c:v>
                </c:pt>
                <c:pt idx="3905">
                  <c:v>244</c:v>
                </c:pt>
                <c:pt idx="3906">
                  <c:v>245</c:v>
                </c:pt>
                <c:pt idx="3907">
                  <c:v>245</c:v>
                </c:pt>
                <c:pt idx="3908">
                  <c:v>245</c:v>
                </c:pt>
                <c:pt idx="3909">
                  <c:v>245</c:v>
                </c:pt>
                <c:pt idx="3910">
                  <c:v>245</c:v>
                </c:pt>
                <c:pt idx="3911">
                  <c:v>245</c:v>
                </c:pt>
                <c:pt idx="3912">
                  <c:v>245</c:v>
                </c:pt>
                <c:pt idx="3913">
                  <c:v>245</c:v>
                </c:pt>
                <c:pt idx="3914">
                  <c:v>245</c:v>
                </c:pt>
                <c:pt idx="3915">
                  <c:v>245</c:v>
                </c:pt>
                <c:pt idx="3916">
                  <c:v>245</c:v>
                </c:pt>
                <c:pt idx="3917">
                  <c:v>245</c:v>
                </c:pt>
                <c:pt idx="3918">
                  <c:v>245</c:v>
                </c:pt>
                <c:pt idx="3919">
                  <c:v>246</c:v>
                </c:pt>
                <c:pt idx="3920">
                  <c:v>247</c:v>
                </c:pt>
                <c:pt idx="3921">
                  <c:v>247</c:v>
                </c:pt>
                <c:pt idx="3922">
                  <c:v>247</c:v>
                </c:pt>
                <c:pt idx="3923">
                  <c:v>247</c:v>
                </c:pt>
                <c:pt idx="3924">
                  <c:v>247</c:v>
                </c:pt>
                <c:pt idx="3925">
                  <c:v>247</c:v>
                </c:pt>
                <c:pt idx="3926">
                  <c:v>247</c:v>
                </c:pt>
                <c:pt idx="3927">
                  <c:v>247</c:v>
                </c:pt>
                <c:pt idx="3928">
                  <c:v>247</c:v>
                </c:pt>
                <c:pt idx="3929">
                  <c:v>247</c:v>
                </c:pt>
                <c:pt idx="3930">
                  <c:v>247</c:v>
                </c:pt>
                <c:pt idx="3931">
                  <c:v>247</c:v>
                </c:pt>
                <c:pt idx="3932">
                  <c:v>247</c:v>
                </c:pt>
                <c:pt idx="3933">
                  <c:v>247</c:v>
                </c:pt>
                <c:pt idx="3934">
                  <c:v>247</c:v>
                </c:pt>
                <c:pt idx="3935">
                  <c:v>247</c:v>
                </c:pt>
                <c:pt idx="3936">
                  <c:v>247</c:v>
                </c:pt>
                <c:pt idx="3937">
                  <c:v>247</c:v>
                </c:pt>
                <c:pt idx="3938">
                  <c:v>247</c:v>
                </c:pt>
                <c:pt idx="3939">
                  <c:v>247</c:v>
                </c:pt>
                <c:pt idx="3940">
                  <c:v>247</c:v>
                </c:pt>
                <c:pt idx="3941">
                  <c:v>247</c:v>
                </c:pt>
                <c:pt idx="3942">
                  <c:v>247</c:v>
                </c:pt>
                <c:pt idx="3943">
                  <c:v>247</c:v>
                </c:pt>
                <c:pt idx="3944">
                  <c:v>247</c:v>
                </c:pt>
                <c:pt idx="3945">
                  <c:v>247</c:v>
                </c:pt>
                <c:pt idx="3946">
                  <c:v>247</c:v>
                </c:pt>
                <c:pt idx="3947">
                  <c:v>247</c:v>
                </c:pt>
                <c:pt idx="3948">
                  <c:v>247</c:v>
                </c:pt>
                <c:pt idx="3949">
                  <c:v>247</c:v>
                </c:pt>
                <c:pt idx="3950">
                  <c:v>247</c:v>
                </c:pt>
                <c:pt idx="3951">
                  <c:v>247</c:v>
                </c:pt>
                <c:pt idx="3952">
                  <c:v>247</c:v>
                </c:pt>
                <c:pt idx="3953">
                  <c:v>247</c:v>
                </c:pt>
                <c:pt idx="3954">
                  <c:v>247</c:v>
                </c:pt>
                <c:pt idx="3955">
                  <c:v>247</c:v>
                </c:pt>
                <c:pt idx="3956">
                  <c:v>247</c:v>
                </c:pt>
                <c:pt idx="3957">
                  <c:v>247</c:v>
                </c:pt>
                <c:pt idx="3958">
                  <c:v>247</c:v>
                </c:pt>
                <c:pt idx="3959">
                  <c:v>247</c:v>
                </c:pt>
                <c:pt idx="3960">
                  <c:v>247</c:v>
                </c:pt>
                <c:pt idx="3961">
                  <c:v>247</c:v>
                </c:pt>
                <c:pt idx="3962">
                  <c:v>247</c:v>
                </c:pt>
                <c:pt idx="3963">
                  <c:v>247</c:v>
                </c:pt>
                <c:pt idx="3964">
                  <c:v>247</c:v>
                </c:pt>
                <c:pt idx="3965">
                  <c:v>247</c:v>
                </c:pt>
                <c:pt idx="3966">
                  <c:v>247</c:v>
                </c:pt>
                <c:pt idx="3967">
                  <c:v>248</c:v>
                </c:pt>
                <c:pt idx="3968">
                  <c:v>249</c:v>
                </c:pt>
                <c:pt idx="3969">
                  <c:v>249</c:v>
                </c:pt>
                <c:pt idx="3970">
                  <c:v>249</c:v>
                </c:pt>
                <c:pt idx="3971">
                  <c:v>250</c:v>
                </c:pt>
                <c:pt idx="3972">
                  <c:v>251</c:v>
                </c:pt>
                <c:pt idx="3973">
                  <c:v>251</c:v>
                </c:pt>
                <c:pt idx="3974">
                  <c:v>252</c:v>
                </c:pt>
                <c:pt idx="3975">
                  <c:v>252</c:v>
                </c:pt>
                <c:pt idx="3976">
                  <c:v>252</c:v>
                </c:pt>
                <c:pt idx="3977">
                  <c:v>252</c:v>
                </c:pt>
                <c:pt idx="3978">
                  <c:v>252</c:v>
                </c:pt>
                <c:pt idx="3979">
                  <c:v>252</c:v>
                </c:pt>
                <c:pt idx="3980">
                  <c:v>252</c:v>
                </c:pt>
                <c:pt idx="3981">
                  <c:v>252</c:v>
                </c:pt>
                <c:pt idx="3982">
                  <c:v>252</c:v>
                </c:pt>
                <c:pt idx="3983">
                  <c:v>252</c:v>
                </c:pt>
                <c:pt idx="3984">
                  <c:v>252</c:v>
                </c:pt>
                <c:pt idx="3985">
                  <c:v>252</c:v>
                </c:pt>
                <c:pt idx="3986">
                  <c:v>252</c:v>
                </c:pt>
                <c:pt idx="3987">
                  <c:v>252</c:v>
                </c:pt>
                <c:pt idx="3988">
                  <c:v>252</c:v>
                </c:pt>
                <c:pt idx="3989">
                  <c:v>252</c:v>
                </c:pt>
                <c:pt idx="3990">
                  <c:v>252</c:v>
                </c:pt>
                <c:pt idx="3991">
                  <c:v>252</c:v>
                </c:pt>
                <c:pt idx="3992">
                  <c:v>252</c:v>
                </c:pt>
                <c:pt idx="3993">
                  <c:v>252</c:v>
                </c:pt>
                <c:pt idx="3994">
                  <c:v>252</c:v>
                </c:pt>
                <c:pt idx="3995">
                  <c:v>252</c:v>
                </c:pt>
                <c:pt idx="3996">
                  <c:v>252</c:v>
                </c:pt>
                <c:pt idx="3997">
                  <c:v>252</c:v>
                </c:pt>
                <c:pt idx="3998">
                  <c:v>252</c:v>
                </c:pt>
                <c:pt idx="3999">
                  <c:v>252</c:v>
                </c:pt>
                <c:pt idx="4000">
                  <c:v>252</c:v>
                </c:pt>
                <c:pt idx="4001">
                  <c:v>252</c:v>
                </c:pt>
                <c:pt idx="4002">
                  <c:v>252</c:v>
                </c:pt>
                <c:pt idx="4003">
                  <c:v>252</c:v>
                </c:pt>
                <c:pt idx="4004">
                  <c:v>252</c:v>
                </c:pt>
                <c:pt idx="4005">
                  <c:v>252</c:v>
                </c:pt>
                <c:pt idx="4006">
                  <c:v>252</c:v>
                </c:pt>
                <c:pt idx="4007">
                  <c:v>252</c:v>
                </c:pt>
                <c:pt idx="4008">
                  <c:v>252</c:v>
                </c:pt>
                <c:pt idx="4009">
                  <c:v>252</c:v>
                </c:pt>
                <c:pt idx="4010">
                  <c:v>252</c:v>
                </c:pt>
                <c:pt idx="4011">
                  <c:v>252</c:v>
                </c:pt>
                <c:pt idx="4012">
                  <c:v>252</c:v>
                </c:pt>
                <c:pt idx="4013">
                  <c:v>252</c:v>
                </c:pt>
                <c:pt idx="4014">
                  <c:v>252</c:v>
                </c:pt>
                <c:pt idx="4015">
                  <c:v>252</c:v>
                </c:pt>
                <c:pt idx="4016">
                  <c:v>252</c:v>
                </c:pt>
                <c:pt idx="4017">
                  <c:v>252</c:v>
                </c:pt>
                <c:pt idx="4018">
                  <c:v>252</c:v>
                </c:pt>
                <c:pt idx="4019">
                  <c:v>252</c:v>
                </c:pt>
                <c:pt idx="4020">
                  <c:v>252</c:v>
                </c:pt>
                <c:pt idx="4021">
                  <c:v>252</c:v>
                </c:pt>
                <c:pt idx="4022">
                  <c:v>252</c:v>
                </c:pt>
                <c:pt idx="4023">
                  <c:v>252</c:v>
                </c:pt>
                <c:pt idx="4024">
                  <c:v>252</c:v>
                </c:pt>
                <c:pt idx="4025">
                  <c:v>252</c:v>
                </c:pt>
                <c:pt idx="4026">
                  <c:v>252</c:v>
                </c:pt>
                <c:pt idx="4027">
                  <c:v>252</c:v>
                </c:pt>
                <c:pt idx="4028">
                  <c:v>253</c:v>
                </c:pt>
                <c:pt idx="4029">
                  <c:v>254</c:v>
                </c:pt>
                <c:pt idx="4030">
                  <c:v>254</c:v>
                </c:pt>
                <c:pt idx="4031">
                  <c:v>254</c:v>
                </c:pt>
                <c:pt idx="4032">
                  <c:v>254</c:v>
                </c:pt>
                <c:pt idx="4033">
                  <c:v>254</c:v>
                </c:pt>
                <c:pt idx="4034">
                  <c:v>254</c:v>
                </c:pt>
                <c:pt idx="4035">
                  <c:v>254</c:v>
                </c:pt>
                <c:pt idx="4036">
                  <c:v>254</c:v>
                </c:pt>
                <c:pt idx="4037">
                  <c:v>254</c:v>
                </c:pt>
                <c:pt idx="4038">
                  <c:v>254</c:v>
                </c:pt>
                <c:pt idx="4039">
                  <c:v>254</c:v>
                </c:pt>
                <c:pt idx="4040">
                  <c:v>254</c:v>
                </c:pt>
                <c:pt idx="4041">
                  <c:v>254</c:v>
                </c:pt>
                <c:pt idx="4042">
                  <c:v>255</c:v>
                </c:pt>
                <c:pt idx="4043">
                  <c:v>255</c:v>
                </c:pt>
                <c:pt idx="4044">
                  <c:v>255</c:v>
                </c:pt>
                <c:pt idx="4045">
                  <c:v>255</c:v>
                </c:pt>
                <c:pt idx="4046">
                  <c:v>255</c:v>
                </c:pt>
                <c:pt idx="4047">
                  <c:v>255</c:v>
                </c:pt>
                <c:pt idx="4048">
                  <c:v>255</c:v>
                </c:pt>
                <c:pt idx="4049">
                  <c:v>255</c:v>
                </c:pt>
                <c:pt idx="4050">
                  <c:v>255</c:v>
                </c:pt>
                <c:pt idx="4051">
                  <c:v>256</c:v>
                </c:pt>
                <c:pt idx="4052">
                  <c:v>256</c:v>
                </c:pt>
                <c:pt idx="4053">
                  <c:v>256</c:v>
                </c:pt>
                <c:pt idx="4054">
                  <c:v>256</c:v>
                </c:pt>
                <c:pt idx="4055">
                  <c:v>256</c:v>
                </c:pt>
                <c:pt idx="4056">
                  <c:v>256</c:v>
                </c:pt>
                <c:pt idx="4057">
                  <c:v>256</c:v>
                </c:pt>
                <c:pt idx="4058">
                  <c:v>256</c:v>
                </c:pt>
                <c:pt idx="4059">
                  <c:v>256</c:v>
                </c:pt>
                <c:pt idx="4060">
                  <c:v>256</c:v>
                </c:pt>
                <c:pt idx="4061">
                  <c:v>256</c:v>
                </c:pt>
                <c:pt idx="4062">
                  <c:v>256</c:v>
                </c:pt>
                <c:pt idx="4063">
                  <c:v>256</c:v>
                </c:pt>
                <c:pt idx="4064">
                  <c:v>257</c:v>
                </c:pt>
                <c:pt idx="4065">
                  <c:v>257</c:v>
                </c:pt>
                <c:pt idx="4066">
                  <c:v>257</c:v>
                </c:pt>
                <c:pt idx="4067">
                  <c:v>257</c:v>
                </c:pt>
                <c:pt idx="4068">
                  <c:v>257</c:v>
                </c:pt>
                <c:pt idx="4069">
                  <c:v>257</c:v>
                </c:pt>
                <c:pt idx="4070">
                  <c:v>257</c:v>
                </c:pt>
                <c:pt idx="4071">
                  <c:v>257</c:v>
                </c:pt>
                <c:pt idx="4072">
                  <c:v>257</c:v>
                </c:pt>
                <c:pt idx="4073">
                  <c:v>257</c:v>
                </c:pt>
                <c:pt idx="4074">
                  <c:v>257</c:v>
                </c:pt>
                <c:pt idx="4075">
                  <c:v>257</c:v>
                </c:pt>
                <c:pt idx="4076">
                  <c:v>257</c:v>
                </c:pt>
                <c:pt idx="4077">
                  <c:v>258</c:v>
                </c:pt>
                <c:pt idx="4078">
                  <c:v>258</c:v>
                </c:pt>
                <c:pt idx="4079">
                  <c:v>258</c:v>
                </c:pt>
                <c:pt idx="4080">
                  <c:v>259</c:v>
                </c:pt>
                <c:pt idx="4081">
                  <c:v>259</c:v>
                </c:pt>
                <c:pt idx="4082">
                  <c:v>259</c:v>
                </c:pt>
                <c:pt idx="4083">
                  <c:v>259</c:v>
                </c:pt>
                <c:pt idx="4084">
                  <c:v>259</c:v>
                </c:pt>
                <c:pt idx="4085">
                  <c:v>259</c:v>
                </c:pt>
                <c:pt idx="4086">
                  <c:v>259</c:v>
                </c:pt>
                <c:pt idx="4087">
                  <c:v>259</c:v>
                </c:pt>
                <c:pt idx="4088">
                  <c:v>259</c:v>
                </c:pt>
                <c:pt idx="4089">
                  <c:v>259</c:v>
                </c:pt>
                <c:pt idx="4090">
                  <c:v>259</c:v>
                </c:pt>
                <c:pt idx="4091">
                  <c:v>259</c:v>
                </c:pt>
                <c:pt idx="4092">
                  <c:v>259</c:v>
                </c:pt>
                <c:pt idx="4093">
                  <c:v>259</c:v>
                </c:pt>
                <c:pt idx="4094">
                  <c:v>259</c:v>
                </c:pt>
                <c:pt idx="4095">
                  <c:v>259</c:v>
                </c:pt>
                <c:pt idx="4096">
                  <c:v>260</c:v>
                </c:pt>
                <c:pt idx="4097">
                  <c:v>260</c:v>
                </c:pt>
                <c:pt idx="4098">
                  <c:v>260</c:v>
                </c:pt>
                <c:pt idx="4099">
                  <c:v>260</c:v>
                </c:pt>
                <c:pt idx="4100">
                  <c:v>260</c:v>
                </c:pt>
                <c:pt idx="4101">
                  <c:v>260</c:v>
                </c:pt>
                <c:pt idx="4102">
                  <c:v>260</c:v>
                </c:pt>
                <c:pt idx="4103">
                  <c:v>260</c:v>
                </c:pt>
                <c:pt idx="4104">
                  <c:v>260</c:v>
                </c:pt>
                <c:pt idx="4105">
                  <c:v>260</c:v>
                </c:pt>
                <c:pt idx="4106">
                  <c:v>260</c:v>
                </c:pt>
                <c:pt idx="4107">
                  <c:v>260</c:v>
                </c:pt>
                <c:pt idx="4108">
                  <c:v>260</c:v>
                </c:pt>
                <c:pt idx="4109">
                  <c:v>260</c:v>
                </c:pt>
                <c:pt idx="4110">
                  <c:v>260</c:v>
                </c:pt>
                <c:pt idx="4111">
                  <c:v>261</c:v>
                </c:pt>
                <c:pt idx="4112">
                  <c:v>262</c:v>
                </c:pt>
                <c:pt idx="4113">
                  <c:v>263</c:v>
                </c:pt>
                <c:pt idx="4114">
                  <c:v>263</c:v>
                </c:pt>
                <c:pt idx="4115">
                  <c:v>263</c:v>
                </c:pt>
                <c:pt idx="4116">
                  <c:v>263</c:v>
                </c:pt>
                <c:pt idx="4117">
                  <c:v>263</c:v>
                </c:pt>
                <c:pt idx="4118">
                  <c:v>263</c:v>
                </c:pt>
                <c:pt idx="4119">
                  <c:v>263</c:v>
                </c:pt>
                <c:pt idx="4120">
                  <c:v>263</c:v>
                </c:pt>
                <c:pt idx="4121">
                  <c:v>263</c:v>
                </c:pt>
                <c:pt idx="4122">
                  <c:v>263</c:v>
                </c:pt>
                <c:pt idx="4123">
                  <c:v>263</c:v>
                </c:pt>
                <c:pt idx="4124">
                  <c:v>263</c:v>
                </c:pt>
                <c:pt idx="4125">
                  <c:v>263</c:v>
                </c:pt>
                <c:pt idx="4126">
                  <c:v>263</c:v>
                </c:pt>
                <c:pt idx="4127">
                  <c:v>263</c:v>
                </c:pt>
                <c:pt idx="4128">
                  <c:v>263</c:v>
                </c:pt>
                <c:pt idx="4129">
                  <c:v>263</c:v>
                </c:pt>
                <c:pt idx="4130">
                  <c:v>263</c:v>
                </c:pt>
                <c:pt idx="4131">
                  <c:v>263</c:v>
                </c:pt>
                <c:pt idx="4132">
                  <c:v>263</c:v>
                </c:pt>
                <c:pt idx="4133">
                  <c:v>263</c:v>
                </c:pt>
                <c:pt idx="4134">
                  <c:v>263</c:v>
                </c:pt>
                <c:pt idx="4135">
                  <c:v>263</c:v>
                </c:pt>
                <c:pt idx="4136">
                  <c:v>263</c:v>
                </c:pt>
                <c:pt idx="4137">
                  <c:v>263</c:v>
                </c:pt>
                <c:pt idx="4138">
                  <c:v>263</c:v>
                </c:pt>
                <c:pt idx="4139">
                  <c:v>264</c:v>
                </c:pt>
                <c:pt idx="4140">
                  <c:v>264</c:v>
                </c:pt>
                <c:pt idx="4141">
                  <c:v>264</c:v>
                </c:pt>
                <c:pt idx="4142">
                  <c:v>264</c:v>
                </c:pt>
                <c:pt idx="4143">
                  <c:v>264</c:v>
                </c:pt>
                <c:pt idx="4144">
                  <c:v>264</c:v>
                </c:pt>
                <c:pt idx="4145">
                  <c:v>264</c:v>
                </c:pt>
                <c:pt idx="4146">
                  <c:v>264</c:v>
                </c:pt>
                <c:pt idx="4147">
                  <c:v>264</c:v>
                </c:pt>
                <c:pt idx="4148">
                  <c:v>264</c:v>
                </c:pt>
                <c:pt idx="4149">
                  <c:v>264</c:v>
                </c:pt>
                <c:pt idx="4150">
                  <c:v>264</c:v>
                </c:pt>
                <c:pt idx="4151">
                  <c:v>264</c:v>
                </c:pt>
                <c:pt idx="4152">
                  <c:v>264</c:v>
                </c:pt>
                <c:pt idx="4153">
                  <c:v>264</c:v>
                </c:pt>
                <c:pt idx="4154">
                  <c:v>264</c:v>
                </c:pt>
                <c:pt idx="4155">
                  <c:v>264</c:v>
                </c:pt>
                <c:pt idx="4156">
                  <c:v>264</c:v>
                </c:pt>
                <c:pt idx="4157">
                  <c:v>264</c:v>
                </c:pt>
                <c:pt idx="4158">
                  <c:v>264</c:v>
                </c:pt>
                <c:pt idx="4159">
                  <c:v>264</c:v>
                </c:pt>
                <c:pt idx="4160">
                  <c:v>264</c:v>
                </c:pt>
                <c:pt idx="4161">
                  <c:v>264</c:v>
                </c:pt>
                <c:pt idx="4162">
                  <c:v>264</c:v>
                </c:pt>
                <c:pt idx="4163">
                  <c:v>264</c:v>
                </c:pt>
                <c:pt idx="4164">
                  <c:v>264</c:v>
                </c:pt>
                <c:pt idx="4165">
                  <c:v>264</c:v>
                </c:pt>
                <c:pt idx="4166">
                  <c:v>264</c:v>
                </c:pt>
                <c:pt idx="4167">
                  <c:v>265</c:v>
                </c:pt>
                <c:pt idx="4168">
                  <c:v>265</c:v>
                </c:pt>
                <c:pt idx="4169">
                  <c:v>265</c:v>
                </c:pt>
                <c:pt idx="4170">
                  <c:v>266</c:v>
                </c:pt>
                <c:pt idx="4171">
                  <c:v>266</c:v>
                </c:pt>
                <c:pt idx="4172">
                  <c:v>267</c:v>
                </c:pt>
                <c:pt idx="4173">
                  <c:v>267</c:v>
                </c:pt>
                <c:pt idx="4174">
                  <c:v>267</c:v>
                </c:pt>
                <c:pt idx="4175">
                  <c:v>267</c:v>
                </c:pt>
                <c:pt idx="4176">
                  <c:v>267</c:v>
                </c:pt>
                <c:pt idx="4177">
                  <c:v>267</c:v>
                </c:pt>
                <c:pt idx="4178">
                  <c:v>267</c:v>
                </c:pt>
                <c:pt idx="4179">
                  <c:v>267</c:v>
                </c:pt>
                <c:pt idx="4180">
                  <c:v>267</c:v>
                </c:pt>
                <c:pt idx="4181">
                  <c:v>267</c:v>
                </c:pt>
                <c:pt idx="4182">
                  <c:v>267</c:v>
                </c:pt>
                <c:pt idx="4183">
                  <c:v>267</c:v>
                </c:pt>
                <c:pt idx="4184">
                  <c:v>267</c:v>
                </c:pt>
                <c:pt idx="4185">
                  <c:v>267</c:v>
                </c:pt>
                <c:pt idx="4186">
                  <c:v>267</c:v>
                </c:pt>
                <c:pt idx="4187">
                  <c:v>267</c:v>
                </c:pt>
                <c:pt idx="4188">
                  <c:v>267</c:v>
                </c:pt>
                <c:pt idx="4189">
                  <c:v>267</c:v>
                </c:pt>
                <c:pt idx="4190">
                  <c:v>268</c:v>
                </c:pt>
                <c:pt idx="4191">
                  <c:v>268</c:v>
                </c:pt>
                <c:pt idx="4192">
                  <c:v>268</c:v>
                </c:pt>
                <c:pt idx="4193">
                  <c:v>268</c:v>
                </c:pt>
                <c:pt idx="4194">
                  <c:v>268</c:v>
                </c:pt>
                <c:pt idx="4195">
                  <c:v>268</c:v>
                </c:pt>
                <c:pt idx="4196">
                  <c:v>268</c:v>
                </c:pt>
                <c:pt idx="4197">
                  <c:v>268</c:v>
                </c:pt>
                <c:pt idx="4198">
                  <c:v>268</c:v>
                </c:pt>
                <c:pt idx="4199">
                  <c:v>268</c:v>
                </c:pt>
                <c:pt idx="4200">
                  <c:v>268</c:v>
                </c:pt>
                <c:pt idx="4201">
                  <c:v>268</c:v>
                </c:pt>
                <c:pt idx="4202">
                  <c:v>268</c:v>
                </c:pt>
                <c:pt idx="4203">
                  <c:v>268</c:v>
                </c:pt>
                <c:pt idx="4204">
                  <c:v>268</c:v>
                </c:pt>
                <c:pt idx="4205">
                  <c:v>268</c:v>
                </c:pt>
                <c:pt idx="4206">
                  <c:v>268</c:v>
                </c:pt>
                <c:pt idx="4207">
                  <c:v>268</c:v>
                </c:pt>
                <c:pt idx="4208">
                  <c:v>268</c:v>
                </c:pt>
                <c:pt idx="4209">
                  <c:v>268</c:v>
                </c:pt>
                <c:pt idx="4210">
                  <c:v>268</c:v>
                </c:pt>
                <c:pt idx="4211">
                  <c:v>268</c:v>
                </c:pt>
                <c:pt idx="4212">
                  <c:v>268</c:v>
                </c:pt>
                <c:pt idx="4213">
                  <c:v>268</c:v>
                </c:pt>
                <c:pt idx="4214">
                  <c:v>268</c:v>
                </c:pt>
                <c:pt idx="4215">
                  <c:v>268</c:v>
                </c:pt>
                <c:pt idx="4216">
                  <c:v>268</c:v>
                </c:pt>
                <c:pt idx="4217">
                  <c:v>268</c:v>
                </c:pt>
                <c:pt idx="4218">
                  <c:v>268</c:v>
                </c:pt>
                <c:pt idx="4219">
                  <c:v>268</c:v>
                </c:pt>
                <c:pt idx="4220">
                  <c:v>268</c:v>
                </c:pt>
                <c:pt idx="4221">
                  <c:v>268</c:v>
                </c:pt>
                <c:pt idx="4222">
                  <c:v>268</c:v>
                </c:pt>
                <c:pt idx="4223">
                  <c:v>268</c:v>
                </c:pt>
                <c:pt idx="4224">
                  <c:v>268</c:v>
                </c:pt>
                <c:pt idx="4225">
                  <c:v>268</c:v>
                </c:pt>
                <c:pt idx="4226">
                  <c:v>268</c:v>
                </c:pt>
                <c:pt idx="4227">
                  <c:v>268</c:v>
                </c:pt>
                <c:pt idx="4228">
                  <c:v>268</c:v>
                </c:pt>
                <c:pt idx="4229">
                  <c:v>268</c:v>
                </c:pt>
                <c:pt idx="4230">
                  <c:v>268</c:v>
                </c:pt>
                <c:pt idx="4231">
                  <c:v>268</c:v>
                </c:pt>
                <c:pt idx="4232">
                  <c:v>268</c:v>
                </c:pt>
                <c:pt idx="4233">
                  <c:v>268</c:v>
                </c:pt>
                <c:pt idx="4234">
                  <c:v>268</c:v>
                </c:pt>
                <c:pt idx="4235">
                  <c:v>268</c:v>
                </c:pt>
                <c:pt idx="4236">
                  <c:v>268</c:v>
                </c:pt>
                <c:pt idx="4237">
                  <c:v>268</c:v>
                </c:pt>
                <c:pt idx="4238">
                  <c:v>268</c:v>
                </c:pt>
                <c:pt idx="4239">
                  <c:v>268</c:v>
                </c:pt>
                <c:pt idx="4240">
                  <c:v>268</c:v>
                </c:pt>
                <c:pt idx="4241">
                  <c:v>268</c:v>
                </c:pt>
                <c:pt idx="4242">
                  <c:v>268</c:v>
                </c:pt>
                <c:pt idx="4243">
                  <c:v>268</c:v>
                </c:pt>
                <c:pt idx="4244">
                  <c:v>268</c:v>
                </c:pt>
                <c:pt idx="4245">
                  <c:v>268</c:v>
                </c:pt>
                <c:pt idx="4246">
                  <c:v>268</c:v>
                </c:pt>
                <c:pt idx="4247">
                  <c:v>268</c:v>
                </c:pt>
                <c:pt idx="4248">
                  <c:v>268</c:v>
                </c:pt>
                <c:pt idx="4249">
                  <c:v>268</c:v>
                </c:pt>
                <c:pt idx="4250">
                  <c:v>268</c:v>
                </c:pt>
                <c:pt idx="4251">
                  <c:v>268</c:v>
                </c:pt>
                <c:pt idx="4252">
                  <c:v>268</c:v>
                </c:pt>
                <c:pt idx="4253">
                  <c:v>268</c:v>
                </c:pt>
                <c:pt idx="4254">
                  <c:v>268</c:v>
                </c:pt>
                <c:pt idx="4255">
                  <c:v>268</c:v>
                </c:pt>
                <c:pt idx="4256">
                  <c:v>268</c:v>
                </c:pt>
                <c:pt idx="4257">
                  <c:v>268</c:v>
                </c:pt>
                <c:pt idx="4258">
                  <c:v>268</c:v>
                </c:pt>
                <c:pt idx="4259">
                  <c:v>268</c:v>
                </c:pt>
                <c:pt idx="4260">
                  <c:v>268</c:v>
                </c:pt>
                <c:pt idx="4261">
                  <c:v>268</c:v>
                </c:pt>
                <c:pt idx="4262">
                  <c:v>268</c:v>
                </c:pt>
                <c:pt idx="4263">
                  <c:v>268</c:v>
                </c:pt>
                <c:pt idx="4264">
                  <c:v>268</c:v>
                </c:pt>
                <c:pt idx="4265">
                  <c:v>268</c:v>
                </c:pt>
                <c:pt idx="4266">
                  <c:v>268</c:v>
                </c:pt>
                <c:pt idx="4267">
                  <c:v>268</c:v>
                </c:pt>
                <c:pt idx="4268">
                  <c:v>268</c:v>
                </c:pt>
                <c:pt idx="4269">
                  <c:v>268</c:v>
                </c:pt>
                <c:pt idx="4270">
                  <c:v>268</c:v>
                </c:pt>
                <c:pt idx="4271">
                  <c:v>268</c:v>
                </c:pt>
                <c:pt idx="4272">
                  <c:v>268</c:v>
                </c:pt>
                <c:pt idx="4273">
                  <c:v>268</c:v>
                </c:pt>
                <c:pt idx="4274">
                  <c:v>268</c:v>
                </c:pt>
                <c:pt idx="4275">
                  <c:v>268</c:v>
                </c:pt>
                <c:pt idx="4276">
                  <c:v>268</c:v>
                </c:pt>
                <c:pt idx="4277">
                  <c:v>268</c:v>
                </c:pt>
                <c:pt idx="4278">
                  <c:v>269</c:v>
                </c:pt>
                <c:pt idx="4279">
                  <c:v>269</c:v>
                </c:pt>
                <c:pt idx="4280">
                  <c:v>269</c:v>
                </c:pt>
                <c:pt idx="4281">
                  <c:v>269</c:v>
                </c:pt>
                <c:pt idx="4282">
                  <c:v>269</c:v>
                </c:pt>
                <c:pt idx="4283">
                  <c:v>269</c:v>
                </c:pt>
                <c:pt idx="4284">
                  <c:v>269</c:v>
                </c:pt>
                <c:pt idx="4285">
                  <c:v>269</c:v>
                </c:pt>
                <c:pt idx="4286">
                  <c:v>269</c:v>
                </c:pt>
                <c:pt idx="4287">
                  <c:v>269</c:v>
                </c:pt>
                <c:pt idx="4288">
                  <c:v>269</c:v>
                </c:pt>
                <c:pt idx="4289">
                  <c:v>269</c:v>
                </c:pt>
                <c:pt idx="4290">
                  <c:v>269</c:v>
                </c:pt>
                <c:pt idx="4291">
                  <c:v>269</c:v>
                </c:pt>
                <c:pt idx="4292">
                  <c:v>269</c:v>
                </c:pt>
                <c:pt idx="4293">
                  <c:v>269</c:v>
                </c:pt>
                <c:pt idx="4294">
                  <c:v>269</c:v>
                </c:pt>
                <c:pt idx="4295">
                  <c:v>269</c:v>
                </c:pt>
                <c:pt idx="4296">
                  <c:v>269</c:v>
                </c:pt>
                <c:pt idx="4297">
                  <c:v>269</c:v>
                </c:pt>
                <c:pt idx="4298">
                  <c:v>269</c:v>
                </c:pt>
                <c:pt idx="4299">
                  <c:v>270</c:v>
                </c:pt>
                <c:pt idx="4300">
                  <c:v>270</c:v>
                </c:pt>
                <c:pt idx="4301">
                  <c:v>270</c:v>
                </c:pt>
                <c:pt idx="4302">
                  <c:v>270</c:v>
                </c:pt>
                <c:pt idx="4303">
                  <c:v>270</c:v>
                </c:pt>
                <c:pt idx="4304">
                  <c:v>270</c:v>
                </c:pt>
                <c:pt idx="4305">
                  <c:v>270</c:v>
                </c:pt>
                <c:pt idx="4306">
                  <c:v>270</c:v>
                </c:pt>
                <c:pt idx="4307">
                  <c:v>270</c:v>
                </c:pt>
                <c:pt idx="4308">
                  <c:v>270</c:v>
                </c:pt>
                <c:pt idx="4309">
                  <c:v>270</c:v>
                </c:pt>
                <c:pt idx="4310">
                  <c:v>270</c:v>
                </c:pt>
                <c:pt idx="4311">
                  <c:v>270</c:v>
                </c:pt>
                <c:pt idx="4312">
                  <c:v>270</c:v>
                </c:pt>
                <c:pt idx="4313">
                  <c:v>270</c:v>
                </c:pt>
                <c:pt idx="4314">
                  <c:v>270</c:v>
                </c:pt>
                <c:pt idx="4315">
                  <c:v>270</c:v>
                </c:pt>
                <c:pt idx="4316">
                  <c:v>270</c:v>
                </c:pt>
                <c:pt idx="4317">
                  <c:v>270</c:v>
                </c:pt>
                <c:pt idx="4318">
                  <c:v>270</c:v>
                </c:pt>
                <c:pt idx="4319">
                  <c:v>270</c:v>
                </c:pt>
                <c:pt idx="4320">
                  <c:v>270</c:v>
                </c:pt>
                <c:pt idx="4321">
                  <c:v>270</c:v>
                </c:pt>
                <c:pt idx="4322">
                  <c:v>270</c:v>
                </c:pt>
                <c:pt idx="4323">
                  <c:v>270</c:v>
                </c:pt>
                <c:pt idx="4324">
                  <c:v>271</c:v>
                </c:pt>
                <c:pt idx="4325">
                  <c:v>271</c:v>
                </c:pt>
                <c:pt idx="4326">
                  <c:v>271</c:v>
                </c:pt>
                <c:pt idx="4327">
                  <c:v>271</c:v>
                </c:pt>
                <c:pt idx="4328">
                  <c:v>271</c:v>
                </c:pt>
                <c:pt idx="4329">
                  <c:v>271</c:v>
                </c:pt>
                <c:pt idx="4330">
                  <c:v>271</c:v>
                </c:pt>
                <c:pt idx="4331">
                  <c:v>271</c:v>
                </c:pt>
                <c:pt idx="4332">
                  <c:v>271</c:v>
                </c:pt>
                <c:pt idx="4333">
                  <c:v>271</c:v>
                </c:pt>
                <c:pt idx="4334">
                  <c:v>271</c:v>
                </c:pt>
                <c:pt idx="4335">
                  <c:v>271</c:v>
                </c:pt>
                <c:pt idx="4336">
                  <c:v>271</c:v>
                </c:pt>
                <c:pt idx="4337">
                  <c:v>271</c:v>
                </c:pt>
                <c:pt idx="4338">
                  <c:v>271</c:v>
                </c:pt>
                <c:pt idx="4339">
                  <c:v>271</c:v>
                </c:pt>
                <c:pt idx="4340">
                  <c:v>271</c:v>
                </c:pt>
                <c:pt idx="4341">
                  <c:v>271</c:v>
                </c:pt>
                <c:pt idx="4342">
                  <c:v>272</c:v>
                </c:pt>
                <c:pt idx="4343">
                  <c:v>272</c:v>
                </c:pt>
                <c:pt idx="4344">
                  <c:v>273</c:v>
                </c:pt>
                <c:pt idx="4345">
                  <c:v>274</c:v>
                </c:pt>
                <c:pt idx="4346">
                  <c:v>275</c:v>
                </c:pt>
                <c:pt idx="4347">
                  <c:v>276</c:v>
                </c:pt>
                <c:pt idx="4348">
                  <c:v>276</c:v>
                </c:pt>
                <c:pt idx="4349">
                  <c:v>276</c:v>
                </c:pt>
                <c:pt idx="4350">
                  <c:v>276</c:v>
                </c:pt>
                <c:pt idx="4351">
                  <c:v>276</c:v>
                </c:pt>
                <c:pt idx="4352">
                  <c:v>276</c:v>
                </c:pt>
                <c:pt idx="4353">
                  <c:v>276</c:v>
                </c:pt>
                <c:pt idx="4354">
                  <c:v>277</c:v>
                </c:pt>
                <c:pt idx="4355">
                  <c:v>277</c:v>
                </c:pt>
                <c:pt idx="4356">
                  <c:v>277</c:v>
                </c:pt>
                <c:pt idx="4357">
                  <c:v>277</c:v>
                </c:pt>
                <c:pt idx="4358">
                  <c:v>277</c:v>
                </c:pt>
                <c:pt idx="4359">
                  <c:v>277</c:v>
                </c:pt>
                <c:pt idx="4360">
                  <c:v>277</c:v>
                </c:pt>
                <c:pt idx="4361">
                  <c:v>277</c:v>
                </c:pt>
                <c:pt idx="4362">
                  <c:v>277</c:v>
                </c:pt>
                <c:pt idx="4363">
                  <c:v>277</c:v>
                </c:pt>
                <c:pt idx="4364">
                  <c:v>277</c:v>
                </c:pt>
                <c:pt idx="4365">
                  <c:v>277</c:v>
                </c:pt>
                <c:pt idx="4366">
                  <c:v>277</c:v>
                </c:pt>
                <c:pt idx="4367">
                  <c:v>277</c:v>
                </c:pt>
                <c:pt idx="4368">
                  <c:v>277</c:v>
                </c:pt>
                <c:pt idx="4369">
                  <c:v>277</c:v>
                </c:pt>
                <c:pt idx="4370">
                  <c:v>277</c:v>
                </c:pt>
                <c:pt idx="4371">
                  <c:v>277</c:v>
                </c:pt>
                <c:pt idx="4372">
                  <c:v>277</c:v>
                </c:pt>
                <c:pt idx="4373">
                  <c:v>277</c:v>
                </c:pt>
                <c:pt idx="4374">
                  <c:v>277</c:v>
                </c:pt>
                <c:pt idx="4375">
                  <c:v>277</c:v>
                </c:pt>
                <c:pt idx="4376">
                  <c:v>277</c:v>
                </c:pt>
                <c:pt idx="4377">
                  <c:v>277</c:v>
                </c:pt>
                <c:pt idx="4378">
                  <c:v>277</c:v>
                </c:pt>
                <c:pt idx="4379">
                  <c:v>277</c:v>
                </c:pt>
                <c:pt idx="4380">
                  <c:v>277</c:v>
                </c:pt>
                <c:pt idx="4381">
                  <c:v>277</c:v>
                </c:pt>
                <c:pt idx="4382">
                  <c:v>277</c:v>
                </c:pt>
                <c:pt idx="4383">
                  <c:v>277</c:v>
                </c:pt>
                <c:pt idx="4384">
                  <c:v>277</c:v>
                </c:pt>
                <c:pt idx="4385">
                  <c:v>277</c:v>
                </c:pt>
                <c:pt idx="4386">
                  <c:v>277</c:v>
                </c:pt>
                <c:pt idx="4387">
                  <c:v>277</c:v>
                </c:pt>
                <c:pt idx="4388">
                  <c:v>277</c:v>
                </c:pt>
                <c:pt idx="4389">
                  <c:v>277</c:v>
                </c:pt>
                <c:pt idx="4390">
                  <c:v>277</c:v>
                </c:pt>
                <c:pt idx="4391">
                  <c:v>277</c:v>
                </c:pt>
                <c:pt idx="4392">
                  <c:v>277</c:v>
                </c:pt>
                <c:pt idx="4393">
                  <c:v>277</c:v>
                </c:pt>
                <c:pt idx="4394">
                  <c:v>277</c:v>
                </c:pt>
                <c:pt idx="4395">
                  <c:v>277</c:v>
                </c:pt>
                <c:pt idx="4396">
                  <c:v>277</c:v>
                </c:pt>
                <c:pt idx="4397">
                  <c:v>277</c:v>
                </c:pt>
                <c:pt idx="4398">
                  <c:v>277</c:v>
                </c:pt>
                <c:pt idx="4399">
                  <c:v>277</c:v>
                </c:pt>
                <c:pt idx="4400">
                  <c:v>277</c:v>
                </c:pt>
                <c:pt idx="4401">
                  <c:v>277</c:v>
                </c:pt>
                <c:pt idx="4402">
                  <c:v>277</c:v>
                </c:pt>
                <c:pt idx="4403">
                  <c:v>277</c:v>
                </c:pt>
                <c:pt idx="4404">
                  <c:v>278</c:v>
                </c:pt>
                <c:pt idx="4405">
                  <c:v>279</c:v>
                </c:pt>
                <c:pt idx="4406">
                  <c:v>280</c:v>
                </c:pt>
                <c:pt idx="4407">
                  <c:v>281</c:v>
                </c:pt>
                <c:pt idx="4408">
                  <c:v>282</c:v>
                </c:pt>
                <c:pt idx="4409">
                  <c:v>283</c:v>
                </c:pt>
                <c:pt idx="4410">
                  <c:v>283</c:v>
                </c:pt>
                <c:pt idx="4411">
                  <c:v>283</c:v>
                </c:pt>
                <c:pt idx="4412">
                  <c:v>284</c:v>
                </c:pt>
                <c:pt idx="4413">
                  <c:v>284</c:v>
                </c:pt>
                <c:pt idx="4414">
                  <c:v>284</c:v>
                </c:pt>
                <c:pt idx="4415">
                  <c:v>284</c:v>
                </c:pt>
                <c:pt idx="4416">
                  <c:v>284</c:v>
                </c:pt>
                <c:pt idx="4417">
                  <c:v>284</c:v>
                </c:pt>
                <c:pt idx="4418">
                  <c:v>284</c:v>
                </c:pt>
                <c:pt idx="4419">
                  <c:v>284</c:v>
                </c:pt>
                <c:pt idx="4420">
                  <c:v>284</c:v>
                </c:pt>
                <c:pt idx="4421">
                  <c:v>284</c:v>
                </c:pt>
                <c:pt idx="4422">
                  <c:v>284</c:v>
                </c:pt>
                <c:pt idx="4423">
                  <c:v>284</c:v>
                </c:pt>
                <c:pt idx="4424">
                  <c:v>284</c:v>
                </c:pt>
                <c:pt idx="4425">
                  <c:v>284</c:v>
                </c:pt>
                <c:pt idx="4426">
                  <c:v>284</c:v>
                </c:pt>
                <c:pt idx="4427">
                  <c:v>284</c:v>
                </c:pt>
                <c:pt idx="4428">
                  <c:v>284</c:v>
                </c:pt>
                <c:pt idx="4429">
                  <c:v>284</c:v>
                </c:pt>
                <c:pt idx="4430">
                  <c:v>284</c:v>
                </c:pt>
                <c:pt idx="4431">
                  <c:v>285</c:v>
                </c:pt>
                <c:pt idx="4432">
                  <c:v>285</c:v>
                </c:pt>
                <c:pt idx="4433">
                  <c:v>285</c:v>
                </c:pt>
                <c:pt idx="4434">
                  <c:v>285</c:v>
                </c:pt>
                <c:pt idx="4435">
                  <c:v>285</c:v>
                </c:pt>
                <c:pt idx="4436">
                  <c:v>285</c:v>
                </c:pt>
                <c:pt idx="4437">
                  <c:v>285</c:v>
                </c:pt>
                <c:pt idx="4438">
                  <c:v>285</c:v>
                </c:pt>
                <c:pt idx="4439">
                  <c:v>285</c:v>
                </c:pt>
                <c:pt idx="4440">
                  <c:v>285</c:v>
                </c:pt>
                <c:pt idx="4441">
                  <c:v>285</c:v>
                </c:pt>
                <c:pt idx="4442">
                  <c:v>285</c:v>
                </c:pt>
                <c:pt idx="4443">
                  <c:v>285</c:v>
                </c:pt>
                <c:pt idx="4444">
                  <c:v>285</c:v>
                </c:pt>
                <c:pt idx="4445">
                  <c:v>285</c:v>
                </c:pt>
                <c:pt idx="4446">
                  <c:v>285</c:v>
                </c:pt>
                <c:pt idx="4447">
                  <c:v>285</c:v>
                </c:pt>
                <c:pt idx="4448">
                  <c:v>285</c:v>
                </c:pt>
                <c:pt idx="4449">
                  <c:v>285</c:v>
                </c:pt>
                <c:pt idx="4450">
                  <c:v>285</c:v>
                </c:pt>
                <c:pt idx="4451">
                  <c:v>286</c:v>
                </c:pt>
                <c:pt idx="4452">
                  <c:v>286</c:v>
                </c:pt>
                <c:pt idx="4453">
                  <c:v>286</c:v>
                </c:pt>
                <c:pt idx="4454">
                  <c:v>286</c:v>
                </c:pt>
                <c:pt idx="4455">
                  <c:v>286</c:v>
                </c:pt>
                <c:pt idx="4456">
                  <c:v>286</c:v>
                </c:pt>
                <c:pt idx="4457">
                  <c:v>286</c:v>
                </c:pt>
                <c:pt idx="4458">
                  <c:v>286</c:v>
                </c:pt>
                <c:pt idx="4459">
                  <c:v>286</c:v>
                </c:pt>
                <c:pt idx="4460">
                  <c:v>286</c:v>
                </c:pt>
                <c:pt idx="4461">
                  <c:v>286</c:v>
                </c:pt>
                <c:pt idx="4462">
                  <c:v>286</c:v>
                </c:pt>
                <c:pt idx="4463">
                  <c:v>286</c:v>
                </c:pt>
                <c:pt idx="4464">
                  <c:v>286</c:v>
                </c:pt>
                <c:pt idx="4465">
                  <c:v>286</c:v>
                </c:pt>
                <c:pt idx="4466">
                  <c:v>286</c:v>
                </c:pt>
                <c:pt idx="4467">
                  <c:v>286</c:v>
                </c:pt>
                <c:pt idx="4468">
                  <c:v>286</c:v>
                </c:pt>
                <c:pt idx="4469">
                  <c:v>286</c:v>
                </c:pt>
                <c:pt idx="4470">
                  <c:v>287</c:v>
                </c:pt>
                <c:pt idx="4471">
                  <c:v>287</c:v>
                </c:pt>
                <c:pt idx="4472">
                  <c:v>287</c:v>
                </c:pt>
                <c:pt idx="4473">
                  <c:v>287</c:v>
                </c:pt>
                <c:pt idx="4474">
                  <c:v>287</c:v>
                </c:pt>
                <c:pt idx="4475">
                  <c:v>287</c:v>
                </c:pt>
                <c:pt idx="4476">
                  <c:v>287</c:v>
                </c:pt>
                <c:pt idx="4477">
                  <c:v>288</c:v>
                </c:pt>
                <c:pt idx="4478">
                  <c:v>288</c:v>
                </c:pt>
                <c:pt idx="4479">
                  <c:v>288</c:v>
                </c:pt>
                <c:pt idx="4480">
                  <c:v>288</c:v>
                </c:pt>
                <c:pt idx="4481">
                  <c:v>288</c:v>
                </c:pt>
                <c:pt idx="4482">
                  <c:v>288</c:v>
                </c:pt>
                <c:pt idx="4483">
                  <c:v>288</c:v>
                </c:pt>
                <c:pt idx="4484">
                  <c:v>289</c:v>
                </c:pt>
                <c:pt idx="4485">
                  <c:v>289</c:v>
                </c:pt>
                <c:pt idx="4486">
                  <c:v>289</c:v>
                </c:pt>
                <c:pt idx="4487">
                  <c:v>289</c:v>
                </c:pt>
                <c:pt idx="4488">
                  <c:v>289</c:v>
                </c:pt>
                <c:pt idx="4489">
                  <c:v>289</c:v>
                </c:pt>
                <c:pt idx="4490">
                  <c:v>289</c:v>
                </c:pt>
                <c:pt idx="4491">
                  <c:v>289</c:v>
                </c:pt>
                <c:pt idx="4492">
                  <c:v>289</c:v>
                </c:pt>
                <c:pt idx="4493">
                  <c:v>289</c:v>
                </c:pt>
                <c:pt idx="4494">
                  <c:v>289</c:v>
                </c:pt>
                <c:pt idx="4495">
                  <c:v>289</c:v>
                </c:pt>
                <c:pt idx="4496">
                  <c:v>289</c:v>
                </c:pt>
                <c:pt idx="4497">
                  <c:v>289</c:v>
                </c:pt>
                <c:pt idx="4498">
                  <c:v>289</c:v>
                </c:pt>
                <c:pt idx="4499">
                  <c:v>289</c:v>
                </c:pt>
                <c:pt idx="4500">
                  <c:v>289</c:v>
                </c:pt>
                <c:pt idx="4501">
                  <c:v>289</c:v>
                </c:pt>
                <c:pt idx="4502">
                  <c:v>289</c:v>
                </c:pt>
                <c:pt idx="4503">
                  <c:v>289</c:v>
                </c:pt>
                <c:pt idx="4504">
                  <c:v>289</c:v>
                </c:pt>
                <c:pt idx="4505">
                  <c:v>289</c:v>
                </c:pt>
                <c:pt idx="4506">
                  <c:v>289</c:v>
                </c:pt>
                <c:pt idx="4507">
                  <c:v>289</c:v>
                </c:pt>
                <c:pt idx="4508">
                  <c:v>289</c:v>
                </c:pt>
                <c:pt idx="4509">
                  <c:v>289</c:v>
                </c:pt>
                <c:pt idx="4510">
                  <c:v>290</c:v>
                </c:pt>
                <c:pt idx="4511">
                  <c:v>290</c:v>
                </c:pt>
                <c:pt idx="4512">
                  <c:v>290</c:v>
                </c:pt>
                <c:pt idx="4513">
                  <c:v>290</c:v>
                </c:pt>
                <c:pt idx="4514">
                  <c:v>290</c:v>
                </c:pt>
                <c:pt idx="4515">
                  <c:v>290</c:v>
                </c:pt>
                <c:pt idx="4516">
                  <c:v>290</c:v>
                </c:pt>
                <c:pt idx="4517">
                  <c:v>290</c:v>
                </c:pt>
                <c:pt idx="4518">
                  <c:v>290</c:v>
                </c:pt>
                <c:pt idx="4519">
                  <c:v>290</c:v>
                </c:pt>
                <c:pt idx="4520">
                  <c:v>290</c:v>
                </c:pt>
                <c:pt idx="4521">
                  <c:v>290</c:v>
                </c:pt>
                <c:pt idx="4522">
                  <c:v>290</c:v>
                </c:pt>
                <c:pt idx="4523">
                  <c:v>290</c:v>
                </c:pt>
                <c:pt idx="4524">
                  <c:v>290</c:v>
                </c:pt>
                <c:pt idx="4525">
                  <c:v>290</c:v>
                </c:pt>
                <c:pt idx="4526">
                  <c:v>290</c:v>
                </c:pt>
                <c:pt idx="4527">
                  <c:v>290</c:v>
                </c:pt>
                <c:pt idx="4528">
                  <c:v>290</c:v>
                </c:pt>
                <c:pt idx="4529">
                  <c:v>290</c:v>
                </c:pt>
                <c:pt idx="4530">
                  <c:v>290</c:v>
                </c:pt>
                <c:pt idx="4531">
                  <c:v>290</c:v>
                </c:pt>
                <c:pt idx="4532">
                  <c:v>290</c:v>
                </c:pt>
                <c:pt idx="4533">
                  <c:v>290</c:v>
                </c:pt>
                <c:pt idx="4534">
                  <c:v>290</c:v>
                </c:pt>
                <c:pt idx="4535">
                  <c:v>290</c:v>
                </c:pt>
                <c:pt idx="4536">
                  <c:v>290</c:v>
                </c:pt>
                <c:pt idx="4537">
                  <c:v>290</c:v>
                </c:pt>
                <c:pt idx="4538">
                  <c:v>290</c:v>
                </c:pt>
                <c:pt idx="4539">
                  <c:v>290</c:v>
                </c:pt>
                <c:pt idx="4540">
                  <c:v>290</c:v>
                </c:pt>
                <c:pt idx="4541">
                  <c:v>290</c:v>
                </c:pt>
                <c:pt idx="4542">
                  <c:v>290</c:v>
                </c:pt>
                <c:pt idx="4543">
                  <c:v>290</c:v>
                </c:pt>
                <c:pt idx="4544">
                  <c:v>290</c:v>
                </c:pt>
                <c:pt idx="4545">
                  <c:v>290</c:v>
                </c:pt>
                <c:pt idx="4546">
                  <c:v>290</c:v>
                </c:pt>
                <c:pt idx="4547">
                  <c:v>290</c:v>
                </c:pt>
                <c:pt idx="4548">
                  <c:v>290</c:v>
                </c:pt>
                <c:pt idx="4549">
                  <c:v>290</c:v>
                </c:pt>
                <c:pt idx="4550">
                  <c:v>290</c:v>
                </c:pt>
                <c:pt idx="4551">
                  <c:v>290</c:v>
                </c:pt>
                <c:pt idx="4552">
                  <c:v>290</c:v>
                </c:pt>
                <c:pt idx="4553">
                  <c:v>290</c:v>
                </c:pt>
                <c:pt idx="4554">
                  <c:v>290</c:v>
                </c:pt>
                <c:pt idx="4555">
                  <c:v>290</c:v>
                </c:pt>
                <c:pt idx="4556">
                  <c:v>290</c:v>
                </c:pt>
                <c:pt idx="4557">
                  <c:v>290</c:v>
                </c:pt>
                <c:pt idx="4558">
                  <c:v>290</c:v>
                </c:pt>
                <c:pt idx="4559">
                  <c:v>290</c:v>
                </c:pt>
                <c:pt idx="4560">
                  <c:v>290</c:v>
                </c:pt>
                <c:pt idx="4561">
                  <c:v>290</c:v>
                </c:pt>
                <c:pt idx="4562">
                  <c:v>290</c:v>
                </c:pt>
                <c:pt idx="4563">
                  <c:v>290</c:v>
                </c:pt>
                <c:pt idx="4564">
                  <c:v>290</c:v>
                </c:pt>
                <c:pt idx="4565">
                  <c:v>290</c:v>
                </c:pt>
                <c:pt idx="4566">
                  <c:v>290</c:v>
                </c:pt>
                <c:pt idx="4567">
                  <c:v>290</c:v>
                </c:pt>
                <c:pt idx="4568">
                  <c:v>290</c:v>
                </c:pt>
                <c:pt idx="4569">
                  <c:v>290</c:v>
                </c:pt>
                <c:pt idx="4570">
                  <c:v>290</c:v>
                </c:pt>
                <c:pt idx="4571">
                  <c:v>290</c:v>
                </c:pt>
                <c:pt idx="4572">
                  <c:v>290</c:v>
                </c:pt>
                <c:pt idx="4573">
                  <c:v>290</c:v>
                </c:pt>
                <c:pt idx="4574">
                  <c:v>290</c:v>
                </c:pt>
                <c:pt idx="4575">
                  <c:v>290</c:v>
                </c:pt>
                <c:pt idx="4576">
                  <c:v>290</c:v>
                </c:pt>
                <c:pt idx="4577">
                  <c:v>290</c:v>
                </c:pt>
                <c:pt idx="4578">
                  <c:v>290</c:v>
                </c:pt>
                <c:pt idx="4579">
                  <c:v>290</c:v>
                </c:pt>
                <c:pt idx="4580">
                  <c:v>290</c:v>
                </c:pt>
                <c:pt idx="4581">
                  <c:v>290</c:v>
                </c:pt>
                <c:pt idx="4582">
                  <c:v>290</c:v>
                </c:pt>
                <c:pt idx="4583">
                  <c:v>290</c:v>
                </c:pt>
                <c:pt idx="4584">
                  <c:v>290</c:v>
                </c:pt>
                <c:pt idx="4585">
                  <c:v>290</c:v>
                </c:pt>
                <c:pt idx="4586">
                  <c:v>290</c:v>
                </c:pt>
                <c:pt idx="4587">
                  <c:v>290</c:v>
                </c:pt>
                <c:pt idx="4588">
                  <c:v>290</c:v>
                </c:pt>
                <c:pt idx="4589">
                  <c:v>290</c:v>
                </c:pt>
                <c:pt idx="4590">
                  <c:v>290</c:v>
                </c:pt>
                <c:pt idx="4591">
                  <c:v>290</c:v>
                </c:pt>
                <c:pt idx="4592">
                  <c:v>290</c:v>
                </c:pt>
                <c:pt idx="4593">
                  <c:v>290</c:v>
                </c:pt>
                <c:pt idx="4594">
                  <c:v>290</c:v>
                </c:pt>
                <c:pt idx="4595">
                  <c:v>290</c:v>
                </c:pt>
                <c:pt idx="4596">
                  <c:v>290</c:v>
                </c:pt>
                <c:pt idx="4597">
                  <c:v>290</c:v>
                </c:pt>
                <c:pt idx="4598">
                  <c:v>290</c:v>
                </c:pt>
                <c:pt idx="4599">
                  <c:v>290</c:v>
                </c:pt>
                <c:pt idx="4600">
                  <c:v>290</c:v>
                </c:pt>
                <c:pt idx="4601">
                  <c:v>290</c:v>
                </c:pt>
                <c:pt idx="4602">
                  <c:v>290</c:v>
                </c:pt>
                <c:pt idx="4603">
                  <c:v>290</c:v>
                </c:pt>
                <c:pt idx="4604">
                  <c:v>290</c:v>
                </c:pt>
                <c:pt idx="4605">
                  <c:v>290</c:v>
                </c:pt>
                <c:pt idx="4606">
                  <c:v>290</c:v>
                </c:pt>
                <c:pt idx="4607">
                  <c:v>290</c:v>
                </c:pt>
                <c:pt idx="4608">
                  <c:v>290</c:v>
                </c:pt>
                <c:pt idx="4609">
                  <c:v>290</c:v>
                </c:pt>
                <c:pt idx="4610">
                  <c:v>290</c:v>
                </c:pt>
                <c:pt idx="4611">
                  <c:v>290</c:v>
                </c:pt>
                <c:pt idx="4612">
                  <c:v>290</c:v>
                </c:pt>
                <c:pt idx="4613">
                  <c:v>291</c:v>
                </c:pt>
                <c:pt idx="4614">
                  <c:v>291</c:v>
                </c:pt>
                <c:pt idx="4615">
                  <c:v>291</c:v>
                </c:pt>
                <c:pt idx="4616">
                  <c:v>291</c:v>
                </c:pt>
                <c:pt idx="4617">
                  <c:v>291</c:v>
                </c:pt>
                <c:pt idx="4618">
                  <c:v>291</c:v>
                </c:pt>
                <c:pt idx="4619">
                  <c:v>291</c:v>
                </c:pt>
                <c:pt idx="4620">
                  <c:v>291</c:v>
                </c:pt>
                <c:pt idx="4621">
                  <c:v>291</c:v>
                </c:pt>
                <c:pt idx="4622">
                  <c:v>291</c:v>
                </c:pt>
                <c:pt idx="4623">
                  <c:v>291</c:v>
                </c:pt>
                <c:pt idx="4624">
                  <c:v>291</c:v>
                </c:pt>
                <c:pt idx="4625">
                  <c:v>291</c:v>
                </c:pt>
                <c:pt idx="4626">
                  <c:v>291</c:v>
                </c:pt>
                <c:pt idx="4627">
                  <c:v>291</c:v>
                </c:pt>
                <c:pt idx="4628">
                  <c:v>291</c:v>
                </c:pt>
                <c:pt idx="4629">
                  <c:v>291</c:v>
                </c:pt>
                <c:pt idx="4630">
                  <c:v>291</c:v>
                </c:pt>
                <c:pt idx="4631">
                  <c:v>291</c:v>
                </c:pt>
                <c:pt idx="4632">
                  <c:v>291</c:v>
                </c:pt>
                <c:pt idx="4633">
                  <c:v>291</c:v>
                </c:pt>
                <c:pt idx="4634">
                  <c:v>291</c:v>
                </c:pt>
                <c:pt idx="4635">
                  <c:v>291</c:v>
                </c:pt>
                <c:pt idx="4636">
                  <c:v>291</c:v>
                </c:pt>
                <c:pt idx="4637">
                  <c:v>291</c:v>
                </c:pt>
                <c:pt idx="4638">
                  <c:v>291</c:v>
                </c:pt>
                <c:pt idx="4639">
                  <c:v>291</c:v>
                </c:pt>
                <c:pt idx="4640">
                  <c:v>291</c:v>
                </c:pt>
                <c:pt idx="4641">
                  <c:v>291</c:v>
                </c:pt>
                <c:pt idx="4642">
                  <c:v>291</c:v>
                </c:pt>
                <c:pt idx="4643">
                  <c:v>291</c:v>
                </c:pt>
                <c:pt idx="4644">
                  <c:v>291</c:v>
                </c:pt>
                <c:pt idx="4645">
                  <c:v>291</c:v>
                </c:pt>
                <c:pt idx="4646">
                  <c:v>291</c:v>
                </c:pt>
                <c:pt idx="4647">
                  <c:v>291</c:v>
                </c:pt>
                <c:pt idx="4648">
                  <c:v>291</c:v>
                </c:pt>
                <c:pt idx="4649">
                  <c:v>291</c:v>
                </c:pt>
                <c:pt idx="4650">
                  <c:v>291</c:v>
                </c:pt>
                <c:pt idx="4651">
                  <c:v>291</c:v>
                </c:pt>
                <c:pt idx="4652">
                  <c:v>291</c:v>
                </c:pt>
                <c:pt idx="4653">
                  <c:v>291</c:v>
                </c:pt>
                <c:pt idx="4654">
                  <c:v>292</c:v>
                </c:pt>
                <c:pt idx="4655">
                  <c:v>292</c:v>
                </c:pt>
                <c:pt idx="4656">
                  <c:v>292</c:v>
                </c:pt>
                <c:pt idx="4657">
                  <c:v>292</c:v>
                </c:pt>
                <c:pt idx="4658">
                  <c:v>292</c:v>
                </c:pt>
                <c:pt idx="4659">
                  <c:v>292</c:v>
                </c:pt>
                <c:pt idx="4660">
                  <c:v>292</c:v>
                </c:pt>
                <c:pt idx="4661">
                  <c:v>292</c:v>
                </c:pt>
                <c:pt idx="4662">
                  <c:v>292</c:v>
                </c:pt>
                <c:pt idx="4663">
                  <c:v>292</c:v>
                </c:pt>
                <c:pt idx="4664">
                  <c:v>292</c:v>
                </c:pt>
                <c:pt idx="4665">
                  <c:v>292</c:v>
                </c:pt>
                <c:pt idx="4666">
                  <c:v>292</c:v>
                </c:pt>
                <c:pt idx="4667">
                  <c:v>292</c:v>
                </c:pt>
                <c:pt idx="4668">
                  <c:v>292</c:v>
                </c:pt>
                <c:pt idx="4669">
                  <c:v>292</c:v>
                </c:pt>
                <c:pt idx="4670">
                  <c:v>292</c:v>
                </c:pt>
                <c:pt idx="4671">
                  <c:v>292</c:v>
                </c:pt>
                <c:pt idx="4672">
                  <c:v>292</c:v>
                </c:pt>
                <c:pt idx="4673">
                  <c:v>292</c:v>
                </c:pt>
                <c:pt idx="4674">
                  <c:v>292</c:v>
                </c:pt>
                <c:pt idx="4675">
                  <c:v>292</c:v>
                </c:pt>
                <c:pt idx="4676">
                  <c:v>292</c:v>
                </c:pt>
                <c:pt idx="4677">
                  <c:v>292</c:v>
                </c:pt>
                <c:pt idx="4678">
                  <c:v>292</c:v>
                </c:pt>
                <c:pt idx="4679">
                  <c:v>292</c:v>
                </c:pt>
                <c:pt idx="4680">
                  <c:v>292</c:v>
                </c:pt>
                <c:pt idx="4681">
                  <c:v>292</c:v>
                </c:pt>
                <c:pt idx="4682">
                  <c:v>292</c:v>
                </c:pt>
                <c:pt idx="4683">
                  <c:v>292</c:v>
                </c:pt>
                <c:pt idx="4684">
                  <c:v>292</c:v>
                </c:pt>
                <c:pt idx="4685">
                  <c:v>292</c:v>
                </c:pt>
                <c:pt idx="4686">
                  <c:v>292</c:v>
                </c:pt>
                <c:pt idx="4687">
                  <c:v>292</c:v>
                </c:pt>
                <c:pt idx="4688">
                  <c:v>292</c:v>
                </c:pt>
                <c:pt idx="4689">
                  <c:v>292</c:v>
                </c:pt>
                <c:pt idx="4690">
                  <c:v>292</c:v>
                </c:pt>
                <c:pt idx="4691">
                  <c:v>292</c:v>
                </c:pt>
                <c:pt idx="4692">
                  <c:v>292</c:v>
                </c:pt>
                <c:pt idx="4693">
                  <c:v>292</c:v>
                </c:pt>
                <c:pt idx="4694">
                  <c:v>292</c:v>
                </c:pt>
                <c:pt idx="4695">
                  <c:v>292</c:v>
                </c:pt>
                <c:pt idx="4696">
                  <c:v>292</c:v>
                </c:pt>
                <c:pt idx="4697">
                  <c:v>292</c:v>
                </c:pt>
                <c:pt idx="4698">
                  <c:v>292</c:v>
                </c:pt>
                <c:pt idx="4699">
                  <c:v>292</c:v>
                </c:pt>
                <c:pt idx="4700">
                  <c:v>292</c:v>
                </c:pt>
                <c:pt idx="4701">
                  <c:v>292</c:v>
                </c:pt>
                <c:pt idx="4702">
                  <c:v>292</c:v>
                </c:pt>
                <c:pt idx="4703">
                  <c:v>292</c:v>
                </c:pt>
                <c:pt idx="4704">
                  <c:v>292</c:v>
                </c:pt>
                <c:pt idx="4705">
                  <c:v>292</c:v>
                </c:pt>
                <c:pt idx="4706">
                  <c:v>292</c:v>
                </c:pt>
                <c:pt idx="4707">
                  <c:v>292</c:v>
                </c:pt>
                <c:pt idx="4708">
                  <c:v>292</c:v>
                </c:pt>
                <c:pt idx="4709">
                  <c:v>292</c:v>
                </c:pt>
                <c:pt idx="4710">
                  <c:v>292</c:v>
                </c:pt>
                <c:pt idx="4711">
                  <c:v>292</c:v>
                </c:pt>
                <c:pt idx="4712">
                  <c:v>292</c:v>
                </c:pt>
                <c:pt idx="4713">
                  <c:v>292</c:v>
                </c:pt>
                <c:pt idx="4714">
                  <c:v>292</c:v>
                </c:pt>
                <c:pt idx="4715">
                  <c:v>292</c:v>
                </c:pt>
                <c:pt idx="4716">
                  <c:v>292</c:v>
                </c:pt>
                <c:pt idx="4717">
                  <c:v>292</c:v>
                </c:pt>
                <c:pt idx="4718">
                  <c:v>292</c:v>
                </c:pt>
                <c:pt idx="4719">
                  <c:v>292</c:v>
                </c:pt>
                <c:pt idx="4720">
                  <c:v>292</c:v>
                </c:pt>
                <c:pt idx="4721">
                  <c:v>292</c:v>
                </c:pt>
                <c:pt idx="4722">
                  <c:v>292</c:v>
                </c:pt>
                <c:pt idx="4723">
                  <c:v>292</c:v>
                </c:pt>
                <c:pt idx="4724">
                  <c:v>292</c:v>
                </c:pt>
                <c:pt idx="4725">
                  <c:v>292</c:v>
                </c:pt>
                <c:pt idx="4726">
                  <c:v>292</c:v>
                </c:pt>
                <c:pt idx="4727">
                  <c:v>292</c:v>
                </c:pt>
                <c:pt idx="4728">
                  <c:v>292</c:v>
                </c:pt>
                <c:pt idx="4729">
                  <c:v>292</c:v>
                </c:pt>
                <c:pt idx="4730">
                  <c:v>292</c:v>
                </c:pt>
                <c:pt idx="4731">
                  <c:v>292</c:v>
                </c:pt>
                <c:pt idx="4732">
                  <c:v>292</c:v>
                </c:pt>
                <c:pt idx="4733">
                  <c:v>292</c:v>
                </c:pt>
                <c:pt idx="4734">
                  <c:v>292</c:v>
                </c:pt>
                <c:pt idx="4735">
                  <c:v>292</c:v>
                </c:pt>
                <c:pt idx="4736">
                  <c:v>292</c:v>
                </c:pt>
                <c:pt idx="4737">
                  <c:v>292</c:v>
                </c:pt>
                <c:pt idx="4738">
                  <c:v>292</c:v>
                </c:pt>
                <c:pt idx="4739">
                  <c:v>292</c:v>
                </c:pt>
                <c:pt idx="4740">
                  <c:v>292</c:v>
                </c:pt>
                <c:pt idx="4741">
                  <c:v>292</c:v>
                </c:pt>
                <c:pt idx="4742">
                  <c:v>292</c:v>
                </c:pt>
                <c:pt idx="4743">
                  <c:v>292</c:v>
                </c:pt>
                <c:pt idx="4744">
                  <c:v>292</c:v>
                </c:pt>
                <c:pt idx="4745">
                  <c:v>292</c:v>
                </c:pt>
                <c:pt idx="4746">
                  <c:v>292</c:v>
                </c:pt>
                <c:pt idx="4747">
                  <c:v>292</c:v>
                </c:pt>
                <c:pt idx="4748">
                  <c:v>292</c:v>
                </c:pt>
                <c:pt idx="4749">
                  <c:v>292</c:v>
                </c:pt>
                <c:pt idx="4750">
                  <c:v>292</c:v>
                </c:pt>
                <c:pt idx="4751">
                  <c:v>292</c:v>
                </c:pt>
                <c:pt idx="4752">
                  <c:v>292</c:v>
                </c:pt>
                <c:pt idx="4753">
                  <c:v>292</c:v>
                </c:pt>
                <c:pt idx="4754">
                  <c:v>292</c:v>
                </c:pt>
                <c:pt idx="4755">
                  <c:v>292</c:v>
                </c:pt>
                <c:pt idx="4756">
                  <c:v>292</c:v>
                </c:pt>
                <c:pt idx="4757">
                  <c:v>292</c:v>
                </c:pt>
                <c:pt idx="4758">
                  <c:v>292</c:v>
                </c:pt>
                <c:pt idx="4759">
                  <c:v>292</c:v>
                </c:pt>
                <c:pt idx="4760">
                  <c:v>292</c:v>
                </c:pt>
                <c:pt idx="4761">
                  <c:v>292</c:v>
                </c:pt>
                <c:pt idx="4762">
                  <c:v>292</c:v>
                </c:pt>
                <c:pt idx="4763">
                  <c:v>292</c:v>
                </c:pt>
                <c:pt idx="4764">
                  <c:v>292</c:v>
                </c:pt>
                <c:pt idx="4765">
                  <c:v>292</c:v>
                </c:pt>
                <c:pt idx="4766">
                  <c:v>292</c:v>
                </c:pt>
                <c:pt idx="4767">
                  <c:v>292</c:v>
                </c:pt>
                <c:pt idx="4768">
                  <c:v>292</c:v>
                </c:pt>
                <c:pt idx="4769">
                  <c:v>292</c:v>
                </c:pt>
                <c:pt idx="4770">
                  <c:v>292</c:v>
                </c:pt>
                <c:pt idx="4771">
                  <c:v>292</c:v>
                </c:pt>
                <c:pt idx="4772">
                  <c:v>292</c:v>
                </c:pt>
                <c:pt idx="4773">
                  <c:v>292</c:v>
                </c:pt>
                <c:pt idx="4774">
                  <c:v>292</c:v>
                </c:pt>
                <c:pt idx="4775">
                  <c:v>292</c:v>
                </c:pt>
                <c:pt idx="4776">
                  <c:v>292</c:v>
                </c:pt>
                <c:pt idx="4777">
                  <c:v>292</c:v>
                </c:pt>
                <c:pt idx="4778">
                  <c:v>292</c:v>
                </c:pt>
                <c:pt idx="4779">
                  <c:v>292</c:v>
                </c:pt>
                <c:pt idx="4780">
                  <c:v>292</c:v>
                </c:pt>
                <c:pt idx="4781">
                  <c:v>292</c:v>
                </c:pt>
                <c:pt idx="4782">
                  <c:v>292</c:v>
                </c:pt>
                <c:pt idx="4783">
                  <c:v>292</c:v>
                </c:pt>
                <c:pt idx="4784">
                  <c:v>292</c:v>
                </c:pt>
                <c:pt idx="4785">
                  <c:v>292</c:v>
                </c:pt>
                <c:pt idx="4786">
                  <c:v>292</c:v>
                </c:pt>
                <c:pt idx="4787">
                  <c:v>292</c:v>
                </c:pt>
                <c:pt idx="4788">
                  <c:v>292</c:v>
                </c:pt>
                <c:pt idx="4789">
                  <c:v>292</c:v>
                </c:pt>
                <c:pt idx="4790">
                  <c:v>292</c:v>
                </c:pt>
                <c:pt idx="4791">
                  <c:v>292</c:v>
                </c:pt>
                <c:pt idx="4792">
                  <c:v>292</c:v>
                </c:pt>
                <c:pt idx="4793">
                  <c:v>292</c:v>
                </c:pt>
                <c:pt idx="4794">
                  <c:v>292</c:v>
                </c:pt>
                <c:pt idx="4795">
                  <c:v>292</c:v>
                </c:pt>
                <c:pt idx="4796">
                  <c:v>292</c:v>
                </c:pt>
                <c:pt idx="4797">
                  <c:v>292</c:v>
                </c:pt>
                <c:pt idx="4798">
                  <c:v>292</c:v>
                </c:pt>
                <c:pt idx="4799">
                  <c:v>292</c:v>
                </c:pt>
                <c:pt idx="4800">
                  <c:v>292</c:v>
                </c:pt>
                <c:pt idx="4801">
                  <c:v>292</c:v>
                </c:pt>
                <c:pt idx="4802">
                  <c:v>292</c:v>
                </c:pt>
                <c:pt idx="4803">
                  <c:v>292</c:v>
                </c:pt>
                <c:pt idx="4804">
                  <c:v>292</c:v>
                </c:pt>
                <c:pt idx="4805">
                  <c:v>292</c:v>
                </c:pt>
                <c:pt idx="4806">
                  <c:v>292</c:v>
                </c:pt>
                <c:pt idx="4807">
                  <c:v>292</c:v>
                </c:pt>
                <c:pt idx="4808">
                  <c:v>292</c:v>
                </c:pt>
                <c:pt idx="4809">
                  <c:v>292</c:v>
                </c:pt>
                <c:pt idx="4810">
                  <c:v>292</c:v>
                </c:pt>
                <c:pt idx="4811">
                  <c:v>292</c:v>
                </c:pt>
                <c:pt idx="4812">
                  <c:v>292</c:v>
                </c:pt>
                <c:pt idx="4813">
                  <c:v>292</c:v>
                </c:pt>
                <c:pt idx="4814">
                  <c:v>292</c:v>
                </c:pt>
                <c:pt idx="4815">
                  <c:v>292</c:v>
                </c:pt>
                <c:pt idx="4816">
                  <c:v>292</c:v>
                </c:pt>
                <c:pt idx="4817">
                  <c:v>292</c:v>
                </c:pt>
                <c:pt idx="4818">
                  <c:v>292</c:v>
                </c:pt>
                <c:pt idx="4819">
                  <c:v>292</c:v>
                </c:pt>
                <c:pt idx="4820">
                  <c:v>292</c:v>
                </c:pt>
                <c:pt idx="4821">
                  <c:v>292</c:v>
                </c:pt>
                <c:pt idx="4822">
                  <c:v>292</c:v>
                </c:pt>
                <c:pt idx="4823">
                  <c:v>292</c:v>
                </c:pt>
                <c:pt idx="4824">
                  <c:v>292</c:v>
                </c:pt>
                <c:pt idx="4825">
                  <c:v>292</c:v>
                </c:pt>
                <c:pt idx="4826">
                  <c:v>292</c:v>
                </c:pt>
                <c:pt idx="4827">
                  <c:v>292</c:v>
                </c:pt>
                <c:pt idx="4828">
                  <c:v>292</c:v>
                </c:pt>
                <c:pt idx="4829">
                  <c:v>292</c:v>
                </c:pt>
                <c:pt idx="4830">
                  <c:v>292</c:v>
                </c:pt>
                <c:pt idx="4831">
                  <c:v>292</c:v>
                </c:pt>
                <c:pt idx="4832">
                  <c:v>292</c:v>
                </c:pt>
                <c:pt idx="4833">
                  <c:v>292</c:v>
                </c:pt>
                <c:pt idx="4834">
                  <c:v>292</c:v>
                </c:pt>
                <c:pt idx="4835">
                  <c:v>292</c:v>
                </c:pt>
                <c:pt idx="4836">
                  <c:v>292</c:v>
                </c:pt>
                <c:pt idx="4837">
                  <c:v>292</c:v>
                </c:pt>
                <c:pt idx="4838">
                  <c:v>292</c:v>
                </c:pt>
                <c:pt idx="4839">
                  <c:v>292</c:v>
                </c:pt>
                <c:pt idx="4840">
                  <c:v>293</c:v>
                </c:pt>
                <c:pt idx="4841">
                  <c:v>293</c:v>
                </c:pt>
                <c:pt idx="4842">
                  <c:v>294</c:v>
                </c:pt>
                <c:pt idx="4843">
                  <c:v>295</c:v>
                </c:pt>
                <c:pt idx="4844">
                  <c:v>296</c:v>
                </c:pt>
                <c:pt idx="4845">
                  <c:v>296</c:v>
                </c:pt>
                <c:pt idx="4846">
                  <c:v>296</c:v>
                </c:pt>
                <c:pt idx="4847">
                  <c:v>296</c:v>
                </c:pt>
                <c:pt idx="4848">
                  <c:v>296</c:v>
                </c:pt>
                <c:pt idx="4849">
                  <c:v>296</c:v>
                </c:pt>
                <c:pt idx="4850">
                  <c:v>296</c:v>
                </c:pt>
                <c:pt idx="4851">
                  <c:v>296</c:v>
                </c:pt>
                <c:pt idx="4852">
                  <c:v>296</c:v>
                </c:pt>
                <c:pt idx="4853">
                  <c:v>296</c:v>
                </c:pt>
                <c:pt idx="4854">
                  <c:v>296</c:v>
                </c:pt>
                <c:pt idx="4855">
                  <c:v>296</c:v>
                </c:pt>
                <c:pt idx="4856">
                  <c:v>297</c:v>
                </c:pt>
                <c:pt idx="4857">
                  <c:v>297</c:v>
                </c:pt>
                <c:pt idx="4858">
                  <c:v>297</c:v>
                </c:pt>
                <c:pt idx="4859">
                  <c:v>297</c:v>
                </c:pt>
                <c:pt idx="4860">
                  <c:v>297</c:v>
                </c:pt>
                <c:pt idx="4861">
                  <c:v>297</c:v>
                </c:pt>
                <c:pt idx="4862">
                  <c:v>297</c:v>
                </c:pt>
                <c:pt idx="4863">
                  <c:v>297</c:v>
                </c:pt>
                <c:pt idx="4864">
                  <c:v>297</c:v>
                </c:pt>
                <c:pt idx="4865">
                  <c:v>297</c:v>
                </c:pt>
                <c:pt idx="4866">
                  <c:v>297</c:v>
                </c:pt>
                <c:pt idx="4867">
                  <c:v>297</c:v>
                </c:pt>
                <c:pt idx="4868">
                  <c:v>297</c:v>
                </c:pt>
                <c:pt idx="4869">
                  <c:v>297</c:v>
                </c:pt>
                <c:pt idx="4870">
                  <c:v>297</c:v>
                </c:pt>
                <c:pt idx="4871">
                  <c:v>297</c:v>
                </c:pt>
                <c:pt idx="4872">
                  <c:v>297</c:v>
                </c:pt>
                <c:pt idx="4873">
                  <c:v>297</c:v>
                </c:pt>
                <c:pt idx="4874">
                  <c:v>297</c:v>
                </c:pt>
                <c:pt idx="4875">
                  <c:v>297</c:v>
                </c:pt>
                <c:pt idx="4876">
                  <c:v>297</c:v>
                </c:pt>
                <c:pt idx="4877">
                  <c:v>297</c:v>
                </c:pt>
                <c:pt idx="4878">
                  <c:v>297</c:v>
                </c:pt>
                <c:pt idx="4879">
                  <c:v>297</c:v>
                </c:pt>
                <c:pt idx="4880">
                  <c:v>297</c:v>
                </c:pt>
                <c:pt idx="4881">
                  <c:v>297</c:v>
                </c:pt>
                <c:pt idx="4882">
                  <c:v>297</c:v>
                </c:pt>
                <c:pt idx="4883">
                  <c:v>297</c:v>
                </c:pt>
                <c:pt idx="4884">
                  <c:v>297</c:v>
                </c:pt>
                <c:pt idx="4885">
                  <c:v>297</c:v>
                </c:pt>
                <c:pt idx="4886">
                  <c:v>297</c:v>
                </c:pt>
                <c:pt idx="4887">
                  <c:v>297</c:v>
                </c:pt>
                <c:pt idx="4888">
                  <c:v>297</c:v>
                </c:pt>
                <c:pt idx="4889">
                  <c:v>297</c:v>
                </c:pt>
                <c:pt idx="4890">
                  <c:v>297</c:v>
                </c:pt>
                <c:pt idx="4891">
                  <c:v>297</c:v>
                </c:pt>
                <c:pt idx="4892">
                  <c:v>297</c:v>
                </c:pt>
                <c:pt idx="4893">
                  <c:v>297</c:v>
                </c:pt>
                <c:pt idx="4894">
                  <c:v>297</c:v>
                </c:pt>
                <c:pt idx="4895">
                  <c:v>297</c:v>
                </c:pt>
                <c:pt idx="4896">
                  <c:v>297</c:v>
                </c:pt>
                <c:pt idx="4897">
                  <c:v>298</c:v>
                </c:pt>
                <c:pt idx="4898">
                  <c:v>298</c:v>
                </c:pt>
                <c:pt idx="4899">
                  <c:v>298</c:v>
                </c:pt>
                <c:pt idx="4900">
                  <c:v>298</c:v>
                </c:pt>
                <c:pt idx="4901">
                  <c:v>298</c:v>
                </c:pt>
                <c:pt idx="4902">
                  <c:v>298</c:v>
                </c:pt>
                <c:pt idx="4903">
                  <c:v>298</c:v>
                </c:pt>
                <c:pt idx="4904">
                  <c:v>298</c:v>
                </c:pt>
                <c:pt idx="4905">
                  <c:v>298</c:v>
                </c:pt>
                <c:pt idx="4906">
                  <c:v>298</c:v>
                </c:pt>
                <c:pt idx="4907">
                  <c:v>298</c:v>
                </c:pt>
                <c:pt idx="4908">
                  <c:v>298</c:v>
                </c:pt>
                <c:pt idx="4909">
                  <c:v>298</c:v>
                </c:pt>
                <c:pt idx="4910">
                  <c:v>298</c:v>
                </c:pt>
                <c:pt idx="4911">
                  <c:v>298</c:v>
                </c:pt>
                <c:pt idx="4912">
                  <c:v>298</c:v>
                </c:pt>
                <c:pt idx="4913">
                  <c:v>298</c:v>
                </c:pt>
                <c:pt idx="4914">
                  <c:v>298</c:v>
                </c:pt>
                <c:pt idx="4915">
                  <c:v>298</c:v>
                </c:pt>
                <c:pt idx="4916">
                  <c:v>298</c:v>
                </c:pt>
                <c:pt idx="4917">
                  <c:v>298</c:v>
                </c:pt>
                <c:pt idx="4918">
                  <c:v>298</c:v>
                </c:pt>
                <c:pt idx="4919">
                  <c:v>298</c:v>
                </c:pt>
                <c:pt idx="4920">
                  <c:v>298</c:v>
                </c:pt>
                <c:pt idx="4921">
                  <c:v>298</c:v>
                </c:pt>
                <c:pt idx="4922">
                  <c:v>298</c:v>
                </c:pt>
                <c:pt idx="4923">
                  <c:v>298</c:v>
                </c:pt>
                <c:pt idx="4924">
                  <c:v>298</c:v>
                </c:pt>
                <c:pt idx="4925">
                  <c:v>298</c:v>
                </c:pt>
                <c:pt idx="4926">
                  <c:v>298</c:v>
                </c:pt>
                <c:pt idx="4927">
                  <c:v>298</c:v>
                </c:pt>
                <c:pt idx="4928">
                  <c:v>298</c:v>
                </c:pt>
                <c:pt idx="4929">
                  <c:v>298</c:v>
                </c:pt>
                <c:pt idx="4930">
                  <c:v>298</c:v>
                </c:pt>
                <c:pt idx="4931">
                  <c:v>298</c:v>
                </c:pt>
                <c:pt idx="4932">
                  <c:v>298</c:v>
                </c:pt>
                <c:pt idx="4933">
                  <c:v>298</c:v>
                </c:pt>
                <c:pt idx="4934">
                  <c:v>298</c:v>
                </c:pt>
                <c:pt idx="4935">
                  <c:v>298</c:v>
                </c:pt>
                <c:pt idx="4936">
                  <c:v>298</c:v>
                </c:pt>
                <c:pt idx="4937">
                  <c:v>298</c:v>
                </c:pt>
                <c:pt idx="4938">
                  <c:v>298</c:v>
                </c:pt>
                <c:pt idx="4939">
                  <c:v>298</c:v>
                </c:pt>
                <c:pt idx="4940">
                  <c:v>298</c:v>
                </c:pt>
                <c:pt idx="4941">
                  <c:v>298</c:v>
                </c:pt>
                <c:pt idx="4942">
                  <c:v>298</c:v>
                </c:pt>
                <c:pt idx="4943">
                  <c:v>298</c:v>
                </c:pt>
                <c:pt idx="4944">
                  <c:v>298</c:v>
                </c:pt>
                <c:pt idx="4945">
                  <c:v>298</c:v>
                </c:pt>
                <c:pt idx="4946">
                  <c:v>298</c:v>
                </c:pt>
                <c:pt idx="4947">
                  <c:v>298</c:v>
                </c:pt>
                <c:pt idx="4948">
                  <c:v>298</c:v>
                </c:pt>
                <c:pt idx="4949">
                  <c:v>298</c:v>
                </c:pt>
                <c:pt idx="4950">
                  <c:v>298</c:v>
                </c:pt>
                <c:pt idx="4951">
                  <c:v>298</c:v>
                </c:pt>
                <c:pt idx="4952">
                  <c:v>298</c:v>
                </c:pt>
                <c:pt idx="4953">
                  <c:v>298</c:v>
                </c:pt>
                <c:pt idx="4954">
                  <c:v>299</c:v>
                </c:pt>
                <c:pt idx="4955">
                  <c:v>299</c:v>
                </c:pt>
                <c:pt idx="4956">
                  <c:v>299</c:v>
                </c:pt>
                <c:pt idx="4957">
                  <c:v>299</c:v>
                </c:pt>
                <c:pt idx="4958">
                  <c:v>299</c:v>
                </c:pt>
                <c:pt idx="4959">
                  <c:v>300</c:v>
                </c:pt>
                <c:pt idx="4960">
                  <c:v>300</c:v>
                </c:pt>
                <c:pt idx="4961">
                  <c:v>300</c:v>
                </c:pt>
                <c:pt idx="4962">
                  <c:v>300</c:v>
                </c:pt>
                <c:pt idx="4963">
                  <c:v>300</c:v>
                </c:pt>
                <c:pt idx="4964">
                  <c:v>300</c:v>
                </c:pt>
                <c:pt idx="4965">
                  <c:v>300</c:v>
                </c:pt>
                <c:pt idx="4966">
                  <c:v>300</c:v>
                </c:pt>
                <c:pt idx="4967">
                  <c:v>300</c:v>
                </c:pt>
                <c:pt idx="4968">
                  <c:v>300</c:v>
                </c:pt>
                <c:pt idx="4969">
                  <c:v>300</c:v>
                </c:pt>
                <c:pt idx="4970">
                  <c:v>300</c:v>
                </c:pt>
                <c:pt idx="4971">
                  <c:v>300</c:v>
                </c:pt>
                <c:pt idx="4972">
                  <c:v>300</c:v>
                </c:pt>
                <c:pt idx="4973">
                  <c:v>300</c:v>
                </c:pt>
                <c:pt idx="4974">
                  <c:v>300</c:v>
                </c:pt>
                <c:pt idx="4975">
                  <c:v>300</c:v>
                </c:pt>
                <c:pt idx="4976">
                  <c:v>300</c:v>
                </c:pt>
                <c:pt idx="4977">
                  <c:v>300</c:v>
                </c:pt>
                <c:pt idx="4978">
                  <c:v>300</c:v>
                </c:pt>
                <c:pt idx="4979">
                  <c:v>300</c:v>
                </c:pt>
                <c:pt idx="4980">
                  <c:v>300</c:v>
                </c:pt>
                <c:pt idx="4981">
                  <c:v>300</c:v>
                </c:pt>
                <c:pt idx="4982">
                  <c:v>300</c:v>
                </c:pt>
                <c:pt idx="4983">
                  <c:v>300</c:v>
                </c:pt>
                <c:pt idx="4984">
                  <c:v>300</c:v>
                </c:pt>
                <c:pt idx="4985">
                  <c:v>300</c:v>
                </c:pt>
                <c:pt idx="4986">
                  <c:v>300</c:v>
                </c:pt>
                <c:pt idx="4987">
                  <c:v>300</c:v>
                </c:pt>
                <c:pt idx="4988">
                  <c:v>300</c:v>
                </c:pt>
                <c:pt idx="4989">
                  <c:v>300</c:v>
                </c:pt>
                <c:pt idx="4990">
                  <c:v>300</c:v>
                </c:pt>
                <c:pt idx="4991">
                  <c:v>300</c:v>
                </c:pt>
                <c:pt idx="4992">
                  <c:v>300</c:v>
                </c:pt>
                <c:pt idx="4993">
                  <c:v>300</c:v>
                </c:pt>
                <c:pt idx="4994">
                  <c:v>301</c:v>
                </c:pt>
                <c:pt idx="4995">
                  <c:v>301</c:v>
                </c:pt>
                <c:pt idx="4996">
                  <c:v>301</c:v>
                </c:pt>
                <c:pt idx="4997">
                  <c:v>302</c:v>
                </c:pt>
                <c:pt idx="4998">
                  <c:v>302</c:v>
                </c:pt>
                <c:pt idx="4999">
                  <c:v>303</c:v>
                </c:pt>
                <c:pt idx="5000">
                  <c:v>303</c:v>
                </c:pt>
                <c:pt idx="5001">
                  <c:v>303</c:v>
                </c:pt>
                <c:pt idx="5002">
                  <c:v>303</c:v>
                </c:pt>
                <c:pt idx="5003">
                  <c:v>303</c:v>
                </c:pt>
                <c:pt idx="5004">
                  <c:v>303</c:v>
                </c:pt>
                <c:pt idx="5005">
                  <c:v>303</c:v>
                </c:pt>
                <c:pt idx="5006">
                  <c:v>303</c:v>
                </c:pt>
                <c:pt idx="5007">
                  <c:v>303</c:v>
                </c:pt>
                <c:pt idx="5008">
                  <c:v>303</c:v>
                </c:pt>
                <c:pt idx="5009">
                  <c:v>303</c:v>
                </c:pt>
                <c:pt idx="5010">
                  <c:v>303</c:v>
                </c:pt>
                <c:pt idx="5011">
                  <c:v>303</c:v>
                </c:pt>
                <c:pt idx="5012">
                  <c:v>303</c:v>
                </c:pt>
                <c:pt idx="5013">
                  <c:v>303</c:v>
                </c:pt>
                <c:pt idx="5014">
                  <c:v>303</c:v>
                </c:pt>
                <c:pt idx="5015">
                  <c:v>303</c:v>
                </c:pt>
                <c:pt idx="5016">
                  <c:v>303</c:v>
                </c:pt>
                <c:pt idx="5017">
                  <c:v>304</c:v>
                </c:pt>
                <c:pt idx="5018">
                  <c:v>304</c:v>
                </c:pt>
                <c:pt idx="5019">
                  <c:v>304</c:v>
                </c:pt>
                <c:pt idx="5020">
                  <c:v>304</c:v>
                </c:pt>
                <c:pt idx="5021">
                  <c:v>305</c:v>
                </c:pt>
                <c:pt idx="5022">
                  <c:v>306</c:v>
                </c:pt>
                <c:pt idx="5023">
                  <c:v>307</c:v>
                </c:pt>
                <c:pt idx="5024">
                  <c:v>307</c:v>
                </c:pt>
                <c:pt idx="5025">
                  <c:v>307</c:v>
                </c:pt>
                <c:pt idx="5026">
                  <c:v>307</c:v>
                </c:pt>
                <c:pt idx="5027">
                  <c:v>307</c:v>
                </c:pt>
                <c:pt idx="5028">
                  <c:v>307</c:v>
                </c:pt>
                <c:pt idx="5029">
                  <c:v>307</c:v>
                </c:pt>
                <c:pt idx="5030">
                  <c:v>307</c:v>
                </c:pt>
                <c:pt idx="5031">
                  <c:v>307</c:v>
                </c:pt>
                <c:pt idx="5032">
                  <c:v>307</c:v>
                </c:pt>
                <c:pt idx="5033">
                  <c:v>307</c:v>
                </c:pt>
                <c:pt idx="5034">
                  <c:v>307</c:v>
                </c:pt>
                <c:pt idx="5035">
                  <c:v>307</c:v>
                </c:pt>
                <c:pt idx="5036">
                  <c:v>307</c:v>
                </c:pt>
                <c:pt idx="5037">
                  <c:v>307</c:v>
                </c:pt>
                <c:pt idx="5038">
                  <c:v>307</c:v>
                </c:pt>
                <c:pt idx="5039">
                  <c:v>307</c:v>
                </c:pt>
                <c:pt idx="5040">
                  <c:v>307</c:v>
                </c:pt>
                <c:pt idx="5041">
                  <c:v>307</c:v>
                </c:pt>
                <c:pt idx="5042">
                  <c:v>307</c:v>
                </c:pt>
                <c:pt idx="5043">
                  <c:v>307</c:v>
                </c:pt>
                <c:pt idx="5044">
                  <c:v>307</c:v>
                </c:pt>
                <c:pt idx="5045">
                  <c:v>307</c:v>
                </c:pt>
                <c:pt idx="5046">
                  <c:v>307</c:v>
                </c:pt>
                <c:pt idx="5047">
                  <c:v>307</c:v>
                </c:pt>
                <c:pt idx="5048">
                  <c:v>307</c:v>
                </c:pt>
                <c:pt idx="5049">
                  <c:v>307</c:v>
                </c:pt>
                <c:pt idx="5050">
                  <c:v>307</c:v>
                </c:pt>
                <c:pt idx="5051">
                  <c:v>307</c:v>
                </c:pt>
                <c:pt idx="5052">
                  <c:v>307</c:v>
                </c:pt>
                <c:pt idx="5053">
                  <c:v>307</c:v>
                </c:pt>
                <c:pt idx="5054">
                  <c:v>307</c:v>
                </c:pt>
                <c:pt idx="5055">
                  <c:v>307</c:v>
                </c:pt>
                <c:pt idx="5056">
                  <c:v>307</c:v>
                </c:pt>
                <c:pt idx="5057">
                  <c:v>307</c:v>
                </c:pt>
                <c:pt idx="5058">
                  <c:v>307</c:v>
                </c:pt>
                <c:pt idx="5059">
                  <c:v>307</c:v>
                </c:pt>
                <c:pt idx="5060">
                  <c:v>307</c:v>
                </c:pt>
                <c:pt idx="5061">
                  <c:v>307</c:v>
                </c:pt>
                <c:pt idx="5062">
                  <c:v>307</c:v>
                </c:pt>
                <c:pt idx="5063">
                  <c:v>307</c:v>
                </c:pt>
                <c:pt idx="5064">
                  <c:v>307</c:v>
                </c:pt>
                <c:pt idx="5065">
                  <c:v>307</c:v>
                </c:pt>
                <c:pt idx="5066">
                  <c:v>307</c:v>
                </c:pt>
                <c:pt idx="5067">
                  <c:v>308</c:v>
                </c:pt>
                <c:pt idx="5068">
                  <c:v>308</c:v>
                </c:pt>
                <c:pt idx="5069">
                  <c:v>308</c:v>
                </c:pt>
                <c:pt idx="5070">
                  <c:v>308</c:v>
                </c:pt>
                <c:pt idx="5071">
                  <c:v>309</c:v>
                </c:pt>
                <c:pt idx="5072">
                  <c:v>309</c:v>
                </c:pt>
                <c:pt idx="5073">
                  <c:v>309</c:v>
                </c:pt>
                <c:pt idx="5074">
                  <c:v>309</c:v>
                </c:pt>
                <c:pt idx="5075">
                  <c:v>309</c:v>
                </c:pt>
                <c:pt idx="5076">
                  <c:v>309</c:v>
                </c:pt>
                <c:pt idx="5077">
                  <c:v>310</c:v>
                </c:pt>
                <c:pt idx="5078">
                  <c:v>310</c:v>
                </c:pt>
                <c:pt idx="5079">
                  <c:v>310</c:v>
                </c:pt>
                <c:pt idx="5080">
                  <c:v>310</c:v>
                </c:pt>
                <c:pt idx="5081">
                  <c:v>310</c:v>
                </c:pt>
                <c:pt idx="5082">
                  <c:v>310</c:v>
                </c:pt>
                <c:pt idx="5083">
                  <c:v>310</c:v>
                </c:pt>
                <c:pt idx="5084">
                  <c:v>310</c:v>
                </c:pt>
                <c:pt idx="5085">
                  <c:v>311</c:v>
                </c:pt>
                <c:pt idx="5086">
                  <c:v>311</c:v>
                </c:pt>
                <c:pt idx="5087">
                  <c:v>311</c:v>
                </c:pt>
                <c:pt idx="5088">
                  <c:v>311</c:v>
                </c:pt>
                <c:pt idx="5089">
                  <c:v>311</c:v>
                </c:pt>
                <c:pt idx="5090">
                  <c:v>311</c:v>
                </c:pt>
                <c:pt idx="5091">
                  <c:v>311</c:v>
                </c:pt>
                <c:pt idx="5092">
                  <c:v>311</c:v>
                </c:pt>
                <c:pt idx="5093">
                  <c:v>311</c:v>
                </c:pt>
                <c:pt idx="5094">
                  <c:v>311</c:v>
                </c:pt>
                <c:pt idx="5095">
                  <c:v>311</c:v>
                </c:pt>
                <c:pt idx="5096">
                  <c:v>311</c:v>
                </c:pt>
                <c:pt idx="5097">
                  <c:v>311</c:v>
                </c:pt>
                <c:pt idx="5098">
                  <c:v>311</c:v>
                </c:pt>
                <c:pt idx="5099">
                  <c:v>311</c:v>
                </c:pt>
                <c:pt idx="5100">
                  <c:v>312</c:v>
                </c:pt>
                <c:pt idx="5101">
                  <c:v>312</c:v>
                </c:pt>
                <c:pt idx="5102">
                  <c:v>312</c:v>
                </c:pt>
                <c:pt idx="5103">
                  <c:v>312</c:v>
                </c:pt>
                <c:pt idx="5104">
                  <c:v>312</c:v>
                </c:pt>
                <c:pt idx="5105">
                  <c:v>312</c:v>
                </c:pt>
                <c:pt idx="5106">
                  <c:v>312</c:v>
                </c:pt>
                <c:pt idx="5107">
                  <c:v>312</c:v>
                </c:pt>
                <c:pt idx="5108">
                  <c:v>312</c:v>
                </c:pt>
                <c:pt idx="5109">
                  <c:v>312</c:v>
                </c:pt>
                <c:pt idx="5110">
                  <c:v>312</c:v>
                </c:pt>
                <c:pt idx="5111">
                  <c:v>313</c:v>
                </c:pt>
                <c:pt idx="5112">
                  <c:v>314</c:v>
                </c:pt>
                <c:pt idx="5113">
                  <c:v>315</c:v>
                </c:pt>
                <c:pt idx="5114">
                  <c:v>315</c:v>
                </c:pt>
                <c:pt idx="5115">
                  <c:v>315</c:v>
                </c:pt>
                <c:pt idx="5116">
                  <c:v>315</c:v>
                </c:pt>
                <c:pt idx="5117">
                  <c:v>315</c:v>
                </c:pt>
                <c:pt idx="5118">
                  <c:v>315</c:v>
                </c:pt>
                <c:pt idx="5119">
                  <c:v>315</c:v>
                </c:pt>
                <c:pt idx="5120">
                  <c:v>315</c:v>
                </c:pt>
                <c:pt idx="5121">
                  <c:v>315</c:v>
                </c:pt>
                <c:pt idx="5122">
                  <c:v>315</c:v>
                </c:pt>
                <c:pt idx="5123">
                  <c:v>315</c:v>
                </c:pt>
                <c:pt idx="5124">
                  <c:v>315</c:v>
                </c:pt>
                <c:pt idx="5125">
                  <c:v>315</c:v>
                </c:pt>
                <c:pt idx="5126">
                  <c:v>315</c:v>
                </c:pt>
                <c:pt idx="5127">
                  <c:v>315</c:v>
                </c:pt>
                <c:pt idx="5128">
                  <c:v>315</c:v>
                </c:pt>
                <c:pt idx="5129">
                  <c:v>315</c:v>
                </c:pt>
                <c:pt idx="5130">
                  <c:v>316</c:v>
                </c:pt>
                <c:pt idx="5131">
                  <c:v>316</c:v>
                </c:pt>
                <c:pt idx="5132">
                  <c:v>317</c:v>
                </c:pt>
                <c:pt idx="5133">
                  <c:v>318</c:v>
                </c:pt>
                <c:pt idx="5134">
                  <c:v>318</c:v>
                </c:pt>
                <c:pt idx="5135">
                  <c:v>318</c:v>
                </c:pt>
                <c:pt idx="5136">
                  <c:v>318</c:v>
                </c:pt>
                <c:pt idx="5137">
                  <c:v>318</c:v>
                </c:pt>
                <c:pt idx="5138">
                  <c:v>318</c:v>
                </c:pt>
                <c:pt idx="5139">
                  <c:v>318</c:v>
                </c:pt>
                <c:pt idx="5140">
                  <c:v>318</c:v>
                </c:pt>
                <c:pt idx="5141">
                  <c:v>318</c:v>
                </c:pt>
                <c:pt idx="5142">
                  <c:v>318</c:v>
                </c:pt>
                <c:pt idx="5143">
                  <c:v>318</c:v>
                </c:pt>
                <c:pt idx="5144">
                  <c:v>318</c:v>
                </c:pt>
                <c:pt idx="5145">
                  <c:v>318</c:v>
                </c:pt>
                <c:pt idx="5146">
                  <c:v>318</c:v>
                </c:pt>
                <c:pt idx="5147">
                  <c:v>318</c:v>
                </c:pt>
                <c:pt idx="5148">
                  <c:v>318</c:v>
                </c:pt>
                <c:pt idx="5149">
                  <c:v>318</c:v>
                </c:pt>
                <c:pt idx="5150">
                  <c:v>318</c:v>
                </c:pt>
                <c:pt idx="5151">
                  <c:v>318</c:v>
                </c:pt>
                <c:pt idx="5152">
                  <c:v>318</c:v>
                </c:pt>
                <c:pt idx="5153">
                  <c:v>318</c:v>
                </c:pt>
                <c:pt idx="5154">
                  <c:v>318</c:v>
                </c:pt>
                <c:pt idx="5155">
                  <c:v>318</c:v>
                </c:pt>
                <c:pt idx="5156">
                  <c:v>318</c:v>
                </c:pt>
                <c:pt idx="5157">
                  <c:v>318</c:v>
                </c:pt>
                <c:pt idx="5158">
                  <c:v>318</c:v>
                </c:pt>
                <c:pt idx="5159">
                  <c:v>318</c:v>
                </c:pt>
                <c:pt idx="5160">
                  <c:v>318</c:v>
                </c:pt>
                <c:pt idx="5161">
                  <c:v>318</c:v>
                </c:pt>
                <c:pt idx="5162">
                  <c:v>318</c:v>
                </c:pt>
                <c:pt idx="5163">
                  <c:v>318</c:v>
                </c:pt>
                <c:pt idx="5164">
                  <c:v>318</c:v>
                </c:pt>
                <c:pt idx="5165">
                  <c:v>318</c:v>
                </c:pt>
                <c:pt idx="5166">
                  <c:v>318</c:v>
                </c:pt>
                <c:pt idx="5167">
                  <c:v>318</c:v>
                </c:pt>
                <c:pt idx="5168">
                  <c:v>318</c:v>
                </c:pt>
                <c:pt idx="5169">
                  <c:v>318</c:v>
                </c:pt>
                <c:pt idx="5170">
                  <c:v>318</c:v>
                </c:pt>
                <c:pt idx="5171">
                  <c:v>318</c:v>
                </c:pt>
                <c:pt idx="5172">
                  <c:v>318</c:v>
                </c:pt>
                <c:pt idx="5173">
                  <c:v>318</c:v>
                </c:pt>
                <c:pt idx="5174">
                  <c:v>318</c:v>
                </c:pt>
                <c:pt idx="5175">
                  <c:v>318</c:v>
                </c:pt>
                <c:pt idx="5176">
                  <c:v>318</c:v>
                </c:pt>
                <c:pt idx="5177">
                  <c:v>318</c:v>
                </c:pt>
                <c:pt idx="5178">
                  <c:v>318</c:v>
                </c:pt>
                <c:pt idx="5179">
                  <c:v>318</c:v>
                </c:pt>
                <c:pt idx="5180">
                  <c:v>318</c:v>
                </c:pt>
                <c:pt idx="5181">
                  <c:v>318</c:v>
                </c:pt>
                <c:pt idx="5182">
                  <c:v>318</c:v>
                </c:pt>
                <c:pt idx="5183">
                  <c:v>318</c:v>
                </c:pt>
                <c:pt idx="5184">
                  <c:v>318</c:v>
                </c:pt>
                <c:pt idx="5185">
                  <c:v>318</c:v>
                </c:pt>
                <c:pt idx="5186">
                  <c:v>318</c:v>
                </c:pt>
                <c:pt idx="5187">
                  <c:v>318</c:v>
                </c:pt>
                <c:pt idx="5188">
                  <c:v>318</c:v>
                </c:pt>
                <c:pt idx="5189">
                  <c:v>318</c:v>
                </c:pt>
                <c:pt idx="5190">
                  <c:v>318</c:v>
                </c:pt>
                <c:pt idx="5191">
                  <c:v>318</c:v>
                </c:pt>
                <c:pt idx="5192">
                  <c:v>318</c:v>
                </c:pt>
                <c:pt idx="5193">
                  <c:v>318</c:v>
                </c:pt>
                <c:pt idx="5194">
                  <c:v>318</c:v>
                </c:pt>
                <c:pt idx="5195">
                  <c:v>318</c:v>
                </c:pt>
                <c:pt idx="5196">
                  <c:v>318</c:v>
                </c:pt>
                <c:pt idx="5197">
                  <c:v>318</c:v>
                </c:pt>
                <c:pt idx="5198">
                  <c:v>318</c:v>
                </c:pt>
                <c:pt idx="5199">
                  <c:v>318</c:v>
                </c:pt>
                <c:pt idx="5200">
                  <c:v>318</c:v>
                </c:pt>
                <c:pt idx="5201">
                  <c:v>318</c:v>
                </c:pt>
                <c:pt idx="5202">
                  <c:v>318</c:v>
                </c:pt>
                <c:pt idx="5203">
                  <c:v>318</c:v>
                </c:pt>
                <c:pt idx="5204">
                  <c:v>318</c:v>
                </c:pt>
                <c:pt idx="5205">
                  <c:v>318</c:v>
                </c:pt>
                <c:pt idx="5206">
                  <c:v>318</c:v>
                </c:pt>
                <c:pt idx="5207">
                  <c:v>318</c:v>
                </c:pt>
                <c:pt idx="5208">
                  <c:v>318</c:v>
                </c:pt>
                <c:pt idx="5209">
                  <c:v>318</c:v>
                </c:pt>
                <c:pt idx="5210">
                  <c:v>318</c:v>
                </c:pt>
                <c:pt idx="5211">
                  <c:v>318</c:v>
                </c:pt>
                <c:pt idx="5212">
                  <c:v>318</c:v>
                </c:pt>
                <c:pt idx="5213">
                  <c:v>318</c:v>
                </c:pt>
                <c:pt idx="5214">
                  <c:v>318</c:v>
                </c:pt>
                <c:pt idx="5215">
                  <c:v>318</c:v>
                </c:pt>
                <c:pt idx="5216">
                  <c:v>318</c:v>
                </c:pt>
                <c:pt idx="5217">
                  <c:v>318</c:v>
                </c:pt>
                <c:pt idx="5218">
                  <c:v>318</c:v>
                </c:pt>
                <c:pt idx="5219">
                  <c:v>318</c:v>
                </c:pt>
                <c:pt idx="5220">
                  <c:v>318</c:v>
                </c:pt>
                <c:pt idx="5221">
                  <c:v>318</c:v>
                </c:pt>
                <c:pt idx="5222">
                  <c:v>318</c:v>
                </c:pt>
                <c:pt idx="5223">
                  <c:v>318</c:v>
                </c:pt>
                <c:pt idx="5224">
                  <c:v>319</c:v>
                </c:pt>
                <c:pt idx="5225">
                  <c:v>319</c:v>
                </c:pt>
                <c:pt idx="5226">
                  <c:v>319</c:v>
                </c:pt>
                <c:pt idx="5227">
                  <c:v>319</c:v>
                </c:pt>
                <c:pt idx="5228">
                  <c:v>319</c:v>
                </c:pt>
                <c:pt idx="5229">
                  <c:v>319</c:v>
                </c:pt>
                <c:pt idx="5230">
                  <c:v>319</c:v>
                </c:pt>
                <c:pt idx="5231">
                  <c:v>319</c:v>
                </c:pt>
                <c:pt idx="5232">
                  <c:v>319</c:v>
                </c:pt>
                <c:pt idx="5233">
                  <c:v>319</c:v>
                </c:pt>
                <c:pt idx="5234">
                  <c:v>319</c:v>
                </c:pt>
                <c:pt idx="5235">
                  <c:v>319</c:v>
                </c:pt>
                <c:pt idx="5236">
                  <c:v>319</c:v>
                </c:pt>
                <c:pt idx="5237">
                  <c:v>319</c:v>
                </c:pt>
                <c:pt idx="5238">
                  <c:v>319</c:v>
                </c:pt>
                <c:pt idx="5239">
                  <c:v>319</c:v>
                </c:pt>
                <c:pt idx="5240">
                  <c:v>319</c:v>
                </c:pt>
                <c:pt idx="5241">
                  <c:v>319</c:v>
                </c:pt>
                <c:pt idx="5242">
                  <c:v>319</c:v>
                </c:pt>
                <c:pt idx="5243">
                  <c:v>319</c:v>
                </c:pt>
                <c:pt idx="5244">
                  <c:v>319</c:v>
                </c:pt>
                <c:pt idx="5245">
                  <c:v>319</c:v>
                </c:pt>
                <c:pt idx="5246">
                  <c:v>319</c:v>
                </c:pt>
                <c:pt idx="5247">
                  <c:v>319</c:v>
                </c:pt>
                <c:pt idx="5248">
                  <c:v>319</c:v>
                </c:pt>
                <c:pt idx="5249">
                  <c:v>320</c:v>
                </c:pt>
                <c:pt idx="5250">
                  <c:v>320</c:v>
                </c:pt>
                <c:pt idx="5251">
                  <c:v>320</c:v>
                </c:pt>
                <c:pt idx="5252">
                  <c:v>320</c:v>
                </c:pt>
                <c:pt idx="5253">
                  <c:v>321</c:v>
                </c:pt>
                <c:pt idx="5254">
                  <c:v>322</c:v>
                </c:pt>
                <c:pt idx="5255">
                  <c:v>322</c:v>
                </c:pt>
                <c:pt idx="5256">
                  <c:v>322</c:v>
                </c:pt>
                <c:pt idx="5257">
                  <c:v>322</c:v>
                </c:pt>
                <c:pt idx="5258">
                  <c:v>322</c:v>
                </c:pt>
                <c:pt idx="5259">
                  <c:v>323</c:v>
                </c:pt>
                <c:pt idx="5260">
                  <c:v>323</c:v>
                </c:pt>
                <c:pt idx="5261">
                  <c:v>324</c:v>
                </c:pt>
                <c:pt idx="5262">
                  <c:v>324</c:v>
                </c:pt>
                <c:pt idx="5263">
                  <c:v>324</c:v>
                </c:pt>
                <c:pt idx="5264">
                  <c:v>324</c:v>
                </c:pt>
                <c:pt idx="5265">
                  <c:v>324</c:v>
                </c:pt>
                <c:pt idx="5266">
                  <c:v>324</c:v>
                </c:pt>
                <c:pt idx="5267">
                  <c:v>324</c:v>
                </c:pt>
                <c:pt idx="5268">
                  <c:v>324</c:v>
                </c:pt>
                <c:pt idx="5269">
                  <c:v>324</c:v>
                </c:pt>
                <c:pt idx="5270">
                  <c:v>324</c:v>
                </c:pt>
                <c:pt idx="5271">
                  <c:v>324</c:v>
                </c:pt>
                <c:pt idx="5272">
                  <c:v>324</c:v>
                </c:pt>
                <c:pt idx="5273">
                  <c:v>324</c:v>
                </c:pt>
                <c:pt idx="5274">
                  <c:v>324</c:v>
                </c:pt>
                <c:pt idx="5275">
                  <c:v>324</c:v>
                </c:pt>
                <c:pt idx="5276">
                  <c:v>324</c:v>
                </c:pt>
                <c:pt idx="5277">
                  <c:v>324</c:v>
                </c:pt>
                <c:pt idx="5278">
                  <c:v>324</c:v>
                </c:pt>
                <c:pt idx="5279">
                  <c:v>324</c:v>
                </c:pt>
                <c:pt idx="5280">
                  <c:v>325</c:v>
                </c:pt>
                <c:pt idx="5281">
                  <c:v>326</c:v>
                </c:pt>
                <c:pt idx="5282">
                  <c:v>326</c:v>
                </c:pt>
                <c:pt idx="5283">
                  <c:v>326</c:v>
                </c:pt>
                <c:pt idx="5284">
                  <c:v>326</c:v>
                </c:pt>
                <c:pt idx="5285">
                  <c:v>327</c:v>
                </c:pt>
                <c:pt idx="5286">
                  <c:v>328</c:v>
                </c:pt>
                <c:pt idx="5287">
                  <c:v>328</c:v>
                </c:pt>
                <c:pt idx="5288">
                  <c:v>328</c:v>
                </c:pt>
                <c:pt idx="5289">
                  <c:v>328</c:v>
                </c:pt>
                <c:pt idx="5290">
                  <c:v>329</c:v>
                </c:pt>
                <c:pt idx="5291">
                  <c:v>329</c:v>
                </c:pt>
                <c:pt idx="5292">
                  <c:v>329</c:v>
                </c:pt>
                <c:pt idx="5293">
                  <c:v>330</c:v>
                </c:pt>
                <c:pt idx="5294">
                  <c:v>330</c:v>
                </c:pt>
                <c:pt idx="5295">
                  <c:v>330</c:v>
                </c:pt>
                <c:pt idx="5296">
                  <c:v>330</c:v>
                </c:pt>
                <c:pt idx="5297">
                  <c:v>330</c:v>
                </c:pt>
                <c:pt idx="5298">
                  <c:v>331</c:v>
                </c:pt>
                <c:pt idx="5299">
                  <c:v>331</c:v>
                </c:pt>
                <c:pt idx="5300">
                  <c:v>331</c:v>
                </c:pt>
                <c:pt idx="5301">
                  <c:v>331</c:v>
                </c:pt>
                <c:pt idx="5302">
                  <c:v>331</c:v>
                </c:pt>
                <c:pt idx="5303">
                  <c:v>331</c:v>
                </c:pt>
                <c:pt idx="5304">
                  <c:v>331</c:v>
                </c:pt>
                <c:pt idx="5305">
                  <c:v>331</c:v>
                </c:pt>
                <c:pt idx="5306">
                  <c:v>331</c:v>
                </c:pt>
                <c:pt idx="5307">
                  <c:v>331</c:v>
                </c:pt>
                <c:pt idx="5308">
                  <c:v>331</c:v>
                </c:pt>
                <c:pt idx="5309">
                  <c:v>331</c:v>
                </c:pt>
                <c:pt idx="5310">
                  <c:v>331</c:v>
                </c:pt>
                <c:pt idx="5311">
                  <c:v>331</c:v>
                </c:pt>
                <c:pt idx="5312">
                  <c:v>331</c:v>
                </c:pt>
                <c:pt idx="5313">
                  <c:v>331</c:v>
                </c:pt>
                <c:pt idx="5314">
                  <c:v>331</c:v>
                </c:pt>
                <c:pt idx="5315">
                  <c:v>331</c:v>
                </c:pt>
                <c:pt idx="5316">
                  <c:v>331</c:v>
                </c:pt>
                <c:pt idx="5317">
                  <c:v>331</c:v>
                </c:pt>
                <c:pt idx="5318">
                  <c:v>331</c:v>
                </c:pt>
                <c:pt idx="5319">
                  <c:v>331</c:v>
                </c:pt>
                <c:pt idx="5320">
                  <c:v>331</c:v>
                </c:pt>
                <c:pt idx="5321">
                  <c:v>331</c:v>
                </c:pt>
                <c:pt idx="5322">
                  <c:v>331</c:v>
                </c:pt>
                <c:pt idx="5323">
                  <c:v>331</c:v>
                </c:pt>
                <c:pt idx="5324">
                  <c:v>331</c:v>
                </c:pt>
                <c:pt idx="5325">
                  <c:v>331</c:v>
                </c:pt>
                <c:pt idx="5326">
                  <c:v>331</c:v>
                </c:pt>
                <c:pt idx="5327">
                  <c:v>331</c:v>
                </c:pt>
                <c:pt idx="5328">
                  <c:v>331</c:v>
                </c:pt>
                <c:pt idx="5329">
                  <c:v>331</c:v>
                </c:pt>
                <c:pt idx="5330">
                  <c:v>331</c:v>
                </c:pt>
                <c:pt idx="5331">
                  <c:v>331</c:v>
                </c:pt>
                <c:pt idx="5332">
                  <c:v>331</c:v>
                </c:pt>
                <c:pt idx="5333">
                  <c:v>331</c:v>
                </c:pt>
                <c:pt idx="5334">
                  <c:v>331</c:v>
                </c:pt>
                <c:pt idx="5335">
                  <c:v>331</c:v>
                </c:pt>
                <c:pt idx="5336">
                  <c:v>331</c:v>
                </c:pt>
                <c:pt idx="5337">
                  <c:v>331</c:v>
                </c:pt>
                <c:pt idx="5338">
                  <c:v>331</c:v>
                </c:pt>
                <c:pt idx="5339">
                  <c:v>331</c:v>
                </c:pt>
                <c:pt idx="5340">
                  <c:v>331</c:v>
                </c:pt>
                <c:pt idx="5341">
                  <c:v>331</c:v>
                </c:pt>
                <c:pt idx="5342">
                  <c:v>331</c:v>
                </c:pt>
                <c:pt idx="5343">
                  <c:v>331</c:v>
                </c:pt>
                <c:pt idx="5344">
                  <c:v>331</c:v>
                </c:pt>
                <c:pt idx="5345">
                  <c:v>331</c:v>
                </c:pt>
                <c:pt idx="5346">
                  <c:v>331</c:v>
                </c:pt>
                <c:pt idx="5347">
                  <c:v>331</c:v>
                </c:pt>
                <c:pt idx="5348">
                  <c:v>331</c:v>
                </c:pt>
                <c:pt idx="5349">
                  <c:v>331</c:v>
                </c:pt>
                <c:pt idx="5350">
                  <c:v>331</c:v>
                </c:pt>
                <c:pt idx="5351">
                  <c:v>331</c:v>
                </c:pt>
                <c:pt idx="5352">
                  <c:v>332</c:v>
                </c:pt>
                <c:pt idx="5353">
                  <c:v>332</c:v>
                </c:pt>
                <c:pt idx="5354">
                  <c:v>332</c:v>
                </c:pt>
                <c:pt idx="5355">
                  <c:v>332</c:v>
                </c:pt>
                <c:pt idx="5356">
                  <c:v>332</c:v>
                </c:pt>
                <c:pt idx="5357">
                  <c:v>332</c:v>
                </c:pt>
                <c:pt idx="5358">
                  <c:v>332</c:v>
                </c:pt>
                <c:pt idx="5359">
                  <c:v>332</c:v>
                </c:pt>
                <c:pt idx="5360">
                  <c:v>332</c:v>
                </c:pt>
                <c:pt idx="5361">
                  <c:v>333</c:v>
                </c:pt>
                <c:pt idx="5362">
                  <c:v>333</c:v>
                </c:pt>
                <c:pt idx="5363">
                  <c:v>333</c:v>
                </c:pt>
                <c:pt idx="5364">
                  <c:v>333</c:v>
                </c:pt>
                <c:pt idx="5365">
                  <c:v>333</c:v>
                </c:pt>
                <c:pt idx="5366">
                  <c:v>333</c:v>
                </c:pt>
                <c:pt idx="5367">
                  <c:v>333</c:v>
                </c:pt>
                <c:pt idx="5368">
                  <c:v>333</c:v>
                </c:pt>
                <c:pt idx="5369">
                  <c:v>333</c:v>
                </c:pt>
                <c:pt idx="5370">
                  <c:v>333</c:v>
                </c:pt>
                <c:pt idx="5371">
                  <c:v>333</c:v>
                </c:pt>
                <c:pt idx="5372">
                  <c:v>333</c:v>
                </c:pt>
                <c:pt idx="5373">
                  <c:v>333</c:v>
                </c:pt>
                <c:pt idx="5374">
                  <c:v>333</c:v>
                </c:pt>
                <c:pt idx="5375">
                  <c:v>333</c:v>
                </c:pt>
                <c:pt idx="5376">
                  <c:v>333</c:v>
                </c:pt>
                <c:pt idx="5377">
                  <c:v>333</c:v>
                </c:pt>
                <c:pt idx="5378">
                  <c:v>333</c:v>
                </c:pt>
                <c:pt idx="5379">
                  <c:v>333</c:v>
                </c:pt>
                <c:pt idx="5380">
                  <c:v>333</c:v>
                </c:pt>
                <c:pt idx="5381">
                  <c:v>333</c:v>
                </c:pt>
                <c:pt idx="5382">
                  <c:v>333</c:v>
                </c:pt>
                <c:pt idx="5383">
                  <c:v>333</c:v>
                </c:pt>
                <c:pt idx="5384">
                  <c:v>333</c:v>
                </c:pt>
                <c:pt idx="5385">
                  <c:v>334</c:v>
                </c:pt>
                <c:pt idx="5386">
                  <c:v>334</c:v>
                </c:pt>
                <c:pt idx="5387">
                  <c:v>335</c:v>
                </c:pt>
                <c:pt idx="5388">
                  <c:v>336</c:v>
                </c:pt>
                <c:pt idx="5389">
                  <c:v>336</c:v>
                </c:pt>
                <c:pt idx="5390">
                  <c:v>336</c:v>
                </c:pt>
                <c:pt idx="5391">
                  <c:v>336</c:v>
                </c:pt>
                <c:pt idx="5392">
                  <c:v>336</c:v>
                </c:pt>
                <c:pt idx="5393">
                  <c:v>336</c:v>
                </c:pt>
                <c:pt idx="5394">
                  <c:v>336</c:v>
                </c:pt>
                <c:pt idx="5395">
                  <c:v>336</c:v>
                </c:pt>
                <c:pt idx="5396">
                  <c:v>336</c:v>
                </c:pt>
                <c:pt idx="5397">
                  <c:v>336</c:v>
                </c:pt>
                <c:pt idx="5398">
                  <c:v>336</c:v>
                </c:pt>
                <c:pt idx="5399">
                  <c:v>336</c:v>
                </c:pt>
                <c:pt idx="5400">
                  <c:v>336</c:v>
                </c:pt>
                <c:pt idx="5401">
                  <c:v>336</c:v>
                </c:pt>
                <c:pt idx="5402">
                  <c:v>336</c:v>
                </c:pt>
                <c:pt idx="5403">
                  <c:v>336</c:v>
                </c:pt>
                <c:pt idx="5404">
                  <c:v>336</c:v>
                </c:pt>
                <c:pt idx="5405">
                  <c:v>336</c:v>
                </c:pt>
                <c:pt idx="5406">
                  <c:v>336</c:v>
                </c:pt>
                <c:pt idx="5407">
                  <c:v>336</c:v>
                </c:pt>
                <c:pt idx="5408">
                  <c:v>336</c:v>
                </c:pt>
                <c:pt idx="5409">
                  <c:v>336</c:v>
                </c:pt>
                <c:pt idx="5410">
                  <c:v>336</c:v>
                </c:pt>
                <c:pt idx="5411">
                  <c:v>336</c:v>
                </c:pt>
                <c:pt idx="5412">
                  <c:v>336</c:v>
                </c:pt>
                <c:pt idx="5413">
                  <c:v>336</c:v>
                </c:pt>
                <c:pt idx="5414">
                  <c:v>336</c:v>
                </c:pt>
                <c:pt idx="5415">
                  <c:v>336</c:v>
                </c:pt>
                <c:pt idx="5416">
                  <c:v>336</c:v>
                </c:pt>
                <c:pt idx="5417">
                  <c:v>336</c:v>
                </c:pt>
                <c:pt idx="5418">
                  <c:v>336</c:v>
                </c:pt>
                <c:pt idx="5419">
                  <c:v>336</c:v>
                </c:pt>
                <c:pt idx="5420">
                  <c:v>336</c:v>
                </c:pt>
                <c:pt idx="5421">
                  <c:v>336</c:v>
                </c:pt>
                <c:pt idx="5422">
                  <c:v>337</c:v>
                </c:pt>
                <c:pt idx="5423">
                  <c:v>337</c:v>
                </c:pt>
                <c:pt idx="5424">
                  <c:v>337</c:v>
                </c:pt>
                <c:pt idx="5425">
                  <c:v>337</c:v>
                </c:pt>
                <c:pt idx="5426">
                  <c:v>337</c:v>
                </c:pt>
                <c:pt idx="5427">
                  <c:v>337</c:v>
                </c:pt>
                <c:pt idx="5428">
                  <c:v>337</c:v>
                </c:pt>
                <c:pt idx="5429">
                  <c:v>337</c:v>
                </c:pt>
                <c:pt idx="5430">
                  <c:v>337</c:v>
                </c:pt>
                <c:pt idx="5431">
                  <c:v>337</c:v>
                </c:pt>
                <c:pt idx="5432">
                  <c:v>337</c:v>
                </c:pt>
                <c:pt idx="5433">
                  <c:v>337</c:v>
                </c:pt>
                <c:pt idx="5434">
                  <c:v>337</c:v>
                </c:pt>
                <c:pt idx="5435">
                  <c:v>337</c:v>
                </c:pt>
                <c:pt idx="5436">
                  <c:v>337</c:v>
                </c:pt>
                <c:pt idx="5437">
                  <c:v>337</c:v>
                </c:pt>
                <c:pt idx="5438">
                  <c:v>337</c:v>
                </c:pt>
                <c:pt idx="5439">
                  <c:v>337</c:v>
                </c:pt>
                <c:pt idx="5440">
                  <c:v>337</c:v>
                </c:pt>
                <c:pt idx="5441">
                  <c:v>337</c:v>
                </c:pt>
                <c:pt idx="5442">
                  <c:v>337</c:v>
                </c:pt>
                <c:pt idx="5443">
                  <c:v>337</c:v>
                </c:pt>
                <c:pt idx="5444">
                  <c:v>337</c:v>
                </c:pt>
                <c:pt idx="5445">
                  <c:v>337</c:v>
                </c:pt>
                <c:pt idx="5446">
                  <c:v>337</c:v>
                </c:pt>
                <c:pt idx="5447">
                  <c:v>337</c:v>
                </c:pt>
                <c:pt idx="5448">
                  <c:v>337</c:v>
                </c:pt>
                <c:pt idx="5449">
                  <c:v>337</c:v>
                </c:pt>
                <c:pt idx="5450">
                  <c:v>337</c:v>
                </c:pt>
                <c:pt idx="5451">
                  <c:v>337</c:v>
                </c:pt>
                <c:pt idx="5452">
                  <c:v>337</c:v>
                </c:pt>
                <c:pt idx="5453">
                  <c:v>337</c:v>
                </c:pt>
                <c:pt idx="5454">
                  <c:v>337</c:v>
                </c:pt>
                <c:pt idx="5455">
                  <c:v>337</c:v>
                </c:pt>
                <c:pt idx="5456">
                  <c:v>337</c:v>
                </c:pt>
                <c:pt idx="5457">
                  <c:v>337</c:v>
                </c:pt>
                <c:pt idx="5458">
                  <c:v>337</c:v>
                </c:pt>
                <c:pt idx="5459">
                  <c:v>337</c:v>
                </c:pt>
                <c:pt idx="5460">
                  <c:v>337</c:v>
                </c:pt>
                <c:pt idx="5461">
                  <c:v>337</c:v>
                </c:pt>
                <c:pt idx="5462">
                  <c:v>337</c:v>
                </c:pt>
                <c:pt idx="5463">
                  <c:v>337</c:v>
                </c:pt>
                <c:pt idx="5464">
                  <c:v>337</c:v>
                </c:pt>
                <c:pt idx="5465">
                  <c:v>337</c:v>
                </c:pt>
                <c:pt idx="5466">
                  <c:v>337</c:v>
                </c:pt>
                <c:pt idx="5467">
                  <c:v>337</c:v>
                </c:pt>
                <c:pt idx="5468">
                  <c:v>337</c:v>
                </c:pt>
                <c:pt idx="5469">
                  <c:v>337</c:v>
                </c:pt>
                <c:pt idx="5470">
                  <c:v>337</c:v>
                </c:pt>
                <c:pt idx="5471">
                  <c:v>337</c:v>
                </c:pt>
                <c:pt idx="5472">
                  <c:v>337</c:v>
                </c:pt>
                <c:pt idx="5473">
                  <c:v>337</c:v>
                </c:pt>
                <c:pt idx="5474">
                  <c:v>337</c:v>
                </c:pt>
                <c:pt idx="5475">
                  <c:v>337</c:v>
                </c:pt>
                <c:pt idx="5476">
                  <c:v>337</c:v>
                </c:pt>
                <c:pt idx="5477">
                  <c:v>337</c:v>
                </c:pt>
                <c:pt idx="5478">
                  <c:v>337</c:v>
                </c:pt>
                <c:pt idx="5479">
                  <c:v>337</c:v>
                </c:pt>
                <c:pt idx="5480">
                  <c:v>337</c:v>
                </c:pt>
                <c:pt idx="5481">
                  <c:v>337</c:v>
                </c:pt>
                <c:pt idx="5482">
                  <c:v>337</c:v>
                </c:pt>
                <c:pt idx="5483">
                  <c:v>337</c:v>
                </c:pt>
                <c:pt idx="5484">
                  <c:v>337</c:v>
                </c:pt>
                <c:pt idx="5485">
                  <c:v>337</c:v>
                </c:pt>
                <c:pt idx="5486">
                  <c:v>337</c:v>
                </c:pt>
                <c:pt idx="5487">
                  <c:v>337</c:v>
                </c:pt>
                <c:pt idx="5488">
                  <c:v>337</c:v>
                </c:pt>
                <c:pt idx="5489">
                  <c:v>337</c:v>
                </c:pt>
                <c:pt idx="5490">
                  <c:v>337</c:v>
                </c:pt>
                <c:pt idx="5491">
                  <c:v>337</c:v>
                </c:pt>
                <c:pt idx="5492">
                  <c:v>337</c:v>
                </c:pt>
                <c:pt idx="5493">
                  <c:v>337</c:v>
                </c:pt>
                <c:pt idx="5494">
                  <c:v>337</c:v>
                </c:pt>
                <c:pt idx="5495">
                  <c:v>337</c:v>
                </c:pt>
                <c:pt idx="5496">
                  <c:v>337</c:v>
                </c:pt>
                <c:pt idx="5497">
                  <c:v>337</c:v>
                </c:pt>
                <c:pt idx="5498">
                  <c:v>337</c:v>
                </c:pt>
                <c:pt idx="5499">
                  <c:v>337</c:v>
                </c:pt>
                <c:pt idx="5500">
                  <c:v>337</c:v>
                </c:pt>
                <c:pt idx="5501">
                  <c:v>337</c:v>
                </c:pt>
                <c:pt idx="5502">
                  <c:v>337</c:v>
                </c:pt>
                <c:pt idx="5503">
                  <c:v>337</c:v>
                </c:pt>
                <c:pt idx="5504">
                  <c:v>337</c:v>
                </c:pt>
                <c:pt idx="5505">
                  <c:v>337</c:v>
                </c:pt>
                <c:pt idx="5506">
                  <c:v>337</c:v>
                </c:pt>
                <c:pt idx="5507">
                  <c:v>337</c:v>
                </c:pt>
                <c:pt idx="5508">
                  <c:v>337</c:v>
                </c:pt>
                <c:pt idx="5509">
                  <c:v>337</c:v>
                </c:pt>
                <c:pt idx="5510">
                  <c:v>337</c:v>
                </c:pt>
                <c:pt idx="5511">
                  <c:v>337</c:v>
                </c:pt>
                <c:pt idx="5512">
                  <c:v>337</c:v>
                </c:pt>
                <c:pt idx="5513">
                  <c:v>337</c:v>
                </c:pt>
                <c:pt idx="5514">
                  <c:v>337</c:v>
                </c:pt>
                <c:pt idx="5515">
                  <c:v>337</c:v>
                </c:pt>
                <c:pt idx="5516">
                  <c:v>337</c:v>
                </c:pt>
                <c:pt idx="5517">
                  <c:v>337</c:v>
                </c:pt>
                <c:pt idx="5518">
                  <c:v>337</c:v>
                </c:pt>
                <c:pt idx="5519">
                  <c:v>337</c:v>
                </c:pt>
                <c:pt idx="5520">
                  <c:v>337</c:v>
                </c:pt>
                <c:pt idx="5521">
                  <c:v>337</c:v>
                </c:pt>
                <c:pt idx="5522">
                  <c:v>337</c:v>
                </c:pt>
                <c:pt idx="5523">
                  <c:v>337</c:v>
                </c:pt>
                <c:pt idx="5524">
                  <c:v>337</c:v>
                </c:pt>
                <c:pt idx="5525">
                  <c:v>337</c:v>
                </c:pt>
                <c:pt idx="5526">
                  <c:v>337</c:v>
                </c:pt>
                <c:pt idx="5527">
                  <c:v>337</c:v>
                </c:pt>
                <c:pt idx="5528">
                  <c:v>337</c:v>
                </c:pt>
                <c:pt idx="5529">
                  <c:v>337</c:v>
                </c:pt>
                <c:pt idx="5530">
                  <c:v>337</c:v>
                </c:pt>
                <c:pt idx="5531">
                  <c:v>337</c:v>
                </c:pt>
                <c:pt idx="5532">
                  <c:v>337</c:v>
                </c:pt>
                <c:pt idx="5533">
                  <c:v>337</c:v>
                </c:pt>
                <c:pt idx="5534">
                  <c:v>337</c:v>
                </c:pt>
                <c:pt idx="5535">
                  <c:v>337</c:v>
                </c:pt>
                <c:pt idx="5536">
                  <c:v>338</c:v>
                </c:pt>
                <c:pt idx="5537">
                  <c:v>338</c:v>
                </c:pt>
                <c:pt idx="5538">
                  <c:v>338</c:v>
                </c:pt>
                <c:pt idx="5539">
                  <c:v>338</c:v>
                </c:pt>
                <c:pt idx="5540">
                  <c:v>338</c:v>
                </c:pt>
                <c:pt idx="5541">
                  <c:v>338</c:v>
                </c:pt>
                <c:pt idx="5542">
                  <c:v>338</c:v>
                </c:pt>
                <c:pt idx="5543">
                  <c:v>338</c:v>
                </c:pt>
                <c:pt idx="5544">
                  <c:v>338</c:v>
                </c:pt>
                <c:pt idx="5545">
                  <c:v>338</c:v>
                </c:pt>
                <c:pt idx="5546">
                  <c:v>339</c:v>
                </c:pt>
                <c:pt idx="5547">
                  <c:v>339</c:v>
                </c:pt>
                <c:pt idx="5548">
                  <c:v>339</c:v>
                </c:pt>
                <c:pt idx="5549">
                  <c:v>339</c:v>
                </c:pt>
                <c:pt idx="5550">
                  <c:v>339</c:v>
                </c:pt>
                <c:pt idx="5551">
                  <c:v>339</c:v>
                </c:pt>
                <c:pt idx="5552">
                  <c:v>339</c:v>
                </c:pt>
                <c:pt idx="5553">
                  <c:v>339</c:v>
                </c:pt>
                <c:pt idx="5554">
                  <c:v>339</c:v>
                </c:pt>
                <c:pt idx="5555">
                  <c:v>339</c:v>
                </c:pt>
                <c:pt idx="5556">
                  <c:v>339</c:v>
                </c:pt>
                <c:pt idx="5557">
                  <c:v>339</c:v>
                </c:pt>
                <c:pt idx="5558">
                  <c:v>339</c:v>
                </c:pt>
                <c:pt idx="5559">
                  <c:v>339</c:v>
                </c:pt>
                <c:pt idx="5560">
                  <c:v>339</c:v>
                </c:pt>
                <c:pt idx="5561">
                  <c:v>339</c:v>
                </c:pt>
                <c:pt idx="5562">
                  <c:v>339</c:v>
                </c:pt>
                <c:pt idx="5563">
                  <c:v>339</c:v>
                </c:pt>
                <c:pt idx="5564">
                  <c:v>339</c:v>
                </c:pt>
                <c:pt idx="5565">
                  <c:v>339</c:v>
                </c:pt>
                <c:pt idx="5566">
                  <c:v>339</c:v>
                </c:pt>
                <c:pt idx="5567">
                  <c:v>339</c:v>
                </c:pt>
                <c:pt idx="5568">
                  <c:v>339</c:v>
                </c:pt>
                <c:pt idx="5569">
                  <c:v>339</c:v>
                </c:pt>
                <c:pt idx="5570">
                  <c:v>339</c:v>
                </c:pt>
                <c:pt idx="5571">
                  <c:v>339</c:v>
                </c:pt>
                <c:pt idx="5572">
                  <c:v>339</c:v>
                </c:pt>
                <c:pt idx="5573">
                  <c:v>339</c:v>
                </c:pt>
                <c:pt idx="5574">
                  <c:v>339</c:v>
                </c:pt>
                <c:pt idx="5575">
                  <c:v>339</c:v>
                </c:pt>
                <c:pt idx="5576">
                  <c:v>339</c:v>
                </c:pt>
                <c:pt idx="5577">
                  <c:v>339</c:v>
                </c:pt>
                <c:pt idx="5578">
                  <c:v>340</c:v>
                </c:pt>
                <c:pt idx="5579">
                  <c:v>340</c:v>
                </c:pt>
                <c:pt idx="5580">
                  <c:v>340</c:v>
                </c:pt>
                <c:pt idx="5581">
                  <c:v>340</c:v>
                </c:pt>
                <c:pt idx="5582">
                  <c:v>340</c:v>
                </c:pt>
                <c:pt idx="5583">
                  <c:v>340</c:v>
                </c:pt>
                <c:pt idx="5584">
                  <c:v>340</c:v>
                </c:pt>
                <c:pt idx="5585">
                  <c:v>340</c:v>
                </c:pt>
                <c:pt idx="5586">
                  <c:v>341</c:v>
                </c:pt>
                <c:pt idx="5587">
                  <c:v>341</c:v>
                </c:pt>
                <c:pt idx="5588">
                  <c:v>341</c:v>
                </c:pt>
                <c:pt idx="5589">
                  <c:v>341</c:v>
                </c:pt>
                <c:pt idx="5590">
                  <c:v>341</c:v>
                </c:pt>
                <c:pt idx="5591">
                  <c:v>341</c:v>
                </c:pt>
                <c:pt idx="5592">
                  <c:v>341</c:v>
                </c:pt>
                <c:pt idx="5593">
                  <c:v>341</c:v>
                </c:pt>
                <c:pt idx="5594">
                  <c:v>341</c:v>
                </c:pt>
                <c:pt idx="5595">
                  <c:v>341</c:v>
                </c:pt>
                <c:pt idx="5596">
                  <c:v>341</c:v>
                </c:pt>
                <c:pt idx="5597">
                  <c:v>341</c:v>
                </c:pt>
                <c:pt idx="5598">
                  <c:v>341</c:v>
                </c:pt>
                <c:pt idx="5599">
                  <c:v>341</c:v>
                </c:pt>
                <c:pt idx="5600">
                  <c:v>341</c:v>
                </c:pt>
                <c:pt idx="5601">
                  <c:v>341</c:v>
                </c:pt>
                <c:pt idx="5602">
                  <c:v>341</c:v>
                </c:pt>
                <c:pt idx="5603">
                  <c:v>341</c:v>
                </c:pt>
                <c:pt idx="5604">
                  <c:v>341</c:v>
                </c:pt>
                <c:pt idx="5605">
                  <c:v>341</c:v>
                </c:pt>
                <c:pt idx="5606">
                  <c:v>341</c:v>
                </c:pt>
                <c:pt idx="5607">
                  <c:v>341</c:v>
                </c:pt>
                <c:pt idx="5608">
                  <c:v>341</c:v>
                </c:pt>
                <c:pt idx="5609">
                  <c:v>341</c:v>
                </c:pt>
                <c:pt idx="5610">
                  <c:v>341</c:v>
                </c:pt>
                <c:pt idx="5611">
                  <c:v>341</c:v>
                </c:pt>
                <c:pt idx="5612">
                  <c:v>341</c:v>
                </c:pt>
                <c:pt idx="5613">
                  <c:v>341</c:v>
                </c:pt>
                <c:pt idx="5614">
                  <c:v>341</c:v>
                </c:pt>
                <c:pt idx="5615">
                  <c:v>341</c:v>
                </c:pt>
                <c:pt idx="5616">
                  <c:v>341</c:v>
                </c:pt>
                <c:pt idx="5617">
                  <c:v>341</c:v>
                </c:pt>
                <c:pt idx="5618">
                  <c:v>341</c:v>
                </c:pt>
                <c:pt idx="5619">
                  <c:v>341</c:v>
                </c:pt>
                <c:pt idx="5620">
                  <c:v>341</c:v>
                </c:pt>
                <c:pt idx="5621">
                  <c:v>341</c:v>
                </c:pt>
                <c:pt idx="5622">
                  <c:v>341</c:v>
                </c:pt>
                <c:pt idx="5623">
                  <c:v>342</c:v>
                </c:pt>
                <c:pt idx="5624">
                  <c:v>343</c:v>
                </c:pt>
                <c:pt idx="5625">
                  <c:v>343</c:v>
                </c:pt>
                <c:pt idx="5626">
                  <c:v>343</c:v>
                </c:pt>
                <c:pt idx="5627">
                  <c:v>343</c:v>
                </c:pt>
                <c:pt idx="5628">
                  <c:v>343</c:v>
                </c:pt>
                <c:pt idx="5629">
                  <c:v>343</c:v>
                </c:pt>
                <c:pt idx="5630">
                  <c:v>343</c:v>
                </c:pt>
                <c:pt idx="5631">
                  <c:v>343</c:v>
                </c:pt>
                <c:pt idx="5632">
                  <c:v>343</c:v>
                </c:pt>
                <c:pt idx="5633">
                  <c:v>343</c:v>
                </c:pt>
                <c:pt idx="5634">
                  <c:v>343</c:v>
                </c:pt>
                <c:pt idx="5635">
                  <c:v>343</c:v>
                </c:pt>
                <c:pt idx="5636">
                  <c:v>343</c:v>
                </c:pt>
                <c:pt idx="5637">
                  <c:v>344</c:v>
                </c:pt>
                <c:pt idx="5638">
                  <c:v>344</c:v>
                </c:pt>
                <c:pt idx="5639">
                  <c:v>344</c:v>
                </c:pt>
                <c:pt idx="5640">
                  <c:v>344</c:v>
                </c:pt>
                <c:pt idx="5641">
                  <c:v>344</c:v>
                </c:pt>
                <c:pt idx="5642">
                  <c:v>344</c:v>
                </c:pt>
                <c:pt idx="5643">
                  <c:v>344</c:v>
                </c:pt>
                <c:pt idx="5644">
                  <c:v>344</c:v>
                </c:pt>
                <c:pt idx="5645">
                  <c:v>344</c:v>
                </c:pt>
                <c:pt idx="5646">
                  <c:v>344</c:v>
                </c:pt>
                <c:pt idx="5647">
                  <c:v>344</c:v>
                </c:pt>
                <c:pt idx="5648">
                  <c:v>344</c:v>
                </c:pt>
                <c:pt idx="5649">
                  <c:v>344</c:v>
                </c:pt>
                <c:pt idx="5650">
                  <c:v>344</c:v>
                </c:pt>
                <c:pt idx="5651">
                  <c:v>344</c:v>
                </c:pt>
                <c:pt idx="5652">
                  <c:v>344</c:v>
                </c:pt>
                <c:pt idx="5653">
                  <c:v>345</c:v>
                </c:pt>
                <c:pt idx="5654">
                  <c:v>345</c:v>
                </c:pt>
                <c:pt idx="5655">
                  <c:v>345</c:v>
                </c:pt>
                <c:pt idx="5656">
                  <c:v>345</c:v>
                </c:pt>
                <c:pt idx="5657">
                  <c:v>346</c:v>
                </c:pt>
                <c:pt idx="5658">
                  <c:v>346</c:v>
                </c:pt>
                <c:pt idx="5659">
                  <c:v>346</c:v>
                </c:pt>
                <c:pt idx="5660">
                  <c:v>346</c:v>
                </c:pt>
                <c:pt idx="5661">
                  <c:v>346</c:v>
                </c:pt>
                <c:pt idx="5662">
                  <c:v>346</c:v>
                </c:pt>
                <c:pt idx="5663">
                  <c:v>346</c:v>
                </c:pt>
                <c:pt idx="5664">
                  <c:v>346</c:v>
                </c:pt>
                <c:pt idx="5665">
                  <c:v>346</c:v>
                </c:pt>
                <c:pt idx="5666">
                  <c:v>346</c:v>
                </c:pt>
                <c:pt idx="5667">
                  <c:v>346</c:v>
                </c:pt>
                <c:pt idx="5668">
                  <c:v>346</c:v>
                </c:pt>
                <c:pt idx="5669">
                  <c:v>346</c:v>
                </c:pt>
                <c:pt idx="5670">
                  <c:v>346</c:v>
                </c:pt>
                <c:pt idx="5671">
                  <c:v>346</c:v>
                </c:pt>
                <c:pt idx="5672">
                  <c:v>346</c:v>
                </c:pt>
                <c:pt idx="5673">
                  <c:v>346</c:v>
                </c:pt>
                <c:pt idx="5674">
                  <c:v>346</c:v>
                </c:pt>
                <c:pt idx="5675">
                  <c:v>346</c:v>
                </c:pt>
                <c:pt idx="5676">
                  <c:v>346</c:v>
                </c:pt>
                <c:pt idx="5677">
                  <c:v>346</c:v>
                </c:pt>
                <c:pt idx="5678">
                  <c:v>347</c:v>
                </c:pt>
                <c:pt idx="5679">
                  <c:v>347</c:v>
                </c:pt>
                <c:pt idx="5680">
                  <c:v>347</c:v>
                </c:pt>
                <c:pt idx="5681">
                  <c:v>347</c:v>
                </c:pt>
                <c:pt idx="5682">
                  <c:v>347</c:v>
                </c:pt>
                <c:pt idx="5683">
                  <c:v>347</c:v>
                </c:pt>
                <c:pt idx="5684">
                  <c:v>347</c:v>
                </c:pt>
                <c:pt idx="5685">
                  <c:v>347</c:v>
                </c:pt>
                <c:pt idx="5686">
                  <c:v>347</c:v>
                </c:pt>
                <c:pt idx="5687">
                  <c:v>347</c:v>
                </c:pt>
                <c:pt idx="5688">
                  <c:v>347</c:v>
                </c:pt>
                <c:pt idx="5689">
                  <c:v>347</c:v>
                </c:pt>
                <c:pt idx="5690">
                  <c:v>348</c:v>
                </c:pt>
                <c:pt idx="5691">
                  <c:v>348</c:v>
                </c:pt>
                <c:pt idx="5692">
                  <c:v>348</c:v>
                </c:pt>
                <c:pt idx="5693">
                  <c:v>348</c:v>
                </c:pt>
                <c:pt idx="5694">
                  <c:v>348</c:v>
                </c:pt>
                <c:pt idx="5695">
                  <c:v>348</c:v>
                </c:pt>
                <c:pt idx="5696">
                  <c:v>348</c:v>
                </c:pt>
                <c:pt idx="5697">
                  <c:v>348</c:v>
                </c:pt>
                <c:pt idx="5698">
                  <c:v>348</c:v>
                </c:pt>
                <c:pt idx="5699">
                  <c:v>348</c:v>
                </c:pt>
                <c:pt idx="5700">
                  <c:v>348</c:v>
                </c:pt>
                <c:pt idx="5701">
                  <c:v>348</c:v>
                </c:pt>
                <c:pt idx="5702">
                  <c:v>348</c:v>
                </c:pt>
                <c:pt idx="5703">
                  <c:v>349</c:v>
                </c:pt>
                <c:pt idx="5704">
                  <c:v>349</c:v>
                </c:pt>
                <c:pt idx="5705">
                  <c:v>349</c:v>
                </c:pt>
                <c:pt idx="5706">
                  <c:v>349</c:v>
                </c:pt>
                <c:pt idx="5707">
                  <c:v>349</c:v>
                </c:pt>
                <c:pt idx="5708">
                  <c:v>349</c:v>
                </c:pt>
                <c:pt idx="5709">
                  <c:v>349</c:v>
                </c:pt>
                <c:pt idx="5710">
                  <c:v>349</c:v>
                </c:pt>
                <c:pt idx="5711">
                  <c:v>349</c:v>
                </c:pt>
                <c:pt idx="5712">
                  <c:v>349</c:v>
                </c:pt>
                <c:pt idx="5713">
                  <c:v>349</c:v>
                </c:pt>
                <c:pt idx="5714">
                  <c:v>349</c:v>
                </c:pt>
                <c:pt idx="5715">
                  <c:v>349</c:v>
                </c:pt>
                <c:pt idx="5716">
                  <c:v>349</c:v>
                </c:pt>
                <c:pt idx="5717">
                  <c:v>349</c:v>
                </c:pt>
                <c:pt idx="5718">
                  <c:v>349</c:v>
                </c:pt>
                <c:pt idx="5719">
                  <c:v>349</c:v>
                </c:pt>
                <c:pt idx="5720">
                  <c:v>349</c:v>
                </c:pt>
                <c:pt idx="5721">
                  <c:v>349</c:v>
                </c:pt>
                <c:pt idx="5722">
                  <c:v>349</c:v>
                </c:pt>
                <c:pt idx="5723">
                  <c:v>349</c:v>
                </c:pt>
                <c:pt idx="5724">
                  <c:v>349</c:v>
                </c:pt>
                <c:pt idx="5725">
                  <c:v>349</c:v>
                </c:pt>
                <c:pt idx="5726">
                  <c:v>349</c:v>
                </c:pt>
                <c:pt idx="5727">
                  <c:v>349</c:v>
                </c:pt>
                <c:pt idx="5728">
                  <c:v>349</c:v>
                </c:pt>
                <c:pt idx="5729">
                  <c:v>349</c:v>
                </c:pt>
                <c:pt idx="5730">
                  <c:v>349</c:v>
                </c:pt>
                <c:pt idx="5731">
                  <c:v>349</c:v>
                </c:pt>
                <c:pt idx="5732">
                  <c:v>349</c:v>
                </c:pt>
                <c:pt idx="5733">
                  <c:v>349</c:v>
                </c:pt>
                <c:pt idx="5734">
                  <c:v>349</c:v>
                </c:pt>
                <c:pt idx="5735">
                  <c:v>349</c:v>
                </c:pt>
                <c:pt idx="5736">
                  <c:v>349</c:v>
                </c:pt>
                <c:pt idx="5737">
                  <c:v>349</c:v>
                </c:pt>
                <c:pt idx="5738">
                  <c:v>349</c:v>
                </c:pt>
                <c:pt idx="5739">
                  <c:v>349</c:v>
                </c:pt>
                <c:pt idx="5740">
                  <c:v>349</c:v>
                </c:pt>
                <c:pt idx="5741">
                  <c:v>349</c:v>
                </c:pt>
                <c:pt idx="5742">
                  <c:v>349</c:v>
                </c:pt>
                <c:pt idx="5743">
                  <c:v>349</c:v>
                </c:pt>
                <c:pt idx="5744">
                  <c:v>349</c:v>
                </c:pt>
                <c:pt idx="5745">
                  <c:v>349</c:v>
                </c:pt>
                <c:pt idx="5746">
                  <c:v>349</c:v>
                </c:pt>
                <c:pt idx="5747">
                  <c:v>349</c:v>
                </c:pt>
                <c:pt idx="5748">
                  <c:v>349</c:v>
                </c:pt>
                <c:pt idx="5749">
                  <c:v>349</c:v>
                </c:pt>
                <c:pt idx="5750">
                  <c:v>349</c:v>
                </c:pt>
                <c:pt idx="5751">
                  <c:v>349</c:v>
                </c:pt>
                <c:pt idx="5752">
                  <c:v>349</c:v>
                </c:pt>
                <c:pt idx="5753">
                  <c:v>349</c:v>
                </c:pt>
                <c:pt idx="5754">
                  <c:v>349</c:v>
                </c:pt>
                <c:pt idx="5755">
                  <c:v>349</c:v>
                </c:pt>
                <c:pt idx="5756">
                  <c:v>349</c:v>
                </c:pt>
                <c:pt idx="5757">
                  <c:v>349</c:v>
                </c:pt>
                <c:pt idx="5758">
                  <c:v>349</c:v>
                </c:pt>
                <c:pt idx="5759">
                  <c:v>349</c:v>
                </c:pt>
                <c:pt idx="5760">
                  <c:v>349</c:v>
                </c:pt>
                <c:pt idx="5761">
                  <c:v>349</c:v>
                </c:pt>
                <c:pt idx="5762">
                  <c:v>349</c:v>
                </c:pt>
                <c:pt idx="5763">
                  <c:v>349</c:v>
                </c:pt>
                <c:pt idx="5764">
                  <c:v>349</c:v>
                </c:pt>
                <c:pt idx="5765">
                  <c:v>349</c:v>
                </c:pt>
                <c:pt idx="5766">
                  <c:v>349</c:v>
                </c:pt>
                <c:pt idx="5767">
                  <c:v>349</c:v>
                </c:pt>
                <c:pt idx="5768">
                  <c:v>349</c:v>
                </c:pt>
                <c:pt idx="5769">
                  <c:v>349</c:v>
                </c:pt>
                <c:pt idx="5770">
                  <c:v>349</c:v>
                </c:pt>
                <c:pt idx="5771">
                  <c:v>349</c:v>
                </c:pt>
                <c:pt idx="5772">
                  <c:v>349</c:v>
                </c:pt>
                <c:pt idx="5773">
                  <c:v>349</c:v>
                </c:pt>
                <c:pt idx="5774">
                  <c:v>349</c:v>
                </c:pt>
                <c:pt idx="5775">
                  <c:v>349</c:v>
                </c:pt>
                <c:pt idx="5776">
                  <c:v>349</c:v>
                </c:pt>
                <c:pt idx="5777">
                  <c:v>349</c:v>
                </c:pt>
                <c:pt idx="5778">
                  <c:v>349</c:v>
                </c:pt>
                <c:pt idx="5779">
                  <c:v>349</c:v>
                </c:pt>
                <c:pt idx="5780">
                  <c:v>349</c:v>
                </c:pt>
                <c:pt idx="5781">
                  <c:v>349</c:v>
                </c:pt>
                <c:pt idx="5782">
                  <c:v>349</c:v>
                </c:pt>
                <c:pt idx="5783">
                  <c:v>349</c:v>
                </c:pt>
                <c:pt idx="5784">
                  <c:v>349</c:v>
                </c:pt>
                <c:pt idx="5785">
                  <c:v>349</c:v>
                </c:pt>
                <c:pt idx="5786">
                  <c:v>349</c:v>
                </c:pt>
                <c:pt idx="5787">
                  <c:v>349</c:v>
                </c:pt>
                <c:pt idx="5788">
                  <c:v>349</c:v>
                </c:pt>
                <c:pt idx="5789">
                  <c:v>349</c:v>
                </c:pt>
                <c:pt idx="5790">
                  <c:v>349</c:v>
                </c:pt>
                <c:pt idx="5791">
                  <c:v>349</c:v>
                </c:pt>
                <c:pt idx="5792">
                  <c:v>349</c:v>
                </c:pt>
                <c:pt idx="5793">
                  <c:v>349</c:v>
                </c:pt>
                <c:pt idx="5794">
                  <c:v>350</c:v>
                </c:pt>
                <c:pt idx="5795">
                  <c:v>350</c:v>
                </c:pt>
                <c:pt idx="5796">
                  <c:v>350</c:v>
                </c:pt>
                <c:pt idx="5797">
                  <c:v>350</c:v>
                </c:pt>
                <c:pt idx="5798">
                  <c:v>350</c:v>
                </c:pt>
                <c:pt idx="5799">
                  <c:v>350</c:v>
                </c:pt>
                <c:pt idx="5800">
                  <c:v>350</c:v>
                </c:pt>
                <c:pt idx="5801">
                  <c:v>350</c:v>
                </c:pt>
                <c:pt idx="5802">
                  <c:v>350</c:v>
                </c:pt>
                <c:pt idx="5803">
                  <c:v>350</c:v>
                </c:pt>
                <c:pt idx="5804">
                  <c:v>350</c:v>
                </c:pt>
                <c:pt idx="5805">
                  <c:v>350</c:v>
                </c:pt>
                <c:pt idx="5806">
                  <c:v>350</c:v>
                </c:pt>
                <c:pt idx="5807">
                  <c:v>350</c:v>
                </c:pt>
                <c:pt idx="5808">
                  <c:v>350</c:v>
                </c:pt>
                <c:pt idx="5809">
                  <c:v>350</c:v>
                </c:pt>
                <c:pt idx="5810">
                  <c:v>350</c:v>
                </c:pt>
                <c:pt idx="5811">
                  <c:v>350</c:v>
                </c:pt>
                <c:pt idx="5812">
                  <c:v>350</c:v>
                </c:pt>
                <c:pt idx="5813">
                  <c:v>350</c:v>
                </c:pt>
                <c:pt idx="5814">
                  <c:v>350</c:v>
                </c:pt>
                <c:pt idx="5815">
                  <c:v>350</c:v>
                </c:pt>
                <c:pt idx="5816">
                  <c:v>350</c:v>
                </c:pt>
                <c:pt idx="5817">
                  <c:v>350</c:v>
                </c:pt>
                <c:pt idx="5818">
                  <c:v>350</c:v>
                </c:pt>
                <c:pt idx="5819">
                  <c:v>350</c:v>
                </c:pt>
                <c:pt idx="5820">
                  <c:v>350</c:v>
                </c:pt>
                <c:pt idx="5821">
                  <c:v>350</c:v>
                </c:pt>
                <c:pt idx="5822">
                  <c:v>350</c:v>
                </c:pt>
                <c:pt idx="5823">
                  <c:v>350</c:v>
                </c:pt>
                <c:pt idx="5824">
                  <c:v>350</c:v>
                </c:pt>
                <c:pt idx="5825">
                  <c:v>350</c:v>
                </c:pt>
                <c:pt idx="5826">
                  <c:v>350</c:v>
                </c:pt>
                <c:pt idx="5827">
                  <c:v>350</c:v>
                </c:pt>
                <c:pt idx="5828">
                  <c:v>350</c:v>
                </c:pt>
                <c:pt idx="5829">
                  <c:v>350</c:v>
                </c:pt>
                <c:pt idx="5830">
                  <c:v>350</c:v>
                </c:pt>
                <c:pt idx="5831">
                  <c:v>350</c:v>
                </c:pt>
                <c:pt idx="5832">
                  <c:v>350</c:v>
                </c:pt>
                <c:pt idx="5833">
                  <c:v>350</c:v>
                </c:pt>
                <c:pt idx="5834">
                  <c:v>350</c:v>
                </c:pt>
                <c:pt idx="5835">
                  <c:v>350</c:v>
                </c:pt>
                <c:pt idx="5836">
                  <c:v>350</c:v>
                </c:pt>
                <c:pt idx="5837">
                  <c:v>350</c:v>
                </c:pt>
                <c:pt idx="5838">
                  <c:v>350</c:v>
                </c:pt>
                <c:pt idx="5839">
                  <c:v>350</c:v>
                </c:pt>
                <c:pt idx="5840">
                  <c:v>350</c:v>
                </c:pt>
                <c:pt idx="5841">
                  <c:v>350</c:v>
                </c:pt>
                <c:pt idx="5842">
                  <c:v>350</c:v>
                </c:pt>
                <c:pt idx="5843">
                  <c:v>350</c:v>
                </c:pt>
                <c:pt idx="5844">
                  <c:v>350</c:v>
                </c:pt>
                <c:pt idx="5845">
                  <c:v>350</c:v>
                </c:pt>
                <c:pt idx="5846">
                  <c:v>350</c:v>
                </c:pt>
                <c:pt idx="5847">
                  <c:v>350</c:v>
                </c:pt>
                <c:pt idx="5848">
                  <c:v>350</c:v>
                </c:pt>
                <c:pt idx="5849">
                  <c:v>350</c:v>
                </c:pt>
                <c:pt idx="5850">
                  <c:v>350</c:v>
                </c:pt>
                <c:pt idx="5851">
                  <c:v>350</c:v>
                </c:pt>
                <c:pt idx="5852">
                  <c:v>350</c:v>
                </c:pt>
                <c:pt idx="5853">
                  <c:v>350</c:v>
                </c:pt>
                <c:pt idx="5854">
                  <c:v>350</c:v>
                </c:pt>
                <c:pt idx="5855">
                  <c:v>350</c:v>
                </c:pt>
                <c:pt idx="5856">
                  <c:v>350</c:v>
                </c:pt>
                <c:pt idx="5857">
                  <c:v>350</c:v>
                </c:pt>
                <c:pt idx="5858">
                  <c:v>350</c:v>
                </c:pt>
                <c:pt idx="5859">
                  <c:v>350</c:v>
                </c:pt>
                <c:pt idx="5860">
                  <c:v>350</c:v>
                </c:pt>
                <c:pt idx="5861">
                  <c:v>350</c:v>
                </c:pt>
                <c:pt idx="5862">
                  <c:v>350</c:v>
                </c:pt>
                <c:pt idx="5863">
                  <c:v>350</c:v>
                </c:pt>
                <c:pt idx="5864">
                  <c:v>350</c:v>
                </c:pt>
                <c:pt idx="5865">
                  <c:v>350</c:v>
                </c:pt>
                <c:pt idx="5866">
                  <c:v>350</c:v>
                </c:pt>
                <c:pt idx="5867">
                  <c:v>350</c:v>
                </c:pt>
                <c:pt idx="5868">
                  <c:v>350</c:v>
                </c:pt>
                <c:pt idx="5869">
                  <c:v>350</c:v>
                </c:pt>
                <c:pt idx="5870">
                  <c:v>350</c:v>
                </c:pt>
                <c:pt idx="5871">
                  <c:v>350</c:v>
                </c:pt>
                <c:pt idx="5872">
                  <c:v>350</c:v>
                </c:pt>
                <c:pt idx="5873">
                  <c:v>350</c:v>
                </c:pt>
                <c:pt idx="5874">
                  <c:v>350</c:v>
                </c:pt>
                <c:pt idx="5875">
                  <c:v>350</c:v>
                </c:pt>
                <c:pt idx="5876">
                  <c:v>350</c:v>
                </c:pt>
                <c:pt idx="5877">
                  <c:v>350</c:v>
                </c:pt>
                <c:pt idx="5878">
                  <c:v>350</c:v>
                </c:pt>
                <c:pt idx="5879">
                  <c:v>350</c:v>
                </c:pt>
                <c:pt idx="5880">
                  <c:v>350</c:v>
                </c:pt>
                <c:pt idx="5881">
                  <c:v>351</c:v>
                </c:pt>
                <c:pt idx="5882">
                  <c:v>351</c:v>
                </c:pt>
                <c:pt idx="5883">
                  <c:v>351</c:v>
                </c:pt>
                <c:pt idx="5884">
                  <c:v>351</c:v>
                </c:pt>
                <c:pt idx="5885">
                  <c:v>351</c:v>
                </c:pt>
                <c:pt idx="5886">
                  <c:v>351</c:v>
                </c:pt>
                <c:pt idx="5887">
                  <c:v>351</c:v>
                </c:pt>
                <c:pt idx="5888">
                  <c:v>351</c:v>
                </c:pt>
                <c:pt idx="5889">
                  <c:v>351</c:v>
                </c:pt>
                <c:pt idx="5890">
                  <c:v>351</c:v>
                </c:pt>
                <c:pt idx="5891">
                  <c:v>351</c:v>
                </c:pt>
                <c:pt idx="5892">
                  <c:v>351</c:v>
                </c:pt>
                <c:pt idx="5893">
                  <c:v>351</c:v>
                </c:pt>
                <c:pt idx="5894">
                  <c:v>351</c:v>
                </c:pt>
                <c:pt idx="5895">
                  <c:v>351</c:v>
                </c:pt>
                <c:pt idx="5896">
                  <c:v>351</c:v>
                </c:pt>
                <c:pt idx="5897">
                  <c:v>351</c:v>
                </c:pt>
                <c:pt idx="5898">
                  <c:v>351</c:v>
                </c:pt>
                <c:pt idx="5899">
                  <c:v>351</c:v>
                </c:pt>
                <c:pt idx="5900">
                  <c:v>351</c:v>
                </c:pt>
                <c:pt idx="5901">
                  <c:v>351</c:v>
                </c:pt>
                <c:pt idx="5902">
                  <c:v>351</c:v>
                </c:pt>
                <c:pt idx="5903">
                  <c:v>351</c:v>
                </c:pt>
                <c:pt idx="5904">
                  <c:v>351</c:v>
                </c:pt>
                <c:pt idx="5905">
                  <c:v>351</c:v>
                </c:pt>
                <c:pt idx="5906">
                  <c:v>351</c:v>
                </c:pt>
                <c:pt idx="5907">
                  <c:v>351</c:v>
                </c:pt>
                <c:pt idx="5908">
                  <c:v>351</c:v>
                </c:pt>
                <c:pt idx="5909">
                  <c:v>351</c:v>
                </c:pt>
                <c:pt idx="5910">
                  <c:v>351</c:v>
                </c:pt>
                <c:pt idx="5911">
                  <c:v>351</c:v>
                </c:pt>
                <c:pt idx="5912">
                  <c:v>351</c:v>
                </c:pt>
                <c:pt idx="5913">
                  <c:v>351</c:v>
                </c:pt>
                <c:pt idx="5914">
                  <c:v>351</c:v>
                </c:pt>
                <c:pt idx="5915">
                  <c:v>351</c:v>
                </c:pt>
                <c:pt idx="5916">
                  <c:v>351</c:v>
                </c:pt>
                <c:pt idx="5917">
                  <c:v>351</c:v>
                </c:pt>
                <c:pt idx="5918">
                  <c:v>351</c:v>
                </c:pt>
                <c:pt idx="5919">
                  <c:v>351</c:v>
                </c:pt>
                <c:pt idx="5920">
                  <c:v>352</c:v>
                </c:pt>
                <c:pt idx="5921">
                  <c:v>352</c:v>
                </c:pt>
                <c:pt idx="5922">
                  <c:v>352</c:v>
                </c:pt>
                <c:pt idx="5923">
                  <c:v>352</c:v>
                </c:pt>
                <c:pt idx="5924">
                  <c:v>352</c:v>
                </c:pt>
                <c:pt idx="5925">
                  <c:v>352</c:v>
                </c:pt>
                <c:pt idx="5926">
                  <c:v>352</c:v>
                </c:pt>
                <c:pt idx="5927">
                  <c:v>352</c:v>
                </c:pt>
                <c:pt idx="5928">
                  <c:v>353</c:v>
                </c:pt>
                <c:pt idx="5929">
                  <c:v>353</c:v>
                </c:pt>
                <c:pt idx="5930">
                  <c:v>353</c:v>
                </c:pt>
                <c:pt idx="5931">
                  <c:v>353</c:v>
                </c:pt>
                <c:pt idx="5932">
                  <c:v>353</c:v>
                </c:pt>
                <c:pt idx="5933">
                  <c:v>353</c:v>
                </c:pt>
                <c:pt idx="5934">
                  <c:v>353</c:v>
                </c:pt>
                <c:pt idx="5935">
                  <c:v>353</c:v>
                </c:pt>
                <c:pt idx="5936">
                  <c:v>353</c:v>
                </c:pt>
                <c:pt idx="5937">
                  <c:v>353</c:v>
                </c:pt>
                <c:pt idx="5938">
                  <c:v>353</c:v>
                </c:pt>
                <c:pt idx="5939">
                  <c:v>353</c:v>
                </c:pt>
                <c:pt idx="5940">
                  <c:v>353</c:v>
                </c:pt>
                <c:pt idx="5941">
                  <c:v>353</c:v>
                </c:pt>
                <c:pt idx="5942">
                  <c:v>353</c:v>
                </c:pt>
                <c:pt idx="5943">
                  <c:v>353</c:v>
                </c:pt>
                <c:pt idx="5944">
                  <c:v>353</c:v>
                </c:pt>
                <c:pt idx="5945">
                  <c:v>353</c:v>
                </c:pt>
                <c:pt idx="5946">
                  <c:v>353</c:v>
                </c:pt>
                <c:pt idx="5947">
                  <c:v>353</c:v>
                </c:pt>
                <c:pt idx="5948">
                  <c:v>353</c:v>
                </c:pt>
                <c:pt idx="5949">
                  <c:v>353</c:v>
                </c:pt>
                <c:pt idx="5950">
                  <c:v>354</c:v>
                </c:pt>
                <c:pt idx="5951">
                  <c:v>354</c:v>
                </c:pt>
                <c:pt idx="5952">
                  <c:v>355</c:v>
                </c:pt>
                <c:pt idx="5953">
                  <c:v>355</c:v>
                </c:pt>
                <c:pt idx="5954">
                  <c:v>355</c:v>
                </c:pt>
                <c:pt idx="5955">
                  <c:v>355</c:v>
                </c:pt>
                <c:pt idx="5956">
                  <c:v>355</c:v>
                </c:pt>
                <c:pt idx="5957">
                  <c:v>355</c:v>
                </c:pt>
                <c:pt idx="5958">
                  <c:v>355</c:v>
                </c:pt>
                <c:pt idx="5959">
                  <c:v>355</c:v>
                </c:pt>
                <c:pt idx="5960">
                  <c:v>355</c:v>
                </c:pt>
                <c:pt idx="5961">
                  <c:v>355</c:v>
                </c:pt>
                <c:pt idx="5962">
                  <c:v>355</c:v>
                </c:pt>
                <c:pt idx="5963">
                  <c:v>355</c:v>
                </c:pt>
                <c:pt idx="5964">
                  <c:v>355</c:v>
                </c:pt>
                <c:pt idx="5965">
                  <c:v>355</c:v>
                </c:pt>
                <c:pt idx="5966">
                  <c:v>355</c:v>
                </c:pt>
                <c:pt idx="5967">
                  <c:v>355</c:v>
                </c:pt>
                <c:pt idx="5968">
                  <c:v>355</c:v>
                </c:pt>
                <c:pt idx="5969">
                  <c:v>355</c:v>
                </c:pt>
                <c:pt idx="5970">
                  <c:v>355</c:v>
                </c:pt>
                <c:pt idx="5971">
                  <c:v>355</c:v>
                </c:pt>
                <c:pt idx="5972">
                  <c:v>355</c:v>
                </c:pt>
                <c:pt idx="5973">
                  <c:v>355</c:v>
                </c:pt>
                <c:pt idx="5974">
                  <c:v>355</c:v>
                </c:pt>
                <c:pt idx="5975">
                  <c:v>355</c:v>
                </c:pt>
                <c:pt idx="5976">
                  <c:v>355</c:v>
                </c:pt>
                <c:pt idx="5977">
                  <c:v>355</c:v>
                </c:pt>
                <c:pt idx="5978">
                  <c:v>355</c:v>
                </c:pt>
                <c:pt idx="5979">
                  <c:v>355</c:v>
                </c:pt>
                <c:pt idx="5980">
                  <c:v>355</c:v>
                </c:pt>
                <c:pt idx="5981">
                  <c:v>355</c:v>
                </c:pt>
                <c:pt idx="5982">
                  <c:v>355</c:v>
                </c:pt>
                <c:pt idx="5983">
                  <c:v>355</c:v>
                </c:pt>
                <c:pt idx="5984">
                  <c:v>355</c:v>
                </c:pt>
                <c:pt idx="5985">
                  <c:v>355</c:v>
                </c:pt>
                <c:pt idx="5986">
                  <c:v>355</c:v>
                </c:pt>
                <c:pt idx="5987">
                  <c:v>355</c:v>
                </c:pt>
                <c:pt idx="5988">
                  <c:v>355</c:v>
                </c:pt>
                <c:pt idx="5989">
                  <c:v>355</c:v>
                </c:pt>
                <c:pt idx="5990">
                  <c:v>355</c:v>
                </c:pt>
                <c:pt idx="5991">
                  <c:v>355</c:v>
                </c:pt>
                <c:pt idx="5992">
                  <c:v>355</c:v>
                </c:pt>
                <c:pt idx="5993">
                  <c:v>355</c:v>
                </c:pt>
                <c:pt idx="5994">
                  <c:v>355</c:v>
                </c:pt>
                <c:pt idx="5995">
                  <c:v>355</c:v>
                </c:pt>
                <c:pt idx="5996">
                  <c:v>355</c:v>
                </c:pt>
                <c:pt idx="5997">
                  <c:v>355</c:v>
                </c:pt>
                <c:pt idx="5998">
                  <c:v>355</c:v>
                </c:pt>
                <c:pt idx="5999">
                  <c:v>355</c:v>
                </c:pt>
                <c:pt idx="6000">
                  <c:v>355</c:v>
                </c:pt>
                <c:pt idx="6001">
                  <c:v>355</c:v>
                </c:pt>
                <c:pt idx="6002">
                  <c:v>355</c:v>
                </c:pt>
                <c:pt idx="6003">
                  <c:v>355</c:v>
                </c:pt>
                <c:pt idx="6004">
                  <c:v>355</c:v>
                </c:pt>
                <c:pt idx="6005">
                  <c:v>355</c:v>
                </c:pt>
                <c:pt idx="6006">
                  <c:v>355</c:v>
                </c:pt>
                <c:pt idx="6007">
                  <c:v>355</c:v>
                </c:pt>
                <c:pt idx="6008">
                  <c:v>355</c:v>
                </c:pt>
                <c:pt idx="6009">
                  <c:v>355</c:v>
                </c:pt>
                <c:pt idx="6010">
                  <c:v>355</c:v>
                </c:pt>
                <c:pt idx="6011">
                  <c:v>355</c:v>
                </c:pt>
                <c:pt idx="6012">
                  <c:v>355</c:v>
                </c:pt>
                <c:pt idx="6013">
                  <c:v>355</c:v>
                </c:pt>
                <c:pt idx="6014">
                  <c:v>355</c:v>
                </c:pt>
                <c:pt idx="6015">
                  <c:v>355</c:v>
                </c:pt>
                <c:pt idx="6016">
                  <c:v>355</c:v>
                </c:pt>
                <c:pt idx="6017">
                  <c:v>355</c:v>
                </c:pt>
                <c:pt idx="6018">
                  <c:v>355</c:v>
                </c:pt>
                <c:pt idx="6019">
                  <c:v>355</c:v>
                </c:pt>
                <c:pt idx="6020">
                  <c:v>355</c:v>
                </c:pt>
                <c:pt idx="6021">
                  <c:v>355</c:v>
                </c:pt>
                <c:pt idx="6022">
                  <c:v>355</c:v>
                </c:pt>
                <c:pt idx="6023">
                  <c:v>355</c:v>
                </c:pt>
                <c:pt idx="6024">
                  <c:v>355</c:v>
                </c:pt>
                <c:pt idx="6025">
                  <c:v>355</c:v>
                </c:pt>
                <c:pt idx="6026">
                  <c:v>355</c:v>
                </c:pt>
                <c:pt idx="6027">
                  <c:v>355</c:v>
                </c:pt>
                <c:pt idx="6028">
                  <c:v>356</c:v>
                </c:pt>
                <c:pt idx="6029">
                  <c:v>356</c:v>
                </c:pt>
                <c:pt idx="6030">
                  <c:v>356</c:v>
                </c:pt>
                <c:pt idx="6031">
                  <c:v>356</c:v>
                </c:pt>
                <c:pt idx="6032">
                  <c:v>356</c:v>
                </c:pt>
                <c:pt idx="6033">
                  <c:v>356</c:v>
                </c:pt>
                <c:pt idx="6034">
                  <c:v>356</c:v>
                </c:pt>
                <c:pt idx="6035">
                  <c:v>356</c:v>
                </c:pt>
                <c:pt idx="6036">
                  <c:v>356</c:v>
                </c:pt>
                <c:pt idx="6037">
                  <c:v>356</c:v>
                </c:pt>
                <c:pt idx="6038">
                  <c:v>356</c:v>
                </c:pt>
                <c:pt idx="6039">
                  <c:v>356</c:v>
                </c:pt>
                <c:pt idx="6040">
                  <c:v>356</c:v>
                </c:pt>
                <c:pt idx="6041">
                  <c:v>356</c:v>
                </c:pt>
                <c:pt idx="6042">
                  <c:v>356</c:v>
                </c:pt>
                <c:pt idx="6043">
                  <c:v>356</c:v>
                </c:pt>
                <c:pt idx="6044">
                  <c:v>356</c:v>
                </c:pt>
                <c:pt idx="6045">
                  <c:v>356</c:v>
                </c:pt>
                <c:pt idx="6046">
                  <c:v>356</c:v>
                </c:pt>
                <c:pt idx="6047">
                  <c:v>356</c:v>
                </c:pt>
                <c:pt idx="6048">
                  <c:v>356</c:v>
                </c:pt>
                <c:pt idx="6049">
                  <c:v>356</c:v>
                </c:pt>
                <c:pt idx="6050">
                  <c:v>356</c:v>
                </c:pt>
                <c:pt idx="6051">
                  <c:v>356</c:v>
                </c:pt>
                <c:pt idx="6052">
                  <c:v>356</c:v>
                </c:pt>
                <c:pt idx="6053">
                  <c:v>356</c:v>
                </c:pt>
                <c:pt idx="6054">
                  <c:v>356</c:v>
                </c:pt>
                <c:pt idx="6055">
                  <c:v>356</c:v>
                </c:pt>
                <c:pt idx="6056">
                  <c:v>356</c:v>
                </c:pt>
                <c:pt idx="6057">
                  <c:v>356</c:v>
                </c:pt>
                <c:pt idx="6058">
                  <c:v>356</c:v>
                </c:pt>
                <c:pt idx="6059">
                  <c:v>356</c:v>
                </c:pt>
                <c:pt idx="6060">
                  <c:v>357</c:v>
                </c:pt>
                <c:pt idx="6061">
                  <c:v>358</c:v>
                </c:pt>
                <c:pt idx="6062">
                  <c:v>359</c:v>
                </c:pt>
                <c:pt idx="6063">
                  <c:v>359</c:v>
                </c:pt>
                <c:pt idx="6064">
                  <c:v>359</c:v>
                </c:pt>
                <c:pt idx="6065">
                  <c:v>359</c:v>
                </c:pt>
                <c:pt idx="6066">
                  <c:v>359</c:v>
                </c:pt>
                <c:pt idx="6067">
                  <c:v>359</c:v>
                </c:pt>
                <c:pt idx="6068">
                  <c:v>359</c:v>
                </c:pt>
                <c:pt idx="6069">
                  <c:v>359</c:v>
                </c:pt>
                <c:pt idx="6070">
                  <c:v>359</c:v>
                </c:pt>
                <c:pt idx="6071">
                  <c:v>359</c:v>
                </c:pt>
                <c:pt idx="6072">
                  <c:v>359</c:v>
                </c:pt>
                <c:pt idx="6073">
                  <c:v>359</c:v>
                </c:pt>
                <c:pt idx="6074">
                  <c:v>359</c:v>
                </c:pt>
                <c:pt idx="6075">
                  <c:v>359</c:v>
                </c:pt>
                <c:pt idx="6076">
                  <c:v>359</c:v>
                </c:pt>
                <c:pt idx="6077">
                  <c:v>359</c:v>
                </c:pt>
                <c:pt idx="6078">
                  <c:v>359</c:v>
                </c:pt>
                <c:pt idx="6079">
                  <c:v>359</c:v>
                </c:pt>
                <c:pt idx="6080">
                  <c:v>359</c:v>
                </c:pt>
                <c:pt idx="6081">
                  <c:v>359</c:v>
                </c:pt>
                <c:pt idx="6082">
                  <c:v>359</c:v>
                </c:pt>
                <c:pt idx="6083">
                  <c:v>359</c:v>
                </c:pt>
                <c:pt idx="6084">
                  <c:v>359</c:v>
                </c:pt>
                <c:pt idx="6085">
                  <c:v>359</c:v>
                </c:pt>
                <c:pt idx="6086">
                  <c:v>359</c:v>
                </c:pt>
                <c:pt idx="6087">
                  <c:v>359</c:v>
                </c:pt>
                <c:pt idx="6088">
                  <c:v>359</c:v>
                </c:pt>
                <c:pt idx="6089">
                  <c:v>359</c:v>
                </c:pt>
                <c:pt idx="6090">
                  <c:v>359</c:v>
                </c:pt>
                <c:pt idx="6091">
                  <c:v>359</c:v>
                </c:pt>
                <c:pt idx="6092">
                  <c:v>359</c:v>
                </c:pt>
                <c:pt idx="6093">
                  <c:v>359</c:v>
                </c:pt>
                <c:pt idx="6094">
                  <c:v>359</c:v>
                </c:pt>
                <c:pt idx="6095">
                  <c:v>359</c:v>
                </c:pt>
                <c:pt idx="6096">
                  <c:v>359</c:v>
                </c:pt>
                <c:pt idx="6097">
                  <c:v>359</c:v>
                </c:pt>
                <c:pt idx="6098">
                  <c:v>359</c:v>
                </c:pt>
                <c:pt idx="6099">
                  <c:v>359</c:v>
                </c:pt>
                <c:pt idx="6100">
                  <c:v>359</c:v>
                </c:pt>
                <c:pt idx="6101">
                  <c:v>359</c:v>
                </c:pt>
                <c:pt idx="6102">
                  <c:v>359</c:v>
                </c:pt>
                <c:pt idx="6103">
                  <c:v>359</c:v>
                </c:pt>
                <c:pt idx="6104">
                  <c:v>359</c:v>
                </c:pt>
                <c:pt idx="6105">
                  <c:v>359</c:v>
                </c:pt>
                <c:pt idx="6106">
                  <c:v>359</c:v>
                </c:pt>
                <c:pt idx="6107">
                  <c:v>359</c:v>
                </c:pt>
                <c:pt idx="6108">
                  <c:v>359</c:v>
                </c:pt>
                <c:pt idx="6109">
                  <c:v>359</c:v>
                </c:pt>
                <c:pt idx="6110">
                  <c:v>359</c:v>
                </c:pt>
                <c:pt idx="6111">
                  <c:v>359</c:v>
                </c:pt>
                <c:pt idx="6112">
                  <c:v>359</c:v>
                </c:pt>
                <c:pt idx="6113">
                  <c:v>359</c:v>
                </c:pt>
                <c:pt idx="6114">
                  <c:v>359</c:v>
                </c:pt>
                <c:pt idx="6115">
                  <c:v>359</c:v>
                </c:pt>
                <c:pt idx="6116">
                  <c:v>359</c:v>
                </c:pt>
                <c:pt idx="6117">
                  <c:v>359</c:v>
                </c:pt>
                <c:pt idx="6118">
                  <c:v>359</c:v>
                </c:pt>
                <c:pt idx="6119">
                  <c:v>359</c:v>
                </c:pt>
                <c:pt idx="6120">
                  <c:v>359</c:v>
                </c:pt>
                <c:pt idx="6121">
                  <c:v>359</c:v>
                </c:pt>
                <c:pt idx="6122">
                  <c:v>359</c:v>
                </c:pt>
                <c:pt idx="6123">
                  <c:v>359</c:v>
                </c:pt>
                <c:pt idx="6124">
                  <c:v>359</c:v>
                </c:pt>
                <c:pt idx="6125">
                  <c:v>359</c:v>
                </c:pt>
                <c:pt idx="6126">
                  <c:v>359</c:v>
                </c:pt>
                <c:pt idx="6127">
                  <c:v>359</c:v>
                </c:pt>
                <c:pt idx="6128">
                  <c:v>359</c:v>
                </c:pt>
                <c:pt idx="6129">
                  <c:v>359</c:v>
                </c:pt>
                <c:pt idx="6130">
                  <c:v>359</c:v>
                </c:pt>
                <c:pt idx="6131">
                  <c:v>359</c:v>
                </c:pt>
                <c:pt idx="6132">
                  <c:v>359</c:v>
                </c:pt>
                <c:pt idx="6133">
                  <c:v>359</c:v>
                </c:pt>
                <c:pt idx="6134">
                  <c:v>359</c:v>
                </c:pt>
                <c:pt idx="6135">
                  <c:v>359</c:v>
                </c:pt>
                <c:pt idx="6136">
                  <c:v>359</c:v>
                </c:pt>
                <c:pt idx="6137">
                  <c:v>359</c:v>
                </c:pt>
                <c:pt idx="6138">
                  <c:v>359</c:v>
                </c:pt>
                <c:pt idx="6139">
                  <c:v>359</c:v>
                </c:pt>
                <c:pt idx="6140">
                  <c:v>359</c:v>
                </c:pt>
                <c:pt idx="6141">
                  <c:v>359</c:v>
                </c:pt>
                <c:pt idx="6142">
                  <c:v>359</c:v>
                </c:pt>
                <c:pt idx="6143">
                  <c:v>359</c:v>
                </c:pt>
                <c:pt idx="6144">
                  <c:v>359</c:v>
                </c:pt>
                <c:pt idx="6145">
                  <c:v>359</c:v>
                </c:pt>
                <c:pt idx="6146">
                  <c:v>359</c:v>
                </c:pt>
                <c:pt idx="6147">
                  <c:v>359</c:v>
                </c:pt>
                <c:pt idx="6148">
                  <c:v>359</c:v>
                </c:pt>
                <c:pt idx="6149">
                  <c:v>359</c:v>
                </c:pt>
                <c:pt idx="6150">
                  <c:v>360</c:v>
                </c:pt>
                <c:pt idx="6151">
                  <c:v>360</c:v>
                </c:pt>
                <c:pt idx="6152">
                  <c:v>360</c:v>
                </c:pt>
                <c:pt idx="6153">
                  <c:v>360</c:v>
                </c:pt>
                <c:pt idx="6154">
                  <c:v>360</c:v>
                </c:pt>
                <c:pt idx="6155">
                  <c:v>360</c:v>
                </c:pt>
                <c:pt idx="6156">
                  <c:v>360</c:v>
                </c:pt>
                <c:pt idx="6157">
                  <c:v>360</c:v>
                </c:pt>
                <c:pt idx="6158">
                  <c:v>360</c:v>
                </c:pt>
                <c:pt idx="6159">
                  <c:v>360</c:v>
                </c:pt>
                <c:pt idx="6160">
                  <c:v>360</c:v>
                </c:pt>
                <c:pt idx="6161">
                  <c:v>360</c:v>
                </c:pt>
                <c:pt idx="6162">
                  <c:v>360</c:v>
                </c:pt>
                <c:pt idx="6163">
                  <c:v>361</c:v>
                </c:pt>
                <c:pt idx="6164">
                  <c:v>361</c:v>
                </c:pt>
                <c:pt idx="6165">
                  <c:v>361</c:v>
                </c:pt>
                <c:pt idx="6166">
                  <c:v>361</c:v>
                </c:pt>
                <c:pt idx="6167">
                  <c:v>361</c:v>
                </c:pt>
                <c:pt idx="6168">
                  <c:v>361</c:v>
                </c:pt>
                <c:pt idx="6169">
                  <c:v>361</c:v>
                </c:pt>
                <c:pt idx="6170">
                  <c:v>361</c:v>
                </c:pt>
                <c:pt idx="6171">
                  <c:v>362</c:v>
                </c:pt>
                <c:pt idx="6172">
                  <c:v>363</c:v>
                </c:pt>
                <c:pt idx="6173">
                  <c:v>363</c:v>
                </c:pt>
                <c:pt idx="6174">
                  <c:v>363</c:v>
                </c:pt>
                <c:pt idx="6175">
                  <c:v>363</c:v>
                </c:pt>
                <c:pt idx="6176">
                  <c:v>363</c:v>
                </c:pt>
                <c:pt idx="6177">
                  <c:v>363</c:v>
                </c:pt>
                <c:pt idx="6178">
                  <c:v>363</c:v>
                </c:pt>
                <c:pt idx="6179">
                  <c:v>363</c:v>
                </c:pt>
                <c:pt idx="6180">
                  <c:v>363</c:v>
                </c:pt>
                <c:pt idx="6181">
                  <c:v>363</c:v>
                </c:pt>
                <c:pt idx="6182">
                  <c:v>363</c:v>
                </c:pt>
                <c:pt idx="6183">
                  <c:v>363</c:v>
                </c:pt>
                <c:pt idx="6184">
                  <c:v>363</c:v>
                </c:pt>
                <c:pt idx="6185">
                  <c:v>363</c:v>
                </c:pt>
                <c:pt idx="6186">
                  <c:v>363</c:v>
                </c:pt>
                <c:pt idx="6187">
                  <c:v>363</c:v>
                </c:pt>
                <c:pt idx="6188">
                  <c:v>363</c:v>
                </c:pt>
                <c:pt idx="6189">
                  <c:v>363</c:v>
                </c:pt>
                <c:pt idx="6190">
                  <c:v>363</c:v>
                </c:pt>
                <c:pt idx="6191">
                  <c:v>363</c:v>
                </c:pt>
                <c:pt idx="6192">
                  <c:v>364</c:v>
                </c:pt>
                <c:pt idx="6193">
                  <c:v>364</c:v>
                </c:pt>
                <c:pt idx="6194">
                  <c:v>365</c:v>
                </c:pt>
                <c:pt idx="6195">
                  <c:v>365</c:v>
                </c:pt>
                <c:pt idx="6196">
                  <c:v>365</c:v>
                </c:pt>
                <c:pt idx="6197">
                  <c:v>365</c:v>
                </c:pt>
                <c:pt idx="6198">
                  <c:v>365</c:v>
                </c:pt>
                <c:pt idx="6199">
                  <c:v>365</c:v>
                </c:pt>
                <c:pt idx="6200">
                  <c:v>365</c:v>
                </c:pt>
                <c:pt idx="6201">
                  <c:v>365</c:v>
                </c:pt>
                <c:pt idx="6202">
                  <c:v>365</c:v>
                </c:pt>
                <c:pt idx="6203">
                  <c:v>365</c:v>
                </c:pt>
                <c:pt idx="6204">
                  <c:v>365</c:v>
                </c:pt>
                <c:pt idx="6205">
                  <c:v>365</c:v>
                </c:pt>
                <c:pt idx="6206">
                  <c:v>365</c:v>
                </c:pt>
                <c:pt idx="6207">
                  <c:v>365</c:v>
                </c:pt>
                <c:pt idx="6208">
                  <c:v>365</c:v>
                </c:pt>
                <c:pt idx="6209">
                  <c:v>365</c:v>
                </c:pt>
                <c:pt idx="6210">
                  <c:v>365</c:v>
                </c:pt>
                <c:pt idx="6211">
                  <c:v>365</c:v>
                </c:pt>
                <c:pt idx="6212">
                  <c:v>365</c:v>
                </c:pt>
                <c:pt idx="6213">
                  <c:v>365</c:v>
                </c:pt>
                <c:pt idx="6214">
                  <c:v>365</c:v>
                </c:pt>
                <c:pt idx="6215">
                  <c:v>365</c:v>
                </c:pt>
                <c:pt idx="6216">
                  <c:v>365</c:v>
                </c:pt>
                <c:pt idx="6217">
                  <c:v>365</c:v>
                </c:pt>
                <c:pt idx="6218">
                  <c:v>365</c:v>
                </c:pt>
                <c:pt idx="6219">
                  <c:v>365</c:v>
                </c:pt>
                <c:pt idx="6220">
                  <c:v>365</c:v>
                </c:pt>
                <c:pt idx="6221">
                  <c:v>365</c:v>
                </c:pt>
                <c:pt idx="6222">
                  <c:v>365</c:v>
                </c:pt>
                <c:pt idx="6223">
                  <c:v>365</c:v>
                </c:pt>
                <c:pt idx="6224">
                  <c:v>365</c:v>
                </c:pt>
                <c:pt idx="6225">
                  <c:v>365</c:v>
                </c:pt>
                <c:pt idx="6226">
                  <c:v>365</c:v>
                </c:pt>
                <c:pt idx="6227">
                  <c:v>365</c:v>
                </c:pt>
                <c:pt idx="6228">
                  <c:v>365</c:v>
                </c:pt>
                <c:pt idx="6229">
                  <c:v>365</c:v>
                </c:pt>
                <c:pt idx="6230">
                  <c:v>365</c:v>
                </c:pt>
                <c:pt idx="6231">
                  <c:v>365</c:v>
                </c:pt>
                <c:pt idx="6232">
                  <c:v>365</c:v>
                </c:pt>
                <c:pt idx="6233">
                  <c:v>365</c:v>
                </c:pt>
                <c:pt idx="6234">
                  <c:v>365</c:v>
                </c:pt>
                <c:pt idx="6235">
                  <c:v>365</c:v>
                </c:pt>
                <c:pt idx="6236">
                  <c:v>365</c:v>
                </c:pt>
                <c:pt idx="6237">
                  <c:v>365</c:v>
                </c:pt>
                <c:pt idx="6238">
                  <c:v>365</c:v>
                </c:pt>
                <c:pt idx="6239">
                  <c:v>365</c:v>
                </c:pt>
                <c:pt idx="6240">
                  <c:v>365</c:v>
                </c:pt>
                <c:pt idx="6241">
                  <c:v>365</c:v>
                </c:pt>
                <c:pt idx="6242">
                  <c:v>365</c:v>
                </c:pt>
                <c:pt idx="6243">
                  <c:v>365</c:v>
                </c:pt>
                <c:pt idx="6244">
                  <c:v>365</c:v>
                </c:pt>
                <c:pt idx="6245">
                  <c:v>365</c:v>
                </c:pt>
                <c:pt idx="6246">
                  <c:v>365</c:v>
                </c:pt>
                <c:pt idx="6247">
                  <c:v>365</c:v>
                </c:pt>
                <c:pt idx="6248">
                  <c:v>365</c:v>
                </c:pt>
                <c:pt idx="6249">
                  <c:v>366</c:v>
                </c:pt>
                <c:pt idx="6250">
                  <c:v>366</c:v>
                </c:pt>
                <c:pt idx="6251">
                  <c:v>366</c:v>
                </c:pt>
                <c:pt idx="6252">
                  <c:v>366</c:v>
                </c:pt>
                <c:pt idx="6253">
                  <c:v>366</c:v>
                </c:pt>
                <c:pt idx="6254">
                  <c:v>366</c:v>
                </c:pt>
                <c:pt idx="6255">
                  <c:v>366</c:v>
                </c:pt>
                <c:pt idx="6256">
                  <c:v>366</c:v>
                </c:pt>
                <c:pt idx="6257">
                  <c:v>367</c:v>
                </c:pt>
                <c:pt idx="6258">
                  <c:v>367</c:v>
                </c:pt>
                <c:pt idx="6259">
                  <c:v>367</c:v>
                </c:pt>
                <c:pt idx="6260">
                  <c:v>367</c:v>
                </c:pt>
                <c:pt idx="6261">
                  <c:v>367</c:v>
                </c:pt>
                <c:pt idx="6262">
                  <c:v>367</c:v>
                </c:pt>
                <c:pt idx="6263">
                  <c:v>367</c:v>
                </c:pt>
                <c:pt idx="6264">
                  <c:v>367</c:v>
                </c:pt>
                <c:pt idx="6265">
                  <c:v>367</c:v>
                </c:pt>
                <c:pt idx="6266">
                  <c:v>367</c:v>
                </c:pt>
                <c:pt idx="6267">
                  <c:v>367</c:v>
                </c:pt>
                <c:pt idx="6268">
                  <c:v>367</c:v>
                </c:pt>
                <c:pt idx="6269">
                  <c:v>367</c:v>
                </c:pt>
                <c:pt idx="6270">
                  <c:v>367</c:v>
                </c:pt>
                <c:pt idx="6271">
                  <c:v>367</c:v>
                </c:pt>
                <c:pt idx="6272">
                  <c:v>367</c:v>
                </c:pt>
                <c:pt idx="6273">
                  <c:v>367</c:v>
                </c:pt>
                <c:pt idx="6274">
                  <c:v>367</c:v>
                </c:pt>
                <c:pt idx="6275">
                  <c:v>367</c:v>
                </c:pt>
                <c:pt idx="6276">
                  <c:v>367</c:v>
                </c:pt>
                <c:pt idx="6277">
                  <c:v>367</c:v>
                </c:pt>
                <c:pt idx="6278">
                  <c:v>367</c:v>
                </c:pt>
                <c:pt idx="6279">
                  <c:v>367</c:v>
                </c:pt>
                <c:pt idx="6280">
                  <c:v>367</c:v>
                </c:pt>
                <c:pt idx="6281">
                  <c:v>367</c:v>
                </c:pt>
                <c:pt idx="6282">
                  <c:v>367</c:v>
                </c:pt>
                <c:pt idx="6283">
                  <c:v>367</c:v>
                </c:pt>
                <c:pt idx="6284">
                  <c:v>367</c:v>
                </c:pt>
                <c:pt idx="6285">
                  <c:v>367</c:v>
                </c:pt>
                <c:pt idx="6286">
                  <c:v>367</c:v>
                </c:pt>
                <c:pt idx="6287">
                  <c:v>367</c:v>
                </c:pt>
                <c:pt idx="6288">
                  <c:v>367</c:v>
                </c:pt>
                <c:pt idx="6289">
                  <c:v>367</c:v>
                </c:pt>
                <c:pt idx="6290">
                  <c:v>367</c:v>
                </c:pt>
                <c:pt idx="6291">
                  <c:v>367</c:v>
                </c:pt>
                <c:pt idx="6292">
                  <c:v>367</c:v>
                </c:pt>
                <c:pt idx="6293">
                  <c:v>367</c:v>
                </c:pt>
                <c:pt idx="6294">
                  <c:v>367</c:v>
                </c:pt>
                <c:pt idx="6295">
                  <c:v>367</c:v>
                </c:pt>
                <c:pt idx="6296">
                  <c:v>367</c:v>
                </c:pt>
                <c:pt idx="6297">
                  <c:v>367</c:v>
                </c:pt>
                <c:pt idx="6298">
                  <c:v>367</c:v>
                </c:pt>
                <c:pt idx="6299">
                  <c:v>367</c:v>
                </c:pt>
                <c:pt idx="6300">
                  <c:v>367</c:v>
                </c:pt>
                <c:pt idx="6301">
                  <c:v>367</c:v>
                </c:pt>
                <c:pt idx="6302">
                  <c:v>367</c:v>
                </c:pt>
                <c:pt idx="6303">
                  <c:v>367</c:v>
                </c:pt>
                <c:pt idx="6304">
                  <c:v>367</c:v>
                </c:pt>
                <c:pt idx="6305">
                  <c:v>367</c:v>
                </c:pt>
                <c:pt idx="6306">
                  <c:v>367</c:v>
                </c:pt>
                <c:pt idx="6307">
                  <c:v>367</c:v>
                </c:pt>
                <c:pt idx="6308">
                  <c:v>367</c:v>
                </c:pt>
                <c:pt idx="6309">
                  <c:v>367</c:v>
                </c:pt>
                <c:pt idx="6310">
                  <c:v>367</c:v>
                </c:pt>
                <c:pt idx="6311">
                  <c:v>367</c:v>
                </c:pt>
                <c:pt idx="6312">
                  <c:v>367</c:v>
                </c:pt>
                <c:pt idx="6313">
                  <c:v>367</c:v>
                </c:pt>
                <c:pt idx="6314">
                  <c:v>367</c:v>
                </c:pt>
                <c:pt idx="6315">
                  <c:v>367</c:v>
                </c:pt>
                <c:pt idx="6316">
                  <c:v>367</c:v>
                </c:pt>
                <c:pt idx="6317">
                  <c:v>367</c:v>
                </c:pt>
                <c:pt idx="6318">
                  <c:v>367</c:v>
                </c:pt>
                <c:pt idx="6319">
                  <c:v>367</c:v>
                </c:pt>
                <c:pt idx="6320">
                  <c:v>367</c:v>
                </c:pt>
                <c:pt idx="6321">
                  <c:v>367</c:v>
                </c:pt>
                <c:pt idx="6322">
                  <c:v>367</c:v>
                </c:pt>
                <c:pt idx="6323">
                  <c:v>367</c:v>
                </c:pt>
                <c:pt idx="6324">
                  <c:v>367</c:v>
                </c:pt>
                <c:pt idx="6325">
                  <c:v>367</c:v>
                </c:pt>
                <c:pt idx="6326">
                  <c:v>367</c:v>
                </c:pt>
                <c:pt idx="6327">
                  <c:v>367</c:v>
                </c:pt>
                <c:pt idx="6328">
                  <c:v>367</c:v>
                </c:pt>
                <c:pt idx="6329">
                  <c:v>367</c:v>
                </c:pt>
                <c:pt idx="6330">
                  <c:v>367</c:v>
                </c:pt>
                <c:pt idx="6331">
                  <c:v>367</c:v>
                </c:pt>
                <c:pt idx="6332">
                  <c:v>367</c:v>
                </c:pt>
                <c:pt idx="6333">
                  <c:v>367</c:v>
                </c:pt>
                <c:pt idx="6334">
                  <c:v>367</c:v>
                </c:pt>
                <c:pt idx="6335">
                  <c:v>367</c:v>
                </c:pt>
                <c:pt idx="6336">
                  <c:v>367</c:v>
                </c:pt>
                <c:pt idx="6337">
                  <c:v>367</c:v>
                </c:pt>
                <c:pt idx="6338">
                  <c:v>367</c:v>
                </c:pt>
                <c:pt idx="6339">
                  <c:v>367</c:v>
                </c:pt>
                <c:pt idx="6340">
                  <c:v>367</c:v>
                </c:pt>
                <c:pt idx="6341">
                  <c:v>367</c:v>
                </c:pt>
                <c:pt idx="6342">
                  <c:v>367</c:v>
                </c:pt>
                <c:pt idx="6343">
                  <c:v>367</c:v>
                </c:pt>
                <c:pt idx="6344">
                  <c:v>367</c:v>
                </c:pt>
                <c:pt idx="6345">
                  <c:v>367</c:v>
                </c:pt>
                <c:pt idx="6346">
                  <c:v>367</c:v>
                </c:pt>
                <c:pt idx="6347">
                  <c:v>367</c:v>
                </c:pt>
                <c:pt idx="6348">
                  <c:v>367</c:v>
                </c:pt>
                <c:pt idx="6349">
                  <c:v>367</c:v>
                </c:pt>
                <c:pt idx="6350">
                  <c:v>367</c:v>
                </c:pt>
                <c:pt idx="6351">
                  <c:v>367</c:v>
                </c:pt>
                <c:pt idx="6352">
                  <c:v>367</c:v>
                </c:pt>
                <c:pt idx="6353">
                  <c:v>367</c:v>
                </c:pt>
                <c:pt idx="6354">
                  <c:v>367</c:v>
                </c:pt>
                <c:pt idx="6355">
                  <c:v>367</c:v>
                </c:pt>
                <c:pt idx="6356">
                  <c:v>367</c:v>
                </c:pt>
                <c:pt idx="6357">
                  <c:v>367</c:v>
                </c:pt>
                <c:pt idx="6358">
                  <c:v>367</c:v>
                </c:pt>
                <c:pt idx="6359">
                  <c:v>367</c:v>
                </c:pt>
                <c:pt idx="6360">
                  <c:v>367</c:v>
                </c:pt>
                <c:pt idx="6361">
                  <c:v>367</c:v>
                </c:pt>
                <c:pt idx="6362">
                  <c:v>367</c:v>
                </c:pt>
                <c:pt idx="6363">
                  <c:v>367</c:v>
                </c:pt>
                <c:pt idx="6364">
                  <c:v>367</c:v>
                </c:pt>
                <c:pt idx="6365">
                  <c:v>367</c:v>
                </c:pt>
                <c:pt idx="6366">
                  <c:v>367</c:v>
                </c:pt>
                <c:pt idx="6367">
                  <c:v>367</c:v>
                </c:pt>
                <c:pt idx="6368">
                  <c:v>368</c:v>
                </c:pt>
                <c:pt idx="6369">
                  <c:v>368</c:v>
                </c:pt>
                <c:pt idx="6370">
                  <c:v>368</c:v>
                </c:pt>
                <c:pt idx="6371">
                  <c:v>368</c:v>
                </c:pt>
                <c:pt idx="6372">
                  <c:v>368</c:v>
                </c:pt>
                <c:pt idx="6373">
                  <c:v>368</c:v>
                </c:pt>
                <c:pt idx="6374">
                  <c:v>368</c:v>
                </c:pt>
                <c:pt idx="6375">
                  <c:v>368</c:v>
                </c:pt>
                <c:pt idx="6376">
                  <c:v>368</c:v>
                </c:pt>
                <c:pt idx="6377">
                  <c:v>368</c:v>
                </c:pt>
                <c:pt idx="6378">
                  <c:v>368</c:v>
                </c:pt>
                <c:pt idx="6379">
                  <c:v>368</c:v>
                </c:pt>
                <c:pt idx="6380">
                  <c:v>368</c:v>
                </c:pt>
                <c:pt idx="6381">
                  <c:v>369</c:v>
                </c:pt>
                <c:pt idx="6382">
                  <c:v>369</c:v>
                </c:pt>
                <c:pt idx="6383">
                  <c:v>370</c:v>
                </c:pt>
                <c:pt idx="6384">
                  <c:v>371</c:v>
                </c:pt>
                <c:pt idx="6385">
                  <c:v>371</c:v>
                </c:pt>
                <c:pt idx="6386">
                  <c:v>371</c:v>
                </c:pt>
                <c:pt idx="6387">
                  <c:v>371</c:v>
                </c:pt>
                <c:pt idx="6388">
                  <c:v>371</c:v>
                </c:pt>
                <c:pt idx="6389">
                  <c:v>371</c:v>
                </c:pt>
                <c:pt idx="6390">
                  <c:v>371</c:v>
                </c:pt>
                <c:pt idx="6391">
                  <c:v>371</c:v>
                </c:pt>
                <c:pt idx="6392">
                  <c:v>371</c:v>
                </c:pt>
                <c:pt idx="6393">
                  <c:v>372</c:v>
                </c:pt>
                <c:pt idx="6394">
                  <c:v>372</c:v>
                </c:pt>
                <c:pt idx="6395">
                  <c:v>372</c:v>
                </c:pt>
                <c:pt idx="6396">
                  <c:v>372</c:v>
                </c:pt>
                <c:pt idx="6397">
                  <c:v>372</c:v>
                </c:pt>
                <c:pt idx="6398">
                  <c:v>372</c:v>
                </c:pt>
                <c:pt idx="6399">
                  <c:v>372</c:v>
                </c:pt>
                <c:pt idx="6400">
                  <c:v>372</c:v>
                </c:pt>
                <c:pt idx="6401">
                  <c:v>373</c:v>
                </c:pt>
                <c:pt idx="6402">
                  <c:v>373</c:v>
                </c:pt>
                <c:pt idx="6403">
                  <c:v>373</c:v>
                </c:pt>
                <c:pt idx="6404">
                  <c:v>373</c:v>
                </c:pt>
                <c:pt idx="6405">
                  <c:v>373</c:v>
                </c:pt>
                <c:pt idx="6406">
                  <c:v>374</c:v>
                </c:pt>
                <c:pt idx="6407">
                  <c:v>375</c:v>
                </c:pt>
                <c:pt idx="6408">
                  <c:v>375</c:v>
                </c:pt>
                <c:pt idx="6409">
                  <c:v>375</c:v>
                </c:pt>
                <c:pt idx="6410">
                  <c:v>375</c:v>
                </c:pt>
                <c:pt idx="6411">
                  <c:v>375</c:v>
                </c:pt>
                <c:pt idx="6412">
                  <c:v>375</c:v>
                </c:pt>
                <c:pt idx="6413">
                  <c:v>375</c:v>
                </c:pt>
                <c:pt idx="6414">
                  <c:v>375</c:v>
                </c:pt>
                <c:pt idx="6415">
                  <c:v>375</c:v>
                </c:pt>
                <c:pt idx="6416">
                  <c:v>375</c:v>
                </c:pt>
                <c:pt idx="6417">
                  <c:v>376</c:v>
                </c:pt>
                <c:pt idx="6418">
                  <c:v>376</c:v>
                </c:pt>
                <c:pt idx="6419">
                  <c:v>376</c:v>
                </c:pt>
                <c:pt idx="6420">
                  <c:v>376</c:v>
                </c:pt>
                <c:pt idx="6421">
                  <c:v>376</c:v>
                </c:pt>
                <c:pt idx="6422">
                  <c:v>376</c:v>
                </c:pt>
                <c:pt idx="6423">
                  <c:v>376</c:v>
                </c:pt>
                <c:pt idx="6424">
                  <c:v>376</c:v>
                </c:pt>
                <c:pt idx="6425">
                  <c:v>376</c:v>
                </c:pt>
                <c:pt idx="6426">
                  <c:v>376</c:v>
                </c:pt>
                <c:pt idx="6427">
                  <c:v>376</c:v>
                </c:pt>
                <c:pt idx="6428">
                  <c:v>376</c:v>
                </c:pt>
                <c:pt idx="6429">
                  <c:v>376</c:v>
                </c:pt>
                <c:pt idx="6430">
                  <c:v>376</c:v>
                </c:pt>
                <c:pt idx="6431">
                  <c:v>376</c:v>
                </c:pt>
                <c:pt idx="6432">
                  <c:v>376</c:v>
                </c:pt>
                <c:pt idx="6433">
                  <c:v>376</c:v>
                </c:pt>
                <c:pt idx="6434">
                  <c:v>376</c:v>
                </c:pt>
                <c:pt idx="6435">
                  <c:v>376</c:v>
                </c:pt>
                <c:pt idx="6436">
                  <c:v>376</c:v>
                </c:pt>
                <c:pt idx="6437">
                  <c:v>376</c:v>
                </c:pt>
                <c:pt idx="6438">
                  <c:v>376</c:v>
                </c:pt>
                <c:pt idx="6439">
                  <c:v>376</c:v>
                </c:pt>
                <c:pt idx="6440">
                  <c:v>376</c:v>
                </c:pt>
                <c:pt idx="6441">
                  <c:v>376</c:v>
                </c:pt>
                <c:pt idx="6442">
                  <c:v>376</c:v>
                </c:pt>
                <c:pt idx="6443">
                  <c:v>376</c:v>
                </c:pt>
                <c:pt idx="6444">
                  <c:v>376</c:v>
                </c:pt>
                <c:pt idx="6445">
                  <c:v>376</c:v>
                </c:pt>
                <c:pt idx="6446">
                  <c:v>376</c:v>
                </c:pt>
                <c:pt idx="6447">
                  <c:v>376</c:v>
                </c:pt>
                <c:pt idx="6448">
                  <c:v>376</c:v>
                </c:pt>
                <c:pt idx="6449">
                  <c:v>376</c:v>
                </c:pt>
                <c:pt idx="6450">
                  <c:v>376</c:v>
                </c:pt>
                <c:pt idx="6451">
                  <c:v>376</c:v>
                </c:pt>
                <c:pt idx="6452">
                  <c:v>376</c:v>
                </c:pt>
                <c:pt idx="6453">
                  <c:v>376</c:v>
                </c:pt>
                <c:pt idx="6454">
                  <c:v>376</c:v>
                </c:pt>
                <c:pt idx="6455">
                  <c:v>376</c:v>
                </c:pt>
                <c:pt idx="6456">
                  <c:v>376</c:v>
                </c:pt>
                <c:pt idx="6457">
                  <c:v>376</c:v>
                </c:pt>
                <c:pt idx="6458">
                  <c:v>376</c:v>
                </c:pt>
                <c:pt idx="6459">
                  <c:v>376</c:v>
                </c:pt>
                <c:pt idx="6460">
                  <c:v>376</c:v>
                </c:pt>
                <c:pt idx="6461">
                  <c:v>376</c:v>
                </c:pt>
                <c:pt idx="6462">
                  <c:v>377</c:v>
                </c:pt>
                <c:pt idx="6463">
                  <c:v>377</c:v>
                </c:pt>
                <c:pt idx="6464">
                  <c:v>378</c:v>
                </c:pt>
                <c:pt idx="6465">
                  <c:v>378</c:v>
                </c:pt>
                <c:pt idx="6466">
                  <c:v>378</c:v>
                </c:pt>
                <c:pt idx="6467">
                  <c:v>378</c:v>
                </c:pt>
                <c:pt idx="6468">
                  <c:v>378</c:v>
                </c:pt>
                <c:pt idx="6469">
                  <c:v>378</c:v>
                </c:pt>
                <c:pt idx="6470">
                  <c:v>378</c:v>
                </c:pt>
                <c:pt idx="6471">
                  <c:v>378</c:v>
                </c:pt>
                <c:pt idx="6472">
                  <c:v>378</c:v>
                </c:pt>
                <c:pt idx="6473">
                  <c:v>378</c:v>
                </c:pt>
                <c:pt idx="6474">
                  <c:v>378</c:v>
                </c:pt>
                <c:pt idx="6475">
                  <c:v>378</c:v>
                </c:pt>
                <c:pt idx="6476">
                  <c:v>378</c:v>
                </c:pt>
                <c:pt idx="6477">
                  <c:v>378</c:v>
                </c:pt>
                <c:pt idx="6478">
                  <c:v>378</c:v>
                </c:pt>
                <c:pt idx="6479">
                  <c:v>378</c:v>
                </c:pt>
                <c:pt idx="6480">
                  <c:v>378</c:v>
                </c:pt>
                <c:pt idx="6481">
                  <c:v>378</c:v>
                </c:pt>
                <c:pt idx="6482">
                  <c:v>378</c:v>
                </c:pt>
                <c:pt idx="6483">
                  <c:v>378</c:v>
                </c:pt>
                <c:pt idx="6484">
                  <c:v>378</c:v>
                </c:pt>
                <c:pt idx="6485">
                  <c:v>378</c:v>
                </c:pt>
                <c:pt idx="6486">
                  <c:v>378</c:v>
                </c:pt>
                <c:pt idx="6487">
                  <c:v>378</c:v>
                </c:pt>
                <c:pt idx="6488">
                  <c:v>378</c:v>
                </c:pt>
                <c:pt idx="6489">
                  <c:v>378</c:v>
                </c:pt>
                <c:pt idx="6490">
                  <c:v>378</c:v>
                </c:pt>
                <c:pt idx="6491">
                  <c:v>378</c:v>
                </c:pt>
                <c:pt idx="6492">
                  <c:v>378</c:v>
                </c:pt>
                <c:pt idx="6493">
                  <c:v>378</c:v>
                </c:pt>
                <c:pt idx="6494">
                  <c:v>378</c:v>
                </c:pt>
                <c:pt idx="6495">
                  <c:v>378</c:v>
                </c:pt>
                <c:pt idx="6496">
                  <c:v>378</c:v>
                </c:pt>
                <c:pt idx="6497">
                  <c:v>378</c:v>
                </c:pt>
                <c:pt idx="6498">
                  <c:v>378</c:v>
                </c:pt>
                <c:pt idx="6499">
                  <c:v>379</c:v>
                </c:pt>
                <c:pt idx="6500">
                  <c:v>379</c:v>
                </c:pt>
                <c:pt idx="6501">
                  <c:v>379</c:v>
                </c:pt>
                <c:pt idx="6502">
                  <c:v>380</c:v>
                </c:pt>
                <c:pt idx="6503">
                  <c:v>381</c:v>
                </c:pt>
                <c:pt idx="6504">
                  <c:v>381</c:v>
                </c:pt>
                <c:pt idx="6505">
                  <c:v>381</c:v>
                </c:pt>
                <c:pt idx="6506">
                  <c:v>381</c:v>
                </c:pt>
                <c:pt idx="6507">
                  <c:v>381</c:v>
                </c:pt>
                <c:pt idx="6508">
                  <c:v>381</c:v>
                </c:pt>
                <c:pt idx="6509">
                  <c:v>381</c:v>
                </c:pt>
                <c:pt idx="6510">
                  <c:v>381</c:v>
                </c:pt>
                <c:pt idx="6511">
                  <c:v>381</c:v>
                </c:pt>
                <c:pt idx="6512">
                  <c:v>381</c:v>
                </c:pt>
                <c:pt idx="6513">
                  <c:v>381</c:v>
                </c:pt>
                <c:pt idx="6514">
                  <c:v>382</c:v>
                </c:pt>
                <c:pt idx="6515">
                  <c:v>382</c:v>
                </c:pt>
                <c:pt idx="6516">
                  <c:v>382</c:v>
                </c:pt>
                <c:pt idx="6517">
                  <c:v>382</c:v>
                </c:pt>
                <c:pt idx="6518">
                  <c:v>382</c:v>
                </c:pt>
                <c:pt idx="6519">
                  <c:v>382</c:v>
                </c:pt>
                <c:pt idx="6520">
                  <c:v>382</c:v>
                </c:pt>
                <c:pt idx="6521">
                  <c:v>382</c:v>
                </c:pt>
                <c:pt idx="6522">
                  <c:v>382</c:v>
                </c:pt>
                <c:pt idx="6523">
                  <c:v>382</c:v>
                </c:pt>
                <c:pt idx="6524">
                  <c:v>382</c:v>
                </c:pt>
                <c:pt idx="6525">
                  <c:v>382</c:v>
                </c:pt>
                <c:pt idx="6526">
                  <c:v>382</c:v>
                </c:pt>
                <c:pt idx="6527">
                  <c:v>382</c:v>
                </c:pt>
                <c:pt idx="6528">
                  <c:v>382</c:v>
                </c:pt>
                <c:pt idx="6529">
                  <c:v>382</c:v>
                </c:pt>
                <c:pt idx="6530">
                  <c:v>382</c:v>
                </c:pt>
                <c:pt idx="6531">
                  <c:v>382</c:v>
                </c:pt>
                <c:pt idx="6532">
                  <c:v>382</c:v>
                </c:pt>
                <c:pt idx="6533">
                  <c:v>382</c:v>
                </c:pt>
                <c:pt idx="6534">
                  <c:v>382</c:v>
                </c:pt>
                <c:pt idx="6535">
                  <c:v>382</c:v>
                </c:pt>
                <c:pt idx="6536">
                  <c:v>382</c:v>
                </c:pt>
                <c:pt idx="6537">
                  <c:v>382</c:v>
                </c:pt>
                <c:pt idx="6538">
                  <c:v>382</c:v>
                </c:pt>
                <c:pt idx="6539">
                  <c:v>382</c:v>
                </c:pt>
                <c:pt idx="6540">
                  <c:v>382</c:v>
                </c:pt>
                <c:pt idx="6541">
                  <c:v>382</c:v>
                </c:pt>
                <c:pt idx="6542">
                  <c:v>382</c:v>
                </c:pt>
                <c:pt idx="6543">
                  <c:v>382</c:v>
                </c:pt>
                <c:pt idx="6544">
                  <c:v>382</c:v>
                </c:pt>
                <c:pt idx="6545">
                  <c:v>382</c:v>
                </c:pt>
                <c:pt idx="6546">
                  <c:v>382</c:v>
                </c:pt>
                <c:pt idx="6547">
                  <c:v>382</c:v>
                </c:pt>
                <c:pt idx="6548">
                  <c:v>382</c:v>
                </c:pt>
                <c:pt idx="6549">
                  <c:v>382</c:v>
                </c:pt>
                <c:pt idx="6550">
                  <c:v>382</c:v>
                </c:pt>
                <c:pt idx="6551">
                  <c:v>382</c:v>
                </c:pt>
                <c:pt idx="6552">
                  <c:v>382</c:v>
                </c:pt>
                <c:pt idx="6553">
                  <c:v>382</c:v>
                </c:pt>
                <c:pt idx="6554">
                  <c:v>382</c:v>
                </c:pt>
                <c:pt idx="6555">
                  <c:v>382</c:v>
                </c:pt>
                <c:pt idx="6556">
                  <c:v>382</c:v>
                </c:pt>
                <c:pt idx="6557">
                  <c:v>382</c:v>
                </c:pt>
                <c:pt idx="6558">
                  <c:v>382</c:v>
                </c:pt>
                <c:pt idx="6559">
                  <c:v>382</c:v>
                </c:pt>
                <c:pt idx="6560">
                  <c:v>382</c:v>
                </c:pt>
                <c:pt idx="6561">
                  <c:v>382</c:v>
                </c:pt>
                <c:pt idx="6562">
                  <c:v>382</c:v>
                </c:pt>
                <c:pt idx="6563">
                  <c:v>383</c:v>
                </c:pt>
                <c:pt idx="6564">
                  <c:v>383</c:v>
                </c:pt>
                <c:pt idx="6565">
                  <c:v>383</c:v>
                </c:pt>
                <c:pt idx="6566">
                  <c:v>383</c:v>
                </c:pt>
                <c:pt idx="6567">
                  <c:v>383</c:v>
                </c:pt>
                <c:pt idx="6568">
                  <c:v>383</c:v>
                </c:pt>
                <c:pt idx="6569">
                  <c:v>383</c:v>
                </c:pt>
                <c:pt idx="6570">
                  <c:v>383</c:v>
                </c:pt>
                <c:pt idx="6571">
                  <c:v>383</c:v>
                </c:pt>
                <c:pt idx="6572">
                  <c:v>383</c:v>
                </c:pt>
                <c:pt idx="6573">
                  <c:v>383</c:v>
                </c:pt>
                <c:pt idx="6574">
                  <c:v>383</c:v>
                </c:pt>
                <c:pt idx="6575">
                  <c:v>383</c:v>
                </c:pt>
                <c:pt idx="6576">
                  <c:v>383</c:v>
                </c:pt>
                <c:pt idx="6577">
                  <c:v>383</c:v>
                </c:pt>
                <c:pt idx="6578">
                  <c:v>383</c:v>
                </c:pt>
                <c:pt idx="6579">
                  <c:v>383</c:v>
                </c:pt>
                <c:pt idx="6580">
                  <c:v>383</c:v>
                </c:pt>
                <c:pt idx="6581">
                  <c:v>383</c:v>
                </c:pt>
                <c:pt idx="6582">
                  <c:v>383</c:v>
                </c:pt>
                <c:pt idx="6583">
                  <c:v>383</c:v>
                </c:pt>
                <c:pt idx="6584">
                  <c:v>383</c:v>
                </c:pt>
                <c:pt idx="6585">
                  <c:v>383</c:v>
                </c:pt>
                <c:pt idx="6586">
                  <c:v>383</c:v>
                </c:pt>
                <c:pt idx="6587">
                  <c:v>383</c:v>
                </c:pt>
                <c:pt idx="6588">
                  <c:v>383</c:v>
                </c:pt>
                <c:pt idx="6589">
                  <c:v>383</c:v>
                </c:pt>
                <c:pt idx="6590">
                  <c:v>383</c:v>
                </c:pt>
                <c:pt idx="6591">
                  <c:v>383</c:v>
                </c:pt>
                <c:pt idx="6592">
                  <c:v>383</c:v>
                </c:pt>
                <c:pt idx="6593">
                  <c:v>383</c:v>
                </c:pt>
                <c:pt idx="6594">
                  <c:v>383</c:v>
                </c:pt>
                <c:pt idx="6595">
                  <c:v>383</c:v>
                </c:pt>
                <c:pt idx="6596">
                  <c:v>383</c:v>
                </c:pt>
                <c:pt idx="6597">
                  <c:v>383</c:v>
                </c:pt>
                <c:pt idx="6598">
                  <c:v>383</c:v>
                </c:pt>
                <c:pt idx="6599">
                  <c:v>383</c:v>
                </c:pt>
                <c:pt idx="6600">
                  <c:v>384</c:v>
                </c:pt>
                <c:pt idx="6601">
                  <c:v>384</c:v>
                </c:pt>
                <c:pt idx="6602">
                  <c:v>384</c:v>
                </c:pt>
                <c:pt idx="6603">
                  <c:v>384</c:v>
                </c:pt>
                <c:pt idx="6604">
                  <c:v>384</c:v>
                </c:pt>
                <c:pt idx="6605">
                  <c:v>384</c:v>
                </c:pt>
                <c:pt idx="6606">
                  <c:v>384</c:v>
                </c:pt>
                <c:pt idx="6607">
                  <c:v>384</c:v>
                </c:pt>
                <c:pt idx="6608">
                  <c:v>384</c:v>
                </c:pt>
                <c:pt idx="6609">
                  <c:v>385</c:v>
                </c:pt>
                <c:pt idx="6610">
                  <c:v>386</c:v>
                </c:pt>
                <c:pt idx="6611">
                  <c:v>386</c:v>
                </c:pt>
                <c:pt idx="6612">
                  <c:v>386</c:v>
                </c:pt>
                <c:pt idx="6613">
                  <c:v>386</c:v>
                </c:pt>
                <c:pt idx="6614">
                  <c:v>386</c:v>
                </c:pt>
                <c:pt idx="6615">
                  <c:v>386</c:v>
                </c:pt>
                <c:pt idx="6616">
                  <c:v>386</c:v>
                </c:pt>
                <c:pt idx="6617">
                  <c:v>386</c:v>
                </c:pt>
                <c:pt idx="6618">
                  <c:v>386</c:v>
                </c:pt>
                <c:pt idx="6619">
                  <c:v>386</c:v>
                </c:pt>
                <c:pt idx="6620">
                  <c:v>386</c:v>
                </c:pt>
                <c:pt idx="6621">
                  <c:v>386</c:v>
                </c:pt>
                <c:pt idx="6622">
                  <c:v>386</c:v>
                </c:pt>
                <c:pt idx="6623">
                  <c:v>386</c:v>
                </c:pt>
                <c:pt idx="6624">
                  <c:v>386</c:v>
                </c:pt>
                <c:pt idx="6625">
                  <c:v>386</c:v>
                </c:pt>
                <c:pt idx="6626">
                  <c:v>386</c:v>
                </c:pt>
                <c:pt idx="6627">
                  <c:v>386</c:v>
                </c:pt>
                <c:pt idx="6628">
                  <c:v>386</c:v>
                </c:pt>
                <c:pt idx="6629">
                  <c:v>386</c:v>
                </c:pt>
                <c:pt idx="6630">
                  <c:v>386</c:v>
                </c:pt>
                <c:pt idx="6631">
                  <c:v>386</c:v>
                </c:pt>
                <c:pt idx="6632">
                  <c:v>386</c:v>
                </c:pt>
                <c:pt idx="6633">
                  <c:v>386</c:v>
                </c:pt>
                <c:pt idx="6634">
                  <c:v>386</c:v>
                </c:pt>
                <c:pt idx="6635">
                  <c:v>386</c:v>
                </c:pt>
                <c:pt idx="6636">
                  <c:v>386</c:v>
                </c:pt>
                <c:pt idx="6637">
                  <c:v>386</c:v>
                </c:pt>
                <c:pt idx="6638">
                  <c:v>386</c:v>
                </c:pt>
                <c:pt idx="6639">
                  <c:v>386</c:v>
                </c:pt>
                <c:pt idx="6640">
                  <c:v>386</c:v>
                </c:pt>
                <c:pt idx="6641">
                  <c:v>386</c:v>
                </c:pt>
                <c:pt idx="6642">
                  <c:v>386</c:v>
                </c:pt>
                <c:pt idx="6643">
                  <c:v>386</c:v>
                </c:pt>
                <c:pt idx="6644">
                  <c:v>386</c:v>
                </c:pt>
                <c:pt idx="6645">
                  <c:v>386</c:v>
                </c:pt>
                <c:pt idx="6646">
                  <c:v>387</c:v>
                </c:pt>
                <c:pt idx="6647">
                  <c:v>387</c:v>
                </c:pt>
                <c:pt idx="6648">
                  <c:v>387</c:v>
                </c:pt>
                <c:pt idx="6649">
                  <c:v>387</c:v>
                </c:pt>
                <c:pt idx="6650">
                  <c:v>387</c:v>
                </c:pt>
                <c:pt idx="6651">
                  <c:v>387</c:v>
                </c:pt>
                <c:pt idx="6652">
                  <c:v>387</c:v>
                </c:pt>
                <c:pt idx="6653">
                  <c:v>387</c:v>
                </c:pt>
                <c:pt idx="6654">
                  <c:v>387</c:v>
                </c:pt>
                <c:pt idx="6655">
                  <c:v>387</c:v>
                </c:pt>
                <c:pt idx="6656">
                  <c:v>387</c:v>
                </c:pt>
                <c:pt idx="6657">
                  <c:v>387</c:v>
                </c:pt>
                <c:pt idx="6658">
                  <c:v>387</c:v>
                </c:pt>
                <c:pt idx="6659">
                  <c:v>387</c:v>
                </c:pt>
                <c:pt idx="6660">
                  <c:v>387</c:v>
                </c:pt>
                <c:pt idx="6661">
                  <c:v>387</c:v>
                </c:pt>
                <c:pt idx="6662">
                  <c:v>387</c:v>
                </c:pt>
                <c:pt idx="6663">
                  <c:v>387</c:v>
                </c:pt>
                <c:pt idx="6664">
                  <c:v>387</c:v>
                </c:pt>
                <c:pt idx="6665">
                  <c:v>387</c:v>
                </c:pt>
                <c:pt idx="6666">
                  <c:v>387</c:v>
                </c:pt>
                <c:pt idx="6667">
                  <c:v>387</c:v>
                </c:pt>
                <c:pt idx="6668">
                  <c:v>387</c:v>
                </c:pt>
                <c:pt idx="6669">
                  <c:v>387</c:v>
                </c:pt>
                <c:pt idx="6670">
                  <c:v>387</c:v>
                </c:pt>
                <c:pt idx="6671">
                  <c:v>387</c:v>
                </c:pt>
                <c:pt idx="6672">
                  <c:v>387</c:v>
                </c:pt>
                <c:pt idx="6673">
                  <c:v>387</c:v>
                </c:pt>
                <c:pt idx="6674">
                  <c:v>387</c:v>
                </c:pt>
                <c:pt idx="6675">
                  <c:v>387</c:v>
                </c:pt>
                <c:pt idx="6676">
                  <c:v>387</c:v>
                </c:pt>
                <c:pt idx="6677">
                  <c:v>387</c:v>
                </c:pt>
                <c:pt idx="6678">
                  <c:v>387</c:v>
                </c:pt>
                <c:pt idx="6679">
                  <c:v>387</c:v>
                </c:pt>
                <c:pt idx="6680">
                  <c:v>387</c:v>
                </c:pt>
                <c:pt idx="6681">
                  <c:v>387</c:v>
                </c:pt>
                <c:pt idx="6682">
                  <c:v>387</c:v>
                </c:pt>
                <c:pt idx="6683">
                  <c:v>387</c:v>
                </c:pt>
                <c:pt idx="6684">
                  <c:v>387</c:v>
                </c:pt>
                <c:pt idx="6685">
                  <c:v>387</c:v>
                </c:pt>
                <c:pt idx="6686">
                  <c:v>387</c:v>
                </c:pt>
                <c:pt idx="6687">
                  <c:v>387</c:v>
                </c:pt>
                <c:pt idx="6688">
                  <c:v>387</c:v>
                </c:pt>
                <c:pt idx="6689">
                  <c:v>387</c:v>
                </c:pt>
                <c:pt idx="6690">
                  <c:v>387</c:v>
                </c:pt>
                <c:pt idx="6691">
                  <c:v>387</c:v>
                </c:pt>
                <c:pt idx="6692">
                  <c:v>387</c:v>
                </c:pt>
                <c:pt idx="6693">
                  <c:v>387</c:v>
                </c:pt>
                <c:pt idx="6694">
                  <c:v>387</c:v>
                </c:pt>
                <c:pt idx="6695">
                  <c:v>387</c:v>
                </c:pt>
                <c:pt idx="6696">
                  <c:v>387</c:v>
                </c:pt>
                <c:pt idx="6697">
                  <c:v>387</c:v>
                </c:pt>
                <c:pt idx="6698">
                  <c:v>387</c:v>
                </c:pt>
                <c:pt idx="6699">
                  <c:v>387</c:v>
                </c:pt>
                <c:pt idx="6700">
                  <c:v>387</c:v>
                </c:pt>
                <c:pt idx="6701">
                  <c:v>387</c:v>
                </c:pt>
                <c:pt idx="6702">
                  <c:v>387</c:v>
                </c:pt>
                <c:pt idx="6703">
                  <c:v>387</c:v>
                </c:pt>
                <c:pt idx="6704">
                  <c:v>387</c:v>
                </c:pt>
                <c:pt idx="6705">
                  <c:v>387</c:v>
                </c:pt>
                <c:pt idx="6706">
                  <c:v>388</c:v>
                </c:pt>
                <c:pt idx="6707">
                  <c:v>388</c:v>
                </c:pt>
                <c:pt idx="6708">
                  <c:v>388</c:v>
                </c:pt>
                <c:pt idx="6709">
                  <c:v>388</c:v>
                </c:pt>
                <c:pt idx="6710">
                  <c:v>388</c:v>
                </c:pt>
                <c:pt idx="6711">
                  <c:v>388</c:v>
                </c:pt>
                <c:pt idx="6712">
                  <c:v>388</c:v>
                </c:pt>
                <c:pt idx="6713">
                  <c:v>388</c:v>
                </c:pt>
                <c:pt idx="6714">
                  <c:v>388</c:v>
                </c:pt>
                <c:pt idx="6715">
                  <c:v>388</c:v>
                </c:pt>
                <c:pt idx="6716">
                  <c:v>388</c:v>
                </c:pt>
                <c:pt idx="6717">
                  <c:v>388</c:v>
                </c:pt>
                <c:pt idx="6718">
                  <c:v>388</c:v>
                </c:pt>
                <c:pt idx="6719">
                  <c:v>388</c:v>
                </c:pt>
                <c:pt idx="6720">
                  <c:v>388</c:v>
                </c:pt>
                <c:pt idx="6721">
                  <c:v>388</c:v>
                </c:pt>
                <c:pt idx="6722">
                  <c:v>388</c:v>
                </c:pt>
                <c:pt idx="6723">
                  <c:v>388</c:v>
                </c:pt>
                <c:pt idx="6724">
                  <c:v>388</c:v>
                </c:pt>
                <c:pt idx="6725">
                  <c:v>388</c:v>
                </c:pt>
                <c:pt idx="6726">
                  <c:v>388</c:v>
                </c:pt>
                <c:pt idx="6727">
                  <c:v>388</c:v>
                </c:pt>
                <c:pt idx="6728">
                  <c:v>388</c:v>
                </c:pt>
                <c:pt idx="6729">
                  <c:v>388</c:v>
                </c:pt>
                <c:pt idx="6730">
                  <c:v>388</c:v>
                </c:pt>
                <c:pt idx="6731">
                  <c:v>388</c:v>
                </c:pt>
                <c:pt idx="6732">
                  <c:v>388</c:v>
                </c:pt>
                <c:pt idx="6733">
                  <c:v>388</c:v>
                </c:pt>
                <c:pt idx="6734">
                  <c:v>388</c:v>
                </c:pt>
                <c:pt idx="6735">
                  <c:v>388</c:v>
                </c:pt>
                <c:pt idx="6736">
                  <c:v>388</c:v>
                </c:pt>
                <c:pt idx="6737">
                  <c:v>388</c:v>
                </c:pt>
                <c:pt idx="6738">
                  <c:v>388</c:v>
                </c:pt>
                <c:pt idx="6739">
                  <c:v>388</c:v>
                </c:pt>
                <c:pt idx="6740">
                  <c:v>388</c:v>
                </c:pt>
                <c:pt idx="6741">
                  <c:v>388</c:v>
                </c:pt>
                <c:pt idx="6742">
                  <c:v>388</c:v>
                </c:pt>
                <c:pt idx="6743">
                  <c:v>388</c:v>
                </c:pt>
                <c:pt idx="6744">
                  <c:v>388</c:v>
                </c:pt>
                <c:pt idx="6745">
                  <c:v>388</c:v>
                </c:pt>
                <c:pt idx="6746">
                  <c:v>388</c:v>
                </c:pt>
                <c:pt idx="6747">
                  <c:v>388</c:v>
                </c:pt>
                <c:pt idx="6748">
                  <c:v>388</c:v>
                </c:pt>
                <c:pt idx="6749">
                  <c:v>388</c:v>
                </c:pt>
                <c:pt idx="6750">
                  <c:v>388</c:v>
                </c:pt>
                <c:pt idx="6751">
                  <c:v>388</c:v>
                </c:pt>
                <c:pt idx="6752">
                  <c:v>388</c:v>
                </c:pt>
                <c:pt idx="6753">
                  <c:v>388</c:v>
                </c:pt>
                <c:pt idx="6754">
                  <c:v>388</c:v>
                </c:pt>
                <c:pt idx="6755">
                  <c:v>388</c:v>
                </c:pt>
                <c:pt idx="6756">
                  <c:v>388</c:v>
                </c:pt>
                <c:pt idx="6757">
                  <c:v>388</c:v>
                </c:pt>
                <c:pt idx="6758">
                  <c:v>388</c:v>
                </c:pt>
                <c:pt idx="6759">
                  <c:v>388</c:v>
                </c:pt>
                <c:pt idx="6760">
                  <c:v>388</c:v>
                </c:pt>
                <c:pt idx="6761">
                  <c:v>388</c:v>
                </c:pt>
                <c:pt idx="6762">
                  <c:v>388</c:v>
                </c:pt>
                <c:pt idx="6763">
                  <c:v>388</c:v>
                </c:pt>
                <c:pt idx="6764">
                  <c:v>388</c:v>
                </c:pt>
                <c:pt idx="6765">
                  <c:v>388</c:v>
                </c:pt>
                <c:pt idx="6766">
                  <c:v>388</c:v>
                </c:pt>
                <c:pt idx="6767">
                  <c:v>388</c:v>
                </c:pt>
                <c:pt idx="6768">
                  <c:v>388</c:v>
                </c:pt>
                <c:pt idx="6769">
                  <c:v>388</c:v>
                </c:pt>
                <c:pt idx="6770">
                  <c:v>388</c:v>
                </c:pt>
                <c:pt idx="6771">
                  <c:v>388</c:v>
                </c:pt>
                <c:pt idx="6772">
                  <c:v>388</c:v>
                </c:pt>
                <c:pt idx="6773">
                  <c:v>388</c:v>
                </c:pt>
                <c:pt idx="6774">
                  <c:v>388</c:v>
                </c:pt>
                <c:pt idx="6775">
                  <c:v>388</c:v>
                </c:pt>
                <c:pt idx="6776">
                  <c:v>388</c:v>
                </c:pt>
                <c:pt idx="6777">
                  <c:v>388</c:v>
                </c:pt>
                <c:pt idx="6778">
                  <c:v>388</c:v>
                </c:pt>
                <c:pt idx="6779">
                  <c:v>388</c:v>
                </c:pt>
                <c:pt idx="6780">
                  <c:v>388</c:v>
                </c:pt>
                <c:pt idx="6781">
                  <c:v>388</c:v>
                </c:pt>
                <c:pt idx="6782">
                  <c:v>388</c:v>
                </c:pt>
                <c:pt idx="6783">
                  <c:v>388</c:v>
                </c:pt>
                <c:pt idx="6784">
                  <c:v>388</c:v>
                </c:pt>
                <c:pt idx="6785">
                  <c:v>388</c:v>
                </c:pt>
                <c:pt idx="6786">
                  <c:v>388</c:v>
                </c:pt>
                <c:pt idx="6787">
                  <c:v>388</c:v>
                </c:pt>
                <c:pt idx="6788">
                  <c:v>388</c:v>
                </c:pt>
                <c:pt idx="6789">
                  <c:v>388</c:v>
                </c:pt>
                <c:pt idx="6790">
                  <c:v>388</c:v>
                </c:pt>
                <c:pt idx="6791">
                  <c:v>389</c:v>
                </c:pt>
                <c:pt idx="6792">
                  <c:v>389</c:v>
                </c:pt>
                <c:pt idx="6793">
                  <c:v>390</c:v>
                </c:pt>
                <c:pt idx="6794">
                  <c:v>390</c:v>
                </c:pt>
                <c:pt idx="6795">
                  <c:v>390</c:v>
                </c:pt>
                <c:pt idx="6796">
                  <c:v>390</c:v>
                </c:pt>
                <c:pt idx="6797">
                  <c:v>390</c:v>
                </c:pt>
                <c:pt idx="6798">
                  <c:v>390</c:v>
                </c:pt>
                <c:pt idx="6799">
                  <c:v>390</c:v>
                </c:pt>
                <c:pt idx="6800">
                  <c:v>391</c:v>
                </c:pt>
                <c:pt idx="6801">
                  <c:v>391</c:v>
                </c:pt>
                <c:pt idx="6802">
                  <c:v>391</c:v>
                </c:pt>
                <c:pt idx="6803">
                  <c:v>392</c:v>
                </c:pt>
                <c:pt idx="6804">
                  <c:v>392</c:v>
                </c:pt>
                <c:pt idx="6805">
                  <c:v>392</c:v>
                </c:pt>
                <c:pt idx="6806">
                  <c:v>392</c:v>
                </c:pt>
                <c:pt idx="6807">
                  <c:v>392</c:v>
                </c:pt>
                <c:pt idx="6808">
                  <c:v>392</c:v>
                </c:pt>
                <c:pt idx="6809">
                  <c:v>392</c:v>
                </c:pt>
                <c:pt idx="6810">
                  <c:v>392</c:v>
                </c:pt>
                <c:pt idx="6811">
                  <c:v>392</c:v>
                </c:pt>
                <c:pt idx="6812">
                  <c:v>392</c:v>
                </c:pt>
                <c:pt idx="6813">
                  <c:v>392</c:v>
                </c:pt>
                <c:pt idx="6814">
                  <c:v>392</c:v>
                </c:pt>
                <c:pt idx="6815">
                  <c:v>392</c:v>
                </c:pt>
                <c:pt idx="6816">
                  <c:v>392</c:v>
                </c:pt>
                <c:pt idx="6817">
                  <c:v>392</c:v>
                </c:pt>
                <c:pt idx="6818">
                  <c:v>392</c:v>
                </c:pt>
                <c:pt idx="6819">
                  <c:v>392</c:v>
                </c:pt>
                <c:pt idx="6820">
                  <c:v>392</c:v>
                </c:pt>
                <c:pt idx="6821">
                  <c:v>392</c:v>
                </c:pt>
                <c:pt idx="6822">
                  <c:v>392</c:v>
                </c:pt>
                <c:pt idx="6823">
                  <c:v>392</c:v>
                </c:pt>
                <c:pt idx="6824">
                  <c:v>392</c:v>
                </c:pt>
                <c:pt idx="6825">
                  <c:v>392</c:v>
                </c:pt>
                <c:pt idx="6826">
                  <c:v>393</c:v>
                </c:pt>
                <c:pt idx="6827">
                  <c:v>393</c:v>
                </c:pt>
                <c:pt idx="6828">
                  <c:v>393</c:v>
                </c:pt>
                <c:pt idx="6829">
                  <c:v>393</c:v>
                </c:pt>
                <c:pt idx="6830">
                  <c:v>393</c:v>
                </c:pt>
                <c:pt idx="6831">
                  <c:v>393</c:v>
                </c:pt>
                <c:pt idx="6832">
                  <c:v>393</c:v>
                </c:pt>
                <c:pt idx="6833">
                  <c:v>393</c:v>
                </c:pt>
                <c:pt idx="6834">
                  <c:v>393</c:v>
                </c:pt>
                <c:pt idx="6835">
                  <c:v>393</c:v>
                </c:pt>
                <c:pt idx="6836">
                  <c:v>393</c:v>
                </c:pt>
                <c:pt idx="6837">
                  <c:v>393</c:v>
                </c:pt>
                <c:pt idx="6838">
                  <c:v>393</c:v>
                </c:pt>
                <c:pt idx="6839">
                  <c:v>394</c:v>
                </c:pt>
                <c:pt idx="6840">
                  <c:v>394</c:v>
                </c:pt>
                <c:pt idx="6841">
                  <c:v>394</c:v>
                </c:pt>
                <c:pt idx="6842">
                  <c:v>394</c:v>
                </c:pt>
                <c:pt idx="6843">
                  <c:v>394</c:v>
                </c:pt>
                <c:pt idx="6844">
                  <c:v>394</c:v>
                </c:pt>
                <c:pt idx="6845">
                  <c:v>394</c:v>
                </c:pt>
                <c:pt idx="6846">
                  <c:v>395</c:v>
                </c:pt>
                <c:pt idx="6847">
                  <c:v>395</c:v>
                </c:pt>
                <c:pt idx="6848">
                  <c:v>396</c:v>
                </c:pt>
                <c:pt idx="6849">
                  <c:v>396</c:v>
                </c:pt>
                <c:pt idx="6850">
                  <c:v>396</c:v>
                </c:pt>
                <c:pt idx="6851">
                  <c:v>396</c:v>
                </c:pt>
                <c:pt idx="6852">
                  <c:v>396</c:v>
                </c:pt>
                <c:pt idx="6853">
                  <c:v>396</c:v>
                </c:pt>
                <c:pt idx="6854">
                  <c:v>396</c:v>
                </c:pt>
                <c:pt idx="6855">
                  <c:v>397</c:v>
                </c:pt>
                <c:pt idx="6856">
                  <c:v>397</c:v>
                </c:pt>
                <c:pt idx="6857">
                  <c:v>397</c:v>
                </c:pt>
                <c:pt idx="6858">
                  <c:v>397</c:v>
                </c:pt>
                <c:pt idx="6859">
                  <c:v>397</c:v>
                </c:pt>
                <c:pt idx="6860">
                  <c:v>397</c:v>
                </c:pt>
                <c:pt idx="6861">
                  <c:v>398</c:v>
                </c:pt>
                <c:pt idx="6862">
                  <c:v>399</c:v>
                </c:pt>
                <c:pt idx="6863">
                  <c:v>400</c:v>
                </c:pt>
                <c:pt idx="6864">
                  <c:v>400</c:v>
                </c:pt>
                <c:pt idx="6865">
                  <c:v>401</c:v>
                </c:pt>
                <c:pt idx="6866">
                  <c:v>401</c:v>
                </c:pt>
                <c:pt idx="6867">
                  <c:v>402</c:v>
                </c:pt>
                <c:pt idx="6868">
                  <c:v>403</c:v>
                </c:pt>
                <c:pt idx="6869">
                  <c:v>403</c:v>
                </c:pt>
                <c:pt idx="6870">
                  <c:v>403</c:v>
                </c:pt>
                <c:pt idx="6871">
                  <c:v>403</c:v>
                </c:pt>
                <c:pt idx="6872">
                  <c:v>403</c:v>
                </c:pt>
                <c:pt idx="6873">
                  <c:v>404</c:v>
                </c:pt>
                <c:pt idx="6874">
                  <c:v>405</c:v>
                </c:pt>
                <c:pt idx="6875">
                  <c:v>405</c:v>
                </c:pt>
                <c:pt idx="6876">
                  <c:v>405</c:v>
                </c:pt>
                <c:pt idx="6877">
                  <c:v>405</c:v>
                </c:pt>
                <c:pt idx="6878">
                  <c:v>405</c:v>
                </c:pt>
                <c:pt idx="6879">
                  <c:v>405</c:v>
                </c:pt>
                <c:pt idx="6880">
                  <c:v>405</c:v>
                </c:pt>
                <c:pt idx="6881">
                  <c:v>405</c:v>
                </c:pt>
                <c:pt idx="6882">
                  <c:v>406</c:v>
                </c:pt>
                <c:pt idx="6883">
                  <c:v>406</c:v>
                </c:pt>
                <c:pt idx="6884">
                  <c:v>406</c:v>
                </c:pt>
                <c:pt idx="6885">
                  <c:v>406</c:v>
                </c:pt>
                <c:pt idx="6886">
                  <c:v>407</c:v>
                </c:pt>
                <c:pt idx="6887">
                  <c:v>407</c:v>
                </c:pt>
                <c:pt idx="6888">
                  <c:v>407</c:v>
                </c:pt>
                <c:pt idx="6889">
                  <c:v>407</c:v>
                </c:pt>
                <c:pt idx="6890">
                  <c:v>407</c:v>
                </c:pt>
                <c:pt idx="6891">
                  <c:v>407</c:v>
                </c:pt>
                <c:pt idx="6892">
                  <c:v>407</c:v>
                </c:pt>
                <c:pt idx="6893">
                  <c:v>407</c:v>
                </c:pt>
                <c:pt idx="6894">
                  <c:v>407</c:v>
                </c:pt>
                <c:pt idx="6895">
                  <c:v>407</c:v>
                </c:pt>
                <c:pt idx="6896">
                  <c:v>407</c:v>
                </c:pt>
                <c:pt idx="6897">
                  <c:v>407</c:v>
                </c:pt>
                <c:pt idx="6898">
                  <c:v>407</c:v>
                </c:pt>
                <c:pt idx="6899">
                  <c:v>407</c:v>
                </c:pt>
                <c:pt idx="6900">
                  <c:v>407</c:v>
                </c:pt>
                <c:pt idx="6901">
                  <c:v>407</c:v>
                </c:pt>
                <c:pt idx="6902">
                  <c:v>407</c:v>
                </c:pt>
                <c:pt idx="6903">
                  <c:v>407</c:v>
                </c:pt>
                <c:pt idx="6904">
                  <c:v>407</c:v>
                </c:pt>
                <c:pt idx="6905">
                  <c:v>407</c:v>
                </c:pt>
                <c:pt idx="6906">
                  <c:v>407</c:v>
                </c:pt>
                <c:pt idx="6907">
                  <c:v>407</c:v>
                </c:pt>
                <c:pt idx="6908">
                  <c:v>407</c:v>
                </c:pt>
                <c:pt idx="6909">
                  <c:v>407</c:v>
                </c:pt>
                <c:pt idx="6910">
                  <c:v>407</c:v>
                </c:pt>
                <c:pt idx="6911">
                  <c:v>407</c:v>
                </c:pt>
                <c:pt idx="6912">
                  <c:v>408</c:v>
                </c:pt>
                <c:pt idx="6913">
                  <c:v>408</c:v>
                </c:pt>
                <c:pt idx="6914">
                  <c:v>409</c:v>
                </c:pt>
                <c:pt idx="6915">
                  <c:v>409</c:v>
                </c:pt>
                <c:pt idx="6916">
                  <c:v>409</c:v>
                </c:pt>
                <c:pt idx="6917">
                  <c:v>409</c:v>
                </c:pt>
                <c:pt idx="6918">
                  <c:v>409</c:v>
                </c:pt>
                <c:pt idx="6919">
                  <c:v>409</c:v>
                </c:pt>
                <c:pt idx="6920">
                  <c:v>410</c:v>
                </c:pt>
                <c:pt idx="6921">
                  <c:v>410</c:v>
                </c:pt>
                <c:pt idx="6922">
                  <c:v>410</c:v>
                </c:pt>
                <c:pt idx="6923">
                  <c:v>410</c:v>
                </c:pt>
                <c:pt idx="6924">
                  <c:v>410</c:v>
                </c:pt>
                <c:pt idx="6925">
                  <c:v>410</c:v>
                </c:pt>
                <c:pt idx="6926">
                  <c:v>410</c:v>
                </c:pt>
                <c:pt idx="6927">
                  <c:v>410</c:v>
                </c:pt>
                <c:pt idx="6928">
                  <c:v>410</c:v>
                </c:pt>
                <c:pt idx="6929">
                  <c:v>410</c:v>
                </c:pt>
                <c:pt idx="6930">
                  <c:v>410</c:v>
                </c:pt>
                <c:pt idx="6931">
                  <c:v>410</c:v>
                </c:pt>
                <c:pt idx="6932">
                  <c:v>410</c:v>
                </c:pt>
                <c:pt idx="6933">
                  <c:v>410</c:v>
                </c:pt>
                <c:pt idx="6934">
                  <c:v>410</c:v>
                </c:pt>
                <c:pt idx="6935">
                  <c:v>410</c:v>
                </c:pt>
                <c:pt idx="6936">
                  <c:v>410</c:v>
                </c:pt>
                <c:pt idx="6937">
                  <c:v>410</c:v>
                </c:pt>
                <c:pt idx="6938">
                  <c:v>410</c:v>
                </c:pt>
                <c:pt idx="6939">
                  <c:v>410</c:v>
                </c:pt>
                <c:pt idx="6940">
                  <c:v>410</c:v>
                </c:pt>
                <c:pt idx="6941">
                  <c:v>410</c:v>
                </c:pt>
                <c:pt idx="6942">
                  <c:v>410</c:v>
                </c:pt>
                <c:pt idx="6943">
                  <c:v>410</c:v>
                </c:pt>
                <c:pt idx="6944">
                  <c:v>410</c:v>
                </c:pt>
                <c:pt idx="6945">
                  <c:v>410</c:v>
                </c:pt>
                <c:pt idx="6946">
                  <c:v>410</c:v>
                </c:pt>
                <c:pt idx="6947">
                  <c:v>410</c:v>
                </c:pt>
                <c:pt idx="6948">
                  <c:v>410</c:v>
                </c:pt>
                <c:pt idx="6949">
                  <c:v>410</c:v>
                </c:pt>
                <c:pt idx="6950">
                  <c:v>410</c:v>
                </c:pt>
                <c:pt idx="6951">
                  <c:v>410</c:v>
                </c:pt>
                <c:pt idx="6952">
                  <c:v>410</c:v>
                </c:pt>
                <c:pt idx="6953">
                  <c:v>410</c:v>
                </c:pt>
                <c:pt idx="6954">
                  <c:v>410</c:v>
                </c:pt>
                <c:pt idx="6955">
                  <c:v>410</c:v>
                </c:pt>
                <c:pt idx="6956">
                  <c:v>410</c:v>
                </c:pt>
                <c:pt idx="6957">
                  <c:v>410</c:v>
                </c:pt>
                <c:pt idx="6958">
                  <c:v>410</c:v>
                </c:pt>
                <c:pt idx="6959">
                  <c:v>410</c:v>
                </c:pt>
                <c:pt idx="6960">
                  <c:v>410</c:v>
                </c:pt>
                <c:pt idx="6961">
                  <c:v>410</c:v>
                </c:pt>
                <c:pt idx="6962">
                  <c:v>410</c:v>
                </c:pt>
                <c:pt idx="6963">
                  <c:v>410</c:v>
                </c:pt>
                <c:pt idx="6964">
                  <c:v>410</c:v>
                </c:pt>
                <c:pt idx="6965">
                  <c:v>410</c:v>
                </c:pt>
                <c:pt idx="6966">
                  <c:v>410</c:v>
                </c:pt>
                <c:pt idx="6967">
                  <c:v>410</c:v>
                </c:pt>
                <c:pt idx="6968">
                  <c:v>411</c:v>
                </c:pt>
                <c:pt idx="6969">
                  <c:v>412</c:v>
                </c:pt>
                <c:pt idx="6970">
                  <c:v>412</c:v>
                </c:pt>
                <c:pt idx="6971">
                  <c:v>412</c:v>
                </c:pt>
                <c:pt idx="6972">
                  <c:v>412</c:v>
                </c:pt>
                <c:pt idx="6973">
                  <c:v>412</c:v>
                </c:pt>
                <c:pt idx="6974">
                  <c:v>412</c:v>
                </c:pt>
                <c:pt idx="6975">
                  <c:v>412</c:v>
                </c:pt>
                <c:pt idx="6976">
                  <c:v>412</c:v>
                </c:pt>
                <c:pt idx="6977">
                  <c:v>412</c:v>
                </c:pt>
                <c:pt idx="6978">
                  <c:v>412</c:v>
                </c:pt>
                <c:pt idx="6979">
                  <c:v>412</c:v>
                </c:pt>
                <c:pt idx="6980">
                  <c:v>412</c:v>
                </c:pt>
                <c:pt idx="6981">
                  <c:v>412</c:v>
                </c:pt>
                <c:pt idx="6982">
                  <c:v>412</c:v>
                </c:pt>
                <c:pt idx="6983">
                  <c:v>412</c:v>
                </c:pt>
                <c:pt idx="6984">
                  <c:v>412</c:v>
                </c:pt>
                <c:pt idx="6985">
                  <c:v>412</c:v>
                </c:pt>
                <c:pt idx="6986">
                  <c:v>412</c:v>
                </c:pt>
                <c:pt idx="6987">
                  <c:v>412</c:v>
                </c:pt>
                <c:pt idx="6988">
                  <c:v>412</c:v>
                </c:pt>
                <c:pt idx="6989">
                  <c:v>412</c:v>
                </c:pt>
                <c:pt idx="6990">
                  <c:v>413</c:v>
                </c:pt>
                <c:pt idx="6991">
                  <c:v>413</c:v>
                </c:pt>
                <c:pt idx="6992">
                  <c:v>413</c:v>
                </c:pt>
                <c:pt idx="6993">
                  <c:v>413</c:v>
                </c:pt>
                <c:pt idx="6994">
                  <c:v>413</c:v>
                </c:pt>
                <c:pt idx="6995">
                  <c:v>413</c:v>
                </c:pt>
                <c:pt idx="6996">
                  <c:v>413</c:v>
                </c:pt>
                <c:pt idx="6997">
                  <c:v>413</c:v>
                </c:pt>
                <c:pt idx="6998">
                  <c:v>414</c:v>
                </c:pt>
                <c:pt idx="6999">
                  <c:v>414</c:v>
                </c:pt>
                <c:pt idx="7000">
                  <c:v>414</c:v>
                </c:pt>
                <c:pt idx="7001">
                  <c:v>414</c:v>
                </c:pt>
                <c:pt idx="7002">
                  <c:v>414</c:v>
                </c:pt>
                <c:pt idx="7003">
                  <c:v>414</c:v>
                </c:pt>
                <c:pt idx="7004">
                  <c:v>414</c:v>
                </c:pt>
                <c:pt idx="7005">
                  <c:v>414</c:v>
                </c:pt>
                <c:pt idx="7006">
                  <c:v>414</c:v>
                </c:pt>
                <c:pt idx="7007">
                  <c:v>414</c:v>
                </c:pt>
                <c:pt idx="7008">
                  <c:v>414</c:v>
                </c:pt>
                <c:pt idx="7009">
                  <c:v>414</c:v>
                </c:pt>
                <c:pt idx="7010">
                  <c:v>414</c:v>
                </c:pt>
                <c:pt idx="7011">
                  <c:v>414</c:v>
                </c:pt>
                <c:pt idx="7012">
                  <c:v>414</c:v>
                </c:pt>
                <c:pt idx="7013">
                  <c:v>414</c:v>
                </c:pt>
                <c:pt idx="7014">
                  <c:v>414</c:v>
                </c:pt>
                <c:pt idx="7015">
                  <c:v>414</c:v>
                </c:pt>
                <c:pt idx="7016">
                  <c:v>414</c:v>
                </c:pt>
                <c:pt idx="7017">
                  <c:v>414</c:v>
                </c:pt>
                <c:pt idx="7018">
                  <c:v>414</c:v>
                </c:pt>
                <c:pt idx="7019">
                  <c:v>414</c:v>
                </c:pt>
                <c:pt idx="7020">
                  <c:v>415</c:v>
                </c:pt>
                <c:pt idx="7021">
                  <c:v>415</c:v>
                </c:pt>
                <c:pt idx="7022">
                  <c:v>415</c:v>
                </c:pt>
                <c:pt idx="7023">
                  <c:v>415</c:v>
                </c:pt>
                <c:pt idx="7024">
                  <c:v>415</c:v>
                </c:pt>
                <c:pt idx="7025">
                  <c:v>416</c:v>
                </c:pt>
                <c:pt idx="7026">
                  <c:v>416</c:v>
                </c:pt>
                <c:pt idx="7027">
                  <c:v>416</c:v>
                </c:pt>
                <c:pt idx="7028">
                  <c:v>416</c:v>
                </c:pt>
                <c:pt idx="7029">
                  <c:v>417</c:v>
                </c:pt>
                <c:pt idx="7030">
                  <c:v>417</c:v>
                </c:pt>
                <c:pt idx="7031">
                  <c:v>417</c:v>
                </c:pt>
                <c:pt idx="7032">
                  <c:v>417</c:v>
                </c:pt>
                <c:pt idx="7033">
                  <c:v>417</c:v>
                </c:pt>
                <c:pt idx="7034">
                  <c:v>417</c:v>
                </c:pt>
                <c:pt idx="7035">
                  <c:v>418</c:v>
                </c:pt>
                <c:pt idx="7036">
                  <c:v>418</c:v>
                </c:pt>
                <c:pt idx="7037">
                  <c:v>418</c:v>
                </c:pt>
                <c:pt idx="7038">
                  <c:v>418</c:v>
                </c:pt>
                <c:pt idx="7039">
                  <c:v>419</c:v>
                </c:pt>
                <c:pt idx="7040">
                  <c:v>419</c:v>
                </c:pt>
                <c:pt idx="7041">
                  <c:v>419</c:v>
                </c:pt>
                <c:pt idx="7042">
                  <c:v>419</c:v>
                </c:pt>
                <c:pt idx="7043">
                  <c:v>419</c:v>
                </c:pt>
                <c:pt idx="7044">
                  <c:v>420</c:v>
                </c:pt>
                <c:pt idx="7045">
                  <c:v>420</c:v>
                </c:pt>
                <c:pt idx="7046">
                  <c:v>421</c:v>
                </c:pt>
                <c:pt idx="7047">
                  <c:v>421</c:v>
                </c:pt>
                <c:pt idx="7048">
                  <c:v>421</c:v>
                </c:pt>
                <c:pt idx="7049">
                  <c:v>421</c:v>
                </c:pt>
                <c:pt idx="7050">
                  <c:v>421</c:v>
                </c:pt>
                <c:pt idx="7051">
                  <c:v>421</c:v>
                </c:pt>
                <c:pt idx="7052">
                  <c:v>421</c:v>
                </c:pt>
                <c:pt idx="7053">
                  <c:v>421</c:v>
                </c:pt>
                <c:pt idx="7054">
                  <c:v>421</c:v>
                </c:pt>
                <c:pt idx="7055">
                  <c:v>421</c:v>
                </c:pt>
                <c:pt idx="7056">
                  <c:v>421</c:v>
                </c:pt>
                <c:pt idx="7057">
                  <c:v>421</c:v>
                </c:pt>
                <c:pt idx="7058">
                  <c:v>421</c:v>
                </c:pt>
                <c:pt idx="7059">
                  <c:v>421</c:v>
                </c:pt>
                <c:pt idx="7060">
                  <c:v>421</c:v>
                </c:pt>
                <c:pt idx="7061">
                  <c:v>422</c:v>
                </c:pt>
                <c:pt idx="7062">
                  <c:v>422</c:v>
                </c:pt>
                <c:pt idx="7063">
                  <c:v>422</c:v>
                </c:pt>
                <c:pt idx="7064">
                  <c:v>423</c:v>
                </c:pt>
                <c:pt idx="7065">
                  <c:v>423</c:v>
                </c:pt>
                <c:pt idx="7066">
                  <c:v>423</c:v>
                </c:pt>
                <c:pt idx="7067">
                  <c:v>423</c:v>
                </c:pt>
                <c:pt idx="7068">
                  <c:v>423</c:v>
                </c:pt>
                <c:pt idx="7069">
                  <c:v>423</c:v>
                </c:pt>
                <c:pt idx="7070">
                  <c:v>424</c:v>
                </c:pt>
                <c:pt idx="7071">
                  <c:v>424</c:v>
                </c:pt>
                <c:pt idx="7072">
                  <c:v>424</c:v>
                </c:pt>
                <c:pt idx="7073">
                  <c:v>425</c:v>
                </c:pt>
                <c:pt idx="7074">
                  <c:v>425</c:v>
                </c:pt>
                <c:pt idx="7075">
                  <c:v>426</c:v>
                </c:pt>
                <c:pt idx="7076">
                  <c:v>427</c:v>
                </c:pt>
                <c:pt idx="7077">
                  <c:v>427</c:v>
                </c:pt>
                <c:pt idx="7078">
                  <c:v>428</c:v>
                </c:pt>
                <c:pt idx="7079">
                  <c:v>428</c:v>
                </c:pt>
                <c:pt idx="7080">
                  <c:v>428</c:v>
                </c:pt>
                <c:pt idx="7081">
                  <c:v>428</c:v>
                </c:pt>
                <c:pt idx="7082">
                  <c:v>428</c:v>
                </c:pt>
                <c:pt idx="7083">
                  <c:v>429</c:v>
                </c:pt>
                <c:pt idx="7084">
                  <c:v>429</c:v>
                </c:pt>
                <c:pt idx="7085">
                  <c:v>429</c:v>
                </c:pt>
                <c:pt idx="7086">
                  <c:v>429</c:v>
                </c:pt>
                <c:pt idx="7087">
                  <c:v>429</c:v>
                </c:pt>
                <c:pt idx="7088">
                  <c:v>429</c:v>
                </c:pt>
                <c:pt idx="7089">
                  <c:v>429</c:v>
                </c:pt>
                <c:pt idx="7090">
                  <c:v>429</c:v>
                </c:pt>
                <c:pt idx="7091">
                  <c:v>429</c:v>
                </c:pt>
                <c:pt idx="7092">
                  <c:v>429</c:v>
                </c:pt>
                <c:pt idx="7093">
                  <c:v>429</c:v>
                </c:pt>
                <c:pt idx="7094">
                  <c:v>429</c:v>
                </c:pt>
                <c:pt idx="7095">
                  <c:v>429</c:v>
                </c:pt>
                <c:pt idx="7096">
                  <c:v>429</c:v>
                </c:pt>
                <c:pt idx="7097">
                  <c:v>429</c:v>
                </c:pt>
                <c:pt idx="7098">
                  <c:v>429</c:v>
                </c:pt>
                <c:pt idx="7099">
                  <c:v>430</c:v>
                </c:pt>
                <c:pt idx="7100">
                  <c:v>430</c:v>
                </c:pt>
                <c:pt idx="7101">
                  <c:v>430</c:v>
                </c:pt>
                <c:pt idx="7102">
                  <c:v>430</c:v>
                </c:pt>
                <c:pt idx="7103">
                  <c:v>430</c:v>
                </c:pt>
                <c:pt idx="7104">
                  <c:v>430</c:v>
                </c:pt>
                <c:pt idx="7105">
                  <c:v>430</c:v>
                </c:pt>
                <c:pt idx="7106">
                  <c:v>430</c:v>
                </c:pt>
                <c:pt idx="7107">
                  <c:v>430</c:v>
                </c:pt>
                <c:pt idx="7108">
                  <c:v>430</c:v>
                </c:pt>
                <c:pt idx="7109">
                  <c:v>430</c:v>
                </c:pt>
                <c:pt idx="7110">
                  <c:v>430</c:v>
                </c:pt>
                <c:pt idx="7111">
                  <c:v>430</c:v>
                </c:pt>
                <c:pt idx="7112">
                  <c:v>430</c:v>
                </c:pt>
                <c:pt idx="7113">
                  <c:v>430</c:v>
                </c:pt>
                <c:pt idx="7114">
                  <c:v>430</c:v>
                </c:pt>
                <c:pt idx="7115">
                  <c:v>431</c:v>
                </c:pt>
                <c:pt idx="7116">
                  <c:v>431</c:v>
                </c:pt>
                <c:pt idx="7117">
                  <c:v>432</c:v>
                </c:pt>
                <c:pt idx="7118">
                  <c:v>433</c:v>
                </c:pt>
                <c:pt idx="7119">
                  <c:v>433</c:v>
                </c:pt>
                <c:pt idx="7120">
                  <c:v>434</c:v>
                </c:pt>
                <c:pt idx="7121">
                  <c:v>434</c:v>
                </c:pt>
                <c:pt idx="7122">
                  <c:v>434</c:v>
                </c:pt>
                <c:pt idx="7123">
                  <c:v>435</c:v>
                </c:pt>
                <c:pt idx="7124">
                  <c:v>436</c:v>
                </c:pt>
                <c:pt idx="7125">
                  <c:v>437</c:v>
                </c:pt>
                <c:pt idx="7126">
                  <c:v>438</c:v>
                </c:pt>
                <c:pt idx="7127">
                  <c:v>438</c:v>
                </c:pt>
                <c:pt idx="7128">
                  <c:v>438</c:v>
                </c:pt>
                <c:pt idx="7129">
                  <c:v>438</c:v>
                </c:pt>
                <c:pt idx="7130">
                  <c:v>439</c:v>
                </c:pt>
                <c:pt idx="7131">
                  <c:v>439</c:v>
                </c:pt>
                <c:pt idx="7132">
                  <c:v>439</c:v>
                </c:pt>
                <c:pt idx="7133">
                  <c:v>439</c:v>
                </c:pt>
                <c:pt idx="7134">
                  <c:v>439</c:v>
                </c:pt>
                <c:pt idx="7135">
                  <c:v>439</c:v>
                </c:pt>
                <c:pt idx="7136">
                  <c:v>439</c:v>
                </c:pt>
                <c:pt idx="7137">
                  <c:v>439</c:v>
                </c:pt>
                <c:pt idx="7138">
                  <c:v>439</c:v>
                </c:pt>
                <c:pt idx="7139">
                  <c:v>439</c:v>
                </c:pt>
                <c:pt idx="7140">
                  <c:v>439</c:v>
                </c:pt>
                <c:pt idx="7141">
                  <c:v>439</c:v>
                </c:pt>
                <c:pt idx="7142">
                  <c:v>439</c:v>
                </c:pt>
                <c:pt idx="7143">
                  <c:v>439</c:v>
                </c:pt>
                <c:pt idx="7144">
                  <c:v>439</c:v>
                </c:pt>
                <c:pt idx="7145">
                  <c:v>439</c:v>
                </c:pt>
                <c:pt idx="7146">
                  <c:v>440</c:v>
                </c:pt>
                <c:pt idx="7147">
                  <c:v>440</c:v>
                </c:pt>
                <c:pt idx="7148">
                  <c:v>440</c:v>
                </c:pt>
                <c:pt idx="7149">
                  <c:v>440</c:v>
                </c:pt>
                <c:pt idx="7150">
                  <c:v>440</c:v>
                </c:pt>
                <c:pt idx="7151">
                  <c:v>440</c:v>
                </c:pt>
                <c:pt idx="7152">
                  <c:v>440</c:v>
                </c:pt>
                <c:pt idx="7153">
                  <c:v>440</c:v>
                </c:pt>
                <c:pt idx="7154">
                  <c:v>440</c:v>
                </c:pt>
                <c:pt idx="7155">
                  <c:v>440</c:v>
                </c:pt>
                <c:pt idx="7156">
                  <c:v>440</c:v>
                </c:pt>
                <c:pt idx="7157">
                  <c:v>440</c:v>
                </c:pt>
                <c:pt idx="7158">
                  <c:v>440</c:v>
                </c:pt>
                <c:pt idx="7159">
                  <c:v>440</c:v>
                </c:pt>
                <c:pt idx="7160">
                  <c:v>440</c:v>
                </c:pt>
                <c:pt idx="7161">
                  <c:v>440</c:v>
                </c:pt>
                <c:pt idx="7162">
                  <c:v>440</c:v>
                </c:pt>
                <c:pt idx="7163">
                  <c:v>440</c:v>
                </c:pt>
                <c:pt idx="7164">
                  <c:v>441</c:v>
                </c:pt>
                <c:pt idx="7165">
                  <c:v>441</c:v>
                </c:pt>
                <c:pt idx="7166">
                  <c:v>441</c:v>
                </c:pt>
                <c:pt idx="7167">
                  <c:v>441</c:v>
                </c:pt>
                <c:pt idx="7168">
                  <c:v>441</c:v>
                </c:pt>
                <c:pt idx="7169">
                  <c:v>441</c:v>
                </c:pt>
                <c:pt idx="7170">
                  <c:v>441</c:v>
                </c:pt>
                <c:pt idx="7171">
                  <c:v>441</c:v>
                </c:pt>
                <c:pt idx="7172">
                  <c:v>441</c:v>
                </c:pt>
                <c:pt idx="7173">
                  <c:v>441</c:v>
                </c:pt>
                <c:pt idx="7174">
                  <c:v>441</c:v>
                </c:pt>
                <c:pt idx="7175">
                  <c:v>441</c:v>
                </c:pt>
                <c:pt idx="7176">
                  <c:v>441</c:v>
                </c:pt>
                <c:pt idx="7177">
                  <c:v>441</c:v>
                </c:pt>
                <c:pt idx="7178">
                  <c:v>441</c:v>
                </c:pt>
                <c:pt idx="7179">
                  <c:v>441</c:v>
                </c:pt>
                <c:pt idx="7180">
                  <c:v>441</c:v>
                </c:pt>
                <c:pt idx="7181">
                  <c:v>441</c:v>
                </c:pt>
                <c:pt idx="7182">
                  <c:v>441</c:v>
                </c:pt>
                <c:pt idx="7183">
                  <c:v>441</c:v>
                </c:pt>
                <c:pt idx="7184">
                  <c:v>441</c:v>
                </c:pt>
                <c:pt idx="7185">
                  <c:v>441</c:v>
                </c:pt>
                <c:pt idx="7186">
                  <c:v>441</c:v>
                </c:pt>
                <c:pt idx="7187">
                  <c:v>441</c:v>
                </c:pt>
                <c:pt idx="7188">
                  <c:v>441</c:v>
                </c:pt>
                <c:pt idx="7189">
                  <c:v>441</c:v>
                </c:pt>
                <c:pt idx="7190">
                  <c:v>441</c:v>
                </c:pt>
                <c:pt idx="7191">
                  <c:v>441</c:v>
                </c:pt>
                <c:pt idx="7192">
                  <c:v>441</c:v>
                </c:pt>
                <c:pt idx="7193">
                  <c:v>441</c:v>
                </c:pt>
                <c:pt idx="7194">
                  <c:v>441</c:v>
                </c:pt>
                <c:pt idx="7195">
                  <c:v>441</c:v>
                </c:pt>
                <c:pt idx="7196">
                  <c:v>441</c:v>
                </c:pt>
                <c:pt idx="7197">
                  <c:v>442</c:v>
                </c:pt>
                <c:pt idx="7198">
                  <c:v>442</c:v>
                </c:pt>
                <c:pt idx="7199">
                  <c:v>442</c:v>
                </c:pt>
                <c:pt idx="7200">
                  <c:v>442</c:v>
                </c:pt>
                <c:pt idx="7201">
                  <c:v>443</c:v>
                </c:pt>
                <c:pt idx="7202">
                  <c:v>443</c:v>
                </c:pt>
                <c:pt idx="7203">
                  <c:v>443</c:v>
                </c:pt>
                <c:pt idx="7204">
                  <c:v>443</c:v>
                </c:pt>
                <c:pt idx="7205">
                  <c:v>443</c:v>
                </c:pt>
                <c:pt idx="7206">
                  <c:v>443</c:v>
                </c:pt>
                <c:pt idx="7207">
                  <c:v>443</c:v>
                </c:pt>
                <c:pt idx="7208">
                  <c:v>443</c:v>
                </c:pt>
                <c:pt idx="7209">
                  <c:v>443</c:v>
                </c:pt>
                <c:pt idx="7210">
                  <c:v>443</c:v>
                </c:pt>
                <c:pt idx="7211">
                  <c:v>443</c:v>
                </c:pt>
                <c:pt idx="7212">
                  <c:v>443</c:v>
                </c:pt>
                <c:pt idx="7213">
                  <c:v>443</c:v>
                </c:pt>
                <c:pt idx="7214">
                  <c:v>443</c:v>
                </c:pt>
                <c:pt idx="7215">
                  <c:v>443</c:v>
                </c:pt>
                <c:pt idx="7216">
                  <c:v>443</c:v>
                </c:pt>
                <c:pt idx="7217">
                  <c:v>443</c:v>
                </c:pt>
                <c:pt idx="7218">
                  <c:v>443</c:v>
                </c:pt>
                <c:pt idx="7219">
                  <c:v>443</c:v>
                </c:pt>
                <c:pt idx="7220">
                  <c:v>443</c:v>
                </c:pt>
                <c:pt idx="7221">
                  <c:v>443</c:v>
                </c:pt>
                <c:pt idx="7222">
                  <c:v>443</c:v>
                </c:pt>
                <c:pt idx="7223">
                  <c:v>443</c:v>
                </c:pt>
                <c:pt idx="7224">
                  <c:v>443</c:v>
                </c:pt>
                <c:pt idx="7225">
                  <c:v>443</c:v>
                </c:pt>
                <c:pt idx="7226">
                  <c:v>443</c:v>
                </c:pt>
                <c:pt idx="7227">
                  <c:v>443</c:v>
                </c:pt>
                <c:pt idx="7228">
                  <c:v>443</c:v>
                </c:pt>
                <c:pt idx="7229">
                  <c:v>443</c:v>
                </c:pt>
                <c:pt idx="7230">
                  <c:v>444</c:v>
                </c:pt>
                <c:pt idx="7231">
                  <c:v>444</c:v>
                </c:pt>
                <c:pt idx="7232">
                  <c:v>444</c:v>
                </c:pt>
                <c:pt idx="7233">
                  <c:v>444</c:v>
                </c:pt>
                <c:pt idx="7234">
                  <c:v>445</c:v>
                </c:pt>
                <c:pt idx="7235">
                  <c:v>445</c:v>
                </c:pt>
                <c:pt idx="7236">
                  <c:v>445</c:v>
                </c:pt>
                <c:pt idx="7237">
                  <c:v>445</c:v>
                </c:pt>
                <c:pt idx="7238">
                  <c:v>446</c:v>
                </c:pt>
                <c:pt idx="7239">
                  <c:v>446</c:v>
                </c:pt>
                <c:pt idx="7240">
                  <c:v>446</c:v>
                </c:pt>
                <c:pt idx="7241">
                  <c:v>446</c:v>
                </c:pt>
                <c:pt idx="7242">
                  <c:v>446</c:v>
                </c:pt>
                <c:pt idx="7243">
                  <c:v>446</c:v>
                </c:pt>
                <c:pt idx="7244">
                  <c:v>446</c:v>
                </c:pt>
                <c:pt idx="7245">
                  <c:v>446</c:v>
                </c:pt>
                <c:pt idx="7246">
                  <c:v>446</c:v>
                </c:pt>
                <c:pt idx="7247">
                  <c:v>446</c:v>
                </c:pt>
                <c:pt idx="7248">
                  <c:v>446</c:v>
                </c:pt>
                <c:pt idx="7249">
                  <c:v>446</c:v>
                </c:pt>
                <c:pt idx="7250">
                  <c:v>446</c:v>
                </c:pt>
                <c:pt idx="7251">
                  <c:v>446</c:v>
                </c:pt>
                <c:pt idx="7252">
                  <c:v>446</c:v>
                </c:pt>
                <c:pt idx="7253">
                  <c:v>446</c:v>
                </c:pt>
                <c:pt idx="7254">
                  <c:v>446</c:v>
                </c:pt>
                <c:pt idx="7255">
                  <c:v>446</c:v>
                </c:pt>
                <c:pt idx="7256">
                  <c:v>446</c:v>
                </c:pt>
                <c:pt idx="7257">
                  <c:v>446</c:v>
                </c:pt>
                <c:pt idx="7258">
                  <c:v>446</c:v>
                </c:pt>
                <c:pt idx="7259">
                  <c:v>446</c:v>
                </c:pt>
                <c:pt idx="7260">
                  <c:v>446</c:v>
                </c:pt>
                <c:pt idx="7261">
                  <c:v>446</c:v>
                </c:pt>
                <c:pt idx="7262">
                  <c:v>446</c:v>
                </c:pt>
                <c:pt idx="7263">
                  <c:v>446</c:v>
                </c:pt>
                <c:pt idx="7264">
                  <c:v>446</c:v>
                </c:pt>
                <c:pt idx="7265">
                  <c:v>446</c:v>
                </c:pt>
                <c:pt idx="7266">
                  <c:v>446</c:v>
                </c:pt>
                <c:pt idx="7267">
                  <c:v>446</c:v>
                </c:pt>
                <c:pt idx="7268">
                  <c:v>446</c:v>
                </c:pt>
                <c:pt idx="7269">
                  <c:v>446</c:v>
                </c:pt>
                <c:pt idx="7270">
                  <c:v>446</c:v>
                </c:pt>
                <c:pt idx="7271">
                  <c:v>446</c:v>
                </c:pt>
                <c:pt idx="7272">
                  <c:v>446</c:v>
                </c:pt>
                <c:pt idx="7273">
                  <c:v>446</c:v>
                </c:pt>
                <c:pt idx="7274">
                  <c:v>446</c:v>
                </c:pt>
                <c:pt idx="7275">
                  <c:v>446</c:v>
                </c:pt>
                <c:pt idx="7276">
                  <c:v>446</c:v>
                </c:pt>
                <c:pt idx="7277">
                  <c:v>446</c:v>
                </c:pt>
                <c:pt idx="7278">
                  <c:v>446</c:v>
                </c:pt>
                <c:pt idx="7279">
                  <c:v>446</c:v>
                </c:pt>
                <c:pt idx="7280">
                  <c:v>446</c:v>
                </c:pt>
                <c:pt idx="7281">
                  <c:v>446</c:v>
                </c:pt>
                <c:pt idx="7282">
                  <c:v>447</c:v>
                </c:pt>
                <c:pt idx="7283">
                  <c:v>448</c:v>
                </c:pt>
                <c:pt idx="7284">
                  <c:v>449</c:v>
                </c:pt>
                <c:pt idx="7285">
                  <c:v>450</c:v>
                </c:pt>
                <c:pt idx="7286">
                  <c:v>450</c:v>
                </c:pt>
                <c:pt idx="7287">
                  <c:v>451</c:v>
                </c:pt>
                <c:pt idx="7288">
                  <c:v>452</c:v>
                </c:pt>
                <c:pt idx="7289">
                  <c:v>453</c:v>
                </c:pt>
                <c:pt idx="7290">
                  <c:v>453</c:v>
                </c:pt>
                <c:pt idx="7291">
                  <c:v>453</c:v>
                </c:pt>
                <c:pt idx="7292">
                  <c:v>453</c:v>
                </c:pt>
                <c:pt idx="7293">
                  <c:v>453</c:v>
                </c:pt>
                <c:pt idx="7294">
                  <c:v>453</c:v>
                </c:pt>
                <c:pt idx="7295">
                  <c:v>454</c:v>
                </c:pt>
                <c:pt idx="7296">
                  <c:v>455</c:v>
                </c:pt>
                <c:pt idx="7297">
                  <c:v>455</c:v>
                </c:pt>
                <c:pt idx="7298">
                  <c:v>455</c:v>
                </c:pt>
                <c:pt idx="7299">
                  <c:v>456</c:v>
                </c:pt>
                <c:pt idx="7300">
                  <c:v>456</c:v>
                </c:pt>
                <c:pt idx="7301">
                  <c:v>457</c:v>
                </c:pt>
                <c:pt idx="7302">
                  <c:v>458</c:v>
                </c:pt>
                <c:pt idx="7303">
                  <c:v>459</c:v>
                </c:pt>
                <c:pt idx="7304">
                  <c:v>460</c:v>
                </c:pt>
                <c:pt idx="7305">
                  <c:v>461</c:v>
                </c:pt>
                <c:pt idx="7306">
                  <c:v>462</c:v>
                </c:pt>
                <c:pt idx="7307">
                  <c:v>463</c:v>
                </c:pt>
                <c:pt idx="7308">
                  <c:v>464</c:v>
                </c:pt>
                <c:pt idx="7309">
                  <c:v>465</c:v>
                </c:pt>
                <c:pt idx="7310">
                  <c:v>466</c:v>
                </c:pt>
                <c:pt idx="7311">
                  <c:v>467</c:v>
                </c:pt>
                <c:pt idx="7312">
                  <c:v>468</c:v>
                </c:pt>
                <c:pt idx="7313">
                  <c:v>469</c:v>
                </c:pt>
                <c:pt idx="7314">
                  <c:v>469</c:v>
                </c:pt>
                <c:pt idx="7315">
                  <c:v>469</c:v>
                </c:pt>
                <c:pt idx="7316">
                  <c:v>469</c:v>
                </c:pt>
                <c:pt idx="7317">
                  <c:v>469</c:v>
                </c:pt>
                <c:pt idx="7318">
                  <c:v>470</c:v>
                </c:pt>
                <c:pt idx="7319">
                  <c:v>471</c:v>
                </c:pt>
                <c:pt idx="7320">
                  <c:v>472</c:v>
                </c:pt>
                <c:pt idx="7321">
                  <c:v>473</c:v>
                </c:pt>
                <c:pt idx="7322">
                  <c:v>474</c:v>
                </c:pt>
                <c:pt idx="7323">
                  <c:v>474</c:v>
                </c:pt>
                <c:pt idx="7324">
                  <c:v>474</c:v>
                </c:pt>
                <c:pt idx="7325">
                  <c:v>474</c:v>
                </c:pt>
                <c:pt idx="7326">
                  <c:v>474</c:v>
                </c:pt>
                <c:pt idx="7327">
                  <c:v>474</c:v>
                </c:pt>
                <c:pt idx="7328">
                  <c:v>474</c:v>
                </c:pt>
                <c:pt idx="7329">
                  <c:v>474</c:v>
                </c:pt>
                <c:pt idx="7330">
                  <c:v>474</c:v>
                </c:pt>
                <c:pt idx="7331">
                  <c:v>474</c:v>
                </c:pt>
                <c:pt idx="7332">
                  <c:v>474</c:v>
                </c:pt>
                <c:pt idx="7333">
                  <c:v>474</c:v>
                </c:pt>
                <c:pt idx="7334">
                  <c:v>474</c:v>
                </c:pt>
                <c:pt idx="7335">
                  <c:v>474</c:v>
                </c:pt>
                <c:pt idx="7336">
                  <c:v>474</c:v>
                </c:pt>
                <c:pt idx="7337">
                  <c:v>474</c:v>
                </c:pt>
                <c:pt idx="7338">
                  <c:v>474</c:v>
                </c:pt>
                <c:pt idx="7339">
                  <c:v>474</c:v>
                </c:pt>
                <c:pt idx="7340">
                  <c:v>474</c:v>
                </c:pt>
                <c:pt idx="7341">
                  <c:v>474</c:v>
                </c:pt>
                <c:pt idx="7342">
                  <c:v>474</c:v>
                </c:pt>
                <c:pt idx="7343">
                  <c:v>474</c:v>
                </c:pt>
                <c:pt idx="7344">
                  <c:v>474</c:v>
                </c:pt>
                <c:pt idx="7345">
                  <c:v>474</c:v>
                </c:pt>
                <c:pt idx="7346">
                  <c:v>474</c:v>
                </c:pt>
                <c:pt idx="7347">
                  <c:v>474</c:v>
                </c:pt>
                <c:pt idx="7348">
                  <c:v>475</c:v>
                </c:pt>
                <c:pt idx="7349">
                  <c:v>475</c:v>
                </c:pt>
                <c:pt idx="7350">
                  <c:v>475</c:v>
                </c:pt>
                <c:pt idx="7351">
                  <c:v>475</c:v>
                </c:pt>
                <c:pt idx="7352">
                  <c:v>475</c:v>
                </c:pt>
                <c:pt idx="7353">
                  <c:v>475</c:v>
                </c:pt>
                <c:pt idx="7354">
                  <c:v>475</c:v>
                </c:pt>
                <c:pt idx="7355">
                  <c:v>475</c:v>
                </c:pt>
                <c:pt idx="7356">
                  <c:v>475</c:v>
                </c:pt>
                <c:pt idx="7357">
                  <c:v>475</c:v>
                </c:pt>
                <c:pt idx="7358">
                  <c:v>475</c:v>
                </c:pt>
                <c:pt idx="7359">
                  <c:v>475</c:v>
                </c:pt>
                <c:pt idx="7360">
                  <c:v>475</c:v>
                </c:pt>
                <c:pt idx="7361">
                  <c:v>475</c:v>
                </c:pt>
                <c:pt idx="7362">
                  <c:v>475</c:v>
                </c:pt>
                <c:pt idx="7363">
                  <c:v>475</c:v>
                </c:pt>
                <c:pt idx="7364">
                  <c:v>475</c:v>
                </c:pt>
                <c:pt idx="7365">
                  <c:v>475</c:v>
                </c:pt>
                <c:pt idx="7366">
                  <c:v>475</c:v>
                </c:pt>
                <c:pt idx="7367">
                  <c:v>475</c:v>
                </c:pt>
                <c:pt idx="7368">
                  <c:v>475</c:v>
                </c:pt>
                <c:pt idx="7369">
                  <c:v>475</c:v>
                </c:pt>
                <c:pt idx="7370">
                  <c:v>475</c:v>
                </c:pt>
                <c:pt idx="7371">
                  <c:v>475</c:v>
                </c:pt>
                <c:pt idx="7372">
                  <c:v>475</c:v>
                </c:pt>
                <c:pt idx="7373">
                  <c:v>475</c:v>
                </c:pt>
                <c:pt idx="7374">
                  <c:v>475</c:v>
                </c:pt>
                <c:pt idx="7375">
                  <c:v>475</c:v>
                </c:pt>
                <c:pt idx="7376">
                  <c:v>475</c:v>
                </c:pt>
                <c:pt idx="7377">
                  <c:v>475</c:v>
                </c:pt>
                <c:pt idx="7378">
                  <c:v>475</c:v>
                </c:pt>
                <c:pt idx="7379">
                  <c:v>475</c:v>
                </c:pt>
                <c:pt idx="7380">
                  <c:v>475</c:v>
                </c:pt>
                <c:pt idx="7381">
                  <c:v>475</c:v>
                </c:pt>
                <c:pt idx="7382">
                  <c:v>475</c:v>
                </c:pt>
                <c:pt idx="7383">
                  <c:v>475</c:v>
                </c:pt>
                <c:pt idx="7384">
                  <c:v>475</c:v>
                </c:pt>
                <c:pt idx="7385">
                  <c:v>475</c:v>
                </c:pt>
                <c:pt idx="7386">
                  <c:v>475</c:v>
                </c:pt>
                <c:pt idx="7387">
                  <c:v>475</c:v>
                </c:pt>
                <c:pt idx="7388">
                  <c:v>475</c:v>
                </c:pt>
                <c:pt idx="7389">
                  <c:v>475</c:v>
                </c:pt>
                <c:pt idx="7390">
                  <c:v>475</c:v>
                </c:pt>
                <c:pt idx="7391">
                  <c:v>475</c:v>
                </c:pt>
                <c:pt idx="7392">
                  <c:v>475</c:v>
                </c:pt>
                <c:pt idx="7393">
                  <c:v>475</c:v>
                </c:pt>
                <c:pt idx="7394">
                  <c:v>475</c:v>
                </c:pt>
                <c:pt idx="7395">
                  <c:v>475</c:v>
                </c:pt>
                <c:pt idx="7396">
                  <c:v>475</c:v>
                </c:pt>
                <c:pt idx="7397">
                  <c:v>475</c:v>
                </c:pt>
                <c:pt idx="7398">
                  <c:v>475</c:v>
                </c:pt>
                <c:pt idx="7399">
                  <c:v>475</c:v>
                </c:pt>
                <c:pt idx="7400">
                  <c:v>475</c:v>
                </c:pt>
                <c:pt idx="7401">
                  <c:v>475</c:v>
                </c:pt>
                <c:pt idx="7402">
                  <c:v>475</c:v>
                </c:pt>
                <c:pt idx="7403">
                  <c:v>475</c:v>
                </c:pt>
                <c:pt idx="7404">
                  <c:v>475</c:v>
                </c:pt>
                <c:pt idx="7405">
                  <c:v>475</c:v>
                </c:pt>
                <c:pt idx="7406">
                  <c:v>476</c:v>
                </c:pt>
                <c:pt idx="7407">
                  <c:v>476</c:v>
                </c:pt>
                <c:pt idx="7408">
                  <c:v>476</c:v>
                </c:pt>
                <c:pt idx="7409">
                  <c:v>476</c:v>
                </c:pt>
                <c:pt idx="7410">
                  <c:v>476</c:v>
                </c:pt>
                <c:pt idx="7411">
                  <c:v>476</c:v>
                </c:pt>
                <c:pt idx="7412">
                  <c:v>476</c:v>
                </c:pt>
                <c:pt idx="7413">
                  <c:v>476</c:v>
                </c:pt>
                <c:pt idx="7414">
                  <c:v>476</c:v>
                </c:pt>
                <c:pt idx="7415">
                  <c:v>476</c:v>
                </c:pt>
                <c:pt idx="7416">
                  <c:v>476</c:v>
                </c:pt>
                <c:pt idx="7417">
                  <c:v>476</c:v>
                </c:pt>
                <c:pt idx="7418">
                  <c:v>476</c:v>
                </c:pt>
                <c:pt idx="7419">
                  <c:v>476</c:v>
                </c:pt>
                <c:pt idx="7420">
                  <c:v>476</c:v>
                </c:pt>
                <c:pt idx="7421">
                  <c:v>476</c:v>
                </c:pt>
                <c:pt idx="7422">
                  <c:v>476</c:v>
                </c:pt>
                <c:pt idx="7423">
                  <c:v>476</c:v>
                </c:pt>
                <c:pt idx="7424">
                  <c:v>476</c:v>
                </c:pt>
                <c:pt idx="7425">
                  <c:v>476</c:v>
                </c:pt>
                <c:pt idx="7426">
                  <c:v>476</c:v>
                </c:pt>
                <c:pt idx="7427">
                  <c:v>476</c:v>
                </c:pt>
                <c:pt idx="7428">
                  <c:v>476</c:v>
                </c:pt>
                <c:pt idx="7429">
                  <c:v>476</c:v>
                </c:pt>
                <c:pt idx="7430">
                  <c:v>476</c:v>
                </c:pt>
                <c:pt idx="7431">
                  <c:v>477</c:v>
                </c:pt>
                <c:pt idx="7432">
                  <c:v>477</c:v>
                </c:pt>
                <c:pt idx="7433">
                  <c:v>477</c:v>
                </c:pt>
                <c:pt idx="7434">
                  <c:v>477</c:v>
                </c:pt>
                <c:pt idx="7435">
                  <c:v>477</c:v>
                </c:pt>
                <c:pt idx="7436">
                  <c:v>477</c:v>
                </c:pt>
                <c:pt idx="7437">
                  <c:v>477</c:v>
                </c:pt>
                <c:pt idx="7438">
                  <c:v>477</c:v>
                </c:pt>
                <c:pt idx="7439">
                  <c:v>477</c:v>
                </c:pt>
                <c:pt idx="7440">
                  <c:v>477</c:v>
                </c:pt>
                <c:pt idx="7441">
                  <c:v>477</c:v>
                </c:pt>
                <c:pt idx="7442">
                  <c:v>477</c:v>
                </c:pt>
                <c:pt idx="7443">
                  <c:v>477</c:v>
                </c:pt>
                <c:pt idx="7444">
                  <c:v>477</c:v>
                </c:pt>
                <c:pt idx="7445">
                  <c:v>477</c:v>
                </c:pt>
                <c:pt idx="7446">
                  <c:v>477</c:v>
                </c:pt>
                <c:pt idx="7447">
                  <c:v>477</c:v>
                </c:pt>
                <c:pt idx="7448">
                  <c:v>477</c:v>
                </c:pt>
                <c:pt idx="7449">
                  <c:v>477</c:v>
                </c:pt>
                <c:pt idx="7450">
                  <c:v>477</c:v>
                </c:pt>
                <c:pt idx="7451">
                  <c:v>477</c:v>
                </c:pt>
                <c:pt idx="7452">
                  <c:v>477</c:v>
                </c:pt>
                <c:pt idx="7453">
                  <c:v>477</c:v>
                </c:pt>
                <c:pt idx="7454">
                  <c:v>477</c:v>
                </c:pt>
                <c:pt idx="7455">
                  <c:v>477</c:v>
                </c:pt>
                <c:pt idx="7456">
                  <c:v>477</c:v>
                </c:pt>
                <c:pt idx="7457">
                  <c:v>477</c:v>
                </c:pt>
                <c:pt idx="7458">
                  <c:v>478</c:v>
                </c:pt>
                <c:pt idx="7459">
                  <c:v>479</c:v>
                </c:pt>
                <c:pt idx="7460">
                  <c:v>479</c:v>
                </c:pt>
                <c:pt idx="7461">
                  <c:v>479</c:v>
                </c:pt>
                <c:pt idx="7462">
                  <c:v>479</c:v>
                </c:pt>
                <c:pt idx="7463">
                  <c:v>479</c:v>
                </c:pt>
                <c:pt idx="7464">
                  <c:v>479</c:v>
                </c:pt>
                <c:pt idx="7465">
                  <c:v>480</c:v>
                </c:pt>
                <c:pt idx="7466">
                  <c:v>480</c:v>
                </c:pt>
                <c:pt idx="7467">
                  <c:v>481</c:v>
                </c:pt>
                <c:pt idx="7468">
                  <c:v>481</c:v>
                </c:pt>
                <c:pt idx="7469">
                  <c:v>481</c:v>
                </c:pt>
                <c:pt idx="7470">
                  <c:v>481</c:v>
                </c:pt>
                <c:pt idx="7471">
                  <c:v>482</c:v>
                </c:pt>
                <c:pt idx="7472">
                  <c:v>482</c:v>
                </c:pt>
                <c:pt idx="7473">
                  <c:v>483</c:v>
                </c:pt>
                <c:pt idx="7474">
                  <c:v>483</c:v>
                </c:pt>
                <c:pt idx="7475">
                  <c:v>483</c:v>
                </c:pt>
                <c:pt idx="7476">
                  <c:v>483</c:v>
                </c:pt>
                <c:pt idx="7477">
                  <c:v>483</c:v>
                </c:pt>
                <c:pt idx="7478">
                  <c:v>483</c:v>
                </c:pt>
                <c:pt idx="7479">
                  <c:v>483</c:v>
                </c:pt>
                <c:pt idx="7480">
                  <c:v>483</c:v>
                </c:pt>
                <c:pt idx="7481">
                  <c:v>483</c:v>
                </c:pt>
                <c:pt idx="7482">
                  <c:v>484</c:v>
                </c:pt>
                <c:pt idx="7483">
                  <c:v>484</c:v>
                </c:pt>
                <c:pt idx="7484">
                  <c:v>484</c:v>
                </c:pt>
                <c:pt idx="7485">
                  <c:v>484</c:v>
                </c:pt>
                <c:pt idx="7486">
                  <c:v>484</c:v>
                </c:pt>
                <c:pt idx="7487">
                  <c:v>484</c:v>
                </c:pt>
                <c:pt idx="7488">
                  <c:v>484</c:v>
                </c:pt>
                <c:pt idx="7489">
                  <c:v>484</c:v>
                </c:pt>
                <c:pt idx="7490">
                  <c:v>484</c:v>
                </c:pt>
                <c:pt idx="7491">
                  <c:v>484</c:v>
                </c:pt>
                <c:pt idx="7492">
                  <c:v>484</c:v>
                </c:pt>
                <c:pt idx="7493">
                  <c:v>485</c:v>
                </c:pt>
                <c:pt idx="7494">
                  <c:v>485</c:v>
                </c:pt>
                <c:pt idx="7495">
                  <c:v>485</c:v>
                </c:pt>
                <c:pt idx="7496">
                  <c:v>485</c:v>
                </c:pt>
                <c:pt idx="7497">
                  <c:v>485</c:v>
                </c:pt>
                <c:pt idx="7498">
                  <c:v>485</c:v>
                </c:pt>
                <c:pt idx="7499">
                  <c:v>485</c:v>
                </c:pt>
                <c:pt idx="7500">
                  <c:v>485</c:v>
                </c:pt>
                <c:pt idx="7501">
                  <c:v>485</c:v>
                </c:pt>
                <c:pt idx="7502">
                  <c:v>485</c:v>
                </c:pt>
                <c:pt idx="7503">
                  <c:v>485</c:v>
                </c:pt>
                <c:pt idx="7504">
                  <c:v>485</c:v>
                </c:pt>
                <c:pt idx="7505">
                  <c:v>485</c:v>
                </c:pt>
                <c:pt idx="7506">
                  <c:v>485</c:v>
                </c:pt>
                <c:pt idx="7507">
                  <c:v>485</c:v>
                </c:pt>
                <c:pt idx="7508">
                  <c:v>485</c:v>
                </c:pt>
                <c:pt idx="7509">
                  <c:v>485</c:v>
                </c:pt>
                <c:pt idx="7510">
                  <c:v>485</c:v>
                </c:pt>
                <c:pt idx="7511">
                  <c:v>485</c:v>
                </c:pt>
                <c:pt idx="7512">
                  <c:v>486</c:v>
                </c:pt>
                <c:pt idx="7513">
                  <c:v>486</c:v>
                </c:pt>
                <c:pt idx="7514">
                  <c:v>486</c:v>
                </c:pt>
                <c:pt idx="7515">
                  <c:v>486</c:v>
                </c:pt>
                <c:pt idx="7516">
                  <c:v>486</c:v>
                </c:pt>
                <c:pt idx="7517">
                  <c:v>486</c:v>
                </c:pt>
                <c:pt idx="7518">
                  <c:v>486</c:v>
                </c:pt>
                <c:pt idx="7519">
                  <c:v>486</c:v>
                </c:pt>
                <c:pt idx="7520">
                  <c:v>486</c:v>
                </c:pt>
                <c:pt idx="7521">
                  <c:v>486</c:v>
                </c:pt>
                <c:pt idx="7522">
                  <c:v>486</c:v>
                </c:pt>
                <c:pt idx="7523">
                  <c:v>486</c:v>
                </c:pt>
                <c:pt idx="7524">
                  <c:v>486</c:v>
                </c:pt>
                <c:pt idx="7525">
                  <c:v>486</c:v>
                </c:pt>
                <c:pt idx="7526">
                  <c:v>486</c:v>
                </c:pt>
                <c:pt idx="7527">
                  <c:v>486</c:v>
                </c:pt>
                <c:pt idx="7528">
                  <c:v>486</c:v>
                </c:pt>
                <c:pt idx="7529">
                  <c:v>486</c:v>
                </c:pt>
                <c:pt idx="7530">
                  <c:v>486</c:v>
                </c:pt>
                <c:pt idx="7531">
                  <c:v>486</c:v>
                </c:pt>
                <c:pt idx="7532">
                  <c:v>486</c:v>
                </c:pt>
                <c:pt idx="7533">
                  <c:v>486</c:v>
                </c:pt>
                <c:pt idx="7534">
                  <c:v>486</c:v>
                </c:pt>
                <c:pt idx="7535">
                  <c:v>486</c:v>
                </c:pt>
                <c:pt idx="7536">
                  <c:v>486</c:v>
                </c:pt>
                <c:pt idx="7537">
                  <c:v>486</c:v>
                </c:pt>
                <c:pt idx="7538">
                  <c:v>486</c:v>
                </c:pt>
                <c:pt idx="7539">
                  <c:v>486</c:v>
                </c:pt>
                <c:pt idx="7540">
                  <c:v>486</c:v>
                </c:pt>
                <c:pt idx="7541">
                  <c:v>487</c:v>
                </c:pt>
                <c:pt idx="7542">
                  <c:v>487</c:v>
                </c:pt>
                <c:pt idx="7543">
                  <c:v>487</c:v>
                </c:pt>
                <c:pt idx="7544">
                  <c:v>487</c:v>
                </c:pt>
                <c:pt idx="7545">
                  <c:v>487</c:v>
                </c:pt>
                <c:pt idx="7546">
                  <c:v>487</c:v>
                </c:pt>
                <c:pt idx="7547">
                  <c:v>487</c:v>
                </c:pt>
                <c:pt idx="7548">
                  <c:v>487</c:v>
                </c:pt>
                <c:pt idx="7549">
                  <c:v>488</c:v>
                </c:pt>
                <c:pt idx="7550">
                  <c:v>489</c:v>
                </c:pt>
                <c:pt idx="7551">
                  <c:v>490</c:v>
                </c:pt>
                <c:pt idx="7552">
                  <c:v>491</c:v>
                </c:pt>
                <c:pt idx="7553">
                  <c:v>491</c:v>
                </c:pt>
                <c:pt idx="7554">
                  <c:v>491</c:v>
                </c:pt>
                <c:pt idx="7555">
                  <c:v>491</c:v>
                </c:pt>
                <c:pt idx="7556">
                  <c:v>491</c:v>
                </c:pt>
                <c:pt idx="7557">
                  <c:v>491</c:v>
                </c:pt>
                <c:pt idx="7558">
                  <c:v>491</c:v>
                </c:pt>
                <c:pt idx="7559">
                  <c:v>491</c:v>
                </c:pt>
                <c:pt idx="7560">
                  <c:v>491</c:v>
                </c:pt>
                <c:pt idx="7561">
                  <c:v>491</c:v>
                </c:pt>
                <c:pt idx="7562">
                  <c:v>491</c:v>
                </c:pt>
                <c:pt idx="7563">
                  <c:v>491</c:v>
                </c:pt>
                <c:pt idx="7564">
                  <c:v>491</c:v>
                </c:pt>
                <c:pt idx="7565">
                  <c:v>491</c:v>
                </c:pt>
                <c:pt idx="7566">
                  <c:v>491</c:v>
                </c:pt>
                <c:pt idx="7567">
                  <c:v>491</c:v>
                </c:pt>
                <c:pt idx="7568">
                  <c:v>491</c:v>
                </c:pt>
                <c:pt idx="7569">
                  <c:v>491</c:v>
                </c:pt>
                <c:pt idx="7570">
                  <c:v>491</c:v>
                </c:pt>
                <c:pt idx="7571">
                  <c:v>492</c:v>
                </c:pt>
                <c:pt idx="7572">
                  <c:v>492</c:v>
                </c:pt>
                <c:pt idx="7573">
                  <c:v>493</c:v>
                </c:pt>
                <c:pt idx="7574">
                  <c:v>494</c:v>
                </c:pt>
                <c:pt idx="7575">
                  <c:v>495</c:v>
                </c:pt>
                <c:pt idx="7576">
                  <c:v>495</c:v>
                </c:pt>
                <c:pt idx="7577">
                  <c:v>496</c:v>
                </c:pt>
                <c:pt idx="7578">
                  <c:v>496</c:v>
                </c:pt>
                <c:pt idx="7579">
                  <c:v>496</c:v>
                </c:pt>
                <c:pt idx="7580">
                  <c:v>496</c:v>
                </c:pt>
                <c:pt idx="7581">
                  <c:v>496</c:v>
                </c:pt>
                <c:pt idx="7582">
                  <c:v>496</c:v>
                </c:pt>
                <c:pt idx="7583">
                  <c:v>496</c:v>
                </c:pt>
                <c:pt idx="7584">
                  <c:v>496</c:v>
                </c:pt>
                <c:pt idx="7585">
                  <c:v>496</c:v>
                </c:pt>
                <c:pt idx="7586">
                  <c:v>496</c:v>
                </c:pt>
                <c:pt idx="7587">
                  <c:v>496</c:v>
                </c:pt>
                <c:pt idx="7588">
                  <c:v>496</c:v>
                </c:pt>
                <c:pt idx="7589">
                  <c:v>496</c:v>
                </c:pt>
                <c:pt idx="7590">
                  <c:v>496</c:v>
                </c:pt>
                <c:pt idx="7591">
                  <c:v>496</c:v>
                </c:pt>
                <c:pt idx="7592">
                  <c:v>496</c:v>
                </c:pt>
                <c:pt idx="7593">
                  <c:v>496</c:v>
                </c:pt>
                <c:pt idx="7594">
                  <c:v>496</c:v>
                </c:pt>
                <c:pt idx="7595">
                  <c:v>497</c:v>
                </c:pt>
                <c:pt idx="7596">
                  <c:v>498</c:v>
                </c:pt>
                <c:pt idx="7597">
                  <c:v>499</c:v>
                </c:pt>
                <c:pt idx="7598">
                  <c:v>499</c:v>
                </c:pt>
                <c:pt idx="7599">
                  <c:v>499</c:v>
                </c:pt>
                <c:pt idx="7600">
                  <c:v>499</c:v>
                </c:pt>
                <c:pt idx="7601">
                  <c:v>499</c:v>
                </c:pt>
                <c:pt idx="7602">
                  <c:v>500</c:v>
                </c:pt>
                <c:pt idx="7603">
                  <c:v>500</c:v>
                </c:pt>
                <c:pt idx="7604">
                  <c:v>500</c:v>
                </c:pt>
                <c:pt idx="7605">
                  <c:v>500</c:v>
                </c:pt>
                <c:pt idx="7606">
                  <c:v>500</c:v>
                </c:pt>
                <c:pt idx="7607">
                  <c:v>500</c:v>
                </c:pt>
                <c:pt idx="7608">
                  <c:v>500</c:v>
                </c:pt>
                <c:pt idx="7609">
                  <c:v>500</c:v>
                </c:pt>
                <c:pt idx="7610">
                  <c:v>500</c:v>
                </c:pt>
                <c:pt idx="7611">
                  <c:v>500</c:v>
                </c:pt>
                <c:pt idx="7612">
                  <c:v>500</c:v>
                </c:pt>
                <c:pt idx="7613">
                  <c:v>500</c:v>
                </c:pt>
                <c:pt idx="7614">
                  <c:v>500</c:v>
                </c:pt>
                <c:pt idx="7615">
                  <c:v>500</c:v>
                </c:pt>
                <c:pt idx="7616">
                  <c:v>500</c:v>
                </c:pt>
                <c:pt idx="7617">
                  <c:v>500</c:v>
                </c:pt>
                <c:pt idx="7618">
                  <c:v>500</c:v>
                </c:pt>
                <c:pt idx="7619">
                  <c:v>500</c:v>
                </c:pt>
                <c:pt idx="7620">
                  <c:v>500</c:v>
                </c:pt>
                <c:pt idx="7621">
                  <c:v>500</c:v>
                </c:pt>
                <c:pt idx="7622">
                  <c:v>500</c:v>
                </c:pt>
                <c:pt idx="7623">
                  <c:v>500</c:v>
                </c:pt>
                <c:pt idx="7624">
                  <c:v>500</c:v>
                </c:pt>
                <c:pt idx="7625">
                  <c:v>500</c:v>
                </c:pt>
                <c:pt idx="7626">
                  <c:v>501</c:v>
                </c:pt>
                <c:pt idx="7627">
                  <c:v>501</c:v>
                </c:pt>
                <c:pt idx="7628">
                  <c:v>501</c:v>
                </c:pt>
                <c:pt idx="7629">
                  <c:v>501</c:v>
                </c:pt>
                <c:pt idx="7630">
                  <c:v>502</c:v>
                </c:pt>
                <c:pt idx="7631">
                  <c:v>503</c:v>
                </c:pt>
                <c:pt idx="7632">
                  <c:v>503</c:v>
                </c:pt>
                <c:pt idx="7633">
                  <c:v>503</c:v>
                </c:pt>
                <c:pt idx="7634">
                  <c:v>503</c:v>
                </c:pt>
                <c:pt idx="7635">
                  <c:v>503</c:v>
                </c:pt>
                <c:pt idx="7636">
                  <c:v>503</c:v>
                </c:pt>
                <c:pt idx="7637">
                  <c:v>503</c:v>
                </c:pt>
                <c:pt idx="7638">
                  <c:v>503</c:v>
                </c:pt>
                <c:pt idx="7639">
                  <c:v>503</c:v>
                </c:pt>
                <c:pt idx="7640">
                  <c:v>503</c:v>
                </c:pt>
                <c:pt idx="7641">
                  <c:v>503</c:v>
                </c:pt>
                <c:pt idx="7642">
                  <c:v>503</c:v>
                </c:pt>
                <c:pt idx="7643">
                  <c:v>503</c:v>
                </c:pt>
                <c:pt idx="7644">
                  <c:v>503</c:v>
                </c:pt>
                <c:pt idx="7645">
                  <c:v>503</c:v>
                </c:pt>
                <c:pt idx="7646">
                  <c:v>503</c:v>
                </c:pt>
                <c:pt idx="7647">
                  <c:v>503</c:v>
                </c:pt>
                <c:pt idx="7648">
                  <c:v>503</c:v>
                </c:pt>
                <c:pt idx="7649">
                  <c:v>503</c:v>
                </c:pt>
                <c:pt idx="7650">
                  <c:v>503</c:v>
                </c:pt>
                <c:pt idx="7651">
                  <c:v>503</c:v>
                </c:pt>
                <c:pt idx="7652">
                  <c:v>503</c:v>
                </c:pt>
                <c:pt idx="7653">
                  <c:v>503</c:v>
                </c:pt>
                <c:pt idx="7654">
                  <c:v>503</c:v>
                </c:pt>
                <c:pt idx="7655">
                  <c:v>503</c:v>
                </c:pt>
                <c:pt idx="7656">
                  <c:v>503</c:v>
                </c:pt>
                <c:pt idx="7657">
                  <c:v>503</c:v>
                </c:pt>
                <c:pt idx="7658">
                  <c:v>503</c:v>
                </c:pt>
                <c:pt idx="7659">
                  <c:v>503</c:v>
                </c:pt>
                <c:pt idx="7660">
                  <c:v>503</c:v>
                </c:pt>
                <c:pt idx="7661">
                  <c:v>503</c:v>
                </c:pt>
                <c:pt idx="7662">
                  <c:v>503</c:v>
                </c:pt>
                <c:pt idx="7663">
                  <c:v>503</c:v>
                </c:pt>
                <c:pt idx="7664">
                  <c:v>503</c:v>
                </c:pt>
                <c:pt idx="7665">
                  <c:v>503</c:v>
                </c:pt>
                <c:pt idx="7666">
                  <c:v>503</c:v>
                </c:pt>
                <c:pt idx="7667">
                  <c:v>503</c:v>
                </c:pt>
                <c:pt idx="7668">
                  <c:v>503</c:v>
                </c:pt>
                <c:pt idx="7669">
                  <c:v>503</c:v>
                </c:pt>
                <c:pt idx="7670">
                  <c:v>503</c:v>
                </c:pt>
                <c:pt idx="7671">
                  <c:v>503</c:v>
                </c:pt>
                <c:pt idx="7672">
                  <c:v>503</c:v>
                </c:pt>
                <c:pt idx="7673">
                  <c:v>503</c:v>
                </c:pt>
                <c:pt idx="7674">
                  <c:v>503</c:v>
                </c:pt>
                <c:pt idx="7675">
                  <c:v>503</c:v>
                </c:pt>
                <c:pt idx="7676">
                  <c:v>503</c:v>
                </c:pt>
                <c:pt idx="7677">
                  <c:v>503</c:v>
                </c:pt>
                <c:pt idx="7678">
                  <c:v>503</c:v>
                </c:pt>
                <c:pt idx="7679">
                  <c:v>503</c:v>
                </c:pt>
                <c:pt idx="7680">
                  <c:v>503</c:v>
                </c:pt>
                <c:pt idx="7681">
                  <c:v>503</c:v>
                </c:pt>
                <c:pt idx="7682">
                  <c:v>503</c:v>
                </c:pt>
                <c:pt idx="7683">
                  <c:v>503</c:v>
                </c:pt>
                <c:pt idx="7684">
                  <c:v>503</c:v>
                </c:pt>
                <c:pt idx="7685">
                  <c:v>503</c:v>
                </c:pt>
                <c:pt idx="7686">
                  <c:v>503</c:v>
                </c:pt>
                <c:pt idx="7687">
                  <c:v>503</c:v>
                </c:pt>
                <c:pt idx="7688">
                  <c:v>503</c:v>
                </c:pt>
                <c:pt idx="7689">
                  <c:v>503</c:v>
                </c:pt>
                <c:pt idx="7690">
                  <c:v>503</c:v>
                </c:pt>
                <c:pt idx="7691">
                  <c:v>503</c:v>
                </c:pt>
                <c:pt idx="7692">
                  <c:v>503</c:v>
                </c:pt>
                <c:pt idx="7693">
                  <c:v>503</c:v>
                </c:pt>
                <c:pt idx="7694">
                  <c:v>503</c:v>
                </c:pt>
                <c:pt idx="7695">
                  <c:v>503</c:v>
                </c:pt>
                <c:pt idx="7696">
                  <c:v>503</c:v>
                </c:pt>
                <c:pt idx="7697">
                  <c:v>503</c:v>
                </c:pt>
                <c:pt idx="7698">
                  <c:v>503</c:v>
                </c:pt>
                <c:pt idx="7699">
                  <c:v>503</c:v>
                </c:pt>
                <c:pt idx="7700">
                  <c:v>503</c:v>
                </c:pt>
                <c:pt idx="7701">
                  <c:v>503</c:v>
                </c:pt>
                <c:pt idx="7702">
                  <c:v>503</c:v>
                </c:pt>
                <c:pt idx="7703">
                  <c:v>503</c:v>
                </c:pt>
                <c:pt idx="7704">
                  <c:v>503</c:v>
                </c:pt>
                <c:pt idx="7705">
                  <c:v>503</c:v>
                </c:pt>
                <c:pt idx="7706">
                  <c:v>503</c:v>
                </c:pt>
                <c:pt idx="7707">
                  <c:v>503</c:v>
                </c:pt>
                <c:pt idx="7708">
                  <c:v>503</c:v>
                </c:pt>
                <c:pt idx="7709">
                  <c:v>503</c:v>
                </c:pt>
                <c:pt idx="7710">
                  <c:v>503</c:v>
                </c:pt>
                <c:pt idx="7711">
                  <c:v>503</c:v>
                </c:pt>
                <c:pt idx="7712">
                  <c:v>503</c:v>
                </c:pt>
                <c:pt idx="7713">
                  <c:v>503</c:v>
                </c:pt>
                <c:pt idx="7714">
                  <c:v>503</c:v>
                </c:pt>
                <c:pt idx="7715">
                  <c:v>503</c:v>
                </c:pt>
                <c:pt idx="7716">
                  <c:v>503</c:v>
                </c:pt>
                <c:pt idx="7717">
                  <c:v>503</c:v>
                </c:pt>
                <c:pt idx="7718">
                  <c:v>503</c:v>
                </c:pt>
                <c:pt idx="7719">
                  <c:v>503</c:v>
                </c:pt>
                <c:pt idx="7720">
                  <c:v>503</c:v>
                </c:pt>
                <c:pt idx="7721">
                  <c:v>503</c:v>
                </c:pt>
                <c:pt idx="7722">
                  <c:v>503</c:v>
                </c:pt>
                <c:pt idx="7723">
                  <c:v>503</c:v>
                </c:pt>
                <c:pt idx="7724">
                  <c:v>503</c:v>
                </c:pt>
                <c:pt idx="7725">
                  <c:v>504</c:v>
                </c:pt>
                <c:pt idx="7726">
                  <c:v>504</c:v>
                </c:pt>
                <c:pt idx="7727">
                  <c:v>504</c:v>
                </c:pt>
                <c:pt idx="7728">
                  <c:v>504</c:v>
                </c:pt>
                <c:pt idx="7729">
                  <c:v>504</c:v>
                </c:pt>
                <c:pt idx="7730">
                  <c:v>504</c:v>
                </c:pt>
                <c:pt idx="7731">
                  <c:v>504</c:v>
                </c:pt>
                <c:pt idx="7732">
                  <c:v>504</c:v>
                </c:pt>
                <c:pt idx="7733">
                  <c:v>504</c:v>
                </c:pt>
                <c:pt idx="7734">
                  <c:v>504</c:v>
                </c:pt>
                <c:pt idx="7735">
                  <c:v>504</c:v>
                </c:pt>
                <c:pt idx="7736">
                  <c:v>504</c:v>
                </c:pt>
                <c:pt idx="7737">
                  <c:v>504</c:v>
                </c:pt>
                <c:pt idx="7738">
                  <c:v>505</c:v>
                </c:pt>
                <c:pt idx="7739">
                  <c:v>505</c:v>
                </c:pt>
                <c:pt idx="7740">
                  <c:v>505</c:v>
                </c:pt>
                <c:pt idx="7741">
                  <c:v>505</c:v>
                </c:pt>
                <c:pt idx="7742">
                  <c:v>505</c:v>
                </c:pt>
                <c:pt idx="7743">
                  <c:v>505</c:v>
                </c:pt>
                <c:pt idx="7744">
                  <c:v>505</c:v>
                </c:pt>
                <c:pt idx="7745">
                  <c:v>505</c:v>
                </c:pt>
                <c:pt idx="7746">
                  <c:v>505</c:v>
                </c:pt>
                <c:pt idx="7747">
                  <c:v>505</c:v>
                </c:pt>
                <c:pt idx="7748">
                  <c:v>505</c:v>
                </c:pt>
                <c:pt idx="7749">
                  <c:v>505</c:v>
                </c:pt>
                <c:pt idx="7750">
                  <c:v>505</c:v>
                </c:pt>
                <c:pt idx="7751">
                  <c:v>505</c:v>
                </c:pt>
                <c:pt idx="7752">
                  <c:v>505</c:v>
                </c:pt>
                <c:pt idx="7753">
                  <c:v>505</c:v>
                </c:pt>
                <c:pt idx="7754">
                  <c:v>505</c:v>
                </c:pt>
                <c:pt idx="7755">
                  <c:v>505</c:v>
                </c:pt>
                <c:pt idx="7756">
                  <c:v>505</c:v>
                </c:pt>
                <c:pt idx="7757">
                  <c:v>505</c:v>
                </c:pt>
                <c:pt idx="7758">
                  <c:v>505</c:v>
                </c:pt>
                <c:pt idx="7759">
                  <c:v>506</c:v>
                </c:pt>
                <c:pt idx="7760">
                  <c:v>506</c:v>
                </c:pt>
                <c:pt idx="7761">
                  <c:v>506</c:v>
                </c:pt>
                <c:pt idx="7762">
                  <c:v>506</c:v>
                </c:pt>
                <c:pt idx="7763">
                  <c:v>506</c:v>
                </c:pt>
                <c:pt idx="7764">
                  <c:v>506</c:v>
                </c:pt>
                <c:pt idx="7765">
                  <c:v>506</c:v>
                </c:pt>
                <c:pt idx="7766">
                  <c:v>506</c:v>
                </c:pt>
                <c:pt idx="7767">
                  <c:v>506</c:v>
                </c:pt>
                <c:pt idx="7768">
                  <c:v>506</c:v>
                </c:pt>
                <c:pt idx="7769">
                  <c:v>506</c:v>
                </c:pt>
                <c:pt idx="7770">
                  <c:v>506</c:v>
                </c:pt>
                <c:pt idx="7771">
                  <c:v>506</c:v>
                </c:pt>
                <c:pt idx="7772">
                  <c:v>506</c:v>
                </c:pt>
                <c:pt idx="7773">
                  <c:v>506</c:v>
                </c:pt>
                <c:pt idx="7774">
                  <c:v>506</c:v>
                </c:pt>
                <c:pt idx="7775">
                  <c:v>506</c:v>
                </c:pt>
                <c:pt idx="7776">
                  <c:v>506</c:v>
                </c:pt>
                <c:pt idx="7777">
                  <c:v>506</c:v>
                </c:pt>
                <c:pt idx="7778">
                  <c:v>507</c:v>
                </c:pt>
                <c:pt idx="7779">
                  <c:v>508</c:v>
                </c:pt>
                <c:pt idx="7780">
                  <c:v>509</c:v>
                </c:pt>
                <c:pt idx="7781">
                  <c:v>509</c:v>
                </c:pt>
                <c:pt idx="7782">
                  <c:v>509</c:v>
                </c:pt>
                <c:pt idx="7783">
                  <c:v>509</c:v>
                </c:pt>
                <c:pt idx="7784">
                  <c:v>510</c:v>
                </c:pt>
                <c:pt idx="7785">
                  <c:v>511</c:v>
                </c:pt>
                <c:pt idx="7786">
                  <c:v>511</c:v>
                </c:pt>
                <c:pt idx="7787">
                  <c:v>511</c:v>
                </c:pt>
                <c:pt idx="7788">
                  <c:v>511</c:v>
                </c:pt>
                <c:pt idx="7789">
                  <c:v>511</c:v>
                </c:pt>
                <c:pt idx="7790">
                  <c:v>511</c:v>
                </c:pt>
                <c:pt idx="7791">
                  <c:v>511</c:v>
                </c:pt>
                <c:pt idx="7792">
                  <c:v>511</c:v>
                </c:pt>
                <c:pt idx="7793">
                  <c:v>511</c:v>
                </c:pt>
                <c:pt idx="7794">
                  <c:v>511</c:v>
                </c:pt>
                <c:pt idx="7795">
                  <c:v>512</c:v>
                </c:pt>
                <c:pt idx="7796">
                  <c:v>512</c:v>
                </c:pt>
                <c:pt idx="7797">
                  <c:v>512</c:v>
                </c:pt>
                <c:pt idx="7798">
                  <c:v>513</c:v>
                </c:pt>
                <c:pt idx="7799">
                  <c:v>514</c:v>
                </c:pt>
                <c:pt idx="7800">
                  <c:v>515</c:v>
                </c:pt>
                <c:pt idx="7801">
                  <c:v>516</c:v>
                </c:pt>
                <c:pt idx="7802">
                  <c:v>516</c:v>
                </c:pt>
                <c:pt idx="7803">
                  <c:v>516</c:v>
                </c:pt>
                <c:pt idx="7804">
                  <c:v>516</c:v>
                </c:pt>
                <c:pt idx="7805">
                  <c:v>517</c:v>
                </c:pt>
                <c:pt idx="7806">
                  <c:v>517</c:v>
                </c:pt>
                <c:pt idx="7807">
                  <c:v>517</c:v>
                </c:pt>
                <c:pt idx="7808">
                  <c:v>518</c:v>
                </c:pt>
                <c:pt idx="7809">
                  <c:v>519</c:v>
                </c:pt>
                <c:pt idx="7810">
                  <c:v>520</c:v>
                </c:pt>
                <c:pt idx="7811">
                  <c:v>520</c:v>
                </c:pt>
                <c:pt idx="7812">
                  <c:v>521</c:v>
                </c:pt>
                <c:pt idx="7813">
                  <c:v>521</c:v>
                </c:pt>
                <c:pt idx="7814">
                  <c:v>521</c:v>
                </c:pt>
                <c:pt idx="7815">
                  <c:v>521</c:v>
                </c:pt>
                <c:pt idx="7816">
                  <c:v>521</c:v>
                </c:pt>
                <c:pt idx="7817">
                  <c:v>521</c:v>
                </c:pt>
                <c:pt idx="7818">
                  <c:v>521</c:v>
                </c:pt>
                <c:pt idx="7819">
                  <c:v>521</c:v>
                </c:pt>
                <c:pt idx="7820">
                  <c:v>521</c:v>
                </c:pt>
                <c:pt idx="7821">
                  <c:v>521</c:v>
                </c:pt>
                <c:pt idx="7822">
                  <c:v>521</c:v>
                </c:pt>
                <c:pt idx="7823">
                  <c:v>521</c:v>
                </c:pt>
                <c:pt idx="7824">
                  <c:v>521</c:v>
                </c:pt>
                <c:pt idx="7825">
                  <c:v>521</c:v>
                </c:pt>
                <c:pt idx="7826">
                  <c:v>521</c:v>
                </c:pt>
                <c:pt idx="7827">
                  <c:v>521</c:v>
                </c:pt>
                <c:pt idx="7828">
                  <c:v>521</c:v>
                </c:pt>
                <c:pt idx="7829">
                  <c:v>521</c:v>
                </c:pt>
                <c:pt idx="7830">
                  <c:v>522</c:v>
                </c:pt>
                <c:pt idx="7831">
                  <c:v>523</c:v>
                </c:pt>
                <c:pt idx="7832">
                  <c:v>523</c:v>
                </c:pt>
                <c:pt idx="7833">
                  <c:v>524</c:v>
                </c:pt>
                <c:pt idx="7834">
                  <c:v>524</c:v>
                </c:pt>
                <c:pt idx="7835">
                  <c:v>524</c:v>
                </c:pt>
                <c:pt idx="7836">
                  <c:v>524</c:v>
                </c:pt>
                <c:pt idx="7837">
                  <c:v>524</c:v>
                </c:pt>
                <c:pt idx="7838">
                  <c:v>525</c:v>
                </c:pt>
                <c:pt idx="7839">
                  <c:v>525</c:v>
                </c:pt>
                <c:pt idx="7840">
                  <c:v>525</c:v>
                </c:pt>
                <c:pt idx="7841">
                  <c:v>525</c:v>
                </c:pt>
                <c:pt idx="7842">
                  <c:v>525</c:v>
                </c:pt>
                <c:pt idx="7843">
                  <c:v>525</c:v>
                </c:pt>
                <c:pt idx="7844">
                  <c:v>525</c:v>
                </c:pt>
                <c:pt idx="7845">
                  <c:v>525</c:v>
                </c:pt>
                <c:pt idx="7846">
                  <c:v>525</c:v>
                </c:pt>
                <c:pt idx="7847">
                  <c:v>525</c:v>
                </c:pt>
                <c:pt idx="7848">
                  <c:v>525</c:v>
                </c:pt>
                <c:pt idx="7849">
                  <c:v>525</c:v>
                </c:pt>
                <c:pt idx="7850">
                  <c:v>526</c:v>
                </c:pt>
                <c:pt idx="7851">
                  <c:v>526</c:v>
                </c:pt>
                <c:pt idx="7852">
                  <c:v>527</c:v>
                </c:pt>
                <c:pt idx="7853">
                  <c:v>527</c:v>
                </c:pt>
                <c:pt idx="7854">
                  <c:v>527</c:v>
                </c:pt>
                <c:pt idx="7855">
                  <c:v>527</c:v>
                </c:pt>
                <c:pt idx="7856">
                  <c:v>527</c:v>
                </c:pt>
                <c:pt idx="7857">
                  <c:v>527</c:v>
                </c:pt>
                <c:pt idx="7858">
                  <c:v>527</c:v>
                </c:pt>
                <c:pt idx="7859">
                  <c:v>527</c:v>
                </c:pt>
                <c:pt idx="7860">
                  <c:v>527</c:v>
                </c:pt>
                <c:pt idx="7861">
                  <c:v>527</c:v>
                </c:pt>
                <c:pt idx="7862">
                  <c:v>527</c:v>
                </c:pt>
                <c:pt idx="7863">
                  <c:v>527</c:v>
                </c:pt>
                <c:pt idx="7864">
                  <c:v>527</c:v>
                </c:pt>
                <c:pt idx="7865">
                  <c:v>527</c:v>
                </c:pt>
                <c:pt idx="7866">
                  <c:v>527</c:v>
                </c:pt>
                <c:pt idx="7867">
                  <c:v>527</c:v>
                </c:pt>
                <c:pt idx="7868">
                  <c:v>527</c:v>
                </c:pt>
                <c:pt idx="7869">
                  <c:v>527</c:v>
                </c:pt>
                <c:pt idx="7870">
                  <c:v>527</c:v>
                </c:pt>
                <c:pt idx="7871">
                  <c:v>527</c:v>
                </c:pt>
                <c:pt idx="7872">
                  <c:v>527</c:v>
                </c:pt>
                <c:pt idx="7873">
                  <c:v>527</c:v>
                </c:pt>
                <c:pt idx="7874">
                  <c:v>527</c:v>
                </c:pt>
                <c:pt idx="7875">
                  <c:v>527</c:v>
                </c:pt>
                <c:pt idx="7876">
                  <c:v>527</c:v>
                </c:pt>
                <c:pt idx="7877">
                  <c:v>527</c:v>
                </c:pt>
                <c:pt idx="7878">
                  <c:v>527</c:v>
                </c:pt>
                <c:pt idx="7879">
                  <c:v>527</c:v>
                </c:pt>
                <c:pt idx="7880">
                  <c:v>528</c:v>
                </c:pt>
                <c:pt idx="7881">
                  <c:v>528</c:v>
                </c:pt>
                <c:pt idx="7882">
                  <c:v>528</c:v>
                </c:pt>
                <c:pt idx="7883">
                  <c:v>528</c:v>
                </c:pt>
                <c:pt idx="7884">
                  <c:v>528</c:v>
                </c:pt>
                <c:pt idx="7885">
                  <c:v>528</c:v>
                </c:pt>
                <c:pt idx="7886">
                  <c:v>528</c:v>
                </c:pt>
                <c:pt idx="7887">
                  <c:v>528</c:v>
                </c:pt>
                <c:pt idx="7888">
                  <c:v>528</c:v>
                </c:pt>
                <c:pt idx="7889">
                  <c:v>528</c:v>
                </c:pt>
                <c:pt idx="7890">
                  <c:v>528</c:v>
                </c:pt>
                <c:pt idx="7891">
                  <c:v>528</c:v>
                </c:pt>
                <c:pt idx="7892">
                  <c:v>528</c:v>
                </c:pt>
                <c:pt idx="7893">
                  <c:v>528</c:v>
                </c:pt>
                <c:pt idx="7894">
                  <c:v>528</c:v>
                </c:pt>
                <c:pt idx="7895">
                  <c:v>528</c:v>
                </c:pt>
                <c:pt idx="7896">
                  <c:v>528</c:v>
                </c:pt>
                <c:pt idx="7897">
                  <c:v>528</c:v>
                </c:pt>
                <c:pt idx="7898">
                  <c:v>528</c:v>
                </c:pt>
                <c:pt idx="7899">
                  <c:v>528</c:v>
                </c:pt>
                <c:pt idx="7900">
                  <c:v>528</c:v>
                </c:pt>
                <c:pt idx="7901">
                  <c:v>528</c:v>
                </c:pt>
                <c:pt idx="7902">
                  <c:v>528</c:v>
                </c:pt>
                <c:pt idx="7903">
                  <c:v>529</c:v>
                </c:pt>
                <c:pt idx="7904">
                  <c:v>529</c:v>
                </c:pt>
                <c:pt idx="7905">
                  <c:v>529</c:v>
                </c:pt>
                <c:pt idx="7906">
                  <c:v>529</c:v>
                </c:pt>
                <c:pt idx="7907">
                  <c:v>529</c:v>
                </c:pt>
                <c:pt idx="7908">
                  <c:v>529</c:v>
                </c:pt>
                <c:pt idx="7909">
                  <c:v>529</c:v>
                </c:pt>
                <c:pt idx="7910">
                  <c:v>530</c:v>
                </c:pt>
                <c:pt idx="7911">
                  <c:v>530</c:v>
                </c:pt>
                <c:pt idx="7912">
                  <c:v>531</c:v>
                </c:pt>
                <c:pt idx="7913">
                  <c:v>532</c:v>
                </c:pt>
                <c:pt idx="7914">
                  <c:v>532</c:v>
                </c:pt>
                <c:pt idx="7915">
                  <c:v>532</c:v>
                </c:pt>
                <c:pt idx="7916">
                  <c:v>532</c:v>
                </c:pt>
                <c:pt idx="7917">
                  <c:v>532</c:v>
                </c:pt>
                <c:pt idx="7918">
                  <c:v>532</c:v>
                </c:pt>
                <c:pt idx="7919">
                  <c:v>532</c:v>
                </c:pt>
                <c:pt idx="7920">
                  <c:v>532</c:v>
                </c:pt>
                <c:pt idx="7921">
                  <c:v>532</c:v>
                </c:pt>
                <c:pt idx="7922">
                  <c:v>532</c:v>
                </c:pt>
                <c:pt idx="7923">
                  <c:v>532</c:v>
                </c:pt>
                <c:pt idx="7924">
                  <c:v>532</c:v>
                </c:pt>
                <c:pt idx="7925">
                  <c:v>532</c:v>
                </c:pt>
                <c:pt idx="7926">
                  <c:v>532</c:v>
                </c:pt>
                <c:pt idx="7927">
                  <c:v>532</c:v>
                </c:pt>
                <c:pt idx="7928">
                  <c:v>532</c:v>
                </c:pt>
                <c:pt idx="7929">
                  <c:v>532</c:v>
                </c:pt>
                <c:pt idx="7930">
                  <c:v>532</c:v>
                </c:pt>
                <c:pt idx="7931">
                  <c:v>532</c:v>
                </c:pt>
                <c:pt idx="7932">
                  <c:v>532</c:v>
                </c:pt>
                <c:pt idx="7933">
                  <c:v>532</c:v>
                </c:pt>
                <c:pt idx="7934">
                  <c:v>532</c:v>
                </c:pt>
                <c:pt idx="7935">
                  <c:v>532</c:v>
                </c:pt>
                <c:pt idx="7936">
                  <c:v>532</c:v>
                </c:pt>
                <c:pt idx="7937">
                  <c:v>532</c:v>
                </c:pt>
                <c:pt idx="7938">
                  <c:v>532</c:v>
                </c:pt>
                <c:pt idx="7939">
                  <c:v>532</c:v>
                </c:pt>
                <c:pt idx="7940">
                  <c:v>532</c:v>
                </c:pt>
                <c:pt idx="7941">
                  <c:v>532</c:v>
                </c:pt>
                <c:pt idx="7942">
                  <c:v>532</c:v>
                </c:pt>
                <c:pt idx="7943">
                  <c:v>532</c:v>
                </c:pt>
                <c:pt idx="7944">
                  <c:v>532</c:v>
                </c:pt>
                <c:pt idx="7945">
                  <c:v>532</c:v>
                </c:pt>
                <c:pt idx="7946">
                  <c:v>532</c:v>
                </c:pt>
                <c:pt idx="7947">
                  <c:v>532</c:v>
                </c:pt>
                <c:pt idx="7948">
                  <c:v>532</c:v>
                </c:pt>
                <c:pt idx="7949">
                  <c:v>532</c:v>
                </c:pt>
                <c:pt idx="7950">
                  <c:v>532</c:v>
                </c:pt>
                <c:pt idx="7951">
                  <c:v>532</c:v>
                </c:pt>
                <c:pt idx="7952">
                  <c:v>532</c:v>
                </c:pt>
                <c:pt idx="7953">
                  <c:v>532</c:v>
                </c:pt>
                <c:pt idx="7954">
                  <c:v>532</c:v>
                </c:pt>
                <c:pt idx="7955">
                  <c:v>532</c:v>
                </c:pt>
                <c:pt idx="7956">
                  <c:v>532</c:v>
                </c:pt>
                <c:pt idx="7957">
                  <c:v>532</c:v>
                </c:pt>
                <c:pt idx="7958">
                  <c:v>532</c:v>
                </c:pt>
                <c:pt idx="7959">
                  <c:v>532</c:v>
                </c:pt>
                <c:pt idx="7960">
                  <c:v>532</c:v>
                </c:pt>
                <c:pt idx="7961">
                  <c:v>532</c:v>
                </c:pt>
                <c:pt idx="7962">
                  <c:v>533</c:v>
                </c:pt>
                <c:pt idx="7963">
                  <c:v>534</c:v>
                </c:pt>
                <c:pt idx="7964">
                  <c:v>534</c:v>
                </c:pt>
                <c:pt idx="7965">
                  <c:v>534</c:v>
                </c:pt>
                <c:pt idx="7966">
                  <c:v>534</c:v>
                </c:pt>
                <c:pt idx="7967">
                  <c:v>534</c:v>
                </c:pt>
                <c:pt idx="7968">
                  <c:v>534</c:v>
                </c:pt>
                <c:pt idx="7969">
                  <c:v>534</c:v>
                </c:pt>
                <c:pt idx="7970">
                  <c:v>534</c:v>
                </c:pt>
                <c:pt idx="7971">
                  <c:v>534</c:v>
                </c:pt>
                <c:pt idx="7972">
                  <c:v>534</c:v>
                </c:pt>
                <c:pt idx="7973">
                  <c:v>534</c:v>
                </c:pt>
                <c:pt idx="7974">
                  <c:v>534</c:v>
                </c:pt>
                <c:pt idx="7975">
                  <c:v>534</c:v>
                </c:pt>
                <c:pt idx="7976">
                  <c:v>534</c:v>
                </c:pt>
                <c:pt idx="7977">
                  <c:v>534</c:v>
                </c:pt>
                <c:pt idx="7978">
                  <c:v>534</c:v>
                </c:pt>
                <c:pt idx="7979">
                  <c:v>534</c:v>
                </c:pt>
                <c:pt idx="7980">
                  <c:v>534</c:v>
                </c:pt>
                <c:pt idx="7981">
                  <c:v>534</c:v>
                </c:pt>
                <c:pt idx="7982">
                  <c:v>534</c:v>
                </c:pt>
                <c:pt idx="7983">
                  <c:v>534</c:v>
                </c:pt>
                <c:pt idx="7984">
                  <c:v>534</c:v>
                </c:pt>
                <c:pt idx="7985">
                  <c:v>534</c:v>
                </c:pt>
                <c:pt idx="7986">
                  <c:v>534</c:v>
                </c:pt>
                <c:pt idx="7987">
                  <c:v>534</c:v>
                </c:pt>
                <c:pt idx="7988">
                  <c:v>534</c:v>
                </c:pt>
                <c:pt idx="7989">
                  <c:v>534</c:v>
                </c:pt>
                <c:pt idx="7990">
                  <c:v>534</c:v>
                </c:pt>
                <c:pt idx="7991">
                  <c:v>534</c:v>
                </c:pt>
                <c:pt idx="7992">
                  <c:v>534</c:v>
                </c:pt>
                <c:pt idx="7993">
                  <c:v>534</c:v>
                </c:pt>
                <c:pt idx="7994">
                  <c:v>534</c:v>
                </c:pt>
                <c:pt idx="7995">
                  <c:v>534</c:v>
                </c:pt>
                <c:pt idx="7996">
                  <c:v>534</c:v>
                </c:pt>
                <c:pt idx="7997">
                  <c:v>534</c:v>
                </c:pt>
                <c:pt idx="7998">
                  <c:v>535</c:v>
                </c:pt>
                <c:pt idx="7999">
                  <c:v>535</c:v>
                </c:pt>
                <c:pt idx="8000">
                  <c:v>535</c:v>
                </c:pt>
                <c:pt idx="8001">
                  <c:v>535</c:v>
                </c:pt>
                <c:pt idx="8002">
                  <c:v>535</c:v>
                </c:pt>
                <c:pt idx="8003">
                  <c:v>535</c:v>
                </c:pt>
                <c:pt idx="8004">
                  <c:v>535</c:v>
                </c:pt>
                <c:pt idx="8005">
                  <c:v>535</c:v>
                </c:pt>
                <c:pt idx="8006">
                  <c:v>535</c:v>
                </c:pt>
                <c:pt idx="8007">
                  <c:v>536</c:v>
                </c:pt>
                <c:pt idx="8008">
                  <c:v>537</c:v>
                </c:pt>
                <c:pt idx="8009">
                  <c:v>537</c:v>
                </c:pt>
                <c:pt idx="8010">
                  <c:v>537</c:v>
                </c:pt>
                <c:pt idx="8011">
                  <c:v>537</c:v>
                </c:pt>
                <c:pt idx="8012">
                  <c:v>538</c:v>
                </c:pt>
                <c:pt idx="8013">
                  <c:v>539</c:v>
                </c:pt>
                <c:pt idx="8014">
                  <c:v>539</c:v>
                </c:pt>
                <c:pt idx="8015">
                  <c:v>539</c:v>
                </c:pt>
                <c:pt idx="8016">
                  <c:v>539</c:v>
                </c:pt>
                <c:pt idx="8017">
                  <c:v>539</c:v>
                </c:pt>
                <c:pt idx="8018">
                  <c:v>539</c:v>
                </c:pt>
                <c:pt idx="8019">
                  <c:v>539</c:v>
                </c:pt>
                <c:pt idx="8020">
                  <c:v>539</c:v>
                </c:pt>
                <c:pt idx="8021">
                  <c:v>539</c:v>
                </c:pt>
                <c:pt idx="8022">
                  <c:v>539</c:v>
                </c:pt>
                <c:pt idx="8023">
                  <c:v>539</c:v>
                </c:pt>
                <c:pt idx="8024">
                  <c:v>539</c:v>
                </c:pt>
                <c:pt idx="8025">
                  <c:v>539</c:v>
                </c:pt>
                <c:pt idx="8026">
                  <c:v>539</c:v>
                </c:pt>
                <c:pt idx="8027">
                  <c:v>539</c:v>
                </c:pt>
                <c:pt idx="8028">
                  <c:v>540</c:v>
                </c:pt>
                <c:pt idx="8029">
                  <c:v>540</c:v>
                </c:pt>
                <c:pt idx="8030">
                  <c:v>541</c:v>
                </c:pt>
                <c:pt idx="8031">
                  <c:v>541</c:v>
                </c:pt>
                <c:pt idx="8032">
                  <c:v>541</c:v>
                </c:pt>
                <c:pt idx="8033">
                  <c:v>541</c:v>
                </c:pt>
                <c:pt idx="8034">
                  <c:v>541</c:v>
                </c:pt>
                <c:pt idx="8035">
                  <c:v>541</c:v>
                </c:pt>
                <c:pt idx="8036">
                  <c:v>541</c:v>
                </c:pt>
                <c:pt idx="8037">
                  <c:v>541</c:v>
                </c:pt>
                <c:pt idx="8038">
                  <c:v>541</c:v>
                </c:pt>
                <c:pt idx="8039">
                  <c:v>541</c:v>
                </c:pt>
                <c:pt idx="8040">
                  <c:v>541</c:v>
                </c:pt>
                <c:pt idx="8041">
                  <c:v>541</c:v>
                </c:pt>
                <c:pt idx="8042">
                  <c:v>542</c:v>
                </c:pt>
                <c:pt idx="8043">
                  <c:v>543</c:v>
                </c:pt>
                <c:pt idx="8044">
                  <c:v>544</c:v>
                </c:pt>
                <c:pt idx="8045">
                  <c:v>544</c:v>
                </c:pt>
                <c:pt idx="8046">
                  <c:v>545</c:v>
                </c:pt>
                <c:pt idx="8047">
                  <c:v>545</c:v>
                </c:pt>
                <c:pt idx="8048">
                  <c:v>545</c:v>
                </c:pt>
                <c:pt idx="8049">
                  <c:v>545</c:v>
                </c:pt>
                <c:pt idx="8050">
                  <c:v>545</c:v>
                </c:pt>
                <c:pt idx="8051">
                  <c:v>545</c:v>
                </c:pt>
                <c:pt idx="8052">
                  <c:v>545</c:v>
                </c:pt>
                <c:pt idx="8053">
                  <c:v>545</c:v>
                </c:pt>
                <c:pt idx="8054">
                  <c:v>545</c:v>
                </c:pt>
                <c:pt idx="8055">
                  <c:v>545</c:v>
                </c:pt>
                <c:pt idx="8056">
                  <c:v>545</c:v>
                </c:pt>
                <c:pt idx="8057">
                  <c:v>545</c:v>
                </c:pt>
                <c:pt idx="8058">
                  <c:v>546</c:v>
                </c:pt>
                <c:pt idx="8059">
                  <c:v>546</c:v>
                </c:pt>
                <c:pt idx="8060">
                  <c:v>546</c:v>
                </c:pt>
                <c:pt idx="8061">
                  <c:v>547</c:v>
                </c:pt>
                <c:pt idx="8062">
                  <c:v>547</c:v>
                </c:pt>
                <c:pt idx="8063">
                  <c:v>547</c:v>
                </c:pt>
                <c:pt idx="8064">
                  <c:v>548</c:v>
                </c:pt>
                <c:pt idx="8065">
                  <c:v>549</c:v>
                </c:pt>
                <c:pt idx="8066">
                  <c:v>549</c:v>
                </c:pt>
                <c:pt idx="8067">
                  <c:v>549</c:v>
                </c:pt>
                <c:pt idx="8068">
                  <c:v>549</c:v>
                </c:pt>
                <c:pt idx="8069">
                  <c:v>549</c:v>
                </c:pt>
                <c:pt idx="8070">
                  <c:v>549</c:v>
                </c:pt>
                <c:pt idx="8071">
                  <c:v>549</c:v>
                </c:pt>
                <c:pt idx="8072">
                  <c:v>549</c:v>
                </c:pt>
                <c:pt idx="8073">
                  <c:v>549</c:v>
                </c:pt>
                <c:pt idx="8074">
                  <c:v>549</c:v>
                </c:pt>
                <c:pt idx="8075">
                  <c:v>549</c:v>
                </c:pt>
                <c:pt idx="8076">
                  <c:v>549</c:v>
                </c:pt>
                <c:pt idx="8077">
                  <c:v>549</c:v>
                </c:pt>
                <c:pt idx="8078">
                  <c:v>549</c:v>
                </c:pt>
                <c:pt idx="8079">
                  <c:v>549</c:v>
                </c:pt>
                <c:pt idx="8080">
                  <c:v>549</c:v>
                </c:pt>
                <c:pt idx="8081">
                  <c:v>549</c:v>
                </c:pt>
                <c:pt idx="8082">
                  <c:v>549</c:v>
                </c:pt>
                <c:pt idx="8083">
                  <c:v>549</c:v>
                </c:pt>
                <c:pt idx="8084">
                  <c:v>549</c:v>
                </c:pt>
                <c:pt idx="8085">
                  <c:v>549</c:v>
                </c:pt>
                <c:pt idx="8086">
                  <c:v>549</c:v>
                </c:pt>
                <c:pt idx="8087">
                  <c:v>549</c:v>
                </c:pt>
                <c:pt idx="8088">
                  <c:v>549</c:v>
                </c:pt>
                <c:pt idx="8089">
                  <c:v>549</c:v>
                </c:pt>
                <c:pt idx="8090">
                  <c:v>549</c:v>
                </c:pt>
                <c:pt idx="8091">
                  <c:v>549</c:v>
                </c:pt>
                <c:pt idx="8092">
                  <c:v>549</c:v>
                </c:pt>
                <c:pt idx="8093">
                  <c:v>549</c:v>
                </c:pt>
                <c:pt idx="8094">
                  <c:v>549</c:v>
                </c:pt>
                <c:pt idx="8095">
                  <c:v>549</c:v>
                </c:pt>
                <c:pt idx="8096">
                  <c:v>549</c:v>
                </c:pt>
                <c:pt idx="8097">
                  <c:v>549</c:v>
                </c:pt>
                <c:pt idx="8098">
                  <c:v>549</c:v>
                </c:pt>
                <c:pt idx="8099">
                  <c:v>549</c:v>
                </c:pt>
                <c:pt idx="8100">
                  <c:v>549</c:v>
                </c:pt>
                <c:pt idx="8101">
                  <c:v>549</c:v>
                </c:pt>
                <c:pt idx="8102">
                  <c:v>549</c:v>
                </c:pt>
                <c:pt idx="8103">
                  <c:v>549</c:v>
                </c:pt>
                <c:pt idx="8104">
                  <c:v>549</c:v>
                </c:pt>
                <c:pt idx="8105">
                  <c:v>549</c:v>
                </c:pt>
                <c:pt idx="8106">
                  <c:v>549</c:v>
                </c:pt>
                <c:pt idx="8107">
                  <c:v>549</c:v>
                </c:pt>
                <c:pt idx="8108">
                  <c:v>550</c:v>
                </c:pt>
                <c:pt idx="8109">
                  <c:v>550</c:v>
                </c:pt>
                <c:pt idx="8110">
                  <c:v>550</c:v>
                </c:pt>
                <c:pt idx="8111">
                  <c:v>550</c:v>
                </c:pt>
                <c:pt idx="8112">
                  <c:v>550</c:v>
                </c:pt>
                <c:pt idx="8113">
                  <c:v>550</c:v>
                </c:pt>
                <c:pt idx="8114">
                  <c:v>550</c:v>
                </c:pt>
                <c:pt idx="8115">
                  <c:v>550</c:v>
                </c:pt>
                <c:pt idx="8116">
                  <c:v>550</c:v>
                </c:pt>
                <c:pt idx="8117">
                  <c:v>550</c:v>
                </c:pt>
                <c:pt idx="8118">
                  <c:v>550</c:v>
                </c:pt>
                <c:pt idx="8119">
                  <c:v>550</c:v>
                </c:pt>
                <c:pt idx="8120">
                  <c:v>550</c:v>
                </c:pt>
                <c:pt idx="8121">
                  <c:v>550</c:v>
                </c:pt>
                <c:pt idx="8122">
                  <c:v>550</c:v>
                </c:pt>
                <c:pt idx="8123">
                  <c:v>550</c:v>
                </c:pt>
                <c:pt idx="8124">
                  <c:v>550</c:v>
                </c:pt>
                <c:pt idx="8125">
                  <c:v>550</c:v>
                </c:pt>
                <c:pt idx="8126">
                  <c:v>550</c:v>
                </c:pt>
                <c:pt idx="8127">
                  <c:v>550</c:v>
                </c:pt>
                <c:pt idx="8128">
                  <c:v>550</c:v>
                </c:pt>
                <c:pt idx="8129">
                  <c:v>550</c:v>
                </c:pt>
                <c:pt idx="8130">
                  <c:v>550</c:v>
                </c:pt>
                <c:pt idx="8131">
                  <c:v>550</c:v>
                </c:pt>
                <c:pt idx="8132">
                  <c:v>550</c:v>
                </c:pt>
                <c:pt idx="8133">
                  <c:v>550</c:v>
                </c:pt>
                <c:pt idx="8134">
                  <c:v>550</c:v>
                </c:pt>
                <c:pt idx="8135">
                  <c:v>550</c:v>
                </c:pt>
                <c:pt idx="8136">
                  <c:v>550</c:v>
                </c:pt>
                <c:pt idx="8137">
                  <c:v>550</c:v>
                </c:pt>
                <c:pt idx="8138">
                  <c:v>550</c:v>
                </c:pt>
                <c:pt idx="8139">
                  <c:v>550</c:v>
                </c:pt>
                <c:pt idx="8140">
                  <c:v>550</c:v>
                </c:pt>
                <c:pt idx="8141">
                  <c:v>550</c:v>
                </c:pt>
                <c:pt idx="8142">
                  <c:v>550</c:v>
                </c:pt>
                <c:pt idx="8143">
                  <c:v>550</c:v>
                </c:pt>
                <c:pt idx="8144">
                  <c:v>550</c:v>
                </c:pt>
                <c:pt idx="8145">
                  <c:v>550</c:v>
                </c:pt>
                <c:pt idx="8146">
                  <c:v>550</c:v>
                </c:pt>
                <c:pt idx="8147">
                  <c:v>550</c:v>
                </c:pt>
                <c:pt idx="8148">
                  <c:v>550</c:v>
                </c:pt>
                <c:pt idx="8149">
                  <c:v>551</c:v>
                </c:pt>
                <c:pt idx="8150">
                  <c:v>551</c:v>
                </c:pt>
                <c:pt idx="8151">
                  <c:v>551</c:v>
                </c:pt>
                <c:pt idx="8152">
                  <c:v>551</c:v>
                </c:pt>
                <c:pt idx="8153">
                  <c:v>551</c:v>
                </c:pt>
                <c:pt idx="8154">
                  <c:v>551</c:v>
                </c:pt>
                <c:pt idx="8155">
                  <c:v>551</c:v>
                </c:pt>
                <c:pt idx="8156">
                  <c:v>551</c:v>
                </c:pt>
                <c:pt idx="8157">
                  <c:v>551</c:v>
                </c:pt>
                <c:pt idx="8158">
                  <c:v>551</c:v>
                </c:pt>
                <c:pt idx="8159">
                  <c:v>551</c:v>
                </c:pt>
                <c:pt idx="8160">
                  <c:v>551</c:v>
                </c:pt>
                <c:pt idx="8161">
                  <c:v>551</c:v>
                </c:pt>
                <c:pt idx="8162">
                  <c:v>551</c:v>
                </c:pt>
                <c:pt idx="8163">
                  <c:v>551</c:v>
                </c:pt>
                <c:pt idx="8164">
                  <c:v>551</c:v>
                </c:pt>
                <c:pt idx="8165">
                  <c:v>552</c:v>
                </c:pt>
                <c:pt idx="8166">
                  <c:v>553</c:v>
                </c:pt>
                <c:pt idx="8167">
                  <c:v>553</c:v>
                </c:pt>
                <c:pt idx="8168">
                  <c:v>553</c:v>
                </c:pt>
                <c:pt idx="8169">
                  <c:v>553</c:v>
                </c:pt>
                <c:pt idx="8170">
                  <c:v>553</c:v>
                </c:pt>
                <c:pt idx="8171">
                  <c:v>553</c:v>
                </c:pt>
                <c:pt idx="8172">
                  <c:v>553</c:v>
                </c:pt>
                <c:pt idx="8173">
                  <c:v>553</c:v>
                </c:pt>
                <c:pt idx="8174">
                  <c:v>553</c:v>
                </c:pt>
                <c:pt idx="8175">
                  <c:v>553</c:v>
                </c:pt>
                <c:pt idx="8176">
                  <c:v>553</c:v>
                </c:pt>
                <c:pt idx="8177">
                  <c:v>553</c:v>
                </c:pt>
                <c:pt idx="8178">
                  <c:v>553</c:v>
                </c:pt>
                <c:pt idx="8179">
                  <c:v>553</c:v>
                </c:pt>
                <c:pt idx="8180">
                  <c:v>554</c:v>
                </c:pt>
                <c:pt idx="8181">
                  <c:v>555</c:v>
                </c:pt>
                <c:pt idx="8182">
                  <c:v>555</c:v>
                </c:pt>
                <c:pt idx="8183">
                  <c:v>555</c:v>
                </c:pt>
                <c:pt idx="8184">
                  <c:v>555</c:v>
                </c:pt>
                <c:pt idx="8185">
                  <c:v>555</c:v>
                </c:pt>
                <c:pt idx="8186">
                  <c:v>555</c:v>
                </c:pt>
                <c:pt idx="8187">
                  <c:v>556</c:v>
                </c:pt>
                <c:pt idx="8188">
                  <c:v>557</c:v>
                </c:pt>
                <c:pt idx="8189">
                  <c:v>557</c:v>
                </c:pt>
                <c:pt idx="8190">
                  <c:v>557</c:v>
                </c:pt>
                <c:pt idx="8191">
                  <c:v>557</c:v>
                </c:pt>
                <c:pt idx="8192">
                  <c:v>557</c:v>
                </c:pt>
                <c:pt idx="8193">
                  <c:v>557</c:v>
                </c:pt>
                <c:pt idx="8194">
                  <c:v>557</c:v>
                </c:pt>
                <c:pt idx="8195">
                  <c:v>558</c:v>
                </c:pt>
                <c:pt idx="8196">
                  <c:v>558</c:v>
                </c:pt>
                <c:pt idx="8197">
                  <c:v>558</c:v>
                </c:pt>
                <c:pt idx="8198">
                  <c:v>559</c:v>
                </c:pt>
                <c:pt idx="8199">
                  <c:v>559</c:v>
                </c:pt>
                <c:pt idx="8200">
                  <c:v>559</c:v>
                </c:pt>
                <c:pt idx="8201">
                  <c:v>559</c:v>
                </c:pt>
                <c:pt idx="8202">
                  <c:v>559</c:v>
                </c:pt>
                <c:pt idx="8203">
                  <c:v>559</c:v>
                </c:pt>
                <c:pt idx="8204">
                  <c:v>559</c:v>
                </c:pt>
                <c:pt idx="8205">
                  <c:v>559</c:v>
                </c:pt>
                <c:pt idx="8206">
                  <c:v>559</c:v>
                </c:pt>
                <c:pt idx="8207">
                  <c:v>559</c:v>
                </c:pt>
                <c:pt idx="8208">
                  <c:v>559</c:v>
                </c:pt>
                <c:pt idx="8209">
                  <c:v>559</c:v>
                </c:pt>
                <c:pt idx="8210">
                  <c:v>559</c:v>
                </c:pt>
                <c:pt idx="8211">
                  <c:v>559</c:v>
                </c:pt>
                <c:pt idx="8212">
                  <c:v>559</c:v>
                </c:pt>
                <c:pt idx="8213">
                  <c:v>559</c:v>
                </c:pt>
                <c:pt idx="8214">
                  <c:v>559</c:v>
                </c:pt>
                <c:pt idx="8215">
                  <c:v>559</c:v>
                </c:pt>
                <c:pt idx="8216">
                  <c:v>559</c:v>
                </c:pt>
                <c:pt idx="8217">
                  <c:v>559</c:v>
                </c:pt>
                <c:pt idx="8218">
                  <c:v>559</c:v>
                </c:pt>
                <c:pt idx="8219">
                  <c:v>559</c:v>
                </c:pt>
                <c:pt idx="8220">
                  <c:v>559</c:v>
                </c:pt>
                <c:pt idx="8221">
                  <c:v>559</c:v>
                </c:pt>
                <c:pt idx="8222">
                  <c:v>559</c:v>
                </c:pt>
                <c:pt idx="8223">
                  <c:v>559</c:v>
                </c:pt>
                <c:pt idx="8224">
                  <c:v>559</c:v>
                </c:pt>
                <c:pt idx="8225">
                  <c:v>559</c:v>
                </c:pt>
                <c:pt idx="8226">
                  <c:v>559</c:v>
                </c:pt>
                <c:pt idx="8227">
                  <c:v>559</c:v>
                </c:pt>
                <c:pt idx="8228">
                  <c:v>559</c:v>
                </c:pt>
                <c:pt idx="8229">
                  <c:v>559</c:v>
                </c:pt>
                <c:pt idx="8230">
                  <c:v>559</c:v>
                </c:pt>
                <c:pt idx="8231">
                  <c:v>559</c:v>
                </c:pt>
                <c:pt idx="8232">
                  <c:v>559</c:v>
                </c:pt>
                <c:pt idx="8233">
                  <c:v>559</c:v>
                </c:pt>
                <c:pt idx="8234">
                  <c:v>559</c:v>
                </c:pt>
                <c:pt idx="8235">
                  <c:v>559</c:v>
                </c:pt>
                <c:pt idx="8236">
                  <c:v>559</c:v>
                </c:pt>
                <c:pt idx="8237">
                  <c:v>559</c:v>
                </c:pt>
                <c:pt idx="8238">
                  <c:v>559</c:v>
                </c:pt>
                <c:pt idx="8239">
                  <c:v>559</c:v>
                </c:pt>
                <c:pt idx="8240">
                  <c:v>559</c:v>
                </c:pt>
                <c:pt idx="8241">
                  <c:v>559</c:v>
                </c:pt>
                <c:pt idx="8242">
                  <c:v>559</c:v>
                </c:pt>
                <c:pt idx="8243">
                  <c:v>559</c:v>
                </c:pt>
                <c:pt idx="8244">
                  <c:v>559</c:v>
                </c:pt>
                <c:pt idx="8245">
                  <c:v>559</c:v>
                </c:pt>
                <c:pt idx="8246">
                  <c:v>559</c:v>
                </c:pt>
                <c:pt idx="8247">
                  <c:v>559</c:v>
                </c:pt>
                <c:pt idx="8248">
                  <c:v>559</c:v>
                </c:pt>
                <c:pt idx="8249">
                  <c:v>559</c:v>
                </c:pt>
                <c:pt idx="8250">
                  <c:v>559</c:v>
                </c:pt>
                <c:pt idx="8251">
                  <c:v>559</c:v>
                </c:pt>
                <c:pt idx="8252">
                  <c:v>559</c:v>
                </c:pt>
                <c:pt idx="8253">
                  <c:v>559</c:v>
                </c:pt>
                <c:pt idx="8254">
                  <c:v>559</c:v>
                </c:pt>
                <c:pt idx="8255">
                  <c:v>559</c:v>
                </c:pt>
                <c:pt idx="8256">
                  <c:v>559</c:v>
                </c:pt>
                <c:pt idx="8257">
                  <c:v>559</c:v>
                </c:pt>
                <c:pt idx="8258">
                  <c:v>559</c:v>
                </c:pt>
                <c:pt idx="8259">
                  <c:v>559</c:v>
                </c:pt>
                <c:pt idx="8260">
                  <c:v>559</c:v>
                </c:pt>
                <c:pt idx="8261">
                  <c:v>559</c:v>
                </c:pt>
                <c:pt idx="8262">
                  <c:v>559</c:v>
                </c:pt>
                <c:pt idx="8263">
                  <c:v>559</c:v>
                </c:pt>
                <c:pt idx="8264">
                  <c:v>560</c:v>
                </c:pt>
                <c:pt idx="8265">
                  <c:v>560</c:v>
                </c:pt>
                <c:pt idx="8266">
                  <c:v>560</c:v>
                </c:pt>
                <c:pt idx="8267">
                  <c:v>560</c:v>
                </c:pt>
                <c:pt idx="8268">
                  <c:v>560</c:v>
                </c:pt>
                <c:pt idx="8269">
                  <c:v>560</c:v>
                </c:pt>
                <c:pt idx="8270">
                  <c:v>560</c:v>
                </c:pt>
                <c:pt idx="8271">
                  <c:v>560</c:v>
                </c:pt>
                <c:pt idx="8272">
                  <c:v>560</c:v>
                </c:pt>
                <c:pt idx="8273">
                  <c:v>560</c:v>
                </c:pt>
                <c:pt idx="8274">
                  <c:v>560</c:v>
                </c:pt>
                <c:pt idx="8275">
                  <c:v>560</c:v>
                </c:pt>
                <c:pt idx="8276">
                  <c:v>560</c:v>
                </c:pt>
                <c:pt idx="8277">
                  <c:v>560</c:v>
                </c:pt>
                <c:pt idx="8278">
                  <c:v>560</c:v>
                </c:pt>
                <c:pt idx="8279">
                  <c:v>561</c:v>
                </c:pt>
                <c:pt idx="8280">
                  <c:v>561</c:v>
                </c:pt>
                <c:pt idx="8281">
                  <c:v>561</c:v>
                </c:pt>
                <c:pt idx="8282">
                  <c:v>561</c:v>
                </c:pt>
                <c:pt idx="8283">
                  <c:v>561</c:v>
                </c:pt>
                <c:pt idx="8284">
                  <c:v>561</c:v>
                </c:pt>
                <c:pt idx="8285">
                  <c:v>562</c:v>
                </c:pt>
                <c:pt idx="8286">
                  <c:v>562</c:v>
                </c:pt>
                <c:pt idx="8287">
                  <c:v>562</c:v>
                </c:pt>
                <c:pt idx="8288">
                  <c:v>562</c:v>
                </c:pt>
                <c:pt idx="8289">
                  <c:v>562</c:v>
                </c:pt>
                <c:pt idx="8290">
                  <c:v>562</c:v>
                </c:pt>
                <c:pt idx="8291">
                  <c:v>563</c:v>
                </c:pt>
                <c:pt idx="8292">
                  <c:v>563</c:v>
                </c:pt>
                <c:pt idx="8293">
                  <c:v>563</c:v>
                </c:pt>
                <c:pt idx="8294">
                  <c:v>563</c:v>
                </c:pt>
                <c:pt idx="8295">
                  <c:v>563</c:v>
                </c:pt>
                <c:pt idx="8296">
                  <c:v>563</c:v>
                </c:pt>
                <c:pt idx="8297">
                  <c:v>563</c:v>
                </c:pt>
                <c:pt idx="8298">
                  <c:v>563</c:v>
                </c:pt>
                <c:pt idx="8299">
                  <c:v>563</c:v>
                </c:pt>
                <c:pt idx="8300">
                  <c:v>563</c:v>
                </c:pt>
                <c:pt idx="8301">
                  <c:v>563</c:v>
                </c:pt>
                <c:pt idx="8302">
                  <c:v>563</c:v>
                </c:pt>
                <c:pt idx="8303">
                  <c:v>563</c:v>
                </c:pt>
                <c:pt idx="8304">
                  <c:v>563</c:v>
                </c:pt>
                <c:pt idx="8305">
                  <c:v>563</c:v>
                </c:pt>
                <c:pt idx="8306">
                  <c:v>563</c:v>
                </c:pt>
                <c:pt idx="8307">
                  <c:v>564</c:v>
                </c:pt>
                <c:pt idx="8308">
                  <c:v>564</c:v>
                </c:pt>
                <c:pt idx="8309">
                  <c:v>564</c:v>
                </c:pt>
                <c:pt idx="8310">
                  <c:v>564</c:v>
                </c:pt>
                <c:pt idx="8311">
                  <c:v>564</c:v>
                </c:pt>
                <c:pt idx="8312">
                  <c:v>564</c:v>
                </c:pt>
                <c:pt idx="8313">
                  <c:v>564</c:v>
                </c:pt>
                <c:pt idx="8314">
                  <c:v>564</c:v>
                </c:pt>
                <c:pt idx="8315">
                  <c:v>564</c:v>
                </c:pt>
                <c:pt idx="8316">
                  <c:v>564</c:v>
                </c:pt>
                <c:pt idx="8317">
                  <c:v>564</c:v>
                </c:pt>
                <c:pt idx="8318">
                  <c:v>564</c:v>
                </c:pt>
                <c:pt idx="8319">
                  <c:v>564</c:v>
                </c:pt>
                <c:pt idx="8320">
                  <c:v>564</c:v>
                </c:pt>
                <c:pt idx="8321">
                  <c:v>564</c:v>
                </c:pt>
                <c:pt idx="8322">
                  <c:v>564</c:v>
                </c:pt>
                <c:pt idx="8323">
                  <c:v>564</c:v>
                </c:pt>
                <c:pt idx="8324">
                  <c:v>565</c:v>
                </c:pt>
                <c:pt idx="8325">
                  <c:v>565</c:v>
                </c:pt>
                <c:pt idx="8326">
                  <c:v>565</c:v>
                </c:pt>
                <c:pt idx="8327">
                  <c:v>565</c:v>
                </c:pt>
                <c:pt idx="8328">
                  <c:v>565</c:v>
                </c:pt>
                <c:pt idx="8329">
                  <c:v>565</c:v>
                </c:pt>
                <c:pt idx="8330">
                  <c:v>565</c:v>
                </c:pt>
                <c:pt idx="8331">
                  <c:v>565</c:v>
                </c:pt>
                <c:pt idx="8332">
                  <c:v>565</c:v>
                </c:pt>
                <c:pt idx="8333">
                  <c:v>565</c:v>
                </c:pt>
                <c:pt idx="8334">
                  <c:v>565</c:v>
                </c:pt>
                <c:pt idx="8335">
                  <c:v>565</c:v>
                </c:pt>
                <c:pt idx="8336">
                  <c:v>565</c:v>
                </c:pt>
                <c:pt idx="8337">
                  <c:v>565</c:v>
                </c:pt>
                <c:pt idx="8338">
                  <c:v>565</c:v>
                </c:pt>
                <c:pt idx="8339">
                  <c:v>565</c:v>
                </c:pt>
                <c:pt idx="8340">
                  <c:v>565</c:v>
                </c:pt>
                <c:pt idx="8341">
                  <c:v>565</c:v>
                </c:pt>
                <c:pt idx="8342">
                  <c:v>565</c:v>
                </c:pt>
                <c:pt idx="8343">
                  <c:v>565</c:v>
                </c:pt>
                <c:pt idx="8344">
                  <c:v>565</c:v>
                </c:pt>
                <c:pt idx="8345">
                  <c:v>565</c:v>
                </c:pt>
                <c:pt idx="8346">
                  <c:v>565</c:v>
                </c:pt>
                <c:pt idx="8347">
                  <c:v>566</c:v>
                </c:pt>
                <c:pt idx="8348">
                  <c:v>566</c:v>
                </c:pt>
                <c:pt idx="8349">
                  <c:v>566</c:v>
                </c:pt>
                <c:pt idx="8350">
                  <c:v>566</c:v>
                </c:pt>
                <c:pt idx="8351">
                  <c:v>566</c:v>
                </c:pt>
                <c:pt idx="8352">
                  <c:v>566</c:v>
                </c:pt>
                <c:pt idx="8353">
                  <c:v>566</c:v>
                </c:pt>
                <c:pt idx="8354">
                  <c:v>566</c:v>
                </c:pt>
                <c:pt idx="8355">
                  <c:v>566</c:v>
                </c:pt>
                <c:pt idx="8356">
                  <c:v>566</c:v>
                </c:pt>
                <c:pt idx="8357">
                  <c:v>566</c:v>
                </c:pt>
                <c:pt idx="8358">
                  <c:v>566</c:v>
                </c:pt>
                <c:pt idx="8359">
                  <c:v>566</c:v>
                </c:pt>
                <c:pt idx="8360">
                  <c:v>566</c:v>
                </c:pt>
                <c:pt idx="8361">
                  <c:v>566</c:v>
                </c:pt>
                <c:pt idx="8362">
                  <c:v>566</c:v>
                </c:pt>
                <c:pt idx="8363">
                  <c:v>567</c:v>
                </c:pt>
                <c:pt idx="8364">
                  <c:v>567</c:v>
                </c:pt>
                <c:pt idx="8365">
                  <c:v>567</c:v>
                </c:pt>
                <c:pt idx="8366">
                  <c:v>567</c:v>
                </c:pt>
                <c:pt idx="8367">
                  <c:v>568</c:v>
                </c:pt>
                <c:pt idx="8368">
                  <c:v>569</c:v>
                </c:pt>
                <c:pt idx="8369">
                  <c:v>569</c:v>
                </c:pt>
                <c:pt idx="8370">
                  <c:v>569</c:v>
                </c:pt>
                <c:pt idx="8371">
                  <c:v>569</c:v>
                </c:pt>
                <c:pt idx="8372">
                  <c:v>570</c:v>
                </c:pt>
                <c:pt idx="8373">
                  <c:v>570</c:v>
                </c:pt>
                <c:pt idx="8374">
                  <c:v>570</c:v>
                </c:pt>
                <c:pt idx="8375">
                  <c:v>570</c:v>
                </c:pt>
                <c:pt idx="8376">
                  <c:v>570</c:v>
                </c:pt>
                <c:pt idx="8377">
                  <c:v>570</c:v>
                </c:pt>
                <c:pt idx="8378">
                  <c:v>570</c:v>
                </c:pt>
                <c:pt idx="8379">
                  <c:v>570</c:v>
                </c:pt>
                <c:pt idx="8380">
                  <c:v>570</c:v>
                </c:pt>
                <c:pt idx="8381">
                  <c:v>570</c:v>
                </c:pt>
                <c:pt idx="8382">
                  <c:v>570</c:v>
                </c:pt>
                <c:pt idx="8383">
                  <c:v>570</c:v>
                </c:pt>
                <c:pt idx="8384">
                  <c:v>570</c:v>
                </c:pt>
                <c:pt idx="8385">
                  <c:v>570</c:v>
                </c:pt>
                <c:pt idx="8386">
                  <c:v>570</c:v>
                </c:pt>
                <c:pt idx="8387">
                  <c:v>570</c:v>
                </c:pt>
                <c:pt idx="8388">
                  <c:v>570</c:v>
                </c:pt>
                <c:pt idx="8389">
                  <c:v>570</c:v>
                </c:pt>
                <c:pt idx="8390">
                  <c:v>570</c:v>
                </c:pt>
                <c:pt idx="8391">
                  <c:v>570</c:v>
                </c:pt>
                <c:pt idx="8392">
                  <c:v>570</c:v>
                </c:pt>
                <c:pt idx="8393">
                  <c:v>570</c:v>
                </c:pt>
                <c:pt idx="8394">
                  <c:v>570</c:v>
                </c:pt>
                <c:pt idx="8395">
                  <c:v>570</c:v>
                </c:pt>
                <c:pt idx="8396">
                  <c:v>570</c:v>
                </c:pt>
                <c:pt idx="8397">
                  <c:v>570</c:v>
                </c:pt>
                <c:pt idx="8398">
                  <c:v>570</c:v>
                </c:pt>
                <c:pt idx="8399">
                  <c:v>570</c:v>
                </c:pt>
                <c:pt idx="8400">
                  <c:v>570</c:v>
                </c:pt>
                <c:pt idx="8401">
                  <c:v>570</c:v>
                </c:pt>
                <c:pt idx="8402">
                  <c:v>570</c:v>
                </c:pt>
                <c:pt idx="8403">
                  <c:v>570</c:v>
                </c:pt>
                <c:pt idx="8404">
                  <c:v>570</c:v>
                </c:pt>
                <c:pt idx="8405">
                  <c:v>570</c:v>
                </c:pt>
                <c:pt idx="8406">
                  <c:v>570</c:v>
                </c:pt>
                <c:pt idx="8407">
                  <c:v>570</c:v>
                </c:pt>
                <c:pt idx="8408">
                  <c:v>571</c:v>
                </c:pt>
                <c:pt idx="8409">
                  <c:v>571</c:v>
                </c:pt>
                <c:pt idx="8410">
                  <c:v>571</c:v>
                </c:pt>
                <c:pt idx="8411">
                  <c:v>571</c:v>
                </c:pt>
                <c:pt idx="8412">
                  <c:v>571</c:v>
                </c:pt>
                <c:pt idx="8413">
                  <c:v>571</c:v>
                </c:pt>
                <c:pt idx="8414">
                  <c:v>571</c:v>
                </c:pt>
                <c:pt idx="8415">
                  <c:v>571</c:v>
                </c:pt>
                <c:pt idx="8416">
                  <c:v>571</c:v>
                </c:pt>
                <c:pt idx="8417">
                  <c:v>571</c:v>
                </c:pt>
                <c:pt idx="8418">
                  <c:v>571</c:v>
                </c:pt>
                <c:pt idx="8419">
                  <c:v>571</c:v>
                </c:pt>
                <c:pt idx="8420">
                  <c:v>571</c:v>
                </c:pt>
                <c:pt idx="8421">
                  <c:v>571</c:v>
                </c:pt>
                <c:pt idx="8422">
                  <c:v>571</c:v>
                </c:pt>
                <c:pt idx="8423">
                  <c:v>571</c:v>
                </c:pt>
                <c:pt idx="8424">
                  <c:v>571</c:v>
                </c:pt>
                <c:pt idx="8425">
                  <c:v>571</c:v>
                </c:pt>
                <c:pt idx="8426">
                  <c:v>571</c:v>
                </c:pt>
                <c:pt idx="8427">
                  <c:v>571</c:v>
                </c:pt>
                <c:pt idx="8428">
                  <c:v>571</c:v>
                </c:pt>
                <c:pt idx="8429">
                  <c:v>572</c:v>
                </c:pt>
                <c:pt idx="8430">
                  <c:v>572</c:v>
                </c:pt>
                <c:pt idx="8431">
                  <c:v>572</c:v>
                </c:pt>
                <c:pt idx="8432">
                  <c:v>572</c:v>
                </c:pt>
                <c:pt idx="8433">
                  <c:v>572</c:v>
                </c:pt>
                <c:pt idx="8434">
                  <c:v>572</c:v>
                </c:pt>
                <c:pt idx="8435">
                  <c:v>572</c:v>
                </c:pt>
                <c:pt idx="8436">
                  <c:v>572</c:v>
                </c:pt>
                <c:pt idx="8437">
                  <c:v>572</c:v>
                </c:pt>
                <c:pt idx="8438">
                  <c:v>572</c:v>
                </c:pt>
                <c:pt idx="8439">
                  <c:v>572</c:v>
                </c:pt>
                <c:pt idx="8440">
                  <c:v>572</c:v>
                </c:pt>
                <c:pt idx="8441">
                  <c:v>572</c:v>
                </c:pt>
                <c:pt idx="8442">
                  <c:v>572</c:v>
                </c:pt>
                <c:pt idx="8443">
                  <c:v>572</c:v>
                </c:pt>
                <c:pt idx="8444">
                  <c:v>572</c:v>
                </c:pt>
                <c:pt idx="8445">
                  <c:v>572</c:v>
                </c:pt>
                <c:pt idx="8446">
                  <c:v>572</c:v>
                </c:pt>
                <c:pt idx="8447">
                  <c:v>572</c:v>
                </c:pt>
                <c:pt idx="8448">
                  <c:v>572</c:v>
                </c:pt>
                <c:pt idx="8449">
                  <c:v>572</c:v>
                </c:pt>
                <c:pt idx="8450">
                  <c:v>572</c:v>
                </c:pt>
                <c:pt idx="8451">
                  <c:v>572</c:v>
                </c:pt>
                <c:pt idx="8452">
                  <c:v>572</c:v>
                </c:pt>
                <c:pt idx="8453">
                  <c:v>572</c:v>
                </c:pt>
                <c:pt idx="8454">
                  <c:v>572</c:v>
                </c:pt>
                <c:pt idx="8455">
                  <c:v>572</c:v>
                </c:pt>
                <c:pt idx="8456">
                  <c:v>572</c:v>
                </c:pt>
                <c:pt idx="8457">
                  <c:v>572</c:v>
                </c:pt>
                <c:pt idx="8458">
                  <c:v>572</c:v>
                </c:pt>
                <c:pt idx="8459">
                  <c:v>572</c:v>
                </c:pt>
                <c:pt idx="8460">
                  <c:v>573</c:v>
                </c:pt>
                <c:pt idx="8461">
                  <c:v>574</c:v>
                </c:pt>
                <c:pt idx="8462">
                  <c:v>575</c:v>
                </c:pt>
                <c:pt idx="8463">
                  <c:v>575</c:v>
                </c:pt>
                <c:pt idx="8464">
                  <c:v>575</c:v>
                </c:pt>
                <c:pt idx="8465">
                  <c:v>576</c:v>
                </c:pt>
                <c:pt idx="8466">
                  <c:v>576</c:v>
                </c:pt>
                <c:pt idx="8467">
                  <c:v>576</c:v>
                </c:pt>
                <c:pt idx="8468">
                  <c:v>577</c:v>
                </c:pt>
                <c:pt idx="8469">
                  <c:v>577</c:v>
                </c:pt>
                <c:pt idx="8470">
                  <c:v>577</c:v>
                </c:pt>
                <c:pt idx="8471">
                  <c:v>578</c:v>
                </c:pt>
                <c:pt idx="8472">
                  <c:v>579</c:v>
                </c:pt>
                <c:pt idx="8473">
                  <c:v>579</c:v>
                </c:pt>
                <c:pt idx="8474">
                  <c:v>579</c:v>
                </c:pt>
                <c:pt idx="8475">
                  <c:v>580</c:v>
                </c:pt>
                <c:pt idx="8476">
                  <c:v>581</c:v>
                </c:pt>
                <c:pt idx="8477">
                  <c:v>581</c:v>
                </c:pt>
                <c:pt idx="8478">
                  <c:v>581</c:v>
                </c:pt>
                <c:pt idx="8479">
                  <c:v>581</c:v>
                </c:pt>
                <c:pt idx="8480">
                  <c:v>581</c:v>
                </c:pt>
                <c:pt idx="8481">
                  <c:v>581</c:v>
                </c:pt>
                <c:pt idx="8482">
                  <c:v>581</c:v>
                </c:pt>
                <c:pt idx="8483">
                  <c:v>581</c:v>
                </c:pt>
                <c:pt idx="8484">
                  <c:v>581</c:v>
                </c:pt>
                <c:pt idx="8485">
                  <c:v>581</c:v>
                </c:pt>
                <c:pt idx="8486">
                  <c:v>581</c:v>
                </c:pt>
                <c:pt idx="8487">
                  <c:v>581</c:v>
                </c:pt>
                <c:pt idx="8488">
                  <c:v>581</c:v>
                </c:pt>
                <c:pt idx="8489">
                  <c:v>581</c:v>
                </c:pt>
                <c:pt idx="8490">
                  <c:v>581</c:v>
                </c:pt>
                <c:pt idx="8491">
                  <c:v>581</c:v>
                </c:pt>
                <c:pt idx="8492">
                  <c:v>581</c:v>
                </c:pt>
                <c:pt idx="8493">
                  <c:v>581</c:v>
                </c:pt>
                <c:pt idx="8494">
                  <c:v>581</c:v>
                </c:pt>
                <c:pt idx="8495">
                  <c:v>581</c:v>
                </c:pt>
                <c:pt idx="8496">
                  <c:v>581</c:v>
                </c:pt>
                <c:pt idx="8497">
                  <c:v>581</c:v>
                </c:pt>
                <c:pt idx="8498">
                  <c:v>581</c:v>
                </c:pt>
                <c:pt idx="8499">
                  <c:v>581</c:v>
                </c:pt>
                <c:pt idx="8500">
                  <c:v>581</c:v>
                </c:pt>
                <c:pt idx="8501">
                  <c:v>581</c:v>
                </c:pt>
                <c:pt idx="8502">
                  <c:v>581</c:v>
                </c:pt>
                <c:pt idx="8503">
                  <c:v>581</c:v>
                </c:pt>
                <c:pt idx="8504">
                  <c:v>581</c:v>
                </c:pt>
                <c:pt idx="8505">
                  <c:v>581</c:v>
                </c:pt>
                <c:pt idx="8506">
                  <c:v>581</c:v>
                </c:pt>
                <c:pt idx="8507">
                  <c:v>581</c:v>
                </c:pt>
                <c:pt idx="8508">
                  <c:v>581</c:v>
                </c:pt>
                <c:pt idx="8509">
                  <c:v>581</c:v>
                </c:pt>
                <c:pt idx="8510">
                  <c:v>581</c:v>
                </c:pt>
                <c:pt idx="8511">
                  <c:v>581</c:v>
                </c:pt>
                <c:pt idx="8512">
                  <c:v>581</c:v>
                </c:pt>
                <c:pt idx="8513">
                  <c:v>581</c:v>
                </c:pt>
                <c:pt idx="8514">
                  <c:v>581</c:v>
                </c:pt>
                <c:pt idx="8515">
                  <c:v>581</c:v>
                </c:pt>
                <c:pt idx="8516">
                  <c:v>581</c:v>
                </c:pt>
                <c:pt idx="8517">
                  <c:v>581</c:v>
                </c:pt>
                <c:pt idx="8518">
                  <c:v>581</c:v>
                </c:pt>
                <c:pt idx="8519">
                  <c:v>581</c:v>
                </c:pt>
                <c:pt idx="8520">
                  <c:v>581</c:v>
                </c:pt>
                <c:pt idx="8521">
                  <c:v>581</c:v>
                </c:pt>
                <c:pt idx="8522">
                  <c:v>581</c:v>
                </c:pt>
                <c:pt idx="8523">
                  <c:v>581</c:v>
                </c:pt>
                <c:pt idx="8524">
                  <c:v>581</c:v>
                </c:pt>
                <c:pt idx="8525">
                  <c:v>581</c:v>
                </c:pt>
                <c:pt idx="8526">
                  <c:v>581</c:v>
                </c:pt>
                <c:pt idx="8527">
                  <c:v>581</c:v>
                </c:pt>
                <c:pt idx="8528">
                  <c:v>581</c:v>
                </c:pt>
                <c:pt idx="8529">
                  <c:v>581</c:v>
                </c:pt>
                <c:pt idx="8530">
                  <c:v>581</c:v>
                </c:pt>
                <c:pt idx="8531">
                  <c:v>581</c:v>
                </c:pt>
                <c:pt idx="8532">
                  <c:v>581</c:v>
                </c:pt>
                <c:pt idx="8533">
                  <c:v>581</c:v>
                </c:pt>
                <c:pt idx="8534">
                  <c:v>581</c:v>
                </c:pt>
                <c:pt idx="8535">
                  <c:v>581</c:v>
                </c:pt>
                <c:pt idx="8536">
                  <c:v>581</c:v>
                </c:pt>
                <c:pt idx="8537">
                  <c:v>581</c:v>
                </c:pt>
                <c:pt idx="8538">
                  <c:v>581</c:v>
                </c:pt>
                <c:pt idx="8539">
                  <c:v>582</c:v>
                </c:pt>
                <c:pt idx="8540">
                  <c:v>583</c:v>
                </c:pt>
                <c:pt idx="8541">
                  <c:v>583</c:v>
                </c:pt>
                <c:pt idx="8542">
                  <c:v>583</c:v>
                </c:pt>
                <c:pt idx="8543">
                  <c:v>583</c:v>
                </c:pt>
                <c:pt idx="8544">
                  <c:v>583</c:v>
                </c:pt>
                <c:pt idx="8545">
                  <c:v>583</c:v>
                </c:pt>
                <c:pt idx="8546">
                  <c:v>583</c:v>
                </c:pt>
                <c:pt idx="8547">
                  <c:v>583</c:v>
                </c:pt>
                <c:pt idx="8548">
                  <c:v>583</c:v>
                </c:pt>
                <c:pt idx="8549">
                  <c:v>583</c:v>
                </c:pt>
                <c:pt idx="8550">
                  <c:v>583</c:v>
                </c:pt>
                <c:pt idx="8551">
                  <c:v>583</c:v>
                </c:pt>
                <c:pt idx="8552">
                  <c:v>583</c:v>
                </c:pt>
                <c:pt idx="8553">
                  <c:v>583</c:v>
                </c:pt>
                <c:pt idx="8554">
                  <c:v>583</c:v>
                </c:pt>
                <c:pt idx="8555">
                  <c:v>583</c:v>
                </c:pt>
                <c:pt idx="8556">
                  <c:v>583</c:v>
                </c:pt>
                <c:pt idx="8557">
                  <c:v>583</c:v>
                </c:pt>
                <c:pt idx="8558">
                  <c:v>583</c:v>
                </c:pt>
                <c:pt idx="8559">
                  <c:v>583</c:v>
                </c:pt>
                <c:pt idx="8560">
                  <c:v>583</c:v>
                </c:pt>
                <c:pt idx="8561">
                  <c:v>583</c:v>
                </c:pt>
                <c:pt idx="8562">
                  <c:v>583</c:v>
                </c:pt>
                <c:pt idx="8563">
                  <c:v>583</c:v>
                </c:pt>
                <c:pt idx="8564">
                  <c:v>583</c:v>
                </c:pt>
                <c:pt idx="8565">
                  <c:v>583</c:v>
                </c:pt>
                <c:pt idx="8566">
                  <c:v>583</c:v>
                </c:pt>
                <c:pt idx="8567">
                  <c:v>583</c:v>
                </c:pt>
                <c:pt idx="8568">
                  <c:v>584</c:v>
                </c:pt>
                <c:pt idx="8569">
                  <c:v>584</c:v>
                </c:pt>
                <c:pt idx="8570">
                  <c:v>585</c:v>
                </c:pt>
                <c:pt idx="8571">
                  <c:v>586</c:v>
                </c:pt>
                <c:pt idx="8572">
                  <c:v>587</c:v>
                </c:pt>
                <c:pt idx="8573">
                  <c:v>587</c:v>
                </c:pt>
                <c:pt idx="8574">
                  <c:v>587</c:v>
                </c:pt>
                <c:pt idx="8575">
                  <c:v>587</c:v>
                </c:pt>
                <c:pt idx="8576">
                  <c:v>588</c:v>
                </c:pt>
                <c:pt idx="8577">
                  <c:v>588</c:v>
                </c:pt>
                <c:pt idx="8578">
                  <c:v>588</c:v>
                </c:pt>
                <c:pt idx="8579">
                  <c:v>588</c:v>
                </c:pt>
                <c:pt idx="8580">
                  <c:v>588</c:v>
                </c:pt>
                <c:pt idx="8581">
                  <c:v>588</c:v>
                </c:pt>
                <c:pt idx="8582">
                  <c:v>588</c:v>
                </c:pt>
                <c:pt idx="8583">
                  <c:v>588</c:v>
                </c:pt>
                <c:pt idx="8584">
                  <c:v>588</c:v>
                </c:pt>
                <c:pt idx="8585">
                  <c:v>588</c:v>
                </c:pt>
                <c:pt idx="8586">
                  <c:v>588</c:v>
                </c:pt>
                <c:pt idx="8587">
                  <c:v>588</c:v>
                </c:pt>
                <c:pt idx="8588">
                  <c:v>588</c:v>
                </c:pt>
                <c:pt idx="8589">
                  <c:v>588</c:v>
                </c:pt>
                <c:pt idx="8590">
                  <c:v>588</c:v>
                </c:pt>
                <c:pt idx="8591">
                  <c:v>588</c:v>
                </c:pt>
                <c:pt idx="8592">
                  <c:v>588</c:v>
                </c:pt>
                <c:pt idx="8593">
                  <c:v>588</c:v>
                </c:pt>
                <c:pt idx="8594">
                  <c:v>588</c:v>
                </c:pt>
                <c:pt idx="8595">
                  <c:v>588</c:v>
                </c:pt>
                <c:pt idx="8596">
                  <c:v>589</c:v>
                </c:pt>
                <c:pt idx="8597">
                  <c:v>589</c:v>
                </c:pt>
                <c:pt idx="8598">
                  <c:v>589</c:v>
                </c:pt>
                <c:pt idx="8599">
                  <c:v>590</c:v>
                </c:pt>
                <c:pt idx="8600">
                  <c:v>591</c:v>
                </c:pt>
                <c:pt idx="8601">
                  <c:v>591</c:v>
                </c:pt>
                <c:pt idx="8602">
                  <c:v>591</c:v>
                </c:pt>
                <c:pt idx="8603">
                  <c:v>591</c:v>
                </c:pt>
                <c:pt idx="8604">
                  <c:v>591</c:v>
                </c:pt>
                <c:pt idx="8605">
                  <c:v>591</c:v>
                </c:pt>
                <c:pt idx="8606">
                  <c:v>591</c:v>
                </c:pt>
                <c:pt idx="8607">
                  <c:v>591</c:v>
                </c:pt>
                <c:pt idx="8608">
                  <c:v>591</c:v>
                </c:pt>
                <c:pt idx="8609">
                  <c:v>591</c:v>
                </c:pt>
                <c:pt idx="8610">
                  <c:v>591</c:v>
                </c:pt>
                <c:pt idx="8611">
                  <c:v>591</c:v>
                </c:pt>
                <c:pt idx="8612">
                  <c:v>592</c:v>
                </c:pt>
                <c:pt idx="8613">
                  <c:v>593</c:v>
                </c:pt>
                <c:pt idx="8614">
                  <c:v>593</c:v>
                </c:pt>
                <c:pt idx="8615">
                  <c:v>594</c:v>
                </c:pt>
                <c:pt idx="8616">
                  <c:v>595</c:v>
                </c:pt>
                <c:pt idx="8617">
                  <c:v>595</c:v>
                </c:pt>
                <c:pt idx="8618">
                  <c:v>595</c:v>
                </c:pt>
                <c:pt idx="8619">
                  <c:v>596</c:v>
                </c:pt>
                <c:pt idx="8620">
                  <c:v>596</c:v>
                </c:pt>
                <c:pt idx="8621">
                  <c:v>597</c:v>
                </c:pt>
                <c:pt idx="8622">
                  <c:v>598</c:v>
                </c:pt>
                <c:pt idx="8623">
                  <c:v>598</c:v>
                </c:pt>
                <c:pt idx="8624">
                  <c:v>598</c:v>
                </c:pt>
                <c:pt idx="8625">
                  <c:v>599</c:v>
                </c:pt>
                <c:pt idx="8626">
                  <c:v>599</c:v>
                </c:pt>
                <c:pt idx="8627">
                  <c:v>599</c:v>
                </c:pt>
                <c:pt idx="8628">
                  <c:v>599</c:v>
                </c:pt>
                <c:pt idx="8629">
                  <c:v>599</c:v>
                </c:pt>
                <c:pt idx="8630">
                  <c:v>599</c:v>
                </c:pt>
                <c:pt idx="8631">
                  <c:v>600</c:v>
                </c:pt>
                <c:pt idx="8632">
                  <c:v>600</c:v>
                </c:pt>
                <c:pt idx="8633">
                  <c:v>600</c:v>
                </c:pt>
                <c:pt idx="8634">
                  <c:v>600</c:v>
                </c:pt>
                <c:pt idx="8635">
                  <c:v>600</c:v>
                </c:pt>
                <c:pt idx="8636">
                  <c:v>600</c:v>
                </c:pt>
                <c:pt idx="8637">
                  <c:v>600</c:v>
                </c:pt>
                <c:pt idx="8638">
                  <c:v>601</c:v>
                </c:pt>
                <c:pt idx="8639">
                  <c:v>601</c:v>
                </c:pt>
                <c:pt idx="8640">
                  <c:v>602</c:v>
                </c:pt>
                <c:pt idx="8641">
                  <c:v>602</c:v>
                </c:pt>
                <c:pt idx="8642">
                  <c:v>602</c:v>
                </c:pt>
                <c:pt idx="8643">
                  <c:v>603</c:v>
                </c:pt>
                <c:pt idx="8644">
                  <c:v>604</c:v>
                </c:pt>
                <c:pt idx="8645">
                  <c:v>604</c:v>
                </c:pt>
                <c:pt idx="8646">
                  <c:v>604</c:v>
                </c:pt>
                <c:pt idx="8647">
                  <c:v>605</c:v>
                </c:pt>
                <c:pt idx="8648">
                  <c:v>605</c:v>
                </c:pt>
                <c:pt idx="8649">
                  <c:v>605</c:v>
                </c:pt>
                <c:pt idx="8650">
                  <c:v>605</c:v>
                </c:pt>
                <c:pt idx="8651">
                  <c:v>605</c:v>
                </c:pt>
                <c:pt idx="8652">
                  <c:v>606</c:v>
                </c:pt>
                <c:pt idx="8653">
                  <c:v>606</c:v>
                </c:pt>
                <c:pt idx="8654">
                  <c:v>607</c:v>
                </c:pt>
                <c:pt idx="8655">
                  <c:v>607</c:v>
                </c:pt>
                <c:pt idx="8656">
                  <c:v>607</c:v>
                </c:pt>
                <c:pt idx="8657">
                  <c:v>608</c:v>
                </c:pt>
                <c:pt idx="8658">
                  <c:v>608</c:v>
                </c:pt>
                <c:pt idx="8659">
                  <c:v>608</c:v>
                </c:pt>
                <c:pt idx="8660">
                  <c:v>608</c:v>
                </c:pt>
                <c:pt idx="8661">
                  <c:v>608</c:v>
                </c:pt>
                <c:pt idx="8662">
                  <c:v>608</c:v>
                </c:pt>
                <c:pt idx="8663">
                  <c:v>608</c:v>
                </c:pt>
                <c:pt idx="8664">
                  <c:v>608</c:v>
                </c:pt>
                <c:pt idx="8665">
                  <c:v>608</c:v>
                </c:pt>
                <c:pt idx="8666">
                  <c:v>608</c:v>
                </c:pt>
                <c:pt idx="8667">
                  <c:v>608</c:v>
                </c:pt>
                <c:pt idx="8668">
                  <c:v>609</c:v>
                </c:pt>
                <c:pt idx="8669">
                  <c:v>609</c:v>
                </c:pt>
                <c:pt idx="8670">
                  <c:v>610</c:v>
                </c:pt>
                <c:pt idx="8671">
                  <c:v>610</c:v>
                </c:pt>
                <c:pt idx="8672">
                  <c:v>611</c:v>
                </c:pt>
                <c:pt idx="8673">
                  <c:v>611</c:v>
                </c:pt>
                <c:pt idx="8674">
                  <c:v>611</c:v>
                </c:pt>
                <c:pt idx="8675">
                  <c:v>611</c:v>
                </c:pt>
                <c:pt idx="8676">
                  <c:v>611</c:v>
                </c:pt>
                <c:pt idx="8677">
                  <c:v>611</c:v>
                </c:pt>
                <c:pt idx="8678">
                  <c:v>612</c:v>
                </c:pt>
                <c:pt idx="8679">
                  <c:v>613</c:v>
                </c:pt>
                <c:pt idx="8680">
                  <c:v>613</c:v>
                </c:pt>
                <c:pt idx="8681">
                  <c:v>613</c:v>
                </c:pt>
                <c:pt idx="8682">
                  <c:v>613</c:v>
                </c:pt>
                <c:pt idx="8683">
                  <c:v>613</c:v>
                </c:pt>
                <c:pt idx="8684">
                  <c:v>613</c:v>
                </c:pt>
                <c:pt idx="8685">
                  <c:v>613</c:v>
                </c:pt>
                <c:pt idx="8686">
                  <c:v>614</c:v>
                </c:pt>
                <c:pt idx="8687">
                  <c:v>614</c:v>
                </c:pt>
                <c:pt idx="8688">
                  <c:v>614</c:v>
                </c:pt>
                <c:pt idx="8689">
                  <c:v>614</c:v>
                </c:pt>
                <c:pt idx="8690">
                  <c:v>614</c:v>
                </c:pt>
                <c:pt idx="8691">
                  <c:v>615</c:v>
                </c:pt>
                <c:pt idx="8692">
                  <c:v>615</c:v>
                </c:pt>
                <c:pt idx="8693">
                  <c:v>615</c:v>
                </c:pt>
                <c:pt idx="8694">
                  <c:v>615</c:v>
                </c:pt>
                <c:pt idx="8695">
                  <c:v>615</c:v>
                </c:pt>
                <c:pt idx="8696">
                  <c:v>615</c:v>
                </c:pt>
                <c:pt idx="8697">
                  <c:v>615</c:v>
                </c:pt>
                <c:pt idx="8698">
                  <c:v>616</c:v>
                </c:pt>
                <c:pt idx="8699">
                  <c:v>616</c:v>
                </c:pt>
                <c:pt idx="8700">
                  <c:v>616</c:v>
                </c:pt>
                <c:pt idx="8701">
                  <c:v>616</c:v>
                </c:pt>
                <c:pt idx="8702">
                  <c:v>617</c:v>
                </c:pt>
                <c:pt idx="8703">
                  <c:v>617</c:v>
                </c:pt>
                <c:pt idx="8704">
                  <c:v>617</c:v>
                </c:pt>
                <c:pt idx="8705">
                  <c:v>617</c:v>
                </c:pt>
                <c:pt idx="8706">
                  <c:v>617</c:v>
                </c:pt>
                <c:pt idx="8707">
                  <c:v>617</c:v>
                </c:pt>
                <c:pt idx="8708">
                  <c:v>617</c:v>
                </c:pt>
                <c:pt idx="8709">
                  <c:v>617</c:v>
                </c:pt>
                <c:pt idx="8710">
                  <c:v>617</c:v>
                </c:pt>
                <c:pt idx="8711">
                  <c:v>617</c:v>
                </c:pt>
                <c:pt idx="8712">
                  <c:v>617</c:v>
                </c:pt>
                <c:pt idx="8713">
                  <c:v>617</c:v>
                </c:pt>
                <c:pt idx="8714">
                  <c:v>617</c:v>
                </c:pt>
                <c:pt idx="8715">
                  <c:v>617</c:v>
                </c:pt>
                <c:pt idx="8716">
                  <c:v>617</c:v>
                </c:pt>
                <c:pt idx="8717">
                  <c:v>617</c:v>
                </c:pt>
                <c:pt idx="8718">
                  <c:v>617</c:v>
                </c:pt>
                <c:pt idx="8719">
                  <c:v>617</c:v>
                </c:pt>
                <c:pt idx="8720">
                  <c:v>617</c:v>
                </c:pt>
                <c:pt idx="8721">
                  <c:v>617</c:v>
                </c:pt>
                <c:pt idx="8722">
                  <c:v>617</c:v>
                </c:pt>
                <c:pt idx="8723">
                  <c:v>617</c:v>
                </c:pt>
                <c:pt idx="8724">
                  <c:v>617</c:v>
                </c:pt>
                <c:pt idx="8725">
                  <c:v>617</c:v>
                </c:pt>
                <c:pt idx="8726">
                  <c:v>617</c:v>
                </c:pt>
                <c:pt idx="8727">
                  <c:v>617</c:v>
                </c:pt>
                <c:pt idx="8728">
                  <c:v>617</c:v>
                </c:pt>
                <c:pt idx="8729">
                  <c:v>617</c:v>
                </c:pt>
                <c:pt idx="8730">
                  <c:v>617</c:v>
                </c:pt>
                <c:pt idx="8731">
                  <c:v>617</c:v>
                </c:pt>
                <c:pt idx="8732">
                  <c:v>617</c:v>
                </c:pt>
                <c:pt idx="8733">
                  <c:v>617</c:v>
                </c:pt>
                <c:pt idx="8734">
                  <c:v>617</c:v>
                </c:pt>
                <c:pt idx="8735">
                  <c:v>617</c:v>
                </c:pt>
                <c:pt idx="8736">
                  <c:v>617</c:v>
                </c:pt>
                <c:pt idx="8737">
                  <c:v>617</c:v>
                </c:pt>
                <c:pt idx="8738">
                  <c:v>617</c:v>
                </c:pt>
                <c:pt idx="8739">
                  <c:v>617</c:v>
                </c:pt>
                <c:pt idx="8740">
                  <c:v>618</c:v>
                </c:pt>
                <c:pt idx="8741">
                  <c:v>618</c:v>
                </c:pt>
                <c:pt idx="8742">
                  <c:v>618</c:v>
                </c:pt>
                <c:pt idx="8743">
                  <c:v>618</c:v>
                </c:pt>
                <c:pt idx="8744">
                  <c:v>618</c:v>
                </c:pt>
                <c:pt idx="8745">
                  <c:v>618</c:v>
                </c:pt>
                <c:pt idx="8746">
                  <c:v>618</c:v>
                </c:pt>
                <c:pt idx="8747">
                  <c:v>618</c:v>
                </c:pt>
                <c:pt idx="8748">
                  <c:v>618</c:v>
                </c:pt>
                <c:pt idx="8749">
                  <c:v>618</c:v>
                </c:pt>
                <c:pt idx="8750">
                  <c:v>619</c:v>
                </c:pt>
                <c:pt idx="8751">
                  <c:v>620</c:v>
                </c:pt>
                <c:pt idx="8752">
                  <c:v>620</c:v>
                </c:pt>
                <c:pt idx="8753">
                  <c:v>621</c:v>
                </c:pt>
                <c:pt idx="8754">
                  <c:v>621</c:v>
                </c:pt>
                <c:pt idx="8755">
                  <c:v>621</c:v>
                </c:pt>
                <c:pt idx="8756">
                  <c:v>621</c:v>
                </c:pt>
                <c:pt idx="8757">
                  <c:v>622</c:v>
                </c:pt>
                <c:pt idx="8758">
                  <c:v>622</c:v>
                </c:pt>
                <c:pt idx="8759">
                  <c:v>622</c:v>
                </c:pt>
                <c:pt idx="8760">
                  <c:v>622</c:v>
                </c:pt>
                <c:pt idx="8761">
                  <c:v>622</c:v>
                </c:pt>
                <c:pt idx="8762">
                  <c:v>622</c:v>
                </c:pt>
                <c:pt idx="8763">
                  <c:v>622</c:v>
                </c:pt>
                <c:pt idx="8764">
                  <c:v>622</c:v>
                </c:pt>
                <c:pt idx="8765">
                  <c:v>622</c:v>
                </c:pt>
                <c:pt idx="8766">
                  <c:v>622</c:v>
                </c:pt>
                <c:pt idx="8767">
                  <c:v>622</c:v>
                </c:pt>
                <c:pt idx="8768">
                  <c:v>622</c:v>
                </c:pt>
                <c:pt idx="8769">
                  <c:v>622</c:v>
                </c:pt>
                <c:pt idx="8770">
                  <c:v>622</c:v>
                </c:pt>
                <c:pt idx="8771">
                  <c:v>622</c:v>
                </c:pt>
                <c:pt idx="8772">
                  <c:v>622</c:v>
                </c:pt>
                <c:pt idx="8773">
                  <c:v>622</c:v>
                </c:pt>
                <c:pt idx="8774">
                  <c:v>622</c:v>
                </c:pt>
                <c:pt idx="8775">
                  <c:v>622</c:v>
                </c:pt>
                <c:pt idx="8776">
                  <c:v>622</c:v>
                </c:pt>
                <c:pt idx="8777">
                  <c:v>622</c:v>
                </c:pt>
                <c:pt idx="8778">
                  <c:v>623</c:v>
                </c:pt>
                <c:pt idx="8779">
                  <c:v>624</c:v>
                </c:pt>
                <c:pt idx="8780">
                  <c:v>624</c:v>
                </c:pt>
                <c:pt idx="8781">
                  <c:v>624</c:v>
                </c:pt>
                <c:pt idx="8782">
                  <c:v>625</c:v>
                </c:pt>
                <c:pt idx="8783">
                  <c:v>625</c:v>
                </c:pt>
                <c:pt idx="8784">
                  <c:v>625</c:v>
                </c:pt>
                <c:pt idx="8785">
                  <c:v>625</c:v>
                </c:pt>
                <c:pt idx="8786">
                  <c:v>626</c:v>
                </c:pt>
                <c:pt idx="8787">
                  <c:v>626</c:v>
                </c:pt>
                <c:pt idx="8788">
                  <c:v>627</c:v>
                </c:pt>
                <c:pt idx="8789">
                  <c:v>627</c:v>
                </c:pt>
                <c:pt idx="8790">
                  <c:v>627</c:v>
                </c:pt>
                <c:pt idx="8791">
                  <c:v>627</c:v>
                </c:pt>
                <c:pt idx="8792">
                  <c:v>627</c:v>
                </c:pt>
                <c:pt idx="8793">
                  <c:v>627</c:v>
                </c:pt>
                <c:pt idx="8794">
                  <c:v>627</c:v>
                </c:pt>
                <c:pt idx="8795">
                  <c:v>627</c:v>
                </c:pt>
                <c:pt idx="8796">
                  <c:v>628</c:v>
                </c:pt>
                <c:pt idx="8797">
                  <c:v>628</c:v>
                </c:pt>
                <c:pt idx="8798">
                  <c:v>628</c:v>
                </c:pt>
                <c:pt idx="8799">
                  <c:v>628</c:v>
                </c:pt>
                <c:pt idx="8800">
                  <c:v>629</c:v>
                </c:pt>
                <c:pt idx="8801">
                  <c:v>629</c:v>
                </c:pt>
                <c:pt idx="8802">
                  <c:v>629</c:v>
                </c:pt>
                <c:pt idx="8803">
                  <c:v>629</c:v>
                </c:pt>
                <c:pt idx="8804">
                  <c:v>629</c:v>
                </c:pt>
                <c:pt idx="8805">
                  <c:v>629</c:v>
                </c:pt>
                <c:pt idx="8806">
                  <c:v>629</c:v>
                </c:pt>
                <c:pt idx="8807">
                  <c:v>629</c:v>
                </c:pt>
                <c:pt idx="8808">
                  <c:v>629</c:v>
                </c:pt>
                <c:pt idx="8809">
                  <c:v>629</c:v>
                </c:pt>
                <c:pt idx="8810">
                  <c:v>629</c:v>
                </c:pt>
                <c:pt idx="8811">
                  <c:v>629</c:v>
                </c:pt>
                <c:pt idx="8812">
                  <c:v>629</c:v>
                </c:pt>
                <c:pt idx="8813">
                  <c:v>629</c:v>
                </c:pt>
                <c:pt idx="8814">
                  <c:v>629</c:v>
                </c:pt>
                <c:pt idx="8815">
                  <c:v>629</c:v>
                </c:pt>
                <c:pt idx="8816">
                  <c:v>629</c:v>
                </c:pt>
                <c:pt idx="8817">
                  <c:v>629</c:v>
                </c:pt>
                <c:pt idx="8818">
                  <c:v>629</c:v>
                </c:pt>
                <c:pt idx="8819">
                  <c:v>629</c:v>
                </c:pt>
                <c:pt idx="8820">
                  <c:v>629</c:v>
                </c:pt>
                <c:pt idx="8821">
                  <c:v>629</c:v>
                </c:pt>
                <c:pt idx="8822">
                  <c:v>629</c:v>
                </c:pt>
                <c:pt idx="8823">
                  <c:v>629</c:v>
                </c:pt>
                <c:pt idx="8824">
                  <c:v>629</c:v>
                </c:pt>
                <c:pt idx="8825">
                  <c:v>629</c:v>
                </c:pt>
                <c:pt idx="8826">
                  <c:v>629</c:v>
                </c:pt>
                <c:pt idx="8827">
                  <c:v>629</c:v>
                </c:pt>
                <c:pt idx="8828">
                  <c:v>629</c:v>
                </c:pt>
                <c:pt idx="8829">
                  <c:v>629</c:v>
                </c:pt>
                <c:pt idx="8830">
                  <c:v>629</c:v>
                </c:pt>
                <c:pt idx="8831">
                  <c:v>629</c:v>
                </c:pt>
                <c:pt idx="8832">
                  <c:v>629</c:v>
                </c:pt>
                <c:pt idx="8833">
                  <c:v>630</c:v>
                </c:pt>
                <c:pt idx="8834">
                  <c:v>630</c:v>
                </c:pt>
                <c:pt idx="8835">
                  <c:v>630</c:v>
                </c:pt>
                <c:pt idx="8836">
                  <c:v>630</c:v>
                </c:pt>
                <c:pt idx="8837">
                  <c:v>630</c:v>
                </c:pt>
                <c:pt idx="8838">
                  <c:v>630</c:v>
                </c:pt>
                <c:pt idx="8839">
                  <c:v>630</c:v>
                </c:pt>
                <c:pt idx="8840">
                  <c:v>630</c:v>
                </c:pt>
                <c:pt idx="8841">
                  <c:v>631</c:v>
                </c:pt>
                <c:pt idx="8842">
                  <c:v>631</c:v>
                </c:pt>
                <c:pt idx="8843">
                  <c:v>631</c:v>
                </c:pt>
                <c:pt idx="8844">
                  <c:v>631</c:v>
                </c:pt>
                <c:pt idx="8845">
                  <c:v>631</c:v>
                </c:pt>
                <c:pt idx="8846">
                  <c:v>631</c:v>
                </c:pt>
                <c:pt idx="8847">
                  <c:v>631</c:v>
                </c:pt>
                <c:pt idx="8848">
                  <c:v>631</c:v>
                </c:pt>
                <c:pt idx="8849">
                  <c:v>631</c:v>
                </c:pt>
                <c:pt idx="8850">
                  <c:v>631</c:v>
                </c:pt>
                <c:pt idx="8851">
                  <c:v>631</c:v>
                </c:pt>
                <c:pt idx="8852">
                  <c:v>631</c:v>
                </c:pt>
                <c:pt idx="8853">
                  <c:v>631</c:v>
                </c:pt>
                <c:pt idx="8854">
                  <c:v>631</c:v>
                </c:pt>
                <c:pt idx="8855">
                  <c:v>631</c:v>
                </c:pt>
                <c:pt idx="8856">
                  <c:v>631</c:v>
                </c:pt>
                <c:pt idx="8857">
                  <c:v>632</c:v>
                </c:pt>
                <c:pt idx="8858">
                  <c:v>632</c:v>
                </c:pt>
                <c:pt idx="8859">
                  <c:v>632</c:v>
                </c:pt>
                <c:pt idx="8860">
                  <c:v>632</c:v>
                </c:pt>
                <c:pt idx="8861">
                  <c:v>633</c:v>
                </c:pt>
                <c:pt idx="8862">
                  <c:v>633</c:v>
                </c:pt>
                <c:pt idx="8863">
                  <c:v>633</c:v>
                </c:pt>
                <c:pt idx="8864">
                  <c:v>633</c:v>
                </c:pt>
                <c:pt idx="8865">
                  <c:v>633</c:v>
                </c:pt>
                <c:pt idx="8866">
                  <c:v>633</c:v>
                </c:pt>
                <c:pt idx="8867">
                  <c:v>633</c:v>
                </c:pt>
                <c:pt idx="8868">
                  <c:v>633</c:v>
                </c:pt>
                <c:pt idx="8869">
                  <c:v>634</c:v>
                </c:pt>
                <c:pt idx="8870">
                  <c:v>634</c:v>
                </c:pt>
                <c:pt idx="8871">
                  <c:v>634</c:v>
                </c:pt>
                <c:pt idx="8872">
                  <c:v>634</c:v>
                </c:pt>
                <c:pt idx="8873">
                  <c:v>634</c:v>
                </c:pt>
                <c:pt idx="8874">
                  <c:v>634</c:v>
                </c:pt>
                <c:pt idx="8875">
                  <c:v>634</c:v>
                </c:pt>
                <c:pt idx="8876">
                  <c:v>634</c:v>
                </c:pt>
                <c:pt idx="8877">
                  <c:v>635</c:v>
                </c:pt>
                <c:pt idx="8878">
                  <c:v>635</c:v>
                </c:pt>
                <c:pt idx="8879">
                  <c:v>635</c:v>
                </c:pt>
                <c:pt idx="8880">
                  <c:v>636</c:v>
                </c:pt>
                <c:pt idx="8881">
                  <c:v>636</c:v>
                </c:pt>
                <c:pt idx="8882">
                  <c:v>636</c:v>
                </c:pt>
                <c:pt idx="8883">
                  <c:v>636</c:v>
                </c:pt>
                <c:pt idx="8884">
                  <c:v>636</c:v>
                </c:pt>
                <c:pt idx="8885">
                  <c:v>636</c:v>
                </c:pt>
                <c:pt idx="8886">
                  <c:v>636</c:v>
                </c:pt>
                <c:pt idx="8887">
                  <c:v>636</c:v>
                </c:pt>
                <c:pt idx="8888">
                  <c:v>636</c:v>
                </c:pt>
                <c:pt idx="8889">
                  <c:v>636</c:v>
                </c:pt>
                <c:pt idx="8890">
                  <c:v>636</c:v>
                </c:pt>
                <c:pt idx="8891">
                  <c:v>636</c:v>
                </c:pt>
                <c:pt idx="8892">
                  <c:v>636</c:v>
                </c:pt>
                <c:pt idx="8893">
                  <c:v>637</c:v>
                </c:pt>
                <c:pt idx="8894">
                  <c:v>637</c:v>
                </c:pt>
                <c:pt idx="8895">
                  <c:v>637</c:v>
                </c:pt>
                <c:pt idx="8896">
                  <c:v>637</c:v>
                </c:pt>
                <c:pt idx="8897">
                  <c:v>637</c:v>
                </c:pt>
                <c:pt idx="8898">
                  <c:v>637</c:v>
                </c:pt>
                <c:pt idx="8899">
                  <c:v>637</c:v>
                </c:pt>
                <c:pt idx="8900">
                  <c:v>637</c:v>
                </c:pt>
                <c:pt idx="8901">
                  <c:v>637</c:v>
                </c:pt>
                <c:pt idx="8902">
                  <c:v>637</c:v>
                </c:pt>
                <c:pt idx="8903">
                  <c:v>637</c:v>
                </c:pt>
                <c:pt idx="8904">
                  <c:v>637</c:v>
                </c:pt>
                <c:pt idx="8905">
                  <c:v>637</c:v>
                </c:pt>
                <c:pt idx="8906">
                  <c:v>637</c:v>
                </c:pt>
                <c:pt idx="8907">
                  <c:v>638</c:v>
                </c:pt>
                <c:pt idx="8908">
                  <c:v>638</c:v>
                </c:pt>
                <c:pt idx="8909">
                  <c:v>638</c:v>
                </c:pt>
                <c:pt idx="8910">
                  <c:v>638</c:v>
                </c:pt>
                <c:pt idx="8911">
                  <c:v>638</c:v>
                </c:pt>
                <c:pt idx="8912">
                  <c:v>638</c:v>
                </c:pt>
                <c:pt idx="8913">
                  <c:v>638</c:v>
                </c:pt>
                <c:pt idx="8914">
                  <c:v>638</c:v>
                </c:pt>
                <c:pt idx="8915">
                  <c:v>638</c:v>
                </c:pt>
                <c:pt idx="8916">
                  <c:v>638</c:v>
                </c:pt>
                <c:pt idx="8917">
                  <c:v>638</c:v>
                </c:pt>
                <c:pt idx="8918">
                  <c:v>638</c:v>
                </c:pt>
                <c:pt idx="8919">
                  <c:v>638</c:v>
                </c:pt>
                <c:pt idx="8920">
                  <c:v>638</c:v>
                </c:pt>
                <c:pt idx="8921">
                  <c:v>638</c:v>
                </c:pt>
                <c:pt idx="8922">
                  <c:v>639</c:v>
                </c:pt>
                <c:pt idx="8923">
                  <c:v>639</c:v>
                </c:pt>
                <c:pt idx="8924">
                  <c:v>639</c:v>
                </c:pt>
                <c:pt idx="8925">
                  <c:v>639</c:v>
                </c:pt>
                <c:pt idx="8926">
                  <c:v>639</c:v>
                </c:pt>
                <c:pt idx="8927">
                  <c:v>639</c:v>
                </c:pt>
                <c:pt idx="8928">
                  <c:v>639</c:v>
                </c:pt>
                <c:pt idx="8929">
                  <c:v>639</c:v>
                </c:pt>
                <c:pt idx="8930">
                  <c:v>639</c:v>
                </c:pt>
                <c:pt idx="8931">
                  <c:v>639</c:v>
                </c:pt>
                <c:pt idx="8932">
                  <c:v>639</c:v>
                </c:pt>
                <c:pt idx="8933">
                  <c:v>639</c:v>
                </c:pt>
                <c:pt idx="8934">
                  <c:v>639</c:v>
                </c:pt>
                <c:pt idx="8935">
                  <c:v>639</c:v>
                </c:pt>
                <c:pt idx="8936">
                  <c:v>639</c:v>
                </c:pt>
                <c:pt idx="8937">
                  <c:v>639</c:v>
                </c:pt>
                <c:pt idx="8938">
                  <c:v>639</c:v>
                </c:pt>
                <c:pt idx="8939">
                  <c:v>639</c:v>
                </c:pt>
                <c:pt idx="8940">
                  <c:v>639</c:v>
                </c:pt>
                <c:pt idx="8941">
                  <c:v>639</c:v>
                </c:pt>
                <c:pt idx="8942">
                  <c:v>639</c:v>
                </c:pt>
                <c:pt idx="8943">
                  <c:v>639</c:v>
                </c:pt>
                <c:pt idx="8944">
                  <c:v>639</c:v>
                </c:pt>
                <c:pt idx="8945">
                  <c:v>639</c:v>
                </c:pt>
                <c:pt idx="8946">
                  <c:v>639</c:v>
                </c:pt>
                <c:pt idx="8947">
                  <c:v>639</c:v>
                </c:pt>
                <c:pt idx="8948">
                  <c:v>639</c:v>
                </c:pt>
                <c:pt idx="8949">
                  <c:v>639</c:v>
                </c:pt>
                <c:pt idx="8950">
                  <c:v>639</c:v>
                </c:pt>
                <c:pt idx="8951">
                  <c:v>639</c:v>
                </c:pt>
                <c:pt idx="8952">
                  <c:v>639</c:v>
                </c:pt>
                <c:pt idx="8953">
                  <c:v>639</c:v>
                </c:pt>
                <c:pt idx="8954">
                  <c:v>639</c:v>
                </c:pt>
                <c:pt idx="8955">
                  <c:v>639</c:v>
                </c:pt>
                <c:pt idx="8956">
                  <c:v>639</c:v>
                </c:pt>
                <c:pt idx="8957">
                  <c:v>639</c:v>
                </c:pt>
                <c:pt idx="8958">
                  <c:v>639</c:v>
                </c:pt>
                <c:pt idx="8959">
                  <c:v>639</c:v>
                </c:pt>
                <c:pt idx="8960">
                  <c:v>639</c:v>
                </c:pt>
                <c:pt idx="8961">
                  <c:v>639</c:v>
                </c:pt>
                <c:pt idx="8962">
                  <c:v>640</c:v>
                </c:pt>
                <c:pt idx="8963">
                  <c:v>640</c:v>
                </c:pt>
                <c:pt idx="8964">
                  <c:v>641</c:v>
                </c:pt>
                <c:pt idx="8965">
                  <c:v>641</c:v>
                </c:pt>
                <c:pt idx="8966">
                  <c:v>642</c:v>
                </c:pt>
                <c:pt idx="8967">
                  <c:v>642</c:v>
                </c:pt>
                <c:pt idx="8968">
                  <c:v>642</c:v>
                </c:pt>
                <c:pt idx="8969">
                  <c:v>642</c:v>
                </c:pt>
                <c:pt idx="8970">
                  <c:v>642</c:v>
                </c:pt>
                <c:pt idx="8971">
                  <c:v>642</c:v>
                </c:pt>
                <c:pt idx="8972">
                  <c:v>642</c:v>
                </c:pt>
                <c:pt idx="8973">
                  <c:v>643</c:v>
                </c:pt>
                <c:pt idx="8974">
                  <c:v>643</c:v>
                </c:pt>
                <c:pt idx="8975">
                  <c:v>644</c:v>
                </c:pt>
                <c:pt idx="8976">
                  <c:v>644</c:v>
                </c:pt>
                <c:pt idx="8977">
                  <c:v>644</c:v>
                </c:pt>
                <c:pt idx="8978">
                  <c:v>644</c:v>
                </c:pt>
                <c:pt idx="8979">
                  <c:v>644</c:v>
                </c:pt>
                <c:pt idx="8980">
                  <c:v>644</c:v>
                </c:pt>
                <c:pt idx="8981">
                  <c:v>644</c:v>
                </c:pt>
                <c:pt idx="8982">
                  <c:v>644</c:v>
                </c:pt>
                <c:pt idx="8983">
                  <c:v>644</c:v>
                </c:pt>
                <c:pt idx="8984">
                  <c:v>644</c:v>
                </c:pt>
                <c:pt idx="8985">
                  <c:v>644</c:v>
                </c:pt>
                <c:pt idx="8986">
                  <c:v>644</c:v>
                </c:pt>
                <c:pt idx="8987">
                  <c:v>644</c:v>
                </c:pt>
                <c:pt idx="8988">
                  <c:v>644</c:v>
                </c:pt>
                <c:pt idx="8989">
                  <c:v>644</c:v>
                </c:pt>
                <c:pt idx="8990">
                  <c:v>644</c:v>
                </c:pt>
                <c:pt idx="8991">
                  <c:v>644</c:v>
                </c:pt>
                <c:pt idx="8992">
                  <c:v>644</c:v>
                </c:pt>
                <c:pt idx="8993">
                  <c:v>644</c:v>
                </c:pt>
                <c:pt idx="8994">
                  <c:v>644</c:v>
                </c:pt>
                <c:pt idx="8995">
                  <c:v>644</c:v>
                </c:pt>
                <c:pt idx="8996">
                  <c:v>644</c:v>
                </c:pt>
                <c:pt idx="8997">
                  <c:v>645</c:v>
                </c:pt>
                <c:pt idx="8998">
                  <c:v>645</c:v>
                </c:pt>
                <c:pt idx="8999">
                  <c:v>646</c:v>
                </c:pt>
                <c:pt idx="9000">
                  <c:v>646</c:v>
                </c:pt>
                <c:pt idx="9001">
                  <c:v>646</c:v>
                </c:pt>
                <c:pt idx="9002">
                  <c:v>646</c:v>
                </c:pt>
                <c:pt idx="9003">
                  <c:v>646</c:v>
                </c:pt>
                <c:pt idx="9004">
                  <c:v>646</c:v>
                </c:pt>
                <c:pt idx="9005">
                  <c:v>646</c:v>
                </c:pt>
                <c:pt idx="9006">
                  <c:v>646</c:v>
                </c:pt>
                <c:pt idx="9007">
                  <c:v>646</c:v>
                </c:pt>
                <c:pt idx="9008">
                  <c:v>646</c:v>
                </c:pt>
                <c:pt idx="9009">
                  <c:v>647</c:v>
                </c:pt>
                <c:pt idx="9010">
                  <c:v>647</c:v>
                </c:pt>
                <c:pt idx="9011">
                  <c:v>647</c:v>
                </c:pt>
                <c:pt idx="9012">
                  <c:v>647</c:v>
                </c:pt>
                <c:pt idx="9013">
                  <c:v>647</c:v>
                </c:pt>
                <c:pt idx="9014">
                  <c:v>647</c:v>
                </c:pt>
                <c:pt idx="9015">
                  <c:v>647</c:v>
                </c:pt>
                <c:pt idx="9016">
                  <c:v>647</c:v>
                </c:pt>
                <c:pt idx="9017">
                  <c:v>648</c:v>
                </c:pt>
                <c:pt idx="9018">
                  <c:v>649</c:v>
                </c:pt>
                <c:pt idx="9019">
                  <c:v>649</c:v>
                </c:pt>
                <c:pt idx="9020">
                  <c:v>649</c:v>
                </c:pt>
                <c:pt idx="9021">
                  <c:v>650</c:v>
                </c:pt>
                <c:pt idx="9022">
                  <c:v>650</c:v>
                </c:pt>
                <c:pt idx="9023">
                  <c:v>650</c:v>
                </c:pt>
                <c:pt idx="9024">
                  <c:v>651</c:v>
                </c:pt>
                <c:pt idx="9025">
                  <c:v>651</c:v>
                </c:pt>
                <c:pt idx="9026">
                  <c:v>651</c:v>
                </c:pt>
                <c:pt idx="9027">
                  <c:v>652</c:v>
                </c:pt>
                <c:pt idx="9028">
                  <c:v>652</c:v>
                </c:pt>
                <c:pt idx="9029">
                  <c:v>653</c:v>
                </c:pt>
                <c:pt idx="9030">
                  <c:v>653</c:v>
                </c:pt>
                <c:pt idx="9031">
                  <c:v>653</c:v>
                </c:pt>
                <c:pt idx="9032">
                  <c:v>654</c:v>
                </c:pt>
                <c:pt idx="9033">
                  <c:v>655</c:v>
                </c:pt>
                <c:pt idx="9034">
                  <c:v>655</c:v>
                </c:pt>
                <c:pt idx="9035">
                  <c:v>655</c:v>
                </c:pt>
                <c:pt idx="9036">
                  <c:v>655</c:v>
                </c:pt>
                <c:pt idx="9037">
                  <c:v>655</c:v>
                </c:pt>
                <c:pt idx="9038">
                  <c:v>656</c:v>
                </c:pt>
                <c:pt idx="9039">
                  <c:v>657</c:v>
                </c:pt>
                <c:pt idx="9040">
                  <c:v>658</c:v>
                </c:pt>
                <c:pt idx="9041">
                  <c:v>658</c:v>
                </c:pt>
                <c:pt idx="9042">
                  <c:v>658</c:v>
                </c:pt>
                <c:pt idx="9043">
                  <c:v>658</c:v>
                </c:pt>
                <c:pt idx="9044">
                  <c:v>658</c:v>
                </c:pt>
                <c:pt idx="9045">
                  <c:v>658</c:v>
                </c:pt>
                <c:pt idx="9046">
                  <c:v>658</c:v>
                </c:pt>
                <c:pt idx="9047">
                  <c:v>658</c:v>
                </c:pt>
                <c:pt idx="9048">
                  <c:v>659</c:v>
                </c:pt>
                <c:pt idx="9049">
                  <c:v>660</c:v>
                </c:pt>
                <c:pt idx="9050">
                  <c:v>660</c:v>
                </c:pt>
                <c:pt idx="9051">
                  <c:v>660</c:v>
                </c:pt>
                <c:pt idx="9052">
                  <c:v>660</c:v>
                </c:pt>
                <c:pt idx="9053">
                  <c:v>660</c:v>
                </c:pt>
                <c:pt idx="9054">
                  <c:v>661</c:v>
                </c:pt>
                <c:pt idx="9055">
                  <c:v>661</c:v>
                </c:pt>
                <c:pt idx="9056">
                  <c:v>661</c:v>
                </c:pt>
                <c:pt idx="9057">
                  <c:v>661</c:v>
                </c:pt>
                <c:pt idx="9058">
                  <c:v>661</c:v>
                </c:pt>
                <c:pt idx="9059">
                  <c:v>661</c:v>
                </c:pt>
                <c:pt idx="9060">
                  <c:v>661</c:v>
                </c:pt>
                <c:pt idx="9061">
                  <c:v>661</c:v>
                </c:pt>
                <c:pt idx="9062">
                  <c:v>661</c:v>
                </c:pt>
                <c:pt idx="9063">
                  <c:v>661</c:v>
                </c:pt>
                <c:pt idx="9064">
                  <c:v>662</c:v>
                </c:pt>
                <c:pt idx="9065">
                  <c:v>662</c:v>
                </c:pt>
                <c:pt idx="9066">
                  <c:v>662</c:v>
                </c:pt>
                <c:pt idx="9067">
                  <c:v>662</c:v>
                </c:pt>
                <c:pt idx="9068">
                  <c:v>662</c:v>
                </c:pt>
                <c:pt idx="9069">
                  <c:v>662</c:v>
                </c:pt>
                <c:pt idx="9070">
                  <c:v>662</c:v>
                </c:pt>
                <c:pt idx="9071">
                  <c:v>662</c:v>
                </c:pt>
                <c:pt idx="9072">
                  <c:v>662</c:v>
                </c:pt>
                <c:pt idx="9073">
                  <c:v>662</c:v>
                </c:pt>
                <c:pt idx="9074">
                  <c:v>662</c:v>
                </c:pt>
                <c:pt idx="9075">
                  <c:v>662</c:v>
                </c:pt>
                <c:pt idx="9076">
                  <c:v>662</c:v>
                </c:pt>
                <c:pt idx="9077">
                  <c:v>662</c:v>
                </c:pt>
                <c:pt idx="9078">
                  <c:v>662</c:v>
                </c:pt>
                <c:pt idx="9079">
                  <c:v>662</c:v>
                </c:pt>
                <c:pt idx="9080">
                  <c:v>662</c:v>
                </c:pt>
                <c:pt idx="9081">
                  <c:v>662</c:v>
                </c:pt>
                <c:pt idx="9082">
                  <c:v>662</c:v>
                </c:pt>
                <c:pt idx="9083">
                  <c:v>662</c:v>
                </c:pt>
                <c:pt idx="9084">
                  <c:v>662</c:v>
                </c:pt>
                <c:pt idx="9085">
                  <c:v>662</c:v>
                </c:pt>
                <c:pt idx="9086">
                  <c:v>662</c:v>
                </c:pt>
                <c:pt idx="9087">
                  <c:v>662</c:v>
                </c:pt>
                <c:pt idx="9088">
                  <c:v>662</c:v>
                </c:pt>
                <c:pt idx="9089">
                  <c:v>662</c:v>
                </c:pt>
                <c:pt idx="9090">
                  <c:v>662</c:v>
                </c:pt>
                <c:pt idx="9091">
                  <c:v>662</c:v>
                </c:pt>
                <c:pt idx="9092">
                  <c:v>662</c:v>
                </c:pt>
                <c:pt idx="9093">
                  <c:v>662</c:v>
                </c:pt>
                <c:pt idx="9094">
                  <c:v>662</c:v>
                </c:pt>
                <c:pt idx="9095">
                  <c:v>662</c:v>
                </c:pt>
                <c:pt idx="9096">
                  <c:v>662</c:v>
                </c:pt>
                <c:pt idx="9097">
                  <c:v>662</c:v>
                </c:pt>
                <c:pt idx="9098">
                  <c:v>662</c:v>
                </c:pt>
                <c:pt idx="9099">
                  <c:v>662</c:v>
                </c:pt>
                <c:pt idx="9100">
                  <c:v>662</c:v>
                </c:pt>
                <c:pt idx="9101">
                  <c:v>663</c:v>
                </c:pt>
                <c:pt idx="9102">
                  <c:v>663</c:v>
                </c:pt>
                <c:pt idx="9103">
                  <c:v>663</c:v>
                </c:pt>
                <c:pt idx="9104">
                  <c:v>663</c:v>
                </c:pt>
                <c:pt idx="9105">
                  <c:v>664</c:v>
                </c:pt>
                <c:pt idx="9106">
                  <c:v>664</c:v>
                </c:pt>
                <c:pt idx="9107">
                  <c:v>664</c:v>
                </c:pt>
                <c:pt idx="9108">
                  <c:v>664</c:v>
                </c:pt>
                <c:pt idx="9109">
                  <c:v>665</c:v>
                </c:pt>
                <c:pt idx="9110">
                  <c:v>665</c:v>
                </c:pt>
                <c:pt idx="9111">
                  <c:v>665</c:v>
                </c:pt>
                <c:pt idx="9112">
                  <c:v>665</c:v>
                </c:pt>
                <c:pt idx="9113">
                  <c:v>665</c:v>
                </c:pt>
                <c:pt idx="9114">
                  <c:v>666</c:v>
                </c:pt>
                <c:pt idx="9115">
                  <c:v>666</c:v>
                </c:pt>
                <c:pt idx="9116">
                  <c:v>666</c:v>
                </c:pt>
                <c:pt idx="9117">
                  <c:v>666</c:v>
                </c:pt>
                <c:pt idx="9118">
                  <c:v>666</c:v>
                </c:pt>
                <c:pt idx="9119">
                  <c:v>666</c:v>
                </c:pt>
                <c:pt idx="9120">
                  <c:v>667</c:v>
                </c:pt>
                <c:pt idx="9121">
                  <c:v>667</c:v>
                </c:pt>
                <c:pt idx="9122">
                  <c:v>667</c:v>
                </c:pt>
                <c:pt idx="9123">
                  <c:v>668</c:v>
                </c:pt>
                <c:pt idx="9124">
                  <c:v>668</c:v>
                </c:pt>
                <c:pt idx="9125">
                  <c:v>668</c:v>
                </c:pt>
                <c:pt idx="9126">
                  <c:v>668</c:v>
                </c:pt>
                <c:pt idx="9127">
                  <c:v>669</c:v>
                </c:pt>
                <c:pt idx="9128">
                  <c:v>669</c:v>
                </c:pt>
                <c:pt idx="9129">
                  <c:v>669</c:v>
                </c:pt>
                <c:pt idx="9130">
                  <c:v>669</c:v>
                </c:pt>
                <c:pt idx="9131">
                  <c:v>669</c:v>
                </c:pt>
                <c:pt idx="9132">
                  <c:v>669</c:v>
                </c:pt>
                <c:pt idx="9133">
                  <c:v>669</c:v>
                </c:pt>
                <c:pt idx="9134">
                  <c:v>669</c:v>
                </c:pt>
                <c:pt idx="9135">
                  <c:v>669</c:v>
                </c:pt>
                <c:pt idx="9136">
                  <c:v>669</c:v>
                </c:pt>
                <c:pt idx="9137">
                  <c:v>669</c:v>
                </c:pt>
                <c:pt idx="9138">
                  <c:v>669</c:v>
                </c:pt>
                <c:pt idx="9139">
                  <c:v>669</c:v>
                </c:pt>
                <c:pt idx="9140">
                  <c:v>669</c:v>
                </c:pt>
                <c:pt idx="9141">
                  <c:v>669</c:v>
                </c:pt>
                <c:pt idx="9142">
                  <c:v>669</c:v>
                </c:pt>
                <c:pt idx="9143">
                  <c:v>669</c:v>
                </c:pt>
                <c:pt idx="9144">
                  <c:v>669</c:v>
                </c:pt>
                <c:pt idx="9145">
                  <c:v>669</c:v>
                </c:pt>
                <c:pt idx="9146">
                  <c:v>670</c:v>
                </c:pt>
                <c:pt idx="9147">
                  <c:v>670</c:v>
                </c:pt>
                <c:pt idx="9148">
                  <c:v>670</c:v>
                </c:pt>
                <c:pt idx="9149">
                  <c:v>670</c:v>
                </c:pt>
                <c:pt idx="9150">
                  <c:v>670</c:v>
                </c:pt>
                <c:pt idx="9151">
                  <c:v>670</c:v>
                </c:pt>
                <c:pt idx="9152">
                  <c:v>670</c:v>
                </c:pt>
                <c:pt idx="9153">
                  <c:v>670</c:v>
                </c:pt>
                <c:pt idx="9154">
                  <c:v>670</c:v>
                </c:pt>
                <c:pt idx="9155">
                  <c:v>670</c:v>
                </c:pt>
                <c:pt idx="9156">
                  <c:v>670</c:v>
                </c:pt>
                <c:pt idx="9157">
                  <c:v>670</c:v>
                </c:pt>
                <c:pt idx="9158">
                  <c:v>670</c:v>
                </c:pt>
                <c:pt idx="9159">
                  <c:v>670</c:v>
                </c:pt>
                <c:pt idx="9160">
                  <c:v>670</c:v>
                </c:pt>
                <c:pt idx="9161">
                  <c:v>670</c:v>
                </c:pt>
                <c:pt idx="9162">
                  <c:v>671</c:v>
                </c:pt>
                <c:pt idx="9163">
                  <c:v>672</c:v>
                </c:pt>
                <c:pt idx="9164">
                  <c:v>673</c:v>
                </c:pt>
                <c:pt idx="9165">
                  <c:v>674</c:v>
                </c:pt>
                <c:pt idx="9166">
                  <c:v>675</c:v>
                </c:pt>
                <c:pt idx="9167">
                  <c:v>676</c:v>
                </c:pt>
                <c:pt idx="9168">
                  <c:v>676</c:v>
                </c:pt>
                <c:pt idx="9169">
                  <c:v>677</c:v>
                </c:pt>
                <c:pt idx="9170">
                  <c:v>677</c:v>
                </c:pt>
                <c:pt idx="9171">
                  <c:v>677</c:v>
                </c:pt>
                <c:pt idx="9172">
                  <c:v>678</c:v>
                </c:pt>
                <c:pt idx="9173">
                  <c:v>678</c:v>
                </c:pt>
                <c:pt idx="9174">
                  <c:v>678</c:v>
                </c:pt>
                <c:pt idx="9175">
                  <c:v>678</c:v>
                </c:pt>
                <c:pt idx="9176">
                  <c:v>679</c:v>
                </c:pt>
                <c:pt idx="9177">
                  <c:v>679</c:v>
                </c:pt>
                <c:pt idx="9178">
                  <c:v>679</c:v>
                </c:pt>
                <c:pt idx="9179">
                  <c:v>679</c:v>
                </c:pt>
                <c:pt idx="9180">
                  <c:v>679</c:v>
                </c:pt>
                <c:pt idx="9181">
                  <c:v>679</c:v>
                </c:pt>
                <c:pt idx="9182">
                  <c:v>679</c:v>
                </c:pt>
                <c:pt idx="9183">
                  <c:v>679</c:v>
                </c:pt>
                <c:pt idx="9184">
                  <c:v>679</c:v>
                </c:pt>
                <c:pt idx="9185">
                  <c:v>679</c:v>
                </c:pt>
                <c:pt idx="9186">
                  <c:v>679</c:v>
                </c:pt>
                <c:pt idx="9187">
                  <c:v>679</c:v>
                </c:pt>
                <c:pt idx="9188">
                  <c:v>680</c:v>
                </c:pt>
                <c:pt idx="9189">
                  <c:v>681</c:v>
                </c:pt>
                <c:pt idx="9190">
                  <c:v>681</c:v>
                </c:pt>
                <c:pt idx="9191">
                  <c:v>681</c:v>
                </c:pt>
                <c:pt idx="9192">
                  <c:v>682</c:v>
                </c:pt>
                <c:pt idx="9193">
                  <c:v>682</c:v>
                </c:pt>
                <c:pt idx="9194">
                  <c:v>682</c:v>
                </c:pt>
                <c:pt idx="9195">
                  <c:v>682</c:v>
                </c:pt>
                <c:pt idx="9196">
                  <c:v>682</c:v>
                </c:pt>
                <c:pt idx="9197">
                  <c:v>682</c:v>
                </c:pt>
                <c:pt idx="9198">
                  <c:v>682</c:v>
                </c:pt>
                <c:pt idx="9199">
                  <c:v>682</c:v>
                </c:pt>
                <c:pt idx="9200">
                  <c:v>682</c:v>
                </c:pt>
                <c:pt idx="9201">
                  <c:v>682</c:v>
                </c:pt>
                <c:pt idx="9202">
                  <c:v>682</c:v>
                </c:pt>
                <c:pt idx="9203">
                  <c:v>682</c:v>
                </c:pt>
                <c:pt idx="9204">
                  <c:v>682</c:v>
                </c:pt>
                <c:pt idx="9205">
                  <c:v>682</c:v>
                </c:pt>
                <c:pt idx="9206">
                  <c:v>682</c:v>
                </c:pt>
                <c:pt idx="9207">
                  <c:v>682</c:v>
                </c:pt>
                <c:pt idx="9208">
                  <c:v>682</c:v>
                </c:pt>
                <c:pt idx="9209">
                  <c:v>682</c:v>
                </c:pt>
                <c:pt idx="9210">
                  <c:v>683</c:v>
                </c:pt>
                <c:pt idx="9211">
                  <c:v>683</c:v>
                </c:pt>
                <c:pt idx="9212">
                  <c:v>683</c:v>
                </c:pt>
                <c:pt idx="9213">
                  <c:v>683</c:v>
                </c:pt>
                <c:pt idx="9214">
                  <c:v>683</c:v>
                </c:pt>
                <c:pt idx="9215">
                  <c:v>683</c:v>
                </c:pt>
                <c:pt idx="9216">
                  <c:v>683</c:v>
                </c:pt>
                <c:pt idx="9217">
                  <c:v>683</c:v>
                </c:pt>
                <c:pt idx="9218">
                  <c:v>683</c:v>
                </c:pt>
                <c:pt idx="9219">
                  <c:v>683</c:v>
                </c:pt>
                <c:pt idx="9220">
                  <c:v>684</c:v>
                </c:pt>
                <c:pt idx="9221">
                  <c:v>684</c:v>
                </c:pt>
                <c:pt idx="9222">
                  <c:v>684</c:v>
                </c:pt>
                <c:pt idx="9223">
                  <c:v>684</c:v>
                </c:pt>
                <c:pt idx="9224">
                  <c:v>685</c:v>
                </c:pt>
                <c:pt idx="9225">
                  <c:v>686</c:v>
                </c:pt>
                <c:pt idx="9226">
                  <c:v>686</c:v>
                </c:pt>
                <c:pt idx="9227">
                  <c:v>686</c:v>
                </c:pt>
                <c:pt idx="9228">
                  <c:v>686</c:v>
                </c:pt>
                <c:pt idx="9229">
                  <c:v>686</c:v>
                </c:pt>
              </c:numCache>
            </c:numRef>
          </c:val>
          <c:smooth val="0"/>
        </c:ser>
        <c:ser>
          <c:idx val="5"/>
          <c:order val="5"/>
          <c:tx>
            <c:strRef>
              <c:f>Sheet1!$Y$1</c:f>
              <c:strCache>
                <c:ptCount val="1"/>
                <c:pt idx="0">
                  <c:v>Multiple B</c:v>
                </c:pt>
              </c:strCache>
            </c:strRef>
          </c:tx>
          <c:marker>
            <c:symbol val="none"/>
          </c:marker>
          <c:val>
            <c:numRef>
              <c:f>Sheet1!$Y$2:$Y$9604</c:f>
              <c:numCache>
                <c:formatCode>General</c:formatCode>
                <c:ptCount val="960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1</c:v>
                </c:pt>
                <c:pt idx="2116">
                  <c:v>1</c:v>
                </c:pt>
                <c:pt idx="2117">
                  <c:v>1</c:v>
                </c:pt>
                <c:pt idx="2118">
                  <c:v>1</c:v>
                </c:pt>
                <c:pt idx="2119">
                  <c:v>1</c:v>
                </c:pt>
                <c:pt idx="2120">
                  <c:v>1</c:v>
                </c:pt>
                <c:pt idx="2121">
                  <c:v>1</c:v>
                </c:pt>
                <c:pt idx="2122">
                  <c:v>1</c:v>
                </c:pt>
                <c:pt idx="2123">
                  <c:v>1</c:v>
                </c:pt>
                <c:pt idx="2124">
                  <c:v>1</c:v>
                </c:pt>
                <c:pt idx="2125">
                  <c:v>1</c:v>
                </c:pt>
                <c:pt idx="2126">
                  <c:v>1</c:v>
                </c:pt>
                <c:pt idx="2127">
                  <c:v>1</c:v>
                </c:pt>
                <c:pt idx="2128">
                  <c:v>1</c:v>
                </c:pt>
                <c:pt idx="2129">
                  <c:v>1</c:v>
                </c:pt>
                <c:pt idx="2130">
                  <c:v>1</c:v>
                </c:pt>
                <c:pt idx="2131">
                  <c:v>1</c:v>
                </c:pt>
                <c:pt idx="2132">
                  <c:v>1</c:v>
                </c:pt>
                <c:pt idx="2133">
                  <c:v>1</c:v>
                </c:pt>
                <c:pt idx="2134">
                  <c:v>1</c:v>
                </c:pt>
                <c:pt idx="2135">
                  <c:v>1</c:v>
                </c:pt>
                <c:pt idx="2136">
                  <c:v>1</c:v>
                </c:pt>
                <c:pt idx="2137">
                  <c:v>1</c:v>
                </c:pt>
                <c:pt idx="2138">
                  <c:v>1</c:v>
                </c:pt>
                <c:pt idx="2139">
                  <c:v>1</c:v>
                </c:pt>
                <c:pt idx="2140">
                  <c:v>1</c:v>
                </c:pt>
                <c:pt idx="2141">
                  <c:v>1</c:v>
                </c:pt>
                <c:pt idx="2142">
                  <c:v>1</c:v>
                </c:pt>
                <c:pt idx="2143">
                  <c:v>1</c:v>
                </c:pt>
                <c:pt idx="2144">
                  <c:v>1</c:v>
                </c:pt>
                <c:pt idx="2145">
                  <c:v>1</c:v>
                </c:pt>
                <c:pt idx="2146">
                  <c:v>1</c:v>
                </c:pt>
                <c:pt idx="2147">
                  <c:v>1</c:v>
                </c:pt>
                <c:pt idx="2148">
                  <c:v>1</c:v>
                </c:pt>
                <c:pt idx="2149">
                  <c:v>1</c:v>
                </c:pt>
                <c:pt idx="2150">
                  <c:v>1</c:v>
                </c:pt>
                <c:pt idx="2151">
                  <c:v>1</c:v>
                </c:pt>
                <c:pt idx="2152">
                  <c:v>1</c:v>
                </c:pt>
                <c:pt idx="2153">
                  <c:v>1</c:v>
                </c:pt>
                <c:pt idx="2154">
                  <c:v>1</c:v>
                </c:pt>
                <c:pt idx="2155">
                  <c:v>1</c:v>
                </c:pt>
                <c:pt idx="2156">
                  <c:v>1</c:v>
                </c:pt>
                <c:pt idx="2157">
                  <c:v>1</c:v>
                </c:pt>
                <c:pt idx="2158">
                  <c:v>1</c:v>
                </c:pt>
                <c:pt idx="2159">
                  <c:v>1</c:v>
                </c:pt>
                <c:pt idx="2160">
                  <c:v>1</c:v>
                </c:pt>
                <c:pt idx="2161">
                  <c:v>1</c:v>
                </c:pt>
                <c:pt idx="2162">
                  <c:v>1</c:v>
                </c:pt>
                <c:pt idx="2163">
                  <c:v>1</c:v>
                </c:pt>
                <c:pt idx="2164">
                  <c:v>1</c:v>
                </c:pt>
                <c:pt idx="2165">
                  <c:v>1</c:v>
                </c:pt>
                <c:pt idx="2166">
                  <c:v>1</c:v>
                </c:pt>
                <c:pt idx="2167">
                  <c:v>1</c:v>
                </c:pt>
                <c:pt idx="2168">
                  <c:v>1</c:v>
                </c:pt>
                <c:pt idx="2169">
                  <c:v>1</c:v>
                </c:pt>
                <c:pt idx="2170">
                  <c:v>1</c:v>
                </c:pt>
                <c:pt idx="2171">
                  <c:v>1</c:v>
                </c:pt>
                <c:pt idx="2172">
                  <c:v>1</c:v>
                </c:pt>
                <c:pt idx="2173">
                  <c:v>1</c:v>
                </c:pt>
                <c:pt idx="2174">
                  <c:v>1</c:v>
                </c:pt>
                <c:pt idx="2175">
                  <c:v>1</c:v>
                </c:pt>
                <c:pt idx="2176">
                  <c:v>1</c:v>
                </c:pt>
                <c:pt idx="2177">
                  <c:v>1</c:v>
                </c:pt>
                <c:pt idx="2178">
                  <c:v>1</c:v>
                </c:pt>
                <c:pt idx="2179">
                  <c:v>1</c:v>
                </c:pt>
                <c:pt idx="2180">
                  <c:v>1</c:v>
                </c:pt>
                <c:pt idx="2181">
                  <c:v>1</c:v>
                </c:pt>
                <c:pt idx="2182">
                  <c:v>1</c:v>
                </c:pt>
                <c:pt idx="2183">
                  <c:v>1</c:v>
                </c:pt>
                <c:pt idx="2184">
                  <c:v>1</c:v>
                </c:pt>
                <c:pt idx="2185">
                  <c:v>1</c:v>
                </c:pt>
                <c:pt idx="2186">
                  <c:v>1</c:v>
                </c:pt>
                <c:pt idx="2187">
                  <c:v>1</c:v>
                </c:pt>
                <c:pt idx="2188">
                  <c:v>1</c:v>
                </c:pt>
                <c:pt idx="2189">
                  <c:v>1</c:v>
                </c:pt>
                <c:pt idx="2190">
                  <c:v>1</c:v>
                </c:pt>
                <c:pt idx="2191">
                  <c:v>1</c:v>
                </c:pt>
                <c:pt idx="2192">
                  <c:v>1</c:v>
                </c:pt>
                <c:pt idx="2193">
                  <c:v>1</c:v>
                </c:pt>
                <c:pt idx="2194">
                  <c:v>1</c:v>
                </c:pt>
                <c:pt idx="2195">
                  <c:v>1</c:v>
                </c:pt>
                <c:pt idx="2196">
                  <c:v>1</c:v>
                </c:pt>
                <c:pt idx="2197">
                  <c:v>1</c:v>
                </c:pt>
                <c:pt idx="2198">
                  <c:v>1</c:v>
                </c:pt>
                <c:pt idx="2199">
                  <c:v>1</c:v>
                </c:pt>
                <c:pt idx="2200">
                  <c:v>1</c:v>
                </c:pt>
                <c:pt idx="2201">
                  <c:v>1</c:v>
                </c:pt>
                <c:pt idx="2202">
                  <c:v>1</c:v>
                </c:pt>
                <c:pt idx="2203">
                  <c:v>1</c:v>
                </c:pt>
                <c:pt idx="2204">
                  <c:v>1</c:v>
                </c:pt>
                <c:pt idx="2205">
                  <c:v>1</c:v>
                </c:pt>
                <c:pt idx="2206">
                  <c:v>1</c:v>
                </c:pt>
                <c:pt idx="2207">
                  <c:v>1</c:v>
                </c:pt>
                <c:pt idx="2208">
                  <c:v>1</c:v>
                </c:pt>
                <c:pt idx="2209">
                  <c:v>1</c:v>
                </c:pt>
                <c:pt idx="2210">
                  <c:v>1</c:v>
                </c:pt>
                <c:pt idx="2211">
                  <c:v>1</c:v>
                </c:pt>
                <c:pt idx="2212">
                  <c:v>1</c:v>
                </c:pt>
                <c:pt idx="2213">
                  <c:v>1</c:v>
                </c:pt>
                <c:pt idx="2214">
                  <c:v>1</c:v>
                </c:pt>
                <c:pt idx="2215">
                  <c:v>1</c:v>
                </c:pt>
                <c:pt idx="2216">
                  <c:v>1</c:v>
                </c:pt>
                <c:pt idx="2217">
                  <c:v>1</c:v>
                </c:pt>
                <c:pt idx="2218">
                  <c:v>1</c:v>
                </c:pt>
                <c:pt idx="2219">
                  <c:v>1</c:v>
                </c:pt>
                <c:pt idx="2220">
                  <c:v>1</c:v>
                </c:pt>
                <c:pt idx="2221">
                  <c:v>1</c:v>
                </c:pt>
                <c:pt idx="2222">
                  <c:v>1</c:v>
                </c:pt>
                <c:pt idx="2223">
                  <c:v>1</c:v>
                </c:pt>
                <c:pt idx="2224">
                  <c:v>1</c:v>
                </c:pt>
                <c:pt idx="2225">
                  <c:v>1</c:v>
                </c:pt>
                <c:pt idx="2226">
                  <c:v>1</c:v>
                </c:pt>
                <c:pt idx="2227">
                  <c:v>1</c:v>
                </c:pt>
                <c:pt idx="2228">
                  <c:v>1</c:v>
                </c:pt>
                <c:pt idx="2229">
                  <c:v>1</c:v>
                </c:pt>
                <c:pt idx="2230">
                  <c:v>1</c:v>
                </c:pt>
                <c:pt idx="2231">
                  <c:v>1</c:v>
                </c:pt>
                <c:pt idx="2232">
                  <c:v>1</c:v>
                </c:pt>
                <c:pt idx="2233">
                  <c:v>1</c:v>
                </c:pt>
                <c:pt idx="2234">
                  <c:v>1</c:v>
                </c:pt>
                <c:pt idx="2235">
                  <c:v>1</c:v>
                </c:pt>
                <c:pt idx="2236">
                  <c:v>1</c:v>
                </c:pt>
                <c:pt idx="2237">
                  <c:v>1</c:v>
                </c:pt>
                <c:pt idx="2238">
                  <c:v>1</c:v>
                </c:pt>
                <c:pt idx="2239">
                  <c:v>1</c:v>
                </c:pt>
                <c:pt idx="2240">
                  <c:v>1</c:v>
                </c:pt>
                <c:pt idx="2241">
                  <c:v>1</c:v>
                </c:pt>
                <c:pt idx="2242">
                  <c:v>1</c:v>
                </c:pt>
                <c:pt idx="2243">
                  <c:v>1</c:v>
                </c:pt>
                <c:pt idx="2244">
                  <c:v>1</c:v>
                </c:pt>
                <c:pt idx="2245">
                  <c:v>1</c:v>
                </c:pt>
                <c:pt idx="2246">
                  <c:v>1</c:v>
                </c:pt>
                <c:pt idx="2247">
                  <c:v>1</c:v>
                </c:pt>
                <c:pt idx="2248">
                  <c:v>1</c:v>
                </c:pt>
                <c:pt idx="2249">
                  <c:v>1</c:v>
                </c:pt>
                <c:pt idx="2250">
                  <c:v>1</c:v>
                </c:pt>
                <c:pt idx="2251">
                  <c:v>1</c:v>
                </c:pt>
                <c:pt idx="2252">
                  <c:v>1</c:v>
                </c:pt>
                <c:pt idx="2253">
                  <c:v>1</c:v>
                </c:pt>
                <c:pt idx="2254">
                  <c:v>1</c:v>
                </c:pt>
                <c:pt idx="2255">
                  <c:v>1</c:v>
                </c:pt>
                <c:pt idx="2256">
                  <c:v>1</c:v>
                </c:pt>
                <c:pt idx="2257">
                  <c:v>1</c:v>
                </c:pt>
                <c:pt idx="2258">
                  <c:v>1</c:v>
                </c:pt>
                <c:pt idx="2259">
                  <c:v>1</c:v>
                </c:pt>
                <c:pt idx="2260">
                  <c:v>1</c:v>
                </c:pt>
                <c:pt idx="2261">
                  <c:v>1</c:v>
                </c:pt>
                <c:pt idx="2262">
                  <c:v>1</c:v>
                </c:pt>
                <c:pt idx="2263">
                  <c:v>1</c:v>
                </c:pt>
                <c:pt idx="2264">
                  <c:v>1</c:v>
                </c:pt>
                <c:pt idx="2265">
                  <c:v>1</c:v>
                </c:pt>
                <c:pt idx="2266">
                  <c:v>1</c:v>
                </c:pt>
                <c:pt idx="2267">
                  <c:v>1</c:v>
                </c:pt>
                <c:pt idx="2268">
                  <c:v>1</c:v>
                </c:pt>
                <c:pt idx="2269">
                  <c:v>1</c:v>
                </c:pt>
                <c:pt idx="2270">
                  <c:v>1</c:v>
                </c:pt>
                <c:pt idx="2271">
                  <c:v>1</c:v>
                </c:pt>
                <c:pt idx="2272">
                  <c:v>1</c:v>
                </c:pt>
                <c:pt idx="2273">
                  <c:v>1</c:v>
                </c:pt>
                <c:pt idx="2274">
                  <c:v>1</c:v>
                </c:pt>
                <c:pt idx="2275">
                  <c:v>1</c:v>
                </c:pt>
                <c:pt idx="2276">
                  <c:v>1</c:v>
                </c:pt>
                <c:pt idx="2277">
                  <c:v>1</c:v>
                </c:pt>
                <c:pt idx="2278">
                  <c:v>1</c:v>
                </c:pt>
                <c:pt idx="2279">
                  <c:v>1</c:v>
                </c:pt>
                <c:pt idx="2280">
                  <c:v>1</c:v>
                </c:pt>
                <c:pt idx="2281">
                  <c:v>1</c:v>
                </c:pt>
                <c:pt idx="2282">
                  <c:v>1</c:v>
                </c:pt>
                <c:pt idx="2283">
                  <c:v>1</c:v>
                </c:pt>
                <c:pt idx="2284">
                  <c:v>1</c:v>
                </c:pt>
                <c:pt idx="2285">
                  <c:v>1</c:v>
                </c:pt>
                <c:pt idx="2286">
                  <c:v>1</c:v>
                </c:pt>
                <c:pt idx="2287">
                  <c:v>1</c:v>
                </c:pt>
                <c:pt idx="2288">
                  <c:v>1</c:v>
                </c:pt>
                <c:pt idx="2289">
                  <c:v>1</c:v>
                </c:pt>
                <c:pt idx="2290">
                  <c:v>1</c:v>
                </c:pt>
                <c:pt idx="2291">
                  <c:v>1</c:v>
                </c:pt>
                <c:pt idx="2292">
                  <c:v>1</c:v>
                </c:pt>
                <c:pt idx="2293">
                  <c:v>1</c:v>
                </c:pt>
                <c:pt idx="2294">
                  <c:v>1</c:v>
                </c:pt>
                <c:pt idx="2295">
                  <c:v>1</c:v>
                </c:pt>
                <c:pt idx="2296">
                  <c:v>1</c:v>
                </c:pt>
                <c:pt idx="2297">
                  <c:v>1</c:v>
                </c:pt>
                <c:pt idx="2298">
                  <c:v>1</c:v>
                </c:pt>
                <c:pt idx="2299">
                  <c:v>1</c:v>
                </c:pt>
                <c:pt idx="2300">
                  <c:v>1</c:v>
                </c:pt>
                <c:pt idx="2301">
                  <c:v>1</c:v>
                </c:pt>
                <c:pt idx="2302">
                  <c:v>1</c:v>
                </c:pt>
                <c:pt idx="2303">
                  <c:v>1</c:v>
                </c:pt>
                <c:pt idx="2304">
                  <c:v>1</c:v>
                </c:pt>
                <c:pt idx="2305">
                  <c:v>1</c:v>
                </c:pt>
                <c:pt idx="2306">
                  <c:v>1</c:v>
                </c:pt>
                <c:pt idx="2307">
                  <c:v>1</c:v>
                </c:pt>
                <c:pt idx="2308">
                  <c:v>1</c:v>
                </c:pt>
                <c:pt idx="2309">
                  <c:v>1</c:v>
                </c:pt>
                <c:pt idx="2310">
                  <c:v>1</c:v>
                </c:pt>
                <c:pt idx="2311">
                  <c:v>1</c:v>
                </c:pt>
                <c:pt idx="2312">
                  <c:v>1</c:v>
                </c:pt>
                <c:pt idx="2313">
                  <c:v>1</c:v>
                </c:pt>
                <c:pt idx="2314">
                  <c:v>1</c:v>
                </c:pt>
                <c:pt idx="2315">
                  <c:v>1</c:v>
                </c:pt>
                <c:pt idx="2316">
                  <c:v>1</c:v>
                </c:pt>
                <c:pt idx="2317">
                  <c:v>1</c:v>
                </c:pt>
                <c:pt idx="2318">
                  <c:v>1</c:v>
                </c:pt>
                <c:pt idx="2319">
                  <c:v>1</c:v>
                </c:pt>
                <c:pt idx="2320">
                  <c:v>1</c:v>
                </c:pt>
                <c:pt idx="2321">
                  <c:v>1</c:v>
                </c:pt>
                <c:pt idx="2322">
                  <c:v>1</c:v>
                </c:pt>
                <c:pt idx="2323">
                  <c:v>1</c:v>
                </c:pt>
                <c:pt idx="2324">
                  <c:v>1</c:v>
                </c:pt>
                <c:pt idx="2325">
                  <c:v>1</c:v>
                </c:pt>
                <c:pt idx="2326">
                  <c:v>1</c:v>
                </c:pt>
                <c:pt idx="2327">
                  <c:v>1</c:v>
                </c:pt>
                <c:pt idx="2328">
                  <c:v>1</c:v>
                </c:pt>
                <c:pt idx="2329">
                  <c:v>1</c:v>
                </c:pt>
                <c:pt idx="2330">
                  <c:v>1</c:v>
                </c:pt>
                <c:pt idx="2331">
                  <c:v>1</c:v>
                </c:pt>
                <c:pt idx="2332">
                  <c:v>1</c:v>
                </c:pt>
                <c:pt idx="2333">
                  <c:v>1</c:v>
                </c:pt>
                <c:pt idx="2334">
                  <c:v>1</c:v>
                </c:pt>
                <c:pt idx="2335">
                  <c:v>1</c:v>
                </c:pt>
                <c:pt idx="2336">
                  <c:v>1</c:v>
                </c:pt>
                <c:pt idx="2337">
                  <c:v>1</c:v>
                </c:pt>
                <c:pt idx="2338">
                  <c:v>1</c:v>
                </c:pt>
                <c:pt idx="2339">
                  <c:v>1</c:v>
                </c:pt>
                <c:pt idx="2340">
                  <c:v>1</c:v>
                </c:pt>
                <c:pt idx="2341">
                  <c:v>1</c:v>
                </c:pt>
                <c:pt idx="2342">
                  <c:v>1</c:v>
                </c:pt>
                <c:pt idx="2343">
                  <c:v>1</c:v>
                </c:pt>
                <c:pt idx="2344">
                  <c:v>1</c:v>
                </c:pt>
                <c:pt idx="2345">
                  <c:v>1</c:v>
                </c:pt>
                <c:pt idx="2346">
                  <c:v>1</c:v>
                </c:pt>
                <c:pt idx="2347">
                  <c:v>1</c:v>
                </c:pt>
                <c:pt idx="2348">
                  <c:v>1</c:v>
                </c:pt>
                <c:pt idx="2349">
                  <c:v>1</c:v>
                </c:pt>
                <c:pt idx="2350">
                  <c:v>1</c:v>
                </c:pt>
                <c:pt idx="2351">
                  <c:v>1</c:v>
                </c:pt>
                <c:pt idx="2352">
                  <c:v>1</c:v>
                </c:pt>
                <c:pt idx="2353">
                  <c:v>1</c:v>
                </c:pt>
                <c:pt idx="2354">
                  <c:v>1</c:v>
                </c:pt>
                <c:pt idx="2355">
                  <c:v>1</c:v>
                </c:pt>
                <c:pt idx="2356">
                  <c:v>1</c:v>
                </c:pt>
                <c:pt idx="2357">
                  <c:v>1</c:v>
                </c:pt>
                <c:pt idx="2358">
                  <c:v>1</c:v>
                </c:pt>
                <c:pt idx="2359">
                  <c:v>1</c:v>
                </c:pt>
                <c:pt idx="2360">
                  <c:v>1</c:v>
                </c:pt>
                <c:pt idx="2361">
                  <c:v>1</c:v>
                </c:pt>
                <c:pt idx="2362">
                  <c:v>1</c:v>
                </c:pt>
                <c:pt idx="2363">
                  <c:v>1</c:v>
                </c:pt>
                <c:pt idx="2364">
                  <c:v>1</c:v>
                </c:pt>
                <c:pt idx="2365">
                  <c:v>1</c:v>
                </c:pt>
                <c:pt idx="2366">
                  <c:v>1</c:v>
                </c:pt>
                <c:pt idx="2367">
                  <c:v>1</c:v>
                </c:pt>
                <c:pt idx="2368">
                  <c:v>1</c:v>
                </c:pt>
                <c:pt idx="2369">
                  <c:v>1</c:v>
                </c:pt>
                <c:pt idx="2370">
                  <c:v>1</c:v>
                </c:pt>
                <c:pt idx="2371">
                  <c:v>1</c:v>
                </c:pt>
                <c:pt idx="2372">
                  <c:v>1</c:v>
                </c:pt>
                <c:pt idx="2373">
                  <c:v>1</c:v>
                </c:pt>
                <c:pt idx="2374">
                  <c:v>1</c:v>
                </c:pt>
                <c:pt idx="2375">
                  <c:v>1</c:v>
                </c:pt>
                <c:pt idx="2376">
                  <c:v>1</c:v>
                </c:pt>
                <c:pt idx="2377">
                  <c:v>1</c:v>
                </c:pt>
                <c:pt idx="2378">
                  <c:v>1</c:v>
                </c:pt>
                <c:pt idx="2379">
                  <c:v>1</c:v>
                </c:pt>
                <c:pt idx="2380">
                  <c:v>1</c:v>
                </c:pt>
                <c:pt idx="2381">
                  <c:v>1</c:v>
                </c:pt>
                <c:pt idx="2382">
                  <c:v>1</c:v>
                </c:pt>
                <c:pt idx="2383">
                  <c:v>1</c:v>
                </c:pt>
                <c:pt idx="2384">
                  <c:v>1</c:v>
                </c:pt>
                <c:pt idx="2385">
                  <c:v>1</c:v>
                </c:pt>
                <c:pt idx="2386">
                  <c:v>1</c:v>
                </c:pt>
                <c:pt idx="2387">
                  <c:v>1</c:v>
                </c:pt>
                <c:pt idx="2388">
                  <c:v>1</c:v>
                </c:pt>
                <c:pt idx="2389">
                  <c:v>1</c:v>
                </c:pt>
                <c:pt idx="2390">
                  <c:v>1</c:v>
                </c:pt>
                <c:pt idx="2391">
                  <c:v>1</c:v>
                </c:pt>
                <c:pt idx="2392">
                  <c:v>1</c:v>
                </c:pt>
                <c:pt idx="2393">
                  <c:v>1</c:v>
                </c:pt>
                <c:pt idx="2394">
                  <c:v>1</c:v>
                </c:pt>
                <c:pt idx="2395">
                  <c:v>1</c:v>
                </c:pt>
                <c:pt idx="2396">
                  <c:v>1</c:v>
                </c:pt>
                <c:pt idx="2397">
                  <c:v>1</c:v>
                </c:pt>
                <c:pt idx="2398">
                  <c:v>1</c:v>
                </c:pt>
                <c:pt idx="2399">
                  <c:v>1</c:v>
                </c:pt>
                <c:pt idx="2400">
                  <c:v>1</c:v>
                </c:pt>
                <c:pt idx="2401">
                  <c:v>1</c:v>
                </c:pt>
                <c:pt idx="2402">
                  <c:v>1</c:v>
                </c:pt>
                <c:pt idx="2403">
                  <c:v>1</c:v>
                </c:pt>
                <c:pt idx="2404">
                  <c:v>1</c:v>
                </c:pt>
                <c:pt idx="2405">
                  <c:v>1</c:v>
                </c:pt>
                <c:pt idx="2406">
                  <c:v>1</c:v>
                </c:pt>
                <c:pt idx="2407">
                  <c:v>1</c:v>
                </c:pt>
                <c:pt idx="2408">
                  <c:v>1</c:v>
                </c:pt>
                <c:pt idx="2409">
                  <c:v>1</c:v>
                </c:pt>
                <c:pt idx="2410">
                  <c:v>1</c:v>
                </c:pt>
                <c:pt idx="2411">
                  <c:v>1</c:v>
                </c:pt>
                <c:pt idx="2412">
                  <c:v>1</c:v>
                </c:pt>
                <c:pt idx="2413">
                  <c:v>1</c:v>
                </c:pt>
                <c:pt idx="2414">
                  <c:v>1</c:v>
                </c:pt>
                <c:pt idx="2415">
                  <c:v>1</c:v>
                </c:pt>
                <c:pt idx="2416">
                  <c:v>1</c:v>
                </c:pt>
                <c:pt idx="2417">
                  <c:v>1</c:v>
                </c:pt>
                <c:pt idx="2418">
                  <c:v>1</c:v>
                </c:pt>
                <c:pt idx="2419">
                  <c:v>1</c:v>
                </c:pt>
                <c:pt idx="2420">
                  <c:v>1</c:v>
                </c:pt>
                <c:pt idx="2421">
                  <c:v>1</c:v>
                </c:pt>
                <c:pt idx="2422">
                  <c:v>1</c:v>
                </c:pt>
                <c:pt idx="2423">
                  <c:v>1</c:v>
                </c:pt>
                <c:pt idx="2424">
                  <c:v>1</c:v>
                </c:pt>
                <c:pt idx="2425">
                  <c:v>1</c:v>
                </c:pt>
                <c:pt idx="2426">
                  <c:v>1</c:v>
                </c:pt>
                <c:pt idx="2427">
                  <c:v>1</c:v>
                </c:pt>
                <c:pt idx="2428">
                  <c:v>1</c:v>
                </c:pt>
                <c:pt idx="2429">
                  <c:v>1</c:v>
                </c:pt>
                <c:pt idx="2430">
                  <c:v>1</c:v>
                </c:pt>
                <c:pt idx="2431">
                  <c:v>1</c:v>
                </c:pt>
                <c:pt idx="2432">
                  <c:v>1</c:v>
                </c:pt>
                <c:pt idx="2433">
                  <c:v>1</c:v>
                </c:pt>
                <c:pt idx="2434">
                  <c:v>1</c:v>
                </c:pt>
                <c:pt idx="2435">
                  <c:v>1</c:v>
                </c:pt>
                <c:pt idx="2436">
                  <c:v>1</c:v>
                </c:pt>
                <c:pt idx="2437">
                  <c:v>1</c:v>
                </c:pt>
                <c:pt idx="2438">
                  <c:v>1</c:v>
                </c:pt>
                <c:pt idx="2439">
                  <c:v>1</c:v>
                </c:pt>
                <c:pt idx="2440">
                  <c:v>1</c:v>
                </c:pt>
                <c:pt idx="2441">
                  <c:v>1</c:v>
                </c:pt>
                <c:pt idx="2442">
                  <c:v>1</c:v>
                </c:pt>
                <c:pt idx="2443">
                  <c:v>1</c:v>
                </c:pt>
                <c:pt idx="2444">
                  <c:v>1</c:v>
                </c:pt>
                <c:pt idx="2445">
                  <c:v>1</c:v>
                </c:pt>
                <c:pt idx="2446">
                  <c:v>1</c:v>
                </c:pt>
                <c:pt idx="2447">
                  <c:v>1</c:v>
                </c:pt>
                <c:pt idx="2448">
                  <c:v>1</c:v>
                </c:pt>
                <c:pt idx="2449">
                  <c:v>1</c:v>
                </c:pt>
                <c:pt idx="2450">
                  <c:v>1</c:v>
                </c:pt>
                <c:pt idx="2451">
                  <c:v>1</c:v>
                </c:pt>
                <c:pt idx="2452">
                  <c:v>1</c:v>
                </c:pt>
                <c:pt idx="2453">
                  <c:v>1</c:v>
                </c:pt>
                <c:pt idx="2454">
                  <c:v>1</c:v>
                </c:pt>
                <c:pt idx="2455">
                  <c:v>1</c:v>
                </c:pt>
                <c:pt idx="2456">
                  <c:v>1</c:v>
                </c:pt>
                <c:pt idx="2457">
                  <c:v>1</c:v>
                </c:pt>
                <c:pt idx="2458">
                  <c:v>1</c:v>
                </c:pt>
                <c:pt idx="2459">
                  <c:v>1</c:v>
                </c:pt>
                <c:pt idx="2460">
                  <c:v>1</c:v>
                </c:pt>
                <c:pt idx="2461">
                  <c:v>1</c:v>
                </c:pt>
                <c:pt idx="2462">
                  <c:v>1</c:v>
                </c:pt>
                <c:pt idx="2463">
                  <c:v>1</c:v>
                </c:pt>
                <c:pt idx="2464">
                  <c:v>1</c:v>
                </c:pt>
                <c:pt idx="2465">
                  <c:v>1</c:v>
                </c:pt>
                <c:pt idx="2466">
                  <c:v>1</c:v>
                </c:pt>
                <c:pt idx="2467">
                  <c:v>1</c:v>
                </c:pt>
                <c:pt idx="2468">
                  <c:v>1</c:v>
                </c:pt>
                <c:pt idx="2469">
                  <c:v>1</c:v>
                </c:pt>
                <c:pt idx="2470">
                  <c:v>1</c:v>
                </c:pt>
                <c:pt idx="2471">
                  <c:v>1</c:v>
                </c:pt>
                <c:pt idx="2472">
                  <c:v>1</c:v>
                </c:pt>
                <c:pt idx="2473">
                  <c:v>1</c:v>
                </c:pt>
                <c:pt idx="2474">
                  <c:v>1</c:v>
                </c:pt>
                <c:pt idx="2475">
                  <c:v>1</c:v>
                </c:pt>
                <c:pt idx="2476">
                  <c:v>1</c:v>
                </c:pt>
                <c:pt idx="2477">
                  <c:v>1</c:v>
                </c:pt>
                <c:pt idx="2478">
                  <c:v>1</c:v>
                </c:pt>
                <c:pt idx="2479">
                  <c:v>1</c:v>
                </c:pt>
                <c:pt idx="2480">
                  <c:v>1</c:v>
                </c:pt>
                <c:pt idx="2481">
                  <c:v>1</c:v>
                </c:pt>
                <c:pt idx="2482">
                  <c:v>1</c:v>
                </c:pt>
                <c:pt idx="2483">
                  <c:v>1</c:v>
                </c:pt>
                <c:pt idx="2484">
                  <c:v>1</c:v>
                </c:pt>
                <c:pt idx="2485">
                  <c:v>1</c:v>
                </c:pt>
                <c:pt idx="2486">
                  <c:v>1</c:v>
                </c:pt>
                <c:pt idx="2487">
                  <c:v>1</c:v>
                </c:pt>
                <c:pt idx="2488">
                  <c:v>1</c:v>
                </c:pt>
                <c:pt idx="2489">
                  <c:v>1</c:v>
                </c:pt>
                <c:pt idx="2490">
                  <c:v>1</c:v>
                </c:pt>
                <c:pt idx="2491">
                  <c:v>1</c:v>
                </c:pt>
                <c:pt idx="2492">
                  <c:v>1</c:v>
                </c:pt>
                <c:pt idx="2493">
                  <c:v>1</c:v>
                </c:pt>
                <c:pt idx="2494">
                  <c:v>1</c:v>
                </c:pt>
                <c:pt idx="2495">
                  <c:v>1</c:v>
                </c:pt>
                <c:pt idx="2496">
                  <c:v>1</c:v>
                </c:pt>
                <c:pt idx="2497">
                  <c:v>1</c:v>
                </c:pt>
                <c:pt idx="2498">
                  <c:v>1</c:v>
                </c:pt>
                <c:pt idx="2499">
                  <c:v>1</c:v>
                </c:pt>
                <c:pt idx="2500">
                  <c:v>1</c:v>
                </c:pt>
                <c:pt idx="2501">
                  <c:v>1</c:v>
                </c:pt>
                <c:pt idx="2502">
                  <c:v>1</c:v>
                </c:pt>
                <c:pt idx="2503">
                  <c:v>1</c:v>
                </c:pt>
                <c:pt idx="2504">
                  <c:v>1</c:v>
                </c:pt>
                <c:pt idx="2505">
                  <c:v>1</c:v>
                </c:pt>
                <c:pt idx="2506">
                  <c:v>1</c:v>
                </c:pt>
                <c:pt idx="2507">
                  <c:v>1</c:v>
                </c:pt>
                <c:pt idx="2508">
                  <c:v>1</c:v>
                </c:pt>
                <c:pt idx="2509">
                  <c:v>1</c:v>
                </c:pt>
                <c:pt idx="2510">
                  <c:v>1</c:v>
                </c:pt>
                <c:pt idx="2511">
                  <c:v>1</c:v>
                </c:pt>
                <c:pt idx="2512">
                  <c:v>1</c:v>
                </c:pt>
                <c:pt idx="2513">
                  <c:v>1</c:v>
                </c:pt>
                <c:pt idx="2514">
                  <c:v>1</c:v>
                </c:pt>
                <c:pt idx="2515">
                  <c:v>1</c:v>
                </c:pt>
                <c:pt idx="2516">
                  <c:v>1</c:v>
                </c:pt>
                <c:pt idx="2517">
                  <c:v>1</c:v>
                </c:pt>
                <c:pt idx="2518">
                  <c:v>1</c:v>
                </c:pt>
                <c:pt idx="2519">
                  <c:v>1</c:v>
                </c:pt>
                <c:pt idx="2520">
                  <c:v>1</c:v>
                </c:pt>
                <c:pt idx="2521">
                  <c:v>1</c:v>
                </c:pt>
                <c:pt idx="2522">
                  <c:v>1</c:v>
                </c:pt>
                <c:pt idx="2523">
                  <c:v>1</c:v>
                </c:pt>
                <c:pt idx="2524">
                  <c:v>1</c:v>
                </c:pt>
                <c:pt idx="2525">
                  <c:v>1</c:v>
                </c:pt>
                <c:pt idx="2526">
                  <c:v>1</c:v>
                </c:pt>
                <c:pt idx="2527">
                  <c:v>1</c:v>
                </c:pt>
                <c:pt idx="2528">
                  <c:v>1</c:v>
                </c:pt>
                <c:pt idx="2529">
                  <c:v>2</c:v>
                </c:pt>
                <c:pt idx="2530">
                  <c:v>2</c:v>
                </c:pt>
                <c:pt idx="2531">
                  <c:v>2</c:v>
                </c:pt>
                <c:pt idx="2532">
                  <c:v>2</c:v>
                </c:pt>
                <c:pt idx="2533">
                  <c:v>2</c:v>
                </c:pt>
                <c:pt idx="2534">
                  <c:v>2</c:v>
                </c:pt>
                <c:pt idx="2535">
                  <c:v>2</c:v>
                </c:pt>
                <c:pt idx="2536">
                  <c:v>2</c:v>
                </c:pt>
                <c:pt idx="2537">
                  <c:v>2</c:v>
                </c:pt>
                <c:pt idx="2538">
                  <c:v>2</c:v>
                </c:pt>
                <c:pt idx="2539">
                  <c:v>2</c:v>
                </c:pt>
                <c:pt idx="2540">
                  <c:v>2</c:v>
                </c:pt>
                <c:pt idx="2541">
                  <c:v>2</c:v>
                </c:pt>
                <c:pt idx="2542">
                  <c:v>2</c:v>
                </c:pt>
                <c:pt idx="2543">
                  <c:v>2</c:v>
                </c:pt>
                <c:pt idx="2544">
                  <c:v>2</c:v>
                </c:pt>
                <c:pt idx="2545">
                  <c:v>2</c:v>
                </c:pt>
                <c:pt idx="2546">
                  <c:v>2</c:v>
                </c:pt>
                <c:pt idx="2547">
                  <c:v>2</c:v>
                </c:pt>
                <c:pt idx="2548">
                  <c:v>2</c:v>
                </c:pt>
                <c:pt idx="2549">
                  <c:v>2</c:v>
                </c:pt>
                <c:pt idx="2550">
                  <c:v>2</c:v>
                </c:pt>
                <c:pt idx="2551">
                  <c:v>2</c:v>
                </c:pt>
                <c:pt idx="2552">
                  <c:v>2</c:v>
                </c:pt>
                <c:pt idx="2553">
                  <c:v>2</c:v>
                </c:pt>
                <c:pt idx="2554">
                  <c:v>2</c:v>
                </c:pt>
                <c:pt idx="2555">
                  <c:v>2</c:v>
                </c:pt>
                <c:pt idx="2556">
                  <c:v>2</c:v>
                </c:pt>
                <c:pt idx="2557">
                  <c:v>2</c:v>
                </c:pt>
                <c:pt idx="2558">
                  <c:v>2</c:v>
                </c:pt>
                <c:pt idx="2559">
                  <c:v>2</c:v>
                </c:pt>
                <c:pt idx="2560">
                  <c:v>2</c:v>
                </c:pt>
                <c:pt idx="2561">
                  <c:v>2</c:v>
                </c:pt>
                <c:pt idx="2562">
                  <c:v>2</c:v>
                </c:pt>
                <c:pt idx="2563">
                  <c:v>2</c:v>
                </c:pt>
                <c:pt idx="2564">
                  <c:v>2</c:v>
                </c:pt>
                <c:pt idx="2565">
                  <c:v>2</c:v>
                </c:pt>
                <c:pt idx="2566">
                  <c:v>2</c:v>
                </c:pt>
                <c:pt idx="2567">
                  <c:v>2</c:v>
                </c:pt>
                <c:pt idx="2568">
                  <c:v>2</c:v>
                </c:pt>
                <c:pt idx="2569">
                  <c:v>2</c:v>
                </c:pt>
                <c:pt idx="2570">
                  <c:v>2</c:v>
                </c:pt>
                <c:pt idx="2571">
                  <c:v>2</c:v>
                </c:pt>
                <c:pt idx="2572">
                  <c:v>2</c:v>
                </c:pt>
                <c:pt idx="2573">
                  <c:v>2</c:v>
                </c:pt>
                <c:pt idx="2574">
                  <c:v>2</c:v>
                </c:pt>
                <c:pt idx="2575">
                  <c:v>2</c:v>
                </c:pt>
                <c:pt idx="2576">
                  <c:v>2</c:v>
                </c:pt>
                <c:pt idx="2577">
                  <c:v>2</c:v>
                </c:pt>
                <c:pt idx="2578">
                  <c:v>2</c:v>
                </c:pt>
                <c:pt idx="2579">
                  <c:v>2</c:v>
                </c:pt>
                <c:pt idx="2580">
                  <c:v>2</c:v>
                </c:pt>
                <c:pt idx="2581">
                  <c:v>2</c:v>
                </c:pt>
                <c:pt idx="2582">
                  <c:v>2</c:v>
                </c:pt>
                <c:pt idx="2583">
                  <c:v>2</c:v>
                </c:pt>
                <c:pt idx="2584">
                  <c:v>2</c:v>
                </c:pt>
                <c:pt idx="2585">
                  <c:v>2</c:v>
                </c:pt>
                <c:pt idx="2586">
                  <c:v>2</c:v>
                </c:pt>
                <c:pt idx="2587">
                  <c:v>2</c:v>
                </c:pt>
                <c:pt idx="2588">
                  <c:v>2</c:v>
                </c:pt>
                <c:pt idx="2589">
                  <c:v>2</c:v>
                </c:pt>
                <c:pt idx="2590">
                  <c:v>2</c:v>
                </c:pt>
                <c:pt idx="2591">
                  <c:v>2</c:v>
                </c:pt>
                <c:pt idx="2592">
                  <c:v>2</c:v>
                </c:pt>
                <c:pt idx="2593">
                  <c:v>2</c:v>
                </c:pt>
                <c:pt idx="2594">
                  <c:v>2</c:v>
                </c:pt>
                <c:pt idx="2595">
                  <c:v>2</c:v>
                </c:pt>
                <c:pt idx="2596">
                  <c:v>2</c:v>
                </c:pt>
                <c:pt idx="2597">
                  <c:v>2</c:v>
                </c:pt>
                <c:pt idx="2598">
                  <c:v>2</c:v>
                </c:pt>
                <c:pt idx="2599">
                  <c:v>2</c:v>
                </c:pt>
                <c:pt idx="2600">
                  <c:v>2</c:v>
                </c:pt>
                <c:pt idx="2601">
                  <c:v>2</c:v>
                </c:pt>
                <c:pt idx="2602">
                  <c:v>2</c:v>
                </c:pt>
                <c:pt idx="2603">
                  <c:v>2</c:v>
                </c:pt>
                <c:pt idx="2604">
                  <c:v>2</c:v>
                </c:pt>
                <c:pt idx="2605">
                  <c:v>2</c:v>
                </c:pt>
                <c:pt idx="2606">
                  <c:v>2</c:v>
                </c:pt>
                <c:pt idx="2607">
                  <c:v>2</c:v>
                </c:pt>
                <c:pt idx="2608">
                  <c:v>2</c:v>
                </c:pt>
                <c:pt idx="2609">
                  <c:v>2</c:v>
                </c:pt>
                <c:pt idx="2610">
                  <c:v>2</c:v>
                </c:pt>
                <c:pt idx="2611">
                  <c:v>2</c:v>
                </c:pt>
                <c:pt idx="2612">
                  <c:v>2</c:v>
                </c:pt>
                <c:pt idx="2613">
                  <c:v>2</c:v>
                </c:pt>
                <c:pt idx="2614">
                  <c:v>2</c:v>
                </c:pt>
                <c:pt idx="2615">
                  <c:v>2</c:v>
                </c:pt>
                <c:pt idx="2616">
                  <c:v>2</c:v>
                </c:pt>
                <c:pt idx="2617">
                  <c:v>2</c:v>
                </c:pt>
                <c:pt idx="2618">
                  <c:v>2</c:v>
                </c:pt>
                <c:pt idx="2619">
                  <c:v>2</c:v>
                </c:pt>
                <c:pt idx="2620">
                  <c:v>2</c:v>
                </c:pt>
                <c:pt idx="2621">
                  <c:v>2</c:v>
                </c:pt>
                <c:pt idx="2622">
                  <c:v>2</c:v>
                </c:pt>
                <c:pt idx="2623">
                  <c:v>2</c:v>
                </c:pt>
                <c:pt idx="2624">
                  <c:v>2</c:v>
                </c:pt>
                <c:pt idx="2625">
                  <c:v>2</c:v>
                </c:pt>
                <c:pt idx="2626">
                  <c:v>2</c:v>
                </c:pt>
                <c:pt idx="2627">
                  <c:v>2</c:v>
                </c:pt>
                <c:pt idx="2628">
                  <c:v>2</c:v>
                </c:pt>
                <c:pt idx="2629">
                  <c:v>2</c:v>
                </c:pt>
                <c:pt idx="2630">
                  <c:v>2</c:v>
                </c:pt>
                <c:pt idx="2631">
                  <c:v>2</c:v>
                </c:pt>
                <c:pt idx="2632">
                  <c:v>2</c:v>
                </c:pt>
                <c:pt idx="2633">
                  <c:v>2</c:v>
                </c:pt>
                <c:pt idx="2634">
                  <c:v>2</c:v>
                </c:pt>
                <c:pt idx="2635">
                  <c:v>2</c:v>
                </c:pt>
                <c:pt idx="2636">
                  <c:v>2</c:v>
                </c:pt>
                <c:pt idx="2637">
                  <c:v>2</c:v>
                </c:pt>
                <c:pt idx="2638">
                  <c:v>2</c:v>
                </c:pt>
                <c:pt idx="2639">
                  <c:v>2</c:v>
                </c:pt>
                <c:pt idx="2640">
                  <c:v>2</c:v>
                </c:pt>
                <c:pt idx="2641">
                  <c:v>2</c:v>
                </c:pt>
                <c:pt idx="2642">
                  <c:v>2</c:v>
                </c:pt>
                <c:pt idx="2643">
                  <c:v>2</c:v>
                </c:pt>
                <c:pt idx="2644">
                  <c:v>2</c:v>
                </c:pt>
                <c:pt idx="2645">
                  <c:v>2</c:v>
                </c:pt>
                <c:pt idx="2646">
                  <c:v>2</c:v>
                </c:pt>
                <c:pt idx="2647">
                  <c:v>2</c:v>
                </c:pt>
                <c:pt idx="2648">
                  <c:v>2</c:v>
                </c:pt>
                <c:pt idx="2649">
                  <c:v>2</c:v>
                </c:pt>
                <c:pt idx="2650">
                  <c:v>2</c:v>
                </c:pt>
                <c:pt idx="2651">
                  <c:v>2</c:v>
                </c:pt>
                <c:pt idx="2652">
                  <c:v>2</c:v>
                </c:pt>
                <c:pt idx="2653">
                  <c:v>2</c:v>
                </c:pt>
                <c:pt idx="2654">
                  <c:v>2</c:v>
                </c:pt>
                <c:pt idx="2655">
                  <c:v>2</c:v>
                </c:pt>
                <c:pt idx="2656">
                  <c:v>2</c:v>
                </c:pt>
                <c:pt idx="2657">
                  <c:v>2</c:v>
                </c:pt>
                <c:pt idx="2658">
                  <c:v>2</c:v>
                </c:pt>
                <c:pt idx="2659">
                  <c:v>2</c:v>
                </c:pt>
                <c:pt idx="2660">
                  <c:v>2</c:v>
                </c:pt>
                <c:pt idx="2661">
                  <c:v>2</c:v>
                </c:pt>
                <c:pt idx="2662">
                  <c:v>2</c:v>
                </c:pt>
                <c:pt idx="2663">
                  <c:v>2</c:v>
                </c:pt>
                <c:pt idx="2664">
                  <c:v>2</c:v>
                </c:pt>
                <c:pt idx="2665">
                  <c:v>2</c:v>
                </c:pt>
                <c:pt idx="2666">
                  <c:v>2</c:v>
                </c:pt>
                <c:pt idx="2667">
                  <c:v>2</c:v>
                </c:pt>
                <c:pt idx="2668">
                  <c:v>2</c:v>
                </c:pt>
                <c:pt idx="2669">
                  <c:v>2</c:v>
                </c:pt>
                <c:pt idx="2670">
                  <c:v>2</c:v>
                </c:pt>
                <c:pt idx="2671">
                  <c:v>2</c:v>
                </c:pt>
                <c:pt idx="2672">
                  <c:v>2</c:v>
                </c:pt>
                <c:pt idx="2673">
                  <c:v>2</c:v>
                </c:pt>
                <c:pt idx="2674">
                  <c:v>2</c:v>
                </c:pt>
                <c:pt idx="2675">
                  <c:v>2</c:v>
                </c:pt>
                <c:pt idx="2676">
                  <c:v>2</c:v>
                </c:pt>
                <c:pt idx="2677">
                  <c:v>2</c:v>
                </c:pt>
                <c:pt idx="2678">
                  <c:v>2</c:v>
                </c:pt>
                <c:pt idx="2679">
                  <c:v>2</c:v>
                </c:pt>
                <c:pt idx="2680">
                  <c:v>2</c:v>
                </c:pt>
                <c:pt idx="2681">
                  <c:v>2</c:v>
                </c:pt>
                <c:pt idx="2682">
                  <c:v>2</c:v>
                </c:pt>
                <c:pt idx="2683">
                  <c:v>2</c:v>
                </c:pt>
                <c:pt idx="2684">
                  <c:v>2</c:v>
                </c:pt>
                <c:pt idx="2685">
                  <c:v>2</c:v>
                </c:pt>
                <c:pt idx="2686">
                  <c:v>2</c:v>
                </c:pt>
                <c:pt idx="2687">
                  <c:v>2</c:v>
                </c:pt>
                <c:pt idx="2688">
                  <c:v>2</c:v>
                </c:pt>
                <c:pt idx="2689">
                  <c:v>2</c:v>
                </c:pt>
                <c:pt idx="2690">
                  <c:v>2</c:v>
                </c:pt>
                <c:pt idx="2691">
                  <c:v>2</c:v>
                </c:pt>
                <c:pt idx="2692">
                  <c:v>2</c:v>
                </c:pt>
                <c:pt idx="2693">
                  <c:v>2</c:v>
                </c:pt>
                <c:pt idx="2694">
                  <c:v>2</c:v>
                </c:pt>
                <c:pt idx="2695">
                  <c:v>2</c:v>
                </c:pt>
                <c:pt idx="2696">
                  <c:v>2</c:v>
                </c:pt>
                <c:pt idx="2697">
                  <c:v>2</c:v>
                </c:pt>
                <c:pt idx="2698">
                  <c:v>2</c:v>
                </c:pt>
                <c:pt idx="2699">
                  <c:v>2</c:v>
                </c:pt>
                <c:pt idx="2700">
                  <c:v>2</c:v>
                </c:pt>
                <c:pt idx="2701">
                  <c:v>2</c:v>
                </c:pt>
                <c:pt idx="2702">
                  <c:v>2</c:v>
                </c:pt>
                <c:pt idx="2703">
                  <c:v>2</c:v>
                </c:pt>
                <c:pt idx="2704">
                  <c:v>2</c:v>
                </c:pt>
                <c:pt idx="2705">
                  <c:v>2</c:v>
                </c:pt>
                <c:pt idx="2706">
                  <c:v>2</c:v>
                </c:pt>
                <c:pt idx="2707">
                  <c:v>2</c:v>
                </c:pt>
                <c:pt idx="2708">
                  <c:v>2</c:v>
                </c:pt>
                <c:pt idx="2709">
                  <c:v>2</c:v>
                </c:pt>
                <c:pt idx="2710">
                  <c:v>2</c:v>
                </c:pt>
                <c:pt idx="2711">
                  <c:v>2</c:v>
                </c:pt>
                <c:pt idx="2712">
                  <c:v>2</c:v>
                </c:pt>
                <c:pt idx="2713">
                  <c:v>2</c:v>
                </c:pt>
                <c:pt idx="2714">
                  <c:v>2</c:v>
                </c:pt>
                <c:pt idx="2715">
                  <c:v>2</c:v>
                </c:pt>
                <c:pt idx="2716">
                  <c:v>2</c:v>
                </c:pt>
                <c:pt idx="2717">
                  <c:v>2</c:v>
                </c:pt>
                <c:pt idx="2718">
                  <c:v>2</c:v>
                </c:pt>
                <c:pt idx="2719">
                  <c:v>2</c:v>
                </c:pt>
                <c:pt idx="2720">
                  <c:v>2</c:v>
                </c:pt>
                <c:pt idx="2721">
                  <c:v>2</c:v>
                </c:pt>
                <c:pt idx="2722">
                  <c:v>2</c:v>
                </c:pt>
                <c:pt idx="2723">
                  <c:v>2</c:v>
                </c:pt>
                <c:pt idx="2724">
                  <c:v>2</c:v>
                </c:pt>
                <c:pt idx="2725">
                  <c:v>2</c:v>
                </c:pt>
                <c:pt idx="2726">
                  <c:v>2</c:v>
                </c:pt>
                <c:pt idx="2727">
                  <c:v>2</c:v>
                </c:pt>
                <c:pt idx="2728">
                  <c:v>2</c:v>
                </c:pt>
                <c:pt idx="2729">
                  <c:v>2</c:v>
                </c:pt>
                <c:pt idx="2730">
                  <c:v>2</c:v>
                </c:pt>
                <c:pt idx="2731">
                  <c:v>2</c:v>
                </c:pt>
                <c:pt idx="2732">
                  <c:v>2</c:v>
                </c:pt>
                <c:pt idx="2733">
                  <c:v>2</c:v>
                </c:pt>
                <c:pt idx="2734">
                  <c:v>2</c:v>
                </c:pt>
                <c:pt idx="2735">
                  <c:v>2</c:v>
                </c:pt>
                <c:pt idx="2736">
                  <c:v>2</c:v>
                </c:pt>
                <c:pt idx="2737">
                  <c:v>2</c:v>
                </c:pt>
                <c:pt idx="2738">
                  <c:v>2</c:v>
                </c:pt>
                <c:pt idx="2739">
                  <c:v>2</c:v>
                </c:pt>
                <c:pt idx="2740">
                  <c:v>2</c:v>
                </c:pt>
                <c:pt idx="2741">
                  <c:v>2</c:v>
                </c:pt>
                <c:pt idx="2742">
                  <c:v>2</c:v>
                </c:pt>
                <c:pt idx="2743">
                  <c:v>2</c:v>
                </c:pt>
                <c:pt idx="2744">
                  <c:v>2</c:v>
                </c:pt>
                <c:pt idx="2745">
                  <c:v>2</c:v>
                </c:pt>
                <c:pt idx="2746">
                  <c:v>2</c:v>
                </c:pt>
                <c:pt idx="2747">
                  <c:v>2</c:v>
                </c:pt>
                <c:pt idx="2748">
                  <c:v>2</c:v>
                </c:pt>
                <c:pt idx="2749">
                  <c:v>2</c:v>
                </c:pt>
                <c:pt idx="2750">
                  <c:v>2</c:v>
                </c:pt>
                <c:pt idx="2751">
                  <c:v>2</c:v>
                </c:pt>
                <c:pt idx="2752">
                  <c:v>2</c:v>
                </c:pt>
                <c:pt idx="2753">
                  <c:v>2</c:v>
                </c:pt>
                <c:pt idx="2754">
                  <c:v>2</c:v>
                </c:pt>
                <c:pt idx="2755">
                  <c:v>2</c:v>
                </c:pt>
                <c:pt idx="2756">
                  <c:v>2</c:v>
                </c:pt>
                <c:pt idx="2757">
                  <c:v>2</c:v>
                </c:pt>
                <c:pt idx="2758">
                  <c:v>2</c:v>
                </c:pt>
                <c:pt idx="2759">
                  <c:v>2</c:v>
                </c:pt>
                <c:pt idx="2760">
                  <c:v>2</c:v>
                </c:pt>
                <c:pt idx="2761">
                  <c:v>2</c:v>
                </c:pt>
                <c:pt idx="2762">
                  <c:v>2</c:v>
                </c:pt>
                <c:pt idx="2763">
                  <c:v>2</c:v>
                </c:pt>
                <c:pt idx="2764">
                  <c:v>2</c:v>
                </c:pt>
                <c:pt idx="2765">
                  <c:v>2</c:v>
                </c:pt>
                <c:pt idx="2766">
                  <c:v>2</c:v>
                </c:pt>
                <c:pt idx="2767">
                  <c:v>2</c:v>
                </c:pt>
                <c:pt idx="2768">
                  <c:v>2</c:v>
                </c:pt>
                <c:pt idx="2769">
                  <c:v>2</c:v>
                </c:pt>
                <c:pt idx="2770">
                  <c:v>2</c:v>
                </c:pt>
                <c:pt idx="2771">
                  <c:v>2</c:v>
                </c:pt>
                <c:pt idx="2772">
                  <c:v>2</c:v>
                </c:pt>
                <c:pt idx="2773">
                  <c:v>2</c:v>
                </c:pt>
                <c:pt idx="2774">
                  <c:v>2</c:v>
                </c:pt>
                <c:pt idx="2775">
                  <c:v>2</c:v>
                </c:pt>
                <c:pt idx="2776">
                  <c:v>2</c:v>
                </c:pt>
                <c:pt idx="2777">
                  <c:v>2</c:v>
                </c:pt>
                <c:pt idx="2778">
                  <c:v>2</c:v>
                </c:pt>
                <c:pt idx="2779">
                  <c:v>2</c:v>
                </c:pt>
                <c:pt idx="2780">
                  <c:v>2</c:v>
                </c:pt>
                <c:pt idx="2781">
                  <c:v>2</c:v>
                </c:pt>
                <c:pt idx="2782">
                  <c:v>2</c:v>
                </c:pt>
                <c:pt idx="2783">
                  <c:v>2</c:v>
                </c:pt>
                <c:pt idx="2784">
                  <c:v>2</c:v>
                </c:pt>
                <c:pt idx="2785">
                  <c:v>2</c:v>
                </c:pt>
                <c:pt idx="2786">
                  <c:v>2</c:v>
                </c:pt>
                <c:pt idx="2787">
                  <c:v>2</c:v>
                </c:pt>
                <c:pt idx="2788">
                  <c:v>2</c:v>
                </c:pt>
                <c:pt idx="2789">
                  <c:v>2</c:v>
                </c:pt>
                <c:pt idx="2790">
                  <c:v>2</c:v>
                </c:pt>
                <c:pt idx="2791">
                  <c:v>2</c:v>
                </c:pt>
                <c:pt idx="2792">
                  <c:v>2</c:v>
                </c:pt>
                <c:pt idx="2793">
                  <c:v>2</c:v>
                </c:pt>
                <c:pt idx="2794">
                  <c:v>2</c:v>
                </c:pt>
                <c:pt idx="2795">
                  <c:v>2</c:v>
                </c:pt>
                <c:pt idx="2796">
                  <c:v>2</c:v>
                </c:pt>
                <c:pt idx="2797">
                  <c:v>2</c:v>
                </c:pt>
                <c:pt idx="2798">
                  <c:v>2</c:v>
                </c:pt>
                <c:pt idx="2799">
                  <c:v>2</c:v>
                </c:pt>
                <c:pt idx="2800">
                  <c:v>2</c:v>
                </c:pt>
                <c:pt idx="2801">
                  <c:v>2</c:v>
                </c:pt>
                <c:pt idx="2802">
                  <c:v>2</c:v>
                </c:pt>
                <c:pt idx="2803">
                  <c:v>2</c:v>
                </c:pt>
                <c:pt idx="2804">
                  <c:v>2</c:v>
                </c:pt>
                <c:pt idx="2805">
                  <c:v>2</c:v>
                </c:pt>
                <c:pt idx="2806">
                  <c:v>2</c:v>
                </c:pt>
                <c:pt idx="2807">
                  <c:v>2</c:v>
                </c:pt>
                <c:pt idx="2808">
                  <c:v>2</c:v>
                </c:pt>
                <c:pt idx="2809">
                  <c:v>2</c:v>
                </c:pt>
                <c:pt idx="2810">
                  <c:v>2</c:v>
                </c:pt>
                <c:pt idx="2811">
                  <c:v>2</c:v>
                </c:pt>
                <c:pt idx="2812">
                  <c:v>2</c:v>
                </c:pt>
                <c:pt idx="2813">
                  <c:v>2</c:v>
                </c:pt>
                <c:pt idx="2814">
                  <c:v>2</c:v>
                </c:pt>
                <c:pt idx="2815">
                  <c:v>2</c:v>
                </c:pt>
                <c:pt idx="2816">
                  <c:v>2</c:v>
                </c:pt>
                <c:pt idx="2817">
                  <c:v>2</c:v>
                </c:pt>
                <c:pt idx="2818">
                  <c:v>2</c:v>
                </c:pt>
                <c:pt idx="2819">
                  <c:v>2</c:v>
                </c:pt>
                <c:pt idx="2820">
                  <c:v>2</c:v>
                </c:pt>
                <c:pt idx="2821">
                  <c:v>2</c:v>
                </c:pt>
                <c:pt idx="2822">
                  <c:v>2</c:v>
                </c:pt>
                <c:pt idx="2823">
                  <c:v>2</c:v>
                </c:pt>
                <c:pt idx="2824">
                  <c:v>2</c:v>
                </c:pt>
                <c:pt idx="2825">
                  <c:v>2</c:v>
                </c:pt>
                <c:pt idx="2826">
                  <c:v>2</c:v>
                </c:pt>
                <c:pt idx="2827">
                  <c:v>2</c:v>
                </c:pt>
                <c:pt idx="2828">
                  <c:v>2</c:v>
                </c:pt>
                <c:pt idx="2829">
                  <c:v>2</c:v>
                </c:pt>
                <c:pt idx="2830">
                  <c:v>2</c:v>
                </c:pt>
                <c:pt idx="2831">
                  <c:v>2</c:v>
                </c:pt>
                <c:pt idx="2832">
                  <c:v>2</c:v>
                </c:pt>
                <c:pt idx="2833">
                  <c:v>2</c:v>
                </c:pt>
                <c:pt idx="2834">
                  <c:v>2</c:v>
                </c:pt>
                <c:pt idx="2835">
                  <c:v>2</c:v>
                </c:pt>
                <c:pt idx="2836">
                  <c:v>2</c:v>
                </c:pt>
                <c:pt idx="2837">
                  <c:v>2</c:v>
                </c:pt>
                <c:pt idx="2838">
                  <c:v>2</c:v>
                </c:pt>
                <c:pt idx="2839">
                  <c:v>2</c:v>
                </c:pt>
                <c:pt idx="2840">
                  <c:v>2</c:v>
                </c:pt>
                <c:pt idx="2841">
                  <c:v>2</c:v>
                </c:pt>
                <c:pt idx="2842">
                  <c:v>2</c:v>
                </c:pt>
                <c:pt idx="2843">
                  <c:v>2</c:v>
                </c:pt>
                <c:pt idx="2844">
                  <c:v>2</c:v>
                </c:pt>
                <c:pt idx="2845">
                  <c:v>2</c:v>
                </c:pt>
                <c:pt idx="2846">
                  <c:v>2</c:v>
                </c:pt>
                <c:pt idx="2847">
                  <c:v>2</c:v>
                </c:pt>
                <c:pt idx="2848">
                  <c:v>2</c:v>
                </c:pt>
                <c:pt idx="2849">
                  <c:v>2</c:v>
                </c:pt>
                <c:pt idx="2850">
                  <c:v>2</c:v>
                </c:pt>
                <c:pt idx="2851">
                  <c:v>2</c:v>
                </c:pt>
                <c:pt idx="2852">
                  <c:v>2</c:v>
                </c:pt>
                <c:pt idx="2853">
                  <c:v>2</c:v>
                </c:pt>
                <c:pt idx="2854">
                  <c:v>2</c:v>
                </c:pt>
                <c:pt idx="2855">
                  <c:v>2</c:v>
                </c:pt>
                <c:pt idx="2856">
                  <c:v>2</c:v>
                </c:pt>
                <c:pt idx="2857">
                  <c:v>2</c:v>
                </c:pt>
                <c:pt idx="2858">
                  <c:v>2</c:v>
                </c:pt>
                <c:pt idx="2859">
                  <c:v>2</c:v>
                </c:pt>
                <c:pt idx="2860">
                  <c:v>2</c:v>
                </c:pt>
                <c:pt idx="2861">
                  <c:v>2</c:v>
                </c:pt>
                <c:pt idx="2862">
                  <c:v>2</c:v>
                </c:pt>
                <c:pt idx="2863">
                  <c:v>2</c:v>
                </c:pt>
                <c:pt idx="2864">
                  <c:v>2</c:v>
                </c:pt>
                <c:pt idx="2865">
                  <c:v>2</c:v>
                </c:pt>
                <c:pt idx="2866">
                  <c:v>2</c:v>
                </c:pt>
                <c:pt idx="2867">
                  <c:v>2</c:v>
                </c:pt>
                <c:pt idx="2868">
                  <c:v>2</c:v>
                </c:pt>
                <c:pt idx="2869">
                  <c:v>2</c:v>
                </c:pt>
                <c:pt idx="2870">
                  <c:v>2</c:v>
                </c:pt>
                <c:pt idx="2871">
                  <c:v>2</c:v>
                </c:pt>
                <c:pt idx="2872">
                  <c:v>2</c:v>
                </c:pt>
                <c:pt idx="2873">
                  <c:v>2</c:v>
                </c:pt>
                <c:pt idx="2874">
                  <c:v>2</c:v>
                </c:pt>
                <c:pt idx="2875">
                  <c:v>2</c:v>
                </c:pt>
                <c:pt idx="2876">
                  <c:v>2</c:v>
                </c:pt>
                <c:pt idx="2877">
                  <c:v>2</c:v>
                </c:pt>
                <c:pt idx="2878">
                  <c:v>2</c:v>
                </c:pt>
                <c:pt idx="2879">
                  <c:v>2</c:v>
                </c:pt>
                <c:pt idx="2880">
                  <c:v>2</c:v>
                </c:pt>
                <c:pt idx="2881">
                  <c:v>2</c:v>
                </c:pt>
                <c:pt idx="2882">
                  <c:v>2</c:v>
                </c:pt>
                <c:pt idx="2883">
                  <c:v>2</c:v>
                </c:pt>
                <c:pt idx="2884">
                  <c:v>2</c:v>
                </c:pt>
                <c:pt idx="2885">
                  <c:v>2</c:v>
                </c:pt>
                <c:pt idx="2886">
                  <c:v>2</c:v>
                </c:pt>
                <c:pt idx="2887">
                  <c:v>2</c:v>
                </c:pt>
                <c:pt idx="2888">
                  <c:v>2</c:v>
                </c:pt>
                <c:pt idx="2889">
                  <c:v>2</c:v>
                </c:pt>
                <c:pt idx="2890">
                  <c:v>2</c:v>
                </c:pt>
                <c:pt idx="2891">
                  <c:v>2</c:v>
                </c:pt>
                <c:pt idx="2892">
                  <c:v>2</c:v>
                </c:pt>
                <c:pt idx="2893">
                  <c:v>2</c:v>
                </c:pt>
                <c:pt idx="2894">
                  <c:v>2</c:v>
                </c:pt>
                <c:pt idx="2895">
                  <c:v>2</c:v>
                </c:pt>
                <c:pt idx="2896">
                  <c:v>2</c:v>
                </c:pt>
                <c:pt idx="2897">
                  <c:v>2</c:v>
                </c:pt>
                <c:pt idx="2898">
                  <c:v>2</c:v>
                </c:pt>
                <c:pt idx="2899">
                  <c:v>2</c:v>
                </c:pt>
                <c:pt idx="2900">
                  <c:v>2</c:v>
                </c:pt>
                <c:pt idx="2901">
                  <c:v>2</c:v>
                </c:pt>
                <c:pt idx="2902">
                  <c:v>2</c:v>
                </c:pt>
                <c:pt idx="2903">
                  <c:v>2</c:v>
                </c:pt>
                <c:pt idx="2904">
                  <c:v>2</c:v>
                </c:pt>
                <c:pt idx="2905">
                  <c:v>2</c:v>
                </c:pt>
                <c:pt idx="2906">
                  <c:v>2</c:v>
                </c:pt>
                <c:pt idx="2907">
                  <c:v>2</c:v>
                </c:pt>
                <c:pt idx="2908">
                  <c:v>2</c:v>
                </c:pt>
                <c:pt idx="2909">
                  <c:v>2</c:v>
                </c:pt>
                <c:pt idx="2910">
                  <c:v>2</c:v>
                </c:pt>
                <c:pt idx="2911">
                  <c:v>2</c:v>
                </c:pt>
                <c:pt idx="2912">
                  <c:v>2</c:v>
                </c:pt>
                <c:pt idx="2913">
                  <c:v>2</c:v>
                </c:pt>
                <c:pt idx="2914">
                  <c:v>2</c:v>
                </c:pt>
                <c:pt idx="2915">
                  <c:v>2</c:v>
                </c:pt>
                <c:pt idx="2916">
                  <c:v>2</c:v>
                </c:pt>
                <c:pt idx="2917">
                  <c:v>2</c:v>
                </c:pt>
                <c:pt idx="2918">
                  <c:v>2</c:v>
                </c:pt>
                <c:pt idx="2919">
                  <c:v>2</c:v>
                </c:pt>
                <c:pt idx="2920">
                  <c:v>2</c:v>
                </c:pt>
                <c:pt idx="2921">
                  <c:v>2</c:v>
                </c:pt>
                <c:pt idx="2922">
                  <c:v>2</c:v>
                </c:pt>
                <c:pt idx="2923">
                  <c:v>2</c:v>
                </c:pt>
                <c:pt idx="2924">
                  <c:v>2</c:v>
                </c:pt>
                <c:pt idx="2925">
                  <c:v>2</c:v>
                </c:pt>
                <c:pt idx="2926">
                  <c:v>2</c:v>
                </c:pt>
                <c:pt idx="2927">
                  <c:v>2</c:v>
                </c:pt>
                <c:pt idx="2928">
                  <c:v>2</c:v>
                </c:pt>
                <c:pt idx="2929">
                  <c:v>2</c:v>
                </c:pt>
                <c:pt idx="2930">
                  <c:v>2</c:v>
                </c:pt>
                <c:pt idx="2931">
                  <c:v>2</c:v>
                </c:pt>
                <c:pt idx="2932">
                  <c:v>2</c:v>
                </c:pt>
                <c:pt idx="2933">
                  <c:v>2</c:v>
                </c:pt>
                <c:pt idx="2934">
                  <c:v>2</c:v>
                </c:pt>
                <c:pt idx="2935">
                  <c:v>2</c:v>
                </c:pt>
                <c:pt idx="2936">
                  <c:v>2</c:v>
                </c:pt>
                <c:pt idx="2937">
                  <c:v>2</c:v>
                </c:pt>
                <c:pt idx="2938">
                  <c:v>2</c:v>
                </c:pt>
                <c:pt idx="2939">
                  <c:v>2</c:v>
                </c:pt>
                <c:pt idx="2940">
                  <c:v>2</c:v>
                </c:pt>
                <c:pt idx="2941">
                  <c:v>2</c:v>
                </c:pt>
                <c:pt idx="2942">
                  <c:v>2</c:v>
                </c:pt>
                <c:pt idx="2943">
                  <c:v>2</c:v>
                </c:pt>
                <c:pt idx="2944">
                  <c:v>2</c:v>
                </c:pt>
                <c:pt idx="2945">
                  <c:v>2</c:v>
                </c:pt>
                <c:pt idx="2946">
                  <c:v>2</c:v>
                </c:pt>
                <c:pt idx="2947">
                  <c:v>2</c:v>
                </c:pt>
                <c:pt idx="2948">
                  <c:v>2</c:v>
                </c:pt>
                <c:pt idx="2949">
                  <c:v>2</c:v>
                </c:pt>
                <c:pt idx="2950">
                  <c:v>2</c:v>
                </c:pt>
                <c:pt idx="2951">
                  <c:v>2</c:v>
                </c:pt>
                <c:pt idx="2952">
                  <c:v>2</c:v>
                </c:pt>
                <c:pt idx="2953">
                  <c:v>2</c:v>
                </c:pt>
                <c:pt idx="2954">
                  <c:v>2</c:v>
                </c:pt>
                <c:pt idx="2955">
                  <c:v>2</c:v>
                </c:pt>
                <c:pt idx="2956">
                  <c:v>2</c:v>
                </c:pt>
                <c:pt idx="2957">
                  <c:v>2</c:v>
                </c:pt>
                <c:pt idx="2958">
                  <c:v>2</c:v>
                </c:pt>
                <c:pt idx="2959">
                  <c:v>2</c:v>
                </c:pt>
                <c:pt idx="2960">
                  <c:v>2</c:v>
                </c:pt>
                <c:pt idx="2961">
                  <c:v>2</c:v>
                </c:pt>
                <c:pt idx="2962">
                  <c:v>2</c:v>
                </c:pt>
                <c:pt idx="2963">
                  <c:v>2</c:v>
                </c:pt>
                <c:pt idx="2964">
                  <c:v>2</c:v>
                </c:pt>
                <c:pt idx="2965">
                  <c:v>2</c:v>
                </c:pt>
                <c:pt idx="2966">
                  <c:v>2</c:v>
                </c:pt>
                <c:pt idx="2967">
                  <c:v>2</c:v>
                </c:pt>
                <c:pt idx="2968">
                  <c:v>2</c:v>
                </c:pt>
                <c:pt idx="2969">
                  <c:v>2</c:v>
                </c:pt>
                <c:pt idx="2970">
                  <c:v>2</c:v>
                </c:pt>
                <c:pt idx="2971">
                  <c:v>2</c:v>
                </c:pt>
                <c:pt idx="2972">
                  <c:v>2</c:v>
                </c:pt>
                <c:pt idx="2973">
                  <c:v>2</c:v>
                </c:pt>
                <c:pt idx="2974">
                  <c:v>2</c:v>
                </c:pt>
                <c:pt idx="2975">
                  <c:v>2</c:v>
                </c:pt>
                <c:pt idx="2976">
                  <c:v>2</c:v>
                </c:pt>
                <c:pt idx="2977">
                  <c:v>2</c:v>
                </c:pt>
                <c:pt idx="2978">
                  <c:v>2</c:v>
                </c:pt>
                <c:pt idx="2979">
                  <c:v>2</c:v>
                </c:pt>
                <c:pt idx="2980">
                  <c:v>2</c:v>
                </c:pt>
                <c:pt idx="2981">
                  <c:v>2</c:v>
                </c:pt>
                <c:pt idx="2982">
                  <c:v>2</c:v>
                </c:pt>
                <c:pt idx="2983">
                  <c:v>2</c:v>
                </c:pt>
                <c:pt idx="2984">
                  <c:v>2</c:v>
                </c:pt>
                <c:pt idx="2985">
                  <c:v>2</c:v>
                </c:pt>
                <c:pt idx="2986">
                  <c:v>2</c:v>
                </c:pt>
                <c:pt idx="2987">
                  <c:v>2</c:v>
                </c:pt>
                <c:pt idx="2988">
                  <c:v>2</c:v>
                </c:pt>
                <c:pt idx="2989">
                  <c:v>2</c:v>
                </c:pt>
                <c:pt idx="2990">
                  <c:v>2</c:v>
                </c:pt>
                <c:pt idx="2991">
                  <c:v>2</c:v>
                </c:pt>
                <c:pt idx="2992">
                  <c:v>2</c:v>
                </c:pt>
                <c:pt idx="2993">
                  <c:v>2</c:v>
                </c:pt>
                <c:pt idx="2994">
                  <c:v>2</c:v>
                </c:pt>
                <c:pt idx="2995">
                  <c:v>2</c:v>
                </c:pt>
                <c:pt idx="2996">
                  <c:v>2</c:v>
                </c:pt>
                <c:pt idx="2997">
                  <c:v>2</c:v>
                </c:pt>
                <c:pt idx="2998">
                  <c:v>2</c:v>
                </c:pt>
                <c:pt idx="2999">
                  <c:v>2</c:v>
                </c:pt>
                <c:pt idx="3000">
                  <c:v>2</c:v>
                </c:pt>
                <c:pt idx="3001">
                  <c:v>2</c:v>
                </c:pt>
                <c:pt idx="3002">
                  <c:v>2</c:v>
                </c:pt>
                <c:pt idx="3003">
                  <c:v>2</c:v>
                </c:pt>
                <c:pt idx="3004">
                  <c:v>2</c:v>
                </c:pt>
                <c:pt idx="3005">
                  <c:v>2</c:v>
                </c:pt>
                <c:pt idx="3006">
                  <c:v>2</c:v>
                </c:pt>
                <c:pt idx="3007">
                  <c:v>2</c:v>
                </c:pt>
                <c:pt idx="3008">
                  <c:v>2</c:v>
                </c:pt>
                <c:pt idx="3009">
                  <c:v>2</c:v>
                </c:pt>
                <c:pt idx="3010">
                  <c:v>2</c:v>
                </c:pt>
                <c:pt idx="3011">
                  <c:v>2</c:v>
                </c:pt>
                <c:pt idx="3012">
                  <c:v>2</c:v>
                </c:pt>
                <c:pt idx="3013">
                  <c:v>2</c:v>
                </c:pt>
                <c:pt idx="3014">
                  <c:v>2</c:v>
                </c:pt>
                <c:pt idx="3015">
                  <c:v>2</c:v>
                </c:pt>
                <c:pt idx="3016">
                  <c:v>2</c:v>
                </c:pt>
                <c:pt idx="3017">
                  <c:v>2</c:v>
                </c:pt>
                <c:pt idx="3018">
                  <c:v>2</c:v>
                </c:pt>
                <c:pt idx="3019">
                  <c:v>2</c:v>
                </c:pt>
                <c:pt idx="3020">
                  <c:v>2</c:v>
                </c:pt>
                <c:pt idx="3021">
                  <c:v>2</c:v>
                </c:pt>
                <c:pt idx="3022">
                  <c:v>2</c:v>
                </c:pt>
                <c:pt idx="3023">
                  <c:v>2</c:v>
                </c:pt>
                <c:pt idx="3024">
                  <c:v>2</c:v>
                </c:pt>
                <c:pt idx="3025">
                  <c:v>2</c:v>
                </c:pt>
                <c:pt idx="3026">
                  <c:v>2</c:v>
                </c:pt>
                <c:pt idx="3027">
                  <c:v>2</c:v>
                </c:pt>
                <c:pt idx="3028">
                  <c:v>2</c:v>
                </c:pt>
                <c:pt idx="3029">
                  <c:v>2</c:v>
                </c:pt>
                <c:pt idx="3030">
                  <c:v>2</c:v>
                </c:pt>
                <c:pt idx="3031">
                  <c:v>2</c:v>
                </c:pt>
                <c:pt idx="3032">
                  <c:v>2</c:v>
                </c:pt>
                <c:pt idx="3033">
                  <c:v>2</c:v>
                </c:pt>
                <c:pt idx="3034">
                  <c:v>2</c:v>
                </c:pt>
                <c:pt idx="3035">
                  <c:v>2</c:v>
                </c:pt>
                <c:pt idx="3036">
                  <c:v>2</c:v>
                </c:pt>
                <c:pt idx="3037">
                  <c:v>2</c:v>
                </c:pt>
                <c:pt idx="3038">
                  <c:v>2</c:v>
                </c:pt>
                <c:pt idx="3039">
                  <c:v>2</c:v>
                </c:pt>
                <c:pt idx="3040">
                  <c:v>2</c:v>
                </c:pt>
                <c:pt idx="3041">
                  <c:v>2</c:v>
                </c:pt>
                <c:pt idx="3042">
                  <c:v>2</c:v>
                </c:pt>
                <c:pt idx="3043">
                  <c:v>2</c:v>
                </c:pt>
                <c:pt idx="3044">
                  <c:v>2</c:v>
                </c:pt>
                <c:pt idx="3045">
                  <c:v>2</c:v>
                </c:pt>
                <c:pt idx="3046">
                  <c:v>2</c:v>
                </c:pt>
                <c:pt idx="3047">
                  <c:v>2</c:v>
                </c:pt>
                <c:pt idx="3048">
                  <c:v>2</c:v>
                </c:pt>
                <c:pt idx="3049">
                  <c:v>2</c:v>
                </c:pt>
                <c:pt idx="3050">
                  <c:v>2</c:v>
                </c:pt>
                <c:pt idx="3051">
                  <c:v>2</c:v>
                </c:pt>
                <c:pt idx="3052">
                  <c:v>2</c:v>
                </c:pt>
                <c:pt idx="3053">
                  <c:v>2</c:v>
                </c:pt>
                <c:pt idx="3054">
                  <c:v>2</c:v>
                </c:pt>
                <c:pt idx="3055">
                  <c:v>2</c:v>
                </c:pt>
                <c:pt idx="3056">
                  <c:v>2</c:v>
                </c:pt>
                <c:pt idx="3057">
                  <c:v>2</c:v>
                </c:pt>
                <c:pt idx="3058">
                  <c:v>2</c:v>
                </c:pt>
                <c:pt idx="3059">
                  <c:v>2</c:v>
                </c:pt>
                <c:pt idx="3060">
                  <c:v>2</c:v>
                </c:pt>
                <c:pt idx="3061">
                  <c:v>2</c:v>
                </c:pt>
                <c:pt idx="3062">
                  <c:v>2</c:v>
                </c:pt>
                <c:pt idx="3063">
                  <c:v>2</c:v>
                </c:pt>
                <c:pt idx="3064">
                  <c:v>2</c:v>
                </c:pt>
                <c:pt idx="3065">
                  <c:v>2</c:v>
                </c:pt>
                <c:pt idx="3066">
                  <c:v>2</c:v>
                </c:pt>
                <c:pt idx="3067">
                  <c:v>2</c:v>
                </c:pt>
                <c:pt idx="3068">
                  <c:v>2</c:v>
                </c:pt>
                <c:pt idx="3069">
                  <c:v>2</c:v>
                </c:pt>
                <c:pt idx="3070">
                  <c:v>2</c:v>
                </c:pt>
                <c:pt idx="3071">
                  <c:v>2</c:v>
                </c:pt>
                <c:pt idx="3072">
                  <c:v>2</c:v>
                </c:pt>
                <c:pt idx="3073">
                  <c:v>2</c:v>
                </c:pt>
                <c:pt idx="3074">
                  <c:v>2</c:v>
                </c:pt>
                <c:pt idx="3075">
                  <c:v>2</c:v>
                </c:pt>
                <c:pt idx="3076">
                  <c:v>2</c:v>
                </c:pt>
                <c:pt idx="3077">
                  <c:v>2</c:v>
                </c:pt>
                <c:pt idx="3078">
                  <c:v>2</c:v>
                </c:pt>
                <c:pt idx="3079">
                  <c:v>2</c:v>
                </c:pt>
                <c:pt idx="3080">
                  <c:v>2</c:v>
                </c:pt>
                <c:pt idx="3081">
                  <c:v>2</c:v>
                </c:pt>
                <c:pt idx="3082">
                  <c:v>2</c:v>
                </c:pt>
                <c:pt idx="3083">
                  <c:v>2</c:v>
                </c:pt>
                <c:pt idx="3084">
                  <c:v>2</c:v>
                </c:pt>
                <c:pt idx="3085">
                  <c:v>2</c:v>
                </c:pt>
                <c:pt idx="3086">
                  <c:v>2</c:v>
                </c:pt>
                <c:pt idx="3087">
                  <c:v>2</c:v>
                </c:pt>
                <c:pt idx="3088">
                  <c:v>2</c:v>
                </c:pt>
                <c:pt idx="3089">
                  <c:v>2</c:v>
                </c:pt>
                <c:pt idx="3090">
                  <c:v>2</c:v>
                </c:pt>
                <c:pt idx="3091">
                  <c:v>2</c:v>
                </c:pt>
                <c:pt idx="3092">
                  <c:v>2</c:v>
                </c:pt>
                <c:pt idx="3093">
                  <c:v>2</c:v>
                </c:pt>
                <c:pt idx="3094">
                  <c:v>2</c:v>
                </c:pt>
                <c:pt idx="3095">
                  <c:v>2</c:v>
                </c:pt>
                <c:pt idx="3096">
                  <c:v>2</c:v>
                </c:pt>
                <c:pt idx="3097">
                  <c:v>2</c:v>
                </c:pt>
                <c:pt idx="3098">
                  <c:v>2</c:v>
                </c:pt>
                <c:pt idx="3099">
                  <c:v>2</c:v>
                </c:pt>
                <c:pt idx="3100">
                  <c:v>2</c:v>
                </c:pt>
                <c:pt idx="3101">
                  <c:v>2</c:v>
                </c:pt>
                <c:pt idx="3102">
                  <c:v>2</c:v>
                </c:pt>
                <c:pt idx="3103">
                  <c:v>2</c:v>
                </c:pt>
                <c:pt idx="3104">
                  <c:v>2</c:v>
                </c:pt>
                <c:pt idx="3105">
                  <c:v>2</c:v>
                </c:pt>
                <c:pt idx="3106">
                  <c:v>2</c:v>
                </c:pt>
                <c:pt idx="3107">
                  <c:v>2</c:v>
                </c:pt>
                <c:pt idx="3108">
                  <c:v>2</c:v>
                </c:pt>
                <c:pt idx="3109">
                  <c:v>2</c:v>
                </c:pt>
                <c:pt idx="3110">
                  <c:v>2</c:v>
                </c:pt>
                <c:pt idx="3111">
                  <c:v>2</c:v>
                </c:pt>
                <c:pt idx="3112">
                  <c:v>2</c:v>
                </c:pt>
                <c:pt idx="3113">
                  <c:v>2</c:v>
                </c:pt>
                <c:pt idx="3114">
                  <c:v>2</c:v>
                </c:pt>
                <c:pt idx="3115">
                  <c:v>2</c:v>
                </c:pt>
                <c:pt idx="3116">
                  <c:v>2</c:v>
                </c:pt>
                <c:pt idx="3117">
                  <c:v>2</c:v>
                </c:pt>
                <c:pt idx="3118">
                  <c:v>2</c:v>
                </c:pt>
                <c:pt idx="3119">
                  <c:v>2</c:v>
                </c:pt>
                <c:pt idx="3120">
                  <c:v>2</c:v>
                </c:pt>
                <c:pt idx="3121">
                  <c:v>2</c:v>
                </c:pt>
                <c:pt idx="3122">
                  <c:v>2</c:v>
                </c:pt>
                <c:pt idx="3123">
                  <c:v>2</c:v>
                </c:pt>
                <c:pt idx="3124">
                  <c:v>2</c:v>
                </c:pt>
                <c:pt idx="3125">
                  <c:v>2</c:v>
                </c:pt>
                <c:pt idx="3126">
                  <c:v>2</c:v>
                </c:pt>
                <c:pt idx="3127">
                  <c:v>2</c:v>
                </c:pt>
                <c:pt idx="3128">
                  <c:v>2</c:v>
                </c:pt>
                <c:pt idx="3129">
                  <c:v>2</c:v>
                </c:pt>
                <c:pt idx="3130">
                  <c:v>2</c:v>
                </c:pt>
                <c:pt idx="3131">
                  <c:v>2</c:v>
                </c:pt>
                <c:pt idx="3132">
                  <c:v>2</c:v>
                </c:pt>
                <c:pt idx="3133">
                  <c:v>2</c:v>
                </c:pt>
                <c:pt idx="3134">
                  <c:v>2</c:v>
                </c:pt>
                <c:pt idx="3135">
                  <c:v>2</c:v>
                </c:pt>
                <c:pt idx="3136">
                  <c:v>2</c:v>
                </c:pt>
                <c:pt idx="3137">
                  <c:v>2</c:v>
                </c:pt>
                <c:pt idx="3138">
                  <c:v>2</c:v>
                </c:pt>
                <c:pt idx="3139">
                  <c:v>2</c:v>
                </c:pt>
                <c:pt idx="3140">
                  <c:v>2</c:v>
                </c:pt>
                <c:pt idx="3141">
                  <c:v>2</c:v>
                </c:pt>
                <c:pt idx="3142">
                  <c:v>2</c:v>
                </c:pt>
                <c:pt idx="3143">
                  <c:v>2</c:v>
                </c:pt>
                <c:pt idx="3144">
                  <c:v>2</c:v>
                </c:pt>
                <c:pt idx="3145">
                  <c:v>2</c:v>
                </c:pt>
                <c:pt idx="3146">
                  <c:v>2</c:v>
                </c:pt>
                <c:pt idx="3147">
                  <c:v>2</c:v>
                </c:pt>
                <c:pt idx="3148">
                  <c:v>2</c:v>
                </c:pt>
                <c:pt idx="3149">
                  <c:v>2</c:v>
                </c:pt>
                <c:pt idx="3150">
                  <c:v>2</c:v>
                </c:pt>
                <c:pt idx="3151">
                  <c:v>2</c:v>
                </c:pt>
                <c:pt idx="3152">
                  <c:v>2</c:v>
                </c:pt>
                <c:pt idx="3153">
                  <c:v>2</c:v>
                </c:pt>
                <c:pt idx="3154">
                  <c:v>2</c:v>
                </c:pt>
                <c:pt idx="3155">
                  <c:v>2</c:v>
                </c:pt>
                <c:pt idx="3156">
                  <c:v>2</c:v>
                </c:pt>
                <c:pt idx="3157">
                  <c:v>2</c:v>
                </c:pt>
                <c:pt idx="3158">
                  <c:v>2</c:v>
                </c:pt>
                <c:pt idx="3159">
                  <c:v>2</c:v>
                </c:pt>
                <c:pt idx="3160">
                  <c:v>2</c:v>
                </c:pt>
                <c:pt idx="3161">
                  <c:v>2</c:v>
                </c:pt>
                <c:pt idx="3162">
                  <c:v>2</c:v>
                </c:pt>
                <c:pt idx="3163">
                  <c:v>2</c:v>
                </c:pt>
                <c:pt idx="3164">
                  <c:v>2</c:v>
                </c:pt>
                <c:pt idx="3165">
                  <c:v>2</c:v>
                </c:pt>
                <c:pt idx="3166">
                  <c:v>2</c:v>
                </c:pt>
                <c:pt idx="3167">
                  <c:v>2</c:v>
                </c:pt>
                <c:pt idx="3168">
                  <c:v>2</c:v>
                </c:pt>
                <c:pt idx="3169">
                  <c:v>2</c:v>
                </c:pt>
                <c:pt idx="3170">
                  <c:v>2</c:v>
                </c:pt>
                <c:pt idx="3171">
                  <c:v>2</c:v>
                </c:pt>
                <c:pt idx="3172">
                  <c:v>2</c:v>
                </c:pt>
                <c:pt idx="3173">
                  <c:v>2</c:v>
                </c:pt>
                <c:pt idx="3174">
                  <c:v>2</c:v>
                </c:pt>
                <c:pt idx="3175">
                  <c:v>2</c:v>
                </c:pt>
                <c:pt idx="3176">
                  <c:v>2</c:v>
                </c:pt>
                <c:pt idx="3177">
                  <c:v>2</c:v>
                </c:pt>
                <c:pt idx="3178">
                  <c:v>2</c:v>
                </c:pt>
                <c:pt idx="3179">
                  <c:v>2</c:v>
                </c:pt>
                <c:pt idx="3180">
                  <c:v>2</c:v>
                </c:pt>
                <c:pt idx="3181">
                  <c:v>2</c:v>
                </c:pt>
                <c:pt idx="3182">
                  <c:v>2</c:v>
                </c:pt>
                <c:pt idx="3183">
                  <c:v>2</c:v>
                </c:pt>
                <c:pt idx="3184">
                  <c:v>2</c:v>
                </c:pt>
                <c:pt idx="3185">
                  <c:v>2</c:v>
                </c:pt>
                <c:pt idx="3186">
                  <c:v>2</c:v>
                </c:pt>
                <c:pt idx="3187">
                  <c:v>2</c:v>
                </c:pt>
                <c:pt idx="3188">
                  <c:v>2</c:v>
                </c:pt>
                <c:pt idx="3189">
                  <c:v>2</c:v>
                </c:pt>
                <c:pt idx="3190">
                  <c:v>2</c:v>
                </c:pt>
                <c:pt idx="3191">
                  <c:v>2</c:v>
                </c:pt>
                <c:pt idx="3192">
                  <c:v>2</c:v>
                </c:pt>
                <c:pt idx="3193">
                  <c:v>2</c:v>
                </c:pt>
                <c:pt idx="3194">
                  <c:v>2</c:v>
                </c:pt>
                <c:pt idx="3195">
                  <c:v>2</c:v>
                </c:pt>
                <c:pt idx="3196">
                  <c:v>2</c:v>
                </c:pt>
                <c:pt idx="3197">
                  <c:v>2</c:v>
                </c:pt>
                <c:pt idx="3198">
                  <c:v>2</c:v>
                </c:pt>
                <c:pt idx="3199">
                  <c:v>2</c:v>
                </c:pt>
                <c:pt idx="3200">
                  <c:v>2</c:v>
                </c:pt>
                <c:pt idx="3201">
                  <c:v>2</c:v>
                </c:pt>
                <c:pt idx="3202">
                  <c:v>2</c:v>
                </c:pt>
                <c:pt idx="3203">
                  <c:v>2</c:v>
                </c:pt>
                <c:pt idx="3204">
                  <c:v>2</c:v>
                </c:pt>
                <c:pt idx="3205">
                  <c:v>2</c:v>
                </c:pt>
                <c:pt idx="3206">
                  <c:v>2</c:v>
                </c:pt>
                <c:pt idx="3207">
                  <c:v>2</c:v>
                </c:pt>
                <c:pt idx="3208">
                  <c:v>2</c:v>
                </c:pt>
                <c:pt idx="3209">
                  <c:v>2</c:v>
                </c:pt>
                <c:pt idx="3210">
                  <c:v>2</c:v>
                </c:pt>
                <c:pt idx="3211">
                  <c:v>2</c:v>
                </c:pt>
                <c:pt idx="3212">
                  <c:v>2</c:v>
                </c:pt>
                <c:pt idx="3213">
                  <c:v>2</c:v>
                </c:pt>
                <c:pt idx="3214">
                  <c:v>2</c:v>
                </c:pt>
                <c:pt idx="3215">
                  <c:v>2</c:v>
                </c:pt>
                <c:pt idx="3216">
                  <c:v>2</c:v>
                </c:pt>
                <c:pt idx="3217">
                  <c:v>2</c:v>
                </c:pt>
                <c:pt idx="3218">
                  <c:v>2</c:v>
                </c:pt>
                <c:pt idx="3219">
                  <c:v>2</c:v>
                </c:pt>
                <c:pt idx="3220">
                  <c:v>2</c:v>
                </c:pt>
                <c:pt idx="3221">
                  <c:v>2</c:v>
                </c:pt>
                <c:pt idx="3222">
                  <c:v>2</c:v>
                </c:pt>
                <c:pt idx="3223">
                  <c:v>2</c:v>
                </c:pt>
                <c:pt idx="3224">
                  <c:v>2</c:v>
                </c:pt>
                <c:pt idx="3225">
                  <c:v>2</c:v>
                </c:pt>
                <c:pt idx="3226">
                  <c:v>2</c:v>
                </c:pt>
                <c:pt idx="3227">
                  <c:v>2</c:v>
                </c:pt>
                <c:pt idx="3228">
                  <c:v>2</c:v>
                </c:pt>
                <c:pt idx="3229">
                  <c:v>2</c:v>
                </c:pt>
                <c:pt idx="3230">
                  <c:v>2</c:v>
                </c:pt>
                <c:pt idx="3231">
                  <c:v>2</c:v>
                </c:pt>
                <c:pt idx="3232">
                  <c:v>2</c:v>
                </c:pt>
                <c:pt idx="3233">
                  <c:v>2</c:v>
                </c:pt>
                <c:pt idx="3234">
                  <c:v>2</c:v>
                </c:pt>
                <c:pt idx="3235">
                  <c:v>2</c:v>
                </c:pt>
                <c:pt idx="3236">
                  <c:v>2</c:v>
                </c:pt>
                <c:pt idx="3237">
                  <c:v>2</c:v>
                </c:pt>
                <c:pt idx="3238">
                  <c:v>2</c:v>
                </c:pt>
                <c:pt idx="3239">
                  <c:v>2</c:v>
                </c:pt>
                <c:pt idx="3240">
                  <c:v>2</c:v>
                </c:pt>
                <c:pt idx="3241">
                  <c:v>2</c:v>
                </c:pt>
                <c:pt idx="3242">
                  <c:v>2</c:v>
                </c:pt>
                <c:pt idx="3243">
                  <c:v>2</c:v>
                </c:pt>
                <c:pt idx="3244">
                  <c:v>2</c:v>
                </c:pt>
                <c:pt idx="3245">
                  <c:v>2</c:v>
                </c:pt>
                <c:pt idx="3246">
                  <c:v>2</c:v>
                </c:pt>
                <c:pt idx="3247">
                  <c:v>2</c:v>
                </c:pt>
                <c:pt idx="3248">
                  <c:v>2</c:v>
                </c:pt>
                <c:pt idx="3249">
                  <c:v>2</c:v>
                </c:pt>
                <c:pt idx="3250">
                  <c:v>2</c:v>
                </c:pt>
                <c:pt idx="3251">
                  <c:v>2</c:v>
                </c:pt>
                <c:pt idx="3252">
                  <c:v>2</c:v>
                </c:pt>
                <c:pt idx="3253">
                  <c:v>2</c:v>
                </c:pt>
                <c:pt idx="3254">
                  <c:v>2</c:v>
                </c:pt>
                <c:pt idx="3255">
                  <c:v>2</c:v>
                </c:pt>
                <c:pt idx="3256">
                  <c:v>2</c:v>
                </c:pt>
                <c:pt idx="3257">
                  <c:v>2</c:v>
                </c:pt>
                <c:pt idx="3258">
                  <c:v>2</c:v>
                </c:pt>
                <c:pt idx="3259">
                  <c:v>2</c:v>
                </c:pt>
                <c:pt idx="3260">
                  <c:v>2</c:v>
                </c:pt>
                <c:pt idx="3261">
                  <c:v>2</c:v>
                </c:pt>
                <c:pt idx="3262">
                  <c:v>2</c:v>
                </c:pt>
                <c:pt idx="3263">
                  <c:v>2</c:v>
                </c:pt>
                <c:pt idx="3264">
                  <c:v>2</c:v>
                </c:pt>
                <c:pt idx="3265">
                  <c:v>2</c:v>
                </c:pt>
                <c:pt idx="3266">
                  <c:v>2</c:v>
                </c:pt>
                <c:pt idx="3267">
                  <c:v>2</c:v>
                </c:pt>
                <c:pt idx="3268">
                  <c:v>2</c:v>
                </c:pt>
                <c:pt idx="3269">
                  <c:v>2</c:v>
                </c:pt>
                <c:pt idx="3270">
                  <c:v>2</c:v>
                </c:pt>
                <c:pt idx="3271">
                  <c:v>2</c:v>
                </c:pt>
                <c:pt idx="3272">
                  <c:v>2</c:v>
                </c:pt>
                <c:pt idx="3273">
                  <c:v>2</c:v>
                </c:pt>
                <c:pt idx="3274">
                  <c:v>2</c:v>
                </c:pt>
                <c:pt idx="3275">
                  <c:v>2</c:v>
                </c:pt>
                <c:pt idx="3276">
                  <c:v>2</c:v>
                </c:pt>
                <c:pt idx="3277">
                  <c:v>2</c:v>
                </c:pt>
                <c:pt idx="3278">
                  <c:v>2</c:v>
                </c:pt>
                <c:pt idx="3279">
                  <c:v>2</c:v>
                </c:pt>
                <c:pt idx="3280">
                  <c:v>2</c:v>
                </c:pt>
                <c:pt idx="3281">
                  <c:v>2</c:v>
                </c:pt>
                <c:pt idx="3282">
                  <c:v>2</c:v>
                </c:pt>
                <c:pt idx="3283">
                  <c:v>2</c:v>
                </c:pt>
                <c:pt idx="3284">
                  <c:v>2</c:v>
                </c:pt>
                <c:pt idx="3285">
                  <c:v>2</c:v>
                </c:pt>
                <c:pt idx="3286">
                  <c:v>2</c:v>
                </c:pt>
                <c:pt idx="3287">
                  <c:v>2</c:v>
                </c:pt>
                <c:pt idx="3288">
                  <c:v>2</c:v>
                </c:pt>
                <c:pt idx="3289">
                  <c:v>2</c:v>
                </c:pt>
                <c:pt idx="3290">
                  <c:v>2</c:v>
                </c:pt>
                <c:pt idx="3291">
                  <c:v>2</c:v>
                </c:pt>
                <c:pt idx="3292">
                  <c:v>2</c:v>
                </c:pt>
                <c:pt idx="3293">
                  <c:v>2</c:v>
                </c:pt>
                <c:pt idx="3294">
                  <c:v>2</c:v>
                </c:pt>
                <c:pt idx="3295">
                  <c:v>2</c:v>
                </c:pt>
                <c:pt idx="3296">
                  <c:v>2</c:v>
                </c:pt>
                <c:pt idx="3297">
                  <c:v>2</c:v>
                </c:pt>
                <c:pt idx="3298">
                  <c:v>2</c:v>
                </c:pt>
                <c:pt idx="3299">
                  <c:v>2</c:v>
                </c:pt>
                <c:pt idx="3300">
                  <c:v>2</c:v>
                </c:pt>
                <c:pt idx="3301">
                  <c:v>2</c:v>
                </c:pt>
                <c:pt idx="3302">
                  <c:v>2</c:v>
                </c:pt>
                <c:pt idx="3303">
                  <c:v>2</c:v>
                </c:pt>
                <c:pt idx="3304">
                  <c:v>2</c:v>
                </c:pt>
                <c:pt idx="3305">
                  <c:v>2</c:v>
                </c:pt>
                <c:pt idx="3306">
                  <c:v>2</c:v>
                </c:pt>
                <c:pt idx="3307">
                  <c:v>2</c:v>
                </c:pt>
                <c:pt idx="3308">
                  <c:v>2</c:v>
                </c:pt>
                <c:pt idx="3309">
                  <c:v>2</c:v>
                </c:pt>
                <c:pt idx="3310">
                  <c:v>2</c:v>
                </c:pt>
                <c:pt idx="3311">
                  <c:v>2</c:v>
                </c:pt>
                <c:pt idx="3312">
                  <c:v>2</c:v>
                </c:pt>
                <c:pt idx="3313">
                  <c:v>2</c:v>
                </c:pt>
                <c:pt idx="3314">
                  <c:v>2</c:v>
                </c:pt>
                <c:pt idx="3315">
                  <c:v>2</c:v>
                </c:pt>
                <c:pt idx="3316">
                  <c:v>2</c:v>
                </c:pt>
                <c:pt idx="3317">
                  <c:v>2</c:v>
                </c:pt>
                <c:pt idx="3318">
                  <c:v>2</c:v>
                </c:pt>
                <c:pt idx="3319">
                  <c:v>2</c:v>
                </c:pt>
                <c:pt idx="3320">
                  <c:v>2</c:v>
                </c:pt>
                <c:pt idx="3321">
                  <c:v>2</c:v>
                </c:pt>
                <c:pt idx="3322">
                  <c:v>2</c:v>
                </c:pt>
                <c:pt idx="3323">
                  <c:v>2</c:v>
                </c:pt>
                <c:pt idx="3324">
                  <c:v>2</c:v>
                </c:pt>
                <c:pt idx="3325">
                  <c:v>2</c:v>
                </c:pt>
                <c:pt idx="3326">
                  <c:v>2</c:v>
                </c:pt>
                <c:pt idx="3327">
                  <c:v>2</c:v>
                </c:pt>
                <c:pt idx="3328">
                  <c:v>2</c:v>
                </c:pt>
                <c:pt idx="3329">
                  <c:v>2</c:v>
                </c:pt>
                <c:pt idx="3330">
                  <c:v>2</c:v>
                </c:pt>
                <c:pt idx="3331">
                  <c:v>2</c:v>
                </c:pt>
                <c:pt idx="3332">
                  <c:v>2</c:v>
                </c:pt>
                <c:pt idx="3333">
                  <c:v>2</c:v>
                </c:pt>
                <c:pt idx="3334">
                  <c:v>2</c:v>
                </c:pt>
                <c:pt idx="3335">
                  <c:v>2</c:v>
                </c:pt>
                <c:pt idx="3336">
                  <c:v>2</c:v>
                </c:pt>
                <c:pt idx="3337">
                  <c:v>2</c:v>
                </c:pt>
                <c:pt idx="3338">
                  <c:v>2</c:v>
                </c:pt>
                <c:pt idx="3339">
                  <c:v>2</c:v>
                </c:pt>
                <c:pt idx="3340">
                  <c:v>2</c:v>
                </c:pt>
                <c:pt idx="3341">
                  <c:v>2</c:v>
                </c:pt>
                <c:pt idx="3342">
                  <c:v>2</c:v>
                </c:pt>
                <c:pt idx="3343">
                  <c:v>2</c:v>
                </c:pt>
                <c:pt idx="3344">
                  <c:v>2</c:v>
                </c:pt>
                <c:pt idx="3345">
                  <c:v>2</c:v>
                </c:pt>
                <c:pt idx="3346">
                  <c:v>2</c:v>
                </c:pt>
                <c:pt idx="3347">
                  <c:v>2</c:v>
                </c:pt>
                <c:pt idx="3348">
                  <c:v>2</c:v>
                </c:pt>
                <c:pt idx="3349">
                  <c:v>2</c:v>
                </c:pt>
                <c:pt idx="3350">
                  <c:v>2</c:v>
                </c:pt>
                <c:pt idx="3351">
                  <c:v>2</c:v>
                </c:pt>
                <c:pt idx="3352">
                  <c:v>2</c:v>
                </c:pt>
                <c:pt idx="3353">
                  <c:v>2</c:v>
                </c:pt>
                <c:pt idx="3354">
                  <c:v>2</c:v>
                </c:pt>
                <c:pt idx="3355">
                  <c:v>2</c:v>
                </c:pt>
                <c:pt idx="3356">
                  <c:v>2</c:v>
                </c:pt>
                <c:pt idx="3357">
                  <c:v>2</c:v>
                </c:pt>
                <c:pt idx="3358">
                  <c:v>2</c:v>
                </c:pt>
                <c:pt idx="3359">
                  <c:v>2</c:v>
                </c:pt>
                <c:pt idx="3360">
                  <c:v>2</c:v>
                </c:pt>
                <c:pt idx="3361">
                  <c:v>2</c:v>
                </c:pt>
                <c:pt idx="3362">
                  <c:v>2</c:v>
                </c:pt>
                <c:pt idx="3363">
                  <c:v>2</c:v>
                </c:pt>
                <c:pt idx="3364">
                  <c:v>2</c:v>
                </c:pt>
                <c:pt idx="3365">
                  <c:v>2</c:v>
                </c:pt>
                <c:pt idx="3366">
                  <c:v>2</c:v>
                </c:pt>
                <c:pt idx="3367">
                  <c:v>2</c:v>
                </c:pt>
                <c:pt idx="3368">
                  <c:v>2</c:v>
                </c:pt>
                <c:pt idx="3369">
                  <c:v>2</c:v>
                </c:pt>
                <c:pt idx="3370">
                  <c:v>2</c:v>
                </c:pt>
                <c:pt idx="3371">
                  <c:v>2</c:v>
                </c:pt>
                <c:pt idx="3372">
                  <c:v>2</c:v>
                </c:pt>
                <c:pt idx="3373">
                  <c:v>2</c:v>
                </c:pt>
                <c:pt idx="3374">
                  <c:v>2</c:v>
                </c:pt>
                <c:pt idx="3375">
                  <c:v>2</c:v>
                </c:pt>
                <c:pt idx="3376">
                  <c:v>2</c:v>
                </c:pt>
                <c:pt idx="3377">
                  <c:v>2</c:v>
                </c:pt>
                <c:pt idx="3378">
                  <c:v>2</c:v>
                </c:pt>
                <c:pt idx="3379">
                  <c:v>2</c:v>
                </c:pt>
                <c:pt idx="3380">
                  <c:v>2</c:v>
                </c:pt>
                <c:pt idx="3381">
                  <c:v>2</c:v>
                </c:pt>
                <c:pt idx="3382">
                  <c:v>2</c:v>
                </c:pt>
                <c:pt idx="3383">
                  <c:v>2</c:v>
                </c:pt>
                <c:pt idx="3384">
                  <c:v>2</c:v>
                </c:pt>
                <c:pt idx="3385">
                  <c:v>2</c:v>
                </c:pt>
                <c:pt idx="3386">
                  <c:v>2</c:v>
                </c:pt>
                <c:pt idx="3387">
                  <c:v>2</c:v>
                </c:pt>
                <c:pt idx="3388">
                  <c:v>2</c:v>
                </c:pt>
                <c:pt idx="3389">
                  <c:v>2</c:v>
                </c:pt>
                <c:pt idx="3390">
                  <c:v>2</c:v>
                </c:pt>
                <c:pt idx="3391">
                  <c:v>2</c:v>
                </c:pt>
                <c:pt idx="3392">
                  <c:v>2</c:v>
                </c:pt>
                <c:pt idx="3393">
                  <c:v>2</c:v>
                </c:pt>
                <c:pt idx="3394">
                  <c:v>2</c:v>
                </c:pt>
                <c:pt idx="3395">
                  <c:v>2</c:v>
                </c:pt>
                <c:pt idx="3396">
                  <c:v>2</c:v>
                </c:pt>
                <c:pt idx="3397">
                  <c:v>2</c:v>
                </c:pt>
                <c:pt idx="3398">
                  <c:v>2</c:v>
                </c:pt>
                <c:pt idx="3399">
                  <c:v>2</c:v>
                </c:pt>
                <c:pt idx="3400">
                  <c:v>2</c:v>
                </c:pt>
                <c:pt idx="3401">
                  <c:v>2</c:v>
                </c:pt>
                <c:pt idx="3402">
                  <c:v>2</c:v>
                </c:pt>
                <c:pt idx="3403">
                  <c:v>2</c:v>
                </c:pt>
                <c:pt idx="3404">
                  <c:v>2</c:v>
                </c:pt>
                <c:pt idx="3405">
                  <c:v>2</c:v>
                </c:pt>
                <c:pt idx="3406">
                  <c:v>2</c:v>
                </c:pt>
                <c:pt idx="3407">
                  <c:v>2</c:v>
                </c:pt>
                <c:pt idx="3408">
                  <c:v>2</c:v>
                </c:pt>
                <c:pt idx="3409">
                  <c:v>2</c:v>
                </c:pt>
                <c:pt idx="3410">
                  <c:v>2</c:v>
                </c:pt>
                <c:pt idx="3411">
                  <c:v>2</c:v>
                </c:pt>
                <c:pt idx="3412">
                  <c:v>2</c:v>
                </c:pt>
                <c:pt idx="3413">
                  <c:v>2</c:v>
                </c:pt>
                <c:pt idx="3414">
                  <c:v>2</c:v>
                </c:pt>
                <c:pt idx="3415">
                  <c:v>2</c:v>
                </c:pt>
                <c:pt idx="3416">
                  <c:v>2</c:v>
                </c:pt>
                <c:pt idx="3417">
                  <c:v>2</c:v>
                </c:pt>
                <c:pt idx="3418">
                  <c:v>2</c:v>
                </c:pt>
                <c:pt idx="3419">
                  <c:v>2</c:v>
                </c:pt>
                <c:pt idx="3420">
                  <c:v>2</c:v>
                </c:pt>
                <c:pt idx="3421">
                  <c:v>2</c:v>
                </c:pt>
                <c:pt idx="3422">
                  <c:v>2</c:v>
                </c:pt>
                <c:pt idx="3423">
                  <c:v>2</c:v>
                </c:pt>
                <c:pt idx="3424">
                  <c:v>2</c:v>
                </c:pt>
                <c:pt idx="3425">
                  <c:v>2</c:v>
                </c:pt>
                <c:pt idx="3426">
                  <c:v>2</c:v>
                </c:pt>
                <c:pt idx="3427">
                  <c:v>2</c:v>
                </c:pt>
                <c:pt idx="3428">
                  <c:v>2</c:v>
                </c:pt>
                <c:pt idx="3429">
                  <c:v>2</c:v>
                </c:pt>
                <c:pt idx="3430">
                  <c:v>2</c:v>
                </c:pt>
                <c:pt idx="3431">
                  <c:v>2</c:v>
                </c:pt>
                <c:pt idx="3432">
                  <c:v>2</c:v>
                </c:pt>
                <c:pt idx="3433">
                  <c:v>2</c:v>
                </c:pt>
                <c:pt idx="3434">
                  <c:v>2</c:v>
                </c:pt>
                <c:pt idx="3435">
                  <c:v>2</c:v>
                </c:pt>
                <c:pt idx="3436">
                  <c:v>2</c:v>
                </c:pt>
                <c:pt idx="3437">
                  <c:v>2</c:v>
                </c:pt>
                <c:pt idx="3438">
                  <c:v>2</c:v>
                </c:pt>
                <c:pt idx="3439">
                  <c:v>2</c:v>
                </c:pt>
                <c:pt idx="3440">
                  <c:v>2</c:v>
                </c:pt>
                <c:pt idx="3441">
                  <c:v>2</c:v>
                </c:pt>
                <c:pt idx="3442">
                  <c:v>2</c:v>
                </c:pt>
                <c:pt idx="3443">
                  <c:v>2</c:v>
                </c:pt>
                <c:pt idx="3444">
                  <c:v>2</c:v>
                </c:pt>
                <c:pt idx="3445">
                  <c:v>2</c:v>
                </c:pt>
                <c:pt idx="3446">
                  <c:v>2</c:v>
                </c:pt>
                <c:pt idx="3447">
                  <c:v>2</c:v>
                </c:pt>
                <c:pt idx="3448">
                  <c:v>2</c:v>
                </c:pt>
                <c:pt idx="3449">
                  <c:v>2</c:v>
                </c:pt>
                <c:pt idx="3450">
                  <c:v>2</c:v>
                </c:pt>
                <c:pt idx="3451">
                  <c:v>2</c:v>
                </c:pt>
                <c:pt idx="3452">
                  <c:v>2</c:v>
                </c:pt>
                <c:pt idx="3453">
                  <c:v>2</c:v>
                </c:pt>
                <c:pt idx="3454">
                  <c:v>2</c:v>
                </c:pt>
                <c:pt idx="3455">
                  <c:v>2</c:v>
                </c:pt>
                <c:pt idx="3456">
                  <c:v>2</c:v>
                </c:pt>
                <c:pt idx="3457">
                  <c:v>2</c:v>
                </c:pt>
                <c:pt idx="3458">
                  <c:v>2</c:v>
                </c:pt>
                <c:pt idx="3459">
                  <c:v>2</c:v>
                </c:pt>
                <c:pt idx="3460">
                  <c:v>2</c:v>
                </c:pt>
                <c:pt idx="3461">
                  <c:v>2</c:v>
                </c:pt>
                <c:pt idx="3462">
                  <c:v>2</c:v>
                </c:pt>
                <c:pt idx="3463">
                  <c:v>2</c:v>
                </c:pt>
                <c:pt idx="3464">
                  <c:v>2</c:v>
                </c:pt>
                <c:pt idx="3465">
                  <c:v>2</c:v>
                </c:pt>
                <c:pt idx="3466">
                  <c:v>2</c:v>
                </c:pt>
                <c:pt idx="3467">
                  <c:v>2</c:v>
                </c:pt>
                <c:pt idx="3468">
                  <c:v>2</c:v>
                </c:pt>
                <c:pt idx="3469">
                  <c:v>2</c:v>
                </c:pt>
                <c:pt idx="3470">
                  <c:v>2</c:v>
                </c:pt>
                <c:pt idx="3471">
                  <c:v>2</c:v>
                </c:pt>
                <c:pt idx="3472">
                  <c:v>2</c:v>
                </c:pt>
                <c:pt idx="3473">
                  <c:v>2</c:v>
                </c:pt>
                <c:pt idx="3474">
                  <c:v>2</c:v>
                </c:pt>
                <c:pt idx="3475">
                  <c:v>2</c:v>
                </c:pt>
                <c:pt idx="3476">
                  <c:v>2</c:v>
                </c:pt>
                <c:pt idx="3477">
                  <c:v>2</c:v>
                </c:pt>
                <c:pt idx="3478">
                  <c:v>2</c:v>
                </c:pt>
                <c:pt idx="3479">
                  <c:v>2</c:v>
                </c:pt>
                <c:pt idx="3480">
                  <c:v>2</c:v>
                </c:pt>
                <c:pt idx="3481">
                  <c:v>2</c:v>
                </c:pt>
                <c:pt idx="3482">
                  <c:v>2</c:v>
                </c:pt>
                <c:pt idx="3483">
                  <c:v>2</c:v>
                </c:pt>
                <c:pt idx="3484">
                  <c:v>2</c:v>
                </c:pt>
                <c:pt idx="3485">
                  <c:v>2</c:v>
                </c:pt>
                <c:pt idx="3486">
                  <c:v>2</c:v>
                </c:pt>
                <c:pt idx="3487">
                  <c:v>2</c:v>
                </c:pt>
                <c:pt idx="3488">
                  <c:v>2</c:v>
                </c:pt>
                <c:pt idx="3489">
                  <c:v>2</c:v>
                </c:pt>
                <c:pt idx="3490">
                  <c:v>2</c:v>
                </c:pt>
                <c:pt idx="3491">
                  <c:v>2</c:v>
                </c:pt>
                <c:pt idx="3492">
                  <c:v>2</c:v>
                </c:pt>
                <c:pt idx="3493">
                  <c:v>2</c:v>
                </c:pt>
                <c:pt idx="3494">
                  <c:v>2</c:v>
                </c:pt>
                <c:pt idx="3495">
                  <c:v>2</c:v>
                </c:pt>
                <c:pt idx="3496">
                  <c:v>2</c:v>
                </c:pt>
                <c:pt idx="3497">
                  <c:v>2</c:v>
                </c:pt>
                <c:pt idx="3498">
                  <c:v>2</c:v>
                </c:pt>
                <c:pt idx="3499">
                  <c:v>2</c:v>
                </c:pt>
                <c:pt idx="3500">
                  <c:v>2</c:v>
                </c:pt>
                <c:pt idx="3501">
                  <c:v>2</c:v>
                </c:pt>
                <c:pt idx="3502">
                  <c:v>2</c:v>
                </c:pt>
                <c:pt idx="3503">
                  <c:v>2</c:v>
                </c:pt>
                <c:pt idx="3504">
                  <c:v>2</c:v>
                </c:pt>
                <c:pt idx="3505">
                  <c:v>2</c:v>
                </c:pt>
                <c:pt idx="3506">
                  <c:v>2</c:v>
                </c:pt>
                <c:pt idx="3507">
                  <c:v>2</c:v>
                </c:pt>
                <c:pt idx="3508">
                  <c:v>2</c:v>
                </c:pt>
                <c:pt idx="3509">
                  <c:v>2</c:v>
                </c:pt>
                <c:pt idx="3510">
                  <c:v>2</c:v>
                </c:pt>
                <c:pt idx="3511">
                  <c:v>2</c:v>
                </c:pt>
                <c:pt idx="3512">
                  <c:v>2</c:v>
                </c:pt>
                <c:pt idx="3513">
                  <c:v>2</c:v>
                </c:pt>
                <c:pt idx="3514">
                  <c:v>2</c:v>
                </c:pt>
                <c:pt idx="3515">
                  <c:v>2</c:v>
                </c:pt>
                <c:pt idx="3516">
                  <c:v>2</c:v>
                </c:pt>
                <c:pt idx="3517">
                  <c:v>2</c:v>
                </c:pt>
                <c:pt idx="3518">
                  <c:v>2</c:v>
                </c:pt>
                <c:pt idx="3519">
                  <c:v>2</c:v>
                </c:pt>
                <c:pt idx="3520">
                  <c:v>2</c:v>
                </c:pt>
                <c:pt idx="3521">
                  <c:v>2</c:v>
                </c:pt>
                <c:pt idx="3522">
                  <c:v>2</c:v>
                </c:pt>
                <c:pt idx="3523">
                  <c:v>2</c:v>
                </c:pt>
                <c:pt idx="3524">
                  <c:v>2</c:v>
                </c:pt>
                <c:pt idx="3525">
                  <c:v>2</c:v>
                </c:pt>
                <c:pt idx="3526">
                  <c:v>2</c:v>
                </c:pt>
                <c:pt idx="3527">
                  <c:v>2</c:v>
                </c:pt>
                <c:pt idx="3528">
                  <c:v>2</c:v>
                </c:pt>
                <c:pt idx="3529">
                  <c:v>2</c:v>
                </c:pt>
                <c:pt idx="3530">
                  <c:v>2</c:v>
                </c:pt>
                <c:pt idx="3531">
                  <c:v>2</c:v>
                </c:pt>
                <c:pt idx="3532">
                  <c:v>2</c:v>
                </c:pt>
                <c:pt idx="3533">
                  <c:v>2</c:v>
                </c:pt>
                <c:pt idx="3534">
                  <c:v>2</c:v>
                </c:pt>
                <c:pt idx="3535">
                  <c:v>2</c:v>
                </c:pt>
                <c:pt idx="3536">
                  <c:v>2</c:v>
                </c:pt>
                <c:pt idx="3537">
                  <c:v>2</c:v>
                </c:pt>
                <c:pt idx="3538">
                  <c:v>2</c:v>
                </c:pt>
                <c:pt idx="3539">
                  <c:v>2</c:v>
                </c:pt>
                <c:pt idx="3540">
                  <c:v>2</c:v>
                </c:pt>
                <c:pt idx="3541">
                  <c:v>2</c:v>
                </c:pt>
                <c:pt idx="3542">
                  <c:v>2</c:v>
                </c:pt>
                <c:pt idx="3543">
                  <c:v>2</c:v>
                </c:pt>
                <c:pt idx="3544">
                  <c:v>2</c:v>
                </c:pt>
                <c:pt idx="3545">
                  <c:v>2</c:v>
                </c:pt>
                <c:pt idx="3546">
                  <c:v>2</c:v>
                </c:pt>
                <c:pt idx="3547">
                  <c:v>2</c:v>
                </c:pt>
                <c:pt idx="3548">
                  <c:v>2</c:v>
                </c:pt>
                <c:pt idx="3549">
                  <c:v>2</c:v>
                </c:pt>
                <c:pt idx="3550">
                  <c:v>2</c:v>
                </c:pt>
                <c:pt idx="3551">
                  <c:v>2</c:v>
                </c:pt>
                <c:pt idx="3552">
                  <c:v>2</c:v>
                </c:pt>
                <c:pt idx="3553">
                  <c:v>2</c:v>
                </c:pt>
                <c:pt idx="3554">
                  <c:v>2</c:v>
                </c:pt>
                <c:pt idx="3555">
                  <c:v>2</c:v>
                </c:pt>
                <c:pt idx="3556">
                  <c:v>2</c:v>
                </c:pt>
                <c:pt idx="3557">
                  <c:v>2</c:v>
                </c:pt>
                <c:pt idx="3558">
                  <c:v>2</c:v>
                </c:pt>
                <c:pt idx="3559">
                  <c:v>2</c:v>
                </c:pt>
                <c:pt idx="3560">
                  <c:v>2</c:v>
                </c:pt>
                <c:pt idx="3561">
                  <c:v>2</c:v>
                </c:pt>
                <c:pt idx="3562">
                  <c:v>2</c:v>
                </c:pt>
                <c:pt idx="3563">
                  <c:v>2</c:v>
                </c:pt>
                <c:pt idx="3564">
                  <c:v>2</c:v>
                </c:pt>
                <c:pt idx="3565">
                  <c:v>2</c:v>
                </c:pt>
                <c:pt idx="3566">
                  <c:v>2</c:v>
                </c:pt>
                <c:pt idx="3567">
                  <c:v>2</c:v>
                </c:pt>
                <c:pt idx="3568">
                  <c:v>2</c:v>
                </c:pt>
                <c:pt idx="3569">
                  <c:v>2</c:v>
                </c:pt>
                <c:pt idx="3570">
                  <c:v>2</c:v>
                </c:pt>
                <c:pt idx="3571">
                  <c:v>2</c:v>
                </c:pt>
                <c:pt idx="3572">
                  <c:v>2</c:v>
                </c:pt>
                <c:pt idx="3573">
                  <c:v>2</c:v>
                </c:pt>
                <c:pt idx="3574">
                  <c:v>2</c:v>
                </c:pt>
                <c:pt idx="3575">
                  <c:v>2</c:v>
                </c:pt>
                <c:pt idx="3576">
                  <c:v>2</c:v>
                </c:pt>
                <c:pt idx="3577">
                  <c:v>2</c:v>
                </c:pt>
                <c:pt idx="3578">
                  <c:v>2</c:v>
                </c:pt>
                <c:pt idx="3579">
                  <c:v>2</c:v>
                </c:pt>
                <c:pt idx="3580">
                  <c:v>2</c:v>
                </c:pt>
                <c:pt idx="3581">
                  <c:v>2</c:v>
                </c:pt>
                <c:pt idx="3582">
                  <c:v>2</c:v>
                </c:pt>
                <c:pt idx="3583">
                  <c:v>2</c:v>
                </c:pt>
                <c:pt idx="3584">
                  <c:v>2</c:v>
                </c:pt>
                <c:pt idx="3585">
                  <c:v>2</c:v>
                </c:pt>
                <c:pt idx="3586">
                  <c:v>2</c:v>
                </c:pt>
                <c:pt idx="3587">
                  <c:v>2</c:v>
                </c:pt>
                <c:pt idx="3588">
                  <c:v>2</c:v>
                </c:pt>
                <c:pt idx="3589">
                  <c:v>2</c:v>
                </c:pt>
                <c:pt idx="3590">
                  <c:v>2</c:v>
                </c:pt>
                <c:pt idx="3591">
                  <c:v>2</c:v>
                </c:pt>
                <c:pt idx="3592">
                  <c:v>2</c:v>
                </c:pt>
                <c:pt idx="3593">
                  <c:v>2</c:v>
                </c:pt>
                <c:pt idx="3594">
                  <c:v>2</c:v>
                </c:pt>
                <c:pt idx="3595">
                  <c:v>2</c:v>
                </c:pt>
                <c:pt idx="3596">
                  <c:v>2</c:v>
                </c:pt>
                <c:pt idx="3597">
                  <c:v>2</c:v>
                </c:pt>
                <c:pt idx="3598">
                  <c:v>2</c:v>
                </c:pt>
                <c:pt idx="3599">
                  <c:v>2</c:v>
                </c:pt>
                <c:pt idx="3600">
                  <c:v>2</c:v>
                </c:pt>
                <c:pt idx="3601">
                  <c:v>2</c:v>
                </c:pt>
                <c:pt idx="3602">
                  <c:v>2</c:v>
                </c:pt>
                <c:pt idx="3603">
                  <c:v>2</c:v>
                </c:pt>
                <c:pt idx="3604">
                  <c:v>2</c:v>
                </c:pt>
                <c:pt idx="3605">
                  <c:v>2</c:v>
                </c:pt>
                <c:pt idx="3606">
                  <c:v>2</c:v>
                </c:pt>
                <c:pt idx="3607">
                  <c:v>2</c:v>
                </c:pt>
                <c:pt idx="3608">
                  <c:v>2</c:v>
                </c:pt>
                <c:pt idx="3609">
                  <c:v>2</c:v>
                </c:pt>
                <c:pt idx="3610">
                  <c:v>2</c:v>
                </c:pt>
                <c:pt idx="3611">
                  <c:v>2</c:v>
                </c:pt>
                <c:pt idx="3612">
                  <c:v>2</c:v>
                </c:pt>
                <c:pt idx="3613">
                  <c:v>2</c:v>
                </c:pt>
                <c:pt idx="3614">
                  <c:v>2</c:v>
                </c:pt>
                <c:pt idx="3615">
                  <c:v>2</c:v>
                </c:pt>
                <c:pt idx="3616">
                  <c:v>2</c:v>
                </c:pt>
                <c:pt idx="3617">
                  <c:v>2</c:v>
                </c:pt>
                <c:pt idx="3618">
                  <c:v>2</c:v>
                </c:pt>
                <c:pt idx="3619">
                  <c:v>2</c:v>
                </c:pt>
                <c:pt idx="3620">
                  <c:v>2</c:v>
                </c:pt>
                <c:pt idx="3621">
                  <c:v>2</c:v>
                </c:pt>
                <c:pt idx="3622">
                  <c:v>2</c:v>
                </c:pt>
                <c:pt idx="3623">
                  <c:v>2</c:v>
                </c:pt>
                <c:pt idx="3624">
                  <c:v>2</c:v>
                </c:pt>
                <c:pt idx="3625">
                  <c:v>2</c:v>
                </c:pt>
                <c:pt idx="3626">
                  <c:v>2</c:v>
                </c:pt>
                <c:pt idx="3627">
                  <c:v>2</c:v>
                </c:pt>
                <c:pt idx="3628">
                  <c:v>2</c:v>
                </c:pt>
                <c:pt idx="3629">
                  <c:v>2</c:v>
                </c:pt>
                <c:pt idx="3630">
                  <c:v>2</c:v>
                </c:pt>
                <c:pt idx="3631">
                  <c:v>2</c:v>
                </c:pt>
                <c:pt idx="3632">
                  <c:v>2</c:v>
                </c:pt>
                <c:pt idx="3633">
                  <c:v>2</c:v>
                </c:pt>
                <c:pt idx="3634">
                  <c:v>2</c:v>
                </c:pt>
                <c:pt idx="3635">
                  <c:v>2</c:v>
                </c:pt>
                <c:pt idx="3636">
                  <c:v>2</c:v>
                </c:pt>
                <c:pt idx="3637">
                  <c:v>2</c:v>
                </c:pt>
                <c:pt idx="3638">
                  <c:v>2</c:v>
                </c:pt>
                <c:pt idx="3639">
                  <c:v>2</c:v>
                </c:pt>
                <c:pt idx="3640">
                  <c:v>2</c:v>
                </c:pt>
                <c:pt idx="3641">
                  <c:v>2</c:v>
                </c:pt>
                <c:pt idx="3642">
                  <c:v>2</c:v>
                </c:pt>
                <c:pt idx="3643">
                  <c:v>2</c:v>
                </c:pt>
                <c:pt idx="3644">
                  <c:v>2</c:v>
                </c:pt>
                <c:pt idx="3645">
                  <c:v>2</c:v>
                </c:pt>
                <c:pt idx="3646">
                  <c:v>2</c:v>
                </c:pt>
                <c:pt idx="3647">
                  <c:v>2</c:v>
                </c:pt>
                <c:pt idx="3648">
                  <c:v>2</c:v>
                </c:pt>
                <c:pt idx="3649">
                  <c:v>2</c:v>
                </c:pt>
                <c:pt idx="3650">
                  <c:v>2</c:v>
                </c:pt>
                <c:pt idx="3651">
                  <c:v>2</c:v>
                </c:pt>
                <c:pt idx="3652">
                  <c:v>2</c:v>
                </c:pt>
                <c:pt idx="3653">
                  <c:v>2</c:v>
                </c:pt>
                <c:pt idx="3654">
                  <c:v>2</c:v>
                </c:pt>
                <c:pt idx="3655">
                  <c:v>2</c:v>
                </c:pt>
                <c:pt idx="3656">
                  <c:v>2</c:v>
                </c:pt>
                <c:pt idx="3657">
                  <c:v>2</c:v>
                </c:pt>
                <c:pt idx="3658">
                  <c:v>2</c:v>
                </c:pt>
                <c:pt idx="3659">
                  <c:v>2</c:v>
                </c:pt>
                <c:pt idx="3660">
                  <c:v>2</c:v>
                </c:pt>
                <c:pt idx="3661">
                  <c:v>2</c:v>
                </c:pt>
                <c:pt idx="3662">
                  <c:v>2</c:v>
                </c:pt>
                <c:pt idx="3663">
                  <c:v>2</c:v>
                </c:pt>
                <c:pt idx="3664">
                  <c:v>2</c:v>
                </c:pt>
                <c:pt idx="3665">
                  <c:v>2</c:v>
                </c:pt>
                <c:pt idx="3666">
                  <c:v>2</c:v>
                </c:pt>
                <c:pt idx="3667">
                  <c:v>2</c:v>
                </c:pt>
                <c:pt idx="3668">
                  <c:v>2</c:v>
                </c:pt>
                <c:pt idx="3669">
                  <c:v>2</c:v>
                </c:pt>
                <c:pt idx="3670">
                  <c:v>2</c:v>
                </c:pt>
                <c:pt idx="3671">
                  <c:v>2</c:v>
                </c:pt>
                <c:pt idx="3672">
                  <c:v>2</c:v>
                </c:pt>
                <c:pt idx="3673">
                  <c:v>2</c:v>
                </c:pt>
                <c:pt idx="3674">
                  <c:v>2</c:v>
                </c:pt>
                <c:pt idx="3675">
                  <c:v>2</c:v>
                </c:pt>
                <c:pt idx="3676">
                  <c:v>2</c:v>
                </c:pt>
                <c:pt idx="3677">
                  <c:v>2</c:v>
                </c:pt>
                <c:pt idx="3678">
                  <c:v>2</c:v>
                </c:pt>
                <c:pt idx="3679">
                  <c:v>2</c:v>
                </c:pt>
                <c:pt idx="3680">
                  <c:v>2</c:v>
                </c:pt>
                <c:pt idx="3681">
                  <c:v>2</c:v>
                </c:pt>
                <c:pt idx="3682">
                  <c:v>2</c:v>
                </c:pt>
                <c:pt idx="3683">
                  <c:v>2</c:v>
                </c:pt>
                <c:pt idx="3684">
                  <c:v>2</c:v>
                </c:pt>
                <c:pt idx="3685">
                  <c:v>2</c:v>
                </c:pt>
                <c:pt idx="3686">
                  <c:v>2</c:v>
                </c:pt>
                <c:pt idx="3687">
                  <c:v>2</c:v>
                </c:pt>
                <c:pt idx="3688">
                  <c:v>2</c:v>
                </c:pt>
                <c:pt idx="3689">
                  <c:v>2</c:v>
                </c:pt>
                <c:pt idx="3690">
                  <c:v>2</c:v>
                </c:pt>
                <c:pt idx="3691">
                  <c:v>2</c:v>
                </c:pt>
                <c:pt idx="3692">
                  <c:v>2</c:v>
                </c:pt>
                <c:pt idx="3693">
                  <c:v>2</c:v>
                </c:pt>
                <c:pt idx="3694">
                  <c:v>2</c:v>
                </c:pt>
                <c:pt idx="3695">
                  <c:v>2</c:v>
                </c:pt>
                <c:pt idx="3696">
                  <c:v>2</c:v>
                </c:pt>
                <c:pt idx="3697">
                  <c:v>2</c:v>
                </c:pt>
                <c:pt idx="3698">
                  <c:v>2</c:v>
                </c:pt>
                <c:pt idx="3699">
                  <c:v>2</c:v>
                </c:pt>
                <c:pt idx="3700">
                  <c:v>2</c:v>
                </c:pt>
                <c:pt idx="3701">
                  <c:v>2</c:v>
                </c:pt>
                <c:pt idx="3702">
                  <c:v>2</c:v>
                </c:pt>
                <c:pt idx="3703">
                  <c:v>2</c:v>
                </c:pt>
                <c:pt idx="3704">
                  <c:v>2</c:v>
                </c:pt>
                <c:pt idx="3705">
                  <c:v>2</c:v>
                </c:pt>
                <c:pt idx="3706">
                  <c:v>2</c:v>
                </c:pt>
                <c:pt idx="3707">
                  <c:v>2</c:v>
                </c:pt>
                <c:pt idx="3708">
                  <c:v>2</c:v>
                </c:pt>
                <c:pt idx="3709">
                  <c:v>2</c:v>
                </c:pt>
                <c:pt idx="3710">
                  <c:v>2</c:v>
                </c:pt>
                <c:pt idx="3711">
                  <c:v>2</c:v>
                </c:pt>
                <c:pt idx="3712">
                  <c:v>2</c:v>
                </c:pt>
                <c:pt idx="3713">
                  <c:v>2</c:v>
                </c:pt>
                <c:pt idx="3714">
                  <c:v>2</c:v>
                </c:pt>
                <c:pt idx="3715">
                  <c:v>2</c:v>
                </c:pt>
                <c:pt idx="3716">
                  <c:v>2</c:v>
                </c:pt>
                <c:pt idx="3717">
                  <c:v>2</c:v>
                </c:pt>
                <c:pt idx="3718">
                  <c:v>2</c:v>
                </c:pt>
                <c:pt idx="3719">
                  <c:v>2</c:v>
                </c:pt>
                <c:pt idx="3720">
                  <c:v>2</c:v>
                </c:pt>
                <c:pt idx="3721">
                  <c:v>2</c:v>
                </c:pt>
                <c:pt idx="3722">
                  <c:v>2</c:v>
                </c:pt>
                <c:pt idx="3723">
                  <c:v>2</c:v>
                </c:pt>
                <c:pt idx="3724">
                  <c:v>2</c:v>
                </c:pt>
                <c:pt idx="3725">
                  <c:v>2</c:v>
                </c:pt>
                <c:pt idx="3726">
                  <c:v>2</c:v>
                </c:pt>
                <c:pt idx="3727">
                  <c:v>2</c:v>
                </c:pt>
                <c:pt idx="3728">
                  <c:v>2</c:v>
                </c:pt>
                <c:pt idx="3729">
                  <c:v>2</c:v>
                </c:pt>
                <c:pt idx="3730">
                  <c:v>2</c:v>
                </c:pt>
                <c:pt idx="3731">
                  <c:v>2</c:v>
                </c:pt>
                <c:pt idx="3732">
                  <c:v>2</c:v>
                </c:pt>
                <c:pt idx="3733">
                  <c:v>2</c:v>
                </c:pt>
                <c:pt idx="3734">
                  <c:v>2</c:v>
                </c:pt>
                <c:pt idx="3735">
                  <c:v>2</c:v>
                </c:pt>
                <c:pt idx="3736">
                  <c:v>2</c:v>
                </c:pt>
                <c:pt idx="3737">
                  <c:v>2</c:v>
                </c:pt>
                <c:pt idx="3738">
                  <c:v>2</c:v>
                </c:pt>
                <c:pt idx="3739">
                  <c:v>2</c:v>
                </c:pt>
                <c:pt idx="3740">
                  <c:v>2</c:v>
                </c:pt>
                <c:pt idx="3741">
                  <c:v>2</c:v>
                </c:pt>
                <c:pt idx="3742">
                  <c:v>2</c:v>
                </c:pt>
                <c:pt idx="3743">
                  <c:v>2</c:v>
                </c:pt>
                <c:pt idx="3744">
                  <c:v>2</c:v>
                </c:pt>
                <c:pt idx="3745">
                  <c:v>2</c:v>
                </c:pt>
                <c:pt idx="3746">
                  <c:v>2</c:v>
                </c:pt>
                <c:pt idx="3747">
                  <c:v>2</c:v>
                </c:pt>
                <c:pt idx="3748">
                  <c:v>2</c:v>
                </c:pt>
                <c:pt idx="3749">
                  <c:v>2</c:v>
                </c:pt>
                <c:pt idx="3750">
                  <c:v>2</c:v>
                </c:pt>
                <c:pt idx="3751">
                  <c:v>2</c:v>
                </c:pt>
                <c:pt idx="3752">
                  <c:v>2</c:v>
                </c:pt>
                <c:pt idx="3753">
                  <c:v>2</c:v>
                </c:pt>
                <c:pt idx="3754">
                  <c:v>2</c:v>
                </c:pt>
                <c:pt idx="3755">
                  <c:v>2</c:v>
                </c:pt>
                <c:pt idx="3756">
                  <c:v>2</c:v>
                </c:pt>
                <c:pt idx="3757">
                  <c:v>2</c:v>
                </c:pt>
                <c:pt idx="3758">
                  <c:v>2</c:v>
                </c:pt>
                <c:pt idx="3759">
                  <c:v>2</c:v>
                </c:pt>
                <c:pt idx="3760">
                  <c:v>2</c:v>
                </c:pt>
                <c:pt idx="3761">
                  <c:v>2</c:v>
                </c:pt>
                <c:pt idx="3762">
                  <c:v>2</c:v>
                </c:pt>
                <c:pt idx="3763">
                  <c:v>2</c:v>
                </c:pt>
                <c:pt idx="3764">
                  <c:v>2</c:v>
                </c:pt>
                <c:pt idx="3765">
                  <c:v>2</c:v>
                </c:pt>
                <c:pt idx="3766">
                  <c:v>2</c:v>
                </c:pt>
                <c:pt idx="3767">
                  <c:v>2</c:v>
                </c:pt>
                <c:pt idx="3768">
                  <c:v>2</c:v>
                </c:pt>
                <c:pt idx="3769">
                  <c:v>2</c:v>
                </c:pt>
                <c:pt idx="3770">
                  <c:v>2</c:v>
                </c:pt>
                <c:pt idx="3771">
                  <c:v>2</c:v>
                </c:pt>
                <c:pt idx="3772">
                  <c:v>2</c:v>
                </c:pt>
                <c:pt idx="3773">
                  <c:v>2</c:v>
                </c:pt>
                <c:pt idx="3774">
                  <c:v>2</c:v>
                </c:pt>
                <c:pt idx="3775">
                  <c:v>2</c:v>
                </c:pt>
                <c:pt idx="3776">
                  <c:v>2</c:v>
                </c:pt>
                <c:pt idx="3777">
                  <c:v>2</c:v>
                </c:pt>
                <c:pt idx="3778">
                  <c:v>2</c:v>
                </c:pt>
                <c:pt idx="3779">
                  <c:v>2</c:v>
                </c:pt>
                <c:pt idx="3780">
                  <c:v>2</c:v>
                </c:pt>
                <c:pt idx="3781">
                  <c:v>2</c:v>
                </c:pt>
                <c:pt idx="3782">
                  <c:v>2</c:v>
                </c:pt>
                <c:pt idx="3783">
                  <c:v>2</c:v>
                </c:pt>
                <c:pt idx="3784">
                  <c:v>2</c:v>
                </c:pt>
                <c:pt idx="3785">
                  <c:v>2</c:v>
                </c:pt>
                <c:pt idx="3786">
                  <c:v>2</c:v>
                </c:pt>
                <c:pt idx="3787">
                  <c:v>2</c:v>
                </c:pt>
                <c:pt idx="3788">
                  <c:v>2</c:v>
                </c:pt>
                <c:pt idx="3789">
                  <c:v>2</c:v>
                </c:pt>
                <c:pt idx="3790">
                  <c:v>2</c:v>
                </c:pt>
                <c:pt idx="3791">
                  <c:v>2</c:v>
                </c:pt>
                <c:pt idx="3792">
                  <c:v>2</c:v>
                </c:pt>
                <c:pt idx="3793">
                  <c:v>2</c:v>
                </c:pt>
                <c:pt idx="3794">
                  <c:v>2</c:v>
                </c:pt>
                <c:pt idx="3795">
                  <c:v>2</c:v>
                </c:pt>
                <c:pt idx="3796">
                  <c:v>2</c:v>
                </c:pt>
                <c:pt idx="3797">
                  <c:v>2</c:v>
                </c:pt>
                <c:pt idx="3798">
                  <c:v>2</c:v>
                </c:pt>
                <c:pt idx="3799">
                  <c:v>2</c:v>
                </c:pt>
                <c:pt idx="3800">
                  <c:v>2</c:v>
                </c:pt>
                <c:pt idx="3801">
                  <c:v>2</c:v>
                </c:pt>
                <c:pt idx="3802">
                  <c:v>2</c:v>
                </c:pt>
                <c:pt idx="3803">
                  <c:v>2</c:v>
                </c:pt>
                <c:pt idx="3804">
                  <c:v>2</c:v>
                </c:pt>
                <c:pt idx="3805">
                  <c:v>2</c:v>
                </c:pt>
                <c:pt idx="3806">
                  <c:v>2</c:v>
                </c:pt>
                <c:pt idx="3807">
                  <c:v>2</c:v>
                </c:pt>
                <c:pt idx="3808">
                  <c:v>2</c:v>
                </c:pt>
                <c:pt idx="3809">
                  <c:v>2</c:v>
                </c:pt>
                <c:pt idx="3810">
                  <c:v>2</c:v>
                </c:pt>
                <c:pt idx="3811">
                  <c:v>2</c:v>
                </c:pt>
                <c:pt idx="3812">
                  <c:v>2</c:v>
                </c:pt>
                <c:pt idx="3813">
                  <c:v>2</c:v>
                </c:pt>
                <c:pt idx="3814">
                  <c:v>2</c:v>
                </c:pt>
                <c:pt idx="3815">
                  <c:v>2</c:v>
                </c:pt>
                <c:pt idx="3816">
                  <c:v>2</c:v>
                </c:pt>
                <c:pt idx="3817">
                  <c:v>2</c:v>
                </c:pt>
                <c:pt idx="3818">
                  <c:v>2</c:v>
                </c:pt>
                <c:pt idx="3819">
                  <c:v>2</c:v>
                </c:pt>
                <c:pt idx="3820">
                  <c:v>2</c:v>
                </c:pt>
                <c:pt idx="3821">
                  <c:v>2</c:v>
                </c:pt>
                <c:pt idx="3822">
                  <c:v>2</c:v>
                </c:pt>
                <c:pt idx="3823">
                  <c:v>2</c:v>
                </c:pt>
                <c:pt idx="3824">
                  <c:v>2</c:v>
                </c:pt>
                <c:pt idx="3825">
                  <c:v>2</c:v>
                </c:pt>
                <c:pt idx="3826">
                  <c:v>2</c:v>
                </c:pt>
                <c:pt idx="3827">
                  <c:v>2</c:v>
                </c:pt>
                <c:pt idx="3828">
                  <c:v>2</c:v>
                </c:pt>
                <c:pt idx="3829">
                  <c:v>2</c:v>
                </c:pt>
                <c:pt idx="3830">
                  <c:v>2</c:v>
                </c:pt>
                <c:pt idx="3831">
                  <c:v>2</c:v>
                </c:pt>
                <c:pt idx="3832">
                  <c:v>2</c:v>
                </c:pt>
                <c:pt idx="3833">
                  <c:v>2</c:v>
                </c:pt>
                <c:pt idx="3834">
                  <c:v>2</c:v>
                </c:pt>
                <c:pt idx="3835">
                  <c:v>2</c:v>
                </c:pt>
                <c:pt idx="3836">
                  <c:v>2</c:v>
                </c:pt>
                <c:pt idx="3837">
                  <c:v>2</c:v>
                </c:pt>
                <c:pt idx="3838">
                  <c:v>2</c:v>
                </c:pt>
                <c:pt idx="3839">
                  <c:v>2</c:v>
                </c:pt>
                <c:pt idx="3840">
                  <c:v>2</c:v>
                </c:pt>
                <c:pt idx="3841">
                  <c:v>2</c:v>
                </c:pt>
                <c:pt idx="3842">
                  <c:v>2</c:v>
                </c:pt>
                <c:pt idx="3843">
                  <c:v>2</c:v>
                </c:pt>
                <c:pt idx="3844">
                  <c:v>2</c:v>
                </c:pt>
                <c:pt idx="3845">
                  <c:v>2</c:v>
                </c:pt>
                <c:pt idx="3846">
                  <c:v>2</c:v>
                </c:pt>
                <c:pt idx="3847">
                  <c:v>2</c:v>
                </c:pt>
                <c:pt idx="3848">
                  <c:v>2</c:v>
                </c:pt>
                <c:pt idx="3849">
                  <c:v>2</c:v>
                </c:pt>
                <c:pt idx="3850">
                  <c:v>2</c:v>
                </c:pt>
                <c:pt idx="3851">
                  <c:v>2</c:v>
                </c:pt>
                <c:pt idx="3852">
                  <c:v>2</c:v>
                </c:pt>
                <c:pt idx="3853">
                  <c:v>2</c:v>
                </c:pt>
                <c:pt idx="3854">
                  <c:v>2</c:v>
                </c:pt>
                <c:pt idx="3855">
                  <c:v>2</c:v>
                </c:pt>
                <c:pt idx="3856">
                  <c:v>2</c:v>
                </c:pt>
                <c:pt idx="3857">
                  <c:v>2</c:v>
                </c:pt>
                <c:pt idx="3858">
                  <c:v>2</c:v>
                </c:pt>
                <c:pt idx="3859">
                  <c:v>2</c:v>
                </c:pt>
                <c:pt idx="3860">
                  <c:v>2</c:v>
                </c:pt>
                <c:pt idx="3861">
                  <c:v>2</c:v>
                </c:pt>
                <c:pt idx="3862">
                  <c:v>2</c:v>
                </c:pt>
                <c:pt idx="3863">
                  <c:v>2</c:v>
                </c:pt>
                <c:pt idx="3864">
                  <c:v>2</c:v>
                </c:pt>
                <c:pt idx="3865">
                  <c:v>2</c:v>
                </c:pt>
                <c:pt idx="3866">
                  <c:v>2</c:v>
                </c:pt>
                <c:pt idx="3867">
                  <c:v>2</c:v>
                </c:pt>
                <c:pt idx="3868">
                  <c:v>2</c:v>
                </c:pt>
                <c:pt idx="3869">
                  <c:v>2</c:v>
                </c:pt>
                <c:pt idx="3870">
                  <c:v>2</c:v>
                </c:pt>
                <c:pt idx="3871">
                  <c:v>2</c:v>
                </c:pt>
                <c:pt idx="3872">
                  <c:v>2</c:v>
                </c:pt>
                <c:pt idx="3873">
                  <c:v>2</c:v>
                </c:pt>
                <c:pt idx="3874">
                  <c:v>2</c:v>
                </c:pt>
                <c:pt idx="3875">
                  <c:v>2</c:v>
                </c:pt>
                <c:pt idx="3876">
                  <c:v>2</c:v>
                </c:pt>
                <c:pt idx="3877">
                  <c:v>2</c:v>
                </c:pt>
                <c:pt idx="3878">
                  <c:v>2</c:v>
                </c:pt>
                <c:pt idx="3879">
                  <c:v>2</c:v>
                </c:pt>
                <c:pt idx="3880">
                  <c:v>2</c:v>
                </c:pt>
                <c:pt idx="3881">
                  <c:v>2</c:v>
                </c:pt>
                <c:pt idx="3882">
                  <c:v>2</c:v>
                </c:pt>
                <c:pt idx="3883">
                  <c:v>2</c:v>
                </c:pt>
                <c:pt idx="3884">
                  <c:v>2</c:v>
                </c:pt>
                <c:pt idx="3885">
                  <c:v>2</c:v>
                </c:pt>
                <c:pt idx="3886">
                  <c:v>2</c:v>
                </c:pt>
                <c:pt idx="3887">
                  <c:v>2</c:v>
                </c:pt>
                <c:pt idx="3888">
                  <c:v>2</c:v>
                </c:pt>
                <c:pt idx="3889">
                  <c:v>2</c:v>
                </c:pt>
                <c:pt idx="3890">
                  <c:v>2</c:v>
                </c:pt>
                <c:pt idx="3891">
                  <c:v>2</c:v>
                </c:pt>
                <c:pt idx="3892">
                  <c:v>2</c:v>
                </c:pt>
                <c:pt idx="3893">
                  <c:v>2</c:v>
                </c:pt>
                <c:pt idx="3894">
                  <c:v>2</c:v>
                </c:pt>
                <c:pt idx="3895">
                  <c:v>2</c:v>
                </c:pt>
                <c:pt idx="3896">
                  <c:v>2</c:v>
                </c:pt>
                <c:pt idx="3897">
                  <c:v>2</c:v>
                </c:pt>
                <c:pt idx="3898">
                  <c:v>2</c:v>
                </c:pt>
                <c:pt idx="3899">
                  <c:v>2</c:v>
                </c:pt>
                <c:pt idx="3900">
                  <c:v>2</c:v>
                </c:pt>
                <c:pt idx="3901">
                  <c:v>2</c:v>
                </c:pt>
                <c:pt idx="3902">
                  <c:v>2</c:v>
                </c:pt>
                <c:pt idx="3903">
                  <c:v>2</c:v>
                </c:pt>
                <c:pt idx="3904">
                  <c:v>2</c:v>
                </c:pt>
                <c:pt idx="3905">
                  <c:v>2</c:v>
                </c:pt>
                <c:pt idx="3906">
                  <c:v>2</c:v>
                </c:pt>
                <c:pt idx="3907">
                  <c:v>2</c:v>
                </c:pt>
                <c:pt idx="3908">
                  <c:v>2</c:v>
                </c:pt>
                <c:pt idx="3909">
                  <c:v>2</c:v>
                </c:pt>
                <c:pt idx="3910">
                  <c:v>2</c:v>
                </c:pt>
                <c:pt idx="3911">
                  <c:v>2</c:v>
                </c:pt>
                <c:pt idx="3912">
                  <c:v>2</c:v>
                </c:pt>
                <c:pt idx="3913">
                  <c:v>2</c:v>
                </c:pt>
                <c:pt idx="3914">
                  <c:v>2</c:v>
                </c:pt>
                <c:pt idx="3915">
                  <c:v>2</c:v>
                </c:pt>
                <c:pt idx="3916">
                  <c:v>2</c:v>
                </c:pt>
                <c:pt idx="3917">
                  <c:v>2</c:v>
                </c:pt>
                <c:pt idx="3918">
                  <c:v>2</c:v>
                </c:pt>
                <c:pt idx="3919">
                  <c:v>2</c:v>
                </c:pt>
                <c:pt idx="3920">
                  <c:v>2</c:v>
                </c:pt>
                <c:pt idx="3921">
                  <c:v>2</c:v>
                </c:pt>
                <c:pt idx="3922">
                  <c:v>2</c:v>
                </c:pt>
                <c:pt idx="3923">
                  <c:v>2</c:v>
                </c:pt>
                <c:pt idx="3924">
                  <c:v>2</c:v>
                </c:pt>
                <c:pt idx="3925">
                  <c:v>2</c:v>
                </c:pt>
                <c:pt idx="3926">
                  <c:v>2</c:v>
                </c:pt>
                <c:pt idx="3927">
                  <c:v>2</c:v>
                </c:pt>
                <c:pt idx="3928">
                  <c:v>2</c:v>
                </c:pt>
                <c:pt idx="3929">
                  <c:v>2</c:v>
                </c:pt>
                <c:pt idx="3930">
                  <c:v>2</c:v>
                </c:pt>
                <c:pt idx="3931">
                  <c:v>2</c:v>
                </c:pt>
                <c:pt idx="3932">
                  <c:v>2</c:v>
                </c:pt>
                <c:pt idx="3933">
                  <c:v>2</c:v>
                </c:pt>
                <c:pt idx="3934">
                  <c:v>2</c:v>
                </c:pt>
                <c:pt idx="3935">
                  <c:v>2</c:v>
                </c:pt>
                <c:pt idx="3936">
                  <c:v>2</c:v>
                </c:pt>
                <c:pt idx="3937">
                  <c:v>2</c:v>
                </c:pt>
                <c:pt idx="3938">
                  <c:v>2</c:v>
                </c:pt>
                <c:pt idx="3939">
                  <c:v>2</c:v>
                </c:pt>
                <c:pt idx="3940">
                  <c:v>2</c:v>
                </c:pt>
                <c:pt idx="3941">
                  <c:v>2</c:v>
                </c:pt>
                <c:pt idx="3942">
                  <c:v>2</c:v>
                </c:pt>
                <c:pt idx="3943">
                  <c:v>2</c:v>
                </c:pt>
                <c:pt idx="3944">
                  <c:v>2</c:v>
                </c:pt>
                <c:pt idx="3945">
                  <c:v>2</c:v>
                </c:pt>
                <c:pt idx="3946">
                  <c:v>2</c:v>
                </c:pt>
                <c:pt idx="3947">
                  <c:v>2</c:v>
                </c:pt>
                <c:pt idx="3948">
                  <c:v>2</c:v>
                </c:pt>
                <c:pt idx="3949">
                  <c:v>2</c:v>
                </c:pt>
                <c:pt idx="3950">
                  <c:v>2</c:v>
                </c:pt>
                <c:pt idx="3951">
                  <c:v>2</c:v>
                </c:pt>
                <c:pt idx="3952">
                  <c:v>2</c:v>
                </c:pt>
                <c:pt idx="3953">
                  <c:v>2</c:v>
                </c:pt>
                <c:pt idx="3954">
                  <c:v>2</c:v>
                </c:pt>
                <c:pt idx="3955">
                  <c:v>2</c:v>
                </c:pt>
                <c:pt idx="3956">
                  <c:v>2</c:v>
                </c:pt>
                <c:pt idx="3957">
                  <c:v>2</c:v>
                </c:pt>
                <c:pt idx="3958">
                  <c:v>2</c:v>
                </c:pt>
                <c:pt idx="3959">
                  <c:v>2</c:v>
                </c:pt>
                <c:pt idx="3960">
                  <c:v>2</c:v>
                </c:pt>
                <c:pt idx="3961">
                  <c:v>2</c:v>
                </c:pt>
                <c:pt idx="3962">
                  <c:v>2</c:v>
                </c:pt>
                <c:pt idx="3963">
                  <c:v>2</c:v>
                </c:pt>
                <c:pt idx="3964">
                  <c:v>2</c:v>
                </c:pt>
                <c:pt idx="3965">
                  <c:v>2</c:v>
                </c:pt>
                <c:pt idx="3966">
                  <c:v>2</c:v>
                </c:pt>
                <c:pt idx="3967">
                  <c:v>2</c:v>
                </c:pt>
                <c:pt idx="3968">
                  <c:v>2</c:v>
                </c:pt>
                <c:pt idx="3969">
                  <c:v>2</c:v>
                </c:pt>
                <c:pt idx="3970">
                  <c:v>2</c:v>
                </c:pt>
                <c:pt idx="3971">
                  <c:v>2</c:v>
                </c:pt>
                <c:pt idx="3972">
                  <c:v>2</c:v>
                </c:pt>
                <c:pt idx="3973">
                  <c:v>2</c:v>
                </c:pt>
                <c:pt idx="3974">
                  <c:v>2</c:v>
                </c:pt>
                <c:pt idx="3975">
                  <c:v>2</c:v>
                </c:pt>
                <c:pt idx="3976">
                  <c:v>2</c:v>
                </c:pt>
                <c:pt idx="3977">
                  <c:v>2</c:v>
                </c:pt>
                <c:pt idx="3978">
                  <c:v>2</c:v>
                </c:pt>
                <c:pt idx="3979">
                  <c:v>2</c:v>
                </c:pt>
                <c:pt idx="3980">
                  <c:v>2</c:v>
                </c:pt>
                <c:pt idx="3981">
                  <c:v>2</c:v>
                </c:pt>
                <c:pt idx="3982">
                  <c:v>2</c:v>
                </c:pt>
                <c:pt idx="3983">
                  <c:v>2</c:v>
                </c:pt>
                <c:pt idx="3984">
                  <c:v>2</c:v>
                </c:pt>
                <c:pt idx="3985">
                  <c:v>2</c:v>
                </c:pt>
                <c:pt idx="3986">
                  <c:v>2</c:v>
                </c:pt>
                <c:pt idx="3987">
                  <c:v>2</c:v>
                </c:pt>
                <c:pt idx="3988">
                  <c:v>2</c:v>
                </c:pt>
                <c:pt idx="3989">
                  <c:v>2</c:v>
                </c:pt>
                <c:pt idx="3990">
                  <c:v>2</c:v>
                </c:pt>
                <c:pt idx="3991">
                  <c:v>2</c:v>
                </c:pt>
                <c:pt idx="3992">
                  <c:v>2</c:v>
                </c:pt>
                <c:pt idx="3993">
                  <c:v>2</c:v>
                </c:pt>
                <c:pt idx="3994">
                  <c:v>2</c:v>
                </c:pt>
                <c:pt idx="3995">
                  <c:v>2</c:v>
                </c:pt>
                <c:pt idx="3996">
                  <c:v>2</c:v>
                </c:pt>
                <c:pt idx="3997">
                  <c:v>2</c:v>
                </c:pt>
                <c:pt idx="3998">
                  <c:v>2</c:v>
                </c:pt>
                <c:pt idx="3999">
                  <c:v>2</c:v>
                </c:pt>
                <c:pt idx="4000">
                  <c:v>2</c:v>
                </c:pt>
                <c:pt idx="4001">
                  <c:v>2</c:v>
                </c:pt>
                <c:pt idx="4002">
                  <c:v>2</c:v>
                </c:pt>
                <c:pt idx="4003">
                  <c:v>2</c:v>
                </c:pt>
                <c:pt idx="4004">
                  <c:v>2</c:v>
                </c:pt>
                <c:pt idx="4005">
                  <c:v>2</c:v>
                </c:pt>
                <c:pt idx="4006">
                  <c:v>2</c:v>
                </c:pt>
                <c:pt idx="4007">
                  <c:v>2</c:v>
                </c:pt>
                <c:pt idx="4008">
                  <c:v>2</c:v>
                </c:pt>
                <c:pt idx="4009">
                  <c:v>2</c:v>
                </c:pt>
                <c:pt idx="4010">
                  <c:v>2</c:v>
                </c:pt>
                <c:pt idx="4011">
                  <c:v>2</c:v>
                </c:pt>
                <c:pt idx="4012">
                  <c:v>2</c:v>
                </c:pt>
                <c:pt idx="4013">
                  <c:v>2</c:v>
                </c:pt>
                <c:pt idx="4014">
                  <c:v>2</c:v>
                </c:pt>
                <c:pt idx="4015">
                  <c:v>2</c:v>
                </c:pt>
                <c:pt idx="4016">
                  <c:v>2</c:v>
                </c:pt>
                <c:pt idx="4017">
                  <c:v>2</c:v>
                </c:pt>
                <c:pt idx="4018">
                  <c:v>2</c:v>
                </c:pt>
                <c:pt idx="4019">
                  <c:v>2</c:v>
                </c:pt>
                <c:pt idx="4020">
                  <c:v>2</c:v>
                </c:pt>
                <c:pt idx="4021">
                  <c:v>2</c:v>
                </c:pt>
                <c:pt idx="4022">
                  <c:v>2</c:v>
                </c:pt>
                <c:pt idx="4023">
                  <c:v>2</c:v>
                </c:pt>
                <c:pt idx="4024">
                  <c:v>2</c:v>
                </c:pt>
                <c:pt idx="4025">
                  <c:v>2</c:v>
                </c:pt>
                <c:pt idx="4026">
                  <c:v>2</c:v>
                </c:pt>
                <c:pt idx="4027">
                  <c:v>2</c:v>
                </c:pt>
                <c:pt idx="4028">
                  <c:v>2</c:v>
                </c:pt>
                <c:pt idx="4029">
                  <c:v>2</c:v>
                </c:pt>
                <c:pt idx="4030">
                  <c:v>2</c:v>
                </c:pt>
                <c:pt idx="4031">
                  <c:v>2</c:v>
                </c:pt>
                <c:pt idx="4032">
                  <c:v>2</c:v>
                </c:pt>
                <c:pt idx="4033">
                  <c:v>2</c:v>
                </c:pt>
                <c:pt idx="4034">
                  <c:v>2</c:v>
                </c:pt>
                <c:pt idx="4035">
                  <c:v>2</c:v>
                </c:pt>
                <c:pt idx="4036">
                  <c:v>2</c:v>
                </c:pt>
                <c:pt idx="4037">
                  <c:v>2</c:v>
                </c:pt>
                <c:pt idx="4038">
                  <c:v>2</c:v>
                </c:pt>
                <c:pt idx="4039">
                  <c:v>2</c:v>
                </c:pt>
                <c:pt idx="4040">
                  <c:v>2</c:v>
                </c:pt>
                <c:pt idx="4041">
                  <c:v>2</c:v>
                </c:pt>
                <c:pt idx="4042">
                  <c:v>2</c:v>
                </c:pt>
                <c:pt idx="4043">
                  <c:v>2</c:v>
                </c:pt>
                <c:pt idx="4044">
                  <c:v>2</c:v>
                </c:pt>
                <c:pt idx="4045">
                  <c:v>2</c:v>
                </c:pt>
                <c:pt idx="4046">
                  <c:v>2</c:v>
                </c:pt>
                <c:pt idx="4047">
                  <c:v>2</c:v>
                </c:pt>
                <c:pt idx="4048">
                  <c:v>2</c:v>
                </c:pt>
                <c:pt idx="4049">
                  <c:v>2</c:v>
                </c:pt>
                <c:pt idx="4050">
                  <c:v>2</c:v>
                </c:pt>
                <c:pt idx="4051">
                  <c:v>2</c:v>
                </c:pt>
                <c:pt idx="4052">
                  <c:v>2</c:v>
                </c:pt>
                <c:pt idx="4053">
                  <c:v>2</c:v>
                </c:pt>
                <c:pt idx="4054">
                  <c:v>2</c:v>
                </c:pt>
                <c:pt idx="4055">
                  <c:v>2</c:v>
                </c:pt>
                <c:pt idx="4056">
                  <c:v>2</c:v>
                </c:pt>
                <c:pt idx="4057">
                  <c:v>2</c:v>
                </c:pt>
                <c:pt idx="4058">
                  <c:v>2</c:v>
                </c:pt>
                <c:pt idx="4059">
                  <c:v>2</c:v>
                </c:pt>
                <c:pt idx="4060">
                  <c:v>2</c:v>
                </c:pt>
                <c:pt idx="4061">
                  <c:v>2</c:v>
                </c:pt>
                <c:pt idx="4062">
                  <c:v>2</c:v>
                </c:pt>
                <c:pt idx="4063">
                  <c:v>2</c:v>
                </c:pt>
                <c:pt idx="4064">
                  <c:v>2</c:v>
                </c:pt>
                <c:pt idx="4065">
                  <c:v>2</c:v>
                </c:pt>
                <c:pt idx="4066">
                  <c:v>2</c:v>
                </c:pt>
                <c:pt idx="4067">
                  <c:v>2</c:v>
                </c:pt>
                <c:pt idx="4068">
                  <c:v>2</c:v>
                </c:pt>
                <c:pt idx="4069">
                  <c:v>2</c:v>
                </c:pt>
                <c:pt idx="4070">
                  <c:v>2</c:v>
                </c:pt>
                <c:pt idx="4071">
                  <c:v>2</c:v>
                </c:pt>
                <c:pt idx="4072">
                  <c:v>2</c:v>
                </c:pt>
                <c:pt idx="4073">
                  <c:v>2</c:v>
                </c:pt>
                <c:pt idx="4074">
                  <c:v>2</c:v>
                </c:pt>
                <c:pt idx="4075">
                  <c:v>2</c:v>
                </c:pt>
                <c:pt idx="4076">
                  <c:v>2</c:v>
                </c:pt>
                <c:pt idx="4077">
                  <c:v>2</c:v>
                </c:pt>
                <c:pt idx="4078">
                  <c:v>2</c:v>
                </c:pt>
                <c:pt idx="4079">
                  <c:v>2</c:v>
                </c:pt>
                <c:pt idx="4080">
                  <c:v>2</c:v>
                </c:pt>
                <c:pt idx="4081">
                  <c:v>2</c:v>
                </c:pt>
                <c:pt idx="4082">
                  <c:v>2</c:v>
                </c:pt>
                <c:pt idx="4083">
                  <c:v>2</c:v>
                </c:pt>
                <c:pt idx="4084">
                  <c:v>2</c:v>
                </c:pt>
                <c:pt idx="4085">
                  <c:v>2</c:v>
                </c:pt>
                <c:pt idx="4086">
                  <c:v>2</c:v>
                </c:pt>
                <c:pt idx="4087">
                  <c:v>2</c:v>
                </c:pt>
                <c:pt idx="4088">
                  <c:v>2</c:v>
                </c:pt>
                <c:pt idx="4089">
                  <c:v>2</c:v>
                </c:pt>
                <c:pt idx="4090">
                  <c:v>2</c:v>
                </c:pt>
                <c:pt idx="4091">
                  <c:v>2</c:v>
                </c:pt>
                <c:pt idx="4092">
                  <c:v>2</c:v>
                </c:pt>
                <c:pt idx="4093">
                  <c:v>2</c:v>
                </c:pt>
                <c:pt idx="4094">
                  <c:v>2</c:v>
                </c:pt>
                <c:pt idx="4095">
                  <c:v>2</c:v>
                </c:pt>
                <c:pt idx="4096">
                  <c:v>2</c:v>
                </c:pt>
                <c:pt idx="4097">
                  <c:v>2</c:v>
                </c:pt>
                <c:pt idx="4098">
                  <c:v>2</c:v>
                </c:pt>
                <c:pt idx="4099">
                  <c:v>2</c:v>
                </c:pt>
                <c:pt idx="4100">
                  <c:v>2</c:v>
                </c:pt>
                <c:pt idx="4101">
                  <c:v>2</c:v>
                </c:pt>
                <c:pt idx="4102">
                  <c:v>2</c:v>
                </c:pt>
                <c:pt idx="4103">
                  <c:v>2</c:v>
                </c:pt>
                <c:pt idx="4104">
                  <c:v>2</c:v>
                </c:pt>
                <c:pt idx="4105">
                  <c:v>2</c:v>
                </c:pt>
                <c:pt idx="4106">
                  <c:v>2</c:v>
                </c:pt>
                <c:pt idx="4107">
                  <c:v>2</c:v>
                </c:pt>
                <c:pt idx="4108">
                  <c:v>2</c:v>
                </c:pt>
                <c:pt idx="4109">
                  <c:v>2</c:v>
                </c:pt>
                <c:pt idx="4110">
                  <c:v>2</c:v>
                </c:pt>
                <c:pt idx="4111">
                  <c:v>2</c:v>
                </c:pt>
                <c:pt idx="4112">
                  <c:v>2</c:v>
                </c:pt>
                <c:pt idx="4113">
                  <c:v>2</c:v>
                </c:pt>
                <c:pt idx="4114">
                  <c:v>2</c:v>
                </c:pt>
                <c:pt idx="4115">
                  <c:v>2</c:v>
                </c:pt>
                <c:pt idx="4116">
                  <c:v>2</c:v>
                </c:pt>
                <c:pt idx="4117">
                  <c:v>2</c:v>
                </c:pt>
                <c:pt idx="4118">
                  <c:v>2</c:v>
                </c:pt>
                <c:pt idx="4119">
                  <c:v>2</c:v>
                </c:pt>
                <c:pt idx="4120">
                  <c:v>2</c:v>
                </c:pt>
                <c:pt idx="4121">
                  <c:v>2</c:v>
                </c:pt>
                <c:pt idx="4122">
                  <c:v>2</c:v>
                </c:pt>
                <c:pt idx="4123">
                  <c:v>2</c:v>
                </c:pt>
                <c:pt idx="4124">
                  <c:v>2</c:v>
                </c:pt>
                <c:pt idx="4125">
                  <c:v>2</c:v>
                </c:pt>
                <c:pt idx="4126">
                  <c:v>2</c:v>
                </c:pt>
                <c:pt idx="4127">
                  <c:v>2</c:v>
                </c:pt>
                <c:pt idx="4128">
                  <c:v>2</c:v>
                </c:pt>
                <c:pt idx="4129">
                  <c:v>2</c:v>
                </c:pt>
                <c:pt idx="4130">
                  <c:v>2</c:v>
                </c:pt>
                <c:pt idx="4131">
                  <c:v>2</c:v>
                </c:pt>
                <c:pt idx="4132">
                  <c:v>2</c:v>
                </c:pt>
                <c:pt idx="4133">
                  <c:v>2</c:v>
                </c:pt>
                <c:pt idx="4134">
                  <c:v>2</c:v>
                </c:pt>
                <c:pt idx="4135">
                  <c:v>2</c:v>
                </c:pt>
                <c:pt idx="4136">
                  <c:v>2</c:v>
                </c:pt>
                <c:pt idx="4137">
                  <c:v>2</c:v>
                </c:pt>
                <c:pt idx="4138">
                  <c:v>2</c:v>
                </c:pt>
                <c:pt idx="4139">
                  <c:v>2</c:v>
                </c:pt>
                <c:pt idx="4140">
                  <c:v>2</c:v>
                </c:pt>
                <c:pt idx="4141">
                  <c:v>2</c:v>
                </c:pt>
                <c:pt idx="4142">
                  <c:v>2</c:v>
                </c:pt>
                <c:pt idx="4143">
                  <c:v>2</c:v>
                </c:pt>
                <c:pt idx="4144">
                  <c:v>2</c:v>
                </c:pt>
                <c:pt idx="4145">
                  <c:v>2</c:v>
                </c:pt>
                <c:pt idx="4146">
                  <c:v>2</c:v>
                </c:pt>
                <c:pt idx="4147">
                  <c:v>2</c:v>
                </c:pt>
                <c:pt idx="4148">
                  <c:v>2</c:v>
                </c:pt>
                <c:pt idx="4149">
                  <c:v>2</c:v>
                </c:pt>
                <c:pt idx="4150">
                  <c:v>2</c:v>
                </c:pt>
                <c:pt idx="4151">
                  <c:v>2</c:v>
                </c:pt>
                <c:pt idx="4152">
                  <c:v>2</c:v>
                </c:pt>
                <c:pt idx="4153">
                  <c:v>2</c:v>
                </c:pt>
                <c:pt idx="4154">
                  <c:v>2</c:v>
                </c:pt>
                <c:pt idx="4155">
                  <c:v>2</c:v>
                </c:pt>
                <c:pt idx="4156">
                  <c:v>2</c:v>
                </c:pt>
                <c:pt idx="4157">
                  <c:v>2</c:v>
                </c:pt>
                <c:pt idx="4158">
                  <c:v>2</c:v>
                </c:pt>
                <c:pt idx="4159">
                  <c:v>2</c:v>
                </c:pt>
                <c:pt idx="4160">
                  <c:v>2</c:v>
                </c:pt>
                <c:pt idx="4161">
                  <c:v>2</c:v>
                </c:pt>
                <c:pt idx="4162">
                  <c:v>2</c:v>
                </c:pt>
                <c:pt idx="4163">
                  <c:v>2</c:v>
                </c:pt>
                <c:pt idx="4164">
                  <c:v>2</c:v>
                </c:pt>
                <c:pt idx="4165">
                  <c:v>2</c:v>
                </c:pt>
                <c:pt idx="4166">
                  <c:v>2</c:v>
                </c:pt>
                <c:pt idx="4167">
                  <c:v>2</c:v>
                </c:pt>
                <c:pt idx="4168">
                  <c:v>2</c:v>
                </c:pt>
                <c:pt idx="4169">
                  <c:v>2</c:v>
                </c:pt>
                <c:pt idx="4170">
                  <c:v>2</c:v>
                </c:pt>
                <c:pt idx="4171">
                  <c:v>2</c:v>
                </c:pt>
                <c:pt idx="4172">
                  <c:v>2</c:v>
                </c:pt>
                <c:pt idx="4173">
                  <c:v>2</c:v>
                </c:pt>
                <c:pt idx="4174">
                  <c:v>2</c:v>
                </c:pt>
                <c:pt idx="4175">
                  <c:v>2</c:v>
                </c:pt>
                <c:pt idx="4176">
                  <c:v>2</c:v>
                </c:pt>
                <c:pt idx="4177">
                  <c:v>2</c:v>
                </c:pt>
                <c:pt idx="4178">
                  <c:v>2</c:v>
                </c:pt>
                <c:pt idx="4179">
                  <c:v>2</c:v>
                </c:pt>
                <c:pt idx="4180">
                  <c:v>2</c:v>
                </c:pt>
                <c:pt idx="4181">
                  <c:v>2</c:v>
                </c:pt>
                <c:pt idx="4182">
                  <c:v>2</c:v>
                </c:pt>
                <c:pt idx="4183">
                  <c:v>2</c:v>
                </c:pt>
                <c:pt idx="4184">
                  <c:v>2</c:v>
                </c:pt>
                <c:pt idx="4185">
                  <c:v>2</c:v>
                </c:pt>
                <c:pt idx="4186">
                  <c:v>2</c:v>
                </c:pt>
                <c:pt idx="4187">
                  <c:v>2</c:v>
                </c:pt>
                <c:pt idx="4188">
                  <c:v>2</c:v>
                </c:pt>
                <c:pt idx="4189">
                  <c:v>2</c:v>
                </c:pt>
                <c:pt idx="4190">
                  <c:v>2</c:v>
                </c:pt>
                <c:pt idx="4191">
                  <c:v>2</c:v>
                </c:pt>
                <c:pt idx="4192">
                  <c:v>2</c:v>
                </c:pt>
                <c:pt idx="4193">
                  <c:v>2</c:v>
                </c:pt>
                <c:pt idx="4194">
                  <c:v>2</c:v>
                </c:pt>
                <c:pt idx="4195">
                  <c:v>2</c:v>
                </c:pt>
                <c:pt idx="4196">
                  <c:v>2</c:v>
                </c:pt>
                <c:pt idx="4197">
                  <c:v>2</c:v>
                </c:pt>
                <c:pt idx="4198">
                  <c:v>2</c:v>
                </c:pt>
                <c:pt idx="4199">
                  <c:v>2</c:v>
                </c:pt>
                <c:pt idx="4200">
                  <c:v>2</c:v>
                </c:pt>
                <c:pt idx="4201">
                  <c:v>2</c:v>
                </c:pt>
                <c:pt idx="4202">
                  <c:v>2</c:v>
                </c:pt>
                <c:pt idx="4203">
                  <c:v>2</c:v>
                </c:pt>
                <c:pt idx="4204">
                  <c:v>2</c:v>
                </c:pt>
                <c:pt idx="4205">
                  <c:v>2</c:v>
                </c:pt>
                <c:pt idx="4206">
                  <c:v>2</c:v>
                </c:pt>
                <c:pt idx="4207">
                  <c:v>2</c:v>
                </c:pt>
                <c:pt idx="4208">
                  <c:v>2</c:v>
                </c:pt>
                <c:pt idx="4209">
                  <c:v>2</c:v>
                </c:pt>
                <c:pt idx="4210">
                  <c:v>2</c:v>
                </c:pt>
                <c:pt idx="4211">
                  <c:v>2</c:v>
                </c:pt>
                <c:pt idx="4212">
                  <c:v>2</c:v>
                </c:pt>
                <c:pt idx="4213">
                  <c:v>2</c:v>
                </c:pt>
                <c:pt idx="4214">
                  <c:v>2</c:v>
                </c:pt>
                <c:pt idx="4215">
                  <c:v>2</c:v>
                </c:pt>
                <c:pt idx="4216">
                  <c:v>2</c:v>
                </c:pt>
                <c:pt idx="4217">
                  <c:v>2</c:v>
                </c:pt>
                <c:pt idx="4218">
                  <c:v>2</c:v>
                </c:pt>
                <c:pt idx="4219">
                  <c:v>2</c:v>
                </c:pt>
                <c:pt idx="4220">
                  <c:v>2</c:v>
                </c:pt>
                <c:pt idx="4221">
                  <c:v>2</c:v>
                </c:pt>
                <c:pt idx="4222">
                  <c:v>2</c:v>
                </c:pt>
                <c:pt idx="4223">
                  <c:v>2</c:v>
                </c:pt>
                <c:pt idx="4224">
                  <c:v>2</c:v>
                </c:pt>
                <c:pt idx="4225">
                  <c:v>2</c:v>
                </c:pt>
                <c:pt idx="4226">
                  <c:v>2</c:v>
                </c:pt>
                <c:pt idx="4227">
                  <c:v>2</c:v>
                </c:pt>
                <c:pt idx="4228">
                  <c:v>2</c:v>
                </c:pt>
                <c:pt idx="4229">
                  <c:v>2</c:v>
                </c:pt>
                <c:pt idx="4230">
                  <c:v>2</c:v>
                </c:pt>
                <c:pt idx="4231">
                  <c:v>2</c:v>
                </c:pt>
                <c:pt idx="4232">
                  <c:v>2</c:v>
                </c:pt>
                <c:pt idx="4233">
                  <c:v>2</c:v>
                </c:pt>
                <c:pt idx="4234">
                  <c:v>2</c:v>
                </c:pt>
                <c:pt idx="4235">
                  <c:v>2</c:v>
                </c:pt>
                <c:pt idx="4236">
                  <c:v>2</c:v>
                </c:pt>
                <c:pt idx="4237">
                  <c:v>2</c:v>
                </c:pt>
                <c:pt idx="4238">
                  <c:v>2</c:v>
                </c:pt>
                <c:pt idx="4239">
                  <c:v>2</c:v>
                </c:pt>
                <c:pt idx="4240">
                  <c:v>2</c:v>
                </c:pt>
                <c:pt idx="4241">
                  <c:v>2</c:v>
                </c:pt>
                <c:pt idx="4242">
                  <c:v>2</c:v>
                </c:pt>
                <c:pt idx="4243">
                  <c:v>2</c:v>
                </c:pt>
                <c:pt idx="4244">
                  <c:v>2</c:v>
                </c:pt>
                <c:pt idx="4245">
                  <c:v>2</c:v>
                </c:pt>
                <c:pt idx="4246">
                  <c:v>2</c:v>
                </c:pt>
                <c:pt idx="4247">
                  <c:v>2</c:v>
                </c:pt>
                <c:pt idx="4248">
                  <c:v>2</c:v>
                </c:pt>
                <c:pt idx="4249">
                  <c:v>2</c:v>
                </c:pt>
                <c:pt idx="4250">
                  <c:v>2</c:v>
                </c:pt>
                <c:pt idx="4251">
                  <c:v>2</c:v>
                </c:pt>
                <c:pt idx="4252">
                  <c:v>2</c:v>
                </c:pt>
                <c:pt idx="4253">
                  <c:v>2</c:v>
                </c:pt>
                <c:pt idx="4254">
                  <c:v>2</c:v>
                </c:pt>
                <c:pt idx="4255">
                  <c:v>2</c:v>
                </c:pt>
                <c:pt idx="4256">
                  <c:v>2</c:v>
                </c:pt>
                <c:pt idx="4257">
                  <c:v>2</c:v>
                </c:pt>
                <c:pt idx="4258">
                  <c:v>2</c:v>
                </c:pt>
                <c:pt idx="4259">
                  <c:v>2</c:v>
                </c:pt>
                <c:pt idx="4260">
                  <c:v>2</c:v>
                </c:pt>
                <c:pt idx="4261">
                  <c:v>2</c:v>
                </c:pt>
                <c:pt idx="4262">
                  <c:v>2</c:v>
                </c:pt>
                <c:pt idx="4263">
                  <c:v>2</c:v>
                </c:pt>
                <c:pt idx="4264">
                  <c:v>2</c:v>
                </c:pt>
                <c:pt idx="4265">
                  <c:v>2</c:v>
                </c:pt>
                <c:pt idx="4266">
                  <c:v>2</c:v>
                </c:pt>
                <c:pt idx="4267">
                  <c:v>2</c:v>
                </c:pt>
                <c:pt idx="4268">
                  <c:v>2</c:v>
                </c:pt>
                <c:pt idx="4269">
                  <c:v>2</c:v>
                </c:pt>
                <c:pt idx="4270">
                  <c:v>2</c:v>
                </c:pt>
                <c:pt idx="4271">
                  <c:v>2</c:v>
                </c:pt>
                <c:pt idx="4272">
                  <c:v>2</c:v>
                </c:pt>
                <c:pt idx="4273">
                  <c:v>2</c:v>
                </c:pt>
                <c:pt idx="4274">
                  <c:v>2</c:v>
                </c:pt>
                <c:pt idx="4275">
                  <c:v>2</c:v>
                </c:pt>
                <c:pt idx="4276">
                  <c:v>2</c:v>
                </c:pt>
                <c:pt idx="4277">
                  <c:v>2</c:v>
                </c:pt>
                <c:pt idx="4278">
                  <c:v>2</c:v>
                </c:pt>
                <c:pt idx="4279">
                  <c:v>2</c:v>
                </c:pt>
                <c:pt idx="4280">
                  <c:v>2</c:v>
                </c:pt>
                <c:pt idx="4281">
                  <c:v>2</c:v>
                </c:pt>
                <c:pt idx="4282">
                  <c:v>2</c:v>
                </c:pt>
                <c:pt idx="4283">
                  <c:v>2</c:v>
                </c:pt>
                <c:pt idx="4284">
                  <c:v>2</c:v>
                </c:pt>
                <c:pt idx="4285">
                  <c:v>2</c:v>
                </c:pt>
                <c:pt idx="4286">
                  <c:v>2</c:v>
                </c:pt>
                <c:pt idx="4287">
                  <c:v>2</c:v>
                </c:pt>
                <c:pt idx="4288">
                  <c:v>2</c:v>
                </c:pt>
                <c:pt idx="4289">
                  <c:v>2</c:v>
                </c:pt>
                <c:pt idx="4290">
                  <c:v>2</c:v>
                </c:pt>
                <c:pt idx="4291">
                  <c:v>2</c:v>
                </c:pt>
                <c:pt idx="4292">
                  <c:v>2</c:v>
                </c:pt>
                <c:pt idx="4293">
                  <c:v>2</c:v>
                </c:pt>
                <c:pt idx="4294">
                  <c:v>2</c:v>
                </c:pt>
                <c:pt idx="4295">
                  <c:v>2</c:v>
                </c:pt>
                <c:pt idx="4296">
                  <c:v>2</c:v>
                </c:pt>
                <c:pt idx="4297">
                  <c:v>2</c:v>
                </c:pt>
                <c:pt idx="4298">
                  <c:v>2</c:v>
                </c:pt>
                <c:pt idx="4299">
                  <c:v>2</c:v>
                </c:pt>
                <c:pt idx="4300">
                  <c:v>2</c:v>
                </c:pt>
                <c:pt idx="4301">
                  <c:v>2</c:v>
                </c:pt>
                <c:pt idx="4302">
                  <c:v>2</c:v>
                </c:pt>
                <c:pt idx="4303">
                  <c:v>2</c:v>
                </c:pt>
                <c:pt idx="4304">
                  <c:v>2</c:v>
                </c:pt>
                <c:pt idx="4305">
                  <c:v>2</c:v>
                </c:pt>
                <c:pt idx="4306">
                  <c:v>2</c:v>
                </c:pt>
                <c:pt idx="4307">
                  <c:v>2</c:v>
                </c:pt>
                <c:pt idx="4308">
                  <c:v>2</c:v>
                </c:pt>
                <c:pt idx="4309">
                  <c:v>2</c:v>
                </c:pt>
                <c:pt idx="4310">
                  <c:v>2</c:v>
                </c:pt>
                <c:pt idx="4311">
                  <c:v>2</c:v>
                </c:pt>
                <c:pt idx="4312">
                  <c:v>2</c:v>
                </c:pt>
                <c:pt idx="4313">
                  <c:v>2</c:v>
                </c:pt>
                <c:pt idx="4314">
                  <c:v>2</c:v>
                </c:pt>
                <c:pt idx="4315">
                  <c:v>2</c:v>
                </c:pt>
                <c:pt idx="4316">
                  <c:v>2</c:v>
                </c:pt>
                <c:pt idx="4317">
                  <c:v>2</c:v>
                </c:pt>
                <c:pt idx="4318">
                  <c:v>2</c:v>
                </c:pt>
                <c:pt idx="4319">
                  <c:v>2</c:v>
                </c:pt>
                <c:pt idx="4320">
                  <c:v>2</c:v>
                </c:pt>
                <c:pt idx="4321">
                  <c:v>2</c:v>
                </c:pt>
                <c:pt idx="4322">
                  <c:v>2</c:v>
                </c:pt>
                <c:pt idx="4323">
                  <c:v>2</c:v>
                </c:pt>
                <c:pt idx="4324">
                  <c:v>2</c:v>
                </c:pt>
                <c:pt idx="4325">
                  <c:v>2</c:v>
                </c:pt>
                <c:pt idx="4326">
                  <c:v>2</c:v>
                </c:pt>
                <c:pt idx="4327">
                  <c:v>2</c:v>
                </c:pt>
                <c:pt idx="4328">
                  <c:v>2</c:v>
                </c:pt>
                <c:pt idx="4329">
                  <c:v>2</c:v>
                </c:pt>
                <c:pt idx="4330">
                  <c:v>2</c:v>
                </c:pt>
                <c:pt idx="4331">
                  <c:v>2</c:v>
                </c:pt>
                <c:pt idx="4332">
                  <c:v>2</c:v>
                </c:pt>
                <c:pt idx="4333">
                  <c:v>2</c:v>
                </c:pt>
                <c:pt idx="4334">
                  <c:v>2</c:v>
                </c:pt>
                <c:pt idx="4335">
                  <c:v>2</c:v>
                </c:pt>
                <c:pt idx="4336">
                  <c:v>2</c:v>
                </c:pt>
                <c:pt idx="4337">
                  <c:v>2</c:v>
                </c:pt>
                <c:pt idx="4338">
                  <c:v>2</c:v>
                </c:pt>
                <c:pt idx="4339">
                  <c:v>2</c:v>
                </c:pt>
                <c:pt idx="4340">
                  <c:v>2</c:v>
                </c:pt>
                <c:pt idx="4341">
                  <c:v>2</c:v>
                </c:pt>
                <c:pt idx="4342">
                  <c:v>2</c:v>
                </c:pt>
                <c:pt idx="4343">
                  <c:v>2</c:v>
                </c:pt>
                <c:pt idx="4344">
                  <c:v>2</c:v>
                </c:pt>
                <c:pt idx="4345">
                  <c:v>2</c:v>
                </c:pt>
                <c:pt idx="4346">
                  <c:v>2</c:v>
                </c:pt>
                <c:pt idx="4347">
                  <c:v>2</c:v>
                </c:pt>
                <c:pt idx="4348">
                  <c:v>2</c:v>
                </c:pt>
                <c:pt idx="4349">
                  <c:v>2</c:v>
                </c:pt>
                <c:pt idx="4350">
                  <c:v>2</c:v>
                </c:pt>
                <c:pt idx="4351">
                  <c:v>2</c:v>
                </c:pt>
                <c:pt idx="4352">
                  <c:v>2</c:v>
                </c:pt>
                <c:pt idx="4353">
                  <c:v>2</c:v>
                </c:pt>
                <c:pt idx="4354">
                  <c:v>2</c:v>
                </c:pt>
                <c:pt idx="4355">
                  <c:v>2</c:v>
                </c:pt>
                <c:pt idx="4356">
                  <c:v>2</c:v>
                </c:pt>
                <c:pt idx="4357">
                  <c:v>2</c:v>
                </c:pt>
                <c:pt idx="4358">
                  <c:v>2</c:v>
                </c:pt>
                <c:pt idx="4359">
                  <c:v>2</c:v>
                </c:pt>
                <c:pt idx="4360">
                  <c:v>2</c:v>
                </c:pt>
                <c:pt idx="4361">
                  <c:v>2</c:v>
                </c:pt>
                <c:pt idx="4362">
                  <c:v>2</c:v>
                </c:pt>
                <c:pt idx="4363">
                  <c:v>2</c:v>
                </c:pt>
                <c:pt idx="4364">
                  <c:v>2</c:v>
                </c:pt>
                <c:pt idx="4365">
                  <c:v>2</c:v>
                </c:pt>
                <c:pt idx="4366">
                  <c:v>2</c:v>
                </c:pt>
                <c:pt idx="4367">
                  <c:v>2</c:v>
                </c:pt>
                <c:pt idx="4368">
                  <c:v>2</c:v>
                </c:pt>
                <c:pt idx="4369">
                  <c:v>2</c:v>
                </c:pt>
                <c:pt idx="4370">
                  <c:v>2</c:v>
                </c:pt>
                <c:pt idx="4371">
                  <c:v>2</c:v>
                </c:pt>
                <c:pt idx="4372">
                  <c:v>2</c:v>
                </c:pt>
                <c:pt idx="4373">
                  <c:v>2</c:v>
                </c:pt>
                <c:pt idx="4374">
                  <c:v>2</c:v>
                </c:pt>
                <c:pt idx="4375">
                  <c:v>2</c:v>
                </c:pt>
                <c:pt idx="4376">
                  <c:v>2</c:v>
                </c:pt>
                <c:pt idx="4377">
                  <c:v>2</c:v>
                </c:pt>
                <c:pt idx="4378">
                  <c:v>2</c:v>
                </c:pt>
                <c:pt idx="4379">
                  <c:v>2</c:v>
                </c:pt>
                <c:pt idx="4380">
                  <c:v>2</c:v>
                </c:pt>
                <c:pt idx="4381">
                  <c:v>2</c:v>
                </c:pt>
                <c:pt idx="4382">
                  <c:v>2</c:v>
                </c:pt>
                <c:pt idx="4383">
                  <c:v>2</c:v>
                </c:pt>
                <c:pt idx="4384">
                  <c:v>2</c:v>
                </c:pt>
                <c:pt idx="4385">
                  <c:v>2</c:v>
                </c:pt>
                <c:pt idx="4386">
                  <c:v>2</c:v>
                </c:pt>
                <c:pt idx="4387">
                  <c:v>2</c:v>
                </c:pt>
                <c:pt idx="4388">
                  <c:v>2</c:v>
                </c:pt>
                <c:pt idx="4389">
                  <c:v>2</c:v>
                </c:pt>
                <c:pt idx="4390">
                  <c:v>2</c:v>
                </c:pt>
                <c:pt idx="4391">
                  <c:v>2</c:v>
                </c:pt>
                <c:pt idx="4392">
                  <c:v>2</c:v>
                </c:pt>
                <c:pt idx="4393">
                  <c:v>2</c:v>
                </c:pt>
                <c:pt idx="4394">
                  <c:v>2</c:v>
                </c:pt>
                <c:pt idx="4395">
                  <c:v>2</c:v>
                </c:pt>
                <c:pt idx="4396">
                  <c:v>2</c:v>
                </c:pt>
                <c:pt idx="4397">
                  <c:v>2</c:v>
                </c:pt>
                <c:pt idx="4398">
                  <c:v>2</c:v>
                </c:pt>
                <c:pt idx="4399">
                  <c:v>2</c:v>
                </c:pt>
                <c:pt idx="4400">
                  <c:v>2</c:v>
                </c:pt>
                <c:pt idx="4401">
                  <c:v>2</c:v>
                </c:pt>
                <c:pt idx="4402">
                  <c:v>2</c:v>
                </c:pt>
                <c:pt idx="4403">
                  <c:v>2</c:v>
                </c:pt>
                <c:pt idx="4404">
                  <c:v>2</c:v>
                </c:pt>
                <c:pt idx="4405">
                  <c:v>2</c:v>
                </c:pt>
                <c:pt idx="4406">
                  <c:v>2</c:v>
                </c:pt>
                <c:pt idx="4407">
                  <c:v>2</c:v>
                </c:pt>
                <c:pt idx="4408">
                  <c:v>2</c:v>
                </c:pt>
                <c:pt idx="4409">
                  <c:v>2</c:v>
                </c:pt>
                <c:pt idx="4410">
                  <c:v>2</c:v>
                </c:pt>
                <c:pt idx="4411">
                  <c:v>2</c:v>
                </c:pt>
                <c:pt idx="4412">
                  <c:v>2</c:v>
                </c:pt>
                <c:pt idx="4413">
                  <c:v>2</c:v>
                </c:pt>
                <c:pt idx="4414">
                  <c:v>2</c:v>
                </c:pt>
                <c:pt idx="4415">
                  <c:v>2</c:v>
                </c:pt>
                <c:pt idx="4416">
                  <c:v>2</c:v>
                </c:pt>
                <c:pt idx="4417">
                  <c:v>2</c:v>
                </c:pt>
                <c:pt idx="4418">
                  <c:v>2</c:v>
                </c:pt>
                <c:pt idx="4419">
                  <c:v>2</c:v>
                </c:pt>
                <c:pt idx="4420">
                  <c:v>2</c:v>
                </c:pt>
                <c:pt idx="4421">
                  <c:v>2</c:v>
                </c:pt>
                <c:pt idx="4422">
                  <c:v>2</c:v>
                </c:pt>
                <c:pt idx="4423">
                  <c:v>2</c:v>
                </c:pt>
                <c:pt idx="4424">
                  <c:v>2</c:v>
                </c:pt>
                <c:pt idx="4425">
                  <c:v>2</c:v>
                </c:pt>
                <c:pt idx="4426">
                  <c:v>2</c:v>
                </c:pt>
                <c:pt idx="4427">
                  <c:v>2</c:v>
                </c:pt>
                <c:pt idx="4428">
                  <c:v>2</c:v>
                </c:pt>
                <c:pt idx="4429">
                  <c:v>2</c:v>
                </c:pt>
                <c:pt idx="4430">
                  <c:v>2</c:v>
                </c:pt>
                <c:pt idx="4431">
                  <c:v>2</c:v>
                </c:pt>
                <c:pt idx="4432">
                  <c:v>2</c:v>
                </c:pt>
                <c:pt idx="4433">
                  <c:v>2</c:v>
                </c:pt>
                <c:pt idx="4434">
                  <c:v>2</c:v>
                </c:pt>
                <c:pt idx="4435">
                  <c:v>2</c:v>
                </c:pt>
                <c:pt idx="4436">
                  <c:v>2</c:v>
                </c:pt>
                <c:pt idx="4437">
                  <c:v>2</c:v>
                </c:pt>
                <c:pt idx="4438">
                  <c:v>2</c:v>
                </c:pt>
                <c:pt idx="4439">
                  <c:v>2</c:v>
                </c:pt>
                <c:pt idx="4440">
                  <c:v>2</c:v>
                </c:pt>
                <c:pt idx="4441">
                  <c:v>2</c:v>
                </c:pt>
                <c:pt idx="4442">
                  <c:v>2</c:v>
                </c:pt>
                <c:pt idx="4443">
                  <c:v>2</c:v>
                </c:pt>
                <c:pt idx="4444">
                  <c:v>2</c:v>
                </c:pt>
                <c:pt idx="4445">
                  <c:v>2</c:v>
                </c:pt>
                <c:pt idx="4446">
                  <c:v>2</c:v>
                </c:pt>
                <c:pt idx="4447">
                  <c:v>2</c:v>
                </c:pt>
                <c:pt idx="4448">
                  <c:v>2</c:v>
                </c:pt>
                <c:pt idx="4449">
                  <c:v>2</c:v>
                </c:pt>
                <c:pt idx="4450">
                  <c:v>2</c:v>
                </c:pt>
                <c:pt idx="4451">
                  <c:v>2</c:v>
                </c:pt>
                <c:pt idx="4452">
                  <c:v>2</c:v>
                </c:pt>
                <c:pt idx="4453">
                  <c:v>2</c:v>
                </c:pt>
                <c:pt idx="4454">
                  <c:v>2</c:v>
                </c:pt>
                <c:pt idx="4455">
                  <c:v>2</c:v>
                </c:pt>
                <c:pt idx="4456">
                  <c:v>2</c:v>
                </c:pt>
                <c:pt idx="4457">
                  <c:v>2</c:v>
                </c:pt>
                <c:pt idx="4458">
                  <c:v>2</c:v>
                </c:pt>
                <c:pt idx="4459">
                  <c:v>2</c:v>
                </c:pt>
                <c:pt idx="4460">
                  <c:v>2</c:v>
                </c:pt>
                <c:pt idx="4461">
                  <c:v>2</c:v>
                </c:pt>
                <c:pt idx="4462">
                  <c:v>2</c:v>
                </c:pt>
                <c:pt idx="4463">
                  <c:v>2</c:v>
                </c:pt>
                <c:pt idx="4464">
                  <c:v>2</c:v>
                </c:pt>
                <c:pt idx="4465">
                  <c:v>2</c:v>
                </c:pt>
                <c:pt idx="4466">
                  <c:v>2</c:v>
                </c:pt>
                <c:pt idx="4467">
                  <c:v>2</c:v>
                </c:pt>
                <c:pt idx="4468">
                  <c:v>2</c:v>
                </c:pt>
                <c:pt idx="4469">
                  <c:v>2</c:v>
                </c:pt>
                <c:pt idx="4470">
                  <c:v>2</c:v>
                </c:pt>
                <c:pt idx="4471">
                  <c:v>2</c:v>
                </c:pt>
                <c:pt idx="4472">
                  <c:v>2</c:v>
                </c:pt>
                <c:pt idx="4473">
                  <c:v>2</c:v>
                </c:pt>
                <c:pt idx="4474">
                  <c:v>2</c:v>
                </c:pt>
                <c:pt idx="4475">
                  <c:v>2</c:v>
                </c:pt>
                <c:pt idx="4476">
                  <c:v>2</c:v>
                </c:pt>
                <c:pt idx="4477">
                  <c:v>2</c:v>
                </c:pt>
                <c:pt idx="4478">
                  <c:v>2</c:v>
                </c:pt>
                <c:pt idx="4479">
                  <c:v>2</c:v>
                </c:pt>
                <c:pt idx="4480">
                  <c:v>2</c:v>
                </c:pt>
                <c:pt idx="4481">
                  <c:v>2</c:v>
                </c:pt>
                <c:pt idx="4482">
                  <c:v>2</c:v>
                </c:pt>
                <c:pt idx="4483">
                  <c:v>2</c:v>
                </c:pt>
                <c:pt idx="4484">
                  <c:v>2</c:v>
                </c:pt>
                <c:pt idx="4485">
                  <c:v>2</c:v>
                </c:pt>
                <c:pt idx="4486">
                  <c:v>2</c:v>
                </c:pt>
                <c:pt idx="4487">
                  <c:v>2</c:v>
                </c:pt>
                <c:pt idx="4488">
                  <c:v>2</c:v>
                </c:pt>
                <c:pt idx="4489">
                  <c:v>2</c:v>
                </c:pt>
                <c:pt idx="4490">
                  <c:v>2</c:v>
                </c:pt>
                <c:pt idx="4491">
                  <c:v>2</c:v>
                </c:pt>
                <c:pt idx="4492">
                  <c:v>2</c:v>
                </c:pt>
                <c:pt idx="4493">
                  <c:v>2</c:v>
                </c:pt>
                <c:pt idx="4494">
                  <c:v>2</c:v>
                </c:pt>
                <c:pt idx="4495">
                  <c:v>2</c:v>
                </c:pt>
                <c:pt idx="4496">
                  <c:v>2</c:v>
                </c:pt>
                <c:pt idx="4497">
                  <c:v>2</c:v>
                </c:pt>
                <c:pt idx="4498">
                  <c:v>2</c:v>
                </c:pt>
                <c:pt idx="4499">
                  <c:v>2</c:v>
                </c:pt>
                <c:pt idx="4500">
                  <c:v>2</c:v>
                </c:pt>
                <c:pt idx="4501">
                  <c:v>2</c:v>
                </c:pt>
                <c:pt idx="4502">
                  <c:v>2</c:v>
                </c:pt>
                <c:pt idx="4503">
                  <c:v>2</c:v>
                </c:pt>
                <c:pt idx="4504">
                  <c:v>2</c:v>
                </c:pt>
                <c:pt idx="4505">
                  <c:v>2</c:v>
                </c:pt>
                <c:pt idx="4506">
                  <c:v>2</c:v>
                </c:pt>
                <c:pt idx="4507">
                  <c:v>2</c:v>
                </c:pt>
                <c:pt idx="4508">
                  <c:v>2</c:v>
                </c:pt>
                <c:pt idx="4509">
                  <c:v>2</c:v>
                </c:pt>
                <c:pt idx="4510">
                  <c:v>2</c:v>
                </c:pt>
                <c:pt idx="4511">
                  <c:v>2</c:v>
                </c:pt>
                <c:pt idx="4512">
                  <c:v>2</c:v>
                </c:pt>
                <c:pt idx="4513">
                  <c:v>2</c:v>
                </c:pt>
                <c:pt idx="4514">
                  <c:v>2</c:v>
                </c:pt>
                <c:pt idx="4515">
                  <c:v>2</c:v>
                </c:pt>
                <c:pt idx="4516">
                  <c:v>2</c:v>
                </c:pt>
                <c:pt idx="4517">
                  <c:v>2</c:v>
                </c:pt>
                <c:pt idx="4518">
                  <c:v>2</c:v>
                </c:pt>
                <c:pt idx="4519">
                  <c:v>2</c:v>
                </c:pt>
                <c:pt idx="4520">
                  <c:v>2</c:v>
                </c:pt>
                <c:pt idx="4521">
                  <c:v>2</c:v>
                </c:pt>
                <c:pt idx="4522">
                  <c:v>2</c:v>
                </c:pt>
                <c:pt idx="4523">
                  <c:v>2</c:v>
                </c:pt>
                <c:pt idx="4524">
                  <c:v>2</c:v>
                </c:pt>
                <c:pt idx="4525">
                  <c:v>2</c:v>
                </c:pt>
                <c:pt idx="4526">
                  <c:v>2</c:v>
                </c:pt>
                <c:pt idx="4527">
                  <c:v>2</c:v>
                </c:pt>
                <c:pt idx="4528">
                  <c:v>2</c:v>
                </c:pt>
                <c:pt idx="4529">
                  <c:v>2</c:v>
                </c:pt>
                <c:pt idx="4530">
                  <c:v>2</c:v>
                </c:pt>
                <c:pt idx="4531">
                  <c:v>2</c:v>
                </c:pt>
                <c:pt idx="4532">
                  <c:v>2</c:v>
                </c:pt>
                <c:pt idx="4533">
                  <c:v>2</c:v>
                </c:pt>
                <c:pt idx="4534">
                  <c:v>2</c:v>
                </c:pt>
                <c:pt idx="4535">
                  <c:v>2</c:v>
                </c:pt>
                <c:pt idx="4536">
                  <c:v>2</c:v>
                </c:pt>
                <c:pt idx="4537">
                  <c:v>2</c:v>
                </c:pt>
                <c:pt idx="4538">
                  <c:v>2</c:v>
                </c:pt>
                <c:pt idx="4539">
                  <c:v>2</c:v>
                </c:pt>
                <c:pt idx="4540">
                  <c:v>2</c:v>
                </c:pt>
                <c:pt idx="4541">
                  <c:v>2</c:v>
                </c:pt>
                <c:pt idx="4542">
                  <c:v>2</c:v>
                </c:pt>
                <c:pt idx="4543">
                  <c:v>2</c:v>
                </c:pt>
                <c:pt idx="4544">
                  <c:v>2</c:v>
                </c:pt>
                <c:pt idx="4545">
                  <c:v>2</c:v>
                </c:pt>
                <c:pt idx="4546">
                  <c:v>2</c:v>
                </c:pt>
                <c:pt idx="4547">
                  <c:v>2</c:v>
                </c:pt>
                <c:pt idx="4548">
                  <c:v>2</c:v>
                </c:pt>
                <c:pt idx="4549">
                  <c:v>2</c:v>
                </c:pt>
                <c:pt idx="4550">
                  <c:v>2</c:v>
                </c:pt>
                <c:pt idx="4551">
                  <c:v>2</c:v>
                </c:pt>
                <c:pt idx="4552">
                  <c:v>2</c:v>
                </c:pt>
                <c:pt idx="4553">
                  <c:v>2</c:v>
                </c:pt>
                <c:pt idx="4554">
                  <c:v>2</c:v>
                </c:pt>
                <c:pt idx="4555">
                  <c:v>2</c:v>
                </c:pt>
                <c:pt idx="4556">
                  <c:v>2</c:v>
                </c:pt>
                <c:pt idx="4557">
                  <c:v>2</c:v>
                </c:pt>
                <c:pt idx="4558">
                  <c:v>2</c:v>
                </c:pt>
                <c:pt idx="4559">
                  <c:v>2</c:v>
                </c:pt>
                <c:pt idx="4560">
                  <c:v>2</c:v>
                </c:pt>
                <c:pt idx="4561">
                  <c:v>2</c:v>
                </c:pt>
                <c:pt idx="4562">
                  <c:v>2</c:v>
                </c:pt>
                <c:pt idx="4563">
                  <c:v>2</c:v>
                </c:pt>
                <c:pt idx="4564">
                  <c:v>2</c:v>
                </c:pt>
                <c:pt idx="4565">
                  <c:v>2</c:v>
                </c:pt>
                <c:pt idx="4566">
                  <c:v>2</c:v>
                </c:pt>
                <c:pt idx="4567">
                  <c:v>2</c:v>
                </c:pt>
                <c:pt idx="4568">
                  <c:v>2</c:v>
                </c:pt>
                <c:pt idx="4569">
                  <c:v>2</c:v>
                </c:pt>
                <c:pt idx="4570">
                  <c:v>2</c:v>
                </c:pt>
                <c:pt idx="4571">
                  <c:v>2</c:v>
                </c:pt>
                <c:pt idx="4572">
                  <c:v>2</c:v>
                </c:pt>
                <c:pt idx="4573">
                  <c:v>2</c:v>
                </c:pt>
                <c:pt idx="4574">
                  <c:v>2</c:v>
                </c:pt>
                <c:pt idx="4575">
                  <c:v>2</c:v>
                </c:pt>
                <c:pt idx="4576">
                  <c:v>2</c:v>
                </c:pt>
                <c:pt idx="4577">
                  <c:v>2</c:v>
                </c:pt>
                <c:pt idx="4578">
                  <c:v>2</c:v>
                </c:pt>
                <c:pt idx="4579">
                  <c:v>2</c:v>
                </c:pt>
                <c:pt idx="4580">
                  <c:v>2</c:v>
                </c:pt>
                <c:pt idx="4581">
                  <c:v>2</c:v>
                </c:pt>
                <c:pt idx="4582">
                  <c:v>2</c:v>
                </c:pt>
                <c:pt idx="4583">
                  <c:v>2</c:v>
                </c:pt>
                <c:pt idx="4584">
                  <c:v>2</c:v>
                </c:pt>
                <c:pt idx="4585">
                  <c:v>2</c:v>
                </c:pt>
                <c:pt idx="4586">
                  <c:v>2</c:v>
                </c:pt>
                <c:pt idx="4587">
                  <c:v>2</c:v>
                </c:pt>
                <c:pt idx="4588">
                  <c:v>2</c:v>
                </c:pt>
                <c:pt idx="4589">
                  <c:v>2</c:v>
                </c:pt>
                <c:pt idx="4590">
                  <c:v>2</c:v>
                </c:pt>
                <c:pt idx="4591">
                  <c:v>2</c:v>
                </c:pt>
                <c:pt idx="4592">
                  <c:v>2</c:v>
                </c:pt>
                <c:pt idx="4593">
                  <c:v>2</c:v>
                </c:pt>
                <c:pt idx="4594">
                  <c:v>2</c:v>
                </c:pt>
                <c:pt idx="4595">
                  <c:v>2</c:v>
                </c:pt>
                <c:pt idx="4596">
                  <c:v>2</c:v>
                </c:pt>
                <c:pt idx="4597">
                  <c:v>2</c:v>
                </c:pt>
                <c:pt idx="4598">
                  <c:v>2</c:v>
                </c:pt>
                <c:pt idx="4599">
                  <c:v>2</c:v>
                </c:pt>
                <c:pt idx="4600">
                  <c:v>2</c:v>
                </c:pt>
                <c:pt idx="4601">
                  <c:v>2</c:v>
                </c:pt>
                <c:pt idx="4602">
                  <c:v>2</c:v>
                </c:pt>
                <c:pt idx="4603">
                  <c:v>2</c:v>
                </c:pt>
                <c:pt idx="4604">
                  <c:v>2</c:v>
                </c:pt>
                <c:pt idx="4605">
                  <c:v>2</c:v>
                </c:pt>
                <c:pt idx="4606">
                  <c:v>2</c:v>
                </c:pt>
                <c:pt idx="4607">
                  <c:v>2</c:v>
                </c:pt>
                <c:pt idx="4608">
                  <c:v>2</c:v>
                </c:pt>
                <c:pt idx="4609">
                  <c:v>2</c:v>
                </c:pt>
                <c:pt idx="4610">
                  <c:v>2</c:v>
                </c:pt>
                <c:pt idx="4611">
                  <c:v>2</c:v>
                </c:pt>
                <c:pt idx="4612">
                  <c:v>2</c:v>
                </c:pt>
                <c:pt idx="4613">
                  <c:v>2</c:v>
                </c:pt>
                <c:pt idx="4614">
                  <c:v>2</c:v>
                </c:pt>
                <c:pt idx="4615">
                  <c:v>2</c:v>
                </c:pt>
                <c:pt idx="4616">
                  <c:v>2</c:v>
                </c:pt>
                <c:pt idx="4617">
                  <c:v>2</c:v>
                </c:pt>
                <c:pt idx="4618">
                  <c:v>2</c:v>
                </c:pt>
                <c:pt idx="4619">
                  <c:v>2</c:v>
                </c:pt>
                <c:pt idx="4620">
                  <c:v>2</c:v>
                </c:pt>
                <c:pt idx="4621">
                  <c:v>2</c:v>
                </c:pt>
                <c:pt idx="4622">
                  <c:v>2</c:v>
                </c:pt>
                <c:pt idx="4623">
                  <c:v>2</c:v>
                </c:pt>
                <c:pt idx="4624">
                  <c:v>2</c:v>
                </c:pt>
                <c:pt idx="4625">
                  <c:v>2</c:v>
                </c:pt>
                <c:pt idx="4626">
                  <c:v>2</c:v>
                </c:pt>
                <c:pt idx="4627">
                  <c:v>2</c:v>
                </c:pt>
                <c:pt idx="4628">
                  <c:v>2</c:v>
                </c:pt>
                <c:pt idx="4629">
                  <c:v>2</c:v>
                </c:pt>
                <c:pt idx="4630">
                  <c:v>2</c:v>
                </c:pt>
                <c:pt idx="4631">
                  <c:v>2</c:v>
                </c:pt>
                <c:pt idx="4632">
                  <c:v>2</c:v>
                </c:pt>
                <c:pt idx="4633">
                  <c:v>2</c:v>
                </c:pt>
                <c:pt idx="4634">
                  <c:v>2</c:v>
                </c:pt>
                <c:pt idx="4635">
                  <c:v>2</c:v>
                </c:pt>
                <c:pt idx="4636">
                  <c:v>2</c:v>
                </c:pt>
                <c:pt idx="4637">
                  <c:v>2</c:v>
                </c:pt>
                <c:pt idx="4638">
                  <c:v>2</c:v>
                </c:pt>
                <c:pt idx="4639">
                  <c:v>2</c:v>
                </c:pt>
                <c:pt idx="4640">
                  <c:v>2</c:v>
                </c:pt>
                <c:pt idx="4641">
                  <c:v>2</c:v>
                </c:pt>
                <c:pt idx="4642">
                  <c:v>2</c:v>
                </c:pt>
                <c:pt idx="4643">
                  <c:v>2</c:v>
                </c:pt>
                <c:pt idx="4644">
                  <c:v>2</c:v>
                </c:pt>
                <c:pt idx="4645">
                  <c:v>2</c:v>
                </c:pt>
                <c:pt idx="4646">
                  <c:v>2</c:v>
                </c:pt>
                <c:pt idx="4647">
                  <c:v>2</c:v>
                </c:pt>
                <c:pt idx="4648">
                  <c:v>2</c:v>
                </c:pt>
                <c:pt idx="4649">
                  <c:v>2</c:v>
                </c:pt>
                <c:pt idx="4650">
                  <c:v>2</c:v>
                </c:pt>
                <c:pt idx="4651">
                  <c:v>2</c:v>
                </c:pt>
                <c:pt idx="4652">
                  <c:v>2</c:v>
                </c:pt>
                <c:pt idx="4653">
                  <c:v>2</c:v>
                </c:pt>
                <c:pt idx="4654">
                  <c:v>2</c:v>
                </c:pt>
                <c:pt idx="4655">
                  <c:v>2</c:v>
                </c:pt>
                <c:pt idx="4656">
                  <c:v>2</c:v>
                </c:pt>
                <c:pt idx="4657">
                  <c:v>2</c:v>
                </c:pt>
                <c:pt idx="4658">
                  <c:v>2</c:v>
                </c:pt>
                <c:pt idx="4659">
                  <c:v>2</c:v>
                </c:pt>
                <c:pt idx="4660">
                  <c:v>2</c:v>
                </c:pt>
                <c:pt idx="4661">
                  <c:v>2</c:v>
                </c:pt>
                <c:pt idx="4662">
                  <c:v>2</c:v>
                </c:pt>
                <c:pt idx="4663">
                  <c:v>2</c:v>
                </c:pt>
                <c:pt idx="4664">
                  <c:v>2</c:v>
                </c:pt>
                <c:pt idx="4665">
                  <c:v>2</c:v>
                </c:pt>
                <c:pt idx="4666">
                  <c:v>2</c:v>
                </c:pt>
                <c:pt idx="4667">
                  <c:v>2</c:v>
                </c:pt>
                <c:pt idx="4668">
                  <c:v>2</c:v>
                </c:pt>
                <c:pt idx="4669">
                  <c:v>2</c:v>
                </c:pt>
                <c:pt idx="4670">
                  <c:v>2</c:v>
                </c:pt>
                <c:pt idx="4671">
                  <c:v>2</c:v>
                </c:pt>
                <c:pt idx="4672">
                  <c:v>2</c:v>
                </c:pt>
                <c:pt idx="4673">
                  <c:v>2</c:v>
                </c:pt>
                <c:pt idx="4674">
                  <c:v>2</c:v>
                </c:pt>
                <c:pt idx="4675">
                  <c:v>2</c:v>
                </c:pt>
                <c:pt idx="4676">
                  <c:v>2</c:v>
                </c:pt>
                <c:pt idx="4677">
                  <c:v>2</c:v>
                </c:pt>
                <c:pt idx="4678">
                  <c:v>2</c:v>
                </c:pt>
                <c:pt idx="4679">
                  <c:v>2</c:v>
                </c:pt>
                <c:pt idx="4680">
                  <c:v>2</c:v>
                </c:pt>
                <c:pt idx="4681">
                  <c:v>2</c:v>
                </c:pt>
                <c:pt idx="4682">
                  <c:v>2</c:v>
                </c:pt>
                <c:pt idx="4683">
                  <c:v>2</c:v>
                </c:pt>
                <c:pt idx="4684">
                  <c:v>2</c:v>
                </c:pt>
                <c:pt idx="4685">
                  <c:v>2</c:v>
                </c:pt>
                <c:pt idx="4686">
                  <c:v>2</c:v>
                </c:pt>
                <c:pt idx="4687">
                  <c:v>2</c:v>
                </c:pt>
                <c:pt idx="4688">
                  <c:v>2</c:v>
                </c:pt>
                <c:pt idx="4689">
                  <c:v>2</c:v>
                </c:pt>
                <c:pt idx="4690">
                  <c:v>2</c:v>
                </c:pt>
                <c:pt idx="4691">
                  <c:v>2</c:v>
                </c:pt>
                <c:pt idx="4692">
                  <c:v>2</c:v>
                </c:pt>
                <c:pt idx="4693">
                  <c:v>2</c:v>
                </c:pt>
                <c:pt idx="4694">
                  <c:v>2</c:v>
                </c:pt>
                <c:pt idx="4695">
                  <c:v>2</c:v>
                </c:pt>
                <c:pt idx="4696">
                  <c:v>2</c:v>
                </c:pt>
                <c:pt idx="4697">
                  <c:v>2</c:v>
                </c:pt>
                <c:pt idx="4698">
                  <c:v>2</c:v>
                </c:pt>
                <c:pt idx="4699">
                  <c:v>2</c:v>
                </c:pt>
                <c:pt idx="4700">
                  <c:v>2</c:v>
                </c:pt>
                <c:pt idx="4701">
                  <c:v>2</c:v>
                </c:pt>
                <c:pt idx="4702">
                  <c:v>2</c:v>
                </c:pt>
                <c:pt idx="4703">
                  <c:v>2</c:v>
                </c:pt>
                <c:pt idx="4704">
                  <c:v>2</c:v>
                </c:pt>
                <c:pt idx="4705">
                  <c:v>2</c:v>
                </c:pt>
                <c:pt idx="4706">
                  <c:v>2</c:v>
                </c:pt>
                <c:pt idx="4707">
                  <c:v>2</c:v>
                </c:pt>
                <c:pt idx="4708">
                  <c:v>2</c:v>
                </c:pt>
                <c:pt idx="4709">
                  <c:v>2</c:v>
                </c:pt>
                <c:pt idx="4710">
                  <c:v>2</c:v>
                </c:pt>
                <c:pt idx="4711">
                  <c:v>2</c:v>
                </c:pt>
                <c:pt idx="4712">
                  <c:v>2</c:v>
                </c:pt>
                <c:pt idx="4713">
                  <c:v>2</c:v>
                </c:pt>
                <c:pt idx="4714">
                  <c:v>2</c:v>
                </c:pt>
                <c:pt idx="4715">
                  <c:v>2</c:v>
                </c:pt>
                <c:pt idx="4716">
                  <c:v>2</c:v>
                </c:pt>
                <c:pt idx="4717">
                  <c:v>2</c:v>
                </c:pt>
                <c:pt idx="4718">
                  <c:v>2</c:v>
                </c:pt>
                <c:pt idx="4719">
                  <c:v>2</c:v>
                </c:pt>
                <c:pt idx="4720">
                  <c:v>2</c:v>
                </c:pt>
                <c:pt idx="4721">
                  <c:v>2</c:v>
                </c:pt>
                <c:pt idx="4722">
                  <c:v>2</c:v>
                </c:pt>
                <c:pt idx="4723">
                  <c:v>2</c:v>
                </c:pt>
                <c:pt idx="4724">
                  <c:v>2</c:v>
                </c:pt>
                <c:pt idx="4725">
                  <c:v>2</c:v>
                </c:pt>
                <c:pt idx="4726">
                  <c:v>2</c:v>
                </c:pt>
                <c:pt idx="4727">
                  <c:v>2</c:v>
                </c:pt>
                <c:pt idx="4728">
                  <c:v>2</c:v>
                </c:pt>
                <c:pt idx="4729">
                  <c:v>2</c:v>
                </c:pt>
                <c:pt idx="4730">
                  <c:v>2</c:v>
                </c:pt>
                <c:pt idx="4731">
                  <c:v>2</c:v>
                </c:pt>
                <c:pt idx="4732">
                  <c:v>2</c:v>
                </c:pt>
                <c:pt idx="4733">
                  <c:v>2</c:v>
                </c:pt>
                <c:pt idx="4734">
                  <c:v>2</c:v>
                </c:pt>
                <c:pt idx="4735">
                  <c:v>2</c:v>
                </c:pt>
                <c:pt idx="4736">
                  <c:v>2</c:v>
                </c:pt>
                <c:pt idx="4737">
                  <c:v>2</c:v>
                </c:pt>
                <c:pt idx="4738">
                  <c:v>2</c:v>
                </c:pt>
                <c:pt idx="4739">
                  <c:v>2</c:v>
                </c:pt>
                <c:pt idx="4740">
                  <c:v>2</c:v>
                </c:pt>
                <c:pt idx="4741">
                  <c:v>2</c:v>
                </c:pt>
                <c:pt idx="4742">
                  <c:v>2</c:v>
                </c:pt>
                <c:pt idx="4743">
                  <c:v>2</c:v>
                </c:pt>
                <c:pt idx="4744">
                  <c:v>2</c:v>
                </c:pt>
                <c:pt idx="4745">
                  <c:v>2</c:v>
                </c:pt>
                <c:pt idx="4746">
                  <c:v>2</c:v>
                </c:pt>
                <c:pt idx="4747">
                  <c:v>2</c:v>
                </c:pt>
                <c:pt idx="4748">
                  <c:v>2</c:v>
                </c:pt>
                <c:pt idx="4749">
                  <c:v>2</c:v>
                </c:pt>
                <c:pt idx="4750">
                  <c:v>2</c:v>
                </c:pt>
                <c:pt idx="4751">
                  <c:v>2</c:v>
                </c:pt>
                <c:pt idx="4752">
                  <c:v>2</c:v>
                </c:pt>
                <c:pt idx="4753">
                  <c:v>2</c:v>
                </c:pt>
                <c:pt idx="4754">
                  <c:v>2</c:v>
                </c:pt>
                <c:pt idx="4755">
                  <c:v>2</c:v>
                </c:pt>
                <c:pt idx="4756">
                  <c:v>2</c:v>
                </c:pt>
                <c:pt idx="4757">
                  <c:v>2</c:v>
                </c:pt>
                <c:pt idx="4758">
                  <c:v>2</c:v>
                </c:pt>
                <c:pt idx="4759">
                  <c:v>2</c:v>
                </c:pt>
                <c:pt idx="4760">
                  <c:v>2</c:v>
                </c:pt>
                <c:pt idx="4761">
                  <c:v>2</c:v>
                </c:pt>
                <c:pt idx="4762">
                  <c:v>2</c:v>
                </c:pt>
                <c:pt idx="4763">
                  <c:v>2</c:v>
                </c:pt>
                <c:pt idx="4764">
                  <c:v>2</c:v>
                </c:pt>
                <c:pt idx="4765">
                  <c:v>2</c:v>
                </c:pt>
                <c:pt idx="4766">
                  <c:v>2</c:v>
                </c:pt>
                <c:pt idx="4767">
                  <c:v>2</c:v>
                </c:pt>
                <c:pt idx="4768">
                  <c:v>2</c:v>
                </c:pt>
                <c:pt idx="4769">
                  <c:v>2</c:v>
                </c:pt>
                <c:pt idx="4770">
                  <c:v>2</c:v>
                </c:pt>
                <c:pt idx="4771">
                  <c:v>2</c:v>
                </c:pt>
                <c:pt idx="4772">
                  <c:v>2</c:v>
                </c:pt>
                <c:pt idx="4773">
                  <c:v>2</c:v>
                </c:pt>
                <c:pt idx="4774">
                  <c:v>2</c:v>
                </c:pt>
                <c:pt idx="4775">
                  <c:v>2</c:v>
                </c:pt>
                <c:pt idx="4776">
                  <c:v>2</c:v>
                </c:pt>
                <c:pt idx="4777">
                  <c:v>2</c:v>
                </c:pt>
                <c:pt idx="4778">
                  <c:v>2</c:v>
                </c:pt>
                <c:pt idx="4779">
                  <c:v>2</c:v>
                </c:pt>
                <c:pt idx="4780">
                  <c:v>2</c:v>
                </c:pt>
                <c:pt idx="4781">
                  <c:v>2</c:v>
                </c:pt>
                <c:pt idx="4782">
                  <c:v>2</c:v>
                </c:pt>
                <c:pt idx="4783">
                  <c:v>2</c:v>
                </c:pt>
                <c:pt idx="4784">
                  <c:v>2</c:v>
                </c:pt>
                <c:pt idx="4785">
                  <c:v>2</c:v>
                </c:pt>
                <c:pt idx="4786">
                  <c:v>2</c:v>
                </c:pt>
                <c:pt idx="4787">
                  <c:v>2</c:v>
                </c:pt>
                <c:pt idx="4788">
                  <c:v>2</c:v>
                </c:pt>
                <c:pt idx="4789">
                  <c:v>2</c:v>
                </c:pt>
                <c:pt idx="4790">
                  <c:v>2</c:v>
                </c:pt>
                <c:pt idx="4791">
                  <c:v>2</c:v>
                </c:pt>
                <c:pt idx="4792">
                  <c:v>2</c:v>
                </c:pt>
                <c:pt idx="4793">
                  <c:v>2</c:v>
                </c:pt>
                <c:pt idx="4794">
                  <c:v>2</c:v>
                </c:pt>
                <c:pt idx="4795">
                  <c:v>2</c:v>
                </c:pt>
                <c:pt idx="4796">
                  <c:v>2</c:v>
                </c:pt>
                <c:pt idx="4797">
                  <c:v>2</c:v>
                </c:pt>
                <c:pt idx="4798">
                  <c:v>2</c:v>
                </c:pt>
                <c:pt idx="4799">
                  <c:v>2</c:v>
                </c:pt>
                <c:pt idx="4800">
                  <c:v>2</c:v>
                </c:pt>
                <c:pt idx="4801">
                  <c:v>2</c:v>
                </c:pt>
                <c:pt idx="4802">
                  <c:v>2</c:v>
                </c:pt>
                <c:pt idx="4803">
                  <c:v>2</c:v>
                </c:pt>
                <c:pt idx="4804">
                  <c:v>2</c:v>
                </c:pt>
                <c:pt idx="4805">
                  <c:v>2</c:v>
                </c:pt>
                <c:pt idx="4806">
                  <c:v>2</c:v>
                </c:pt>
                <c:pt idx="4807">
                  <c:v>2</c:v>
                </c:pt>
                <c:pt idx="4808">
                  <c:v>2</c:v>
                </c:pt>
                <c:pt idx="4809">
                  <c:v>2</c:v>
                </c:pt>
                <c:pt idx="4810">
                  <c:v>2</c:v>
                </c:pt>
                <c:pt idx="4811">
                  <c:v>2</c:v>
                </c:pt>
                <c:pt idx="4812">
                  <c:v>2</c:v>
                </c:pt>
                <c:pt idx="4813">
                  <c:v>2</c:v>
                </c:pt>
                <c:pt idx="4814">
                  <c:v>2</c:v>
                </c:pt>
                <c:pt idx="4815">
                  <c:v>2</c:v>
                </c:pt>
                <c:pt idx="4816">
                  <c:v>2</c:v>
                </c:pt>
                <c:pt idx="4817">
                  <c:v>2</c:v>
                </c:pt>
                <c:pt idx="4818">
                  <c:v>2</c:v>
                </c:pt>
                <c:pt idx="4819">
                  <c:v>2</c:v>
                </c:pt>
                <c:pt idx="4820">
                  <c:v>3</c:v>
                </c:pt>
                <c:pt idx="4821">
                  <c:v>3</c:v>
                </c:pt>
                <c:pt idx="4822">
                  <c:v>3</c:v>
                </c:pt>
                <c:pt idx="4823">
                  <c:v>3</c:v>
                </c:pt>
                <c:pt idx="4824">
                  <c:v>3</c:v>
                </c:pt>
                <c:pt idx="4825">
                  <c:v>3</c:v>
                </c:pt>
                <c:pt idx="4826">
                  <c:v>3</c:v>
                </c:pt>
                <c:pt idx="4827">
                  <c:v>3</c:v>
                </c:pt>
                <c:pt idx="4828">
                  <c:v>3</c:v>
                </c:pt>
                <c:pt idx="4829">
                  <c:v>3</c:v>
                </c:pt>
                <c:pt idx="4830">
                  <c:v>3</c:v>
                </c:pt>
                <c:pt idx="4831">
                  <c:v>3</c:v>
                </c:pt>
                <c:pt idx="4832">
                  <c:v>3</c:v>
                </c:pt>
                <c:pt idx="4833">
                  <c:v>3</c:v>
                </c:pt>
                <c:pt idx="4834">
                  <c:v>3</c:v>
                </c:pt>
                <c:pt idx="4835">
                  <c:v>3</c:v>
                </c:pt>
                <c:pt idx="4836">
                  <c:v>3</c:v>
                </c:pt>
                <c:pt idx="4837">
                  <c:v>3</c:v>
                </c:pt>
                <c:pt idx="4838">
                  <c:v>3</c:v>
                </c:pt>
                <c:pt idx="4839">
                  <c:v>3</c:v>
                </c:pt>
                <c:pt idx="4840">
                  <c:v>3</c:v>
                </c:pt>
                <c:pt idx="4841">
                  <c:v>3</c:v>
                </c:pt>
                <c:pt idx="4842">
                  <c:v>3</c:v>
                </c:pt>
                <c:pt idx="4843">
                  <c:v>3</c:v>
                </c:pt>
                <c:pt idx="4844">
                  <c:v>3</c:v>
                </c:pt>
                <c:pt idx="4845">
                  <c:v>3</c:v>
                </c:pt>
                <c:pt idx="4846">
                  <c:v>3</c:v>
                </c:pt>
                <c:pt idx="4847">
                  <c:v>3</c:v>
                </c:pt>
                <c:pt idx="4848">
                  <c:v>3</c:v>
                </c:pt>
                <c:pt idx="4849">
                  <c:v>3</c:v>
                </c:pt>
                <c:pt idx="4850">
                  <c:v>3</c:v>
                </c:pt>
                <c:pt idx="4851">
                  <c:v>3</c:v>
                </c:pt>
                <c:pt idx="4852">
                  <c:v>3</c:v>
                </c:pt>
                <c:pt idx="4853">
                  <c:v>3</c:v>
                </c:pt>
                <c:pt idx="4854">
                  <c:v>3</c:v>
                </c:pt>
                <c:pt idx="4855">
                  <c:v>3</c:v>
                </c:pt>
                <c:pt idx="4856">
                  <c:v>3</c:v>
                </c:pt>
                <c:pt idx="4857">
                  <c:v>3</c:v>
                </c:pt>
                <c:pt idx="4858">
                  <c:v>3</c:v>
                </c:pt>
                <c:pt idx="4859">
                  <c:v>3</c:v>
                </c:pt>
                <c:pt idx="4860">
                  <c:v>3</c:v>
                </c:pt>
                <c:pt idx="4861">
                  <c:v>3</c:v>
                </c:pt>
                <c:pt idx="4862">
                  <c:v>3</c:v>
                </c:pt>
                <c:pt idx="4863">
                  <c:v>3</c:v>
                </c:pt>
                <c:pt idx="4864">
                  <c:v>3</c:v>
                </c:pt>
                <c:pt idx="4865">
                  <c:v>3</c:v>
                </c:pt>
                <c:pt idx="4866">
                  <c:v>3</c:v>
                </c:pt>
                <c:pt idx="4867">
                  <c:v>3</c:v>
                </c:pt>
                <c:pt idx="4868">
                  <c:v>3</c:v>
                </c:pt>
                <c:pt idx="4869">
                  <c:v>3</c:v>
                </c:pt>
                <c:pt idx="4870">
                  <c:v>3</c:v>
                </c:pt>
                <c:pt idx="4871">
                  <c:v>3</c:v>
                </c:pt>
                <c:pt idx="4872">
                  <c:v>3</c:v>
                </c:pt>
                <c:pt idx="4873">
                  <c:v>3</c:v>
                </c:pt>
                <c:pt idx="4874">
                  <c:v>3</c:v>
                </c:pt>
                <c:pt idx="4875">
                  <c:v>3</c:v>
                </c:pt>
                <c:pt idx="4876">
                  <c:v>3</c:v>
                </c:pt>
                <c:pt idx="4877">
                  <c:v>3</c:v>
                </c:pt>
                <c:pt idx="4878">
                  <c:v>3</c:v>
                </c:pt>
                <c:pt idx="4879">
                  <c:v>3</c:v>
                </c:pt>
                <c:pt idx="4880">
                  <c:v>3</c:v>
                </c:pt>
                <c:pt idx="4881">
                  <c:v>3</c:v>
                </c:pt>
                <c:pt idx="4882">
                  <c:v>3</c:v>
                </c:pt>
                <c:pt idx="4883">
                  <c:v>3</c:v>
                </c:pt>
                <c:pt idx="4884">
                  <c:v>3</c:v>
                </c:pt>
                <c:pt idx="4885">
                  <c:v>3</c:v>
                </c:pt>
                <c:pt idx="4886">
                  <c:v>3</c:v>
                </c:pt>
                <c:pt idx="4887">
                  <c:v>3</c:v>
                </c:pt>
                <c:pt idx="4888">
                  <c:v>3</c:v>
                </c:pt>
                <c:pt idx="4889">
                  <c:v>3</c:v>
                </c:pt>
                <c:pt idx="4890">
                  <c:v>3</c:v>
                </c:pt>
                <c:pt idx="4891">
                  <c:v>3</c:v>
                </c:pt>
                <c:pt idx="4892">
                  <c:v>3</c:v>
                </c:pt>
                <c:pt idx="4893">
                  <c:v>3</c:v>
                </c:pt>
                <c:pt idx="4894">
                  <c:v>3</c:v>
                </c:pt>
                <c:pt idx="4895">
                  <c:v>3</c:v>
                </c:pt>
                <c:pt idx="4896">
                  <c:v>3</c:v>
                </c:pt>
                <c:pt idx="4897">
                  <c:v>3</c:v>
                </c:pt>
                <c:pt idx="4898">
                  <c:v>3</c:v>
                </c:pt>
                <c:pt idx="4899">
                  <c:v>3</c:v>
                </c:pt>
                <c:pt idx="4900">
                  <c:v>3</c:v>
                </c:pt>
                <c:pt idx="4901">
                  <c:v>3</c:v>
                </c:pt>
                <c:pt idx="4902">
                  <c:v>3</c:v>
                </c:pt>
                <c:pt idx="4903">
                  <c:v>3</c:v>
                </c:pt>
                <c:pt idx="4904">
                  <c:v>3</c:v>
                </c:pt>
                <c:pt idx="4905">
                  <c:v>3</c:v>
                </c:pt>
                <c:pt idx="4906">
                  <c:v>3</c:v>
                </c:pt>
                <c:pt idx="4907">
                  <c:v>3</c:v>
                </c:pt>
                <c:pt idx="4908">
                  <c:v>3</c:v>
                </c:pt>
                <c:pt idx="4909">
                  <c:v>3</c:v>
                </c:pt>
                <c:pt idx="4910">
                  <c:v>3</c:v>
                </c:pt>
                <c:pt idx="4911">
                  <c:v>3</c:v>
                </c:pt>
                <c:pt idx="4912">
                  <c:v>3</c:v>
                </c:pt>
                <c:pt idx="4913">
                  <c:v>3</c:v>
                </c:pt>
                <c:pt idx="4914">
                  <c:v>3</c:v>
                </c:pt>
                <c:pt idx="4915">
                  <c:v>3</c:v>
                </c:pt>
                <c:pt idx="4916">
                  <c:v>3</c:v>
                </c:pt>
                <c:pt idx="4917">
                  <c:v>3</c:v>
                </c:pt>
                <c:pt idx="4918">
                  <c:v>3</c:v>
                </c:pt>
                <c:pt idx="4919">
                  <c:v>3</c:v>
                </c:pt>
                <c:pt idx="4920">
                  <c:v>3</c:v>
                </c:pt>
                <c:pt idx="4921">
                  <c:v>3</c:v>
                </c:pt>
                <c:pt idx="4922">
                  <c:v>3</c:v>
                </c:pt>
                <c:pt idx="4923">
                  <c:v>3</c:v>
                </c:pt>
                <c:pt idx="4924">
                  <c:v>3</c:v>
                </c:pt>
                <c:pt idx="4925">
                  <c:v>3</c:v>
                </c:pt>
                <c:pt idx="4926">
                  <c:v>3</c:v>
                </c:pt>
                <c:pt idx="4927">
                  <c:v>3</c:v>
                </c:pt>
                <c:pt idx="4928">
                  <c:v>3</c:v>
                </c:pt>
                <c:pt idx="4929">
                  <c:v>3</c:v>
                </c:pt>
                <c:pt idx="4930">
                  <c:v>3</c:v>
                </c:pt>
                <c:pt idx="4931">
                  <c:v>3</c:v>
                </c:pt>
                <c:pt idx="4932">
                  <c:v>3</c:v>
                </c:pt>
                <c:pt idx="4933">
                  <c:v>3</c:v>
                </c:pt>
                <c:pt idx="4934">
                  <c:v>3</c:v>
                </c:pt>
                <c:pt idx="4935">
                  <c:v>3</c:v>
                </c:pt>
                <c:pt idx="4936">
                  <c:v>3</c:v>
                </c:pt>
                <c:pt idx="4937">
                  <c:v>3</c:v>
                </c:pt>
                <c:pt idx="4938">
                  <c:v>3</c:v>
                </c:pt>
                <c:pt idx="4939">
                  <c:v>3</c:v>
                </c:pt>
                <c:pt idx="4940">
                  <c:v>3</c:v>
                </c:pt>
                <c:pt idx="4941">
                  <c:v>3</c:v>
                </c:pt>
                <c:pt idx="4942">
                  <c:v>3</c:v>
                </c:pt>
                <c:pt idx="4943">
                  <c:v>3</c:v>
                </c:pt>
                <c:pt idx="4944">
                  <c:v>3</c:v>
                </c:pt>
                <c:pt idx="4945">
                  <c:v>3</c:v>
                </c:pt>
                <c:pt idx="4946">
                  <c:v>3</c:v>
                </c:pt>
                <c:pt idx="4947">
                  <c:v>3</c:v>
                </c:pt>
                <c:pt idx="4948">
                  <c:v>3</c:v>
                </c:pt>
                <c:pt idx="4949">
                  <c:v>3</c:v>
                </c:pt>
                <c:pt idx="4950">
                  <c:v>3</c:v>
                </c:pt>
                <c:pt idx="4951">
                  <c:v>3</c:v>
                </c:pt>
                <c:pt idx="4952">
                  <c:v>3</c:v>
                </c:pt>
                <c:pt idx="4953">
                  <c:v>3</c:v>
                </c:pt>
                <c:pt idx="4954">
                  <c:v>3</c:v>
                </c:pt>
                <c:pt idx="4955">
                  <c:v>3</c:v>
                </c:pt>
                <c:pt idx="4956">
                  <c:v>3</c:v>
                </c:pt>
                <c:pt idx="4957">
                  <c:v>3</c:v>
                </c:pt>
                <c:pt idx="4958">
                  <c:v>3</c:v>
                </c:pt>
                <c:pt idx="4959">
                  <c:v>3</c:v>
                </c:pt>
                <c:pt idx="4960">
                  <c:v>3</c:v>
                </c:pt>
                <c:pt idx="4961">
                  <c:v>3</c:v>
                </c:pt>
                <c:pt idx="4962">
                  <c:v>3</c:v>
                </c:pt>
                <c:pt idx="4963">
                  <c:v>3</c:v>
                </c:pt>
                <c:pt idx="4964">
                  <c:v>3</c:v>
                </c:pt>
                <c:pt idx="4965">
                  <c:v>3</c:v>
                </c:pt>
                <c:pt idx="4966">
                  <c:v>3</c:v>
                </c:pt>
                <c:pt idx="4967">
                  <c:v>3</c:v>
                </c:pt>
                <c:pt idx="4968">
                  <c:v>3</c:v>
                </c:pt>
                <c:pt idx="4969">
                  <c:v>3</c:v>
                </c:pt>
                <c:pt idx="4970">
                  <c:v>3</c:v>
                </c:pt>
                <c:pt idx="4971">
                  <c:v>3</c:v>
                </c:pt>
                <c:pt idx="4972">
                  <c:v>3</c:v>
                </c:pt>
                <c:pt idx="4973">
                  <c:v>3</c:v>
                </c:pt>
                <c:pt idx="4974">
                  <c:v>3</c:v>
                </c:pt>
                <c:pt idx="4975">
                  <c:v>3</c:v>
                </c:pt>
                <c:pt idx="4976">
                  <c:v>3</c:v>
                </c:pt>
                <c:pt idx="4977">
                  <c:v>3</c:v>
                </c:pt>
                <c:pt idx="4978">
                  <c:v>3</c:v>
                </c:pt>
                <c:pt idx="4979">
                  <c:v>3</c:v>
                </c:pt>
                <c:pt idx="4980">
                  <c:v>3</c:v>
                </c:pt>
                <c:pt idx="4981">
                  <c:v>3</c:v>
                </c:pt>
                <c:pt idx="4982">
                  <c:v>3</c:v>
                </c:pt>
                <c:pt idx="4983">
                  <c:v>3</c:v>
                </c:pt>
                <c:pt idx="4984">
                  <c:v>3</c:v>
                </c:pt>
                <c:pt idx="4985">
                  <c:v>3</c:v>
                </c:pt>
                <c:pt idx="4986">
                  <c:v>3</c:v>
                </c:pt>
                <c:pt idx="4987">
                  <c:v>3</c:v>
                </c:pt>
                <c:pt idx="4988">
                  <c:v>3</c:v>
                </c:pt>
                <c:pt idx="4989">
                  <c:v>3</c:v>
                </c:pt>
                <c:pt idx="4990">
                  <c:v>3</c:v>
                </c:pt>
                <c:pt idx="4991">
                  <c:v>3</c:v>
                </c:pt>
                <c:pt idx="4992">
                  <c:v>3</c:v>
                </c:pt>
                <c:pt idx="4993">
                  <c:v>3</c:v>
                </c:pt>
                <c:pt idx="4994">
                  <c:v>3</c:v>
                </c:pt>
                <c:pt idx="4995">
                  <c:v>3</c:v>
                </c:pt>
                <c:pt idx="4996">
                  <c:v>3</c:v>
                </c:pt>
                <c:pt idx="4997">
                  <c:v>3</c:v>
                </c:pt>
                <c:pt idx="4998">
                  <c:v>3</c:v>
                </c:pt>
                <c:pt idx="4999">
                  <c:v>3</c:v>
                </c:pt>
                <c:pt idx="5000">
                  <c:v>3</c:v>
                </c:pt>
                <c:pt idx="5001">
                  <c:v>3</c:v>
                </c:pt>
                <c:pt idx="5002">
                  <c:v>3</c:v>
                </c:pt>
                <c:pt idx="5003">
                  <c:v>3</c:v>
                </c:pt>
                <c:pt idx="5004">
                  <c:v>3</c:v>
                </c:pt>
                <c:pt idx="5005">
                  <c:v>3</c:v>
                </c:pt>
                <c:pt idx="5006">
                  <c:v>3</c:v>
                </c:pt>
                <c:pt idx="5007">
                  <c:v>3</c:v>
                </c:pt>
                <c:pt idx="5008">
                  <c:v>3</c:v>
                </c:pt>
                <c:pt idx="5009">
                  <c:v>3</c:v>
                </c:pt>
                <c:pt idx="5010">
                  <c:v>3</c:v>
                </c:pt>
                <c:pt idx="5011">
                  <c:v>3</c:v>
                </c:pt>
                <c:pt idx="5012">
                  <c:v>3</c:v>
                </c:pt>
                <c:pt idx="5013">
                  <c:v>3</c:v>
                </c:pt>
                <c:pt idx="5014">
                  <c:v>3</c:v>
                </c:pt>
                <c:pt idx="5015">
                  <c:v>3</c:v>
                </c:pt>
                <c:pt idx="5016">
                  <c:v>3</c:v>
                </c:pt>
                <c:pt idx="5017">
                  <c:v>3</c:v>
                </c:pt>
                <c:pt idx="5018">
                  <c:v>3</c:v>
                </c:pt>
                <c:pt idx="5019">
                  <c:v>3</c:v>
                </c:pt>
                <c:pt idx="5020">
                  <c:v>3</c:v>
                </c:pt>
                <c:pt idx="5021">
                  <c:v>3</c:v>
                </c:pt>
                <c:pt idx="5022">
                  <c:v>3</c:v>
                </c:pt>
                <c:pt idx="5023">
                  <c:v>3</c:v>
                </c:pt>
                <c:pt idx="5024">
                  <c:v>3</c:v>
                </c:pt>
                <c:pt idx="5025">
                  <c:v>3</c:v>
                </c:pt>
                <c:pt idx="5026">
                  <c:v>3</c:v>
                </c:pt>
                <c:pt idx="5027">
                  <c:v>3</c:v>
                </c:pt>
                <c:pt idx="5028">
                  <c:v>3</c:v>
                </c:pt>
                <c:pt idx="5029">
                  <c:v>3</c:v>
                </c:pt>
                <c:pt idx="5030">
                  <c:v>3</c:v>
                </c:pt>
                <c:pt idx="5031">
                  <c:v>3</c:v>
                </c:pt>
                <c:pt idx="5032">
                  <c:v>3</c:v>
                </c:pt>
                <c:pt idx="5033">
                  <c:v>3</c:v>
                </c:pt>
                <c:pt idx="5034">
                  <c:v>3</c:v>
                </c:pt>
                <c:pt idx="5035">
                  <c:v>3</c:v>
                </c:pt>
                <c:pt idx="5036">
                  <c:v>3</c:v>
                </c:pt>
                <c:pt idx="5037">
                  <c:v>3</c:v>
                </c:pt>
                <c:pt idx="5038">
                  <c:v>3</c:v>
                </c:pt>
                <c:pt idx="5039">
                  <c:v>3</c:v>
                </c:pt>
                <c:pt idx="5040">
                  <c:v>3</c:v>
                </c:pt>
                <c:pt idx="5041">
                  <c:v>3</c:v>
                </c:pt>
                <c:pt idx="5042">
                  <c:v>3</c:v>
                </c:pt>
                <c:pt idx="5043">
                  <c:v>3</c:v>
                </c:pt>
                <c:pt idx="5044">
                  <c:v>3</c:v>
                </c:pt>
                <c:pt idx="5045">
                  <c:v>3</c:v>
                </c:pt>
                <c:pt idx="5046">
                  <c:v>3</c:v>
                </c:pt>
                <c:pt idx="5047">
                  <c:v>3</c:v>
                </c:pt>
                <c:pt idx="5048">
                  <c:v>3</c:v>
                </c:pt>
                <c:pt idx="5049">
                  <c:v>3</c:v>
                </c:pt>
                <c:pt idx="5050">
                  <c:v>3</c:v>
                </c:pt>
                <c:pt idx="5051">
                  <c:v>3</c:v>
                </c:pt>
                <c:pt idx="5052">
                  <c:v>3</c:v>
                </c:pt>
                <c:pt idx="5053">
                  <c:v>3</c:v>
                </c:pt>
                <c:pt idx="5054">
                  <c:v>3</c:v>
                </c:pt>
                <c:pt idx="5055">
                  <c:v>3</c:v>
                </c:pt>
                <c:pt idx="5056">
                  <c:v>3</c:v>
                </c:pt>
                <c:pt idx="5057">
                  <c:v>3</c:v>
                </c:pt>
                <c:pt idx="5058">
                  <c:v>3</c:v>
                </c:pt>
                <c:pt idx="5059">
                  <c:v>3</c:v>
                </c:pt>
                <c:pt idx="5060">
                  <c:v>3</c:v>
                </c:pt>
                <c:pt idx="5061">
                  <c:v>3</c:v>
                </c:pt>
                <c:pt idx="5062">
                  <c:v>3</c:v>
                </c:pt>
                <c:pt idx="5063">
                  <c:v>3</c:v>
                </c:pt>
                <c:pt idx="5064">
                  <c:v>3</c:v>
                </c:pt>
                <c:pt idx="5065">
                  <c:v>3</c:v>
                </c:pt>
                <c:pt idx="5066">
                  <c:v>3</c:v>
                </c:pt>
                <c:pt idx="5067">
                  <c:v>3</c:v>
                </c:pt>
                <c:pt idx="5068">
                  <c:v>3</c:v>
                </c:pt>
                <c:pt idx="5069">
                  <c:v>3</c:v>
                </c:pt>
                <c:pt idx="5070">
                  <c:v>3</c:v>
                </c:pt>
                <c:pt idx="5071">
                  <c:v>3</c:v>
                </c:pt>
                <c:pt idx="5072">
                  <c:v>3</c:v>
                </c:pt>
                <c:pt idx="5073">
                  <c:v>3</c:v>
                </c:pt>
                <c:pt idx="5074">
                  <c:v>3</c:v>
                </c:pt>
                <c:pt idx="5075">
                  <c:v>3</c:v>
                </c:pt>
                <c:pt idx="5076">
                  <c:v>3</c:v>
                </c:pt>
                <c:pt idx="5077">
                  <c:v>3</c:v>
                </c:pt>
                <c:pt idx="5078">
                  <c:v>3</c:v>
                </c:pt>
                <c:pt idx="5079">
                  <c:v>3</c:v>
                </c:pt>
                <c:pt idx="5080">
                  <c:v>3</c:v>
                </c:pt>
                <c:pt idx="5081">
                  <c:v>3</c:v>
                </c:pt>
                <c:pt idx="5082">
                  <c:v>3</c:v>
                </c:pt>
                <c:pt idx="5083">
                  <c:v>3</c:v>
                </c:pt>
                <c:pt idx="5084">
                  <c:v>3</c:v>
                </c:pt>
                <c:pt idx="5085">
                  <c:v>3</c:v>
                </c:pt>
                <c:pt idx="5086">
                  <c:v>3</c:v>
                </c:pt>
                <c:pt idx="5087">
                  <c:v>3</c:v>
                </c:pt>
                <c:pt idx="5088">
                  <c:v>3</c:v>
                </c:pt>
                <c:pt idx="5089">
                  <c:v>3</c:v>
                </c:pt>
                <c:pt idx="5090">
                  <c:v>3</c:v>
                </c:pt>
                <c:pt idx="5091">
                  <c:v>3</c:v>
                </c:pt>
                <c:pt idx="5092">
                  <c:v>3</c:v>
                </c:pt>
                <c:pt idx="5093">
                  <c:v>3</c:v>
                </c:pt>
                <c:pt idx="5094">
                  <c:v>3</c:v>
                </c:pt>
                <c:pt idx="5095">
                  <c:v>3</c:v>
                </c:pt>
                <c:pt idx="5096">
                  <c:v>3</c:v>
                </c:pt>
                <c:pt idx="5097">
                  <c:v>3</c:v>
                </c:pt>
                <c:pt idx="5098">
                  <c:v>3</c:v>
                </c:pt>
                <c:pt idx="5099">
                  <c:v>3</c:v>
                </c:pt>
                <c:pt idx="5100">
                  <c:v>3</c:v>
                </c:pt>
                <c:pt idx="5101">
                  <c:v>3</c:v>
                </c:pt>
                <c:pt idx="5102">
                  <c:v>3</c:v>
                </c:pt>
                <c:pt idx="5103">
                  <c:v>3</c:v>
                </c:pt>
                <c:pt idx="5104">
                  <c:v>3</c:v>
                </c:pt>
                <c:pt idx="5105">
                  <c:v>3</c:v>
                </c:pt>
                <c:pt idx="5106">
                  <c:v>3</c:v>
                </c:pt>
                <c:pt idx="5107">
                  <c:v>3</c:v>
                </c:pt>
                <c:pt idx="5108">
                  <c:v>3</c:v>
                </c:pt>
                <c:pt idx="5109">
                  <c:v>3</c:v>
                </c:pt>
                <c:pt idx="5110">
                  <c:v>3</c:v>
                </c:pt>
                <c:pt idx="5111">
                  <c:v>3</c:v>
                </c:pt>
                <c:pt idx="5112">
                  <c:v>3</c:v>
                </c:pt>
                <c:pt idx="5113">
                  <c:v>3</c:v>
                </c:pt>
                <c:pt idx="5114">
                  <c:v>3</c:v>
                </c:pt>
                <c:pt idx="5115">
                  <c:v>3</c:v>
                </c:pt>
                <c:pt idx="5116">
                  <c:v>3</c:v>
                </c:pt>
                <c:pt idx="5117">
                  <c:v>3</c:v>
                </c:pt>
                <c:pt idx="5118">
                  <c:v>3</c:v>
                </c:pt>
                <c:pt idx="5119">
                  <c:v>3</c:v>
                </c:pt>
                <c:pt idx="5120">
                  <c:v>3</c:v>
                </c:pt>
                <c:pt idx="5121">
                  <c:v>3</c:v>
                </c:pt>
                <c:pt idx="5122">
                  <c:v>3</c:v>
                </c:pt>
                <c:pt idx="5123">
                  <c:v>3</c:v>
                </c:pt>
                <c:pt idx="5124">
                  <c:v>3</c:v>
                </c:pt>
                <c:pt idx="5125">
                  <c:v>3</c:v>
                </c:pt>
                <c:pt idx="5126">
                  <c:v>3</c:v>
                </c:pt>
                <c:pt idx="5127">
                  <c:v>3</c:v>
                </c:pt>
                <c:pt idx="5128">
                  <c:v>3</c:v>
                </c:pt>
                <c:pt idx="5129">
                  <c:v>3</c:v>
                </c:pt>
                <c:pt idx="5130">
                  <c:v>3</c:v>
                </c:pt>
                <c:pt idx="5131">
                  <c:v>3</c:v>
                </c:pt>
                <c:pt idx="5132">
                  <c:v>3</c:v>
                </c:pt>
                <c:pt idx="5133">
                  <c:v>3</c:v>
                </c:pt>
                <c:pt idx="5134">
                  <c:v>3</c:v>
                </c:pt>
                <c:pt idx="5135">
                  <c:v>3</c:v>
                </c:pt>
                <c:pt idx="5136">
                  <c:v>3</c:v>
                </c:pt>
                <c:pt idx="5137">
                  <c:v>3</c:v>
                </c:pt>
                <c:pt idx="5138">
                  <c:v>3</c:v>
                </c:pt>
                <c:pt idx="5139">
                  <c:v>3</c:v>
                </c:pt>
                <c:pt idx="5140">
                  <c:v>3</c:v>
                </c:pt>
                <c:pt idx="5141">
                  <c:v>3</c:v>
                </c:pt>
                <c:pt idx="5142">
                  <c:v>3</c:v>
                </c:pt>
                <c:pt idx="5143">
                  <c:v>3</c:v>
                </c:pt>
                <c:pt idx="5144">
                  <c:v>3</c:v>
                </c:pt>
                <c:pt idx="5145">
                  <c:v>3</c:v>
                </c:pt>
                <c:pt idx="5146">
                  <c:v>3</c:v>
                </c:pt>
                <c:pt idx="5147">
                  <c:v>3</c:v>
                </c:pt>
                <c:pt idx="5148">
                  <c:v>3</c:v>
                </c:pt>
                <c:pt idx="5149">
                  <c:v>3</c:v>
                </c:pt>
                <c:pt idx="5150">
                  <c:v>3</c:v>
                </c:pt>
                <c:pt idx="5151">
                  <c:v>3</c:v>
                </c:pt>
                <c:pt idx="5152">
                  <c:v>3</c:v>
                </c:pt>
                <c:pt idx="5153">
                  <c:v>3</c:v>
                </c:pt>
                <c:pt idx="5154">
                  <c:v>3</c:v>
                </c:pt>
                <c:pt idx="5155">
                  <c:v>3</c:v>
                </c:pt>
                <c:pt idx="5156">
                  <c:v>3</c:v>
                </c:pt>
                <c:pt idx="5157">
                  <c:v>3</c:v>
                </c:pt>
                <c:pt idx="5158">
                  <c:v>3</c:v>
                </c:pt>
                <c:pt idx="5159">
                  <c:v>3</c:v>
                </c:pt>
                <c:pt idx="5160">
                  <c:v>3</c:v>
                </c:pt>
                <c:pt idx="5161">
                  <c:v>3</c:v>
                </c:pt>
                <c:pt idx="5162">
                  <c:v>3</c:v>
                </c:pt>
                <c:pt idx="5163">
                  <c:v>3</c:v>
                </c:pt>
                <c:pt idx="5164">
                  <c:v>3</c:v>
                </c:pt>
                <c:pt idx="5165">
                  <c:v>3</c:v>
                </c:pt>
                <c:pt idx="5166">
                  <c:v>3</c:v>
                </c:pt>
                <c:pt idx="5167">
                  <c:v>3</c:v>
                </c:pt>
                <c:pt idx="5168">
                  <c:v>3</c:v>
                </c:pt>
                <c:pt idx="5169">
                  <c:v>3</c:v>
                </c:pt>
                <c:pt idx="5170">
                  <c:v>3</c:v>
                </c:pt>
                <c:pt idx="5171">
                  <c:v>3</c:v>
                </c:pt>
                <c:pt idx="5172">
                  <c:v>3</c:v>
                </c:pt>
                <c:pt idx="5173">
                  <c:v>3</c:v>
                </c:pt>
                <c:pt idx="5174">
                  <c:v>3</c:v>
                </c:pt>
                <c:pt idx="5175">
                  <c:v>3</c:v>
                </c:pt>
                <c:pt idx="5176">
                  <c:v>3</c:v>
                </c:pt>
                <c:pt idx="5177">
                  <c:v>3</c:v>
                </c:pt>
                <c:pt idx="5178">
                  <c:v>3</c:v>
                </c:pt>
                <c:pt idx="5179">
                  <c:v>3</c:v>
                </c:pt>
                <c:pt idx="5180">
                  <c:v>3</c:v>
                </c:pt>
                <c:pt idx="5181">
                  <c:v>3</c:v>
                </c:pt>
                <c:pt idx="5182">
                  <c:v>3</c:v>
                </c:pt>
                <c:pt idx="5183">
                  <c:v>3</c:v>
                </c:pt>
                <c:pt idx="5184">
                  <c:v>3</c:v>
                </c:pt>
                <c:pt idx="5185">
                  <c:v>3</c:v>
                </c:pt>
                <c:pt idx="5186">
                  <c:v>3</c:v>
                </c:pt>
                <c:pt idx="5187">
                  <c:v>3</c:v>
                </c:pt>
                <c:pt idx="5188">
                  <c:v>3</c:v>
                </c:pt>
                <c:pt idx="5189">
                  <c:v>3</c:v>
                </c:pt>
                <c:pt idx="5190">
                  <c:v>3</c:v>
                </c:pt>
                <c:pt idx="5191">
                  <c:v>3</c:v>
                </c:pt>
                <c:pt idx="5192">
                  <c:v>3</c:v>
                </c:pt>
                <c:pt idx="5193">
                  <c:v>3</c:v>
                </c:pt>
                <c:pt idx="5194">
                  <c:v>3</c:v>
                </c:pt>
                <c:pt idx="5195">
                  <c:v>3</c:v>
                </c:pt>
                <c:pt idx="5196">
                  <c:v>3</c:v>
                </c:pt>
                <c:pt idx="5197">
                  <c:v>3</c:v>
                </c:pt>
                <c:pt idx="5198">
                  <c:v>3</c:v>
                </c:pt>
                <c:pt idx="5199">
                  <c:v>3</c:v>
                </c:pt>
                <c:pt idx="5200">
                  <c:v>3</c:v>
                </c:pt>
                <c:pt idx="5201">
                  <c:v>3</c:v>
                </c:pt>
                <c:pt idx="5202">
                  <c:v>3</c:v>
                </c:pt>
                <c:pt idx="5203">
                  <c:v>3</c:v>
                </c:pt>
                <c:pt idx="5204">
                  <c:v>3</c:v>
                </c:pt>
                <c:pt idx="5205">
                  <c:v>3</c:v>
                </c:pt>
                <c:pt idx="5206">
                  <c:v>3</c:v>
                </c:pt>
                <c:pt idx="5207">
                  <c:v>3</c:v>
                </c:pt>
                <c:pt idx="5208">
                  <c:v>3</c:v>
                </c:pt>
                <c:pt idx="5209">
                  <c:v>3</c:v>
                </c:pt>
                <c:pt idx="5210">
                  <c:v>3</c:v>
                </c:pt>
                <c:pt idx="5211">
                  <c:v>3</c:v>
                </c:pt>
                <c:pt idx="5212">
                  <c:v>3</c:v>
                </c:pt>
                <c:pt idx="5213">
                  <c:v>3</c:v>
                </c:pt>
                <c:pt idx="5214">
                  <c:v>3</c:v>
                </c:pt>
                <c:pt idx="5215">
                  <c:v>3</c:v>
                </c:pt>
                <c:pt idx="5216">
                  <c:v>3</c:v>
                </c:pt>
                <c:pt idx="5217">
                  <c:v>3</c:v>
                </c:pt>
                <c:pt idx="5218">
                  <c:v>3</c:v>
                </c:pt>
                <c:pt idx="5219">
                  <c:v>3</c:v>
                </c:pt>
                <c:pt idx="5220">
                  <c:v>3</c:v>
                </c:pt>
                <c:pt idx="5221">
                  <c:v>3</c:v>
                </c:pt>
                <c:pt idx="5222">
                  <c:v>3</c:v>
                </c:pt>
                <c:pt idx="5223">
                  <c:v>3</c:v>
                </c:pt>
                <c:pt idx="5224">
                  <c:v>3</c:v>
                </c:pt>
                <c:pt idx="5225">
                  <c:v>3</c:v>
                </c:pt>
                <c:pt idx="5226">
                  <c:v>3</c:v>
                </c:pt>
                <c:pt idx="5227">
                  <c:v>3</c:v>
                </c:pt>
                <c:pt idx="5228">
                  <c:v>3</c:v>
                </c:pt>
                <c:pt idx="5229">
                  <c:v>3</c:v>
                </c:pt>
                <c:pt idx="5230">
                  <c:v>3</c:v>
                </c:pt>
                <c:pt idx="5231">
                  <c:v>3</c:v>
                </c:pt>
                <c:pt idx="5232">
                  <c:v>3</c:v>
                </c:pt>
                <c:pt idx="5233">
                  <c:v>3</c:v>
                </c:pt>
                <c:pt idx="5234">
                  <c:v>3</c:v>
                </c:pt>
                <c:pt idx="5235">
                  <c:v>3</c:v>
                </c:pt>
                <c:pt idx="5236">
                  <c:v>3</c:v>
                </c:pt>
                <c:pt idx="5237">
                  <c:v>3</c:v>
                </c:pt>
                <c:pt idx="5238">
                  <c:v>3</c:v>
                </c:pt>
                <c:pt idx="5239">
                  <c:v>3</c:v>
                </c:pt>
                <c:pt idx="5240">
                  <c:v>3</c:v>
                </c:pt>
                <c:pt idx="5241">
                  <c:v>3</c:v>
                </c:pt>
                <c:pt idx="5242">
                  <c:v>3</c:v>
                </c:pt>
                <c:pt idx="5243">
                  <c:v>3</c:v>
                </c:pt>
                <c:pt idx="5244">
                  <c:v>3</c:v>
                </c:pt>
                <c:pt idx="5245">
                  <c:v>3</c:v>
                </c:pt>
                <c:pt idx="5246">
                  <c:v>3</c:v>
                </c:pt>
                <c:pt idx="5247">
                  <c:v>3</c:v>
                </c:pt>
                <c:pt idx="5248">
                  <c:v>3</c:v>
                </c:pt>
                <c:pt idx="5249">
                  <c:v>3</c:v>
                </c:pt>
                <c:pt idx="5250">
                  <c:v>3</c:v>
                </c:pt>
                <c:pt idx="5251">
                  <c:v>3</c:v>
                </c:pt>
                <c:pt idx="5252">
                  <c:v>3</c:v>
                </c:pt>
                <c:pt idx="5253">
                  <c:v>3</c:v>
                </c:pt>
                <c:pt idx="5254">
                  <c:v>3</c:v>
                </c:pt>
                <c:pt idx="5255">
                  <c:v>3</c:v>
                </c:pt>
                <c:pt idx="5256">
                  <c:v>3</c:v>
                </c:pt>
                <c:pt idx="5257">
                  <c:v>3</c:v>
                </c:pt>
                <c:pt idx="5258">
                  <c:v>3</c:v>
                </c:pt>
                <c:pt idx="5259">
                  <c:v>3</c:v>
                </c:pt>
                <c:pt idx="5260">
                  <c:v>3</c:v>
                </c:pt>
                <c:pt idx="5261">
                  <c:v>3</c:v>
                </c:pt>
                <c:pt idx="5262">
                  <c:v>3</c:v>
                </c:pt>
                <c:pt idx="5263">
                  <c:v>3</c:v>
                </c:pt>
                <c:pt idx="5264">
                  <c:v>3</c:v>
                </c:pt>
                <c:pt idx="5265">
                  <c:v>3</c:v>
                </c:pt>
                <c:pt idx="5266">
                  <c:v>3</c:v>
                </c:pt>
                <c:pt idx="5267">
                  <c:v>3</c:v>
                </c:pt>
                <c:pt idx="5268">
                  <c:v>3</c:v>
                </c:pt>
                <c:pt idx="5269">
                  <c:v>3</c:v>
                </c:pt>
                <c:pt idx="5270">
                  <c:v>3</c:v>
                </c:pt>
                <c:pt idx="5271">
                  <c:v>3</c:v>
                </c:pt>
                <c:pt idx="5272">
                  <c:v>3</c:v>
                </c:pt>
                <c:pt idx="5273">
                  <c:v>3</c:v>
                </c:pt>
                <c:pt idx="5274">
                  <c:v>3</c:v>
                </c:pt>
                <c:pt idx="5275">
                  <c:v>3</c:v>
                </c:pt>
                <c:pt idx="5276">
                  <c:v>3</c:v>
                </c:pt>
                <c:pt idx="5277">
                  <c:v>3</c:v>
                </c:pt>
                <c:pt idx="5278">
                  <c:v>3</c:v>
                </c:pt>
                <c:pt idx="5279">
                  <c:v>3</c:v>
                </c:pt>
                <c:pt idx="5280">
                  <c:v>3</c:v>
                </c:pt>
                <c:pt idx="5281">
                  <c:v>3</c:v>
                </c:pt>
                <c:pt idx="5282">
                  <c:v>3</c:v>
                </c:pt>
                <c:pt idx="5283">
                  <c:v>3</c:v>
                </c:pt>
                <c:pt idx="5284">
                  <c:v>3</c:v>
                </c:pt>
                <c:pt idx="5285">
                  <c:v>3</c:v>
                </c:pt>
                <c:pt idx="5286">
                  <c:v>3</c:v>
                </c:pt>
                <c:pt idx="5287">
                  <c:v>3</c:v>
                </c:pt>
                <c:pt idx="5288">
                  <c:v>3</c:v>
                </c:pt>
                <c:pt idx="5289">
                  <c:v>3</c:v>
                </c:pt>
                <c:pt idx="5290">
                  <c:v>3</c:v>
                </c:pt>
                <c:pt idx="5291">
                  <c:v>3</c:v>
                </c:pt>
                <c:pt idx="5292">
                  <c:v>3</c:v>
                </c:pt>
                <c:pt idx="5293">
                  <c:v>3</c:v>
                </c:pt>
                <c:pt idx="5294">
                  <c:v>3</c:v>
                </c:pt>
                <c:pt idx="5295">
                  <c:v>3</c:v>
                </c:pt>
                <c:pt idx="5296">
                  <c:v>3</c:v>
                </c:pt>
                <c:pt idx="5297">
                  <c:v>3</c:v>
                </c:pt>
                <c:pt idx="5298">
                  <c:v>3</c:v>
                </c:pt>
                <c:pt idx="5299">
                  <c:v>3</c:v>
                </c:pt>
                <c:pt idx="5300">
                  <c:v>3</c:v>
                </c:pt>
                <c:pt idx="5301">
                  <c:v>3</c:v>
                </c:pt>
                <c:pt idx="5302">
                  <c:v>3</c:v>
                </c:pt>
                <c:pt idx="5303">
                  <c:v>3</c:v>
                </c:pt>
                <c:pt idx="5304">
                  <c:v>3</c:v>
                </c:pt>
                <c:pt idx="5305">
                  <c:v>3</c:v>
                </c:pt>
                <c:pt idx="5306">
                  <c:v>3</c:v>
                </c:pt>
                <c:pt idx="5307">
                  <c:v>3</c:v>
                </c:pt>
                <c:pt idx="5308">
                  <c:v>3</c:v>
                </c:pt>
                <c:pt idx="5309">
                  <c:v>3</c:v>
                </c:pt>
                <c:pt idx="5310">
                  <c:v>3</c:v>
                </c:pt>
                <c:pt idx="5311">
                  <c:v>3</c:v>
                </c:pt>
                <c:pt idx="5312">
                  <c:v>3</c:v>
                </c:pt>
                <c:pt idx="5313">
                  <c:v>3</c:v>
                </c:pt>
                <c:pt idx="5314">
                  <c:v>3</c:v>
                </c:pt>
                <c:pt idx="5315">
                  <c:v>3</c:v>
                </c:pt>
                <c:pt idx="5316">
                  <c:v>3</c:v>
                </c:pt>
                <c:pt idx="5317">
                  <c:v>3</c:v>
                </c:pt>
                <c:pt idx="5318">
                  <c:v>3</c:v>
                </c:pt>
                <c:pt idx="5319">
                  <c:v>3</c:v>
                </c:pt>
                <c:pt idx="5320">
                  <c:v>3</c:v>
                </c:pt>
                <c:pt idx="5321">
                  <c:v>3</c:v>
                </c:pt>
                <c:pt idx="5322">
                  <c:v>3</c:v>
                </c:pt>
                <c:pt idx="5323">
                  <c:v>3</c:v>
                </c:pt>
                <c:pt idx="5324">
                  <c:v>3</c:v>
                </c:pt>
                <c:pt idx="5325">
                  <c:v>3</c:v>
                </c:pt>
                <c:pt idx="5326">
                  <c:v>3</c:v>
                </c:pt>
                <c:pt idx="5327">
                  <c:v>3</c:v>
                </c:pt>
                <c:pt idx="5328">
                  <c:v>3</c:v>
                </c:pt>
                <c:pt idx="5329">
                  <c:v>3</c:v>
                </c:pt>
                <c:pt idx="5330">
                  <c:v>3</c:v>
                </c:pt>
                <c:pt idx="5331">
                  <c:v>3</c:v>
                </c:pt>
                <c:pt idx="5332">
                  <c:v>3</c:v>
                </c:pt>
                <c:pt idx="5333">
                  <c:v>3</c:v>
                </c:pt>
                <c:pt idx="5334">
                  <c:v>3</c:v>
                </c:pt>
                <c:pt idx="5335">
                  <c:v>3</c:v>
                </c:pt>
                <c:pt idx="5336">
                  <c:v>3</c:v>
                </c:pt>
                <c:pt idx="5337">
                  <c:v>3</c:v>
                </c:pt>
                <c:pt idx="5338">
                  <c:v>3</c:v>
                </c:pt>
                <c:pt idx="5339">
                  <c:v>3</c:v>
                </c:pt>
                <c:pt idx="5340">
                  <c:v>3</c:v>
                </c:pt>
                <c:pt idx="5341">
                  <c:v>3</c:v>
                </c:pt>
                <c:pt idx="5342">
                  <c:v>3</c:v>
                </c:pt>
                <c:pt idx="5343">
                  <c:v>3</c:v>
                </c:pt>
                <c:pt idx="5344">
                  <c:v>3</c:v>
                </c:pt>
                <c:pt idx="5345">
                  <c:v>3</c:v>
                </c:pt>
                <c:pt idx="5346">
                  <c:v>3</c:v>
                </c:pt>
                <c:pt idx="5347">
                  <c:v>3</c:v>
                </c:pt>
                <c:pt idx="5348">
                  <c:v>3</c:v>
                </c:pt>
                <c:pt idx="5349">
                  <c:v>3</c:v>
                </c:pt>
                <c:pt idx="5350">
                  <c:v>3</c:v>
                </c:pt>
                <c:pt idx="5351">
                  <c:v>3</c:v>
                </c:pt>
                <c:pt idx="5352">
                  <c:v>3</c:v>
                </c:pt>
                <c:pt idx="5353">
                  <c:v>3</c:v>
                </c:pt>
                <c:pt idx="5354">
                  <c:v>3</c:v>
                </c:pt>
                <c:pt idx="5355">
                  <c:v>3</c:v>
                </c:pt>
                <c:pt idx="5356">
                  <c:v>3</c:v>
                </c:pt>
                <c:pt idx="5357">
                  <c:v>3</c:v>
                </c:pt>
                <c:pt idx="5358">
                  <c:v>3</c:v>
                </c:pt>
                <c:pt idx="5359">
                  <c:v>3</c:v>
                </c:pt>
                <c:pt idx="5360">
                  <c:v>3</c:v>
                </c:pt>
                <c:pt idx="5361">
                  <c:v>3</c:v>
                </c:pt>
                <c:pt idx="5362">
                  <c:v>3</c:v>
                </c:pt>
                <c:pt idx="5363">
                  <c:v>3</c:v>
                </c:pt>
                <c:pt idx="5364">
                  <c:v>3</c:v>
                </c:pt>
                <c:pt idx="5365">
                  <c:v>3</c:v>
                </c:pt>
                <c:pt idx="5366">
                  <c:v>3</c:v>
                </c:pt>
                <c:pt idx="5367">
                  <c:v>3</c:v>
                </c:pt>
                <c:pt idx="5368">
                  <c:v>3</c:v>
                </c:pt>
                <c:pt idx="5369">
                  <c:v>3</c:v>
                </c:pt>
                <c:pt idx="5370">
                  <c:v>3</c:v>
                </c:pt>
                <c:pt idx="5371">
                  <c:v>3</c:v>
                </c:pt>
                <c:pt idx="5372">
                  <c:v>3</c:v>
                </c:pt>
                <c:pt idx="5373">
                  <c:v>3</c:v>
                </c:pt>
                <c:pt idx="5374">
                  <c:v>3</c:v>
                </c:pt>
                <c:pt idx="5375">
                  <c:v>3</c:v>
                </c:pt>
                <c:pt idx="5376">
                  <c:v>3</c:v>
                </c:pt>
                <c:pt idx="5377">
                  <c:v>3</c:v>
                </c:pt>
                <c:pt idx="5378">
                  <c:v>3</c:v>
                </c:pt>
                <c:pt idx="5379">
                  <c:v>3</c:v>
                </c:pt>
                <c:pt idx="5380">
                  <c:v>3</c:v>
                </c:pt>
                <c:pt idx="5381">
                  <c:v>3</c:v>
                </c:pt>
                <c:pt idx="5382">
                  <c:v>3</c:v>
                </c:pt>
                <c:pt idx="5383">
                  <c:v>3</c:v>
                </c:pt>
                <c:pt idx="5384">
                  <c:v>3</c:v>
                </c:pt>
                <c:pt idx="5385">
                  <c:v>3</c:v>
                </c:pt>
                <c:pt idx="5386">
                  <c:v>3</c:v>
                </c:pt>
                <c:pt idx="5387">
                  <c:v>3</c:v>
                </c:pt>
                <c:pt idx="5388">
                  <c:v>3</c:v>
                </c:pt>
                <c:pt idx="5389">
                  <c:v>3</c:v>
                </c:pt>
                <c:pt idx="5390">
                  <c:v>3</c:v>
                </c:pt>
                <c:pt idx="5391">
                  <c:v>3</c:v>
                </c:pt>
                <c:pt idx="5392">
                  <c:v>3</c:v>
                </c:pt>
                <c:pt idx="5393">
                  <c:v>3</c:v>
                </c:pt>
                <c:pt idx="5394">
                  <c:v>3</c:v>
                </c:pt>
                <c:pt idx="5395">
                  <c:v>3</c:v>
                </c:pt>
                <c:pt idx="5396">
                  <c:v>3</c:v>
                </c:pt>
                <c:pt idx="5397">
                  <c:v>3</c:v>
                </c:pt>
                <c:pt idx="5398">
                  <c:v>3</c:v>
                </c:pt>
                <c:pt idx="5399">
                  <c:v>3</c:v>
                </c:pt>
                <c:pt idx="5400">
                  <c:v>3</c:v>
                </c:pt>
                <c:pt idx="5401">
                  <c:v>3</c:v>
                </c:pt>
                <c:pt idx="5402">
                  <c:v>3</c:v>
                </c:pt>
                <c:pt idx="5403">
                  <c:v>3</c:v>
                </c:pt>
                <c:pt idx="5404">
                  <c:v>3</c:v>
                </c:pt>
                <c:pt idx="5405">
                  <c:v>3</c:v>
                </c:pt>
                <c:pt idx="5406">
                  <c:v>3</c:v>
                </c:pt>
                <c:pt idx="5407">
                  <c:v>3</c:v>
                </c:pt>
                <c:pt idx="5408">
                  <c:v>3</c:v>
                </c:pt>
                <c:pt idx="5409">
                  <c:v>3</c:v>
                </c:pt>
                <c:pt idx="5410">
                  <c:v>3</c:v>
                </c:pt>
                <c:pt idx="5411">
                  <c:v>3</c:v>
                </c:pt>
                <c:pt idx="5412">
                  <c:v>3</c:v>
                </c:pt>
                <c:pt idx="5413">
                  <c:v>3</c:v>
                </c:pt>
                <c:pt idx="5414">
                  <c:v>3</c:v>
                </c:pt>
                <c:pt idx="5415">
                  <c:v>3</c:v>
                </c:pt>
                <c:pt idx="5416">
                  <c:v>3</c:v>
                </c:pt>
                <c:pt idx="5417">
                  <c:v>3</c:v>
                </c:pt>
                <c:pt idx="5418">
                  <c:v>3</c:v>
                </c:pt>
                <c:pt idx="5419">
                  <c:v>3</c:v>
                </c:pt>
                <c:pt idx="5420">
                  <c:v>3</c:v>
                </c:pt>
                <c:pt idx="5421">
                  <c:v>3</c:v>
                </c:pt>
                <c:pt idx="5422">
                  <c:v>3</c:v>
                </c:pt>
                <c:pt idx="5423">
                  <c:v>3</c:v>
                </c:pt>
                <c:pt idx="5424">
                  <c:v>3</c:v>
                </c:pt>
                <c:pt idx="5425">
                  <c:v>3</c:v>
                </c:pt>
                <c:pt idx="5426">
                  <c:v>3</c:v>
                </c:pt>
                <c:pt idx="5427">
                  <c:v>3</c:v>
                </c:pt>
                <c:pt idx="5428">
                  <c:v>3</c:v>
                </c:pt>
                <c:pt idx="5429">
                  <c:v>3</c:v>
                </c:pt>
                <c:pt idx="5430">
                  <c:v>3</c:v>
                </c:pt>
                <c:pt idx="5431">
                  <c:v>3</c:v>
                </c:pt>
                <c:pt idx="5432">
                  <c:v>3</c:v>
                </c:pt>
                <c:pt idx="5433">
                  <c:v>3</c:v>
                </c:pt>
                <c:pt idx="5434">
                  <c:v>3</c:v>
                </c:pt>
                <c:pt idx="5435">
                  <c:v>3</c:v>
                </c:pt>
                <c:pt idx="5436">
                  <c:v>3</c:v>
                </c:pt>
                <c:pt idx="5437">
                  <c:v>3</c:v>
                </c:pt>
                <c:pt idx="5438">
                  <c:v>3</c:v>
                </c:pt>
                <c:pt idx="5439">
                  <c:v>3</c:v>
                </c:pt>
                <c:pt idx="5440">
                  <c:v>3</c:v>
                </c:pt>
                <c:pt idx="5441">
                  <c:v>3</c:v>
                </c:pt>
                <c:pt idx="5442">
                  <c:v>3</c:v>
                </c:pt>
                <c:pt idx="5443">
                  <c:v>3</c:v>
                </c:pt>
                <c:pt idx="5444">
                  <c:v>3</c:v>
                </c:pt>
                <c:pt idx="5445">
                  <c:v>3</c:v>
                </c:pt>
                <c:pt idx="5446">
                  <c:v>3</c:v>
                </c:pt>
                <c:pt idx="5447">
                  <c:v>3</c:v>
                </c:pt>
                <c:pt idx="5448">
                  <c:v>3</c:v>
                </c:pt>
                <c:pt idx="5449">
                  <c:v>3</c:v>
                </c:pt>
                <c:pt idx="5450">
                  <c:v>3</c:v>
                </c:pt>
                <c:pt idx="5451">
                  <c:v>3</c:v>
                </c:pt>
                <c:pt idx="5452">
                  <c:v>3</c:v>
                </c:pt>
                <c:pt idx="5453">
                  <c:v>3</c:v>
                </c:pt>
                <c:pt idx="5454">
                  <c:v>3</c:v>
                </c:pt>
                <c:pt idx="5455">
                  <c:v>3</c:v>
                </c:pt>
                <c:pt idx="5456">
                  <c:v>3</c:v>
                </c:pt>
                <c:pt idx="5457">
                  <c:v>3</c:v>
                </c:pt>
                <c:pt idx="5458">
                  <c:v>3</c:v>
                </c:pt>
                <c:pt idx="5459">
                  <c:v>3</c:v>
                </c:pt>
                <c:pt idx="5460">
                  <c:v>3</c:v>
                </c:pt>
                <c:pt idx="5461">
                  <c:v>3</c:v>
                </c:pt>
                <c:pt idx="5462">
                  <c:v>3</c:v>
                </c:pt>
                <c:pt idx="5463">
                  <c:v>3</c:v>
                </c:pt>
                <c:pt idx="5464">
                  <c:v>3</c:v>
                </c:pt>
                <c:pt idx="5465">
                  <c:v>3</c:v>
                </c:pt>
                <c:pt idx="5466">
                  <c:v>3</c:v>
                </c:pt>
                <c:pt idx="5467">
                  <c:v>3</c:v>
                </c:pt>
                <c:pt idx="5468">
                  <c:v>3</c:v>
                </c:pt>
                <c:pt idx="5469">
                  <c:v>3</c:v>
                </c:pt>
                <c:pt idx="5470">
                  <c:v>3</c:v>
                </c:pt>
                <c:pt idx="5471">
                  <c:v>3</c:v>
                </c:pt>
                <c:pt idx="5472">
                  <c:v>3</c:v>
                </c:pt>
                <c:pt idx="5473">
                  <c:v>3</c:v>
                </c:pt>
                <c:pt idx="5474">
                  <c:v>3</c:v>
                </c:pt>
                <c:pt idx="5475">
                  <c:v>3</c:v>
                </c:pt>
                <c:pt idx="5476">
                  <c:v>3</c:v>
                </c:pt>
                <c:pt idx="5477">
                  <c:v>3</c:v>
                </c:pt>
                <c:pt idx="5478">
                  <c:v>3</c:v>
                </c:pt>
                <c:pt idx="5479">
                  <c:v>3</c:v>
                </c:pt>
                <c:pt idx="5480">
                  <c:v>3</c:v>
                </c:pt>
                <c:pt idx="5481">
                  <c:v>3</c:v>
                </c:pt>
                <c:pt idx="5482">
                  <c:v>3</c:v>
                </c:pt>
                <c:pt idx="5483">
                  <c:v>3</c:v>
                </c:pt>
                <c:pt idx="5484">
                  <c:v>3</c:v>
                </c:pt>
                <c:pt idx="5485">
                  <c:v>3</c:v>
                </c:pt>
                <c:pt idx="5486">
                  <c:v>3</c:v>
                </c:pt>
                <c:pt idx="5487">
                  <c:v>3</c:v>
                </c:pt>
                <c:pt idx="5488">
                  <c:v>3</c:v>
                </c:pt>
                <c:pt idx="5489">
                  <c:v>3</c:v>
                </c:pt>
                <c:pt idx="5490">
                  <c:v>3</c:v>
                </c:pt>
                <c:pt idx="5491">
                  <c:v>3</c:v>
                </c:pt>
                <c:pt idx="5492">
                  <c:v>3</c:v>
                </c:pt>
                <c:pt idx="5493">
                  <c:v>3</c:v>
                </c:pt>
                <c:pt idx="5494">
                  <c:v>3</c:v>
                </c:pt>
                <c:pt idx="5495">
                  <c:v>3</c:v>
                </c:pt>
                <c:pt idx="5496">
                  <c:v>3</c:v>
                </c:pt>
                <c:pt idx="5497">
                  <c:v>3</c:v>
                </c:pt>
                <c:pt idx="5498">
                  <c:v>3</c:v>
                </c:pt>
                <c:pt idx="5499">
                  <c:v>3</c:v>
                </c:pt>
                <c:pt idx="5500">
                  <c:v>3</c:v>
                </c:pt>
                <c:pt idx="5501">
                  <c:v>3</c:v>
                </c:pt>
                <c:pt idx="5502">
                  <c:v>3</c:v>
                </c:pt>
                <c:pt idx="5503">
                  <c:v>3</c:v>
                </c:pt>
                <c:pt idx="5504">
                  <c:v>3</c:v>
                </c:pt>
                <c:pt idx="5505">
                  <c:v>3</c:v>
                </c:pt>
                <c:pt idx="5506">
                  <c:v>3</c:v>
                </c:pt>
                <c:pt idx="5507">
                  <c:v>3</c:v>
                </c:pt>
                <c:pt idx="5508">
                  <c:v>3</c:v>
                </c:pt>
                <c:pt idx="5509">
                  <c:v>3</c:v>
                </c:pt>
                <c:pt idx="5510">
                  <c:v>3</c:v>
                </c:pt>
                <c:pt idx="5511">
                  <c:v>3</c:v>
                </c:pt>
                <c:pt idx="5512">
                  <c:v>3</c:v>
                </c:pt>
                <c:pt idx="5513">
                  <c:v>3</c:v>
                </c:pt>
                <c:pt idx="5514">
                  <c:v>3</c:v>
                </c:pt>
                <c:pt idx="5515">
                  <c:v>3</c:v>
                </c:pt>
                <c:pt idx="5516">
                  <c:v>3</c:v>
                </c:pt>
                <c:pt idx="5517">
                  <c:v>3</c:v>
                </c:pt>
                <c:pt idx="5518">
                  <c:v>3</c:v>
                </c:pt>
                <c:pt idx="5519">
                  <c:v>3</c:v>
                </c:pt>
                <c:pt idx="5520">
                  <c:v>3</c:v>
                </c:pt>
                <c:pt idx="5521">
                  <c:v>3</c:v>
                </c:pt>
                <c:pt idx="5522">
                  <c:v>3</c:v>
                </c:pt>
                <c:pt idx="5523">
                  <c:v>3</c:v>
                </c:pt>
                <c:pt idx="5524">
                  <c:v>3</c:v>
                </c:pt>
                <c:pt idx="5525">
                  <c:v>3</c:v>
                </c:pt>
                <c:pt idx="5526">
                  <c:v>3</c:v>
                </c:pt>
                <c:pt idx="5527">
                  <c:v>3</c:v>
                </c:pt>
                <c:pt idx="5528">
                  <c:v>3</c:v>
                </c:pt>
                <c:pt idx="5529">
                  <c:v>3</c:v>
                </c:pt>
                <c:pt idx="5530">
                  <c:v>3</c:v>
                </c:pt>
                <c:pt idx="5531">
                  <c:v>3</c:v>
                </c:pt>
                <c:pt idx="5532">
                  <c:v>3</c:v>
                </c:pt>
                <c:pt idx="5533">
                  <c:v>3</c:v>
                </c:pt>
                <c:pt idx="5534">
                  <c:v>3</c:v>
                </c:pt>
                <c:pt idx="5535">
                  <c:v>3</c:v>
                </c:pt>
                <c:pt idx="5536">
                  <c:v>3</c:v>
                </c:pt>
                <c:pt idx="5537">
                  <c:v>3</c:v>
                </c:pt>
                <c:pt idx="5538">
                  <c:v>3</c:v>
                </c:pt>
                <c:pt idx="5539">
                  <c:v>3</c:v>
                </c:pt>
                <c:pt idx="5540">
                  <c:v>3</c:v>
                </c:pt>
                <c:pt idx="5541">
                  <c:v>3</c:v>
                </c:pt>
                <c:pt idx="5542">
                  <c:v>3</c:v>
                </c:pt>
                <c:pt idx="5543">
                  <c:v>3</c:v>
                </c:pt>
                <c:pt idx="5544">
                  <c:v>3</c:v>
                </c:pt>
                <c:pt idx="5545">
                  <c:v>3</c:v>
                </c:pt>
                <c:pt idx="5546">
                  <c:v>3</c:v>
                </c:pt>
                <c:pt idx="5547">
                  <c:v>3</c:v>
                </c:pt>
                <c:pt idx="5548">
                  <c:v>3</c:v>
                </c:pt>
                <c:pt idx="5549">
                  <c:v>3</c:v>
                </c:pt>
                <c:pt idx="5550">
                  <c:v>3</c:v>
                </c:pt>
                <c:pt idx="5551">
                  <c:v>3</c:v>
                </c:pt>
                <c:pt idx="5552">
                  <c:v>3</c:v>
                </c:pt>
                <c:pt idx="5553">
                  <c:v>3</c:v>
                </c:pt>
                <c:pt idx="5554">
                  <c:v>3</c:v>
                </c:pt>
                <c:pt idx="5555">
                  <c:v>3</c:v>
                </c:pt>
                <c:pt idx="5556">
                  <c:v>3</c:v>
                </c:pt>
                <c:pt idx="5557">
                  <c:v>3</c:v>
                </c:pt>
                <c:pt idx="5558">
                  <c:v>3</c:v>
                </c:pt>
                <c:pt idx="5559">
                  <c:v>3</c:v>
                </c:pt>
                <c:pt idx="5560">
                  <c:v>3</c:v>
                </c:pt>
                <c:pt idx="5561">
                  <c:v>3</c:v>
                </c:pt>
                <c:pt idx="5562">
                  <c:v>3</c:v>
                </c:pt>
                <c:pt idx="5563">
                  <c:v>3</c:v>
                </c:pt>
                <c:pt idx="5564">
                  <c:v>3</c:v>
                </c:pt>
                <c:pt idx="5565">
                  <c:v>3</c:v>
                </c:pt>
                <c:pt idx="5566">
                  <c:v>3</c:v>
                </c:pt>
                <c:pt idx="5567">
                  <c:v>3</c:v>
                </c:pt>
                <c:pt idx="5568">
                  <c:v>3</c:v>
                </c:pt>
                <c:pt idx="5569">
                  <c:v>3</c:v>
                </c:pt>
                <c:pt idx="5570">
                  <c:v>3</c:v>
                </c:pt>
                <c:pt idx="5571">
                  <c:v>3</c:v>
                </c:pt>
                <c:pt idx="5572">
                  <c:v>3</c:v>
                </c:pt>
                <c:pt idx="5573">
                  <c:v>3</c:v>
                </c:pt>
                <c:pt idx="5574">
                  <c:v>3</c:v>
                </c:pt>
                <c:pt idx="5575">
                  <c:v>3</c:v>
                </c:pt>
                <c:pt idx="5576">
                  <c:v>3</c:v>
                </c:pt>
                <c:pt idx="5577">
                  <c:v>3</c:v>
                </c:pt>
                <c:pt idx="5578">
                  <c:v>3</c:v>
                </c:pt>
                <c:pt idx="5579">
                  <c:v>3</c:v>
                </c:pt>
                <c:pt idx="5580">
                  <c:v>3</c:v>
                </c:pt>
                <c:pt idx="5581">
                  <c:v>3</c:v>
                </c:pt>
                <c:pt idx="5582">
                  <c:v>3</c:v>
                </c:pt>
                <c:pt idx="5583">
                  <c:v>3</c:v>
                </c:pt>
                <c:pt idx="5584">
                  <c:v>3</c:v>
                </c:pt>
                <c:pt idx="5585">
                  <c:v>3</c:v>
                </c:pt>
                <c:pt idx="5586">
                  <c:v>3</c:v>
                </c:pt>
                <c:pt idx="5587">
                  <c:v>3</c:v>
                </c:pt>
                <c:pt idx="5588">
                  <c:v>3</c:v>
                </c:pt>
                <c:pt idx="5589">
                  <c:v>3</c:v>
                </c:pt>
                <c:pt idx="5590">
                  <c:v>3</c:v>
                </c:pt>
                <c:pt idx="5591">
                  <c:v>3</c:v>
                </c:pt>
                <c:pt idx="5592">
                  <c:v>3</c:v>
                </c:pt>
                <c:pt idx="5593">
                  <c:v>3</c:v>
                </c:pt>
                <c:pt idx="5594">
                  <c:v>3</c:v>
                </c:pt>
                <c:pt idx="5595">
                  <c:v>3</c:v>
                </c:pt>
                <c:pt idx="5596">
                  <c:v>3</c:v>
                </c:pt>
                <c:pt idx="5597">
                  <c:v>3</c:v>
                </c:pt>
                <c:pt idx="5598">
                  <c:v>3</c:v>
                </c:pt>
                <c:pt idx="5599">
                  <c:v>3</c:v>
                </c:pt>
                <c:pt idx="5600">
                  <c:v>3</c:v>
                </c:pt>
                <c:pt idx="5601">
                  <c:v>3</c:v>
                </c:pt>
                <c:pt idx="5602">
                  <c:v>3</c:v>
                </c:pt>
                <c:pt idx="5603">
                  <c:v>3</c:v>
                </c:pt>
                <c:pt idx="5604">
                  <c:v>3</c:v>
                </c:pt>
                <c:pt idx="5605">
                  <c:v>3</c:v>
                </c:pt>
                <c:pt idx="5606">
                  <c:v>3</c:v>
                </c:pt>
                <c:pt idx="5607">
                  <c:v>3</c:v>
                </c:pt>
                <c:pt idx="5608">
                  <c:v>3</c:v>
                </c:pt>
                <c:pt idx="5609">
                  <c:v>3</c:v>
                </c:pt>
                <c:pt idx="5610">
                  <c:v>3</c:v>
                </c:pt>
                <c:pt idx="5611">
                  <c:v>3</c:v>
                </c:pt>
                <c:pt idx="5612">
                  <c:v>3</c:v>
                </c:pt>
                <c:pt idx="5613">
                  <c:v>3</c:v>
                </c:pt>
                <c:pt idx="5614">
                  <c:v>3</c:v>
                </c:pt>
                <c:pt idx="5615">
                  <c:v>3</c:v>
                </c:pt>
                <c:pt idx="5616">
                  <c:v>3</c:v>
                </c:pt>
                <c:pt idx="5617">
                  <c:v>3</c:v>
                </c:pt>
                <c:pt idx="5618">
                  <c:v>3</c:v>
                </c:pt>
                <c:pt idx="5619">
                  <c:v>3</c:v>
                </c:pt>
                <c:pt idx="5620">
                  <c:v>3</c:v>
                </c:pt>
                <c:pt idx="5621">
                  <c:v>3</c:v>
                </c:pt>
                <c:pt idx="5622">
                  <c:v>3</c:v>
                </c:pt>
                <c:pt idx="5623">
                  <c:v>3</c:v>
                </c:pt>
                <c:pt idx="5624">
                  <c:v>3</c:v>
                </c:pt>
                <c:pt idx="5625">
                  <c:v>3</c:v>
                </c:pt>
                <c:pt idx="5626">
                  <c:v>3</c:v>
                </c:pt>
                <c:pt idx="5627">
                  <c:v>3</c:v>
                </c:pt>
                <c:pt idx="5628">
                  <c:v>3</c:v>
                </c:pt>
                <c:pt idx="5629">
                  <c:v>3</c:v>
                </c:pt>
                <c:pt idx="5630">
                  <c:v>3</c:v>
                </c:pt>
                <c:pt idx="5631">
                  <c:v>3</c:v>
                </c:pt>
                <c:pt idx="5632">
                  <c:v>3</c:v>
                </c:pt>
                <c:pt idx="5633">
                  <c:v>3</c:v>
                </c:pt>
                <c:pt idx="5634">
                  <c:v>3</c:v>
                </c:pt>
                <c:pt idx="5635">
                  <c:v>3</c:v>
                </c:pt>
                <c:pt idx="5636">
                  <c:v>3</c:v>
                </c:pt>
                <c:pt idx="5637">
                  <c:v>3</c:v>
                </c:pt>
                <c:pt idx="5638">
                  <c:v>3</c:v>
                </c:pt>
                <c:pt idx="5639">
                  <c:v>3</c:v>
                </c:pt>
                <c:pt idx="5640">
                  <c:v>3</c:v>
                </c:pt>
                <c:pt idx="5641">
                  <c:v>3</c:v>
                </c:pt>
                <c:pt idx="5642">
                  <c:v>3</c:v>
                </c:pt>
                <c:pt idx="5643">
                  <c:v>3</c:v>
                </c:pt>
                <c:pt idx="5644">
                  <c:v>3</c:v>
                </c:pt>
                <c:pt idx="5645">
                  <c:v>3</c:v>
                </c:pt>
                <c:pt idx="5646">
                  <c:v>3</c:v>
                </c:pt>
                <c:pt idx="5647">
                  <c:v>3</c:v>
                </c:pt>
                <c:pt idx="5648">
                  <c:v>3</c:v>
                </c:pt>
                <c:pt idx="5649">
                  <c:v>3</c:v>
                </c:pt>
                <c:pt idx="5650">
                  <c:v>3</c:v>
                </c:pt>
                <c:pt idx="5651">
                  <c:v>3</c:v>
                </c:pt>
                <c:pt idx="5652">
                  <c:v>3</c:v>
                </c:pt>
                <c:pt idx="5653">
                  <c:v>3</c:v>
                </c:pt>
                <c:pt idx="5654">
                  <c:v>3</c:v>
                </c:pt>
                <c:pt idx="5655">
                  <c:v>3</c:v>
                </c:pt>
                <c:pt idx="5656">
                  <c:v>3</c:v>
                </c:pt>
                <c:pt idx="5657">
                  <c:v>3</c:v>
                </c:pt>
                <c:pt idx="5658">
                  <c:v>3</c:v>
                </c:pt>
                <c:pt idx="5659">
                  <c:v>3</c:v>
                </c:pt>
                <c:pt idx="5660">
                  <c:v>3</c:v>
                </c:pt>
                <c:pt idx="5661">
                  <c:v>3</c:v>
                </c:pt>
                <c:pt idx="5662">
                  <c:v>3</c:v>
                </c:pt>
                <c:pt idx="5663">
                  <c:v>3</c:v>
                </c:pt>
                <c:pt idx="5664">
                  <c:v>3</c:v>
                </c:pt>
                <c:pt idx="5665">
                  <c:v>3</c:v>
                </c:pt>
                <c:pt idx="5666">
                  <c:v>3</c:v>
                </c:pt>
                <c:pt idx="5667">
                  <c:v>3</c:v>
                </c:pt>
                <c:pt idx="5668">
                  <c:v>3</c:v>
                </c:pt>
                <c:pt idx="5669">
                  <c:v>3</c:v>
                </c:pt>
                <c:pt idx="5670">
                  <c:v>3</c:v>
                </c:pt>
                <c:pt idx="5671">
                  <c:v>3</c:v>
                </c:pt>
                <c:pt idx="5672">
                  <c:v>3</c:v>
                </c:pt>
                <c:pt idx="5673">
                  <c:v>3</c:v>
                </c:pt>
                <c:pt idx="5674">
                  <c:v>3</c:v>
                </c:pt>
                <c:pt idx="5675">
                  <c:v>3</c:v>
                </c:pt>
                <c:pt idx="5676">
                  <c:v>3</c:v>
                </c:pt>
                <c:pt idx="5677">
                  <c:v>3</c:v>
                </c:pt>
                <c:pt idx="5678">
                  <c:v>3</c:v>
                </c:pt>
                <c:pt idx="5679">
                  <c:v>3</c:v>
                </c:pt>
                <c:pt idx="5680">
                  <c:v>3</c:v>
                </c:pt>
                <c:pt idx="5681">
                  <c:v>3</c:v>
                </c:pt>
                <c:pt idx="5682">
                  <c:v>3</c:v>
                </c:pt>
                <c:pt idx="5683">
                  <c:v>3</c:v>
                </c:pt>
                <c:pt idx="5684">
                  <c:v>3</c:v>
                </c:pt>
                <c:pt idx="5685">
                  <c:v>3</c:v>
                </c:pt>
                <c:pt idx="5686">
                  <c:v>3</c:v>
                </c:pt>
                <c:pt idx="5687">
                  <c:v>3</c:v>
                </c:pt>
                <c:pt idx="5688">
                  <c:v>3</c:v>
                </c:pt>
                <c:pt idx="5689">
                  <c:v>3</c:v>
                </c:pt>
                <c:pt idx="5690">
                  <c:v>3</c:v>
                </c:pt>
                <c:pt idx="5691">
                  <c:v>3</c:v>
                </c:pt>
                <c:pt idx="5692">
                  <c:v>3</c:v>
                </c:pt>
                <c:pt idx="5693">
                  <c:v>3</c:v>
                </c:pt>
                <c:pt idx="5694">
                  <c:v>3</c:v>
                </c:pt>
                <c:pt idx="5695">
                  <c:v>3</c:v>
                </c:pt>
                <c:pt idx="5696">
                  <c:v>3</c:v>
                </c:pt>
                <c:pt idx="5697">
                  <c:v>3</c:v>
                </c:pt>
                <c:pt idx="5698">
                  <c:v>3</c:v>
                </c:pt>
                <c:pt idx="5699">
                  <c:v>3</c:v>
                </c:pt>
                <c:pt idx="5700">
                  <c:v>3</c:v>
                </c:pt>
                <c:pt idx="5701">
                  <c:v>3</c:v>
                </c:pt>
                <c:pt idx="5702">
                  <c:v>3</c:v>
                </c:pt>
                <c:pt idx="5703">
                  <c:v>3</c:v>
                </c:pt>
                <c:pt idx="5704">
                  <c:v>3</c:v>
                </c:pt>
                <c:pt idx="5705">
                  <c:v>3</c:v>
                </c:pt>
                <c:pt idx="5706">
                  <c:v>3</c:v>
                </c:pt>
                <c:pt idx="5707">
                  <c:v>3</c:v>
                </c:pt>
                <c:pt idx="5708">
                  <c:v>3</c:v>
                </c:pt>
                <c:pt idx="5709">
                  <c:v>3</c:v>
                </c:pt>
                <c:pt idx="5710">
                  <c:v>3</c:v>
                </c:pt>
                <c:pt idx="5711">
                  <c:v>3</c:v>
                </c:pt>
                <c:pt idx="5712">
                  <c:v>3</c:v>
                </c:pt>
                <c:pt idx="5713">
                  <c:v>3</c:v>
                </c:pt>
                <c:pt idx="5714">
                  <c:v>3</c:v>
                </c:pt>
                <c:pt idx="5715">
                  <c:v>3</c:v>
                </c:pt>
                <c:pt idx="5716">
                  <c:v>3</c:v>
                </c:pt>
                <c:pt idx="5717">
                  <c:v>3</c:v>
                </c:pt>
                <c:pt idx="5718">
                  <c:v>3</c:v>
                </c:pt>
                <c:pt idx="5719">
                  <c:v>3</c:v>
                </c:pt>
                <c:pt idx="5720">
                  <c:v>3</c:v>
                </c:pt>
                <c:pt idx="5721">
                  <c:v>3</c:v>
                </c:pt>
                <c:pt idx="5722">
                  <c:v>3</c:v>
                </c:pt>
                <c:pt idx="5723">
                  <c:v>3</c:v>
                </c:pt>
                <c:pt idx="5724">
                  <c:v>3</c:v>
                </c:pt>
                <c:pt idx="5725">
                  <c:v>3</c:v>
                </c:pt>
                <c:pt idx="5726">
                  <c:v>3</c:v>
                </c:pt>
                <c:pt idx="5727">
                  <c:v>3</c:v>
                </c:pt>
                <c:pt idx="5728">
                  <c:v>3</c:v>
                </c:pt>
                <c:pt idx="5729">
                  <c:v>3</c:v>
                </c:pt>
                <c:pt idx="5730">
                  <c:v>3</c:v>
                </c:pt>
                <c:pt idx="5731">
                  <c:v>3</c:v>
                </c:pt>
                <c:pt idx="5732">
                  <c:v>3</c:v>
                </c:pt>
                <c:pt idx="5733">
                  <c:v>3</c:v>
                </c:pt>
                <c:pt idx="5734">
                  <c:v>3</c:v>
                </c:pt>
                <c:pt idx="5735">
                  <c:v>3</c:v>
                </c:pt>
                <c:pt idx="5736">
                  <c:v>3</c:v>
                </c:pt>
                <c:pt idx="5737">
                  <c:v>3</c:v>
                </c:pt>
                <c:pt idx="5738">
                  <c:v>3</c:v>
                </c:pt>
                <c:pt idx="5739">
                  <c:v>3</c:v>
                </c:pt>
                <c:pt idx="5740">
                  <c:v>3</c:v>
                </c:pt>
                <c:pt idx="5741">
                  <c:v>3</c:v>
                </c:pt>
                <c:pt idx="5742">
                  <c:v>3</c:v>
                </c:pt>
                <c:pt idx="5743">
                  <c:v>3</c:v>
                </c:pt>
                <c:pt idx="5744">
                  <c:v>3</c:v>
                </c:pt>
                <c:pt idx="5745">
                  <c:v>3</c:v>
                </c:pt>
                <c:pt idx="5746">
                  <c:v>3</c:v>
                </c:pt>
                <c:pt idx="5747">
                  <c:v>3</c:v>
                </c:pt>
                <c:pt idx="5748">
                  <c:v>3</c:v>
                </c:pt>
                <c:pt idx="5749">
                  <c:v>3</c:v>
                </c:pt>
                <c:pt idx="5750">
                  <c:v>3</c:v>
                </c:pt>
                <c:pt idx="5751">
                  <c:v>3</c:v>
                </c:pt>
                <c:pt idx="5752">
                  <c:v>3</c:v>
                </c:pt>
                <c:pt idx="5753">
                  <c:v>3</c:v>
                </c:pt>
                <c:pt idx="5754">
                  <c:v>3</c:v>
                </c:pt>
                <c:pt idx="5755">
                  <c:v>3</c:v>
                </c:pt>
                <c:pt idx="5756">
                  <c:v>3</c:v>
                </c:pt>
                <c:pt idx="5757">
                  <c:v>3</c:v>
                </c:pt>
                <c:pt idx="5758">
                  <c:v>3</c:v>
                </c:pt>
                <c:pt idx="5759">
                  <c:v>3</c:v>
                </c:pt>
                <c:pt idx="5760">
                  <c:v>3</c:v>
                </c:pt>
                <c:pt idx="5761">
                  <c:v>3</c:v>
                </c:pt>
                <c:pt idx="5762">
                  <c:v>3</c:v>
                </c:pt>
                <c:pt idx="5763">
                  <c:v>3</c:v>
                </c:pt>
                <c:pt idx="5764">
                  <c:v>3</c:v>
                </c:pt>
                <c:pt idx="5765">
                  <c:v>3</c:v>
                </c:pt>
                <c:pt idx="5766">
                  <c:v>3</c:v>
                </c:pt>
                <c:pt idx="5767">
                  <c:v>3</c:v>
                </c:pt>
                <c:pt idx="5768">
                  <c:v>3</c:v>
                </c:pt>
                <c:pt idx="5769">
                  <c:v>3</c:v>
                </c:pt>
                <c:pt idx="5770">
                  <c:v>3</c:v>
                </c:pt>
                <c:pt idx="5771">
                  <c:v>3</c:v>
                </c:pt>
                <c:pt idx="5772">
                  <c:v>3</c:v>
                </c:pt>
                <c:pt idx="5773">
                  <c:v>3</c:v>
                </c:pt>
                <c:pt idx="5774">
                  <c:v>3</c:v>
                </c:pt>
                <c:pt idx="5775">
                  <c:v>3</c:v>
                </c:pt>
                <c:pt idx="5776">
                  <c:v>3</c:v>
                </c:pt>
                <c:pt idx="5777">
                  <c:v>3</c:v>
                </c:pt>
                <c:pt idx="5778">
                  <c:v>3</c:v>
                </c:pt>
                <c:pt idx="5779">
                  <c:v>3</c:v>
                </c:pt>
                <c:pt idx="5780">
                  <c:v>3</c:v>
                </c:pt>
                <c:pt idx="5781">
                  <c:v>3</c:v>
                </c:pt>
                <c:pt idx="5782">
                  <c:v>3</c:v>
                </c:pt>
                <c:pt idx="5783">
                  <c:v>3</c:v>
                </c:pt>
                <c:pt idx="5784">
                  <c:v>3</c:v>
                </c:pt>
                <c:pt idx="5785">
                  <c:v>3</c:v>
                </c:pt>
                <c:pt idx="5786">
                  <c:v>3</c:v>
                </c:pt>
                <c:pt idx="5787">
                  <c:v>3</c:v>
                </c:pt>
                <c:pt idx="5788">
                  <c:v>3</c:v>
                </c:pt>
                <c:pt idx="5789">
                  <c:v>3</c:v>
                </c:pt>
                <c:pt idx="5790">
                  <c:v>3</c:v>
                </c:pt>
                <c:pt idx="5791">
                  <c:v>3</c:v>
                </c:pt>
                <c:pt idx="5792">
                  <c:v>3</c:v>
                </c:pt>
                <c:pt idx="5793">
                  <c:v>3</c:v>
                </c:pt>
                <c:pt idx="5794">
                  <c:v>3</c:v>
                </c:pt>
                <c:pt idx="5795">
                  <c:v>3</c:v>
                </c:pt>
                <c:pt idx="5796">
                  <c:v>3</c:v>
                </c:pt>
                <c:pt idx="5797">
                  <c:v>3</c:v>
                </c:pt>
                <c:pt idx="5798">
                  <c:v>3</c:v>
                </c:pt>
                <c:pt idx="5799">
                  <c:v>3</c:v>
                </c:pt>
                <c:pt idx="5800">
                  <c:v>3</c:v>
                </c:pt>
                <c:pt idx="5801">
                  <c:v>3</c:v>
                </c:pt>
                <c:pt idx="5802">
                  <c:v>3</c:v>
                </c:pt>
                <c:pt idx="5803">
                  <c:v>3</c:v>
                </c:pt>
                <c:pt idx="5804">
                  <c:v>3</c:v>
                </c:pt>
                <c:pt idx="5805">
                  <c:v>3</c:v>
                </c:pt>
                <c:pt idx="5806">
                  <c:v>3</c:v>
                </c:pt>
                <c:pt idx="5807">
                  <c:v>3</c:v>
                </c:pt>
                <c:pt idx="5808">
                  <c:v>3</c:v>
                </c:pt>
                <c:pt idx="5809">
                  <c:v>3</c:v>
                </c:pt>
                <c:pt idx="5810">
                  <c:v>3</c:v>
                </c:pt>
                <c:pt idx="5811">
                  <c:v>3</c:v>
                </c:pt>
                <c:pt idx="5812">
                  <c:v>3</c:v>
                </c:pt>
                <c:pt idx="5813">
                  <c:v>3</c:v>
                </c:pt>
                <c:pt idx="5814">
                  <c:v>3</c:v>
                </c:pt>
                <c:pt idx="5815">
                  <c:v>3</c:v>
                </c:pt>
                <c:pt idx="5816">
                  <c:v>3</c:v>
                </c:pt>
                <c:pt idx="5817">
                  <c:v>3</c:v>
                </c:pt>
                <c:pt idx="5818">
                  <c:v>3</c:v>
                </c:pt>
                <c:pt idx="5819">
                  <c:v>3</c:v>
                </c:pt>
                <c:pt idx="5820">
                  <c:v>3</c:v>
                </c:pt>
                <c:pt idx="5821">
                  <c:v>3</c:v>
                </c:pt>
                <c:pt idx="5822">
                  <c:v>3</c:v>
                </c:pt>
                <c:pt idx="5823">
                  <c:v>3</c:v>
                </c:pt>
                <c:pt idx="5824">
                  <c:v>3</c:v>
                </c:pt>
                <c:pt idx="5825">
                  <c:v>3</c:v>
                </c:pt>
                <c:pt idx="5826">
                  <c:v>3</c:v>
                </c:pt>
                <c:pt idx="5827">
                  <c:v>3</c:v>
                </c:pt>
                <c:pt idx="5828">
                  <c:v>3</c:v>
                </c:pt>
                <c:pt idx="5829">
                  <c:v>3</c:v>
                </c:pt>
                <c:pt idx="5830">
                  <c:v>3</c:v>
                </c:pt>
                <c:pt idx="5831">
                  <c:v>3</c:v>
                </c:pt>
                <c:pt idx="5832">
                  <c:v>3</c:v>
                </c:pt>
                <c:pt idx="5833">
                  <c:v>3</c:v>
                </c:pt>
                <c:pt idx="5834">
                  <c:v>3</c:v>
                </c:pt>
                <c:pt idx="5835">
                  <c:v>3</c:v>
                </c:pt>
                <c:pt idx="5836">
                  <c:v>3</c:v>
                </c:pt>
                <c:pt idx="5837">
                  <c:v>3</c:v>
                </c:pt>
                <c:pt idx="5838">
                  <c:v>3</c:v>
                </c:pt>
                <c:pt idx="5839">
                  <c:v>3</c:v>
                </c:pt>
                <c:pt idx="5840">
                  <c:v>3</c:v>
                </c:pt>
                <c:pt idx="5841">
                  <c:v>3</c:v>
                </c:pt>
                <c:pt idx="5842">
                  <c:v>3</c:v>
                </c:pt>
                <c:pt idx="5843">
                  <c:v>3</c:v>
                </c:pt>
                <c:pt idx="5844">
                  <c:v>3</c:v>
                </c:pt>
                <c:pt idx="5845">
                  <c:v>3</c:v>
                </c:pt>
                <c:pt idx="5846">
                  <c:v>3</c:v>
                </c:pt>
                <c:pt idx="5847">
                  <c:v>3</c:v>
                </c:pt>
                <c:pt idx="5848">
                  <c:v>3</c:v>
                </c:pt>
                <c:pt idx="5849">
                  <c:v>3</c:v>
                </c:pt>
                <c:pt idx="5850">
                  <c:v>3</c:v>
                </c:pt>
                <c:pt idx="5851">
                  <c:v>3</c:v>
                </c:pt>
                <c:pt idx="5852">
                  <c:v>3</c:v>
                </c:pt>
                <c:pt idx="5853">
                  <c:v>3</c:v>
                </c:pt>
                <c:pt idx="5854">
                  <c:v>3</c:v>
                </c:pt>
                <c:pt idx="5855">
                  <c:v>3</c:v>
                </c:pt>
                <c:pt idx="5856">
                  <c:v>3</c:v>
                </c:pt>
                <c:pt idx="5857">
                  <c:v>3</c:v>
                </c:pt>
                <c:pt idx="5858">
                  <c:v>3</c:v>
                </c:pt>
                <c:pt idx="5859">
                  <c:v>3</c:v>
                </c:pt>
                <c:pt idx="5860">
                  <c:v>3</c:v>
                </c:pt>
                <c:pt idx="5861">
                  <c:v>3</c:v>
                </c:pt>
                <c:pt idx="5862">
                  <c:v>3</c:v>
                </c:pt>
                <c:pt idx="5863">
                  <c:v>3</c:v>
                </c:pt>
                <c:pt idx="5864">
                  <c:v>3</c:v>
                </c:pt>
                <c:pt idx="5865">
                  <c:v>3</c:v>
                </c:pt>
                <c:pt idx="5866">
                  <c:v>3</c:v>
                </c:pt>
                <c:pt idx="5867">
                  <c:v>3</c:v>
                </c:pt>
                <c:pt idx="5868">
                  <c:v>3</c:v>
                </c:pt>
                <c:pt idx="5869">
                  <c:v>3</c:v>
                </c:pt>
                <c:pt idx="5870">
                  <c:v>3</c:v>
                </c:pt>
                <c:pt idx="5871">
                  <c:v>3</c:v>
                </c:pt>
                <c:pt idx="5872">
                  <c:v>3</c:v>
                </c:pt>
                <c:pt idx="5873">
                  <c:v>3</c:v>
                </c:pt>
                <c:pt idx="5874">
                  <c:v>3</c:v>
                </c:pt>
                <c:pt idx="5875">
                  <c:v>3</c:v>
                </c:pt>
                <c:pt idx="5876">
                  <c:v>3</c:v>
                </c:pt>
                <c:pt idx="5877">
                  <c:v>3</c:v>
                </c:pt>
                <c:pt idx="5878">
                  <c:v>3</c:v>
                </c:pt>
                <c:pt idx="5879">
                  <c:v>3</c:v>
                </c:pt>
                <c:pt idx="5880">
                  <c:v>3</c:v>
                </c:pt>
                <c:pt idx="5881">
                  <c:v>3</c:v>
                </c:pt>
                <c:pt idx="5882">
                  <c:v>3</c:v>
                </c:pt>
                <c:pt idx="5883">
                  <c:v>3</c:v>
                </c:pt>
                <c:pt idx="5884">
                  <c:v>3</c:v>
                </c:pt>
                <c:pt idx="5885">
                  <c:v>3</c:v>
                </c:pt>
                <c:pt idx="5886">
                  <c:v>3</c:v>
                </c:pt>
                <c:pt idx="5887">
                  <c:v>3</c:v>
                </c:pt>
                <c:pt idx="5888">
                  <c:v>3</c:v>
                </c:pt>
                <c:pt idx="5889">
                  <c:v>3</c:v>
                </c:pt>
                <c:pt idx="5890">
                  <c:v>3</c:v>
                </c:pt>
                <c:pt idx="5891">
                  <c:v>3</c:v>
                </c:pt>
                <c:pt idx="5892">
                  <c:v>3</c:v>
                </c:pt>
                <c:pt idx="5893">
                  <c:v>3</c:v>
                </c:pt>
                <c:pt idx="5894">
                  <c:v>3</c:v>
                </c:pt>
                <c:pt idx="5895">
                  <c:v>3</c:v>
                </c:pt>
                <c:pt idx="5896">
                  <c:v>3</c:v>
                </c:pt>
                <c:pt idx="5897">
                  <c:v>3</c:v>
                </c:pt>
                <c:pt idx="5898">
                  <c:v>3</c:v>
                </c:pt>
                <c:pt idx="5899">
                  <c:v>3</c:v>
                </c:pt>
                <c:pt idx="5900">
                  <c:v>3</c:v>
                </c:pt>
                <c:pt idx="5901">
                  <c:v>3</c:v>
                </c:pt>
                <c:pt idx="5902">
                  <c:v>3</c:v>
                </c:pt>
                <c:pt idx="5903">
                  <c:v>3</c:v>
                </c:pt>
                <c:pt idx="5904">
                  <c:v>3</c:v>
                </c:pt>
                <c:pt idx="5905">
                  <c:v>3</c:v>
                </c:pt>
                <c:pt idx="5906">
                  <c:v>3</c:v>
                </c:pt>
                <c:pt idx="5907">
                  <c:v>3</c:v>
                </c:pt>
                <c:pt idx="5908">
                  <c:v>3</c:v>
                </c:pt>
                <c:pt idx="5909">
                  <c:v>3</c:v>
                </c:pt>
                <c:pt idx="5910">
                  <c:v>3</c:v>
                </c:pt>
                <c:pt idx="5911">
                  <c:v>3</c:v>
                </c:pt>
                <c:pt idx="5912">
                  <c:v>3</c:v>
                </c:pt>
                <c:pt idx="5913">
                  <c:v>3</c:v>
                </c:pt>
                <c:pt idx="5914">
                  <c:v>3</c:v>
                </c:pt>
                <c:pt idx="5915">
                  <c:v>3</c:v>
                </c:pt>
                <c:pt idx="5916">
                  <c:v>3</c:v>
                </c:pt>
                <c:pt idx="5917">
                  <c:v>3</c:v>
                </c:pt>
                <c:pt idx="5918">
                  <c:v>3</c:v>
                </c:pt>
                <c:pt idx="5919">
                  <c:v>3</c:v>
                </c:pt>
                <c:pt idx="5920">
                  <c:v>3</c:v>
                </c:pt>
                <c:pt idx="5921">
                  <c:v>3</c:v>
                </c:pt>
                <c:pt idx="5922">
                  <c:v>3</c:v>
                </c:pt>
                <c:pt idx="5923">
                  <c:v>3</c:v>
                </c:pt>
                <c:pt idx="5924">
                  <c:v>3</c:v>
                </c:pt>
                <c:pt idx="5925">
                  <c:v>3</c:v>
                </c:pt>
                <c:pt idx="5926">
                  <c:v>3</c:v>
                </c:pt>
                <c:pt idx="5927">
                  <c:v>3</c:v>
                </c:pt>
                <c:pt idx="5928">
                  <c:v>3</c:v>
                </c:pt>
                <c:pt idx="5929">
                  <c:v>3</c:v>
                </c:pt>
                <c:pt idx="5930">
                  <c:v>3</c:v>
                </c:pt>
                <c:pt idx="5931">
                  <c:v>3</c:v>
                </c:pt>
                <c:pt idx="5932">
                  <c:v>3</c:v>
                </c:pt>
                <c:pt idx="5933">
                  <c:v>3</c:v>
                </c:pt>
                <c:pt idx="5934">
                  <c:v>3</c:v>
                </c:pt>
                <c:pt idx="5935">
                  <c:v>3</c:v>
                </c:pt>
                <c:pt idx="5936">
                  <c:v>3</c:v>
                </c:pt>
                <c:pt idx="5937">
                  <c:v>3</c:v>
                </c:pt>
                <c:pt idx="5938">
                  <c:v>3</c:v>
                </c:pt>
                <c:pt idx="5939">
                  <c:v>3</c:v>
                </c:pt>
                <c:pt idx="5940">
                  <c:v>3</c:v>
                </c:pt>
                <c:pt idx="5941">
                  <c:v>3</c:v>
                </c:pt>
                <c:pt idx="5942">
                  <c:v>3</c:v>
                </c:pt>
                <c:pt idx="5943">
                  <c:v>3</c:v>
                </c:pt>
                <c:pt idx="5944">
                  <c:v>3</c:v>
                </c:pt>
                <c:pt idx="5945">
                  <c:v>3</c:v>
                </c:pt>
                <c:pt idx="5946">
                  <c:v>3</c:v>
                </c:pt>
                <c:pt idx="5947">
                  <c:v>3</c:v>
                </c:pt>
                <c:pt idx="5948">
                  <c:v>3</c:v>
                </c:pt>
                <c:pt idx="5949">
                  <c:v>3</c:v>
                </c:pt>
                <c:pt idx="5950">
                  <c:v>3</c:v>
                </c:pt>
                <c:pt idx="5951">
                  <c:v>3</c:v>
                </c:pt>
                <c:pt idx="5952">
                  <c:v>3</c:v>
                </c:pt>
                <c:pt idx="5953">
                  <c:v>3</c:v>
                </c:pt>
                <c:pt idx="5954">
                  <c:v>3</c:v>
                </c:pt>
                <c:pt idx="5955">
                  <c:v>3</c:v>
                </c:pt>
                <c:pt idx="5956">
                  <c:v>3</c:v>
                </c:pt>
                <c:pt idx="5957">
                  <c:v>3</c:v>
                </c:pt>
                <c:pt idx="5958">
                  <c:v>3</c:v>
                </c:pt>
                <c:pt idx="5959">
                  <c:v>3</c:v>
                </c:pt>
                <c:pt idx="5960">
                  <c:v>3</c:v>
                </c:pt>
                <c:pt idx="5961">
                  <c:v>3</c:v>
                </c:pt>
                <c:pt idx="5962">
                  <c:v>3</c:v>
                </c:pt>
                <c:pt idx="5963">
                  <c:v>3</c:v>
                </c:pt>
                <c:pt idx="5964">
                  <c:v>3</c:v>
                </c:pt>
                <c:pt idx="5965">
                  <c:v>3</c:v>
                </c:pt>
                <c:pt idx="5966">
                  <c:v>3</c:v>
                </c:pt>
                <c:pt idx="5967">
                  <c:v>3</c:v>
                </c:pt>
                <c:pt idx="5968">
                  <c:v>3</c:v>
                </c:pt>
                <c:pt idx="5969">
                  <c:v>3</c:v>
                </c:pt>
                <c:pt idx="5970">
                  <c:v>3</c:v>
                </c:pt>
                <c:pt idx="5971">
                  <c:v>3</c:v>
                </c:pt>
                <c:pt idx="5972">
                  <c:v>3</c:v>
                </c:pt>
                <c:pt idx="5973">
                  <c:v>3</c:v>
                </c:pt>
                <c:pt idx="5974">
                  <c:v>3</c:v>
                </c:pt>
                <c:pt idx="5975">
                  <c:v>3</c:v>
                </c:pt>
                <c:pt idx="5976">
                  <c:v>3</c:v>
                </c:pt>
                <c:pt idx="5977">
                  <c:v>3</c:v>
                </c:pt>
                <c:pt idx="5978">
                  <c:v>3</c:v>
                </c:pt>
                <c:pt idx="5979">
                  <c:v>3</c:v>
                </c:pt>
                <c:pt idx="5980">
                  <c:v>3</c:v>
                </c:pt>
                <c:pt idx="5981">
                  <c:v>3</c:v>
                </c:pt>
                <c:pt idx="5982">
                  <c:v>3</c:v>
                </c:pt>
                <c:pt idx="5983">
                  <c:v>3</c:v>
                </c:pt>
                <c:pt idx="5984">
                  <c:v>3</c:v>
                </c:pt>
                <c:pt idx="5985">
                  <c:v>3</c:v>
                </c:pt>
                <c:pt idx="5986">
                  <c:v>3</c:v>
                </c:pt>
                <c:pt idx="5987">
                  <c:v>3</c:v>
                </c:pt>
                <c:pt idx="5988">
                  <c:v>3</c:v>
                </c:pt>
                <c:pt idx="5989">
                  <c:v>3</c:v>
                </c:pt>
                <c:pt idx="5990">
                  <c:v>3</c:v>
                </c:pt>
                <c:pt idx="5991">
                  <c:v>3</c:v>
                </c:pt>
                <c:pt idx="5992">
                  <c:v>3</c:v>
                </c:pt>
                <c:pt idx="5993">
                  <c:v>3</c:v>
                </c:pt>
                <c:pt idx="5994">
                  <c:v>3</c:v>
                </c:pt>
                <c:pt idx="5995">
                  <c:v>3</c:v>
                </c:pt>
                <c:pt idx="5996">
                  <c:v>3</c:v>
                </c:pt>
                <c:pt idx="5997">
                  <c:v>3</c:v>
                </c:pt>
                <c:pt idx="5998">
                  <c:v>3</c:v>
                </c:pt>
                <c:pt idx="5999">
                  <c:v>3</c:v>
                </c:pt>
                <c:pt idx="6000">
                  <c:v>3</c:v>
                </c:pt>
                <c:pt idx="6001">
                  <c:v>3</c:v>
                </c:pt>
                <c:pt idx="6002">
                  <c:v>3</c:v>
                </c:pt>
                <c:pt idx="6003">
                  <c:v>3</c:v>
                </c:pt>
                <c:pt idx="6004">
                  <c:v>3</c:v>
                </c:pt>
                <c:pt idx="6005">
                  <c:v>3</c:v>
                </c:pt>
                <c:pt idx="6006">
                  <c:v>3</c:v>
                </c:pt>
                <c:pt idx="6007">
                  <c:v>3</c:v>
                </c:pt>
                <c:pt idx="6008">
                  <c:v>3</c:v>
                </c:pt>
                <c:pt idx="6009">
                  <c:v>3</c:v>
                </c:pt>
                <c:pt idx="6010">
                  <c:v>3</c:v>
                </c:pt>
                <c:pt idx="6011">
                  <c:v>3</c:v>
                </c:pt>
                <c:pt idx="6012">
                  <c:v>3</c:v>
                </c:pt>
                <c:pt idx="6013">
                  <c:v>3</c:v>
                </c:pt>
                <c:pt idx="6014">
                  <c:v>3</c:v>
                </c:pt>
                <c:pt idx="6015">
                  <c:v>3</c:v>
                </c:pt>
                <c:pt idx="6016">
                  <c:v>3</c:v>
                </c:pt>
                <c:pt idx="6017">
                  <c:v>3</c:v>
                </c:pt>
                <c:pt idx="6018">
                  <c:v>3</c:v>
                </c:pt>
                <c:pt idx="6019">
                  <c:v>3</c:v>
                </c:pt>
                <c:pt idx="6020">
                  <c:v>3</c:v>
                </c:pt>
                <c:pt idx="6021">
                  <c:v>3</c:v>
                </c:pt>
                <c:pt idx="6022">
                  <c:v>3</c:v>
                </c:pt>
                <c:pt idx="6023">
                  <c:v>3</c:v>
                </c:pt>
                <c:pt idx="6024">
                  <c:v>3</c:v>
                </c:pt>
                <c:pt idx="6025">
                  <c:v>3</c:v>
                </c:pt>
                <c:pt idx="6026">
                  <c:v>3</c:v>
                </c:pt>
                <c:pt idx="6027">
                  <c:v>3</c:v>
                </c:pt>
                <c:pt idx="6028">
                  <c:v>3</c:v>
                </c:pt>
                <c:pt idx="6029">
                  <c:v>3</c:v>
                </c:pt>
                <c:pt idx="6030">
                  <c:v>3</c:v>
                </c:pt>
                <c:pt idx="6031">
                  <c:v>3</c:v>
                </c:pt>
                <c:pt idx="6032">
                  <c:v>3</c:v>
                </c:pt>
                <c:pt idx="6033">
                  <c:v>3</c:v>
                </c:pt>
                <c:pt idx="6034">
                  <c:v>3</c:v>
                </c:pt>
                <c:pt idx="6035">
                  <c:v>3</c:v>
                </c:pt>
                <c:pt idx="6036">
                  <c:v>3</c:v>
                </c:pt>
                <c:pt idx="6037">
                  <c:v>3</c:v>
                </c:pt>
                <c:pt idx="6038">
                  <c:v>3</c:v>
                </c:pt>
                <c:pt idx="6039">
                  <c:v>3</c:v>
                </c:pt>
                <c:pt idx="6040">
                  <c:v>3</c:v>
                </c:pt>
                <c:pt idx="6041">
                  <c:v>3</c:v>
                </c:pt>
                <c:pt idx="6042">
                  <c:v>3</c:v>
                </c:pt>
                <c:pt idx="6043">
                  <c:v>3</c:v>
                </c:pt>
                <c:pt idx="6044">
                  <c:v>3</c:v>
                </c:pt>
                <c:pt idx="6045">
                  <c:v>3</c:v>
                </c:pt>
                <c:pt idx="6046">
                  <c:v>3</c:v>
                </c:pt>
                <c:pt idx="6047">
                  <c:v>3</c:v>
                </c:pt>
                <c:pt idx="6048">
                  <c:v>3</c:v>
                </c:pt>
                <c:pt idx="6049">
                  <c:v>3</c:v>
                </c:pt>
                <c:pt idx="6050">
                  <c:v>3</c:v>
                </c:pt>
                <c:pt idx="6051">
                  <c:v>3</c:v>
                </c:pt>
                <c:pt idx="6052">
                  <c:v>3</c:v>
                </c:pt>
                <c:pt idx="6053">
                  <c:v>3</c:v>
                </c:pt>
                <c:pt idx="6054">
                  <c:v>3</c:v>
                </c:pt>
                <c:pt idx="6055">
                  <c:v>3</c:v>
                </c:pt>
                <c:pt idx="6056">
                  <c:v>3</c:v>
                </c:pt>
                <c:pt idx="6057">
                  <c:v>3</c:v>
                </c:pt>
                <c:pt idx="6058">
                  <c:v>3</c:v>
                </c:pt>
                <c:pt idx="6059">
                  <c:v>3</c:v>
                </c:pt>
                <c:pt idx="6060">
                  <c:v>3</c:v>
                </c:pt>
                <c:pt idx="6061">
                  <c:v>3</c:v>
                </c:pt>
                <c:pt idx="6062">
                  <c:v>3</c:v>
                </c:pt>
                <c:pt idx="6063">
                  <c:v>3</c:v>
                </c:pt>
                <c:pt idx="6064">
                  <c:v>3</c:v>
                </c:pt>
                <c:pt idx="6065">
                  <c:v>3</c:v>
                </c:pt>
                <c:pt idx="6066">
                  <c:v>3</c:v>
                </c:pt>
                <c:pt idx="6067">
                  <c:v>3</c:v>
                </c:pt>
                <c:pt idx="6068">
                  <c:v>3</c:v>
                </c:pt>
                <c:pt idx="6069">
                  <c:v>3</c:v>
                </c:pt>
                <c:pt idx="6070">
                  <c:v>3</c:v>
                </c:pt>
                <c:pt idx="6071">
                  <c:v>3</c:v>
                </c:pt>
                <c:pt idx="6072">
                  <c:v>3</c:v>
                </c:pt>
                <c:pt idx="6073">
                  <c:v>3</c:v>
                </c:pt>
                <c:pt idx="6074">
                  <c:v>3</c:v>
                </c:pt>
                <c:pt idx="6075">
                  <c:v>3</c:v>
                </c:pt>
                <c:pt idx="6076">
                  <c:v>3</c:v>
                </c:pt>
                <c:pt idx="6077">
                  <c:v>3</c:v>
                </c:pt>
                <c:pt idx="6078">
                  <c:v>3</c:v>
                </c:pt>
                <c:pt idx="6079">
                  <c:v>3</c:v>
                </c:pt>
                <c:pt idx="6080">
                  <c:v>3</c:v>
                </c:pt>
                <c:pt idx="6081">
                  <c:v>3</c:v>
                </c:pt>
                <c:pt idx="6082">
                  <c:v>3</c:v>
                </c:pt>
                <c:pt idx="6083">
                  <c:v>3</c:v>
                </c:pt>
                <c:pt idx="6084">
                  <c:v>3</c:v>
                </c:pt>
                <c:pt idx="6085">
                  <c:v>3</c:v>
                </c:pt>
                <c:pt idx="6086">
                  <c:v>3</c:v>
                </c:pt>
                <c:pt idx="6087">
                  <c:v>3</c:v>
                </c:pt>
                <c:pt idx="6088">
                  <c:v>3</c:v>
                </c:pt>
                <c:pt idx="6089">
                  <c:v>3</c:v>
                </c:pt>
                <c:pt idx="6090">
                  <c:v>3</c:v>
                </c:pt>
                <c:pt idx="6091">
                  <c:v>3</c:v>
                </c:pt>
                <c:pt idx="6092">
                  <c:v>3</c:v>
                </c:pt>
                <c:pt idx="6093">
                  <c:v>3</c:v>
                </c:pt>
                <c:pt idx="6094">
                  <c:v>3</c:v>
                </c:pt>
                <c:pt idx="6095">
                  <c:v>3</c:v>
                </c:pt>
                <c:pt idx="6096">
                  <c:v>3</c:v>
                </c:pt>
                <c:pt idx="6097">
                  <c:v>3</c:v>
                </c:pt>
                <c:pt idx="6098">
                  <c:v>3</c:v>
                </c:pt>
                <c:pt idx="6099">
                  <c:v>3</c:v>
                </c:pt>
                <c:pt idx="6100">
                  <c:v>3</c:v>
                </c:pt>
                <c:pt idx="6101">
                  <c:v>3</c:v>
                </c:pt>
                <c:pt idx="6102">
                  <c:v>3</c:v>
                </c:pt>
                <c:pt idx="6103">
                  <c:v>3</c:v>
                </c:pt>
                <c:pt idx="6104">
                  <c:v>3</c:v>
                </c:pt>
                <c:pt idx="6105">
                  <c:v>3</c:v>
                </c:pt>
                <c:pt idx="6106">
                  <c:v>3</c:v>
                </c:pt>
                <c:pt idx="6107">
                  <c:v>3</c:v>
                </c:pt>
                <c:pt idx="6108">
                  <c:v>3</c:v>
                </c:pt>
                <c:pt idx="6109">
                  <c:v>3</c:v>
                </c:pt>
                <c:pt idx="6110">
                  <c:v>3</c:v>
                </c:pt>
                <c:pt idx="6111">
                  <c:v>3</c:v>
                </c:pt>
                <c:pt idx="6112">
                  <c:v>3</c:v>
                </c:pt>
                <c:pt idx="6113">
                  <c:v>3</c:v>
                </c:pt>
                <c:pt idx="6114">
                  <c:v>3</c:v>
                </c:pt>
                <c:pt idx="6115">
                  <c:v>3</c:v>
                </c:pt>
                <c:pt idx="6116">
                  <c:v>3</c:v>
                </c:pt>
                <c:pt idx="6117">
                  <c:v>3</c:v>
                </c:pt>
                <c:pt idx="6118">
                  <c:v>3</c:v>
                </c:pt>
                <c:pt idx="6119">
                  <c:v>3</c:v>
                </c:pt>
                <c:pt idx="6120">
                  <c:v>3</c:v>
                </c:pt>
                <c:pt idx="6121">
                  <c:v>3</c:v>
                </c:pt>
                <c:pt idx="6122">
                  <c:v>3</c:v>
                </c:pt>
                <c:pt idx="6123">
                  <c:v>3</c:v>
                </c:pt>
                <c:pt idx="6124">
                  <c:v>3</c:v>
                </c:pt>
                <c:pt idx="6125">
                  <c:v>3</c:v>
                </c:pt>
                <c:pt idx="6126">
                  <c:v>3</c:v>
                </c:pt>
                <c:pt idx="6127">
                  <c:v>3</c:v>
                </c:pt>
                <c:pt idx="6128">
                  <c:v>3</c:v>
                </c:pt>
                <c:pt idx="6129">
                  <c:v>3</c:v>
                </c:pt>
                <c:pt idx="6130">
                  <c:v>3</c:v>
                </c:pt>
                <c:pt idx="6131">
                  <c:v>3</c:v>
                </c:pt>
                <c:pt idx="6132">
                  <c:v>3</c:v>
                </c:pt>
                <c:pt idx="6133">
                  <c:v>3</c:v>
                </c:pt>
                <c:pt idx="6134">
                  <c:v>3</c:v>
                </c:pt>
                <c:pt idx="6135">
                  <c:v>3</c:v>
                </c:pt>
                <c:pt idx="6136">
                  <c:v>3</c:v>
                </c:pt>
                <c:pt idx="6137">
                  <c:v>3</c:v>
                </c:pt>
                <c:pt idx="6138">
                  <c:v>3</c:v>
                </c:pt>
                <c:pt idx="6139">
                  <c:v>3</c:v>
                </c:pt>
                <c:pt idx="6140">
                  <c:v>3</c:v>
                </c:pt>
                <c:pt idx="6141">
                  <c:v>3</c:v>
                </c:pt>
                <c:pt idx="6142">
                  <c:v>3</c:v>
                </c:pt>
                <c:pt idx="6143">
                  <c:v>3</c:v>
                </c:pt>
                <c:pt idx="6144">
                  <c:v>3</c:v>
                </c:pt>
                <c:pt idx="6145">
                  <c:v>3</c:v>
                </c:pt>
                <c:pt idx="6146">
                  <c:v>3</c:v>
                </c:pt>
                <c:pt idx="6147">
                  <c:v>3</c:v>
                </c:pt>
                <c:pt idx="6148">
                  <c:v>3</c:v>
                </c:pt>
                <c:pt idx="6149">
                  <c:v>3</c:v>
                </c:pt>
                <c:pt idx="6150">
                  <c:v>3</c:v>
                </c:pt>
                <c:pt idx="6151">
                  <c:v>3</c:v>
                </c:pt>
                <c:pt idx="6152">
                  <c:v>3</c:v>
                </c:pt>
                <c:pt idx="6153">
                  <c:v>3</c:v>
                </c:pt>
                <c:pt idx="6154">
                  <c:v>3</c:v>
                </c:pt>
                <c:pt idx="6155">
                  <c:v>3</c:v>
                </c:pt>
                <c:pt idx="6156">
                  <c:v>3</c:v>
                </c:pt>
                <c:pt idx="6157">
                  <c:v>3</c:v>
                </c:pt>
                <c:pt idx="6158">
                  <c:v>3</c:v>
                </c:pt>
                <c:pt idx="6159">
                  <c:v>3</c:v>
                </c:pt>
                <c:pt idx="6160">
                  <c:v>3</c:v>
                </c:pt>
                <c:pt idx="6161">
                  <c:v>3</c:v>
                </c:pt>
                <c:pt idx="6162">
                  <c:v>3</c:v>
                </c:pt>
                <c:pt idx="6163">
                  <c:v>3</c:v>
                </c:pt>
                <c:pt idx="6164">
                  <c:v>3</c:v>
                </c:pt>
                <c:pt idx="6165">
                  <c:v>3</c:v>
                </c:pt>
                <c:pt idx="6166">
                  <c:v>3</c:v>
                </c:pt>
                <c:pt idx="6167">
                  <c:v>3</c:v>
                </c:pt>
                <c:pt idx="6168">
                  <c:v>3</c:v>
                </c:pt>
                <c:pt idx="6169">
                  <c:v>3</c:v>
                </c:pt>
                <c:pt idx="6170">
                  <c:v>3</c:v>
                </c:pt>
                <c:pt idx="6171">
                  <c:v>3</c:v>
                </c:pt>
                <c:pt idx="6172">
                  <c:v>3</c:v>
                </c:pt>
                <c:pt idx="6173">
                  <c:v>3</c:v>
                </c:pt>
                <c:pt idx="6174">
                  <c:v>3</c:v>
                </c:pt>
                <c:pt idx="6175">
                  <c:v>3</c:v>
                </c:pt>
                <c:pt idx="6176">
                  <c:v>3</c:v>
                </c:pt>
                <c:pt idx="6177">
                  <c:v>3</c:v>
                </c:pt>
                <c:pt idx="6178">
                  <c:v>3</c:v>
                </c:pt>
                <c:pt idx="6179">
                  <c:v>3</c:v>
                </c:pt>
                <c:pt idx="6180">
                  <c:v>3</c:v>
                </c:pt>
                <c:pt idx="6181">
                  <c:v>3</c:v>
                </c:pt>
                <c:pt idx="6182">
                  <c:v>3</c:v>
                </c:pt>
                <c:pt idx="6183">
                  <c:v>3</c:v>
                </c:pt>
                <c:pt idx="6184">
                  <c:v>3</c:v>
                </c:pt>
                <c:pt idx="6185">
                  <c:v>3</c:v>
                </c:pt>
                <c:pt idx="6186">
                  <c:v>3</c:v>
                </c:pt>
                <c:pt idx="6187">
                  <c:v>3</c:v>
                </c:pt>
                <c:pt idx="6188">
                  <c:v>3</c:v>
                </c:pt>
                <c:pt idx="6189">
                  <c:v>3</c:v>
                </c:pt>
                <c:pt idx="6190">
                  <c:v>3</c:v>
                </c:pt>
                <c:pt idx="6191">
                  <c:v>3</c:v>
                </c:pt>
                <c:pt idx="6192">
                  <c:v>3</c:v>
                </c:pt>
                <c:pt idx="6193">
                  <c:v>3</c:v>
                </c:pt>
                <c:pt idx="6194">
                  <c:v>3</c:v>
                </c:pt>
                <c:pt idx="6195">
                  <c:v>3</c:v>
                </c:pt>
                <c:pt idx="6196">
                  <c:v>3</c:v>
                </c:pt>
                <c:pt idx="6197">
                  <c:v>3</c:v>
                </c:pt>
                <c:pt idx="6198">
                  <c:v>3</c:v>
                </c:pt>
                <c:pt idx="6199">
                  <c:v>3</c:v>
                </c:pt>
                <c:pt idx="6200">
                  <c:v>3</c:v>
                </c:pt>
                <c:pt idx="6201">
                  <c:v>3</c:v>
                </c:pt>
                <c:pt idx="6202">
                  <c:v>3</c:v>
                </c:pt>
                <c:pt idx="6203">
                  <c:v>3</c:v>
                </c:pt>
                <c:pt idx="6204">
                  <c:v>3</c:v>
                </c:pt>
                <c:pt idx="6205">
                  <c:v>3</c:v>
                </c:pt>
                <c:pt idx="6206">
                  <c:v>3</c:v>
                </c:pt>
                <c:pt idx="6207">
                  <c:v>3</c:v>
                </c:pt>
                <c:pt idx="6208">
                  <c:v>3</c:v>
                </c:pt>
                <c:pt idx="6209">
                  <c:v>3</c:v>
                </c:pt>
                <c:pt idx="6210">
                  <c:v>3</c:v>
                </c:pt>
                <c:pt idx="6211">
                  <c:v>3</c:v>
                </c:pt>
                <c:pt idx="6212">
                  <c:v>3</c:v>
                </c:pt>
                <c:pt idx="6213">
                  <c:v>3</c:v>
                </c:pt>
                <c:pt idx="6214">
                  <c:v>3</c:v>
                </c:pt>
                <c:pt idx="6215">
                  <c:v>3</c:v>
                </c:pt>
                <c:pt idx="6216">
                  <c:v>3</c:v>
                </c:pt>
                <c:pt idx="6217">
                  <c:v>3</c:v>
                </c:pt>
                <c:pt idx="6218">
                  <c:v>3</c:v>
                </c:pt>
                <c:pt idx="6219">
                  <c:v>3</c:v>
                </c:pt>
                <c:pt idx="6220">
                  <c:v>3</c:v>
                </c:pt>
                <c:pt idx="6221">
                  <c:v>3</c:v>
                </c:pt>
                <c:pt idx="6222">
                  <c:v>3</c:v>
                </c:pt>
                <c:pt idx="6223">
                  <c:v>3</c:v>
                </c:pt>
                <c:pt idx="6224">
                  <c:v>3</c:v>
                </c:pt>
                <c:pt idx="6225">
                  <c:v>3</c:v>
                </c:pt>
                <c:pt idx="6226">
                  <c:v>3</c:v>
                </c:pt>
                <c:pt idx="6227">
                  <c:v>3</c:v>
                </c:pt>
                <c:pt idx="6228">
                  <c:v>3</c:v>
                </c:pt>
                <c:pt idx="6229">
                  <c:v>3</c:v>
                </c:pt>
                <c:pt idx="6230">
                  <c:v>3</c:v>
                </c:pt>
                <c:pt idx="6231">
                  <c:v>3</c:v>
                </c:pt>
                <c:pt idx="6232">
                  <c:v>3</c:v>
                </c:pt>
                <c:pt idx="6233">
                  <c:v>3</c:v>
                </c:pt>
                <c:pt idx="6234">
                  <c:v>3</c:v>
                </c:pt>
                <c:pt idx="6235">
                  <c:v>3</c:v>
                </c:pt>
                <c:pt idx="6236">
                  <c:v>3</c:v>
                </c:pt>
                <c:pt idx="6237">
                  <c:v>3</c:v>
                </c:pt>
                <c:pt idx="6238">
                  <c:v>3</c:v>
                </c:pt>
                <c:pt idx="6239">
                  <c:v>3</c:v>
                </c:pt>
                <c:pt idx="6240">
                  <c:v>3</c:v>
                </c:pt>
                <c:pt idx="6241">
                  <c:v>3</c:v>
                </c:pt>
                <c:pt idx="6242">
                  <c:v>3</c:v>
                </c:pt>
                <c:pt idx="6243">
                  <c:v>3</c:v>
                </c:pt>
                <c:pt idx="6244">
                  <c:v>3</c:v>
                </c:pt>
                <c:pt idx="6245">
                  <c:v>3</c:v>
                </c:pt>
                <c:pt idx="6246">
                  <c:v>3</c:v>
                </c:pt>
                <c:pt idx="6247">
                  <c:v>3</c:v>
                </c:pt>
                <c:pt idx="6248">
                  <c:v>3</c:v>
                </c:pt>
                <c:pt idx="6249">
                  <c:v>3</c:v>
                </c:pt>
                <c:pt idx="6250">
                  <c:v>3</c:v>
                </c:pt>
                <c:pt idx="6251">
                  <c:v>3</c:v>
                </c:pt>
                <c:pt idx="6252">
                  <c:v>3</c:v>
                </c:pt>
                <c:pt idx="6253">
                  <c:v>3</c:v>
                </c:pt>
                <c:pt idx="6254">
                  <c:v>3</c:v>
                </c:pt>
                <c:pt idx="6255">
                  <c:v>3</c:v>
                </c:pt>
                <c:pt idx="6256">
                  <c:v>3</c:v>
                </c:pt>
                <c:pt idx="6257">
                  <c:v>3</c:v>
                </c:pt>
                <c:pt idx="6258">
                  <c:v>3</c:v>
                </c:pt>
                <c:pt idx="6259">
                  <c:v>3</c:v>
                </c:pt>
                <c:pt idx="6260">
                  <c:v>3</c:v>
                </c:pt>
                <c:pt idx="6261">
                  <c:v>3</c:v>
                </c:pt>
                <c:pt idx="6262">
                  <c:v>3</c:v>
                </c:pt>
                <c:pt idx="6263">
                  <c:v>3</c:v>
                </c:pt>
                <c:pt idx="6264">
                  <c:v>3</c:v>
                </c:pt>
                <c:pt idx="6265">
                  <c:v>3</c:v>
                </c:pt>
                <c:pt idx="6266">
                  <c:v>3</c:v>
                </c:pt>
                <c:pt idx="6267">
                  <c:v>3</c:v>
                </c:pt>
                <c:pt idx="6268">
                  <c:v>3</c:v>
                </c:pt>
                <c:pt idx="6269">
                  <c:v>3</c:v>
                </c:pt>
                <c:pt idx="6270">
                  <c:v>3</c:v>
                </c:pt>
                <c:pt idx="6271">
                  <c:v>3</c:v>
                </c:pt>
                <c:pt idx="6272">
                  <c:v>3</c:v>
                </c:pt>
                <c:pt idx="6273">
                  <c:v>3</c:v>
                </c:pt>
                <c:pt idx="6274">
                  <c:v>3</c:v>
                </c:pt>
                <c:pt idx="6275">
                  <c:v>3</c:v>
                </c:pt>
                <c:pt idx="6276">
                  <c:v>3</c:v>
                </c:pt>
                <c:pt idx="6277">
                  <c:v>3</c:v>
                </c:pt>
                <c:pt idx="6278">
                  <c:v>3</c:v>
                </c:pt>
                <c:pt idx="6279">
                  <c:v>3</c:v>
                </c:pt>
                <c:pt idx="6280">
                  <c:v>3</c:v>
                </c:pt>
                <c:pt idx="6281">
                  <c:v>3</c:v>
                </c:pt>
                <c:pt idx="6282">
                  <c:v>3</c:v>
                </c:pt>
                <c:pt idx="6283">
                  <c:v>3</c:v>
                </c:pt>
                <c:pt idx="6284">
                  <c:v>3</c:v>
                </c:pt>
                <c:pt idx="6285">
                  <c:v>3</c:v>
                </c:pt>
                <c:pt idx="6286">
                  <c:v>3</c:v>
                </c:pt>
                <c:pt idx="6287">
                  <c:v>3</c:v>
                </c:pt>
                <c:pt idx="6288">
                  <c:v>3</c:v>
                </c:pt>
                <c:pt idx="6289">
                  <c:v>3</c:v>
                </c:pt>
                <c:pt idx="6290">
                  <c:v>3</c:v>
                </c:pt>
                <c:pt idx="6291">
                  <c:v>3</c:v>
                </c:pt>
                <c:pt idx="6292">
                  <c:v>3</c:v>
                </c:pt>
                <c:pt idx="6293">
                  <c:v>3</c:v>
                </c:pt>
                <c:pt idx="6294">
                  <c:v>3</c:v>
                </c:pt>
                <c:pt idx="6295">
                  <c:v>3</c:v>
                </c:pt>
                <c:pt idx="6296">
                  <c:v>3</c:v>
                </c:pt>
                <c:pt idx="6297">
                  <c:v>3</c:v>
                </c:pt>
                <c:pt idx="6298">
                  <c:v>3</c:v>
                </c:pt>
                <c:pt idx="6299">
                  <c:v>3</c:v>
                </c:pt>
                <c:pt idx="6300">
                  <c:v>3</c:v>
                </c:pt>
                <c:pt idx="6301">
                  <c:v>3</c:v>
                </c:pt>
                <c:pt idx="6302">
                  <c:v>3</c:v>
                </c:pt>
                <c:pt idx="6303">
                  <c:v>3</c:v>
                </c:pt>
                <c:pt idx="6304">
                  <c:v>3</c:v>
                </c:pt>
                <c:pt idx="6305">
                  <c:v>3</c:v>
                </c:pt>
                <c:pt idx="6306">
                  <c:v>3</c:v>
                </c:pt>
                <c:pt idx="6307">
                  <c:v>3</c:v>
                </c:pt>
                <c:pt idx="6308">
                  <c:v>3</c:v>
                </c:pt>
                <c:pt idx="6309">
                  <c:v>3</c:v>
                </c:pt>
                <c:pt idx="6310">
                  <c:v>3</c:v>
                </c:pt>
                <c:pt idx="6311">
                  <c:v>3</c:v>
                </c:pt>
                <c:pt idx="6312">
                  <c:v>3</c:v>
                </c:pt>
                <c:pt idx="6313">
                  <c:v>3</c:v>
                </c:pt>
                <c:pt idx="6314">
                  <c:v>3</c:v>
                </c:pt>
                <c:pt idx="6315">
                  <c:v>3</c:v>
                </c:pt>
                <c:pt idx="6316">
                  <c:v>3</c:v>
                </c:pt>
                <c:pt idx="6317">
                  <c:v>3</c:v>
                </c:pt>
                <c:pt idx="6318">
                  <c:v>3</c:v>
                </c:pt>
                <c:pt idx="6319">
                  <c:v>3</c:v>
                </c:pt>
                <c:pt idx="6320">
                  <c:v>3</c:v>
                </c:pt>
                <c:pt idx="6321">
                  <c:v>3</c:v>
                </c:pt>
                <c:pt idx="6322">
                  <c:v>3</c:v>
                </c:pt>
                <c:pt idx="6323">
                  <c:v>3</c:v>
                </c:pt>
                <c:pt idx="6324">
                  <c:v>3</c:v>
                </c:pt>
                <c:pt idx="6325">
                  <c:v>3</c:v>
                </c:pt>
                <c:pt idx="6326">
                  <c:v>3</c:v>
                </c:pt>
                <c:pt idx="6327">
                  <c:v>3</c:v>
                </c:pt>
                <c:pt idx="6328">
                  <c:v>3</c:v>
                </c:pt>
                <c:pt idx="6329">
                  <c:v>3</c:v>
                </c:pt>
                <c:pt idx="6330">
                  <c:v>3</c:v>
                </c:pt>
                <c:pt idx="6331">
                  <c:v>3</c:v>
                </c:pt>
                <c:pt idx="6332">
                  <c:v>3</c:v>
                </c:pt>
                <c:pt idx="6333">
                  <c:v>3</c:v>
                </c:pt>
                <c:pt idx="6334">
                  <c:v>3</c:v>
                </c:pt>
                <c:pt idx="6335">
                  <c:v>3</c:v>
                </c:pt>
                <c:pt idx="6336">
                  <c:v>3</c:v>
                </c:pt>
                <c:pt idx="6337">
                  <c:v>3</c:v>
                </c:pt>
                <c:pt idx="6338">
                  <c:v>3</c:v>
                </c:pt>
                <c:pt idx="6339">
                  <c:v>3</c:v>
                </c:pt>
                <c:pt idx="6340">
                  <c:v>3</c:v>
                </c:pt>
                <c:pt idx="6341">
                  <c:v>3</c:v>
                </c:pt>
                <c:pt idx="6342">
                  <c:v>3</c:v>
                </c:pt>
                <c:pt idx="6343">
                  <c:v>3</c:v>
                </c:pt>
                <c:pt idx="6344">
                  <c:v>3</c:v>
                </c:pt>
                <c:pt idx="6345">
                  <c:v>3</c:v>
                </c:pt>
                <c:pt idx="6346">
                  <c:v>3</c:v>
                </c:pt>
                <c:pt idx="6347">
                  <c:v>3</c:v>
                </c:pt>
                <c:pt idx="6348">
                  <c:v>3</c:v>
                </c:pt>
                <c:pt idx="6349">
                  <c:v>3</c:v>
                </c:pt>
                <c:pt idx="6350">
                  <c:v>3</c:v>
                </c:pt>
                <c:pt idx="6351">
                  <c:v>3</c:v>
                </c:pt>
                <c:pt idx="6352">
                  <c:v>3</c:v>
                </c:pt>
                <c:pt idx="6353">
                  <c:v>3</c:v>
                </c:pt>
                <c:pt idx="6354">
                  <c:v>3</c:v>
                </c:pt>
                <c:pt idx="6355">
                  <c:v>3</c:v>
                </c:pt>
                <c:pt idx="6356">
                  <c:v>3</c:v>
                </c:pt>
                <c:pt idx="6357">
                  <c:v>3</c:v>
                </c:pt>
                <c:pt idx="6358">
                  <c:v>3</c:v>
                </c:pt>
                <c:pt idx="6359">
                  <c:v>3</c:v>
                </c:pt>
                <c:pt idx="6360">
                  <c:v>3</c:v>
                </c:pt>
                <c:pt idx="6361">
                  <c:v>3</c:v>
                </c:pt>
                <c:pt idx="6362">
                  <c:v>3</c:v>
                </c:pt>
                <c:pt idx="6363">
                  <c:v>3</c:v>
                </c:pt>
                <c:pt idx="6364">
                  <c:v>3</c:v>
                </c:pt>
                <c:pt idx="6365">
                  <c:v>3</c:v>
                </c:pt>
                <c:pt idx="6366">
                  <c:v>3</c:v>
                </c:pt>
                <c:pt idx="6367">
                  <c:v>3</c:v>
                </c:pt>
                <c:pt idx="6368">
                  <c:v>3</c:v>
                </c:pt>
                <c:pt idx="6369">
                  <c:v>3</c:v>
                </c:pt>
                <c:pt idx="6370">
                  <c:v>3</c:v>
                </c:pt>
                <c:pt idx="6371">
                  <c:v>3</c:v>
                </c:pt>
                <c:pt idx="6372">
                  <c:v>3</c:v>
                </c:pt>
                <c:pt idx="6373">
                  <c:v>3</c:v>
                </c:pt>
                <c:pt idx="6374">
                  <c:v>3</c:v>
                </c:pt>
                <c:pt idx="6375">
                  <c:v>3</c:v>
                </c:pt>
                <c:pt idx="6376">
                  <c:v>3</c:v>
                </c:pt>
                <c:pt idx="6377">
                  <c:v>3</c:v>
                </c:pt>
                <c:pt idx="6378">
                  <c:v>3</c:v>
                </c:pt>
                <c:pt idx="6379">
                  <c:v>3</c:v>
                </c:pt>
                <c:pt idx="6380">
                  <c:v>3</c:v>
                </c:pt>
                <c:pt idx="6381">
                  <c:v>3</c:v>
                </c:pt>
                <c:pt idx="6382">
                  <c:v>3</c:v>
                </c:pt>
                <c:pt idx="6383">
                  <c:v>3</c:v>
                </c:pt>
                <c:pt idx="6384">
                  <c:v>3</c:v>
                </c:pt>
                <c:pt idx="6385">
                  <c:v>3</c:v>
                </c:pt>
                <c:pt idx="6386">
                  <c:v>3</c:v>
                </c:pt>
                <c:pt idx="6387">
                  <c:v>3</c:v>
                </c:pt>
                <c:pt idx="6388">
                  <c:v>3</c:v>
                </c:pt>
                <c:pt idx="6389">
                  <c:v>3</c:v>
                </c:pt>
                <c:pt idx="6390">
                  <c:v>3</c:v>
                </c:pt>
                <c:pt idx="6391">
                  <c:v>3</c:v>
                </c:pt>
                <c:pt idx="6392">
                  <c:v>3</c:v>
                </c:pt>
                <c:pt idx="6393">
                  <c:v>3</c:v>
                </c:pt>
                <c:pt idx="6394">
                  <c:v>3</c:v>
                </c:pt>
                <c:pt idx="6395">
                  <c:v>3</c:v>
                </c:pt>
                <c:pt idx="6396">
                  <c:v>3</c:v>
                </c:pt>
                <c:pt idx="6397">
                  <c:v>3</c:v>
                </c:pt>
                <c:pt idx="6398">
                  <c:v>3</c:v>
                </c:pt>
                <c:pt idx="6399">
                  <c:v>3</c:v>
                </c:pt>
                <c:pt idx="6400">
                  <c:v>3</c:v>
                </c:pt>
                <c:pt idx="6401">
                  <c:v>3</c:v>
                </c:pt>
                <c:pt idx="6402">
                  <c:v>3</c:v>
                </c:pt>
                <c:pt idx="6403">
                  <c:v>3</c:v>
                </c:pt>
                <c:pt idx="6404">
                  <c:v>3</c:v>
                </c:pt>
                <c:pt idx="6405">
                  <c:v>3</c:v>
                </c:pt>
                <c:pt idx="6406">
                  <c:v>3</c:v>
                </c:pt>
                <c:pt idx="6407">
                  <c:v>3</c:v>
                </c:pt>
                <c:pt idx="6408">
                  <c:v>3</c:v>
                </c:pt>
                <c:pt idx="6409">
                  <c:v>3</c:v>
                </c:pt>
                <c:pt idx="6410">
                  <c:v>3</c:v>
                </c:pt>
                <c:pt idx="6411">
                  <c:v>3</c:v>
                </c:pt>
                <c:pt idx="6412">
                  <c:v>3</c:v>
                </c:pt>
                <c:pt idx="6413">
                  <c:v>3</c:v>
                </c:pt>
                <c:pt idx="6414">
                  <c:v>3</c:v>
                </c:pt>
                <c:pt idx="6415">
                  <c:v>3</c:v>
                </c:pt>
                <c:pt idx="6416">
                  <c:v>3</c:v>
                </c:pt>
                <c:pt idx="6417">
                  <c:v>3</c:v>
                </c:pt>
                <c:pt idx="6418">
                  <c:v>3</c:v>
                </c:pt>
                <c:pt idx="6419">
                  <c:v>3</c:v>
                </c:pt>
                <c:pt idx="6420">
                  <c:v>3</c:v>
                </c:pt>
                <c:pt idx="6421">
                  <c:v>3</c:v>
                </c:pt>
                <c:pt idx="6422">
                  <c:v>3</c:v>
                </c:pt>
                <c:pt idx="6423">
                  <c:v>3</c:v>
                </c:pt>
                <c:pt idx="6424">
                  <c:v>3</c:v>
                </c:pt>
                <c:pt idx="6425">
                  <c:v>3</c:v>
                </c:pt>
                <c:pt idx="6426">
                  <c:v>3</c:v>
                </c:pt>
                <c:pt idx="6427">
                  <c:v>3</c:v>
                </c:pt>
                <c:pt idx="6428">
                  <c:v>3</c:v>
                </c:pt>
                <c:pt idx="6429">
                  <c:v>3</c:v>
                </c:pt>
                <c:pt idx="6430">
                  <c:v>3</c:v>
                </c:pt>
                <c:pt idx="6431">
                  <c:v>3</c:v>
                </c:pt>
                <c:pt idx="6432">
                  <c:v>3</c:v>
                </c:pt>
                <c:pt idx="6433">
                  <c:v>3</c:v>
                </c:pt>
                <c:pt idx="6434">
                  <c:v>3</c:v>
                </c:pt>
                <c:pt idx="6435">
                  <c:v>3</c:v>
                </c:pt>
                <c:pt idx="6436">
                  <c:v>3</c:v>
                </c:pt>
                <c:pt idx="6437">
                  <c:v>3</c:v>
                </c:pt>
                <c:pt idx="6438">
                  <c:v>3</c:v>
                </c:pt>
                <c:pt idx="6439">
                  <c:v>3</c:v>
                </c:pt>
                <c:pt idx="6440">
                  <c:v>3</c:v>
                </c:pt>
                <c:pt idx="6441">
                  <c:v>3</c:v>
                </c:pt>
                <c:pt idx="6442">
                  <c:v>3</c:v>
                </c:pt>
                <c:pt idx="6443">
                  <c:v>3</c:v>
                </c:pt>
                <c:pt idx="6444">
                  <c:v>3</c:v>
                </c:pt>
                <c:pt idx="6445">
                  <c:v>3</c:v>
                </c:pt>
                <c:pt idx="6446">
                  <c:v>3</c:v>
                </c:pt>
                <c:pt idx="6447">
                  <c:v>3</c:v>
                </c:pt>
                <c:pt idx="6448">
                  <c:v>3</c:v>
                </c:pt>
                <c:pt idx="6449">
                  <c:v>3</c:v>
                </c:pt>
                <c:pt idx="6450">
                  <c:v>3</c:v>
                </c:pt>
                <c:pt idx="6451">
                  <c:v>3</c:v>
                </c:pt>
                <c:pt idx="6452">
                  <c:v>3</c:v>
                </c:pt>
                <c:pt idx="6453">
                  <c:v>3</c:v>
                </c:pt>
                <c:pt idx="6454">
                  <c:v>3</c:v>
                </c:pt>
                <c:pt idx="6455">
                  <c:v>3</c:v>
                </c:pt>
                <c:pt idx="6456">
                  <c:v>3</c:v>
                </c:pt>
                <c:pt idx="6457">
                  <c:v>3</c:v>
                </c:pt>
                <c:pt idx="6458">
                  <c:v>3</c:v>
                </c:pt>
                <c:pt idx="6459">
                  <c:v>3</c:v>
                </c:pt>
                <c:pt idx="6460">
                  <c:v>3</c:v>
                </c:pt>
                <c:pt idx="6461">
                  <c:v>3</c:v>
                </c:pt>
                <c:pt idx="6462">
                  <c:v>3</c:v>
                </c:pt>
                <c:pt idx="6463">
                  <c:v>3</c:v>
                </c:pt>
                <c:pt idx="6464">
                  <c:v>3</c:v>
                </c:pt>
                <c:pt idx="6465">
                  <c:v>3</c:v>
                </c:pt>
                <c:pt idx="6466">
                  <c:v>3</c:v>
                </c:pt>
                <c:pt idx="6467">
                  <c:v>3</c:v>
                </c:pt>
                <c:pt idx="6468">
                  <c:v>3</c:v>
                </c:pt>
                <c:pt idx="6469">
                  <c:v>3</c:v>
                </c:pt>
                <c:pt idx="6470">
                  <c:v>3</c:v>
                </c:pt>
                <c:pt idx="6471">
                  <c:v>3</c:v>
                </c:pt>
                <c:pt idx="6472">
                  <c:v>3</c:v>
                </c:pt>
                <c:pt idx="6473">
                  <c:v>3</c:v>
                </c:pt>
                <c:pt idx="6474">
                  <c:v>3</c:v>
                </c:pt>
                <c:pt idx="6475">
                  <c:v>3</c:v>
                </c:pt>
                <c:pt idx="6476">
                  <c:v>3</c:v>
                </c:pt>
                <c:pt idx="6477">
                  <c:v>3</c:v>
                </c:pt>
                <c:pt idx="6478">
                  <c:v>3</c:v>
                </c:pt>
                <c:pt idx="6479">
                  <c:v>3</c:v>
                </c:pt>
                <c:pt idx="6480">
                  <c:v>3</c:v>
                </c:pt>
                <c:pt idx="6481">
                  <c:v>3</c:v>
                </c:pt>
                <c:pt idx="6482">
                  <c:v>3</c:v>
                </c:pt>
                <c:pt idx="6483">
                  <c:v>3</c:v>
                </c:pt>
                <c:pt idx="6484">
                  <c:v>3</c:v>
                </c:pt>
                <c:pt idx="6485">
                  <c:v>3</c:v>
                </c:pt>
                <c:pt idx="6486">
                  <c:v>3</c:v>
                </c:pt>
                <c:pt idx="6487">
                  <c:v>3</c:v>
                </c:pt>
                <c:pt idx="6488">
                  <c:v>3</c:v>
                </c:pt>
                <c:pt idx="6489">
                  <c:v>3</c:v>
                </c:pt>
                <c:pt idx="6490">
                  <c:v>3</c:v>
                </c:pt>
                <c:pt idx="6491">
                  <c:v>3</c:v>
                </c:pt>
                <c:pt idx="6492">
                  <c:v>3</c:v>
                </c:pt>
                <c:pt idx="6493">
                  <c:v>3</c:v>
                </c:pt>
                <c:pt idx="6494">
                  <c:v>3</c:v>
                </c:pt>
                <c:pt idx="6495">
                  <c:v>3</c:v>
                </c:pt>
                <c:pt idx="6496">
                  <c:v>3</c:v>
                </c:pt>
                <c:pt idx="6497">
                  <c:v>3</c:v>
                </c:pt>
                <c:pt idx="6498">
                  <c:v>3</c:v>
                </c:pt>
                <c:pt idx="6499">
                  <c:v>3</c:v>
                </c:pt>
                <c:pt idx="6500">
                  <c:v>3</c:v>
                </c:pt>
                <c:pt idx="6501">
                  <c:v>3</c:v>
                </c:pt>
                <c:pt idx="6502">
                  <c:v>3</c:v>
                </c:pt>
                <c:pt idx="6503">
                  <c:v>3</c:v>
                </c:pt>
                <c:pt idx="6504">
                  <c:v>3</c:v>
                </c:pt>
                <c:pt idx="6505">
                  <c:v>3</c:v>
                </c:pt>
                <c:pt idx="6506">
                  <c:v>3</c:v>
                </c:pt>
                <c:pt idx="6507">
                  <c:v>3</c:v>
                </c:pt>
                <c:pt idx="6508">
                  <c:v>3</c:v>
                </c:pt>
                <c:pt idx="6509">
                  <c:v>3</c:v>
                </c:pt>
                <c:pt idx="6510">
                  <c:v>3</c:v>
                </c:pt>
                <c:pt idx="6511">
                  <c:v>3</c:v>
                </c:pt>
                <c:pt idx="6512">
                  <c:v>3</c:v>
                </c:pt>
                <c:pt idx="6513">
                  <c:v>3</c:v>
                </c:pt>
                <c:pt idx="6514">
                  <c:v>3</c:v>
                </c:pt>
                <c:pt idx="6515">
                  <c:v>3</c:v>
                </c:pt>
                <c:pt idx="6516">
                  <c:v>3</c:v>
                </c:pt>
                <c:pt idx="6517">
                  <c:v>3</c:v>
                </c:pt>
                <c:pt idx="6518">
                  <c:v>3</c:v>
                </c:pt>
                <c:pt idx="6519">
                  <c:v>3</c:v>
                </c:pt>
                <c:pt idx="6520">
                  <c:v>3</c:v>
                </c:pt>
                <c:pt idx="6521">
                  <c:v>3</c:v>
                </c:pt>
                <c:pt idx="6522">
                  <c:v>3</c:v>
                </c:pt>
                <c:pt idx="6523">
                  <c:v>3</c:v>
                </c:pt>
                <c:pt idx="6524">
                  <c:v>3</c:v>
                </c:pt>
                <c:pt idx="6525">
                  <c:v>3</c:v>
                </c:pt>
                <c:pt idx="6526">
                  <c:v>3</c:v>
                </c:pt>
                <c:pt idx="6527">
                  <c:v>3</c:v>
                </c:pt>
                <c:pt idx="6528">
                  <c:v>3</c:v>
                </c:pt>
                <c:pt idx="6529">
                  <c:v>3</c:v>
                </c:pt>
                <c:pt idx="6530">
                  <c:v>3</c:v>
                </c:pt>
                <c:pt idx="6531">
                  <c:v>3</c:v>
                </c:pt>
                <c:pt idx="6532">
                  <c:v>3</c:v>
                </c:pt>
                <c:pt idx="6533">
                  <c:v>3</c:v>
                </c:pt>
                <c:pt idx="6534">
                  <c:v>3</c:v>
                </c:pt>
                <c:pt idx="6535">
                  <c:v>3</c:v>
                </c:pt>
                <c:pt idx="6536">
                  <c:v>3</c:v>
                </c:pt>
                <c:pt idx="6537">
                  <c:v>3</c:v>
                </c:pt>
                <c:pt idx="6538">
                  <c:v>3</c:v>
                </c:pt>
                <c:pt idx="6539">
                  <c:v>3</c:v>
                </c:pt>
                <c:pt idx="6540">
                  <c:v>3</c:v>
                </c:pt>
                <c:pt idx="6541">
                  <c:v>3</c:v>
                </c:pt>
                <c:pt idx="6542">
                  <c:v>3</c:v>
                </c:pt>
                <c:pt idx="6543">
                  <c:v>3</c:v>
                </c:pt>
                <c:pt idx="6544">
                  <c:v>3</c:v>
                </c:pt>
                <c:pt idx="6545">
                  <c:v>3</c:v>
                </c:pt>
                <c:pt idx="6546">
                  <c:v>3</c:v>
                </c:pt>
                <c:pt idx="6547">
                  <c:v>3</c:v>
                </c:pt>
                <c:pt idx="6548">
                  <c:v>3</c:v>
                </c:pt>
                <c:pt idx="6549">
                  <c:v>3</c:v>
                </c:pt>
                <c:pt idx="6550">
                  <c:v>3</c:v>
                </c:pt>
                <c:pt idx="6551">
                  <c:v>3</c:v>
                </c:pt>
                <c:pt idx="6552">
                  <c:v>3</c:v>
                </c:pt>
                <c:pt idx="6553">
                  <c:v>3</c:v>
                </c:pt>
                <c:pt idx="6554">
                  <c:v>3</c:v>
                </c:pt>
                <c:pt idx="6555">
                  <c:v>3</c:v>
                </c:pt>
                <c:pt idx="6556">
                  <c:v>3</c:v>
                </c:pt>
                <c:pt idx="6557">
                  <c:v>3</c:v>
                </c:pt>
                <c:pt idx="6558">
                  <c:v>3</c:v>
                </c:pt>
                <c:pt idx="6559">
                  <c:v>3</c:v>
                </c:pt>
                <c:pt idx="6560">
                  <c:v>3</c:v>
                </c:pt>
                <c:pt idx="6561">
                  <c:v>3</c:v>
                </c:pt>
                <c:pt idx="6562">
                  <c:v>3</c:v>
                </c:pt>
                <c:pt idx="6563">
                  <c:v>3</c:v>
                </c:pt>
                <c:pt idx="6564">
                  <c:v>3</c:v>
                </c:pt>
                <c:pt idx="6565">
                  <c:v>3</c:v>
                </c:pt>
                <c:pt idx="6566">
                  <c:v>3</c:v>
                </c:pt>
                <c:pt idx="6567">
                  <c:v>3</c:v>
                </c:pt>
                <c:pt idx="6568">
                  <c:v>3</c:v>
                </c:pt>
                <c:pt idx="6569">
                  <c:v>3</c:v>
                </c:pt>
                <c:pt idx="6570">
                  <c:v>3</c:v>
                </c:pt>
                <c:pt idx="6571">
                  <c:v>3</c:v>
                </c:pt>
                <c:pt idx="6572">
                  <c:v>3</c:v>
                </c:pt>
                <c:pt idx="6573">
                  <c:v>3</c:v>
                </c:pt>
                <c:pt idx="6574">
                  <c:v>3</c:v>
                </c:pt>
                <c:pt idx="6575">
                  <c:v>3</c:v>
                </c:pt>
                <c:pt idx="6576">
                  <c:v>3</c:v>
                </c:pt>
                <c:pt idx="6577">
                  <c:v>3</c:v>
                </c:pt>
                <c:pt idx="6578">
                  <c:v>3</c:v>
                </c:pt>
                <c:pt idx="6579">
                  <c:v>3</c:v>
                </c:pt>
                <c:pt idx="6580">
                  <c:v>3</c:v>
                </c:pt>
                <c:pt idx="6581">
                  <c:v>3</c:v>
                </c:pt>
                <c:pt idx="6582">
                  <c:v>3</c:v>
                </c:pt>
                <c:pt idx="6583">
                  <c:v>3</c:v>
                </c:pt>
                <c:pt idx="6584">
                  <c:v>3</c:v>
                </c:pt>
                <c:pt idx="6585">
                  <c:v>3</c:v>
                </c:pt>
                <c:pt idx="6586">
                  <c:v>3</c:v>
                </c:pt>
                <c:pt idx="6587">
                  <c:v>3</c:v>
                </c:pt>
                <c:pt idx="6588">
                  <c:v>3</c:v>
                </c:pt>
                <c:pt idx="6589">
                  <c:v>3</c:v>
                </c:pt>
                <c:pt idx="6590">
                  <c:v>3</c:v>
                </c:pt>
                <c:pt idx="6591">
                  <c:v>3</c:v>
                </c:pt>
                <c:pt idx="6592">
                  <c:v>3</c:v>
                </c:pt>
                <c:pt idx="6593">
                  <c:v>3</c:v>
                </c:pt>
                <c:pt idx="6594">
                  <c:v>4</c:v>
                </c:pt>
                <c:pt idx="6595">
                  <c:v>4</c:v>
                </c:pt>
                <c:pt idx="6596">
                  <c:v>4</c:v>
                </c:pt>
                <c:pt idx="6597">
                  <c:v>4</c:v>
                </c:pt>
                <c:pt idx="6598">
                  <c:v>4</c:v>
                </c:pt>
                <c:pt idx="6599">
                  <c:v>4</c:v>
                </c:pt>
                <c:pt idx="6600">
                  <c:v>4</c:v>
                </c:pt>
                <c:pt idx="6601">
                  <c:v>4</c:v>
                </c:pt>
                <c:pt idx="6602">
                  <c:v>4</c:v>
                </c:pt>
                <c:pt idx="6603">
                  <c:v>4</c:v>
                </c:pt>
                <c:pt idx="6604">
                  <c:v>4</c:v>
                </c:pt>
                <c:pt idx="6605">
                  <c:v>4</c:v>
                </c:pt>
                <c:pt idx="6606">
                  <c:v>4</c:v>
                </c:pt>
                <c:pt idx="6607">
                  <c:v>4</c:v>
                </c:pt>
                <c:pt idx="6608">
                  <c:v>4</c:v>
                </c:pt>
                <c:pt idx="6609">
                  <c:v>4</c:v>
                </c:pt>
                <c:pt idx="6610">
                  <c:v>4</c:v>
                </c:pt>
                <c:pt idx="6611">
                  <c:v>4</c:v>
                </c:pt>
                <c:pt idx="6612">
                  <c:v>4</c:v>
                </c:pt>
                <c:pt idx="6613">
                  <c:v>4</c:v>
                </c:pt>
                <c:pt idx="6614">
                  <c:v>4</c:v>
                </c:pt>
                <c:pt idx="6615">
                  <c:v>4</c:v>
                </c:pt>
                <c:pt idx="6616">
                  <c:v>4</c:v>
                </c:pt>
                <c:pt idx="6617">
                  <c:v>4</c:v>
                </c:pt>
                <c:pt idx="6618">
                  <c:v>4</c:v>
                </c:pt>
                <c:pt idx="6619">
                  <c:v>4</c:v>
                </c:pt>
                <c:pt idx="6620">
                  <c:v>4</c:v>
                </c:pt>
                <c:pt idx="6621">
                  <c:v>4</c:v>
                </c:pt>
                <c:pt idx="6622">
                  <c:v>4</c:v>
                </c:pt>
                <c:pt idx="6623">
                  <c:v>4</c:v>
                </c:pt>
                <c:pt idx="6624">
                  <c:v>4</c:v>
                </c:pt>
                <c:pt idx="6625">
                  <c:v>4</c:v>
                </c:pt>
                <c:pt idx="6626">
                  <c:v>4</c:v>
                </c:pt>
                <c:pt idx="6627">
                  <c:v>4</c:v>
                </c:pt>
                <c:pt idx="6628">
                  <c:v>4</c:v>
                </c:pt>
                <c:pt idx="6629">
                  <c:v>4</c:v>
                </c:pt>
                <c:pt idx="6630">
                  <c:v>4</c:v>
                </c:pt>
                <c:pt idx="6631">
                  <c:v>4</c:v>
                </c:pt>
                <c:pt idx="6632">
                  <c:v>4</c:v>
                </c:pt>
                <c:pt idx="6633">
                  <c:v>4</c:v>
                </c:pt>
                <c:pt idx="6634">
                  <c:v>4</c:v>
                </c:pt>
                <c:pt idx="6635">
                  <c:v>4</c:v>
                </c:pt>
                <c:pt idx="6636">
                  <c:v>4</c:v>
                </c:pt>
                <c:pt idx="6637">
                  <c:v>4</c:v>
                </c:pt>
                <c:pt idx="6638">
                  <c:v>4</c:v>
                </c:pt>
                <c:pt idx="6639">
                  <c:v>4</c:v>
                </c:pt>
                <c:pt idx="6640">
                  <c:v>4</c:v>
                </c:pt>
                <c:pt idx="6641">
                  <c:v>4</c:v>
                </c:pt>
                <c:pt idx="6642">
                  <c:v>4</c:v>
                </c:pt>
                <c:pt idx="6643">
                  <c:v>4</c:v>
                </c:pt>
                <c:pt idx="6644">
                  <c:v>4</c:v>
                </c:pt>
                <c:pt idx="6645">
                  <c:v>4</c:v>
                </c:pt>
                <c:pt idx="6646">
                  <c:v>4</c:v>
                </c:pt>
                <c:pt idx="6647">
                  <c:v>4</c:v>
                </c:pt>
                <c:pt idx="6648">
                  <c:v>4</c:v>
                </c:pt>
                <c:pt idx="6649">
                  <c:v>4</c:v>
                </c:pt>
                <c:pt idx="6650">
                  <c:v>4</c:v>
                </c:pt>
                <c:pt idx="6651">
                  <c:v>4</c:v>
                </c:pt>
                <c:pt idx="6652">
                  <c:v>4</c:v>
                </c:pt>
                <c:pt idx="6653">
                  <c:v>4</c:v>
                </c:pt>
                <c:pt idx="6654">
                  <c:v>4</c:v>
                </c:pt>
                <c:pt idx="6655">
                  <c:v>4</c:v>
                </c:pt>
                <c:pt idx="6656">
                  <c:v>4</c:v>
                </c:pt>
                <c:pt idx="6657">
                  <c:v>4</c:v>
                </c:pt>
                <c:pt idx="6658">
                  <c:v>4</c:v>
                </c:pt>
                <c:pt idx="6659">
                  <c:v>4</c:v>
                </c:pt>
                <c:pt idx="6660">
                  <c:v>4</c:v>
                </c:pt>
                <c:pt idx="6661">
                  <c:v>4</c:v>
                </c:pt>
                <c:pt idx="6662">
                  <c:v>4</c:v>
                </c:pt>
                <c:pt idx="6663">
                  <c:v>4</c:v>
                </c:pt>
                <c:pt idx="6664">
                  <c:v>4</c:v>
                </c:pt>
                <c:pt idx="6665">
                  <c:v>4</c:v>
                </c:pt>
                <c:pt idx="6666">
                  <c:v>4</c:v>
                </c:pt>
                <c:pt idx="6667">
                  <c:v>4</c:v>
                </c:pt>
                <c:pt idx="6668">
                  <c:v>4</c:v>
                </c:pt>
                <c:pt idx="6669">
                  <c:v>4</c:v>
                </c:pt>
                <c:pt idx="6670">
                  <c:v>4</c:v>
                </c:pt>
                <c:pt idx="6671">
                  <c:v>4</c:v>
                </c:pt>
                <c:pt idx="6672">
                  <c:v>4</c:v>
                </c:pt>
                <c:pt idx="6673">
                  <c:v>4</c:v>
                </c:pt>
                <c:pt idx="6674">
                  <c:v>4</c:v>
                </c:pt>
                <c:pt idx="6675">
                  <c:v>4</c:v>
                </c:pt>
                <c:pt idx="6676">
                  <c:v>4</c:v>
                </c:pt>
                <c:pt idx="6677">
                  <c:v>4</c:v>
                </c:pt>
                <c:pt idx="6678">
                  <c:v>4</c:v>
                </c:pt>
                <c:pt idx="6679">
                  <c:v>4</c:v>
                </c:pt>
                <c:pt idx="6680">
                  <c:v>4</c:v>
                </c:pt>
                <c:pt idx="6681">
                  <c:v>4</c:v>
                </c:pt>
                <c:pt idx="6682">
                  <c:v>4</c:v>
                </c:pt>
                <c:pt idx="6683">
                  <c:v>4</c:v>
                </c:pt>
                <c:pt idx="6684">
                  <c:v>4</c:v>
                </c:pt>
                <c:pt idx="6685">
                  <c:v>4</c:v>
                </c:pt>
                <c:pt idx="6686">
                  <c:v>4</c:v>
                </c:pt>
                <c:pt idx="6687">
                  <c:v>4</c:v>
                </c:pt>
                <c:pt idx="6688">
                  <c:v>4</c:v>
                </c:pt>
                <c:pt idx="6689">
                  <c:v>4</c:v>
                </c:pt>
                <c:pt idx="6690">
                  <c:v>4</c:v>
                </c:pt>
                <c:pt idx="6691">
                  <c:v>4</c:v>
                </c:pt>
                <c:pt idx="6692">
                  <c:v>4</c:v>
                </c:pt>
                <c:pt idx="6693">
                  <c:v>4</c:v>
                </c:pt>
                <c:pt idx="6694">
                  <c:v>4</c:v>
                </c:pt>
                <c:pt idx="6695">
                  <c:v>4</c:v>
                </c:pt>
                <c:pt idx="6696">
                  <c:v>4</c:v>
                </c:pt>
                <c:pt idx="6697">
                  <c:v>4</c:v>
                </c:pt>
                <c:pt idx="6698">
                  <c:v>4</c:v>
                </c:pt>
                <c:pt idx="6699">
                  <c:v>4</c:v>
                </c:pt>
                <c:pt idx="6700">
                  <c:v>4</c:v>
                </c:pt>
                <c:pt idx="6701">
                  <c:v>4</c:v>
                </c:pt>
                <c:pt idx="6702">
                  <c:v>4</c:v>
                </c:pt>
                <c:pt idx="6703">
                  <c:v>4</c:v>
                </c:pt>
                <c:pt idx="6704">
                  <c:v>4</c:v>
                </c:pt>
                <c:pt idx="6705">
                  <c:v>4</c:v>
                </c:pt>
                <c:pt idx="6706">
                  <c:v>4</c:v>
                </c:pt>
                <c:pt idx="6707">
                  <c:v>4</c:v>
                </c:pt>
                <c:pt idx="6708">
                  <c:v>4</c:v>
                </c:pt>
                <c:pt idx="6709">
                  <c:v>4</c:v>
                </c:pt>
                <c:pt idx="6710">
                  <c:v>4</c:v>
                </c:pt>
                <c:pt idx="6711">
                  <c:v>4</c:v>
                </c:pt>
                <c:pt idx="6712">
                  <c:v>4</c:v>
                </c:pt>
                <c:pt idx="6713">
                  <c:v>4</c:v>
                </c:pt>
                <c:pt idx="6714">
                  <c:v>4</c:v>
                </c:pt>
                <c:pt idx="6715">
                  <c:v>4</c:v>
                </c:pt>
                <c:pt idx="6716">
                  <c:v>4</c:v>
                </c:pt>
                <c:pt idx="6717">
                  <c:v>4</c:v>
                </c:pt>
                <c:pt idx="6718">
                  <c:v>4</c:v>
                </c:pt>
                <c:pt idx="6719">
                  <c:v>4</c:v>
                </c:pt>
                <c:pt idx="6720">
                  <c:v>4</c:v>
                </c:pt>
                <c:pt idx="6721">
                  <c:v>4</c:v>
                </c:pt>
                <c:pt idx="6722">
                  <c:v>4</c:v>
                </c:pt>
                <c:pt idx="6723">
                  <c:v>4</c:v>
                </c:pt>
                <c:pt idx="6724">
                  <c:v>4</c:v>
                </c:pt>
                <c:pt idx="6725">
                  <c:v>4</c:v>
                </c:pt>
                <c:pt idx="6726">
                  <c:v>4</c:v>
                </c:pt>
                <c:pt idx="6727">
                  <c:v>4</c:v>
                </c:pt>
                <c:pt idx="6728">
                  <c:v>4</c:v>
                </c:pt>
                <c:pt idx="6729">
                  <c:v>4</c:v>
                </c:pt>
                <c:pt idx="6730">
                  <c:v>4</c:v>
                </c:pt>
                <c:pt idx="6731">
                  <c:v>4</c:v>
                </c:pt>
                <c:pt idx="6732">
                  <c:v>4</c:v>
                </c:pt>
                <c:pt idx="6733">
                  <c:v>4</c:v>
                </c:pt>
                <c:pt idx="6734">
                  <c:v>4</c:v>
                </c:pt>
                <c:pt idx="6735">
                  <c:v>4</c:v>
                </c:pt>
                <c:pt idx="6736">
                  <c:v>4</c:v>
                </c:pt>
                <c:pt idx="6737">
                  <c:v>4</c:v>
                </c:pt>
                <c:pt idx="6738">
                  <c:v>4</c:v>
                </c:pt>
                <c:pt idx="6739">
                  <c:v>4</c:v>
                </c:pt>
                <c:pt idx="6740">
                  <c:v>4</c:v>
                </c:pt>
                <c:pt idx="6741">
                  <c:v>4</c:v>
                </c:pt>
                <c:pt idx="6742">
                  <c:v>4</c:v>
                </c:pt>
                <c:pt idx="6743">
                  <c:v>4</c:v>
                </c:pt>
                <c:pt idx="6744">
                  <c:v>4</c:v>
                </c:pt>
                <c:pt idx="6745">
                  <c:v>4</c:v>
                </c:pt>
                <c:pt idx="6746">
                  <c:v>4</c:v>
                </c:pt>
                <c:pt idx="6747">
                  <c:v>4</c:v>
                </c:pt>
                <c:pt idx="6748">
                  <c:v>4</c:v>
                </c:pt>
                <c:pt idx="6749">
                  <c:v>4</c:v>
                </c:pt>
                <c:pt idx="6750">
                  <c:v>4</c:v>
                </c:pt>
                <c:pt idx="6751">
                  <c:v>4</c:v>
                </c:pt>
                <c:pt idx="6752">
                  <c:v>4</c:v>
                </c:pt>
                <c:pt idx="6753">
                  <c:v>4</c:v>
                </c:pt>
                <c:pt idx="6754">
                  <c:v>4</c:v>
                </c:pt>
                <c:pt idx="6755">
                  <c:v>4</c:v>
                </c:pt>
                <c:pt idx="6756">
                  <c:v>4</c:v>
                </c:pt>
                <c:pt idx="6757">
                  <c:v>4</c:v>
                </c:pt>
                <c:pt idx="6758">
                  <c:v>4</c:v>
                </c:pt>
                <c:pt idx="6759">
                  <c:v>4</c:v>
                </c:pt>
                <c:pt idx="6760">
                  <c:v>4</c:v>
                </c:pt>
                <c:pt idx="6761">
                  <c:v>4</c:v>
                </c:pt>
                <c:pt idx="6762">
                  <c:v>4</c:v>
                </c:pt>
                <c:pt idx="6763">
                  <c:v>4</c:v>
                </c:pt>
                <c:pt idx="6764">
                  <c:v>4</c:v>
                </c:pt>
                <c:pt idx="6765">
                  <c:v>4</c:v>
                </c:pt>
                <c:pt idx="6766">
                  <c:v>4</c:v>
                </c:pt>
                <c:pt idx="6767">
                  <c:v>4</c:v>
                </c:pt>
                <c:pt idx="6768">
                  <c:v>4</c:v>
                </c:pt>
                <c:pt idx="6769">
                  <c:v>4</c:v>
                </c:pt>
                <c:pt idx="6770">
                  <c:v>4</c:v>
                </c:pt>
                <c:pt idx="6771">
                  <c:v>4</c:v>
                </c:pt>
                <c:pt idx="6772">
                  <c:v>4</c:v>
                </c:pt>
                <c:pt idx="6773">
                  <c:v>4</c:v>
                </c:pt>
                <c:pt idx="6774">
                  <c:v>4</c:v>
                </c:pt>
                <c:pt idx="6775">
                  <c:v>4</c:v>
                </c:pt>
                <c:pt idx="6776">
                  <c:v>4</c:v>
                </c:pt>
                <c:pt idx="6777">
                  <c:v>4</c:v>
                </c:pt>
                <c:pt idx="6778">
                  <c:v>4</c:v>
                </c:pt>
                <c:pt idx="6779">
                  <c:v>4</c:v>
                </c:pt>
                <c:pt idx="6780">
                  <c:v>4</c:v>
                </c:pt>
                <c:pt idx="6781">
                  <c:v>4</c:v>
                </c:pt>
                <c:pt idx="6782">
                  <c:v>4</c:v>
                </c:pt>
                <c:pt idx="6783">
                  <c:v>4</c:v>
                </c:pt>
                <c:pt idx="6784">
                  <c:v>4</c:v>
                </c:pt>
                <c:pt idx="6785">
                  <c:v>4</c:v>
                </c:pt>
                <c:pt idx="6786">
                  <c:v>4</c:v>
                </c:pt>
                <c:pt idx="6787">
                  <c:v>4</c:v>
                </c:pt>
                <c:pt idx="6788">
                  <c:v>4</c:v>
                </c:pt>
                <c:pt idx="6789">
                  <c:v>4</c:v>
                </c:pt>
                <c:pt idx="6790">
                  <c:v>4</c:v>
                </c:pt>
                <c:pt idx="6791">
                  <c:v>4</c:v>
                </c:pt>
                <c:pt idx="6792">
                  <c:v>4</c:v>
                </c:pt>
                <c:pt idx="6793">
                  <c:v>4</c:v>
                </c:pt>
                <c:pt idx="6794">
                  <c:v>4</c:v>
                </c:pt>
                <c:pt idx="6795">
                  <c:v>4</c:v>
                </c:pt>
                <c:pt idx="6796">
                  <c:v>4</c:v>
                </c:pt>
                <c:pt idx="6797">
                  <c:v>4</c:v>
                </c:pt>
                <c:pt idx="6798">
                  <c:v>4</c:v>
                </c:pt>
                <c:pt idx="6799">
                  <c:v>4</c:v>
                </c:pt>
                <c:pt idx="6800">
                  <c:v>4</c:v>
                </c:pt>
                <c:pt idx="6801">
                  <c:v>4</c:v>
                </c:pt>
                <c:pt idx="6802">
                  <c:v>4</c:v>
                </c:pt>
                <c:pt idx="6803">
                  <c:v>4</c:v>
                </c:pt>
                <c:pt idx="6804">
                  <c:v>4</c:v>
                </c:pt>
                <c:pt idx="6805">
                  <c:v>4</c:v>
                </c:pt>
                <c:pt idx="6806">
                  <c:v>4</c:v>
                </c:pt>
                <c:pt idx="6807">
                  <c:v>4</c:v>
                </c:pt>
                <c:pt idx="6808">
                  <c:v>4</c:v>
                </c:pt>
                <c:pt idx="6809">
                  <c:v>4</c:v>
                </c:pt>
                <c:pt idx="6810">
                  <c:v>4</c:v>
                </c:pt>
                <c:pt idx="6811">
                  <c:v>4</c:v>
                </c:pt>
                <c:pt idx="6812">
                  <c:v>4</c:v>
                </c:pt>
                <c:pt idx="6813">
                  <c:v>4</c:v>
                </c:pt>
                <c:pt idx="6814">
                  <c:v>4</c:v>
                </c:pt>
                <c:pt idx="6815">
                  <c:v>4</c:v>
                </c:pt>
                <c:pt idx="6816">
                  <c:v>4</c:v>
                </c:pt>
                <c:pt idx="6817">
                  <c:v>4</c:v>
                </c:pt>
                <c:pt idx="6818">
                  <c:v>4</c:v>
                </c:pt>
                <c:pt idx="6819">
                  <c:v>4</c:v>
                </c:pt>
                <c:pt idx="6820">
                  <c:v>4</c:v>
                </c:pt>
                <c:pt idx="6821">
                  <c:v>4</c:v>
                </c:pt>
                <c:pt idx="6822">
                  <c:v>4</c:v>
                </c:pt>
                <c:pt idx="6823">
                  <c:v>4</c:v>
                </c:pt>
                <c:pt idx="6824">
                  <c:v>4</c:v>
                </c:pt>
                <c:pt idx="6825">
                  <c:v>4</c:v>
                </c:pt>
                <c:pt idx="6826">
                  <c:v>4</c:v>
                </c:pt>
                <c:pt idx="6827">
                  <c:v>4</c:v>
                </c:pt>
                <c:pt idx="6828">
                  <c:v>4</c:v>
                </c:pt>
                <c:pt idx="6829">
                  <c:v>4</c:v>
                </c:pt>
                <c:pt idx="6830">
                  <c:v>4</c:v>
                </c:pt>
                <c:pt idx="6831">
                  <c:v>4</c:v>
                </c:pt>
                <c:pt idx="6832">
                  <c:v>4</c:v>
                </c:pt>
                <c:pt idx="6833">
                  <c:v>4</c:v>
                </c:pt>
                <c:pt idx="6834">
                  <c:v>4</c:v>
                </c:pt>
                <c:pt idx="6835">
                  <c:v>4</c:v>
                </c:pt>
                <c:pt idx="6836">
                  <c:v>4</c:v>
                </c:pt>
                <c:pt idx="6837">
                  <c:v>4</c:v>
                </c:pt>
                <c:pt idx="6838">
                  <c:v>4</c:v>
                </c:pt>
                <c:pt idx="6839">
                  <c:v>4</c:v>
                </c:pt>
                <c:pt idx="6840">
                  <c:v>4</c:v>
                </c:pt>
                <c:pt idx="6841">
                  <c:v>4</c:v>
                </c:pt>
                <c:pt idx="6842">
                  <c:v>4</c:v>
                </c:pt>
                <c:pt idx="6843">
                  <c:v>4</c:v>
                </c:pt>
                <c:pt idx="6844">
                  <c:v>4</c:v>
                </c:pt>
                <c:pt idx="6845">
                  <c:v>4</c:v>
                </c:pt>
                <c:pt idx="6846">
                  <c:v>4</c:v>
                </c:pt>
                <c:pt idx="6847">
                  <c:v>4</c:v>
                </c:pt>
                <c:pt idx="6848">
                  <c:v>4</c:v>
                </c:pt>
                <c:pt idx="6849">
                  <c:v>4</c:v>
                </c:pt>
                <c:pt idx="6850">
                  <c:v>4</c:v>
                </c:pt>
                <c:pt idx="6851">
                  <c:v>4</c:v>
                </c:pt>
                <c:pt idx="6852">
                  <c:v>4</c:v>
                </c:pt>
                <c:pt idx="6853">
                  <c:v>4</c:v>
                </c:pt>
                <c:pt idx="6854">
                  <c:v>4</c:v>
                </c:pt>
                <c:pt idx="6855">
                  <c:v>4</c:v>
                </c:pt>
                <c:pt idx="6856">
                  <c:v>4</c:v>
                </c:pt>
                <c:pt idx="6857">
                  <c:v>4</c:v>
                </c:pt>
                <c:pt idx="6858">
                  <c:v>4</c:v>
                </c:pt>
                <c:pt idx="6859">
                  <c:v>4</c:v>
                </c:pt>
                <c:pt idx="6860">
                  <c:v>4</c:v>
                </c:pt>
                <c:pt idx="6861">
                  <c:v>4</c:v>
                </c:pt>
                <c:pt idx="6862">
                  <c:v>4</c:v>
                </c:pt>
                <c:pt idx="6863">
                  <c:v>4</c:v>
                </c:pt>
                <c:pt idx="6864">
                  <c:v>4</c:v>
                </c:pt>
                <c:pt idx="6865">
                  <c:v>4</c:v>
                </c:pt>
                <c:pt idx="6866">
                  <c:v>4</c:v>
                </c:pt>
                <c:pt idx="6867">
                  <c:v>4</c:v>
                </c:pt>
                <c:pt idx="6868">
                  <c:v>4</c:v>
                </c:pt>
                <c:pt idx="6869">
                  <c:v>4</c:v>
                </c:pt>
                <c:pt idx="6870">
                  <c:v>4</c:v>
                </c:pt>
                <c:pt idx="6871">
                  <c:v>4</c:v>
                </c:pt>
                <c:pt idx="6872">
                  <c:v>4</c:v>
                </c:pt>
                <c:pt idx="6873">
                  <c:v>4</c:v>
                </c:pt>
                <c:pt idx="6874">
                  <c:v>4</c:v>
                </c:pt>
                <c:pt idx="6875">
                  <c:v>4</c:v>
                </c:pt>
                <c:pt idx="6876">
                  <c:v>4</c:v>
                </c:pt>
                <c:pt idx="6877">
                  <c:v>4</c:v>
                </c:pt>
                <c:pt idx="6878">
                  <c:v>4</c:v>
                </c:pt>
                <c:pt idx="6879">
                  <c:v>4</c:v>
                </c:pt>
                <c:pt idx="6880">
                  <c:v>4</c:v>
                </c:pt>
                <c:pt idx="6881">
                  <c:v>4</c:v>
                </c:pt>
                <c:pt idx="6882">
                  <c:v>4</c:v>
                </c:pt>
                <c:pt idx="6883">
                  <c:v>4</c:v>
                </c:pt>
                <c:pt idx="6884">
                  <c:v>4</c:v>
                </c:pt>
                <c:pt idx="6885">
                  <c:v>4</c:v>
                </c:pt>
                <c:pt idx="6886">
                  <c:v>4</c:v>
                </c:pt>
                <c:pt idx="6887">
                  <c:v>4</c:v>
                </c:pt>
                <c:pt idx="6888">
                  <c:v>4</c:v>
                </c:pt>
                <c:pt idx="6889">
                  <c:v>4</c:v>
                </c:pt>
                <c:pt idx="6890">
                  <c:v>4</c:v>
                </c:pt>
                <c:pt idx="6891">
                  <c:v>4</c:v>
                </c:pt>
                <c:pt idx="6892">
                  <c:v>4</c:v>
                </c:pt>
                <c:pt idx="6893">
                  <c:v>4</c:v>
                </c:pt>
                <c:pt idx="6894">
                  <c:v>4</c:v>
                </c:pt>
                <c:pt idx="6895">
                  <c:v>4</c:v>
                </c:pt>
                <c:pt idx="6896">
                  <c:v>4</c:v>
                </c:pt>
                <c:pt idx="6897">
                  <c:v>4</c:v>
                </c:pt>
                <c:pt idx="6898">
                  <c:v>4</c:v>
                </c:pt>
                <c:pt idx="6899">
                  <c:v>4</c:v>
                </c:pt>
                <c:pt idx="6900">
                  <c:v>4</c:v>
                </c:pt>
                <c:pt idx="6901">
                  <c:v>4</c:v>
                </c:pt>
                <c:pt idx="6902">
                  <c:v>4</c:v>
                </c:pt>
                <c:pt idx="6903">
                  <c:v>4</c:v>
                </c:pt>
                <c:pt idx="6904">
                  <c:v>4</c:v>
                </c:pt>
                <c:pt idx="6905">
                  <c:v>4</c:v>
                </c:pt>
                <c:pt idx="6906">
                  <c:v>4</c:v>
                </c:pt>
                <c:pt idx="6907">
                  <c:v>4</c:v>
                </c:pt>
                <c:pt idx="6908">
                  <c:v>4</c:v>
                </c:pt>
                <c:pt idx="6909">
                  <c:v>4</c:v>
                </c:pt>
                <c:pt idx="6910">
                  <c:v>4</c:v>
                </c:pt>
                <c:pt idx="6911">
                  <c:v>4</c:v>
                </c:pt>
                <c:pt idx="6912">
                  <c:v>4</c:v>
                </c:pt>
                <c:pt idx="6913">
                  <c:v>4</c:v>
                </c:pt>
                <c:pt idx="6914">
                  <c:v>4</c:v>
                </c:pt>
                <c:pt idx="6915">
                  <c:v>4</c:v>
                </c:pt>
                <c:pt idx="6916">
                  <c:v>4</c:v>
                </c:pt>
                <c:pt idx="6917">
                  <c:v>4</c:v>
                </c:pt>
                <c:pt idx="6918">
                  <c:v>4</c:v>
                </c:pt>
                <c:pt idx="6919">
                  <c:v>4</c:v>
                </c:pt>
                <c:pt idx="6920">
                  <c:v>4</c:v>
                </c:pt>
                <c:pt idx="6921">
                  <c:v>4</c:v>
                </c:pt>
                <c:pt idx="6922">
                  <c:v>4</c:v>
                </c:pt>
                <c:pt idx="6923">
                  <c:v>4</c:v>
                </c:pt>
                <c:pt idx="6924">
                  <c:v>4</c:v>
                </c:pt>
                <c:pt idx="6925">
                  <c:v>4</c:v>
                </c:pt>
                <c:pt idx="6926">
                  <c:v>4</c:v>
                </c:pt>
                <c:pt idx="6927">
                  <c:v>4</c:v>
                </c:pt>
                <c:pt idx="6928">
                  <c:v>4</c:v>
                </c:pt>
                <c:pt idx="6929">
                  <c:v>4</c:v>
                </c:pt>
                <c:pt idx="6930">
                  <c:v>4</c:v>
                </c:pt>
                <c:pt idx="6931">
                  <c:v>4</c:v>
                </c:pt>
                <c:pt idx="6932">
                  <c:v>4</c:v>
                </c:pt>
                <c:pt idx="6933">
                  <c:v>4</c:v>
                </c:pt>
                <c:pt idx="6934">
                  <c:v>4</c:v>
                </c:pt>
                <c:pt idx="6935">
                  <c:v>4</c:v>
                </c:pt>
                <c:pt idx="6936">
                  <c:v>4</c:v>
                </c:pt>
                <c:pt idx="6937">
                  <c:v>4</c:v>
                </c:pt>
                <c:pt idx="6938">
                  <c:v>4</c:v>
                </c:pt>
                <c:pt idx="6939">
                  <c:v>4</c:v>
                </c:pt>
                <c:pt idx="6940">
                  <c:v>4</c:v>
                </c:pt>
                <c:pt idx="6941">
                  <c:v>4</c:v>
                </c:pt>
                <c:pt idx="6942">
                  <c:v>4</c:v>
                </c:pt>
                <c:pt idx="6943">
                  <c:v>4</c:v>
                </c:pt>
                <c:pt idx="6944">
                  <c:v>4</c:v>
                </c:pt>
                <c:pt idx="6945">
                  <c:v>4</c:v>
                </c:pt>
                <c:pt idx="6946">
                  <c:v>4</c:v>
                </c:pt>
                <c:pt idx="6947">
                  <c:v>4</c:v>
                </c:pt>
                <c:pt idx="6948">
                  <c:v>4</c:v>
                </c:pt>
                <c:pt idx="6949">
                  <c:v>4</c:v>
                </c:pt>
                <c:pt idx="6950">
                  <c:v>4</c:v>
                </c:pt>
                <c:pt idx="6951">
                  <c:v>4</c:v>
                </c:pt>
                <c:pt idx="6952">
                  <c:v>4</c:v>
                </c:pt>
                <c:pt idx="6953">
                  <c:v>4</c:v>
                </c:pt>
                <c:pt idx="6954">
                  <c:v>4</c:v>
                </c:pt>
                <c:pt idx="6955">
                  <c:v>4</c:v>
                </c:pt>
                <c:pt idx="6956">
                  <c:v>4</c:v>
                </c:pt>
                <c:pt idx="6957">
                  <c:v>4</c:v>
                </c:pt>
                <c:pt idx="6958">
                  <c:v>4</c:v>
                </c:pt>
                <c:pt idx="6959">
                  <c:v>4</c:v>
                </c:pt>
                <c:pt idx="6960">
                  <c:v>4</c:v>
                </c:pt>
                <c:pt idx="6961">
                  <c:v>4</c:v>
                </c:pt>
                <c:pt idx="6962">
                  <c:v>4</c:v>
                </c:pt>
                <c:pt idx="6963">
                  <c:v>4</c:v>
                </c:pt>
                <c:pt idx="6964">
                  <c:v>4</c:v>
                </c:pt>
                <c:pt idx="6965">
                  <c:v>4</c:v>
                </c:pt>
                <c:pt idx="6966">
                  <c:v>4</c:v>
                </c:pt>
                <c:pt idx="6967">
                  <c:v>4</c:v>
                </c:pt>
                <c:pt idx="6968">
                  <c:v>4</c:v>
                </c:pt>
                <c:pt idx="6969">
                  <c:v>4</c:v>
                </c:pt>
                <c:pt idx="6970">
                  <c:v>4</c:v>
                </c:pt>
                <c:pt idx="6971">
                  <c:v>4</c:v>
                </c:pt>
                <c:pt idx="6972">
                  <c:v>4</c:v>
                </c:pt>
                <c:pt idx="6973">
                  <c:v>4</c:v>
                </c:pt>
                <c:pt idx="6974">
                  <c:v>4</c:v>
                </c:pt>
                <c:pt idx="6975">
                  <c:v>4</c:v>
                </c:pt>
                <c:pt idx="6976">
                  <c:v>4</c:v>
                </c:pt>
                <c:pt idx="6977">
                  <c:v>4</c:v>
                </c:pt>
                <c:pt idx="6978">
                  <c:v>4</c:v>
                </c:pt>
                <c:pt idx="6979">
                  <c:v>4</c:v>
                </c:pt>
                <c:pt idx="6980">
                  <c:v>4</c:v>
                </c:pt>
                <c:pt idx="6981">
                  <c:v>4</c:v>
                </c:pt>
                <c:pt idx="6982">
                  <c:v>4</c:v>
                </c:pt>
                <c:pt idx="6983">
                  <c:v>4</c:v>
                </c:pt>
                <c:pt idx="6984">
                  <c:v>4</c:v>
                </c:pt>
                <c:pt idx="6985">
                  <c:v>4</c:v>
                </c:pt>
                <c:pt idx="6986">
                  <c:v>4</c:v>
                </c:pt>
                <c:pt idx="6987">
                  <c:v>4</c:v>
                </c:pt>
                <c:pt idx="6988">
                  <c:v>4</c:v>
                </c:pt>
                <c:pt idx="6989">
                  <c:v>4</c:v>
                </c:pt>
                <c:pt idx="6990">
                  <c:v>4</c:v>
                </c:pt>
                <c:pt idx="6991">
                  <c:v>4</c:v>
                </c:pt>
                <c:pt idx="6992">
                  <c:v>4</c:v>
                </c:pt>
                <c:pt idx="6993">
                  <c:v>4</c:v>
                </c:pt>
                <c:pt idx="6994">
                  <c:v>4</c:v>
                </c:pt>
                <c:pt idx="6995">
                  <c:v>4</c:v>
                </c:pt>
                <c:pt idx="6996">
                  <c:v>4</c:v>
                </c:pt>
                <c:pt idx="6997">
                  <c:v>4</c:v>
                </c:pt>
                <c:pt idx="6998">
                  <c:v>4</c:v>
                </c:pt>
                <c:pt idx="6999">
                  <c:v>4</c:v>
                </c:pt>
                <c:pt idx="7000">
                  <c:v>4</c:v>
                </c:pt>
                <c:pt idx="7001">
                  <c:v>4</c:v>
                </c:pt>
                <c:pt idx="7002">
                  <c:v>4</c:v>
                </c:pt>
                <c:pt idx="7003">
                  <c:v>4</c:v>
                </c:pt>
                <c:pt idx="7004">
                  <c:v>4</c:v>
                </c:pt>
                <c:pt idx="7005">
                  <c:v>4</c:v>
                </c:pt>
                <c:pt idx="7006">
                  <c:v>4</c:v>
                </c:pt>
                <c:pt idx="7007">
                  <c:v>4</c:v>
                </c:pt>
                <c:pt idx="7008">
                  <c:v>4</c:v>
                </c:pt>
                <c:pt idx="7009">
                  <c:v>4</c:v>
                </c:pt>
                <c:pt idx="7010">
                  <c:v>4</c:v>
                </c:pt>
                <c:pt idx="7011">
                  <c:v>4</c:v>
                </c:pt>
                <c:pt idx="7012">
                  <c:v>4</c:v>
                </c:pt>
                <c:pt idx="7013">
                  <c:v>4</c:v>
                </c:pt>
                <c:pt idx="7014">
                  <c:v>4</c:v>
                </c:pt>
                <c:pt idx="7015">
                  <c:v>4</c:v>
                </c:pt>
                <c:pt idx="7016">
                  <c:v>4</c:v>
                </c:pt>
                <c:pt idx="7017">
                  <c:v>4</c:v>
                </c:pt>
                <c:pt idx="7018">
                  <c:v>4</c:v>
                </c:pt>
                <c:pt idx="7019">
                  <c:v>4</c:v>
                </c:pt>
                <c:pt idx="7020">
                  <c:v>4</c:v>
                </c:pt>
                <c:pt idx="7021">
                  <c:v>4</c:v>
                </c:pt>
                <c:pt idx="7022">
                  <c:v>4</c:v>
                </c:pt>
                <c:pt idx="7023">
                  <c:v>4</c:v>
                </c:pt>
                <c:pt idx="7024">
                  <c:v>4</c:v>
                </c:pt>
                <c:pt idx="7025">
                  <c:v>4</c:v>
                </c:pt>
                <c:pt idx="7026">
                  <c:v>4</c:v>
                </c:pt>
                <c:pt idx="7027">
                  <c:v>4</c:v>
                </c:pt>
                <c:pt idx="7028">
                  <c:v>4</c:v>
                </c:pt>
                <c:pt idx="7029">
                  <c:v>4</c:v>
                </c:pt>
                <c:pt idx="7030">
                  <c:v>4</c:v>
                </c:pt>
                <c:pt idx="7031">
                  <c:v>4</c:v>
                </c:pt>
                <c:pt idx="7032">
                  <c:v>4</c:v>
                </c:pt>
                <c:pt idx="7033">
                  <c:v>4</c:v>
                </c:pt>
                <c:pt idx="7034">
                  <c:v>4</c:v>
                </c:pt>
                <c:pt idx="7035">
                  <c:v>4</c:v>
                </c:pt>
                <c:pt idx="7036">
                  <c:v>4</c:v>
                </c:pt>
                <c:pt idx="7037">
                  <c:v>4</c:v>
                </c:pt>
                <c:pt idx="7038">
                  <c:v>4</c:v>
                </c:pt>
                <c:pt idx="7039">
                  <c:v>4</c:v>
                </c:pt>
                <c:pt idx="7040">
                  <c:v>4</c:v>
                </c:pt>
                <c:pt idx="7041">
                  <c:v>4</c:v>
                </c:pt>
                <c:pt idx="7042">
                  <c:v>4</c:v>
                </c:pt>
                <c:pt idx="7043">
                  <c:v>4</c:v>
                </c:pt>
                <c:pt idx="7044">
                  <c:v>4</c:v>
                </c:pt>
                <c:pt idx="7045">
                  <c:v>4</c:v>
                </c:pt>
                <c:pt idx="7046">
                  <c:v>4</c:v>
                </c:pt>
                <c:pt idx="7047">
                  <c:v>4</c:v>
                </c:pt>
                <c:pt idx="7048">
                  <c:v>4</c:v>
                </c:pt>
                <c:pt idx="7049">
                  <c:v>4</c:v>
                </c:pt>
                <c:pt idx="7050">
                  <c:v>4</c:v>
                </c:pt>
                <c:pt idx="7051">
                  <c:v>4</c:v>
                </c:pt>
                <c:pt idx="7052">
                  <c:v>4</c:v>
                </c:pt>
                <c:pt idx="7053">
                  <c:v>4</c:v>
                </c:pt>
                <c:pt idx="7054">
                  <c:v>4</c:v>
                </c:pt>
                <c:pt idx="7055">
                  <c:v>4</c:v>
                </c:pt>
                <c:pt idx="7056">
                  <c:v>4</c:v>
                </c:pt>
                <c:pt idx="7057">
                  <c:v>4</c:v>
                </c:pt>
                <c:pt idx="7058">
                  <c:v>4</c:v>
                </c:pt>
                <c:pt idx="7059">
                  <c:v>4</c:v>
                </c:pt>
                <c:pt idx="7060">
                  <c:v>4</c:v>
                </c:pt>
                <c:pt idx="7061">
                  <c:v>4</c:v>
                </c:pt>
                <c:pt idx="7062">
                  <c:v>4</c:v>
                </c:pt>
                <c:pt idx="7063">
                  <c:v>4</c:v>
                </c:pt>
                <c:pt idx="7064">
                  <c:v>4</c:v>
                </c:pt>
                <c:pt idx="7065">
                  <c:v>4</c:v>
                </c:pt>
                <c:pt idx="7066">
                  <c:v>4</c:v>
                </c:pt>
                <c:pt idx="7067">
                  <c:v>4</c:v>
                </c:pt>
                <c:pt idx="7068">
                  <c:v>4</c:v>
                </c:pt>
                <c:pt idx="7069">
                  <c:v>4</c:v>
                </c:pt>
                <c:pt idx="7070">
                  <c:v>4</c:v>
                </c:pt>
                <c:pt idx="7071">
                  <c:v>4</c:v>
                </c:pt>
                <c:pt idx="7072">
                  <c:v>4</c:v>
                </c:pt>
                <c:pt idx="7073">
                  <c:v>4</c:v>
                </c:pt>
                <c:pt idx="7074">
                  <c:v>4</c:v>
                </c:pt>
                <c:pt idx="7075">
                  <c:v>4</c:v>
                </c:pt>
                <c:pt idx="7076">
                  <c:v>4</c:v>
                </c:pt>
                <c:pt idx="7077">
                  <c:v>4</c:v>
                </c:pt>
                <c:pt idx="7078">
                  <c:v>4</c:v>
                </c:pt>
                <c:pt idx="7079">
                  <c:v>4</c:v>
                </c:pt>
                <c:pt idx="7080">
                  <c:v>4</c:v>
                </c:pt>
                <c:pt idx="7081">
                  <c:v>5</c:v>
                </c:pt>
                <c:pt idx="7082">
                  <c:v>5</c:v>
                </c:pt>
                <c:pt idx="7083">
                  <c:v>5</c:v>
                </c:pt>
                <c:pt idx="7084">
                  <c:v>5</c:v>
                </c:pt>
                <c:pt idx="7085">
                  <c:v>5</c:v>
                </c:pt>
                <c:pt idx="7086">
                  <c:v>5</c:v>
                </c:pt>
                <c:pt idx="7087">
                  <c:v>5</c:v>
                </c:pt>
                <c:pt idx="7088">
                  <c:v>5</c:v>
                </c:pt>
                <c:pt idx="7089">
                  <c:v>5</c:v>
                </c:pt>
                <c:pt idx="7090">
                  <c:v>5</c:v>
                </c:pt>
                <c:pt idx="7091">
                  <c:v>5</c:v>
                </c:pt>
                <c:pt idx="7092">
                  <c:v>5</c:v>
                </c:pt>
                <c:pt idx="7093">
                  <c:v>5</c:v>
                </c:pt>
                <c:pt idx="7094">
                  <c:v>5</c:v>
                </c:pt>
                <c:pt idx="7095">
                  <c:v>5</c:v>
                </c:pt>
                <c:pt idx="7096">
                  <c:v>5</c:v>
                </c:pt>
                <c:pt idx="7097">
                  <c:v>5</c:v>
                </c:pt>
                <c:pt idx="7098">
                  <c:v>5</c:v>
                </c:pt>
                <c:pt idx="7099">
                  <c:v>5</c:v>
                </c:pt>
                <c:pt idx="7100">
                  <c:v>5</c:v>
                </c:pt>
                <c:pt idx="7101">
                  <c:v>5</c:v>
                </c:pt>
                <c:pt idx="7102">
                  <c:v>5</c:v>
                </c:pt>
                <c:pt idx="7103">
                  <c:v>5</c:v>
                </c:pt>
                <c:pt idx="7104">
                  <c:v>5</c:v>
                </c:pt>
                <c:pt idx="7105">
                  <c:v>5</c:v>
                </c:pt>
                <c:pt idx="7106">
                  <c:v>5</c:v>
                </c:pt>
                <c:pt idx="7107">
                  <c:v>5</c:v>
                </c:pt>
                <c:pt idx="7108">
                  <c:v>5</c:v>
                </c:pt>
                <c:pt idx="7109">
                  <c:v>5</c:v>
                </c:pt>
                <c:pt idx="7110">
                  <c:v>5</c:v>
                </c:pt>
                <c:pt idx="7111">
                  <c:v>5</c:v>
                </c:pt>
                <c:pt idx="7112">
                  <c:v>5</c:v>
                </c:pt>
                <c:pt idx="7113">
                  <c:v>5</c:v>
                </c:pt>
                <c:pt idx="7114">
                  <c:v>5</c:v>
                </c:pt>
                <c:pt idx="7115">
                  <c:v>5</c:v>
                </c:pt>
                <c:pt idx="7116">
                  <c:v>5</c:v>
                </c:pt>
                <c:pt idx="7117">
                  <c:v>5</c:v>
                </c:pt>
                <c:pt idx="7118">
                  <c:v>5</c:v>
                </c:pt>
                <c:pt idx="7119">
                  <c:v>5</c:v>
                </c:pt>
                <c:pt idx="7120">
                  <c:v>5</c:v>
                </c:pt>
                <c:pt idx="7121">
                  <c:v>5</c:v>
                </c:pt>
                <c:pt idx="7122">
                  <c:v>5</c:v>
                </c:pt>
                <c:pt idx="7123">
                  <c:v>5</c:v>
                </c:pt>
                <c:pt idx="7124">
                  <c:v>5</c:v>
                </c:pt>
                <c:pt idx="7125">
                  <c:v>5</c:v>
                </c:pt>
                <c:pt idx="7126">
                  <c:v>5</c:v>
                </c:pt>
                <c:pt idx="7127">
                  <c:v>5</c:v>
                </c:pt>
                <c:pt idx="7128">
                  <c:v>5</c:v>
                </c:pt>
                <c:pt idx="7129">
                  <c:v>5</c:v>
                </c:pt>
                <c:pt idx="7130">
                  <c:v>5</c:v>
                </c:pt>
                <c:pt idx="7131">
                  <c:v>5</c:v>
                </c:pt>
                <c:pt idx="7132">
                  <c:v>5</c:v>
                </c:pt>
                <c:pt idx="7133">
                  <c:v>5</c:v>
                </c:pt>
                <c:pt idx="7134">
                  <c:v>5</c:v>
                </c:pt>
                <c:pt idx="7135">
                  <c:v>5</c:v>
                </c:pt>
                <c:pt idx="7136">
                  <c:v>5</c:v>
                </c:pt>
                <c:pt idx="7137">
                  <c:v>5</c:v>
                </c:pt>
                <c:pt idx="7138">
                  <c:v>5</c:v>
                </c:pt>
                <c:pt idx="7139">
                  <c:v>5</c:v>
                </c:pt>
                <c:pt idx="7140">
                  <c:v>5</c:v>
                </c:pt>
                <c:pt idx="7141">
                  <c:v>5</c:v>
                </c:pt>
                <c:pt idx="7142">
                  <c:v>5</c:v>
                </c:pt>
                <c:pt idx="7143">
                  <c:v>5</c:v>
                </c:pt>
                <c:pt idx="7144">
                  <c:v>5</c:v>
                </c:pt>
                <c:pt idx="7145">
                  <c:v>5</c:v>
                </c:pt>
                <c:pt idx="7146">
                  <c:v>5</c:v>
                </c:pt>
                <c:pt idx="7147">
                  <c:v>5</c:v>
                </c:pt>
                <c:pt idx="7148">
                  <c:v>5</c:v>
                </c:pt>
                <c:pt idx="7149">
                  <c:v>5</c:v>
                </c:pt>
                <c:pt idx="7150">
                  <c:v>5</c:v>
                </c:pt>
                <c:pt idx="7151">
                  <c:v>5</c:v>
                </c:pt>
                <c:pt idx="7152">
                  <c:v>5</c:v>
                </c:pt>
                <c:pt idx="7153">
                  <c:v>5</c:v>
                </c:pt>
                <c:pt idx="7154">
                  <c:v>5</c:v>
                </c:pt>
                <c:pt idx="7155">
                  <c:v>5</c:v>
                </c:pt>
                <c:pt idx="7156">
                  <c:v>5</c:v>
                </c:pt>
                <c:pt idx="7157">
                  <c:v>5</c:v>
                </c:pt>
                <c:pt idx="7158">
                  <c:v>5</c:v>
                </c:pt>
                <c:pt idx="7159">
                  <c:v>5</c:v>
                </c:pt>
                <c:pt idx="7160">
                  <c:v>5</c:v>
                </c:pt>
                <c:pt idx="7161">
                  <c:v>5</c:v>
                </c:pt>
                <c:pt idx="7162">
                  <c:v>5</c:v>
                </c:pt>
                <c:pt idx="7163">
                  <c:v>5</c:v>
                </c:pt>
                <c:pt idx="7164">
                  <c:v>5</c:v>
                </c:pt>
                <c:pt idx="7165">
                  <c:v>5</c:v>
                </c:pt>
                <c:pt idx="7166">
                  <c:v>5</c:v>
                </c:pt>
                <c:pt idx="7167">
                  <c:v>5</c:v>
                </c:pt>
                <c:pt idx="7168">
                  <c:v>5</c:v>
                </c:pt>
                <c:pt idx="7169">
                  <c:v>5</c:v>
                </c:pt>
                <c:pt idx="7170">
                  <c:v>5</c:v>
                </c:pt>
                <c:pt idx="7171">
                  <c:v>5</c:v>
                </c:pt>
                <c:pt idx="7172">
                  <c:v>5</c:v>
                </c:pt>
                <c:pt idx="7173">
                  <c:v>5</c:v>
                </c:pt>
                <c:pt idx="7174">
                  <c:v>5</c:v>
                </c:pt>
                <c:pt idx="7175">
                  <c:v>5</c:v>
                </c:pt>
                <c:pt idx="7176">
                  <c:v>5</c:v>
                </c:pt>
                <c:pt idx="7177">
                  <c:v>5</c:v>
                </c:pt>
                <c:pt idx="7178">
                  <c:v>5</c:v>
                </c:pt>
                <c:pt idx="7179">
                  <c:v>5</c:v>
                </c:pt>
                <c:pt idx="7180">
                  <c:v>5</c:v>
                </c:pt>
                <c:pt idx="7181">
                  <c:v>5</c:v>
                </c:pt>
                <c:pt idx="7182">
                  <c:v>5</c:v>
                </c:pt>
                <c:pt idx="7183">
                  <c:v>5</c:v>
                </c:pt>
                <c:pt idx="7184">
                  <c:v>5</c:v>
                </c:pt>
                <c:pt idx="7185">
                  <c:v>5</c:v>
                </c:pt>
                <c:pt idx="7186">
                  <c:v>5</c:v>
                </c:pt>
                <c:pt idx="7187">
                  <c:v>5</c:v>
                </c:pt>
                <c:pt idx="7188">
                  <c:v>5</c:v>
                </c:pt>
                <c:pt idx="7189">
                  <c:v>5</c:v>
                </c:pt>
                <c:pt idx="7190">
                  <c:v>5</c:v>
                </c:pt>
                <c:pt idx="7191">
                  <c:v>5</c:v>
                </c:pt>
                <c:pt idx="7192">
                  <c:v>5</c:v>
                </c:pt>
                <c:pt idx="7193">
                  <c:v>5</c:v>
                </c:pt>
                <c:pt idx="7194">
                  <c:v>5</c:v>
                </c:pt>
                <c:pt idx="7195">
                  <c:v>5</c:v>
                </c:pt>
                <c:pt idx="7196">
                  <c:v>5</c:v>
                </c:pt>
                <c:pt idx="7197">
                  <c:v>5</c:v>
                </c:pt>
                <c:pt idx="7198">
                  <c:v>5</c:v>
                </c:pt>
                <c:pt idx="7199">
                  <c:v>5</c:v>
                </c:pt>
                <c:pt idx="7200">
                  <c:v>5</c:v>
                </c:pt>
                <c:pt idx="7201">
                  <c:v>5</c:v>
                </c:pt>
                <c:pt idx="7202">
                  <c:v>5</c:v>
                </c:pt>
                <c:pt idx="7203">
                  <c:v>5</c:v>
                </c:pt>
                <c:pt idx="7204">
                  <c:v>5</c:v>
                </c:pt>
                <c:pt idx="7205">
                  <c:v>5</c:v>
                </c:pt>
                <c:pt idx="7206">
                  <c:v>5</c:v>
                </c:pt>
                <c:pt idx="7207">
                  <c:v>5</c:v>
                </c:pt>
                <c:pt idx="7208">
                  <c:v>5</c:v>
                </c:pt>
                <c:pt idx="7209">
                  <c:v>5</c:v>
                </c:pt>
                <c:pt idx="7210">
                  <c:v>5</c:v>
                </c:pt>
                <c:pt idx="7211">
                  <c:v>5</c:v>
                </c:pt>
                <c:pt idx="7212">
                  <c:v>5</c:v>
                </c:pt>
                <c:pt idx="7213">
                  <c:v>5</c:v>
                </c:pt>
                <c:pt idx="7214">
                  <c:v>5</c:v>
                </c:pt>
                <c:pt idx="7215">
                  <c:v>5</c:v>
                </c:pt>
                <c:pt idx="7216">
                  <c:v>5</c:v>
                </c:pt>
                <c:pt idx="7217">
                  <c:v>5</c:v>
                </c:pt>
                <c:pt idx="7218">
                  <c:v>5</c:v>
                </c:pt>
                <c:pt idx="7219">
                  <c:v>5</c:v>
                </c:pt>
                <c:pt idx="7220">
                  <c:v>5</c:v>
                </c:pt>
                <c:pt idx="7221">
                  <c:v>5</c:v>
                </c:pt>
                <c:pt idx="7222">
                  <c:v>5</c:v>
                </c:pt>
                <c:pt idx="7223">
                  <c:v>5</c:v>
                </c:pt>
                <c:pt idx="7224">
                  <c:v>5</c:v>
                </c:pt>
                <c:pt idx="7225">
                  <c:v>5</c:v>
                </c:pt>
                <c:pt idx="7226">
                  <c:v>5</c:v>
                </c:pt>
                <c:pt idx="7227">
                  <c:v>5</c:v>
                </c:pt>
                <c:pt idx="7228">
                  <c:v>5</c:v>
                </c:pt>
                <c:pt idx="7229">
                  <c:v>5</c:v>
                </c:pt>
                <c:pt idx="7230">
                  <c:v>5</c:v>
                </c:pt>
                <c:pt idx="7231">
                  <c:v>5</c:v>
                </c:pt>
                <c:pt idx="7232">
                  <c:v>5</c:v>
                </c:pt>
                <c:pt idx="7233">
                  <c:v>5</c:v>
                </c:pt>
                <c:pt idx="7234">
                  <c:v>5</c:v>
                </c:pt>
                <c:pt idx="7235">
                  <c:v>5</c:v>
                </c:pt>
                <c:pt idx="7236">
                  <c:v>5</c:v>
                </c:pt>
                <c:pt idx="7237">
                  <c:v>5</c:v>
                </c:pt>
                <c:pt idx="7238">
                  <c:v>5</c:v>
                </c:pt>
                <c:pt idx="7239">
                  <c:v>5</c:v>
                </c:pt>
                <c:pt idx="7240">
                  <c:v>5</c:v>
                </c:pt>
                <c:pt idx="7241">
                  <c:v>5</c:v>
                </c:pt>
                <c:pt idx="7242">
                  <c:v>5</c:v>
                </c:pt>
                <c:pt idx="7243">
                  <c:v>5</c:v>
                </c:pt>
                <c:pt idx="7244">
                  <c:v>5</c:v>
                </c:pt>
                <c:pt idx="7245">
                  <c:v>5</c:v>
                </c:pt>
                <c:pt idx="7246">
                  <c:v>5</c:v>
                </c:pt>
                <c:pt idx="7247">
                  <c:v>5</c:v>
                </c:pt>
                <c:pt idx="7248">
                  <c:v>5</c:v>
                </c:pt>
                <c:pt idx="7249">
                  <c:v>5</c:v>
                </c:pt>
                <c:pt idx="7250">
                  <c:v>5</c:v>
                </c:pt>
                <c:pt idx="7251">
                  <c:v>5</c:v>
                </c:pt>
                <c:pt idx="7252">
                  <c:v>5</c:v>
                </c:pt>
                <c:pt idx="7253">
                  <c:v>5</c:v>
                </c:pt>
                <c:pt idx="7254">
                  <c:v>5</c:v>
                </c:pt>
                <c:pt idx="7255">
                  <c:v>5</c:v>
                </c:pt>
                <c:pt idx="7256">
                  <c:v>5</c:v>
                </c:pt>
                <c:pt idx="7257">
                  <c:v>5</c:v>
                </c:pt>
                <c:pt idx="7258">
                  <c:v>5</c:v>
                </c:pt>
                <c:pt idx="7259">
                  <c:v>5</c:v>
                </c:pt>
                <c:pt idx="7260">
                  <c:v>5</c:v>
                </c:pt>
                <c:pt idx="7261">
                  <c:v>5</c:v>
                </c:pt>
                <c:pt idx="7262">
                  <c:v>5</c:v>
                </c:pt>
                <c:pt idx="7263">
                  <c:v>5</c:v>
                </c:pt>
                <c:pt idx="7264">
                  <c:v>5</c:v>
                </c:pt>
                <c:pt idx="7265">
                  <c:v>5</c:v>
                </c:pt>
                <c:pt idx="7266">
                  <c:v>5</c:v>
                </c:pt>
                <c:pt idx="7267">
                  <c:v>5</c:v>
                </c:pt>
                <c:pt idx="7268">
                  <c:v>5</c:v>
                </c:pt>
                <c:pt idx="7269">
                  <c:v>5</c:v>
                </c:pt>
                <c:pt idx="7270">
                  <c:v>5</c:v>
                </c:pt>
                <c:pt idx="7271">
                  <c:v>5</c:v>
                </c:pt>
                <c:pt idx="7272">
                  <c:v>5</c:v>
                </c:pt>
                <c:pt idx="7273">
                  <c:v>5</c:v>
                </c:pt>
                <c:pt idx="7274">
                  <c:v>5</c:v>
                </c:pt>
                <c:pt idx="7275">
                  <c:v>5</c:v>
                </c:pt>
                <c:pt idx="7276">
                  <c:v>5</c:v>
                </c:pt>
                <c:pt idx="7277">
                  <c:v>5</c:v>
                </c:pt>
                <c:pt idx="7278">
                  <c:v>5</c:v>
                </c:pt>
                <c:pt idx="7279">
                  <c:v>5</c:v>
                </c:pt>
                <c:pt idx="7280">
                  <c:v>5</c:v>
                </c:pt>
                <c:pt idx="7281">
                  <c:v>5</c:v>
                </c:pt>
                <c:pt idx="7282">
                  <c:v>5</c:v>
                </c:pt>
                <c:pt idx="7283">
                  <c:v>5</c:v>
                </c:pt>
                <c:pt idx="7284">
                  <c:v>5</c:v>
                </c:pt>
                <c:pt idx="7285">
                  <c:v>5</c:v>
                </c:pt>
                <c:pt idx="7286">
                  <c:v>5</c:v>
                </c:pt>
                <c:pt idx="7287">
                  <c:v>5</c:v>
                </c:pt>
                <c:pt idx="7288">
                  <c:v>5</c:v>
                </c:pt>
                <c:pt idx="7289">
                  <c:v>5</c:v>
                </c:pt>
                <c:pt idx="7290">
                  <c:v>5</c:v>
                </c:pt>
                <c:pt idx="7291">
                  <c:v>5</c:v>
                </c:pt>
                <c:pt idx="7292">
                  <c:v>5</c:v>
                </c:pt>
                <c:pt idx="7293">
                  <c:v>5</c:v>
                </c:pt>
                <c:pt idx="7294">
                  <c:v>5</c:v>
                </c:pt>
                <c:pt idx="7295">
                  <c:v>5</c:v>
                </c:pt>
                <c:pt idx="7296">
                  <c:v>5</c:v>
                </c:pt>
                <c:pt idx="7297">
                  <c:v>5</c:v>
                </c:pt>
                <c:pt idx="7298">
                  <c:v>5</c:v>
                </c:pt>
                <c:pt idx="7299">
                  <c:v>5</c:v>
                </c:pt>
                <c:pt idx="7300">
                  <c:v>5</c:v>
                </c:pt>
                <c:pt idx="7301">
                  <c:v>5</c:v>
                </c:pt>
                <c:pt idx="7302">
                  <c:v>5</c:v>
                </c:pt>
                <c:pt idx="7303">
                  <c:v>5</c:v>
                </c:pt>
                <c:pt idx="7304">
                  <c:v>5</c:v>
                </c:pt>
                <c:pt idx="7305">
                  <c:v>5</c:v>
                </c:pt>
                <c:pt idx="7306">
                  <c:v>5</c:v>
                </c:pt>
                <c:pt idx="7307">
                  <c:v>5</c:v>
                </c:pt>
                <c:pt idx="7308">
                  <c:v>5</c:v>
                </c:pt>
                <c:pt idx="7309">
                  <c:v>5</c:v>
                </c:pt>
                <c:pt idx="7310">
                  <c:v>5</c:v>
                </c:pt>
                <c:pt idx="7311">
                  <c:v>5</c:v>
                </c:pt>
                <c:pt idx="7312">
                  <c:v>5</c:v>
                </c:pt>
                <c:pt idx="7313">
                  <c:v>5</c:v>
                </c:pt>
                <c:pt idx="7314">
                  <c:v>5</c:v>
                </c:pt>
                <c:pt idx="7315">
                  <c:v>5</c:v>
                </c:pt>
                <c:pt idx="7316">
                  <c:v>5</c:v>
                </c:pt>
                <c:pt idx="7317">
                  <c:v>5</c:v>
                </c:pt>
                <c:pt idx="7318">
                  <c:v>5</c:v>
                </c:pt>
                <c:pt idx="7319">
                  <c:v>5</c:v>
                </c:pt>
                <c:pt idx="7320">
                  <c:v>5</c:v>
                </c:pt>
                <c:pt idx="7321">
                  <c:v>5</c:v>
                </c:pt>
                <c:pt idx="7322">
                  <c:v>5</c:v>
                </c:pt>
                <c:pt idx="7323">
                  <c:v>5</c:v>
                </c:pt>
                <c:pt idx="7324">
                  <c:v>5</c:v>
                </c:pt>
                <c:pt idx="7325">
                  <c:v>5</c:v>
                </c:pt>
                <c:pt idx="7326">
                  <c:v>5</c:v>
                </c:pt>
                <c:pt idx="7327">
                  <c:v>5</c:v>
                </c:pt>
                <c:pt idx="7328">
                  <c:v>5</c:v>
                </c:pt>
                <c:pt idx="7329">
                  <c:v>5</c:v>
                </c:pt>
                <c:pt idx="7330">
                  <c:v>5</c:v>
                </c:pt>
                <c:pt idx="7331">
                  <c:v>5</c:v>
                </c:pt>
                <c:pt idx="7332">
                  <c:v>5</c:v>
                </c:pt>
                <c:pt idx="7333">
                  <c:v>5</c:v>
                </c:pt>
                <c:pt idx="7334">
                  <c:v>5</c:v>
                </c:pt>
                <c:pt idx="7335">
                  <c:v>5</c:v>
                </c:pt>
                <c:pt idx="7336">
                  <c:v>5</c:v>
                </c:pt>
                <c:pt idx="7337">
                  <c:v>5</c:v>
                </c:pt>
                <c:pt idx="7338">
                  <c:v>5</c:v>
                </c:pt>
                <c:pt idx="7339">
                  <c:v>5</c:v>
                </c:pt>
                <c:pt idx="7340">
                  <c:v>5</c:v>
                </c:pt>
                <c:pt idx="7341">
                  <c:v>5</c:v>
                </c:pt>
                <c:pt idx="7342">
                  <c:v>5</c:v>
                </c:pt>
                <c:pt idx="7343">
                  <c:v>5</c:v>
                </c:pt>
                <c:pt idx="7344">
                  <c:v>5</c:v>
                </c:pt>
                <c:pt idx="7345">
                  <c:v>5</c:v>
                </c:pt>
                <c:pt idx="7346">
                  <c:v>5</c:v>
                </c:pt>
                <c:pt idx="7347">
                  <c:v>5</c:v>
                </c:pt>
                <c:pt idx="7348">
                  <c:v>5</c:v>
                </c:pt>
                <c:pt idx="7349">
                  <c:v>5</c:v>
                </c:pt>
                <c:pt idx="7350">
                  <c:v>5</c:v>
                </c:pt>
                <c:pt idx="7351">
                  <c:v>5</c:v>
                </c:pt>
                <c:pt idx="7352">
                  <c:v>5</c:v>
                </c:pt>
                <c:pt idx="7353">
                  <c:v>5</c:v>
                </c:pt>
                <c:pt idx="7354">
                  <c:v>5</c:v>
                </c:pt>
                <c:pt idx="7355">
                  <c:v>5</c:v>
                </c:pt>
                <c:pt idx="7356">
                  <c:v>5</c:v>
                </c:pt>
                <c:pt idx="7357">
                  <c:v>5</c:v>
                </c:pt>
                <c:pt idx="7358">
                  <c:v>5</c:v>
                </c:pt>
                <c:pt idx="7359">
                  <c:v>5</c:v>
                </c:pt>
                <c:pt idx="7360">
                  <c:v>5</c:v>
                </c:pt>
                <c:pt idx="7361">
                  <c:v>5</c:v>
                </c:pt>
                <c:pt idx="7362">
                  <c:v>5</c:v>
                </c:pt>
                <c:pt idx="7363">
                  <c:v>5</c:v>
                </c:pt>
                <c:pt idx="7364">
                  <c:v>5</c:v>
                </c:pt>
                <c:pt idx="7365">
                  <c:v>5</c:v>
                </c:pt>
                <c:pt idx="7366">
                  <c:v>5</c:v>
                </c:pt>
                <c:pt idx="7367">
                  <c:v>5</c:v>
                </c:pt>
                <c:pt idx="7368">
                  <c:v>5</c:v>
                </c:pt>
                <c:pt idx="7369">
                  <c:v>5</c:v>
                </c:pt>
                <c:pt idx="7370">
                  <c:v>5</c:v>
                </c:pt>
                <c:pt idx="7371">
                  <c:v>5</c:v>
                </c:pt>
                <c:pt idx="7372">
                  <c:v>5</c:v>
                </c:pt>
                <c:pt idx="7373">
                  <c:v>5</c:v>
                </c:pt>
                <c:pt idx="7374">
                  <c:v>5</c:v>
                </c:pt>
                <c:pt idx="7375">
                  <c:v>5</c:v>
                </c:pt>
                <c:pt idx="7376">
                  <c:v>5</c:v>
                </c:pt>
                <c:pt idx="7377">
                  <c:v>5</c:v>
                </c:pt>
                <c:pt idx="7378">
                  <c:v>5</c:v>
                </c:pt>
                <c:pt idx="7379">
                  <c:v>5</c:v>
                </c:pt>
                <c:pt idx="7380">
                  <c:v>5</c:v>
                </c:pt>
                <c:pt idx="7381">
                  <c:v>5</c:v>
                </c:pt>
                <c:pt idx="7382">
                  <c:v>5</c:v>
                </c:pt>
                <c:pt idx="7383">
                  <c:v>5</c:v>
                </c:pt>
                <c:pt idx="7384">
                  <c:v>5</c:v>
                </c:pt>
                <c:pt idx="7385">
                  <c:v>5</c:v>
                </c:pt>
                <c:pt idx="7386">
                  <c:v>5</c:v>
                </c:pt>
                <c:pt idx="7387">
                  <c:v>5</c:v>
                </c:pt>
                <c:pt idx="7388">
                  <c:v>5</c:v>
                </c:pt>
                <c:pt idx="7389">
                  <c:v>5</c:v>
                </c:pt>
                <c:pt idx="7390">
                  <c:v>5</c:v>
                </c:pt>
                <c:pt idx="7391">
                  <c:v>5</c:v>
                </c:pt>
                <c:pt idx="7392">
                  <c:v>5</c:v>
                </c:pt>
                <c:pt idx="7393">
                  <c:v>5</c:v>
                </c:pt>
                <c:pt idx="7394">
                  <c:v>5</c:v>
                </c:pt>
                <c:pt idx="7395">
                  <c:v>5</c:v>
                </c:pt>
                <c:pt idx="7396">
                  <c:v>5</c:v>
                </c:pt>
                <c:pt idx="7397">
                  <c:v>5</c:v>
                </c:pt>
                <c:pt idx="7398">
                  <c:v>5</c:v>
                </c:pt>
                <c:pt idx="7399">
                  <c:v>5</c:v>
                </c:pt>
                <c:pt idx="7400">
                  <c:v>5</c:v>
                </c:pt>
                <c:pt idx="7401">
                  <c:v>5</c:v>
                </c:pt>
                <c:pt idx="7402">
                  <c:v>5</c:v>
                </c:pt>
                <c:pt idx="7403">
                  <c:v>5</c:v>
                </c:pt>
                <c:pt idx="7404">
                  <c:v>5</c:v>
                </c:pt>
                <c:pt idx="7405">
                  <c:v>5</c:v>
                </c:pt>
                <c:pt idx="7406">
                  <c:v>5</c:v>
                </c:pt>
                <c:pt idx="7407">
                  <c:v>5</c:v>
                </c:pt>
                <c:pt idx="7408">
                  <c:v>5</c:v>
                </c:pt>
                <c:pt idx="7409">
                  <c:v>5</c:v>
                </c:pt>
                <c:pt idx="7410">
                  <c:v>5</c:v>
                </c:pt>
                <c:pt idx="7411">
                  <c:v>5</c:v>
                </c:pt>
                <c:pt idx="7412">
                  <c:v>5</c:v>
                </c:pt>
                <c:pt idx="7413">
                  <c:v>5</c:v>
                </c:pt>
                <c:pt idx="7414">
                  <c:v>5</c:v>
                </c:pt>
                <c:pt idx="7415">
                  <c:v>5</c:v>
                </c:pt>
                <c:pt idx="7416">
                  <c:v>5</c:v>
                </c:pt>
                <c:pt idx="7417">
                  <c:v>5</c:v>
                </c:pt>
                <c:pt idx="7418">
                  <c:v>5</c:v>
                </c:pt>
                <c:pt idx="7419">
                  <c:v>5</c:v>
                </c:pt>
                <c:pt idx="7420">
                  <c:v>5</c:v>
                </c:pt>
                <c:pt idx="7421">
                  <c:v>5</c:v>
                </c:pt>
                <c:pt idx="7422">
                  <c:v>5</c:v>
                </c:pt>
                <c:pt idx="7423">
                  <c:v>5</c:v>
                </c:pt>
                <c:pt idx="7424">
                  <c:v>5</c:v>
                </c:pt>
                <c:pt idx="7425">
                  <c:v>5</c:v>
                </c:pt>
                <c:pt idx="7426">
                  <c:v>5</c:v>
                </c:pt>
                <c:pt idx="7427">
                  <c:v>5</c:v>
                </c:pt>
                <c:pt idx="7428">
                  <c:v>5</c:v>
                </c:pt>
                <c:pt idx="7429">
                  <c:v>5</c:v>
                </c:pt>
                <c:pt idx="7430">
                  <c:v>5</c:v>
                </c:pt>
                <c:pt idx="7431">
                  <c:v>5</c:v>
                </c:pt>
                <c:pt idx="7432">
                  <c:v>5</c:v>
                </c:pt>
                <c:pt idx="7433">
                  <c:v>5</c:v>
                </c:pt>
                <c:pt idx="7434">
                  <c:v>5</c:v>
                </c:pt>
                <c:pt idx="7435">
                  <c:v>5</c:v>
                </c:pt>
                <c:pt idx="7436">
                  <c:v>5</c:v>
                </c:pt>
                <c:pt idx="7437">
                  <c:v>5</c:v>
                </c:pt>
                <c:pt idx="7438">
                  <c:v>5</c:v>
                </c:pt>
                <c:pt idx="7439">
                  <c:v>5</c:v>
                </c:pt>
                <c:pt idx="7440">
                  <c:v>5</c:v>
                </c:pt>
                <c:pt idx="7441">
                  <c:v>5</c:v>
                </c:pt>
                <c:pt idx="7442">
                  <c:v>5</c:v>
                </c:pt>
                <c:pt idx="7443">
                  <c:v>5</c:v>
                </c:pt>
                <c:pt idx="7444">
                  <c:v>5</c:v>
                </c:pt>
                <c:pt idx="7445">
                  <c:v>5</c:v>
                </c:pt>
                <c:pt idx="7446">
                  <c:v>5</c:v>
                </c:pt>
                <c:pt idx="7447">
                  <c:v>5</c:v>
                </c:pt>
                <c:pt idx="7448">
                  <c:v>5</c:v>
                </c:pt>
                <c:pt idx="7449">
                  <c:v>5</c:v>
                </c:pt>
                <c:pt idx="7450">
                  <c:v>5</c:v>
                </c:pt>
                <c:pt idx="7451">
                  <c:v>5</c:v>
                </c:pt>
                <c:pt idx="7452">
                  <c:v>5</c:v>
                </c:pt>
                <c:pt idx="7453">
                  <c:v>5</c:v>
                </c:pt>
                <c:pt idx="7454">
                  <c:v>5</c:v>
                </c:pt>
                <c:pt idx="7455">
                  <c:v>5</c:v>
                </c:pt>
                <c:pt idx="7456">
                  <c:v>5</c:v>
                </c:pt>
                <c:pt idx="7457">
                  <c:v>5</c:v>
                </c:pt>
                <c:pt idx="7458">
                  <c:v>5</c:v>
                </c:pt>
                <c:pt idx="7459">
                  <c:v>5</c:v>
                </c:pt>
                <c:pt idx="7460">
                  <c:v>5</c:v>
                </c:pt>
                <c:pt idx="7461">
                  <c:v>5</c:v>
                </c:pt>
                <c:pt idx="7462">
                  <c:v>5</c:v>
                </c:pt>
                <c:pt idx="7463">
                  <c:v>5</c:v>
                </c:pt>
                <c:pt idx="7464">
                  <c:v>5</c:v>
                </c:pt>
                <c:pt idx="7465">
                  <c:v>5</c:v>
                </c:pt>
                <c:pt idx="7466">
                  <c:v>5</c:v>
                </c:pt>
                <c:pt idx="7467">
                  <c:v>5</c:v>
                </c:pt>
                <c:pt idx="7468">
                  <c:v>5</c:v>
                </c:pt>
                <c:pt idx="7469">
                  <c:v>5</c:v>
                </c:pt>
                <c:pt idx="7470">
                  <c:v>5</c:v>
                </c:pt>
                <c:pt idx="7471">
                  <c:v>5</c:v>
                </c:pt>
                <c:pt idx="7472">
                  <c:v>5</c:v>
                </c:pt>
                <c:pt idx="7473">
                  <c:v>5</c:v>
                </c:pt>
                <c:pt idx="7474">
                  <c:v>5</c:v>
                </c:pt>
                <c:pt idx="7475">
                  <c:v>5</c:v>
                </c:pt>
                <c:pt idx="7476">
                  <c:v>5</c:v>
                </c:pt>
                <c:pt idx="7477">
                  <c:v>5</c:v>
                </c:pt>
                <c:pt idx="7478">
                  <c:v>5</c:v>
                </c:pt>
                <c:pt idx="7479">
                  <c:v>5</c:v>
                </c:pt>
                <c:pt idx="7480">
                  <c:v>5</c:v>
                </c:pt>
                <c:pt idx="7481">
                  <c:v>5</c:v>
                </c:pt>
                <c:pt idx="7482">
                  <c:v>5</c:v>
                </c:pt>
                <c:pt idx="7483">
                  <c:v>5</c:v>
                </c:pt>
                <c:pt idx="7484">
                  <c:v>5</c:v>
                </c:pt>
                <c:pt idx="7485">
                  <c:v>5</c:v>
                </c:pt>
                <c:pt idx="7486">
                  <c:v>5</c:v>
                </c:pt>
                <c:pt idx="7487">
                  <c:v>5</c:v>
                </c:pt>
                <c:pt idx="7488">
                  <c:v>5</c:v>
                </c:pt>
                <c:pt idx="7489">
                  <c:v>5</c:v>
                </c:pt>
                <c:pt idx="7490">
                  <c:v>5</c:v>
                </c:pt>
                <c:pt idx="7491">
                  <c:v>5</c:v>
                </c:pt>
                <c:pt idx="7492">
                  <c:v>5</c:v>
                </c:pt>
                <c:pt idx="7493">
                  <c:v>5</c:v>
                </c:pt>
                <c:pt idx="7494">
                  <c:v>5</c:v>
                </c:pt>
                <c:pt idx="7495">
                  <c:v>5</c:v>
                </c:pt>
                <c:pt idx="7496">
                  <c:v>5</c:v>
                </c:pt>
                <c:pt idx="7497">
                  <c:v>5</c:v>
                </c:pt>
                <c:pt idx="7498">
                  <c:v>5</c:v>
                </c:pt>
                <c:pt idx="7499">
                  <c:v>5</c:v>
                </c:pt>
                <c:pt idx="7500">
                  <c:v>5</c:v>
                </c:pt>
                <c:pt idx="7501">
                  <c:v>5</c:v>
                </c:pt>
                <c:pt idx="7502">
                  <c:v>5</c:v>
                </c:pt>
                <c:pt idx="7503">
                  <c:v>5</c:v>
                </c:pt>
                <c:pt idx="7504">
                  <c:v>5</c:v>
                </c:pt>
                <c:pt idx="7505">
                  <c:v>5</c:v>
                </c:pt>
                <c:pt idx="7506">
                  <c:v>5</c:v>
                </c:pt>
                <c:pt idx="7507">
                  <c:v>5</c:v>
                </c:pt>
                <c:pt idx="7508">
                  <c:v>5</c:v>
                </c:pt>
                <c:pt idx="7509">
                  <c:v>5</c:v>
                </c:pt>
                <c:pt idx="7510">
                  <c:v>5</c:v>
                </c:pt>
                <c:pt idx="7511">
                  <c:v>5</c:v>
                </c:pt>
                <c:pt idx="7512">
                  <c:v>5</c:v>
                </c:pt>
                <c:pt idx="7513">
                  <c:v>5</c:v>
                </c:pt>
                <c:pt idx="7514">
                  <c:v>5</c:v>
                </c:pt>
                <c:pt idx="7515">
                  <c:v>5</c:v>
                </c:pt>
                <c:pt idx="7516">
                  <c:v>5</c:v>
                </c:pt>
                <c:pt idx="7517">
                  <c:v>5</c:v>
                </c:pt>
                <c:pt idx="7518">
                  <c:v>5</c:v>
                </c:pt>
                <c:pt idx="7519">
                  <c:v>5</c:v>
                </c:pt>
                <c:pt idx="7520">
                  <c:v>5</c:v>
                </c:pt>
                <c:pt idx="7521">
                  <c:v>5</c:v>
                </c:pt>
                <c:pt idx="7522">
                  <c:v>5</c:v>
                </c:pt>
                <c:pt idx="7523">
                  <c:v>5</c:v>
                </c:pt>
                <c:pt idx="7524">
                  <c:v>5</c:v>
                </c:pt>
                <c:pt idx="7525">
                  <c:v>5</c:v>
                </c:pt>
                <c:pt idx="7526">
                  <c:v>5</c:v>
                </c:pt>
                <c:pt idx="7527">
                  <c:v>5</c:v>
                </c:pt>
                <c:pt idx="7528">
                  <c:v>5</c:v>
                </c:pt>
                <c:pt idx="7529">
                  <c:v>5</c:v>
                </c:pt>
                <c:pt idx="7530">
                  <c:v>5</c:v>
                </c:pt>
                <c:pt idx="7531">
                  <c:v>5</c:v>
                </c:pt>
                <c:pt idx="7532">
                  <c:v>5</c:v>
                </c:pt>
                <c:pt idx="7533">
                  <c:v>5</c:v>
                </c:pt>
                <c:pt idx="7534">
                  <c:v>5</c:v>
                </c:pt>
                <c:pt idx="7535">
                  <c:v>5</c:v>
                </c:pt>
                <c:pt idx="7536">
                  <c:v>5</c:v>
                </c:pt>
                <c:pt idx="7537">
                  <c:v>5</c:v>
                </c:pt>
                <c:pt idx="7538">
                  <c:v>5</c:v>
                </c:pt>
                <c:pt idx="7539">
                  <c:v>5</c:v>
                </c:pt>
                <c:pt idx="7540">
                  <c:v>5</c:v>
                </c:pt>
                <c:pt idx="7541">
                  <c:v>5</c:v>
                </c:pt>
                <c:pt idx="7542">
                  <c:v>5</c:v>
                </c:pt>
                <c:pt idx="7543">
                  <c:v>5</c:v>
                </c:pt>
                <c:pt idx="7544">
                  <c:v>5</c:v>
                </c:pt>
                <c:pt idx="7545">
                  <c:v>5</c:v>
                </c:pt>
                <c:pt idx="7546">
                  <c:v>5</c:v>
                </c:pt>
                <c:pt idx="7547">
                  <c:v>5</c:v>
                </c:pt>
                <c:pt idx="7548">
                  <c:v>5</c:v>
                </c:pt>
                <c:pt idx="7549">
                  <c:v>5</c:v>
                </c:pt>
                <c:pt idx="7550">
                  <c:v>5</c:v>
                </c:pt>
                <c:pt idx="7551">
                  <c:v>5</c:v>
                </c:pt>
                <c:pt idx="7552">
                  <c:v>5</c:v>
                </c:pt>
                <c:pt idx="7553">
                  <c:v>5</c:v>
                </c:pt>
                <c:pt idx="7554">
                  <c:v>5</c:v>
                </c:pt>
                <c:pt idx="7555">
                  <c:v>5</c:v>
                </c:pt>
                <c:pt idx="7556">
                  <c:v>5</c:v>
                </c:pt>
                <c:pt idx="7557">
                  <c:v>5</c:v>
                </c:pt>
                <c:pt idx="7558">
                  <c:v>5</c:v>
                </c:pt>
                <c:pt idx="7559">
                  <c:v>5</c:v>
                </c:pt>
                <c:pt idx="7560">
                  <c:v>5</c:v>
                </c:pt>
                <c:pt idx="7561">
                  <c:v>5</c:v>
                </c:pt>
                <c:pt idx="7562">
                  <c:v>5</c:v>
                </c:pt>
                <c:pt idx="7563">
                  <c:v>5</c:v>
                </c:pt>
                <c:pt idx="7564">
                  <c:v>5</c:v>
                </c:pt>
                <c:pt idx="7565">
                  <c:v>5</c:v>
                </c:pt>
                <c:pt idx="7566">
                  <c:v>5</c:v>
                </c:pt>
                <c:pt idx="7567">
                  <c:v>5</c:v>
                </c:pt>
                <c:pt idx="7568">
                  <c:v>5</c:v>
                </c:pt>
                <c:pt idx="7569">
                  <c:v>5</c:v>
                </c:pt>
                <c:pt idx="7570">
                  <c:v>5</c:v>
                </c:pt>
                <c:pt idx="7571">
                  <c:v>5</c:v>
                </c:pt>
                <c:pt idx="7572">
                  <c:v>5</c:v>
                </c:pt>
                <c:pt idx="7573">
                  <c:v>5</c:v>
                </c:pt>
                <c:pt idx="7574">
                  <c:v>5</c:v>
                </c:pt>
                <c:pt idx="7575">
                  <c:v>5</c:v>
                </c:pt>
                <c:pt idx="7576">
                  <c:v>5</c:v>
                </c:pt>
                <c:pt idx="7577">
                  <c:v>5</c:v>
                </c:pt>
                <c:pt idx="7578">
                  <c:v>5</c:v>
                </c:pt>
                <c:pt idx="7579">
                  <c:v>5</c:v>
                </c:pt>
                <c:pt idx="7580">
                  <c:v>5</c:v>
                </c:pt>
                <c:pt idx="7581">
                  <c:v>5</c:v>
                </c:pt>
                <c:pt idx="7582">
                  <c:v>5</c:v>
                </c:pt>
                <c:pt idx="7583">
                  <c:v>5</c:v>
                </c:pt>
                <c:pt idx="7584">
                  <c:v>5</c:v>
                </c:pt>
                <c:pt idx="7585">
                  <c:v>5</c:v>
                </c:pt>
                <c:pt idx="7586">
                  <c:v>5</c:v>
                </c:pt>
                <c:pt idx="7587">
                  <c:v>5</c:v>
                </c:pt>
                <c:pt idx="7588">
                  <c:v>5</c:v>
                </c:pt>
                <c:pt idx="7589">
                  <c:v>5</c:v>
                </c:pt>
                <c:pt idx="7590">
                  <c:v>5</c:v>
                </c:pt>
                <c:pt idx="7591">
                  <c:v>5</c:v>
                </c:pt>
                <c:pt idx="7592">
                  <c:v>5</c:v>
                </c:pt>
                <c:pt idx="7593">
                  <c:v>5</c:v>
                </c:pt>
                <c:pt idx="7594">
                  <c:v>5</c:v>
                </c:pt>
                <c:pt idx="7595">
                  <c:v>5</c:v>
                </c:pt>
                <c:pt idx="7596">
                  <c:v>5</c:v>
                </c:pt>
                <c:pt idx="7597">
                  <c:v>5</c:v>
                </c:pt>
                <c:pt idx="7598">
                  <c:v>5</c:v>
                </c:pt>
                <c:pt idx="7599">
                  <c:v>5</c:v>
                </c:pt>
                <c:pt idx="7600">
                  <c:v>5</c:v>
                </c:pt>
                <c:pt idx="7601">
                  <c:v>5</c:v>
                </c:pt>
                <c:pt idx="7602">
                  <c:v>5</c:v>
                </c:pt>
                <c:pt idx="7603">
                  <c:v>5</c:v>
                </c:pt>
                <c:pt idx="7604">
                  <c:v>5</c:v>
                </c:pt>
                <c:pt idx="7605">
                  <c:v>5</c:v>
                </c:pt>
                <c:pt idx="7606">
                  <c:v>5</c:v>
                </c:pt>
                <c:pt idx="7607">
                  <c:v>5</c:v>
                </c:pt>
                <c:pt idx="7608">
                  <c:v>5</c:v>
                </c:pt>
                <c:pt idx="7609">
                  <c:v>5</c:v>
                </c:pt>
                <c:pt idx="7610">
                  <c:v>5</c:v>
                </c:pt>
                <c:pt idx="7611">
                  <c:v>5</c:v>
                </c:pt>
                <c:pt idx="7612">
                  <c:v>5</c:v>
                </c:pt>
                <c:pt idx="7613">
                  <c:v>5</c:v>
                </c:pt>
                <c:pt idx="7614">
                  <c:v>5</c:v>
                </c:pt>
                <c:pt idx="7615">
                  <c:v>5</c:v>
                </c:pt>
                <c:pt idx="7616">
                  <c:v>5</c:v>
                </c:pt>
                <c:pt idx="7617">
                  <c:v>5</c:v>
                </c:pt>
                <c:pt idx="7618">
                  <c:v>5</c:v>
                </c:pt>
                <c:pt idx="7619">
                  <c:v>5</c:v>
                </c:pt>
                <c:pt idx="7620">
                  <c:v>5</c:v>
                </c:pt>
                <c:pt idx="7621">
                  <c:v>5</c:v>
                </c:pt>
                <c:pt idx="7622">
                  <c:v>5</c:v>
                </c:pt>
                <c:pt idx="7623">
                  <c:v>5</c:v>
                </c:pt>
                <c:pt idx="7624">
                  <c:v>5</c:v>
                </c:pt>
                <c:pt idx="7625">
                  <c:v>5</c:v>
                </c:pt>
                <c:pt idx="7626">
                  <c:v>5</c:v>
                </c:pt>
                <c:pt idx="7627">
                  <c:v>5</c:v>
                </c:pt>
                <c:pt idx="7628">
                  <c:v>5</c:v>
                </c:pt>
                <c:pt idx="7629">
                  <c:v>5</c:v>
                </c:pt>
                <c:pt idx="7630">
                  <c:v>5</c:v>
                </c:pt>
                <c:pt idx="7631">
                  <c:v>5</c:v>
                </c:pt>
                <c:pt idx="7632">
                  <c:v>5</c:v>
                </c:pt>
                <c:pt idx="7633">
                  <c:v>5</c:v>
                </c:pt>
                <c:pt idx="7634">
                  <c:v>5</c:v>
                </c:pt>
                <c:pt idx="7635">
                  <c:v>5</c:v>
                </c:pt>
                <c:pt idx="7636">
                  <c:v>5</c:v>
                </c:pt>
                <c:pt idx="7637">
                  <c:v>5</c:v>
                </c:pt>
                <c:pt idx="7638">
                  <c:v>5</c:v>
                </c:pt>
                <c:pt idx="7639">
                  <c:v>5</c:v>
                </c:pt>
                <c:pt idx="7640">
                  <c:v>5</c:v>
                </c:pt>
                <c:pt idx="7641">
                  <c:v>5</c:v>
                </c:pt>
                <c:pt idx="7642">
                  <c:v>5</c:v>
                </c:pt>
                <c:pt idx="7643">
                  <c:v>5</c:v>
                </c:pt>
                <c:pt idx="7644">
                  <c:v>5</c:v>
                </c:pt>
                <c:pt idx="7645">
                  <c:v>5</c:v>
                </c:pt>
                <c:pt idx="7646">
                  <c:v>5</c:v>
                </c:pt>
                <c:pt idx="7647">
                  <c:v>5</c:v>
                </c:pt>
                <c:pt idx="7648">
                  <c:v>5</c:v>
                </c:pt>
                <c:pt idx="7649">
                  <c:v>5</c:v>
                </c:pt>
                <c:pt idx="7650">
                  <c:v>5</c:v>
                </c:pt>
                <c:pt idx="7651">
                  <c:v>5</c:v>
                </c:pt>
                <c:pt idx="7652">
                  <c:v>5</c:v>
                </c:pt>
                <c:pt idx="7653">
                  <c:v>5</c:v>
                </c:pt>
                <c:pt idx="7654">
                  <c:v>5</c:v>
                </c:pt>
                <c:pt idx="7655">
                  <c:v>5</c:v>
                </c:pt>
                <c:pt idx="7656">
                  <c:v>5</c:v>
                </c:pt>
                <c:pt idx="7657">
                  <c:v>5</c:v>
                </c:pt>
                <c:pt idx="7658">
                  <c:v>5</c:v>
                </c:pt>
                <c:pt idx="7659">
                  <c:v>5</c:v>
                </c:pt>
                <c:pt idx="7660">
                  <c:v>5</c:v>
                </c:pt>
                <c:pt idx="7661">
                  <c:v>5</c:v>
                </c:pt>
                <c:pt idx="7662">
                  <c:v>5</c:v>
                </c:pt>
                <c:pt idx="7663">
                  <c:v>5</c:v>
                </c:pt>
                <c:pt idx="7664">
                  <c:v>5</c:v>
                </c:pt>
                <c:pt idx="7665">
                  <c:v>5</c:v>
                </c:pt>
                <c:pt idx="7666">
                  <c:v>5</c:v>
                </c:pt>
                <c:pt idx="7667">
                  <c:v>5</c:v>
                </c:pt>
                <c:pt idx="7668">
                  <c:v>5</c:v>
                </c:pt>
                <c:pt idx="7669">
                  <c:v>5</c:v>
                </c:pt>
                <c:pt idx="7670">
                  <c:v>5</c:v>
                </c:pt>
                <c:pt idx="7671">
                  <c:v>5</c:v>
                </c:pt>
                <c:pt idx="7672">
                  <c:v>5</c:v>
                </c:pt>
                <c:pt idx="7673">
                  <c:v>5</c:v>
                </c:pt>
                <c:pt idx="7674">
                  <c:v>5</c:v>
                </c:pt>
                <c:pt idx="7675">
                  <c:v>5</c:v>
                </c:pt>
                <c:pt idx="7676">
                  <c:v>5</c:v>
                </c:pt>
                <c:pt idx="7677">
                  <c:v>5</c:v>
                </c:pt>
                <c:pt idx="7678">
                  <c:v>5</c:v>
                </c:pt>
                <c:pt idx="7679">
                  <c:v>5</c:v>
                </c:pt>
                <c:pt idx="7680">
                  <c:v>5</c:v>
                </c:pt>
                <c:pt idx="7681">
                  <c:v>5</c:v>
                </c:pt>
                <c:pt idx="7682">
                  <c:v>5</c:v>
                </c:pt>
                <c:pt idx="7683">
                  <c:v>5</c:v>
                </c:pt>
                <c:pt idx="7684">
                  <c:v>5</c:v>
                </c:pt>
                <c:pt idx="7685">
                  <c:v>5</c:v>
                </c:pt>
                <c:pt idx="7686">
                  <c:v>5</c:v>
                </c:pt>
                <c:pt idx="7687">
                  <c:v>5</c:v>
                </c:pt>
                <c:pt idx="7688">
                  <c:v>5</c:v>
                </c:pt>
                <c:pt idx="7689">
                  <c:v>5</c:v>
                </c:pt>
                <c:pt idx="7690">
                  <c:v>5</c:v>
                </c:pt>
                <c:pt idx="7691">
                  <c:v>5</c:v>
                </c:pt>
                <c:pt idx="7692">
                  <c:v>5</c:v>
                </c:pt>
                <c:pt idx="7693">
                  <c:v>5</c:v>
                </c:pt>
                <c:pt idx="7694">
                  <c:v>5</c:v>
                </c:pt>
                <c:pt idx="7695">
                  <c:v>5</c:v>
                </c:pt>
                <c:pt idx="7696">
                  <c:v>5</c:v>
                </c:pt>
                <c:pt idx="7697">
                  <c:v>5</c:v>
                </c:pt>
                <c:pt idx="7698">
                  <c:v>5</c:v>
                </c:pt>
                <c:pt idx="7699">
                  <c:v>5</c:v>
                </c:pt>
                <c:pt idx="7700">
                  <c:v>5</c:v>
                </c:pt>
                <c:pt idx="7701">
                  <c:v>5</c:v>
                </c:pt>
                <c:pt idx="7702">
                  <c:v>5</c:v>
                </c:pt>
                <c:pt idx="7703">
                  <c:v>5</c:v>
                </c:pt>
                <c:pt idx="7704">
                  <c:v>5</c:v>
                </c:pt>
                <c:pt idx="7705">
                  <c:v>5</c:v>
                </c:pt>
                <c:pt idx="7706">
                  <c:v>5</c:v>
                </c:pt>
                <c:pt idx="7707">
                  <c:v>5</c:v>
                </c:pt>
                <c:pt idx="7708">
                  <c:v>5</c:v>
                </c:pt>
                <c:pt idx="7709">
                  <c:v>5</c:v>
                </c:pt>
                <c:pt idx="7710">
                  <c:v>5</c:v>
                </c:pt>
                <c:pt idx="7711">
                  <c:v>5</c:v>
                </c:pt>
                <c:pt idx="7712">
                  <c:v>5</c:v>
                </c:pt>
                <c:pt idx="7713">
                  <c:v>5</c:v>
                </c:pt>
                <c:pt idx="7714">
                  <c:v>5</c:v>
                </c:pt>
                <c:pt idx="7715">
                  <c:v>5</c:v>
                </c:pt>
                <c:pt idx="7716">
                  <c:v>5</c:v>
                </c:pt>
                <c:pt idx="7717">
                  <c:v>5</c:v>
                </c:pt>
                <c:pt idx="7718">
                  <c:v>5</c:v>
                </c:pt>
                <c:pt idx="7719">
                  <c:v>5</c:v>
                </c:pt>
                <c:pt idx="7720">
                  <c:v>5</c:v>
                </c:pt>
                <c:pt idx="7721">
                  <c:v>5</c:v>
                </c:pt>
                <c:pt idx="7722">
                  <c:v>5</c:v>
                </c:pt>
                <c:pt idx="7723">
                  <c:v>5</c:v>
                </c:pt>
                <c:pt idx="7724">
                  <c:v>5</c:v>
                </c:pt>
                <c:pt idx="7725">
                  <c:v>5</c:v>
                </c:pt>
                <c:pt idx="7726">
                  <c:v>5</c:v>
                </c:pt>
                <c:pt idx="7727">
                  <c:v>5</c:v>
                </c:pt>
                <c:pt idx="7728">
                  <c:v>5</c:v>
                </c:pt>
                <c:pt idx="7729">
                  <c:v>5</c:v>
                </c:pt>
                <c:pt idx="7730">
                  <c:v>5</c:v>
                </c:pt>
                <c:pt idx="7731">
                  <c:v>5</c:v>
                </c:pt>
                <c:pt idx="7732">
                  <c:v>5</c:v>
                </c:pt>
                <c:pt idx="7733">
                  <c:v>5</c:v>
                </c:pt>
                <c:pt idx="7734">
                  <c:v>5</c:v>
                </c:pt>
                <c:pt idx="7735">
                  <c:v>5</c:v>
                </c:pt>
                <c:pt idx="7736">
                  <c:v>5</c:v>
                </c:pt>
                <c:pt idx="7737">
                  <c:v>5</c:v>
                </c:pt>
                <c:pt idx="7738">
                  <c:v>5</c:v>
                </c:pt>
                <c:pt idx="7739">
                  <c:v>5</c:v>
                </c:pt>
                <c:pt idx="7740">
                  <c:v>5</c:v>
                </c:pt>
                <c:pt idx="7741">
                  <c:v>5</c:v>
                </c:pt>
                <c:pt idx="7742">
                  <c:v>5</c:v>
                </c:pt>
                <c:pt idx="7743">
                  <c:v>5</c:v>
                </c:pt>
                <c:pt idx="7744">
                  <c:v>5</c:v>
                </c:pt>
                <c:pt idx="7745">
                  <c:v>5</c:v>
                </c:pt>
                <c:pt idx="7746">
                  <c:v>5</c:v>
                </c:pt>
                <c:pt idx="7747">
                  <c:v>5</c:v>
                </c:pt>
                <c:pt idx="7748">
                  <c:v>5</c:v>
                </c:pt>
                <c:pt idx="7749">
                  <c:v>5</c:v>
                </c:pt>
                <c:pt idx="7750">
                  <c:v>5</c:v>
                </c:pt>
                <c:pt idx="7751">
                  <c:v>5</c:v>
                </c:pt>
                <c:pt idx="7752">
                  <c:v>5</c:v>
                </c:pt>
                <c:pt idx="7753">
                  <c:v>5</c:v>
                </c:pt>
                <c:pt idx="7754">
                  <c:v>5</c:v>
                </c:pt>
                <c:pt idx="7755">
                  <c:v>5</c:v>
                </c:pt>
                <c:pt idx="7756">
                  <c:v>5</c:v>
                </c:pt>
                <c:pt idx="7757">
                  <c:v>5</c:v>
                </c:pt>
                <c:pt idx="7758">
                  <c:v>5</c:v>
                </c:pt>
                <c:pt idx="7759">
                  <c:v>5</c:v>
                </c:pt>
                <c:pt idx="7760">
                  <c:v>5</c:v>
                </c:pt>
                <c:pt idx="7761">
                  <c:v>5</c:v>
                </c:pt>
                <c:pt idx="7762">
                  <c:v>5</c:v>
                </c:pt>
                <c:pt idx="7763">
                  <c:v>5</c:v>
                </c:pt>
                <c:pt idx="7764">
                  <c:v>5</c:v>
                </c:pt>
                <c:pt idx="7765">
                  <c:v>5</c:v>
                </c:pt>
                <c:pt idx="7766">
                  <c:v>5</c:v>
                </c:pt>
                <c:pt idx="7767">
                  <c:v>5</c:v>
                </c:pt>
                <c:pt idx="7768">
                  <c:v>5</c:v>
                </c:pt>
                <c:pt idx="7769">
                  <c:v>5</c:v>
                </c:pt>
                <c:pt idx="7770">
                  <c:v>5</c:v>
                </c:pt>
                <c:pt idx="7771">
                  <c:v>5</c:v>
                </c:pt>
                <c:pt idx="7772">
                  <c:v>5</c:v>
                </c:pt>
                <c:pt idx="7773">
                  <c:v>5</c:v>
                </c:pt>
                <c:pt idx="7774">
                  <c:v>5</c:v>
                </c:pt>
                <c:pt idx="7775">
                  <c:v>5</c:v>
                </c:pt>
                <c:pt idx="7776">
                  <c:v>5</c:v>
                </c:pt>
                <c:pt idx="7777">
                  <c:v>5</c:v>
                </c:pt>
                <c:pt idx="7778">
                  <c:v>5</c:v>
                </c:pt>
                <c:pt idx="7779">
                  <c:v>5</c:v>
                </c:pt>
                <c:pt idx="7780">
                  <c:v>5</c:v>
                </c:pt>
                <c:pt idx="7781">
                  <c:v>5</c:v>
                </c:pt>
                <c:pt idx="7782">
                  <c:v>5</c:v>
                </c:pt>
                <c:pt idx="7783">
                  <c:v>5</c:v>
                </c:pt>
                <c:pt idx="7784">
                  <c:v>5</c:v>
                </c:pt>
                <c:pt idx="7785">
                  <c:v>5</c:v>
                </c:pt>
                <c:pt idx="7786">
                  <c:v>5</c:v>
                </c:pt>
                <c:pt idx="7787">
                  <c:v>5</c:v>
                </c:pt>
                <c:pt idx="7788">
                  <c:v>5</c:v>
                </c:pt>
                <c:pt idx="7789">
                  <c:v>5</c:v>
                </c:pt>
                <c:pt idx="7790">
                  <c:v>5</c:v>
                </c:pt>
                <c:pt idx="7791">
                  <c:v>5</c:v>
                </c:pt>
                <c:pt idx="7792">
                  <c:v>5</c:v>
                </c:pt>
                <c:pt idx="7793">
                  <c:v>5</c:v>
                </c:pt>
                <c:pt idx="7794">
                  <c:v>5</c:v>
                </c:pt>
                <c:pt idx="7795">
                  <c:v>5</c:v>
                </c:pt>
                <c:pt idx="7796">
                  <c:v>5</c:v>
                </c:pt>
                <c:pt idx="7797">
                  <c:v>5</c:v>
                </c:pt>
                <c:pt idx="7798">
                  <c:v>5</c:v>
                </c:pt>
                <c:pt idx="7799">
                  <c:v>5</c:v>
                </c:pt>
                <c:pt idx="7800">
                  <c:v>5</c:v>
                </c:pt>
                <c:pt idx="7801">
                  <c:v>5</c:v>
                </c:pt>
                <c:pt idx="7802">
                  <c:v>5</c:v>
                </c:pt>
                <c:pt idx="7803">
                  <c:v>5</c:v>
                </c:pt>
                <c:pt idx="7804">
                  <c:v>5</c:v>
                </c:pt>
                <c:pt idx="7805">
                  <c:v>5</c:v>
                </c:pt>
                <c:pt idx="7806">
                  <c:v>5</c:v>
                </c:pt>
                <c:pt idx="7807">
                  <c:v>5</c:v>
                </c:pt>
                <c:pt idx="7808">
                  <c:v>5</c:v>
                </c:pt>
                <c:pt idx="7809">
                  <c:v>5</c:v>
                </c:pt>
                <c:pt idx="7810">
                  <c:v>5</c:v>
                </c:pt>
                <c:pt idx="7811">
                  <c:v>5</c:v>
                </c:pt>
                <c:pt idx="7812">
                  <c:v>5</c:v>
                </c:pt>
                <c:pt idx="7813">
                  <c:v>5</c:v>
                </c:pt>
                <c:pt idx="7814">
                  <c:v>5</c:v>
                </c:pt>
                <c:pt idx="7815">
                  <c:v>5</c:v>
                </c:pt>
                <c:pt idx="7816">
                  <c:v>5</c:v>
                </c:pt>
                <c:pt idx="7817">
                  <c:v>5</c:v>
                </c:pt>
                <c:pt idx="7818">
                  <c:v>5</c:v>
                </c:pt>
                <c:pt idx="7819">
                  <c:v>5</c:v>
                </c:pt>
                <c:pt idx="7820">
                  <c:v>5</c:v>
                </c:pt>
                <c:pt idx="7821">
                  <c:v>5</c:v>
                </c:pt>
                <c:pt idx="7822">
                  <c:v>5</c:v>
                </c:pt>
                <c:pt idx="7823">
                  <c:v>5</c:v>
                </c:pt>
                <c:pt idx="7824">
                  <c:v>5</c:v>
                </c:pt>
                <c:pt idx="7825">
                  <c:v>5</c:v>
                </c:pt>
                <c:pt idx="7826">
                  <c:v>5</c:v>
                </c:pt>
                <c:pt idx="7827">
                  <c:v>5</c:v>
                </c:pt>
                <c:pt idx="7828">
                  <c:v>5</c:v>
                </c:pt>
                <c:pt idx="7829">
                  <c:v>5</c:v>
                </c:pt>
                <c:pt idx="7830">
                  <c:v>5</c:v>
                </c:pt>
                <c:pt idx="7831">
                  <c:v>5</c:v>
                </c:pt>
                <c:pt idx="7832">
                  <c:v>5</c:v>
                </c:pt>
                <c:pt idx="7833">
                  <c:v>5</c:v>
                </c:pt>
                <c:pt idx="7834">
                  <c:v>5</c:v>
                </c:pt>
                <c:pt idx="7835">
                  <c:v>5</c:v>
                </c:pt>
                <c:pt idx="7836">
                  <c:v>5</c:v>
                </c:pt>
                <c:pt idx="7837">
                  <c:v>5</c:v>
                </c:pt>
                <c:pt idx="7838">
                  <c:v>5</c:v>
                </c:pt>
                <c:pt idx="7839">
                  <c:v>5</c:v>
                </c:pt>
                <c:pt idx="7840">
                  <c:v>5</c:v>
                </c:pt>
                <c:pt idx="7841">
                  <c:v>5</c:v>
                </c:pt>
                <c:pt idx="7842">
                  <c:v>5</c:v>
                </c:pt>
                <c:pt idx="7843">
                  <c:v>5</c:v>
                </c:pt>
                <c:pt idx="7844">
                  <c:v>5</c:v>
                </c:pt>
                <c:pt idx="7845">
                  <c:v>5</c:v>
                </c:pt>
                <c:pt idx="7846">
                  <c:v>5</c:v>
                </c:pt>
                <c:pt idx="7847">
                  <c:v>5</c:v>
                </c:pt>
                <c:pt idx="7848">
                  <c:v>5</c:v>
                </c:pt>
                <c:pt idx="7849">
                  <c:v>5</c:v>
                </c:pt>
                <c:pt idx="7850">
                  <c:v>5</c:v>
                </c:pt>
                <c:pt idx="7851">
                  <c:v>5</c:v>
                </c:pt>
                <c:pt idx="7852">
                  <c:v>5</c:v>
                </c:pt>
                <c:pt idx="7853">
                  <c:v>5</c:v>
                </c:pt>
                <c:pt idx="7854">
                  <c:v>5</c:v>
                </c:pt>
                <c:pt idx="7855">
                  <c:v>5</c:v>
                </c:pt>
                <c:pt idx="7856">
                  <c:v>5</c:v>
                </c:pt>
                <c:pt idx="7857">
                  <c:v>5</c:v>
                </c:pt>
                <c:pt idx="7858">
                  <c:v>5</c:v>
                </c:pt>
                <c:pt idx="7859">
                  <c:v>5</c:v>
                </c:pt>
                <c:pt idx="7860">
                  <c:v>5</c:v>
                </c:pt>
                <c:pt idx="7861">
                  <c:v>5</c:v>
                </c:pt>
                <c:pt idx="7862">
                  <c:v>5</c:v>
                </c:pt>
                <c:pt idx="7863">
                  <c:v>5</c:v>
                </c:pt>
                <c:pt idx="7864">
                  <c:v>5</c:v>
                </c:pt>
                <c:pt idx="7865">
                  <c:v>5</c:v>
                </c:pt>
                <c:pt idx="7866">
                  <c:v>5</c:v>
                </c:pt>
                <c:pt idx="7867">
                  <c:v>5</c:v>
                </c:pt>
                <c:pt idx="7868">
                  <c:v>5</c:v>
                </c:pt>
                <c:pt idx="7869">
                  <c:v>5</c:v>
                </c:pt>
                <c:pt idx="7870">
                  <c:v>5</c:v>
                </c:pt>
                <c:pt idx="7871">
                  <c:v>5</c:v>
                </c:pt>
                <c:pt idx="7872">
                  <c:v>5</c:v>
                </c:pt>
                <c:pt idx="7873">
                  <c:v>5</c:v>
                </c:pt>
                <c:pt idx="7874">
                  <c:v>5</c:v>
                </c:pt>
                <c:pt idx="7875">
                  <c:v>5</c:v>
                </c:pt>
                <c:pt idx="7876">
                  <c:v>5</c:v>
                </c:pt>
                <c:pt idx="7877">
                  <c:v>5</c:v>
                </c:pt>
                <c:pt idx="7878">
                  <c:v>5</c:v>
                </c:pt>
                <c:pt idx="7879">
                  <c:v>5</c:v>
                </c:pt>
                <c:pt idx="7880">
                  <c:v>5</c:v>
                </c:pt>
                <c:pt idx="7881">
                  <c:v>5</c:v>
                </c:pt>
                <c:pt idx="7882">
                  <c:v>5</c:v>
                </c:pt>
                <c:pt idx="7883">
                  <c:v>5</c:v>
                </c:pt>
                <c:pt idx="7884">
                  <c:v>5</c:v>
                </c:pt>
                <c:pt idx="7885">
                  <c:v>5</c:v>
                </c:pt>
                <c:pt idx="7886">
                  <c:v>5</c:v>
                </c:pt>
                <c:pt idx="7887">
                  <c:v>5</c:v>
                </c:pt>
                <c:pt idx="7888">
                  <c:v>5</c:v>
                </c:pt>
                <c:pt idx="7889">
                  <c:v>5</c:v>
                </c:pt>
                <c:pt idx="7890">
                  <c:v>5</c:v>
                </c:pt>
                <c:pt idx="7891">
                  <c:v>5</c:v>
                </c:pt>
                <c:pt idx="7892">
                  <c:v>5</c:v>
                </c:pt>
                <c:pt idx="7893">
                  <c:v>5</c:v>
                </c:pt>
                <c:pt idx="7894">
                  <c:v>5</c:v>
                </c:pt>
                <c:pt idx="7895">
                  <c:v>5</c:v>
                </c:pt>
                <c:pt idx="7896">
                  <c:v>5</c:v>
                </c:pt>
                <c:pt idx="7897">
                  <c:v>5</c:v>
                </c:pt>
                <c:pt idx="7898">
                  <c:v>5</c:v>
                </c:pt>
                <c:pt idx="7899">
                  <c:v>5</c:v>
                </c:pt>
                <c:pt idx="7900">
                  <c:v>5</c:v>
                </c:pt>
                <c:pt idx="7901">
                  <c:v>5</c:v>
                </c:pt>
                <c:pt idx="7902">
                  <c:v>5</c:v>
                </c:pt>
                <c:pt idx="7903">
                  <c:v>5</c:v>
                </c:pt>
                <c:pt idx="7904">
                  <c:v>5</c:v>
                </c:pt>
                <c:pt idx="7905">
                  <c:v>5</c:v>
                </c:pt>
                <c:pt idx="7906">
                  <c:v>5</c:v>
                </c:pt>
                <c:pt idx="7907">
                  <c:v>5</c:v>
                </c:pt>
                <c:pt idx="7908">
                  <c:v>5</c:v>
                </c:pt>
                <c:pt idx="7909">
                  <c:v>5</c:v>
                </c:pt>
                <c:pt idx="7910">
                  <c:v>5</c:v>
                </c:pt>
                <c:pt idx="7911">
                  <c:v>5</c:v>
                </c:pt>
                <c:pt idx="7912">
                  <c:v>5</c:v>
                </c:pt>
                <c:pt idx="7913">
                  <c:v>5</c:v>
                </c:pt>
                <c:pt idx="7914">
                  <c:v>5</c:v>
                </c:pt>
                <c:pt idx="7915">
                  <c:v>5</c:v>
                </c:pt>
                <c:pt idx="7916">
                  <c:v>5</c:v>
                </c:pt>
                <c:pt idx="7917">
                  <c:v>5</c:v>
                </c:pt>
                <c:pt idx="7918">
                  <c:v>5</c:v>
                </c:pt>
                <c:pt idx="7919">
                  <c:v>5</c:v>
                </c:pt>
                <c:pt idx="7920">
                  <c:v>5</c:v>
                </c:pt>
                <c:pt idx="7921">
                  <c:v>5</c:v>
                </c:pt>
                <c:pt idx="7922">
                  <c:v>5</c:v>
                </c:pt>
                <c:pt idx="7923">
                  <c:v>5</c:v>
                </c:pt>
                <c:pt idx="7924">
                  <c:v>5</c:v>
                </c:pt>
                <c:pt idx="7925">
                  <c:v>5</c:v>
                </c:pt>
                <c:pt idx="7926">
                  <c:v>5</c:v>
                </c:pt>
                <c:pt idx="7927">
                  <c:v>5</c:v>
                </c:pt>
                <c:pt idx="7928">
                  <c:v>5</c:v>
                </c:pt>
                <c:pt idx="7929">
                  <c:v>5</c:v>
                </c:pt>
                <c:pt idx="7930">
                  <c:v>5</c:v>
                </c:pt>
                <c:pt idx="7931">
                  <c:v>5</c:v>
                </c:pt>
                <c:pt idx="7932">
                  <c:v>5</c:v>
                </c:pt>
                <c:pt idx="7933">
                  <c:v>5</c:v>
                </c:pt>
                <c:pt idx="7934">
                  <c:v>5</c:v>
                </c:pt>
                <c:pt idx="7935">
                  <c:v>5</c:v>
                </c:pt>
                <c:pt idx="7936">
                  <c:v>5</c:v>
                </c:pt>
                <c:pt idx="7937">
                  <c:v>5</c:v>
                </c:pt>
                <c:pt idx="7938">
                  <c:v>5</c:v>
                </c:pt>
                <c:pt idx="7939">
                  <c:v>5</c:v>
                </c:pt>
                <c:pt idx="7940">
                  <c:v>5</c:v>
                </c:pt>
                <c:pt idx="7941">
                  <c:v>5</c:v>
                </c:pt>
                <c:pt idx="7942">
                  <c:v>5</c:v>
                </c:pt>
                <c:pt idx="7943">
                  <c:v>5</c:v>
                </c:pt>
                <c:pt idx="7944">
                  <c:v>5</c:v>
                </c:pt>
                <c:pt idx="7945">
                  <c:v>5</c:v>
                </c:pt>
                <c:pt idx="7946">
                  <c:v>5</c:v>
                </c:pt>
                <c:pt idx="7947">
                  <c:v>5</c:v>
                </c:pt>
                <c:pt idx="7948">
                  <c:v>5</c:v>
                </c:pt>
                <c:pt idx="7949">
                  <c:v>5</c:v>
                </c:pt>
                <c:pt idx="7950">
                  <c:v>5</c:v>
                </c:pt>
                <c:pt idx="7951">
                  <c:v>5</c:v>
                </c:pt>
                <c:pt idx="7952">
                  <c:v>5</c:v>
                </c:pt>
                <c:pt idx="7953">
                  <c:v>5</c:v>
                </c:pt>
                <c:pt idx="7954">
                  <c:v>5</c:v>
                </c:pt>
                <c:pt idx="7955">
                  <c:v>5</c:v>
                </c:pt>
                <c:pt idx="7956">
                  <c:v>5</c:v>
                </c:pt>
                <c:pt idx="7957">
                  <c:v>5</c:v>
                </c:pt>
                <c:pt idx="7958">
                  <c:v>5</c:v>
                </c:pt>
                <c:pt idx="7959">
                  <c:v>5</c:v>
                </c:pt>
                <c:pt idx="7960">
                  <c:v>5</c:v>
                </c:pt>
                <c:pt idx="7961">
                  <c:v>5</c:v>
                </c:pt>
                <c:pt idx="7962">
                  <c:v>5</c:v>
                </c:pt>
                <c:pt idx="7963">
                  <c:v>5</c:v>
                </c:pt>
                <c:pt idx="7964">
                  <c:v>5</c:v>
                </c:pt>
                <c:pt idx="7965">
                  <c:v>5</c:v>
                </c:pt>
                <c:pt idx="7966">
                  <c:v>5</c:v>
                </c:pt>
                <c:pt idx="7967">
                  <c:v>5</c:v>
                </c:pt>
                <c:pt idx="7968">
                  <c:v>5</c:v>
                </c:pt>
                <c:pt idx="7969">
                  <c:v>5</c:v>
                </c:pt>
                <c:pt idx="7970">
                  <c:v>5</c:v>
                </c:pt>
                <c:pt idx="7971">
                  <c:v>5</c:v>
                </c:pt>
                <c:pt idx="7972">
                  <c:v>5</c:v>
                </c:pt>
                <c:pt idx="7973">
                  <c:v>5</c:v>
                </c:pt>
                <c:pt idx="7974">
                  <c:v>5</c:v>
                </c:pt>
                <c:pt idx="7975">
                  <c:v>5</c:v>
                </c:pt>
                <c:pt idx="7976">
                  <c:v>5</c:v>
                </c:pt>
                <c:pt idx="7977">
                  <c:v>5</c:v>
                </c:pt>
                <c:pt idx="7978">
                  <c:v>5</c:v>
                </c:pt>
                <c:pt idx="7979">
                  <c:v>5</c:v>
                </c:pt>
                <c:pt idx="7980">
                  <c:v>5</c:v>
                </c:pt>
                <c:pt idx="7981">
                  <c:v>5</c:v>
                </c:pt>
                <c:pt idx="7982">
                  <c:v>5</c:v>
                </c:pt>
                <c:pt idx="7983">
                  <c:v>5</c:v>
                </c:pt>
                <c:pt idx="7984">
                  <c:v>5</c:v>
                </c:pt>
                <c:pt idx="7985">
                  <c:v>5</c:v>
                </c:pt>
                <c:pt idx="7986">
                  <c:v>5</c:v>
                </c:pt>
                <c:pt idx="7987">
                  <c:v>5</c:v>
                </c:pt>
                <c:pt idx="7988">
                  <c:v>5</c:v>
                </c:pt>
                <c:pt idx="7989">
                  <c:v>5</c:v>
                </c:pt>
                <c:pt idx="7990">
                  <c:v>5</c:v>
                </c:pt>
                <c:pt idx="7991">
                  <c:v>5</c:v>
                </c:pt>
                <c:pt idx="7992">
                  <c:v>5</c:v>
                </c:pt>
                <c:pt idx="7993">
                  <c:v>5</c:v>
                </c:pt>
                <c:pt idx="7994">
                  <c:v>5</c:v>
                </c:pt>
                <c:pt idx="7995">
                  <c:v>5</c:v>
                </c:pt>
                <c:pt idx="7996">
                  <c:v>5</c:v>
                </c:pt>
                <c:pt idx="7997">
                  <c:v>5</c:v>
                </c:pt>
                <c:pt idx="7998">
                  <c:v>5</c:v>
                </c:pt>
                <c:pt idx="7999">
                  <c:v>5</c:v>
                </c:pt>
                <c:pt idx="8000">
                  <c:v>5</c:v>
                </c:pt>
                <c:pt idx="8001">
                  <c:v>5</c:v>
                </c:pt>
                <c:pt idx="8002">
                  <c:v>5</c:v>
                </c:pt>
                <c:pt idx="8003">
                  <c:v>5</c:v>
                </c:pt>
                <c:pt idx="8004">
                  <c:v>5</c:v>
                </c:pt>
                <c:pt idx="8005">
                  <c:v>5</c:v>
                </c:pt>
                <c:pt idx="8006">
                  <c:v>5</c:v>
                </c:pt>
                <c:pt idx="8007">
                  <c:v>5</c:v>
                </c:pt>
                <c:pt idx="8008">
                  <c:v>5</c:v>
                </c:pt>
                <c:pt idx="8009">
                  <c:v>5</c:v>
                </c:pt>
                <c:pt idx="8010">
                  <c:v>5</c:v>
                </c:pt>
                <c:pt idx="8011">
                  <c:v>5</c:v>
                </c:pt>
                <c:pt idx="8012">
                  <c:v>5</c:v>
                </c:pt>
                <c:pt idx="8013">
                  <c:v>5</c:v>
                </c:pt>
                <c:pt idx="8014">
                  <c:v>5</c:v>
                </c:pt>
                <c:pt idx="8015">
                  <c:v>5</c:v>
                </c:pt>
                <c:pt idx="8016">
                  <c:v>5</c:v>
                </c:pt>
                <c:pt idx="8017">
                  <c:v>5</c:v>
                </c:pt>
                <c:pt idx="8018">
                  <c:v>5</c:v>
                </c:pt>
                <c:pt idx="8019">
                  <c:v>5</c:v>
                </c:pt>
                <c:pt idx="8020">
                  <c:v>5</c:v>
                </c:pt>
                <c:pt idx="8021">
                  <c:v>5</c:v>
                </c:pt>
                <c:pt idx="8022">
                  <c:v>5</c:v>
                </c:pt>
                <c:pt idx="8023">
                  <c:v>5</c:v>
                </c:pt>
                <c:pt idx="8024">
                  <c:v>5</c:v>
                </c:pt>
                <c:pt idx="8025">
                  <c:v>5</c:v>
                </c:pt>
                <c:pt idx="8026">
                  <c:v>5</c:v>
                </c:pt>
                <c:pt idx="8027">
                  <c:v>5</c:v>
                </c:pt>
                <c:pt idx="8028">
                  <c:v>5</c:v>
                </c:pt>
                <c:pt idx="8029">
                  <c:v>5</c:v>
                </c:pt>
                <c:pt idx="8030">
                  <c:v>5</c:v>
                </c:pt>
                <c:pt idx="8031">
                  <c:v>5</c:v>
                </c:pt>
                <c:pt idx="8032">
                  <c:v>5</c:v>
                </c:pt>
                <c:pt idx="8033">
                  <c:v>5</c:v>
                </c:pt>
                <c:pt idx="8034">
                  <c:v>5</c:v>
                </c:pt>
                <c:pt idx="8035">
                  <c:v>5</c:v>
                </c:pt>
                <c:pt idx="8036">
                  <c:v>5</c:v>
                </c:pt>
                <c:pt idx="8037">
                  <c:v>5</c:v>
                </c:pt>
                <c:pt idx="8038">
                  <c:v>5</c:v>
                </c:pt>
                <c:pt idx="8039">
                  <c:v>5</c:v>
                </c:pt>
                <c:pt idx="8040">
                  <c:v>5</c:v>
                </c:pt>
                <c:pt idx="8041">
                  <c:v>5</c:v>
                </c:pt>
                <c:pt idx="8042">
                  <c:v>5</c:v>
                </c:pt>
                <c:pt idx="8043">
                  <c:v>5</c:v>
                </c:pt>
                <c:pt idx="8044">
                  <c:v>5</c:v>
                </c:pt>
                <c:pt idx="8045">
                  <c:v>5</c:v>
                </c:pt>
                <c:pt idx="8046">
                  <c:v>5</c:v>
                </c:pt>
                <c:pt idx="8047">
                  <c:v>5</c:v>
                </c:pt>
                <c:pt idx="8048">
                  <c:v>5</c:v>
                </c:pt>
                <c:pt idx="8049">
                  <c:v>5</c:v>
                </c:pt>
                <c:pt idx="8050">
                  <c:v>5</c:v>
                </c:pt>
                <c:pt idx="8051">
                  <c:v>5</c:v>
                </c:pt>
                <c:pt idx="8052">
                  <c:v>5</c:v>
                </c:pt>
                <c:pt idx="8053">
                  <c:v>5</c:v>
                </c:pt>
                <c:pt idx="8054">
                  <c:v>5</c:v>
                </c:pt>
                <c:pt idx="8055">
                  <c:v>5</c:v>
                </c:pt>
                <c:pt idx="8056">
                  <c:v>5</c:v>
                </c:pt>
                <c:pt idx="8057">
                  <c:v>5</c:v>
                </c:pt>
                <c:pt idx="8058">
                  <c:v>5</c:v>
                </c:pt>
                <c:pt idx="8059">
                  <c:v>5</c:v>
                </c:pt>
                <c:pt idx="8060">
                  <c:v>5</c:v>
                </c:pt>
                <c:pt idx="8061">
                  <c:v>5</c:v>
                </c:pt>
                <c:pt idx="8062">
                  <c:v>5</c:v>
                </c:pt>
                <c:pt idx="8063">
                  <c:v>5</c:v>
                </c:pt>
                <c:pt idx="8064">
                  <c:v>5</c:v>
                </c:pt>
                <c:pt idx="8065">
                  <c:v>5</c:v>
                </c:pt>
                <c:pt idx="8066">
                  <c:v>5</c:v>
                </c:pt>
                <c:pt idx="8067">
                  <c:v>5</c:v>
                </c:pt>
                <c:pt idx="8068">
                  <c:v>5</c:v>
                </c:pt>
                <c:pt idx="8069">
                  <c:v>5</c:v>
                </c:pt>
                <c:pt idx="8070">
                  <c:v>5</c:v>
                </c:pt>
                <c:pt idx="8071">
                  <c:v>5</c:v>
                </c:pt>
                <c:pt idx="8072">
                  <c:v>5</c:v>
                </c:pt>
                <c:pt idx="8073">
                  <c:v>5</c:v>
                </c:pt>
                <c:pt idx="8074">
                  <c:v>5</c:v>
                </c:pt>
                <c:pt idx="8075">
                  <c:v>5</c:v>
                </c:pt>
                <c:pt idx="8076">
                  <c:v>5</c:v>
                </c:pt>
                <c:pt idx="8077">
                  <c:v>5</c:v>
                </c:pt>
                <c:pt idx="8078">
                  <c:v>5</c:v>
                </c:pt>
                <c:pt idx="8079">
                  <c:v>5</c:v>
                </c:pt>
                <c:pt idx="8080">
                  <c:v>5</c:v>
                </c:pt>
                <c:pt idx="8081">
                  <c:v>5</c:v>
                </c:pt>
                <c:pt idx="8082">
                  <c:v>5</c:v>
                </c:pt>
                <c:pt idx="8083">
                  <c:v>5</c:v>
                </c:pt>
                <c:pt idx="8084">
                  <c:v>5</c:v>
                </c:pt>
                <c:pt idx="8085">
                  <c:v>5</c:v>
                </c:pt>
                <c:pt idx="8086">
                  <c:v>5</c:v>
                </c:pt>
                <c:pt idx="8087">
                  <c:v>5</c:v>
                </c:pt>
                <c:pt idx="8088">
                  <c:v>5</c:v>
                </c:pt>
                <c:pt idx="8089">
                  <c:v>5</c:v>
                </c:pt>
                <c:pt idx="8090">
                  <c:v>5</c:v>
                </c:pt>
                <c:pt idx="8091">
                  <c:v>5</c:v>
                </c:pt>
                <c:pt idx="8092">
                  <c:v>5</c:v>
                </c:pt>
                <c:pt idx="8093">
                  <c:v>5</c:v>
                </c:pt>
                <c:pt idx="8094">
                  <c:v>5</c:v>
                </c:pt>
                <c:pt idx="8095">
                  <c:v>5</c:v>
                </c:pt>
                <c:pt idx="8096">
                  <c:v>5</c:v>
                </c:pt>
                <c:pt idx="8097">
                  <c:v>5</c:v>
                </c:pt>
                <c:pt idx="8098">
                  <c:v>5</c:v>
                </c:pt>
                <c:pt idx="8099">
                  <c:v>5</c:v>
                </c:pt>
                <c:pt idx="8100">
                  <c:v>5</c:v>
                </c:pt>
                <c:pt idx="8101">
                  <c:v>5</c:v>
                </c:pt>
                <c:pt idx="8102">
                  <c:v>5</c:v>
                </c:pt>
                <c:pt idx="8103">
                  <c:v>5</c:v>
                </c:pt>
                <c:pt idx="8104">
                  <c:v>5</c:v>
                </c:pt>
                <c:pt idx="8105">
                  <c:v>5</c:v>
                </c:pt>
                <c:pt idx="8106">
                  <c:v>5</c:v>
                </c:pt>
                <c:pt idx="8107">
                  <c:v>5</c:v>
                </c:pt>
                <c:pt idx="8108">
                  <c:v>5</c:v>
                </c:pt>
                <c:pt idx="8109">
                  <c:v>5</c:v>
                </c:pt>
                <c:pt idx="8110">
                  <c:v>5</c:v>
                </c:pt>
                <c:pt idx="8111">
                  <c:v>5</c:v>
                </c:pt>
                <c:pt idx="8112">
                  <c:v>5</c:v>
                </c:pt>
                <c:pt idx="8113">
                  <c:v>5</c:v>
                </c:pt>
                <c:pt idx="8114">
                  <c:v>5</c:v>
                </c:pt>
                <c:pt idx="8115">
                  <c:v>5</c:v>
                </c:pt>
                <c:pt idx="8116">
                  <c:v>5</c:v>
                </c:pt>
                <c:pt idx="8117">
                  <c:v>5</c:v>
                </c:pt>
                <c:pt idx="8118">
                  <c:v>5</c:v>
                </c:pt>
                <c:pt idx="8119">
                  <c:v>5</c:v>
                </c:pt>
                <c:pt idx="8120">
                  <c:v>5</c:v>
                </c:pt>
                <c:pt idx="8121">
                  <c:v>5</c:v>
                </c:pt>
                <c:pt idx="8122">
                  <c:v>5</c:v>
                </c:pt>
                <c:pt idx="8123">
                  <c:v>5</c:v>
                </c:pt>
                <c:pt idx="8124">
                  <c:v>5</c:v>
                </c:pt>
                <c:pt idx="8125">
                  <c:v>5</c:v>
                </c:pt>
                <c:pt idx="8126">
                  <c:v>5</c:v>
                </c:pt>
                <c:pt idx="8127">
                  <c:v>5</c:v>
                </c:pt>
                <c:pt idx="8128">
                  <c:v>5</c:v>
                </c:pt>
                <c:pt idx="8129">
                  <c:v>5</c:v>
                </c:pt>
                <c:pt idx="8130">
                  <c:v>5</c:v>
                </c:pt>
                <c:pt idx="8131">
                  <c:v>5</c:v>
                </c:pt>
                <c:pt idx="8132">
                  <c:v>5</c:v>
                </c:pt>
                <c:pt idx="8133">
                  <c:v>5</c:v>
                </c:pt>
                <c:pt idx="8134">
                  <c:v>5</c:v>
                </c:pt>
                <c:pt idx="8135">
                  <c:v>5</c:v>
                </c:pt>
                <c:pt idx="8136">
                  <c:v>5</c:v>
                </c:pt>
                <c:pt idx="8137">
                  <c:v>5</c:v>
                </c:pt>
                <c:pt idx="8138">
                  <c:v>5</c:v>
                </c:pt>
                <c:pt idx="8139">
                  <c:v>5</c:v>
                </c:pt>
                <c:pt idx="8140">
                  <c:v>5</c:v>
                </c:pt>
                <c:pt idx="8141">
                  <c:v>5</c:v>
                </c:pt>
                <c:pt idx="8142">
                  <c:v>5</c:v>
                </c:pt>
                <c:pt idx="8143">
                  <c:v>5</c:v>
                </c:pt>
                <c:pt idx="8144">
                  <c:v>5</c:v>
                </c:pt>
                <c:pt idx="8145">
                  <c:v>5</c:v>
                </c:pt>
                <c:pt idx="8146">
                  <c:v>5</c:v>
                </c:pt>
                <c:pt idx="8147">
                  <c:v>5</c:v>
                </c:pt>
                <c:pt idx="8148">
                  <c:v>5</c:v>
                </c:pt>
                <c:pt idx="8149">
                  <c:v>5</c:v>
                </c:pt>
                <c:pt idx="8150">
                  <c:v>5</c:v>
                </c:pt>
                <c:pt idx="8151">
                  <c:v>5</c:v>
                </c:pt>
                <c:pt idx="8152">
                  <c:v>5</c:v>
                </c:pt>
                <c:pt idx="8153">
                  <c:v>5</c:v>
                </c:pt>
                <c:pt idx="8154">
                  <c:v>5</c:v>
                </c:pt>
                <c:pt idx="8155">
                  <c:v>5</c:v>
                </c:pt>
                <c:pt idx="8156">
                  <c:v>5</c:v>
                </c:pt>
                <c:pt idx="8157">
                  <c:v>5</c:v>
                </c:pt>
                <c:pt idx="8158">
                  <c:v>5</c:v>
                </c:pt>
                <c:pt idx="8159">
                  <c:v>5</c:v>
                </c:pt>
                <c:pt idx="8160">
                  <c:v>5</c:v>
                </c:pt>
                <c:pt idx="8161">
                  <c:v>5</c:v>
                </c:pt>
                <c:pt idx="8162">
                  <c:v>5</c:v>
                </c:pt>
                <c:pt idx="8163">
                  <c:v>5</c:v>
                </c:pt>
                <c:pt idx="8164">
                  <c:v>5</c:v>
                </c:pt>
                <c:pt idx="8165">
                  <c:v>5</c:v>
                </c:pt>
                <c:pt idx="8166">
                  <c:v>5</c:v>
                </c:pt>
                <c:pt idx="8167">
                  <c:v>5</c:v>
                </c:pt>
                <c:pt idx="8168">
                  <c:v>5</c:v>
                </c:pt>
                <c:pt idx="8169">
                  <c:v>5</c:v>
                </c:pt>
                <c:pt idx="8170">
                  <c:v>5</c:v>
                </c:pt>
                <c:pt idx="8171">
                  <c:v>5</c:v>
                </c:pt>
                <c:pt idx="8172">
                  <c:v>5</c:v>
                </c:pt>
                <c:pt idx="8173">
                  <c:v>5</c:v>
                </c:pt>
                <c:pt idx="8174">
                  <c:v>5</c:v>
                </c:pt>
                <c:pt idx="8175">
                  <c:v>5</c:v>
                </c:pt>
                <c:pt idx="8176">
                  <c:v>5</c:v>
                </c:pt>
                <c:pt idx="8177">
                  <c:v>5</c:v>
                </c:pt>
                <c:pt idx="8178">
                  <c:v>5</c:v>
                </c:pt>
                <c:pt idx="8179">
                  <c:v>5</c:v>
                </c:pt>
                <c:pt idx="8180">
                  <c:v>5</c:v>
                </c:pt>
                <c:pt idx="8181">
                  <c:v>5</c:v>
                </c:pt>
                <c:pt idx="8182">
                  <c:v>5</c:v>
                </c:pt>
                <c:pt idx="8183">
                  <c:v>5</c:v>
                </c:pt>
                <c:pt idx="8184">
                  <c:v>5</c:v>
                </c:pt>
                <c:pt idx="8185">
                  <c:v>5</c:v>
                </c:pt>
                <c:pt idx="8186">
                  <c:v>5</c:v>
                </c:pt>
                <c:pt idx="8187">
                  <c:v>5</c:v>
                </c:pt>
                <c:pt idx="8188">
                  <c:v>5</c:v>
                </c:pt>
                <c:pt idx="8189">
                  <c:v>5</c:v>
                </c:pt>
                <c:pt idx="8190">
                  <c:v>5</c:v>
                </c:pt>
                <c:pt idx="8191">
                  <c:v>6</c:v>
                </c:pt>
                <c:pt idx="8192">
                  <c:v>6</c:v>
                </c:pt>
                <c:pt idx="8193">
                  <c:v>6</c:v>
                </c:pt>
                <c:pt idx="8194">
                  <c:v>6</c:v>
                </c:pt>
                <c:pt idx="8195">
                  <c:v>6</c:v>
                </c:pt>
                <c:pt idx="8196">
                  <c:v>6</c:v>
                </c:pt>
                <c:pt idx="8197">
                  <c:v>6</c:v>
                </c:pt>
                <c:pt idx="8198">
                  <c:v>6</c:v>
                </c:pt>
                <c:pt idx="8199">
                  <c:v>6</c:v>
                </c:pt>
                <c:pt idx="8200">
                  <c:v>6</c:v>
                </c:pt>
                <c:pt idx="8201">
                  <c:v>6</c:v>
                </c:pt>
                <c:pt idx="8202">
                  <c:v>6</c:v>
                </c:pt>
                <c:pt idx="8203">
                  <c:v>6</c:v>
                </c:pt>
                <c:pt idx="8204">
                  <c:v>6</c:v>
                </c:pt>
                <c:pt idx="8205">
                  <c:v>6</c:v>
                </c:pt>
                <c:pt idx="8206">
                  <c:v>6</c:v>
                </c:pt>
                <c:pt idx="8207">
                  <c:v>6</c:v>
                </c:pt>
                <c:pt idx="8208">
                  <c:v>6</c:v>
                </c:pt>
                <c:pt idx="8209">
                  <c:v>6</c:v>
                </c:pt>
                <c:pt idx="8210">
                  <c:v>6</c:v>
                </c:pt>
                <c:pt idx="8211">
                  <c:v>6</c:v>
                </c:pt>
                <c:pt idx="8212">
                  <c:v>6</c:v>
                </c:pt>
                <c:pt idx="8213">
                  <c:v>6</c:v>
                </c:pt>
                <c:pt idx="8214">
                  <c:v>6</c:v>
                </c:pt>
                <c:pt idx="8215">
                  <c:v>6</c:v>
                </c:pt>
                <c:pt idx="8216">
                  <c:v>6</c:v>
                </c:pt>
                <c:pt idx="8217">
                  <c:v>6</c:v>
                </c:pt>
                <c:pt idx="8218">
                  <c:v>6</c:v>
                </c:pt>
                <c:pt idx="8219">
                  <c:v>6</c:v>
                </c:pt>
                <c:pt idx="8220">
                  <c:v>6</c:v>
                </c:pt>
                <c:pt idx="8221">
                  <c:v>6</c:v>
                </c:pt>
                <c:pt idx="8222">
                  <c:v>6</c:v>
                </c:pt>
                <c:pt idx="8223">
                  <c:v>6</c:v>
                </c:pt>
                <c:pt idx="8224">
                  <c:v>6</c:v>
                </c:pt>
                <c:pt idx="8225">
                  <c:v>6</c:v>
                </c:pt>
                <c:pt idx="8226">
                  <c:v>6</c:v>
                </c:pt>
                <c:pt idx="8227">
                  <c:v>6</c:v>
                </c:pt>
                <c:pt idx="8228">
                  <c:v>6</c:v>
                </c:pt>
                <c:pt idx="8229">
                  <c:v>6</c:v>
                </c:pt>
                <c:pt idx="8230">
                  <c:v>6</c:v>
                </c:pt>
                <c:pt idx="8231">
                  <c:v>6</c:v>
                </c:pt>
                <c:pt idx="8232">
                  <c:v>6</c:v>
                </c:pt>
                <c:pt idx="8233">
                  <c:v>6</c:v>
                </c:pt>
                <c:pt idx="8234">
                  <c:v>6</c:v>
                </c:pt>
                <c:pt idx="8235">
                  <c:v>6</c:v>
                </c:pt>
                <c:pt idx="8236">
                  <c:v>6</c:v>
                </c:pt>
                <c:pt idx="8237">
                  <c:v>6</c:v>
                </c:pt>
                <c:pt idx="8238">
                  <c:v>6</c:v>
                </c:pt>
                <c:pt idx="8239">
                  <c:v>6</c:v>
                </c:pt>
                <c:pt idx="8240">
                  <c:v>6</c:v>
                </c:pt>
                <c:pt idx="8241">
                  <c:v>6</c:v>
                </c:pt>
                <c:pt idx="8242">
                  <c:v>6</c:v>
                </c:pt>
                <c:pt idx="8243">
                  <c:v>6</c:v>
                </c:pt>
                <c:pt idx="8244">
                  <c:v>6</c:v>
                </c:pt>
                <c:pt idx="8245">
                  <c:v>6</c:v>
                </c:pt>
                <c:pt idx="8246">
                  <c:v>6</c:v>
                </c:pt>
                <c:pt idx="8247">
                  <c:v>6</c:v>
                </c:pt>
                <c:pt idx="8248">
                  <c:v>6</c:v>
                </c:pt>
                <c:pt idx="8249">
                  <c:v>6</c:v>
                </c:pt>
                <c:pt idx="8250">
                  <c:v>6</c:v>
                </c:pt>
                <c:pt idx="8251">
                  <c:v>6</c:v>
                </c:pt>
                <c:pt idx="8252">
                  <c:v>6</c:v>
                </c:pt>
                <c:pt idx="8253">
                  <c:v>6</c:v>
                </c:pt>
                <c:pt idx="8254">
                  <c:v>6</c:v>
                </c:pt>
                <c:pt idx="8255">
                  <c:v>6</c:v>
                </c:pt>
                <c:pt idx="8256">
                  <c:v>6</c:v>
                </c:pt>
                <c:pt idx="8257">
                  <c:v>6</c:v>
                </c:pt>
                <c:pt idx="8258">
                  <c:v>6</c:v>
                </c:pt>
                <c:pt idx="8259">
                  <c:v>6</c:v>
                </c:pt>
                <c:pt idx="8260">
                  <c:v>6</c:v>
                </c:pt>
                <c:pt idx="8261">
                  <c:v>6</c:v>
                </c:pt>
                <c:pt idx="8262">
                  <c:v>6</c:v>
                </c:pt>
                <c:pt idx="8263">
                  <c:v>6</c:v>
                </c:pt>
                <c:pt idx="8264">
                  <c:v>6</c:v>
                </c:pt>
                <c:pt idx="8265">
                  <c:v>6</c:v>
                </c:pt>
                <c:pt idx="8266">
                  <c:v>6</c:v>
                </c:pt>
                <c:pt idx="8267">
                  <c:v>6</c:v>
                </c:pt>
                <c:pt idx="8268">
                  <c:v>6</c:v>
                </c:pt>
                <c:pt idx="8269">
                  <c:v>6</c:v>
                </c:pt>
                <c:pt idx="8270">
                  <c:v>6</c:v>
                </c:pt>
                <c:pt idx="8271">
                  <c:v>6</c:v>
                </c:pt>
                <c:pt idx="8272">
                  <c:v>6</c:v>
                </c:pt>
                <c:pt idx="8273">
                  <c:v>6</c:v>
                </c:pt>
                <c:pt idx="8274">
                  <c:v>6</c:v>
                </c:pt>
                <c:pt idx="8275">
                  <c:v>6</c:v>
                </c:pt>
                <c:pt idx="8276">
                  <c:v>6</c:v>
                </c:pt>
                <c:pt idx="8277">
                  <c:v>6</c:v>
                </c:pt>
                <c:pt idx="8278">
                  <c:v>6</c:v>
                </c:pt>
                <c:pt idx="8279">
                  <c:v>6</c:v>
                </c:pt>
                <c:pt idx="8280">
                  <c:v>6</c:v>
                </c:pt>
                <c:pt idx="8281">
                  <c:v>6</c:v>
                </c:pt>
                <c:pt idx="8282">
                  <c:v>6</c:v>
                </c:pt>
                <c:pt idx="8283">
                  <c:v>6</c:v>
                </c:pt>
                <c:pt idx="8284">
                  <c:v>6</c:v>
                </c:pt>
                <c:pt idx="8285">
                  <c:v>6</c:v>
                </c:pt>
                <c:pt idx="8286">
                  <c:v>6</c:v>
                </c:pt>
                <c:pt idx="8287">
                  <c:v>6</c:v>
                </c:pt>
                <c:pt idx="8288">
                  <c:v>6</c:v>
                </c:pt>
                <c:pt idx="8289">
                  <c:v>6</c:v>
                </c:pt>
                <c:pt idx="8290">
                  <c:v>6</c:v>
                </c:pt>
                <c:pt idx="8291">
                  <c:v>6</c:v>
                </c:pt>
                <c:pt idx="8292">
                  <c:v>6</c:v>
                </c:pt>
                <c:pt idx="8293">
                  <c:v>6</c:v>
                </c:pt>
                <c:pt idx="8294">
                  <c:v>6</c:v>
                </c:pt>
                <c:pt idx="8295">
                  <c:v>6</c:v>
                </c:pt>
                <c:pt idx="8296">
                  <c:v>6</c:v>
                </c:pt>
                <c:pt idx="8297">
                  <c:v>6</c:v>
                </c:pt>
                <c:pt idx="8298">
                  <c:v>6</c:v>
                </c:pt>
                <c:pt idx="8299">
                  <c:v>6</c:v>
                </c:pt>
                <c:pt idx="8300">
                  <c:v>6</c:v>
                </c:pt>
                <c:pt idx="8301">
                  <c:v>6</c:v>
                </c:pt>
                <c:pt idx="8302">
                  <c:v>6</c:v>
                </c:pt>
                <c:pt idx="8303">
                  <c:v>6</c:v>
                </c:pt>
                <c:pt idx="8304">
                  <c:v>6</c:v>
                </c:pt>
                <c:pt idx="8305">
                  <c:v>6</c:v>
                </c:pt>
                <c:pt idx="8306">
                  <c:v>6</c:v>
                </c:pt>
                <c:pt idx="8307">
                  <c:v>6</c:v>
                </c:pt>
                <c:pt idx="8308">
                  <c:v>6</c:v>
                </c:pt>
                <c:pt idx="8309">
                  <c:v>6</c:v>
                </c:pt>
                <c:pt idx="8310">
                  <c:v>6</c:v>
                </c:pt>
                <c:pt idx="8311">
                  <c:v>6</c:v>
                </c:pt>
                <c:pt idx="8312">
                  <c:v>6</c:v>
                </c:pt>
                <c:pt idx="8313">
                  <c:v>6</c:v>
                </c:pt>
                <c:pt idx="8314">
                  <c:v>6</c:v>
                </c:pt>
                <c:pt idx="8315">
                  <c:v>6</c:v>
                </c:pt>
                <c:pt idx="8316">
                  <c:v>6</c:v>
                </c:pt>
                <c:pt idx="8317">
                  <c:v>6</c:v>
                </c:pt>
                <c:pt idx="8318">
                  <c:v>6</c:v>
                </c:pt>
                <c:pt idx="8319">
                  <c:v>6</c:v>
                </c:pt>
                <c:pt idx="8320">
                  <c:v>6</c:v>
                </c:pt>
                <c:pt idx="8321">
                  <c:v>6</c:v>
                </c:pt>
                <c:pt idx="8322">
                  <c:v>6</c:v>
                </c:pt>
                <c:pt idx="8323">
                  <c:v>6</c:v>
                </c:pt>
                <c:pt idx="8324">
                  <c:v>6</c:v>
                </c:pt>
                <c:pt idx="8325">
                  <c:v>6</c:v>
                </c:pt>
                <c:pt idx="8326">
                  <c:v>6</c:v>
                </c:pt>
                <c:pt idx="8327">
                  <c:v>6</c:v>
                </c:pt>
                <c:pt idx="8328">
                  <c:v>6</c:v>
                </c:pt>
                <c:pt idx="8329">
                  <c:v>6</c:v>
                </c:pt>
                <c:pt idx="8330">
                  <c:v>6</c:v>
                </c:pt>
                <c:pt idx="8331">
                  <c:v>6</c:v>
                </c:pt>
                <c:pt idx="8332">
                  <c:v>6</c:v>
                </c:pt>
                <c:pt idx="8333">
                  <c:v>6</c:v>
                </c:pt>
                <c:pt idx="8334">
                  <c:v>6</c:v>
                </c:pt>
                <c:pt idx="8335">
                  <c:v>6</c:v>
                </c:pt>
                <c:pt idx="8336">
                  <c:v>6</c:v>
                </c:pt>
                <c:pt idx="8337">
                  <c:v>6</c:v>
                </c:pt>
                <c:pt idx="8338">
                  <c:v>6</c:v>
                </c:pt>
                <c:pt idx="8339">
                  <c:v>6</c:v>
                </c:pt>
                <c:pt idx="8340">
                  <c:v>6</c:v>
                </c:pt>
                <c:pt idx="8341">
                  <c:v>6</c:v>
                </c:pt>
                <c:pt idx="8342">
                  <c:v>6</c:v>
                </c:pt>
                <c:pt idx="8343">
                  <c:v>6</c:v>
                </c:pt>
                <c:pt idx="8344">
                  <c:v>6</c:v>
                </c:pt>
                <c:pt idx="8345">
                  <c:v>6</c:v>
                </c:pt>
                <c:pt idx="8346">
                  <c:v>6</c:v>
                </c:pt>
                <c:pt idx="8347">
                  <c:v>6</c:v>
                </c:pt>
                <c:pt idx="8348">
                  <c:v>6</c:v>
                </c:pt>
                <c:pt idx="8349">
                  <c:v>6</c:v>
                </c:pt>
                <c:pt idx="8350">
                  <c:v>6</c:v>
                </c:pt>
                <c:pt idx="8351">
                  <c:v>6</c:v>
                </c:pt>
                <c:pt idx="8352">
                  <c:v>6</c:v>
                </c:pt>
                <c:pt idx="8353">
                  <c:v>6</c:v>
                </c:pt>
                <c:pt idx="8354">
                  <c:v>6</c:v>
                </c:pt>
                <c:pt idx="8355">
                  <c:v>6</c:v>
                </c:pt>
                <c:pt idx="8356">
                  <c:v>6</c:v>
                </c:pt>
                <c:pt idx="8357">
                  <c:v>6</c:v>
                </c:pt>
                <c:pt idx="8358">
                  <c:v>6</c:v>
                </c:pt>
                <c:pt idx="8359">
                  <c:v>6</c:v>
                </c:pt>
                <c:pt idx="8360">
                  <c:v>6</c:v>
                </c:pt>
                <c:pt idx="8361">
                  <c:v>6</c:v>
                </c:pt>
                <c:pt idx="8362">
                  <c:v>6</c:v>
                </c:pt>
                <c:pt idx="8363">
                  <c:v>6</c:v>
                </c:pt>
                <c:pt idx="8364">
                  <c:v>6</c:v>
                </c:pt>
                <c:pt idx="8365">
                  <c:v>6</c:v>
                </c:pt>
                <c:pt idx="8366">
                  <c:v>6</c:v>
                </c:pt>
                <c:pt idx="8367">
                  <c:v>6</c:v>
                </c:pt>
                <c:pt idx="8368">
                  <c:v>6</c:v>
                </c:pt>
                <c:pt idx="8369">
                  <c:v>6</c:v>
                </c:pt>
                <c:pt idx="8370">
                  <c:v>6</c:v>
                </c:pt>
                <c:pt idx="8371">
                  <c:v>6</c:v>
                </c:pt>
                <c:pt idx="8372">
                  <c:v>6</c:v>
                </c:pt>
                <c:pt idx="8373">
                  <c:v>6</c:v>
                </c:pt>
                <c:pt idx="8374">
                  <c:v>6</c:v>
                </c:pt>
                <c:pt idx="8375">
                  <c:v>6</c:v>
                </c:pt>
                <c:pt idx="8376">
                  <c:v>6</c:v>
                </c:pt>
                <c:pt idx="8377">
                  <c:v>6</c:v>
                </c:pt>
                <c:pt idx="8378">
                  <c:v>6</c:v>
                </c:pt>
                <c:pt idx="8379">
                  <c:v>6</c:v>
                </c:pt>
                <c:pt idx="8380">
                  <c:v>6</c:v>
                </c:pt>
                <c:pt idx="8381">
                  <c:v>6</c:v>
                </c:pt>
                <c:pt idx="8382">
                  <c:v>6</c:v>
                </c:pt>
                <c:pt idx="8383">
                  <c:v>6</c:v>
                </c:pt>
                <c:pt idx="8384">
                  <c:v>6</c:v>
                </c:pt>
                <c:pt idx="8385">
                  <c:v>6</c:v>
                </c:pt>
                <c:pt idx="8386">
                  <c:v>6</c:v>
                </c:pt>
                <c:pt idx="8387">
                  <c:v>6</c:v>
                </c:pt>
                <c:pt idx="8388">
                  <c:v>6</c:v>
                </c:pt>
                <c:pt idx="8389">
                  <c:v>6</c:v>
                </c:pt>
                <c:pt idx="8390">
                  <c:v>6</c:v>
                </c:pt>
                <c:pt idx="8391">
                  <c:v>6</c:v>
                </c:pt>
                <c:pt idx="8392">
                  <c:v>6</c:v>
                </c:pt>
                <c:pt idx="8393">
                  <c:v>6</c:v>
                </c:pt>
                <c:pt idx="8394">
                  <c:v>6</c:v>
                </c:pt>
                <c:pt idx="8395">
                  <c:v>6</c:v>
                </c:pt>
                <c:pt idx="8396">
                  <c:v>6</c:v>
                </c:pt>
                <c:pt idx="8397">
                  <c:v>6</c:v>
                </c:pt>
                <c:pt idx="8398">
                  <c:v>6</c:v>
                </c:pt>
                <c:pt idx="8399">
                  <c:v>6</c:v>
                </c:pt>
                <c:pt idx="8400">
                  <c:v>6</c:v>
                </c:pt>
                <c:pt idx="8401">
                  <c:v>6</c:v>
                </c:pt>
                <c:pt idx="8402">
                  <c:v>6</c:v>
                </c:pt>
                <c:pt idx="8403">
                  <c:v>6</c:v>
                </c:pt>
                <c:pt idx="8404">
                  <c:v>6</c:v>
                </c:pt>
                <c:pt idx="8405">
                  <c:v>6</c:v>
                </c:pt>
                <c:pt idx="8406">
                  <c:v>6</c:v>
                </c:pt>
                <c:pt idx="8407">
                  <c:v>6</c:v>
                </c:pt>
                <c:pt idx="8408">
                  <c:v>6</c:v>
                </c:pt>
                <c:pt idx="8409">
                  <c:v>6</c:v>
                </c:pt>
                <c:pt idx="8410">
                  <c:v>6</c:v>
                </c:pt>
                <c:pt idx="8411">
                  <c:v>6</c:v>
                </c:pt>
                <c:pt idx="8412">
                  <c:v>6</c:v>
                </c:pt>
                <c:pt idx="8413">
                  <c:v>6</c:v>
                </c:pt>
                <c:pt idx="8414">
                  <c:v>6</c:v>
                </c:pt>
                <c:pt idx="8415">
                  <c:v>6</c:v>
                </c:pt>
                <c:pt idx="8416">
                  <c:v>6</c:v>
                </c:pt>
                <c:pt idx="8417">
                  <c:v>6</c:v>
                </c:pt>
                <c:pt idx="8418">
                  <c:v>6</c:v>
                </c:pt>
                <c:pt idx="8419">
                  <c:v>6</c:v>
                </c:pt>
                <c:pt idx="8420">
                  <c:v>6</c:v>
                </c:pt>
                <c:pt idx="8421">
                  <c:v>6</c:v>
                </c:pt>
                <c:pt idx="8422">
                  <c:v>6</c:v>
                </c:pt>
                <c:pt idx="8423">
                  <c:v>6</c:v>
                </c:pt>
                <c:pt idx="8424">
                  <c:v>6</c:v>
                </c:pt>
                <c:pt idx="8425">
                  <c:v>6</c:v>
                </c:pt>
                <c:pt idx="8426">
                  <c:v>6</c:v>
                </c:pt>
                <c:pt idx="8427">
                  <c:v>6</c:v>
                </c:pt>
                <c:pt idx="8428">
                  <c:v>6</c:v>
                </c:pt>
                <c:pt idx="8429">
                  <c:v>6</c:v>
                </c:pt>
                <c:pt idx="8430">
                  <c:v>6</c:v>
                </c:pt>
                <c:pt idx="8431">
                  <c:v>6</c:v>
                </c:pt>
                <c:pt idx="8432">
                  <c:v>6</c:v>
                </c:pt>
                <c:pt idx="8433">
                  <c:v>6</c:v>
                </c:pt>
                <c:pt idx="8434">
                  <c:v>6</c:v>
                </c:pt>
                <c:pt idx="8435">
                  <c:v>6</c:v>
                </c:pt>
                <c:pt idx="8436">
                  <c:v>6</c:v>
                </c:pt>
                <c:pt idx="8437">
                  <c:v>6</c:v>
                </c:pt>
                <c:pt idx="8438">
                  <c:v>6</c:v>
                </c:pt>
                <c:pt idx="8439">
                  <c:v>6</c:v>
                </c:pt>
                <c:pt idx="8440">
                  <c:v>6</c:v>
                </c:pt>
                <c:pt idx="8441">
                  <c:v>6</c:v>
                </c:pt>
                <c:pt idx="8442">
                  <c:v>6</c:v>
                </c:pt>
                <c:pt idx="8443">
                  <c:v>6</c:v>
                </c:pt>
                <c:pt idx="8444">
                  <c:v>6</c:v>
                </c:pt>
                <c:pt idx="8445">
                  <c:v>6</c:v>
                </c:pt>
                <c:pt idx="8446">
                  <c:v>6</c:v>
                </c:pt>
                <c:pt idx="8447">
                  <c:v>6</c:v>
                </c:pt>
                <c:pt idx="8448">
                  <c:v>6</c:v>
                </c:pt>
                <c:pt idx="8449">
                  <c:v>6</c:v>
                </c:pt>
                <c:pt idx="8450">
                  <c:v>6</c:v>
                </c:pt>
                <c:pt idx="8451">
                  <c:v>6</c:v>
                </c:pt>
                <c:pt idx="8452">
                  <c:v>6</c:v>
                </c:pt>
                <c:pt idx="8453">
                  <c:v>6</c:v>
                </c:pt>
                <c:pt idx="8454">
                  <c:v>6</c:v>
                </c:pt>
                <c:pt idx="8455">
                  <c:v>6</c:v>
                </c:pt>
                <c:pt idx="8456">
                  <c:v>6</c:v>
                </c:pt>
                <c:pt idx="8457">
                  <c:v>6</c:v>
                </c:pt>
                <c:pt idx="8458">
                  <c:v>6</c:v>
                </c:pt>
                <c:pt idx="8459">
                  <c:v>6</c:v>
                </c:pt>
                <c:pt idx="8460">
                  <c:v>6</c:v>
                </c:pt>
                <c:pt idx="8461">
                  <c:v>6</c:v>
                </c:pt>
                <c:pt idx="8462">
                  <c:v>6</c:v>
                </c:pt>
                <c:pt idx="8463">
                  <c:v>6</c:v>
                </c:pt>
                <c:pt idx="8464">
                  <c:v>6</c:v>
                </c:pt>
                <c:pt idx="8465">
                  <c:v>6</c:v>
                </c:pt>
                <c:pt idx="8466">
                  <c:v>6</c:v>
                </c:pt>
                <c:pt idx="8467">
                  <c:v>6</c:v>
                </c:pt>
                <c:pt idx="8468">
                  <c:v>6</c:v>
                </c:pt>
                <c:pt idx="8469">
                  <c:v>6</c:v>
                </c:pt>
                <c:pt idx="8470">
                  <c:v>6</c:v>
                </c:pt>
                <c:pt idx="8471">
                  <c:v>6</c:v>
                </c:pt>
                <c:pt idx="8472">
                  <c:v>6</c:v>
                </c:pt>
                <c:pt idx="8473">
                  <c:v>6</c:v>
                </c:pt>
                <c:pt idx="8474">
                  <c:v>6</c:v>
                </c:pt>
                <c:pt idx="8475">
                  <c:v>6</c:v>
                </c:pt>
                <c:pt idx="8476">
                  <c:v>6</c:v>
                </c:pt>
                <c:pt idx="8477">
                  <c:v>6</c:v>
                </c:pt>
                <c:pt idx="8478">
                  <c:v>6</c:v>
                </c:pt>
                <c:pt idx="8479">
                  <c:v>6</c:v>
                </c:pt>
                <c:pt idx="8480">
                  <c:v>6</c:v>
                </c:pt>
                <c:pt idx="8481">
                  <c:v>6</c:v>
                </c:pt>
                <c:pt idx="8482">
                  <c:v>6</c:v>
                </c:pt>
                <c:pt idx="8483">
                  <c:v>6</c:v>
                </c:pt>
                <c:pt idx="8484">
                  <c:v>6</c:v>
                </c:pt>
                <c:pt idx="8485">
                  <c:v>6</c:v>
                </c:pt>
                <c:pt idx="8486">
                  <c:v>6</c:v>
                </c:pt>
                <c:pt idx="8487">
                  <c:v>6</c:v>
                </c:pt>
                <c:pt idx="8488">
                  <c:v>6</c:v>
                </c:pt>
                <c:pt idx="8489">
                  <c:v>6</c:v>
                </c:pt>
                <c:pt idx="8490">
                  <c:v>6</c:v>
                </c:pt>
                <c:pt idx="8491">
                  <c:v>6</c:v>
                </c:pt>
                <c:pt idx="8492">
                  <c:v>6</c:v>
                </c:pt>
                <c:pt idx="8493">
                  <c:v>6</c:v>
                </c:pt>
                <c:pt idx="8494">
                  <c:v>6</c:v>
                </c:pt>
                <c:pt idx="8495">
                  <c:v>6</c:v>
                </c:pt>
                <c:pt idx="8496">
                  <c:v>6</c:v>
                </c:pt>
                <c:pt idx="8497">
                  <c:v>6</c:v>
                </c:pt>
                <c:pt idx="8498">
                  <c:v>6</c:v>
                </c:pt>
                <c:pt idx="8499">
                  <c:v>6</c:v>
                </c:pt>
                <c:pt idx="8500">
                  <c:v>6</c:v>
                </c:pt>
                <c:pt idx="8501">
                  <c:v>6</c:v>
                </c:pt>
                <c:pt idx="8502">
                  <c:v>6</c:v>
                </c:pt>
                <c:pt idx="8503">
                  <c:v>6</c:v>
                </c:pt>
                <c:pt idx="8504">
                  <c:v>6</c:v>
                </c:pt>
                <c:pt idx="8505">
                  <c:v>6</c:v>
                </c:pt>
                <c:pt idx="8506">
                  <c:v>6</c:v>
                </c:pt>
                <c:pt idx="8507">
                  <c:v>6</c:v>
                </c:pt>
                <c:pt idx="8508">
                  <c:v>6</c:v>
                </c:pt>
                <c:pt idx="8509">
                  <c:v>6</c:v>
                </c:pt>
                <c:pt idx="8510">
                  <c:v>6</c:v>
                </c:pt>
                <c:pt idx="8511">
                  <c:v>6</c:v>
                </c:pt>
                <c:pt idx="8512">
                  <c:v>6</c:v>
                </c:pt>
                <c:pt idx="8513">
                  <c:v>6</c:v>
                </c:pt>
                <c:pt idx="8514">
                  <c:v>6</c:v>
                </c:pt>
                <c:pt idx="8515">
                  <c:v>6</c:v>
                </c:pt>
                <c:pt idx="8516">
                  <c:v>6</c:v>
                </c:pt>
                <c:pt idx="8517">
                  <c:v>6</c:v>
                </c:pt>
                <c:pt idx="8518">
                  <c:v>6</c:v>
                </c:pt>
                <c:pt idx="8519">
                  <c:v>6</c:v>
                </c:pt>
                <c:pt idx="8520">
                  <c:v>6</c:v>
                </c:pt>
                <c:pt idx="8521">
                  <c:v>6</c:v>
                </c:pt>
                <c:pt idx="8522">
                  <c:v>6</c:v>
                </c:pt>
                <c:pt idx="8523">
                  <c:v>6</c:v>
                </c:pt>
                <c:pt idx="8524">
                  <c:v>6</c:v>
                </c:pt>
                <c:pt idx="8525">
                  <c:v>6</c:v>
                </c:pt>
                <c:pt idx="8526">
                  <c:v>6</c:v>
                </c:pt>
                <c:pt idx="8527">
                  <c:v>6</c:v>
                </c:pt>
                <c:pt idx="8528">
                  <c:v>6</c:v>
                </c:pt>
                <c:pt idx="8529">
                  <c:v>6</c:v>
                </c:pt>
                <c:pt idx="8530">
                  <c:v>6</c:v>
                </c:pt>
                <c:pt idx="8531">
                  <c:v>6</c:v>
                </c:pt>
                <c:pt idx="8532">
                  <c:v>6</c:v>
                </c:pt>
                <c:pt idx="8533">
                  <c:v>6</c:v>
                </c:pt>
                <c:pt idx="8534">
                  <c:v>6</c:v>
                </c:pt>
                <c:pt idx="8535">
                  <c:v>6</c:v>
                </c:pt>
                <c:pt idx="8536">
                  <c:v>6</c:v>
                </c:pt>
                <c:pt idx="8537">
                  <c:v>6</c:v>
                </c:pt>
                <c:pt idx="8538">
                  <c:v>6</c:v>
                </c:pt>
                <c:pt idx="8539">
                  <c:v>6</c:v>
                </c:pt>
                <c:pt idx="8540">
                  <c:v>6</c:v>
                </c:pt>
                <c:pt idx="8541">
                  <c:v>6</c:v>
                </c:pt>
                <c:pt idx="8542">
                  <c:v>6</c:v>
                </c:pt>
                <c:pt idx="8543">
                  <c:v>6</c:v>
                </c:pt>
                <c:pt idx="8544">
                  <c:v>6</c:v>
                </c:pt>
                <c:pt idx="8545">
                  <c:v>6</c:v>
                </c:pt>
                <c:pt idx="8546">
                  <c:v>6</c:v>
                </c:pt>
                <c:pt idx="8547">
                  <c:v>6</c:v>
                </c:pt>
                <c:pt idx="8548">
                  <c:v>6</c:v>
                </c:pt>
                <c:pt idx="8549">
                  <c:v>6</c:v>
                </c:pt>
                <c:pt idx="8550">
                  <c:v>6</c:v>
                </c:pt>
                <c:pt idx="8551">
                  <c:v>6</c:v>
                </c:pt>
                <c:pt idx="8552">
                  <c:v>6</c:v>
                </c:pt>
                <c:pt idx="8553">
                  <c:v>6</c:v>
                </c:pt>
                <c:pt idx="8554">
                  <c:v>6</c:v>
                </c:pt>
                <c:pt idx="8555">
                  <c:v>6</c:v>
                </c:pt>
                <c:pt idx="8556">
                  <c:v>6</c:v>
                </c:pt>
                <c:pt idx="8557">
                  <c:v>6</c:v>
                </c:pt>
                <c:pt idx="8558">
                  <c:v>6</c:v>
                </c:pt>
                <c:pt idx="8559">
                  <c:v>6</c:v>
                </c:pt>
                <c:pt idx="8560">
                  <c:v>6</c:v>
                </c:pt>
                <c:pt idx="8561">
                  <c:v>6</c:v>
                </c:pt>
                <c:pt idx="8562">
                  <c:v>6</c:v>
                </c:pt>
                <c:pt idx="8563">
                  <c:v>6</c:v>
                </c:pt>
                <c:pt idx="8564">
                  <c:v>6</c:v>
                </c:pt>
                <c:pt idx="8565">
                  <c:v>6</c:v>
                </c:pt>
                <c:pt idx="8566">
                  <c:v>6</c:v>
                </c:pt>
                <c:pt idx="8567">
                  <c:v>6</c:v>
                </c:pt>
                <c:pt idx="8568">
                  <c:v>6</c:v>
                </c:pt>
                <c:pt idx="8569">
                  <c:v>6</c:v>
                </c:pt>
                <c:pt idx="8570">
                  <c:v>6</c:v>
                </c:pt>
                <c:pt idx="8571">
                  <c:v>6</c:v>
                </c:pt>
                <c:pt idx="8572">
                  <c:v>6</c:v>
                </c:pt>
                <c:pt idx="8573">
                  <c:v>6</c:v>
                </c:pt>
                <c:pt idx="8574">
                  <c:v>6</c:v>
                </c:pt>
                <c:pt idx="8575">
                  <c:v>6</c:v>
                </c:pt>
                <c:pt idx="8576">
                  <c:v>6</c:v>
                </c:pt>
                <c:pt idx="8577">
                  <c:v>6</c:v>
                </c:pt>
                <c:pt idx="8578">
                  <c:v>6</c:v>
                </c:pt>
                <c:pt idx="8579">
                  <c:v>6</c:v>
                </c:pt>
                <c:pt idx="8580">
                  <c:v>6</c:v>
                </c:pt>
                <c:pt idx="8581">
                  <c:v>6</c:v>
                </c:pt>
                <c:pt idx="8582">
                  <c:v>6</c:v>
                </c:pt>
                <c:pt idx="8583">
                  <c:v>6</c:v>
                </c:pt>
                <c:pt idx="8584">
                  <c:v>6</c:v>
                </c:pt>
                <c:pt idx="8585">
                  <c:v>6</c:v>
                </c:pt>
                <c:pt idx="8586">
                  <c:v>6</c:v>
                </c:pt>
                <c:pt idx="8587">
                  <c:v>6</c:v>
                </c:pt>
                <c:pt idx="8588">
                  <c:v>6</c:v>
                </c:pt>
                <c:pt idx="8589">
                  <c:v>6</c:v>
                </c:pt>
                <c:pt idx="8590">
                  <c:v>6</c:v>
                </c:pt>
                <c:pt idx="8591">
                  <c:v>6</c:v>
                </c:pt>
                <c:pt idx="8592">
                  <c:v>6</c:v>
                </c:pt>
                <c:pt idx="8593">
                  <c:v>6</c:v>
                </c:pt>
                <c:pt idx="8594">
                  <c:v>6</c:v>
                </c:pt>
                <c:pt idx="8595">
                  <c:v>6</c:v>
                </c:pt>
                <c:pt idx="8596">
                  <c:v>6</c:v>
                </c:pt>
                <c:pt idx="8597">
                  <c:v>6</c:v>
                </c:pt>
                <c:pt idx="8598">
                  <c:v>6</c:v>
                </c:pt>
                <c:pt idx="8599">
                  <c:v>6</c:v>
                </c:pt>
                <c:pt idx="8600">
                  <c:v>6</c:v>
                </c:pt>
                <c:pt idx="8601">
                  <c:v>6</c:v>
                </c:pt>
                <c:pt idx="8602">
                  <c:v>6</c:v>
                </c:pt>
                <c:pt idx="8603">
                  <c:v>6</c:v>
                </c:pt>
                <c:pt idx="8604">
                  <c:v>6</c:v>
                </c:pt>
                <c:pt idx="8605">
                  <c:v>6</c:v>
                </c:pt>
                <c:pt idx="8606">
                  <c:v>6</c:v>
                </c:pt>
                <c:pt idx="8607">
                  <c:v>6</c:v>
                </c:pt>
                <c:pt idx="8608">
                  <c:v>6</c:v>
                </c:pt>
                <c:pt idx="8609">
                  <c:v>6</c:v>
                </c:pt>
                <c:pt idx="8610">
                  <c:v>6</c:v>
                </c:pt>
                <c:pt idx="8611">
                  <c:v>6</c:v>
                </c:pt>
                <c:pt idx="8612">
                  <c:v>6</c:v>
                </c:pt>
                <c:pt idx="8613">
                  <c:v>6</c:v>
                </c:pt>
                <c:pt idx="8614">
                  <c:v>6</c:v>
                </c:pt>
                <c:pt idx="8615">
                  <c:v>6</c:v>
                </c:pt>
                <c:pt idx="8616">
                  <c:v>6</c:v>
                </c:pt>
                <c:pt idx="8617">
                  <c:v>6</c:v>
                </c:pt>
                <c:pt idx="8618">
                  <c:v>6</c:v>
                </c:pt>
                <c:pt idx="8619">
                  <c:v>6</c:v>
                </c:pt>
                <c:pt idx="8620">
                  <c:v>6</c:v>
                </c:pt>
                <c:pt idx="8621">
                  <c:v>6</c:v>
                </c:pt>
                <c:pt idx="8622">
                  <c:v>6</c:v>
                </c:pt>
                <c:pt idx="8623">
                  <c:v>6</c:v>
                </c:pt>
                <c:pt idx="8624">
                  <c:v>6</c:v>
                </c:pt>
                <c:pt idx="8625">
                  <c:v>6</c:v>
                </c:pt>
                <c:pt idx="8626">
                  <c:v>6</c:v>
                </c:pt>
                <c:pt idx="8627">
                  <c:v>6</c:v>
                </c:pt>
                <c:pt idx="8628">
                  <c:v>6</c:v>
                </c:pt>
                <c:pt idx="8629">
                  <c:v>6</c:v>
                </c:pt>
                <c:pt idx="8630">
                  <c:v>6</c:v>
                </c:pt>
                <c:pt idx="8631">
                  <c:v>6</c:v>
                </c:pt>
                <c:pt idx="8632">
                  <c:v>6</c:v>
                </c:pt>
                <c:pt idx="8633">
                  <c:v>6</c:v>
                </c:pt>
                <c:pt idx="8634">
                  <c:v>6</c:v>
                </c:pt>
                <c:pt idx="8635">
                  <c:v>6</c:v>
                </c:pt>
                <c:pt idx="8636">
                  <c:v>6</c:v>
                </c:pt>
                <c:pt idx="8637">
                  <c:v>6</c:v>
                </c:pt>
                <c:pt idx="8638">
                  <c:v>6</c:v>
                </c:pt>
                <c:pt idx="8639">
                  <c:v>6</c:v>
                </c:pt>
                <c:pt idx="8640">
                  <c:v>6</c:v>
                </c:pt>
                <c:pt idx="8641">
                  <c:v>6</c:v>
                </c:pt>
                <c:pt idx="8642">
                  <c:v>6</c:v>
                </c:pt>
                <c:pt idx="8643">
                  <c:v>6</c:v>
                </c:pt>
                <c:pt idx="8644">
                  <c:v>6</c:v>
                </c:pt>
                <c:pt idx="8645">
                  <c:v>6</c:v>
                </c:pt>
                <c:pt idx="8646">
                  <c:v>6</c:v>
                </c:pt>
                <c:pt idx="8647">
                  <c:v>6</c:v>
                </c:pt>
                <c:pt idx="8648">
                  <c:v>6</c:v>
                </c:pt>
                <c:pt idx="8649">
                  <c:v>6</c:v>
                </c:pt>
                <c:pt idx="8650">
                  <c:v>6</c:v>
                </c:pt>
                <c:pt idx="8651">
                  <c:v>6</c:v>
                </c:pt>
                <c:pt idx="8652">
                  <c:v>6</c:v>
                </c:pt>
                <c:pt idx="8653">
                  <c:v>6</c:v>
                </c:pt>
                <c:pt idx="8654">
                  <c:v>6</c:v>
                </c:pt>
                <c:pt idx="8655">
                  <c:v>6</c:v>
                </c:pt>
                <c:pt idx="8656">
                  <c:v>6</c:v>
                </c:pt>
                <c:pt idx="8657">
                  <c:v>6</c:v>
                </c:pt>
                <c:pt idx="8658">
                  <c:v>6</c:v>
                </c:pt>
                <c:pt idx="8659">
                  <c:v>6</c:v>
                </c:pt>
                <c:pt idx="8660">
                  <c:v>6</c:v>
                </c:pt>
                <c:pt idx="8661">
                  <c:v>6</c:v>
                </c:pt>
                <c:pt idx="8662">
                  <c:v>6</c:v>
                </c:pt>
                <c:pt idx="8663">
                  <c:v>6</c:v>
                </c:pt>
                <c:pt idx="8664">
                  <c:v>6</c:v>
                </c:pt>
                <c:pt idx="8665">
                  <c:v>6</c:v>
                </c:pt>
                <c:pt idx="8666">
                  <c:v>6</c:v>
                </c:pt>
                <c:pt idx="8667">
                  <c:v>6</c:v>
                </c:pt>
                <c:pt idx="8668">
                  <c:v>6</c:v>
                </c:pt>
                <c:pt idx="8669">
                  <c:v>6</c:v>
                </c:pt>
                <c:pt idx="8670">
                  <c:v>6</c:v>
                </c:pt>
                <c:pt idx="8671">
                  <c:v>6</c:v>
                </c:pt>
                <c:pt idx="8672">
                  <c:v>6</c:v>
                </c:pt>
                <c:pt idx="8673">
                  <c:v>6</c:v>
                </c:pt>
                <c:pt idx="8674">
                  <c:v>6</c:v>
                </c:pt>
                <c:pt idx="8675">
                  <c:v>6</c:v>
                </c:pt>
                <c:pt idx="8676">
                  <c:v>6</c:v>
                </c:pt>
                <c:pt idx="8677">
                  <c:v>6</c:v>
                </c:pt>
                <c:pt idx="8678">
                  <c:v>6</c:v>
                </c:pt>
                <c:pt idx="8679">
                  <c:v>6</c:v>
                </c:pt>
                <c:pt idx="8680">
                  <c:v>6</c:v>
                </c:pt>
                <c:pt idx="8681">
                  <c:v>6</c:v>
                </c:pt>
                <c:pt idx="8682">
                  <c:v>6</c:v>
                </c:pt>
                <c:pt idx="8683">
                  <c:v>6</c:v>
                </c:pt>
                <c:pt idx="8684">
                  <c:v>6</c:v>
                </c:pt>
                <c:pt idx="8685">
                  <c:v>6</c:v>
                </c:pt>
                <c:pt idx="8686">
                  <c:v>6</c:v>
                </c:pt>
                <c:pt idx="8687">
                  <c:v>6</c:v>
                </c:pt>
                <c:pt idx="8688">
                  <c:v>6</c:v>
                </c:pt>
                <c:pt idx="8689">
                  <c:v>6</c:v>
                </c:pt>
                <c:pt idx="8690">
                  <c:v>6</c:v>
                </c:pt>
                <c:pt idx="8691">
                  <c:v>6</c:v>
                </c:pt>
                <c:pt idx="8692">
                  <c:v>6</c:v>
                </c:pt>
                <c:pt idx="8693">
                  <c:v>6</c:v>
                </c:pt>
                <c:pt idx="8694">
                  <c:v>6</c:v>
                </c:pt>
                <c:pt idx="8695">
                  <c:v>6</c:v>
                </c:pt>
                <c:pt idx="8696">
                  <c:v>6</c:v>
                </c:pt>
                <c:pt idx="8697">
                  <c:v>6</c:v>
                </c:pt>
                <c:pt idx="8698">
                  <c:v>6</c:v>
                </c:pt>
                <c:pt idx="8699">
                  <c:v>6</c:v>
                </c:pt>
                <c:pt idx="8700">
                  <c:v>6</c:v>
                </c:pt>
                <c:pt idx="8701">
                  <c:v>6</c:v>
                </c:pt>
                <c:pt idx="8702">
                  <c:v>6</c:v>
                </c:pt>
                <c:pt idx="8703">
                  <c:v>6</c:v>
                </c:pt>
                <c:pt idx="8704">
                  <c:v>6</c:v>
                </c:pt>
                <c:pt idx="8705">
                  <c:v>6</c:v>
                </c:pt>
                <c:pt idx="8706">
                  <c:v>6</c:v>
                </c:pt>
                <c:pt idx="8707">
                  <c:v>6</c:v>
                </c:pt>
                <c:pt idx="8708">
                  <c:v>6</c:v>
                </c:pt>
                <c:pt idx="8709">
                  <c:v>6</c:v>
                </c:pt>
                <c:pt idx="8710">
                  <c:v>6</c:v>
                </c:pt>
                <c:pt idx="8711">
                  <c:v>6</c:v>
                </c:pt>
                <c:pt idx="8712">
                  <c:v>6</c:v>
                </c:pt>
                <c:pt idx="8713">
                  <c:v>6</c:v>
                </c:pt>
                <c:pt idx="8714">
                  <c:v>6</c:v>
                </c:pt>
                <c:pt idx="8715">
                  <c:v>6</c:v>
                </c:pt>
                <c:pt idx="8716">
                  <c:v>6</c:v>
                </c:pt>
                <c:pt idx="8717">
                  <c:v>6</c:v>
                </c:pt>
                <c:pt idx="8718">
                  <c:v>6</c:v>
                </c:pt>
                <c:pt idx="8719">
                  <c:v>6</c:v>
                </c:pt>
                <c:pt idx="8720">
                  <c:v>6</c:v>
                </c:pt>
                <c:pt idx="8721">
                  <c:v>6</c:v>
                </c:pt>
                <c:pt idx="8722">
                  <c:v>6</c:v>
                </c:pt>
                <c:pt idx="8723">
                  <c:v>6</c:v>
                </c:pt>
                <c:pt idx="8724">
                  <c:v>6</c:v>
                </c:pt>
                <c:pt idx="8725">
                  <c:v>6</c:v>
                </c:pt>
                <c:pt idx="8726">
                  <c:v>6</c:v>
                </c:pt>
                <c:pt idx="8727">
                  <c:v>6</c:v>
                </c:pt>
                <c:pt idx="8728">
                  <c:v>6</c:v>
                </c:pt>
                <c:pt idx="8729">
                  <c:v>6</c:v>
                </c:pt>
                <c:pt idx="8730">
                  <c:v>6</c:v>
                </c:pt>
                <c:pt idx="8731">
                  <c:v>6</c:v>
                </c:pt>
                <c:pt idx="8732">
                  <c:v>6</c:v>
                </c:pt>
                <c:pt idx="8733">
                  <c:v>6</c:v>
                </c:pt>
                <c:pt idx="8734">
                  <c:v>6</c:v>
                </c:pt>
                <c:pt idx="8735">
                  <c:v>6</c:v>
                </c:pt>
                <c:pt idx="8736">
                  <c:v>6</c:v>
                </c:pt>
                <c:pt idx="8737">
                  <c:v>6</c:v>
                </c:pt>
                <c:pt idx="8738">
                  <c:v>6</c:v>
                </c:pt>
                <c:pt idx="8739">
                  <c:v>6</c:v>
                </c:pt>
                <c:pt idx="8740">
                  <c:v>6</c:v>
                </c:pt>
                <c:pt idx="8741">
                  <c:v>6</c:v>
                </c:pt>
                <c:pt idx="8742">
                  <c:v>6</c:v>
                </c:pt>
                <c:pt idx="8743">
                  <c:v>6</c:v>
                </c:pt>
                <c:pt idx="8744">
                  <c:v>6</c:v>
                </c:pt>
                <c:pt idx="8745">
                  <c:v>6</c:v>
                </c:pt>
                <c:pt idx="8746">
                  <c:v>6</c:v>
                </c:pt>
                <c:pt idx="8747">
                  <c:v>6</c:v>
                </c:pt>
                <c:pt idx="8748">
                  <c:v>6</c:v>
                </c:pt>
                <c:pt idx="8749">
                  <c:v>6</c:v>
                </c:pt>
                <c:pt idx="8750">
                  <c:v>6</c:v>
                </c:pt>
                <c:pt idx="8751">
                  <c:v>6</c:v>
                </c:pt>
                <c:pt idx="8752">
                  <c:v>6</c:v>
                </c:pt>
                <c:pt idx="8753">
                  <c:v>6</c:v>
                </c:pt>
                <c:pt idx="8754">
                  <c:v>6</c:v>
                </c:pt>
                <c:pt idx="8755">
                  <c:v>6</c:v>
                </c:pt>
                <c:pt idx="8756">
                  <c:v>6</c:v>
                </c:pt>
                <c:pt idx="8757">
                  <c:v>6</c:v>
                </c:pt>
                <c:pt idx="8758">
                  <c:v>6</c:v>
                </c:pt>
                <c:pt idx="8759">
                  <c:v>6</c:v>
                </c:pt>
                <c:pt idx="8760">
                  <c:v>6</c:v>
                </c:pt>
                <c:pt idx="8761">
                  <c:v>6</c:v>
                </c:pt>
                <c:pt idx="8762">
                  <c:v>6</c:v>
                </c:pt>
                <c:pt idx="8763">
                  <c:v>6</c:v>
                </c:pt>
                <c:pt idx="8764">
                  <c:v>6</c:v>
                </c:pt>
                <c:pt idx="8765">
                  <c:v>6</c:v>
                </c:pt>
                <c:pt idx="8766">
                  <c:v>6</c:v>
                </c:pt>
                <c:pt idx="8767">
                  <c:v>6</c:v>
                </c:pt>
                <c:pt idx="8768">
                  <c:v>6</c:v>
                </c:pt>
                <c:pt idx="8769">
                  <c:v>6</c:v>
                </c:pt>
                <c:pt idx="8770">
                  <c:v>6</c:v>
                </c:pt>
                <c:pt idx="8771">
                  <c:v>6</c:v>
                </c:pt>
                <c:pt idx="8772">
                  <c:v>6</c:v>
                </c:pt>
                <c:pt idx="8773">
                  <c:v>6</c:v>
                </c:pt>
                <c:pt idx="8774">
                  <c:v>6</c:v>
                </c:pt>
                <c:pt idx="8775">
                  <c:v>6</c:v>
                </c:pt>
                <c:pt idx="8776">
                  <c:v>6</c:v>
                </c:pt>
                <c:pt idx="8777">
                  <c:v>6</c:v>
                </c:pt>
                <c:pt idx="8778">
                  <c:v>6</c:v>
                </c:pt>
                <c:pt idx="8779">
                  <c:v>6</c:v>
                </c:pt>
                <c:pt idx="8780">
                  <c:v>6</c:v>
                </c:pt>
                <c:pt idx="8781">
                  <c:v>6</c:v>
                </c:pt>
                <c:pt idx="8782">
                  <c:v>6</c:v>
                </c:pt>
                <c:pt idx="8783">
                  <c:v>6</c:v>
                </c:pt>
                <c:pt idx="8784">
                  <c:v>6</c:v>
                </c:pt>
                <c:pt idx="8785">
                  <c:v>6</c:v>
                </c:pt>
                <c:pt idx="8786">
                  <c:v>6</c:v>
                </c:pt>
                <c:pt idx="8787">
                  <c:v>6</c:v>
                </c:pt>
                <c:pt idx="8788">
                  <c:v>6</c:v>
                </c:pt>
                <c:pt idx="8789">
                  <c:v>6</c:v>
                </c:pt>
                <c:pt idx="8790">
                  <c:v>6</c:v>
                </c:pt>
                <c:pt idx="8791">
                  <c:v>6</c:v>
                </c:pt>
                <c:pt idx="8792">
                  <c:v>6</c:v>
                </c:pt>
                <c:pt idx="8793">
                  <c:v>6</c:v>
                </c:pt>
                <c:pt idx="8794">
                  <c:v>6</c:v>
                </c:pt>
                <c:pt idx="8795">
                  <c:v>6</c:v>
                </c:pt>
                <c:pt idx="8796">
                  <c:v>6</c:v>
                </c:pt>
                <c:pt idx="8797">
                  <c:v>6</c:v>
                </c:pt>
                <c:pt idx="8798">
                  <c:v>6</c:v>
                </c:pt>
                <c:pt idx="8799">
                  <c:v>6</c:v>
                </c:pt>
                <c:pt idx="8800">
                  <c:v>6</c:v>
                </c:pt>
                <c:pt idx="8801">
                  <c:v>6</c:v>
                </c:pt>
                <c:pt idx="8802">
                  <c:v>6</c:v>
                </c:pt>
                <c:pt idx="8803">
                  <c:v>6</c:v>
                </c:pt>
                <c:pt idx="8804">
                  <c:v>6</c:v>
                </c:pt>
                <c:pt idx="8805">
                  <c:v>6</c:v>
                </c:pt>
                <c:pt idx="8806">
                  <c:v>6</c:v>
                </c:pt>
                <c:pt idx="8807">
                  <c:v>6</c:v>
                </c:pt>
                <c:pt idx="8808">
                  <c:v>6</c:v>
                </c:pt>
                <c:pt idx="8809">
                  <c:v>6</c:v>
                </c:pt>
                <c:pt idx="8810">
                  <c:v>6</c:v>
                </c:pt>
                <c:pt idx="8811">
                  <c:v>6</c:v>
                </c:pt>
                <c:pt idx="8812">
                  <c:v>6</c:v>
                </c:pt>
                <c:pt idx="8813">
                  <c:v>6</c:v>
                </c:pt>
                <c:pt idx="8814">
                  <c:v>6</c:v>
                </c:pt>
                <c:pt idx="8815">
                  <c:v>6</c:v>
                </c:pt>
                <c:pt idx="8816">
                  <c:v>6</c:v>
                </c:pt>
                <c:pt idx="8817">
                  <c:v>6</c:v>
                </c:pt>
                <c:pt idx="8818">
                  <c:v>6</c:v>
                </c:pt>
                <c:pt idx="8819">
                  <c:v>6</c:v>
                </c:pt>
                <c:pt idx="8820">
                  <c:v>6</c:v>
                </c:pt>
                <c:pt idx="8821">
                  <c:v>6</c:v>
                </c:pt>
                <c:pt idx="8822">
                  <c:v>6</c:v>
                </c:pt>
                <c:pt idx="8823">
                  <c:v>6</c:v>
                </c:pt>
                <c:pt idx="8824">
                  <c:v>6</c:v>
                </c:pt>
                <c:pt idx="8825">
                  <c:v>6</c:v>
                </c:pt>
                <c:pt idx="8826">
                  <c:v>6</c:v>
                </c:pt>
                <c:pt idx="8827">
                  <c:v>6</c:v>
                </c:pt>
                <c:pt idx="8828">
                  <c:v>6</c:v>
                </c:pt>
                <c:pt idx="8829">
                  <c:v>6</c:v>
                </c:pt>
                <c:pt idx="8830">
                  <c:v>6</c:v>
                </c:pt>
                <c:pt idx="8831">
                  <c:v>6</c:v>
                </c:pt>
                <c:pt idx="8832">
                  <c:v>6</c:v>
                </c:pt>
                <c:pt idx="8833">
                  <c:v>6</c:v>
                </c:pt>
                <c:pt idx="8834">
                  <c:v>6</c:v>
                </c:pt>
                <c:pt idx="8835">
                  <c:v>6</c:v>
                </c:pt>
                <c:pt idx="8836">
                  <c:v>6</c:v>
                </c:pt>
                <c:pt idx="8837">
                  <c:v>6</c:v>
                </c:pt>
                <c:pt idx="8838">
                  <c:v>6</c:v>
                </c:pt>
                <c:pt idx="8839">
                  <c:v>6</c:v>
                </c:pt>
                <c:pt idx="8840">
                  <c:v>6</c:v>
                </c:pt>
                <c:pt idx="8841">
                  <c:v>6</c:v>
                </c:pt>
                <c:pt idx="8842">
                  <c:v>6</c:v>
                </c:pt>
                <c:pt idx="8843">
                  <c:v>6</c:v>
                </c:pt>
                <c:pt idx="8844">
                  <c:v>6</c:v>
                </c:pt>
                <c:pt idx="8845">
                  <c:v>6</c:v>
                </c:pt>
                <c:pt idx="8846">
                  <c:v>6</c:v>
                </c:pt>
                <c:pt idx="8847">
                  <c:v>6</c:v>
                </c:pt>
                <c:pt idx="8848">
                  <c:v>6</c:v>
                </c:pt>
                <c:pt idx="8849">
                  <c:v>6</c:v>
                </c:pt>
                <c:pt idx="8850">
                  <c:v>6</c:v>
                </c:pt>
                <c:pt idx="8851">
                  <c:v>6</c:v>
                </c:pt>
                <c:pt idx="8852">
                  <c:v>6</c:v>
                </c:pt>
                <c:pt idx="8853">
                  <c:v>6</c:v>
                </c:pt>
                <c:pt idx="8854">
                  <c:v>6</c:v>
                </c:pt>
                <c:pt idx="8855">
                  <c:v>6</c:v>
                </c:pt>
                <c:pt idx="8856">
                  <c:v>6</c:v>
                </c:pt>
                <c:pt idx="8857">
                  <c:v>6</c:v>
                </c:pt>
                <c:pt idx="8858">
                  <c:v>6</c:v>
                </c:pt>
                <c:pt idx="8859">
                  <c:v>6</c:v>
                </c:pt>
                <c:pt idx="8860">
                  <c:v>6</c:v>
                </c:pt>
                <c:pt idx="8861">
                  <c:v>6</c:v>
                </c:pt>
                <c:pt idx="8862">
                  <c:v>6</c:v>
                </c:pt>
                <c:pt idx="8863">
                  <c:v>6</c:v>
                </c:pt>
                <c:pt idx="8864">
                  <c:v>6</c:v>
                </c:pt>
                <c:pt idx="8865">
                  <c:v>6</c:v>
                </c:pt>
                <c:pt idx="8866">
                  <c:v>6</c:v>
                </c:pt>
                <c:pt idx="8867">
                  <c:v>6</c:v>
                </c:pt>
                <c:pt idx="8868">
                  <c:v>6</c:v>
                </c:pt>
                <c:pt idx="8869">
                  <c:v>6</c:v>
                </c:pt>
                <c:pt idx="8870">
                  <c:v>6</c:v>
                </c:pt>
                <c:pt idx="8871">
                  <c:v>6</c:v>
                </c:pt>
                <c:pt idx="8872">
                  <c:v>6</c:v>
                </c:pt>
                <c:pt idx="8873">
                  <c:v>6</c:v>
                </c:pt>
                <c:pt idx="8874">
                  <c:v>6</c:v>
                </c:pt>
                <c:pt idx="8875">
                  <c:v>6</c:v>
                </c:pt>
                <c:pt idx="8876">
                  <c:v>6</c:v>
                </c:pt>
                <c:pt idx="8877">
                  <c:v>6</c:v>
                </c:pt>
                <c:pt idx="8878">
                  <c:v>7</c:v>
                </c:pt>
                <c:pt idx="8879">
                  <c:v>7</c:v>
                </c:pt>
                <c:pt idx="8880">
                  <c:v>7</c:v>
                </c:pt>
                <c:pt idx="8881">
                  <c:v>7</c:v>
                </c:pt>
                <c:pt idx="8882">
                  <c:v>7</c:v>
                </c:pt>
                <c:pt idx="8883">
                  <c:v>7</c:v>
                </c:pt>
                <c:pt idx="8884">
                  <c:v>7</c:v>
                </c:pt>
                <c:pt idx="8885">
                  <c:v>7</c:v>
                </c:pt>
                <c:pt idx="8886">
                  <c:v>7</c:v>
                </c:pt>
                <c:pt idx="8887">
                  <c:v>7</c:v>
                </c:pt>
                <c:pt idx="8888">
                  <c:v>7</c:v>
                </c:pt>
                <c:pt idx="8889">
                  <c:v>7</c:v>
                </c:pt>
                <c:pt idx="8890">
                  <c:v>7</c:v>
                </c:pt>
                <c:pt idx="8891">
                  <c:v>7</c:v>
                </c:pt>
                <c:pt idx="8892">
                  <c:v>7</c:v>
                </c:pt>
                <c:pt idx="8893">
                  <c:v>7</c:v>
                </c:pt>
                <c:pt idx="8894">
                  <c:v>7</c:v>
                </c:pt>
                <c:pt idx="8895">
                  <c:v>7</c:v>
                </c:pt>
                <c:pt idx="8896">
                  <c:v>7</c:v>
                </c:pt>
                <c:pt idx="8897">
                  <c:v>7</c:v>
                </c:pt>
                <c:pt idx="8898">
                  <c:v>7</c:v>
                </c:pt>
                <c:pt idx="8899">
                  <c:v>7</c:v>
                </c:pt>
                <c:pt idx="8900">
                  <c:v>7</c:v>
                </c:pt>
                <c:pt idx="8901">
                  <c:v>7</c:v>
                </c:pt>
                <c:pt idx="8902">
                  <c:v>7</c:v>
                </c:pt>
                <c:pt idx="8903">
                  <c:v>7</c:v>
                </c:pt>
                <c:pt idx="8904">
                  <c:v>7</c:v>
                </c:pt>
                <c:pt idx="8905">
                  <c:v>7</c:v>
                </c:pt>
                <c:pt idx="8906">
                  <c:v>7</c:v>
                </c:pt>
                <c:pt idx="8907">
                  <c:v>7</c:v>
                </c:pt>
                <c:pt idx="8908">
                  <c:v>7</c:v>
                </c:pt>
                <c:pt idx="8909">
                  <c:v>7</c:v>
                </c:pt>
                <c:pt idx="8910">
                  <c:v>7</c:v>
                </c:pt>
                <c:pt idx="8911">
                  <c:v>7</c:v>
                </c:pt>
                <c:pt idx="8912">
                  <c:v>7</c:v>
                </c:pt>
                <c:pt idx="8913">
                  <c:v>7</c:v>
                </c:pt>
                <c:pt idx="8914">
                  <c:v>7</c:v>
                </c:pt>
                <c:pt idx="8915">
                  <c:v>7</c:v>
                </c:pt>
                <c:pt idx="8916">
                  <c:v>7</c:v>
                </c:pt>
                <c:pt idx="8917">
                  <c:v>7</c:v>
                </c:pt>
                <c:pt idx="8918">
                  <c:v>7</c:v>
                </c:pt>
                <c:pt idx="8919">
                  <c:v>7</c:v>
                </c:pt>
                <c:pt idx="8920">
                  <c:v>7</c:v>
                </c:pt>
                <c:pt idx="8921">
                  <c:v>7</c:v>
                </c:pt>
                <c:pt idx="8922">
                  <c:v>7</c:v>
                </c:pt>
                <c:pt idx="8923">
                  <c:v>7</c:v>
                </c:pt>
                <c:pt idx="8924">
                  <c:v>7</c:v>
                </c:pt>
                <c:pt idx="8925">
                  <c:v>7</c:v>
                </c:pt>
                <c:pt idx="8926">
                  <c:v>7</c:v>
                </c:pt>
                <c:pt idx="8927">
                  <c:v>7</c:v>
                </c:pt>
                <c:pt idx="8928">
                  <c:v>7</c:v>
                </c:pt>
                <c:pt idx="8929">
                  <c:v>7</c:v>
                </c:pt>
                <c:pt idx="8930">
                  <c:v>7</c:v>
                </c:pt>
                <c:pt idx="8931">
                  <c:v>7</c:v>
                </c:pt>
                <c:pt idx="8932">
                  <c:v>7</c:v>
                </c:pt>
                <c:pt idx="8933">
                  <c:v>7</c:v>
                </c:pt>
                <c:pt idx="8934">
                  <c:v>7</c:v>
                </c:pt>
                <c:pt idx="8935">
                  <c:v>7</c:v>
                </c:pt>
                <c:pt idx="8936">
                  <c:v>7</c:v>
                </c:pt>
                <c:pt idx="8937">
                  <c:v>7</c:v>
                </c:pt>
                <c:pt idx="8938">
                  <c:v>7</c:v>
                </c:pt>
                <c:pt idx="8939">
                  <c:v>7</c:v>
                </c:pt>
                <c:pt idx="8940">
                  <c:v>7</c:v>
                </c:pt>
                <c:pt idx="8941">
                  <c:v>7</c:v>
                </c:pt>
                <c:pt idx="8942">
                  <c:v>7</c:v>
                </c:pt>
                <c:pt idx="8943">
                  <c:v>7</c:v>
                </c:pt>
                <c:pt idx="8944">
                  <c:v>7</c:v>
                </c:pt>
                <c:pt idx="8945">
                  <c:v>7</c:v>
                </c:pt>
                <c:pt idx="8946">
                  <c:v>7</c:v>
                </c:pt>
                <c:pt idx="8947">
                  <c:v>7</c:v>
                </c:pt>
                <c:pt idx="8948">
                  <c:v>7</c:v>
                </c:pt>
                <c:pt idx="8949">
                  <c:v>7</c:v>
                </c:pt>
                <c:pt idx="8950">
                  <c:v>7</c:v>
                </c:pt>
                <c:pt idx="8951">
                  <c:v>7</c:v>
                </c:pt>
                <c:pt idx="8952">
                  <c:v>7</c:v>
                </c:pt>
                <c:pt idx="8953">
                  <c:v>7</c:v>
                </c:pt>
                <c:pt idx="8954">
                  <c:v>7</c:v>
                </c:pt>
                <c:pt idx="8955">
                  <c:v>7</c:v>
                </c:pt>
                <c:pt idx="8956">
                  <c:v>7</c:v>
                </c:pt>
                <c:pt idx="8957">
                  <c:v>7</c:v>
                </c:pt>
                <c:pt idx="8958">
                  <c:v>7</c:v>
                </c:pt>
                <c:pt idx="8959">
                  <c:v>7</c:v>
                </c:pt>
                <c:pt idx="8960">
                  <c:v>7</c:v>
                </c:pt>
                <c:pt idx="8961">
                  <c:v>7</c:v>
                </c:pt>
                <c:pt idx="8962">
                  <c:v>7</c:v>
                </c:pt>
                <c:pt idx="8963">
                  <c:v>7</c:v>
                </c:pt>
                <c:pt idx="8964">
                  <c:v>7</c:v>
                </c:pt>
                <c:pt idx="8965">
                  <c:v>7</c:v>
                </c:pt>
                <c:pt idx="8966">
                  <c:v>7</c:v>
                </c:pt>
                <c:pt idx="8967">
                  <c:v>7</c:v>
                </c:pt>
                <c:pt idx="8968">
                  <c:v>7</c:v>
                </c:pt>
                <c:pt idx="8969">
                  <c:v>7</c:v>
                </c:pt>
                <c:pt idx="8970">
                  <c:v>7</c:v>
                </c:pt>
                <c:pt idx="8971">
                  <c:v>7</c:v>
                </c:pt>
                <c:pt idx="8972">
                  <c:v>7</c:v>
                </c:pt>
                <c:pt idx="8973">
                  <c:v>7</c:v>
                </c:pt>
                <c:pt idx="8974">
                  <c:v>7</c:v>
                </c:pt>
                <c:pt idx="8975">
                  <c:v>7</c:v>
                </c:pt>
                <c:pt idx="8976">
                  <c:v>7</c:v>
                </c:pt>
                <c:pt idx="8977">
                  <c:v>7</c:v>
                </c:pt>
                <c:pt idx="8978">
                  <c:v>7</c:v>
                </c:pt>
                <c:pt idx="8979">
                  <c:v>7</c:v>
                </c:pt>
                <c:pt idx="8980">
                  <c:v>7</c:v>
                </c:pt>
                <c:pt idx="8981">
                  <c:v>7</c:v>
                </c:pt>
                <c:pt idx="8982">
                  <c:v>7</c:v>
                </c:pt>
                <c:pt idx="8983">
                  <c:v>7</c:v>
                </c:pt>
                <c:pt idx="8984">
                  <c:v>7</c:v>
                </c:pt>
                <c:pt idx="8985">
                  <c:v>7</c:v>
                </c:pt>
                <c:pt idx="8986">
                  <c:v>7</c:v>
                </c:pt>
                <c:pt idx="8987">
                  <c:v>7</c:v>
                </c:pt>
                <c:pt idx="8988">
                  <c:v>7</c:v>
                </c:pt>
                <c:pt idx="8989">
                  <c:v>7</c:v>
                </c:pt>
                <c:pt idx="8990">
                  <c:v>7</c:v>
                </c:pt>
                <c:pt idx="8991">
                  <c:v>7</c:v>
                </c:pt>
                <c:pt idx="8992">
                  <c:v>7</c:v>
                </c:pt>
                <c:pt idx="8993">
                  <c:v>7</c:v>
                </c:pt>
                <c:pt idx="8994">
                  <c:v>7</c:v>
                </c:pt>
                <c:pt idx="8995">
                  <c:v>7</c:v>
                </c:pt>
                <c:pt idx="8996">
                  <c:v>7</c:v>
                </c:pt>
                <c:pt idx="8997">
                  <c:v>7</c:v>
                </c:pt>
                <c:pt idx="8998">
                  <c:v>7</c:v>
                </c:pt>
                <c:pt idx="8999">
                  <c:v>7</c:v>
                </c:pt>
                <c:pt idx="9000">
                  <c:v>7</c:v>
                </c:pt>
                <c:pt idx="9001">
                  <c:v>7</c:v>
                </c:pt>
                <c:pt idx="9002">
                  <c:v>7</c:v>
                </c:pt>
                <c:pt idx="9003">
                  <c:v>7</c:v>
                </c:pt>
                <c:pt idx="9004">
                  <c:v>7</c:v>
                </c:pt>
                <c:pt idx="9005">
                  <c:v>7</c:v>
                </c:pt>
                <c:pt idx="9006">
                  <c:v>7</c:v>
                </c:pt>
                <c:pt idx="9007">
                  <c:v>7</c:v>
                </c:pt>
                <c:pt idx="9008">
                  <c:v>7</c:v>
                </c:pt>
                <c:pt idx="9009">
                  <c:v>7</c:v>
                </c:pt>
                <c:pt idx="9010">
                  <c:v>7</c:v>
                </c:pt>
                <c:pt idx="9011">
                  <c:v>7</c:v>
                </c:pt>
                <c:pt idx="9012">
                  <c:v>7</c:v>
                </c:pt>
                <c:pt idx="9013">
                  <c:v>7</c:v>
                </c:pt>
                <c:pt idx="9014">
                  <c:v>7</c:v>
                </c:pt>
                <c:pt idx="9015">
                  <c:v>7</c:v>
                </c:pt>
                <c:pt idx="9016">
                  <c:v>7</c:v>
                </c:pt>
                <c:pt idx="9017">
                  <c:v>7</c:v>
                </c:pt>
                <c:pt idx="9018">
                  <c:v>7</c:v>
                </c:pt>
                <c:pt idx="9019">
                  <c:v>7</c:v>
                </c:pt>
                <c:pt idx="9020">
                  <c:v>7</c:v>
                </c:pt>
                <c:pt idx="9021">
                  <c:v>7</c:v>
                </c:pt>
                <c:pt idx="9022">
                  <c:v>7</c:v>
                </c:pt>
                <c:pt idx="9023">
                  <c:v>7</c:v>
                </c:pt>
                <c:pt idx="9024">
                  <c:v>7</c:v>
                </c:pt>
                <c:pt idx="9025">
                  <c:v>7</c:v>
                </c:pt>
                <c:pt idx="9026">
                  <c:v>7</c:v>
                </c:pt>
                <c:pt idx="9027">
                  <c:v>7</c:v>
                </c:pt>
                <c:pt idx="9028">
                  <c:v>7</c:v>
                </c:pt>
                <c:pt idx="9029">
                  <c:v>7</c:v>
                </c:pt>
                <c:pt idx="9030">
                  <c:v>7</c:v>
                </c:pt>
                <c:pt idx="9031">
                  <c:v>7</c:v>
                </c:pt>
                <c:pt idx="9032">
                  <c:v>7</c:v>
                </c:pt>
                <c:pt idx="9033">
                  <c:v>7</c:v>
                </c:pt>
                <c:pt idx="9034">
                  <c:v>7</c:v>
                </c:pt>
                <c:pt idx="9035">
                  <c:v>7</c:v>
                </c:pt>
                <c:pt idx="9036">
                  <c:v>7</c:v>
                </c:pt>
                <c:pt idx="9037">
                  <c:v>7</c:v>
                </c:pt>
                <c:pt idx="9038">
                  <c:v>7</c:v>
                </c:pt>
                <c:pt idx="9039">
                  <c:v>7</c:v>
                </c:pt>
                <c:pt idx="9040">
                  <c:v>7</c:v>
                </c:pt>
                <c:pt idx="9041">
                  <c:v>7</c:v>
                </c:pt>
                <c:pt idx="9042">
                  <c:v>7</c:v>
                </c:pt>
                <c:pt idx="9043">
                  <c:v>7</c:v>
                </c:pt>
                <c:pt idx="9044">
                  <c:v>7</c:v>
                </c:pt>
                <c:pt idx="9045">
                  <c:v>7</c:v>
                </c:pt>
                <c:pt idx="9046">
                  <c:v>7</c:v>
                </c:pt>
                <c:pt idx="9047">
                  <c:v>7</c:v>
                </c:pt>
                <c:pt idx="9048">
                  <c:v>7</c:v>
                </c:pt>
                <c:pt idx="9049">
                  <c:v>7</c:v>
                </c:pt>
                <c:pt idx="9050">
                  <c:v>7</c:v>
                </c:pt>
                <c:pt idx="9051">
                  <c:v>7</c:v>
                </c:pt>
                <c:pt idx="9052">
                  <c:v>7</c:v>
                </c:pt>
                <c:pt idx="9053">
                  <c:v>7</c:v>
                </c:pt>
                <c:pt idx="9054">
                  <c:v>7</c:v>
                </c:pt>
                <c:pt idx="9055">
                  <c:v>7</c:v>
                </c:pt>
                <c:pt idx="9056">
                  <c:v>7</c:v>
                </c:pt>
                <c:pt idx="9057">
                  <c:v>7</c:v>
                </c:pt>
                <c:pt idx="9058">
                  <c:v>7</c:v>
                </c:pt>
                <c:pt idx="9059">
                  <c:v>7</c:v>
                </c:pt>
                <c:pt idx="9060">
                  <c:v>7</c:v>
                </c:pt>
                <c:pt idx="9061">
                  <c:v>7</c:v>
                </c:pt>
                <c:pt idx="9062">
                  <c:v>7</c:v>
                </c:pt>
                <c:pt idx="9063">
                  <c:v>7</c:v>
                </c:pt>
                <c:pt idx="9064">
                  <c:v>7</c:v>
                </c:pt>
                <c:pt idx="9065">
                  <c:v>7</c:v>
                </c:pt>
                <c:pt idx="9066">
                  <c:v>7</c:v>
                </c:pt>
                <c:pt idx="9067">
                  <c:v>7</c:v>
                </c:pt>
                <c:pt idx="9068">
                  <c:v>7</c:v>
                </c:pt>
                <c:pt idx="9069">
                  <c:v>7</c:v>
                </c:pt>
                <c:pt idx="9070">
                  <c:v>7</c:v>
                </c:pt>
                <c:pt idx="9071">
                  <c:v>7</c:v>
                </c:pt>
                <c:pt idx="9072">
                  <c:v>7</c:v>
                </c:pt>
                <c:pt idx="9073">
                  <c:v>7</c:v>
                </c:pt>
                <c:pt idx="9074">
                  <c:v>7</c:v>
                </c:pt>
                <c:pt idx="9075">
                  <c:v>7</c:v>
                </c:pt>
                <c:pt idx="9076">
                  <c:v>7</c:v>
                </c:pt>
                <c:pt idx="9077">
                  <c:v>7</c:v>
                </c:pt>
                <c:pt idx="9078">
                  <c:v>7</c:v>
                </c:pt>
                <c:pt idx="9079">
                  <c:v>7</c:v>
                </c:pt>
                <c:pt idx="9080">
                  <c:v>7</c:v>
                </c:pt>
                <c:pt idx="9081">
                  <c:v>7</c:v>
                </c:pt>
                <c:pt idx="9082">
                  <c:v>7</c:v>
                </c:pt>
                <c:pt idx="9083">
                  <c:v>7</c:v>
                </c:pt>
                <c:pt idx="9084">
                  <c:v>7</c:v>
                </c:pt>
                <c:pt idx="9085">
                  <c:v>7</c:v>
                </c:pt>
                <c:pt idx="9086">
                  <c:v>7</c:v>
                </c:pt>
                <c:pt idx="9087">
                  <c:v>7</c:v>
                </c:pt>
                <c:pt idx="9088">
                  <c:v>7</c:v>
                </c:pt>
                <c:pt idx="9089">
                  <c:v>7</c:v>
                </c:pt>
                <c:pt idx="9090">
                  <c:v>7</c:v>
                </c:pt>
                <c:pt idx="9091">
                  <c:v>7</c:v>
                </c:pt>
                <c:pt idx="9092">
                  <c:v>7</c:v>
                </c:pt>
                <c:pt idx="9093">
                  <c:v>7</c:v>
                </c:pt>
                <c:pt idx="9094">
                  <c:v>7</c:v>
                </c:pt>
                <c:pt idx="9095">
                  <c:v>7</c:v>
                </c:pt>
                <c:pt idx="9096">
                  <c:v>7</c:v>
                </c:pt>
                <c:pt idx="9097">
                  <c:v>7</c:v>
                </c:pt>
                <c:pt idx="9098">
                  <c:v>7</c:v>
                </c:pt>
                <c:pt idx="9099">
                  <c:v>7</c:v>
                </c:pt>
                <c:pt idx="9100">
                  <c:v>7</c:v>
                </c:pt>
                <c:pt idx="9101">
                  <c:v>7</c:v>
                </c:pt>
                <c:pt idx="9102">
                  <c:v>7</c:v>
                </c:pt>
                <c:pt idx="9103">
                  <c:v>7</c:v>
                </c:pt>
                <c:pt idx="9104">
                  <c:v>7</c:v>
                </c:pt>
                <c:pt idx="9105">
                  <c:v>7</c:v>
                </c:pt>
                <c:pt idx="9106">
                  <c:v>7</c:v>
                </c:pt>
                <c:pt idx="9107">
                  <c:v>7</c:v>
                </c:pt>
                <c:pt idx="9108">
                  <c:v>7</c:v>
                </c:pt>
                <c:pt idx="9109">
                  <c:v>7</c:v>
                </c:pt>
                <c:pt idx="9110">
                  <c:v>7</c:v>
                </c:pt>
                <c:pt idx="9111">
                  <c:v>7</c:v>
                </c:pt>
                <c:pt idx="9112">
                  <c:v>7</c:v>
                </c:pt>
                <c:pt idx="9113">
                  <c:v>7</c:v>
                </c:pt>
                <c:pt idx="9114">
                  <c:v>7</c:v>
                </c:pt>
                <c:pt idx="9115">
                  <c:v>7</c:v>
                </c:pt>
                <c:pt idx="9116">
                  <c:v>7</c:v>
                </c:pt>
                <c:pt idx="9117">
                  <c:v>7</c:v>
                </c:pt>
                <c:pt idx="9118">
                  <c:v>7</c:v>
                </c:pt>
                <c:pt idx="9119">
                  <c:v>8</c:v>
                </c:pt>
                <c:pt idx="9120">
                  <c:v>8</c:v>
                </c:pt>
                <c:pt idx="9121">
                  <c:v>8</c:v>
                </c:pt>
                <c:pt idx="9122">
                  <c:v>8</c:v>
                </c:pt>
                <c:pt idx="9123">
                  <c:v>8</c:v>
                </c:pt>
                <c:pt idx="9124">
                  <c:v>8</c:v>
                </c:pt>
                <c:pt idx="9125">
                  <c:v>8</c:v>
                </c:pt>
                <c:pt idx="9126">
                  <c:v>8</c:v>
                </c:pt>
                <c:pt idx="9127">
                  <c:v>8</c:v>
                </c:pt>
                <c:pt idx="9128">
                  <c:v>8</c:v>
                </c:pt>
                <c:pt idx="9129">
                  <c:v>8</c:v>
                </c:pt>
                <c:pt idx="9130">
                  <c:v>8</c:v>
                </c:pt>
                <c:pt idx="9131">
                  <c:v>8</c:v>
                </c:pt>
                <c:pt idx="9132">
                  <c:v>8</c:v>
                </c:pt>
                <c:pt idx="9133">
                  <c:v>8</c:v>
                </c:pt>
                <c:pt idx="9134">
                  <c:v>8</c:v>
                </c:pt>
                <c:pt idx="9135">
                  <c:v>8</c:v>
                </c:pt>
                <c:pt idx="9136">
                  <c:v>8</c:v>
                </c:pt>
                <c:pt idx="9137">
                  <c:v>8</c:v>
                </c:pt>
                <c:pt idx="9138">
                  <c:v>8</c:v>
                </c:pt>
                <c:pt idx="9139">
                  <c:v>8</c:v>
                </c:pt>
                <c:pt idx="9140">
                  <c:v>8</c:v>
                </c:pt>
                <c:pt idx="9141">
                  <c:v>8</c:v>
                </c:pt>
                <c:pt idx="9142">
                  <c:v>8</c:v>
                </c:pt>
                <c:pt idx="9143">
                  <c:v>8</c:v>
                </c:pt>
                <c:pt idx="9144">
                  <c:v>8</c:v>
                </c:pt>
                <c:pt idx="9145">
                  <c:v>8</c:v>
                </c:pt>
                <c:pt idx="9146">
                  <c:v>8</c:v>
                </c:pt>
                <c:pt idx="9147">
                  <c:v>8</c:v>
                </c:pt>
                <c:pt idx="9148">
                  <c:v>8</c:v>
                </c:pt>
                <c:pt idx="9149">
                  <c:v>8</c:v>
                </c:pt>
                <c:pt idx="9150">
                  <c:v>8</c:v>
                </c:pt>
                <c:pt idx="9151">
                  <c:v>8</c:v>
                </c:pt>
                <c:pt idx="9152">
                  <c:v>8</c:v>
                </c:pt>
                <c:pt idx="9153">
                  <c:v>8</c:v>
                </c:pt>
                <c:pt idx="9154">
                  <c:v>8</c:v>
                </c:pt>
                <c:pt idx="9155">
                  <c:v>8</c:v>
                </c:pt>
                <c:pt idx="9156">
                  <c:v>8</c:v>
                </c:pt>
                <c:pt idx="9157">
                  <c:v>8</c:v>
                </c:pt>
                <c:pt idx="9158">
                  <c:v>8</c:v>
                </c:pt>
                <c:pt idx="9159">
                  <c:v>8</c:v>
                </c:pt>
                <c:pt idx="9160">
                  <c:v>8</c:v>
                </c:pt>
                <c:pt idx="9161">
                  <c:v>8</c:v>
                </c:pt>
                <c:pt idx="9162">
                  <c:v>8</c:v>
                </c:pt>
                <c:pt idx="9163">
                  <c:v>8</c:v>
                </c:pt>
                <c:pt idx="9164">
                  <c:v>8</c:v>
                </c:pt>
                <c:pt idx="9165">
                  <c:v>8</c:v>
                </c:pt>
                <c:pt idx="9166">
                  <c:v>8</c:v>
                </c:pt>
                <c:pt idx="9167">
                  <c:v>8</c:v>
                </c:pt>
                <c:pt idx="9168">
                  <c:v>8</c:v>
                </c:pt>
                <c:pt idx="9169">
                  <c:v>8</c:v>
                </c:pt>
                <c:pt idx="9170">
                  <c:v>8</c:v>
                </c:pt>
                <c:pt idx="9171">
                  <c:v>8</c:v>
                </c:pt>
                <c:pt idx="9172">
                  <c:v>8</c:v>
                </c:pt>
                <c:pt idx="9173">
                  <c:v>8</c:v>
                </c:pt>
                <c:pt idx="9174">
                  <c:v>8</c:v>
                </c:pt>
                <c:pt idx="9175">
                  <c:v>8</c:v>
                </c:pt>
                <c:pt idx="9176">
                  <c:v>8</c:v>
                </c:pt>
                <c:pt idx="9177">
                  <c:v>8</c:v>
                </c:pt>
                <c:pt idx="9178">
                  <c:v>8</c:v>
                </c:pt>
                <c:pt idx="9179">
                  <c:v>8</c:v>
                </c:pt>
                <c:pt idx="9180">
                  <c:v>8</c:v>
                </c:pt>
                <c:pt idx="9181">
                  <c:v>8</c:v>
                </c:pt>
                <c:pt idx="9182">
                  <c:v>8</c:v>
                </c:pt>
                <c:pt idx="9183">
                  <c:v>8</c:v>
                </c:pt>
                <c:pt idx="9184">
                  <c:v>8</c:v>
                </c:pt>
                <c:pt idx="9185">
                  <c:v>8</c:v>
                </c:pt>
                <c:pt idx="9186">
                  <c:v>8</c:v>
                </c:pt>
                <c:pt idx="9187">
                  <c:v>8</c:v>
                </c:pt>
                <c:pt idx="9188">
                  <c:v>8</c:v>
                </c:pt>
                <c:pt idx="9189">
                  <c:v>8</c:v>
                </c:pt>
                <c:pt idx="9190">
                  <c:v>8</c:v>
                </c:pt>
                <c:pt idx="9191">
                  <c:v>8</c:v>
                </c:pt>
                <c:pt idx="9192">
                  <c:v>8</c:v>
                </c:pt>
                <c:pt idx="9193">
                  <c:v>8</c:v>
                </c:pt>
                <c:pt idx="9194">
                  <c:v>8</c:v>
                </c:pt>
                <c:pt idx="9195">
                  <c:v>8</c:v>
                </c:pt>
                <c:pt idx="9196">
                  <c:v>8</c:v>
                </c:pt>
                <c:pt idx="9197">
                  <c:v>8</c:v>
                </c:pt>
                <c:pt idx="9198">
                  <c:v>8</c:v>
                </c:pt>
                <c:pt idx="9199">
                  <c:v>8</c:v>
                </c:pt>
                <c:pt idx="9200">
                  <c:v>8</c:v>
                </c:pt>
                <c:pt idx="9201">
                  <c:v>8</c:v>
                </c:pt>
                <c:pt idx="9202">
                  <c:v>8</c:v>
                </c:pt>
                <c:pt idx="9203">
                  <c:v>8</c:v>
                </c:pt>
                <c:pt idx="9204">
                  <c:v>8</c:v>
                </c:pt>
                <c:pt idx="9205">
                  <c:v>8</c:v>
                </c:pt>
                <c:pt idx="9206">
                  <c:v>8</c:v>
                </c:pt>
                <c:pt idx="9207">
                  <c:v>8</c:v>
                </c:pt>
                <c:pt idx="9208">
                  <c:v>8</c:v>
                </c:pt>
                <c:pt idx="9209">
                  <c:v>8</c:v>
                </c:pt>
                <c:pt idx="9210">
                  <c:v>8</c:v>
                </c:pt>
                <c:pt idx="9211">
                  <c:v>8</c:v>
                </c:pt>
                <c:pt idx="9212">
                  <c:v>8</c:v>
                </c:pt>
                <c:pt idx="9213">
                  <c:v>8</c:v>
                </c:pt>
                <c:pt idx="9214">
                  <c:v>8</c:v>
                </c:pt>
                <c:pt idx="9215">
                  <c:v>8</c:v>
                </c:pt>
                <c:pt idx="9216">
                  <c:v>8</c:v>
                </c:pt>
                <c:pt idx="9217">
                  <c:v>8</c:v>
                </c:pt>
                <c:pt idx="9218">
                  <c:v>8</c:v>
                </c:pt>
                <c:pt idx="9219">
                  <c:v>8</c:v>
                </c:pt>
                <c:pt idx="9220">
                  <c:v>8</c:v>
                </c:pt>
                <c:pt idx="9221">
                  <c:v>8</c:v>
                </c:pt>
                <c:pt idx="9222">
                  <c:v>8</c:v>
                </c:pt>
                <c:pt idx="9223">
                  <c:v>8</c:v>
                </c:pt>
                <c:pt idx="9224">
                  <c:v>8</c:v>
                </c:pt>
                <c:pt idx="9225">
                  <c:v>8</c:v>
                </c:pt>
                <c:pt idx="9226">
                  <c:v>8</c:v>
                </c:pt>
                <c:pt idx="9227">
                  <c:v>8</c:v>
                </c:pt>
                <c:pt idx="9228">
                  <c:v>8</c:v>
                </c:pt>
                <c:pt idx="9229">
                  <c:v>8</c:v>
                </c:pt>
              </c:numCache>
            </c:numRef>
          </c:val>
          <c:smooth val="0"/>
        </c:ser>
        <c:ser>
          <c:idx val="6"/>
          <c:order val="6"/>
          <c:tx>
            <c:strRef>
              <c:f>Sheet1!$Z$1</c:f>
              <c:strCache>
                <c:ptCount val="1"/>
                <c:pt idx="0">
                  <c:v>None C</c:v>
                </c:pt>
              </c:strCache>
            </c:strRef>
          </c:tx>
          <c:marker>
            <c:symbol val="none"/>
          </c:marker>
          <c:val>
            <c:numRef>
              <c:f>Sheet1!$Z$2:$Z$9604</c:f>
              <c:numCache>
                <c:formatCode>General</c:formatCode>
                <c:ptCount val="9603"/>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41</c:v>
                </c:pt>
                <c:pt idx="42">
                  <c:v>42</c:v>
                </c:pt>
                <c:pt idx="43">
                  <c:v>43</c:v>
                </c:pt>
                <c:pt idx="44">
                  <c:v>44</c:v>
                </c:pt>
                <c:pt idx="45">
                  <c:v>45</c:v>
                </c:pt>
                <c:pt idx="46">
                  <c:v>46</c:v>
                </c:pt>
                <c:pt idx="47">
                  <c:v>47</c:v>
                </c:pt>
                <c:pt idx="48">
                  <c:v>48</c:v>
                </c:pt>
                <c:pt idx="49">
                  <c:v>49</c:v>
                </c:pt>
                <c:pt idx="50">
                  <c:v>50</c:v>
                </c:pt>
                <c:pt idx="51">
                  <c:v>50</c:v>
                </c:pt>
                <c:pt idx="52">
                  <c:v>51</c:v>
                </c:pt>
                <c:pt idx="53">
                  <c:v>52</c:v>
                </c:pt>
                <c:pt idx="54">
                  <c:v>53</c:v>
                </c:pt>
                <c:pt idx="55">
                  <c:v>54</c:v>
                </c:pt>
                <c:pt idx="56">
                  <c:v>55</c:v>
                </c:pt>
                <c:pt idx="57">
                  <c:v>56</c:v>
                </c:pt>
                <c:pt idx="58">
                  <c:v>57</c:v>
                </c:pt>
                <c:pt idx="59">
                  <c:v>57</c:v>
                </c:pt>
                <c:pt idx="60">
                  <c:v>58</c:v>
                </c:pt>
                <c:pt idx="61">
                  <c:v>59</c:v>
                </c:pt>
                <c:pt idx="62">
                  <c:v>60</c:v>
                </c:pt>
                <c:pt idx="63">
                  <c:v>61</c:v>
                </c:pt>
                <c:pt idx="64">
                  <c:v>62</c:v>
                </c:pt>
                <c:pt idx="65">
                  <c:v>63</c:v>
                </c:pt>
                <c:pt idx="66">
                  <c:v>63</c:v>
                </c:pt>
                <c:pt idx="67">
                  <c:v>64</c:v>
                </c:pt>
                <c:pt idx="68">
                  <c:v>65</c:v>
                </c:pt>
                <c:pt idx="69">
                  <c:v>66</c:v>
                </c:pt>
                <c:pt idx="70">
                  <c:v>67</c:v>
                </c:pt>
                <c:pt idx="71">
                  <c:v>68</c:v>
                </c:pt>
                <c:pt idx="72">
                  <c:v>69</c:v>
                </c:pt>
                <c:pt idx="73">
                  <c:v>70</c:v>
                </c:pt>
                <c:pt idx="74">
                  <c:v>71</c:v>
                </c:pt>
                <c:pt idx="75">
                  <c:v>72</c:v>
                </c:pt>
                <c:pt idx="76">
                  <c:v>73</c:v>
                </c:pt>
                <c:pt idx="77">
                  <c:v>74</c:v>
                </c:pt>
                <c:pt idx="78">
                  <c:v>75</c:v>
                </c:pt>
                <c:pt idx="79">
                  <c:v>76</c:v>
                </c:pt>
                <c:pt idx="80">
                  <c:v>77</c:v>
                </c:pt>
                <c:pt idx="81">
                  <c:v>77</c:v>
                </c:pt>
                <c:pt idx="82">
                  <c:v>77</c:v>
                </c:pt>
                <c:pt idx="83">
                  <c:v>78</c:v>
                </c:pt>
                <c:pt idx="84">
                  <c:v>79</c:v>
                </c:pt>
                <c:pt idx="85">
                  <c:v>80</c:v>
                </c:pt>
                <c:pt idx="86">
                  <c:v>81</c:v>
                </c:pt>
                <c:pt idx="87">
                  <c:v>82</c:v>
                </c:pt>
                <c:pt idx="88">
                  <c:v>83</c:v>
                </c:pt>
                <c:pt idx="89">
                  <c:v>84</c:v>
                </c:pt>
                <c:pt idx="90">
                  <c:v>85</c:v>
                </c:pt>
                <c:pt idx="91">
                  <c:v>86</c:v>
                </c:pt>
                <c:pt idx="92">
                  <c:v>87</c:v>
                </c:pt>
                <c:pt idx="93">
                  <c:v>88</c:v>
                </c:pt>
                <c:pt idx="94">
                  <c:v>89</c:v>
                </c:pt>
                <c:pt idx="95">
                  <c:v>90</c:v>
                </c:pt>
                <c:pt idx="96">
                  <c:v>91</c:v>
                </c:pt>
                <c:pt idx="97">
                  <c:v>92</c:v>
                </c:pt>
                <c:pt idx="98">
                  <c:v>93</c:v>
                </c:pt>
                <c:pt idx="99">
                  <c:v>94</c:v>
                </c:pt>
                <c:pt idx="100">
                  <c:v>95</c:v>
                </c:pt>
                <c:pt idx="101">
                  <c:v>96</c:v>
                </c:pt>
                <c:pt idx="102">
                  <c:v>97</c:v>
                </c:pt>
                <c:pt idx="103">
                  <c:v>98</c:v>
                </c:pt>
                <c:pt idx="104">
                  <c:v>99</c:v>
                </c:pt>
                <c:pt idx="105">
                  <c:v>100</c:v>
                </c:pt>
                <c:pt idx="106">
                  <c:v>101</c:v>
                </c:pt>
                <c:pt idx="107">
                  <c:v>102</c:v>
                </c:pt>
                <c:pt idx="108">
                  <c:v>103</c:v>
                </c:pt>
                <c:pt idx="109">
                  <c:v>104</c:v>
                </c:pt>
                <c:pt idx="110">
                  <c:v>105</c:v>
                </c:pt>
                <c:pt idx="111">
                  <c:v>106</c:v>
                </c:pt>
                <c:pt idx="112">
                  <c:v>107</c:v>
                </c:pt>
                <c:pt idx="113">
                  <c:v>108</c:v>
                </c:pt>
                <c:pt idx="114">
                  <c:v>109</c:v>
                </c:pt>
                <c:pt idx="115">
                  <c:v>110</c:v>
                </c:pt>
                <c:pt idx="116">
                  <c:v>111</c:v>
                </c:pt>
                <c:pt idx="117">
                  <c:v>112</c:v>
                </c:pt>
                <c:pt idx="118">
                  <c:v>113</c:v>
                </c:pt>
                <c:pt idx="119">
                  <c:v>114</c:v>
                </c:pt>
                <c:pt idx="120">
                  <c:v>115</c:v>
                </c:pt>
                <c:pt idx="121">
                  <c:v>116</c:v>
                </c:pt>
                <c:pt idx="122">
                  <c:v>117</c:v>
                </c:pt>
                <c:pt idx="123">
                  <c:v>118</c:v>
                </c:pt>
                <c:pt idx="124">
                  <c:v>119</c:v>
                </c:pt>
                <c:pt idx="125">
                  <c:v>120</c:v>
                </c:pt>
                <c:pt idx="126">
                  <c:v>121</c:v>
                </c:pt>
                <c:pt idx="127">
                  <c:v>122</c:v>
                </c:pt>
                <c:pt idx="128">
                  <c:v>123</c:v>
                </c:pt>
                <c:pt idx="129">
                  <c:v>124</c:v>
                </c:pt>
                <c:pt idx="130">
                  <c:v>125</c:v>
                </c:pt>
                <c:pt idx="131">
                  <c:v>126</c:v>
                </c:pt>
                <c:pt idx="132">
                  <c:v>127</c:v>
                </c:pt>
                <c:pt idx="133">
                  <c:v>128</c:v>
                </c:pt>
                <c:pt idx="134">
                  <c:v>129</c:v>
                </c:pt>
                <c:pt idx="135">
                  <c:v>130</c:v>
                </c:pt>
                <c:pt idx="136">
                  <c:v>131</c:v>
                </c:pt>
                <c:pt idx="137">
                  <c:v>132</c:v>
                </c:pt>
                <c:pt idx="138">
                  <c:v>133</c:v>
                </c:pt>
                <c:pt idx="139">
                  <c:v>134</c:v>
                </c:pt>
                <c:pt idx="140">
                  <c:v>135</c:v>
                </c:pt>
                <c:pt idx="141">
                  <c:v>136</c:v>
                </c:pt>
                <c:pt idx="142">
                  <c:v>137</c:v>
                </c:pt>
                <c:pt idx="143">
                  <c:v>138</c:v>
                </c:pt>
                <c:pt idx="144">
                  <c:v>139</c:v>
                </c:pt>
                <c:pt idx="145">
                  <c:v>140</c:v>
                </c:pt>
                <c:pt idx="146">
                  <c:v>141</c:v>
                </c:pt>
                <c:pt idx="147">
                  <c:v>142</c:v>
                </c:pt>
                <c:pt idx="148">
                  <c:v>143</c:v>
                </c:pt>
                <c:pt idx="149">
                  <c:v>144</c:v>
                </c:pt>
                <c:pt idx="150">
                  <c:v>145</c:v>
                </c:pt>
                <c:pt idx="151">
                  <c:v>145</c:v>
                </c:pt>
                <c:pt idx="152">
                  <c:v>146</c:v>
                </c:pt>
                <c:pt idx="153">
                  <c:v>147</c:v>
                </c:pt>
                <c:pt idx="154">
                  <c:v>148</c:v>
                </c:pt>
                <c:pt idx="155">
                  <c:v>149</c:v>
                </c:pt>
                <c:pt idx="156">
                  <c:v>150</c:v>
                </c:pt>
                <c:pt idx="157">
                  <c:v>151</c:v>
                </c:pt>
                <c:pt idx="158">
                  <c:v>152</c:v>
                </c:pt>
                <c:pt idx="159">
                  <c:v>153</c:v>
                </c:pt>
                <c:pt idx="160">
                  <c:v>154</c:v>
                </c:pt>
                <c:pt idx="161">
                  <c:v>154</c:v>
                </c:pt>
                <c:pt idx="162">
                  <c:v>154</c:v>
                </c:pt>
                <c:pt idx="163">
                  <c:v>154</c:v>
                </c:pt>
                <c:pt idx="164">
                  <c:v>155</c:v>
                </c:pt>
                <c:pt idx="165">
                  <c:v>156</c:v>
                </c:pt>
                <c:pt idx="166">
                  <c:v>157</c:v>
                </c:pt>
                <c:pt idx="167">
                  <c:v>158</c:v>
                </c:pt>
                <c:pt idx="168">
                  <c:v>159</c:v>
                </c:pt>
                <c:pt idx="169">
                  <c:v>160</c:v>
                </c:pt>
                <c:pt idx="170">
                  <c:v>161</c:v>
                </c:pt>
                <c:pt idx="171">
                  <c:v>161</c:v>
                </c:pt>
                <c:pt idx="172">
                  <c:v>162</c:v>
                </c:pt>
                <c:pt idx="173">
                  <c:v>163</c:v>
                </c:pt>
                <c:pt idx="174">
                  <c:v>164</c:v>
                </c:pt>
                <c:pt idx="175">
                  <c:v>165</c:v>
                </c:pt>
                <c:pt idx="176">
                  <c:v>165</c:v>
                </c:pt>
                <c:pt idx="177">
                  <c:v>165</c:v>
                </c:pt>
                <c:pt idx="178">
                  <c:v>166</c:v>
                </c:pt>
                <c:pt idx="179">
                  <c:v>167</c:v>
                </c:pt>
                <c:pt idx="180">
                  <c:v>168</c:v>
                </c:pt>
                <c:pt idx="181">
                  <c:v>169</c:v>
                </c:pt>
                <c:pt idx="182">
                  <c:v>170</c:v>
                </c:pt>
                <c:pt idx="183">
                  <c:v>171</c:v>
                </c:pt>
                <c:pt idx="184">
                  <c:v>172</c:v>
                </c:pt>
                <c:pt idx="185">
                  <c:v>173</c:v>
                </c:pt>
                <c:pt idx="186">
                  <c:v>173</c:v>
                </c:pt>
                <c:pt idx="187">
                  <c:v>174</c:v>
                </c:pt>
                <c:pt idx="188">
                  <c:v>175</c:v>
                </c:pt>
                <c:pt idx="189">
                  <c:v>176</c:v>
                </c:pt>
                <c:pt idx="190">
                  <c:v>177</c:v>
                </c:pt>
                <c:pt idx="191">
                  <c:v>178</c:v>
                </c:pt>
                <c:pt idx="192">
                  <c:v>179</c:v>
                </c:pt>
                <c:pt idx="193">
                  <c:v>180</c:v>
                </c:pt>
                <c:pt idx="194">
                  <c:v>181</c:v>
                </c:pt>
                <c:pt idx="195">
                  <c:v>182</c:v>
                </c:pt>
                <c:pt idx="196">
                  <c:v>183</c:v>
                </c:pt>
                <c:pt idx="197">
                  <c:v>184</c:v>
                </c:pt>
                <c:pt idx="198">
                  <c:v>185</c:v>
                </c:pt>
                <c:pt idx="199">
                  <c:v>186</c:v>
                </c:pt>
                <c:pt idx="200">
                  <c:v>187</c:v>
                </c:pt>
                <c:pt idx="201">
                  <c:v>188</c:v>
                </c:pt>
                <c:pt idx="202">
                  <c:v>189</c:v>
                </c:pt>
                <c:pt idx="203">
                  <c:v>190</c:v>
                </c:pt>
                <c:pt idx="204">
                  <c:v>191</c:v>
                </c:pt>
                <c:pt idx="205">
                  <c:v>192</c:v>
                </c:pt>
                <c:pt idx="206">
                  <c:v>193</c:v>
                </c:pt>
                <c:pt idx="207">
                  <c:v>194</c:v>
                </c:pt>
                <c:pt idx="208">
                  <c:v>195</c:v>
                </c:pt>
                <c:pt idx="209">
                  <c:v>196</c:v>
                </c:pt>
                <c:pt idx="210">
                  <c:v>197</c:v>
                </c:pt>
                <c:pt idx="211">
                  <c:v>198</c:v>
                </c:pt>
                <c:pt idx="212">
                  <c:v>199</c:v>
                </c:pt>
                <c:pt idx="213">
                  <c:v>200</c:v>
                </c:pt>
                <c:pt idx="214">
                  <c:v>200</c:v>
                </c:pt>
                <c:pt idx="215">
                  <c:v>201</c:v>
                </c:pt>
                <c:pt idx="216">
                  <c:v>202</c:v>
                </c:pt>
                <c:pt idx="217">
                  <c:v>203</c:v>
                </c:pt>
                <c:pt idx="218">
                  <c:v>204</c:v>
                </c:pt>
                <c:pt idx="219">
                  <c:v>205</c:v>
                </c:pt>
                <c:pt idx="220">
                  <c:v>206</c:v>
                </c:pt>
                <c:pt idx="221">
                  <c:v>207</c:v>
                </c:pt>
                <c:pt idx="222">
                  <c:v>208</c:v>
                </c:pt>
                <c:pt idx="223">
                  <c:v>209</c:v>
                </c:pt>
                <c:pt idx="224">
                  <c:v>210</c:v>
                </c:pt>
                <c:pt idx="225">
                  <c:v>211</c:v>
                </c:pt>
                <c:pt idx="226">
                  <c:v>212</c:v>
                </c:pt>
                <c:pt idx="227">
                  <c:v>213</c:v>
                </c:pt>
                <c:pt idx="228">
                  <c:v>214</c:v>
                </c:pt>
                <c:pt idx="229">
                  <c:v>215</c:v>
                </c:pt>
                <c:pt idx="230">
                  <c:v>216</c:v>
                </c:pt>
                <c:pt idx="231">
                  <c:v>217</c:v>
                </c:pt>
                <c:pt idx="232">
                  <c:v>218</c:v>
                </c:pt>
                <c:pt idx="233">
                  <c:v>219</c:v>
                </c:pt>
                <c:pt idx="234">
                  <c:v>220</c:v>
                </c:pt>
                <c:pt idx="235">
                  <c:v>220</c:v>
                </c:pt>
                <c:pt idx="236">
                  <c:v>221</c:v>
                </c:pt>
                <c:pt idx="237">
                  <c:v>222</c:v>
                </c:pt>
                <c:pt idx="238">
                  <c:v>223</c:v>
                </c:pt>
                <c:pt idx="239">
                  <c:v>224</c:v>
                </c:pt>
                <c:pt idx="240">
                  <c:v>225</c:v>
                </c:pt>
                <c:pt idx="241">
                  <c:v>226</c:v>
                </c:pt>
                <c:pt idx="242">
                  <c:v>227</c:v>
                </c:pt>
                <c:pt idx="243">
                  <c:v>227</c:v>
                </c:pt>
                <c:pt idx="244">
                  <c:v>228</c:v>
                </c:pt>
                <c:pt idx="245">
                  <c:v>229</c:v>
                </c:pt>
                <c:pt idx="246">
                  <c:v>230</c:v>
                </c:pt>
                <c:pt idx="247">
                  <c:v>231</c:v>
                </c:pt>
                <c:pt idx="248">
                  <c:v>232</c:v>
                </c:pt>
                <c:pt idx="249">
                  <c:v>233</c:v>
                </c:pt>
                <c:pt idx="250">
                  <c:v>234</c:v>
                </c:pt>
                <c:pt idx="251">
                  <c:v>235</c:v>
                </c:pt>
                <c:pt idx="252">
                  <c:v>236</c:v>
                </c:pt>
                <c:pt idx="253">
                  <c:v>237</c:v>
                </c:pt>
                <c:pt idx="254">
                  <c:v>238</c:v>
                </c:pt>
                <c:pt idx="255">
                  <c:v>239</c:v>
                </c:pt>
                <c:pt idx="256">
                  <c:v>240</c:v>
                </c:pt>
                <c:pt idx="257">
                  <c:v>241</c:v>
                </c:pt>
                <c:pt idx="258">
                  <c:v>242</c:v>
                </c:pt>
                <c:pt idx="259">
                  <c:v>243</c:v>
                </c:pt>
                <c:pt idx="260">
                  <c:v>244</c:v>
                </c:pt>
                <c:pt idx="261">
                  <c:v>245</c:v>
                </c:pt>
                <c:pt idx="262">
                  <c:v>246</c:v>
                </c:pt>
                <c:pt idx="263">
                  <c:v>247</c:v>
                </c:pt>
                <c:pt idx="264">
                  <c:v>248</c:v>
                </c:pt>
                <c:pt idx="265">
                  <c:v>249</c:v>
                </c:pt>
                <c:pt idx="266">
                  <c:v>250</c:v>
                </c:pt>
                <c:pt idx="267">
                  <c:v>251</c:v>
                </c:pt>
                <c:pt idx="268">
                  <c:v>252</c:v>
                </c:pt>
                <c:pt idx="269">
                  <c:v>252</c:v>
                </c:pt>
                <c:pt idx="270">
                  <c:v>253</c:v>
                </c:pt>
                <c:pt idx="271">
                  <c:v>253</c:v>
                </c:pt>
                <c:pt idx="272">
                  <c:v>254</c:v>
                </c:pt>
                <c:pt idx="273">
                  <c:v>255</c:v>
                </c:pt>
                <c:pt idx="274">
                  <c:v>256</c:v>
                </c:pt>
                <c:pt idx="275">
                  <c:v>257</c:v>
                </c:pt>
                <c:pt idx="276">
                  <c:v>258</c:v>
                </c:pt>
                <c:pt idx="277">
                  <c:v>259</c:v>
                </c:pt>
                <c:pt idx="278">
                  <c:v>260</c:v>
                </c:pt>
                <c:pt idx="279">
                  <c:v>261</c:v>
                </c:pt>
                <c:pt idx="280">
                  <c:v>262</c:v>
                </c:pt>
                <c:pt idx="281">
                  <c:v>263</c:v>
                </c:pt>
                <c:pt idx="282">
                  <c:v>264</c:v>
                </c:pt>
                <c:pt idx="283">
                  <c:v>265</c:v>
                </c:pt>
                <c:pt idx="284">
                  <c:v>266</c:v>
                </c:pt>
                <c:pt idx="285">
                  <c:v>267</c:v>
                </c:pt>
                <c:pt idx="286">
                  <c:v>268</c:v>
                </c:pt>
                <c:pt idx="287">
                  <c:v>269</c:v>
                </c:pt>
                <c:pt idx="288">
                  <c:v>270</c:v>
                </c:pt>
                <c:pt idx="289">
                  <c:v>271</c:v>
                </c:pt>
                <c:pt idx="290">
                  <c:v>272</c:v>
                </c:pt>
                <c:pt idx="291">
                  <c:v>273</c:v>
                </c:pt>
                <c:pt idx="292">
                  <c:v>274</c:v>
                </c:pt>
                <c:pt idx="293">
                  <c:v>275</c:v>
                </c:pt>
                <c:pt idx="294">
                  <c:v>276</c:v>
                </c:pt>
                <c:pt idx="295">
                  <c:v>277</c:v>
                </c:pt>
                <c:pt idx="296">
                  <c:v>278</c:v>
                </c:pt>
                <c:pt idx="297">
                  <c:v>279</c:v>
                </c:pt>
                <c:pt idx="298">
                  <c:v>280</c:v>
                </c:pt>
                <c:pt idx="299">
                  <c:v>281</c:v>
                </c:pt>
                <c:pt idx="300">
                  <c:v>282</c:v>
                </c:pt>
                <c:pt idx="301">
                  <c:v>283</c:v>
                </c:pt>
                <c:pt idx="302">
                  <c:v>284</c:v>
                </c:pt>
                <c:pt idx="303">
                  <c:v>285</c:v>
                </c:pt>
                <c:pt idx="304">
                  <c:v>286</c:v>
                </c:pt>
                <c:pt idx="305">
                  <c:v>287</c:v>
                </c:pt>
                <c:pt idx="306">
                  <c:v>288</c:v>
                </c:pt>
                <c:pt idx="307">
                  <c:v>288</c:v>
                </c:pt>
                <c:pt idx="308">
                  <c:v>288</c:v>
                </c:pt>
                <c:pt idx="309">
                  <c:v>289</c:v>
                </c:pt>
                <c:pt idx="310">
                  <c:v>290</c:v>
                </c:pt>
                <c:pt idx="311">
                  <c:v>290</c:v>
                </c:pt>
                <c:pt idx="312">
                  <c:v>291</c:v>
                </c:pt>
                <c:pt idx="313">
                  <c:v>292</c:v>
                </c:pt>
                <c:pt idx="314">
                  <c:v>293</c:v>
                </c:pt>
                <c:pt idx="315">
                  <c:v>294</c:v>
                </c:pt>
                <c:pt idx="316">
                  <c:v>295</c:v>
                </c:pt>
                <c:pt idx="317">
                  <c:v>296</c:v>
                </c:pt>
                <c:pt idx="318">
                  <c:v>296</c:v>
                </c:pt>
                <c:pt idx="319">
                  <c:v>297</c:v>
                </c:pt>
                <c:pt idx="320">
                  <c:v>298</c:v>
                </c:pt>
                <c:pt idx="321">
                  <c:v>298</c:v>
                </c:pt>
                <c:pt idx="322">
                  <c:v>299</c:v>
                </c:pt>
                <c:pt idx="323">
                  <c:v>299</c:v>
                </c:pt>
                <c:pt idx="324">
                  <c:v>300</c:v>
                </c:pt>
                <c:pt idx="325">
                  <c:v>301</c:v>
                </c:pt>
                <c:pt idx="326">
                  <c:v>302</c:v>
                </c:pt>
                <c:pt idx="327">
                  <c:v>303</c:v>
                </c:pt>
                <c:pt idx="328">
                  <c:v>304</c:v>
                </c:pt>
                <c:pt idx="329">
                  <c:v>305</c:v>
                </c:pt>
                <c:pt idx="330">
                  <c:v>306</c:v>
                </c:pt>
                <c:pt idx="331">
                  <c:v>307</c:v>
                </c:pt>
                <c:pt idx="332">
                  <c:v>308</c:v>
                </c:pt>
                <c:pt idx="333">
                  <c:v>309</c:v>
                </c:pt>
                <c:pt idx="334">
                  <c:v>310</c:v>
                </c:pt>
                <c:pt idx="335">
                  <c:v>311</c:v>
                </c:pt>
                <c:pt idx="336">
                  <c:v>312</c:v>
                </c:pt>
                <c:pt idx="337">
                  <c:v>312</c:v>
                </c:pt>
                <c:pt idx="338">
                  <c:v>313</c:v>
                </c:pt>
                <c:pt idx="339">
                  <c:v>314</c:v>
                </c:pt>
                <c:pt idx="340">
                  <c:v>314</c:v>
                </c:pt>
                <c:pt idx="341">
                  <c:v>315</c:v>
                </c:pt>
                <c:pt idx="342">
                  <c:v>316</c:v>
                </c:pt>
                <c:pt idx="343">
                  <c:v>317</c:v>
                </c:pt>
                <c:pt idx="344">
                  <c:v>318</c:v>
                </c:pt>
                <c:pt idx="345">
                  <c:v>319</c:v>
                </c:pt>
                <c:pt idx="346">
                  <c:v>320</c:v>
                </c:pt>
                <c:pt idx="347">
                  <c:v>321</c:v>
                </c:pt>
                <c:pt idx="348">
                  <c:v>321</c:v>
                </c:pt>
                <c:pt idx="349">
                  <c:v>322</c:v>
                </c:pt>
                <c:pt idx="350">
                  <c:v>323</c:v>
                </c:pt>
                <c:pt idx="351">
                  <c:v>324</c:v>
                </c:pt>
                <c:pt idx="352">
                  <c:v>324</c:v>
                </c:pt>
                <c:pt idx="353">
                  <c:v>325</c:v>
                </c:pt>
                <c:pt idx="354">
                  <c:v>326</c:v>
                </c:pt>
                <c:pt idx="355">
                  <c:v>327</c:v>
                </c:pt>
                <c:pt idx="356">
                  <c:v>327</c:v>
                </c:pt>
                <c:pt idx="357">
                  <c:v>328</c:v>
                </c:pt>
                <c:pt idx="358">
                  <c:v>329</c:v>
                </c:pt>
                <c:pt idx="359">
                  <c:v>330</c:v>
                </c:pt>
                <c:pt idx="360">
                  <c:v>331</c:v>
                </c:pt>
                <c:pt idx="361">
                  <c:v>331</c:v>
                </c:pt>
                <c:pt idx="362">
                  <c:v>332</c:v>
                </c:pt>
                <c:pt idx="363">
                  <c:v>333</c:v>
                </c:pt>
                <c:pt idx="364">
                  <c:v>334</c:v>
                </c:pt>
                <c:pt idx="365">
                  <c:v>335</c:v>
                </c:pt>
                <c:pt idx="366">
                  <c:v>336</c:v>
                </c:pt>
                <c:pt idx="367">
                  <c:v>337</c:v>
                </c:pt>
                <c:pt idx="368">
                  <c:v>338</c:v>
                </c:pt>
                <c:pt idx="369">
                  <c:v>339</c:v>
                </c:pt>
                <c:pt idx="370">
                  <c:v>340</c:v>
                </c:pt>
                <c:pt idx="371">
                  <c:v>341</c:v>
                </c:pt>
                <c:pt idx="372">
                  <c:v>342</c:v>
                </c:pt>
                <c:pt idx="373">
                  <c:v>343</c:v>
                </c:pt>
                <c:pt idx="374">
                  <c:v>344</c:v>
                </c:pt>
                <c:pt idx="375">
                  <c:v>345</c:v>
                </c:pt>
                <c:pt idx="376">
                  <c:v>346</c:v>
                </c:pt>
                <c:pt idx="377">
                  <c:v>347</c:v>
                </c:pt>
                <c:pt idx="378">
                  <c:v>348</c:v>
                </c:pt>
                <c:pt idx="379">
                  <c:v>349</c:v>
                </c:pt>
                <c:pt idx="380">
                  <c:v>350</c:v>
                </c:pt>
                <c:pt idx="381">
                  <c:v>351</c:v>
                </c:pt>
                <c:pt idx="382">
                  <c:v>352</c:v>
                </c:pt>
                <c:pt idx="383">
                  <c:v>353</c:v>
                </c:pt>
                <c:pt idx="384">
                  <c:v>354</c:v>
                </c:pt>
                <c:pt idx="385">
                  <c:v>355</c:v>
                </c:pt>
                <c:pt idx="386">
                  <c:v>356</c:v>
                </c:pt>
                <c:pt idx="387">
                  <c:v>357</c:v>
                </c:pt>
                <c:pt idx="388">
                  <c:v>358</c:v>
                </c:pt>
                <c:pt idx="389">
                  <c:v>359</c:v>
                </c:pt>
                <c:pt idx="390">
                  <c:v>360</c:v>
                </c:pt>
                <c:pt idx="391">
                  <c:v>361</c:v>
                </c:pt>
                <c:pt idx="392">
                  <c:v>362</c:v>
                </c:pt>
                <c:pt idx="393">
                  <c:v>363</c:v>
                </c:pt>
                <c:pt idx="394">
                  <c:v>364</c:v>
                </c:pt>
                <c:pt idx="395">
                  <c:v>365</c:v>
                </c:pt>
                <c:pt idx="396">
                  <c:v>366</c:v>
                </c:pt>
                <c:pt idx="397">
                  <c:v>367</c:v>
                </c:pt>
                <c:pt idx="398">
                  <c:v>368</c:v>
                </c:pt>
                <c:pt idx="399">
                  <c:v>369</c:v>
                </c:pt>
                <c:pt idx="400">
                  <c:v>370</c:v>
                </c:pt>
                <c:pt idx="401">
                  <c:v>370</c:v>
                </c:pt>
                <c:pt idx="402">
                  <c:v>370</c:v>
                </c:pt>
                <c:pt idx="403">
                  <c:v>371</c:v>
                </c:pt>
                <c:pt idx="404">
                  <c:v>372</c:v>
                </c:pt>
                <c:pt idx="405">
                  <c:v>373</c:v>
                </c:pt>
                <c:pt idx="406">
                  <c:v>374</c:v>
                </c:pt>
                <c:pt idx="407">
                  <c:v>375</c:v>
                </c:pt>
                <c:pt idx="408">
                  <c:v>376</c:v>
                </c:pt>
                <c:pt idx="409">
                  <c:v>377</c:v>
                </c:pt>
                <c:pt idx="410">
                  <c:v>378</c:v>
                </c:pt>
                <c:pt idx="411">
                  <c:v>379</c:v>
                </c:pt>
                <c:pt idx="412">
                  <c:v>380</c:v>
                </c:pt>
                <c:pt idx="413">
                  <c:v>381</c:v>
                </c:pt>
                <c:pt idx="414">
                  <c:v>382</c:v>
                </c:pt>
                <c:pt idx="415">
                  <c:v>383</c:v>
                </c:pt>
                <c:pt idx="416">
                  <c:v>384</c:v>
                </c:pt>
                <c:pt idx="417">
                  <c:v>385</c:v>
                </c:pt>
                <c:pt idx="418">
                  <c:v>386</c:v>
                </c:pt>
                <c:pt idx="419">
                  <c:v>386</c:v>
                </c:pt>
                <c:pt idx="420">
                  <c:v>386</c:v>
                </c:pt>
                <c:pt idx="421">
                  <c:v>387</c:v>
                </c:pt>
                <c:pt idx="422">
                  <c:v>388</c:v>
                </c:pt>
                <c:pt idx="423">
                  <c:v>389</c:v>
                </c:pt>
                <c:pt idx="424">
                  <c:v>390</c:v>
                </c:pt>
                <c:pt idx="425">
                  <c:v>391</c:v>
                </c:pt>
                <c:pt idx="426">
                  <c:v>392</c:v>
                </c:pt>
                <c:pt idx="427">
                  <c:v>392</c:v>
                </c:pt>
                <c:pt idx="428">
                  <c:v>393</c:v>
                </c:pt>
                <c:pt idx="429">
                  <c:v>394</c:v>
                </c:pt>
                <c:pt idx="430">
                  <c:v>395</c:v>
                </c:pt>
                <c:pt idx="431">
                  <c:v>396</c:v>
                </c:pt>
                <c:pt idx="432">
                  <c:v>397</c:v>
                </c:pt>
                <c:pt idx="433">
                  <c:v>398</c:v>
                </c:pt>
                <c:pt idx="434">
                  <c:v>399</c:v>
                </c:pt>
                <c:pt idx="435">
                  <c:v>400</c:v>
                </c:pt>
                <c:pt idx="436">
                  <c:v>400</c:v>
                </c:pt>
                <c:pt idx="437">
                  <c:v>401</c:v>
                </c:pt>
                <c:pt idx="438">
                  <c:v>402</c:v>
                </c:pt>
                <c:pt idx="439">
                  <c:v>403</c:v>
                </c:pt>
                <c:pt idx="440">
                  <c:v>404</c:v>
                </c:pt>
                <c:pt idx="441">
                  <c:v>405</c:v>
                </c:pt>
                <c:pt idx="442">
                  <c:v>406</c:v>
                </c:pt>
                <c:pt idx="443">
                  <c:v>407</c:v>
                </c:pt>
                <c:pt idx="444">
                  <c:v>408</c:v>
                </c:pt>
                <c:pt idx="445">
                  <c:v>409</c:v>
                </c:pt>
                <c:pt idx="446">
                  <c:v>410</c:v>
                </c:pt>
                <c:pt idx="447">
                  <c:v>411</c:v>
                </c:pt>
                <c:pt idx="448">
                  <c:v>411</c:v>
                </c:pt>
                <c:pt idx="449">
                  <c:v>412</c:v>
                </c:pt>
                <c:pt idx="450">
                  <c:v>413</c:v>
                </c:pt>
                <c:pt idx="451">
                  <c:v>414</c:v>
                </c:pt>
                <c:pt idx="452">
                  <c:v>415</c:v>
                </c:pt>
                <c:pt idx="453">
                  <c:v>416</c:v>
                </c:pt>
                <c:pt idx="454">
                  <c:v>417</c:v>
                </c:pt>
                <c:pt idx="455">
                  <c:v>418</c:v>
                </c:pt>
                <c:pt idx="456">
                  <c:v>419</c:v>
                </c:pt>
                <c:pt idx="457">
                  <c:v>420</c:v>
                </c:pt>
                <c:pt idx="458">
                  <c:v>421</c:v>
                </c:pt>
                <c:pt idx="459">
                  <c:v>422</c:v>
                </c:pt>
                <c:pt idx="460">
                  <c:v>423</c:v>
                </c:pt>
                <c:pt idx="461">
                  <c:v>424</c:v>
                </c:pt>
                <c:pt idx="462">
                  <c:v>425</c:v>
                </c:pt>
                <c:pt idx="463">
                  <c:v>426</c:v>
                </c:pt>
                <c:pt idx="464">
                  <c:v>427</c:v>
                </c:pt>
                <c:pt idx="465">
                  <c:v>428</c:v>
                </c:pt>
                <c:pt idx="466">
                  <c:v>429</c:v>
                </c:pt>
                <c:pt idx="467">
                  <c:v>430</c:v>
                </c:pt>
                <c:pt idx="468">
                  <c:v>431</c:v>
                </c:pt>
                <c:pt idx="469">
                  <c:v>432</c:v>
                </c:pt>
                <c:pt idx="470">
                  <c:v>433</c:v>
                </c:pt>
                <c:pt idx="471">
                  <c:v>434</c:v>
                </c:pt>
                <c:pt idx="472">
                  <c:v>435</c:v>
                </c:pt>
                <c:pt idx="473">
                  <c:v>436</c:v>
                </c:pt>
                <c:pt idx="474">
                  <c:v>437</c:v>
                </c:pt>
                <c:pt idx="475">
                  <c:v>438</c:v>
                </c:pt>
                <c:pt idx="476">
                  <c:v>439</c:v>
                </c:pt>
                <c:pt idx="477">
                  <c:v>440</c:v>
                </c:pt>
                <c:pt idx="478">
                  <c:v>441</c:v>
                </c:pt>
                <c:pt idx="479">
                  <c:v>441</c:v>
                </c:pt>
                <c:pt idx="480">
                  <c:v>442</c:v>
                </c:pt>
                <c:pt idx="481">
                  <c:v>443</c:v>
                </c:pt>
                <c:pt idx="482">
                  <c:v>444</c:v>
                </c:pt>
                <c:pt idx="483">
                  <c:v>445</c:v>
                </c:pt>
                <c:pt idx="484">
                  <c:v>446</c:v>
                </c:pt>
                <c:pt idx="485">
                  <c:v>447</c:v>
                </c:pt>
                <c:pt idx="486">
                  <c:v>448</c:v>
                </c:pt>
                <c:pt idx="487">
                  <c:v>449</c:v>
                </c:pt>
                <c:pt idx="488">
                  <c:v>450</c:v>
                </c:pt>
                <c:pt idx="489">
                  <c:v>451</c:v>
                </c:pt>
                <c:pt idx="490">
                  <c:v>452</c:v>
                </c:pt>
                <c:pt idx="491">
                  <c:v>453</c:v>
                </c:pt>
                <c:pt idx="492">
                  <c:v>454</c:v>
                </c:pt>
                <c:pt idx="493">
                  <c:v>455</c:v>
                </c:pt>
                <c:pt idx="494">
                  <c:v>456</c:v>
                </c:pt>
                <c:pt idx="495">
                  <c:v>457</c:v>
                </c:pt>
                <c:pt idx="496">
                  <c:v>457</c:v>
                </c:pt>
                <c:pt idx="497">
                  <c:v>458</c:v>
                </c:pt>
                <c:pt idx="498">
                  <c:v>459</c:v>
                </c:pt>
                <c:pt idx="499">
                  <c:v>460</c:v>
                </c:pt>
                <c:pt idx="500">
                  <c:v>461</c:v>
                </c:pt>
                <c:pt idx="501">
                  <c:v>461</c:v>
                </c:pt>
                <c:pt idx="502">
                  <c:v>462</c:v>
                </c:pt>
                <c:pt idx="503">
                  <c:v>463</c:v>
                </c:pt>
                <c:pt idx="504">
                  <c:v>464</c:v>
                </c:pt>
                <c:pt idx="505">
                  <c:v>465</c:v>
                </c:pt>
                <c:pt idx="506">
                  <c:v>466</c:v>
                </c:pt>
                <c:pt idx="507">
                  <c:v>467</c:v>
                </c:pt>
                <c:pt idx="508">
                  <c:v>468</c:v>
                </c:pt>
                <c:pt idx="509">
                  <c:v>468</c:v>
                </c:pt>
                <c:pt idx="510">
                  <c:v>469</c:v>
                </c:pt>
                <c:pt idx="511">
                  <c:v>470</c:v>
                </c:pt>
                <c:pt idx="512">
                  <c:v>470</c:v>
                </c:pt>
                <c:pt idx="513">
                  <c:v>471</c:v>
                </c:pt>
                <c:pt idx="514">
                  <c:v>472</c:v>
                </c:pt>
                <c:pt idx="515">
                  <c:v>473</c:v>
                </c:pt>
                <c:pt idx="516">
                  <c:v>474</c:v>
                </c:pt>
                <c:pt idx="517">
                  <c:v>475</c:v>
                </c:pt>
                <c:pt idx="518">
                  <c:v>476</c:v>
                </c:pt>
                <c:pt idx="519">
                  <c:v>477</c:v>
                </c:pt>
                <c:pt idx="520">
                  <c:v>478</c:v>
                </c:pt>
                <c:pt idx="521">
                  <c:v>479</c:v>
                </c:pt>
                <c:pt idx="522">
                  <c:v>480</c:v>
                </c:pt>
                <c:pt idx="523">
                  <c:v>481</c:v>
                </c:pt>
                <c:pt idx="524">
                  <c:v>482</c:v>
                </c:pt>
                <c:pt idx="525">
                  <c:v>483</c:v>
                </c:pt>
                <c:pt idx="526">
                  <c:v>484</c:v>
                </c:pt>
                <c:pt idx="527">
                  <c:v>485</c:v>
                </c:pt>
                <c:pt idx="528">
                  <c:v>486</c:v>
                </c:pt>
                <c:pt idx="529">
                  <c:v>487</c:v>
                </c:pt>
                <c:pt idx="530">
                  <c:v>488</c:v>
                </c:pt>
                <c:pt idx="531">
                  <c:v>489</c:v>
                </c:pt>
                <c:pt idx="532">
                  <c:v>490</c:v>
                </c:pt>
                <c:pt idx="533">
                  <c:v>491</c:v>
                </c:pt>
                <c:pt idx="534">
                  <c:v>492</c:v>
                </c:pt>
                <c:pt idx="535">
                  <c:v>493</c:v>
                </c:pt>
                <c:pt idx="536">
                  <c:v>494</c:v>
                </c:pt>
                <c:pt idx="537">
                  <c:v>495</c:v>
                </c:pt>
                <c:pt idx="538">
                  <c:v>496</c:v>
                </c:pt>
                <c:pt idx="539">
                  <c:v>497</c:v>
                </c:pt>
                <c:pt idx="540">
                  <c:v>498</c:v>
                </c:pt>
                <c:pt idx="541">
                  <c:v>499</c:v>
                </c:pt>
                <c:pt idx="542">
                  <c:v>500</c:v>
                </c:pt>
                <c:pt idx="543">
                  <c:v>501</c:v>
                </c:pt>
                <c:pt idx="544">
                  <c:v>502</c:v>
                </c:pt>
                <c:pt idx="545">
                  <c:v>503</c:v>
                </c:pt>
                <c:pt idx="546">
                  <c:v>504</c:v>
                </c:pt>
                <c:pt idx="547">
                  <c:v>505</c:v>
                </c:pt>
                <c:pt idx="548">
                  <c:v>506</c:v>
                </c:pt>
                <c:pt idx="549">
                  <c:v>507</c:v>
                </c:pt>
                <c:pt idx="550">
                  <c:v>508</c:v>
                </c:pt>
                <c:pt idx="551">
                  <c:v>509</c:v>
                </c:pt>
                <c:pt idx="552">
                  <c:v>510</c:v>
                </c:pt>
                <c:pt idx="553">
                  <c:v>511</c:v>
                </c:pt>
                <c:pt idx="554">
                  <c:v>512</c:v>
                </c:pt>
                <c:pt idx="555">
                  <c:v>513</c:v>
                </c:pt>
                <c:pt idx="556">
                  <c:v>514</c:v>
                </c:pt>
                <c:pt idx="557">
                  <c:v>515</c:v>
                </c:pt>
                <c:pt idx="558">
                  <c:v>516</c:v>
                </c:pt>
                <c:pt idx="559">
                  <c:v>517</c:v>
                </c:pt>
                <c:pt idx="560">
                  <c:v>518</c:v>
                </c:pt>
                <c:pt idx="561">
                  <c:v>519</c:v>
                </c:pt>
                <c:pt idx="562">
                  <c:v>520</c:v>
                </c:pt>
                <c:pt idx="563">
                  <c:v>520</c:v>
                </c:pt>
                <c:pt idx="564">
                  <c:v>521</c:v>
                </c:pt>
                <c:pt idx="565">
                  <c:v>522</c:v>
                </c:pt>
                <c:pt idx="566">
                  <c:v>523</c:v>
                </c:pt>
                <c:pt idx="567">
                  <c:v>524</c:v>
                </c:pt>
                <c:pt idx="568">
                  <c:v>525</c:v>
                </c:pt>
                <c:pt idx="569">
                  <c:v>526</c:v>
                </c:pt>
                <c:pt idx="570">
                  <c:v>527</c:v>
                </c:pt>
                <c:pt idx="571">
                  <c:v>528</c:v>
                </c:pt>
                <c:pt idx="572">
                  <c:v>529</c:v>
                </c:pt>
                <c:pt idx="573">
                  <c:v>530</c:v>
                </c:pt>
                <c:pt idx="574">
                  <c:v>531</c:v>
                </c:pt>
                <c:pt idx="575">
                  <c:v>532</c:v>
                </c:pt>
                <c:pt idx="576">
                  <c:v>533</c:v>
                </c:pt>
                <c:pt idx="577">
                  <c:v>534</c:v>
                </c:pt>
                <c:pt idx="578">
                  <c:v>535</c:v>
                </c:pt>
                <c:pt idx="579">
                  <c:v>536</c:v>
                </c:pt>
                <c:pt idx="580">
                  <c:v>537</c:v>
                </c:pt>
                <c:pt idx="581">
                  <c:v>538</c:v>
                </c:pt>
                <c:pt idx="582">
                  <c:v>539</c:v>
                </c:pt>
                <c:pt idx="583">
                  <c:v>540</c:v>
                </c:pt>
                <c:pt idx="584">
                  <c:v>541</c:v>
                </c:pt>
                <c:pt idx="585">
                  <c:v>542</c:v>
                </c:pt>
                <c:pt idx="586">
                  <c:v>543</c:v>
                </c:pt>
                <c:pt idx="587">
                  <c:v>544</c:v>
                </c:pt>
                <c:pt idx="588">
                  <c:v>545</c:v>
                </c:pt>
                <c:pt idx="589">
                  <c:v>546</c:v>
                </c:pt>
                <c:pt idx="590">
                  <c:v>547</c:v>
                </c:pt>
                <c:pt idx="591">
                  <c:v>548</c:v>
                </c:pt>
                <c:pt idx="592">
                  <c:v>549</c:v>
                </c:pt>
                <c:pt idx="593">
                  <c:v>550</c:v>
                </c:pt>
                <c:pt idx="594">
                  <c:v>551</c:v>
                </c:pt>
                <c:pt idx="595">
                  <c:v>552</c:v>
                </c:pt>
                <c:pt idx="596">
                  <c:v>553</c:v>
                </c:pt>
                <c:pt idx="597">
                  <c:v>554</c:v>
                </c:pt>
                <c:pt idx="598">
                  <c:v>555</c:v>
                </c:pt>
                <c:pt idx="599">
                  <c:v>556</c:v>
                </c:pt>
                <c:pt idx="600">
                  <c:v>557</c:v>
                </c:pt>
                <c:pt idx="601">
                  <c:v>558</c:v>
                </c:pt>
                <c:pt idx="602">
                  <c:v>559</c:v>
                </c:pt>
                <c:pt idx="603">
                  <c:v>560</c:v>
                </c:pt>
                <c:pt idx="604">
                  <c:v>561</c:v>
                </c:pt>
                <c:pt idx="605">
                  <c:v>562</c:v>
                </c:pt>
                <c:pt idx="606">
                  <c:v>563</c:v>
                </c:pt>
                <c:pt idx="607">
                  <c:v>564</c:v>
                </c:pt>
                <c:pt idx="608">
                  <c:v>565</c:v>
                </c:pt>
                <c:pt idx="609">
                  <c:v>566</c:v>
                </c:pt>
                <c:pt idx="610">
                  <c:v>567</c:v>
                </c:pt>
                <c:pt idx="611">
                  <c:v>568</c:v>
                </c:pt>
                <c:pt idx="612">
                  <c:v>569</c:v>
                </c:pt>
                <c:pt idx="613">
                  <c:v>570</c:v>
                </c:pt>
                <c:pt idx="614">
                  <c:v>571</c:v>
                </c:pt>
                <c:pt idx="615">
                  <c:v>572</c:v>
                </c:pt>
                <c:pt idx="616">
                  <c:v>573</c:v>
                </c:pt>
                <c:pt idx="617">
                  <c:v>574</c:v>
                </c:pt>
                <c:pt idx="618">
                  <c:v>575</c:v>
                </c:pt>
                <c:pt idx="619">
                  <c:v>576</c:v>
                </c:pt>
                <c:pt idx="620">
                  <c:v>577</c:v>
                </c:pt>
                <c:pt idx="621">
                  <c:v>578</c:v>
                </c:pt>
                <c:pt idx="622">
                  <c:v>579</c:v>
                </c:pt>
                <c:pt idx="623">
                  <c:v>580</c:v>
                </c:pt>
                <c:pt idx="624">
                  <c:v>581</c:v>
                </c:pt>
                <c:pt idx="625">
                  <c:v>582</c:v>
                </c:pt>
                <c:pt idx="626">
                  <c:v>583</c:v>
                </c:pt>
                <c:pt idx="627">
                  <c:v>584</c:v>
                </c:pt>
                <c:pt idx="628">
                  <c:v>585</c:v>
                </c:pt>
                <c:pt idx="629">
                  <c:v>586</c:v>
                </c:pt>
                <c:pt idx="630">
                  <c:v>587</c:v>
                </c:pt>
                <c:pt idx="631">
                  <c:v>588</c:v>
                </c:pt>
                <c:pt idx="632">
                  <c:v>589</c:v>
                </c:pt>
                <c:pt idx="633">
                  <c:v>590</c:v>
                </c:pt>
                <c:pt idx="634">
                  <c:v>591</c:v>
                </c:pt>
                <c:pt idx="635">
                  <c:v>592</c:v>
                </c:pt>
                <c:pt idx="636">
                  <c:v>593</c:v>
                </c:pt>
                <c:pt idx="637">
                  <c:v>594</c:v>
                </c:pt>
                <c:pt idx="638">
                  <c:v>595</c:v>
                </c:pt>
                <c:pt idx="639">
                  <c:v>596</c:v>
                </c:pt>
                <c:pt idx="640">
                  <c:v>597</c:v>
                </c:pt>
                <c:pt idx="641">
                  <c:v>598</c:v>
                </c:pt>
                <c:pt idx="642">
                  <c:v>599</c:v>
                </c:pt>
                <c:pt idx="643">
                  <c:v>600</c:v>
                </c:pt>
                <c:pt idx="644">
                  <c:v>601</c:v>
                </c:pt>
                <c:pt idx="645">
                  <c:v>602</c:v>
                </c:pt>
                <c:pt idx="646">
                  <c:v>603</c:v>
                </c:pt>
                <c:pt idx="647">
                  <c:v>604</c:v>
                </c:pt>
                <c:pt idx="648">
                  <c:v>605</c:v>
                </c:pt>
                <c:pt idx="649">
                  <c:v>606</c:v>
                </c:pt>
                <c:pt idx="650">
                  <c:v>607</c:v>
                </c:pt>
                <c:pt idx="651">
                  <c:v>608</c:v>
                </c:pt>
                <c:pt idx="652">
                  <c:v>609</c:v>
                </c:pt>
                <c:pt idx="653">
                  <c:v>610</c:v>
                </c:pt>
                <c:pt idx="654">
                  <c:v>611</c:v>
                </c:pt>
                <c:pt idx="655">
                  <c:v>612</c:v>
                </c:pt>
                <c:pt idx="656">
                  <c:v>613</c:v>
                </c:pt>
                <c:pt idx="657">
                  <c:v>614</c:v>
                </c:pt>
                <c:pt idx="658">
                  <c:v>615</c:v>
                </c:pt>
                <c:pt idx="659">
                  <c:v>616</c:v>
                </c:pt>
                <c:pt idx="660">
                  <c:v>617</c:v>
                </c:pt>
                <c:pt idx="661">
                  <c:v>617</c:v>
                </c:pt>
                <c:pt idx="662">
                  <c:v>618</c:v>
                </c:pt>
                <c:pt idx="663">
                  <c:v>619</c:v>
                </c:pt>
                <c:pt idx="664">
                  <c:v>620</c:v>
                </c:pt>
                <c:pt idx="665">
                  <c:v>620</c:v>
                </c:pt>
                <c:pt idx="666">
                  <c:v>620</c:v>
                </c:pt>
                <c:pt idx="667">
                  <c:v>621</c:v>
                </c:pt>
                <c:pt idx="668">
                  <c:v>622</c:v>
                </c:pt>
                <c:pt idx="669">
                  <c:v>623</c:v>
                </c:pt>
                <c:pt idx="670">
                  <c:v>624</c:v>
                </c:pt>
                <c:pt idx="671">
                  <c:v>625</c:v>
                </c:pt>
                <c:pt idx="672">
                  <c:v>626</c:v>
                </c:pt>
                <c:pt idx="673">
                  <c:v>627</c:v>
                </c:pt>
                <c:pt idx="674">
                  <c:v>628</c:v>
                </c:pt>
                <c:pt idx="675">
                  <c:v>629</c:v>
                </c:pt>
                <c:pt idx="676">
                  <c:v>630</c:v>
                </c:pt>
                <c:pt idx="677">
                  <c:v>631</c:v>
                </c:pt>
                <c:pt idx="678">
                  <c:v>632</c:v>
                </c:pt>
                <c:pt idx="679">
                  <c:v>632</c:v>
                </c:pt>
                <c:pt idx="680">
                  <c:v>633</c:v>
                </c:pt>
                <c:pt idx="681">
                  <c:v>634</c:v>
                </c:pt>
                <c:pt idx="682">
                  <c:v>635</c:v>
                </c:pt>
                <c:pt idx="683">
                  <c:v>635</c:v>
                </c:pt>
                <c:pt idx="684">
                  <c:v>636</c:v>
                </c:pt>
                <c:pt idx="685">
                  <c:v>637</c:v>
                </c:pt>
                <c:pt idx="686">
                  <c:v>638</c:v>
                </c:pt>
                <c:pt idx="687">
                  <c:v>639</c:v>
                </c:pt>
                <c:pt idx="688">
                  <c:v>640</c:v>
                </c:pt>
                <c:pt idx="689">
                  <c:v>641</c:v>
                </c:pt>
                <c:pt idx="690">
                  <c:v>642</c:v>
                </c:pt>
                <c:pt idx="691">
                  <c:v>643</c:v>
                </c:pt>
                <c:pt idx="692">
                  <c:v>644</c:v>
                </c:pt>
                <c:pt idx="693">
                  <c:v>645</c:v>
                </c:pt>
                <c:pt idx="694">
                  <c:v>646</c:v>
                </c:pt>
                <c:pt idx="695">
                  <c:v>647</c:v>
                </c:pt>
                <c:pt idx="696">
                  <c:v>648</c:v>
                </c:pt>
                <c:pt idx="697">
                  <c:v>649</c:v>
                </c:pt>
                <c:pt idx="698">
                  <c:v>650</c:v>
                </c:pt>
                <c:pt idx="699">
                  <c:v>651</c:v>
                </c:pt>
                <c:pt idx="700">
                  <c:v>652</c:v>
                </c:pt>
                <c:pt idx="701">
                  <c:v>653</c:v>
                </c:pt>
                <c:pt idx="702">
                  <c:v>654</c:v>
                </c:pt>
                <c:pt idx="703">
                  <c:v>655</c:v>
                </c:pt>
                <c:pt idx="704">
                  <c:v>656</c:v>
                </c:pt>
                <c:pt idx="705">
                  <c:v>657</c:v>
                </c:pt>
                <c:pt idx="706">
                  <c:v>658</c:v>
                </c:pt>
                <c:pt idx="707">
                  <c:v>659</c:v>
                </c:pt>
                <c:pt idx="708">
                  <c:v>660</c:v>
                </c:pt>
                <c:pt idx="709">
                  <c:v>661</c:v>
                </c:pt>
                <c:pt idx="710">
                  <c:v>662</c:v>
                </c:pt>
                <c:pt idx="711">
                  <c:v>663</c:v>
                </c:pt>
                <c:pt idx="712">
                  <c:v>664</c:v>
                </c:pt>
                <c:pt idx="713">
                  <c:v>665</c:v>
                </c:pt>
                <c:pt idx="714">
                  <c:v>666</c:v>
                </c:pt>
                <c:pt idx="715">
                  <c:v>667</c:v>
                </c:pt>
                <c:pt idx="716">
                  <c:v>668</c:v>
                </c:pt>
                <c:pt idx="717">
                  <c:v>669</c:v>
                </c:pt>
                <c:pt idx="718">
                  <c:v>670</c:v>
                </c:pt>
                <c:pt idx="719">
                  <c:v>671</c:v>
                </c:pt>
                <c:pt idx="720">
                  <c:v>672</c:v>
                </c:pt>
                <c:pt idx="721">
                  <c:v>673</c:v>
                </c:pt>
                <c:pt idx="722">
                  <c:v>674</c:v>
                </c:pt>
                <c:pt idx="723">
                  <c:v>675</c:v>
                </c:pt>
                <c:pt idx="724">
                  <c:v>676</c:v>
                </c:pt>
                <c:pt idx="725">
                  <c:v>677</c:v>
                </c:pt>
                <c:pt idx="726">
                  <c:v>678</c:v>
                </c:pt>
                <c:pt idx="727">
                  <c:v>679</c:v>
                </c:pt>
                <c:pt idx="728">
                  <c:v>680</c:v>
                </c:pt>
                <c:pt idx="729">
                  <c:v>681</c:v>
                </c:pt>
                <c:pt idx="730">
                  <c:v>682</c:v>
                </c:pt>
                <c:pt idx="731">
                  <c:v>683</c:v>
                </c:pt>
                <c:pt idx="732">
                  <c:v>683</c:v>
                </c:pt>
                <c:pt idx="733">
                  <c:v>683</c:v>
                </c:pt>
                <c:pt idx="734">
                  <c:v>684</c:v>
                </c:pt>
                <c:pt idx="735">
                  <c:v>685</c:v>
                </c:pt>
                <c:pt idx="736">
                  <c:v>686</c:v>
                </c:pt>
                <c:pt idx="737">
                  <c:v>687</c:v>
                </c:pt>
                <c:pt idx="738">
                  <c:v>688</c:v>
                </c:pt>
                <c:pt idx="739">
                  <c:v>689</c:v>
                </c:pt>
                <c:pt idx="740">
                  <c:v>690</c:v>
                </c:pt>
                <c:pt idx="741">
                  <c:v>691</c:v>
                </c:pt>
                <c:pt idx="742">
                  <c:v>692</c:v>
                </c:pt>
                <c:pt idx="743">
                  <c:v>693</c:v>
                </c:pt>
                <c:pt idx="744">
                  <c:v>694</c:v>
                </c:pt>
                <c:pt idx="745">
                  <c:v>695</c:v>
                </c:pt>
                <c:pt idx="746">
                  <c:v>696</c:v>
                </c:pt>
                <c:pt idx="747">
                  <c:v>697</c:v>
                </c:pt>
                <c:pt idx="748">
                  <c:v>698</c:v>
                </c:pt>
                <c:pt idx="749">
                  <c:v>699</c:v>
                </c:pt>
                <c:pt idx="750">
                  <c:v>700</c:v>
                </c:pt>
                <c:pt idx="751">
                  <c:v>701</c:v>
                </c:pt>
                <c:pt idx="752">
                  <c:v>702</c:v>
                </c:pt>
                <c:pt idx="753">
                  <c:v>703</c:v>
                </c:pt>
                <c:pt idx="754">
                  <c:v>704</c:v>
                </c:pt>
                <c:pt idx="755">
                  <c:v>705</c:v>
                </c:pt>
                <c:pt idx="756">
                  <c:v>706</c:v>
                </c:pt>
                <c:pt idx="757">
                  <c:v>707</c:v>
                </c:pt>
                <c:pt idx="758">
                  <c:v>708</c:v>
                </c:pt>
                <c:pt idx="759">
                  <c:v>709</c:v>
                </c:pt>
                <c:pt idx="760">
                  <c:v>710</c:v>
                </c:pt>
                <c:pt idx="761">
                  <c:v>711</c:v>
                </c:pt>
                <c:pt idx="762">
                  <c:v>712</c:v>
                </c:pt>
                <c:pt idx="763">
                  <c:v>713</c:v>
                </c:pt>
                <c:pt idx="764">
                  <c:v>714</c:v>
                </c:pt>
                <c:pt idx="765">
                  <c:v>715</c:v>
                </c:pt>
                <c:pt idx="766">
                  <c:v>716</c:v>
                </c:pt>
                <c:pt idx="767">
                  <c:v>717</c:v>
                </c:pt>
                <c:pt idx="768">
                  <c:v>718</c:v>
                </c:pt>
                <c:pt idx="769">
                  <c:v>719</c:v>
                </c:pt>
                <c:pt idx="770">
                  <c:v>720</c:v>
                </c:pt>
                <c:pt idx="771">
                  <c:v>721</c:v>
                </c:pt>
                <c:pt idx="772">
                  <c:v>722</c:v>
                </c:pt>
                <c:pt idx="773">
                  <c:v>723</c:v>
                </c:pt>
                <c:pt idx="774">
                  <c:v>724</c:v>
                </c:pt>
                <c:pt idx="775">
                  <c:v>725</c:v>
                </c:pt>
                <c:pt idx="776">
                  <c:v>726</c:v>
                </c:pt>
                <c:pt idx="777">
                  <c:v>727</c:v>
                </c:pt>
                <c:pt idx="778">
                  <c:v>728</c:v>
                </c:pt>
                <c:pt idx="779">
                  <c:v>729</c:v>
                </c:pt>
                <c:pt idx="780">
                  <c:v>730</c:v>
                </c:pt>
                <c:pt idx="781">
                  <c:v>730</c:v>
                </c:pt>
                <c:pt idx="782">
                  <c:v>731</c:v>
                </c:pt>
                <c:pt idx="783">
                  <c:v>732</c:v>
                </c:pt>
                <c:pt idx="784">
                  <c:v>733</c:v>
                </c:pt>
                <c:pt idx="785">
                  <c:v>734</c:v>
                </c:pt>
                <c:pt idx="786">
                  <c:v>735</c:v>
                </c:pt>
                <c:pt idx="787">
                  <c:v>736</c:v>
                </c:pt>
                <c:pt idx="788">
                  <c:v>737</c:v>
                </c:pt>
                <c:pt idx="789">
                  <c:v>738</c:v>
                </c:pt>
                <c:pt idx="790">
                  <c:v>739</c:v>
                </c:pt>
                <c:pt idx="791">
                  <c:v>740</c:v>
                </c:pt>
                <c:pt idx="792">
                  <c:v>741</c:v>
                </c:pt>
                <c:pt idx="793">
                  <c:v>742</c:v>
                </c:pt>
                <c:pt idx="794">
                  <c:v>743</c:v>
                </c:pt>
                <c:pt idx="795">
                  <c:v>744</c:v>
                </c:pt>
                <c:pt idx="796">
                  <c:v>745</c:v>
                </c:pt>
                <c:pt idx="797">
                  <c:v>746</c:v>
                </c:pt>
                <c:pt idx="798">
                  <c:v>747</c:v>
                </c:pt>
                <c:pt idx="799">
                  <c:v>748</c:v>
                </c:pt>
                <c:pt idx="800">
                  <c:v>749</c:v>
                </c:pt>
                <c:pt idx="801">
                  <c:v>750</c:v>
                </c:pt>
                <c:pt idx="802">
                  <c:v>750</c:v>
                </c:pt>
                <c:pt idx="803">
                  <c:v>751</c:v>
                </c:pt>
                <c:pt idx="804">
                  <c:v>752</c:v>
                </c:pt>
                <c:pt idx="805">
                  <c:v>752</c:v>
                </c:pt>
                <c:pt idx="806">
                  <c:v>752</c:v>
                </c:pt>
                <c:pt idx="807">
                  <c:v>753</c:v>
                </c:pt>
                <c:pt idx="808">
                  <c:v>754</c:v>
                </c:pt>
                <c:pt idx="809">
                  <c:v>755</c:v>
                </c:pt>
                <c:pt idx="810">
                  <c:v>756</c:v>
                </c:pt>
                <c:pt idx="811">
                  <c:v>757</c:v>
                </c:pt>
                <c:pt idx="812">
                  <c:v>758</c:v>
                </c:pt>
                <c:pt idx="813">
                  <c:v>759</c:v>
                </c:pt>
                <c:pt idx="814">
                  <c:v>760</c:v>
                </c:pt>
                <c:pt idx="815">
                  <c:v>761</c:v>
                </c:pt>
                <c:pt idx="816">
                  <c:v>762</c:v>
                </c:pt>
                <c:pt idx="817">
                  <c:v>763</c:v>
                </c:pt>
                <c:pt idx="818">
                  <c:v>764</c:v>
                </c:pt>
                <c:pt idx="819">
                  <c:v>765</c:v>
                </c:pt>
                <c:pt idx="820">
                  <c:v>766</c:v>
                </c:pt>
                <c:pt idx="821">
                  <c:v>767</c:v>
                </c:pt>
                <c:pt idx="822">
                  <c:v>768</c:v>
                </c:pt>
                <c:pt idx="823">
                  <c:v>769</c:v>
                </c:pt>
                <c:pt idx="824">
                  <c:v>769</c:v>
                </c:pt>
                <c:pt idx="825">
                  <c:v>770</c:v>
                </c:pt>
                <c:pt idx="826">
                  <c:v>771</c:v>
                </c:pt>
                <c:pt idx="827">
                  <c:v>772</c:v>
                </c:pt>
                <c:pt idx="828">
                  <c:v>773</c:v>
                </c:pt>
                <c:pt idx="829">
                  <c:v>774</c:v>
                </c:pt>
                <c:pt idx="830">
                  <c:v>775</c:v>
                </c:pt>
                <c:pt idx="831">
                  <c:v>776</c:v>
                </c:pt>
                <c:pt idx="832">
                  <c:v>777</c:v>
                </c:pt>
                <c:pt idx="833">
                  <c:v>778</c:v>
                </c:pt>
                <c:pt idx="834">
                  <c:v>779</c:v>
                </c:pt>
                <c:pt idx="835">
                  <c:v>780</c:v>
                </c:pt>
                <c:pt idx="836">
                  <c:v>781</c:v>
                </c:pt>
                <c:pt idx="837">
                  <c:v>782</c:v>
                </c:pt>
                <c:pt idx="838">
                  <c:v>783</c:v>
                </c:pt>
                <c:pt idx="839">
                  <c:v>784</c:v>
                </c:pt>
                <c:pt idx="840">
                  <c:v>785</c:v>
                </c:pt>
                <c:pt idx="841">
                  <c:v>786</c:v>
                </c:pt>
                <c:pt idx="842">
                  <c:v>787</c:v>
                </c:pt>
                <c:pt idx="843">
                  <c:v>788</c:v>
                </c:pt>
                <c:pt idx="844">
                  <c:v>789</c:v>
                </c:pt>
                <c:pt idx="845">
                  <c:v>790</c:v>
                </c:pt>
                <c:pt idx="846">
                  <c:v>791</c:v>
                </c:pt>
                <c:pt idx="847">
                  <c:v>792</c:v>
                </c:pt>
                <c:pt idx="848">
                  <c:v>792</c:v>
                </c:pt>
                <c:pt idx="849">
                  <c:v>793</c:v>
                </c:pt>
                <c:pt idx="850">
                  <c:v>794</c:v>
                </c:pt>
                <c:pt idx="851">
                  <c:v>794</c:v>
                </c:pt>
                <c:pt idx="852">
                  <c:v>795</c:v>
                </c:pt>
                <c:pt idx="853">
                  <c:v>796</c:v>
                </c:pt>
                <c:pt idx="854">
                  <c:v>797</c:v>
                </c:pt>
                <c:pt idx="855">
                  <c:v>798</c:v>
                </c:pt>
                <c:pt idx="856">
                  <c:v>799</c:v>
                </c:pt>
                <c:pt idx="857">
                  <c:v>800</c:v>
                </c:pt>
                <c:pt idx="858">
                  <c:v>801</c:v>
                </c:pt>
                <c:pt idx="859">
                  <c:v>802</c:v>
                </c:pt>
                <c:pt idx="860">
                  <c:v>803</c:v>
                </c:pt>
                <c:pt idx="861">
                  <c:v>804</c:v>
                </c:pt>
                <c:pt idx="862">
                  <c:v>805</c:v>
                </c:pt>
                <c:pt idx="863">
                  <c:v>806</c:v>
                </c:pt>
                <c:pt idx="864">
                  <c:v>807</c:v>
                </c:pt>
                <c:pt idx="865">
                  <c:v>808</c:v>
                </c:pt>
                <c:pt idx="866">
                  <c:v>809</c:v>
                </c:pt>
                <c:pt idx="867">
                  <c:v>810</c:v>
                </c:pt>
                <c:pt idx="868">
                  <c:v>811</c:v>
                </c:pt>
                <c:pt idx="869">
                  <c:v>812</c:v>
                </c:pt>
                <c:pt idx="870">
                  <c:v>813</c:v>
                </c:pt>
                <c:pt idx="871">
                  <c:v>814</c:v>
                </c:pt>
                <c:pt idx="872">
                  <c:v>815</c:v>
                </c:pt>
                <c:pt idx="873">
                  <c:v>816</c:v>
                </c:pt>
                <c:pt idx="874">
                  <c:v>817</c:v>
                </c:pt>
                <c:pt idx="875">
                  <c:v>818</c:v>
                </c:pt>
                <c:pt idx="876">
                  <c:v>819</c:v>
                </c:pt>
                <c:pt idx="877">
                  <c:v>820</c:v>
                </c:pt>
                <c:pt idx="878">
                  <c:v>821</c:v>
                </c:pt>
                <c:pt idx="879">
                  <c:v>822</c:v>
                </c:pt>
                <c:pt idx="880">
                  <c:v>823</c:v>
                </c:pt>
                <c:pt idx="881">
                  <c:v>824</c:v>
                </c:pt>
                <c:pt idx="882">
                  <c:v>825</c:v>
                </c:pt>
                <c:pt idx="883">
                  <c:v>826</c:v>
                </c:pt>
                <c:pt idx="884">
                  <c:v>827</c:v>
                </c:pt>
                <c:pt idx="885">
                  <c:v>828</c:v>
                </c:pt>
                <c:pt idx="886">
                  <c:v>828</c:v>
                </c:pt>
                <c:pt idx="887">
                  <c:v>829</c:v>
                </c:pt>
                <c:pt idx="888">
                  <c:v>830</c:v>
                </c:pt>
                <c:pt idx="889">
                  <c:v>831</c:v>
                </c:pt>
                <c:pt idx="890">
                  <c:v>832</c:v>
                </c:pt>
                <c:pt idx="891">
                  <c:v>833</c:v>
                </c:pt>
                <c:pt idx="892">
                  <c:v>834</c:v>
                </c:pt>
                <c:pt idx="893">
                  <c:v>835</c:v>
                </c:pt>
                <c:pt idx="894">
                  <c:v>836</c:v>
                </c:pt>
                <c:pt idx="895">
                  <c:v>837</c:v>
                </c:pt>
                <c:pt idx="896">
                  <c:v>838</c:v>
                </c:pt>
                <c:pt idx="897">
                  <c:v>839</c:v>
                </c:pt>
                <c:pt idx="898">
                  <c:v>840</c:v>
                </c:pt>
                <c:pt idx="899">
                  <c:v>841</c:v>
                </c:pt>
                <c:pt idx="900">
                  <c:v>842</c:v>
                </c:pt>
                <c:pt idx="901">
                  <c:v>843</c:v>
                </c:pt>
                <c:pt idx="902">
                  <c:v>844</c:v>
                </c:pt>
                <c:pt idx="903">
                  <c:v>845</c:v>
                </c:pt>
                <c:pt idx="904">
                  <c:v>846</c:v>
                </c:pt>
                <c:pt idx="905">
                  <c:v>847</c:v>
                </c:pt>
                <c:pt idx="906">
                  <c:v>848</c:v>
                </c:pt>
                <c:pt idx="907">
                  <c:v>849</c:v>
                </c:pt>
                <c:pt idx="908">
                  <c:v>850</c:v>
                </c:pt>
                <c:pt idx="909">
                  <c:v>851</c:v>
                </c:pt>
                <c:pt idx="910">
                  <c:v>852</c:v>
                </c:pt>
                <c:pt idx="911">
                  <c:v>853</c:v>
                </c:pt>
                <c:pt idx="912">
                  <c:v>854</c:v>
                </c:pt>
                <c:pt idx="913">
                  <c:v>855</c:v>
                </c:pt>
                <c:pt idx="914">
                  <c:v>856</c:v>
                </c:pt>
                <c:pt idx="915">
                  <c:v>857</c:v>
                </c:pt>
                <c:pt idx="916">
                  <c:v>858</c:v>
                </c:pt>
                <c:pt idx="917">
                  <c:v>858</c:v>
                </c:pt>
                <c:pt idx="918">
                  <c:v>858</c:v>
                </c:pt>
                <c:pt idx="919">
                  <c:v>859</c:v>
                </c:pt>
                <c:pt idx="920">
                  <c:v>860</c:v>
                </c:pt>
                <c:pt idx="921">
                  <c:v>861</c:v>
                </c:pt>
                <c:pt idx="922">
                  <c:v>862</c:v>
                </c:pt>
                <c:pt idx="923">
                  <c:v>863</c:v>
                </c:pt>
                <c:pt idx="924">
                  <c:v>864</c:v>
                </c:pt>
                <c:pt idx="925">
                  <c:v>865</c:v>
                </c:pt>
                <c:pt idx="926">
                  <c:v>866</c:v>
                </c:pt>
                <c:pt idx="927">
                  <c:v>867</c:v>
                </c:pt>
                <c:pt idx="928">
                  <c:v>868</c:v>
                </c:pt>
                <c:pt idx="929">
                  <c:v>869</c:v>
                </c:pt>
                <c:pt idx="930">
                  <c:v>870</c:v>
                </c:pt>
                <c:pt idx="931">
                  <c:v>871</c:v>
                </c:pt>
                <c:pt idx="932">
                  <c:v>872</c:v>
                </c:pt>
                <c:pt idx="933">
                  <c:v>873</c:v>
                </c:pt>
                <c:pt idx="934">
                  <c:v>874</c:v>
                </c:pt>
                <c:pt idx="935">
                  <c:v>875</c:v>
                </c:pt>
                <c:pt idx="936">
                  <c:v>876</c:v>
                </c:pt>
                <c:pt idx="937">
                  <c:v>877</c:v>
                </c:pt>
                <c:pt idx="938">
                  <c:v>878</c:v>
                </c:pt>
                <c:pt idx="939">
                  <c:v>879</c:v>
                </c:pt>
                <c:pt idx="940">
                  <c:v>880</c:v>
                </c:pt>
                <c:pt idx="941">
                  <c:v>881</c:v>
                </c:pt>
                <c:pt idx="942">
                  <c:v>882</c:v>
                </c:pt>
                <c:pt idx="943">
                  <c:v>883</c:v>
                </c:pt>
                <c:pt idx="944">
                  <c:v>884</c:v>
                </c:pt>
                <c:pt idx="945">
                  <c:v>885</c:v>
                </c:pt>
                <c:pt idx="946">
                  <c:v>886</c:v>
                </c:pt>
                <c:pt idx="947">
                  <c:v>887</c:v>
                </c:pt>
                <c:pt idx="948">
                  <c:v>888</c:v>
                </c:pt>
                <c:pt idx="949">
                  <c:v>889</c:v>
                </c:pt>
                <c:pt idx="950">
                  <c:v>890</c:v>
                </c:pt>
                <c:pt idx="951">
                  <c:v>891</c:v>
                </c:pt>
                <c:pt idx="952">
                  <c:v>892</c:v>
                </c:pt>
                <c:pt idx="953">
                  <c:v>893</c:v>
                </c:pt>
                <c:pt idx="954">
                  <c:v>894</c:v>
                </c:pt>
                <c:pt idx="955">
                  <c:v>895</c:v>
                </c:pt>
                <c:pt idx="956">
                  <c:v>896</c:v>
                </c:pt>
                <c:pt idx="957">
                  <c:v>897</c:v>
                </c:pt>
                <c:pt idx="958">
                  <c:v>898</c:v>
                </c:pt>
                <c:pt idx="959">
                  <c:v>899</c:v>
                </c:pt>
                <c:pt idx="960">
                  <c:v>899</c:v>
                </c:pt>
                <c:pt idx="961">
                  <c:v>900</c:v>
                </c:pt>
                <c:pt idx="962">
                  <c:v>901</c:v>
                </c:pt>
                <c:pt idx="963">
                  <c:v>902</c:v>
                </c:pt>
                <c:pt idx="964">
                  <c:v>903</c:v>
                </c:pt>
                <c:pt idx="965">
                  <c:v>904</c:v>
                </c:pt>
                <c:pt idx="966">
                  <c:v>905</c:v>
                </c:pt>
                <c:pt idx="967">
                  <c:v>906</c:v>
                </c:pt>
                <c:pt idx="968">
                  <c:v>907</c:v>
                </c:pt>
                <c:pt idx="969">
                  <c:v>908</c:v>
                </c:pt>
                <c:pt idx="970">
                  <c:v>909</c:v>
                </c:pt>
                <c:pt idx="971">
                  <c:v>909</c:v>
                </c:pt>
                <c:pt idx="972">
                  <c:v>910</c:v>
                </c:pt>
                <c:pt idx="973">
                  <c:v>911</c:v>
                </c:pt>
                <c:pt idx="974">
                  <c:v>912</c:v>
                </c:pt>
                <c:pt idx="975">
                  <c:v>913</c:v>
                </c:pt>
                <c:pt idx="976">
                  <c:v>914</c:v>
                </c:pt>
                <c:pt idx="977">
                  <c:v>915</c:v>
                </c:pt>
                <c:pt idx="978">
                  <c:v>916</c:v>
                </c:pt>
                <c:pt idx="979">
                  <c:v>917</c:v>
                </c:pt>
                <c:pt idx="980">
                  <c:v>918</c:v>
                </c:pt>
                <c:pt idx="981">
                  <c:v>919</c:v>
                </c:pt>
                <c:pt idx="982">
                  <c:v>920</c:v>
                </c:pt>
                <c:pt idx="983">
                  <c:v>921</c:v>
                </c:pt>
                <c:pt idx="984">
                  <c:v>922</c:v>
                </c:pt>
                <c:pt idx="985">
                  <c:v>923</c:v>
                </c:pt>
                <c:pt idx="986">
                  <c:v>924</c:v>
                </c:pt>
                <c:pt idx="987">
                  <c:v>925</c:v>
                </c:pt>
                <c:pt idx="988">
                  <c:v>926</c:v>
                </c:pt>
                <c:pt idx="989">
                  <c:v>927</c:v>
                </c:pt>
                <c:pt idx="990">
                  <c:v>928</c:v>
                </c:pt>
                <c:pt idx="991">
                  <c:v>929</c:v>
                </c:pt>
                <c:pt idx="992">
                  <c:v>930</c:v>
                </c:pt>
                <c:pt idx="993">
                  <c:v>931</c:v>
                </c:pt>
                <c:pt idx="994">
                  <c:v>932</c:v>
                </c:pt>
                <c:pt idx="995">
                  <c:v>933</c:v>
                </c:pt>
                <c:pt idx="996">
                  <c:v>933</c:v>
                </c:pt>
                <c:pt idx="997">
                  <c:v>934</c:v>
                </c:pt>
                <c:pt idx="998">
                  <c:v>935</c:v>
                </c:pt>
                <c:pt idx="999">
                  <c:v>936</c:v>
                </c:pt>
                <c:pt idx="1000">
                  <c:v>937</c:v>
                </c:pt>
                <c:pt idx="1001">
                  <c:v>938</c:v>
                </c:pt>
                <c:pt idx="1002">
                  <c:v>939</c:v>
                </c:pt>
                <c:pt idx="1003">
                  <c:v>940</c:v>
                </c:pt>
                <c:pt idx="1004">
                  <c:v>941</c:v>
                </c:pt>
                <c:pt idx="1005">
                  <c:v>942</c:v>
                </c:pt>
                <c:pt idx="1006">
                  <c:v>943</c:v>
                </c:pt>
                <c:pt idx="1007">
                  <c:v>944</c:v>
                </c:pt>
                <c:pt idx="1008">
                  <c:v>945</c:v>
                </c:pt>
                <c:pt idx="1009">
                  <c:v>946</c:v>
                </c:pt>
                <c:pt idx="1010">
                  <c:v>947</c:v>
                </c:pt>
                <c:pt idx="1011">
                  <c:v>948</c:v>
                </c:pt>
                <c:pt idx="1012">
                  <c:v>949</c:v>
                </c:pt>
                <c:pt idx="1013">
                  <c:v>950</c:v>
                </c:pt>
                <c:pt idx="1014">
                  <c:v>951</c:v>
                </c:pt>
                <c:pt idx="1015">
                  <c:v>952</c:v>
                </c:pt>
                <c:pt idx="1016">
                  <c:v>953</c:v>
                </c:pt>
                <c:pt idx="1017">
                  <c:v>954</c:v>
                </c:pt>
                <c:pt idx="1018">
                  <c:v>955</c:v>
                </c:pt>
                <c:pt idx="1019">
                  <c:v>956</c:v>
                </c:pt>
                <c:pt idx="1020">
                  <c:v>957</c:v>
                </c:pt>
                <c:pt idx="1021">
                  <c:v>958</c:v>
                </c:pt>
                <c:pt idx="1022">
                  <c:v>959</c:v>
                </c:pt>
                <c:pt idx="1023">
                  <c:v>960</c:v>
                </c:pt>
                <c:pt idx="1024">
                  <c:v>961</c:v>
                </c:pt>
                <c:pt idx="1025">
                  <c:v>962</c:v>
                </c:pt>
                <c:pt idx="1026">
                  <c:v>963</c:v>
                </c:pt>
                <c:pt idx="1027">
                  <c:v>964</c:v>
                </c:pt>
                <c:pt idx="1028">
                  <c:v>965</c:v>
                </c:pt>
                <c:pt idx="1029">
                  <c:v>966</c:v>
                </c:pt>
                <c:pt idx="1030">
                  <c:v>967</c:v>
                </c:pt>
                <c:pt idx="1031">
                  <c:v>968</c:v>
                </c:pt>
                <c:pt idx="1032">
                  <c:v>969</c:v>
                </c:pt>
                <c:pt idx="1033">
                  <c:v>970</c:v>
                </c:pt>
                <c:pt idx="1034">
                  <c:v>971</c:v>
                </c:pt>
                <c:pt idx="1035">
                  <c:v>972</c:v>
                </c:pt>
                <c:pt idx="1036">
                  <c:v>973</c:v>
                </c:pt>
                <c:pt idx="1037">
                  <c:v>974</c:v>
                </c:pt>
                <c:pt idx="1038">
                  <c:v>975</c:v>
                </c:pt>
                <c:pt idx="1039">
                  <c:v>976</c:v>
                </c:pt>
                <c:pt idx="1040">
                  <c:v>976</c:v>
                </c:pt>
                <c:pt idx="1041">
                  <c:v>976</c:v>
                </c:pt>
                <c:pt idx="1042">
                  <c:v>977</c:v>
                </c:pt>
                <c:pt idx="1043">
                  <c:v>978</c:v>
                </c:pt>
                <c:pt idx="1044">
                  <c:v>979</c:v>
                </c:pt>
                <c:pt idx="1045">
                  <c:v>980</c:v>
                </c:pt>
                <c:pt idx="1046">
                  <c:v>981</c:v>
                </c:pt>
                <c:pt idx="1047">
                  <c:v>982</c:v>
                </c:pt>
                <c:pt idx="1048">
                  <c:v>983</c:v>
                </c:pt>
                <c:pt idx="1049">
                  <c:v>984</c:v>
                </c:pt>
                <c:pt idx="1050">
                  <c:v>984</c:v>
                </c:pt>
                <c:pt idx="1051">
                  <c:v>984</c:v>
                </c:pt>
                <c:pt idx="1052">
                  <c:v>985</c:v>
                </c:pt>
                <c:pt idx="1053">
                  <c:v>986</c:v>
                </c:pt>
                <c:pt idx="1054">
                  <c:v>987</c:v>
                </c:pt>
                <c:pt idx="1055">
                  <c:v>988</c:v>
                </c:pt>
                <c:pt idx="1056">
                  <c:v>989</c:v>
                </c:pt>
                <c:pt idx="1057">
                  <c:v>990</c:v>
                </c:pt>
                <c:pt idx="1058">
                  <c:v>991</c:v>
                </c:pt>
                <c:pt idx="1059">
                  <c:v>992</c:v>
                </c:pt>
                <c:pt idx="1060">
                  <c:v>993</c:v>
                </c:pt>
                <c:pt idx="1061">
                  <c:v>994</c:v>
                </c:pt>
                <c:pt idx="1062">
                  <c:v>995</c:v>
                </c:pt>
                <c:pt idx="1063">
                  <c:v>996</c:v>
                </c:pt>
                <c:pt idx="1064">
                  <c:v>997</c:v>
                </c:pt>
                <c:pt idx="1065">
                  <c:v>998</c:v>
                </c:pt>
                <c:pt idx="1066">
                  <c:v>999</c:v>
                </c:pt>
                <c:pt idx="1067">
                  <c:v>1000</c:v>
                </c:pt>
                <c:pt idx="1068">
                  <c:v>1001</c:v>
                </c:pt>
                <c:pt idx="1069">
                  <c:v>1002</c:v>
                </c:pt>
                <c:pt idx="1070">
                  <c:v>1003</c:v>
                </c:pt>
                <c:pt idx="1071">
                  <c:v>1004</c:v>
                </c:pt>
                <c:pt idx="1072">
                  <c:v>1005</c:v>
                </c:pt>
                <c:pt idx="1073">
                  <c:v>1006</c:v>
                </c:pt>
                <c:pt idx="1074">
                  <c:v>1007</c:v>
                </c:pt>
                <c:pt idx="1075">
                  <c:v>1008</c:v>
                </c:pt>
                <c:pt idx="1076">
                  <c:v>1009</c:v>
                </c:pt>
                <c:pt idx="1077">
                  <c:v>1010</c:v>
                </c:pt>
                <c:pt idx="1078">
                  <c:v>1011</c:v>
                </c:pt>
                <c:pt idx="1079">
                  <c:v>1012</c:v>
                </c:pt>
                <c:pt idx="1080">
                  <c:v>1013</c:v>
                </c:pt>
                <c:pt idx="1081">
                  <c:v>1014</c:v>
                </c:pt>
                <c:pt idx="1082">
                  <c:v>1015</c:v>
                </c:pt>
                <c:pt idx="1083">
                  <c:v>1016</c:v>
                </c:pt>
                <c:pt idx="1084">
                  <c:v>1017</c:v>
                </c:pt>
                <c:pt idx="1085">
                  <c:v>1018</c:v>
                </c:pt>
                <c:pt idx="1086">
                  <c:v>1019</c:v>
                </c:pt>
                <c:pt idx="1087">
                  <c:v>1020</c:v>
                </c:pt>
                <c:pt idx="1088">
                  <c:v>1021</c:v>
                </c:pt>
                <c:pt idx="1089">
                  <c:v>1022</c:v>
                </c:pt>
                <c:pt idx="1090">
                  <c:v>1023</c:v>
                </c:pt>
                <c:pt idx="1091">
                  <c:v>1024</c:v>
                </c:pt>
                <c:pt idx="1092">
                  <c:v>1025</c:v>
                </c:pt>
                <c:pt idx="1093">
                  <c:v>1026</c:v>
                </c:pt>
                <c:pt idx="1094">
                  <c:v>1027</c:v>
                </c:pt>
                <c:pt idx="1095">
                  <c:v>1028</c:v>
                </c:pt>
                <c:pt idx="1096">
                  <c:v>1029</c:v>
                </c:pt>
                <c:pt idx="1097">
                  <c:v>1030</c:v>
                </c:pt>
                <c:pt idx="1098">
                  <c:v>1031</c:v>
                </c:pt>
                <c:pt idx="1099">
                  <c:v>1032</c:v>
                </c:pt>
                <c:pt idx="1100">
                  <c:v>1033</c:v>
                </c:pt>
                <c:pt idx="1101">
                  <c:v>1034</c:v>
                </c:pt>
                <c:pt idx="1102">
                  <c:v>1035</c:v>
                </c:pt>
                <c:pt idx="1103">
                  <c:v>1036</c:v>
                </c:pt>
                <c:pt idx="1104">
                  <c:v>1037</c:v>
                </c:pt>
                <c:pt idx="1105">
                  <c:v>1038</c:v>
                </c:pt>
                <c:pt idx="1106">
                  <c:v>1039</c:v>
                </c:pt>
                <c:pt idx="1107">
                  <c:v>1040</c:v>
                </c:pt>
                <c:pt idx="1108">
                  <c:v>1041</c:v>
                </c:pt>
                <c:pt idx="1109">
                  <c:v>1042</c:v>
                </c:pt>
                <c:pt idx="1110">
                  <c:v>1043</c:v>
                </c:pt>
                <c:pt idx="1111">
                  <c:v>1044</c:v>
                </c:pt>
                <c:pt idx="1112">
                  <c:v>1045</c:v>
                </c:pt>
                <c:pt idx="1113">
                  <c:v>1046</c:v>
                </c:pt>
                <c:pt idx="1114">
                  <c:v>1047</c:v>
                </c:pt>
                <c:pt idx="1115">
                  <c:v>1048</c:v>
                </c:pt>
                <c:pt idx="1116">
                  <c:v>1049</c:v>
                </c:pt>
                <c:pt idx="1117">
                  <c:v>1050</c:v>
                </c:pt>
                <c:pt idx="1118">
                  <c:v>1051</c:v>
                </c:pt>
                <c:pt idx="1119">
                  <c:v>1052</c:v>
                </c:pt>
                <c:pt idx="1120">
                  <c:v>1053</c:v>
                </c:pt>
                <c:pt idx="1121">
                  <c:v>1054</c:v>
                </c:pt>
                <c:pt idx="1122">
                  <c:v>1055</c:v>
                </c:pt>
                <c:pt idx="1123">
                  <c:v>1056</c:v>
                </c:pt>
                <c:pt idx="1124">
                  <c:v>1057</c:v>
                </c:pt>
                <c:pt idx="1125">
                  <c:v>1058</c:v>
                </c:pt>
                <c:pt idx="1126">
                  <c:v>1059</c:v>
                </c:pt>
                <c:pt idx="1127">
                  <c:v>1060</c:v>
                </c:pt>
                <c:pt idx="1128">
                  <c:v>1061</c:v>
                </c:pt>
                <c:pt idx="1129">
                  <c:v>1062</c:v>
                </c:pt>
                <c:pt idx="1130">
                  <c:v>1063</c:v>
                </c:pt>
                <c:pt idx="1131">
                  <c:v>1064</c:v>
                </c:pt>
                <c:pt idx="1132">
                  <c:v>1065</c:v>
                </c:pt>
                <c:pt idx="1133">
                  <c:v>1066</c:v>
                </c:pt>
                <c:pt idx="1134">
                  <c:v>1067</c:v>
                </c:pt>
                <c:pt idx="1135">
                  <c:v>1068</c:v>
                </c:pt>
                <c:pt idx="1136">
                  <c:v>1069</c:v>
                </c:pt>
                <c:pt idx="1137">
                  <c:v>1070</c:v>
                </c:pt>
                <c:pt idx="1138">
                  <c:v>1071</c:v>
                </c:pt>
                <c:pt idx="1139">
                  <c:v>1072</c:v>
                </c:pt>
                <c:pt idx="1140">
                  <c:v>1073</c:v>
                </c:pt>
                <c:pt idx="1141">
                  <c:v>1074</c:v>
                </c:pt>
                <c:pt idx="1142">
                  <c:v>1075</c:v>
                </c:pt>
                <c:pt idx="1143">
                  <c:v>1076</c:v>
                </c:pt>
                <c:pt idx="1144">
                  <c:v>1077</c:v>
                </c:pt>
                <c:pt idx="1145">
                  <c:v>1078</c:v>
                </c:pt>
                <c:pt idx="1146">
                  <c:v>1079</c:v>
                </c:pt>
                <c:pt idx="1147">
                  <c:v>1080</c:v>
                </c:pt>
                <c:pt idx="1148">
                  <c:v>1081</c:v>
                </c:pt>
                <c:pt idx="1149">
                  <c:v>1082</c:v>
                </c:pt>
                <c:pt idx="1150">
                  <c:v>1083</c:v>
                </c:pt>
                <c:pt idx="1151">
                  <c:v>1083</c:v>
                </c:pt>
                <c:pt idx="1152">
                  <c:v>1084</c:v>
                </c:pt>
                <c:pt idx="1153">
                  <c:v>1085</c:v>
                </c:pt>
                <c:pt idx="1154">
                  <c:v>1086</c:v>
                </c:pt>
                <c:pt idx="1155">
                  <c:v>1087</c:v>
                </c:pt>
                <c:pt idx="1156">
                  <c:v>1088</c:v>
                </c:pt>
                <c:pt idx="1157">
                  <c:v>1089</c:v>
                </c:pt>
                <c:pt idx="1158">
                  <c:v>1090</c:v>
                </c:pt>
                <c:pt idx="1159">
                  <c:v>1091</c:v>
                </c:pt>
                <c:pt idx="1160">
                  <c:v>1092</c:v>
                </c:pt>
                <c:pt idx="1161">
                  <c:v>1093</c:v>
                </c:pt>
                <c:pt idx="1162">
                  <c:v>1094</c:v>
                </c:pt>
                <c:pt idx="1163">
                  <c:v>1095</c:v>
                </c:pt>
                <c:pt idx="1164">
                  <c:v>1096</c:v>
                </c:pt>
                <c:pt idx="1165">
                  <c:v>1097</c:v>
                </c:pt>
                <c:pt idx="1166">
                  <c:v>1098</c:v>
                </c:pt>
                <c:pt idx="1167">
                  <c:v>1099</c:v>
                </c:pt>
                <c:pt idx="1168">
                  <c:v>1100</c:v>
                </c:pt>
                <c:pt idx="1169">
                  <c:v>1101</c:v>
                </c:pt>
                <c:pt idx="1170">
                  <c:v>1102</c:v>
                </c:pt>
                <c:pt idx="1171">
                  <c:v>1103</c:v>
                </c:pt>
                <c:pt idx="1172">
                  <c:v>1104</c:v>
                </c:pt>
                <c:pt idx="1173">
                  <c:v>1105</c:v>
                </c:pt>
                <c:pt idx="1174">
                  <c:v>1106</c:v>
                </c:pt>
                <c:pt idx="1175">
                  <c:v>1107</c:v>
                </c:pt>
                <c:pt idx="1176">
                  <c:v>1108</c:v>
                </c:pt>
                <c:pt idx="1177">
                  <c:v>1109</c:v>
                </c:pt>
                <c:pt idx="1178">
                  <c:v>1110</c:v>
                </c:pt>
                <c:pt idx="1179">
                  <c:v>1110</c:v>
                </c:pt>
                <c:pt idx="1180">
                  <c:v>1111</c:v>
                </c:pt>
                <c:pt idx="1181">
                  <c:v>1112</c:v>
                </c:pt>
                <c:pt idx="1182">
                  <c:v>1113</c:v>
                </c:pt>
                <c:pt idx="1183">
                  <c:v>1114</c:v>
                </c:pt>
                <c:pt idx="1184">
                  <c:v>1115</c:v>
                </c:pt>
                <c:pt idx="1185">
                  <c:v>1116</c:v>
                </c:pt>
                <c:pt idx="1186">
                  <c:v>1117</c:v>
                </c:pt>
                <c:pt idx="1187">
                  <c:v>1118</c:v>
                </c:pt>
                <c:pt idx="1188">
                  <c:v>1119</c:v>
                </c:pt>
                <c:pt idx="1189">
                  <c:v>1120</c:v>
                </c:pt>
                <c:pt idx="1190">
                  <c:v>1121</c:v>
                </c:pt>
                <c:pt idx="1191">
                  <c:v>1122</c:v>
                </c:pt>
                <c:pt idx="1192">
                  <c:v>1123</c:v>
                </c:pt>
                <c:pt idx="1193">
                  <c:v>1124</c:v>
                </c:pt>
                <c:pt idx="1194">
                  <c:v>1125</c:v>
                </c:pt>
                <c:pt idx="1195">
                  <c:v>1126</c:v>
                </c:pt>
                <c:pt idx="1196">
                  <c:v>1127</c:v>
                </c:pt>
                <c:pt idx="1197">
                  <c:v>1128</c:v>
                </c:pt>
                <c:pt idx="1198">
                  <c:v>1129</c:v>
                </c:pt>
                <c:pt idx="1199">
                  <c:v>1130</c:v>
                </c:pt>
                <c:pt idx="1200">
                  <c:v>1131</c:v>
                </c:pt>
                <c:pt idx="1201">
                  <c:v>1132</c:v>
                </c:pt>
                <c:pt idx="1202">
                  <c:v>1133</c:v>
                </c:pt>
                <c:pt idx="1203">
                  <c:v>1133</c:v>
                </c:pt>
                <c:pt idx="1204">
                  <c:v>1134</c:v>
                </c:pt>
                <c:pt idx="1205">
                  <c:v>1135</c:v>
                </c:pt>
                <c:pt idx="1206">
                  <c:v>1136</c:v>
                </c:pt>
                <c:pt idx="1207">
                  <c:v>1137</c:v>
                </c:pt>
                <c:pt idx="1208">
                  <c:v>1138</c:v>
                </c:pt>
                <c:pt idx="1209">
                  <c:v>1138</c:v>
                </c:pt>
                <c:pt idx="1210">
                  <c:v>1139</c:v>
                </c:pt>
                <c:pt idx="1211">
                  <c:v>1140</c:v>
                </c:pt>
                <c:pt idx="1212">
                  <c:v>1140</c:v>
                </c:pt>
                <c:pt idx="1213">
                  <c:v>1141</c:v>
                </c:pt>
                <c:pt idx="1214">
                  <c:v>1142</c:v>
                </c:pt>
                <c:pt idx="1215">
                  <c:v>1142</c:v>
                </c:pt>
                <c:pt idx="1216">
                  <c:v>1142</c:v>
                </c:pt>
                <c:pt idx="1217">
                  <c:v>1143</c:v>
                </c:pt>
                <c:pt idx="1218">
                  <c:v>1144</c:v>
                </c:pt>
                <c:pt idx="1219">
                  <c:v>1145</c:v>
                </c:pt>
                <c:pt idx="1220">
                  <c:v>1146</c:v>
                </c:pt>
                <c:pt idx="1221">
                  <c:v>1146</c:v>
                </c:pt>
                <c:pt idx="1222">
                  <c:v>1147</c:v>
                </c:pt>
                <c:pt idx="1223">
                  <c:v>1148</c:v>
                </c:pt>
                <c:pt idx="1224">
                  <c:v>1149</c:v>
                </c:pt>
                <c:pt idx="1225">
                  <c:v>1150</c:v>
                </c:pt>
                <c:pt idx="1226">
                  <c:v>1151</c:v>
                </c:pt>
                <c:pt idx="1227">
                  <c:v>1152</c:v>
                </c:pt>
                <c:pt idx="1228">
                  <c:v>1153</c:v>
                </c:pt>
                <c:pt idx="1229">
                  <c:v>1154</c:v>
                </c:pt>
                <c:pt idx="1230">
                  <c:v>1155</c:v>
                </c:pt>
                <c:pt idx="1231">
                  <c:v>1156</c:v>
                </c:pt>
                <c:pt idx="1232">
                  <c:v>1157</c:v>
                </c:pt>
                <c:pt idx="1233">
                  <c:v>1158</c:v>
                </c:pt>
                <c:pt idx="1234">
                  <c:v>1159</c:v>
                </c:pt>
                <c:pt idx="1235">
                  <c:v>1160</c:v>
                </c:pt>
                <c:pt idx="1236">
                  <c:v>1161</c:v>
                </c:pt>
                <c:pt idx="1237">
                  <c:v>1161</c:v>
                </c:pt>
                <c:pt idx="1238">
                  <c:v>1162</c:v>
                </c:pt>
                <c:pt idx="1239">
                  <c:v>1163</c:v>
                </c:pt>
                <c:pt idx="1240">
                  <c:v>1164</c:v>
                </c:pt>
                <c:pt idx="1241">
                  <c:v>1165</c:v>
                </c:pt>
                <c:pt idx="1242">
                  <c:v>1166</c:v>
                </c:pt>
                <c:pt idx="1243">
                  <c:v>1167</c:v>
                </c:pt>
                <c:pt idx="1244">
                  <c:v>1168</c:v>
                </c:pt>
                <c:pt idx="1245">
                  <c:v>1169</c:v>
                </c:pt>
                <c:pt idx="1246">
                  <c:v>1170</c:v>
                </c:pt>
                <c:pt idx="1247">
                  <c:v>1171</c:v>
                </c:pt>
                <c:pt idx="1248">
                  <c:v>1172</c:v>
                </c:pt>
                <c:pt idx="1249">
                  <c:v>1173</c:v>
                </c:pt>
                <c:pt idx="1250">
                  <c:v>1174</c:v>
                </c:pt>
                <c:pt idx="1251">
                  <c:v>1175</c:v>
                </c:pt>
                <c:pt idx="1252">
                  <c:v>1176</c:v>
                </c:pt>
                <c:pt idx="1253">
                  <c:v>1177</c:v>
                </c:pt>
                <c:pt idx="1254">
                  <c:v>1178</c:v>
                </c:pt>
                <c:pt idx="1255">
                  <c:v>1179</c:v>
                </c:pt>
                <c:pt idx="1256">
                  <c:v>1180</c:v>
                </c:pt>
                <c:pt idx="1257">
                  <c:v>1180</c:v>
                </c:pt>
                <c:pt idx="1258">
                  <c:v>1181</c:v>
                </c:pt>
                <c:pt idx="1259">
                  <c:v>1182</c:v>
                </c:pt>
                <c:pt idx="1260">
                  <c:v>1182</c:v>
                </c:pt>
                <c:pt idx="1261">
                  <c:v>1183</c:v>
                </c:pt>
                <c:pt idx="1262">
                  <c:v>1184</c:v>
                </c:pt>
                <c:pt idx="1263">
                  <c:v>1184</c:v>
                </c:pt>
                <c:pt idx="1264">
                  <c:v>1185</c:v>
                </c:pt>
                <c:pt idx="1265">
                  <c:v>1186</c:v>
                </c:pt>
                <c:pt idx="1266">
                  <c:v>1187</c:v>
                </c:pt>
                <c:pt idx="1267">
                  <c:v>1188</c:v>
                </c:pt>
                <c:pt idx="1268">
                  <c:v>1189</c:v>
                </c:pt>
                <c:pt idx="1269">
                  <c:v>1190</c:v>
                </c:pt>
                <c:pt idx="1270">
                  <c:v>1191</c:v>
                </c:pt>
                <c:pt idx="1271">
                  <c:v>1192</c:v>
                </c:pt>
                <c:pt idx="1272">
                  <c:v>1193</c:v>
                </c:pt>
                <c:pt idx="1273">
                  <c:v>1194</c:v>
                </c:pt>
                <c:pt idx="1274">
                  <c:v>1195</c:v>
                </c:pt>
                <c:pt idx="1275">
                  <c:v>1196</c:v>
                </c:pt>
                <c:pt idx="1276">
                  <c:v>1197</c:v>
                </c:pt>
                <c:pt idx="1277">
                  <c:v>1198</c:v>
                </c:pt>
                <c:pt idx="1278">
                  <c:v>1199</c:v>
                </c:pt>
                <c:pt idx="1279">
                  <c:v>1200</c:v>
                </c:pt>
                <c:pt idx="1280">
                  <c:v>1200</c:v>
                </c:pt>
                <c:pt idx="1281">
                  <c:v>1201</c:v>
                </c:pt>
                <c:pt idx="1282">
                  <c:v>1202</c:v>
                </c:pt>
                <c:pt idx="1283">
                  <c:v>1203</c:v>
                </c:pt>
                <c:pt idx="1284">
                  <c:v>1204</c:v>
                </c:pt>
                <c:pt idx="1285">
                  <c:v>1205</c:v>
                </c:pt>
                <c:pt idx="1286">
                  <c:v>1206</c:v>
                </c:pt>
                <c:pt idx="1287">
                  <c:v>1207</c:v>
                </c:pt>
                <c:pt idx="1288">
                  <c:v>1208</c:v>
                </c:pt>
                <c:pt idx="1289">
                  <c:v>1208</c:v>
                </c:pt>
                <c:pt idx="1290">
                  <c:v>1208</c:v>
                </c:pt>
                <c:pt idx="1291">
                  <c:v>1209</c:v>
                </c:pt>
                <c:pt idx="1292">
                  <c:v>1210</c:v>
                </c:pt>
                <c:pt idx="1293">
                  <c:v>1211</c:v>
                </c:pt>
                <c:pt idx="1294">
                  <c:v>1211</c:v>
                </c:pt>
                <c:pt idx="1295">
                  <c:v>1212</c:v>
                </c:pt>
                <c:pt idx="1296">
                  <c:v>1213</c:v>
                </c:pt>
                <c:pt idx="1297">
                  <c:v>1214</c:v>
                </c:pt>
                <c:pt idx="1298">
                  <c:v>1215</c:v>
                </c:pt>
                <c:pt idx="1299">
                  <c:v>1216</c:v>
                </c:pt>
                <c:pt idx="1300">
                  <c:v>1217</c:v>
                </c:pt>
                <c:pt idx="1301">
                  <c:v>1218</c:v>
                </c:pt>
                <c:pt idx="1302">
                  <c:v>1219</c:v>
                </c:pt>
                <c:pt idx="1303">
                  <c:v>1220</c:v>
                </c:pt>
                <c:pt idx="1304">
                  <c:v>1221</c:v>
                </c:pt>
                <c:pt idx="1305">
                  <c:v>1222</c:v>
                </c:pt>
                <c:pt idx="1306">
                  <c:v>1223</c:v>
                </c:pt>
                <c:pt idx="1307">
                  <c:v>1224</c:v>
                </c:pt>
                <c:pt idx="1308">
                  <c:v>1225</c:v>
                </c:pt>
                <c:pt idx="1309">
                  <c:v>1226</c:v>
                </c:pt>
                <c:pt idx="1310">
                  <c:v>1227</c:v>
                </c:pt>
                <c:pt idx="1311">
                  <c:v>1228</c:v>
                </c:pt>
                <c:pt idx="1312">
                  <c:v>1229</c:v>
                </c:pt>
                <c:pt idx="1313">
                  <c:v>1230</c:v>
                </c:pt>
                <c:pt idx="1314">
                  <c:v>1231</c:v>
                </c:pt>
                <c:pt idx="1315">
                  <c:v>1232</c:v>
                </c:pt>
                <c:pt idx="1316">
                  <c:v>1233</c:v>
                </c:pt>
                <c:pt idx="1317">
                  <c:v>1234</c:v>
                </c:pt>
                <c:pt idx="1318">
                  <c:v>1235</c:v>
                </c:pt>
                <c:pt idx="1319">
                  <c:v>1236</c:v>
                </c:pt>
                <c:pt idx="1320">
                  <c:v>1237</c:v>
                </c:pt>
                <c:pt idx="1321">
                  <c:v>1238</c:v>
                </c:pt>
                <c:pt idx="1322">
                  <c:v>1239</c:v>
                </c:pt>
                <c:pt idx="1323">
                  <c:v>1240</c:v>
                </c:pt>
                <c:pt idx="1324">
                  <c:v>1241</c:v>
                </c:pt>
                <c:pt idx="1325">
                  <c:v>1242</c:v>
                </c:pt>
                <c:pt idx="1326">
                  <c:v>1243</c:v>
                </c:pt>
                <c:pt idx="1327">
                  <c:v>1244</c:v>
                </c:pt>
                <c:pt idx="1328">
                  <c:v>1245</c:v>
                </c:pt>
                <c:pt idx="1329">
                  <c:v>1246</c:v>
                </c:pt>
                <c:pt idx="1330">
                  <c:v>1247</c:v>
                </c:pt>
                <c:pt idx="1331">
                  <c:v>1248</c:v>
                </c:pt>
                <c:pt idx="1332">
                  <c:v>1249</c:v>
                </c:pt>
                <c:pt idx="1333">
                  <c:v>1250</c:v>
                </c:pt>
                <c:pt idx="1334">
                  <c:v>1251</c:v>
                </c:pt>
                <c:pt idx="1335">
                  <c:v>1252</c:v>
                </c:pt>
                <c:pt idx="1336">
                  <c:v>1253</c:v>
                </c:pt>
                <c:pt idx="1337">
                  <c:v>1254</c:v>
                </c:pt>
                <c:pt idx="1338">
                  <c:v>1255</c:v>
                </c:pt>
                <c:pt idx="1339">
                  <c:v>1256</c:v>
                </c:pt>
                <c:pt idx="1340">
                  <c:v>1257</c:v>
                </c:pt>
                <c:pt idx="1341">
                  <c:v>1258</c:v>
                </c:pt>
                <c:pt idx="1342">
                  <c:v>1259</c:v>
                </c:pt>
                <c:pt idx="1343">
                  <c:v>1260</c:v>
                </c:pt>
                <c:pt idx="1344">
                  <c:v>1261</c:v>
                </c:pt>
                <c:pt idx="1345">
                  <c:v>1262</c:v>
                </c:pt>
                <c:pt idx="1346">
                  <c:v>1263</c:v>
                </c:pt>
                <c:pt idx="1347">
                  <c:v>1264</c:v>
                </c:pt>
                <c:pt idx="1348">
                  <c:v>1265</c:v>
                </c:pt>
                <c:pt idx="1349">
                  <c:v>1266</c:v>
                </c:pt>
                <c:pt idx="1350">
                  <c:v>1267</c:v>
                </c:pt>
                <c:pt idx="1351">
                  <c:v>1268</c:v>
                </c:pt>
                <c:pt idx="1352">
                  <c:v>1269</c:v>
                </c:pt>
                <c:pt idx="1353">
                  <c:v>1270</c:v>
                </c:pt>
                <c:pt idx="1354">
                  <c:v>1271</c:v>
                </c:pt>
                <c:pt idx="1355">
                  <c:v>1272</c:v>
                </c:pt>
                <c:pt idx="1356">
                  <c:v>1273</c:v>
                </c:pt>
                <c:pt idx="1357">
                  <c:v>1274</c:v>
                </c:pt>
                <c:pt idx="1358">
                  <c:v>1275</c:v>
                </c:pt>
                <c:pt idx="1359">
                  <c:v>1276</c:v>
                </c:pt>
                <c:pt idx="1360">
                  <c:v>1277</c:v>
                </c:pt>
                <c:pt idx="1361">
                  <c:v>1278</c:v>
                </c:pt>
                <c:pt idx="1362">
                  <c:v>1279</c:v>
                </c:pt>
                <c:pt idx="1363">
                  <c:v>1280</c:v>
                </c:pt>
                <c:pt idx="1364">
                  <c:v>1281</c:v>
                </c:pt>
                <c:pt idx="1365">
                  <c:v>1282</c:v>
                </c:pt>
                <c:pt idx="1366">
                  <c:v>1282</c:v>
                </c:pt>
                <c:pt idx="1367">
                  <c:v>1283</c:v>
                </c:pt>
                <c:pt idx="1368">
                  <c:v>1284</c:v>
                </c:pt>
                <c:pt idx="1369">
                  <c:v>1285</c:v>
                </c:pt>
                <c:pt idx="1370">
                  <c:v>1286</c:v>
                </c:pt>
                <c:pt idx="1371">
                  <c:v>1287</c:v>
                </c:pt>
                <c:pt idx="1372">
                  <c:v>1288</c:v>
                </c:pt>
                <c:pt idx="1373">
                  <c:v>1289</c:v>
                </c:pt>
                <c:pt idx="1374">
                  <c:v>1290</c:v>
                </c:pt>
                <c:pt idx="1375">
                  <c:v>1291</c:v>
                </c:pt>
                <c:pt idx="1376">
                  <c:v>1292</c:v>
                </c:pt>
                <c:pt idx="1377">
                  <c:v>1293</c:v>
                </c:pt>
                <c:pt idx="1378">
                  <c:v>1294</c:v>
                </c:pt>
                <c:pt idx="1379">
                  <c:v>1295</c:v>
                </c:pt>
                <c:pt idx="1380">
                  <c:v>1296</c:v>
                </c:pt>
                <c:pt idx="1381">
                  <c:v>1297</c:v>
                </c:pt>
                <c:pt idx="1382">
                  <c:v>1298</c:v>
                </c:pt>
                <c:pt idx="1383">
                  <c:v>1298</c:v>
                </c:pt>
                <c:pt idx="1384">
                  <c:v>1299</c:v>
                </c:pt>
                <c:pt idx="1385">
                  <c:v>1300</c:v>
                </c:pt>
                <c:pt idx="1386">
                  <c:v>1301</c:v>
                </c:pt>
                <c:pt idx="1387">
                  <c:v>1302</c:v>
                </c:pt>
                <c:pt idx="1388">
                  <c:v>1303</c:v>
                </c:pt>
                <c:pt idx="1389">
                  <c:v>1304</c:v>
                </c:pt>
                <c:pt idx="1390">
                  <c:v>1305</c:v>
                </c:pt>
                <c:pt idx="1391">
                  <c:v>1306</c:v>
                </c:pt>
                <c:pt idx="1392">
                  <c:v>1307</c:v>
                </c:pt>
                <c:pt idx="1393">
                  <c:v>1308</c:v>
                </c:pt>
                <c:pt idx="1394">
                  <c:v>1309</c:v>
                </c:pt>
                <c:pt idx="1395">
                  <c:v>1310</c:v>
                </c:pt>
                <c:pt idx="1396">
                  <c:v>1311</c:v>
                </c:pt>
                <c:pt idx="1397">
                  <c:v>1312</c:v>
                </c:pt>
                <c:pt idx="1398">
                  <c:v>1313</c:v>
                </c:pt>
                <c:pt idx="1399">
                  <c:v>1314</c:v>
                </c:pt>
                <c:pt idx="1400">
                  <c:v>1315</c:v>
                </c:pt>
                <c:pt idx="1401">
                  <c:v>1316</c:v>
                </c:pt>
                <c:pt idx="1402">
                  <c:v>1317</c:v>
                </c:pt>
                <c:pt idx="1403">
                  <c:v>1318</c:v>
                </c:pt>
                <c:pt idx="1404">
                  <c:v>1319</c:v>
                </c:pt>
                <c:pt idx="1405">
                  <c:v>1320</c:v>
                </c:pt>
                <c:pt idx="1406">
                  <c:v>1321</c:v>
                </c:pt>
                <c:pt idx="1407">
                  <c:v>1322</c:v>
                </c:pt>
                <c:pt idx="1408">
                  <c:v>1323</c:v>
                </c:pt>
                <c:pt idx="1409">
                  <c:v>1324</c:v>
                </c:pt>
                <c:pt idx="1410">
                  <c:v>1325</c:v>
                </c:pt>
                <c:pt idx="1411">
                  <c:v>1325</c:v>
                </c:pt>
                <c:pt idx="1412">
                  <c:v>1326</c:v>
                </c:pt>
                <c:pt idx="1413">
                  <c:v>1327</c:v>
                </c:pt>
                <c:pt idx="1414">
                  <c:v>1328</c:v>
                </c:pt>
                <c:pt idx="1415">
                  <c:v>1329</c:v>
                </c:pt>
                <c:pt idx="1416">
                  <c:v>1330</c:v>
                </c:pt>
                <c:pt idx="1417">
                  <c:v>1331</c:v>
                </c:pt>
                <c:pt idx="1418">
                  <c:v>1332</c:v>
                </c:pt>
                <c:pt idx="1419">
                  <c:v>1333</c:v>
                </c:pt>
                <c:pt idx="1420">
                  <c:v>1334</c:v>
                </c:pt>
                <c:pt idx="1421">
                  <c:v>1335</c:v>
                </c:pt>
                <c:pt idx="1422">
                  <c:v>1336</c:v>
                </c:pt>
                <c:pt idx="1423">
                  <c:v>1337</c:v>
                </c:pt>
                <c:pt idx="1424">
                  <c:v>1338</c:v>
                </c:pt>
                <c:pt idx="1425">
                  <c:v>1339</c:v>
                </c:pt>
                <c:pt idx="1426">
                  <c:v>1340</c:v>
                </c:pt>
                <c:pt idx="1427">
                  <c:v>1341</c:v>
                </c:pt>
                <c:pt idx="1428">
                  <c:v>1342</c:v>
                </c:pt>
                <c:pt idx="1429">
                  <c:v>1343</c:v>
                </c:pt>
                <c:pt idx="1430">
                  <c:v>1344</c:v>
                </c:pt>
                <c:pt idx="1431">
                  <c:v>1345</c:v>
                </c:pt>
                <c:pt idx="1432">
                  <c:v>1346</c:v>
                </c:pt>
                <c:pt idx="1433">
                  <c:v>1347</c:v>
                </c:pt>
                <c:pt idx="1434">
                  <c:v>1348</c:v>
                </c:pt>
                <c:pt idx="1435">
                  <c:v>1349</c:v>
                </c:pt>
                <c:pt idx="1436">
                  <c:v>1350</c:v>
                </c:pt>
                <c:pt idx="1437">
                  <c:v>1350</c:v>
                </c:pt>
                <c:pt idx="1438">
                  <c:v>1350</c:v>
                </c:pt>
                <c:pt idx="1439">
                  <c:v>1351</c:v>
                </c:pt>
                <c:pt idx="1440">
                  <c:v>1352</c:v>
                </c:pt>
                <c:pt idx="1441">
                  <c:v>1353</c:v>
                </c:pt>
                <c:pt idx="1442">
                  <c:v>1354</c:v>
                </c:pt>
                <c:pt idx="1443">
                  <c:v>1354</c:v>
                </c:pt>
                <c:pt idx="1444">
                  <c:v>1355</c:v>
                </c:pt>
                <c:pt idx="1445">
                  <c:v>1356</c:v>
                </c:pt>
                <c:pt idx="1446">
                  <c:v>1357</c:v>
                </c:pt>
                <c:pt idx="1447">
                  <c:v>1358</c:v>
                </c:pt>
                <c:pt idx="1448">
                  <c:v>1359</c:v>
                </c:pt>
                <c:pt idx="1449">
                  <c:v>1360</c:v>
                </c:pt>
                <c:pt idx="1450">
                  <c:v>1361</c:v>
                </c:pt>
                <c:pt idx="1451">
                  <c:v>1362</c:v>
                </c:pt>
                <c:pt idx="1452">
                  <c:v>1363</c:v>
                </c:pt>
                <c:pt idx="1453">
                  <c:v>1364</c:v>
                </c:pt>
                <c:pt idx="1454">
                  <c:v>1365</c:v>
                </c:pt>
                <c:pt idx="1455">
                  <c:v>1366</c:v>
                </c:pt>
                <c:pt idx="1456">
                  <c:v>1367</c:v>
                </c:pt>
                <c:pt idx="1457">
                  <c:v>1368</c:v>
                </c:pt>
                <c:pt idx="1458">
                  <c:v>1369</c:v>
                </c:pt>
                <c:pt idx="1459">
                  <c:v>1370</c:v>
                </c:pt>
                <c:pt idx="1460">
                  <c:v>1370</c:v>
                </c:pt>
                <c:pt idx="1461">
                  <c:v>1371</c:v>
                </c:pt>
                <c:pt idx="1462">
                  <c:v>1372</c:v>
                </c:pt>
                <c:pt idx="1463">
                  <c:v>1373</c:v>
                </c:pt>
                <c:pt idx="1464">
                  <c:v>1374</c:v>
                </c:pt>
                <c:pt idx="1465">
                  <c:v>1375</c:v>
                </c:pt>
                <c:pt idx="1466">
                  <c:v>1376</c:v>
                </c:pt>
                <c:pt idx="1467">
                  <c:v>1377</c:v>
                </c:pt>
                <c:pt idx="1468">
                  <c:v>1378</c:v>
                </c:pt>
                <c:pt idx="1469">
                  <c:v>1379</c:v>
                </c:pt>
                <c:pt idx="1470">
                  <c:v>1379</c:v>
                </c:pt>
                <c:pt idx="1471">
                  <c:v>1380</c:v>
                </c:pt>
                <c:pt idx="1472">
                  <c:v>1380</c:v>
                </c:pt>
                <c:pt idx="1473">
                  <c:v>1381</c:v>
                </c:pt>
                <c:pt idx="1474">
                  <c:v>1382</c:v>
                </c:pt>
                <c:pt idx="1475">
                  <c:v>1383</c:v>
                </c:pt>
                <c:pt idx="1476">
                  <c:v>1384</c:v>
                </c:pt>
                <c:pt idx="1477">
                  <c:v>1385</c:v>
                </c:pt>
                <c:pt idx="1478">
                  <c:v>1386</c:v>
                </c:pt>
                <c:pt idx="1479">
                  <c:v>1387</c:v>
                </c:pt>
                <c:pt idx="1480">
                  <c:v>1388</c:v>
                </c:pt>
                <c:pt idx="1481">
                  <c:v>1389</c:v>
                </c:pt>
                <c:pt idx="1482">
                  <c:v>1390</c:v>
                </c:pt>
                <c:pt idx="1483">
                  <c:v>1390</c:v>
                </c:pt>
                <c:pt idx="1484">
                  <c:v>1390</c:v>
                </c:pt>
                <c:pt idx="1485">
                  <c:v>1391</c:v>
                </c:pt>
                <c:pt idx="1486">
                  <c:v>1392</c:v>
                </c:pt>
                <c:pt idx="1487">
                  <c:v>1393</c:v>
                </c:pt>
                <c:pt idx="1488">
                  <c:v>1394</c:v>
                </c:pt>
                <c:pt idx="1489">
                  <c:v>1395</c:v>
                </c:pt>
                <c:pt idx="1490">
                  <c:v>1396</c:v>
                </c:pt>
                <c:pt idx="1491">
                  <c:v>1396</c:v>
                </c:pt>
                <c:pt idx="1492">
                  <c:v>1397</c:v>
                </c:pt>
                <c:pt idx="1493">
                  <c:v>1398</c:v>
                </c:pt>
                <c:pt idx="1494">
                  <c:v>1399</c:v>
                </c:pt>
                <c:pt idx="1495">
                  <c:v>1400</c:v>
                </c:pt>
                <c:pt idx="1496">
                  <c:v>1401</c:v>
                </c:pt>
                <c:pt idx="1497">
                  <c:v>1402</c:v>
                </c:pt>
                <c:pt idx="1498">
                  <c:v>1403</c:v>
                </c:pt>
                <c:pt idx="1499">
                  <c:v>1404</c:v>
                </c:pt>
                <c:pt idx="1500">
                  <c:v>1405</c:v>
                </c:pt>
                <c:pt idx="1501">
                  <c:v>1406</c:v>
                </c:pt>
                <c:pt idx="1502">
                  <c:v>1406</c:v>
                </c:pt>
                <c:pt idx="1503">
                  <c:v>1407</c:v>
                </c:pt>
                <c:pt idx="1504">
                  <c:v>1408</c:v>
                </c:pt>
                <c:pt idx="1505">
                  <c:v>1409</c:v>
                </c:pt>
                <c:pt idx="1506">
                  <c:v>1410</c:v>
                </c:pt>
                <c:pt idx="1507">
                  <c:v>1411</c:v>
                </c:pt>
                <c:pt idx="1508">
                  <c:v>1412</c:v>
                </c:pt>
                <c:pt idx="1509">
                  <c:v>1413</c:v>
                </c:pt>
                <c:pt idx="1510">
                  <c:v>1413</c:v>
                </c:pt>
                <c:pt idx="1511">
                  <c:v>1414</c:v>
                </c:pt>
                <c:pt idx="1512">
                  <c:v>1415</c:v>
                </c:pt>
                <c:pt idx="1513">
                  <c:v>1416</c:v>
                </c:pt>
                <c:pt idx="1514">
                  <c:v>1417</c:v>
                </c:pt>
                <c:pt idx="1515">
                  <c:v>1418</c:v>
                </c:pt>
                <c:pt idx="1516">
                  <c:v>1419</c:v>
                </c:pt>
                <c:pt idx="1517">
                  <c:v>1419</c:v>
                </c:pt>
                <c:pt idx="1518">
                  <c:v>1419</c:v>
                </c:pt>
                <c:pt idx="1519">
                  <c:v>1420</c:v>
                </c:pt>
                <c:pt idx="1520">
                  <c:v>1421</c:v>
                </c:pt>
                <c:pt idx="1521">
                  <c:v>1422</c:v>
                </c:pt>
                <c:pt idx="1522">
                  <c:v>1423</c:v>
                </c:pt>
                <c:pt idx="1523">
                  <c:v>1424</c:v>
                </c:pt>
                <c:pt idx="1524">
                  <c:v>1425</c:v>
                </c:pt>
                <c:pt idx="1525">
                  <c:v>1426</c:v>
                </c:pt>
                <c:pt idx="1526">
                  <c:v>1427</c:v>
                </c:pt>
                <c:pt idx="1527">
                  <c:v>1428</c:v>
                </c:pt>
                <c:pt idx="1528">
                  <c:v>1428</c:v>
                </c:pt>
                <c:pt idx="1529">
                  <c:v>1428</c:v>
                </c:pt>
                <c:pt idx="1530">
                  <c:v>1429</c:v>
                </c:pt>
                <c:pt idx="1531">
                  <c:v>1430</c:v>
                </c:pt>
                <c:pt idx="1532">
                  <c:v>1431</c:v>
                </c:pt>
                <c:pt idx="1533">
                  <c:v>1432</c:v>
                </c:pt>
                <c:pt idx="1534">
                  <c:v>1433</c:v>
                </c:pt>
                <c:pt idx="1535">
                  <c:v>1434</c:v>
                </c:pt>
                <c:pt idx="1536">
                  <c:v>1435</c:v>
                </c:pt>
                <c:pt idx="1537">
                  <c:v>1436</c:v>
                </c:pt>
                <c:pt idx="1538">
                  <c:v>1437</c:v>
                </c:pt>
                <c:pt idx="1539">
                  <c:v>1438</c:v>
                </c:pt>
                <c:pt idx="1540">
                  <c:v>1439</c:v>
                </c:pt>
                <c:pt idx="1541">
                  <c:v>1440</c:v>
                </c:pt>
                <c:pt idx="1542">
                  <c:v>1441</c:v>
                </c:pt>
                <c:pt idx="1543">
                  <c:v>1442</c:v>
                </c:pt>
                <c:pt idx="1544">
                  <c:v>1443</c:v>
                </c:pt>
                <c:pt idx="1545">
                  <c:v>1444</c:v>
                </c:pt>
                <c:pt idx="1546">
                  <c:v>1445</c:v>
                </c:pt>
                <c:pt idx="1547">
                  <c:v>1446</c:v>
                </c:pt>
                <c:pt idx="1548">
                  <c:v>1447</c:v>
                </c:pt>
                <c:pt idx="1549">
                  <c:v>1448</c:v>
                </c:pt>
                <c:pt idx="1550">
                  <c:v>1449</c:v>
                </c:pt>
                <c:pt idx="1551">
                  <c:v>1450</c:v>
                </c:pt>
                <c:pt idx="1552">
                  <c:v>1451</c:v>
                </c:pt>
                <c:pt idx="1553">
                  <c:v>1452</c:v>
                </c:pt>
                <c:pt idx="1554">
                  <c:v>1453</c:v>
                </c:pt>
                <c:pt idx="1555">
                  <c:v>1454</c:v>
                </c:pt>
                <c:pt idx="1556">
                  <c:v>1455</c:v>
                </c:pt>
                <c:pt idx="1557">
                  <c:v>1456</c:v>
                </c:pt>
                <c:pt idx="1558">
                  <c:v>1457</c:v>
                </c:pt>
                <c:pt idx="1559">
                  <c:v>1458</c:v>
                </c:pt>
                <c:pt idx="1560">
                  <c:v>1459</c:v>
                </c:pt>
                <c:pt idx="1561">
                  <c:v>1460</c:v>
                </c:pt>
                <c:pt idx="1562">
                  <c:v>1461</c:v>
                </c:pt>
                <c:pt idx="1563">
                  <c:v>1462</c:v>
                </c:pt>
                <c:pt idx="1564">
                  <c:v>1463</c:v>
                </c:pt>
                <c:pt idx="1565">
                  <c:v>1464</c:v>
                </c:pt>
                <c:pt idx="1566">
                  <c:v>1465</c:v>
                </c:pt>
                <c:pt idx="1567">
                  <c:v>1466</c:v>
                </c:pt>
                <c:pt idx="1568">
                  <c:v>1467</c:v>
                </c:pt>
                <c:pt idx="1569">
                  <c:v>1468</c:v>
                </c:pt>
                <c:pt idx="1570">
                  <c:v>1469</c:v>
                </c:pt>
                <c:pt idx="1571">
                  <c:v>1470</c:v>
                </c:pt>
                <c:pt idx="1572">
                  <c:v>1470</c:v>
                </c:pt>
                <c:pt idx="1573">
                  <c:v>1470</c:v>
                </c:pt>
                <c:pt idx="1574">
                  <c:v>1471</c:v>
                </c:pt>
                <c:pt idx="1575">
                  <c:v>1472</c:v>
                </c:pt>
                <c:pt idx="1576">
                  <c:v>1473</c:v>
                </c:pt>
                <c:pt idx="1577">
                  <c:v>1474</c:v>
                </c:pt>
                <c:pt idx="1578">
                  <c:v>1475</c:v>
                </c:pt>
                <c:pt idx="1579">
                  <c:v>1476</c:v>
                </c:pt>
                <c:pt idx="1580">
                  <c:v>1477</c:v>
                </c:pt>
                <c:pt idx="1581">
                  <c:v>1478</c:v>
                </c:pt>
                <c:pt idx="1582">
                  <c:v>1479</c:v>
                </c:pt>
                <c:pt idx="1583">
                  <c:v>1479</c:v>
                </c:pt>
                <c:pt idx="1584">
                  <c:v>1480</c:v>
                </c:pt>
                <c:pt idx="1585">
                  <c:v>1481</c:v>
                </c:pt>
                <c:pt idx="1586">
                  <c:v>1482</c:v>
                </c:pt>
                <c:pt idx="1587">
                  <c:v>1483</c:v>
                </c:pt>
                <c:pt idx="1588">
                  <c:v>1484</c:v>
                </c:pt>
                <c:pt idx="1589">
                  <c:v>1485</c:v>
                </c:pt>
                <c:pt idx="1590">
                  <c:v>1486</c:v>
                </c:pt>
                <c:pt idx="1591">
                  <c:v>1487</c:v>
                </c:pt>
                <c:pt idx="1592">
                  <c:v>1488</c:v>
                </c:pt>
                <c:pt idx="1593">
                  <c:v>1489</c:v>
                </c:pt>
                <c:pt idx="1594">
                  <c:v>1490</c:v>
                </c:pt>
                <c:pt idx="1595">
                  <c:v>1491</c:v>
                </c:pt>
                <c:pt idx="1596">
                  <c:v>1492</c:v>
                </c:pt>
                <c:pt idx="1597">
                  <c:v>1493</c:v>
                </c:pt>
                <c:pt idx="1598">
                  <c:v>1494</c:v>
                </c:pt>
                <c:pt idx="1599">
                  <c:v>1495</c:v>
                </c:pt>
                <c:pt idx="1600">
                  <c:v>1496</c:v>
                </c:pt>
                <c:pt idx="1601">
                  <c:v>1497</c:v>
                </c:pt>
                <c:pt idx="1602">
                  <c:v>1498</c:v>
                </c:pt>
                <c:pt idx="1603">
                  <c:v>1499</c:v>
                </c:pt>
                <c:pt idx="1604">
                  <c:v>1500</c:v>
                </c:pt>
                <c:pt idx="1605">
                  <c:v>1501</c:v>
                </c:pt>
                <c:pt idx="1606">
                  <c:v>1502</c:v>
                </c:pt>
                <c:pt idx="1607">
                  <c:v>1503</c:v>
                </c:pt>
                <c:pt idx="1608">
                  <c:v>1504</c:v>
                </c:pt>
                <c:pt idx="1609">
                  <c:v>1505</c:v>
                </c:pt>
                <c:pt idx="1610">
                  <c:v>1506</c:v>
                </c:pt>
                <c:pt idx="1611">
                  <c:v>1507</c:v>
                </c:pt>
                <c:pt idx="1612">
                  <c:v>1508</c:v>
                </c:pt>
                <c:pt idx="1613">
                  <c:v>1509</c:v>
                </c:pt>
                <c:pt idx="1614">
                  <c:v>1510</c:v>
                </c:pt>
                <c:pt idx="1615">
                  <c:v>1511</c:v>
                </c:pt>
                <c:pt idx="1616">
                  <c:v>1512</c:v>
                </c:pt>
                <c:pt idx="1617">
                  <c:v>1513</c:v>
                </c:pt>
                <c:pt idx="1618">
                  <c:v>1514</c:v>
                </c:pt>
                <c:pt idx="1619">
                  <c:v>1515</c:v>
                </c:pt>
                <c:pt idx="1620">
                  <c:v>1516</c:v>
                </c:pt>
                <c:pt idx="1621">
                  <c:v>1517</c:v>
                </c:pt>
                <c:pt idx="1622">
                  <c:v>1518</c:v>
                </c:pt>
                <c:pt idx="1623">
                  <c:v>1519</c:v>
                </c:pt>
                <c:pt idx="1624">
                  <c:v>1520</c:v>
                </c:pt>
                <c:pt idx="1625">
                  <c:v>1521</c:v>
                </c:pt>
                <c:pt idx="1626">
                  <c:v>1522</c:v>
                </c:pt>
                <c:pt idx="1627">
                  <c:v>1523</c:v>
                </c:pt>
                <c:pt idx="1628">
                  <c:v>1524</c:v>
                </c:pt>
                <c:pt idx="1629">
                  <c:v>1525</c:v>
                </c:pt>
                <c:pt idx="1630">
                  <c:v>1526</c:v>
                </c:pt>
                <c:pt idx="1631">
                  <c:v>1526</c:v>
                </c:pt>
                <c:pt idx="1632">
                  <c:v>1527</c:v>
                </c:pt>
                <c:pt idx="1633">
                  <c:v>1528</c:v>
                </c:pt>
                <c:pt idx="1634">
                  <c:v>1529</c:v>
                </c:pt>
                <c:pt idx="1635">
                  <c:v>1530</c:v>
                </c:pt>
                <c:pt idx="1636">
                  <c:v>1531</c:v>
                </c:pt>
                <c:pt idx="1637">
                  <c:v>1532</c:v>
                </c:pt>
                <c:pt idx="1638">
                  <c:v>1532</c:v>
                </c:pt>
                <c:pt idx="1639">
                  <c:v>1533</c:v>
                </c:pt>
                <c:pt idx="1640">
                  <c:v>1534</c:v>
                </c:pt>
                <c:pt idx="1641">
                  <c:v>1534</c:v>
                </c:pt>
                <c:pt idx="1642">
                  <c:v>1535</c:v>
                </c:pt>
                <c:pt idx="1643">
                  <c:v>1536</c:v>
                </c:pt>
                <c:pt idx="1644">
                  <c:v>1537</c:v>
                </c:pt>
                <c:pt idx="1645">
                  <c:v>1538</c:v>
                </c:pt>
                <c:pt idx="1646">
                  <c:v>1539</c:v>
                </c:pt>
                <c:pt idx="1647">
                  <c:v>1540</c:v>
                </c:pt>
                <c:pt idx="1648">
                  <c:v>1541</c:v>
                </c:pt>
                <c:pt idx="1649">
                  <c:v>1542</c:v>
                </c:pt>
                <c:pt idx="1650">
                  <c:v>1543</c:v>
                </c:pt>
                <c:pt idx="1651">
                  <c:v>1544</c:v>
                </c:pt>
                <c:pt idx="1652">
                  <c:v>1545</c:v>
                </c:pt>
                <c:pt idx="1653">
                  <c:v>1545</c:v>
                </c:pt>
                <c:pt idx="1654">
                  <c:v>1545</c:v>
                </c:pt>
                <c:pt idx="1655">
                  <c:v>1545</c:v>
                </c:pt>
                <c:pt idx="1656">
                  <c:v>1545</c:v>
                </c:pt>
                <c:pt idx="1657">
                  <c:v>1546</c:v>
                </c:pt>
                <c:pt idx="1658">
                  <c:v>1547</c:v>
                </c:pt>
                <c:pt idx="1659">
                  <c:v>1548</c:v>
                </c:pt>
                <c:pt idx="1660">
                  <c:v>1549</c:v>
                </c:pt>
                <c:pt idx="1661">
                  <c:v>1550</c:v>
                </c:pt>
                <c:pt idx="1662">
                  <c:v>1551</c:v>
                </c:pt>
                <c:pt idx="1663">
                  <c:v>1552</c:v>
                </c:pt>
                <c:pt idx="1664">
                  <c:v>1553</c:v>
                </c:pt>
                <c:pt idx="1665">
                  <c:v>1554</c:v>
                </c:pt>
                <c:pt idx="1666">
                  <c:v>1555</c:v>
                </c:pt>
                <c:pt idx="1667">
                  <c:v>1556</c:v>
                </c:pt>
                <c:pt idx="1668">
                  <c:v>1557</c:v>
                </c:pt>
                <c:pt idx="1669">
                  <c:v>1558</c:v>
                </c:pt>
                <c:pt idx="1670">
                  <c:v>1559</c:v>
                </c:pt>
                <c:pt idx="1671">
                  <c:v>1560</c:v>
                </c:pt>
                <c:pt idx="1672">
                  <c:v>1561</c:v>
                </c:pt>
                <c:pt idx="1673">
                  <c:v>1562</c:v>
                </c:pt>
                <c:pt idx="1674">
                  <c:v>1563</c:v>
                </c:pt>
                <c:pt idx="1675">
                  <c:v>1564</c:v>
                </c:pt>
                <c:pt idx="1676">
                  <c:v>1564</c:v>
                </c:pt>
                <c:pt idx="1677">
                  <c:v>1565</c:v>
                </c:pt>
                <c:pt idx="1678">
                  <c:v>1566</c:v>
                </c:pt>
                <c:pt idx="1679">
                  <c:v>1567</c:v>
                </c:pt>
                <c:pt idx="1680">
                  <c:v>1567</c:v>
                </c:pt>
                <c:pt idx="1681">
                  <c:v>1567</c:v>
                </c:pt>
                <c:pt idx="1682">
                  <c:v>1568</c:v>
                </c:pt>
                <c:pt idx="1683">
                  <c:v>1569</c:v>
                </c:pt>
                <c:pt idx="1684">
                  <c:v>1570</c:v>
                </c:pt>
                <c:pt idx="1685">
                  <c:v>1571</c:v>
                </c:pt>
                <c:pt idx="1686">
                  <c:v>1572</c:v>
                </c:pt>
                <c:pt idx="1687">
                  <c:v>1573</c:v>
                </c:pt>
                <c:pt idx="1688">
                  <c:v>1574</c:v>
                </c:pt>
                <c:pt idx="1689">
                  <c:v>1575</c:v>
                </c:pt>
                <c:pt idx="1690">
                  <c:v>1576</c:v>
                </c:pt>
                <c:pt idx="1691">
                  <c:v>1577</c:v>
                </c:pt>
                <c:pt idx="1692">
                  <c:v>1577</c:v>
                </c:pt>
                <c:pt idx="1693">
                  <c:v>1578</c:v>
                </c:pt>
                <c:pt idx="1694">
                  <c:v>1579</c:v>
                </c:pt>
                <c:pt idx="1695">
                  <c:v>1580</c:v>
                </c:pt>
                <c:pt idx="1696">
                  <c:v>1581</c:v>
                </c:pt>
                <c:pt idx="1697">
                  <c:v>1581</c:v>
                </c:pt>
                <c:pt idx="1698">
                  <c:v>1581</c:v>
                </c:pt>
                <c:pt idx="1699">
                  <c:v>1582</c:v>
                </c:pt>
                <c:pt idx="1700">
                  <c:v>1583</c:v>
                </c:pt>
                <c:pt idx="1701">
                  <c:v>1584</c:v>
                </c:pt>
                <c:pt idx="1702">
                  <c:v>1585</c:v>
                </c:pt>
                <c:pt idx="1703">
                  <c:v>1586</c:v>
                </c:pt>
                <c:pt idx="1704">
                  <c:v>1587</c:v>
                </c:pt>
                <c:pt idx="1705">
                  <c:v>1588</c:v>
                </c:pt>
                <c:pt idx="1706">
                  <c:v>1589</c:v>
                </c:pt>
                <c:pt idx="1707">
                  <c:v>1590</c:v>
                </c:pt>
                <c:pt idx="1708">
                  <c:v>1591</c:v>
                </c:pt>
                <c:pt idx="1709">
                  <c:v>1592</c:v>
                </c:pt>
                <c:pt idx="1710">
                  <c:v>1593</c:v>
                </c:pt>
                <c:pt idx="1711">
                  <c:v>1594</c:v>
                </c:pt>
                <c:pt idx="1712">
                  <c:v>1595</c:v>
                </c:pt>
                <c:pt idx="1713">
                  <c:v>1596</c:v>
                </c:pt>
                <c:pt idx="1714">
                  <c:v>1597</c:v>
                </c:pt>
                <c:pt idx="1715">
                  <c:v>1597</c:v>
                </c:pt>
                <c:pt idx="1716">
                  <c:v>1598</c:v>
                </c:pt>
                <c:pt idx="1717">
                  <c:v>1599</c:v>
                </c:pt>
                <c:pt idx="1718">
                  <c:v>1600</c:v>
                </c:pt>
                <c:pt idx="1719">
                  <c:v>1601</c:v>
                </c:pt>
                <c:pt idx="1720">
                  <c:v>1602</c:v>
                </c:pt>
                <c:pt idx="1721">
                  <c:v>1603</c:v>
                </c:pt>
                <c:pt idx="1722">
                  <c:v>1604</c:v>
                </c:pt>
                <c:pt idx="1723">
                  <c:v>1605</c:v>
                </c:pt>
                <c:pt idx="1724">
                  <c:v>1606</c:v>
                </c:pt>
                <c:pt idx="1725">
                  <c:v>1607</c:v>
                </c:pt>
                <c:pt idx="1726">
                  <c:v>1608</c:v>
                </c:pt>
                <c:pt idx="1727">
                  <c:v>1608</c:v>
                </c:pt>
                <c:pt idx="1728">
                  <c:v>1609</c:v>
                </c:pt>
                <c:pt idx="1729">
                  <c:v>1610</c:v>
                </c:pt>
                <c:pt idx="1730">
                  <c:v>1611</c:v>
                </c:pt>
                <c:pt idx="1731">
                  <c:v>1612</c:v>
                </c:pt>
                <c:pt idx="1732">
                  <c:v>1612</c:v>
                </c:pt>
                <c:pt idx="1733">
                  <c:v>1613</c:v>
                </c:pt>
                <c:pt idx="1734">
                  <c:v>1614</c:v>
                </c:pt>
                <c:pt idx="1735">
                  <c:v>1615</c:v>
                </c:pt>
                <c:pt idx="1736">
                  <c:v>1616</c:v>
                </c:pt>
                <c:pt idx="1737">
                  <c:v>1616</c:v>
                </c:pt>
                <c:pt idx="1738">
                  <c:v>1617</c:v>
                </c:pt>
                <c:pt idx="1739">
                  <c:v>1617</c:v>
                </c:pt>
                <c:pt idx="1740">
                  <c:v>1618</c:v>
                </c:pt>
                <c:pt idx="1741">
                  <c:v>1619</c:v>
                </c:pt>
                <c:pt idx="1742">
                  <c:v>1620</c:v>
                </c:pt>
                <c:pt idx="1743">
                  <c:v>1621</c:v>
                </c:pt>
                <c:pt idx="1744">
                  <c:v>1622</c:v>
                </c:pt>
                <c:pt idx="1745">
                  <c:v>1623</c:v>
                </c:pt>
                <c:pt idx="1746">
                  <c:v>1624</c:v>
                </c:pt>
                <c:pt idx="1747">
                  <c:v>1625</c:v>
                </c:pt>
                <c:pt idx="1748">
                  <c:v>1626</c:v>
                </c:pt>
                <c:pt idx="1749">
                  <c:v>1627</c:v>
                </c:pt>
                <c:pt idx="1750">
                  <c:v>1628</c:v>
                </c:pt>
                <c:pt idx="1751">
                  <c:v>1629</c:v>
                </c:pt>
                <c:pt idx="1752">
                  <c:v>1629</c:v>
                </c:pt>
                <c:pt idx="1753">
                  <c:v>1630</c:v>
                </c:pt>
                <c:pt idx="1754">
                  <c:v>1631</c:v>
                </c:pt>
                <c:pt idx="1755">
                  <c:v>1632</c:v>
                </c:pt>
                <c:pt idx="1756">
                  <c:v>1633</c:v>
                </c:pt>
                <c:pt idx="1757">
                  <c:v>1634</c:v>
                </c:pt>
                <c:pt idx="1758">
                  <c:v>1635</c:v>
                </c:pt>
                <c:pt idx="1759">
                  <c:v>1636</c:v>
                </c:pt>
                <c:pt idx="1760">
                  <c:v>1637</c:v>
                </c:pt>
                <c:pt idx="1761">
                  <c:v>1638</c:v>
                </c:pt>
                <c:pt idx="1762">
                  <c:v>1639</c:v>
                </c:pt>
                <c:pt idx="1763">
                  <c:v>1640</c:v>
                </c:pt>
                <c:pt idx="1764">
                  <c:v>1641</c:v>
                </c:pt>
                <c:pt idx="1765">
                  <c:v>1642</c:v>
                </c:pt>
                <c:pt idx="1766">
                  <c:v>1643</c:v>
                </c:pt>
                <c:pt idx="1767">
                  <c:v>1644</c:v>
                </c:pt>
                <c:pt idx="1768">
                  <c:v>1645</c:v>
                </c:pt>
                <c:pt idx="1769">
                  <c:v>1646</c:v>
                </c:pt>
                <c:pt idx="1770">
                  <c:v>1647</c:v>
                </c:pt>
                <c:pt idx="1771">
                  <c:v>1648</c:v>
                </c:pt>
                <c:pt idx="1772">
                  <c:v>1649</c:v>
                </c:pt>
                <c:pt idx="1773">
                  <c:v>1650</c:v>
                </c:pt>
                <c:pt idx="1774">
                  <c:v>1651</c:v>
                </c:pt>
                <c:pt idx="1775">
                  <c:v>1652</c:v>
                </c:pt>
                <c:pt idx="1776">
                  <c:v>1653</c:v>
                </c:pt>
                <c:pt idx="1777">
                  <c:v>1654</c:v>
                </c:pt>
                <c:pt idx="1778">
                  <c:v>1655</c:v>
                </c:pt>
                <c:pt idx="1779">
                  <c:v>1656</c:v>
                </c:pt>
                <c:pt idx="1780">
                  <c:v>1657</c:v>
                </c:pt>
                <c:pt idx="1781">
                  <c:v>1658</c:v>
                </c:pt>
                <c:pt idx="1782">
                  <c:v>1659</c:v>
                </c:pt>
                <c:pt idx="1783">
                  <c:v>1660</c:v>
                </c:pt>
                <c:pt idx="1784">
                  <c:v>1660</c:v>
                </c:pt>
                <c:pt idx="1785">
                  <c:v>1661</c:v>
                </c:pt>
                <c:pt idx="1786">
                  <c:v>1662</c:v>
                </c:pt>
                <c:pt idx="1787">
                  <c:v>1663</c:v>
                </c:pt>
                <c:pt idx="1788">
                  <c:v>1664</c:v>
                </c:pt>
                <c:pt idx="1789">
                  <c:v>1665</c:v>
                </c:pt>
                <c:pt idx="1790">
                  <c:v>1666</c:v>
                </c:pt>
                <c:pt idx="1791">
                  <c:v>1667</c:v>
                </c:pt>
                <c:pt idx="1792">
                  <c:v>1667</c:v>
                </c:pt>
                <c:pt idx="1793">
                  <c:v>1668</c:v>
                </c:pt>
                <c:pt idx="1794">
                  <c:v>1669</c:v>
                </c:pt>
                <c:pt idx="1795">
                  <c:v>1670</c:v>
                </c:pt>
                <c:pt idx="1796">
                  <c:v>1671</c:v>
                </c:pt>
                <c:pt idx="1797">
                  <c:v>1672</c:v>
                </c:pt>
                <c:pt idx="1798">
                  <c:v>1673</c:v>
                </c:pt>
                <c:pt idx="1799">
                  <c:v>1674</c:v>
                </c:pt>
                <c:pt idx="1800">
                  <c:v>1675</c:v>
                </c:pt>
                <c:pt idx="1801">
                  <c:v>1676</c:v>
                </c:pt>
                <c:pt idx="1802">
                  <c:v>1677</c:v>
                </c:pt>
                <c:pt idx="1803">
                  <c:v>1678</c:v>
                </c:pt>
                <c:pt idx="1804">
                  <c:v>1679</c:v>
                </c:pt>
                <c:pt idx="1805">
                  <c:v>1680</c:v>
                </c:pt>
                <c:pt idx="1806">
                  <c:v>1681</c:v>
                </c:pt>
                <c:pt idx="1807">
                  <c:v>1682</c:v>
                </c:pt>
                <c:pt idx="1808">
                  <c:v>1683</c:v>
                </c:pt>
                <c:pt idx="1809">
                  <c:v>1684</c:v>
                </c:pt>
                <c:pt idx="1810">
                  <c:v>1685</c:v>
                </c:pt>
                <c:pt idx="1811">
                  <c:v>1686</c:v>
                </c:pt>
                <c:pt idx="1812">
                  <c:v>1687</c:v>
                </c:pt>
                <c:pt idx="1813">
                  <c:v>1687</c:v>
                </c:pt>
                <c:pt idx="1814">
                  <c:v>1687</c:v>
                </c:pt>
                <c:pt idx="1815">
                  <c:v>1688</c:v>
                </c:pt>
                <c:pt idx="1816">
                  <c:v>1689</c:v>
                </c:pt>
                <c:pt idx="1817">
                  <c:v>1690</c:v>
                </c:pt>
                <c:pt idx="1818">
                  <c:v>1691</c:v>
                </c:pt>
                <c:pt idx="1819">
                  <c:v>1692</c:v>
                </c:pt>
                <c:pt idx="1820">
                  <c:v>1693</c:v>
                </c:pt>
                <c:pt idx="1821">
                  <c:v>1694</c:v>
                </c:pt>
                <c:pt idx="1822">
                  <c:v>1695</c:v>
                </c:pt>
                <c:pt idx="1823">
                  <c:v>1696</c:v>
                </c:pt>
                <c:pt idx="1824">
                  <c:v>1697</c:v>
                </c:pt>
                <c:pt idx="1825">
                  <c:v>1698</c:v>
                </c:pt>
                <c:pt idx="1826">
                  <c:v>1699</c:v>
                </c:pt>
                <c:pt idx="1827">
                  <c:v>1700</c:v>
                </c:pt>
                <c:pt idx="1828">
                  <c:v>1701</c:v>
                </c:pt>
                <c:pt idx="1829">
                  <c:v>1702</c:v>
                </c:pt>
                <c:pt idx="1830">
                  <c:v>1703</c:v>
                </c:pt>
                <c:pt idx="1831">
                  <c:v>1704</c:v>
                </c:pt>
                <c:pt idx="1832">
                  <c:v>1705</c:v>
                </c:pt>
                <c:pt idx="1833">
                  <c:v>1706</c:v>
                </c:pt>
                <c:pt idx="1834">
                  <c:v>1707</c:v>
                </c:pt>
                <c:pt idx="1835">
                  <c:v>1708</c:v>
                </c:pt>
                <c:pt idx="1836">
                  <c:v>1709</c:v>
                </c:pt>
                <c:pt idx="1837">
                  <c:v>1710</c:v>
                </c:pt>
                <c:pt idx="1838">
                  <c:v>1711</c:v>
                </c:pt>
                <c:pt idx="1839">
                  <c:v>1712</c:v>
                </c:pt>
                <c:pt idx="1840">
                  <c:v>1713</c:v>
                </c:pt>
                <c:pt idx="1841">
                  <c:v>1714</c:v>
                </c:pt>
                <c:pt idx="1842">
                  <c:v>1715</c:v>
                </c:pt>
                <c:pt idx="1843">
                  <c:v>1716</c:v>
                </c:pt>
                <c:pt idx="1844">
                  <c:v>1717</c:v>
                </c:pt>
                <c:pt idx="1845">
                  <c:v>1718</c:v>
                </c:pt>
                <c:pt idx="1846">
                  <c:v>1719</c:v>
                </c:pt>
                <c:pt idx="1847">
                  <c:v>1720</c:v>
                </c:pt>
                <c:pt idx="1848">
                  <c:v>1721</c:v>
                </c:pt>
                <c:pt idx="1849">
                  <c:v>1722</c:v>
                </c:pt>
                <c:pt idx="1850">
                  <c:v>1723</c:v>
                </c:pt>
                <c:pt idx="1851">
                  <c:v>1724</c:v>
                </c:pt>
                <c:pt idx="1852">
                  <c:v>1725</c:v>
                </c:pt>
                <c:pt idx="1853">
                  <c:v>1726</c:v>
                </c:pt>
                <c:pt idx="1854">
                  <c:v>1727</c:v>
                </c:pt>
                <c:pt idx="1855">
                  <c:v>1728</c:v>
                </c:pt>
                <c:pt idx="1856">
                  <c:v>1729</c:v>
                </c:pt>
                <c:pt idx="1857">
                  <c:v>1730</c:v>
                </c:pt>
                <c:pt idx="1858">
                  <c:v>1731</c:v>
                </c:pt>
                <c:pt idx="1859">
                  <c:v>1732</c:v>
                </c:pt>
                <c:pt idx="1860">
                  <c:v>1733</c:v>
                </c:pt>
                <c:pt idx="1861">
                  <c:v>1734</c:v>
                </c:pt>
                <c:pt idx="1862">
                  <c:v>1735</c:v>
                </c:pt>
                <c:pt idx="1863">
                  <c:v>1736</c:v>
                </c:pt>
                <c:pt idx="1864">
                  <c:v>1737</c:v>
                </c:pt>
                <c:pt idx="1865">
                  <c:v>1738</c:v>
                </c:pt>
                <c:pt idx="1866">
                  <c:v>1739</c:v>
                </c:pt>
                <c:pt idx="1867">
                  <c:v>1740</c:v>
                </c:pt>
                <c:pt idx="1868">
                  <c:v>1741</c:v>
                </c:pt>
                <c:pt idx="1869">
                  <c:v>1742</c:v>
                </c:pt>
                <c:pt idx="1870">
                  <c:v>1743</c:v>
                </c:pt>
                <c:pt idx="1871">
                  <c:v>1744</c:v>
                </c:pt>
                <c:pt idx="1872">
                  <c:v>1745</c:v>
                </c:pt>
                <c:pt idx="1873">
                  <c:v>1746</c:v>
                </c:pt>
                <c:pt idx="1874">
                  <c:v>1747</c:v>
                </c:pt>
                <c:pt idx="1875">
                  <c:v>1748</c:v>
                </c:pt>
                <c:pt idx="1876">
                  <c:v>1749</c:v>
                </c:pt>
                <c:pt idx="1877">
                  <c:v>1749</c:v>
                </c:pt>
                <c:pt idx="1878">
                  <c:v>1749</c:v>
                </c:pt>
                <c:pt idx="1879">
                  <c:v>1749</c:v>
                </c:pt>
                <c:pt idx="1880">
                  <c:v>1750</c:v>
                </c:pt>
                <c:pt idx="1881">
                  <c:v>1751</c:v>
                </c:pt>
                <c:pt idx="1882">
                  <c:v>1752</c:v>
                </c:pt>
                <c:pt idx="1883">
                  <c:v>1753</c:v>
                </c:pt>
                <c:pt idx="1884">
                  <c:v>1754</c:v>
                </c:pt>
                <c:pt idx="1885">
                  <c:v>1755</c:v>
                </c:pt>
                <c:pt idx="1886">
                  <c:v>1755</c:v>
                </c:pt>
                <c:pt idx="1887">
                  <c:v>1755</c:v>
                </c:pt>
                <c:pt idx="1888">
                  <c:v>1756</c:v>
                </c:pt>
                <c:pt idx="1889">
                  <c:v>1757</c:v>
                </c:pt>
                <c:pt idx="1890">
                  <c:v>1758</c:v>
                </c:pt>
                <c:pt idx="1891">
                  <c:v>1759</c:v>
                </c:pt>
                <c:pt idx="1892">
                  <c:v>1760</c:v>
                </c:pt>
                <c:pt idx="1893">
                  <c:v>1761</c:v>
                </c:pt>
                <c:pt idx="1894">
                  <c:v>1762</c:v>
                </c:pt>
                <c:pt idx="1895">
                  <c:v>1763</c:v>
                </c:pt>
                <c:pt idx="1896">
                  <c:v>1764</c:v>
                </c:pt>
                <c:pt idx="1897">
                  <c:v>1765</c:v>
                </c:pt>
                <c:pt idx="1898">
                  <c:v>1766</c:v>
                </c:pt>
                <c:pt idx="1899">
                  <c:v>1767</c:v>
                </c:pt>
                <c:pt idx="1900">
                  <c:v>1768</c:v>
                </c:pt>
                <c:pt idx="1901">
                  <c:v>1769</c:v>
                </c:pt>
                <c:pt idx="1902">
                  <c:v>1770</c:v>
                </c:pt>
                <c:pt idx="1903">
                  <c:v>1771</c:v>
                </c:pt>
                <c:pt idx="1904">
                  <c:v>1772</c:v>
                </c:pt>
                <c:pt idx="1905">
                  <c:v>1773</c:v>
                </c:pt>
                <c:pt idx="1906">
                  <c:v>1774</c:v>
                </c:pt>
                <c:pt idx="1907">
                  <c:v>1775</c:v>
                </c:pt>
                <c:pt idx="1908">
                  <c:v>1776</c:v>
                </c:pt>
                <c:pt idx="1909">
                  <c:v>1777</c:v>
                </c:pt>
                <c:pt idx="1910">
                  <c:v>1778</c:v>
                </c:pt>
                <c:pt idx="1911">
                  <c:v>1779</c:v>
                </c:pt>
                <c:pt idx="1912">
                  <c:v>1780</c:v>
                </c:pt>
                <c:pt idx="1913">
                  <c:v>1781</c:v>
                </c:pt>
                <c:pt idx="1914">
                  <c:v>1782</c:v>
                </c:pt>
                <c:pt idx="1915">
                  <c:v>1783</c:v>
                </c:pt>
                <c:pt idx="1916">
                  <c:v>1784</c:v>
                </c:pt>
                <c:pt idx="1917">
                  <c:v>1785</c:v>
                </c:pt>
                <c:pt idx="1918">
                  <c:v>1786</c:v>
                </c:pt>
                <c:pt idx="1919">
                  <c:v>1787</c:v>
                </c:pt>
                <c:pt idx="1920">
                  <c:v>1788</c:v>
                </c:pt>
                <c:pt idx="1921">
                  <c:v>1789</c:v>
                </c:pt>
                <c:pt idx="1922">
                  <c:v>1790</c:v>
                </c:pt>
                <c:pt idx="1923">
                  <c:v>1791</c:v>
                </c:pt>
                <c:pt idx="1924">
                  <c:v>1792</c:v>
                </c:pt>
                <c:pt idx="1925">
                  <c:v>1793</c:v>
                </c:pt>
                <c:pt idx="1926">
                  <c:v>1794</c:v>
                </c:pt>
                <c:pt idx="1927">
                  <c:v>1795</c:v>
                </c:pt>
                <c:pt idx="1928">
                  <c:v>1796</c:v>
                </c:pt>
                <c:pt idx="1929">
                  <c:v>1797</c:v>
                </c:pt>
                <c:pt idx="1930">
                  <c:v>1798</c:v>
                </c:pt>
                <c:pt idx="1931">
                  <c:v>1799</c:v>
                </c:pt>
                <c:pt idx="1932">
                  <c:v>1800</c:v>
                </c:pt>
                <c:pt idx="1933">
                  <c:v>1801</c:v>
                </c:pt>
                <c:pt idx="1934">
                  <c:v>1801</c:v>
                </c:pt>
                <c:pt idx="1935">
                  <c:v>1802</c:v>
                </c:pt>
                <c:pt idx="1936">
                  <c:v>1803</c:v>
                </c:pt>
                <c:pt idx="1937">
                  <c:v>1804</c:v>
                </c:pt>
                <c:pt idx="1938">
                  <c:v>1805</c:v>
                </c:pt>
                <c:pt idx="1939">
                  <c:v>1806</c:v>
                </c:pt>
                <c:pt idx="1940">
                  <c:v>1807</c:v>
                </c:pt>
                <c:pt idx="1941">
                  <c:v>1808</c:v>
                </c:pt>
                <c:pt idx="1942">
                  <c:v>1809</c:v>
                </c:pt>
                <c:pt idx="1943">
                  <c:v>1810</c:v>
                </c:pt>
                <c:pt idx="1944">
                  <c:v>1811</c:v>
                </c:pt>
                <c:pt idx="1945">
                  <c:v>1812</c:v>
                </c:pt>
                <c:pt idx="1946">
                  <c:v>1813</c:v>
                </c:pt>
                <c:pt idx="1947">
                  <c:v>1814</c:v>
                </c:pt>
                <c:pt idx="1948">
                  <c:v>1815</c:v>
                </c:pt>
                <c:pt idx="1949">
                  <c:v>1816</c:v>
                </c:pt>
                <c:pt idx="1950">
                  <c:v>1817</c:v>
                </c:pt>
                <c:pt idx="1951">
                  <c:v>1818</c:v>
                </c:pt>
                <c:pt idx="1952">
                  <c:v>1819</c:v>
                </c:pt>
                <c:pt idx="1953">
                  <c:v>1820</c:v>
                </c:pt>
                <c:pt idx="1954">
                  <c:v>1821</c:v>
                </c:pt>
                <c:pt idx="1955">
                  <c:v>1821</c:v>
                </c:pt>
                <c:pt idx="1956">
                  <c:v>1822</c:v>
                </c:pt>
                <c:pt idx="1957">
                  <c:v>1823</c:v>
                </c:pt>
                <c:pt idx="1958">
                  <c:v>1824</c:v>
                </c:pt>
                <c:pt idx="1959">
                  <c:v>1825</c:v>
                </c:pt>
                <c:pt idx="1960">
                  <c:v>1826</c:v>
                </c:pt>
                <c:pt idx="1961">
                  <c:v>1827</c:v>
                </c:pt>
                <c:pt idx="1962">
                  <c:v>1828</c:v>
                </c:pt>
                <c:pt idx="1963">
                  <c:v>1829</c:v>
                </c:pt>
                <c:pt idx="1964">
                  <c:v>1830</c:v>
                </c:pt>
                <c:pt idx="1965">
                  <c:v>1831</c:v>
                </c:pt>
                <c:pt idx="1966">
                  <c:v>1832</c:v>
                </c:pt>
                <c:pt idx="1967">
                  <c:v>1833</c:v>
                </c:pt>
                <c:pt idx="1968">
                  <c:v>1834</c:v>
                </c:pt>
                <c:pt idx="1969">
                  <c:v>1835</c:v>
                </c:pt>
                <c:pt idx="1970">
                  <c:v>1836</c:v>
                </c:pt>
                <c:pt idx="1971">
                  <c:v>1837</c:v>
                </c:pt>
                <c:pt idx="1972">
                  <c:v>1838</c:v>
                </c:pt>
                <c:pt idx="1973">
                  <c:v>1839</c:v>
                </c:pt>
                <c:pt idx="1974">
                  <c:v>1840</c:v>
                </c:pt>
                <c:pt idx="1975">
                  <c:v>1841</c:v>
                </c:pt>
                <c:pt idx="1976">
                  <c:v>1842</c:v>
                </c:pt>
                <c:pt idx="1977">
                  <c:v>1843</c:v>
                </c:pt>
                <c:pt idx="1978">
                  <c:v>1844</c:v>
                </c:pt>
                <c:pt idx="1979">
                  <c:v>1845</c:v>
                </c:pt>
                <c:pt idx="1980">
                  <c:v>1846</c:v>
                </c:pt>
                <c:pt idx="1981">
                  <c:v>1847</c:v>
                </c:pt>
                <c:pt idx="1982">
                  <c:v>1848</c:v>
                </c:pt>
                <c:pt idx="1983">
                  <c:v>1849</c:v>
                </c:pt>
                <c:pt idx="1984">
                  <c:v>1850</c:v>
                </c:pt>
                <c:pt idx="1985">
                  <c:v>1851</c:v>
                </c:pt>
                <c:pt idx="1986">
                  <c:v>1852</c:v>
                </c:pt>
                <c:pt idx="1987">
                  <c:v>1853</c:v>
                </c:pt>
                <c:pt idx="1988">
                  <c:v>1854</c:v>
                </c:pt>
                <c:pt idx="1989">
                  <c:v>1855</c:v>
                </c:pt>
                <c:pt idx="1990">
                  <c:v>1856</c:v>
                </c:pt>
                <c:pt idx="1991">
                  <c:v>1857</c:v>
                </c:pt>
                <c:pt idx="1992">
                  <c:v>1858</c:v>
                </c:pt>
                <c:pt idx="1993">
                  <c:v>1859</c:v>
                </c:pt>
                <c:pt idx="1994">
                  <c:v>1860</c:v>
                </c:pt>
                <c:pt idx="1995">
                  <c:v>1861</c:v>
                </c:pt>
                <c:pt idx="1996">
                  <c:v>1862</c:v>
                </c:pt>
                <c:pt idx="1997">
                  <c:v>1863</c:v>
                </c:pt>
                <c:pt idx="1998">
                  <c:v>1864</c:v>
                </c:pt>
                <c:pt idx="1999">
                  <c:v>1865</c:v>
                </c:pt>
                <c:pt idx="2000">
                  <c:v>1866</c:v>
                </c:pt>
                <c:pt idx="2001">
                  <c:v>1867</c:v>
                </c:pt>
                <c:pt idx="2002">
                  <c:v>1868</c:v>
                </c:pt>
                <c:pt idx="2003">
                  <c:v>1869</c:v>
                </c:pt>
                <c:pt idx="2004">
                  <c:v>1869</c:v>
                </c:pt>
                <c:pt idx="2005">
                  <c:v>1870</c:v>
                </c:pt>
                <c:pt idx="2006">
                  <c:v>1871</c:v>
                </c:pt>
                <c:pt idx="2007">
                  <c:v>1872</c:v>
                </c:pt>
                <c:pt idx="2008">
                  <c:v>1873</c:v>
                </c:pt>
                <c:pt idx="2009">
                  <c:v>1874</c:v>
                </c:pt>
                <c:pt idx="2010">
                  <c:v>1875</c:v>
                </c:pt>
                <c:pt idx="2011">
                  <c:v>1876</c:v>
                </c:pt>
                <c:pt idx="2012">
                  <c:v>1877</c:v>
                </c:pt>
                <c:pt idx="2013">
                  <c:v>1878</c:v>
                </c:pt>
                <c:pt idx="2014">
                  <c:v>1879</c:v>
                </c:pt>
                <c:pt idx="2015">
                  <c:v>1880</c:v>
                </c:pt>
                <c:pt idx="2016">
                  <c:v>1881</c:v>
                </c:pt>
                <c:pt idx="2017">
                  <c:v>1882</c:v>
                </c:pt>
                <c:pt idx="2018">
                  <c:v>1882</c:v>
                </c:pt>
                <c:pt idx="2019">
                  <c:v>1883</c:v>
                </c:pt>
                <c:pt idx="2020">
                  <c:v>1884</c:v>
                </c:pt>
                <c:pt idx="2021">
                  <c:v>1885</c:v>
                </c:pt>
                <c:pt idx="2022">
                  <c:v>1886</c:v>
                </c:pt>
                <c:pt idx="2023">
                  <c:v>1887</c:v>
                </c:pt>
                <c:pt idx="2024">
                  <c:v>1888</c:v>
                </c:pt>
                <c:pt idx="2025">
                  <c:v>1889</c:v>
                </c:pt>
                <c:pt idx="2026">
                  <c:v>1890</c:v>
                </c:pt>
                <c:pt idx="2027">
                  <c:v>1891</c:v>
                </c:pt>
                <c:pt idx="2028">
                  <c:v>1892</c:v>
                </c:pt>
                <c:pt idx="2029">
                  <c:v>1893</c:v>
                </c:pt>
                <c:pt idx="2030">
                  <c:v>1894</c:v>
                </c:pt>
                <c:pt idx="2031">
                  <c:v>1895</c:v>
                </c:pt>
                <c:pt idx="2032">
                  <c:v>1896</c:v>
                </c:pt>
                <c:pt idx="2033">
                  <c:v>1897</c:v>
                </c:pt>
                <c:pt idx="2034">
                  <c:v>1898</c:v>
                </c:pt>
                <c:pt idx="2035">
                  <c:v>1899</c:v>
                </c:pt>
                <c:pt idx="2036">
                  <c:v>1900</c:v>
                </c:pt>
                <c:pt idx="2037">
                  <c:v>1901</c:v>
                </c:pt>
                <c:pt idx="2038">
                  <c:v>1902</c:v>
                </c:pt>
                <c:pt idx="2039">
                  <c:v>1903</c:v>
                </c:pt>
                <c:pt idx="2040">
                  <c:v>1904</c:v>
                </c:pt>
                <c:pt idx="2041">
                  <c:v>1905</c:v>
                </c:pt>
                <c:pt idx="2042">
                  <c:v>1905</c:v>
                </c:pt>
                <c:pt idx="2043">
                  <c:v>1906</c:v>
                </c:pt>
                <c:pt idx="2044">
                  <c:v>1907</c:v>
                </c:pt>
                <c:pt idx="2045">
                  <c:v>1907</c:v>
                </c:pt>
                <c:pt idx="2046">
                  <c:v>1908</c:v>
                </c:pt>
                <c:pt idx="2047">
                  <c:v>1909</c:v>
                </c:pt>
                <c:pt idx="2048">
                  <c:v>1910</c:v>
                </c:pt>
                <c:pt idx="2049">
                  <c:v>1911</c:v>
                </c:pt>
                <c:pt idx="2050">
                  <c:v>1911</c:v>
                </c:pt>
                <c:pt idx="2051">
                  <c:v>1912</c:v>
                </c:pt>
                <c:pt idx="2052">
                  <c:v>1913</c:v>
                </c:pt>
                <c:pt idx="2053">
                  <c:v>1914</c:v>
                </c:pt>
                <c:pt idx="2054">
                  <c:v>1915</c:v>
                </c:pt>
                <c:pt idx="2055">
                  <c:v>1916</c:v>
                </c:pt>
                <c:pt idx="2056">
                  <c:v>1917</c:v>
                </c:pt>
                <c:pt idx="2057">
                  <c:v>1918</c:v>
                </c:pt>
                <c:pt idx="2058">
                  <c:v>1919</c:v>
                </c:pt>
                <c:pt idx="2059">
                  <c:v>1920</c:v>
                </c:pt>
                <c:pt idx="2060">
                  <c:v>1921</c:v>
                </c:pt>
                <c:pt idx="2061">
                  <c:v>1922</c:v>
                </c:pt>
                <c:pt idx="2062">
                  <c:v>1923</c:v>
                </c:pt>
                <c:pt idx="2063">
                  <c:v>1924</c:v>
                </c:pt>
                <c:pt idx="2064">
                  <c:v>1925</c:v>
                </c:pt>
                <c:pt idx="2065">
                  <c:v>1926</c:v>
                </c:pt>
                <c:pt idx="2066">
                  <c:v>1927</c:v>
                </c:pt>
                <c:pt idx="2067">
                  <c:v>1928</c:v>
                </c:pt>
                <c:pt idx="2068">
                  <c:v>1929</c:v>
                </c:pt>
                <c:pt idx="2069">
                  <c:v>1930</c:v>
                </c:pt>
                <c:pt idx="2070">
                  <c:v>1931</c:v>
                </c:pt>
                <c:pt idx="2071">
                  <c:v>1932</c:v>
                </c:pt>
                <c:pt idx="2072">
                  <c:v>1933</c:v>
                </c:pt>
                <c:pt idx="2073">
                  <c:v>1934</c:v>
                </c:pt>
                <c:pt idx="2074">
                  <c:v>1935</c:v>
                </c:pt>
                <c:pt idx="2075">
                  <c:v>1936</c:v>
                </c:pt>
                <c:pt idx="2076">
                  <c:v>1937</c:v>
                </c:pt>
                <c:pt idx="2077">
                  <c:v>1938</c:v>
                </c:pt>
                <c:pt idx="2078">
                  <c:v>1939</c:v>
                </c:pt>
                <c:pt idx="2079">
                  <c:v>1939</c:v>
                </c:pt>
                <c:pt idx="2080">
                  <c:v>1940</c:v>
                </c:pt>
                <c:pt idx="2081">
                  <c:v>1941</c:v>
                </c:pt>
                <c:pt idx="2082">
                  <c:v>1942</c:v>
                </c:pt>
                <c:pt idx="2083">
                  <c:v>1943</c:v>
                </c:pt>
                <c:pt idx="2084">
                  <c:v>1944</c:v>
                </c:pt>
                <c:pt idx="2085">
                  <c:v>1945</c:v>
                </c:pt>
                <c:pt idx="2086">
                  <c:v>1946</c:v>
                </c:pt>
                <c:pt idx="2087">
                  <c:v>1947</c:v>
                </c:pt>
                <c:pt idx="2088">
                  <c:v>1948</c:v>
                </c:pt>
                <c:pt idx="2089">
                  <c:v>1949</c:v>
                </c:pt>
                <c:pt idx="2090">
                  <c:v>1950</c:v>
                </c:pt>
                <c:pt idx="2091">
                  <c:v>1951</c:v>
                </c:pt>
                <c:pt idx="2092">
                  <c:v>1952</c:v>
                </c:pt>
                <c:pt idx="2093">
                  <c:v>1953</c:v>
                </c:pt>
                <c:pt idx="2094">
                  <c:v>1954</c:v>
                </c:pt>
                <c:pt idx="2095">
                  <c:v>1955</c:v>
                </c:pt>
                <c:pt idx="2096">
                  <c:v>1956</c:v>
                </c:pt>
                <c:pt idx="2097">
                  <c:v>1957</c:v>
                </c:pt>
                <c:pt idx="2098">
                  <c:v>1958</c:v>
                </c:pt>
                <c:pt idx="2099">
                  <c:v>1959</c:v>
                </c:pt>
                <c:pt idx="2100">
                  <c:v>1960</c:v>
                </c:pt>
                <c:pt idx="2101">
                  <c:v>1961</c:v>
                </c:pt>
                <c:pt idx="2102">
                  <c:v>1962</c:v>
                </c:pt>
                <c:pt idx="2103">
                  <c:v>1963</c:v>
                </c:pt>
                <c:pt idx="2104">
                  <c:v>1964</c:v>
                </c:pt>
                <c:pt idx="2105">
                  <c:v>1965</c:v>
                </c:pt>
                <c:pt idx="2106">
                  <c:v>1966</c:v>
                </c:pt>
                <c:pt idx="2107">
                  <c:v>1967</c:v>
                </c:pt>
                <c:pt idx="2108">
                  <c:v>1968</c:v>
                </c:pt>
                <c:pt idx="2109">
                  <c:v>1969</c:v>
                </c:pt>
                <c:pt idx="2110">
                  <c:v>1970</c:v>
                </c:pt>
                <c:pt idx="2111">
                  <c:v>1971</c:v>
                </c:pt>
                <c:pt idx="2112">
                  <c:v>1972</c:v>
                </c:pt>
                <c:pt idx="2113">
                  <c:v>1973</c:v>
                </c:pt>
                <c:pt idx="2114">
                  <c:v>1973</c:v>
                </c:pt>
                <c:pt idx="2115">
                  <c:v>1974</c:v>
                </c:pt>
                <c:pt idx="2116">
                  <c:v>1975</c:v>
                </c:pt>
                <c:pt idx="2117">
                  <c:v>1976</c:v>
                </c:pt>
                <c:pt idx="2118">
                  <c:v>1977</c:v>
                </c:pt>
                <c:pt idx="2119">
                  <c:v>1978</c:v>
                </c:pt>
                <c:pt idx="2120">
                  <c:v>1979</c:v>
                </c:pt>
                <c:pt idx="2121">
                  <c:v>1980</c:v>
                </c:pt>
                <c:pt idx="2122">
                  <c:v>1981</c:v>
                </c:pt>
                <c:pt idx="2123">
                  <c:v>1982</c:v>
                </c:pt>
                <c:pt idx="2124">
                  <c:v>1983</c:v>
                </c:pt>
                <c:pt idx="2125">
                  <c:v>1984</c:v>
                </c:pt>
                <c:pt idx="2126">
                  <c:v>1985</c:v>
                </c:pt>
                <c:pt idx="2127">
                  <c:v>1985</c:v>
                </c:pt>
                <c:pt idx="2128">
                  <c:v>1986</c:v>
                </c:pt>
                <c:pt idx="2129">
                  <c:v>1987</c:v>
                </c:pt>
                <c:pt idx="2130">
                  <c:v>1988</c:v>
                </c:pt>
                <c:pt idx="2131">
                  <c:v>1989</c:v>
                </c:pt>
                <c:pt idx="2132">
                  <c:v>1990</c:v>
                </c:pt>
                <c:pt idx="2133">
                  <c:v>1991</c:v>
                </c:pt>
                <c:pt idx="2134">
                  <c:v>1992</c:v>
                </c:pt>
                <c:pt idx="2135">
                  <c:v>1993</c:v>
                </c:pt>
                <c:pt idx="2136">
                  <c:v>1994</c:v>
                </c:pt>
                <c:pt idx="2137">
                  <c:v>1995</c:v>
                </c:pt>
                <c:pt idx="2138">
                  <c:v>1996</c:v>
                </c:pt>
                <c:pt idx="2139">
                  <c:v>1997</c:v>
                </c:pt>
                <c:pt idx="2140">
                  <c:v>1998</c:v>
                </c:pt>
                <c:pt idx="2141">
                  <c:v>1999</c:v>
                </c:pt>
                <c:pt idx="2142">
                  <c:v>2000</c:v>
                </c:pt>
                <c:pt idx="2143">
                  <c:v>2001</c:v>
                </c:pt>
                <c:pt idx="2144">
                  <c:v>2002</c:v>
                </c:pt>
                <c:pt idx="2145">
                  <c:v>2003</c:v>
                </c:pt>
                <c:pt idx="2146">
                  <c:v>2004</c:v>
                </c:pt>
                <c:pt idx="2147">
                  <c:v>2005</c:v>
                </c:pt>
                <c:pt idx="2148">
                  <c:v>2006</c:v>
                </c:pt>
                <c:pt idx="2149">
                  <c:v>2007</c:v>
                </c:pt>
                <c:pt idx="2150">
                  <c:v>2008</c:v>
                </c:pt>
                <c:pt idx="2151">
                  <c:v>2009</c:v>
                </c:pt>
                <c:pt idx="2152">
                  <c:v>2010</c:v>
                </c:pt>
                <c:pt idx="2153">
                  <c:v>2011</c:v>
                </c:pt>
                <c:pt idx="2154">
                  <c:v>2012</c:v>
                </c:pt>
                <c:pt idx="2155">
                  <c:v>2013</c:v>
                </c:pt>
                <c:pt idx="2156">
                  <c:v>2014</c:v>
                </c:pt>
                <c:pt idx="2157">
                  <c:v>2014</c:v>
                </c:pt>
                <c:pt idx="2158">
                  <c:v>2014</c:v>
                </c:pt>
                <c:pt idx="2159">
                  <c:v>2015</c:v>
                </c:pt>
                <c:pt idx="2160">
                  <c:v>2016</c:v>
                </c:pt>
                <c:pt idx="2161">
                  <c:v>2017</c:v>
                </c:pt>
                <c:pt idx="2162">
                  <c:v>2018</c:v>
                </c:pt>
                <c:pt idx="2163">
                  <c:v>2019</c:v>
                </c:pt>
                <c:pt idx="2164">
                  <c:v>2020</c:v>
                </c:pt>
                <c:pt idx="2165">
                  <c:v>2021</c:v>
                </c:pt>
                <c:pt idx="2166">
                  <c:v>2022</c:v>
                </c:pt>
                <c:pt idx="2167">
                  <c:v>2023</c:v>
                </c:pt>
                <c:pt idx="2168">
                  <c:v>2024</c:v>
                </c:pt>
                <c:pt idx="2169">
                  <c:v>2025</c:v>
                </c:pt>
                <c:pt idx="2170">
                  <c:v>2026</c:v>
                </c:pt>
                <c:pt idx="2171">
                  <c:v>2027</c:v>
                </c:pt>
                <c:pt idx="2172">
                  <c:v>2028</c:v>
                </c:pt>
                <c:pt idx="2173">
                  <c:v>2029</c:v>
                </c:pt>
                <c:pt idx="2174">
                  <c:v>2029</c:v>
                </c:pt>
                <c:pt idx="2175">
                  <c:v>2030</c:v>
                </c:pt>
                <c:pt idx="2176">
                  <c:v>2031</c:v>
                </c:pt>
                <c:pt idx="2177">
                  <c:v>2032</c:v>
                </c:pt>
                <c:pt idx="2178">
                  <c:v>2033</c:v>
                </c:pt>
                <c:pt idx="2179">
                  <c:v>2034</c:v>
                </c:pt>
                <c:pt idx="2180">
                  <c:v>2035</c:v>
                </c:pt>
                <c:pt idx="2181">
                  <c:v>2036</c:v>
                </c:pt>
                <c:pt idx="2182">
                  <c:v>2037</c:v>
                </c:pt>
                <c:pt idx="2183">
                  <c:v>2038</c:v>
                </c:pt>
                <c:pt idx="2184">
                  <c:v>2039</c:v>
                </c:pt>
                <c:pt idx="2185">
                  <c:v>2040</c:v>
                </c:pt>
                <c:pt idx="2186">
                  <c:v>2041</c:v>
                </c:pt>
                <c:pt idx="2187">
                  <c:v>2042</c:v>
                </c:pt>
                <c:pt idx="2188">
                  <c:v>2043</c:v>
                </c:pt>
                <c:pt idx="2189">
                  <c:v>2044</c:v>
                </c:pt>
                <c:pt idx="2190">
                  <c:v>2045</c:v>
                </c:pt>
                <c:pt idx="2191">
                  <c:v>2046</c:v>
                </c:pt>
                <c:pt idx="2192">
                  <c:v>2047</c:v>
                </c:pt>
                <c:pt idx="2193">
                  <c:v>2048</c:v>
                </c:pt>
                <c:pt idx="2194">
                  <c:v>2049</c:v>
                </c:pt>
                <c:pt idx="2195">
                  <c:v>2050</c:v>
                </c:pt>
                <c:pt idx="2196">
                  <c:v>2051</c:v>
                </c:pt>
                <c:pt idx="2197">
                  <c:v>2052</c:v>
                </c:pt>
                <c:pt idx="2198">
                  <c:v>2053</c:v>
                </c:pt>
                <c:pt idx="2199">
                  <c:v>2054</c:v>
                </c:pt>
                <c:pt idx="2200">
                  <c:v>2055</c:v>
                </c:pt>
                <c:pt idx="2201">
                  <c:v>2056</c:v>
                </c:pt>
                <c:pt idx="2202">
                  <c:v>2057</c:v>
                </c:pt>
                <c:pt idx="2203">
                  <c:v>2058</c:v>
                </c:pt>
                <c:pt idx="2204">
                  <c:v>2059</c:v>
                </c:pt>
                <c:pt idx="2205">
                  <c:v>2060</c:v>
                </c:pt>
                <c:pt idx="2206">
                  <c:v>2061</c:v>
                </c:pt>
                <c:pt idx="2207">
                  <c:v>2062</c:v>
                </c:pt>
                <c:pt idx="2208">
                  <c:v>2063</c:v>
                </c:pt>
                <c:pt idx="2209">
                  <c:v>2064</c:v>
                </c:pt>
                <c:pt idx="2210">
                  <c:v>2065</c:v>
                </c:pt>
                <c:pt idx="2211">
                  <c:v>2066</c:v>
                </c:pt>
                <c:pt idx="2212">
                  <c:v>2067</c:v>
                </c:pt>
                <c:pt idx="2213">
                  <c:v>2068</c:v>
                </c:pt>
                <c:pt idx="2214">
                  <c:v>2069</c:v>
                </c:pt>
                <c:pt idx="2215">
                  <c:v>2070</c:v>
                </c:pt>
                <c:pt idx="2216">
                  <c:v>2071</c:v>
                </c:pt>
                <c:pt idx="2217">
                  <c:v>2072</c:v>
                </c:pt>
                <c:pt idx="2218">
                  <c:v>2073</c:v>
                </c:pt>
                <c:pt idx="2219">
                  <c:v>2074</c:v>
                </c:pt>
                <c:pt idx="2220">
                  <c:v>2075</c:v>
                </c:pt>
                <c:pt idx="2221">
                  <c:v>2076</c:v>
                </c:pt>
                <c:pt idx="2222">
                  <c:v>2077</c:v>
                </c:pt>
                <c:pt idx="2223">
                  <c:v>2078</c:v>
                </c:pt>
                <c:pt idx="2224">
                  <c:v>2079</c:v>
                </c:pt>
                <c:pt idx="2225">
                  <c:v>2080</c:v>
                </c:pt>
                <c:pt idx="2226">
                  <c:v>2081</c:v>
                </c:pt>
                <c:pt idx="2227">
                  <c:v>2082</c:v>
                </c:pt>
                <c:pt idx="2228">
                  <c:v>2083</c:v>
                </c:pt>
                <c:pt idx="2229">
                  <c:v>2084</c:v>
                </c:pt>
                <c:pt idx="2230">
                  <c:v>2085</c:v>
                </c:pt>
                <c:pt idx="2231">
                  <c:v>2086</c:v>
                </c:pt>
                <c:pt idx="2232">
                  <c:v>2087</c:v>
                </c:pt>
                <c:pt idx="2233">
                  <c:v>2088</c:v>
                </c:pt>
                <c:pt idx="2234">
                  <c:v>2089</c:v>
                </c:pt>
                <c:pt idx="2235">
                  <c:v>2090</c:v>
                </c:pt>
                <c:pt idx="2236">
                  <c:v>2091</c:v>
                </c:pt>
                <c:pt idx="2237">
                  <c:v>2092</c:v>
                </c:pt>
                <c:pt idx="2238">
                  <c:v>2093</c:v>
                </c:pt>
                <c:pt idx="2239">
                  <c:v>2094</c:v>
                </c:pt>
                <c:pt idx="2240">
                  <c:v>2095</c:v>
                </c:pt>
                <c:pt idx="2241">
                  <c:v>2095</c:v>
                </c:pt>
                <c:pt idx="2242">
                  <c:v>2096</c:v>
                </c:pt>
                <c:pt idx="2243">
                  <c:v>2097</c:v>
                </c:pt>
                <c:pt idx="2244">
                  <c:v>2098</c:v>
                </c:pt>
                <c:pt idx="2245">
                  <c:v>2099</c:v>
                </c:pt>
                <c:pt idx="2246">
                  <c:v>2100</c:v>
                </c:pt>
                <c:pt idx="2247">
                  <c:v>2101</c:v>
                </c:pt>
                <c:pt idx="2248">
                  <c:v>2102</c:v>
                </c:pt>
                <c:pt idx="2249">
                  <c:v>2103</c:v>
                </c:pt>
                <c:pt idx="2250">
                  <c:v>2104</c:v>
                </c:pt>
                <c:pt idx="2251">
                  <c:v>2105</c:v>
                </c:pt>
                <c:pt idx="2252">
                  <c:v>2106</c:v>
                </c:pt>
                <c:pt idx="2253">
                  <c:v>2107</c:v>
                </c:pt>
                <c:pt idx="2254">
                  <c:v>2108</c:v>
                </c:pt>
                <c:pt idx="2255">
                  <c:v>2109</c:v>
                </c:pt>
                <c:pt idx="2256">
                  <c:v>2110</c:v>
                </c:pt>
                <c:pt idx="2257">
                  <c:v>2111</c:v>
                </c:pt>
                <c:pt idx="2258">
                  <c:v>2111</c:v>
                </c:pt>
                <c:pt idx="2259">
                  <c:v>2112</c:v>
                </c:pt>
                <c:pt idx="2260">
                  <c:v>2112</c:v>
                </c:pt>
                <c:pt idx="2261">
                  <c:v>2112</c:v>
                </c:pt>
                <c:pt idx="2262">
                  <c:v>2112</c:v>
                </c:pt>
                <c:pt idx="2263">
                  <c:v>2112</c:v>
                </c:pt>
                <c:pt idx="2264">
                  <c:v>2112</c:v>
                </c:pt>
                <c:pt idx="2265">
                  <c:v>2112</c:v>
                </c:pt>
                <c:pt idx="2266">
                  <c:v>2112</c:v>
                </c:pt>
                <c:pt idx="2267">
                  <c:v>2113</c:v>
                </c:pt>
                <c:pt idx="2268">
                  <c:v>2114</c:v>
                </c:pt>
                <c:pt idx="2269">
                  <c:v>2115</c:v>
                </c:pt>
                <c:pt idx="2270">
                  <c:v>2116</c:v>
                </c:pt>
                <c:pt idx="2271">
                  <c:v>2116</c:v>
                </c:pt>
                <c:pt idx="2272">
                  <c:v>2117</c:v>
                </c:pt>
                <c:pt idx="2273">
                  <c:v>2118</c:v>
                </c:pt>
                <c:pt idx="2274">
                  <c:v>2118</c:v>
                </c:pt>
                <c:pt idx="2275">
                  <c:v>2119</c:v>
                </c:pt>
                <c:pt idx="2276">
                  <c:v>2120</c:v>
                </c:pt>
                <c:pt idx="2277">
                  <c:v>2121</c:v>
                </c:pt>
                <c:pt idx="2278">
                  <c:v>2122</c:v>
                </c:pt>
                <c:pt idx="2279">
                  <c:v>2123</c:v>
                </c:pt>
                <c:pt idx="2280">
                  <c:v>2124</c:v>
                </c:pt>
                <c:pt idx="2281">
                  <c:v>2125</c:v>
                </c:pt>
                <c:pt idx="2282">
                  <c:v>2126</c:v>
                </c:pt>
                <c:pt idx="2283">
                  <c:v>2127</c:v>
                </c:pt>
                <c:pt idx="2284">
                  <c:v>2128</c:v>
                </c:pt>
                <c:pt idx="2285">
                  <c:v>2129</c:v>
                </c:pt>
                <c:pt idx="2286">
                  <c:v>2130</c:v>
                </c:pt>
                <c:pt idx="2287">
                  <c:v>2131</c:v>
                </c:pt>
                <c:pt idx="2288">
                  <c:v>2132</c:v>
                </c:pt>
                <c:pt idx="2289">
                  <c:v>2133</c:v>
                </c:pt>
                <c:pt idx="2290">
                  <c:v>2134</c:v>
                </c:pt>
                <c:pt idx="2291">
                  <c:v>2135</c:v>
                </c:pt>
                <c:pt idx="2292">
                  <c:v>2136</c:v>
                </c:pt>
                <c:pt idx="2293">
                  <c:v>2137</c:v>
                </c:pt>
                <c:pt idx="2294">
                  <c:v>2138</c:v>
                </c:pt>
                <c:pt idx="2295">
                  <c:v>2139</c:v>
                </c:pt>
                <c:pt idx="2296">
                  <c:v>2140</c:v>
                </c:pt>
                <c:pt idx="2297">
                  <c:v>2141</c:v>
                </c:pt>
                <c:pt idx="2298">
                  <c:v>2142</c:v>
                </c:pt>
                <c:pt idx="2299">
                  <c:v>2143</c:v>
                </c:pt>
                <c:pt idx="2300">
                  <c:v>2144</c:v>
                </c:pt>
                <c:pt idx="2301">
                  <c:v>2145</c:v>
                </c:pt>
                <c:pt idx="2302">
                  <c:v>2146</c:v>
                </c:pt>
                <c:pt idx="2303">
                  <c:v>2147</c:v>
                </c:pt>
                <c:pt idx="2304">
                  <c:v>2148</c:v>
                </c:pt>
                <c:pt idx="2305">
                  <c:v>2149</c:v>
                </c:pt>
                <c:pt idx="2306">
                  <c:v>2150</c:v>
                </c:pt>
                <c:pt idx="2307">
                  <c:v>2151</c:v>
                </c:pt>
                <c:pt idx="2308">
                  <c:v>2152</c:v>
                </c:pt>
                <c:pt idx="2309">
                  <c:v>2152</c:v>
                </c:pt>
                <c:pt idx="2310">
                  <c:v>2153</c:v>
                </c:pt>
                <c:pt idx="2311">
                  <c:v>2154</c:v>
                </c:pt>
                <c:pt idx="2312">
                  <c:v>2155</c:v>
                </c:pt>
                <c:pt idx="2313">
                  <c:v>2156</c:v>
                </c:pt>
                <c:pt idx="2314">
                  <c:v>2157</c:v>
                </c:pt>
                <c:pt idx="2315">
                  <c:v>2158</c:v>
                </c:pt>
                <c:pt idx="2316">
                  <c:v>2159</c:v>
                </c:pt>
                <c:pt idx="2317">
                  <c:v>2160</c:v>
                </c:pt>
                <c:pt idx="2318">
                  <c:v>2161</c:v>
                </c:pt>
                <c:pt idx="2319">
                  <c:v>2162</c:v>
                </c:pt>
                <c:pt idx="2320">
                  <c:v>2163</c:v>
                </c:pt>
                <c:pt idx="2321">
                  <c:v>2164</c:v>
                </c:pt>
                <c:pt idx="2322">
                  <c:v>2165</c:v>
                </c:pt>
                <c:pt idx="2323">
                  <c:v>2166</c:v>
                </c:pt>
                <c:pt idx="2324">
                  <c:v>2167</c:v>
                </c:pt>
                <c:pt idx="2325">
                  <c:v>2168</c:v>
                </c:pt>
                <c:pt idx="2326">
                  <c:v>2169</c:v>
                </c:pt>
                <c:pt idx="2327">
                  <c:v>2170</c:v>
                </c:pt>
                <c:pt idx="2328">
                  <c:v>2171</c:v>
                </c:pt>
                <c:pt idx="2329">
                  <c:v>2172</c:v>
                </c:pt>
                <c:pt idx="2330">
                  <c:v>2173</c:v>
                </c:pt>
                <c:pt idx="2331">
                  <c:v>2174</c:v>
                </c:pt>
                <c:pt idx="2332">
                  <c:v>2175</c:v>
                </c:pt>
                <c:pt idx="2333">
                  <c:v>2176</c:v>
                </c:pt>
                <c:pt idx="2334">
                  <c:v>2177</c:v>
                </c:pt>
                <c:pt idx="2335">
                  <c:v>2178</c:v>
                </c:pt>
                <c:pt idx="2336">
                  <c:v>2179</c:v>
                </c:pt>
                <c:pt idx="2337">
                  <c:v>2180</c:v>
                </c:pt>
                <c:pt idx="2338">
                  <c:v>2181</c:v>
                </c:pt>
                <c:pt idx="2339">
                  <c:v>2182</c:v>
                </c:pt>
                <c:pt idx="2340">
                  <c:v>2183</c:v>
                </c:pt>
                <c:pt idx="2341">
                  <c:v>2184</c:v>
                </c:pt>
                <c:pt idx="2342">
                  <c:v>2185</c:v>
                </c:pt>
                <c:pt idx="2343">
                  <c:v>2186</c:v>
                </c:pt>
                <c:pt idx="2344">
                  <c:v>2187</c:v>
                </c:pt>
                <c:pt idx="2345">
                  <c:v>2188</c:v>
                </c:pt>
                <c:pt idx="2346">
                  <c:v>2189</c:v>
                </c:pt>
                <c:pt idx="2347">
                  <c:v>2190</c:v>
                </c:pt>
                <c:pt idx="2348">
                  <c:v>2191</c:v>
                </c:pt>
                <c:pt idx="2349">
                  <c:v>2192</c:v>
                </c:pt>
                <c:pt idx="2350">
                  <c:v>2193</c:v>
                </c:pt>
                <c:pt idx="2351">
                  <c:v>2194</c:v>
                </c:pt>
                <c:pt idx="2352">
                  <c:v>2195</c:v>
                </c:pt>
                <c:pt idx="2353">
                  <c:v>2195</c:v>
                </c:pt>
                <c:pt idx="2354">
                  <c:v>2195</c:v>
                </c:pt>
                <c:pt idx="2355">
                  <c:v>2195</c:v>
                </c:pt>
                <c:pt idx="2356">
                  <c:v>2196</c:v>
                </c:pt>
                <c:pt idx="2357">
                  <c:v>2196</c:v>
                </c:pt>
                <c:pt idx="2358">
                  <c:v>2196</c:v>
                </c:pt>
                <c:pt idx="2359">
                  <c:v>2197</c:v>
                </c:pt>
                <c:pt idx="2360">
                  <c:v>2197</c:v>
                </c:pt>
                <c:pt idx="2361">
                  <c:v>2198</c:v>
                </c:pt>
                <c:pt idx="2362">
                  <c:v>2199</c:v>
                </c:pt>
                <c:pt idx="2363">
                  <c:v>2200</c:v>
                </c:pt>
                <c:pt idx="2364">
                  <c:v>2201</c:v>
                </c:pt>
                <c:pt idx="2365">
                  <c:v>2201</c:v>
                </c:pt>
                <c:pt idx="2366">
                  <c:v>2201</c:v>
                </c:pt>
                <c:pt idx="2367">
                  <c:v>2201</c:v>
                </c:pt>
                <c:pt idx="2368">
                  <c:v>2202</c:v>
                </c:pt>
                <c:pt idx="2369">
                  <c:v>2203</c:v>
                </c:pt>
                <c:pt idx="2370">
                  <c:v>2204</c:v>
                </c:pt>
                <c:pt idx="2371">
                  <c:v>2205</c:v>
                </c:pt>
                <c:pt idx="2372">
                  <c:v>2206</c:v>
                </c:pt>
                <c:pt idx="2373">
                  <c:v>2207</c:v>
                </c:pt>
                <c:pt idx="2374">
                  <c:v>2208</c:v>
                </c:pt>
                <c:pt idx="2375">
                  <c:v>2209</c:v>
                </c:pt>
                <c:pt idx="2376">
                  <c:v>2210</c:v>
                </c:pt>
                <c:pt idx="2377">
                  <c:v>2211</c:v>
                </c:pt>
                <c:pt idx="2378">
                  <c:v>2212</c:v>
                </c:pt>
                <c:pt idx="2379">
                  <c:v>2212</c:v>
                </c:pt>
                <c:pt idx="2380">
                  <c:v>2213</c:v>
                </c:pt>
                <c:pt idx="2381">
                  <c:v>2214</c:v>
                </c:pt>
                <c:pt idx="2382">
                  <c:v>2215</c:v>
                </c:pt>
                <c:pt idx="2383">
                  <c:v>2216</c:v>
                </c:pt>
                <c:pt idx="2384">
                  <c:v>2217</c:v>
                </c:pt>
                <c:pt idx="2385">
                  <c:v>2217</c:v>
                </c:pt>
                <c:pt idx="2386">
                  <c:v>2218</c:v>
                </c:pt>
                <c:pt idx="2387">
                  <c:v>2219</c:v>
                </c:pt>
                <c:pt idx="2388">
                  <c:v>2220</c:v>
                </c:pt>
                <c:pt idx="2389">
                  <c:v>2221</c:v>
                </c:pt>
                <c:pt idx="2390">
                  <c:v>2222</c:v>
                </c:pt>
                <c:pt idx="2391">
                  <c:v>2223</c:v>
                </c:pt>
                <c:pt idx="2392">
                  <c:v>2224</c:v>
                </c:pt>
                <c:pt idx="2393">
                  <c:v>2225</c:v>
                </c:pt>
                <c:pt idx="2394">
                  <c:v>2226</c:v>
                </c:pt>
                <c:pt idx="2395">
                  <c:v>2227</c:v>
                </c:pt>
                <c:pt idx="2396">
                  <c:v>2228</c:v>
                </c:pt>
                <c:pt idx="2397">
                  <c:v>2229</c:v>
                </c:pt>
                <c:pt idx="2398">
                  <c:v>2230</c:v>
                </c:pt>
                <c:pt idx="2399">
                  <c:v>2231</c:v>
                </c:pt>
                <c:pt idx="2400">
                  <c:v>2232</c:v>
                </c:pt>
                <c:pt idx="2401">
                  <c:v>2233</c:v>
                </c:pt>
                <c:pt idx="2402">
                  <c:v>2234</c:v>
                </c:pt>
                <c:pt idx="2403">
                  <c:v>2235</c:v>
                </c:pt>
                <c:pt idx="2404">
                  <c:v>2236</c:v>
                </c:pt>
                <c:pt idx="2405">
                  <c:v>2236</c:v>
                </c:pt>
                <c:pt idx="2406">
                  <c:v>2237</c:v>
                </c:pt>
                <c:pt idx="2407">
                  <c:v>2237</c:v>
                </c:pt>
                <c:pt idx="2408">
                  <c:v>2237</c:v>
                </c:pt>
                <c:pt idx="2409">
                  <c:v>2238</c:v>
                </c:pt>
                <c:pt idx="2410">
                  <c:v>2239</c:v>
                </c:pt>
                <c:pt idx="2411">
                  <c:v>2240</c:v>
                </c:pt>
                <c:pt idx="2412">
                  <c:v>2241</c:v>
                </c:pt>
                <c:pt idx="2413">
                  <c:v>2242</c:v>
                </c:pt>
                <c:pt idx="2414">
                  <c:v>2243</c:v>
                </c:pt>
                <c:pt idx="2415">
                  <c:v>2244</c:v>
                </c:pt>
                <c:pt idx="2416">
                  <c:v>2245</c:v>
                </c:pt>
                <c:pt idx="2417">
                  <c:v>2246</c:v>
                </c:pt>
                <c:pt idx="2418">
                  <c:v>2247</c:v>
                </c:pt>
                <c:pt idx="2419">
                  <c:v>2248</c:v>
                </c:pt>
                <c:pt idx="2420">
                  <c:v>2249</c:v>
                </c:pt>
                <c:pt idx="2421">
                  <c:v>2250</c:v>
                </c:pt>
                <c:pt idx="2422">
                  <c:v>2251</c:v>
                </c:pt>
                <c:pt idx="2423">
                  <c:v>2252</c:v>
                </c:pt>
                <c:pt idx="2424">
                  <c:v>2253</c:v>
                </c:pt>
                <c:pt idx="2425">
                  <c:v>2254</c:v>
                </c:pt>
                <c:pt idx="2426">
                  <c:v>2255</c:v>
                </c:pt>
                <c:pt idx="2427">
                  <c:v>2255</c:v>
                </c:pt>
                <c:pt idx="2428">
                  <c:v>2255</c:v>
                </c:pt>
                <c:pt idx="2429">
                  <c:v>2256</c:v>
                </c:pt>
                <c:pt idx="2430">
                  <c:v>2257</c:v>
                </c:pt>
                <c:pt idx="2431">
                  <c:v>2258</c:v>
                </c:pt>
                <c:pt idx="2432">
                  <c:v>2259</c:v>
                </c:pt>
                <c:pt idx="2433">
                  <c:v>2260</c:v>
                </c:pt>
                <c:pt idx="2434">
                  <c:v>2261</c:v>
                </c:pt>
                <c:pt idx="2435">
                  <c:v>2262</c:v>
                </c:pt>
                <c:pt idx="2436">
                  <c:v>2263</c:v>
                </c:pt>
                <c:pt idx="2437">
                  <c:v>2264</c:v>
                </c:pt>
                <c:pt idx="2438">
                  <c:v>2265</c:v>
                </c:pt>
                <c:pt idx="2439">
                  <c:v>2266</c:v>
                </c:pt>
                <c:pt idx="2440">
                  <c:v>2267</c:v>
                </c:pt>
                <c:pt idx="2441">
                  <c:v>2268</c:v>
                </c:pt>
                <c:pt idx="2442">
                  <c:v>2269</c:v>
                </c:pt>
                <c:pt idx="2443">
                  <c:v>2269</c:v>
                </c:pt>
                <c:pt idx="2444">
                  <c:v>2270</c:v>
                </c:pt>
                <c:pt idx="2445">
                  <c:v>2271</c:v>
                </c:pt>
                <c:pt idx="2446">
                  <c:v>2272</c:v>
                </c:pt>
                <c:pt idx="2447">
                  <c:v>2273</c:v>
                </c:pt>
                <c:pt idx="2448">
                  <c:v>2274</c:v>
                </c:pt>
                <c:pt idx="2449">
                  <c:v>2275</c:v>
                </c:pt>
                <c:pt idx="2450">
                  <c:v>2276</c:v>
                </c:pt>
                <c:pt idx="2451">
                  <c:v>2276</c:v>
                </c:pt>
                <c:pt idx="2452">
                  <c:v>2277</c:v>
                </c:pt>
                <c:pt idx="2453">
                  <c:v>2278</c:v>
                </c:pt>
                <c:pt idx="2454">
                  <c:v>2279</c:v>
                </c:pt>
                <c:pt idx="2455">
                  <c:v>2280</c:v>
                </c:pt>
                <c:pt idx="2456">
                  <c:v>2281</c:v>
                </c:pt>
                <c:pt idx="2457">
                  <c:v>2282</c:v>
                </c:pt>
                <c:pt idx="2458">
                  <c:v>2283</c:v>
                </c:pt>
                <c:pt idx="2459">
                  <c:v>2284</c:v>
                </c:pt>
                <c:pt idx="2460">
                  <c:v>2285</c:v>
                </c:pt>
                <c:pt idx="2461">
                  <c:v>2286</c:v>
                </c:pt>
                <c:pt idx="2462">
                  <c:v>2287</c:v>
                </c:pt>
                <c:pt idx="2463">
                  <c:v>2288</c:v>
                </c:pt>
                <c:pt idx="2464">
                  <c:v>2289</c:v>
                </c:pt>
                <c:pt idx="2465">
                  <c:v>2290</c:v>
                </c:pt>
                <c:pt idx="2466">
                  <c:v>2291</c:v>
                </c:pt>
                <c:pt idx="2467">
                  <c:v>2291</c:v>
                </c:pt>
                <c:pt idx="2468">
                  <c:v>2292</c:v>
                </c:pt>
                <c:pt idx="2469">
                  <c:v>2293</c:v>
                </c:pt>
                <c:pt idx="2470">
                  <c:v>2293</c:v>
                </c:pt>
                <c:pt idx="2471">
                  <c:v>2294</c:v>
                </c:pt>
                <c:pt idx="2472">
                  <c:v>2295</c:v>
                </c:pt>
                <c:pt idx="2473">
                  <c:v>2296</c:v>
                </c:pt>
                <c:pt idx="2474">
                  <c:v>2297</c:v>
                </c:pt>
                <c:pt idx="2475">
                  <c:v>2298</c:v>
                </c:pt>
                <c:pt idx="2476">
                  <c:v>2299</c:v>
                </c:pt>
                <c:pt idx="2477">
                  <c:v>2300</c:v>
                </c:pt>
                <c:pt idx="2478">
                  <c:v>2301</c:v>
                </c:pt>
                <c:pt idx="2479">
                  <c:v>2302</c:v>
                </c:pt>
                <c:pt idx="2480">
                  <c:v>2303</c:v>
                </c:pt>
                <c:pt idx="2481">
                  <c:v>2304</c:v>
                </c:pt>
                <c:pt idx="2482">
                  <c:v>2305</c:v>
                </c:pt>
                <c:pt idx="2483">
                  <c:v>2306</c:v>
                </c:pt>
                <c:pt idx="2484">
                  <c:v>2307</c:v>
                </c:pt>
                <c:pt idx="2485">
                  <c:v>2308</c:v>
                </c:pt>
                <c:pt idx="2486">
                  <c:v>2309</c:v>
                </c:pt>
                <c:pt idx="2487">
                  <c:v>2310</c:v>
                </c:pt>
                <c:pt idx="2488">
                  <c:v>2311</c:v>
                </c:pt>
                <c:pt idx="2489">
                  <c:v>2312</c:v>
                </c:pt>
                <c:pt idx="2490">
                  <c:v>2313</c:v>
                </c:pt>
                <c:pt idx="2491">
                  <c:v>2314</c:v>
                </c:pt>
                <c:pt idx="2492">
                  <c:v>2315</c:v>
                </c:pt>
                <c:pt idx="2493">
                  <c:v>2316</c:v>
                </c:pt>
                <c:pt idx="2494">
                  <c:v>2317</c:v>
                </c:pt>
                <c:pt idx="2495">
                  <c:v>2318</c:v>
                </c:pt>
                <c:pt idx="2496">
                  <c:v>2318</c:v>
                </c:pt>
                <c:pt idx="2497">
                  <c:v>2319</c:v>
                </c:pt>
                <c:pt idx="2498">
                  <c:v>2320</c:v>
                </c:pt>
                <c:pt idx="2499">
                  <c:v>2321</c:v>
                </c:pt>
                <c:pt idx="2500">
                  <c:v>2322</c:v>
                </c:pt>
                <c:pt idx="2501">
                  <c:v>2323</c:v>
                </c:pt>
                <c:pt idx="2502">
                  <c:v>2324</c:v>
                </c:pt>
                <c:pt idx="2503">
                  <c:v>2324</c:v>
                </c:pt>
                <c:pt idx="2504">
                  <c:v>2325</c:v>
                </c:pt>
                <c:pt idx="2505">
                  <c:v>2326</c:v>
                </c:pt>
                <c:pt idx="2506">
                  <c:v>2327</c:v>
                </c:pt>
                <c:pt idx="2507">
                  <c:v>2328</c:v>
                </c:pt>
                <c:pt idx="2508">
                  <c:v>2329</c:v>
                </c:pt>
                <c:pt idx="2509">
                  <c:v>2330</c:v>
                </c:pt>
                <c:pt idx="2510">
                  <c:v>2331</c:v>
                </c:pt>
                <c:pt idx="2511">
                  <c:v>2332</c:v>
                </c:pt>
                <c:pt idx="2512">
                  <c:v>2333</c:v>
                </c:pt>
                <c:pt idx="2513">
                  <c:v>2334</c:v>
                </c:pt>
                <c:pt idx="2514">
                  <c:v>2335</c:v>
                </c:pt>
                <c:pt idx="2515">
                  <c:v>2336</c:v>
                </c:pt>
                <c:pt idx="2516">
                  <c:v>2337</c:v>
                </c:pt>
                <c:pt idx="2517">
                  <c:v>2338</c:v>
                </c:pt>
                <c:pt idx="2518">
                  <c:v>2339</c:v>
                </c:pt>
                <c:pt idx="2519">
                  <c:v>2340</c:v>
                </c:pt>
                <c:pt idx="2520">
                  <c:v>2340</c:v>
                </c:pt>
                <c:pt idx="2521">
                  <c:v>2341</c:v>
                </c:pt>
                <c:pt idx="2522">
                  <c:v>2342</c:v>
                </c:pt>
                <c:pt idx="2523">
                  <c:v>2343</c:v>
                </c:pt>
                <c:pt idx="2524">
                  <c:v>2344</c:v>
                </c:pt>
                <c:pt idx="2525">
                  <c:v>2345</c:v>
                </c:pt>
                <c:pt idx="2526">
                  <c:v>2345</c:v>
                </c:pt>
                <c:pt idx="2527">
                  <c:v>2346</c:v>
                </c:pt>
                <c:pt idx="2528">
                  <c:v>2347</c:v>
                </c:pt>
                <c:pt idx="2529">
                  <c:v>2348</c:v>
                </c:pt>
                <c:pt idx="2530">
                  <c:v>2349</c:v>
                </c:pt>
                <c:pt idx="2531">
                  <c:v>2350</c:v>
                </c:pt>
                <c:pt idx="2532">
                  <c:v>2351</c:v>
                </c:pt>
                <c:pt idx="2533">
                  <c:v>2352</c:v>
                </c:pt>
                <c:pt idx="2534">
                  <c:v>2353</c:v>
                </c:pt>
                <c:pt idx="2535">
                  <c:v>2354</c:v>
                </c:pt>
                <c:pt idx="2536">
                  <c:v>2355</c:v>
                </c:pt>
                <c:pt idx="2537">
                  <c:v>2356</c:v>
                </c:pt>
                <c:pt idx="2538">
                  <c:v>2357</c:v>
                </c:pt>
                <c:pt idx="2539">
                  <c:v>2358</c:v>
                </c:pt>
                <c:pt idx="2540">
                  <c:v>2359</c:v>
                </c:pt>
                <c:pt idx="2541">
                  <c:v>2360</c:v>
                </c:pt>
                <c:pt idx="2542">
                  <c:v>2361</c:v>
                </c:pt>
                <c:pt idx="2543">
                  <c:v>2362</c:v>
                </c:pt>
                <c:pt idx="2544">
                  <c:v>2363</c:v>
                </c:pt>
                <c:pt idx="2545">
                  <c:v>2364</c:v>
                </c:pt>
                <c:pt idx="2546">
                  <c:v>2365</c:v>
                </c:pt>
                <c:pt idx="2547">
                  <c:v>2366</c:v>
                </c:pt>
                <c:pt idx="2548">
                  <c:v>2367</c:v>
                </c:pt>
                <c:pt idx="2549">
                  <c:v>2368</c:v>
                </c:pt>
                <c:pt idx="2550">
                  <c:v>2369</c:v>
                </c:pt>
                <c:pt idx="2551">
                  <c:v>2370</c:v>
                </c:pt>
                <c:pt idx="2552">
                  <c:v>2371</c:v>
                </c:pt>
                <c:pt idx="2553">
                  <c:v>2372</c:v>
                </c:pt>
                <c:pt idx="2554">
                  <c:v>2373</c:v>
                </c:pt>
                <c:pt idx="2555">
                  <c:v>2374</c:v>
                </c:pt>
                <c:pt idx="2556">
                  <c:v>2375</c:v>
                </c:pt>
                <c:pt idx="2557">
                  <c:v>2376</c:v>
                </c:pt>
                <c:pt idx="2558">
                  <c:v>2377</c:v>
                </c:pt>
                <c:pt idx="2559">
                  <c:v>2378</c:v>
                </c:pt>
                <c:pt idx="2560">
                  <c:v>2379</c:v>
                </c:pt>
                <c:pt idx="2561">
                  <c:v>2380</c:v>
                </c:pt>
                <c:pt idx="2562">
                  <c:v>2381</c:v>
                </c:pt>
                <c:pt idx="2563">
                  <c:v>2382</c:v>
                </c:pt>
                <c:pt idx="2564">
                  <c:v>2383</c:v>
                </c:pt>
                <c:pt idx="2565">
                  <c:v>2384</c:v>
                </c:pt>
                <c:pt idx="2566">
                  <c:v>2385</c:v>
                </c:pt>
                <c:pt idx="2567">
                  <c:v>2386</c:v>
                </c:pt>
                <c:pt idx="2568">
                  <c:v>2387</c:v>
                </c:pt>
                <c:pt idx="2569">
                  <c:v>2388</c:v>
                </c:pt>
                <c:pt idx="2570">
                  <c:v>2389</c:v>
                </c:pt>
                <c:pt idx="2571">
                  <c:v>2390</c:v>
                </c:pt>
                <c:pt idx="2572">
                  <c:v>2391</c:v>
                </c:pt>
                <c:pt idx="2573">
                  <c:v>2392</c:v>
                </c:pt>
                <c:pt idx="2574">
                  <c:v>2393</c:v>
                </c:pt>
                <c:pt idx="2575">
                  <c:v>2394</c:v>
                </c:pt>
                <c:pt idx="2576">
                  <c:v>2395</c:v>
                </c:pt>
                <c:pt idx="2577">
                  <c:v>2396</c:v>
                </c:pt>
                <c:pt idx="2578">
                  <c:v>2397</c:v>
                </c:pt>
                <c:pt idx="2579">
                  <c:v>2398</c:v>
                </c:pt>
                <c:pt idx="2580">
                  <c:v>2399</c:v>
                </c:pt>
                <c:pt idx="2581">
                  <c:v>2400</c:v>
                </c:pt>
                <c:pt idx="2582">
                  <c:v>2401</c:v>
                </c:pt>
                <c:pt idx="2583">
                  <c:v>2402</c:v>
                </c:pt>
                <c:pt idx="2584">
                  <c:v>2403</c:v>
                </c:pt>
                <c:pt idx="2585">
                  <c:v>2404</c:v>
                </c:pt>
                <c:pt idx="2586">
                  <c:v>2405</c:v>
                </c:pt>
                <c:pt idx="2587">
                  <c:v>2406</c:v>
                </c:pt>
                <c:pt idx="2588">
                  <c:v>2407</c:v>
                </c:pt>
                <c:pt idx="2589">
                  <c:v>2408</c:v>
                </c:pt>
                <c:pt idx="2590">
                  <c:v>2409</c:v>
                </c:pt>
                <c:pt idx="2591">
                  <c:v>2410</c:v>
                </c:pt>
                <c:pt idx="2592">
                  <c:v>2411</c:v>
                </c:pt>
                <c:pt idx="2593">
                  <c:v>2412</c:v>
                </c:pt>
                <c:pt idx="2594">
                  <c:v>2413</c:v>
                </c:pt>
                <c:pt idx="2595">
                  <c:v>2414</c:v>
                </c:pt>
                <c:pt idx="2596">
                  <c:v>2415</c:v>
                </c:pt>
                <c:pt idx="2597">
                  <c:v>2416</c:v>
                </c:pt>
                <c:pt idx="2598">
                  <c:v>2417</c:v>
                </c:pt>
                <c:pt idx="2599">
                  <c:v>2418</c:v>
                </c:pt>
                <c:pt idx="2600">
                  <c:v>2419</c:v>
                </c:pt>
                <c:pt idx="2601">
                  <c:v>2420</c:v>
                </c:pt>
                <c:pt idx="2602">
                  <c:v>2421</c:v>
                </c:pt>
                <c:pt idx="2603">
                  <c:v>2422</c:v>
                </c:pt>
                <c:pt idx="2604">
                  <c:v>2423</c:v>
                </c:pt>
                <c:pt idx="2605">
                  <c:v>2424</c:v>
                </c:pt>
                <c:pt idx="2606">
                  <c:v>2425</c:v>
                </c:pt>
                <c:pt idx="2607">
                  <c:v>2426</c:v>
                </c:pt>
                <c:pt idx="2608">
                  <c:v>2427</c:v>
                </c:pt>
                <c:pt idx="2609">
                  <c:v>2428</c:v>
                </c:pt>
                <c:pt idx="2610">
                  <c:v>2429</c:v>
                </c:pt>
                <c:pt idx="2611">
                  <c:v>2429</c:v>
                </c:pt>
                <c:pt idx="2612">
                  <c:v>2430</c:v>
                </c:pt>
                <c:pt idx="2613">
                  <c:v>2431</c:v>
                </c:pt>
                <c:pt idx="2614">
                  <c:v>2432</c:v>
                </c:pt>
                <c:pt idx="2615">
                  <c:v>2433</c:v>
                </c:pt>
                <c:pt idx="2616">
                  <c:v>2433</c:v>
                </c:pt>
                <c:pt idx="2617">
                  <c:v>2434</c:v>
                </c:pt>
                <c:pt idx="2618">
                  <c:v>2435</c:v>
                </c:pt>
                <c:pt idx="2619">
                  <c:v>2436</c:v>
                </c:pt>
                <c:pt idx="2620">
                  <c:v>2437</c:v>
                </c:pt>
                <c:pt idx="2621">
                  <c:v>2438</c:v>
                </c:pt>
                <c:pt idx="2622">
                  <c:v>2439</c:v>
                </c:pt>
                <c:pt idx="2623">
                  <c:v>2439</c:v>
                </c:pt>
                <c:pt idx="2624">
                  <c:v>2439</c:v>
                </c:pt>
                <c:pt idx="2625">
                  <c:v>2440</c:v>
                </c:pt>
                <c:pt idx="2626">
                  <c:v>2441</c:v>
                </c:pt>
                <c:pt idx="2627">
                  <c:v>2442</c:v>
                </c:pt>
                <c:pt idx="2628">
                  <c:v>2443</c:v>
                </c:pt>
                <c:pt idx="2629">
                  <c:v>2444</c:v>
                </c:pt>
                <c:pt idx="2630">
                  <c:v>2445</c:v>
                </c:pt>
                <c:pt idx="2631">
                  <c:v>2446</c:v>
                </c:pt>
                <c:pt idx="2632">
                  <c:v>2447</c:v>
                </c:pt>
                <c:pt idx="2633">
                  <c:v>2448</c:v>
                </c:pt>
                <c:pt idx="2634">
                  <c:v>2449</c:v>
                </c:pt>
                <c:pt idx="2635">
                  <c:v>2450</c:v>
                </c:pt>
                <c:pt idx="2636">
                  <c:v>2451</c:v>
                </c:pt>
                <c:pt idx="2637">
                  <c:v>2452</c:v>
                </c:pt>
                <c:pt idx="2638">
                  <c:v>2453</c:v>
                </c:pt>
                <c:pt idx="2639">
                  <c:v>2454</c:v>
                </c:pt>
                <c:pt idx="2640">
                  <c:v>2455</c:v>
                </c:pt>
                <c:pt idx="2641">
                  <c:v>2455</c:v>
                </c:pt>
                <c:pt idx="2642">
                  <c:v>2456</c:v>
                </c:pt>
                <c:pt idx="2643">
                  <c:v>2457</c:v>
                </c:pt>
                <c:pt idx="2644">
                  <c:v>2458</c:v>
                </c:pt>
                <c:pt idx="2645">
                  <c:v>2459</c:v>
                </c:pt>
                <c:pt idx="2646">
                  <c:v>2460</c:v>
                </c:pt>
                <c:pt idx="2647">
                  <c:v>2461</c:v>
                </c:pt>
                <c:pt idx="2648">
                  <c:v>2462</c:v>
                </c:pt>
                <c:pt idx="2649">
                  <c:v>2463</c:v>
                </c:pt>
                <c:pt idx="2650">
                  <c:v>2464</c:v>
                </c:pt>
                <c:pt idx="2651">
                  <c:v>2465</c:v>
                </c:pt>
                <c:pt idx="2652">
                  <c:v>2466</c:v>
                </c:pt>
                <c:pt idx="2653">
                  <c:v>2467</c:v>
                </c:pt>
                <c:pt idx="2654">
                  <c:v>2468</c:v>
                </c:pt>
                <c:pt idx="2655">
                  <c:v>2468</c:v>
                </c:pt>
                <c:pt idx="2656">
                  <c:v>2469</c:v>
                </c:pt>
                <c:pt idx="2657">
                  <c:v>2470</c:v>
                </c:pt>
                <c:pt idx="2658">
                  <c:v>2471</c:v>
                </c:pt>
                <c:pt idx="2659">
                  <c:v>2472</c:v>
                </c:pt>
                <c:pt idx="2660">
                  <c:v>2473</c:v>
                </c:pt>
                <c:pt idx="2661">
                  <c:v>2474</c:v>
                </c:pt>
                <c:pt idx="2662">
                  <c:v>2475</c:v>
                </c:pt>
                <c:pt idx="2663">
                  <c:v>2476</c:v>
                </c:pt>
                <c:pt idx="2664">
                  <c:v>2477</c:v>
                </c:pt>
                <c:pt idx="2665">
                  <c:v>2478</c:v>
                </c:pt>
                <c:pt idx="2666">
                  <c:v>2478</c:v>
                </c:pt>
                <c:pt idx="2667">
                  <c:v>2479</c:v>
                </c:pt>
                <c:pt idx="2668">
                  <c:v>2480</c:v>
                </c:pt>
                <c:pt idx="2669">
                  <c:v>2481</c:v>
                </c:pt>
                <c:pt idx="2670">
                  <c:v>2482</c:v>
                </c:pt>
                <c:pt idx="2671">
                  <c:v>2482</c:v>
                </c:pt>
                <c:pt idx="2672">
                  <c:v>2483</c:v>
                </c:pt>
                <c:pt idx="2673">
                  <c:v>2484</c:v>
                </c:pt>
                <c:pt idx="2674">
                  <c:v>2485</c:v>
                </c:pt>
                <c:pt idx="2675">
                  <c:v>2486</c:v>
                </c:pt>
                <c:pt idx="2676">
                  <c:v>2487</c:v>
                </c:pt>
                <c:pt idx="2677">
                  <c:v>2488</c:v>
                </c:pt>
                <c:pt idx="2678">
                  <c:v>2489</c:v>
                </c:pt>
                <c:pt idx="2679">
                  <c:v>2490</c:v>
                </c:pt>
                <c:pt idx="2680">
                  <c:v>2491</c:v>
                </c:pt>
                <c:pt idx="2681">
                  <c:v>2492</c:v>
                </c:pt>
                <c:pt idx="2682">
                  <c:v>2493</c:v>
                </c:pt>
                <c:pt idx="2683">
                  <c:v>2494</c:v>
                </c:pt>
                <c:pt idx="2684">
                  <c:v>2495</c:v>
                </c:pt>
                <c:pt idx="2685">
                  <c:v>2496</c:v>
                </c:pt>
                <c:pt idx="2686">
                  <c:v>2497</c:v>
                </c:pt>
                <c:pt idx="2687">
                  <c:v>2498</c:v>
                </c:pt>
                <c:pt idx="2688">
                  <c:v>2499</c:v>
                </c:pt>
                <c:pt idx="2689">
                  <c:v>2500</c:v>
                </c:pt>
                <c:pt idx="2690">
                  <c:v>2501</c:v>
                </c:pt>
                <c:pt idx="2691">
                  <c:v>2502</c:v>
                </c:pt>
                <c:pt idx="2692">
                  <c:v>2503</c:v>
                </c:pt>
                <c:pt idx="2693">
                  <c:v>2504</c:v>
                </c:pt>
                <c:pt idx="2694">
                  <c:v>2505</c:v>
                </c:pt>
                <c:pt idx="2695">
                  <c:v>2506</c:v>
                </c:pt>
                <c:pt idx="2696">
                  <c:v>2507</c:v>
                </c:pt>
                <c:pt idx="2697">
                  <c:v>2508</c:v>
                </c:pt>
                <c:pt idx="2698">
                  <c:v>2509</c:v>
                </c:pt>
                <c:pt idx="2699">
                  <c:v>2510</c:v>
                </c:pt>
                <c:pt idx="2700">
                  <c:v>2511</c:v>
                </c:pt>
                <c:pt idx="2701">
                  <c:v>2511</c:v>
                </c:pt>
                <c:pt idx="2702">
                  <c:v>2512</c:v>
                </c:pt>
                <c:pt idx="2703">
                  <c:v>2513</c:v>
                </c:pt>
                <c:pt idx="2704">
                  <c:v>2514</c:v>
                </c:pt>
                <c:pt idx="2705">
                  <c:v>2515</c:v>
                </c:pt>
                <c:pt idx="2706">
                  <c:v>2516</c:v>
                </c:pt>
                <c:pt idx="2707">
                  <c:v>2517</c:v>
                </c:pt>
                <c:pt idx="2708">
                  <c:v>2518</c:v>
                </c:pt>
                <c:pt idx="2709">
                  <c:v>2519</c:v>
                </c:pt>
                <c:pt idx="2710">
                  <c:v>2520</c:v>
                </c:pt>
                <c:pt idx="2711">
                  <c:v>2521</c:v>
                </c:pt>
                <c:pt idx="2712">
                  <c:v>2522</c:v>
                </c:pt>
                <c:pt idx="2713">
                  <c:v>2523</c:v>
                </c:pt>
                <c:pt idx="2714">
                  <c:v>2524</c:v>
                </c:pt>
                <c:pt idx="2715">
                  <c:v>2524</c:v>
                </c:pt>
                <c:pt idx="2716">
                  <c:v>2525</c:v>
                </c:pt>
                <c:pt idx="2717">
                  <c:v>2526</c:v>
                </c:pt>
                <c:pt idx="2718">
                  <c:v>2527</c:v>
                </c:pt>
                <c:pt idx="2719">
                  <c:v>2528</c:v>
                </c:pt>
                <c:pt idx="2720">
                  <c:v>2529</c:v>
                </c:pt>
                <c:pt idx="2721">
                  <c:v>2530</c:v>
                </c:pt>
                <c:pt idx="2722">
                  <c:v>2531</c:v>
                </c:pt>
                <c:pt idx="2723">
                  <c:v>2532</c:v>
                </c:pt>
                <c:pt idx="2724">
                  <c:v>2533</c:v>
                </c:pt>
                <c:pt idx="2725">
                  <c:v>2534</c:v>
                </c:pt>
                <c:pt idx="2726">
                  <c:v>2534</c:v>
                </c:pt>
                <c:pt idx="2727">
                  <c:v>2535</c:v>
                </c:pt>
                <c:pt idx="2728">
                  <c:v>2536</c:v>
                </c:pt>
                <c:pt idx="2729">
                  <c:v>2537</c:v>
                </c:pt>
                <c:pt idx="2730">
                  <c:v>2538</c:v>
                </c:pt>
                <c:pt idx="2731">
                  <c:v>2539</c:v>
                </c:pt>
                <c:pt idx="2732">
                  <c:v>2539</c:v>
                </c:pt>
                <c:pt idx="2733">
                  <c:v>2540</c:v>
                </c:pt>
                <c:pt idx="2734">
                  <c:v>2541</c:v>
                </c:pt>
                <c:pt idx="2735">
                  <c:v>2542</c:v>
                </c:pt>
                <c:pt idx="2736">
                  <c:v>2543</c:v>
                </c:pt>
                <c:pt idx="2737">
                  <c:v>2544</c:v>
                </c:pt>
                <c:pt idx="2738">
                  <c:v>2545</c:v>
                </c:pt>
                <c:pt idx="2739">
                  <c:v>2546</c:v>
                </c:pt>
                <c:pt idx="2740">
                  <c:v>2547</c:v>
                </c:pt>
                <c:pt idx="2741">
                  <c:v>2548</c:v>
                </c:pt>
                <c:pt idx="2742">
                  <c:v>2549</c:v>
                </c:pt>
                <c:pt idx="2743">
                  <c:v>2550</c:v>
                </c:pt>
                <c:pt idx="2744">
                  <c:v>2551</c:v>
                </c:pt>
                <c:pt idx="2745">
                  <c:v>2552</c:v>
                </c:pt>
                <c:pt idx="2746">
                  <c:v>2553</c:v>
                </c:pt>
                <c:pt idx="2747">
                  <c:v>2554</c:v>
                </c:pt>
                <c:pt idx="2748">
                  <c:v>2555</c:v>
                </c:pt>
                <c:pt idx="2749">
                  <c:v>2556</c:v>
                </c:pt>
                <c:pt idx="2750">
                  <c:v>2557</c:v>
                </c:pt>
                <c:pt idx="2751">
                  <c:v>2558</c:v>
                </c:pt>
                <c:pt idx="2752">
                  <c:v>2559</c:v>
                </c:pt>
                <c:pt idx="2753">
                  <c:v>2559</c:v>
                </c:pt>
                <c:pt idx="2754">
                  <c:v>2560</c:v>
                </c:pt>
                <c:pt idx="2755">
                  <c:v>2561</c:v>
                </c:pt>
                <c:pt idx="2756">
                  <c:v>2562</c:v>
                </c:pt>
                <c:pt idx="2757">
                  <c:v>2563</c:v>
                </c:pt>
                <c:pt idx="2758">
                  <c:v>2564</c:v>
                </c:pt>
                <c:pt idx="2759">
                  <c:v>2565</c:v>
                </c:pt>
                <c:pt idx="2760">
                  <c:v>2566</c:v>
                </c:pt>
                <c:pt idx="2761">
                  <c:v>2567</c:v>
                </c:pt>
                <c:pt idx="2762">
                  <c:v>2568</c:v>
                </c:pt>
                <c:pt idx="2763">
                  <c:v>2569</c:v>
                </c:pt>
                <c:pt idx="2764">
                  <c:v>2570</c:v>
                </c:pt>
                <c:pt idx="2765">
                  <c:v>2571</c:v>
                </c:pt>
                <c:pt idx="2766">
                  <c:v>2572</c:v>
                </c:pt>
                <c:pt idx="2767">
                  <c:v>2573</c:v>
                </c:pt>
                <c:pt idx="2768">
                  <c:v>2574</c:v>
                </c:pt>
                <c:pt idx="2769">
                  <c:v>2575</c:v>
                </c:pt>
                <c:pt idx="2770">
                  <c:v>2576</c:v>
                </c:pt>
                <c:pt idx="2771">
                  <c:v>2577</c:v>
                </c:pt>
                <c:pt idx="2772">
                  <c:v>2578</c:v>
                </c:pt>
                <c:pt idx="2773">
                  <c:v>2579</c:v>
                </c:pt>
                <c:pt idx="2774">
                  <c:v>2580</c:v>
                </c:pt>
                <c:pt idx="2775">
                  <c:v>2581</c:v>
                </c:pt>
                <c:pt idx="2776">
                  <c:v>2582</c:v>
                </c:pt>
                <c:pt idx="2777">
                  <c:v>2583</c:v>
                </c:pt>
                <c:pt idx="2778">
                  <c:v>2584</c:v>
                </c:pt>
                <c:pt idx="2779">
                  <c:v>2584</c:v>
                </c:pt>
                <c:pt idx="2780">
                  <c:v>2585</c:v>
                </c:pt>
                <c:pt idx="2781">
                  <c:v>2585</c:v>
                </c:pt>
                <c:pt idx="2782">
                  <c:v>2586</c:v>
                </c:pt>
                <c:pt idx="2783">
                  <c:v>2587</c:v>
                </c:pt>
                <c:pt idx="2784">
                  <c:v>2588</c:v>
                </c:pt>
                <c:pt idx="2785">
                  <c:v>2589</c:v>
                </c:pt>
                <c:pt idx="2786">
                  <c:v>2590</c:v>
                </c:pt>
                <c:pt idx="2787">
                  <c:v>2591</c:v>
                </c:pt>
                <c:pt idx="2788">
                  <c:v>2592</c:v>
                </c:pt>
                <c:pt idx="2789">
                  <c:v>2593</c:v>
                </c:pt>
                <c:pt idx="2790">
                  <c:v>2594</c:v>
                </c:pt>
                <c:pt idx="2791">
                  <c:v>2595</c:v>
                </c:pt>
                <c:pt idx="2792">
                  <c:v>2596</c:v>
                </c:pt>
                <c:pt idx="2793">
                  <c:v>2597</c:v>
                </c:pt>
                <c:pt idx="2794">
                  <c:v>2598</c:v>
                </c:pt>
                <c:pt idx="2795">
                  <c:v>2599</c:v>
                </c:pt>
                <c:pt idx="2796">
                  <c:v>2600</c:v>
                </c:pt>
                <c:pt idx="2797">
                  <c:v>2601</c:v>
                </c:pt>
                <c:pt idx="2798">
                  <c:v>2602</c:v>
                </c:pt>
                <c:pt idx="2799">
                  <c:v>2603</c:v>
                </c:pt>
                <c:pt idx="2800">
                  <c:v>2604</c:v>
                </c:pt>
                <c:pt idx="2801">
                  <c:v>2604</c:v>
                </c:pt>
                <c:pt idx="2802">
                  <c:v>2604</c:v>
                </c:pt>
                <c:pt idx="2803">
                  <c:v>2605</c:v>
                </c:pt>
                <c:pt idx="2804">
                  <c:v>2606</c:v>
                </c:pt>
                <c:pt idx="2805">
                  <c:v>2607</c:v>
                </c:pt>
                <c:pt idx="2806">
                  <c:v>2608</c:v>
                </c:pt>
                <c:pt idx="2807">
                  <c:v>2609</c:v>
                </c:pt>
                <c:pt idx="2808">
                  <c:v>2610</c:v>
                </c:pt>
                <c:pt idx="2809">
                  <c:v>2611</c:v>
                </c:pt>
                <c:pt idx="2810">
                  <c:v>2612</c:v>
                </c:pt>
                <c:pt idx="2811">
                  <c:v>2613</c:v>
                </c:pt>
                <c:pt idx="2812">
                  <c:v>2614</c:v>
                </c:pt>
                <c:pt idx="2813">
                  <c:v>2615</c:v>
                </c:pt>
                <c:pt idx="2814">
                  <c:v>2616</c:v>
                </c:pt>
                <c:pt idx="2815">
                  <c:v>2617</c:v>
                </c:pt>
                <c:pt idx="2816">
                  <c:v>2618</c:v>
                </c:pt>
                <c:pt idx="2817">
                  <c:v>2619</c:v>
                </c:pt>
                <c:pt idx="2818">
                  <c:v>2620</c:v>
                </c:pt>
                <c:pt idx="2819">
                  <c:v>2621</c:v>
                </c:pt>
                <c:pt idx="2820">
                  <c:v>2622</c:v>
                </c:pt>
                <c:pt idx="2821">
                  <c:v>2623</c:v>
                </c:pt>
                <c:pt idx="2822">
                  <c:v>2624</c:v>
                </c:pt>
                <c:pt idx="2823">
                  <c:v>2625</c:v>
                </c:pt>
                <c:pt idx="2824">
                  <c:v>2626</c:v>
                </c:pt>
                <c:pt idx="2825">
                  <c:v>2627</c:v>
                </c:pt>
                <c:pt idx="2826">
                  <c:v>2628</c:v>
                </c:pt>
                <c:pt idx="2827">
                  <c:v>2629</c:v>
                </c:pt>
                <c:pt idx="2828">
                  <c:v>2630</c:v>
                </c:pt>
                <c:pt idx="2829">
                  <c:v>2631</c:v>
                </c:pt>
                <c:pt idx="2830">
                  <c:v>2632</c:v>
                </c:pt>
                <c:pt idx="2831">
                  <c:v>2633</c:v>
                </c:pt>
                <c:pt idx="2832">
                  <c:v>2634</c:v>
                </c:pt>
                <c:pt idx="2833">
                  <c:v>2635</c:v>
                </c:pt>
                <c:pt idx="2834">
                  <c:v>2636</c:v>
                </c:pt>
                <c:pt idx="2835">
                  <c:v>2637</c:v>
                </c:pt>
                <c:pt idx="2836">
                  <c:v>2638</c:v>
                </c:pt>
                <c:pt idx="2837">
                  <c:v>2639</c:v>
                </c:pt>
                <c:pt idx="2838">
                  <c:v>2640</c:v>
                </c:pt>
                <c:pt idx="2839">
                  <c:v>2641</c:v>
                </c:pt>
                <c:pt idx="2840">
                  <c:v>2642</c:v>
                </c:pt>
                <c:pt idx="2841">
                  <c:v>2643</c:v>
                </c:pt>
                <c:pt idx="2842">
                  <c:v>2643</c:v>
                </c:pt>
                <c:pt idx="2843">
                  <c:v>2643</c:v>
                </c:pt>
                <c:pt idx="2844">
                  <c:v>2644</c:v>
                </c:pt>
                <c:pt idx="2845">
                  <c:v>2645</c:v>
                </c:pt>
                <c:pt idx="2846">
                  <c:v>2646</c:v>
                </c:pt>
                <c:pt idx="2847">
                  <c:v>2647</c:v>
                </c:pt>
                <c:pt idx="2848">
                  <c:v>2648</c:v>
                </c:pt>
                <c:pt idx="2849">
                  <c:v>2649</c:v>
                </c:pt>
                <c:pt idx="2850">
                  <c:v>2650</c:v>
                </c:pt>
                <c:pt idx="2851">
                  <c:v>2651</c:v>
                </c:pt>
                <c:pt idx="2852">
                  <c:v>2652</c:v>
                </c:pt>
                <c:pt idx="2853">
                  <c:v>2653</c:v>
                </c:pt>
                <c:pt idx="2854">
                  <c:v>2654</c:v>
                </c:pt>
                <c:pt idx="2855">
                  <c:v>2655</c:v>
                </c:pt>
                <c:pt idx="2856">
                  <c:v>2656</c:v>
                </c:pt>
                <c:pt idx="2857">
                  <c:v>2657</c:v>
                </c:pt>
                <c:pt idx="2858">
                  <c:v>2657</c:v>
                </c:pt>
                <c:pt idx="2859">
                  <c:v>2658</c:v>
                </c:pt>
                <c:pt idx="2860">
                  <c:v>2659</c:v>
                </c:pt>
                <c:pt idx="2861">
                  <c:v>2660</c:v>
                </c:pt>
                <c:pt idx="2862">
                  <c:v>2661</c:v>
                </c:pt>
                <c:pt idx="2863">
                  <c:v>2662</c:v>
                </c:pt>
                <c:pt idx="2864">
                  <c:v>2662</c:v>
                </c:pt>
                <c:pt idx="2865">
                  <c:v>2663</c:v>
                </c:pt>
                <c:pt idx="2866">
                  <c:v>2664</c:v>
                </c:pt>
                <c:pt idx="2867">
                  <c:v>2665</c:v>
                </c:pt>
                <c:pt idx="2868">
                  <c:v>2666</c:v>
                </c:pt>
                <c:pt idx="2869">
                  <c:v>2667</c:v>
                </c:pt>
                <c:pt idx="2870">
                  <c:v>2668</c:v>
                </c:pt>
                <c:pt idx="2871">
                  <c:v>2669</c:v>
                </c:pt>
                <c:pt idx="2872">
                  <c:v>2670</c:v>
                </c:pt>
                <c:pt idx="2873">
                  <c:v>2671</c:v>
                </c:pt>
                <c:pt idx="2874">
                  <c:v>2672</c:v>
                </c:pt>
                <c:pt idx="2875">
                  <c:v>2673</c:v>
                </c:pt>
                <c:pt idx="2876">
                  <c:v>2674</c:v>
                </c:pt>
                <c:pt idx="2877">
                  <c:v>2675</c:v>
                </c:pt>
                <c:pt idx="2878">
                  <c:v>2676</c:v>
                </c:pt>
                <c:pt idx="2879">
                  <c:v>2676</c:v>
                </c:pt>
                <c:pt idx="2880">
                  <c:v>2677</c:v>
                </c:pt>
                <c:pt idx="2881">
                  <c:v>2678</c:v>
                </c:pt>
                <c:pt idx="2882">
                  <c:v>2679</c:v>
                </c:pt>
                <c:pt idx="2883">
                  <c:v>2680</c:v>
                </c:pt>
                <c:pt idx="2884">
                  <c:v>2681</c:v>
                </c:pt>
                <c:pt idx="2885">
                  <c:v>2682</c:v>
                </c:pt>
                <c:pt idx="2886">
                  <c:v>2683</c:v>
                </c:pt>
                <c:pt idx="2887">
                  <c:v>2684</c:v>
                </c:pt>
                <c:pt idx="2888">
                  <c:v>2685</c:v>
                </c:pt>
                <c:pt idx="2889">
                  <c:v>2686</c:v>
                </c:pt>
                <c:pt idx="2890">
                  <c:v>2687</c:v>
                </c:pt>
                <c:pt idx="2891">
                  <c:v>2688</c:v>
                </c:pt>
                <c:pt idx="2892">
                  <c:v>2689</c:v>
                </c:pt>
                <c:pt idx="2893">
                  <c:v>2690</c:v>
                </c:pt>
                <c:pt idx="2894">
                  <c:v>2691</c:v>
                </c:pt>
                <c:pt idx="2895">
                  <c:v>2692</c:v>
                </c:pt>
                <c:pt idx="2896">
                  <c:v>2693</c:v>
                </c:pt>
                <c:pt idx="2897">
                  <c:v>2694</c:v>
                </c:pt>
                <c:pt idx="2898">
                  <c:v>2695</c:v>
                </c:pt>
                <c:pt idx="2899">
                  <c:v>2696</c:v>
                </c:pt>
                <c:pt idx="2900">
                  <c:v>2697</c:v>
                </c:pt>
                <c:pt idx="2901">
                  <c:v>2698</c:v>
                </c:pt>
                <c:pt idx="2902">
                  <c:v>2699</c:v>
                </c:pt>
                <c:pt idx="2903">
                  <c:v>2700</c:v>
                </c:pt>
                <c:pt idx="2904">
                  <c:v>2701</c:v>
                </c:pt>
                <c:pt idx="2905">
                  <c:v>2702</c:v>
                </c:pt>
                <c:pt idx="2906">
                  <c:v>2703</c:v>
                </c:pt>
                <c:pt idx="2907">
                  <c:v>2704</c:v>
                </c:pt>
                <c:pt idx="2908">
                  <c:v>2705</c:v>
                </c:pt>
                <c:pt idx="2909">
                  <c:v>2706</c:v>
                </c:pt>
                <c:pt idx="2910">
                  <c:v>2707</c:v>
                </c:pt>
                <c:pt idx="2911">
                  <c:v>2708</c:v>
                </c:pt>
                <c:pt idx="2912">
                  <c:v>2709</c:v>
                </c:pt>
                <c:pt idx="2913">
                  <c:v>2710</c:v>
                </c:pt>
                <c:pt idx="2914">
                  <c:v>2711</c:v>
                </c:pt>
                <c:pt idx="2915">
                  <c:v>2712</c:v>
                </c:pt>
                <c:pt idx="2916">
                  <c:v>2713</c:v>
                </c:pt>
                <c:pt idx="2917">
                  <c:v>2714</c:v>
                </c:pt>
                <c:pt idx="2918">
                  <c:v>2715</c:v>
                </c:pt>
                <c:pt idx="2919">
                  <c:v>2716</c:v>
                </c:pt>
                <c:pt idx="2920">
                  <c:v>2717</c:v>
                </c:pt>
                <c:pt idx="2921">
                  <c:v>2718</c:v>
                </c:pt>
                <c:pt idx="2922">
                  <c:v>2719</c:v>
                </c:pt>
                <c:pt idx="2923">
                  <c:v>2720</c:v>
                </c:pt>
                <c:pt idx="2924">
                  <c:v>2721</c:v>
                </c:pt>
                <c:pt idx="2925">
                  <c:v>2722</c:v>
                </c:pt>
                <c:pt idx="2926">
                  <c:v>2723</c:v>
                </c:pt>
                <c:pt idx="2927">
                  <c:v>2724</c:v>
                </c:pt>
                <c:pt idx="2928">
                  <c:v>2725</c:v>
                </c:pt>
                <c:pt idx="2929">
                  <c:v>2726</c:v>
                </c:pt>
                <c:pt idx="2930">
                  <c:v>2727</c:v>
                </c:pt>
                <c:pt idx="2931">
                  <c:v>2728</c:v>
                </c:pt>
                <c:pt idx="2932">
                  <c:v>2729</c:v>
                </c:pt>
                <c:pt idx="2933">
                  <c:v>2730</c:v>
                </c:pt>
                <c:pt idx="2934">
                  <c:v>2730</c:v>
                </c:pt>
                <c:pt idx="2935">
                  <c:v>2731</c:v>
                </c:pt>
                <c:pt idx="2936">
                  <c:v>2732</c:v>
                </c:pt>
                <c:pt idx="2937">
                  <c:v>2733</c:v>
                </c:pt>
                <c:pt idx="2938">
                  <c:v>2734</c:v>
                </c:pt>
                <c:pt idx="2939">
                  <c:v>2735</c:v>
                </c:pt>
                <c:pt idx="2940">
                  <c:v>2736</c:v>
                </c:pt>
                <c:pt idx="2941">
                  <c:v>2736</c:v>
                </c:pt>
                <c:pt idx="2942">
                  <c:v>2737</c:v>
                </c:pt>
                <c:pt idx="2943">
                  <c:v>2738</c:v>
                </c:pt>
                <c:pt idx="2944">
                  <c:v>2739</c:v>
                </c:pt>
                <c:pt idx="2945">
                  <c:v>2739</c:v>
                </c:pt>
                <c:pt idx="2946">
                  <c:v>2740</c:v>
                </c:pt>
                <c:pt idx="2947">
                  <c:v>2741</c:v>
                </c:pt>
                <c:pt idx="2948">
                  <c:v>2742</c:v>
                </c:pt>
                <c:pt idx="2949">
                  <c:v>2743</c:v>
                </c:pt>
                <c:pt idx="2950">
                  <c:v>2744</c:v>
                </c:pt>
                <c:pt idx="2951">
                  <c:v>2745</c:v>
                </c:pt>
                <c:pt idx="2952">
                  <c:v>2746</c:v>
                </c:pt>
                <c:pt idx="2953">
                  <c:v>2747</c:v>
                </c:pt>
                <c:pt idx="2954">
                  <c:v>2748</c:v>
                </c:pt>
                <c:pt idx="2955">
                  <c:v>2749</c:v>
                </c:pt>
                <c:pt idx="2956">
                  <c:v>2750</c:v>
                </c:pt>
                <c:pt idx="2957">
                  <c:v>2751</c:v>
                </c:pt>
                <c:pt idx="2958">
                  <c:v>2752</c:v>
                </c:pt>
                <c:pt idx="2959">
                  <c:v>2753</c:v>
                </c:pt>
                <c:pt idx="2960">
                  <c:v>2754</c:v>
                </c:pt>
                <c:pt idx="2961">
                  <c:v>2755</c:v>
                </c:pt>
                <c:pt idx="2962">
                  <c:v>2756</c:v>
                </c:pt>
                <c:pt idx="2963">
                  <c:v>2757</c:v>
                </c:pt>
                <c:pt idx="2964">
                  <c:v>2758</c:v>
                </c:pt>
                <c:pt idx="2965">
                  <c:v>2759</c:v>
                </c:pt>
                <c:pt idx="2966">
                  <c:v>2760</c:v>
                </c:pt>
                <c:pt idx="2967">
                  <c:v>2761</c:v>
                </c:pt>
                <c:pt idx="2968">
                  <c:v>2762</c:v>
                </c:pt>
                <c:pt idx="2969">
                  <c:v>2763</c:v>
                </c:pt>
                <c:pt idx="2970">
                  <c:v>2764</c:v>
                </c:pt>
                <c:pt idx="2971">
                  <c:v>2765</c:v>
                </c:pt>
                <c:pt idx="2972">
                  <c:v>2766</c:v>
                </c:pt>
                <c:pt idx="2973">
                  <c:v>2767</c:v>
                </c:pt>
                <c:pt idx="2974">
                  <c:v>2768</c:v>
                </c:pt>
                <c:pt idx="2975">
                  <c:v>2769</c:v>
                </c:pt>
                <c:pt idx="2976">
                  <c:v>2770</c:v>
                </c:pt>
                <c:pt idx="2977">
                  <c:v>2771</c:v>
                </c:pt>
                <c:pt idx="2978">
                  <c:v>2772</c:v>
                </c:pt>
                <c:pt idx="2979">
                  <c:v>2773</c:v>
                </c:pt>
                <c:pt idx="2980">
                  <c:v>2774</c:v>
                </c:pt>
                <c:pt idx="2981">
                  <c:v>2775</c:v>
                </c:pt>
                <c:pt idx="2982">
                  <c:v>2776</c:v>
                </c:pt>
                <c:pt idx="2983">
                  <c:v>2777</c:v>
                </c:pt>
                <c:pt idx="2984">
                  <c:v>2778</c:v>
                </c:pt>
                <c:pt idx="2985">
                  <c:v>2779</c:v>
                </c:pt>
                <c:pt idx="2986">
                  <c:v>2780</c:v>
                </c:pt>
                <c:pt idx="2987">
                  <c:v>2781</c:v>
                </c:pt>
                <c:pt idx="2988">
                  <c:v>2782</c:v>
                </c:pt>
                <c:pt idx="2989">
                  <c:v>2783</c:v>
                </c:pt>
                <c:pt idx="2990">
                  <c:v>2784</c:v>
                </c:pt>
                <c:pt idx="2991">
                  <c:v>2785</c:v>
                </c:pt>
                <c:pt idx="2992">
                  <c:v>2786</c:v>
                </c:pt>
                <c:pt idx="2993">
                  <c:v>2786</c:v>
                </c:pt>
                <c:pt idx="2994">
                  <c:v>2787</c:v>
                </c:pt>
                <c:pt idx="2995">
                  <c:v>2787</c:v>
                </c:pt>
                <c:pt idx="2996">
                  <c:v>2788</c:v>
                </c:pt>
                <c:pt idx="2997">
                  <c:v>2789</c:v>
                </c:pt>
                <c:pt idx="2998">
                  <c:v>2790</c:v>
                </c:pt>
                <c:pt idx="2999">
                  <c:v>2791</c:v>
                </c:pt>
                <c:pt idx="3000">
                  <c:v>2792</c:v>
                </c:pt>
                <c:pt idx="3001">
                  <c:v>2793</c:v>
                </c:pt>
                <c:pt idx="3002">
                  <c:v>2793</c:v>
                </c:pt>
                <c:pt idx="3003">
                  <c:v>2794</c:v>
                </c:pt>
                <c:pt idx="3004">
                  <c:v>2794</c:v>
                </c:pt>
                <c:pt idx="3005">
                  <c:v>2795</c:v>
                </c:pt>
                <c:pt idx="3006">
                  <c:v>2796</c:v>
                </c:pt>
                <c:pt idx="3007">
                  <c:v>2797</c:v>
                </c:pt>
                <c:pt idx="3008">
                  <c:v>2798</c:v>
                </c:pt>
                <c:pt idx="3009">
                  <c:v>2799</c:v>
                </c:pt>
                <c:pt idx="3010">
                  <c:v>2800</c:v>
                </c:pt>
                <c:pt idx="3011">
                  <c:v>2801</c:v>
                </c:pt>
                <c:pt idx="3012">
                  <c:v>2801</c:v>
                </c:pt>
                <c:pt idx="3013">
                  <c:v>2802</c:v>
                </c:pt>
                <c:pt idx="3014">
                  <c:v>2803</c:v>
                </c:pt>
                <c:pt idx="3015">
                  <c:v>2804</c:v>
                </c:pt>
                <c:pt idx="3016">
                  <c:v>2805</c:v>
                </c:pt>
                <c:pt idx="3017">
                  <c:v>2805</c:v>
                </c:pt>
                <c:pt idx="3018">
                  <c:v>2806</c:v>
                </c:pt>
                <c:pt idx="3019">
                  <c:v>2807</c:v>
                </c:pt>
                <c:pt idx="3020">
                  <c:v>2808</c:v>
                </c:pt>
                <c:pt idx="3021">
                  <c:v>2808</c:v>
                </c:pt>
                <c:pt idx="3022">
                  <c:v>2809</c:v>
                </c:pt>
                <c:pt idx="3023">
                  <c:v>2810</c:v>
                </c:pt>
                <c:pt idx="3024">
                  <c:v>2811</c:v>
                </c:pt>
                <c:pt idx="3025">
                  <c:v>2812</c:v>
                </c:pt>
                <c:pt idx="3026">
                  <c:v>2813</c:v>
                </c:pt>
                <c:pt idx="3027">
                  <c:v>2814</c:v>
                </c:pt>
                <c:pt idx="3028">
                  <c:v>2815</c:v>
                </c:pt>
                <c:pt idx="3029">
                  <c:v>2816</c:v>
                </c:pt>
                <c:pt idx="3030">
                  <c:v>2817</c:v>
                </c:pt>
                <c:pt idx="3031">
                  <c:v>2818</c:v>
                </c:pt>
                <c:pt idx="3032">
                  <c:v>2819</c:v>
                </c:pt>
                <c:pt idx="3033">
                  <c:v>2820</c:v>
                </c:pt>
                <c:pt idx="3034">
                  <c:v>2821</c:v>
                </c:pt>
                <c:pt idx="3035">
                  <c:v>2822</c:v>
                </c:pt>
                <c:pt idx="3036">
                  <c:v>2823</c:v>
                </c:pt>
                <c:pt idx="3037">
                  <c:v>2824</c:v>
                </c:pt>
                <c:pt idx="3038">
                  <c:v>2825</c:v>
                </c:pt>
                <c:pt idx="3039">
                  <c:v>2825</c:v>
                </c:pt>
                <c:pt idx="3040">
                  <c:v>2826</c:v>
                </c:pt>
                <c:pt idx="3041">
                  <c:v>2827</c:v>
                </c:pt>
                <c:pt idx="3042">
                  <c:v>2828</c:v>
                </c:pt>
                <c:pt idx="3043">
                  <c:v>2829</c:v>
                </c:pt>
                <c:pt idx="3044">
                  <c:v>2830</c:v>
                </c:pt>
                <c:pt idx="3045">
                  <c:v>2831</c:v>
                </c:pt>
                <c:pt idx="3046">
                  <c:v>2832</c:v>
                </c:pt>
                <c:pt idx="3047">
                  <c:v>2833</c:v>
                </c:pt>
                <c:pt idx="3048">
                  <c:v>2834</c:v>
                </c:pt>
                <c:pt idx="3049">
                  <c:v>2835</c:v>
                </c:pt>
                <c:pt idx="3050">
                  <c:v>2836</c:v>
                </c:pt>
                <c:pt idx="3051">
                  <c:v>2837</c:v>
                </c:pt>
                <c:pt idx="3052">
                  <c:v>2838</c:v>
                </c:pt>
                <c:pt idx="3053">
                  <c:v>2839</c:v>
                </c:pt>
                <c:pt idx="3054">
                  <c:v>2840</c:v>
                </c:pt>
                <c:pt idx="3055">
                  <c:v>2841</c:v>
                </c:pt>
                <c:pt idx="3056">
                  <c:v>2842</c:v>
                </c:pt>
                <c:pt idx="3057">
                  <c:v>2843</c:v>
                </c:pt>
                <c:pt idx="3058">
                  <c:v>2844</c:v>
                </c:pt>
                <c:pt idx="3059">
                  <c:v>2845</c:v>
                </c:pt>
                <c:pt idx="3060">
                  <c:v>2846</c:v>
                </c:pt>
                <c:pt idx="3061">
                  <c:v>2847</c:v>
                </c:pt>
                <c:pt idx="3062">
                  <c:v>2848</c:v>
                </c:pt>
                <c:pt idx="3063">
                  <c:v>2849</c:v>
                </c:pt>
                <c:pt idx="3064">
                  <c:v>2849</c:v>
                </c:pt>
                <c:pt idx="3065">
                  <c:v>2850</c:v>
                </c:pt>
                <c:pt idx="3066">
                  <c:v>2851</c:v>
                </c:pt>
                <c:pt idx="3067">
                  <c:v>2852</c:v>
                </c:pt>
                <c:pt idx="3068">
                  <c:v>2853</c:v>
                </c:pt>
                <c:pt idx="3069">
                  <c:v>2854</c:v>
                </c:pt>
                <c:pt idx="3070">
                  <c:v>2855</c:v>
                </c:pt>
                <c:pt idx="3071">
                  <c:v>2856</c:v>
                </c:pt>
                <c:pt idx="3072">
                  <c:v>2857</c:v>
                </c:pt>
                <c:pt idx="3073">
                  <c:v>2858</c:v>
                </c:pt>
                <c:pt idx="3074">
                  <c:v>2859</c:v>
                </c:pt>
                <c:pt idx="3075">
                  <c:v>2860</c:v>
                </c:pt>
                <c:pt idx="3076">
                  <c:v>2861</c:v>
                </c:pt>
                <c:pt idx="3077">
                  <c:v>2862</c:v>
                </c:pt>
                <c:pt idx="3078">
                  <c:v>2863</c:v>
                </c:pt>
                <c:pt idx="3079">
                  <c:v>2864</c:v>
                </c:pt>
                <c:pt idx="3080">
                  <c:v>2864</c:v>
                </c:pt>
                <c:pt idx="3081">
                  <c:v>2865</c:v>
                </c:pt>
                <c:pt idx="3082">
                  <c:v>2866</c:v>
                </c:pt>
                <c:pt idx="3083">
                  <c:v>2867</c:v>
                </c:pt>
                <c:pt idx="3084">
                  <c:v>2868</c:v>
                </c:pt>
                <c:pt idx="3085">
                  <c:v>2869</c:v>
                </c:pt>
                <c:pt idx="3086">
                  <c:v>2870</c:v>
                </c:pt>
                <c:pt idx="3087">
                  <c:v>2871</c:v>
                </c:pt>
                <c:pt idx="3088">
                  <c:v>2872</c:v>
                </c:pt>
                <c:pt idx="3089">
                  <c:v>2873</c:v>
                </c:pt>
                <c:pt idx="3090">
                  <c:v>2873</c:v>
                </c:pt>
                <c:pt idx="3091">
                  <c:v>2873</c:v>
                </c:pt>
                <c:pt idx="3092">
                  <c:v>2874</c:v>
                </c:pt>
                <c:pt idx="3093">
                  <c:v>2875</c:v>
                </c:pt>
                <c:pt idx="3094">
                  <c:v>2876</c:v>
                </c:pt>
                <c:pt idx="3095">
                  <c:v>2877</c:v>
                </c:pt>
                <c:pt idx="3096">
                  <c:v>2878</c:v>
                </c:pt>
                <c:pt idx="3097">
                  <c:v>2879</c:v>
                </c:pt>
                <c:pt idx="3098">
                  <c:v>2879</c:v>
                </c:pt>
                <c:pt idx="3099">
                  <c:v>2880</c:v>
                </c:pt>
                <c:pt idx="3100">
                  <c:v>2881</c:v>
                </c:pt>
                <c:pt idx="3101">
                  <c:v>2882</c:v>
                </c:pt>
                <c:pt idx="3102">
                  <c:v>2883</c:v>
                </c:pt>
                <c:pt idx="3103">
                  <c:v>2884</c:v>
                </c:pt>
                <c:pt idx="3104">
                  <c:v>2885</c:v>
                </c:pt>
                <c:pt idx="3105">
                  <c:v>2885</c:v>
                </c:pt>
                <c:pt idx="3106">
                  <c:v>2886</c:v>
                </c:pt>
                <c:pt idx="3107">
                  <c:v>2887</c:v>
                </c:pt>
                <c:pt idx="3108">
                  <c:v>2888</c:v>
                </c:pt>
                <c:pt idx="3109">
                  <c:v>2889</c:v>
                </c:pt>
                <c:pt idx="3110">
                  <c:v>2890</c:v>
                </c:pt>
                <c:pt idx="3111">
                  <c:v>2891</c:v>
                </c:pt>
                <c:pt idx="3112">
                  <c:v>2892</c:v>
                </c:pt>
                <c:pt idx="3113">
                  <c:v>2893</c:v>
                </c:pt>
                <c:pt idx="3114">
                  <c:v>2894</c:v>
                </c:pt>
                <c:pt idx="3115">
                  <c:v>2895</c:v>
                </c:pt>
                <c:pt idx="3116">
                  <c:v>2896</c:v>
                </c:pt>
                <c:pt idx="3117">
                  <c:v>2897</c:v>
                </c:pt>
                <c:pt idx="3118">
                  <c:v>2898</c:v>
                </c:pt>
                <c:pt idx="3119">
                  <c:v>2899</c:v>
                </c:pt>
                <c:pt idx="3120">
                  <c:v>2900</c:v>
                </c:pt>
                <c:pt idx="3121">
                  <c:v>2901</c:v>
                </c:pt>
                <c:pt idx="3122">
                  <c:v>2902</c:v>
                </c:pt>
                <c:pt idx="3123">
                  <c:v>2903</c:v>
                </c:pt>
                <c:pt idx="3124">
                  <c:v>2904</c:v>
                </c:pt>
                <c:pt idx="3125">
                  <c:v>2905</c:v>
                </c:pt>
                <c:pt idx="3126">
                  <c:v>2906</c:v>
                </c:pt>
                <c:pt idx="3127">
                  <c:v>2906</c:v>
                </c:pt>
                <c:pt idx="3128">
                  <c:v>2906</c:v>
                </c:pt>
                <c:pt idx="3129">
                  <c:v>2906</c:v>
                </c:pt>
                <c:pt idx="3130">
                  <c:v>2906</c:v>
                </c:pt>
                <c:pt idx="3131">
                  <c:v>2906</c:v>
                </c:pt>
                <c:pt idx="3132">
                  <c:v>2907</c:v>
                </c:pt>
                <c:pt idx="3133">
                  <c:v>2907</c:v>
                </c:pt>
                <c:pt idx="3134">
                  <c:v>2908</c:v>
                </c:pt>
                <c:pt idx="3135">
                  <c:v>2909</c:v>
                </c:pt>
                <c:pt idx="3136">
                  <c:v>2910</c:v>
                </c:pt>
                <c:pt idx="3137">
                  <c:v>2911</c:v>
                </c:pt>
                <c:pt idx="3138">
                  <c:v>2912</c:v>
                </c:pt>
                <c:pt idx="3139">
                  <c:v>2912</c:v>
                </c:pt>
                <c:pt idx="3140">
                  <c:v>2913</c:v>
                </c:pt>
                <c:pt idx="3141">
                  <c:v>2913</c:v>
                </c:pt>
                <c:pt idx="3142">
                  <c:v>2913</c:v>
                </c:pt>
                <c:pt idx="3143">
                  <c:v>2914</c:v>
                </c:pt>
                <c:pt idx="3144">
                  <c:v>2915</c:v>
                </c:pt>
                <c:pt idx="3145">
                  <c:v>2916</c:v>
                </c:pt>
                <c:pt idx="3146">
                  <c:v>2917</c:v>
                </c:pt>
                <c:pt idx="3147">
                  <c:v>2918</c:v>
                </c:pt>
                <c:pt idx="3148">
                  <c:v>2919</c:v>
                </c:pt>
                <c:pt idx="3149">
                  <c:v>2920</c:v>
                </c:pt>
                <c:pt idx="3150">
                  <c:v>2921</c:v>
                </c:pt>
                <c:pt idx="3151">
                  <c:v>2922</c:v>
                </c:pt>
                <c:pt idx="3152">
                  <c:v>2923</c:v>
                </c:pt>
                <c:pt idx="3153">
                  <c:v>2924</c:v>
                </c:pt>
                <c:pt idx="3154">
                  <c:v>2925</c:v>
                </c:pt>
                <c:pt idx="3155">
                  <c:v>2926</c:v>
                </c:pt>
                <c:pt idx="3156">
                  <c:v>2927</c:v>
                </c:pt>
                <c:pt idx="3157">
                  <c:v>2928</c:v>
                </c:pt>
                <c:pt idx="3158">
                  <c:v>2929</c:v>
                </c:pt>
                <c:pt idx="3159">
                  <c:v>2930</c:v>
                </c:pt>
                <c:pt idx="3160">
                  <c:v>2931</c:v>
                </c:pt>
                <c:pt idx="3161">
                  <c:v>2932</c:v>
                </c:pt>
                <c:pt idx="3162">
                  <c:v>2933</c:v>
                </c:pt>
                <c:pt idx="3163">
                  <c:v>2934</c:v>
                </c:pt>
                <c:pt idx="3164">
                  <c:v>2935</c:v>
                </c:pt>
                <c:pt idx="3165">
                  <c:v>2936</c:v>
                </c:pt>
                <c:pt idx="3166">
                  <c:v>2937</c:v>
                </c:pt>
                <c:pt idx="3167">
                  <c:v>2938</c:v>
                </c:pt>
                <c:pt idx="3168">
                  <c:v>2939</c:v>
                </c:pt>
                <c:pt idx="3169">
                  <c:v>2940</c:v>
                </c:pt>
                <c:pt idx="3170">
                  <c:v>2941</c:v>
                </c:pt>
                <c:pt idx="3171">
                  <c:v>2942</c:v>
                </c:pt>
                <c:pt idx="3172">
                  <c:v>2943</c:v>
                </c:pt>
                <c:pt idx="3173">
                  <c:v>2944</c:v>
                </c:pt>
                <c:pt idx="3174">
                  <c:v>2945</c:v>
                </c:pt>
                <c:pt idx="3175">
                  <c:v>2946</c:v>
                </c:pt>
                <c:pt idx="3176">
                  <c:v>2947</c:v>
                </c:pt>
                <c:pt idx="3177">
                  <c:v>2947</c:v>
                </c:pt>
                <c:pt idx="3178">
                  <c:v>2948</c:v>
                </c:pt>
                <c:pt idx="3179">
                  <c:v>2949</c:v>
                </c:pt>
                <c:pt idx="3180">
                  <c:v>2950</c:v>
                </c:pt>
                <c:pt idx="3181">
                  <c:v>2951</c:v>
                </c:pt>
                <c:pt idx="3182">
                  <c:v>2952</c:v>
                </c:pt>
                <c:pt idx="3183">
                  <c:v>2953</c:v>
                </c:pt>
                <c:pt idx="3184">
                  <c:v>2954</c:v>
                </c:pt>
                <c:pt idx="3185">
                  <c:v>2955</c:v>
                </c:pt>
                <c:pt idx="3186">
                  <c:v>2956</c:v>
                </c:pt>
                <c:pt idx="3187">
                  <c:v>2957</c:v>
                </c:pt>
                <c:pt idx="3188">
                  <c:v>2958</c:v>
                </c:pt>
                <c:pt idx="3189">
                  <c:v>2958</c:v>
                </c:pt>
                <c:pt idx="3190">
                  <c:v>2959</c:v>
                </c:pt>
                <c:pt idx="3191">
                  <c:v>2960</c:v>
                </c:pt>
                <c:pt idx="3192">
                  <c:v>2961</c:v>
                </c:pt>
                <c:pt idx="3193">
                  <c:v>2962</c:v>
                </c:pt>
                <c:pt idx="3194">
                  <c:v>2963</c:v>
                </c:pt>
                <c:pt idx="3195">
                  <c:v>2964</c:v>
                </c:pt>
                <c:pt idx="3196">
                  <c:v>2965</c:v>
                </c:pt>
                <c:pt idx="3197">
                  <c:v>2966</c:v>
                </c:pt>
                <c:pt idx="3198">
                  <c:v>2967</c:v>
                </c:pt>
                <c:pt idx="3199">
                  <c:v>2968</c:v>
                </c:pt>
                <c:pt idx="3200">
                  <c:v>2969</c:v>
                </c:pt>
                <c:pt idx="3201">
                  <c:v>2970</c:v>
                </c:pt>
                <c:pt idx="3202">
                  <c:v>2971</c:v>
                </c:pt>
                <c:pt idx="3203">
                  <c:v>2972</c:v>
                </c:pt>
                <c:pt idx="3204">
                  <c:v>2973</c:v>
                </c:pt>
                <c:pt idx="3205">
                  <c:v>2974</c:v>
                </c:pt>
                <c:pt idx="3206">
                  <c:v>2975</c:v>
                </c:pt>
                <c:pt idx="3207">
                  <c:v>2976</c:v>
                </c:pt>
                <c:pt idx="3208">
                  <c:v>2977</c:v>
                </c:pt>
                <c:pt idx="3209">
                  <c:v>2978</c:v>
                </c:pt>
                <c:pt idx="3210">
                  <c:v>2979</c:v>
                </c:pt>
                <c:pt idx="3211">
                  <c:v>2980</c:v>
                </c:pt>
                <c:pt idx="3212">
                  <c:v>2981</c:v>
                </c:pt>
                <c:pt idx="3213">
                  <c:v>2982</c:v>
                </c:pt>
                <c:pt idx="3214">
                  <c:v>2983</c:v>
                </c:pt>
                <c:pt idx="3215">
                  <c:v>2983</c:v>
                </c:pt>
                <c:pt idx="3216">
                  <c:v>2984</c:v>
                </c:pt>
                <c:pt idx="3217">
                  <c:v>2985</c:v>
                </c:pt>
                <c:pt idx="3218">
                  <c:v>2986</c:v>
                </c:pt>
                <c:pt idx="3219">
                  <c:v>2987</c:v>
                </c:pt>
                <c:pt idx="3220">
                  <c:v>2988</c:v>
                </c:pt>
                <c:pt idx="3221">
                  <c:v>2989</c:v>
                </c:pt>
                <c:pt idx="3222">
                  <c:v>2990</c:v>
                </c:pt>
                <c:pt idx="3223">
                  <c:v>2991</c:v>
                </c:pt>
                <c:pt idx="3224">
                  <c:v>2992</c:v>
                </c:pt>
                <c:pt idx="3225">
                  <c:v>2993</c:v>
                </c:pt>
                <c:pt idx="3226">
                  <c:v>2994</c:v>
                </c:pt>
                <c:pt idx="3227">
                  <c:v>2995</c:v>
                </c:pt>
                <c:pt idx="3228">
                  <c:v>2996</c:v>
                </c:pt>
                <c:pt idx="3229">
                  <c:v>2997</c:v>
                </c:pt>
                <c:pt idx="3230">
                  <c:v>2998</c:v>
                </c:pt>
                <c:pt idx="3231">
                  <c:v>2998</c:v>
                </c:pt>
                <c:pt idx="3232">
                  <c:v>2999</c:v>
                </c:pt>
                <c:pt idx="3233">
                  <c:v>3000</c:v>
                </c:pt>
                <c:pt idx="3234">
                  <c:v>3001</c:v>
                </c:pt>
                <c:pt idx="3235">
                  <c:v>3002</c:v>
                </c:pt>
                <c:pt idx="3236">
                  <c:v>3003</c:v>
                </c:pt>
                <c:pt idx="3237">
                  <c:v>3004</c:v>
                </c:pt>
                <c:pt idx="3238">
                  <c:v>3005</c:v>
                </c:pt>
                <c:pt idx="3239">
                  <c:v>3006</c:v>
                </c:pt>
                <c:pt idx="3240">
                  <c:v>3007</c:v>
                </c:pt>
                <c:pt idx="3241">
                  <c:v>3008</c:v>
                </c:pt>
                <c:pt idx="3242">
                  <c:v>3009</c:v>
                </c:pt>
                <c:pt idx="3243">
                  <c:v>3010</c:v>
                </c:pt>
                <c:pt idx="3244">
                  <c:v>3011</c:v>
                </c:pt>
                <c:pt idx="3245">
                  <c:v>3012</c:v>
                </c:pt>
                <c:pt idx="3246">
                  <c:v>3013</c:v>
                </c:pt>
                <c:pt idx="3247">
                  <c:v>3014</c:v>
                </c:pt>
                <c:pt idx="3248">
                  <c:v>3015</c:v>
                </c:pt>
                <c:pt idx="3249">
                  <c:v>3016</c:v>
                </c:pt>
                <c:pt idx="3250">
                  <c:v>3017</c:v>
                </c:pt>
                <c:pt idx="3251">
                  <c:v>3018</c:v>
                </c:pt>
                <c:pt idx="3252">
                  <c:v>3019</c:v>
                </c:pt>
                <c:pt idx="3253">
                  <c:v>3020</c:v>
                </c:pt>
                <c:pt idx="3254">
                  <c:v>3021</c:v>
                </c:pt>
                <c:pt idx="3255">
                  <c:v>3022</c:v>
                </c:pt>
                <c:pt idx="3256">
                  <c:v>3023</c:v>
                </c:pt>
                <c:pt idx="3257">
                  <c:v>3024</c:v>
                </c:pt>
                <c:pt idx="3258">
                  <c:v>3025</c:v>
                </c:pt>
                <c:pt idx="3259">
                  <c:v>3026</c:v>
                </c:pt>
                <c:pt idx="3260">
                  <c:v>3027</c:v>
                </c:pt>
                <c:pt idx="3261">
                  <c:v>3028</c:v>
                </c:pt>
                <c:pt idx="3262">
                  <c:v>3029</c:v>
                </c:pt>
                <c:pt idx="3263">
                  <c:v>3030</c:v>
                </c:pt>
                <c:pt idx="3264">
                  <c:v>3031</c:v>
                </c:pt>
                <c:pt idx="3265">
                  <c:v>3032</c:v>
                </c:pt>
                <c:pt idx="3266">
                  <c:v>3033</c:v>
                </c:pt>
                <c:pt idx="3267">
                  <c:v>3034</c:v>
                </c:pt>
                <c:pt idx="3268">
                  <c:v>3035</c:v>
                </c:pt>
                <c:pt idx="3269">
                  <c:v>3036</c:v>
                </c:pt>
                <c:pt idx="3270">
                  <c:v>3037</c:v>
                </c:pt>
                <c:pt idx="3271">
                  <c:v>3038</c:v>
                </c:pt>
                <c:pt idx="3272">
                  <c:v>3039</c:v>
                </c:pt>
                <c:pt idx="3273">
                  <c:v>3040</c:v>
                </c:pt>
                <c:pt idx="3274">
                  <c:v>3041</c:v>
                </c:pt>
                <c:pt idx="3275">
                  <c:v>3042</c:v>
                </c:pt>
                <c:pt idx="3276">
                  <c:v>3043</c:v>
                </c:pt>
                <c:pt idx="3277">
                  <c:v>3044</c:v>
                </c:pt>
                <c:pt idx="3278">
                  <c:v>3045</c:v>
                </c:pt>
                <c:pt idx="3279">
                  <c:v>3046</c:v>
                </c:pt>
                <c:pt idx="3280">
                  <c:v>3047</c:v>
                </c:pt>
                <c:pt idx="3281">
                  <c:v>3048</c:v>
                </c:pt>
                <c:pt idx="3282">
                  <c:v>3049</c:v>
                </c:pt>
                <c:pt idx="3283">
                  <c:v>3050</c:v>
                </c:pt>
                <c:pt idx="3284">
                  <c:v>3051</c:v>
                </c:pt>
                <c:pt idx="3285">
                  <c:v>3052</c:v>
                </c:pt>
                <c:pt idx="3286">
                  <c:v>3053</c:v>
                </c:pt>
                <c:pt idx="3287">
                  <c:v>3054</c:v>
                </c:pt>
                <c:pt idx="3288">
                  <c:v>3055</c:v>
                </c:pt>
                <c:pt idx="3289">
                  <c:v>3056</c:v>
                </c:pt>
                <c:pt idx="3290">
                  <c:v>3057</c:v>
                </c:pt>
                <c:pt idx="3291">
                  <c:v>3058</c:v>
                </c:pt>
                <c:pt idx="3292">
                  <c:v>3059</c:v>
                </c:pt>
                <c:pt idx="3293">
                  <c:v>3060</c:v>
                </c:pt>
                <c:pt idx="3294">
                  <c:v>3061</c:v>
                </c:pt>
                <c:pt idx="3295">
                  <c:v>3062</c:v>
                </c:pt>
                <c:pt idx="3296">
                  <c:v>3063</c:v>
                </c:pt>
                <c:pt idx="3297">
                  <c:v>3064</c:v>
                </c:pt>
                <c:pt idx="3298">
                  <c:v>3065</c:v>
                </c:pt>
                <c:pt idx="3299">
                  <c:v>3066</c:v>
                </c:pt>
                <c:pt idx="3300">
                  <c:v>3066</c:v>
                </c:pt>
                <c:pt idx="3301">
                  <c:v>3066</c:v>
                </c:pt>
                <c:pt idx="3302">
                  <c:v>3067</c:v>
                </c:pt>
                <c:pt idx="3303">
                  <c:v>3067</c:v>
                </c:pt>
                <c:pt idx="3304">
                  <c:v>3068</c:v>
                </c:pt>
                <c:pt idx="3305">
                  <c:v>3069</c:v>
                </c:pt>
                <c:pt idx="3306">
                  <c:v>3070</c:v>
                </c:pt>
                <c:pt idx="3307">
                  <c:v>3071</c:v>
                </c:pt>
                <c:pt idx="3308">
                  <c:v>3072</c:v>
                </c:pt>
                <c:pt idx="3309">
                  <c:v>3073</c:v>
                </c:pt>
                <c:pt idx="3310">
                  <c:v>3074</c:v>
                </c:pt>
                <c:pt idx="3311">
                  <c:v>3075</c:v>
                </c:pt>
                <c:pt idx="3312">
                  <c:v>3076</c:v>
                </c:pt>
                <c:pt idx="3313">
                  <c:v>3077</c:v>
                </c:pt>
                <c:pt idx="3314">
                  <c:v>3078</c:v>
                </c:pt>
                <c:pt idx="3315">
                  <c:v>3079</c:v>
                </c:pt>
                <c:pt idx="3316">
                  <c:v>3080</c:v>
                </c:pt>
                <c:pt idx="3317">
                  <c:v>3081</c:v>
                </c:pt>
                <c:pt idx="3318">
                  <c:v>3082</c:v>
                </c:pt>
                <c:pt idx="3319">
                  <c:v>3083</c:v>
                </c:pt>
                <c:pt idx="3320">
                  <c:v>3084</c:v>
                </c:pt>
                <c:pt idx="3321">
                  <c:v>3085</c:v>
                </c:pt>
                <c:pt idx="3322">
                  <c:v>3086</c:v>
                </c:pt>
                <c:pt idx="3323">
                  <c:v>3087</c:v>
                </c:pt>
                <c:pt idx="3324">
                  <c:v>3088</c:v>
                </c:pt>
                <c:pt idx="3325">
                  <c:v>3089</c:v>
                </c:pt>
                <c:pt idx="3326">
                  <c:v>3090</c:v>
                </c:pt>
                <c:pt idx="3327">
                  <c:v>3091</c:v>
                </c:pt>
                <c:pt idx="3328">
                  <c:v>3092</c:v>
                </c:pt>
                <c:pt idx="3329">
                  <c:v>3093</c:v>
                </c:pt>
                <c:pt idx="3330">
                  <c:v>3094</c:v>
                </c:pt>
                <c:pt idx="3331">
                  <c:v>3095</c:v>
                </c:pt>
                <c:pt idx="3332">
                  <c:v>3096</c:v>
                </c:pt>
                <c:pt idx="3333">
                  <c:v>3097</c:v>
                </c:pt>
                <c:pt idx="3334">
                  <c:v>3098</c:v>
                </c:pt>
                <c:pt idx="3335">
                  <c:v>3099</c:v>
                </c:pt>
                <c:pt idx="3336">
                  <c:v>3100</c:v>
                </c:pt>
                <c:pt idx="3337">
                  <c:v>3101</c:v>
                </c:pt>
                <c:pt idx="3338">
                  <c:v>3102</c:v>
                </c:pt>
                <c:pt idx="3339">
                  <c:v>3103</c:v>
                </c:pt>
                <c:pt idx="3340">
                  <c:v>3104</c:v>
                </c:pt>
                <c:pt idx="3341">
                  <c:v>3105</c:v>
                </c:pt>
                <c:pt idx="3342">
                  <c:v>3106</c:v>
                </c:pt>
                <c:pt idx="3343">
                  <c:v>3107</c:v>
                </c:pt>
                <c:pt idx="3344">
                  <c:v>3108</c:v>
                </c:pt>
                <c:pt idx="3345">
                  <c:v>3109</c:v>
                </c:pt>
                <c:pt idx="3346">
                  <c:v>3110</c:v>
                </c:pt>
                <c:pt idx="3347">
                  <c:v>3111</c:v>
                </c:pt>
                <c:pt idx="3348">
                  <c:v>3112</c:v>
                </c:pt>
                <c:pt idx="3349">
                  <c:v>3113</c:v>
                </c:pt>
                <c:pt idx="3350">
                  <c:v>3114</c:v>
                </c:pt>
                <c:pt idx="3351">
                  <c:v>3115</c:v>
                </c:pt>
                <c:pt idx="3352">
                  <c:v>3116</c:v>
                </c:pt>
                <c:pt idx="3353">
                  <c:v>3117</c:v>
                </c:pt>
                <c:pt idx="3354">
                  <c:v>3118</c:v>
                </c:pt>
                <c:pt idx="3355">
                  <c:v>3119</c:v>
                </c:pt>
                <c:pt idx="3356">
                  <c:v>3120</c:v>
                </c:pt>
                <c:pt idx="3357">
                  <c:v>3121</c:v>
                </c:pt>
                <c:pt idx="3358">
                  <c:v>3122</c:v>
                </c:pt>
                <c:pt idx="3359">
                  <c:v>3123</c:v>
                </c:pt>
                <c:pt idx="3360">
                  <c:v>3124</c:v>
                </c:pt>
                <c:pt idx="3361">
                  <c:v>3125</c:v>
                </c:pt>
                <c:pt idx="3362">
                  <c:v>3126</c:v>
                </c:pt>
                <c:pt idx="3363">
                  <c:v>3127</c:v>
                </c:pt>
                <c:pt idx="3364">
                  <c:v>3128</c:v>
                </c:pt>
                <c:pt idx="3365">
                  <c:v>3129</c:v>
                </c:pt>
                <c:pt idx="3366">
                  <c:v>3130</c:v>
                </c:pt>
                <c:pt idx="3367">
                  <c:v>3131</c:v>
                </c:pt>
                <c:pt idx="3368">
                  <c:v>3132</c:v>
                </c:pt>
                <c:pt idx="3369">
                  <c:v>3133</c:v>
                </c:pt>
                <c:pt idx="3370">
                  <c:v>3134</c:v>
                </c:pt>
                <c:pt idx="3371">
                  <c:v>3135</c:v>
                </c:pt>
                <c:pt idx="3372">
                  <c:v>3136</c:v>
                </c:pt>
                <c:pt idx="3373">
                  <c:v>3137</c:v>
                </c:pt>
                <c:pt idx="3374">
                  <c:v>3138</c:v>
                </c:pt>
                <c:pt idx="3375">
                  <c:v>3139</c:v>
                </c:pt>
                <c:pt idx="3376">
                  <c:v>3140</c:v>
                </c:pt>
                <c:pt idx="3377">
                  <c:v>3141</c:v>
                </c:pt>
                <c:pt idx="3378">
                  <c:v>3142</c:v>
                </c:pt>
                <c:pt idx="3379">
                  <c:v>3143</c:v>
                </c:pt>
                <c:pt idx="3380">
                  <c:v>3144</c:v>
                </c:pt>
                <c:pt idx="3381">
                  <c:v>3145</c:v>
                </c:pt>
                <c:pt idx="3382">
                  <c:v>3146</c:v>
                </c:pt>
                <c:pt idx="3383">
                  <c:v>3147</c:v>
                </c:pt>
                <c:pt idx="3384">
                  <c:v>3148</c:v>
                </c:pt>
                <c:pt idx="3385">
                  <c:v>3148</c:v>
                </c:pt>
                <c:pt idx="3386">
                  <c:v>3149</c:v>
                </c:pt>
                <c:pt idx="3387">
                  <c:v>3150</c:v>
                </c:pt>
                <c:pt idx="3388">
                  <c:v>3151</c:v>
                </c:pt>
                <c:pt idx="3389">
                  <c:v>3152</c:v>
                </c:pt>
                <c:pt idx="3390">
                  <c:v>3153</c:v>
                </c:pt>
                <c:pt idx="3391">
                  <c:v>3154</c:v>
                </c:pt>
                <c:pt idx="3392">
                  <c:v>3155</c:v>
                </c:pt>
                <c:pt idx="3393">
                  <c:v>3156</c:v>
                </c:pt>
                <c:pt idx="3394">
                  <c:v>3157</c:v>
                </c:pt>
                <c:pt idx="3395">
                  <c:v>3158</c:v>
                </c:pt>
                <c:pt idx="3396">
                  <c:v>3159</c:v>
                </c:pt>
                <c:pt idx="3397">
                  <c:v>3160</c:v>
                </c:pt>
                <c:pt idx="3398">
                  <c:v>3161</c:v>
                </c:pt>
                <c:pt idx="3399">
                  <c:v>3162</c:v>
                </c:pt>
                <c:pt idx="3400">
                  <c:v>3163</c:v>
                </c:pt>
                <c:pt idx="3401">
                  <c:v>3164</c:v>
                </c:pt>
                <c:pt idx="3402">
                  <c:v>3165</c:v>
                </c:pt>
                <c:pt idx="3403">
                  <c:v>3166</c:v>
                </c:pt>
                <c:pt idx="3404">
                  <c:v>3167</c:v>
                </c:pt>
                <c:pt idx="3405">
                  <c:v>3168</c:v>
                </c:pt>
                <c:pt idx="3406">
                  <c:v>3169</c:v>
                </c:pt>
                <c:pt idx="3407">
                  <c:v>3170</c:v>
                </c:pt>
                <c:pt idx="3408">
                  <c:v>3171</c:v>
                </c:pt>
                <c:pt idx="3409">
                  <c:v>3172</c:v>
                </c:pt>
                <c:pt idx="3410">
                  <c:v>3173</c:v>
                </c:pt>
                <c:pt idx="3411">
                  <c:v>3174</c:v>
                </c:pt>
                <c:pt idx="3412">
                  <c:v>3175</c:v>
                </c:pt>
                <c:pt idx="3413">
                  <c:v>3176</c:v>
                </c:pt>
                <c:pt idx="3414">
                  <c:v>3177</c:v>
                </c:pt>
                <c:pt idx="3415">
                  <c:v>3177</c:v>
                </c:pt>
                <c:pt idx="3416">
                  <c:v>3177</c:v>
                </c:pt>
                <c:pt idx="3417">
                  <c:v>3177</c:v>
                </c:pt>
                <c:pt idx="3418">
                  <c:v>3178</c:v>
                </c:pt>
                <c:pt idx="3419">
                  <c:v>3179</c:v>
                </c:pt>
                <c:pt idx="3420">
                  <c:v>3180</c:v>
                </c:pt>
                <c:pt idx="3421">
                  <c:v>3181</c:v>
                </c:pt>
                <c:pt idx="3422">
                  <c:v>3181</c:v>
                </c:pt>
                <c:pt idx="3423">
                  <c:v>3182</c:v>
                </c:pt>
                <c:pt idx="3424">
                  <c:v>3182</c:v>
                </c:pt>
                <c:pt idx="3425">
                  <c:v>3183</c:v>
                </c:pt>
                <c:pt idx="3426">
                  <c:v>3184</c:v>
                </c:pt>
                <c:pt idx="3427">
                  <c:v>3185</c:v>
                </c:pt>
                <c:pt idx="3428">
                  <c:v>3185</c:v>
                </c:pt>
                <c:pt idx="3429">
                  <c:v>3185</c:v>
                </c:pt>
                <c:pt idx="3430">
                  <c:v>3185</c:v>
                </c:pt>
                <c:pt idx="3431">
                  <c:v>3186</c:v>
                </c:pt>
                <c:pt idx="3432">
                  <c:v>3187</c:v>
                </c:pt>
                <c:pt idx="3433">
                  <c:v>3188</c:v>
                </c:pt>
                <c:pt idx="3434">
                  <c:v>3189</c:v>
                </c:pt>
                <c:pt idx="3435">
                  <c:v>3190</c:v>
                </c:pt>
                <c:pt idx="3436">
                  <c:v>3191</c:v>
                </c:pt>
                <c:pt idx="3437">
                  <c:v>3192</c:v>
                </c:pt>
                <c:pt idx="3438">
                  <c:v>3193</c:v>
                </c:pt>
                <c:pt idx="3439">
                  <c:v>3193</c:v>
                </c:pt>
                <c:pt idx="3440">
                  <c:v>3193</c:v>
                </c:pt>
                <c:pt idx="3441">
                  <c:v>3194</c:v>
                </c:pt>
                <c:pt idx="3442">
                  <c:v>3195</c:v>
                </c:pt>
                <c:pt idx="3443">
                  <c:v>3196</c:v>
                </c:pt>
                <c:pt idx="3444">
                  <c:v>3197</c:v>
                </c:pt>
                <c:pt idx="3445">
                  <c:v>3198</c:v>
                </c:pt>
                <c:pt idx="3446">
                  <c:v>3199</c:v>
                </c:pt>
                <c:pt idx="3447">
                  <c:v>3200</c:v>
                </c:pt>
                <c:pt idx="3448">
                  <c:v>3201</c:v>
                </c:pt>
                <c:pt idx="3449">
                  <c:v>3202</c:v>
                </c:pt>
                <c:pt idx="3450">
                  <c:v>3203</c:v>
                </c:pt>
                <c:pt idx="3451">
                  <c:v>3204</c:v>
                </c:pt>
                <c:pt idx="3452">
                  <c:v>3205</c:v>
                </c:pt>
                <c:pt idx="3453">
                  <c:v>3206</c:v>
                </c:pt>
                <c:pt idx="3454">
                  <c:v>3207</c:v>
                </c:pt>
                <c:pt idx="3455">
                  <c:v>3208</c:v>
                </c:pt>
                <c:pt idx="3456">
                  <c:v>3209</c:v>
                </c:pt>
                <c:pt idx="3457">
                  <c:v>3210</c:v>
                </c:pt>
                <c:pt idx="3458">
                  <c:v>3211</c:v>
                </c:pt>
                <c:pt idx="3459">
                  <c:v>3212</c:v>
                </c:pt>
                <c:pt idx="3460">
                  <c:v>3213</c:v>
                </c:pt>
                <c:pt idx="3461">
                  <c:v>3214</c:v>
                </c:pt>
                <c:pt idx="3462">
                  <c:v>3215</c:v>
                </c:pt>
                <c:pt idx="3463">
                  <c:v>3216</c:v>
                </c:pt>
                <c:pt idx="3464">
                  <c:v>3217</c:v>
                </c:pt>
                <c:pt idx="3465">
                  <c:v>3217</c:v>
                </c:pt>
                <c:pt idx="3466">
                  <c:v>3218</c:v>
                </c:pt>
                <c:pt idx="3467">
                  <c:v>3219</c:v>
                </c:pt>
                <c:pt idx="3468">
                  <c:v>3220</c:v>
                </c:pt>
                <c:pt idx="3469">
                  <c:v>3221</c:v>
                </c:pt>
                <c:pt idx="3470">
                  <c:v>3222</c:v>
                </c:pt>
                <c:pt idx="3471">
                  <c:v>3222</c:v>
                </c:pt>
                <c:pt idx="3472">
                  <c:v>3223</c:v>
                </c:pt>
                <c:pt idx="3473">
                  <c:v>3224</c:v>
                </c:pt>
                <c:pt idx="3474">
                  <c:v>3225</c:v>
                </c:pt>
                <c:pt idx="3475">
                  <c:v>3226</c:v>
                </c:pt>
                <c:pt idx="3476">
                  <c:v>3227</c:v>
                </c:pt>
                <c:pt idx="3477">
                  <c:v>3228</c:v>
                </c:pt>
                <c:pt idx="3478">
                  <c:v>3229</c:v>
                </c:pt>
                <c:pt idx="3479">
                  <c:v>3230</c:v>
                </c:pt>
                <c:pt idx="3480">
                  <c:v>3231</c:v>
                </c:pt>
                <c:pt idx="3481">
                  <c:v>3232</c:v>
                </c:pt>
                <c:pt idx="3482">
                  <c:v>3233</c:v>
                </c:pt>
                <c:pt idx="3483">
                  <c:v>3234</c:v>
                </c:pt>
                <c:pt idx="3484">
                  <c:v>3235</c:v>
                </c:pt>
                <c:pt idx="3485">
                  <c:v>3236</c:v>
                </c:pt>
                <c:pt idx="3486">
                  <c:v>3237</c:v>
                </c:pt>
                <c:pt idx="3487">
                  <c:v>3237</c:v>
                </c:pt>
                <c:pt idx="3488">
                  <c:v>3238</c:v>
                </c:pt>
                <c:pt idx="3489">
                  <c:v>3239</c:v>
                </c:pt>
                <c:pt idx="3490">
                  <c:v>3240</c:v>
                </c:pt>
                <c:pt idx="3491">
                  <c:v>3241</c:v>
                </c:pt>
                <c:pt idx="3492">
                  <c:v>3242</c:v>
                </c:pt>
                <c:pt idx="3493">
                  <c:v>3243</c:v>
                </c:pt>
                <c:pt idx="3494">
                  <c:v>3244</c:v>
                </c:pt>
                <c:pt idx="3495">
                  <c:v>3245</c:v>
                </c:pt>
                <c:pt idx="3496">
                  <c:v>3246</c:v>
                </c:pt>
                <c:pt idx="3497">
                  <c:v>3246</c:v>
                </c:pt>
                <c:pt idx="3498">
                  <c:v>3247</c:v>
                </c:pt>
                <c:pt idx="3499">
                  <c:v>3248</c:v>
                </c:pt>
                <c:pt idx="3500">
                  <c:v>3249</c:v>
                </c:pt>
                <c:pt idx="3501">
                  <c:v>3250</c:v>
                </c:pt>
                <c:pt idx="3502">
                  <c:v>3251</c:v>
                </c:pt>
                <c:pt idx="3503">
                  <c:v>3252</c:v>
                </c:pt>
                <c:pt idx="3504">
                  <c:v>3253</c:v>
                </c:pt>
                <c:pt idx="3505">
                  <c:v>3254</c:v>
                </c:pt>
                <c:pt idx="3506">
                  <c:v>3255</c:v>
                </c:pt>
                <c:pt idx="3507">
                  <c:v>3256</c:v>
                </c:pt>
                <c:pt idx="3508">
                  <c:v>3257</c:v>
                </c:pt>
                <c:pt idx="3509">
                  <c:v>3258</c:v>
                </c:pt>
                <c:pt idx="3510">
                  <c:v>3259</c:v>
                </c:pt>
                <c:pt idx="3511">
                  <c:v>3260</c:v>
                </c:pt>
                <c:pt idx="3512">
                  <c:v>3261</c:v>
                </c:pt>
                <c:pt idx="3513">
                  <c:v>3262</c:v>
                </c:pt>
                <c:pt idx="3514">
                  <c:v>3263</c:v>
                </c:pt>
                <c:pt idx="3515">
                  <c:v>3264</c:v>
                </c:pt>
                <c:pt idx="3516">
                  <c:v>3265</c:v>
                </c:pt>
                <c:pt idx="3517">
                  <c:v>3266</c:v>
                </c:pt>
                <c:pt idx="3518">
                  <c:v>3267</c:v>
                </c:pt>
                <c:pt idx="3519">
                  <c:v>3268</c:v>
                </c:pt>
                <c:pt idx="3520">
                  <c:v>3269</c:v>
                </c:pt>
                <c:pt idx="3521">
                  <c:v>3270</c:v>
                </c:pt>
                <c:pt idx="3522">
                  <c:v>3271</c:v>
                </c:pt>
                <c:pt idx="3523">
                  <c:v>3272</c:v>
                </c:pt>
                <c:pt idx="3524">
                  <c:v>3273</c:v>
                </c:pt>
                <c:pt idx="3525">
                  <c:v>3274</c:v>
                </c:pt>
                <c:pt idx="3526">
                  <c:v>3275</c:v>
                </c:pt>
                <c:pt idx="3527">
                  <c:v>3276</c:v>
                </c:pt>
                <c:pt idx="3528">
                  <c:v>3277</c:v>
                </c:pt>
                <c:pt idx="3529">
                  <c:v>3278</c:v>
                </c:pt>
                <c:pt idx="3530">
                  <c:v>3279</c:v>
                </c:pt>
                <c:pt idx="3531">
                  <c:v>3280</c:v>
                </c:pt>
                <c:pt idx="3532">
                  <c:v>3281</c:v>
                </c:pt>
                <c:pt idx="3533">
                  <c:v>3282</c:v>
                </c:pt>
                <c:pt idx="3534">
                  <c:v>3283</c:v>
                </c:pt>
                <c:pt idx="3535">
                  <c:v>3284</c:v>
                </c:pt>
                <c:pt idx="3536">
                  <c:v>3285</c:v>
                </c:pt>
                <c:pt idx="3537">
                  <c:v>3286</c:v>
                </c:pt>
                <c:pt idx="3538">
                  <c:v>3287</c:v>
                </c:pt>
                <c:pt idx="3539">
                  <c:v>3288</c:v>
                </c:pt>
                <c:pt idx="3540">
                  <c:v>3289</c:v>
                </c:pt>
                <c:pt idx="3541">
                  <c:v>3289</c:v>
                </c:pt>
                <c:pt idx="3542">
                  <c:v>3290</c:v>
                </c:pt>
                <c:pt idx="3543">
                  <c:v>3291</c:v>
                </c:pt>
                <c:pt idx="3544">
                  <c:v>3291</c:v>
                </c:pt>
                <c:pt idx="3545">
                  <c:v>3292</c:v>
                </c:pt>
                <c:pt idx="3546">
                  <c:v>3292</c:v>
                </c:pt>
                <c:pt idx="3547">
                  <c:v>3293</c:v>
                </c:pt>
                <c:pt idx="3548">
                  <c:v>3294</c:v>
                </c:pt>
                <c:pt idx="3549">
                  <c:v>3295</c:v>
                </c:pt>
                <c:pt idx="3550">
                  <c:v>3296</c:v>
                </c:pt>
                <c:pt idx="3551">
                  <c:v>3297</c:v>
                </c:pt>
                <c:pt idx="3552">
                  <c:v>3298</c:v>
                </c:pt>
                <c:pt idx="3553">
                  <c:v>3299</c:v>
                </c:pt>
                <c:pt idx="3554">
                  <c:v>3300</c:v>
                </c:pt>
                <c:pt idx="3555">
                  <c:v>3301</c:v>
                </c:pt>
                <c:pt idx="3556">
                  <c:v>3302</c:v>
                </c:pt>
                <c:pt idx="3557">
                  <c:v>3303</c:v>
                </c:pt>
                <c:pt idx="3558">
                  <c:v>3304</c:v>
                </c:pt>
                <c:pt idx="3559">
                  <c:v>3305</c:v>
                </c:pt>
                <c:pt idx="3560">
                  <c:v>3306</c:v>
                </c:pt>
                <c:pt idx="3561">
                  <c:v>3307</c:v>
                </c:pt>
                <c:pt idx="3562">
                  <c:v>3308</c:v>
                </c:pt>
                <c:pt idx="3563">
                  <c:v>3309</c:v>
                </c:pt>
                <c:pt idx="3564">
                  <c:v>3310</c:v>
                </c:pt>
                <c:pt idx="3565">
                  <c:v>3311</c:v>
                </c:pt>
                <c:pt idx="3566">
                  <c:v>3312</c:v>
                </c:pt>
                <c:pt idx="3567">
                  <c:v>3313</c:v>
                </c:pt>
                <c:pt idx="3568">
                  <c:v>3314</c:v>
                </c:pt>
                <c:pt idx="3569">
                  <c:v>3315</c:v>
                </c:pt>
                <c:pt idx="3570">
                  <c:v>3316</c:v>
                </c:pt>
                <c:pt idx="3571">
                  <c:v>3317</c:v>
                </c:pt>
                <c:pt idx="3572">
                  <c:v>3318</c:v>
                </c:pt>
                <c:pt idx="3573">
                  <c:v>3319</c:v>
                </c:pt>
                <c:pt idx="3574">
                  <c:v>3320</c:v>
                </c:pt>
                <c:pt idx="3575">
                  <c:v>3321</c:v>
                </c:pt>
                <c:pt idx="3576">
                  <c:v>3322</c:v>
                </c:pt>
                <c:pt idx="3577">
                  <c:v>3323</c:v>
                </c:pt>
                <c:pt idx="3578">
                  <c:v>3324</c:v>
                </c:pt>
                <c:pt idx="3579">
                  <c:v>3325</c:v>
                </c:pt>
                <c:pt idx="3580">
                  <c:v>3326</c:v>
                </c:pt>
                <c:pt idx="3581">
                  <c:v>3327</c:v>
                </c:pt>
                <c:pt idx="3582">
                  <c:v>3327</c:v>
                </c:pt>
                <c:pt idx="3583">
                  <c:v>3328</c:v>
                </c:pt>
                <c:pt idx="3584">
                  <c:v>3329</c:v>
                </c:pt>
                <c:pt idx="3585">
                  <c:v>3330</c:v>
                </c:pt>
                <c:pt idx="3586">
                  <c:v>3331</c:v>
                </c:pt>
                <c:pt idx="3587">
                  <c:v>3332</c:v>
                </c:pt>
                <c:pt idx="3588">
                  <c:v>3333</c:v>
                </c:pt>
                <c:pt idx="3589">
                  <c:v>3334</c:v>
                </c:pt>
                <c:pt idx="3590">
                  <c:v>3335</c:v>
                </c:pt>
                <c:pt idx="3591">
                  <c:v>3336</c:v>
                </c:pt>
                <c:pt idx="3592">
                  <c:v>3337</c:v>
                </c:pt>
                <c:pt idx="3593">
                  <c:v>3338</c:v>
                </c:pt>
                <c:pt idx="3594">
                  <c:v>3339</c:v>
                </c:pt>
                <c:pt idx="3595">
                  <c:v>3340</c:v>
                </c:pt>
                <c:pt idx="3596">
                  <c:v>3341</c:v>
                </c:pt>
                <c:pt idx="3597">
                  <c:v>3342</c:v>
                </c:pt>
                <c:pt idx="3598">
                  <c:v>3343</c:v>
                </c:pt>
                <c:pt idx="3599">
                  <c:v>3344</c:v>
                </c:pt>
                <c:pt idx="3600">
                  <c:v>3345</c:v>
                </c:pt>
                <c:pt idx="3601">
                  <c:v>3346</c:v>
                </c:pt>
                <c:pt idx="3602">
                  <c:v>3347</c:v>
                </c:pt>
                <c:pt idx="3603">
                  <c:v>3348</c:v>
                </c:pt>
                <c:pt idx="3604">
                  <c:v>3349</c:v>
                </c:pt>
                <c:pt idx="3605">
                  <c:v>3350</c:v>
                </c:pt>
                <c:pt idx="3606">
                  <c:v>3351</c:v>
                </c:pt>
                <c:pt idx="3607">
                  <c:v>3352</c:v>
                </c:pt>
                <c:pt idx="3608">
                  <c:v>3353</c:v>
                </c:pt>
                <c:pt idx="3609">
                  <c:v>3354</c:v>
                </c:pt>
                <c:pt idx="3610">
                  <c:v>3355</c:v>
                </c:pt>
                <c:pt idx="3611">
                  <c:v>3356</c:v>
                </c:pt>
                <c:pt idx="3612">
                  <c:v>3357</c:v>
                </c:pt>
                <c:pt idx="3613">
                  <c:v>3358</c:v>
                </c:pt>
                <c:pt idx="3614">
                  <c:v>3359</c:v>
                </c:pt>
                <c:pt idx="3615">
                  <c:v>3360</c:v>
                </c:pt>
                <c:pt idx="3616">
                  <c:v>3361</c:v>
                </c:pt>
                <c:pt idx="3617">
                  <c:v>3362</c:v>
                </c:pt>
                <c:pt idx="3618">
                  <c:v>3363</c:v>
                </c:pt>
                <c:pt idx="3619">
                  <c:v>3364</c:v>
                </c:pt>
                <c:pt idx="3620">
                  <c:v>3364</c:v>
                </c:pt>
                <c:pt idx="3621">
                  <c:v>3365</c:v>
                </c:pt>
                <c:pt idx="3622">
                  <c:v>3366</c:v>
                </c:pt>
                <c:pt idx="3623">
                  <c:v>3367</c:v>
                </c:pt>
                <c:pt idx="3624">
                  <c:v>3368</c:v>
                </c:pt>
                <c:pt idx="3625">
                  <c:v>3369</c:v>
                </c:pt>
                <c:pt idx="3626">
                  <c:v>3370</c:v>
                </c:pt>
                <c:pt idx="3627">
                  <c:v>3371</c:v>
                </c:pt>
                <c:pt idx="3628">
                  <c:v>3372</c:v>
                </c:pt>
                <c:pt idx="3629">
                  <c:v>3373</c:v>
                </c:pt>
                <c:pt idx="3630">
                  <c:v>3374</c:v>
                </c:pt>
                <c:pt idx="3631">
                  <c:v>3375</c:v>
                </c:pt>
                <c:pt idx="3632">
                  <c:v>3375</c:v>
                </c:pt>
                <c:pt idx="3633">
                  <c:v>3376</c:v>
                </c:pt>
                <c:pt idx="3634">
                  <c:v>3377</c:v>
                </c:pt>
                <c:pt idx="3635">
                  <c:v>3378</c:v>
                </c:pt>
                <c:pt idx="3636">
                  <c:v>3379</c:v>
                </c:pt>
                <c:pt idx="3637">
                  <c:v>3380</c:v>
                </c:pt>
                <c:pt idx="3638">
                  <c:v>3381</c:v>
                </c:pt>
                <c:pt idx="3639">
                  <c:v>3382</c:v>
                </c:pt>
                <c:pt idx="3640">
                  <c:v>3383</c:v>
                </c:pt>
                <c:pt idx="3641">
                  <c:v>3384</c:v>
                </c:pt>
                <c:pt idx="3642">
                  <c:v>3385</c:v>
                </c:pt>
                <c:pt idx="3643">
                  <c:v>3386</c:v>
                </c:pt>
                <c:pt idx="3644">
                  <c:v>3387</c:v>
                </c:pt>
                <c:pt idx="3645">
                  <c:v>3388</c:v>
                </c:pt>
                <c:pt idx="3646">
                  <c:v>3389</c:v>
                </c:pt>
                <c:pt idx="3647">
                  <c:v>3390</c:v>
                </c:pt>
                <c:pt idx="3648">
                  <c:v>3391</c:v>
                </c:pt>
                <c:pt idx="3649">
                  <c:v>3392</c:v>
                </c:pt>
                <c:pt idx="3650">
                  <c:v>3393</c:v>
                </c:pt>
                <c:pt idx="3651">
                  <c:v>3394</c:v>
                </c:pt>
                <c:pt idx="3652">
                  <c:v>3395</c:v>
                </c:pt>
                <c:pt idx="3653">
                  <c:v>3396</c:v>
                </c:pt>
                <c:pt idx="3654">
                  <c:v>3397</c:v>
                </c:pt>
                <c:pt idx="3655">
                  <c:v>3398</c:v>
                </c:pt>
                <c:pt idx="3656">
                  <c:v>3399</c:v>
                </c:pt>
                <c:pt idx="3657">
                  <c:v>3400</c:v>
                </c:pt>
                <c:pt idx="3658">
                  <c:v>3401</c:v>
                </c:pt>
                <c:pt idx="3659">
                  <c:v>3402</c:v>
                </c:pt>
                <c:pt idx="3660">
                  <c:v>3403</c:v>
                </c:pt>
                <c:pt idx="3661">
                  <c:v>3404</c:v>
                </c:pt>
                <c:pt idx="3662">
                  <c:v>3405</c:v>
                </c:pt>
                <c:pt idx="3663">
                  <c:v>3406</c:v>
                </c:pt>
                <c:pt idx="3664">
                  <c:v>3407</c:v>
                </c:pt>
                <c:pt idx="3665">
                  <c:v>3408</c:v>
                </c:pt>
                <c:pt idx="3666">
                  <c:v>3409</c:v>
                </c:pt>
                <c:pt idx="3667">
                  <c:v>3410</c:v>
                </c:pt>
                <c:pt idx="3668">
                  <c:v>3410</c:v>
                </c:pt>
                <c:pt idx="3669">
                  <c:v>3411</c:v>
                </c:pt>
                <c:pt idx="3670">
                  <c:v>3412</c:v>
                </c:pt>
                <c:pt idx="3671">
                  <c:v>3413</c:v>
                </c:pt>
                <c:pt idx="3672">
                  <c:v>3414</c:v>
                </c:pt>
                <c:pt idx="3673">
                  <c:v>3414</c:v>
                </c:pt>
                <c:pt idx="3674">
                  <c:v>3415</c:v>
                </c:pt>
                <c:pt idx="3675">
                  <c:v>3416</c:v>
                </c:pt>
                <c:pt idx="3676">
                  <c:v>3417</c:v>
                </c:pt>
                <c:pt idx="3677">
                  <c:v>3418</c:v>
                </c:pt>
                <c:pt idx="3678">
                  <c:v>3419</c:v>
                </c:pt>
                <c:pt idx="3679">
                  <c:v>3420</c:v>
                </c:pt>
                <c:pt idx="3680">
                  <c:v>3421</c:v>
                </c:pt>
                <c:pt idx="3681">
                  <c:v>3422</c:v>
                </c:pt>
                <c:pt idx="3682">
                  <c:v>3423</c:v>
                </c:pt>
                <c:pt idx="3683">
                  <c:v>3424</c:v>
                </c:pt>
                <c:pt idx="3684">
                  <c:v>3425</c:v>
                </c:pt>
                <c:pt idx="3685">
                  <c:v>3426</c:v>
                </c:pt>
                <c:pt idx="3686">
                  <c:v>3427</c:v>
                </c:pt>
                <c:pt idx="3687">
                  <c:v>3428</c:v>
                </c:pt>
                <c:pt idx="3688">
                  <c:v>3429</c:v>
                </c:pt>
                <c:pt idx="3689">
                  <c:v>3430</c:v>
                </c:pt>
                <c:pt idx="3690">
                  <c:v>3431</c:v>
                </c:pt>
                <c:pt idx="3691">
                  <c:v>3432</c:v>
                </c:pt>
                <c:pt idx="3692">
                  <c:v>3433</c:v>
                </c:pt>
                <c:pt idx="3693">
                  <c:v>3434</c:v>
                </c:pt>
                <c:pt idx="3694">
                  <c:v>3435</c:v>
                </c:pt>
                <c:pt idx="3695">
                  <c:v>3436</c:v>
                </c:pt>
                <c:pt idx="3696">
                  <c:v>3437</c:v>
                </c:pt>
                <c:pt idx="3697">
                  <c:v>3438</c:v>
                </c:pt>
                <c:pt idx="3698">
                  <c:v>3439</c:v>
                </c:pt>
                <c:pt idx="3699">
                  <c:v>3440</c:v>
                </c:pt>
                <c:pt idx="3700">
                  <c:v>3441</c:v>
                </c:pt>
                <c:pt idx="3701">
                  <c:v>3442</c:v>
                </c:pt>
                <c:pt idx="3702">
                  <c:v>3443</c:v>
                </c:pt>
                <c:pt idx="3703">
                  <c:v>3444</c:v>
                </c:pt>
                <c:pt idx="3704">
                  <c:v>3445</c:v>
                </c:pt>
                <c:pt idx="3705">
                  <c:v>3446</c:v>
                </c:pt>
                <c:pt idx="3706">
                  <c:v>3447</c:v>
                </c:pt>
                <c:pt idx="3707">
                  <c:v>3448</c:v>
                </c:pt>
                <c:pt idx="3708">
                  <c:v>3448</c:v>
                </c:pt>
                <c:pt idx="3709">
                  <c:v>3448</c:v>
                </c:pt>
                <c:pt idx="3710">
                  <c:v>3449</c:v>
                </c:pt>
                <c:pt idx="3711">
                  <c:v>3450</c:v>
                </c:pt>
                <c:pt idx="3712">
                  <c:v>3451</c:v>
                </c:pt>
                <c:pt idx="3713">
                  <c:v>3452</c:v>
                </c:pt>
                <c:pt idx="3714">
                  <c:v>3453</c:v>
                </c:pt>
                <c:pt idx="3715">
                  <c:v>3454</c:v>
                </c:pt>
                <c:pt idx="3716">
                  <c:v>3455</c:v>
                </c:pt>
                <c:pt idx="3717">
                  <c:v>3456</c:v>
                </c:pt>
                <c:pt idx="3718">
                  <c:v>3457</c:v>
                </c:pt>
                <c:pt idx="3719">
                  <c:v>3458</c:v>
                </c:pt>
                <c:pt idx="3720">
                  <c:v>3459</c:v>
                </c:pt>
                <c:pt idx="3721">
                  <c:v>3460</c:v>
                </c:pt>
                <c:pt idx="3722">
                  <c:v>3461</c:v>
                </c:pt>
                <c:pt idx="3723">
                  <c:v>3462</c:v>
                </c:pt>
                <c:pt idx="3724">
                  <c:v>3463</c:v>
                </c:pt>
                <c:pt idx="3725">
                  <c:v>3464</c:v>
                </c:pt>
                <c:pt idx="3726">
                  <c:v>3465</c:v>
                </c:pt>
                <c:pt idx="3727">
                  <c:v>3466</c:v>
                </c:pt>
                <c:pt idx="3728">
                  <c:v>3467</c:v>
                </c:pt>
                <c:pt idx="3729">
                  <c:v>3468</c:v>
                </c:pt>
                <c:pt idx="3730">
                  <c:v>3469</c:v>
                </c:pt>
                <c:pt idx="3731">
                  <c:v>3470</c:v>
                </c:pt>
                <c:pt idx="3732">
                  <c:v>3471</c:v>
                </c:pt>
                <c:pt idx="3733">
                  <c:v>3472</c:v>
                </c:pt>
                <c:pt idx="3734">
                  <c:v>3473</c:v>
                </c:pt>
                <c:pt idx="3735">
                  <c:v>3474</c:v>
                </c:pt>
                <c:pt idx="3736">
                  <c:v>3475</c:v>
                </c:pt>
                <c:pt idx="3737">
                  <c:v>3476</c:v>
                </c:pt>
                <c:pt idx="3738">
                  <c:v>3477</c:v>
                </c:pt>
                <c:pt idx="3739">
                  <c:v>3478</c:v>
                </c:pt>
                <c:pt idx="3740">
                  <c:v>3479</c:v>
                </c:pt>
                <c:pt idx="3741">
                  <c:v>3480</c:v>
                </c:pt>
                <c:pt idx="3742">
                  <c:v>3481</c:v>
                </c:pt>
                <c:pt idx="3743">
                  <c:v>3482</c:v>
                </c:pt>
                <c:pt idx="3744">
                  <c:v>3483</c:v>
                </c:pt>
                <c:pt idx="3745">
                  <c:v>3484</c:v>
                </c:pt>
                <c:pt idx="3746">
                  <c:v>3485</c:v>
                </c:pt>
                <c:pt idx="3747">
                  <c:v>3486</c:v>
                </c:pt>
                <c:pt idx="3748">
                  <c:v>3487</c:v>
                </c:pt>
                <c:pt idx="3749">
                  <c:v>3488</c:v>
                </c:pt>
                <c:pt idx="3750">
                  <c:v>3489</c:v>
                </c:pt>
                <c:pt idx="3751">
                  <c:v>3490</c:v>
                </c:pt>
                <c:pt idx="3752">
                  <c:v>3491</c:v>
                </c:pt>
                <c:pt idx="3753">
                  <c:v>3492</c:v>
                </c:pt>
                <c:pt idx="3754">
                  <c:v>3493</c:v>
                </c:pt>
                <c:pt idx="3755">
                  <c:v>3494</c:v>
                </c:pt>
                <c:pt idx="3756">
                  <c:v>3495</c:v>
                </c:pt>
                <c:pt idx="3757">
                  <c:v>3496</c:v>
                </c:pt>
                <c:pt idx="3758">
                  <c:v>3497</c:v>
                </c:pt>
                <c:pt idx="3759">
                  <c:v>3498</c:v>
                </c:pt>
                <c:pt idx="3760">
                  <c:v>3499</c:v>
                </c:pt>
                <c:pt idx="3761">
                  <c:v>3500</c:v>
                </c:pt>
                <c:pt idx="3762">
                  <c:v>3501</c:v>
                </c:pt>
                <c:pt idx="3763">
                  <c:v>3502</c:v>
                </c:pt>
                <c:pt idx="3764">
                  <c:v>3503</c:v>
                </c:pt>
                <c:pt idx="3765">
                  <c:v>3504</c:v>
                </c:pt>
                <c:pt idx="3766">
                  <c:v>3505</c:v>
                </c:pt>
                <c:pt idx="3767">
                  <c:v>3506</c:v>
                </c:pt>
                <c:pt idx="3768">
                  <c:v>3507</c:v>
                </c:pt>
                <c:pt idx="3769">
                  <c:v>3508</c:v>
                </c:pt>
                <c:pt idx="3770">
                  <c:v>3509</c:v>
                </c:pt>
                <c:pt idx="3771">
                  <c:v>3510</c:v>
                </c:pt>
                <c:pt idx="3772">
                  <c:v>3511</c:v>
                </c:pt>
                <c:pt idx="3773">
                  <c:v>3512</c:v>
                </c:pt>
                <c:pt idx="3774">
                  <c:v>3513</c:v>
                </c:pt>
                <c:pt idx="3775">
                  <c:v>3514</c:v>
                </c:pt>
                <c:pt idx="3776">
                  <c:v>3515</c:v>
                </c:pt>
                <c:pt idx="3777">
                  <c:v>3516</c:v>
                </c:pt>
                <c:pt idx="3778">
                  <c:v>3517</c:v>
                </c:pt>
                <c:pt idx="3779">
                  <c:v>3518</c:v>
                </c:pt>
                <c:pt idx="3780">
                  <c:v>3519</c:v>
                </c:pt>
                <c:pt idx="3781">
                  <c:v>3520</c:v>
                </c:pt>
                <c:pt idx="3782">
                  <c:v>3521</c:v>
                </c:pt>
                <c:pt idx="3783">
                  <c:v>3521</c:v>
                </c:pt>
                <c:pt idx="3784">
                  <c:v>3522</c:v>
                </c:pt>
                <c:pt idx="3785">
                  <c:v>3523</c:v>
                </c:pt>
                <c:pt idx="3786">
                  <c:v>3524</c:v>
                </c:pt>
                <c:pt idx="3787">
                  <c:v>3525</c:v>
                </c:pt>
                <c:pt idx="3788">
                  <c:v>3526</c:v>
                </c:pt>
                <c:pt idx="3789">
                  <c:v>3527</c:v>
                </c:pt>
                <c:pt idx="3790">
                  <c:v>3528</c:v>
                </c:pt>
                <c:pt idx="3791">
                  <c:v>3529</c:v>
                </c:pt>
                <c:pt idx="3792">
                  <c:v>3530</c:v>
                </c:pt>
                <c:pt idx="3793">
                  <c:v>3531</c:v>
                </c:pt>
                <c:pt idx="3794">
                  <c:v>3532</c:v>
                </c:pt>
                <c:pt idx="3795">
                  <c:v>3533</c:v>
                </c:pt>
                <c:pt idx="3796">
                  <c:v>3534</c:v>
                </c:pt>
                <c:pt idx="3797">
                  <c:v>3535</c:v>
                </c:pt>
                <c:pt idx="3798">
                  <c:v>3536</c:v>
                </c:pt>
                <c:pt idx="3799">
                  <c:v>3537</c:v>
                </c:pt>
                <c:pt idx="3800">
                  <c:v>3538</c:v>
                </c:pt>
                <c:pt idx="3801">
                  <c:v>3539</c:v>
                </c:pt>
                <c:pt idx="3802">
                  <c:v>3540</c:v>
                </c:pt>
                <c:pt idx="3803">
                  <c:v>3541</c:v>
                </c:pt>
                <c:pt idx="3804">
                  <c:v>3542</c:v>
                </c:pt>
                <c:pt idx="3805">
                  <c:v>3543</c:v>
                </c:pt>
                <c:pt idx="3806">
                  <c:v>3544</c:v>
                </c:pt>
                <c:pt idx="3807">
                  <c:v>3545</c:v>
                </c:pt>
                <c:pt idx="3808">
                  <c:v>3546</c:v>
                </c:pt>
                <c:pt idx="3809">
                  <c:v>3547</c:v>
                </c:pt>
                <c:pt idx="3810">
                  <c:v>3548</c:v>
                </c:pt>
                <c:pt idx="3811">
                  <c:v>3549</c:v>
                </c:pt>
                <c:pt idx="3812">
                  <c:v>3550</c:v>
                </c:pt>
                <c:pt idx="3813">
                  <c:v>3551</c:v>
                </c:pt>
                <c:pt idx="3814">
                  <c:v>3552</c:v>
                </c:pt>
                <c:pt idx="3815">
                  <c:v>3553</c:v>
                </c:pt>
                <c:pt idx="3816">
                  <c:v>3554</c:v>
                </c:pt>
                <c:pt idx="3817">
                  <c:v>3555</c:v>
                </c:pt>
                <c:pt idx="3818">
                  <c:v>3556</c:v>
                </c:pt>
                <c:pt idx="3819">
                  <c:v>3557</c:v>
                </c:pt>
                <c:pt idx="3820">
                  <c:v>3558</c:v>
                </c:pt>
                <c:pt idx="3821">
                  <c:v>3559</c:v>
                </c:pt>
                <c:pt idx="3822">
                  <c:v>3560</c:v>
                </c:pt>
                <c:pt idx="3823">
                  <c:v>3561</c:v>
                </c:pt>
                <c:pt idx="3824">
                  <c:v>3561</c:v>
                </c:pt>
                <c:pt idx="3825">
                  <c:v>3562</c:v>
                </c:pt>
                <c:pt idx="3826">
                  <c:v>3563</c:v>
                </c:pt>
                <c:pt idx="3827">
                  <c:v>3564</c:v>
                </c:pt>
                <c:pt idx="3828">
                  <c:v>3565</c:v>
                </c:pt>
                <c:pt idx="3829">
                  <c:v>3566</c:v>
                </c:pt>
                <c:pt idx="3830">
                  <c:v>3567</c:v>
                </c:pt>
                <c:pt idx="3831">
                  <c:v>3568</c:v>
                </c:pt>
                <c:pt idx="3832">
                  <c:v>3569</c:v>
                </c:pt>
                <c:pt idx="3833">
                  <c:v>3570</c:v>
                </c:pt>
                <c:pt idx="3834">
                  <c:v>3571</c:v>
                </c:pt>
                <c:pt idx="3835">
                  <c:v>3572</c:v>
                </c:pt>
                <c:pt idx="3836">
                  <c:v>3573</c:v>
                </c:pt>
                <c:pt idx="3837">
                  <c:v>3574</c:v>
                </c:pt>
                <c:pt idx="3838">
                  <c:v>3575</c:v>
                </c:pt>
                <c:pt idx="3839">
                  <c:v>3576</c:v>
                </c:pt>
                <c:pt idx="3840">
                  <c:v>3577</c:v>
                </c:pt>
                <c:pt idx="3841">
                  <c:v>3578</c:v>
                </c:pt>
                <c:pt idx="3842">
                  <c:v>3579</c:v>
                </c:pt>
                <c:pt idx="3843">
                  <c:v>3580</c:v>
                </c:pt>
                <c:pt idx="3844">
                  <c:v>3581</c:v>
                </c:pt>
                <c:pt idx="3845">
                  <c:v>3582</c:v>
                </c:pt>
                <c:pt idx="3846">
                  <c:v>3583</c:v>
                </c:pt>
                <c:pt idx="3847">
                  <c:v>3584</c:v>
                </c:pt>
                <c:pt idx="3848">
                  <c:v>3585</c:v>
                </c:pt>
                <c:pt idx="3849">
                  <c:v>3586</c:v>
                </c:pt>
                <c:pt idx="3850">
                  <c:v>3587</c:v>
                </c:pt>
                <c:pt idx="3851">
                  <c:v>3588</c:v>
                </c:pt>
                <c:pt idx="3852">
                  <c:v>3589</c:v>
                </c:pt>
                <c:pt idx="3853">
                  <c:v>3590</c:v>
                </c:pt>
                <c:pt idx="3854">
                  <c:v>3591</c:v>
                </c:pt>
                <c:pt idx="3855">
                  <c:v>3592</c:v>
                </c:pt>
                <c:pt idx="3856">
                  <c:v>3593</c:v>
                </c:pt>
                <c:pt idx="3857">
                  <c:v>3594</c:v>
                </c:pt>
                <c:pt idx="3858">
                  <c:v>3595</c:v>
                </c:pt>
                <c:pt idx="3859">
                  <c:v>3596</c:v>
                </c:pt>
                <c:pt idx="3860">
                  <c:v>3597</c:v>
                </c:pt>
                <c:pt idx="3861">
                  <c:v>3598</c:v>
                </c:pt>
                <c:pt idx="3862">
                  <c:v>3599</c:v>
                </c:pt>
                <c:pt idx="3863">
                  <c:v>3600</c:v>
                </c:pt>
                <c:pt idx="3864">
                  <c:v>3601</c:v>
                </c:pt>
                <c:pt idx="3865">
                  <c:v>3602</c:v>
                </c:pt>
                <c:pt idx="3866">
                  <c:v>3603</c:v>
                </c:pt>
                <c:pt idx="3867">
                  <c:v>3604</c:v>
                </c:pt>
                <c:pt idx="3868">
                  <c:v>3605</c:v>
                </c:pt>
                <c:pt idx="3869">
                  <c:v>3606</c:v>
                </c:pt>
                <c:pt idx="3870">
                  <c:v>3607</c:v>
                </c:pt>
                <c:pt idx="3871">
                  <c:v>3608</c:v>
                </c:pt>
                <c:pt idx="3872">
                  <c:v>3609</c:v>
                </c:pt>
                <c:pt idx="3873">
                  <c:v>3610</c:v>
                </c:pt>
                <c:pt idx="3874">
                  <c:v>3611</c:v>
                </c:pt>
                <c:pt idx="3875">
                  <c:v>3612</c:v>
                </c:pt>
                <c:pt idx="3876">
                  <c:v>3613</c:v>
                </c:pt>
                <c:pt idx="3877">
                  <c:v>3614</c:v>
                </c:pt>
                <c:pt idx="3878">
                  <c:v>3615</c:v>
                </c:pt>
                <c:pt idx="3879">
                  <c:v>3616</c:v>
                </c:pt>
                <c:pt idx="3880">
                  <c:v>3617</c:v>
                </c:pt>
                <c:pt idx="3881">
                  <c:v>3618</c:v>
                </c:pt>
                <c:pt idx="3882">
                  <c:v>3619</c:v>
                </c:pt>
                <c:pt idx="3883">
                  <c:v>3620</c:v>
                </c:pt>
                <c:pt idx="3884">
                  <c:v>3621</c:v>
                </c:pt>
                <c:pt idx="3885">
                  <c:v>3622</c:v>
                </c:pt>
                <c:pt idx="3886">
                  <c:v>3622</c:v>
                </c:pt>
                <c:pt idx="3887">
                  <c:v>3623</c:v>
                </c:pt>
                <c:pt idx="3888">
                  <c:v>3624</c:v>
                </c:pt>
                <c:pt idx="3889">
                  <c:v>3625</c:v>
                </c:pt>
                <c:pt idx="3890">
                  <c:v>3626</c:v>
                </c:pt>
                <c:pt idx="3891">
                  <c:v>3627</c:v>
                </c:pt>
                <c:pt idx="3892">
                  <c:v>3628</c:v>
                </c:pt>
                <c:pt idx="3893">
                  <c:v>3629</c:v>
                </c:pt>
                <c:pt idx="3894">
                  <c:v>3630</c:v>
                </c:pt>
                <c:pt idx="3895">
                  <c:v>3631</c:v>
                </c:pt>
                <c:pt idx="3896">
                  <c:v>3632</c:v>
                </c:pt>
                <c:pt idx="3897">
                  <c:v>3633</c:v>
                </c:pt>
                <c:pt idx="3898">
                  <c:v>3634</c:v>
                </c:pt>
                <c:pt idx="3899">
                  <c:v>3635</c:v>
                </c:pt>
                <c:pt idx="3900">
                  <c:v>3636</c:v>
                </c:pt>
                <c:pt idx="3901">
                  <c:v>3637</c:v>
                </c:pt>
                <c:pt idx="3902">
                  <c:v>3638</c:v>
                </c:pt>
                <c:pt idx="3903">
                  <c:v>3639</c:v>
                </c:pt>
                <c:pt idx="3904">
                  <c:v>3639</c:v>
                </c:pt>
                <c:pt idx="3905">
                  <c:v>3640</c:v>
                </c:pt>
                <c:pt idx="3906">
                  <c:v>3640</c:v>
                </c:pt>
                <c:pt idx="3907">
                  <c:v>3641</c:v>
                </c:pt>
                <c:pt idx="3908">
                  <c:v>3642</c:v>
                </c:pt>
                <c:pt idx="3909">
                  <c:v>3643</c:v>
                </c:pt>
                <c:pt idx="3910">
                  <c:v>3644</c:v>
                </c:pt>
                <c:pt idx="3911">
                  <c:v>3645</c:v>
                </c:pt>
                <c:pt idx="3912">
                  <c:v>3646</c:v>
                </c:pt>
                <c:pt idx="3913">
                  <c:v>3647</c:v>
                </c:pt>
                <c:pt idx="3914">
                  <c:v>3648</c:v>
                </c:pt>
                <c:pt idx="3915">
                  <c:v>3649</c:v>
                </c:pt>
                <c:pt idx="3916">
                  <c:v>3650</c:v>
                </c:pt>
                <c:pt idx="3917">
                  <c:v>3651</c:v>
                </c:pt>
                <c:pt idx="3918">
                  <c:v>3652</c:v>
                </c:pt>
                <c:pt idx="3919">
                  <c:v>3653</c:v>
                </c:pt>
                <c:pt idx="3920">
                  <c:v>3654</c:v>
                </c:pt>
                <c:pt idx="3921">
                  <c:v>3655</c:v>
                </c:pt>
                <c:pt idx="3922">
                  <c:v>3656</c:v>
                </c:pt>
                <c:pt idx="3923">
                  <c:v>3656</c:v>
                </c:pt>
                <c:pt idx="3924">
                  <c:v>3657</c:v>
                </c:pt>
                <c:pt idx="3925">
                  <c:v>3658</c:v>
                </c:pt>
                <c:pt idx="3926">
                  <c:v>3659</c:v>
                </c:pt>
                <c:pt idx="3927">
                  <c:v>3660</c:v>
                </c:pt>
                <c:pt idx="3928">
                  <c:v>3661</c:v>
                </c:pt>
                <c:pt idx="3929">
                  <c:v>3662</c:v>
                </c:pt>
                <c:pt idx="3930">
                  <c:v>3663</c:v>
                </c:pt>
                <c:pt idx="3931">
                  <c:v>3664</c:v>
                </c:pt>
                <c:pt idx="3932">
                  <c:v>3665</c:v>
                </c:pt>
                <c:pt idx="3933">
                  <c:v>3666</c:v>
                </c:pt>
                <c:pt idx="3934">
                  <c:v>3667</c:v>
                </c:pt>
                <c:pt idx="3935">
                  <c:v>3668</c:v>
                </c:pt>
                <c:pt idx="3936">
                  <c:v>3669</c:v>
                </c:pt>
                <c:pt idx="3937">
                  <c:v>3670</c:v>
                </c:pt>
                <c:pt idx="3938">
                  <c:v>3671</c:v>
                </c:pt>
                <c:pt idx="3939">
                  <c:v>3672</c:v>
                </c:pt>
                <c:pt idx="3940">
                  <c:v>3673</c:v>
                </c:pt>
                <c:pt idx="3941">
                  <c:v>3674</c:v>
                </c:pt>
                <c:pt idx="3942">
                  <c:v>3675</c:v>
                </c:pt>
                <c:pt idx="3943">
                  <c:v>3676</c:v>
                </c:pt>
                <c:pt idx="3944">
                  <c:v>3677</c:v>
                </c:pt>
                <c:pt idx="3945">
                  <c:v>3678</c:v>
                </c:pt>
                <c:pt idx="3946">
                  <c:v>3679</c:v>
                </c:pt>
                <c:pt idx="3947">
                  <c:v>3680</c:v>
                </c:pt>
                <c:pt idx="3948">
                  <c:v>3681</c:v>
                </c:pt>
                <c:pt idx="3949">
                  <c:v>3682</c:v>
                </c:pt>
                <c:pt idx="3950">
                  <c:v>3682</c:v>
                </c:pt>
                <c:pt idx="3951">
                  <c:v>3682</c:v>
                </c:pt>
                <c:pt idx="3952">
                  <c:v>3683</c:v>
                </c:pt>
                <c:pt idx="3953">
                  <c:v>3684</c:v>
                </c:pt>
                <c:pt idx="3954">
                  <c:v>3685</c:v>
                </c:pt>
                <c:pt idx="3955">
                  <c:v>3686</c:v>
                </c:pt>
                <c:pt idx="3956">
                  <c:v>3687</c:v>
                </c:pt>
                <c:pt idx="3957">
                  <c:v>3688</c:v>
                </c:pt>
                <c:pt idx="3958">
                  <c:v>3689</c:v>
                </c:pt>
                <c:pt idx="3959">
                  <c:v>3690</c:v>
                </c:pt>
                <c:pt idx="3960">
                  <c:v>3691</c:v>
                </c:pt>
                <c:pt idx="3961">
                  <c:v>3692</c:v>
                </c:pt>
                <c:pt idx="3962">
                  <c:v>3693</c:v>
                </c:pt>
                <c:pt idx="3963">
                  <c:v>3693</c:v>
                </c:pt>
                <c:pt idx="3964">
                  <c:v>3693</c:v>
                </c:pt>
                <c:pt idx="3965">
                  <c:v>3694</c:v>
                </c:pt>
                <c:pt idx="3966">
                  <c:v>3695</c:v>
                </c:pt>
                <c:pt idx="3967">
                  <c:v>3696</c:v>
                </c:pt>
                <c:pt idx="3968">
                  <c:v>3697</c:v>
                </c:pt>
                <c:pt idx="3969">
                  <c:v>3698</c:v>
                </c:pt>
                <c:pt idx="3970">
                  <c:v>3699</c:v>
                </c:pt>
                <c:pt idx="3971">
                  <c:v>3700</c:v>
                </c:pt>
                <c:pt idx="3972">
                  <c:v>3701</c:v>
                </c:pt>
                <c:pt idx="3973">
                  <c:v>3702</c:v>
                </c:pt>
                <c:pt idx="3974">
                  <c:v>3703</c:v>
                </c:pt>
                <c:pt idx="3975">
                  <c:v>3704</c:v>
                </c:pt>
                <c:pt idx="3976">
                  <c:v>3705</c:v>
                </c:pt>
                <c:pt idx="3977">
                  <c:v>3705</c:v>
                </c:pt>
                <c:pt idx="3978">
                  <c:v>3706</c:v>
                </c:pt>
                <c:pt idx="3979">
                  <c:v>3707</c:v>
                </c:pt>
                <c:pt idx="3980">
                  <c:v>3708</c:v>
                </c:pt>
                <c:pt idx="3981">
                  <c:v>3709</c:v>
                </c:pt>
                <c:pt idx="3982">
                  <c:v>3709</c:v>
                </c:pt>
                <c:pt idx="3983">
                  <c:v>3710</c:v>
                </c:pt>
                <c:pt idx="3984">
                  <c:v>3711</c:v>
                </c:pt>
                <c:pt idx="3985">
                  <c:v>3712</c:v>
                </c:pt>
                <c:pt idx="3986">
                  <c:v>3713</c:v>
                </c:pt>
                <c:pt idx="3987">
                  <c:v>3714</c:v>
                </c:pt>
                <c:pt idx="3988">
                  <c:v>3715</c:v>
                </c:pt>
                <c:pt idx="3989">
                  <c:v>3716</c:v>
                </c:pt>
                <c:pt idx="3990">
                  <c:v>3717</c:v>
                </c:pt>
                <c:pt idx="3991">
                  <c:v>3718</c:v>
                </c:pt>
                <c:pt idx="3992">
                  <c:v>3719</c:v>
                </c:pt>
                <c:pt idx="3993">
                  <c:v>3720</c:v>
                </c:pt>
                <c:pt idx="3994">
                  <c:v>3721</c:v>
                </c:pt>
                <c:pt idx="3995">
                  <c:v>3722</c:v>
                </c:pt>
                <c:pt idx="3996">
                  <c:v>3723</c:v>
                </c:pt>
                <c:pt idx="3997">
                  <c:v>3724</c:v>
                </c:pt>
                <c:pt idx="3998">
                  <c:v>3725</c:v>
                </c:pt>
                <c:pt idx="3999">
                  <c:v>3726</c:v>
                </c:pt>
                <c:pt idx="4000">
                  <c:v>3727</c:v>
                </c:pt>
                <c:pt idx="4001">
                  <c:v>3728</c:v>
                </c:pt>
                <c:pt idx="4002">
                  <c:v>3729</c:v>
                </c:pt>
                <c:pt idx="4003">
                  <c:v>3730</c:v>
                </c:pt>
                <c:pt idx="4004">
                  <c:v>3731</c:v>
                </c:pt>
                <c:pt idx="4005">
                  <c:v>3732</c:v>
                </c:pt>
                <c:pt idx="4006">
                  <c:v>3733</c:v>
                </c:pt>
                <c:pt idx="4007">
                  <c:v>3733</c:v>
                </c:pt>
                <c:pt idx="4008">
                  <c:v>3733</c:v>
                </c:pt>
                <c:pt idx="4009">
                  <c:v>3734</c:v>
                </c:pt>
                <c:pt idx="4010">
                  <c:v>3735</c:v>
                </c:pt>
                <c:pt idx="4011">
                  <c:v>3736</c:v>
                </c:pt>
                <c:pt idx="4012">
                  <c:v>3737</c:v>
                </c:pt>
                <c:pt idx="4013">
                  <c:v>3738</c:v>
                </c:pt>
                <c:pt idx="4014">
                  <c:v>3739</c:v>
                </c:pt>
                <c:pt idx="4015">
                  <c:v>3740</c:v>
                </c:pt>
                <c:pt idx="4016">
                  <c:v>3741</c:v>
                </c:pt>
                <c:pt idx="4017">
                  <c:v>3742</c:v>
                </c:pt>
                <c:pt idx="4018">
                  <c:v>3743</c:v>
                </c:pt>
                <c:pt idx="4019">
                  <c:v>3744</c:v>
                </c:pt>
                <c:pt idx="4020">
                  <c:v>3744</c:v>
                </c:pt>
                <c:pt idx="4021">
                  <c:v>3744</c:v>
                </c:pt>
                <c:pt idx="4022">
                  <c:v>3744</c:v>
                </c:pt>
                <c:pt idx="4023">
                  <c:v>3744</c:v>
                </c:pt>
                <c:pt idx="4024">
                  <c:v>3745</c:v>
                </c:pt>
                <c:pt idx="4025">
                  <c:v>3745</c:v>
                </c:pt>
                <c:pt idx="4026">
                  <c:v>3746</c:v>
                </c:pt>
                <c:pt idx="4027">
                  <c:v>3747</c:v>
                </c:pt>
                <c:pt idx="4028">
                  <c:v>3748</c:v>
                </c:pt>
                <c:pt idx="4029">
                  <c:v>3749</c:v>
                </c:pt>
                <c:pt idx="4030">
                  <c:v>3750</c:v>
                </c:pt>
                <c:pt idx="4031">
                  <c:v>3751</c:v>
                </c:pt>
                <c:pt idx="4032">
                  <c:v>3752</c:v>
                </c:pt>
                <c:pt idx="4033">
                  <c:v>3753</c:v>
                </c:pt>
                <c:pt idx="4034">
                  <c:v>3754</c:v>
                </c:pt>
                <c:pt idx="4035">
                  <c:v>3754</c:v>
                </c:pt>
                <c:pt idx="4036">
                  <c:v>3755</c:v>
                </c:pt>
                <c:pt idx="4037">
                  <c:v>3756</c:v>
                </c:pt>
                <c:pt idx="4038">
                  <c:v>3757</c:v>
                </c:pt>
                <c:pt idx="4039">
                  <c:v>3758</c:v>
                </c:pt>
                <c:pt idx="4040">
                  <c:v>3759</c:v>
                </c:pt>
                <c:pt idx="4041">
                  <c:v>3759</c:v>
                </c:pt>
                <c:pt idx="4042">
                  <c:v>3760</c:v>
                </c:pt>
                <c:pt idx="4043">
                  <c:v>3761</c:v>
                </c:pt>
                <c:pt idx="4044">
                  <c:v>3762</c:v>
                </c:pt>
                <c:pt idx="4045">
                  <c:v>3762</c:v>
                </c:pt>
                <c:pt idx="4046">
                  <c:v>3763</c:v>
                </c:pt>
                <c:pt idx="4047">
                  <c:v>3764</c:v>
                </c:pt>
                <c:pt idx="4048">
                  <c:v>3765</c:v>
                </c:pt>
                <c:pt idx="4049">
                  <c:v>3766</c:v>
                </c:pt>
                <c:pt idx="4050">
                  <c:v>3767</c:v>
                </c:pt>
                <c:pt idx="4051">
                  <c:v>3768</c:v>
                </c:pt>
                <c:pt idx="4052">
                  <c:v>3769</c:v>
                </c:pt>
                <c:pt idx="4053">
                  <c:v>3770</c:v>
                </c:pt>
                <c:pt idx="4054">
                  <c:v>3771</c:v>
                </c:pt>
                <c:pt idx="4055">
                  <c:v>3772</c:v>
                </c:pt>
                <c:pt idx="4056">
                  <c:v>3773</c:v>
                </c:pt>
                <c:pt idx="4057">
                  <c:v>3774</c:v>
                </c:pt>
                <c:pt idx="4058">
                  <c:v>3775</c:v>
                </c:pt>
                <c:pt idx="4059">
                  <c:v>3776</c:v>
                </c:pt>
                <c:pt idx="4060">
                  <c:v>3777</c:v>
                </c:pt>
                <c:pt idx="4061">
                  <c:v>3778</c:v>
                </c:pt>
                <c:pt idx="4062">
                  <c:v>3779</c:v>
                </c:pt>
                <c:pt idx="4063">
                  <c:v>3780</c:v>
                </c:pt>
                <c:pt idx="4064">
                  <c:v>3781</c:v>
                </c:pt>
                <c:pt idx="4065">
                  <c:v>3782</c:v>
                </c:pt>
                <c:pt idx="4066">
                  <c:v>3783</c:v>
                </c:pt>
                <c:pt idx="4067">
                  <c:v>3784</c:v>
                </c:pt>
                <c:pt idx="4068">
                  <c:v>3785</c:v>
                </c:pt>
                <c:pt idx="4069">
                  <c:v>3786</c:v>
                </c:pt>
                <c:pt idx="4070">
                  <c:v>3787</c:v>
                </c:pt>
                <c:pt idx="4071">
                  <c:v>3788</c:v>
                </c:pt>
                <c:pt idx="4072">
                  <c:v>3789</c:v>
                </c:pt>
                <c:pt idx="4073">
                  <c:v>3790</c:v>
                </c:pt>
                <c:pt idx="4074">
                  <c:v>3791</c:v>
                </c:pt>
                <c:pt idx="4075">
                  <c:v>3792</c:v>
                </c:pt>
                <c:pt idx="4076">
                  <c:v>3793</c:v>
                </c:pt>
                <c:pt idx="4077">
                  <c:v>3794</c:v>
                </c:pt>
                <c:pt idx="4078">
                  <c:v>3794</c:v>
                </c:pt>
                <c:pt idx="4079">
                  <c:v>3795</c:v>
                </c:pt>
                <c:pt idx="4080">
                  <c:v>3796</c:v>
                </c:pt>
                <c:pt idx="4081">
                  <c:v>3797</c:v>
                </c:pt>
                <c:pt idx="4082">
                  <c:v>3798</c:v>
                </c:pt>
                <c:pt idx="4083">
                  <c:v>3799</c:v>
                </c:pt>
                <c:pt idx="4084">
                  <c:v>3800</c:v>
                </c:pt>
                <c:pt idx="4085">
                  <c:v>3801</c:v>
                </c:pt>
                <c:pt idx="4086">
                  <c:v>3802</c:v>
                </c:pt>
                <c:pt idx="4087">
                  <c:v>3803</c:v>
                </c:pt>
                <c:pt idx="4088">
                  <c:v>3804</c:v>
                </c:pt>
                <c:pt idx="4089">
                  <c:v>3805</c:v>
                </c:pt>
                <c:pt idx="4090">
                  <c:v>3806</c:v>
                </c:pt>
                <c:pt idx="4091">
                  <c:v>3807</c:v>
                </c:pt>
                <c:pt idx="4092">
                  <c:v>3808</c:v>
                </c:pt>
                <c:pt idx="4093">
                  <c:v>3809</c:v>
                </c:pt>
                <c:pt idx="4094">
                  <c:v>3810</c:v>
                </c:pt>
                <c:pt idx="4095">
                  <c:v>3811</c:v>
                </c:pt>
                <c:pt idx="4096">
                  <c:v>3812</c:v>
                </c:pt>
                <c:pt idx="4097">
                  <c:v>3813</c:v>
                </c:pt>
                <c:pt idx="4098">
                  <c:v>3814</c:v>
                </c:pt>
                <c:pt idx="4099">
                  <c:v>3815</c:v>
                </c:pt>
                <c:pt idx="4100">
                  <c:v>3816</c:v>
                </c:pt>
                <c:pt idx="4101">
                  <c:v>3817</c:v>
                </c:pt>
                <c:pt idx="4102">
                  <c:v>3818</c:v>
                </c:pt>
                <c:pt idx="4103">
                  <c:v>3819</c:v>
                </c:pt>
                <c:pt idx="4104">
                  <c:v>3820</c:v>
                </c:pt>
                <c:pt idx="4105">
                  <c:v>3821</c:v>
                </c:pt>
                <c:pt idx="4106">
                  <c:v>3822</c:v>
                </c:pt>
                <c:pt idx="4107">
                  <c:v>3823</c:v>
                </c:pt>
                <c:pt idx="4108">
                  <c:v>3824</c:v>
                </c:pt>
                <c:pt idx="4109">
                  <c:v>3825</c:v>
                </c:pt>
                <c:pt idx="4110">
                  <c:v>3826</c:v>
                </c:pt>
                <c:pt idx="4111">
                  <c:v>3827</c:v>
                </c:pt>
                <c:pt idx="4112">
                  <c:v>3828</c:v>
                </c:pt>
                <c:pt idx="4113">
                  <c:v>3829</c:v>
                </c:pt>
                <c:pt idx="4114">
                  <c:v>3830</c:v>
                </c:pt>
                <c:pt idx="4115">
                  <c:v>3831</c:v>
                </c:pt>
                <c:pt idx="4116">
                  <c:v>3832</c:v>
                </c:pt>
                <c:pt idx="4117">
                  <c:v>3833</c:v>
                </c:pt>
                <c:pt idx="4118">
                  <c:v>3834</c:v>
                </c:pt>
                <c:pt idx="4119">
                  <c:v>3835</c:v>
                </c:pt>
                <c:pt idx="4120">
                  <c:v>3836</c:v>
                </c:pt>
                <c:pt idx="4121">
                  <c:v>3837</c:v>
                </c:pt>
                <c:pt idx="4122">
                  <c:v>3838</c:v>
                </c:pt>
                <c:pt idx="4123">
                  <c:v>3839</c:v>
                </c:pt>
                <c:pt idx="4124">
                  <c:v>3840</c:v>
                </c:pt>
                <c:pt idx="4125">
                  <c:v>3841</c:v>
                </c:pt>
                <c:pt idx="4126">
                  <c:v>3842</c:v>
                </c:pt>
                <c:pt idx="4127">
                  <c:v>3843</c:v>
                </c:pt>
                <c:pt idx="4128">
                  <c:v>3844</c:v>
                </c:pt>
                <c:pt idx="4129">
                  <c:v>3845</c:v>
                </c:pt>
                <c:pt idx="4130">
                  <c:v>3846</c:v>
                </c:pt>
                <c:pt idx="4131">
                  <c:v>3847</c:v>
                </c:pt>
                <c:pt idx="4132">
                  <c:v>3848</c:v>
                </c:pt>
                <c:pt idx="4133">
                  <c:v>3849</c:v>
                </c:pt>
                <c:pt idx="4134">
                  <c:v>3850</c:v>
                </c:pt>
                <c:pt idx="4135">
                  <c:v>3851</c:v>
                </c:pt>
                <c:pt idx="4136">
                  <c:v>3852</c:v>
                </c:pt>
                <c:pt idx="4137">
                  <c:v>3853</c:v>
                </c:pt>
                <c:pt idx="4138">
                  <c:v>3854</c:v>
                </c:pt>
                <c:pt idx="4139">
                  <c:v>3855</c:v>
                </c:pt>
                <c:pt idx="4140">
                  <c:v>3856</c:v>
                </c:pt>
                <c:pt idx="4141">
                  <c:v>3857</c:v>
                </c:pt>
                <c:pt idx="4142">
                  <c:v>3858</c:v>
                </c:pt>
                <c:pt idx="4143">
                  <c:v>3859</c:v>
                </c:pt>
                <c:pt idx="4144">
                  <c:v>3860</c:v>
                </c:pt>
                <c:pt idx="4145">
                  <c:v>3861</c:v>
                </c:pt>
                <c:pt idx="4146">
                  <c:v>3862</c:v>
                </c:pt>
                <c:pt idx="4147">
                  <c:v>3863</c:v>
                </c:pt>
                <c:pt idx="4148">
                  <c:v>3864</c:v>
                </c:pt>
                <c:pt idx="4149">
                  <c:v>3865</c:v>
                </c:pt>
                <c:pt idx="4150">
                  <c:v>3866</c:v>
                </c:pt>
                <c:pt idx="4151">
                  <c:v>3867</c:v>
                </c:pt>
                <c:pt idx="4152">
                  <c:v>3868</c:v>
                </c:pt>
                <c:pt idx="4153">
                  <c:v>3869</c:v>
                </c:pt>
                <c:pt idx="4154">
                  <c:v>3870</c:v>
                </c:pt>
                <c:pt idx="4155">
                  <c:v>3871</c:v>
                </c:pt>
                <c:pt idx="4156">
                  <c:v>3872</c:v>
                </c:pt>
                <c:pt idx="4157">
                  <c:v>3873</c:v>
                </c:pt>
                <c:pt idx="4158">
                  <c:v>3874</c:v>
                </c:pt>
                <c:pt idx="4159">
                  <c:v>3875</c:v>
                </c:pt>
                <c:pt idx="4160">
                  <c:v>3876</c:v>
                </c:pt>
                <c:pt idx="4161">
                  <c:v>3877</c:v>
                </c:pt>
                <c:pt idx="4162">
                  <c:v>3878</c:v>
                </c:pt>
                <c:pt idx="4163">
                  <c:v>3879</c:v>
                </c:pt>
                <c:pt idx="4164">
                  <c:v>3880</c:v>
                </c:pt>
                <c:pt idx="4165">
                  <c:v>3881</c:v>
                </c:pt>
                <c:pt idx="4166">
                  <c:v>3882</c:v>
                </c:pt>
                <c:pt idx="4167">
                  <c:v>3883</c:v>
                </c:pt>
                <c:pt idx="4168">
                  <c:v>3884</c:v>
                </c:pt>
                <c:pt idx="4169">
                  <c:v>3885</c:v>
                </c:pt>
                <c:pt idx="4170">
                  <c:v>3886</c:v>
                </c:pt>
                <c:pt idx="4171">
                  <c:v>3887</c:v>
                </c:pt>
                <c:pt idx="4172">
                  <c:v>3888</c:v>
                </c:pt>
                <c:pt idx="4173">
                  <c:v>3889</c:v>
                </c:pt>
                <c:pt idx="4174">
                  <c:v>3890</c:v>
                </c:pt>
                <c:pt idx="4175">
                  <c:v>3891</c:v>
                </c:pt>
                <c:pt idx="4176">
                  <c:v>3892</c:v>
                </c:pt>
                <c:pt idx="4177">
                  <c:v>3893</c:v>
                </c:pt>
                <c:pt idx="4178">
                  <c:v>3894</c:v>
                </c:pt>
                <c:pt idx="4179">
                  <c:v>3895</c:v>
                </c:pt>
                <c:pt idx="4180">
                  <c:v>3895</c:v>
                </c:pt>
                <c:pt idx="4181">
                  <c:v>3896</c:v>
                </c:pt>
                <c:pt idx="4182">
                  <c:v>3897</c:v>
                </c:pt>
                <c:pt idx="4183">
                  <c:v>3898</c:v>
                </c:pt>
                <c:pt idx="4184">
                  <c:v>3899</c:v>
                </c:pt>
                <c:pt idx="4185">
                  <c:v>3900</c:v>
                </c:pt>
                <c:pt idx="4186">
                  <c:v>3901</c:v>
                </c:pt>
                <c:pt idx="4187">
                  <c:v>3902</c:v>
                </c:pt>
                <c:pt idx="4188">
                  <c:v>3903</c:v>
                </c:pt>
                <c:pt idx="4189">
                  <c:v>3904</c:v>
                </c:pt>
                <c:pt idx="4190">
                  <c:v>3905</c:v>
                </c:pt>
                <c:pt idx="4191">
                  <c:v>3906</c:v>
                </c:pt>
                <c:pt idx="4192">
                  <c:v>3907</c:v>
                </c:pt>
                <c:pt idx="4193">
                  <c:v>3908</c:v>
                </c:pt>
                <c:pt idx="4194">
                  <c:v>3909</c:v>
                </c:pt>
                <c:pt idx="4195">
                  <c:v>3910</c:v>
                </c:pt>
                <c:pt idx="4196">
                  <c:v>3911</c:v>
                </c:pt>
                <c:pt idx="4197">
                  <c:v>3912</c:v>
                </c:pt>
                <c:pt idx="4198">
                  <c:v>3913</c:v>
                </c:pt>
                <c:pt idx="4199">
                  <c:v>3914</c:v>
                </c:pt>
                <c:pt idx="4200">
                  <c:v>3915</c:v>
                </c:pt>
                <c:pt idx="4201">
                  <c:v>3915</c:v>
                </c:pt>
                <c:pt idx="4202">
                  <c:v>3915</c:v>
                </c:pt>
                <c:pt idx="4203">
                  <c:v>3916</c:v>
                </c:pt>
                <c:pt idx="4204">
                  <c:v>3916</c:v>
                </c:pt>
                <c:pt idx="4205">
                  <c:v>3917</c:v>
                </c:pt>
                <c:pt idx="4206">
                  <c:v>3918</c:v>
                </c:pt>
                <c:pt idx="4207">
                  <c:v>3918</c:v>
                </c:pt>
                <c:pt idx="4208">
                  <c:v>3919</c:v>
                </c:pt>
                <c:pt idx="4209">
                  <c:v>3920</c:v>
                </c:pt>
                <c:pt idx="4210">
                  <c:v>3921</c:v>
                </c:pt>
                <c:pt idx="4211">
                  <c:v>3922</c:v>
                </c:pt>
                <c:pt idx="4212">
                  <c:v>3923</c:v>
                </c:pt>
                <c:pt idx="4213">
                  <c:v>3924</c:v>
                </c:pt>
                <c:pt idx="4214">
                  <c:v>3925</c:v>
                </c:pt>
                <c:pt idx="4215">
                  <c:v>3926</c:v>
                </c:pt>
                <c:pt idx="4216">
                  <c:v>3927</c:v>
                </c:pt>
                <c:pt idx="4217">
                  <c:v>3928</c:v>
                </c:pt>
                <c:pt idx="4218">
                  <c:v>3928</c:v>
                </c:pt>
                <c:pt idx="4219">
                  <c:v>3929</c:v>
                </c:pt>
                <c:pt idx="4220">
                  <c:v>3930</c:v>
                </c:pt>
                <c:pt idx="4221">
                  <c:v>3931</c:v>
                </c:pt>
                <c:pt idx="4222">
                  <c:v>3932</c:v>
                </c:pt>
                <c:pt idx="4223">
                  <c:v>3933</c:v>
                </c:pt>
                <c:pt idx="4224">
                  <c:v>3934</c:v>
                </c:pt>
                <c:pt idx="4225">
                  <c:v>3935</c:v>
                </c:pt>
                <c:pt idx="4226">
                  <c:v>3936</c:v>
                </c:pt>
                <c:pt idx="4227">
                  <c:v>3937</c:v>
                </c:pt>
                <c:pt idx="4228">
                  <c:v>3938</c:v>
                </c:pt>
                <c:pt idx="4229">
                  <c:v>3939</c:v>
                </c:pt>
                <c:pt idx="4230">
                  <c:v>3939</c:v>
                </c:pt>
                <c:pt idx="4231">
                  <c:v>3939</c:v>
                </c:pt>
                <c:pt idx="4232">
                  <c:v>3940</c:v>
                </c:pt>
                <c:pt idx="4233">
                  <c:v>3941</c:v>
                </c:pt>
                <c:pt idx="4234">
                  <c:v>3942</c:v>
                </c:pt>
                <c:pt idx="4235">
                  <c:v>3943</c:v>
                </c:pt>
                <c:pt idx="4236">
                  <c:v>3944</c:v>
                </c:pt>
                <c:pt idx="4237">
                  <c:v>3945</c:v>
                </c:pt>
                <c:pt idx="4238">
                  <c:v>3946</c:v>
                </c:pt>
                <c:pt idx="4239">
                  <c:v>3947</c:v>
                </c:pt>
                <c:pt idx="4240">
                  <c:v>3948</c:v>
                </c:pt>
                <c:pt idx="4241">
                  <c:v>3949</c:v>
                </c:pt>
                <c:pt idx="4242">
                  <c:v>3950</c:v>
                </c:pt>
                <c:pt idx="4243">
                  <c:v>3951</c:v>
                </c:pt>
                <c:pt idx="4244">
                  <c:v>3952</c:v>
                </c:pt>
                <c:pt idx="4245">
                  <c:v>3953</c:v>
                </c:pt>
                <c:pt idx="4246">
                  <c:v>3954</c:v>
                </c:pt>
                <c:pt idx="4247">
                  <c:v>3955</c:v>
                </c:pt>
                <c:pt idx="4248">
                  <c:v>3956</c:v>
                </c:pt>
                <c:pt idx="4249">
                  <c:v>3957</c:v>
                </c:pt>
                <c:pt idx="4250">
                  <c:v>3958</c:v>
                </c:pt>
                <c:pt idx="4251">
                  <c:v>3959</c:v>
                </c:pt>
                <c:pt idx="4252">
                  <c:v>3960</c:v>
                </c:pt>
                <c:pt idx="4253">
                  <c:v>3961</c:v>
                </c:pt>
                <c:pt idx="4254">
                  <c:v>3962</c:v>
                </c:pt>
                <c:pt idx="4255">
                  <c:v>3963</c:v>
                </c:pt>
                <c:pt idx="4256">
                  <c:v>3964</c:v>
                </c:pt>
                <c:pt idx="4257">
                  <c:v>3965</c:v>
                </c:pt>
                <c:pt idx="4258">
                  <c:v>3966</c:v>
                </c:pt>
                <c:pt idx="4259">
                  <c:v>3967</c:v>
                </c:pt>
                <c:pt idx="4260">
                  <c:v>3968</c:v>
                </c:pt>
                <c:pt idx="4261">
                  <c:v>3969</c:v>
                </c:pt>
                <c:pt idx="4262">
                  <c:v>3970</c:v>
                </c:pt>
                <c:pt idx="4263">
                  <c:v>3971</c:v>
                </c:pt>
                <c:pt idx="4264">
                  <c:v>3972</c:v>
                </c:pt>
                <c:pt idx="4265">
                  <c:v>3973</c:v>
                </c:pt>
                <c:pt idx="4266">
                  <c:v>3974</c:v>
                </c:pt>
                <c:pt idx="4267">
                  <c:v>3975</c:v>
                </c:pt>
                <c:pt idx="4268">
                  <c:v>3976</c:v>
                </c:pt>
                <c:pt idx="4269">
                  <c:v>3977</c:v>
                </c:pt>
                <c:pt idx="4270">
                  <c:v>3978</c:v>
                </c:pt>
                <c:pt idx="4271">
                  <c:v>3979</c:v>
                </c:pt>
                <c:pt idx="4272">
                  <c:v>3979</c:v>
                </c:pt>
                <c:pt idx="4273">
                  <c:v>3979</c:v>
                </c:pt>
                <c:pt idx="4274">
                  <c:v>3980</c:v>
                </c:pt>
                <c:pt idx="4275">
                  <c:v>3981</c:v>
                </c:pt>
                <c:pt idx="4276">
                  <c:v>3982</c:v>
                </c:pt>
                <c:pt idx="4277">
                  <c:v>3982</c:v>
                </c:pt>
                <c:pt idx="4278">
                  <c:v>3983</c:v>
                </c:pt>
                <c:pt idx="4279">
                  <c:v>3983</c:v>
                </c:pt>
                <c:pt idx="4280">
                  <c:v>3983</c:v>
                </c:pt>
                <c:pt idx="4281">
                  <c:v>3984</c:v>
                </c:pt>
                <c:pt idx="4282">
                  <c:v>3985</c:v>
                </c:pt>
                <c:pt idx="4283">
                  <c:v>3985</c:v>
                </c:pt>
                <c:pt idx="4284">
                  <c:v>3985</c:v>
                </c:pt>
                <c:pt idx="4285">
                  <c:v>3986</c:v>
                </c:pt>
                <c:pt idx="4286">
                  <c:v>3987</c:v>
                </c:pt>
                <c:pt idx="4287">
                  <c:v>3988</c:v>
                </c:pt>
                <c:pt idx="4288">
                  <c:v>3989</c:v>
                </c:pt>
                <c:pt idx="4289">
                  <c:v>3990</c:v>
                </c:pt>
                <c:pt idx="4290">
                  <c:v>3991</c:v>
                </c:pt>
                <c:pt idx="4291">
                  <c:v>3992</c:v>
                </c:pt>
                <c:pt idx="4292">
                  <c:v>3993</c:v>
                </c:pt>
                <c:pt idx="4293">
                  <c:v>3994</c:v>
                </c:pt>
                <c:pt idx="4294">
                  <c:v>3995</c:v>
                </c:pt>
                <c:pt idx="4295">
                  <c:v>3995</c:v>
                </c:pt>
                <c:pt idx="4296">
                  <c:v>3996</c:v>
                </c:pt>
                <c:pt idx="4297">
                  <c:v>3997</c:v>
                </c:pt>
                <c:pt idx="4298">
                  <c:v>3998</c:v>
                </c:pt>
                <c:pt idx="4299">
                  <c:v>3999</c:v>
                </c:pt>
                <c:pt idx="4300">
                  <c:v>4000</c:v>
                </c:pt>
                <c:pt idx="4301">
                  <c:v>4001</c:v>
                </c:pt>
                <c:pt idx="4302">
                  <c:v>4002</c:v>
                </c:pt>
                <c:pt idx="4303">
                  <c:v>4002</c:v>
                </c:pt>
                <c:pt idx="4304">
                  <c:v>4002</c:v>
                </c:pt>
                <c:pt idx="4305">
                  <c:v>4003</c:v>
                </c:pt>
                <c:pt idx="4306">
                  <c:v>4004</c:v>
                </c:pt>
                <c:pt idx="4307">
                  <c:v>4005</c:v>
                </c:pt>
                <c:pt idx="4308">
                  <c:v>4006</c:v>
                </c:pt>
                <c:pt idx="4309">
                  <c:v>4007</c:v>
                </c:pt>
                <c:pt idx="4310">
                  <c:v>4008</c:v>
                </c:pt>
                <c:pt idx="4311">
                  <c:v>4009</c:v>
                </c:pt>
                <c:pt idx="4312">
                  <c:v>4010</c:v>
                </c:pt>
                <c:pt idx="4313">
                  <c:v>4011</c:v>
                </c:pt>
                <c:pt idx="4314">
                  <c:v>4012</c:v>
                </c:pt>
                <c:pt idx="4315">
                  <c:v>4013</c:v>
                </c:pt>
                <c:pt idx="4316">
                  <c:v>4014</c:v>
                </c:pt>
                <c:pt idx="4317">
                  <c:v>4015</c:v>
                </c:pt>
                <c:pt idx="4318">
                  <c:v>4016</c:v>
                </c:pt>
                <c:pt idx="4319">
                  <c:v>4017</c:v>
                </c:pt>
                <c:pt idx="4320">
                  <c:v>4018</c:v>
                </c:pt>
                <c:pt idx="4321">
                  <c:v>4019</c:v>
                </c:pt>
                <c:pt idx="4322">
                  <c:v>4020</c:v>
                </c:pt>
                <c:pt idx="4323">
                  <c:v>4021</c:v>
                </c:pt>
                <c:pt idx="4324">
                  <c:v>4022</c:v>
                </c:pt>
                <c:pt idx="4325">
                  <c:v>4023</c:v>
                </c:pt>
                <c:pt idx="4326">
                  <c:v>4024</c:v>
                </c:pt>
                <c:pt idx="4327">
                  <c:v>4025</c:v>
                </c:pt>
                <c:pt idx="4328">
                  <c:v>4026</c:v>
                </c:pt>
                <c:pt idx="4329">
                  <c:v>4027</c:v>
                </c:pt>
                <c:pt idx="4330">
                  <c:v>4028</c:v>
                </c:pt>
                <c:pt idx="4331">
                  <c:v>4029</c:v>
                </c:pt>
                <c:pt idx="4332">
                  <c:v>4030</c:v>
                </c:pt>
                <c:pt idx="4333">
                  <c:v>4031</c:v>
                </c:pt>
                <c:pt idx="4334">
                  <c:v>4032</c:v>
                </c:pt>
                <c:pt idx="4335">
                  <c:v>4033</c:v>
                </c:pt>
                <c:pt idx="4336">
                  <c:v>4034</c:v>
                </c:pt>
                <c:pt idx="4337">
                  <c:v>4035</c:v>
                </c:pt>
                <c:pt idx="4338">
                  <c:v>4036</c:v>
                </c:pt>
                <c:pt idx="4339">
                  <c:v>4036</c:v>
                </c:pt>
                <c:pt idx="4340">
                  <c:v>4036</c:v>
                </c:pt>
                <c:pt idx="4341">
                  <c:v>4036</c:v>
                </c:pt>
                <c:pt idx="4342">
                  <c:v>4037</c:v>
                </c:pt>
                <c:pt idx="4343">
                  <c:v>4038</c:v>
                </c:pt>
                <c:pt idx="4344">
                  <c:v>4039</c:v>
                </c:pt>
                <c:pt idx="4345">
                  <c:v>4040</c:v>
                </c:pt>
                <c:pt idx="4346">
                  <c:v>4041</c:v>
                </c:pt>
                <c:pt idx="4347">
                  <c:v>4042</c:v>
                </c:pt>
                <c:pt idx="4348">
                  <c:v>4043</c:v>
                </c:pt>
                <c:pt idx="4349">
                  <c:v>4044</c:v>
                </c:pt>
                <c:pt idx="4350">
                  <c:v>4045</c:v>
                </c:pt>
                <c:pt idx="4351">
                  <c:v>4045</c:v>
                </c:pt>
                <c:pt idx="4352">
                  <c:v>4046</c:v>
                </c:pt>
                <c:pt idx="4353">
                  <c:v>4047</c:v>
                </c:pt>
                <c:pt idx="4354">
                  <c:v>4048</c:v>
                </c:pt>
                <c:pt idx="4355">
                  <c:v>4049</c:v>
                </c:pt>
                <c:pt idx="4356">
                  <c:v>4050</c:v>
                </c:pt>
                <c:pt idx="4357">
                  <c:v>4051</c:v>
                </c:pt>
                <c:pt idx="4358">
                  <c:v>4052</c:v>
                </c:pt>
                <c:pt idx="4359">
                  <c:v>4053</c:v>
                </c:pt>
                <c:pt idx="4360">
                  <c:v>4054</c:v>
                </c:pt>
                <c:pt idx="4361">
                  <c:v>4055</c:v>
                </c:pt>
                <c:pt idx="4362">
                  <c:v>4056</c:v>
                </c:pt>
                <c:pt idx="4363">
                  <c:v>4057</c:v>
                </c:pt>
                <c:pt idx="4364">
                  <c:v>4058</c:v>
                </c:pt>
                <c:pt idx="4365">
                  <c:v>4059</c:v>
                </c:pt>
                <c:pt idx="4366">
                  <c:v>4060</c:v>
                </c:pt>
                <c:pt idx="4367">
                  <c:v>4061</c:v>
                </c:pt>
                <c:pt idx="4368">
                  <c:v>4062</c:v>
                </c:pt>
                <c:pt idx="4369">
                  <c:v>4063</c:v>
                </c:pt>
                <c:pt idx="4370">
                  <c:v>4064</c:v>
                </c:pt>
                <c:pt idx="4371">
                  <c:v>4065</c:v>
                </c:pt>
                <c:pt idx="4372">
                  <c:v>4066</c:v>
                </c:pt>
                <c:pt idx="4373">
                  <c:v>4067</c:v>
                </c:pt>
                <c:pt idx="4374">
                  <c:v>4068</c:v>
                </c:pt>
                <c:pt idx="4375">
                  <c:v>4069</c:v>
                </c:pt>
                <c:pt idx="4376">
                  <c:v>4069</c:v>
                </c:pt>
                <c:pt idx="4377">
                  <c:v>4070</c:v>
                </c:pt>
                <c:pt idx="4378">
                  <c:v>4071</c:v>
                </c:pt>
                <c:pt idx="4379">
                  <c:v>4072</c:v>
                </c:pt>
                <c:pt idx="4380">
                  <c:v>4073</c:v>
                </c:pt>
                <c:pt idx="4381">
                  <c:v>4074</c:v>
                </c:pt>
                <c:pt idx="4382">
                  <c:v>4075</c:v>
                </c:pt>
                <c:pt idx="4383">
                  <c:v>4076</c:v>
                </c:pt>
                <c:pt idx="4384">
                  <c:v>4077</c:v>
                </c:pt>
                <c:pt idx="4385">
                  <c:v>4078</c:v>
                </c:pt>
                <c:pt idx="4386">
                  <c:v>4079</c:v>
                </c:pt>
                <c:pt idx="4387">
                  <c:v>4079</c:v>
                </c:pt>
                <c:pt idx="4388">
                  <c:v>4079</c:v>
                </c:pt>
                <c:pt idx="4389">
                  <c:v>4080</c:v>
                </c:pt>
                <c:pt idx="4390">
                  <c:v>4081</c:v>
                </c:pt>
                <c:pt idx="4391">
                  <c:v>4082</c:v>
                </c:pt>
                <c:pt idx="4392">
                  <c:v>4083</c:v>
                </c:pt>
                <c:pt idx="4393">
                  <c:v>4084</c:v>
                </c:pt>
                <c:pt idx="4394">
                  <c:v>4085</c:v>
                </c:pt>
                <c:pt idx="4395">
                  <c:v>4086</c:v>
                </c:pt>
                <c:pt idx="4396">
                  <c:v>4087</c:v>
                </c:pt>
                <c:pt idx="4397">
                  <c:v>4088</c:v>
                </c:pt>
                <c:pt idx="4398">
                  <c:v>4089</c:v>
                </c:pt>
                <c:pt idx="4399">
                  <c:v>4090</c:v>
                </c:pt>
                <c:pt idx="4400">
                  <c:v>4091</c:v>
                </c:pt>
                <c:pt idx="4401">
                  <c:v>4092</c:v>
                </c:pt>
                <c:pt idx="4402">
                  <c:v>4093</c:v>
                </c:pt>
                <c:pt idx="4403">
                  <c:v>4094</c:v>
                </c:pt>
                <c:pt idx="4404">
                  <c:v>4095</c:v>
                </c:pt>
                <c:pt idx="4405">
                  <c:v>4096</c:v>
                </c:pt>
                <c:pt idx="4406">
                  <c:v>4097</c:v>
                </c:pt>
                <c:pt idx="4407">
                  <c:v>4097</c:v>
                </c:pt>
                <c:pt idx="4408">
                  <c:v>4098</c:v>
                </c:pt>
                <c:pt idx="4409">
                  <c:v>4099</c:v>
                </c:pt>
                <c:pt idx="4410">
                  <c:v>4100</c:v>
                </c:pt>
                <c:pt idx="4411">
                  <c:v>4101</c:v>
                </c:pt>
                <c:pt idx="4412">
                  <c:v>4102</c:v>
                </c:pt>
                <c:pt idx="4413">
                  <c:v>4103</c:v>
                </c:pt>
                <c:pt idx="4414">
                  <c:v>4104</c:v>
                </c:pt>
                <c:pt idx="4415">
                  <c:v>4105</c:v>
                </c:pt>
                <c:pt idx="4416">
                  <c:v>4106</c:v>
                </c:pt>
                <c:pt idx="4417">
                  <c:v>4107</c:v>
                </c:pt>
                <c:pt idx="4418">
                  <c:v>4108</c:v>
                </c:pt>
                <c:pt idx="4419">
                  <c:v>4109</c:v>
                </c:pt>
                <c:pt idx="4420">
                  <c:v>4110</c:v>
                </c:pt>
                <c:pt idx="4421">
                  <c:v>4111</c:v>
                </c:pt>
                <c:pt idx="4422">
                  <c:v>4111</c:v>
                </c:pt>
                <c:pt idx="4423">
                  <c:v>4111</c:v>
                </c:pt>
                <c:pt idx="4424">
                  <c:v>4111</c:v>
                </c:pt>
                <c:pt idx="4425">
                  <c:v>4112</c:v>
                </c:pt>
                <c:pt idx="4426">
                  <c:v>4113</c:v>
                </c:pt>
                <c:pt idx="4427">
                  <c:v>4114</c:v>
                </c:pt>
                <c:pt idx="4428">
                  <c:v>4115</c:v>
                </c:pt>
                <c:pt idx="4429">
                  <c:v>4116</c:v>
                </c:pt>
                <c:pt idx="4430">
                  <c:v>4117</c:v>
                </c:pt>
                <c:pt idx="4431">
                  <c:v>4118</c:v>
                </c:pt>
                <c:pt idx="4432">
                  <c:v>4119</c:v>
                </c:pt>
                <c:pt idx="4433">
                  <c:v>4120</c:v>
                </c:pt>
                <c:pt idx="4434">
                  <c:v>4121</c:v>
                </c:pt>
                <c:pt idx="4435">
                  <c:v>4122</c:v>
                </c:pt>
                <c:pt idx="4436">
                  <c:v>4123</c:v>
                </c:pt>
                <c:pt idx="4437">
                  <c:v>4124</c:v>
                </c:pt>
                <c:pt idx="4438">
                  <c:v>4125</c:v>
                </c:pt>
                <c:pt idx="4439">
                  <c:v>4126</c:v>
                </c:pt>
                <c:pt idx="4440">
                  <c:v>4127</c:v>
                </c:pt>
                <c:pt idx="4441">
                  <c:v>4128</c:v>
                </c:pt>
                <c:pt idx="4442">
                  <c:v>4128</c:v>
                </c:pt>
                <c:pt idx="4443">
                  <c:v>4129</c:v>
                </c:pt>
                <c:pt idx="4444">
                  <c:v>4130</c:v>
                </c:pt>
                <c:pt idx="4445">
                  <c:v>4131</c:v>
                </c:pt>
                <c:pt idx="4446">
                  <c:v>4132</c:v>
                </c:pt>
                <c:pt idx="4447">
                  <c:v>4133</c:v>
                </c:pt>
                <c:pt idx="4448">
                  <c:v>4134</c:v>
                </c:pt>
                <c:pt idx="4449">
                  <c:v>4135</c:v>
                </c:pt>
                <c:pt idx="4450">
                  <c:v>4135</c:v>
                </c:pt>
                <c:pt idx="4451">
                  <c:v>4136</c:v>
                </c:pt>
                <c:pt idx="4452">
                  <c:v>4137</c:v>
                </c:pt>
                <c:pt idx="4453">
                  <c:v>4138</c:v>
                </c:pt>
                <c:pt idx="4454">
                  <c:v>4139</c:v>
                </c:pt>
                <c:pt idx="4455">
                  <c:v>4140</c:v>
                </c:pt>
                <c:pt idx="4456">
                  <c:v>4141</c:v>
                </c:pt>
                <c:pt idx="4457">
                  <c:v>4142</c:v>
                </c:pt>
                <c:pt idx="4458">
                  <c:v>4143</c:v>
                </c:pt>
                <c:pt idx="4459">
                  <c:v>4144</c:v>
                </c:pt>
                <c:pt idx="4460">
                  <c:v>4145</c:v>
                </c:pt>
                <c:pt idx="4461">
                  <c:v>4146</c:v>
                </c:pt>
                <c:pt idx="4462">
                  <c:v>4147</c:v>
                </c:pt>
                <c:pt idx="4463">
                  <c:v>4148</c:v>
                </c:pt>
                <c:pt idx="4464">
                  <c:v>4149</c:v>
                </c:pt>
                <c:pt idx="4465">
                  <c:v>4150</c:v>
                </c:pt>
                <c:pt idx="4466">
                  <c:v>4151</c:v>
                </c:pt>
                <c:pt idx="4467">
                  <c:v>4152</c:v>
                </c:pt>
                <c:pt idx="4468">
                  <c:v>4153</c:v>
                </c:pt>
                <c:pt idx="4469">
                  <c:v>4153</c:v>
                </c:pt>
                <c:pt idx="4470">
                  <c:v>4154</c:v>
                </c:pt>
                <c:pt idx="4471">
                  <c:v>4155</c:v>
                </c:pt>
                <c:pt idx="4472">
                  <c:v>4155</c:v>
                </c:pt>
                <c:pt idx="4473">
                  <c:v>4156</c:v>
                </c:pt>
                <c:pt idx="4474">
                  <c:v>4157</c:v>
                </c:pt>
                <c:pt idx="4475">
                  <c:v>4158</c:v>
                </c:pt>
                <c:pt idx="4476">
                  <c:v>4159</c:v>
                </c:pt>
                <c:pt idx="4477">
                  <c:v>4160</c:v>
                </c:pt>
                <c:pt idx="4478">
                  <c:v>4160</c:v>
                </c:pt>
                <c:pt idx="4479">
                  <c:v>4161</c:v>
                </c:pt>
                <c:pt idx="4480">
                  <c:v>4162</c:v>
                </c:pt>
                <c:pt idx="4481">
                  <c:v>4162</c:v>
                </c:pt>
                <c:pt idx="4482">
                  <c:v>4163</c:v>
                </c:pt>
                <c:pt idx="4483">
                  <c:v>4163</c:v>
                </c:pt>
                <c:pt idx="4484">
                  <c:v>4164</c:v>
                </c:pt>
                <c:pt idx="4485">
                  <c:v>4165</c:v>
                </c:pt>
                <c:pt idx="4486">
                  <c:v>4166</c:v>
                </c:pt>
                <c:pt idx="4487">
                  <c:v>4167</c:v>
                </c:pt>
                <c:pt idx="4488">
                  <c:v>4168</c:v>
                </c:pt>
                <c:pt idx="4489">
                  <c:v>4169</c:v>
                </c:pt>
                <c:pt idx="4490">
                  <c:v>4170</c:v>
                </c:pt>
                <c:pt idx="4491">
                  <c:v>4171</c:v>
                </c:pt>
                <c:pt idx="4492">
                  <c:v>4172</c:v>
                </c:pt>
                <c:pt idx="4493">
                  <c:v>4173</c:v>
                </c:pt>
                <c:pt idx="4494">
                  <c:v>4174</c:v>
                </c:pt>
                <c:pt idx="4495">
                  <c:v>4175</c:v>
                </c:pt>
                <c:pt idx="4496">
                  <c:v>4176</c:v>
                </c:pt>
                <c:pt idx="4497">
                  <c:v>4177</c:v>
                </c:pt>
                <c:pt idx="4498">
                  <c:v>4178</c:v>
                </c:pt>
                <c:pt idx="4499">
                  <c:v>4179</c:v>
                </c:pt>
                <c:pt idx="4500">
                  <c:v>4180</c:v>
                </c:pt>
                <c:pt idx="4501">
                  <c:v>4181</c:v>
                </c:pt>
                <c:pt idx="4502">
                  <c:v>4181</c:v>
                </c:pt>
                <c:pt idx="4503">
                  <c:v>4182</c:v>
                </c:pt>
                <c:pt idx="4504">
                  <c:v>4183</c:v>
                </c:pt>
                <c:pt idx="4505">
                  <c:v>4184</c:v>
                </c:pt>
                <c:pt idx="4506">
                  <c:v>4185</c:v>
                </c:pt>
                <c:pt idx="4507">
                  <c:v>4186</c:v>
                </c:pt>
                <c:pt idx="4508">
                  <c:v>4187</c:v>
                </c:pt>
                <c:pt idx="4509">
                  <c:v>4188</c:v>
                </c:pt>
                <c:pt idx="4510">
                  <c:v>4189</c:v>
                </c:pt>
                <c:pt idx="4511">
                  <c:v>4190</c:v>
                </c:pt>
                <c:pt idx="4512">
                  <c:v>4191</c:v>
                </c:pt>
                <c:pt idx="4513">
                  <c:v>4192</c:v>
                </c:pt>
                <c:pt idx="4514">
                  <c:v>4193</c:v>
                </c:pt>
                <c:pt idx="4515">
                  <c:v>4194</c:v>
                </c:pt>
                <c:pt idx="4516">
                  <c:v>4195</c:v>
                </c:pt>
                <c:pt idx="4517">
                  <c:v>4196</c:v>
                </c:pt>
                <c:pt idx="4518">
                  <c:v>4197</c:v>
                </c:pt>
                <c:pt idx="4519">
                  <c:v>4198</c:v>
                </c:pt>
                <c:pt idx="4520">
                  <c:v>4199</c:v>
                </c:pt>
                <c:pt idx="4521">
                  <c:v>4200</c:v>
                </c:pt>
                <c:pt idx="4522">
                  <c:v>4201</c:v>
                </c:pt>
                <c:pt idx="4523">
                  <c:v>4202</c:v>
                </c:pt>
                <c:pt idx="4524">
                  <c:v>4203</c:v>
                </c:pt>
                <c:pt idx="4525">
                  <c:v>4204</c:v>
                </c:pt>
                <c:pt idx="4526">
                  <c:v>4205</c:v>
                </c:pt>
                <c:pt idx="4527">
                  <c:v>4206</c:v>
                </c:pt>
                <c:pt idx="4528">
                  <c:v>4207</c:v>
                </c:pt>
                <c:pt idx="4529">
                  <c:v>4208</c:v>
                </c:pt>
                <c:pt idx="4530">
                  <c:v>4209</c:v>
                </c:pt>
                <c:pt idx="4531">
                  <c:v>4210</c:v>
                </c:pt>
                <c:pt idx="4532">
                  <c:v>4211</c:v>
                </c:pt>
                <c:pt idx="4533">
                  <c:v>4212</c:v>
                </c:pt>
                <c:pt idx="4534">
                  <c:v>4213</c:v>
                </c:pt>
                <c:pt idx="4535">
                  <c:v>4214</c:v>
                </c:pt>
                <c:pt idx="4536">
                  <c:v>4215</c:v>
                </c:pt>
                <c:pt idx="4537">
                  <c:v>4216</c:v>
                </c:pt>
                <c:pt idx="4538">
                  <c:v>4217</c:v>
                </c:pt>
                <c:pt idx="4539">
                  <c:v>4218</c:v>
                </c:pt>
                <c:pt idx="4540">
                  <c:v>4219</c:v>
                </c:pt>
                <c:pt idx="4541">
                  <c:v>4220</c:v>
                </c:pt>
                <c:pt idx="4542">
                  <c:v>4221</c:v>
                </c:pt>
                <c:pt idx="4543">
                  <c:v>4222</c:v>
                </c:pt>
                <c:pt idx="4544">
                  <c:v>4223</c:v>
                </c:pt>
                <c:pt idx="4545">
                  <c:v>4224</c:v>
                </c:pt>
                <c:pt idx="4546">
                  <c:v>4225</c:v>
                </c:pt>
                <c:pt idx="4547">
                  <c:v>4226</c:v>
                </c:pt>
                <c:pt idx="4548">
                  <c:v>4227</c:v>
                </c:pt>
                <c:pt idx="4549">
                  <c:v>4228</c:v>
                </c:pt>
                <c:pt idx="4550">
                  <c:v>4229</c:v>
                </c:pt>
                <c:pt idx="4551">
                  <c:v>4230</c:v>
                </c:pt>
                <c:pt idx="4552">
                  <c:v>4231</c:v>
                </c:pt>
                <c:pt idx="4553">
                  <c:v>4232</c:v>
                </c:pt>
                <c:pt idx="4554">
                  <c:v>4233</c:v>
                </c:pt>
                <c:pt idx="4555">
                  <c:v>4234</c:v>
                </c:pt>
                <c:pt idx="4556">
                  <c:v>4235</c:v>
                </c:pt>
                <c:pt idx="4557">
                  <c:v>4236</c:v>
                </c:pt>
                <c:pt idx="4558">
                  <c:v>4237</c:v>
                </c:pt>
                <c:pt idx="4559">
                  <c:v>4238</c:v>
                </c:pt>
                <c:pt idx="4560">
                  <c:v>4239</c:v>
                </c:pt>
                <c:pt idx="4561">
                  <c:v>4240</c:v>
                </c:pt>
                <c:pt idx="4562">
                  <c:v>4241</c:v>
                </c:pt>
                <c:pt idx="4563">
                  <c:v>4242</c:v>
                </c:pt>
                <c:pt idx="4564">
                  <c:v>4243</c:v>
                </c:pt>
                <c:pt idx="4565">
                  <c:v>4244</c:v>
                </c:pt>
                <c:pt idx="4566">
                  <c:v>4244</c:v>
                </c:pt>
                <c:pt idx="4567">
                  <c:v>4245</c:v>
                </c:pt>
                <c:pt idx="4568">
                  <c:v>4246</c:v>
                </c:pt>
                <c:pt idx="4569">
                  <c:v>4247</c:v>
                </c:pt>
                <c:pt idx="4570">
                  <c:v>4248</c:v>
                </c:pt>
                <c:pt idx="4571">
                  <c:v>4249</c:v>
                </c:pt>
                <c:pt idx="4572">
                  <c:v>4250</c:v>
                </c:pt>
                <c:pt idx="4573">
                  <c:v>4251</c:v>
                </c:pt>
                <c:pt idx="4574">
                  <c:v>4252</c:v>
                </c:pt>
                <c:pt idx="4575">
                  <c:v>4253</c:v>
                </c:pt>
                <c:pt idx="4576">
                  <c:v>4254</c:v>
                </c:pt>
                <c:pt idx="4577">
                  <c:v>4255</c:v>
                </c:pt>
                <c:pt idx="4578">
                  <c:v>4256</c:v>
                </c:pt>
                <c:pt idx="4579">
                  <c:v>4257</c:v>
                </c:pt>
                <c:pt idx="4580">
                  <c:v>4258</c:v>
                </c:pt>
                <c:pt idx="4581">
                  <c:v>4258</c:v>
                </c:pt>
                <c:pt idx="4582">
                  <c:v>4259</c:v>
                </c:pt>
                <c:pt idx="4583">
                  <c:v>4260</c:v>
                </c:pt>
                <c:pt idx="4584">
                  <c:v>4261</c:v>
                </c:pt>
                <c:pt idx="4585">
                  <c:v>4262</c:v>
                </c:pt>
                <c:pt idx="4586">
                  <c:v>4263</c:v>
                </c:pt>
                <c:pt idx="4587">
                  <c:v>4263</c:v>
                </c:pt>
                <c:pt idx="4588">
                  <c:v>4264</c:v>
                </c:pt>
                <c:pt idx="4589">
                  <c:v>4264</c:v>
                </c:pt>
                <c:pt idx="4590">
                  <c:v>4265</c:v>
                </c:pt>
                <c:pt idx="4591">
                  <c:v>4266</c:v>
                </c:pt>
                <c:pt idx="4592">
                  <c:v>4267</c:v>
                </c:pt>
                <c:pt idx="4593">
                  <c:v>4268</c:v>
                </c:pt>
                <c:pt idx="4594">
                  <c:v>4269</c:v>
                </c:pt>
                <c:pt idx="4595">
                  <c:v>4270</c:v>
                </c:pt>
                <c:pt idx="4596">
                  <c:v>4271</c:v>
                </c:pt>
                <c:pt idx="4597">
                  <c:v>4272</c:v>
                </c:pt>
                <c:pt idx="4598">
                  <c:v>4273</c:v>
                </c:pt>
                <c:pt idx="4599">
                  <c:v>4274</c:v>
                </c:pt>
                <c:pt idx="4600">
                  <c:v>4275</c:v>
                </c:pt>
                <c:pt idx="4601">
                  <c:v>4276</c:v>
                </c:pt>
                <c:pt idx="4602">
                  <c:v>4277</c:v>
                </c:pt>
                <c:pt idx="4603">
                  <c:v>4278</c:v>
                </c:pt>
                <c:pt idx="4604">
                  <c:v>4279</c:v>
                </c:pt>
                <c:pt idx="4605">
                  <c:v>4280</c:v>
                </c:pt>
                <c:pt idx="4606">
                  <c:v>4281</c:v>
                </c:pt>
                <c:pt idx="4607">
                  <c:v>4282</c:v>
                </c:pt>
                <c:pt idx="4608">
                  <c:v>4283</c:v>
                </c:pt>
                <c:pt idx="4609">
                  <c:v>4284</c:v>
                </c:pt>
                <c:pt idx="4610">
                  <c:v>4284</c:v>
                </c:pt>
                <c:pt idx="4611">
                  <c:v>4285</c:v>
                </c:pt>
                <c:pt idx="4612">
                  <c:v>4285</c:v>
                </c:pt>
                <c:pt idx="4613">
                  <c:v>4286</c:v>
                </c:pt>
                <c:pt idx="4614">
                  <c:v>4287</c:v>
                </c:pt>
                <c:pt idx="4615">
                  <c:v>4288</c:v>
                </c:pt>
                <c:pt idx="4616">
                  <c:v>4289</c:v>
                </c:pt>
                <c:pt idx="4617">
                  <c:v>4290</c:v>
                </c:pt>
                <c:pt idx="4618">
                  <c:v>4291</c:v>
                </c:pt>
                <c:pt idx="4619">
                  <c:v>4292</c:v>
                </c:pt>
                <c:pt idx="4620">
                  <c:v>4293</c:v>
                </c:pt>
                <c:pt idx="4621">
                  <c:v>4294</c:v>
                </c:pt>
                <c:pt idx="4622">
                  <c:v>4295</c:v>
                </c:pt>
                <c:pt idx="4623">
                  <c:v>4296</c:v>
                </c:pt>
                <c:pt idx="4624">
                  <c:v>4297</c:v>
                </c:pt>
                <c:pt idx="4625">
                  <c:v>4298</c:v>
                </c:pt>
                <c:pt idx="4626">
                  <c:v>4299</c:v>
                </c:pt>
                <c:pt idx="4627">
                  <c:v>4300</c:v>
                </c:pt>
                <c:pt idx="4628">
                  <c:v>4301</c:v>
                </c:pt>
                <c:pt idx="4629">
                  <c:v>4302</c:v>
                </c:pt>
                <c:pt idx="4630">
                  <c:v>4303</c:v>
                </c:pt>
                <c:pt idx="4631">
                  <c:v>4304</c:v>
                </c:pt>
                <c:pt idx="4632">
                  <c:v>4305</c:v>
                </c:pt>
                <c:pt idx="4633">
                  <c:v>4306</c:v>
                </c:pt>
                <c:pt idx="4634">
                  <c:v>4307</c:v>
                </c:pt>
                <c:pt idx="4635">
                  <c:v>4307</c:v>
                </c:pt>
                <c:pt idx="4636">
                  <c:v>4308</c:v>
                </c:pt>
                <c:pt idx="4637">
                  <c:v>4309</c:v>
                </c:pt>
                <c:pt idx="4638">
                  <c:v>4310</c:v>
                </c:pt>
                <c:pt idx="4639">
                  <c:v>4311</c:v>
                </c:pt>
                <c:pt idx="4640">
                  <c:v>4312</c:v>
                </c:pt>
                <c:pt idx="4641">
                  <c:v>4313</c:v>
                </c:pt>
                <c:pt idx="4642">
                  <c:v>4313</c:v>
                </c:pt>
                <c:pt idx="4643">
                  <c:v>4314</c:v>
                </c:pt>
                <c:pt idx="4644">
                  <c:v>4315</c:v>
                </c:pt>
                <c:pt idx="4645">
                  <c:v>4316</c:v>
                </c:pt>
                <c:pt idx="4646">
                  <c:v>4317</c:v>
                </c:pt>
                <c:pt idx="4647">
                  <c:v>4318</c:v>
                </c:pt>
                <c:pt idx="4648">
                  <c:v>4319</c:v>
                </c:pt>
                <c:pt idx="4649">
                  <c:v>4320</c:v>
                </c:pt>
                <c:pt idx="4650">
                  <c:v>4321</c:v>
                </c:pt>
                <c:pt idx="4651">
                  <c:v>4322</c:v>
                </c:pt>
                <c:pt idx="4652">
                  <c:v>4323</c:v>
                </c:pt>
                <c:pt idx="4653">
                  <c:v>4323</c:v>
                </c:pt>
                <c:pt idx="4654">
                  <c:v>4323</c:v>
                </c:pt>
                <c:pt idx="4655">
                  <c:v>4323</c:v>
                </c:pt>
                <c:pt idx="4656">
                  <c:v>4323</c:v>
                </c:pt>
                <c:pt idx="4657">
                  <c:v>4323</c:v>
                </c:pt>
                <c:pt idx="4658">
                  <c:v>4323</c:v>
                </c:pt>
                <c:pt idx="4659">
                  <c:v>4324</c:v>
                </c:pt>
                <c:pt idx="4660">
                  <c:v>4324</c:v>
                </c:pt>
                <c:pt idx="4661">
                  <c:v>4324</c:v>
                </c:pt>
                <c:pt idx="4662">
                  <c:v>4325</c:v>
                </c:pt>
                <c:pt idx="4663">
                  <c:v>4326</c:v>
                </c:pt>
                <c:pt idx="4664">
                  <c:v>4326</c:v>
                </c:pt>
                <c:pt idx="4665">
                  <c:v>4326</c:v>
                </c:pt>
                <c:pt idx="4666">
                  <c:v>4327</c:v>
                </c:pt>
                <c:pt idx="4667">
                  <c:v>4328</c:v>
                </c:pt>
                <c:pt idx="4668">
                  <c:v>4329</c:v>
                </c:pt>
                <c:pt idx="4669">
                  <c:v>4330</c:v>
                </c:pt>
                <c:pt idx="4670">
                  <c:v>4331</c:v>
                </c:pt>
                <c:pt idx="4671">
                  <c:v>4332</c:v>
                </c:pt>
                <c:pt idx="4672">
                  <c:v>4333</c:v>
                </c:pt>
                <c:pt idx="4673">
                  <c:v>4334</c:v>
                </c:pt>
                <c:pt idx="4674">
                  <c:v>4335</c:v>
                </c:pt>
                <c:pt idx="4675">
                  <c:v>4336</c:v>
                </c:pt>
                <c:pt idx="4676">
                  <c:v>4337</c:v>
                </c:pt>
                <c:pt idx="4677">
                  <c:v>4338</c:v>
                </c:pt>
                <c:pt idx="4678">
                  <c:v>4339</c:v>
                </c:pt>
                <c:pt idx="4679">
                  <c:v>4340</c:v>
                </c:pt>
                <c:pt idx="4680">
                  <c:v>4341</c:v>
                </c:pt>
                <c:pt idx="4681">
                  <c:v>4342</c:v>
                </c:pt>
                <c:pt idx="4682">
                  <c:v>4343</c:v>
                </c:pt>
                <c:pt idx="4683">
                  <c:v>4344</c:v>
                </c:pt>
                <c:pt idx="4684">
                  <c:v>4345</c:v>
                </c:pt>
                <c:pt idx="4685">
                  <c:v>4346</c:v>
                </c:pt>
                <c:pt idx="4686">
                  <c:v>4347</c:v>
                </c:pt>
                <c:pt idx="4687">
                  <c:v>4348</c:v>
                </c:pt>
                <c:pt idx="4688">
                  <c:v>4349</c:v>
                </c:pt>
                <c:pt idx="4689">
                  <c:v>4350</c:v>
                </c:pt>
                <c:pt idx="4690">
                  <c:v>4351</c:v>
                </c:pt>
                <c:pt idx="4691">
                  <c:v>4352</c:v>
                </c:pt>
                <c:pt idx="4692">
                  <c:v>4353</c:v>
                </c:pt>
                <c:pt idx="4693">
                  <c:v>4354</c:v>
                </c:pt>
                <c:pt idx="4694">
                  <c:v>4355</c:v>
                </c:pt>
                <c:pt idx="4695">
                  <c:v>4356</c:v>
                </c:pt>
                <c:pt idx="4696">
                  <c:v>4357</c:v>
                </c:pt>
                <c:pt idx="4697">
                  <c:v>4358</c:v>
                </c:pt>
                <c:pt idx="4698">
                  <c:v>4359</c:v>
                </c:pt>
                <c:pt idx="4699">
                  <c:v>4360</c:v>
                </c:pt>
                <c:pt idx="4700">
                  <c:v>4361</c:v>
                </c:pt>
                <c:pt idx="4701">
                  <c:v>4362</c:v>
                </c:pt>
                <c:pt idx="4702">
                  <c:v>4363</c:v>
                </c:pt>
                <c:pt idx="4703">
                  <c:v>4364</c:v>
                </c:pt>
                <c:pt idx="4704">
                  <c:v>4365</c:v>
                </c:pt>
                <c:pt idx="4705">
                  <c:v>4366</c:v>
                </c:pt>
                <c:pt idx="4706">
                  <c:v>4367</c:v>
                </c:pt>
                <c:pt idx="4707">
                  <c:v>4368</c:v>
                </c:pt>
                <c:pt idx="4708">
                  <c:v>4369</c:v>
                </c:pt>
                <c:pt idx="4709">
                  <c:v>4370</c:v>
                </c:pt>
                <c:pt idx="4710">
                  <c:v>4371</c:v>
                </c:pt>
                <c:pt idx="4711">
                  <c:v>4372</c:v>
                </c:pt>
                <c:pt idx="4712">
                  <c:v>4373</c:v>
                </c:pt>
                <c:pt idx="4713">
                  <c:v>4374</c:v>
                </c:pt>
                <c:pt idx="4714">
                  <c:v>4375</c:v>
                </c:pt>
                <c:pt idx="4715">
                  <c:v>4375</c:v>
                </c:pt>
                <c:pt idx="4716">
                  <c:v>4375</c:v>
                </c:pt>
                <c:pt idx="4717">
                  <c:v>4375</c:v>
                </c:pt>
                <c:pt idx="4718">
                  <c:v>4375</c:v>
                </c:pt>
                <c:pt idx="4719">
                  <c:v>4375</c:v>
                </c:pt>
                <c:pt idx="4720">
                  <c:v>4375</c:v>
                </c:pt>
                <c:pt idx="4721">
                  <c:v>4376</c:v>
                </c:pt>
                <c:pt idx="4722">
                  <c:v>4377</c:v>
                </c:pt>
                <c:pt idx="4723">
                  <c:v>4378</c:v>
                </c:pt>
                <c:pt idx="4724">
                  <c:v>4379</c:v>
                </c:pt>
                <c:pt idx="4725">
                  <c:v>4380</c:v>
                </c:pt>
                <c:pt idx="4726">
                  <c:v>4381</c:v>
                </c:pt>
                <c:pt idx="4727">
                  <c:v>4382</c:v>
                </c:pt>
                <c:pt idx="4728">
                  <c:v>4383</c:v>
                </c:pt>
                <c:pt idx="4729">
                  <c:v>4383</c:v>
                </c:pt>
                <c:pt idx="4730">
                  <c:v>4384</c:v>
                </c:pt>
                <c:pt idx="4731">
                  <c:v>4385</c:v>
                </c:pt>
                <c:pt idx="4732">
                  <c:v>4386</c:v>
                </c:pt>
                <c:pt idx="4733">
                  <c:v>4387</c:v>
                </c:pt>
                <c:pt idx="4734">
                  <c:v>4388</c:v>
                </c:pt>
                <c:pt idx="4735">
                  <c:v>4389</c:v>
                </c:pt>
                <c:pt idx="4736">
                  <c:v>4390</c:v>
                </c:pt>
                <c:pt idx="4737">
                  <c:v>4391</c:v>
                </c:pt>
                <c:pt idx="4738">
                  <c:v>4392</c:v>
                </c:pt>
                <c:pt idx="4739">
                  <c:v>4393</c:v>
                </c:pt>
                <c:pt idx="4740">
                  <c:v>4394</c:v>
                </c:pt>
                <c:pt idx="4741">
                  <c:v>4395</c:v>
                </c:pt>
                <c:pt idx="4742">
                  <c:v>4395</c:v>
                </c:pt>
                <c:pt idx="4743">
                  <c:v>4396</c:v>
                </c:pt>
                <c:pt idx="4744">
                  <c:v>4397</c:v>
                </c:pt>
                <c:pt idx="4745">
                  <c:v>4398</c:v>
                </c:pt>
                <c:pt idx="4746">
                  <c:v>4399</c:v>
                </c:pt>
                <c:pt idx="4747">
                  <c:v>4400</c:v>
                </c:pt>
                <c:pt idx="4748">
                  <c:v>4401</c:v>
                </c:pt>
                <c:pt idx="4749">
                  <c:v>4402</c:v>
                </c:pt>
                <c:pt idx="4750">
                  <c:v>4403</c:v>
                </c:pt>
                <c:pt idx="4751">
                  <c:v>4404</c:v>
                </c:pt>
                <c:pt idx="4752">
                  <c:v>4405</c:v>
                </c:pt>
                <c:pt idx="4753">
                  <c:v>4406</c:v>
                </c:pt>
                <c:pt idx="4754">
                  <c:v>4407</c:v>
                </c:pt>
                <c:pt idx="4755">
                  <c:v>4408</c:v>
                </c:pt>
                <c:pt idx="4756">
                  <c:v>4409</c:v>
                </c:pt>
                <c:pt idx="4757">
                  <c:v>4410</c:v>
                </c:pt>
                <c:pt idx="4758">
                  <c:v>4411</c:v>
                </c:pt>
                <c:pt idx="4759">
                  <c:v>4412</c:v>
                </c:pt>
                <c:pt idx="4760">
                  <c:v>4413</c:v>
                </c:pt>
                <c:pt idx="4761">
                  <c:v>4414</c:v>
                </c:pt>
                <c:pt idx="4762">
                  <c:v>4415</c:v>
                </c:pt>
                <c:pt idx="4763">
                  <c:v>4416</c:v>
                </c:pt>
                <c:pt idx="4764">
                  <c:v>4417</c:v>
                </c:pt>
                <c:pt idx="4765">
                  <c:v>4418</c:v>
                </c:pt>
                <c:pt idx="4766">
                  <c:v>4419</c:v>
                </c:pt>
                <c:pt idx="4767">
                  <c:v>4420</c:v>
                </c:pt>
                <c:pt idx="4768">
                  <c:v>4421</c:v>
                </c:pt>
                <c:pt idx="4769">
                  <c:v>4422</c:v>
                </c:pt>
                <c:pt idx="4770">
                  <c:v>4423</c:v>
                </c:pt>
                <c:pt idx="4771">
                  <c:v>4424</c:v>
                </c:pt>
                <c:pt idx="4772">
                  <c:v>4425</c:v>
                </c:pt>
                <c:pt idx="4773">
                  <c:v>4426</c:v>
                </c:pt>
                <c:pt idx="4774">
                  <c:v>4427</c:v>
                </c:pt>
                <c:pt idx="4775">
                  <c:v>4428</c:v>
                </c:pt>
                <c:pt idx="4776">
                  <c:v>4429</c:v>
                </c:pt>
                <c:pt idx="4777">
                  <c:v>4430</c:v>
                </c:pt>
                <c:pt idx="4778">
                  <c:v>4431</c:v>
                </c:pt>
                <c:pt idx="4779">
                  <c:v>4432</c:v>
                </c:pt>
                <c:pt idx="4780">
                  <c:v>4433</c:v>
                </c:pt>
                <c:pt idx="4781">
                  <c:v>4433</c:v>
                </c:pt>
                <c:pt idx="4782">
                  <c:v>4434</c:v>
                </c:pt>
                <c:pt idx="4783">
                  <c:v>4435</c:v>
                </c:pt>
                <c:pt idx="4784">
                  <c:v>4436</c:v>
                </c:pt>
                <c:pt idx="4785">
                  <c:v>4437</c:v>
                </c:pt>
                <c:pt idx="4786">
                  <c:v>4438</c:v>
                </c:pt>
                <c:pt idx="4787">
                  <c:v>4439</c:v>
                </c:pt>
                <c:pt idx="4788">
                  <c:v>4439</c:v>
                </c:pt>
                <c:pt idx="4789">
                  <c:v>4440</c:v>
                </c:pt>
                <c:pt idx="4790">
                  <c:v>4441</c:v>
                </c:pt>
                <c:pt idx="4791">
                  <c:v>4442</c:v>
                </c:pt>
                <c:pt idx="4792">
                  <c:v>4443</c:v>
                </c:pt>
                <c:pt idx="4793">
                  <c:v>4444</c:v>
                </c:pt>
                <c:pt idx="4794">
                  <c:v>4445</c:v>
                </c:pt>
                <c:pt idx="4795">
                  <c:v>4445</c:v>
                </c:pt>
                <c:pt idx="4796">
                  <c:v>4446</c:v>
                </c:pt>
                <c:pt idx="4797">
                  <c:v>4447</c:v>
                </c:pt>
                <c:pt idx="4798">
                  <c:v>4448</c:v>
                </c:pt>
                <c:pt idx="4799">
                  <c:v>4449</c:v>
                </c:pt>
                <c:pt idx="4800">
                  <c:v>4450</c:v>
                </c:pt>
                <c:pt idx="4801">
                  <c:v>4451</c:v>
                </c:pt>
                <c:pt idx="4802">
                  <c:v>4452</c:v>
                </c:pt>
                <c:pt idx="4803">
                  <c:v>4453</c:v>
                </c:pt>
                <c:pt idx="4804">
                  <c:v>4454</c:v>
                </c:pt>
                <c:pt idx="4805">
                  <c:v>4455</c:v>
                </c:pt>
                <c:pt idx="4806">
                  <c:v>4456</c:v>
                </c:pt>
                <c:pt idx="4807">
                  <c:v>4457</c:v>
                </c:pt>
                <c:pt idx="4808">
                  <c:v>4458</c:v>
                </c:pt>
                <c:pt idx="4809">
                  <c:v>4459</c:v>
                </c:pt>
                <c:pt idx="4810">
                  <c:v>4460</c:v>
                </c:pt>
                <c:pt idx="4811">
                  <c:v>4461</c:v>
                </c:pt>
                <c:pt idx="4812">
                  <c:v>4462</c:v>
                </c:pt>
                <c:pt idx="4813">
                  <c:v>4463</c:v>
                </c:pt>
                <c:pt idx="4814">
                  <c:v>4464</c:v>
                </c:pt>
                <c:pt idx="4815">
                  <c:v>4465</c:v>
                </c:pt>
                <c:pt idx="4816">
                  <c:v>4466</c:v>
                </c:pt>
                <c:pt idx="4817">
                  <c:v>4467</c:v>
                </c:pt>
                <c:pt idx="4818">
                  <c:v>4468</c:v>
                </c:pt>
                <c:pt idx="4819">
                  <c:v>4469</c:v>
                </c:pt>
                <c:pt idx="4820">
                  <c:v>4469</c:v>
                </c:pt>
                <c:pt idx="4821">
                  <c:v>4469</c:v>
                </c:pt>
                <c:pt idx="4822">
                  <c:v>4470</c:v>
                </c:pt>
                <c:pt idx="4823">
                  <c:v>4471</c:v>
                </c:pt>
                <c:pt idx="4824">
                  <c:v>4472</c:v>
                </c:pt>
                <c:pt idx="4825">
                  <c:v>4473</c:v>
                </c:pt>
                <c:pt idx="4826">
                  <c:v>4473</c:v>
                </c:pt>
                <c:pt idx="4827">
                  <c:v>4474</c:v>
                </c:pt>
                <c:pt idx="4828">
                  <c:v>4475</c:v>
                </c:pt>
                <c:pt idx="4829">
                  <c:v>4475</c:v>
                </c:pt>
                <c:pt idx="4830">
                  <c:v>4476</c:v>
                </c:pt>
                <c:pt idx="4831">
                  <c:v>4477</c:v>
                </c:pt>
                <c:pt idx="4832">
                  <c:v>4478</c:v>
                </c:pt>
                <c:pt idx="4833">
                  <c:v>4479</c:v>
                </c:pt>
                <c:pt idx="4834">
                  <c:v>4480</c:v>
                </c:pt>
                <c:pt idx="4835">
                  <c:v>4481</c:v>
                </c:pt>
                <c:pt idx="4836">
                  <c:v>4482</c:v>
                </c:pt>
                <c:pt idx="4837">
                  <c:v>4483</c:v>
                </c:pt>
                <c:pt idx="4838">
                  <c:v>4484</c:v>
                </c:pt>
                <c:pt idx="4839">
                  <c:v>4485</c:v>
                </c:pt>
                <c:pt idx="4840">
                  <c:v>4486</c:v>
                </c:pt>
                <c:pt idx="4841">
                  <c:v>4487</c:v>
                </c:pt>
                <c:pt idx="4842">
                  <c:v>4488</c:v>
                </c:pt>
                <c:pt idx="4843">
                  <c:v>4489</c:v>
                </c:pt>
                <c:pt idx="4844">
                  <c:v>4490</c:v>
                </c:pt>
                <c:pt idx="4845">
                  <c:v>4491</c:v>
                </c:pt>
                <c:pt idx="4846">
                  <c:v>4492</c:v>
                </c:pt>
                <c:pt idx="4847">
                  <c:v>4492</c:v>
                </c:pt>
                <c:pt idx="4848">
                  <c:v>4493</c:v>
                </c:pt>
                <c:pt idx="4849">
                  <c:v>4494</c:v>
                </c:pt>
                <c:pt idx="4850">
                  <c:v>4495</c:v>
                </c:pt>
                <c:pt idx="4851">
                  <c:v>4496</c:v>
                </c:pt>
                <c:pt idx="4852">
                  <c:v>4497</c:v>
                </c:pt>
                <c:pt idx="4853">
                  <c:v>4498</c:v>
                </c:pt>
                <c:pt idx="4854">
                  <c:v>4499</c:v>
                </c:pt>
                <c:pt idx="4855">
                  <c:v>4499</c:v>
                </c:pt>
                <c:pt idx="4856">
                  <c:v>4500</c:v>
                </c:pt>
                <c:pt idx="4857">
                  <c:v>4501</c:v>
                </c:pt>
                <c:pt idx="4858">
                  <c:v>4502</c:v>
                </c:pt>
                <c:pt idx="4859">
                  <c:v>4502</c:v>
                </c:pt>
                <c:pt idx="4860">
                  <c:v>4503</c:v>
                </c:pt>
                <c:pt idx="4861">
                  <c:v>4504</c:v>
                </c:pt>
                <c:pt idx="4862">
                  <c:v>4505</c:v>
                </c:pt>
                <c:pt idx="4863">
                  <c:v>4506</c:v>
                </c:pt>
                <c:pt idx="4864">
                  <c:v>4507</c:v>
                </c:pt>
                <c:pt idx="4865">
                  <c:v>4508</c:v>
                </c:pt>
                <c:pt idx="4866">
                  <c:v>4509</c:v>
                </c:pt>
                <c:pt idx="4867">
                  <c:v>4510</c:v>
                </c:pt>
                <c:pt idx="4868">
                  <c:v>4511</c:v>
                </c:pt>
                <c:pt idx="4869">
                  <c:v>4512</c:v>
                </c:pt>
                <c:pt idx="4870">
                  <c:v>4513</c:v>
                </c:pt>
                <c:pt idx="4871">
                  <c:v>4514</c:v>
                </c:pt>
                <c:pt idx="4872">
                  <c:v>4515</c:v>
                </c:pt>
                <c:pt idx="4873">
                  <c:v>4516</c:v>
                </c:pt>
                <c:pt idx="4874">
                  <c:v>4517</c:v>
                </c:pt>
                <c:pt idx="4875">
                  <c:v>4518</c:v>
                </c:pt>
                <c:pt idx="4876">
                  <c:v>4519</c:v>
                </c:pt>
                <c:pt idx="4877">
                  <c:v>4520</c:v>
                </c:pt>
                <c:pt idx="4878">
                  <c:v>4521</c:v>
                </c:pt>
                <c:pt idx="4879">
                  <c:v>4522</c:v>
                </c:pt>
                <c:pt idx="4880">
                  <c:v>4523</c:v>
                </c:pt>
                <c:pt idx="4881">
                  <c:v>4524</c:v>
                </c:pt>
                <c:pt idx="4882">
                  <c:v>4525</c:v>
                </c:pt>
                <c:pt idx="4883">
                  <c:v>4526</c:v>
                </c:pt>
                <c:pt idx="4884">
                  <c:v>4527</c:v>
                </c:pt>
                <c:pt idx="4885">
                  <c:v>4528</c:v>
                </c:pt>
                <c:pt idx="4886">
                  <c:v>4529</c:v>
                </c:pt>
                <c:pt idx="4887">
                  <c:v>4530</c:v>
                </c:pt>
                <c:pt idx="4888">
                  <c:v>4531</c:v>
                </c:pt>
                <c:pt idx="4889">
                  <c:v>4532</c:v>
                </c:pt>
                <c:pt idx="4890">
                  <c:v>4533</c:v>
                </c:pt>
                <c:pt idx="4891">
                  <c:v>4534</c:v>
                </c:pt>
                <c:pt idx="4892">
                  <c:v>4535</c:v>
                </c:pt>
                <c:pt idx="4893">
                  <c:v>4536</c:v>
                </c:pt>
                <c:pt idx="4894">
                  <c:v>4537</c:v>
                </c:pt>
                <c:pt idx="4895">
                  <c:v>4538</c:v>
                </c:pt>
                <c:pt idx="4896">
                  <c:v>4539</c:v>
                </c:pt>
                <c:pt idx="4897">
                  <c:v>4540</c:v>
                </c:pt>
                <c:pt idx="4898">
                  <c:v>4541</c:v>
                </c:pt>
                <c:pt idx="4899">
                  <c:v>4542</c:v>
                </c:pt>
                <c:pt idx="4900">
                  <c:v>4543</c:v>
                </c:pt>
                <c:pt idx="4901">
                  <c:v>4544</c:v>
                </c:pt>
                <c:pt idx="4902">
                  <c:v>4545</c:v>
                </c:pt>
                <c:pt idx="4903">
                  <c:v>4546</c:v>
                </c:pt>
                <c:pt idx="4904">
                  <c:v>4547</c:v>
                </c:pt>
                <c:pt idx="4905">
                  <c:v>4548</c:v>
                </c:pt>
                <c:pt idx="4906">
                  <c:v>4549</c:v>
                </c:pt>
                <c:pt idx="4907">
                  <c:v>4550</c:v>
                </c:pt>
                <c:pt idx="4908">
                  <c:v>4551</c:v>
                </c:pt>
                <c:pt idx="4909">
                  <c:v>4552</c:v>
                </c:pt>
                <c:pt idx="4910">
                  <c:v>4553</c:v>
                </c:pt>
                <c:pt idx="4911">
                  <c:v>4554</c:v>
                </c:pt>
                <c:pt idx="4912">
                  <c:v>4555</c:v>
                </c:pt>
                <c:pt idx="4913">
                  <c:v>4555</c:v>
                </c:pt>
                <c:pt idx="4914">
                  <c:v>4556</c:v>
                </c:pt>
                <c:pt idx="4915">
                  <c:v>4557</c:v>
                </c:pt>
                <c:pt idx="4916">
                  <c:v>4558</c:v>
                </c:pt>
                <c:pt idx="4917">
                  <c:v>4558</c:v>
                </c:pt>
                <c:pt idx="4918">
                  <c:v>4559</c:v>
                </c:pt>
                <c:pt idx="4919">
                  <c:v>4560</c:v>
                </c:pt>
                <c:pt idx="4920">
                  <c:v>4561</c:v>
                </c:pt>
                <c:pt idx="4921">
                  <c:v>4562</c:v>
                </c:pt>
                <c:pt idx="4922">
                  <c:v>4563</c:v>
                </c:pt>
                <c:pt idx="4923">
                  <c:v>4564</c:v>
                </c:pt>
                <c:pt idx="4924">
                  <c:v>4565</c:v>
                </c:pt>
                <c:pt idx="4925">
                  <c:v>4566</c:v>
                </c:pt>
                <c:pt idx="4926">
                  <c:v>4566</c:v>
                </c:pt>
                <c:pt idx="4927">
                  <c:v>4567</c:v>
                </c:pt>
                <c:pt idx="4928">
                  <c:v>4568</c:v>
                </c:pt>
                <c:pt idx="4929">
                  <c:v>4569</c:v>
                </c:pt>
                <c:pt idx="4930">
                  <c:v>4570</c:v>
                </c:pt>
                <c:pt idx="4931">
                  <c:v>4570</c:v>
                </c:pt>
                <c:pt idx="4932">
                  <c:v>4571</c:v>
                </c:pt>
                <c:pt idx="4933">
                  <c:v>4572</c:v>
                </c:pt>
                <c:pt idx="4934">
                  <c:v>4573</c:v>
                </c:pt>
                <c:pt idx="4935">
                  <c:v>4574</c:v>
                </c:pt>
                <c:pt idx="4936">
                  <c:v>4575</c:v>
                </c:pt>
                <c:pt idx="4937">
                  <c:v>4576</c:v>
                </c:pt>
                <c:pt idx="4938">
                  <c:v>4577</c:v>
                </c:pt>
                <c:pt idx="4939">
                  <c:v>4578</c:v>
                </c:pt>
                <c:pt idx="4940">
                  <c:v>4579</c:v>
                </c:pt>
                <c:pt idx="4941">
                  <c:v>4580</c:v>
                </c:pt>
                <c:pt idx="4942">
                  <c:v>4581</c:v>
                </c:pt>
                <c:pt idx="4943">
                  <c:v>4582</c:v>
                </c:pt>
                <c:pt idx="4944">
                  <c:v>4583</c:v>
                </c:pt>
                <c:pt idx="4945">
                  <c:v>4584</c:v>
                </c:pt>
                <c:pt idx="4946">
                  <c:v>4585</c:v>
                </c:pt>
                <c:pt idx="4947">
                  <c:v>4586</c:v>
                </c:pt>
                <c:pt idx="4948">
                  <c:v>4587</c:v>
                </c:pt>
                <c:pt idx="4949">
                  <c:v>4588</c:v>
                </c:pt>
                <c:pt idx="4950">
                  <c:v>4589</c:v>
                </c:pt>
                <c:pt idx="4951">
                  <c:v>4590</c:v>
                </c:pt>
                <c:pt idx="4952">
                  <c:v>4591</c:v>
                </c:pt>
                <c:pt idx="4953">
                  <c:v>4592</c:v>
                </c:pt>
                <c:pt idx="4954">
                  <c:v>4593</c:v>
                </c:pt>
                <c:pt idx="4955">
                  <c:v>4594</c:v>
                </c:pt>
                <c:pt idx="4956">
                  <c:v>4595</c:v>
                </c:pt>
                <c:pt idx="4957">
                  <c:v>4596</c:v>
                </c:pt>
                <c:pt idx="4958">
                  <c:v>4597</c:v>
                </c:pt>
                <c:pt idx="4959">
                  <c:v>4598</c:v>
                </c:pt>
                <c:pt idx="4960">
                  <c:v>4599</c:v>
                </c:pt>
                <c:pt idx="4961">
                  <c:v>4600</c:v>
                </c:pt>
                <c:pt idx="4962">
                  <c:v>4601</c:v>
                </c:pt>
                <c:pt idx="4963">
                  <c:v>4602</c:v>
                </c:pt>
                <c:pt idx="4964">
                  <c:v>4603</c:v>
                </c:pt>
                <c:pt idx="4965">
                  <c:v>4604</c:v>
                </c:pt>
                <c:pt idx="4966">
                  <c:v>4605</c:v>
                </c:pt>
                <c:pt idx="4967">
                  <c:v>4606</c:v>
                </c:pt>
                <c:pt idx="4968">
                  <c:v>4607</c:v>
                </c:pt>
                <c:pt idx="4969">
                  <c:v>4608</c:v>
                </c:pt>
                <c:pt idx="4970">
                  <c:v>4609</c:v>
                </c:pt>
                <c:pt idx="4971">
                  <c:v>4610</c:v>
                </c:pt>
                <c:pt idx="4972">
                  <c:v>4611</c:v>
                </c:pt>
                <c:pt idx="4973">
                  <c:v>4612</c:v>
                </c:pt>
                <c:pt idx="4974">
                  <c:v>4613</c:v>
                </c:pt>
                <c:pt idx="4975">
                  <c:v>4614</c:v>
                </c:pt>
                <c:pt idx="4976">
                  <c:v>4615</c:v>
                </c:pt>
                <c:pt idx="4977">
                  <c:v>4616</c:v>
                </c:pt>
                <c:pt idx="4978">
                  <c:v>4617</c:v>
                </c:pt>
                <c:pt idx="4979">
                  <c:v>4618</c:v>
                </c:pt>
                <c:pt idx="4980">
                  <c:v>4619</c:v>
                </c:pt>
                <c:pt idx="4981">
                  <c:v>4620</c:v>
                </c:pt>
                <c:pt idx="4982">
                  <c:v>4621</c:v>
                </c:pt>
                <c:pt idx="4983">
                  <c:v>4622</c:v>
                </c:pt>
                <c:pt idx="4984">
                  <c:v>4623</c:v>
                </c:pt>
                <c:pt idx="4985">
                  <c:v>4624</c:v>
                </c:pt>
                <c:pt idx="4986">
                  <c:v>4625</c:v>
                </c:pt>
                <c:pt idx="4987">
                  <c:v>4626</c:v>
                </c:pt>
                <c:pt idx="4988">
                  <c:v>4627</c:v>
                </c:pt>
                <c:pt idx="4989">
                  <c:v>4628</c:v>
                </c:pt>
                <c:pt idx="4990">
                  <c:v>4629</c:v>
                </c:pt>
                <c:pt idx="4991">
                  <c:v>4630</c:v>
                </c:pt>
                <c:pt idx="4992">
                  <c:v>4631</c:v>
                </c:pt>
                <c:pt idx="4993">
                  <c:v>4632</c:v>
                </c:pt>
                <c:pt idx="4994">
                  <c:v>4633</c:v>
                </c:pt>
                <c:pt idx="4995">
                  <c:v>4634</c:v>
                </c:pt>
                <c:pt idx="4996">
                  <c:v>4635</c:v>
                </c:pt>
                <c:pt idx="4997">
                  <c:v>4636</c:v>
                </c:pt>
                <c:pt idx="4998">
                  <c:v>4637</c:v>
                </c:pt>
                <c:pt idx="4999">
                  <c:v>4638</c:v>
                </c:pt>
                <c:pt idx="5000">
                  <c:v>4639</c:v>
                </c:pt>
                <c:pt idx="5001">
                  <c:v>4640</c:v>
                </c:pt>
                <c:pt idx="5002">
                  <c:v>4641</c:v>
                </c:pt>
                <c:pt idx="5003">
                  <c:v>4642</c:v>
                </c:pt>
                <c:pt idx="5004">
                  <c:v>4643</c:v>
                </c:pt>
                <c:pt idx="5005">
                  <c:v>4644</c:v>
                </c:pt>
                <c:pt idx="5006">
                  <c:v>4645</c:v>
                </c:pt>
                <c:pt idx="5007">
                  <c:v>4646</c:v>
                </c:pt>
                <c:pt idx="5008">
                  <c:v>4647</c:v>
                </c:pt>
                <c:pt idx="5009">
                  <c:v>4648</c:v>
                </c:pt>
                <c:pt idx="5010">
                  <c:v>4649</c:v>
                </c:pt>
                <c:pt idx="5011">
                  <c:v>4650</c:v>
                </c:pt>
                <c:pt idx="5012">
                  <c:v>4651</c:v>
                </c:pt>
                <c:pt idx="5013">
                  <c:v>4652</c:v>
                </c:pt>
                <c:pt idx="5014">
                  <c:v>4653</c:v>
                </c:pt>
                <c:pt idx="5015">
                  <c:v>4654</c:v>
                </c:pt>
                <c:pt idx="5016">
                  <c:v>4655</c:v>
                </c:pt>
                <c:pt idx="5017">
                  <c:v>4656</c:v>
                </c:pt>
                <c:pt idx="5018">
                  <c:v>4657</c:v>
                </c:pt>
                <c:pt idx="5019">
                  <c:v>4658</c:v>
                </c:pt>
                <c:pt idx="5020">
                  <c:v>4659</c:v>
                </c:pt>
                <c:pt idx="5021">
                  <c:v>4660</c:v>
                </c:pt>
                <c:pt idx="5022">
                  <c:v>4661</c:v>
                </c:pt>
                <c:pt idx="5023">
                  <c:v>4662</c:v>
                </c:pt>
                <c:pt idx="5024">
                  <c:v>4663</c:v>
                </c:pt>
                <c:pt idx="5025">
                  <c:v>4664</c:v>
                </c:pt>
                <c:pt idx="5026">
                  <c:v>4665</c:v>
                </c:pt>
                <c:pt idx="5027">
                  <c:v>4666</c:v>
                </c:pt>
                <c:pt idx="5028">
                  <c:v>4667</c:v>
                </c:pt>
                <c:pt idx="5029">
                  <c:v>4668</c:v>
                </c:pt>
                <c:pt idx="5030">
                  <c:v>4669</c:v>
                </c:pt>
                <c:pt idx="5031">
                  <c:v>4670</c:v>
                </c:pt>
                <c:pt idx="5032">
                  <c:v>4671</c:v>
                </c:pt>
                <c:pt idx="5033">
                  <c:v>4672</c:v>
                </c:pt>
                <c:pt idx="5034">
                  <c:v>4673</c:v>
                </c:pt>
                <c:pt idx="5035">
                  <c:v>4674</c:v>
                </c:pt>
                <c:pt idx="5036">
                  <c:v>4675</c:v>
                </c:pt>
                <c:pt idx="5037">
                  <c:v>4676</c:v>
                </c:pt>
                <c:pt idx="5038">
                  <c:v>4677</c:v>
                </c:pt>
                <c:pt idx="5039">
                  <c:v>4678</c:v>
                </c:pt>
                <c:pt idx="5040">
                  <c:v>4679</c:v>
                </c:pt>
                <c:pt idx="5041">
                  <c:v>4680</c:v>
                </c:pt>
                <c:pt idx="5042">
                  <c:v>4681</c:v>
                </c:pt>
                <c:pt idx="5043">
                  <c:v>4682</c:v>
                </c:pt>
                <c:pt idx="5044">
                  <c:v>4683</c:v>
                </c:pt>
                <c:pt idx="5045">
                  <c:v>4684</c:v>
                </c:pt>
                <c:pt idx="5046">
                  <c:v>4685</c:v>
                </c:pt>
                <c:pt idx="5047">
                  <c:v>4686</c:v>
                </c:pt>
                <c:pt idx="5048">
                  <c:v>4687</c:v>
                </c:pt>
                <c:pt idx="5049">
                  <c:v>4688</c:v>
                </c:pt>
                <c:pt idx="5050">
                  <c:v>4689</c:v>
                </c:pt>
                <c:pt idx="5051">
                  <c:v>4690</c:v>
                </c:pt>
                <c:pt idx="5052">
                  <c:v>4691</c:v>
                </c:pt>
                <c:pt idx="5053">
                  <c:v>4692</c:v>
                </c:pt>
                <c:pt idx="5054">
                  <c:v>4693</c:v>
                </c:pt>
                <c:pt idx="5055">
                  <c:v>4694</c:v>
                </c:pt>
                <c:pt idx="5056">
                  <c:v>4695</c:v>
                </c:pt>
                <c:pt idx="5057">
                  <c:v>4696</c:v>
                </c:pt>
                <c:pt idx="5058">
                  <c:v>4697</c:v>
                </c:pt>
                <c:pt idx="5059">
                  <c:v>4698</c:v>
                </c:pt>
                <c:pt idx="5060">
                  <c:v>4699</c:v>
                </c:pt>
                <c:pt idx="5061">
                  <c:v>4700</c:v>
                </c:pt>
                <c:pt idx="5062">
                  <c:v>4701</c:v>
                </c:pt>
                <c:pt idx="5063">
                  <c:v>4702</c:v>
                </c:pt>
                <c:pt idx="5064">
                  <c:v>4703</c:v>
                </c:pt>
                <c:pt idx="5065">
                  <c:v>4704</c:v>
                </c:pt>
                <c:pt idx="5066">
                  <c:v>4705</c:v>
                </c:pt>
                <c:pt idx="5067">
                  <c:v>4706</c:v>
                </c:pt>
                <c:pt idx="5068">
                  <c:v>4707</c:v>
                </c:pt>
                <c:pt idx="5069">
                  <c:v>4708</c:v>
                </c:pt>
                <c:pt idx="5070">
                  <c:v>4709</c:v>
                </c:pt>
                <c:pt idx="5071">
                  <c:v>4710</c:v>
                </c:pt>
                <c:pt idx="5072">
                  <c:v>4711</c:v>
                </c:pt>
                <c:pt idx="5073">
                  <c:v>4712</c:v>
                </c:pt>
                <c:pt idx="5074">
                  <c:v>4713</c:v>
                </c:pt>
                <c:pt idx="5075">
                  <c:v>4714</c:v>
                </c:pt>
                <c:pt idx="5076">
                  <c:v>4715</c:v>
                </c:pt>
                <c:pt idx="5077">
                  <c:v>4716</c:v>
                </c:pt>
                <c:pt idx="5078">
                  <c:v>4717</c:v>
                </c:pt>
                <c:pt idx="5079">
                  <c:v>4718</c:v>
                </c:pt>
                <c:pt idx="5080">
                  <c:v>4719</c:v>
                </c:pt>
                <c:pt idx="5081">
                  <c:v>4720</c:v>
                </c:pt>
                <c:pt idx="5082">
                  <c:v>4721</c:v>
                </c:pt>
                <c:pt idx="5083">
                  <c:v>4722</c:v>
                </c:pt>
                <c:pt idx="5084">
                  <c:v>4723</c:v>
                </c:pt>
                <c:pt idx="5085">
                  <c:v>4724</c:v>
                </c:pt>
                <c:pt idx="5086">
                  <c:v>4725</c:v>
                </c:pt>
                <c:pt idx="5087">
                  <c:v>4726</c:v>
                </c:pt>
                <c:pt idx="5088">
                  <c:v>4727</c:v>
                </c:pt>
                <c:pt idx="5089">
                  <c:v>4728</c:v>
                </c:pt>
                <c:pt idx="5090">
                  <c:v>4729</c:v>
                </c:pt>
                <c:pt idx="5091">
                  <c:v>4730</c:v>
                </c:pt>
                <c:pt idx="5092">
                  <c:v>4731</c:v>
                </c:pt>
                <c:pt idx="5093">
                  <c:v>4732</c:v>
                </c:pt>
                <c:pt idx="5094">
                  <c:v>4733</c:v>
                </c:pt>
                <c:pt idx="5095">
                  <c:v>4734</c:v>
                </c:pt>
                <c:pt idx="5096">
                  <c:v>4735</c:v>
                </c:pt>
                <c:pt idx="5097">
                  <c:v>4736</c:v>
                </c:pt>
                <c:pt idx="5098">
                  <c:v>4737</c:v>
                </c:pt>
                <c:pt idx="5099">
                  <c:v>4738</c:v>
                </c:pt>
                <c:pt idx="5100">
                  <c:v>4739</c:v>
                </c:pt>
                <c:pt idx="5101">
                  <c:v>4740</c:v>
                </c:pt>
                <c:pt idx="5102">
                  <c:v>4741</c:v>
                </c:pt>
                <c:pt idx="5103">
                  <c:v>4742</c:v>
                </c:pt>
                <c:pt idx="5104">
                  <c:v>4743</c:v>
                </c:pt>
                <c:pt idx="5105">
                  <c:v>4744</c:v>
                </c:pt>
                <c:pt idx="5106">
                  <c:v>4745</c:v>
                </c:pt>
                <c:pt idx="5107">
                  <c:v>4746</c:v>
                </c:pt>
                <c:pt idx="5108">
                  <c:v>4747</c:v>
                </c:pt>
                <c:pt idx="5109">
                  <c:v>4748</c:v>
                </c:pt>
                <c:pt idx="5110">
                  <c:v>4749</c:v>
                </c:pt>
                <c:pt idx="5111">
                  <c:v>4750</c:v>
                </c:pt>
                <c:pt idx="5112">
                  <c:v>4751</c:v>
                </c:pt>
                <c:pt idx="5113">
                  <c:v>4752</c:v>
                </c:pt>
                <c:pt idx="5114">
                  <c:v>4753</c:v>
                </c:pt>
                <c:pt idx="5115">
                  <c:v>4754</c:v>
                </c:pt>
                <c:pt idx="5116">
                  <c:v>4755</c:v>
                </c:pt>
                <c:pt idx="5117">
                  <c:v>4756</c:v>
                </c:pt>
                <c:pt idx="5118">
                  <c:v>4757</c:v>
                </c:pt>
                <c:pt idx="5119">
                  <c:v>4757</c:v>
                </c:pt>
                <c:pt idx="5120">
                  <c:v>4758</c:v>
                </c:pt>
                <c:pt idx="5121">
                  <c:v>4759</c:v>
                </c:pt>
                <c:pt idx="5122">
                  <c:v>4760</c:v>
                </c:pt>
                <c:pt idx="5123">
                  <c:v>4761</c:v>
                </c:pt>
                <c:pt idx="5124">
                  <c:v>4762</c:v>
                </c:pt>
                <c:pt idx="5125">
                  <c:v>4763</c:v>
                </c:pt>
                <c:pt idx="5126">
                  <c:v>4764</c:v>
                </c:pt>
                <c:pt idx="5127">
                  <c:v>4765</c:v>
                </c:pt>
                <c:pt idx="5128">
                  <c:v>4766</c:v>
                </c:pt>
                <c:pt idx="5129">
                  <c:v>4766</c:v>
                </c:pt>
                <c:pt idx="5130">
                  <c:v>4767</c:v>
                </c:pt>
                <c:pt idx="5131">
                  <c:v>4767</c:v>
                </c:pt>
                <c:pt idx="5132">
                  <c:v>4768</c:v>
                </c:pt>
                <c:pt idx="5133">
                  <c:v>4769</c:v>
                </c:pt>
                <c:pt idx="5134">
                  <c:v>4770</c:v>
                </c:pt>
                <c:pt idx="5135">
                  <c:v>4771</c:v>
                </c:pt>
                <c:pt idx="5136">
                  <c:v>4772</c:v>
                </c:pt>
                <c:pt idx="5137">
                  <c:v>4773</c:v>
                </c:pt>
                <c:pt idx="5138">
                  <c:v>4774</c:v>
                </c:pt>
                <c:pt idx="5139">
                  <c:v>4775</c:v>
                </c:pt>
                <c:pt idx="5140">
                  <c:v>4776</c:v>
                </c:pt>
                <c:pt idx="5141">
                  <c:v>4777</c:v>
                </c:pt>
                <c:pt idx="5142">
                  <c:v>4778</c:v>
                </c:pt>
                <c:pt idx="5143">
                  <c:v>4779</c:v>
                </c:pt>
                <c:pt idx="5144">
                  <c:v>4780</c:v>
                </c:pt>
                <c:pt idx="5145">
                  <c:v>4781</c:v>
                </c:pt>
                <c:pt idx="5146">
                  <c:v>4782</c:v>
                </c:pt>
                <c:pt idx="5147">
                  <c:v>4783</c:v>
                </c:pt>
                <c:pt idx="5148">
                  <c:v>4784</c:v>
                </c:pt>
                <c:pt idx="5149">
                  <c:v>4785</c:v>
                </c:pt>
                <c:pt idx="5150">
                  <c:v>4785</c:v>
                </c:pt>
                <c:pt idx="5151">
                  <c:v>4785</c:v>
                </c:pt>
                <c:pt idx="5152">
                  <c:v>4785</c:v>
                </c:pt>
                <c:pt idx="5153">
                  <c:v>4786</c:v>
                </c:pt>
                <c:pt idx="5154">
                  <c:v>4787</c:v>
                </c:pt>
                <c:pt idx="5155">
                  <c:v>4788</c:v>
                </c:pt>
                <c:pt idx="5156">
                  <c:v>4789</c:v>
                </c:pt>
                <c:pt idx="5157">
                  <c:v>4790</c:v>
                </c:pt>
                <c:pt idx="5158">
                  <c:v>4791</c:v>
                </c:pt>
                <c:pt idx="5159">
                  <c:v>4792</c:v>
                </c:pt>
                <c:pt idx="5160">
                  <c:v>4793</c:v>
                </c:pt>
                <c:pt idx="5161">
                  <c:v>4794</c:v>
                </c:pt>
                <c:pt idx="5162">
                  <c:v>4795</c:v>
                </c:pt>
                <c:pt idx="5163">
                  <c:v>4796</c:v>
                </c:pt>
                <c:pt idx="5164">
                  <c:v>4796</c:v>
                </c:pt>
                <c:pt idx="5165">
                  <c:v>4797</c:v>
                </c:pt>
                <c:pt idx="5166">
                  <c:v>4798</c:v>
                </c:pt>
                <c:pt idx="5167">
                  <c:v>4799</c:v>
                </c:pt>
                <c:pt idx="5168">
                  <c:v>4800</c:v>
                </c:pt>
                <c:pt idx="5169">
                  <c:v>4801</c:v>
                </c:pt>
                <c:pt idx="5170">
                  <c:v>4802</c:v>
                </c:pt>
                <c:pt idx="5171">
                  <c:v>4803</c:v>
                </c:pt>
                <c:pt idx="5172">
                  <c:v>4804</c:v>
                </c:pt>
                <c:pt idx="5173">
                  <c:v>4805</c:v>
                </c:pt>
                <c:pt idx="5174">
                  <c:v>4806</c:v>
                </c:pt>
                <c:pt idx="5175">
                  <c:v>4807</c:v>
                </c:pt>
                <c:pt idx="5176">
                  <c:v>4808</c:v>
                </c:pt>
                <c:pt idx="5177">
                  <c:v>4809</c:v>
                </c:pt>
                <c:pt idx="5178">
                  <c:v>4810</c:v>
                </c:pt>
                <c:pt idx="5179">
                  <c:v>4811</c:v>
                </c:pt>
                <c:pt idx="5180">
                  <c:v>4811</c:v>
                </c:pt>
                <c:pt idx="5181">
                  <c:v>4812</c:v>
                </c:pt>
                <c:pt idx="5182">
                  <c:v>4813</c:v>
                </c:pt>
                <c:pt idx="5183">
                  <c:v>4814</c:v>
                </c:pt>
                <c:pt idx="5184">
                  <c:v>4815</c:v>
                </c:pt>
                <c:pt idx="5185">
                  <c:v>4816</c:v>
                </c:pt>
                <c:pt idx="5186">
                  <c:v>4817</c:v>
                </c:pt>
                <c:pt idx="5187">
                  <c:v>4818</c:v>
                </c:pt>
                <c:pt idx="5188">
                  <c:v>4819</c:v>
                </c:pt>
                <c:pt idx="5189">
                  <c:v>4820</c:v>
                </c:pt>
                <c:pt idx="5190">
                  <c:v>4821</c:v>
                </c:pt>
                <c:pt idx="5191">
                  <c:v>4822</c:v>
                </c:pt>
                <c:pt idx="5192">
                  <c:v>4823</c:v>
                </c:pt>
                <c:pt idx="5193">
                  <c:v>4824</c:v>
                </c:pt>
                <c:pt idx="5194">
                  <c:v>4824</c:v>
                </c:pt>
                <c:pt idx="5195">
                  <c:v>4825</c:v>
                </c:pt>
                <c:pt idx="5196">
                  <c:v>4826</c:v>
                </c:pt>
                <c:pt idx="5197">
                  <c:v>4827</c:v>
                </c:pt>
                <c:pt idx="5198">
                  <c:v>4828</c:v>
                </c:pt>
                <c:pt idx="5199">
                  <c:v>4829</c:v>
                </c:pt>
                <c:pt idx="5200">
                  <c:v>4830</c:v>
                </c:pt>
                <c:pt idx="5201">
                  <c:v>4831</c:v>
                </c:pt>
                <c:pt idx="5202">
                  <c:v>4832</c:v>
                </c:pt>
                <c:pt idx="5203">
                  <c:v>4833</c:v>
                </c:pt>
                <c:pt idx="5204">
                  <c:v>4834</c:v>
                </c:pt>
                <c:pt idx="5205">
                  <c:v>4834</c:v>
                </c:pt>
                <c:pt idx="5206">
                  <c:v>4835</c:v>
                </c:pt>
                <c:pt idx="5207">
                  <c:v>4836</c:v>
                </c:pt>
                <c:pt idx="5208">
                  <c:v>4837</c:v>
                </c:pt>
                <c:pt idx="5209">
                  <c:v>4838</c:v>
                </c:pt>
                <c:pt idx="5210">
                  <c:v>4839</c:v>
                </c:pt>
                <c:pt idx="5211">
                  <c:v>4840</c:v>
                </c:pt>
                <c:pt idx="5212">
                  <c:v>4841</c:v>
                </c:pt>
                <c:pt idx="5213">
                  <c:v>4842</c:v>
                </c:pt>
                <c:pt idx="5214">
                  <c:v>4843</c:v>
                </c:pt>
                <c:pt idx="5215">
                  <c:v>4844</c:v>
                </c:pt>
                <c:pt idx="5216">
                  <c:v>4845</c:v>
                </c:pt>
                <c:pt idx="5217">
                  <c:v>4846</c:v>
                </c:pt>
                <c:pt idx="5218">
                  <c:v>4847</c:v>
                </c:pt>
                <c:pt idx="5219">
                  <c:v>4848</c:v>
                </c:pt>
                <c:pt idx="5220">
                  <c:v>4849</c:v>
                </c:pt>
                <c:pt idx="5221">
                  <c:v>4850</c:v>
                </c:pt>
                <c:pt idx="5222">
                  <c:v>4851</c:v>
                </c:pt>
                <c:pt idx="5223">
                  <c:v>4852</c:v>
                </c:pt>
                <c:pt idx="5224">
                  <c:v>4853</c:v>
                </c:pt>
                <c:pt idx="5225">
                  <c:v>4854</c:v>
                </c:pt>
                <c:pt idx="5226">
                  <c:v>4855</c:v>
                </c:pt>
                <c:pt idx="5227">
                  <c:v>4856</c:v>
                </c:pt>
                <c:pt idx="5228">
                  <c:v>4857</c:v>
                </c:pt>
                <c:pt idx="5229">
                  <c:v>4858</c:v>
                </c:pt>
                <c:pt idx="5230">
                  <c:v>4859</c:v>
                </c:pt>
                <c:pt idx="5231">
                  <c:v>4860</c:v>
                </c:pt>
                <c:pt idx="5232">
                  <c:v>4861</c:v>
                </c:pt>
                <c:pt idx="5233">
                  <c:v>4862</c:v>
                </c:pt>
                <c:pt idx="5234">
                  <c:v>4863</c:v>
                </c:pt>
                <c:pt idx="5235">
                  <c:v>4864</c:v>
                </c:pt>
                <c:pt idx="5236">
                  <c:v>4865</c:v>
                </c:pt>
                <c:pt idx="5237">
                  <c:v>4866</c:v>
                </c:pt>
                <c:pt idx="5238">
                  <c:v>4867</c:v>
                </c:pt>
                <c:pt idx="5239">
                  <c:v>4868</c:v>
                </c:pt>
                <c:pt idx="5240">
                  <c:v>4869</c:v>
                </c:pt>
                <c:pt idx="5241">
                  <c:v>4870</c:v>
                </c:pt>
                <c:pt idx="5242">
                  <c:v>4871</c:v>
                </c:pt>
                <c:pt idx="5243">
                  <c:v>4872</c:v>
                </c:pt>
                <c:pt idx="5244">
                  <c:v>4873</c:v>
                </c:pt>
                <c:pt idx="5245">
                  <c:v>4874</c:v>
                </c:pt>
                <c:pt idx="5246">
                  <c:v>4875</c:v>
                </c:pt>
                <c:pt idx="5247">
                  <c:v>4876</c:v>
                </c:pt>
                <c:pt idx="5248">
                  <c:v>4877</c:v>
                </c:pt>
                <c:pt idx="5249">
                  <c:v>4878</c:v>
                </c:pt>
                <c:pt idx="5250">
                  <c:v>4879</c:v>
                </c:pt>
                <c:pt idx="5251">
                  <c:v>4880</c:v>
                </c:pt>
                <c:pt idx="5252">
                  <c:v>4881</c:v>
                </c:pt>
                <c:pt idx="5253">
                  <c:v>4882</c:v>
                </c:pt>
                <c:pt idx="5254">
                  <c:v>4883</c:v>
                </c:pt>
                <c:pt idx="5255">
                  <c:v>4884</c:v>
                </c:pt>
                <c:pt idx="5256">
                  <c:v>4885</c:v>
                </c:pt>
                <c:pt idx="5257">
                  <c:v>4886</c:v>
                </c:pt>
                <c:pt idx="5258">
                  <c:v>4887</c:v>
                </c:pt>
                <c:pt idx="5259">
                  <c:v>4888</c:v>
                </c:pt>
                <c:pt idx="5260">
                  <c:v>4889</c:v>
                </c:pt>
                <c:pt idx="5261">
                  <c:v>4890</c:v>
                </c:pt>
                <c:pt idx="5262">
                  <c:v>4891</c:v>
                </c:pt>
                <c:pt idx="5263">
                  <c:v>4891</c:v>
                </c:pt>
                <c:pt idx="5264">
                  <c:v>4892</c:v>
                </c:pt>
                <c:pt idx="5265">
                  <c:v>4893</c:v>
                </c:pt>
                <c:pt idx="5266">
                  <c:v>4894</c:v>
                </c:pt>
                <c:pt idx="5267">
                  <c:v>4895</c:v>
                </c:pt>
                <c:pt idx="5268">
                  <c:v>4896</c:v>
                </c:pt>
                <c:pt idx="5269">
                  <c:v>4897</c:v>
                </c:pt>
                <c:pt idx="5270">
                  <c:v>4898</c:v>
                </c:pt>
                <c:pt idx="5271">
                  <c:v>4899</c:v>
                </c:pt>
                <c:pt idx="5272">
                  <c:v>4900</c:v>
                </c:pt>
                <c:pt idx="5273">
                  <c:v>4901</c:v>
                </c:pt>
                <c:pt idx="5274">
                  <c:v>4902</c:v>
                </c:pt>
                <c:pt idx="5275">
                  <c:v>4903</c:v>
                </c:pt>
                <c:pt idx="5276">
                  <c:v>4904</c:v>
                </c:pt>
                <c:pt idx="5277">
                  <c:v>4905</c:v>
                </c:pt>
                <c:pt idx="5278">
                  <c:v>4906</c:v>
                </c:pt>
                <c:pt idx="5279">
                  <c:v>4907</c:v>
                </c:pt>
                <c:pt idx="5280">
                  <c:v>4908</c:v>
                </c:pt>
                <c:pt idx="5281">
                  <c:v>4909</c:v>
                </c:pt>
                <c:pt idx="5282">
                  <c:v>4910</c:v>
                </c:pt>
                <c:pt idx="5283">
                  <c:v>4911</c:v>
                </c:pt>
                <c:pt idx="5284">
                  <c:v>4912</c:v>
                </c:pt>
                <c:pt idx="5285">
                  <c:v>4913</c:v>
                </c:pt>
                <c:pt idx="5286">
                  <c:v>4914</c:v>
                </c:pt>
                <c:pt idx="5287">
                  <c:v>4915</c:v>
                </c:pt>
                <c:pt idx="5288">
                  <c:v>4916</c:v>
                </c:pt>
                <c:pt idx="5289">
                  <c:v>4917</c:v>
                </c:pt>
                <c:pt idx="5290">
                  <c:v>4918</c:v>
                </c:pt>
                <c:pt idx="5291">
                  <c:v>4919</c:v>
                </c:pt>
                <c:pt idx="5292">
                  <c:v>4920</c:v>
                </c:pt>
                <c:pt idx="5293">
                  <c:v>4921</c:v>
                </c:pt>
                <c:pt idx="5294">
                  <c:v>4922</c:v>
                </c:pt>
                <c:pt idx="5295">
                  <c:v>4923</c:v>
                </c:pt>
                <c:pt idx="5296">
                  <c:v>4924</c:v>
                </c:pt>
                <c:pt idx="5297">
                  <c:v>4925</c:v>
                </c:pt>
                <c:pt idx="5298">
                  <c:v>4926</c:v>
                </c:pt>
                <c:pt idx="5299">
                  <c:v>4927</c:v>
                </c:pt>
                <c:pt idx="5300">
                  <c:v>4928</c:v>
                </c:pt>
                <c:pt idx="5301">
                  <c:v>4929</c:v>
                </c:pt>
                <c:pt idx="5302">
                  <c:v>4930</c:v>
                </c:pt>
                <c:pt idx="5303">
                  <c:v>4930</c:v>
                </c:pt>
                <c:pt idx="5304">
                  <c:v>4931</c:v>
                </c:pt>
                <c:pt idx="5305">
                  <c:v>4932</c:v>
                </c:pt>
                <c:pt idx="5306">
                  <c:v>4932</c:v>
                </c:pt>
                <c:pt idx="5307">
                  <c:v>4933</c:v>
                </c:pt>
                <c:pt idx="5308">
                  <c:v>4933</c:v>
                </c:pt>
                <c:pt idx="5309">
                  <c:v>4934</c:v>
                </c:pt>
                <c:pt idx="5310">
                  <c:v>4935</c:v>
                </c:pt>
                <c:pt idx="5311">
                  <c:v>4936</c:v>
                </c:pt>
                <c:pt idx="5312">
                  <c:v>4937</c:v>
                </c:pt>
                <c:pt idx="5313">
                  <c:v>4938</c:v>
                </c:pt>
                <c:pt idx="5314">
                  <c:v>4939</c:v>
                </c:pt>
                <c:pt idx="5315">
                  <c:v>4939</c:v>
                </c:pt>
                <c:pt idx="5316">
                  <c:v>4940</c:v>
                </c:pt>
                <c:pt idx="5317">
                  <c:v>4941</c:v>
                </c:pt>
                <c:pt idx="5318">
                  <c:v>4942</c:v>
                </c:pt>
                <c:pt idx="5319">
                  <c:v>4943</c:v>
                </c:pt>
                <c:pt idx="5320">
                  <c:v>4944</c:v>
                </c:pt>
                <c:pt idx="5321">
                  <c:v>4945</c:v>
                </c:pt>
                <c:pt idx="5322">
                  <c:v>4946</c:v>
                </c:pt>
                <c:pt idx="5323">
                  <c:v>4947</c:v>
                </c:pt>
                <c:pt idx="5324">
                  <c:v>4948</c:v>
                </c:pt>
                <c:pt idx="5325">
                  <c:v>4949</c:v>
                </c:pt>
                <c:pt idx="5326">
                  <c:v>4949</c:v>
                </c:pt>
                <c:pt idx="5327">
                  <c:v>4950</c:v>
                </c:pt>
                <c:pt idx="5328">
                  <c:v>4951</c:v>
                </c:pt>
                <c:pt idx="5329">
                  <c:v>4951</c:v>
                </c:pt>
                <c:pt idx="5330">
                  <c:v>4951</c:v>
                </c:pt>
                <c:pt idx="5331">
                  <c:v>4951</c:v>
                </c:pt>
                <c:pt idx="5332">
                  <c:v>4951</c:v>
                </c:pt>
                <c:pt idx="5333">
                  <c:v>4952</c:v>
                </c:pt>
                <c:pt idx="5334">
                  <c:v>4952</c:v>
                </c:pt>
                <c:pt idx="5335">
                  <c:v>4952</c:v>
                </c:pt>
                <c:pt idx="5336">
                  <c:v>4953</c:v>
                </c:pt>
                <c:pt idx="5337">
                  <c:v>4954</c:v>
                </c:pt>
                <c:pt idx="5338">
                  <c:v>4955</c:v>
                </c:pt>
                <c:pt idx="5339">
                  <c:v>4956</c:v>
                </c:pt>
                <c:pt idx="5340">
                  <c:v>4957</c:v>
                </c:pt>
                <c:pt idx="5341">
                  <c:v>4958</c:v>
                </c:pt>
                <c:pt idx="5342">
                  <c:v>4959</c:v>
                </c:pt>
                <c:pt idx="5343">
                  <c:v>4960</c:v>
                </c:pt>
                <c:pt idx="5344">
                  <c:v>4961</c:v>
                </c:pt>
                <c:pt idx="5345">
                  <c:v>4962</c:v>
                </c:pt>
                <c:pt idx="5346">
                  <c:v>4963</c:v>
                </c:pt>
                <c:pt idx="5347">
                  <c:v>4964</c:v>
                </c:pt>
                <c:pt idx="5348">
                  <c:v>4965</c:v>
                </c:pt>
                <c:pt idx="5349">
                  <c:v>4966</c:v>
                </c:pt>
                <c:pt idx="5350">
                  <c:v>4967</c:v>
                </c:pt>
                <c:pt idx="5351">
                  <c:v>4968</c:v>
                </c:pt>
                <c:pt idx="5352">
                  <c:v>4969</c:v>
                </c:pt>
                <c:pt idx="5353">
                  <c:v>4970</c:v>
                </c:pt>
                <c:pt idx="5354">
                  <c:v>4971</c:v>
                </c:pt>
                <c:pt idx="5355">
                  <c:v>4972</c:v>
                </c:pt>
                <c:pt idx="5356">
                  <c:v>4973</c:v>
                </c:pt>
                <c:pt idx="5357">
                  <c:v>4973</c:v>
                </c:pt>
                <c:pt idx="5358">
                  <c:v>4974</c:v>
                </c:pt>
                <c:pt idx="5359">
                  <c:v>4975</c:v>
                </c:pt>
                <c:pt idx="5360">
                  <c:v>4976</c:v>
                </c:pt>
                <c:pt idx="5361">
                  <c:v>4977</c:v>
                </c:pt>
                <c:pt idx="5362">
                  <c:v>4978</c:v>
                </c:pt>
                <c:pt idx="5363">
                  <c:v>4979</c:v>
                </c:pt>
                <c:pt idx="5364">
                  <c:v>4979</c:v>
                </c:pt>
                <c:pt idx="5365">
                  <c:v>4980</c:v>
                </c:pt>
                <c:pt idx="5366">
                  <c:v>4981</c:v>
                </c:pt>
                <c:pt idx="5367">
                  <c:v>4982</c:v>
                </c:pt>
                <c:pt idx="5368">
                  <c:v>4983</c:v>
                </c:pt>
                <c:pt idx="5369">
                  <c:v>4984</c:v>
                </c:pt>
                <c:pt idx="5370">
                  <c:v>4985</c:v>
                </c:pt>
                <c:pt idx="5371">
                  <c:v>4986</c:v>
                </c:pt>
                <c:pt idx="5372">
                  <c:v>4987</c:v>
                </c:pt>
                <c:pt idx="5373">
                  <c:v>4988</c:v>
                </c:pt>
                <c:pt idx="5374">
                  <c:v>4989</c:v>
                </c:pt>
                <c:pt idx="5375">
                  <c:v>4990</c:v>
                </c:pt>
                <c:pt idx="5376">
                  <c:v>4991</c:v>
                </c:pt>
                <c:pt idx="5377">
                  <c:v>4992</c:v>
                </c:pt>
                <c:pt idx="5378">
                  <c:v>4993</c:v>
                </c:pt>
                <c:pt idx="5379">
                  <c:v>4994</c:v>
                </c:pt>
                <c:pt idx="5380">
                  <c:v>4995</c:v>
                </c:pt>
                <c:pt idx="5381">
                  <c:v>4996</c:v>
                </c:pt>
                <c:pt idx="5382">
                  <c:v>4997</c:v>
                </c:pt>
                <c:pt idx="5383">
                  <c:v>4998</c:v>
                </c:pt>
                <c:pt idx="5384">
                  <c:v>4999</c:v>
                </c:pt>
                <c:pt idx="5385">
                  <c:v>4999</c:v>
                </c:pt>
                <c:pt idx="5386">
                  <c:v>5000</c:v>
                </c:pt>
                <c:pt idx="5387">
                  <c:v>5001</c:v>
                </c:pt>
                <c:pt idx="5388">
                  <c:v>5002</c:v>
                </c:pt>
                <c:pt idx="5389">
                  <c:v>5003</c:v>
                </c:pt>
                <c:pt idx="5390">
                  <c:v>5004</c:v>
                </c:pt>
                <c:pt idx="5391">
                  <c:v>5005</c:v>
                </c:pt>
                <c:pt idx="5392">
                  <c:v>5006</c:v>
                </c:pt>
                <c:pt idx="5393">
                  <c:v>5007</c:v>
                </c:pt>
                <c:pt idx="5394">
                  <c:v>5008</c:v>
                </c:pt>
                <c:pt idx="5395">
                  <c:v>5009</c:v>
                </c:pt>
                <c:pt idx="5396">
                  <c:v>5010</c:v>
                </c:pt>
                <c:pt idx="5397">
                  <c:v>5011</c:v>
                </c:pt>
                <c:pt idx="5398">
                  <c:v>5012</c:v>
                </c:pt>
                <c:pt idx="5399">
                  <c:v>5013</c:v>
                </c:pt>
                <c:pt idx="5400">
                  <c:v>5014</c:v>
                </c:pt>
                <c:pt idx="5401">
                  <c:v>5014</c:v>
                </c:pt>
                <c:pt idx="5402">
                  <c:v>5015</c:v>
                </c:pt>
                <c:pt idx="5403">
                  <c:v>5016</c:v>
                </c:pt>
                <c:pt idx="5404">
                  <c:v>5017</c:v>
                </c:pt>
                <c:pt idx="5405">
                  <c:v>5018</c:v>
                </c:pt>
                <c:pt idx="5406">
                  <c:v>5019</c:v>
                </c:pt>
                <c:pt idx="5407">
                  <c:v>5020</c:v>
                </c:pt>
                <c:pt idx="5408">
                  <c:v>5021</c:v>
                </c:pt>
                <c:pt idx="5409">
                  <c:v>5022</c:v>
                </c:pt>
                <c:pt idx="5410">
                  <c:v>5023</c:v>
                </c:pt>
                <c:pt idx="5411">
                  <c:v>5024</c:v>
                </c:pt>
                <c:pt idx="5412">
                  <c:v>5025</c:v>
                </c:pt>
                <c:pt idx="5413">
                  <c:v>5026</c:v>
                </c:pt>
                <c:pt idx="5414">
                  <c:v>5027</c:v>
                </c:pt>
                <c:pt idx="5415">
                  <c:v>5028</c:v>
                </c:pt>
                <c:pt idx="5416">
                  <c:v>5029</c:v>
                </c:pt>
                <c:pt idx="5417">
                  <c:v>5030</c:v>
                </c:pt>
                <c:pt idx="5418">
                  <c:v>5031</c:v>
                </c:pt>
                <c:pt idx="5419">
                  <c:v>5032</c:v>
                </c:pt>
                <c:pt idx="5420">
                  <c:v>5033</c:v>
                </c:pt>
                <c:pt idx="5421">
                  <c:v>5034</c:v>
                </c:pt>
                <c:pt idx="5422">
                  <c:v>5035</c:v>
                </c:pt>
                <c:pt idx="5423">
                  <c:v>5036</c:v>
                </c:pt>
                <c:pt idx="5424">
                  <c:v>5037</c:v>
                </c:pt>
                <c:pt idx="5425">
                  <c:v>5038</c:v>
                </c:pt>
                <c:pt idx="5426">
                  <c:v>5039</c:v>
                </c:pt>
                <c:pt idx="5427">
                  <c:v>5040</c:v>
                </c:pt>
                <c:pt idx="5428">
                  <c:v>5041</c:v>
                </c:pt>
                <c:pt idx="5429">
                  <c:v>5042</c:v>
                </c:pt>
                <c:pt idx="5430">
                  <c:v>5043</c:v>
                </c:pt>
                <c:pt idx="5431">
                  <c:v>5044</c:v>
                </c:pt>
                <c:pt idx="5432">
                  <c:v>5045</c:v>
                </c:pt>
                <c:pt idx="5433">
                  <c:v>5046</c:v>
                </c:pt>
                <c:pt idx="5434">
                  <c:v>5047</c:v>
                </c:pt>
                <c:pt idx="5435">
                  <c:v>5048</c:v>
                </c:pt>
                <c:pt idx="5436">
                  <c:v>5049</c:v>
                </c:pt>
                <c:pt idx="5437">
                  <c:v>5050</c:v>
                </c:pt>
                <c:pt idx="5438">
                  <c:v>5050</c:v>
                </c:pt>
                <c:pt idx="5439">
                  <c:v>5051</c:v>
                </c:pt>
                <c:pt idx="5440">
                  <c:v>5052</c:v>
                </c:pt>
                <c:pt idx="5441">
                  <c:v>5053</c:v>
                </c:pt>
                <c:pt idx="5442">
                  <c:v>5054</c:v>
                </c:pt>
                <c:pt idx="5443">
                  <c:v>5055</c:v>
                </c:pt>
                <c:pt idx="5444">
                  <c:v>5056</c:v>
                </c:pt>
                <c:pt idx="5445">
                  <c:v>5057</c:v>
                </c:pt>
                <c:pt idx="5446">
                  <c:v>5058</c:v>
                </c:pt>
                <c:pt idx="5447">
                  <c:v>5059</c:v>
                </c:pt>
                <c:pt idx="5448">
                  <c:v>5060</c:v>
                </c:pt>
                <c:pt idx="5449">
                  <c:v>5061</c:v>
                </c:pt>
                <c:pt idx="5450">
                  <c:v>5062</c:v>
                </c:pt>
                <c:pt idx="5451">
                  <c:v>5063</c:v>
                </c:pt>
                <c:pt idx="5452">
                  <c:v>5064</c:v>
                </c:pt>
                <c:pt idx="5453">
                  <c:v>5065</c:v>
                </c:pt>
                <c:pt idx="5454">
                  <c:v>5066</c:v>
                </c:pt>
                <c:pt idx="5455">
                  <c:v>5067</c:v>
                </c:pt>
                <c:pt idx="5456">
                  <c:v>5068</c:v>
                </c:pt>
                <c:pt idx="5457">
                  <c:v>5069</c:v>
                </c:pt>
                <c:pt idx="5458">
                  <c:v>5070</c:v>
                </c:pt>
                <c:pt idx="5459">
                  <c:v>5071</c:v>
                </c:pt>
                <c:pt idx="5460">
                  <c:v>5072</c:v>
                </c:pt>
                <c:pt idx="5461">
                  <c:v>5073</c:v>
                </c:pt>
                <c:pt idx="5462">
                  <c:v>5074</c:v>
                </c:pt>
                <c:pt idx="5463">
                  <c:v>5075</c:v>
                </c:pt>
                <c:pt idx="5464">
                  <c:v>5076</c:v>
                </c:pt>
                <c:pt idx="5465">
                  <c:v>5077</c:v>
                </c:pt>
                <c:pt idx="5466">
                  <c:v>5078</c:v>
                </c:pt>
                <c:pt idx="5467">
                  <c:v>5079</c:v>
                </c:pt>
                <c:pt idx="5468">
                  <c:v>5080</c:v>
                </c:pt>
                <c:pt idx="5469">
                  <c:v>5081</c:v>
                </c:pt>
                <c:pt idx="5470">
                  <c:v>5082</c:v>
                </c:pt>
                <c:pt idx="5471">
                  <c:v>5083</c:v>
                </c:pt>
                <c:pt idx="5472">
                  <c:v>5084</c:v>
                </c:pt>
                <c:pt idx="5473">
                  <c:v>5085</c:v>
                </c:pt>
                <c:pt idx="5474">
                  <c:v>5086</c:v>
                </c:pt>
                <c:pt idx="5475">
                  <c:v>5087</c:v>
                </c:pt>
                <c:pt idx="5476">
                  <c:v>5088</c:v>
                </c:pt>
                <c:pt idx="5477">
                  <c:v>5089</c:v>
                </c:pt>
                <c:pt idx="5478">
                  <c:v>5090</c:v>
                </c:pt>
                <c:pt idx="5479">
                  <c:v>5091</c:v>
                </c:pt>
                <c:pt idx="5480">
                  <c:v>5092</c:v>
                </c:pt>
                <c:pt idx="5481">
                  <c:v>5093</c:v>
                </c:pt>
                <c:pt idx="5482">
                  <c:v>5094</c:v>
                </c:pt>
                <c:pt idx="5483">
                  <c:v>5095</c:v>
                </c:pt>
                <c:pt idx="5484">
                  <c:v>5096</c:v>
                </c:pt>
                <c:pt idx="5485">
                  <c:v>5097</c:v>
                </c:pt>
                <c:pt idx="5486">
                  <c:v>5098</c:v>
                </c:pt>
                <c:pt idx="5487">
                  <c:v>5099</c:v>
                </c:pt>
                <c:pt idx="5488">
                  <c:v>5100</c:v>
                </c:pt>
                <c:pt idx="5489">
                  <c:v>5101</c:v>
                </c:pt>
                <c:pt idx="5490">
                  <c:v>5102</c:v>
                </c:pt>
                <c:pt idx="5491">
                  <c:v>5103</c:v>
                </c:pt>
                <c:pt idx="5492">
                  <c:v>5104</c:v>
                </c:pt>
                <c:pt idx="5493">
                  <c:v>5105</c:v>
                </c:pt>
                <c:pt idx="5494">
                  <c:v>5106</c:v>
                </c:pt>
                <c:pt idx="5495">
                  <c:v>5107</c:v>
                </c:pt>
                <c:pt idx="5496">
                  <c:v>5108</c:v>
                </c:pt>
                <c:pt idx="5497">
                  <c:v>5109</c:v>
                </c:pt>
                <c:pt idx="5498">
                  <c:v>5110</c:v>
                </c:pt>
                <c:pt idx="5499">
                  <c:v>5111</c:v>
                </c:pt>
                <c:pt idx="5500">
                  <c:v>5112</c:v>
                </c:pt>
                <c:pt idx="5501">
                  <c:v>5113</c:v>
                </c:pt>
                <c:pt idx="5502">
                  <c:v>5114</c:v>
                </c:pt>
                <c:pt idx="5503">
                  <c:v>5115</c:v>
                </c:pt>
                <c:pt idx="5504">
                  <c:v>5116</c:v>
                </c:pt>
                <c:pt idx="5505">
                  <c:v>5117</c:v>
                </c:pt>
                <c:pt idx="5506">
                  <c:v>5118</c:v>
                </c:pt>
                <c:pt idx="5507">
                  <c:v>5119</c:v>
                </c:pt>
                <c:pt idx="5508">
                  <c:v>5120</c:v>
                </c:pt>
                <c:pt idx="5509">
                  <c:v>5121</c:v>
                </c:pt>
                <c:pt idx="5510">
                  <c:v>5122</c:v>
                </c:pt>
                <c:pt idx="5511">
                  <c:v>5123</c:v>
                </c:pt>
                <c:pt idx="5512">
                  <c:v>5124</c:v>
                </c:pt>
                <c:pt idx="5513">
                  <c:v>5125</c:v>
                </c:pt>
                <c:pt idx="5514">
                  <c:v>5126</c:v>
                </c:pt>
                <c:pt idx="5515">
                  <c:v>5127</c:v>
                </c:pt>
                <c:pt idx="5516">
                  <c:v>5128</c:v>
                </c:pt>
                <c:pt idx="5517">
                  <c:v>5129</c:v>
                </c:pt>
                <c:pt idx="5518">
                  <c:v>5130</c:v>
                </c:pt>
                <c:pt idx="5519">
                  <c:v>5131</c:v>
                </c:pt>
                <c:pt idx="5520">
                  <c:v>5132</c:v>
                </c:pt>
                <c:pt idx="5521">
                  <c:v>5133</c:v>
                </c:pt>
                <c:pt idx="5522">
                  <c:v>5134</c:v>
                </c:pt>
                <c:pt idx="5523">
                  <c:v>5135</c:v>
                </c:pt>
                <c:pt idx="5524">
                  <c:v>5136</c:v>
                </c:pt>
                <c:pt idx="5525">
                  <c:v>5137</c:v>
                </c:pt>
                <c:pt idx="5526">
                  <c:v>5138</c:v>
                </c:pt>
                <c:pt idx="5527">
                  <c:v>5139</c:v>
                </c:pt>
                <c:pt idx="5528">
                  <c:v>5140</c:v>
                </c:pt>
                <c:pt idx="5529">
                  <c:v>5141</c:v>
                </c:pt>
                <c:pt idx="5530">
                  <c:v>5142</c:v>
                </c:pt>
                <c:pt idx="5531">
                  <c:v>5143</c:v>
                </c:pt>
                <c:pt idx="5532">
                  <c:v>5143</c:v>
                </c:pt>
                <c:pt idx="5533">
                  <c:v>5144</c:v>
                </c:pt>
                <c:pt idx="5534">
                  <c:v>5145</c:v>
                </c:pt>
                <c:pt idx="5535">
                  <c:v>5146</c:v>
                </c:pt>
                <c:pt idx="5536">
                  <c:v>5147</c:v>
                </c:pt>
                <c:pt idx="5537">
                  <c:v>5148</c:v>
                </c:pt>
                <c:pt idx="5538">
                  <c:v>5149</c:v>
                </c:pt>
                <c:pt idx="5539">
                  <c:v>5150</c:v>
                </c:pt>
                <c:pt idx="5540">
                  <c:v>5151</c:v>
                </c:pt>
                <c:pt idx="5541">
                  <c:v>5152</c:v>
                </c:pt>
                <c:pt idx="5542">
                  <c:v>5153</c:v>
                </c:pt>
                <c:pt idx="5543">
                  <c:v>5154</c:v>
                </c:pt>
                <c:pt idx="5544">
                  <c:v>5155</c:v>
                </c:pt>
                <c:pt idx="5545">
                  <c:v>5156</c:v>
                </c:pt>
                <c:pt idx="5546">
                  <c:v>5157</c:v>
                </c:pt>
                <c:pt idx="5547">
                  <c:v>5158</c:v>
                </c:pt>
                <c:pt idx="5548">
                  <c:v>5159</c:v>
                </c:pt>
                <c:pt idx="5549">
                  <c:v>5160</c:v>
                </c:pt>
                <c:pt idx="5550">
                  <c:v>5161</c:v>
                </c:pt>
                <c:pt idx="5551">
                  <c:v>5162</c:v>
                </c:pt>
                <c:pt idx="5552">
                  <c:v>5163</c:v>
                </c:pt>
                <c:pt idx="5553">
                  <c:v>5164</c:v>
                </c:pt>
                <c:pt idx="5554">
                  <c:v>5165</c:v>
                </c:pt>
                <c:pt idx="5555">
                  <c:v>5166</c:v>
                </c:pt>
                <c:pt idx="5556">
                  <c:v>5167</c:v>
                </c:pt>
                <c:pt idx="5557">
                  <c:v>5167</c:v>
                </c:pt>
                <c:pt idx="5558">
                  <c:v>5168</c:v>
                </c:pt>
                <c:pt idx="5559">
                  <c:v>5169</c:v>
                </c:pt>
                <c:pt idx="5560">
                  <c:v>5170</c:v>
                </c:pt>
                <c:pt idx="5561">
                  <c:v>5170</c:v>
                </c:pt>
                <c:pt idx="5562">
                  <c:v>5170</c:v>
                </c:pt>
                <c:pt idx="5563">
                  <c:v>5171</c:v>
                </c:pt>
                <c:pt idx="5564">
                  <c:v>5172</c:v>
                </c:pt>
                <c:pt idx="5565">
                  <c:v>5172</c:v>
                </c:pt>
                <c:pt idx="5566">
                  <c:v>5173</c:v>
                </c:pt>
                <c:pt idx="5567">
                  <c:v>5173</c:v>
                </c:pt>
                <c:pt idx="5568">
                  <c:v>5174</c:v>
                </c:pt>
                <c:pt idx="5569">
                  <c:v>5174</c:v>
                </c:pt>
                <c:pt idx="5570">
                  <c:v>5175</c:v>
                </c:pt>
                <c:pt idx="5571">
                  <c:v>5176</c:v>
                </c:pt>
                <c:pt idx="5572">
                  <c:v>5177</c:v>
                </c:pt>
                <c:pt idx="5573">
                  <c:v>5178</c:v>
                </c:pt>
                <c:pt idx="5574">
                  <c:v>5179</c:v>
                </c:pt>
                <c:pt idx="5575">
                  <c:v>5180</c:v>
                </c:pt>
                <c:pt idx="5576">
                  <c:v>5181</c:v>
                </c:pt>
                <c:pt idx="5577">
                  <c:v>5182</c:v>
                </c:pt>
                <c:pt idx="5578">
                  <c:v>5183</c:v>
                </c:pt>
                <c:pt idx="5579">
                  <c:v>5184</c:v>
                </c:pt>
                <c:pt idx="5580">
                  <c:v>5185</c:v>
                </c:pt>
                <c:pt idx="5581">
                  <c:v>5186</c:v>
                </c:pt>
                <c:pt idx="5582">
                  <c:v>5187</c:v>
                </c:pt>
                <c:pt idx="5583">
                  <c:v>5188</c:v>
                </c:pt>
                <c:pt idx="5584">
                  <c:v>5189</c:v>
                </c:pt>
                <c:pt idx="5585">
                  <c:v>5190</c:v>
                </c:pt>
                <c:pt idx="5586">
                  <c:v>5191</c:v>
                </c:pt>
                <c:pt idx="5587">
                  <c:v>5192</c:v>
                </c:pt>
                <c:pt idx="5588">
                  <c:v>5192</c:v>
                </c:pt>
                <c:pt idx="5589">
                  <c:v>5192</c:v>
                </c:pt>
                <c:pt idx="5590">
                  <c:v>5193</c:v>
                </c:pt>
                <c:pt idx="5591">
                  <c:v>5194</c:v>
                </c:pt>
                <c:pt idx="5592">
                  <c:v>5195</c:v>
                </c:pt>
                <c:pt idx="5593">
                  <c:v>5195</c:v>
                </c:pt>
                <c:pt idx="5594">
                  <c:v>5195</c:v>
                </c:pt>
                <c:pt idx="5595">
                  <c:v>5196</c:v>
                </c:pt>
                <c:pt idx="5596">
                  <c:v>5197</c:v>
                </c:pt>
                <c:pt idx="5597">
                  <c:v>5198</c:v>
                </c:pt>
                <c:pt idx="5598">
                  <c:v>5198</c:v>
                </c:pt>
                <c:pt idx="5599">
                  <c:v>5199</c:v>
                </c:pt>
                <c:pt idx="5600">
                  <c:v>5200</c:v>
                </c:pt>
                <c:pt idx="5601">
                  <c:v>5200</c:v>
                </c:pt>
                <c:pt idx="5602">
                  <c:v>5201</c:v>
                </c:pt>
                <c:pt idx="5603">
                  <c:v>5202</c:v>
                </c:pt>
                <c:pt idx="5604">
                  <c:v>5203</c:v>
                </c:pt>
                <c:pt idx="5605">
                  <c:v>5204</c:v>
                </c:pt>
                <c:pt idx="5606">
                  <c:v>5205</c:v>
                </c:pt>
                <c:pt idx="5607">
                  <c:v>5206</c:v>
                </c:pt>
                <c:pt idx="5608">
                  <c:v>5207</c:v>
                </c:pt>
                <c:pt idx="5609">
                  <c:v>5208</c:v>
                </c:pt>
                <c:pt idx="5610">
                  <c:v>5209</c:v>
                </c:pt>
                <c:pt idx="5611">
                  <c:v>5210</c:v>
                </c:pt>
                <c:pt idx="5612">
                  <c:v>5211</c:v>
                </c:pt>
                <c:pt idx="5613">
                  <c:v>5212</c:v>
                </c:pt>
                <c:pt idx="5614">
                  <c:v>5213</c:v>
                </c:pt>
                <c:pt idx="5615">
                  <c:v>5214</c:v>
                </c:pt>
                <c:pt idx="5616">
                  <c:v>5215</c:v>
                </c:pt>
                <c:pt idx="5617">
                  <c:v>5216</c:v>
                </c:pt>
                <c:pt idx="5618">
                  <c:v>5217</c:v>
                </c:pt>
                <c:pt idx="5619">
                  <c:v>5218</c:v>
                </c:pt>
                <c:pt idx="5620">
                  <c:v>5219</c:v>
                </c:pt>
                <c:pt idx="5621">
                  <c:v>5220</c:v>
                </c:pt>
                <c:pt idx="5622">
                  <c:v>5221</c:v>
                </c:pt>
                <c:pt idx="5623">
                  <c:v>5222</c:v>
                </c:pt>
                <c:pt idx="5624">
                  <c:v>5223</c:v>
                </c:pt>
                <c:pt idx="5625">
                  <c:v>5224</c:v>
                </c:pt>
                <c:pt idx="5626">
                  <c:v>5224</c:v>
                </c:pt>
                <c:pt idx="5627">
                  <c:v>5225</c:v>
                </c:pt>
                <c:pt idx="5628">
                  <c:v>5226</c:v>
                </c:pt>
                <c:pt idx="5629">
                  <c:v>5227</c:v>
                </c:pt>
                <c:pt idx="5630">
                  <c:v>5227</c:v>
                </c:pt>
                <c:pt idx="5631">
                  <c:v>5228</c:v>
                </c:pt>
                <c:pt idx="5632">
                  <c:v>5229</c:v>
                </c:pt>
                <c:pt idx="5633">
                  <c:v>5230</c:v>
                </c:pt>
                <c:pt idx="5634">
                  <c:v>5231</c:v>
                </c:pt>
                <c:pt idx="5635">
                  <c:v>5232</c:v>
                </c:pt>
                <c:pt idx="5636">
                  <c:v>5233</c:v>
                </c:pt>
                <c:pt idx="5637">
                  <c:v>5234</c:v>
                </c:pt>
                <c:pt idx="5638">
                  <c:v>5235</c:v>
                </c:pt>
                <c:pt idx="5639">
                  <c:v>5236</c:v>
                </c:pt>
                <c:pt idx="5640">
                  <c:v>5237</c:v>
                </c:pt>
                <c:pt idx="5641">
                  <c:v>5238</c:v>
                </c:pt>
                <c:pt idx="5642">
                  <c:v>5239</c:v>
                </c:pt>
                <c:pt idx="5643">
                  <c:v>5240</c:v>
                </c:pt>
                <c:pt idx="5644">
                  <c:v>5241</c:v>
                </c:pt>
                <c:pt idx="5645">
                  <c:v>5241</c:v>
                </c:pt>
                <c:pt idx="5646">
                  <c:v>5242</c:v>
                </c:pt>
                <c:pt idx="5647">
                  <c:v>5243</c:v>
                </c:pt>
                <c:pt idx="5648">
                  <c:v>5244</c:v>
                </c:pt>
                <c:pt idx="5649">
                  <c:v>5245</c:v>
                </c:pt>
                <c:pt idx="5650">
                  <c:v>5246</c:v>
                </c:pt>
                <c:pt idx="5651">
                  <c:v>5247</c:v>
                </c:pt>
                <c:pt idx="5652">
                  <c:v>5247</c:v>
                </c:pt>
                <c:pt idx="5653">
                  <c:v>5247</c:v>
                </c:pt>
                <c:pt idx="5654">
                  <c:v>5248</c:v>
                </c:pt>
                <c:pt idx="5655">
                  <c:v>5249</c:v>
                </c:pt>
                <c:pt idx="5656">
                  <c:v>5250</c:v>
                </c:pt>
                <c:pt idx="5657">
                  <c:v>5251</c:v>
                </c:pt>
                <c:pt idx="5658">
                  <c:v>5252</c:v>
                </c:pt>
                <c:pt idx="5659">
                  <c:v>5253</c:v>
                </c:pt>
                <c:pt idx="5660">
                  <c:v>5254</c:v>
                </c:pt>
                <c:pt idx="5661">
                  <c:v>5255</c:v>
                </c:pt>
                <c:pt idx="5662">
                  <c:v>5256</c:v>
                </c:pt>
                <c:pt idx="5663">
                  <c:v>5257</c:v>
                </c:pt>
                <c:pt idx="5664">
                  <c:v>5258</c:v>
                </c:pt>
                <c:pt idx="5665">
                  <c:v>5259</c:v>
                </c:pt>
                <c:pt idx="5666">
                  <c:v>5260</c:v>
                </c:pt>
                <c:pt idx="5667">
                  <c:v>5261</c:v>
                </c:pt>
                <c:pt idx="5668">
                  <c:v>5262</c:v>
                </c:pt>
                <c:pt idx="5669">
                  <c:v>5263</c:v>
                </c:pt>
                <c:pt idx="5670">
                  <c:v>5264</c:v>
                </c:pt>
                <c:pt idx="5671">
                  <c:v>5265</c:v>
                </c:pt>
                <c:pt idx="5672">
                  <c:v>5266</c:v>
                </c:pt>
                <c:pt idx="5673">
                  <c:v>5267</c:v>
                </c:pt>
                <c:pt idx="5674">
                  <c:v>5268</c:v>
                </c:pt>
                <c:pt idx="5675">
                  <c:v>5269</c:v>
                </c:pt>
                <c:pt idx="5676">
                  <c:v>5270</c:v>
                </c:pt>
                <c:pt idx="5677">
                  <c:v>5271</c:v>
                </c:pt>
                <c:pt idx="5678">
                  <c:v>5272</c:v>
                </c:pt>
                <c:pt idx="5679">
                  <c:v>5273</c:v>
                </c:pt>
                <c:pt idx="5680">
                  <c:v>5274</c:v>
                </c:pt>
                <c:pt idx="5681">
                  <c:v>5275</c:v>
                </c:pt>
                <c:pt idx="5682">
                  <c:v>5276</c:v>
                </c:pt>
                <c:pt idx="5683">
                  <c:v>5277</c:v>
                </c:pt>
                <c:pt idx="5684">
                  <c:v>5278</c:v>
                </c:pt>
                <c:pt idx="5685">
                  <c:v>5279</c:v>
                </c:pt>
                <c:pt idx="5686">
                  <c:v>5280</c:v>
                </c:pt>
                <c:pt idx="5687">
                  <c:v>5281</c:v>
                </c:pt>
                <c:pt idx="5688">
                  <c:v>5282</c:v>
                </c:pt>
                <c:pt idx="5689">
                  <c:v>5283</c:v>
                </c:pt>
                <c:pt idx="5690">
                  <c:v>5284</c:v>
                </c:pt>
                <c:pt idx="5691">
                  <c:v>5285</c:v>
                </c:pt>
                <c:pt idx="5692">
                  <c:v>5285</c:v>
                </c:pt>
                <c:pt idx="5693">
                  <c:v>5286</c:v>
                </c:pt>
                <c:pt idx="5694">
                  <c:v>5286</c:v>
                </c:pt>
                <c:pt idx="5695">
                  <c:v>5286</c:v>
                </c:pt>
                <c:pt idx="5696">
                  <c:v>5287</c:v>
                </c:pt>
                <c:pt idx="5697">
                  <c:v>5288</c:v>
                </c:pt>
                <c:pt idx="5698">
                  <c:v>5289</c:v>
                </c:pt>
                <c:pt idx="5699">
                  <c:v>5290</c:v>
                </c:pt>
                <c:pt idx="5700">
                  <c:v>5290</c:v>
                </c:pt>
                <c:pt idx="5701">
                  <c:v>5291</c:v>
                </c:pt>
                <c:pt idx="5702">
                  <c:v>5292</c:v>
                </c:pt>
                <c:pt idx="5703">
                  <c:v>5293</c:v>
                </c:pt>
                <c:pt idx="5704">
                  <c:v>5294</c:v>
                </c:pt>
                <c:pt idx="5705">
                  <c:v>5295</c:v>
                </c:pt>
                <c:pt idx="5706">
                  <c:v>5296</c:v>
                </c:pt>
                <c:pt idx="5707">
                  <c:v>5297</c:v>
                </c:pt>
                <c:pt idx="5708">
                  <c:v>5298</c:v>
                </c:pt>
                <c:pt idx="5709">
                  <c:v>5299</c:v>
                </c:pt>
                <c:pt idx="5710">
                  <c:v>5300</c:v>
                </c:pt>
                <c:pt idx="5711">
                  <c:v>5301</c:v>
                </c:pt>
                <c:pt idx="5712">
                  <c:v>5302</c:v>
                </c:pt>
                <c:pt idx="5713">
                  <c:v>5303</c:v>
                </c:pt>
                <c:pt idx="5714">
                  <c:v>5304</c:v>
                </c:pt>
                <c:pt idx="5715">
                  <c:v>5305</c:v>
                </c:pt>
                <c:pt idx="5716">
                  <c:v>5306</c:v>
                </c:pt>
                <c:pt idx="5717">
                  <c:v>5307</c:v>
                </c:pt>
                <c:pt idx="5718">
                  <c:v>5308</c:v>
                </c:pt>
                <c:pt idx="5719">
                  <c:v>5309</c:v>
                </c:pt>
                <c:pt idx="5720">
                  <c:v>5310</c:v>
                </c:pt>
                <c:pt idx="5721">
                  <c:v>5311</c:v>
                </c:pt>
                <c:pt idx="5722">
                  <c:v>5312</c:v>
                </c:pt>
                <c:pt idx="5723">
                  <c:v>5313</c:v>
                </c:pt>
                <c:pt idx="5724">
                  <c:v>5314</c:v>
                </c:pt>
                <c:pt idx="5725">
                  <c:v>5315</c:v>
                </c:pt>
                <c:pt idx="5726">
                  <c:v>5316</c:v>
                </c:pt>
                <c:pt idx="5727">
                  <c:v>5317</c:v>
                </c:pt>
                <c:pt idx="5728">
                  <c:v>5318</c:v>
                </c:pt>
                <c:pt idx="5729">
                  <c:v>5318</c:v>
                </c:pt>
                <c:pt idx="5730">
                  <c:v>5319</c:v>
                </c:pt>
                <c:pt idx="5731">
                  <c:v>5320</c:v>
                </c:pt>
                <c:pt idx="5732">
                  <c:v>5321</c:v>
                </c:pt>
                <c:pt idx="5733">
                  <c:v>5322</c:v>
                </c:pt>
                <c:pt idx="5734">
                  <c:v>5323</c:v>
                </c:pt>
                <c:pt idx="5735">
                  <c:v>5323</c:v>
                </c:pt>
                <c:pt idx="5736">
                  <c:v>5324</c:v>
                </c:pt>
                <c:pt idx="5737">
                  <c:v>5325</c:v>
                </c:pt>
                <c:pt idx="5738">
                  <c:v>5326</c:v>
                </c:pt>
                <c:pt idx="5739">
                  <c:v>5327</c:v>
                </c:pt>
                <c:pt idx="5740">
                  <c:v>5328</c:v>
                </c:pt>
                <c:pt idx="5741">
                  <c:v>5329</c:v>
                </c:pt>
                <c:pt idx="5742">
                  <c:v>5330</c:v>
                </c:pt>
                <c:pt idx="5743">
                  <c:v>5331</c:v>
                </c:pt>
                <c:pt idx="5744">
                  <c:v>5332</c:v>
                </c:pt>
                <c:pt idx="5745">
                  <c:v>5333</c:v>
                </c:pt>
                <c:pt idx="5746">
                  <c:v>5334</c:v>
                </c:pt>
                <c:pt idx="5747">
                  <c:v>5335</c:v>
                </c:pt>
                <c:pt idx="5748">
                  <c:v>5336</c:v>
                </c:pt>
                <c:pt idx="5749">
                  <c:v>5337</c:v>
                </c:pt>
                <c:pt idx="5750">
                  <c:v>5338</c:v>
                </c:pt>
                <c:pt idx="5751">
                  <c:v>5339</c:v>
                </c:pt>
                <c:pt idx="5752">
                  <c:v>5340</c:v>
                </c:pt>
                <c:pt idx="5753">
                  <c:v>5341</c:v>
                </c:pt>
                <c:pt idx="5754">
                  <c:v>5342</c:v>
                </c:pt>
                <c:pt idx="5755">
                  <c:v>5343</c:v>
                </c:pt>
                <c:pt idx="5756">
                  <c:v>5344</c:v>
                </c:pt>
                <c:pt idx="5757">
                  <c:v>5345</c:v>
                </c:pt>
                <c:pt idx="5758">
                  <c:v>5346</c:v>
                </c:pt>
                <c:pt idx="5759">
                  <c:v>5347</c:v>
                </c:pt>
                <c:pt idx="5760">
                  <c:v>5348</c:v>
                </c:pt>
                <c:pt idx="5761">
                  <c:v>5349</c:v>
                </c:pt>
                <c:pt idx="5762">
                  <c:v>5350</c:v>
                </c:pt>
                <c:pt idx="5763">
                  <c:v>5351</c:v>
                </c:pt>
                <c:pt idx="5764">
                  <c:v>5352</c:v>
                </c:pt>
                <c:pt idx="5765">
                  <c:v>5353</c:v>
                </c:pt>
                <c:pt idx="5766">
                  <c:v>5354</c:v>
                </c:pt>
                <c:pt idx="5767">
                  <c:v>5355</c:v>
                </c:pt>
                <c:pt idx="5768">
                  <c:v>5356</c:v>
                </c:pt>
                <c:pt idx="5769">
                  <c:v>5357</c:v>
                </c:pt>
                <c:pt idx="5770">
                  <c:v>5358</c:v>
                </c:pt>
                <c:pt idx="5771">
                  <c:v>5359</c:v>
                </c:pt>
                <c:pt idx="5772">
                  <c:v>5360</c:v>
                </c:pt>
                <c:pt idx="5773">
                  <c:v>5361</c:v>
                </c:pt>
                <c:pt idx="5774">
                  <c:v>5362</c:v>
                </c:pt>
                <c:pt idx="5775">
                  <c:v>5363</c:v>
                </c:pt>
                <c:pt idx="5776">
                  <c:v>5364</c:v>
                </c:pt>
                <c:pt idx="5777">
                  <c:v>5365</c:v>
                </c:pt>
                <c:pt idx="5778">
                  <c:v>5366</c:v>
                </c:pt>
                <c:pt idx="5779">
                  <c:v>5367</c:v>
                </c:pt>
                <c:pt idx="5780">
                  <c:v>5368</c:v>
                </c:pt>
                <c:pt idx="5781">
                  <c:v>5369</c:v>
                </c:pt>
                <c:pt idx="5782">
                  <c:v>5370</c:v>
                </c:pt>
                <c:pt idx="5783">
                  <c:v>5371</c:v>
                </c:pt>
                <c:pt idx="5784">
                  <c:v>5372</c:v>
                </c:pt>
                <c:pt idx="5785">
                  <c:v>5373</c:v>
                </c:pt>
                <c:pt idx="5786">
                  <c:v>5374</c:v>
                </c:pt>
                <c:pt idx="5787">
                  <c:v>5375</c:v>
                </c:pt>
                <c:pt idx="5788">
                  <c:v>5376</c:v>
                </c:pt>
                <c:pt idx="5789">
                  <c:v>5377</c:v>
                </c:pt>
                <c:pt idx="5790">
                  <c:v>5378</c:v>
                </c:pt>
                <c:pt idx="5791">
                  <c:v>5379</c:v>
                </c:pt>
                <c:pt idx="5792">
                  <c:v>5380</c:v>
                </c:pt>
                <c:pt idx="5793">
                  <c:v>5381</c:v>
                </c:pt>
                <c:pt idx="5794">
                  <c:v>5382</c:v>
                </c:pt>
                <c:pt idx="5795">
                  <c:v>5383</c:v>
                </c:pt>
                <c:pt idx="5796">
                  <c:v>5384</c:v>
                </c:pt>
                <c:pt idx="5797">
                  <c:v>5385</c:v>
                </c:pt>
                <c:pt idx="5798">
                  <c:v>5386</c:v>
                </c:pt>
                <c:pt idx="5799">
                  <c:v>5387</c:v>
                </c:pt>
                <c:pt idx="5800">
                  <c:v>5388</c:v>
                </c:pt>
                <c:pt idx="5801">
                  <c:v>5388</c:v>
                </c:pt>
                <c:pt idx="5802">
                  <c:v>5389</c:v>
                </c:pt>
                <c:pt idx="5803">
                  <c:v>5390</c:v>
                </c:pt>
                <c:pt idx="5804">
                  <c:v>5391</c:v>
                </c:pt>
                <c:pt idx="5805">
                  <c:v>5392</c:v>
                </c:pt>
                <c:pt idx="5806">
                  <c:v>5393</c:v>
                </c:pt>
                <c:pt idx="5807">
                  <c:v>5394</c:v>
                </c:pt>
                <c:pt idx="5808">
                  <c:v>5395</c:v>
                </c:pt>
                <c:pt idx="5809">
                  <c:v>5396</c:v>
                </c:pt>
                <c:pt idx="5810">
                  <c:v>5397</c:v>
                </c:pt>
                <c:pt idx="5811">
                  <c:v>5398</c:v>
                </c:pt>
                <c:pt idx="5812">
                  <c:v>5399</c:v>
                </c:pt>
                <c:pt idx="5813">
                  <c:v>5400</c:v>
                </c:pt>
                <c:pt idx="5814">
                  <c:v>5401</c:v>
                </c:pt>
                <c:pt idx="5815">
                  <c:v>5402</c:v>
                </c:pt>
                <c:pt idx="5816">
                  <c:v>5403</c:v>
                </c:pt>
                <c:pt idx="5817">
                  <c:v>5404</c:v>
                </c:pt>
                <c:pt idx="5818">
                  <c:v>5405</c:v>
                </c:pt>
                <c:pt idx="5819">
                  <c:v>5406</c:v>
                </c:pt>
                <c:pt idx="5820">
                  <c:v>5407</c:v>
                </c:pt>
                <c:pt idx="5821">
                  <c:v>5408</c:v>
                </c:pt>
                <c:pt idx="5822">
                  <c:v>5409</c:v>
                </c:pt>
                <c:pt idx="5823">
                  <c:v>5410</c:v>
                </c:pt>
                <c:pt idx="5824">
                  <c:v>5411</c:v>
                </c:pt>
                <c:pt idx="5825">
                  <c:v>5412</c:v>
                </c:pt>
                <c:pt idx="5826">
                  <c:v>5413</c:v>
                </c:pt>
                <c:pt idx="5827">
                  <c:v>5414</c:v>
                </c:pt>
                <c:pt idx="5828">
                  <c:v>5415</c:v>
                </c:pt>
                <c:pt idx="5829">
                  <c:v>5416</c:v>
                </c:pt>
                <c:pt idx="5830">
                  <c:v>5417</c:v>
                </c:pt>
                <c:pt idx="5831">
                  <c:v>5418</c:v>
                </c:pt>
                <c:pt idx="5832">
                  <c:v>5419</c:v>
                </c:pt>
                <c:pt idx="5833">
                  <c:v>5420</c:v>
                </c:pt>
                <c:pt idx="5834">
                  <c:v>5421</c:v>
                </c:pt>
                <c:pt idx="5835">
                  <c:v>5422</c:v>
                </c:pt>
                <c:pt idx="5836">
                  <c:v>5423</c:v>
                </c:pt>
                <c:pt idx="5837">
                  <c:v>5424</c:v>
                </c:pt>
                <c:pt idx="5838">
                  <c:v>5425</c:v>
                </c:pt>
                <c:pt idx="5839">
                  <c:v>5426</c:v>
                </c:pt>
                <c:pt idx="5840">
                  <c:v>5427</c:v>
                </c:pt>
                <c:pt idx="5841">
                  <c:v>5428</c:v>
                </c:pt>
                <c:pt idx="5842">
                  <c:v>5429</c:v>
                </c:pt>
                <c:pt idx="5843">
                  <c:v>5430</c:v>
                </c:pt>
                <c:pt idx="5844">
                  <c:v>5431</c:v>
                </c:pt>
                <c:pt idx="5845">
                  <c:v>5431</c:v>
                </c:pt>
                <c:pt idx="5846">
                  <c:v>5432</c:v>
                </c:pt>
                <c:pt idx="5847">
                  <c:v>5433</c:v>
                </c:pt>
                <c:pt idx="5848">
                  <c:v>5434</c:v>
                </c:pt>
                <c:pt idx="5849">
                  <c:v>5435</c:v>
                </c:pt>
                <c:pt idx="5850">
                  <c:v>5436</c:v>
                </c:pt>
                <c:pt idx="5851">
                  <c:v>5437</c:v>
                </c:pt>
                <c:pt idx="5852">
                  <c:v>5438</c:v>
                </c:pt>
                <c:pt idx="5853">
                  <c:v>5438</c:v>
                </c:pt>
                <c:pt idx="5854">
                  <c:v>5439</c:v>
                </c:pt>
                <c:pt idx="5855">
                  <c:v>5440</c:v>
                </c:pt>
                <c:pt idx="5856">
                  <c:v>5441</c:v>
                </c:pt>
                <c:pt idx="5857">
                  <c:v>5442</c:v>
                </c:pt>
                <c:pt idx="5858">
                  <c:v>5443</c:v>
                </c:pt>
                <c:pt idx="5859">
                  <c:v>5444</c:v>
                </c:pt>
                <c:pt idx="5860">
                  <c:v>5445</c:v>
                </c:pt>
                <c:pt idx="5861">
                  <c:v>5446</c:v>
                </c:pt>
                <c:pt idx="5862">
                  <c:v>5447</c:v>
                </c:pt>
                <c:pt idx="5863">
                  <c:v>5448</c:v>
                </c:pt>
                <c:pt idx="5864">
                  <c:v>5449</c:v>
                </c:pt>
                <c:pt idx="5865">
                  <c:v>5450</c:v>
                </c:pt>
                <c:pt idx="5866">
                  <c:v>5451</c:v>
                </c:pt>
                <c:pt idx="5867">
                  <c:v>5452</c:v>
                </c:pt>
                <c:pt idx="5868">
                  <c:v>5453</c:v>
                </c:pt>
                <c:pt idx="5869">
                  <c:v>5454</c:v>
                </c:pt>
                <c:pt idx="5870">
                  <c:v>5455</c:v>
                </c:pt>
                <c:pt idx="5871">
                  <c:v>5456</c:v>
                </c:pt>
                <c:pt idx="5872">
                  <c:v>5457</c:v>
                </c:pt>
                <c:pt idx="5873">
                  <c:v>5458</c:v>
                </c:pt>
                <c:pt idx="5874">
                  <c:v>5458</c:v>
                </c:pt>
                <c:pt idx="5875">
                  <c:v>5459</c:v>
                </c:pt>
                <c:pt idx="5876">
                  <c:v>5460</c:v>
                </c:pt>
                <c:pt idx="5877">
                  <c:v>5461</c:v>
                </c:pt>
                <c:pt idx="5878">
                  <c:v>5462</c:v>
                </c:pt>
                <c:pt idx="5879">
                  <c:v>5463</c:v>
                </c:pt>
                <c:pt idx="5880">
                  <c:v>5464</c:v>
                </c:pt>
                <c:pt idx="5881">
                  <c:v>5465</c:v>
                </c:pt>
                <c:pt idx="5882">
                  <c:v>5466</c:v>
                </c:pt>
                <c:pt idx="5883">
                  <c:v>5467</c:v>
                </c:pt>
                <c:pt idx="5884">
                  <c:v>5468</c:v>
                </c:pt>
                <c:pt idx="5885">
                  <c:v>5469</c:v>
                </c:pt>
                <c:pt idx="5886">
                  <c:v>5470</c:v>
                </c:pt>
                <c:pt idx="5887">
                  <c:v>5470</c:v>
                </c:pt>
                <c:pt idx="5888">
                  <c:v>5471</c:v>
                </c:pt>
                <c:pt idx="5889">
                  <c:v>5472</c:v>
                </c:pt>
                <c:pt idx="5890">
                  <c:v>5473</c:v>
                </c:pt>
                <c:pt idx="5891">
                  <c:v>5474</c:v>
                </c:pt>
                <c:pt idx="5892">
                  <c:v>5474</c:v>
                </c:pt>
                <c:pt idx="5893">
                  <c:v>5475</c:v>
                </c:pt>
                <c:pt idx="5894">
                  <c:v>5476</c:v>
                </c:pt>
                <c:pt idx="5895">
                  <c:v>5476</c:v>
                </c:pt>
                <c:pt idx="5896">
                  <c:v>5477</c:v>
                </c:pt>
                <c:pt idx="5897">
                  <c:v>5478</c:v>
                </c:pt>
                <c:pt idx="5898">
                  <c:v>5479</c:v>
                </c:pt>
                <c:pt idx="5899">
                  <c:v>5480</c:v>
                </c:pt>
                <c:pt idx="5900">
                  <c:v>5481</c:v>
                </c:pt>
                <c:pt idx="5901">
                  <c:v>5482</c:v>
                </c:pt>
                <c:pt idx="5902">
                  <c:v>5483</c:v>
                </c:pt>
                <c:pt idx="5903">
                  <c:v>5484</c:v>
                </c:pt>
                <c:pt idx="5904">
                  <c:v>5485</c:v>
                </c:pt>
                <c:pt idx="5905">
                  <c:v>5486</c:v>
                </c:pt>
                <c:pt idx="5906">
                  <c:v>5487</c:v>
                </c:pt>
                <c:pt idx="5907">
                  <c:v>5488</c:v>
                </c:pt>
                <c:pt idx="5908">
                  <c:v>5489</c:v>
                </c:pt>
                <c:pt idx="5909">
                  <c:v>5490</c:v>
                </c:pt>
                <c:pt idx="5910">
                  <c:v>5491</c:v>
                </c:pt>
                <c:pt idx="5911">
                  <c:v>5492</c:v>
                </c:pt>
                <c:pt idx="5912">
                  <c:v>5493</c:v>
                </c:pt>
                <c:pt idx="5913">
                  <c:v>5494</c:v>
                </c:pt>
                <c:pt idx="5914">
                  <c:v>5495</c:v>
                </c:pt>
                <c:pt idx="5915">
                  <c:v>5496</c:v>
                </c:pt>
                <c:pt idx="5916">
                  <c:v>5497</c:v>
                </c:pt>
                <c:pt idx="5917">
                  <c:v>5498</c:v>
                </c:pt>
                <c:pt idx="5918">
                  <c:v>5499</c:v>
                </c:pt>
                <c:pt idx="5919">
                  <c:v>5500</c:v>
                </c:pt>
                <c:pt idx="5920">
                  <c:v>5501</c:v>
                </c:pt>
                <c:pt idx="5921">
                  <c:v>5502</c:v>
                </c:pt>
                <c:pt idx="5922">
                  <c:v>5503</c:v>
                </c:pt>
                <c:pt idx="5923">
                  <c:v>5504</c:v>
                </c:pt>
                <c:pt idx="5924">
                  <c:v>5505</c:v>
                </c:pt>
                <c:pt idx="5925">
                  <c:v>5506</c:v>
                </c:pt>
                <c:pt idx="5926">
                  <c:v>5507</c:v>
                </c:pt>
                <c:pt idx="5927">
                  <c:v>5508</c:v>
                </c:pt>
                <c:pt idx="5928">
                  <c:v>5509</c:v>
                </c:pt>
                <c:pt idx="5929">
                  <c:v>5510</c:v>
                </c:pt>
                <c:pt idx="5930">
                  <c:v>5511</c:v>
                </c:pt>
                <c:pt idx="5931">
                  <c:v>5512</c:v>
                </c:pt>
                <c:pt idx="5932">
                  <c:v>5513</c:v>
                </c:pt>
                <c:pt idx="5933">
                  <c:v>5514</c:v>
                </c:pt>
                <c:pt idx="5934">
                  <c:v>5515</c:v>
                </c:pt>
                <c:pt idx="5935">
                  <c:v>5515</c:v>
                </c:pt>
                <c:pt idx="5936">
                  <c:v>5515</c:v>
                </c:pt>
                <c:pt idx="5937">
                  <c:v>5515</c:v>
                </c:pt>
                <c:pt idx="5938">
                  <c:v>5516</c:v>
                </c:pt>
                <c:pt idx="5939">
                  <c:v>5517</c:v>
                </c:pt>
                <c:pt idx="5940">
                  <c:v>5518</c:v>
                </c:pt>
                <c:pt idx="5941">
                  <c:v>5519</c:v>
                </c:pt>
                <c:pt idx="5942">
                  <c:v>5519</c:v>
                </c:pt>
                <c:pt idx="5943">
                  <c:v>5519</c:v>
                </c:pt>
                <c:pt idx="5944">
                  <c:v>5520</c:v>
                </c:pt>
                <c:pt idx="5945">
                  <c:v>5521</c:v>
                </c:pt>
                <c:pt idx="5946">
                  <c:v>5522</c:v>
                </c:pt>
                <c:pt idx="5947">
                  <c:v>5523</c:v>
                </c:pt>
                <c:pt idx="5948">
                  <c:v>5524</c:v>
                </c:pt>
                <c:pt idx="5949">
                  <c:v>5525</c:v>
                </c:pt>
                <c:pt idx="5950">
                  <c:v>5526</c:v>
                </c:pt>
                <c:pt idx="5951">
                  <c:v>5527</c:v>
                </c:pt>
                <c:pt idx="5952">
                  <c:v>5528</c:v>
                </c:pt>
                <c:pt idx="5953">
                  <c:v>5529</c:v>
                </c:pt>
                <c:pt idx="5954">
                  <c:v>5530</c:v>
                </c:pt>
                <c:pt idx="5955">
                  <c:v>5531</c:v>
                </c:pt>
                <c:pt idx="5956">
                  <c:v>5532</c:v>
                </c:pt>
                <c:pt idx="5957">
                  <c:v>5533</c:v>
                </c:pt>
                <c:pt idx="5958">
                  <c:v>5534</c:v>
                </c:pt>
                <c:pt idx="5959">
                  <c:v>5534</c:v>
                </c:pt>
                <c:pt idx="5960">
                  <c:v>5535</c:v>
                </c:pt>
                <c:pt idx="5961">
                  <c:v>5536</c:v>
                </c:pt>
                <c:pt idx="5962">
                  <c:v>5537</c:v>
                </c:pt>
                <c:pt idx="5963">
                  <c:v>5537</c:v>
                </c:pt>
                <c:pt idx="5964">
                  <c:v>5538</c:v>
                </c:pt>
                <c:pt idx="5965">
                  <c:v>5539</c:v>
                </c:pt>
                <c:pt idx="5966">
                  <c:v>5540</c:v>
                </c:pt>
                <c:pt idx="5967">
                  <c:v>5541</c:v>
                </c:pt>
                <c:pt idx="5968">
                  <c:v>5542</c:v>
                </c:pt>
                <c:pt idx="5969">
                  <c:v>5543</c:v>
                </c:pt>
                <c:pt idx="5970">
                  <c:v>5544</c:v>
                </c:pt>
                <c:pt idx="5971">
                  <c:v>5545</c:v>
                </c:pt>
                <c:pt idx="5972">
                  <c:v>5546</c:v>
                </c:pt>
                <c:pt idx="5973">
                  <c:v>5547</c:v>
                </c:pt>
                <c:pt idx="5974">
                  <c:v>5548</c:v>
                </c:pt>
                <c:pt idx="5975">
                  <c:v>5549</c:v>
                </c:pt>
                <c:pt idx="5976">
                  <c:v>5550</c:v>
                </c:pt>
                <c:pt idx="5977">
                  <c:v>5551</c:v>
                </c:pt>
                <c:pt idx="5978">
                  <c:v>5552</c:v>
                </c:pt>
                <c:pt idx="5979">
                  <c:v>5553</c:v>
                </c:pt>
                <c:pt idx="5980">
                  <c:v>5554</c:v>
                </c:pt>
                <c:pt idx="5981">
                  <c:v>5555</c:v>
                </c:pt>
                <c:pt idx="5982">
                  <c:v>5556</c:v>
                </c:pt>
                <c:pt idx="5983">
                  <c:v>5557</c:v>
                </c:pt>
                <c:pt idx="5984">
                  <c:v>5558</c:v>
                </c:pt>
                <c:pt idx="5985">
                  <c:v>5559</c:v>
                </c:pt>
                <c:pt idx="5986">
                  <c:v>5560</c:v>
                </c:pt>
                <c:pt idx="5987">
                  <c:v>5561</c:v>
                </c:pt>
                <c:pt idx="5988">
                  <c:v>5562</c:v>
                </c:pt>
                <c:pt idx="5989">
                  <c:v>5563</c:v>
                </c:pt>
                <c:pt idx="5990">
                  <c:v>5564</c:v>
                </c:pt>
                <c:pt idx="5991">
                  <c:v>5565</c:v>
                </c:pt>
                <c:pt idx="5992">
                  <c:v>5566</c:v>
                </c:pt>
                <c:pt idx="5993">
                  <c:v>5567</c:v>
                </c:pt>
                <c:pt idx="5994">
                  <c:v>5568</c:v>
                </c:pt>
                <c:pt idx="5995">
                  <c:v>5569</c:v>
                </c:pt>
                <c:pt idx="5996">
                  <c:v>5570</c:v>
                </c:pt>
                <c:pt idx="5997">
                  <c:v>5571</c:v>
                </c:pt>
                <c:pt idx="5998">
                  <c:v>5572</c:v>
                </c:pt>
                <c:pt idx="5999">
                  <c:v>5573</c:v>
                </c:pt>
                <c:pt idx="6000">
                  <c:v>5574</c:v>
                </c:pt>
                <c:pt idx="6001">
                  <c:v>5575</c:v>
                </c:pt>
                <c:pt idx="6002">
                  <c:v>5576</c:v>
                </c:pt>
                <c:pt idx="6003">
                  <c:v>5577</c:v>
                </c:pt>
                <c:pt idx="6004">
                  <c:v>5578</c:v>
                </c:pt>
                <c:pt idx="6005">
                  <c:v>5579</c:v>
                </c:pt>
                <c:pt idx="6006">
                  <c:v>5580</c:v>
                </c:pt>
                <c:pt idx="6007">
                  <c:v>5580</c:v>
                </c:pt>
                <c:pt idx="6008">
                  <c:v>5581</c:v>
                </c:pt>
                <c:pt idx="6009">
                  <c:v>5582</c:v>
                </c:pt>
                <c:pt idx="6010">
                  <c:v>5583</c:v>
                </c:pt>
                <c:pt idx="6011">
                  <c:v>5584</c:v>
                </c:pt>
                <c:pt idx="6012">
                  <c:v>5585</c:v>
                </c:pt>
                <c:pt idx="6013">
                  <c:v>5586</c:v>
                </c:pt>
                <c:pt idx="6014">
                  <c:v>5587</c:v>
                </c:pt>
                <c:pt idx="6015">
                  <c:v>5588</c:v>
                </c:pt>
                <c:pt idx="6016">
                  <c:v>5589</c:v>
                </c:pt>
                <c:pt idx="6017">
                  <c:v>5590</c:v>
                </c:pt>
                <c:pt idx="6018">
                  <c:v>5591</c:v>
                </c:pt>
                <c:pt idx="6019">
                  <c:v>5592</c:v>
                </c:pt>
                <c:pt idx="6020">
                  <c:v>5593</c:v>
                </c:pt>
                <c:pt idx="6021">
                  <c:v>5594</c:v>
                </c:pt>
                <c:pt idx="6022">
                  <c:v>5595</c:v>
                </c:pt>
                <c:pt idx="6023">
                  <c:v>5596</c:v>
                </c:pt>
                <c:pt idx="6024">
                  <c:v>5596</c:v>
                </c:pt>
                <c:pt idx="6025">
                  <c:v>5597</c:v>
                </c:pt>
                <c:pt idx="6026">
                  <c:v>5597</c:v>
                </c:pt>
                <c:pt idx="6027">
                  <c:v>5598</c:v>
                </c:pt>
                <c:pt idx="6028">
                  <c:v>5599</c:v>
                </c:pt>
                <c:pt idx="6029">
                  <c:v>5600</c:v>
                </c:pt>
                <c:pt idx="6030">
                  <c:v>5601</c:v>
                </c:pt>
                <c:pt idx="6031">
                  <c:v>5602</c:v>
                </c:pt>
                <c:pt idx="6032">
                  <c:v>5603</c:v>
                </c:pt>
                <c:pt idx="6033">
                  <c:v>5604</c:v>
                </c:pt>
                <c:pt idx="6034">
                  <c:v>5605</c:v>
                </c:pt>
                <c:pt idx="6035">
                  <c:v>5606</c:v>
                </c:pt>
                <c:pt idx="6036">
                  <c:v>5607</c:v>
                </c:pt>
                <c:pt idx="6037">
                  <c:v>5608</c:v>
                </c:pt>
                <c:pt idx="6038">
                  <c:v>5609</c:v>
                </c:pt>
                <c:pt idx="6039">
                  <c:v>5610</c:v>
                </c:pt>
                <c:pt idx="6040">
                  <c:v>5611</c:v>
                </c:pt>
                <c:pt idx="6041">
                  <c:v>5612</c:v>
                </c:pt>
                <c:pt idx="6042">
                  <c:v>5613</c:v>
                </c:pt>
                <c:pt idx="6043">
                  <c:v>5614</c:v>
                </c:pt>
                <c:pt idx="6044">
                  <c:v>5615</c:v>
                </c:pt>
                <c:pt idx="6045">
                  <c:v>5616</c:v>
                </c:pt>
                <c:pt idx="6046">
                  <c:v>5617</c:v>
                </c:pt>
                <c:pt idx="6047">
                  <c:v>5618</c:v>
                </c:pt>
                <c:pt idx="6048">
                  <c:v>5619</c:v>
                </c:pt>
                <c:pt idx="6049">
                  <c:v>5620</c:v>
                </c:pt>
                <c:pt idx="6050">
                  <c:v>5621</c:v>
                </c:pt>
                <c:pt idx="6051">
                  <c:v>5622</c:v>
                </c:pt>
                <c:pt idx="6052">
                  <c:v>5623</c:v>
                </c:pt>
                <c:pt idx="6053">
                  <c:v>5624</c:v>
                </c:pt>
                <c:pt idx="6054">
                  <c:v>5625</c:v>
                </c:pt>
                <c:pt idx="6055">
                  <c:v>5626</c:v>
                </c:pt>
                <c:pt idx="6056">
                  <c:v>5627</c:v>
                </c:pt>
                <c:pt idx="6057">
                  <c:v>5628</c:v>
                </c:pt>
                <c:pt idx="6058">
                  <c:v>5629</c:v>
                </c:pt>
                <c:pt idx="6059">
                  <c:v>5630</c:v>
                </c:pt>
                <c:pt idx="6060">
                  <c:v>5631</c:v>
                </c:pt>
                <c:pt idx="6061">
                  <c:v>5632</c:v>
                </c:pt>
                <c:pt idx="6062">
                  <c:v>5633</c:v>
                </c:pt>
                <c:pt idx="6063">
                  <c:v>5634</c:v>
                </c:pt>
                <c:pt idx="6064">
                  <c:v>5635</c:v>
                </c:pt>
                <c:pt idx="6065">
                  <c:v>5636</c:v>
                </c:pt>
                <c:pt idx="6066">
                  <c:v>5637</c:v>
                </c:pt>
                <c:pt idx="6067">
                  <c:v>5638</c:v>
                </c:pt>
                <c:pt idx="6068">
                  <c:v>5639</c:v>
                </c:pt>
                <c:pt idx="6069">
                  <c:v>5640</c:v>
                </c:pt>
                <c:pt idx="6070">
                  <c:v>5641</c:v>
                </c:pt>
                <c:pt idx="6071">
                  <c:v>5642</c:v>
                </c:pt>
                <c:pt idx="6072">
                  <c:v>5643</c:v>
                </c:pt>
                <c:pt idx="6073">
                  <c:v>5644</c:v>
                </c:pt>
                <c:pt idx="6074">
                  <c:v>5645</c:v>
                </c:pt>
                <c:pt idx="6075">
                  <c:v>5646</c:v>
                </c:pt>
                <c:pt idx="6076">
                  <c:v>5647</c:v>
                </c:pt>
                <c:pt idx="6077">
                  <c:v>5648</c:v>
                </c:pt>
                <c:pt idx="6078">
                  <c:v>5649</c:v>
                </c:pt>
                <c:pt idx="6079">
                  <c:v>5650</c:v>
                </c:pt>
                <c:pt idx="6080">
                  <c:v>5651</c:v>
                </c:pt>
                <c:pt idx="6081">
                  <c:v>5652</c:v>
                </c:pt>
                <c:pt idx="6082">
                  <c:v>5652</c:v>
                </c:pt>
                <c:pt idx="6083">
                  <c:v>5653</c:v>
                </c:pt>
                <c:pt idx="6084">
                  <c:v>5654</c:v>
                </c:pt>
                <c:pt idx="6085">
                  <c:v>5655</c:v>
                </c:pt>
                <c:pt idx="6086">
                  <c:v>5656</c:v>
                </c:pt>
                <c:pt idx="6087">
                  <c:v>5657</c:v>
                </c:pt>
                <c:pt idx="6088">
                  <c:v>5658</c:v>
                </c:pt>
                <c:pt idx="6089">
                  <c:v>5659</c:v>
                </c:pt>
                <c:pt idx="6090">
                  <c:v>5660</c:v>
                </c:pt>
                <c:pt idx="6091">
                  <c:v>5661</c:v>
                </c:pt>
                <c:pt idx="6092">
                  <c:v>5662</c:v>
                </c:pt>
                <c:pt idx="6093">
                  <c:v>5663</c:v>
                </c:pt>
                <c:pt idx="6094">
                  <c:v>5664</c:v>
                </c:pt>
                <c:pt idx="6095">
                  <c:v>5665</c:v>
                </c:pt>
                <c:pt idx="6096">
                  <c:v>5666</c:v>
                </c:pt>
                <c:pt idx="6097">
                  <c:v>5666</c:v>
                </c:pt>
                <c:pt idx="6098">
                  <c:v>5667</c:v>
                </c:pt>
                <c:pt idx="6099">
                  <c:v>5668</c:v>
                </c:pt>
                <c:pt idx="6100">
                  <c:v>5669</c:v>
                </c:pt>
                <c:pt idx="6101">
                  <c:v>5670</c:v>
                </c:pt>
                <c:pt idx="6102">
                  <c:v>5671</c:v>
                </c:pt>
                <c:pt idx="6103">
                  <c:v>5672</c:v>
                </c:pt>
                <c:pt idx="6104">
                  <c:v>5673</c:v>
                </c:pt>
                <c:pt idx="6105">
                  <c:v>5674</c:v>
                </c:pt>
                <c:pt idx="6106">
                  <c:v>5675</c:v>
                </c:pt>
                <c:pt idx="6107">
                  <c:v>5676</c:v>
                </c:pt>
                <c:pt idx="6108">
                  <c:v>5677</c:v>
                </c:pt>
                <c:pt idx="6109">
                  <c:v>5678</c:v>
                </c:pt>
                <c:pt idx="6110">
                  <c:v>5679</c:v>
                </c:pt>
                <c:pt idx="6111">
                  <c:v>5680</c:v>
                </c:pt>
                <c:pt idx="6112">
                  <c:v>5681</c:v>
                </c:pt>
                <c:pt idx="6113">
                  <c:v>5682</c:v>
                </c:pt>
                <c:pt idx="6114">
                  <c:v>5683</c:v>
                </c:pt>
                <c:pt idx="6115">
                  <c:v>5684</c:v>
                </c:pt>
                <c:pt idx="6116">
                  <c:v>5685</c:v>
                </c:pt>
                <c:pt idx="6117">
                  <c:v>5686</c:v>
                </c:pt>
                <c:pt idx="6118">
                  <c:v>5687</c:v>
                </c:pt>
                <c:pt idx="6119">
                  <c:v>5688</c:v>
                </c:pt>
                <c:pt idx="6120">
                  <c:v>5689</c:v>
                </c:pt>
                <c:pt idx="6121">
                  <c:v>5690</c:v>
                </c:pt>
                <c:pt idx="6122">
                  <c:v>5691</c:v>
                </c:pt>
                <c:pt idx="6123">
                  <c:v>5692</c:v>
                </c:pt>
                <c:pt idx="6124">
                  <c:v>5693</c:v>
                </c:pt>
                <c:pt idx="6125">
                  <c:v>5694</c:v>
                </c:pt>
                <c:pt idx="6126">
                  <c:v>5695</c:v>
                </c:pt>
                <c:pt idx="6127">
                  <c:v>5696</c:v>
                </c:pt>
                <c:pt idx="6128">
                  <c:v>5697</c:v>
                </c:pt>
                <c:pt idx="6129">
                  <c:v>5698</c:v>
                </c:pt>
                <c:pt idx="6130">
                  <c:v>5699</c:v>
                </c:pt>
                <c:pt idx="6131">
                  <c:v>5700</c:v>
                </c:pt>
                <c:pt idx="6132">
                  <c:v>5701</c:v>
                </c:pt>
                <c:pt idx="6133">
                  <c:v>5702</c:v>
                </c:pt>
                <c:pt idx="6134">
                  <c:v>5703</c:v>
                </c:pt>
                <c:pt idx="6135">
                  <c:v>5704</c:v>
                </c:pt>
                <c:pt idx="6136">
                  <c:v>5705</c:v>
                </c:pt>
                <c:pt idx="6137">
                  <c:v>5706</c:v>
                </c:pt>
                <c:pt idx="6138">
                  <c:v>5707</c:v>
                </c:pt>
                <c:pt idx="6139">
                  <c:v>5708</c:v>
                </c:pt>
                <c:pt idx="6140">
                  <c:v>5709</c:v>
                </c:pt>
                <c:pt idx="6141">
                  <c:v>5710</c:v>
                </c:pt>
                <c:pt idx="6142">
                  <c:v>5711</c:v>
                </c:pt>
                <c:pt idx="6143">
                  <c:v>5712</c:v>
                </c:pt>
                <c:pt idx="6144">
                  <c:v>5713</c:v>
                </c:pt>
                <c:pt idx="6145">
                  <c:v>5714</c:v>
                </c:pt>
                <c:pt idx="6146">
                  <c:v>5715</c:v>
                </c:pt>
                <c:pt idx="6147">
                  <c:v>5716</c:v>
                </c:pt>
                <c:pt idx="6148">
                  <c:v>5717</c:v>
                </c:pt>
                <c:pt idx="6149">
                  <c:v>5718</c:v>
                </c:pt>
                <c:pt idx="6150">
                  <c:v>5719</c:v>
                </c:pt>
                <c:pt idx="6151">
                  <c:v>5720</c:v>
                </c:pt>
                <c:pt idx="6152">
                  <c:v>5721</c:v>
                </c:pt>
                <c:pt idx="6153">
                  <c:v>5722</c:v>
                </c:pt>
                <c:pt idx="6154">
                  <c:v>5723</c:v>
                </c:pt>
                <c:pt idx="6155">
                  <c:v>5724</c:v>
                </c:pt>
                <c:pt idx="6156">
                  <c:v>5725</c:v>
                </c:pt>
                <c:pt idx="6157">
                  <c:v>5726</c:v>
                </c:pt>
                <c:pt idx="6158">
                  <c:v>5727</c:v>
                </c:pt>
                <c:pt idx="6159">
                  <c:v>5728</c:v>
                </c:pt>
                <c:pt idx="6160">
                  <c:v>5729</c:v>
                </c:pt>
                <c:pt idx="6161">
                  <c:v>5730</c:v>
                </c:pt>
                <c:pt idx="6162">
                  <c:v>5731</c:v>
                </c:pt>
                <c:pt idx="6163">
                  <c:v>5732</c:v>
                </c:pt>
                <c:pt idx="6164">
                  <c:v>5733</c:v>
                </c:pt>
                <c:pt idx="6165">
                  <c:v>5734</c:v>
                </c:pt>
                <c:pt idx="6166">
                  <c:v>5735</c:v>
                </c:pt>
                <c:pt idx="6167">
                  <c:v>5736</c:v>
                </c:pt>
                <c:pt idx="6168">
                  <c:v>5737</c:v>
                </c:pt>
                <c:pt idx="6169">
                  <c:v>5738</c:v>
                </c:pt>
                <c:pt idx="6170">
                  <c:v>5739</c:v>
                </c:pt>
                <c:pt idx="6171">
                  <c:v>5740</c:v>
                </c:pt>
                <c:pt idx="6172">
                  <c:v>5741</c:v>
                </c:pt>
                <c:pt idx="6173">
                  <c:v>5742</c:v>
                </c:pt>
                <c:pt idx="6174">
                  <c:v>5743</c:v>
                </c:pt>
                <c:pt idx="6175">
                  <c:v>5744</c:v>
                </c:pt>
                <c:pt idx="6176">
                  <c:v>5745</c:v>
                </c:pt>
                <c:pt idx="6177">
                  <c:v>5746</c:v>
                </c:pt>
                <c:pt idx="6178">
                  <c:v>5747</c:v>
                </c:pt>
                <c:pt idx="6179">
                  <c:v>5748</c:v>
                </c:pt>
                <c:pt idx="6180">
                  <c:v>5749</c:v>
                </c:pt>
                <c:pt idx="6181">
                  <c:v>5750</c:v>
                </c:pt>
                <c:pt idx="6182">
                  <c:v>5751</c:v>
                </c:pt>
                <c:pt idx="6183">
                  <c:v>5752</c:v>
                </c:pt>
                <c:pt idx="6184">
                  <c:v>5752</c:v>
                </c:pt>
                <c:pt idx="6185">
                  <c:v>5753</c:v>
                </c:pt>
                <c:pt idx="6186">
                  <c:v>5754</c:v>
                </c:pt>
                <c:pt idx="6187">
                  <c:v>5755</c:v>
                </c:pt>
                <c:pt idx="6188">
                  <c:v>5756</c:v>
                </c:pt>
                <c:pt idx="6189">
                  <c:v>5757</c:v>
                </c:pt>
                <c:pt idx="6190">
                  <c:v>5758</c:v>
                </c:pt>
                <c:pt idx="6191">
                  <c:v>5759</c:v>
                </c:pt>
                <c:pt idx="6192">
                  <c:v>5760</c:v>
                </c:pt>
                <c:pt idx="6193">
                  <c:v>5761</c:v>
                </c:pt>
                <c:pt idx="6194">
                  <c:v>5762</c:v>
                </c:pt>
                <c:pt idx="6195">
                  <c:v>5763</c:v>
                </c:pt>
                <c:pt idx="6196">
                  <c:v>5764</c:v>
                </c:pt>
                <c:pt idx="6197">
                  <c:v>5765</c:v>
                </c:pt>
                <c:pt idx="6198">
                  <c:v>5766</c:v>
                </c:pt>
                <c:pt idx="6199">
                  <c:v>5767</c:v>
                </c:pt>
                <c:pt idx="6200">
                  <c:v>5768</c:v>
                </c:pt>
                <c:pt idx="6201">
                  <c:v>5769</c:v>
                </c:pt>
                <c:pt idx="6202">
                  <c:v>5770</c:v>
                </c:pt>
                <c:pt idx="6203">
                  <c:v>5771</c:v>
                </c:pt>
                <c:pt idx="6204">
                  <c:v>5772</c:v>
                </c:pt>
                <c:pt idx="6205">
                  <c:v>5773</c:v>
                </c:pt>
                <c:pt idx="6206">
                  <c:v>5774</c:v>
                </c:pt>
                <c:pt idx="6207">
                  <c:v>5775</c:v>
                </c:pt>
                <c:pt idx="6208">
                  <c:v>5776</c:v>
                </c:pt>
                <c:pt idx="6209">
                  <c:v>5777</c:v>
                </c:pt>
                <c:pt idx="6210">
                  <c:v>5778</c:v>
                </c:pt>
                <c:pt idx="6211">
                  <c:v>5779</c:v>
                </c:pt>
                <c:pt idx="6212">
                  <c:v>5780</c:v>
                </c:pt>
                <c:pt idx="6213">
                  <c:v>5781</c:v>
                </c:pt>
                <c:pt idx="6214">
                  <c:v>5782</c:v>
                </c:pt>
                <c:pt idx="6215">
                  <c:v>5783</c:v>
                </c:pt>
                <c:pt idx="6216">
                  <c:v>5784</c:v>
                </c:pt>
                <c:pt idx="6217">
                  <c:v>5785</c:v>
                </c:pt>
                <c:pt idx="6218">
                  <c:v>5786</c:v>
                </c:pt>
                <c:pt idx="6219">
                  <c:v>5787</c:v>
                </c:pt>
                <c:pt idx="6220">
                  <c:v>5788</c:v>
                </c:pt>
                <c:pt idx="6221">
                  <c:v>5788</c:v>
                </c:pt>
                <c:pt idx="6222">
                  <c:v>5789</c:v>
                </c:pt>
                <c:pt idx="6223">
                  <c:v>5790</c:v>
                </c:pt>
                <c:pt idx="6224">
                  <c:v>5791</c:v>
                </c:pt>
                <c:pt idx="6225">
                  <c:v>5792</c:v>
                </c:pt>
                <c:pt idx="6226">
                  <c:v>5793</c:v>
                </c:pt>
                <c:pt idx="6227">
                  <c:v>5794</c:v>
                </c:pt>
                <c:pt idx="6228">
                  <c:v>5795</c:v>
                </c:pt>
                <c:pt idx="6229">
                  <c:v>5795</c:v>
                </c:pt>
                <c:pt idx="6230">
                  <c:v>5796</c:v>
                </c:pt>
                <c:pt idx="6231">
                  <c:v>5797</c:v>
                </c:pt>
                <c:pt idx="6232">
                  <c:v>5798</c:v>
                </c:pt>
                <c:pt idx="6233">
                  <c:v>5799</c:v>
                </c:pt>
                <c:pt idx="6234">
                  <c:v>5800</c:v>
                </c:pt>
                <c:pt idx="6235">
                  <c:v>5801</c:v>
                </c:pt>
                <c:pt idx="6236">
                  <c:v>5802</c:v>
                </c:pt>
                <c:pt idx="6237">
                  <c:v>5803</c:v>
                </c:pt>
                <c:pt idx="6238">
                  <c:v>5804</c:v>
                </c:pt>
                <c:pt idx="6239">
                  <c:v>5805</c:v>
                </c:pt>
                <c:pt idx="6240">
                  <c:v>5806</c:v>
                </c:pt>
                <c:pt idx="6241">
                  <c:v>5807</c:v>
                </c:pt>
                <c:pt idx="6242">
                  <c:v>5808</c:v>
                </c:pt>
                <c:pt idx="6243">
                  <c:v>5809</c:v>
                </c:pt>
                <c:pt idx="6244">
                  <c:v>5810</c:v>
                </c:pt>
                <c:pt idx="6245">
                  <c:v>5811</c:v>
                </c:pt>
                <c:pt idx="6246">
                  <c:v>5812</c:v>
                </c:pt>
                <c:pt idx="6247">
                  <c:v>5813</c:v>
                </c:pt>
                <c:pt idx="6248">
                  <c:v>5814</c:v>
                </c:pt>
                <c:pt idx="6249">
                  <c:v>5815</c:v>
                </c:pt>
                <c:pt idx="6250">
                  <c:v>5816</c:v>
                </c:pt>
                <c:pt idx="6251">
                  <c:v>5817</c:v>
                </c:pt>
                <c:pt idx="6252">
                  <c:v>5817</c:v>
                </c:pt>
                <c:pt idx="6253">
                  <c:v>5818</c:v>
                </c:pt>
                <c:pt idx="6254">
                  <c:v>5818</c:v>
                </c:pt>
                <c:pt idx="6255">
                  <c:v>5819</c:v>
                </c:pt>
                <c:pt idx="6256">
                  <c:v>5820</c:v>
                </c:pt>
                <c:pt idx="6257">
                  <c:v>5821</c:v>
                </c:pt>
                <c:pt idx="6258">
                  <c:v>5822</c:v>
                </c:pt>
                <c:pt idx="6259">
                  <c:v>5823</c:v>
                </c:pt>
                <c:pt idx="6260">
                  <c:v>5824</c:v>
                </c:pt>
                <c:pt idx="6261">
                  <c:v>5825</c:v>
                </c:pt>
                <c:pt idx="6262">
                  <c:v>5826</c:v>
                </c:pt>
                <c:pt idx="6263">
                  <c:v>5827</c:v>
                </c:pt>
                <c:pt idx="6264">
                  <c:v>5828</c:v>
                </c:pt>
                <c:pt idx="6265">
                  <c:v>5829</c:v>
                </c:pt>
                <c:pt idx="6266">
                  <c:v>5830</c:v>
                </c:pt>
                <c:pt idx="6267">
                  <c:v>5831</c:v>
                </c:pt>
                <c:pt idx="6268">
                  <c:v>5832</c:v>
                </c:pt>
                <c:pt idx="6269">
                  <c:v>5833</c:v>
                </c:pt>
                <c:pt idx="6270">
                  <c:v>5834</c:v>
                </c:pt>
                <c:pt idx="6271">
                  <c:v>5835</c:v>
                </c:pt>
                <c:pt idx="6272">
                  <c:v>5836</c:v>
                </c:pt>
                <c:pt idx="6273">
                  <c:v>5837</c:v>
                </c:pt>
                <c:pt idx="6274">
                  <c:v>5838</c:v>
                </c:pt>
                <c:pt idx="6275">
                  <c:v>5839</c:v>
                </c:pt>
                <c:pt idx="6276">
                  <c:v>5840</c:v>
                </c:pt>
                <c:pt idx="6277">
                  <c:v>5841</c:v>
                </c:pt>
                <c:pt idx="6278">
                  <c:v>5842</c:v>
                </c:pt>
                <c:pt idx="6279">
                  <c:v>5843</c:v>
                </c:pt>
                <c:pt idx="6280">
                  <c:v>5844</c:v>
                </c:pt>
                <c:pt idx="6281">
                  <c:v>5845</c:v>
                </c:pt>
                <c:pt idx="6282">
                  <c:v>5846</c:v>
                </c:pt>
                <c:pt idx="6283">
                  <c:v>5847</c:v>
                </c:pt>
                <c:pt idx="6284">
                  <c:v>5848</c:v>
                </c:pt>
                <c:pt idx="6285">
                  <c:v>5849</c:v>
                </c:pt>
                <c:pt idx="6286">
                  <c:v>5850</c:v>
                </c:pt>
                <c:pt idx="6287">
                  <c:v>5851</c:v>
                </c:pt>
                <c:pt idx="6288">
                  <c:v>5852</c:v>
                </c:pt>
                <c:pt idx="6289">
                  <c:v>5853</c:v>
                </c:pt>
                <c:pt idx="6290">
                  <c:v>5854</c:v>
                </c:pt>
                <c:pt idx="6291">
                  <c:v>5855</c:v>
                </c:pt>
                <c:pt idx="6292">
                  <c:v>5856</c:v>
                </c:pt>
                <c:pt idx="6293">
                  <c:v>5857</c:v>
                </c:pt>
                <c:pt idx="6294">
                  <c:v>5858</c:v>
                </c:pt>
                <c:pt idx="6295">
                  <c:v>5859</c:v>
                </c:pt>
                <c:pt idx="6296">
                  <c:v>5860</c:v>
                </c:pt>
                <c:pt idx="6297">
                  <c:v>5861</c:v>
                </c:pt>
                <c:pt idx="6298">
                  <c:v>5862</c:v>
                </c:pt>
                <c:pt idx="6299">
                  <c:v>5863</c:v>
                </c:pt>
                <c:pt idx="6300">
                  <c:v>5864</c:v>
                </c:pt>
                <c:pt idx="6301">
                  <c:v>5865</c:v>
                </c:pt>
                <c:pt idx="6302">
                  <c:v>5866</c:v>
                </c:pt>
                <c:pt idx="6303">
                  <c:v>5867</c:v>
                </c:pt>
                <c:pt idx="6304">
                  <c:v>5868</c:v>
                </c:pt>
                <c:pt idx="6305">
                  <c:v>5869</c:v>
                </c:pt>
                <c:pt idx="6306">
                  <c:v>5870</c:v>
                </c:pt>
                <c:pt idx="6307">
                  <c:v>5871</c:v>
                </c:pt>
                <c:pt idx="6308">
                  <c:v>5872</c:v>
                </c:pt>
                <c:pt idx="6309">
                  <c:v>5873</c:v>
                </c:pt>
                <c:pt idx="6310">
                  <c:v>5874</c:v>
                </c:pt>
                <c:pt idx="6311">
                  <c:v>5875</c:v>
                </c:pt>
                <c:pt idx="6312">
                  <c:v>5876</c:v>
                </c:pt>
                <c:pt idx="6313">
                  <c:v>5877</c:v>
                </c:pt>
                <c:pt idx="6314">
                  <c:v>5878</c:v>
                </c:pt>
                <c:pt idx="6315">
                  <c:v>5879</c:v>
                </c:pt>
                <c:pt idx="6316">
                  <c:v>5880</c:v>
                </c:pt>
                <c:pt idx="6317">
                  <c:v>5881</c:v>
                </c:pt>
                <c:pt idx="6318">
                  <c:v>5882</c:v>
                </c:pt>
                <c:pt idx="6319">
                  <c:v>5883</c:v>
                </c:pt>
                <c:pt idx="6320">
                  <c:v>5884</c:v>
                </c:pt>
                <c:pt idx="6321">
                  <c:v>5885</c:v>
                </c:pt>
                <c:pt idx="6322">
                  <c:v>5886</c:v>
                </c:pt>
                <c:pt idx="6323">
                  <c:v>5887</c:v>
                </c:pt>
                <c:pt idx="6324">
                  <c:v>5888</c:v>
                </c:pt>
                <c:pt idx="6325">
                  <c:v>5889</c:v>
                </c:pt>
                <c:pt idx="6326">
                  <c:v>5889</c:v>
                </c:pt>
                <c:pt idx="6327">
                  <c:v>5890</c:v>
                </c:pt>
                <c:pt idx="6328">
                  <c:v>5890</c:v>
                </c:pt>
                <c:pt idx="6329">
                  <c:v>5891</c:v>
                </c:pt>
                <c:pt idx="6330">
                  <c:v>5892</c:v>
                </c:pt>
                <c:pt idx="6331">
                  <c:v>5893</c:v>
                </c:pt>
                <c:pt idx="6332">
                  <c:v>5894</c:v>
                </c:pt>
                <c:pt idx="6333">
                  <c:v>5895</c:v>
                </c:pt>
                <c:pt idx="6334">
                  <c:v>5896</c:v>
                </c:pt>
                <c:pt idx="6335">
                  <c:v>5897</c:v>
                </c:pt>
                <c:pt idx="6336">
                  <c:v>5898</c:v>
                </c:pt>
                <c:pt idx="6337">
                  <c:v>5899</c:v>
                </c:pt>
                <c:pt idx="6338">
                  <c:v>5900</c:v>
                </c:pt>
                <c:pt idx="6339">
                  <c:v>5901</c:v>
                </c:pt>
                <c:pt idx="6340">
                  <c:v>5902</c:v>
                </c:pt>
                <c:pt idx="6341">
                  <c:v>5903</c:v>
                </c:pt>
                <c:pt idx="6342">
                  <c:v>5904</c:v>
                </c:pt>
                <c:pt idx="6343">
                  <c:v>5905</c:v>
                </c:pt>
                <c:pt idx="6344">
                  <c:v>5906</c:v>
                </c:pt>
                <c:pt idx="6345">
                  <c:v>5906</c:v>
                </c:pt>
                <c:pt idx="6346">
                  <c:v>5907</c:v>
                </c:pt>
                <c:pt idx="6347">
                  <c:v>5908</c:v>
                </c:pt>
                <c:pt idx="6348">
                  <c:v>5909</c:v>
                </c:pt>
                <c:pt idx="6349">
                  <c:v>5910</c:v>
                </c:pt>
                <c:pt idx="6350">
                  <c:v>5910</c:v>
                </c:pt>
                <c:pt idx="6351">
                  <c:v>5911</c:v>
                </c:pt>
                <c:pt idx="6352">
                  <c:v>5912</c:v>
                </c:pt>
                <c:pt idx="6353">
                  <c:v>5913</c:v>
                </c:pt>
                <c:pt idx="6354">
                  <c:v>5914</c:v>
                </c:pt>
                <c:pt idx="6355">
                  <c:v>5915</c:v>
                </c:pt>
                <c:pt idx="6356">
                  <c:v>5915</c:v>
                </c:pt>
                <c:pt idx="6357">
                  <c:v>5915</c:v>
                </c:pt>
                <c:pt idx="6358">
                  <c:v>5915</c:v>
                </c:pt>
                <c:pt idx="6359">
                  <c:v>5916</c:v>
                </c:pt>
                <c:pt idx="6360">
                  <c:v>5917</c:v>
                </c:pt>
                <c:pt idx="6361">
                  <c:v>5918</c:v>
                </c:pt>
                <c:pt idx="6362">
                  <c:v>5919</c:v>
                </c:pt>
                <c:pt idx="6363">
                  <c:v>5920</c:v>
                </c:pt>
                <c:pt idx="6364">
                  <c:v>5921</c:v>
                </c:pt>
                <c:pt idx="6365">
                  <c:v>5922</c:v>
                </c:pt>
                <c:pt idx="6366">
                  <c:v>5923</c:v>
                </c:pt>
                <c:pt idx="6367">
                  <c:v>5924</c:v>
                </c:pt>
                <c:pt idx="6368">
                  <c:v>5925</c:v>
                </c:pt>
                <c:pt idx="6369">
                  <c:v>5926</c:v>
                </c:pt>
                <c:pt idx="6370">
                  <c:v>5927</c:v>
                </c:pt>
                <c:pt idx="6371">
                  <c:v>5927</c:v>
                </c:pt>
                <c:pt idx="6372">
                  <c:v>5928</c:v>
                </c:pt>
                <c:pt idx="6373">
                  <c:v>5929</c:v>
                </c:pt>
                <c:pt idx="6374">
                  <c:v>5930</c:v>
                </c:pt>
                <c:pt idx="6375">
                  <c:v>5931</c:v>
                </c:pt>
                <c:pt idx="6376">
                  <c:v>5932</c:v>
                </c:pt>
                <c:pt idx="6377">
                  <c:v>5933</c:v>
                </c:pt>
                <c:pt idx="6378">
                  <c:v>5934</c:v>
                </c:pt>
                <c:pt idx="6379">
                  <c:v>5935</c:v>
                </c:pt>
                <c:pt idx="6380">
                  <c:v>5936</c:v>
                </c:pt>
                <c:pt idx="6381">
                  <c:v>5937</c:v>
                </c:pt>
                <c:pt idx="6382">
                  <c:v>5938</c:v>
                </c:pt>
                <c:pt idx="6383">
                  <c:v>5939</c:v>
                </c:pt>
                <c:pt idx="6384">
                  <c:v>5940</c:v>
                </c:pt>
                <c:pt idx="6385">
                  <c:v>5941</c:v>
                </c:pt>
                <c:pt idx="6386">
                  <c:v>5942</c:v>
                </c:pt>
                <c:pt idx="6387">
                  <c:v>5943</c:v>
                </c:pt>
                <c:pt idx="6388">
                  <c:v>5944</c:v>
                </c:pt>
                <c:pt idx="6389">
                  <c:v>5945</c:v>
                </c:pt>
                <c:pt idx="6390">
                  <c:v>5946</c:v>
                </c:pt>
                <c:pt idx="6391">
                  <c:v>5947</c:v>
                </c:pt>
                <c:pt idx="6392">
                  <c:v>5948</c:v>
                </c:pt>
                <c:pt idx="6393">
                  <c:v>5949</c:v>
                </c:pt>
                <c:pt idx="6394">
                  <c:v>5950</c:v>
                </c:pt>
                <c:pt idx="6395">
                  <c:v>5951</c:v>
                </c:pt>
                <c:pt idx="6396">
                  <c:v>5952</c:v>
                </c:pt>
                <c:pt idx="6397">
                  <c:v>5953</c:v>
                </c:pt>
                <c:pt idx="6398">
                  <c:v>5954</c:v>
                </c:pt>
                <c:pt idx="6399">
                  <c:v>5955</c:v>
                </c:pt>
                <c:pt idx="6400">
                  <c:v>5956</c:v>
                </c:pt>
                <c:pt idx="6401">
                  <c:v>5957</c:v>
                </c:pt>
                <c:pt idx="6402">
                  <c:v>5958</c:v>
                </c:pt>
                <c:pt idx="6403">
                  <c:v>5959</c:v>
                </c:pt>
                <c:pt idx="6404">
                  <c:v>5959</c:v>
                </c:pt>
                <c:pt idx="6405">
                  <c:v>5960</c:v>
                </c:pt>
                <c:pt idx="6406">
                  <c:v>5961</c:v>
                </c:pt>
                <c:pt idx="6407">
                  <c:v>5962</c:v>
                </c:pt>
                <c:pt idx="6408">
                  <c:v>5963</c:v>
                </c:pt>
                <c:pt idx="6409">
                  <c:v>5964</c:v>
                </c:pt>
                <c:pt idx="6410">
                  <c:v>5965</c:v>
                </c:pt>
                <c:pt idx="6411">
                  <c:v>5966</c:v>
                </c:pt>
                <c:pt idx="6412">
                  <c:v>5967</c:v>
                </c:pt>
                <c:pt idx="6413">
                  <c:v>5968</c:v>
                </c:pt>
                <c:pt idx="6414">
                  <c:v>5969</c:v>
                </c:pt>
                <c:pt idx="6415">
                  <c:v>5970</c:v>
                </c:pt>
                <c:pt idx="6416">
                  <c:v>5971</c:v>
                </c:pt>
                <c:pt idx="6417">
                  <c:v>5972</c:v>
                </c:pt>
                <c:pt idx="6418">
                  <c:v>5973</c:v>
                </c:pt>
                <c:pt idx="6419">
                  <c:v>5974</c:v>
                </c:pt>
                <c:pt idx="6420">
                  <c:v>5975</c:v>
                </c:pt>
                <c:pt idx="6421">
                  <c:v>5976</c:v>
                </c:pt>
                <c:pt idx="6422">
                  <c:v>5977</c:v>
                </c:pt>
                <c:pt idx="6423">
                  <c:v>5978</c:v>
                </c:pt>
                <c:pt idx="6424">
                  <c:v>5979</c:v>
                </c:pt>
                <c:pt idx="6425">
                  <c:v>5980</c:v>
                </c:pt>
                <c:pt idx="6426">
                  <c:v>5981</c:v>
                </c:pt>
                <c:pt idx="6427">
                  <c:v>5982</c:v>
                </c:pt>
                <c:pt idx="6428">
                  <c:v>5983</c:v>
                </c:pt>
                <c:pt idx="6429">
                  <c:v>5984</c:v>
                </c:pt>
                <c:pt idx="6430">
                  <c:v>5985</c:v>
                </c:pt>
                <c:pt idx="6431">
                  <c:v>5986</c:v>
                </c:pt>
                <c:pt idx="6432">
                  <c:v>5987</c:v>
                </c:pt>
                <c:pt idx="6433">
                  <c:v>5988</c:v>
                </c:pt>
                <c:pt idx="6434">
                  <c:v>5989</c:v>
                </c:pt>
                <c:pt idx="6435">
                  <c:v>5990</c:v>
                </c:pt>
                <c:pt idx="6436">
                  <c:v>5991</c:v>
                </c:pt>
                <c:pt idx="6437">
                  <c:v>5992</c:v>
                </c:pt>
                <c:pt idx="6438">
                  <c:v>5993</c:v>
                </c:pt>
                <c:pt idx="6439">
                  <c:v>5994</c:v>
                </c:pt>
                <c:pt idx="6440">
                  <c:v>5995</c:v>
                </c:pt>
                <c:pt idx="6441">
                  <c:v>5996</c:v>
                </c:pt>
                <c:pt idx="6442">
                  <c:v>5997</c:v>
                </c:pt>
                <c:pt idx="6443">
                  <c:v>5998</c:v>
                </c:pt>
                <c:pt idx="6444">
                  <c:v>5999</c:v>
                </c:pt>
                <c:pt idx="6445">
                  <c:v>6000</c:v>
                </c:pt>
                <c:pt idx="6446">
                  <c:v>6001</c:v>
                </c:pt>
                <c:pt idx="6447">
                  <c:v>6002</c:v>
                </c:pt>
                <c:pt idx="6448">
                  <c:v>6003</c:v>
                </c:pt>
                <c:pt idx="6449">
                  <c:v>6004</c:v>
                </c:pt>
                <c:pt idx="6450">
                  <c:v>6005</c:v>
                </c:pt>
                <c:pt idx="6451">
                  <c:v>6006</c:v>
                </c:pt>
                <c:pt idx="6452">
                  <c:v>6007</c:v>
                </c:pt>
                <c:pt idx="6453">
                  <c:v>6008</c:v>
                </c:pt>
                <c:pt idx="6454">
                  <c:v>6009</c:v>
                </c:pt>
                <c:pt idx="6455">
                  <c:v>6010</c:v>
                </c:pt>
                <c:pt idx="6456">
                  <c:v>6011</c:v>
                </c:pt>
                <c:pt idx="6457">
                  <c:v>6012</c:v>
                </c:pt>
                <c:pt idx="6458">
                  <c:v>6013</c:v>
                </c:pt>
                <c:pt idx="6459">
                  <c:v>6014</c:v>
                </c:pt>
                <c:pt idx="6460">
                  <c:v>6015</c:v>
                </c:pt>
                <c:pt idx="6461">
                  <c:v>6016</c:v>
                </c:pt>
                <c:pt idx="6462">
                  <c:v>6017</c:v>
                </c:pt>
                <c:pt idx="6463">
                  <c:v>6018</c:v>
                </c:pt>
                <c:pt idx="6464">
                  <c:v>6019</c:v>
                </c:pt>
                <c:pt idx="6465">
                  <c:v>6020</c:v>
                </c:pt>
                <c:pt idx="6466">
                  <c:v>6020</c:v>
                </c:pt>
                <c:pt idx="6467">
                  <c:v>6020</c:v>
                </c:pt>
                <c:pt idx="6468">
                  <c:v>6021</c:v>
                </c:pt>
                <c:pt idx="6469">
                  <c:v>6022</c:v>
                </c:pt>
                <c:pt idx="6470">
                  <c:v>6023</c:v>
                </c:pt>
                <c:pt idx="6471">
                  <c:v>6024</c:v>
                </c:pt>
                <c:pt idx="6472">
                  <c:v>6025</c:v>
                </c:pt>
                <c:pt idx="6473">
                  <c:v>6026</c:v>
                </c:pt>
                <c:pt idx="6474">
                  <c:v>6027</c:v>
                </c:pt>
                <c:pt idx="6475">
                  <c:v>6028</c:v>
                </c:pt>
                <c:pt idx="6476">
                  <c:v>6029</c:v>
                </c:pt>
                <c:pt idx="6477">
                  <c:v>6030</c:v>
                </c:pt>
                <c:pt idx="6478">
                  <c:v>6031</c:v>
                </c:pt>
                <c:pt idx="6479">
                  <c:v>6032</c:v>
                </c:pt>
                <c:pt idx="6480">
                  <c:v>6033</c:v>
                </c:pt>
                <c:pt idx="6481">
                  <c:v>6034</c:v>
                </c:pt>
                <c:pt idx="6482">
                  <c:v>6035</c:v>
                </c:pt>
                <c:pt idx="6483">
                  <c:v>6036</c:v>
                </c:pt>
                <c:pt idx="6484">
                  <c:v>6037</c:v>
                </c:pt>
                <c:pt idx="6485">
                  <c:v>6038</c:v>
                </c:pt>
                <c:pt idx="6486">
                  <c:v>6038</c:v>
                </c:pt>
                <c:pt idx="6487">
                  <c:v>6039</c:v>
                </c:pt>
                <c:pt idx="6488">
                  <c:v>6039</c:v>
                </c:pt>
                <c:pt idx="6489">
                  <c:v>6040</c:v>
                </c:pt>
                <c:pt idx="6490">
                  <c:v>6041</c:v>
                </c:pt>
                <c:pt idx="6491">
                  <c:v>6042</c:v>
                </c:pt>
                <c:pt idx="6492">
                  <c:v>6043</c:v>
                </c:pt>
                <c:pt idx="6493">
                  <c:v>6044</c:v>
                </c:pt>
                <c:pt idx="6494">
                  <c:v>6045</c:v>
                </c:pt>
                <c:pt idx="6495">
                  <c:v>6046</c:v>
                </c:pt>
                <c:pt idx="6496">
                  <c:v>6047</c:v>
                </c:pt>
                <c:pt idx="6497">
                  <c:v>6048</c:v>
                </c:pt>
                <c:pt idx="6498">
                  <c:v>6049</c:v>
                </c:pt>
                <c:pt idx="6499">
                  <c:v>6050</c:v>
                </c:pt>
                <c:pt idx="6500">
                  <c:v>6051</c:v>
                </c:pt>
                <c:pt idx="6501">
                  <c:v>6052</c:v>
                </c:pt>
                <c:pt idx="6502">
                  <c:v>6053</c:v>
                </c:pt>
                <c:pt idx="6503">
                  <c:v>6054</c:v>
                </c:pt>
                <c:pt idx="6504">
                  <c:v>6055</c:v>
                </c:pt>
                <c:pt idx="6505">
                  <c:v>6056</c:v>
                </c:pt>
                <c:pt idx="6506">
                  <c:v>6057</c:v>
                </c:pt>
                <c:pt idx="6507">
                  <c:v>6058</c:v>
                </c:pt>
                <c:pt idx="6508">
                  <c:v>6059</c:v>
                </c:pt>
                <c:pt idx="6509">
                  <c:v>6060</c:v>
                </c:pt>
                <c:pt idx="6510">
                  <c:v>6061</c:v>
                </c:pt>
                <c:pt idx="6511">
                  <c:v>6062</c:v>
                </c:pt>
                <c:pt idx="6512">
                  <c:v>6063</c:v>
                </c:pt>
                <c:pt idx="6513">
                  <c:v>6064</c:v>
                </c:pt>
                <c:pt idx="6514">
                  <c:v>6065</c:v>
                </c:pt>
                <c:pt idx="6515">
                  <c:v>6066</c:v>
                </c:pt>
                <c:pt idx="6516">
                  <c:v>6067</c:v>
                </c:pt>
                <c:pt idx="6517">
                  <c:v>6068</c:v>
                </c:pt>
                <c:pt idx="6518">
                  <c:v>6068</c:v>
                </c:pt>
                <c:pt idx="6519">
                  <c:v>6069</c:v>
                </c:pt>
                <c:pt idx="6520">
                  <c:v>6070</c:v>
                </c:pt>
                <c:pt idx="6521">
                  <c:v>6071</c:v>
                </c:pt>
                <c:pt idx="6522">
                  <c:v>6072</c:v>
                </c:pt>
                <c:pt idx="6523">
                  <c:v>6073</c:v>
                </c:pt>
                <c:pt idx="6524">
                  <c:v>6074</c:v>
                </c:pt>
                <c:pt idx="6525">
                  <c:v>6075</c:v>
                </c:pt>
                <c:pt idx="6526">
                  <c:v>6076</c:v>
                </c:pt>
                <c:pt idx="6527">
                  <c:v>6077</c:v>
                </c:pt>
                <c:pt idx="6528">
                  <c:v>6078</c:v>
                </c:pt>
                <c:pt idx="6529">
                  <c:v>6079</c:v>
                </c:pt>
                <c:pt idx="6530">
                  <c:v>6080</c:v>
                </c:pt>
                <c:pt idx="6531">
                  <c:v>6081</c:v>
                </c:pt>
                <c:pt idx="6532">
                  <c:v>6082</c:v>
                </c:pt>
                <c:pt idx="6533">
                  <c:v>6083</c:v>
                </c:pt>
                <c:pt idx="6534">
                  <c:v>6084</c:v>
                </c:pt>
                <c:pt idx="6535">
                  <c:v>6085</c:v>
                </c:pt>
                <c:pt idx="6536">
                  <c:v>6086</c:v>
                </c:pt>
                <c:pt idx="6537">
                  <c:v>6087</c:v>
                </c:pt>
                <c:pt idx="6538">
                  <c:v>6088</c:v>
                </c:pt>
                <c:pt idx="6539">
                  <c:v>6089</c:v>
                </c:pt>
                <c:pt idx="6540">
                  <c:v>6090</c:v>
                </c:pt>
                <c:pt idx="6541">
                  <c:v>6091</c:v>
                </c:pt>
                <c:pt idx="6542">
                  <c:v>6092</c:v>
                </c:pt>
                <c:pt idx="6543">
                  <c:v>6093</c:v>
                </c:pt>
                <c:pt idx="6544">
                  <c:v>6094</c:v>
                </c:pt>
                <c:pt idx="6545">
                  <c:v>6095</c:v>
                </c:pt>
                <c:pt idx="6546">
                  <c:v>6096</c:v>
                </c:pt>
                <c:pt idx="6547">
                  <c:v>6097</c:v>
                </c:pt>
                <c:pt idx="6548">
                  <c:v>6098</c:v>
                </c:pt>
                <c:pt idx="6549">
                  <c:v>6099</c:v>
                </c:pt>
                <c:pt idx="6550">
                  <c:v>6100</c:v>
                </c:pt>
                <c:pt idx="6551">
                  <c:v>6101</c:v>
                </c:pt>
                <c:pt idx="6552">
                  <c:v>6102</c:v>
                </c:pt>
                <c:pt idx="6553">
                  <c:v>6103</c:v>
                </c:pt>
                <c:pt idx="6554">
                  <c:v>6104</c:v>
                </c:pt>
                <c:pt idx="6555">
                  <c:v>6105</c:v>
                </c:pt>
                <c:pt idx="6556">
                  <c:v>6106</c:v>
                </c:pt>
                <c:pt idx="6557">
                  <c:v>6107</c:v>
                </c:pt>
                <c:pt idx="6558">
                  <c:v>6108</c:v>
                </c:pt>
                <c:pt idx="6559">
                  <c:v>6109</c:v>
                </c:pt>
                <c:pt idx="6560">
                  <c:v>6110</c:v>
                </c:pt>
                <c:pt idx="6561">
                  <c:v>6111</c:v>
                </c:pt>
                <c:pt idx="6562">
                  <c:v>6112</c:v>
                </c:pt>
                <c:pt idx="6563">
                  <c:v>6113</c:v>
                </c:pt>
                <c:pt idx="6564">
                  <c:v>6114</c:v>
                </c:pt>
                <c:pt idx="6565">
                  <c:v>6115</c:v>
                </c:pt>
                <c:pt idx="6566">
                  <c:v>6116</c:v>
                </c:pt>
                <c:pt idx="6567">
                  <c:v>6117</c:v>
                </c:pt>
                <c:pt idx="6568">
                  <c:v>6118</c:v>
                </c:pt>
                <c:pt idx="6569">
                  <c:v>6119</c:v>
                </c:pt>
                <c:pt idx="6570">
                  <c:v>6120</c:v>
                </c:pt>
                <c:pt idx="6571">
                  <c:v>6121</c:v>
                </c:pt>
                <c:pt idx="6572">
                  <c:v>6122</c:v>
                </c:pt>
                <c:pt idx="6573">
                  <c:v>6123</c:v>
                </c:pt>
                <c:pt idx="6574">
                  <c:v>6124</c:v>
                </c:pt>
                <c:pt idx="6575">
                  <c:v>6125</c:v>
                </c:pt>
                <c:pt idx="6576">
                  <c:v>6126</c:v>
                </c:pt>
                <c:pt idx="6577">
                  <c:v>6127</c:v>
                </c:pt>
                <c:pt idx="6578">
                  <c:v>6128</c:v>
                </c:pt>
                <c:pt idx="6579">
                  <c:v>6129</c:v>
                </c:pt>
                <c:pt idx="6580">
                  <c:v>6130</c:v>
                </c:pt>
                <c:pt idx="6581">
                  <c:v>6131</c:v>
                </c:pt>
                <c:pt idx="6582">
                  <c:v>6132</c:v>
                </c:pt>
                <c:pt idx="6583">
                  <c:v>6133</c:v>
                </c:pt>
                <c:pt idx="6584">
                  <c:v>6134</c:v>
                </c:pt>
                <c:pt idx="6585">
                  <c:v>6135</c:v>
                </c:pt>
                <c:pt idx="6586">
                  <c:v>6135</c:v>
                </c:pt>
                <c:pt idx="6587">
                  <c:v>6136</c:v>
                </c:pt>
                <c:pt idx="6588">
                  <c:v>6137</c:v>
                </c:pt>
                <c:pt idx="6589">
                  <c:v>6138</c:v>
                </c:pt>
                <c:pt idx="6590">
                  <c:v>6139</c:v>
                </c:pt>
                <c:pt idx="6591">
                  <c:v>6140</c:v>
                </c:pt>
                <c:pt idx="6592">
                  <c:v>6141</c:v>
                </c:pt>
                <c:pt idx="6593">
                  <c:v>6142</c:v>
                </c:pt>
                <c:pt idx="6594">
                  <c:v>6143</c:v>
                </c:pt>
                <c:pt idx="6595">
                  <c:v>6144</c:v>
                </c:pt>
                <c:pt idx="6596">
                  <c:v>6145</c:v>
                </c:pt>
                <c:pt idx="6597">
                  <c:v>6146</c:v>
                </c:pt>
                <c:pt idx="6598">
                  <c:v>6147</c:v>
                </c:pt>
                <c:pt idx="6599">
                  <c:v>6148</c:v>
                </c:pt>
                <c:pt idx="6600">
                  <c:v>6149</c:v>
                </c:pt>
                <c:pt idx="6601">
                  <c:v>6150</c:v>
                </c:pt>
                <c:pt idx="6602">
                  <c:v>6151</c:v>
                </c:pt>
                <c:pt idx="6603">
                  <c:v>6152</c:v>
                </c:pt>
                <c:pt idx="6604">
                  <c:v>6153</c:v>
                </c:pt>
                <c:pt idx="6605">
                  <c:v>6154</c:v>
                </c:pt>
                <c:pt idx="6606">
                  <c:v>6155</c:v>
                </c:pt>
                <c:pt idx="6607">
                  <c:v>6156</c:v>
                </c:pt>
                <c:pt idx="6608">
                  <c:v>6157</c:v>
                </c:pt>
                <c:pt idx="6609">
                  <c:v>6158</c:v>
                </c:pt>
                <c:pt idx="6610">
                  <c:v>6159</c:v>
                </c:pt>
                <c:pt idx="6611">
                  <c:v>6160</c:v>
                </c:pt>
                <c:pt idx="6612">
                  <c:v>6161</c:v>
                </c:pt>
                <c:pt idx="6613">
                  <c:v>6162</c:v>
                </c:pt>
                <c:pt idx="6614">
                  <c:v>6163</c:v>
                </c:pt>
                <c:pt idx="6615">
                  <c:v>6164</c:v>
                </c:pt>
                <c:pt idx="6616">
                  <c:v>6165</c:v>
                </c:pt>
                <c:pt idx="6617">
                  <c:v>6166</c:v>
                </c:pt>
                <c:pt idx="6618">
                  <c:v>6167</c:v>
                </c:pt>
                <c:pt idx="6619">
                  <c:v>6168</c:v>
                </c:pt>
                <c:pt idx="6620">
                  <c:v>6169</c:v>
                </c:pt>
                <c:pt idx="6621">
                  <c:v>6170</c:v>
                </c:pt>
                <c:pt idx="6622">
                  <c:v>6171</c:v>
                </c:pt>
                <c:pt idx="6623">
                  <c:v>6172</c:v>
                </c:pt>
                <c:pt idx="6624">
                  <c:v>6173</c:v>
                </c:pt>
                <c:pt idx="6625">
                  <c:v>6174</c:v>
                </c:pt>
                <c:pt idx="6626">
                  <c:v>6175</c:v>
                </c:pt>
                <c:pt idx="6627">
                  <c:v>6176</c:v>
                </c:pt>
                <c:pt idx="6628">
                  <c:v>6177</c:v>
                </c:pt>
                <c:pt idx="6629">
                  <c:v>6178</c:v>
                </c:pt>
                <c:pt idx="6630">
                  <c:v>6179</c:v>
                </c:pt>
                <c:pt idx="6631">
                  <c:v>6180</c:v>
                </c:pt>
                <c:pt idx="6632">
                  <c:v>6181</c:v>
                </c:pt>
                <c:pt idx="6633">
                  <c:v>6182</c:v>
                </c:pt>
                <c:pt idx="6634">
                  <c:v>6183</c:v>
                </c:pt>
                <c:pt idx="6635">
                  <c:v>6184</c:v>
                </c:pt>
                <c:pt idx="6636">
                  <c:v>6185</c:v>
                </c:pt>
                <c:pt idx="6637">
                  <c:v>6186</c:v>
                </c:pt>
                <c:pt idx="6638">
                  <c:v>6187</c:v>
                </c:pt>
                <c:pt idx="6639">
                  <c:v>6188</c:v>
                </c:pt>
                <c:pt idx="6640">
                  <c:v>6189</c:v>
                </c:pt>
                <c:pt idx="6641">
                  <c:v>6190</c:v>
                </c:pt>
                <c:pt idx="6642">
                  <c:v>6191</c:v>
                </c:pt>
                <c:pt idx="6643">
                  <c:v>6192</c:v>
                </c:pt>
                <c:pt idx="6644">
                  <c:v>6193</c:v>
                </c:pt>
                <c:pt idx="6645">
                  <c:v>6194</c:v>
                </c:pt>
                <c:pt idx="6646">
                  <c:v>6195</c:v>
                </c:pt>
                <c:pt idx="6647">
                  <c:v>6196</c:v>
                </c:pt>
                <c:pt idx="6648">
                  <c:v>6197</c:v>
                </c:pt>
                <c:pt idx="6649">
                  <c:v>6198</c:v>
                </c:pt>
                <c:pt idx="6650">
                  <c:v>6199</c:v>
                </c:pt>
                <c:pt idx="6651">
                  <c:v>6200</c:v>
                </c:pt>
                <c:pt idx="6652">
                  <c:v>6201</c:v>
                </c:pt>
                <c:pt idx="6653">
                  <c:v>6202</c:v>
                </c:pt>
                <c:pt idx="6654">
                  <c:v>6203</c:v>
                </c:pt>
                <c:pt idx="6655">
                  <c:v>6204</c:v>
                </c:pt>
                <c:pt idx="6656">
                  <c:v>6205</c:v>
                </c:pt>
                <c:pt idx="6657">
                  <c:v>6206</c:v>
                </c:pt>
                <c:pt idx="6658">
                  <c:v>6207</c:v>
                </c:pt>
                <c:pt idx="6659">
                  <c:v>6208</c:v>
                </c:pt>
                <c:pt idx="6660">
                  <c:v>6209</c:v>
                </c:pt>
                <c:pt idx="6661">
                  <c:v>6210</c:v>
                </c:pt>
                <c:pt idx="6662">
                  <c:v>6210</c:v>
                </c:pt>
                <c:pt idx="6663">
                  <c:v>6211</c:v>
                </c:pt>
                <c:pt idx="6664">
                  <c:v>6212</c:v>
                </c:pt>
                <c:pt idx="6665">
                  <c:v>6213</c:v>
                </c:pt>
                <c:pt idx="6666">
                  <c:v>6213</c:v>
                </c:pt>
                <c:pt idx="6667">
                  <c:v>6214</c:v>
                </c:pt>
                <c:pt idx="6668">
                  <c:v>6215</c:v>
                </c:pt>
                <c:pt idx="6669">
                  <c:v>6216</c:v>
                </c:pt>
                <c:pt idx="6670">
                  <c:v>6217</c:v>
                </c:pt>
                <c:pt idx="6671">
                  <c:v>6218</c:v>
                </c:pt>
                <c:pt idx="6672">
                  <c:v>6219</c:v>
                </c:pt>
                <c:pt idx="6673">
                  <c:v>6220</c:v>
                </c:pt>
                <c:pt idx="6674">
                  <c:v>6221</c:v>
                </c:pt>
                <c:pt idx="6675">
                  <c:v>6221</c:v>
                </c:pt>
                <c:pt idx="6676">
                  <c:v>6222</c:v>
                </c:pt>
                <c:pt idx="6677">
                  <c:v>6222</c:v>
                </c:pt>
                <c:pt idx="6678">
                  <c:v>6222</c:v>
                </c:pt>
                <c:pt idx="6679">
                  <c:v>6223</c:v>
                </c:pt>
                <c:pt idx="6680">
                  <c:v>6224</c:v>
                </c:pt>
                <c:pt idx="6681">
                  <c:v>6225</c:v>
                </c:pt>
                <c:pt idx="6682">
                  <c:v>6226</c:v>
                </c:pt>
                <c:pt idx="6683">
                  <c:v>6227</c:v>
                </c:pt>
                <c:pt idx="6684">
                  <c:v>6228</c:v>
                </c:pt>
                <c:pt idx="6685">
                  <c:v>6229</c:v>
                </c:pt>
                <c:pt idx="6686">
                  <c:v>6230</c:v>
                </c:pt>
                <c:pt idx="6687">
                  <c:v>6230</c:v>
                </c:pt>
                <c:pt idx="6688">
                  <c:v>6231</c:v>
                </c:pt>
                <c:pt idx="6689">
                  <c:v>6232</c:v>
                </c:pt>
                <c:pt idx="6690">
                  <c:v>6233</c:v>
                </c:pt>
                <c:pt idx="6691">
                  <c:v>6234</c:v>
                </c:pt>
                <c:pt idx="6692">
                  <c:v>6235</c:v>
                </c:pt>
                <c:pt idx="6693">
                  <c:v>6236</c:v>
                </c:pt>
                <c:pt idx="6694">
                  <c:v>6237</c:v>
                </c:pt>
                <c:pt idx="6695">
                  <c:v>6237</c:v>
                </c:pt>
                <c:pt idx="6696">
                  <c:v>6238</c:v>
                </c:pt>
                <c:pt idx="6697">
                  <c:v>6239</c:v>
                </c:pt>
                <c:pt idx="6698">
                  <c:v>6240</c:v>
                </c:pt>
                <c:pt idx="6699">
                  <c:v>6241</c:v>
                </c:pt>
                <c:pt idx="6700">
                  <c:v>6241</c:v>
                </c:pt>
                <c:pt idx="6701">
                  <c:v>6241</c:v>
                </c:pt>
                <c:pt idx="6702">
                  <c:v>6242</c:v>
                </c:pt>
                <c:pt idx="6703">
                  <c:v>6243</c:v>
                </c:pt>
                <c:pt idx="6704">
                  <c:v>6244</c:v>
                </c:pt>
                <c:pt idx="6705">
                  <c:v>6245</c:v>
                </c:pt>
                <c:pt idx="6706">
                  <c:v>6246</c:v>
                </c:pt>
                <c:pt idx="6707">
                  <c:v>6247</c:v>
                </c:pt>
                <c:pt idx="6708">
                  <c:v>6248</c:v>
                </c:pt>
                <c:pt idx="6709">
                  <c:v>6249</c:v>
                </c:pt>
                <c:pt idx="6710">
                  <c:v>6250</c:v>
                </c:pt>
                <c:pt idx="6711">
                  <c:v>6250</c:v>
                </c:pt>
                <c:pt idx="6712">
                  <c:v>6251</c:v>
                </c:pt>
                <c:pt idx="6713">
                  <c:v>6252</c:v>
                </c:pt>
                <c:pt idx="6714">
                  <c:v>6253</c:v>
                </c:pt>
                <c:pt idx="6715">
                  <c:v>6254</c:v>
                </c:pt>
                <c:pt idx="6716">
                  <c:v>6255</c:v>
                </c:pt>
                <c:pt idx="6717">
                  <c:v>6256</c:v>
                </c:pt>
                <c:pt idx="6718">
                  <c:v>6257</c:v>
                </c:pt>
                <c:pt idx="6719">
                  <c:v>6258</c:v>
                </c:pt>
                <c:pt idx="6720">
                  <c:v>6259</c:v>
                </c:pt>
                <c:pt idx="6721">
                  <c:v>6260</c:v>
                </c:pt>
                <c:pt idx="6722">
                  <c:v>6260</c:v>
                </c:pt>
                <c:pt idx="6723">
                  <c:v>6261</c:v>
                </c:pt>
                <c:pt idx="6724">
                  <c:v>6262</c:v>
                </c:pt>
                <c:pt idx="6725">
                  <c:v>6263</c:v>
                </c:pt>
                <c:pt idx="6726">
                  <c:v>6264</c:v>
                </c:pt>
                <c:pt idx="6727">
                  <c:v>6265</c:v>
                </c:pt>
                <c:pt idx="6728">
                  <c:v>6266</c:v>
                </c:pt>
                <c:pt idx="6729">
                  <c:v>6267</c:v>
                </c:pt>
                <c:pt idx="6730">
                  <c:v>6268</c:v>
                </c:pt>
                <c:pt idx="6731">
                  <c:v>6269</c:v>
                </c:pt>
                <c:pt idx="6732">
                  <c:v>6270</c:v>
                </c:pt>
                <c:pt idx="6733">
                  <c:v>6271</c:v>
                </c:pt>
                <c:pt idx="6734">
                  <c:v>6272</c:v>
                </c:pt>
                <c:pt idx="6735">
                  <c:v>6273</c:v>
                </c:pt>
                <c:pt idx="6736">
                  <c:v>6274</c:v>
                </c:pt>
                <c:pt idx="6737">
                  <c:v>6275</c:v>
                </c:pt>
                <c:pt idx="6738">
                  <c:v>6276</c:v>
                </c:pt>
                <c:pt idx="6739">
                  <c:v>6277</c:v>
                </c:pt>
                <c:pt idx="6740">
                  <c:v>6278</c:v>
                </c:pt>
                <c:pt idx="6741">
                  <c:v>6279</c:v>
                </c:pt>
                <c:pt idx="6742">
                  <c:v>6280</c:v>
                </c:pt>
                <c:pt idx="6743">
                  <c:v>6281</c:v>
                </c:pt>
                <c:pt idx="6744">
                  <c:v>6282</c:v>
                </c:pt>
                <c:pt idx="6745">
                  <c:v>6283</c:v>
                </c:pt>
                <c:pt idx="6746">
                  <c:v>6284</c:v>
                </c:pt>
                <c:pt idx="6747">
                  <c:v>6285</c:v>
                </c:pt>
                <c:pt idx="6748">
                  <c:v>6286</c:v>
                </c:pt>
                <c:pt idx="6749">
                  <c:v>6287</c:v>
                </c:pt>
                <c:pt idx="6750">
                  <c:v>6288</c:v>
                </c:pt>
                <c:pt idx="6751">
                  <c:v>6289</c:v>
                </c:pt>
                <c:pt idx="6752">
                  <c:v>6290</c:v>
                </c:pt>
                <c:pt idx="6753">
                  <c:v>6291</c:v>
                </c:pt>
                <c:pt idx="6754">
                  <c:v>6292</c:v>
                </c:pt>
                <c:pt idx="6755">
                  <c:v>6293</c:v>
                </c:pt>
                <c:pt idx="6756">
                  <c:v>6293</c:v>
                </c:pt>
                <c:pt idx="6757">
                  <c:v>6294</c:v>
                </c:pt>
                <c:pt idx="6758">
                  <c:v>6294</c:v>
                </c:pt>
                <c:pt idx="6759">
                  <c:v>6295</c:v>
                </c:pt>
                <c:pt idx="6760">
                  <c:v>6296</c:v>
                </c:pt>
                <c:pt idx="6761">
                  <c:v>6297</c:v>
                </c:pt>
                <c:pt idx="6762">
                  <c:v>6298</c:v>
                </c:pt>
                <c:pt idx="6763">
                  <c:v>6299</c:v>
                </c:pt>
                <c:pt idx="6764">
                  <c:v>6300</c:v>
                </c:pt>
                <c:pt idx="6765">
                  <c:v>6301</c:v>
                </c:pt>
                <c:pt idx="6766">
                  <c:v>6302</c:v>
                </c:pt>
                <c:pt idx="6767">
                  <c:v>6303</c:v>
                </c:pt>
                <c:pt idx="6768">
                  <c:v>6304</c:v>
                </c:pt>
                <c:pt idx="6769">
                  <c:v>6305</c:v>
                </c:pt>
                <c:pt idx="6770">
                  <c:v>6306</c:v>
                </c:pt>
                <c:pt idx="6771">
                  <c:v>6307</c:v>
                </c:pt>
                <c:pt idx="6772">
                  <c:v>6308</c:v>
                </c:pt>
                <c:pt idx="6773">
                  <c:v>6309</c:v>
                </c:pt>
                <c:pt idx="6774">
                  <c:v>6310</c:v>
                </c:pt>
                <c:pt idx="6775">
                  <c:v>6311</c:v>
                </c:pt>
                <c:pt idx="6776">
                  <c:v>6312</c:v>
                </c:pt>
                <c:pt idx="6777">
                  <c:v>6313</c:v>
                </c:pt>
                <c:pt idx="6778">
                  <c:v>6314</c:v>
                </c:pt>
                <c:pt idx="6779">
                  <c:v>6315</c:v>
                </c:pt>
                <c:pt idx="6780">
                  <c:v>6316</c:v>
                </c:pt>
                <c:pt idx="6781">
                  <c:v>6317</c:v>
                </c:pt>
                <c:pt idx="6782">
                  <c:v>6318</c:v>
                </c:pt>
                <c:pt idx="6783">
                  <c:v>6319</c:v>
                </c:pt>
                <c:pt idx="6784">
                  <c:v>6320</c:v>
                </c:pt>
                <c:pt idx="6785">
                  <c:v>6321</c:v>
                </c:pt>
                <c:pt idx="6786">
                  <c:v>6322</c:v>
                </c:pt>
                <c:pt idx="6787">
                  <c:v>6323</c:v>
                </c:pt>
                <c:pt idx="6788">
                  <c:v>6324</c:v>
                </c:pt>
                <c:pt idx="6789">
                  <c:v>6325</c:v>
                </c:pt>
                <c:pt idx="6790">
                  <c:v>6326</c:v>
                </c:pt>
                <c:pt idx="6791">
                  <c:v>6327</c:v>
                </c:pt>
                <c:pt idx="6792">
                  <c:v>6328</c:v>
                </c:pt>
                <c:pt idx="6793">
                  <c:v>6328</c:v>
                </c:pt>
                <c:pt idx="6794">
                  <c:v>6329</c:v>
                </c:pt>
                <c:pt idx="6795">
                  <c:v>6330</c:v>
                </c:pt>
                <c:pt idx="6796">
                  <c:v>6330</c:v>
                </c:pt>
                <c:pt idx="6797">
                  <c:v>6330</c:v>
                </c:pt>
                <c:pt idx="6798">
                  <c:v>6331</c:v>
                </c:pt>
                <c:pt idx="6799">
                  <c:v>6332</c:v>
                </c:pt>
                <c:pt idx="6800">
                  <c:v>6333</c:v>
                </c:pt>
                <c:pt idx="6801">
                  <c:v>6334</c:v>
                </c:pt>
                <c:pt idx="6802">
                  <c:v>6335</c:v>
                </c:pt>
                <c:pt idx="6803">
                  <c:v>6336</c:v>
                </c:pt>
                <c:pt idx="6804">
                  <c:v>6337</c:v>
                </c:pt>
                <c:pt idx="6805">
                  <c:v>6338</c:v>
                </c:pt>
                <c:pt idx="6806">
                  <c:v>6339</c:v>
                </c:pt>
                <c:pt idx="6807">
                  <c:v>6340</c:v>
                </c:pt>
                <c:pt idx="6808">
                  <c:v>6340</c:v>
                </c:pt>
                <c:pt idx="6809">
                  <c:v>6341</c:v>
                </c:pt>
                <c:pt idx="6810">
                  <c:v>6342</c:v>
                </c:pt>
                <c:pt idx="6811">
                  <c:v>6343</c:v>
                </c:pt>
                <c:pt idx="6812">
                  <c:v>6344</c:v>
                </c:pt>
                <c:pt idx="6813">
                  <c:v>6345</c:v>
                </c:pt>
                <c:pt idx="6814">
                  <c:v>6346</c:v>
                </c:pt>
                <c:pt idx="6815">
                  <c:v>6347</c:v>
                </c:pt>
                <c:pt idx="6816">
                  <c:v>6348</c:v>
                </c:pt>
                <c:pt idx="6817">
                  <c:v>6349</c:v>
                </c:pt>
                <c:pt idx="6818">
                  <c:v>6350</c:v>
                </c:pt>
                <c:pt idx="6819">
                  <c:v>6351</c:v>
                </c:pt>
                <c:pt idx="6820">
                  <c:v>6352</c:v>
                </c:pt>
                <c:pt idx="6821">
                  <c:v>6353</c:v>
                </c:pt>
                <c:pt idx="6822">
                  <c:v>6354</c:v>
                </c:pt>
                <c:pt idx="6823">
                  <c:v>6355</c:v>
                </c:pt>
                <c:pt idx="6824">
                  <c:v>6355</c:v>
                </c:pt>
                <c:pt idx="6825">
                  <c:v>6356</c:v>
                </c:pt>
                <c:pt idx="6826">
                  <c:v>6357</c:v>
                </c:pt>
                <c:pt idx="6827">
                  <c:v>6358</c:v>
                </c:pt>
                <c:pt idx="6828">
                  <c:v>6359</c:v>
                </c:pt>
                <c:pt idx="6829">
                  <c:v>6360</c:v>
                </c:pt>
                <c:pt idx="6830">
                  <c:v>6360</c:v>
                </c:pt>
                <c:pt idx="6831">
                  <c:v>6361</c:v>
                </c:pt>
                <c:pt idx="6832">
                  <c:v>6362</c:v>
                </c:pt>
                <c:pt idx="6833">
                  <c:v>6363</c:v>
                </c:pt>
                <c:pt idx="6834">
                  <c:v>6364</c:v>
                </c:pt>
                <c:pt idx="6835">
                  <c:v>6365</c:v>
                </c:pt>
                <c:pt idx="6836">
                  <c:v>6365</c:v>
                </c:pt>
                <c:pt idx="6837">
                  <c:v>6366</c:v>
                </c:pt>
                <c:pt idx="6838">
                  <c:v>6367</c:v>
                </c:pt>
                <c:pt idx="6839">
                  <c:v>6368</c:v>
                </c:pt>
                <c:pt idx="6840">
                  <c:v>6369</c:v>
                </c:pt>
                <c:pt idx="6841">
                  <c:v>6370</c:v>
                </c:pt>
                <c:pt idx="6842">
                  <c:v>6371</c:v>
                </c:pt>
                <c:pt idx="6843">
                  <c:v>6372</c:v>
                </c:pt>
                <c:pt idx="6844">
                  <c:v>6373</c:v>
                </c:pt>
                <c:pt idx="6845">
                  <c:v>6374</c:v>
                </c:pt>
                <c:pt idx="6846">
                  <c:v>6375</c:v>
                </c:pt>
                <c:pt idx="6847">
                  <c:v>6376</c:v>
                </c:pt>
                <c:pt idx="6848">
                  <c:v>6377</c:v>
                </c:pt>
                <c:pt idx="6849">
                  <c:v>6378</c:v>
                </c:pt>
                <c:pt idx="6850">
                  <c:v>6379</c:v>
                </c:pt>
                <c:pt idx="6851">
                  <c:v>6380</c:v>
                </c:pt>
                <c:pt idx="6852">
                  <c:v>6381</c:v>
                </c:pt>
                <c:pt idx="6853">
                  <c:v>6382</c:v>
                </c:pt>
                <c:pt idx="6854">
                  <c:v>6383</c:v>
                </c:pt>
                <c:pt idx="6855">
                  <c:v>6384</c:v>
                </c:pt>
                <c:pt idx="6856">
                  <c:v>6384</c:v>
                </c:pt>
                <c:pt idx="6857">
                  <c:v>6385</c:v>
                </c:pt>
                <c:pt idx="6858">
                  <c:v>6386</c:v>
                </c:pt>
                <c:pt idx="6859">
                  <c:v>6387</c:v>
                </c:pt>
                <c:pt idx="6860">
                  <c:v>6388</c:v>
                </c:pt>
                <c:pt idx="6861">
                  <c:v>6389</c:v>
                </c:pt>
                <c:pt idx="6862">
                  <c:v>6390</c:v>
                </c:pt>
                <c:pt idx="6863">
                  <c:v>6391</c:v>
                </c:pt>
                <c:pt idx="6864">
                  <c:v>6392</c:v>
                </c:pt>
                <c:pt idx="6865">
                  <c:v>6393</c:v>
                </c:pt>
                <c:pt idx="6866">
                  <c:v>6394</c:v>
                </c:pt>
                <c:pt idx="6867">
                  <c:v>6395</c:v>
                </c:pt>
                <c:pt idx="6868">
                  <c:v>6396</c:v>
                </c:pt>
                <c:pt idx="6869">
                  <c:v>6397</c:v>
                </c:pt>
                <c:pt idx="6870">
                  <c:v>6398</c:v>
                </c:pt>
                <c:pt idx="6871">
                  <c:v>6399</c:v>
                </c:pt>
                <c:pt idx="6872">
                  <c:v>6400</c:v>
                </c:pt>
                <c:pt idx="6873">
                  <c:v>6401</c:v>
                </c:pt>
                <c:pt idx="6874">
                  <c:v>6402</c:v>
                </c:pt>
                <c:pt idx="6875">
                  <c:v>6403</c:v>
                </c:pt>
                <c:pt idx="6876">
                  <c:v>6404</c:v>
                </c:pt>
                <c:pt idx="6877">
                  <c:v>6405</c:v>
                </c:pt>
                <c:pt idx="6878">
                  <c:v>6405</c:v>
                </c:pt>
                <c:pt idx="6879">
                  <c:v>6406</c:v>
                </c:pt>
                <c:pt idx="6880">
                  <c:v>6407</c:v>
                </c:pt>
                <c:pt idx="6881">
                  <c:v>6408</c:v>
                </c:pt>
                <c:pt idx="6882">
                  <c:v>6409</c:v>
                </c:pt>
                <c:pt idx="6883">
                  <c:v>6410</c:v>
                </c:pt>
                <c:pt idx="6884">
                  <c:v>6411</c:v>
                </c:pt>
                <c:pt idx="6885">
                  <c:v>6412</c:v>
                </c:pt>
                <c:pt idx="6886">
                  <c:v>6412</c:v>
                </c:pt>
                <c:pt idx="6887">
                  <c:v>6413</c:v>
                </c:pt>
                <c:pt idx="6888">
                  <c:v>6414</c:v>
                </c:pt>
                <c:pt idx="6889">
                  <c:v>6415</c:v>
                </c:pt>
                <c:pt idx="6890">
                  <c:v>6416</c:v>
                </c:pt>
                <c:pt idx="6891">
                  <c:v>6417</c:v>
                </c:pt>
                <c:pt idx="6892">
                  <c:v>6417</c:v>
                </c:pt>
                <c:pt idx="6893">
                  <c:v>6418</c:v>
                </c:pt>
                <c:pt idx="6894">
                  <c:v>6419</c:v>
                </c:pt>
                <c:pt idx="6895">
                  <c:v>6420</c:v>
                </c:pt>
                <c:pt idx="6896">
                  <c:v>6420</c:v>
                </c:pt>
                <c:pt idx="6897">
                  <c:v>6421</c:v>
                </c:pt>
                <c:pt idx="6898">
                  <c:v>6422</c:v>
                </c:pt>
                <c:pt idx="6899">
                  <c:v>6423</c:v>
                </c:pt>
                <c:pt idx="6900">
                  <c:v>6424</c:v>
                </c:pt>
                <c:pt idx="6901">
                  <c:v>6424</c:v>
                </c:pt>
                <c:pt idx="6902">
                  <c:v>6424</c:v>
                </c:pt>
                <c:pt idx="6903">
                  <c:v>6425</c:v>
                </c:pt>
                <c:pt idx="6904">
                  <c:v>6426</c:v>
                </c:pt>
                <c:pt idx="6905">
                  <c:v>6427</c:v>
                </c:pt>
                <c:pt idx="6906">
                  <c:v>6428</c:v>
                </c:pt>
                <c:pt idx="6907">
                  <c:v>6429</c:v>
                </c:pt>
                <c:pt idx="6908">
                  <c:v>6430</c:v>
                </c:pt>
                <c:pt idx="6909">
                  <c:v>6431</c:v>
                </c:pt>
                <c:pt idx="6910">
                  <c:v>6432</c:v>
                </c:pt>
                <c:pt idx="6911">
                  <c:v>6433</c:v>
                </c:pt>
                <c:pt idx="6912">
                  <c:v>6434</c:v>
                </c:pt>
                <c:pt idx="6913">
                  <c:v>6435</c:v>
                </c:pt>
                <c:pt idx="6914">
                  <c:v>6436</c:v>
                </c:pt>
                <c:pt idx="6915">
                  <c:v>6436</c:v>
                </c:pt>
                <c:pt idx="6916">
                  <c:v>6437</c:v>
                </c:pt>
                <c:pt idx="6917">
                  <c:v>6438</c:v>
                </c:pt>
                <c:pt idx="6918">
                  <c:v>6438</c:v>
                </c:pt>
                <c:pt idx="6919">
                  <c:v>6438</c:v>
                </c:pt>
                <c:pt idx="6920">
                  <c:v>6439</c:v>
                </c:pt>
                <c:pt idx="6921">
                  <c:v>6440</c:v>
                </c:pt>
                <c:pt idx="6922">
                  <c:v>6441</c:v>
                </c:pt>
                <c:pt idx="6923">
                  <c:v>6442</c:v>
                </c:pt>
                <c:pt idx="6924">
                  <c:v>6443</c:v>
                </c:pt>
                <c:pt idx="6925">
                  <c:v>6444</c:v>
                </c:pt>
                <c:pt idx="6926">
                  <c:v>6445</c:v>
                </c:pt>
                <c:pt idx="6927">
                  <c:v>6446</c:v>
                </c:pt>
                <c:pt idx="6928">
                  <c:v>6447</c:v>
                </c:pt>
                <c:pt idx="6929">
                  <c:v>6448</c:v>
                </c:pt>
                <c:pt idx="6930">
                  <c:v>6449</c:v>
                </c:pt>
                <c:pt idx="6931">
                  <c:v>6450</c:v>
                </c:pt>
                <c:pt idx="6932">
                  <c:v>6451</c:v>
                </c:pt>
                <c:pt idx="6933">
                  <c:v>6452</c:v>
                </c:pt>
                <c:pt idx="6934">
                  <c:v>6453</c:v>
                </c:pt>
                <c:pt idx="6935">
                  <c:v>6454</c:v>
                </c:pt>
                <c:pt idx="6936">
                  <c:v>6455</c:v>
                </c:pt>
                <c:pt idx="6937">
                  <c:v>6456</c:v>
                </c:pt>
                <c:pt idx="6938">
                  <c:v>6456</c:v>
                </c:pt>
                <c:pt idx="6939">
                  <c:v>6457</c:v>
                </c:pt>
                <c:pt idx="6940">
                  <c:v>6458</c:v>
                </c:pt>
                <c:pt idx="6941">
                  <c:v>6459</c:v>
                </c:pt>
                <c:pt idx="6942">
                  <c:v>6460</c:v>
                </c:pt>
                <c:pt idx="6943">
                  <c:v>6461</c:v>
                </c:pt>
                <c:pt idx="6944">
                  <c:v>6462</c:v>
                </c:pt>
                <c:pt idx="6945">
                  <c:v>6463</c:v>
                </c:pt>
                <c:pt idx="6946">
                  <c:v>6464</c:v>
                </c:pt>
                <c:pt idx="6947">
                  <c:v>6465</c:v>
                </c:pt>
                <c:pt idx="6948">
                  <c:v>6466</c:v>
                </c:pt>
                <c:pt idx="6949">
                  <c:v>6467</c:v>
                </c:pt>
                <c:pt idx="6950">
                  <c:v>6468</c:v>
                </c:pt>
                <c:pt idx="6951">
                  <c:v>6469</c:v>
                </c:pt>
                <c:pt idx="6952">
                  <c:v>6470</c:v>
                </c:pt>
                <c:pt idx="6953">
                  <c:v>6471</c:v>
                </c:pt>
                <c:pt idx="6954">
                  <c:v>6472</c:v>
                </c:pt>
                <c:pt idx="6955">
                  <c:v>6473</c:v>
                </c:pt>
                <c:pt idx="6956">
                  <c:v>6474</c:v>
                </c:pt>
                <c:pt idx="6957">
                  <c:v>6475</c:v>
                </c:pt>
                <c:pt idx="6958">
                  <c:v>6476</c:v>
                </c:pt>
                <c:pt idx="6959">
                  <c:v>6477</c:v>
                </c:pt>
                <c:pt idx="6960">
                  <c:v>6478</c:v>
                </c:pt>
                <c:pt idx="6961">
                  <c:v>6479</c:v>
                </c:pt>
                <c:pt idx="6962">
                  <c:v>6480</c:v>
                </c:pt>
                <c:pt idx="6963">
                  <c:v>6481</c:v>
                </c:pt>
                <c:pt idx="6964">
                  <c:v>6482</c:v>
                </c:pt>
                <c:pt idx="6965">
                  <c:v>6483</c:v>
                </c:pt>
                <c:pt idx="6966">
                  <c:v>6484</c:v>
                </c:pt>
                <c:pt idx="6967">
                  <c:v>6485</c:v>
                </c:pt>
                <c:pt idx="6968">
                  <c:v>6486</c:v>
                </c:pt>
                <c:pt idx="6969">
                  <c:v>6487</c:v>
                </c:pt>
                <c:pt idx="6970">
                  <c:v>6488</c:v>
                </c:pt>
                <c:pt idx="6971">
                  <c:v>6489</c:v>
                </c:pt>
                <c:pt idx="6972">
                  <c:v>6490</c:v>
                </c:pt>
                <c:pt idx="6973">
                  <c:v>6491</c:v>
                </c:pt>
                <c:pt idx="6974">
                  <c:v>6492</c:v>
                </c:pt>
                <c:pt idx="6975">
                  <c:v>6493</c:v>
                </c:pt>
                <c:pt idx="6976">
                  <c:v>6494</c:v>
                </c:pt>
                <c:pt idx="6977">
                  <c:v>6495</c:v>
                </c:pt>
                <c:pt idx="6978">
                  <c:v>6496</c:v>
                </c:pt>
                <c:pt idx="6979">
                  <c:v>6496</c:v>
                </c:pt>
                <c:pt idx="6980">
                  <c:v>6497</c:v>
                </c:pt>
                <c:pt idx="6981">
                  <c:v>6498</c:v>
                </c:pt>
                <c:pt idx="6982">
                  <c:v>6499</c:v>
                </c:pt>
                <c:pt idx="6983">
                  <c:v>6500</c:v>
                </c:pt>
                <c:pt idx="6984">
                  <c:v>6501</c:v>
                </c:pt>
                <c:pt idx="6985">
                  <c:v>6502</c:v>
                </c:pt>
                <c:pt idx="6986">
                  <c:v>6503</c:v>
                </c:pt>
                <c:pt idx="6987">
                  <c:v>6504</c:v>
                </c:pt>
                <c:pt idx="6988">
                  <c:v>6505</c:v>
                </c:pt>
                <c:pt idx="6989">
                  <c:v>6506</c:v>
                </c:pt>
                <c:pt idx="6990">
                  <c:v>6507</c:v>
                </c:pt>
                <c:pt idx="6991">
                  <c:v>6508</c:v>
                </c:pt>
                <c:pt idx="6992">
                  <c:v>6509</c:v>
                </c:pt>
                <c:pt idx="6993">
                  <c:v>6510</c:v>
                </c:pt>
                <c:pt idx="6994">
                  <c:v>6511</c:v>
                </c:pt>
                <c:pt idx="6995">
                  <c:v>6512</c:v>
                </c:pt>
                <c:pt idx="6996">
                  <c:v>6513</c:v>
                </c:pt>
                <c:pt idx="6997">
                  <c:v>6514</c:v>
                </c:pt>
                <c:pt idx="6998">
                  <c:v>6515</c:v>
                </c:pt>
                <c:pt idx="6999">
                  <c:v>6516</c:v>
                </c:pt>
                <c:pt idx="7000">
                  <c:v>6517</c:v>
                </c:pt>
                <c:pt idx="7001">
                  <c:v>6518</c:v>
                </c:pt>
                <c:pt idx="7002">
                  <c:v>6519</c:v>
                </c:pt>
                <c:pt idx="7003">
                  <c:v>6520</c:v>
                </c:pt>
                <c:pt idx="7004">
                  <c:v>6521</c:v>
                </c:pt>
                <c:pt idx="7005">
                  <c:v>6522</c:v>
                </c:pt>
                <c:pt idx="7006">
                  <c:v>6523</c:v>
                </c:pt>
                <c:pt idx="7007">
                  <c:v>6524</c:v>
                </c:pt>
                <c:pt idx="7008">
                  <c:v>6525</c:v>
                </c:pt>
                <c:pt idx="7009">
                  <c:v>6526</c:v>
                </c:pt>
                <c:pt idx="7010">
                  <c:v>6527</c:v>
                </c:pt>
                <c:pt idx="7011">
                  <c:v>6528</c:v>
                </c:pt>
                <c:pt idx="7012">
                  <c:v>6529</c:v>
                </c:pt>
                <c:pt idx="7013">
                  <c:v>6530</c:v>
                </c:pt>
                <c:pt idx="7014">
                  <c:v>6531</c:v>
                </c:pt>
                <c:pt idx="7015">
                  <c:v>6531</c:v>
                </c:pt>
                <c:pt idx="7016">
                  <c:v>6532</c:v>
                </c:pt>
                <c:pt idx="7017">
                  <c:v>6533</c:v>
                </c:pt>
                <c:pt idx="7018">
                  <c:v>6534</c:v>
                </c:pt>
                <c:pt idx="7019">
                  <c:v>6535</c:v>
                </c:pt>
                <c:pt idx="7020">
                  <c:v>6536</c:v>
                </c:pt>
                <c:pt idx="7021">
                  <c:v>6537</c:v>
                </c:pt>
                <c:pt idx="7022">
                  <c:v>6538</c:v>
                </c:pt>
                <c:pt idx="7023">
                  <c:v>6539</c:v>
                </c:pt>
                <c:pt idx="7024">
                  <c:v>6540</c:v>
                </c:pt>
                <c:pt idx="7025">
                  <c:v>6541</c:v>
                </c:pt>
                <c:pt idx="7026">
                  <c:v>6542</c:v>
                </c:pt>
                <c:pt idx="7027">
                  <c:v>6543</c:v>
                </c:pt>
                <c:pt idx="7028">
                  <c:v>6544</c:v>
                </c:pt>
                <c:pt idx="7029">
                  <c:v>6545</c:v>
                </c:pt>
                <c:pt idx="7030">
                  <c:v>6546</c:v>
                </c:pt>
                <c:pt idx="7031">
                  <c:v>6547</c:v>
                </c:pt>
                <c:pt idx="7032">
                  <c:v>6548</c:v>
                </c:pt>
                <c:pt idx="7033">
                  <c:v>6549</c:v>
                </c:pt>
                <c:pt idx="7034">
                  <c:v>6550</c:v>
                </c:pt>
                <c:pt idx="7035">
                  <c:v>6551</c:v>
                </c:pt>
                <c:pt idx="7036">
                  <c:v>6552</c:v>
                </c:pt>
                <c:pt idx="7037">
                  <c:v>6553</c:v>
                </c:pt>
                <c:pt idx="7038">
                  <c:v>6554</c:v>
                </c:pt>
                <c:pt idx="7039">
                  <c:v>6555</c:v>
                </c:pt>
                <c:pt idx="7040">
                  <c:v>6556</c:v>
                </c:pt>
                <c:pt idx="7041">
                  <c:v>6557</c:v>
                </c:pt>
                <c:pt idx="7042">
                  <c:v>6558</c:v>
                </c:pt>
                <c:pt idx="7043">
                  <c:v>6559</c:v>
                </c:pt>
                <c:pt idx="7044">
                  <c:v>6560</c:v>
                </c:pt>
                <c:pt idx="7045">
                  <c:v>6561</c:v>
                </c:pt>
                <c:pt idx="7046">
                  <c:v>6562</c:v>
                </c:pt>
                <c:pt idx="7047">
                  <c:v>6563</c:v>
                </c:pt>
                <c:pt idx="7048">
                  <c:v>6564</c:v>
                </c:pt>
                <c:pt idx="7049">
                  <c:v>6565</c:v>
                </c:pt>
                <c:pt idx="7050">
                  <c:v>6566</c:v>
                </c:pt>
                <c:pt idx="7051">
                  <c:v>6567</c:v>
                </c:pt>
                <c:pt idx="7052">
                  <c:v>6568</c:v>
                </c:pt>
                <c:pt idx="7053">
                  <c:v>6569</c:v>
                </c:pt>
                <c:pt idx="7054">
                  <c:v>6570</c:v>
                </c:pt>
                <c:pt idx="7055">
                  <c:v>6571</c:v>
                </c:pt>
                <c:pt idx="7056">
                  <c:v>6572</c:v>
                </c:pt>
                <c:pt idx="7057">
                  <c:v>6573</c:v>
                </c:pt>
                <c:pt idx="7058">
                  <c:v>6574</c:v>
                </c:pt>
                <c:pt idx="7059">
                  <c:v>6575</c:v>
                </c:pt>
                <c:pt idx="7060">
                  <c:v>6576</c:v>
                </c:pt>
                <c:pt idx="7061">
                  <c:v>6577</c:v>
                </c:pt>
                <c:pt idx="7062">
                  <c:v>6578</c:v>
                </c:pt>
                <c:pt idx="7063">
                  <c:v>6579</c:v>
                </c:pt>
                <c:pt idx="7064">
                  <c:v>6580</c:v>
                </c:pt>
                <c:pt idx="7065">
                  <c:v>6581</c:v>
                </c:pt>
                <c:pt idx="7066">
                  <c:v>6582</c:v>
                </c:pt>
                <c:pt idx="7067">
                  <c:v>6583</c:v>
                </c:pt>
                <c:pt idx="7068">
                  <c:v>6584</c:v>
                </c:pt>
                <c:pt idx="7069">
                  <c:v>6585</c:v>
                </c:pt>
                <c:pt idx="7070">
                  <c:v>6586</c:v>
                </c:pt>
                <c:pt idx="7071">
                  <c:v>6587</c:v>
                </c:pt>
                <c:pt idx="7072">
                  <c:v>6588</c:v>
                </c:pt>
                <c:pt idx="7073">
                  <c:v>6589</c:v>
                </c:pt>
                <c:pt idx="7074">
                  <c:v>6590</c:v>
                </c:pt>
                <c:pt idx="7075">
                  <c:v>6591</c:v>
                </c:pt>
                <c:pt idx="7076">
                  <c:v>6592</c:v>
                </c:pt>
                <c:pt idx="7077">
                  <c:v>6593</c:v>
                </c:pt>
                <c:pt idx="7078">
                  <c:v>6594</c:v>
                </c:pt>
                <c:pt idx="7079">
                  <c:v>6595</c:v>
                </c:pt>
                <c:pt idx="7080">
                  <c:v>6595</c:v>
                </c:pt>
                <c:pt idx="7081">
                  <c:v>6595</c:v>
                </c:pt>
                <c:pt idx="7082">
                  <c:v>6595</c:v>
                </c:pt>
                <c:pt idx="7083">
                  <c:v>6596</c:v>
                </c:pt>
                <c:pt idx="7084">
                  <c:v>6596</c:v>
                </c:pt>
                <c:pt idx="7085">
                  <c:v>6597</c:v>
                </c:pt>
                <c:pt idx="7086">
                  <c:v>6598</c:v>
                </c:pt>
                <c:pt idx="7087">
                  <c:v>6599</c:v>
                </c:pt>
                <c:pt idx="7088">
                  <c:v>6600</c:v>
                </c:pt>
                <c:pt idx="7089">
                  <c:v>6601</c:v>
                </c:pt>
                <c:pt idx="7090">
                  <c:v>6602</c:v>
                </c:pt>
                <c:pt idx="7091">
                  <c:v>6602</c:v>
                </c:pt>
                <c:pt idx="7092">
                  <c:v>6603</c:v>
                </c:pt>
                <c:pt idx="7093">
                  <c:v>6604</c:v>
                </c:pt>
                <c:pt idx="7094">
                  <c:v>6604</c:v>
                </c:pt>
                <c:pt idx="7095">
                  <c:v>6605</c:v>
                </c:pt>
                <c:pt idx="7096">
                  <c:v>6606</c:v>
                </c:pt>
                <c:pt idx="7097">
                  <c:v>6607</c:v>
                </c:pt>
                <c:pt idx="7098">
                  <c:v>6608</c:v>
                </c:pt>
                <c:pt idx="7099">
                  <c:v>6609</c:v>
                </c:pt>
                <c:pt idx="7100">
                  <c:v>6610</c:v>
                </c:pt>
                <c:pt idx="7101">
                  <c:v>6611</c:v>
                </c:pt>
                <c:pt idx="7102">
                  <c:v>6612</c:v>
                </c:pt>
                <c:pt idx="7103">
                  <c:v>6613</c:v>
                </c:pt>
                <c:pt idx="7104">
                  <c:v>6614</c:v>
                </c:pt>
                <c:pt idx="7105">
                  <c:v>6615</c:v>
                </c:pt>
                <c:pt idx="7106">
                  <c:v>6616</c:v>
                </c:pt>
                <c:pt idx="7107">
                  <c:v>6617</c:v>
                </c:pt>
                <c:pt idx="7108">
                  <c:v>6618</c:v>
                </c:pt>
                <c:pt idx="7109">
                  <c:v>6619</c:v>
                </c:pt>
                <c:pt idx="7110">
                  <c:v>6620</c:v>
                </c:pt>
                <c:pt idx="7111">
                  <c:v>6621</c:v>
                </c:pt>
                <c:pt idx="7112">
                  <c:v>6622</c:v>
                </c:pt>
                <c:pt idx="7113">
                  <c:v>6623</c:v>
                </c:pt>
                <c:pt idx="7114">
                  <c:v>6624</c:v>
                </c:pt>
                <c:pt idx="7115">
                  <c:v>6625</c:v>
                </c:pt>
                <c:pt idx="7116">
                  <c:v>6626</c:v>
                </c:pt>
                <c:pt idx="7117">
                  <c:v>6626</c:v>
                </c:pt>
                <c:pt idx="7118">
                  <c:v>6627</c:v>
                </c:pt>
                <c:pt idx="7119">
                  <c:v>6627</c:v>
                </c:pt>
                <c:pt idx="7120">
                  <c:v>6628</c:v>
                </c:pt>
                <c:pt idx="7121">
                  <c:v>6628</c:v>
                </c:pt>
                <c:pt idx="7122">
                  <c:v>6629</c:v>
                </c:pt>
                <c:pt idx="7123">
                  <c:v>6630</c:v>
                </c:pt>
                <c:pt idx="7124">
                  <c:v>6631</c:v>
                </c:pt>
                <c:pt idx="7125">
                  <c:v>6632</c:v>
                </c:pt>
                <c:pt idx="7126">
                  <c:v>6633</c:v>
                </c:pt>
                <c:pt idx="7127">
                  <c:v>6634</c:v>
                </c:pt>
                <c:pt idx="7128">
                  <c:v>6635</c:v>
                </c:pt>
                <c:pt idx="7129">
                  <c:v>6635</c:v>
                </c:pt>
                <c:pt idx="7130">
                  <c:v>6636</c:v>
                </c:pt>
                <c:pt idx="7131">
                  <c:v>6637</c:v>
                </c:pt>
                <c:pt idx="7132">
                  <c:v>6638</c:v>
                </c:pt>
                <c:pt idx="7133">
                  <c:v>6639</c:v>
                </c:pt>
                <c:pt idx="7134">
                  <c:v>6640</c:v>
                </c:pt>
                <c:pt idx="7135">
                  <c:v>6641</c:v>
                </c:pt>
                <c:pt idx="7136">
                  <c:v>6641</c:v>
                </c:pt>
                <c:pt idx="7137">
                  <c:v>6642</c:v>
                </c:pt>
                <c:pt idx="7138">
                  <c:v>6642</c:v>
                </c:pt>
                <c:pt idx="7139">
                  <c:v>6643</c:v>
                </c:pt>
                <c:pt idx="7140">
                  <c:v>6644</c:v>
                </c:pt>
                <c:pt idx="7141">
                  <c:v>6645</c:v>
                </c:pt>
                <c:pt idx="7142">
                  <c:v>6646</c:v>
                </c:pt>
                <c:pt idx="7143">
                  <c:v>6647</c:v>
                </c:pt>
                <c:pt idx="7144">
                  <c:v>6648</c:v>
                </c:pt>
                <c:pt idx="7145">
                  <c:v>6648</c:v>
                </c:pt>
                <c:pt idx="7146">
                  <c:v>6649</c:v>
                </c:pt>
                <c:pt idx="7147">
                  <c:v>6650</c:v>
                </c:pt>
                <c:pt idx="7148">
                  <c:v>6651</c:v>
                </c:pt>
                <c:pt idx="7149">
                  <c:v>6652</c:v>
                </c:pt>
                <c:pt idx="7150">
                  <c:v>6653</c:v>
                </c:pt>
                <c:pt idx="7151">
                  <c:v>6654</c:v>
                </c:pt>
                <c:pt idx="7152">
                  <c:v>6655</c:v>
                </c:pt>
                <c:pt idx="7153">
                  <c:v>6655</c:v>
                </c:pt>
                <c:pt idx="7154">
                  <c:v>6656</c:v>
                </c:pt>
                <c:pt idx="7155">
                  <c:v>6656</c:v>
                </c:pt>
                <c:pt idx="7156">
                  <c:v>6657</c:v>
                </c:pt>
                <c:pt idx="7157">
                  <c:v>6657</c:v>
                </c:pt>
                <c:pt idx="7158">
                  <c:v>6657</c:v>
                </c:pt>
                <c:pt idx="7159">
                  <c:v>6657</c:v>
                </c:pt>
                <c:pt idx="7160">
                  <c:v>6658</c:v>
                </c:pt>
                <c:pt idx="7161">
                  <c:v>6659</c:v>
                </c:pt>
                <c:pt idx="7162">
                  <c:v>6660</c:v>
                </c:pt>
                <c:pt idx="7163">
                  <c:v>6661</c:v>
                </c:pt>
                <c:pt idx="7164">
                  <c:v>6662</c:v>
                </c:pt>
                <c:pt idx="7165">
                  <c:v>6663</c:v>
                </c:pt>
                <c:pt idx="7166">
                  <c:v>6664</c:v>
                </c:pt>
                <c:pt idx="7167">
                  <c:v>6665</c:v>
                </c:pt>
                <c:pt idx="7168">
                  <c:v>6665</c:v>
                </c:pt>
                <c:pt idx="7169">
                  <c:v>6666</c:v>
                </c:pt>
                <c:pt idx="7170">
                  <c:v>6667</c:v>
                </c:pt>
                <c:pt idx="7171">
                  <c:v>6667</c:v>
                </c:pt>
                <c:pt idx="7172">
                  <c:v>6668</c:v>
                </c:pt>
                <c:pt idx="7173">
                  <c:v>6669</c:v>
                </c:pt>
                <c:pt idx="7174">
                  <c:v>6670</c:v>
                </c:pt>
                <c:pt idx="7175">
                  <c:v>6671</c:v>
                </c:pt>
                <c:pt idx="7176">
                  <c:v>6672</c:v>
                </c:pt>
                <c:pt idx="7177">
                  <c:v>6672</c:v>
                </c:pt>
                <c:pt idx="7178">
                  <c:v>6673</c:v>
                </c:pt>
                <c:pt idx="7179">
                  <c:v>6674</c:v>
                </c:pt>
                <c:pt idx="7180">
                  <c:v>6675</c:v>
                </c:pt>
                <c:pt idx="7181">
                  <c:v>6676</c:v>
                </c:pt>
                <c:pt idx="7182">
                  <c:v>6677</c:v>
                </c:pt>
                <c:pt idx="7183">
                  <c:v>6678</c:v>
                </c:pt>
                <c:pt idx="7184">
                  <c:v>6679</c:v>
                </c:pt>
                <c:pt idx="7185">
                  <c:v>6680</c:v>
                </c:pt>
                <c:pt idx="7186">
                  <c:v>6681</c:v>
                </c:pt>
                <c:pt idx="7187">
                  <c:v>6682</c:v>
                </c:pt>
                <c:pt idx="7188">
                  <c:v>6683</c:v>
                </c:pt>
                <c:pt idx="7189">
                  <c:v>6683</c:v>
                </c:pt>
                <c:pt idx="7190">
                  <c:v>6684</c:v>
                </c:pt>
                <c:pt idx="7191">
                  <c:v>6685</c:v>
                </c:pt>
                <c:pt idx="7192">
                  <c:v>6686</c:v>
                </c:pt>
                <c:pt idx="7193">
                  <c:v>6687</c:v>
                </c:pt>
                <c:pt idx="7194">
                  <c:v>6688</c:v>
                </c:pt>
                <c:pt idx="7195">
                  <c:v>6689</c:v>
                </c:pt>
                <c:pt idx="7196">
                  <c:v>6690</c:v>
                </c:pt>
                <c:pt idx="7197">
                  <c:v>6691</c:v>
                </c:pt>
                <c:pt idx="7198">
                  <c:v>6692</c:v>
                </c:pt>
                <c:pt idx="7199">
                  <c:v>6693</c:v>
                </c:pt>
                <c:pt idx="7200">
                  <c:v>6694</c:v>
                </c:pt>
                <c:pt idx="7201">
                  <c:v>6694</c:v>
                </c:pt>
                <c:pt idx="7202">
                  <c:v>6694</c:v>
                </c:pt>
                <c:pt idx="7203">
                  <c:v>6694</c:v>
                </c:pt>
                <c:pt idx="7204">
                  <c:v>6695</c:v>
                </c:pt>
                <c:pt idx="7205">
                  <c:v>6695</c:v>
                </c:pt>
                <c:pt idx="7206">
                  <c:v>6695</c:v>
                </c:pt>
                <c:pt idx="7207">
                  <c:v>6696</c:v>
                </c:pt>
                <c:pt idx="7208">
                  <c:v>6697</c:v>
                </c:pt>
                <c:pt idx="7209">
                  <c:v>6697</c:v>
                </c:pt>
                <c:pt idx="7210">
                  <c:v>6698</c:v>
                </c:pt>
                <c:pt idx="7211">
                  <c:v>6699</c:v>
                </c:pt>
                <c:pt idx="7212">
                  <c:v>6700</c:v>
                </c:pt>
                <c:pt idx="7213">
                  <c:v>6701</c:v>
                </c:pt>
                <c:pt idx="7214">
                  <c:v>6702</c:v>
                </c:pt>
                <c:pt idx="7215">
                  <c:v>6703</c:v>
                </c:pt>
                <c:pt idx="7216">
                  <c:v>6704</c:v>
                </c:pt>
                <c:pt idx="7217">
                  <c:v>6705</c:v>
                </c:pt>
                <c:pt idx="7218">
                  <c:v>6706</c:v>
                </c:pt>
                <c:pt idx="7219">
                  <c:v>6707</c:v>
                </c:pt>
                <c:pt idx="7220">
                  <c:v>6708</c:v>
                </c:pt>
                <c:pt idx="7221">
                  <c:v>6709</c:v>
                </c:pt>
                <c:pt idx="7222">
                  <c:v>6710</c:v>
                </c:pt>
                <c:pt idx="7223">
                  <c:v>6711</c:v>
                </c:pt>
                <c:pt idx="7224">
                  <c:v>6712</c:v>
                </c:pt>
                <c:pt idx="7225">
                  <c:v>6713</c:v>
                </c:pt>
                <c:pt idx="7226">
                  <c:v>6714</c:v>
                </c:pt>
                <c:pt idx="7227">
                  <c:v>6715</c:v>
                </c:pt>
                <c:pt idx="7228">
                  <c:v>6716</c:v>
                </c:pt>
                <c:pt idx="7229">
                  <c:v>6717</c:v>
                </c:pt>
                <c:pt idx="7230">
                  <c:v>6718</c:v>
                </c:pt>
                <c:pt idx="7231">
                  <c:v>6719</c:v>
                </c:pt>
                <c:pt idx="7232">
                  <c:v>6720</c:v>
                </c:pt>
                <c:pt idx="7233">
                  <c:v>6721</c:v>
                </c:pt>
                <c:pt idx="7234">
                  <c:v>6722</c:v>
                </c:pt>
                <c:pt idx="7235">
                  <c:v>6723</c:v>
                </c:pt>
                <c:pt idx="7236">
                  <c:v>6724</c:v>
                </c:pt>
                <c:pt idx="7237">
                  <c:v>6725</c:v>
                </c:pt>
                <c:pt idx="7238">
                  <c:v>6726</c:v>
                </c:pt>
                <c:pt idx="7239">
                  <c:v>6727</c:v>
                </c:pt>
                <c:pt idx="7240">
                  <c:v>6728</c:v>
                </c:pt>
                <c:pt idx="7241">
                  <c:v>6729</c:v>
                </c:pt>
                <c:pt idx="7242">
                  <c:v>6730</c:v>
                </c:pt>
                <c:pt idx="7243">
                  <c:v>6731</c:v>
                </c:pt>
                <c:pt idx="7244">
                  <c:v>6732</c:v>
                </c:pt>
                <c:pt idx="7245">
                  <c:v>6733</c:v>
                </c:pt>
                <c:pt idx="7246">
                  <c:v>6734</c:v>
                </c:pt>
                <c:pt idx="7247">
                  <c:v>6735</c:v>
                </c:pt>
                <c:pt idx="7248">
                  <c:v>6736</c:v>
                </c:pt>
                <c:pt idx="7249">
                  <c:v>6737</c:v>
                </c:pt>
                <c:pt idx="7250">
                  <c:v>6738</c:v>
                </c:pt>
                <c:pt idx="7251">
                  <c:v>6739</c:v>
                </c:pt>
                <c:pt idx="7252">
                  <c:v>6740</c:v>
                </c:pt>
                <c:pt idx="7253">
                  <c:v>6741</c:v>
                </c:pt>
                <c:pt idx="7254">
                  <c:v>6742</c:v>
                </c:pt>
                <c:pt idx="7255">
                  <c:v>6742</c:v>
                </c:pt>
                <c:pt idx="7256">
                  <c:v>6742</c:v>
                </c:pt>
                <c:pt idx="7257">
                  <c:v>6743</c:v>
                </c:pt>
                <c:pt idx="7258">
                  <c:v>6744</c:v>
                </c:pt>
                <c:pt idx="7259">
                  <c:v>6744</c:v>
                </c:pt>
                <c:pt idx="7260">
                  <c:v>6745</c:v>
                </c:pt>
                <c:pt idx="7261">
                  <c:v>6746</c:v>
                </c:pt>
                <c:pt idx="7262">
                  <c:v>6746</c:v>
                </c:pt>
                <c:pt idx="7263">
                  <c:v>6746</c:v>
                </c:pt>
                <c:pt idx="7264">
                  <c:v>6747</c:v>
                </c:pt>
                <c:pt idx="7265">
                  <c:v>6748</c:v>
                </c:pt>
                <c:pt idx="7266">
                  <c:v>6749</c:v>
                </c:pt>
                <c:pt idx="7267">
                  <c:v>6750</c:v>
                </c:pt>
                <c:pt idx="7268">
                  <c:v>6751</c:v>
                </c:pt>
                <c:pt idx="7269">
                  <c:v>6752</c:v>
                </c:pt>
                <c:pt idx="7270">
                  <c:v>6753</c:v>
                </c:pt>
                <c:pt idx="7271">
                  <c:v>6754</c:v>
                </c:pt>
                <c:pt idx="7272">
                  <c:v>6754</c:v>
                </c:pt>
                <c:pt idx="7273">
                  <c:v>6755</c:v>
                </c:pt>
                <c:pt idx="7274">
                  <c:v>6756</c:v>
                </c:pt>
                <c:pt idx="7275">
                  <c:v>6757</c:v>
                </c:pt>
                <c:pt idx="7276">
                  <c:v>6758</c:v>
                </c:pt>
                <c:pt idx="7277">
                  <c:v>6759</c:v>
                </c:pt>
                <c:pt idx="7278">
                  <c:v>6759</c:v>
                </c:pt>
                <c:pt idx="7279">
                  <c:v>6760</c:v>
                </c:pt>
                <c:pt idx="7280">
                  <c:v>6761</c:v>
                </c:pt>
                <c:pt idx="7281">
                  <c:v>6762</c:v>
                </c:pt>
                <c:pt idx="7282">
                  <c:v>6762</c:v>
                </c:pt>
                <c:pt idx="7283">
                  <c:v>6763</c:v>
                </c:pt>
                <c:pt idx="7284">
                  <c:v>6764</c:v>
                </c:pt>
                <c:pt idx="7285">
                  <c:v>6764</c:v>
                </c:pt>
                <c:pt idx="7286">
                  <c:v>6764</c:v>
                </c:pt>
                <c:pt idx="7287">
                  <c:v>6765</c:v>
                </c:pt>
                <c:pt idx="7288">
                  <c:v>6766</c:v>
                </c:pt>
                <c:pt idx="7289">
                  <c:v>6767</c:v>
                </c:pt>
                <c:pt idx="7290">
                  <c:v>6768</c:v>
                </c:pt>
                <c:pt idx="7291">
                  <c:v>6769</c:v>
                </c:pt>
                <c:pt idx="7292">
                  <c:v>6770</c:v>
                </c:pt>
                <c:pt idx="7293">
                  <c:v>6771</c:v>
                </c:pt>
                <c:pt idx="7294">
                  <c:v>6772</c:v>
                </c:pt>
                <c:pt idx="7295">
                  <c:v>6773</c:v>
                </c:pt>
                <c:pt idx="7296">
                  <c:v>6774</c:v>
                </c:pt>
                <c:pt idx="7297">
                  <c:v>6775</c:v>
                </c:pt>
                <c:pt idx="7298">
                  <c:v>6776</c:v>
                </c:pt>
                <c:pt idx="7299">
                  <c:v>6777</c:v>
                </c:pt>
                <c:pt idx="7300">
                  <c:v>6777</c:v>
                </c:pt>
                <c:pt idx="7301">
                  <c:v>6778</c:v>
                </c:pt>
                <c:pt idx="7302">
                  <c:v>6779</c:v>
                </c:pt>
                <c:pt idx="7303">
                  <c:v>6780</c:v>
                </c:pt>
                <c:pt idx="7304">
                  <c:v>6781</c:v>
                </c:pt>
                <c:pt idx="7305">
                  <c:v>6781</c:v>
                </c:pt>
                <c:pt idx="7306">
                  <c:v>6782</c:v>
                </c:pt>
                <c:pt idx="7307">
                  <c:v>6783</c:v>
                </c:pt>
                <c:pt idx="7308">
                  <c:v>6784</c:v>
                </c:pt>
                <c:pt idx="7309">
                  <c:v>6784</c:v>
                </c:pt>
                <c:pt idx="7310">
                  <c:v>6784</c:v>
                </c:pt>
                <c:pt idx="7311">
                  <c:v>6785</c:v>
                </c:pt>
                <c:pt idx="7312">
                  <c:v>6786</c:v>
                </c:pt>
                <c:pt idx="7313">
                  <c:v>6786</c:v>
                </c:pt>
                <c:pt idx="7314">
                  <c:v>6787</c:v>
                </c:pt>
                <c:pt idx="7315">
                  <c:v>6788</c:v>
                </c:pt>
                <c:pt idx="7316">
                  <c:v>6789</c:v>
                </c:pt>
                <c:pt idx="7317">
                  <c:v>6789</c:v>
                </c:pt>
                <c:pt idx="7318">
                  <c:v>6790</c:v>
                </c:pt>
                <c:pt idx="7319">
                  <c:v>6791</c:v>
                </c:pt>
                <c:pt idx="7320">
                  <c:v>6792</c:v>
                </c:pt>
                <c:pt idx="7321">
                  <c:v>6793</c:v>
                </c:pt>
                <c:pt idx="7322">
                  <c:v>6794</c:v>
                </c:pt>
                <c:pt idx="7323">
                  <c:v>6795</c:v>
                </c:pt>
                <c:pt idx="7324">
                  <c:v>6795</c:v>
                </c:pt>
                <c:pt idx="7325">
                  <c:v>6796</c:v>
                </c:pt>
                <c:pt idx="7326">
                  <c:v>6796</c:v>
                </c:pt>
                <c:pt idx="7327">
                  <c:v>6796</c:v>
                </c:pt>
                <c:pt idx="7328">
                  <c:v>6797</c:v>
                </c:pt>
                <c:pt idx="7329">
                  <c:v>6798</c:v>
                </c:pt>
                <c:pt idx="7330">
                  <c:v>6799</c:v>
                </c:pt>
                <c:pt idx="7331">
                  <c:v>6800</c:v>
                </c:pt>
                <c:pt idx="7332">
                  <c:v>6801</c:v>
                </c:pt>
                <c:pt idx="7333">
                  <c:v>6802</c:v>
                </c:pt>
                <c:pt idx="7334">
                  <c:v>6802</c:v>
                </c:pt>
                <c:pt idx="7335">
                  <c:v>6803</c:v>
                </c:pt>
                <c:pt idx="7336">
                  <c:v>6804</c:v>
                </c:pt>
                <c:pt idx="7337">
                  <c:v>6805</c:v>
                </c:pt>
                <c:pt idx="7338">
                  <c:v>6806</c:v>
                </c:pt>
                <c:pt idx="7339">
                  <c:v>6807</c:v>
                </c:pt>
                <c:pt idx="7340">
                  <c:v>6808</c:v>
                </c:pt>
                <c:pt idx="7341">
                  <c:v>6809</c:v>
                </c:pt>
                <c:pt idx="7342">
                  <c:v>6810</c:v>
                </c:pt>
                <c:pt idx="7343">
                  <c:v>6811</c:v>
                </c:pt>
                <c:pt idx="7344">
                  <c:v>6812</c:v>
                </c:pt>
                <c:pt idx="7345">
                  <c:v>6813</c:v>
                </c:pt>
                <c:pt idx="7346">
                  <c:v>6814</c:v>
                </c:pt>
                <c:pt idx="7347">
                  <c:v>6815</c:v>
                </c:pt>
                <c:pt idx="7348">
                  <c:v>6816</c:v>
                </c:pt>
                <c:pt idx="7349">
                  <c:v>6816</c:v>
                </c:pt>
                <c:pt idx="7350">
                  <c:v>6817</c:v>
                </c:pt>
                <c:pt idx="7351">
                  <c:v>6818</c:v>
                </c:pt>
                <c:pt idx="7352">
                  <c:v>6818</c:v>
                </c:pt>
                <c:pt idx="7353">
                  <c:v>6819</c:v>
                </c:pt>
                <c:pt idx="7354">
                  <c:v>6820</c:v>
                </c:pt>
                <c:pt idx="7355">
                  <c:v>6821</c:v>
                </c:pt>
                <c:pt idx="7356">
                  <c:v>6822</c:v>
                </c:pt>
                <c:pt idx="7357">
                  <c:v>6823</c:v>
                </c:pt>
                <c:pt idx="7358">
                  <c:v>6823</c:v>
                </c:pt>
                <c:pt idx="7359">
                  <c:v>6824</c:v>
                </c:pt>
                <c:pt idx="7360">
                  <c:v>6825</c:v>
                </c:pt>
                <c:pt idx="7361">
                  <c:v>6825</c:v>
                </c:pt>
                <c:pt idx="7362">
                  <c:v>6826</c:v>
                </c:pt>
                <c:pt idx="7363">
                  <c:v>6826</c:v>
                </c:pt>
                <c:pt idx="7364">
                  <c:v>6826</c:v>
                </c:pt>
                <c:pt idx="7365">
                  <c:v>6827</c:v>
                </c:pt>
                <c:pt idx="7366">
                  <c:v>6827</c:v>
                </c:pt>
                <c:pt idx="7367">
                  <c:v>6828</c:v>
                </c:pt>
                <c:pt idx="7368">
                  <c:v>6829</c:v>
                </c:pt>
                <c:pt idx="7369">
                  <c:v>6830</c:v>
                </c:pt>
                <c:pt idx="7370">
                  <c:v>6831</c:v>
                </c:pt>
                <c:pt idx="7371">
                  <c:v>6831</c:v>
                </c:pt>
                <c:pt idx="7372">
                  <c:v>6832</c:v>
                </c:pt>
                <c:pt idx="7373">
                  <c:v>6833</c:v>
                </c:pt>
                <c:pt idx="7374">
                  <c:v>6834</c:v>
                </c:pt>
                <c:pt idx="7375">
                  <c:v>6835</c:v>
                </c:pt>
                <c:pt idx="7376">
                  <c:v>6836</c:v>
                </c:pt>
                <c:pt idx="7377">
                  <c:v>6837</c:v>
                </c:pt>
                <c:pt idx="7378">
                  <c:v>6838</c:v>
                </c:pt>
                <c:pt idx="7379">
                  <c:v>6839</c:v>
                </c:pt>
                <c:pt idx="7380">
                  <c:v>6840</c:v>
                </c:pt>
                <c:pt idx="7381">
                  <c:v>6841</c:v>
                </c:pt>
                <c:pt idx="7382">
                  <c:v>6842</c:v>
                </c:pt>
                <c:pt idx="7383">
                  <c:v>6843</c:v>
                </c:pt>
                <c:pt idx="7384">
                  <c:v>6844</c:v>
                </c:pt>
                <c:pt idx="7385">
                  <c:v>6845</c:v>
                </c:pt>
                <c:pt idx="7386">
                  <c:v>6846</c:v>
                </c:pt>
                <c:pt idx="7387">
                  <c:v>6846</c:v>
                </c:pt>
                <c:pt idx="7388">
                  <c:v>6847</c:v>
                </c:pt>
                <c:pt idx="7389">
                  <c:v>6848</c:v>
                </c:pt>
                <c:pt idx="7390">
                  <c:v>6849</c:v>
                </c:pt>
                <c:pt idx="7391">
                  <c:v>6850</c:v>
                </c:pt>
                <c:pt idx="7392">
                  <c:v>6851</c:v>
                </c:pt>
                <c:pt idx="7393">
                  <c:v>6852</c:v>
                </c:pt>
                <c:pt idx="7394">
                  <c:v>6853</c:v>
                </c:pt>
                <c:pt idx="7395">
                  <c:v>6854</c:v>
                </c:pt>
                <c:pt idx="7396">
                  <c:v>6855</c:v>
                </c:pt>
                <c:pt idx="7397">
                  <c:v>6856</c:v>
                </c:pt>
                <c:pt idx="7398">
                  <c:v>6857</c:v>
                </c:pt>
                <c:pt idx="7399">
                  <c:v>6858</c:v>
                </c:pt>
                <c:pt idx="7400">
                  <c:v>6859</c:v>
                </c:pt>
                <c:pt idx="7401">
                  <c:v>6860</c:v>
                </c:pt>
                <c:pt idx="7402">
                  <c:v>6861</c:v>
                </c:pt>
                <c:pt idx="7403">
                  <c:v>6862</c:v>
                </c:pt>
                <c:pt idx="7404">
                  <c:v>6863</c:v>
                </c:pt>
                <c:pt idx="7405">
                  <c:v>6863</c:v>
                </c:pt>
                <c:pt idx="7406">
                  <c:v>6864</c:v>
                </c:pt>
                <c:pt idx="7407">
                  <c:v>6865</c:v>
                </c:pt>
                <c:pt idx="7408">
                  <c:v>6865</c:v>
                </c:pt>
                <c:pt idx="7409">
                  <c:v>6866</c:v>
                </c:pt>
                <c:pt idx="7410">
                  <c:v>6867</c:v>
                </c:pt>
                <c:pt idx="7411">
                  <c:v>6867</c:v>
                </c:pt>
                <c:pt idx="7412">
                  <c:v>6867</c:v>
                </c:pt>
                <c:pt idx="7413">
                  <c:v>6867</c:v>
                </c:pt>
                <c:pt idx="7414">
                  <c:v>6867</c:v>
                </c:pt>
                <c:pt idx="7415">
                  <c:v>6868</c:v>
                </c:pt>
                <c:pt idx="7416">
                  <c:v>6869</c:v>
                </c:pt>
                <c:pt idx="7417">
                  <c:v>6870</c:v>
                </c:pt>
                <c:pt idx="7418">
                  <c:v>6870</c:v>
                </c:pt>
                <c:pt idx="7419">
                  <c:v>6871</c:v>
                </c:pt>
                <c:pt idx="7420">
                  <c:v>6872</c:v>
                </c:pt>
                <c:pt idx="7421">
                  <c:v>6873</c:v>
                </c:pt>
                <c:pt idx="7422">
                  <c:v>6874</c:v>
                </c:pt>
                <c:pt idx="7423">
                  <c:v>6875</c:v>
                </c:pt>
                <c:pt idx="7424">
                  <c:v>6876</c:v>
                </c:pt>
                <c:pt idx="7425">
                  <c:v>6877</c:v>
                </c:pt>
                <c:pt idx="7426">
                  <c:v>6878</c:v>
                </c:pt>
                <c:pt idx="7427">
                  <c:v>6879</c:v>
                </c:pt>
                <c:pt idx="7428">
                  <c:v>6880</c:v>
                </c:pt>
                <c:pt idx="7429">
                  <c:v>6881</c:v>
                </c:pt>
                <c:pt idx="7430">
                  <c:v>6882</c:v>
                </c:pt>
                <c:pt idx="7431">
                  <c:v>6883</c:v>
                </c:pt>
                <c:pt idx="7432">
                  <c:v>6884</c:v>
                </c:pt>
                <c:pt idx="7433">
                  <c:v>6885</c:v>
                </c:pt>
                <c:pt idx="7434">
                  <c:v>6886</c:v>
                </c:pt>
                <c:pt idx="7435">
                  <c:v>6887</c:v>
                </c:pt>
                <c:pt idx="7436">
                  <c:v>6888</c:v>
                </c:pt>
                <c:pt idx="7437">
                  <c:v>6889</c:v>
                </c:pt>
                <c:pt idx="7438">
                  <c:v>6890</c:v>
                </c:pt>
                <c:pt idx="7439">
                  <c:v>6891</c:v>
                </c:pt>
                <c:pt idx="7440">
                  <c:v>6892</c:v>
                </c:pt>
                <c:pt idx="7441">
                  <c:v>6893</c:v>
                </c:pt>
                <c:pt idx="7442">
                  <c:v>6894</c:v>
                </c:pt>
                <c:pt idx="7443">
                  <c:v>6895</c:v>
                </c:pt>
                <c:pt idx="7444">
                  <c:v>6896</c:v>
                </c:pt>
                <c:pt idx="7445">
                  <c:v>6897</c:v>
                </c:pt>
                <c:pt idx="7446">
                  <c:v>6898</c:v>
                </c:pt>
                <c:pt idx="7447">
                  <c:v>6899</c:v>
                </c:pt>
                <c:pt idx="7448">
                  <c:v>6899</c:v>
                </c:pt>
                <c:pt idx="7449">
                  <c:v>6900</c:v>
                </c:pt>
                <c:pt idx="7450">
                  <c:v>6901</c:v>
                </c:pt>
                <c:pt idx="7451">
                  <c:v>6902</c:v>
                </c:pt>
                <c:pt idx="7452">
                  <c:v>6902</c:v>
                </c:pt>
                <c:pt idx="7453">
                  <c:v>6903</c:v>
                </c:pt>
                <c:pt idx="7454">
                  <c:v>6904</c:v>
                </c:pt>
                <c:pt idx="7455">
                  <c:v>6905</c:v>
                </c:pt>
                <c:pt idx="7456">
                  <c:v>6906</c:v>
                </c:pt>
                <c:pt idx="7457">
                  <c:v>6907</c:v>
                </c:pt>
                <c:pt idx="7458">
                  <c:v>6908</c:v>
                </c:pt>
                <c:pt idx="7459">
                  <c:v>6909</c:v>
                </c:pt>
                <c:pt idx="7460">
                  <c:v>6910</c:v>
                </c:pt>
                <c:pt idx="7461">
                  <c:v>6910</c:v>
                </c:pt>
                <c:pt idx="7462">
                  <c:v>6910</c:v>
                </c:pt>
                <c:pt idx="7463">
                  <c:v>6911</c:v>
                </c:pt>
                <c:pt idx="7464">
                  <c:v>6912</c:v>
                </c:pt>
                <c:pt idx="7465">
                  <c:v>6913</c:v>
                </c:pt>
                <c:pt idx="7466">
                  <c:v>6914</c:v>
                </c:pt>
                <c:pt idx="7467">
                  <c:v>6915</c:v>
                </c:pt>
                <c:pt idx="7468">
                  <c:v>6916</c:v>
                </c:pt>
                <c:pt idx="7469">
                  <c:v>6916</c:v>
                </c:pt>
                <c:pt idx="7470">
                  <c:v>6917</c:v>
                </c:pt>
                <c:pt idx="7471">
                  <c:v>6918</c:v>
                </c:pt>
                <c:pt idx="7472">
                  <c:v>6919</c:v>
                </c:pt>
                <c:pt idx="7473">
                  <c:v>6920</c:v>
                </c:pt>
                <c:pt idx="7474">
                  <c:v>6921</c:v>
                </c:pt>
                <c:pt idx="7475">
                  <c:v>6922</c:v>
                </c:pt>
                <c:pt idx="7476">
                  <c:v>6923</c:v>
                </c:pt>
                <c:pt idx="7477">
                  <c:v>6924</c:v>
                </c:pt>
                <c:pt idx="7478">
                  <c:v>6925</c:v>
                </c:pt>
                <c:pt idx="7479">
                  <c:v>6926</c:v>
                </c:pt>
                <c:pt idx="7480">
                  <c:v>6927</c:v>
                </c:pt>
                <c:pt idx="7481">
                  <c:v>6928</c:v>
                </c:pt>
                <c:pt idx="7482">
                  <c:v>6929</c:v>
                </c:pt>
                <c:pt idx="7483">
                  <c:v>6930</c:v>
                </c:pt>
                <c:pt idx="7484">
                  <c:v>6931</c:v>
                </c:pt>
                <c:pt idx="7485">
                  <c:v>6931</c:v>
                </c:pt>
                <c:pt idx="7486">
                  <c:v>6932</c:v>
                </c:pt>
                <c:pt idx="7487">
                  <c:v>6933</c:v>
                </c:pt>
                <c:pt idx="7488">
                  <c:v>6934</c:v>
                </c:pt>
                <c:pt idx="7489">
                  <c:v>6935</c:v>
                </c:pt>
                <c:pt idx="7490">
                  <c:v>6936</c:v>
                </c:pt>
                <c:pt idx="7491">
                  <c:v>6937</c:v>
                </c:pt>
                <c:pt idx="7492">
                  <c:v>6938</c:v>
                </c:pt>
                <c:pt idx="7493">
                  <c:v>6939</c:v>
                </c:pt>
                <c:pt idx="7494">
                  <c:v>6940</c:v>
                </c:pt>
                <c:pt idx="7495">
                  <c:v>6941</c:v>
                </c:pt>
                <c:pt idx="7496">
                  <c:v>6942</c:v>
                </c:pt>
                <c:pt idx="7497">
                  <c:v>6943</c:v>
                </c:pt>
                <c:pt idx="7498">
                  <c:v>6944</c:v>
                </c:pt>
                <c:pt idx="7499">
                  <c:v>6945</c:v>
                </c:pt>
                <c:pt idx="7500">
                  <c:v>6946</c:v>
                </c:pt>
                <c:pt idx="7501">
                  <c:v>6947</c:v>
                </c:pt>
                <c:pt idx="7502">
                  <c:v>6948</c:v>
                </c:pt>
                <c:pt idx="7503">
                  <c:v>6949</c:v>
                </c:pt>
                <c:pt idx="7504">
                  <c:v>6950</c:v>
                </c:pt>
                <c:pt idx="7505">
                  <c:v>6951</c:v>
                </c:pt>
                <c:pt idx="7506">
                  <c:v>6952</c:v>
                </c:pt>
                <c:pt idx="7507">
                  <c:v>6953</c:v>
                </c:pt>
                <c:pt idx="7508">
                  <c:v>6954</c:v>
                </c:pt>
                <c:pt idx="7509">
                  <c:v>6955</c:v>
                </c:pt>
                <c:pt idx="7510">
                  <c:v>6956</c:v>
                </c:pt>
                <c:pt idx="7511">
                  <c:v>6957</c:v>
                </c:pt>
                <c:pt idx="7512">
                  <c:v>6958</c:v>
                </c:pt>
                <c:pt idx="7513">
                  <c:v>6959</c:v>
                </c:pt>
                <c:pt idx="7514">
                  <c:v>6960</c:v>
                </c:pt>
                <c:pt idx="7515">
                  <c:v>6961</c:v>
                </c:pt>
                <c:pt idx="7516">
                  <c:v>6962</c:v>
                </c:pt>
                <c:pt idx="7517">
                  <c:v>6963</c:v>
                </c:pt>
                <c:pt idx="7518">
                  <c:v>6963</c:v>
                </c:pt>
                <c:pt idx="7519">
                  <c:v>6964</c:v>
                </c:pt>
                <c:pt idx="7520">
                  <c:v>6965</c:v>
                </c:pt>
                <c:pt idx="7521">
                  <c:v>6966</c:v>
                </c:pt>
                <c:pt idx="7522">
                  <c:v>6966</c:v>
                </c:pt>
                <c:pt idx="7523">
                  <c:v>6967</c:v>
                </c:pt>
                <c:pt idx="7524">
                  <c:v>6968</c:v>
                </c:pt>
                <c:pt idx="7525">
                  <c:v>6969</c:v>
                </c:pt>
                <c:pt idx="7526">
                  <c:v>6969</c:v>
                </c:pt>
                <c:pt idx="7527">
                  <c:v>6970</c:v>
                </c:pt>
                <c:pt idx="7528">
                  <c:v>6971</c:v>
                </c:pt>
                <c:pt idx="7529">
                  <c:v>6972</c:v>
                </c:pt>
                <c:pt idx="7530">
                  <c:v>6973</c:v>
                </c:pt>
                <c:pt idx="7531">
                  <c:v>6974</c:v>
                </c:pt>
                <c:pt idx="7532">
                  <c:v>6975</c:v>
                </c:pt>
                <c:pt idx="7533">
                  <c:v>6976</c:v>
                </c:pt>
                <c:pt idx="7534">
                  <c:v>6977</c:v>
                </c:pt>
                <c:pt idx="7535">
                  <c:v>6978</c:v>
                </c:pt>
                <c:pt idx="7536">
                  <c:v>6979</c:v>
                </c:pt>
                <c:pt idx="7537">
                  <c:v>6980</c:v>
                </c:pt>
                <c:pt idx="7538">
                  <c:v>6981</c:v>
                </c:pt>
                <c:pt idx="7539">
                  <c:v>6982</c:v>
                </c:pt>
                <c:pt idx="7540">
                  <c:v>6983</c:v>
                </c:pt>
                <c:pt idx="7541">
                  <c:v>6984</c:v>
                </c:pt>
                <c:pt idx="7542">
                  <c:v>6985</c:v>
                </c:pt>
                <c:pt idx="7543">
                  <c:v>6986</c:v>
                </c:pt>
                <c:pt idx="7544">
                  <c:v>6987</c:v>
                </c:pt>
                <c:pt idx="7545">
                  <c:v>6988</c:v>
                </c:pt>
                <c:pt idx="7546">
                  <c:v>6989</c:v>
                </c:pt>
                <c:pt idx="7547">
                  <c:v>6990</c:v>
                </c:pt>
                <c:pt idx="7548">
                  <c:v>6991</c:v>
                </c:pt>
                <c:pt idx="7549">
                  <c:v>6992</c:v>
                </c:pt>
                <c:pt idx="7550">
                  <c:v>6993</c:v>
                </c:pt>
                <c:pt idx="7551">
                  <c:v>6994</c:v>
                </c:pt>
                <c:pt idx="7552">
                  <c:v>6995</c:v>
                </c:pt>
                <c:pt idx="7553">
                  <c:v>6996</c:v>
                </c:pt>
                <c:pt idx="7554">
                  <c:v>6997</c:v>
                </c:pt>
                <c:pt idx="7555">
                  <c:v>6998</c:v>
                </c:pt>
                <c:pt idx="7556">
                  <c:v>6999</c:v>
                </c:pt>
                <c:pt idx="7557">
                  <c:v>7000</c:v>
                </c:pt>
                <c:pt idx="7558">
                  <c:v>7001</c:v>
                </c:pt>
                <c:pt idx="7559">
                  <c:v>7002</c:v>
                </c:pt>
                <c:pt idx="7560">
                  <c:v>7003</c:v>
                </c:pt>
                <c:pt idx="7561">
                  <c:v>7004</c:v>
                </c:pt>
                <c:pt idx="7562">
                  <c:v>7005</c:v>
                </c:pt>
                <c:pt idx="7563">
                  <c:v>7006</c:v>
                </c:pt>
                <c:pt idx="7564">
                  <c:v>7007</c:v>
                </c:pt>
                <c:pt idx="7565">
                  <c:v>7008</c:v>
                </c:pt>
                <c:pt idx="7566">
                  <c:v>7009</c:v>
                </c:pt>
                <c:pt idx="7567">
                  <c:v>7010</c:v>
                </c:pt>
                <c:pt idx="7568">
                  <c:v>7011</c:v>
                </c:pt>
                <c:pt idx="7569">
                  <c:v>7012</c:v>
                </c:pt>
                <c:pt idx="7570">
                  <c:v>7013</c:v>
                </c:pt>
                <c:pt idx="7571">
                  <c:v>7013</c:v>
                </c:pt>
                <c:pt idx="7572">
                  <c:v>7013</c:v>
                </c:pt>
                <c:pt idx="7573">
                  <c:v>7013</c:v>
                </c:pt>
                <c:pt idx="7574">
                  <c:v>7014</c:v>
                </c:pt>
                <c:pt idx="7575">
                  <c:v>7014</c:v>
                </c:pt>
                <c:pt idx="7576">
                  <c:v>7014</c:v>
                </c:pt>
                <c:pt idx="7577">
                  <c:v>7014</c:v>
                </c:pt>
                <c:pt idx="7578">
                  <c:v>7015</c:v>
                </c:pt>
                <c:pt idx="7579">
                  <c:v>7016</c:v>
                </c:pt>
                <c:pt idx="7580">
                  <c:v>7017</c:v>
                </c:pt>
                <c:pt idx="7581">
                  <c:v>7018</c:v>
                </c:pt>
                <c:pt idx="7582">
                  <c:v>7019</c:v>
                </c:pt>
                <c:pt idx="7583">
                  <c:v>7019</c:v>
                </c:pt>
                <c:pt idx="7584">
                  <c:v>7019</c:v>
                </c:pt>
                <c:pt idx="7585">
                  <c:v>7020</c:v>
                </c:pt>
                <c:pt idx="7586">
                  <c:v>7021</c:v>
                </c:pt>
                <c:pt idx="7587">
                  <c:v>7021</c:v>
                </c:pt>
                <c:pt idx="7588">
                  <c:v>7022</c:v>
                </c:pt>
                <c:pt idx="7589">
                  <c:v>7022</c:v>
                </c:pt>
                <c:pt idx="7590">
                  <c:v>7022</c:v>
                </c:pt>
                <c:pt idx="7591">
                  <c:v>7022</c:v>
                </c:pt>
                <c:pt idx="7592">
                  <c:v>7022</c:v>
                </c:pt>
                <c:pt idx="7593">
                  <c:v>7022</c:v>
                </c:pt>
                <c:pt idx="7594">
                  <c:v>7022</c:v>
                </c:pt>
                <c:pt idx="7595">
                  <c:v>7022</c:v>
                </c:pt>
                <c:pt idx="7596">
                  <c:v>7022</c:v>
                </c:pt>
                <c:pt idx="7597">
                  <c:v>7022</c:v>
                </c:pt>
                <c:pt idx="7598">
                  <c:v>7022</c:v>
                </c:pt>
                <c:pt idx="7599">
                  <c:v>7022</c:v>
                </c:pt>
                <c:pt idx="7600">
                  <c:v>7022</c:v>
                </c:pt>
                <c:pt idx="7601">
                  <c:v>7022</c:v>
                </c:pt>
                <c:pt idx="7602">
                  <c:v>7023</c:v>
                </c:pt>
                <c:pt idx="7603">
                  <c:v>7024</c:v>
                </c:pt>
                <c:pt idx="7604">
                  <c:v>7025</c:v>
                </c:pt>
                <c:pt idx="7605">
                  <c:v>7026</c:v>
                </c:pt>
                <c:pt idx="7606">
                  <c:v>7026</c:v>
                </c:pt>
                <c:pt idx="7607">
                  <c:v>7026</c:v>
                </c:pt>
                <c:pt idx="7608">
                  <c:v>7026</c:v>
                </c:pt>
                <c:pt idx="7609">
                  <c:v>7026</c:v>
                </c:pt>
                <c:pt idx="7610">
                  <c:v>7026</c:v>
                </c:pt>
                <c:pt idx="7611">
                  <c:v>7027</c:v>
                </c:pt>
                <c:pt idx="7612">
                  <c:v>7028</c:v>
                </c:pt>
                <c:pt idx="7613">
                  <c:v>7029</c:v>
                </c:pt>
                <c:pt idx="7614">
                  <c:v>7030</c:v>
                </c:pt>
                <c:pt idx="7615">
                  <c:v>7031</c:v>
                </c:pt>
                <c:pt idx="7616">
                  <c:v>7032</c:v>
                </c:pt>
                <c:pt idx="7617">
                  <c:v>7033</c:v>
                </c:pt>
                <c:pt idx="7618">
                  <c:v>7034</c:v>
                </c:pt>
                <c:pt idx="7619">
                  <c:v>7034</c:v>
                </c:pt>
                <c:pt idx="7620">
                  <c:v>7035</c:v>
                </c:pt>
                <c:pt idx="7621">
                  <c:v>7036</c:v>
                </c:pt>
                <c:pt idx="7622">
                  <c:v>7037</c:v>
                </c:pt>
                <c:pt idx="7623">
                  <c:v>7038</c:v>
                </c:pt>
                <c:pt idx="7624">
                  <c:v>7039</c:v>
                </c:pt>
                <c:pt idx="7625">
                  <c:v>7040</c:v>
                </c:pt>
                <c:pt idx="7626">
                  <c:v>7041</c:v>
                </c:pt>
                <c:pt idx="7627">
                  <c:v>7042</c:v>
                </c:pt>
                <c:pt idx="7628">
                  <c:v>7043</c:v>
                </c:pt>
                <c:pt idx="7629">
                  <c:v>7044</c:v>
                </c:pt>
                <c:pt idx="7630">
                  <c:v>7045</c:v>
                </c:pt>
                <c:pt idx="7631">
                  <c:v>7046</c:v>
                </c:pt>
                <c:pt idx="7632">
                  <c:v>7046</c:v>
                </c:pt>
                <c:pt idx="7633">
                  <c:v>7047</c:v>
                </c:pt>
                <c:pt idx="7634">
                  <c:v>7047</c:v>
                </c:pt>
                <c:pt idx="7635">
                  <c:v>7048</c:v>
                </c:pt>
                <c:pt idx="7636">
                  <c:v>7049</c:v>
                </c:pt>
                <c:pt idx="7637">
                  <c:v>7050</c:v>
                </c:pt>
                <c:pt idx="7638">
                  <c:v>7051</c:v>
                </c:pt>
                <c:pt idx="7639">
                  <c:v>7052</c:v>
                </c:pt>
                <c:pt idx="7640">
                  <c:v>7053</c:v>
                </c:pt>
                <c:pt idx="7641">
                  <c:v>7054</c:v>
                </c:pt>
                <c:pt idx="7642">
                  <c:v>7055</c:v>
                </c:pt>
                <c:pt idx="7643">
                  <c:v>7056</c:v>
                </c:pt>
                <c:pt idx="7644">
                  <c:v>7057</c:v>
                </c:pt>
                <c:pt idx="7645">
                  <c:v>7058</c:v>
                </c:pt>
                <c:pt idx="7646">
                  <c:v>7059</c:v>
                </c:pt>
                <c:pt idx="7647">
                  <c:v>7060</c:v>
                </c:pt>
                <c:pt idx="7648">
                  <c:v>7061</c:v>
                </c:pt>
                <c:pt idx="7649">
                  <c:v>7062</c:v>
                </c:pt>
                <c:pt idx="7650">
                  <c:v>7063</c:v>
                </c:pt>
                <c:pt idx="7651">
                  <c:v>7064</c:v>
                </c:pt>
                <c:pt idx="7652">
                  <c:v>7065</c:v>
                </c:pt>
                <c:pt idx="7653">
                  <c:v>7066</c:v>
                </c:pt>
                <c:pt idx="7654">
                  <c:v>7067</c:v>
                </c:pt>
                <c:pt idx="7655">
                  <c:v>7068</c:v>
                </c:pt>
                <c:pt idx="7656">
                  <c:v>7069</c:v>
                </c:pt>
                <c:pt idx="7657">
                  <c:v>7070</c:v>
                </c:pt>
                <c:pt idx="7658">
                  <c:v>7071</c:v>
                </c:pt>
                <c:pt idx="7659">
                  <c:v>7072</c:v>
                </c:pt>
                <c:pt idx="7660">
                  <c:v>7073</c:v>
                </c:pt>
                <c:pt idx="7661">
                  <c:v>7074</c:v>
                </c:pt>
                <c:pt idx="7662">
                  <c:v>7075</c:v>
                </c:pt>
                <c:pt idx="7663">
                  <c:v>7076</c:v>
                </c:pt>
                <c:pt idx="7664">
                  <c:v>7077</c:v>
                </c:pt>
                <c:pt idx="7665">
                  <c:v>7078</c:v>
                </c:pt>
                <c:pt idx="7666">
                  <c:v>7079</c:v>
                </c:pt>
                <c:pt idx="7667">
                  <c:v>7080</c:v>
                </c:pt>
                <c:pt idx="7668">
                  <c:v>7081</c:v>
                </c:pt>
                <c:pt idx="7669">
                  <c:v>7082</c:v>
                </c:pt>
                <c:pt idx="7670">
                  <c:v>7083</c:v>
                </c:pt>
                <c:pt idx="7671">
                  <c:v>7084</c:v>
                </c:pt>
                <c:pt idx="7672">
                  <c:v>7085</c:v>
                </c:pt>
                <c:pt idx="7673">
                  <c:v>7086</c:v>
                </c:pt>
                <c:pt idx="7674">
                  <c:v>7087</c:v>
                </c:pt>
                <c:pt idx="7675">
                  <c:v>7087</c:v>
                </c:pt>
                <c:pt idx="7676">
                  <c:v>7087</c:v>
                </c:pt>
                <c:pt idx="7677">
                  <c:v>7088</c:v>
                </c:pt>
                <c:pt idx="7678">
                  <c:v>7089</c:v>
                </c:pt>
                <c:pt idx="7679">
                  <c:v>7090</c:v>
                </c:pt>
                <c:pt idx="7680">
                  <c:v>7091</c:v>
                </c:pt>
                <c:pt idx="7681">
                  <c:v>7092</c:v>
                </c:pt>
                <c:pt idx="7682">
                  <c:v>7093</c:v>
                </c:pt>
                <c:pt idx="7683">
                  <c:v>7094</c:v>
                </c:pt>
                <c:pt idx="7684">
                  <c:v>7095</c:v>
                </c:pt>
                <c:pt idx="7685">
                  <c:v>7096</c:v>
                </c:pt>
                <c:pt idx="7686">
                  <c:v>7097</c:v>
                </c:pt>
                <c:pt idx="7687">
                  <c:v>7098</c:v>
                </c:pt>
                <c:pt idx="7688">
                  <c:v>7099</c:v>
                </c:pt>
                <c:pt idx="7689">
                  <c:v>7100</c:v>
                </c:pt>
                <c:pt idx="7690">
                  <c:v>7101</c:v>
                </c:pt>
                <c:pt idx="7691">
                  <c:v>7102</c:v>
                </c:pt>
                <c:pt idx="7692">
                  <c:v>7103</c:v>
                </c:pt>
                <c:pt idx="7693">
                  <c:v>7104</c:v>
                </c:pt>
                <c:pt idx="7694">
                  <c:v>7105</c:v>
                </c:pt>
                <c:pt idx="7695">
                  <c:v>7106</c:v>
                </c:pt>
                <c:pt idx="7696">
                  <c:v>7107</c:v>
                </c:pt>
                <c:pt idx="7697">
                  <c:v>7108</c:v>
                </c:pt>
                <c:pt idx="7698">
                  <c:v>7109</c:v>
                </c:pt>
                <c:pt idx="7699">
                  <c:v>7110</c:v>
                </c:pt>
                <c:pt idx="7700">
                  <c:v>7111</c:v>
                </c:pt>
                <c:pt idx="7701">
                  <c:v>7112</c:v>
                </c:pt>
                <c:pt idx="7702">
                  <c:v>7113</c:v>
                </c:pt>
                <c:pt idx="7703">
                  <c:v>7114</c:v>
                </c:pt>
                <c:pt idx="7704">
                  <c:v>7115</c:v>
                </c:pt>
                <c:pt idx="7705">
                  <c:v>7116</c:v>
                </c:pt>
                <c:pt idx="7706">
                  <c:v>7117</c:v>
                </c:pt>
                <c:pt idx="7707">
                  <c:v>7118</c:v>
                </c:pt>
                <c:pt idx="7708">
                  <c:v>7119</c:v>
                </c:pt>
                <c:pt idx="7709">
                  <c:v>7120</c:v>
                </c:pt>
                <c:pt idx="7710">
                  <c:v>7121</c:v>
                </c:pt>
                <c:pt idx="7711">
                  <c:v>7122</c:v>
                </c:pt>
                <c:pt idx="7712">
                  <c:v>7123</c:v>
                </c:pt>
                <c:pt idx="7713">
                  <c:v>7124</c:v>
                </c:pt>
                <c:pt idx="7714">
                  <c:v>7125</c:v>
                </c:pt>
                <c:pt idx="7715">
                  <c:v>7126</c:v>
                </c:pt>
                <c:pt idx="7716">
                  <c:v>7127</c:v>
                </c:pt>
                <c:pt idx="7717">
                  <c:v>7128</c:v>
                </c:pt>
                <c:pt idx="7718">
                  <c:v>7129</c:v>
                </c:pt>
                <c:pt idx="7719">
                  <c:v>7130</c:v>
                </c:pt>
                <c:pt idx="7720">
                  <c:v>7131</c:v>
                </c:pt>
                <c:pt idx="7721">
                  <c:v>7132</c:v>
                </c:pt>
                <c:pt idx="7722">
                  <c:v>7133</c:v>
                </c:pt>
                <c:pt idx="7723">
                  <c:v>7134</c:v>
                </c:pt>
                <c:pt idx="7724">
                  <c:v>7135</c:v>
                </c:pt>
                <c:pt idx="7725">
                  <c:v>7136</c:v>
                </c:pt>
                <c:pt idx="7726">
                  <c:v>7137</c:v>
                </c:pt>
                <c:pt idx="7727">
                  <c:v>7138</c:v>
                </c:pt>
                <c:pt idx="7728">
                  <c:v>7139</c:v>
                </c:pt>
                <c:pt idx="7729">
                  <c:v>7139</c:v>
                </c:pt>
                <c:pt idx="7730">
                  <c:v>7140</c:v>
                </c:pt>
                <c:pt idx="7731">
                  <c:v>7141</c:v>
                </c:pt>
                <c:pt idx="7732">
                  <c:v>7142</c:v>
                </c:pt>
                <c:pt idx="7733">
                  <c:v>7143</c:v>
                </c:pt>
                <c:pt idx="7734">
                  <c:v>7144</c:v>
                </c:pt>
                <c:pt idx="7735">
                  <c:v>7145</c:v>
                </c:pt>
                <c:pt idx="7736">
                  <c:v>7146</c:v>
                </c:pt>
                <c:pt idx="7737">
                  <c:v>7147</c:v>
                </c:pt>
                <c:pt idx="7738">
                  <c:v>7148</c:v>
                </c:pt>
                <c:pt idx="7739">
                  <c:v>7148</c:v>
                </c:pt>
                <c:pt idx="7740">
                  <c:v>7149</c:v>
                </c:pt>
                <c:pt idx="7741">
                  <c:v>7150</c:v>
                </c:pt>
                <c:pt idx="7742">
                  <c:v>7151</c:v>
                </c:pt>
                <c:pt idx="7743">
                  <c:v>7151</c:v>
                </c:pt>
                <c:pt idx="7744">
                  <c:v>7152</c:v>
                </c:pt>
                <c:pt idx="7745">
                  <c:v>7153</c:v>
                </c:pt>
                <c:pt idx="7746">
                  <c:v>7154</c:v>
                </c:pt>
                <c:pt idx="7747">
                  <c:v>7155</c:v>
                </c:pt>
                <c:pt idx="7748">
                  <c:v>7156</c:v>
                </c:pt>
                <c:pt idx="7749">
                  <c:v>7156</c:v>
                </c:pt>
                <c:pt idx="7750">
                  <c:v>7157</c:v>
                </c:pt>
                <c:pt idx="7751">
                  <c:v>7157</c:v>
                </c:pt>
                <c:pt idx="7752">
                  <c:v>7158</c:v>
                </c:pt>
                <c:pt idx="7753">
                  <c:v>7159</c:v>
                </c:pt>
                <c:pt idx="7754">
                  <c:v>7160</c:v>
                </c:pt>
                <c:pt idx="7755">
                  <c:v>7160</c:v>
                </c:pt>
                <c:pt idx="7756">
                  <c:v>7161</c:v>
                </c:pt>
                <c:pt idx="7757">
                  <c:v>7161</c:v>
                </c:pt>
                <c:pt idx="7758">
                  <c:v>7162</c:v>
                </c:pt>
                <c:pt idx="7759">
                  <c:v>7163</c:v>
                </c:pt>
                <c:pt idx="7760">
                  <c:v>7164</c:v>
                </c:pt>
                <c:pt idx="7761">
                  <c:v>7165</c:v>
                </c:pt>
                <c:pt idx="7762">
                  <c:v>7166</c:v>
                </c:pt>
                <c:pt idx="7763">
                  <c:v>7167</c:v>
                </c:pt>
                <c:pt idx="7764">
                  <c:v>7168</c:v>
                </c:pt>
                <c:pt idx="7765">
                  <c:v>7169</c:v>
                </c:pt>
                <c:pt idx="7766">
                  <c:v>7170</c:v>
                </c:pt>
                <c:pt idx="7767">
                  <c:v>7171</c:v>
                </c:pt>
                <c:pt idx="7768">
                  <c:v>7172</c:v>
                </c:pt>
                <c:pt idx="7769">
                  <c:v>7173</c:v>
                </c:pt>
                <c:pt idx="7770">
                  <c:v>7174</c:v>
                </c:pt>
                <c:pt idx="7771">
                  <c:v>7175</c:v>
                </c:pt>
                <c:pt idx="7772">
                  <c:v>7176</c:v>
                </c:pt>
                <c:pt idx="7773">
                  <c:v>7177</c:v>
                </c:pt>
                <c:pt idx="7774">
                  <c:v>7178</c:v>
                </c:pt>
                <c:pt idx="7775">
                  <c:v>7179</c:v>
                </c:pt>
                <c:pt idx="7776">
                  <c:v>7180</c:v>
                </c:pt>
                <c:pt idx="7777">
                  <c:v>7181</c:v>
                </c:pt>
                <c:pt idx="7778">
                  <c:v>7182</c:v>
                </c:pt>
                <c:pt idx="7779">
                  <c:v>7183</c:v>
                </c:pt>
                <c:pt idx="7780">
                  <c:v>7184</c:v>
                </c:pt>
                <c:pt idx="7781">
                  <c:v>7185</c:v>
                </c:pt>
                <c:pt idx="7782">
                  <c:v>7186</c:v>
                </c:pt>
                <c:pt idx="7783">
                  <c:v>7187</c:v>
                </c:pt>
                <c:pt idx="7784">
                  <c:v>7188</c:v>
                </c:pt>
                <c:pt idx="7785">
                  <c:v>7189</c:v>
                </c:pt>
                <c:pt idx="7786">
                  <c:v>7190</c:v>
                </c:pt>
                <c:pt idx="7787">
                  <c:v>7191</c:v>
                </c:pt>
                <c:pt idx="7788">
                  <c:v>7192</c:v>
                </c:pt>
                <c:pt idx="7789">
                  <c:v>7193</c:v>
                </c:pt>
                <c:pt idx="7790">
                  <c:v>7194</c:v>
                </c:pt>
                <c:pt idx="7791">
                  <c:v>7195</c:v>
                </c:pt>
                <c:pt idx="7792">
                  <c:v>7196</c:v>
                </c:pt>
                <c:pt idx="7793">
                  <c:v>7197</c:v>
                </c:pt>
                <c:pt idx="7794">
                  <c:v>7198</c:v>
                </c:pt>
                <c:pt idx="7795">
                  <c:v>7199</c:v>
                </c:pt>
                <c:pt idx="7796">
                  <c:v>7200</c:v>
                </c:pt>
                <c:pt idx="7797">
                  <c:v>7201</c:v>
                </c:pt>
                <c:pt idx="7798">
                  <c:v>7202</c:v>
                </c:pt>
                <c:pt idx="7799">
                  <c:v>7203</c:v>
                </c:pt>
                <c:pt idx="7800">
                  <c:v>7204</c:v>
                </c:pt>
                <c:pt idx="7801">
                  <c:v>7205</c:v>
                </c:pt>
                <c:pt idx="7802">
                  <c:v>7205</c:v>
                </c:pt>
                <c:pt idx="7803">
                  <c:v>7206</c:v>
                </c:pt>
                <c:pt idx="7804">
                  <c:v>7207</c:v>
                </c:pt>
                <c:pt idx="7805">
                  <c:v>7208</c:v>
                </c:pt>
                <c:pt idx="7806">
                  <c:v>7209</c:v>
                </c:pt>
                <c:pt idx="7807">
                  <c:v>7210</c:v>
                </c:pt>
                <c:pt idx="7808">
                  <c:v>7211</c:v>
                </c:pt>
                <c:pt idx="7809">
                  <c:v>7212</c:v>
                </c:pt>
                <c:pt idx="7810">
                  <c:v>7213</c:v>
                </c:pt>
                <c:pt idx="7811">
                  <c:v>7214</c:v>
                </c:pt>
                <c:pt idx="7812">
                  <c:v>7214</c:v>
                </c:pt>
                <c:pt idx="7813">
                  <c:v>7215</c:v>
                </c:pt>
                <c:pt idx="7814">
                  <c:v>7216</c:v>
                </c:pt>
                <c:pt idx="7815">
                  <c:v>7217</c:v>
                </c:pt>
                <c:pt idx="7816">
                  <c:v>7218</c:v>
                </c:pt>
                <c:pt idx="7817">
                  <c:v>7219</c:v>
                </c:pt>
                <c:pt idx="7818">
                  <c:v>7220</c:v>
                </c:pt>
                <c:pt idx="7819">
                  <c:v>7221</c:v>
                </c:pt>
                <c:pt idx="7820">
                  <c:v>7222</c:v>
                </c:pt>
                <c:pt idx="7821">
                  <c:v>7223</c:v>
                </c:pt>
                <c:pt idx="7822">
                  <c:v>7224</c:v>
                </c:pt>
                <c:pt idx="7823">
                  <c:v>7225</c:v>
                </c:pt>
                <c:pt idx="7824">
                  <c:v>7225</c:v>
                </c:pt>
                <c:pt idx="7825">
                  <c:v>7226</c:v>
                </c:pt>
                <c:pt idx="7826">
                  <c:v>7227</c:v>
                </c:pt>
                <c:pt idx="7827">
                  <c:v>7228</c:v>
                </c:pt>
                <c:pt idx="7828">
                  <c:v>7229</c:v>
                </c:pt>
                <c:pt idx="7829">
                  <c:v>7230</c:v>
                </c:pt>
                <c:pt idx="7830">
                  <c:v>7231</c:v>
                </c:pt>
                <c:pt idx="7831">
                  <c:v>7232</c:v>
                </c:pt>
                <c:pt idx="7832">
                  <c:v>7232</c:v>
                </c:pt>
                <c:pt idx="7833">
                  <c:v>7232</c:v>
                </c:pt>
                <c:pt idx="7834">
                  <c:v>7232</c:v>
                </c:pt>
                <c:pt idx="7835">
                  <c:v>7232</c:v>
                </c:pt>
                <c:pt idx="7836">
                  <c:v>7233</c:v>
                </c:pt>
                <c:pt idx="7837">
                  <c:v>7233</c:v>
                </c:pt>
                <c:pt idx="7838">
                  <c:v>7234</c:v>
                </c:pt>
                <c:pt idx="7839">
                  <c:v>7235</c:v>
                </c:pt>
                <c:pt idx="7840">
                  <c:v>7236</c:v>
                </c:pt>
                <c:pt idx="7841">
                  <c:v>7237</c:v>
                </c:pt>
                <c:pt idx="7842">
                  <c:v>7238</c:v>
                </c:pt>
                <c:pt idx="7843">
                  <c:v>7239</c:v>
                </c:pt>
                <c:pt idx="7844">
                  <c:v>7240</c:v>
                </c:pt>
                <c:pt idx="7845">
                  <c:v>7241</c:v>
                </c:pt>
                <c:pt idx="7846">
                  <c:v>7242</c:v>
                </c:pt>
                <c:pt idx="7847">
                  <c:v>7243</c:v>
                </c:pt>
                <c:pt idx="7848">
                  <c:v>7244</c:v>
                </c:pt>
                <c:pt idx="7849">
                  <c:v>7245</c:v>
                </c:pt>
                <c:pt idx="7850">
                  <c:v>7246</c:v>
                </c:pt>
                <c:pt idx="7851">
                  <c:v>7247</c:v>
                </c:pt>
                <c:pt idx="7852">
                  <c:v>7248</c:v>
                </c:pt>
                <c:pt idx="7853">
                  <c:v>7249</c:v>
                </c:pt>
                <c:pt idx="7854">
                  <c:v>7250</c:v>
                </c:pt>
                <c:pt idx="7855">
                  <c:v>7250</c:v>
                </c:pt>
                <c:pt idx="7856">
                  <c:v>7250</c:v>
                </c:pt>
                <c:pt idx="7857">
                  <c:v>7250</c:v>
                </c:pt>
                <c:pt idx="7858">
                  <c:v>7251</c:v>
                </c:pt>
                <c:pt idx="7859">
                  <c:v>7252</c:v>
                </c:pt>
                <c:pt idx="7860">
                  <c:v>7252</c:v>
                </c:pt>
                <c:pt idx="7861">
                  <c:v>7253</c:v>
                </c:pt>
                <c:pt idx="7862">
                  <c:v>7254</c:v>
                </c:pt>
                <c:pt idx="7863">
                  <c:v>7255</c:v>
                </c:pt>
                <c:pt idx="7864">
                  <c:v>7256</c:v>
                </c:pt>
                <c:pt idx="7865">
                  <c:v>7257</c:v>
                </c:pt>
                <c:pt idx="7866">
                  <c:v>7258</c:v>
                </c:pt>
                <c:pt idx="7867">
                  <c:v>7259</c:v>
                </c:pt>
                <c:pt idx="7868">
                  <c:v>7260</c:v>
                </c:pt>
                <c:pt idx="7869">
                  <c:v>7261</c:v>
                </c:pt>
                <c:pt idx="7870">
                  <c:v>7261</c:v>
                </c:pt>
                <c:pt idx="7871">
                  <c:v>7262</c:v>
                </c:pt>
                <c:pt idx="7872">
                  <c:v>7263</c:v>
                </c:pt>
                <c:pt idx="7873">
                  <c:v>7264</c:v>
                </c:pt>
                <c:pt idx="7874">
                  <c:v>7265</c:v>
                </c:pt>
                <c:pt idx="7875">
                  <c:v>7266</c:v>
                </c:pt>
                <c:pt idx="7876">
                  <c:v>7267</c:v>
                </c:pt>
                <c:pt idx="7877">
                  <c:v>7268</c:v>
                </c:pt>
                <c:pt idx="7878">
                  <c:v>7269</c:v>
                </c:pt>
                <c:pt idx="7879">
                  <c:v>7270</c:v>
                </c:pt>
                <c:pt idx="7880">
                  <c:v>7271</c:v>
                </c:pt>
                <c:pt idx="7881">
                  <c:v>7272</c:v>
                </c:pt>
                <c:pt idx="7882">
                  <c:v>7273</c:v>
                </c:pt>
                <c:pt idx="7883">
                  <c:v>7274</c:v>
                </c:pt>
                <c:pt idx="7884">
                  <c:v>7275</c:v>
                </c:pt>
                <c:pt idx="7885">
                  <c:v>7275</c:v>
                </c:pt>
                <c:pt idx="7886">
                  <c:v>7276</c:v>
                </c:pt>
                <c:pt idx="7887">
                  <c:v>7277</c:v>
                </c:pt>
                <c:pt idx="7888">
                  <c:v>7278</c:v>
                </c:pt>
                <c:pt idx="7889">
                  <c:v>7279</c:v>
                </c:pt>
                <c:pt idx="7890">
                  <c:v>7280</c:v>
                </c:pt>
                <c:pt idx="7891">
                  <c:v>7281</c:v>
                </c:pt>
                <c:pt idx="7892">
                  <c:v>7282</c:v>
                </c:pt>
                <c:pt idx="7893">
                  <c:v>7283</c:v>
                </c:pt>
                <c:pt idx="7894">
                  <c:v>7284</c:v>
                </c:pt>
                <c:pt idx="7895">
                  <c:v>7285</c:v>
                </c:pt>
                <c:pt idx="7896">
                  <c:v>7285</c:v>
                </c:pt>
                <c:pt idx="7897">
                  <c:v>7286</c:v>
                </c:pt>
                <c:pt idx="7898">
                  <c:v>7287</c:v>
                </c:pt>
                <c:pt idx="7899">
                  <c:v>7288</c:v>
                </c:pt>
                <c:pt idx="7900">
                  <c:v>7289</c:v>
                </c:pt>
                <c:pt idx="7901">
                  <c:v>7289</c:v>
                </c:pt>
                <c:pt idx="7902">
                  <c:v>7290</c:v>
                </c:pt>
                <c:pt idx="7903">
                  <c:v>7291</c:v>
                </c:pt>
                <c:pt idx="7904">
                  <c:v>7292</c:v>
                </c:pt>
                <c:pt idx="7905">
                  <c:v>7293</c:v>
                </c:pt>
                <c:pt idx="7906">
                  <c:v>7294</c:v>
                </c:pt>
                <c:pt idx="7907">
                  <c:v>7295</c:v>
                </c:pt>
                <c:pt idx="7908">
                  <c:v>7296</c:v>
                </c:pt>
                <c:pt idx="7909">
                  <c:v>7297</c:v>
                </c:pt>
                <c:pt idx="7910">
                  <c:v>7298</c:v>
                </c:pt>
                <c:pt idx="7911">
                  <c:v>7299</c:v>
                </c:pt>
                <c:pt idx="7912">
                  <c:v>7299</c:v>
                </c:pt>
                <c:pt idx="7913">
                  <c:v>7299</c:v>
                </c:pt>
                <c:pt idx="7914">
                  <c:v>7300</c:v>
                </c:pt>
                <c:pt idx="7915">
                  <c:v>7301</c:v>
                </c:pt>
                <c:pt idx="7916">
                  <c:v>7302</c:v>
                </c:pt>
                <c:pt idx="7917">
                  <c:v>7303</c:v>
                </c:pt>
                <c:pt idx="7918">
                  <c:v>7304</c:v>
                </c:pt>
                <c:pt idx="7919">
                  <c:v>7305</c:v>
                </c:pt>
                <c:pt idx="7920">
                  <c:v>7306</c:v>
                </c:pt>
                <c:pt idx="7921">
                  <c:v>7307</c:v>
                </c:pt>
                <c:pt idx="7922">
                  <c:v>7308</c:v>
                </c:pt>
                <c:pt idx="7923">
                  <c:v>7309</c:v>
                </c:pt>
                <c:pt idx="7924">
                  <c:v>7310</c:v>
                </c:pt>
                <c:pt idx="7925">
                  <c:v>7311</c:v>
                </c:pt>
                <c:pt idx="7926">
                  <c:v>7312</c:v>
                </c:pt>
                <c:pt idx="7927">
                  <c:v>7313</c:v>
                </c:pt>
                <c:pt idx="7928">
                  <c:v>7314</c:v>
                </c:pt>
                <c:pt idx="7929">
                  <c:v>7315</c:v>
                </c:pt>
                <c:pt idx="7930">
                  <c:v>7316</c:v>
                </c:pt>
                <c:pt idx="7931">
                  <c:v>7317</c:v>
                </c:pt>
                <c:pt idx="7932">
                  <c:v>7318</c:v>
                </c:pt>
                <c:pt idx="7933">
                  <c:v>7319</c:v>
                </c:pt>
                <c:pt idx="7934">
                  <c:v>7320</c:v>
                </c:pt>
                <c:pt idx="7935">
                  <c:v>7321</c:v>
                </c:pt>
                <c:pt idx="7936">
                  <c:v>7322</c:v>
                </c:pt>
                <c:pt idx="7937">
                  <c:v>7323</c:v>
                </c:pt>
                <c:pt idx="7938">
                  <c:v>7324</c:v>
                </c:pt>
                <c:pt idx="7939">
                  <c:v>7325</c:v>
                </c:pt>
                <c:pt idx="7940">
                  <c:v>7326</c:v>
                </c:pt>
                <c:pt idx="7941">
                  <c:v>7327</c:v>
                </c:pt>
                <c:pt idx="7942">
                  <c:v>7328</c:v>
                </c:pt>
                <c:pt idx="7943">
                  <c:v>7329</c:v>
                </c:pt>
                <c:pt idx="7944">
                  <c:v>7330</c:v>
                </c:pt>
                <c:pt idx="7945">
                  <c:v>7331</c:v>
                </c:pt>
                <c:pt idx="7946">
                  <c:v>7332</c:v>
                </c:pt>
                <c:pt idx="7947">
                  <c:v>7333</c:v>
                </c:pt>
                <c:pt idx="7948">
                  <c:v>7334</c:v>
                </c:pt>
                <c:pt idx="7949">
                  <c:v>7335</c:v>
                </c:pt>
                <c:pt idx="7950">
                  <c:v>7336</c:v>
                </c:pt>
                <c:pt idx="7951">
                  <c:v>7337</c:v>
                </c:pt>
                <c:pt idx="7952">
                  <c:v>7338</c:v>
                </c:pt>
                <c:pt idx="7953">
                  <c:v>7339</c:v>
                </c:pt>
                <c:pt idx="7954">
                  <c:v>7340</c:v>
                </c:pt>
                <c:pt idx="7955">
                  <c:v>7341</c:v>
                </c:pt>
                <c:pt idx="7956">
                  <c:v>7342</c:v>
                </c:pt>
                <c:pt idx="7957">
                  <c:v>7343</c:v>
                </c:pt>
                <c:pt idx="7958">
                  <c:v>7344</c:v>
                </c:pt>
                <c:pt idx="7959">
                  <c:v>7345</c:v>
                </c:pt>
                <c:pt idx="7960">
                  <c:v>7346</c:v>
                </c:pt>
                <c:pt idx="7961">
                  <c:v>7347</c:v>
                </c:pt>
                <c:pt idx="7962">
                  <c:v>7348</c:v>
                </c:pt>
                <c:pt idx="7963">
                  <c:v>7349</c:v>
                </c:pt>
                <c:pt idx="7964">
                  <c:v>7350</c:v>
                </c:pt>
                <c:pt idx="7965">
                  <c:v>7351</c:v>
                </c:pt>
                <c:pt idx="7966">
                  <c:v>7352</c:v>
                </c:pt>
                <c:pt idx="7967">
                  <c:v>7353</c:v>
                </c:pt>
                <c:pt idx="7968">
                  <c:v>7354</c:v>
                </c:pt>
                <c:pt idx="7969">
                  <c:v>7355</c:v>
                </c:pt>
                <c:pt idx="7970">
                  <c:v>7356</c:v>
                </c:pt>
                <c:pt idx="7971">
                  <c:v>7357</c:v>
                </c:pt>
                <c:pt idx="7972">
                  <c:v>7358</c:v>
                </c:pt>
                <c:pt idx="7973">
                  <c:v>7359</c:v>
                </c:pt>
                <c:pt idx="7974">
                  <c:v>7360</c:v>
                </c:pt>
                <c:pt idx="7975">
                  <c:v>7361</c:v>
                </c:pt>
                <c:pt idx="7976">
                  <c:v>7362</c:v>
                </c:pt>
                <c:pt idx="7977">
                  <c:v>7363</c:v>
                </c:pt>
                <c:pt idx="7978">
                  <c:v>7364</c:v>
                </c:pt>
                <c:pt idx="7979">
                  <c:v>7365</c:v>
                </c:pt>
                <c:pt idx="7980">
                  <c:v>7366</c:v>
                </c:pt>
                <c:pt idx="7981">
                  <c:v>7367</c:v>
                </c:pt>
                <c:pt idx="7982">
                  <c:v>7368</c:v>
                </c:pt>
                <c:pt idx="7983">
                  <c:v>7369</c:v>
                </c:pt>
                <c:pt idx="7984">
                  <c:v>7370</c:v>
                </c:pt>
                <c:pt idx="7985">
                  <c:v>7371</c:v>
                </c:pt>
                <c:pt idx="7986">
                  <c:v>7372</c:v>
                </c:pt>
                <c:pt idx="7987">
                  <c:v>7372</c:v>
                </c:pt>
                <c:pt idx="7988">
                  <c:v>7372</c:v>
                </c:pt>
                <c:pt idx="7989">
                  <c:v>7373</c:v>
                </c:pt>
                <c:pt idx="7990">
                  <c:v>7374</c:v>
                </c:pt>
                <c:pt idx="7991">
                  <c:v>7374</c:v>
                </c:pt>
                <c:pt idx="7992">
                  <c:v>7375</c:v>
                </c:pt>
                <c:pt idx="7993">
                  <c:v>7376</c:v>
                </c:pt>
                <c:pt idx="7994">
                  <c:v>7377</c:v>
                </c:pt>
                <c:pt idx="7995">
                  <c:v>7378</c:v>
                </c:pt>
                <c:pt idx="7996">
                  <c:v>7379</c:v>
                </c:pt>
                <c:pt idx="7997">
                  <c:v>7380</c:v>
                </c:pt>
                <c:pt idx="7998">
                  <c:v>7381</c:v>
                </c:pt>
                <c:pt idx="7999">
                  <c:v>7382</c:v>
                </c:pt>
                <c:pt idx="8000">
                  <c:v>7383</c:v>
                </c:pt>
                <c:pt idx="8001">
                  <c:v>7384</c:v>
                </c:pt>
                <c:pt idx="8002">
                  <c:v>7385</c:v>
                </c:pt>
                <c:pt idx="8003">
                  <c:v>7385</c:v>
                </c:pt>
                <c:pt idx="8004">
                  <c:v>7386</c:v>
                </c:pt>
                <c:pt idx="8005">
                  <c:v>7387</c:v>
                </c:pt>
                <c:pt idx="8006">
                  <c:v>7387</c:v>
                </c:pt>
                <c:pt idx="8007">
                  <c:v>7387</c:v>
                </c:pt>
                <c:pt idx="8008">
                  <c:v>7388</c:v>
                </c:pt>
                <c:pt idx="8009">
                  <c:v>7389</c:v>
                </c:pt>
                <c:pt idx="8010">
                  <c:v>7390</c:v>
                </c:pt>
                <c:pt idx="8011">
                  <c:v>7390</c:v>
                </c:pt>
                <c:pt idx="8012">
                  <c:v>7391</c:v>
                </c:pt>
                <c:pt idx="8013">
                  <c:v>7392</c:v>
                </c:pt>
                <c:pt idx="8014">
                  <c:v>7393</c:v>
                </c:pt>
                <c:pt idx="8015">
                  <c:v>7394</c:v>
                </c:pt>
                <c:pt idx="8016">
                  <c:v>7395</c:v>
                </c:pt>
                <c:pt idx="8017">
                  <c:v>7396</c:v>
                </c:pt>
                <c:pt idx="8018">
                  <c:v>7397</c:v>
                </c:pt>
                <c:pt idx="8019">
                  <c:v>7398</c:v>
                </c:pt>
                <c:pt idx="8020">
                  <c:v>7399</c:v>
                </c:pt>
                <c:pt idx="8021">
                  <c:v>7400</c:v>
                </c:pt>
                <c:pt idx="8022">
                  <c:v>7401</c:v>
                </c:pt>
                <c:pt idx="8023">
                  <c:v>7402</c:v>
                </c:pt>
                <c:pt idx="8024">
                  <c:v>7402</c:v>
                </c:pt>
                <c:pt idx="8025">
                  <c:v>7403</c:v>
                </c:pt>
                <c:pt idx="8026">
                  <c:v>7404</c:v>
                </c:pt>
                <c:pt idx="8027">
                  <c:v>7405</c:v>
                </c:pt>
                <c:pt idx="8028">
                  <c:v>7406</c:v>
                </c:pt>
                <c:pt idx="8029">
                  <c:v>7407</c:v>
                </c:pt>
                <c:pt idx="8030">
                  <c:v>7408</c:v>
                </c:pt>
                <c:pt idx="8031">
                  <c:v>7409</c:v>
                </c:pt>
                <c:pt idx="8032">
                  <c:v>7410</c:v>
                </c:pt>
                <c:pt idx="8033">
                  <c:v>7411</c:v>
                </c:pt>
                <c:pt idx="8034">
                  <c:v>7412</c:v>
                </c:pt>
                <c:pt idx="8035">
                  <c:v>7412</c:v>
                </c:pt>
                <c:pt idx="8036">
                  <c:v>7413</c:v>
                </c:pt>
                <c:pt idx="8037">
                  <c:v>7414</c:v>
                </c:pt>
                <c:pt idx="8038">
                  <c:v>7415</c:v>
                </c:pt>
                <c:pt idx="8039">
                  <c:v>7415</c:v>
                </c:pt>
                <c:pt idx="8040">
                  <c:v>7415</c:v>
                </c:pt>
                <c:pt idx="8041">
                  <c:v>7416</c:v>
                </c:pt>
                <c:pt idx="8042">
                  <c:v>7417</c:v>
                </c:pt>
                <c:pt idx="8043">
                  <c:v>7417</c:v>
                </c:pt>
                <c:pt idx="8044">
                  <c:v>7418</c:v>
                </c:pt>
                <c:pt idx="8045">
                  <c:v>7419</c:v>
                </c:pt>
                <c:pt idx="8046">
                  <c:v>7420</c:v>
                </c:pt>
                <c:pt idx="8047">
                  <c:v>7421</c:v>
                </c:pt>
                <c:pt idx="8048">
                  <c:v>7422</c:v>
                </c:pt>
                <c:pt idx="8049">
                  <c:v>7423</c:v>
                </c:pt>
                <c:pt idx="8050">
                  <c:v>7424</c:v>
                </c:pt>
                <c:pt idx="8051">
                  <c:v>7425</c:v>
                </c:pt>
                <c:pt idx="8052">
                  <c:v>7426</c:v>
                </c:pt>
                <c:pt idx="8053">
                  <c:v>7427</c:v>
                </c:pt>
                <c:pt idx="8054">
                  <c:v>7428</c:v>
                </c:pt>
                <c:pt idx="8055">
                  <c:v>7429</c:v>
                </c:pt>
                <c:pt idx="8056">
                  <c:v>7430</c:v>
                </c:pt>
                <c:pt idx="8057">
                  <c:v>7431</c:v>
                </c:pt>
                <c:pt idx="8058">
                  <c:v>7432</c:v>
                </c:pt>
                <c:pt idx="8059">
                  <c:v>7432</c:v>
                </c:pt>
                <c:pt idx="8060">
                  <c:v>7432</c:v>
                </c:pt>
                <c:pt idx="8061">
                  <c:v>7433</c:v>
                </c:pt>
                <c:pt idx="8062">
                  <c:v>7434</c:v>
                </c:pt>
                <c:pt idx="8063">
                  <c:v>7435</c:v>
                </c:pt>
                <c:pt idx="8064">
                  <c:v>7435</c:v>
                </c:pt>
                <c:pt idx="8065">
                  <c:v>7435</c:v>
                </c:pt>
                <c:pt idx="8066">
                  <c:v>7436</c:v>
                </c:pt>
                <c:pt idx="8067">
                  <c:v>7437</c:v>
                </c:pt>
                <c:pt idx="8068">
                  <c:v>7438</c:v>
                </c:pt>
                <c:pt idx="8069">
                  <c:v>7439</c:v>
                </c:pt>
                <c:pt idx="8070">
                  <c:v>7440</c:v>
                </c:pt>
                <c:pt idx="8071">
                  <c:v>7441</c:v>
                </c:pt>
                <c:pt idx="8072">
                  <c:v>7442</c:v>
                </c:pt>
                <c:pt idx="8073">
                  <c:v>7443</c:v>
                </c:pt>
                <c:pt idx="8074">
                  <c:v>7444</c:v>
                </c:pt>
                <c:pt idx="8075">
                  <c:v>7445</c:v>
                </c:pt>
                <c:pt idx="8076">
                  <c:v>7445</c:v>
                </c:pt>
                <c:pt idx="8077">
                  <c:v>7445</c:v>
                </c:pt>
                <c:pt idx="8078">
                  <c:v>7445</c:v>
                </c:pt>
                <c:pt idx="8079">
                  <c:v>7445</c:v>
                </c:pt>
                <c:pt idx="8080">
                  <c:v>7446</c:v>
                </c:pt>
                <c:pt idx="8081">
                  <c:v>7447</c:v>
                </c:pt>
                <c:pt idx="8082">
                  <c:v>7448</c:v>
                </c:pt>
                <c:pt idx="8083">
                  <c:v>7448</c:v>
                </c:pt>
                <c:pt idx="8084">
                  <c:v>7449</c:v>
                </c:pt>
                <c:pt idx="8085">
                  <c:v>7450</c:v>
                </c:pt>
                <c:pt idx="8086">
                  <c:v>7450</c:v>
                </c:pt>
                <c:pt idx="8087">
                  <c:v>7450</c:v>
                </c:pt>
                <c:pt idx="8088">
                  <c:v>7450</c:v>
                </c:pt>
                <c:pt idx="8089">
                  <c:v>7451</c:v>
                </c:pt>
                <c:pt idx="8090">
                  <c:v>7451</c:v>
                </c:pt>
                <c:pt idx="8091">
                  <c:v>7452</c:v>
                </c:pt>
                <c:pt idx="8092">
                  <c:v>7453</c:v>
                </c:pt>
                <c:pt idx="8093">
                  <c:v>7454</c:v>
                </c:pt>
                <c:pt idx="8094">
                  <c:v>7455</c:v>
                </c:pt>
                <c:pt idx="8095">
                  <c:v>7456</c:v>
                </c:pt>
                <c:pt idx="8096">
                  <c:v>7457</c:v>
                </c:pt>
                <c:pt idx="8097">
                  <c:v>7458</c:v>
                </c:pt>
                <c:pt idx="8098">
                  <c:v>7459</c:v>
                </c:pt>
                <c:pt idx="8099">
                  <c:v>7460</c:v>
                </c:pt>
                <c:pt idx="8100">
                  <c:v>7461</c:v>
                </c:pt>
                <c:pt idx="8101">
                  <c:v>7462</c:v>
                </c:pt>
                <c:pt idx="8102">
                  <c:v>7463</c:v>
                </c:pt>
                <c:pt idx="8103">
                  <c:v>7464</c:v>
                </c:pt>
                <c:pt idx="8104">
                  <c:v>7465</c:v>
                </c:pt>
                <c:pt idx="8105">
                  <c:v>7465</c:v>
                </c:pt>
                <c:pt idx="8106">
                  <c:v>7466</c:v>
                </c:pt>
                <c:pt idx="8107">
                  <c:v>7467</c:v>
                </c:pt>
                <c:pt idx="8108">
                  <c:v>7468</c:v>
                </c:pt>
                <c:pt idx="8109">
                  <c:v>7468</c:v>
                </c:pt>
                <c:pt idx="8110">
                  <c:v>7469</c:v>
                </c:pt>
                <c:pt idx="8111">
                  <c:v>7469</c:v>
                </c:pt>
                <c:pt idx="8112">
                  <c:v>7469</c:v>
                </c:pt>
                <c:pt idx="8113">
                  <c:v>7470</c:v>
                </c:pt>
                <c:pt idx="8114">
                  <c:v>7471</c:v>
                </c:pt>
                <c:pt idx="8115">
                  <c:v>7472</c:v>
                </c:pt>
                <c:pt idx="8116">
                  <c:v>7472</c:v>
                </c:pt>
                <c:pt idx="8117">
                  <c:v>7473</c:v>
                </c:pt>
                <c:pt idx="8118">
                  <c:v>7474</c:v>
                </c:pt>
                <c:pt idx="8119">
                  <c:v>7475</c:v>
                </c:pt>
                <c:pt idx="8120">
                  <c:v>7476</c:v>
                </c:pt>
                <c:pt idx="8121">
                  <c:v>7477</c:v>
                </c:pt>
                <c:pt idx="8122">
                  <c:v>7478</c:v>
                </c:pt>
                <c:pt idx="8123">
                  <c:v>7479</c:v>
                </c:pt>
                <c:pt idx="8124">
                  <c:v>7480</c:v>
                </c:pt>
                <c:pt idx="8125">
                  <c:v>7481</c:v>
                </c:pt>
                <c:pt idx="8126">
                  <c:v>7482</c:v>
                </c:pt>
                <c:pt idx="8127">
                  <c:v>7482</c:v>
                </c:pt>
                <c:pt idx="8128">
                  <c:v>7482</c:v>
                </c:pt>
                <c:pt idx="8129">
                  <c:v>7483</c:v>
                </c:pt>
                <c:pt idx="8130">
                  <c:v>7483</c:v>
                </c:pt>
                <c:pt idx="8131">
                  <c:v>7484</c:v>
                </c:pt>
                <c:pt idx="8132">
                  <c:v>7485</c:v>
                </c:pt>
                <c:pt idx="8133">
                  <c:v>7486</c:v>
                </c:pt>
                <c:pt idx="8134">
                  <c:v>7487</c:v>
                </c:pt>
                <c:pt idx="8135">
                  <c:v>7488</c:v>
                </c:pt>
                <c:pt idx="8136">
                  <c:v>7489</c:v>
                </c:pt>
                <c:pt idx="8137">
                  <c:v>7490</c:v>
                </c:pt>
                <c:pt idx="8138">
                  <c:v>7491</c:v>
                </c:pt>
                <c:pt idx="8139">
                  <c:v>7492</c:v>
                </c:pt>
                <c:pt idx="8140">
                  <c:v>7493</c:v>
                </c:pt>
                <c:pt idx="8141">
                  <c:v>7494</c:v>
                </c:pt>
                <c:pt idx="8142">
                  <c:v>7495</c:v>
                </c:pt>
                <c:pt idx="8143">
                  <c:v>7496</c:v>
                </c:pt>
                <c:pt idx="8144">
                  <c:v>7497</c:v>
                </c:pt>
                <c:pt idx="8145">
                  <c:v>7498</c:v>
                </c:pt>
                <c:pt idx="8146">
                  <c:v>7499</c:v>
                </c:pt>
                <c:pt idx="8147">
                  <c:v>7500</c:v>
                </c:pt>
                <c:pt idx="8148">
                  <c:v>7501</c:v>
                </c:pt>
                <c:pt idx="8149">
                  <c:v>7502</c:v>
                </c:pt>
                <c:pt idx="8150">
                  <c:v>7503</c:v>
                </c:pt>
                <c:pt idx="8151">
                  <c:v>7504</c:v>
                </c:pt>
                <c:pt idx="8152">
                  <c:v>7505</c:v>
                </c:pt>
                <c:pt idx="8153">
                  <c:v>7506</c:v>
                </c:pt>
                <c:pt idx="8154">
                  <c:v>7507</c:v>
                </c:pt>
                <c:pt idx="8155">
                  <c:v>7508</c:v>
                </c:pt>
                <c:pt idx="8156">
                  <c:v>7509</c:v>
                </c:pt>
                <c:pt idx="8157">
                  <c:v>7510</c:v>
                </c:pt>
                <c:pt idx="8158">
                  <c:v>7511</c:v>
                </c:pt>
                <c:pt idx="8159">
                  <c:v>7512</c:v>
                </c:pt>
                <c:pt idx="8160">
                  <c:v>7513</c:v>
                </c:pt>
                <c:pt idx="8161">
                  <c:v>7514</c:v>
                </c:pt>
                <c:pt idx="8162">
                  <c:v>7515</c:v>
                </c:pt>
                <c:pt idx="8163">
                  <c:v>7516</c:v>
                </c:pt>
                <c:pt idx="8164">
                  <c:v>7517</c:v>
                </c:pt>
                <c:pt idx="8165">
                  <c:v>7518</c:v>
                </c:pt>
                <c:pt idx="8166">
                  <c:v>7519</c:v>
                </c:pt>
                <c:pt idx="8167">
                  <c:v>7520</c:v>
                </c:pt>
                <c:pt idx="8168">
                  <c:v>7521</c:v>
                </c:pt>
                <c:pt idx="8169">
                  <c:v>7522</c:v>
                </c:pt>
                <c:pt idx="8170">
                  <c:v>7523</c:v>
                </c:pt>
                <c:pt idx="8171">
                  <c:v>7524</c:v>
                </c:pt>
                <c:pt idx="8172">
                  <c:v>7525</c:v>
                </c:pt>
                <c:pt idx="8173">
                  <c:v>7526</c:v>
                </c:pt>
                <c:pt idx="8174">
                  <c:v>7527</c:v>
                </c:pt>
                <c:pt idx="8175">
                  <c:v>7528</c:v>
                </c:pt>
                <c:pt idx="8176">
                  <c:v>7529</c:v>
                </c:pt>
                <c:pt idx="8177">
                  <c:v>7530</c:v>
                </c:pt>
                <c:pt idx="8178">
                  <c:v>7531</c:v>
                </c:pt>
                <c:pt idx="8179">
                  <c:v>7532</c:v>
                </c:pt>
                <c:pt idx="8180">
                  <c:v>7533</c:v>
                </c:pt>
                <c:pt idx="8181">
                  <c:v>7533</c:v>
                </c:pt>
                <c:pt idx="8182">
                  <c:v>7534</c:v>
                </c:pt>
                <c:pt idx="8183">
                  <c:v>7535</c:v>
                </c:pt>
                <c:pt idx="8184">
                  <c:v>7536</c:v>
                </c:pt>
                <c:pt idx="8185">
                  <c:v>7537</c:v>
                </c:pt>
                <c:pt idx="8186">
                  <c:v>7538</c:v>
                </c:pt>
                <c:pt idx="8187">
                  <c:v>7539</c:v>
                </c:pt>
                <c:pt idx="8188">
                  <c:v>7540</c:v>
                </c:pt>
                <c:pt idx="8189">
                  <c:v>7541</c:v>
                </c:pt>
                <c:pt idx="8190">
                  <c:v>7541</c:v>
                </c:pt>
                <c:pt idx="8191">
                  <c:v>7541</c:v>
                </c:pt>
                <c:pt idx="8192">
                  <c:v>7542</c:v>
                </c:pt>
                <c:pt idx="8193">
                  <c:v>7543</c:v>
                </c:pt>
                <c:pt idx="8194">
                  <c:v>7544</c:v>
                </c:pt>
                <c:pt idx="8195">
                  <c:v>7545</c:v>
                </c:pt>
                <c:pt idx="8196">
                  <c:v>7546</c:v>
                </c:pt>
                <c:pt idx="8197">
                  <c:v>7547</c:v>
                </c:pt>
                <c:pt idx="8198">
                  <c:v>7548</c:v>
                </c:pt>
                <c:pt idx="8199">
                  <c:v>7549</c:v>
                </c:pt>
                <c:pt idx="8200">
                  <c:v>7550</c:v>
                </c:pt>
                <c:pt idx="8201">
                  <c:v>7551</c:v>
                </c:pt>
                <c:pt idx="8202">
                  <c:v>7552</c:v>
                </c:pt>
                <c:pt idx="8203">
                  <c:v>7553</c:v>
                </c:pt>
                <c:pt idx="8204">
                  <c:v>7554</c:v>
                </c:pt>
                <c:pt idx="8205">
                  <c:v>7555</c:v>
                </c:pt>
                <c:pt idx="8206">
                  <c:v>7556</c:v>
                </c:pt>
                <c:pt idx="8207">
                  <c:v>7557</c:v>
                </c:pt>
                <c:pt idx="8208">
                  <c:v>7558</c:v>
                </c:pt>
                <c:pt idx="8209">
                  <c:v>7559</c:v>
                </c:pt>
                <c:pt idx="8210">
                  <c:v>7560</c:v>
                </c:pt>
                <c:pt idx="8211">
                  <c:v>7561</c:v>
                </c:pt>
                <c:pt idx="8212">
                  <c:v>7562</c:v>
                </c:pt>
                <c:pt idx="8213">
                  <c:v>7563</c:v>
                </c:pt>
                <c:pt idx="8214">
                  <c:v>7564</c:v>
                </c:pt>
                <c:pt idx="8215">
                  <c:v>7565</c:v>
                </c:pt>
                <c:pt idx="8216">
                  <c:v>7566</c:v>
                </c:pt>
                <c:pt idx="8217">
                  <c:v>7567</c:v>
                </c:pt>
                <c:pt idx="8218">
                  <c:v>7568</c:v>
                </c:pt>
                <c:pt idx="8219">
                  <c:v>7569</c:v>
                </c:pt>
                <c:pt idx="8220">
                  <c:v>7570</c:v>
                </c:pt>
                <c:pt idx="8221">
                  <c:v>7571</c:v>
                </c:pt>
                <c:pt idx="8222">
                  <c:v>7572</c:v>
                </c:pt>
                <c:pt idx="8223">
                  <c:v>7573</c:v>
                </c:pt>
                <c:pt idx="8224">
                  <c:v>7574</c:v>
                </c:pt>
                <c:pt idx="8225">
                  <c:v>7575</c:v>
                </c:pt>
                <c:pt idx="8226">
                  <c:v>7576</c:v>
                </c:pt>
                <c:pt idx="8227">
                  <c:v>7577</c:v>
                </c:pt>
                <c:pt idx="8228">
                  <c:v>7578</c:v>
                </c:pt>
                <c:pt idx="8229">
                  <c:v>7579</c:v>
                </c:pt>
                <c:pt idx="8230">
                  <c:v>7580</c:v>
                </c:pt>
                <c:pt idx="8231">
                  <c:v>7581</c:v>
                </c:pt>
                <c:pt idx="8232">
                  <c:v>7582</c:v>
                </c:pt>
                <c:pt idx="8233">
                  <c:v>7583</c:v>
                </c:pt>
                <c:pt idx="8234">
                  <c:v>7584</c:v>
                </c:pt>
                <c:pt idx="8235">
                  <c:v>7585</c:v>
                </c:pt>
                <c:pt idx="8236">
                  <c:v>7586</c:v>
                </c:pt>
                <c:pt idx="8237">
                  <c:v>7587</c:v>
                </c:pt>
                <c:pt idx="8238">
                  <c:v>7588</c:v>
                </c:pt>
                <c:pt idx="8239">
                  <c:v>7589</c:v>
                </c:pt>
                <c:pt idx="8240">
                  <c:v>7589</c:v>
                </c:pt>
                <c:pt idx="8241">
                  <c:v>7589</c:v>
                </c:pt>
                <c:pt idx="8242">
                  <c:v>7590</c:v>
                </c:pt>
                <c:pt idx="8243">
                  <c:v>7591</c:v>
                </c:pt>
                <c:pt idx="8244">
                  <c:v>7592</c:v>
                </c:pt>
                <c:pt idx="8245">
                  <c:v>7593</c:v>
                </c:pt>
                <c:pt idx="8246">
                  <c:v>7594</c:v>
                </c:pt>
                <c:pt idx="8247">
                  <c:v>7595</c:v>
                </c:pt>
                <c:pt idx="8248">
                  <c:v>7596</c:v>
                </c:pt>
                <c:pt idx="8249">
                  <c:v>7597</c:v>
                </c:pt>
                <c:pt idx="8250">
                  <c:v>7598</c:v>
                </c:pt>
                <c:pt idx="8251">
                  <c:v>7599</c:v>
                </c:pt>
                <c:pt idx="8252">
                  <c:v>7600</c:v>
                </c:pt>
                <c:pt idx="8253">
                  <c:v>7601</c:v>
                </c:pt>
                <c:pt idx="8254">
                  <c:v>7601</c:v>
                </c:pt>
                <c:pt idx="8255">
                  <c:v>7602</c:v>
                </c:pt>
                <c:pt idx="8256">
                  <c:v>7603</c:v>
                </c:pt>
                <c:pt idx="8257">
                  <c:v>7604</c:v>
                </c:pt>
                <c:pt idx="8258">
                  <c:v>7605</c:v>
                </c:pt>
                <c:pt idx="8259">
                  <c:v>7606</c:v>
                </c:pt>
                <c:pt idx="8260">
                  <c:v>7607</c:v>
                </c:pt>
                <c:pt idx="8261">
                  <c:v>7608</c:v>
                </c:pt>
                <c:pt idx="8262">
                  <c:v>7609</c:v>
                </c:pt>
                <c:pt idx="8263">
                  <c:v>7610</c:v>
                </c:pt>
                <c:pt idx="8264">
                  <c:v>7611</c:v>
                </c:pt>
                <c:pt idx="8265">
                  <c:v>7612</c:v>
                </c:pt>
                <c:pt idx="8266">
                  <c:v>7613</c:v>
                </c:pt>
                <c:pt idx="8267">
                  <c:v>7614</c:v>
                </c:pt>
                <c:pt idx="8268">
                  <c:v>7615</c:v>
                </c:pt>
                <c:pt idx="8269">
                  <c:v>7616</c:v>
                </c:pt>
                <c:pt idx="8270">
                  <c:v>7617</c:v>
                </c:pt>
                <c:pt idx="8271">
                  <c:v>7618</c:v>
                </c:pt>
                <c:pt idx="8272">
                  <c:v>7619</c:v>
                </c:pt>
                <c:pt idx="8273">
                  <c:v>7620</c:v>
                </c:pt>
                <c:pt idx="8274">
                  <c:v>7621</c:v>
                </c:pt>
                <c:pt idx="8275">
                  <c:v>7622</c:v>
                </c:pt>
                <c:pt idx="8276">
                  <c:v>7622</c:v>
                </c:pt>
                <c:pt idx="8277">
                  <c:v>7623</c:v>
                </c:pt>
                <c:pt idx="8278">
                  <c:v>7624</c:v>
                </c:pt>
                <c:pt idx="8279">
                  <c:v>7625</c:v>
                </c:pt>
                <c:pt idx="8280">
                  <c:v>7626</c:v>
                </c:pt>
                <c:pt idx="8281">
                  <c:v>7627</c:v>
                </c:pt>
                <c:pt idx="8282">
                  <c:v>7628</c:v>
                </c:pt>
                <c:pt idx="8283">
                  <c:v>7629</c:v>
                </c:pt>
                <c:pt idx="8284">
                  <c:v>7630</c:v>
                </c:pt>
                <c:pt idx="8285">
                  <c:v>7630</c:v>
                </c:pt>
                <c:pt idx="8286">
                  <c:v>7630</c:v>
                </c:pt>
                <c:pt idx="8287">
                  <c:v>7631</c:v>
                </c:pt>
                <c:pt idx="8288">
                  <c:v>7632</c:v>
                </c:pt>
                <c:pt idx="8289">
                  <c:v>7633</c:v>
                </c:pt>
                <c:pt idx="8290">
                  <c:v>7633</c:v>
                </c:pt>
                <c:pt idx="8291">
                  <c:v>7633</c:v>
                </c:pt>
                <c:pt idx="8292">
                  <c:v>7634</c:v>
                </c:pt>
                <c:pt idx="8293">
                  <c:v>7635</c:v>
                </c:pt>
                <c:pt idx="8294">
                  <c:v>7636</c:v>
                </c:pt>
                <c:pt idx="8295">
                  <c:v>7637</c:v>
                </c:pt>
                <c:pt idx="8296">
                  <c:v>7638</c:v>
                </c:pt>
                <c:pt idx="8297">
                  <c:v>7639</c:v>
                </c:pt>
                <c:pt idx="8298">
                  <c:v>7640</c:v>
                </c:pt>
                <c:pt idx="8299">
                  <c:v>7641</c:v>
                </c:pt>
                <c:pt idx="8300">
                  <c:v>7642</c:v>
                </c:pt>
                <c:pt idx="8301">
                  <c:v>7643</c:v>
                </c:pt>
                <c:pt idx="8302">
                  <c:v>7644</c:v>
                </c:pt>
                <c:pt idx="8303">
                  <c:v>7645</c:v>
                </c:pt>
                <c:pt idx="8304">
                  <c:v>7646</c:v>
                </c:pt>
                <c:pt idx="8305">
                  <c:v>7647</c:v>
                </c:pt>
                <c:pt idx="8306">
                  <c:v>7647</c:v>
                </c:pt>
                <c:pt idx="8307">
                  <c:v>7648</c:v>
                </c:pt>
                <c:pt idx="8308">
                  <c:v>7648</c:v>
                </c:pt>
                <c:pt idx="8309">
                  <c:v>7649</c:v>
                </c:pt>
                <c:pt idx="8310">
                  <c:v>7650</c:v>
                </c:pt>
                <c:pt idx="8311">
                  <c:v>7651</c:v>
                </c:pt>
                <c:pt idx="8312">
                  <c:v>7652</c:v>
                </c:pt>
                <c:pt idx="8313">
                  <c:v>7653</c:v>
                </c:pt>
                <c:pt idx="8314">
                  <c:v>7654</c:v>
                </c:pt>
                <c:pt idx="8315">
                  <c:v>7655</c:v>
                </c:pt>
                <c:pt idx="8316">
                  <c:v>7656</c:v>
                </c:pt>
                <c:pt idx="8317">
                  <c:v>7657</c:v>
                </c:pt>
                <c:pt idx="8318">
                  <c:v>7658</c:v>
                </c:pt>
                <c:pt idx="8319">
                  <c:v>7659</c:v>
                </c:pt>
                <c:pt idx="8320">
                  <c:v>7659</c:v>
                </c:pt>
                <c:pt idx="8321">
                  <c:v>7659</c:v>
                </c:pt>
                <c:pt idx="8322">
                  <c:v>7659</c:v>
                </c:pt>
                <c:pt idx="8323">
                  <c:v>7660</c:v>
                </c:pt>
                <c:pt idx="8324">
                  <c:v>7660</c:v>
                </c:pt>
                <c:pt idx="8325">
                  <c:v>7661</c:v>
                </c:pt>
                <c:pt idx="8326">
                  <c:v>7662</c:v>
                </c:pt>
                <c:pt idx="8327">
                  <c:v>7663</c:v>
                </c:pt>
                <c:pt idx="8328">
                  <c:v>7664</c:v>
                </c:pt>
                <c:pt idx="8329">
                  <c:v>7665</c:v>
                </c:pt>
                <c:pt idx="8330">
                  <c:v>7666</c:v>
                </c:pt>
                <c:pt idx="8331">
                  <c:v>7667</c:v>
                </c:pt>
                <c:pt idx="8332">
                  <c:v>7668</c:v>
                </c:pt>
                <c:pt idx="8333">
                  <c:v>7669</c:v>
                </c:pt>
                <c:pt idx="8334">
                  <c:v>7670</c:v>
                </c:pt>
                <c:pt idx="8335">
                  <c:v>7671</c:v>
                </c:pt>
                <c:pt idx="8336">
                  <c:v>7671</c:v>
                </c:pt>
                <c:pt idx="8337">
                  <c:v>7672</c:v>
                </c:pt>
                <c:pt idx="8338">
                  <c:v>7673</c:v>
                </c:pt>
                <c:pt idx="8339">
                  <c:v>7673</c:v>
                </c:pt>
                <c:pt idx="8340">
                  <c:v>7674</c:v>
                </c:pt>
                <c:pt idx="8341">
                  <c:v>7675</c:v>
                </c:pt>
                <c:pt idx="8342">
                  <c:v>7675</c:v>
                </c:pt>
                <c:pt idx="8343">
                  <c:v>7675</c:v>
                </c:pt>
                <c:pt idx="8344">
                  <c:v>7676</c:v>
                </c:pt>
                <c:pt idx="8345">
                  <c:v>7677</c:v>
                </c:pt>
                <c:pt idx="8346">
                  <c:v>7678</c:v>
                </c:pt>
                <c:pt idx="8347">
                  <c:v>7679</c:v>
                </c:pt>
                <c:pt idx="8348">
                  <c:v>7680</c:v>
                </c:pt>
                <c:pt idx="8349">
                  <c:v>7681</c:v>
                </c:pt>
                <c:pt idx="8350">
                  <c:v>7682</c:v>
                </c:pt>
                <c:pt idx="8351">
                  <c:v>7683</c:v>
                </c:pt>
                <c:pt idx="8352">
                  <c:v>7684</c:v>
                </c:pt>
                <c:pt idx="8353">
                  <c:v>7685</c:v>
                </c:pt>
                <c:pt idx="8354">
                  <c:v>7686</c:v>
                </c:pt>
                <c:pt idx="8355">
                  <c:v>7687</c:v>
                </c:pt>
                <c:pt idx="8356">
                  <c:v>7688</c:v>
                </c:pt>
                <c:pt idx="8357">
                  <c:v>7689</c:v>
                </c:pt>
                <c:pt idx="8358">
                  <c:v>7690</c:v>
                </c:pt>
                <c:pt idx="8359">
                  <c:v>7691</c:v>
                </c:pt>
                <c:pt idx="8360">
                  <c:v>7692</c:v>
                </c:pt>
                <c:pt idx="8361">
                  <c:v>7693</c:v>
                </c:pt>
                <c:pt idx="8362">
                  <c:v>7694</c:v>
                </c:pt>
                <c:pt idx="8363">
                  <c:v>7695</c:v>
                </c:pt>
                <c:pt idx="8364">
                  <c:v>7696</c:v>
                </c:pt>
                <c:pt idx="8365">
                  <c:v>7697</c:v>
                </c:pt>
                <c:pt idx="8366">
                  <c:v>7698</c:v>
                </c:pt>
                <c:pt idx="8367">
                  <c:v>7699</c:v>
                </c:pt>
                <c:pt idx="8368">
                  <c:v>7700</c:v>
                </c:pt>
                <c:pt idx="8369">
                  <c:v>7701</c:v>
                </c:pt>
                <c:pt idx="8370">
                  <c:v>7702</c:v>
                </c:pt>
                <c:pt idx="8371">
                  <c:v>7703</c:v>
                </c:pt>
                <c:pt idx="8372">
                  <c:v>7704</c:v>
                </c:pt>
                <c:pt idx="8373">
                  <c:v>7705</c:v>
                </c:pt>
                <c:pt idx="8374">
                  <c:v>7706</c:v>
                </c:pt>
                <c:pt idx="8375">
                  <c:v>7707</c:v>
                </c:pt>
                <c:pt idx="8376">
                  <c:v>7708</c:v>
                </c:pt>
                <c:pt idx="8377">
                  <c:v>7709</c:v>
                </c:pt>
                <c:pt idx="8378">
                  <c:v>7710</c:v>
                </c:pt>
                <c:pt idx="8379">
                  <c:v>7711</c:v>
                </c:pt>
                <c:pt idx="8380">
                  <c:v>7712</c:v>
                </c:pt>
                <c:pt idx="8381">
                  <c:v>7713</c:v>
                </c:pt>
                <c:pt idx="8382">
                  <c:v>7714</c:v>
                </c:pt>
                <c:pt idx="8383">
                  <c:v>7715</c:v>
                </c:pt>
                <c:pt idx="8384">
                  <c:v>7716</c:v>
                </c:pt>
                <c:pt idx="8385">
                  <c:v>7717</c:v>
                </c:pt>
                <c:pt idx="8386">
                  <c:v>7717</c:v>
                </c:pt>
                <c:pt idx="8387">
                  <c:v>7718</c:v>
                </c:pt>
                <c:pt idx="8388">
                  <c:v>7719</c:v>
                </c:pt>
                <c:pt idx="8389">
                  <c:v>7720</c:v>
                </c:pt>
                <c:pt idx="8390">
                  <c:v>7721</c:v>
                </c:pt>
                <c:pt idx="8391">
                  <c:v>7722</c:v>
                </c:pt>
                <c:pt idx="8392">
                  <c:v>7723</c:v>
                </c:pt>
                <c:pt idx="8393">
                  <c:v>7724</c:v>
                </c:pt>
                <c:pt idx="8394">
                  <c:v>7725</c:v>
                </c:pt>
                <c:pt idx="8395">
                  <c:v>7726</c:v>
                </c:pt>
                <c:pt idx="8396">
                  <c:v>7727</c:v>
                </c:pt>
                <c:pt idx="8397">
                  <c:v>7728</c:v>
                </c:pt>
                <c:pt idx="8398">
                  <c:v>7729</c:v>
                </c:pt>
                <c:pt idx="8399">
                  <c:v>7730</c:v>
                </c:pt>
                <c:pt idx="8400">
                  <c:v>7731</c:v>
                </c:pt>
                <c:pt idx="8401">
                  <c:v>7732</c:v>
                </c:pt>
                <c:pt idx="8402">
                  <c:v>7733</c:v>
                </c:pt>
                <c:pt idx="8403">
                  <c:v>7734</c:v>
                </c:pt>
                <c:pt idx="8404">
                  <c:v>7735</c:v>
                </c:pt>
                <c:pt idx="8405">
                  <c:v>7736</c:v>
                </c:pt>
                <c:pt idx="8406">
                  <c:v>7737</c:v>
                </c:pt>
                <c:pt idx="8407">
                  <c:v>7738</c:v>
                </c:pt>
                <c:pt idx="8408">
                  <c:v>7739</c:v>
                </c:pt>
                <c:pt idx="8409">
                  <c:v>7740</c:v>
                </c:pt>
                <c:pt idx="8410">
                  <c:v>7741</c:v>
                </c:pt>
                <c:pt idx="8411">
                  <c:v>7742</c:v>
                </c:pt>
                <c:pt idx="8412">
                  <c:v>7743</c:v>
                </c:pt>
                <c:pt idx="8413">
                  <c:v>7744</c:v>
                </c:pt>
                <c:pt idx="8414">
                  <c:v>7745</c:v>
                </c:pt>
                <c:pt idx="8415">
                  <c:v>7746</c:v>
                </c:pt>
                <c:pt idx="8416">
                  <c:v>7747</c:v>
                </c:pt>
                <c:pt idx="8417">
                  <c:v>7748</c:v>
                </c:pt>
                <c:pt idx="8418">
                  <c:v>7749</c:v>
                </c:pt>
                <c:pt idx="8419">
                  <c:v>7750</c:v>
                </c:pt>
                <c:pt idx="8420">
                  <c:v>7751</c:v>
                </c:pt>
                <c:pt idx="8421">
                  <c:v>7752</c:v>
                </c:pt>
                <c:pt idx="8422">
                  <c:v>7753</c:v>
                </c:pt>
                <c:pt idx="8423">
                  <c:v>7754</c:v>
                </c:pt>
                <c:pt idx="8424">
                  <c:v>7755</c:v>
                </c:pt>
                <c:pt idx="8425">
                  <c:v>7756</c:v>
                </c:pt>
                <c:pt idx="8426">
                  <c:v>7757</c:v>
                </c:pt>
                <c:pt idx="8427">
                  <c:v>7757</c:v>
                </c:pt>
                <c:pt idx="8428">
                  <c:v>7758</c:v>
                </c:pt>
                <c:pt idx="8429">
                  <c:v>7759</c:v>
                </c:pt>
                <c:pt idx="8430">
                  <c:v>7760</c:v>
                </c:pt>
                <c:pt idx="8431">
                  <c:v>7761</c:v>
                </c:pt>
                <c:pt idx="8432">
                  <c:v>7762</c:v>
                </c:pt>
                <c:pt idx="8433">
                  <c:v>7763</c:v>
                </c:pt>
                <c:pt idx="8434">
                  <c:v>7764</c:v>
                </c:pt>
                <c:pt idx="8435">
                  <c:v>7765</c:v>
                </c:pt>
                <c:pt idx="8436">
                  <c:v>7766</c:v>
                </c:pt>
                <c:pt idx="8437">
                  <c:v>7767</c:v>
                </c:pt>
                <c:pt idx="8438">
                  <c:v>7768</c:v>
                </c:pt>
                <c:pt idx="8439">
                  <c:v>7769</c:v>
                </c:pt>
                <c:pt idx="8440">
                  <c:v>7770</c:v>
                </c:pt>
                <c:pt idx="8441">
                  <c:v>7770</c:v>
                </c:pt>
                <c:pt idx="8442">
                  <c:v>7770</c:v>
                </c:pt>
                <c:pt idx="8443">
                  <c:v>7771</c:v>
                </c:pt>
                <c:pt idx="8444">
                  <c:v>7772</c:v>
                </c:pt>
                <c:pt idx="8445">
                  <c:v>7773</c:v>
                </c:pt>
                <c:pt idx="8446">
                  <c:v>7774</c:v>
                </c:pt>
                <c:pt idx="8447">
                  <c:v>7775</c:v>
                </c:pt>
                <c:pt idx="8448">
                  <c:v>7776</c:v>
                </c:pt>
                <c:pt idx="8449">
                  <c:v>7777</c:v>
                </c:pt>
                <c:pt idx="8450">
                  <c:v>7778</c:v>
                </c:pt>
                <c:pt idx="8451">
                  <c:v>7779</c:v>
                </c:pt>
                <c:pt idx="8452">
                  <c:v>7780</c:v>
                </c:pt>
                <c:pt idx="8453">
                  <c:v>7781</c:v>
                </c:pt>
                <c:pt idx="8454">
                  <c:v>7782</c:v>
                </c:pt>
                <c:pt idx="8455">
                  <c:v>7783</c:v>
                </c:pt>
                <c:pt idx="8456">
                  <c:v>7783</c:v>
                </c:pt>
                <c:pt idx="8457">
                  <c:v>7783</c:v>
                </c:pt>
                <c:pt idx="8458">
                  <c:v>7784</c:v>
                </c:pt>
                <c:pt idx="8459">
                  <c:v>7785</c:v>
                </c:pt>
                <c:pt idx="8460">
                  <c:v>7786</c:v>
                </c:pt>
                <c:pt idx="8461">
                  <c:v>7786</c:v>
                </c:pt>
                <c:pt idx="8462">
                  <c:v>7786</c:v>
                </c:pt>
                <c:pt idx="8463">
                  <c:v>7786</c:v>
                </c:pt>
                <c:pt idx="8464">
                  <c:v>7787</c:v>
                </c:pt>
                <c:pt idx="8465">
                  <c:v>7787</c:v>
                </c:pt>
                <c:pt idx="8466">
                  <c:v>7788</c:v>
                </c:pt>
                <c:pt idx="8467">
                  <c:v>7789</c:v>
                </c:pt>
                <c:pt idx="8468">
                  <c:v>7790</c:v>
                </c:pt>
                <c:pt idx="8469">
                  <c:v>7790</c:v>
                </c:pt>
                <c:pt idx="8470">
                  <c:v>7791</c:v>
                </c:pt>
                <c:pt idx="8471">
                  <c:v>7792</c:v>
                </c:pt>
                <c:pt idx="8472">
                  <c:v>7792</c:v>
                </c:pt>
                <c:pt idx="8473">
                  <c:v>7793</c:v>
                </c:pt>
                <c:pt idx="8474">
                  <c:v>7793</c:v>
                </c:pt>
                <c:pt idx="8475">
                  <c:v>7794</c:v>
                </c:pt>
                <c:pt idx="8476">
                  <c:v>7795</c:v>
                </c:pt>
                <c:pt idx="8477">
                  <c:v>7796</c:v>
                </c:pt>
                <c:pt idx="8478">
                  <c:v>7797</c:v>
                </c:pt>
                <c:pt idx="8479">
                  <c:v>7798</c:v>
                </c:pt>
                <c:pt idx="8480">
                  <c:v>7799</c:v>
                </c:pt>
                <c:pt idx="8481">
                  <c:v>7800</c:v>
                </c:pt>
                <c:pt idx="8482">
                  <c:v>7801</c:v>
                </c:pt>
                <c:pt idx="8483">
                  <c:v>7802</c:v>
                </c:pt>
                <c:pt idx="8484">
                  <c:v>7803</c:v>
                </c:pt>
                <c:pt idx="8485">
                  <c:v>7804</c:v>
                </c:pt>
                <c:pt idx="8486">
                  <c:v>7805</c:v>
                </c:pt>
                <c:pt idx="8487">
                  <c:v>7806</c:v>
                </c:pt>
                <c:pt idx="8488">
                  <c:v>7807</c:v>
                </c:pt>
                <c:pt idx="8489">
                  <c:v>7808</c:v>
                </c:pt>
                <c:pt idx="8490">
                  <c:v>7809</c:v>
                </c:pt>
                <c:pt idx="8491">
                  <c:v>7810</c:v>
                </c:pt>
                <c:pt idx="8492">
                  <c:v>7811</c:v>
                </c:pt>
                <c:pt idx="8493">
                  <c:v>7812</c:v>
                </c:pt>
                <c:pt idx="8494">
                  <c:v>7813</c:v>
                </c:pt>
                <c:pt idx="8495">
                  <c:v>7814</c:v>
                </c:pt>
                <c:pt idx="8496">
                  <c:v>7815</c:v>
                </c:pt>
                <c:pt idx="8497">
                  <c:v>7816</c:v>
                </c:pt>
                <c:pt idx="8498">
                  <c:v>7817</c:v>
                </c:pt>
                <c:pt idx="8499">
                  <c:v>7818</c:v>
                </c:pt>
                <c:pt idx="8500">
                  <c:v>7819</c:v>
                </c:pt>
                <c:pt idx="8501">
                  <c:v>7820</c:v>
                </c:pt>
                <c:pt idx="8502">
                  <c:v>7821</c:v>
                </c:pt>
                <c:pt idx="8503">
                  <c:v>7822</c:v>
                </c:pt>
                <c:pt idx="8504">
                  <c:v>7823</c:v>
                </c:pt>
                <c:pt idx="8505">
                  <c:v>7824</c:v>
                </c:pt>
                <c:pt idx="8506">
                  <c:v>7825</c:v>
                </c:pt>
                <c:pt idx="8507">
                  <c:v>7826</c:v>
                </c:pt>
                <c:pt idx="8508">
                  <c:v>7827</c:v>
                </c:pt>
                <c:pt idx="8509">
                  <c:v>7828</c:v>
                </c:pt>
                <c:pt idx="8510">
                  <c:v>7829</c:v>
                </c:pt>
                <c:pt idx="8511">
                  <c:v>7830</c:v>
                </c:pt>
                <c:pt idx="8512">
                  <c:v>7831</c:v>
                </c:pt>
                <c:pt idx="8513">
                  <c:v>7832</c:v>
                </c:pt>
                <c:pt idx="8514">
                  <c:v>7833</c:v>
                </c:pt>
                <c:pt idx="8515">
                  <c:v>7834</c:v>
                </c:pt>
                <c:pt idx="8516">
                  <c:v>7835</c:v>
                </c:pt>
                <c:pt idx="8517">
                  <c:v>7836</c:v>
                </c:pt>
                <c:pt idx="8518">
                  <c:v>7837</c:v>
                </c:pt>
                <c:pt idx="8519">
                  <c:v>7838</c:v>
                </c:pt>
                <c:pt idx="8520">
                  <c:v>7839</c:v>
                </c:pt>
                <c:pt idx="8521">
                  <c:v>7840</c:v>
                </c:pt>
                <c:pt idx="8522">
                  <c:v>7841</c:v>
                </c:pt>
                <c:pt idx="8523">
                  <c:v>7842</c:v>
                </c:pt>
                <c:pt idx="8524">
                  <c:v>7843</c:v>
                </c:pt>
                <c:pt idx="8525">
                  <c:v>7844</c:v>
                </c:pt>
                <c:pt idx="8526">
                  <c:v>7845</c:v>
                </c:pt>
                <c:pt idx="8527">
                  <c:v>7846</c:v>
                </c:pt>
                <c:pt idx="8528">
                  <c:v>7847</c:v>
                </c:pt>
                <c:pt idx="8529">
                  <c:v>7848</c:v>
                </c:pt>
                <c:pt idx="8530">
                  <c:v>7849</c:v>
                </c:pt>
                <c:pt idx="8531">
                  <c:v>7850</c:v>
                </c:pt>
                <c:pt idx="8532">
                  <c:v>7851</c:v>
                </c:pt>
                <c:pt idx="8533">
                  <c:v>7852</c:v>
                </c:pt>
                <c:pt idx="8534">
                  <c:v>7853</c:v>
                </c:pt>
                <c:pt idx="8535">
                  <c:v>7854</c:v>
                </c:pt>
                <c:pt idx="8536">
                  <c:v>7854</c:v>
                </c:pt>
                <c:pt idx="8537">
                  <c:v>7854</c:v>
                </c:pt>
                <c:pt idx="8538">
                  <c:v>7854</c:v>
                </c:pt>
                <c:pt idx="8539">
                  <c:v>7854</c:v>
                </c:pt>
                <c:pt idx="8540">
                  <c:v>7855</c:v>
                </c:pt>
                <c:pt idx="8541">
                  <c:v>7856</c:v>
                </c:pt>
                <c:pt idx="8542">
                  <c:v>7857</c:v>
                </c:pt>
                <c:pt idx="8543">
                  <c:v>7858</c:v>
                </c:pt>
                <c:pt idx="8544">
                  <c:v>7859</c:v>
                </c:pt>
                <c:pt idx="8545">
                  <c:v>7860</c:v>
                </c:pt>
                <c:pt idx="8546">
                  <c:v>7861</c:v>
                </c:pt>
                <c:pt idx="8547">
                  <c:v>7862</c:v>
                </c:pt>
                <c:pt idx="8548">
                  <c:v>7863</c:v>
                </c:pt>
                <c:pt idx="8549">
                  <c:v>7864</c:v>
                </c:pt>
                <c:pt idx="8550">
                  <c:v>7865</c:v>
                </c:pt>
                <c:pt idx="8551">
                  <c:v>7865</c:v>
                </c:pt>
                <c:pt idx="8552">
                  <c:v>7866</c:v>
                </c:pt>
                <c:pt idx="8553">
                  <c:v>7867</c:v>
                </c:pt>
                <c:pt idx="8554">
                  <c:v>7868</c:v>
                </c:pt>
                <c:pt idx="8555">
                  <c:v>7869</c:v>
                </c:pt>
                <c:pt idx="8556">
                  <c:v>7870</c:v>
                </c:pt>
                <c:pt idx="8557">
                  <c:v>7871</c:v>
                </c:pt>
                <c:pt idx="8558">
                  <c:v>7871</c:v>
                </c:pt>
                <c:pt idx="8559">
                  <c:v>7872</c:v>
                </c:pt>
                <c:pt idx="8560">
                  <c:v>7872</c:v>
                </c:pt>
                <c:pt idx="8561">
                  <c:v>7872</c:v>
                </c:pt>
                <c:pt idx="8562">
                  <c:v>7873</c:v>
                </c:pt>
                <c:pt idx="8563">
                  <c:v>7874</c:v>
                </c:pt>
                <c:pt idx="8564">
                  <c:v>7875</c:v>
                </c:pt>
                <c:pt idx="8565">
                  <c:v>7876</c:v>
                </c:pt>
                <c:pt idx="8566">
                  <c:v>7877</c:v>
                </c:pt>
                <c:pt idx="8567">
                  <c:v>7878</c:v>
                </c:pt>
                <c:pt idx="8568">
                  <c:v>7879</c:v>
                </c:pt>
                <c:pt idx="8569">
                  <c:v>7880</c:v>
                </c:pt>
                <c:pt idx="8570">
                  <c:v>7881</c:v>
                </c:pt>
                <c:pt idx="8571">
                  <c:v>7882</c:v>
                </c:pt>
                <c:pt idx="8572">
                  <c:v>7883</c:v>
                </c:pt>
                <c:pt idx="8573">
                  <c:v>7884</c:v>
                </c:pt>
                <c:pt idx="8574">
                  <c:v>7885</c:v>
                </c:pt>
                <c:pt idx="8575">
                  <c:v>7886</c:v>
                </c:pt>
                <c:pt idx="8576">
                  <c:v>7887</c:v>
                </c:pt>
                <c:pt idx="8577">
                  <c:v>7888</c:v>
                </c:pt>
                <c:pt idx="8578">
                  <c:v>7889</c:v>
                </c:pt>
                <c:pt idx="8579">
                  <c:v>7890</c:v>
                </c:pt>
                <c:pt idx="8580">
                  <c:v>7890</c:v>
                </c:pt>
                <c:pt idx="8581">
                  <c:v>7891</c:v>
                </c:pt>
                <c:pt idx="8582">
                  <c:v>7892</c:v>
                </c:pt>
                <c:pt idx="8583">
                  <c:v>7893</c:v>
                </c:pt>
                <c:pt idx="8584">
                  <c:v>7894</c:v>
                </c:pt>
                <c:pt idx="8585">
                  <c:v>7895</c:v>
                </c:pt>
                <c:pt idx="8586">
                  <c:v>7896</c:v>
                </c:pt>
                <c:pt idx="8587">
                  <c:v>7897</c:v>
                </c:pt>
                <c:pt idx="8588">
                  <c:v>7898</c:v>
                </c:pt>
                <c:pt idx="8589">
                  <c:v>7899</c:v>
                </c:pt>
                <c:pt idx="8590">
                  <c:v>7900</c:v>
                </c:pt>
                <c:pt idx="8591">
                  <c:v>7901</c:v>
                </c:pt>
                <c:pt idx="8592">
                  <c:v>7902</c:v>
                </c:pt>
                <c:pt idx="8593">
                  <c:v>7903</c:v>
                </c:pt>
                <c:pt idx="8594">
                  <c:v>7904</c:v>
                </c:pt>
                <c:pt idx="8595">
                  <c:v>7904</c:v>
                </c:pt>
                <c:pt idx="8596">
                  <c:v>7905</c:v>
                </c:pt>
                <c:pt idx="8597">
                  <c:v>7905</c:v>
                </c:pt>
                <c:pt idx="8598">
                  <c:v>7906</c:v>
                </c:pt>
                <c:pt idx="8599">
                  <c:v>7907</c:v>
                </c:pt>
                <c:pt idx="8600">
                  <c:v>7908</c:v>
                </c:pt>
                <c:pt idx="8601">
                  <c:v>7909</c:v>
                </c:pt>
                <c:pt idx="8602">
                  <c:v>7910</c:v>
                </c:pt>
                <c:pt idx="8603">
                  <c:v>7911</c:v>
                </c:pt>
                <c:pt idx="8604">
                  <c:v>7912</c:v>
                </c:pt>
                <c:pt idx="8605">
                  <c:v>7913</c:v>
                </c:pt>
                <c:pt idx="8606">
                  <c:v>7913</c:v>
                </c:pt>
                <c:pt idx="8607">
                  <c:v>7914</c:v>
                </c:pt>
                <c:pt idx="8608">
                  <c:v>7915</c:v>
                </c:pt>
                <c:pt idx="8609">
                  <c:v>7916</c:v>
                </c:pt>
                <c:pt idx="8610">
                  <c:v>7917</c:v>
                </c:pt>
                <c:pt idx="8611">
                  <c:v>7918</c:v>
                </c:pt>
                <c:pt idx="8612">
                  <c:v>7919</c:v>
                </c:pt>
                <c:pt idx="8613">
                  <c:v>7920</c:v>
                </c:pt>
                <c:pt idx="8614">
                  <c:v>7921</c:v>
                </c:pt>
                <c:pt idx="8615">
                  <c:v>7922</c:v>
                </c:pt>
                <c:pt idx="8616">
                  <c:v>7923</c:v>
                </c:pt>
                <c:pt idx="8617">
                  <c:v>7924</c:v>
                </c:pt>
                <c:pt idx="8618">
                  <c:v>7925</c:v>
                </c:pt>
                <c:pt idx="8619">
                  <c:v>7926</c:v>
                </c:pt>
                <c:pt idx="8620">
                  <c:v>7927</c:v>
                </c:pt>
                <c:pt idx="8621">
                  <c:v>7928</c:v>
                </c:pt>
                <c:pt idx="8622">
                  <c:v>7929</c:v>
                </c:pt>
                <c:pt idx="8623">
                  <c:v>7930</c:v>
                </c:pt>
                <c:pt idx="8624">
                  <c:v>7930</c:v>
                </c:pt>
                <c:pt idx="8625">
                  <c:v>7931</c:v>
                </c:pt>
                <c:pt idx="8626">
                  <c:v>7932</c:v>
                </c:pt>
                <c:pt idx="8627">
                  <c:v>7933</c:v>
                </c:pt>
                <c:pt idx="8628">
                  <c:v>7934</c:v>
                </c:pt>
                <c:pt idx="8629">
                  <c:v>7935</c:v>
                </c:pt>
                <c:pt idx="8630">
                  <c:v>7936</c:v>
                </c:pt>
                <c:pt idx="8631">
                  <c:v>7937</c:v>
                </c:pt>
                <c:pt idx="8632">
                  <c:v>7938</c:v>
                </c:pt>
                <c:pt idx="8633">
                  <c:v>7939</c:v>
                </c:pt>
                <c:pt idx="8634">
                  <c:v>7940</c:v>
                </c:pt>
                <c:pt idx="8635">
                  <c:v>7940</c:v>
                </c:pt>
                <c:pt idx="8636">
                  <c:v>7941</c:v>
                </c:pt>
                <c:pt idx="8637">
                  <c:v>7941</c:v>
                </c:pt>
                <c:pt idx="8638">
                  <c:v>7942</c:v>
                </c:pt>
                <c:pt idx="8639">
                  <c:v>7942</c:v>
                </c:pt>
                <c:pt idx="8640">
                  <c:v>7942</c:v>
                </c:pt>
                <c:pt idx="8641">
                  <c:v>7943</c:v>
                </c:pt>
                <c:pt idx="8642">
                  <c:v>7944</c:v>
                </c:pt>
                <c:pt idx="8643">
                  <c:v>7945</c:v>
                </c:pt>
                <c:pt idx="8644">
                  <c:v>7945</c:v>
                </c:pt>
                <c:pt idx="8645">
                  <c:v>7946</c:v>
                </c:pt>
                <c:pt idx="8646">
                  <c:v>7947</c:v>
                </c:pt>
                <c:pt idx="8647">
                  <c:v>7948</c:v>
                </c:pt>
                <c:pt idx="8648">
                  <c:v>7949</c:v>
                </c:pt>
                <c:pt idx="8649">
                  <c:v>7950</c:v>
                </c:pt>
                <c:pt idx="8650">
                  <c:v>7951</c:v>
                </c:pt>
                <c:pt idx="8651">
                  <c:v>7952</c:v>
                </c:pt>
                <c:pt idx="8652">
                  <c:v>7953</c:v>
                </c:pt>
                <c:pt idx="8653">
                  <c:v>7954</c:v>
                </c:pt>
                <c:pt idx="8654">
                  <c:v>7955</c:v>
                </c:pt>
                <c:pt idx="8655">
                  <c:v>7956</c:v>
                </c:pt>
                <c:pt idx="8656">
                  <c:v>7957</c:v>
                </c:pt>
                <c:pt idx="8657">
                  <c:v>7958</c:v>
                </c:pt>
                <c:pt idx="8658">
                  <c:v>7958</c:v>
                </c:pt>
                <c:pt idx="8659">
                  <c:v>7959</c:v>
                </c:pt>
                <c:pt idx="8660">
                  <c:v>7960</c:v>
                </c:pt>
                <c:pt idx="8661">
                  <c:v>7961</c:v>
                </c:pt>
                <c:pt idx="8662">
                  <c:v>7962</c:v>
                </c:pt>
                <c:pt idx="8663">
                  <c:v>7963</c:v>
                </c:pt>
                <c:pt idx="8664">
                  <c:v>7964</c:v>
                </c:pt>
                <c:pt idx="8665">
                  <c:v>7965</c:v>
                </c:pt>
                <c:pt idx="8666">
                  <c:v>7966</c:v>
                </c:pt>
                <c:pt idx="8667">
                  <c:v>7967</c:v>
                </c:pt>
                <c:pt idx="8668">
                  <c:v>7968</c:v>
                </c:pt>
                <c:pt idx="8669">
                  <c:v>7969</c:v>
                </c:pt>
                <c:pt idx="8670">
                  <c:v>7970</c:v>
                </c:pt>
                <c:pt idx="8671">
                  <c:v>7971</c:v>
                </c:pt>
                <c:pt idx="8672">
                  <c:v>7972</c:v>
                </c:pt>
                <c:pt idx="8673">
                  <c:v>7973</c:v>
                </c:pt>
                <c:pt idx="8674">
                  <c:v>7974</c:v>
                </c:pt>
                <c:pt idx="8675">
                  <c:v>7975</c:v>
                </c:pt>
                <c:pt idx="8676">
                  <c:v>7976</c:v>
                </c:pt>
                <c:pt idx="8677">
                  <c:v>7977</c:v>
                </c:pt>
                <c:pt idx="8678">
                  <c:v>7978</c:v>
                </c:pt>
                <c:pt idx="8679">
                  <c:v>7979</c:v>
                </c:pt>
                <c:pt idx="8680">
                  <c:v>7980</c:v>
                </c:pt>
                <c:pt idx="8681">
                  <c:v>7981</c:v>
                </c:pt>
                <c:pt idx="8682">
                  <c:v>7982</c:v>
                </c:pt>
                <c:pt idx="8683">
                  <c:v>7983</c:v>
                </c:pt>
                <c:pt idx="8684">
                  <c:v>7984</c:v>
                </c:pt>
                <c:pt idx="8685">
                  <c:v>7985</c:v>
                </c:pt>
                <c:pt idx="8686">
                  <c:v>7986</c:v>
                </c:pt>
                <c:pt idx="8687">
                  <c:v>7987</c:v>
                </c:pt>
                <c:pt idx="8688">
                  <c:v>7988</c:v>
                </c:pt>
                <c:pt idx="8689">
                  <c:v>7989</c:v>
                </c:pt>
                <c:pt idx="8690">
                  <c:v>7990</c:v>
                </c:pt>
                <c:pt idx="8691">
                  <c:v>7991</c:v>
                </c:pt>
                <c:pt idx="8692">
                  <c:v>7992</c:v>
                </c:pt>
                <c:pt idx="8693">
                  <c:v>7993</c:v>
                </c:pt>
                <c:pt idx="8694">
                  <c:v>7994</c:v>
                </c:pt>
                <c:pt idx="8695">
                  <c:v>7995</c:v>
                </c:pt>
                <c:pt idx="8696">
                  <c:v>7996</c:v>
                </c:pt>
                <c:pt idx="8697">
                  <c:v>7996</c:v>
                </c:pt>
                <c:pt idx="8698">
                  <c:v>7997</c:v>
                </c:pt>
                <c:pt idx="8699">
                  <c:v>7998</c:v>
                </c:pt>
                <c:pt idx="8700">
                  <c:v>7999</c:v>
                </c:pt>
                <c:pt idx="8701">
                  <c:v>8000</c:v>
                </c:pt>
                <c:pt idx="8702">
                  <c:v>8001</c:v>
                </c:pt>
                <c:pt idx="8703">
                  <c:v>8002</c:v>
                </c:pt>
                <c:pt idx="8704">
                  <c:v>8003</c:v>
                </c:pt>
                <c:pt idx="8705">
                  <c:v>8004</c:v>
                </c:pt>
                <c:pt idx="8706">
                  <c:v>8005</c:v>
                </c:pt>
                <c:pt idx="8707">
                  <c:v>8006</c:v>
                </c:pt>
                <c:pt idx="8708">
                  <c:v>8007</c:v>
                </c:pt>
                <c:pt idx="8709">
                  <c:v>8008</c:v>
                </c:pt>
                <c:pt idx="8710">
                  <c:v>8009</c:v>
                </c:pt>
                <c:pt idx="8711">
                  <c:v>8010</c:v>
                </c:pt>
                <c:pt idx="8712">
                  <c:v>8011</c:v>
                </c:pt>
                <c:pt idx="8713">
                  <c:v>8012</c:v>
                </c:pt>
                <c:pt idx="8714">
                  <c:v>8013</c:v>
                </c:pt>
                <c:pt idx="8715">
                  <c:v>8014</c:v>
                </c:pt>
                <c:pt idx="8716">
                  <c:v>8015</c:v>
                </c:pt>
                <c:pt idx="8717">
                  <c:v>8016</c:v>
                </c:pt>
                <c:pt idx="8718">
                  <c:v>8017</c:v>
                </c:pt>
                <c:pt idx="8719">
                  <c:v>8018</c:v>
                </c:pt>
                <c:pt idx="8720">
                  <c:v>8018</c:v>
                </c:pt>
                <c:pt idx="8721">
                  <c:v>8019</c:v>
                </c:pt>
                <c:pt idx="8722">
                  <c:v>8019</c:v>
                </c:pt>
                <c:pt idx="8723">
                  <c:v>8020</c:v>
                </c:pt>
                <c:pt idx="8724">
                  <c:v>8021</c:v>
                </c:pt>
                <c:pt idx="8725">
                  <c:v>8022</c:v>
                </c:pt>
                <c:pt idx="8726">
                  <c:v>8022</c:v>
                </c:pt>
                <c:pt idx="8727">
                  <c:v>8023</c:v>
                </c:pt>
                <c:pt idx="8728">
                  <c:v>8024</c:v>
                </c:pt>
                <c:pt idx="8729">
                  <c:v>8025</c:v>
                </c:pt>
                <c:pt idx="8730">
                  <c:v>8026</c:v>
                </c:pt>
                <c:pt idx="8731">
                  <c:v>8026</c:v>
                </c:pt>
                <c:pt idx="8732">
                  <c:v>8027</c:v>
                </c:pt>
                <c:pt idx="8733">
                  <c:v>8028</c:v>
                </c:pt>
                <c:pt idx="8734">
                  <c:v>8028</c:v>
                </c:pt>
                <c:pt idx="8735">
                  <c:v>8029</c:v>
                </c:pt>
                <c:pt idx="8736">
                  <c:v>8030</c:v>
                </c:pt>
                <c:pt idx="8737">
                  <c:v>8031</c:v>
                </c:pt>
                <c:pt idx="8738">
                  <c:v>8031</c:v>
                </c:pt>
                <c:pt idx="8739">
                  <c:v>8032</c:v>
                </c:pt>
                <c:pt idx="8740">
                  <c:v>8033</c:v>
                </c:pt>
                <c:pt idx="8741">
                  <c:v>8033</c:v>
                </c:pt>
                <c:pt idx="8742">
                  <c:v>8033</c:v>
                </c:pt>
                <c:pt idx="8743">
                  <c:v>8034</c:v>
                </c:pt>
                <c:pt idx="8744">
                  <c:v>8035</c:v>
                </c:pt>
                <c:pt idx="8745">
                  <c:v>8036</c:v>
                </c:pt>
                <c:pt idx="8746">
                  <c:v>8037</c:v>
                </c:pt>
                <c:pt idx="8747">
                  <c:v>8038</c:v>
                </c:pt>
                <c:pt idx="8748">
                  <c:v>8039</c:v>
                </c:pt>
                <c:pt idx="8749">
                  <c:v>8040</c:v>
                </c:pt>
                <c:pt idx="8750">
                  <c:v>8041</c:v>
                </c:pt>
                <c:pt idx="8751">
                  <c:v>8042</c:v>
                </c:pt>
                <c:pt idx="8752">
                  <c:v>8043</c:v>
                </c:pt>
                <c:pt idx="8753">
                  <c:v>8044</c:v>
                </c:pt>
                <c:pt idx="8754">
                  <c:v>8045</c:v>
                </c:pt>
                <c:pt idx="8755">
                  <c:v>8046</c:v>
                </c:pt>
                <c:pt idx="8756">
                  <c:v>8047</c:v>
                </c:pt>
                <c:pt idx="8757">
                  <c:v>8048</c:v>
                </c:pt>
                <c:pt idx="8758">
                  <c:v>8049</c:v>
                </c:pt>
                <c:pt idx="8759">
                  <c:v>8050</c:v>
                </c:pt>
                <c:pt idx="8760">
                  <c:v>8051</c:v>
                </c:pt>
                <c:pt idx="8761">
                  <c:v>8052</c:v>
                </c:pt>
                <c:pt idx="8762">
                  <c:v>8053</c:v>
                </c:pt>
                <c:pt idx="8763">
                  <c:v>8054</c:v>
                </c:pt>
                <c:pt idx="8764">
                  <c:v>8055</c:v>
                </c:pt>
                <c:pt idx="8765">
                  <c:v>8056</c:v>
                </c:pt>
                <c:pt idx="8766">
                  <c:v>8057</c:v>
                </c:pt>
                <c:pt idx="8767">
                  <c:v>8058</c:v>
                </c:pt>
                <c:pt idx="8768">
                  <c:v>8059</c:v>
                </c:pt>
                <c:pt idx="8769">
                  <c:v>8059</c:v>
                </c:pt>
                <c:pt idx="8770">
                  <c:v>8060</c:v>
                </c:pt>
                <c:pt idx="8771">
                  <c:v>8061</c:v>
                </c:pt>
                <c:pt idx="8772">
                  <c:v>8062</c:v>
                </c:pt>
                <c:pt idx="8773">
                  <c:v>8063</c:v>
                </c:pt>
                <c:pt idx="8774">
                  <c:v>8064</c:v>
                </c:pt>
                <c:pt idx="8775">
                  <c:v>8065</c:v>
                </c:pt>
                <c:pt idx="8776">
                  <c:v>8066</c:v>
                </c:pt>
                <c:pt idx="8777">
                  <c:v>8067</c:v>
                </c:pt>
                <c:pt idx="8778">
                  <c:v>8068</c:v>
                </c:pt>
                <c:pt idx="8779">
                  <c:v>8069</c:v>
                </c:pt>
                <c:pt idx="8780">
                  <c:v>8070</c:v>
                </c:pt>
                <c:pt idx="8781">
                  <c:v>8071</c:v>
                </c:pt>
                <c:pt idx="8782">
                  <c:v>8072</c:v>
                </c:pt>
                <c:pt idx="8783">
                  <c:v>8073</c:v>
                </c:pt>
                <c:pt idx="8784">
                  <c:v>8074</c:v>
                </c:pt>
                <c:pt idx="8785">
                  <c:v>8075</c:v>
                </c:pt>
                <c:pt idx="8786">
                  <c:v>8076</c:v>
                </c:pt>
                <c:pt idx="8787">
                  <c:v>8077</c:v>
                </c:pt>
                <c:pt idx="8788">
                  <c:v>8078</c:v>
                </c:pt>
                <c:pt idx="8789">
                  <c:v>8079</c:v>
                </c:pt>
                <c:pt idx="8790">
                  <c:v>8080</c:v>
                </c:pt>
                <c:pt idx="8791">
                  <c:v>8081</c:v>
                </c:pt>
                <c:pt idx="8792">
                  <c:v>8082</c:v>
                </c:pt>
                <c:pt idx="8793">
                  <c:v>8083</c:v>
                </c:pt>
                <c:pt idx="8794">
                  <c:v>8084</c:v>
                </c:pt>
                <c:pt idx="8795">
                  <c:v>8085</c:v>
                </c:pt>
                <c:pt idx="8796">
                  <c:v>8086</c:v>
                </c:pt>
                <c:pt idx="8797">
                  <c:v>8087</c:v>
                </c:pt>
                <c:pt idx="8798">
                  <c:v>8088</c:v>
                </c:pt>
                <c:pt idx="8799">
                  <c:v>8089</c:v>
                </c:pt>
                <c:pt idx="8800">
                  <c:v>8090</c:v>
                </c:pt>
                <c:pt idx="8801">
                  <c:v>8091</c:v>
                </c:pt>
                <c:pt idx="8802">
                  <c:v>8092</c:v>
                </c:pt>
                <c:pt idx="8803">
                  <c:v>8093</c:v>
                </c:pt>
                <c:pt idx="8804">
                  <c:v>8094</c:v>
                </c:pt>
                <c:pt idx="8805">
                  <c:v>8095</c:v>
                </c:pt>
                <c:pt idx="8806">
                  <c:v>8096</c:v>
                </c:pt>
                <c:pt idx="8807">
                  <c:v>8097</c:v>
                </c:pt>
                <c:pt idx="8808">
                  <c:v>8098</c:v>
                </c:pt>
                <c:pt idx="8809">
                  <c:v>8099</c:v>
                </c:pt>
                <c:pt idx="8810">
                  <c:v>8100</c:v>
                </c:pt>
                <c:pt idx="8811">
                  <c:v>8101</c:v>
                </c:pt>
                <c:pt idx="8812">
                  <c:v>8102</c:v>
                </c:pt>
                <c:pt idx="8813">
                  <c:v>8103</c:v>
                </c:pt>
                <c:pt idx="8814">
                  <c:v>8104</c:v>
                </c:pt>
                <c:pt idx="8815">
                  <c:v>8105</c:v>
                </c:pt>
                <c:pt idx="8816">
                  <c:v>8106</c:v>
                </c:pt>
                <c:pt idx="8817">
                  <c:v>8107</c:v>
                </c:pt>
                <c:pt idx="8818">
                  <c:v>8108</c:v>
                </c:pt>
                <c:pt idx="8819">
                  <c:v>8109</c:v>
                </c:pt>
                <c:pt idx="8820">
                  <c:v>8110</c:v>
                </c:pt>
                <c:pt idx="8821">
                  <c:v>8111</c:v>
                </c:pt>
                <c:pt idx="8822">
                  <c:v>8112</c:v>
                </c:pt>
                <c:pt idx="8823">
                  <c:v>8113</c:v>
                </c:pt>
                <c:pt idx="8824">
                  <c:v>8114</c:v>
                </c:pt>
                <c:pt idx="8825">
                  <c:v>8115</c:v>
                </c:pt>
                <c:pt idx="8826">
                  <c:v>8116</c:v>
                </c:pt>
                <c:pt idx="8827">
                  <c:v>8117</c:v>
                </c:pt>
                <c:pt idx="8828">
                  <c:v>8118</c:v>
                </c:pt>
                <c:pt idx="8829">
                  <c:v>8119</c:v>
                </c:pt>
                <c:pt idx="8830">
                  <c:v>8120</c:v>
                </c:pt>
                <c:pt idx="8831">
                  <c:v>8121</c:v>
                </c:pt>
                <c:pt idx="8832">
                  <c:v>8122</c:v>
                </c:pt>
                <c:pt idx="8833">
                  <c:v>8123</c:v>
                </c:pt>
                <c:pt idx="8834">
                  <c:v>8123</c:v>
                </c:pt>
                <c:pt idx="8835">
                  <c:v>8124</c:v>
                </c:pt>
                <c:pt idx="8836">
                  <c:v>8124</c:v>
                </c:pt>
                <c:pt idx="8837">
                  <c:v>8125</c:v>
                </c:pt>
                <c:pt idx="8838">
                  <c:v>8125</c:v>
                </c:pt>
                <c:pt idx="8839">
                  <c:v>8126</c:v>
                </c:pt>
                <c:pt idx="8840">
                  <c:v>8127</c:v>
                </c:pt>
                <c:pt idx="8841">
                  <c:v>8128</c:v>
                </c:pt>
                <c:pt idx="8842">
                  <c:v>8128</c:v>
                </c:pt>
                <c:pt idx="8843">
                  <c:v>8129</c:v>
                </c:pt>
                <c:pt idx="8844">
                  <c:v>8130</c:v>
                </c:pt>
                <c:pt idx="8845">
                  <c:v>8131</c:v>
                </c:pt>
                <c:pt idx="8846">
                  <c:v>8132</c:v>
                </c:pt>
                <c:pt idx="8847">
                  <c:v>8133</c:v>
                </c:pt>
                <c:pt idx="8848">
                  <c:v>8134</c:v>
                </c:pt>
                <c:pt idx="8849">
                  <c:v>8135</c:v>
                </c:pt>
                <c:pt idx="8850">
                  <c:v>8136</c:v>
                </c:pt>
                <c:pt idx="8851">
                  <c:v>8137</c:v>
                </c:pt>
                <c:pt idx="8852">
                  <c:v>8138</c:v>
                </c:pt>
                <c:pt idx="8853">
                  <c:v>8139</c:v>
                </c:pt>
                <c:pt idx="8854">
                  <c:v>8140</c:v>
                </c:pt>
                <c:pt idx="8855">
                  <c:v>8141</c:v>
                </c:pt>
                <c:pt idx="8856">
                  <c:v>8142</c:v>
                </c:pt>
                <c:pt idx="8857">
                  <c:v>8143</c:v>
                </c:pt>
                <c:pt idx="8858">
                  <c:v>8144</c:v>
                </c:pt>
                <c:pt idx="8859">
                  <c:v>8145</c:v>
                </c:pt>
                <c:pt idx="8860">
                  <c:v>8146</c:v>
                </c:pt>
                <c:pt idx="8861">
                  <c:v>8146</c:v>
                </c:pt>
                <c:pt idx="8862">
                  <c:v>8147</c:v>
                </c:pt>
                <c:pt idx="8863">
                  <c:v>8148</c:v>
                </c:pt>
                <c:pt idx="8864">
                  <c:v>8148</c:v>
                </c:pt>
                <c:pt idx="8865">
                  <c:v>8148</c:v>
                </c:pt>
                <c:pt idx="8866">
                  <c:v>8149</c:v>
                </c:pt>
                <c:pt idx="8867">
                  <c:v>8150</c:v>
                </c:pt>
                <c:pt idx="8868">
                  <c:v>8151</c:v>
                </c:pt>
                <c:pt idx="8869">
                  <c:v>8152</c:v>
                </c:pt>
                <c:pt idx="8870">
                  <c:v>8153</c:v>
                </c:pt>
                <c:pt idx="8871">
                  <c:v>8154</c:v>
                </c:pt>
                <c:pt idx="8872">
                  <c:v>8155</c:v>
                </c:pt>
                <c:pt idx="8873">
                  <c:v>8156</c:v>
                </c:pt>
                <c:pt idx="8874">
                  <c:v>8157</c:v>
                </c:pt>
                <c:pt idx="8875">
                  <c:v>8158</c:v>
                </c:pt>
                <c:pt idx="8876">
                  <c:v>8159</c:v>
                </c:pt>
                <c:pt idx="8877">
                  <c:v>8159</c:v>
                </c:pt>
                <c:pt idx="8878">
                  <c:v>8159</c:v>
                </c:pt>
                <c:pt idx="8879">
                  <c:v>8160</c:v>
                </c:pt>
                <c:pt idx="8880">
                  <c:v>8160</c:v>
                </c:pt>
                <c:pt idx="8881">
                  <c:v>8160</c:v>
                </c:pt>
                <c:pt idx="8882">
                  <c:v>8161</c:v>
                </c:pt>
                <c:pt idx="8883">
                  <c:v>8162</c:v>
                </c:pt>
                <c:pt idx="8884">
                  <c:v>8162</c:v>
                </c:pt>
                <c:pt idx="8885">
                  <c:v>8163</c:v>
                </c:pt>
                <c:pt idx="8886">
                  <c:v>8163</c:v>
                </c:pt>
                <c:pt idx="8887">
                  <c:v>8163</c:v>
                </c:pt>
                <c:pt idx="8888">
                  <c:v>8164</c:v>
                </c:pt>
                <c:pt idx="8889">
                  <c:v>8165</c:v>
                </c:pt>
                <c:pt idx="8890">
                  <c:v>8165</c:v>
                </c:pt>
                <c:pt idx="8891">
                  <c:v>8166</c:v>
                </c:pt>
                <c:pt idx="8892">
                  <c:v>8167</c:v>
                </c:pt>
                <c:pt idx="8893">
                  <c:v>8168</c:v>
                </c:pt>
                <c:pt idx="8894">
                  <c:v>8169</c:v>
                </c:pt>
                <c:pt idx="8895">
                  <c:v>8170</c:v>
                </c:pt>
                <c:pt idx="8896">
                  <c:v>8170</c:v>
                </c:pt>
                <c:pt idx="8897">
                  <c:v>8171</c:v>
                </c:pt>
                <c:pt idx="8898">
                  <c:v>8172</c:v>
                </c:pt>
                <c:pt idx="8899">
                  <c:v>8173</c:v>
                </c:pt>
                <c:pt idx="8900">
                  <c:v>8174</c:v>
                </c:pt>
                <c:pt idx="8901">
                  <c:v>8175</c:v>
                </c:pt>
                <c:pt idx="8902">
                  <c:v>8176</c:v>
                </c:pt>
                <c:pt idx="8903">
                  <c:v>8176</c:v>
                </c:pt>
                <c:pt idx="8904">
                  <c:v>8177</c:v>
                </c:pt>
                <c:pt idx="8905">
                  <c:v>8177</c:v>
                </c:pt>
                <c:pt idx="8906">
                  <c:v>8178</c:v>
                </c:pt>
                <c:pt idx="8907">
                  <c:v>8179</c:v>
                </c:pt>
                <c:pt idx="8908">
                  <c:v>8179</c:v>
                </c:pt>
                <c:pt idx="8909">
                  <c:v>8179</c:v>
                </c:pt>
                <c:pt idx="8910">
                  <c:v>8180</c:v>
                </c:pt>
                <c:pt idx="8911">
                  <c:v>8181</c:v>
                </c:pt>
                <c:pt idx="8912">
                  <c:v>8181</c:v>
                </c:pt>
                <c:pt idx="8913">
                  <c:v>8182</c:v>
                </c:pt>
                <c:pt idx="8914">
                  <c:v>8183</c:v>
                </c:pt>
                <c:pt idx="8915">
                  <c:v>8184</c:v>
                </c:pt>
                <c:pt idx="8916">
                  <c:v>8185</c:v>
                </c:pt>
                <c:pt idx="8917">
                  <c:v>8185</c:v>
                </c:pt>
                <c:pt idx="8918">
                  <c:v>8186</c:v>
                </c:pt>
                <c:pt idx="8919">
                  <c:v>8186</c:v>
                </c:pt>
                <c:pt idx="8920">
                  <c:v>8187</c:v>
                </c:pt>
                <c:pt idx="8921">
                  <c:v>8188</c:v>
                </c:pt>
                <c:pt idx="8922">
                  <c:v>8188</c:v>
                </c:pt>
                <c:pt idx="8923">
                  <c:v>8189</c:v>
                </c:pt>
                <c:pt idx="8924">
                  <c:v>8190</c:v>
                </c:pt>
                <c:pt idx="8925">
                  <c:v>8191</c:v>
                </c:pt>
                <c:pt idx="8926">
                  <c:v>8192</c:v>
                </c:pt>
                <c:pt idx="8927">
                  <c:v>8193</c:v>
                </c:pt>
                <c:pt idx="8928">
                  <c:v>8194</c:v>
                </c:pt>
                <c:pt idx="8929">
                  <c:v>8195</c:v>
                </c:pt>
                <c:pt idx="8930">
                  <c:v>8196</c:v>
                </c:pt>
                <c:pt idx="8931">
                  <c:v>8197</c:v>
                </c:pt>
                <c:pt idx="8932">
                  <c:v>8198</c:v>
                </c:pt>
                <c:pt idx="8933">
                  <c:v>8198</c:v>
                </c:pt>
                <c:pt idx="8934">
                  <c:v>8199</c:v>
                </c:pt>
                <c:pt idx="8935">
                  <c:v>8199</c:v>
                </c:pt>
                <c:pt idx="8936">
                  <c:v>8200</c:v>
                </c:pt>
                <c:pt idx="8937">
                  <c:v>8200</c:v>
                </c:pt>
                <c:pt idx="8938">
                  <c:v>8201</c:v>
                </c:pt>
                <c:pt idx="8939">
                  <c:v>8202</c:v>
                </c:pt>
                <c:pt idx="8940">
                  <c:v>8203</c:v>
                </c:pt>
                <c:pt idx="8941">
                  <c:v>8204</c:v>
                </c:pt>
                <c:pt idx="8942">
                  <c:v>8205</c:v>
                </c:pt>
                <c:pt idx="8943">
                  <c:v>8205</c:v>
                </c:pt>
                <c:pt idx="8944">
                  <c:v>8206</c:v>
                </c:pt>
                <c:pt idx="8945">
                  <c:v>8207</c:v>
                </c:pt>
                <c:pt idx="8946">
                  <c:v>8208</c:v>
                </c:pt>
                <c:pt idx="8947">
                  <c:v>8209</c:v>
                </c:pt>
                <c:pt idx="8948">
                  <c:v>8210</c:v>
                </c:pt>
                <c:pt idx="8949">
                  <c:v>8211</c:v>
                </c:pt>
                <c:pt idx="8950">
                  <c:v>8211</c:v>
                </c:pt>
                <c:pt idx="8951">
                  <c:v>8212</c:v>
                </c:pt>
                <c:pt idx="8952">
                  <c:v>8213</c:v>
                </c:pt>
                <c:pt idx="8953">
                  <c:v>8214</c:v>
                </c:pt>
                <c:pt idx="8954">
                  <c:v>8215</c:v>
                </c:pt>
                <c:pt idx="8955">
                  <c:v>8215</c:v>
                </c:pt>
                <c:pt idx="8956">
                  <c:v>8216</c:v>
                </c:pt>
                <c:pt idx="8957">
                  <c:v>8217</c:v>
                </c:pt>
                <c:pt idx="8958">
                  <c:v>8218</c:v>
                </c:pt>
                <c:pt idx="8959">
                  <c:v>8219</c:v>
                </c:pt>
                <c:pt idx="8960">
                  <c:v>8220</c:v>
                </c:pt>
                <c:pt idx="8961">
                  <c:v>8221</c:v>
                </c:pt>
                <c:pt idx="8962">
                  <c:v>8221</c:v>
                </c:pt>
                <c:pt idx="8963">
                  <c:v>8221</c:v>
                </c:pt>
                <c:pt idx="8964">
                  <c:v>8222</c:v>
                </c:pt>
                <c:pt idx="8965">
                  <c:v>8223</c:v>
                </c:pt>
                <c:pt idx="8966">
                  <c:v>8223</c:v>
                </c:pt>
                <c:pt idx="8967">
                  <c:v>8224</c:v>
                </c:pt>
                <c:pt idx="8968">
                  <c:v>8225</c:v>
                </c:pt>
                <c:pt idx="8969">
                  <c:v>8226</c:v>
                </c:pt>
                <c:pt idx="8970">
                  <c:v>8227</c:v>
                </c:pt>
                <c:pt idx="8971">
                  <c:v>8228</c:v>
                </c:pt>
                <c:pt idx="8972">
                  <c:v>8229</c:v>
                </c:pt>
                <c:pt idx="8973">
                  <c:v>8230</c:v>
                </c:pt>
                <c:pt idx="8974">
                  <c:v>8231</c:v>
                </c:pt>
                <c:pt idx="8975">
                  <c:v>8232</c:v>
                </c:pt>
                <c:pt idx="8976">
                  <c:v>8233</c:v>
                </c:pt>
                <c:pt idx="8977">
                  <c:v>8234</c:v>
                </c:pt>
                <c:pt idx="8978">
                  <c:v>8235</c:v>
                </c:pt>
                <c:pt idx="8979">
                  <c:v>8236</c:v>
                </c:pt>
                <c:pt idx="8980">
                  <c:v>8237</c:v>
                </c:pt>
                <c:pt idx="8981">
                  <c:v>8238</c:v>
                </c:pt>
                <c:pt idx="8982">
                  <c:v>8239</c:v>
                </c:pt>
                <c:pt idx="8983">
                  <c:v>8240</c:v>
                </c:pt>
                <c:pt idx="8984">
                  <c:v>8241</c:v>
                </c:pt>
                <c:pt idx="8985">
                  <c:v>8242</c:v>
                </c:pt>
                <c:pt idx="8986">
                  <c:v>8243</c:v>
                </c:pt>
                <c:pt idx="8987">
                  <c:v>8244</c:v>
                </c:pt>
                <c:pt idx="8988">
                  <c:v>8245</c:v>
                </c:pt>
                <c:pt idx="8989">
                  <c:v>8246</c:v>
                </c:pt>
                <c:pt idx="8990">
                  <c:v>8247</c:v>
                </c:pt>
                <c:pt idx="8991">
                  <c:v>8248</c:v>
                </c:pt>
                <c:pt idx="8992">
                  <c:v>8249</c:v>
                </c:pt>
                <c:pt idx="8993">
                  <c:v>8250</c:v>
                </c:pt>
                <c:pt idx="8994">
                  <c:v>8251</c:v>
                </c:pt>
                <c:pt idx="8995">
                  <c:v>8252</c:v>
                </c:pt>
                <c:pt idx="8996">
                  <c:v>8253</c:v>
                </c:pt>
                <c:pt idx="8997">
                  <c:v>8254</c:v>
                </c:pt>
                <c:pt idx="8998">
                  <c:v>8255</c:v>
                </c:pt>
                <c:pt idx="8999">
                  <c:v>8255</c:v>
                </c:pt>
                <c:pt idx="9000">
                  <c:v>8256</c:v>
                </c:pt>
                <c:pt idx="9001">
                  <c:v>8257</c:v>
                </c:pt>
                <c:pt idx="9002">
                  <c:v>8258</c:v>
                </c:pt>
                <c:pt idx="9003">
                  <c:v>8259</c:v>
                </c:pt>
                <c:pt idx="9004">
                  <c:v>8260</c:v>
                </c:pt>
                <c:pt idx="9005">
                  <c:v>8261</c:v>
                </c:pt>
                <c:pt idx="9006">
                  <c:v>8262</c:v>
                </c:pt>
                <c:pt idx="9007">
                  <c:v>8263</c:v>
                </c:pt>
                <c:pt idx="9008">
                  <c:v>8264</c:v>
                </c:pt>
                <c:pt idx="9009">
                  <c:v>8265</c:v>
                </c:pt>
                <c:pt idx="9010">
                  <c:v>8266</c:v>
                </c:pt>
                <c:pt idx="9011">
                  <c:v>8267</c:v>
                </c:pt>
                <c:pt idx="9012">
                  <c:v>8268</c:v>
                </c:pt>
                <c:pt idx="9013">
                  <c:v>8269</c:v>
                </c:pt>
                <c:pt idx="9014">
                  <c:v>8270</c:v>
                </c:pt>
                <c:pt idx="9015">
                  <c:v>8271</c:v>
                </c:pt>
                <c:pt idx="9016">
                  <c:v>8272</c:v>
                </c:pt>
                <c:pt idx="9017">
                  <c:v>8273</c:v>
                </c:pt>
                <c:pt idx="9018">
                  <c:v>8274</c:v>
                </c:pt>
                <c:pt idx="9019">
                  <c:v>8275</c:v>
                </c:pt>
                <c:pt idx="9020">
                  <c:v>8276</c:v>
                </c:pt>
                <c:pt idx="9021">
                  <c:v>8277</c:v>
                </c:pt>
                <c:pt idx="9022">
                  <c:v>8278</c:v>
                </c:pt>
                <c:pt idx="9023">
                  <c:v>8279</c:v>
                </c:pt>
                <c:pt idx="9024">
                  <c:v>8280</c:v>
                </c:pt>
                <c:pt idx="9025">
                  <c:v>8281</c:v>
                </c:pt>
                <c:pt idx="9026">
                  <c:v>8282</c:v>
                </c:pt>
                <c:pt idx="9027">
                  <c:v>8283</c:v>
                </c:pt>
                <c:pt idx="9028">
                  <c:v>8284</c:v>
                </c:pt>
                <c:pt idx="9029">
                  <c:v>8285</c:v>
                </c:pt>
                <c:pt idx="9030">
                  <c:v>8286</c:v>
                </c:pt>
                <c:pt idx="9031">
                  <c:v>8287</c:v>
                </c:pt>
                <c:pt idx="9032">
                  <c:v>8288</c:v>
                </c:pt>
                <c:pt idx="9033">
                  <c:v>8289</c:v>
                </c:pt>
                <c:pt idx="9034">
                  <c:v>8290</c:v>
                </c:pt>
                <c:pt idx="9035">
                  <c:v>8291</c:v>
                </c:pt>
                <c:pt idx="9036">
                  <c:v>8292</c:v>
                </c:pt>
                <c:pt idx="9037">
                  <c:v>8293</c:v>
                </c:pt>
                <c:pt idx="9038">
                  <c:v>8294</c:v>
                </c:pt>
                <c:pt idx="9039">
                  <c:v>8295</c:v>
                </c:pt>
                <c:pt idx="9040">
                  <c:v>8296</c:v>
                </c:pt>
                <c:pt idx="9041">
                  <c:v>8296</c:v>
                </c:pt>
                <c:pt idx="9042">
                  <c:v>8296</c:v>
                </c:pt>
                <c:pt idx="9043">
                  <c:v>8296</c:v>
                </c:pt>
                <c:pt idx="9044">
                  <c:v>8297</c:v>
                </c:pt>
                <c:pt idx="9045">
                  <c:v>8298</c:v>
                </c:pt>
                <c:pt idx="9046">
                  <c:v>8298</c:v>
                </c:pt>
                <c:pt idx="9047">
                  <c:v>8298</c:v>
                </c:pt>
                <c:pt idx="9048">
                  <c:v>8299</c:v>
                </c:pt>
                <c:pt idx="9049">
                  <c:v>8300</c:v>
                </c:pt>
                <c:pt idx="9050">
                  <c:v>8300</c:v>
                </c:pt>
                <c:pt idx="9051">
                  <c:v>8301</c:v>
                </c:pt>
                <c:pt idx="9052">
                  <c:v>8301</c:v>
                </c:pt>
                <c:pt idx="9053">
                  <c:v>8302</c:v>
                </c:pt>
                <c:pt idx="9054">
                  <c:v>8303</c:v>
                </c:pt>
                <c:pt idx="9055">
                  <c:v>8304</c:v>
                </c:pt>
                <c:pt idx="9056">
                  <c:v>8305</c:v>
                </c:pt>
                <c:pt idx="9057">
                  <c:v>8306</c:v>
                </c:pt>
                <c:pt idx="9058">
                  <c:v>8307</c:v>
                </c:pt>
                <c:pt idx="9059">
                  <c:v>8308</c:v>
                </c:pt>
                <c:pt idx="9060">
                  <c:v>8309</c:v>
                </c:pt>
                <c:pt idx="9061">
                  <c:v>8310</c:v>
                </c:pt>
                <c:pt idx="9062">
                  <c:v>8311</c:v>
                </c:pt>
                <c:pt idx="9063">
                  <c:v>8311</c:v>
                </c:pt>
                <c:pt idx="9064">
                  <c:v>8311</c:v>
                </c:pt>
                <c:pt idx="9065">
                  <c:v>8312</c:v>
                </c:pt>
                <c:pt idx="9066">
                  <c:v>8313</c:v>
                </c:pt>
                <c:pt idx="9067">
                  <c:v>8314</c:v>
                </c:pt>
                <c:pt idx="9068">
                  <c:v>8315</c:v>
                </c:pt>
                <c:pt idx="9069">
                  <c:v>8316</c:v>
                </c:pt>
                <c:pt idx="9070">
                  <c:v>8317</c:v>
                </c:pt>
                <c:pt idx="9071">
                  <c:v>8317</c:v>
                </c:pt>
                <c:pt idx="9072">
                  <c:v>8318</c:v>
                </c:pt>
                <c:pt idx="9073">
                  <c:v>8319</c:v>
                </c:pt>
                <c:pt idx="9074">
                  <c:v>8320</c:v>
                </c:pt>
                <c:pt idx="9075">
                  <c:v>8321</c:v>
                </c:pt>
                <c:pt idx="9076">
                  <c:v>8322</c:v>
                </c:pt>
                <c:pt idx="9077">
                  <c:v>8323</c:v>
                </c:pt>
                <c:pt idx="9078">
                  <c:v>8324</c:v>
                </c:pt>
                <c:pt idx="9079">
                  <c:v>8325</c:v>
                </c:pt>
                <c:pt idx="9080">
                  <c:v>8326</c:v>
                </c:pt>
                <c:pt idx="9081">
                  <c:v>8327</c:v>
                </c:pt>
                <c:pt idx="9082">
                  <c:v>8327</c:v>
                </c:pt>
                <c:pt idx="9083">
                  <c:v>8328</c:v>
                </c:pt>
                <c:pt idx="9084">
                  <c:v>8329</c:v>
                </c:pt>
                <c:pt idx="9085">
                  <c:v>8330</c:v>
                </c:pt>
                <c:pt idx="9086">
                  <c:v>8331</c:v>
                </c:pt>
                <c:pt idx="9087">
                  <c:v>8331</c:v>
                </c:pt>
                <c:pt idx="9088">
                  <c:v>8331</c:v>
                </c:pt>
                <c:pt idx="9089">
                  <c:v>8332</c:v>
                </c:pt>
                <c:pt idx="9090">
                  <c:v>8333</c:v>
                </c:pt>
                <c:pt idx="9091">
                  <c:v>8334</c:v>
                </c:pt>
                <c:pt idx="9092">
                  <c:v>8335</c:v>
                </c:pt>
                <c:pt idx="9093">
                  <c:v>8336</c:v>
                </c:pt>
                <c:pt idx="9094">
                  <c:v>8336</c:v>
                </c:pt>
                <c:pt idx="9095">
                  <c:v>8337</c:v>
                </c:pt>
                <c:pt idx="9096">
                  <c:v>8338</c:v>
                </c:pt>
                <c:pt idx="9097">
                  <c:v>8338</c:v>
                </c:pt>
                <c:pt idx="9098">
                  <c:v>8338</c:v>
                </c:pt>
                <c:pt idx="9099">
                  <c:v>8339</c:v>
                </c:pt>
                <c:pt idx="9100">
                  <c:v>8340</c:v>
                </c:pt>
                <c:pt idx="9101">
                  <c:v>8341</c:v>
                </c:pt>
                <c:pt idx="9102">
                  <c:v>8342</c:v>
                </c:pt>
                <c:pt idx="9103">
                  <c:v>8343</c:v>
                </c:pt>
                <c:pt idx="9104">
                  <c:v>8344</c:v>
                </c:pt>
                <c:pt idx="9105">
                  <c:v>8344</c:v>
                </c:pt>
                <c:pt idx="9106">
                  <c:v>8344</c:v>
                </c:pt>
                <c:pt idx="9107">
                  <c:v>8345</c:v>
                </c:pt>
                <c:pt idx="9108">
                  <c:v>8346</c:v>
                </c:pt>
                <c:pt idx="9109">
                  <c:v>8347</c:v>
                </c:pt>
                <c:pt idx="9110">
                  <c:v>8347</c:v>
                </c:pt>
                <c:pt idx="9111">
                  <c:v>8348</c:v>
                </c:pt>
                <c:pt idx="9112">
                  <c:v>8349</c:v>
                </c:pt>
                <c:pt idx="9113">
                  <c:v>8349</c:v>
                </c:pt>
                <c:pt idx="9114">
                  <c:v>8350</c:v>
                </c:pt>
                <c:pt idx="9115">
                  <c:v>8351</c:v>
                </c:pt>
                <c:pt idx="9116">
                  <c:v>8352</c:v>
                </c:pt>
                <c:pt idx="9117">
                  <c:v>8353</c:v>
                </c:pt>
                <c:pt idx="9118">
                  <c:v>8354</c:v>
                </c:pt>
                <c:pt idx="9119">
                  <c:v>8355</c:v>
                </c:pt>
                <c:pt idx="9120">
                  <c:v>8356</c:v>
                </c:pt>
                <c:pt idx="9121">
                  <c:v>8357</c:v>
                </c:pt>
                <c:pt idx="9122">
                  <c:v>8358</c:v>
                </c:pt>
                <c:pt idx="9123">
                  <c:v>8359</c:v>
                </c:pt>
                <c:pt idx="9124">
                  <c:v>8360</c:v>
                </c:pt>
                <c:pt idx="9125">
                  <c:v>8360</c:v>
                </c:pt>
                <c:pt idx="9126">
                  <c:v>8361</c:v>
                </c:pt>
                <c:pt idx="9127">
                  <c:v>8361</c:v>
                </c:pt>
                <c:pt idx="9128">
                  <c:v>8362</c:v>
                </c:pt>
                <c:pt idx="9129">
                  <c:v>8363</c:v>
                </c:pt>
                <c:pt idx="9130">
                  <c:v>8364</c:v>
                </c:pt>
                <c:pt idx="9131">
                  <c:v>8364</c:v>
                </c:pt>
                <c:pt idx="9132">
                  <c:v>8364</c:v>
                </c:pt>
                <c:pt idx="9133">
                  <c:v>8364</c:v>
                </c:pt>
                <c:pt idx="9134">
                  <c:v>8365</c:v>
                </c:pt>
                <c:pt idx="9135">
                  <c:v>8366</c:v>
                </c:pt>
                <c:pt idx="9136">
                  <c:v>8367</c:v>
                </c:pt>
                <c:pt idx="9137">
                  <c:v>8368</c:v>
                </c:pt>
                <c:pt idx="9138">
                  <c:v>8369</c:v>
                </c:pt>
                <c:pt idx="9139">
                  <c:v>8370</c:v>
                </c:pt>
                <c:pt idx="9140">
                  <c:v>8371</c:v>
                </c:pt>
                <c:pt idx="9141">
                  <c:v>8371</c:v>
                </c:pt>
                <c:pt idx="9142">
                  <c:v>8371</c:v>
                </c:pt>
                <c:pt idx="9143">
                  <c:v>8372</c:v>
                </c:pt>
                <c:pt idx="9144">
                  <c:v>8373</c:v>
                </c:pt>
                <c:pt idx="9145">
                  <c:v>8374</c:v>
                </c:pt>
                <c:pt idx="9146">
                  <c:v>8375</c:v>
                </c:pt>
                <c:pt idx="9147">
                  <c:v>8376</c:v>
                </c:pt>
                <c:pt idx="9148">
                  <c:v>8377</c:v>
                </c:pt>
                <c:pt idx="9149">
                  <c:v>8378</c:v>
                </c:pt>
                <c:pt idx="9150">
                  <c:v>8379</c:v>
                </c:pt>
                <c:pt idx="9151">
                  <c:v>8380</c:v>
                </c:pt>
                <c:pt idx="9152">
                  <c:v>8381</c:v>
                </c:pt>
                <c:pt idx="9153">
                  <c:v>8382</c:v>
                </c:pt>
                <c:pt idx="9154">
                  <c:v>8383</c:v>
                </c:pt>
                <c:pt idx="9155">
                  <c:v>8384</c:v>
                </c:pt>
                <c:pt idx="9156">
                  <c:v>8385</c:v>
                </c:pt>
                <c:pt idx="9157">
                  <c:v>8385</c:v>
                </c:pt>
                <c:pt idx="9158">
                  <c:v>8386</c:v>
                </c:pt>
                <c:pt idx="9159">
                  <c:v>8387</c:v>
                </c:pt>
                <c:pt idx="9160">
                  <c:v>8388</c:v>
                </c:pt>
                <c:pt idx="9161">
                  <c:v>8389</c:v>
                </c:pt>
                <c:pt idx="9162">
                  <c:v>8390</c:v>
                </c:pt>
                <c:pt idx="9163">
                  <c:v>8391</c:v>
                </c:pt>
                <c:pt idx="9164">
                  <c:v>8392</c:v>
                </c:pt>
                <c:pt idx="9165">
                  <c:v>8393</c:v>
                </c:pt>
                <c:pt idx="9166">
                  <c:v>8394</c:v>
                </c:pt>
                <c:pt idx="9167">
                  <c:v>8395</c:v>
                </c:pt>
                <c:pt idx="9168">
                  <c:v>8396</c:v>
                </c:pt>
                <c:pt idx="9169">
                  <c:v>8397</c:v>
                </c:pt>
                <c:pt idx="9170">
                  <c:v>8398</c:v>
                </c:pt>
                <c:pt idx="9171">
                  <c:v>8399</c:v>
                </c:pt>
                <c:pt idx="9172">
                  <c:v>8399</c:v>
                </c:pt>
                <c:pt idx="9173">
                  <c:v>8400</c:v>
                </c:pt>
                <c:pt idx="9174">
                  <c:v>8401</c:v>
                </c:pt>
                <c:pt idx="9175">
                  <c:v>8402</c:v>
                </c:pt>
                <c:pt idx="9176">
                  <c:v>8403</c:v>
                </c:pt>
                <c:pt idx="9177">
                  <c:v>8404</c:v>
                </c:pt>
                <c:pt idx="9178">
                  <c:v>8405</c:v>
                </c:pt>
                <c:pt idx="9179">
                  <c:v>8406</c:v>
                </c:pt>
                <c:pt idx="9180">
                  <c:v>8407</c:v>
                </c:pt>
                <c:pt idx="9181">
                  <c:v>8408</c:v>
                </c:pt>
                <c:pt idx="9182">
                  <c:v>8409</c:v>
                </c:pt>
                <c:pt idx="9183">
                  <c:v>8410</c:v>
                </c:pt>
                <c:pt idx="9184">
                  <c:v>8411</c:v>
                </c:pt>
                <c:pt idx="9185">
                  <c:v>8412</c:v>
                </c:pt>
                <c:pt idx="9186">
                  <c:v>8413</c:v>
                </c:pt>
                <c:pt idx="9187">
                  <c:v>8414</c:v>
                </c:pt>
                <c:pt idx="9188">
                  <c:v>8415</c:v>
                </c:pt>
                <c:pt idx="9189">
                  <c:v>8416</c:v>
                </c:pt>
                <c:pt idx="9190">
                  <c:v>8417</c:v>
                </c:pt>
                <c:pt idx="9191">
                  <c:v>8418</c:v>
                </c:pt>
                <c:pt idx="9192">
                  <c:v>8419</c:v>
                </c:pt>
                <c:pt idx="9193">
                  <c:v>8420</c:v>
                </c:pt>
                <c:pt idx="9194">
                  <c:v>8421</c:v>
                </c:pt>
                <c:pt idx="9195">
                  <c:v>8422</c:v>
                </c:pt>
                <c:pt idx="9196">
                  <c:v>8423</c:v>
                </c:pt>
                <c:pt idx="9197">
                  <c:v>8424</c:v>
                </c:pt>
                <c:pt idx="9198">
                  <c:v>8425</c:v>
                </c:pt>
                <c:pt idx="9199">
                  <c:v>8426</c:v>
                </c:pt>
                <c:pt idx="9200">
                  <c:v>8427</c:v>
                </c:pt>
                <c:pt idx="9201">
                  <c:v>8428</c:v>
                </c:pt>
                <c:pt idx="9202">
                  <c:v>8429</c:v>
                </c:pt>
                <c:pt idx="9203">
                  <c:v>8430</c:v>
                </c:pt>
                <c:pt idx="9204">
                  <c:v>8431</c:v>
                </c:pt>
                <c:pt idx="9205">
                  <c:v>8432</c:v>
                </c:pt>
                <c:pt idx="9206">
                  <c:v>8433</c:v>
                </c:pt>
                <c:pt idx="9207">
                  <c:v>8434</c:v>
                </c:pt>
                <c:pt idx="9208">
                  <c:v>8435</c:v>
                </c:pt>
                <c:pt idx="9209">
                  <c:v>8436</c:v>
                </c:pt>
                <c:pt idx="9210">
                  <c:v>8437</c:v>
                </c:pt>
                <c:pt idx="9211">
                  <c:v>8438</c:v>
                </c:pt>
                <c:pt idx="9212">
                  <c:v>8439</c:v>
                </c:pt>
                <c:pt idx="9213">
                  <c:v>8440</c:v>
                </c:pt>
                <c:pt idx="9214">
                  <c:v>8441</c:v>
                </c:pt>
                <c:pt idx="9215">
                  <c:v>8442</c:v>
                </c:pt>
                <c:pt idx="9216">
                  <c:v>8443</c:v>
                </c:pt>
                <c:pt idx="9217">
                  <c:v>8444</c:v>
                </c:pt>
                <c:pt idx="9218">
                  <c:v>8445</c:v>
                </c:pt>
                <c:pt idx="9219">
                  <c:v>8446</c:v>
                </c:pt>
                <c:pt idx="9220">
                  <c:v>8447</c:v>
                </c:pt>
                <c:pt idx="9221">
                  <c:v>8448</c:v>
                </c:pt>
                <c:pt idx="9222">
                  <c:v>8449</c:v>
                </c:pt>
                <c:pt idx="9223">
                  <c:v>8449</c:v>
                </c:pt>
                <c:pt idx="9224">
                  <c:v>8450</c:v>
                </c:pt>
                <c:pt idx="9225">
                  <c:v>8450</c:v>
                </c:pt>
                <c:pt idx="9226">
                  <c:v>8451</c:v>
                </c:pt>
                <c:pt idx="9227">
                  <c:v>8451</c:v>
                </c:pt>
                <c:pt idx="9228">
                  <c:v>8452</c:v>
                </c:pt>
                <c:pt idx="9229">
                  <c:v>8453</c:v>
                </c:pt>
                <c:pt idx="9230">
                  <c:v>8454</c:v>
                </c:pt>
                <c:pt idx="9231">
                  <c:v>8455</c:v>
                </c:pt>
                <c:pt idx="9232">
                  <c:v>8455</c:v>
                </c:pt>
                <c:pt idx="9233">
                  <c:v>8456</c:v>
                </c:pt>
                <c:pt idx="9234">
                  <c:v>8456</c:v>
                </c:pt>
                <c:pt idx="9235">
                  <c:v>8457</c:v>
                </c:pt>
                <c:pt idx="9236">
                  <c:v>8457</c:v>
                </c:pt>
                <c:pt idx="9237">
                  <c:v>8458</c:v>
                </c:pt>
                <c:pt idx="9238">
                  <c:v>8459</c:v>
                </c:pt>
                <c:pt idx="9239">
                  <c:v>8460</c:v>
                </c:pt>
                <c:pt idx="9240">
                  <c:v>8461</c:v>
                </c:pt>
                <c:pt idx="9241">
                  <c:v>8462</c:v>
                </c:pt>
                <c:pt idx="9242">
                  <c:v>8463</c:v>
                </c:pt>
                <c:pt idx="9243">
                  <c:v>8464</c:v>
                </c:pt>
                <c:pt idx="9244">
                  <c:v>8465</c:v>
                </c:pt>
                <c:pt idx="9245">
                  <c:v>8466</c:v>
                </c:pt>
                <c:pt idx="9246">
                  <c:v>8467</c:v>
                </c:pt>
                <c:pt idx="9247">
                  <c:v>8468</c:v>
                </c:pt>
                <c:pt idx="9248">
                  <c:v>8469</c:v>
                </c:pt>
                <c:pt idx="9249">
                  <c:v>8470</c:v>
                </c:pt>
                <c:pt idx="9250">
                  <c:v>8471</c:v>
                </c:pt>
                <c:pt idx="9251">
                  <c:v>8472</c:v>
                </c:pt>
                <c:pt idx="9252">
                  <c:v>8473</c:v>
                </c:pt>
                <c:pt idx="9253">
                  <c:v>8474</c:v>
                </c:pt>
                <c:pt idx="9254">
                  <c:v>8475</c:v>
                </c:pt>
                <c:pt idx="9255">
                  <c:v>8476</c:v>
                </c:pt>
                <c:pt idx="9256">
                  <c:v>8477</c:v>
                </c:pt>
                <c:pt idx="9257">
                  <c:v>8478</c:v>
                </c:pt>
                <c:pt idx="9258">
                  <c:v>8478</c:v>
                </c:pt>
                <c:pt idx="9259">
                  <c:v>8479</c:v>
                </c:pt>
                <c:pt idx="9260">
                  <c:v>8479</c:v>
                </c:pt>
                <c:pt idx="9261">
                  <c:v>8480</c:v>
                </c:pt>
                <c:pt idx="9262">
                  <c:v>8481</c:v>
                </c:pt>
                <c:pt idx="9263">
                  <c:v>8482</c:v>
                </c:pt>
                <c:pt idx="9264">
                  <c:v>8483</c:v>
                </c:pt>
                <c:pt idx="9265">
                  <c:v>8484</c:v>
                </c:pt>
                <c:pt idx="9266">
                  <c:v>8485</c:v>
                </c:pt>
                <c:pt idx="9267">
                  <c:v>8486</c:v>
                </c:pt>
                <c:pt idx="9268">
                  <c:v>8487</c:v>
                </c:pt>
                <c:pt idx="9269">
                  <c:v>8488</c:v>
                </c:pt>
                <c:pt idx="9270">
                  <c:v>8488</c:v>
                </c:pt>
                <c:pt idx="9271">
                  <c:v>8489</c:v>
                </c:pt>
                <c:pt idx="9272">
                  <c:v>8490</c:v>
                </c:pt>
                <c:pt idx="9273">
                  <c:v>8491</c:v>
                </c:pt>
                <c:pt idx="9274">
                  <c:v>8492</c:v>
                </c:pt>
                <c:pt idx="9275">
                  <c:v>8493</c:v>
                </c:pt>
                <c:pt idx="9276">
                  <c:v>8494</c:v>
                </c:pt>
                <c:pt idx="9277">
                  <c:v>8495</c:v>
                </c:pt>
                <c:pt idx="9278">
                  <c:v>8495</c:v>
                </c:pt>
                <c:pt idx="9279">
                  <c:v>8495</c:v>
                </c:pt>
                <c:pt idx="9280">
                  <c:v>8496</c:v>
                </c:pt>
                <c:pt idx="9281">
                  <c:v>8497</c:v>
                </c:pt>
                <c:pt idx="9282">
                  <c:v>8497</c:v>
                </c:pt>
                <c:pt idx="9283">
                  <c:v>8498</c:v>
                </c:pt>
                <c:pt idx="9284">
                  <c:v>8499</c:v>
                </c:pt>
                <c:pt idx="9285">
                  <c:v>8499</c:v>
                </c:pt>
                <c:pt idx="9286">
                  <c:v>8500</c:v>
                </c:pt>
                <c:pt idx="9287">
                  <c:v>8501</c:v>
                </c:pt>
                <c:pt idx="9288">
                  <c:v>8501</c:v>
                </c:pt>
                <c:pt idx="9289">
                  <c:v>8502</c:v>
                </c:pt>
                <c:pt idx="9290">
                  <c:v>8502</c:v>
                </c:pt>
                <c:pt idx="9291">
                  <c:v>8503</c:v>
                </c:pt>
                <c:pt idx="9292">
                  <c:v>8504</c:v>
                </c:pt>
                <c:pt idx="9293">
                  <c:v>8504</c:v>
                </c:pt>
                <c:pt idx="9294">
                  <c:v>8504</c:v>
                </c:pt>
                <c:pt idx="9295">
                  <c:v>8505</c:v>
                </c:pt>
                <c:pt idx="9296">
                  <c:v>8506</c:v>
                </c:pt>
                <c:pt idx="9297">
                  <c:v>8507</c:v>
                </c:pt>
                <c:pt idx="9298">
                  <c:v>8508</c:v>
                </c:pt>
                <c:pt idx="9299">
                  <c:v>8508</c:v>
                </c:pt>
                <c:pt idx="9300">
                  <c:v>8508</c:v>
                </c:pt>
                <c:pt idx="9301">
                  <c:v>8508</c:v>
                </c:pt>
                <c:pt idx="9302">
                  <c:v>8509</c:v>
                </c:pt>
                <c:pt idx="9303">
                  <c:v>8510</c:v>
                </c:pt>
                <c:pt idx="9304">
                  <c:v>8511</c:v>
                </c:pt>
                <c:pt idx="9305">
                  <c:v>8512</c:v>
                </c:pt>
                <c:pt idx="9306">
                  <c:v>8513</c:v>
                </c:pt>
                <c:pt idx="9307">
                  <c:v>8514</c:v>
                </c:pt>
                <c:pt idx="9308">
                  <c:v>8515</c:v>
                </c:pt>
                <c:pt idx="9309">
                  <c:v>8515</c:v>
                </c:pt>
                <c:pt idx="9310">
                  <c:v>8515</c:v>
                </c:pt>
                <c:pt idx="9311">
                  <c:v>8516</c:v>
                </c:pt>
                <c:pt idx="9312">
                  <c:v>8517</c:v>
                </c:pt>
                <c:pt idx="9313">
                  <c:v>8518</c:v>
                </c:pt>
                <c:pt idx="9314">
                  <c:v>8519</c:v>
                </c:pt>
                <c:pt idx="9315">
                  <c:v>8519</c:v>
                </c:pt>
                <c:pt idx="9316">
                  <c:v>8520</c:v>
                </c:pt>
                <c:pt idx="9317">
                  <c:v>8521</c:v>
                </c:pt>
                <c:pt idx="9318">
                  <c:v>8522</c:v>
                </c:pt>
                <c:pt idx="9319">
                  <c:v>8523</c:v>
                </c:pt>
                <c:pt idx="9320">
                  <c:v>8524</c:v>
                </c:pt>
                <c:pt idx="9321">
                  <c:v>8525</c:v>
                </c:pt>
                <c:pt idx="9322">
                  <c:v>8526</c:v>
                </c:pt>
                <c:pt idx="9323">
                  <c:v>8527</c:v>
                </c:pt>
                <c:pt idx="9324">
                  <c:v>8528</c:v>
                </c:pt>
                <c:pt idx="9325">
                  <c:v>8529</c:v>
                </c:pt>
                <c:pt idx="9326">
                  <c:v>8530</c:v>
                </c:pt>
                <c:pt idx="9327">
                  <c:v>8531</c:v>
                </c:pt>
                <c:pt idx="9328">
                  <c:v>8532</c:v>
                </c:pt>
                <c:pt idx="9329">
                  <c:v>8533</c:v>
                </c:pt>
                <c:pt idx="9330">
                  <c:v>8534</c:v>
                </c:pt>
                <c:pt idx="9331">
                  <c:v>8535</c:v>
                </c:pt>
                <c:pt idx="9332">
                  <c:v>8536</c:v>
                </c:pt>
                <c:pt idx="9333">
                  <c:v>8537</c:v>
                </c:pt>
                <c:pt idx="9334">
                  <c:v>8538</c:v>
                </c:pt>
                <c:pt idx="9335">
                  <c:v>8539</c:v>
                </c:pt>
                <c:pt idx="9336">
                  <c:v>8540</c:v>
                </c:pt>
                <c:pt idx="9337">
                  <c:v>8541</c:v>
                </c:pt>
                <c:pt idx="9338">
                  <c:v>8541</c:v>
                </c:pt>
                <c:pt idx="9339">
                  <c:v>8542</c:v>
                </c:pt>
                <c:pt idx="9340">
                  <c:v>8543</c:v>
                </c:pt>
                <c:pt idx="9341">
                  <c:v>8544</c:v>
                </c:pt>
                <c:pt idx="9342">
                  <c:v>8545</c:v>
                </c:pt>
                <c:pt idx="9343">
                  <c:v>8546</c:v>
                </c:pt>
                <c:pt idx="9344">
                  <c:v>8547</c:v>
                </c:pt>
                <c:pt idx="9345">
                  <c:v>8548</c:v>
                </c:pt>
                <c:pt idx="9346">
                  <c:v>8549</c:v>
                </c:pt>
                <c:pt idx="9347">
                  <c:v>8550</c:v>
                </c:pt>
                <c:pt idx="9348">
                  <c:v>8551</c:v>
                </c:pt>
                <c:pt idx="9349">
                  <c:v>8552</c:v>
                </c:pt>
                <c:pt idx="9350">
                  <c:v>8552</c:v>
                </c:pt>
                <c:pt idx="9351">
                  <c:v>8553</c:v>
                </c:pt>
                <c:pt idx="9352">
                  <c:v>8553</c:v>
                </c:pt>
                <c:pt idx="9353">
                  <c:v>8554</c:v>
                </c:pt>
                <c:pt idx="9354">
                  <c:v>8555</c:v>
                </c:pt>
                <c:pt idx="9355">
                  <c:v>8556</c:v>
                </c:pt>
                <c:pt idx="9356">
                  <c:v>8557</c:v>
                </c:pt>
                <c:pt idx="9357">
                  <c:v>8558</c:v>
                </c:pt>
                <c:pt idx="9358">
                  <c:v>8559</c:v>
                </c:pt>
                <c:pt idx="9359">
                  <c:v>8560</c:v>
                </c:pt>
                <c:pt idx="9360">
                  <c:v>8561</c:v>
                </c:pt>
                <c:pt idx="9361">
                  <c:v>8562</c:v>
                </c:pt>
                <c:pt idx="9362">
                  <c:v>8563</c:v>
                </c:pt>
                <c:pt idx="9363">
                  <c:v>8563</c:v>
                </c:pt>
                <c:pt idx="9364">
                  <c:v>8564</c:v>
                </c:pt>
                <c:pt idx="9365">
                  <c:v>8565</c:v>
                </c:pt>
                <c:pt idx="9366">
                  <c:v>8566</c:v>
                </c:pt>
                <c:pt idx="9367">
                  <c:v>8566</c:v>
                </c:pt>
                <c:pt idx="9368">
                  <c:v>8566</c:v>
                </c:pt>
                <c:pt idx="9369">
                  <c:v>8567</c:v>
                </c:pt>
                <c:pt idx="9370">
                  <c:v>8568</c:v>
                </c:pt>
                <c:pt idx="9371">
                  <c:v>8569</c:v>
                </c:pt>
                <c:pt idx="9372">
                  <c:v>8570</c:v>
                </c:pt>
                <c:pt idx="9373">
                  <c:v>8571</c:v>
                </c:pt>
                <c:pt idx="9374">
                  <c:v>8572</c:v>
                </c:pt>
                <c:pt idx="9375">
                  <c:v>8573</c:v>
                </c:pt>
                <c:pt idx="9376">
                  <c:v>8574</c:v>
                </c:pt>
                <c:pt idx="9377">
                  <c:v>8574</c:v>
                </c:pt>
                <c:pt idx="9378">
                  <c:v>8575</c:v>
                </c:pt>
                <c:pt idx="9379">
                  <c:v>8576</c:v>
                </c:pt>
                <c:pt idx="9380">
                  <c:v>8577</c:v>
                </c:pt>
                <c:pt idx="9381">
                  <c:v>8578</c:v>
                </c:pt>
                <c:pt idx="9382">
                  <c:v>8578</c:v>
                </c:pt>
                <c:pt idx="9383">
                  <c:v>8578</c:v>
                </c:pt>
                <c:pt idx="9384">
                  <c:v>8579</c:v>
                </c:pt>
                <c:pt idx="9385">
                  <c:v>8579</c:v>
                </c:pt>
                <c:pt idx="9386">
                  <c:v>8580</c:v>
                </c:pt>
                <c:pt idx="9387">
                  <c:v>8581</c:v>
                </c:pt>
                <c:pt idx="9388">
                  <c:v>8582</c:v>
                </c:pt>
                <c:pt idx="9389">
                  <c:v>8582</c:v>
                </c:pt>
                <c:pt idx="9390">
                  <c:v>8583</c:v>
                </c:pt>
                <c:pt idx="9391">
                  <c:v>8584</c:v>
                </c:pt>
                <c:pt idx="9392">
                  <c:v>8585</c:v>
                </c:pt>
                <c:pt idx="9393">
                  <c:v>8586</c:v>
                </c:pt>
                <c:pt idx="9394">
                  <c:v>8587</c:v>
                </c:pt>
                <c:pt idx="9395">
                  <c:v>8588</c:v>
                </c:pt>
                <c:pt idx="9396">
                  <c:v>8589</c:v>
                </c:pt>
                <c:pt idx="9397">
                  <c:v>8590</c:v>
                </c:pt>
                <c:pt idx="9398">
                  <c:v>8591</c:v>
                </c:pt>
                <c:pt idx="9399">
                  <c:v>8592</c:v>
                </c:pt>
                <c:pt idx="9400">
                  <c:v>8593</c:v>
                </c:pt>
                <c:pt idx="9401">
                  <c:v>8594</c:v>
                </c:pt>
                <c:pt idx="9402">
                  <c:v>8595</c:v>
                </c:pt>
                <c:pt idx="9403">
                  <c:v>8596</c:v>
                </c:pt>
                <c:pt idx="9404">
                  <c:v>8597</c:v>
                </c:pt>
                <c:pt idx="9405">
                  <c:v>8597</c:v>
                </c:pt>
                <c:pt idx="9406">
                  <c:v>8598</c:v>
                </c:pt>
                <c:pt idx="9407">
                  <c:v>8598</c:v>
                </c:pt>
                <c:pt idx="9408">
                  <c:v>8599</c:v>
                </c:pt>
                <c:pt idx="9409">
                  <c:v>8600</c:v>
                </c:pt>
                <c:pt idx="9410">
                  <c:v>8601</c:v>
                </c:pt>
                <c:pt idx="9411">
                  <c:v>8602</c:v>
                </c:pt>
                <c:pt idx="9412">
                  <c:v>8603</c:v>
                </c:pt>
                <c:pt idx="9413">
                  <c:v>8604</c:v>
                </c:pt>
                <c:pt idx="9414">
                  <c:v>8605</c:v>
                </c:pt>
                <c:pt idx="9415">
                  <c:v>8605</c:v>
                </c:pt>
                <c:pt idx="9416">
                  <c:v>8606</c:v>
                </c:pt>
                <c:pt idx="9417">
                  <c:v>8607</c:v>
                </c:pt>
                <c:pt idx="9418">
                  <c:v>8608</c:v>
                </c:pt>
                <c:pt idx="9419">
                  <c:v>8609</c:v>
                </c:pt>
                <c:pt idx="9420">
                  <c:v>8610</c:v>
                </c:pt>
                <c:pt idx="9421">
                  <c:v>8611</c:v>
                </c:pt>
                <c:pt idx="9422">
                  <c:v>8612</c:v>
                </c:pt>
                <c:pt idx="9423">
                  <c:v>8612</c:v>
                </c:pt>
                <c:pt idx="9424">
                  <c:v>8612</c:v>
                </c:pt>
                <c:pt idx="9425">
                  <c:v>8612</c:v>
                </c:pt>
                <c:pt idx="9426">
                  <c:v>8612</c:v>
                </c:pt>
                <c:pt idx="9427">
                  <c:v>8612</c:v>
                </c:pt>
                <c:pt idx="9428">
                  <c:v>8613</c:v>
                </c:pt>
                <c:pt idx="9429">
                  <c:v>8614</c:v>
                </c:pt>
                <c:pt idx="9430">
                  <c:v>8614</c:v>
                </c:pt>
                <c:pt idx="9431">
                  <c:v>8615</c:v>
                </c:pt>
                <c:pt idx="9432">
                  <c:v>8616</c:v>
                </c:pt>
                <c:pt idx="9433">
                  <c:v>8616</c:v>
                </c:pt>
                <c:pt idx="9434">
                  <c:v>8617</c:v>
                </c:pt>
                <c:pt idx="9435">
                  <c:v>8618</c:v>
                </c:pt>
                <c:pt idx="9436">
                  <c:v>8619</c:v>
                </c:pt>
                <c:pt idx="9437">
                  <c:v>8620</c:v>
                </c:pt>
                <c:pt idx="9438">
                  <c:v>8621</c:v>
                </c:pt>
                <c:pt idx="9439">
                  <c:v>8622</c:v>
                </c:pt>
                <c:pt idx="9440">
                  <c:v>8623</c:v>
                </c:pt>
                <c:pt idx="9441">
                  <c:v>8624</c:v>
                </c:pt>
                <c:pt idx="9442">
                  <c:v>8625</c:v>
                </c:pt>
                <c:pt idx="9443">
                  <c:v>8626</c:v>
                </c:pt>
                <c:pt idx="9444">
                  <c:v>8627</c:v>
                </c:pt>
                <c:pt idx="9445">
                  <c:v>8628</c:v>
                </c:pt>
                <c:pt idx="9446">
                  <c:v>8629</c:v>
                </c:pt>
                <c:pt idx="9447">
                  <c:v>8630</c:v>
                </c:pt>
                <c:pt idx="9448">
                  <c:v>8631</c:v>
                </c:pt>
                <c:pt idx="9449">
                  <c:v>8631</c:v>
                </c:pt>
                <c:pt idx="9450">
                  <c:v>8631</c:v>
                </c:pt>
                <c:pt idx="9451">
                  <c:v>8632</c:v>
                </c:pt>
                <c:pt idx="9452">
                  <c:v>8633</c:v>
                </c:pt>
                <c:pt idx="9453">
                  <c:v>8633</c:v>
                </c:pt>
                <c:pt idx="9454">
                  <c:v>8634</c:v>
                </c:pt>
                <c:pt idx="9455">
                  <c:v>8635</c:v>
                </c:pt>
                <c:pt idx="9456">
                  <c:v>8636</c:v>
                </c:pt>
                <c:pt idx="9457">
                  <c:v>8637</c:v>
                </c:pt>
                <c:pt idx="9458">
                  <c:v>8638</c:v>
                </c:pt>
                <c:pt idx="9459">
                  <c:v>8639</c:v>
                </c:pt>
                <c:pt idx="9460">
                  <c:v>8640</c:v>
                </c:pt>
                <c:pt idx="9461">
                  <c:v>8641</c:v>
                </c:pt>
                <c:pt idx="9462">
                  <c:v>8642</c:v>
                </c:pt>
                <c:pt idx="9463">
                  <c:v>8642</c:v>
                </c:pt>
                <c:pt idx="9464">
                  <c:v>8643</c:v>
                </c:pt>
                <c:pt idx="9465">
                  <c:v>8644</c:v>
                </c:pt>
                <c:pt idx="9466">
                  <c:v>8645</c:v>
                </c:pt>
                <c:pt idx="9467">
                  <c:v>8646</c:v>
                </c:pt>
                <c:pt idx="9468">
                  <c:v>8647</c:v>
                </c:pt>
                <c:pt idx="9469">
                  <c:v>8648</c:v>
                </c:pt>
                <c:pt idx="9470">
                  <c:v>8649</c:v>
                </c:pt>
                <c:pt idx="9471">
                  <c:v>8649</c:v>
                </c:pt>
                <c:pt idx="9472">
                  <c:v>8650</c:v>
                </c:pt>
                <c:pt idx="9473">
                  <c:v>8651</c:v>
                </c:pt>
                <c:pt idx="9474">
                  <c:v>8652</c:v>
                </c:pt>
                <c:pt idx="9475">
                  <c:v>8653</c:v>
                </c:pt>
                <c:pt idx="9476">
                  <c:v>8654</c:v>
                </c:pt>
                <c:pt idx="9477">
                  <c:v>8655</c:v>
                </c:pt>
                <c:pt idx="9478">
                  <c:v>8656</c:v>
                </c:pt>
                <c:pt idx="9479">
                  <c:v>8657</c:v>
                </c:pt>
                <c:pt idx="9480">
                  <c:v>8658</c:v>
                </c:pt>
                <c:pt idx="9481">
                  <c:v>8658</c:v>
                </c:pt>
                <c:pt idx="9482">
                  <c:v>8659</c:v>
                </c:pt>
                <c:pt idx="9483">
                  <c:v>8660</c:v>
                </c:pt>
                <c:pt idx="9484">
                  <c:v>8661</c:v>
                </c:pt>
                <c:pt idx="9485">
                  <c:v>8661</c:v>
                </c:pt>
                <c:pt idx="9486">
                  <c:v>8662</c:v>
                </c:pt>
                <c:pt idx="9487">
                  <c:v>8663</c:v>
                </c:pt>
                <c:pt idx="9488">
                  <c:v>8664</c:v>
                </c:pt>
                <c:pt idx="9489">
                  <c:v>8665</c:v>
                </c:pt>
                <c:pt idx="9490">
                  <c:v>8666</c:v>
                </c:pt>
              </c:numCache>
            </c:numRef>
          </c:val>
          <c:smooth val="0"/>
        </c:ser>
        <c:ser>
          <c:idx val="7"/>
          <c:order val="7"/>
          <c:tx>
            <c:strRef>
              <c:f>Sheet1!$AA$1</c:f>
              <c:strCache>
                <c:ptCount val="1"/>
                <c:pt idx="0">
                  <c:v>Single C</c:v>
                </c:pt>
              </c:strCache>
            </c:strRef>
          </c:tx>
          <c:marker>
            <c:symbol val="none"/>
          </c:marker>
          <c:val>
            <c:numRef>
              <c:f>Sheet1!$AA$2:$AA$9604</c:f>
              <c:numCache>
                <c:formatCode>General</c:formatCode>
                <c:ptCount val="960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1</c:v>
                </c:pt>
                <c:pt idx="42">
                  <c:v>1</c:v>
                </c:pt>
                <c:pt idx="43">
                  <c:v>1</c:v>
                </c:pt>
                <c:pt idx="44">
                  <c:v>1</c:v>
                </c:pt>
                <c:pt idx="45">
                  <c:v>1</c:v>
                </c:pt>
                <c:pt idx="46">
                  <c:v>1</c:v>
                </c:pt>
                <c:pt idx="47">
                  <c:v>1</c:v>
                </c:pt>
                <c:pt idx="48">
                  <c:v>1</c:v>
                </c:pt>
                <c:pt idx="49">
                  <c:v>1</c:v>
                </c:pt>
                <c:pt idx="50">
                  <c:v>1</c:v>
                </c:pt>
                <c:pt idx="51">
                  <c:v>2</c:v>
                </c:pt>
                <c:pt idx="52">
                  <c:v>2</c:v>
                </c:pt>
                <c:pt idx="53">
                  <c:v>2</c:v>
                </c:pt>
                <c:pt idx="54">
                  <c:v>2</c:v>
                </c:pt>
                <c:pt idx="55">
                  <c:v>2</c:v>
                </c:pt>
                <c:pt idx="56">
                  <c:v>2</c:v>
                </c:pt>
                <c:pt idx="57">
                  <c:v>2</c:v>
                </c:pt>
                <c:pt idx="58">
                  <c:v>2</c:v>
                </c:pt>
                <c:pt idx="59">
                  <c:v>3</c:v>
                </c:pt>
                <c:pt idx="60">
                  <c:v>3</c:v>
                </c:pt>
                <c:pt idx="61">
                  <c:v>3</c:v>
                </c:pt>
                <c:pt idx="62">
                  <c:v>3</c:v>
                </c:pt>
                <c:pt idx="63">
                  <c:v>3</c:v>
                </c:pt>
                <c:pt idx="64">
                  <c:v>3</c:v>
                </c:pt>
                <c:pt idx="65">
                  <c:v>3</c:v>
                </c:pt>
                <c:pt idx="66">
                  <c:v>4</c:v>
                </c:pt>
                <c:pt idx="67">
                  <c:v>4</c:v>
                </c:pt>
                <c:pt idx="68">
                  <c:v>4</c:v>
                </c:pt>
                <c:pt idx="69">
                  <c:v>4</c:v>
                </c:pt>
                <c:pt idx="70">
                  <c:v>4</c:v>
                </c:pt>
                <c:pt idx="71">
                  <c:v>4</c:v>
                </c:pt>
                <c:pt idx="72">
                  <c:v>4</c:v>
                </c:pt>
                <c:pt idx="73">
                  <c:v>4</c:v>
                </c:pt>
                <c:pt idx="74">
                  <c:v>4</c:v>
                </c:pt>
                <c:pt idx="75">
                  <c:v>4</c:v>
                </c:pt>
                <c:pt idx="76">
                  <c:v>4</c:v>
                </c:pt>
                <c:pt idx="77">
                  <c:v>4</c:v>
                </c:pt>
                <c:pt idx="78">
                  <c:v>4</c:v>
                </c:pt>
                <c:pt idx="79">
                  <c:v>4</c:v>
                </c:pt>
                <c:pt idx="80">
                  <c:v>4</c:v>
                </c:pt>
                <c:pt idx="81">
                  <c:v>5</c:v>
                </c:pt>
                <c:pt idx="82">
                  <c:v>6</c:v>
                </c:pt>
                <c:pt idx="83">
                  <c:v>6</c:v>
                </c:pt>
                <c:pt idx="84">
                  <c:v>6</c:v>
                </c:pt>
                <c:pt idx="85">
                  <c:v>6</c:v>
                </c:pt>
                <c:pt idx="86">
                  <c:v>6</c:v>
                </c:pt>
                <c:pt idx="87">
                  <c:v>6</c:v>
                </c:pt>
                <c:pt idx="88">
                  <c:v>6</c:v>
                </c:pt>
                <c:pt idx="89">
                  <c:v>6</c:v>
                </c:pt>
                <c:pt idx="90">
                  <c:v>6</c:v>
                </c:pt>
                <c:pt idx="91">
                  <c:v>6</c:v>
                </c:pt>
                <c:pt idx="92">
                  <c:v>6</c:v>
                </c:pt>
                <c:pt idx="93">
                  <c:v>6</c:v>
                </c:pt>
                <c:pt idx="94">
                  <c:v>6</c:v>
                </c:pt>
                <c:pt idx="95">
                  <c:v>6</c:v>
                </c:pt>
                <c:pt idx="96">
                  <c:v>6</c:v>
                </c:pt>
                <c:pt idx="97">
                  <c:v>6</c:v>
                </c:pt>
                <c:pt idx="98">
                  <c:v>6</c:v>
                </c:pt>
                <c:pt idx="99">
                  <c:v>6</c:v>
                </c:pt>
                <c:pt idx="100">
                  <c:v>6</c:v>
                </c:pt>
                <c:pt idx="101">
                  <c:v>6</c:v>
                </c:pt>
                <c:pt idx="102">
                  <c:v>6</c:v>
                </c:pt>
                <c:pt idx="103">
                  <c:v>6</c:v>
                </c:pt>
                <c:pt idx="104">
                  <c:v>6</c:v>
                </c:pt>
                <c:pt idx="105">
                  <c:v>6</c:v>
                </c:pt>
                <c:pt idx="106">
                  <c:v>6</c:v>
                </c:pt>
                <c:pt idx="107">
                  <c:v>6</c:v>
                </c:pt>
                <c:pt idx="108">
                  <c:v>6</c:v>
                </c:pt>
                <c:pt idx="109">
                  <c:v>6</c:v>
                </c:pt>
                <c:pt idx="110">
                  <c:v>6</c:v>
                </c:pt>
                <c:pt idx="111">
                  <c:v>6</c:v>
                </c:pt>
                <c:pt idx="112">
                  <c:v>6</c:v>
                </c:pt>
                <c:pt idx="113">
                  <c:v>6</c:v>
                </c:pt>
                <c:pt idx="114">
                  <c:v>6</c:v>
                </c:pt>
                <c:pt idx="115">
                  <c:v>6</c:v>
                </c:pt>
                <c:pt idx="116">
                  <c:v>6</c:v>
                </c:pt>
                <c:pt idx="117">
                  <c:v>6</c:v>
                </c:pt>
                <c:pt idx="118">
                  <c:v>6</c:v>
                </c:pt>
                <c:pt idx="119">
                  <c:v>6</c:v>
                </c:pt>
                <c:pt idx="120">
                  <c:v>6</c:v>
                </c:pt>
                <c:pt idx="121">
                  <c:v>6</c:v>
                </c:pt>
                <c:pt idx="122">
                  <c:v>6</c:v>
                </c:pt>
                <c:pt idx="123">
                  <c:v>6</c:v>
                </c:pt>
                <c:pt idx="124">
                  <c:v>6</c:v>
                </c:pt>
                <c:pt idx="125">
                  <c:v>6</c:v>
                </c:pt>
                <c:pt idx="126">
                  <c:v>6</c:v>
                </c:pt>
                <c:pt idx="127">
                  <c:v>6</c:v>
                </c:pt>
                <c:pt idx="128">
                  <c:v>6</c:v>
                </c:pt>
                <c:pt idx="129">
                  <c:v>6</c:v>
                </c:pt>
                <c:pt idx="130">
                  <c:v>6</c:v>
                </c:pt>
                <c:pt idx="131">
                  <c:v>6</c:v>
                </c:pt>
                <c:pt idx="132">
                  <c:v>6</c:v>
                </c:pt>
                <c:pt idx="133">
                  <c:v>6</c:v>
                </c:pt>
                <c:pt idx="134">
                  <c:v>6</c:v>
                </c:pt>
                <c:pt idx="135">
                  <c:v>6</c:v>
                </c:pt>
                <c:pt idx="136">
                  <c:v>6</c:v>
                </c:pt>
                <c:pt idx="137">
                  <c:v>6</c:v>
                </c:pt>
                <c:pt idx="138">
                  <c:v>6</c:v>
                </c:pt>
                <c:pt idx="139">
                  <c:v>6</c:v>
                </c:pt>
                <c:pt idx="140">
                  <c:v>6</c:v>
                </c:pt>
                <c:pt idx="141">
                  <c:v>6</c:v>
                </c:pt>
                <c:pt idx="142">
                  <c:v>6</c:v>
                </c:pt>
                <c:pt idx="143">
                  <c:v>6</c:v>
                </c:pt>
                <c:pt idx="144">
                  <c:v>6</c:v>
                </c:pt>
                <c:pt idx="145">
                  <c:v>6</c:v>
                </c:pt>
                <c:pt idx="146">
                  <c:v>6</c:v>
                </c:pt>
                <c:pt idx="147">
                  <c:v>6</c:v>
                </c:pt>
                <c:pt idx="148">
                  <c:v>6</c:v>
                </c:pt>
                <c:pt idx="149">
                  <c:v>6</c:v>
                </c:pt>
                <c:pt idx="150">
                  <c:v>6</c:v>
                </c:pt>
                <c:pt idx="151">
                  <c:v>7</c:v>
                </c:pt>
                <c:pt idx="152">
                  <c:v>7</c:v>
                </c:pt>
                <c:pt idx="153">
                  <c:v>7</c:v>
                </c:pt>
                <c:pt idx="154">
                  <c:v>7</c:v>
                </c:pt>
                <c:pt idx="155">
                  <c:v>7</c:v>
                </c:pt>
                <c:pt idx="156">
                  <c:v>7</c:v>
                </c:pt>
                <c:pt idx="157">
                  <c:v>7</c:v>
                </c:pt>
                <c:pt idx="158">
                  <c:v>7</c:v>
                </c:pt>
                <c:pt idx="159">
                  <c:v>7</c:v>
                </c:pt>
                <c:pt idx="160">
                  <c:v>7</c:v>
                </c:pt>
                <c:pt idx="161">
                  <c:v>8</c:v>
                </c:pt>
                <c:pt idx="162">
                  <c:v>9</c:v>
                </c:pt>
                <c:pt idx="163">
                  <c:v>10</c:v>
                </c:pt>
                <c:pt idx="164">
                  <c:v>10</c:v>
                </c:pt>
                <c:pt idx="165">
                  <c:v>10</c:v>
                </c:pt>
                <c:pt idx="166">
                  <c:v>10</c:v>
                </c:pt>
                <c:pt idx="167">
                  <c:v>10</c:v>
                </c:pt>
                <c:pt idx="168">
                  <c:v>10</c:v>
                </c:pt>
                <c:pt idx="169">
                  <c:v>10</c:v>
                </c:pt>
                <c:pt idx="170">
                  <c:v>10</c:v>
                </c:pt>
                <c:pt idx="171">
                  <c:v>11</c:v>
                </c:pt>
                <c:pt idx="172">
                  <c:v>11</c:v>
                </c:pt>
                <c:pt idx="173">
                  <c:v>11</c:v>
                </c:pt>
                <c:pt idx="174">
                  <c:v>11</c:v>
                </c:pt>
                <c:pt idx="175">
                  <c:v>11</c:v>
                </c:pt>
                <c:pt idx="176">
                  <c:v>12</c:v>
                </c:pt>
                <c:pt idx="177">
                  <c:v>13</c:v>
                </c:pt>
                <c:pt idx="178">
                  <c:v>13</c:v>
                </c:pt>
                <c:pt idx="179">
                  <c:v>13</c:v>
                </c:pt>
                <c:pt idx="180">
                  <c:v>13</c:v>
                </c:pt>
                <c:pt idx="181">
                  <c:v>13</c:v>
                </c:pt>
                <c:pt idx="182">
                  <c:v>13</c:v>
                </c:pt>
                <c:pt idx="183">
                  <c:v>13</c:v>
                </c:pt>
                <c:pt idx="184">
                  <c:v>13</c:v>
                </c:pt>
                <c:pt idx="185">
                  <c:v>13</c:v>
                </c:pt>
                <c:pt idx="186">
                  <c:v>14</c:v>
                </c:pt>
                <c:pt idx="187">
                  <c:v>14</c:v>
                </c:pt>
                <c:pt idx="188">
                  <c:v>14</c:v>
                </c:pt>
                <c:pt idx="189">
                  <c:v>14</c:v>
                </c:pt>
                <c:pt idx="190">
                  <c:v>14</c:v>
                </c:pt>
                <c:pt idx="191">
                  <c:v>14</c:v>
                </c:pt>
                <c:pt idx="192">
                  <c:v>14</c:v>
                </c:pt>
                <c:pt idx="193">
                  <c:v>14</c:v>
                </c:pt>
                <c:pt idx="194">
                  <c:v>14</c:v>
                </c:pt>
                <c:pt idx="195">
                  <c:v>14</c:v>
                </c:pt>
                <c:pt idx="196">
                  <c:v>14</c:v>
                </c:pt>
                <c:pt idx="197">
                  <c:v>14</c:v>
                </c:pt>
                <c:pt idx="198">
                  <c:v>14</c:v>
                </c:pt>
                <c:pt idx="199">
                  <c:v>14</c:v>
                </c:pt>
                <c:pt idx="200">
                  <c:v>14</c:v>
                </c:pt>
                <c:pt idx="201">
                  <c:v>14</c:v>
                </c:pt>
                <c:pt idx="202">
                  <c:v>14</c:v>
                </c:pt>
                <c:pt idx="203">
                  <c:v>14</c:v>
                </c:pt>
                <c:pt idx="204">
                  <c:v>14</c:v>
                </c:pt>
                <c:pt idx="205">
                  <c:v>14</c:v>
                </c:pt>
                <c:pt idx="206">
                  <c:v>14</c:v>
                </c:pt>
                <c:pt idx="207">
                  <c:v>14</c:v>
                </c:pt>
                <c:pt idx="208">
                  <c:v>14</c:v>
                </c:pt>
                <c:pt idx="209">
                  <c:v>14</c:v>
                </c:pt>
                <c:pt idx="210">
                  <c:v>14</c:v>
                </c:pt>
                <c:pt idx="211">
                  <c:v>14</c:v>
                </c:pt>
                <c:pt idx="212">
                  <c:v>14</c:v>
                </c:pt>
                <c:pt idx="213">
                  <c:v>14</c:v>
                </c:pt>
                <c:pt idx="214">
                  <c:v>15</c:v>
                </c:pt>
                <c:pt idx="215">
                  <c:v>15</c:v>
                </c:pt>
                <c:pt idx="216">
                  <c:v>15</c:v>
                </c:pt>
                <c:pt idx="217">
                  <c:v>15</c:v>
                </c:pt>
                <c:pt idx="218">
                  <c:v>15</c:v>
                </c:pt>
                <c:pt idx="219">
                  <c:v>15</c:v>
                </c:pt>
                <c:pt idx="220">
                  <c:v>15</c:v>
                </c:pt>
                <c:pt idx="221">
                  <c:v>15</c:v>
                </c:pt>
                <c:pt idx="222">
                  <c:v>15</c:v>
                </c:pt>
                <c:pt idx="223">
                  <c:v>15</c:v>
                </c:pt>
                <c:pt idx="224">
                  <c:v>15</c:v>
                </c:pt>
                <c:pt idx="225">
                  <c:v>15</c:v>
                </c:pt>
                <c:pt idx="226">
                  <c:v>15</c:v>
                </c:pt>
                <c:pt idx="227">
                  <c:v>15</c:v>
                </c:pt>
                <c:pt idx="228">
                  <c:v>15</c:v>
                </c:pt>
                <c:pt idx="229">
                  <c:v>15</c:v>
                </c:pt>
                <c:pt idx="230">
                  <c:v>15</c:v>
                </c:pt>
                <c:pt idx="231">
                  <c:v>15</c:v>
                </c:pt>
                <c:pt idx="232">
                  <c:v>15</c:v>
                </c:pt>
                <c:pt idx="233">
                  <c:v>15</c:v>
                </c:pt>
                <c:pt idx="234">
                  <c:v>15</c:v>
                </c:pt>
                <c:pt idx="235">
                  <c:v>16</c:v>
                </c:pt>
                <c:pt idx="236">
                  <c:v>16</c:v>
                </c:pt>
                <c:pt idx="237">
                  <c:v>16</c:v>
                </c:pt>
                <c:pt idx="238">
                  <c:v>16</c:v>
                </c:pt>
                <c:pt idx="239">
                  <c:v>16</c:v>
                </c:pt>
                <c:pt idx="240">
                  <c:v>16</c:v>
                </c:pt>
                <c:pt idx="241">
                  <c:v>16</c:v>
                </c:pt>
                <c:pt idx="242">
                  <c:v>16</c:v>
                </c:pt>
                <c:pt idx="243">
                  <c:v>17</c:v>
                </c:pt>
                <c:pt idx="244">
                  <c:v>17</c:v>
                </c:pt>
                <c:pt idx="245">
                  <c:v>17</c:v>
                </c:pt>
                <c:pt idx="246">
                  <c:v>17</c:v>
                </c:pt>
                <c:pt idx="247">
                  <c:v>17</c:v>
                </c:pt>
                <c:pt idx="248">
                  <c:v>17</c:v>
                </c:pt>
                <c:pt idx="249">
                  <c:v>17</c:v>
                </c:pt>
                <c:pt idx="250">
                  <c:v>17</c:v>
                </c:pt>
                <c:pt idx="251">
                  <c:v>17</c:v>
                </c:pt>
                <c:pt idx="252">
                  <c:v>17</c:v>
                </c:pt>
                <c:pt idx="253">
                  <c:v>17</c:v>
                </c:pt>
                <c:pt idx="254">
                  <c:v>17</c:v>
                </c:pt>
                <c:pt idx="255">
                  <c:v>17</c:v>
                </c:pt>
                <c:pt idx="256">
                  <c:v>17</c:v>
                </c:pt>
                <c:pt idx="257">
                  <c:v>17</c:v>
                </c:pt>
                <c:pt idx="258">
                  <c:v>17</c:v>
                </c:pt>
                <c:pt idx="259">
                  <c:v>17</c:v>
                </c:pt>
                <c:pt idx="260">
                  <c:v>17</c:v>
                </c:pt>
                <c:pt idx="261">
                  <c:v>17</c:v>
                </c:pt>
                <c:pt idx="262">
                  <c:v>17</c:v>
                </c:pt>
                <c:pt idx="263">
                  <c:v>17</c:v>
                </c:pt>
                <c:pt idx="264">
                  <c:v>17</c:v>
                </c:pt>
                <c:pt idx="265">
                  <c:v>17</c:v>
                </c:pt>
                <c:pt idx="266">
                  <c:v>17</c:v>
                </c:pt>
                <c:pt idx="267">
                  <c:v>17</c:v>
                </c:pt>
                <c:pt idx="268">
                  <c:v>17</c:v>
                </c:pt>
                <c:pt idx="269">
                  <c:v>18</c:v>
                </c:pt>
                <c:pt idx="270">
                  <c:v>18</c:v>
                </c:pt>
                <c:pt idx="271">
                  <c:v>19</c:v>
                </c:pt>
                <c:pt idx="272">
                  <c:v>19</c:v>
                </c:pt>
                <c:pt idx="273">
                  <c:v>19</c:v>
                </c:pt>
                <c:pt idx="274">
                  <c:v>19</c:v>
                </c:pt>
                <c:pt idx="275">
                  <c:v>19</c:v>
                </c:pt>
                <c:pt idx="276">
                  <c:v>19</c:v>
                </c:pt>
                <c:pt idx="277">
                  <c:v>19</c:v>
                </c:pt>
                <c:pt idx="278">
                  <c:v>19</c:v>
                </c:pt>
                <c:pt idx="279">
                  <c:v>19</c:v>
                </c:pt>
                <c:pt idx="280">
                  <c:v>19</c:v>
                </c:pt>
                <c:pt idx="281">
                  <c:v>19</c:v>
                </c:pt>
                <c:pt idx="282">
                  <c:v>19</c:v>
                </c:pt>
                <c:pt idx="283">
                  <c:v>19</c:v>
                </c:pt>
                <c:pt idx="284">
                  <c:v>19</c:v>
                </c:pt>
                <c:pt idx="285">
                  <c:v>19</c:v>
                </c:pt>
                <c:pt idx="286">
                  <c:v>19</c:v>
                </c:pt>
                <c:pt idx="287">
                  <c:v>19</c:v>
                </c:pt>
                <c:pt idx="288">
                  <c:v>19</c:v>
                </c:pt>
                <c:pt idx="289">
                  <c:v>19</c:v>
                </c:pt>
                <c:pt idx="290">
                  <c:v>19</c:v>
                </c:pt>
                <c:pt idx="291">
                  <c:v>19</c:v>
                </c:pt>
                <c:pt idx="292">
                  <c:v>19</c:v>
                </c:pt>
                <c:pt idx="293">
                  <c:v>19</c:v>
                </c:pt>
                <c:pt idx="294">
                  <c:v>19</c:v>
                </c:pt>
                <c:pt idx="295">
                  <c:v>19</c:v>
                </c:pt>
                <c:pt idx="296">
                  <c:v>19</c:v>
                </c:pt>
                <c:pt idx="297">
                  <c:v>19</c:v>
                </c:pt>
                <c:pt idx="298">
                  <c:v>19</c:v>
                </c:pt>
                <c:pt idx="299">
                  <c:v>19</c:v>
                </c:pt>
                <c:pt idx="300">
                  <c:v>19</c:v>
                </c:pt>
                <c:pt idx="301">
                  <c:v>19</c:v>
                </c:pt>
                <c:pt idx="302">
                  <c:v>19</c:v>
                </c:pt>
                <c:pt idx="303">
                  <c:v>19</c:v>
                </c:pt>
                <c:pt idx="304">
                  <c:v>19</c:v>
                </c:pt>
                <c:pt idx="305">
                  <c:v>19</c:v>
                </c:pt>
                <c:pt idx="306">
                  <c:v>19</c:v>
                </c:pt>
                <c:pt idx="307">
                  <c:v>20</c:v>
                </c:pt>
                <c:pt idx="308">
                  <c:v>21</c:v>
                </c:pt>
                <c:pt idx="309">
                  <c:v>21</c:v>
                </c:pt>
                <c:pt idx="310">
                  <c:v>21</c:v>
                </c:pt>
                <c:pt idx="311">
                  <c:v>22</c:v>
                </c:pt>
                <c:pt idx="312">
                  <c:v>22</c:v>
                </c:pt>
                <c:pt idx="313">
                  <c:v>22</c:v>
                </c:pt>
                <c:pt idx="314">
                  <c:v>22</c:v>
                </c:pt>
                <c:pt idx="315">
                  <c:v>22</c:v>
                </c:pt>
                <c:pt idx="316">
                  <c:v>22</c:v>
                </c:pt>
                <c:pt idx="317">
                  <c:v>22</c:v>
                </c:pt>
                <c:pt idx="318">
                  <c:v>23</c:v>
                </c:pt>
                <c:pt idx="319">
                  <c:v>23</c:v>
                </c:pt>
                <c:pt idx="320">
                  <c:v>23</c:v>
                </c:pt>
                <c:pt idx="321">
                  <c:v>24</c:v>
                </c:pt>
                <c:pt idx="322">
                  <c:v>24</c:v>
                </c:pt>
                <c:pt idx="323">
                  <c:v>25</c:v>
                </c:pt>
                <c:pt idx="324">
                  <c:v>25</c:v>
                </c:pt>
                <c:pt idx="325">
                  <c:v>25</c:v>
                </c:pt>
                <c:pt idx="326">
                  <c:v>25</c:v>
                </c:pt>
                <c:pt idx="327">
                  <c:v>25</c:v>
                </c:pt>
                <c:pt idx="328">
                  <c:v>25</c:v>
                </c:pt>
                <c:pt idx="329">
                  <c:v>25</c:v>
                </c:pt>
                <c:pt idx="330">
                  <c:v>25</c:v>
                </c:pt>
                <c:pt idx="331">
                  <c:v>25</c:v>
                </c:pt>
                <c:pt idx="332">
                  <c:v>25</c:v>
                </c:pt>
                <c:pt idx="333">
                  <c:v>25</c:v>
                </c:pt>
                <c:pt idx="334">
                  <c:v>25</c:v>
                </c:pt>
                <c:pt idx="335">
                  <c:v>25</c:v>
                </c:pt>
                <c:pt idx="336">
                  <c:v>25</c:v>
                </c:pt>
                <c:pt idx="337">
                  <c:v>26</c:v>
                </c:pt>
                <c:pt idx="338">
                  <c:v>26</c:v>
                </c:pt>
                <c:pt idx="339">
                  <c:v>26</c:v>
                </c:pt>
                <c:pt idx="340">
                  <c:v>27</c:v>
                </c:pt>
                <c:pt idx="341">
                  <c:v>27</c:v>
                </c:pt>
                <c:pt idx="342">
                  <c:v>27</c:v>
                </c:pt>
                <c:pt idx="343">
                  <c:v>27</c:v>
                </c:pt>
                <c:pt idx="344">
                  <c:v>27</c:v>
                </c:pt>
                <c:pt idx="345">
                  <c:v>27</c:v>
                </c:pt>
                <c:pt idx="346">
                  <c:v>27</c:v>
                </c:pt>
                <c:pt idx="347">
                  <c:v>27</c:v>
                </c:pt>
                <c:pt idx="348">
                  <c:v>28</c:v>
                </c:pt>
                <c:pt idx="349">
                  <c:v>28</c:v>
                </c:pt>
                <c:pt idx="350">
                  <c:v>28</c:v>
                </c:pt>
                <c:pt idx="351">
                  <c:v>28</c:v>
                </c:pt>
                <c:pt idx="352">
                  <c:v>29</c:v>
                </c:pt>
                <c:pt idx="353">
                  <c:v>29</c:v>
                </c:pt>
                <c:pt idx="354">
                  <c:v>29</c:v>
                </c:pt>
                <c:pt idx="355">
                  <c:v>29</c:v>
                </c:pt>
                <c:pt idx="356">
                  <c:v>30</c:v>
                </c:pt>
                <c:pt idx="357">
                  <c:v>30</c:v>
                </c:pt>
                <c:pt idx="358">
                  <c:v>30</c:v>
                </c:pt>
                <c:pt idx="359">
                  <c:v>30</c:v>
                </c:pt>
                <c:pt idx="360">
                  <c:v>30</c:v>
                </c:pt>
                <c:pt idx="361">
                  <c:v>31</c:v>
                </c:pt>
                <c:pt idx="362">
                  <c:v>31</c:v>
                </c:pt>
                <c:pt idx="363">
                  <c:v>31</c:v>
                </c:pt>
                <c:pt idx="364">
                  <c:v>31</c:v>
                </c:pt>
                <c:pt idx="365">
                  <c:v>31</c:v>
                </c:pt>
                <c:pt idx="366">
                  <c:v>31</c:v>
                </c:pt>
                <c:pt idx="367">
                  <c:v>31</c:v>
                </c:pt>
                <c:pt idx="368">
                  <c:v>31</c:v>
                </c:pt>
                <c:pt idx="369">
                  <c:v>31</c:v>
                </c:pt>
                <c:pt idx="370">
                  <c:v>31</c:v>
                </c:pt>
                <c:pt idx="371">
                  <c:v>31</c:v>
                </c:pt>
                <c:pt idx="372">
                  <c:v>31</c:v>
                </c:pt>
                <c:pt idx="373">
                  <c:v>31</c:v>
                </c:pt>
                <c:pt idx="374">
                  <c:v>31</c:v>
                </c:pt>
                <c:pt idx="375">
                  <c:v>31</c:v>
                </c:pt>
                <c:pt idx="376">
                  <c:v>31</c:v>
                </c:pt>
                <c:pt idx="377">
                  <c:v>31</c:v>
                </c:pt>
                <c:pt idx="378">
                  <c:v>31</c:v>
                </c:pt>
                <c:pt idx="379">
                  <c:v>31</c:v>
                </c:pt>
                <c:pt idx="380">
                  <c:v>31</c:v>
                </c:pt>
                <c:pt idx="381">
                  <c:v>31</c:v>
                </c:pt>
                <c:pt idx="382">
                  <c:v>31</c:v>
                </c:pt>
                <c:pt idx="383">
                  <c:v>31</c:v>
                </c:pt>
                <c:pt idx="384">
                  <c:v>31</c:v>
                </c:pt>
                <c:pt idx="385">
                  <c:v>31</c:v>
                </c:pt>
                <c:pt idx="386">
                  <c:v>31</c:v>
                </c:pt>
                <c:pt idx="387">
                  <c:v>31</c:v>
                </c:pt>
                <c:pt idx="388">
                  <c:v>31</c:v>
                </c:pt>
                <c:pt idx="389">
                  <c:v>31</c:v>
                </c:pt>
                <c:pt idx="390">
                  <c:v>31</c:v>
                </c:pt>
                <c:pt idx="391">
                  <c:v>31</c:v>
                </c:pt>
                <c:pt idx="392">
                  <c:v>31</c:v>
                </c:pt>
                <c:pt idx="393">
                  <c:v>31</c:v>
                </c:pt>
                <c:pt idx="394">
                  <c:v>31</c:v>
                </c:pt>
                <c:pt idx="395">
                  <c:v>31</c:v>
                </c:pt>
                <c:pt idx="396">
                  <c:v>31</c:v>
                </c:pt>
                <c:pt idx="397">
                  <c:v>31</c:v>
                </c:pt>
                <c:pt idx="398">
                  <c:v>31</c:v>
                </c:pt>
                <c:pt idx="399">
                  <c:v>31</c:v>
                </c:pt>
                <c:pt idx="400">
                  <c:v>31</c:v>
                </c:pt>
                <c:pt idx="401">
                  <c:v>32</c:v>
                </c:pt>
                <c:pt idx="402">
                  <c:v>33</c:v>
                </c:pt>
                <c:pt idx="403">
                  <c:v>33</c:v>
                </c:pt>
                <c:pt idx="404">
                  <c:v>33</c:v>
                </c:pt>
                <c:pt idx="405">
                  <c:v>33</c:v>
                </c:pt>
                <c:pt idx="406">
                  <c:v>33</c:v>
                </c:pt>
                <c:pt idx="407">
                  <c:v>33</c:v>
                </c:pt>
                <c:pt idx="408">
                  <c:v>33</c:v>
                </c:pt>
                <c:pt idx="409">
                  <c:v>33</c:v>
                </c:pt>
                <c:pt idx="410">
                  <c:v>33</c:v>
                </c:pt>
                <c:pt idx="411">
                  <c:v>33</c:v>
                </c:pt>
                <c:pt idx="412">
                  <c:v>33</c:v>
                </c:pt>
                <c:pt idx="413">
                  <c:v>33</c:v>
                </c:pt>
                <c:pt idx="414">
                  <c:v>33</c:v>
                </c:pt>
                <c:pt idx="415">
                  <c:v>33</c:v>
                </c:pt>
                <c:pt idx="416">
                  <c:v>33</c:v>
                </c:pt>
                <c:pt idx="417">
                  <c:v>33</c:v>
                </c:pt>
                <c:pt idx="418">
                  <c:v>33</c:v>
                </c:pt>
                <c:pt idx="419">
                  <c:v>34</c:v>
                </c:pt>
                <c:pt idx="420">
                  <c:v>35</c:v>
                </c:pt>
                <c:pt idx="421">
                  <c:v>35</c:v>
                </c:pt>
                <c:pt idx="422">
                  <c:v>35</c:v>
                </c:pt>
                <c:pt idx="423">
                  <c:v>35</c:v>
                </c:pt>
                <c:pt idx="424">
                  <c:v>35</c:v>
                </c:pt>
                <c:pt idx="425">
                  <c:v>35</c:v>
                </c:pt>
                <c:pt idx="426">
                  <c:v>35</c:v>
                </c:pt>
                <c:pt idx="427">
                  <c:v>36</c:v>
                </c:pt>
                <c:pt idx="428">
                  <c:v>36</c:v>
                </c:pt>
                <c:pt idx="429">
                  <c:v>36</c:v>
                </c:pt>
                <c:pt idx="430">
                  <c:v>36</c:v>
                </c:pt>
                <c:pt idx="431">
                  <c:v>36</c:v>
                </c:pt>
                <c:pt idx="432">
                  <c:v>36</c:v>
                </c:pt>
                <c:pt idx="433">
                  <c:v>36</c:v>
                </c:pt>
                <c:pt idx="434">
                  <c:v>36</c:v>
                </c:pt>
                <c:pt idx="435">
                  <c:v>36</c:v>
                </c:pt>
                <c:pt idx="436">
                  <c:v>37</c:v>
                </c:pt>
                <c:pt idx="437">
                  <c:v>37</c:v>
                </c:pt>
                <c:pt idx="438">
                  <c:v>37</c:v>
                </c:pt>
                <c:pt idx="439">
                  <c:v>37</c:v>
                </c:pt>
                <c:pt idx="440">
                  <c:v>37</c:v>
                </c:pt>
                <c:pt idx="441">
                  <c:v>37</c:v>
                </c:pt>
                <c:pt idx="442">
                  <c:v>37</c:v>
                </c:pt>
                <c:pt idx="443">
                  <c:v>37</c:v>
                </c:pt>
                <c:pt idx="444">
                  <c:v>37</c:v>
                </c:pt>
                <c:pt idx="445">
                  <c:v>37</c:v>
                </c:pt>
                <c:pt idx="446">
                  <c:v>37</c:v>
                </c:pt>
                <c:pt idx="447">
                  <c:v>37</c:v>
                </c:pt>
                <c:pt idx="448">
                  <c:v>38</c:v>
                </c:pt>
                <c:pt idx="449">
                  <c:v>38</c:v>
                </c:pt>
                <c:pt idx="450">
                  <c:v>38</c:v>
                </c:pt>
                <c:pt idx="451">
                  <c:v>38</c:v>
                </c:pt>
                <c:pt idx="452">
                  <c:v>38</c:v>
                </c:pt>
                <c:pt idx="453">
                  <c:v>38</c:v>
                </c:pt>
                <c:pt idx="454">
                  <c:v>38</c:v>
                </c:pt>
                <c:pt idx="455">
                  <c:v>38</c:v>
                </c:pt>
                <c:pt idx="456">
                  <c:v>38</c:v>
                </c:pt>
                <c:pt idx="457">
                  <c:v>38</c:v>
                </c:pt>
                <c:pt idx="458">
                  <c:v>38</c:v>
                </c:pt>
                <c:pt idx="459">
                  <c:v>38</c:v>
                </c:pt>
                <c:pt idx="460">
                  <c:v>38</c:v>
                </c:pt>
                <c:pt idx="461">
                  <c:v>38</c:v>
                </c:pt>
                <c:pt idx="462">
                  <c:v>38</c:v>
                </c:pt>
                <c:pt idx="463">
                  <c:v>38</c:v>
                </c:pt>
                <c:pt idx="464">
                  <c:v>38</c:v>
                </c:pt>
                <c:pt idx="465">
                  <c:v>38</c:v>
                </c:pt>
                <c:pt idx="466">
                  <c:v>38</c:v>
                </c:pt>
                <c:pt idx="467">
                  <c:v>38</c:v>
                </c:pt>
                <c:pt idx="468">
                  <c:v>38</c:v>
                </c:pt>
                <c:pt idx="469">
                  <c:v>38</c:v>
                </c:pt>
                <c:pt idx="470">
                  <c:v>38</c:v>
                </c:pt>
                <c:pt idx="471">
                  <c:v>38</c:v>
                </c:pt>
                <c:pt idx="472">
                  <c:v>38</c:v>
                </c:pt>
                <c:pt idx="473">
                  <c:v>38</c:v>
                </c:pt>
                <c:pt idx="474">
                  <c:v>38</c:v>
                </c:pt>
                <c:pt idx="475">
                  <c:v>38</c:v>
                </c:pt>
                <c:pt idx="476">
                  <c:v>38</c:v>
                </c:pt>
                <c:pt idx="477">
                  <c:v>38</c:v>
                </c:pt>
                <c:pt idx="478">
                  <c:v>38</c:v>
                </c:pt>
                <c:pt idx="479">
                  <c:v>39</c:v>
                </c:pt>
                <c:pt idx="480">
                  <c:v>39</c:v>
                </c:pt>
                <c:pt idx="481">
                  <c:v>39</c:v>
                </c:pt>
                <c:pt idx="482">
                  <c:v>39</c:v>
                </c:pt>
                <c:pt idx="483">
                  <c:v>39</c:v>
                </c:pt>
                <c:pt idx="484">
                  <c:v>39</c:v>
                </c:pt>
                <c:pt idx="485">
                  <c:v>39</c:v>
                </c:pt>
                <c:pt idx="486">
                  <c:v>39</c:v>
                </c:pt>
                <c:pt idx="487">
                  <c:v>39</c:v>
                </c:pt>
                <c:pt idx="488">
                  <c:v>39</c:v>
                </c:pt>
                <c:pt idx="489">
                  <c:v>39</c:v>
                </c:pt>
                <c:pt idx="490">
                  <c:v>39</c:v>
                </c:pt>
                <c:pt idx="491">
                  <c:v>39</c:v>
                </c:pt>
                <c:pt idx="492">
                  <c:v>39</c:v>
                </c:pt>
                <c:pt idx="493">
                  <c:v>39</c:v>
                </c:pt>
                <c:pt idx="494">
                  <c:v>39</c:v>
                </c:pt>
                <c:pt idx="495">
                  <c:v>39</c:v>
                </c:pt>
                <c:pt idx="496">
                  <c:v>40</c:v>
                </c:pt>
                <c:pt idx="497">
                  <c:v>40</c:v>
                </c:pt>
                <c:pt idx="498">
                  <c:v>40</c:v>
                </c:pt>
                <c:pt idx="499">
                  <c:v>40</c:v>
                </c:pt>
                <c:pt idx="500">
                  <c:v>40</c:v>
                </c:pt>
                <c:pt idx="501">
                  <c:v>41</c:v>
                </c:pt>
                <c:pt idx="502">
                  <c:v>41</c:v>
                </c:pt>
                <c:pt idx="503">
                  <c:v>41</c:v>
                </c:pt>
                <c:pt idx="504">
                  <c:v>41</c:v>
                </c:pt>
                <c:pt idx="505">
                  <c:v>41</c:v>
                </c:pt>
                <c:pt idx="506">
                  <c:v>41</c:v>
                </c:pt>
                <c:pt idx="507">
                  <c:v>41</c:v>
                </c:pt>
                <c:pt idx="508">
                  <c:v>41</c:v>
                </c:pt>
                <c:pt idx="509">
                  <c:v>42</c:v>
                </c:pt>
                <c:pt idx="510">
                  <c:v>42</c:v>
                </c:pt>
                <c:pt idx="511">
                  <c:v>42</c:v>
                </c:pt>
                <c:pt idx="512">
                  <c:v>43</c:v>
                </c:pt>
                <c:pt idx="513">
                  <c:v>43</c:v>
                </c:pt>
                <c:pt idx="514">
                  <c:v>43</c:v>
                </c:pt>
                <c:pt idx="515">
                  <c:v>43</c:v>
                </c:pt>
                <c:pt idx="516">
                  <c:v>43</c:v>
                </c:pt>
                <c:pt idx="517">
                  <c:v>43</c:v>
                </c:pt>
                <c:pt idx="518">
                  <c:v>43</c:v>
                </c:pt>
                <c:pt idx="519">
                  <c:v>43</c:v>
                </c:pt>
                <c:pt idx="520">
                  <c:v>43</c:v>
                </c:pt>
                <c:pt idx="521">
                  <c:v>43</c:v>
                </c:pt>
                <c:pt idx="522">
                  <c:v>43</c:v>
                </c:pt>
                <c:pt idx="523">
                  <c:v>43</c:v>
                </c:pt>
                <c:pt idx="524">
                  <c:v>43</c:v>
                </c:pt>
                <c:pt idx="525">
                  <c:v>43</c:v>
                </c:pt>
                <c:pt idx="526">
                  <c:v>43</c:v>
                </c:pt>
                <c:pt idx="527">
                  <c:v>43</c:v>
                </c:pt>
                <c:pt idx="528">
                  <c:v>43</c:v>
                </c:pt>
                <c:pt idx="529">
                  <c:v>43</c:v>
                </c:pt>
                <c:pt idx="530">
                  <c:v>43</c:v>
                </c:pt>
                <c:pt idx="531">
                  <c:v>43</c:v>
                </c:pt>
                <c:pt idx="532">
                  <c:v>43</c:v>
                </c:pt>
                <c:pt idx="533">
                  <c:v>43</c:v>
                </c:pt>
                <c:pt idx="534">
                  <c:v>43</c:v>
                </c:pt>
                <c:pt idx="535">
                  <c:v>43</c:v>
                </c:pt>
                <c:pt idx="536">
                  <c:v>43</c:v>
                </c:pt>
                <c:pt idx="537">
                  <c:v>43</c:v>
                </c:pt>
                <c:pt idx="538">
                  <c:v>43</c:v>
                </c:pt>
                <c:pt idx="539">
                  <c:v>43</c:v>
                </c:pt>
                <c:pt idx="540">
                  <c:v>43</c:v>
                </c:pt>
                <c:pt idx="541">
                  <c:v>43</c:v>
                </c:pt>
                <c:pt idx="542">
                  <c:v>43</c:v>
                </c:pt>
                <c:pt idx="543">
                  <c:v>43</c:v>
                </c:pt>
                <c:pt idx="544">
                  <c:v>43</c:v>
                </c:pt>
                <c:pt idx="545">
                  <c:v>43</c:v>
                </c:pt>
                <c:pt idx="546">
                  <c:v>43</c:v>
                </c:pt>
                <c:pt idx="547">
                  <c:v>43</c:v>
                </c:pt>
                <c:pt idx="548">
                  <c:v>43</c:v>
                </c:pt>
                <c:pt idx="549">
                  <c:v>43</c:v>
                </c:pt>
                <c:pt idx="550">
                  <c:v>43</c:v>
                </c:pt>
                <c:pt idx="551">
                  <c:v>43</c:v>
                </c:pt>
                <c:pt idx="552">
                  <c:v>43</c:v>
                </c:pt>
                <c:pt idx="553">
                  <c:v>43</c:v>
                </c:pt>
                <c:pt idx="554">
                  <c:v>43</c:v>
                </c:pt>
                <c:pt idx="555">
                  <c:v>43</c:v>
                </c:pt>
                <c:pt idx="556">
                  <c:v>43</c:v>
                </c:pt>
                <c:pt idx="557">
                  <c:v>43</c:v>
                </c:pt>
                <c:pt idx="558">
                  <c:v>43</c:v>
                </c:pt>
                <c:pt idx="559">
                  <c:v>43</c:v>
                </c:pt>
                <c:pt idx="560">
                  <c:v>43</c:v>
                </c:pt>
                <c:pt idx="561">
                  <c:v>43</c:v>
                </c:pt>
                <c:pt idx="562">
                  <c:v>43</c:v>
                </c:pt>
                <c:pt idx="563">
                  <c:v>44</c:v>
                </c:pt>
                <c:pt idx="564">
                  <c:v>44</c:v>
                </c:pt>
                <c:pt idx="565">
                  <c:v>44</c:v>
                </c:pt>
                <c:pt idx="566">
                  <c:v>44</c:v>
                </c:pt>
                <c:pt idx="567">
                  <c:v>44</c:v>
                </c:pt>
                <c:pt idx="568">
                  <c:v>44</c:v>
                </c:pt>
                <c:pt idx="569">
                  <c:v>44</c:v>
                </c:pt>
                <c:pt idx="570">
                  <c:v>44</c:v>
                </c:pt>
                <c:pt idx="571">
                  <c:v>44</c:v>
                </c:pt>
                <c:pt idx="572">
                  <c:v>44</c:v>
                </c:pt>
                <c:pt idx="573">
                  <c:v>44</c:v>
                </c:pt>
                <c:pt idx="574">
                  <c:v>44</c:v>
                </c:pt>
                <c:pt idx="575">
                  <c:v>44</c:v>
                </c:pt>
                <c:pt idx="576">
                  <c:v>44</c:v>
                </c:pt>
                <c:pt idx="577">
                  <c:v>44</c:v>
                </c:pt>
                <c:pt idx="578">
                  <c:v>44</c:v>
                </c:pt>
                <c:pt idx="579">
                  <c:v>44</c:v>
                </c:pt>
                <c:pt idx="580">
                  <c:v>44</c:v>
                </c:pt>
                <c:pt idx="581">
                  <c:v>44</c:v>
                </c:pt>
                <c:pt idx="582">
                  <c:v>44</c:v>
                </c:pt>
                <c:pt idx="583">
                  <c:v>44</c:v>
                </c:pt>
                <c:pt idx="584">
                  <c:v>44</c:v>
                </c:pt>
                <c:pt idx="585">
                  <c:v>44</c:v>
                </c:pt>
                <c:pt idx="586">
                  <c:v>44</c:v>
                </c:pt>
                <c:pt idx="587">
                  <c:v>44</c:v>
                </c:pt>
                <c:pt idx="588">
                  <c:v>44</c:v>
                </c:pt>
                <c:pt idx="589">
                  <c:v>44</c:v>
                </c:pt>
                <c:pt idx="590">
                  <c:v>44</c:v>
                </c:pt>
                <c:pt idx="591">
                  <c:v>44</c:v>
                </c:pt>
                <c:pt idx="592">
                  <c:v>44</c:v>
                </c:pt>
                <c:pt idx="593">
                  <c:v>44</c:v>
                </c:pt>
                <c:pt idx="594">
                  <c:v>44</c:v>
                </c:pt>
                <c:pt idx="595">
                  <c:v>44</c:v>
                </c:pt>
                <c:pt idx="596">
                  <c:v>44</c:v>
                </c:pt>
                <c:pt idx="597">
                  <c:v>44</c:v>
                </c:pt>
                <c:pt idx="598">
                  <c:v>44</c:v>
                </c:pt>
                <c:pt idx="599">
                  <c:v>44</c:v>
                </c:pt>
                <c:pt idx="600">
                  <c:v>44</c:v>
                </c:pt>
                <c:pt idx="601">
                  <c:v>44</c:v>
                </c:pt>
                <c:pt idx="602">
                  <c:v>44</c:v>
                </c:pt>
                <c:pt idx="603">
                  <c:v>44</c:v>
                </c:pt>
                <c:pt idx="604">
                  <c:v>44</c:v>
                </c:pt>
                <c:pt idx="605">
                  <c:v>44</c:v>
                </c:pt>
                <c:pt idx="606">
                  <c:v>44</c:v>
                </c:pt>
                <c:pt idx="607">
                  <c:v>44</c:v>
                </c:pt>
                <c:pt idx="608">
                  <c:v>44</c:v>
                </c:pt>
                <c:pt idx="609">
                  <c:v>44</c:v>
                </c:pt>
                <c:pt idx="610">
                  <c:v>44</c:v>
                </c:pt>
                <c:pt idx="611">
                  <c:v>44</c:v>
                </c:pt>
                <c:pt idx="612">
                  <c:v>44</c:v>
                </c:pt>
                <c:pt idx="613">
                  <c:v>44</c:v>
                </c:pt>
                <c:pt idx="614">
                  <c:v>44</c:v>
                </c:pt>
                <c:pt idx="615">
                  <c:v>44</c:v>
                </c:pt>
                <c:pt idx="616">
                  <c:v>44</c:v>
                </c:pt>
                <c:pt idx="617">
                  <c:v>44</c:v>
                </c:pt>
                <c:pt idx="618">
                  <c:v>44</c:v>
                </c:pt>
                <c:pt idx="619">
                  <c:v>44</c:v>
                </c:pt>
                <c:pt idx="620">
                  <c:v>44</c:v>
                </c:pt>
                <c:pt idx="621">
                  <c:v>44</c:v>
                </c:pt>
                <c:pt idx="622">
                  <c:v>44</c:v>
                </c:pt>
                <c:pt idx="623">
                  <c:v>44</c:v>
                </c:pt>
                <c:pt idx="624">
                  <c:v>44</c:v>
                </c:pt>
                <c:pt idx="625">
                  <c:v>44</c:v>
                </c:pt>
                <c:pt idx="626">
                  <c:v>44</c:v>
                </c:pt>
                <c:pt idx="627">
                  <c:v>44</c:v>
                </c:pt>
                <c:pt idx="628">
                  <c:v>44</c:v>
                </c:pt>
                <c:pt idx="629">
                  <c:v>44</c:v>
                </c:pt>
                <c:pt idx="630">
                  <c:v>44</c:v>
                </c:pt>
                <c:pt idx="631">
                  <c:v>44</c:v>
                </c:pt>
                <c:pt idx="632">
                  <c:v>44</c:v>
                </c:pt>
                <c:pt idx="633">
                  <c:v>44</c:v>
                </c:pt>
                <c:pt idx="634">
                  <c:v>44</c:v>
                </c:pt>
                <c:pt idx="635">
                  <c:v>44</c:v>
                </c:pt>
                <c:pt idx="636">
                  <c:v>44</c:v>
                </c:pt>
                <c:pt idx="637">
                  <c:v>44</c:v>
                </c:pt>
                <c:pt idx="638">
                  <c:v>44</c:v>
                </c:pt>
                <c:pt idx="639">
                  <c:v>44</c:v>
                </c:pt>
                <c:pt idx="640">
                  <c:v>44</c:v>
                </c:pt>
                <c:pt idx="641">
                  <c:v>44</c:v>
                </c:pt>
                <c:pt idx="642">
                  <c:v>44</c:v>
                </c:pt>
                <c:pt idx="643">
                  <c:v>44</c:v>
                </c:pt>
                <c:pt idx="644">
                  <c:v>44</c:v>
                </c:pt>
                <c:pt idx="645">
                  <c:v>44</c:v>
                </c:pt>
                <c:pt idx="646">
                  <c:v>44</c:v>
                </c:pt>
                <c:pt idx="647">
                  <c:v>44</c:v>
                </c:pt>
                <c:pt idx="648">
                  <c:v>44</c:v>
                </c:pt>
                <c:pt idx="649">
                  <c:v>44</c:v>
                </c:pt>
                <c:pt idx="650">
                  <c:v>44</c:v>
                </c:pt>
                <c:pt idx="651">
                  <c:v>44</c:v>
                </c:pt>
                <c:pt idx="652">
                  <c:v>44</c:v>
                </c:pt>
                <c:pt idx="653">
                  <c:v>44</c:v>
                </c:pt>
                <c:pt idx="654">
                  <c:v>44</c:v>
                </c:pt>
                <c:pt idx="655">
                  <c:v>44</c:v>
                </c:pt>
                <c:pt idx="656">
                  <c:v>44</c:v>
                </c:pt>
                <c:pt idx="657">
                  <c:v>44</c:v>
                </c:pt>
                <c:pt idx="658">
                  <c:v>44</c:v>
                </c:pt>
                <c:pt idx="659">
                  <c:v>44</c:v>
                </c:pt>
                <c:pt idx="660">
                  <c:v>44</c:v>
                </c:pt>
                <c:pt idx="661">
                  <c:v>45</c:v>
                </c:pt>
                <c:pt idx="662">
                  <c:v>45</c:v>
                </c:pt>
                <c:pt idx="663">
                  <c:v>45</c:v>
                </c:pt>
                <c:pt idx="664">
                  <c:v>45</c:v>
                </c:pt>
                <c:pt idx="665">
                  <c:v>46</c:v>
                </c:pt>
                <c:pt idx="666">
                  <c:v>47</c:v>
                </c:pt>
                <c:pt idx="667">
                  <c:v>47</c:v>
                </c:pt>
                <c:pt idx="668">
                  <c:v>47</c:v>
                </c:pt>
                <c:pt idx="669">
                  <c:v>47</c:v>
                </c:pt>
                <c:pt idx="670">
                  <c:v>47</c:v>
                </c:pt>
                <c:pt idx="671">
                  <c:v>47</c:v>
                </c:pt>
                <c:pt idx="672">
                  <c:v>47</c:v>
                </c:pt>
                <c:pt idx="673">
                  <c:v>47</c:v>
                </c:pt>
                <c:pt idx="674">
                  <c:v>47</c:v>
                </c:pt>
                <c:pt idx="675">
                  <c:v>47</c:v>
                </c:pt>
                <c:pt idx="676">
                  <c:v>47</c:v>
                </c:pt>
                <c:pt idx="677">
                  <c:v>47</c:v>
                </c:pt>
                <c:pt idx="678">
                  <c:v>47</c:v>
                </c:pt>
                <c:pt idx="679">
                  <c:v>48</c:v>
                </c:pt>
                <c:pt idx="680">
                  <c:v>48</c:v>
                </c:pt>
                <c:pt idx="681">
                  <c:v>48</c:v>
                </c:pt>
                <c:pt idx="682">
                  <c:v>48</c:v>
                </c:pt>
                <c:pt idx="683">
                  <c:v>49</c:v>
                </c:pt>
                <c:pt idx="684">
                  <c:v>49</c:v>
                </c:pt>
                <c:pt idx="685">
                  <c:v>49</c:v>
                </c:pt>
                <c:pt idx="686">
                  <c:v>49</c:v>
                </c:pt>
                <c:pt idx="687">
                  <c:v>49</c:v>
                </c:pt>
                <c:pt idx="688">
                  <c:v>49</c:v>
                </c:pt>
                <c:pt idx="689">
                  <c:v>49</c:v>
                </c:pt>
                <c:pt idx="690">
                  <c:v>49</c:v>
                </c:pt>
                <c:pt idx="691">
                  <c:v>49</c:v>
                </c:pt>
                <c:pt idx="692">
                  <c:v>49</c:v>
                </c:pt>
                <c:pt idx="693">
                  <c:v>49</c:v>
                </c:pt>
                <c:pt idx="694">
                  <c:v>49</c:v>
                </c:pt>
                <c:pt idx="695">
                  <c:v>49</c:v>
                </c:pt>
                <c:pt idx="696">
                  <c:v>49</c:v>
                </c:pt>
                <c:pt idx="697">
                  <c:v>49</c:v>
                </c:pt>
                <c:pt idx="698">
                  <c:v>49</c:v>
                </c:pt>
                <c:pt idx="699">
                  <c:v>49</c:v>
                </c:pt>
                <c:pt idx="700">
                  <c:v>49</c:v>
                </c:pt>
                <c:pt idx="701">
                  <c:v>49</c:v>
                </c:pt>
                <c:pt idx="702">
                  <c:v>49</c:v>
                </c:pt>
                <c:pt idx="703">
                  <c:v>49</c:v>
                </c:pt>
                <c:pt idx="704">
                  <c:v>49</c:v>
                </c:pt>
                <c:pt idx="705">
                  <c:v>49</c:v>
                </c:pt>
                <c:pt idx="706">
                  <c:v>49</c:v>
                </c:pt>
                <c:pt idx="707">
                  <c:v>49</c:v>
                </c:pt>
                <c:pt idx="708">
                  <c:v>49</c:v>
                </c:pt>
                <c:pt idx="709">
                  <c:v>49</c:v>
                </c:pt>
                <c:pt idx="710">
                  <c:v>49</c:v>
                </c:pt>
                <c:pt idx="711">
                  <c:v>49</c:v>
                </c:pt>
                <c:pt idx="712">
                  <c:v>49</c:v>
                </c:pt>
                <c:pt idx="713">
                  <c:v>49</c:v>
                </c:pt>
                <c:pt idx="714">
                  <c:v>49</c:v>
                </c:pt>
                <c:pt idx="715">
                  <c:v>49</c:v>
                </c:pt>
                <c:pt idx="716">
                  <c:v>49</c:v>
                </c:pt>
                <c:pt idx="717">
                  <c:v>49</c:v>
                </c:pt>
                <c:pt idx="718">
                  <c:v>49</c:v>
                </c:pt>
                <c:pt idx="719">
                  <c:v>49</c:v>
                </c:pt>
                <c:pt idx="720">
                  <c:v>49</c:v>
                </c:pt>
                <c:pt idx="721">
                  <c:v>49</c:v>
                </c:pt>
                <c:pt idx="722">
                  <c:v>49</c:v>
                </c:pt>
                <c:pt idx="723">
                  <c:v>49</c:v>
                </c:pt>
                <c:pt idx="724">
                  <c:v>49</c:v>
                </c:pt>
                <c:pt idx="725">
                  <c:v>49</c:v>
                </c:pt>
                <c:pt idx="726">
                  <c:v>49</c:v>
                </c:pt>
                <c:pt idx="727">
                  <c:v>49</c:v>
                </c:pt>
                <c:pt idx="728">
                  <c:v>49</c:v>
                </c:pt>
                <c:pt idx="729">
                  <c:v>49</c:v>
                </c:pt>
                <c:pt idx="730">
                  <c:v>49</c:v>
                </c:pt>
                <c:pt idx="731">
                  <c:v>49</c:v>
                </c:pt>
                <c:pt idx="732">
                  <c:v>50</c:v>
                </c:pt>
                <c:pt idx="733">
                  <c:v>51</c:v>
                </c:pt>
                <c:pt idx="734">
                  <c:v>51</c:v>
                </c:pt>
                <c:pt idx="735">
                  <c:v>51</c:v>
                </c:pt>
                <c:pt idx="736">
                  <c:v>51</c:v>
                </c:pt>
                <c:pt idx="737">
                  <c:v>51</c:v>
                </c:pt>
                <c:pt idx="738">
                  <c:v>51</c:v>
                </c:pt>
                <c:pt idx="739">
                  <c:v>51</c:v>
                </c:pt>
                <c:pt idx="740">
                  <c:v>51</c:v>
                </c:pt>
                <c:pt idx="741">
                  <c:v>51</c:v>
                </c:pt>
                <c:pt idx="742">
                  <c:v>51</c:v>
                </c:pt>
                <c:pt idx="743">
                  <c:v>51</c:v>
                </c:pt>
                <c:pt idx="744">
                  <c:v>51</c:v>
                </c:pt>
                <c:pt idx="745">
                  <c:v>51</c:v>
                </c:pt>
                <c:pt idx="746">
                  <c:v>51</c:v>
                </c:pt>
                <c:pt idx="747">
                  <c:v>51</c:v>
                </c:pt>
                <c:pt idx="748">
                  <c:v>51</c:v>
                </c:pt>
                <c:pt idx="749">
                  <c:v>51</c:v>
                </c:pt>
                <c:pt idx="750">
                  <c:v>51</c:v>
                </c:pt>
                <c:pt idx="751">
                  <c:v>51</c:v>
                </c:pt>
                <c:pt idx="752">
                  <c:v>51</c:v>
                </c:pt>
                <c:pt idx="753">
                  <c:v>51</c:v>
                </c:pt>
                <c:pt idx="754">
                  <c:v>51</c:v>
                </c:pt>
                <c:pt idx="755">
                  <c:v>51</c:v>
                </c:pt>
                <c:pt idx="756">
                  <c:v>51</c:v>
                </c:pt>
                <c:pt idx="757">
                  <c:v>51</c:v>
                </c:pt>
                <c:pt idx="758">
                  <c:v>51</c:v>
                </c:pt>
                <c:pt idx="759">
                  <c:v>51</c:v>
                </c:pt>
                <c:pt idx="760">
                  <c:v>51</c:v>
                </c:pt>
                <c:pt idx="761">
                  <c:v>51</c:v>
                </c:pt>
                <c:pt idx="762">
                  <c:v>51</c:v>
                </c:pt>
                <c:pt idx="763">
                  <c:v>51</c:v>
                </c:pt>
                <c:pt idx="764">
                  <c:v>51</c:v>
                </c:pt>
                <c:pt idx="765">
                  <c:v>51</c:v>
                </c:pt>
                <c:pt idx="766">
                  <c:v>51</c:v>
                </c:pt>
                <c:pt idx="767">
                  <c:v>51</c:v>
                </c:pt>
                <c:pt idx="768">
                  <c:v>51</c:v>
                </c:pt>
                <c:pt idx="769">
                  <c:v>51</c:v>
                </c:pt>
                <c:pt idx="770">
                  <c:v>51</c:v>
                </c:pt>
                <c:pt idx="771">
                  <c:v>51</c:v>
                </c:pt>
                <c:pt idx="772">
                  <c:v>51</c:v>
                </c:pt>
                <c:pt idx="773">
                  <c:v>51</c:v>
                </c:pt>
                <c:pt idx="774">
                  <c:v>51</c:v>
                </c:pt>
                <c:pt idx="775">
                  <c:v>51</c:v>
                </c:pt>
                <c:pt idx="776">
                  <c:v>51</c:v>
                </c:pt>
                <c:pt idx="777">
                  <c:v>51</c:v>
                </c:pt>
                <c:pt idx="778">
                  <c:v>51</c:v>
                </c:pt>
                <c:pt idx="779">
                  <c:v>51</c:v>
                </c:pt>
                <c:pt idx="780">
                  <c:v>51</c:v>
                </c:pt>
                <c:pt idx="781">
                  <c:v>52</c:v>
                </c:pt>
                <c:pt idx="782">
                  <c:v>52</c:v>
                </c:pt>
                <c:pt idx="783">
                  <c:v>52</c:v>
                </c:pt>
                <c:pt idx="784">
                  <c:v>52</c:v>
                </c:pt>
                <c:pt idx="785">
                  <c:v>52</c:v>
                </c:pt>
                <c:pt idx="786">
                  <c:v>52</c:v>
                </c:pt>
                <c:pt idx="787">
                  <c:v>52</c:v>
                </c:pt>
                <c:pt idx="788">
                  <c:v>52</c:v>
                </c:pt>
                <c:pt idx="789">
                  <c:v>52</c:v>
                </c:pt>
                <c:pt idx="790">
                  <c:v>52</c:v>
                </c:pt>
                <c:pt idx="791">
                  <c:v>52</c:v>
                </c:pt>
                <c:pt idx="792">
                  <c:v>52</c:v>
                </c:pt>
                <c:pt idx="793">
                  <c:v>52</c:v>
                </c:pt>
                <c:pt idx="794">
                  <c:v>52</c:v>
                </c:pt>
                <c:pt idx="795">
                  <c:v>52</c:v>
                </c:pt>
                <c:pt idx="796">
                  <c:v>52</c:v>
                </c:pt>
                <c:pt idx="797">
                  <c:v>52</c:v>
                </c:pt>
                <c:pt idx="798">
                  <c:v>52</c:v>
                </c:pt>
                <c:pt idx="799">
                  <c:v>52</c:v>
                </c:pt>
                <c:pt idx="800">
                  <c:v>52</c:v>
                </c:pt>
                <c:pt idx="801">
                  <c:v>52</c:v>
                </c:pt>
                <c:pt idx="802">
                  <c:v>53</c:v>
                </c:pt>
                <c:pt idx="803">
                  <c:v>53</c:v>
                </c:pt>
                <c:pt idx="804">
                  <c:v>53</c:v>
                </c:pt>
                <c:pt idx="805">
                  <c:v>54</c:v>
                </c:pt>
                <c:pt idx="806">
                  <c:v>55</c:v>
                </c:pt>
                <c:pt idx="807">
                  <c:v>55</c:v>
                </c:pt>
                <c:pt idx="808">
                  <c:v>55</c:v>
                </c:pt>
                <c:pt idx="809">
                  <c:v>55</c:v>
                </c:pt>
                <c:pt idx="810">
                  <c:v>55</c:v>
                </c:pt>
                <c:pt idx="811">
                  <c:v>55</c:v>
                </c:pt>
                <c:pt idx="812">
                  <c:v>55</c:v>
                </c:pt>
                <c:pt idx="813">
                  <c:v>55</c:v>
                </c:pt>
                <c:pt idx="814">
                  <c:v>55</c:v>
                </c:pt>
                <c:pt idx="815">
                  <c:v>55</c:v>
                </c:pt>
                <c:pt idx="816">
                  <c:v>55</c:v>
                </c:pt>
                <c:pt idx="817">
                  <c:v>55</c:v>
                </c:pt>
                <c:pt idx="818">
                  <c:v>55</c:v>
                </c:pt>
                <c:pt idx="819">
                  <c:v>55</c:v>
                </c:pt>
                <c:pt idx="820">
                  <c:v>55</c:v>
                </c:pt>
                <c:pt idx="821">
                  <c:v>55</c:v>
                </c:pt>
                <c:pt idx="822">
                  <c:v>55</c:v>
                </c:pt>
                <c:pt idx="823">
                  <c:v>55</c:v>
                </c:pt>
                <c:pt idx="824">
                  <c:v>56</c:v>
                </c:pt>
                <c:pt idx="825">
                  <c:v>56</c:v>
                </c:pt>
                <c:pt idx="826">
                  <c:v>56</c:v>
                </c:pt>
                <c:pt idx="827">
                  <c:v>56</c:v>
                </c:pt>
                <c:pt idx="828">
                  <c:v>56</c:v>
                </c:pt>
                <c:pt idx="829">
                  <c:v>56</c:v>
                </c:pt>
                <c:pt idx="830">
                  <c:v>56</c:v>
                </c:pt>
                <c:pt idx="831">
                  <c:v>56</c:v>
                </c:pt>
                <c:pt idx="832">
                  <c:v>56</c:v>
                </c:pt>
                <c:pt idx="833">
                  <c:v>56</c:v>
                </c:pt>
                <c:pt idx="834">
                  <c:v>56</c:v>
                </c:pt>
                <c:pt idx="835">
                  <c:v>56</c:v>
                </c:pt>
                <c:pt idx="836">
                  <c:v>56</c:v>
                </c:pt>
                <c:pt idx="837">
                  <c:v>56</c:v>
                </c:pt>
                <c:pt idx="838">
                  <c:v>56</c:v>
                </c:pt>
                <c:pt idx="839">
                  <c:v>56</c:v>
                </c:pt>
                <c:pt idx="840">
                  <c:v>56</c:v>
                </c:pt>
                <c:pt idx="841">
                  <c:v>56</c:v>
                </c:pt>
                <c:pt idx="842">
                  <c:v>56</c:v>
                </c:pt>
                <c:pt idx="843">
                  <c:v>56</c:v>
                </c:pt>
                <c:pt idx="844">
                  <c:v>56</c:v>
                </c:pt>
                <c:pt idx="845">
                  <c:v>56</c:v>
                </c:pt>
                <c:pt idx="846">
                  <c:v>56</c:v>
                </c:pt>
                <c:pt idx="847">
                  <c:v>56</c:v>
                </c:pt>
                <c:pt idx="848">
                  <c:v>57</c:v>
                </c:pt>
                <c:pt idx="849">
                  <c:v>57</c:v>
                </c:pt>
                <c:pt idx="850">
                  <c:v>57</c:v>
                </c:pt>
                <c:pt idx="851">
                  <c:v>58</c:v>
                </c:pt>
                <c:pt idx="852">
                  <c:v>58</c:v>
                </c:pt>
                <c:pt idx="853">
                  <c:v>58</c:v>
                </c:pt>
                <c:pt idx="854">
                  <c:v>58</c:v>
                </c:pt>
                <c:pt idx="855">
                  <c:v>58</c:v>
                </c:pt>
                <c:pt idx="856">
                  <c:v>58</c:v>
                </c:pt>
                <c:pt idx="857">
                  <c:v>58</c:v>
                </c:pt>
                <c:pt idx="858">
                  <c:v>58</c:v>
                </c:pt>
                <c:pt idx="859">
                  <c:v>58</c:v>
                </c:pt>
                <c:pt idx="860">
                  <c:v>58</c:v>
                </c:pt>
                <c:pt idx="861">
                  <c:v>58</c:v>
                </c:pt>
                <c:pt idx="862">
                  <c:v>58</c:v>
                </c:pt>
                <c:pt idx="863">
                  <c:v>58</c:v>
                </c:pt>
                <c:pt idx="864">
                  <c:v>58</c:v>
                </c:pt>
                <c:pt idx="865">
                  <c:v>58</c:v>
                </c:pt>
                <c:pt idx="866">
                  <c:v>58</c:v>
                </c:pt>
                <c:pt idx="867">
                  <c:v>58</c:v>
                </c:pt>
                <c:pt idx="868">
                  <c:v>58</c:v>
                </c:pt>
                <c:pt idx="869">
                  <c:v>58</c:v>
                </c:pt>
                <c:pt idx="870">
                  <c:v>58</c:v>
                </c:pt>
                <c:pt idx="871">
                  <c:v>58</c:v>
                </c:pt>
                <c:pt idx="872">
                  <c:v>58</c:v>
                </c:pt>
                <c:pt idx="873">
                  <c:v>58</c:v>
                </c:pt>
                <c:pt idx="874">
                  <c:v>58</c:v>
                </c:pt>
                <c:pt idx="875">
                  <c:v>58</c:v>
                </c:pt>
                <c:pt idx="876">
                  <c:v>58</c:v>
                </c:pt>
                <c:pt idx="877">
                  <c:v>58</c:v>
                </c:pt>
                <c:pt idx="878">
                  <c:v>58</c:v>
                </c:pt>
                <c:pt idx="879">
                  <c:v>58</c:v>
                </c:pt>
                <c:pt idx="880">
                  <c:v>58</c:v>
                </c:pt>
                <c:pt idx="881">
                  <c:v>58</c:v>
                </c:pt>
                <c:pt idx="882">
                  <c:v>58</c:v>
                </c:pt>
                <c:pt idx="883">
                  <c:v>58</c:v>
                </c:pt>
                <c:pt idx="884">
                  <c:v>58</c:v>
                </c:pt>
                <c:pt idx="885">
                  <c:v>58</c:v>
                </c:pt>
                <c:pt idx="886">
                  <c:v>59</c:v>
                </c:pt>
                <c:pt idx="887">
                  <c:v>59</c:v>
                </c:pt>
                <c:pt idx="888">
                  <c:v>59</c:v>
                </c:pt>
                <c:pt idx="889">
                  <c:v>59</c:v>
                </c:pt>
                <c:pt idx="890">
                  <c:v>59</c:v>
                </c:pt>
                <c:pt idx="891">
                  <c:v>59</c:v>
                </c:pt>
                <c:pt idx="892">
                  <c:v>59</c:v>
                </c:pt>
                <c:pt idx="893">
                  <c:v>59</c:v>
                </c:pt>
                <c:pt idx="894">
                  <c:v>59</c:v>
                </c:pt>
                <c:pt idx="895">
                  <c:v>59</c:v>
                </c:pt>
                <c:pt idx="896">
                  <c:v>59</c:v>
                </c:pt>
                <c:pt idx="897">
                  <c:v>59</c:v>
                </c:pt>
                <c:pt idx="898">
                  <c:v>59</c:v>
                </c:pt>
                <c:pt idx="899">
                  <c:v>59</c:v>
                </c:pt>
                <c:pt idx="900">
                  <c:v>59</c:v>
                </c:pt>
                <c:pt idx="901">
                  <c:v>59</c:v>
                </c:pt>
                <c:pt idx="902">
                  <c:v>59</c:v>
                </c:pt>
                <c:pt idx="903">
                  <c:v>59</c:v>
                </c:pt>
                <c:pt idx="904">
                  <c:v>59</c:v>
                </c:pt>
                <c:pt idx="905">
                  <c:v>59</c:v>
                </c:pt>
                <c:pt idx="906">
                  <c:v>59</c:v>
                </c:pt>
                <c:pt idx="907">
                  <c:v>59</c:v>
                </c:pt>
                <c:pt idx="908">
                  <c:v>59</c:v>
                </c:pt>
                <c:pt idx="909">
                  <c:v>59</c:v>
                </c:pt>
                <c:pt idx="910">
                  <c:v>59</c:v>
                </c:pt>
                <c:pt idx="911">
                  <c:v>59</c:v>
                </c:pt>
                <c:pt idx="912">
                  <c:v>59</c:v>
                </c:pt>
                <c:pt idx="913">
                  <c:v>59</c:v>
                </c:pt>
                <c:pt idx="914">
                  <c:v>59</c:v>
                </c:pt>
                <c:pt idx="915">
                  <c:v>59</c:v>
                </c:pt>
                <c:pt idx="916">
                  <c:v>59</c:v>
                </c:pt>
                <c:pt idx="917">
                  <c:v>60</c:v>
                </c:pt>
                <c:pt idx="918">
                  <c:v>61</c:v>
                </c:pt>
                <c:pt idx="919">
                  <c:v>61</c:v>
                </c:pt>
                <c:pt idx="920">
                  <c:v>61</c:v>
                </c:pt>
                <c:pt idx="921">
                  <c:v>61</c:v>
                </c:pt>
                <c:pt idx="922">
                  <c:v>61</c:v>
                </c:pt>
                <c:pt idx="923">
                  <c:v>61</c:v>
                </c:pt>
                <c:pt idx="924">
                  <c:v>61</c:v>
                </c:pt>
                <c:pt idx="925">
                  <c:v>61</c:v>
                </c:pt>
                <c:pt idx="926">
                  <c:v>61</c:v>
                </c:pt>
                <c:pt idx="927">
                  <c:v>61</c:v>
                </c:pt>
                <c:pt idx="928">
                  <c:v>61</c:v>
                </c:pt>
                <c:pt idx="929">
                  <c:v>61</c:v>
                </c:pt>
                <c:pt idx="930">
                  <c:v>61</c:v>
                </c:pt>
                <c:pt idx="931">
                  <c:v>61</c:v>
                </c:pt>
                <c:pt idx="932">
                  <c:v>61</c:v>
                </c:pt>
                <c:pt idx="933">
                  <c:v>61</c:v>
                </c:pt>
                <c:pt idx="934">
                  <c:v>61</c:v>
                </c:pt>
                <c:pt idx="935">
                  <c:v>61</c:v>
                </c:pt>
                <c:pt idx="936">
                  <c:v>61</c:v>
                </c:pt>
                <c:pt idx="937">
                  <c:v>61</c:v>
                </c:pt>
                <c:pt idx="938">
                  <c:v>61</c:v>
                </c:pt>
                <c:pt idx="939">
                  <c:v>61</c:v>
                </c:pt>
                <c:pt idx="940">
                  <c:v>61</c:v>
                </c:pt>
                <c:pt idx="941">
                  <c:v>61</c:v>
                </c:pt>
                <c:pt idx="942">
                  <c:v>61</c:v>
                </c:pt>
                <c:pt idx="943">
                  <c:v>61</c:v>
                </c:pt>
                <c:pt idx="944">
                  <c:v>61</c:v>
                </c:pt>
                <c:pt idx="945">
                  <c:v>61</c:v>
                </c:pt>
                <c:pt idx="946">
                  <c:v>61</c:v>
                </c:pt>
                <c:pt idx="947">
                  <c:v>61</c:v>
                </c:pt>
                <c:pt idx="948">
                  <c:v>61</c:v>
                </c:pt>
                <c:pt idx="949">
                  <c:v>61</c:v>
                </c:pt>
                <c:pt idx="950">
                  <c:v>61</c:v>
                </c:pt>
                <c:pt idx="951">
                  <c:v>61</c:v>
                </c:pt>
                <c:pt idx="952">
                  <c:v>61</c:v>
                </c:pt>
                <c:pt idx="953">
                  <c:v>61</c:v>
                </c:pt>
                <c:pt idx="954">
                  <c:v>61</c:v>
                </c:pt>
                <c:pt idx="955">
                  <c:v>61</c:v>
                </c:pt>
                <c:pt idx="956">
                  <c:v>61</c:v>
                </c:pt>
                <c:pt idx="957">
                  <c:v>61</c:v>
                </c:pt>
                <c:pt idx="958">
                  <c:v>61</c:v>
                </c:pt>
                <c:pt idx="959">
                  <c:v>61</c:v>
                </c:pt>
                <c:pt idx="960">
                  <c:v>62</c:v>
                </c:pt>
                <c:pt idx="961">
                  <c:v>62</c:v>
                </c:pt>
                <c:pt idx="962">
                  <c:v>62</c:v>
                </c:pt>
                <c:pt idx="963">
                  <c:v>62</c:v>
                </c:pt>
                <c:pt idx="964">
                  <c:v>62</c:v>
                </c:pt>
                <c:pt idx="965">
                  <c:v>62</c:v>
                </c:pt>
                <c:pt idx="966">
                  <c:v>62</c:v>
                </c:pt>
                <c:pt idx="967">
                  <c:v>62</c:v>
                </c:pt>
                <c:pt idx="968">
                  <c:v>62</c:v>
                </c:pt>
                <c:pt idx="969">
                  <c:v>62</c:v>
                </c:pt>
                <c:pt idx="970">
                  <c:v>62</c:v>
                </c:pt>
                <c:pt idx="971">
                  <c:v>63</c:v>
                </c:pt>
                <c:pt idx="972">
                  <c:v>63</c:v>
                </c:pt>
                <c:pt idx="973">
                  <c:v>63</c:v>
                </c:pt>
                <c:pt idx="974">
                  <c:v>63</c:v>
                </c:pt>
                <c:pt idx="975">
                  <c:v>63</c:v>
                </c:pt>
                <c:pt idx="976">
                  <c:v>63</c:v>
                </c:pt>
                <c:pt idx="977">
                  <c:v>63</c:v>
                </c:pt>
                <c:pt idx="978">
                  <c:v>63</c:v>
                </c:pt>
                <c:pt idx="979">
                  <c:v>63</c:v>
                </c:pt>
                <c:pt idx="980">
                  <c:v>63</c:v>
                </c:pt>
                <c:pt idx="981">
                  <c:v>63</c:v>
                </c:pt>
                <c:pt idx="982">
                  <c:v>63</c:v>
                </c:pt>
                <c:pt idx="983">
                  <c:v>63</c:v>
                </c:pt>
                <c:pt idx="984">
                  <c:v>63</c:v>
                </c:pt>
                <c:pt idx="985">
                  <c:v>63</c:v>
                </c:pt>
                <c:pt idx="986">
                  <c:v>63</c:v>
                </c:pt>
                <c:pt idx="987">
                  <c:v>63</c:v>
                </c:pt>
                <c:pt idx="988">
                  <c:v>63</c:v>
                </c:pt>
                <c:pt idx="989">
                  <c:v>63</c:v>
                </c:pt>
                <c:pt idx="990">
                  <c:v>63</c:v>
                </c:pt>
                <c:pt idx="991">
                  <c:v>63</c:v>
                </c:pt>
                <c:pt idx="992">
                  <c:v>63</c:v>
                </c:pt>
                <c:pt idx="993">
                  <c:v>63</c:v>
                </c:pt>
                <c:pt idx="994">
                  <c:v>63</c:v>
                </c:pt>
                <c:pt idx="995">
                  <c:v>63</c:v>
                </c:pt>
                <c:pt idx="996">
                  <c:v>64</c:v>
                </c:pt>
                <c:pt idx="997">
                  <c:v>64</c:v>
                </c:pt>
                <c:pt idx="998">
                  <c:v>64</c:v>
                </c:pt>
                <c:pt idx="999">
                  <c:v>64</c:v>
                </c:pt>
                <c:pt idx="1000">
                  <c:v>64</c:v>
                </c:pt>
                <c:pt idx="1001">
                  <c:v>64</c:v>
                </c:pt>
                <c:pt idx="1002">
                  <c:v>64</c:v>
                </c:pt>
                <c:pt idx="1003">
                  <c:v>64</c:v>
                </c:pt>
                <c:pt idx="1004">
                  <c:v>64</c:v>
                </c:pt>
                <c:pt idx="1005">
                  <c:v>64</c:v>
                </c:pt>
                <c:pt idx="1006">
                  <c:v>64</c:v>
                </c:pt>
                <c:pt idx="1007">
                  <c:v>64</c:v>
                </c:pt>
                <c:pt idx="1008">
                  <c:v>64</c:v>
                </c:pt>
                <c:pt idx="1009">
                  <c:v>64</c:v>
                </c:pt>
                <c:pt idx="1010">
                  <c:v>64</c:v>
                </c:pt>
                <c:pt idx="1011">
                  <c:v>64</c:v>
                </c:pt>
                <c:pt idx="1012">
                  <c:v>64</c:v>
                </c:pt>
                <c:pt idx="1013">
                  <c:v>64</c:v>
                </c:pt>
                <c:pt idx="1014">
                  <c:v>64</c:v>
                </c:pt>
                <c:pt idx="1015">
                  <c:v>64</c:v>
                </c:pt>
                <c:pt idx="1016">
                  <c:v>64</c:v>
                </c:pt>
                <c:pt idx="1017">
                  <c:v>64</c:v>
                </c:pt>
                <c:pt idx="1018">
                  <c:v>64</c:v>
                </c:pt>
                <c:pt idx="1019">
                  <c:v>64</c:v>
                </c:pt>
                <c:pt idx="1020">
                  <c:v>64</c:v>
                </c:pt>
                <c:pt idx="1021">
                  <c:v>64</c:v>
                </c:pt>
                <c:pt idx="1022">
                  <c:v>64</c:v>
                </c:pt>
                <c:pt idx="1023">
                  <c:v>64</c:v>
                </c:pt>
                <c:pt idx="1024">
                  <c:v>64</c:v>
                </c:pt>
                <c:pt idx="1025">
                  <c:v>64</c:v>
                </c:pt>
                <c:pt idx="1026">
                  <c:v>64</c:v>
                </c:pt>
                <c:pt idx="1027">
                  <c:v>64</c:v>
                </c:pt>
                <c:pt idx="1028">
                  <c:v>64</c:v>
                </c:pt>
                <c:pt idx="1029">
                  <c:v>64</c:v>
                </c:pt>
                <c:pt idx="1030">
                  <c:v>64</c:v>
                </c:pt>
                <c:pt idx="1031">
                  <c:v>64</c:v>
                </c:pt>
                <c:pt idx="1032">
                  <c:v>64</c:v>
                </c:pt>
                <c:pt idx="1033">
                  <c:v>64</c:v>
                </c:pt>
                <c:pt idx="1034">
                  <c:v>64</c:v>
                </c:pt>
                <c:pt idx="1035">
                  <c:v>64</c:v>
                </c:pt>
                <c:pt idx="1036">
                  <c:v>64</c:v>
                </c:pt>
                <c:pt idx="1037">
                  <c:v>64</c:v>
                </c:pt>
                <c:pt idx="1038">
                  <c:v>64</c:v>
                </c:pt>
                <c:pt idx="1039">
                  <c:v>64</c:v>
                </c:pt>
                <c:pt idx="1040">
                  <c:v>65</c:v>
                </c:pt>
                <c:pt idx="1041">
                  <c:v>66</c:v>
                </c:pt>
                <c:pt idx="1042">
                  <c:v>66</c:v>
                </c:pt>
                <c:pt idx="1043">
                  <c:v>66</c:v>
                </c:pt>
                <c:pt idx="1044">
                  <c:v>66</c:v>
                </c:pt>
                <c:pt idx="1045">
                  <c:v>66</c:v>
                </c:pt>
                <c:pt idx="1046">
                  <c:v>66</c:v>
                </c:pt>
                <c:pt idx="1047">
                  <c:v>66</c:v>
                </c:pt>
                <c:pt idx="1048">
                  <c:v>66</c:v>
                </c:pt>
                <c:pt idx="1049">
                  <c:v>66</c:v>
                </c:pt>
                <c:pt idx="1050">
                  <c:v>67</c:v>
                </c:pt>
                <c:pt idx="1051">
                  <c:v>68</c:v>
                </c:pt>
                <c:pt idx="1052">
                  <c:v>68</c:v>
                </c:pt>
                <c:pt idx="1053">
                  <c:v>68</c:v>
                </c:pt>
                <c:pt idx="1054">
                  <c:v>68</c:v>
                </c:pt>
                <c:pt idx="1055">
                  <c:v>68</c:v>
                </c:pt>
                <c:pt idx="1056">
                  <c:v>68</c:v>
                </c:pt>
                <c:pt idx="1057">
                  <c:v>68</c:v>
                </c:pt>
                <c:pt idx="1058">
                  <c:v>68</c:v>
                </c:pt>
                <c:pt idx="1059">
                  <c:v>68</c:v>
                </c:pt>
                <c:pt idx="1060">
                  <c:v>68</c:v>
                </c:pt>
                <c:pt idx="1061">
                  <c:v>68</c:v>
                </c:pt>
                <c:pt idx="1062">
                  <c:v>68</c:v>
                </c:pt>
                <c:pt idx="1063">
                  <c:v>68</c:v>
                </c:pt>
                <c:pt idx="1064">
                  <c:v>68</c:v>
                </c:pt>
                <c:pt idx="1065">
                  <c:v>68</c:v>
                </c:pt>
                <c:pt idx="1066">
                  <c:v>68</c:v>
                </c:pt>
                <c:pt idx="1067">
                  <c:v>68</c:v>
                </c:pt>
                <c:pt idx="1068">
                  <c:v>68</c:v>
                </c:pt>
                <c:pt idx="1069">
                  <c:v>68</c:v>
                </c:pt>
                <c:pt idx="1070">
                  <c:v>68</c:v>
                </c:pt>
                <c:pt idx="1071">
                  <c:v>68</c:v>
                </c:pt>
                <c:pt idx="1072">
                  <c:v>68</c:v>
                </c:pt>
                <c:pt idx="1073">
                  <c:v>68</c:v>
                </c:pt>
                <c:pt idx="1074">
                  <c:v>68</c:v>
                </c:pt>
                <c:pt idx="1075">
                  <c:v>68</c:v>
                </c:pt>
                <c:pt idx="1076">
                  <c:v>68</c:v>
                </c:pt>
                <c:pt idx="1077">
                  <c:v>68</c:v>
                </c:pt>
                <c:pt idx="1078">
                  <c:v>68</c:v>
                </c:pt>
                <c:pt idx="1079">
                  <c:v>68</c:v>
                </c:pt>
                <c:pt idx="1080">
                  <c:v>68</c:v>
                </c:pt>
                <c:pt idx="1081">
                  <c:v>68</c:v>
                </c:pt>
                <c:pt idx="1082">
                  <c:v>68</c:v>
                </c:pt>
                <c:pt idx="1083">
                  <c:v>68</c:v>
                </c:pt>
                <c:pt idx="1084">
                  <c:v>68</c:v>
                </c:pt>
                <c:pt idx="1085">
                  <c:v>68</c:v>
                </c:pt>
                <c:pt idx="1086">
                  <c:v>68</c:v>
                </c:pt>
                <c:pt idx="1087">
                  <c:v>68</c:v>
                </c:pt>
                <c:pt idx="1088">
                  <c:v>68</c:v>
                </c:pt>
                <c:pt idx="1089">
                  <c:v>68</c:v>
                </c:pt>
                <c:pt idx="1090">
                  <c:v>68</c:v>
                </c:pt>
                <c:pt idx="1091">
                  <c:v>68</c:v>
                </c:pt>
                <c:pt idx="1092">
                  <c:v>68</c:v>
                </c:pt>
                <c:pt idx="1093">
                  <c:v>68</c:v>
                </c:pt>
                <c:pt idx="1094">
                  <c:v>68</c:v>
                </c:pt>
                <c:pt idx="1095">
                  <c:v>68</c:v>
                </c:pt>
                <c:pt idx="1096">
                  <c:v>68</c:v>
                </c:pt>
                <c:pt idx="1097">
                  <c:v>68</c:v>
                </c:pt>
                <c:pt idx="1098">
                  <c:v>68</c:v>
                </c:pt>
                <c:pt idx="1099">
                  <c:v>68</c:v>
                </c:pt>
                <c:pt idx="1100">
                  <c:v>68</c:v>
                </c:pt>
                <c:pt idx="1101">
                  <c:v>68</c:v>
                </c:pt>
                <c:pt idx="1102">
                  <c:v>68</c:v>
                </c:pt>
                <c:pt idx="1103">
                  <c:v>68</c:v>
                </c:pt>
                <c:pt idx="1104">
                  <c:v>68</c:v>
                </c:pt>
                <c:pt idx="1105">
                  <c:v>68</c:v>
                </c:pt>
                <c:pt idx="1106">
                  <c:v>68</c:v>
                </c:pt>
                <c:pt idx="1107">
                  <c:v>68</c:v>
                </c:pt>
                <c:pt idx="1108">
                  <c:v>68</c:v>
                </c:pt>
                <c:pt idx="1109">
                  <c:v>68</c:v>
                </c:pt>
                <c:pt idx="1110">
                  <c:v>68</c:v>
                </c:pt>
                <c:pt idx="1111">
                  <c:v>68</c:v>
                </c:pt>
                <c:pt idx="1112">
                  <c:v>68</c:v>
                </c:pt>
                <c:pt idx="1113">
                  <c:v>68</c:v>
                </c:pt>
                <c:pt idx="1114">
                  <c:v>68</c:v>
                </c:pt>
                <c:pt idx="1115">
                  <c:v>68</c:v>
                </c:pt>
                <c:pt idx="1116">
                  <c:v>68</c:v>
                </c:pt>
                <c:pt idx="1117">
                  <c:v>68</c:v>
                </c:pt>
                <c:pt idx="1118">
                  <c:v>68</c:v>
                </c:pt>
                <c:pt idx="1119">
                  <c:v>68</c:v>
                </c:pt>
                <c:pt idx="1120">
                  <c:v>68</c:v>
                </c:pt>
                <c:pt idx="1121">
                  <c:v>68</c:v>
                </c:pt>
                <c:pt idx="1122">
                  <c:v>68</c:v>
                </c:pt>
                <c:pt idx="1123">
                  <c:v>68</c:v>
                </c:pt>
                <c:pt idx="1124">
                  <c:v>68</c:v>
                </c:pt>
                <c:pt idx="1125">
                  <c:v>68</c:v>
                </c:pt>
                <c:pt idx="1126">
                  <c:v>68</c:v>
                </c:pt>
                <c:pt idx="1127">
                  <c:v>68</c:v>
                </c:pt>
                <c:pt idx="1128">
                  <c:v>68</c:v>
                </c:pt>
                <c:pt idx="1129">
                  <c:v>68</c:v>
                </c:pt>
                <c:pt idx="1130">
                  <c:v>68</c:v>
                </c:pt>
                <c:pt idx="1131">
                  <c:v>68</c:v>
                </c:pt>
                <c:pt idx="1132">
                  <c:v>68</c:v>
                </c:pt>
                <c:pt idx="1133">
                  <c:v>68</c:v>
                </c:pt>
                <c:pt idx="1134">
                  <c:v>68</c:v>
                </c:pt>
                <c:pt idx="1135">
                  <c:v>68</c:v>
                </c:pt>
                <c:pt idx="1136">
                  <c:v>68</c:v>
                </c:pt>
                <c:pt idx="1137">
                  <c:v>68</c:v>
                </c:pt>
                <c:pt idx="1138">
                  <c:v>68</c:v>
                </c:pt>
                <c:pt idx="1139">
                  <c:v>68</c:v>
                </c:pt>
                <c:pt idx="1140">
                  <c:v>68</c:v>
                </c:pt>
                <c:pt idx="1141">
                  <c:v>68</c:v>
                </c:pt>
                <c:pt idx="1142">
                  <c:v>68</c:v>
                </c:pt>
                <c:pt idx="1143">
                  <c:v>68</c:v>
                </c:pt>
                <c:pt idx="1144">
                  <c:v>68</c:v>
                </c:pt>
                <c:pt idx="1145">
                  <c:v>68</c:v>
                </c:pt>
                <c:pt idx="1146">
                  <c:v>68</c:v>
                </c:pt>
                <c:pt idx="1147">
                  <c:v>68</c:v>
                </c:pt>
                <c:pt idx="1148">
                  <c:v>68</c:v>
                </c:pt>
                <c:pt idx="1149">
                  <c:v>68</c:v>
                </c:pt>
                <c:pt idx="1150">
                  <c:v>68</c:v>
                </c:pt>
                <c:pt idx="1151">
                  <c:v>69</c:v>
                </c:pt>
                <c:pt idx="1152">
                  <c:v>69</c:v>
                </c:pt>
                <c:pt idx="1153">
                  <c:v>69</c:v>
                </c:pt>
                <c:pt idx="1154">
                  <c:v>69</c:v>
                </c:pt>
                <c:pt idx="1155">
                  <c:v>69</c:v>
                </c:pt>
                <c:pt idx="1156">
                  <c:v>69</c:v>
                </c:pt>
                <c:pt idx="1157">
                  <c:v>69</c:v>
                </c:pt>
                <c:pt idx="1158">
                  <c:v>69</c:v>
                </c:pt>
                <c:pt idx="1159">
                  <c:v>69</c:v>
                </c:pt>
                <c:pt idx="1160">
                  <c:v>69</c:v>
                </c:pt>
                <c:pt idx="1161">
                  <c:v>69</c:v>
                </c:pt>
                <c:pt idx="1162">
                  <c:v>69</c:v>
                </c:pt>
                <c:pt idx="1163">
                  <c:v>69</c:v>
                </c:pt>
                <c:pt idx="1164">
                  <c:v>69</c:v>
                </c:pt>
                <c:pt idx="1165">
                  <c:v>69</c:v>
                </c:pt>
                <c:pt idx="1166">
                  <c:v>69</c:v>
                </c:pt>
                <c:pt idx="1167">
                  <c:v>69</c:v>
                </c:pt>
                <c:pt idx="1168">
                  <c:v>69</c:v>
                </c:pt>
                <c:pt idx="1169">
                  <c:v>69</c:v>
                </c:pt>
                <c:pt idx="1170">
                  <c:v>69</c:v>
                </c:pt>
                <c:pt idx="1171">
                  <c:v>69</c:v>
                </c:pt>
                <c:pt idx="1172">
                  <c:v>69</c:v>
                </c:pt>
                <c:pt idx="1173">
                  <c:v>69</c:v>
                </c:pt>
                <c:pt idx="1174">
                  <c:v>69</c:v>
                </c:pt>
                <c:pt idx="1175">
                  <c:v>69</c:v>
                </c:pt>
                <c:pt idx="1176">
                  <c:v>69</c:v>
                </c:pt>
                <c:pt idx="1177">
                  <c:v>69</c:v>
                </c:pt>
                <c:pt idx="1178">
                  <c:v>69</c:v>
                </c:pt>
                <c:pt idx="1179">
                  <c:v>70</c:v>
                </c:pt>
                <c:pt idx="1180">
                  <c:v>70</c:v>
                </c:pt>
                <c:pt idx="1181">
                  <c:v>70</c:v>
                </c:pt>
                <c:pt idx="1182">
                  <c:v>70</c:v>
                </c:pt>
                <c:pt idx="1183">
                  <c:v>70</c:v>
                </c:pt>
                <c:pt idx="1184">
                  <c:v>70</c:v>
                </c:pt>
                <c:pt idx="1185">
                  <c:v>70</c:v>
                </c:pt>
                <c:pt idx="1186">
                  <c:v>70</c:v>
                </c:pt>
                <c:pt idx="1187">
                  <c:v>70</c:v>
                </c:pt>
                <c:pt idx="1188">
                  <c:v>70</c:v>
                </c:pt>
                <c:pt idx="1189">
                  <c:v>70</c:v>
                </c:pt>
                <c:pt idx="1190">
                  <c:v>70</c:v>
                </c:pt>
                <c:pt idx="1191">
                  <c:v>70</c:v>
                </c:pt>
                <c:pt idx="1192">
                  <c:v>70</c:v>
                </c:pt>
                <c:pt idx="1193">
                  <c:v>70</c:v>
                </c:pt>
                <c:pt idx="1194">
                  <c:v>70</c:v>
                </c:pt>
                <c:pt idx="1195">
                  <c:v>70</c:v>
                </c:pt>
                <c:pt idx="1196">
                  <c:v>70</c:v>
                </c:pt>
                <c:pt idx="1197">
                  <c:v>70</c:v>
                </c:pt>
                <c:pt idx="1198">
                  <c:v>70</c:v>
                </c:pt>
                <c:pt idx="1199">
                  <c:v>70</c:v>
                </c:pt>
                <c:pt idx="1200">
                  <c:v>70</c:v>
                </c:pt>
                <c:pt idx="1201">
                  <c:v>70</c:v>
                </c:pt>
                <c:pt idx="1202">
                  <c:v>70</c:v>
                </c:pt>
                <c:pt idx="1203">
                  <c:v>71</c:v>
                </c:pt>
                <c:pt idx="1204">
                  <c:v>71</c:v>
                </c:pt>
                <c:pt idx="1205">
                  <c:v>71</c:v>
                </c:pt>
                <c:pt idx="1206">
                  <c:v>71</c:v>
                </c:pt>
                <c:pt idx="1207">
                  <c:v>71</c:v>
                </c:pt>
                <c:pt idx="1208">
                  <c:v>71</c:v>
                </c:pt>
                <c:pt idx="1209">
                  <c:v>72</c:v>
                </c:pt>
                <c:pt idx="1210">
                  <c:v>72</c:v>
                </c:pt>
                <c:pt idx="1211">
                  <c:v>72</c:v>
                </c:pt>
                <c:pt idx="1212">
                  <c:v>73</c:v>
                </c:pt>
                <c:pt idx="1213">
                  <c:v>73</c:v>
                </c:pt>
                <c:pt idx="1214">
                  <c:v>73</c:v>
                </c:pt>
                <c:pt idx="1215">
                  <c:v>74</c:v>
                </c:pt>
                <c:pt idx="1216">
                  <c:v>75</c:v>
                </c:pt>
                <c:pt idx="1217">
                  <c:v>75</c:v>
                </c:pt>
                <c:pt idx="1218">
                  <c:v>75</c:v>
                </c:pt>
                <c:pt idx="1219">
                  <c:v>75</c:v>
                </c:pt>
                <c:pt idx="1220">
                  <c:v>75</c:v>
                </c:pt>
                <c:pt idx="1221">
                  <c:v>76</c:v>
                </c:pt>
                <c:pt idx="1222">
                  <c:v>76</c:v>
                </c:pt>
                <c:pt idx="1223">
                  <c:v>76</c:v>
                </c:pt>
                <c:pt idx="1224">
                  <c:v>76</c:v>
                </c:pt>
                <c:pt idx="1225">
                  <c:v>76</c:v>
                </c:pt>
                <c:pt idx="1226">
                  <c:v>76</c:v>
                </c:pt>
                <c:pt idx="1227">
                  <c:v>76</c:v>
                </c:pt>
                <c:pt idx="1228">
                  <c:v>76</c:v>
                </c:pt>
                <c:pt idx="1229">
                  <c:v>76</c:v>
                </c:pt>
                <c:pt idx="1230">
                  <c:v>76</c:v>
                </c:pt>
                <c:pt idx="1231">
                  <c:v>76</c:v>
                </c:pt>
                <c:pt idx="1232">
                  <c:v>76</c:v>
                </c:pt>
                <c:pt idx="1233">
                  <c:v>76</c:v>
                </c:pt>
                <c:pt idx="1234">
                  <c:v>76</c:v>
                </c:pt>
                <c:pt idx="1235">
                  <c:v>76</c:v>
                </c:pt>
                <c:pt idx="1236">
                  <c:v>76</c:v>
                </c:pt>
                <c:pt idx="1237">
                  <c:v>77</c:v>
                </c:pt>
                <c:pt idx="1238">
                  <c:v>77</c:v>
                </c:pt>
                <c:pt idx="1239">
                  <c:v>77</c:v>
                </c:pt>
                <c:pt idx="1240">
                  <c:v>77</c:v>
                </c:pt>
                <c:pt idx="1241">
                  <c:v>77</c:v>
                </c:pt>
                <c:pt idx="1242">
                  <c:v>77</c:v>
                </c:pt>
                <c:pt idx="1243">
                  <c:v>77</c:v>
                </c:pt>
                <c:pt idx="1244">
                  <c:v>77</c:v>
                </c:pt>
                <c:pt idx="1245">
                  <c:v>77</c:v>
                </c:pt>
                <c:pt idx="1246">
                  <c:v>77</c:v>
                </c:pt>
                <c:pt idx="1247">
                  <c:v>77</c:v>
                </c:pt>
                <c:pt idx="1248">
                  <c:v>77</c:v>
                </c:pt>
                <c:pt idx="1249">
                  <c:v>77</c:v>
                </c:pt>
                <c:pt idx="1250">
                  <c:v>77</c:v>
                </c:pt>
                <c:pt idx="1251">
                  <c:v>77</c:v>
                </c:pt>
                <c:pt idx="1252">
                  <c:v>77</c:v>
                </c:pt>
                <c:pt idx="1253">
                  <c:v>77</c:v>
                </c:pt>
                <c:pt idx="1254">
                  <c:v>77</c:v>
                </c:pt>
                <c:pt idx="1255">
                  <c:v>77</c:v>
                </c:pt>
                <c:pt idx="1256">
                  <c:v>77</c:v>
                </c:pt>
                <c:pt idx="1257">
                  <c:v>78</c:v>
                </c:pt>
                <c:pt idx="1258">
                  <c:v>78</c:v>
                </c:pt>
                <c:pt idx="1259">
                  <c:v>78</c:v>
                </c:pt>
                <c:pt idx="1260">
                  <c:v>79</c:v>
                </c:pt>
                <c:pt idx="1261">
                  <c:v>79</c:v>
                </c:pt>
                <c:pt idx="1262">
                  <c:v>79</c:v>
                </c:pt>
                <c:pt idx="1263">
                  <c:v>80</c:v>
                </c:pt>
                <c:pt idx="1264">
                  <c:v>80</c:v>
                </c:pt>
                <c:pt idx="1265">
                  <c:v>80</c:v>
                </c:pt>
                <c:pt idx="1266">
                  <c:v>80</c:v>
                </c:pt>
                <c:pt idx="1267">
                  <c:v>80</c:v>
                </c:pt>
                <c:pt idx="1268">
                  <c:v>80</c:v>
                </c:pt>
                <c:pt idx="1269">
                  <c:v>80</c:v>
                </c:pt>
                <c:pt idx="1270">
                  <c:v>80</c:v>
                </c:pt>
                <c:pt idx="1271">
                  <c:v>80</c:v>
                </c:pt>
                <c:pt idx="1272">
                  <c:v>80</c:v>
                </c:pt>
                <c:pt idx="1273">
                  <c:v>80</c:v>
                </c:pt>
                <c:pt idx="1274">
                  <c:v>80</c:v>
                </c:pt>
                <c:pt idx="1275">
                  <c:v>80</c:v>
                </c:pt>
                <c:pt idx="1276">
                  <c:v>80</c:v>
                </c:pt>
                <c:pt idx="1277">
                  <c:v>80</c:v>
                </c:pt>
                <c:pt idx="1278">
                  <c:v>80</c:v>
                </c:pt>
                <c:pt idx="1279">
                  <c:v>80</c:v>
                </c:pt>
                <c:pt idx="1280">
                  <c:v>81</c:v>
                </c:pt>
                <c:pt idx="1281">
                  <c:v>81</c:v>
                </c:pt>
                <c:pt idx="1282">
                  <c:v>81</c:v>
                </c:pt>
                <c:pt idx="1283">
                  <c:v>81</c:v>
                </c:pt>
                <c:pt idx="1284">
                  <c:v>81</c:v>
                </c:pt>
                <c:pt idx="1285">
                  <c:v>81</c:v>
                </c:pt>
                <c:pt idx="1286">
                  <c:v>81</c:v>
                </c:pt>
                <c:pt idx="1287">
                  <c:v>81</c:v>
                </c:pt>
                <c:pt idx="1288">
                  <c:v>81</c:v>
                </c:pt>
                <c:pt idx="1289">
                  <c:v>82</c:v>
                </c:pt>
                <c:pt idx="1290">
                  <c:v>83</c:v>
                </c:pt>
                <c:pt idx="1291">
                  <c:v>83</c:v>
                </c:pt>
                <c:pt idx="1292">
                  <c:v>83</c:v>
                </c:pt>
                <c:pt idx="1293">
                  <c:v>83</c:v>
                </c:pt>
                <c:pt idx="1294">
                  <c:v>84</c:v>
                </c:pt>
                <c:pt idx="1295">
                  <c:v>84</c:v>
                </c:pt>
                <c:pt idx="1296">
                  <c:v>84</c:v>
                </c:pt>
                <c:pt idx="1297">
                  <c:v>84</c:v>
                </c:pt>
                <c:pt idx="1298">
                  <c:v>84</c:v>
                </c:pt>
                <c:pt idx="1299">
                  <c:v>84</c:v>
                </c:pt>
                <c:pt idx="1300">
                  <c:v>84</c:v>
                </c:pt>
                <c:pt idx="1301">
                  <c:v>84</c:v>
                </c:pt>
                <c:pt idx="1302">
                  <c:v>84</c:v>
                </c:pt>
                <c:pt idx="1303">
                  <c:v>84</c:v>
                </c:pt>
                <c:pt idx="1304">
                  <c:v>84</c:v>
                </c:pt>
                <c:pt idx="1305">
                  <c:v>84</c:v>
                </c:pt>
                <c:pt idx="1306">
                  <c:v>84</c:v>
                </c:pt>
                <c:pt idx="1307">
                  <c:v>84</c:v>
                </c:pt>
                <c:pt idx="1308">
                  <c:v>84</c:v>
                </c:pt>
                <c:pt idx="1309">
                  <c:v>84</c:v>
                </c:pt>
                <c:pt idx="1310">
                  <c:v>84</c:v>
                </c:pt>
                <c:pt idx="1311">
                  <c:v>84</c:v>
                </c:pt>
                <c:pt idx="1312">
                  <c:v>84</c:v>
                </c:pt>
                <c:pt idx="1313">
                  <c:v>84</c:v>
                </c:pt>
                <c:pt idx="1314">
                  <c:v>84</c:v>
                </c:pt>
                <c:pt idx="1315">
                  <c:v>84</c:v>
                </c:pt>
                <c:pt idx="1316">
                  <c:v>84</c:v>
                </c:pt>
                <c:pt idx="1317">
                  <c:v>84</c:v>
                </c:pt>
                <c:pt idx="1318">
                  <c:v>84</c:v>
                </c:pt>
                <c:pt idx="1319">
                  <c:v>84</c:v>
                </c:pt>
                <c:pt idx="1320">
                  <c:v>84</c:v>
                </c:pt>
                <c:pt idx="1321">
                  <c:v>84</c:v>
                </c:pt>
                <c:pt idx="1322">
                  <c:v>84</c:v>
                </c:pt>
                <c:pt idx="1323">
                  <c:v>84</c:v>
                </c:pt>
                <c:pt idx="1324">
                  <c:v>84</c:v>
                </c:pt>
                <c:pt idx="1325">
                  <c:v>84</c:v>
                </c:pt>
                <c:pt idx="1326">
                  <c:v>84</c:v>
                </c:pt>
                <c:pt idx="1327">
                  <c:v>84</c:v>
                </c:pt>
                <c:pt idx="1328">
                  <c:v>84</c:v>
                </c:pt>
                <c:pt idx="1329">
                  <c:v>84</c:v>
                </c:pt>
                <c:pt idx="1330">
                  <c:v>84</c:v>
                </c:pt>
                <c:pt idx="1331">
                  <c:v>84</c:v>
                </c:pt>
                <c:pt idx="1332">
                  <c:v>84</c:v>
                </c:pt>
                <c:pt idx="1333">
                  <c:v>84</c:v>
                </c:pt>
                <c:pt idx="1334">
                  <c:v>84</c:v>
                </c:pt>
                <c:pt idx="1335">
                  <c:v>84</c:v>
                </c:pt>
                <c:pt idx="1336">
                  <c:v>84</c:v>
                </c:pt>
                <c:pt idx="1337">
                  <c:v>84</c:v>
                </c:pt>
                <c:pt idx="1338">
                  <c:v>84</c:v>
                </c:pt>
                <c:pt idx="1339">
                  <c:v>84</c:v>
                </c:pt>
                <c:pt idx="1340">
                  <c:v>84</c:v>
                </c:pt>
                <c:pt idx="1341">
                  <c:v>84</c:v>
                </c:pt>
                <c:pt idx="1342">
                  <c:v>84</c:v>
                </c:pt>
                <c:pt idx="1343">
                  <c:v>84</c:v>
                </c:pt>
                <c:pt idx="1344">
                  <c:v>84</c:v>
                </c:pt>
                <c:pt idx="1345">
                  <c:v>84</c:v>
                </c:pt>
                <c:pt idx="1346">
                  <c:v>84</c:v>
                </c:pt>
                <c:pt idx="1347">
                  <c:v>84</c:v>
                </c:pt>
                <c:pt idx="1348">
                  <c:v>84</c:v>
                </c:pt>
                <c:pt idx="1349">
                  <c:v>84</c:v>
                </c:pt>
                <c:pt idx="1350">
                  <c:v>84</c:v>
                </c:pt>
                <c:pt idx="1351">
                  <c:v>84</c:v>
                </c:pt>
                <c:pt idx="1352">
                  <c:v>84</c:v>
                </c:pt>
                <c:pt idx="1353">
                  <c:v>84</c:v>
                </c:pt>
                <c:pt idx="1354">
                  <c:v>84</c:v>
                </c:pt>
                <c:pt idx="1355">
                  <c:v>84</c:v>
                </c:pt>
                <c:pt idx="1356">
                  <c:v>84</c:v>
                </c:pt>
                <c:pt idx="1357">
                  <c:v>84</c:v>
                </c:pt>
                <c:pt idx="1358">
                  <c:v>84</c:v>
                </c:pt>
                <c:pt idx="1359">
                  <c:v>84</c:v>
                </c:pt>
                <c:pt idx="1360">
                  <c:v>84</c:v>
                </c:pt>
                <c:pt idx="1361">
                  <c:v>84</c:v>
                </c:pt>
                <c:pt idx="1362">
                  <c:v>84</c:v>
                </c:pt>
                <c:pt idx="1363">
                  <c:v>84</c:v>
                </c:pt>
                <c:pt idx="1364">
                  <c:v>84</c:v>
                </c:pt>
                <c:pt idx="1365">
                  <c:v>84</c:v>
                </c:pt>
                <c:pt idx="1366">
                  <c:v>85</c:v>
                </c:pt>
                <c:pt idx="1367">
                  <c:v>85</c:v>
                </c:pt>
                <c:pt idx="1368">
                  <c:v>85</c:v>
                </c:pt>
                <c:pt idx="1369">
                  <c:v>85</c:v>
                </c:pt>
                <c:pt idx="1370">
                  <c:v>85</c:v>
                </c:pt>
                <c:pt idx="1371">
                  <c:v>85</c:v>
                </c:pt>
                <c:pt idx="1372">
                  <c:v>85</c:v>
                </c:pt>
                <c:pt idx="1373">
                  <c:v>85</c:v>
                </c:pt>
                <c:pt idx="1374">
                  <c:v>85</c:v>
                </c:pt>
                <c:pt idx="1375">
                  <c:v>85</c:v>
                </c:pt>
                <c:pt idx="1376">
                  <c:v>85</c:v>
                </c:pt>
                <c:pt idx="1377">
                  <c:v>85</c:v>
                </c:pt>
                <c:pt idx="1378">
                  <c:v>85</c:v>
                </c:pt>
                <c:pt idx="1379">
                  <c:v>85</c:v>
                </c:pt>
                <c:pt idx="1380">
                  <c:v>85</c:v>
                </c:pt>
                <c:pt idx="1381">
                  <c:v>85</c:v>
                </c:pt>
                <c:pt idx="1382">
                  <c:v>85</c:v>
                </c:pt>
                <c:pt idx="1383">
                  <c:v>86</c:v>
                </c:pt>
                <c:pt idx="1384">
                  <c:v>86</c:v>
                </c:pt>
                <c:pt idx="1385">
                  <c:v>86</c:v>
                </c:pt>
                <c:pt idx="1386">
                  <c:v>86</c:v>
                </c:pt>
                <c:pt idx="1387">
                  <c:v>86</c:v>
                </c:pt>
                <c:pt idx="1388">
                  <c:v>86</c:v>
                </c:pt>
                <c:pt idx="1389">
                  <c:v>86</c:v>
                </c:pt>
                <c:pt idx="1390">
                  <c:v>86</c:v>
                </c:pt>
                <c:pt idx="1391">
                  <c:v>86</c:v>
                </c:pt>
                <c:pt idx="1392">
                  <c:v>86</c:v>
                </c:pt>
                <c:pt idx="1393">
                  <c:v>86</c:v>
                </c:pt>
                <c:pt idx="1394">
                  <c:v>86</c:v>
                </c:pt>
                <c:pt idx="1395">
                  <c:v>86</c:v>
                </c:pt>
                <c:pt idx="1396">
                  <c:v>86</c:v>
                </c:pt>
                <c:pt idx="1397">
                  <c:v>86</c:v>
                </c:pt>
                <c:pt idx="1398">
                  <c:v>86</c:v>
                </c:pt>
                <c:pt idx="1399">
                  <c:v>86</c:v>
                </c:pt>
                <c:pt idx="1400">
                  <c:v>86</c:v>
                </c:pt>
                <c:pt idx="1401">
                  <c:v>86</c:v>
                </c:pt>
                <c:pt idx="1402">
                  <c:v>86</c:v>
                </c:pt>
                <c:pt idx="1403">
                  <c:v>86</c:v>
                </c:pt>
                <c:pt idx="1404">
                  <c:v>86</c:v>
                </c:pt>
                <c:pt idx="1405">
                  <c:v>86</c:v>
                </c:pt>
                <c:pt idx="1406">
                  <c:v>86</c:v>
                </c:pt>
                <c:pt idx="1407">
                  <c:v>86</c:v>
                </c:pt>
                <c:pt idx="1408">
                  <c:v>86</c:v>
                </c:pt>
                <c:pt idx="1409">
                  <c:v>86</c:v>
                </c:pt>
                <c:pt idx="1410">
                  <c:v>86</c:v>
                </c:pt>
                <c:pt idx="1411">
                  <c:v>87</c:v>
                </c:pt>
                <c:pt idx="1412">
                  <c:v>87</c:v>
                </c:pt>
                <c:pt idx="1413">
                  <c:v>87</c:v>
                </c:pt>
                <c:pt idx="1414">
                  <c:v>87</c:v>
                </c:pt>
                <c:pt idx="1415">
                  <c:v>87</c:v>
                </c:pt>
                <c:pt idx="1416">
                  <c:v>87</c:v>
                </c:pt>
                <c:pt idx="1417">
                  <c:v>87</c:v>
                </c:pt>
                <c:pt idx="1418">
                  <c:v>87</c:v>
                </c:pt>
                <c:pt idx="1419">
                  <c:v>87</c:v>
                </c:pt>
                <c:pt idx="1420">
                  <c:v>87</c:v>
                </c:pt>
                <c:pt idx="1421">
                  <c:v>87</c:v>
                </c:pt>
                <c:pt idx="1422">
                  <c:v>87</c:v>
                </c:pt>
                <c:pt idx="1423">
                  <c:v>87</c:v>
                </c:pt>
                <c:pt idx="1424">
                  <c:v>87</c:v>
                </c:pt>
                <c:pt idx="1425">
                  <c:v>87</c:v>
                </c:pt>
                <c:pt idx="1426">
                  <c:v>87</c:v>
                </c:pt>
                <c:pt idx="1427">
                  <c:v>87</c:v>
                </c:pt>
                <c:pt idx="1428">
                  <c:v>87</c:v>
                </c:pt>
                <c:pt idx="1429">
                  <c:v>87</c:v>
                </c:pt>
                <c:pt idx="1430">
                  <c:v>87</c:v>
                </c:pt>
                <c:pt idx="1431">
                  <c:v>87</c:v>
                </c:pt>
                <c:pt idx="1432">
                  <c:v>87</c:v>
                </c:pt>
                <c:pt idx="1433">
                  <c:v>87</c:v>
                </c:pt>
                <c:pt idx="1434">
                  <c:v>87</c:v>
                </c:pt>
                <c:pt idx="1435">
                  <c:v>87</c:v>
                </c:pt>
                <c:pt idx="1436">
                  <c:v>87</c:v>
                </c:pt>
                <c:pt idx="1437">
                  <c:v>88</c:v>
                </c:pt>
                <c:pt idx="1438">
                  <c:v>89</c:v>
                </c:pt>
                <c:pt idx="1439">
                  <c:v>89</c:v>
                </c:pt>
                <c:pt idx="1440">
                  <c:v>89</c:v>
                </c:pt>
                <c:pt idx="1441">
                  <c:v>89</c:v>
                </c:pt>
                <c:pt idx="1442">
                  <c:v>89</c:v>
                </c:pt>
                <c:pt idx="1443">
                  <c:v>90</c:v>
                </c:pt>
                <c:pt idx="1444">
                  <c:v>90</c:v>
                </c:pt>
                <c:pt idx="1445">
                  <c:v>90</c:v>
                </c:pt>
                <c:pt idx="1446">
                  <c:v>90</c:v>
                </c:pt>
                <c:pt idx="1447">
                  <c:v>90</c:v>
                </c:pt>
                <c:pt idx="1448">
                  <c:v>90</c:v>
                </c:pt>
                <c:pt idx="1449">
                  <c:v>90</c:v>
                </c:pt>
                <c:pt idx="1450">
                  <c:v>90</c:v>
                </c:pt>
                <c:pt idx="1451">
                  <c:v>90</c:v>
                </c:pt>
                <c:pt idx="1452">
                  <c:v>90</c:v>
                </c:pt>
                <c:pt idx="1453">
                  <c:v>90</c:v>
                </c:pt>
                <c:pt idx="1454">
                  <c:v>90</c:v>
                </c:pt>
                <c:pt idx="1455">
                  <c:v>90</c:v>
                </c:pt>
                <c:pt idx="1456">
                  <c:v>90</c:v>
                </c:pt>
                <c:pt idx="1457">
                  <c:v>90</c:v>
                </c:pt>
                <c:pt idx="1458">
                  <c:v>90</c:v>
                </c:pt>
                <c:pt idx="1459">
                  <c:v>90</c:v>
                </c:pt>
                <c:pt idx="1460">
                  <c:v>91</c:v>
                </c:pt>
                <c:pt idx="1461">
                  <c:v>91</c:v>
                </c:pt>
                <c:pt idx="1462">
                  <c:v>91</c:v>
                </c:pt>
                <c:pt idx="1463">
                  <c:v>91</c:v>
                </c:pt>
                <c:pt idx="1464">
                  <c:v>91</c:v>
                </c:pt>
                <c:pt idx="1465">
                  <c:v>91</c:v>
                </c:pt>
                <c:pt idx="1466">
                  <c:v>91</c:v>
                </c:pt>
                <c:pt idx="1467">
                  <c:v>91</c:v>
                </c:pt>
                <c:pt idx="1468">
                  <c:v>91</c:v>
                </c:pt>
                <c:pt idx="1469">
                  <c:v>91</c:v>
                </c:pt>
                <c:pt idx="1470">
                  <c:v>92</c:v>
                </c:pt>
                <c:pt idx="1471">
                  <c:v>92</c:v>
                </c:pt>
                <c:pt idx="1472">
                  <c:v>93</c:v>
                </c:pt>
                <c:pt idx="1473">
                  <c:v>93</c:v>
                </c:pt>
                <c:pt idx="1474">
                  <c:v>93</c:v>
                </c:pt>
                <c:pt idx="1475">
                  <c:v>93</c:v>
                </c:pt>
                <c:pt idx="1476">
                  <c:v>93</c:v>
                </c:pt>
                <c:pt idx="1477">
                  <c:v>93</c:v>
                </c:pt>
                <c:pt idx="1478">
                  <c:v>93</c:v>
                </c:pt>
                <c:pt idx="1479">
                  <c:v>93</c:v>
                </c:pt>
                <c:pt idx="1480">
                  <c:v>93</c:v>
                </c:pt>
                <c:pt idx="1481">
                  <c:v>93</c:v>
                </c:pt>
                <c:pt idx="1482">
                  <c:v>93</c:v>
                </c:pt>
                <c:pt idx="1483">
                  <c:v>94</c:v>
                </c:pt>
                <c:pt idx="1484">
                  <c:v>95</c:v>
                </c:pt>
                <c:pt idx="1485">
                  <c:v>95</c:v>
                </c:pt>
                <c:pt idx="1486">
                  <c:v>95</c:v>
                </c:pt>
                <c:pt idx="1487">
                  <c:v>95</c:v>
                </c:pt>
                <c:pt idx="1488">
                  <c:v>95</c:v>
                </c:pt>
                <c:pt idx="1489">
                  <c:v>95</c:v>
                </c:pt>
                <c:pt idx="1490">
                  <c:v>95</c:v>
                </c:pt>
                <c:pt idx="1491">
                  <c:v>96</c:v>
                </c:pt>
                <c:pt idx="1492">
                  <c:v>96</c:v>
                </c:pt>
                <c:pt idx="1493">
                  <c:v>96</c:v>
                </c:pt>
                <c:pt idx="1494">
                  <c:v>96</c:v>
                </c:pt>
                <c:pt idx="1495">
                  <c:v>96</c:v>
                </c:pt>
                <c:pt idx="1496">
                  <c:v>96</c:v>
                </c:pt>
                <c:pt idx="1497">
                  <c:v>96</c:v>
                </c:pt>
                <c:pt idx="1498">
                  <c:v>96</c:v>
                </c:pt>
                <c:pt idx="1499">
                  <c:v>96</c:v>
                </c:pt>
                <c:pt idx="1500">
                  <c:v>96</c:v>
                </c:pt>
                <c:pt idx="1501">
                  <c:v>96</c:v>
                </c:pt>
                <c:pt idx="1502">
                  <c:v>97</c:v>
                </c:pt>
                <c:pt idx="1503">
                  <c:v>97</c:v>
                </c:pt>
                <c:pt idx="1504">
                  <c:v>97</c:v>
                </c:pt>
                <c:pt idx="1505">
                  <c:v>97</c:v>
                </c:pt>
                <c:pt idx="1506">
                  <c:v>97</c:v>
                </c:pt>
                <c:pt idx="1507">
                  <c:v>97</c:v>
                </c:pt>
                <c:pt idx="1508">
                  <c:v>97</c:v>
                </c:pt>
                <c:pt idx="1509">
                  <c:v>97</c:v>
                </c:pt>
                <c:pt idx="1510">
                  <c:v>98</c:v>
                </c:pt>
                <c:pt idx="1511">
                  <c:v>98</c:v>
                </c:pt>
                <c:pt idx="1512">
                  <c:v>98</c:v>
                </c:pt>
                <c:pt idx="1513">
                  <c:v>98</c:v>
                </c:pt>
                <c:pt idx="1514">
                  <c:v>98</c:v>
                </c:pt>
                <c:pt idx="1515">
                  <c:v>98</c:v>
                </c:pt>
                <c:pt idx="1516">
                  <c:v>98</c:v>
                </c:pt>
                <c:pt idx="1517">
                  <c:v>99</c:v>
                </c:pt>
                <c:pt idx="1518">
                  <c:v>100</c:v>
                </c:pt>
                <c:pt idx="1519">
                  <c:v>100</c:v>
                </c:pt>
                <c:pt idx="1520">
                  <c:v>100</c:v>
                </c:pt>
                <c:pt idx="1521">
                  <c:v>100</c:v>
                </c:pt>
                <c:pt idx="1522">
                  <c:v>100</c:v>
                </c:pt>
                <c:pt idx="1523">
                  <c:v>100</c:v>
                </c:pt>
                <c:pt idx="1524">
                  <c:v>100</c:v>
                </c:pt>
                <c:pt idx="1525">
                  <c:v>100</c:v>
                </c:pt>
                <c:pt idx="1526">
                  <c:v>100</c:v>
                </c:pt>
                <c:pt idx="1527">
                  <c:v>100</c:v>
                </c:pt>
                <c:pt idx="1528">
                  <c:v>101</c:v>
                </c:pt>
                <c:pt idx="1529">
                  <c:v>102</c:v>
                </c:pt>
                <c:pt idx="1530">
                  <c:v>102</c:v>
                </c:pt>
                <c:pt idx="1531">
                  <c:v>102</c:v>
                </c:pt>
                <c:pt idx="1532">
                  <c:v>102</c:v>
                </c:pt>
                <c:pt idx="1533">
                  <c:v>102</c:v>
                </c:pt>
                <c:pt idx="1534">
                  <c:v>102</c:v>
                </c:pt>
                <c:pt idx="1535">
                  <c:v>102</c:v>
                </c:pt>
                <c:pt idx="1536">
                  <c:v>102</c:v>
                </c:pt>
                <c:pt idx="1537">
                  <c:v>102</c:v>
                </c:pt>
                <c:pt idx="1538">
                  <c:v>102</c:v>
                </c:pt>
                <c:pt idx="1539">
                  <c:v>102</c:v>
                </c:pt>
                <c:pt idx="1540">
                  <c:v>102</c:v>
                </c:pt>
                <c:pt idx="1541">
                  <c:v>102</c:v>
                </c:pt>
                <c:pt idx="1542">
                  <c:v>102</c:v>
                </c:pt>
                <c:pt idx="1543">
                  <c:v>102</c:v>
                </c:pt>
                <c:pt idx="1544">
                  <c:v>102</c:v>
                </c:pt>
                <c:pt idx="1545">
                  <c:v>102</c:v>
                </c:pt>
                <c:pt idx="1546">
                  <c:v>102</c:v>
                </c:pt>
                <c:pt idx="1547">
                  <c:v>102</c:v>
                </c:pt>
                <c:pt idx="1548">
                  <c:v>102</c:v>
                </c:pt>
                <c:pt idx="1549">
                  <c:v>102</c:v>
                </c:pt>
                <c:pt idx="1550">
                  <c:v>102</c:v>
                </c:pt>
                <c:pt idx="1551">
                  <c:v>102</c:v>
                </c:pt>
                <c:pt idx="1552">
                  <c:v>102</c:v>
                </c:pt>
                <c:pt idx="1553">
                  <c:v>102</c:v>
                </c:pt>
                <c:pt idx="1554">
                  <c:v>102</c:v>
                </c:pt>
                <c:pt idx="1555">
                  <c:v>102</c:v>
                </c:pt>
                <c:pt idx="1556">
                  <c:v>102</c:v>
                </c:pt>
                <c:pt idx="1557">
                  <c:v>102</c:v>
                </c:pt>
                <c:pt idx="1558">
                  <c:v>102</c:v>
                </c:pt>
                <c:pt idx="1559">
                  <c:v>102</c:v>
                </c:pt>
                <c:pt idx="1560">
                  <c:v>102</c:v>
                </c:pt>
                <c:pt idx="1561">
                  <c:v>102</c:v>
                </c:pt>
                <c:pt idx="1562">
                  <c:v>102</c:v>
                </c:pt>
                <c:pt idx="1563">
                  <c:v>102</c:v>
                </c:pt>
                <c:pt idx="1564">
                  <c:v>102</c:v>
                </c:pt>
                <c:pt idx="1565">
                  <c:v>102</c:v>
                </c:pt>
                <c:pt idx="1566">
                  <c:v>102</c:v>
                </c:pt>
                <c:pt idx="1567">
                  <c:v>102</c:v>
                </c:pt>
                <c:pt idx="1568">
                  <c:v>102</c:v>
                </c:pt>
                <c:pt idx="1569">
                  <c:v>102</c:v>
                </c:pt>
                <c:pt idx="1570">
                  <c:v>102</c:v>
                </c:pt>
                <c:pt idx="1571">
                  <c:v>102</c:v>
                </c:pt>
                <c:pt idx="1572">
                  <c:v>103</c:v>
                </c:pt>
                <c:pt idx="1573">
                  <c:v>104</c:v>
                </c:pt>
                <c:pt idx="1574">
                  <c:v>104</c:v>
                </c:pt>
                <c:pt idx="1575">
                  <c:v>104</c:v>
                </c:pt>
                <c:pt idx="1576">
                  <c:v>104</c:v>
                </c:pt>
                <c:pt idx="1577">
                  <c:v>104</c:v>
                </c:pt>
                <c:pt idx="1578">
                  <c:v>104</c:v>
                </c:pt>
                <c:pt idx="1579">
                  <c:v>104</c:v>
                </c:pt>
                <c:pt idx="1580">
                  <c:v>104</c:v>
                </c:pt>
                <c:pt idx="1581">
                  <c:v>104</c:v>
                </c:pt>
                <c:pt idx="1582">
                  <c:v>104</c:v>
                </c:pt>
                <c:pt idx="1583">
                  <c:v>105</c:v>
                </c:pt>
                <c:pt idx="1584">
                  <c:v>105</c:v>
                </c:pt>
                <c:pt idx="1585">
                  <c:v>105</c:v>
                </c:pt>
                <c:pt idx="1586">
                  <c:v>105</c:v>
                </c:pt>
                <c:pt idx="1587">
                  <c:v>105</c:v>
                </c:pt>
                <c:pt idx="1588">
                  <c:v>105</c:v>
                </c:pt>
                <c:pt idx="1589">
                  <c:v>105</c:v>
                </c:pt>
                <c:pt idx="1590">
                  <c:v>105</c:v>
                </c:pt>
                <c:pt idx="1591">
                  <c:v>105</c:v>
                </c:pt>
                <c:pt idx="1592">
                  <c:v>105</c:v>
                </c:pt>
                <c:pt idx="1593">
                  <c:v>105</c:v>
                </c:pt>
                <c:pt idx="1594">
                  <c:v>105</c:v>
                </c:pt>
                <c:pt idx="1595">
                  <c:v>105</c:v>
                </c:pt>
                <c:pt idx="1596">
                  <c:v>105</c:v>
                </c:pt>
                <c:pt idx="1597">
                  <c:v>105</c:v>
                </c:pt>
                <c:pt idx="1598">
                  <c:v>105</c:v>
                </c:pt>
                <c:pt idx="1599">
                  <c:v>105</c:v>
                </c:pt>
                <c:pt idx="1600">
                  <c:v>105</c:v>
                </c:pt>
                <c:pt idx="1601">
                  <c:v>105</c:v>
                </c:pt>
                <c:pt idx="1602">
                  <c:v>105</c:v>
                </c:pt>
                <c:pt idx="1603">
                  <c:v>105</c:v>
                </c:pt>
                <c:pt idx="1604">
                  <c:v>105</c:v>
                </c:pt>
                <c:pt idx="1605">
                  <c:v>105</c:v>
                </c:pt>
                <c:pt idx="1606">
                  <c:v>105</c:v>
                </c:pt>
                <c:pt idx="1607">
                  <c:v>105</c:v>
                </c:pt>
                <c:pt idx="1608">
                  <c:v>105</c:v>
                </c:pt>
                <c:pt idx="1609">
                  <c:v>105</c:v>
                </c:pt>
                <c:pt idx="1610">
                  <c:v>105</c:v>
                </c:pt>
                <c:pt idx="1611">
                  <c:v>105</c:v>
                </c:pt>
                <c:pt idx="1612">
                  <c:v>105</c:v>
                </c:pt>
                <c:pt idx="1613">
                  <c:v>105</c:v>
                </c:pt>
                <c:pt idx="1614">
                  <c:v>105</c:v>
                </c:pt>
                <c:pt idx="1615">
                  <c:v>105</c:v>
                </c:pt>
                <c:pt idx="1616">
                  <c:v>105</c:v>
                </c:pt>
                <c:pt idx="1617">
                  <c:v>105</c:v>
                </c:pt>
                <c:pt idx="1618">
                  <c:v>105</c:v>
                </c:pt>
                <c:pt idx="1619">
                  <c:v>105</c:v>
                </c:pt>
                <c:pt idx="1620">
                  <c:v>105</c:v>
                </c:pt>
                <c:pt idx="1621">
                  <c:v>105</c:v>
                </c:pt>
                <c:pt idx="1622">
                  <c:v>105</c:v>
                </c:pt>
                <c:pt idx="1623">
                  <c:v>105</c:v>
                </c:pt>
                <c:pt idx="1624">
                  <c:v>105</c:v>
                </c:pt>
                <c:pt idx="1625">
                  <c:v>105</c:v>
                </c:pt>
                <c:pt idx="1626">
                  <c:v>105</c:v>
                </c:pt>
                <c:pt idx="1627">
                  <c:v>105</c:v>
                </c:pt>
                <c:pt idx="1628">
                  <c:v>105</c:v>
                </c:pt>
                <c:pt idx="1629">
                  <c:v>105</c:v>
                </c:pt>
                <c:pt idx="1630">
                  <c:v>105</c:v>
                </c:pt>
                <c:pt idx="1631">
                  <c:v>106</c:v>
                </c:pt>
                <c:pt idx="1632">
                  <c:v>106</c:v>
                </c:pt>
                <c:pt idx="1633">
                  <c:v>106</c:v>
                </c:pt>
                <c:pt idx="1634">
                  <c:v>106</c:v>
                </c:pt>
                <c:pt idx="1635">
                  <c:v>106</c:v>
                </c:pt>
                <c:pt idx="1636">
                  <c:v>106</c:v>
                </c:pt>
                <c:pt idx="1637">
                  <c:v>106</c:v>
                </c:pt>
                <c:pt idx="1638">
                  <c:v>107</c:v>
                </c:pt>
                <c:pt idx="1639">
                  <c:v>107</c:v>
                </c:pt>
                <c:pt idx="1640">
                  <c:v>107</c:v>
                </c:pt>
                <c:pt idx="1641">
                  <c:v>108</c:v>
                </c:pt>
                <c:pt idx="1642">
                  <c:v>108</c:v>
                </c:pt>
                <c:pt idx="1643">
                  <c:v>108</c:v>
                </c:pt>
                <c:pt idx="1644">
                  <c:v>108</c:v>
                </c:pt>
                <c:pt idx="1645">
                  <c:v>108</c:v>
                </c:pt>
                <c:pt idx="1646">
                  <c:v>108</c:v>
                </c:pt>
                <c:pt idx="1647">
                  <c:v>108</c:v>
                </c:pt>
                <c:pt idx="1648">
                  <c:v>108</c:v>
                </c:pt>
                <c:pt idx="1649">
                  <c:v>108</c:v>
                </c:pt>
                <c:pt idx="1650">
                  <c:v>108</c:v>
                </c:pt>
                <c:pt idx="1651">
                  <c:v>108</c:v>
                </c:pt>
                <c:pt idx="1652">
                  <c:v>108</c:v>
                </c:pt>
                <c:pt idx="1653">
                  <c:v>109</c:v>
                </c:pt>
                <c:pt idx="1654">
                  <c:v>110</c:v>
                </c:pt>
                <c:pt idx="1655">
                  <c:v>111</c:v>
                </c:pt>
                <c:pt idx="1656">
                  <c:v>112</c:v>
                </c:pt>
                <c:pt idx="1657">
                  <c:v>112</c:v>
                </c:pt>
                <c:pt idx="1658">
                  <c:v>112</c:v>
                </c:pt>
                <c:pt idx="1659">
                  <c:v>112</c:v>
                </c:pt>
                <c:pt idx="1660">
                  <c:v>112</c:v>
                </c:pt>
                <c:pt idx="1661">
                  <c:v>112</c:v>
                </c:pt>
                <c:pt idx="1662">
                  <c:v>112</c:v>
                </c:pt>
                <c:pt idx="1663">
                  <c:v>112</c:v>
                </c:pt>
                <c:pt idx="1664">
                  <c:v>112</c:v>
                </c:pt>
                <c:pt idx="1665">
                  <c:v>112</c:v>
                </c:pt>
                <c:pt idx="1666">
                  <c:v>112</c:v>
                </c:pt>
                <c:pt idx="1667">
                  <c:v>112</c:v>
                </c:pt>
                <c:pt idx="1668">
                  <c:v>112</c:v>
                </c:pt>
                <c:pt idx="1669">
                  <c:v>112</c:v>
                </c:pt>
                <c:pt idx="1670">
                  <c:v>112</c:v>
                </c:pt>
                <c:pt idx="1671">
                  <c:v>112</c:v>
                </c:pt>
                <c:pt idx="1672">
                  <c:v>112</c:v>
                </c:pt>
                <c:pt idx="1673">
                  <c:v>112</c:v>
                </c:pt>
                <c:pt idx="1674">
                  <c:v>112</c:v>
                </c:pt>
                <c:pt idx="1675">
                  <c:v>112</c:v>
                </c:pt>
                <c:pt idx="1676">
                  <c:v>113</c:v>
                </c:pt>
                <c:pt idx="1677">
                  <c:v>113</c:v>
                </c:pt>
                <c:pt idx="1678">
                  <c:v>113</c:v>
                </c:pt>
                <c:pt idx="1679">
                  <c:v>113</c:v>
                </c:pt>
                <c:pt idx="1680">
                  <c:v>114</c:v>
                </c:pt>
                <c:pt idx="1681">
                  <c:v>115</c:v>
                </c:pt>
                <c:pt idx="1682">
                  <c:v>115</c:v>
                </c:pt>
                <c:pt idx="1683">
                  <c:v>115</c:v>
                </c:pt>
                <c:pt idx="1684">
                  <c:v>115</c:v>
                </c:pt>
                <c:pt idx="1685">
                  <c:v>115</c:v>
                </c:pt>
                <c:pt idx="1686">
                  <c:v>115</c:v>
                </c:pt>
                <c:pt idx="1687">
                  <c:v>115</c:v>
                </c:pt>
                <c:pt idx="1688">
                  <c:v>115</c:v>
                </c:pt>
                <c:pt idx="1689">
                  <c:v>115</c:v>
                </c:pt>
                <c:pt idx="1690">
                  <c:v>115</c:v>
                </c:pt>
                <c:pt idx="1691">
                  <c:v>115</c:v>
                </c:pt>
                <c:pt idx="1692">
                  <c:v>116</c:v>
                </c:pt>
                <c:pt idx="1693">
                  <c:v>116</c:v>
                </c:pt>
                <c:pt idx="1694">
                  <c:v>116</c:v>
                </c:pt>
                <c:pt idx="1695">
                  <c:v>116</c:v>
                </c:pt>
                <c:pt idx="1696">
                  <c:v>116</c:v>
                </c:pt>
                <c:pt idx="1697">
                  <c:v>117</c:v>
                </c:pt>
                <c:pt idx="1698">
                  <c:v>118</c:v>
                </c:pt>
                <c:pt idx="1699">
                  <c:v>118</c:v>
                </c:pt>
                <c:pt idx="1700">
                  <c:v>118</c:v>
                </c:pt>
                <c:pt idx="1701">
                  <c:v>118</c:v>
                </c:pt>
                <c:pt idx="1702">
                  <c:v>118</c:v>
                </c:pt>
                <c:pt idx="1703">
                  <c:v>118</c:v>
                </c:pt>
                <c:pt idx="1704">
                  <c:v>118</c:v>
                </c:pt>
                <c:pt idx="1705">
                  <c:v>118</c:v>
                </c:pt>
                <c:pt idx="1706">
                  <c:v>118</c:v>
                </c:pt>
                <c:pt idx="1707">
                  <c:v>118</c:v>
                </c:pt>
                <c:pt idx="1708">
                  <c:v>118</c:v>
                </c:pt>
                <c:pt idx="1709">
                  <c:v>118</c:v>
                </c:pt>
                <c:pt idx="1710">
                  <c:v>118</c:v>
                </c:pt>
                <c:pt idx="1711">
                  <c:v>118</c:v>
                </c:pt>
                <c:pt idx="1712">
                  <c:v>118</c:v>
                </c:pt>
                <c:pt idx="1713">
                  <c:v>118</c:v>
                </c:pt>
                <c:pt idx="1714">
                  <c:v>118</c:v>
                </c:pt>
                <c:pt idx="1715">
                  <c:v>119</c:v>
                </c:pt>
                <c:pt idx="1716">
                  <c:v>119</c:v>
                </c:pt>
                <c:pt idx="1717">
                  <c:v>119</c:v>
                </c:pt>
                <c:pt idx="1718">
                  <c:v>119</c:v>
                </c:pt>
                <c:pt idx="1719">
                  <c:v>119</c:v>
                </c:pt>
                <c:pt idx="1720">
                  <c:v>119</c:v>
                </c:pt>
                <c:pt idx="1721">
                  <c:v>119</c:v>
                </c:pt>
                <c:pt idx="1722">
                  <c:v>119</c:v>
                </c:pt>
                <c:pt idx="1723">
                  <c:v>119</c:v>
                </c:pt>
                <c:pt idx="1724">
                  <c:v>119</c:v>
                </c:pt>
                <c:pt idx="1725">
                  <c:v>119</c:v>
                </c:pt>
                <c:pt idx="1726">
                  <c:v>119</c:v>
                </c:pt>
                <c:pt idx="1727">
                  <c:v>120</c:v>
                </c:pt>
                <c:pt idx="1728">
                  <c:v>120</c:v>
                </c:pt>
                <c:pt idx="1729">
                  <c:v>120</c:v>
                </c:pt>
                <c:pt idx="1730">
                  <c:v>120</c:v>
                </c:pt>
                <c:pt idx="1731">
                  <c:v>120</c:v>
                </c:pt>
                <c:pt idx="1732">
                  <c:v>121</c:v>
                </c:pt>
                <c:pt idx="1733">
                  <c:v>121</c:v>
                </c:pt>
                <c:pt idx="1734">
                  <c:v>121</c:v>
                </c:pt>
                <c:pt idx="1735">
                  <c:v>121</c:v>
                </c:pt>
                <c:pt idx="1736">
                  <c:v>121</c:v>
                </c:pt>
                <c:pt idx="1737">
                  <c:v>122</c:v>
                </c:pt>
                <c:pt idx="1738">
                  <c:v>122</c:v>
                </c:pt>
                <c:pt idx="1739">
                  <c:v>123</c:v>
                </c:pt>
                <c:pt idx="1740">
                  <c:v>123</c:v>
                </c:pt>
                <c:pt idx="1741">
                  <c:v>123</c:v>
                </c:pt>
                <c:pt idx="1742">
                  <c:v>123</c:v>
                </c:pt>
                <c:pt idx="1743">
                  <c:v>123</c:v>
                </c:pt>
                <c:pt idx="1744">
                  <c:v>123</c:v>
                </c:pt>
                <c:pt idx="1745">
                  <c:v>123</c:v>
                </c:pt>
                <c:pt idx="1746">
                  <c:v>123</c:v>
                </c:pt>
                <c:pt idx="1747">
                  <c:v>123</c:v>
                </c:pt>
                <c:pt idx="1748">
                  <c:v>123</c:v>
                </c:pt>
                <c:pt idx="1749">
                  <c:v>123</c:v>
                </c:pt>
                <c:pt idx="1750">
                  <c:v>123</c:v>
                </c:pt>
                <c:pt idx="1751">
                  <c:v>123</c:v>
                </c:pt>
                <c:pt idx="1752">
                  <c:v>124</c:v>
                </c:pt>
                <c:pt idx="1753">
                  <c:v>124</c:v>
                </c:pt>
                <c:pt idx="1754">
                  <c:v>124</c:v>
                </c:pt>
                <c:pt idx="1755">
                  <c:v>124</c:v>
                </c:pt>
                <c:pt idx="1756">
                  <c:v>124</c:v>
                </c:pt>
                <c:pt idx="1757">
                  <c:v>124</c:v>
                </c:pt>
                <c:pt idx="1758">
                  <c:v>124</c:v>
                </c:pt>
                <c:pt idx="1759">
                  <c:v>124</c:v>
                </c:pt>
                <c:pt idx="1760">
                  <c:v>124</c:v>
                </c:pt>
                <c:pt idx="1761">
                  <c:v>124</c:v>
                </c:pt>
                <c:pt idx="1762">
                  <c:v>124</c:v>
                </c:pt>
                <c:pt idx="1763">
                  <c:v>124</c:v>
                </c:pt>
                <c:pt idx="1764">
                  <c:v>124</c:v>
                </c:pt>
                <c:pt idx="1765">
                  <c:v>124</c:v>
                </c:pt>
                <c:pt idx="1766">
                  <c:v>124</c:v>
                </c:pt>
                <c:pt idx="1767">
                  <c:v>124</c:v>
                </c:pt>
                <c:pt idx="1768">
                  <c:v>124</c:v>
                </c:pt>
                <c:pt idx="1769">
                  <c:v>124</c:v>
                </c:pt>
                <c:pt idx="1770">
                  <c:v>124</c:v>
                </c:pt>
                <c:pt idx="1771">
                  <c:v>124</c:v>
                </c:pt>
                <c:pt idx="1772">
                  <c:v>124</c:v>
                </c:pt>
                <c:pt idx="1773">
                  <c:v>124</c:v>
                </c:pt>
                <c:pt idx="1774">
                  <c:v>124</c:v>
                </c:pt>
                <c:pt idx="1775">
                  <c:v>124</c:v>
                </c:pt>
                <c:pt idx="1776">
                  <c:v>124</c:v>
                </c:pt>
                <c:pt idx="1777">
                  <c:v>124</c:v>
                </c:pt>
                <c:pt idx="1778">
                  <c:v>124</c:v>
                </c:pt>
                <c:pt idx="1779">
                  <c:v>124</c:v>
                </c:pt>
                <c:pt idx="1780">
                  <c:v>124</c:v>
                </c:pt>
                <c:pt idx="1781">
                  <c:v>124</c:v>
                </c:pt>
                <c:pt idx="1782">
                  <c:v>124</c:v>
                </c:pt>
                <c:pt idx="1783">
                  <c:v>124</c:v>
                </c:pt>
                <c:pt idx="1784">
                  <c:v>125</c:v>
                </c:pt>
                <c:pt idx="1785">
                  <c:v>125</c:v>
                </c:pt>
                <c:pt idx="1786">
                  <c:v>125</c:v>
                </c:pt>
                <c:pt idx="1787">
                  <c:v>125</c:v>
                </c:pt>
                <c:pt idx="1788">
                  <c:v>125</c:v>
                </c:pt>
                <c:pt idx="1789">
                  <c:v>125</c:v>
                </c:pt>
                <c:pt idx="1790">
                  <c:v>125</c:v>
                </c:pt>
                <c:pt idx="1791">
                  <c:v>125</c:v>
                </c:pt>
                <c:pt idx="1792">
                  <c:v>126</c:v>
                </c:pt>
                <c:pt idx="1793">
                  <c:v>126</c:v>
                </c:pt>
                <c:pt idx="1794">
                  <c:v>126</c:v>
                </c:pt>
                <c:pt idx="1795">
                  <c:v>126</c:v>
                </c:pt>
                <c:pt idx="1796">
                  <c:v>126</c:v>
                </c:pt>
                <c:pt idx="1797">
                  <c:v>126</c:v>
                </c:pt>
                <c:pt idx="1798">
                  <c:v>126</c:v>
                </c:pt>
                <c:pt idx="1799">
                  <c:v>126</c:v>
                </c:pt>
                <c:pt idx="1800">
                  <c:v>126</c:v>
                </c:pt>
                <c:pt idx="1801">
                  <c:v>126</c:v>
                </c:pt>
                <c:pt idx="1802">
                  <c:v>126</c:v>
                </c:pt>
                <c:pt idx="1803">
                  <c:v>126</c:v>
                </c:pt>
                <c:pt idx="1804">
                  <c:v>126</c:v>
                </c:pt>
                <c:pt idx="1805">
                  <c:v>126</c:v>
                </c:pt>
                <c:pt idx="1806">
                  <c:v>126</c:v>
                </c:pt>
                <c:pt idx="1807">
                  <c:v>126</c:v>
                </c:pt>
                <c:pt idx="1808">
                  <c:v>126</c:v>
                </c:pt>
                <c:pt idx="1809">
                  <c:v>126</c:v>
                </c:pt>
                <c:pt idx="1810">
                  <c:v>126</c:v>
                </c:pt>
                <c:pt idx="1811">
                  <c:v>126</c:v>
                </c:pt>
                <c:pt idx="1812">
                  <c:v>126</c:v>
                </c:pt>
                <c:pt idx="1813">
                  <c:v>127</c:v>
                </c:pt>
                <c:pt idx="1814">
                  <c:v>128</c:v>
                </c:pt>
                <c:pt idx="1815">
                  <c:v>128</c:v>
                </c:pt>
                <c:pt idx="1816">
                  <c:v>128</c:v>
                </c:pt>
                <c:pt idx="1817">
                  <c:v>128</c:v>
                </c:pt>
                <c:pt idx="1818">
                  <c:v>128</c:v>
                </c:pt>
                <c:pt idx="1819">
                  <c:v>128</c:v>
                </c:pt>
                <c:pt idx="1820">
                  <c:v>128</c:v>
                </c:pt>
                <c:pt idx="1821">
                  <c:v>128</c:v>
                </c:pt>
                <c:pt idx="1822">
                  <c:v>128</c:v>
                </c:pt>
                <c:pt idx="1823">
                  <c:v>128</c:v>
                </c:pt>
                <c:pt idx="1824">
                  <c:v>128</c:v>
                </c:pt>
                <c:pt idx="1825">
                  <c:v>128</c:v>
                </c:pt>
                <c:pt idx="1826">
                  <c:v>128</c:v>
                </c:pt>
                <c:pt idx="1827">
                  <c:v>128</c:v>
                </c:pt>
                <c:pt idx="1828">
                  <c:v>128</c:v>
                </c:pt>
                <c:pt idx="1829">
                  <c:v>128</c:v>
                </c:pt>
                <c:pt idx="1830">
                  <c:v>128</c:v>
                </c:pt>
                <c:pt idx="1831">
                  <c:v>128</c:v>
                </c:pt>
                <c:pt idx="1832">
                  <c:v>128</c:v>
                </c:pt>
                <c:pt idx="1833">
                  <c:v>128</c:v>
                </c:pt>
                <c:pt idx="1834">
                  <c:v>128</c:v>
                </c:pt>
                <c:pt idx="1835">
                  <c:v>128</c:v>
                </c:pt>
                <c:pt idx="1836">
                  <c:v>128</c:v>
                </c:pt>
                <c:pt idx="1837">
                  <c:v>128</c:v>
                </c:pt>
                <c:pt idx="1838">
                  <c:v>128</c:v>
                </c:pt>
                <c:pt idx="1839">
                  <c:v>128</c:v>
                </c:pt>
                <c:pt idx="1840">
                  <c:v>128</c:v>
                </c:pt>
                <c:pt idx="1841">
                  <c:v>128</c:v>
                </c:pt>
                <c:pt idx="1842">
                  <c:v>128</c:v>
                </c:pt>
                <c:pt idx="1843">
                  <c:v>128</c:v>
                </c:pt>
                <c:pt idx="1844">
                  <c:v>128</c:v>
                </c:pt>
                <c:pt idx="1845">
                  <c:v>128</c:v>
                </c:pt>
                <c:pt idx="1846">
                  <c:v>128</c:v>
                </c:pt>
                <c:pt idx="1847">
                  <c:v>128</c:v>
                </c:pt>
                <c:pt idx="1848">
                  <c:v>128</c:v>
                </c:pt>
                <c:pt idx="1849">
                  <c:v>128</c:v>
                </c:pt>
                <c:pt idx="1850">
                  <c:v>128</c:v>
                </c:pt>
                <c:pt idx="1851">
                  <c:v>128</c:v>
                </c:pt>
                <c:pt idx="1852">
                  <c:v>128</c:v>
                </c:pt>
                <c:pt idx="1853">
                  <c:v>128</c:v>
                </c:pt>
                <c:pt idx="1854">
                  <c:v>128</c:v>
                </c:pt>
                <c:pt idx="1855">
                  <c:v>128</c:v>
                </c:pt>
                <c:pt idx="1856">
                  <c:v>128</c:v>
                </c:pt>
                <c:pt idx="1857">
                  <c:v>128</c:v>
                </c:pt>
                <c:pt idx="1858">
                  <c:v>128</c:v>
                </c:pt>
                <c:pt idx="1859">
                  <c:v>128</c:v>
                </c:pt>
                <c:pt idx="1860">
                  <c:v>128</c:v>
                </c:pt>
                <c:pt idx="1861">
                  <c:v>128</c:v>
                </c:pt>
                <c:pt idx="1862">
                  <c:v>128</c:v>
                </c:pt>
                <c:pt idx="1863">
                  <c:v>128</c:v>
                </c:pt>
                <c:pt idx="1864">
                  <c:v>128</c:v>
                </c:pt>
                <c:pt idx="1865">
                  <c:v>128</c:v>
                </c:pt>
                <c:pt idx="1866">
                  <c:v>128</c:v>
                </c:pt>
                <c:pt idx="1867">
                  <c:v>128</c:v>
                </c:pt>
                <c:pt idx="1868">
                  <c:v>128</c:v>
                </c:pt>
                <c:pt idx="1869">
                  <c:v>128</c:v>
                </c:pt>
                <c:pt idx="1870">
                  <c:v>128</c:v>
                </c:pt>
                <c:pt idx="1871">
                  <c:v>128</c:v>
                </c:pt>
                <c:pt idx="1872">
                  <c:v>128</c:v>
                </c:pt>
                <c:pt idx="1873">
                  <c:v>128</c:v>
                </c:pt>
                <c:pt idx="1874">
                  <c:v>128</c:v>
                </c:pt>
                <c:pt idx="1875">
                  <c:v>128</c:v>
                </c:pt>
                <c:pt idx="1876">
                  <c:v>128</c:v>
                </c:pt>
                <c:pt idx="1877">
                  <c:v>129</c:v>
                </c:pt>
                <c:pt idx="1878">
                  <c:v>130</c:v>
                </c:pt>
                <c:pt idx="1879">
                  <c:v>131</c:v>
                </c:pt>
                <c:pt idx="1880">
                  <c:v>131</c:v>
                </c:pt>
                <c:pt idx="1881">
                  <c:v>131</c:v>
                </c:pt>
                <c:pt idx="1882">
                  <c:v>131</c:v>
                </c:pt>
                <c:pt idx="1883">
                  <c:v>131</c:v>
                </c:pt>
                <c:pt idx="1884">
                  <c:v>131</c:v>
                </c:pt>
                <c:pt idx="1885">
                  <c:v>131</c:v>
                </c:pt>
                <c:pt idx="1886">
                  <c:v>132</c:v>
                </c:pt>
                <c:pt idx="1887">
                  <c:v>133</c:v>
                </c:pt>
                <c:pt idx="1888">
                  <c:v>133</c:v>
                </c:pt>
                <c:pt idx="1889">
                  <c:v>133</c:v>
                </c:pt>
                <c:pt idx="1890">
                  <c:v>133</c:v>
                </c:pt>
                <c:pt idx="1891">
                  <c:v>133</c:v>
                </c:pt>
                <c:pt idx="1892">
                  <c:v>133</c:v>
                </c:pt>
                <c:pt idx="1893">
                  <c:v>133</c:v>
                </c:pt>
                <c:pt idx="1894">
                  <c:v>133</c:v>
                </c:pt>
                <c:pt idx="1895">
                  <c:v>133</c:v>
                </c:pt>
                <c:pt idx="1896">
                  <c:v>133</c:v>
                </c:pt>
                <c:pt idx="1897">
                  <c:v>133</c:v>
                </c:pt>
                <c:pt idx="1898">
                  <c:v>133</c:v>
                </c:pt>
                <c:pt idx="1899">
                  <c:v>133</c:v>
                </c:pt>
                <c:pt idx="1900">
                  <c:v>133</c:v>
                </c:pt>
                <c:pt idx="1901">
                  <c:v>133</c:v>
                </c:pt>
                <c:pt idx="1902">
                  <c:v>133</c:v>
                </c:pt>
                <c:pt idx="1903">
                  <c:v>133</c:v>
                </c:pt>
                <c:pt idx="1904">
                  <c:v>133</c:v>
                </c:pt>
                <c:pt idx="1905">
                  <c:v>133</c:v>
                </c:pt>
                <c:pt idx="1906">
                  <c:v>133</c:v>
                </c:pt>
                <c:pt idx="1907">
                  <c:v>133</c:v>
                </c:pt>
                <c:pt idx="1908">
                  <c:v>133</c:v>
                </c:pt>
                <c:pt idx="1909">
                  <c:v>133</c:v>
                </c:pt>
                <c:pt idx="1910">
                  <c:v>133</c:v>
                </c:pt>
                <c:pt idx="1911">
                  <c:v>133</c:v>
                </c:pt>
                <c:pt idx="1912">
                  <c:v>133</c:v>
                </c:pt>
                <c:pt idx="1913">
                  <c:v>133</c:v>
                </c:pt>
                <c:pt idx="1914">
                  <c:v>133</c:v>
                </c:pt>
                <c:pt idx="1915">
                  <c:v>133</c:v>
                </c:pt>
                <c:pt idx="1916">
                  <c:v>133</c:v>
                </c:pt>
                <c:pt idx="1917">
                  <c:v>133</c:v>
                </c:pt>
                <c:pt idx="1918">
                  <c:v>133</c:v>
                </c:pt>
                <c:pt idx="1919">
                  <c:v>133</c:v>
                </c:pt>
                <c:pt idx="1920">
                  <c:v>133</c:v>
                </c:pt>
                <c:pt idx="1921">
                  <c:v>133</c:v>
                </c:pt>
                <c:pt idx="1922">
                  <c:v>133</c:v>
                </c:pt>
                <c:pt idx="1923">
                  <c:v>133</c:v>
                </c:pt>
                <c:pt idx="1924">
                  <c:v>133</c:v>
                </c:pt>
                <c:pt idx="1925">
                  <c:v>133</c:v>
                </c:pt>
                <c:pt idx="1926">
                  <c:v>133</c:v>
                </c:pt>
                <c:pt idx="1927">
                  <c:v>133</c:v>
                </c:pt>
                <c:pt idx="1928">
                  <c:v>133</c:v>
                </c:pt>
                <c:pt idx="1929">
                  <c:v>133</c:v>
                </c:pt>
                <c:pt idx="1930">
                  <c:v>133</c:v>
                </c:pt>
                <c:pt idx="1931">
                  <c:v>133</c:v>
                </c:pt>
                <c:pt idx="1932">
                  <c:v>133</c:v>
                </c:pt>
                <c:pt idx="1933">
                  <c:v>133</c:v>
                </c:pt>
                <c:pt idx="1934">
                  <c:v>134</c:v>
                </c:pt>
                <c:pt idx="1935">
                  <c:v>134</c:v>
                </c:pt>
                <c:pt idx="1936">
                  <c:v>134</c:v>
                </c:pt>
                <c:pt idx="1937">
                  <c:v>134</c:v>
                </c:pt>
                <c:pt idx="1938">
                  <c:v>134</c:v>
                </c:pt>
                <c:pt idx="1939">
                  <c:v>134</c:v>
                </c:pt>
                <c:pt idx="1940">
                  <c:v>134</c:v>
                </c:pt>
                <c:pt idx="1941">
                  <c:v>134</c:v>
                </c:pt>
                <c:pt idx="1942">
                  <c:v>134</c:v>
                </c:pt>
                <c:pt idx="1943">
                  <c:v>134</c:v>
                </c:pt>
                <c:pt idx="1944">
                  <c:v>134</c:v>
                </c:pt>
                <c:pt idx="1945">
                  <c:v>134</c:v>
                </c:pt>
                <c:pt idx="1946">
                  <c:v>134</c:v>
                </c:pt>
                <c:pt idx="1947">
                  <c:v>134</c:v>
                </c:pt>
                <c:pt idx="1948">
                  <c:v>134</c:v>
                </c:pt>
                <c:pt idx="1949">
                  <c:v>134</c:v>
                </c:pt>
                <c:pt idx="1950">
                  <c:v>134</c:v>
                </c:pt>
                <c:pt idx="1951">
                  <c:v>134</c:v>
                </c:pt>
                <c:pt idx="1952">
                  <c:v>134</c:v>
                </c:pt>
                <c:pt idx="1953">
                  <c:v>134</c:v>
                </c:pt>
                <c:pt idx="1954">
                  <c:v>134</c:v>
                </c:pt>
                <c:pt idx="1955">
                  <c:v>135</c:v>
                </c:pt>
                <c:pt idx="1956">
                  <c:v>135</c:v>
                </c:pt>
                <c:pt idx="1957">
                  <c:v>135</c:v>
                </c:pt>
                <c:pt idx="1958">
                  <c:v>135</c:v>
                </c:pt>
                <c:pt idx="1959">
                  <c:v>135</c:v>
                </c:pt>
                <c:pt idx="1960">
                  <c:v>135</c:v>
                </c:pt>
                <c:pt idx="1961">
                  <c:v>135</c:v>
                </c:pt>
                <c:pt idx="1962">
                  <c:v>135</c:v>
                </c:pt>
                <c:pt idx="1963">
                  <c:v>135</c:v>
                </c:pt>
                <c:pt idx="1964">
                  <c:v>135</c:v>
                </c:pt>
                <c:pt idx="1965">
                  <c:v>135</c:v>
                </c:pt>
                <c:pt idx="1966">
                  <c:v>135</c:v>
                </c:pt>
                <c:pt idx="1967">
                  <c:v>135</c:v>
                </c:pt>
                <c:pt idx="1968">
                  <c:v>135</c:v>
                </c:pt>
                <c:pt idx="1969">
                  <c:v>135</c:v>
                </c:pt>
                <c:pt idx="1970">
                  <c:v>135</c:v>
                </c:pt>
                <c:pt idx="1971">
                  <c:v>135</c:v>
                </c:pt>
                <c:pt idx="1972">
                  <c:v>135</c:v>
                </c:pt>
                <c:pt idx="1973">
                  <c:v>135</c:v>
                </c:pt>
                <c:pt idx="1974">
                  <c:v>135</c:v>
                </c:pt>
                <c:pt idx="1975">
                  <c:v>135</c:v>
                </c:pt>
                <c:pt idx="1976">
                  <c:v>135</c:v>
                </c:pt>
                <c:pt idx="1977">
                  <c:v>135</c:v>
                </c:pt>
                <c:pt idx="1978">
                  <c:v>135</c:v>
                </c:pt>
                <c:pt idx="1979">
                  <c:v>135</c:v>
                </c:pt>
                <c:pt idx="1980">
                  <c:v>135</c:v>
                </c:pt>
                <c:pt idx="1981">
                  <c:v>135</c:v>
                </c:pt>
                <c:pt idx="1982">
                  <c:v>135</c:v>
                </c:pt>
                <c:pt idx="1983">
                  <c:v>135</c:v>
                </c:pt>
                <c:pt idx="1984">
                  <c:v>135</c:v>
                </c:pt>
                <c:pt idx="1985">
                  <c:v>135</c:v>
                </c:pt>
                <c:pt idx="1986">
                  <c:v>135</c:v>
                </c:pt>
                <c:pt idx="1987">
                  <c:v>135</c:v>
                </c:pt>
                <c:pt idx="1988">
                  <c:v>135</c:v>
                </c:pt>
                <c:pt idx="1989">
                  <c:v>135</c:v>
                </c:pt>
                <c:pt idx="1990">
                  <c:v>135</c:v>
                </c:pt>
                <c:pt idx="1991">
                  <c:v>135</c:v>
                </c:pt>
                <c:pt idx="1992">
                  <c:v>135</c:v>
                </c:pt>
                <c:pt idx="1993">
                  <c:v>135</c:v>
                </c:pt>
                <c:pt idx="1994">
                  <c:v>135</c:v>
                </c:pt>
                <c:pt idx="1995">
                  <c:v>135</c:v>
                </c:pt>
                <c:pt idx="1996">
                  <c:v>135</c:v>
                </c:pt>
                <c:pt idx="1997">
                  <c:v>135</c:v>
                </c:pt>
                <c:pt idx="1998">
                  <c:v>135</c:v>
                </c:pt>
                <c:pt idx="1999">
                  <c:v>135</c:v>
                </c:pt>
                <c:pt idx="2000">
                  <c:v>135</c:v>
                </c:pt>
                <c:pt idx="2001">
                  <c:v>135</c:v>
                </c:pt>
                <c:pt idx="2002">
                  <c:v>135</c:v>
                </c:pt>
                <c:pt idx="2003">
                  <c:v>135</c:v>
                </c:pt>
                <c:pt idx="2004">
                  <c:v>136</c:v>
                </c:pt>
                <c:pt idx="2005">
                  <c:v>136</c:v>
                </c:pt>
                <c:pt idx="2006">
                  <c:v>136</c:v>
                </c:pt>
                <c:pt idx="2007">
                  <c:v>136</c:v>
                </c:pt>
                <c:pt idx="2008">
                  <c:v>136</c:v>
                </c:pt>
                <c:pt idx="2009">
                  <c:v>136</c:v>
                </c:pt>
                <c:pt idx="2010">
                  <c:v>136</c:v>
                </c:pt>
                <c:pt idx="2011">
                  <c:v>136</c:v>
                </c:pt>
                <c:pt idx="2012">
                  <c:v>136</c:v>
                </c:pt>
                <c:pt idx="2013">
                  <c:v>136</c:v>
                </c:pt>
                <c:pt idx="2014">
                  <c:v>136</c:v>
                </c:pt>
                <c:pt idx="2015">
                  <c:v>136</c:v>
                </c:pt>
                <c:pt idx="2016">
                  <c:v>136</c:v>
                </c:pt>
                <c:pt idx="2017">
                  <c:v>136</c:v>
                </c:pt>
                <c:pt idx="2018">
                  <c:v>137</c:v>
                </c:pt>
                <c:pt idx="2019">
                  <c:v>137</c:v>
                </c:pt>
                <c:pt idx="2020">
                  <c:v>137</c:v>
                </c:pt>
                <c:pt idx="2021">
                  <c:v>137</c:v>
                </c:pt>
                <c:pt idx="2022">
                  <c:v>137</c:v>
                </c:pt>
                <c:pt idx="2023">
                  <c:v>137</c:v>
                </c:pt>
                <c:pt idx="2024">
                  <c:v>137</c:v>
                </c:pt>
                <c:pt idx="2025">
                  <c:v>137</c:v>
                </c:pt>
                <c:pt idx="2026">
                  <c:v>137</c:v>
                </c:pt>
                <c:pt idx="2027">
                  <c:v>137</c:v>
                </c:pt>
                <c:pt idx="2028">
                  <c:v>137</c:v>
                </c:pt>
                <c:pt idx="2029">
                  <c:v>137</c:v>
                </c:pt>
                <c:pt idx="2030">
                  <c:v>137</c:v>
                </c:pt>
                <c:pt idx="2031">
                  <c:v>137</c:v>
                </c:pt>
                <c:pt idx="2032">
                  <c:v>137</c:v>
                </c:pt>
                <c:pt idx="2033">
                  <c:v>137</c:v>
                </c:pt>
                <c:pt idx="2034">
                  <c:v>137</c:v>
                </c:pt>
                <c:pt idx="2035">
                  <c:v>137</c:v>
                </c:pt>
                <c:pt idx="2036">
                  <c:v>137</c:v>
                </c:pt>
                <c:pt idx="2037">
                  <c:v>137</c:v>
                </c:pt>
                <c:pt idx="2038">
                  <c:v>137</c:v>
                </c:pt>
                <c:pt idx="2039">
                  <c:v>137</c:v>
                </c:pt>
                <c:pt idx="2040">
                  <c:v>137</c:v>
                </c:pt>
                <c:pt idx="2041">
                  <c:v>137</c:v>
                </c:pt>
                <c:pt idx="2042">
                  <c:v>138</c:v>
                </c:pt>
                <c:pt idx="2043">
                  <c:v>138</c:v>
                </c:pt>
                <c:pt idx="2044">
                  <c:v>138</c:v>
                </c:pt>
                <c:pt idx="2045">
                  <c:v>139</c:v>
                </c:pt>
                <c:pt idx="2046">
                  <c:v>139</c:v>
                </c:pt>
                <c:pt idx="2047">
                  <c:v>139</c:v>
                </c:pt>
                <c:pt idx="2048">
                  <c:v>139</c:v>
                </c:pt>
                <c:pt idx="2049">
                  <c:v>139</c:v>
                </c:pt>
                <c:pt idx="2050">
                  <c:v>140</c:v>
                </c:pt>
                <c:pt idx="2051">
                  <c:v>140</c:v>
                </c:pt>
                <c:pt idx="2052">
                  <c:v>140</c:v>
                </c:pt>
                <c:pt idx="2053">
                  <c:v>140</c:v>
                </c:pt>
                <c:pt idx="2054">
                  <c:v>140</c:v>
                </c:pt>
                <c:pt idx="2055">
                  <c:v>140</c:v>
                </c:pt>
                <c:pt idx="2056">
                  <c:v>140</c:v>
                </c:pt>
                <c:pt idx="2057">
                  <c:v>140</c:v>
                </c:pt>
                <c:pt idx="2058">
                  <c:v>140</c:v>
                </c:pt>
                <c:pt idx="2059">
                  <c:v>140</c:v>
                </c:pt>
                <c:pt idx="2060">
                  <c:v>140</c:v>
                </c:pt>
                <c:pt idx="2061">
                  <c:v>140</c:v>
                </c:pt>
                <c:pt idx="2062">
                  <c:v>140</c:v>
                </c:pt>
                <c:pt idx="2063">
                  <c:v>140</c:v>
                </c:pt>
                <c:pt idx="2064">
                  <c:v>140</c:v>
                </c:pt>
                <c:pt idx="2065">
                  <c:v>140</c:v>
                </c:pt>
                <c:pt idx="2066">
                  <c:v>140</c:v>
                </c:pt>
                <c:pt idx="2067">
                  <c:v>140</c:v>
                </c:pt>
                <c:pt idx="2068">
                  <c:v>140</c:v>
                </c:pt>
                <c:pt idx="2069">
                  <c:v>140</c:v>
                </c:pt>
                <c:pt idx="2070">
                  <c:v>140</c:v>
                </c:pt>
                <c:pt idx="2071">
                  <c:v>140</c:v>
                </c:pt>
                <c:pt idx="2072">
                  <c:v>140</c:v>
                </c:pt>
                <c:pt idx="2073">
                  <c:v>140</c:v>
                </c:pt>
                <c:pt idx="2074">
                  <c:v>140</c:v>
                </c:pt>
                <c:pt idx="2075">
                  <c:v>140</c:v>
                </c:pt>
                <c:pt idx="2076">
                  <c:v>140</c:v>
                </c:pt>
                <c:pt idx="2077">
                  <c:v>140</c:v>
                </c:pt>
                <c:pt idx="2078">
                  <c:v>140</c:v>
                </c:pt>
                <c:pt idx="2079">
                  <c:v>141</c:v>
                </c:pt>
                <c:pt idx="2080">
                  <c:v>141</c:v>
                </c:pt>
                <c:pt idx="2081">
                  <c:v>141</c:v>
                </c:pt>
                <c:pt idx="2082">
                  <c:v>141</c:v>
                </c:pt>
                <c:pt idx="2083">
                  <c:v>141</c:v>
                </c:pt>
                <c:pt idx="2084">
                  <c:v>141</c:v>
                </c:pt>
                <c:pt idx="2085">
                  <c:v>141</c:v>
                </c:pt>
                <c:pt idx="2086">
                  <c:v>141</c:v>
                </c:pt>
                <c:pt idx="2087">
                  <c:v>141</c:v>
                </c:pt>
                <c:pt idx="2088">
                  <c:v>141</c:v>
                </c:pt>
                <c:pt idx="2089">
                  <c:v>141</c:v>
                </c:pt>
                <c:pt idx="2090">
                  <c:v>141</c:v>
                </c:pt>
                <c:pt idx="2091">
                  <c:v>141</c:v>
                </c:pt>
                <c:pt idx="2092">
                  <c:v>141</c:v>
                </c:pt>
                <c:pt idx="2093">
                  <c:v>141</c:v>
                </c:pt>
                <c:pt idx="2094">
                  <c:v>141</c:v>
                </c:pt>
                <c:pt idx="2095">
                  <c:v>141</c:v>
                </c:pt>
                <c:pt idx="2096">
                  <c:v>141</c:v>
                </c:pt>
                <c:pt idx="2097">
                  <c:v>141</c:v>
                </c:pt>
                <c:pt idx="2098">
                  <c:v>141</c:v>
                </c:pt>
                <c:pt idx="2099">
                  <c:v>141</c:v>
                </c:pt>
                <c:pt idx="2100">
                  <c:v>141</c:v>
                </c:pt>
                <c:pt idx="2101">
                  <c:v>141</c:v>
                </c:pt>
                <c:pt idx="2102">
                  <c:v>141</c:v>
                </c:pt>
                <c:pt idx="2103">
                  <c:v>141</c:v>
                </c:pt>
                <c:pt idx="2104">
                  <c:v>141</c:v>
                </c:pt>
                <c:pt idx="2105">
                  <c:v>141</c:v>
                </c:pt>
                <c:pt idx="2106">
                  <c:v>141</c:v>
                </c:pt>
                <c:pt idx="2107">
                  <c:v>141</c:v>
                </c:pt>
                <c:pt idx="2108">
                  <c:v>141</c:v>
                </c:pt>
                <c:pt idx="2109">
                  <c:v>141</c:v>
                </c:pt>
                <c:pt idx="2110">
                  <c:v>141</c:v>
                </c:pt>
                <c:pt idx="2111">
                  <c:v>141</c:v>
                </c:pt>
                <c:pt idx="2112">
                  <c:v>141</c:v>
                </c:pt>
                <c:pt idx="2113">
                  <c:v>141</c:v>
                </c:pt>
                <c:pt idx="2114">
                  <c:v>142</c:v>
                </c:pt>
                <c:pt idx="2115">
                  <c:v>142</c:v>
                </c:pt>
                <c:pt idx="2116">
                  <c:v>142</c:v>
                </c:pt>
                <c:pt idx="2117">
                  <c:v>142</c:v>
                </c:pt>
                <c:pt idx="2118">
                  <c:v>142</c:v>
                </c:pt>
                <c:pt idx="2119">
                  <c:v>142</c:v>
                </c:pt>
                <c:pt idx="2120">
                  <c:v>142</c:v>
                </c:pt>
                <c:pt idx="2121">
                  <c:v>142</c:v>
                </c:pt>
                <c:pt idx="2122">
                  <c:v>142</c:v>
                </c:pt>
                <c:pt idx="2123">
                  <c:v>142</c:v>
                </c:pt>
                <c:pt idx="2124">
                  <c:v>142</c:v>
                </c:pt>
                <c:pt idx="2125">
                  <c:v>142</c:v>
                </c:pt>
                <c:pt idx="2126">
                  <c:v>142</c:v>
                </c:pt>
                <c:pt idx="2127">
                  <c:v>143</c:v>
                </c:pt>
                <c:pt idx="2128">
                  <c:v>143</c:v>
                </c:pt>
                <c:pt idx="2129">
                  <c:v>143</c:v>
                </c:pt>
                <c:pt idx="2130">
                  <c:v>143</c:v>
                </c:pt>
                <c:pt idx="2131">
                  <c:v>143</c:v>
                </c:pt>
                <c:pt idx="2132">
                  <c:v>143</c:v>
                </c:pt>
                <c:pt idx="2133">
                  <c:v>143</c:v>
                </c:pt>
                <c:pt idx="2134">
                  <c:v>143</c:v>
                </c:pt>
                <c:pt idx="2135">
                  <c:v>143</c:v>
                </c:pt>
                <c:pt idx="2136">
                  <c:v>143</c:v>
                </c:pt>
                <c:pt idx="2137">
                  <c:v>143</c:v>
                </c:pt>
                <c:pt idx="2138">
                  <c:v>143</c:v>
                </c:pt>
                <c:pt idx="2139">
                  <c:v>143</c:v>
                </c:pt>
                <c:pt idx="2140">
                  <c:v>143</c:v>
                </c:pt>
                <c:pt idx="2141">
                  <c:v>143</c:v>
                </c:pt>
                <c:pt idx="2142">
                  <c:v>143</c:v>
                </c:pt>
                <c:pt idx="2143">
                  <c:v>143</c:v>
                </c:pt>
                <c:pt idx="2144">
                  <c:v>143</c:v>
                </c:pt>
                <c:pt idx="2145">
                  <c:v>143</c:v>
                </c:pt>
                <c:pt idx="2146">
                  <c:v>143</c:v>
                </c:pt>
                <c:pt idx="2147">
                  <c:v>143</c:v>
                </c:pt>
                <c:pt idx="2148">
                  <c:v>143</c:v>
                </c:pt>
                <c:pt idx="2149">
                  <c:v>143</c:v>
                </c:pt>
                <c:pt idx="2150">
                  <c:v>143</c:v>
                </c:pt>
                <c:pt idx="2151">
                  <c:v>143</c:v>
                </c:pt>
                <c:pt idx="2152">
                  <c:v>143</c:v>
                </c:pt>
                <c:pt idx="2153">
                  <c:v>143</c:v>
                </c:pt>
                <c:pt idx="2154">
                  <c:v>143</c:v>
                </c:pt>
                <c:pt idx="2155">
                  <c:v>143</c:v>
                </c:pt>
                <c:pt idx="2156">
                  <c:v>143</c:v>
                </c:pt>
                <c:pt idx="2157">
                  <c:v>144</c:v>
                </c:pt>
                <c:pt idx="2158">
                  <c:v>145</c:v>
                </c:pt>
                <c:pt idx="2159">
                  <c:v>145</c:v>
                </c:pt>
                <c:pt idx="2160">
                  <c:v>145</c:v>
                </c:pt>
                <c:pt idx="2161">
                  <c:v>145</c:v>
                </c:pt>
                <c:pt idx="2162">
                  <c:v>145</c:v>
                </c:pt>
                <c:pt idx="2163">
                  <c:v>145</c:v>
                </c:pt>
                <c:pt idx="2164">
                  <c:v>145</c:v>
                </c:pt>
                <c:pt idx="2165">
                  <c:v>145</c:v>
                </c:pt>
                <c:pt idx="2166">
                  <c:v>145</c:v>
                </c:pt>
                <c:pt idx="2167">
                  <c:v>145</c:v>
                </c:pt>
                <c:pt idx="2168">
                  <c:v>145</c:v>
                </c:pt>
                <c:pt idx="2169">
                  <c:v>145</c:v>
                </c:pt>
                <c:pt idx="2170">
                  <c:v>145</c:v>
                </c:pt>
                <c:pt idx="2171">
                  <c:v>145</c:v>
                </c:pt>
                <c:pt idx="2172">
                  <c:v>145</c:v>
                </c:pt>
                <c:pt idx="2173">
                  <c:v>145</c:v>
                </c:pt>
                <c:pt idx="2174">
                  <c:v>146</c:v>
                </c:pt>
                <c:pt idx="2175">
                  <c:v>146</c:v>
                </c:pt>
                <c:pt idx="2176">
                  <c:v>146</c:v>
                </c:pt>
                <c:pt idx="2177">
                  <c:v>146</c:v>
                </c:pt>
                <c:pt idx="2178">
                  <c:v>146</c:v>
                </c:pt>
                <c:pt idx="2179">
                  <c:v>146</c:v>
                </c:pt>
                <c:pt idx="2180">
                  <c:v>146</c:v>
                </c:pt>
                <c:pt idx="2181">
                  <c:v>146</c:v>
                </c:pt>
                <c:pt idx="2182">
                  <c:v>146</c:v>
                </c:pt>
                <c:pt idx="2183">
                  <c:v>146</c:v>
                </c:pt>
                <c:pt idx="2184">
                  <c:v>146</c:v>
                </c:pt>
                <c:pt idx="2185">
                  <c:v>146</c:v>
                </c:pt>
                <c:pt idx="2186">
                  <c:v>146</c:v>
                </c:pt>
                <c:pt idx="2187">
                  <c:v>146</c:v>
                </c:pt>
                <c:pt idx="2188">
                  <c:v>146</c:v>
                </c:pt>
                <c:pt idx="2189">
                  <c:v>146</c:v>
                </c:pt>
                <c:pt idx="2190">
                  <c:v>146</c:v>
                </c:pt>
                <c:pt idx="2191">
                  <c:v>146</c:v>
                </c:pt>
                <c:pt idx="2192">
                  <c:v>146</c:v>
                </c:pt>
                <c:pt idx="2193">
                  <c:v>146</c:v>
                </c:pt>
                <c:pt idx="2194">
                  <c:v>146</c:v>
                </c:pt>
                <c:pt idx="2195">
                  <c:v>146</c:v>
                </c:pt>
                <c:pt idx="2196">
                  <c:v>146</c:v>
                </c:pt>
                <c:pt idx="2197">
                  <c:v>146</c:v>
                </c:pt>
                <c:pt idx="2198">
                  <c:v>146</c:v>
                </c:pt>
                <c:pt idx="2199">
                  <c:v>146</c:v>
                </c:pt>
                <c:pt idx="2200">
                  <c:v>146</c:v>
                </c:pt>
                <c:pt idx="2201">
                  <c:v>146</c:v>
                </c:pt>
                <c:pt idx="2202">
                  <c:v>146</c:v>
                </c:pt>
                <c:pt idx="2203">
                  <c:v>146</c:v>
                </c:pt>
                <c:pt idx="2204">
                  <c:v>146</c:v>
                </c:pt>
                <c:pt idx="2205">
                  <c:v>146</c:v>
                </c:pt>
                <c:pt idx="2206">
                  <c:v>146</c:v>
                </c:pt>
                <c:pt idx="2207">
                  <c:v>146</c:v>
                </c:pt>
                <c:pt idx="2208">
                  <c:v>146</c:v>
                </c:pt>
                <c:pt idx="2209">
                  <c:v>146</c:v>
                </c:pt>
                <c:pt idx="2210">
                  <c:v>146</c:v>
                </c:pt>
                <c:pt idx="2211">
                  <c:v>146</c:v>
                </c:pt>
                <c:pt idx="2212">
                  <c:v>146</c:v>
                </c:pt>
                <c:pt idx="2213">
                  <c:v>146</c:v>
                </c:pt>
                <c:pt idx="2214">
                  <c:v>146</c:v>
                </c:pt>
                <c:pt idx="2215">
                  <c:v>146</c:v>
                </c:pt>
                <c:pt idx="2216">
                  <c:v>146</c:v>
                </c:pt>
                <c:pt idx="2217">
                  <c:v>146</c:v>
                </c:pt>
                <c:pt idx="2218">
                  <c:v>146</c:v>
                </c:pt>
                <c:pt idx="2219">
                  <c:v>146</c:v>
                </c:pt>
                <c:pt idx="2220">
                  <c:v>146</c:v>
                </c:pt>
                <c:pt idx="2221">
                  <c:v>146</c:v>
                </c:pt>
                <c:pt idx="2222">
                  <c:v>146</c:v>
                </c:pt>
                <c:pt idx="2223">
                  <c:v>146</c:v>
                </c:pt>
                <c:pt idx="2224">
                  <c:v>146</c:v>
                </c:pt>
                <c:pt idx="2225">
                  <c:v>146</c:v>
                </c:pt>
                <c:pt idx="2226">
                  <c:v>146</c:v>
                </c:pt>
                <c:pt idx="2227">
                  <c:v>146</c:v>
                </c:pt>
                <c:pt idx="2228">
                  <c:v>146</c:v>
                </c:pt>
                <c:pt idx="2229">
                  <c:v>146</c:v>
                </c:pt>
                <c:pt idx="2230">
                  <c:v>146</c:v>
                </c:pt>
                <c:pt idx="2231">
                  <c:v>146</c:v>
                </c:pt>
                <c:pt idx="2232">
                  <c:v>146</c:v>
                </c:pt>
                <c:pt idx="2233">
                  <c:v>146</c:v>
                </c:pt>
                <c:pt idx="2234">
                  <c:v>146</c:v>
                </c:pt>
                <c:pt idx="2235">
                  <c:v>146</c:v>
                </c:pt>
                <c:pt idx="2236">
                  <c:v>146</c:v>
                </c:pt>
                <c:pt idx="2237">
                  <c:v>146</c:v>
                </c:pt>
                <c:pt idx="2238">
                  <c:v>146</c:v>
                </c:pt>
                <c:pt idx="2239">
                  <c:v>146</c:v>
                </c:pt>
                <c:pt idx="2240">
                  <c:v>146</c:v>
                </c:pt>
                <c:pt idx="2241">
                  <c:v>147</c:v>
                </c:pt>
                <c:pt idx="2242">
                  <c:v>147</c:v>
                </c:pt>
                <c:pt idx="2243">
                  <c:v>147</c:v>
                </c:pt>
                <c:pt idx="2244">
                  <c:v>147</c:v>
                </c:pt>
                <c:pt idx="2245">
                  <c:v>147</c:v>
                </c:pt>
                <c:pt idx="2246">
                  <c:v>147</c:v>
                </c:pt>
                <c:pt idx="2247">
                  <c:v>147</c:v>
                </c:pt>
                <c:pt idx="2248">
                  <c:v>147</c:v>
                </c:pt>
                <c:pt idx="2249">
                  <c:v>147</c:v>
                </c:pt>
                <c:pt idx="2250">
                  <c:v>147</c:v>
                </c:pt>
                <c:pt idx="2251">
                  <c:v>147</c:v>
                </c:pt>
                <c:pt idx="2252">
                  <c:v>147</c:v>
                </c:pt>
                <c:pt idx="2253">
                  <c:v>147</c:v>
                </c:pt>
                <c:pt idx="2254">
                  <c:v>147</c:v>
                </c:pt>
                <c:pt idx="2255">
                  <c:v>147</c:v>
                </c:pt>
                <c:pt idx="2256">
                  <c:v>147</c:v>
                </c:pt>
                <c:pt idx="2257">
                  <c:v>147</c:v>
                </c:pt>
                <c:pt idx="2258">
                  <c:v>148</c:v>
                </c:pt>
                <c:pt idx="2259">
                  <c:v>148</c:v>
                </c:pt>
                <c:pt idx="2260">
                  <c:v>149</c:v>
                </c:pt>
                <c:pt idx="2261">
                  <c:v>150</c:v>
                </c:pt>
                <c:pt idx="2262">
                  <c:v>151</c:v>
                </c:pt>
                <c:pt idx="2263">
                  <c:v>152</c:v>
                </c:pt>
                <c:pt idx="2264">
                  <c:v>153</c:v>
                </c:pt>
                <c:pt idx="2265">
                  <c:v>154</c:v>
                </c:pt>
                <c:pt idx="2266">
                  <c:v>155</c:v>
                </c:pt>
                <c:pt idx="2267">
                  <c:v>155</c:v>
                </c:pt>
                <c:pt idx="2268">
                  <c:v>155</c:v>
                </c:pt>
                <c:pt idx="2269">
                  <c:v>155</c:v>
                </c:pt>
                <c:pt idx="2270">
                  <c:v>155</c:v>
                </c:pt>
                <c:pt idx="2271">
                  <c:v>156</c:v>
                </c:pt>
                <c:pt idx="2272">
                  <c:v>156</c:v>
                </c:pt>
                <c:pt idx="2273">
                  <c:v>156</c:v>
                </c:pt>
                <c:pt idx="2274">
                  <c:v>157</c:v>
                </c:pt>
                <c:pt idx="2275">
                  <c:v>157</c:v>
                </c:pt>
                <c:pt idx="2276">
                  <c:v>157</c:v>
                </c:pt>
                <c:pt idx="2277">
                  <c:v>157</c:v>
                </c:pt>
                <c:pt idx="2278">
                  <c:v>157</c:v>
                </c:pt>
                <c:pt idx="2279">
                  <c:v>157</c:v>
                </c:pt>
                <c:pt idx="2280">
                  <c:v>157</c:v>
                </c:pt>
                <c:pt idx="2281">
                  <c:v>157</c:v>
                </c:pt>
                <c:pt idx="2282">
                  <c:v>157</c:v>
                </c:pt>
                <c:pt idx="2283">
                  <c:v>157</c:v>
                </c:pt>
                <c:pt idx="2284">
                  <c:v>157</c:v>
                </c:pt>
                <c:pt idx="2285">
                  <c:v>157</c:v>
                </c:pt>
                <c:pt idx="2286">
                  <c:v>157</c:v>
                </c:pt>
                <c:pt idx="2287">
                  <c:v>157</c:v>
                </c:pt>
                <c:pt idx="2288">
                  <c:v>157</c:v>
                </c:pt>
                <c:pt idx="2289">
                  <c:v>157</c:v>
                </c:pt>
                <c:pt idx="2290">
                  <c:v>157</c:v>
                </c:pt>
                <c:pt idx="2291">
                  <c:v>157</c:v>
                </c:pt>
                <c:pt idx="2292">
                  <c:v>157</c:v>
                </c:pt>
                <c:pt idx="2293">
                  <c:v>157</c:v>
                </c:pt>
                <c:pt idx="2294">
                  <c:v>157</c:v>
                </c:pt>
                <c:pt idx="2295">
                  <c:v>157</c:v>
                </c:pt>
                <c:pt idx="2296">
                  <c:v>157</c:v>
                </c:pt>
                <c:pt idx="2297">
                  <c:v>157</c:v>
                </c:pt>
                <c:pt idx="2298">
                  <c:v>157</c:v>
                </c:pt>
                <c:pt idx="2299">
                  <c:v>157</c:v>
                </c:pt>
                <c:pt idx="2300">
                  <c:v>157</c:v>
                </c:pt>
                <c:pt idx="2301">
                  <c:v>157</c:v>
                </c:pt>
                <c:pt idx="2302">
                  <c:v>157</c:v>
                </c:pt>
                <c:pt idx="2303">
                  <c:v>157</c:v>
                </c:pt>
                <c:pt idx="2304">
                  <c:v>157</c:v>
                </c:pt>
                <c:pt idx="2305">
                  <c:v>157</c:v>
                </c:pt>
                <c:pt idx="2306">
                  <c:v>157</c:v>
                </c:pt>
                <c:pt idx="2307">
                  <c:v>157</c:v>
                </c:pt>
                <c:pt idx="2308">
                  <c:v>157</c:v>
                </c:pt>
                <c:pt idx="2309">
                  <c:v>158</c:v>
                </c:pt>
                <c:pt idx="2310">
                  <c:v>158</c:v>
                </c:pt>
                <c:pt idx="2311">
                  <c:v>158</c:v>
                </c:pt>
                <c:pt idx="2312">
                  <c:v>158</c:v>
                </c:pt>
                <c:pt idx="2313">
                  <c:v>158</c:v>
                </c:pt>
                <c:pt idx="2314">
                  <c:v>158</c:v>
                </c:pt>
                <c:pt idx="2315">
                  <c:v>158</c:v>
                </c:pt>
                <c:pt idx="2316">
                  <c:v>158</c:v>
                </c:pt>
                <c:pt idx="2317">
                  <c:v>158</c:v>
                </c:pt>
                <c:pt idx="2318">
                  <c:v>158</c:v>
                </c:pt>
                <c:pt idx="2319">
                  <c:v>158</c:v>
                </c:pt>
                <c:pt idx="2320">
                  <c:v>158</c:v>
                </c:pt>
                <c:pt idx="2321">
                  <c:v>158</c:v>
                </c:pt>
                <c:pt idx="2322">
                  <c:v>158</c:v>
                </c:pt>
                <c:pt idx="2323">
                  <c:v>158</c:v>
                </c:pt>
                <c:pt idx="2324">
                  <c:v>158</c:v>
                </c:pt>
                <c:pt idx="2325">
                  <c:v>158</c:v>
                </c:pt>
                <c:pt idx="2326">
                  <c:v>158</c:v>
                </c:pt>
                <c:pt idx="2327">
                  <c:v>158</c:v>
                </c:pt>
                <c:pt idx="2328">
                  <c:v>158</c:v>
                </c:pt>
                <c:pt idx="2329">
                  <c:v>158</c:v>
                </c:pt>
                <c:pt idx="2330">
                  <c:v>158</c:v>
                </c:pt>
                <c:pt idx="2331">
                  <c:v>158</c:v>
                </c:pt>
                <c:pt idx="2332">
                  <c:v>158</c:v>
                </c:pt>
                <c:pt idx="2333">
                  <c:v>158</c:v>
                </c:pt>
                <c:pt idx="2334">
                  <c:v>158</c:v>
                </c:pt>
                <c:pt idx="2335">
                  <c:v>158</c:v>
                </c:pt>
                <c:pt idx="2336">
                  <c:v>158</c:v>
                </c:pt>
                <c:pt idx="2337">
                  <c:v>158</c:v>
                </c:pt>
                <c:pt idx="2338">
                  <c:v>158</c:v>
                </c:pt>
                <c:pt idx="2339">
                  <c:v>158</c:v>
                </c:pt>
                <c:pt idx="2340">
                  <c:v>158</c:v>
                </c:pt>
                <c:pt idx="2341">
                  <c:v>158</c:v>
                </c:pt>
                <c:pt idx="2342">
                  <c:v>158</c:v>
                </c:pt>
                <c:pt idx="2343">
                  <c:v>158</c:v>
                </c:pt>
                <c:pt idx="2344">
                  <c:v>158</c:v>
                </c:pt>
                <c:pt idx="2345">
                  <c:v>158</c:v>
                </c:pt>
                <c:pt idx="2346">
                  <c:v>158</c:v>
                </c:pt>
                <c:pt idx="2347">
                  <c:v>158</c:v>
                </c:pt>
                <c:pt idx="2348">
                  <c:v>158</c:v>
                </c:pt>
                <c:pt idx="2349">
                  <c:v>158</c:v>
                </c:pt>
                <c:pt idx="2350">
                  <c:v>158</c:v>
                </c:pt>
                <c:pt idx="2351">
                  <c:v>158</c:v>
                </c:pt>
                <c:pt idx="2352">
                  <c:v>158</c:v>
                </c:pt>
                <c:pt idx="2353">
                  <c:v>159</c:v>
                </c:pt>
                <c:pt idx="2354">
                  <c:v>160</c:v>
                </c:pt>
                <c:pt idx="2355">
                  <c:v>161</c:v>
                </c:pt>
                <c:pt idx="2356">
                  <c:v>161</c:v>
                </c:pt>
                <c:pt idx="2357">
                  <c:v>162</c:v>
                </c:pt>
                <c:pt idx="2358">
                  <c:v>163</c:v>
                </c:pt>
                <c:pt idx="2359">
                  <c:v>163</c:v>
                </c:pt>
                <c:pt idx="2360">
                  <c:v>164</c:v>
                </c:pt>
                <c:pt idx="2361">
                  <c:v>164</c:v>
                </c:pt>
                <c:pt idx="2362">
                  <c:v>164</c:v>
                </c:pt>
                <c:pt idx="2363">
                  <c:v>164</c:v>
                </c:pt>
                <c:pt idx="2364">
                  <c:v>164</c:v>
                </c:pt>
                <c:pt idx="2365">
                  <c:v>165</c:v>
                </c:pt>
                <c:pt idx="2366">
                  <c:v>166</c:v>
                </c:pt>
                <c:pt idx="2367">
                  <c:v>167</c:v>
                </c:pt>
                <c:pt idx="2368">
                  <c:v>167</c:v>
                </c:pt>
                <c:pt idx="2369">
                  <c:v>167</c:v>
                </c:pt>
                <c:pt idx="2370">
                  <c:v>167</c:v>
                </c:pt>
                <c:pt idx="2371">
                  <c:v>167</c:v>
                </c:pt>
                <c:pt idx="2372">
                  <c:v>167</c:v>
                </c:pt>
                <c:pt idx="2373">
                  <c:v>167</c:v>
                </c:pt>
                <c:pt idx="2374">
                  <c:v>167</c:v>
                </c:pt>
                <c:pt idx="2375">
                  <c:v>167</c:v>
                </c:pt>
                <c:pt idx="2376">
                  <c:v>167</c:v>
                </c:pt>
                <c:pt idx="2377">
                  <c:v>167</c:v>
                </c:pt>
                <c:pt idx="2378">
                  <c:v>167</c:v>
                </c:pt>
                <c:pt idx="2379">
                  <c:v>168</c:v>
                </c:pt>
                <c:pt idx="2380">
                  <c:v>168</c:v>
                </c:pt>
                <c:pt idx="2381">
                  <c:v>168</c:v>
                </c:pt>
                <c:pt idx="2382">
                  <c:v>168</c:v>
                </c:pt>
                <c:pt idx="2383">
                  <c:v>168</c:v>
                </c:pt>
                <c:pt idx="2384">
                  <c:v>168</c:v>
                </c:pt>
                <c:pt idx="2385">
                  <c:v>169</c:v>
                </c:pt>
                <c:pt idx="2386">
                  <c:v>169</c:v>
                </c:pt>
                <c:pt idx="2387">
                  <c:v>169</c:v>
                </c:pt>
                <c:pt idx="2388">
                  <c:v>169</c:v>
                </c:pt>
                <c:pt idx="2389">
                  <c:v>169</c:v>
                </c:pt>
                <c:pt idx="2390">
                  <c:v>169</c:v>
                </c:pt>
                <c:pt idx="2391">
                  <c:v>169</c:v>
                </c:pt>
                <c:pt idx="2392">
                  <c:v>169</c:v>
                </c:pt>
                <c:pt idx="2393">
                  <c:v>169</c:v>
                </c:pt>
                <c:pt idx="2394">
                  <c:v>169</c:v>
                </c:pt>
                <c:pt idx="2395">
                  <c:v>169</c:v>
                </c:pt>
                <c:pt idx="2396">
                  <c:v>169</c:v>
                </c:pt>
                <c:pt idx="2397">
                  <c:v>169</c:v>
                </c:pt>
                <c:pt idx="2398">
                  <c:v>169</c:v>
                </c:pt>
                <c:pt idx="2399">
                  <c:v>169</c:v>
                </c:pt>
                <c:pt idx="2400">
                  <c:v>169</c:v>
                </c:pt>
                <c:pt idx="2401">
                  <c:v>169</c:v>
                </c:pt>
                <c:pt idx="2402">
                  <c:v>169</c:v>
                </c:pt>
                <c:pt idx="2403">
                  <c:v>169</c:v>
                </c:pt>
                <c:pt idx="2404">
                  <c:v>169</c:v>
                </c:pt>
                <c:pt idx="2405">
                  <c:v>170</c:v>
                </c:pt>
                <c:pt idx="2406">
                  <c:v>170</c:v>
                </c:pt>
                <c:pt idx="2407">
                  <c:v>171</c:v>
                </c:pt>
                <c:pt idx="2408">
                  <c:v>172</c:v>
                </c:pt>
                <c:pt idx="2409">
                  <c:v>172</c:v>
                </c:pt>
                <c:pt idx="2410">
                  <c:v>172</c:v>
                </c:pt>
                <c:pt idx="2411">
                  <c:v>172</c:v>
                </c:pt>
                <c:pt idx="2412">
                  <c:v>172</c:v>
                </c:pt>
                <c:pt idx="2413">
                  <c:v>172</c:v>
                </c:pt>
                <c:pt idx="2414">
                  <c:v>172</c:v>
                </c:pt>
                <c:pt idx="2415">
                  <c:v>172</c:v>
                </c:pt>
                <c:pt idx="2416">
                  <c:v>172</c:v>
                </c:pt>
                <c:pt idx="2417">
                  <c:v>172</c:v>
                </c:pt>
                <c:pt idx="2418">
                  <c:v>172</c:v>
                </c:pt>
                <c:pt idx="2419">
                  <c:v>172</c:v>
                </c:pt>
                <c:pt idx="2420">
                  <c:v>172</c:v>
                </c:pt>
                <c:pt idx="2421">
                  <c:v>172</c:v>
                </c:pt>
                <c:pt idx="2422">
                  <c:v>172</c:v>
                </c:pt>
                <c:pt idx="2423">
                  <c:v>172</c:v>
                </c:pt>
                <c:pt idx="2424">
                  <c:v>172</c:v>
                </c:pt>
                <c:pt idx="2425">
                  <c:v>172</c:v>
                </c:pt>
                <c:pt idx="2426">
                  <c:v>172</c:v>
                </c:pt>
                <c:pt idx="2427">
                  <c:v>173</c:v>
                </c:pt>
                <c:pt idx="2428">
                  <c:v>174</c:v>
                </c:pt>
                <c:pt idx="2429">
                  <c:v>174</c:v>
                </c:pt>
                <c:pt idx="2430">
                  <c:v>174</c:v>
                </c:pt>
                <c:pt idx="2431">
                  <c:v>174</c:v>
                </c:pt>
                <c:pt idx="2432">
                  <c:v>174</c:v>
                </c:pt>
                <c:pt idx="2433">
                  <c:v>174</c:v>
                </c:pt>
                <c:pt idx="2434">
                  <c:v>174</c:v>
                </c:pt>
                <c:pt idx="2435">
                  <c:v>174</c:v>
                </c:pt>
                <c:pt idx="2436">
                  <c:v>174</c:v>
                </c:pt>
                <c:pt idx="2437">
                  <c:v>174</c:v>
                </c:pt>
                <c:pt idx="2438">
                  <c:v>174</c:v>
                </c:pt>
                <c:pt idx="2439">
                  <c:v>174</c:v>
                </c:pt>
                <c:pt idx="2440">
                  <c:v>174</c:v>
                </c:pt>
                <c:pt idx="2441">
                  <c:v>174</c:v>
                </c:pt>
                <c:pt idx="2442">
                  <c:v>174</c:v>
                </c:pt>
                <c:pt idx="2443">
                  <c:v>175</c:v>
                </c:pt>
                <c:pt idx="2444">
                  <c:v>175</c:v>
                </c:pt>
                <c:pt idx="2445">
                  <c:v>175</c:v>
                </c:pt>
                <c:pt idx="2446">
                  <c:v>175</c:v>
                </c:pt>
                <c:pt idx="2447">
                  <c:v>175</c:v>
                </c:pt>
                <c:pt idx="2448">
                  <c:v>175</c:v>
                </c:pt>
                <c:pt idx="2449">
                  <c:v>175</c:v>
                </c:pt>
                <c:pt idx="2450">
                  <c:v>175</c:v>
                </c:pt>
                <c:pt idx="2451">
                  <c:v>176</c:v>
                </c:pt>
                <c:pt idx="2452">
                  <c:v>176</c:v>
                </c:pt>
                <c:pt idx="2453">
                  <c:v>176</c:v>
                </c:pt>
                <c:pt idx="2454">
                  <c:v>176</c:v>
                </c:pt>
                <c:pt idx="2455">
                  <c:v>176</c:v>
                </c:pt>
                <c:pt idx="2456">
                  <c:v>176</c:v>
                </c:pt>
                <c:pt idx="2457">
                  <c:v>176</c:v>
                </c:pt>
                <c:pt idx="2458">
                  <c:v>176</c:v>
                </c:pt>
                <c:pt idx="2459">
                  <c:v>176</c:v>
                </c:pt>
                <c:pt idx="2460">
                  <c:v>176</c:v>
                </c:pt>
                <c:pt idx="2461">
                  <c:v>176</c:v>
                </c:pt>
                <c:pt idx="2462">
                  <c:v>176</c:v>
                </c:pt>
                <c:pt idx="2463">
                  <c:v>176</c:v>
                </c:pt>
                <c:pt idx="2464">
                  <c:v>176</c:v>
                </c:pt>
                <c:pt idx="2465">
                  <c:v>176</c:v>
                </c:pt>
                <c:pt idx="2466">
                  <c:v>176</c:v>
                </c:pt>
                <c:pt idx="2467">
                  <c:v>177</c:v>
                </c:pt>
                <c:pt idx="2468">
                  <c:v>177</c:v>
                </c:pt>
                <c:pt idx="2469">
                  <c:v>177</c:v>
                </c:pt>
                <c:pt idx="2470">
                  <c:v>178</c:v>
                </c:pt>
                <c:pt idx="2471">
                  <c:v>178</c:v>
                </c:pt>
                <c:pt idx="2472">
                  <c:v>178</c:v>
                </c:pt>
                <c:pt idx="2473">
                  <c:v>178</c:v>
                </c:pt>
                <c:pt idx="2474">
                  <c:v>178</c:v>
                </c:pt>
                <c:pt idx="2475">
                  <c:v>178</c:v>
                </c:pt>
                <c:pt idx="2476">
                  <c:v>178</c:v>
                </c:pt>
                <c:pt idx="2477">
                  <c:v>178</c:v>
                </c:pt>
                <c:pt idx="2478">
                  <c:v>178</c:v>
                </c:pt>
                <c:pt idx="2479">
                  <c:v>178</c:v>
                </c:pt>
                <c:pt idx="2480">
                  <c:v>178</c:v>
                </c:pt>
                <c:pt idx="2481">
                  <c:v>178</c:v>
                </c:pt>
                <c:pt idx="2482">
                  <c:v>178</c:v>
                </c:pt>
                <c:pt idx="2483">
                  <c:v>178</c:v>
                </c:pt>
                <c:pt idx="2484">
                  <c:v>178</c:v>
                </c:pt>
                <c:pt idx="2485">
                  <c:v>178</c:v>
                </c:pt>
                <c:pt idx="2486">
                  <c:v>178</c:v>
                </c:pt>
                <c:pt idx="2487">
                  <c:v>178</c:v>
                </c:pt>
                <c:pt idx="2488">
                  <c:v>178</c:v>
                </c:pt>
                <c:pt idx="2489">
                  <c:v>178</c:v>
                </c:pt>
                <c:pt idx="2490">
                  <c:v>178</c:v>
                </c:pt>
                <c:pt idx="2491">
                  <c:v>178</c:v>
                </c:pt>
                <c:pt idx="2492">
                  <c:v>178</c:v>
                </c:pt>
                <c:pt idx="2493">
                  <c:v>178</c:v>
                </c:pt>
                <c:pt idx="2494">
                  <c:v>178</c:v>
                </c:pt>
                <c:pt idx="2495">
                  <c:v>178</c:v>
                </c:pt>
                <c:pt idx="2496">
                  <c:v>179</c:v>
                </c:pt>
                <c:pt idx="2497">
                  <c:v>179</c:v>
                </c:pt>
                <c:pt idx="2498">
                  <c:v>179</c:v>
                </c:pt>
                <c:pt idx="2499">
                  <c:v>179</c:v>
                </c:pt>
                <c:pt idx="2500">
                  <c:v>179</c:v>
                </c:pt>
                <c:pt idx="2501">
                  <c:v>179</c:v>
                </c:pt>
                <c:pt idx="2502">
                  <c:v>179</c:v>
                </c:pt>
                <c:pt idx="2503">
                  <c:v>180</c:v>
                </c:pt>
                <c:pt idx="2504">
                  <c:v>180</c:v>
                </c:pt>
                <c:pt idx="2505">
                  <c:v>180</c:v>
                </c:pt>
                <c:pt idx="2506">
                  <c:v>180</c:v>
                </c:pt>
                <c:pt idx="2507">
                  <c:v>180</c:v>
                </c:pt>
                <c:pt idx="2508">
                  <c:v>180</c:v>
                </c:pt>
                <c:pt idx="2509">
                  <c:v>180</c:v>
                </c:pt>
                <c:pt idx="2510">
                  <c:v>180</c:v>
                </c:pt>
                <c:pt idx="2511">
                  <c:v>180</c:v>
                </c:pt>
                <c:pt idx="2512">
                  <c:v>180</c:v>
                </c:pt>
                <c:pt idx="2513">
                  <c:v>180</c:v>
                </c:pt>
                <c:pt idx="2514">
                  <c:v>180</c:v>
                </c:pt>
                <c:pt idx="2515">
                  <c:v>180</c:v>
                </c:pt>
                <c:pt idx="2516">
                  <c:v>180</c:v>
                </c:pt>
                <c:pt idx="2517">
                  <c:v>180</c:v>
                </c:pt>
                <c:pt idx="2518">
                  <c:v>180</c:v>
                </c:pt>
                <c:pt idx="2519">
                  <c:v>180</c:v>
                </c:pt>
                <c:pt idx="2520">
                  <c:v>181</c:v>
                </c:pt>
                <c:pt idx="2521">
                  <c:v>181</c:v>
                </c:pt>
                <c:pt idx="2522">
                  <c:v>181</c:v>
                </c:pt>
                <c:pt idx="2523">
                  <c:v>181</c:v>
                </c:pt>
                <c:pt idx="2524">
                  <c:v>181</c:v>
                </c:pt>
                <c:pt idx="2525">
                  <c:v>181</c:v>
                </c:pt>
                <c:pt idx="2526">
                  <c:v>182</c:v>
                </c:pt>
                <c:pt idx="2527">
                  <c:v>182</c:v>
                </c:pt>
                <c:pt idx="2528">
                  <c:v>182</c:v>
                </c:pt>
                <c:pt idx="2529">
                  <c:v>182</c:v>
                </c:pt>
                <c:pt idx="2530">
                  <c:v>182</c:v>
                </c:pt>
                <c:pt idx="2531">
                  <c:v>182</c:v>
                </c:pt>
                <c:pt idx="2532">
                  <c:v>182</c:v>
                </c:pt>
                <c:pt idx="2533">
                  <c:v>182</c:v>
                </c:pt>
                <c:pt idx="2534">
                  <c:v>182</c:v>
                </c:pt>
                <c:pt idx="2535">
                  <c:v>182</c:v>
                </c:pt>
                <c:pt idx="2536">
                  <c:v>182</c:v>
                </c:pt>
                <c:pt idx="2537">
                  <c:v>182</c:v>
                </c:pt>
                <c:pt idx="2538">
                  <c:v>182</c:v>
                </c:pt>
                <c:pt idx="2539">
                  <c:v>182</c:v>
                </c:pt>
                <c:pt idx="2540">
                  <c:v>182</c:v>
                </c:pt>
                <c:pt idx="2541">
                  <c:v>182</c:v>
                </c:pt>
                <c:pt idx="2542">
                  <c:v>182</c:v>
                </c:pt>
                <c:pt idx="2543">
                  <c:v>182</c:v>
                </c:pt>
                <c:pt idx="2544">
                  <c:v>182</c:v>
                </c:pt>
                <c:pt idx="2545">
                  <c:v>182</c:v>
                </c:pt>
                <c:pt idx="2546">
                  <c:v>182</c:v>
                </c:pt>
                <c:pt idx="2547">
                  <c:v>182</c:v>
                </c:pt>
                <c:pt idx="2548">
                  <c:v>182</c:v>
                </c:pt>
                <c:pt idx="2549">
                  <c:v>182</c:v>
                </c:pt>
                <c:pt idx="2550">
                  <c:v>182</c:v>
                </c:pt>
                <c:pt idx="2551">
                  <c:v>182</c:v>
                </c:pt>
                <c:pt idx="2552">
                  <c:v>182</c:v>
                </c:pt>
                <c:pt idx="2553">
                  <c:v>182</c:v>
                </c:pt>
                <c:pt idx="2554">
                  <c:v>182</c:v>
                </c:pt>
                <c:pt idx="2555">
                  <c:v>182</c:v>
                </c:pt>
                <c:pt idx="2556">
                  <c:v>182</c:v>
                </c:pt>
                <c:pt idx="2557">
                  <c:v>182</c:v>
                </c:pt>
                <c:pt idx="2558">
                  <c:v>182</c:v>
                </c:pt>
                <c:pt idx="2559">
                  <c:v>182</c:v>
                </c:pt>
                <c:pt idx="2560">
                  <c:v>182</c:v>
                </c:pt>
                <c:pt idx="2561">
                  <c:v>182</c:v>
                </c:pt>
                <c:pt idx="2562">
                  <c:v>182</c:v>
                </c:pt>
                <c:pt idx="2563">
                  <c:v>182</c:v>
                </c:pt>
                <c:pt idx="2564">
                  <c:v>182</c:v>
                </c:pt>
                <c:pt idx="2565">
                  <c:v>182</c:v>
                </c:pt>
                <c:pt idx="2566">
                  <c:v>182</c:v>
                </c:pt>
                <c:pt idx="2567">
                  <c:v>182</c:v>
                </c:pt>
                <c:pt idx="2568">
                  <c:v>182</c:v>
                </c:pt>
                <c:pt idx="2569">
                  <c:v>182</c:v>
                </c:pt>
                <c:pt idx="2570">
                  <c:v>182</c:v>
                </c:pt>
                <c:pt idx="2571">
                  <c:v>182</c:v>
                </c:pt>
                <c:pt idx="2572">
                  <c:v>182</c:v>
                </c:pt>
                <c:pt idx="2573">
                  <c:v>182</c:v>
                </c:pt>
                <c:pt idx="2574">
                  <c:v>182</c:v>
                </c:pt>
                <c:pt idx="2575">
                  <c:v>182</c:v>
                </c:pt>
                <c:pt idx="2576">
                  <c:v>182</c:v>
                </c:pt>
                <c:pt idx="2577">
                  <c:v>182</c:v>
                </c:pt>
                <c:pt idx="2578">
                  <c:v>182</c:v>
                </c:pt>
                <c:pt idx="2579">
                  <c:v>182</c:v>
                </c:pt>
                <c:pt idx="2580">
                  <c:v>182</c:v>
                </c:pt>
                <c:pt idx="2581">
                  <c:v>182</c:v>
                </c:pt>
                <c:pt idx="2582">
                  <c:v>182</c:v>
                </c:pt>
                <c:pt idx="2583">
                  <c:v>182</c:v>
                </c:pt>
                <c:pt idx="2584">
                  <c:v>182</c:v>
                </c:pt>
                <c:pt idx="2585">
                  <c:v>182</c:v>
                </c:pt>
                <c:pt idx="2586">
                  <c:v>182</c:v>
                </c:pt>
                <c:pt idx="2587">
                  <c:v>182</c:v>
                </c:pt>
                <c:pt idx="2588">
                  <c:v>182</c:v>
                </c:pt>
                <c:pt idx="2589">
                  <c:v>182</c:v>
                </c:pt>
                <c:pt idx="2590">
                  <c:v>182</c:v>
                </c:pt>
                <c:pt idx="2591">
                  <c:v>182</c:v>
                </c:pt>
                <c:pt idx="2592">
                  <c:v>182</c:v>
                </c:pt>
                <c:pt idx="2593">
                  <c:v>182</c:v>
                </c:pt>
                <c:pt idx="2594">
                  <c:v>182</c:v>
                </c:pt>
                <c:pt idx="2595">
                  <c:v>182</c:v>
                </c:pt>
                <c:pt idx="2596">
                  <c:v>182</c:v>
                </c:pt>
                <c:pt idx="2597">
                  <c:v>182</c:v>
                </c:pt>
                <c:pt idx="2598">
                  <c:v>182</c:v>
                </c:pt>
                <c:pt idx="2599">
                  <c:v>182</c:v>
                </c:pt>
                <c:pt idx="2600">
                  <c:v>182</c:v>
                </c:pt>
                <c:pt idx="2601">
                  <c:v>182</c:v>
                </c:pt>
                <c:pt idx="2602">
                  <c:v>182</c:v>
                </c:pt>
                <c:pt idx="2603">
                  <c:v>182</c:v>
                </c:pt>
                <c:pt idx="2604">
                  <c:v>182</c:v>
                </c:pt>
                <c:pt idx="2605">
                  <c:v>182</c:v>
                </c:pt>
                <c:pt idx="2606">
                  <c:v>182</c:v>
                </c:pt>
                <c:pt idx="2607">
                  <c:v>182</c:v>
                </c:pt>
                <c:pt idx="2608">
                  <c:v>182</c:v>
                </c:pt>
                <c:pt idx="2609">
                  <c:v>182</c:v>
                </c:pt>
                <c:pt idx="2610">
                  <c:v>182</c:v>
                </c:pt>
                <c:pt idx="2611">
                  <c:v>183</c:v>
                </c:pt>
                <c:pt idx="2612">
                  <c:v>183</c:v>
                </c:pt>
                <c:pt idx="2613">
                  <c:v>183</c:v>
                </c:pt>
                <c:pt idx="2614">
                  <c:v>183</c:v>
                </c:pt>
                <c:pt idx="2615">
                  <c:v>183</c:v>
                </c:pt>
                <c:pt idx="2616">
                  <c:v>184</c:v>
                </c:pt>
                <c:pt idx="2617">
                  <c:v>184</c:v>
                </c:pt>
                <c:pt idx="2618">
                  <c:v>184</c:v>
                </c:pt>
                <c:pt idx="2619">
                  <c:v>184</c:v>
                </c:pt>
                <c:pt idx="2620">
                  <c:v>184</c:v>
                </c:pt>
                <c:pt idx="2621">
                  <c:v>184</c:v>
                </c:pt>
                <c:pt idx="2622">
                  <c:v>184</c:v>
                </c:pt>
                <c:pt idx="2623">
                  <c:v>185</c:v>
                </c:pt>
                <c:pt idx="2624">
                  <c:v>186</c:v>
                </c:pt>
                <c:pt idx="2625">
                  <c:v>186</c:v>
                </c:pt>
                <c:pt idx="2626">
                  <c:v>186</c:v>
                </c:pt>
                <c:pt idx="2627">
                  <c:v>186</c:v>
                </c:pt>
                <c:pt idx="2628">
                  <c:v>186</c:v>
                </c:pt>
                <c:pt idx="2629">
                  <c:v>186</c:v>
                </c:pt>
                <c:pt idx="2630">
                  <c:v>186</c:v>
                </c:pt>
                <c:pt idx="2631">
                  <c:v>186</c:v>
                </c:pt>
                <c:pt idx="2632">
                  <c:v>186</c:v>
                </c:pt>
                <c:pt idx="2633">
                  <c:v>186</c:v>
                </c:pt>
                <c:pt idx="2634">
                  <c:v>186</c:v>
                </c:pt>
                <c:pt idx="2635">
                  <c:v>186</c:v>
                </c:pt>
                <c:pt idx="2636">
                  <c:v>186</c:v>
                </c:pt>
                <c:pt idx="2637">
                  <c:v>186</c:v>
                </c:pt>
                <c:pt idx="2638">
                  <c:v>186</c:v>
                </c:pt>
                <c:pt idx="2639">
                  <c:v>186</c:v>
                </c:pt>
                <c:pt idx="2640">
                  <c:v>186</c:v>
                </c:pt>
                <c:pt idx="2641">
                  <c:v>187</c:v>
                </c:pt>
                <c:pt idx="2642">
                  <c:v>187</c:v>
                </c:pt>
                <c:pt idx="2643">
                  <c:v>187</c:v>
                </c:pt>
                <c:pt idx="2644">
                  <c:v>187</c:v>
                </c:pt>
                <c:pt idx="2645">
                  <c:v>187</c:v>
                </c:pt>
                <c:pt idx="2646">
                  <c:v>187</c:v>
                </c:pt>
                <c:pt idx="2647">
                  <c:v>187</c:v>
                </c:pt>
                <c:pt idx="2648">
                  <c:v>187</c:v>
                </c:pt>
                <c:pt idx="2649">
                  <c:v>187</c:v>
                </c:pt>
                <c:pt idx="2650">
                  <c:v>187</c:v>
                </c:pt>
                <c:pt idx="2651">
                  <c:v>187</c:v>
                </c:pt>
                <c:pt idx="2652">
                  <c:v>187</c:v>
                </c:pt>
                <c:pt idx="2653">
                  <c:v>187</c:v>
                </c:pt>
                <c:pt idx="2654">
                  <c:v>187</c:v>
                </c:pt>
                <c:pt idx="2655">
                  <c:v>188</c:v>
                </c:pt>
                <c:pt idx="2656">
                  <c:v>188</c:v>
                </c:pt>
                <c:pt idx="2657">
                  <c:v>188</c:v>
                </c:pt>
                <c:pt idx="2658">
                  <c:v>188</c:v>
                </c:pt>
                <c:pt idx="2659">
                  <c:v>188</c:v>
                </c:pt>
                <c:pt idx="2660">
                  <c:v>188</c:v>
                </c:pt>
                <c:pt idx="2661">
                  <c:v>188</c:v>
                </c:pt>
                <c:pt idx="2662">
                  <c:v>188</c:v>
                </c:pt>
                <c:pt idx="2663">
                  <c:v>188</c:v>
                </c:pt>
                <c:pt idx="2664">
                  <c:v>188</c:v>
                </c:pt>
                <c:pt idx="2665">
                  <c:v>188</c:v>
                </c:pt>
                <c:pt idx="2666">
                  <c:v>189</c:v>
                </c:pt>
                <c:pt idx="2667">
                  <c:v>189</c:v>
                </c:pt>
                <c:pt idx="2668">
                  <c:v>189</c:v>
                </c:pt>
                <c:pt idx="2669">
                  <c:v>189</c:v>
                </c:pt>
                <c:pt idx="2670">
                  <c:v>189</c:v>
                </c:pt>
                <c:pt idx="2671">
                  <c:v>190</c:v>
                </c:pt>
                <c:pt idx="2672">
                  <c:v>190</c:v>
                </c:pt>
                <c:pt idx="2673">
                  <c:v>190</c:v>
                </c:pt>
                <c:pt idx="2674">
                  <c:v>190</c:v>
                </c:pt>
                <c:pt idx="2675">
                  <c:v>190</c:v>
                </c:pt>
                <c:pt idx="2676">
                  <c:v>190</c:v>
                </c:pt>
                <c:pt idx="2677">
                  <c:v>190</c:v>
                </c:pt>
                <c:pt idx="2678">
                  <c:v>190</c:v>
                </c:pt>
                <c:pt idx="2679">
                  <c:v>190</c:v>
                </c:pt>
                <c:pt idx="2680">
                  <c:v>190</c:v>
                </c:pt>
                <c:pt idx="2681">
                  <c:v>190</c:v>
                </c:pt>
                <c:pt idx="2682">
                  <c:v>190</c:v>
                </c:pt>
                <c:pt idx="2683">
                  <c:v>190</c:v>
                </c:pt>
                <c:pt idx="2684">
                  <c:v>190</c:v>
                </c:pt>
                <c:pt idx="2685">
                  <c:v>190</c:v>
                </c:pt>
                <c:pt idx="2686">
                  <c:v>190</c:v>
                </c:pt>
                <c:pt idx="2687">
                  <c:v>190</c:v>
                </c:pt>
                <c:pt idx="2688">
                  <c:v>190</c:v>
                </c:pt>
                <c:pt idx="2689">
                  <c:v>190</c:v>
                </c:pt>
                <c:pt idx="2690">
                  <c:v>190</c:v>
                </c:pt>
                <c:pt idx="2691">
                  <c:v>190</c:v>
                </c:pt>
                <c:pt idx="2692">
                  <c:v>190</c:v>
                </c:pt>
                <c:pt idx="2693">
                  <c:v>190</c:v>
                </c:pt>
                <c:pt idx="2694">
                  <c:v>190</c:v>
                </c:pt>
                <c:pt idx="2695">
                  <c:v>190</c:v>
                </c:pt>
                <c:pt idx="2696">
                  <c:v>190</c:v>
                </c:pt>
                <c:pt idx="2697">
                  <c:v>190</c:v>
                </c:pt>
                <c:pt idx="2698">
                  <c:v>190</c:v>
                </c:pt>
                <c:pt idx="2699">
                  <c:v>190</c:v>
                </c:pt>
                <c:pt idx="2700">
                  <c:v>190</c:v>
                </c:pt>
                <c:pt idx="2701">
                  <c:v>191</c:v>
                </c:pt>
                <c:pt idx="2702">
                  <c:v>191</c:v>
                </c:pt>
                <c:pt idx="2703">
                  <c:v>191</c:v>
                </c:pt>
                <c:pt idx="2704">
                  <c:v>191</c:v>
                </c:pt>
                <c:pt idx="2705">
                  <c:v>191</c:v>
                </c:pt>
                <c:pt idx="2706">
                  <c:v>191</c:v>
                </c:pt>
                <c:pt idx="2707">
                  <c:v>191</c:v>
                </c:pt>
                <c:pt idx="2708">
                  <c:v>191</c:v>
                </c:pt>
                <c:pt idx="2709">
                  <c:v>191</c:v>
                </c:pt>
                <c:pt idx="2710">
                  <c:v>191</c:v>
                </c:pt>
                <c:pt idx="2711">
                  <c:v>191</c:v>
                </c:pt>
                <c:pt idx="2712">
                  <c:v>191</c:v>
                </c:pt>
                <c:pt idx="2713">
                  <c:v>191</c:v>
                </c:pt>
                <c:pt idx="2714">
                  <c:v>191</c:v>
                </c:pt>
                <c:pt idx="2715">
                  <c:v>192</c:v>
                </c:pt>
                <c:pt idx="2716">
                  <c:v>192</c:v>
                </c:pt>
                <c:pt idx="2717">
                  <c:v>192</c:v>
                </c:pt>
                <c:pt idx="2718">
                  <c:v>192</c:v>
                </c:pt>
                <c:pt idx="2719">
                  <c:v>192</c:v>
                </c:pt>
                <c:pt idx="2720">
                  <c:v>192</c:v>
                </c:pt>
                <c:pt idx="2721">
                  <c:v>192</c:v>
                </c:pt>
                <c:pt idx="2722">
                  <c:v>192</c:v>
                </c:pt>
                <c:pt idx="2723">
                  <c:v>192</c:v>
                </c:pt>
                <c:pt idx="2724">
                  <c:v>192</c:v>
                </c:pt>
                <c:pt idx="2725">
                  <c:v>192</c:v>
                </c:pt>
                <c:pt idx="2726">
                  <c:v>193</c:v>
                </c:pt>
                <c:pt idx="2727">
                  <c:v>193</c:v>
                </c:pt>
                <c:pt idx="2728">
                  <c:v>193</c:v>
                </c:pt>
                <c:pt idx="2729">
                  <c:v>193</c:v>
                </c:pt>
                <c:pt idx="2730">
                  <c:v>193</c:v>
                </c:pt>
                <c:pt idx="2731">
                  <c:v>193</c:v>
                </c:pt>
                <c:pt idx="2732">
                  <c:v>194</c:v>
                </c:pt>
                <c:pt idx="2733">
                  <c:v>194</c:v>
                </c:pt>
                <c:pt idx="2734">
                  <c:v>194</c:v>
                </c:pt>
                <c:pt idx="2735">
                  <c:v>194</c:v>
                </c:pt>
                <c:pt idx="2736">
                  <c:v>194</c:v>
                </c:pt>
                <c:pt idx="2737">
                  <c:v>194</c:v>
                </c:pt>
                <c:pt idx="2738">
                  <c:v>194</c:v>
                </c:pt>
                <c:pt idx="2739">
                  <c:v>194</c:v>
                </c:pt>
                <c:pt idx="2740">
                  <c:v>194</c:v>
                </c:pt>
                <c:pt idx="2741">
                  <c:v>194</c:v>
                </c:pt>
                <c:pt idx="2742">
                  <c:v>194</c:v>
                </c:pt>
                <c:pt idx="2743">
                  <c:v>194</c:v>
                </c:pt>
                <c:pt idx="2744">
                  <c:v>194</c:v>
                </c:pt>
                <c:pt idx="2745">
                  <c:v>194</c:v>
                </c:pt>
                <c:pt idx="2746">
                  <c:v>194</c:v>
                </c:pt>
                <c:pt idx="2747">
                  <c:v>194</c:v>
                </c:pt>
                <c:pt idx="2748">
                  <c:v>194</c:v>
                </c:pt>
                <c:pt idx="2749">
                  <c:v>194</c:v>
                </c:pt>
                <c:pt idx="2750">
                  <c:v>194</c:v>
                </c:pt>
                <c:pt idx="2751">
                  <c:v>194</c:v>
                </c:pt>
                <c:pt idx="2752">
                  <c:v>194</c:v>
                </c:pt>
                <c:pt idx="2753">
                  <c:v>195</c:v>
                </c:pt>
                <c:pt idx="2754">
                  <c:v>195</c:v>
                </c:pt>
                <c:pt idx="2755">
                  <c:v>195</c:v>
                </c:pt>
                <c:pt idx="2756">
                  <c:v>195</c:v>
                </c:pt>
                <c:pt idx="2757">
                  <c:v>195</c:v>
                </c:pt>
                <c:pt idx="2758">
                  <c:v>195</c:v>
                </c:pt>
                <c:pt idx="2759">
                  <c:v>195</c:v>
                </c:pt>
                <c:pt idx="2760">
                  <c:v>195</c:v>
                </c:pt>
                <c:pt idx="2761">
                  <c:v>195</c:v>
                </c:pt>
                <c:pt idx="2762">
                  <c:v>195</c:v>
                </c:pt>
                <c:pt idx="2763">
                  <c:v>195</c:v>
                </c:pt>
                <c:pt idx="2764">
                  <c:v>195</c:v>
                </c:pt>
                <c:pt idx="2765">
                  <c:v>195</c:v>
                </c:pt>
                <c:pt idx="2766">
                  <c:v>195</c:v>
                </c:pt>
                <c:pt idx="2767">
                  <c:v>195</c:v>
                </c:pt>
                <c:pt idx="2768">
                  <c:v>195</c:v>
                </c:pt>
                <c:pt idx="2769">
                  <c:v>195</c:v>
                </c:pt>
                <c:pt idx="2770">
                  <c:v>195</c:v>
                </c:pt>
                <c:pt idx="2771">
                  <c:v>195</c:v>
                </c:pt>
                <c:pt idx="2772">
                  <c:v>195</c:v>
                </c:pt>
                <c:pt idx="2773">
                  <c:v>195</c:v>
                </c:pt>
                <c:pt idx="2774">
                  <c:v>195</c:v>
                </c:pt>
                <c:pt idx="2775">
                  <c:v>195</c:v>
                </c:pt>
                <c:pt idx="2776">
                  <c:v>195</c:v>
                </c:pt>
                <c:pt idx="2777">
                  <c:v>195</c:v>
                </c:pt>
                <c:pt idx="2778">
                  <c:v>195</c:v>
                </c:pt>
                <c:pt idx="2779">
                  <c:v>196</c:v>
                </c:pt>
                <c:pt idx="2780">
                  <c:v>196</c:v>
                </c:pt>
                <c:pt idx="2781">
                  <c:v>197</c:v>
                </c:pt>
                <c:pt idx="2782">
                  <c:v>197</c:v>
                </c:pt>
                <c:pt idx="2783">
                  <c:v>197</c:v>
                </c:pt>
                <c:pt idx="2784">
                  <c:v>197</c:v>
                </c:pt>
                <c:pt idx="2785">
                  <c:v>197</c:v>
                </c:pt>
                <c:pt idx="2786">
                  <c:v>197</c:v>
                </c:pt>
                <c:pt idx="2787">
                  <c:v>197</c:v>
                </c:pt>
                <c:pt idx="2788">
                  <c:v>197</c:v>
                </c:pt>
                <c:pt idx="2789">
                  <c:v>197</c:v>
                </c:pt>
                <c:pt idx="2790">
                  <c:v>197</c:v>
                </c:pt>
                <c:pt idx="2791">
                  <c:v>197</c:v>
                </c:pt>
                <c:pt idx="2792">
                  <c:v>197</c:v>
                </c:pt>
                <c:pt idx="2793">
                  <c:v>197</c:v>
                </c:pt>
                <c:pt idx="2794">
                  <c:v>197</c:v>
                </c:pt>
                <c:pt idx="2795">
                  <c:v>197</c:v>
                </c:pt>
                <c:pt idx="2796">
                  <c:v>197</c:v>
                </c:pt>
                <c:pt idx="2797">
                  <c:v>197</c:v>
                </c:pt>
                <c:pt idx="2798">
                  <c:v>197</c:v>
                </c:pt>
                <c:pt idx="2799">
                  <c:v>197</c:v>
                </c:pt>
                <c:pt idx="2800">
                  <c:v>197</c:v>
                </c:pt>
                <c:pt idx="2801">
                  <c:v>198</c:v>
                </c:pt>
                <c:pt idx="2802">
                  <c:v>199</c:v>
                </c:pt>
                <c:pt idx="2803">
                  <c:v>199</c:v>
                </c:pt>
                <c:pt idx="2804">
                  <c:v>199</c:v>
                </c:pt>
                <c:pt idx="2805">
                  <c:v>199</c:v>
                </c:pt>
                <c:pt idx="2806">
                  <c:v>199</c:v>
                </c:pt>
                <c:pt idx="2807">
                  <c:v>199</c:v>
                </c:pt>
                <c:pt idx="2808">
                  <c:v>199</c:v>
                </c:pt>
                <c:pt idx="2809">
                  <c:v>199</c:v>
                </c:pt>
                <c:pt idx="2810">
                  <c:v>199</c:v>
                </c:pt>
                <c:pt idx="2811">
                  <c:v>199</c:v>
                </c:pt>
                <c:pt idx="2812">
                  <c:v>199</c:v>
                </c:pt>
                <c:pt idx="2813">
                  <c:v>199</c:v>
                </c:pt>
                <c:pt idx="2814">
                  <c:v>199</c:v>
                </c:pt>
                <c:pt idx="2815">
                  <c:v>199</c:v>
                </c:pt>
                <c:pt idx="2816">
                  <c:v>199</c:v>
                </c:pt>
                <c:pt idx="2817">
                  <c:v>199</c:v>
                </c:pt>
                <c:pt idx="2818">
                  <c:v>199</c:v>
                </c:pt>
                <c:pt idx="2819">
                  <c:v>199</c:v>
                </c:pt>
                <c:pt idx="2820">
                  <c:v>199</c:v>
                </c:pt>
                <c:pt idx="2821">
                  <c:v>199</c:v>
                </c:pt>
                <c:pt idx="2822">
                  <c:v>199</c:v>
                </c:pt>
                <c:pt idx="2823">
                  <c:v>199</c:v>
                </c:pt>
                <c:pt idx="2824">
                  <c:v>199</c:v>
                </c:pt>
                <c:pt idx="2825">
                  <c:v>199</c:v>
                </c:pt>
                <c:pt idx="2826">
                  <c:v>199</c:v>
                </c:pt>
                <c:pt idx="2827">
                  <c:v>199</c:v>
                </c:pt>
                <c:pt idx="2828">
                  <c:v>199</c:v>
                </c:pt>
                <c:pt idx="2829">
                  <c:v>199</c:v>
                </c:pt>
                <c:pt idx="2830">
                  <c:v>199</c:v>
                </c:pt>
                <c:pt idx="2831">
                  <c:v>199</c:v>
                </c:pt>
                <c:pt idx="2832">
                  <c:v>199</c:v>
                </c:pt>
                <c:pt idx="2833">
                  <c:v>199</c:v>
                </c:pt>
                <c:pt idx="2834">
                  <c:v>199</c:v>
                </c:pt>
                <c:pt idx="2835">
                  <c:v>199</c:v>
                </c:pt>
                <c:pt idx="2836">
                  <c:v>199</c:v>
                </c:pt>
                <c:pt idx="2837">
                  <c:v>199</c:v>
                </c:pt>
                <c:pt idx="2838">
                  <c:v>199</c:v>
                </c:pt>
                <c:pt idx="2839">
                  <c:v>199</c:v>
                </c:pt>
                <c:pt idx="2840">
                  <c:v>199</c:v>
                </c:pt>
                <c:pt idx="2841">
                  <c:v>199</c:v>
                </c:pt>
                <c:pt idx="2842">
                  <c:v>200</c:v>
                </c:pt>
                <c:pt idx="2843">
                  <c:v>201</c:v>
                </c:pt>
                <c:pt idx="2844">
                  <c:v>201</c:v>
                </c:pt>
                <c:pt idx="2845">
                  <c:v>201</c:v>
                </c:pt>
                <c:pt idx="2846">
                  <c:v>201</c:v>
                </c:pt>
                <c:pt idx="2847">
                  <c:v>201</c:v>
                </c:pt>
                <c:pt idx="2848">
                  <c:v>201</c:v>
                </c:pt>
                <c:pt idx="2849">
                  <c:v>201</c:v>
                </c:pt>
                <c:pt idx="2850">
                  <c:v>201</c:v>
                </c:pt>
                <c:pt idx="2851">
                  <c:v>201</c:v>
                </c:pt>
                <c:pt idx="2852">
                  <c:v>201</c:v>
                </c:pt>
                <c:pt idx="2853">
                  <c:v>201</c:v>
                </c:pt>
                <c:pt idx="2854">
                  <c:v>201</c:v>
                </c:pt>
                <c:pt idx="2855">
                  <c:v>201</c:v>
                </c:pt>
                <c:pt idx="2856">
                  <c:v>201</c:v>
                </c:pt>
                <c:pt idx="2857">
                  <c:v>201</c:v>
                </c:pt>
                <c:pt idx="2858">
                  <c:v>202</c:v>
                </c:pt>
                <c:pt idx="2859">
                  <c:v>202</c:v>
                </c:pt>
                <c:pt idx="2860">
                  <c:v>202</c:v>
                </c:pt>
                <c:pt idx="2861">
                  <c:v>202</c:v>
                </c:pt>
                <c:pt idx="2862">
                  <c:v>202</c:v>
                </c:pt>
                <c:pt idx="2863">
                  <c:v>202</c:v>
                </c:pt>
                <c:pt idx="2864">
                  <c:v>203</c:v>
                </c:pt>
                <c:pt idx="2865">
                  <c:v>203</c:v>
                </c:pt>
                <c:pt idx="2866">
                  <c:v>203</c:v>
                </c:pt>
                <c:pt idx="2867">
                  <c:v>203</c:v>
                </c:pt>
                <c:pt idx="2868">
                  <c:v>203</c:v>
                </c:pt>
                <c:pt idx="2869">
                  <c:v>203</c:v>
                </c:pt>
                <c:pt idx="2870">
                  <c:v>203</c:v>
                </c:pt>
                <c:pt idx="2871">
                  <c:v>203</c:v>
                </c:pt>
                <c:pt idx="2872">
                  <c:v>203</c:v>
                </c:pt>
                <c:pt idx="2873">
                  <c:v>203</c:v>
                </c:pt>
                <c:pt idx="2874">
                  <c:v>203</c:v>
                </c:pt>
                <c:pt idx="2875">
                  <c:v>203</c:v>
                </c:pt>
                <c:pt idx="2876">
                  <c:v>203</c:v>
                </c:pt>
                <c:pt idx="2877">
                  <c:v>203</c:v>
                </c:pt>
                <c:pt idx="2878">
                  <c:v>203</c:v>
                </c:pt>
                <c:pt idx="2879">
                  <c:v>204</c:v>
                </c:pt>
                <c:pt idx="2880">
                  <c:v>204</c:v>
                </c:pt>
                <c:pt idx="2881">
                  <c:v>204</c:v>
                </c:pt>
                <c:pt idx="2882">
                  <c:v>204</c:v>
                </c:pt>
                <c:pt idx="2883">
                  <c:v>204</c:v>
                </c:pt>
                <c:pt idx="2884">
                  <c:v>204</c:v>
                </c:pt>
                <c:pt idx="2885">
                  <c:v>204</c:v>
                </c:pt>
                <c:pt idx="2886">
                  <c:v>204</c:v>
                </c:pt>
                <c:pt idx="2887">
                  <c:v>204</c:v>
                </c:pt>
                <c:pt idx="2888">
                  <c:v>204</c:v>
                </c:pt>
                <c:pt idx="2889">
                  <c:v>204</c:v>
                </c:pt>
                <c:pt idx="2890">
                  <c:v>204</c:v>
                </c:pt>
                <c:pt idx="2891">
                  <c:v>204</c:v>
                </c:pt>
                <c:pt idx="2892">
                  <c:v>204</c:v>
                </c:pt>
                <c:pt idx="2893">
                  <c:v>204</c:v>
                </c:pt>
                <c:pt idx="2894">
                  <c:v>204</c:v>
                </c:pt>
                <c:pt idx="2895">
                  <c:v>204</c:v>
                </c:pt>
                <c:pt idx="2896">
                  <c:v>204</c:v>
                </c:pt>
                <c:pt idx="2897">
                  <c:v>204</c:v>
                </c:pt>
                <c:pt idx="2898">
                  <c:v>204</c:v>
                </c:pt>
                <c:pt idx="2899">
                  <c:v>204</c:v>
                </c:pt>
                <c:pt idx="2900">
                  <c:v>204</c:v>
                </c:pt>
                <c:pt idx="2901">
                  <c:v>204</c:v>
                </c:pt>
                <c:pt idx="2902">
                  <c:v>204</c:v>
                </c:pt>
                <c:pt idx="2903">
                  <c:v>204</c:v>
                </c:pt>
                <c:pt idx="2904">
                  <c:v>204</c:v>
                </c:pt>
                <c:pt idx="2905">
                  <c:v>204</c:v>
                </c:pt>
                <c:pt idx="2906">
                  <c:v>204</c:v>
                </c:pt>
                <c:pt idx="2907">
                  <c:v>204</c:v>
                </c:pt>
                <c:pt idx="2908">
                  <c:v>204</c:v>
                </c:pt>
                <c:pt idx="2909">
                  <c:v>204</c:v>
                </c:pt>
                <c:pt idx="2910">
                  <c:v>204</c:v>
                </c:pt>
                <c:pt idx="2911">
                  <c:v>204</c:v>
                </c:pt>
                <c:pt idx="2912">
                  <c:v>204</c:v>
                </c:pt>
                <c:pt idx="2913">
                  <c:v>204</c:v>
                </c:pt>
                <c:pt idx="2914">
                  <c:v>204</c:v>
                </c:pt>
                <c:pt idx="2915">
                  <c:v>204</c:v>
                </c:pt>
                <c:pt idx="2916">
                  <c:v>204</c:v>
                </c:pt>
                <c:pt idx="2917">
                  <c:v>204</c:v>
                </c:pt>
                <c:pt idx="2918">
                  <c:v>204</c:v>
                </c:pt>
                <c:pt idx="2919">
                  <c:v>204</c:v>
                </c:pt>
                <c:pt idx="2920">
                  <c:v>204</c:v>
                </c:pt>
                <c:pt idx="2921">
                  <c:v>204</c:v>
                </c:pt>
                <c:pt idx="2922">
                  <c:v>204</c:v>
                </c:pt>
                <c:pt idx="2923">
                  <c:v>204</c:v>
                </c:pt>
                <c:pt idx="2924">
                  <c:v>204</c:v>
                </c:pt>
                <c:pt idx="2925">
                  <c:v>204</c:v>
                </c:pt>
                <c:pt idx="2926">
                  <c:v>204</c:v>
                </c:pt>
                <c:pt idx="2927">
                  <c:v>204</c:v>
                </c:pt>
                <c:pt idx="2928">
                  <c:v>204</c:v>
                </c:pt>
                <c:pt idx="2929">
                  <c:v>204</c:v>
                </c:pt>
                <c:pt idx="2930">
                  <c:v>204</c:v>
                </c:pt>
                <c:pt idx="2931">
                  <c:v>204</c:v>
                </c:pt>
                <c:pt idx="2932">
                  <c:v>204</c:v>
                </c:pt>
                <c:pt idx="2933">
                  <c:v>204</c:v>
                </c:pt>
                <c:pt idx="2934">
                  <c:v>205</c:v>
                </c:pt>
                <c:pt idx="2935">
                  <c:v>205</c:v>
                </c:pt>
                <c:pt idx="2936">
                  <c:v>205</c:v>
                </c:pt>
                <c:pt idx="2937">
                  <c:v>205</c:v>
                </c:pt>
                <c:pt idx="2938">
                  <c:v>205</c:v>
                </c:pt>
                <c:pt idx="2939">
                  <c:v>205</c:v>
                </c:pt>
                <c:pt idx="2940">
                  <c:v>205</c:v>
                </c:pt>
                <c:pt idx="2941">
                  <c:v>206</c:v>
                </c:pt>
                <c:pt idx="2942">
                  <c:v>206</c:v>
                </c:pt>
                <c:pt idx="2943">
                  <c:v>206</c:v>
                </c:pt>
                <c:pt idx="2944">
                  <c:v>206</c:v>
                </c:pt>
                <c:pt idx="2945">
                  <c:v>207</c:v>
                </c:pt>
                <c:pt idx="2946">
                  <c:v>207</c:v>
                </c:pt>
                <c:pt idx="2947">
                  <c:v>207</c:v>
                </c:pt>
                <c:pt idx="2948">
                  <c:v>207</c:v>
                </c:pt>
                <c:pt idx="2949">
                  <c:v>207</c:v>
                </c:pt>
                <c:pt idx="2950">
                  <c:v>207</c:v>
                </c:pt>
                <c:pt idx="2951">
                  <c:v>207</c:v>
                </c:pt>
                <c:pt idx="2952">
                  <c:v>207</c:v>
                </c:pt>
                <c:pt idx="2953">
                  <c:v>207</c:v>
                </c:pt>
                <c:pt idx="2954">
                  <c:v>207</c:v>
                </c:pt>
                <c:pt idx="2955">
                  <c:v>207</c:v>
                </c:pt>
                <c:pt idx="2956">
                  <c:v>207</c:v>
                </c:pt>
                <c:pt idx="2957">
                  <c:v>207</c:v>
                </c:pt>
                <c:pt idx="2958">
                  <c:v>207</c:v>
                </c:pt>
                <c:pt idx="2959">
                  <c:v>207</c:v>
                </c:pt>
                <c:pt idx="2960">
                  <c:v>207</c:v>
                </c:pt>
                <c:pt idx="2961">
                  <c:v>207</c:v>
                </c:pt>
                <c:pt idx="2962">
                  <c:v>207</c:v>
                </c:pt>
                <c:pt idx="2963">
                  <c:v>207</c:v>
                </c:pt>
                <c:pt idx="2964">
                  <c:v>207</c:v>
                </c:pt>
                <c:pt idx="2965">
                  <c:v>207</c:v>
                </c:pt>
                <c:pt idx="2966">
                  <c:v>207</c:v>
                </c:pt>
                <c:pt idx="2967">
                  <c:v>207</c:v>
                </c:pt>
                <c:pt idx="2968">
                  <c:v>207</c:v>
                </c:pt>
                <c:pt idx="2969">
                  <c:v>207</c:v>
                </c:pt>
                <c:pt idx="2970">
                  <c:v>207</c:v>
                </c:pt>
                <c:pt idx="2971">
                  <c:v>207</c:v>
                </c:pt>
                <c:pt idx="2972">
                  <c:v>207</c:v>
                </c:pt>
                <c:pt idx="2973">
                  <c:v>207</c:v>
                </c:pt>
                <c:pt idx="2974">
                  <c:v>207</c:v>
                </c:pt>
                <c:pt idx="2975">
                  <c:v>207</c:v>
                </c:pt>
                <c:pt idx="2976">
                  <c:v>207</c:v>
                </c:pt>
                <c:pt idx="2977">
                  <c:v>207</c:v>
                </c:pt>
                <c:pt idx="2978">
                  <c:v>207</c:v>
                </c:pt>
                <c:pt idx="2979">
                  <c:v>207</c:v>
                </c:pt>
                <c:pt idx="2980">
                  <c:v>207</c:v>
                </c:pt>
                <c:pt idx="2981">
                  <c:v>207</c:v>
                </c:pt>
                <c:pt idx="2982">
                  <c:v>207</c:v>
                </c:pt>
                <c:pt idx="2983">
                  <c:v>207</c:v>
                </c:pt>
                <c:pt idx="2984">
                  <c:v>207</c:v>
                </c:pt>
                <c:pt idx="2985">
                  <c:v>207</c:v>
                </c:pt>
                <c:pt idx="2986">
                  <c:v>207</c:v>
                </c:pt>
                <c:pt idx="2987">
                  <c:v>207</c:v>
                </c:pt>
                <c:pt idx="2988">
                  <c:v>207</c:v>
                </c:pt>
                <c:pt idx="2989">
                  <c:v>207</c:v>
                </c:pt>
                <c:pt idx="2990">
                  <c:v>207</c:v>
                </c:pt>
                <c:pt idx="2991">
                  <c:v>207</c:v>
                </c:pt>
                <c:pt idx="2992">
                  <c:v>207</c:v>
                </c:pt>
                <c:pt idx="2993">
                  <c:v>208</c:v>
                </c:pt>
                <c:pt idx="2994">
                  <c:v>208</c:v>
                </c:pt>
                <c:pt idx="2995">
                  <c:v>209</c:v>
                </c:pt>
                <c:pt idx="2996">
                  <c:v>209</c:v>
                </c:pt>
                <c:pt idx="2997">
                  <c:v>209</c:v>
                </c:pt>
                <c:pt idx="2998">
                  <c:v>209</c:v>
                </c:pt>
                <c:pt idx="2999">
                  <c:v>209</c:v>
                </c:pt>
                <c:pt idx="3000">
                  <c:v>209</c:v>
                </c:pt>
                <c:pt idx="3001">
                  <c:v>209</c:v>
                </c:pt>
                <c:pt idx="3002">
                  <c:v>210</c:v>
                </c:pt>
                <c:pt idx="3003">
                  <c:v>210</c:v>
                </c:pt>
                <c:pt idx="3004">
                  <c:v>211</c:v>
                </c:pt>
                <c:pt idx="3005">
                  <c:v>211</c:v>
                </c:pt>
                <c:pt idx="3006">
                  <c:v>211</c:v>
                </c:pt>
                <c:pt idx="3007">
                  <c:v>211</c:v>
                </c:pt>
                <c:pt idx="3008">
                  <c:v>211</c:v>
                </c:pt>
                <c:pt idx="3009">
                  <c:v>211</c:v>
                </c:pt>
                <c:pt idx="3010">
                  <c:v>211</c:v>
                </c:pt>
                <c:pt idx="3011">
                  <c:v>211</c:v>
                </c:pt>
                <c:pt idx="3012">
                  <c:v>212</c:v>
                </c:pt>
                <c:pt idx="3013">
                  <c:v>212</c:v>
                </c:pt>
                <c:pt idx="3014">
                  <c:v>212</c:v>
                </c:pt>
                <c:pt idx="3015">
                  <c:v>212</c:v>
                </c:pt>
                <c:pt idx="3016">
                  <c:v>212</c:v>
                </c:pt>
                <c:pt idx="3017">
                  <c:v>213</c:v>
                </c:pt>
                <c:pt idx="3018">
                  <c:v>213</c:v>
                </c:pt>
                <c:pt idx="3019">
                  <c:v>213</c:v>
                </c:pt>
                <c:pt idx="3020">
                  <c:v>213</c:v>
                </c:pt>
                <c:pt idx="3021">
                  <c:v>214</c:v>
                </c:pt>
                <c:pt idx="3022">
                  <c:v>214</c:v>
                </c:pt>
                <c:pt idx="3023">
                  <c:v>214</c:v>
                </c:pt>
                <c:pt idx="3024">
                  <c:v>214</c:v>
                </c:pt>
                <c:pt idx="3025">
                  <c:v>214</c:v>
                </c:pt>
                <c:pt idx="3026">
                  <c:v>214</c:v>
                </c:pt>
                <c:pt idx="3027">
                  <c:v>214</c:v>
                </c:pt>
                <c:pt idx="3028">
                  <c:v>214</c:v>
                </c:pt>
                <c:pt idx="3029">
                  <c:v>214</c:v>
                </c:pt>
                <c:pt idx="3030">
                  <c:v>214</c:v>
                </c:pt>
                <c:pt idx="3031">
                  <c:v>214</c:v>
                </c:pt>
                <c:pt idx="3032">
                  <c:v>214</c:v>
                </c:pt>
                <c:pt idx="3033">
                  <c:v>214</c:v>
                </c:pt>
                <c:pt idx="3034">
                  <c:v>214</c:v>
                </c:pt>
                <c:pt idx="3035">
                  <c:v>214</c:v>
                </c:pt>
                <c:pt idx="3036">
                  <c:v>214</c:v>
                </c:pt>
                <c:pt idx="3037">
                  <c:v>214</c:v>
                </c:pt>
                <c:pt idx="3038">
                  <c:v>214</c:v>
                </c:pt>
                <c:pt idx="3039">
                  <c:v>215</c:v>
                </c:pt>
                <c:pt idx="3040">
                  <c:v>215</c:v>
                </c:pt>
                <c:pt idx="3041">
                  <c:v>215</c:v>
                </c:pt>
                <c:pt idx="3042">
                  <c:v>215</c:v>
                </c:pt>
                <c:pt idx="3043">
                  <c:v>215</c:v>
                </c:pt>
                <c:pt idx="3044">
                  <c:v>215</c:v>
                </c:pt>
                <c:pt idx="3045">
                  <c:v>215</c:v>
                </c:pt>
                <c:pt idx="3046">
                  <c:v>215</c:v>
                </c:pt>
                <c:pt idx="3047">
                  <c:v>215</c:v>
                </c:pt>
                <c:pt idx="3048">
                  <c:v>215</c:v>
                </c:pt>
                <c:pt idx="3049">
                  <c:v>215</c:v>
                </c:pt>
                <c:pt idx="3050">
                  <c:v>215</c:v>
                </c:pt>
                <c:pt idx="3051">
                  <c:v>215</c:v>
                </c:pt>
                <c:pt idx="3052">
                  <c:v>215</c:v>
                </c:pt>
                <c:pt idx="3053">
                  <c:v>215</c:v>
                </c:pt>
                <c:pt idx="3054">
                  <c:v>215</c:v>
                </c:pt>
                <c:pt idx="3055">
                  <c:v>215</c:v>
                </c:pt>
                <c:pt idx="3056">
                  <c:v>215</c:v>
                </c:pt>
                <c:pt idx="3057">
                  <c:v>215</c:v>
                </c:pt>
                <c:pt idx="3058">
                  <c:v>215</c:v>
                </c:pt>
                <c:pt idx="3059">
                  <c:v>215</c:v>
                </c:pt>
                <c:pt idx="3060">
                  <c:v>215</c:v>
                </c:pt>
                <c:pt idx="3061">
                  <c:v>215</c:v>
                </c:pt>
                <c:pt idx="3062">
                  <c:v>215</c:v>
                </c:pt>
                <c:pt idx="3063">
                  <c:v>215</c:v>
                </c:pt>
                <c:pt idx="3064">
                  <c:v>216</c:v>
                </c:pt>
                <c:pt idx="3065">
                  <c:v>216</c:v>
                </c:pt>
                <c:pt idx="3066">
                  <c:v>216</c:v>
                </c:pt>
                <c:pt idx="3067">
                  <c:v>216</c:v>
                </c:pt>
                <c:pt idx="3068">
                  <c:v>216</c:v>
                </c:pt>
                <c:pt idx="3069">
                  <c:v>216</c:v>
                </c:pt>
                <c:pt idx="3070">
                  <c:v>216</c:v>
                </c:pt>
                <c:pt idx="3071">
                  <c:v>216</c:v>
                </c:pt>
                <c:pt idx="3072">
                  <c:v>216</c:v>
                </c:pt>
                <c:pt idx="3073">
                  <c:v>216</c:v>
                </c:pt>
                <c:pt idx="3074">
                  <c:v>216</c:v>
                </c:pt>
                <c:pt idx="3075">
                  <c:v>216</c:v>
                </c:pt>
                <c:pt idx="3076">
                  <c:v>216</c:v>
                </c:pt>
                <c:pt idx="3077">
                  <c:v>216</c:v>
                </c:pt>
                <c:pt idx="3078">
                  <c:v>216</c:v>
                </c:pt>
                <c:pt idx="3079">
                  <c:v>216</c:v>
                </c:pt>
                <c:pt idx="3080">
                  <c:v>217</c:v>
                </c:pt>
                <c:pt idx="3081">
                  <c:v>217</c:v>
                </c:pt>
                <c:pt idx="3082">
                  <c:v>217</c:v>
                </c:pt>
                <c:pt idx="3083">
                  <c:v>217</c:v>
                </c:pt>
                <c:pt idx="3084">
                  <c:v>217</c:v>
                </c:pt>
                <c:pt idx="3085">
                  <c:v>217</c:v>
                </c:pt>
                <c:pt idx="3086">
                  <c:v>217</c:v>
                </c:pt>
                <c:pt idx="3087">
                  <c:v>217</c:v>
                </c:pt>
                <c:pt idx="3088">
                  <c:v>217</c:v>
                </c:pt>
                <c:pt idx="3089">
                  <c:v>217</c:v>
                </c:pt>
                <c:pt idx="3090">
                  <c:v>218</c:v>
                </c:pt>
                <c:pt idx="3091">
                  <c:v>219</c:v>
                </c:pt>
                <c:pt idx="3092">
                  <c:v>219</c:v>
                </c:pt>
                <c:pt idx="3093">
                  <c:v>219</c:v>
                </c:pt>
                <c:pt idx="3094">
                  <c:v>219</c:v>
                </c:pt>
                <c:pt idx="3095">
                  <c:v>219</c:v>
                </c:pt>
                <c:pt idx="3096">
                  <c:v>219</c:v>
                </c:pt>
                <c:pt idx="3097">
                  <c:v>219</c:v>
                </c:pt>
                <c:pt idx="3098">
                  <c:v>220</c:v>
                </c:pt>
                <c:pt idx="3099">
                  <c:v>220</c:v>
                </c:pt>
                <c:pt idx="3100">
                  <c:v>220</c:v>
                </c:pt>
                <c:pt idx="3101">
                  <c:v>220</c:v>
                </c:pt>
                <c:pt idx="3102">
                  <c:v>220</c:v>
                </c:pt>
                <c:pt idx="3103">
                  <c:v>220</c:v>
                </c:pt>
                <c:pt idx="3104">
                  <c:v>220</c:v>
                </c:pt>
                <c:pt idx="3105">
                  <c:v>221</c:v>
                </c:pt>
                <c:pt idx="3106">
                  <c:v>221</c:v>
                </c:pt>
                <c:pt idx="3107">
                  <c:v>221</c:v>
                </c:pt>
                <c:pt idx="3108">
                  <c:v>221</c:v>
                </c:pt>
                <c:pt idx="3109">
                  <c:v>221</c:v>
                </c:pt>
                <c:pt idx="3110">
                  <c:v>221</c:v>
                </c:pt>
                <c:pt idx="3111">
                  <c:v>221</c:v>
                </c:pt>
                <c:pt idx="3112">
                  <c:v>221</c:v>
                </c:pt>
                <c:pt idx="3113">
                  <c:v>221</c:v>
                </c:pt>
                <c:pt idx="3114">
                  <c:v>221</c:v>
                </c:pt>
                <c:pt idx="3115">
                  <c:v>221</c:v>
                </c:pt>
                <c:pt idx="3116">
                  <c:v>221</c:v>
                </c:pt>
                <c:pt idx="3117">
                  <c:v>221</c:v>
                </c:pt>
                <c:pt idx="3118">
                  <c:v>221</c:v>
                </c:pt>
                <c:pt idx="3119">
                  <c:v>221</c:v>
                </c:pt>
                <c:pt idx="3120">
                  <c:v>221</c:v>
                </c:pt>
                <c:pt idx="3121">
                  <c:v>221</c:v>
                </c:pt>
                <c:pt idx="3122">
                  <c:v>221</c:v>
                </c:pt>
                <c:pt idx="3123">
                  <c:v>221</c:v>
                </c:pt>
                <c:pt idx="3124">
                  <c:v>221</c:v>
                </c:pt>
                <c:pt idx="3125">
                  <c:v>221</c:v>
                </c:pt>
                <c:pt idx="3126">
                  <c:v>221</c:v>
                </c:pt>
                <c:pt idx="3127">
                  <c:v>222</c:v>
                </c:pt>
                <c:pt idx="3128">
                  <c:v>223</c:v>
                </c:pt>
                <c:pt idx="3129">
                  <c:v>224</c:v>
                </c:pt>
                <c:pt idx="3130">
                  <c:v>225</c:v>
                </c:pt>
                <c:pt idx="3131">
                  <c:v>226</c:v>
                </c:pt>
                <c:pt idx="3132">
                  <c:v>226</c:v>
                </c:pt>
                <c:pt idx="3133">
                  <c:v>227</c:v>
                </c:pt>
                <c:pt idx="3134">
                  <c:v>227</c:v>
                </c:pt>
                <c:pt idx="3135">
                  <c:v>227</c:v>
                </c:pt>
                <c:pt idx="3136">
                  <c:v>227</c:v>
                </c:pt>
                <c:pt idx="3137">
                  <c:v>227</c:v>
                </c:pt>
                <c:pt idx="3138">
                  <c:v>227</c:v>
                </c:pt>
                <c:pt idx="3139">
                  <c:v>228</c:v>
                </c:pt>
                <c:pt idx="3140">
                  <c:v>228</c:v>
                </c:pt>
                <c:pt idx="3141">
                  <c:v>229</c:v>
                </c:pt>
                <c:pt idx="3142">
                  <c:v>230</c:v>
                </c:pt>
                <c:pt idx="3143">
                  <c:v>230</c:v>
                </c:pt>
                <c:pt idx="3144">
                  <c:v>230</c:v>
                </c:pt>
                <c:pt idx="3145">
                  <c:v>230</c:v>
                </c:pt>
                <c:pt idx="3146">
                  <c:v>230</c:v>
                </c:pt>
                <c:pt idx="3147">
                  <c:v>230</c:v>
                </c:pt>
                <c:pt idx="3148">
                  <c:v>230</c:v>
                </c:pt>
                <c:pt idx="3149">
                  <c:v>230</c:v>
                </c:pt>
                <c:pt idx="3150">
                  <c:v>230</c:v>
                </c:pt>
                <c:pt idx="3151">
                  <c:v>230</c:v>
                </c:pt>
                <c:pt idx="3152">
                  <c:v>230</c:v>
                </c:pt>
                <c:pt idx="3153">
                  <c:v>230</c:v>
                </c:pt>
                <c:pt idx="3154">
                  <c:v>230</c:v>
                </c:pt>
                <c:pt idx="3155">
                  <c:v>230</c:v>
                </c:pt>
                <c:pt idx="3156">
                  <c:v>230</c:v>
                </c:pt>
                <c:pt idx="3157">
                  <c:v>230</c:v>
                </c:pt>
                <c:pt idx="3158">
                  <c:v>230</c:v>
                </c:pt>
                <c:pt idx="3159">
                  <c:v>230</c:v>
                </c:pt>
                <c:pt idx="3160">
                  <c:v>230</c:v>
                </c:pt>
                <c:pt idx="3161">
                  <c:v>230</c:v>
                </c:pt>
                <c:pt idx="3162">
                  <c:v>230</c:v>
                </c:pt>
                <c:pt idx="3163">
                  <c:v>230</c:v>
                </c:pt>
                <c:pt idx="3164">
                  <c:v>230</c:v>
                </c:pt>
                <c:pt idx="3165">
                  <c:v>230</c:v>
                </c:pt>
                <c:pt idx="3166">
                  <c:v>230</c:v>
                </c:pt>
                <c:pt idx="3167">
                  <c:v>230</c:v>
                </c:pt>
                <c:pt idx="3168">
                  <c:v>230</c:v>
                </c:pt>
                <c:pt idx="3169">
                  <c:v>230</c:v>
                </c:pt>
                <c:pt idx="3170">
                  <c:v>230</c:v>
                </c:pt>
                <c:pt idx="3171">
                  <c:v>230</c:v>
                </c:pt>
                <c:pt idx="3172">
                  <c:v>230</c:v>
                </c:pt>
                <c:pt idx="3173">
                  <c:v>230</c:v>
                </c:pt>
                <c:pt idx="3174">
                  <c:v>230</c:v>
                </c:pt>
                <c:pt idx="3175">
                  <c:v>230</c:v>
                </c:pt>
                <c:pt idx="3176">
                  <c:v>230</c:v>
                </c:pt>
                <c:pt idx="3177">
                  <c:v>231</c:v>
                </c:pt>
                <c:pt idx="3178">
                  <c:v>231</c:v>
                </c:pt>
                <c:pt idx="3179">
                  <c:v>231</c:v>
                </c:pt>
                <c:pt idx="3180">
                  <c:v>231</c:v>
                </c:pt>
                <c:pt idx="3181">
                  <c:v>231</c:v>
                </c:pt>
                <c:pt idx="3182">
                  <c:v>231</c:v>
                </c:pt>
                <c:pt idx="3183">
                  <c:v>231</c:v>
                </c:pt>
                <c:pt idx="3184">
                  <c:v>231</c:v>
                </c:pt>
                <c:pt idx="3185">
                  <c:v>231</c:v>
                </c:pt>
                <c:pt idx="3186">
                  <c:v>231</c:v>
                </c:pt>
                <c:pt idx="3187">
                  <c:v>231</c:v>
                </c:pt>
                <c:pt idx="3188">
                  <c:v>231</c:v>
                </c:pt>
                <c:pt idx="3189">
                  <c:v>231</c:v>
                </c:pt>
                <c:pt idx="3190">
                  <c:v>231</c:v>
                </c:pt>
                <c:pt idx="3191">
                  <c:v>231</c:v>
                </c:pt>
                <c:pt idx="3192">
                  <c:v>231</c:v>
                </c:pt>
                <c:pt idx="3193">
                  <c:v>231</c:v>
                </c:pt>
                <c:pt idx="3194">
                  <c:v>231</c:v>
                </c:pt>
                <c:pt idx="3195">
                  <c:v>231</c:v>
                </c:pt>
                <c:pt idx="3196">
                  <c:v>231</c:v>
                </c:pt>
                <c:pt idx="3197">
                  <c:v>231</c:v>
                </c:pt>
                <c:pt idx="3198">
                  <c:v>231</c:v>
                </c:pt>
                <c:pt idx="3199">
                  <c:v>231</c:v>
                </c:pt>
                <c:pt idx="3200">
                  <c:v>231</c:v>
                </c:pt>
                <c:pt idx="3201">
                  <c:v>231</c:v>
                </c:pt>
                <c:pt idx="3202">
                  <c:v>231</c:v>
                </c:pt>
                <c:pt idx="3203">
                  <c:v>231</c:v>
                </c:pt>
                <c:pt idx="3204">
                  <c:v>231</c:v>
                </c:pt>
                <c:pt idx="3205">
                  <c:v>231</c:v>
                </c:pt>
                <c:pt idx="3206">
                  <c:v>231</c:v>
                </c:pt>
                <c:pt idx="3207">
                  <c:v>231</c:v>
                </c:pt>
                <c:pt idx="3208">
                  <c:v>231</c:v>
                </c:pt>
                <c:pt idx="3209">
                  <c:v>231</c:v>
                </c:pt>
                <c:pt idx="3210">
                  <c:v>231</c:v>
                </c:pt>
                <c:pt idx="3211">
                  <c:v>231</c:v>
                </c:pt>
                <c:pt idx="3212">
                  <c:v>231</c:v>
                </c:pt>
                <c:pt idx="3213">
                  <c:v>231</c:v>
                </c:pt>
                <c:pt idx="3214">
                  <c:v>231</c:v>
                </c:pt>
                <c:pt idx="3215">
                  <c:v>232</c:v>
                </c:pt>
                <c:pt idx="3216">
                  <c:v>232</c:v>
                </c:pt>
                <c:pt idx="3217">
                  <c:v>232</c:v>
                </c:pt>
                <c:pt idx="3218">
                  <c:v>232</c:v>
                </c:pt>
                <c:pt idx="3219">
                  <c:v>232</c:v>
                </c:pt>
                <c:pt idx="3220">
                  <c:v>232</c:v>
                </c:pt>
                <c:pt idx="3221">
                  <c:v>232</c:v>
                </c:pt>
                <c:pt idx="3222">
                  <c:v>232</c:v>
                </c:pt>
                <c:pt idx="3223">
                  <c:v>232</c:v>
                </c:pt>
                <c:pt idx="3224">
                  <c:v>232</c:v>
                </c:pt>
                <c:pt idx="3225">
                  <c:v>232</c:v>
                </c:pt>
                <c:pt idx="3226">
                  <c:v>232</c:v>
                </c:pt>
                <c:pt idx="3227">
                  <c:v>232</c:v>
                </c:pt>
                <c:pt idx="3228">
                  <c:v>232</c:v>
                </c:pt>
                <c:pt idx="3229">
                  <c:v>232</c:v>
                </c:pt>
                <c:pt idx="3230">
                  <c:v>232</c:v>
                </c:pt>
                <c:pt idx="3231">
                  <c:v>233</c:v>
                </c:pt>
                <c:pt idx="3232">
                  <c:v>233</c:v>
                </c:pt>
                <c:pt idx="3233">
                  <c:v>233</c:v>
                </c:pt>
                <c:pt idx="3234">
                  <c:v>233</c:v>
                </c:pt>
                <c:pt idx="3235">
                  <c:v>233</c:v>
                </c:pt>
                <c:pt idx="3236">
                  <c:v>233</c:v>
                </c:pt>
                <c:pt idx="3237">
                  <c:v>233</c:v>
                </c:pt>
                <c:pt idx="3238">
                  <c:v>233</c:v>
                </c:pt>
                <c:pt idx="3239">
                  <c:v>233</c:v>
                </c:pt>
                <c:pt idx="3240">
                  <c:v>233</c:v>
                </c:pt>
                <c:pt idx="3241">
                  <c:v>233</c:v>
                </c:pt>
                <c:pt idx="3242">
                  <c:v>233</c:v>
                </c:pt>
                <c:pt idx="3243">
                  <c:v>233</c:v>
                </c:pt>
                <c:pt idx="3244">
                  <c:v>233</c:v>
                </c:pt>
                <c:pt idx="3245">
                  <c:v>233</c:v>
                </c:pt>
                <c:pt idx="3246">
                  <c:v>233</c:v>
                </c:pt>
                <c:pt idx="3247">
                  <c:v>233</c:v>
                </c:pt>
                <c:pt idx="3248">
                  <c:v>233</c:v>
                </c:pt>
                <c:pt idx="3249">
                  <c:v>233</c:v>
                </c:pt>
                <c:pt idx="3250">
                  <c:v>233</c:v>
                </c:pt>
                <c:pt idx="3251">
                  <c:v>233</c:v>
                </c:pt>
                <c:pt idx="3252">
                  <c:v>233</c:v>
                </c:pt>
                <c:pt idx="3253">
                  <c:v>233</c:v>
                </c:pt>
                <c:pt idx="3254">
                  <c:v>233</c:v>
                </c:pt>
                <c:pt idx="3255">
                  <c:v>233</c:v>
                </c:pt>
                <c:pt idx="3256">
                  <c:v>233</c:v>
                </c:pt>
                <c:pt idx="3257">
                  <c:v>233</c:v>
                </c:pt>
                <c:pt idx="3258">
                  <c:v>233</c:v>
                </c:pt>
                <c:pt idx="3259">
                  <c:v>233</c:v>
                </c:pt>
                <c:pt idx="3260">
                  <c:v>233</c:v>
                </c:pt>
                <c:pt idx="3261">
                  <c:v>233</c:v>
                </c:pt>
                <c:pt idx="3262">
                  <c:v>233</c:v>
                </c:pt>
                <c:pt idx="3263">
                  <c:v>233</c:v>
                </c:pt>
                <c:pt idx="3264">
                  <c:v>233</c:v>
                </c:pt>
                <c:pt idx="3265">
                  <c:v>233</c:v>
                </c:pt>
                <c:pt idx="3266">
                  <c:v>233</c:v>
                </c:pt>
                <c:pt idx="3267">
                  <c:v>233</c:v>
                </c:pt>
                <c:pt idx="3268">
                  <c:v>233</c:v>
                </c:pt>
                <c:pt idx="3269">
                  <c:v>233</c:v>
                </c:pt>
                <c:pt idx="3270">
                  <c:v>233</c:v>
                </c:pt>
                <c:pt idx="3271">
                  <c:v>233</c:v>
                </c:pt>
                <c:pt idx="3272">
                  <c:v>233</c:v>
                </c:pt>
                <c:pt idx="3273">
                  <c:v>233</c:v>
                </c:pt>
                <c:pt idx="3274">
                  <c:v>233</c:v>
                </c:pt>
                <c:pt idx="3275">
                  <c:v>233</c:v>
                </c:pt>
                <c:pt idx="3276">
                  <c:v>233</c:v>
                </c:pt>
                <c:pt idx="3277">
                  <c:v>233</c:v>
                </c:pt>
                <c:pt idx="3278">
                  <c:v>233</c:v>
                </c:pt>
                <c:pt idx="3279">
                  <c:v>233</c:v>
                </c:pt>
                <c:pt idx="3280">
                  <c:v>233</c:v>
                </c:pt>
                <c:pt idx="3281">
                  <c:v>233</c:v>
                </c:pt>
                <c:pt idx="3282">
                  <c:v>233</c:v>
                </c:pt>
                <c:pt idx="3283">
                  <c:v>233</c:v>
                </c:pt>
                <c:pt idx="3284">
                  <c:v>233</c:v>
                </c:pt>
                <c:pt idx="3285">
                  <c:v>233</c:v>
                </c:pt>
                <c:pt idx="3286">
                  <c:v>233</c:v>
                </c:pt>
                <c:pt idx="3287">
                  <c:v>233</c:v>
                </c:pt>
                <c:pt idx="3288">
                  <c:v>233</c:v>
                </c:pt>
                <c:pt idx="3289">
                  <c:v>233</c:v>
                </c:pt>
                <c:pt idx="3290">
                  <c:v>233</c:v>
                </c:pt>
                <c:pt idx="3291">
                  <c:v>233</c:v>
                </c:pt>
                <c:pt idx="3292">
                  <c:v>233</c:v>
                </c:pt>
                <c:pt idx="3293">
                  <c:v>233</c:v>
                </c:pt>
                <c:pt idx="3294">
                  <c:v>233</c:v>
                </c:pt>
                <c:pt idx="3295">
                  <c:v>233</c:v>
                </c:pt>
                <c:pt idx="3296">
                  <c:v>233</c:v>
                </c:pt>
                <c:pt idx="3297">
                  <c:v>233</c:v>
                </c:pt>
                <c:pt idx="3298">
                  <c:v>233</c:v>
                </c:pt>
                <c:pt idx="3299">
                  <c:v>233</c:v>
                </c:pt>
                <c:pt idx="3300">
                  <c:v>234</c:v>
                </c:pt>
                <c:pt idx="3301">
                  <c:v>235</c:v>
                </c:pt>
                <c:pt idx="3302">
                  <c:v>235</c:v>
                </c:pt>
                <c:pt idx="3303">
                  <c:v>236</c:v>
                </c:pt>
                <c:pt idx="3304">
                  <c:v>236</c:v>
                </c:pt>
                <c:pt idx="3305">
                  <c:v>236</c:v>
                </c:pt>
                <c:pt idx="3306">
                  <c:v>236</c:v>
                </c:pt>
                <c:pt idx="3307">
                  <c:v>236</c:v>
                </c:pt>
                <c:pt idx="3308">
                  <c:v>236</c:v>
                </c:pt>
                <c:pt idx="3309">
                  <c:v>236</c:v>
                </c:pt>
                <c:pt idx="3310">
                  <c:v>236</c:v>
                </c:pt>
                <c:pt idx="3311">
                  <c:v>236</c:v>
                </c:pt>
                <c:pt idx="3312">
                  <c:v>236</c:v>
                </c:pt>
                <c:pt idx="3313">
                  <c:v>236</c:v>
                </c:pt>
                <c:pt idx="3314">
                  <c:v>236</c:v>
                </c:pt>
                <c:pt idx="3315">
                  <c:v>236</c:v>
                </c:pt>
                <c:pt idx="3316">
                  <c:v>236</c:v>
                </c:pt>
                <c:pt idx="3317">
                  <c:v>236</c:v>
                </c:pt>
                <c:pt idx="3318">
                  <c:v>236</c:v>
                </c:pt>
                <c:pt idx="3319">
                  <c:v>236</c:v>
                </c:pt>
                <c:pt idx="3320">
                  <c:v>236</c:v>
                </c:pt>
                <c:pt idx="3321">
                  <c:v>236</c:v>
                </c:pt>
                <c:pt idx="3322">
                  <c:v>236</c:v>
                </c:pt>
                <c:pt idx="3323">
                  <c:v>236</c:v>
                </c:pt>
                <c:pt idx="3324">
                  <c:v>236</c:v>
                </c:pt>
                <c:pt idx="3325">
                  <c:v>236</c:v>
                </c:pt>
                <c:pt idx="3326">
                  <c:v>236</c:v>
                </c:pt>
                <c:pt idx="3327">
                  <c:v>236</c:v>
                </c:pt>
                <c:pt idx="3328">
                  <c:v>236</c:v>
                </c:pt>
                <c:pt idx="3329">
                  <c:v>236</c:v>
                </c:pt>
                <c:pt idx="3330">
                  <c:v>236</c:v>
                </c:pt>
                <c:pt idx="3331">
                  <c:v>236</c:v>
                </c:pt>
                <c:pt idx="3332">
                  <c:v>236</c:v>
                </c:pt>
                <c:pt idx="3333">
                  <c:v>236</c:v>
                </c:pt>
                <c:pt idx="3334">
                  <c:v>236</c:v>
                </c:pt>
                <c:pt idx="3335">
                  <c:v>236</c:v>
                </c:pt>
                <c:pt idx="3336">
                  <c:v>236</c:v>
                </c:pt>
                <c:pt idx="3337">
                  <c:v>236</c:v>
                </c:pt>
                <c:pt idx="3338">
                  <c:v>236</c:v>
                </c:pt>
                <c:pt idx="3339">
                  <c:v>236</c:v>
                </c:pt>
                <c:pt idx="3340">
                  <c:v>236</c:v>
                </c:pt>
                <c:pt idx="3341">
                  <c:v>236</c:v>
                </c:pt>
                <c:pt idx="3342">
                  <c:v>236</c:v>
                </c:pt>
                <c:pt idx="3343">
                  <c:v>236</c:v>
                </c:pt>
                <c:pt idx="3344">
                  <c:v>236</c:v>
                </c:pt>
                <c:pt idx="3345">
                  <c:v>236</c:v>
                </c:pt>
                <c:pt idx="3346">
                  <c:v>236</c:v>
                </c:pt>
                <c:pt idx="3347">
                  <c:v>236</c:v>
                </c:pt>
                <c:pt idx="3348">
                  <c:v>236</c:v>
                </c:pt>
                <c:pt idx="3349">
                  <c:v>236</c:v>
                </c:pt>
                <c:pt idx="3350">
                  <c:v>236</c:v>
                </c:pt>
                <c:pt idx="3351">
                  <c:v>236</c:v>
                </c:pt>
                <c:pt idx="3352">
                  <c:v>236</c:v>
                </c:pt>
                <c:pt idx="3353">
                  <c:v>236</c:v>
                </c:pt>
                <c:pt idx="3354">
                  <c:v>236</c:v>
                </c:pt>
                <c:pt idx="3355">
                  <c:v>236</c:v>
                </c:pt>
                <c:pt idx="3356">
                  <c:v>236</c:v>
                </c:pt>
                <c:pt idx="3357">
                  <c:v>236</c:v>
                </c:pt>
                <c:pt idx="3358">
                  <c:v>236</c:v>
                </c:pt>
                <c:pt idx="3359">
                  <c:v>236</c:v>
                </c:pt>
                <c:pt idx="3360">
                  <c:v>236</c:v>
                </c:pt>
                <c:pt idx="3361">
                  <c:v>236</c:v>
                </c:pt>
                <c:pt idx="3362">
                  <c:v>236</c:v>
                </c:pt>
                <c:pt idx="3363">
                  <c:v>236</c:v>
                </c:pt>
                <c:pt idx="3364">
                  <c:v>236</c:v>
                </c:pt>
                <c:pt idx="3365">
                  <c:v>236</c:v>
                </c:pt>
                <c:pt idx="3366">
                  <c:v>236</c:v>
                </c:pt>
                <c:pt idx="3367">
                  <c:v>236</c:v>
                </c:pt>
                <c:pt idx="3368">
                  <c:v>236</c:v>
                </c:pt>
                <c:pt idx="3369">
                  <c:v>236</c:v>
                </c:pt>
                <c:pt idx="3370">
                  <c:v>236</c:v>
                </c:pt>
                <c:pt idx="3371">
                  <c:v>236</c:v>
                </c:pt>
                <c:pt idx="3372">
                  <c:v>236</c:v>
                </c:pt>
                <c:pt idx="3373">
                  <c:v>236</c:v>
                </c:pt>
                <c:pt idx="3374">
                  <c:v>236</c:v>
                </c:pt>
                <c:pt idx="3375">
                  <c:v>236</c:v>
                </c:pt>
                <c:pt idx="3376">
                  <c:v>236</c:v>
                </c:pt>
                <c:pt idx="3377">
                  <c:v>236</c:v>
                </c:pt>
                <c:pt idx="3378">
                  <c:v>236</c:v>
                </c:pt>
                <c:pt idx="3379">
                  <c:v>236</c:v>
                </c:pt>
                <c:pt idx="3380">
                  <c:v>236</c:v>
                </c:pt>
                <c:pt idx="3381">
                  <c:v>236</c:v>
                </c:pt>
                <c:pt idx="3382">
                  <c:v>236</c:v>
                </c:pt>
                <c:pt idx="3383">
                  <c:v>236</c:v>
                </c:pt>
                <c:pt idx="3384">
                  <c:v>236</c:v>
                </c:pt>
                <c:pt idx="3385">
                  <c:v>237</c:v>
                </c:pt>
                <c:pt idx="3386">
                  <c:v>237</c:v>
                </c:pt>
                <c:pt idx="3387">
                  <c:v>237</c:v>
                </c:pt>
                <c:pt idx="3388">
                  <c:v>237</c:v>
                </c:pt>
                <c:pt idx="3389">
                  <c:v>237</c:v>
                </c:pt>
                <c:pt idx="3390">
                  <c:v>237</c:v>
                </c:pt>
                <c:pt idx="3391">
                  <c:v>237</c:v>
                </c:pt>
                <c:pt idx="3392">
                  <c:v>237</c:v>
                </c:pt>
                <c:pt idx="3393">
                  <c:v>237</c:v>
                </c:pt>
                <c:pt idx="3394">
                  <c:v>237</c:v>
                </c:pt>
                <c:pt idx="3395">
                  <c:v>237</c:v>
                </c:pt>
                <c:pt idx="3396">
                  <c:v>237</c:v>
                </c:pt>
                <c:pt idx="3397">
                  <c:v>237</c:v>
                </c:pt>
                <c:pt idx="3398">
                  <c:v>237</c:v>
                </c:pt>
                <c:pt idx="3399">
                  <c:v>237</c:v>
                </c:pt>
                <c:pt idx="3400">
                  <c:v>237</c:v>
                </c:pt>
                <c:pt idx="3401">
                  <c:v>237</c:v>
                </c:pt>
                <c:pt idx="3402">
                  <c:v>237</c:v>
                </c:pt>
                <c:pt idx="3403">
                  <c:v>237</c:v>
                </c:pt>
                <c:pt idx="3404">
                  <c:v>237</c:v>
                </c:pt>
                <c:pt idx="3405">
                  <c:v>237</c:v>
                </c:pt>
                <c:pt idx="3406">
                  <c:v>237</c:v>
                </c:pt>
                <c:pt idx="3407">
                  <c:v>237</c:v>
                </c:pt>
                <c:pt idx="3408">
                  <c:v>237</c:v>
                </c:pt>
                <c:pt idx="3409">
                  <c:v>237</c:v>
                </c:pt>
                <c:pt idx="3410">
                  <c:v>237</c:v>
                </c:pt>
                <c:pt idx="3411">
                  <c:v>237</c:v>
                </c:pt>
                <c:pt idx="3412">
                  <c:v>237</c:v>
                </c:pt>
                <c:pt idx="3413">
                  <c:v>237</c:v>
                </c:pt>
                <c:pt idx="3414">
                  <c:v>237</c:v>
                </c:pt>
                <c:pt idx="3415">
                  <c:v>238</c:v>
                </c:pt>
                <c:pt idx="3416">
                  <c:v>239</c:v>
                </c:pt>
                <c:pt idx="3417">
                  <c:v>240</c:v>
                </c:pt>
                <c:pt idx="3418">
                  <c:v>240</c:v>
                </c:pt>
                <c:pt idx="3419">
                  <c:v>240</c:v>
                </c:pt>
                <c:pt idx="3420">
                  <c:v>240</c:v>
                </c:pt>
                <c:pt idx="3421">
                  <c:v>240</c:v>
                </c:pt>
                <c:pt idx="3422">
                  <c:v>241</c:v>
                </c:pt>
                <c:pt idx="3423">
                  <c:v>241</c:v>
                </c:pt>
                <c:pt idx="3424">
                  <c:v>242</c:v>
                </c:pt>
                <c:pt idx="3425">
                  <c:v>242</c:v>
                </c:pt>
                <c:pt idx="3426">
                  <c:v>242</c:v>
                </c:pt>
                <c:pt idx="3427">
                  <c:v>242</c:v>
                </c:pt>
                <c:pt idx="3428">
                  <c:v>243</c:v>
                </c:pt>
                <c:pt idx="3429">
                  <c:v>244</c:v>
                </c:pt>
                <c:pt idx="3430">
                  <c:v>245</c:v>
                </c:pt>
                <c:pt idx="3431">
                  <c:v>245</c:v>
                </c:pt>
                <c:pt idx="3432">
                  <c:v>245</c:v>
                </c:pt>
                <c:pt idx="3433">
                  <c:v>245</c:v>
                </c:pt>
                <c:pt idx="3434">
                  <c:v>245</c:v>
                </c:pt>
                <c:pt idx="3435">
                  <c:v>245</c:v>
                </c:pt>
                <c:pt idx="3436">
                  <c:v>245</c:v>
                </c:pt>
                <c:pt idx="3437">
                  <c:v>245</c:v>
                </c:pt>
                <c:pt idx="3438">
                  <c:v>245</c:v>
                </c:pt>
                <c:pt idx="3439">
                  <c:v>246</c:v>
                </c:pt>
                <c:pt idx="3440">
                  <c:v>247</c:v>
                </c:pt>
                <c:pt idx="3441">
                  <c:v>247</c:v>
                </c:pt>
                <c:pt idx="3442">
                  <c:v>247</c:v>
                </c:pt>
                <c:pt idx="3443">
                  <c:v>247</c:v>
                </c:pt>
                <c:pt idx="3444">
                  <c:v>247</c:v>
                </c:pt>
                <c:pt idx="3445">
                  <c:v>247</c:v>
                </c:pt>
                <c:pt idx="3446">
                  <c:v>247</c:v>
                </c:pt>
                <c:pt idx="3447">
                  <c:v>247</c:v>
                </c:pt>
                <c:pt idx="3448">
                  <c:v>247</c:v>
                </c:pt>
                <c:pt idx="3449">
                  <c:v>247</c:v>
                </c:pt>
                <c:pt idx="3450">
                  <c:v>247</c:v>
                </c:pt>
                <c:pt idx="3451">
                  <c:v>247</c:v>
                </c:pt>
                <c:pt idx="3452">
                  <c:v>247</c:v>
                </c:pt>
                <c:pt idx="3453">
                  <c:v>247</c:v>
                </c:pt>
                <c:pt idx="3454">
                  <c:v>247</c:v>
                </c:pt>
                <c:pt idx="3455">
                  <c:v>247</c:v>
                </c:pt>
                <c:pt idx="3456">
                  <c:v>247</c:v>
                </c:pt>
                <c:pt idx="3457">
                  <c:v>247</c:v>
                </c:pt>
                <c:pt idx="3458">
                  <c:v>247</c:v>
                </c:pt>
                <c:pt idx="3459">
                  <c:v>247</c:v>
                </c:pt>
                <c:pt idx="3460">
                  <c:v>247</c:v>
                </c:pt>
                <c:pt idx="3461">
                  <c:v>247</c:v>
                </c:pt>
                <c:pt idx="3462">
                  <c:v>247</c:v>
                </c:pt>
                <c:pt idx="3463">
                  <c:v>247</c:v>
                </c:pt>
                <c:pt idx="3464">
                  <c:v>247</c:v>
                </c:pt>
                <c:pt idx="3465">
                  <c:v>248</c:v>
                </c:pt>
                <c:pt idx="3466">
                  <c:v>248</c:v>
                </c:pt>
                <c:pt idx="3467">
                  <c:v>248</c:v>
                </c:pt>
                <c:pt idx="3468">
                  <c:v>248</c:v>
                </c:pt>
                <c:pt idx="3469">
                  <c:v>248</c:v>
                </c:pt>
                <c:pt idx="3470">
                  <c:v>248</c:v>
                </c:pt>
                <c:pt idx="3471">
                  <c:v>249</c:v>
                </c:pt>
                <c:pt idx="3472">
                  <c:v>249</c:v>
                </c:pt>
                <c:pt idx="3473">
                  <c:v>249</c:v>
                </c:pt>
                <c:pt idx="3474">
                  <c:v>249</c:v>
                </c:pt>
                <c:pt idx="3475">
                  <c:v>249</c:v>
                </c:pt>
                <c:pt idx="3476">
                  <c:v>249</c:v>
                </c:pt>
                <c:pt idx="3477">
                  <c:v>249</c:v>
                </c:pt>
                <c:pt idx="3478">
                  <c:v>249</c:v>
                </c:pt>
                <c:pt idx="3479">
                  <c:v>249</c:v>
                </c:pt>
                <c:pt idx="3480">
                  <c:v>249</c:v>
                </c:pt>
                <c:pt idx="3481">
                  <c:v>249</c:v>
                </c:pt>
                <c:pt idx="3482">
                  <c:v>249</c:v>
                </c:pt>
                <c:pt idx="3483">
                  <c:v>249</c:v>
                </c:pt>
                <c:pt idx="3484">
                  <c:v>249</c:v>
                </c:pt>
                <c:pt idx="3485">
                  <c:v>249</c:v>
                </c:pt>
                <c:pt idx="3486">
                  <c:v>249</c:v>
                </c:pt>
                <c:pt idx="3487">
                  <c:v>250</c:v>
                </c:pt>
                <c:pt idx="3488">
                  <c:v>250</c:v>
                </c:pt>
                <c:pt idx="3489">
                  <c:v>250</c:v>
                </c:pt>
                <c:pt idx="3490">
                  <c:v>250</c:v>
                </c:pt>
                <c:pt idx="3491">
                  <c:v>250</c:v>
                </c:pt>
                <c:pt idx="3492">
                  <c:v>250</c:v>
                </c:pt>
                <c:pt idx="3493">
                  <c:v>250</c:v>
                </c:pt>
                <c:pt idx="3494">
                  <c:v>250</c:v>
                </c:pt>
                <c:pt idx="3495">
                  <c:v>250</c:v>
                </c:pt>
                <c:pt idx="3496">
                  <c:v>250</c:v>
                </c:pt>
                <c:pt idx="3497">
                  <c:v>251</c:v>
                </c:pt>
                <c:pt idx="3498">
                  <c:v>251</c:v>
                </c:pt>
                <c:pt idx="3499">
                  <c:v>251</c:v>
                </c:pt>
                <c:pt idx="3500">
                  <c:v>251</c:v>
                </c:pt>
                <c:pt idx="3501">
                  <c:v>251</c:v>
                </c:pt>
                <c:pt idx="3502">
                  <c:v>251</c:v>
                </c:pt>
                <c:pt idx="3503">
                  <c:v>251</c:v>
                </c:pt>
                <c:pt idx="3504">
                  <c:v>251</c:v>
                </c:pt>
                <c:pt idx="3505">
                  <c:v>251</c:v>
                </c:pt>
                <c:pt idx="3506">
                  <c:v>251</c:v>
                </c:pt>
                <c:pt idx="3507">
                  <c:v>251</c:v>
                </c:pt>
                <c:pt idx="3508">
                  <c:v>251</c:v>
                </c:pt>
                <c:pt idx="3509">
                  <c:v>251</c:v>
                </c:pt>
                <c:pt idx="3510">
                  <c:v>251</c:v>
                </c:pt>
                <c:pt idx="3511">
                  <c:v>251</c:v>
                </c:pt>
                <c:pt idx="3512">
                  <c:v>251</c:v>
                </c:pt>
                <c:pt idx="3513">
                  <c:v>251</c:v>
                </c:pt>
                <c:pt idx="3514">
                  <c:v>251</c:v>
                </c:pt>
                <c:pt idx="3515">
                  <c:v>251</c:v>
                </c:pt>
                <c:pt idx="3516">
                  <c:v>251</c:v>
                </c:pt>
                <c:pt idx="3517">
                  <c:v>251</c:v>
                </c:pt>
                <c:pt idx="3518">
                  <c:v>251</c:v>
                </c:pt>
                <c:pt idx="3519">
                  <c:v>251</c:v>
                </c:pt>
                <c:pt idx="3520">
                  <c:v>251</c:v>
                </c:pt>
                <c:pt idx="3521">
                  <c:v>251</c:v>
                </c:pt>
                <c:pt idx="3522">
                  <c:v>251</c:v>
                </c:pt>
                <c:pt idx="3523">
                  <c:v>251</c:v>
                </c:pt>
                <c:pt idx="3524">
                  <c:v>251</c:v>
                </c:pt>
                <c:pt idx="3525">
                  <c:v>251</c:v>
                </c:pt>
                <c:pt idx="3526">
                  <c:v>251</c:v>
                </c:pt>
                <c:pt idx="3527">
                  <c:v>251</c:v>
                </c:pt>
                <c:pt idx="3528">
                  <c:v>251</c:v>
                </c:pt>
                <c:pt idx="3529">
                  <c:v>251</c:v>
                </c:pt>
                <c:pt idx="3530">
                  <c:v>251</c:v>
                </c:pt>
                <c:pt idx="3531">
                  <c:v>251</c:v>
                </c:pt>
                <c:pt idx="3532">
                  <c:v>251</c:v>
                </c:pt>
                <c:pt idx="3533">
                  <c:v>251</c:v>
                </c:pt>
                <c:pt idx="3534">
                  <c:v>251</c:v>
                </c:pt>
                <c:pt idx="3535">
                  <c:v>251</c:v>
                </c:pt>
                <c:pt idx="3536">
                  <c:v>251</c:v>
                </c:pt>
                <c:pt idx="3537">
                  <c:v>251</c:v>
                </c:pt>
                <c:pt idx="3538">
                  <c:v>251</c:v>
                </c:pt>
                <c:pt idx="3539">
                  <c:v>251</c:v>
                </c:pt>
                <c:pt idx="3540">
                  <c:v>251</c:v>
                </c:pt>
                <c:pt idx="3541">
                  <c:v>252</c:v>
                </c:pt>
                <c:pt idx="3542">
                  <c:v>252</c:v>
                </c:pt>
                <c:pt idx="3543">
                  <c:v>252</c:v>
                </c:pt>
                <c:pt idx="3544">
                  <c:v>253</c:v>
                </c:pt>
                <c:pt idx="3545">
                  <c:v>253</c:v>
                </c:pt>
                <c:pt idx="3546">
                  <c:v>254</c:v>
                </c:pt>
                <c:pt idx="3547">
                  <c:v>254</c:v>
                </c:pt>
                <c:pt idx="3548">
                  <c:v>254</c:v>
                </c:pt>
                <c:pt idx="3549">
                  <c:v>254</c:v>
                </c:pt>
                <c:pt idx="3550">
                  <c:v>254</c:v>
                </c:pt>
                <c:pt idx="3551">
                  <c:v>254</c:v>
                </c:pt>
                <c:pt idx="3552">
                  <c:v>254</c:v>
                </c:pt>
                <c:pt idx="3553">
                  <c:v>254</c:v>
                </c:pt>
                <c:pt idx="3554">
                  <c:v>254</c:v>
                </c:pt>
                <c:pt idx="3555">
                  <c:v>254</c:v>
                </c:pt>
                <c:pt idx="3556">
                  <c:v>254</c:v>
                </c:pt>
                <c:pt idx="3557">
                  <c:v>254</c:v>
                </c:pt>
                <c:pt idx="3558">
                  <c:v>254</c:v>
                </c:pt>
                <c:pt idx="3559">
                  <c:v>254</c:v>
                </c:pt>
                <c:pt idx="3560">
                  <c:v>254</c:v>
                </c:pt>
                <c:pt idx="3561">
                  <c:v>254</c:v>
                </c:pt>
                <c:pt idx="3562">
                  <c:v>254</c:v>
                </c:pt>
                <c:pt idx="3563">
                  <c:v>254</c:v>
                </c:pt>
                <c:pt idx="3564">
                  <c:v>254</c:v>
                </c:pt>
                <c:pt idx="3565">
                  <c:v>254</c:v>
                </c:pt>
                <c:pt idx="3566">
                  <c:v>254</c:v>
                </c:pt>
                <c:pt idx="3567">
                  <c:v>254</c:v>
                </c:pt>
                <c:pt idx="3568">
                  <c:v>254</c:v>
                </c:pt>
                <c:pt idx="3569">
                  <c:v>254</c:v>
                </c:pt>
                <c:pt idx="3570">
                  <c:v>254</c:v>
                </c:pt>
                <c:pt idx="3571">
                  <c:v>254</c:v>
                </c:pt>
                <c:pt idx="3572">
                  <c:v>254</c:v>
                </c:pt>
                <c:pt idx="3573">
                  <c:v>254</c:v>
                </c:pt>
                <c:pt idx="3574">
                  <c:v>254</c:v>
                </c:pt>
                <c:pt idx="3575">
                  <c:v>254</c:v>
                </c:pt>
                <c:pt idx="3576">
                  <c:v>254</c:v>
                </c:pt>
                <c:pt idx="3577">
                  <c:v>254</c:v>
                </c:pt>
                <c:pt idx="3578">
                  <c:v>254</c:v>
                </c:pt>
                <c:pt idx="3579">
                  <c:v>254</c:v>
                </c:pt>
                <c:pt idx="3580">
                  <c:v>254</c:v>
                </c:pt>
                <c:pt idx="3581">
                  <c:v>254</c:v>
                </c:pt>
                <c:pt idx="3582">
                  <c:v>255</c:v>
                </c:pt>
                <c:pt idx="3583">
                  <c:v>255</c:v>
                </c:pt>
                <c:pt idx="3584">
                  <c:v>255</c:v>
                </c:pt>
                <c:pt idx="3585">
                  <c:v>255</c:v>
                </c:pt>
                <c:pt idx="3586">
                  <c:v>255</c:v>
                </c:pt>
                <c:pt idx="3587">
                  <c:v>255</c:v>
                </c:pt>
                <c:pt idx="3588">
                  <c:v>255</c:v>
                </c:pt>
                <c:pt idx="3589">
                  <c:v>255</c:v>
                </c:pt>
                <c:pt idx="3590">
                  <c:v>255</c:v>
                </c:pt>
                <c:pt idx="3591">
                  <c:v>255</c:v>
                </c:pt>
                <c:pt idx="3592">
                  <c:v>255</c:v>
                </c:pt>
                <c:pt idx="3593">
                  <c:v>255</c:v>
                </c:pt>
                <c:pt idx="3594">
                  <c:v>255</c:v>
                </c:pt>
                <c:pt idx="3595">
                  <c:v>255</c:v>
                </c:pt>
                <c:pt idx="3596">
                  <c:v>255</c:v>
                </c:pt>
                <c:pt idx="3597">
                  <c:v>255</c:v>
                </c:pt>
                <c:pt idx="3598">
                  <c:v>255</c:v>
                </c:pt>
                <c:pt idx="3599">
                  <c:v>255</c:v>
                </c:pt>
                <c:pt idx="3600">
                  <c:v>255</c:v>
                </c:pt>
                <c:pt idx="3601">
                  <c:v>255</c:v>
                </c:pt>
                <c:pt idx="3602">
                  <c:v>255</c:v>
                </c:pt>
                <c:pt idx="3603">
                  <c:v>255</c:v>
                </c:pt>
                <c:pt idx="3604">
                  <c:v>255</c:v>
                </c:pt>
                <c:pt idx="3605">
                  <c:v>255</c:v>
                </c:pt>
                <c:pt idx="3606">
                  <c:v>255</c:v>
                </c:pt>
                <c:pt idx="3607">
                  <c:v>255</c:v>
                </c:pt>
                <c:pt idx="3608">
                  <c:v>255</c:v>
                </c:pt>
                <c:pt idx="3609">
                  <c:v>255</c:v>
                </c:pt>
                <c:pt idx="3610">
                  <c:v>255</c:v>
                </c:pt>
                <c:pt idx="3611">
                  <c:v>255</c:v>
                </c:pt>
                <c:pt idx="3612">
                  <c:v>255</c:v>
                </c:pt>
                <c:pt idx="3613">
                  <c:v>255</c:v>
                </c:pt>
                <c:pt idx="3614">
                  <c:v>255</c:v>
                </c:pt>
                <c:pt idx="3615">
                  <c:v>255</c:v>
                </c:pt>
                <c:pt idx="3616">
                  <c:v>255</c:v>
                </c:pt>
                <c:pt idx="3617">
                  <c:v>255</c:v>
                </c:pt>
                <c:pt idx="3618">
                  <c:v>255</c:v>
                </c:pt>
                <c:pt idx="3619">
                  <c:v>255</c:v>
                </c:pt>
                <c:pt idx="3620">
                  <c:v>256</c:v>
                </c:pt>
                <c:pt idx="3621">
                  <c:v>256</c:v>
                </c:pt>
                <c:pt idx="3622">
                  <c:v>256</c:v>
                </c:pt>
                <c:pt idx="3623">
                  <c:v>256</c:v>
                </c:pt>
                <c:pt idx="3624">
                  <c:v>256</c:v>
                </c:pt>
                <c:pt idx="3625">
                  <c:v>256</c:v>
                </c:pt>
                <c:pt idx="3626">
                  <c:v>256</c:v>
                </c:pt>
                <c:pt idx="3627">
                  <c:v>256</c:v>
                </c:pt>
                <c:pt idx="3628">
                  <c:v>256</c:v>
                </c:pt>
                <c:pt idx="3629">
                  <c:v>256</c:v>
                </c:pt>
                <c:pt idx="3630">
                  <c:v>256</c:v>
                </c:pt>
                <c:pt idx="3631">
                  <c:v>256</c:v>
                </c:pt>
                <c:pt idx="3632">
                  <c:v>257</c:v>
                </c:pt>
                <c:pt idx="3633">
                  <c:v>257</c:v>
                </c:pt>
                <c:pt idx="3634">
                  <c:v>257</c:v>
                </c:pt>
                <c:pt idx="3635">
                  <c:v>257</c:v>
                </c:pt>
                <c:pt idx="3636">
                  <c:v>257</c:v>
                </c:pt>
                <c:pt idx="3637">
                  <c:v>257</c:v>
                </c:pt>
                <c:pt idx="3638">
                  <c:v>257</c:v>
                </c:pt>
                <c:pt idx="3639">
                  <c:v>257</c:v>
                </c:pt>
                <c:pt idx="3640">
                  <c:v>257</c:v>
                </c:pt>
                <c:pt idx="3641">
                  <c:v>257</c:v>
                </c:pt>
                <c:pt idx="3642">
                  <c:v>257</c:v>
                </c:pt>
                <c:pt idx="3643">
                  <c:v>257</c:v>
                </c:pt>
                <c:pt idx="3644">
                  <c:v>257</c:v>
                </c:pt>
                <c:pt idx="3645">
                  <c:v>257</c:v>
                </c:pt>
                <c:pt idx="3646">
                  <c:v>257</c:v>
                </c:pt>
                <c:pt idx="3647">
                  <c:v>257</c:v>
                </c:pt>
                <c:pt idx="3648">
                  <c:v>257</c:v>
                </c:pt>
                <c:pt idx="3649">
                  <c:v>257</c:v>
                </c:pt>
                <c:pt idx="3650">
                  <c:v>257</c:v>
                </c:pt>
                <c:pt idx="3651">
                  <c:v>257</c:v>
                </c:pt>
                <c:pt idx="3652">
                  <c:v>257</c:v>
                </c:pt>
                <c:pt idx="3653">
                  <c:v>257</c:v>
                </c:pt>
                <c:pt idx="3654">
                  <c:v>257</c:v>
                </c:pt>
                <c:pt idx="3655">
                  <c:v>257</c:v>
                </c:pt>
                <c:pt idx="3656">
                  <c:v>257</c:v>
                </c:pt>
                <c:pt idx="3657">
                  <c:v>257</c:v>
                </c:pt>
                <c:pt idx="3658">
                  <c:v>257</c:v>
                </c:pt>
                <c:pt idx="3659">
                  <c:v>257</c:v>
                </c:pt>
                <c:pt idx="3660">
                  <c:v>257</c:v>
                </c:pt>
                <c:pt idx="3661">
                  <c:v>257</c:v>
                </c:pt>
                <c:pt idx="3662">
                  <c:v>257</c:v>
                </c:pt>
                <c:pt idx="3663">
                  <c:v>257</c:v>
                </c:pt>
                <c:pt idx="3664">
                  <c:v>257</c:v>
                </c:pt>
                <c:pt idx="3665">
                  <c:v>257</c:v>
                </c:pt>
                <c:pt idx="3666">
                  <c:v>257</c:v>
                </c:pt>
                <c:pt idx="3667">
                  <c:v>257</c:v>
                </c:pt>
                <c:pt idx="3668">
                  <c:v>258</c:v>
                </c:pt>
                <c:pt idx="3669">
                  <c:v>258</c:v>
                </c:pt>
                <c:pt idx="3670">
                  <c:v>258</c:v>
                </c:pt>
                <c:pt idx="3671">
                  <c:v>258</c:v>
                </c:pt>
                <c:pt idx="3672">
                  <c:v>258</c:v>
                </c:pt>
                <c:pt idx="3673">
                  <c:v>259</c:v>
                </c:pt>
                <c:pt idx="3674">
                  <c:v>259</c:v>
                </c:pt>
                <c:pt idx="3675">
                  <c:v>259</c:v>
                </c:pt>
                <c:pt idx="3676">
                  <c:v>259</c:v>
                </c:pt>
                <c:pt idx="3677">
                  <c:v>259</c:v>
                </c:pt>
                <c:pt idx="3678">
                  <c:v>259</c:v>
                </c:pt>
                <c:pt idx="3679">
                  <c:v>259</c:v>
                </c:pt>
                <c:pt idx="3680">
                  <c:v>259</c:v>
                </c:pt>
                <c:pt idx="3681">
                  <c:v>259</c:v>
                </c:pt>
                <c:pt idx="3682">
                  <c:v>259</c:v>
                </c:pt>
                <c:pt idx="3683">
                  <c:v>259</c:v>
                </c:pt>
                <c:pt idx="3684">
                  <c:v>259</c:v>
                </c:pt>
                <c:pt idx="3685">
                  <c:v>259</c:v>
                </c:pt>
                <c:pt idx="3686">
                  <c:v>259</c:v>
                </c:pt>
                <c:pt idx="3687">
                  <c:v>259</c:v>
                </c:pt>
                <c:pt idx="3688">
                  <c:v>259</c:v>
                </c:pt>
                <c:pt idx="3689">
                  <c:v>259</c:v>
                </c:pt>
                <c:pt idx="3690">
                  <c:v>259</c:v>
                </c:pt>
                <c:pt idx="3691">
                  <c:v>259</c:v>
                </c:pt>
                <c:pt idx="3692">
                  <c:v>259</c:v>
                </c:pt>
                <c:pt idx="3693">
                  <c:v>259</c:v>
                </c:pt>
                <c:pt idx="3694">
                  <c:v>259</c:v>
                </c:pt>
                <c:pt idx="3695">
                  <c:v>259</c:v>
                </c:pt>
                <c:pt idx="3696">
                  <c:v>259</c:v>
                </c:pt>
                <c:pt idx="3697">
                  <c:v>259</c:v>
                </c:pt>
                <c:pt idx="3698">
                  <c:v>259</c:v>
                </c:pt>
                <c:pt idx="3699">
                  <c:v>259</c:v>
                </c:pt>
                <c:pt idx="3700">
                  <c:v>259</c:v>
                </c:pt>
                <c:pt idx="3701">
                  <c:v>259</c:v>
                </c:pt>
                <c:pt idx="3702">
                  <c:v>259</c:v>
                </c:pt>
                <c:pt idx="3703">
                  <c:v>259</c:v>
                </c:pt>
                <c:pt idx="3704">
                  <c:v>259</c:v>
                </c:pt>
                <c:pt idx="3705">
                  <c:v>259</c:v>
                </c:pt>
                <c:pt idx="3706">
                  <c:v>259</c:v>
                </c:pt>
                <c:pt idx="3707">
                  <c:v>259</c:v>
                </c:pt>
                <c:pt idx="3708">
                  <c:v>260</c:v>
                </c:pt>
                <c:pt idx="3709">
                  <c:v>261</c:v>
                </c:pt>
                <c:pt idx="3710">
                  <c:v>261</c:v>
                </c:pt>
                <c:pt idx="3711">
                  <c:v>261</c:v>
                </c:pt>
                <c:pt idx="3712">
                  <c:v>261</c:v>
                </c:pt>
                <c:pt idx="3713">
                  <c:v>261</c:v>
                </c:pt>
                <c:pt idx="3714">
                  <c:v>261</c:v>
                </c:pt>
                <c:pt idx="3715">
                  <c:v>261</c:v>
                </c:pt>
                <c:pt idx="3716">
                  <c:v>261</c:v>
                </c:pt>
                <c:pt idx="3717">
                  <c:v>261</c:v>
                </c:pt>
                <c:pt idx="3718">
                  <c:v>261</c:v>
                </c:pt>
                <c:pt idx="3719">
                  <c:v>261</c:v>
                </c:pt>
                <c:pt idx="3720">
                  <c:v>261</c:v>
                </c:pt>
                <c:pt idx="3721">
                  <c:v>261</c:v>
                </c:pt>
                <c:pt idx="3722">
                  <c:v>261</c:v>
                </c:pt>
                <c:pt idx="3723">
                  <c:v>261</c:v>
                </c:pt>
                <c:pt idx="3724">
                  <c:v>261</c:v>
                </c:pt>
                <c:pt idx="3725">
                  <c:v>261</c:v>
                </c:pt>
                <c:pt idx="3726">
                  <c:v>261</c:v>
                </c:pt>
                <c:pt idx="3727">
                  <c:v>261</c:v>
                </c:pt>
                <c:pt idx="3728">
                  <c:v>261</c:v>
                </c:pt>
                <c:pt idx="3729">
                  <c:v>261</c:v>
                </c:pt>
                <c:pt idx="3730">
                  <c:v>261</c:v>
                </c:pt>
                <c:pt idx="3731">
                  <c:v>261</c:v>
                </c:pt>
                <c:pt idx="3732">
                  <c:v>261</c:v>
                </c:pt>
                <c:pt idx="3733">
                  <c:v>261</c:v>
                </c:pt>
                <c:pt idx="3734">
                  <c:v>261</c:v>
                </c:pt>
                <c:pt idx="3735">
                  <c:v>261</c:v>
                </c:pt>
                <c:pt idx="3736">
                  <c:v>261</c:v>
                </c:pt>
                <c:pt idx="3737">
                  <c:v>261</c:v>
                </c:pt>
                <c:pt idx="3738">
                  <c:v>261</c:v>
                </c:pt>
                <c:pt idx="3739">
                  <c:v>261</c:v>
                </c:pt>
                <c:pt idx="3740">
                  <c:v>261</c:v>
                </c:pt>
                <c:pt idx="3741">
                  <c:v>261</c:v>
                </c:pt>
                <c:pt idx="3742">
                  <c:v>261</c:v>
                </c:pt>
                <c:pt idx="3743">
                  <c:v>261</c:v>
                </c:pt>
                <c:pt idx="3744">
                  <c:v>261</c:v>
                </c:pt>
                <c:pt idx="3745">
                  <c:v>261</c:v>
                </c:pt>
                <c:pt idx="3746">
                  <c:v>261</c:v>
                </c:pt>
                <c:pt idx="3747">
                  <c:v>261</c:v>
                </c:pt>
                <c:pt idx="3748">
                  <c:v>261</c:v>
                </c:pt>
                <c:pt idx="3749">
                  <c:v>261</c:v>
                </c:pt>
                <c:pt idx="3750">
                  <c:v>261</c:v>
                </c:pt>
                <c:pt idx="3751">
                  <c:v>261</c:v>
                </c:pt>
                <c:pt idx="3752">
                  <c:v>261</c:v>
                </c:pt>
                <c:pt idx="3753">
                  <c:v>261</c:v>
                </c:pt>
                <c:pt idx="3754">
                  <c:v>261</c:v>
                </c:pt>
                <c:pt idx="3755">
                  <c:v>261</c:v>
                </c:pt>
                <c:pt idx="3756">
                  <c:v>261</c:v>
                </c:pt>
                <c:pt idx="3757">
                  <c:v>261</c:v>
                </c:pt>
                <c:pt idx="3758">
                  <c:v>261</c:v>
                </c:pt>
                <c:pt idx="3759">
                  <c:v>261</c:v>
                </c:pt>
                <c:pt idx="3760">
                  <c:v>261</c:v>
                </c:pt>
                <c:pt idx="3761">
                  <c:v>261</c:v>
                </c:pt>
                <c:pt idx="3762">
                  <c:v>261</c:v>
                </c:pt>
                <c:pt idx="3763">
                  <c:v>261</c:v>
                </c:pt>
                <c:pt idx="3764">
                  <c:v>261</c:v>
                </c:pt>
                <c:pt idx="3765">
                  <c:v>261</c:v>
                </c:pt>
                <c:pt idx="3766">
                  <c:v>261</c:v>
                </c:pt>
                <c:pt idx="3767">
                  <c:v>261</c:v>
                </c:pt>
                <c:pt idx="3768">
                  <c:v>261</c:v>
                </c:pt>
                <c:pt idx="3769">
                  <c:v>261</c:v>
                </c:pt>
                <c:pt idx="3770">
                  <c:v>261</c:v>
                </c:pt>
                <c:pt idx="3771">
                  <c:v>261</c:v>
                </c:pt>
                <c:pt idx="3772">
                  <c:v>261</c:v>
                </c:pt>
                <c:pt idx="3773">
                  <c:v>261</c:v>
                </c:pt>
                <c:pt idx="3774">
                  <c:v>261</c:v>
                </c:pt>
                <c:pt idx="3775">
                  <c:v>261</c:v>
                </c:pt>
                <c:pt idx="3776">
                  <c:v>261</c:v>
                </c:pt>
                <c:pt idx="3777">
                  <c:v>261</c:v>
                </c:pt>
                <c:pt idx="3778">
                  <c:v>261</c:v>
                </c:pt>
                <c:pt idx="3779">
                  <c:v>261</c:v>
                </c:pt>
                <c:pt idx="3780">
                  <c:v>261</c:v>
                </c:pt>
                <c:pt idx="3781">
                  <c:v>261</c:v>
                </c:pt>
                <c:pt idx="3782">
                  <c:v>261</c:v>
                </c:pt>
                <c:pt idx="3783">
                  <c:v>262</c:v>
                </c:pt>
                <c:pt idx="3784">
                  <c:v>262</c:v>
                </c:pt>
                <c:pt idx="3785">
                  <c:v>262</c:v>
                </c:pt>
                <c:pt idx="3786">
                  <c:v>262</c:v>
                </c:pt>
                <c:pt idx="3787">
                  <c:v>262</c:v>
                </c:pt>
                <c:pt idx="3788">
                  <c:v>262</c:v>
                </c:pt>
                <c:pt idx="3789">
                  <c:v>262</c:v>
                </c:pt>
                <c:pt idx="3790">
                  <c:v>262</c:v>
                </c:pt>
                <c:pt idx="3791">
                  <c:v>262</c:v>
                </c:pt>
                <c:pt idx="3792">
                  <c:v>262</c:v>
                </c:pt>
                <c:pt idx="3793">
                  <c:v>262</c:v>
                </c:pt>
                <c:pt idx="3794">
                  <c:v>262</c:v>
                </c:pt>
                <c:pt idx="3795">
                  <c:v>262</c:v>
                </c:pt>
                <c:pt idx="3796">
                  <c:v>262</c:v>
                </c:pt>
                <c:pt idx="3797">
                  <c:v>262</c:v>
                </c:pt>
                <c:pt idx="3798">
                  <c:v>262</c:v>
                </c:pt>
                <c:pt idx="3799">
                  <c:v>262</c:v>
                </c:pt>
                <c:pt idx="3800">
                  <c:v>262</c:v>
                </c:pt>
                <c:pt idx="3801">
                  <c:v>262</c:v>
                </c:pt>
                <c:pt idx="3802">
                  <c:v>262</c:v>
                </c:pt>
                <c:pt idx="3803">
                  <c:v>262</c:v>
                </c:pt>
                <c:pt idx="3804">
                  <c:v>262</c:v>
                </c:pt>
                <c:pt idx="3805">
                  <c:v>262</c:v>
                </c:pt>
                <c:pt idx="3806">
                  <c:v>262</c:v>
                </c:pt>
                <c:pt idx="3807">
                  <c:v>262</c:v>
                </c:pt>
                <c:pt idx="3808">
                  <c:v>262</c:v>
                </c:pt>
                <c:pt idx="3809">
                  <c:v>262</c:v>
                </c:pt>
                <c:pt idx="3810">
                  <c:v>262</c:v>
                </c:pt>
                <c:pt idx="3811">
                  <c:v>262</c:v>
                </c:pt>
                <c:pt idx="3812">
                  <c:v>262</c:v>
                </c:pt>
                <c:pt idx="3813">
                  <c:v>262</c:v>
                </c:pt>
                <c:pt idx="3814">
                  <c:v>262</c:v>
                </c:pt>
                <c:pt idx="3815">
                  <c:v>262</c:v>
                </c:pt>
                <c:pt idx="3816">
                  <c:v>262</c:v>
                </c:pt>
                <c:pt idx="3817">
                  <c:v>262</c:v>
                </c:pt>
                <c:pt idx="3818">
                  <c:v>262</c:v>
                </c:pt>
                <c:pt idx="3819">
                  <c:v>262</c:v>
                </c:pt>
                <c:pt idx="3820">
                  <c:v>262</c:v>
                </c:pt>
                <c:pt idx="3821">
                  <c:v>262</c:v>
                </c:pt>
                <c:pt idx="3822">
                  <c:v>262</c:v>
                </c:pt>
                <c:pt idx="3823">
                  <c:v>262</c:v>
                </c:pt>
                <c:pt idx="3824">
                  <c:v>263</c:v>
                </c:pt>
                <c:pt idx="3825">
                  <c:v>263</c:v>
                </c:pt>
                <c:pt idx="3826">
                  <c:v>263</c:v>
                </c:pt>
                <c:pt idx="3827">
                  <c:v>263</c:v>
                </c:pt>
                <c:pt idx="3828">
                  <c:v>263</c:v>
                </c:pt>
                <c:pt idx="3829">
                  <c:v>263</c:v>
                </c:pt>
                <c:pt idx="3830">
                  <c:v>263</c:v>
                </c:pt>
                <c:pt idx="3831">
                  <c:v>263</c:v>
                </c:pt>
                <c:pt idx="3832">
                  <c:v>263</c:v>
                </c:pt>
                <c:pt idx="3833">
                  <c:v>263</c:v>
                </c:pt>
                <c:pt idx="3834">
                  <c:v>263</c:v>
                </c:pt>
                <c:pt idx="3835">
                  <c:v>263</c:v>
                </c:pt>
                <c:pt idx="3836">
                  <c:v>263</c:v>
                </c:pt>
                <c:pt idx="3837">
                  <c:v>263</c:v>
                </c:pt>
                <c:pt idx="3838">
                  <c:v>263</c:v>
                </c:pt>
                <c:pt idx="3839">
                  <c:v>263</c:v>
                </c:pt>
                <c:pt idx="3840">
                  <c:v>263</c:v>
                </c:pt>
                <c:pt idx="3841">
                  <c:v>263</c:v>
                </c:pt>
                <c:pt idx="3842">
                  <c:v>263</c:v>
                </c:pt>
                <c:pt idx="3843">
                  <c:v>263</c:v>
                </c:pt>
                <c:pt idx="3844">
                  <c:v>263</c:v>
                </c:pt>
                <c:pt idx="3845">
                  <c:v>263</c:v>
                </c:pt>
                <c:pt idx="3846">
                  <c:v>263</c:v>
                </c:pt>
                <c:pt idx="3847">
                  <c:v>263</c:v>
                </c:pt>
                <c:pt idx="3848">
                  <c:v>263</c:v>
                </c:pt>
                <c:pt idx="3849">
                  <c:v>263</c:v>
                </c:pt>
                <c:pt idx="3850">
                  <c:v>263</c:v>
                </c:pt>
                <c:pt idx="3851">
                  <c:v>263</c:v>
                </c:pt>
                <c:pt idx="3852">
                  <c:v>263</c:v>
                </c:pt>
                <c:pt idx="3853">
                  <c:v>263</c:v>
                </c:pt>
                <c:pt idx="3854">
                  <c:v>263</c:v>
                </c:pt>
                <c:pt idx="3855">
                  <c:v>263</c:v>
                </c:pt>
                <c:pt idx="3856">
                  <c:v>263</c:v>
                </c:pt>
                <c:pt idx="3857">
                  <c:v>263</c:v>
                </c:pt>
                <c:pt idx="3858">
                  <c:v>263</c:v>
                </c:pt>
                <c:pt idx="3859">
                  <c:v>263</c:v>
                </c:pt>
                <c:pt idx="3860">
                  <c:v>263</c:v>
                </c:pt>
                <c:pt idx="3861">
                  <c:v>263</c:v>
                </c:pt>
                <c:pt idx="3862">
                  <c:v>263</c:v>
                </c:pt>
                <c:pt idx="3863">
                  <c:v>263</c:v>
                </c:pt>
                <c:pt idx="3864">
                  <c:v>263</c:v>
                </c:pt>
                <c:pt idx="3865">
                  <c:v>263</c:v>
                </c:pt>
                <c:pt idx="3866">
                  <c:v>263</c:v>
                </c:pt>
                <c:pt idx="3867">
                  <c:v>263</c:v>
                </c:pt>
                <c:pt idx="3868">
                  <c:v>263</c:v>
                </c:pt>
                <c:pt idx="3869">
                  <c:v>263</c:v>
                </c:pt>
                <c:pt idx="3870">
                  <c:v>263</c:v>
                </c:pt>
                <c:pt idx="3871">
                  <c:v>263</c:v>
                </c:pt>
                <c:pt idx="3872">
                  <c:v>263</c:v>
                </c:pt>
                <c:pt idx="3873">
                  <c:v>263</c:v>
                </c:pt>
                <c:pt idx="3874">
                  <c:v>263</c:v>
                </c:pt>
                <c:pt idx="3875">
                  <c:v>263</c:v>
                </c:pt>
                <c:pt idx="3876">
                  <c:v>263</c:v>
                </c:pt>
                <c:pt idx="3877">
                  <c:v>263</c:v>
                </c:pt>
                <c:pt idx="3878">
                  <c:v>263</c:v>
                </c:pt>
                <c:pt idx="3879">
                  <c:v>263</c:v>
                </c:pt>
                <c:pt idx="3880">
                  <c:v>263</c:v>
                </c:pt>
                <c:pt idx="3881">
                  <c:v>263</c:v>
                </c:pt>
                <c:pt idx="3882">
                  <c:v>263</c:v>
                </c:pt>
                <c:pt idx="3883">
                  <c:v>263</c:v>
                </c:pt>
                <c:pt idx="3884">
                  <c:v>263</c:v>
                </c:pt>
                <c:pt idx="3885">
                  <c:v>263</c:v>
                </c:pt>
                <c:pt idx="3886">
                  <c:v>264</c:v>
                </c:pt>
                <c:pt idx="3887">
                  <c:v>264</c:v>
                </c:pt>
                <c:pt idx="3888">
                  <c:v>264</c:v>
                </c:pt>
                <c:pt idx="3889">
                  <c:v>264</c:v>
                </c:pt>
                <c:pt idx="3890">
                  <c:v>264</c:v>
                </c:pt>
                <c:pt idx="3891">
                  <c:v>264</c:v>
                </c:pt>
                <c:pt idx="3892">
                  <c:v>264</c:v>
                </c:pt>
                <c:pt idx="3893">
                  <c:v>264</c:v>
                </c:pt>
                <c:pt idx="3894">
                  <c:v>264</c:v>
                </c:pt>
                <c:pt idx="3895">
                  <c:v>264</c:v>
                </c:pt>
                <c:pt idx="3896">
                  <c:v>264</c:v>
                </c:pt>
                <c:pt idx="3897">
                  <c:v>264</c:v>
                </c:pt>
                <c:pt idx="3898">
                  <c:v>264</c:v>
                </c:pt>
                <c:pt idx="3899">
                  <c:v>264</c:v>
                </c:pt>
                <c:pt idx="3900">
                  <c:v>264</c:v>
                </c:pt>
                <c:pt idx="3901">
                  <c:v>264</c:v>
                </c:pt>
                <c:pt idx="3902">
                  <c:v>264</c:v>
                </c:pt>
                <c:pt idx="3903">
                  <c:v>264</c:v>
                </c:pt>
                <c:pt idx="3904">
                  <c:v>265</c:v>
                </c:pt>
                <c:pt idx="3905">
                  <c:v>265</c:v>
                </c:pt>
                <c:pt idx="3906">
                  <c:v>266</c:v>
                </c:pt>
                <c:pt idx="3907">
                  <c:v>266</c:v>
                </c:pt>
                <c:pt idx="3908">
                  <c:v>266</c:v>
                </c:pt>
                <c:pt idx="3909">
                  <c:v>266</c:v>
                </c:pt>
                <c:pt idx="3910">
                  <c:v>266</c:v>
                </c:pt>
                <c:pt idx="3911">
                  <c:v>266</c:v>
                </c:pt>
                <c:pt idx="3912">
                  <c:v>266</c:v>
                </c:pt>
                <c:pt idx="3913">
                  <c:v>266</c:v>
                </c:pt>
                <c:pt idx="3914">
                  <c:v>266</c:v>
                </c:pt>
                <c:pt idx="3915">
                  <c:v>266</c:v>
                </c:pt>
                <c:pt idx="3916">
                  <c:v>266</c:v>
                </c:pt>
                <c:pt idx="3917">
                  <c:v>266</c:v>
                </c:pt>
                <c:pt idx="3918">
                  <c:v>266</c:v>
                </c:pt>
                <c:pt idx="3919">
                  <c:v>266</c:v>
                </c:pt>
                <c:pt idx="3920">
                  <c:v>266</c:v>
                </c:pt>
                <c:pt idx="3921">
                  <c:v>266</c:v>
                </c:pt>
                <c:pt idx="3922">
                  <c:v>266</c:v>
                </c:pt>
                <c:pt idx="3923">
                  <c:v>267</c:v>
                </c:pt>
                <c:pt idx="3924">
                  <c:v>267</c:v>
                </c:pt>
                <c:pt idx="3925">
                  <c:v>267</c:v>
                </c:pt>
                <c:pt idx="3926">
                  <c:v>267</c:v>
                </c:pt>
                <c:pt idx="3927">
                  <c:v>267</c:v>
                </c:pt>
                <c:pt idx="3928">
                  <c:v>267</c:v>
                </c:pt>
                <c:pt idx="3929">
                  <c:v>267</c:v>
                </c:pt>
                <c:pt idx="3930">
                  <c:v>267</c:v>
                </c:pt>
                <c:pt idx="3931">
                  <c:v>267</c:v>
                </c:pt>
                <c:pt idx="3932">
                  <c:v>267</c:v>
                </c:pt>
                <c:pt idx="3933">
                  <c:v>267</c:v>
                </c:pt>
                <c:pt idx="3934">
                  <c:v>267</c:v>
                </c:pt>
                <c:pt idx="3935">
                  <c:v>267</c:v>
                </c:pt>
                <c:pt idx="3936">
                  <c:v>267</c:v>
                </c:pt>
                <c:pt idx="3937">
                  <c:v>267</c:v>
                </c:pt>
                <c:pt idx="3938">
                  <c:v>267</c:v>
                </c:pt>
                <c:pt idx="3939">
                  <c:v>267</c:v>
                </c:pt>
                <c:pt idx="3940">
                  <c:v>267</c:v>
                </c:pt>
                <c:pt idx="3941">
                  <c:v>267</c:v>
                </c:pt>
                <c:pt idx="3942">
                  <c:v>267</c:v>
                </c:pt>
                <c:pt idx="3943">
                  <c:v>267</c:v>
                </c:pt>
                <c:pt idx="3944">
                  <c:v>267</c:v>
                </c:pt>
                <c:pt idx="3945">
                  <c:v>267</c:v>
                </c:pt>
                <c:pt idx="3946">
                  <c:v>267</c:v>
                </c:pt>
                <c:pt idx="3947">
                  <c:v>267</c:v>
                </c:pt>
                <c:pt idx="3948">
                  <c:v>267</c:v>
                </c:pt>
                <c:pt idx="3949">
                  <c:v>267</c:v>
                </c:pt>
                <c:pt idx="3950">
                  <c:v>268</c:v>
                </c:pt>
                <c:pt idx="3951">
                  <c:v>269</c:v>
                </c:pt>
                <c:pt idx="3952">
                  <c:v>269</c:v>
                </c:pt>
                <c:pt idx="3953">
                  <c:v>269</c:v>
                </c:pt>
                <c:pt idx="3954">
                  <c:v>269</c:v>
                </c:pt>
                <c:pt idx="3955">
                  <c:v>269</c:v>
                </c:pt>
                <c:pt idx="3956">
                  <c:v>269</c:v>
                </c:pt>
                <c:pt idx="3957">
                  <c:v>269</c:v>
                </c:pt>
                <c:pt idx="3958">
                  <c:v>269</c:v>
                </c:pt>
                <c:pt idx="3959">
                  <c:v>269</c:v>
                </c:pt>
                <c:pt idx="3960">
                  <c:v>269</c:v>
                </c:pt>
                <c:pt idx="3961">
                  <c:v>269</c:v>
                </c:pt>
                <c:pt idx="3962">
                  <c:v>269</c:v>
                </c:pt>
                <c:pt idx="3963">
                  <c:v>270</c:v>
                </c:pt>
                <c:pt idx="3964">
                  <c:v>271</c:v>
                </c:pt>
                <c:pt idx="3965">
                  <c:v>271</c:v>
                </c:pt>
                <c:pt idx="3966">
                  <c:v>271</c:v>
                </c:pt>
                <c:pt idx="3967">
                  <c:v>271</c:v>
                </c:pt>
                <c:pt idx="3968">
                  <c:v>271</c:v>
                </c:pt>
                <c:pt idx="3969">
                  <c:v>271</c:v>
                </c:pt>
                <c:pt idx="3970">
                  <c:v>271</c:v>
                </c:pt>
                <c:pt idx="3971">
                  <c:v>271</c:v>
                </c:pt>
                <c:pt idx="3972">
                  <c:v>271</c:v>
                </c:pt>
                <c:pt idx="3973">
                  <c:v>271</c:v>
                </c:pt>
                <c:pt idx="3974">
                  <c:v>271</c:v>
                </c:pt>
                <c:pt idx="3975">
                  <c:v>271</c:v>
                </c:pt>
                <c:pt idx="3976">
                  <c:v>271</c:v>
                </c:pt>
                <c:pt idx="3977">
                  <c:v>272</c:v>
                </c:pt>
                <c:pt idx="3978">
                  <c:v>272</c:v>
                </c:pt>
                <c:pt idx="3979">
                  <c:v>272</c:v>
                </c:pt>
                <c:pt idx="3980">
                  <c:v>272</c:v>
                </c:pt>
                <c:pt idx="3981">
                  <c:v>272</c:v>
                </c:pt>
                <c:pt idx="3982">
                  <c:v>273</c:v>
                </c:pt>
                <c:pt idx="3983">
                  <c:v>273</c:v>
                </c:pt>
                <c:pt idx="3984">
                  <c:v>273</c:v>
                </c:pt>
                <c:pt idx="3985">
                  <c:v>273</c:v>
                </c:pt>
                <c:pt idx="3986">
                  <c:v>273</c:v>
                </c:pt>
                <c:pt idx="3987">
                  <c:v>273</c:v>
                </c:pt>
                <c:pt idx="3988">
                  <c:v>273</c:v>
                </c:pt>
                <c:pt idx="3989">
                  <c:v>273</c:v>
                </c:pt>
                <c:pt idx="3990">
                  <c:v>273</c:v>
                </c:pt>
                <c:pt idx="3991">
                  <c:v>273</c:v>
                </c:pt>
                <c:pt idx="3992">
                  <c:v>273</c:v>
                </c:pt>
                <c:pt idx="3993">
                  <c:v>273</c:v>
                </c:pt>
                <c:pt idx="3994">
                  <c:v>273</c:v>
                </c:pt>
                <c:pt idx="3995">
                  <c:v>273</c:v>
                </c:pt>
                <c:pt idx="3996">
                  <c:v>273</c:v>
                </c:pt>
                <c:pt idx="3997">
                  <c:v>273</c:v>
                </c:pt>
                <c:pt idx="3998">
                  <c:v>273</c:v>
                </c:pt>
                <c:pt idx="3999">
                  <c:v>273</c:v>
                </c:pt>
                <c:pt idx="4000">
                  <c:v>273</c:v>
                </c:pt>
                <c:pt idx="4001">
                  <c:v>273</c:v>
                </c:pt>
                <c:pt idx="4002">
                  <c:v>273</c:v>
                </c:pt>
                <c:pt idx="4003">
                  <c:v>273</c:v>
                </c:pt>
                <c:pt idx="4004">
                  <c:v>273</c:v>
                </c:pt>
                <c:pt idx="4005">
                  <c:v>273</c:v>
                </c:pt>
                <c:pt idx="4006">
                  <c:v>273</c:v>
                </c:pt>
                <c:pt idx="4007">
                  <c:v>274</c:v>
                </c:pt>
                <c:pt idx="4008">
                  <c:v>275</c:v>
                </c:pt>
                <c:pt idx="4009">
                  <c:v>275</c:v>
                </c:pt>
                <c:pt idx="4010">
                  <c:v>275</c:v>
                </c:pt>
                <c:pt idx="4011">
                  <c:v>275</c:v>
                </c:pt>
                <c:pt idx="4012">
                  <c:v>275</c:v>
                </c:pt>
                <c:pt idx="4013">
                  <c:v>275</c:v>
                </c:pt>
                <c:pt idx="4014">
                  <c:v>275</c:v>
                </c:pt>
                <c:pt idx="4015">
                  <c:v>275</c:v>
                </c:pt>
                <c:pt idx="4016">
                  <c:v>275</c:v>
                </c:pt>
                <c:pt idx="4017">
                  <c:v>275</c:v>
                </c:pt>
                <c:pt idx="4018">
                  <c:v>275</c:v>
                </c:pt>
                <c:pt idx="4019">
                  <c:v>275</c:v>
                </c:pt>
                <c:pt idx="4020">
                  <c:v>276</c:v>
                </c:pt>
                <c:pt idx="4021">
                  <c:v>277</c:v>
                </c:pt>
                <c:pt idx="4022">
                  <c:v>278</c:v>
                </c:pt>
                <c:pt idx="4023">
                  <c:v>279</c:v>
                </c:pt>
                <c:pt idx="4024">
                  <c:v>279</c:v>
                </c:pt>
                <c:pt idx="4025">
                  <c:v>280</c:v>
                </c:pt>
                <c:pt idx="4026">
                  <c:v>280</c:v>
                </c:pt>
                <c:pt idx="4027">
                  <c:v>280</c:v>
                </c:pt>
                <c:pt idx="4028">
                  <c:v>280</c:v>
                </c:pt>
                <c:pt idx="4029">
                  <c:v>280</c:v>
                </c:pt>
                <c:pt idx="4030">
                  <c:v>280</c:v>
                </c:pt>
                <c:pt idx="4031">
                  <c:v>280</c:v>
                </c:pt>
                <c:pt idx="4032">
                  <c:v>280</c:v>
                </c:pt>
                <c:pt idx="4033">
                  <c:v>280</c:v>
                </c:pt>
                <c:pt idx="4034">
                  <c:v>280</c:v>
                </c:pt>
                <c:pt idx="4035">
                  <c:v>281</c:v>
                </c:pt>
                <c:pt idx="4036">
                  <c:v>281</c:v>
                </c:pt>
                <c:pt idx="4037">
                  <c:v>281</c:v>
                </c:pt>
                <c:pt idx="4038">
                  <c:v>281</c:v>
                </c:pt>
                <c:pt idx="4039">
                  <c:v>281</c:v>
                </c:pt>
                <c:pt idx="4040">
                  <c:v>281</c:v>
                </c:pt>
                <c:pt idx="4041">
                  <c:v>282</c:v>
                </c:pt>
                <c:pt idx="4042">
                  <c:v>282</c:v>
                </c:pt>
                <c:pt idx="4043">
                  <c:v>282</c:v>
                </c:pt>
                <c:pt idx="4044">
                  <c:v>282</c:v>
                </c:pt>
                <c:pt idx="4045">
                  <c:v>283</c:v>
                </c:pt>
                <c:pt idx="4046">
                  <c:v>283</c:v>
                </c:pt>
                <c:pt idx="4047">
                  <c:v>283</c:v>
                </c:pt>
                <c:pt idx="4048">
                  <c:v>283</c:v>
                </c:pt>
                <c:pt idx="4049">
                  <c:v>283</c:v>
                </c:pt>
                <c:pt idx="4050">
                  <c:v>283</c:v>
                </c:pt>
                <c:pt idx="4051">
                  <c:v>283</c:v>
                </c:pt>
                <c:pt idx="4052">
                  <c:v>283</c:v>
                </c:pt>
                <c:pt idx="4053">
                  <c:v>283</c:v>
                </c:pt>
                <c:pt idx="4054">
                  <c:v>283</c:v>
                </c:pt>
                <c:pt idx="4055">
                  <c:v>283</c:v>
                </c:pt>
                <c:pt idx="4056">
                  <c:v>283</c:v>
                </c:pt>
                <c:pt idx="4057">
                  <c:v>283</c:v>
                </c:pt>
                <c:pt idx="4058">
                  <c:v>283</c:v>
                </c:pt>
                <c:pt idx="4059">
                  <c:v>283</c:v>
                </c:pt>
                <c:pt idx="4060">
                  <c:v>283</c:v>
                </c:pt>
                <c:pt idx="4061">
                  <c:v>283</c:v>
                </c:pt>
                <c:pt idx="4062">
                  <c:v>283</c:v>
                </c:pt>
                <c:pt idx="4063">
                  <c:v>283</c:v>
                </c:pt>
                <c:pt idx="4064">
                  <c:v>283</c:v>
                </c:pt>
                <c:pt idx="4065">
                  <c:v>283</c:v>
                </c:pt>
                <c:pt idx="4066">
                  <c:v>283</c:v>
                </c:pt>
                <c:pt idx="4067">
                  <c:v>283</c:v>
                </c:pt>
                <c:pt idx="4068">
                  <c:v>283</c:v>
                </c:pt>
                <c:pt idx="4069">
                  <c:v>283</c:v>
                </c:pt>
                <c:pt idx="4070">
                  <c:v>283</c:v>
                </c:pt>
                <c:pt idx="4071">
                  <c:v>283</c:v>
                </c:pt>
                <c:pt idx="4072">
                  <c:v>283</c:v>
                </c:pt>
                <c:pt idx="4073">
                  <c:v>283</c:v>
                </c:pt>
                <c:pt idx="4074">
                  <c:v>283</c:v>
                </c:pt>
                <c:pt idx="4075">
                  <c:v>283</c:v>
                </c:pt>
                <c:pt idx="4076">
                  <c:v>283</c:v>
                </c:pt>
                <c:pt idx="4077">
                  <c:v>283</c:v>
                </c:pt>
                <c:pt idx="4078">
                  <c:v>284</c:v>
                </c:pt>
                <c:pt idx="4079">
                  <c:v>284</c:v>
                </c:pt>
                <c:pt idx="4080">
                  <c:v>284</c:v>
                </c:pt>
                <c:pt idx="4081">
                  <c:v>284</c:v>
                </c:pt>
                <c:pt idx="4082">
                  <c:v>284</c:v>
                </c:pt>
                <c:pt idx="4083">
                  <c:v>284</c:v>
                </c:pt>
                <c:pt idx="4084">
                  <c:v>284</c:v>
                </c:pt>
                <c:pt idx="4085">
                  <c:v>284</c:v>
                </c:pt>
                <c:pt idx="4086">
                  <c:v>284</c:v>
                </c:pt>
                <c:pt idx="4087">
                  <c:v>284</c:v>
                </c:pt>
                <c:pt idx="4088">
                  <c:v>284</c:v>
                </c:pt>
                <c:pt idx="4089">
                  <c:v>284</c:v>
                </c:pt>
                <c:pt idx="4090">
                  <c:v>284</c:v>
                </c:pt>
                <c:pt idx="4091">
                  <c:v>284</c:v>
                </c:pt>
                <c:pt idx="4092">
                  <c:v>284</c:v>
                </c:pt>
                <c:pt idx="4093">
                  <c:v>284</c:v>
                </c:pt>
                <c:pt idx="4094">
                  <c:v>284</c:v>
                </c:pt>
                <c:pt idx="4095">
                  <c:v>284</c:v>
                </c:pt>
                <c:pt idx="4096">
                  <c:v>284</c:v>
                </c:pt>
                <c:pt idx="4097">
                  <c:v>284</c:v>
                </c:pt>
                <c:pt idx="4098">
                  <c:v>284</c:v>
                </c:pt>
                <c:pt idx="4099">
                  <c:v>284</c:v>
                </c:pt>
                <c:pt idx="4100">
                  <c:v>284</c:v>
                </c:pt>
                <c:pt idx="4101">
                  <c:v>284</c:v>
                </c:pt>
                <c:pt idx="4102">
                  <c:v>284</c:v>
                </c:pt>
                <c:pt idx="4103">
                  <c:v>284</c:v>
                </c:pt>
                <c:pt idx="4104">
                  <c:v>284</c:v>
                </c:pt>
                <c:pt idx="4105">
                  <c:v>284</c:v>
                </c:pt>
                <c:pt idx="4106">
                  <c:v>284</c:v>
                </c:pt>
                <c:pt idx="4107">
                  <c:v>284</c:v>
                </c:pt>
                <c:pt idx="4108">
                  <c:v>284</c:v>
                </c:pt>
                <c:pt idx="4109">
                  <c:v>284</c:v>
                </c:pt>
                <c:pt idx="4110">
                  <c:v>284</c:v>
                </c:pt>
                <c:pt idx="4111">
                  <c:v>284</c:v>
                </c:pt>
                <c:pt idx="4112">
                  <c:v>284</c:v>
                </c:pt>
                <c:pt idx="4113">
                  <c:v>284</c:v>
                </c:pt>
                <c:pt idx="4114">
                  <c:v>284</c:v>
                </c:pt>
                <c:pt idx="4115">
                  <c:v>284</c:v>
                </c:pt>
                <c:pt idx="4116">
                  <c:v>284</c:v>
                </c:pt>
                <c:pt idx="4117">
                  <c:v>284</c:v>
                </c:pt>
                <c:pt idx="4118">
                  <c:v>284</c:v>
                </c:pt>
                <c:pt idx="4119">
                  <c:v>284</c:v>
                </c:pt>
                <c:pt idx="4120">
                  <c:v>284</c:v>
                </c:pt>
                <c:pt idx="4121">
                  <c:v>284</c:v>
                </c:pt>
                <c:pt idx="4122">
                  <c:v>284</c:v>
                </c:pt>
                <c:pt idx="4123">
                  <c:v>284</c:v>
                </c:pt>
                <c:pt idx="4124">
                  <c:v>284</c:v>
                </c:pt>
                <c:pt idx="4125">
                  <c:v>284</c:v>
                </c:pt>
                <c:pt idx="4126">
                  <c:v>284</c:v>
                </c:pt>
                <c:pt idx="4127">
                  <c:v>284</c:v>
                </c:pt>
                <c:pt idx="4128">
                  <c:v>284</c:v>
                </c:pt>
                <c:pt idx="4129">
                  <c:v>284</c:v>
                </c:pt>
                <c:pt idx="4130">
                  <c:v>284</c:v>
                </c:pt>
                <c:pt idx="4131">
                  <c:v>284</c:v>
                </c:pt>
                <c:pt idx="4132">
                  <c:v>284</c:v>
                </c:pt>
                <c:pt idx="4133">
                  <c:v>284</c:v>
                </c:pt>
                <c:pt idx="4134">
                  <c:v>284</c:v>
                </c:pt>
                <c:pt idx="4135">
                  <c:v>284</c:v>
                </c:pt>
                <c:pt idx="4136">
                  <c:v>284</c:v>
                </c:pt>
                <c:pt idx="4137">
                  <c:v>284</c:v>
                </c:pt>
                <c:pt idx="4138">
                  <c:v>284</c:v>
                </c:pt>
                <c:pt idx="4139">
                  <c:v>284</c:v>
                </c:pt>
                <c:pt idx="4140">
                  <c:v>284</c:v>
                </c:pt>
                <c:pt idx="4141">
                  <c:v>284</c:v>
                </c:pt>
                <c:pt idx="4142">
                  <c:v>284</c:v>
                </c:pt>
                <c:pt idx="4143">
                  <c:v>284</c:v>
                </c:pt>
                <c:pt idx="4144">
                  <c:v>284</c:v>
                </c:pt>
                <c:pt idx="4145">
                  <c:v>284</c:v>
                </c:pt>
                <c:pt idx="4146">
                  <c:v>284</c:v>
                </c:pt>
                <c:pt idx="4147">
                  <c:v>284</c:v>
                </c:pt>
                <c:pt idx="4148">
                  <c:v>284</c:v>
                </c:pt>
                <c:pt idx="4149">
                  <c:v>284</c:v>
                </c:pt>
                <c:pt idx="4150">
                  <c:v>284</c:v>
                </c:pt>
                <c:pt idx="4151">
                  <c:v>284</c:v>
                </c:pt>
                <c:pt idx="4152">
                  <c:v>284</c:v>
                </c:pt>
                <c:pt idx="4153">
                  <c:v>284</c:v>
                </c:pt>
                <c:pt idx="4154">
                  <c:v>284</c:v>
                </c:pt>
                <c:pt idx="4155">
                  <c:v>284</c:v>
                </c:pt>
                <c:pt idx="4156">
                  <c:v>284</c:v>
                </c:pt>
                <c:pt idx="4157">
                  <c:v>284</c:v>
                </c:pt>
                <c:pt idx="4158">
                  <c:v>284</c:v>
                </c:pt>
                <c:pt idx="4159">
                  <c:v>284</c:v>
                </c:pt>
                <c:pt idx="4160">
                  <c:v>284</c:v>
                </c:pt>
                <c:pt idx="4161">
                  <c:v>284</c:v>
                </c:pt>
                <c:pt idx="4162">
                  <c:v>284</c:v>
                </c:pt>
                <c:pt idx="4163">
                  <c:v>284</c:v>
                </c:pt>
                <c:pt idx="4164">
                  <c:v>284</c:v>
                </c:pt>
                <c:pt idx="4165">
                  <c:v>284</c:v>
                </c:pt>
                <c:pt idx="4166">
                  <c:v>284</c:v>
                </c:pt>
                <c:pt idx="4167">
                  <c:v>284</c:v>
                </c:pt>
                <c:pt idx="4168">
                  <c:v>284</c:v>
                </c:pt>
                <c:pt idx="4169">
                  <c:v>284</c:v>
                </c:pt>
                <c:pt idx="4170">
                  <c:v>284</c:v>
                </c:pt>
                <c:pt idx="4171">
                  <c:v>284</c:v>
                </c:pt>
                <c:pt idx="4172">
                  <c:v>284</c:v>
                </c:pt>
                <c:pt idx="4173">
                  <c:v>284</c:v>
                </c:pt>
                <c:pt idx="4174">
                  <c:v>284</c:v>
                </c:pt>
                <c:pt idx="4175">
                  <c:v>284</c:v>
                </c:pt>
                <c:pt idx="4176">
                  <c:v>284</c:v>
                </c:pt>
                <c:pt idx="4177">
                  <c:v>284</c:v>
                </c:pt>
                <c:pt idx="4178">
                  <c:v>284</c:v>
                </c:pt>
                <c:pt idx="4179">
                  <c:v>284</c:v>
                </c:pt>
                <c:pt idx="4180">
                  <c:v>285</c:v>
                </c:pt>
                <c:pt idx="4181">
                  <c:v>285</c:v>
                </c:pt>
                <c:pt idx="4182">
                  <c:v>285</c:v>
                </c:pt>
                <c:pt idx="4183">
                  <c:v>285</c:v>
                </c:pt>
                <c:pt idx="4184">
                  <c:v>285</c:v>
                </c:pt>
                <c:pt idx="4185">
                  <c:v>285</c:v>
                </c:pt>
                <c:pt idx="4186">
                  <c:v>285</c:v>
                </c:pt>
                <c:pt idx="4187">
                  <c:v>285</c:v>
                </c:pt>
                <c:pt idx="4188">
                  <c:v>285</c:v>
                </c:pt>
                <c:pt idx="4189">
                  <c:v>285</c:v>
                </c:pt>
                <c:pt idx="4190">
                  <c:v>285</c:v>
                </c:pt>
                <c:pt idx="4191">
                  <c:v>285</c:v>
                </c:pt>
                <c:pt idx="4192">
                  <c:v>285</c:v>
                </c:pt>
                <c:pt idx="4193">
                  <c:v>285</c:v>
                </c:pt>
                <c:pt idx="4194">
                  <c:v>285</c:v>
                </c:pt>
                <c:pt idx="4195">
                  <c:v>285</c:v>
                </c:pt>
                <c:pt idx="4196">
                  <c:v>285</c:v>
                </c:pt>
                <c:pt idx="4197">
                  <c:v>285</c:v>
                </c:pt>
                <c:pt idx="4198">
                  <c:v>285</c:v>
                </c:pt>
                <c:pt idx="4199">
                  <c:v>285</c:v>
                </c:pt>
                <c:pt idx="4200">
                  <c:v>285</c:v>
                </c:pt>
                <c:pt idx="4201">
                  <c:v>286</c:v>
                </c:pt>
                <c:pt idx="4202">
                  <c:v>287</c:v>
                </c:pt>
                <c:pt idx="4203">
                  <c:v>287</c:v>
                </c:pt>
                <c:pt idx="4204">
                  <c:v>288</c:v>
                </c:pt>
                <c:pt idx="4205">
                  <c:v>288</c:v>
                </c:pt>
                <c:pt idx="4206">
                  <c:v>288</c:v>
                </c:pt>
                <c:pt idx="4207">
                  <c:v>289</c:v>
                </c:pt>
                <c:pt idx="4208">
                  <c:v>289</c:v>
                </c:pt>
                <c:pt idx="4209">
                  <c:v>289</c:v>
                </c:pt>
                <c:pt idx="4210">
                  <c:v>289</c:v>
                </c:pt>
                <c:pt idx="4211">
                  <c:v>289</c:v>
                </c:pt>
                <c:pt idx="4212">
                  <c:v>289</c:v>
                </c:pt>
                <c:pt idx="4213">
                  <c:v>289</c:v>
                </c:pt>
                <c:pt idx="4214">
                  <c:v>289</c:v>
                </c:pt>
                <c:pt idx="4215">
                  <c:v>289</c:v>
                </c:pt>
                <c:pt idx="4216">
                  <c:v>289</c:v>
                </c:pt>
                <c:pt idx="4217">
                  <c:v>289</c:v>
                </c:pt>
                <c:pt idx="4218">
                  <c:v>290</c:v>
                </c:pt>
                <c:pt idx="4219">
                  <c:v>290</c:v>
                </c:pt>
                <c:pt idx="4220">
                  <c:v>290</c:v>
                </c:pt>
                <c:pt idx="4221">
                  <c:v>290</c:v>
                </c:pt>
                <c:pt idx="4222">
                  <c:v>290</c:v>
                </c:pt>
                <c:pt idx="4223">
                  <c:v>290</c:v>
                </c:pt>
                <c:pt idx="4224">
                  <c:v>290</c:v>
                </c:pt>
                <c:pt idx="4225">
                  <c:v>290</c:v>
                </c:pt>
                <c:pt idx="4226">
                  <c:v>290</c:v>
                </c:pt>
                <c:pt idx="4227">
                  <c:v>290</c:v>
                </c:pt>
                <c:pt idx="4228">
                  <c:v>290</c:v>
                </c:pt>
                <c:pt idx="4229">
                  <c:v>290</c:v>
                </c:pt>
                <c:pt idx="4230">
                  <c:v>291</c:v>
                </c:pt>
                <c:pt idx="4231">
                  <c:v>292</c:v>
                </c:pt>
                <c:pt idx="4232">
                  <c:v>292</c:v>
                </c:pt>
                <c:pt idx="4233">
                  <c:v>292</c:v>
                </c:pt>
                <c:pt idx="4234">
                  <c:v>292</c:v>
                </c:pt>
                <c:pt idx="4235">
                  <c:v>292</c:v>
                </c:pt>
                <c:pt idx="4236">
                  <c:v>292</c:v>
                </c:pt>
                <c:pt idx="4237">
                  <c:v>292</c:v>
                </c:pt>
                <c:pt idx="4238">
                  <c:v>292</c:v>
                </c:pt>
                <c:pt idx="4239">
                  <c:v>292</c:v>
                </c:pt>
                <c:pt idx="4240">
                  <c:v>292</c:v>
                </c:pt>
                <c:pt idx="4241">
                  <c:v>292</c:v>
                </c:pt>
                <c:pt idx="4242">
                  <c:v>292</c:v>
                </c:pt>
                <c:pt idx="4243">
                  <c:v>292</c:v>
                </c:pt>
                <c:pt idx="4244">
                  <c:v>292</c:v>
                </c:pt>
                <c:pt idx="4245">
                  <c:v>292</c:v>
                </c:pt>
                <c:pt idx="4246">
                  <c:v>292</c:v>
                </c:pt>
                <c:pt idx="4247">
                  <c:v>292</c:v>
                </c:pt>
                <c:pt idx="4248">
                  <c:v>292</c:v>
                </c:pt>
                <c:pt idx="4249">
                  <c:v>292</c:v>
                </c:pt>
                <c:pt idx="4250">
                  <c:v>292</c:v>
                </c:pt>
                <c:pt idx="4251">
                  <c:v>292</c:v>
                </c:pt>
                <c:pt idx="4252">
                  <c:v>292</c:v>
                </c:pt>
                <c:pt idx="4253">
                  <c:v>292</c:v>
                </c:pt>
                <c:pt idx="4254">
                  <c:v>292</c:v>
                </c:pt>
                <c:pt idx="4255">
                  <c:v>292</c:v>
                </c:pt>
                <c:pt idx="4256">
                  <c:v>292</c:v>
                </c:pt>
                <c:pt idx="4257">
                  <c:v>292</c:v>
                </c:pt>
                <c:pt idx="4258">
                  <c:v>292</c:v>
                </c:pt>
                <c:pt idx="4259">
                  <c:v>292</c:v>
                </c:pt>
                <c:pt idx="4260">
                  <c:v>292</c:v>
                </c:pt>
                <c:pt idx="4261">
                  <c:v>292</c:v>
                </c:pt>
                <c:pt idx="4262">
                  <c:v>292</c:v>
                </c:pt>
                <c:pt idx="4263">
                  <c:v>292</c:v>
                </c:pt>
                <c:pt idx="4264">
                  <c:v>292</c:v>
                </c:pt>
                <c:pt idx="4265">
                  <c:v>292</c:v>
                </c:pt>
                <c:pt idx="4266">
                  <c:v>292</c:v>
                </c:pt>
                <c:pt idx="4267">
                  <c:v>292</c:v>
                </c:pt>
                <c:pt idx="4268">
                  <c:v>292</c:v>
                </c:pt>
                <c:pt idx="4269">
                  <c:v>292</c:v>
                </c:pt>
                <c:pt idx="4270">
                  <c:v>292</c:v>
                </c:pt>
                <c:pt idx="4271">
                  <c:v>292</c:v>
                </c:pt>
                <c:pt idx="4272">
                  <c:v>293</c:v>
                </c:pt>
                <c:pt idx="4273">
                  <c:v>294</c:v>
                </c:pt>
                <c:pt idx="4274">
                  <c:v>294</c:v>
                </c:pt>
                <c:pt idx="4275">
                  <c:v>294</c:v>
                </c:pt>
                <c:pt idx="4276">
                  <c:v>294</c:v>
                </c:pt>
                <c:pt idx="4277">
                  <c:v>295</c:v>
                </c:pt>
                <c:pt idx="4278">
                  <c:v>295</c:v>
                </c:pt>
                <c:pt idx="4279">
                  <c:v>296</c:v>
                </c:pt>
                <c:pt idx="4280">
                  <c:v>297</c:v>
                </c:pt>
                <c:pt idx="4281">
                  <c:v>297</c:v>
                </c:pt>
                <c:pt idx="4282">
                  <c:v>297</c:v>
                </c:pt>
                <c:pt idx="4283">
                  <c:v>298</c:v>
                </c:pt>
                <c:pt idx="4284">
                  <c:v>299</c:v>
                </c:pt>
                <c:pt idx="4285">
                  <c:v>299</c:v>
                </c:pt>
                <c:pt idx="4286">
                  <c:v>299</c:v>
                </c:pt>
                <c:pt idx="4287">
                  <c:v>299</c:v>
                </c:pt>
                <c:pt idx="4288">
                  <c:v>299</c:v>
                </c:pt>
                <c:pt idx="4289">
                  <c:v>299</c:v>
                </c:pt>
                <c:pt idx="4290">
                  <c:v>299</c:v>
                </c:pt>
                <c:pt idx="4291">
                  <c:v>299</c:v>
                </c:pt>
                <c:pt idx="4292">
                  <c:v>299</c:v>
                </c:pt>
                <c:pt idx="4293">
                  <c:v>299</c:v>
                </c:pt>
                <c:pt idx="4294">
                  <c:v>299</c:v>
                </c:pt>
                <c:pt idx="4295">
                  <c:v>300</c:v>
                </c:pt>
                <c:pt idx="4296">
                  <c:v>300</c:v>
                </c:pt>
                <c:pt idx="4297">
                  <c:v>300</c:v>
                </c:pt>
                <c:pt idx="4298">
                  <c:v>300</c:v>
                </c:pt>
                <c:pt idx="4299">
                  <c:v>300</c:v>
                </c:pt>
                <c:pt idx="4300">
                  <c:v>300</c:v>
                </c:pt>
                <c:pt idx="4301">
                  <c:v>300</c:v>
                </c:pt>
                <c:pt idx="4302">
                  <c:v>300</c:v>
                </c:pt>
                <c:pt idx="4303">
                  <c:v>301</c:v>
                </c:pt>
                <c:pt idx="4304">
                  <c:v>302</c:v>
                </c:pt>
                <c:pt idx="4305">
                  <c:v>302</c:v>
                </c:pt>
                <c:pt idx="4306">
                  <c:v>302</c:v>
                </c:pt>
                <c:pt idx="4307">
                  <c:v>302</c:v>
                </c:pt>
                <c:pt idx="4308">
                  <c:v>302</c:v>
                </c:pt>
                <c:pt idx="4309">
                  <c:v>302</c:v>
                </c:pt>
                <c:pt idx="4310">
                  <c:v>302</c:v>
                </c:pt>
                <c:pt idx="4311">
                  <c:v>302</c:v>
                </c:pt>
                <c:pt idx="4312">
                  <c:v>302</c:v>
                </c:pt>
                <c:pt idx="4313">
                  <c:v>302</c:v>
                </c:pt>
                <c:pt idx="4314">
                  <c:v>302</c:v>
                </c:pt>
                <c:pt idx="4315">
                  <c:v>302</c:v>
                </c:pt>
                <c:pt idx="4316">
                  <c:v>302</c:v>
                </c:pt>
                <c:pt idx="4317">
                  <c:v>302</c:v>
                </c:pt>
                <c:pt idx="4318">
                  <c:v>302</c:v>
                </c:pt>
                <c:pt idx="4319">
                  <c:v>302</c:v>
                </c:pt>
                <c:pt idx="4320">
                  <c:v>302</c:v>
                </c:pt>
                <c:pt idx="4321">
                  <c:v>302</c:v>
                </c:pt>
                <c:pt idx="4322">
                  <c:v>302</c:v>
                </c:pt>
                <c:pt idx="4323">
                  <c:v>302</c:v>
                </c:pt>
                <c:pt idx="4324">
                  <c:v>302</c:v>
                </c:pt>
                <c:pt idx="4325">
                  <c:v>302</c:v>
                </c:pt>
                <c:pt idx="4326">
                  <c:v>302</c:v>
                </c:pt>
                <c:pt idx="4327">
                  <c:v>302</c:v>
                </c:pt>
                <c:pt idx="4328">
                  <c:v>302</c:v>
                </c:pt>
                <c:pt idx="4329">
                  <c:v>302</c:v>
                </c:pt>
                <c:pt idx="4330">
                  <c:v>302</c:v>
                </c:pt>
                <c:pt idx="4331">
                  <c:v>302</c:v>
                </c:pt>
                <c:pt idx="4332">
                  <c:v>302</c:v>
                </c:pt>
                <c:pt idx="4333">
                  <c:v>302</c:v>
                </c:pt>
                <c:pt idx="4334">
                  <c:v>302</c:v>
                </c:pt>
                <c:pt idx="4335">
                  <c:v>302</c:v>
                </c:pt>
                <c:pt idx="4336">
                  <c:v>302</c:v>
                </c:pt>
                <c:pt idx="4337">
                  <c:v>302</c:v>
                </c:pt>
                <c:pt idx="4338">
                  <c:v>302</c:v>
                </c:pt>
                <c:pt idx="4339">
                  <c:v>303</c:v>
                </c:pt>
                <c:pt idx="4340">
                  <c:v>304</c:v>
                </c:pt>
                <c:pt idx="4341">
                  <c:v>305</c:v>
                </c:pt>
                <c:pt idx="4342">
                  <c:v>305</c:v>
                </c:pt>
                <c:pt idx="4343">
                  <c:v>305</c:v>
                </c:pt>
                <c:pt idx="4344">
                  <c:v>305</c:v>
                </c:pt>
                <c:pt idx="4345">
                  <c:v>305</c:v>
                </c:pt>
                <c:pt idx="4346">
                  <c:v>305</c:v>
                </c:pt>
                <c:pt idx="4347">
                  <c:v>305</c:v>
                </c:pt>
                <c:pt idx="4348">
                  <c:v>305</c:v>
                </c:pt>
                <c:pt idx="4349">
                  <c:v>305</c:v>
                </c:pt>
                <c:pt idx="4350">
                  <c:v>305</c:v>
                </c:pt>
                <c:pt idx="4351">
                  <c:v>306</c:v>
                </c:pt>
                <c:pt idx="4352">
                  <c:v>306</c:v>
                </c:pt>
                <c:pt idx="4353">
                  <c:v>306</c:v>
                </c:pt>
                <c:pt idx="4354">
                  <c:v>306</c:v>
                </c:pt>
                <c:pt idx="4355">
                  <c:v>306</c:v>
                </c:pt>
                <c:pt idx="4356">
                  <c:v>306</c:v>
                </c:pt>
                <c:pt idx="4357">
                  <c:v>306</c:v>
                </c:pt>
                <c:pt idx="4358">
                  <c:v>306</c:v>
                </c:pt>
                <c:pt idx="4359">
                  <c:v>306</c:v>
                </c:pt>
                <c:pt idx="4360">
                  <c:v>306</c:v>
                </c:pt>
                <c:pt idx="4361">
                  <c:v>306</c:v>
                </c:pt>
                <c:pt idx="4362">
                  <c:v>306</c:v>
                </c:pt>
                <c:pt idx="4363">
                  <c:v>306</c:v>
                </c:pt>
                <c:pt idx="4364">
                  <c:v>306</c:v>
                </c:pt>
                <c:pt idx="4365">
                  <c:v>306</c:v>
                </c:pt>
                <c:pt idx="4366">
                  <c:v>306</c:v>
                </c:pt>
                <c:pt idx="4367">
                  <c:v>306</c:v>
                </c:pt>
                <c:pt idx="4368">
                  <c:v>306</c:v>
                </c:pt>
                <c:pt idx="4369">
                  <c:v>306</c:v>
                </c:pt>
                <c:pt idx="4370">
                  <c:v>306</c:v>
                </c:pt>
                <c:pt idx="4371">
                  <c:v>306</c:v>
                </c:pt>
                <c:pt idx="4372">
                  <c:v>306</c:v>
                </c:pt>
                <c:pt idx="4373">
                  <c:v>306</c:v>
                </c:pt>
                <c:pt idx="4374">
                  <c:v>306</c:v>
                </c:pt>
                <c:pt idx="4375">
                  <c:v>306</c:v>
                </c:pt>
                <c:pt idx="4376">
                  <c:v>307</c:v>
                </c:pt>
                <c:pt idx="4377">
                  <c:v>307</c:v>
                </c:pt>
                <c:pt idx="4378">
                  <c:v>307</c:v>
                </c:pt>
                <c:pt idx="4379">
                  <c:v>307</c:v>
                </c:pt>
                <c:pt idx="4380">
                  <c:v>307</c:v>
                </c:pt>
                <c:pt idx="4381">
                  <c:v>307</c:v>
                </c:pt>
                <c:pt idx="4382">
                  <c:v>307</c:v>
                </c:pt>
                <c:pt idx="4383">
                  <c:v>307</c:v>
                </c:pt>
                <c:pt idx="4384">
                  <c:v>307</c:v>
                </c:pt>
                <c:pt idx="4385">
                  <c:v>307</c:v>
                </c:pt>
                <c:pt idx="4386">
                  <c:v>307</c:v>
                </c:pt>
                <c:pt idx="4387">
                  <c:v>308</c:v>
                </c:pt>
                <c:pt idx="4388">
                  <c:v>309</c:v>
                </c:pt>
                <c:pt idx="4389">
                  <c:v>309</c:v>
                </c:pt>
                <c:pt idx="4390">
                  <c:v>309</c:v>
                </c:pt>
                <c:pt idx="4391">
                  <c:v>309</c:v>
                </c:pt>
                <c:pt idx="4392">
                  <c:v>309</c:v>
                </c:pt>
                <c:pt idx="4393">
                  <c:v>309</c:v>
                </c:pt>
                <c:pt idx="4394">
                  <c:v>309</c:v>
                </c:pt>
                <c:pt idx="4395">
                  <c:v>309</c:v>
                </c:pt>
                <c:pt idx="4396">
                  <c:v>309</c:v>
                </c:pt>
                <c:pt idx="4397">
                  <c:v>309</c:v>
                </c:pt>
                <c:pt idx="4398">
                  <c:v>309</c:v>
                </c:pt>
                <c:pt idx="4399">
                  <c:v>309</c:v>
                </c:pt>
                <c:pt idx="4400">
                  <c:v>309</c:v>
                </c:pt>
                <c:pt idx="4401">
                  <c:v>309</c:v>
                </c:pt>
                <c:pt idx="4402">
                  <c:v>309</c:v>
                </c:pt>
                <c:pt idx="4403">
                  <c:v>309</c:v>
                </c:pt>
                <c:pt idx="4404">
                  <c:v>309</c:v>
                </c:pt>
                <c:pt idx="4405">
                  <c:v>309</c:v>
                </c:pt>
                <c:pt idx="4406">
                  <c:v>309</c:v>
                </c:pt>
                <c:pt idx="4407">
                  <c:v>310</c:v>
                </c:pt>
                <c:pt idx="4408">
                  <c:v>310</c:v>
                </c:pt>
                <c:pt idx="4409">
                  <c:v>310</c:v>
                </c:pt>
                <c:pt idx="4410">
                  <c:v>310</c:v>
                </c:pt>
                <c:pt idx="4411">
                  <c:v>310</c:v>
                </c:pt>
                <c:pt idx="4412">
                  <c:v>310</c:v>
                </c:pt>
                <c:pt idx="4413">
                  <c:v>310</c:v>
                </c:pt>
                <c:pt idx="4414">
                  <c:v>310</c:v>
                </c:pt>
                <c:pt idx="4415">
                  <c:v>310</c:v>
                </c:pt>
                <c:pt idx="4416">
                  <c:v>310</c:v>
                </c:pt>
                <c:pt idx="4417">
                  <c:v>310</c:v>
                </c:pt>
                <c:pt idx="4418">
                  <c:v>310</c:v>
                </c:pt>
                <c:pt idx="4419">
                  <c:v>310</c:v>
                </c:pt>
                <c:pt idx="4420">
                  <c:v>310</c:v>
                </c:pt>
                <c:pt idx="4421">
                  <c:v>310</c:v>
                </c:pt>
                <c:pt idx="4422">
                  <c:v>311</c:v>
                </c:pt>
                <c:pt idx="4423">
                  <c:v>312</c:v>
                </c:pt>
                <c:pt idx="4424">
                  <c:v>313</c:v>
                </c:pt>
                <c:pt idx="4425">
                  <c:v>313</c:v>
                </c:pt>
                <c:pt idx="4426">
                  <c:v>313</c:v>
                </c:pt>
                <c:pt idx="4427">
                  <c:v>313</c:v>
                </c:pt>
                <c:pt idx="4428">
                  <c:v>313</c:v>
                </c:pt>
                <c:pt idx="4429">
                  <c:v>313</c:v>
                </c:pt>
                <c:pt idx="4430">
                  <c:v>313</c:v>
                </c:pt>
                <c:pt idx="4431">
                  <c:v>313</c:v>
                </c:pt>
                <c:pt idx="4432">
                  <c:v>313</c:v>
                </c:pt>
                <c:pt idx="4433">
                  <c:v>313</c:v>
                </c:pt>
                <c:pt idx="4434">
                  <c:v>313</c:v>
                </c:pt>
                <c:pt idx="4435">
                  <c:v>313</c:v>
                </c:pt>
                <c:pt idx="4436">
                  <c:v>313</c:v>
                </c:pt>
                <c:pt idx="4437">
                  <c:v>313</c:v>
                </c:pt>
                <c:pt idx="4438">
                  <c:v>313</c:v>
                </c:pt>
                <c:pt idx="4439">
                  <c:v>313</c:v>
                </c:pt>
                <c:pt idx="4440">
                  <c:v>313</c:v>
                </c:pt>
                <c:pt idx="4441">
                  <c:v>313</c:v>
                </c:pt>
                <c:pt idx="4442">
                  <c:v>314</c:v>
                </c:pt>
                <c:pt idx="4443">
                  <c:v>314</c:v>
                </c:pt>
                <c:pt idx="4444">
                  <c:v>314</c:v>
                </c:pt>
                <c:pt idx="4445">
                  <c:v>314</c:v>
                </c:pt>
                <c:pt idx="4446">
                  <c:v>314</c:v>
                </c:pt>
                <c:pt idx="4447">
                  <c:v>314</c:v>
                </c:pt>
                <c:pt idx="4448">
                  <c:v>314</c:v>
                </c:pt>
                <c:pt idx="4449">
                  <c:v>314</c:v>
                </c:pt>
                <c:pt idx="4450">
                  <c:v>315</c:v>
                </c:pt>
                <c:pt idx="4451">
                  <c:v>315</c:v>
                </c:pt>
                <c:pt idx="4452">
                  <c:v>315</c:v>
                </c:pt>
                <c:pt idx="4453">
                  <c:v>315</c:v>
                </c:pt>
                <c:pt idx="4454">
                  <c:v>315</c:v>
                </c:pt>
                <c:pt idx="4455">
                  <c:v>315</c:v>
                </c:pt>
                <c:pt idx="4456">
                  <c:v>315</c:v>
                </c:pt>
                <c:pt idx="4457">
                  <c:v>315</c:v>
                </c:pt>
                <c:pt idx="4458">
                  <c:v>315</c:v>
                </c:pt>
                <c:pt idx="4459">
                  <c:v>315</c:v>
                </c:pt>
                <c:pt idx="4460">
                  <c:v>315</c:v>
                </c:pt>
                <c:pt idx="4461">
                  <c:v>315</c:v>
                </c:pt>
                <c:pt idx="4462">
                  <c:v>315</c:v>
                </c:pt>
                <c:pt idx="4463">
                  <c:v>315</c:v>
                </c:pt>
                <c:pt idx="4464">
                  <c:v>315</c:v>
                </c:pt>
                <c:pt idx="4465">
                  <c:v>315</c:v>
                </c:pt>
                <c:pt idx="4466">
                  <c:v>315</c:v>
                </c:pt>
                <c:pt idx="4467">
                  <c:v>315</c:v>
                </c:pt>
                <c:pt idx="4468">
                  <c:v>315</c:v>
                </c:pt>
                <c:pt idx="4469">
                  <c:v>316</c:v>
                </c:pt>
                <c:pt idx="4470">
                  <c:v>316</c:v>
                </c:pt>
                <c:pt idx="4471">
                  <c:v>316</c:v>
                </c:pt>
                <c:pt idx="4472">
                  <c:v>317</c:v>
                </c:pt>
                <c:pt idx="4473">
                  <c:v>317</c:v>
                </c:pt>
                <c:pt idx="4474">
                  <c:v>317</c:v>
                </c:pt>
                <c:pt idx="4475">
                  <c:v>317</c:v>
                </c:pt>
                <c:pt idx="4476">
                  <c:v>317</c:v>
                </c:pt>
                <c:pt idx="4477">
                  <c:v>317</c:v>
                </c:pt>
                <c:pt idx="4478">
                  <c:v>318</c:v>
                </c:pt>
                <c:pt idx="4479">
                  <c:v>318</c:v>
                </c:pt>
                <c:pt idx="4480">
                  <c:v>318</c:v>
                </c:pt>
                <c:pt idx="4481">
                  <c:v>319</c:v>
                </c:pt>
                <c:pt idx="4482">
                  <c:v>319</c:v>
                </c:pt>
                <c:pt idx="4483">
                  <c:v>320</c:v>
                </c:pt>
                <c:pt idx="4484">
                  <c:v>320</c:v>
                </c:pt>
                <c:pt idx="4485">
                  <c:v>320</c:v>
                </c:pt>
                <c:pt idx="4486">
                  <c:v>320</c:v>
                </c:pt>
                <c:pt idx="4487">
                  <c:v>320</c:v>
                </c:pt>
                <c:pt idx="4488">
                  <c:v>320</c:v>
                </c:pt>
                <c:pt idx="4489">
                  <c:v>320</c:v>
                </c:pt>
                <c:pt idx="4490">
                  <c:v>320</c:v>
                </c:pt>
                <c:pt idx="4491">
                  <c:v>320</c:v>
                </c:pt>
                <c:pt idx="4492">
                  <c:v>320</c:v>
                </c:pt>
                <c:pt idx="4493">
                  <c:v>320</c:v>
                </c:pt>
                <c:pt idx="4494">
                  <c:v>320</c:v>
                </c:pt>
                <c:pt idx="4495">
                  <c:v>320</c:v>
                </c:pt>
                <c:pt idx="4496">
                  <c:v>320</c:v>
                </c:pt>
                <c:pt idx="4497">
                  <c:v>320</c:v>
                </c:pt>
                <c:pt idx="4498">
                  <c:v>320</c:v>
                </c:pt>
                <c:pt idx="4499">
                  <c:v>320</c:v>
                </c:pt>
                <c:pt idx="4500">
                  <c:v>320</c:v>
                </c:pt>
                <c:pt idx="4501">
                  <c:v>320</c:v>
                </c:pt>
                <c:pt idx="4502">
                  <c:v>321</c:v>
                </c:pt>
                <c:pt idx="4503">
                  <c:v>321</c:v>
                </c:pt>
                <c:pt idx="4504">
                  <c:v>321</c:v>
                </c:pt>
                <c:pt idx="4505">
                  <c:v>321</c:v>
                </c:pt>
                <c:pt idx="4506">
                  <c:v>321</c:v>
                </c:pt>
                <c:pt idx="4507">
                  <c:v>321</c:v>
                </c:pt>
                <c:pt idx="4508">
                  <c:v>321</c:v>
                </c:pt>
                <c:pt idx="4509">
                  <c:v>321</c:v>
                </c:pt>
                <c:pt idx="4510">
                  <c:v>321</c:v>
                </c:pt>
                <c:pt idx="4511">
                  <c:v>321</c:v>
                </c:pt>
                <c:pt idx="4512">
                  <c:v>321</c:v>
                </c:pt>
                <c:pt idx="4513">
                  <c:v>321</c:v>
                </c:pt>
                <c:pt idx="4514">
                  <c:v>321</c:v>
                </c:pt>
                <c:pt idx="4515">
                  <c:v>321</c:v>
                </c:pt>
                <c:pt idx="4516">
                  <c:v>321</c:v>
                </c:pt>
                <c:pt idx="4517">
                  <c:v>321</c:v>
                </c:pt>
                <c:pt idx="4518">
                  <c:v>321</c:v>
                </c:pt>
                <c:pt idx="4519">
                  <c:v>321</c:v>
                </c:pt>
                <c:pt idx="4520">
                  <c:v>321</c:v>
                </c:pt>
                <c:pt idx="4521">
                  <c:v>321</c:v>
                </c:pt>
                <c:pt idx="4522">
                  <c:v>321</c:v>
                </c:pt>
                <c:pt idx="4523">
                  <c:v>321</c:v>
                </c:pt>
                <c:pt idx="4524">
                  <c:v>321</c:v>
                </c:pt>
                <c:pt idx="4525">
                  <c:v>321</c:v>
                </c:pt>
                <c:pt idx="4526">
                  <c:v>321</c:v>
                </c:pt>
                <c:pt idx="4527">
                  <c:v>321</c:v>
                </c:pt>
                <c:pt idx="4528">
                  <c:v>321</c:v>
                </c:pt>
                <c:pt idx="4529">
                  <c:v>321</c:v>
                </c:pt>
                <c:pt idx="4530">
                  <c:v>321</c:v>
                </c:pt>
                <c:pt idx="4531">
                  <c:v>321</c:v>
                </c:pt>
                <c:pt idx="4532">
                  <c:v>321</c:v>
                </c:pt>
                <c:pt idx="4533">
                  <c:v>321</c:v>
                </c:pt>
                <c:pt idx="4534">
                  <c:v>321</c:v>
                </c:pt>
                <c:pt idx="4535">
                  <c:v>321</c:v>
                </c:pt>
                <c:pt idx="4536">
                  <c:v>321</c:v>
                </c:pt>
                <c:pt idx="4537">
                  <c:v>321</c:v>
                </c:pt>
                <c:pt idx="4538">
                  <c:v>321</c:v>
                </c:pt>
                <c:pt idx="4539">
                  <c:v>321</c:v>
                </c:pt>
                <c:pt idx="4540">
                  <c:v>321</c:v>
                </c:pt>
                <c:pt idx="4541">
                  <c:v>321</c:v>
                </c:pt>
                <c:pt idx="4542">
                  <c:v>321</c:v>
                </c:pt>
                <c:pt idx="4543">
                  <c:v>321</c:v>
                </c:pt>
                <c:pt idx="4544">
                  <c:v>321</c:v>
                </c:pt>
                <c:pt idx="4545">
                  <c:v>321</c:v>
                </c:pt>
                <c:pt idx="4546">
                  <c:v>321</c:v>
                </c:pt>
                <c:pt idx="4547">
                  <c:v>321</c:v>
                </c:pt>
                <c:pt idx="4548">
                  <c:v>321</c:v>
                </c:pt>
                <c:pt idx="4549">
                  <c:v>321</c:v>
                </c:pt>
                <c:pt idx="4550">
                  <c:v>321</c:v>
                </c:pt>
                <c:pt idx="4551">
                  <c:v>321</c:v>
                </c:pt>
                <c:pt idx="4552">
                  <c:v>321</c:v>
                </c:pt>
                <c:pt idx="4553">
                  <c:v>321</c:v>
                </c:pt>
                <c:pt idx="4554">
                  <c:v>321</c:v>
                </c:pt>
                <c:pt idx="4555">
                  <c:v>321</c:v>
                </c:pt>
                <c:pt idx="4556">
                  <c:v>321</c:v>
                </c:pt>
                <c:pt idx="4557">
                  <c:v>321</c:v>
                </c:pt>
                <c:pt idx="4558">
                  <c:v>321</c:v>
                </c:pt>
                <c:pt idx="4559">
                  <c:v>321</c:v>
                </c:pt>
                <c:pt idx="4560">
                  <c:v>321</c:v>
                </c:pt>
                <c:pt idx="4561">
                  <c:v>321</c:v>
                </c:pt>
                <c:pt idx="4562">
                  <c:v>321</c:v>
                </c:pt>
                <c:pt idx="4563">
                  <c:v>321</c:v>
                </c:pt>
                <c:pt idx="4564">
                  <c:v>321</c:v>
                </c:pt>
                <c:pt idx="4565">
                  <c:v>321</c:v>
                </c:pt>
                <c:pt idx="4566">
                  <c:v>321</c:v>
                </c:pt>
                <c:pt idx="4567">
                  <c:v>321</c:v>
                </c:pt>
                <c:pt idx="4568">
                  <c:v>321</c:v>
                </c:pt>
                <c:pt idx="4569">
                  <c:v>321</c:v>
                </c:pt>
                <c:pt idx="4570">
                  <c:v>321</c:v>
                </c:pt>
                <c:pt idx="4571">
                  <c:v>321</c:v>
                </c:pt>
                <c:pt idx="4572">
                  <c:v>321</c:v>
                </c:pt>
                <c:pt idx="4573">
                  <c:v>321</c:v>
                </c:pt>
                <c:pt idx="4574">
                  <c:v>321</c:v>
                </c:pt>
                <c:pt idx="4575">
                  <c:v>321</c:v>
                </c:pt>
                <c:pt idx="4576">
                  <c:v>321</c:v>
                </c:pt>
                <c:pt idx="4577">
                  <c:v>321</c:v>
                </c:pt>
                <c:pt idx="4578">
                  <c:v>321</c:v>
                </c:pt>
                <c:pt idx="4579">
                  <c:v>321</c:v>
                </c:pt>
                <c:pt idx="4580">
                  <c:v>321</c:v>
                </c:pt>
                <c:pt idx="4581">
                  <c:v>322</c:v>
                </c:pt>
                <c:pt idx="4582">
                  <c:v>322</c:v>
                </c:pt>
                <c:pt idx="4583">
                  <c:v>322</c:v>
                </c:pt>
                <c:pt idx="4584">
                  <c:v>322</c:v>
                </c:pt>
                <c:pt idx="4585">
                  <c:v>322</c:v>
                </c:pt>
                <c:pt idx="4586">
                  <c:v>322</c:v>
                </c:pt>
                <c:pt idx="4587">
                  <c:v>323</c:v>
                </c:pt>
                <c:pt idx="4588">
                  <c:v>323</c:v>
                </c:pt>
                <c:pt idx="4589">
                  <c:v>324</c:v>
                </c:pt>
                <c:pt idx="4590">
                  <c:v>324</c:v>
                </c:pt>
                <c:pt idx="4591">
                  <c:v>324</c:v>
                </c:pt>
                <c:pt idx="4592">
                  <c:v>324</c:v>
                </c:pt>
                <c:pt idx="4593">
                  <c:v>324</c:v>
                </c:pt>
                <c:pt idx="4594">
                  <c:v>324</c:v>
                </c:pt>
                <c:pt idx="4595">
                  <c:v>324</c:v>
                </c:pt>
                <c:pt idx="4596">
                  <c:v>324</c:v>
                </c:pt>
                <c:pt idx="4597">
                  <c:v>324</c:v>
                </c:pt>
                <c:pt idx="4598">
                  <c:v>324</c:v>
                </c:pt>
                <c:pt idx="4599">
                  <c:v>324</c:v>
                </c:pt>
                <c:pt idx="4600">
                  <c:v>324</c:v>
                </c:pt>
                <c:pt idx="4601">
                  <c:v>324</c:v>
                </c:pt>
                <c:pt idx="4602">
                  <c:v>324</c:v>
                </c:pt>
                <c:pt idx="4603">
                  <c:v>324</c:v>
                </c:pt>
                <c:pt idx="4604">
                  <c:v>324</c:v>
                </c:pt>
                <c:pt idx="4605">
                  <c:v>324</c:v>
                </c:pt>
                <c:pt idx="4606">
                  <c:v>324</c:v>
                </c:pt>
                <c:pt idx="4607">
                  <c:v>324</c:v>
                </c:pt>
                <c:pt idx="4608">
                  <c:v>324</c:v>
                </c:pt>
                <c:pt idx="4609">
                  <c:v>324</c:v>
                </c:pt>
                <c:pt idx="4610">
                  <c:v>325</c:v>
                </c:pt>
                <c:pt idx="4611">
                  <c:v>325</c:v>
                </c:pt>
                <c:pt idx="4612">
                  <c:v>326</c:v>
                </c:pt>
                <c:pt idx="4613">
                  <c:v>326</c:v>
                </c:pt>
                <c:pt idx="4614">
                  <c:v>326</c:v>
                </c:pt>
                <c:pt idx="4615">
                  <c:v>326</c:v>
                </c:pt>
                <c:pt idx="4616">
                  <c:v>326</c:v>
                </c:pt>
                <c:pt idx="4617">
                  <c:v>326</c:v>
                </c:pt>
                <c:pt idx="4618">
                  <c:v>326</c:v>
                </c:pt>
                <c:pt idx="4619">
                  <c:v>326</c:v>
                </c:pt>
                <c:pt idx="4620">
                  <c:v>326</c:v>
                </c:pt>
                <c:pt idx="4621">
                  <c:v>326</c:v>
                </c:pt>
                <c:pt idx="4622">
                  <c:v>326</c:v>
                </c:pt>
                <c:pt idx="4623">
                  <c:v>326</c:v>
                </c:pt>
                <c:pt idx="4624">
                  <c:v>326</c:v>
                </c:pt>
                <c:pt idx="4625">
                  <c:v>326</c:v>
                </c:pt>
                <c:pt idx="4626">
                  <c:v>326</c:v>
                </c:pt>
                <c:pt idx="4627">
                  <c:v>326</c:v>
                </c:pt>
                <c:pt idx="4628">
                  <c:v>326</c:v>
                </c:pt>
                <c:pt idx="4629">
                  <c:v>326</c:v>
                </c:pt>
                <c:pt idx="4630">
                  <c:v>326</c:v>
                </c:pt>
                <c:pt idx="4631">
                  <c:v>326</c:v>
                </c:pt>
                <c:pt idx="4632">
                  <c:v>326</c:v>
                </c:pt>
                <c:pt idx="4633">
                  <c:v>326</c:v>
                </c:pt>
                <c:pt idx="4634">
                  <c:v>326</c:v>
                </c:pt>
                <c:pt idx="4635">
                  <c:v>327</c:v>
                </c:pt>
                <c:pt idx="4636">
                  <c:v>327</c:v>
                </c:pt>
                <c:pt idx="4637">
                  <c:v>327</c:v>
                </c:pt>
                <c:pt idx="4638">
                  <c:v>327</c:v>
                </c:pt>
                <c:pt idx="4639">
                  <c:v>327</c:v>
                </c:pt>
                <c:pt idx="4640">
                  <c:v>327</c:v>
                </c:pt>
                <c:pt idx="4641">
                  <c:v>327</c:v>
                </c:pt>
                <c:pt idx="4642">
                  <c:v>328</c:v>
                </c:pt>
                <c:pt idx="4643">
                  <c:v>328</c:v>
                </c:pt>
                <c:pt idx="4644">
                  <c:v>328</c:v>
                </c:pt>
                <c:pt idx="4645">
                  <c:v>328</c:v>
                </c:pt>
                <c:pt idx="4646">
                  <c:v>328</c:v>
                </c:pt>
                <c:pt idx="4647">
                  <c:v>328</c:v>
                </c:pt>
                <c:pt idx="4648">
                  <c:v>328</c:v>
                </c:pt>
                <c:pt idx="4649">
                  <c:v>328</c:v>
                </c:pt>
                <c:pt idx="4650">
                  <c:v>328</c:v>
                </c:pt>
                <c:pt idx="4651">
                  <c:v>328</c:v>
                </c:pt>
                <c:pt idx="4652">
                  <c:v>328</c:v>
                </c:pt>
                <c:pt idx="4653">
                  <c:v>329</c:v>
                </c:pt>
                <c:pt idx="4654">
                  <c:v>330</c:v>
                </c:pt>
                <c:pt idx="4655">
                  <c:v>331</c:v>
                </c:pt>
                <c:pt idx="4656">
                  <c:v>332</c:v>
                </c:pt>
                <c:pt idx="4657">
                  <c:v>333</c:v>
                </c:pt>
                <c:pt idx="4658">
                  <c:v>334</c:v>
                </c:pt>
                <c:pt idx="4659">
                  <c:v>334</c:v>
                </c:pt>
                <c:pt idx="4660">
                  <c:v>335</c:v>
                </c:pt>
                <c:pt idx="4661">
                  <c:v>336</c:v>
                </c:pt>
                <c:pt idx="4662">
                  <c:v>336</c:v>
                </c:pt>
                <c:pt idx="4663">
                  <c:v>336</c:v>
                </c:pt>
                <c:pt idx="4664">
                  <c:v>337</c:v>
                </c:pt>
                <c:pt idx="4665">
                  <c:v>338</c:v>
                </c:pt>
                <c:pt idx="4666">
                  <c:v>338</c:v>
                </c:pt>
                <c:pt idx="4667">
                  <c:v>338</c:v>
                </c:pt>
                <c:pt idx="4668">
                  <c:v>338</c:v>
                </c:pt>
                <c:pt idx="4669">
                  <c:v>338</c:v>
                </c:pt>
                <c:pt idx="4670">
                  <c:v>338</c:v>
                </c:pt>
                <c:pt idx="4671">
                  <c:v>338</c:v>
                </c:pt>
                <c:pt idx="4672">
                  <c:v>338</c:v>
                </c:pt>
                <c:pt idx="4673">
                  <c:v>338</c:v>
                </c:pt>
                <c:pt idx="4674">
                  <c:v>338</c:v>
                </c:pt>
                <c:pt idx="4675">
                  <c:v>338</c:v>
                </c:pt>
                <c:pt idx="4676">
                  <c:v>338</c:v>
                </c:pt>
                <c:pt idx="4677">
                  <c:v>338</c:v>
                </c:pt>
                <c:pt idx="4678">
                  <c:v>338</c:v>
                </c:pt>
                <c:pt idx="4679">
                  <c:v>338</c:v>
                </c:pt>
                <c:pt idx="4680">
                  <c:v>338</c:v>
                </c:pt>
                <c:pt idx="4681">
                  <c:v>338</c:v>
                </c:pt>
                <c:pt idx="4682">
                  <c:v>338</c:v>
                </c:pt>
                <c:pt idx="4683">
                  <c:v>338</c:v>
                </c:pt>
                <c:pt idx="4684">
                  <c:v>338</c:v>
                </c:pt>
                <c:pt idx="4685">
                  <c:v>338</c:v>
                </c:pt>
                <c:pt idx="4686">
                  <c:v>338</c:v>
                </c:pt>
                <c:pt idx="4687">
                  <c:v>338</c:v>
                </c:pt>
                <c:pt idx="4688">
                  <c:v>338</c:v>
                </c:pt>
                <c:pt idx="4689">
                  <c:v>338</c:v>
                </c:pt>
                <c:pt idx="4690">
                  <c:v>338</c:v>
                </c:pt>
                <c:pt idx="4691">
                  <c:v>338</c:v>
                </c:pt>
                <c:pt idx="4692">
                  <c:v>338</c:v>
                </c:pt>
                <c:pt idx="4693">
                  <c:v>338</c:v>
                </c:pt>
                <c:pt idx="4694">
                  <c:v>338</c:v>
                </c:pt>
                <c:pt idx="4695">
                  <c:v>338</c:v>
                </c:pt>
                <c:pt idx="4696">
                  <c:v>338</c:v>
                </c:pt>
                <c:pt idx="4697">
                  <c:v>338</c:v>
                </c:pt>
                <c:pt idx="4698">
                  <c:v>338</c:v>
                </c:pt>
                <c:pt idx="4699">
                  <c:v>338</c:v>
                </c:pt>
                <c:pt idx="4700">
                  <c:v>338</c:v>
                </c:pt>
                <c:pt idx="4701">
                  <c:v>338</c:v>
                </c:pt>
                <c:pt idx="4702">
                  <c:v>338</c:v>
                </c:pt>
                <c:pt idx="4703">
                  <c:v>338</c:v>
                </c:pt>
                <c:pt idx="4704">
                  <c:v>338</c:v>
                </c:pt>
                <c:pt idx="4705">
                  <c:v>338</c:v>
                </c:pt>
                <c:pt idx="4706">
                  <c:v>338</c:v>
                </c:pt>
                <c:pt idx="4707">
                  <c:v>338</c:v>
                </c:pt>
                <c:pt idx="4708">
                  <c:v>338</c:v>
                </c:pt>
                <c:pt idx="4709">
                  <c:v>338</c:v>
                </c:pt>
                <c:pt idx="4710">
                  <c:v>338</c:v>
                </c:pt>
                <c:pt idx="4711">
                  <c:v>338</c:v>
                </c:pt>
                <c:pt idx="4712">
                  <c:v>338</c:v>
                </c:pt>
                <c:pt idx="4713">
                  <c:v>338</c:v>
                </c:pt>
                <c:pt idx="4714">
                  <c:v>338</c:v>
                </c:pt>
                <c:pt idx="4715">
                  <c:v>339</c:v>
                </c:pt>
                <c:pt idx="4716">
                  <c:v>340</c:v>
                </c:pt>
                <c:pt idx="4717">
                  <c:v>341</c:v>
                </c:pt>
                <c:pt idx="4718">
                  <c:v>342</c:v>
                </c:pt>
                <c:pt idx="4719">
                  <c:v>343</c:v>
                </c:pt>
                <c:pt idx="4720">
                  <c:v>344</c:v>
                </c:pt>
                <c:pt idx="4721">
                  <c:v>344</c:v>
                </c:pt>
                <c:pt idx="4722">
                  <c:v>344</c:v>
                </c:pt>
                <c:pt idx="4723">
                  <c:v>344</c:v>
                </c:pt>
                <c:pt idx="4724">
                  <c:v>344</c:v>
                </c:pt>
                <c:pt idx="4725">
                  <c:v>344</c:v>
                </c:pt>
                <c:pt idx="4726">
                  <c:v>344</c:v>
                </c:pt>
                <c:pt idx="4727">
                  <c:v>344</c:v>
                </c:pt>
                <c:pt idx="4728">
                  <c:v>344</c:v>
                </c:pt>
                <c:pt idx="4729">
                  <c:v>345</c:v>
                </c:pt>
                <c:pt idx="4730">
                  <c:v>345</c:v>
                </c:pt>
                <c:pt idx="4731">
                  <c:v>345</c:v>
                </c:pt>
                <c:pt idx="4732">
                  <c:v>345</c:v>
                </c:pt>
                <c:pt idx="4733">
                  <c:v>345</c:v>
                </c:pt>
                <c:pt idx="4734">
                  <c:v>345</c:v>
                </c:pt>
                <c:pt idx="4735">
                  <c:v>345</c:v>
                </c:pt>
                <c:pt idx="4736">
                  <c:v>345</c:v>
                </c:pt>
                <c:pt idx="4737">
                  <c:v>345</c:v>
                </c:pt>
                <c:pt idx="4738">
                  <c:v>345</c:v>
                </c:pt>
                <c:pt idx="4739">
                  <c:v>345</c:v>
                </c:pt>
                <c:pt idx="4740">
                  <c:v>345</c:v>
                </c:pt>
                <c:pt idx="4741">
                  <c:v>345</c:v>
                </c:pt>
                <c:pt idx="4742">
                  <c:v>346</c:v>
                </c:pt>
                <c:pt idx="4743">
                  <c:v>346</c:v>
                </c:pt>
                <c:pt idx="4744">
                  <c:v>346</c:v>
                </c:pt>
                <c:pt idx="4745">
                  <c:v>346</c:v>
                </c:pt>
                <c:pt idx="4746">
                  <c:v>346</c:v>
                </c:pt>
                <c:pt idx="4747">
                  <c:v>346</c:v>
                </c:pt>
                <c:pt idx="4748">
                  <c:v>346</c:v>
                </c:pt>
                <c:pt idx="4749">
                  <c:v>346</c:v>
                </c:pt>
                <c:pt idx="4750">
                  <c:v>346</c:v>
                </c:pt>
                <c:pt idx="4751">
                  <c:v>346</c:v>
                </c:pt>
                <c:pt idx="4752">
                  <c:v>346</c:v>
                </c:pt>
                <c:pt idx="4753">
                  <c:v>346</c:v>
                </c:pt>
                <c:pt idx="4754">
                  <c:v>346</c:v>
                </c:pt>
                <c:pt idx="4755">
                  <c:v>346</c:v>
                </c:pt>
                <c:pt idx="4756">
                  <c:v>346</c:v>
                </c:pt>
                <c:pt idx="4757">
                  <c:v>346</c:v>
                </c:pt>
                <c:pt idx="4758">
                  <c:v>346</c:v>
                </c:pt>
                <c:pt idx="4759">
                  <c:v>346</c:v>
                </c:pt>
                <c:pt idx="4760">
                  <c:v>346</c:v>
                </c:pt>
                <c:pt idx="4761">
                  <c:v>346</c:v>
                </c:pt>
                <c:pt idx="4762">
                  <c:v>346</c:v>
                </c:pt>
                <c:pt idx="4763">
                  <c:v>346</c:v>
                </c:pt>
                <c:pt idx="4764">
                  <c:v>346</c:v>
                </c:pt>
                <c:pt idx="4765">
                  <c:v>346</c:v>
                </c:pt>
                <c:pt idx="4766">
                  <c:v>346</c:v>
                </c:pt>
                <c:pt idx="4767">
                  <c:v>346</c:v>
                </c:pt>
                <c:pt idx="4768">
                  <c:v>346</c:v>
                </c:pt>
                <c:pt idx="4769">
                  <c:v>346</c:v>
                </c:pt>
                <c:pt idx="4770">
                  <c:v>346</c:v>
                </c:pt>
                <c:pt idx="4771">
                  <c:v>346</c:v>
                </c:pt>
                <c:pt idx="4772">
                  <c:v>346</c:v>
                </c:pt>
                <c:pt idx="4773">
                  <c:v>346</c:v>
                </c:pt>
                <c:pt idx="4774">
                  <c:v>346</c:v>
                </c:pt>
                <c:pt idx="4775">
                  <c:v>346</c:v>
                </c:pt>
                <c:pt idx="4776">
                  <c:v>346</c:v>
                </c:pt>
                <c:pt idx="4777">
                  <c:v>346</c:v>
                </c:pt>
                <c:pt idx="4778">
                  <c:v>346</c:v>
                </c:pt>
                <c:pt idx="4779">
                  <c:v>346</c:v>
                </c:pt>
                <c:pt idx="4780">
                  <c:v>346</c:v>
                </c:pt>
                <c:pt idx="4781">
                  <c:v>347</c:v>
                </c:pt>
                <c:pt idx="4782">
                  <c:v>347</c:v>
                </c:pt>
                <c:pt idx="4783">
                  <c:v>347</c:v>
                </c:pt>
                <c:pt idx="4784">
                  <c:v>347</c:v>
                </c:pt>
                <c:pt idx="4785">
                  <c:v>347</c:v>
                </c:pt>
                <c:pt idx="4786">
                  <c:v>347</c:v>
                </c:pt>
                <c:pt idx="4787">
                  <c:v>347</c:v>
                </c:pt>
                <c:pt idx="4788">
                  <c:v>348</c:v>
                </c:pt>
                <c:pt idx="4789">
                  <c:v>348</c:v>
                </c:pt>
                <c:pt idx="4790">
                  <c:v>348</c:v>
                </c:pt>
                <c:pt idx="4791">
                  <c:v>348</c:v>
                </c:pt>
                <c:pt idx="4792">
                  <c:v>348</c:v>
                </c:pt>
                <c:pt idx="4793">
                  <c:v>348</c:v>
                </c:pt>
                <c:pt idx="4794">
                  <c:v>348</c:v>
                </c:pt>
                <c:pt idx="4795">
                  <c:v>349</c:v>
                </c:pt>
                <c:pt idx="4796">
                  <c:v>349</c:v>
                </c:pt>
                <c:pt idx="4797">
                  <c:v>349</c:v>
                </c:pt>
                <c:pt idx="4798">
                  <c:v>349</c:v>
                </c:pt>
                <c:pt idx="4799">
                  <c:v>349</c:v>
                </c:pt>
                <c:pt idx="4800">
                  <c:v>349</c:v>
                </c:pt>
                <c:pt idx="4801">
                  <c:v>349</c:v>
                </c:pt>
                <c:pt idx="4802">
                  <c:v>349</c:v>
                </c:pt>
                <c:pt idx="4803">
                  <c:v>349</c:v>
                </c:pt>
                <c:pt idx="4804">
                  <c:v>349</c:v>
                </c:pt>
                <c:pt idx="4805">
                  <c:v>349</c:v>
                </c:pt>
                <c:pt idx="4806">
                  <c:v>349</c:v>
                </c:pt>
                <c:pt idx="4807">
                  <c:v>349</c:v>
                </c:pt>
                <c:pt idx="4808">
                  <c:v>349</c:v>
                </c:pt>
                <c:pt idx="4809">
                  <c:v>349</c:v>
                </c:pt>
                <c:pt idx="4810">
                  <c:v>349</c:v>
                </c:pt>
                <c:pt idx="4811">
                  <c:v>349</c:v>
                </c:pt>
                <c:pt idx="4812">
                  <c:v>349</c:v>
                </c:pt>
                <c:pt idx="4813">
                  <c:v>349</c:v>
                </c:pt>
                <c:pt idx="4814">
                  <c:v>349</c:v>
                </c:pt>
                <c:pt idx="4815">
                  <c:v>349</c:v>
                </c:pt>
                <c:pt idx="4816">
                  <c:v>349</c:v>
                </c:pt>
                <c:pt idx="4817">
                  <c:v>349</c:v>
                </c:pt>
                <c:pt idx="4818">
                  <c:v>349</c:v>
                </c:pt>
                <c:pt idx="4819">
                  <c:v>349</c:v>
                </c:pt>
                <c:pt idx="4820">
                  <c:v>350</c:v>
                </c:pt>
                <c:pt idx="4821">
                  <c:v>351</c:v>
                </c:pt>
                <c:pt idx="4822">
                  <c:v>351</c:v>
                </c:pt>
                <c:pt idx="4823">
                  <c:v>351</c:v>
                </c:pt>
                <c:pt idx="4824">
                  <c:v>351</c:v>
                </c:pt>
                <c:pt idx="4825">
                  <c:v>351</c:v>
                </c:pt>
                <c:pt idx="4826">
                  <c:v>352</c:v>
                </c:pt>
                <c:pt idx="4827">
                  <c:v>352</c:v>
                </c:pt>
                <c:pt idx="4828">
                  <c:v>352</c:v>
                </c:pt>
                <c:pt idx="4829">
                  <c:v>353</c:v>
                </c:pt>
                <c:pt idx="4830">
                  <c:v>353</c:v>
                </c:pt>
                <c:pt idx="4831">
                  <c:v>353</c:v>
                </c:pt>
                <c:pt idx="4832">
                  <c:v>353</c:v>
                </c:pt>
                <c:pt idx="4833">
                  <c:v>353</c:v>
                </c:pt>
                <c:pt idx="4834">
                  <c:v>353</c:v>
                </c:pt>
                <c:pt idx="4835">
                  <c:v>353</c:v>
                </c:pt>
                <c:pt idx="4836">
                  <c:v>353</c:v>
                </c:pt>
                <c:pt idx="4837">
                  <c:v>353</c:v>
                </c:pt>
                <c:pt idx="4838">
                  <c:v>353</c:v>
                </c:pt>
                <c:pt idx="4839">
                  <c:v>353</c:v>
                </c:pt>
                <c:pt idx="4840">
                  <c:v>353</c:v>
                </c:pt>
                <c:pt idx="4841">
                  <c:v>353</c:v>
                </c:pt>
                <c:pt idx="4842">
                  <c:v>353</c:v>
                </c:pt>
                <c:pt idx="4843">
                  <c:v>353</c:v>
                </c:pt>
                <c:pt idx="4844">
                  <c:v>353</c:v>
                </c:pt>
                <c:pt idx="4845">
                  <c:v>353</c:v>
                </c:pt>
                <c:pt idx="4846">
                  <c:v>353</c:v>
                </c:pt>
                <c:pt idx="4847">
                  <c:v>354</c:v>
                </c:pt>
                <c:pt idx="4848">
                  <c:v>354</c:v>
                </c:pt>
                <c:pt idx="4849">
                  <c:v>354</c:v>
                </c:pt>
                <c:pt idx="4850">
                  <c:v>354</c:v>
                </c:pt>
                <c:pt idx="4851">
                  <c:v>354</c:v>
                </c:pt>
                <c:pt idx="4852">
                  <c:v>354</c:v>
                </c:pt>
                <c:pt idx="4853">
                  <c:v>354</c:v>
                </c:pt>
                <c:pt idx="4854">
                  <c:v>354</c:v>
                </c:pt>
                <c:pt idx="4855">
                  <c:v>355</c:v>
                </c:pt>
                <c:pt idx="4856">
                  <c:v>355</c:v>
                </c:pt>
                <c:pt idx="4857">
                  <c:v>355</c:v>
                </c:pt>
                <c:pt idx="4858">
                  <c:v>355</c:v>
                </c:pt>
                <c:pt idx="4859">
                  <c:v>356</c:v>
                </c:pt>
                <c:pt idx="4860">
                  <c:v>356</c:v>
                </c:pt>
                <c:pt idx="4861">
                  <c:v>356</c:v>
                </c:pt>
                <c:pt idx="4862">
                  <c:v>356</c:v>
                </c:pt>
                <c:pt idx="4863">
                  <c:v>356</c:v>
                </c:pt>
                <c:pt idx="4864">
                  <c:v>356</c:v>
                </c:pt>
                <c:pt idx="4865">
                  <c:v>356</c:v>
                </c:pt>
                <c:pt idx="4866">
                  <c:v>356</c:v>
                </c:pt>
                <c:pt idx="4867">
                  <c:v>356</c:v>
                </c:pt>
                <c:pt idx="4868">
                  <c:v>356</c:v>
                </c:pt>
                <c:pt idx="4869">
                  <c:v>356</c:v>
                </c:pt>
                <c:pt idx="4870">
                  <c:v>356</c:v>
                </c:pt>
                <c:pt idx="4871">
                  <c:v>356</c:v>
                </c:pt>
                <c:pt idx="4872">
                  <c:v>356</c:v>
                </c:pt>
                <c:pt idx="4873">
                  <c:v>356</c:v>
                </c:pt>
                <c:pt idx="4874">
                  <c:v>356</c:v>
                </c:pt>
                <c:pt idx="4875">
                  <c:v>356</c:v>
                </c:pt>
                <c:pt idx="4876">
                  <c:v>356</c:v>
                </c:pt>
                <c:pt idx="4877">
                  <c:v>356</c:v>
                </c:pt>
                <c:pt idx="4878">
                  <c:v>356</c:v>
                </c:pt>
                <c:pt idx="4879">
                  <c:v>356</c:v>
                </c:pt>
                <c:pt idx="4880">
                  <c:v>356</c:v>
                </c:pt>
                <c:pt idx="4881">
                  <c:v>356</c:v>
                </c:pt>
                <c:pt idx="4882">
                  <c:v>356</c:v>
                </c:pt>
                <c:pt idx="4883">
                  <c:v>356</c:v>
                </c:pt>
                <c:pt idx="4884">
                  <c:v>356</c:v>
                </c:pt>
                <c:pt idx="4885">
                  <c:v>356</c:v>
                </c:pt>
                <c:pt idx="4886">
                  <c:v>356</c:v>
                </c:pt>
                <c:pt idx="4887">
                  <c:v>356</c:v>
                </c:pt>
                <c:pt idx="4888">
                  <c:v>356</c:v>
                </c:pt>
                <c:pt idx="4889">
                  <c:v>356</c:v>
                </c:pt>
                <c:pt idx="4890">
                  <c:v>356</c:v>
                </c:pt>
                <c:pt idx="4891">
                  <c:v>356</c:v>
                </c:pt>
                <c:pt idx="4892">
                  <c:v>356</c:v>
                </c:pt>
                <c:pt idx="4893">
                  <c:v>356</c:v>
                </c:pt>
                <c:pt idx="4894">
                  <c:v>356</c:v>
                </c:pt>
                <c:pt idx="4895">
                  <c:v>356</c:v>
                </c:pt>
                <c:pt idx="4896">
                  <c:v>356</c:v>
                </c:pt>
                <c:pt idx="4897">
                  <c:v>356</c:v>
                </c:pt>
                <c:pt idx="4898">
                  <c:v>356</c:v>
                </c:pt>
                <c:pt idx="4899">
                  <c:v>356</c:v>
                </c:pt>
                <c:pt idx="4900">
                  <c:v>356</c:v>
                </c:pt>
                <c:pt idx="4901">
                  <c:v>356</c:v>
                </c:pt>
                <c:pt idx="4902">
                  <c:v>356</c:v>
                </c:pt>
                <c:pt idx="4903">
                  <c:v>356</c:v>
                </c:pt>
                <c:pt idx="4904">
                  <c:v>356</c:v>
                </c:pt>
                <c:pt idx="4905">
                  <c:v>356</c:v>
                </c:pt>
                <c:pt idx="4906">
                  <c:v>356</c:v>
                </c:pt>
                <c:pt idx="4907">
                  <c:v>356</c:v>
                </c:pt>
                <c:pt idx="4908">
                  <c:v>356</c:v>
                </c:pt>
                <c:pt idx="4909">
                  <c:v>356</c:v>
                </c:pt>
                <c:pt idx="4910">
                  <c:v>356</c:v>
                </c:pt>
                <c:pt idx="4911">
                  <c:v>356</c:v>
                </c:pt>
                <c:pt idx="4912">
                  <c:v>356</c:v>
                </c:pt>
                <c:pt idx="4913">
                  <c:v>357</c:v>
                </c:pt>
                <c:pt idx="4914">
                  <c:v>357</c:v>
                </c:pt>
                <c:pt idx="4915">
                  <c:v>357</c:v>
                </c:pt>
                <c:pt idx="4916">
                  <c:v>357</c:v>
                </c:pt>
                <c:pt idx="4917">
                  <c:v>358</c:v>
                </c:pt>
                <c:pt idx="4918">
                  <c:v>358</c:v>
                </c:pt>
                <c:pt idx="4919">
                  <c:v>358</c:v>
                </c:pt>
                <c:pt idx="4920">
                  <c:v>358</c:v>
                </c:pt>
                <c:pt idx="4921">
                  <c:v>358</c:v>
                </c:pt>
                <c:pt idx="4922">
                  <c:v>358</c:v>
                </c:pt>
                <c:pt idx="4923">
                  <c:v>358</c:v>
                </c:pt>
                <c:pt idx="4924">
                  <c:v>358</c:v>
                </c:pt>
                <c:pt idx="4925">
                  <c:v>358</c:v>
                </c:pt>
                <c:pt idx="4926">
                  <c:v>359</c:v>
                </c:pt>
                <c:pt idx="4927">
                  <c:v>359</c:v>
                </c:pt>
                <c:pt idx="4928">
                  <c:v>359</c:v>
                </c:pt>
                <c:pt idx="4929">
                  <c:v>359</c:v>
                </c:pt>
                <c:pt idx="4930">
                  <c:v>359</c:v>
                </c:pt>
                <c:pt idx="4931">
                  <c:v>360</c:v>
                </c:pt>
                <c:pt idx="4932">
                  <c:v>360</c:v>
                </c:pt>
                <c:pt idx="4933">
                  <c:v>360</c:v>
                </c:pt>
                <c:pt idx="4934">
                  <c:v>360</c:v>
                </c:pt>
                <c:pt idx="4935">
                  <c:v>360</c:v>
                </c:pt>
                <c:pt idx="4936">
                  <c:v>360</c:v>
                </c:pt>
                <c:pt idx="4937">
                  <c:v>360</c:v>
                </c:pt>
                <c:pt idx="4938">
                  <c:v>360</c:v>
                </c:pt>
                <c:pt idx="4939">
                  <c:v>360</c:v>
                </c:pt>
                <c:pt idx="4940">
                  <c:v>360</c:v>
                </c:pt>
                <c:pt idx="4941">
                  <c:v>360</c:v>
                </c:pt>
                <c:pt idx="4942">
                  <c:v>360</c:v>
                </c:pt>
                <c:pt idx="4943">
                  <c:v>360</c:v>
                </c:pt>
                <c:pt idx="4944">
                  <c:v>360</c:v>
                </c:pt>
                <c:pt idx="4945">
                  <c:v>360</c:v>
                </c:pt>
                <c:pt idx="4946">
                  <c:v>360</c:v>
                </c:pt>
                <c:pt idx="4947">
                  <c:v>360</c:v>
                </c:pt>
                <c:pt idx="4948">
                  <c:v>360</c:v>
                </c:pt>
                <c:pt idx="4949">
                  <c:v>360</c:v>
                </c:pt>
                <c:pt idx="4950">
                  <c:v>360</c:v>
                </c:pt>
                <c:pt idx="4951">
                  <c:v>360</c:v>
                </c:pt>
                <c:pt idx="4952">
                  <c:v>360</c:v>
                </c:pt>
                <c:pt idx="4953">
                  <c:v>360</c:v>
                </c:pt>
                <c:pt idx="4954">
                  <c:v>360</c:v>
                </c:pt>
                <c:pt idx="4955">
                  <c:v>360</c:v>
                </c:pt>
                <c:pt idx="4956">
                  <c:v>360</c:v>
                </c:pt>
                <c:pt idx="4957">
                  <c:v>360</c:v>
                </c:pt>
                <c:pt idx="4958">
                  <c:v>360</c:v>
                </c:pt>
                <c:pt idx="4959">
                  <c:v>360</c:v>
                </c:pt>
                <c:pt idx="4960">
                  <c:v>360</c:v>
                </c:pt>
                <c:pt idx="4961">
                  <c:v>360</c:v>
                </c:pt>
                <c:pt idx="4962">
                  <c:v>360</c:v>
                </c:pt>
                <c:pt idx="4963">
                  <c:v>360</c:v>
                </c:pt>
                <c:pt idx="4964">
                  <c:v>360</c:v>
                </c:pt>
                <c:pt idx="4965">
                  <c:v>360</c:v>
                </c:pt>
                <c:pt idx="4966">
                  <c:v>360</c:v>
                </c:pt>
                <c:pt idx="4967">
                  <c:v>360</c:v>
                </c:pt>
                <c:pt idx="4968">
                  <c:v>360</c:v>
                </c:pt>
                <c:pt idx="4969">
                  <c:v>360</c:v>
                </c:pt>
                <c:pt idx="4970">
                  <c:v>360</c:v>
                </c:pt>
                <c:pt idx="4971">
                  <c:v>360</c:v>
                </c:pt>
                <c:pt idx="4972">
                  <c:v>360</c:v>
                </c:pt>
                <c:pt idx="4973">
                  <c:v>360</c:v>
                </c:pt>
                <c:pt idx="4974">
                  <c:v>360</c:v>
                </c:pt>
                <c:pt idx="4975">
                  <c:v>360</c:v>
                </c:pt>
                <c:pt idx="4976">
                  <c:v>360</c:v>
                </c:pt>
                <c:pt idx="4977">
                  <c:v>360</c:v>
                </c:pt>
                <c:pt idx="4978">
                  <c:v>360</c:v>
                </c:pt>
                <c:pt idx="4979">
                  <c:v>360</c:v>
                </c:pt>
                <c:pt idx="4980">
                  <c:v>360</c:v>
                </c:pt>
                <c:pt idx="4981">
                  <c:v>360</c:v>
                </c:pt>
                <c:pt idx="4982">
                  <c:v>360</c:v>
                </c:pt>
                <c:pt idx="4983">
                  <c:v>360</c:v>
                </c:pt>
                <c:pt idx="4984">
                  <c:v>360</c:v>
                </c:pt>
                <c:pt idx="4985">
                  <c:v>360</c:v>
                </c:pt>
                <c:pt idx="4986">
                  <c:v>360</c:v>
                </c:pt>
                <c:pt idx="4987">
                  <c:v>360</c:v>
                </c:pt>
                <c:pt idx="4988">
                  <c:v>360</c:v>
                </c:pt>
                <c:pt idx="4989">
                  <c:v>360</c:v>
                </c:pt>
                <c:pt idx="4990">
                  <c:v>360</c:v>
                </c:pt>
                <c:pt idx="4991">
                  <c:v>360</c:v>
                </c:pt>
                <c:pt idx="4992">
                  <c:v>360</c:v>
                </c:pt>
                <c:pt idx="4993">
                  <c:v>360</c:v>
                </c:pt>
                <c:pt idx="4994">
                  <c:v>360</c:v>
                </c:pt>
                <c:pt idx="4995">
                  <c:v>360</c:v>
                </c:pt>
                <c:pt idx="4996">
                  <c:v>360</c:v>
                </c:pt>
                <c:pt idx="4997">
                  <c:v>360</c:v>
                </c:pt>
                <c:pt idx="4998">
                  <c:v>360</c:v>
                </c:pt>
                <c:pt idx="4999">
                  <c:v>360</c:v>
                </c:pt>
                <c:pt idx="5000">
                  <c:v>360</c:v>
                </c:pt>
                <c:pt idx="5001">
                  <c:v>360</c:v>
                </c:pt>
                <c:pt idx="5002">
                  <c:v>360</c:v>
                </c:pt>
                <c:pt idx="5003">
                  <c:v>360</c:v>
                </c:pt>
                <c:pt idx="5004">
                  <c:v>360</c:v>
                </c:pt>
                <c:pt idx="5005">
                  <c:v>360</c:v>
                </c:pt>
                <c:pt idx="5006">
                  <c:v>360</c:v>
                </c:pt>
                <c:pt idx="5007">
                  <c:v>360</c:v>
                </c:pt>
                <c:pt idx="5008">
                  <c:v>360</c:v>
                </c:pt>
                <c:pt idx="5009">
                  <c:v>360</c:v>
                </c:pt>
                <c:pt idx="5010">
                  <c:v>360</c:v>
                </c:pt>
                <c:pt idx="5011">
                  <c:v>360</c:v>
                </c:pt>
                <c:pt idx="5012">
                  <c:v>360</c:v>
                </c:pt>
                <c:pt idx="5013">
                  <c:v>360</c:v>
                </c:pt>
                <c:pt idx="5014">
                  <c:v>360</c:v>
                </c:pt>
                <c:pt idx="5015">
                  <c:v>360</c:v>
                </c:pt>
                <c:pt idx="5016">
                  <c:v>360</c:v>
                </c:pt>
                <c:pt idx="5017">
                  <c:v>360</c:v>
                </c:pt>
                <c:pt idx="5018">
                  <c:v>360</c:v>
                </c:pt>
                <c:pt idx="5019">
                  <c:v>360</c:v>
                </c:pt>
                <c:pt idx="5020">
                  <c:v>360</c:v>
                </c:pt>
                <c:pt idx="5021">
                  <c:v>360</c:v>
                </c:pt>
                <c:pt idx="5022">
                  <c:v>360</c:v>
                </c:pt>
                <c:pt idx="5023">
                  <c:v>360</c:v>
                </c:pt>
                <c:pt idx="5024">
                  <c:v>360</c:v>
                </c:pt>
                <c:pt idx="5025">
                  <c:v>360</c:v>
                </c:pt>
                <c:pt idx="5026">
                  <c:v>360</c:v>
                </c:pt>
                <c:pt idx="5027">
                  <c:v>360</c:v>
                </c:pt>
                <c:pt idx="5028">
                  <c:v>360</c:v>
                </c:pt>
                <c:pt idx="5029">
                  <c:v>360</c:v>
                </c:pt>
                <c:pt idx="5030">
                  <c:v>360</c:v>
                </c:pt>
                <c:pt idx="5031">
                  <c:v>360</c:v>
                </c:pt>
                <c:pt idx="5032">
                  <c:v>360</c:v>
                </c:pt>
                <c:pt idx="5033">
                  <c:v>360</c:v>
                </c:pt>
                <c:pt idx="5034">
                  <c:v>360</c:v>
                </c:pt>
                <c:pt idx="5035">
                  <c:v>360</c:v>
                </c:pt>
                <c:pt idx="5036">
                  <c:v>360</c:v>
                </c:pt>
                <c:pt idx="5037">
                  <c:v>360</c:v>
                </c:pt>
                <c:pt idx="5038">
                  <c:v>360</c:v>
                </c:pt>
                <c:pt idx="5039">
                  <c:v>360</c:v>
                </c:pt>
                <c:pt idx="5040">
                  <c:v>360</c:v>
                </c:pt>
                <c:pt idx="5041">
                  <c:v>360</c:v>
                </c:pt>
                <c:pt idx="5042">
                  <c:v>360</c:v>
                </c:pt>
                <c:pt idx="5043">
                  <c:v>360</c:v>
                </c:pt>
                <c:pt idx="5044">
                  <c:v>360</c:v>
                </c:pt>
                <c:pt idx="5045">
                  <c:v>360</c:v>
                </c:pt>
                <c:pt idx="5046">
                  <c:v>360</c:v>
                </c:pt>
                <c:pt idx="5047">
                  <c:v>360</c:v>
                </c:pt>
                <c:pt idx="5048">
                  <c:v>360</c:v>
                </c:pt>
                <c:pt idx="5049">
                  <c:v>360</c:v>
                </c:pt>
                <c:pt idx="5050">
                  <c:v>360</c:v>
                </c:pt>
                <c:pt idx="5051">
                  <c:v>360</c:v>
                </c:pt>
                <c:pt idx="5052">
                  <c:v>360</c:v>
                </c:pt>
                <c:pt idx="5053">
                  <c:v>360</c:v>
                </c:pt>
                <c:pt idx="5054">
                  <c:v>360</c:v>
                </c:pt>
                <c:pt idx="5055">
                  <c:v>360</c:v>
                </c:pt>
                <c:pt idx="5056">
                  <c:v>360</c:v>
                </c:pt>
                <c:pt idx="5057">
                  <c:v>360</c:v>
                </c:pt>
                <c:pt idx="5058">
                  <c:v>360</c:v>
                </c:pt>
                <c:pt idx="5059">
                  <c:v>360</c:v>
                </c:pt>
                <c:pt idx="5060">
                  <c:v>360</c:v>
                </c:pt>
                <c:pt idx="5061">
                  <c:v>360</c:v>
                </c:pt>
                <c:pt idx="5062">
                  <c:v>360</c:v>
                </c:pt>
                <c:pt idx="5063">
                  <c:v>360</c:v>
                </c:pt>
                <c:pt idx="5064">
                  <c:v>360</c:v>
                </c:pt>
                <c:pt idx="5065">
                  <c:v>360</c:v>
                </c:pt>
                <c:pt idx="5066">
                  <c:v>360</c:v>
                </c:pt>
                <c:pt idx="5067">
                  <c:v>360</c:v>
                </c:pt>
                <c:pt idx="5068">
                  <c:v>360</c:v>
                </c:pt>
                <c:pt idx="5069">
                  <c:v>360</c:v>
                </c:pt>
                <c:pt idx="5070">
                  <c:v>360</c:v>
                </c:pt>
                <c:pt idx="5071">
                  <c:v>360</c:v>
                </c:pt>
                <c:pt idx="5072">
                  <c:v>360</c:v>
                </c:pt>
                <c:pt idx="5073">
                  <c:v>360</c:v>
                </c:pt>
                <c:pt idx="5074">
                  <c:v>360</c:v>
                </c:pt>
                <c:pt idx="5075">
                  <c:v>360</c:v>
                </c:pt>
                <c:pt idx="5076">
                  <c:v>360</c:v>
                </c:pt>
                <c:pt idx="5077">
                  <c:v>360</c:v>
                </c:pt>
                <c:pt idx="5078">
                  <c:v>360</c:v>
                </c:pt>
                <c:pt idx="5079">
                  <c:v>360</c:v>
                </c:pt>
                <c:pt idx="5080">
                  <c:v>360</c:v>
                </c:pt>
                <c:pt idx="5081">
                  <c:v>360</c:v>
                </c:pt>
                <c:pt idx="5082">
                  <c:v>360</c:v>
                </c:pt>
                <c:pt idx="5083">
                  <c:v>360</c:v>
                </c:pt>
                <c:pt idx="5084">
                  <c:v>360</c:v>
                </c:pt>
                <c:pt idx="5085">
                  <c:v>360</c:v>
                </c:pt>
                <c:pt idx="5086">
                  <c:v>360</c:v>
                </c:pt>
                <c:pt idx="5087">
                  <c:v>360</c:v>
                </c:pt>
                <c:pt idx="5088">
                  <c:v>360</c:v>
                </c:pt>
                <c:pt idx="5089">
                  <c:v>360</c:v>
                </c:pt>
                <c:pt idx="5090">
                  <c:v>360</c:v>
                </c:pt>
                <c:pt idx="5091">
                  <c:v>360</c:v>
                </c:pt>
                <c:pt idx="5092">
                  <c:v>360</c:v>
                </c:pt>
                <c:pt idx="5093">
                  <c:v>360</c:v>
                </c:pt>
                <c:pt idx="5094">
                  <c:v>360</c:v>
                </c:pt>
                <c:pt idx="5095">
                  <c:v>360</c:v>
                </c:pt>
                <c:pt idx="5096">
                  <c:v>360</c:v>
                </c:pt>
                <c:pt idx="5097">
                  <c:v>360</c:v>
                </c:pt>
                <c:pt idx="5098">
                  <c:v>360</c:v>
                </c:pt>
                <c:pt idx="5099">
                  <c:v>360</c:v>
                </c:pt>
                <c:pt idx="5100">
                  <c:v>360</c:v>
                </c:pt>
                <c:pt idx="5101">
                  <c:v>360</c:v>
                </c:pt>
                <c:pt idx="5102">
                  <c:v>360</c:v>
                </c:pt>
                <c:pt idx="5103">
                  <c:v>360</c:v>
                </c:pt>
                <c:pt idx="5104">
                  <c:v>360</c:v>
                </c:pt>
                <c:pt idx="5105">
                  <c:v>360</c:v>
                </c:pt>
                <c:pt idx="5106">
                  <c:v>360</c:v>
                </c:pt>
                <c:pt idx="5107">
                  <c:v>360</c:v>
                </c:pt>
                <c:pt idx="5108">
                  <c:v>360</c:v>
                </c:pt>
                <c:pt idx="5109">
                  <c:v>360</c:v>
                </c:pt>
                <c:pt idx="5110">
                  <c:v>360</c:v>
                </c:pt>
                <c:pt idx="5111">
                  <c:v>360</c:v>
                </c:pt>
                <c:pt idx="5112">
                  <c:v>360</c:v>
                </c:pt>
                <c:pt idx="5113">
                  <c:v>360</c:v>
                </c:pt>
                <c:pt idx="5114">
                  <c:v>360</c:v>
                </c:pt>
                <c:pt idx="5115">
                  <c:v>360</c:v>
                </c:pt>
                <c:pt idx="5116">
                  <c:v>360</c:v>
                </c:pt>
                <c:pt idx="5117">
                  <c:v>360</c:v>
                </c:pt>
                <c:pt idx="5118">
                  <c:v>360</c:v>
                </c:pt>
                <c:pt idx="5119">
                  <c:v>361</c:v>
                </c:pt>
                <c:pt idx="5120">
                  <c:v>361</c:v>
                </c:pt>
                <c:pt idx="5121">
                  <c:v>361</c:v>
                </c:pt>
                <c:pt idx="5122">
                  <c:v>361</c:v>
                </c:pt>
                <c:pt idx="5123">
                  <c:v>361</c:v>
                </c:pt>
                <c:pt idx="5124">
                  <c:v>361</c:v>
                </c:pt>
                <c:pt idx="5125">
                  <c:v>361</c:v>
                </c:pt>
                <c:pt idx="5126">
                  <c:v>361</c:v>
                </c:pt>
                <c:pt idx="5127">
                  <c:v>361</c:v>
                </c:pt>
                <c:pt idx="5128">
                  <c:v>361</c:v>
                </c:pt>
                <c:pt idx="5129">
                  <c:v>362</c:v>
                </c:pt>
                <c:pt idx="5130">
                  <c:v>362</c:v>
                </c:pt>
                <c:pt idx="5131">
                  <c:v>363</c:v>
                </c:pt>
                <c:pt idx="5132">
                  <c:v>363</c:v>
                </c:pt>
                <c:pt idx="5133">
                  <c:v>363</c:v>
                </c:pt>
                <c:pt idx="5134">
                  <c:v>363</c:v>
                </c:pt>
                <c:pt idx="5135">
                  <c:v>363</c:v>
                </c:pt>
                <c:pt idx="5136">
                  <c:v>363</c:v>
                </c:pt>
                <c:pt idx="5137">
                  <c:v>363</c:v>
                </c:pt>
                <c:pt idx="5138">
                  <c:v>363</c:v>
                </c:pt>
                <c:pt idx="5139">
                  <c:v>363</c:v>
                </c:pt>
                <c:pt idx="5140">
                  <c:v>363</c:v>
                </c:pt>
                <c:pt idx="5141">
                  <c:v>363</c:v>
                </c:pt>
                <c:pt idx="5142">
                  <c:v>363</c:v>
                </c:pt>
                <c:pt idx="5143">
                  <c:v>363</c:v>
                </c:pt>
                <c:pt idx="5144">
                  <c:v>363</c:v>
                </c:pt>
                <c:pt idx="5145">
                  <c:v>363</c:v>
                </c:pt>
                <c:pt idx="5146">
                  <c:v>363</c:v>
                </c:pt>
                <c:pt idx="5147">
                  <c:v>363</c:v>
                </c:pt>
                <c:pt idx="5148">
                  <c:v>363</c:v>
                </c:pt>
                <c:pt idx="5149">
                  <c:v>363</c:v>
                </c:pt>
                <c:pt idx="5150">
                  <c:v>364</c:v>
                </c:pt>
                <c:pt idx="5151">
                  <c:v>365</c:v>
                </c:pt>
                <c:pt idx="5152">
                  <c:v>366</c:v>
                </c:pt>
                <c:pt idx="5153">
                  <c:v>366</c:v>
                </c:pt>
                <c:pt idx="5154">
                  <c:v>366</c:v>
                </c:pt>
                <c:pt idx="5155">
                  <c:v>366</c:v>
                </c:pt>
                <c:pt idx="5156">
                  <c:v>366</c:v>
                </c:pt>
                <c:pt idx="5157">
                  <c:v>366</c:v>
                </c:pt>
                <c:pt idx="5158">
                  <c:v>366</c:v>
                </c:pt>
                <c:pt idx="5159">
                  <c:v>366</c:v>
                </c:pt>
                <c:pt idx="5160">
                  <c:v>366</c:v>
                </c:pt>
                <c:pt idx="5161">
                  <c:v>366</c:v>
                </c:pt>
                <c:pt idx="5162">
                  <c:v>366</c:v>
                </c:pt>
                <c:pt idx="5163">
                  <c:v>366</c:v>
                </c:pt>
                <c:pt idx="5164">
                  <c:v>367</c:v>
                </c:pt>
                <c:pt idx="5165">
                  <c:v>367</c:v>
                </c:pt>
                <c:pt idx="5166">
                  <c:v>367</c:v>
                </c:pt>
                <c:pt idx="5167">
                  <c:v>367</c:v>
                </c:pt>
                <c:pt idx="5168">
                  <c:v>367</c:v>
                </c:pt>
                <c:pt idx="5169">
                  <c:v>367</c:v>
                </c:pt>
                <c:pt idx="5170">
                  <c:v>367</c:v>
                </c:pt>
                <c:pt idx="5171">
                  <c:v>367</c:v>
                </c:pt>
                <c:pt idx="5172">
                  <c:v>367</c:v>
                </c:pt>
                <c:pt idx="5173">
                  <c:v>367</c:v>
                </c:pt>
                <c:pt idx="5174">
                  <c:v>367</c:v>
                </c:pt>
                <c:pt idx="5175">
                  <c:v>367</c:v>
                </c:pt>
                <c:pt idx="5176">
                  <c:v>367</c:v>
                </c:pt>
                <c:pt idx="5177">
                  <c:v>367</c:v>
                </c:pt>
                <c:pt idx="5178">
                  <c:v>367</c:v>
                </c:pt>
                <c:pt idx="5179">
                  <c:v>367</c:v>
                </c:pt>
                <c:pt idx="5180">
                  <c:v>368</c:v>
                </c:pt>
                <c:pt idx="5181">
                  <c:v>368</c:v>
                </c:pt>
                <c:pt idx="5182">
                  <c:v>368</c:v>
                </c:pt>
                <c:pt idx="5183">
                  <c:v>368</c:v>
                </c:pt>
                <c:pt idx="5184">
                  <c:v>368</c:v>
                </c:pt>
                <c:pt idx="5185">
                  <c:v>368</c:v>
                </c:pt>
                <c:pt idx="5186">
                  <c:v>368</c:v>
                </c:pt>
                <c:pt idx="5187">
                  <c:v>368</c:v>
                </c:pt>
                <c:pt idx="5188">
                  <c:v>368</c:v>
                </c:pt>
                <c:pt idx="5189">
                  <c:v>368</c:v>
                </c:pt>
                <c:pt idx="5190">
                  <c:v>368</c:v>
                </c:pt>
                <c:pt idx="5191">
                  <c:v>368</c:v>
                </c:pt>
                <c:pt idx="5192">
                  <c:v>368</c:v>
                </c:pt>
                <c:pt idx="5193">
                  <c:v>368</c:v>
                </c:pt>
                <c:pt idx="5194">
                  <c:v>369</c:v>
                </c:pt>
                <c:pt idx="5195">
                  <c:v>369</c:v>
                </c:pt>
                <c:pt idx="5196">
                  <c:v>369</c:v>
                </c:pt>
                <c:pt idx="5197">
                  <c:v>369</c:v>
                </c:pt>
                <c:pt idx="5198">
                  <c:v>369</c:v>
                </c:pt>
                <c:pt idx="5199">
                  <c:v>369</c:v>
                </c:pt>
                <c:pt idx="5200">
                  <c:v>369</c:v>
                </c:pt>
                <c:pt idx="5201">
                  <c:v>369</c:v>
                </c:pt>
                <c:pt idx="5202">
                  <c:v>369</c:v>
                </c:pt>
                <c:pt idx="5203">
                  <c:v>369</c:v>
                </c:pt>
                <c:pt idx="5204">
                  <c:v>369</c:v>
                </c:pt>
                <c:pt idx="5205">
                  <c:v>370</c:v>
                </c:pt>
                <c:pt idx="5206">
                  <c:v>370</c:v>
                </c:pt>
                <c:pt idx="5207">
                  <c:v>370</c:v>
                </c:pt>
                <c:pt idx="5208">
                  <c:v>370</c:v>
                </c:pt>
                <c:pt idx="5209">
                  <c:v>370</c:v>
                </c:pt>
                <c:pt idx="5210">
                  <c:v>370</c:v>
                </c:pt>
                <c:pt idx="5211">
                  <c:v>370</c:v>
                </c:pt>
                <c:pt idx="5212">
                  <c:v>370</c:v>
                </c:pt>
                <c:pt idx="5213">
                  <c:v>370</c:v>
                </c:pt>
                <c:pt idx="5214">
                  <c:v>370</c:v>
                </c:pt>
                <c:pt idx="5215">
                  <c:v>370</c:v>
                </c:pt>
                <c:pt idx="5216">
                  <c:v>370</c:v>
                </c:pt>
                <c:pt idx="5217">
                  <c:v>370</c:v>
                </c:pt>
                <c:pt idx="5218">
                  <c:v>370</c:v>
                </c:pt>
                <c:pt idx="5219">
                  <c:v>370</c:v>
                </c:pt>
                <c:pt idx="5220">
                  <c:v>370</c:v>
                </c:pt>
                <c:pt idx="5221">
                  <c:v>370</c:v>
                </c:pt>
                <c:pt idx="5222">
                  <c:v>370</c:v>
                </c:pt>
                <c:pt idx="5223">
                  <c:v>370</c:v>
                </c:pt>
                <c:pt idx="5224">
                  <c:v>370</c:v>
                </c:pt>
                <c:pt idx="5225">
                  <c:v>370</c:v>
                </c:pt>
                <c:pt idx="5226">
                  <c:v>370</c:v>
                </c:pt>
                <c:pt idx="5227">
                  <c:v>370</c:v>
                </c:pt>
                <c:pt idx="5228">
                  <c:v>370</c:v>
                </c:pt>
                <c:pt idx="5229">
                  <c:v>370</c:v>
                </c:pt>
                <c:pt idx="5230">
                  <c:v>370</c:v>
                </c:pt>
                <c:pt idx="5231">
                  <c:v>370</c:v>
                </c:pt>
                <c:pt idx="5232">
                  <c:v>370</c:v>
                </c:pt>
                <c:pt idx="5233">
                  <c:v>370</c:v>
                </c:pt>
                <c:pt idx="5234">
                  <c:v>370</c:v>
                </c:pt>
                <c:pt idx="5235">
                  <c:v>370</c:v>
                </c:pt>
                <c:pt idx="5236">
                  <c:v>370</c:v>
                </c:pt>
                <c:pt idx="5237">
                  <c:v>370</c:v>
                </c:pt>
                <c:pt idx="5238">
                  <c:v>370</c:v>
                </c:pt>
                <c:pt idx="5239">
                  <c:v>370</c:v>
                </c:pt>
                <c:pt idx="5240">
                  <c:v>370</c:v>
                </c:pt>
                <c:pt idx="5241">
                  <c:v>370</c:v>
                </c:pt>
                <c:pt idx="5242">
                  <c:v>370</c:v>
                </c:pt>
                <c:pt idx="5243">
                  <c:v>370</c:v>
                </c:pt>
                <c:pt idx="5244">
                  <c:v>370</c:v>
                </c:pt>
                <c:pt idx="5245">
                  <c:v>370</c:v>
                </c:pt>
                <c:pt idx="5246">
                  <c:v>370</c:v>
                </c:pt>
                <c:pt idx="5247">
                  <c:v>370</c:v>
                </c:pt>
                <c:pt idx="5248">
                  <c:v>370</c:v>
                </c:pt>
                <c:pt idx="5249">
                  <c:v>370</c:v>
                </c:pt>
                <c:pt idx="5250">
                  <c:v>370</c:v>
                </c:pt>
                <c:pt idx="5251">
                  <c:v>370</c:v>
                </c:pt>
                <c:pt idx="5252">
                  <c:v>370</c:v>
                </c:pt>
                <c:pt idx="5253">
                  <c:v>370</c:v>
                </c:pt>
                <c:pt idx="5254">
                  <c:v>370</c:v>
                </c:pt>
                <c:pt idx="5255">
                  <c:v>370</c:v>
                </c:pt>
                <c:pt idx="5256">
                  <c:v>370</c:v>
                </c:pt>
                <c:pt idx="5257">
                  <c:v>370</c:v>
                </c:pt>
                <c:pt idx="5258">
                  <c:v>370</c:v>
                </c:pt>
                <c:pt idx="5259">
                  <c:v>370</c:v>
                </c:pt>
                <c:pt idx="5260">
                  <c:v>370</c:v>
                </c:pt>
                <c:pt idx="5261">
                  <c:v>370</c:v>
                </c:pt>
                <c:pt idx="5262">
                  <c:v>370</c:v>
                </c:pt>
                <c:pt idx="5263">
                  <c:v>371</c:v>
                </c:pt>
                <c:pt idx="5264">
                  <c:v>371</c:v>
                </c:pt>
                <c:pt idx="5265">
                  <c:v>371</c:v>
                </c:pt>
                <c:pt idx="5266">
                  <c:v>371</c:v>
                </c:pt>
                <c:pt idx="5267">
                  <c:v>371</c:v>
                </c:pt>
                <c:pt idx="5268">
                  <c:v>371</c:v>
                </c:pt>
                <c:pt idx="5269">
                  <c:v>371</c:v>
                </c:pt>
                <c:pt idx="5270">
                  <c:v>371</c:v>
                </c:pt>
                <c:pt idx="5271">
                  <c:v>371</c:v>
                </c:pt>
                <c:pt idx="5272">
                  <c:v>371</c:v>
                </c:pt>
                <c:pt idx="5273">
                  <c:v>371</c:v>
                </c:pt>
                <c:pt idx="5274">
                  <c:v>371</c:v>
                </c:pt>
                <c:pt idx="5275">
                  <c:v>371</c:v>
                </c:pt>
                <c:pt idx="5276">
                  <c:v>371</c:v>
                </c:pt>
                <c:pt idx="5277">
                  <c:v>371</c:v>
                </c:pt>
                <c:pt idx="5278">
                  <c:v>371</c:v>
                </c:pt>
                <c:pt idx="5279">
                  <c:v>371</c:v>
                </c:pt>
                <c:pt idx="5280">
                  <c:v>371</c:v>
                </c:pt>
                <c:pt idx="5281">
                  <c:v>371</c:v>
                </c:pt>
                <c:pt idx="5282">
                  <c:v>371</c:v>
                </c:pt>
                <c:pt idx="5283">
                  <c:v>371</c:v>
                </c:pt>
                <c:pt idx="5284">
                  <c:v>371</c:v>
                </c:pt>
                <c:pt idx="5285">
                  <c:v>371</c:v>
                </c:pt>
                <c:pt idx="5286">
                  <c:v>371</c:v>
                </c:pt>
                <c:pt idx="5287">
                  <c:v>371</c:v>
                </c:pt>
                <c:pt idx="5288">
                  <c:v>371</c:v>
                </c:pt>
                <c:pt idx="5289">
                  <c:v>371</c:v>
                </c:pt>
                <c:pt idx="5290">
                  <c:v>371</c:v>
                </c:pt>
                <c:pt idx="5291">
                  <c:v>371</c:v>
                </c:pt>
                <c:pt idx="5292">
                  <c:v>371</c:v>
                </c:pt>
                <c:pt idx="5293">
                  <c:v>371</c:v>
                </c:pt>
                <c:pt idx="5294">
                  <c:v>371</c:v>
                </c:pt>
                <c:pt idx="5295">
                  <c:v>371</c:v>
                </c:pt>
                <c:pt idx="5296">
                  <c:v>371</c:v>
                </c:pt>
                <c:pt idx="5297">
                  <c:v>371</c:v>
                </c:pt>
                <c:pt idx="5298">
                  <c:v>371</c:v>
                </c:pt>
                <c:pt idx="5299">
                  <c:v>371</c:v>
                </c:pt>
                <c:pt idx="5300">
                  <c:v>371</c:v>
                </c:pt>
                <c:pt idx="5301">
                  <c:v>371</c:v>
                </c:pt>
                <c:pt idx="5302">
                  <c:v>371</c:v>
                </c:pt>
                <c:pt idx="5303">
                  <c:v>372</c:v>
                </c:pt>
                <c:pt idx="5304">
                  <c:v>372</c:v>
                </c:pt>
                <c:pt idx="5305">
                  <c:v>372</c:v>
                </c:pt>
                <c:pt idx="5306">
                  <c:v>373</c:v>
                </c:pt>
                <c:pt idx="5307">
                  <c:v>373</c:v>
                </c:pt>
                <c:pt idx="5308">
                  <c:v>374</c:v>
                </c:pt>
                <c:pt idx="5309">
                  <c:v>374</c:v>
                </c:pt>
                <c:pt idx="5310">
                  <c:v>374</c:v>
                </c:pt>
                <c:pt idx="5311">
                  <c:v>374</c:v>
                </c:pt>
                <c:pt idx="5312">
                  <c:v>374</c:v>
                </c:pt>
                <c:pt idx="5313">
                  <c:v>374</c:v>
                </c:pt>
                <c:pt idx="5314">
                  <c:v>374</c:v>
                </c:pt>
                <c:pt idx="5315">
                  <c:v>375</c:v>
                </c:pt>
                <c:pt idx="5316">
                  <c:v>375</c:v>
                </c:pt>
                <c:pt idx="5317">
                  <c:v>375</c:v>
                </c:pt>
                <c:pt idx="5318">
                  <c:v>375</c:v>
                </c:pt>
                <c:pt idx="5319">
                  <c:v>375</c:v>
                </c:pt>
                <c:pt idx="5320">
                  <c:v>375</c:v>
                </c:pt>
                <c:pt idx="5321">
                  <c:v>375</c:v>
                </c:pt>
                <c:pt idx="5322">
                  <c:v>375</c:v>
                </c:pt>
                <c:pt idx="5323">
                  <c:v>375</c:v>
                </c:pt>
                <c:pt idx="5324">
                  <c:v>375</c:v>
                </c:pt>
                <c:pt idx="5325">
                  <c:v>375</c:v>
                </c:pt>
                <c:pt idx="5326">
                  <c:v>376</c:v>
                </c:pt>
                <c:pt idx="5327">
                  <c:v>376</c:v>
                </c:pt>
                <c:pt idx="5328">
                  <c:v>376</c:v>
                </c:pt>
                <c:pt idx="5329">
                  <c:v>377</c:v>
                </c:pt>
                <c:pt idx="5330">
                  <c:v>378</c:v>
                </c:pt>
                <c:pt idx="5331">
                  <c:v>379</c:v>
                </c:pt>
                <c:pt idx="5332">
                  <c:v>380</c:v>
                </c:pt>
                <c:pt idx="5333">
                  <c:v>380</c:v>
                </c:pt>
                <c:pt idx="5334">
                  <c:v>381</c:v>
                </c:pt>
                <c:pt idx="5335">
                  <c:v>382</c:v>
                </c:pt>
                <c:pt idx="5336">
                  <c:v>382</c:v>
                </c:pt>
                <c:pt idx="5337">
                  <c:v>382</c:v>
                </c:pt>
                <c:pt idx="5338">
                  <c:v>382</c:v>
                </c:pt>
                <c:pt idx="5339">
                  <c:v>382</c:v>
                </c:pt>
                <c:pt idx="5340">
                  <c:v>382</c:v>
                </c:pt>
                <c:pt idx="5341">
                  <c:v>382</c:v>
                </c:pt>
                <c:pt idx="5342">
                  <c:v>382</c:v>
                </c:pt>
                <c:pt idx="5343">
                  <c:v>382</c:v>
                </c:pt>
                <c:pt idx="5344">
                  <c:v>382</c:v>
                </c:pt>
                <c:pt idx="5345">
                  <c:v>382</c:v>
                </c:pt>
                <c:pt idx="5346">
                  <c:v>382</c:v>
                </c:pt>
                <c:pt idx="5347">
                  <c:v>382</c:v>
                </c:pt>
                <c:pt idx="5348">
                  <c:v>382</c:v>
                </c:pt>
                <c:pt idx="5349">
                  <c:v>382</c:v>
                </c:pt>
                <c:pt idx="5350">
                  <c:v>382</c:v>
                </c:pt>
                <c:pt idx="5351">
                  <c:v>382</c:v>
                </c:pt>
                <c:pt idx="5352">
                  <c:v>382</c:v>
                </c:pt>
                <c:pt idx="5353">
                  <c:v>382</c:v>
                </c:pt>
                <c:pt idx="5354">
                  <c:v>382</c:v>
                </c:pt>
                <c:pt idx="5355">
                  <c:v>382</c:v>
                </c:pt>
                <c:pt idx="5356">
                  <c:v>382</c:v>
                </c:pt>
                <c:pt idx="5357">
                  <c:v>383</c:v>
                </c:pt>
                <c:pt idx="5358">
                  <c:v>383</c:v>
                </c:pt>
                <c:pt idx="5359">
                  <c:v>383</c:v>
                </c:pt>
                <c:pt idx="5360">
                  <c:v>383</c:v>
                </c:pt>
                <c:pt idx="5361">
                  <c:v>383</c:v>
                </c:pt>
                <c:pt idx="5362">
                  <c:v>383</c:v>
                </c:pt>
                <c:pt idx="5363">
                  <c:v>383</c:v>
                </c:pt>
                <c:pt idx="5364">
                  <c:v>384</c:v>
                </c:pt>
                <c:pt idx="5365">
                  <c:v>384</c:v>
                </c:pt>
                <c:pt idx="5366">
                  <c:v>384</c:v>
                </c:pt>
                <c:pt idx="5367">
                  <c:v>384</c:v>
                </c:pt>
                <c:pt idx="5368">
                  <c:v>384</c:v>
                </c:pt>
                <c:pt idx="5369">
                  <c:v>384</c:v>
                </c:pt>
                <c:pt idx="5370">
                  <c:v>384</c:v>
                </c:pt>
                <c:pt idx="5371">
                  <c:v>384</c:v>
                </c:pt>
                <c:pt idx="5372">
                  <c:v>384</c:v>
                </c:pt>
                <c:pt idx="5373">
                  <c:v>384</c:v>
                </c:pt>
                <c:pt idx="5374">
                  <c:v>384</c:v>
                </c:pt>
                <c:pt idx="5375">
                  <c:v>384</c:v>
                </c:pt>
                <c:pt idx="5376">
                  <c:v>384</c:v>
                </c:pt>
                <c:pt idx="5377">
                  <c:v>384</c:v>
                </c:pt>
                <c:pt idx="5378">
                  <c:v>384</c:v>
                </c:pt>
                <c:pt idx="5379">
                  <c:v>384</c:v>
                </c:pt>
                <c:pt idx="5380">
                  <c:v>384</c:v>
                </c:pt>
                <c:pt idx="5381">
                  <c:v>384</c:v>
                </c:pt>
                <c:pt idx="5382">
                  <c:v>384</c:v>
                </c:pt>
                <c:pt idx="5383">
                  <c:v>384</c:v>
                </c:pt>
                <c:pt idx="5384">
                  <c:v>384</c:v>
                </c:pt>
                <c:pt idx="5385">
                  <c:v>385</c:v>
                </c:pt>
                <c:pt idx="5386">
                  <c:v>385</c:v>
                </c:pt>
                <c:pt idx="5387">
                  <c:v>385</c:v>
                </c:pt>
                <c:pt idx="5388">
                  <c:v>385</c:v>
                </c:pt>
                <c:pt idx="5389">
                  <c:v>385</c:v>
                </c:pt>
                <c:pt idx="5390">
                  <c:v>385</c:v>
                </c:pt>
                <c:pt idx="5391">
                  <c:v>385</c:v>
                </c:pt>
                <c:pt idx="5392">
                  <c:v>385</c:v>
                </c:pt>
                <c:pt idx="5393">
                  <c:v>385</c:v>
                </c:pt>
                <c:pt idx="5394">
                  <c:v>385</c:v>
                </c:pt>
                <c:pt idx="5395">
                  <c:v>385</c:v>
                </c:pt>
                <c:pt idx="5396">
                  <c:v>385</c:v>
                </c:pt>
                <c:pt idx="5397">
                  <c:v>385</c:v>
                </c:pt>
                <c:pt idx="5398">
                  <c:v>385</c:v>
                </c:pt>
                <c:pt idx="5399">
                  <c:v>385</c:v>
                </c:pt>
                <c:pt idx="5400">
                  <c:v>385</c:v>
                </c:pt>
                <c:pt idx="5401">
                  <c:v>386</c:v>
                </c:pt>
                <c:pt idx="5402">
                  <c:v>386</c:v>
                </c:pt>
                <c:pt idx="5403">
                  <c:v>386</c:v>
                </c:pt>
                <c:pt idx="5404">
                  <c:v>386</c:v>
                </c:pt>
                <c:pt idx="5405">
                  <c:v>386</c:v>
                </c:pt>
                <c:pt idx="5406">
                  <c:v>386</c:v>
                </c:pt>
                <c:pt idx="5407">
                  <c:v>386</c:v>
                </c:pt>
                <c:pt idx="5408">
                  <c:v>386</c:v>
                </c:pt>
                <c:pt idx="5409">
                  <c:v>386</c:v>
                </c:pt>
                <c:pt idx="5410">
                  <c:v>386</c:v>
                </c:pt>
                <c:pt idx="5411">
                  <c:v>386</c:v>
                </c:pt>
                <c:pt idx="5412">
                  <c:v>386</c:v>
                </c:pt>
                <c:pt idx="5413">
                  <c:v>386</c:v>
                </c:pt>
                <c:pt idx="5414">
                  <c:v>386</c:v>
                </c:pt>
                <c:pt idx="5415">
                  <c:v>386</c:v>
                </c:pt>
                <c:pt idx="5416">
                  <c:v>386</c:v>
                </c:pt>
                <c:pt idx="5417">
                  <c:v>386</c:v>
                </c:pt>
                <c:pt idx="5418">
                  <c:v>386</c:v>
                </c:pt>
                <c:pt idx="5419">
                  <c:v>386</c:v>
                </c:pt>
                <c:pt idx="5420">
                  <c:v>386</c:v>
                </c:pt>
                <c:pt idx="5421">
                  <c:v>386</c:v>
                </c:pt>
                <c:pt idx="5422">
                  <c:v>386</c:v>
                </c:pt>
                <c:pt idx="5423">
                  <c:v>386</c:v>
                </c:pt>
                <c:pt idx="5424">
                  <c:v>386</c:v>
                </c:pt>
                <c:pt idx="5425">
                  <c:v>386</c:v>
                </c:pt>
                <c:pt idx="5426">
                  <c:v>386</c:v>
                </c:pt>
                <c:pt idx="5427">
                  <c:v>386</c:v>
                </c:pt>
                <c:pt idx="5428">
                  <c:v>386</c:v>
                </c:pt>
                <c:pt idx="5429">
                  <c:v>386</c:v>
                </c:pt>
                <c:pt idx="5430">
                  <c:v>386</c:v>
                </c:pt>
                <c:pt idx="5431">
                  <c:v>386</c:v>
                </c:pt>
                <c:pt idx="5432">
                  <c:v>386</c:v>
                </c:pt>
                <c:pt idx="5433">
                  <c:v>386</c:v>
                </c:pt>
                <c:pt idx="5434">
                  <c:v>386</c:v>
                </c:pt>
                <c:pt idx="5435">
                  <c:v>386</c:v>
                </c:pt>
                <c:pt idx="5436">
                  <c:v>386</c:v>
                </c:pt>
                <c:pt idx="5437">
                  <c:v>386</c:v>
                </c:pt>
                <c:pt idx="5438">
                  <c:v>387</c:v>
                </c:pt>
                <c:pt idx="5439">
                  <c:v>387</c:v>
                </c:pt>
                <c:pt idx="5440">
                  <c:v>387</c:v>
                </c:pt>
                <c:pt idx="5441">
                  <c:v>387</c:v>
                </c:pt>
                <c:pt idx="5442">
                  <c:v>387</c:v>
                </c:pt>
                <c:pt idx="5443">
                  <c:v>387</c:v>
                </c:pt>
                <c:pt idx="5444">
                  <c:v>387</c:v>
                </c:pt>
                <c:pt idx="5445">
                  <c:v>387</c:v>
                </c:pt>
                <c:pt idx="5446">
                  <c:v>387</c:v>
                </c:pt>
                <c:pt idx="5447">
                  <c:v>387</c:v>
                </c:pt>
                <c:pt idx="5448">
                  <c:v>387</c:v>
                </c:pt>
                <c:pt idx="5449">
                  <c:v>387</c:v>
                </c:pt>
                <c:pt idx="5450">
                  <c:v>387</c:v>
                </c:pt>
                <c:pt idx="5451">
                  <c:v>387</c:v>
                </c:pt>
                <c:pt idx="5452">
                  <c:v>387</c:v>
                </c:pt>
                <c:pt idx="5453">
                  <c:v>387</c:v>
                </c:pt>
                <c:pt idx="5454">
                  <c:v>387</c:v>
                </c:pt>
                <c:pt idx="5455">
                  <c:v>387</c:v>
                </c:pt>
                <c:pt idx="5456">
                  <c:v>387</c:v>
                </c:pt>
                <c:pt idx="5457">
                  <c:v>387</c:v>
                </c:pt>
                <c:pt idx="5458">
                  <c:v>387</c:v>
                </c:pt>
                <c:pt idx="5459">
                  <c:v>387</c:v>
                </c:pt>
                <c:pt idx="5460">
                  <c:v>387</c:v>
                </c:pt>
                <c:pt idx="5461">
                  <c:v>387</c:v>
                </c:pt>
                <c:pt idx="5462">
                  <c:v>387</c:v>
                </c:pt>
                <c:pt idx="5463">
                  <c:v>387</c:v>
                </c:pt>
                <c:pt idx="5464">
                  <c:v>387</c:v>
                </c:pt>
                <c:pt idx="5465">
                  <c:v>387</c:v>
                </c:pt>
                <c:pt idx="5466">
                  <c:v>387</c:v>
                </c:pt>
                <c:pt idx="5467">
                  <c:v>387</c:v>
                </c:pt>
                <c:pt idx="5468">
                  <c:v>387</c:v>
                </c:pt>
                <c:pt idx="5469">
                  <c:v>387</c:v>
                </c:pt>
                <c:pt idx="5470">
                  <c:v>387</c:v>
                </c:pt>
                <c:pt idx="5471">
                  <c:v>387</c:v>
                </c:pt>
                <c:pt idx="5472">
                  <c:v>387</c:v>
                </c:pt>
                <c:pt idx="5473">
                  <c:v>387</c:v>
                </c:pt>
                <c:pt idx="5474">
                  <c:v>387</c:v>
                </c:pt>
                <c:pt idx="5475">
                  <c:v>387</c:v>
                </c:pt>
                <c:pt idx="5476">
                  <c:v>387</c:v>
                </c:pt>
                <c:pt idx="5477">
                  <c:v>387</c:v>
                </c:pt>
                <c:pt idx="5478">
                  <c:v>387</c:v>
                </c:pt>
                <c:pt idx="5479">
                  <c:v>387</c:v>
                </c:pt>
                <c:pt idx="5480">
                  <c:v>387</c:v>
                </c:pt>
                <c:pt idx="5481">
                  <c:v>387</c:v>
                </c:pt>
                <c:pt idx="5482">
                  <c:v>387</c:v>
                </c:pt>
                <c:pt idx="5483">
                  <c:v>387</c:v>
                </c:pt>
                <c:pt idx="5484">
                  <c:v>387</c:v>
                </c:pt>
                <c:pt idx="5485">
                  <c:v>387</c:v>
                </c:pt>
                <c:pt idx="5486">
                  <c:v>387</c:v>
                </c:pt>
                <c:pt idx="5487">
                  <c:v>387</c:v>
                </c:pt>
                <c:pt idx="5488">
                  <c:v>387</c:v>
                </c:pt>
                <c:pt idx="5489">
                  <c:v>387</c:v>
                </c:pt>
                <c:pt idx="5490">
                  <c:v>387</c:v>
                </c:pt>
                <c:pt idx="5491">
                  <c:v>387</c:v>
                </c:pt>
                <c:pt idx="5492">
                  <c:v>387</c:v>
                </c:pt>
                <c:pt idx="5493">
                  <c:v>387</c:v>
                </c:pt>
                <c:pt idx="5494">
                  <c:v>387</c:v>
                </c:pt>
                <c:pt idx="5495">
                  <c:v>387</c:v>
                </c:pt>
                <c:pt idx="5496">
                  <c:v>387</c:v>
                </c:pt>
                <c:pt idx="5497">
                  <c:v>387</c:v>
                </c:pt>
                <c:pt idx="5498">
                  <c:v>387</c:v>
                </c:pt>
                <c:pt idx="5499">
                  <c:v>387</c:v>
                </c:pt>
                <c:pt idx="5500">
                  <c:v>387</c:v>
                </c:pt>
                <c:pt idx="5501">
                  <c:v>387</c:v>
                </c:pt>
                <c:pt idx="5502">
                  <c:v>387</c:v>
                </c:pt>
                <c:pt idx="5503">
                  <c:v>387</c:v>
                </c:pt>
                <c:pt idx="5504">
                  <c:v>387</c:v>
                </c:pt>
                <c:pt idx="5505">
                  <c:v>387</c:v>
                </c:pt>
                <c:pt idx="5506">
                  <c:v>387</c:v>
                </c:pt>
                <c:pt idx="5507">
                  <c:v>387</c:v>
                </c:pt>
                <c:pt idx="5508">
                  <c:v>387</c:v>
                </c:pt>
                <c:pt idx="5509">
                  <c:v>387</c:v>
                </c:pt>
                <c:pt idx="5510">
                  <c:v>387</c:v>
                </c:pt>
                <c:pt idx="5511">
                  <c:v>387</c:v>
                </c:pt>
                <c:pt idx="5512">
                  <c:v>387</c:v>
                </c:pt>
                <c:pt idx="5513">
                  <c:v>387</c:v>
                </c:pt>
                <c:pt idx="5514">
                  <c:v>387</c:v>
                </c:pt>
                <c:pt idx="5515">
                  <c:v>387</c:v>
                </c:pt>
                <c:pt idx="5516">
                  <c:v>387</c:v>
                </c:pt>
                <c:pt idx="5517">
                  <c:v>387</c:v>
                </c:pt>
                <c:pt idx="5518">
                  <c:v>387</c:v>
                </c:pt>
                <c:pt idx="5519">
                  <c:v>387</c:v>
                </c:pt>
                <c:pt idx="5520">
                  <c:v>387</c:v>
                </c:pt>
                <c:pt idx="5521">
                  <c:v>387</c:v>
                </c:pt>
                <c:pt idx="5522">
                  <c:v>387</c:v>
                </c:pt>
                <c:pt idx="5523">
                  <c:v>387</c:v>
                </c:pt>
                <c:pt idx="5524">
                  <c:v>387</c:v>
                </c:pt>
                <c:pt idx="5525">
                  <c:v>387</c:v>
                </c:pt>
                <c:pt idx="5526">
                  <c:v>387</c:v>
                </c:pt>
                <c:pt idx="5527">
                  <c:v>387</c:v>
                </c:pt>
                <c:pt idx="5528">
                  <c:v>387</c:v>
                </c:pt>
                <c:pt idx="5529">
                  <c:v>387</c:v>
                </c:pt>
                <c:pt idx="5530">
                  <c:v>387</c:v>
                </c:pt>
                <c:pt idx="5531">
                  <c:v>387</c:v>
                </c:pt>
                <c:pt idx="5532">
                  <c:v>388</c:v>
                </c:pt>
                <c:pt idx="5533">
                  <c:v>388</c:v>
                </c:pt>
                <c:pt idx="5534">
                  <c:v>388</c:v>
                </c:pt>
                <c:pt idx="5535">
                  <c:v>388</c:v>
                </c:pt>
                <c:pt idx="5536">
                  <c:v>388</c:v>
                </c:pt>
                <c:pt idx="5537">
                  <c:v>388</c:v>
                </c:pt>
                <c:pt idx="5538">
                  <c:v>388</c:v>
                </c:pt>
                <c:pt idx="5539">
                  <c:v>388</c:v>
                </c:pt>
                <c:pt idx="5540">
                  <c:v>388</c:v>
                </c:pt>
                <c:pt idx="5541">
                  <c:v>388</c:v>
                </c:pt>
                <c:pt idx="5542">
                  <c:v>388</c:v>
                </c:pt>
                <c:pt idx="5543">
                  <c:v>388</c:v>
                </c:pt>
                <c:pt idx="5544">
                  <c:v>388</c:v>
                </c:pt>
                <c:pt idx="5545">
                  <c:v>388</c:v>
                </c:pt>
                <c:pt idx="5546">
                  <c:v>388</c:v>
                </c:pt>
                <c:pt idx="5547">
                  <c:v>388</c:v>
                </c:pt>
                <c:pt idx="5548">
                  <c:v>388</c:v>
                </c:pt>
                <c:pt idx="5549">
                  <c:v>388</c:v>
                </c:pt>
                <c:pt idx="5550">
                  <c:v>388</c:v>
                </c:pt>
                <c:pt idx="5551">
                  <c:v>388</c:v>
                </c:pt>
                <c:pt idx="5552">
                  <c:v>388</c:v>
                </c:pt>
                <c:pt idx="5553">
                  <c:v>388</c:v>
                </c:pt>
                <c:pt idx="5554">
                  <c:v>388</c:v>
                </c:pt>
                <c:pt idx="5555">
                  <c:v>388</c:v>
                </c:pt>
                <c:pt idx="5556">
                  <c:v>388</c:v>
                </c:pt>
                <c:pt idx="5557">
                  <c:v>389</c:v>
                </c:pt>
                <c:pt idx="5558">
                  <c:v>389</c:v>
                </c:pt>
                <c:pt idx="5559">
                  <c:v>389</c:v>
                </c:pt>
                <c:pt idx="5560">
                  <c:v>389</c:v>
                </c:pt>
                <c:pt idx="5561">
                  <c:v>390</c:v>
                </c:pt>
                <c:pt idx="5562">
                  <c:v>391</c:v>
                </c:pt>
                <c:pt idx="5563">
                  <c:v>391</c:v>
                </c:pt>
                <c:pt idx="5564">
                  <c:v>391</c:v>
                </c:pt>
                <c:pt idx="5565">
                  <c:v>392</c:v>
                </c:pt>
                <c:pt idx="5566">
                  <c:v>392</c:v>
                </c:pt>
                <c:pt idx="5567">
                  <c:v>393</c:v>
                </c:pt>
                <c:pt idx="5568">
                  <c:v>393</c:v>
                </c:pt>
                <c:pt idx="5569">
                  <c:v>394</c:v>
                </c:pt>
                <c:pt idx="5570">
                  <c:v>394</c:v>
                </c:pt>
                <c:pt idx="5571">
                  <c:v>394</c:v>
                </c:pt>
                <c:pt idx="5572">
                  <c:v>394</c:v>
                </c:pt>
                <c:pt idx="5573">
                  <c:v>394</c:v>
                </c:pt>
                <c:pt idx="5574">
                  <c:v>394</c:v>
                </c:pt>
                <c:pt idx="5575">
                  <c:v>394</c:v>
                </c:pt>
                <c:pt idx="5576">
                  <c:v>394</c:v>
                </c:pt>
                <c:pt idx="5577">
                  <c:v>394</c:v>
                </c:pt>
                <c:pt idx="5578">
                  <c:v>394</c:v>
                </c:pt>
                <c:pt idx="5579">
                  <c:v>394</c:v>
                </c:pt>
                <c:pt idx="5580">
                  <c:v>394</c:v>
                </c:pt>
                <c:pt idx="5581">
                  <c:v>394</c:v>
                </c:pt>
                <c:pt idx="5582">
                  <c:v>394</c:v>
                </c:pt>
                <c:pt idx="5583">
                  <c:v>394</c:v>
                </c:pt>
                <c:pt idx="5584">
                  <c:v>394</c:v>
                </c:pt>
                <c:pt idx="5585">
                  <c:v>394</c:v>
                </c:pt>
                <c:pt idx="5586">
                  <c:v>394</c:v>
                </c:pt>
                <c:pt idx="5587">
                  <c:v>394</c:v>
                </c:pt>
                <c:pt idx="5588">
                  <c:v>395</c:v>
                </c:pt>
                <c:pt idx="5589">
                  <c:v>396</c:v>
                </c:pt>
                <c:pt idx="5590">
                  <c:v>396</c:v>
                </c:pt>
                <c:pt idx="5591">
                  <c:v>396</c:v>
                </c:pt>
                <c:pt idx="5592">
                  <c:v>396</c:v>
                </c:pt>
                <c:pt idx="5593">
                  <c:v>397</c:v>
                </c:pt>
                <c:pt idx="5594">
                  <c:v>398</c:v>
                </c:pt>
                <c:pt idx="5595">
                  <c:v>398</c:v>
                </c:pt>
                <c:pt idx="5596">
                  <c:v>398</c:v>
                </c:pt>
                <c:pt idx="5597">
                  <c:v>398</c:v>
                </c:pt>
                <c:pt idx="5598">
                  <c:v>399</c:v>
                </c:pt>
                <c:pt idx="5599">
                  <c:v>399</c:v>
                </c:pt>
                <c:pt idx="5600">
                  <c:v>399</c:v>
                </c:pt>
                <c:pt idx="5601">
                  <c:v>400</c:v>
                </c:pt>
                <c:pt idx="5602">
                  <c:v>400</c:v>
                </c:pt>
                <c:pt idx="5603">
                  <c:v>400</c:v>
                </c:pt>
                <c:pt idx="5604">
                  <c:v>400</c:v>
                </c:pt>
                <c:pt idx="5605">
                  <c:v>400</c:v>
                </c:pt>
                <c:pt idx="5606">
                  <c:v>400</c:v>
                </c:pt>
                <c:pt idx="5607">
                  <c:v>400</c:v>
                </c:pt>
                <c:pt idx="5608">
                  <c:v>400</c:v>
                </c:pt>
                <c:pt idx="5609">
                  <c:v>400</c:v>
                </c:pt>
                <c:pt idx="5610">
                  <c:v>400</c:v>
                </c:pt>
                <c:pt idx="5611">
                  <c:v>400</c:v>
                </c:pt>
                <c:pt idx="5612">
                  <c:v>400</c:v>
                </c:pt>
                <c:pt idx="5613">
                  <c:v>400</c:v>
                </c:pt>
                <c:pt idx="5614">
                  <c:v>400</c:v>
                </c:pt>
                <c:pt idx="5615">
                  <c:v>400</c:v>
                </c:pt>
                <c:pt idx="5616">
                  <c:v>400</c:v>
                </c:pt>
                <c:pt idx="5617">
                  <c:v>400</c:v>
                </c:pt>
                <c:pt idx="5618">
                  <c:v>400</c:v>
                </c:pt>
                <c:pt idx="5619">
                  <c:v>400</c:v>
                </c:pt>
                <c:pt idx="5620">
                  <c:v>400</c:v>
                </c:pt>
                <c:pt idx="5621">
                  <c:v>400</c:v>
                </c:pt>
                <c:pt idx="5622">
                  <c:v>400</c:v>
                </c:pt>
                <c:pt idx="5623">
                  <c:v>400</c:v>
                </c:pt>
                <c:pt idx="5624">
                  <c:v>400</c:v>
                </c:pt>
                <c:pt idx="5625">
                  <c:v>400</c:v>
                </c:pt>
                <c:pt idx="5626">
                  <c:v>401</c:v>
                </c:pt>
                <c:pt idx="5627">
                  <c:v>401</c:v>
                </c:pt>
                <c:pt idx="5628">
                  <c:v>401</c:v>
                </c:pt>
                <c:pt idx="5629">
                  <c:v>401</c:v>
                </c:pt>
                <c:pt idx="5630">
                  <c:v>402</c:v>
                </c:pt>
                <c:pt idx="5631">
                  <c:v>402</c:v>
                </c:pt>
                <c:pt idx="5632">
                  <c:v>402</c:v>
                </c:pt>
                <c:pt idx="5633">
                  <c:v>402</c:v>
                </c:pt>
                <c:pt idx="5634">
                  <c:v>402</c:v>
                </c:pt>
                <c:pt idx="5635">
                  <c:v>402</c:v>
                </c:pt>
                <c:pt idx="5636">
                  <c:v>402</c:v>
                </c:pt>
                <c:pt idx="5637">
                  <c:v>402</c:v>
                </c:pt>
                <c:pt idx="5638">
                  <c:v>402</c:v>
                </c:pt>
                <c:pt idx="5639">
                  <c:v>402</c:v>
                </c:pt>
                <c:pt idx="5640">
                  <c:v>402</c:v>
                </c:pt>
                <c:pt idx="5641">
                  <c:v>402</c:v>
                </c:pt>
                <c:pt idx="5642">
                  <c:v>402</c:v>
                </c:pt>
                <c:pt idx="5643">
                  <c:v>402</c:v>
                </c:pt>
                <c:pt idx="5644">
                  <c:v>402</c:v>
                </c:pt>
                <c:pt idx="5645">
                  <c:v>403</c:v>
                </c:pt>
                <c:pt idx="5646">
                  <c:v>403</c:v>
                </c:pt>
                <c:pt idx="5647">
                  <c:v>403</c:v>
                </c:pt>
                <c:pt idx="5648">
                  <c:v>403</c:v>
                </c:pt>
                <c:pt idx="5649">
                  <c:v>403</c:v>
                </c:pt>
                <c:pt idx="5650">
                  <c:v>403</c:v>
                </c:pt>
                <c:pt idx="5651">
                  <c:v>403</c:v>
                </c:pt>
                <c:pt idx="5652">
                  <c:v>404</c:v>
                </c:pt>
                <c:pt idx="5653">
                  <c:v>405</c:v>
                </c:pt>
                <c:pt idx="5654">
                  <c:v>405</c:v>
                </c:pt>
                <c:pt idx="5655">
                  <c:v>405</c:v>
                </c:pt>
                <c:pt idx="5656">
                  <c:v>405</c:v>
                </c:pt>
                <c:pt idx="5657">
                  <c:v>405</c:v>
                </c:pt>
                <c:pt idx="5658">
                  <c:v>405</c:v>
                </c:pt>
                <c:pt idx="5659">
                  <c:v>405</c:v>
                </c:pt>
                <c:pt idx="5660">
                  <c:v>405</c:v>
                </c:pt>
                <c:pt idx="5661">
                  <c:v>405</c:v>
                </c:pt>
                <c:pt idx="5662">
                  <c:v>405</c:v>
                </c:pt>
                <c:pt idx="5663">
                  <c:v>405</c:v>
                </c:pt>
                <c:pt idx="5664">
                  <c:v>405</c:v>
                </c:pt>
                <c:pt idx="5665">
                  <c:v>405</c:v>
                </c:pt>
                <c:pt idx="5666">
                  <c:v>405</c:v>
                </c:pt>
                <c:pt idx="5667">
                  <c:v>405</c:v>
                </c:pt>
                <c:pt idx="5668">
                  <c:v>405</c:v>
                </c:pt>
                <c:pt idx="5669">
                  <c:v>405</c:v>
                </c:pt>
                <c:pt idx="5670">
                  <c:v>405</c:v>
                </c:pt>
                <c:pt idx="5671">
                  <c:v>405</c:v>
                </c:pt>
                <c:pt idx="5672">
                  <c:v>405</c:v>
                </c:pt>
                <c:pt idx="5673">
                  <c:v>405</c:v>
                </c:pt>
                <c:pt idx="5674">
                  <c:v>405</c:v>
                </c:pt>
                <c:pt idx="5675">
                  <c:v>405</c:v>
                </c:pt>
                <c:pt idx="5676">
                  <c:v>405</c:v>
                </c:pt>
                <c:pt idx="5677">
                  <c:v>405</c:v>
                </c:pt>
                <c:pt idx="5678">
                  <c:v>405</c:v>
                </c:pt>
                <c:pt idx="5679">
                  <c:v>405</c:v>
                </c:pt>
                <c:pt idx="5680">
                  <c:v>405</c:v>
                </c:pt>
                <c:pt idx="5681">
                  <c:v>405</c:v>
                </c:pt>
                <c:pt idx="5682">
                  <c:v>405</c:v>
                </c:pt>
                <c:pt idx="5683">
                  <c:v>405</c:v>
                </c:pt>
                <c:pt idx="5684">
                  <c:v>405</c:v>
                </c:pt>
                <c:pt idx="5685">
                  <c:v>405</c:v>
                </c:pt>
                <c:pt idx="5686">
                  <c:v>405</c:v>
                </c:pt>
                <c:pt idx="5687">
                  <c:v>405</c:v>
                </c:pt>
                <c:pt idx="5688">
                  <c:v>405</c:v>
                </c:pt>
                <c:pt idx="5689">
                  <c:v>405</c:v>
                </c:pt>
                <c:pt idx="5690">
                  <c:v>405</c:v>
                </c:pt>
                <c:pt idx="5691">
                  <c:v>405</c:v>
                </c:pt>
                <c:pt idx="5692">
                  <c:v>406</c:v>
                </c:pt>
                <c:pt idx="5693">
                  <c:v>406</c:v>
                </c:pt>
                <c:pt idx="5694">
                  <c:v>407</c:v>
                </c:pt>
                <c:pt idx="5695">
                  <c:v>408</c:v>
                </c:pt>
                <c:pt idx="5696">
                  <c:v>408</c:v>
                </c:pt>
                <c:pt idx="5697">
                  <c:v>408</c:v>
                </c:pt>
                <c:pt idx="5698">
                  <c:v>408</c:v>
                </c:pt>
                <c:pt idx="5699">
                  <c:v>408</c:v>
                </c:pt>
                <c:pt idx="5700">
                  <c:v>409</c:v>
                </c:pt>
                <c:pt idx="5701">
                  <c:v>409</c:v>
                </c:pt>
                <c:pt idx="5702">
                  <c:v>409</c:v>
                </c:pt>
                <c:pt idx="5703">
                  <c:v>409</c:v>
                </c:pt>
                <c:pt idx="5704">
                  <c:v>409</c:v>
                </c:pt>
                <c:pt idx="5705">
                  <c:v>409</c:v>
                </c:pt>
                <c:pt idx="5706">
                  <c:v>409</c:v>
                </c:pt>
                <c:pt idx="5707">
                  <c:v>409</c:v>
                </c:pt>
                <c:pt idx="5708">
                  <c:v>409</c:v>
                </c:pt>
                <c:pt idx="5709">
                  <c:v>409</c:v>
                </c:pt>
                <c:pt idx="5710">
                  <c:v>409</c:v>
                </c:pt>
                <c:pt idx="5711">
                  <c:v>409</c:v>
                </c:pt>
                <c:pt idx="5712">
                  <c:v>409</c:v>
                </c:pt>
                <c:pt idx="5713">
                  <c:v>409</c:v>
                </c:pt>
                <c:pt idx="5714">
                  <c:v>409</c:v>
                </c:pt>
                <c:pt idx="5715">
                  <c:v>409</c:v>
                </c:pt>
                <c:pt idx="5716">
                  <c:v>409</c:v>
                </c:pt>
                <c:pt idx="5717">
                  <c:v>409</c:v>
                </c:pt>
                <c:pt idx="5718">
                  <c:v>409</c:v>
                </c:pt>
                <c:pt idx="5719">
                  <c:v>409</c:v>
                </c:pt>
                <c:pt idx="5720">
                  <c:v>409</c:v>
                </c:pt>
                <c:pt idx="5721">
                  <c:v>409</c:v>
                </c:pt>
                <c:pt idx="5722">
                  <c:v>409</c:v>
                </c:pt>
                <c:pt idx="5723">
                  <c:v>409</c:v>
                </c:pt>
                <c:pt idx="5724">
                  <c:v>409</c:v>
                </c:pt>
                <c:pt idx="5725">
                  <c:v>409</c:v>
                </c:pt>
                <c:pt idx="5726">
                  <c:v>409</c:v>
                </c:pt>
                <c:pt idx="5727">
                  <c:v>409</c:v>
                </c:pt>
                <c:pt idx="5728">
                  <c:v>409</c:v>
                </c:pt>
                <c:pt idx="5729">
                  <c:v>410</c:v>
                </c:pt>
                <c:pt idx="5730">
                  <c:v>410</c:v>
                </c:pt>
                <c:pt idx="5731">
                  <c:v>410</c:v>
                </c:pt>
                <c:pt idx="5732">
                  <c:v>410</c:v>
                </c:pt>
                <c:pt idx="5733">
                  <c:v>410</c:v>
                </c:pt>
                <c:pt idx="5734">
                  <c:v>410</c:v>
                </c:pt>
                <c:pt idx="5735">
                  <c:v>411</c:v>
                </c:pt>
                <c:pt idx="5736">
                  <c:v>411</c:v>
                </c:pt>
                <c:pt idx="5737">
                  <c:v>411</c:v>
                </c:pt>
                <c:pt idx="5738">
                  <c:v>411</c:v>
                </c:pt>
                <c:pt idx="5739">
                  <c:v>411</c:v>
                </c:pt>
                <c:pt idx="5740">
                  <c:v>411</c:v>
                </c:pt>
                <c:pt idx="5741">
                  <c:v>411</c:v>
                </c:pt>
                <c:pt idx="5742">
                  <c:v>411</c:v>
                </c:pt>
                <c:pt idx="5743">
                  <c:v>411</c:v>
                </c:pt>
                <c:pt idx="5744">
                  <c:v>411</c:v>
                </c:pt>
                <c:pt idx="5745">
                  <c:v>411</c:v>
                </c:pt>
                <c:pt idx="5746">
                  <c:v>411</c:v>
                </c:pt>
                <c:pt idx="5747">
                  <c:v>411</c:v>
                </c:pt>
                <c:pt idx="5748">
                  <c:v>411</c:v>
                </c:pt>
                <c:pt idx="5749">
                  <c:v>411</c:v>
                </c:pt>
                <c:pt idx="5750">
                  <c:v>411</c:v>
                </c:pt>
                <c:pt idx="5751">
                  <c:v>411</c:v>
                </c:pt>
                <c:pt idx="5752">
                  <c:v>411</c:v>
                </c:pt>
                <c:pt idx="5753">
                  <c:v>411</c:v>
                </c:pt>
                <c:pt idx="5754">
                  <c:v>411</c:v>
                </c:pt>
                <c:pt idx="5755">
                  <c:v>411</c:v>
                </c:pt>
                <c:pt idx="5756">
                  <c:v>411</c:v>
                </c:pt>
                <c:pt idx="5757">
                  <c:v>411</c:v>
                </c:pt>
                <c:pt idx="5758">
                  <c:v>411</c:v>
                </c:pt>
                <c:pt idx="5759">
                  <c:v>411</c:v>
                </c:pt>
                <c:pt idx="5760">
                  <c:v>411</c:v>
                </c:pt>
                <c:pt idx="5761">
                  <c:v>411</c:v>
                </c:pt>
                <c:pt idx="5762">
                  <c:v>411</c:v>
                </c:pt>
                <c:pt idx="5763">
                  <c:v>411</c:v>
                </c:pt>
                <c:pt idx="5764">
                  <c:v>411</c:v>
                </c:pt>
                <c:pt idx="5765">
                  <c:v>411</c:v>
                </c:pt>
                <c:pt idx="5766">
                  <c:v>411</c:v>
                </c:pt>
                <c:pt idx="5767">
                  <c:v>411</c:v>
                </c:pt>
                <c:pt idx="5768">
                  <c:v>411</c:v>
                </c:pt>
                <c:pt idx="5769">
                  <c:v>411</c:v>
                </c:pt>
                <c:pt idx="5770">
                  <c:v>411</c:v>
                </c:pt>
                <c:pt idx="5771">
                  <c:v>411</c:v>
                </c:pt>
                <c:pt idx="5772">
                  <c:v>411</c:v>
                </c:pt>
                <c:pt idx="5773">
                  <c:v>411</c:v>
                </c:pt>
                <c:pt idx="5774">
                  <c:v>411</c:v>
                </c:pt>
                <c:pt idx="5775">
                  <c:v>411</c:v>
                </c:pt>
                <c:pt idx="5776">
                  <c:v>411</c:v>
                </c:pt>
                <c:pt idx="5777">
                  <c:v>411</c:v>
                </c:pt>
                <c:pt idx="5778">
                  <c:v>411</c:v>
                </c:pt>
                <c:pt idx="5779">
                  <c:v>411</c:v>
                </c:pt>
                <c:pt idx="5780">
                  <c:v>411</c:v>
                </c:pt>
                <c:pt idx="5781">
                  <c:v>411</c:v>
                </c:pt>
                <c:pt idx="5782">
                  <c:v>411</c:v>
                </c:pt>
                <c:pt idx="5783">
                  <c:v>411</c:v>
                </c:pt>
                <c:pt idx="5784">
                  <c:v>411</c:v>
                </c:pt>
                <c:pt idx="5785">
                  <c:v>411</c:v>
                </c:pt>
                <c:pt idx="5786">
                  <c:v>411</c:v>
                </c:pt>
                <c:pt idx="5787">
                  <c:v>411</c:v>
                </c:pt>
                <c:pt idx="5788">
                  <c:v>411</c:v>
                </c:pt>
                <c:pt idx="5789">
                  <c:v>411</c:v>
                </c:pt>
                <c:pt idx="5790">
                  <c:v>411</c:v>
                </c:pt>
                <c:pt idx="5791">
                  <c:v>411</c:v>
                </c:pt>
                <c:pt idx="5792">
                  <c:v>411</c:v>
                </c:pt>
                <c:pt idx="5793">
                  <c:v>411</c:v>
                </c:pt>
                <c:pt idx="5794">
                  <c:v>411</c:v>
                </c:pt>
                <c:pt idx="5795">
                  <c:v>411</c:v>
                </c:pt>
                <c:pt idx="5796">
                  <c:v>411</c:v>
                </c:pt>
                <c:pt idx="5797">
                  <c:v>411</c:v>
                </c:pt>
                <c:pt idx="5798">
                  <c:v>411</c:v>
                </c:pt>
                <c:pt idx="5799">
                  <c:v>411</c:v>
                </c:pt>
                <c:pt idx="5800">
                  <c:v>411</c:v>
                </c:pt>
                <c:pt idx="5801">
                  <c:v>412</c:v>
                </c:pt>
                <c:pt idx="5802">
                  <c:v>412</c:v>
                </c:pt>
                <c:pt idx="5803">
                  <c:v>412</c:v>
                </c:pt>
                <c:pt idx="5804">
                  <c:v>412</c:v>
                </c:pt>
                <c:pt idx="5805">
                  <c:v>412</c:v>
                </c:pt>
                <c:pt idx="5806">
                  <c:v>412</c:v>
                </c:pt>
                <c:pt idx="5807">
                  <c:v>412</c:v>
                </c:pt>
                <c:pt idx="5808">
                  <c:v>412</c:v>
                </c:pt>
                <c:pt idx="5809">
                  <c:v>412</c:v>
                </c:pt>
                <c:pt idx="5810">
                  <c:v>412</c:v>
                </c:pt>
                <c:pt idx="5811">
                  <c:v>412</c:v>
                </c:pt>
                <c:pt idx="5812">
                  <c:v>412</c:v>
                </c:pt>
                <c:pt idx="5813">
                  <c:v>412</c:v>
                </c:pt>
                <c:pt idx="5814">
                  <c:v>412</c:v>
                </c:pt>
                <c:pt idx="5815">
                  <c:v>412</c:v>
                </c:pt>
                <c:pt idx="5816">
                  <c:v>412</c:v>
                </c:pt>
                <c:pt idx="5817">
                  <c:v>412</c:v>
                </c:pt>
                <c:pt idx="5818">
                  <c:v>412</c:v>
                </c:pt>
                <c:pt idx="5819">
                  <c:v>412</c:v>
                </c:pt>
                <c:pt idx="5820">
                  <c:v>412</c:v>
                </c:pt>
                <c:pt idx="5821">
                  <c:v>412</c:v>
                </c:pt>
                <c:pt idx="5822">
                  <c:v>412</c:v>
                </c:pt>
                <c:pt idx="5823">
                  <c:v>412</c:v>
                </c:pt>
                <c:pt idx="5824">
                  <c:v>412</c:v>
                </c:pt>
                <c:pt idx="5825">
                  <c:v>412</c:v>
                </c:pt>
                <c:pt idx="5826">
                  <c:v>412</c:v>
                </c:pt>
                <c:pt idx="5827">
                  <c:v>412</c:v>
                </c:pt>
                <c:pt idx="5828">
                  <c:v>412</c:v>
                </c:pt>
                <c:pt idx="5829">
                  <c:v>412</c:v>
                </c:pt>
                <c:pt idx="5830">
                  <c:v>412</c:v>
                </c:pt>
                <c:pt idx="5831">
                  <c:v>412</c:v>
                </c:pt>
                <c:pt idx="5832">
                  <c:v>412</c:v>
                </c:pt>
                <c:pt idx="5833">
                  <c:v>412</c:v>
                </c:pt>
                <c:pt idx="5834">
                  <c:v>412</c:v>
                </c:pt>
                <c:pt idx="5835">
                  <c:v>412</c:v>
                </c:pt>
                <c:pt idx="5836">
                  <c:v>412</c:v>
                </c:pt>
                <c:pt idx="5837">
                  <c:v>412</c:v>
                </c:pt>
                <c:pt idx="5838">
                  <c:v>412</c:v>
                </c:pt>
                <c:pt idx="5839">
                  <c:v>412</c:v>
                </c:pt>
                <c:pt idx="5840">
                  <c:v>412</c:v>
                </c:pt>
                <c:pt idx="5841">
                  <c:v>412</c:v>
                </c:pt>
                <c:pt idx="5842">
                  <c:v>412</c:v>
                </c:pt>
                <c:pt idx="5843">
                  <c:v>412</c:v>
                </c:pt>
                <c:pt idx="5844">
                  <c:v>412</c:v>
                </c:pt>
                <c:pt idx="5845">
                  <c:v>413</c:v>
                </c:pt>
                <c:pt idx="5846">
                  <c:v>413</c:v>
                </c:pt>
                <c:pt idx="5847">
                  <c:v>413</c:v>
                </c:pt>
                <c:pt idx="5848">
                  <c:v>413</c:v>
                </c:pt>
                <c:pt idx="5849">
                  <c:v>413</c:v>
                </c:pt>
                <c:pt idx="5850">
                  <c:v>413</c:v>
                </c:pt>
                <c:pt idx="5851">
                  <c:v>413</c:v>
                </c:pt>
                <c:pt idx="5852">
                  <c:v>413</c:v>
                </c:pt>
                <c:pt idx="5853">
                  <c:v>414</c:v>
                </c:pt>
                <c:pt idx="5854">
                  <c:v>414</c:v>
                </c:pt>
                <c:pt idx="5855">
                  <c:v>414</c:v>
                </c:pt>
                <c:pt idx="5856">
                  <c:v>414</c:v>
                </c:pt>
                <c:pt idx="5857">
                  <c:v>414</c:v>
                </c:pt>
                <c:pt idx="5858">
                  <c:v>414</c:v>
                </c:pt>
                <c:pt idx="5859">
                  <c:v>414</c:v>
                </c:pt>
                <c:pt idx="5860">
                  <c:v>414</c:v>
                </c:pt>
                <c:pt idx="5861">
                  <c:v>414</c:v>
                </c:pt>
                <c:pt idx="5862">
                  <c:v>414</c:v>
                </c:pt>
                <c:pt idx="5863">
                  <c:v>414</c:v>
                </c:pt>
                <c:pt idx="5864">
                  <c:v>414</c:v>
                </c:pt>
                <c:pt idx="5865">
                  <c:v>414</c:v>
                </c:pt>
                <c:pt idx="5866">
                  <c:v>414</c:v>
                </c:pt>
                <c:pt idx="5867">
                  <c:v>414</c:v>
                </c:pt>
                <c:pt idx="5868">
                  <c:v>414</c:v>
                </c:pt>
                <c:pt idx="5869">
                  <c:v>414</c:v>
                </c:pt>
                <c:pt idx="5870">
                  <c:v>414</c:v>
                </c:pt>
                <c:pt idx="5871">
                  <c:v>414</c:v>
                </c:pt>
                <c:pt idx="5872">
                  <c:v>414</c:v>
                </c:pt>
                <c:pt idx="5873">
                  <c:v>414</c:v>
                </c:pt>
                <c:pt idx="5874">
                  <c:v>415</c:v>
                </c:pt>
                <c:pt idx="5875">
                  <c:v>415</c:v>
                </c:pt>
                <c:pt idx="5876">
                  <c:v>415</c:v>
                </c:pt>
                <c:pt idx="5877">
                  <c:v>415</c:v>
                </c:pt>
                <c:pt idx="5878">
                  <c:v>415</c:v>
                </c:pt>
                <c:pt idx="5879">
                  <c:v>415</c:v>
                </c:pt>
                <c:pt idx="5880">
                  <c:v>415</c:v>
                </c:pt>
                <c:pt idx="5881">
                  <c:v>415</c:v>
                </c:pt>
                <c:pt idx="5882">
                  <c:v>415</c:v>
                </c:pt>
                <c:pt idx="5883">
                  <c:v>415</c:v>
                </c:pt>
                <c:pt idx="5884">
                  <c:v>415</c:v>
                </c:pt>
                <c:pt idx="5885">
                  <c:v>415</c:v>
                </c:pt>
                <c:pt idx="5886">
                  <c:v>415</c:v>
                </c:pt>
                <c:pt idx="5887">
                  <c:v>416</c:v>
                </c:pt>
                <c:pt idx="5888">
                  <c:v>416</c:v>
                </c:pt>
                <c:pt idx="5889">
                  <c:v>416</c:v>
                </c:pt>
                <c:pt idx="5890">
                  <c:v>416</c:v>
                </c:pt>
                <c:pt idx="5891">
                  <c:v>416</c:v>
                </c:pt>
                <c:pt idx="5892">
                  <c:v>417</c:v>
                </c:pt>
                <c:pt idx="5893">
                  <c:v>417</c:v>
                </c:pt>
                <c:pt idx="5894">
                  <c:v>417</c:v>
                </c:pt>
                <c:pt idx="5895">
                  <c:v>418</c:v>
                </c:pt>
                <c:pt idx="5896">
                  <c:v>418</c:v>
                </c:pt>
                <c:pt idx="5897">
                  <c:v>418</c:v>
                </c:pt>
                <c:pt idx="5898">
                  <c:v>418</c:v>
                </c:pt>
                <c:pt idx="5899">
                  <c:v>418</c:v>
                </c:pt>
                <c:pt idx="5900">
                  <c:v>418</c:v>
                </c:pt>
                <c:pt idx="5901">
                  <c:v>418</c:v>
                </c:pt>
                <c:pt idx="5902">
                  <c:v>418</c:v>
                </c:pt>
                <c:pt idx="5903">
                  <c:v>418</c:v>
                </c:pt>
                <c:pt idx="5904">
                  <c:v>418</c:v>
                </c:pt>
                <c:pt idx="5905">
                  <c:v>418</c:v>
                </c:pt>
                <c:pt idx="5906">
                  <c:v>418</c:v>
                </c:pt>
                <c:pt idx="5907">
                  <c:v>418</c:v>
                </c:pt>
                <c:pt idx="5908">
                  <c:v>418</c:v>
                </c:pt>
                <c:pt idx="5909">
                  <c:v>418</c:v>
                </c:pt>
                <c:pt idx="5910">
                  <c:v>418</c:v>
                </c:pt>
                <c:pt idx="5911">
                  <c:v>418</c:v>
                </c:pt>
                <c:pt idx="5912">
                  <c:v>418</c:v>
                </c:pt>
                <c:pt idx="5913">
                  <c:v>418</c:v>
                </c:pt>
                <c:pt idx="5914">
                  <c:v>418</c:v>
                </c:pt>
                <c:pt idx="5915">
                  <c:v>418</c:v>
                </c:pt>
                <c:pt idx="5916">
                  <c:v>418</c:v>
                </c:pt>
                <c:pt idx="5917">
                  <c:v>418</c:v>
                </c:pt>
                <c:pt idx="5918">
                  <c:v>418</c:v>
                </c:pt>
                <c:pt idx="5919">
                  <c:v>418</c:v>
                </c:pt>
                <c:pt idx="5920">
                  <c:v>418</c:v>
                </c:pt>
                <c:pt idx="5921">
                  <c:v>418</c:v>
                </c:pt>
                <c:pt idx="5922">
                  <c:v>418</c:v>
                </c:pt>
                <c:pt idx="5923">
                  <c:v>418</c:v>
                </c:pt>
                <c:pt idx="5924">
                  <c:v>418</c:v>
                </c:pt>
                <c:pt idx="5925">
                  <c:v>418</c:v>
                </c:pt>
                <c:pt idx="5926">
                  <c:v>418</c:v>
                </c:pt>
                <c:pt idx="5927">
                  <c:v>418</c:v>
                </c:pt>
                <c:pt idx="5928">
                  <c:v>418</c:v>
                </c:pt>
                <c:pt idx="5929">
                  <c:v>418</c:v>
                </c:pt>
                <c:pt idx="5930">
                  <c:v>418</c:v>
                </c:pt>
                <c:pt idx="5931">
                  <c:v>418</c:v>
                </c:pt>
                <c:pt idx="5932">
                  <c:v>418</c:v>
                </c:pt>
                <c:pt idx="5933">
                  <c:v>418</c:v>
                </c:pt>
                <c:pt idx="5934">
                  <c:v>418</c:v>
                </c:pt>
                <c:pt idx="5935">
                  <c:v>419</c:v>
                </c:pt>
                <c:pt idx="5936">
                  <c:v>420</c:v>
                </c:pt>
                <c:pt idx="5937">
                  <c:v>421</c:v>
                </c:pt>
                <c:pt idx="5938">
                  <c:v>421</c:v>
                </c:pt>
                <c:pt idx="5939">
                  <c:v>421</c:v>
                </c:pt>
                <c:pt idx="5940">
                  <c:v>421</c:v>
                </c:pt>
                <c:pt idx="5941">
                  <c:v>421</c:v>
                </c:pt>
                <c:pt idx="5942">
                  <c:v>422</c:v>
                </c:pt>
                <c:pt idx="5943">
                  <c:v>423</c:v>
                </c:pt>
                <c:pt idx="5944">
                  <c:v>423</c:v>
                </c:pt>
                <c:pt idx="5945">
                  <c:v>423</c:v>
                </c:pt>
                <c:pt idx="5946">
                  <c:v>423</c:v>
                </c:pt>
                <c:pt idx="5947">
                  <c:v>423</c:v>
                </c:pt>
                <c:pt idx="5948">
                  <c:v>423</c:v>
                </c:pt>
                <c:pt idx="5949">
                  <c:v>423</c:v>
                </c:pt>
                <c:pt idx="5950">
                  <c:v>423</c:v>
                </c:pt>
                <c:pt idx="5951">
                  <c:v>423</c:v>
                </c:pt>
                <c:pt idx="5952">
                  <c:v>423</c:v>
                </c:pt>
                <c:pt idx="5953">
                  <c:v>423</c:v>
                </c:pt>
                <c:pt idx="5954">
                  <c:v>423</c:v>
                </c:pt>
                <c:pt idx="5955">
                  <c:v>423</c:v>
                </c:pt>
                <c:pt idx="5956">
                  <c:v>423</c:v>
                </c:pt>
                <c:pt idx="5957">
                  <c:v>423</c:v>
                </c:pt>
                <c:pt idx="5958">
                  <c:v>423</c:v>
                </c:pt>
                <c:pt idx="5959">
                  <c:v>424</c:v>
                </c:pt>
                <c:pt idx="5960">
                  <c:v>424</c:v>
                </c:pt>
                <c:pt idx="5961">
                  <c:v>424</c:v>
                </c:pt>
                <c:pt idx="5962">
                  <c:v>424</c:v>
                </c:pt>
                <c:pt idx="5963">
                  <c:v>425</c:v>
                </c:pt>
                <c:pt idx="5964">
                  <c:v>425</c:v>
                </c:pt>
                <c:pt idx="5965">
                  <c:v>425</c:v>
                </c:pt>
                <c:pt idx="5966">
                  <c:v>425</c:v>
                </c:pt>
                <c:pt idx="5967">
                  <c:v>425</c:v>
                </c:pt>
                <c:pt idx="5968">
                  <c:v>425</c:v>
                </c:pt>
                <c:pt idx="5969">
                  <c:v>425</c:v>
                </c:pt>
                <c:pt idx="5970">
                  <c:v>425</c:v>
                </c:pt>
                <c:pt idx="5971">
                  <c:v>425</c:v>
                </c:pt>
                <c:pt idx="5972">
                  <c:v>425</c:v>
                </c:pt>
                <c:pt idx="5973">
                  <c:v>425</c:v>
                </c:pt>
                <c:pt idx="5974">
                  <c:v>425</c:v>
                </c:pt>
                <c:pt idx="5975">
                  <c:v>425</c:v>
                </c:pt>
                <c:pt idx="5976">
                  <c:v>425</c:v>
                </c:pt>
                <c:pt idx="5977">
                  <c:v>425</c:v>
                </c:pt>
                <c:pt idx="5978">
                  <c:v>425</c:v>
                </c:pt>
                <c:pt idx="5979">
                  <c:v>425</c:v>
                </c:pt>
                <c:pt idx="5980">
                  <c:v>425</c:v>
                </c:pt>
                <c:pt idx="5981">
                  <c:v>425</c:v>
                </c:pt>
                <c:pt idx="5982">
                  <c:v>425</c:v>
                </c:pt>
                <c:pt idx="5983">
                  <c:v>425</c:v>
                </c:pt>
                <c:pt idx="5984">
                  <c:v>425</c:v>
                </c:pt>
                <c:pt idx="5985">
                  <c:v>425</c:v>
                </c:pt>
                <c:pt idx="5986">
                  <c:v>425</c:v>
                </c:pt>
                <c:pt idx="5987">
                  <c:v>425</c:v>
                </c:pt>
                <c:pt idx="5988">
                  <c:v>425</c:v>
                </c:pt>
                <c:pt idx="5989">
                  <c:v>425</c:v>
                </c:pt>
                <c:pt idx="5990">
                  <c:v>425</c:v>
                </c:pt>
                <c:pt idx="5991">
                  <c:v>425</c:v>
                </c:pt>
                <c:pt idx="5992">
                  <c:v>425</c:v>
                </c:pt>
                <c:pt idx="5993">
                  <c:v>425</c:v>
                </c:pt>
                <c:pt idx="5994">
                  <c:v>425</c:v>
                </c:pt>
                <c:pt idx="5995">
                  <c:v>425</c:v>
                </c:pt>
                <c:pt idx="5996">
                  <c:v>425</c:v>
                </c:pt>
                <c:pt idx="5997">
                  <c:v>425</c:v>
                </c:pt>
                <c:pt idx="5998">
                  <c:v>425</c:v>
                </c:pt>
                <c:pt idx="5999">
                  <c:v>425</c:v>
                </c:pt>
                <c:pt idx="6000">
                  <c:v>425</c:v>
                </c:pt>
                <c:pt idx="6001">
                  <c:v>425</c:v>
                </c:pt>
                <c:pt idx="6002">
                  <c:v>425</c:v>
                </c:pt>
                <c:pt idx="6003">
                  <c:v>425</c:v>
                </c:pt>
                <c:pt idx="6004">
                  <c:v>425</c:v>
                </c:pt>
                <c:pt idx="6005">
                  <c:v>425</c:v>
                </c:pt>
                <c:pt idx="6006">
                  <c:v>425</c:v>
                </c:pt>
                <c:pt idx="6007">
                  <c:v>426</c:v>
                </c:pt>
                <c:pt idx="6008">
                  <c:v>426</c:v>
                </c:pt>
                <c:pt idx="6009">
                  <c:v>426</c:v>
                </c:pt>
                <c:pt idx="6010">
                  <c:v>426</c:v>
                </c:pt>
                <c:pt idx="6011">
                  <c:v>426</c:v>
                </c:pt>
                <c:pt idx="6012">
                  <c:v>426</c:v>
                </c:pt>
                <c:pt idx="6013">
                  <c:v>426</c:v>
                </c:pt>
                <c:pt idx="6014">
                  <c:v>426</c:v>
                </c:pt>
                <c:pt idx="6015">
                  <c:v>426</c:v>
                </c:pt>
                <c:pt idx="6016">
                  <c:v>426</c:v>
                </c:pt>
                <c:pt idx="6017">
                  <c:v>426</c:v>
                </c:pt>
                <c:pt idx="6018">
                  <c:v>426</c:v>
                </c:pt>
                <c:pt idx="6019">
                  <c:v>426</c:v>
                </c:pt>
                <c:pt idx="6020">
                  <c:v>426</c:v>
                </c:pt>
                <c:pt idx="6021">
                  <c:v>426</c:v>
                </c:pt>
                <c:pt idx="6022">
                  <c:v>426</c:v>
                </c:pt>
                <c:pt idx="6023">
                  <c:v>426</c:v>
                </c:pt>
                <c:pt idx="6024">
                  <c:v>427</c:v>
                </c:pt>
                <c:pt idx="6025">
                  <c:v>427</c:v>
                </c:pt>
                <c:pt idx="6026">
                  <c:v>428</c:v>
                </c:pt>
                <c:pt idx="6027">
                  <c:v>428</c:v>
                </c:pt>
                <c:pt idx="6028">
                  <c:v>428</c:v>
                </c:pt>
                <c:pt idx="6029">
                  <c:v>428</c:v>
                </c:pt>
                <c:pt idx="6030">
                  <c:v>428</c:v>
                </c:pt>
                <c:pt idx="6031">
                  <c:v>428</c:v>
                </c:pt>
                <c:pt idx="6032">
                  <c:v>428</c:v>
                </c:pt>
                <c:pt idx="6033">
                  <c:v>428</c:v>
                </c:pt>
                <c:pt idx="6034">
                  <c:v>428</c:v>
                </c:pt>
                <c:pt idx="6035">
                  <c:v>428</c:v>
                </c:pt>
                <c:pt idx="6036">
                  <c:v>428</c:v>
                </c:pt>
                <c:pt idx="6037">
                  <c:v>428</c:v>
                </c:pt>
                <c:pt idx="6038">
                  <c:v>428</c:v>
                </c:pt>
                <c:pt idx="6039">
                  <c:v>428</c:v>
                </c:pt>
                <c:pt idx="6040">
                  <c:v>428</c:v>
                </c:pt>
                <c:pt idx="6041">
                  <c:v>428</c:v>
                </c:pt>
                <c:pt idx="6042">
                  <c:v>428</c:v>
                </c:pt>
                <c:pt idx="6043">
                  <c:v>428</c:v>
                </c:pt>
                <c:pt idx="6044">
                  <c:v>428</c:v>
                </c:pt>
                <c:pt idx="6045">
                  <c:v>428</c:v>
                </c:pt>
                <c:pt idx="6046">
                  <c:v>428</c:v>
                </c:pt>
                <c:pt idx="6047">
                  <c:v>428</c:v>
                </c:pt>
                <c:pt idx="6048">
                  <c:v>428</c:v>
                </c:pt>
                <c:pt idx="6049">
                  <c:v>428</c:v>
                </c:pt>
                <c:pt idx="6050">
                  <c:v>428</c:v>
                </c:pt>
                <c:pt idx="6051">
                  <c:v>428</c:v>
                </c:pt>
                <c:pt idx="6052">
                  <c:v>428</c:v>
                </c:pt>
                <c:pt idx="6053">
                  <c:v>428</c:v>
                </c:pt>
                <c:pt idx="6054">
                  <c:v>428</c:v>
                </c:pt>
                <c:pt idx="6055">
                  <c:v>428</c:v>
                </c:pt>
                <c:pt idx="6056">
                  <c:v>428</c:v>
                </c:pt>
                <c:pt idx="6057">
                  <c:v>428</c:v>
                </c:pt>
                <c:pt idx="6058">
                  <c:v>428</c:v>
                </c:pt>
                <c:pt idx="6059">
                  <c:v>428</c:v>
                </c:pt>
                <c:pt idx="6060">
                  <c:v>428</c:v>
                </c:pt>
                <c:pt idx="6061">
                  <c:v>428</c:v>
                </c:pt>
                <c:pt idx="6062">
                  <c:v>428</c:v>
                </c:pt>
                <c:pt idx="6063">
                  <c:v>428</c:v>
                </c:pt>
                <c:pt idx="6064">
                  <c:v>428</c:v>
                </c:pt>
                <c:pt idx="6065">
                  <c:v>428</c:v>
                </c:pt>
                <c:pt idx="6066">
                  <c:v>428</c:v>
                </c:pt>
                <c:pt idx="6067">
                  <c:v>428</c:v>
                </c:pt>
                <c:pt idx="6068">
                  <c:v>428</c:v>
                </c:pt>
                <c:pt idx="6069">
                  <c:v>428</c:v>
                </c:pt>
                <c:pt idx="6070">
                  <c:v>428</c:v>
                </c:pt>
                <c:pt idx="6071">
                  <c:v>428</c:v>
                </c:pt>
                <c:pt idx="6072">
                  <c:v>428</c:v>
                </c:pt>
                <c:pt idx="6073">
                  <c:v>428</c:v>
                </c:pt>
                <c:pt idx="6074">
                  <c:v>428</c:v>
                </c:pt>
                <c:pt idx="6075">
                  <c:v>428</c:v>
                </c:pt>
                <c:pt idx="6076">
                  <c:v>428</c:v>
                </c:pt>
                <c:pt idx="6077">
                  <c:v>428</c:v>
                </c:pt>
                <c:pt idx="6078">
                  <c:v>428</c:v>
                </c:pt>
                <c:pt idx="6079">
                  <c:v>428</c:v>
                </c:pt>
                <c:pt idx="6080">
                  <c:v>428</c:v>
                </c:pt>
                <c:pt idx="6081">
                  <c:v>428</c:v>
                </c:pt>
                <c:pt idx="6082">
                  <c:v>429</c:v>
                </c:pt>
                <c:pt idx="6083">
                  <c:v>429</c:v>
                </c:pt>
                <c:pt idx="6084">
                  <c:v>429</c:v>
                </c:pt>
                <c:pt idx="6085">
                  <c:v>429</c:v>
                </c:pt>
                <c:pt idx="6086">
                  <c:v>429</c:v>
                </c:pt>
                <c:pt idx="6087">
                  <c:v>429</c:v>
                </c:pt>
                <c:pt idx="6088">
                  <c:v>429</c:v>
                </c:pt>
                <c:pt idx="6089">
                  <c:v>429</c:v>
                </c:pt>
                <c:pt idx="6090">
                  <c:v>429</c:v>
                </c:pt>
                <c:pt idx="6091">
                  <c:v>429</c:v>
                </c:pt>
                <c:pt idx="6092">
                  <c:v>429</c:v>
                </c:pt>
                <c:pt idx="6093">
                  <c:v>429</c:v>
                </c:pt>
                <c:pt idx="6094">
                  <c:v>429</c:v>
                </c:pt>
                <c:pt idx="6095">
                  <c:v>429</c:v>
                </c:pt>
                <c:pt idx="6096">
                  <c:v>429</c:v>
                </c:pt>
                <c:pt idx="6097">
                  <c:v>430</c:v>
                </c:pt>
                <c:pt idx="6098">
                  <c:v>430</c:v>
                </c:pt>
                <c:pt idx="6099">
                  <c:v>430</c:v>
                </c:pt>
                <c:pt idx="6100">
                  <c:v>430</c:v>
                </c:pt>
                <c:pt idx="6101">
                  <c:v>430</c:v>
                </c:pt>
                <c:pt idx="6102">
                  <c:v>430</c:v>
                </c:pt>
                <c:pt idx="6103">
                  <c:v>430</c:v>
                </c:pt>
                <c:pt idx="6104">
                  <c:v>430</c:v>
                </c:pt>
                <c:pt idx="6105">
                  <c:v>430</c:v>
                </c:pt>
                <c:pt idx="6106">
                  <c:v>430</c:v>
                </c:pt>
                <c:pt idx="6107">
                  <c:v>430</c:v>
                </c:pt>
                <c:pt idx="6108">
                  <c:v>430</c:v>
                </c:pt>
                <c:pt idx="6109">
                  <c:v>430</c:v>
                </c:pt>
                <c:pt idx="6110">
                  <c:v>430</c:v>
                </c:pt>
                <c:pt idx="6111">
                  <c:v>430</c:v>
                </c:pt>
                <c:pt idx="6112">
                  <c:v>430</c:v>
                </c:pt>
                <c:pt idx="6113">
                  <c:v>430</c:v>
                </c:pt>
                <c:pt idx="6114">
                  <c:v>430</c:v>
                </c:pt>
                <c:pt idx="6115">
                  <c:v>430</c:v>
                </c:pt>
                <c:pt idx="6116">
                  <c:v>430</c:v>
                </c:pt>
                <c:pt idx="6117">
                  <c:v>430</c:v>
                </c:pt>
                <c:pt idx="6118">
                  <c:v>430</c:v>
                </c:pt>
                <c:pt idx="6119">
                  <c:v>430</c:v>
                </c:pt>
                <c:pt idx="6120">
                  <c:v>430</c:v>
                </c:pt>
                <c:pt idx="6121">
                  <c:v>430</c:v>
                </c:pt>
                <c:pt idx="6122">
                  <c:v>430</c:v>
                </c:pt>
                <c:pt idx="6123">
                  <c:v>430</c:v>
                </c:pt>
                <c:pt idx="6124">
                  <c:v>430</c:v>
                </c:pt>
                <c:pt idx="6125">
                  <c:v>430</c:v>
                </c:pt>
                <c:pt idx="6126">
                  <c:v>430</c:v>
                </c:pt>
                <c:pt idx="6127">
                  <c:v>430</c:v>
                </c:pt>
                <c:pt idx="6128">
                  <c:v>430</c:v>
                </c:pt>
                <c:pt idx="6129">
                  <c:v>430</c:v>
                </c:pt>
                <c:pt idx="6130">
                  <c:v>430</c:v>
                </c:pt>
                <c:pt idx="6131">
                  <c:v>430</c:v>
                </c:pt>
                <c:pt idx="6132">
                  <c:v>430</c:v>
                </c:pt>
                <c:pt idx="6133">
                  <c:v>430</c:v>
                </c:pt>
                <c:pt idx="6134">
                  <c:v>430</c:v>
                </c:pt>
                <c:pt idx="6135">
                  <c:v>430</c:v>
                </c:pt>
                <c:pt idx="6136">
                  <c:v>430</c:v>
                </c:pt>
                <c:pt idx="6137">
                  <c:v>430</c:v>
                </c:pt>
                <c:pt idx="6138">
                  <c:v>430</c:v>
                </c:pt>
                <c:pt idx="6139">
                  <c:v>430</c:v>
                </c:pt>
                <c:pt idx="6140">
                  <c:v>430</c:v>
                </c:pt>
                <c:pt idx="6141">
                  <c:v>430</c:v>
                </c:pt>
                <c:pt idx="6142">
                  <c:v>430</c:v>
                </c:pt>
                <c:pt idx="6143">
                  <c:v>430</c:v>
                </c:pt>
                <c:pt idx="6144">
                  <c:v>430</c:v>
                </c:pt>
                <c:pt idx="6145">
                  <c:v>430</c:v>
                </c:pt>
                <c:pt idx="6146">
                  <c:v>430</c:v>
                </c:pt>
                <c:pt idx="6147">
                  <c:v>430</c:v>
                </c:pt>
                <c:pt idx="6148">
                  <c:v>430</c:v>
                </c:pt>
                <c:pt idx="6149">
                  <c:v>430</c:v>
                </c:pt>
                <c:pt idx="6150">
                  <c:v>430</c:v>
                </c:pt>
                <c:pt idx="6151">
                  <c:v>430</c:v>
                </c:pt>
                <c:pt idx="6152">
                  <c:v>430</c:v>
                </c:pt>
                <c:pt idx="6153">
                  <c:v>430</c:v>
                </c:pt>
                <c:pt idx="6154">
                  <c:v>430</c:v>
                </c:pt>
                <c:pt idx="6155">
                  <c:v>430</c:v>
                </c:pt>
                <c:pt idx="6156">
                  <c:v>430</c:v>
                </c:pt>
                <c:pt idx="6157">
                  <c:v>430</c:v>
                </c:pt>
                <c:pt idx="6158">
                  <c:v>430</c:v>
                </c:pt>
                <c:pt idx="6159">
                  <c:v>430</c:v>
                </c:pt>
                <c:pt idx="6160">
                  <c:v>430</c:v>
                </c:pt>
                <c:pt idx="6161">
                  <c:v>430</c:v>
                </c:pt>
                <c:pt idx="6162">
                  <c:v>430</c:v>
                </c:pt>
                <c:pt idx="6163">
                  <c:v>430</c:v>
                </c:pt>
                <c:pt idx="6164">
                  <c:v>430</c:v>
                </c:pt>
                <c:pt idx="6165">
                  <c:v>430</c:v>
                </c:pt>
                <c:pt idx="6166">
                  <c:v>430</c:v>
                </c:pt>
                <c:pt idx="6167">
                  <c:v>430</c:v>
                </c:pt>
                <c:pt idx="6168">
                  <c:v>430</c:v>
                </c:pt>
                <c:pt idx="6169">
                  <c:v>430</c:v>
                </c:pt>
                <c:pt idx="6170">
                  <c:v>430</c:v>
                </c:pt>
                <c:pt idx="6171">
                  <c:v>430</c:v>
                </c:pt>
                <c:pt idx="6172">
                  <c:v>430</c:v>
                </c:pt>
                <c:pt idx="6173">
                  <c:v>430</c:v>
                </c:pt>
                <c:pt idx="6174">
                  <c:v>430</c:v>
                </c:pt>
                <c:pt idx="6175">
                  <c:v>430</c:v>
                </c:pt>
                <c:pt idx="6176">
                  <c:v>430</c:v>
                </c:pt>
                <c:pt idx="6177">
                  <c:v>430</c:v>
                </c:pt>
                <c:pt idx="6178">
                  <c:v>430</c:v>
                </c:pt>
                <c:pt idx="6179">
                  <c:v>430</c:v>
                </c:pt>
                <c:pt idx="6180">
                  <c:v>430</c:v>
                </c:pt>
                <c:pt idx="6181">
                  <c:v>430</c:v>
                </c:pt>
                <c:pt idx="6182">
                  <c:v>430</c:v>
                </c:pt>
                <c:pt idx="6183">
                  <c:v>430</c:v>
                </c:pt>
                <c:pt idx="6184">
                  <c:v>431</c:v>
                </c:pt>
                <c:pt idx="6185">
                  <c:v>431</c:v>
                </c:pt>
                <c:pt idx="6186">
                  <c:v>431</c:v>
                </c:pt>
                <c:pt idx="6187">
                  <c:v>431</c:v>
                </c:pt>
                <c:pt idx="6188">
                  <c:v>431</c:v>
                </c:pt>
                <c:pt idx="6189">
                  <c:v>431</c:v>
                </c:pt>
                <c:pt idx="6190">
                  <c:v>431</c:v>
                </c:pt>
                <c:pt idx="6191">
                  <c:v>431</c:v>
                </c:pt>
                <c:pt idx="6192">
                  <c:v>431</c:v>
                </c:pt>
                <c:pt idx="6193">
                  <c:v>431</c:v>
                </c:pt>
                <c:pt idx="6194">
                  <c:v>431</c:v>
                </c:pt>
                <c:pt idx="6195">
                  <c:v>431</c:v>
                </c:pt>
                <c:pt idx="6196">
                  <c:v>431</c:v>
                </c:pt>
                <c:pt idx="6197">
                  <c:v>431</c:v>
                </c:pt>
                <c:pt idx="6198">
                  <c:v>431</c:v>
                </c:pt>
                <c:pt idx="6199">
                  <c:v>431</c:v>
                </c:pt>
                <c:pt idx="6200">
                  <c:v>431</c:v>
                </c:pt>
                <c:pt idx="6201">
                  <c:v>431</c:v>
                </c:pt>
                <c:pt idx="6202">
                  <c:v>431</c:v>
                </c:pt>
                <c:pt idx="6203">
                  <c:v>431</c:v>
                </c:pt>
                <c:pt idx="6204">
                  <c:v>431</c:v>
                </c:pt>
                <c:pt idx="6205">
                  <c:v>431</c:v>
                </c:pt>
                <c:pt idx="6206">
                  <c:v>431</c:v>
                </c:pt>
                <c:pt idx="6207">
                  <c:v>431</c:v>
                </c:pt>
                <c:pt idx="6208">
                  <c:v>431</c:v>
                </c:pt>
                <c:pt idx="6209">
                  <c:v>431</c:v>
                </c:pt>
                <c:pt idx="6210">
                  <c:v>431</c:v>
                </c:pt>
                <c:pt idx="6211">
                  <c:v>431</c:v>
                </c:pt>
                <c:pt idx="6212">
                  <c:v>431</c:v>
                </c:pt>
                <c:pt idx="6213">
                  <c:v>431</c:v>
                </c:pt>
                <c:pt idx="6214">
                  <c:v>431</c:v>
                </c:pt>
                <c:pt idx="6215">
                  <c:v>431</c:v>
                </c:pt>
                <c:pt idx="6216">
                  <c:v>431</c:v>
                </c:pt>
                <c:pt idx="6217">
                  <c:v>431</c:v>
                </c:pt>
                <c:pt idx="6218">
                  <c:v>431</c:v>
                </c:pt>
                <c:pt idx="6219">
                  <c:v>431</c:v>
                </c:pt>
                <c:pt idx="6220">
                  <c:v>431</c:v>
                </c:pt>
                <c:pt idx="6221">
                  <c:v>432</c:v>
                </c:pt>
                <c:pt idx="6222">
                  <c:v>432</c:v>
                </c:pt>
                <c:pt idx="6223">
                  <c:v>432</c:v>
                </c:pt>
                <c:pt idx="6224">
                  <c:v>432</c:v>
                </c:pt>
                <c:pt idx="6225">
                  <c:v>432</c:v>
                </c:pt>
                <c:pt idx="6226">
                  <c:v>432</c:v>
                </c:pt>
                <c:pt idx="6227">
                  <c:v>432</c:v>
                </c:pt>
                <c:pt idx="6228">
                  <c:v>432</c:v>
                </c:pt>
                <c:pt idx="6229">
                  <c:v>433</c:v>
                </c:pt>
                <c:pt idx="6230">
                  <c:v>433</c:v>
                </c:pt>
                <c:pt idx="6231">
                  <c:v>433</c:v>
                </c:pt>
                <c:pt idx="6232">
                  <c:v>433</c:v>
                </c:pt>
                <c:pt idx="6233">
                  <c:v>433</c:v>
                </c:pt>
                <c:pt idx="6234">
                  <c:v>433</c:v>
                </c:pt>
                <c:pt idx="6235">
                  <c:v>433</c:v>
                </c:pt>
                <c:pt idx="6236">
                  <c:v>433</c:v>
                </c:pt>
                <c:pt idx="6237">
                  <c:v>433</c:v>
                </c:pt>
                <c:pt idx="6238">
                  <c:v>433</c:v>
                </c:pt>
                <c:pt idx="6239">
                  <c:v>433</c:v>
                </c:pt>
                <c:pt idx="6240">
                  <c:v>433</c:v>
                </c:pt>
                <c:pt idx="6241">
                  <c:v>433</c:v>
                </c:pt>
                <c:pt idx="6242">
                  <c:v>433</c:v>
                </c:pt>
                <c:pt idx="6243">
                  <c:v>433</c:v>
                </c:pt>
                <c:pt idx="6244">
                  <c:v>433</c:v>
                </c:pt>
                <c:pt idx="6245">
                  <c:v>433</c:v>
                </c:pt>
                <c:pt idx="6246">
                  <c:v>433</c:v>
                </c:pt>
                <c:pt idx="6247">
                  <c:v>433</c:v>
                </c:pt>
                <c:pt idx="6248">
                  <c:v>433</c:v>
                </c:pt>
                <c:pt idx="6249">
                  <c:v>433</c:v>
                </c:pt>
                <c:pt idx="6250">
                  <c:v>433</c:v>
                </c:pt>
                <c:pt idx="6251">
                  <c:v>433</c:v>
                </c:pt>
                <c:pt idx="6252">
                  <c:v>434</c:v>
                </c:pt>
                <c:pt idx="6253">
                  <c:v>434</c:v>
                </c:pt>
                <c:pt idx="6254">
                  <c:v>435</c:v>
                </c:pt>
                <c:pt idx="6255">
                  <c:v>435</c:v>
                </c:pt>
                <c:pt idx="6256">
                  <c:v>435</c:v>
                </c:pt>
                <c:pt idx="6257">
                  <c:v>435</c:v>
                </c:pt>
                <c:pt idx="6258">
                  <c:v>435</c:v>
                </c:pt>
                <c:pt idx="6259">
                  <c:v>435</c:v>
                </c:pt>
                <c:pt idx="6260">
                  <c:v>435</c:v>
                </c:pt>
                <c:pt idx="6261">
                  <c:v>435</c:v>
                </c:pt>
                <c:pt idx="6262">
                  <c:v>435</c:v>
                </c:pt>
                <c:pt idx="6263">
                  <c:v>435</c:v>
                </c:pt>
                <c:pt idx="6264">
                  <c:v>435</c:v>
                </c:pt>
                <c:pt idx="6265">
                  <c:v>435</c:v>
                </c:pt>
                <c:pt idx="6266">
                  <c:v>435</c:v>
                </c:pt>
                <c:pt idx="6267">
                  <c:v>435</c:v>
                </c:pt>
                <c:pt idx="6268">
                  <c:v>435</c:v>
                </c:pt>
                <c:pt idx="6269">
                  <c:v>435</c:v>
                </c:pt>
                <c:pt idx="6270">
                  <c:v>435</c:v>
                </c:pt>
                <c:pt idx="6271">
                  <c:v>435</c:v>
                </c:pt>
                <c:pt idx="6272">
                  <c:v>435</c:v>
                </c:pt>
                <c:pt idx="6273">
                  <c:v>435</c:v>
                </c:pt>
                <c:pt idx="6274">
                  <c:v>435</c:v>
                </c:pt>
                <c:pt idx="6275">
                  <c:v>435</c:v>
                </c:pt>
                <c:pt idx="6276">
                  <c:v>435</c:v>
                </c:pt>
                <c:pt idx="6277">
                  <c:v>435</c:v>
                </c:pt>
                <c:pt idx="6278">
                  <c:v>435</c:v>
                </c:pt>
                <c:pt idx="6279">
                  <c:v>435</c:v>
                </c:pt>
                <c:pt idx="6280">
                  <c:v>435</c:v>
                </c:pt>
                <c:pt idx="6281">
                  <c:v>435</c:v>
                </c:pt>
                <c:pt idx="6282">
                  <c:v>435</c:v>
                </c:pt>
                <c:pt idx="6283">
                  <c:v>435</c:v>
                </c:pt>
                <c:pt idx="6284">
                  <c:v>435</c:v>
                </c:pt>
                <c:pt idx="6285">
                  <c:v>435</c:v>
                </c:pt>
                <c:pt idx="6286">
                  <c:v>435</c:v>
                </c:pt>
                <c:pt idx="6287">
                  <c:v>435</c:v>
                </c:pt>
                <c:pt idx="6288">
                  <c:v>435</c:v>
                </c:pt>
                <c:pt idx="6289">
                  <c:v>435</c:v>
                </c:pt>
                <c:pt idx="6290">
                  <c:v>435</c:v>
                </c:pt>
                <c:pt idx="6291">
                  <c:v>435</c:v>
                </c:pt>
                <c:pt idx="6292">
                  <c:v>435</c:v>
                </c:pt>
                <c:pt idx="6293">
                  <c:v>435</c:v>
                </c:pt>
                <c:pt idx="6294">
                  <c:v>435</c:v>
                </c:pt>
                <c:pt idx="6295">
                  <c:v>435</c:v>
                </c:pt>
                <c:pt idx="6296">
                  <c:v>435</c:v>
                </c:pt>
                <c:pt idx="6297">
                  <c:v>435</c:v>
                </c:pt>
                <c:pt idx="6298">
                  <c:v>435</c:v>
                </c:pt>
                <c:pt idx="6299">
                  <c:v>435</c:v>
                </c:pt>
                <c:pt idx="6300">
                  <c:v>435</c:v>
                </c:pt>
                <c:pt idx="6301">
                  <c:v>435</c:v>
                </c:pt>
                <c:pt idx="6302">
                  <c:v>435</c:v>
                </c:pt>
                <c:pt idx="6303">
                  <c:v>435</c:v>
                </c:pt>
                <c:pt idx="6304">
                  <c:v>435</c:v>
                </c:pt>
                <c:pt idx="6305">
                  <c:v>435</c:v>
                </c:pt>
                <c:pt idx="6306">
                  <c:v>435</c:v>
                </c:pt>
                <c:pt idx="6307">
                  <c:v>435</c:v>
                </c:pt>
                <c:pt idx="6308">
                  <c:v>435</c:v>
                </c:pt>
                <c:pt idx="6309">
                  <c:v>435</c:v>
                </c:pt>
                <c:pt idx="6310">
                  <c:v>435</c:v>
                </c:pt>
                <c:pt idx="6311">
                  <c:v>435</c:v>
                </c:pt>
                <c:pt idx="6312">
                  <c:v>435</c:v>
                </c:pt>
                <c:pt idx="6313">
                  <c:v>435</c:v>
                </c:pt>
                <c:pt idx="6314">
                  <c:v>435</c:v>
                </c:pt>
                <c:pt idx="6315">
                  <c:v>435</c:v>
                </c:pt>
                <c:pt idx="6316">
                  <c:v>435</c:v>
                </c:pt>
                <c:pt idx="6317">
                  <c:v>435</c:v>
                </c:pt>
                <c:pt idx="6318">
                  <c:v>435</c:v>
                </c:pt>
                <c:pt idx="6319">
                  <c:v>435</c:v>
                </c:pt>
                <c:pt idx="6320">
                  <c:v>435</c:v>
                </c:pt>
                <c:pt idx="6321">
                  <c:v>435</c:v>
                </c:pt>
                <c:pt idx="6322">
                  <c:v>435</c:v>
                </c:pt>
                <c:pt idx="6323">
                  <c:v>435</c:v>
                </c:pt>
                <c:pt idx="6324">
                  <c:v>435</c:v>
                </c:pt>
                <c:pt idx="6325">
                  <c:v>435</c:v>
                </c:pt>
                <c:pt idx="6326">
                  <c:v>436</c:v>
                </c:pt>
                <c:pt idx="6327">
                  <c:v>436</c:v>
                </c:pt>
                <c:pt idx="6328">
                  <c:v>437</c:v>
                </c:pt>
                <c:pt idx="6329">
                  <c:v>437</c:v>
                </c:pt>
                <c:pt idx="6330">
                  <c:v>437</c:v>
                </c:pt>
                <c:pt idx="6331">
                  <c:v>437</c:v>
                </c:pt>
                <c:pt idx="6332">
                  <c:v>437</c:v>
                </c:pt>
                <c:pt idx="6333">
                  <c:v>437</c:v>
                </c:pt>
                <c:pt idx="6334">
                  <c:v>437</c:v>
                </c:pt>
                <c:pt idx="6335">
                  <c:v>437</c:v>
                </c:pt>
                <c:pt idx="6336">
                  <c:v>437</c:v>
                </c:pt>
                <c:pt idx="6337">
                  <c:v>437</c:v>
                </c:pt>
                <c:pt idx="6338">
                  <c:v>437</c:v>
                </c:pt>
                <c:pt idx="6339">
                  <c:v>437</c:v>
                </c:pt>
                <c:pt idx="6340">
                  <c:v>437</c:v>
                </c:pt>
                <c:pt idx="6341">
                  <c:v>437</c:v>
                </c:pt>
                <c:pt idx="6342">
                  <c:v>437</c:v>
                </c:pt>
                <c:pt idx="6343">
                  <c:v>437</c:v>
                </c:pt>
                <c:pt idx="6344">
                  <c:v>437</c:v>
                </c:pt>
                <c:pt idx="6345">
                  <c:v>438</c:v>
                </c:pt>
                <c:pt idx="6346">
                  <c:v>438</c:v>
                </c:pt>
                <c:pt idx="6347">
                  <c:v>438</c:v>
                </c:pt>
                <c:pt idx="6348">
                  <c:v>438</c:v>
                </c:pt>
                <c:pt idx="6349">
                  <c:v>438</c:v>
                </c:pt>
                <c:pt idx="6350">
                  <c:v>439</c:v>
                </c:pt>
                <c:pt idx="6351">
                  <c:v>439</c:v>
                </c:pt>
                <c:pt idx="6352">
                  <c:v>439</c:v>
                </c:pt>
                <c:pt idx="6353">
                  <c:v>439</c:v>
                </c:pt>
                <c:pt idx="6354">
                  <c:v>439</c:v>
                </c:pt>
                <c:pt idx="6355">
                  <c:v>439</c:v>
                </c:pt>
                <c:pt idx="6356">
                  <c:v>440</c:v>
                </c:pt>
                <c:pt idx="6357">
                  <c:v>441</c:v>
                </c:pt>
                <c:pt idx="6358">
                  <c:v>442</c:v>
                </c:pt>
                <c:pt idx="6359">
                  <c:v>442</c:v>
                </c:pt>
                <c:pt idx="6360">
                  <c:v>442</c:v>
                </c:pt>
                <c:pt idx="6361">
                  <c:v>442</c:v>
                </c:pt>
                <c:pt idx="6362">
                  <c:v>442</c:v>
                </c:pt>
                <c:pt idx="6363">
                  <c:v>442</c:v>
                </c:pt>
                <c:pt idx="6364">
                  <c:v>442</c:v>
                </c:pt>
                <c:pt idx="6365">
                  <c:v>442</c:v>
                </c:pt>
                <c:pt idx="6366">
                  <c:v>442</c:v>
                </c:pt>
                <c:pt idx="6367">
                  <c:v>442</c:v>
                </c:pt>
                <c:pt idx="6368">
                  <c:v>442</c:v>
                </c:pt>
                <c:pt idx="6369">
                  <c:v>442</c:v>
                </c:pt>
                <c:pt idx="6370">
                  <c:v>442</c:v>
                </c:pt>
                <c:pt idx="6371">
                  <c:v>443</c:v>
                </c:pt>
                <c:pt idx="6372">
                  <c:v>443</c:v>
                </c:pt>
                <c:pt idx="6373">
                  <c:v>443</c:v>
                </c:pt>
                <c:pt idx="6374">
                  <c:v>443</c:v>
                </c:pt>
                <c:pt idx="6375">
                  <c:v>443</c:v>
                </c:pt>
                <c:pt idx="6376">
                  <c:v>443</c:v>
                </c:pt>
                <c:pt idx="6377">
                  <c:v>443</c:v>
                </c:pt>
                <c:pt idx="6378">
                  <c:v>443</c:v>
                </c:pt>
                <c:pt idx="6379">
                  <c:v>443</c:v>
                </c:pt>
                <c:pt idx="6380">
                  <c:v>443</c:v>
                </c:pt>
                <c:pt idx="6381">
                  <c:v>443</c:v>
                </c:pt>
                <c:pt idx="6382">
                  <c:v>443</c:v>
                </c:pt>
                <c:pt idx="6383">
                  <c:v>443</c:v>
                </c:pt>
                <c:pt idx="6384">
                  <c:v>443</c:v>
                </c:pt>
                <c:pt idx="6385">
                  <c:v>443</c:v>
                </c:pt>
                <c:pt idx="6386">
                  <c:v>443</c:v>
                </c:pt>
                <c:pt idx="6387">
                  <c:v>443</c:v>
                </c:pt>
                <c:pt idx="6388">
                  <c:v>443</c:v>
                </c:pt>
                <c:pt idx="6389">
                  <c:v>443</c:v>
                </c:pt>
                <c:pt idx="6390">
                  <c:v>443</c:v>
                </c:pt>
                <c:pt idx="6391">
                  <c:v>443</c:v>
                </c:pt>
                <c:pt idx="6392">
                  <c:v>443</c:v>
                </c:pt>
                <c:pt idx="6393">
                  <c:v>443</c:v>
                </c:pt>
                <c:pt idx="6394">
                  <c:v>443</c:v>
                </c:pt>
                <c:pt idx="6395">
                  <c:v>443</c:v>
                </c:pt>
                <c:pt idx="6396">
                  <c:v>443</c:v>
                </c:pt>
                <c:pt idx="6397">
                  <c:v>443</c:v>
                </c:pt>
                <c:pt idx="6398">
                  <c:v>443</c:v>
                </c:pt>
                <c:pt idx="6399">
                  <c:v>443</c:v>
                </c:pt>
                <c:pt idx="6400">
                  <c:v>443</c:v>
                </c:pt>
                <c:pt idx="6401">
                  <c:v>443</c:v>
                </c:pt>
                <c:pt idx="6402">
                  <c:v>443</c:v>
                </c:pt>
                <c:pt idx="6403">
                  <c:v>443</c:v>
                </c:pt>
                <c:pt idx="6404">
                  <c:v>444</c:v>
                </c:pt>
                <c:pt idx="6405">
                  <c:v>444</c:v>
                </c:pt>
                <c:pt idx="6406">
                  <c:v>444</c:v>
                </c:pt>
                <c:pt idx="6407">
                  <c:v>444</c:v>
                </c:pt>
                <c:pt idx="6408">
                  <c:v>444</c:v>
                </c:pt>
                <c:pt idx="6409">
                  <c:v>444</c:v>
                </c:pt>
                <c:pt idx="6410">
                  <c:v>444</c:v>
                </c:pt>
                <c:pt idx="6411">
                  <c:v>444</c:v>
                </c:pt>
                <c:pt idx="6412">
                  <c:v>444</c:v>
                </c:pt>
                <c:pt idx="6413">
                  <c:v>444</c:v>
                </c:pt>
                <c:pt idx="6414">
                  <c:v>444</c:v>
                </c:pt>
                <c:pt idx="6415">
                  <c:v>444</c:v>
                </c:pt>
                <c:pt idx="6416">
                  <c:v>444</c:v>
                </c:pt>
                <c:pt idx="6417">
                  <c:v>444</c:v>
                </c:pt>
                <c:pt idx="6418">
                  <c:v>444</c:v>
                </c:pt>
                <c:pt idx="6419">
                  <c:v>444</c:v>
                </c:pt>
                <c:pt idx="6420">
                  <c:v>444</c:v>
                </c:pt>
                <c:pt idx="6421">
                  <c:v>444</c:v>
                </c:pt>
                <c:pt idx="6422">
                  <c:v>444</c:v>
                </c:pt>
                <c:pt idx="6423">
                  <c:v>444</c:v>
                </c:pt>
                <c:pt idx="6424">
                  <c:v>444</c:v>
                </c:pt>
                <c:pt idx="6425">
                  <c:v>444</c:v>
                </c:pt>
                <c:pt idx="6426">
                  <c:v>444</c:v>
                </c:pt>
                <c:pt idx="6427">
                  <c:v>444</c:v>
                </c:pt>
                <c:pt idx="6428">
                  <c:v>444</c:v>
                </c:pt>
                <c:pt idx="6429">
                  <c:v>444</c:v>
                </c:pt>
                <c:pt idx="6430">
                  <c:v>444</c:v>
                </c:pt>
                <c:pt idx="6431">
                  <c:v>444</c:v>
                </c:pt>
                <c:pt idx="6432">
                  <c:v>444</c:v>
                </c:pt>
                <c:pt idx="6433">
                  <c:v>444</c:v>
                </c:pt>
                <c:pt idx="6434">
                  <c:v>444</c:v>
                </c:pt>
                <c:pt idx="6435">
                  <c:v>444</c:v>
                </c:pt>
                <c:pt idx="6436">
                  <c:v>444</c:v>
                </c:pt>
                <c:pt idx="6437">
                  <c:v>444</c:v>
                </c:pt>
                <c:pt idx="6438">
                  <c:v>444</c:v>
                </c:pt>
                <c:pt idx="6439">
                  <c:v>444</c:v>
                </c:pt>
                <c:pt idx="6440">
                  <c:v>444</c:v>
                </c:pt>
                <c:pt idx="6441">
                  <c:v>444</c:v>
                </c:pt>
                <c:pt idx="6442">
                  <c:v>444</c:v>
                </c:pt>
                <c:pt idx="6443">
                  <c:v>444</c:v>
                </c:pt>
                <c:pt idx="6444">
                  <c:v>444</c:v>
                </c:pt>
                <c:pt idx="6445">
                  <c:v>444</c:v>
                </c:pt>
                <c:pt idx="6446">
                  <c:v>444</c:v>
                </c:pt>
                <c:pt idx="6447">
                  <c:v>444</c:v>
                </c:pt>
                <c:pt idx="6448">
                  <c:v>444</c:v>
                </c:pt>
                <c:pt idx="6449">
                  <c:v>444</c:v>
                </c:pt>
                <c:pt idx="6450">
                  <c:v>444</c:v>
                </c:pt>
                <c:pt idx="6451">
                  <c:v>444</c:v>
                </c:pt>
                <c:pt idx="6452">
                  <c:v>444</c:v>
                </c:pt>
                <c:pt idx="6453">
                  <c:v>444</c:v>
                </c:pt>
                <c:pt idx="6454">
                  <c:v>444</c:v>
                </c:pt>
                <c:pt idx="6455">
                  <c:v>444</c:v>
                </c:pt>
                <c:pt idx="6456">
                  <c:v>444</c:v>
                </c:pt>
                <c:pt idx="6457">
                  <c:v>444</c:v>
                </c:pt>
                <c:pt idx="6458">
                  <c:v>444</c:v>
                </c:pt>
                <c:pt idx="6459">
                  <c:v>444</c:v>
                </c:pt>
                <c:pt idx="6460">
                  <c:v>444</c:v>
                </c:pt>
                <c:pt idx="6461">
                  <c:v>444</c:v>
                </c:pt>
                <c:pt idx="6462">
                  <c:v>444</c:v>
                </c:pt>
                <c:pt idx="6463">
                  <c:v>444</c:v>
                </c:pt>
                <c:pt idx="6464">
                  <c:v>444</c:v>
                </c:pt>
                <c:pt idx="6465">
                  <c:v>444</c:v>
                </c:pt>
                <c:pt idx="6466">
                  <c:v>445</c:v>
                </c:pt>
                <c:pt idx="6467">
                  <c:v>446</c:v>
                </c:pt>
                <c:pt idx="6468">
                  <c:v>446</c:v>
                </c:pt>
                <c:pt idx="6469">
                  <c:v>446</c:v>
                </c:pt>
                <c:pt idx="6470">
                  <c:v>446</c:v>
                </c:pt>
                <c:pt idx="6471">
                  <c:v>446</c:v>
                </c:pt>
                <c:pt idx="6472">
                  <c:v>446</c:v>
                </c:pt>
                <c:pt idx="6473">
                  <c:v>446</c:v>
                </c:pt>
                <c:pt idx="6474">
                  <c:v>446</c:v>
                </c:pt>
                <c:pt idx="6475">
                  <c:v>446</c:v>
                </c:pt>
                <c:pt idx="6476">
                  <c:v>446</c:v>
                </c:pt>
                <c:pt idx="6477">
                  <c:v>446</c:v>
                </c:pt>
                <c:pt idx="6478">
                  <c:v>446</c:v>
                </c:pt>
                <c:pt idx="6479">
                  <c:v>446</c:v>
                </c:pt>
                <c:pt idx="6480">
                  <c:v>446</c:v>
                </c:pt>
                <c:pt idx="6481">
                  <c:v>446</c:v>
                </c:pt>
                <c:pt idx="6482">
                  <c:v>446</c:v>
                </c:pt>
                <c:pt idx="6483">
                  <c:v>446</c:v>
                </c:pt>
                <c:pt idx="6484">
                  <c:v>446</c:v>
                </c:pt>
                <c:pt idx="6485">
                  <c:v>446</c:v>
                </c:pt>
                <c:pt idx="6486">
                  <c:v>447</c:v>
                </c:pt>
                <c:pt idx="6487">
                  <c:v>447</c:v>
                </c:pt>
                <c:pt idx="6488">
                  <c:v>448</c:v>
                </c:pt>
                <c:pt idx="6489">
                  <c:v>448</c:v>
                </c:pt>
                <c:pt idx="6490">
                  <c:v>448</c:v>
                </c:pt>
                <c:pt idx="6491">
                  <c:v>448</c:v>
                </c:pt>
                <c:pt idx="6492">
                  <c:v>448</c:v>
                </c:pt>
                <c:pt idx="6493">
                  <c:v>448</c:v>
                </c:pt>
                <c:pt idx="6494">
                  <c:v>448</c:v>
                </c:pt>
                <c:pt idx="6495">
                  <c:v>448</c:v>
                </c:pt>
                <c:pt idx="6496">
                  <c:v>448</c:v>
                </c:pt>
                <c:pt idx="6497">
                  <c:v>448</c:v>
                </c:pt>
                <c:pt idx="6498">
                  <c:v>448</c:v>
                </c:pt>
                <c:pt idx="6499">
                  <c:v>448</c:v>
                </c:pt>
                <c:pt idx="6500">
                  <c:v>448</c:v>
                </c:pt>
                <c:pt idx="6501">
                  <c:v>448</c:v>
                </c:pt>
                <c:pt idx="6502">
                  <c:v>448</c:v>
                </c:pt>
                <c:pt idx="6503">
                  <c:v>448</c:v>
                </c:pt>
                <c:pt idx="6504">
                  <c:v>448</c:v>
                </c:pt>
                <c:pt idx="6505">
                  <c:v>448</c:v>
                </c:pt>
                <c:pt idx="6506">
                  <c:v>448</c:v>
                </c:pt>
                <c:pt idx="6507">
                  <c:v>448</c:v>
                </c:pt>
                <c:pt idx="6508">
                  <c:v>448</c:v>
                </c:pt>
                <c:pt idx="6509">
                  <c:v>448</c:v>
                </c:pt>
                <c:pt idx="6510">
                  <c:v>448</c:v>
                </c:pt>
                <c:pt idx="6511">
                  <c:v>448</c:v>
                </c:pt>
                <c:pt idx="6512">
                  <c:v>448</c:v>
                </c:pt>
                <c:pt idx="6513">
                  <c:v>448</c:v>
                </c:pt>
                <c:pt idx="6514">
                  <c:v>448</c:v>
                </c:pt>
                <c:pt idx="6515">
                  <c:v>448</c:v>
                </c:pt>
                <c:pt idx="6516">
                  <c:v>448</c:v>
                </c:pt>
                <c:pt idx="6517">
                  <c:v>448</c:v>
                </c:pt>
                <c:pt idx="6518">
                  <c:v>449</c:v>
                </c:pt>
                <c:pt idx="6519">
                  <c:v>449</c:v>
                </c:pt>
                <c:pt idx="6520">
                  <c:v>449</c:v>
                </c:pt>
                <c:pt idx="6521">
                  <c:v>449</c:v>
                </c:pt>
                <c:pt idx="6522">
                  <c:v>449</c:v>
                </c:pt>
                <c:pt idx="6523">
                  <c:v>449</c:v>
                </c:pt>
                <c:pt idx="6524">
                  <c:v>449</c:v>
                </c:pt>
                <c:pt idx="6525">
                  <c:v>449</c:v>
                </c:pt>
                <c:pt idx="6526">
                  <c:v>449</c:v>
                </c:pt>
                <c:pt idx="6527">
                  <c:v>449</c:v>
                </c:pt>
                <c:pt idx="6528">
                  <c:v>449</c:v>
                </c:pt>
                <c:pt idx="6529">
                  <c:v>449</c:v>
                </c:pt>
                <c:pt idx="6530">
                  <c:v>449</c:v>
                </c:pt>
                <c:pt idx="6531">
                  <c:v>449</c:v>
                </c:pt>
                <c:pt idx="6532">
                  <c:v>449</c:v>
                </c:pt>
                <c:pt idx="6533">
                  <c:v>449</c:v>
                </c:pt>
                <c:pt idx="6534">
                  <c:v>449</c:v>
                </c:pt>
                <c:pt idx="6535">
                  <c:v>449</c:v>
                </c:pt>
                <c:pt idx="6536">
                  <c:v>449</c:v>
                </c:pt>
                <c:pt idx="6537">
                  <c:v>449</c:v>
                </c:pt>
                <c:pt idx="6538">
                  <c:v>449</c:v>
                </c:pt>
                <c:pt idx="6539">
                  <c:v>449</c:v>
                </c:pt>
                <c:pt idx="6540">
                  <c:v>449</c:v>
                </c:pt>
                <c:pt idx="6541">
                  <c:v>449</c:v>
                </c:pt>
                <c:pt idx="6542">
                  <c:v>449</c:v>
                </c:pt>
                <c:pt idx="6543">
                  <c:v>449</c:v>
                </c:pt>
                <c:pt idx="6544">
                  <c:v>449</c:v>
                </c:pt>
                <c:pt idx="6545">
                  <c:v>449</c:v>
                </c:pt>
                <c:pt idx="6546">
                  <c:v>449</c:v>
                </c:pt>
                <c:pt idx="6547">
                  <c:v>449</c:v>
                </c:pt>
                <c:pt idx="6548">
                  <c:v>449</c:v>
                </c:pt>
                <c:pt idx="6549">
                  <c:v>449</c:v>
                </c:pt>
                <c:pt idx="6550">
                  <c:v>449</c:v>
                </c:pt>
                <c:pt idx="6551">
                  <c:v>449</c:v>
                </c:pt>
                <c:pt idx="6552">
                  <c:v>449</c:v>
                </c:pt>
                <c:pt idx="6553">
                  <c:v>449</c:v>
                </c:pt>
                <c:pt idx="6554">
                  <c:v>449</c:v>
                </c:pt>
                <c:pt idx="6555">
                  <c:v>449</c:v>
                </c:pt>
                <c:pt idx="6556">
                  <c:v>449</c:v>
                </c:pt>
                <c:pt idx="6557">
                  <c:v>449</c:v>
                </c:pt>
                <c:pt idx="6558">
                  <c:v>449</c:v>
                </c:pt>
                <c:pt idx="6559">
                  <c:v>449</c:v>
                </c:pt>
                <c:pt idx="6560">
                  <c:v>449</c:v>
                </c:pt>
                <c:pt idx="6561">
                  <c:v>449</c:v>
                </c:pt>
                <c:pt idx="6562">
                  <c:v>449</c:v>
                </c:pt>
                <c:pt idx="6563">
                  <c:v>449</c:v>
                </c:pt>
                <c:pt idx="6564">
                  <c:v>449</c:v>
                </c:pt>
                <c:pt idx="6565">
                  <c:v>449</c:v>
                </c:pt>
                <c:pt idx="6566">
                  <c:v>449</c:v>
                </c:pt>
                <c:pt idx="6567">
                  <c:v>449</c:v>
                </c:pt>
                <c:pt idx="6568">
                  <c:v>449</c:v>
                </c:pt>
                <c:pt idx="6569">
                  <c:v>449</c:v>
                </c:pt>
                <c:pt idx="6570">
                  <c:v>449</c:v>
                </c:pt>
                <c:pt idx="6571">
                  <c:v>449</c:v>
                </c:pt>
                <c:pt idx="6572">
                  <c:v>449</c:v>
                </c:pt>
                <c:pt idx="6573">
                  <c:v>449</c:v>
                </c:pt>
                <c:pt idx="6574">
                  <c:v>449</c:v>
                </c:pt>
                <c:pt idx="6575">
                  <c:v>449</c:v>
                </c:pt>
                <c:pt idx="6576">
                  <c:v>449</c:v>
                </c:pt>
                <c:pt idx="6577">
                  <c:v>449</c:v>
                </c:pt>
                <c:pt idx="6578">
                  <c:v>449</c:v>
                </c:pt>
                <c:pt idx="6579">
                  <c:v>449</c:v>
                </c:pt>
                <c:pt idx="6580">
                  <c:v>449</c:v>
                </c:pt>
                <c:pt idx="6581">
                  <c:v>449</c:v>
                </c:pt>
                <c:pt idx="6582">
                  <c:v>449</c:v>
                </c:pt>
                <c:pt idx="6583">
                  <c:v>449</c:v>
                </c:pt>
                <c:pt idx="6584">
                  <c:v>449</c:v>
                </c:pt>
                <c:pt idx="6585">
                  <c:v>449</c:v>
                </c:pt>
                <c:pt idx="6586">
                  <c:v>450</c:v>
                </c:pt>
                <c:pt idx="6587">
                  <c:v>450</c:v>
                </c:pt>
                <c:pt idx="6588">
                  <c:v>450</c:v>
                </c:pt>
                <c:pt idx="6589">
                  <c:v>450</c:v>
                </c:pt>
                <c:pt idx="6590">
                  <c:v>450</c:v>
                </c:pt>
                <c:pt idx="6591">
                  <c:v>450</c:v>
                </c:pt>
                <c:pt idx="6592">
                  <c:v>450</c:v>
                </c:pt>
                <c:pt idx="6593">
                  <c:v>450</c:v>
                </c:pt>
                <c:pt idx="6594">
                  <c:v>450</c:v>
                </c:pt>
                <c:pt idx="6595">
                  <c:v>450</c:v>
                </c:pt>
                <c:pt idx="6596">
                  <c:v>450</c:v>
                </c:pt>
                <c:pt idx="6597">
                  <c:v>450</c:v>
                </c:pt>
                <c:pt idx="6598">
                  <c:v>450</c:v>
                </c:pt>
                <c:pt idx="6599">
                  <c:v>450</c:v>
                </c:pt>
                <c:pt idx="6600">
                  <c:v>450</c:v>
                </c:pt>
                <c:pt idx="6601">
                  <c:v>450</c:v>
                </c:pt>
                <c:pt idx="6602">
                  <c:v>450</c:v>
                </c:pt>
                <c:pt idx="6603">
                  <c:v>450</c:v>
                </c:pt>
                <c:pt idx="6604">
                  <c:v>450</c:v>
                </c:pt>
                <c:pt idx="6605">
                  <c:v>450</c:v>
                </c:pt>
                <c:pt idx="6606">
                  <c:v>450</c:v>
                </c:pt>
                <c:pt idx="6607">
                  <c:v>450</c:v>
                </c:pt>
                <c:pt idx="6608">
                  <c:v>450</c:v>
                </c:pt>
                <c:pt idx="6609">
                  <c:v>450</c:v>
                </c:pt>
                <c:pt idx="6610">
                  <c:v>450</c:v>
                </c:pt>
                <c:pt idx="6611">
                  <c:v>450</c:v>
                </c:pt>
                <c:pt idx="6612">
                  <c:v>450</c:v>
                </c:pt>
                <c:pt idx="6613">
                  <c:v>450</c:v>
                </c:pt>
                <c:pt idx="6614">
                  <c:v>450</c:v>
                </c:pt>
                <c:pt idx="6615">
                  <c:v>450</c:v>
                </c:pt>
                <c:pt idx="6616">
                  <c:v>450</c:v>
                </c:pt>
                <c:pt idx="6617">
                  <c:v>450</c:v>
                </c:pt>
                <c:pt idx="6618">
                  <c:v>450</c:v>
                </c:pt>
                <c:pt idx="6619">
                  <c:v>450</c:v>
                </c:pt>
                <c:pt idx="6620">
                  <c:v>450</c:v>
                </c:pt>
                <c:pt idx="6621">
                  <c:v>450</c:v>
                </c:pt>
                <c:pt idx="6622">
                  <c:v>450</c:v>
                </c:pt>
                <c:pt idx="6623">
                  <c:v>450</c:v>
                </c:pt>
                <c:pt idx="6624">
                  <c:v>450</c:v>
                </c:pt>
                <c:pt idx="6625">
                  <c:v>450</c:v>
                </c:pt>
                <c:pt idx="6626">
                  <c:v>450</c:v>
                </c:pt>
                <c:pt idx="6627">
                  <c:v>450</c:v>
                </c:pt>
                <c:pt idx="6628">
                  <c:v>450</c:v>
                </c:pt>
                <c:pt idx="6629">
                  <c:v>450</c:v>
                </c:pt>
                <c:pt idx="6630">
                  <c:v>450</c:v>
                </c:pt>
                <c:pt idx="6631">
                  <c:v>450</c:v>
                </c:pt>
                <c:pt idx="6632">
                  <c:v>450</c:v>
                </c:pt>
                <c:pt idx="6633">
                  <c:v>450</c:v>
                </c:pt>
                <c:pt idx="6634">
                  <c:v>450</c:v>
                </c:pt>
                <c:pt idx="6635">
                  <c:v>450</c:v>
                </c:pt>
                <c:pt idx="6636">
                  <c:v>450</c:v>
                </c:pt>
                <c:pt idx="6637">
                  <c:v>450</c:v>
                </c:pt>
                <c:pt idx="6638">
                  <c:v>450</c:v>
                </c:pt>
                <c:pt idx="6639">
                  <c:v>450</c:v>
                </c:pt>
                <c:pt idx="6640">
                  <c:v>450</c:v>
                </c:pt>
                <c:pt idx="6641">
                  <c:v>450</c:v>
                </c:pt>
                <c:pt idx="6642">
                  <c:v>450</c:v>
                </c:pt>
                <c:pt idx="6643">
                  <c:v>450</c:v>
                </c:pt>
                <c:pt idx="6644">
                  <c:v>450</c:v>
                </c:pt>
                <c:pt idx="6645">
                  <c:v>450</c:v>
                </c:pt>
                <c:pt idx="6646">
                  <c:v>450</c:v>
                </c:pt>
                <c:pt idx="6647">
                  <c:v>450</c:v>
                </c:pt>
                <c:pt idx="6648">
                  <c:v>450</c:v>
                </c:pt>
                <c:pt idx="6649">
                  <c:v>450</c:v>
                </c:pt>
                <c:pt idx="6650">
                  <c:v>450</c:v>
                </c:pt>
                <c:pt idx="6651">
                  <c:v>450</c:v>
                </c:pt>
                <c:pt idx="6652">
                  <c:v>450</c:v>
                </c:pt>
                <c:pt idx="6653">
                  <c:v>450</c:v>
                </c:pt>
                <c:pt idx="6654">
                  <c:v>450</c:v>
                </c:pt>
                <c:pt idx="6655">
                  <c:v>450</c:v>
                </c:pt>
                <c:pt idx="6656">
                  <c:v>450</c:v>
                </c:pt>
                <c:pt idx="6657">
                  <c:v>450</c:v>
                </c:pt>
                <c:pt idx="6658">
                  <c:v>450</c:v>
                </c:pt>
                <c:pt idx="6659">
                  <c:v>450</c:v>
                </c:pt>
                <c:pt idx="6660">
                  <c:v>450</c:v>
                </c:pt>
                <c:pt idx="6661">
                  <c:v>450</c:v>
                </c:pt>
                <c:pt idx="6662">
                  <c:v>451</c:v>
                </c:pt>
                <c:pt idx="6663">
                  <c:v>451</c:v>
                </c:pt>
                <c:pt idx="6664">
                  <c:v>451</c:v>
                </c:pt>
                <c:pt idx="6665">
                  <c:v>451</c:v>
                </c:pt>
                <c:pt idx="6666">
                  <c:v>452</c:v>
                </c:pt>
                <c:pt idx="6667">
                  <c:v>452</c:v>
                </c:pt>
                <c:pt idx="6668">
                  <c:v>452</c:v>
                </c:pt>
                <c:pt idx="6669">
                  <c:v>452</c:v>
                </c:pt>
                <c:pt idx="6670">
                  <c:v>452</c:v>
                </c:pt>
                <c:pt idx="6671">
                  <c:v>452</c:v>
                </c:pt>
                <c:pt idx="6672">
                  <c:v>452</c:v>
                </c:pt>
                <c:pt idx="6673">
                  <c:v>452</c:v>
                </c:pt>
                <c:pt idx="6674">
                  <c:v>452</c:v>
                </c:pt>
                <c:pt idx="6675">
                  <c:v>453</c:v>
                </c:pt>
                <c:pt idx="6676">
                  <c:v>453</c:v>
                </c:pt>
                <c:pt idx="6677">
                  <c:v>454</c:v>
                </c:pt>
                <c:pt idx="6678">
                  <c:v>455</c:v>
                </c:pt>
                <c:pt idx="6679">
                  <c:v>455</c:v>
                </c:pt>
                <c:pt idx="6680">
                  <c:v>455</c:v>
                </c:pt>
                <c:pt idx="6681">
                  <c:v>455</c:v>
                </c:pt>
                <c:pt idx="6682">
                  <c:v>455</c:v>
                </c:pt>
                <c:pt idx="6683">
                  <c:v>455</c:v>
                </c:pt>
                <c:pt idx="6684">
                  <c:v>455</c:v>
                </c:pt>
                <c:pt idx="6685">
                  <c:v>455</c:v>
                </c:pt>
                <c:pt idx="6686">
                  <c:v>455</c:v>
                </c:pt>
                <c:pt idx="6687">
                  <c:v>456</c:v>
                </c:pt>
                <c:pt idx="6688">
                  <c:v>456</c:v>
                </c:pt>
                <c:pt idx="6689">
                  <c:v>456</c:v>
                </c:pt>
                <c:pt idx="6690">
                  <c:v>456</c:v>
                </c:pt>
                <c:pt idx="6691">
                  <c:v>456</c:v>
                </c:pt>
                <c:pt idx="6692">
                  <c:v>456</c:v>
                </c:pt>
                <c:pt idx="6693">
                  <c:v>456</c:v>
                </c:pt>
                <c:pt idx="6694">
                  <c:v>456</c:v>
                </c:pt>
                <c:pt idx="6695">
                  <c:v>457</c:v>
                </c:pt>
                <c:pt idx="6696">
                  <c:v>457</c:v>
                </c:pt>
                <c:pt idx="6697">
                  <c:v>457</c:v>
                </c:pt>
                <c:pt idx="6698">
                  <c:v>457</c:v>
                </c:pt>
                <c:pt idx="6699">
                  <c:v>457</c:v>
                </c:pt>
                <c:pt idx="6700">
                  <c:v>458</c:v>
                </c:pt>
                <c:pt idx="6701">
                  <c:v>459</c:v>
                </c:pt>
                <c:pt idx="6702">
                  <c:v>459</c:v>
                </c:pt>
                <c:pt idx="6703">
                  <c:v>459</c:v>
                </c:pt>
                <c:pt idx="6704">
                  <c:v>459</c:v>
                </c:pt>
                <c:pt idx="6705">
                  <c:v>459</c:v>
                </c:pt>
                <c:pt idx="6706">
                  <c:v>459</c:v>
                </c:pt>
                <c:pt idx="6707">
                  <c:v>459</c:v>
                </c:pt>
                <c:pt idx="6708">
                  <c:v>459</c:v>
                </c:pt>
                <c:pt idx="6709">
                  <c:v>459</c:v>
                </c:pt>
                <c:pt idx="6710">
                  <c:v>459</c:v>
                </c:pt>
                <c:pt idx="6711">
                  <c:v>460</c:v>
                </c:pt>
                <c:pt idx="6712">
                  <c:v>460</c:v>
                </c:pt>
                <c:pt idx="6713">
                  <c:v>460</c:v>
                </c:pt>
                <c:pt idx="6714">
                  <c:v>460</c:v>
                </c:pt>
                <c:pt idx="6715">
                  <c:v>460</c:v>
                </c:pt>
                <c:pt idx="6716">
                  <c:v>460</c:v>
                </c:pt>
                <c:pt idx="6717">
                  <c:v>460</c:v>
                </c:pt>
                <c:pt idx="6718">
                  <c:v>460</c:v>
                </c:pt>
                <c:pt idx="6719">
                  <c:v>460</c:v>
                </c:pt>
                <c:pt idx="6720">
                  <c:v>460</c:v>
                </c:pt>
                <c:pt idx="6721">
                  <c:v>460</c:v>
                </c:pt>
                <c:pt idx="6722">
                  <c:v>461</c:v>
                </c:pt>
                <c:pt idx="6723">
                  <c:v>461</c:v>
                </c:pt>
                <c:pt idx="6724">
                  <c:v>461</c:v>
                </c:pt>
                <c:pt idx="6725">
                  <c:v>461</c:v>
                </c:pt>
                <c:pt idx="6726">
                  <c:v>461</c:v>
                </c:pt>
                <c:pt idx="6727">
                  <c:v>461</c:v>
                </c:pt>
                <c:pt idx="6728">
                  <c:v>461</c:v>
                </c:pt>
                <c:pt idx="6729">
                  <c:v>461</c:v>
                </c:pt>
                <c:pt idx="6730">
                  <c:v>461</c:v>
                </c:pt>
                <c:pt idx="6731">
                  <c:v>461</c:v>
                </c:pt>
                <c:pt idx="6732">
                  <c:v>461</c:v>
                </c:pt>
                <c:pt idx="6733">
                  <c:v>461</c:v>
                </c:pt>
                <c:pt idx="6734">
                  <c:v>461</c:v>
                </c:pt>
                <c:pt idx="6735">
                  <c:v>461</c:v>
                </c:pt>
                <c:pt idx="6736">
                  <c:v>461</c:v>
                </c:pt>
                <c:pt idx="6737">
                  <c:v>461</c:v>
                </c:pt>
                <c:pt idx="6738">
                  <c:v>461</c:v>
                </c:pt>
                <c:pt idx="6739">
                  <c:v>461</c:v>
                </c:pt>
                <c:pt idx="6740">
                  <c:v>461</c:v>
                </c:pt>
                <c:pt idx="6741">
                  <c:v>461</c:v>
                </c:pt>
                <c:pt idx="6742">
                  <c:v>461</c:v>
                </c:pt>
                <c:pt idx="6743">
                  <c:v>461</c:v>
                </c:pt>
                <c:pt idx="6744">
                  <c:v>461</c:v>
                </c:pt>
                <c:pt idx="6745">
                  <c:v>461</c:v>
                </c:pt>
                <c:pt idx="6746">
                  <c:v>461</c:v>
                </c:pt>
                <c:pt idx="6747">
                  <c:v>461</c:v>
                </c:pt>
                <c:pt idx="6748">
                  <c:v>461</c:v>
                </c:pt>
                <c:pt idx="6749">
                  <c:v>461</c:v>
                </c:pt>
                <c:pt idx="6750">
                  <c:v>461</c:v>
                </c:pt>
                <c:pt idx="6751">
                  <c:v>461</c:v>
                </c:pt>
                <c:pt idx="6752">
                  <c:v>461</c:v>
                </c:pt>
                <c:pt idx="6753">
                  <c:v>461</c:v>
                </c:pt>
                <c:pt idx="6754">
                  <c:v>461</c:v>
                </c:pt>
                <c:pt idx="6755">
                  <c:v>461</c:v>
                </c:pt>
                <c:pt idx="6756">
                  <c:v>462</c:v>
                </c:pt>
                <c:pt idx="6757">
                  <c:v>462</c:v>
                </c:pt>
                <c:pt idx="6758">
                  <c:v>463</c:v>
                </c:pt>
                <c:pt idx="6759">
                  <c:v>463</c:v>
                </c:pt>
                <c:pt idx="6760">
                  <c:v>463</c:v>
                </c:pt>
                <c:pt idx="6761">
                  <c:v>463</c:v>
                </c:pt>
                <c:pt idx="6762">
                  <c:v>463</c:v>
                </c:pt>
                <c:pt idx="6763">
                  <c:v>463</c:v>
                </c:pt>
                <c:pt idx="6764">
                  <c:v>463</c:v>
                </c:pt>
                <c:pt idx="6765">
                  <c:v>463</c:v>
                </c:pt>
                <c:pt idx="6766">
                  <c:v>463</c:v>
                </c:pt>
                <c:pt idx="6767">
                  <c:v>463</c:v>
                </c:pt>
                <c:pt idx="6768">
                  <c:v>463</c:v>
                </c:pt>
                <c:pt idx="6769">
                  <c:v>463</c:v>
                </c:pt>
                <c:pt idx="6770">
                  <c:v>463</c:v>
                </c:pt>
                <c:pt idx="6771">
                  <c:v>463</c:v>
                </c:pt>
                <c:pt idx="6772">
                  <c:v>463</c:v>
                </c:pt>
                <c:pt idx="6773">
                  <c:v>463</c:v>
                </c:pt>
                <c:pt idx="6774">
                  <c:v>463</c:v>
                </c:pt>
                <c:pt idx="6775">
                  <c:v>463</c:v>
                </c:pt>
                <c:pt idx="6776">
                  <c:v>463</c:v>
                </c:pt>
                <c:pt idx="6777">
                  <c:v>463</c:v>
                </c:pt>
                <c:pt idx="6778">
                  <c:v>463</c:v>
                </c:pt>
                <c:pt idx="6779">
                  <c:v>463</c:v>
                </c:pt>
                <c:pt idx="6780">
                  <c:v>463</c:v>
                </c:pt>
                <c:pt idx="6781">
                  <c:v>463</c:v>
                </c:pt>
                <c:pt idx="6782">
                  <c:v>463</c:v>
                </c:pt>
                <c:pt idx="6783">
                  <c:v>463</c:v>
                </c:pt>
                <c:pt idx="6784">
                  <c:v>463</c:v>
                </c:pt>
                <c:pt idx="6785">
                  <c:v>463</c:v>
                </c:pt>
                <c:pt idx="6786">
                  <c:v>463</c:v>
                </c:pt>
                <c:pt idx="6787">
                  <c:v>463</c:v>
                </c:pt>
                <c:pt idx="6788">
                  <c:v>463</c:v>
                </c:pt>
                <c:pt idx="6789">
                  <c:v>463</c:v>
                </c:pt>
                <c:pt idx="6790">
                  <c:v>463</c:v>
                </c:pt>
                <c:pt idx="6791">
                  <c:v>463</c:v>
                </c:pt>
                <c:pt idx="6792">
                  <c:v>463</c:v>
                </c:pt>
                <c:pt idx="6793">
                  <c:v>464</c:v>
                </c:pt>
                <c:pt idx="6794">
                  <c:v>464</c:v>
                </c:pt>
                <c:pt idx="6795">
                  <c:v>464</c:v>
                </c:pt>
                <c:pt idx="6796">
                  <c:v>465</c:v>
                </c:pt>
                <c:pt idx="6797">
                  <c:v>466</c:v>
                </c:pt>
                <c:pt idx="6798">
                  <c:v>466</c:v>
                </c:pt>
                <c:pt idx="6799">
                  <c:v>466</c:v>
                </c:pt>
                <c:pt idx="6800">
                  <c:v>466</c:v>
                </c:pt>
                <c:pt idx="6801">
                  <c:v>466</c:v>
                </c:pt>
                <c:pt idx="6802">
                  <c:v>466</c:v>
                </c:pt>
                <c:pt idx="6803">
                  <c:v>466</c:v>
                </c:pt>
                <c:pt idx="6804">
                  <c:v>466</c:v>
                </c:pt>
                <c:pt idx="6805">
                  <c:v>466</c:v>
                </c:pt>
                <c:pt idx="6806">
                  <c:v>466</c:v>
                </c:pt>
                <c:pt idx="6807">
                  <c:v>466</c:v>
                </c:pt>
                <c:pt idx="6808">
                  <c:v>467</c:v>
                </c:pt>
                <c:pt idx="6809">
                  <c:v>467</c:v>
                </c:pt>
                <c:pt idx="6810">
                  <c:v>467</c:v>
                </c:pt>
                <c:pt idx="6811">
                  <c:v>467</c:v>
                </c:pt>
                <c:pt idx="6812">
                  <c:v>467</c:v>
                </c:pt>
                <c:pt idx="6813">
                  <c:v>467</c:v>
                </c:pt>
                <c:pt idx="6814">
                  <c:v>467</c:v>
                </c:pt>
                <c:pt idx="6815">
                  <c:v>467</c:v>
                </c:pt>
                <c:pt idx="6816">
                  <c:v>467</c:v>
                </c:pt>
                <c:pt idx="6817">
                  <c:v>467</c:v>
                </c:pt>
                <c:pt idx="6818">
                  <c:v>467</c:v>
                </c:pt>
                <c:pt idx="6819">
                  <c:v>467</c:v>
                </c:pt>
                <c:pt idx="6820">
                  <c:v>467</c:v>
                </c:pt>
                <c:pt idx="6821">
                  <c:v>467</c:v>
                </c:pt>
                <c:pt idx="6822">
                  <c:v>467</c:v>
                </c:pt>
                <c:pt idx="6823">
                  <c:v>467</c:v>
                </c:pt>
                <c:pt idx="6824">
                  <c:v>468</c:v>
                </c:pt>
                <c:pt idx="6825">
                  <c:v>468</c:v>
                </c:pt>
                <c:pt idx="6826">
                  <c:v>468</c:v>
                </c:pt>
                <c:pt idx="6827">
                  <c:v>468</c:v>
                </c:pt>
                <c:pt idx="6828">
                  <c:v>468</c:v>
                </c:pt>
                <c:pt idx="6829">
                  <c:v>468</c:v>
                </c:pt>
                <c:pt idx="6830">
                  <c:v>469</c:v>
                </c:pt>
                <c:pt idx="6831">
                  <c:v>469</c:v>
                </c:pt>
                <c:pt idx="6832">
                  <c:v>469</c:v>
                </c:pt>
                <c:pt idx="6833">
                  <c:v>469</c:v>
                </c:pt>
                <c:pt idx="6834">
                  <c:v>469</c:v>
                </c:pt>
                <c:pt idx="6835">
                  <c:v>469</c:v>
                </c:pt>
                <c:pt idx="6836">
                  <c:v>470</c:v>
                </c:pt>
                <c:pt idx="6837">
                  <c:v>470</c:v>
                </c:pt>
                <c:pt idx="6838">
                  <c:v>470</c:v>
                </c:pt>
                <c:pt idx="6839">
                  <c:v>470</c:v>
                </c:pt>
                <c:pt idx="6840">
                  <c:v>470</c:v>
                </c:pt>
                <c:pt idx="6841">
                  <c:v>470</c:v>
                </c:pt>
                <c:pt idx="6842">
                  <c:v>470</c:v>
                </c:pt>
                <c:pt idx="6843">
                  <c:v>470</c:v>
                </c:pt>
                <c:pt idx="6844">
                  <c:v>470</c:v>
                </c:pt>
                <c:pt idx="6845">
                  <c:v>470</c:v>
                </c:pt>
                <c:pt idx="6846">
                  <c:v>470</c:v>
                </c:pt>
                <c:pt idx="6847">
                  <c:v>470</c:v>
                </c:pt>
                <c:pt idx="6848">
                  <c:v>470</c:v>
                </c:pt>
                <c:pt idx="6849">
                  <c:v>470</c:v>
                </c:pt>
                <c:pt idx="6850">
                  <c:v>470</c:v>
                </c:pt>
                <c:pt idx="6851">
                  <c:v>470</c:v>
                </c:pt>
                <c:pt idx="6852">
                  <c:v>470</c:v>
                </c:pt>
                <c:pt idx="6853">
                  <c:v>470</c:v>
                </c:pt>
                <c:pt idx="6854">
                  <c:v>470</c:v>
                </c:pt>
                <c:pt idx="6855">
                  <c:v>470</c:v>
                </c:pt>
                <c:pt idx="6856">
                  <c:v>471</c:v>
                </c:pt>
                <c:pt idx="6857">
                  <c:v>471</c:v>
                </c:pt>
                <c:pt idx="6858">
                  <c:v>471</c:v>
                </c:pt>
                <c:pt idx="6859">
                  <c:v>471</c:v>
                </c:pt>
                <c:pt idx="6860">
                  <c:v>471</c:v>
                </c:pt>
                <c:pt idx="6861">
                  <c:v>471</c:v>
                </c:pt>
                <c:pt idx="6862">
                  <c:v>471</c:v>
                </c:pt>
                <c:pt idx="6863">
                  <c:v>471</c:v>
                </c:pt>
                <c:pt idx="6864">
                  <c:v>471</c:v>
                </c:pt>
                <c:pt idx="6865">
                  <c:v>471</c:v>
                </c:pt>
                <c:pt idx="6866">
                  <c:v>471</c:v>
                </c:pt>
                <c:pt idx="6867">
                  <c:v>471</c:v>
                </c:pt>
                <c:pt idx="6868">
                  <c:v>471</c:v>
                </c:pt>
                <c:pt idx="6869">
                  <c:v>471</c:v>
                </c:pt>
                <c:pt idx="6870">
                  <c:v>471</c:v>
                </c:pt>
                <c:pt idx="6871">
                  <c:v>471</c:v>
                </c:pt>
                <c:pt idx="6872">
                  <c:v>471</c:v>
                </c:pt>
                <c:pt idx="6873">
                  <c:v>471</c:v>
                </c:pt>
                <c:pt idx="6874">
                  <c:v>471</c:v>
                </c:pt>
                <c:pt idx="6875">
                  <c:v>471</c:v>
                </c:pt>
                <c:pt idx="6876">
                  <c:v>471</c:v>
                </c:pt>
                <c:pt idx="6877">
                  <c:v>471</c:v>
                </c:pt>
                <c:pt idx="6878">
                  <c:v>472</c:v>
                </c:pt>
                <c:pt idx="6879">
                  <c:v>472</c:v>
                </c:pt>
                <c:pt idx="6880">
                  <c:v>472</c:v>
                </c:pt>
                <c:pt idx="6881">
                  <c:v>472</c:v>
                </c:pt>
                <c:pt idx="6882">
                  <c:v>472</c:v>
                </c:pt>
                <c:pt idx="6883">
                  <c:v>472</c:v>
                </c:pt>
                <c:pt idx="6884">
                  <c:v>472</c:v>
                </c:pt>
                <c:pt idx="6885">
                  <c:v>472</c:v>
                </c:pt>
                <c:pt idx="6886">
                  <c:v>472</c:v>
                </c:pt>
                <c:pt idx="6887">
                  <c:v>472</c:v>
                </c:pt>
                <c:pt idx="6888">
                  <c:v>472</c:v>
                </c:pt>
                <c:pt idx="6889">
                  <c:v>472</c:v>
                </c:pt>
                <c:pt idx="6890">
                  <c:v>472</c:v>
                </c:pt>
                <c:pt idx="6891">
                  <c:v>472</c:v>
                </c:pt>
                <c:pt idx="6892">
                  <c:v>473</c:v>
                </c:pt>
                <c:pt idx="6893">
                  <c:v>473</c:v>
                </c:pt>
                <c:pt idx="6894">
                  <c:v>473</c:v>
                </c:pt>
                <c:pt idx="6895">
                  <c:v>473</c:v>
                </c:pt>
                <c:pt idx="6896">
                  <c:v>474</c:v>
                </c:pt>
                <c:pt idx="6897">
                  <c:v>474</c:v>
                </c:pt>
                <c:pt idx="6898">
                  <c:v>474</c:v>
                </c:pt>
                <c:pt idx="6899">
                  <c:v>474</c:v>
                </c:pt>
                <c:pt idx="6900">
                  <c:v>474</c:v>
                </c:pt>
                <c:pt idx="6901">
                  <c:v>475</c:v>
                </c:pt>
                <c:pt idx="6902">
                  <c:v>476</c:v>
                </c:pt>
                <c:pt idx="6903">
                  <c:v>476</c:v>
                </c:pt>
                <c:pt idx="6904">
                  <c:v>476</c:v>
                </c:pt>
                <c:pt idx="6905">
                  <c:v>476</c:v>
                </c:pt>
                <c:pt idx="6906">
                  <c:v>476</c:v>
                </c:pt>
                <c:pt idx="6907">
                  <c:v>476</c:v>
                </c:pt>
                <c:pt idx="6908">
                  <c:v>476</c:v>
                </c:pt>
                <c:pt idx="6909">
                  <c:v>476</c:v>
                </c:pt>
                <c:pt idx="6910">
                  <c:v>476</c:v>
                </c:pt>
                <c:pt idx="6911">
                  <c:v>476</c:v>
                </c:pt>
                <c:pt idx="6912">
                  <c:v>476</c:v>
                </c:pt>
                <c:pt idx="6913">
                  <c:v>476</c:v>
                </c:pt>
                <c:pt idx="6914">
                  <c:v>476</c:v>
                </c:pt>
                <c:pt idx="6915">
                  <c:v>477</c:v>
                </c:pt>
                <c:pt idx="6916">
                  <c:v>477</c:v>
                </c:pt>
                <c:pt idx="6917">
                  <c:v>477</c:v>
                </c:pt>
                <c:pt idx="6918">
                  <c:v>478</c:v>
                </c:pt>
                <c:pt idx="6919">
                  <c:v>479</c:v>
                </c:pt>
                <c:pt idx="6920">
                  <c:v>479</c:v>
                </c:pt>
                <c:pt idx="6921">
                  <c:v>479</c:v>
                </c:pt>
                <c:pt idx="6922">
                  <c:v>479</c:v>
                </c:pt>
                <c:pt idx="6923">
                  <c:v>479</c:v>
                </c:pt>
                <c:pt idx="6924">
                  <c:v>479</c:v>
                </c:pt>
                <c:pt idx="6925">
                  <c:v>479</c:v>
                </c:pt>
                <c:pt idx="6926">
                  <c:v>479</c:v>
                </c:pt>
                <c:pt idx="6927">
                  <c:v>479</c:v>
                </c:pt>
                <c:pt idx="6928">
                  <c:v>479</c:v>
                </c:pt>
                <c:pt idx="6929">
                  <c:v>479</c:v>
                </c:pt>
                <c:pt idx="6930">
                  <c:v>479</c:v>
                </c:pt>
                <c:pt idx="6931">
                  <c:v>479</c:v>
                </c:pt>
                <c:pt idx="6932">
                  <c:v>479</c:v>
                </c:pt>
                <c:pt idx="6933">
                  <c:v>479</c:v>
                </c:pt>
                <c:pt idx="6934">
                  <c:v>479</c:v>
                </c:pt>
                <c:pt idx="6935">
                  <c:v>479</c:v>
                </c:pt>
                <c:pt idx="6936">
                  <c:v>479</c:v>
                </c:pt>
                <c:pt idx="6937">
                  <c:v>479</c:v>
                </c:pt>
                <c:pt idx="6938">
                  <c:v>480</c:v>
                </c:pt>
                <c:pt idx="6939">
                  <c:v>480</c:v>
                </c:pt>
                <c:pt idx="6940">
                  <c:v>480</c:v>
                </c:pt>
                <c:pt idx="6941">
                  <c:v>480</c:v>
                </c:pt>
                <c:pt idx="6942">
                  <c:v>480</c:v>
                </c:pt>
                <c:pt idx="6943">
                  <c:v>480</c:v>
                </c:pt>
                <c:pt idx="6944">
                  <c:v>480</c:v>
                </c:pt>
                <c:pt idx="6945">
                  <c:v>480</c:v>
                </c:pt>
                <c:pt idx="6946">
                  <c:v>480</c:v>
                </c:pt>
                <c:pt idx="6947">
                  <c:v>480</c:v>
                </c:pt>
                <c:pt idx="6948">
                  <c:v>480</c:v>
                </c:pt>
                <c:pt idx="6949">
                  <c:v>480</c:v>
                </c:pt>
                <c:pt idx="6950">
                  <c:v>480</c:v>
                </c:pt>
                <c:pt idx="6951">
                  <c:v>480</c:v>
                </c:pt>
                <c:pt idx="6952">
                  <c:v>480</c:v>
                </c:pt>
                <c:pt idx="6953">
                  <c:v>480</c:v>
                </c:pt>
                <c:pt idx="6954">
                  <c:v>480</c:v>
                </c:pt>
                <c:pt idx="6955">
                  <c:v>480</c:v>
                </c:pt>
                <c:pt idx="6956">
                  <c:v>480</c:v>
                </c:pt>
                <c:pt idx="6957">
                  <c:v>480</c:v>
                </c:pt>
                <c:pt idx="6958">
                  <c:v>480</c:v>
                </c:pt>
                <c:pt idx="6959">
                  <c:v>480</c:v>
                </c:pt>
                <c:pt idx="6960">
                  <c:v>480</c:v>
                </c:pt>
                <c:pt idx="6961">
                  <c:v>480</c:v>
                </c:pt>
                <c:pt idx="6962">
                  <c:v>480</c:v>
                </c:pt>
                <c:pt idx="6963">
                  <c:v>480</c:v>
                </c:pt>
                <c:pt idx="6964">
                  <c:v>480</c:v>
                </c:pt>
                <c:pt idx="6965">
                  <c:v>480</c:v>
                </c:pt>
                <c:pt idx="6966">
                  <c:v>480</c:v>
                </c:pt>
                <c:pt idx="6967">
                  <c:v>480</c:v>
                </c:pt>
                <c:pt idx="6968">
                  <c:v>480</c:v>
                </c:pt>
                <c:pt idx="6969">
                  <c:v>480</c:v>
                </c:pt>
                <c:pt idx="6970">
                  <c:v>480</c:v>
                </c:pt>
                <c:pt idx="6971">
                  <c:v>480</c:v>
                </c:pt>
                <c:pt idx="6972">
                  <c:v>480</c:v>
                </c:pt>
                <c:pt idx="6973">
                  <c:v>480</c:v>
                </c:pt>
                <c:pt idx="6974">
                  <c:v>480</c:v>
                </c:pt>
                <c:pt idx="6975">
                  <c:v>480</c:v>
                </c:pt>
                <c:pt idx="6976">
                  <c:v>480</c:v>
                </c:pt>
                <c:pt idx="6977">
                  <c:v>480</c:v>
                </c:pt>
                <c:pt idx="6978">
                  <c:v>480</c:v>
                </c:pt>
                <c:pt idx="6979">
                  <c:v>481</c:v>
                </c:pt>
                <c:pt idx="6980">
                  <c:v>481</c:v>
                </c:pt>
                <c:pt idx="6981">
                  <c:v>481</c:v>
                </c:pt>
                <c:pt idx="6982">
                  <c:v>481</c:v>
                </c:pt>
                <c:pt idx="6983">
                  <c:v>481</c:v>
                </c:pt>
                <c:pt idx="6984">
                  <c:v>481</c:v>
                </c:pt>
                <c:pt idx="6985">
                  <c:v>481</c:v>
                </c:pt>
                <c:pt idx="6986">
                  <c:v>481</c:v>
                </c:pt>
                <c:pt idx="6987">
                  <c:v>481</c:v>
                </c:pt>
                <c:pt idx="6988">
                  <c:v>481</c:v>
                </c:pt>
                <c:pt idx="6989">
                  <c:v>481</c:v>
                </c:pt>
                <c:pt idx="6990">
                  <c:v>481</c:v>
                </c:pt>
                <c:pt idx="6991">
                  <c:v>481</c:v>
                </c:pt>
                <c:pt idx="6992">
                  <c:v>481</c:v>
                </c:pt>
                <c:pt idx="6993">
                  <c:v>481</c:v>
                </c:pt>
                <c:pt idx="6994">
                  <c:v>481</c:v>
                </c:pt>
                <c:pt idx="6995">
                  <c:v>481</c:v>
                </c:pt>
                <c:pt idx="6996">
                  <c:v>481</c:v>
                </c:pt>
                <c:pt idx="6997">
                  <c:v>481</c:v>
                </c:pt>
                <c:pt idx="6998">
                  <c:v>481</c:v>
                </c:pt>
                <c:pt idx="6999">
                  <c:v>481</c:v>
                </c:pt>
                <c:pt idx="7000">
                  <c:v>481</c:v>
                </c:pt>
                <c:pt idx="7001">
                  <c:v>481</c:v>
                </c:pt>
                <c:pt idx="7002">
                  <c:v>481</c:v>
                </c:pt>
                <c:pt idx="7003">
                  <c:v>481</c:v>
                </c:pt>
                <c:pt idx="7004">
                  <c:v>481</c:v>
                </c:pt>
                <c:pt idx="7005">
                  <c:v>481</c:v>
                </c:pt>
                <c:pt idx="7006">
                  <c:v>481</c:v>
                </c:pt>
                <c:pt idx="7007">
                  <c:v>481</c:v>
                </c:pt>
                <c:pt idx="7008">
                  <c:v>481</c:v>
                </c:pt>
                <c:pt idx="7009">
                  <c:v>481</c:v>
                </c:pt>
                <c:pt idx="7010">
                  <c:v>481</c:v>
                </c:pt>
                <c:pt idx="7011">
                  <c:v>481</c:v>
                </c:pt>
                <c:pt idx="7012">
                  <c:v>481</c:v>
                </c:pt>
                <c:pt idx="7013">
                  <c:v>481</c:v>
                </c:pt>
                <c:pt idx="7014">
                  <c:v>481</c:v>
                </c:pt>
                <c:pt idx="7015">
                  <c:v>482</c:v>
                </c:pt>
                <c:pt idx="7016">
                  <c:v>482</c:v>
                </c:pt>
                <c:pt idx="7017">
                  <c:v>482</c:v>
                </c:pt>
                <c:pt idx="7018">
                  <c:v>482</c:v>
                </c:pt>
                <c:pt idx="7019">
                  <c:v>482</c:v>
                </c:pt>
                <c:pt idx="7020">
                  <c:v>482</c:v>
                </c:pt>
                <c:pt idx="7021">
                  <c:v>482</c:v>
                </c:pt>
                <c:pt idx="7022">
                  <c:v>482</c:v>
                </c:pt>
                <c:pt idx="7023">
                  <c:v>482</c:v>
                </c:pt>
                <c:pt idx="7024">
                  <c:v>482</c:v>
                </c:pt>
                <c:pt idx="7025">
                  <c:v>482</c:v>
                </c:pt>
                <c:pt idx="7026">
                  <c:v>482</c:v>
                </c:pt>
                <c:pt idx="7027">
                  <c:v>482</c:v>
                </c:pt>
                <c:pt idx="7028">
                  <c:v>482</c:v>
                </c:pt>
                <c:pt idx="7029">
                  <c:v>482</c:v>
                </c:pt>
                <c:pt idx="7030">
                  <c:v>482</c:v>
                </c:pt>
                <c:pt idx="7031">
                  <c:v>482</c:v>
                </c:pt>
                <c:pt idx="7032">
                  <c:v>482</c:v>
                </c:pt>
                <c:pt idx="7033">
                  <c:v>482</c:v>
                </c:pt>
                <c:pt idx="7034">
                  <c:v>482</c:v>
                </c:pt>
                <c:pt idx="7035">
                  <c:v>482</c:v>
                </c:pt>
                <c:pt idx="7036">
                  <c:v>482</c:v>
                </c:pt>
                <c:pt idx="7037">
                  <c:v>482</c:v>
                </c:pt>
                <c:pt idx="7038">
                  <c:v>482</c:v>
                </c:pt>
                <c:pt idx="7039">
                  <c:v>482</c:v>
                </c:pt>
                <c:pt idx="7040">
                  <c:v>482</c:v>
                </c:pt>
                <c:pt idx="7041">
                  <c:v>482</c:v>
                </c:pt>
                <c:pt idx="7042">
                  <c:v>482</c:v>
                </c:pt>
                <c:pt idx="7043">
                  <c:v>482</c:v>
                </c:pt>
                <c:pt idx="7044">
                  <c:v>482</c:v>
                </c:pt>
                <c:pt idx="7045">
                  <c:v>482</c:v>
                </c:pt>
                <c:pt idx="7046">
                  <c:v>482</c:v>
                </c:pt>
                <c:pt idx="7047">
                  <c:v>482</c:v>
                </c:pt>
                <c:pt idx="7048">
                  <c:v>482</c:v>
                </c:pt>
                <c:pt idx="7049">
                  <c:v>482</c:v>
                </c:pt>
                <c:pt idx="7050">
                  <c:v>482</c:v>
                </c:pt>
                <c:pt idx="7051">
                  <c:v>482</c:v>
                </c:pt>
                <c:pt idx="7052">
                  <c:v>482</c:v>
                </c:pt>
                <c:pt idx="7053">
                  <c:v>482</c:v>
                </c:pt>
                <c:pt idx="7054">
                  <c:v>482</c:v>
                </c:pt>
                <c:pt idx="7055">
                  <c:v>482</c:v>
                </c:pt>
                <c:pt idx="7056">
                  <c:v>482</c:v>
                </c:pt>
                <c:pt idx="7057">
                  <c:v>482</c:v>
                </c:pt>
                <c:pt idx="7058">
                  <c:v>482</c:v>
                </c:pt>
                <c:pt idx="7059">
                  <c:v>482</c:v>
                </c:pt>
                <c:pt idx="7060">
                  <c:v>482</c:v>
                </c:pt>
                <c:pt idx="7061">
                  <c:v>482</c:v>
                </c:pt>
                <c:pt idx="7062">
                  <c:v>482</c:v>
                </c:pt>
                <c:pt idx="7063">
                  <c:v>482</c:v>
                </c:pt>
                <c:pt idx="7064">
                  <c:v>482</c:v>
                </c:pt>
                <c:pt idx="7065">
                  <c:v>482</c:v>
                </c:pt>
                <c:pt idx="7066">
                  <c:v>482</c:v>
                </c:pt>
                <c:pt idx="7067">
                  <c:v>482</c:v>
                </c:pt>
                <c:pt idx="7068">
                  <c:v>482</c:v>
                </c:pt>
                <c:pt idx="7069">
                  <c:v>482</c:v>
                </c:pt>
                <c:pt idx="7070">
                  <c:v>482</c:v>
                </c:pt>
                <c:pt idx="7071">
                  <c:v>482</c:v>
                </c:pt>
                <c:pt idx="7072">
                  <c:v>482</c:v>
                </c:pt>
                <c:pt idx="7073">
                  <c:v>482</c:v>
                </c:pt>
                <c:pt idx="7074">
                  <c:v>482</c:v>
                </c:pt>
                <c:pt idx="7075">
                  <c:v>482</c:v>
                </c:pt>
                <c:pt idx="7076">
                  <c:v>482</c:v>
                </c:pt>
                <c:pt idx="7077">
                  <c:v>482</c:v>
                </c:pt>
                <c:pt idx="7078">
                  <c:v>482</c:v>
                </c:pt>
                <c:pt idx="7079">
                  <c:v>482</c:v>
                </c:pt>
                <c:pt idx="7080">
                  <c:v>483</c:v>
                </c:pt>
                <c:pt idx="7081">
                  <c:v>484</c:v>
                </c:pt>
                <c:pt idx="7082">
                  <c:v>485</c:v>
                </c:pt>
                <c:pt idx="7083">
                  <c:v>485</c:v>
                </c:pt>
                <c:pt idx="7084">
                  <c:v>486</c:v>
                </c:pt>
                <c:pt idx="7085">
                  <c:v>486</c:v>
                </c:pt>
                <c:pt idx="7086">
                  <c:v>486</c:v>
                </c:pt>
                <c:pt idx="7087">
                  <c:v>486</c:v>
                </c:pt>
                <c:pt idx="7088">
                  <c:v>486</c:v>
                </c:pt>
                <c:pt idx="7089">
                  <c:v>486</c:v>
                </c:pt>
                <c:pt idx="7090">
                  <c:v>486</c:v>
                </c:pt>
                <c:pt idx="7091">
                  <c:v>487</c:v>
                </c:pt>
                <c:pt idx="7092">
                  <c:v>487</c:v>
                </c:pt>
                <c:pt idx="7093">
                  <c:v>487</c:v>
                </c:pt>
                <c:pt idx="7094">
                  <c:v>488</c:v>
                </c:pt>
                <c:pt idx="7095">
                  <c:v>488</c:v>
                </c:pt>
                <c:pt idx="7096">
                  <c:v>488</c:v>
                </c:pt>
                <c:pt idx="7097">
                  <c:v>488</c:v>
                </c:pt>
                <c:pt idx="7098">
                  <c:v>488</c:v>
                </c:pt>
                <c:pt idx="7099">
                  <c:v>488</c:v>
                </c:pt>
                <c:pt idx="7100">
                  <c:v>488</c:v>
                </c:pt>
                <c:pt idx="7101">
                  <c:v>488</c:v>
                </c:pt>
                <c:pt idx="7102">
                  <c:v>488</c:v>
                </c:pt>
                <c:pt idx="7103">
                  <c:v>488</c:v>
                </c:pt>
                <c:pt idx="7104">
                  <c:v>488</c:v>
                </c:pt>
                <c:pt idx="7105">
                  <c:v>488</c:v>
                </c:pt>
                <c:pt idx="7106">
                  <c:v>488</c:v>
                </c:pt>
                <c:pt idx="7107">
                  <c:v>488</c:v>
                </c:pt>
                <c:pt idx="7108">
                  <c:v>488</c:v>
                </c:pt>
                <c:pt idx="7109">
                  <c:v>488</c:v>
                </c:pt>
                <c:pt idx="7110">
                  <c:v>488</c:v>
                </c:pt>
                <c:pt idx="7111">
                  <c:v>488</c:v>
                </c:pt>
                <c:pt idx="7112">
                  <c:v>488</c:v>
                </c:pt>
                <c:pt idx="7113">
                  <c:v>488</c:v>
                </c:pt>
                <c:pt idx="7114">
                  <c:v>488</c:v>
                </c:pt>
                <c:pt idx="7115">
                  <c:v>488</c:v>
                </c:pt>
                <c:pt idx="7116">
                  <c:v>488</c:v>
                </c:pt>
                <c:pt idx="7117">
                  <c:v>489</c:v>
                </c:pt>
                <c:pt idx="7118">
                  <c:v>489</c:v>
                </c:pt>
                <c:pt idx="7119">
                  <c:v>490</c:v>
                </c:pt>
                <c:pt idx="7120">
                  <c:v>490</c:v>
                </c:pt>
                <c:pt idx="7121">
                  <c:v>491</c:v>
                </c:pt>
                <c:pt idx="7122">
                  <c:v>491</c:v>
                </c:pt>
                <c:pt idx="7123">
                  <c:v>491</c:v>
                </c:pt>
                <c:pt idx="7124">
                  <c:v>491</c:v>
                </c:pt>
                <c:pt idx="7125">
                  <c:v>491</c:v>
                </c:pt>
                <c:pt idx="7126">
                  <c:v>491</c:v>
                </c:pt>
                <c:pt idx="7127">
                  <c:v>491</c:v>
                </c:pt>
                <c:pt idx="7128">
                  <c:v>491</c:v>
                </c:pt>
                <c:pt idx="7129">
                  <c:v>492</c:v>
                </c:pt>
                <c:pt idx="7130">
                  <c:v>492</c:v>
                </c:pt>
                <c:pt idx="7131">
                  <c:v>492</c:v>
                </c:pt>
                <c:pt idx="7132">
                  <c:v>492</c:v>
                </c:pt>
                <c:pt idx="7133">
                  <c:v>492</c:v>
                </c:pt>
                <c:pt idx="7134">
                  <c:v>492</c:v>
                </c:pt>
                <c:pt idx="7135">
                  <c:v>492</c:v>
                </c:pt>
                <c:pt idx="7136">
                  <c:v>493</c:v>
                </c:pt>
                <c:pt idx="7137">
                  <c:v>493</c:v>
                </c:pt>
                <c:pt idx="7138">
                  <c:v>494</c:v>
                </c:pt>
                <c:pt idx="7139">
                  <c:v>494</c:v>
                </c:pt>
                <c:pt idx="7140">
                  <c:v>494</c:v>
                </c:pt>
                <c:pt idx="7141">
                  <c:v>494</c:v>
                </c:pt>
                <c:pt idx="7142">
                  <c:v>494</c:v>
                </c:pt>
                <c:pt idx="7143">
                  <c:v>494</c:v>
                </c:pt>
                <c:pt idx="7144">
                  <c:v>494</c:v>
                </c:pt>
                <c:pt idx="7145">
                  <c:v>495</c:v>
                </c:pt>
                <c:pt idx="7146">
                  <c:v>495</c:v>
                </c:pt>
                <c:pt idx="7147">
                  <c:v>495</c:v>
                </c:pt>
                <c:pt idx="7148">
                  <c:v>495</c:v>
                </c:pt>
                <c:pt idx="7149">
                  <c:v>495</c:v>
                </c:pt>
                <c:pt idx="7150">
                  <c:v>495</c:v>
                </c:pt>
                <c:pt idx="7151">
                  <c:v>495</c:v>
                </c:pt>
                <c:pt idx="7152">
                  <c:v>495</c:v>
                </c:pt>
                <c:pt idx="7153">
                  <c:v>496</c:v>
                </c:pt>
                <c:pt idx="7154">
                  <c:v>496</c:v>
                </c:pt>
                <c:pt idx="7155">
                  <c:v>497</c:v>
                </c:pt>
                <c:pt idx="7156">
                  <c:v>497</c:v>
                </c:pt>
                <c:pt idx="7157">
                  <c:v>498</c:v>
                </c:pt>
                <c:pt idx="7158">
                  <c:v>499</c:v>
                </c:pt>
                <c:pt idx="7159">
                  <c:v>500</c:v>
                </c:pt>
                <c:pt idx="7160">
                  <c:v>500</c:v>
                </c:pt>
                <c:pt idx="7161">
                  <c:v>500</c:v>
                </c:pt>
                <c:pt idx="7162">
                  <c:v>500</c:v>
                </c:pt>
                <c:pt idx="7163">
                  <c:v>500</c:v>
                </c:pt>
                <c:pt idx="7164">
                  <c:v>500</c:v>
                </c:pt>
                <c:pt idx="7165">
                  <c:v>500</c:v>
                </c:pt>
                <c:pt idx="7166">
                  <c:v>500</c:v>
                </c:pt>
                <c:pt idx="7167">
                  <c:v>500</c:v>
                </c:pt>
                <c:pt idx="7168">
                  <c:v>501</c:v>
                </c:pt>
                <c:pt idx="7169">
                  <c:v>501</c:v>
                </c:pt>
                <c:pt idx="7170">
                  <c:v>501</c:v>
                </c:pt>
                <c:pt idx="7171">
                  <c:v>502</c:v>
                </c:pt>
                <c:pt idx="7172">
                  <c:v>502</c:v>
                </c:pt>
                <c:pt idx="7173">
                  <c:v>502</c:v>
                </c:pt>
                <c:pt idx="7174">
                  <c:v>502</c:v>
                </c:pt>
                <c:pt idx="7175">
                  <c:v>502</c:v>
                </c:pt>
                <c:pt idx="7176">
                  <c:v>502</c:v>
                </c:pt>
                <c:pt idx="7177">
                  <c:v>503</c:v>
                </c:pt>
                <c:pt idx="7178">
                  <c:v>503</c:v>
                </c:pt>
                <c:pt idx="7179">
                  <c:v>503</c:v>
                </c:pt>
                <c:pt idx="7180">
                  <c:v>503</c:v>
                </c:pt>
                <c:pt idx="7181">
                  <c:v>503</c:v>
                </c:pt>
                <c:pt idx="7182">
                  <c:v>503</c:v>
                </c:pt>
                <c:pt idx="7183">
                  <c:v>503</c:v>
                </c:pt>
                <c:pt idx="7184">
                  <c:v>503</c:v>
                </c:pt>
                <c:pt idx="7185">
                  <c:v>503</c:v>
                </c:pt>
                <c:pt idx="7186">
                  <c:v>503</c:v>
                </c:pt>
                <c:pt idx="7187">
                  <c:v>503</c:v>
                </c:pt>
                <c:pt idx="7188">
                  <c:v>503</c:v>
                </c:pt>
                <c:pt idx="7189">
                  <c:v>504</c:v>
                </c:pt>
                <c:pt idx="7190">
                  <c:v>504</c:v>
                </c:pt>
                <c:pt idx="7191">
                  <c:v>504</c:v>
                </c:pt>
                <c:pt idx="7192">
                  <c:v>504</c:v>
                </c:pt>
                <c:pt idx="7193">
                  <c:v>504</c:v>
                </c:pt>
                <c:pt idx="7194">
                  <c:v>504</c:v>
                </c:pt>
                <c:pt idx="7195">
                  <c:v>504</c:v>
                </c:pt>
                <c:pt idx="7196">
                  <c:v>504</c:v>
                </c:pt>
                <c:pt idx="7197">
                  <c:v>504</c:v>
                </c:pt>
                <c:pt idx="7198">
                  <c:v>504</c:v>
                </c:pt>
                <c:pt idx="7199">
                  <c:v>504</c:v>
                </c:pt>
                <c:pt idx="7200">
                  <c:v>504</c:v>
                </c:pt>
                <c:pt idx="7201">
                  <c:v>505</c:v>
                </c:pt>
                <c:pt idx="7202">
                  <c:v>506</c:v>
                </c:pt>
                <c:pt idx="7203">
                  <c:v>507</c:v>
                </c:pt>
                <c:pt idx="7204">
                  <c:v>507</c:v>
                </c:pt>
                <c:pt idx="7205">
                  <c:v>508</c:v>
                </c:pt>
                <c:pt idx="7206">
                  <c:v>509</c:v>
                </c:pt>
                <c:pt idx="7207">
                  <c:v>509</c:v>
                </c:pt>
                <c:pt idx="7208">
                  <c:v>509</c:v>
                </c:pt>
                <c:pt idx="7209">
                  <c:v>510</c:v>
                </c:pt>
                <c:pt idx="7210">
                  <c:v>510</c:v>
                </c:pt>
                <c:pt idx="7211">
                  <c:v>510</c:v>
                </c:pt>
                <c:pt idx="7212">
                  <c:v>510</c:v>
                </c:pt>
                <c:pt idx="7213">
                  <c:v>510</c:v>
                </c:pt>
                <c:pt idx="7214">
                  <c:v>510</c:v>
                </c:pt>
                <c:pt idx="7215">
                  <c:v>510</c:v>
                </c:pt>
                <c:pt idx="7216">
                  <c:v>510</c:v>
                </c:pt>
                <c:pt idx="7217">
                  <c:v>510</c:v>
                </c:pt>
                <c:pt idx="7218">
                  <c:v>510</c:v>
                </c:pt>
                <c:pt idx="7219">
                  <c:v>510</c:v>
                </c:pt>
                <c:pt idx="7220">
                  <c:v>510</c:v>
                </c:pt>
                <c:pt idx="7221">
                  <c:v>510</c:v>
                </c:pt>
                <c:pt idx="7222">
                  <c:v>510</c:v>
                </c:pt>
                <c:pt idx="7223">
                  <c:v>510</c:v>
                </c:pt>
                <c:pt idx="7224">
                  <c:v>510</c:v>
                </c:pt>
                <c:pt idx="7225">
                  <c:v>510</c:v>
                </c:pt>
                <c:pt idx="7226">
                  <c:v>510</c:v>
                </c:pt>
                <c:pt idx="7227">
                  <c:v>510</c:v>
                </c:pt>
                <c:pt idx="7228">
                  <c:v>510</c:v>
                </c:pt>
                <c:pt idx="7229">
                  <c:v>510</c:v>
                </c:pt>
                <c:pt idx="7230">
                  <c:v>510</c:v>
                </c:pt>
                <c:pt idx="7231">
                  <c:v>510</c:v>
                </c:pt>
                <c:pt idx="7232">
                  <c:v>510</c:v>
                </c:pt>
                <c:pt idx="7233">
                  <c:v>510</c:v>
                </c:pt>
                <c:pt idx="7234">
                  <c:v>510</c:v>
                </c:pt>
                <c:pt idx="7235">
                  <c:v>510</c:v>
                </c:pt>
                <c:pt idx="7236">
                  <c:v>510</c:v>
                </c:pt>
                <c:pt idx="7237">
                  <c:v>510</c:v>
                </c:pt>
                <c:pt idx="7238">
                  <c:v>510</c:v>
                </c:pt>
                <c:pt idx="7239">
                  <c:v>510</c:v>
                </c:pt>
                <c:pt idx="7240">
                  <c:v>510</c:v>
                </c:pt>
                <c:pt idx="7241">
                  <c:v>510</c:v>
                </c:pt>
                <c:pt idx="7242">
                  <c:v>510</c:v>
                </c:pt>
                <c:pt idx="7243">
                  <c:v>510</c:v>
                </c:pt>
                <c:pt idx="7244">
                  <c:v>510</c:v>
                </c:pt>
                <c:pt idx="7245">
                  <c:v>510</c:v>
                </c:pt>
                <c:pt idx="7246">
                  <c:v>510</c:v>
                </c:pt>
                <c:pt idx="7247">
                  <c:v>510</c:v>
                </c:pt>
                <c:pt idx="7248">
                  <c:v>510</c:v>
                </c:pt>
                <c:pt idx="7249">
                  <c:v>510</c:v>
                </c:pt>
                <c:pt idx="7250">
                  <c:v>510</c:v>
                </c:pt>
                <c:pt idx="7251">
                  <c:v>510</c:v>
                </c:pt>
                <c:pt idx="7252">
                  <c:v>510</c:v>
                </c:pt>
                <c:pt idx="7253">
                  <c:v>510</c:v>
                </c:pt>
                <c:pt idx="7254">
                  <c:v>510</c:v>
                </c:pt>
                <c:pt idx="7255">
                  <c:v>511</c:v>
                </c:pt>
                <c:pt idx="7256">
                  <c:v>512</c:v>
                </c:pt>
                <c:pt idx="7257">
                  <c:v>512</c:v>
                </c:pt>
                <c:pt idx="7258">
                  <c:v>512</c:v>
                </c:pt>
                <c:pt idx="7259">
                  <c:v>513</c:v>
                </c:pt>
                <c:pt idx="7260">
                  <c:v>513</c:v>
                </c:pt>
                <c:pt idx="7261">
                  <c:v>513</c:v>
                </c:pt>
                <c:pt idx="7262">
                  <c:v>514</c:v>
                </c:pt>
                <c:pt idx="7263">
                  <c:v>515</c:v>
                </c:pt>
                <c:pt idx="7264">
                  <c:v>515</c:v>
                </c:pt>
                <c:pt idx="7265">
                  <c:v>515</c:v>
                </c:pt>
                <c:pt idx="7266">
                  <c:v>515</c:v>
                </c:pt>
                <c:pt idx="7267">
                  <c:v>515</c:v>
                </c:pt>
                <c:pt idx="7268">
                  <c:v>515</c:v>
                </c:pt>
                <c:pt idx="7269">
                  <c:v>515</c:v>
                </c:pt>
                <c:pt idx="7270">
                  <c:v>515</c:v>
                </c:pt>
                <c:pt idx="7271">
                  <c:v>515</c:v>
                </c:pt>
                <c:pt idx="7272">
                  <c:v>516</c:v>
                </c:pt>
                <c:pt idx="7273">
                  <c:v>516</c:v>
                </c:pt>
                <c:pt idx="7274">
                  <c:v>516</c:v>
                </c:pt>
                <c:pt idx="7275">
                  <c:v>516</c:v>
                </c:pt>
                <c:pt idx="7276">
                  <c:v>516</c:v>
                </c:pt>
                <c:pt idx="7277">
                  <c:v>516</c:v>
                </c:pt>
                <c:pt idx="7278">
                  <c:v>517</c:v>
                </c:pt>
                <c:pt idx="7279">
                  <c:v>517</c:v>
                </c:pt>
                <c:pt idx="7280">
                  <c:v>517</c:v>
                </c:pt>
                <c:pt idx="7281">
                  <c:v>517</c:v>
                </c:pt>
                <c:pt idx="7282">
                  <c:v>518</c:v>
                </c:pt>
                <c:pt idx="7283">
                  <c:v>518</c:v>
                </c:pt>
                <c:pt idx="7284">
                  <c:v>518</c:v>
                </c:pt>
                <c:pt idx="7285">
                  <c:v>519</c:v>
                </c:pt>
                <c:pt idx="7286">
                  <c:v>520</c:v>
                </c:pt>
                <c:pt idx="7287">
                  <c:v>520</c:v>
                </c:pt>
                <c:pt idx="7288">
                  <c:v>520</c:v>
                </c:pt>
                <c:pt idx="7289">
                  <c:v>520</c:v>
                </c:pt>
                <c:pt idx="7290">
                  <c:v>520</c:v>
                </c:pt>
                <c:pt idx="7291">
                  <c:v>520</c:v>
                </c:pt>
                <c:pt idx="7292">
                  <c:v>520</c:v>
                </c:pt>
                <c:pt idx="7293">
                  <c:v>520</c:v>
                </c:pt>
                <c:pt idx="7294">
                  <c:v>520</c:v>
                </c:pt>
                <c:pt idx="7295">
                  <c:v>520</c:v>
                </c:pt>
                <c:pt idx="7296">
                  <c:v>520</c:v>
                </c:pt>
                <c:pt idx="7297">
                  <c:v>520</c:v>
                </c:pt>
                <c:pt idx="7298">
                  <c:v>520</c:v>
                </c:pt>
                <c:pt idx="7299">
                  <c:v>520</c:v>
                </c:pt>
                <c:pt idx="7300">
                  <c:v>521</c:v>
                </c:pt>
                <c:pt idx="7301">
                  <c:v>521</c:v>
                </c:pt>
                <c:pt idx="7302">
                  <c:v>521</c:v>
                </c:pt>
                <c:pt idx="7303">
                  <c:v>521</c:v>
                </c:pt>
                <c:pt idx="7304">
                  <c:v>521</c:v>
                </c:pt>
                <c:pt idx="7305">
                  <c:v>522</c:v>
                </c:pt>
                <c:pt idx="7306">
                  <c:v>522</c:v>
                </c:pt>
                <c:pt idx="7307">
                  <c:v>522</c:v>
                </c:pt>
                <c:pt idx="7308">
                  <c:v>522</c:v>
                </c:pt>
                <c:pt idx="7309">
                  <c:v>523</c:v>
                </c:pt>
                <c:pt idx="7310">
                  <c:v>524</c:v>
                </c:pt>
                <c:pt idx="7311">
                  <c:v>524</c:v>
                </c:pt>
                <c:pt idx="7312">
                  <c:v>524</c:v>
                </c:pt>
                <c:pt idx="7313">
                  <c:v>525</c:v>
                </c:pt>
                <c:pt idx="7314">
                  <c:v>525</c:v>
                </c:pt>
                <c:pt idx="7315">
                  <c:v>525</c:v>
                </c:pt>
                <c:pt idx="7316">
                  <c:v>525</c:v>
                </c:pt>
                <c:pt idx="7317">
                  <c:v>526</c:v>
                </c:pt>
                <c:pt idx="7318">
                  <c:v>526</c:v>
                </c:pt>
                <c:pt idx="7319">
                  <c:v>526</c:v>
                </c:pt>
                <c:pt idx="7320">
                  <c:v>526</c:v>
                </c:pt>
                <c:pt idx="7321">
                  <c:v>526</c:v>
                </c:pt>
                <c:pt idx="7322">
                  <c:v>526</c:v>
                </c:pt>
                <c:pt idx="7323">
                  <c:v>526</c:v>
                </c:pt>
                <c:pt idx="7324">
                  <c:v>527</c:v>
                </c:pt>
                <c:pt idx="7325">
                  <c:v>527</c:v>
                </c:pt>
                <c:pt idx="7326">
                  <c:v>528</c:v>
                </c:pt>
                <c:pt idx="7327">
                  <c:v>529</c:v>
                </c:pt>
                <c:pt idx="7328">
                  <c:v>529</c:v>
                </c:pt>
                <c:pt idx="7329">
                  <c:v>529</c:v>
                </c:pt>
                <c:pt idx="7330">
                  <c:v>529</c:v>
                </c:pt>
                <c:pt idx="7331">
                  <c:v>529</c:v>
                </c:pt>
                <c:pt idx="7332">
                  <c:v>529</c:v>
                </c:pt>
                <c:pt idx="7333">
                  <c:v>529</c:v>
                </c:pt>
                <c:pt idx="7334">
                  <c:v>530</c:v>
                </c:pt>
                <c:pt idx="7335">
                  <c:v>530</c:v>
                </c:pt>
                <c:pt idx="7336">
                  <c:v>530</c:v>
                </c:pt>
                <c:pt idx="7337">
                  <c:v>530</c:v>
                </c:pt>
                <c:pt idx="7338">
                  <c:v>530</c:v>
                </c:pt>
                <c:pt idx="7339">
                  <c:v>530</c:v>
                </c:pt>
                <c:pt idx="7340">
                  <c:v>530</c:v>
                </c:pt>
                <c:pt idx="7341">
                  <c:v>530</c:v>
                </c:pt>
                <c:pt idx="7342">
                  <c:v>530</c:v>
                </c:pt>
                <c:pt idx="7343">
                  <c:v>530</c:v>
                </c:pt>
                <c:pt idx="7344">
                  <c:v>530</c:v>
                </c:pt>
                <c:pt idx="7345">
                  <c:v>530</c:v>
                </c:pt>
                <c:pt idx="7346">
                  <c:v>530</c:v>
                </c:pt>
                <c:pt idx="7347">
                  <c:v>530</c:v>
                </c:pt>
                <c:pt idx="7348">
                  <c:v>530</c:v>
                </c:pt>
                <c:pt idx="7349">
                  <c:v>531</c:v>
                </c:pt>
                <c:pt idx="7350">
                  <c:v>531</c:v>
                </c:pt>
                <c:pt idx="7351">
                  <c:v>531</c:v>
                </c:pt>
                <c:pt idx="7352">
                  <c:v>532</c:v>
                </c:pt>
                <c:pt idx="7353">
                  <c:v>532</c:v>
                </c:pt>
                <c:pt idx="7354">
                  <c:v>532</c:v>
                </c:pt>
                <c:pt idx="7355">
                  <c:v>532</c:v>
                </c:pt>
                <c:pt idx="7356">
                  <c:v>532</c:v>
                </c:pt>
                <c:pt idx="7357">
                  <c:v>532</c:v>
                </c:pt>
                <c:pt idx="7358">
                  <c:v>533</c:v>
                </c:pt>
                <c:pt idx="7359">
                  <c:v>533</c:v>
                </c:pt>
                <c:pt idx="7360">
                  <c:v>533</c:v>
                </c:pt>
                <c:pt idx="7361">
                  <c:v>534</c:v>
                </c:pt>
                <c:pt idx="7362">
                  <c:v>534</c:v>
                </c:pt>
                <c:pt idx="7363">
                  <c:v>535</c:v>
                </c:pt>
                <c:pt idx="7364">
                  <c:v>536</c:v>
                </c:pt>
                <c:pt idx="7365">
                  <c:v>536</c:v>
                </c:pt>
                <c:pt idx="7366">
                  <c:v>537</c:v>
                </c:pt>
                <c:pt idx="7367">
                  <c:v>537</c:v>
                </c:pt>
                <c:pt idx="7368">
                  <c:v>537</c:v>
                </c:pt>
                <c:pt idx="7369">
                  <c:v>537</c:v>
                </c:pt>
                <c:pt idx="7370">
                  <c:v>537</c:v>
                </c:pt>
                <c:pt idx="7371">
                  <c:v>538</c:v>
                </c:pt>
                <c:pt idx="7372">
                  <c:v>538</c:v>
                </c:pt>
                <c:pt idx="7373">
                  <c:v>538</c:v>
                </c:pt>
                <c:pt idx="7374">
                  <c:v>538</c:v>
                </c:pt>
                <c:pt idx="7375">
                  <c:v>538</c:v>
                </c:pt>
                <c:pt idx="7376">
                  <c:v>538</c:v>
                </c:pt>
                <c:pt idx="7377">
                  <c:v>538</c:v>
                </c:pt>
                <c:pt idx="7378">
                  <c:v>538</c:v>
                </c:pt>
                <c:pt idx="7379">
                  <c:v>538</c:v>
                </c:pt>
                <c:pt idx="7380">
                  <c:v>538</c:v>
                </c:pt>
                <c:pt idx="7381">
                  <c:v>538</c:v>
                </c:pt>
                <c:pt idx="7382">
                  <c:v>538</c:v>
                </c:pt>
                <c:pt idx="7383">
                  <c:v>538</c:v>
                </c:pt>
                <c:pt idx="7384">
                  <c:v>538</c:v>
                </c:pt>
                <c:pt idx="7385">
                  <c:v>538</c:v>
                </c:pt>
                <c:pt idx="7386">
                  <c:v>538</c:v>
                </c:pt>
                <c:pt idx="7387">
                  <c:v>539</c:v>
                </c:pt>
                <c:pt idx="7388">
                  <c:v>539</c:v>
                </c:pt>
                <c:pt idx="7389">
                  <c:v>539</c:v>
                </c:pt>
                <c:pt idx="7390">
                  <c:v>539</c:v>
                </c:pt>
                <c:pt idx="7391">
                  <c:v>539</c:v>
                </c:pt>
                <c:pt idx="7392">
                  <c:v>539</c:v>
                </c:pt>
                <c:pt idx="7393">
                  <c:v>539</c:v>
                </c:pt>
                <c:pt idx="7394">
                  <c:v>539</c:v>
                </c:pt>
                <c:pt idx="7395">
                  <c:v>539</c:v>
                </c:pt>
                <c:pt idx="7396">
                  <c:v>539</c:v>
                </c:pt>
                <c:pt idx="7397">
                  <c:v>539</c:v>
                </c:pt>
                <c:pt idx="7398">
                  <c:v>539</c:v>
                </c:pt>
                <c:pt idx="7399">
                  <c:v>539</c:v>
                </c:pt>
                <c:pt idx="7400">
                  <c:v>539</c:v>
                </c:pt>
                <c:pt idx="7401">
                  <c:v>539</c:v>
                </c:pt>
                <c:pt idx="7402">
                  <c:v>539</c:v>
                </c:pt>
                <c:pt idx="7403">
                  <c:v>539</c:v>
                </c:pt>
                <c:pt idx="7404">
                  <c:v>539</c:v>
                </c:pt>
                <c:pt idx="7405">
                  <c:v>540</c:v>
                </c:pt>
                <c:pt idx="7406">
                  <c:v>540</c:v>
                </c:pt>
                <c:pt idx="7407">
                  <c:v>540</c:v>
                </c:pt>
                <c:pt idx="7408">
                  <c:v>541</c:v>
                </c:pt>
                <c:pt idx="7409">
                  <c:v>541</c:v>
                </c:pt>
                <c:pt idx="7410">
                  <c:v>541</c:v>
                </c:pt>
                <c:pt idx="7411">
                  <c:v>542</c:v>
                </c:pt>
                <c:pt idx="7412">
                  <c:v>543</c:v>
                </c:pt>
                <c:pt idx="7413">
                  <c:v>544</c:v>
                </c:pt>
                <c:pt idx="7414">
                  <c:v>545</c:v>
                </c:pt>
                <c:pt idx="7415">
                  <c:v>545</c:v>
                </c:pt>
                <c:pt idx="7416">
                  <c:v>545</c:v>
                </c:pt>
                <c:pt idx="7417">
                  <c:v>545</c:v>
                </c:pt>
                <c:pt idx="7418">
                  <c:v>546</c:v>
                </c:pt>
                <c:pt idx="7419">
                  <c:v>546</c:v>
                </c:pt>
                <c:pt idx="7420">
                  <c:v>546</c:v>
                </c:pt>
                <c:pt idx="7421">
                  <c:v>546</c:v>
                </c:pt>
                <c:pt idx="7422">
                  <c:v>546</c:v>
                </c:pt>
                <c:pt idx="7423">
                  <c:v>546</c:v>
                </c:pt>
                <c:pt idx="7424">
                  <c:v>546</c:v>
                </c:pt>
                <c:pt idx="7425">
                  <c:v>546</c:v>
                </c:pt>
                <c:pt idx="7426">
                  <c:v>546</c:v>
                </c:pt>
                <c:pt idx="7427">
                  <c:v>546</c:v>
                </c:pt>
                <c:pt idx="7428">
                  <c:v>546</c:v>
                </c:pt>
                <c:pt idx="7429">
                  <c:v>546</c:v>
                </c:pt>
                <c:pt idx="7430">
                  <c:v>546</c:v>
                </c:pt>
                <c:pt idx="7431">
                  <c:v>546</c:v>
                </c:pt>
                <c:pt idx="7432">
                  <c:v>546</c:v>
                </c:pt>
                <c:pt idx="7433">
                  <c:v>546</c:v>
                </c:pt>
                <c:pt idx="7434">
                  <c:v>546</c:v>
                </c:pt>
                <c:pt idx="7435">
                  <c:v>546</c:v>
                </c:pt>
                <c:pt idx="7436">
                  <c:v>546</c:v>
                </c:pt>
                <c:pt idx="7437">
                  <c:v>546</c:v>
                </c:pt>
                <c:pt idx="7438">
                  <c:v>546</c:v>
                </c:pt>
                <c:pt idx="7439">
                  <c:v>546</c:v>
                </c:pt>
                <c:pt idx="7440">
                  <c:v>546</c:v>
                </c:pt>
                <c:pt idx="7441">
                  <c:v>546</c:v>
                </c:pt>
                <c:pt idx="7442">
                  <c:v>546</c:v>
                </c:pt>
                <c:pt idx="7443">
                  <c:v>546</c:v>
                </c:pt>
                <c:pt idx="7444">
                  <c:v>546</c:v>
                </c:pt>
                <c:pt idx="7445">
                  <c:v>546</c:v>
                </c:pt>
                <c:pt idx="7446">
                  <c:v>546</c:v>
                </c:pt>
                <c:pt idx="7447">
                  <c:v>546</c:v>
                </c:pt>
                <c:pt idx="7448">
                  <c:v>547</c:v>
                </c:pt>
                <c:pt idx="7449">
                  <c:v>547</c:v>
                </c:pt>
                <c:pt idx="7450">
                  <c:v>547</c:v>
                </c:pt>
                <c:pt idx="7451">
                  <c:v>547</c:v>
                </c:pt>
                <c:pt idx="7452">
                  <c:v>548</c:v>
                </c:pt>
                <c:pt idx="7453">
                  <c:v>548</c:v>
                </c:pt>
                <c:pt idx="7454">
                  <c:v>548</c:v>
                </c:pt>
                <c:pt idx="7455">
                  <c:v>548</c:v>
                </c:pt>
                <c:pt idx="7456">
                  <c:v>548</c:v>
                </c:pt>
                <c:pt idx="7457">
                  <c:v>548</c:v>
                </c:pt>
                <c:pt idx="7458">
                  <c:v>548</c:v>
                </c:pt>
                <c:pt idx="7459">
                  <c:v>548</c:v>
                </c:pt>
                <c:pt idx="7460">
                  <c:v>548</c:v>
                </c:pt>
                <c:pt idx="7461">
                  <c:v>549</c:v>
                </c:pt>
                <c:pt idx="7462">
                  <c:v>550</c:v>
                </c:pt>
                <c:pt idx="7463">
                  <c:v>550</c:v>
                </c:pt>
                <c:pt idx="7464">
                  <c:v>550</c:v>
                </c:pt>
                <c:pt idx="7465">
                  <c:v>550</c:v>
                </c:pt>
                <c:pt idx="7466">
                  <c:v>550</c:v>
                </c:pt>
                <c:pt idx="7467">
                  <c:v>550</c:v>
                </c:pt>
                <c:pt idx="7468">
                  <c:v>550</c:v>
                </c:pt>
                <c:pt idx="7469">
                  <c:v>551</c:v>
                </c:pt>
                <c:pt idx="7470">
                  <c:v>551</c:v>
                </c:pt>
                <c:pt idx="7471">
                  <c:v>551</c:v>
                </c:pt>
                <c:pt idx="7472">
                  <c:v>551</c:v>
                </c:pt>
                <c:pt idx="7473">
                  <c:v>551</c:v>
                </c:pt>
                <c:pt idx="7474">
                  <c:v>551</c:v>
                </c:pt>
                <c:pt idx="7475">
                  <c:v>551</c:v>
                </c:pt>
                <c:pt idx="7476">
                  <c:v>551</c:v>
                </c:pt>
                <c:pt idx="7477">
                  <c:v>551</c:v>
                </c:pt>
                <c:pt idx="7478">
                  <c:v>551</c:v>
                </c:pt>
                <c:pt idx="7479">
                  <c:v>551</c:v>
                </c:pt>
                <c:pt idx="7480">
                  <c:v>551</c:v>
                </c:pt>
                <c:pt idx="7481">
                  <c:v>551</c:v>
                </c:pt>
                <c:pt idx="7482">
                  <c:v>551</c:v>
                </c:pt>
                <c:pt idx="7483">
                  <c:v>551</c:v>
                </c:pt>
                <c:pt idx="7484">
                  <c:v>551</c:v>
                </c:pt>
                <c:pt idx="7485">
                  <c:v>552</c:v>
                </c:pt>
                <c:pt idx="7486">
                  <c:v>552</c:v>
                </c:pt>
                <c:pt idx="7487">
                  <c:v>552</c:v>
                </c:pt>
                <c:pt idx="7488">
                  <c:v>552</c:v>
                </c:pt>
                <c:pt idx="7489">
                  <c:v>552</c:v>
                </c:pt>
                <c:pt idx="7490">
                  <c:v>552</c:v>
                </c:pt>
                <c:pt idx="7491">
                  <c:v>552</c:v>
                </c:pt>
                <c:pt idx="7492">
                  <c:v>552</c:v>
                </c:pt>
                <c:pt idx="7493">
                  <c:v>552</c:v>
                </c:pt>
                <c:pt idx="7494">
                  <c:v>552</c:v>
                </c:pt>
                <c:pt idx="7495">
                  <c:v>552</c:v>
                </c:pt>
                <c:pt idx="7496">
                  <c:v>552</c:v>
                </c:pt>
                <c:pt idx="7497">
                  <c:v>552</c:v>
                </c:pt>
                <c:pt idx="7498">
                  <c:v>552</c:v>
                </c:pt>
                <c:pt idx="7499">
                  <c:v>552</c:v>
                </c:pt>
                <c:pt idx="7500">
                  <c:v>552</c:v>
                </c:pt>
                <c:pt idx="7501">
                  <c:v>552</c:v>
                </c:pt>
                <c:pt idx="7502">
                  <c:v>552</c:v>
                </c:pt>
                <c:pt idx="7503">
                  <c:v>552</c:v>
                </c:pt>
                <c:pt idx="7504">
                  <c:v>552</c:v>
                </c:pt>
                <c:pt idx="7505">
                  <c:v>552</c:v>
                </c:pt>
                <c:pt idx="7506">
                  <c:v>552</c:v>
                </c:pt>
                <c:pt idx="7507">
                  <c:v>552</c:v>
                </c:pt>
                <c:pt idx="7508">
                  <c:v>552</c:v>
                </c:pt>
                <c:pt idx="7509">
                  <c:v>552</c:v>
                </c:pt>
                <c:pt idx="7510">
                  <c:v>552</c:v>
                </c:pt>
                <c:pt idx="7511">
                  <c:v>552</c:v>
                </c:pt>
                <c:pt idx="7512">
                  <c:v>552</c:v>
                </c:pt>
                <c:pt idx="7513">
                  <c:v>552</c:v>
                </c:pt>
                <c:pt idx="7514">
                  <c:v>552</c:v>
                </c:pt>
                <c:pt idx="7515">
                  <c:v>552</c:v>
                </c:pt>
                <c:pt idx="7516">
                  <c:v>552</c:v>
                </c:pt>
                <c:pt idx="7517">
                  <c:v>552</c:v>
                </c:pt>
                <c:pt idx="7518">
                  <c:v>553</c:v>
                </c:pt>
                <c:pt idx="7519">
                  <c:v>553</c:v>
                </c:pt>
                <c:pt idx="7520">
                  <c:v>553</c:v>
                </c:pt>
                <c:pt idx="7521">
                  <c:v>553</c:v>
                </c:pt>
                <c:pt idx="7522">
                  <c:v>554</c:v>
                </c:pt>
                <c:pt idx="7523">
                  <c:v>554</c:v>
                </c:pt>
                <c:pt idx="7524">
                  <c:v>554</c:v>
                </c:pt>
                <c:pt idx="7525">
                  <c:v>554</c:v>
                </c:pt>
                <c:pt idx="7526">
                  <c:v>555</c:v>
                </c:pt>
                <c:pt idx="7527">
                  <c:v>555</c:v>
                </c:pt>
                <c:pt idx="7528">
                  <c:v>555</c:v>
                </c:pt>
                <c:pt idx="7529">
                  <c:v>555</c:v>
                </c:pt>
                <c:pt idx="7530">
                  <c:v>555</c:v>
                </c:pt>
                <c:pt idx="7531">
                  <c:v>555</c:v>
                </c:pt>
                <c:pt idx="7532">
                  <c:v>555</c:v>
                </c:pt>
                <c:pt idx="7533">
                  <c:v>555</c:v>
                </c:pt>
                <c:pt idx="7534">
                  <c:v>555</c:v>
                </c:pt>
                <c:pt idx="7535">
                  <c:v>555</c:v>
                </c:pt>
                <c:pt idx="7536">
                  <c:v>555</c:v>
                </c:pt>
                <c:pt idx="7537">
                  <c:v>555</c:v>
                </c:pt>
                <c:pt idx="7538">
                  <c:v>555</c:v>
                </c:pt>
                <c:pt idx="7539">
                  <c:v>555</c:v>
                </c:pt>
                <c:pt idx="7540">
                  <c:v>555</c:v>
                </c:pt>
                <c:pt idx="7541">
                  <c:v>555</c:v>
                </c:pt>
                <c:pt idx="7542">
                  <c:v>555</c:v>
                </c:pt>
                <c:pt idx="7543">
                  <c:v>555</c:v>
                </c:pt>
                <c:pt idx="7544">
                  <c:v>555</c:v>
                </c:pt>
                <c:pt idx="7545">
                  <c:v>555</c:v>
                </c:pt>
                <c:pt idx="7546">
                  <c:v>555</c:v>
                </c:pt>
                <c:pt idx="7547">
                  <c:v>555</c:v>
                </c:pt>
                <c:pt idx="7548">
                  <c:v>555</c:v>
                </c:pt>
                <c:pt idx="7549">
                  <c:v>555</c:v>
                </c:pt>
                <c:pt idx="7550">
                  <c:v>555</c:v>
                </c:pt>
                <c:pt idx="7551">
                  <c:v>555</c:v>
                </c:pt>
                <c:pt idx="7552">
                  <c:v>555</c:v>
                </c:pt>
                <c:pt idx="7553">
                  <c:v>555</c:v>
                </c:pt>
                <c:pt idx="7554">
                  <c:v>555</c:v>
                </c:pt>
                <c:pt idx="7555">
                  <c:v>555</c:v>
                </c:pt>
                <c:pt idx="7556">
                  <c:v>555</c:v>
                </c:pt>
                <c:pt idx="7557">
                  <c:v>555</c:v>
                </c:pt>
                <c:pt idx="7558">
                  <c:v>555</c:v>
                </c:pt>
                <c:pt idx="7559">
                  <c:v>555</c:v>
                </c:pt>
                <c:pt idx="7560">
                  <c:v>555</c:v>
                </c:pt>
                <c:pt idx="7561">
                  <c:v>555</c:v>
                </c:pt>
                <c:pt idx="7562">
                  <c:v>555</c:v>
                </c:pt>
                <c:pt idx="7563">
                  <c:v>555</c:v>
                </c:pt>
                <c:pt idx="7564">
                  <c:v>555</c:v>
                </c:pt>
                <c:pt idx="7565">
                  <c:v>555</c:v>
                </c:pt>
                <c:pt idx="7566">
                  <c:v>555</c:v>
                </c:pt>
                <c:pt idx="7567">
                  <c:v>555</c:v>
                </c:pt>
                <c:pt idx="7568">
                  <c:v>555</c:v>
                </c:pt>
                <c:pt idx="7569">
                  <c:v>555</c:v>
                </c:pt>
                <c:pt idx="7570">
                  <c:v>555</c:v>
                </c:pt>
                <c:pt idx="7571">
                  <c:v>556</c:v>
                </c:pt>
                <c:pt idx="7572">
                  <c:v>557</c:v>
                </c:pt>
                <c:pt idx="7573">
                  <c:v>558</c:v>
                </c:pt>
                <c:pt idx="7574">
                  <c:v>558</c:v>
                </c:pt>
                <c:pt idx="7575">
                  <c:v>559</c:v>
                </c:pt>
                <c:pt idx="7576">
                  <c:v>560</c:v>
                </c:pt>
                <c:pt idx="7577">
                  <c:v>561</c:v>
                </c:pt>
                <c:pt idx="7578">
                  <c:v>561</c:v>
                </c:pt>
                <c:pt idx="7579">
                  <c:v>561</c:v>
                </c:pt>
                <c:pt idx="7580">
                  <c:v>561</c:v>
                </c:pt>
                <c:pt idx="7581">
                  <c:v>561</c:v>
                </c:pt>
                <c:pt idx="7582">
                  <c:v>561</c:v>
                </c:pt>
                <c:pt idx="7583">
                  <c:v>562</c:v>
                </c:pt>
                <c:pt idx="7584">
                  <c:v>563</c:v>
                </c:pt>
                <c:pt idx="7585">
                  <c:v>563</c:v>
                </c:pt>
                <c:pt idx="7586">
                  <c:v>563</c:v>
                </c:pt>
                <c:pt idx="7587">
                  <c:v>564</c:v>
                </c:pt>
                <c:pt idx="7588">
                  <c:v>564</c:v>
                </c:pt>
                <c:pt idx="7589">
                  <c:v>565</c:v>
                </c:pt>
                <c:pt idx="7590">
                  <c:v>566</c:v>
                </c:pt>
                <c:pt idx="7591">
                  <c:v>567</c:v>
                </c:pt>
                <c:pt idx="7592">
                  <c:v>568</c:v>
                </c:pt>
                <c:pt idx="7593">
                  <c:v>569</c:v>
                </c:pt>
                <c:pt idx="7594">
                  <c:v>570</c:v>
                </c:pt>
                <c:pt idx="7595">
                  <c:v>571</c:v>
                </c:pt>
                <c:pt idx="7596">
                  <c:v>572</c:v>
                </c:pt>
                <c:pt idx="7597">
                  <c:v>573</c:v>
                </c:pt>
                <c:pt idx="7598">
                  <c:v>574</c:v>
                </c:pt>
                <c:pt idx="7599">
                  <c:v>575</c:v>
                </c:pt>
                <c:pt idx="7600">
                  <c:v>576</c:v>
                </c:pt>
                <c:pt idx="7601">
                  <c:v>577</c:v>
                </c:pt>
                <c:pt idx="7602">
                  <c:v>577</c:v>
                </c:pt>
                <c:pt idx="7603">
                  <c:v>577</c:v>
                </c:pt>
                <c:pt idx="7604">
                  <c:v>577</c:v>
                </c:pt>
                <c:pt idx="7605">
                  <c:v>577</c:v>
                </c:pt>
                <c:pt idx="7606">
                  <c:v>578</c:v>
                </c:pt>
                <c:pt idx="7607">
                  <c:v>579</c:v>
                </c:pt>
                <c:pt idx="7608">
                  <c:v>580</c:v>
                </c:pt>
                <c:pt idx="7609">
                  <c:v>581</c:v>
                </c:pt>
                <c:pt idx="7610">
                  <c:v>582</c:v>
                </c:pt>
                <c:pt idx="7611">
                  <c:v>582</c:v>
                </c:pt>
                <c:pt idx="7612">
                  <c:v>582</c:v>
                </c:pt>
                <c:pt idx="7613">
                  <c:v>582</c:v>
                </c:pt>
                <c:pt idx="7614">
                  <c:v>582</c:v>
                </c:pt>
                <c:pt idx="7615">
                  <c:v>582</c:v>
                </c:pt>
                <c:pt idx="7616">
                  <c:v>582</c:v>
                </c:pt>
                <c:pt idx="7617">
                  <c:v>582</c:v>
                </c:pt>
                <c:pt idx="7618">
                  <c:v>582</c:v>
                </c:pt>
                <c:pt idx="7619">
                  <c:v>583</c:v>
                </c:pt>
                <c:pt idx="7620">
                  <c:v>583</c:v>
                </c:pt>
                <c:pt idx="7621">
                  <c:v>583</c:v>
                </c:pt>
                <c:pt idx="7622">
                  <c:v>583</c:v>
                </c:pt>
                <c:pt idx="7623">
                  <c:v>583</c:v>
                </c:pt>
                <c:pt idx="7624">
                  <c:v>583</c:v>
                </c:pt>
                <c:pt idx="7625">
                  <c:v>583</c:v>
                </c:pt>
                <c:pt idx="7626">
                  <c:v>583</c:v>
                </c:pt>
                <c:pt idx="7627">
                  <c:v>583</c:v>
                </c:pt>
                <c:pt idx="7628">
                  <c:v>583</c:v>
                </c:pt>
                <c:pt idx="7629">
                  <c:v>583</c:v>
                </c:pt>
                <c:pt idx="7630">
                  <c:v>583</c:v>
                </c:pt>
                <c:pt idx="7631">
                  <c:v>583</c:v>
                </c:pt>
                <c:pt idx="7632">
                  <c:v>584</c:v>
                </c:pt>
                <c:pt idx="7633">
                  <c:v>584</c:v>
                </c:pt>
                <c:pt idx="7634">
                  <c:v>584</c:v>
                </c:pt>
                <c:pt idx="7635">
                  <c:v>584</c:v>
                </c:pt>
                <c:pt idx="7636">
                  <c:v>584</c:v>
                </c:pt>
                <c:pt idx="7637">
                  <c:v>584</c:v>
                </c:pt>
                <c:pt idx="7638">
                  <c:v>584</c:v>
                </c:pt>
                <c:pt idx="7639">
                  <c:v>584</c:v>
                </c:pt>
                <c:pt idx="7640">
                  <c:v>584</c:v>
                </c:pt>
                <c:pt idx="7641">
                  <c:v>584</c:v>
                </c:pt>
                <c:pt idx="7642">
                  <c:v>584</c:v>
                </c:pt>
                <c:pt idx="7643">
                  <c:v>584</c:v>
                </c:pt>
                <c:pt idx="7644">
                  <c:v>584</c:v>
                </c:pt>
                <c:pt idx="7645">
                  <c:v>584</c:v>
                </c:pt>
                <c:pt idx="7646">
                  <c:v>584</c:v>
                </c:pt>
                <c:pt idx="7647">
                  <c:v>584</c:v>
                </c:pt>
                <c:pt idx="7648">
                  <c:v>584</c:v>
                </c:pt>
                <c:pt idx="7649">
                  <c:v>584</c:v>
                </c:pt>
                <c:pt idx="7650">
                  <c:v>584</c:v>
                </c:pt>
                <c:pt idx="7651">
                  <c:v>584</c:v>
                </c:pt>
                <c:pt idx="7652">
                  <c:v>584</c:v>
                </c:pt>
                <c:pt idx="7653">
                  <c:v>584</c:v>
                </c:pt>
                <c:pt idx="7654">
                  <c:v>584</c:v>
                </c:pt>
                <c:pt idx="7655">
                  <c:v>584</c:v>
                </c:pt>
                <c:pt idx="7656">
                  <c:v>584</c:v>
                </c:pt>
                <c:pt idx="7657">
                  <c:v>584</c:v>
                </c:pt>
                <c:pt idx="7658">
                  <c:v>584</c:v>
                </c:pt>
                <c:pt idx="7659">
                  <c:v>584</c:v>
                </c:pt>
                <c:pt idx="7660">
                  <c:v>584</c:v>
                </c:pt>
                <c:pt idx="7661">
                  <c:v>584</c:v>
                </c:pt>
                <c:pt idx="7662">
                  <c:v>584</c:v>
                </c:pt>
                <c:pt idx="7663">
                  <c:v>584</c:v>
                </c:pt>
                <c:pt idx="7664">
                  <c:v>584</c:v>
                </c:pt>
                <c:pt idx="7665">
                  <c:v>584</c:v>
                </c:pt>
                <c:pt idx="7666">
                  <c:v>584</c:v>
                </c:pt>
                <c:pt idx="7667">
                  <c:v>584</c:v>
                </c:pt>
                <c:pt idx="7668">
                  <c:v>584</c:v>
                </c:pt>
                <c:pt idx="7669">
                  <c:v>584</c:v>
                </c:pt>
                <c:pt idx="7670">
                  <c:v>584</c:v>
                </c:pt>
                <c:pt idx="7671">
                  <c:v>584</c:v>
                </c:pt>
                <c:pt idx="7672">
                  <c:v>584</c:v>
                </c:pt>
                <c:pt idx="7673">
                  <c:v>584</c:v>
                </c:pt>
                <c:pt idx="7674">
                  <c:v>584</c:v>
                </c:pt>
                <c:pt idx="7675">
                  <c:v>585</c:v>
                </c:pt>
                <c:pt idx="7676">
                  <c:v>586</c:v>
                </c:pt>
                <c:pt idx="7677">
                  <c:v>586</c:v>
                </c:pt>
                <c:pt idx="7678">
                  <c:v>586</c:v>
                </c:pt>
                <c:pt idx="7679">
                  <c:v>586</c:v>
                </c:pt>
                <c:pt idx="7680">
                  <c:v>586</c:v>
                </c:pt>
                <c:pt idx="7681">
                  <c:v>586</c:v>
                </c:pt>
                <c:pt idx="7682">
                  <c:v>586</c:v>
                </c:pt>
                <c:pt idx="7683">
                  <c:v>586</c:v>
                </c:pt>
                <c:pt idx="7684">
                  <c:v>586</c:v>
                </c:pt>
                <c:pt idx="7685">
                  <c:v>586</c:v>
                </c:pt>
                <c:pt idx="7686">
                  <c:v>586</c:v>
                </c:pt>
                <c:pt idx="7687">
                  <c:v>586</c:v>
                </c:pt>
                <c:pt idx="7688">
                  <c:v>586</c:v>
                </c:pt>
                <c:pt idx="7689">
                  <c:v>586</c:v>
                </c:pt>
                <c:pt idx="7690">
                  <c:v>586</c:v>
                </c:pt>
                <c:pt idx="7691">
                  <c:v>586</c:v>
                </c:pt>
                <c:pt idx="7692">
                  <c:v>586</c:v>
                </c:pt>
                <c:pt idx="7693">
                  <c:v>586</c:v>
                </c:pt>
                <c:pt idx="7694">
                  <c:v>586</c:v>
                </c:pt>
                <c:pt idx="7695">
                  <c:v>586</c:v>
                </c:pt>
                <c:pt idx="7696">
                  <c:v>586</c:v>
                </c:pt>
                <c:pt idx="7697">
                  <c:v>586</c:v>
                </c:pt>
                <c:pt idx="7698">
                  <c:v>586</c:v>
                </c:pt>
                <c:pt idx="7699">
                  <c:v>586</c:v>
                </c:pt>
                <c:pt idx="7700">
                  <c:v>586</c:v>
                </c:pt>
                <c:pt idx="7701">
                  <c:v>586</c:v>
                </c:pt>
                <c:pt idx="7702">
                  <c:v>586</c:v>
                </c:pt>
                <c:pt idx="7703">
                  <c:v>586</c:v>
                </c:pt>
                <c:pt idx="7704">
                  <c:v>586</c:v>
                </c:pt>
                <c:pt idx="7705">
                  <c:v>586</c:v>
                </c:pt>
                <c:pt idx="7706">
                  <c:v>586</c:v>
                </c:pt>
                <c:pt idx="7707">
                  <c:v>586</c:v>
                </c:pt>
                <c:pt idx="7708">
                  <c:v>586</c:v>
                </c:pt>
                <c:pt idx="7709">
                  <c:v>586</c:v>
                </c:pt>
                <c:pt idx="7710">
                  <c:v>586</c:v>
                </c:pt>
                <c:pt idx="7711">
                  <c:v>586</c:v>
                </c:pt>
                <c:pt idx="7712">
                  <c:v>586</c:v>
                </c:pt>
                <c:pt idx="7713">
                  <c:v>586</c:v>
                </c:pt>
                <c:pt idx="7714">
                  <c:v>586</c:v>
                </c:pt>
                <c:pt idx="7715">
                  <c:v>586</c:v>
                </c:pt>
                <c:pt idx="7716">
                  <c:v>586</c:v>
                </c:pt>
                <c:pt idx="7717">
                  <c:v>586</c:v>
                </c:pt>
                <c:pt idx="7718">
                  <c:v>586</c:v>
                </c:pt>
                <c:pt idx="7719">
                  <c:v>586</c:v>
                </c:pt>
                <c:pt idx="7720">
                  <c:v>586</c:v>
                </c:pt>
                <c:pt idx="7721">
                  <c:v>586</c:v>
                </c:pt>
                <c:pt idx="7722">
                  <c:v>586</c:v>
                </c:pt>
                <c:pt idx="7723">
                  <c:v>586</c:v>
                </c:pt>
                <c:pt idx="7724">
                  <c:v>586</c:v>
                </c:pt>
                <c:pt idx="7725">
                  <c:v>586</c:v>
                </c:pt>
                <c:pt idx="7726">
                  <c:v>586</c:v>
                </c:pt>
                <c:pt idx="7727">
                  <c:v>586</c:v>
                </c:pt>
                <c:pt idx="7728">
                  <c:v>586</c:v>
                </c:pt>
                <c:pt idx="7729">
                  <c:v>587</c:v>
                </c:pt>
                <c:pt idx="7730">
                  <c:v>587</c:v>
                </c:pt>
                <c:pt idx="7731">
                  <c:v>587</c:v>
                </c:pt>
                <c:pt idx="7732">
                  <c:v>587</c:v>
                </c:pt>
                <c:pt idx="7733">
                  <c:v>587</c:v>
                </c:pt>
                <c:pt idx="7734">
                  <c:v>587</c:v>
                </c:pt>
                <c:pt idx="7735">
                  <c:v>587</c:v>
                </c:pt>
                <c:pt idx="7736">
                  <c:v>587</c:v>
                </c:pt>
                <c:pt idx="7737">
                  <c:v>587</c:v>
                </c:pt>
                <c:pt idx="7738">
                  <c:v>587</c:v>
                </c:pt>
                <c:pt idx="7739">
                  <c:v>588</c:v>
                </c:pt>
                <c:pt idx="7740">
                  <c:v>588</c:v>
                </c:pt>
                <c:pt idx="7741">
                  <c:v>588</c:v>
                </c:pt>
                <c:pt idx="7742">
                  <c:v>588</c:v>
                </c:pt>
                <c:pt idx="7743">
                  <c:v>589</c:v>
                </c:pt>
                <c:pt idx="7744">
                  <c:v>589</c:v>
                </c:pt>
                <c:pt idx="7745">
                  <c:v>589</c:v>
                </c:pt>
                <c:pt idx="7746">
                  <c:v>589</c:v>
                </c:pt>
                <c:pt idx="7747">
                  <c:v>589</c:v>
                </c:pt>
                <c:pt idx="7748">
                  <c:v>589</c:v>
                </c:pt>
                <c:pt idx="7749">
                  <c:v>590</c:v>
                </c:pt>
                <c:pt idx="7750">
                  <c:v>590</c:v>
                </c:pt>
                <c:pt idx="7751">
                  <c:v>591</c:v>
                </c:pt>
                <c:pt idx="7752">
                  <c:v>591</c:v>
                </c:pt>
                <c:pt idx="7753">
                  <c:v>591</c:v>
                </c:pt>
                <c:pt idx="7754">
                  <c:v>591</c:v>
                </c:pt>
                <c:pt idx="7755">
                  <c:v>592</c:v>
                </c:pt>
                <c:pt idx="7756">
                  <c:v>592</c:v>
                </c:pt>
                <c:pt idx="7757">
                  <c:v>593</c:v>
                </c:pt>
                <c:pt idx="7758">
                  <c:v>593</c:v>
                </c:pt>
                <c:pt idx="7759">
                  <c:v>593</c:v>
                </c:pt>
                <c:pt idx="7760">
                  <c:v>593</c:v>
                </c:pt>
                <c:pt idx="7761">
                  <c:v>593</c:v>
                </c:pt>
                <c:pt idx="7762">
                  <c:v>593</c:v>
                </c:pt>
                <c:pt idx="7763">
                  <c:v>593</c:v>
                </c:pt>
                <c:pt idx="7764">
                  <c:v>593</c:v>
                </c:pt>
                <c:pt idx="7765">
                  <c:v>593</c:v>
                </c:pt>
                <c:pt idx="7766">
                  <c:v>593</c:v>
                </c:pt>
                <c:pt idx="7767">
                  <c:v>593</c:v>
                </c:pt>
                <c:pt idx="7768">
                  <c:v>593</c:v>
                </c:pt>
                <c:pt idx="7769">
                  <c:v>593</c:v>
                </c:pt>
                <c:pt idx="7770">
                  <c:v>593</c:v>
                </c:pt>
                <c:pt idx="7771">
                  <c:v>593</c:v>
                </c:pt>
                <c:pt idx="7772">
                  <c:v>593</c:v>
                </c:pt>
                <c:pt idx="7773">
                  <c:v>593</c:v>
                </c:pt>
                <c:pt idx="7774">
                  <c:v>593</c:v>
                </c:pt>
                <c:pt idx="7775">
                  <c:v>593</c:v>
                </c:pt>
                <c:pt idx="7776">
                  <c:v>593</c:v>
                </c:pt>
                <c:pt idx="7777">
                  <c:v>593</c:v>
                </c:pt>
                <c:pt idx="7778">
                  <c:v>593</c:v>
                </c:pt>
                <c:pt idx="7779">
                  <c:v>593</c:v>
                </c:pt>
                <c:pt idx="7780">
                  <c:v>593</c:v>
                </c:pt>
                <c:pt idx="7781">
                  <c:v>593</c:v>
                </c:pt>
                <c:pt idx="7782">
                  <c:v>593</c:v>
                </c:pt>
                <c:pt idx="7783">
                  <c:v>593</c:v>
                </c:pt>
                <c:pt idx="7784">
                  <c:v>593</c:v>
                </c:pt>
                <c:pt idx="7785">
                  <c:v>593</c:v>
                </c:pt>
                <c:pt idx="7786">
                  <c:v>593</c:v>
                </c:pt>
                <c:pt idx="7787">
                  <c:v>593</c:v>
                </c:pt>
                <c:pt idx="7788">
                  <c:v>593</c:v>
                </c:pt>
                <c:pt idx="7789">
                  <c:v>593</c:v>
                </c:pt>
                <c:pt idx="7790">
                  <c:v>593</c:v>
                </c:pt>
                <c:pt idx="7791">
                  <c:v>593</c:v>
                </c:pt>
                <c:pt idx="7792">
                  <c:v>593</c:v>
                </c:pt>
                <c:pt idx="7793">
                  <c:v>593</c:v>
                </c:pt>
                <c:pt idx="7794">
                  <c:v>593</c:v>
                </c:pt>
                <c:pt idx="7795">
                  <c:v>593</c:v>
                </c:pt>
                <c:pt idx="7796">
                  <c:v>593</c:v>
                </c:pt>
                <c:pt idx="7797">
                  <c:v>593</c:v>
                </c:pt>
                <c:pt idx="7798">
                  <c:v>593</c:v>
                </c:pt>
                <c:pt idx="7799">
                  <c:v>593</c:v>
                </c:pt>
                <c:pt idx="7800">
                  <c:v>593</c:v>
                </c:pt>
                <c:pt idx="7801">
                  <c:v>593</c:v>
                </c:pt>
                <c:pt idx="7802">
                  <c:v>594</c:v>
                </c:pt>
                <c:pt idx="7803">
                  <c:v>594</c:v>
                </c:pt>
                <c:pt idx="7804">
                  <c:v>594</c:v>
                </c:pt>
                <c:pt idx="7805">
                  <c:v>594</c:v>
                </c:pt>
                <c:pt idx="7806">
                  <c:v>594</c:v>
                </c:pt>
                <c:pt idx="7807">
                  <c:v>594</c:v>
                </c:pt>
                <c:pt idx="7808">
                  <c:v>594</c:v>
                </c:pt>
                <c:pt idx="7809">
                  <c:v>594</c:v>
                </c:pt>
                <c:pt idx="7810">
                  <c:v>594</c:v>
                </c:pt>
                <c:pt idx="7811">
                  <c:v>594</c:v>
                </c:pt>
                <c:pt idx="7812">
                  <c:v>595</c:v>
                </c:pt>
                <c:pt idx="7813">
                  <c:v>595</c:v>
                </c:pt>
                <c:pt idx="7814">
                  <c:v>595</c:v>
                </c:pt>
                <c:pt idx="7815">
                  <c:v>595</c:v>
                </c:pt>
                <c:pt idx="7816">
                  <c:v>595</c:v>
                </c:pt>
                <c:pt idx="7817">
                  <c:v>595</c:v>
                </c:pt>
                <c:pt idx="7818">
                  <c:v>595</c:v>
                </c:pt>
                <c:pt idx="7819">
                  <c:v>595</c:v>
                </c:pt>
                <c:pt idx="7820">
                  <c:v>595</c:v>
                </c:pt>
                <c:pt idx="7821">
                  <c:v>595</c:v>
                </c:pt>
                <c:pt idx="7822">
                  <c:v>595</c:v>
                </c:pt>
                <c:pt idx="7823">
                  <c:v>595</c:v>
                </c:pt>
                <c:pt idx="7824">
                  <c:v>596</c:v>
                </c:pt>
                <c:pt idx="7825">
                  <c:v>596</c:v>
                </c:pt>
                <c:pt idx="7826">
                  <c:v>596</c:v>
                </c:pt>
                <c:pt idx="7827">
                  <c:v>596</c:v>
                </c:pt>
                <c:pt idx="7828">
                  <c:v>596</c:v>
                </c:pt>
                <c:pt idx="7829">
                  <c:v>596</c:v>
                </c:pt>
                <c:pt idx="7830">
                  <c:v>596</c:v>
                </c:pt>
                <c:pt idx="7831">
                  <c:v>596</c:v>
                </c:pt>
                <c:pt idx="7832">
                  <c:v>597</c:v>
                </c:pt>
                <c:pt idx="7833">
                  <c:v>598</c:v>
                </c:pt>
                <c:pt idx="7834">
                  <c:v>599</c:v>
                </c:pt>
                <c:pt idx="7835">
                  <c:v>600</c:v>
                </c:pt>
                <c:pt idx="7836">
                  <c:v>600</c:v>
                </c:pt>
                <c:pt idx="7837">
                  <c:v>601</c:v>
                </c:pt>
                <c:pt idx="7838">
                  <c:v>601</c:v>
                </c:pt>
                <c:pt idx="7839">
                  <c:v>601</c:v>
                </c:pt>
                <c:pt idx="7840">
                  <c:v>601</c:v>
                </c:pt>
                <c:pt idx="7841">
                  <c:v>601</c:v>
                </c:pt>
                <c:pt idx="7842">
                  <c:v>601</c:v>
                </c:pt>
                <c:pt idx="7843">
                  <c:v>601</c:v>
                </c:pt>
                <c:pt idx="7844">
                  <c:v>601</c:v>
                </c:pt>
                <c:pt idx="7845">
                  <c:v>601</c:v>
                </c:pt>
                <c:pt idx="7846">
                  <c:v>601</c:v>
                </c:pt>
                <c:pt idx="7847">
                  <c:v>601</c:v>
                </c:pt>
                <c:pt idx="7848">
                  <c:v>601</c:v>
                </c:pt>
                <c:pt idx="7849">
                  <c:v>601</c:v>
                </c:pt>
                <c:pt idx="7850">
                  <c:v>601</c:v>
                </c:pt>
                <c:pt idx="7851">
                  <c:v>601</c:v>
                </c:pt>
                <c:pt idx="7852">
                  <c:v>601</c:v>
                </c:pt>
                <c:pt idx="7853">
                  <c:v>601</c:v>
                </c:pt>
                <c:pt idx="7854">
                  <c:v>601</c:v>
                </c:pt>
                <c:pt idx="7855">
                  <c:v>602</c:v>
                </c:pt>
                <c:pt idx="7856">
                  <c:v>603</c:v>
                </c:pt>
                <c:pt idx="7857">
                  <c:v>604</c:v>
                </c:pt>
                <c:pt idx="7858">
                  <c:v>604</c:v>
                </c:pt>
                <c:pt idx="7859">
                  <c:v>604</c:v>
                </c:pt>
                <c:pt idx="7860">
                  <c:v>605</c:v>
                </c:pt>
                <c:pt idx="7861">
                  <c:v>605</c:v>
                </c:pt>
                <c:pt idx="7862">
                  <c:v>605</c:v>
                </c:pt>
                <c:pt idx="7863">
                  <c:v>605</c:v>
                </c:pt>
                <c:pt idx="7864">
                  <c:v>605</c:v>
                </c:pt>
                <c:pt idx="7865">
                  <c:v>605</c:v>
                </c:pt>
                <c:pt idx="7866">
                  <c:v>605</c:v>
                </c:pt>
                <c:pt idx="7867">
                  <c:v>605</c:v>
                </c:pt>
                <c:pt idx="7868">
                  <c:v>605</c:v>
                </c:pt>
                <c:pt idx="7869">
                  <c:v>605</c:v>
                </c:pt>
                <c:pt idx="7870">
                  <c:v>606</c:v>
                </c:pt>
                <c:pt idx="7871">
                  <c:v>606</c:v>
                </c:pt>
                <c:pt idx="7872">
                  <c:v>606</c:v>
                </c:pt>
                <c:pt idx="7873">
                  <c:v>606</c:v>
                </c:pt>
                <c:pt idx="7874">
                  <c:v>606</c:v>
                </c:pt>
                <c:pt idx="7875">
                  <c:v>606</c:v>
                </c:pt>
                <c:pt idx="7876">
                  <c:v>606</c:v>
                </c:pt>
                <c:pt idx="7877">
                  <c:v>606</c:v>
                </c:pt>
                <c:pt idx="7878">
                  <c:v>606</c:v>
                </c:pt>
                <c:pt idx="7879">
                  <c:v>606</c:v>
                </c:pt>
                <c:pt idx="7880">
                  <c:v>606</c:v>
                </c:pt>
                <c:pt idx="7881">
                  <c:v>606</c:v>
                </c:pt>
                <c:pt idx="7882">
                  <c:v>606</c:v>
                </c:pt>
                <c:pt idx="7883">
                  <c:v>606</c:v>
                </c:pt>
                <c:pt idx="7884">
                  <c:v>606</c:v>
                </c:pt>
                <c:pt idx="7885">
                  <c:v>607</c:v>
                </c:pt>
                <c:pt idx="7886">
                  <c:v>607</c:v>
                </c:pt>
                <c:pt idx="7887">
                  <c:v>607</c:v>
                </c:pt>
                <c:pt idx="7888">
                  <c:v>607</c:v>
                </c:pt>
                <c:pt idx="7889">
                  <c:v>607</c:v>
                </c:pt>
                <c:pt idx="7890">
                  <c:v>607</c:v>
                </c:pt>
                <c:pt idx="7891">
                  <c:v>607</c:v>
                </c:pt>
                <c:pt idx="7892">
                  <c:v>607</c:v>
                </c:pt>
                <c:pt idx="7893">
                  <c:v>607</c:v>
                </c:pt>
                <c:pt idx="7894">
                  <c:v>607</c:v>
                </c:pt>
                <c:pt idx="7895">
                  <c:v>607</c:v>
                </c:pt>
                <c:pt idx="7896">
                  <c:v>608</c:v>
                </c:pt>
                <c:pt idx="7897">
                  <c:v>608</c:v>
                </c:pt>
                <c:pt idx="7898">
                  <c:v>608</c:v>
                </c:pt>
                <c:pt idx="7899">
                  <c:v>608</c:v>
                </c:pt>
                <c:pt idx="7900">
                  <c:v>608</c:v>
                </c:pt>
                <c:pt idx="7901">
                  <c:v>609</c:v>
                </c:pt>
                <c:pt idx="7902">
                  <c:v>609</c:v>
                </c:pt>
                <c:pt idx="7903">
                  <c:v>609</c:v>
                </c:pt>
                <c:pt idx="7904">
                  <c:v>609</c:v>
                </c:pt>
                <c:pt idx="7905">
                  <c:v>609</c:v>
                </c:pt>
                <c:pt idx="7906">
                  <c:v>609</c:v>
                </c:pt>
                <c:pt idx="7907">
                  <c:v>609</c:v>
                </c:pt>
                <c:pt idx="7908">
                  <c:v>609</c:v>
                </c:pt>
                <c:pt idx="7909">
                  <c:v>609</c:v>
                </c:pt>
                <c:pt idx="7910">
                  <c:v>609</c:v>
                </c:pt>
                <c:pt idx="7911">
                  <c:v>609</c:v>
                </c:pt>
                <c:pt idx="7912">
                  <c:v>610</c:v>
                </c:pt>
                <c:pt idx="7913">
                  <c:v>611</c:v>
                </c:pt>
                <c:pt idx="7914">
                  <c:v>611</c:v>
                </c:pt>
                <c:pt idx="7915">
                  <c:v>611</c:v>
                </c:pt>
                <c:pt idx="7916">
                  <c:v>611</c:v>
                </c:pt>
                <c:pt idx="7917">
                  <c:v>611</c:v>
                </c:pt>
                <c:pt idx="7918">
                  <c:v>611</c:v>
                </c:pt>
                <c:pt idx="7919">
                  <c:v>611</c:v>
                </c:pt>
                <c:pt idx="7920">
                  <c:v>611</c:v>
                </c:pt>
                <c:pt idx="7921">
                  <c:v>611</c:v>
                </c:pt>
                <c:pt idx="7922">
                  <c:v>611</c:v>
                </c:pt>
                <c:pt idx="7923">
                  <c:v>611</c:v>
                </c:pt>
                <c:pt idx="7924">
                  <c:v>611</c:v>
                </c:pt>
                <c:pt idx="7925">
                  <c:v>611</c:v>
                </c:pt>
                <c:pt idx="7926">
                  <c:v>611</c:v>
                </c:pt>
                <c:pt idx="7927">
                  <c:v>611</c:v>
                </c:pt>
                <c:pt idx="7928">
                  <c:v>611</c:v>
                </c:pt>
                <c:pt idx="7929">
                  <c:v>611</c:v>
                </c:pt>
                <c:pt idx="7930">
                  <c:v>611</c:v>
                </c:pt>
                <c:pt idx="7931">
                  <c:v>611</c:v>
                </c:pt>
                <c:pt idx="7932">
                  <c:v>611</c:v>
                </c:pt>
                <c:pt idx="7933">
                  <c:v>611</c:v>
                </c:pt>
                <c:pt idx="7934">
                  <c:v>611</c:v>
                </c:pt>
                <c:pt idx="7935">
                  <c:v>611</c:v>
                </c:pt>
                <c:pt idx="7936">
                  <c:v>611</c:v>
                </c:pt>
                <c:pt idx="7937">
                  <c:v>611</c:v>
                </c:pt>
                <c:pt idx="7938">
                  <c:v>611</c:v>
                </c:pt>
                <c:pt idx="7939">
                  <c:v>611</c:v>
                </c:pt>
                <c:pt idx="7940">
                  <c:v>611</c:v>
                </c:pt>
                <c:pt idx="7941">
                  <c:v>611</c:v>
                </c:pt>
                <c:pt idx="7942">
                  <c:v>611</c:v>
                </c:pt>
                <c:pt idx="7943">
                  <c:v>611</c:v>
                </c:pt>
                <c:pt idx="7944">
                  <c:v>611</c:v>
                </c:pt>
                <c:pt idx="7945">
                  <c:v>611</c:v>
                </c:pt>
                <c:pt idx="7946">
                  <c:v>611</c:v>
                </c:pt>
                <c:pt idx="7947">
                  <c:v>611</c:v>
                </c:pt>
                <c:pt idx="7948">
                  <c:v>611</c:v>
                </c:pt>
                <c:pt idx="7949">
                  <c:v>611</c:v>
                </c:pt>
                <c:pt idx="7950">
                  <c:v>611</c:v>
                </c:pt>
                <c:pt idx="7951">
                  <c:v>611</c:v>
                </c:pt>
                <c:pt idx="7952">
                  <c:v>611</c:v>
                </c:pt>
                <c:pt idx="7953">
                  <c:v>611</c:v>
                </c:pt>
                <c:pt idx="7954">
                  <c:v>611</c:v>
                </c:pt>
                <c:pt idx="7955">
                  <c:v>611</c:v>
                </c:pt>
                <c:pt idx="7956">
                  <c:v>611</c:v>
                </c:pt>
                <c:pt idx="7957">
                  <c:v>611</c:v>
                </c:pt>
                <c:pt idx="7958">
                  <c:v>611</c:v>
                </c:pt>
                <c:pt idx="7959">
                  <c:v>611</c:v>
                </c:pt>
                <c:pt idx="7960">
                  <c:v>611</c:v>
                </c:pt>
                <c:pt idx="7961">
                  <c:v>611</c:v>
                </c:pt>
                <c:pt idx="7962">
                  <c:v>611</c:v>
                </c:pt>
                <c:pt idx="7963">
                  <c:v>611</c:v>
                </c:pt>
                <c:pt idx="7964">
                  <c:v>611</c:v>
                </c:pt>
                <c:pt idx="7965">
                  <c:v>611</c:v>
                </c:pt>
                <c:pt idx="7966">
                  <c:v>611</c:v>
                </c:pt>
                <c:pt idx="7967">
                  <c:v>611</c:v>
                </c:pt>
                <c:pt idx="7968">
                  <c:v>611</c:v>
                </c:pt>
                <c:pt idx="7969">
                  <c:v>611</c:v>
                </c:pt>
                <c:pt idx="7970">
                  <c:v>611</c:v>
                </c:pt>
                <c:pt idx="7971">
                  <c:v>611</c:v>
                </c:pt>
                <c:pt idx="7972">
                  <c:v>611</c:v>
                </c:pt>
                <c:pt idx="7973">
                  <c:v>611</c:v>
                </c:pt>
                <c:pt idx="7974">
                  <c:v>611</c:v>
                </c:pt>
                <c:pt idx="7975">
                  <c:v>611</c:v>
                </c:pt>
                <c:pt idx="7976">
                  <c:v>611</c:v>
                </c:pt>
                <c:pt idx="7977">
                  <c:v>611</c:v>
                </c:pt>
                <c:pt idx="7978">
                  <c:v>611</c:v>
                </c:pt>
                <c:pt idx="7979">
                  <c:v>611</c:v>
                </c:pt>
                <c:pt idx="7980">
                  <c:v>611</c:v>
                </c:pt>
                <c:pt idx="7981">
                  <c:v>611</c:v>
                </c:pt>
                <c:pt idx="7982">
                  <c:v>611</c:v>
                </c:pt>
                <c:pt idx="7983">
                  <c:v>611</c:v>
                </c:pt>
                <c:pt idx="7984">
                  <c:v>611</c:v>
                </c:pt>
                <c:pt idx="7985">
                  <c:v>611</c:v>
                </c:pt>
                <c:pt idx="7986">
                  <c:v>611</c:v>
                </c:pt>
                <c:pt idx="7987">
                  <c:v>612</c:v>
                </c:pt>
                <c:pt idx="7988">
                  <c:v>613</c:v>
                </c:pt>
                <c:pt idx="7989">
                  <c:v>613</c:v>
                </c:pt>
                <c:pt idx="7990">
                  <c:v>613</c:v>
                </c:pt>
                <c:pt idx="7991">
                  <c:v>614</c:v>
                </c:pt>
                <c:pt idx="7992">
                  <c:v>614</c:v>
                </c:pt>
                <c:pt idx="7993">
                  <c:v>614</c:v>
                </c:pt>
                <c:pt idx="7994">
                  <c:v>614</c:v>
                </c:pt>
                <c:pt idx="7995">
                  <c:v>614</c:v>
                </c:pt>
                <c:pt idx="7996">
                  <c:v>614</c:v>
                </c:pt>
                <c:pt idx="7997">
                  <c:v>614</c:v>
                </c:pt>
                <c:pt idx="7998">
                  <c:v>614</c:v>
                </c:pt>
                <c:pt idx="7999">
                  <c:v>614</c:v>
                </c:pt>
                <c:pt idx="8000">
                  <c:v>614</c:v>
                </c:pt>
                <c:pt idx="8001">
                  <c:v>614</c:v>
                </c:pt>
                <c:pt idx="8002">
                  <c:v>614</c:v>
                </c:pt>
                <c:pt idx="8003">
                  <c:v>615</c:v>
                </c:pt>
                <c:pt idx="8004">
                  <c:v>615</c:v>
                </c:pt>
                <c:pt idx="8005">
                  <c:v>615</c:v>
                </c:pt>
                <c:pt idx="8006">
                  <c:v>616</c:v>
                </c:pt>
                <c:pt idx="8007">
                  <c:v>617</c:v>
                </c:pt>
                <c:pt idx="8008">
                  <c:v>617</c:v>
                </c:pt>
                <c:pt idx="8009">
                  <c:v>617</c:v>
                </c:pt>
                <c:pt idx="8010">
                  <c:v>617</c:v>
                </c:pt>
                <c:pt idx="8011">
                  <c:v>618</c:v>
                </c:pt>
                <c:pt idx="8012">
                  <c:v>618</c:v>
                </c:pt>
                <c:pt idx="8013">
                  <c:v>618</c:v>
                </c:pt>
                <c:pt idx="8014">
                  <c:v>618</c:v>
                </c:pt>
                <c:pt idx="8015">
                  <c:v>618</c:v>
                </c:pt>
                <c:pt idx="8016">
                  <c:v>618</c:v>
                </c:pt>
                <c:pt idx="8017">
                  <c:v>618</c:v>
                </c:pt>
                <c:pt idx="8018">
                  <c:v>618</c:v>
                </c:pt>
                <c:pt idx="8019">
                  <c:v>618</c:v>
                </c:pt>
                <c:pt idx="8020">
                  <c:v>618</c:v>
                </c:pt>
                <c:pt idx="8021">
                  <c:v>618</c:v>
                </c:pt>
                <c:pt idx="8022">
                  <c:v>618</c:v>
                </c:pt>
                <c:pt idx="8023">
                  <c:v>618</c:v>
                </c:pt>
                <c:pt idx="8024">
                  <c:v>619</c:v>
                </c:pt>
                <c:pt idx="8025">
                  <c:v>619</c:v>
                </c:pt>
                <c:pt idx="8026">
                  <c:v>619</c:v>
                </c:pt>
                <c:pt idx="8027">
                  <c:v>619</c:v>
                </c:pt>
                <c:pt idx="8028">
                  <c:v>619</c:v>
                </c:pt>
                <c:pt idx="8029">
                  <c:v>619</c:v>
                </c:pt>
                <c:pt idx="8030">
                  <c:v>619</c:v>
                </c:pt>
                <c:pt idx="8031">
                  <c:v>619</c:v>
                </c:pt>
                <c:pt idx="8032">
                  <c:v>619</c:v>
                </c:pt>
                <c:pt idx="8033">
                  <c:v>619</c:v>
                </c:pt>
                <c:pt idx="8034">
                  <c:v>619</c:v>
                </c:pt>
                <c:pt idx="8035">
                  <c:v>620</c:v>
                </c:pt>
                <c:pt idx="8036">
                  <c:v>620</c:v>
                </c:pt>
                <c:pt idx="8037">
                  <c:v>620</c:v>
                </c:pt>
                <c:pt idx="8038">
                  <c:v>620</c:v>
                </c:pt>
                <c:pt idx="8039">
                  <c:v>621</c:v>
                </c:pt>
                <c:pt idx="8040">
                  <c:v>622</c:v>
                </c:pt>
                <c:pt idx="8041">
                  <c:v>622</c:v>
                </c:pt>
                <c:pt idx="8042">
                  <c:v>622</c:v>
                </c:pt>
                <c:pt idx="8043">
                  <c:v>623</c:v>
                </c:pt>
                <c:pt idx="8044">
                  <c:v>623</c:v>
                </c:pt>
                <c:pt idx="8045">
                  <c:v>623</c:v>
                </c:pt>
                <c:pt idx="8046">
                  <c:v>623</c:v>
                </c:pt>
                <c:pt idx="8047">
                  <c:v>623</c:v>
                </c:pt>
                <c:pt idx="8048">
                  <c:v>623</c:v>
                </c:pt>
                <c:pt idx="8049">
                  <c:v>623</c:v>
                </c:pt>
                <c:pt idx="8050">
                  <c:v>623</c:v>
                </c:pt>
                <c:pt idx="8051">
                  <c:v>623</c:v>
                </c:pt>
                <c:pt idx="8052">
                  <c:v>623</c:v>
                </c:pt>
                <c:pt idx="8053">
                  <c:v>623</c:v>
                </c:pt>
                <c:pt idx="8054">
                  <c:v>623</c:v>
                </c:pt>
                <c:pt idx="8055">
                  <c:v>623</c:v>
                </c:pt>
                <c:pt idx="8056">
                  <c:v>623</c:v>
                </c:pt>
                <c:pt idx="8057">
                  <c:v>623</c:v>
                </c:pt>
                <c:pt idx="8058">
                  <c:v>623</c:v>
                </c:pt>
                <c:pt idx="8059">
                  <c:v>624</c:v>
                </c:pt>
                <c:pt idx="8060">
                  <c:v>625</c:v>
                </c:pt>
                <c:pt idx="8061">
                  <c:v>625</c:v>
                </c:pt>
                <c:pt idx="8062">
                  <c:v>625</c:v>
                </c:pt>
                <c:pt idx="8063">
                  <c:v>625</c:v>
                </c:pt>
                <c:pt idx="8064">
                  <c:v>626</c:v>
                </c:pt>
                <c:pt idx="8065">
                  <c:v>627</c:v>
                </c:pt>
                <c:pt idx="8066">
                  <c:v>627</c:v>
                </c:pt>
                <c:pt idx="8067">
                  <c:v>627</c:v>
                </c:pt>
                <c:pt idx="8068">
                  <c:v>627</c:v>
                </c:pt>
                <c:pt idx="8069">
                  <c:v>627</c:v>
                </c:pt>
                <c:pt idx="8070">
                  <c:v>627</c:v>
                </c:pt>
                <c:pt idx="8071">
                  <c:v>627</c:v>
                </c:pt>
                <c:pt idx="8072">
                  <c:v>627</c:v>
                </c:pt>
                <c:pt idx="8073">
                  <c:v>627</c:v>
                </c:pt>
                <c:pt idx="8074">
                  <c:v>627</c:v>
                </c:pt>
                <c:pt idx="8075">
                  <c:v>627</c:v>
                </c:pt>
                <c:pt idx="8076">
                  <c:v>628</c:v>
                </c:pt>
                <c:pt idx="8077">
                  <c:v>629</c:v>
                </c:pt>
                <c:pt idx="8078">
                  <c:v>630</c:v>
                </c:pt>
                <c:pt idx="8079">
                  <c:v>631</c:v>
                </c:pt>
                <c:pt idx="8080">
                  <c:v>631</c:v>
                </c:pt>
                <c:pt idx="8081">
                  <c:v>631</c:v>
                </c:pt>
                <c:pt idx="8082">
                  <c:v>631</c:v>
                </c:pt>
                <c:pt idx="8083">
                  <c:v>632</c:v>
                </c:pt>
                <c:pt idx="8084">
                  <c:v>632</c:v>
                </c:pt>
                <c:pt idx="8085">
                  <c:v>632</c:v>
                </c:pt>
                <c:pt idx="8086">
                  <c:v>633</c:v>
                </c:pt>
                <c:pt idx="8087">
                  <c:v>634</c:v>
                </c:pt>
                <c:pt idx="8088">
                  <c:v>635</c:v>
                </c:pt>
                <c:pt idx="8089">
                  <c:v>635</c:v>
                </c:pt>
                <c:pt idx="8090">
                  <c:v>636</c:v>
                </c:pt>
                <c:pt idx="8091">
                  <c:v>636</c:v>
                </c:pt>
                <c:pt idx="8092">
                  <c:v>636</c:v>
                </c:pt>
                <c:pt idx="8093">
                  <c:v>636</c:v>
                </c:pt>
                <c:pt idx="8094">
                  <c:v>636</c:v>
                </c:pt>
                <c:pt idx="8095">
                  <c:v>636</c:v>
                </c:pt>
                <c:pt idx="8096">
                  <c:v>636</c:v>
                </c:pt>
                <c:pt idx="8097">
                  <c:v>636</c:v>
                </c:pt>
                <c:pt idx="8098">
                  <c:v>636</c:v>
                </c:pt>
                <c:pt idx="8099">
                  <c:v>636</c:v>
                </c:pt>
                <c:pt idx="8100">
                  <c:v>636</c:v>
                </c:pt>
                <c:pt idx="8101">
                  <c:v>636</c:v>
                </c:pt>
                <c:pt idx="8102">
                  <c:v>636</c:v>
                </c:pt>
                <c:pt idx="8103">
                  <c:v>636</c:v>
                </c:pt>
                <c:pt idx="8104">
                  <c:v>636</c:v>
                </c:pt>
                <c:pt idx="8105">
                  <c:v>637</c:v>
                </c:pt>
                <c:pt idx="8106">
                  <c:v>637</c:v>
                </c:pt>
                <c:pt idx="8107">
                  <c:v>637</c:v>
                </c:pt>
                <c:pt idx="8108">
                  <c:v>637</c:v>
                </c:pt>
                <c:pt idx="8109">
                  <c:v>638</c:v>
                </c:pt>
                <c:pt idx="8110">
                  <c:v>638</c:v>
                </c:pt>
                <c:pt idx="8111">
                  <c:v>639</c:v>
                </c:pt>
                <c:pt idx="8112">
                  <c:v>640</c:v>
                </c:pt>
                <c:pt idx="8113">
                  <c:v>640</c:v>
                </c:pt>
                <c:pt idx="8114">
                  <c:v>640</c:v>
                </c:pt>
                <c:pt idx="8115">
                  <c:v>640</c:v>
                </c:pt>
                <c:pt idx="8116">
                  <c:v>641</c:v>
                </c:pt>
                <c:pt idx="8117">
                  <c:v>641</c:v>
                </c:pt>
                <c:pt idx="8118">
                  <c:v>641</c:v>
                </c:pt>
                <c:pt idx="8119">
                  <c:v>641</c:v>
                </c:pt>
                <c:pt idx="8120">
                  <c:v>641</c:v>
                </c:pt>
                <c:pt idx="8121">
                  <c:v>641</c:v>
                </c:pt>
                <c:pt idx="8122">
                  <c:v>641</c:v>
                </c:pt>
                <c:pt idx="8123">
                  <c:v>641</c:v>
                </c:pt>
                <c:pt idx="8124">
                  <c:v>641</c:v>
                </c:pt>
                <c:pt idx="8125">
                  <c:v>641</c:v>
                </c:pt>
                <c:pt idx="8126">
                  <c:v>641</c:v>
                </c:pt>
                <c:pt idx="8127">
                  <c:v>642</c:v>
                </c:pt>
                <c:pt idx="8128">
                  <c:v>643</c:v>
                </c:pt>
                <c:pt idx="8129">
                  <c:v>643</c:v>
                </c:pt>
                <c:pt idx="8130">
                  <c:v>644</c:v>
                </c:pt>
                <c:pt idx="8131">
                  <c:v>644</c:v>
                </c:pt>
                <c:pt idx="8132">
                  <c:v>644</c:v>
                </c:pt>
                <c:pt idx="8133">
                  <c:v>644</c:v>
                </c:pt>
                <c:pt idx="8134">
                  <c:v>644</c:v>
                </c:pt>
                <c:pt idx="8135">
                  <c:v>644</c:v>
                </c:pt>
                <c:pt idx="8136">
                  <c:v>644</c:v>
                </c:pt>
                <c:pt idx="8137">
                  <c:v>644</c:v>
                </c:pt>
                <c:pt idx="8138">
                  <c:v>644</c:v>
                </c:pt>
                <c:pt idx="8139">
                  <c:v>644</c:v>
                </c:pt>
                <c:pt idx="8140">
                  <c:v>644</c:v>
                </c:pt>
                <c:pt idx="8141">
                  <c:v>644</c:v>
                </c:pt>
                <c:pt idx="8142">
                  <c:v>644</c:v>
                </c:pt>
                <c:pt idx="8143">
                  <c:v>644</c:v>
                </c:pt>
                <c:pt idx="8144">
                  <c:v>644</c:v>
                </c:pt>
                <c:pt idx="8145">
                  <c:v>644</c:v>
                </c:pt>
                <c:pt idx="8146">
                  <c:v>644</c:v>
                </c:pt>
                <c:pt idx="8147">
                  <c:v>644</c:v>
                </c:pt>
                <c:pt idx="8148">
                  <c:v>644</c:v>
                </c:pt>
                <c:pt idx="8149">
                  <c:v>644</c:v>
                </c:pt>
                <c:pt idx="8150">
                  <c:v>644</c:v>
                </c:pt>
                <c:pt idx="8151">
                  <c:v>644</c:v>
                </c:pt>
                <c:pt idx="8152">
                  <c:v>644</c:v>
                </c:pt>
                <c:pt idx="8153">
                  <c:v>644</c:v>
                </c:pt>
                <c:pt idx="8154">
                  <c:v>644</c:v>
                </c:pt>
                <c:pt idx="8155">
                  <c:v>644</c:v>
                </c:pt>
                <c:pt idx="8156">
                  <c:v>644</c:v>
                </c:pt>
                <c:pt idx="8157">
                  <c:v>644</c:v>
                </c:pt>
                <c:pt idx="8158">
                  <c:v>644</c:v>
                </c:pt>
                <c:pt idx="8159">
                  <c:v>644</c:v>
                </c:pt>
                <c:pt idx="8160">
                  <c:v>644</c:v>
                </c:pt>
                <c:pt idx="8161">
                  <c:v>644</c:v>
                </c:pt>
                <c:pt idx="8162">
                  <c:v>644</c:v>
                </c:pt>
                <c:pt idx="8163">
                  <c:v>644</c:v>
                </c:pt>
                <c:pt idx="8164">
                  <c:v>644</c:v>
                </c:pt>
                <c:pt idx="8165">
                  <c:v>644</c:v>
                </c:pt>
                <c:pt idx="8166">
                  <c:v>644</c:v>
                </c:pt>
                <c:pt idx="8167">
                  <c:v>644</c:v>
                </c:pt>
                <c:pt idx="8168">
                  <c:v>644</c:v>
                </c:pt>
                <c:pt idx="8169">
                  <c:v>644</c:v>
                </c:pt>
                <c:pt idx="8170">
                  <c:v>644</c:v>
                </c:pt>
                <c:pt idx="8171">
                  <c:v>644</c:v>
                </c:pt>
                <c:pt idx="8172">
                  <c:v>644</c:v>
                </c:pt>
                <c:pt idx="8173">
                  <c:v>644</c:v>
                </c:pt>
                <c:pt idx="8174">
                  <c:v>644</c:v>
                </c:pt>
                <c:pt idx="8175">
                  <c:v>644</c:v>
                </c:pt>
                <c:pt idx="8176">
                  <c:v>644</c:v>
                </c:pt>
                <c:pt idx="8177">
                  <c:v>644</c:v>
                </c:pt>
                <c:pt idx="8178">
                  <c:v>644</c:v>
                </c:pt>
                <c:pt idx="8179">
                  <c:v>644</c:v>
                </c:pt>
                <c:pt idx="8180">
                  <c:v>644</c:v>
                </c:pt>
                <c:pt idx="8181">
                  <c:v>645</c:v>
                </c:pt>
                <c:pt idx="8182">
                  <c:v>645</c:v>
                </c:pt>
                <c:pt idx="8183">
                  <c:v>645</c:v>
                </c:pt>
                <c:pt idx="8184">
                  <c:v>645</c:v>
                </c:pt>
                <c:pt idx="8185">
                  <c:v>645</c:v>
                </c:pt>
                <c:pt idx="8186">
                  <c:v>645</c:v>
                </c:pt>
                <c:pt idx="8187">
                  <c:v>645</c:v>
                </c:pt>
                <c:pt idx="8188">
                  <c:v>645</c:v>
                </c:pt>
                <c:pt idx="8189">
                  <c:v>645</c:v>
                </c:pt>
                <c:pt idx="8190">
                  <c:v>646</c:v>
                </c:pt>
                <c:pt idx="8191">
                  <c:v>647</c:v>
                </c:pt>
                <c:pt idx="8192">
                  <c:v>647</c:v>
                </c:pt>
                <c:pt idx="8193">
                  <c:v>647</c:v>
                </c:pt>
                <c:pt idx="8194">
                  <c:v>647</c:v>
                </c:pt>
                <c:pt idx="8195">
                  <c:v>647</c:v>
                </c:pt>
                <c:pt idx="8196">
                  <c:v>647</c:v>
                </c:pt>
                <c:pt idx="8197">
                  <c:v>647</c:v>
                </c:pt>
                <c:pt idx="8198">
                  <c:v>647</c:v>
                </c:pt>
                <c:pt idx="8199">
                  <c:v>647</c:v>
                </c:pt>
                <c:pt idx="8200">
                  <c:v>647</c:v>
                </c:pt>
                <c:pt idx="8201">
                  <c:v>647</c:v>
                </c:pt>
                <c:pt idx="8202">
                  <c:v>647</c:v>
                </c:pt>
                <c:pt idx="8203">
                  <c:v>647</c:v>
                </c:pt>
                <c:pt idx="8204">
                  <c:v>647</c:v>
                </c:pt>
                <c:pt idx="8205">
                  <c:v>647</c:v>
                </c:pt>
                <c:pt idx="8206">
                  <c:v>647</c:v>
                </c:pt>
                <c:pt idx="8207">
                  <c:v>647</c:v>
                </c:pt>
                <c:pt idx="8208">
                  <c:v>647</c:v>
                </c:pt>
                <c:pt idx="8209">
                  <c:v>647</c:v>
                </c:pt>
                <c:pt idx="8210">
                  <c:v>647</c:v>
                </c:pt>
                <c:pt idx="8211">
                  <c:v>647</c:v>
                </c:pt>
                <c:pt idx="8212">
                  <c:v>647</c:v>
                </c:pt>
                <c:pt idx="8213">
                  <c:v>647</c:v>
                </c:pt>
                <c:pt idx="8214">
                  <c:v>647</c:v>
                </c:pt>
                <c:pt idx="8215">
                  <c:v>647</c:v>
                </c:pt>
                <c:pt idx="8216">
                  <c:v>647</c:v>
                </c:pt>
                <c:pt idx="8217">
                  <c:v>647</c:v>
                </c:pt>
                <c:pt idx="8218">
                  <c:v>647</c:v>
                </c:pt>
                <c:pt idx="8219">
                  <c:v>647</c:v>
                </c:pt>
                <c:pt idx="8220">
                  <c:v>647</c:v>
                </c:pt>
                <c:pt idx="8221">
                  <c:v>647</c:v>
                </c:pt>
                <c:pt idx="8222">
                  <c:v>647</c:v>
                </c:pt>
                <c:pt idx="8223">
                  <c:v>647</c:v>
                </c:pt>
                <c:pt idx="8224">
                  <c:v>647</c:v>
                </c:pt>
                <c:pt idx="8225">
                  <c:v>647</c:v>
                </c:pt>
                <c:pt idx="8226">
                  <c:v>647</c:v>
                </c:pt>
                <c:pt idx="8227">
                  <c:v>647</c:v>
                </c:pt>
                <c:pt idx="8228">
                  <c:v>647</c:v>
                </c:pt>
                <c:pt idx="8229">
                  <c:v>647</c:v>
                </c:pt>
                <c:pt idx="8230">
                  <c:v>647</c:v>
                </c:pt>
                <c:pt idx="8231">
                  <c:v>647</c:v>
                </c:pt>
                <c:pt idx="8232">
                  <c:v>647</c:v>
                </c:pt>
                <c:pt idx="8233">
                  <c:v>647</c:v>
                </c:pt>
                <c:pt idx="8234">
                  <c:v>647</c:v>
                </c:pt>
                <c:pt idx="8235">
                  <c:v>647</c:v>
                </c:pt>
                <c:pt idx="8236">
                  <c:v>647</c:v>
                </c:pt>
                <c:pt idx="8237">
                  <c:v>647</c:v>
                </c:pt>
                <c:pt idx="8238">
                  <c:v>647</c:v>
                </c:pt>
                <c:pt idx="8239">
                  <c:v>647</c:v>
                </c:pt>
                <c:pt idx="8240">
                  <c:v>648</c:v>
                </c:pt>
                <c:pt idx="8241">
                  <c:v>649</c:v>
                </c:pt>
                <c:pt idx="8242">
                  <c:v>649</c:v>
                </c:pt>
                <c:pt idx="8243">
                  <c:v>649</c:v>
                </c:pt>
                <c:pt idx="8244">
                  <c:v>649</c:v>
                </c:pt>
                <c:pt idx="8245">
                  <c:v>649</c:v>
                </c:pt>
                <c:pt idx="8246">
                  <c:v>649</c:v>
                </c:pt>
                <c:pt idx="8247">
                  <c:v>649</c:v>
                </c:pt>
                <c:pt idx="8248">
                  <c:v>649</c:v>
                </c:pt>
                <c:pt idx="8249">
                  <c:v>649</c:v>
                </c:pt>
                <c:pt idx="8250">
                  <c:v>649</c:v>
                </c:pt>
                <c:pt idx="8251">
                  <c:v>649</c:v>
                </c:pt>
                <c:pt idx="8252">
                  <c:v>649</c:v>
                </c:pt>
                <c:pt idx="8253">
                  <c:v>649</c:v>
                </c:pt>
                <c:pt idx="8254">
                  <c:v>650</c:v>
                </c:pt>
                <c:pt idx="8255">
                  <c:v>650</c:v>
                </c:pt>
                <c:pt idx="8256">
                  <c:v>650</c:v>
                </c:pt>
                <c:pt idx="8257">
                  <c:v>650</c:v>
                </c:pt>
                <c:pt idx="8258">
                  <c:v>650</c:v>
                </c:pt>
                <c:pt idx="8259">
                  <c:v>650</c:v>
                </c:pt>
                <c:pt idx="8260">
                  <c:v>650</c:v>
                </c:pt>
                <c:pt idx="8261">
                  <c:v>650</c:v>
                </c:pt>
                <c:pt idx="8262">
                  <c:v>650</c:v>
                </c:pt>
                <c:pt idx="8263">
                  <c:v>650</c:v>
                </c:pt>
                <c:pt idx="8264">
                  <c:v>650</c:v>
                </c:pt>
                <c:pt idx="8265">
                  <c:v>650</c:v>
                </c:pt>
                <c:pt idx="8266">
                  <c:v>650</c:v>
                </c:pt>
                <c:pt idx="8267">
                  <c:v>650</c:v>
                </c:pt>
                <c:pt idx="8268">
                  <c:v>650</c:v>
                </c:pt>
                <c:pt idx="8269">
                  <c:v>650</c:v>
                </c:pt>
                <c:pt idx="8270">
                  <c:v>650</c:v>
                </c:pt>
                <c:pt idx="8271">
                  <c:v>650</c:v>
                </c:pt>
                <c:pt idx="8272">
                  <c:v>650</c:v>
                </c:pt>
                <c:pt idx="8273">
                  <c:v>650</c:v>
                </c:pt>
                <c:pt idx="8274">
                  <c:v>650</c:v>
                </c:pt>
                <c:pt idx="8275">
                  <c:v>650</c:v>
                </c:pt>
                <c:pt idx="8276">
                  <c:v>651</c:v>
                </c:pt>
                <c:pt idx="8277">
                  <c:v>651</c:v>
                </c:pt>
                <c:pt idx="8278">
                  <c:v>651</c:v>
                </c:pt>
                <c:pt idx="8279">
                  <c:v>651</c:v>
                </c:pt>
                <c:pt idx="8280">
                  <c:v>651</c:v>
                </c:pt>
                <c:pt idx="8281">
                  <c:v>651</c:v>
                </c:pt>
                <c:pt idx="8282">
                  <c:v>651</c:v>
                </c:pt>
                <c:pt idx="8283">
                  <c:v>651</c:v>
                </c:pt>
                <c:pt idx="8284">
                  <c:v>651</c:v>
                </c:pt>
                <c:pt idx="8285">
                  <c:v>652</c:v>
                </c:pt>
                <c:pt idx="8286">
                  <c:v>653</c:v>
                </c:pt>
                <c:pt idx="8287">
                  <c:v>653</c:v>
                </c:pt>
                <c:pt idx="8288">
                  <c:v>653</c:v>
                </c:pt>
                <c:pt idx="8289">
                  <c:v>653</c:v>
                </c:pt>
                <c:pt idx="8290">
                  <c:v>654</c:v>
                </c:pt>
                <c:pt idx="8291">
                  <c:v>655</c:v>
                </c:pt>
                <c:pt idx="8292">
                  <c:v>655</c:v>
                </c:pt>
                <c:pt idx="8293">
                  <c:v>655</c:v>
                </c:pt>
                <c:pt idx="8294">
                  <c:v>655</c:v>
                </c:pt>
                <c:pt idx="8295">
                  <c:v>655</c:v>
                </c:pt>
                <c:pt idx="8296">
                  <c:v>655</c:v>
                </c:pt>
                <c:pt idx="8297">
                  <c:v>655</c:v>
                </c:pt>
                <c:pt idx="8298">
                  <c:v>655</c:v>
                </c:pt>
                <c:pt idx="8299">
                  <c:v>655</c:v>
                </c:pt>
                <c:pt idx="8300">
                  <c:v>655</c:v>
                </c:pt>
                <c:pt idx="8301">
                  <c:v>655</c:v>
                </c:pt>
                <c:pt idx="8302">
                  <c:v>655</c:v>
                </c:pt>
                <c:pt idx="8303">
                  <c:v>655</c:v>
                </c:pt>
                <c:pt idx="8304">
                  <c:v>655</c:v>
                </c:pt>
                <c:pt idx="8305">
                  <c:v>655</c:v>
                </c:pt>
                <c:pt idx="8306">
                  <c:v>656</c:v>
                </c:pt>
                <c:pt idx="8307">
                  <c:v>656</c:v>
                </c:pt>
                <c:pt idx="8308">
                  <c:v>657</c:v>
                </c:pt>
                <c:pt idx="8309">
                  <c:v>657</c:v>
                </c:pt>
                <c:pt idx="8310">
                  <c:v>657</c:v>
                </c:pt>
                <c:pt idx="8311">
                  <c:v>657</c:v>
                </c:pt>
                <c:pt idx="8312">
                  <c:v>657</c:v>
                </c:pt>
                <c:pt idx="8313">
                  <c:v>657</c:v>
                </c:pt>
                <c:pt idx="8314">
                  <c:v>657</c:v>
                </c:pt>
                <c:pt idx="8315">
                  <c:v>657</c:v>
                </c:pt>
                <c:pt idx="8316">
                  <c:v>657</c:v>
                </c:pt>
                <c:pt idx="8317">
                  <c:v>657</c:v>
                </c:pt>
                <c:pt idx="8318">
                  <c:v>657</c:v>
                </c:pt>
                <c:pt idx="8319">
                  <c:v>657</c:v>
                </c:pt>
                <c:pt idx="8320">
                  <c:v>658</c:v>
                </c:pt>
                <c:pt idx="8321">
                  <c:v>659</c:v>
                </c:pt>
                <c:pt idx="8322">
                  <c:v>660</c:v>
                </c:pt>
                <c:pt idx="8323">
                  <c:v>660</c:v>
                </c:pt>
                <c:pt idx="8324">
                  <c:v>661</c:v>
                </c:pt>
                <c:pt idx="8325">
                  <c:v>661</c:v>
                </c:pt>
                <c:pt idx="8326">
                  <c:v>661</c:v>
                </c:pt>
                <c:pt idx="8327">
                  <c:v>661</c:v>
                </c:pt>
                <c:pt idx="8328">
                  <c:v>661</c:v>
                </c:pt>
                <c:pt idx="8329">
                  <c:v>661</c:v>
                </c:pt>
                <c:pt idx="8330">
                  <c:v>661</c:v>
                </c:pt>
                <c:pt idx="8331">
                  <c:v>661</c:v>
                </c:pt>
                <c:pt idx="8332">
                  <c:v>661</c:v>
                </c:pt>
                <c:pt idx="8333">
                  <c:v>661</c:v>
                </c:pt>
                <c:pt idx="8334">
                  <c:v>661</c:v>
                </c:pt>
                <c:pt idx="8335">
                  <c:v>661</c:v>
                </c:pt>
                <c:pt idx="8336">
                  <c:v>662</c:v>
                </c:pt>
                <c:pt idx="8337">
                  <c:v>662</c:v>
                </c:pt>
                <c:pt idx="8338">
                  <c:v>662</c:v>
                </c:pt>
                <c:pt idx="8339">
                  <c:v>663</c:v>
                </c:pt>
                <c:pt idx="8340">
                  <c:v>663</c:v>
                </c:pt>
                <c:pt idx="8341">
                  <c:v>663</c:v>
                </c:pt>
                <c:pt idx="8342">
                  <c:v>664</c:v>
                </c:pt>
                <c:pt idx="8343">
                  <c:v>665</c:v>
                </c:pt>
                <c:pt idx="8344">
                  <c:v>665</c:v>
                </c:pt>
                <c:pt idx="8345">
                  <c:v>665</c:v>
                </c:pt>
                <c:pt idx="8346">
                  <c:v>665</c:v>
                </c:pt>
                <c:pt idx="8347">
                  <c:v>665</c:v>
                </c:pt>
                <c:pt idx="8348">
                  <c:v>665</c:v>
                </c:pt>
                <c:pt idx="8349">
                  <c:v>665</c:v>
                </c:pt>
                <c:pt idx="8350">
                  <c:v>665</c:v>
                </c:pt>
                <c:pt idx="8351">
                  <c:v>665</c:v>
                </c:pt>
                <c:pt idx="8352">
                  <c:v>665</c:v>
                </c:pt>
                <c:pt idx="8353">
                  <c:v>665</c:v>
                </c:pt>
                <c:pt idx="8354">
                  <c:v>665</c:v>
                </c:pt>
                <c:pt idx="8355">
                  <c:v>665</c:v>
                </c:pt>
                <c:pt idx="8356">
                  <c:v>665</c:v>
                </c:pt>
                <c:pt idx="8357">
                  <c:v>665</c:v>
                </c:pt>
                <c:pt idx="8358">
                  <c:v>665</c:v>
                </c:pt>
                <c:pt idx="8359">
                  <c:v>665</c:v>
                </c:pt>
                <c:pt idx="8360">
                  <c:v>665</c:v>
                </c:pt>
                <c:pt idx="8361">
                  <c:v>665</c:v>
                </c:pt>
                <c:pt idx="8362">
                  <c:v>665</c:v>
                </c:pt>
                <c:pt idx="8363">
                  <c:v>665</c:v>
                </c:pt>
                <c:pt idx="8364">
                  <c:v>665</c:v>
                </c:pt>
                <c:pt idx="8365">
                  <c:v>665</c:v>
                </c:pt>
                <c:pt idx="8366">
                  <c:v>665</c:v>
                </c:pt>
                <c:pt idx="8367">
                  <c:v>665</c:v>
                </c:pt>
                <c:pt idx="8368">
                  <c:v>665</c:v>
                </c:pt>
                <c:pt idx="8369">
                  <c:v>665</c:v>
                </c:pt>
                <c:pt idx="8370">
                  <c:v>665</c:v>
                </c:pt>
                <c:pt idx="8371">
                  <c:v>665</c:v>
                </c:pt>
                <c:pt idx="8372">
                  <c:v>665</c:v>
                </c:pt>
                <c:pt idx="8373">
                  <c:v>665</c:v>
                </c:pt>
                <c:pt idx="8374">
                  <c:v>665</c:v>
                </c:pt>
                <c:pt idx="8375">
                  <c:v>665</c:v>
                </c:pt>
                <c:pt idx="8376">
                  <c:v>665</c:v>
                </c:pt>
                <c:pt idx="8377">
                  <c:v>665</c:v>
                </c:pt>
                <c:pt idx="8378">
                  <c:v>665</c:v>
                </c:pt>
                <c:pt idx="8379">
                  <c:v>665</c:v>
                </c:pt>
                <c:pt idx="8380">
                  <c:v>665</c:v>
                </c:pt>
                <c:pt idx="8381">
                  <c:v>665</c:v>
                </c:pt>
                <c:pt idx="8382">
                  <c:v>665</c:v>
                </c:pt>
                <c:pt idx="8383">
                  <c:v>665</c:v>
                </c:pt>
                <c:pt idx="8384">
                  <c:v>665</c:v>
                </c:pt>
                <c:pt idx="8385">
                  <c:v>665</c:v>
                </c:pt>
                <c:pt idx="8386">
                  <c:v>666</c:v>
                </c:pt>
                <c:pt idx="8387">
                  <c:v>666</c:v>
                </c:pt>
                <c:pt idx="8388">
                  <c:v>666</c:v>
                </c:pt>
                <c:pt idx="8389">
                  <c:v>666</c:v>
                </c:pt>
                <c:pt idx="8390">
                  <c:v>666</c:v>
                </c:pt>
                <c:pt idx="8391">
                  <c:v>666</c:v>
                </c:pt>
                <c:pt idx="8392">
                  <c:v>666</c:v>
                </c:pt>
                <c:pt idx="8393">
                  <c:v>666</c:v>
                </c:pt>
                <c:pt idx="8394">
                  <c:v>666</c:v>
                </c:pt>
                <c:pt idx="8395">
                  <c:v>666</c:v>
                </c:pt>
                <c:pt idx="8396">
                  <c:v>666</c:v>
                </c:pt>
                <c:pt idx="8397">
                  <c:v>666</c:v>
                </c:pt>
                <c:pt idx="8398">
                  <c:v>666</c:v>
                </c:pt>
                <c:pt idx="8399">
                  <c:v>666</c:v>
                </c:pt>
                <c:pt idx="8400">
                  <c:v>666</c:v>
                </c:pt>
                <c:pt idx="8401">
                  <c:v>666</c:v>
                </c:pt>
                <c:pt idx="8402">
                  <c:v>666</c:v>
                </c:pt>
                <c:pt idx="8403">
                  <c:v>666</c:v>
                </c:pt>
                <c:pt idx="8404">
                  <c:v>666</c:v>
                </c:pt>
                <c:pt idx="8405">
                  <c:v>666</c:v>
                </c:pt>
                <c:pt idx="8406">
                  <c:v>666</c:v>
                </c:pt>
                <c:pt idx="8407">
                  <c:v>666</c:v>
                </c:pt>
                <c:pt idx="8408">
                  <c:v>666</c:v>
                </c:pt>
                <c:pt idx="8409">
                  <c:v>666</c:v>
                </c:pt>
                <c:pt idx="8410">
                  <c:v>666</c:v>
                </c:pt>
                <c:pt idx="8411">
                  <c:v>666</c:v>
                </c:pt>
                <c:pt idx="8412">
                  <c:v>666</c:v>
                </c:pt>
                <c:pt idx="8413">
                  <c:v>666</c:v>
                </c:pt>
                <c:pt idx="8414">
                  <c:v>666</c:v>
                </c:pt>
                <c:pt idx="8415">
                  <c:v>666</c:v>
                </c:pt>
                <c:pt idx="8416">
                  <c:v>666</c:v>
                </c:pt>
                <c:pt idx="8417">
                  <c:v>666</c:v>
                </c:pt>
                <c:pt idx="8418">
                  <c:v>666</c:v>
                </c:pt>
                <c:pt idx="8419">
                  <c:v>666</c:v>
                </c:pt>
                <c:pt idx="8420">
                  <c:v>666</c:v>
                </c:pt>
                <c:pt idx="8421">
                  <c:v>666</c:v>
                </c:pt>
                <c:pt idx="8422">
                  <c:v>666</c:v>
                </c:pt>
                <c:pt idx="8423">
                  <c:v>666</c:v>
                </c:pt>
                <c:pt idx="8424">
                  <c:v>666</c:v>
                </c:pt>
                <c:pt idx="8425">
                  <c:v>666</c:v>
                </c:pt>
                <c:pt idx="8426">
                  <c:v>666</c:v>
                </c:pt>
                <c:pt idx="8427">
                  <c:v>667</c:v>
                </c:pt>
                <c:pt idx="8428">
                  <c:v>667</c:v>
                </c:pt>
                <c:pt idx="8429">
                  <c:v>667</c:v>
                </c:pt>
                <c:pt idx="8430">
                  <c:v>667</c:v>
                </c:pt>
                <c:pt idx="8431">
                  <c:v>667</c:v>
                </c:pt>
                <c:pt idx="8432">
                  <c:v>667</c:v>
                </c:pt>
                <c:pt idx="8433">
                  <c:v>667</c:v>
                </c:pt>
                <c:pt idx="8434">
                  <c:v>667</c:v>
                </c:pt>
                <c:pt idx="8435">
                  <c:v>667</c:v>
                </c:pt>
                <c:pt idx="8436">
                  <c:v>667</c:v>
                </c:pt>
                <c:pt idx="8437">
                  <c:v>667</c:v>
                </c:pt>
                <c:pt idx="8438">
                  <c:v>667</c:v>
                </c:pt>
                <c:pt idx="8439">
                  <c:v>667</c:v>
                </c:pt>
                <c:pt idx="8440">
                  <c:v>667</c:v>
                </c:pt>
                <c:pt idx="8441">
                  <c:v>668</c:v>
                </c:pt>
                <c:pt idx="8442">
                  <c:v>669</c:v>
                </c:pt>
                <c:pt idx="8443">
                  <c:v>669</c:v>
                </c:pt>
                <c:pt idx="8444">
                  <c:v>669</c:v>
                </c:pt>
                <c:pt idx="8445">
                  <c:v>669</c:v>
                </c:pt>
                <c:pt idx="8446">
                  <c:v>669</c:v>
                </c:pt>
                <c:pt idx="8447">
                  <c:v>669</c:v>
                </c:pt>
                <c:pt idx="8448">
                  <c:v>669</c:v>
                </c:pt>
                <c:pt idx="8449">
                  <c:v>669</c:v>
                </c:pt>
                <c:pt idx="8450">
                  <c:v>669</c:v>
                </c:pt>
                <c:pt idx="8451">
                  <c:v>669</c:v>
                </c:pt>
                <c:pt idx="8452">
                  <c:v>669</c:v>
                </c:pt>
                <c:pt idx="8453">
                  <c:v>669</c:v>
                </c:pt>
                <c:pt idx="8454">
                  <c:v>669</c:v>
                </c:pt>
                <c:pt idx="8455">
                  <c:v>669</c:v>
                </c:pt>
                <c:pt idx="8456">
                  <c:v>670</c:v>
                </c:pt>
                <c:pt idx="8457">
                  <c:v>671</c:v>
                </c:pt>
                <c:pt idx="8458">
                  <c:v>671</c:v>
                </c:pt>
                <c:pt idx="8459">
                  <c:v>671</c:v>
                </c:pt>
                <c:pt idx="8460">
                  <c:v>671</c:v>
                </c:pt>
                <c:pt idx="8461">
                  <c:v>672</c:v>
                </c:pt>
                <c:pt idx="8462">
                  <c:v>673</c:v>
                </c:pt>
                <c:pt idx="8463">
                  <c:v>674</c:v>
                </c:pt>
                <c:pt idx="8464">
                  <c:v>674</c:v>
                </c:pt>
                <c:pt idx="8465">
                  <c:v>674</c:v>
                </c:pt>
                <c:pt idx="8466">
                  <c:v>674</c:v>
                </c:pt>
                <c:pt idx="8467">
                  <c:v>674</c:v>
                </c:pt>
                <c:pt idx="8468">
                  <c:v>674</c:v>
                </c:pt>
                <c:pt idx="8469">
                  <c:v>675</c:v>
                </c:pt>
                <c:pt idx="8470">
                  <c:v>675</c:v>
                </c:pt>
                <c:pt idx="8471">
                  <c:v>675</c:v>
                </c:pt>
                <c:pt idx="8472">
                  <c:v>676</c:v>
                </c:pt>
                <c:pt idx="8473">
                  <c:v>676</c:v>
                </c:pt>
                <c:pt idx="8474">
                  <c:v>677</c:v>
                </c:pt>
                <c:pt idx="8475">
                  <c:v>677</c:v>
                </c:pt>
                <c:pt idx="8476">
                  <c:v>677</c:v>
                </c:pt>
                <c:pt idx="8477">
                  <c:v>677</c:v>
                </c:pt>
                <c:pt idx="8478">
                  <c:v>677</c:v>
                </c:pt>
                <c:pt idx="8479">
                  <c:v>677</c:v>
                </c:pt>
                <c:pt idx="8480">
                  <c:v>677</c:v>
                </c:pt>
                <c:pt idx="8481">
                  <c:v>677</c:v>
                </c:pt>
                <c:pt idx="8482">
                  <c:v>677</c:v>
                </c:pt>
                <c:pt idx="8483">
                  <c:v>677</c:v>
                </c:pt>
                <c:pt idx="8484">
                  <c:v>677</c:v>
                </c:pt>
                <c:pt idx="8485">
                  <c:v>677</c:v>
                </c:pt>
                <c:pt idx="8486">
                  <c:v>677</c:v>
                </c:pt>
                <c:pt idx="8487">
                  <c:v>677</c:v>
                </c:pt>
                <c:pt idx="8488">
                  <c:v>677</c:v>
                </c:pt>
                <c:pt idx="8489">
                  <c:v>677</c:v>
                </c:pt>
                <c:pt idx="8490">
                  <c:v>677</c:v>
                </c:pt>
                <c:pt idx="8491">
                  <c:v>677</c:v>
                </c:pt>
                <c:pt idx="8492">
                  <c:v>677</c:v>
                </c:pt>
                <c:pt idx="8493">
                  <c:v>677</c:v>
                </c:pt>
                <c:pt idx="8494">
                  <c:v>677</c:v>
                </c:pt>
                <c:pt idx="8495">
                  <c:v>677</c:v>
                </c:pt>
                <c:pt idx="8496">
                  <c:v>677</c:v>
                </c:pt>
                <c:pt idx="8497">
                  <c:v>677</c:v>
                </c:pt>
                <c:pt idx="8498">
                  <c:v>677</c:v>
                </c:pt>
                <c:pt idx="8499">
                  <c:v>677</c:v>
                </c:pt>
                <c:pt idx="8500">
                  <c:v>677</c:v>
                </c:pt>
                <c:pt idx="8501">
                  <c:v>677</c:v>
                </c:pt>
                <c:pt idx="8502">
                  <c:v>677</c:v>
                </c:pt>
                <c:pt idx="8503">
                  <c:v>677</c:v>
                </c:pt>
                <c:pt idx="8504">
                  <c:v>677</c:v>
                </c:pt>
                <c:pt idx="8505">
                  <c:v>677</c:v>
                </c:pt>
                <c:pt idx="8506">
                  <c:v>677</c:v>
                </c:pt>
                <c:pt idx="8507">
                  <c:v>677</c:v>
                </c:pt>
                <c:pt idx="8508">
                  <c:v>677</c:v>
                </c:pt>
                <c:pt idx="8509">
                  <c:v>677</c:v>
                </c:pt>
                <c:pt idx="8510">
                  <c:v>677</c:v>
                </c:pt>
                <c:pt idx="8511">
                  <c:v>677</c:v>
                </c:pt>
                <c:pt idx="8512">
                  <c:v>677</c:v>
                </c:pt>
                <c:pt idx="8513">
                  <c:v>677</c:v>
                </c:pt>
                <c:pt idx="8514">
                  <c:v>677</c:v>
                </c:pt>
                <c:pt idx="8515">
                  <c:v>677</c:v>
                </c:pt>
                <c:pt idx="8516">
                  <c:v>677</c:v>
                </c:pt>
                <c:pt idx="8517">
                  <c:v>677</c:v>
                </c:pt>
                <c:pt idx="8518">
                  <c:v>677</c:v>
                </c:pt>
                <c:pt idx="8519">
                  <c:v>677</c:v>
                </c:pt>
                <c:pt idx="8520">
                  <c:v>677</c:v>
                </c:pt>
                <c:pt idx="8521">
                  <c:v>677</c:v>
                </c:pt>
                <c:pt idx="8522">
                  <c:v>677</c:v>
                </c:pt>
                <c:pt idx="8523">
                  <c:v>677</c:v>
                </c:pt>
                <c:pt idx="8524">
                  <c:v>677</c:v>
                </c:pt>
                <c:pt idx="8525">
                  <c:v>677</c:v>
                </c:pt>
                <c:pt idx="8526">
                  <c:v>677</c:v>
                </c:pt>
                <c:pt idx="8527">
                  <c:v>677</c:v>
                </c:pt>
                <c:pt idx="8528">
                  <c:v>677</c:v>
                </c:pt>
                <c:pt idx="8529">
                  <c:v>677</c:v>
                </c:pt>
                <c:pt idx="8530">
                  <c:v>677</c:v>
                </c:pt>
                <c:pt idx="8531">
                  <c:v>677</c:v>
                </c:pt>
                <c:pt idx="8532">
                  <c:v>677</c:v>
                </c:pt>
                <c:pt idx="8533">
                  <c:v>677</c:v>
                </c:pt>
                <c:pt idx="8534">
                  <c:v>677</c:v>
                </c:pt>
                <c:pt idx="8535">
                  <c:v>677</c:v>
                </c:pt>
                <c:pt idx="8536">
                  <c:v>678</c:v>
                </c:pt>
                <c:pt idx="8537">
                  <c:v>679</c:v>
                </c:pt>
                <c:pt idx="8538">
                  <c:v>680</c:v>
                </c:pt>
                <c:pt idx="8539">
                  <c:v>681</c:v>
                </c:pt>
                <c:pt idx="8540">
                  <c:v>681</c:v>
                </c:pt>
                <c:pt idx="8541">
                  <c:v>681</c:v>
                </c:pt>
                <c:pt idx="8542">
                  <c:v>681</c:v>
                </c:pt>
                <c:pt idx="8543">
                  <c:v>681</c:v>
                </c:pt>
                <c:pt idx="8544">
                  <c:v>681</c:v>
                </c:pt>
                <c:pt idx="8545">
                  <c:v>681</c:v>
                </c:pt>
                <c:pt idx="8546">
                  <c:v>681</c:v>
                </c:pt>
                <c:pt idx="8547">
                  <c:v>681</c:v>
                </c:pt>
                <c:pt idx="8548">
                  <c:v>681</c:v>
                </c:pt>
                <c:pt idx="8549">
                  <c:v>681</c:v>
                </c:pt>
                <c:pt idx="8550">
                  <c:v>681</c:v>
                </c:pt>
                <c:pt idx="8551">
                  <c:v>682</c:v>
                </c:pt>
                <c:pt idx="8552">
                  <c:v>682</c:v>
                </c:pt>
                <c:pt idx="8553">
                  <c:v>682</c:v>
                </c:pt>
                <c:pt idx="8554">
                  <c:v>682</c:v>
                </c:pt>
                <c:pt idx="8555">
                  <c:v>682</c:v>
                </c:pt>
                <c:pt idx="8556">
                  <c:v>682</c:v>
                </c:pt>
                <c:pt idx="8557">
                  <c:v>682</c:v>
                </c:pt>
                <c:pt idx="8558">
                  <c:v>683</c:v>
                </c:pt>
                <c:pt idx="8559">
                  <c:v>683</c:v>
                </c:pt>
                <c:pt idx="8560">
                  <c:v>684</c:v>
                </c:pt>
                <c:pt idx="8561">
                  <c:v>685</c:v>
                </c:pt>
                <c:pt idx="8562">
                  <c:v>685</c:v>
                </c:pt>
                <c:pt idx="8563">
                  <c:v>685</c:v>
                </c:pt>
                <c:pt idx="8564">
                  <c:v>685</c:v>
                </c:pt>
                <c:pt idx="8565">
                  <c:v>685</c:v>
                </c:pt>
                <c:pt idx="8566">
                  <c:v>685</c:v>
                </c:pt>
                <c:pt idx="8567">
                  <c:v>685</c:v>
                </c:pt>
                <c:pt idx="8568">
                  <c:v>685</c:v>
                </c:pt>
                <c:pt idx="8569">
                  <c:v>685</c:v>
                </c:pt>
                <c:pt idx="8570">
                  <c:v>685</c:v>
                </c:pt>
                <c:pt idx="8571">
                  <c:v>685</c:v>
                </c:pt>
                <c:pt idx="8572">
                  <c:v>685</c:v>
                </c:pt>
                <c:pt idx="8573">
                  <c:v>685</c:v>
                </c:pt>
                <c:pt idx="8574">
                  <c:v>685</c:v>
                </c:pt>
                <c:pt idx="8575">
                  <c:v>685</c:v>
                </c:pt>
                <c:pt idx="8576">
                  <c:v>685</c:v>
                </c:pt>
                <c:pt idx="8577">
                  <c:v>685</c:v>
                </c:pt>
                <c:pt idx="8578">
                  <c:v>685</c:v>
                </c:pt>
                <c:pt idx="8579">
                  <c:v>685</c:v>
                </c:pt>
                <c:pt idx="8580">
                  <c:v>686</c:v>
                </c:pt>
                <c:pt idx="8581">
                  <c:v>686</c:v>
                </c:pt>
                <c:pt idx="8582">
                  <c:v>686</c:v>
                </c:pt>
                <c:pt idx="8583">
                  <c:v>686</c:v>
                </c:pt>
                <c:pt idx="8584">
                  <c:v>686</c:v>
                </c:pt>
                <c:pt idx="8585">
                  <c:v>686</c:v>
                </c:pt>
                <c:pt idx="8586">
                  <c:v>686</c:v>
                </c:pt>
                <c:pt idx="8587">
                  <c:v>686</c:v>
                </c:pt>
                <c:pt idx="8588">
                  <c:v>686</c:v>
                </c:pt>
                <c:pt idx="8589">
                  <c:v>686</c:v>
                </c:pt>
                <c:pt idx="8590">
                  <c:v>686</c:v>
                </c:pt>
                <c:pt idx="8591">
                  <c:v>686</c:v>
                </c:pt>
                <c:pt idx="8592">
                  <c:v>686</c:v>
                </c:pt>
                <c:pt idx="8593">
                  <c:v>686</c:v>
                </c:pt>
                <c:pt idx="8594">
                  <c:v>686</c:v>
                </c:pt>
                <c:pt idx="8595">
                  <c:v>687</c:v>
                </c:pt>
                <c:pt idx="8596">
                  <c:v>687</c:v>
                </c:pt>
                <c:pt idx="8597">
                  <c:v>688</c:v>
                </c:pt>
                <c:pt idx="8598">
                  <c:v>688</c:v>
                </c:pt>
                <c:pt idx="8599">
                  <c:v>688</c:v>
                </c:pt>
                <c:pt idx="8600">
                  <c:v>688</c:v>
                </c:pt>
                <c:pt idx="8601">
                  <c:v>688</c:v>
                </c:pt>
                <c:pt idx="8602">
                  <c:v>688</c:v>
                </c:pt>
                <c:pt idx="8603">
                  <c:v>688</c:v>
                </c:pt>
                <c:pt idx="8604">
                  <c:v>688</c:v>
                </c:pt>
                <c:pt idx="8605">
                  <c:v>688</c:v>
                </c:pt>
                <c:pt idx="8606">
                  <c:v>689</c:v>
                </c:pt>
                <c:pt idx="8607">
                  <c:v>689</c:v>
                </c:pt>
                <c:pt idx="8608">
                  <c:v>689</c:v>
                </c:pt>
                <c:pt idx="8609">
                  <c:v>689</c:v>
                </c:pt>
                <c:pt idx="8610">
                  <c:v>689</c:v>
                </c:pt>
                <c:pt idx="8611">
                  <c:v>689</c:v>
                </c:pt>
                <c:pt idx="8612">
                  <c:v>689</c:v>
                </c:pt>
                <c:pt idx="8613">
                  <c:v>689</c:v>
                </c:pt>
                <c:pt idx="8614">
                  <c:v>689</c:v>
                </c:pt>
                <c:pt idx="8615">
                  <c:v>689</c:v>
                </c:pt>
                <c:pt idx="8616">
                  <c:v>689</c:v>
                </c:pt>
                <c:pt idx="8617">
                  <c:v>689</c:v>
                </c:pt>
                <c:pt idx="8618">
                  <c:v>689</c:v>
                </c:pt>
                <c:pt idx="8619">
                  <c:v>689</c:v>
                </c:pt>
                <c:pt idx="8620">
                  <c:v>689</c:v>
                </c:pt>
                <c:pt idx="8621">
                  <c:v>689</c:v>
                </c:pt>
                <c:pt idx="8622">
                  <c:v>689</c:v>
                </c:pt>
                <c:pt idx="8623">
                  <c:v>689</c:v>
                </c:pt>
                <c:pt idx="8624">
                  <c:v>690</c:v>
                </c:pt>
                <c:pt idx="8625">
                  <c:v>690</c:v>
                </c:pt>
                <c:pt idx="8626">
                  <c:v>690</c:v>
                </c:pt>
                <c:pt idx="8627">
                  <c:v>690</c:v>
                </c:pt>
                <c:pt idx="8628">
                  <c:v>690</c:v>
                </c:pt>
                <c:pt idx="8629">
                  <c:v>690</c:v>
                </c:pt>
                <c:pt idx="8630">
                  <c:v>690</c:v>
                </c:pt>
                <c:pt idx="8631">
                  <c:v>690</c:v>
                </c:pt>
                <c:pt idx="8632">
                  <c:v>690</c:v>
                </c:pt>
                <c:pt idx="8633">
                  <c:v>690</c:v>
                </c:pt>
                <c:pt idx="8634">
                  <c:v>690</c:v>
                </c:pt>
                <c:pt idx="8635">
                  <c:v>691</c:v>
                </c:pt>
                <c:pt idx="8636">
                  <c:v>691</c:v>
                </c:pt>
                <c:pt idx="8637">
                  <c:v>692</c:v>
                </c:pt>
                <c:pt idx="8638">
                  <c:v>692</c:v>
                </c:pt>
                <c:pt idx="8639">
                  <c:v>693</c:v>
                </c:pt>
                <c:pt idx="8640">
                  <c:v>694</c:v>
                </c:pt>
                <c:pt idx="8641">
                  <c:v>694</c:v>
                </c:pt>
                <c:pt idx="8642">
                  <c:v>694</c:v>
                </c:pt>
                <c:pt idx="8643">
                  <c:v>694</c:v>
                </c:pt>
                <c:pt idx="8644">
                  <c:v>695</c:v>
                </c:pt>
                <c:pt idx="8645">
                  <c:v>695</c:v>
                </c:pt>
                <c:pt idx="8646">
                  <c:v>695</c:v>
                </c:pt>
                <c:pt idx="8647">
                  <c:v>695</c:v>
                </c:pt>
                <c:pt idx="8648">
                  <c:v>695</c:v>
                </c:pt>
                <c:pt idx="8649">
                  <c:v>695</c:v>
                </c:pt>
                <c:pt idx="8650">
                  <c:v>695</c:v>
                </c:pt>
                <c:pt idx="8651">
                  <c:v>695</c:v>
                </c:pt>
                <c:pt idx="8652">
                  <c:v>695</c:v>
                </c:pt>
                <c:pt idx="8653">
                  <c:v>695</c:v>
                </c:pt>
                <c:pt idx="8654">
                  <c:v>695</c:v>
                </c:pt>
                <c:pt idx="8655">
                  <c:v>695</c:v>
                </c:pt>
                <c:pt idx="8656">
                  <c:v>695</c:v>
                </c:pt>
                <c:pt idx="8657">
                  <c:v>695</c:v>
                </c:pt>
                <c:pt idx="8658">
                  <c:v>696</c:v>
                </c:pt>
                <c:pt idx="8659">
                  <c:v>696</c:v>
                </c:pt>
                <c:pt idx="8660">
                  <c:v>696</c:v>
                </c:pt>
                <c:pt idx="8661">
                  <c:v>696</c:v>
                </c:pt>
                <c:pt idx="8662">
                  <c:v>696</c:v>
                </c:pt>
                <c:pt idx="8663">
                  <c:v>696</c:v>
                </c:pt>
                <c:pt idx="8664">
                  <c:v>696</c:v>
                </c:pt>
                <c:pt idx="8665">
                  <c:v>696</c:v>
                </c:pt>
                <c:pt idx="8666">
                  <c:v>696</c:v>
                </c:pt>
                <c:pt idx="8667">
                  <c:v>696</c:v>
                </c:pt>
                <c:pt idx="8668">
                  <c:v>696</c:v>
                </c:pt>
                <c:pt idx="8669">
                  <c:v>696</c:v>
                </c:pt>
                <c:pt idx="8670">
                  <c:v>696</c:v>
                </c:pt>
                <c:pt idx="8671">
                  <c:v>696</c:v>
                </c:pt>
                <c:pt idx="8672">
                  <c:v>696</c:v>
                </c:pt>
                <c:pt idx="8673">
                  <c:v>696</c:v>
                </c:pt>
                <c:pt idx="8674">
                  <c:v>696</c:v>
                </c:pt>
                <c:pt idx="8675">
                  <c:v>696</c:v>
                </c:pt>
                <c:pt idx="8676">
                  <c:v>696</c:v>
                </c:pt>
                <c:pt idx="8677">
                  <c:v>696</c:v>
                </c:pt>
                <c:pt idx="8678">
                  <c:v>696</c:v>
                </c:pt>
                <c:pt idx="8679">
                  <c:v>696</c:v>
                </c:pt>
                <c:pt idx="8680">
                  <c:v>696</c:v>
                </c:pt>
                <c:pt idx="8681">
                  <c:v>696</c:v>
                </c:pt>
                <c:pt idx="8682">
                  <c:v>696</c:v>
                </c:pt>
                <c:pt idx="8683">
                  <c:v>696</c:v>
                </c:pt>
                <c:pt idx="8684">
                  <c:v>696</c:v>
                </c:pt>
                <c:pt idx="8685">
                  <c:v>696</c:v>
                </c:pt>
                <c:pt idx="8686">
                  <c:v>696</c:v>
                </c:pt>
                <c:pt idx="8687">
                  <c:v>696</c:v>
                </c:pt>
                <c:pt idx="8688">
                  <c:v>696</c:v>
                </c:pt>
                <c:pt idx="8689">
                  <c:v>696</c:v>
                </c:pt>
                <c:pt idx="8690">
                  <c:v>696</c:v>
                </c:pt>
                <c:pt idx="8691">
                  <c:v>696</c:v>
                </c:pt>
                <c:pt idx="8692">
                  <c:v>696</c:v>
                </c:pt>
                <c:pt idx="8693">
                  <c:v>696</c:v>
                </c:pt>
                <c:pt idx="8694">
                  <c:v>696</c:v>
                </c:pt>
                <c:pt idx="8695">
                  <c:v>696</c:v>
                </c:pt>
                <c:pt idx="8696">
                  <c:v>696</c:v>
                </c:pt>
                <c:pt idx="8697">
                  <c:v>697</c:v>
                </c:pt>
                <c:pt idx="8698">
                  <c:v>697</c:v>
                </c:pt>
                <c:pt idx="8699">
                  <c:v>697</c:v>
                </c:pt>
                <c:pt idx="8700">
                  <c:v>697</c:v>
                </c:pt>
                <c:pt idx="8701">
                  <c:v>697</c:v>
                </c:pt>
                <c:pt idx="8702">
                  <c:v>697</c:v>
                </c:pt>
                <c:pt idx="8703">
                  <c:v>697</c:v>
                </c:pt>
                <c:pt idx="8704">
                  <c:v>697</c:v>
                </c:pt>
                <c:pt idx="8705">
                  <c:v>697</c:v>
                </c:pt>
                <c:pt idx="8706">
                  <c:v>697</c:v>
                </c:pt>
                <c:pt idx="8707">
                  <c:v>697</c:v>
                </c:pt>
                <c:pt idx="8708">
                  <c:v>697</c:v>
                </c:pt>
                <c:pt idx="8709">
                  <c:v>697</c:v>
                </c:pt>
                <c:pt idx="8710">
                  <c:v>697</c:v>
                </c:pt>
                <c:pt idx="8711">
                  <c:v>697</c:v>
                </c:pt>
                <c:pt idx="8712">
                  <c:v>697</c:v>
                </c:pt>
                <c:pt idx="8713">
                  <c:v>697</c:v>
                </c:pt>
                <c:pt idx="8714">
                  <c:v>697</c:v>
                </c:pt>
                <c:pt idx="8715">
                  <c:v>697</c:v>
                </c:pt>
                <c:pt idx="8716">
                  <c:v>697</c:v>
                </c:pt>
                <c:pt idx="8717">
                  <c:v>697</c:v>
                </c:pt>
                <c:pt idx="8718">
                  <c:v>697</c:v>
                </c:pt>
                <c:pt idx="8719">
                  <c:v>697</c:v>
                </c:pt>
                <c:pt idx="8720">
                  <c:v>698</c:v>
                </c:pt>
                <c:pt idx="8721">
                  <c:v>698</c:v>
                </c:pt>
                <c:pt idx="8722">
                  <c:v>699</c:v>
                </c:pt>
                <c:pt idx="8723">
                  <c:v>699</c:v>
                </c:pt>
                <c:pt idx="8724">
                  <c:v>699</c:v>
                </c:pt>
                <c:pt idx="8725">
                  <c:v>699</c:v>
                </c:pt>
                <c:pt idx="8726">
                  <c:v>700</c:v>
                </c:pt>
                <c:pt idx="8727">
                  <c:v>700</c:v>
                </c:pt>
                <c:pt idx="8728">
                  <c:v>700</c:v>
                </c:pt>
                <c:pt idx="8729">
                  <c:v>700</c:v>
                </c:pt>
                <c:pt idx="8730">
                  <c:v>700</c:v>
                </c:pt>
                <c:pt idx="8731">
                  <c:v>701</c:v>
                </c:pt>
                <c:pt idx="8732">
                  <c:v>701</c:v>
                </c:pt>
                <c:pt idx="8733">
                  <c:v>701</c:v>
                </c:pt>
                <c:pt idx="8734">
                  <c:v>702</c:v>
                </c:pt>
                <c:pt idx="8735">
                  <c:v>702</c:v>
                </c:pt>
                <c:pt idx="8736">
                  <c:v>702</c:v>
                </c:pt>
                <c:pt idx="8737">
                  <c:v>702</c:v>
                </c:pt>
                <c:pt idx="8738">
                  <c:v>703</c:v>
                </c:pt>
                <c:pt idx="8739">
                  <c:v>703</c:v>
                </c:pt>
                <c:pt idx="8740">
                  <c:v>703</c:v>
                </c:pt>
                <c:pt idx="8741">
                  <c:v>704</c:v>
                </c:pt>
                <c:pt idx="8742">
                  <c:v>705</c:v>
                </c:pt>
                <c:pt idx="8743">
                  <c:v>705</c:v>
                </c:pt>
                <c:pt idx="8744">
                  <c:v>705</c:v>
                </c:pt>
                <c:pt idx="8745">
                  <c:v>705</c:v>
                </c:pt>
                <c:pt idx="8746">
                  <c:v>705</c:v>
                </c:pt>
                <c:pt idx="8747">
                  <c:v>705</c:v>
                </c:pt>
                <c:pt idx="8748">
                  <c:v>705</c:v>
                </c:pt>
                <c:pt idx="8749">
                  <c:v>705</c:v>
                </c:pt>
                <c:pt idx="8750">
                  <c:v>705</c:v>
                </c:pt>
                <c:pt idx="8751">
                  <c:v>705</c:v>
                </c:pt>
                <c:pt idx="8752">
                  <c:v>705</c:v>
                </c:pt>
                <c:pt idx="8753">
                  <c:v>705</c:v>
                </c:pt>
                <c:pt idx="8754">
                  <c:v>705</c:v>
                </c:pt>
                <c:pt idx="8755">
                  <c:v>705</c:v>
                </c:pt>
                <c:pt idx="8756">
                  <c:v>705</c:v>
                </c:pt>
                <c:pt idx="8757">
                  <c:v>705</c:v>
                </c:pt>
                <c:pt idx="8758">
                  <c:v>705</c:v>
                </c:pt>
                <c:pt idx="8759">
                  <c:v>705</c:v>
                </c:pt>
                <c:pt idx="8760">
                  <c:v>705</c:v>
                </c:pt>
                <c:pt idx="8761">
                  <c:v>705</c:v>
                </c:pt>
                <c:pt idx="8762">
                  <c:v>705</c:v>
                </c:pt>
                <c:pt idx="8763">
                  <c:v>705</c:v>
                </c:pt>
                <c:pt idx="8764">
                  <c:v>705</c:v>
                </c:pt>
                <c:pt idx="8765">
                  <c:v>705</c:v>
                </c:pt>
                <c:pt idx="8766">
                  <c:v>705</c:v>
                </c:pt>
                <c:pt idx="8767">
                  <c:v>705</c:v>
                </c:pt>
                <c:pt idx="8768">
                  <c:v>705</c:v>
                </c:pt>
                <c:pt idx="8769">
                  <c:v>706</c:v>
                </c:pt>
                <c:pt idx="8770">
                  <c:v>706</c:v>
                </c:pt>
                <c:pt idx="8771">
                  <c:v>706</c:v>
                </c:pt>
                <c:pt idx="8772">
                  <c:v>706</c:v>
                </c:pt>
                <c:pt idx="8773">
                  <c:v>706</c:v>
                </c:pt>
                <c:pt idx="8774">
                  <c:v>706</c:v>
                </c:pt>
                <c:pt idx="8775">
                  <c:v>706</c:v>
                </c:pt>
                <c:pt idx="8776">
                  <c:v>706</c:v>
                </c:pt>
                <c:pt idx="8777">
                  <c:v>706</c:v>
                </c:pt>
                <c:pt idx="8778">
                  <c:v>706</c:v>
                </c:pt>
                <c:pt idx="8779">
                  <c:v>706</c:v>
                </c:pt>
                <c:pt idx="8780">
                  <c:v>706</c:v>
                </c:pt>
                <c:pt idx="8781">
                  <c:v>706</c:v>
                </c:pt>
                <c:pt idx="8782">
                  <c:v>706</c:v>
                </c:pt>
                <c:pt idx="8783">
                  <c:v>706</c:v>
                </c:pt>
                <c:pt idx="8784">
                  <c:v>706</c:v>
                </c:pt>
                <c:pt idx="8785">
                  <c:v>706</c:v>
                </c:pt>
                <c:pt idx="8786">
                  <c:v>706</c:v>
                </c:pt>
                <c:pt idx="8787">
                  <c:v>706</c:v>
                </c:pt>
                <c:pt idx="8788">
                  <c:v>706</c:v>
                </c:pt>
                <c:pt idx="8789">
                  <c:v>706</c:v>
                </c:pt>
                <c:pt idx="8790">
                  <c:v>706</c:v>
                </c:pt>
                <c:pt idx="8791">
                  <c:v>706</c:v>
                </c:pt>
                <c:pt idx="8792">
                  <c:v>706</c:v>
                </c:pt>
                <c:pt idx="8793">
                  <c:v>706</c:v>
                </c:pt>
                <c:pt idx="8794">
                  <c:v>706</c:v>
                </c:pt>
                <c:pt idx="8795">
                  <c:v>706</c:v>
                </c:pt>
                <c:pt idx="8796">
                  <c:v>706</c:v>
                </c:pt>
                <c:pt idx="8797">
                  <c:v>706</c:v>
                </c:pt>
                <c:pt idx="8798">
                  <c:v>706</c:v>
                </c:pt>
                <c:pt idx="8799">
                  <c:v>706</c:v>
                </c:pt>
                <c:pt idx="8800">
                  <c:v>706</c:v>
                </c:pt>
                <c:pt idx="8801">
                  <c:v>706</c:v>
                </c:pt>
                <c:pt idx="8802">
                  <c:v>706</c:v>
                </c:pt>
                <c:pt idx="8803">
                  <c:v>706</c:v>
                </c:pt>
                <c:pt idx="8804">
                  <c:v>706</c:v>
                </c:pt>
                <c:pt idx="8805">
                  <c:v>706</c:v>
                </c:pt>
                <c:pt idx="8806">
                  <c:v>706</c:v>
                </c:pt>
                <c:pt idx="8807">
                  <c:v>706</c:v>
                </c:pt>
                <c:pt idx="8808">
                  <c:v>706</c:v>
                </c:pt>
                <c:pt idx="8809">
                  <c:v>706</c:v>
                </c:pt>
                <c:pt idx="8810">
                  <c:v>706</c:v>
                </c:pt>
                <c:pt idx="8811">
                  <c:v>706</c:v>
                </c:pt>
                <c:pt idx="8812">
                  <c:v>706</c:v>
                </c:pt>
                <c:pt idx="8813">
                  <c:v>706</c:v>
                </c:pt>
                <c:pt idx="8814">
                  <c:v>706</c:v>
                </c:pt>
                <c:pt idx="8815">
                  <c:v>706</c:v>
                </c:pt>
                <c:pt idx="8816">
                  <c:v>706</c:v>
                </c:pt>
                <c:pt idx="8817">
                  <c:v>706</c:v>
                </c:pt>
                <c:pt idx="8818">
                  <c:v>706</c:v>
                </c:pt>
                <c:pt idx="8819">
                  <c:v>706</c:v>
                </c:pt>
                <c:pt idx="8820">
                  <c:v>706</c:v>
                </c:pt>
                <c:pt idx="8821">
                  <c:v>706</c:v>
                </c:pt>
                <c:pt idx="8822">
                  <c:v>706</c:v>
                </c:pt>
                <c:pt idx="8823">
                  <c:v>706</c:v>
                </c:pt>
                <c:pt idx="8824">
                  <c:v>706</c:v>
                </c:pt>
                <c:pt idx="8825">
                  <c:v>706</c:v>
                </c:pt>
                <c:pt idx="8826">
                  <c:v>706</c:v>
                </c:pt>
                <c:pt idx="8827">
                  <c:v>706</c:v>
                </c:pt>
                <c:pt idx="8828">
                  <c:v>706</c:v>
                </c:pt>
                <c:pt idx="8829">
                  <c:v>706</c:v>
                </c:pt>
                <c:pt idx="8830">
                  <c:v>706</c:v>
                </c:pt>
                <c:pt idx="8831">
                  <c:v>706</c:v>
                </c:pt>
                <c:pt idx="8832">
                  <c:v>706</c:v>
                </c:pt>
                <c:pt idx="8833">
                  <c:v>706</c:v>
                </c:pt>
                <c:pt idx="8834">
                  <c:v>707</c:v>
                </c:pt>
                <c:pt idx="8835">
                  <c:v>707</c:v>
                </c:pt>
                <c:pt idx="8836">
                  <c:v>708</c:v>
                </c:pt>
                <c:pt idx="8837">
                  <c:v>708</c:v>
                </c:pt>
                <c:pt idx="8838">
                  <c:v>709</c:v>
                </c:pt>
                <c:pt idx="8839">
                  <c:v>709</c:v>
                </c:pt>
                <c:pt idx="8840">
                  <c:v>709</c:v>
                </c:pt>
                <c:pt idx="8841">
                  <c:v>709</c:v>
                </c:pt>
                <c:pt idx="8842">
                  <c:v>710</c:v>
                </c:pt>
                <c:pt idx="8843">
                  <c:v>710</c:v>
                </c:pt>
                <c:pt idx="8844">
                  <c:v>710</c:v>
                </c:pt>
                <c:pt idx="8845">
                  <c:v>710</c:v>
                </c:pt>
                <c:pt idx="8846">
                  <c:v>710</c:v>
                </c:pt>
                <c:pt idx="8847">
                  <c:v>710</c:v>
                </c:pt>
                <c:pt idx="8848">
                  <c:v>710</c:v>
                </c:pt>
                <c:pt idx="8849">
                  <c:v>710</c:v>
                </c:pt>
                <c:pt idx="8850">
                  <c:v>710</c:v>
                </c:pt>
                <c:pt idx="8851">
                  <c:v>710</c:v>
                </c:pt>
                <c:pt idx="8852">
                  <c:v>710</c:v>
                </c:pt>
                <c:pt idx="8853">
                  <c:v>710</c:v>
                </c:pt>
                <c:pt idx="8854">
                  <c:v>710</c:v>
                </c:pt>
                <c:pt idx="8855">
                  <c:v>710</c:v>
                </c:pt>
                <c:pt idx="8856">
                  <c:v>710</c:v>
                </c:pt>
                <c:pt idx="8857">
                  <c:v>710</c:v>
                </c:pt>
                <c:pt idx="8858">
                  <c:v>710</c:v>
                </c:pt>
                <c:pt idx="8859">
                  <c:v>710</c:v>
                </c:pt>
                <c:pt idx="8860">
                  <c:v>710</c:v>
                </c:pt>
                <c:pt idx="8861">
                  <c:v>711</c:v>
                </c:pt>
                <c:pt idx="8862">
                  <c:v>711</c:v>
                </c:pt>
                <c:pt idx="8863">
                  <c:v>711</c:v>
                </c:pt>
                <c:pt idx="8864">
                  <c:v>712</c:v>
                </c:pt>
                <c:pt idx="8865">
                  <c:v>713</c:v>
                </c:pt>
                <c:pt idx="8866">
                  <c:v>713</c:v>
                </c:pt>
                <c:pt idx="8867">
                  <c:v>713</c:v>
                </c:pt>
                <c:pt idx="8868">
                  <c:v>713</c:v>
                </c:pt>
                <c:pt idx="8869">
                  <c:v>713</c:v>
                </c:pt>
                <c:pt idx="8870">
                  <c:v>713</c:v>
                </c:pt>
                <c:pt idx="8871">
                  <c:v>713</c:v>
                </c:pt>
                <c:pt idx="8872">
                  <c:v>713</c:v>
                </c:pt>
                <c:pt idx="8873">
                  <c:v>713</c:v>
                </c:pt>
                <c:pt idx="8874">
                  <c:v>713</c:v>
                </c:pt>
                <c:pt idx="8875">
                  <c:v>713</c:v>
                </c:pt>
                <c:pt idx="8876">
                  <c:v>713</c:v>
                </c:pt>
                <c:pt idx="8877">
                  <c:v>714</c:v>
                </c:pt>
                <c:pt idx="8878">
                  <c:v>715</c:v>
                </c:pt>
                <c:pt idx="8879">
                  <c:v>715</c:v>
                </c:pt>
                <c:pt idx="8880">
                  <c:v>716</c:v>
                </c:pt>
                <c:pt idx="8881">
                  <c:v>717</c:v>
                </c:pt>
                <c:pt idx="8882">
                  <c:v>717</c:v>
                </c:pt>
                <c:pt idx="8883">
                  <c:v>717</c:v>
                </c:pt>
                <c:pt idx="8884">
                  <c:v>718</c:v>
                </c:pt>
                <c:pt idx="8885">
                  <c:v>718</c:v>
                </c:pt>
                <c:pt idx="8886">
                  <c:v>719</c:v>
                </c:pt>
                <c:pt idx="8887">
                  <c:v>720</c:v>
                </c:pt>
                <c:pt idx="8888">
                  <c:v>720</c:v>
                </c:pt>
                <c:pt idx="8889">
                  <c:v>720</c:v>
                </c:pt>
                <c:pt idx="8890">
                  <c:v>721</c:v>
                </c:pt>
                <c:pt idx="8891">
                  <c:v>721</c:v>
                </c:pt>
                <c:pt idx="8892">
                  <c:v>721</c:v>
                </c:pt>
                <c:pt idx="8893">
                  <c:v>721</c:v>
                </c:pt>
                <c:pt idx="8894">
                  <c:v>721</c:v>
                </c:pt>
                <c:pt idx="8895">
                  <c:v>721</c:v>
                </c:pt>
                <c:pt idx="8896">
                  <c:v>722</c:v>
                </c:pt>
                <c:pt idx="8897">
                  <c:v>722</c:v>
                </c:pt>
                <c:pt idx="8898">
                  <c:v>722</c:v>
                </c:pt>
                <c:pt idx="8899">
                  <c:v>722</c:v>
                </c:pt>
                <c:pt idx="8900">
                  <c:v>722</c:v>
                </c:pt>
                <c:pt idx="8901">
                  <c:v>722</c:v>
                </c:pt>
                <c:pt idx="8902">
                  <c:v>722</c:v>
                </c:pt>
                <c:pt idx="8903">
                  <c:v>723</c:v>
                </c:pt>
                <c:pt idx="8904">
                  <c:v>723</c:v>
                </c:pt>
                <c:pt idx="8905">
                  <c:v>724</c:v>
                </c:pt>
                <c:pt idx="8906">
                  <c:v>724</c:v>
                </c:pt>
                <c:pt idx="8907">
                  <c:v>724</c:v>
                </c:pt>
                <c:pt idx="8908">
                  <c:v>725</c:v>
                </c:pt>
                <c:pt idx="8909">
                  <c:v>726</c:v>
                </c:pt>
                <c:pt idx="8910">
                  <c:v>726</c:v>
                </c:pt>
                <c:pt idx="8911">
                  <c:v>726</c:v>
                </c:pt>
                <c:pt idx="8912">
                  <c:v>727</c:v>
                </c:pt>
                <c:pt idx="8913">
                  <c:v>727</c:v>
                </c:pt>
                <c:pt idx="8914">
                  <c:v>727</c:v>
                </c:pt>
                <c:pt idx="8915">
                  <c:v>727</c:v>
                </c:pt>
                <c:pt idx="8916">
                  <c:v>727</c:v>
                </c:pt>
                <c:pt idx="8917">
                  <c:v>728</c:v>
                </c:pt>
                <c:pt idx="8918">
                  <c:v>728</c:v>
                </c:pt>
                <c:pt idx="8919">
                  <c:v>729</c:v>
                </c:pt>
                <c:pt idx="8920">
                  <c:v>729</c:v>
                </c:pt>
                <c:pt idx="8921">
                  <c:v>729</c:v>
                </c:pt>
                <c:pt idx="8922">
                  <c:v>730</c:v>
                </c:pt>
                <c:pt idx="8923">
                  <c:v>730</c:v>
                </c:pt>
                <c:pt idx="8924">
                  <c:v>730</c:v>
                </c:pt>
                <c:pt idx="8925">
                  <c:v>730</c:v>
                </c:pt>
                <c:pt idx="8926">
                  <c:v>730</c:v>
                </c:pt>
                <c:pt idx="8927">
                  <c:v>730</c:v>
                </c:pt>
                <c:pt idx="8928">
                  <c:v>730</c:v>
                </c:pt>
                <c:pt idx="8929">
                  <c:v>730</c:v>
                </c:pt>
                <c:pt idx="8930">
                  <c:v>730</c:v>
                </c:pt>
                <c:pt idx="8931">
                  <c:v>730</c:v>
                </c:pt>
                <c:pt idx="8932">
                  <c:v>730</c:v>
                </c:pt>
                <c:pt idx="8933">
                  <c:v>731</c:v>
                </c:pt>
                <c:pt idx="8934">
                  <c:v>731</c:v>
                </c:pt>
                <c:pt idx="8935">
                  <c:v>732</c:v>
                </c:pt>
                <c:pt idx="8936">
                  <c:v>732</c:v>
                </c:pt>
                <c:pt idx="8937">
                  <c:v>733</c:v>
                </c:pt>
                <c:pt idx="8938">
                  <c:v>733</c:v>
                </c:pt>
                <c:pt idx="8939">
                  <c:v>733</c:v>
                </c:pt>
                <c:pt idx="8940">
                  <c:v>733</c:v>
                </c:pt>
                <c:pt idx="8941">
                  <c:v>733</c:v>
                </c:pt>
                <c:pt idx="8942">
                  <c:v>733</c:v>
                </c:pt>
                <c:pt idx="8943">
                  <c:v>734</c:v>
                </c:pt>
                <c:pt idx="8944">
                  <c:v>734</c:v>
                </c:pt>
                <c:pt idx="8945">
                  <c:v>734</c:v>
                </c:pt>
                <c:pt idx="8946">
                  <c:v>734</c:v>
                </c:pt>
                <c:pt idx="8947">
                  <c:v>734</c:v>
                </c:pt>
                <c:pt idx="8948">
                  <c:v>734</c:v>
                </c:pt>
                <c:pt idx="8949">
                  <c:v>734</c:v>
                </c:pt>
                <c:pt idx="8950">
                  <c:v>735</c:v>
                </c:pt>
                <c:pt idx="8951">
                  <c:v>735</c:v>
                </c:pt>
                <c:pt idx="8952">
                  <c:v>735</c:v>
                </c:pt>
                <c:pt idx="8953">
                  <c:v>735</c:v>
                </c:pt>
                <c:pt idx="8954">
                  <c:v>735</c:v>
                </c:pt>
                <c:pt idx="8955">
                  <c:v>736</c:v>
                </c:pt>
                <c:pt idx="8956">
                  <c:v>736</c:v>
                </c:pt>
                <c:pt idx="8957">
                  <c:v>736</c:v>
                </c:pt>
                <c:pt idx="8958">
                  <c:v>736</c:v>
                </c:pt>
                <c:pt idx="8959">
                  <c:v>736</c:v>
                </c:pt>
                <c:pt idx="8960">
                  <c:v>736</c:v>
                </c:pt>
                <c:pt idx="8961">
                  <c:v>736</c:v>
                </c:pt>
                <c:pt idx="8962">
                  <c:v>737</c:v>
                </c:pt>
                <c:pt idx="8963">
                  <c:v>738</c:v>
                </c:pt>
                <c:pt idx="8964">
                  <c:v>738</c:v>
                </c:pt>
                <c:pt idx="8965">
                  <c:v>738</c:v>
                </c:pt>
                <c:pt idx="8966">
                  <c:v>739</c:v>
                </c:pt>
                <c:pt idx="8967">
                  <c:v>739</c:v>
                </c:pt>
                <c:pt idx="8968">
                  <c:v>739</c:v>
                </c:pt>
                <c:pt idx="8969">
                  <c:v>739</c:v>
                </c:pt>
                <c:pt idx="8970">
                  <c:v>739</c:v>
                </c:pt>
                <c:pt idx="8971">
                  <c:v>739</c:v>
                </c:pt>
                <c:pt idx="8972">
                  <c:v>739</c:v>
                </c:pt>
                <c:pt idx="8973">
                  <c:v>739</c:v>
                </c:pt>
                <c:pt idx="8974">
                  <c:v>739</c:v>
                </c:pt>
                <c:pt idx="8975">
                  <c:v>739</c:v>
                </c:pt>
                <c:pt idx="8976">
                  <c:v>739</c:v>
                </c:pt>
                <c:pt idx="8977">
                  <c:v>739</c:v>
                </c:pt>
                <c:pt idx="8978">
                  <c:v>739</c:v>
                </c:pt>
                <c:pt idx="8979">
                  <c:v>739</c:v>
                </c:pt>
                <c:pt idx="8980">
                  <c:v>739</c:v>
                </c:pt>
                <c:pt idx="8981">
                  <c:v>739</c:v>
                </c:pt>
                <c:pt idx="8982">
                  <c:v>739</c:v>
                </c:pt>
                <c:pt idx="8983">
                  <c:v>739</c:v>
                </c:pt>
                <c:pt idx="8984">
                  <c:v>739</c:v>
                </c:pt>
                <c:pt idx="8985">
                  <c:v>739</c:v>
                </c:pt>
                <c:pt idx="8986">
                  <c:v>739</c:v>
                </c:pt>
                <c:pt idx="8987">
                  <c:v>739</c:v>
                </c:pt>
                <c:pt idx="8988">
                  <c:v>739</c:v>
                </c:pt>
                <c:pt idx="8989">
                  <c:v>739</c:v>
                </c:pt>
                <c:pt idx="8990">
                  <c:v>739</c:v>
                </c:pt>
                <c:pt idx="8991">
                  <c:v>739</c:v>
                </c:pt>
                <c:pt idx="8992">
                  <c:v>739</c:v>
                </c:pt>
                <c:pt idx="8993">
                  <c:v>739</c:v>
                </c:pt>
                <c:pt idx="8994">
                  <c:v>739</c:v>
                </c:pt>
                <c:pt idx="8995">
                  <c:v>739</c:v>
                </c:pt>
                <c:pt idx="8996">
                  <c:v>739</c:v>
                </c:pt>
                <c:pt idx="8997">
                  <c:v>739</c:v>
                </c:pt>
                <c:pt idx="8998">
                  <c:v>739</c:v>
                </c:pt>
                <c:pt idx="8999">
                  <c:v>740</c:v>
                </c:pt>
                <c:pt idx="9000">
                  <c:v>740</c:v>
                </c:pt>
                <c:pt idx="9001">
                  <c:v>740</c:v>
                </c:pt>
                <c:pt idx="9002">
                  <c:v>740</c:v>
                </c:pt>
                <c:pt idx="9003">
                  <c:v>740</c:v>
                </c:pt>
                <c:pt idx="9004">
                  <c:v>740</c:v>
                </c:pt>
                <c:pt idx="9005">
                  <c:v>740</c:v>
                </c:pt>
                <c:pt idx="9006">
                  <c:v>740</c:v>
                </c:pt>
                <c:pt idx="9007">
                  <c:v>740</c:v>
                </c:pt>
                <c:pt idx="9008">
                  <c:v>740</c:v>
                </c:pt>
                <c:pt idx="9009">
                  <c:v>740</c:v>
                </c:pt>
                <c:pt idx="9010">
                  <c:v>740</c:v>
                </c:pt>
                <c:pt idx="9011">
                  <c:v>740</c:v>
                </c:pt>
                <c:pt idx="9012">
                  <c:v>740</c:v>
                </c:pt>
                <c:pt idx="9013">
                  <c:v>740</c:v>
                </c:pt>
                <c:pt idx="9014">
                  <c:v>740</c:v>
                </c:pt>
                <c:pt idx="9015">
                  <c:v>740</c:v>
                </c:pt>
                <c:pt idx="9016">
                  <c:v>740</c:v>
                </c:pt>
                <c:pt idx="9017">
                  <c:v>740</c:v>
                </c:pt>
                <c:pt idx="9018">
                  <c:v>740</c:v>
                </c:pt>
                <c:pt idx="9019">
                  <c:v>740</c:v>
                </c:pt>
                <c:pt idx="9020">
                  <c:v>740</c:v>
                </c:pt>
                <c:pt idx="9021">
                  <c:v>740</c:v>
                </c:pt>
                <c:pt idx="9022">
                  <c:v>740</c:v>
                </c:pt>
                <c:pt idx="9023">
                  <c:v>740</c:v>
                </c:pt>
                <c:pt idx="9024">
                  <c:v>740</c:v>
                </c:pt>
                <c:pt idx="9025">
                  <c:v>740</c:v>
                </c:pt>
                <c:pt idx="9026">
                  <c:v>740</c:v>
                </c:pt>
                <c:pt idx="9027">
                  <c:v>740</c:v>
                </c:pt>
                <c:pt idx="9028">
                  <c:v>740</c:v>
                </c:pt>
                <c:pt idx="9029">
                  <c:v>740</c:v>
                </c:pt>
                <c:pt idx="9030">
                  <c:v>740</c:v>
                </c:pt>
                <c:pt idx="9031">
                  <c:v>740</c:v>
                </c:pt>
                <c:pt idx="9032">
                  <c:v>740</c:v>
                </c:pt>
                <c:pt idx="9033">
                  <c:v>740</c:v>
                </c:pt>
                <c:pt idx="9034">
                  <c:v>740</c:v>
                </c:pt>
                <c:pt idx="9035">
                  <c:v>740</c:v>
                </c:pt>
                <c:pt idx="9036">
                  <c:v>740</c:v>
                </c:pt>
                <c:pt idx="9037">
                  <c:v>740</c:v>
                </c:pt>
                <c:pt idx="9038">
                  <c:v>740</c:v>
                </c:pt>
                <c:pt idx="9039">
                  <c:v>740</c:v>
                </c:pt>
                <c:pt idx="9040">
                  <c:v>740</c:v>
                </c:pt>
                <c:pt idx="9041">
                  <c:v>741</c:v>
                </c:pt>
                <c:pt idx="9042">
                  <c:v>742</c:v>
                </c:pt>
                <c:pt idx="9043">
                  <c:v>743</c:v>
                </c:pt>
                <c:pt idx="9044">
                  <c:v>743</c:v>
                </c:pt>
                <c:pt idx="9045">
                  <c:v>743</c:v>
                </c:pt>
                <c:pt idx="9046">
                  <c:v>744</c:v>
                </c:pt>
                <c:pt idx="9047">
                  <c:v>745</c:v>
                </c:pt>
                <c:pt idx="9048">
                  <c:v>745</c:v>
                </c:pt>
                <c:pt idx="9049">
                  <c:v>745</c:v>
                </c:pt>
                <c:pt idx="9050">
                  <c:v>746</c:v>
                </c:pt>
                <c:pt idx="9051">
                  <c:v>746</c:v>
                </c:pt>
                <c:pt idx="9052">
                  <c:v>747</c:v>
                </c:pt>
                <c:pt idx="9053">
                  <c:v>747</c:v>
                </c:pt>
                <c:pt idx="9054">
                  <c:v>747</c:v>
                </c:pt>
                <c:pt idx="9055">
                  <c:v>747</c:v>
                </c:pt>
                <c:pt idx="9056">
                  <c:v>747</c:v>
                </c:pt>
                <c:pt idx="9057">
                  <c:v>747</c:v>
                </c:pt>
                <c:pt idx="9058">
                  <c:v>747</c:v>
                </c:pt>
                <c:pt idx="9059">
                  <c:v>747</c:v>
                </c:pt>
                <c:pt idx="9060">
                  <c:v>747</c:v>
                </c:pt>
                <c:pt idx="9061">
                  <c:v>747</c:v>
                </c:pt>
                <c:pt idx="9062">
                  <c:v>747</c:v>
                </c:pt>
                <c:pt idx="9063">
                  <c:v>748</c:v>
                </c:pt>
                <c:pt idx="9064">
                  <c:v>749</c:v>
                </c:pt>
                <c:pt idx="9065">
                  <c:v>749</c:v>
                </c:pt>
                <c:pt idx="9066">
                  <c:v>749</c:v>
                </c:pt>
                <c:pt idx="9067">
                  <c:v>749</c:v>
                </c:pt>
                <c:pt idx="9068">
                  <c:v>749</c:v>
                </c:pt>
                <c:pt idx="9069">
                  <c:v>749</c:v>
                </c:pt>
                <c:pt idx="9070">
                  <c:v>749</c:v>
                </c:pt>
                <c:pt idx="9071">
                  <c:v>750</c:v>
                </c:pt>
                <c:pt idx="9072">
                  <c:v>750</c:v>
                </c:pt>
                <c:pt idx="9073">
                  <c:v>750</c:v>
                </c:pt>
                <c:pt idx="9074">
                  <c:v>750</c:v>
                </c:pt>
                <c:pt idx="9075">
                  <c:v>750</c:v>
                </c:pt>
                <c:pt idx="9076">
                  <c:v>750</c:v>
                </c:pt>
                <c:pt idx="9077">
                  <c:v>750</c:v>
                </c:pt>
                <c:pt idx="9078">
                  <c:v>750</c:v>
                </c:pt>
                <c:pt idx="9079">
                  <c:v>750</c:v>
                </c:pt>
                <c:pt idx="9080">
                  <c:v>750</c:v>
                </c:pt>
                <c:pt idx="9081">
                  <c:v>750</c:v>
                </c:pt>
                <c:pt idx="9082">
                  <c:v>751</c:v>
                </c:pt>
                <c:pt idx="9083">
                  <c:v>751</c:v>
                </c:pt>
                <c:pt idx="9084">
                  <c:v>751</c:v>
                </c:pt>
                <c:pt idx="9085">
                  <c:v>751</c:v>
                </c:pt>
                <c:pt idx="9086">
                  <c:v>751</c:v>
                </c:pt>
                <c:pt idx="9087">
                  <c:v>752</c:v>
                </c:pt>
                <c:pt idx="9088">
                  <c:v>753</c:v>
                </c:pt>
                <c:pt idx="9089">
                  <c:v>753</c:v>
                </c:pt>
                <c:pt idx="9090">
                  <c:v>753</c:v>
                </c:pt>
                <c:pt idx="9091">
                  <c:v>753</c:v>
                </c:pt>
                <c:pt idx="9092">
                  <c:v>753</c:v>
                </c:pt>
                <c:pt idx="9093">
                  <c:v>753</c:v>
                </c:pt>
                <c:pt idx="9094">
                  <c:v>754</c:v>
                </c:pt>
                <c:pt idx="9095">
                  <c:v>754</c:v>
                </c:pt>
                <c:pt idx="9096">
                  <c:v>754</c:v>
                </c:pt>
                <c:pt idx="9097">
                  <c:v>755</c:v>
                </c:pt>
                <c:pt idx="9098">
                  <c:v>756</c:v>
                </c:pt>
                <c:pt idx="9099">
                  <c:v>756</c:v>
                </c:pt>
                <c:pt idx="9100">
                  <c:v>756</c:v>
                </c:pt>
                <c:pt idx="9101">
                  <c:v>756</c:v>
                </c:pt>
                <c:pt idx="9102">
                  <c:v>756</c:v>
                </c:pt>
                <c:pt idx="9103">
                  <c:v>756</c:v>
                </c:pt>
                <c:pt idx="9104">
                  <c:v>756</c:v>
                </c:pt>
                <c:pt idx="9105">
                  <c:v>757</c:v>
                </c:pt>
                <c:pt idx="9106">
                  <c:v>758</c:v>
                </c:pt>
                <c:pt idx="9107">
                  <c:v>758</c:v>
                </c:pt>
                <c:pt idx="9108">
                  <c:v>758</c:v>
                </c:pt>
                <c:pt idx="9109">
                  <c:v>758</c:v>
                </c:pt>
                <c:pt idx="9110">
                  <c:v>759</c:v>
                </c:pt>
                <c:pt idx="9111">
                  <c:v>759</c:v>
                </c:pt>
                <c:pt idx="9112">
                  <c:v>759</c:v>
                </c:pt>
                <c:pt idx="9113">
                  <c:v>760</c:v>
                </c:pt>
                <c:pt idx="9114">
                  <c:v>760</c:v>
                </c:pt>
                <c:pt idx="9115">
                  <c:v>760</c:v>
                </c:pt>
                <c:pt idx="9116">
                  <c:v>760</c:v>
                </c:pt>
                <c:pt idx="9117">
                  <c:v>760</c:v>
                </c:pt>
                <c:pt idx="9118">
                  <c:v>760</c:v>
                </c:pt>
                <c:pt idx="9119">
                  <c:v>760</c:v>
                </c:pt>
                <c:pt idx="9120">
                  <c:v>760</c:v>
                </c:pt>
                <c:pt idx="9121">
                  <c:v>760</c:v>
                </c:pt>
                <c:pt idx="9122">
                  <c:v>760</c:v>
                </c:pt>
                <c:pt idx="9123">
                  <c:v>760</c:v>
                </c:pt>
                <c:pt idx="9124">
                  <c:v>760</c:v>
                </c:pt>
                <c:pt idx="9125">
                  <c:v>761</c:v>
                </c:pt>
                <c:pt idx="9126">
                  <c:v>761</c:v>
                </c:pt>
                <c:pt idx="9127">
                  <c:v>762</c:v>
                </c:pt>
                <c:pt idx="9128">
                  <c:v>762</c:v>
                </c:pt>
                <c:pt idx="9129">
                  <c:v>762</c:v>
                </c:pt>
                <c:pt idx="9130">
                  <c:v>762</c:v>
                </c:pt>
                <c:pt idx="9131">
                  <c:v>763</c:v>
                </c:pt>
                <c:pt idx="9132">
                  <c:v>764</c:v>
                </c:pt>
                <c:pt idx="9133">
                  <c:v>765</c:v>
                </c:pt>
                <c:pt idx="9134">
                  <c:v>765</c:v>
                </c:pt>
                <c:pt idx="9135">
                  <c:v>765</c:v>
                </c:pt>
                <c:pt idx="9136">
                  <c:v>765</c:v>
                </c:pt>
                <c:pt idx="9137">
                  <c:v>765</c:v>
                </c:pt>
                <c:pt idx="9138">
                  <c:v>765</c:v>
                </c:pt>
                <c:pt idx="9139">
                  <c:v>765</c:v>
                </c:pt>
                <c:pt idx="9140">
                  <c:v>765</c:v>
                </c:pt>
                <c:pt idx="9141">
                  <c:v>766</c:v>
                </c:pt>
                <c:pt idx="9142">
                  <c:v>766</c:v>
                </c:pt>
                <c:pt idx="9143">
                  <c:v>766</c:v>
                </c:pt>
                <c:pt idx="9144">
                  <c:v>766</c:v>
                </c:pt>
                <c:pt idx="9145">
                  <c:v>766</c:v>
                </c:pt>
                <c:pt idx="9146">
                  <c:v>766</c:v>
                </c:pt>
                <c:pt idx="9147">
                  <c:v>766</c:v>
                </c:pt>
                <c:pt idx="9148">
                  <c:v>766</c:v>
                </c:pt>
                <c:pt idx="9149">
                  <c:v>766</c:v>
                </c:pt>
                <c:pt idx="9150">
                  <c:v>766</c:v>
                </c:pt>
                <c:pt idx="9151">
                  <c:v>766</c:v>
                </c:pt>
                <c:pt idx="9152">
                  <c:v>766</c:v>
                </c:pt>
                <c:pt idx="9153">
                  <c:v>766</c:v>
                </c:pt>
                <c:pt idx="9154">
                  <c:v>766</c:v>
                </c:pt>
                <c:pt idx="9155">
                  <c:v>766</c:v>
                </c:pt>
                <c:pt idx="9156">
                  <c:v>766</c:v>
                </c:pt>
                <c:pt idx="9157">
                  <c:v>767</c:v>
                </c:pt>
                <c:pt idx="9158">
                  <c:v>767</c:v>
                </c:pt>
                <c:pt idx="9159">
                  <c:v>767</c:v>
                </c:pt>
                <c:pt idx="9160">
                  <c:v>767</c:v>
                </c:pt>
                <c:pt idx="9161">
                  <c:v>767</c:v>
                </c:pt>
                <c:pt idx="9162">
                  <c:v>767</c:v>
                </c:pt>
                <c:pt idx="9163">
                  <c:v>767</c:v>
                </c:pt>
                <c:pt idx="9164">
                  <c:v>767</c:v>
                </c:pt>
                <c:pt idx="9165">
                  <c:v>767</c:v>
                </c:pt>
                <c:pt idx="9166">
                  <c:v>767</c:v>
                </c:pt>
                <c:pt idx="9167">
                  <c:v>767</c:v>
                </c:pt>
                <c:pt idx="9168">
                  <c:v>767</c:v>
                </c:pt>
                <c:pt idx="9169">
                  <c:v>767</c:v>
                </c:pt>
                <c:pt idx="9170">
                  <c:v>767</c:v>
                </c:pt>
                <c:pt idx="9171">
                  <c:v>767</c:v>
                </c:pt>
                <c:pt idx="9172">
                  <c:v>768</c:v>
                </c:pt>
                <c:pt idx="9173">
                  <c:v>768</c:v>
                </c:pt>
                <c:pt idx="9174">
                  <c:v>768</c:v>
                </c:pt>
                <c:pt idx="9175">
                  <c:v>768</c:v>
                </c:pt>
                <c:pt idx="9176">
                  <c:v>768</c:v>
                </c:pt>
                <c:pt idx="9177">
                  <c:v>768</c:v>
                </c:pt>
                <c:pt idx="9178">
                  <c:v>768</c:v>
                </c:pt>
                <c:pt idx="9179">
                  <c:v>768</c:v>
                </c:pt>
                <c:pt idx="9180">
                  <c:v>768</c:v>
                </c:pt>
                <c:pt idx="9181">
                  <c:v>768</c:v>
                </c:pt>
                <c:pt idx="9182">
                  <c:v>768</c:v>
                </c:pt>
                <c:pt idx="9183">
                  <c:v>768</c:v>
                </c:pt>
                <c:pt idx="9184">
                  <c:v>768</c:v>
                </c:pt>
                <c:pt idx="9185">
                  <c:v>768</c:v>
                </c:pt>
                <c:pt idx="9186">
                  <c:v>768</c:v>
                </c:pt>
                <c:pt idx="9187">
                  <c:v>768</c:v>
                </c:pt>
                <c:pt idx="9188">
                  <c:v>768</c:v>
                </c:pt>
                <c:pt idx="9189">
                  <c:v>768</c:v>
                </c:pt>
                <c:pt idx="9190">
                  <c:v>768</c:v>
                </c:pt>
                <c:pt idx="9191">
                  <c:v>768</c:v>
                </c:pt>
                <c:pt idx="9192">
                  <c:v>768</c:v>
                </c:pt>
                <c:pt idx="9193">
                  <c:v>768</c:v>
                </c:pt>
                <c:pt idx="9194">
                  <c:v>768</c:v>
                </c:pt>
                <c:pt idx="9195">
                  <c:v>768</c:v>
                </c:pt>
                <c:pt idx="9196">
                  <c:v>768</c:v>
                </c:pt>
                <c:pt idx="9197">
                  <c:v>768</c:v>
                </c:pt>
                <c:pt idx="9198">
                  <c:v>768</c:v>
                </c:pt>
                <c:pt idx="9199">
                  <c:v>768</c:v>
                </c:pt>
                <c:pt idx="9200">
                  <c:v>768</c:v>
                </c:pt>
                <c:pt idx="9201">
                  <c:v>768</c:v>
                </c:pt>
                <c:pt idx="9202">
                  <c:v>768</c:v>
                </c:pt>
                <c:pt idx="9203">
                  <c:v>768</c:v>
                </c:pt>
                <c:pt idx="9204">
                  <c:v>768</c:v>
                </c:pt>
                <c:pt idx="9205">
                  <c:v>768</c:v>
                </c:pt>
                <c:pt idx="9206">
                  <c:v>768</c:v>
                </c:pt>
                <c:pt idx="9207">
                  <c:v>768</c:v>
                </c:pt>
                <c:pt idx="9208">
                  <c:v>768</c:v>
                </c:pt>
                <c:pt idx="9209">
                  <c:v>768</c:v>
                </c:pt>
                <c:pt idx="9210">
                  <c:v>768</c:v>
                </c:pt>
                <c:pt idx="9211">
                  <c:v>768</c:v>
                </c:pt>
                <c:pt idx="9212">
                  <c:v>768</c:v>
                </c:pt>
                <c:pt idx="9213">
                  <c:v>768</c:v>
                </c:pt>
                <c:pt idx="9214">
                  <c:v>768</c:v>
                </c:pt>
                <c:pt idx="9215">
                  <c:v>768</c:v>
                </c:pt>
                <c:pt idx="9216">
                  <c:v>768</c:v>
                </c:pt>
                <c:pt idx="9217">
                  <c:v>768</c:v>
                </c:pt>
                <c:pt idx="9218">
                  <c:v>768</c:v>
                </c:pt>
                <c:pt idx="9219">
                  <c:v>768</c:v>
                </c:pt>
                <c:pt idx="9220">
                  <c:v>768</c:v>
                </c:pt>
                <c:pt idx="9221">
                  <c:v>768</c:v>
                </c:pt>
                <c:pt idx="9222">
                  <c:v>768</c:v>
                </c:pt>
                <c:pt idx="9223">
                  <c:v>769</c:v>
                </c:pt>
                <c:pt idx="9224">
                  <c:v>769</c:v>
                </c:pt>
                <c:pt idx="9225">
                  <c:v>770</c:v>
                </c:pt>
                <c:pt idx="9226">
                  <c:v>770</c:v>
                </c:pt>
                <c:pt idx="9227">
                  <c:v>771</c:v>
                </c:pt>
                <c:pt idx="9228">
                  <c:v>771</c:v>
                </c:pt>
                <c:pt idx="9229">
                  <c:v>771</c:v>
                </c:pt>
                <c:pt idx="9230">
                  <c:v>771</c:v>
                </c:pt>
                <c:pt idx="9231">
                  <c:v>771</c:v>
                </c:pt>
                <c:pt idx="9232">
                  <c:v>772</c:v>
                </c:pt>
                <c:pt idx="9233">
                  <c:v>772</c:v>
                </c:pt>
                <c:pt idx="9234">
                  <c:v>773</c:v>
                </c:pt>
                <c:pt idx="9235">
                  <c:v>773</c:v>
                </c:pt>
                <c:pt idx="9236">
                  <c:v>774</c:v>
                </c:pt>
                <c:pt idx="9237">
                  <c:v>774</c:v>
                </c:pt>
                <c:pt idx="9238">
                  <c:v>774</c:v>
                </c:pt>
                <c:pt idx="9239">
                  <c:v>774</c:v>
                </c:pt>
                <c:pt idx="9240">
                  <c:v>774</c:v>
                </c:pt>
                <c:pt idx="9241">
                  <c:v>774</c:v>
                </c:pt>
                <c:pt idx="9242">
                  <c:v>774</c:v>
                </c:pt>
                <c:pt idx="9243">
                  <c:v>774</c:v>
                </c:pt>
                <c:pt idx="9244">
                  <c:v>774</c:v>
                </c:pt>
                <c:pt idx="9245">
                  <c:v>774</c:v>
                </c:pt>
                <c:pt idx="9246">
                  <c:v>774</c:v>
                </c:pt>
                <c:pt idx="9247">
                  <c:v>774</c:v>
                </c:pt>
                <c:pt idx="9248">
                  <c:v>774</c:v>
                </c:pt>
                <c:pt idx="9249">
                  <c:v>774</c:v>
                </c:pt>
                <c:pt idx="9250">
                  <c:v>774</c:v>
                </c:pt>
                <c:pt idx="9251">
                  <c:v>774</c:v>
                </c:pt>
                <c:pt idx="9252">
                  <c:v>774</c:v>
                </c:pt>
                <c:pt idx="9253">
                  <c:v>774</c:v>
                </c:pt>
                <c:pt idx="9254">
                  <c:v>774</c:v>
                </c:pt>
                <c:pt idx="9255">
                  <c:v>774</c:v>
                </c:pt>
                <c:pt idx="9256">
                  <c:v>774</c:v>
                </c:pt>
                <c:pt idx="9257">
                  <c:v>774</c:v>
                </c:pt>
                <c:pt idx="9258">
                  <c:v>775</c:v>
                </c:pt>
                <c:pt idx="9259">
                  <c:v>775</c:v>
                </c:pt>
                <c:pt idx="9260">
                  <c:v>776</c:v>
                </c:pt>
                <c:pt idx="9261">
                  <c:v>776</c:v>
                </c:pt>
                <c:pt idx="9262">
                  <c:v>776</c:v>
                </c:pt>
                <c:pt idx="9263">
                  <c:v>776</c:v>
                </c:pt>
                <c:pt idx="9264">
                  <c:v>776</c:v>
                </c:pt>
                <c:pt idx="9265">
                  <c:v>776</c:v>
                </c:pt>
                <c:pt idx="9266">
                  <c:v>776</c:v>
                </c:pt>
                <c:pt idx="9267">
                  <c:v>776</c:v>
                </c:pt>
                <c:pt idx="9268">
                  <c:v>776</c:v>
                </c:pt>
                <c:pt idx="9269">
                  <c:v>776</c:v>
                </c:pt>
                <c:pt idx="9270">
                  <c:v>777</c:v>
                </c:pt>
                <c:pt idx="9271">
                  <c:v>777</c:v>
                </c:pt>
                <c:pt idx="9272">
                  <c:v>777</c:v>
                </c:pt>
                <c:pt idx="9273">
                  <c:v>777</c:v>
                </c:pt>
                <c:pt idx="9274">
                  <c:v>777</c:v>
                </c:pt>
                <c:pt idx="9275">
                  <c:v>777</c:v>
                </c:pt>
                <c:pt idx="9276">
                  <c:v>777</c:v>
                </c:pt>
                <c:pt idx="9277">
                  <c:v>777</c:v>
                </c:pt>
                <c:pt idx="9278">
                  <c:v>778</c:v>
                </c:pt>
                <c:pt idx="9279">
                  <c:v>779</c:v>
                </c:pt>
                <c:pt idx="9280">
                  <c:v>779</c:v>
                </c:pt>
                <c:pt idx="9281">
                  <c:v>779</c:v>
                </c:pt>
                <c:pt idx="9282">
                  <c:v>780</c:v>
                </c:pt>
                <c:pt idx="9283">
                  <c:v>780</c:v>
                </c:pt>
                <c:pt idx="9284">
                  <c:v>780</c:v>
                </c:pt>
                <c:pt idx="9285">
                  <c:v>781</c:v>
                </c:pt>
                <c:pt idx="9286">
                  <c:v>781</c:v>
                </c:pt>
                <c:pt idx="9287">
                  <c:v>781</c:v>
                </c:pt>
                <c:pt idx="9288">
                  <c:v>782</c:v>
                </c:pt>
                <c:pt idx="9289">
                  <c:v>782</c:v>
                </c:pt>
                <c:pt idx="9290">
                  <c:v>783</c:v>
                </c:pt>
                <c:pt idx="9291">
                  <c:v>783</c:v>
                </c:pt>
                <c:pt idx="9292">
                  <c:v>783</c:v>
                </c:pt>
                <c:pt idx="9293">
                  <c:v>784</c:v>
                </c:pt>
                <c:pt idx="9294">
                  <c:v>785</c:v>
                </c:pt>
                <c:pt idx="9295">
                  <c:v>785</c:v>
                </c:pt>
                <c:pt idx="9296">
                  <c:v>785</c:v>
                </c:pt>
                <c:pt idx="9297">
                  <c:v>785</c:v>
                </c:pt>
                <c:pt idx="9298">
                  <c:v>785</c:v>
                </c:pt>
                <c:pt idx="9299">
                  <c:v>786</c:v>
                </c:pt>
                <c:pt idx="9300">
                  <c:v>787</c:v>
                </c:pt>
                <c:pt idx="9301">
                  <c:v>788</c:v>
                </c:pt>
                <c:pt idx="9302">
                  <c:v>788</c:v>
                </c:pt>
                <c:pt idx="9303">
                  <c:v>788</c:v>
                </c:pt>
                <c:pt idx="9304">
                  <c:v>788</c:v>
                </c:pt>
                <c:pt idx="9305">
                  <c:v>788</c:v>
                </c:pt>
                <c:pt idx="9306">
                  <c:v>788</c:v>
                </c:pt>
                <c:pt idx="9307">
                  <c:v>788</c:v>
                </c:pt>
                <c:pt idx="9308">
                  <c:v>788</c:v>
                </c:pt>
                <c:pt idx="9309">
                  <c:v>789</c:v>
                </c:pt>
                <c:pt idx="9310">
                  <c:v>790</c:v>
                </c:pt>
                <c:pt idx="9311">
                  <c:v>790</c:v>
                </c:pt>
                <c:pt idx="9312">
                  <c:v>790</c:v>
                </c:pt>
                <c:pt idx="9313">
                  <c:v>790</c:v>
                </c:pt>
                <c:pt idx="9314">
                  <c:v>790</c:v>
                </c:pt>
                <c:pt idx="9315">
                  <c:v>791</c:v>
                </c:pt>
                <c:pt idx="9316">
                  <c:v>791</c:v>
                </c:pt>
                <c:pt idx="9317">
                  <c:v>791</c:v>
                </c:pt>
                <c:pt idx="9318">
                  <c:v>791</c:v>
                </c:pt>
                <c:pt idx="9319">
                  <c:v>791</c:v>
                </c:pt>
                <c:pt idx="9320">
                  <c:v>791</c:v>
                </c:pt>
                <c:pt idx="9321">
                  <c:v>791</c:v>
                </c:pt>
                <c:pt idx="9322">
                  <c:v>791</c:v>
                </c:pt>
                <c:pt idx="9323">
                  <c:v>791</c:v>
                </c:pt>
                <c:pt idx="9324">
                  <c:v>791</c:v>
                </c:pt>
                <c:pt idx="9325">
                  <c:v>791</c:v>
                </c:pt>
                <c:pt idx="9326">
                  <c:v>791</c:v>
                </c:pt>
                <c:pt idx="9327">
                  <c:v>791</c:v>
                </c:pt>
                <c:pt idx="9328">
                  <c:v>791</c:v>
                </c:pt>
                <c:pt idx="9329">
                  <c:v>791</c:v>
                </c:pt>
                <c:pt idx="9330">
                  <c:v>791</c:v>
                </c:pt>
                <c:pt idx="9331">
                  <c:v>791</c:v>
                </c:pt>
                <c:pt idx="9332">
                  <c:v>791</c:v>
                </c:pt>
                <c:pt idx="9333">
                  <c:v>791</c:v>
                </c:pt>
                <c:pt idx="9334">
                  <c:v>791</c:v>
                </c:pt>
                <c:pt idx="9335">
                  <c:v>791</c:v>
                </c:pt>
                <c:pt idx="9336">
                  <c:v>791</c:v>
                </c:pt>
                <c:pt idx="9337">
                  <c:v>791</c:v>
                </c:pt>
                <c:pt idx="9338">
                  <c:v>792</c:v>
                </c:pt>
                <c:pt idx="9339">
                  <c:v>792</c:v>
                </c:pt>
                <c:pt idx="9340">
                  <c:v>792</c:v>
                </c:pt>
                <c:pt idx="9341">
                  <c:v>792</c:v>
                </c:pt>
                <c:pt idx="9342">
                  <c:v>792</c:v>
                </c:pt>
                <c:pt idx="9343">
                  <c:v>792</c:v>
                </c:pt>
                <c:pt idx="9344">
                  <c:v>792</c:v>
                </c:pt>
                <c:pt idx="9345">
                  <c:v>792</c:v>
                </c:pt>
                <c:pt idx="9346">
                  <c:v>792</c:v>
                </c:pt>
                <c:pt idx="9347">
                  <c:v>792</c:v>
                </c:pt>
                <c:pt idx="9348">
                  <c:v>792</c:v>
                </c:pt>
                <c:pt idx="9349">
                  <c:v>792</c:v>
                </c:pt>
                <c:pt idx="9350">
                  <c:v>793</c:v>
                </c:pt>
                <c:pt idx="9351">
                  <c:v>793</c:v>
                </c:pt>
                <c:pt idx="9352">
                  <c:v>794</c:v>
                </c:pt>
                <c:pt idx="9353">
                  <c:v>794</c:v>
                </c:pt>
                <c:pt idx="9354">
                  <c:v>794</c:v>
                </c:pt>
                <c:pt idx="9355">
                  <c:v>794</c:v>
                </c:pt>
                <c:pt idx="9356">
                  <c:v>794</c:v>
                </c:pt>
                <c:pt idx="9357">
                  <c:v>794</c:v>
                </c:pt>
                <c:pt idx="9358">
                  <c:v>794</c:v>
                </c:pt>
                <c:pt idx="9359">
                  <c:v>794</c:v>
                </c:pt>
                <c:pt idx="9360">
                  <c:v>794</c:v>
                </c:pt>
                <c:pt idx="9361">
                  <c:v>794</c:v>
                </c:pt>
                <c:pt idx="9362">
                  <c:v>794</c:v>
                </c:pt>
                <c:pt idx="9363">
                  <c:v>795</c:v>
                </c:pt>
                <c:pt idx="9364">
                  <c:v>795</c:v>
                </c:pt>
                <c:pt idx="9365">
                  <c:v>795</c:v>
                </c:pt>
                <c:pt idx="9366">
                  <c:v>795</c:v>
                </c:pt>
                <c:pt idx="9367">
                  <c:v>796</c:v>
                </c:pt>
                <c:pt idx="9368">
                  <c:v>797</c:v>
                </c:pt>
                <c:pt idx="9369">
                  <c:v>797</c:v>
                </c:pt>
                <c:pt idx="9370">
                  <c:v>797</c:v>
                </c:pt>
                <c:pt idx="9371">
                  <c:v>797</c:v>
                </c:pt>
                <c:pt idx="9372">
                  <c:v>797</c:v>
                </c:pt>
                <c:pt idx="9373">
                  <c:v>797</c:v>
                </c:pt>
                <c:pt idx="9374">
                  <c:v>797</c:v>
                </c:pt>
                <c:pt idx="9375">
                  <c:v>797</c:v>
                </c:pt>
                <c:pt idx="9376">
                  <c:v>797</c:v>
                </c:pt>
                <c:pt idx="9377">
                  <c:v>798</c:v>
                </c:pt>
                <c:pt idx="9378">
                  <c:v>798</c:v>
                </c:pt>
                <c:pt idx="9379">
                  <c:v>798</c:v>
                </c:pt>
                <c:pt idx="9380">
                  <c:v>798</c:v>
                </c:pt>
                <c:pt idx="9381">
                  <c:v>798</c:v>
                </c:pt>
                <c:pt idx="9382">
                  <c:v>799</c:v>
                </c:pt>
                <c:pt idx="9383">
                  <c:v>800</c:v>
                </c:pt>
                <c:pt idx="9384">
                  <c:v>800</c:v>
                </c:pt>
                <c:pt idx="9385">
                  <c:v>801</c:v>
                </c:pt>
                <c:pt idx="9386">
                  <c:v>801</c:v>
                </c:pt>
                <c:pt idx="9387">
                  <c:v>801</c:v>
                </c:pt>
                <c:pt idx="9388">
                  <c:v>801</c:v>
                </c:pt>
                <c:pt idx="9389">
                  <c:v>802</c:v>
                </c:pt>
                <c:pt idx="9390">
                  <c:v>802</c:v>
                </c:pt>
                <c:pt idx="9391">
                  <c:v>802</c:v>
                </c:pt>
                <c:pt idx="9392">
                  <c:v>802</c:v>
                </c:pt>
                <c:pt idx="9393">
                  <c:v>802</c:v>
                </c:pt>
                <c:pt idx="9394">
                  <c:v>802</c:v>
                </c:pt>
                <c:pt idx="9395">
                  <c:v>802</c:v>
                </c:pt>
                <c:pt idx="9396">
                  <c:v>802</c:v>
                </c:pt>
                <c:pt idx="9397">
                  <c:v>802</c:v>
                </c:pt>
                <c:pt idx="9398">
                  <c:v>802</c:v>
                </c:pt>
                <c:pt idx="9399">
                  <c:v>802</c:v>
                </c:pt>
                <c:pt idx="9400">
                  <c:v>802</c:v>
                </c:pt>
                <c:pt idx="9401">
                  <c:v>802</c:v>
                </c:pt>
                <c:pt idx="9402">
                  <c:v>802</c:v>
                </c:pt>
                <c:pt idx="9403">
                  <c:v>802</c:v>
                </c:pt>
                <c:pt idx="9404">
                  <c:v>802</c:v>
                </c:pt>
                <c:pt idx="9405">
                  <c:v>803</c:v>
                </c:pt>
                <c:pt idx="9406">
                  <c:v>803</c:v>
                </c:pt>
                <c:pt idx="9407">
                  <c:v>804</c:v>
                </c:pt>
                <c:pt idx="9408">
                  <c:v>804</c:v>
                </c:pt>
                <c:pt idx="9409">
                  <c:v>804</c:v>
                </c:pt>
                <c:pt idx="9410">
                  <c:v>804</c:v>
                </c:pt>
                <c:pt idx="9411">
                  <c:v>804</c:v>
                </c:pt>
                <c:pt idx="9412">
                  <c:v>804</c:v>
                </c:pt>
                <c:pt idx="9413">
                  <c:v>804</c:v>
                </c:pt>
                <c:pt idx="9414">
                  <c:v>804</c:v>
                </c:pt>
                <c:pt idx="9415">
                  <c:v>805</c:v>
                </c:pt>
                <c:pt idx="9416">
                  <c:v>805</c:v>
                </c:pt>
                <c:pt idx="9417">
                  <c:v>805</c:v>
                </c:pt>
                <c:pt idx="9418">
                  <c:v>805</c:v>
                </c:pt>
                <c:pt idx="9419">
                  <c:v>805</c:v>
                </c:pt>
                <c:pt idx="9420">
                  <c:v>805</c:v>
                </c:pt>
                <c:pt idx="9421">
                  <c:v>805</c:v>
                </c:pt>
                <c:pt idx="9422">
                  <c:v>805</c:v>
                </c:pt>
                <c:pt idx="9423">
                  <c:v>806</c:v>
                </c:pt>
                <c:pt idx="9424">
                  <c:v>807</c:v>
                </c:pt>
                <c:pt idx="9425">
                  <c:v>808</c:v>
                </c:pt>
                <c:pt idx="9426">
                  <c:v>809</c:v>
                </c:pt>
                <c:pt idx="9427">
                  <c:v>810</c:v>
                </c:pt>
                <c:pt idx="9428">
                  <c:v>810</c:v>
                </c:pt>
                <c:pt idx="9429">
                  <c:v>810</c:v>
                </c:pt>
                <c:pt idx="9430">
                  <c:v>811</c:v>
                </c:pt>
                <c:pt idx="9431">
                  <c:v>811</c:v>
                </c:pt>
                <c:pt idx="9432">
                  <c:v>811</c:v>
                </c:pt>
                <c:pt idx="9433">
                  <c:v>812</c:v>
                </c:pt>
                <c:pt idx="9434">
                  <c:v>812</c:v>
                </c:pt>
                <c:pt idx="9435">
                  <c:v>812</c:v>
                </c:pt>
                <c:pt idx="9436">
                  <c:v>812</c:v>
                </c:pt>
                <c:pt idx="9437">
                  <c:v>812</c:v>
                </c:pt>
                <c:pt idx="9438">
                  <c:v>812</c:v>
                </c:pt>
                <c:pt idx="9439">
                  <c:v>812</c:v>
                </c:pt>
                <c:pt idx="9440">
                  <c:v>812</c:v>
                </c:pt>
                <c:pt idx="9441">
                  <c:v>812</c:v>
                </c:pt>
                <c:pt idx="9442">
                  <c:v>812</c:v>
                </c:pt>
                <c:pt idx="9443">
                  <c:v>812</c:v>
                </c:pt>
                <c:pt idx="9444">
                  <c:v>812</c:v>
                </c:pt>
                <c:pt idx="9445">
                  <c:v>812</c:v>
                </c:pt>
                <c:pt idx="9446">
                  <c:v>812</c:v>
                </c:pt>
                <c:pt idx="9447">
                  <c:v>812</c:v>
                </c:pt>
                <c:pt idx="9448">
                  <c:v>812</c:v>
                </c:pt>
                <c:pt idx="9449">
                  <c:v>813</c:v>
                </c:pt>
                <c:pt idx="9450">
                  <c:v>814</c:v>
                </c:pt>
                <c:pt idx="9451">
                  <c:v>814</c:v>
                </c:pt>
                <c:pt idx="9452">
                  <c:v>814</c:v>
                </c:pt>
                <c:pt idx="9453">
                  <c:v>815</c:v>
                </c:pt>
                <c:pt idx="9454">
                  <c:v>815</c:v>
                </c:pt>
                <c:pt idx="9455">
                  <c:v>815</c:v>
                </c:pt>
                <c:pt idx="9456">
                  <c:v>815</c:v>
                </c:pt>
                <c:pt idx="9457">
                  <c:v>815</c:v>
                </c:pt>
                <c:pt idx="9458">
                  <c:v>815</c:v>
                </c:pt>
                <c:pt idx="9459">
                  <c:v>815</c:v>
                </c:pt>
                <c:pt idx="9460">
                  <c:v>815</c:v>
                </c:pt>
                <c:pt idx="9461">
                  <c:v>815</c:v>
                </c:pt>
                <c:pt idx="9462">
                  <c:v>815</c:v>
                </c:pt>
                <c:pt idx="9463">
                  <c:v>816</c:v>
                </c:pt>
                <c:pt idx="9464">
                  <c:v>816</c:v>
                </c:pt>
                <c:pt idx="9465">
                  <c:v>816</c:v>
                </c:pt>
                <c:pt idx="9466">
                  <c:v>816</c:v>
                </c:pt>
                <c:pt idx="9467">
                  <c:v>816</c:v>
                </c:pt>
                <c:pt idx="9468">
                  <c:v>816</c:v>
                </c:pt>
                <c:pt idx="9469">
                  <c:v>816</c:v>
                </c:pt>
                <c:pt idx="9470">
                  <c:v>816</c:v>
                </c:pt>
                <c:pt idx="9471">
                  <c:v>817</c:v>
                </c:pt>
                <c:pt idx="9472">
                  <c:v>817</c:v>
                </c:pt>
                <c:pt idx="9473">
                  <c:v>817</c:v>
                </c:pt>
                <c:pt idx="9474">
                  <c:v>817</c:v>
                </c:pt>
                <c:pt idx="9475">
                  <c:v>817</c:v>
                </c:pt>
                <c:pt idx="9476">
                  <c:v>817</c:v>
                </c:pt>
                <c:pt idx="9477">
                  <c:v>817</c:v>
                </c:pt>
                <c:pt idx="9478">
                  <c:v>817</c:v>
                </c:pt>
                <c:pt idx="9479">
                  <c:v>817</c:v>
                </c:pt>
                <c:pt idx="9480">
                  <c:v>817</c:v>
                </c:pt>
                <c:pt idx="9481">
                  <c:v>818</c:v>
                </c:pt>
                <c:pt idx="9482">
                  <c:v>818</c:v>
                </c:pt>
                <c:pt idx="9483">
                  <c:v>818</c:v>
                </c:pt>
                <c:pt idx="9484">
                  <c:v>818</c:v>
                </c:pt>
                <c:pt idx="9485">
                  <c:v>819</c:v>
                </c:pt>
                <c:pt idx="9486">
                  <c:v>819</c:v>
                </c:pt>
                <c:pt idx="9487">
                  <c:v>819</c:v>
                </c:pt>
                <c:pt idx="9488">
                  <c:v>819</c:v>
                </c:pt>
                <c:pt idx="9489">
                  <c:v>819</c:v>
                </c:pt>
                <c:pt idx="9490">
                  <c:v>819</c:v>
                </c:pt>
              </c:numCache>
            </c:numRef>
          </c:val>
          <c:smooth val="0"/>
        </c:ser>
        <c:ser>
          <c:idx val="8"/>
          <c:order val="8"/>
          <c:tx>
            <c:strRef>
              <c:f>Sheet1!$AB$1</c:f>
              <c:strCache>
                <c:ptCount val="1"/>
                <c:pt idx="0">
                  <c:v>Multiple C</c:v>
                </c:pt>
              </c:strCache>
            </c:strRef>
          </c:tx>
          <c:marker>
            <c:symbol val="none"/>
          </c:marker>
          <c:val>
            <c:numRef>
              <c:f>Sheet1!$AB$2:$AB$9604</c:f>
              <c:numCache>
                <c:formatCode>General</c:formatCode>
                <c:ptCount val="960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1</c:v>
                </c:pt>
                <c:pt idx="3190">
                  <c:v>1</c:v>
                </c:pt>
                <c:pt idx="3191">
                  <c:v>1</c:v>
                </c:pt>
                <c:pt idx="3192">
                  <c:v>1</c:v>
                </c:pt>
                <c:pt idx="3193">
                  <c:v>1</c:v>
                </c:pt>
                <c:pt idx="3194">
                  <c:v>1</c:v>
                </c:pt>
                <c:pt idx="3195">
                  <c:v>1</c:v>
                </c:pt>
                <c:pt idx="3196">
                  <c:v>1</c:v>
                </c:pt>
                <c:pt idx="3197">
                  <c:v>1</c:v>
                </c:pt>
                <c:pt idx="3198">
                  <c:v>1</c:v>
                </c:pt>
                <c:pt idx="3199">
                  <c:v>1</c:v>
                </c:pt>
                <c:pt idx="3200">
                  <c:v>1</c:v>
                </c:pt>
                <c:pt idx="3201">
                  <c:v>1</c:v>
                </c:pt>
                <c:pt idx="3202">
                  <c:v>1</c:v>
                </c:pt>
                <c:pt idx="3203">
                  <c:v>1</c:v>
                </c:pt>
                <c:pt idx="3204">
                  <c:v>1</c:v>
                </c:pt>
                <c:pt idx="3205">
                  <c:v>1</c:v>
                </c:pt>
                <c:pt idx="3206">
                  <c:v>1</c:v>
                </c:pt>
                <c:pt idx="3207">
                  <c:v>1</c:v>
                </c:pt>
                <c:pt idx="3208">
                  <c:v>1</c:v>
                </c:pt>
                <c:pt idx="3209">
                  <c:v>1</c:v>
                </c:pt>
                <c:pt idx="3210">
                  <c:v>1</c:v>
                </c:pt>
                <c:pt idx="3211">
                  <c:v>1</c:v>
                </c:pt>
                <c:pt idx="3212">
                  <c:v>1</c:v>
                </c:pt>
                <c:pt idx="3213">
                  <c:v>1</c:v>
                </c:pt>
                <c:pt idx="3214">
                  <c:v>1</c:v>
                </c:pt>
                <c:pt idx="3215">
                  <c:v>1</c:v>
                </c:pt>
                <c:pt idx="3216">
                  <c:v>1</c:v>
                </c:pt>
                <c:pt idx="3217">
                  <c:v>1</c:v>
                </c:pt>
                <c:pt idx="3218">
                  <c:v>1</c:v>
                </c:pt>
                <c:pt idx="3219">
                  <c:v>1</c:v>
                </c:pt>
                <c:pt idx="3220">
                  <c:v>1</c:v>
                </c:pt>
                <c:pt idx="3221">
                  <c:v>1</c:v>
                </c:pt>
                <c:pt idx="3222">
                  <c:v>1</c:v>
                </c:pt>
                <c:pt idx="3223">
                  <c:v>1</c:v>
                </c:pt>
                <c:pt idx="3224">
                  <c:v>1</c:v>
                </c:pt>
                <c:pt idx="3225">
                  <c:v>1</c:v>
                </c:pt>
                <c:pt idx="3226">
                  <c:v>1</c:v>
                </c:pt>
                <c:pt idx="3227">
                  <c:v>1</c:v>
                </c:pt>
                <c:pt idx="3228">
                  <c:v>1</c:v>
                </c:pt>
                <c:pt idx="3229">
                  <c:v>1</c:v>
                </c:pt>
                <c:pt idx="3230">
                  <c:v>1</c:v>
                </c:pt>
                <c:pt idx="3231">
                  <c:v>1</c:v>
                </c:pt>
                <c:pt idx="3232">
                  <c:v>1</c:v>
                </c:pt>
                <c:pt idx="3233">
                  <c:v>1</c:v>
                </c:pt>
                <c:pt idx="3234">
                  <c:v>1</c:v>
                </c:pt>
                <c:pt idx="3235">
                  <c:v>1</c:v>
                </c:pt>
                <c:pt idx="3236">
                  <c:v>1</c:v>
                </c:pt>
                <c:pt idx="3237">
                  <c:v>1</c:v>
                </c:pt>
                <c:pt idx="3238">
                  <c:v>1</c:v>
                </c:pt>
                <c:pt idx="3239">
                  <c:v>1</c:v>
                </c:pt>
                <c:pt idx="3240">
                  <c:v>1</c:v>
                </c:pt>
                <c:pt idx="3241">
                  <c:v>1</c:v>
                </c:pt>
                <c:pt idx="3242">
                  <c:v>1</c:v>
                </c:pt>
                <c:pt idx="3243">
                  <c:v>1</c:v>
                </c:pt>
                <c:pt idx="3244">
                  <c:v>1</c:v>
                </c:pt>
                <c:pt idx="3245">
                  <c:v>1</c:v>
                </c:pt>
                <c:pt idx="3246">
                  <c:v>1</c:v>
                </c:pt>
                <c:pt idx="3247">
                  <c:v>1</c:v>
                </c:pt>
                <c:pt idx="3248">
                  <c:v>1</c:v>
                </c:pt>
                <c:pt idx="3249">
                  <c:v>1</c:v>
                </c:pt>
                <c:pt idx="3250">
                  <c:v>1</c:v>
                </c:pt>
                <c:pt idx="3251">
                  <c:v>1</c:v>
                </c:pt>
                <c:pt idx="3252">
                  <c:v>1</c:v>
                </c:pt>
                <c:pt idx="3253">
                  <c:v>1</c:v>
                </c:pt>
                <c:pt idx="3254">
                  <c:v>1</c:v>
                </c:pt>
                <c:pt idx="3255">
                  <c:v>1</c:v>
                </c:pt>
                <c:pt idx="3256">
                  <c:v>1</c:v>
                </c:pt>
                <c:pt idx="3257">
                  <c:v>1</c:v>
                </c:pt>
                <c:pt idx="3258">
                  <c:v>1</c:v>
                </c:pt>
                <c:pt idx="3259">
                  <c:v>1</c:v>
                </c:pt>
                <c:pt idx="3260">
                  <c:v>1</c:v>
                </c:pt>
                <c:pt idx="3261">
                  <c:v>1</c:v>
                </c:pt>
                <c:pt idx="3262">
                  <c:v>1</c:v>
                </c:pt>
                <c:pt idx="3263">
                  <c:v>1</c:v>
                </c:pt>
                <c:pt idx="3264">
                  <c:v>1</c:v>
                </c:pt>
                <c:pt idx="3265">
                  <c:v>1</c:v>
                </c:pt>
                <c:pt idx="3266">
                  <c:v>1</c:v>
                </c:pt>
                <c:pt idx="3267">
                  <c:v>1</c:v>
                </c:pt>
                <c:pt idx="3268">
                  <c:v>1</c:v>
                </c:pt>
                <c:pt idx="3269">
                  <c:v>1</c:v>
                </c:pt>
                <c:pt idx="3270">
                  <c:v>1</c:v>
                </c:pt>
                <c:pt idx="3271">
                  <c:v>1</c:v>
                </c:pt>
                <c:pt idx="3272">
                  <c:v>1</c:v>
                </c:pt>
                <c:pt idx="3273">
                  <c:v>1</c:v>
                </c:pt>
                <c:pt idx="3274">
                  <c:v>1</c:v>
                </c:pt>
                <c:pt idx="3275">
                  <c:v>1</c:v>
                </c:pt>
                <c:pt idx="3276">
                  <c:v>1</c:v>
                </c:pt>
                <c:pt idx="3277">
                  <c:v>1</c:v>
                </c:pt>
                <c:pt idx="3278">
                  <c:v>1</c:v>
                </c:pt>
                <c:pt idx="3279">
                  <c:v>1</c:v>
                </c:pt>
                <c:pt idx="3280">
                  <c:v>1</c:v>
                </c:pt>
                <c:pt idx="3281">
                  <c:v>1</c:v>
                </c:pt>
                <c:pt idx="3282">
                  <c:v>1</c:v>
                </c:pt>
                <c:pt idx="3283">
                  <c:v>1</c:v>
                </c:pt>
                <c:pt idx="3284">
                  <c:v>1</c:v>
                </c:pt>
                <c:pt idx="3285">
                  <c:v>1</c:v>
                </c:pt>
                <c:pt idx="3286">
                  <c:v>1</c:v>
                </c:pt>
                <c:pt idx="3287">
                  <c:v>1</c:v>
                </c:pt>
                <c:pt idx="3288">
                  <c:v>1</c:v>
                </c:pt>
                <c:pt idx="3289">
                  <c:v>1</c:v>
                </c:pt>
                <c:pt idx="3290">
                  <c:v>1</c:v>
                </c:pt>
                <c:pt idx="3291">
                  <c:v>1</c:v>
                </c:pt>
                <c:pt idx="3292">
                  <c:v>1</c:v>
                </c:pt>
                <c:pt idx="3293">
                  <c:v>1</c:v>
                </c:pt>
                <c:pt idx="3294">
                  <c:v>1</c:v>
                </c:pt>
                <c:pt idx="3295">
                  <c:v>1</c:v>
                </c:pt>
                <c:pt idx="3296">
                  <c:v>1</c:v>
                </c:pt>
                <c:pt idx="3297">
                  <c:v>1</c:v>
                </c:pt>
                <c:pt idx="3298">
                  <c:v>1</c:v>
                </c:pt>
                <c:pt idx="3299">
                  <c:v>1</c:v>
                </c:pt>
                <c:pt idx="3300">
                  <c:v>1</c:v>
                </c:pt>
                <c:pt idx="3301">
                  <c:v>1</c:v>
                </c:pt>
                <c:pt idx="3302">
                  <c:v>1</c:v>
                </c:pt>
                <c:pt idx="3303">
                  <c:v>1</c:v>
                </c:pt>
                <c:pt idx="3304">
                  <c:v>1</c:v>
                </c:pt>
                <c:pt idx="3305">
                  <c:v>1</c:v>
                </c:pt>
                <c:pt idx="3306">
                  <c:v>1</c:v>
                </c:pt>
                <c:pt idx="3307">
                  <c:v>1</c:v>
                </c:pt>
                <c:pt idx="3308">
                  <c:v>1</c:v>
                </c:pt>
                <c:pt idx="3309">
                  <c:v>1</c:v>
                </c:pt>
                <c:pt idx="3310">
                  <c:v>1</c:v>
                </c:pt>
                <c:pt idx="3311">
                  <c:v>1</c:v>
                </c:pt>
                <c:pt idx="3312">
                  <c:v>1</c:v>
                </c:pt>
                <c:pt idx="3313">
                  <c:v>1</c:v>
                </c:pt>
                <c:pt idx="3314">
                  <c:v>1</c:v>
                </c:pt>
                <c:pt idx="3315">
                  <c:v>1</c:v>
                </c:pt>
                <c:pt idx="3316">
                  <c:v>1</c:v>
                </c:pt>
                <c:pt idx="3317">
                  <c:v>1</c:v>
                </c:pt>
                <c:pt idx="3318">
                  <c:v>1</c:v>
                </c:pt>
                <c:pt idx="3319">
                  <c:v>1</c:v>
                </c:pt>
                <c:pt idx="3320">
                  <c:v>1</c:v>
                </c:pt>
                <c:pt idx="3321">
                  <c:v>1</c:v>
                </c:pt>
                <c:pt idx="3322">
                  <c:v>1</c:v>
                </c:pt>
                <c:pt idx="3323">
                  <c:v>1</c:v>
                </c:pt>
                <c:pt idx="3324">
                  <c:v>1</c:v>
                </c:pt>
                <c:pt idx="3325">
                  <c:v>1</c:v>
                </c:pt>
                <c:pt idx="3326">
                  <c:v>1</c:v>
                </c:pt>
                <c:pt idx="3327">
                  <c:v>1</c:v>
                </c:pt>
                <c:pt idx="3328">
                  <c:v>1</c:v>
                </c:pt>
                <c:pt idx="3329">
                  <c:v>1</c:v>
                </c:pt>
                <c:pt idx="3330">
                  <c:v>1</c:v>
                </c:pt>
                <c:pt idx="3331">
                  <c:v>1</c:v>
                </c:pt>
                <c:pt idx="3332">
                  <c:v>1</c:v>
                </c:pt>
                <c:pt idx="3333">
                  <c:v>1</c:v>
                </c:pt>
                <c:pt idx="3334">
                  <c:v>1</c:v>
                </c:pt>
                <c:pt idx="3335">
                  <c:v>1</c:v>
                </c:pt>
                <c:pt idx="3336">
                  <c:v>1</c:v>
                </c:pt>
                <c:pt idx="3337">
                  <c:v>1</c:v>
                </c:pt>
                <c:pt idx="3338">
                  <c:v>1</c:v>
                </c:pt>
                <c:pt idx="3339">
                  <c:v>1</c:v>
                </c:pt>
                <c:pt idx="3340">
                  <c:v>1</c:v>
                </c:pt>
                <c:pt idx="3341">
                  <c:v>1</c:v>
                </c:pt>
                <c:pt idx="3342">
                  <c:v>1</c:v>
                </c:pt>
                <c:pt idx="3343">
                  <c:v>1</c:v>
                </c:pt>
                <c:pt idx="3344">
                  <c:v>1</c:v>
                </c:pt>
                <c:pt idx="3345">
                  <c:v>1</c:v>
                </c:pt>
                <c:pt idx="3346">
                  <c:v>1</c:v>
                </c:pt>
                <c:pt idx="3347">
                  <c:v>1</c:v>
                </c:pt>
                <c:pt idx="3348">
                  <c:v>1</c:v>
                </c:pt>
                <c:pt idx="3349">
                  <c:v>1</c:v>
                </c:pt>
                <c:pt idx="3350">
                  <c:v>1</c:v>
                </c:pt>
                <c:pt idx="3351">
                  <c:v>1</c:v>
                </c:pt>
                <c:pt idx="3352">
                  <c:v>1</c:v>
                </c:pt>
                <c:pt idx="3353">
                  <c:v>1</c:v>
                </c:pt>
                <c:pt idx="3354">
                  <c:v>1</c:v>
                </c:pt>
                <c:pt idx="3355">
                  <c:v>1</c:v>
                </c:pt>
                <c:pt idx="3356">
                  <c:v>1</c:v>
                </c:pt>
                <c:pt idx="3357">
                  <c:v>1</c:v>
                </c:pt>
                <c:pt idx="3358">
                  <c:v>1</c:v>
                </c:pt>
                <c:pt idx="3359">
                  <c:v>1</c:v>
                </c:pt>
                <c:pt idx="3360">
                  <c:v>1</c:v>
                </c:pt>
                <c:pt idx="3361">
                  <c:v>1</c:v>
                </c:pt>
                <c:pt idx="3362">
                  <c:v>1</c:v>
                </c:pt>
                <c:pt idx="3363">
                  <c:v>1</c:v>
                </c:pt>
                <c:pt idx="3364">
                  <c:v>1</c:v>
                </c:pt>
                <c:pt idx="3365">
                  <c:v>1</c:v>
                </c:pt>
                <c:pt idx="3366">
                  <c:v>1</c:v>
                </c:pt>
                <c:pt idx="3367">
                  <c:v>1</c:v>
                </c:pt>
                <c:pt idx="3368">
                  <c:v>1</c:v>
                </c:pt>
                <c:pt idx="3369">
                  <c:v>1</c:v>
                </c:pt>
                <c:pt idx="3370">
                  <c:v>1</c:v>
                </c:pt>
                <c:pt idx="3371">
                  <c:v>1</c:v>
                </c:pt>
                <c:pt idx="3372">
                  <c:v>1</c:v>
                </c:pt>
                <c:pt idx="3373">
                  <c:v>1</c:v>
                </c:pt>
                <c:pt idx="3374">
                  <c:v>1</c:v>
                </c:pt>
                <c:pt idx="3375">
                  <c:v>1</c:v>
                </c:pt>
                <c:pt idx="3376">
                  <c:v>1</c:v>
                </c:pt>
                <c:pt idx="3377">
                  <c:v>1</c:v>
                </c:pt>
                <c:pt idx="3378">
                  <c:v>1</c:v>
                </c:pt>
                <c:pt idx="3379">
                  <c:v>1</c:v>
                </c:pt>
                <c:pt idx="3380">
                  <c:v>1</c:v>
                </c:pt>
                <c:pt idx="3381">
                  <c:v>1</c:v>
                </c:pt>
                <c:pt idx="3382">
                  <c:v>1</c:v>
                </c:pt>
                <c:pt idx="3383">
                  <c:v>1</c:v>
                </c:pt>
                <c:pt idx="3384">
                  <c:v>1</c:v>
                </c:pt>
                <c:pt idx="3385">
                  <c:v>1</c:v>
                </c:pt>
                <c:pt idx="3386">
                  <c:v>1</c:v>
                </c:pt>
                <c:pt idx="3387">
                  <c:v>1</c:v>
                </c:pt>
                <c:pt idx="3388">
                  <c:v>1</c:v>
                </c:pt>
                <c:pt idx="3389">
                  <c:v>1</c:v>
                </c:pt>
                <c:pt idx="3390">
                  <c:v>1</c:v>
                </c:pt>
                <c:pt idx="3391">
                  <c:v>1</c:v>
                </c:pt>
                <c:pt idx="3392">
                  <c:v>1</c:v>
                </c:pt>
                <c:pt idx="3393">
                  <c:v>1</c:v>
                </c:pt>
                <c:pt idx="3394">
                  <c:v>1</c:v>
                </c:pt>
                <c:pt idx="3395">
                  <c:v>1</c:v>
                </c:pt>
                <c:pt idx="3396">
                  <c:v>1</c:v>
                </c:pt>
                <c:pt idx="3397">
                  <c:v>1</c:v>
                </c:pt>
                <c:pt idx="3398">
                  <c:v>1</c:v>
                </c:pt>
                <c:pt idx="3399">
                  <c:v>1</c:v>
                </c:pt>
                <c:pt idx="3400">
                  <c:v>1</c:v>
                </c:pt>
                <c:pt idx="3401">
                  <c:v>1</c:v>
                </c:pt>
                <c:pt idx="3402">
                  <c:v>1</c:v>
                </c:pt>
                <c:pt idx="3403">
                  <c:v>1</c:v>
                </c:pt>
                <c:pt idx="3404">
                  <c:v>1</c:v>
                </c:pt>
                <c:pt idx="3405">
                  <c:v>1</c:v>
                </c:pt>
                <c:pt idx="3406">
                  <c:v>1</c:v>
                </c:pt>
                <c:pt idx="3407">
                  <c:v>1</c:v>
                </c:pt>
                <c:pt idx="3408">
                  <c:v>1</c:v>
                </c:pt>
                <c:pt idx="3409">
                  <c:v>1</c:v>
                </c:pt>
                <c:pt idx="3410">
                  <c:v>1</c:v>
                </c:pt>
                <c:pt idx="3411">
                  <c:v>1</c:v>
                </c:pt>
                <c:pt idx="3412">
                  <c:v>1</c:v>
                </c:pt>
                <c:pt idx="3413">
                  <c:v>1</c:v>
                </c:pt>
                <c:pt idx="3414">
                  <c:v>1</c:v>
                </c:pt>
                <c:pt idx="3415">
                  <c:v>1</c:v>
                </c:pt>
                <c:pt idx="3416">
                  <c:v>1</c:v>
                </c:pt>
                <c:pt idx="3417">
                  <c:v>1</c:v>
                </c:pt>
                <c:pt idx="3418">
                  <c:v>1</c:v>
                </c:pt>
                <c:pt idx="3419">
                  <c:v>1</c:v>
                </c:pt>
                <c:pt idx="3420">
                  <c:v>1</c:v>
                </c:pt>
                <c:pt idx="3421">
                  <c:v>1</c:v>
                </c:pt>
                <c:pt idx="3422">
                  <c:v>1</c:v>
                </c:pt>
                <c:pt idx="3423">
                  <c:v>1</c:v>
                </c:pt>
                <c:pt idx="3424">
                  <c:v>1</c:v>
                </c:pt>
                <c:pt idx="3425">
                  <c:v>1</c:v>
                </c:pt>
                <c:pt idx="3426">
                  <c:v>1</c:v>
                </c:pt>
                <c:pt idx="3427">
                  <c:v>1</c:v>
                </c:pt>
                <c:pt idx="3428">
                  <c:v>1</c:v>
                </c:pt>
                <c:pt idx="3429">
                  <c:v>1</c:v>
                </c:pt>
                <c:pt idx="3430">
                  <c:v>1</c:v>
                </c:pt>
                <c:pt idx="3431">
                  <c:v>1</c:v>
                </c:pt>
                <c:pt idx="3432">
                  <c:v>1</c:v>
                </c:pt>
                <c:pt idx="3433">
                  <c:v>1</c:v>
                </c:pt>
                <c:pt idx="3434">
                  <c:v>1</c:v>
                </c:pt>
                <c:pt idx="3435">
                  <c:v>1</c:v>
                </c:pt>
                <c:pt idx="3436">
                  <c:v>1</c:v>
                </c:pt>
                <c:pt idx="3437">
                  <c:v>1</c:v>
                </c:pt>
                <c:pt idx="3438">
                  <c:v>1</c:v>
                </c:pt>
                <c:pt idx="3439">
                  <c:v>1</c:v>
                </c:pt>
                <c:pt idx="3440">
                  <c:v>1</c:v>
                </c:pt>
                <c:pt idx="3441">
                  <c:v>1</c:v>
                </c:pt>
                <c:pt idx="3442">
                  <c:v>1</c:v>
                </c:pt>
                <c:pt idx="3443">
                  <c:v>1</c:v>
                </c:pt>
                <c:pt idx="3444">
                  <c:v>1</c:v>
                </c:pt>
                <c:pt idx="3445">
                  <c:v>1</c:v>
                </c:pt>
                <c:pt idx="3446">
                  <c:v>1</c:v>
                </c:pt>
                <c:pt idx="3447">
                  <c:v>1</c:v>
                </c:pt>
                <c:pt idx="3448">
                  <c:v>1</c:v>
                </c:pt>
                <c:pt idx="3449">
                  <c:v>1</c:v>
                </c:pt>
                <c:pt idx="3450">
                  <c:v>1</c:v>
                </c:pt>
                <c:pt idx="3451">
                  <c:v>1</c:v>
                </c:pt>
                <c:pt idx="3452">
                  <c:v>1</c:v>
                </c:pt>
                <c:pt idx="3453">
                  <c:v>1</c:v>
                </c:pt>
                <c:pt idx="3454">
                  <c:v>1</c:v>
                </c:pt>
                <c:pt idx="3455">
                  <c:v>1</c:v>
                </c:pt>
                <c:pt idx="3456">
                  <c:v>1</c:v>
                </c:pt>
                <c:pt idx="3457">
                  <c:v>1</c:v>
                </c:pt>
                <c:pt idx="3458">
                  <c:v>1</c:v>
                </c:pt>
                <c:pt idx="3459">
                  <c:v>1</c:v>
                </c:pt>
                <c:pt idx="3460">
                  <c:v>1</c:v>
                </c:pt>
                <c:pt idx="3461">
                  <c:v>1</c:v>
                </c:pt>
                <c:pt idx="3462">
                  <c:v>1</c:v>
                </c:pt>
                <c:pt idx="3463">
                  <c:v>1</c:v>
                </c:pt>
                <c:pt idx="3464">
                  <c:v>1</c:v>
                </c:pt>
                <c:pt idx="3465">
                  <c:v>1</c:v>
                </c:pt>
                <c:pt idx="3466">
                  <c:v>1</c:v>
                </c:pt>
                <c:pt idx="3467">
                  <c:v>1</c:v>
                </c:pt>
                <c:pt idx="3468">
                  <c:v>1</c:v>
                </c:pt>
                <c:pt idx="3469">
                  <c:v>1</c:v>
                </c:pt>
                <c:pt idx="3470">
                  <c:v>1</c:v>
                </c:pt>
                <c:pt idx="3471">
                  <c:v>1</c:v>
                </c:pt>
                <c:pt idx="3472">
                  <c:v>1</c:v>
                </c:pt>
                <c:pt idx="3473">
                  <c:v>1</c:v>
                </c:pt>
                <c:pt idx="3474">
                  <c:v>1</c:v>
                </c:pt>
                <c:pt idx="3475">
                  <c:v>1</c:v>
                </c:pt>
                <c:pt idx="3476">
                  <c:v>1</c:v>
                </c:pt>
                <c:pt idx="3477">
                  <c:v>1</c:v>
                </c:pt>
                <c:pt idx="3478">
                  <c:v>1</c:v>
                </c:pt>
                <c:pt idx="3479">
                  <c:v>1</c:v>
                </c:pt>
                <c:pt idx="3480">
                  <c:v>1</c:v>
                </c:pt>
                <c:pt idx="3481">
                  <c:v>1</c:v>
                </c:pt>
                <c:pt idx="3482">
                  <c:v>1</c:v>
                </c:pt>
                <c:pt idx="3483">
                  <c:v>1</c:v>
                </c:pt>
                <c:pt idx="3484">
                  <c:v>1</c:v>
                </c:pt>
                <c:pt idx="3485">
                  <c:v>1</c:v>
                </c:pt>
                <c:pt idx="3486">
                  <c:v>1</c:v>
                </c:pt>
                <c:pt idx="3487">
                  <c:v>1</c:v>
                </c:pt>
                <c:pt idx="3488">
                  <c:v>1</c:v>
                </c:pt>
                <c:pt idx="3489">
                  <c:v>1</c:v>
                </c:pt>
                <c:pt idx="3490">
                  <c:v>1</c:v>
                </c:pt>
                <c:pt idx="3491">
                  <c:v>1</c:v>
                </c:pt>
                <c:pt idx="3492">
                  <c:v>1</c:v>
                </c:pt>
                <c:pt idx="3493">
                  <c:v>1</c:v>
                </c:pt>
                <c:pt idx="3494">
                  <c:v>1</c:v>
                </c:pt>
                <c:pt idx="3495">
                  <c:v>1</c:v>
                </c:pt>
                <c:pt idx="3496">
                  <c:v>1</c:v>
                </c:pt>
                <c:pt idx="3497">
                  <c:v>1</c:v>
                </c:pt>
                <c:pt idx="3498">
                  <c:v>1</c:v>
                </c:pt>
                <c:pt idx="3499">
                  <c:v>1</c:v>
                </c:pt>
                <c:pt idx="3500">
                  <c:v>1</c:v>
                </c:pt>
                <c:pt idx="3501">
                  <c:v>1</c:v>
                </c:pt>
                <c:pt idx="3502">
                  <c:v>1</c:v>
                </c:pt>
                <c:pt idx="3503">
                  <c:v>1</c:v>
                </c:pt>
                <c:pt idx="3504">
                  <c:v>1</c:v>
                </c:pt>
                <c:pt idx="3505">
                  <c:v>1</c:v>
                </c:pt>
                <c:pt idx="3506">
                  <c:v>1</c:v>
                </c:pt>
                <c:pt idx="3507">
                  <c:v>1</c:v>
                </c:pt>
                <c:pt idx="3508">
                  <c:v>1</c:v>
                </c:pt>
                <c:pt idx="3509">
                  <c:v>1</c:v>
                </c:pt>
                <c:pt idx="3510">
                  <c:v>1</c:v>
                </c:pt>
                <c:pt idx="3511">
                  <c:v>1</c:v>
                </c:pt>
                <c:pt idx="3512">
                  <c:v>1</c:v>
                </c:pt>
                <c:pt idx="3513">
                  <c:v>1</c:v>
                </c:pt>
                <c:pt idx="3514">
                  <c:v>1</c:v>
                </c:pt>
                <c:pt idx="3515">
                  <c:v>1</c:v>
                </c:pt>
                <c:pt idx="3516">
                  <c:v>1</c:v>
                </c:pt>
                <c:pt idx="3517">
                  <c:v>1</c:v>
                </c:pt>
                <c:pt idx="3518">
                  <c:v>1</c:v>
                </c:pt>
                <c:pt idx="3519">
                  <c:v>1</c:v>
                </c:pt>
                <c:pt idx="3520">
                  <c:v>1</c:v>
                </c:pt>
                <c:pt idx="3521">
                  <c:v>1</c:v>
                </c:pt>
                <c:pt idx="3522">
                  <c:v>1</c:v>
                </c:pt>
                <c:pt idx="3523">
                  <c:v>1</c:v>
                </c:pt>
                <c:pt idx="3524">
                  <c:v>1</c:v>
                </c:pt>
                <c:pt idx="3525">
                  <c:v>1</c:v>
                </c:pt>
                <c:pt idx="3526">
                  <c:v>1</c:v>
                </c:pt>
                <c:pt idx="3527">
                  <c:v>1</c:v>
                </c:pt>
                <c:pt idx="3528">
                  <c:v>1</c:v>
                </c:pt>
                <c:pt idx="3529">
                  <c:v>1</c:v>
                </c:pt>
                <c:pt idx="3530">
                  <c:v>1</c:v>
                </c:pt>
                <c:pt idx="3531">
                  <c:v>1</c:v>
                </c:pt>
                <c:pt idx="3532">
                  <c:v>1</c:v>
                </c:pt>
                <c:pt idx="3533">
                  <c:v>1</c:v>
                </c:pt>
                <c:pt idx="3534">
                  <c:v>1</c:v>
                </c:pt>
                <c:pt idx="3535">
                  <c:v>1</c:v>
                </c:pt>
                <c:pt idx="3536">
                  <c:v>1</c:v>
                </c:pt>
                <c:pt idx="3537">
                  <c:v>1</c:v>
                </c:pt>
                <c:pt idx="3538">
                  <c:v>1</c:v>
                </c:pt>
                <c:pt idx="3539">
                  <c:v>1</c:v>
                </c:pt>
                <c:pt idx="3540">
                  <c:v>1</c:v>
                </c:pt>
                <c:pt idx="3541">
                  <c:v>1</c:v>
                </c:pt>
                <c:pt idx="3542">
                  <c:v>1</c:v>
                </c:pt>
                <c:pt idx="3543">
                  <c:v>1</c:v>
                </c:pt>
                <c:pt idx="3544">
                  <c:v>1</c:v>
                </c:pt>
                <c:pt idx="3545">
                  <c:v>1</c:v>
                </c:pt>
                <c:pt idx="3546">
                  <c:v>1</c:v>
                </c:pt>
                <c:pt idx="3547">
                  <c:v>1</c:v>
                </c:pt>
                <c:pt idx="3548">
                  <c:v>1</c:v>
                </c:pt>
                <c:pt idx="3549">
                  <c:v>1</c:v>
                </c:pt>
                <c:pt idx="3550">
                  <c:v>1</c:v>
                </c:pt>
                <c:pt idx="3551">
                  <c:v>1</c:v>
                </c:pt>
                <c:pt idx="3552">
                  <c:v>1</c:v>
                </c:pt>
                <c:pt idx="3553">
                  <c:v>1</c:v>
                </c:pt>
                <c:pt idx="3554">
                  <c:v>1</c:v>
                </c:pt>
                <c:pt idx="3555">
                  <c:v>1</c:v>
                </c:pt>
                <c:pt idx="3556">
                  <c:v>1</c:v>
                </c:pt>
                <c:pt idx="3557">
                  <c:v>1</c:v>
                </c:pt>
                <c:pt idx="3558">
                  <c:v>1</c:v>
                </c:pt>
                <c:pt idx="3559">
                  <c:v>1</c:v>
                </c:pt>
                <c:pt idx="3560">
                  <c:v>1</c:v>
                </c:pt>
                <c:pt idx="3561">
                  <c:v>1</c:v>
                </c:pt>
                <c:pt idx="3562">
                  <c:v>1</c:v>
                </c:pt>
                <c:pt idx="3563">
                  <c:v>1</c:v>
                </c:pt>
                <c:pt idx="3564">
                  <c:v>1</c:v>
                </c:pt>
                <c:pt idx="3565">
                  <c:v>1</c:v>
                </c:pt>
                <c:pt idx="3566">
                  <c:v>1</c:v>
                </c:pt>
                <c:pt idx="3567">
                  <c:v>1</c:v>
                </c:pt>
                <c:pt idx="3568">
                  <c:v>1</c:v>
                </c:pt>
                <c:pt idx="3569">
                  <c:v>1</c:v>
                </c:pt>
                <c:pt idx="3570">
                  <c:v>1</c:v>
                </c:pt>
                <c:pt idx="3571">
                  <c:v>1</c:v>
                </c:pt>
                <c:pt idx="3572">
                  <c:v>1</c:v>
                </c:pt>
                <c:pt idx="3573">
                  <c:v>1</c:v>
                </c:pt>
                <c:pt idx="3574">
                  <c:v>1</c:v>
                </c:pt>
                <c:pt idx="3575">
                  <c:v>1</c:v>
                </c:pt>
                <c:pt idx="3576">
                  <c:v>1</c:v>
                </c:pt>
                <c:pt idx="3577">
                  <c:v>1</c:v>
                </c:pt>
                <c:pt idx="3578">
                  <c:v>1</c:v>
                </c:pt>
                <c:pt idx="3579">
                  <c:v>1</c:v>
                </c:pt>
                <c:pt idx="3580">
                  <c:v>1</c:v>
                </c:pt>
                <c:pt idx="3581">
                  <c:v>1</c:v>
                </c:pt>
                <c:pt idx="3582">
                  <c:v>1</c:v>
                </c:pt>
                <c:pt idx="3583">
                  <c:v>1</c:v>
                </c:pt>
                <c:pt idx="3584">
                  <c:v>1</c:v>
                </c:pt>
                <c:pt idx="3585">
                  <c:v>1</c:v>
                </c:pt>
                <c:pt idx="3586">
                  <c:v>1</c:v>
                </c:pt>
                <c:pt idx="3587">
                  <c:v>1</c:v>
                </c:pt>
                <c:pt idx="3588">
                  <c:v>1</c:v>
                </c:pt>
                <c:pt idx="3589">
                  <c:v>1</c:v>
                </c:pt>
                <c:pt idx="3590">
                  <c:v>1</c:v>
                </c:pt>
                <c:pt idx="3591">
                  <c:v>1</c:v>
                </c:pt>
                <c:pt idx="3592">
                  <c:v>1</c:v>
                </c:pt>
                <c:pt idx="3593">
                  <c:v>1</c:v>
                </c:pt>
                <c:pt idx="3594">
                  <c:v>1</c:v>
                </c:pt>
                <c:pt idx="3595">
                  <c:v>1</c:v>
                </c:pt>
                <c:pt idx="3596">
                  <c:v>1</c:v>
                </c:pt>
                <c:pt idx="3597">
                  <c:v>1</c:v>
                </c:pt>
                <c:pt idx="3598">
                  <c:v>1</c:v>
                </c:pt>
                <c:pt idx="3599">
                  <c:v>1</c:v>
                </c:pt>
                <c:pt idx="3600">
                  <c:v>1</c:v>
                </c:pt>
                <c:pt idx="3601">
                  <c:v>1</c:v>
                </c:pt>
                <c:pt idx="3602">
                  <c:v>1</c:v>
                </c:pt>
                <c:pt idx="3603">
                  <c:v>1</c:v>
                </c:pt>
                <c:pt idx="3604">
                  <c:v>1</c:v>
                </c:pt>
                <c:pt idx="3605">
                  <c:v>1</c:v>
                </c:pt>
                <c:pt idx="3606">
                  <c:v>1</c:v>
                </c:pt>
                <c:pt idx="3607">
                  <c:v>1</c:v>
                </c:pt>
                <c:pt idx="3608">
                  <c:v>1</c:v>
                </c:pt>
                <c:pt idx="3609">
                  <c:v>1</c:v>
                </c:pt>
                <c:pt idx="3610">
                  <c:v>1</c:v>
                </c:pt>
                <c:pt idx="3611">
                  <c:v>1</c:v>
                </c:pt>
                <c:pt idx="3612">
                  <c:v>1</c:v>
                </c:pt>
                <c:pt idx="3613">
                  <c:v>1</c:v>
                </c:pt>
                <c:pt idx="3614">
                  <c:v>1</c:v>
                </c:pt>
                <c:pt idx="3615">
                  <c:v>1</c:v>
                </c:pt>
                <c:pt idx="3616">
                  <c:v>1</c:v>
                </c:pt>
                <c:pt idx="3617">
                  <c:v>1</c:v>
                </c:pt>
                <c:pt idx="3618">
                  <c:v>1</c:v>
                </c:pt>
                <c:pt idx="3619">
                  <c:v>1</c:v>
                </c:pt>
                <c:pt idx="3620">
                  <c:v>1</c:v>
                </c:pt>
                <c:pt idx="3621">
                  <c:v>1</c:v>
                </c:pt>
                <c:pt idx="3622">
                  <c:v>1</c:v>
                </c:pt>
                <c:pt idx="3623">
                  <c:v>1</c:v>
                </c:pt>
                <c:pt idx="3624">
                  <c:v>1</c:v>
                </c:pt>
                <c:pt idx="3625">
                  <c:v>1</c:v>
                </c:pt>
                <c:pt idx="3626">
                  <c:v>1</c:v>
                </c:pt>
                <c:pt idx="3627">
                  <c:v>1</c:v>
                </c:pt>
                <c:pt idx="3628">
                  <c:v>1</c:v>
                </c:pt>
                <c:pt idx="3629">
                  <c:v>1</c:v>
                </c:pt>
                <c:pt idx="3630">
                  <c:v>1</c:v>
                </c:pt>
                <c:pt idx="3631">
                  <c:v>1</c:v>
                </c:pt>
                <c:pt idx="3632">
                  <c:v>1</c:v>
                </c:pt>
                <c:pt idx="3633">
                  <c:v>1</c:v>
                </c:pt>
                <c:pt idx="3634">
                  <c:v>1</c:v>
                </c:pt>
                <c:pt idx="3635">
                  <c:v>1</c:v>
                </c:pt>
                <c:pt idx="3636">
                  <c:v>1</c:v>
                </c:pt>
                <c:pt idx="3637">
                  <c:v>1</c:v>
                </c:pt>
                <c:pt idx="3638">
                  <c:v>1</c:v>
                </c:pt>
                <c:pt idx="3639">
                  <c:v>1</c:v>
                </c:pt>
                <c:pt idx="3640">
                  <c:v>1</c:v>
                </c:pt>
                <c:pt idx="3641">
                  <c:v>1</c:v>
                </c:pt>
                <c:pt idx="3642">
                  <c:v>1</c:v>
                </c:pt>
                <c:pt idx="3643">
                  <c:v>1</c:v>
                </c:pt>
                <c:pt idx="3644">
                  <c:v>1</c:v>
                </c:pt>
                <c:pt idx="3645">
                  <c:v>1</c:v>
                </c:pt>
                <c:pt idx="3646">
                  <c:v>1</c:v>
                </c:pt>
                <c:pt idx="3647">
                  <c:v>1</c:v>
                </c:pt>
                <c:pt idx="3648">
                  <c:v>1</c:v>
                </c:pt>
                <c:pt idx="3649">
                  <c:v>1</c:v>
                </c:pt>
                <c:pt idx="3650">
                  <c:v>1</c:v>
                </c:pt>
                <c:pt idx="3651">
                  <c:v>1</c:v>
                </c:pt>
                <c:pt idx="3652">
                  <c:v>1</c:v>
                </c:pt>
                <c:pt idx="3653">
                  <c:v>1</c:v>
                </c:pt>
                <c:pt idx="3654">
                  <c:v>1</c:v>
                </c:pt>
                <c:pt idx="3655">
                  <c:v>1</c:v>
                </c:pt>
                <c:pt idx="3656">
                  <c:v>1</c:v>
                </c:pt>
                <c:pt idx="3657">
                  <c:v>1</c:v>
                </c:pt>
                <c:pt idx="3658">
                  <c:v>1</c:v>
                </c:pt>
                <c:pt idx="3659">
                  <c:v>1</c:v>
                </c:pt>
                <c:pt idx="3660">
                  <c:v>1</c:v>
                </c:pt>
                <c:pt idx="3661">
                  <c:v>1</c:v>
                </c:pt>
                <c:pt idx="3662">
                  <c:v>1</c:v>
                </c:pt>
                <c:pt idx="3663">
                  <c:v>1</c:v>
                </c:pt>
                <c:pt idx="3664">
                  <c:v>1</c:v>
                </c:pt>
                <c:pt idx="3665">
                  <c:v>1</c:v>
                </c:pt>
                <c:pt idx="3666">
                  <c:v>1</c:v>
                </c:pt>
                <c:pt idx="3667">
                  <c:v>1</c:v>
                </c:pt>
                <c:pt idx="3668">
                  <c:v>1</c:v>
                </c:pt>
                <c:pt idx="3669">
                  <c:v>1</c:v>
                </c:pt>
                <c:pt idx="3670">
                  <c:v>1</c:v>
                </c:pt>
                <c:pt idx="3671">
                  <c:v>1</c:v>
                </c:pt>
                <c:pt idx="3672">
                  <c:v>1</c:v>
                </c:pt>
                <c:pt idx="3673">
                  <c:v>1</c:v>
                </c:pt>
                <c:pt idx="3674">
                  <c:v>1</c:v>
                </c:pt>
                <c:pt idx="3675">
                  <c:v>1</c:v>
                </c:pt>
                <c:pt idx="3676">
                  <c:v>1</c:v>
                </c:pt>
                <c:pt idx="3677">
                  <c:v>1</c:v>
                </c:pt>
                <c:pt idx="3678">
                  <c:v>1</c:v>
                </c:pt>
                <c:pt idx="3679">
                  <c:v>1</c:v>
                </c:pt>
                <c:pt idx="3680">
                  <c:v>1</c:v>
                </c:pt>
                <c:pt idx="3681">
                  <c:v>1</c:v>
                </c:pt>
                <c:pt idx="3682">
                  <c:v>1</c:v>
                </c:pt>
                <c:pt idx="3683">
                  <c:v>1</c:v>
                </c:pt>
                <c:pt idx="3684">
                  <c:v>1</c:v>
                </c:pt>
                <c:pt idx="3685">
                  <c:v>1</c:v>
                </c:pt>
                <c:pt idx="3686">
                  <c:v>1</c:v>
                </c:pt>
                <c:pt idx="3687">
                  <c:v>1</c:v>
                </c:pt>
                <c:pt idx="3688">
                  <c:v>1</c:v>
                </c:pt>
                <c:pt idx="3689">
                  <c:v>1</c:v>
                </c:pt>
                <c:pt idx="3690">
                  <c:v>1</c:v>
                </c:pt>
                <c:pt idx="3691">
                  <c:v>1</c:v>
                </c:pt>
                <c:pt idx="3692">
                  <c:v>1</c:v>
                </c:pt>
                <c:pt idx="3693">
                  <c:v>1</c:v>
                </c:pt>
                <c:pt idx="3694">
                  <c:v>1</c:v>
                </c:pt>
                <c:pt idx="3695">
                  <c:v>1</c:v>
                </c:pt>
                <c:pt idx="3696">
                  <c:v>1</c:v>
                </c:pt>
                <c:pt idx="3697">
                  <c:v>1</c:v>
                </c:pt>
                <c:pt idx="3698">
                  <c:v>1</c:v>
                </c:pt>
                <c:pt idx="3699">
                  <c:v>1</c:v>
                </c:pt>
                <c:pt idx="3700">
                  <c:v>1</c:v>
                </c:pt>
                <c:pt idx="3701">
                  <c:v>1</c:v>
                </c:pt>
                <c:pt idx="3702">
                  <c:v>1</c:v>
                </c:pt>
                <c:pt idx="3703">
                  <c:v>1</c:v>
                </c:pt>
                <c:pt idx="3704">
                  <c:v>1</c:v>
                </c:pt>
                <c:pt idx="3705">
                  <c:v>1</c:v>
                </c:pt>
                <c:pt idx="3706">
                  <c:v>1</c:v>
                </c:pt>
                <c:pt idx="3707">
                  <c:v>1</c:v>
                </c:pt>
                <c:pt idx="3708">
                  <c:v>1</c:v>
                </c:pt>
                <c:pt idx="3709">
                  <c:v>1</c:v>
                </c:pt>
                <c:pt idx="3710">
                  <c:v>1</c:v>
                </c:pt>
                <c:pt idx="3711">
                  <c:v>1</c:v>
                </c:pt>
                <c:pt idx="3712">
                  <c:v>1</c:v>
                </c:pt>
                <c:pt idx="3713">
                  <c:v>1</c:v>
                </c:pt>
                <c:pt idx="3714">
                  <c:v>1</c:v>
                </c:pt>
                <c:pt idx="3715">
                  <c:v>1</c:v>
                </c:pt>
                <c:pt idx="3716">
                  <c:v>1</c:v>
                </c:pt>
                <c:pt idx="3717">
                  <c:v>1</c:v>
                </c:pt>
                <c:pt idx="3718">
                  <c:v>1</c:v>
                </c:pt>
                <c:pt idx="3719">
                  <c:v>1</c:v>
                </c:pt>
                <c:pt idx="3720">
                  <c:v>1</c:v>
                </c:pt>
                <c:pt idx="3721">
                  <c:v>1</c:v>
                </c:pt>
                <c:pt idx="3722">
                  <c:v>1</c:v>
                </c:pt>
                <c:pt idx="3723">
                  <c:v>1</c:v>
                </c:pt>
                <c:pt idx="3724">
                  <c:v>1</c:v>
                </c:pt>
                <c:pt idx="3725">
                  <c:v>1</c:v>
                </c:pt>
                <c:pt idx="3726">
                  <c:v>1</c:v>
                </c:pt>
                <c:pt idx="3727">
                  <c:v>1</c:v>
                </c:pt>
                <c:pt idx="3728">
                  <c:v>1</c:v>
                </c:pt>
                <c:pt idx="3729">
                  <c:v>1</c:v>
                </c:pt>
                <c:pt idx="3730">
                  <c:v>1</c:v>
                </c:pt>
                <c:pt idx="3731">
                  <c:v>1</c:v>
                </c:pt>
                <c:pt idx="3732">
                  <c:v>1</c:v>
                </c:pt>
                <c:pt idx="3733">
                  <c:v>1</c:v>
                </c:pt>
                <c:pt idx="3734">
                  <c:v>1</c:v>
                </c:pt>
                <c:pt idx="3735">
                  <c:v>1</c:v>
                </c:pt>
                <c:pt idx="3736">
                  <c:v>1</c:v>
                </c:pt>
                <c:pt idx="3737">
                  <c:v>1</c:v>
                </c:pt>
                <c:pt idx="3738">
                  <c:v>1</c:v>
                </c:pt>
                <c:pt idx="3739">
                  <c:v>1</c:v>
                </c:pt>
                <c:pt idx="3740">
                  <c:v>1</c:v>
                </c:pt>
                <c:pt idx="3741">
                  <c:v>1</c:v>
                </c:pt>
                <c:pt idx="3742">
                  <c:v>1</c:v>
                </c:pt>
                <c:pt idx="3743">
                  <c:v>1</c:v>
                </c:pt>
                <c:pt idx="3744">
                  <c:v>1</c:v>
                </c:pt>
                <c:pt idx="3745">
                  <c:v>1</c:v>
                </c:pt>
                <c:pt idx="3746">
                  <c:v>1</c:v>
                </c:pt>
                <c:pt idx="3747">
                  <c:v>1</c:v>
                </c:pt>
                <c:pt idx="3748">
                  <c:v>1</c:v>
                </c:pt>
                <c:pt idx="3749">
                  <c:v>1</c:v>
                </c:pt>
                <c:pt idx="3750">
                  <c:v>1</c:v>
                </c:pt>
                <c:pt idx="3751">
                  <c:v>1</c:v>
                </c:pt>
                <c:pt idx="3752">
                  <c:v>1</c:v>
                </c:pt>
                <c:pt idx="3753">
                  <c:v>1</c:v>
                </c:pt>
                <c:pt idx="3754">
                  <c:v>1</c:v>
                </c:pt>
                <c:pt idx="3755">
                  <c:v>1</c:v>
                </c:pt>
                <c:pt idx="3756">
                  <c:v>1</c:v>
                </c:pt>
                <c:pt idx="3757">
                  <c:v>1</c:v>
                </c:pt>
                <c:pt idx="3758">
                  <c:v>1</c:v>
                </c:pt>
                <c:pt idx="3759">
                  <c:v>1</c:v>
                </c:pt>
                <c:pt idx="3760">
                  <c:v>1</c:v>
                </c:pt>
                <c:pt idx="3761">
                  <c:v>1</c:v>
                </c:pt>
                <c:pt idx="3762">
                  <c:v>1</c:v>
                </c:pt>
                <c:pt idx="3763">
                  <c:v>1</c:v>
                </c:pt>
                <c:pt idx="3764">
                  <c:v>1</c:v>
                </c:pt>
                <c:pt idx="3765">
                  <c:v>1</c:v>
                </c:pt>
                <c:pt idx="3766">
                  <c:v>1</c:v>
                </c:pt>
                <c:pt idx="3767">
                  <c:v>1</c:v>
                </c:pt>
                <c:pt idx="3768">
                  <c:v>1</c:v>
                </c:pt>
                <c:pt idx="3769">
                  <c:v>1</c:v>
                </c:pt>
                <c:pt idx="3770">
                  <c:v>1</c:v>
                </c:pt>
                <c:pt idx="3771">
                  <c:v>1</c:v>
                </c:pt>
                <c:pt idx="3772">
                  <c:v>1</c:v>
                </c:pt>
                <c:pt idx="3773">
                  <c:v>1</c:v>
                </c:pt>
                <c:pt idx="3774">
                  <c:v>1</c:v>
                </c:pt>
                <c:pt idx="3775">
                  <c:v>1</c:v>
                </c:pt>
                <c:pt idx="3776">
                  <c:v>1</c:v>
                </c:pt>
                <c:pt idx="3777">
                  <c:v>1</c:v>
                </c:pt>
                <c:pt idx="3778">
                  <c:v>1</c:v>
                </c:pt>
                <c:pt idx="3779">
                  <c:v>1</c:v>
                </c:pt>
                <c:pt idx="3780">
                  <c:v>1</c:v>
                </c:pt>
                <c:pt idx="3781">
                  <c:v>1</c:v>
                </c:pt>
                <c:pt idx="3782">
                  <c:v>1</c:v>
                </c:pt>
                <c:pt idx="3783">
                  <c:v>1</c:v>
                </c:pt>
                <c:pt idx="3784">
                  <c:v>1</c:v>
                </c:pt>
                <c:pt idx="3785">
                  <c:v>1</c:v>
                </c:pt>
                <c:pt idx="3786">
                  <c:v>1</c:v>
                </c:pt>
                <c:pt idx="3787">
                  <c:v>1</c:v>
                </c:pt>
                <c:pt idx="3788">
                  <c:v>1</c:v>
                </c:pt>
                <c:pt idx="3789">
                  <c:v>1</c:v>
                </c:pt>
                <c:pt idx="3790">
                  <c:v>1</c:v>
                </c:pt>
                <c:pt idx="3791">
                  <c:v>1</c:v>
                </c:pt>
                <c:pt idx="3792">
                  <c:v>1</c:v>
                </c:pt>
                <c:pt idx="3793">
                  <c:v>1</c:v>
                </c:pt>
                <c:pt idx="3794">
                  <c:v>1</c:v>
                </c:pt>
                <c:pt idx="3795">
                  <c:v>1</c:v>
                </c:pt>
                <c:pt idx="3796">
                  <c:v>1</c:v>
                </c:pt>
                <c:pt idx="3797">
                  <c:v>1</c:v>
                </c:pt>
                <c:pt idx="3798">
                  <c:v>1</c:v>
                </c:pt>
                <c:pt idx="3799">
                  <c:v>1</c:v>
                </c:pt>
                <c:pt idx="3800">
                  <c:v>1</c:v>
                </c:pt>
                <c:pt idx="3801">
                  <c:v>1</c:v>
                </c:pt>
                <c:pt idx="3802">
                  <c:v>1</c:v>
                </c:pt>
                <c:pt idx="3803">
                  <c:v>1</c:v>
                </c:pt>
                <c:pt idx="3804">
                  <c:v>1</c:v>
                </c:pt>
                <c:pt idx="3805">
                  <c:v>1</c:v>
                </c:pt>
                <c:pt idx="3806">
                  <c:v>1</c:v>
                </c:pt>
                <c:pt idx="3807">
                  <c:v>1</c:v>
                </c:pt>
                <c:pt idx="3808">
                  <c:v>1</c:v>
                </c:pt>
                <c:pt idx="3809">
                  <c:v>1</c:v>
                </c:pt>
                <c:pt idx="3810">
                  <c:v>1</c:v>
                </c:pt>
                <c:pt idx="3811">
                  <c:v>1</c:v>
                </c:pt>
                <c:pt idx="3812">
                  <c:v>1</c:v>
                </c:pt>
                <c:pt idx="3813">
                  <c:v>1</c:v>
                </c:pt>
                <c:pt idx="3814">
                  <c:v>1</c:v>
                </c:pt>
                <c:pt idx="3815">
                  <c:v>1</c:v>
                </c:pt>
                <c:pt idx="3816">
                  <c:v>1</c:v>
                </c:pt>
                <c:pt idx="3817">
                  <c:v>1</c:v>
                </c:pt>
                <c:pt idx="3818">
                  <c:v>1</c:v>
                </c:pt>
                <c:pt idx="3819">
                  <c:v>1</c:v>
                </c:pt>
                <c:pt idx="3820">
                  <c:v>1</c:v>
                </c:pt>
                <c:pt idx="3821">
                  <c:v>1</c:v>
                </c:pt>
                <c:pt idx="3822">
                  <c:v>1</c:v>
                </c:pt>
                <c:pt idx="3823">
                  <c:v>1</c:v>
                </c:pt>
                <c:pt idx="3824">
                  <c:v>1</c:v>
                </c:pt>
                <c:pt idx="3825">
                  <c:v>1</c:v>
                </c:pt>
                <c:pt idx="3826">
                  <c:v>1</c:v>
                </c:pt>
                <c:pt idx="3827">
                  <c:v>1</c:v>
                </c:pt>
                <c:pt idx="3828">
                  <c:v>1</c:v>
                </c:pt>
                <c:pt idx="3829">
                  <c:v>1</c:v>
                </c:pt>
                <c:pt idx="3830">
                  <c:v>1</c:v>
                </c:pt>
                <c:pt idx="3831">
                  <c:v>1</c:v>
                </c:pt>
                <c:pt idx="3832">
                  <c:v>1</c:v>
                </c:pt>
                <c:pt idx="3833">
                  <c:v>1</c:v>
                </c:pt>
                <c:pt idx="3834">
                  <c:v>1</c:v>
                </c:pt>
                <c:pt idx="3835">
                  <c:v>1</c:v>
                </c:pt>
                <c:pt idx="3836">
                  <c:v>1</c:v>
                </c:pt>
                <c:pt idx="3837">
                  <c:v>1</c:v>
                </c:pt>
                <c:pt idx="3838">
                  <c:v>1</c:v>
                </c:pt>
                <c:pt idx="3839">
                  <c:v>1</c:v>
                </c:pt>
                <c:pt idx="3840">
                  <c:v>1</c:v>
                </c:pt>
                <c:pt idx="3841">
                  <c:v>1</c:v>
                </c:pt>
                <c:pt idx="3842">
                  <c:v>1</c:v>
                </c:pt>
                <c:pt idx="3843">
                  <c:v>1</c:v>
                </c:pt>
                <c:pt idx="3844">
                  <c:v>1</c:v>
                </c:pt>
                <c:pt idx="3845">
                  <c:v>1</c:v>
                </c:pt>
                <c:pt idx="3846">
                  <c:v>1</c:v>
                </c:pt>
                <c:pt idx="3847">
                  <c:v>1</c:v>
                </c:pt>
                <c:pt idx="3848">
                  <c:v>1</c:v>
                </c:pt>
                <c:pt idx="3849">
                  <c:v>1</c:v>
                </c:pt>
                <c:pt idx="3850">
                  <c:v>1</c:v>
                </c:pt>
                <c:pt idx="3851">
                  <c:v>1</c:v>
                </c:pt>
                <c:pt idx="3852">
                  <c:v>1</c:v>
                </c:pt>
                <c:pt idx="3853">
                  <c:v>1</c:v>
                </c:pt>
                <c:pt idx="3854">
                  <c:v>1</c:v>
                </c:pt>
                <c:pt idx="3855">
                  <c:v>1</c:v>
                </c:pt>
                <c:pt idx="3856">
                  <c:v>1</c:v>
                </c:pt>
                <c:pt idx="3857">
                  <c:v>1</c:v>
                </c:pt>
                <c:pt idx="3858">
                  <c:v>1</c:v>
                </c:pt>
                <c:pt idx="3859">
                  <c:v>1</c:v>
                </c:pt>
                <c:pt idx="3860">
                  <c:v>1</c:v>
                </c:pt>
                <c:pt idx="3861">
                  <c:v>1</c:v>
                </c:pt>
                <c:pt idx="3862">
                  <c:v>1</c:v>
                </c:pt>
                <c:pt idx="3863">
                  <c:v>1</c:v>
                </c:pt>
                <c:pt idx="3864">
                  <c:v>1</c:v>
                </c:pt>
                <c:pt idx="3865">
                  <c:v>1</c:v>
                </c:pt>
                <c:pt idx="3866">
                  <c:v>1</c:v>
                </c:pt>
                <c:pt idx="3867">
                  <c:v>1</c:v>
                </c:pt>
                <c:pt idx="3868">
                  <c:v>1</c:v>
                </c:pt>
                <c:pt idx="3869">
                  <c:v>1</c:v>
                </c:pt>
                <c:pt idx="3870">
                  <c:v>1</c:v>
                </c:pt>
                <c:pt idx="3871">
                  <c:v>1</c:v>
                </c:pt>
                <c:pt idx="3872">
                  <c:v>1</c:v>
                </c:pt>
                <c:pt idx="3873">
                  <c:v>1</c:v>
                </c:pt>
                <c:pt idx="3874">
                  <c:v>1</c:v>
                </c:pt>
                <c:pt idx="3875">
                  <c:v>1</c:v>
                </c:pt>
                <c:pt idx="3876">
                  <c:v>1</c:v>
                </c:pt>
                <c:pt idx="3877">
                  <c:v>1</c:v>
                </c:pt>
                <c:pt idx="3878">
                  <c:v>1</c:v>
                </c:pt>
                <c:pt idx="3879">
                  <c:v>1</c:v>
                </c:pt>
                <c:pt idx="3880">
                  <c:v>1</c:v>
                </c:pt>
                <c:pt idx="3881">
                  <c:v>1</c:v>
                </c:pt>
                <c:pt idx="3882">
                  <c:v>1</c:v>
                </c:pt>
                <c:pt idx="3883">
                  <c:v>1</c:v>
                </c:pt>
                <c:pt idx="3884">
                  <c:v>1</c:v>
                </c:pt>
                <c:pt idx="3885">
                  <c:v>1</c:v>
                </c:pt>
                <c:pt idx="3886">
                  <c:v>1</c:v>
                </c:pt>
                <c:pt idx="3887">
                  <c:v>1</c:v>
                </c:pt>
                <c:pt idx="3888">
                  <c:v>1</c:v>
                </c:pt>
                <c:pt idx="3889">
                  <c:v>1</c:v>
                </c:pt>
                <c:pt idx="3890">
                  <c:v>1</c:v>
                </c:pt>
                <c:pt idx="3891">
                  <c:v>1</c:v>
                </c:pt>
                <c:pt idx="3892">
                  <c:v>1</c:v>
                </c:pt>
                <c:pt idx="3893">
                  <c:v>1</c:v>
                </c:pt>
                <c:pt idx="3894">
                  <c:v>1</c:v>
                </c:pt>
                <c:pt idx="3895">
                  <c:v>1</c:v>
                </c:pt>
                <c:pt idx="3896">
                  <c:v>1</c:v>
                </c:pt>
                <c:pt idx="3897">
                  <c:v>1</c:v>
                </c:pt>
                <c:pt idx="3898">
                  <c:v>1</c:v>
                </c:pt>
                <c:pt idx="3899">
                  <c:v>1</c:v>
                </c:pt>
                <c:pt idx="3900">
                  <c:v>1</c:v>
                </c:pt>
                <c:pt idx="3901">
                  <c:v>1</c:v>
                </c:pt>
                <c:pt idx="3902">
                  <c:v>1</c:v>
                </c:pt>
                <c:pt idx="3903">
                  <c:v>1</c:v>
                </c:pt>
                <c:pt idx="3904">
                  <c:v>1</c:v>
                </c:pt>
                <c:pt idx="3905">
                  <c:v>1</c:v>
                </c:pt>
                <c:pt idx="3906">
                  <c:v>1</c:v>
                </c:pt>
                <c:pt idx="3907">
                  <c:v>1</c:v>
                </c:pt>
                <c:pt idx="3908">
                  <c:v>1</c:v>
                </c:pt>
                <c:pt idx="3909">
                  <c:v>1</c:v>
                </c:pt>
                <c:pt idx="3910">
                  <c:v>1</c:v>
                </c:pt>
                <c:pt idx="3911">
                  <c:v>1</c:v>
                </c:pt>
                <c:pt idx="3912">
                  <c:v>1</c:v>
                </c:pt>
                <c:pt idx="3913">
                  <c:v>1</c:v>
                </c:pt>
                <c:pt idx="3914">
                  <c:v>1</c:v>
                </c:pt>
                <c:pt idx="3915">
                  <c:v>1</c:v>
                </c:pt>
                <c:pt idx="3916">
                  <c:v>1</c:v>
                </c:pt>
                <c:pt idx="3917">
                  <c:v>1</c:v>
                </c:pt>
                <c:pt idx="3918">
                  <c:v>1</c:v>
                </c:pt>
                <c:pt idx="3919">
                  <c:v>1</c:v>
                </c:pt>
                <c:pt idx="3920">
                  <c:v>1</c:v>
                </c:pt>
                <c:pt idx="3921">
                  <c:v>1</c:v>
                </c:pt>
                <c:pt idx="3922">
                  <c:v>1</c:v>
                </c:pt>
                <c:pt idx="3923">
                  <c:v>1</c:v>
                </c:pt>
                <c:pt idx="3924">
                  <c:v>1</c:v>
                </c:pt>
                <c:pt idx="3925">
                  <c:v>1</c:v>
                </c:pt>
                <c:pt idx="3926">
                  <c:v>1</c:v>
                </c:pt>
                <c:pt idx="3927">
                  <c:v>1</c:v>
                </c:pt>
                <c:pt idx="3928">
                  <c:v>1</c:v>
                </c:pt>
                <c:pt idx="3929">
                  <c:v>1</c:v>
                </c:pt>
                <c:pt idx="3930">
                  <c:v>1</c:v>
                </c:pt>
                <c:pt idx="3931">
                  <c:v>1</c:v>
                </c:pt>
                <c:pt idx="3932">
                  <c:v>1</c:v>
                </c:pt>
                <c:pt idx="3933">
                  <c:v>1</c:v>
                </c:pt>
                <c:pt idx="3934">
                  <c:v>1</c:v>
                </c:pt>
                <c:pt idx="3935">
                  <c:v>1</c:v>
                </c:pt>
                <c:pt idx="3936">
                  <c:v>1</c:v>
                </c:pt>
                <c:pt idx="3937">
                  <c:v>1</c:v>
                </c:pt>
                <c:pt idx="3938">
                  <c:v>1</c:v>
                </c:pt>
                <c:pt idx="3939">
                  <c:v>1</c:v>
                </c:pt>
                <c:pt idx="3940">
                  <c:v>1</c:v>
                </c:pt>
                <c:pt idx="3941">
                  <c:v>1</c:v>
                </c:pt>
                <c:pt idx="3942">
                  <c:v>1</c:v>
                </c:pt>
                <c:pt idx="3943">
                  <c:v>1</c:v>
                </c:pt>
                <c:pt idx="3944">
                  <c:v>1</c:v>
                </c:pt>
                <c:pt idx="3945">
                  <c:v>1</c:v>
                </c:pt>
                <c:pt idx="3946">
                  <c:v>1</c:v>
                </c:pt>
                <c:pt idx="3947">
                  <c:v>1</c:v>
                </c:pt>
                <c:pt idx="3948">
                  <c:v>1</c:v>
                </c:pt>
                <c:pt idx="3949">
                  <c:v>1</c:v>
                </c:pt>
                <c:pt idx="3950">
                  <c:v>1</c:v>
                </c:pt>
                <c:pt idx="3951">
                  <c:v>1</c:v>
                </c:pt>
                <c:pt idx="3952">
                  <c:v>1</c:v>
                </c:pt>
                <c:pt idx="3953">
                  <c:v>1</c:v>
                </c:pt>
                <c:pt idx="3954">
                  <c:v>1</c:v>
                </c:pt>
                <c:pt idx="3955">
                  <c:v>1</c:v>
                </c:pt>
                <c:pt idx="3956">
                  <c:v>1</c:v>
                </c:pt>
                <c:pt idx="3957">
                  <c:v>1</c:v>
                </c:pt>
                <c:pt idx="3958">
                  <c:v>1</c:v>
                </c:pt>
                <c:pt idx="3959">
                  <c:v>1</c:v>
                </c:pt>
                <c:pt idx="3960">
                  <c:v>1</c:v>
                </c:pt>
                <c:pt idx="3961">
                  <c:v>1</c:v>
                </c:pt>
                <c:pt idx="3962">
                  <c:v>1</c:v>
                </c:pt>
                <c:pt idx="3963">
                  <c:v>1</c:v>
                </c:pt>
                <c:pt idx="3964">
                  <c:v>1</c:v>
                </c:pt>
                <c:pt idx="3965">
                  <c:v>1</c:v>
                </c:pt>
                <c:pt idx="3966">
                  <c:v>1</c:v>
                </c:pt>
                <c:pt idx="3967">
                  <c:v>1</c:v>
                </c:pt>
                <c:pt idx="3968">
                  <c:v>1</c:v>
                </c:pt>
                <c:pt idx="3969">
                  <c:v>1</c:v>
                </c:pt>
                <c:pt idx="3970">
                  <c:v>1</c:v>
                </c:pt>
                <c:pt idx="3971">
                  <c:v>1</c:v>
                </c:pt>
                <c:pt idx="3972">
                  <c:v>1</c:v>
                </c:pt>
                <c:pt idx="3973">
                  <c:v>1</c:v>
                </c:pt>
                <c:pt idx="3974">
                  <c:v>1</c:v>
                </c:pt>
                <c:pt idx="3975">
                  <c:v>1</c:v>
                </c:pt>
                <c:pt idx="3976">
                  <c:v>1</c:v>
                </c:pt>
                <c:pt idx="3977">
                  <c:v>1</c:v>
                </c:pt>
                <c:pt idx="3978">
                  <c:v>1</c:v>
                </c:pt>
                <c:pt idx="3979">
                  <c:v>1</c:v>
                </c:pt>
                <c:pt idx="3980">
                  <c:v>1</c:v>
                </c:pt>
                <c:pt idx="3981">
                  <c:v>1</c:v>
                </c:pt>
                <c:pt idx="3982">
                  <c:v>1</c:v>
                </c:pt>
                <c:pt idx="3983">
                  <c:v>1</c:v>
                </c:pt>
                <c:pt idx="3984">
                  <c:v>1</c:v>
                </c:pt>
                <c:pt idx="3985">
                  <c:v>1</c:v>
                </c:pt>
                <c:pt idx="3986">
                  <c:v>1</c:v>
                </c:pt>
                <c:pt idx="3987">
                  <c:v>1</c:v>
                </c:pt>
                <c:pt idx="3988">
                  <c:v>1</c:v>
                </c:pt>
                <c:pt idx="3989">
                  <c:v>1</c:v>
                </c:pt>
                <c:pt idx="3990">
                  <c:v>1</c:v>
                </c:pt>
                <c:pt idx="3991">
                  <c:v>1</c:v>
                </c:pt>
                <c:pt idx="3992">
                  <c:v>1</c:v>
                </c:pt>
                <c:pt idx="3993">
                  <c:v>1</c:v>
                </c:pt>
                <c:pt idx="3994">
                  <c:v>1</c:v>
                </c:pt>
                <c:pt idx="3995">
                  <c:v>1</c:v>
                </c:pt>
                <c:pt idx="3996">
                  <c:v>1</c:v>
                </c:pt>
                <c:pt idx="3997">
                  <c:v>1</c:v>
                </c:pt>
                <c:pt idx="3998">
                  <c:v>1</c:v>
                </c:pt>
                <c:pt idx="3999">
                  <c:v>1</c:v>
                </c:pt>
                <c:pt idx="4000">
                  <c:v>1</c:v>
                </c:pt>
                <c:pt idx="4001">
                  <c:v>1</c:v>
                </c:pt>
                <c:pt idx="4002">
                  <c:v>1</c:v>
                </c:pt>
                <c:pt idx="4003">
                  <c:v>1</c:v>
                </c:pt>
                <c:pt idx="4004">
                  <c:v>1</c:v>
                </c:pt>
                <c:pt idx="4005">
                  <c:v>1</c:v>
                </c:pt>
                <c:pt idx="4006">
                  <c:v>1</c:v>
                </c:pt>
                <c:pt idx="4007">
                  <c:v>1</c:v>
                </c:pt>
                <c:pt idx="4008">
                  <c:v>1</c:v>
                </c:pt>
                <c:pt idx="4009">
                  <c:v>1</c:v>
                </c:pt>
                <c:pt idx="4010">
                  <c:v>1</c:v>
                </c:pt>
                <c:pt idx="4011">
                  <c:v>1</c:v>
                </c:pt>
                <c:pt idx="4012">
                  <c:v>1</c:v>
                </c:pt>
                <c:pt idx="4013">
                  <c:v>1</c:v>
                </c:pt>
                <c:pt idx="4014">
                  <c:v>1</c:v>
                </c:pt>
                <c:pt idx="4015">
                  <c:v>1</c:v>
                </c:pt>
                <c:pt idx="4016">
                  <c:v>1</c:v>
                </c:pt>
                <c:pt idx="4017">
                  <c:v>1</c:v>
                </c:pt>
                <c:pt idx="4018">
                  <c:v>1</c:v>
                </c:pt>
                <c:pt idx="4019">
                  <c:v>1</c:v>
                </c:pt>
                <c:pt idx="4020">
                  <c:v>1</c:v>
                </c:pt>
                <c:pt idx="4021">
                  <c:v>1</c:v>
                </c:pt>
                <c:pt idx="4022">
                  <c:v>1</c:v>
                </c:pt>
                <c:pt idx="4023">
                  <c:v>1</c:v>
                </c:pt>
                <c:pt idx="4024">
                  <c:v>1</c:v>
                </c:pt>
                <c:pt idx="4025">
                  <c:v>1</c:v>
                </c:pt>
                <c:pt idx="4026">
                  <c:v>1</c:v>
                </c:pt>
                <c:pt idx="4027">
                  <c:v>1</c:v>
                </c:pt>
                <c:pt idx="4028">
                  <c:v>1</c:v>
                </c:pt>
                <c:pt idx="4029">
                  <c:v>1</c:v>
                </c:pt>
                <c:pt idx="4030">
                  <c:v>1</c:v>
                </c:pt>
                <c:pt idx="4031">
                  <c:v>1</c:v>
                </c:pt>
                <c:pt idx="4032">
                  <c:v>1</c:v>
                </c:pt>
                <c:pt idx="4033">
                  <c:v>1</c:v>
                </c:pt>
                <c:pt idx="4034">
                  <c:v>1</c:v>
                </c:pt>
                <c:pt idx="4035">
                  <c:v>1</c:v>
                </c:pt>
                <c:pt idx="4036">
                  <c:v>1</c:v>
                </c:pt>
                <c:pt idx="4037">
                  <c:v>1</c:v>
                </c:pt>
                <c:pt idx="4038">
                  <c:v>1</c:v>
                </c:pt>
                <c:pt idx="4039">
                  <c:v>1</c:v>
                </c:pt>
                <c:pt idx="4040">
                  <c:v>1</c:v>
                </c:pt>
                <c:pt idx="4041">
                  <c:v>1</c:v>
                </c:pt>
                <c:pt idx="4042">
                  <c:v>1</c:v>
                </c:pt>
                <c:pt idx="4043">
                  <c:v>1</c:v>
                </c:pt>
                <c:pt idx="4044">
                  <c:v>1</c:v>
                </c:pt>
                <c:pt idx="4045">
                  <c:v>1</c:v>
                </c:pt>
                <c:pt idx="4046">
                  <c:v>1</c:v>
                </c:pt>
                <c:pt idx="4047">
                  <c:v>1</c:v>
                </c:pt>
                <c:pt idx="4048">
                  <c:v>1</c:v>
                </c:pt>
                <c:pt idx="4049">
                  <c:v>1</c:v>
                </c:pt>
                <c:pt idx="4050">
                  <c:v>1</c:v>
                </c:pt>
                <c:pt idx="4051">
                  <c:v>1</c:v>
                </c:pt>
                <c:pt idx="4052">
                  <c:v>1</c:v>
                </c:pt>
                <c:pt idx="4053">
                  <c:v>1</c:v>
                </c:pt>
                <c:pt idx="4054">
                  <c:v>1</c:v>
                </c:pt>
                <c:pt idx="4055">
                  <c:v>1</c:v>
                </c:pt>
                <c:pt idx="4056">
                  <c:v>1</c:v>
                </c:pt>
                <c:pt idx="4057">
                  <c:v>1</c:v>
                </c:pt>
                <c:pt idx="4058">
                  <c:v>1</c:v>
                </c:pt>
                <c:pt idx="4059">
                  <c:v>1</c:v>
                </c:pt>
                <c:pt idx="4060">
                  <c:v>1</c:v>
                </c:pt>
                <c:pt idx="4061">
                  <c:v>1</c:v>
                </c:pt>
                <c:pt idx="4062">
                  <c:v>1</c:v>
                </c:pt>
                <c:pt idx="4063">
                  <c:v>1</c:v>
                </c:pt>
                <c:pt idx="4064">
                  <c:v>1</c:v>
                </c:pt>
                <c:pt idx="4065">
                  <c:v>1</c:v>
                </c:pt>
                <c:pt idx="4066">
                  <c:v>1</c:v>
                </c:pt>
                <c:pt idx="4067">
                  <c:v>1</c:v>
                </c:pt>
                <c:pt idx="4068">
                  <c:v>1</c:v>
                </c:pt>
                <c:pt idx="4069">
                  <c:v>1</c:v>
                </c:pt>
                <c:pt idx="4070">
                  <c:v>1</c:v>
                </c:pt>
                <c:pt idx="4071">
                  <c:v>1</c:v>
                </c:pt>
                <c:pt idx="4072">
                  <c:v>1</c:v>
                </c:pt>
                <c:pt idx="4073">
                  <c:v>1</c:v>
                </c:pt>
                <c:pt idx="4074">
                  <c:v>1</c:v>
                </c:pt>
                <c:pt idx="4075">
                  <c:v>1</c:v>
                </c:pt>
                <c:pt idx="4076">
                  <c:v>1</c:v>
                </c:pt>
                <c:pt idx="4077">
                  <c:v>1</c:v>
                </c:pt>
                <c:pt idx="4078">
                  <c:v>1</c:v>
                </c:pt>
                <c:pt idx="4079">
                  <c:v>1</c:v>
                </c:pt>
                <c:pt idx="4080">
                  <c:v>1</c:v>
                </c:pt>
                <c:pt idx="4081">
                  <c:v>1</c:v>
                </c:pt>
                <c:pt idx="4082">
                  <c:v>1</c:v>
                </c:pt>
                <c:pt idx="4083">
                  <c:v>1</c:v>
                </c:pt>
                <c:pt idx="4084">
                  <c:v>1</c:v>
                </c:pt>
                <c:pt idx="4085">
                  <c:v>1</c:v>
                </c:pt>
                <c:pt idx="4086">
                  <c:v>1</c:v>
                </c:pt>
                <c:pt idx="4087">
                  <c:v>1</c:v>
                </c:pt>
                <c:pt idx="4088">
                  <c:v>1</c:v>
                </c:pt>
                <c:pt idx="4089">
                  <c:v>1</c:v>
                </c:pt>
                <c:pt idx="4090">
                  <c:v>1</c:v>
                </c:pt>
                <c:pt idx="4091">
                  <c:v>1</c:v>
                </c:pt>
                <c:pt idx="4092">
                  <c:v>1</c:v>
                </c:pt>
                <c:pt idx="4093">
                  <c:v>1</c:v>
                </c:pt>
                <c:pt idx="4094">
                  <c:v>1</c:v>
                </c:pt>
                <c:pt idx="4095">
                  <c:v>1</c:v>
                </c:pt>
                <c:pt idx="4096">
                  <c:v>1</c:v>
                </c:pt>
                <c:pt idx="4097">
                  <c:v>1</c:v>
                </c:pt>
                <c:pt idx="4098">
                  <c:v>1</c:v>
                </c:pt>
                <c:pt idx="4099">
                  <c:v>1</c:v>
                </c:pt>
                <c:pt idx="4100">
                  <c:v>1</c:v>
                </c:pt>
                <c:pt idx="4101">
                  <c:v>1</c:v>
                </c:pt>
                <c:pt idx="4102">
                  <c:v>1</c:v>
                </c:pt>
                <c:pt idx="4103">
                  <c:v>1</c:v>
                </c:pt>
                <c:pt idx="4104">
                  <c:v>1</c:v>
                </c:pt>
                <c:pt idx="4105">
                  <c:v>1</c:v>
                </c:pt>
                <c:pt idx="4106">
                  <c:v>1</c:v>
                </c:pt>
                <c:pt idx="4107">
                  <c:v>1</c:v>
                </c:pt>
                <c:pt idx="4108">
                  <c:v>1</c:v>
                </c:pt>
                <c:pt idx="4109">
                  <c:v>1</c:v>
                </c:pt>
                <c:pt idx="4110">
                  <c:v>1</c:v>
                </c:pt>
                <c:pt idx="4111">
                  <c:v>1</c:v>
                </c:pt>
                <c:pt idx="4112">
                  <c:v>1</c:v>
                </c:pt>
                <c:pt idx="4113">
                  <c:v>1</c:v>
                </c:pt>
                <c:pt idx="4114">
                  <c:v>1</c:v>
                </c:pt>
                <c:pt idx="4115">
                  <c:v>1</c:v>
                </c:pt>
                <c:pt idx="4116">
                  <c:v>1</c:v>
                </c:pt>
                <c:pt idx="4117">
                  <c:v>1</c:v>
                </c:pt>
                <c:pt idx="4118">
                  <c:v>1</c:v>
                </c:pt>
                <c:pt idx="4119">
                  <c:v>1</c:v>
                </c:pt>
                <c:pt idx="4120">
                  <c:v>1</c:v>
                </c:pt>
                <c:pt idx="4121">
                  <c:v>1</c:v>
                </c:pt>
                <c:pt idx="4122">
                  <c:v>1</c:v>
                </c:pt>
                <c:pt idx="4123">
                  <c:v>1</c:v>
                </c:pt>
                <c:pt idx="4124">
                  <c:v>1</c:v>
                </c:pt>
                <c:pt idx="4125">
                  <c:v>1</c:v>
                </c:pt>
                <c:pt idx="4126">
                  <c:v>1</c:v>
                </c:pt>
                <c:pt idx="4127">
                  <c:v>1</c:v>
                </c:pt>
                <c:pt idx="4128">
                  <c:v>1</c:v>
                </c:pt>
                <c:pt idx="4129">
                  <c:v>1</c:v>
                </c:pt>
                <c:pt idx="4130">
                  <c:v>1</c:v>
                </c:pt>
                <c:pt idx="4131">
                  <c:v>1</c:v>
                </c:pt>
                <c:pt idx="4132">
                  <c:v>1</c:v>
                </c:pt>
                <c:pt idx="4133">
                  <c:v>1</c:v>
                </c:pt>
                <c:pt idx="4134">
                  <c:v>1</c:v>
                </c:pt>
                <c:pt idx="4135">
                  <c:v>1</c:v>
                </c:pt>
                <c:pt idx="4136">
                  <c:v>1</c:v>
                </c:pt>
                <c:pt idx="4137">
                  <c:v>1</c:v>
                </c:pt>
                <c:pt idx="4138">
                  <c:v>1</c:v>
                </c:pt>
                <c:pt idx="4139">
                  <c:v>1</c:v>
                </c:pt>
                <c:pt idx="4140">
                  <c:v>1</c:v>
                </c:pt>
                <c:pt idx="4141">
                  <c:v>1</c:v>
                </c:pt>
                <c:pt idx="4142">
                  <c:v>1</c:v>
                </c:pt>
                <c:pt idx="4143">
                  <c:v>1</c:v>
                </c:pt>
                <c:pt idx="4144">
                  <c:v>1</c:v>
                </c:pt>
                <c:pt idx="4145">
                  <c:v>1</c:v>
                </c:pt>
                <c:pt idx="4146">
                  <c:v>1</c:v>
                </c:pt>
                <c:pt idx="4147">
                  <c:v>1</c:v>
                </c:pt>
                <c:pt idx="4148">
                  <c:v>1</c:v>
                </c:pt>
                <c:pt idx="4149">
                  <c:v>1</c:v>
                </c:pt>
                <c:pt idx="4150">
                  <c:v>1</c:v>
                </c:pt>
                <c:pt idx="4151">
                  <c:v>1</c:v>
                </c:pt>
                <c:pt idx="4152">
                  <c:v>1</c:v>
                </c:pt>
                <c:pt idx="4153">
                  <c:v>1</c:v>
                </c:pt>
                <c:pt idx="4154">
                  <c:v>1</c:v>
                </c:pt>
                <c:pt idx="4155">
                  <c:v>1</c:v>
                </c:pt>
                <c:pt idx="4156">
                  <c:v>1</c:v>
                </c:pt>
                <c:pt idx="4157">
                  <c:v>1</c:v>
                </c:pt>
                <c:pt idx="4158">
                  <c:v>1</c:v>
                </c:pt>
                <c:pt idx="4159">
                  <c:v>1</c:v>
                </c:pt>
                <c:pt idx="4160">
                  <c:v>1</c:v>
                </c:pt>
                <c:pt idx="4161">
                  <c:v>1</c:v>
                </c:pt>
                <c:pt idx="4162">
                  <c:v>1</c:v>
                </c:pt>
                <c:pt idx="4163">
                  <c:v>1</c:v>
                </c:pt>
                <c:pt idx="4164">
                  <c:v>1</c:v>
                </c:pt>
                <c:pt idx="4165">
                  <c:v>1</c:v>
                </c:pt>
                <c:pt idx="4166">
                  <c:v>1</c:v>
                </c:pt>
                <c:pt idx="4167">
                  <c:v>1</c:v>
                </c:pt>
                <c:pt idx="4168">
                  <c:v>1</c:v>
                </c:pt>
                <c:pt idx="4169">
                  <c:v>1</c:v>
                </c:pt>
                <c:pt idx="4170">
                  <c:v>1</c:v>
                </c:pt>
                <c:pt idx="4171">
                  <c:v>1</c:v>
                </c:pt>
                <c:pt idx="4172">
                  <c:v>1</c:v>
                </c:pt>
                <c:pt idx="4173">
                  <c:v>1</c:v>
                </c:pt>
                <c:pt idx="4174">
                  <c:v>1</c:v>
                </c:pt>
                <c:pt idx="4175">
                  <c:v>1</c:v>
                </c:pt>
                <c:pt idx="4176">
                  <c:v>1</c:v>
                </c:pt>
                <c:pt idx="4177">
                  <c:v>1</c:v>
                </c:pt>
                <c:pt idx="4178">
                  <c:v>1</c:v>
                </c:pt>
                <c:pt idx="4179">
                  <c:v>1</c:v>
                </c:pt>
                <c:pt idx="4180">
                  <c:v>1</c:v>
                </c:pt>
                <c:pt idx="4181">
                  <c:v>1</c:v>
                </c:pt>
                <c:pt idx="4182">
                  <c:v>1</c:v>
                </c:pt>
                <c:pt idx="4183">
                  <c:v>1</c:v>
                </c:pt>
                <c:pt idx="4184">
                  <c:v>1</c:v>
                </c:pt>
                <c:pt idx="4185">
                  <c:v>1</c:v>
                </c:pt>
                <c:pt idx="4186">
                  <c:v>1</c:v>
                </c:pt>
                <c:pt idx="4187">
                  <c:v>1</c:v>
                </c:pt>
                <c:pt idx="4188">
                  <c:v>1</c:v>
                </c:pt>
                <c:pt idx="4189">
                  <c:v>1</c:v>
                </c:pt>
                <c:pt idx="4190">
                  <c:v>1</c:v>
                </c:pt>
                <c:pt idx="4191">
                  <c:v>1</c:v>
                </c:pt>
                <c:pt idx="4192">
                  <c:v>1</c:v>
                </c:pt>
                <c:pt idx="4193">
                  <c:v>1</c:v>
                </c:pt>
                <c:pt idx="4194">
                  <c:v>1</c:v>
                </c:pt>
                <c:pt idx="4195">
                  <c:v>1</c:v>
                </c:pt>
                <c:pt idx="4196">
                  <c:v>1</c:v>
                </c:pt>
                <c:pt idx="4197">
                  <c:v>1</c:v>
                </c:pt>
                <c:pt idx="4198">
                  <c:v>1</c:v>
                </c:pt>
                <c:pt idx="4199">
                  <c:v>1</c:v>
                </c:pt>
                <c:pt idx="4200">
                  <c:v>1</c:v>
                </c:pt>
                <c:pt idx="4201">
                  <c:v>1</c:v>
                </c:pt>
                <c:pt idx="4202">
                  <c:v>1</c:v>
                </c:pt>
                <c:pt idx="4203">
                  <c:v>1</c:v>
                </c:pt>
                <c:pt idx="4204">
                  <c:v>1</c:v>
                </c:pt>
                <c:pt idx="4205">
                  <c:v>1</c:v>
                </c:pt>
                <c:pt idx="4206">
                  <c:v>1</c:v>
                </c:pt>
                <c:pt idx="4207">
                  <c:v>1</c:v>
                </c:pt>
                <c:pt idx="4208">
                  <c:v>1</c:v>
                </c:pt>
                <c:pt idx="4209">
                  <c:v>1</c:v>
                </c:pt>
                <c:pt idx="4210">
                  <c:v>1</c:v>
                </c:pt>
                <c:pt idx="4211">
                  <c:v>1</c:v>
                </c:pt>
                <c:pt idx="4212">
                  <c:v>1</c:v>
                </c:pt>
                <c:pt idx="4213">
                  <c:v>1</c:v>
                </c:pt>
                <c:pt idx="4214">
                  <c:v>1</c:v>
                </c:pt>
                <c:pt idx="4215">
                  <c:v>1</c:v>
                </c:pt>
                <c:pt idx="4216">
                  <c:v>1</c:v>
                </c:pt>
                <c:pt idx="4217">
                  <c:v>1</c:v>
                </c:pt>
                <c:pt idx="4218">
                  <c:v>1</c:v>
                </c:pt>
                <c:pt idx="4219">
                  <c:v>1</c:v>
                </c:pt>
                <c:pt idx="4220">
                  <c:v>1</c:v>
                </c:pt>
                <c:pt idx="4221">
                  <c:v>1</c:v>
                </c:pt>
                <c:pt idx="4222">
                  <c:v>1</c:v>
                </c:pt>
                <c:pt idx="4223">
                  <c:v>1</c:v>
                </c:pt>
                <c:pt idx="4224">
                  <c:v>1</c:v>
                </c:pt>
                <c:pt idx="4225">
                  <c:v>1</c:v>
                </c:pt>
                <c:pt idx="4226">
                  <c:v>1</c:v>
                </c:pt>
                <c:pt idx="4227">
                  <c:v>1</c:v>
                </c:pt>
                <c:pt idx="4228">
                  <c:v>1</c:v>
                </c:pt>
                <c:pt idx="4229">
                  <c:v>1</c:v>
                </c:pt>
                <c:pt idx="4230">
                  <c:v>1</c:v>
                </c:pt>
                <c:pt idx="4231">
                  <c:v>1</c:v>
                </c:pt>
                <c:pt idx="4232">
                  <c:v>1</c:v>
                </c:pt>
                <c:pt idx="4233">
                  <c:v>1</c:v>
                </c:pt>
                <c:pt idx="4234">
                  <c:v>1</c:v>
                </c:pt>
                <c:pt idx="4235">
                  <c:v>1</c:v>
                </c:pt>
                <c:pt idx="4236">
                  <c:v>1</c:v>
                </c:pt>
                <c:pt idx="4237">
                  <c:v>1</c:v>
                </c:pt>
                <c:pt idx="4238">
                  <c:v>1</c:v>
                </c:pt>
                <c:pt idx="4239">
                  <c:v>1</c:v>
                </c:pt>
                <c:pt idx="4240">
                  <c:v>1</c:v>
                </c:pt>
                <c:pt idx="4241">
                  <c:v>1</c:v>
                </c:pt>
                <c:pt idx="4242">
                  <c:v>1</c:v>
                </c:pt>
                <c:pt idx="4243">
                  <c:v>1</c:v>
                </c:pt>
                <c:pt idx="4244">
                  <c:v>1</c:v>
                </c:pt>
                <c:pt idx="4245">
                  <c:v>1</c:v>
                </c:pt>
                <c:pt idx="4246">
                  <c:v>1</c:v>
                </c:pt>
                <c:pt idx="4247">
                  <c:v>1</c:v>
                </c:pt>
                <c:pt idx="4248">
                  <c:v>1</c:v>
                </c:pt>
                <c:pt idx="4249">
                  <c:v>1</c:v>
                </c:pt>
                <c:pt idx="4250">
                  <c:v>1</c:v>
                </c:pt>
                <c:pt idx="4251">
                  <c:v>1</c:v>
                </c:pt>
                <c:pt idx="4252">
                  <c:v>1</c:v>
                </c:pt>
                <c:pt idx="4253">
                  <c:v>1</c:v>
                </c:pt>
                <c:pt idx="4254">
                  <c:v>1</c:v>
                </c:pt>
                <c:pt idx="4255">
                  <c:v>1</c:v>
                </c:pt>
                <c:pt idx="4256">
                  <c:v>1</c:v>
                </c:pt>
                <c:pt idx="4257">
                  <c:v>1</c:v>
                </c:pt>
                <c:pt idx="4258">
                  <c:v>1</c:v>
                </c:pt>
                <c:pt idx="4259">
                  <c:v>1</c:v>
                </c:pt>
                <c:pt idx="4260">
                  <c:v>1</c:v>
                </c:pt>
                <c:pt idx="4261">
                  <c:v>1</c:v>
                </c:pt>
                <c:pt idx="4262">
                  <c:v>1</c:v>
                </c:pt>
                <c:pt idx="4263">
                  <c:v>1</c:v>
                </c:pt>
                <c:pt idx="4264">
                  <c:v>1</c:v>
                </c:pt>
                <c:pt idx="4265">
                  <c:v>1</c:v>
                </c:pt>
                <c:pt idx="4266">
                  <c:v>1</c:v>
                </c:pt>
                <c:pt idx="4267">
                  <c:v>1</c:v>
                </c:pt>
                <c:pt idx="4268">
                  <c:v>1</c:v>
                </c:pt>
                <c:pt idx="4269">
                  <c:v>1</c:v>
                </c:pt>
                <c:pt idx="4270">
                  <c:v>1</c:v>
                </c:pt>
                <c:pt idx="4271">
                  <c:v>1</c:v>
                </c:pt>
                <c:pt idx="4272">
                  <c:v>1</c:v>
                </c:pt>
                <c:pt idx="4273">
                  <c:v>1</c:v>
                </c:pt>
                <c:pt idx="4274">
                  <c:v>1</c:v>
                </c:pt>
                <c:pt idx="4275">
                  <c:v>1</c:v>
                </c:pt>
                <c:pt idx="4276">
                  <c:v>1</c:v>
                </c:pt>
                <c:pt idx="4277">
                  <c:v>1</c:v>
                </c:pt>
                <c:pt idx="4278">
                  <c:v>1</c:v>
                </c:pt>
                <c:pt idx="4279">
                  <c:v>1</c:v>
                </c:pt>
                <c:pt idx="4280">
                  <c:v>1</c:v>
                </c:pt>
                <c:pt idx="4281">
                  <c:v>1</c:v>
                </c:pt>
                <c:pt idx="4282">
                  <c:v>1</c:v>
                </c:pt>
                <c:pt idx="4283">
                  <c:v>1</c:v>
                </c:pt>
                <c:pt idx="4284">
                  <c:v>1</c:v>
                </c:pt>
                <c:pt idx="4285">
                  <c:v>1</c:v>
                </c:pt>
                <c:pt idx="4286">
                  <c:v>1</c:v>
                </c:pt>
                <c:pt idx="4287">
                  <c:v>1</c:v>
                </c:pt>
                <c:pt idx="4288">
                  <c:v>1</c:v>
                </c:pt>
                <c:pt idx="4289">
                  <c:v>1</c:v>
                </c:pt>
                <c:pt idx="4290">
                  <c:v>1</c:v>
                </c:pt>
                <c:pt idx="4291">
                  <c:v>1</c:v>
                </c:pt>
                <c:pt idx="4292">
                  <c:v>1</c:v>
                </c:pt>
                <c:pt idx="4293">
                  <c:v>1</c:v>
                </c:pt>
                <c:pt idx="4294">
                  <c:v>1</c:v>
                </c:pt>
                <c:pt idx="4295">
                  <c:v>1</c:v>
                </c:pt>
                <c:pt idx="4296">
                  <c:v>1</c:v>
                </c:pt>
                <c:pt idx="4297">
                  <c:v>1</c:v>
                </c:pt>
                <c:pt idx="4298">
                  <c:v>1</c:v>
                </c:pt>
                <c:pt idx="4299">
                  <c:v>1</c:v>
                </c:pt>
                <c:pt idx="4300">
                  <c:v>1</c:v>
                </c:pt>
                <c:pt idx="4301">
                  <c:v>1</c:v>
                </c:pt>
                <c:pt idx="4302">
                  <c:v>1</c:v>
                </c:pt>
                <c:pt idx="4303">
                  <c:v>1</c:v>
                </c:pt>
                <c:pt idx="4304">
                  <c:v>1</c:v>
                </c:pt>
                <c:pt idx="4305">
                  <c:v>1</c:v>
                </c:pt>
                <c:pt idx="4306">
                  <c:v>1</c:v>
                </c:pt>
                <c:pt idx="4307">
                  <c:v>1</c:v>
                </c:pt>
                <c:pt idx="4308">
                  <c:v>1</c:v>
                </c:pt>
                <c:pt idx="4309">
                  <c:v>1</c:v>
                </c:pt>
                <c:pt idx="4310">
                  <c:v>1</c:v>
                </c:pt>
                <c:pt idx="4311">
                  <c:v>1</c:v>
                </c:pt>
                <c:pt idx="4312">
                  <c:v>1</c:v>
                </c:pt>
                <c:pt idx="4313">
                  <c:v>1</c:v>
                </c:pt>
                <c:pt idx="4314">
                  <c:v>1</c:v>
                </c:pt>
                <c:pt idx="4315">
                  <c:v>1</c:v>
                </c:pt>
                <c:pt idx="4316">
                  <c:v>1</c:v>
                </c:pt>
                <c:pt idx="4317">
                  <c:v>1</c:v>
                </c:pt>
                <c:pt idx="4318">
                  <c:v>1</c:v>
                </c:pt>
                <c:pt idx="4319">
                  <c:v>1</c:v>
                </c:pt>
                <c:pt idx="4320">
                  <c:v>1</c:v>
                </c:pt>
                <c:pt idx="4321">
                  <c:v>1</c:v>
                </c:pt>
                <c:pt idx="4322">
                  <c:v>1</c:v>
                </c:pt>
                <c:pt idx="4323">
                  <c:v>1</c:v>
                </c:pt>
                <c:pt idx="4324">
                  <c:v>1</c:v>
                </c:pt>
                <c:pt idx="4325">
                  <c:v>1</c:v>
                </c:pt>
                <c:pt idx="4326">
                  <c:v>1</c:v>
                </c:pt>
                <c:pt idx="4327">
                  <c:v>1</c:v>
                </c:pt>
                <c:pt idx="4328">
                  <c:v>1</c:v>
                </c:pt>
                <c:pt idx="4329">
                  <c:v>1</c:v>
                </c:pt>
                <c:pt idx="4330">
                  <c:v>1</c:v>
                </c:pt>
                <c:pt idx="4331">
                  <c:v>1</c:v>
                </c:pt>
                <c:pt idx="4332">
                  <c:v>1</c:v>
                </c:pt>
                <c:pt idx="4333">
                  <c:v>1</c:v>
                </c:pt>
                <c:pt idx="4334">
                  <c:v>1</c:v>
                </c:pt>
                <c:pt idx="4335">
                  <c:v>1</c:v>
                </c:pt>
                <c:pt idx="4336">
                  <c:v>1</c:v>
                </c:pt>
                <c:pt idx="4337">
                  <c:v>1</c:v>
                </c:pt>
                <c:pt idx="4338">
                  <c:v>1</c:v>
                </c:pt>
                <c:pt idx="4339">
                  <c:v>1</c:v>
                </c:pt>
                <c:pt idx="4340">
                  <c:v>1</c:v>
                </c:pt>
                <c:pt idx="4341">
                  <c:v>1</c:v>
                </c:pt>
                <c:pt idx="4342">
                  <c:v>1</c:v>
                </c:pt>
                <c:pt idx="4343">
                  <c:v>1</c:v>
                </c:pt>
                <c:pt idx="4344">
                  <c:v>1</c:v>
                </c:pt>
                <c:pt idx="4345">
                  <c:v>1</c:v>
                </c:pt>
                <c:pt idx="4346">
                  <c:v>1</c:v>
                </c:pt>
                <c:pt idx="4347">
                  <c:v>1</c:v>
                </c:pt>
                <c:pt idx="4348">
                  <c:v>1</c:v>
                </c:pt>
                <c:pt idx="4349">
                  <c:v>1</c:v>
                </c:pt>
                <c:pt idx="4350">
                  <c:v>1</c:v>
                </c:pt>
                <c:pt idx="4351">
                  <c:v>1</c:v>
                </c:pt>
                <c:pt idx="4352">
                  <c:v>1</c:v>
                </c:pt>
                <c:pt idx="4353">
                  <c:v>1</c:v>
                </c:pt>
                <c:pt idx="4354">
                  <c:v>1</c:v>
                </c:pt>
                <c:pt idx="4355">
                  <c:v>1</c:v>
                </c:pt>
                <c:pt idx="4356">
                  <c:v>1</c:v>
                </c:pt>
                <c:pt idx="4357">
                  <c:v>1</c:v>
                </c:pt>
                <c:pt idx="4358">
                  <c:v>1</c:v>
                </c:pt>
                <c:pt idx="4359">
                  <c:v>1</c:v>
                </c:pt>
                <c:pt idx="4360">
                  <c:v>1</c:v>
                </c:pt>
                <c:pt idx="4361">
                  <c:v>1</c:v>
                </c:pt>
                <c:pt idx="4362">
                  <c:v>1</c:v>
                </c:pt>
                <c:pt idx="4363">
                  <c:v>1</c:v>
                </c:pt>
                <c:pt idx="4364">
                  <c:v>1</c:v>
                </c:pt>
                <c:pt idx="4365">
                  <c:v>1</c:v>
                </c:pt>
                <c:pt idx="4366">
                  <c:v>1</c:v>
                </c:pt>
                <c:pt idx="4367">
                  <c:v>1</c:v>
                </c:pt>
                <c:pt idx="4368">
                  <c:v>1</c:v>
                </c:pt>
                <c:pt idx="4369">
                  <c:v>1</c:v>
                </c:pt>
                <c:pt idx="4370">
                  <c:v>1</c:v>
                </c:pt>
                <c:pt idx="4371">
                  <c:v>1</c:v>
                </c:pt>
                <c:pt idx="4372">
                  <c:v>1</c:v>
                </c:pt>
                <c:pt idx="4373">
                  <c:v>1</c:v>
                </c:pt>
                <c:pt idx="4374">
                  <c:v>1</c:v>
                </c:pt>
                <c:pt idx="4375">
                  <c:v>1</c:v>
                </c:pt>
                <c:pt idx="4376">
                  <c:v>1</c:v>
                </c:pt>
                <c:pt idx="4377">
                  <c:v>1</c:v>
                </c:pt>
                <c:pt idx="4378">
                  <c:v>1</c:v>
                </c:pt>
                <c:pt idx="4379">
                  <c:v>1</c:v>
                </c:pt>
                <c:pt idx="4380">
                  <c:v>1</c:v>
                </c:pt>
                <c:pt idx="4381">
                  <c:v>1</c:v>
                </c:pt>
                <c:pt idx="4382">
                  <c:v>1</c:v>
                </c:pt>
                <c:pt idx="4383">
                  <c:v>1</c:v>
                </c:pt>
                <c:pt idx="4384">
                  <c:v>1</c:v>
                </c:pt>
                <c:pt idx="4385">
                  <c:v>1</c:v>
                </c:pt>
                <c:pt idx="4386">
                  <c:v>1</c:v>
                </c:pt>
                <c:pt idx="4387">
                  <c:v>1</c:v>
                </c:pt>
                <c:pt idx="4388">
                  <c:v>1</c:v>
                </c:pt>
                <c:pt idx="4389">
                  <c:v>1</c:v>
                </c:pt>
                <c:pt idx="4390">
                  <c:v>1</c:v>
                </c:pt>
                <c:pt idx="4391">
                  <c:v>1</c:v>
                </c:pt>
                <c:pt idx="4392">
                  <c:v>1</c:v>
                </c:pt>
                <c:pt idx="4393">
                  <c:v>1</c:v>
                </c:pt>
                <c:pt idx="4394">
                  <c:v>1</c:v>
                </c:pt>
                <c:pt idx="4395">
                  <c:v>1</c:v>
                </c:pt>
                <c:pt idx="4396">
                  <c:v>1</c:v>
                </c:pt>
                <c:pt idx="4397">
                  <c:v>1</c:v>
                </c:pt>
                <c:pt idx="4398">
                  <c:v>1</c:v>
                </c:pt>
                <c:pt idx="4399">
                  <c:v>1</c:v>
                </c:pt>
                <c:pt idx="4400">
                  <c:v>1</c:v>
                </c:pt>
                <c:pt idx="4401">
                  <c:v>1</c:v>
                </c:pt>
                <c:pt idx="4402">
                  <c:v>1</c:v>
                </c:pt>
                <c:pt idx="4403">
                  <c:v>1</c:v>
                </c:pt>
                <c:pt idx="4404">
                  <c:v>1</c:v>
                </c:pt>
                <c:pt idx="4405">
                  <c:v>1</c:v>
                </c:pt>
                <c:pt idx="4406">
                  <c:v>1</c:v>
                </c:pt>
                <c:pt idx="4407">
                  <c:v>1</c:v>
                </c:pt>
                <c:pt idx="4408">
                  <c:v>1</c:v>
                </c:pt>
                <c:pt idx="4409">
                  <c:v>1</c:v>
                </c:pt>
                <c:pt idx="4410">
                  <c:v>1</c:v>
                </c:pt>
                <c:pt idx="4411">
                  <c:v>1</c:v>
                </c:pt>
                <c:pt idx="4412">
                  <c:v>1</c:v>
                </c:pt>
                <c:pt idx="4413">
                  <c:v>1</c:v>
                </c:pt>
                <c:pt idx="4414">
                  <c:v>1</c:v>
                </c:pt>
                <c:pt idx="4415">
                  <c:v>1</c:v>
                </c:pt>
                <c:pt idx="4416">
                  <c:v>1</c:v>
                </c:pt>
                <c:pt idx="4417">
                  <c:v>1</c:v>
                </c:pt>
                <c:pt idx="4418">
                  <c:v>1</c:v>
                </c:pt>
                <c:pt idx="4419">
                  <c:v>1</c:v>
                </c:pt>
                <c:pt idx="4420">
                  <c:v>1</c:v>
                </c:pt>
                <c:pt idx="4421">
                  <c:v>1</c:v>
                </c:pt>
                <c:pt idx="4422">
                  <c:v>1</c:v>
                </c:pt>
                <c:pt idx="4423">
                  <c:v>1</c:v>
                </c:pt>
                <c:pt idx="4424">
                  <c:v>1</c:v>
                </c:pt>
                <c:pt idx="4425">
                  <c:v>1</c:v>
                </c:pt>
                <c:pt idx="4426">
                  <c:v>1</c:v>
                </c:pt>
                <c:pt idx="4427">
                  <c:v>1</c:v>
                </c:pt>
                <c:pt idx="4428">
                  <c:v>1</c:v>
                </c:pt>
                <c:pt idx="4429">
                  <c:v>1</c:v>
                </c:pt>
                <c:pt idx="4430">
                  <c:v>1</c:v>
                </c:pt>
                <c:pt idx="4431">
                  <c:v>1</c:v>
                </c:pt>
                <c:pt idx="4432">
                  <c:v>1</c:v>
                </c:pt>
                <c:pt idx="4433">
                  <c:v>1</c:v>
                </c:pt>
                <c:pt idx="4434">
                  <c:v>1</c:v>
                </c:pt>
                <c:pt idx="4435">
                  <c:v>1</c:v>
                </c:pt>
                <c:pt idx="4436">
                  <c:v>1</c:v>
                </c:pt>
                <c:pt idx="4437">
                  <c:v>1</c:v>
                </c:pt>
                <c:pt idx="4438">
                  <c:v>1</c:v>
                </c:pt>
                <c:pt idx="4439">
                  <c:v>1</c:v>
                </c:pt>
                <c:pt idx="4440">
                  <c:v>1</c:v>
                </c:pt>
                <c:pt idx="4441">
                  <c:v>1</c:v>
                </c:pt>
                <c:pt idx="4442">
                  <c:v>1</c:v>
                </c:pt>
                <c:pt idx="4443">
                  <c:v>1</c:v>
                </c:pt>
                <c:pt idx="4444">
                  <c:v>1</c:v>
                </c:pt>
                <c:pt idx="4445">
                  <c:v>1</c:v>
                </c:pt>
                <c:pt idx="4446">
                  <c:v>1</c:v>
                </c:pt>
                <c:pt idx="4447">
                  <c:v>1</c:v>
                </c:pt>
                <c:pt idx="4448">
                  <c:v>1</c:v>
                </c:pt>
                <c:pt idx="4449">
                  <c:v>1</c:v>
                </c:pt>
                <c:pt idx="4450">
                  <c:v>1</c:v>
                </c:pt>
                <c:pt idx="4451">
                  <c:v>1</c:v>
                </c:pt>
                <c:pt idx="4452">
                  <c:v>1</c:v>
                </c:pt>
                <c:pt idx="4453">
                  <c:v>1</c:v>
                </c:pt>
                <c:pt idx="4454">
                  <c:v>1</c:v>
                </c:pt>
                <c:pt idx="4455">
                  <c:v>1</c:v>
                </c:pt>
                <c:pt idx="4456">
                  <c:v>1</c:v>
                </c:pt>
                <c:pt idx="4457">
                  <c:v>1</c:v>
                </c:pt>
                <c:pt idx="4458">
                  <c:v>1</c:v>
                </c:pt>
                <c:pt idx="4459">
                  <c:v>1</c:v>
                </c:pt>
                <c:pt idx="4460">
                  <c:v>1</c:v>
                </c:pt>
                <c:pt idx="4461">
                  <c:v>1</c:v>
                </c:pt>
                <c:pt idx="4462">
                  <c:v>1</c:v>
                </c:pt>
                <c:pt idx="4463">
                  <c:v>1</c:v>
                </c:pt>
                <c:pt idx="4464">
                  <c:v>1</c:v>
                </c:pt>
                <c:pt idx="4465">
                  <c:v>1</c:v>
                </c:pt>
                <c:pt idx="4466">
                  <c:v>1</c:v>
                </c:pt>
                <c:pt idx="4467">
                  <c:v>1</c:v>
                </c:pt>
                <c:pt idx="4468">
                  <c:v>1</c:v>
                </c:pt>
                <c:pt idx="4469">
                  <c:v>1</c:v>
                </c:pt>
                <c:pt idx="4470">
                  <c:v>1</c:v>
                </c:pt>
                <c:pt idx="4471">
                  <c:v>1</c:v>
                </c:pt>
                <c:pt idx="4472">
                  <c:v>1</c:v>
                </c:pt>
                <c:pt idx="4473">
                  <c:v>1</c:v>
                </c:pt>
                <c:pt idx="4474">
                  <c:v>1</c:v>
                </c:pt>
                <c:pt idx="4475">
                  <c:v>1</c:v>
                </c:pt>
                <c:pt idx="4476">
                  <c:v>1</c:v>
                </c:pt>
                <c:pt idx="4477">
                  <c:v>1</c:v>
                </c:pt>
                <c:pt idx="4478">
                  <c:v>1</c:v>
                </c:pt>
                <c:pt idx="4479">
                  <c:v>1</c:v>
                </c:pt>
                <c:pt idx="4480">
                  <c:v>1</c:v>
                </c:pt>
                <c:pt idx="4481">
                  <c:v>1</c:v>
                </c:pt>
                <c:pt idx="4482">
                  <c:v>1</c:v>
                </c:pt>
                <c:pt idx="4483">
                  <c:v>1</c:v>
                </c:pt>
                <c:pt idx="4484">
                  <c:v>1</c:v>
                </c:pt>
                <c:pt idx="4485">
                  <c:v>1</c:v>
                </c:pt>
                <c:pt idx="4486">
                  <c:v>1</c:v>
                </c:pt>
                <c:pt idx="4487">
                  <c:v>1</c:v>
                </c:pt>
                <c:pt idx="4488">
                  <c:v>1</c:v>
                </c:pt>
                <c:pt idx="4489">
                  <c:v>1</c:v>
                </c:pt>
                <c:pt idx="4490">
                  <c:v>1</c:v>
                </c:pt>
                <c:pt idx="4491">
                  <c:v>1</c:v>
                </c:pt>
                <c:pt idx="4492">
                  <c:v>1</c:v>
                </c:pt>
                <c:pt idx="4493">
                  <c:v>1</c:v>
                </c:pt>
                <c:pt idx="4494">
                  <c:v>1</c:v>
                </c:pt>
                <c:pt idx="4495">
                  <c:v>1</c:v>
                </c:pt>
                <c:pt idx="4496">
                  <c:v>1</c:v>
                </c:pt>
                <c:pt idx="4497">
                  <c:v>1</c:v>
                </c:pt>
                <c:pt idx="4498">
                  <c:v>1</c:v>
                </c:pt>
                <c:pt idx="4499">
                  <c:v>1</c:v>
                </c:pt>
                <c:pt idx="4500">
                  <c:v>1</c:v>
                </c:pt>
                <c:pt idx="4501">
                  <c:v>1</c:v>
                </c:pt>
                <c:pt idx="4502">
                  <c:v>1</c:v>
                </c:pt>
                <c:pt idx="4503">
                  <c:v>1</c:v>
                </c:pt>
                <c:pt idx="4504">
                  <c:v>1</c:v>
                </c:pt>
                <c:pt idx="4505">
                  <c:v>1</c:v>
                </c:pt>
                <c:pt idx="4506">
                  <c:v>1</c:v>
                </c:pt>
                <c:pt idx="4507">
                  <c:v>1</c:v>
                </c:pt>
                <c:pt idx="4508">
                  <c:v>1</c:v>
                </c:pt>
                <c:pt idx="4509">
                  <c:v>1</c:v>
                </c:pt>
                <c:pt idx="4510">
                  <c:v>1</c:v>
                </c:pt>
                <c:pt idx="4511">
                  <c:v>1</c:v>
                </c:pt>
                <c:pt idx="4512">
                  <c:v>1</c:v>
                </c:pt>
                <c:pt idx="4513">
                  <c:v>1</c:v>
                </c:pt>
                <c:pt idx="4514">
                  <c:v>1</c:v>
                </c:pt>
                <c:pt idx="4515">
                  <c:v>1</c:v>
                </c:pt>
                <c:pt idx="4516">
                  <c:v>1</c:v>
                </c:pt>
                <c:pt idx="4517">
                  <c:v>1</c:v>
                </c:pt>
                <c:pt idx="4518">
                  <c:v>1</c:v>
                </c:pt>
                <c:pt idx="4519">
                  <c:v>1</c:v>
                </c:pt>
                <c:pt idx="4520">
                  <c:v>1</c:v>
                </c:pt>
                <c:pt idx="4521">
                  <c:v>1</c:v>
                </c:pt>
                <c:pt idx="4522">
                  <c:v>1</c:v>
                </c:pt>
                <c:pt idx="4523">
                  <c:v>1</c:v>
                </c:pt>
                <c:pt idx="4524">
                  <c:v>1</c:v>
                </c:pt>
                <c:pt idx="4525">
                  <c:v>1</c:v>
                </c:pt>
                <c:pt idx="4526">
                  <c:v>1</c:v>
                </c:pt>
                <c:pt idx="4527">
                  <c:v>1</c:v>
                </c:pt>
                <c:pt idx="4528">
                  <c:v>1</c:v>
                </c:pt>
                <c:pt idx="4529">
                  <c:v>1</c:v>
                </c:pt>
                <c:pt idx="4530">
                  <c:v>1</c:v>
                </c:pt>
                <c:pt idx="4531">
                  <c:v>1</c:v>
                </c:pt>
                <c:pt idx="4532">
                  <c:v>1</c:v>
                </c:pt>
                <c:pt idx="4533">
                  <c:v>1</c:v>
                </c:pt>
                <c:pt idx="4534">
                  <c:v>1</c:v>
                </c:pt>
                <c:pt idx="4535">
                  <c:v>1</c:v>
                </c:pt>
                <c:pt idx="4536">
                  <c:v>1</c:v>
                </c:pt>
                <c:pt idx="4537">
                  <c:v>1</c:v>
                </c:pt>
                <c:pt idx="4538">
                  <c:v>1</c:v>
                </c:pt>
                <c:pt idx="4539">
                  <c:v>1</c:v>
                </c:pt>
                <c:pt idx="4540">
                  <c:v>1</c:v>
                </c:pt>
                <c:pt idx="4541">
                  <c:v>1</c:v>
                </c:pt>
                <c:pt idx="4542">
                  <c:v>1</c:v>
                </c:pt>
                <c:pt idx="4543">
                  <c:v>1</c:v>
                </c:pt>
                <c:pt idx="4544">
                  <c:v>1</c:v>
                </c:pt>
                <c:pt idx="4545">
                  <c:v>1</c:v>
                </c:pt>
                <c:pt idx="4546">
                  <c:v>1</c:v>
                </c:pt>
                <c:pt idx="4547">
                  <c:v>1</c:v>
                </c:pt>
                <c:pt idx="4548">
                  <c:v>1</c:v>
                </c:pt>
                <c:pt idx="4549">
                  <c:v>1</c:v>
                </c:pt>
                <c:pt idx="4550">
                  <c:v>1</c:v>
                </c:pt>
                <c:pt idx="4551">
                  <c:v>1</c:v>
                </c:pt>
                <c:pt idx="4552">
                  <c:v>1</c:v>
                </c:pt>
                <c:pt idx="4553">
                  <c:v>1</c:v>
                </c:pt>
                <c:pt idx="4554">
                  <c:v>1</c:v>
                </c:pt>
                <c:pt idx="4555">
                  <c:v>1</c:v>
                </c:pt>
                <c:pt idx="4556">
                  <c:v>1</c:v>
                </c:pt>
                <c:pt idx="4557">
                  <c:v>1</c:v>
                </c:pt>
                <c:pt idx="4558">
                  <c:v>1</c:v>
                </c:pt>
                <c:pt idx="4559">
                  <c:v>1</c:v>
                </c:pt>
                <c:pt idx="4560">
                  <c:v>1</c:v>
                </c:pt>
                <c:pt idx="4561">
                  <c:v>1</c:v>
                </c:pt>
                <c:pt idx="4562">
                  <c:v>1</c:v>
                </c:pt>
                <c:pt idx="4563">
                  <c:v>1</c:v>
                </c:pt>
                <c:pt idx="4564">
                  <c:v>1</c:v>
                </c:pt>
                <c:pt idx="4565">
                  <c:v>1</c:v>
                </c:pt>
                <c:pt idx="4566">
                  <c:v>2</c:v>
                </c:pt>
                <c:pt idx="4567">
                  <c:v>2</c:v>
                </c:pt>
                <c:pt idx="4568">
                  <c:v>2</c:v>
                </c:pt>
                <c:pt idx="4569">
                  <c:v>2</c:v>
                </c:pt>
                <c:pt idx="4570">
                  <c:v>2</c:v>
                </c:pt>
                <c:pt idx="4571">
                  <c:v>2</c:v>
                </c:pt>
                <c:pt idx="4572">
                  <c:v>2</c:v>
                </c:pt>
                <c:pt idx="4573">
                  <c:v>2</c:v>
                </c:pt>
                <c:pt idx="4574">
                  <c:v>2</c:v>
                </c:pt>
                <c:pt idx="4575">
                  <c:v>2</c:v>
                </c:pt>
                <c:pt idx="4576">
                  <c:v>2</c:v>
                </c:pt>
                <c:pt idx="4577">
                  <c:v>2</c:v>
                </c:pt>
                <c:pt idx="4578">
                  <c:v>2</c:v>
                </c:pt>
                <c:pt idx="4579">
                  <c:v>2</c:v>
                </c:pt>
                <c:pt idx="4580">
                  <c:v>2</c:v>
                </c:pt>
                <c:pt idx="4581">
                  <c:v>2</c:v>
                </c:pt>
                <c:pt idx="4582">
                  <c:v>2</c:v>
                </c:pt>
                <c:pt idx="4583">
                  <c:v>2</c:v>
                </c:pt>
                <c:pt idx="4584">
                  <c:v>2</c:v>
                </c:pt>
                <c:pt idx="4585">
                  <c:v>2</c:v>
                </c:pt>
                <c:pt idx="4586">
                  <c:v>2</c:v>
                </c:pt>
                <c:pt idx="4587">
                  <c:v>2</c:v>
                </c:pt>
                <c:pt idx="4588">
                  <c:v>2</c:v>
                </c:pt>
                <c:pt idx="4589">
                  <c:v>2</c:v>
                </c:pt>
                <c:pt idx="4590">
                  <c:v>2</c:v>
                </c:pt>
                <c:pt idx="4591">
                  <c:v>2</c:v>
                </c:pt>
                <c:pt idx="4592">
                  <c:v>2</c:v>
                </c:pt>
                <c:pt idx="4593">
                  <c:v>2</c:v>
                </c:pt>
                <c:pt idx="4594">
                  <c:v>2</c:v>
                </c:pt>
                <c:pt idx="4595">
                  <c:v>2</c:v>
                </c:pt>
                <c:pt idx="4596">
                  <c:v>2</c:v>
                </c:pt>
                <c:pt idx="4597">
                  <c:v>2</c:v>
                </c:pt>
                <c:pt idx="4598">
                  <c:v>2</c:v>
                </c:pt>
                <c:pt idx="4599">
                  <c:v>2</c:v>
                </c:pt>
                <c:pt idx="4600">
                  <c:v>2</c:v>
                </c:pt>
                <c:pt idx="4601">
                  <c:v>2</c:v>
                </c:pt>
                <c:pt idx="4602">
                  <c:v>2</c:v>
                </c:pt>
                <c:pt idx="4603">
                  <c:v>2</c:v>
                </c:pt>
                <c:pt idx="4604">
                  <c:v>2</c:v>
                </c:pt>
                <c:pt idx="4605">
                  <c:v>2</c:v>
                </c:pt>
                <c:pt idx="4606">
                  <c:v>2</c:v>
                </c:pt>
                <c:pt idx="4607">
                  <c:v>2</c:v>
                </c:pt>
                <c:pt idx="4608">
                  <c:v>2</c:v>
                </c:pt>
                <c:pt idx="4609">
                  <c:v>2</c:v>
                </c:pt>
                <c:pt idx="4610">
                  <c:v>2</c:v>
                </c:pt>
                <c:pt idx="4611">
                  <c:v>2</c:v>
                </c:pt>
                <c:pt idx="4612">
                  <c:v>2</c:v>
                </c:pt>
                <c:pt idx="4613">
                  <c:v>2</c:v>
                </c:pt>
                <c:pt idx="4614">
                  <c:v>2</c:v>
                </c:pt>
                <c:pt idx="4615">
                  <c:v>2</c:v>
                </c:pt>
                <c:pt idx="4616">
                  <c:v>2</c:v>
                </c:pt>
                <c:pt idx="4617">
                  <c:v>2</c:v>
                </c:pt>
                <c:pt idx="4618">
                  <c:v>2</c:v>
                </c:pt>
                <c:pt idx="4619">
                  <c:v>2</c:v>
                </c:pt>
                <c:pt idx="4620">
                  <c:v>2</c:v>
                </c:pt>
                <c:pt idx="4621">
                  <c:v>2</c:v>
                </c:pt>
                <c:pt idx="4622">
                  <c:v>2</c:v>
                </c:pt>
                <c:pt idx="4623">
                  <c:v>2</c:v>
                </c:pt>
                <c:pt idx="4624">
                  <c:v>2</c:v>
                </c:pt>
                <c:pt idx="4625">
                  <c:v>2</c:v>
                </c:pt>
                <c:pt idx="4626">
                  <c:v>2</c:v>
                </c:pt>
                <c:pt idx="4627">
                  <c:v>2</c:v>
                </c:pt>
                <c:pt idx="4628">
                  <c:v>2</c:v>
                </c:pt>
                <c:pt idx="4629">
                  <c:v>2</c:v>
                </c:pt>
                <c:pt idx="4630">
                  <c:v>2</c:v>
                </c:pt>
                <c:pt idx="4631">
                  <c:v>2</c:v>
                </c:pt>
                <c:pt idx="4632">
                  <c:v>2</c:v>
                </c:pt>
                <c:pt idx="4633">
                  <c:v>2</c:v>
                </c:pt>
                <c:pt idx="4634">
                  <c:v>2</c:v>
                </c:pt>
                <c:pt idx="4635">
                  <c:v>2</c:v>
                </c:pt>
                <c:pt idx="4636">
                  <c:v>2</c:v>
                </c:pt>
                <c:pt idx="4637">
                  <c:v>2</c:v>
                </c:pt>
                <c:pt idx="4638">
                  <c:v>2</c:v>
                </c:pt>
                <c:pt idx="4639">
                  <c:v>2</c:v>
                </c:pt>
                <c:pt idx="4640">
                  <c:v>2</c:v>
                </c:pt>
                <c:pt idx="4641">
                  <c:v>2</c:v>
                </c:pt>
                <c:pt idx="4642">
                  <c:v>2</c:v>
                </c:pt>
                <c:pt idx="4643">
                  <c:v>2</c:v>
                </c:pt>
                <c:pt idx="4644">
                  <c:v>2</c:v>
                </c:pt>
                <c:pt idx="4645">
                  <c:v>2</c:v>
                </c:pt>
                <c:pt idx="4646">
                  <c:v>2</c:v>
                </c:pt>
                <c:pt idx="4647">
                  <c:v>2</c:v>
                </c:pt>
                <c:pt idx="4648">
                  <c:v>2</c:v>
                </c:pt>
                <c:pt idx="4649">
                  <c:v>2</c:v>
                </c:pt>
                <c:pt idx="4650">
                  <c:v>2</c:v>
                </c:pt>
                <c:pt idx="4651">
                  <c:v>2</c:v>
                </c:pt>
                <c:pt idx="4652">
                  <c:v>2</c:v>
                </c:pt>
                <c:pt idx="4653">
                  <c:v>2</c:v>
                </c:pt>
                <c:pt idx="4654">
                  <c:v>2</c:v>
                </c:pt>
                <c:pt idx="4655">
                  <c:v>2</c:v>
                </c:pt>
                <c:pt idx="4656">
                  <c:v>2</c:v>
                </c:pt>
                <c:pt idx="4657">
                  <c:v>2</c:v>
                </c:pt>
                <c:pt idx="4658">
                  <c:v>2</c:v>
                </c:pt>
                <c:pt idx="4659">
                  <c:v>2</c:v>
                </c:pt>
                <c:pt idx="4660">
                  <c:v>2</c:v>
                </c:pt>
                <c:pt idx="4661">
                  <c:v>2</c:v>
                </c:pt>
                <c:pt idx="4662">
                  <c:v>2</c:v>
                </c:pt>
                <c:pt idx="4663">
                  <c:v>2</c:v>
                </c:pt>
                <c:pt idx="4664">
                  <c:v>2</c:v>
                </c:pt>
                <c:pt idx="4665">
                  <c:v>2</c:v>
                </c:pt>
                <c:pt idx="4666">
                  <c:v>2</c:v>
                </c:pt>
                <c:pt idx="4667">
                  <c:v>2</c:v>
                </c:pt>
                <c:pt idx="4668">
                  <c:v>2</c:v>
                </c:pt>
                <c:pt idx="4669">
                  <c:v>2</c:v>
                </c:pt>
                <c:pt idx="4670">
                  <c:v>2</c:v>
                </c:pt>
                <c:pt idx="4671">
                  <c:v>2</c:v>
                </c:pt>
                <c:pt idx="4672">
                  <c:v>2</c:v>
                </c:pt>
                <c:pt idx="4673">
                  <c:v>2</c:v>
                </c:pt>
                <c:pt idx="4674">
                  <c:v>2</c:v>
                </c:pt>
                <c:pt idx="4675">
                  <c:v>2</c:v>
                </c:pt>
                <c:pt idx="4676">
                  <c:v>2</c:v>
                </c:pt>
                <c:pt idx="4677">
                  <c:v>2</c:v>
                </c:pt>
                <c:pt idx="4678">
                  <c:v>2</c:v>
                </c:pt>
                <c:pt idx="4679">
                  <c:v>2</c:v>
                </c:pt>
                <c:pt idx="4680">
                  <c:v>2</c:v>
                </c:pt>
                <c:pt idx="4681">
                  <c:v>2</c:v>
                </c:pt>
                <c:pt idx="4682">
                  <c:v>2</c:v>
                </c:pt>
                <c:pt idx="4683">
                  <c:v>2</c:v>
                </c:pt>
                <c:pt idx="4684">
                  <c:v>2</c:v>
                </c:pt>
                <c:pt idx="4685">
                  <c:v>2</c:v>
                </c:pt>
                <c:pt idx="4686">
                  <c:v>2</c:v>
                </c:pt>
                <c:pt idx="4687">
                  <c:v>2</c:v>
                </c:pt>
                <c:pt idx="4688">
                  <c:v>2</c:v>
                </c:pt>
                <c:pt idx="4689">
                  <c:v>2</c:v>
                </c:pt>
                <c:pt idx="4690">
                  <c:v>2</c:v>
                </c:pt>
                <c:pt idx="4691">
                  <c:v>2</c:v>
                </c:pt>
                <c:pt idx="4692">
                  <c:v>2</c:v>
                </c:pt>
                <c:pt idx="4693">
                  <c:v>2</c:v>
                </c:pt>
                <c:pt idx="4694">
                  <c:v>2</c:v>
                </c:pt>
                <c:pt idx="4695">
                  <c:v>2</c:v>
                </c:pt>
                <c:pt idx="4696">
                  <c:v>2</c:v>
                </c:pt>
                <c:pt idx="4697">
                  <c:v>2</c:v>
                </c:pt>
                <c:pt idx="4698">
                  <c:v>2</c:v>
                </c:pt>
                <c:pt idx="4699">
                  <c:v>2</c:v>
                </c:pt>
                <c:pt idx="4700">
                  <c:v>2</c:v>
                </c:pt>
                <c:pt idx="4701">
                  <c:v>2</c:v>
                </c:pt>
                <c:pt idx="4702">
                  <c:v>2</c:v>
                </c:pt>
                <c:pt idx="4703">
                  <c:v>2</c:v>
                </c:pt>
                <c:pt idx="4704">
                  <c:v>2</c:v>
                </c:pt>
                <c:pt idx="4705">
                  <c:v>2</c:v>
                </c:pt>
                <c:pt idx="4706">
                  <c:v>2</c:v>
                </c:pt>
                <c:pt idx="4707">
                  <c:v>2</c:v>
                </c:pt>
                <c:pt idx="4708">
                  <c:v>2</c:v>
                </c:pt>
                <c:pt idx="4709">
                  <c:v>2</c:v>
                </c:pt>
                <c:pt idx="4710">
                  <c:v>2</c:v>
                </c:pt>
                <c:pt idx="4711">
                  <c:v>2</c:v>
                </c:pt>
                <c:pt idx="4712">
                  <c:v>2</c:v>
                </c:pt>
                <c:pt idx="4713">
                  <c:v>2</c:v>
                </c:pt>
                <c:pt idx="4714">
                  <c:v>2</c:v>
                </c:pt>
                <c:pt idx="4715">
                  <c:v>2</c:v>
                </c:pt>
                <c:pt idx="4716">
                  <c:v>2</c:v>
                </c:pt>
                <c:pt idx="4717">
                  <c:v>2</c:v>
                </c:pt>
                <c:pt idx="4718">
                  <c:v>2</c:v>
                </c:pt>
                <c:pt idx="4719">
                  <c:v>2</c:v>
                </c:pt>
                <c:pt idx="4720">
                  <c:v>2</c:v>
                </c:pt>
                <c:pt idx="4721">
                  <c:v>2</c:v>
                </c:pt>
                <c:pt idx="4722">
                  <c:v>2</c:v>
                </c:pt>
                <c:pt idx="4723">
                  <c:v>2</c:v>
                </c:pt>
                <c:pt idx="4724">
                  <c:v>2</c:v>
                </c:pt>
                <c:pt idx="4725">
                  <c:v>2</c:v>
                </c:pt>
                <c:pt idx="4726">
                  <c:v>2</c:v>
                </c:pt>
                <c:pt idx="4727">
                  <c:v>2</c:v>
                </c:pt>
                <c:pt idx="4728">
                  <c:v>2</c:v>
                </c:pt>
                <c:pt idx="4729">
                  <c:v>2</c:v>
                </c:pt>
                <c:pt idx="4730">
                  <c:v>2</c:v>
                </c:pt>
                <c:pt idx="4731">
                  <c:v>2</c:v>
                </c:pt>
                <c:pt idx="4732">
                  <c:v>2</c:v>
                </c:pt>
                <c:pt idx="4733">
                  <c:v>2</c:v>
                </c:pt>
                <c:pt idx="4734">
                  <c:v>2</c:v>
                </c:pt>
                <c:pt idx="4735">
                  <c:v>2</c:v>
                </c:pt>
                <c:pt idx="4736">
                  <c:v>2</c:v>
                </c:pt>
                <c:pt idx="4737">
                  <c:v>2</c:v>
                </c:pt>
                <c:pt idx="4738">
                  <c:v>2</c:v>
                </c:pt>
                <c:pt idx="4739">
                  <c:v>2</c:v>
                </c:pt>
                <c:pt idx="4740">
                  <c:v>2</c:v>
                </c:pt>
                <c:pt idx="4741">
                  <c:v>2</c:v>
                </c:pt>
                <c:pt idx="4742">
                  <c:v>2</c:v>
                </c:pt>
                <c:pt idx="4743">
                  <c:v>2</c:v>
                </c:pt>
                <c:pt idx="4744">
                  <c:v>2</c:v>
                </c:pt>
                <c:pt idx="4745">
                  <c:v>2</c:v>
                </c:pt>
                <c:pt idx="4746">
                  <c:v>2</c:v>
                </c:pt>
                <c:pt idx="4747">
                  <c:v>2</c:v>
                </c:pt>
                <c:pt idx="4748">
                  <c:v>2</c:v>
                </c:pt>
                <c:pt idx="4749">
                  <c:v>2</c:v>
                </c:pt>
                <c:pt idx="4750">
                  <c:v>2</c:v>
                </c:pt>
                <c:pt idx="4751">
                  <c:v>2</c:v>
                </c:pt>
                <c:pt idx="4752">
                  <c:v>2</c:v>
                </c:pt>
                <c:pt idx="4753">
                  <c:v>2</c:v>
                </c:pt>
                <c:pt idx="4754">
                  <c:v>2</c:v>
                </c:pt>
                <c:pt idx="4755">
                  <c:v>2</c:v>
                </c:pt>
                <c:pt idx="4756">
                  <c:v>2</c:v>
                </c:pt>
                <c:pt idx="4757">
                  <c:v>2</c:v>
                </c:pt>
                <c:pt idx="4758">
                  <c:v>2</c:v>
                </c:pt>
                <c:pt idx="4759">
                  <c:v>2</c:v>
                </c:pt>
                <c:pt idx="4760">
                  <c:v>2</c:v>
                </c:pt>
                <c:pt idx="4761">
                  <c:v>2</c:v>
                </c:pt>
                <c:pt idx="4762">
                  <c:v>2</c:v>
                </c:pt>
                <c:pt idx="4763">
                  <c:v>2</c:v>
                </c:pt>
                <c:pt idx="4764">
                  <c:v>2</c:v>
                </c:pt>
                <c:pt idx="4765">
                  <c:v>2</c:v>
                </c:pt>
                <c:pt idx="4766">
                  <c:v>2</c:v>
                </c:pt>
                <c:pt idx="4767">
                  <c:v>2</c:v>
                </c:pt>
                <c:pt idx="4768">
                  <c:v>2</c:v>
                </c:pt>
                <c:pt idx="4769">
                  <c:v>2</c:v>
                </c:pt>
                <c:pt idx="4770">
                  <c:v>2</c:v>
                </c:pt>
                <c:pt idx="4771">
                  <c:v>2</c:v>
                </c:pt>
                <c:pt idx="4772">
                  <c:v>2</c:v>
                </c:pt>
                <c:pt idx="4773">
                  <c:v>2</c:v>
                </c:pt>
                <c:pt idx="4774">
                  <c:v>2</c:v>
                </c:pt>
                <c:pt idx="4775">
                  <c:v>2</c:v>
                </c:pt>
                <c:pt idx="4776">
                  <c:v>2</c:v>
                </c:pt>
                <c:pt idx="4777">
                  <c:v>2</c:v>
                </c:pt>
                <c:pt idx="4778">
                  <c:v>2</c:v>
                </c:pt>
                <c:pt idx="4779">
                  <c:v>2</c:v>
                </c:pt>
                <c:pt idx="4780">
                  <c:v>2</c:v>
                </c:pt>
                <c:pt idx="4781">
                  <c:v>2</c:v>
                </c:pt>
                <c:pt idx="4782">
                  <c:v>2</c:v>
                </c:pt>
                <c:pt idx="4783">
                  <c:v>2</c:v>
                </c:pt>
                <c:pt idx="4784">
                  <c:v>2</c:v>
                </c:pt>
                <c:pt idx="4785">
                  <c:v>2</c:v>
                </c:pt>
                <c:pt idx="4786">
                  <c:v>2</c:v>
                </c:pt>
                <c:pt idx="4787">
                  <c:v>2</c:v>
                </c:pt>
                <c:pt idx="4788">
                  <c:v>2</c:v>
                </c:pt>
                <c:pt idx="4789">
                  <c:v>2</c:v>
                </c:pt>
                <c:pt idx="4790">
                  <c:v>2</c:v>
                </c:pt>
                <c:pt idx="4791">
                  <c:v>2</c:v>
                </c:pt>
                <c:pt idx="4792">
                  <c:v>2</c:v>
                </c:pt>
                <c:pt idx="4793">
                  <c:v>2</c:v>
                </c:pt>
                <c:pt idx="4794">
                  <c:v>2</c:v>
                </c:pt>
                <c:pt idx="4795">
                  <c:v>2</c:v>
                </c:pt>
                <c:pt idx="4796">
                  <c:v>2</c:v>
                </c:pt>
                <c:pt idx="4797">
                  <c:v>2</c:v>
                </c:pt>
                <c:pt idx="4798">
                  <c:v>2</c:v>
                </c:pt>
                <c:pt idx="4799">
                  <c:v>2</c:v>
                </c:pt>
                <c:pt idx="4800">
                  <c:v>2</c:v>
                </c:pt>
                <c:pt idx="4801">
                  <c:v>2</c:v>
                </c:pt>
                <c:pt idx="4802">
                  <c:v>2</c:v>
                </c:pt>
                <c:pt idx="4803">
                  <c:v>2</c:v>
                </c:pt>
                <c:pt idx="4804">
                  <c:v>2</c:v>
                </c:pt>
                <c:pt idx="4805">
                  <c:v>2</c:v>
                </c:pt>
                <c:pt idx="4806">
                  <c:v>2</c:v>
                </c:pt>
                <c:pt idx="4807">
                  <c:v>2</c:v>
                </c:pt>
                <c:pt idx="4808">
                  <c:v>2</c:v>
                </c:pt>
                <c:pt idx="4809">
                  <c:v>2</c:v>
                </c:pt>
                <c:pt idx="4810">
                  <c:v>2</c:v>
                </c:pt>
                <c:pt idx="4811">
                  <c:v>2</c:v>
                </c:pt>
                <c:pt idx="4812">
                  <c:v>2</c:v>
                </c:pt>
                <c:pt idx="4813">
                  <c:v>2</c:v>
                </c:pt>
                <c:pt idx="4814">
                  <c:v>2</c:v>
                </c:pt>
                <c:pt idx="4815">
                  <c:v>2</c:v>
                </c:pt>
                <c:pt idx="4816">
                  <c:v>2</c:v>
                </c:pt>
                <c:pt idx="4817">
                  <c:v>2</c:v>
                </c:pt>
                <c:pt idx="4818">
                  <c:v>2</c:v>
                </c:pt>
                <c:pt idx="4819">
                  <c:v>2</c:v>
                </c:pt>
                <c:pt idx="4820">
                  <c:v>2</c:v>
                </c:pt>
                <c:pt idx="4821">
                  <c:v>2</c:v>
                </c:pt>
                <c:pt idx="4822">
                  <c:v>2</c:v>
                </c:pt>
                <c:pt idx="4823">
                  <c:v>2</c:v>
                </c:pt>
                <c:pt idx="4824">
                  <c:v>2</c:v>
                </c:pt>
                <c:pt idx="4825">
                  <c:v>2</c:v>
                </c:pt>
                <c:pt idx="4826">
                  <c:v>2</c:v>
                </c:pt>
                <c:pt idx="4827">
                  <c:v>2</c:v>
                </c:pt>
                <c:pt idx="4828">
                  <c:v>2</c:v>
                </c:pt>
                <c:pt idx="4829">
                  <c:v>2</c:v>
                </c:pt>
                <c:pt idx="4830">
                  <c:v>2</c:v>
                </c:pt>
                <c:pt idx="4831">
                  <c:v>2</c:v>
                </c:pt>
                <c:pt idx="4832">
                  <c:v>2</c:v>
                </c:pt>
                <c:pt idx="4833">
                  <c:v>2</c:v>
                </c:pt>
                <c:pt idx="4834">
                  <c:v>2</c:v>
                </c:pt>
                <c:pt idx="4835">
                  <c:v>2</c:v>
                </c:pt>
                <c:pt idx="4836">
                  <c:v>2</c:v>
                </c:pt>
                <c:pt idx="4837">
                  <c:v>2</c:v>
                </c:pt>
                <c:pt idx="4838">
                  <c:v>2</c:v>
                </c:pt>
                <c:pt idx="4839">
                  <c:v>2</c:v>
                </c:pt>
                <c:pt idx="4840">
                  <c:v>2</c:v>
                </c:pt>
                <c:pt idx="4841">
                  <c:v>2</c:v>
                </c:pt>
                <c:pt idx="4842">
                  <c:v>2</c:v>
                </c:pt>
                <c:pt idx="4843">
                  <c:v>2</c:v>
                </c:pt>
                <c:pt idx="4844">
                  <c:v>2</c:v>
                </c:pt>
                <c:pt idx="4845">
                  <c:v>2</c:v>
                </c:pt>
                <c:pt idx="4846">
                  <c:v>2</c:v>
                </c:pt>
                <c:pt idx="4847">
                  <c:v>2</c:v>
                </c:pt>
                <c:pt idx="4848">
                  <c:v>2</c:v>
                </c:pt>
                <c:pt idx="4849">
                  <c:v>2</c:v>
                </c:pt>
                <c:pt idx="4850">
                  <c:v>2</c:v>
                </c:pt>
                <c:pt idx="4851">
                  <c:v>2</c:v>
                </c:pt>
                <c:pt idx="4852">
                  <c:v>2</c:v>
                </c:pt>
                <c:pt idx="4853">
                  <c:v>2</c:v>
                </c:pt>
                <c:pt idx="4854">
                  <c:v>2</c:v>
                </c:pt>
                <c:pt idx="4855">
                  <c:v>2</c:v>
                </c:pt>
                <c:pt idx="4856">
                  <c:v>2</c:v>
                </c:pt>
                <c:pt idx="4857">
                  <c:v>2</c:v>
                </c:pt>
                <c:pt idx="4858">
                  <c:v>2</c:v>
                </c:pt>
                <c:pt idx="4859">
                  <c:v>2</c:v>
                </c:pt>
                <c:pt idx="4860">
                  <c:v>2</c:v>
                </c:pt>
                <c:pt idx="4861">
                  <c:v>2</c:v>
                </c:pt>
                <c:pt idx="4862">
                  <c:v>2</c:v>
                </c:pt>
                <c:pt idx="4863">
                  <c:v>2</c:v>
                </c:pt>
                <c:pt idx="4864">
                  <c:v>2</c:v>
                </c:pt>
                <c:pt idx="4865">
                  <c:v>2</c:v>
                </c:pt>
                <c:pt idx="4866">
                  <c:v>2</c:v>
                </c:pt>
                <c:pt idx="4867">
                  <c:v>2</c:v>
                </c:pt>
                <c:pt idx="4868">
                  <c:v>2</c:v>
                </c:pt>
                <c:pt idx="4869">
                  <c:v>2</c:v>
                </c:pt>
                <c:pt idx="4870">
                  <c:v>2</c:v>
                </c:pt>
                <c:pt idx="4871">
                  <c:v>2</c:v>
                </c:pt>
                <c:pt idx="4872">
                  <c:v>2</c:v>
                </c:pt>
                <c:pt idx="4873">
                  <c:v>2</c:v>
                </c:pt>
                <c:pt idx="4874">
                  <c:v>2</c:v>
                </c:pt>
                <c:pt idx="4875">
                  <c:v>2</c:v>
                </c:pt>
                <c:pt idx="4876">
                  <c:v>2</c:v>
                </c:pt>
                <c:pt idx="4877">
                  <c:v>2</c:v>
                </c:pt>
                <c:pt idx="4878">
                  <c:v>2</c:v>
                </c:pt>
                <c:pt idx="4879">
                  <c:v>2</c:v>
                </c:pt>
                <c:pt idx="4880">
                  <c:v>2</c:v>
                </c:pt>
                <c:pt idx="4881">
                  <c:v>2</c:v>
                </c:pt>
                <c:pt idx="4882">
                  <c:v>2</c:v>
                </c:pt>
                <c:pt idx="4883">
                  <c:v>2</c:v>
                </c:pt>
                <c:pt idx="4884">
                  <c:v>2</c:v>
                </c:pt>
                <c:pt idx="4885">
                  <c:v>2</c:v>
                </c:pt>
                <c:pt idx="4886">
                  <c:v>2</c:v>
                </c:pt>
                <c:pt idx="4887">
                  <c:v>2</c:v>
                </c:pt>
                <c:pt idx="4888">
                  <c:v>2</c:v>
                </c:pt>
                <c:pt idx="4889">
                  <c:v>2</c:v>
                </c:pt>
                <c:pt idx="4890">
                  <c:v>2</c:v>
                </c:pt>
                <c:pt idx="4891">
                  <c:v>2</c:v>
                </c:pt>
                <c:pt idx="4892">
                  <c:v>2</c:v>
                </c:pt>
                <c:pt idx="4893">
                  <c:v>2</c:v>
                </c:pt>
                <c:pt idx="4894">
                  <c:v>2</c:v>
                </c:pt>
                <c:pt idx="4895">
                  <c:v>2</c:v>
                </c:pt>
                <c:pt idx="4896">
                  <c:v>2</c:v>
                </c:pt>
                <c:pt idx="4897">
                  <c:v>2</c:v>
                </c:pt>
                <c:pt idx="4898">
                  <c:v>2</c:v>
                </c:pt>
                <c:pt idx="4899">
                  <c:v>2</c:v>
                </c:pt>
                <c:pt idx="4900">
                  <c:v>2</c:v>
                </c:pt>
                <c:pt idx="4901">
                  <c:v>2</c:v>
                </c:pt>
                <c:pt idx="4902">
                  <c:v>2</c:v>
                </c:pt>
                <c:pt idx="4903">
                  <c:v>2</c:v>
                </c:pt>
                <c:pt idx="4904">
                  <c:v>2</c:v>
                </c:pt>
                <c:pt idx="4905">
                  <c:v>2</c:v>
                </c:pt>
                <c:pt idx="4906">
                  <c:v>2</c:v>
                </c:pt>
                <c:pt idx="4907">
                  <c:v>2</c:v>
                </c:pt>
                <c:pt idx="4908">
                  <c:v>2</c:v>
                </c:pt>
                <c:pt idx="4909">
                  <c:v>2</c:v>
                </c:pt>
                <c:pt idx="4910">
                  <c:v>2</c:v>
                </c:pt>
                <c:pt idx="4911">
                  <c:v>2</c:v>
                </c:pt>
                <c:pt idx="4912">
                  <c:v>2</c:v>
                </c:pt>
                <c:pt idx="4913">
                  <c:v>2</c:v>
                </c:pt>
                <c:pt idx="4914">
                  <c:v>2</c:v>
                </c:pt>
                <c:pt idx="4915">
                  <c:v>2</c:v>
                </c:pt>
                <c:pt idx="4916">
                  <c:v>2</c:v>
                </c:pt>
                <c:pt idx="4917">
                  <c:v>2</c:v>
                </c:pt>
                <c:pt idx="4918">
                  <c:v>2</c:v>
                </c:pt>
                <c:pt idx="4919">
                  <c:v>2</c:v>
                </c:pt>
                <c:pt idx="4920">
                  <c:v>2</c:v>
                </c:pt>
                <c:pt idx="4921">
                  <c:v>2</c:v>
                </c:pt>
                <c:pt idx="4922">
                  <c:v>2</c:v>
                </c:pt>
                <c:pt idx="4923">
                  <c:v>2</c:v>
                </c:pt>
                <c:pt idx="4924">
                  <c:v>2</c:v>
                </c:pt>
                <c:pt idx="4925">
                  <c:v>2</c:v>
                </c:pt>
                <c:pt idx="4926">
                  <c:v>2</c:v>
                </c:pt>
                <c:pt idx="4927">
                  <c:v>2</c:v>
                </c:pt>
                <c:pt idx="4928">
                  <c:v>2</c:v>
                </c:pt>
                <c:pt idx="4929">
                  <c:v>2</c:v>
                </c:pt>
                <c:pt idx="4930">
                  <c:v>2</c:v>
                </c:pt>
                <c:pt idx="4931">
                  <c:v>2</c:v>
                </c:pt>
                <c:pt idx="4932">
                  <c:v>2</c:v>
                </c:pt>
                <c:pt idx="4933">
                  <c:v>2</c:v>
                </c:pt>
                <c:pt idx="4934">
                  <c:v>2</c:v>
                </c:pt>
                <c:pt idx="4935">
                  <c:v>2</c:v>
                </c:pt>
                <c:pt idx="4936">
                  <c:v>2</c:v>
                </c:pt>
                <c:pt idx="4937">
                  <c:v>2</c:v>
                </c:pt>
                <c:pt idx="4938">
                  <c:v>2</c:v>
                </c:pt>
                <c:pt idx="4939">
                  <c:v>2</c:v>
                </c:pt>
                <c:pt idx="4940">
                  <c:v>2</c:v>
                </c:pt>
                <c:pt idx="4941">
                  <c:v>2</c:v>
                </c:pt>
                <c:pt idx="4942">
                  <c:v>2</c:v>
                </c:pt>
                <c:pt idx="4943">
                  <c:v>2</c:v>
                </c:pt>
                <c:pt idx="4944">
                  <c:v>2</c:v>
                </c:pt>
                <c:pt idx="4945">
                  <c:v>2</c:v>
                </c:pt>
                <c:pt idx="4946">
                  <c:v>2</c:v>
                </c:pt>
                <c:pt idx="4947">
                  <c:v>2</c:v>
                </c:pt>
                <c:pt idx="4948">
                  <c:v>2</c:v>
                </c:pt>
                <c:pt idx="4949">
                  <c:v>2</c:v>
                </c:pt>
                <c:pt idx="4950">
                  <c:v>2</c:v>
                </c:pt>
                <c:pt idx="4951">
                  <c:v>2</c:v>
                </c:pt>
                <c:pt idx="4952">
                  <c:v>2</c:v>
                </c:pt>
                <c:pt idx="4953">
                  <c:v>2</c:v>
                </c:pt>
                <c:pt idx="4954">
                  <c:v>2</c:v>
                </c:pt>
                <c:pt idx="4955">
                  <c:v>2</c:v>
                </c:pt>
                <c:pt idx="4956">
                  <c:v>2</c:v>
                </c:pt>
                <c:pt idx="4957">
                  <c:v>2</c:v>
                </c:pt>
                <c:pt idx="4958">
                  <c:v>2</c:v>
                </c:pt>
                <c:pt idx="4959">
                  <c:v>2</c:v>
                </c:pt>
                <c:pt idx="4960">
                  <c:v>2</c:v>
                </c:pt>
                <c:pt idx="4961">
                  <c:v>2</c:v>
                </c:pt>
                <c:pt idx="4962">
                  <c:v>2</c:v>
                </c:pt>
                <c:pt idx="4963">
                  <c:v>2</c:v>
                </c:pt>
                <c:pt idx="4964">
                  <c:v>2</c:v>
                </c:pt>
                <c:pt idx="4965">
                  <c:v>2</c:v>
                </c:pt>
                <c:pt idx="4966">
                  <c:v>2</c:v>
                </c:pt>
                <c:pt idx="4967">
                  <c:v>2</c:v>
                </c:pt>
                <c:pt idx="4968">
                  <c:v>2</c:v>
                </c:pt>
                <c:pt idx="4969">
                  <c:v>2</c:v>
                </c:pt>
                <c:pt idx="4970">
                  <c:v>2</c:v>
                </c:pt>
                <c:pt idx="4971">
                  <c:v>2</c:v>
                </c:pt>
                <c:pt idx="4972">
                  <c:v>2</c:v>
                </c:pt>
                <c:pt idx="4973">
                  <c:v>2</c:v>
                </c:pt>
                <c:pt idx="4974">
                  <c:v>2</c:v>
                </c:pt>
                <c:pt idx="4975">
                  <c:v>2</c:v>
                </c:pt>
                <c:pt idx="4976">
                  <c:v>2</c:v>
                </c:pt>
                <c:pt idx="4977">
                  <c:v>2</c:v>
                </c:pt>
                <c:pt idx="4978">
                  <c:v>2</c:v>
                </c:pt>
                <c:pt idx="4979">
                  <c:v>2</c:v>
                </c:pt>
                <c:pt idx="4980">
                  <c:v>2</c:v>
                </c:pt>
                <c:pt idx="4981">
                  <c:v>2</c:v>
                </c:pt>
                <c:pt idx="4982">
                  <c:v>2</c:v>
                </c:pt>
                <c:pt idx="4983">
                  <c:v>2</c:v>
                </c:pt>
                <c:pt idx="4984">
                  <c:v>2</c:v>
                </c:pt>
                <c:pt idx="4985">
                  <c:v>2</c:v>
                </c:pt>
                <c:pt idx="4986">
                  <c:v>2</c:v>
                </c:pt>
                <c:pt idx="4987">
                  <c:v>2</c:v>
                </c:pt>
                <c:pt idx="4988">
                  <c:v>2</c:v>
                </c:pt>
                <c:pt idx="4989">
                  <c:v>2</c:v>
                </c:pt>
                <c:pt idx="4990">
                  <c:v>2</c:v>
                </c:pt>
                <c:pt idx="4991">
                  <c:v>2</c:v>
                </c:pt>
                <c:pt idx="4992">
                  <c:v>2</c:v>
                </c:pt>
                <c:pt idx="4993">
                  <c:v>2</c:v>
                </c:pt>
                <c:pt idx="4994">
                  <c:v>2</c:v>
                </c:pt>
                <c:pt idx="4995">
                  <c:v>2</c:v>
                </c:pt>
                <c:pt idx="4996">
                  <c:v>2</c:v>
                </c:pt>
                <c:pt idx="4997">
                  <c:v>2</c:v>
                </c:pt>
                <c:pt idx="4998">
                  <c:v>2</c:v>
                </c:pt>
                <c:pt idx="4999">
                  <c:v>2</c:v>
                </c:pt>
                <c:pt idx="5000">
                  <c:v>2</c:v>
                </c:pt>
                <c:pt idx="5001">
                  <c:v>2</c:v>
                </c:pt>
                <c:pt idx="5002">
                  <c:v>2</c:v>
                </c:pt>
                <c:pt idx="5003">
                  <c:v>2</c:v>
                </c:pt>
                <c:pt idx="5004">
                  <c:v>2</c:v>
                </c:pt>
                <c:pt idx="5005">
                  <c:v>2</c:v>
                </c:pt>
                <c:pt idx="5006">
                  <c:v>2</c:v>
                </c:pt>
                <c:pt idx="5007">
                  <c:v>2</c:v>
                </c:pt>
                <c:pt idx="5008">
                  <c:v>2</c:v>
                </c:pt>
                <c:pt idx="5009">
                  <c:v>2</c:v>
                </c:pt>
                <c:pt idx="5010">
                  <c:v>2</c:v>
                </c:pt>
                <c:pt idx="5011">
                  <c:v>2</c:v>
                </c:pt>
                <c:pt idx="5012">
                  <c:v>2</c:v>
                </c:pt>
                <c:pt idx="5013">
                  <c:v>2</c:v>
                </c:pt>
                <c:pt idx="5014">
                  <c:v>2</c:v>
                </c:pt>
                <c:pt idx="5015">
                  <c:v>2</c:v>
                </c:pt>
                <c:pt idx="5016">
                  <c:v>2</c:v>
                </c:pt>
                <c:pt idx="5017">
                  <c:v>2</c:v>
                </c:pt>
                <c:pt idx="5018">
                  <c:v>2</c:v>
                </c:pt>
                <c:pt idx="5019">
                  <c:v>2</c:v>
                </c:pt>
                <c:pt idx="5020">
                  <c:v>2</c:v>
                </c:pt>
                <c:pt idx="5021">
                  <c:v>2</c:v>
                </c:pt>
                <c:pt idx="5022">
                  <c:v>2</c:v>
                </c:pt>
                <c:pt idx="5023">
                  <c:v>2</c:v>
                </c:pt>
                <c:pt idx="5024">
                  <c:v>2</c:v>
                </c:pt>
                <c:pt idx="5025">
                  <c:v>2</c:v>
                </c:pt>
                <c:pt idx="5026">
                  <c:v>2</c:v>
                </c:pt>
                <c:pt idx="5027">
                  <c:v>2</c:v>
                </c:pt>
                <c:pt idx="5028">
                  <c:v>2</c:v>
                </c:pt>
                <c:pt idx="5029">
                  <c:v>2</c:v>
                </c:pt>
                <c:pt idx="5030">
                  <c:v>2</c:v>
                </c:pt>
                <c:pt idx="5031">
                  <c:v>2</c:v>
                </c:pt>
                <c:pt idx="5032">
                  <c:v>2</c:v>
                </c:pt>
                <c:pt idx="5033">
                  <c:v>2</c:v>
                </c:pt>
                <c:pt idx="5034">
                  <c:v>2</c:v>
                </c:pt>
                <c:pt idx="5035">
                  <c:v>2</c:v>
                </c:pt>
                <c:pt idx="5036">
                  <c:v>2</c:v>
                </c:pt>
                <c:pt idx="5037">
                  <c:v>2</c:v>
                </c:pt>
                <c:pt idx="5038">
                  <c:v>2</c:v>
                </c:pt>
                <c:pt idx="5039">
                  <c:v>2</c:v>
                </c:pt>
                <c:pt idx="5040">
                  <c:v>2</c:v>
                </c:pt>
                <c:pt idx="5041">
                  <c:v>2</c:v>
                </c:pt>
                <c:pt idx="5042">
                  <c:v>2</c:v>
                </c:pt>
                <c:pt idx="5043">
                  <c:v>2</c:v>
                </c:pt>
                <c:pt idx="5044">
                  <c:v>2</c:v>
                </c:pt>
                <c:pt idx="5045">
                  <c:v>2</c:v>
                </c:pt>
                <c:pt idx="5046">
                  <c:v>2</c:v>
                </c:pt>
                <c:pt idx="5047">
                  <c:v>2</c:v>
                </c:pt>
                <c:pt idx="5048">
                  <c:v>2</c:v>
                </c:pt>
                <c:pt idx="5049">
                  <c:v>2</c:v>
                </c:pt>
                <c:pt idx="5050">
                  <c:v>2</c:v>
                </c:pt>
                <c:pt idx="5051">
                  <c:v>2</c:v>
                </c:pt>
                <c:pt idx="5052">
                  <c:v>2</c:v>
                </c:pt>
                <c:pt idx="5053">
                  <c:v>2</c:v>
                </c:pt>
                <c:pt idx="5054">
                  <c:v>2</c:v>
                </c:pt>
                <c:pt idx="5055">
                  <c:v>2</c:v>
                </c:pt>
                <c:pt idx="5056">
                  <c:v>2</c:v>
                </c:pt>
                <c:pt idx="5057">
                  <c:v>2</c:v>
                </c:pt>
                <c:pt idx="5058">
                  <c:v>2</c:v>
                </c:pt>
                <c:pt idx="5059">
                  <c:v>2</c:v>
                </c:pt>
                <c:pt idx="5060">
                  <c:v>2</c:v>
                </c:pt>
                <c:pt idx="5061">
                  <c:v>2</c:v>
                </c:pt>
                <c:pt idx="5062">
                  <c:v>2</c:v>
                </c:pt>
                <c:pt idx="5063">
                  <c:v>2</c:v>
                </c:pt>
                <c:pt idx="5064">
                  <c:v>2</c:v>
                </c:pt>
                <c:pt idx="5065">
                  <c:v>2</c:v>
                </c:pt>
                <c:pt idx="5066">
                  <c:v>2</c:v>
                </c:pt>
                <c:pt idx="5067">
                  <c:v>2</c:v>
                </c:pt>
                <c:pt idx="5068">
                  <c:v>2</c:v>
                </c:pt>
                <c:pt idx="5069">
                  <c:v>2</c:v>
                </c:pt>
                <c:pt idx="5070">
                  <c:v>2</c:v>
                </c:pt>
                <c:pt idx="5071">
                  <c:v>2</c:v>
                </c:pt>
                <c:pt idx="5072">
                  <c:v>2</c:v>
                </c:pt>
                <c:pt idx="5073">
                  <c:v>2</c:v>
                </c:pt>
                <c:pt idx="5074">
                  <c:v>2</c:v>
                </c:pt>
                <c:pt idx="5075">
                  <c:v>2</c:v>
                </c:pt>
                <c:pt idx="5076">
                  <c:v>2</c:v>
                </c:pt>
                <c:pt idx="5077">
                  <c:v>2</c:v>
                </c:pt>
                <c:pt idx="5078">
                  <c:v>2</c:v>
                </c:pt>
                <c:pt idx="5079">
                  <c:v>2</c:v>
                </c:pt>
                <c:pt idx="5080">
                  <c:v>2</c:v>
                </c:pt>
                <c:pt idx="5081">
                  <c:v>2</c:v>
                </c:pt>
                <c:pt idx="5082">
                  <c:v>2</c:v>
                </c:pt>
                <c:pt idx="5083">
                  <c:v>2</c:v>
                </c:pt>
                <c:pt idx="5084">
                  <c:v>2</c:v>
                </c:pt>
                <c:pt idx="5085">
                  <c:v>2</c:v>
                </c:pt>
                <c:pt idx="5086">
                  <c:v>2</c:v>
                </c:pt>
                <c:pt idx="5087">
                  <c:v>2</c:v>
                </c:pt>
                <c:pt idx="5088">
                  <c:v>2</c:v>
                </c:pt>
                <c:pt idx="5089">
                  <c:v>2</c:v>
                </c:pt>
                <c:pt idx="5090">
                  <c:v>2</c:v>
                </c:pt>
                <c:pt idx="5091">
                  <c:v>2</c:v>
                </c:pt>
                <c:pt idx="5092">
                  <c:v>2</c:v>
                </c:pt>
                <c:pt idx="5093">
                  <c:v>2</c:v>
                </c:pt>
                <c:pt idx="5094">
                  <c:v>2</c:v>
                </c:pt>
                <c:pt idx="5095">
                  <c:v>2</c:v>
                </c:pt>
                <c:pt idx="5096">
                  <c:v>2</c:v>
                </c:pt>
                <c:pt idx="5097">
                  <c:v>2</c:v>
                </c:pt>
                <c:pt idx="5098">
                  <c:v>2</c:v>
                </c:pt>
                <c:pt idx="5099">
                  <c:v>2</c:v>
                </c:pt>
                <c:pt idx="5100">
                  <c:v>2</c:v>
                </c:pt>
                <c:pt idx="5101">
                  <c:v>2</c:v>
                </c:pt>
                <c:pt idx="5102">
                  <c:v>2</c:v>
                </c:pt>
                <c:pt idx="5103">
                  <c:v>2</c:v>
                </c:pt>
                <c:pt idx="5104">
                  <c:v>2</c:v>
                </c:pt>
                <c:pt idx="5105">
                  <c:v>2</c:v>
                </c:pt>
                <c:pt idx="5106">
                  <c:v>2</c:v>
                </c:pt>
                <c:pt idx="5107">
                  <c:v>2</c:v>
                </c:pt>
                <c:pt idx="5108">
                  <c:v>2</c:v>
                </c:pt>
                <c:pt idx="5109">
                  <c:v>2</c:v>
                </c:pt>
                <c:pt idx="5110">
                  <c:v>2</c:v>
                </c:pt>
                <c:pt idx="5111">
                  <c:v>2</c:v>
                </c:pt>
                <c:pt idx="5112">
                  <c:v>2</c:v>
                </c:pt>
                <c:pt idx="5113">
                  <c:v>2</c:v>
                </c:pt>
                <c:pt idx="5114">
                  <c:v>2</c:v>
                </c:pt>
                <c:pt idx="5115">
                  <c:v>2</c:v>
                </c:pt>
                <c:pt idx="5116">
                  <c:v>2</c:v>
                </c:pt>
                <c:pt idx="5117">
                  <c:v>2</c:v>
                </c:pt>
                <c:pt idx="5118">
                  <c:v>2</c:v>
                </c:pt>
                <c:pt idx="5119">
                  <c:v>2</c:v>
                </c:pt>
                <c:pt idx="5120">
                  <c:v>2</c:v>
                </c:pt>
                <c:pt idx="5121">
                  <c:v>2</c:v>
                </c:pt>
                <c:pt idx="5122">
                  <c:v>2</c:v>
                </c:pt>
                <c:pt idx="5123">
                  <c:v>2</c:v>
                </c:pt>
                <c:pt idx="5124">
                  <c:v>2</c:v>
                </c:pt>
                <c:pt idx="5125">
                  <c:v>2</c:v>
                </c:pt>
                <c:pt idx="5126">
                  <c:v>2</c:v>
                </c:pt>
                <c:pt idx="5127">
                  <c:v>2</c:v>
                </c:pt>
                <c:pt idx="5128">
                  <c:v>2</c:v>
                </c:pt>
                <c:pt idx="5129">
                  <c:v>2</c:v>
                </c:pt>
                <c:pt idx="5130">
                  <c:v>2</c:v>
                </c:pt>
                <c:pt idx="5131">
                  <c:v>2</c:v>
                </c:pt>
                <c:pt idx="5132">
                  <c:v>2</c:v>
                </c:pt>
                <c:pt idx="5133">
                  <c:v>2</c:v>
                </c:pt>
                <c:pt idx="5134">
                  <c:v>2</c:v>
                </c:pt>
                <c:pt idx="5135">
                  <c:v>2</c:v>
                </c:pt>
                <c:pt idx="5136">
                  <c:v>2</c:v>
                </c:pt>
                <c:pt idx="5137">
                  <c:v>2</c:v>
                </c:pt>
                <c:pt idx="5138">
                  <c:v>2</c:v>
                </c:pt>
                <c:pt idx="5139">
                  <c:v>2</c:v>
                </c:pt>
                <c:pt idx="5140">
                  <c:v>2</c:v>
                </c:pt>
                <c:pt idx="5141">
                  <c:v>2</c:v>
                </c:pt>
                <c:pt idx="5142">
                  <c:v>2</c:v>
                </c:pt>
                <c:pt idx="5143">
                  <c:v>2</c:v>
                </c:pt>
                <c:pt idx="5144">
                  <c:v>2</c:v>
                </c:pt>
                <c:pt idx="5145">
                  <c:v>2</c:v>
                </c:pt>
                <c:pt idx="5146">
                  <c:v>2</c:v>
                </c:pt>
                <c:pt idx="5147">
                  <c:v>2</c:v>
                </c:pt>
                <c:pt idx="5148">
                  <c:v>2</c:v>
                </c:pt>
                <c:pt idx="5149">
                  <c:v>2</c:v>
                </c:pt>
                <c:pt idx="5150">
                  <c:v>2</c:v>
                </c:pt>
                <c:pt idx="5151">
                  <c:v>2</c:v>
                </c:pt>
                <c:pt idx="5152">
                  <c:v>2</c:v>
                </c:pt>
                <c:pt idx="5153">
                  <c:v>2</c:v>
                </c:pt>
                <c:pt idx="5154">
                  <c:v>2</c:v>
                </c:pt>
                <c:pt idx="5155">
                  <c:v>2</c:v>
                </c:pt>
                <c:pt idx="5156">
                  <c:v>2</c:v>
                </c:pt>
                <c:pt idx="5157">
                  <c:v>2</c:v>
                </c:pt>
                <c:pt idx="5158">
                  <c:v>2</c:v>
                </c:pt>
                <c:pt idx="5159">
                  <c:v>2</c:v>
                </c:pt>
                <c:pt idx="5160">
                  <c:v>2</c:v>
                </c:pt>
                <c:pt idx="5161">
                  <c:v>2</c:v>
                </c:pt>
                <c:pt idx="5162">
                  <c:v>2</c:v>
                </c:pt>
                <c:pt idx="5163">
                  <c:v>2</c:v>
                </c:pt>
                <c:pt idx="5164">
                  <c:v>2</c:v>
                </c:pt>
                <c:pt idx="5165">
                  <c:v>2</c:v>
                </c:pt>
                <c:pt idx="5166">
                  <c:v>2</c:v>
                </c:pt>
                <c:pt idx="5167">
                  <c:v>2</c:v>
                </c:pt>
                <c:pt idx="5168">
                  <c:v>2</c:v>
                </c:pt>
                <c:pt idx="5169">
                  <c:v>2</c:v>
                </c:pt>
                <c:pt idx="5170">
                  <c:v>2</c:v>
                </c:pt>
                <c:pt idx="5171">
                  <c:v>2</c:v>
                </c:pt>
                <c:pt idx="5172">
                  <c:v>2</c:v>
                </c:pt>
                <c:pt idx="5173">
                  <c:v>2</c:v>
                </c:pt>
                <c:pt idx="5174">
                  <c:v>2</c:v>
                </c:pt>
                <c:pt idx="5175">
                  <c:v>2</c:v>
                </c:pt>
                <c:pt idx="5176">
                  <c:v>2</c:v>
                </c:pt>
                <c:pt idx="5177">
                  <c:v>2</c:v>
                </c:pt>
                <c:pt idx="5178">
                  <c:v>2</c:v>
                </c:pt>
                <c:pt idx="5179">
                  <c:v>2</c:v>
                </c:pt>
                <c:pt idx="5180">
                  <c:v>2</c:v>
                </c:pt>
                <c:pt idx="5181">
                  <c:v>2</c:v>
                </c:pt>
                <c:pt idx="5182">
                  <c:v>2</c:v>
                </c:pt>
                <c:pt idx="5183">
                  <c:v>2</c:v>
                </c:pt>
                <c:pt idx="5184">
                  <c:v>2</c:v>
                </c:pt>
                <c:pt idx="5185">
                  <c:v>2</c:v>
                </c:pt>
                <c:pt idx="5186">
                  <c:v>2</c:v>
                </c:pt>
                <c:pt idx="5187">
                  <c:v>2</c:v>
                </c:pt>
                <c:pt idx="5188">
                  <c:v>2</c:v>
                </c:pt>
                <c:pt idx="5189">
                  <c:v>2</c:v>
                </c:pt>
                <c:pt idx="5190">
                  <c:v>2</c:v>
                </c:pt>
                <c:pt idx="5191">
                  <c:v>2</c:v>
                </c:pt>
                <c:pt idx="5192">
                  <c:v>2</c:v>
                </c:pt>
                <c:pt idx="5193">
                  <c:v>2</c:v>
                </c:pt>
                <c:pt idx="5194">
                  <c:v>2</c:v>
                </c:pt>
                <c:pt idx="5195">
                  <c:v>2</c:v>
                </c:pt>
                <c:pt idx="5196">
                  <c:v>2</c:v>
                </c:pt>
                <c:pt idx="5197">
                  <c:v>2</c:v>
                </c:pt>
                <c:pt idx="5198">
                  <c:v>2</c:v>
                </c:pt>
                <c:pt idx="5199">
                  <c:v>2</c:v>
                </c:pt>
                <c:pt idx="5200">
                  <c:v>2</c:v>
                </c:pt>
                <c:pt idx="5201">
                  <c:v>2</c:v>
                </c:pt>
                <c:pt idx="5202">
                  <c:v>2</c:v>
                </c:pt>
                <c:pt idx="5203">
                  <c:v>2</c:v>
                </c:pt>
                <c:pt idx="5204">
                  <c:v>2</c:v>
                </c:pt>
                <c:pt idx="5205">
                  <c:v>2</c:v>
                </c:pt>
                <c:pt idx="5206">
                  <c:v>2</c:v>
                </c:pt>
                <c:pt idx="5207">
                  <c:v>2</c:v>
                </c:pt>
                <c:pt idx="5208">
                  <c:v>2</c:v>
                </c:pt>
                <c:pt idx="5209">
                  <c:v>2</c:v>
                </c:pt>
                <c:pt idx="5210">
                  <c:v>2</c:v>
                </c:pt>
                <c:pt idx="5211">
                  <c:v>2</c:v>
                </c:pt>
                <c:pt idx="5212">
                  <c:v>2</c:v>
                </c:pt>
                <c:pt idx="5213">
                  <c:v>2</c:v>
                </c:pt>
                <c:pt idx="5214">
                  <c:v>2</c:v>
                </c:pt>
                <c:pt idx="5215">
                  <c:v>2</c:v>
                </c:pt>
                <c:pt idx="5216">
                  <c:v>2</c:v>
                </c:pt>
                <c:pt idx="5217">
                  <c:v>2</c:v>
                </c:pt>
                <c:pt idx="5218">
                  <c:v>2</c:v>
                </c:pt>
                <c:pt idx="5219">
                  <c:v>2</c:v>
                </c:pt>
                <c:pt idx="5220">
                  <c:v>2</c:v>
                </c:pt>
                <c:pt idx="5221">
                  <c:v>2</c:v>
                </c:pt>
                <c:pt idx="5222">
                  <c:v>2</c:v>
                </c:pt>
                <c:pt idx="5223">
                  <c:v>2</c:v>
                </c:pt>
                <c:pt idx="5224">
                  <c:v>2</c:v>
                </c:pt>
                <c:pt idx="5225">
                  <c:v>2</c:v>
                </c:pt>
                <c:pt idx="5226">
                  <c:v>2</c:v>
                </c:pt>
                <c:pt idx="5227">
                  <c:v>2</c:v>
                </c:pt>
                <c:pt idx="5228">
                  <c:v>2</c:v>
                </c:pt>
                <c:pt idx="5229">
                  <c:v>2</c:v>
                </c:pt>
                <c:pt idx="5230">
                  <c:v>2</c:v>
                </c:pt>
                <c:pt idx="5231">
                  <c:v>2</c:v>
                </c:pt>
                <c:pt idx="5232">
                  <c:v>2</c:v>
                </c:pt>
                <c:pt idx="5233">
                  <c:v>2</c:v>
                </c:pt>
                <c:pt idx="5234">
                  <c:v>2</c:v>
                </c:pt>
                <c:pt idx="5235">
                  <c:v>2</c:v>
                </c:pt>
                <c:pt idx="5236">
                  <c:v>2</c:v>
                </c:pt>
                <c:pt idx="5237">
                  <c:v>2</c:v>
                </c:pt>
                <c:pt idx="5238">
                  <c:v>2</c:v>
                </c:pt>
                <c:pt idx="5239">
                  <c:v>2</c:v>
                </c:pt>
                <c:pt idx="5240">
                  <c:v>2</c:v>
                </c:pt>
                <c:pt idx="5241">
                  <c:v>2</c:v>
                </c:pt>
                <c:pt idx="5242">
                  <c:v>2</c:v>
                </c:pt>
                <c:pt idx="5243">
                  <c:v>2</c:v>
                </c:pt>
                <c:pt idx="5244">
                  <c:v>2</c:v>
                </c:pt>
                <c:pt idx="5245">
                  <c:v>2</c:v>
                </c:pt>
                <c:pt idx="5246">
                  <c:v>2</c:v>
                </c:pt>
                <c:pt idx="5247">
                  <c:v>2</c:v>
                </c:pt>
                <c:pt idx="5248">
                  <c:v>2</c:v>
                </c:pt>
                <c:pt idx="5249">
                  <c:v>2</c:v>
                </c:pt>
                <c:pt idx="5250">
                  <c:v>2</c:v>
                </c:pt>
                <c:pt idx="5251">
                  <c:v>2</c:v>
                </c:pt>
                <c:pt idx="5252">
                  <c:v>2</c:v>
                </c:pt>
                <c:pt idx="5253">
                  <c:v>2</c:v>
                </c:pt>
                <c:pt idx="5254">
                  <c:v>2</c:v>
                </c:pt>
                <c:pt idx="5255">
                  <c:v>2</c:v>
                </c:pt>
                <c:pt idx="5256">
                  <c:v>2</c:v>
                </c:pt>
                <c:pt idx="5257">
                  <c:v>2</c:v>
                </c:pt>
                <c:pt idx="5258">
                  <c:v>2</c:v>
                </c:pt>
                <c:pt idx="5259">
                  <c:v>2</c:v>
                </c:pt>
                <c:pt idx="5260">
                  <c:v>2</c:v>
                </c:pt>
                <c:pt idx="5261">
                  <c:v>2</c:v>
                </c:pt>
                <c:pt idx="5262">
                  <c:v>2</c:v>
                </c:pt>
                <c:pt idx="5263">
                  <c:v>2</c:v>
                </c:pt>
                <c:pt idx="5264">
                  <c:v>2</c:v>
                </c:pt>
                <c:pt idx="5265">
                  <c:v>2</c:v>
                </c:pt>
                <c:pt idx="5266">
                  <c:v>2</c:v>
                </c:pt>
                <c:pt idx="5267">
                  <c:v>2</c:v>
                </c:pt>
                <c:pt idx="5268">
                  <c:v>2</c:v>
                </c:pt>
                <c:pt idx="5269">
                  <c:v>2</c:v>
                </c:pt>
                <c:pt idx="5270">
                  <c:v>2</c:v>
                </c:pt>
                <c:pt idx="5271">
                  <c:v>2</c:v>
                </c:pt>
                <c:pt idx="5272">
                  <c:v>2</c:v>
                </c:pt>
                <c:pt idx="5273">
                  <c:v>2</c:v>
                </c:pt>
                <c:pt idx="5274">
                  <c:v>2</c:v>
                </c:pt>
                <c:pt idx="5275">
                  <c:v>2</c:v>
                </c:pt>
                <c:pt idx="5276">
                  <c:v>2</c:v>
                </c:pt>
                <c:pt idx="5277">
                  <c:v>2</c:v>
                </c:pt>
                <c:pt idx="5278">
                  <c:v>2</c:v>
                </c:pt>
                <c:pt idx="5279">
                  <c:v>2</c:v>
                </c:pt>
                <c:pt idx="5280">
                  <c:v>2</c:v>
                </c:pt>
                <c:pt idx="5281">
                  <c:v>2</c:v>
                </c:pt>
                <c:pt idx="5282">
                  <c:v>2</c:v>
                </c:pt>
                <c:pt idx="5283">
                  <c:v>2</c:v>
                </c:pt>
                <c:pt idx="5284">
                  <c:v>2</c:v>
                </c:pt>
                <c:pt idx="5285">
                  <c:v>2</c:v>
                </c:pt>
                <c:pt idx="5286">
                  <c:v>2</c:v>
                </c:pt>
                <c:pt idx="5287">
                  <c:v>2</c:v>
                </c:pt>
                <c:pt idx="5288">
                  <c:v>2</c:v>
                </c:pt>
                <c:pt idx="5289">
                  <c:v>2</c:v>
                </c:pt>
                <c:pt idx="5290">
                  <c:v>2</c:v>
                </c:pt>
                <c:pt idx="5291">
                  <c:v>2</c:v>
                </c:pt>
                <c:pt idx="5292">
                  <c:v>2</c:v>
                </c:pt>
                <c:pt idx="5293">
                  <c:v>2</c:v>
                </c:pt>
                <c:pt idx="5294">
                  <c:v>2</c:v>
                </c:pt>
                <c:pt idx="5295">
                  <c:v>2</c:v>
                </c:pt>
                <c:pt idx="5296">
                  <c:v>2</c:v>
                </c:pt>
                <c:pt idx="5297">
                  <c:v>2</c:v>
                </c:pt>
                <c:pt idx="5298">
                  <c:v>2</c:v>
                </c:pt>
                <c:pt idx="5299">
                  <c:v>2</c:v>
                </c:pt>
                <c:pt idx="5300">
                  <c:v>2</c:v>
                </c:pt>
                <c:pt idx="5301">
                  <c:v>2</c:v>
                </c:pt>
                <c:pt idx="5302">
                  <c:v>2</c:v>
                </c:pt>
                <c:pt idx="5303">
                  <c:v>2</c:v>
                </c:pt>
                <c:pt idx="5304">
                  <c:v>2</c:v>
                </c:pt>
                <c:pt idx="5305">
                  <c:v>2</c:v>
                </c:pt>
                <c:pt idx="5306">
                  <c:v>2</c:v>
                </c:pt>
                <c:pt idx="5307">
                  <c:v>2</c:v>
                </c:pt>
                <c:pt idx="5308">
                  <c:v>2</c:v>
                </c:pt>
                <c:pt idx="5309">
                  <c:v>2</c:v>
                </c:pt>
                <c:pt idx="5310">
                  <c:v>2</c:v>
                </c:pt>
                <c:pt idx="5311">
                  <c:v>2</c:v>
                </c:pt>
                <c:pt idx="5312">
                  <c:v>2</c:v>
                </c:pt>
                <c:pt idx="5313">
                  <c:v>2</c:v>
                </c:pt>
                <c:pt idx="5314">
                  <c:v>2</c:v>
                </c:pt>
                <c:pt idx="5315">
                  <c:v>2</c:v>
                </c:pt>
                <c:pt idx="5316">
                  <c:v>2</c:v>
                </c:pt>
                <c:pt idx="5317">
                  <c:v>2</c:v>
                </c:pt>
                <c:pt idx="5318">
                  <c:v>2</c:v>
                </c:pt>
                <c:pt idx="5319">
                  <c:v>2</c:v>
                </c:pt>
                <c:pt idx="5320">
                  <c:v>2</c:v>
                </c:pt>
                <c:pt idx="5321">
                  <c:v>2</c:v>
                </c:pt>
                <c:pt idx="5322">
                  <c:v>2</c:v>
                </c:pt>
                <c:pt idx="5323">
                  <c:v>2</c:v>
                </c:pt>
                <c:pt idx="5324">
                  <c:v>2</c:v>
                </c:pt>
                <c:pt idx="5325">
                  <c:v>2</c:v>
                </c:pt>
                <c:pt idx="5326">
                  <c:v>2</c:v>
                </c:pt>
                <c:pt idx="5327">
                  <c:v>2</c:v>
                </c:pt>
                <c:pt idx="5328">
                  <c:v>2</c:v>
                </c:pt>
                <c:pt idx="5329">
                  <c:v>2</c:v>
                </c:pt>
                <c:pt idx="5330">
                  <c:v>2</c:v>
                </c:pt>
                <c:pt idx="5331">
                  <c:v>2</c:v>
                </c:pt>
                <c:pt idx="5332">
                  <c:v>2</c:v>
                </c:pt>
                <c:pt idx="5333">
                  <c:v>2</c:v>
                </c:pt>
                <c:pt idx="5334">
                  <c:v>2</c:v>
                </c:pt>
                <c:pt idx="5335">
                  <c:v>2</c:v>
                </c:pt>
                <c:pt idx="5336">
                  <c:v>2</c:v>
                </c:pt>
                <c:pt idx="5337">
                  <c:v>2</c:v>
                </c:pt>
                <c:pt idx="5338">
                  <c:v>2</c:v>
                </c:pt>
                <c:pt idx="5339">
                  <c:v>2</c:v>
                </c:pt>
                <c:pt idx="5340">
                  <c:v>2</c:v>
                </c:pt>
                <c:pt idx="5341">
                  <c:v>2</c:v>
                </c:pt>
                <c:pt idx="5342">
                  <c:v>2</c:v>
                </c:pt>
                <c:pt idx="5343">
                  <c:v>2</c:v>
                </c:pt>
                <c:pt idx="5344">
                  <c:v>2</c:v>
                </c:pt>
                <c:pt idx="5345">
                  <c:v>2</c:v>
                </c:pt>
                <c:pt idx="5346">
                  <c:v>2</c:v>
                </c:pt>
                <c:pt idx="5347">
                  <c:v>2</c:v>
                </c:pt>
                <c:pt idx="5348">
                  <c:v>2</c:v>
                </c:pt>
                <c:pt idx="5349">
                  <c:v>2</c:v>
                </c:pt>
                <c:pt idx="5350">
                  <c:v>2</c:v>
                </c:pt>
                <c:pt idx="5351">
                  <c:v>2</c:v>
                </c:pt>
                <c:pt idx="5352">
                  <c:v>2</c:v>
                </c:pt>
                <c:pt idx="5353">
                  <c:v>2</c:v>
                </c:pt>
                <c:pt idx="5354">
                  <c:v>2</c:v>
                </c:pt>
                <c:pt idx="5355">
                  <c:v>2</c:v>
                </c:pt>
                <c:pt idx="5356">
                  <c:v>2</c:v>
                </c:pt>
                <c:pt idx="5357">
                  <c:v>2</c:v>
                </c:pt>
                <c:pt idx="5358">
                  <c:v>2</c:v>
                </c:pt>
                <c:pt idx="5359">
                  <c:v>2</c:v>
                </c:pt>
                <c:pt idx="5360">
                  <c:v>2</c:v>
                </c:pt>
                <c:pt idx="5361">
                  <c:v>2</c:v>
                </c:pt>
                <c:pt idx="5362">
                  <c:v>2</c:v>
                </c:pt>
                <c:pt idx="5363">
                  <c:v>2</c:v>
                </c:pt>
                <c:pt idx="5364">
                  <c:v>2</c:v>
                </c:pt>
                <c:pt idx="5365">
                  <c:v>2</c:v>
                </c:pt>
                <c:pt idx="5366">
                  <c:v>2</c:v>
                </c:pt>
                <c:pt idx="5367">
                  <c:v>2</c:v>
                </c:pt>
                <c:pt idx="5368">
                  <c:v>2</c:v>
                </c:pt>
                <c:pt idx="5369">
                  <c:v>2</c:v>
                </c:pt>
                <c:pt idx="5370">
                  <c:v>2</c:v>
                </c:pt>
                <c:pt idx="5371">
                  <c:v>2</c:v>
                </c:pt>
                <c:pt idx="5372">
                  <c:v>2</c:v>
                </c:pt>
                <c:pt idx="5373">
                  <c:v>2</c:v>
                </c:pt>
                <c:pt idx="5374">
                  <c:v>2</c:v>
                </c:pt>
                <c:pt idx="5375">
                  <c:v>2</c:v>
                </c:pt>
                <c:pt idx="5376">
                  <c:v>2</c:v>
                </c:pt>
                <c:pt idx="5377">
                  <c:v>2</c:v>
                </c:pt>
                <c:pt idx="5378">
                  <c:v>2</c:v>
                </c:pt>
                <c:pt idx="5379">
                  <c:v>2</c:v>
                </c:pt>
                <c:pt idx="5380">
                  <c:v>2</c:v>
                </c:pt>
                <c:pt idx="5381">
                  <c:v>2</c:v>
                </c:pt>
                <c:pt idx="5382">
                  <c:v>2</c:v>
                </c:pt>
                <c:pt idx="5383">
                  <c:v>2</c:v>
                </c:pt>
                <c:pt idx="5384">
                  <c:v>2</c:v>
                </c:pt>
                <c:pt idx="5385">
                  <c:v>2</c:v>
                </c:pt>
                <c:pt idx="5386">
                  <c:v>2</c:v>
                </c:pt>
                <c:pt idx="5387">
                  <c:v>2</c:v>
                </c:pt>
                <c:pt idx="5388">
                  <c:v>2</c:v>
                </c:pt>
                <c:pt idx="5389">
                  <c:v>2</c:v>
                </c:pt>
                <c:pt idx="5390">
                  <c:v>2</c:v>
                </c:pt>
                <c:pt idx="5391">
                  <c:v>2</c:v>
                </c:pt>
                <c:pt idx="5392">
                  <c:v>2</c:v>
                </c:pt>
                <c:pt idx="5393">
                  <c:v>2</c:v>
                </c:pt>
                <c:pt idx="5394">
                  <c:v>2</c:v>
                </c:pt>
                <c:pt idx="5395">
                  <c:v>2</c:v>
                </c:pt>
                <c:pt idx="5396">
                  <c:v>2</c:v>
                </c:pt>
                <c:pt idx="5397">
                  <c:v>2</c:v>
                </c:pt>
                <c:pt idx="5398">
                  <c:v>2</c:v>
                </c:pt>
                <c:pt idx="5399">
                  <c:v>2</c:v>
                </c:pt>
                <c:pt idx="5400">
                  <c:v>2</c:v>
                </c:pt>
                <c:pt idx="5401">
                  <c:v>2</c:v>
                </c:pt>
                <c:pt idx="5402">
                  <c:v>2</c:v>
                </c:pt>
                <c:pt idx="5403">
                  <c:v>2</c:v>
                </c:pt>
                <c:pt idx="5404">
                  <c:v>2</c:v>
                </c:pt>
                <c:pt idx="5405">
                  <c:v>2</c:v>
                </c:pt>
                <c:pt idx="5406">
                  <c:v>2</c:v>
                </c:pt>
                <c:pt idx="5407">
                  <c:v>2</c:v>
                </c:pt>
                <c:pt idx="5408">
                  <c:v>2</c:v>
                </c:pt>
                <c:pt idx="5409">
                  <c:v>2</c:v>
                </c:pt>
                <c:pt idx="5410">
                  <c:v>2</c:v>
                </c:pt>
                <c:pt idx="5411">
                  <c:v>2</c:v>
                </c:pt>
                <c:pt idx="5412">
                  <c:v>2</c:v>
                </c:pt>
                <c:pt idx="5413">
                  <c:v>2</c:v>
                </c:pt>
                <c:pt idx="5414">
                  <c:v>2</c:v>
                </c:pt>
                <c:pt idx="5415">
                  <c:v>2</c:v>
                </c:pt>
                <c:pt idx="5416">
                  <c:v>2</c:v>
                </c:pt>
                <c:pt idx="5417">
                  <c:v>2</c:v>
                </c:pt>
                <c:pt idx="5418">
                  <c:v>2</c:v>
                </c:pt>
                <c:pt idx="5419">
                  <c:v>2</c:v>
                </c:pt>
                <c:pt idx="5420">
                  <c:v>2</c:v>
                </c:pt>
                <c:pt idx="5421">
                  <c:v>2</c:v>
                </c:pt>
                <c:pt idx="5422">
                  <c:v>2</c:v>
                </c:pt>
                <c:pt idx="5423">
                  <c:v>2</c:v>
                </c:pt>
                <c:pt idx="5424">
                  <c:v>2</c:v>
                </c:pt>
                <c:pt idx="5425">
                  <c:v>2</c:v>
                </c:pt>
                <c:pt idx="5426">
                  <c:v>2</c:v>
                </c:pt>
                <c:pt idx="5427">
                  <c:v>2</c:v>
                </c:pt>
                <c:pt idx="5428">
                  <c:v>2</c:v>
                </c:pt>
                <c:pt idx="5429">
                  <c:v>2</c:v>
                </c:pt>
                <c:pt idx="5430">
                  <c:v>2</c:v>
                </c:pt>
                <c:pt idx="5431">
                  <c:v>2</c:v>
                </c:pt>
                <c:pt idx="5432">
                  <c:v>2</c:v>
                </c:pt>
                <c:pt idx="5433">
                  <c:v>2</c:v>
                </c:pt>
                <c:pt idx="5434">
                  <c:v>2</c:v>
                </c:pt>
                <c:pt idx="5435">
                  <c:v>2</c:v>
                </c:pt>
                <c:pt idx="5436">
                  <c:v>2</c:v>
                </c:pt>
                <c:pt idx="5437">
                  <c:v>2</c:v>
                </c:pt>
                <c:pt idx="5438">
                  <c:v>2</c:v>
                </c:pt>
                <c:pt idx="5439">
                  <c:v>2</c:v>
                </c:pt>
                <c:pt idx="5440">
                  <c:v>2</c:v>
                </c:pt>
                <c:pt idx="5441">
                  <c:v>2</c:v>
                </c:pt>
                <c:pt idx="5442">
                  <c:v>2</c:v>
                </c:pt>
                <c:pt idx="5443">
                  <c:v>2</c:v>
                </c:pt>
                <c:pt idx="5444">
                  <c:v>2</c:v>
                </c:pt>
                <c:pt idx="5445">
                  <c:v>2</c:v>
                </c:pt>
                <c:pt idx="5446">
                  <c:v>2</c:v>
                </c:pt>
                <c:pt idx="5447">
                  <c:v>2</c:v>
                </c:pt>
                <c:pt idx="5448">
                  <c:v>2</c:v>
                </c:pt>
                <c:pt idx="5449">
                  <c:v>2</c:v>
                </c:pt>
                <c:pt idx="5450">
                  <c:v>2</c:v>
                </c:pt>
                <c:pt idx="5451">
                  <c:v>2</c:v>
                </c:pt>
                <c:pt idx="5452">
                  <c:v>2</c:v>
                </c:pt>
                <c:pt idx="5453">
                  <c:v>2</c:v>
                </c:pt>
                <c:pt idx="5454">
                  <c:v>2</c:v>
                </c:pt>
                <c:pt idx="5455">
                  <c:v>2</c:v>
                </c:pt>
                <c:pt idx="5456">
                  <c:v>2</c:v>
                </c:pt>
                <c:pt idx="5457">
                  <c:v>2</c:v>
                </c:pt>
                <c:pt idx="5458">
                  <c:v>2</c:v>
                </c:pt>
                <c:pt idx="5459">
                  <c:v>2</c:v>
                </c:pt>
                <c:pt idx="5460">
                  <c:v>2</c:v>
                </c:pt>
                <c:pt idx="5461">
                  <c:v>2</c:v>
                </c:pt>
                <c:pt idx="5462">
                  <c:v>2</c:v>
                </c:pt>
                <c:pt idx="5463">
                  <c:v>2</c:v>
                </c:pt>
                <c:pt idx="5464">
                  <c:v>2</c:v>
                </c:pt>
                <c:pt idx="5465">
                  <c:v>2</c:v>
                </c:pt>
                <c:pt idx="5466">
                  <c:v>2</c:v>
                </c:pt>
                <c:pt idx="5467">
                  <c:v>2</c:v>
                </c:pt>
                <c:pt idx="5468">
                  <c:v>2</c:v>
                </c:pt>
                <c:pt idx="5469">
                  <c:v>2</c:v>
                </c:pt>
                <c:pt idx="5470">
                  <c:v>2</c:v>
                </c:pt>
                <c:pt idx="5471">
                  <c:v>2</c:v>
                </c:pt>
                <c:pt idx="5472">
                  <c:v>2</c:v>
                </c:pt>
                <c:pt idx="5473">
                  <c:v>2</c:v>
                </c:pt>
                <c:pt idx="5474">
                  <c:v>2</c:v>
                </c:pt>
                <c:pt idx="5475">
                  <c:v>2</c:v>
                </c:pt>
                <c:pt idx="5476">
                  <c:v>2</c:v>
                </c:pt>
                <c:pt idx="5477">
                  <c:v>2</c:v>
                </c:pt>
                <c:pt idx="5478">
                  <c:v>2</c:v>
                </c:pt>
                <c:pt idx="5479">
                  <c:v>2</c:v>
                </c:pt>
                <c:pt idx="5480">
                  <c:v>2</c:v>
                </c:pt>
                <c:pt idx="5481">
                  <c:v>2</c:v>
                </c:pt>
                <c:pt idx="5482">
                  <c:v>2</c:v>
                </c:pt>
                <c:pt idx="5483">
                  <c:v>2</c:v>
                </c:pt>
                <c:pt idx="5484">
                  <c:v>2</c:v>
                </c:pt>
                <c:pt idx="5485">
                  <c:v>2</c:v>
                </c:pt>
                <c:pt idx="5486">
                  <c:v>2</c:v>
                </c:pt>
                <c:pt idx="5487">
                  <c:v>2</c:v>
                </c:pt>
                <c:pt idx="5488">
                  <c:v>2</c:v>
                </c:pt>
                <c:pt idx="5489">
                  <c:v>2</c:v>
                </c:pt>
                <c:pt idx="5490">
                  <c:v>2</c:v>
                </c:pt>
                <c:pt idx="5491">
                  <c:v>2</c:v>
                </c:pt>
                <c:pt idx="5492">
                  <c:v>2</c:v>
                </c:pt>
                <c:pt idx="5493">
                  <c:v>2</c:v>
                </c:pt>
                <c:pt idx="5494">
                  <c:v>2</c:v>
                </c:pt>
                <c:pt idx="5495">
                  <c:v>2</c:v>
                </c:pt>
                <c:pt idx="5496">
                  <c:v>2</c:v>
                </c:pt>
                <c:pt idx="5497">
                  <c:v>2</c:v>
                </c:pt>
                <c:pt idx="5498">
                  <c:v>2</c:v>
                </c:pt>
                <c:pt idx="5499">
                  <c:v>2</c:v>
                </c:pt>
                <c:pt idx="5500">
                  <c:v>2</c:v>
                </c:pt>
                <c:pt idx="5501">
                  <c:v>2</c:v>
                </c:pt>
                <c:pt idx="5502">
                  <c:v>2</c:v>
                </c:pt>
                <c:pt idx="5503">
                  <c:v>2</c:v>
                </c:pt>
                <c:pt idx="5504">
                  <c:v>2</c:v>
                </c:pt>
                <c:pt idx="5505">
                  <c:v>2</c:v>
                </c:pt>
                <c:pt idx="5506">
                  <c:v>2</c:v>
                </c:pt>
                <c:pt idx="5507">
                  <c:v>2</c:v>
                </c:pt>
                <c:pt idx="5508">
                  <c:v>2</c:v>
                </c:pt>
                <c:pt idx="5509">
                  <c:v>2</c:v>
                </c:pt>
                <c:pt idx="5510">
                  <c:v>2</c:v>
                </c:pt>
                <c:pt idx="5511">
                  <c:v>2</c:v>
                </c:pt>
                <c:pt idx="5512">
                  <c:v>2</c:v>
                </c:pt>
                <c:pt idx="5513">
                  <c:v>2</c:v>
                </c:pt>
                <c:pt idx="5514">
                  <c:v>2</c:v>
                </c:pt>
                <c:pt idx="5515">
                  <c:v>2</c:v>
                </c:pt>
                <c:pt idx="5516">
                  <c:v>2</c:v>
                </c:pt>
                <c:pt idx="5517">
                  <c:v>2</c:v>
                </c:pt>
                <c:pt idx="5518">
                  <c:v>2</c:v>
                </c:pt>
                <c:pt idx="5519">
                  <c:v>2</c:v>
                </c:pt>
                <c:pt idx="5520">
                  <c:v>2</c:v>
                </c:pt>
                <c:pt idx="5521">
                  <c:v>2</c:v>
                </c:pt>
                <c:pt idx="5522">
                  <c:v>2</c:v>
                </c:pt>
                <c:pt idx="5523">
                  <c:v>2</c:v>
                </c:pt>
                <c:pt idx="5524">
                  <c:v>2</c:v>
                </c:pt>
                <c:pt idx="5525">
                  <c:v>2</c:v>
                </c:pt>
                <c:pt idx="5526">
                  <c:v>2</c:v>
                </c:pt>
                <c:pt idx="5527">
                  <c:v>2</c:v>
                </c:pt>
                <c:pt idx="5528">
                  <c:v>2</c:v>
                </c:pt>
                <c:pt idx="5529">
                  <c:v>2</c:v>
                </c:pt>
                <c:pt idx="5530">
                  <c:v>2</c:v>
                </c:pt>
                <c:pt idx="5531">
                  <c:v>2</c:v>
                </c:pt>
                <c:pt idx="5532">
                  <c:v>2</c:v>
                </c:pt>
                <c:pt idx="5533">
                  <c:v>2</c:v>
                </c:pt>
                <c:pt idx="5534">
                  <c:v>2</c:v>
                </c:pt>
                <c:pt idx="5535">
                  <c:v>2</c:v>
                </c:pt>
                <c:pt idx="5536">
                  <c:v>2</c:v>
                </c:pt>
                <c:pt idx="5537">
                  <c:v>2</c:v>
                </c:pt>
                <c:pt idx="5538">
                  <c:v>2</c:v>
                </c:pt>
                <c:pt idx="5539">
                  <c:v>2</c:v>
                </c:pt>
                <c:pt idx="5540">
                  <c:v>2</c:v>
                </c:pt>
                <c:pt idx="5541">
                  <c:v>2</c:v>
                </c:pt>
                <c:pt idx="5542">
                  <c:v>2</c:v>
                </c:pt>
                <c:pt idx="5543">
                  <c:v>2</c:v>
                </c:pt>
                <c:pt idx="5544">
                  <c:v>2</c:v>
                </c:pt>
                <c:pt idx="5545">
                  <c:v>2</c:v>
                </c:pt>
                <c:pt idx="5546">
                  <c:v>2</c:v>
                </c:pt>
                <c:pt idx="5547">
                  <c:v>2</c:v>
                </c:pt>
                <c:pt idx="5548">
                  <c:v>2</c:v>
                </c:pt>
                <c:pt idx="5549">
                  <c:v>2</c:v>
                </c:pt>
                <c:pt idx="5550">
                  <c:v>2</c:v>
                </c:pt>
                <c:pt idx="5551">
                  <c:v>2</c:v>
                </c:pt>
                <c:pt idx="5552">
                  <c:v>2</c:v>
                </c:pt>
                <c:pt idx="5553">
                  <c:v>2</c:v>
                </c:pt>
                <c:pt idx="5554">
                  <c:v>2</c:v>
                </c:pt>
                <c:pt idx="5555">
                  <c:v>2</c:v>
                </c:pt>
                <c:pt idx="5556">
                  <c:v>2</c:v>
                </c:pt>
                <c:pt idx="5557">
                  <c:v>2</c:v>
                </c:pt>
                <c:pt idx="5558">
                  <c:v>2</c:v>
                </c:pt>
                <c:pt idx="5559">
                  <c:v>2</c:v>
                </c:pt>
                <c:pt idx="5560">
                  <c:v>2</c:v>
                </c:pt>
                <c:pt idx="5561">
                  <c:v>2</c:v>
                </c:pt>
                <c:pt idx="5562">
                  <c:v>2</c:v>
                </c:pt>
                <c:pt idx="5563">
                  <c:v>2</c:v>
                </c:pt>
                <c:pt idx="5564">
                  <c:v>2</c:v>
                </c:pt>
                <c:pt idx="5565">
                  <c:v>2</c:v>
                </c:pt>
                <c:pt idx="5566">
                  <c:v>2</c:v>
                </c:pt>
                <c:pt idx="5567">
                  <c:v>2</c:v>
                </c:pt>
                <c:pt idx="5568">
                  <c:v>2</c:v>
                </c:pt>
                <c:pt idx="5569">
                  <c:v>2</c:v>
                </c:pt>
                <c:pt idx="5570">
                  <c:v>2</c:v>
                </c:pt>
                <c:pt idx="5571">
                  <c:v>2</c:v>
                </c:pt>
                <c:pt idx="5572">
                  <c:v>2</c:v>
                </c:pt>
                <c:pt idx="5573">
                  <c:v>2</c:v>
                </c:pt>
                <c:pt idx="5574">
                  <c:v>2</c:v>
                </c:pt>
                <c:pt idx="5575">
                  <c:v>2</c:v>
                </c:pt>
                <c:pt idx="5576">
                  <c:v>2</c:v>
                </c:pt>
                <c:pt idx="5577">
                  <c:v>2</c:v>
                </c:pt>
                <c:pt idx="5578">
                  <c:v>2</c:v>
                </c:pt>
                <c:pt idx="5579">
                  <c:v>2</c:v>
                </c:pt>
                <c:pt idx="5580">
                  <c:v>2</c:v>
                </c:pt>
                <c:pt idx="5581">
                  <c:v>2</c:v>
                </c:pt>
                <c:pt idx="5582">
                  <c:v>2</c:v>
                </c:pt>
                <c:pt idx="5583">
                  <c:v>2</c:v>
                </c:pt>
                <c:pt idx="5584">
                  <c:v>2</c:v>
                </c:pt>
                <c:pt idx="5585">
                  <c:v>2</c:v>
                </c:pt>
                <c:pt idx="5586">
                  <c:v>2</c:v>
                </c:pt>
                <c:pt idx="5587">
                  <c:v>2</c:v>
                </c:pt>
                <c:pt idx="5588">
                  <c:v>2</c:v>
                </c:pt>
                <c:pt idx="5589">
                  <c:v>2</c:v>
                </c:pt>
                <c:pt idx="5590">
                  <c:v>2</c:v>
                </c:pt>
                <c:pt idx="5591">
                  <c:v>2</c:v>
                </c:pt>
                <c:pt idx="5592">
                  <c:v>2</c:v>
                </c:pt>
                <c:pt idx="5593">
                  <c:v>2</c:v>
                </c:pt>
                <c:pt idx="5594">
                  <c:v>2</c:v>
                </c:pt>
                <c:pt idx="5595">
                  <c:v>2</c:v>
                </c:pt>
                <c:pt idx="5596">
                  <c:v>2</c:v>
                </c:pt>
                <c:pt idx="5597">
                  <c:v>2</c:v>
                </c:pt>
                <c:pt idx="5598">
                  <c:v>2</c:v>
                </c:pt>
                <c:pt idx="5599">
                  <c:v>2</c:v>
                </c:pt>
                <c:pt idx="5600">
                  <c:v>2</c:v>
                </c:pt>
                <c:pt idx="5601">
                  <c:v>2</c:v>
                </c:pt>
                <c:pt idx="5602">
                  <c:v>2</c:v>
                </c:pt>
                <c:pt idx="5603">
                  <c:v>2</c:v>
                </c:pt>
                <c:pt idx="5604">
                  <c:v>2</c:v>
                </c:pt>
                <c:pt idx="5605">
                  <c:v>2</c:v>
                </c:pt>
                <c:pt idx="5606">
                  <c:v>2</c:v>
                </c:pt>
                <c:pt idx="5607">
                  <c:v>2</c:v>
                </c:pt>
                <c:pt idx="5608">
                  <c:v>2</c:v>
                </c:pt>
                <c:pt idx="5609">
                  <c:v>2</c:v>
                </c:pt>
                <c:pt idx="5610">
                  <c:v>2</c:v>
                </c:pt>
                <c:pt idx="5611">
                  <c:v>2</c:v>
                </c:pt>
                <c:pt idx="5612">
                  <c:v>2</c:v>
                </c:pt>
                <c:pt idx="5613">
                  <c:v>2</c:v>
                </c:pt>
                <c:pt idx="5614">
                  <c:v>2</c:v>
                </c:pt>
                <c:pt idx="5615">
                  <c:v>2</c:v>
                </c:pt>
                <c:pt idx="5616">
                  <c:v>2</c:v>
                </c:pt>
                <c:pt idx="5617">
                  <c:v>2</c:v>
                </c:pt>
                <c:pt idx="5618">
                  <c:v>2</c:v>
                </c:pt>
                <c:pt idx="5619">
                  <c:v>2</c:v>
                </c:pt>
                <c:pt idx="5620">
                  <c:v>2</c:v>
                </c:pt>
                <c:pt idx="5621">
                  <c:v>2</c:v>
                </c:pt>
                <c:pt idx="5622">
                  <c:v>2</c:v>
                </c:pt>
                <c:pt idx="5623">
                  <c:v>2</c:v>
                </c:pt>
                <c:pt idx="5624">
                  <c:v>2</c:v>
                </c:pt>
                <c:pt idx="5625">
                  <c:v>2</c:v>
                </c:pt>
                <c:pt idx="5626">
                  <c:v>2</c:v>
                </c:pt>
                <c:pt idx="5627">
                  <c:v>2</c:v>
                </c:pt>
                <c:pt idx="5628">
                  <c:v>2</c:v>
                </c:pt>
                <c:pt idx="5629">
                  <c:v>2</c:v>
                </c:pt>
                <c:pt idx="5630">
                  <c:v>2</c:v>
                </c:pt>
                <c:pt idx="5631">
                  <c:v>2</c:v>
                </c:pt>
                <c:pt idx="5632">
                  <c:v>2</c:v>
                </c:pt>
                <c:pt idx="5633">
                  <c:v>2</c:v>
                </c:pt>
                <c:pt idx="5634">
                  <c:v>2</c:v>
                </c:pt>
                <c:pt idx="5635">
                  <c:v>2</c:v>
                </c:pt>
                <c:pt idx="5636">
                  <c:v>2</c:v>
                </c:pt>
                <c:pt idx="5637">
                  <c:v>2</c:v>
                </c:pt>
                <c:pt idx="5638">
                  <c:v>2</c:v>
                </c:pt>
                <c:pt idx="5639">
                  <c:v>2</c:v>
                </c:pt>
                <c:pt idx="5640">
                  <c:v>2</c:v>
                </c:pt>
                <c:pt idx="5641">
                  <c:v>2</c:v>
                </c:pt>
                <c:pt idx="5642">
                  <c:v>2</c:v>
                </c:pt>
                <c:pt idx="5643">
                  <c:v>2</c:v>
                </c:pt>
                <c:pt idx="5644">
                  <c:v>2</c:v>
                </c:pt>
                <c:pt idx="5645">
                  <c:v>2</c:v>
                </c:pt>
                <c:pt idx="5646">
                  <c:v>2</c:v>
                </c:pt>
                <c:pt idx="5647">
                  <c:v>2</c:v>
                </c:pt>
                <c:pt idx="5648">
                  <c:v>2</c:v>
                </c:pt>
                <c:pt idx="5649">
                  <c:v>2</c:v>
                </c:pt>
                <c:pt idx="5650">
                  <c:v>2</c:v>
                </c:pt>
                <c:pt idx="5651">
                  <c:v>2</c:v>
                </c:pt>
                <c:pt idx="5652">
                  <c:v>2</c:v>
                </c:pt>
                <c:pt idx="5653">
                  <c:v>2</c:v>
                </c:pt>
                <c:pt idx="5654">
                  <c:v>2</c:v>
                </c:pt>
                <c:pt idx="5655">
                  <c:v>2</c:v>
                </c:pt>
                <c:pt idx="5656">
                  <c:v>2</c:v>
                </c:pt>
                <c:pt idx="5657">
                  <c:v>2</c:v>
                </c:pt>
                <c:pt idx="5658">
                  <c:v>2</c:v>
                </c:pt>
                <c:pt idx="5659">
                  <c:v>2</c:v>
                </c:pt>
                <c:pt idx="5660">
                  <c:v>2</c:v>
                </c:pt>
                <c:pt idx="5661">
                  <c:v>2</c:v>
                </c:pt>
                <c:pt idx="5662">
                  <c:v>2</c:v>
                </c:pt>
                <c:pt idx="5663">
                  <c:v>2</c:v>
                </c:pt>
                <c:pt idx="5664">
                  <c:v>2</c:v>
                </c:pt>
                <c:pt idx="5665">
                  <c:v>2</c:v>
                </c:pt>
                <c:pt idx="5666">
                  <c:v>2</c:v>
                </c:pt>
                <c:pt idx="5667">
                  <c:v>2</c:v>
                </c:pt>
                <c:pt idx="5668">
                  <c:v>2</c:v>
                </c:pt>
                <c:pt idx="5669">
                  <c:v>2</c:v>
                </c:pt>
                <c:pt idx="5670">
                  <c:v>2</c:v>
                </c:pt>
                <c:pt idx="5671">
                  <c:v>2</c:v>
                </c:pt>
                <c:pt idx="5672">
                  <c:v>2</c:v>
                </c:pt>
                <c:pt idx="5673">
                  <c:v>2</c:v>
                </c:pt>
                <c:pt idx="5674">
                  <c:v>2</c:v>
                </c:pt>
                <c:pt idx="5675">
                  <c:v>2</c:v>
                </c:pt>
                <c:pt idx="5676">
                  <c:v>2</c:v>
                </c:pt>
                <c:pt idx="5677">
                  <c:v>2</c:v>
                </c:pt>
                <c:pt idx="5678">
                  <c:v>2</c:v>
                </c:pt>
                <c:pt idx="5679">
                  <c:v>2</c:v>
                </c:pt>
                <c:pt idx="5680">
                  <c:v>2</c:v>
                </c:pt>
                <c:pt idx="5681">
                  <c:v>2</c:v>
                </c:pt>
                <c:pt idx="5682">
                  <c:v>2</c:v>
                </c:pt>
                <c:pt idx="5683">
                  <c:v>2</c:v>
                </c:pt>
                <c:pt idx="5684">
                  <c:v>2</c:v>
                </c:pt>
                <c:pt idx="5685">
                  <c:v>2</c:v>
                </c:pt>
                <c:pt idx="5686">
                  <c:v>2</c:v>
                </c:pt>
                <c:pt idx="5687">
                  <c:v>2</c:v>
                </c:pt>
                <c:pt idx="5688">
                  <c:v>2</c:v>
                </c:pt>
                <c:pt idx="5689">
                  <c:v>2</c:v>
                </c:pt>
                <c:pt idx="5690">
                  <c:v>2</c:v>
                </c:pt>
                <c:pt idx="5691">
                  <c:v>2</c:v>
                </c:pt>
                <c:pt idx="5692">
                  <c:v>2</c:v>
                </c:pt>
                <c:pt idx="5693">
                  <c:v>2</c:v>
                </c:pt>
                <c:pt idx="5694">
                  <c:v>2</c:v>
                </c:pt>
                <c:pt idx="5695">
                  <c:v>2</c:v>
                </c:pt>
                <c:pt idx="5696">
                  <c:v>2</c:v>
                </c:pt>
                <c:pt idx="5697">
                  <c:v>2</c:v>
                </c:pt>
                <c:pt idx="5698">
                  <c:v>2</c:v>
                </c:pt>
                <c:pt idx="5699">
                  <c:v>2</c:v>
                </c:pt>
                <c:pt idx="5700">
                  <c:v>2</c:v>
                </c:pt>
                <c:pt idx="5701">
                  <c:v>2</c:v>
                </c:pt>
                <c:pt idx="5702">
                  <c:v>2</c:v>
                </c:pt>
                <c:pt idx="5703">
                  <c:v>2</c:v>
                </c:pt>
                <c:pt idx="5704">
                  <c:v>2</c:v>
                </c:pt>
                <c:pt idx="5705">
                  <c:v>2</c:v>
                </c:pt>
                <c:pt idx="5706">
                  <c:v>2</c:v>
                </c:pt>
                <c:pt idx="5707">
                  <c:v>2</c:v>
                </c:pt>
                <c:pt idx="5708">
                  <c:v>2</c:v>
                </c:pt>
                <c:pt idx="5709">
                  <c:v>2</c:v>
                </c:pt>
                <c:pt idx="5710">
                  <c:v>2</c:v>
                </c:pt>
                <c:pt idx="5711">
                  <c:v>2</c:v>
                </c:pt>
                <c:pt idx="5712">
                  <c:v>2</c:v>
                </c:pt>
                <c:pt idx="5713">
                  <c:v>2</c:v>
                </c:pt>
                <c:pt idx="5714">
                  <c:v>2</c:v>
                </c:pt>
                <c:pt idx="5715">
                  <c:v>2</c:v>
                </c:pt>
                <c:pt idx="5716">
                  <c:v>2</c:v>
                </c:pt>
                <c:pt idx="5717">
                  <c:v>2</c:v>
                </c:pt>
                <c:pt idx="5718">
                  <c:v>2</c:v>
                </c:pt>
                <c:pt idx="5719">
                  <c:v>2</c:v>
                </c:pt>
                <c:pt idx="5720">
                  <c:v>2</c:v>
                </c:pt>
                <c:pt idx="5721">
                  <c:v>2</c:v>
                </c:pt>
                <c:pt idx="5722">
                  <c:v>2</c:v>
                </c:pt>
                <c:pt idx="5723">
                  <c:v>2</c:v>
                </c:pt>
                <c:pt idx="5724">
                  <c:v>2</c:v>
                </c:pt>
                <c:pt idx="5725">
                  <c:v>2</c:v>
                </c:pt>
                <c:pt idx="5726">
                  <c:v>2</c:v>
                </c:pt>
                <c:pt idx="5727">
                  <c:v>2</c:v>
                </c:pt>
                <c:pt idx="5728">
                  <c:v>2</c:v>
                </c:pt>
                <c:pt idx="5729">
                  <c:v>2</c:v>
                </c:pt>
                <c:pt idx="5730">
                  <c:v>2</c:v>
                </c:pt>
                <c:pt idx="5731">
                  <c:v>2</c:v>
                </c:pt>
                <c:pt idx="5732">
                  <c:v>2</c:v>
                </c:pt>
                <c:pt idx="5733">
                  <c:v>2</c:v>
                </c:pt>
                <c:pt idx="5734">
                  <c:v>2</c:v>
                </c:pt>
                <c:pt idx="5735">
                  <c:v>2</c:v>
                </c:pt>
                <c:pt idx="5736">
                  <c:v>2</c:v>
                </c:pt>
                <c:pt idx="5737">
                  <c:v>2</c:v>
                </c:pt>
                <c:pt idx="5738">
                  <c:v>2</c:v>
                </c:pt>
                <c:pt idx="5739">
                  <c:v>2</c:v>
                </c:pt>
                <c:pt idx="5740">
                  <c:v>2</c:v>
                </c:pt>
                <c:pt idx="5741">
                  <c:v>2</c:v>
                </c:pt>
                <c:pt idx="5742">
                  <c:v>2</c:v>
                </c:pt>
                <c:pt idx="5743">
                  <c:v>2</c:v>
                </c:pt>
                <c:pt idx="5744">
                  <c:v>2</c:v>
                </c:pt>
                <c:pt idx="5745">
                  <c:v>2</c:v>
                </c:pt>
                <c:pt idx="5746">
                  <c:v>2</c:v>
                </c:pt>
                <c:pt idx="5747">
                  <c:v>2</c:v>
                </c:pt>
                <c:pt idx="5748">
                  <c:v>2</c:v>
                </c:pt>
                <c:pt idx="5749">
                  <c:v>2</c:v>
                </c:pt>
                <c:pt idx="5750">
                  <c:v>2</c:v>
                </c:pt>
                <c:pt idx="5751">
                  <c:v>2</c:v>
                </c:pt>
                <c:pt idx="5752">
                  <c:v>2</c:v>
                </c:pt>
                <c:pt idx="5753">
                  <c:v>2</c:v>
                </c:pt>
                <c:pt idx="5754">
                  <c:v>2</c:v>
                </c:pt>
                <c:pt idx="5755">
                  <c:v>2</c:v>
                </c:pt>
                <c:pt idx="5756">
                  <c:v>2</c:v>
                </c:pt>
                <c:pt idx="5757">
                  <c:v>2</c:v>
                </c:pt>
                <c:pt idx="5758">
                  <c:v>2</c:v>
                </c:pt>
                <c:pt idx="5759">
                  <c:v>2</c:v>
                </c:pt>
                <c:pt idx="5760">
                  <c:v>2</c:v>
                </c:pt>
                <c:pt idx="5761">
                  <c:v>2</c:v>
                </c:pt>
                <c:pt idx="5762">
                  <c:v>2</c:v>
                </c:pt>
                <c:pt idx="5763">
                  <c:v>2</c:v>
                </c:pt>
                <c:pt idx="5764">
                  <c:v>2</c:v>
                </c:pt>
                <c:pt idx="5765">
                  <c:v>2</c:v>
                </c:pt>
                <c:pt idx="5766">
                  <c:v>2</c:v>
                </c:pt>
                <c:pt idx="5767">
                  <c:v>2</c:v>
                </c:pt>
                <c:pt idx="5768">
                  <c:v>2</c:v>
                </c:pt>
                <c:pt idx="5769">
                  <c:v>2</c:v>
                </c:pt>
                <c:pt idx="5770">
                  <c:v>2</c:v>
                </c:pt>
                <c:pt idx="5771">
                  <c:v>2</c:v>
                </c:pt>
                <c:pt idx="5772">
                  <c:v>2</c:v>
                </c:pt>
                <c:pt idx="5773">
                  <c:v>2</c:v>
                </c:pt>
                <c:pt idx="5774">
                  <c:v>2</c:v>
                </c:pt>
                <c:pt idx="5775">
                  <c:v>2</c:v>
                </c:pt>
                <c:pt idx="5776">
                  <c:v>2</c:v>
                </c:pt>
                <c:pt idx="5777">
                  <c:v>2</c:v>
                </c:pt>
                <c:pt idx="5778">
                  <c:v>2</c:v>
                </c:pt>
                <c:pt idx="5779">
                  <c:v>2</c:v>
                </c:pt>
                <c:pt idx="5780">
                  <c:v>2</c:v>
                </c:pt>
                <c:pt idx="5781">
                  <c:v>2</c:v>
                </c:pt>
                <c:pt idx="5782">
                  <c:v>2</c:v>
                </c:pt>
                <c:pt idx="5783">
                  <c:v>2</c:v>
                </c:pt>
                <c:pt idx="5784">
                  <c:v>2</c:v>
                </c:pt>
                <c:pt idx="5785">
                  <c:v>2</c:v>
                </c:pt>
                <c:pt idx="5786">
                  <c:v>2</c:v>
                </c:pt>
                <c:pt idx="5787">
                  <c:v>2</c:v>
                </c:pt>
                <c:pt idx="5788">
                  <c:v>2</c:v>
                </c:pt>
                <c:pt idx="5789">
                  <c:v>2</c:v>
                </c:pt>
                <c:pt idx="5790">
                  <c:v>2</c:v>
                </c:pt>
                <c:pt idx="5791">
                  <c:v>2</c:v>
                </c:pt>
                <c:pt idx="5792">
                  <c:v>2</c:v>
                </c:pt>
                <c:pt idx="5793">
                  <c:v>2</c:v>
                </c:pt>
                <c:pt idx="5794">
                  <c:v>2</c:v>
                </c:pt>
                <c:pt idx="5795">
                  <c:v>2</c:v>
                </c:pt>
                <c:pt idx="5796">
                  <c:v>2</c:v>
                </c:pt>
                <c:pt idx="5797">
                  <c:v>2</c:v>
                </c:pt>
                <c:pt idx="5798">
                  <c:v>2</c:v>
                </c:pt>
                <c:pt idx="5799">
                  <c:v>2</c:v>
                </c:pt>
                <c:pt idx="5800">
                  <c:v>2</c:v>
                </c:pt>
                <c:pt idx="5801">
                  <c:v>2</c:v>
                </c:pt>
                <c:pt idx="5802">
                  <c:v>2</c:v>
                </c:pt>
                <c:pt idx="5803">
                  <c:v>2</c:v>
                </c:pt>
                <c:pt idx="5804">
                  <c:v>2</c:v>
                </c:pt>
                <c:pt idx="5805">
                  <c:v>2</c:v>
                </c:pt>
                <c:pt idx="5806">
                  <c:v>2</c:v>
                </c:pt>
                <c:pt idx="5807">
                  <c:v>2</c:v>
                </c:pt>
                <c:pt idx="5808">
                  <c:v>2</c:v>
                </c:pt>
                <c:pt idx="5809">
                  <c:v>2</c:v>
                </c:pt>
                <c:pt idx="5810">
                  <c:v>2</c:v>
                </c:pt>
                <c:pt idx="5811">
                  <c:v>2</c:v>
                </c:pt>
                <c:pt idx="5812">
                  <c:v>2</c:v>
                </c:pt>
                <c:pt idx="5813">
                  <c:v>2</c:v>
                </c:pt>
                <c:pt idx="5814">
                  <c:v>2</c:v>
                </c:pt>
                <c:pt idx="5815">
                  <c:v>2</c:v>
                </c:pt>
                <c:pt idx="5816">
                  <c:v>2</c:v>
                </c:pt>
                <c:pt idx="5817">
                  <c:v>2</c:v>
                </c:pt>
                <c:pt idx="5818">
                  <c:v>2</c:v>
                </c:pt>
                <c:pt idx="5819">
                  <c:v>2</c:v>
                </c:pt>
                <c:pt idx="5820">
                  <c:v>2</c:v>
                </c:pt>
                <c:pt idx="5821">
                  <c:v>2</c:v>
                </c:pt>
                <c:pt idx="5822">
                  <c:v>2</c:v>
                </c:pt>
                <c:pt idx="5823">
                  <c:v>2</c:v>
                </c:pt>
                <c:pt idx="5824">
                  <c:v>2</c:v>
                </c:pt>
                <c:pt idx="5825">
                  <c:v>2</c:v>
                </c:pt>
                <c:pt idx="5826">
                  <c:v>2</c:v>
                </c:pt>
                <c:pt idx="5827">
                  <c:v>2</c:v>
                </c:pt>
                <c:pt idx="5828">
                  <c:v>2</c:v>
                </c:pt>
                <c:pt idx="5829">
                  <c:v>2</c:v>
                </c:pt>
                <c:pt idx="5830">
                  <c:v>2</c:v>
                </c:pt>
                <c:pt idx="5831">
                  <c:v>2</c:v>
                </c:pt>
                <c:pt idx="5832">
                  <c:v>2</c:v>
                </c:pt>
                <c:pt idx="5833">
                  <c:v>2</c:v>
                </c:pt>
                <c:pt idx="5834">
                  <c:v>2</c:v>
                </c:pt>
                <c:pt idx="5835">
                  <c:v>2</c:v>
                </c:pt>
                <c:pt idx="5836">
                  <c:v>2</c:v>
                </c:pt>
                <c:pt idx="5837">
                  <c:v>2</c:v>
                </c:pt>
                <c:pt idx="5838">
                  <c:v>2</c:v>
                </c:pt>
                <c:pt idx="5839">
                  <c:v>2</c:v>
                </c:pt>
                <c:pt idx="5840">
                  <c:v>2</c:v>
                </c:pt>
                <c:pt idx="5841">
                  <c:v>2</c:v>
                </c:pt>
                <c:pt idx="5842">
                  <c:v>2</c:v>
                </c:pt>
                <c:pt idx="5843">
                  <c:v>2</c:v>
                </c:pt>
                <c:pt idx="5844">
                  <c:v>2</c:v>
                </c:pt>
                <c:pt idx="5845">
                  <c:v>2</c:v>
                </c:pt>
                <c:pt idx="5846">
                  <c:v>2</c:v>
                </c:pt>
                <c:pt idx="5847">
                  <c:v>2</c:v>
                </c:pt>
                <c:pt idx="5848">
                  <c:v>2</c:v>
                </c:pt>
                <c:pt idx="5849">
                  <c:v>2</c:v>
                </c:pt>
                <c:pt idx="5850">
                  <c:v>2</c:v>
                </c:pt>
                <c:pt idx="5851">
                  <c:v>2</c:v>
                </c:pt>
                <c:pt idx="5852">
                  <c:v>2</c:v>
                </c:pt>
                <c:pt idx="5853">
                  <c:v>2</c:v>
                </c:pt>
                <c:pt idx="5854">
                  <c:v>2</c:v>
                </c:pt>
                <c:pt idx="5855">
                  <c:v>2</c:v>
                </c:pt>
                <c:pt idx="5856">
                  <c:v>2</c:v>
                </c:pt>
                <c:pt idx="5857">
                  <c:v>2</c:v>
                </c:pt>
                <c:pt idx="5858">
                  <c:v>2</c:v>
                </c:pt>
                <c:pt idx="5859">
                  <c:v>2</c:v>
                </c:pt>
                <c:pt idx="5860">
                  <c:v>2</c:v>
                </c:pt>
                <c:pt idx="5861">
                  <c:v>2</c:v>
                </c:pt>
                <c:pt idx="5862">
                  <c:v>2</c:v>
                </c:pt>
                <c:pt idx="5863">
                  <c:v>2</c:v>
                </c:pt>
                <c:pt idx="5864">
                  <c:v>2</c:v>
                </c:pt>
                <c:pt idx="5865">
                  <c:v>2</c:v>
                </c:pt>
                <c:pt idx="5866">
                  <c:v>2</c:v>
                </c:pt>
                <c:pt idx="5867">
                  <c:v>2</c:v>
                </c:pt>
                <c:pt idx="5868">
                  <c:v>2</c:v>
                </c:pt>
                <c:pt idx="5869">
                  <c:v>2</c:v>
                </c:pt>
                <c:pt idx="5870">
                  <c:v>2</c:v>
                </c:pt>
                <c:pt idx="5871">
                  <c:v>2</c:v>
                </c:pt>
                <c:pt idx="5872">
                  <c:v>2</c:v>
                </c:pt>
                <c:pt idx="5873">
                  <c:v>2</c:v>
                </c:pt>
                <c:pt idx="5874">
                  <c:v>2</c:v>
                </c:pt>
                <c:pt idx="5875">
                  <c:v>2</c:v>
                </c:pt>
                <c:pt idx="5876">
                  <c:v>2</c:v>
                </c:pt>
                <c:pt idx="5877">
                  <c:v>2</c:v>
                </c:pt>
                <c:pt idx="5878">
                  <c:v>2</c:v>
                </c:pt>
                <c:pt idx="5879">
                  <c:v>2</c:v>
                </c:pt>
                <c:pt idx="5880">
                  <c:v>2</c:v>
                </c:pt>
                <c:pt idx="5881">
                  <c:v>2</c:v>
                </c:pt>
                <c:pt idx="5882">
                  <c:v>2</c:v>
                </c:pt>
                <c:pt idx="5883">
                  <c:v>2</c:v>
                </c:pt>
                <c:pt idx="5884">
                  <c:v>2</c:v>
                </c:pt>
                <c:pt idx="5885">
                  <c:v>2</c:v>
                </c:pt>
                <c:pt idx="5886">
                  <c:v>2</c:v>
                </c:pt>
                <c:pt idx="5887">
                  <c:v>2</c:v>
                </c:pt>
                <c:pt idx="5888">
                  <c:v>2</c:v>
                </c:pt>
                <c:pt idx="5889">
                  <c:v>2</c:v>
                </c:pt>
                <c:pt idx="5890">
                  <c:v>2</c:v>
                </c:pt>
                <c:pt idx="5891">
                  <c:v>2</c:v>
                </c:pt>
                <c:pt idx="5892">
                  <c:v>2</c:v>
                </c:pt>
                <c:pt idx="5893">
                  <c:v>2</c:v>
                </c:pt>
                <c:pt idx="5894">
                  <c:v>2</c:v>
                </c:pt>
                <c:pt idx="5895">
                  <c:v>2</c:v>
                </c:pt>
                <c:pt idx="5896">
                  <c:v>2</c:v>
                </c:pt>
                <c:pt idx="5897">
                  <c:v>2</c:v>
                </c:pt>
                <c:pt idx="5898">
                  <c:v>2</c:v>
                </c:pt>
                <c:pt idx="5899">
                  <c:v>2</c:v>
                </c:pt>
                <c:pt idx="5900">
                  <c:v>2</c:v>
                </c:pt>
                <c:pt idx="5901">
                  <c:v>2</c:v>
                </c:pt>
                <c:pt idx="5902">
                  <c:v>2</c:v>
                </c:pt>
                <c:pt idx="5903">
                  <c:v>2</c:v>
                </c:pt>
                <c:pt idx="5904">
                  <c:v>2</c:v>
                </c:pt>
                <c:pt idx="5905">
                  <c:v>2</c:v>
                </c:pt>
                <c:pt idx="5906">
                  <c:v>2</c:v>
                </c:pt>
                <c:pt idx="5907">
                  <c:v>2</c:v>
                </c:pt>
                <c:pt idx="5908">
                  <c:v>2</c:v>
                </c:pt>
                <c:pt idx="5909">
                  <c:v>2</c:v>
                </c:pt>
                <c:pt idx="5910">
                  <c:v>2</c:v>
                </c:pt>
                <c:pt idx="5911">
                  <c:v>2</c:v>
                </c:pt>
                <c:pt idx="5912">
                  <c:v>2</c:v>
                </c:pt>
                <c:pt idx="5913">
                  <c:v>2</c:v>
                </c:pt>
                <c:pt idx="5914">
                  <c:v>2</c:v>
                </c:pt>
                <c:pt idx="5915">
                  <c:v>2</c:v>
                </c:pt>
                <c:pt idx="5916">
                  <c:v>2</c:v>
                </c:pt>
                <c:pt idx="5917">
                  <c:v>2</c:v>
                </c:pt>
                <c:pt idx="5918">
                  <c:v>2</c:v>
                </c:pt>
                <c:pt idx="5919">
                  <c:v>2</c:v>
                </c:pt>
                <c:pt idx="5920">
                  <c:v>2</c:v>
                </c:pt>
                <c:pt idx="5921">
                  <c:v>2</c:v>
                </c:pt>
                <c:pt idx="5922">
                  <c:v>2</c:v>
                </c:pt>
                <c:pt idx="5923">
                  <c:v>2</c:v>
                </c:pt>
                <c:pt idx="5924">
                  <c:v>2</c:v>
                </c:pt>
                <c:pt idx="5925">
                  <c:v>2</c:v>
                </c:pt>
                <c:pt idx="5926">
                  <c:v>2</c:v>
                </c:pt>
                <c:pt idx="5927">
                  <c:v>2</c:v>
                </c:pt>
                <c:pt idx="5928">
                  <c:v>2</c:v>
                </c:pt>
                <c:pt idx="5929">
                  <c:v>2</c:v>
                </c:pt>
                <c:pt idx="5930">
                  <c:v>2</c:v>
                </c:pt>
                <c:pt idx="5931">
                  <c:v>2</c:v>
                </c:pt>
                <c:pt idx="5932">
                  <c:v>2</c:v>
                </c:pt>
                <c:pt idx="5933">
                  <c:v>2</c:v>
                </c:pt>
                <c:pt idx="5934">
                  <c:v>2</c:v>
                </c:pt>
                <c:pt idx="5935">
                  <c:v>2</c:v>
                </c:pt>
                <c:pt idx="5936">
                  <c:v>2</c:v>
                </c:pt>
                <c:pt idx="5937">
                  <c:v>2</c:v>
                </c:pt>
                <c:pt idx="5938">
                  <c:v>2</c:v>
                </c:pt>
                <c:pt idx="5939">
                  <c:v>2</c:v>
                </c:pt>
                <c:pt idx="5940">
                  <c:v>2</c:v>
                </c:pt>
                <c:pt idx="5941">
                  <c:v>2</c:v>
                </c:pt>
                <c:pt idx="5942">
                  <c:v>2</c:v>
                </c:pt>
                <c:pt idx="5943">
                  <c:v>2</c:v>
                </c:pt>
                <c:pt idx="5944">
                  <c:v>2</c:v>
                </c:pt>
                <c:pt idx="5945">
                  <c:v>2</c:v>
                </c:pt>
                <c:pt idx="5946">
                  <c:v>2</c:v>
                </c:pt>
                <c:pt idx="5947">
                  <c:v>2</c:v>
                </c:pt>
                <c:pt idx="5948">
                  <c:v>2</c:v>
                </c:pt>
                <c:pt idx="5949">
                  <c:v>2</c:v>
                </c:pt>
                <c:pt idx="5950">
                  <c:v>2</c:v>
                </c:pt>
                <c:pt idx="5951">
                  <c:v>2</c:v>
                </c:pt>
                <c:pt idx="5952">
                  <c:v>2</c:v>
                </c:pt>
                <c:pt idx="5953">
                  <c:v>2</c:v>
                </c:pt>
                <c:pt idx="5954">
                  <c:v>2</c:v>
                </c:pt>
                <c:pt idx="5955">
                  <c:v>2</c:v>
                </c:pt>
                <c:pt idx="5956">
                  <c:v>2</c:v>
                </c:pt>
                <c:pt idx="5957">
                  <c:v>2</c:v>
                </c:pt>
                <c:pt idx="5958">
                  <c:v>2</c:v>
                </c:pt>
                <c:pt idx="5959">
                  <c:v>2</c:v>
                </c:pt>
                <c:pt idx="5960">
                  <c:v>2</c:v>
                </c:pt>
                <c:pt idx="5961">
                  <c:v>2</c:v>
                </c:pt>
                <c:pt idx="5962">
                  <c:v>2</c:v>
                </c:pt>
                <c:pt idx="5963">
                  <c:v>2</c:v>
                </c:pt>
                <c:pt idx="5964">
                  <c:v>2</c:v>
                </c:pt>
                <c:pt idx="5965">
                  <c:v>2</c:v>
                </c:pt>
                <c:pt idx="5966">
                  <c:v>2</c:v>
                </c:pt>
                <c:pt idx="5967">
                  <c:v>2</c:v>
                </c:pt>
                <c:pt idx="5968">
                  <c:v>2</c:v>
                </c:pt>
                <c:pt idx="5969">
                  <c:v>2</c:v>
                </c:pt>
                <c:pt idx="5970">
                  <c:v>2</c:v>
                </c:pt>
                <c:pt idx="5971">
                  <c:v>2</c:v>
                </c:pt>
                <c:pt idx="5972">
                  <c:v>2</c:v>
                </c:pt>
                <c:pt idx="5973">
                  <c:v>2</c:v>
                </c:pt>
                <c:pt idx="5974">
                  <c:v>2</c:v>
                </c:pt>
                <c:pt idx="5975">
                  <c:v>2</c:v>
                </c:pt>
                <c:pt idx="5976">
                  <c:v>2</c:v>
                </c:pt>
                <c:pt idx="5977">
                  <c:v>2</c:v>
                </c:pt>
                <c:pt idx="5978">
                  <c:v>2</c:v>
                </c:pt>
                <c:pt idx="5979">
                  <c:v>2</c:v>
                </c:pt>
                <c:pt idx="5980">
                  <c:v>2</c:v>
                </c:pt>
                <c:pt idx="5981">
                  <c:v>2</c:v>
                </c:pt>
                <c:pt idx="5982">
                  <c:v>2</c:v>
                </c:pt>
                <c:pt idx="5983">
                  <c:v>2</c:v>
                </c:pt>
                <c:pt idx="5984">
                  <c:v>2</c:v>
                </c:pt>
                <c:pt idx="5985">
                  <c:v>2</c:v>
                </c:pt>
                <c:pt idx="5986">
                  <c:v>2</c:v>
                </c:pt>
                <c:pt idx="5987">
                  <c:v>2</c:v>
                </c:pt>
                <c:pt idx="5988">
                  <c:v>2</c:v>
                </c:pt>
                <c:pt idx="5989">
                  <c:v>2</c:v>
                </c:pt>
                <c:pt idx="5990">
                  <c:v>2</c:v>
                </c:pt>
                <c:pt idx="5991">
                  <c:v>2</c:v>
                </c:pt>
                <c:pt idx="5992">
                  <c:v>2</c:v>
                </c:pt>
                <c:pt idx="5993">
                  <c:v>2</c:v>
                </c:pt>
                <c:pt idx="5994">
                  <c:v>2</c:v>
                </c:pt>
                <c:pt idx="5995">
                  <c:v>2</c:v>
                </c:pt>
                <c:pt idx="5996">
                  <c:v>2</c:v>
                </c:pt>
                <c:pt idx="5997">
                  <c:v>2</c:v>
                </c:pt>
                <c:pt idx="5998">
                  <c:v>2</c:v>
                </c:pt>
                <c:pt idx="5999">
                  <c:v>2</c:v>
                </c:pt>
                <c:pt idx="6000">
                  <c:v>2</c:v>
                </c:pt>
                <c:pt idx="6001">
                  <c:v>2</c:v>
                </c:pt>
                <c:pt idx="6002">
                  <c:v>2</c:v>
                </c:pt>
                <c:pt idx="6003">
                  <c:v>2</c:v>
                </c:pt>
                <c:pt idx="6004">
                  <c:v>2</c:v>
                </c:pt>
                <c:pt idx="6005">
                  <c:v>2</c:v>
                </c:pt>
                <c:pt idx="6006">
                  <c:v>2</c:v>
                </c:pt>
                <c:pt idx="6007">
                  <c:v>2</c:v>
                </c:pt>
                <c:pt idx="6008">
                  <c:v>2</c:v>
                </c:pt>
                <c:pt idx="6009">
                  <c:v>2</c:v>
                </c:pt>
                <c:pt idx="6010">
                  <c:v>2</c:v>
                </c:pt>
                <c:pt idx="6011">
                  <c:v>2</c:v>
                </c:pt>
                <c:pt idx="6012">
                  <c:v>2</c:v>
                </c:pt>
                <c:pt idx="6013">
                  <c:v>2</c:v>
                </c:pt>
                <c:pt idx="6014">
                  <c:v>2</c:v>
                </c:pt>
                <c:pt idx="6015">
                  <c:v>2</c:v>
                </c:pt>
                <c:pt idx="6016">
                  <c:v>2</c:v>
                </c:pt>
                <c:pt idx="6017">
                  <c:v>2</c:v>
                </c:pt>
                <c:pt idx="6018">
                  <c:v>2</c:v>
                </c:pt>
                <c:pt idx="6019">
                  <c:v>2</c:v>
                </c:pt>
                <c:pt idx="6020">
                  <c:v>2</c:v>
                </c:pt>
                <c:pt idx="6021">
                  <c:v>2</c:v>
                </c:pt>
                <c:pt idx="6022">
                  <c:v>2</c:v>
                </c:pt>
                <c:pt idx="6023">
                  <c:v>2</c:v>
                </c:pt>
                <c:pt idx="6024">
                  <c:v>2</c:v>
                </c:pt>
                <c:pt idx="6025">
                  <c:v>2</c:v>
                </c:pt>
                <c:pt idx="6026">
                  <c:v>2</c:v>
                </c:pt>
                <c:pt idx="6027">
                  <c:v>2</c:v>
                </c:pt>
                <c:pt idx="6028">
                  <c:v>2</c:v>
                </c:pt>
                <c:pt idx="6029">
                  <c:v>2</c:v>
                </c:pt>
                <c:pt idx="6030">
                  <c:v>2</c:v>
                </c:pt>
                <c:pt idx="6031">
                  <c:v>2</c:v>
                </c:pt>
                <c:pt idx="6032">
                  <c:v>2</c:v>
                </c:pt>
                <c:pt idx="6033">
                  <c:v>2</c:v>
                </c:pt>
                <c:pt idx="6034">
                  <c:v>2</c:v>
                </c:pt>
                <c:pt idx="6035">
                  <c:v>2</c:v>
                </c:pt>
                <c:pt idx="6036">
                  <c:v>2</c:v>
                </c:pt>
                <c:pt idx="6037">
                  <c:v>2</c:v>
                </c:pt>
                <c:pt idx="6038">
                  <c:v>2</c:v>
                </c:pt>
                <c:pt idx="6039">
                  <c:v>2</c:v>
                </c:pt>
                <c:pt idx="6040">
                  <c:v>2</c:v>
                </c:pt>
                <c:pt idx="6041">
                  <c:v>2</c:v>
                </c:pt>
                <c:pt idx="6042">
                  <c:v>2</c:v>
                </c:pt>
                <c:pt idx="6043">
                  <c:v>2</c:v>
                </c:pt>
                <c:pt idx="6044">
                  <c:v>2</c:v>
                </c:pt>
                <c:pt idx="6045">
                  <c:v>2</c:v>
                </c:pt>
                <c:pt idx="6046">
                  <c:v>2</c:v>
                </c:pt>
                <c:pt idx="6047">
                  <c:v>2</c:v>
                </c:pt>
                <c:pt idx="6048">
                  <c:v>2</c:v>
                </c:pt>
                <c:pt idx="6049">
                  <c:v>2</c:v>
                </c:pt>
                <c:pt idx="6050">
                  <c:v>2</c:v>
                </c:pt>
                <c:pt idx="6051">
                  <c:v>2</c:v>
                </c:pt>
                <c:pt idx="6052">
                  <c:v>2</c:v>
                </c:pt>
                <c:pt idx="6053">
                  <c:v>2</c:v>
                </c:pt>
                <c:pt idx="6054">
                  <c:v>2</c:v>
                </c:pt>
                <c:pt idx="6055">
                  <c:v>2</c:v>
                </c:pt>
                <c:pt idx="6056">
                  <c:v>2</c:v>
                </c:pt>
                <c:pt idx="6057">
                  <c:v>2</c:v>
                </c:pt>
                <c:pt idx="6058">
                  <c:v>2</c:v>
                </c:pt>
                <c:pt idx="6059">
                  <c:v>2</c:v>
                </c:pt>
                <c:pt idx="6060">
                  <c:v>2</c:v>
                </c:pt>
                <c:pt idx="6061">
                  <c:v>2</c:v>
                </c:pt>
                <c:pt idx="6062">
                  <c:v>2</c:v>
                </c:pt>
                <c:pt idx="6063">
                  <c:v>2</c:v>
                </c:pt>
                <c:pt idx="6064">
                  <c:v>2</c:v>
                </c:pt>
                <c:pt idx="6065">
                  <c:v>2</c:v>
                </c:pt>
                <c:pt idx="6066">
                  <c:v>2</c:v>
                </c:pt>
                <c:pt idx="6067">
                  <c:v>2</c:v>
                </c:pt>
                <c:pt idx="6068">
                  <c:v>2</c:v>
                </c:pt>
                <c:pt idx="6069">
                  <c:v>2</c:v>
                </c:pt>
                <c:pt idx="6070">
                  <c:v>2</c:v>
                </c:pt>
                <c:pt idx="6071">
                  <c:v>2</c:v>
                </c:pt>
                <c:pt idx="6072">
                  <c:v>2</c:v>
                </c:pt>
                <c:pt idx="6073">
                  <c:v>2</c:v>
                </c:pt>
                <c:pt idx="6074">
                  <c:v>2</c:v>
                </c:pt>
                <c:pt idx="6075">
                  <c:v>2</c:v>
                </c:pt>
                <c:pt idx="6076">
                  <c:v>2</c:v>
                </c:pt>
                <c:pt idx="6077">
                  <c:v>2</c:v>
                </c:pt>
                <c:pt idx="6078">
                  <c:v>2</c:v>
                </c:pt>
                <c:pt idx="6079">
                  <c:v>2</c:v>
                </c:pt>
                <c:pt idx="6080">
                  <c:v>2</c:v>
                </c:pt>
                <c:pt idx="6081">
                  <c:v>2</c:v>
                </c:pt>
                <c:pt idx="6082">
                  <c:v>2</c:v>
                </c:pt>
                <c:pt idx="6083">
                  <c:v>2</c:v>
                </c:pt>
                <c:pt idx="6084">
                  <c:v>2</c:v>
                </c:pt>
                <c:pt idx="6085">
                  <c:v>2</c:v>
                </c:pt>
                <c:pt idx="6086">
                  <c:v>2</c:v>
                </c:pt>
                <c:pt idx="6087">
                  <c:v>2</c:v>
                </c:pt>
                <c:pt idx="6088">
                  <c:v>2</c:v>
                </c:pt>
                <c:pt idx="6089">
                  <c:v>2</c:v>
                </c:pt>
                <c:pt idx="6090">
                  <c:v>2</c:v>
                </c:pt>
                <c:pt idx="6091">
                  <c:v>2</c:v>
                </c:pt>
                <c:pt idx="6092">
                  <c:v>2</c:v>
                </c:pt>
                <c:pt idx="6093">
                  <c:v>2</c:v>
                </c:pt>
                <c:pt idx="6094">
                  <c:v>2</c:v>
                </c:pt>
                <c:pt idx="6095">
                  <c:v>2</c:v>
                </c:pt>
                <c:pt idx="6096">
                  <c:v>2</c:v>
                </c:pt>
                <c:pt idx="6097">
                  <c:v>2</c:v>
                </c:pt>
                <c:pt idx="6098">
                  <c:v>2</c:v>
                </c:pt>
                <c:pt idx="6099">
                  <c:v>2</c:v>
                </c:pt>
                <c:pt idx="6100">
                  <c:v>2</c:v>
                </c:pt>
                <c:pt idx="6101">
                  <c:v>2</c:v>
                </c:pt>
                <c:pt idx="6102">
                  <c:v>2</c:v>
                </c:pt>
                <c:pt idx="6103">
                  <c:v>2</c:v>
                </c:pt>
                <c:pt idx="6104">
                  <c:v>2</c:v>
                </c:pt>
                <c:pt idx="6105">
                  <c:v>2</c:v>
                </c:pt>
                <c:pt idx="6106">
                  <c:v>2</c:v>
                </c:pt>
                <c:pt idx="6107">
                  <c:v>2</c:v>
                </c:pt>
                <c:pt idx="6108">
                  <c:v>2</c:v>
                </c:pt>
                <c:pt idx="6109">
                  <c:v>2</c:v>
                </c:pt>
                <c:pt idx="6110">
                  <c:v>2</c:v>
                </c:pt>
                <c:pt idx="6111">
                  <c:v>2</c:v>
                </c:pt>
                <c:pt idx="6112">
                  <c:v>2</c:v>
                </c:pt>
                <c:pt idx="6113">
                  <c:v>2</c:v>
                </c:pt>
                <c:pt idx="6114">
                  <c:v>2</c:v>
                </c:pt>
                <c:pt idx="6115">
                  <c:v>2</c:v>
                </c:pt>
                <c:pt idx="6116">
                  <c:v>2</c:v>
                </c:pt>
                <c:pt idx="6117">
                  <c:v>2</c:v>
                </c:pt>
                <c:pt idx="6118">
                  <c:v>2</c:v>
                </c:pt>
                <c:pt idx="6119">
                  <c:v>2</c:v>
                </c:pt>
                <c:pt idx="6120">
                  <c:v>2</c:v>
                </c:pt>
                <c:pt idx="6121">
                  <c:v>2</c:v>
                </c:pt>
                <c:pt idx="6122">
                  <c:v>2</c:v>
                </c:pt>
                <c:pt idx="6123">
                  <c:v>2</c:v>
                </c:pt>
                <c:pt idx="6124">
                  <c:v>2</c:v>
                </c:pt>
                <c:pt idx="6125">
                  <c:v>2</c:v>
                </c:pt>
                <c:pt idx="6126">
                  <c:v>2</c:v>
                </c:pt>
                <c:pt idx="6127">
                  <c:v>2</c:v>
                </c:pt>
                <c:pt idx="6128">
                  <c:v>2</c:v>
                </c:pt>
                <c:pt idx="6129">
                  <c:v>2</c:v>
                </c:pt>
                <c:pt idx="6130">
                  <c:v>2</c:v>
                </c:pt>
                <c:pt idx="6131">
                  <c:v>2</c:v>
                </c:pt>
                <c:pt idx="6132">
                  <c:v>2</c:v>
                </c:pt>
                <c:pt idx="6133">
                  <c:v>2</c:v>
                </c:pt>
                <c:pt idx="6134">
                  <c:v>2</c:v>
                </c:pt>
                <c:pt idx="6135">
                  <c:v>2</c:v>
                </c:pt>
                <c:pt idx="6136">
                  <c:v>2</c:v>
                </c:pt>
                <c:pt idx="6137">
                  <c:v>2</c:v>
                </c:pt>
                <c:pt idx="6138">
                  <c:v>2</c:v>
                </c:pt>
                <c:pt idx="6139">
                  <c:v>2</c:v>
                </c:pt>
                <c:pt idx="6140">
                  <c:v>2</c:v>
                </c:pt>
                <c:pt idx="6141">
                  <c:v>2</c:v>
                </c:pt>
                <c:pt idx="6142">
                  <c:v>2</c:v>
                </c:pt>
                <c:pt idx="6143">
                  <c:v>2</c:v>
                </c:pt>
                <c:pt idx="6144">
                  <c:v>2</c:v>
                </c:pt>
                <c:pt idx="6145">
                  <c:v>2</c:v>
                </c:pt>
                <c:pt idx="6146">
                  <c:v>2</c:v>
                </c:pt>
                <c:pt idx="6147">
                  <c:v>2</c:v>
                </c:pt>
                <c:pt idx="6148">
                  <c:v>2</c:v>
                </c:pt>
                <c:pt idx="6149">
                  <c:v>2</c:v>
                </c:pt>
                <c:pt idx="6150">
                  <c:v>2</c:v>
                </c:pt>
                <c:pt idx="6151">
                  <c:v>2</c:v>
                </c:pt>
                <c:pt idx="6152">
                  <c:v>2</c:v>
                </c:pt>
                <c:pt idx="6153">
                  <c:v>2</c:v>
                </c:pt>
                <c:pt idx="6154">
                  <c:v>2</c:v>
                </c:pt>
                <c:pt idx="6155">
                  <c:v>2</c:v>
                </c:pt>
                <c:pt idx="6156">
                  <c:v>2</c:v>
                </c:pt>
                <c:pt idx="6157">
                  <c:v>2</c:v>
                </c:pt>
                <c:pt idx="6158">
                  <c:v>2</c:v>
                </c:pt>
                <c:pt idx="6159">
                  <c:v>2</c:v>
                </c:pt>
                <c:pt idx="6160">
                  <c:v>2</c:v>
                </c:pt>
                <c:pt idx="6161">
                  <c:v>2</c:v>
                </c:pt>
                <c:pt idx="6162">
                  <c:v>2</c:v>
                </c:pt>
                <c:pt idx="6163">
                  <c:v>2</c:v>
                </c:pt>
                <c:pt idx="6164">
                  <c:v>2</c:v>
                </c:pt>
                <c:pt idx="6165">
                  <c:v>2</c:v>
                </c:pt>
                <c:pt idx="6166">
                  <c:v>2</c:v>
                </c:pt>
                <c:pt idx="6167">
                  <c:v>2</c:v>
                </c:pt>
                <c:pt idx="6168">
                  <c:v>2</c:v>
                </c:pt>
                <c:pt idx="6169">
                  <c:v>2</c:v>
                </c:pt>
                <c:pt idx="6170">
                  <c:v>2</c:v>
                </c:pt>
                <c:pt idx="6171">
                  <c:v>2</c:v>
                </c:pt>
                <c:pt idx="6172">
                  <c:v>2</c:v>
                </c:pt>
                <c:pt idx="6173">
                  <c:v>2</c:v>
                </c:pt>
                <c:pt idx="6174">
                  <c:v>2</c:v>
                </c:pt>
                <c:pt idx="6175">
                  <c:v>2</c:v>
                </c:pt>
                <c:pt idx="6176">
                  <c:v>2</c:v>
                </c:pt>
                <c:pt idx="6177">
                  <c:v>2</c:v>
                </c:pt>
                <c:pt idx="6178">
                  <c:v>2</c:v>
                </c:pt>
                <c:pt idx="6179">
                  <c:v>2</c:v>
                </c:pt>
                <c:pt idx="6180">
                  <c:v>2</c:v>
                </c:pt>
                <c:pt idx="6181">
                  <c:v>2</c:v>
                </c:pt>
                <c:pt idx="6182">
                  <c:v>2</c:v>
                </c:pt>
                <c:pt idx="6183">
                  <c:v>2</c:v>
                </c:pt>
                <c:pt idx="6184">
                  <c:v>2</c:v>
                </c:pt>
                <c:pt idx="6185">
                  <c:v>2</c:v>
                </c:pt>
                <c:pt idx="6186">
                  <c:v>2</c:v>
                </c:pt>
                <c:pt idx="6187">
                  <c:v>2</c:v>
                </c:pt>
                <c:pt idx="6188">
                  <c:v>2</c:v>
                </c:pt>
                <c:pt idx="6189">
                  <c:v>2</c:v>
                </c:pt>
                <c:pt idx="6190">
                  <c:v>2</c:v>
                </c:pt>
                <c:pt idx="6191">
                  <c:v>2</c:v>
                </c:pt>
                <c:pt idx="6192">
                  <c:v>2</c:v>
                </c:pt>
                <c:pt idx="6193">
                  <c:v>2</c:v>
                </c:pt>
                <c:pt idx="6194">
                  <c:v>2</c:v>
                </c:pt>
                <c:pt idx="6195">
                  <c:v>2</c:v>
                </c:pt>
                <c:pt idx="6196">
                  <c:v>2</c:v>
                </c:pt>
                <c:pt idx="6197">
                  <c:v>2</c:v>
                </c:pt>
                <c:pt idx="6198">
                  <c:v>2</c:v>
                </c:pt>
                <c:pt idx="6199">
                  <c:v>2</c:v>
                </c:pt>
                <c:pt idx="6200">
                  <c:v>2</c:v>
                </c:pt>
                <c:pt idx="6201">
                  <c:v>2</c:v>
                </c:pt>
                <c:pt idx="6202">
                  <c:v>2</c:v>
                </c:pt>
                <c:pt idx="6203">
                  <c:v>2</c:v>
                </c:pt>
                <c:pt idx="6204">
                  <c:v>2</c:v>
                </c:pt>
                <c:pt idx="6205">
                  <c:v>2</c:v>
                </c:pt>
                <c:pt idx="6206">
                  <c:v>2</c:v>
                </c:pt>
                <c:pt idx="6207">
                  <c:v>2</c:v>
                </c:pt>
                <c:pt idx="6208">
                  <c:v>2</c:v>
                </c:pt>
                <c:pt idx="6209">
                  <c:v>2</c:v>
                </c:pt>
                <c:pt idx="6210">
                  <c:v>2</c:v>
                </c:pt>
                <c:pt idx="6211">
                  <c:v>2</c:v>
                </c:pt>
                <c:pt idx="6212">
                  <c:v>2</c:v>
                </c:pt>
                <c:pt idx="6213">
                  <c:v>2</c:v>
                </c:pt>
                <c:pt idx="6214">
                  <c:v>2</c:v>
                </c:pt>
                <c:pt idx="6215">
                  <c:v>2</c:v>
                </c:pt>
                <c:pt idx="6216">
                  <c:v>2</c:v>
                </c:pt>
                <c:pt idx="6217">
                  <c:v>2</c:v>
                </c:pt>
                <c:pt idx="6218">
                  <c:v>2</c:v>
                </c:pt>
                <c:pt idx="6219">
                  <c:v>2</c:v>
                </c:pt>
                <c:pt idx="6220">
                  <c:v>2</c:v>
                </c:pt>
                <c:pt idx="6221">
                  <c:v>2</c:v>
                </c:pt>
                <c:pt idx="6222">
                  <c:v>2</c:v>
                </c:pt>
                <c:pt idx="6223">
                  <c:v>2</c:v>
                </c:pt>
                <c:pt idx="6224">
                  <c:v>2</c:v>
                </c:pt>
                <c:pt idx="6225">
                  <c:v>2</c:v>
                </c:pt>
                <c:pt idx="6226">
                  <c:v>2</c:v>
                </c:pt>
                <c:pt idx="6227">
                  <c:v>2</c:v>
                </c:pt>
                <c:pt idx="6228">
                  <c:v>2</c:v>
                </c:pt>
                <c:pt idx="6229">
                  <c:v>2</c:v>
                </c:pt>
                <c:pt idx="6230">
                  <c:v>2</c:v>
                </c:pt>
                <c:pt idx="6231">
                  <c:v>2</c:v>
                </c:pt>
                <c:pt idx="6232">
                  <c:v>2</c:v>
                </c:pt>
                <c:pt idx="6233">
                  <c:v>2</c:v>
                </c:pt>
                <c:pt idx="6234">
                  <c:v>2</c:v>
                </c:pt>
                <c:pt idx="6235">
                  <c:v>2</c:v>
                </c:pt>
                <c:pt idx="6236">
                  <c:v>2</c:v>
                </c:pt>
                <c:pt idx="6237">
                  <c:v>2</c:v>
                </c:pt>
                <c:pt idx="6238">
                  <c:v>2</c:v>
                </c:pt>
                <c:pt idx="6239">
                  <c:v>2</c:v>
                </c:pt>
                <c:pt idx="6240">
                  <c:v>2</c:v>
                </c:pt>
                <c:pt idx="6241">
                  <c:v>2</c:v>
                </c:pt>
                <c:pt idx="6242">
                  <c:v>2</c:v>
                </c:pt>
                <c:pt idx="6243">
                  <c:v>2</c:v>
                </c:pt>
                <c:pt idx="6244">
                  <c:v>2</c:v>
                </c:pt>
                <c:pt idx="6245">
                  <c:v>2</c:v>
                </c:pt>
                <c:pt idx="6246">
                  <c:v>2</c:v>
                </c:pt>
                <c:pt idx="6247">
                  <c:v>2</c:v>
                </c:pt>
                <c:pt idx="6248">
                  <c:v>2</c:v>
                </c:pt>
                <c:pt idx="6249">
                  <c:v>2</c:v>
                </c:pt>
                <c:pt idx="6250">
                  <c:v>2</c:v>
                </c:pt>
                <c:pt idx="6251">
                  <c:v>2</c:v>
                </c:pt>
                <c:pt idx="6252">
                  <c:v>2</c:v>
                </c:pt>
                <c:pt idx="6253">
                  <c:v>2</c:v>
                </c:pt>
                <c:pt idx="6254">
                  <c:v>2</c:v>
                </c:pt>
                <c:pt idx="6255">
                  <c:v>2</c:v>
                </c:pt>
                <c:pt idx="6256">
                  <c:v>2</c:v>
                </c:pt>
                <c:pt idx="6257">
                  <c:v>2</c:v>
                </c:pt>
                <c:pt idx="6258">
                  <c:v>2</c:v>
                </c:pt>
                <c:pt idx="6259">
                  <c:v>2</c:v>
                </c:pt>
                <c:pt idx="6260">
                  <c:v>2</c:v>
                </c:pt>
                <c:pt idx="6261">
                  <c:v>2</c:v>
                </c:pt>
                <c:pt idx="6262">
                  <c:v>2</c:v>
                </c:pt>
                <c:pt idx="6263">
                  <c:v>2</c:v>
                </c:pt>
                <c:pt idx="6264">
                  <c:v>2</c:v>
                </c:pt>
                <c:pt idx="6265">
                  <c:v>2</c:v>
                </c:pt>
                <c:pt idx="6266">
                  <c:v>2</c:v>
                </c:pt>
                <c:pt idx="6267">
                  <c:v>2</c:v>
                </c:pt>
                <c:pt idx="6268">
                  <c:v>2</c:v>
                </c:pt>
                <c:pt idx="6269">
                  <c:v>2</c:v>
                </c:pt>
                <c:pt idx="6270">
                  <c:v>2</c:v>
                </c:pt>
                <c:pt idx="6271">
                  <c:v>2</c:v>
                </c:pt>
                <c:pt idx="6272">
                  <c:v>2</c:v>
                </c:pt>
                <c:pt idx="6273">
                  <c:v>2</c:v>
                </c:pt>
                <c:pt idx="6274">
                  <c:v>2</c:v>
                </c:pt>
                <c:pt idx="6275">
                  <c:v>2</c:v>
                </c:pt>
                <c:pt idx="6276">
                  <c:v>2</c:v>
                </c:pt>
                <c:pt idx="6277">
                  <c:v>2</c:v>
                </c:pt>
                <c:pt idx="6278">
                  <c:v>2</c:v>
                </c:pt>
                <c:pt idx="6279">
                  <c:v>2</c:v>
                </c:pt>
                <c:pt idx="6280">
                  <c:v>2</c:v>
                </c:pt>
                <c:pt idx="6281">
                  <c:v>2</c:v>
                </c:pt>
                <c:pt idx="6282">
                  <c:v>2</c:v>
                </c:pt>
                <c:pt idx="6283">
                  <c:v>2</c:v>
                </c:pt>
                <c:pt idx="6284">
                  <c:v>2</c:v>
                </c:pt>
                <c:pt idx="6285">
                  <c:v>2</c:v>
                </c:pt>
                <c:pt idx="6286">
                  <c:v>2</c:v>
                </c:pt>
                <c:pt idx="6287">
                  <c:v>2</c:v>
                </c:pt>
                <c:pt idx="6288">
                  <c:v>2</c:v>
                </c:pt>
                <c:pt idx="6289">
                  <c:v>2</c:v>
                </c:pt>
                <c:pt idx="6290">
                  <c:v>2</c:v>
                </c:pt>
                <c:pt idx="6291">
                  <c:v>2</c:v>
                </c:pt>
                <c:pt idx="6292">
                  <c:v>2</c:v>
                </c:pt>
                <c:pt idx="6293">
                  <c:v>2</c:v>
                </c:pt>
                <c:pt idx="6294">
                  <c:v>2</c:v>
                </c:pt>
                <c:pt idx="6295">
                  <c:v>2</c:v>
                </c:pt>
                <c:pt idx="6296">
                  <c:v>2</c:v>
                </c:pt>
                <c:pt idx="6297">
                  <c:v>2</c:v>
                </c:pt>
                <c:pt idx="6298">
                  <c:v>2</c:v>
                </c:pt>
                <c:pt idx="6299">
                  <c:v>2</c:v>
                </c:pt>
                <c:pt idx="6300">
                  <c:v>2</c:v>
                </c:pt>
                <c:pt idx="6301">
                  <c:v>2</c:v>
                </c:pt>
                <c:pt idx="6302">
                  <c:v>2</c:v>
                </c:pt>
                <c:pt idx="6303">
                  <c:v>2</c:v>
                </c:pt>
                <c:pt idx="6304">
                  <c:v>2</c:v>
                </c:pt>
                <c:pt idx="6305">
                  <c:v>2</c:v>
                </c:pt>
                <c:pt idx="6306">
                  <c:v>2</c:v>
                </c:pt>
                <c:pt idx="6307">
                  <c:v>2</c:v>
                </c:pt>
                <c:pt idx="6308">
                  <c:v>2</c:v>
                </c:pt>
                <c:pt idx="6309">
                  <c:v>2</c:v>
                </c:pt>
                <c:pt idx="6310">
                  <c:v>2</c:v>
                </c:pt>
                <c:pt idx="6311">
                  <c:v>2</c:v>
                </c:pt>
                <c:pt idx="6312">
                  <c:v>2</c:v>
                </c:pt>
                <c:pt idx="6313">
                  <c:v>2</c:v>
                </c:pt>
                <c:pt idx="6314">
                  <c:v>2</c:v>
                </c:pt>
                <c:pt idx="6315">
                  <c:v>2</c:v>
                </c:pt>
                <c:pt idx="6316">
                  <c:v>2</c:v>
                </c:pt>
                <c:pt idx="6317">
                  <c:v>2</c:v>
                </c:pt>
                <c:pt idx="6318">
                  <c:v>2</c:v>
                </c:pt>
                <c:pt idx="6319">
                  <c:v>2</c:v>
                </c:pt>
                <c:pt idx="6320">
                  <c:v>2</c:v>
                </c:pt>
                <c:pt idx="6321">
                  <c:v>2</c:v>
                </c:pt>
                <c:pt idx="6322">
                  <c:v>2</c:v>
                </c:pt>
                <c:pt idx="6323">
                  <c:v>2</c:v>
                </c:pt>
                <c:pt idx="6324">
                  <c:v>2</c:v>
                </c:pt>
                <c:pt idx="6325">
                  <c:v>2</c:v>
                </c:pt>
                <c:pt idx="6326">
                  <c:v>2</c:v>
                </c:pt>
                <c:pt idx="6327">
                  <c:v>2</c:v>
                </c:pt>
                <c:pt idx="6328">
                  <c:v>2</c:v>
                </c:pt>
                <c:pt idx="6329">
                  <c:v>2</c:v>
                </c:pt>
                <c:pt idx="6330">
                  <c:v>2</c:v>
                </c:pt>
                <c:pt idx="6331">
                  <c:v>2</c:v>
                </c:pt>
                <c:pt idx="6332">
                  <c:v>2</c:v>
                </c:pt>
                <c:pt idx="6333">
                  <c:v>2</c:v>
                </c:pt>
                <c:pt idx="6334">
                  <c:v>2</c:v>
                </c:pt>
                <c:pt idx="6335">
                  <c:v>2</c:v>
                </c:pt>
                <c:pt idx="6336">
                  <c:v>2</c:v>
                </c:pt>
                <c:pt idx="6337">
                  <c:v>2</c:v>
                </c:pt>
                <c:pt idx="6338">
                  <c:v>2</c:v>
                </c:pt>
                <c:pt idx="6339">
                  <c:v>2</c:v>
                </c:pt>
                <c:pt idx="6340">
                  <c:v>2</c:v>
                </c:pt>
                <c:pt idx="6341">
                  <c:v>2</c:v>
                </c:pt>
                <c:pt idx="6342">
                  <c:v>2</c:v>
                </c:pt>
                <c:pt idx="6343">
                  <c:v>2</c:v>
                </c:pt>
                <c:pt idx="6344">
                  <c:v>2</c:v>
                </c:pt>
                <c:pt idx="6345">
                  <c:v>2</c:v>
                </c:pt>
                <c:pt idx="6346">
                  <c:v>2</c:v>
                </c:pt>
                <c:pt idx="6347">
                  <c:v>2</c:v>
                </c:pt>
                <c:pt idx="6348">
                  <c:v>2</c:v>
                </c:pt>
                <c:pt idx="6349">
                  <c:v>2</c:v>
                </c:pt>
                <c:pt idx="6350">
                  <c:v>2</c:v>
                </c:pt>
                <c:pt idx="6351">
                  <c:v>2</c:v>
                </c:pt>
                <c:pt idx="6352">
                  <c:v>2</c:v>
                </c:pt>
                <c:pt idx="6353">
                  <c:v>2</c:v>
                </c:pt>
                <c:pt idx="6354">
                  <c:v>2</c:v>
                </c:pt>
                <c:pt idx="6355">
                  <c:v>2</c:v>
                </c:pt>
                <c:pt idx="6356">
                  <c:v>2</c:v>
                </c:pt>
                <c:pt idx="6357">
                  <c:v>2</c:v>
                </c:pt>
                <c:pt idx="6358">
                  <c:v>2</c:v>
                </c:pt>
                <c:pt idx="6359">
                  <c:v>2</c:v>
                </c:pt>
                <c:pt idx="6360">
                  <c:v>2</c:v>
                </c:pt>
                <c:pt idx="6361">
                  <c:v>2</c:v>
                </c:pt>
                <c:pt idx="6362">
                  <c:v>2</c:v>
                </c:pt>
                <c:pt idx="6363">
                  <c:v>2</c:v>
                </c:pt>
                <c:pt idx="6364">
                  <c:v>2</c:v>
                </c:pt>
                <c:pt idx="6365">
                  <c:v>2</c:v>
                </c:pt>
                <c:pt idx="6366">
                  <c:v>2</c:v>
                </c:pt>
                <c:pt idx="6367">
                  <c:v>2</c:v>
                </c:pt>
                <c:pt idx="6368">
                  <c:v>2</c:v>
                </c:pt>
                <c:pt idx="6369">
                  <c:v>2</c:v>
                </c:pt>
                <c:pt idx="6370">
                  <c:v>2</c:v>
                </c:pt>
                <c:pt idx="6371">
                  <c:v>2</c:v>
                </c:pt>
                <c:pt idx="6372">
                  <c:v>2</c:v>
                </c:pt>
                <c:pt idx="6373">
                  <c:v>2</c:v>
                </c:pt>
                <c:pt idx="6374">
                  <c:v>2</c:v>
                </c:pt>
                <c:pt idx="6375">
                  <c:v>2</c:v>
                </c:pt>
                <c:pt idx="6376">
                  <c:v>2</c:v>
                </c:pt>
                <c:pt idx="6377">
                  <c:v>2</c:v>
                </c:pt>
                <c:pt idx="6378">
                  <c:v>2</c:v>
                </c:pt>
                <c:pt idx="6379">
                  <c:v>2</c:v>
                </c:pt>
                <c:pt idx="6380">
                  <c:v>2</c:v>
                </c:pt>
                <c:pt idx="6381">
                  <c:v>2</c:v>
                </c:pt>
                <c:pt idx="6382">
                  <c:v>2</c:v>
                </c:pt>
                <c:pt idx="6383">
                  <c:v>2</c:v>
                </c:pt>
                <c:pt idx="6384">
                  <c:v>2</c:v>
                </c:pt>
                <c:pt idx="6385">
                  <c:v>2</c:v>
                </c:pt>
                <c:pt idx="6386">
                  <c:v>2</c:v>
                </c:pt>
                <c:pt idx="6387">
                  <c:v>2</c:v>
                </c:pt>
                <c:pt idx="6388">
                  <c:v>2</c:v>
                </c:pt>
                <c:pt idx="6389">
                  <c:v>2</c:v>
                </c:pt>
                <c:pt idx="6390">
                  <c:v>2</c:v>
                </c:pt>
                <c:pt idx="6391">
                  <c:v>2</c:v>
                </c:pt>
                <c:pt idx="6392">
                  <c:v>2</c:v>
                </c:pt>
                <c:pt idx="6393">
                  <c:v>2</c:v>
                </c:pt>
                <c:pt idx="6394">
                  <c:v>2</c:v>
                </c:pt>
                <c:pt idx="6395">
                  <c:v>2</c:v>
                </c:pt>
                <c:pt idx="6396">
                  <c:v>2</c:v>
                </c:pt>
                <c:pt idx="6397">
                  <c:v>2</c:v>
                </c:pt>
                <c:pt idx="6398">
                  <c:v>2</c:v>
                </c:pt>
                <c:pt idx="6399">
                  <c:v>2</c:v>
                </c:pt>
                <c:pt idx="6400">
                  <c:v>2</c:v>
                </c:pt>
                <c:pt idx="6401">
                  <c:v>2</c:v>
                </c:pt>
                <c:pt idx="6402">
                  <c:v>2</c:v>
                </c:pt>
                <c:pt idx="6403">
                  <c:v>2</c:v>
                </c:pt>
                <c:pt idx="6404">
                  <c:v>2</c:v>
                </c:pt>
                <c:pt idx="6405">
                  <c:v>2</c:v>
                </c:pt>
                <c:pt idx="6406">
                  <c:v>2</c:v>
                </c:pt>
                <c:pt idx="6407">
                  <c:v>2</c:v>
                </c:pt>
                <c:pt idx="6408">
                  <c:v>2</c:v>
                </c:pt>
                <c:pt idx="6409">
                  <c:v>2</c:v>
                </c:pt>
                <c:pt idx="6410">
                  <c:v>2</c:v>
                </c:pt>
                <c:pt idx="6411">
                  <c:v>2</c:v>
                </c:pt>
                <c:pt idx="6412">
                  <c:v>2</c:v>
                </c:pt>
                <c:pt idx="6413">
                  <c:v>2</c:v>
                </c:pt>
                <c:pt idx="6414">
                  <c:v>2</c:v>
                </c:pt>
                <c:pt idx="6415">
                  <c:v>2</c:v>
                </c:pt>
                <c:pt idx="6416">
                  <c:v>2</c:v>
                </c:pt>
                <c:pt idx="6417">
                  <c:v>2</c:v>
                </c:pt>
                <c:pt idx="6418">
                  <c:v>2</c:v>
                </c:pt>
                <c:pt idx="6419">
                  <c:v>2</c:v>
                </c:pt>
                <c:pt idx="6420">
                  <c:v>2</c:v>
                </c:pt>
                <c:pt idx="6421">
                  <c:v>2</c:v>
                </c:pt>
                <c:pt idx="6422">
                  <c:v>2</c:v>
                </c:pt>
                <c:pt idx="6423">
                  <c:v>2</c:v>
                </c:pt>
                <c:pt idx="6424">
                  <c:v>2</c:v>
                </c:pt>
                <c:pt idx="6425">
                  <c:v>2</c:v>
                </c:pt>
                <c:pt idx="6426">
                  <c:v>2</c:v>
                </c:pt>
                <c:pt idx="6427">
                  <c:v>2</c:v>
                </c:pt>
                <c:pt idx="6428">
                  <c:v>2</c:v>
                </c:pt>
                <c:pt idx="6429">
                  <c:v>2</c:v>
                </c:pt>
                <c:pt idx="6430">
                  <c:v>2</c:v>
                </c:pt>
                <c:pt idx="6431">
                  <c:v>2</c:v>
                </c:pt>
                <c:pt idx="6432">
                  <c:v>2</c:v>
                </c:pt>
                <c:pt idx="6433">
                  <c:v>2</c:v>
                </c:pt>
                <c:pt idx="6434">
                  <c:v>2</c:v>
                </c:pt>
                <c:pt idx="6435">
                  <c:v>2</c:v>
                </c:pt>
                <c:pt idx="6436">
                  <c:v>2</c:v>
                </c:pt>
                <c:pt idx="6437">
                  <c:v>2</c:v>
                </c:pt>
                <c:pt idx="6438">
                  <c:v>2</c:v>
                </c:pt>
                <c:pt idx="6439">
                  <c:v>2</c:v>
                </c:pt>
                <c:pt idx="6440">
                  <c:v>2</c:v>
                </c:pt>
                <c:pt idx="6441">
                  <c:v>2</c:v>
                </c:pt>
                <c:pt idx="6442">
                  <c:v>2</c:v>
                </c:pt>
                <c:pt idx="6443">
                  <c:v>2</c:v>
                </c:pt>
                <c:pt idx="6444">
                  <c:v>2</c:v>
                </c:pt>
                <c:pt idx="6445">
                  <c:v>2</c:v>
                </c:pt>
                <c:pt idx="6446">
                  <c:v>2</c:v>
                </c:pt>
                <c:pt idx="6447">
                  <c:v>2</c:v>
                </c:pt>
                <c:pt idx="6448">
                  <c:v>2</c:v>
                </c:pt>
                <c:pt idx="6449">
                  <c:v>2</c:v>
                </c:pt>
                <c:pt idx="6450">
                  <c:v>2</c:v>
                </c:pt>
                <c:pt idx="6451">
                  <c:v>2</c:v>
                </c:pt>
                <c:pt idx="6452">
                  <c:v>2</c:v>
                </c:pt>
                <c:pt idx="6453">
                  <c:v>2</c:v>
                </c:pt>
                <c:pt idx="6454">
                  <c:v>2</c:v>
                </c:pt>
                <c:pt idx="6455">
                  <c:v>2</c:v>
                </c:pt>
                <c:pt idx="6456">
                  <c:v>2</c:v>
                </c:pt>
                <c:pt idx="6457">
                  <c:v>2</c:v>
                </c:pt>
                <c:pt idx="6458">
                  <c:v>2</c:v>
                </c:pt>
                <c:pt idx="6459">
                  <c:v>2</c:v>
                </c:pt>
                <c:pt idx="6460">
                  <c:v>2</c:v>
                </c:pt>
                <c:pt idx="6461">
                  <c:v>2</c:v>
                </c:pt>
                <c:pt idx="6462">
                  <c:v>2</c:v>
                </c:pt>
                <c:pt idx="6463">
                  <c:v>2</c:v>
                </c:pt>
                <c:pt idx="6464">
                  <c:v>2</c:v>
                </c:pt>
                <c:pt idx="6465">
                  <c:v>2</c:v>
                </c:pt>
                <c:pt idx="6466">
                  <c:v>2</c:v>
                </c:pt>
                <c:pt idx="6467">
                  <c:v>2</c:v>
                </c:pt>
                <c:pt idx="6468">
                  <c:v>2</c:v>
                </c:pt>
                <c:pt idx="6469">
                  <c:v>2</c:v>
                </c:pt>
                <c:pt idx="6470">
                  <c:v>2</c:v>
                </c:pt>
                <c:pt idx="6471">
                  <c:v>2</c:v>
                </c:pt>
                <c:pt idx="6472">
                  <c:v>2</c:v>
                </c:pt>
                <c:pt idx="6473">
                  <c:v>2</c:v>
                </c:pt>
                <c:pt idx="6474">
                  <c:v>2</c:v>
                </c:pt>
                <c:pt idx="6475">
                  <c:v>2</c:v>
                </c:pt>
                <c:pt idx="6476">
                  <c:v>2</c:v>
                </c:pt>
                <c:pt idx="6477">
                  <c:v>2</c:v>
                </c:pt>
                <c:pt idx="6478">
                  <c:v>2</c:v>
                </c:pt>
                <c:pt idx="6479">
                  <c:v>2</c:v>
                </c:pt>
                <c:pt idx="6480">
                  <c:v>2</c:v>
                </c:pt>
                <c:pt idx="6481">
                  <c:v>2</c:v>
                </c:pt>
                <c:pt idx="6482">
                  <c:v>2</c:v>
                </c:pt>
                <c:pt idx="6483">
                  <c:v>2</c:v>
                </c:pt>
                <c:pt idx="6484">
                  <c:v>2</c:v>
                </c:pt>
                <c:pt idx="6485">
                  <c:v>2</c:v>
                </c:pt>
                <c:pt idx="6486">
                  <c:v>2</c:v>
                </c:pt>
                <c:pt idx="6487">
                  <c:v>2</c:v>
                </c:pt>
                <c:pt idx="6488">
                  <c:v>2</c:v>
                </c:pt>
                <c:pt idx="6489">
                  <c:v>2</c:v>
                </c:pt>
                <c:pt idx="6490">
                  <c:v>2</c:v>
                </c:pt>
                <c:pt idx="6491">
                  <c:v>2</c:v>
                </c:pt>
                <c:pt idx="6492">
                  <c:v>2</c:v>
                </c:pt>
                <c:pt idx="6493">
                  <c:v>2</c:v>
                </c:pt>
                <c:pt idx="6494">
                  <c:v>2</c:v>
                </c:pt>
                <c:pt idx="6495">
                  <c:v>2</c:v>
                </c:pt>
                <c:pt idx="6496">
                  <c:v>2</c:v>
                </c:pt>
                <c:pt idx="6497">
                  <c:v>2</c:v>
                </c:pt>
                <c:pt idx="6498">
                  <c:v>2</c:v>
                </c:pt>
                <c:pt idx="6499">
                  <c:v>2</c:v>
                </c:pt>
                <c:pt idx="6500">
                  <c:v>2</c:v>
                </c:pt>
                <c:pt idx="6501">
                  <c:v>2</c:v>
                </c:pt>
                <c:pt idx="6502">
                  <c:v>2</c:v>
                </c:pt>
                <c:pt idx="6503">
                  <c:v>2</c:v>
                </c:pt>
                <c:pt idx="6504">
                  <c:v>2</c:v>
                </c:pt>
                <c:pt idx="6505">
                  <c:v>2</c:v>
                </c:pt>
                <c:pt idx="6506">
                  <c:v>2</c:v>
                </c:pt>
                <c:pt idx="6507">
                  <c:v>2</c:v>
                </c:pt>
                <c:pt idx="6508">
                  <c:v>2</c:v>
                </c:pt>
                <c:pt idx="6509">
                  <c:v>2</c:v>
                </c:pt>
                <c:pt idx="6510">
                  <c:v>2</c:v>
                </c:pt>
                <c:pt idx="6511">
                  <c:v>2</c:v>
                </c:pt>
                <c:pt idx="6512">
                  <c:v>2</c:v>
                </c:pt>
                <c:pt idx="6513">
                  <c:v>2</c:v>
                </c:pt>
                <c:pt idx="6514">
                  <c:v>2</c:v>
                </c:pt>
                <c:pt idx="6515">
                  <c:v>2</c:v>
                </c:pt>
                <c:pt idx="6516">
                  <c:v>2</c:v>
                </c:pt>
                <c:pt idx="6517">
                  <c:v>2</c:v>
                </c:pt>
                <c:pt idx="6518">
                  <c:v>2</c:v>
                </c:pt>
                <c:pt idx="6519">
                  <c:v>2</c:v>
                </c:pt>
                <c:pt idx="6520">
                  <c:v>2</c:v>
                </c:pt>
                <c:pt idx="6521">
                  <c:v>2</c:v>
                </c:pt>
                <c:pt idx="6522">
                  <c:v>2</c:v>
                </c:pt>
                <c:pt idx="6523">
                  <c:v>2</c:v>
                </c:pt>
                <c:pt idx="6524">
                  <c:v>2</c:v>
                </c:pt>
                <c:pt idx="6525">
                  <c:v>2</c:v>
                </c:pt>
                <c:pt idx="6526">
                  <c:v>2</c:v>
                </c:pt>
                <c:pt idx="6527">
                  <c:v>2</c:v>
                </c:pt>
                <c:pt idx="6528">
                  <c:v>2</c:v>
                </c:pt>
                <c:pt idx="6529">
                  <c:v>2</c:v>
                </c:pt>
                <c:pt idx="6530">
                  <c:v>2</c:v>
                </c:pt>
                <c:pt idx="6531">
                  <c:v>2</c:v>
                </c:pt>
                <c:pt idx="6532">
                  <c:v>2</c:v>
                </c:pt>
                <c:pt idx="6533">
                  <c:v>2</c:v>
                </c:pt>
                <c:pt idx="6534">
                  <c:v>2</c:v>
                </c:pt>
                <c:pt idx="6535">
                  <c:v>2</c:v>
                </c:pt>
                <c:pt idx="6536">
                  <c:v>2</c:v>
                </c:pt>
                <c:pt idx="6537">
                  <c:v>2</c:v>
                </c:pt>
                <c:pt idx="6538">
                  <c:v>2</c:v>
                </c:pt>
                <c:pt idx="6539">
                  <c:v>2</c:v>
                </c:pt>
                <c:pt idx="6540">
                  <c:v>2</c:v>
                </c:pt>
                <c:pt idx="6541">
                  <c:v>2</c:v>
                </c:pt>
                <c:pt idx="6542">
                  <c:v>2</c:v>
                </c:pt>
                <c:pt idx="6543">
                  <c:v>2</c:v>
                </c:pt>
                <c:pt idx="6544">
                  <c:v>2</c:v>
                </c:pt>
                <c:pt idx="6545">
                  <c:v>2</c:v>
                </c:pt>
                <c:pt idx="6546">
                  <c:v>2</c:v>
                </c:pt>
                <c:pt idx="6547">
                  <c:v>2</c:v>
                </c:pt>
                <c:pt idx="6548">
                  <c:v>2</c:v>
                </c:pt>
                <c:pt idx="6549">
                  <c:v>2</c:v>
                </c:pt>
                <c:pt idx="6550">
                  <c:v>2</c:v>
                </c:pt>
                <c:pt idx="6551">
                  <c:v>2</c:v>
                </c:pt>
                <c:pt idx="6552">
                  <c:v>2</c:v>
                </c:pt>
                <c:pt idx="6553">
                  <c:v>2</c:v>
                </c:pt>
                <c:pt idx="6554">
                  <c:v>2</c:v>
                </c:pt>
                <c:pt idx="6555">
                  <c:v>2</c:v>
                </c:pt>
                <c:pt idx="6556">
                  <c:v>2</c:v>
                </c:pt>
                <c:pt idx="6557">
                  <c:v>2</c:v>
                </c:pt>
                <c:pt idx="6558">
                  <c:v>2</c:v>
                </c:pt>
                <c:pt idx="6559">
                  <c:v>2</c:v>
                </c:pt>
                <c:pt idx="6560">
                  <c:v>2</c:v>
                </c:pt>
                <c:pt idx="6561">
                  <c:v>2</c:v>
                </c:pt>
                <c:pt idx="6562">
                  <c:v>2</c:v>
                </c:pt>
                <c:pt idx="6563">
                  <c:v>2</c:v>
                </c:pt>
                <c:pt idx="6564">
                  <c:v>2</c:v>
                </c:pt>
                <c:pt idx="6565">
                  <c:v>2</c:v>
                </c:pt>
                <c:pt idx="6566">
                  <c:v>2</c:v>
                </c:pt>
                <c:pt idx="6567">
                  <c:v>2</c:v>
                </c:pt>
                <c:pt idx="6568">
                  <c:v>2</c:v>
                </c:pt>
                <c:pt idx="6569">
                  <c:v>2</c:v>
                </c:pt>
                <c:pt idx="6570">
                  <c:v>2</c:v>
                </c:pt>
                <c:pt idx="6571">
                  <c:v>2</c:v>
                </c:pt>
                <c:pt idx="6572">
                  <c:v>2</c:v>
                </c:pt>
                <c:pt idx="6573">
                  <c:v>2</c:v>
                </c:pt>
                <c:pt idx="6574">
                  <c:v>2</c:v>
                </c:pt>
                <c:pt idx="6575">
                  <c:v>2</c:v>
                </c:pt>
                <c:pt idx="6576">
                  <c:v>2</c:v>
                </c:pt>
                <c:pt idx="6577">
                  <c:v>2</c:v>
                </c:pt>
                <c:pt idx="6578">
                  <c:v>2</c:v>
                </c:pt>
                <c:pt idx="6579">
                  <c:v>2</c:v>
                </c:pt>
                <c:pt idx="6580">
                  <c:v>2</c:v>
                </c:pt>
                <c:pt idx="6581">
                  <c:v>2</c:v>
                </c:pt>
                <c:pt idx="6582">
                  <c:v>2</c:v>
                </c:pt>
                <c:pt idx="6583">
                  <c:v>2</c:v>
                </c:pt>
                <c:pt idx="6584">
                  <c:v>2</c:v>
                </c:pt>
                <c:pt idx="6585">
                  <c:v>2</c:v>
                </c:pt>
                <c:pt idx="6586">
                  <c:v>2</c:v>
                </c:pt>
                <c:pt idx="6587">
                  <c:v>2</c:v>
                </c:pt>
                <c:pt idx="6588">
                  <c:v>2</c:v>
                </c:pt>
                <c:pt idx="6589">
                  <c:v>2</c:v>
                </c:pt>
                <c:pt idx="6590">
                  <c:v>2</c:v>
                </c:pt>
                <c:pt idx="6591">
                  <c:v>2</c:v>
                </c:pt>
                <c:pt idx="6592">
                  <c:v>2</c:v>
                </c:pt>
                <c:pt idx="6593">
                  <c:v>2</c:v>
                </c:pt>
                <c:pt idx="6594">
                  <c:v>2</c:v>
                </c:pt>
                <c:pt idx="6595">
                  <c:v>2</c:v>
                </c:pt>
                <c:pt idx="6596">
                  <c:v>2</c:v>
                </c:pt>
                <c:pt idx="6597">
                  <c:v>2</c:v>
                </c:pt>
                <c:pt idx="6598">
                  <c:v>2</c:v>
                </c:pt>
                <c:pt idx="6599">
                  <c:v>2</c:v>
                </c:pt>
                <c:pt idx="6600">
                  <c:v>2</c:v>
                </c:pt>
                <c:pt idx="6601">
                  <c:v>2</c:v>
                </c:pt>
                <c:pt idx="6602">
                  <c:v>2</c:v>
                </c:pt>
                <c:pt idx="6603">
                  <c:v>2</c:v>
                </c:pt>
                <c:pt idx="6604">
                  <c:v>2</c:v>
                </c:pt>
                <c:pt idx="6605">
                  <c:v>2</c:v>
                </c:pt>
                <c:pt idx="6606">
                  <c:v>2</c:v>
                </c:pt>
                <c:pt idx="6607">
                  <c:v>2</c:v>
                </c:pt>
                <c:pt idx="6608">
                  <c:v>2</c:v>
                </c:pt>
                <c:pt idx="6609">
                  <c:v>2</c:v>
                </c:pt>
                <c:pt idx="6610">
                  <c:v>2</c:v>
                </c:pt>
                <c:pt idx="6611">
                  <c:v>2</c:v>
                </c:pt>
                <c:pt idx="6612">
                  <c:v>2</c:v>
                </c:pt>
                <c:pt idx="6613">
                  <c:v>2</c:v>
                </c:pt>
                <c:pt idx="6614">
                  <c:v>2</c:v>
                </c:pt>
                <c:pt idx="6615">
                  <c:v>2</c:v>
                </c:pt>
                <c:pt idx="6616">
                  <c:v>2</c:v>
                </c:pt>
                <c:pt idx="6617">
                  <c:v>2</c:v>
                </c:pt>
                <c:pt idx="6618">
                  <c:v>2</c:v>
                </c:pt>
                <c:pt idx="6619">
                  <c:v>2</c:v>
                </c:pt>
                <c:pt idx="6620">
                  <c:v>2</c:v>
                </c:pt>
                <c:pt idx="6621">
                  <c:v>2</c:v>
                </c:pt>
                <c:pt idx="6622">
                  <c:v>2</c:v>
                </c:pt>
                <c:pt idx="6623">
                  <c:v>2</c:v>
                </c:pt>
                <c:pt idx="6624">
                  <c:v>2</c:v>
                </c:pt>
                <c:pt idx="6625">
                  <c:v>2</c:v>
                </c:pt>
                <c:pt idx="6626">
                  <c:v>2</c:v>
                </c:pt>
                <c:pt idx="6627">
                  <c:v>2</c:v>
                </c:pt>
                <c:pt idx="6628">
                  <c:v>2</c:v>
                </c:pt>
                <c:pt idx="6629">
                  <c:v>2</c:v>
                </c:pt>
                <c:pt idx="6630">
                  <c:v>2</c:v>
                </c:pt>
                <c:pt idx="6631">
                  <c:v>2</c:v>
                </c:pt>
                <c:pt idx="6632">
                  <c:v>2</c:v>
                </c:pt>
                <c:pt idx="6633">
                  <c:v>2</c:v>
                </c:pt>
                <c:pt idx="6634">
                  <c:v>2</c:v>
                </c:pt>
                <c:pt idx="6635">
                  <c:v>2</c:v>
                </c:pt>
                <c:pt idx="6636">
                  <c:v>2</c:v>
                </c:pt>
                <c:pt idx="6637">
                  <c:v>2</c:v>
                </c:pt>
                <c:pt idx="6638">
                  <c:v>2</c:v>
                </c:pt>
                <c:pt idx="6639">
                  <c:v>2</c:v>
                </c:pt>
                <c:pt idx="6640">
                  <c:v>2</c:v>
                </c:pt>
                <c:pt idx="6641">
                  <c:v>2</c:v>
                </c:pt>
                <c:pt idx="6642">
                  <c:v>2</c:v>
                </c:pt>
                <c:pt idx="6643">
                  <c:v>2</c:v>
                </c:pt>
                <c:pt idx="6644">
                  <c:v>2</c:v>
                </c:pt>
                <c:pt idx="6645">
                  <c:v>2</c:v>
                </c:pt>
                <c:pt idx="6646">
                  <c:v>2</c:v>
                </c:pt>
                <c:pt idx="6647">
                  <c:v>2</c:v>
                </c:pt>
                <c:pt idx="6648">
                  <c:v>2</c:v>
                </c:pt>
                <c:pt idx="6649">
                  <c:v>2</c:v>
                </c:pt>
                <c:pt idx="6650">
                  <c:v>2</c:v>
                </c:pt>
                <c:pt idx="6651">
                  <c:v>2</c:v>
                </c:pt>
                <c:pt idx="6652">
                  <c:v>2</c:v>
                </c:pt>
                <c:pt idx="6653">
                  <c:v>2</c:v>
                </c:pt>
                <c:pt idx="6654">
                  <c:v>2</c:v>
                </c:pt>
                <c:pt idx="6655">
                  <c:v>2</c:v>
                </c:pt>
                <c:pt idx="6656">
                  <c:v>2</c:v>
                </c:pt>
                <c:pt idx="6657">
                  <c:v>2</c:v>
                </c:pt>
                <c:pt idx="6658">
                  <c:v>2</c:v>
                </c:pt>
                <c:pt idx="6659">
                  <c:v>2</c:v>
                </c:pt>
                <c:pt idx="6660">
                  <c:v>2</c:v>
                </c:pt>
                <c:pt idx="6661">
                  <c:v>2</c:v>
                </c:pt>
                <c:pt idx="6662">
                  <c:v>2</c:v>
                </c:pt>
                <c:pt idx="6663">
                  <c:v>2</c:v>
                </c:pt>
                <c:pt idx="6664">
                  <c:v>2</c:v>
                </c:pt>
                <c:pt idx="6665">
                  <c:v>2</c:v>
                </c:pt>
                <c:pt idx="6666">
                  <c:v>2</c:v>
                </c:pt>
                <c:pt idx="6667">
                  <c:v>2</c:v>
                </c:pt>
                <c:pt idx="6668">
                  <c:v>2</c:v>
                </c:pt>
                <c:pt idx="6669">
                  <c:v>2</c:v>
                </c:pt>
                <c:pt idx="6670">
                  <c:v>2</c:v>
                </c:pt>
                <c:pt idx="6671">
                  <c:v>2</c:v>
                </c:pt>
                <c:pt idx="6672">
                  <c:v>2</c:v>
                </c:pt>
                <c:pt idx="6673">
                  <c:v>2</c:v>
                </c:pt>
                <c:pt idx="6674">
                  <c:v>2</c:v>
                </c:pt>
                <c:pt idx="6675">
                  <c:v>2</c:v>
                </c:pt>
                <c:pt idx="6676">
                  <c:v>2</c:v>
                </c:pt>
                <c:pt idx="6677">
                  <c:v>2</c:v>
                </c:pt>
                <c:pt idx="6678">
                  <c:v>2</c:v>
                </c:pt>
                <c:pt idx="6679">
                  <c:v>2</c:v>
                </c:pt>
                <c:pt idx="6680">
                  <c:v>2</c:v>
                </c:pt>
                <c:pt idx="6681">
                  <c:v>2</c:v>
                </c:pt>
                <c:pt idx="6682">
                  <c:v>2</c:v>
                </c:pt>
                <c:pt idx="6683">
                  <c:v>2</c:v>
                </c:pt>
                <c:pt idx="6684">
                  <c:v>2</c:v>
                </c:pt>
                <c:pt idx="6685">
                  <c:v>2</c:v>
                </c:pt>
                <c:pt idx="6686">
                  <c:v>2</c:v>
                </c:pt>
                <c:pt idx="6687">
                  <c:v>2</c:v>
                </c:pt>
                <c:pt idx="6688">
                  <c:v>2</c:v>
                </c:pt>
                <c:pt idx="6689">
                  <c:v>2</c:v>
                </c:pt>
                <c:pt idx="6690">
                  <c:v>2</c:v>
                </c:pt>
                <c:pt idx="6691">
                  <c:v>2</c:v>
                </c:pt>
                <c:pt idx="6692">
                  <c:v>2</c:v>
                </c:pt>
                <c:pt idx="6693">
                  <c:v>2</c:v>
                </c:pt>
                <c:pt idx="6694">
                  <c:v>2</c:v>
                </c:pt>
                <c:pt idx="6695">
                  <c:v>2</c:v>
                </c:pt>
                <c:pt idx="6696">
                  <c:v>2</c:v>
                </c:pt>
                <c:pt idx="6697">
                  <c:v>2</c:v>
                </c:pt>
                <c:pt idx="6698">
                  <c:v>2</c:v>
                </c:pt>
                <c:pt idx="6699">
                  <c:v>2</c:v>
                </c:pt>
                <c:pt idx="6700">
                  <c:v>2</c:v>
                </c:pt>
                <c:pt idx="6701">
                  <c:v>2</c:v>
                </c:pt>
                <c:pt idx="6702">
                  <c:v>2</c:v>
                </c:pt>
                <c:pt idx="6703">
                  <c:v>2</c:v>
                </c:pt>
                <c:pt idx="6704">
                  <c:v>2</c:v>
                </c:pt>
                <c:pt idx="6705">
                  <c:v>2</c:v>
                </c:pt>
                <c:pt idx="6706">
                  <c:v>2</c:v>
                </c:pt>
                <c:pt idx="6707">
                  <c:v>2</c:v>
                </c:pt>
                <c:pt idx="6708">
                  <c:v>2</c:v>
                </c:pt>
                <c:pt idx="6709">
                  <c:v>2</c:v>
                </c:pt>
                <c:pt idx="6710">
                  <c:v>2</c:v>
                </c:pt>
                <c:pt idx="6711">
                  <c:v>2</c:v>
                </c:pt>
                <c:pt idx="6712">
                  <c:v>2</c:v>
                </c:pt>
                <c:pt idx="6713">
                  <c:v>2</c:v>
                </c:pt>
                <c:pt idx="6714">
                  <c:v>2</c:v>
                </c:pt>
                <c:pt idx="6715">
                  <c:v>2</c:v>
                </c:pt>
                <c:pt idx="6716">
                  <c:v>2</c:v>
                </c:pt>
                <c:pt idx="6717">
                  <c:v>2</c:v>
                </c:pt>
                <c:pt idx="6718">
                  <c:v>2</c:v>
                </c:pt>
                <c:pt idx="6719">
                  <c:v>2</c:v>
                </c:pt>
                <c:pt idx="6720">
                  <c:v>2</c:v>
                </c:pt>
                <c:pt idx="6721">
                  <c:v>2</c:v>
                </c:pt>
                <c:pt idx="6722">
                  <c:v>2</c:v>
                </c:pt>
                <c:pt idx="6723">
                  <c:v>2</c:v>
                </c:pt>
                <c:pt idx="6724">
                  <c:v>2</c:v>
                </c:pt>
                <c:pt idx="6725">
                  <c:v>2</c:v>
                </c:pt>
                <c:pt idx="6726">
                  <c:v>2</c:v>
                </c:pt>
                <c:pt idx="6727">
                  <c:v>2</c:v>
                </c:pt>
                <c:pt idx="6728">
                  <c:v>2</c:v>
                </c:pt>
                <c:pt idx="6729">
                  <c:v>2</c:v>
                </c:pt>
                <c:pt idx="6730">
                  <c:v>2</c:v>
                </c:pt>
                <c:pt idx="6731">
                  <c:v>2</c:v>
                </c:pt>
                <c:pt idx="6732">
                  <c:v>2</c:v>
                </c:pt>
                <c:pt idx="6733">
                  <c:v>2</c:v>
                </c:pt>
                <c:pt idx="6734">
                  <c:v>2</c:v>
                </c:pt>
                <c:pt idx="6735">
                  <c:v>2</c:v>
                </c:pt>
                <c:pt idx="6736">
                  <c:v>2</c:v>
                </c:pt>
                <c:pt idx="6737">
                  <c:v>2</c:v>
                </c:pt>
                <c:pt idx="6738">
                  <c:v>2</c:v>
                </c:pt>
                <c:pt idx="6739">
                  <c:v>2</c:v>
                </c:pt>
                <c:pt idx="6740">
                  <c:v>2</c:v>
                </c:pt>
                <c:pt idx="6741">
                  <c:v>2</c:v>
                </c:pt>
                <c:pt idx="6742">
                  <c:v>2</c:v>
                </c:pt>
                <c:pt idx="6743">
                  <c:v>2</c:v>
                </c:pt>
                <c:pt idx="6744">
                  <c:v>2</c:v>
                </c:pt>
                <c:pt idx="6745">
                  <c:v>2</c:v>
                </c:pt>
                <c:pt idx="6746">
                  <c:v>2</c:v>
                </c:pt>
                <c:pt idx="6747">
                  <c:v>2</c:v>
                </c:pt>
                <c:pt idx="6748">
                  <c:v>2</c:v>
                </c:pt>
                <c:pt idx="6749">
                  <c:v>2</c:v>
                </c:pt>
                <c:pt idx="6750">
                  <c:v>2</c:v>
                </c:pt>
                <c:pt idx="6751">
                  <c:v>2</c:v>
                </c:pt>
                <c:pt idx="6752">
                  <c:v>2</c:v>
                </c:pt>
                <c:pt idx="6753">
                  <c:v>2</c:v>
                </c:pt>
                <c:pt idx="6754">
                  <c:v>2</c:v>
                </c:pt>
                <c:pt idx="6755">
                  <c:v>2</c:v>
                </c:pt>
                <c:pt idx="6756">
                  <c:v>2</c:v>
                </c:pt>
                <c:pt idx="6757">
                  <c:v>2</c:v>
                </c:pt>
                <c:pt idx="6758">
                  <c:v>2</c:v>
                </c:pt>
                <c:pt idx="6759">
                  <c:v>2</c:v>
                </c:pt>
                <c:pt idx="6760">
                  <c:v>2</c:v>
                </c:pt>
                <c:pt idx="6761">
                  <c:v>2</c:v>
                </c:pt>
                <c:pt idx="6762">
                  <c:v>2</c:v>
                </c:pt>
                <c:pt idx="6763">
                  <c:v>2</c:v>
                </c:pt>
                <c:pt idx="6764">
                  <c:v>2</c:v>
                </c:pt>
                <c:pt idx="6765">
                  <c:v>2</c:v>
                </c:pt>
                <c:pt idx="6766">
                  <c:v>2</c:v>
                </c:pt>
                <c:pt idx="6767">
                  <c:v>2</c:v>
                </c:pt>
                <c:pt idx="6768">
                  <c:v>2</c:v>
                </c:pt>
                <c:pt idx="6769">
                  <c:v>2</c:v>
                </c:pt>
                <c:pt idx="6770">
                  <c:v>2</c:v>
                </c:pt>
                <c:pt idx="6771">
                  <c:v>2</c:v>
                </c:pt>
                <c:pt idx="6772">
                  <c:v>2</c:v>
                </c:pt>
                <c:pt idx="6773">
                  <c:v>2</c:v>
                </c:pt>
                <c:pt idx="6774">
                  <c:v>2</c:v>
                </c:pt>
                <c:pt idx="6775">
                  <c:v>2</c:v>
                </c:pt>
                <c:pt idx="6776">
                  <c:v>2</c:v>
                </c:pt>
                <c:pt idx="6777">
                  <c:v>2</c:v>
                </c:pt>
                <c:pt idx="6778">
                  <c:v>2</c:v>
                </c:pt>
                <c:pt idx="6779">
                  <c:v>2</c:v>
                </c:pt>
                <c:pt idx="6780">
                  <c:v>2</c:v>
                </c:pt>
                <c:pt idx="6781">
                  <c:v>2</c:v>
                </c:pt>
                <c:pt idx="6782">
                  <c:v>2</c:v>
                </c:pt>
                <c:pt idx="6783">
                  <c:v>2</c:v>
                </c:pt>
                <c:pt idx="6784">
                  <c:v>2</c:v>
                </c:pt>
                <c:pt idx="6785">
                  <c:v>2</c:v>
                </c:pt>
                <c:pt idx="6786">
                  <c:v>2</c:v>
                </c:pt>
                <c:pt idx="6787">
                  <c:v>2</c:v>
                </c:pt>
                <c:pt idx="6788">
                  <c:v>2</c:v>
                </c:pt>
                <c:pt idx="6789">
                  <c:v>2</c:v>
                </c:pt>
                <c:pt idx="6790">
                  <c:v>2</c:v>
                </c:pt>
                <c:pt idx="6791">
                  <c:v>2</c:v>
                </c:pt>
                <c:pt idx="6792">
                  <c:v>2</c:v>
                </c:pt>
                <c:pt idx="6793">
                  <c:v>2</c:v>
                </c:pt>
                <c:pt idx="6794">
                  <c:v>2</c:v>
                </c:pt>
                <c:pt idx="6795">
                  <c:v>2</c:v>
                </c:pt>
                <c:pt idx="6796">
                  <c:v>2</c:v>
                </c:pt>
                <c:pt idx="6797">
                  <c:v>2</c:v>
                </c:pt>
                <c:pt idx="6798">
                  <c:v>2</c:v>
                </c:pt>
                <c:pt idx="6799">
                  <c:v>2</c:v>
                </c:pt>
                <c:pt idx="6800">
                  <c:v>2</c:v>
                </c:pt>
                <c:pt idx="6801">
                  <c:v>2</c:v>
                </c:pt>
                <c:pt idx="6802">
                  <c:v>2</c:v>
                </c:pt>
                <c:pt idx="6803">
                  <c:v>2</c:v>
                </c:pt>
                <c:pt idx="6804">
                  <c:v>2</c:v>
                </c:pt>
                <c:pt idx="6805">
                  <c:v>2</c:v>
                </c:pt>
                <c:pt idx="6806">
                  <c:v>2</c:v>
                </c:pt>
                <c:pt idx="6807">
                  <c:v>2</c:v>
                </c:pt>
                <c:pt idx="6808">
                  <c:v>2</c:v>
                </c:pt>
                <c:pt idx="6809">
                  <c:v>2</c:v>
                </c:pt>
                <c:pt idx="6810">
                  <c:v>2</c:v>
                </c:pt>
                <c:pt idx="6811">
                  <c:v>2</c:v>
                </c:pt>
                <c:pt idx="6812">
                  <c:v>2</c:v>
                </c:pt>
                <c:pt idx="6813">
                  <c:v>2</c:v>
                </c:pt>
                <c:pt idx="6814">
                  <c:v>2</c:v>
                </c:pt>
                <c:pt idx="6815">
                  <c:v>2</c:v>
                </c:pt>
                <c:pt idx="6816">
                  <c:v>2</c:v>
                </c:pt>
                <c:pt idx="6817">
                  <c:v>2</c:v>
                </c:pt>
                <c:pt idx="6818">
                  <c:v>2</c:v>
                </c:pt>
                <c:pt idx="6819">
                  <c:v>2</c:v>
                </c:pt>
                <c:pt idx="6820">
                  <c:v>2</c:v>
                </c:pt>
                <c:pt idx="6821">
                  <c:v>2</c:v>
                </c:pt>
                <c:pt idx="6822">
                  <c:v>2</c:v>
                </c:pt>
                <c:pt idx="6823">
                  <c:v>2</c:v>
                </c:pt>
                <c:pt idx="6824">
                  <c:v>2</c:v>
                </c:pt>
                <c:pt idx="6825">
                  <c:v>2</c:v>
                </c:pt>
                <c:pt idx="6826">
                  <c:v>2</c:v>
                </c:pt>
                <c:pt idx="6827">
                  <c:v>2</c:v>
                </c:pt>
                <c:pt idx="6828">
                  <c:v>2</c:v>
                </c:pt>
                <c:pt idx="6829">
                  <c:v>2</c:v>
                </c:pt>
                <c:pt idx="6830">
                  <c:v>2</c:v>
                </c:pt>
                <c:pt idx="6831">
                  <c:v>2</c:v>
                </c:pt>
                <c:pt idx="6832">
                  <c:v>2</c:v>
                </c:pt>
                <c:pt idx="6833">
                  <c:v>2</c:v>
                </c:pt>
                <c:pt idx="6834">
                  <c:v>2</c:v>
                </c:pt>
                <c:pt idx="6835">
                  <c:v>2</c:v>
                </c:pt>
                <c:pt idx="6836">
                  <c:v>2</c:v>
                </c:pt>
                <c:pt idx="6837">
                  <c:v>2</c:v>
                </c:pt>
                <c:pt idx="6838">
                  <c:v>2</c:v>
                </c:pt>
                <c:pt idx="6839">
                  <c:v>2</c:v>
                </c:pt>
                <c:pt idx="6840">
                  <c:v>2</c:v>
                </c:pt>
                <c:pt idx="6841">
                  <c:v>2</c:v>
                </c:pt>
                <c:pt idx="6842">
                  <c:v>2</c:v>
                </c:pt>
                <c:pt idx="6843">
                  <c:v>2</c:v>
                </c:pt>
                <c:pt idx="6844">
                  <c:v>2</c:v>
                </c:pt>
                <c:pt idx="6845">
                  <c:v>2</c:v>
                </c:pt>
                <c:pt idx="6846">
                  <c:v>2</c:v>
                </c:pt>
                <c:pt idx="6847">
                  <c:v>2</c:v>
                </c:pt>
                <c:pt idx="6848">
                  <c:v>2</c:v>
                </c:pt>
                <c:pt idx="6849">
                  <c:v>2</c:v>
                </c:pt>
                <c:pt idx="6850">
                  <c:v>2</c:v>
                </c:pt>
                <c:pt idx="6851">
                  <c:v>2</c:v>
                </c:pt>
                <c:pt idx="6852">
                  <c:v>2</c:v>
                </c:pt>
                <c:pt idx="6853">
                  <c:v>2</c:v>
                </c:pt>
                <c:pt idx="6854">
                  <c:v>2</c:v>
                </c:pt>
                <c:pt idx="6855">
                  <c:v>2</c:v>
                </c:pt>
                <c:pt idx="6856">
                  <c:v>2</c:v>
                </c:pt>
                <c:pt idx="6857">
                  <c:v>2</c:v>
                </c:pt>
                <c:pt idx="6858">
                  <c:v>2</c:v>
                </c:pt>
                <c:pt idx="6859">
                  <c:v>2</c:v>
                </c:pt>
                <c:pt idx="6860">
                  <c:v>2</c:v>
                </c:pt>
                <c:pt idx="6861">
                  <c:v>2</c:v>
                </c:pt>
                <c:pt idx="6862">
                  <c:v>2</c:v>
                </c:pt>
                <c:pt idx="6863">
                  <c:v>2</c:v>
                </c:pt>
                <c:pt idx="6864">
                  <c:v>2</c:v>
                </c:pt>
                <c:pt idx="6865">
                  <c:v>2</c:v>
                </c:pt>
                <c:pt idx="6866">
                  <c:v>2</c:v>
                </c:pt>
                <c:pt idx="6867">
                  <c:v>2</c:v>
                </c:pt>
                <c:pt idx="6868">
                  <c:v>2</c:v>
                </c:pt>
                <c:pt idx="6869">
                  <c:v>2</c:v>
                </c:pt>
                <c:pt idx="6870">
                  <c:v>2</c:v>
                </c:pt>
                <c:pt idx="6871">
                  <c:v>2</c:v>
                </c:pt>
                <c:pt idx="6872">
                  <c:v>2</c:v>
                </c:pt>
                <c:pt idx="6873">
                  <c:v>2</c:v>
                </c:pt>
                <c:pt idx="6874">
                  <c:v>2</c:v>
                </c:pt>
                <c:pt idx="6875">
                  <c:v>2</c:v>
                </c:pt>
                <c:pt idx="6876">
                  <c:v>2</c:v>
                </c:pt>
                <c:pt idx="6877">
                  <c:v>2</c:v>
                </c:pt>
                <c:pt idx="6878">
                  <c:v>2</c:v>
                </c:pt>
                <c:pt idx="6879">
                  <c:v>2</c:v>
                </c:pt>
                <c:pt idx="6880">
                  <c:v>2</c:v>
                </c:pt>
                <c:pt idx="6881">
                  <c:v>2</c:v>
                </c:pt>
                <c:pt idx="6882">
                  <c:v>2</c:v>
                </c:pt>
                <c:pt idx="6883">
                  <c:v>2</c:v>
                </c:pt>
                <c:pt idx="6884">
                  <c:v>2</c:v>
                </c:pt>
                <c:pt idx="6885">
                  <c:v>2</c:v>
                </c:pt>
                <c:pt idx="6886">
                  <c:v>3</c:v>
                </c:pt>
                <c:pt idx="6887">
                  <c:v>3</c:v>
                </c:pt>
                <c:pt idx="6888">
                  <c:v>3</c:v>
                </c:pt>
                <c:pt idx="6889">
                  <c:v>3</c:v>
                </c:pt>
                <c:pt idx="6890">
                  <c:v>3</c:v>
                </c:pt>
                <c:pt idx="6891">
                  <c:v>3</c:v>
                </c:pt>
                <c:pt idx="6892">
                  <c:v>3</c:v>
                </c:pt>
                <c:pt idx="6893">
                  <c:v>3</c:v>
                </c:pt>
                <c:pt idx="6894">
                  <c:v>3</c:v>
                </c:pt>
                <c:pt idx="6895">
                  <c:v>3</c:v>
                </c:pt>
                <c:pt idx="6896">
                  <c:v>3</c:v>
                </c:pt>
                <c:pt idx="6897">
                  <c:v>3</c:v>
                </c:pt>
                <c:pt idx="6898">
                  <c:v>3</c:v>
                </c:pt>
                <c:pt idx="6899">
                  <c:v>3</c:v>
                </c:pt>
                <c:pt idx="6900">
                  <c:v>3</c:v>
                </c:pt>
                <c:pt idx="6901">
                  <c:v>3</c:v>
                </c:pt>
                <c:pt idx="6902">
                  <c:v>3</c:v>
                </c:pt>
                <c:pt idx="6903">
                  <c:v>3</c:v>
                </c:pt>
                <c:pt idx="6904">
                  <c:v>3</c:v>
                </c:pt>
                <c:pt idx="6905">
                  <c:v>3</c:v>
                </c:pt>
                <c:pt idx="6906">
                  <c:v>3</c:v>
                </c:pt>
                <c:pt idx="6907">
                  <c:v>3</c:v>
                </c:pt>
                <c:pt idx="6908">
                  <c:v>3</c:v>
                </c:pt>
                <c:pt idx="6909">
                  <c:v>3</c:v>
                </c:pt>
                <c:pt idx="6910">
                  <c:v>3</c:v>
                </c:pt>
                <c:pt idx="6911">
                  <c:v>3</c:v>
                </c:pt>
                <c:pt idx="6912">
                  <c:v>3</c:v>
                </c:pt>
                <c:pt idx="6913">
                  <c:v>3</c:v>
                </c:pt>
                <c:pt idx="6914">
                  <c:v>3</c:v>
                </c:pt>
                <c:pt idx="6915">
                  <c:v>3</c:v>
                </c:pt>
                <c:pt idx="6916">
                  <c:v>3</c:v>
                </c:pt>
                <c:pt idx="6917">
                  <c:v>3</c:v>
                </c:pt>
                <c:pt idx="6918">
                  <c:v>3</c:v>
                </c:pt>
                <c:pt idx="6919">
                  <c:v>3</c:v>
                </c:pt>
                <c:pt idx="6920">
                  <c:v>3</c:v>
                </c:pt>
                <c:pt idx="6921">
                  <c:v>3</c:v>
                </c:pt>
                <c:pt idx="6922">
                  <c:v>3</c:v>
                </c:pt>
                <c:pt idx="6923">
                  <c:v>3</c:v>
                </c:pt>
                <c:pt idx="6924">
                  <c:v>3</c:v>
                </c:pt>
                <c:pt idx="6925">
                  <c:v>3</c:v>
                </c:pt>
                <c:pt idx="6926">
                  <c:v>3</c:v>
                </c:pt>
                <c:pt idx="6927">
                  <c:v>3</c:v>
                </c:pt>
                <c:pt idx="6928">
                  <c:v>3</c:v>
                </c:pt>
                <c:pt idx="6929">
                  <c:v>3</c:v>
                </c:pt>
                <c:pt idx="6930">
                  <c:v>3</c:v>
                </c:pt>
                <c:pt idx="6931">
                  <c:v>3</c:v>
                </c:pt>
                <c:pt idx="6932">
                  <c:v>3</c:v>
                </c:pt>
                <c:pt idx="6933">
                  <c:v>3</c:v>
                </c:pt>
                <c:pt idx="6934">
                  <c:v>3</c:v>
                </c:pt>
                <c:pt idx="6935">
                  <c:v>3</c:v>
                </c:pt>
                <c:pt idx="6936">
                  <c:v>3</c:v>
                </c:pt>
                <c:pt idx="6937">
                  <c:v>3</c:v>
                </c:pt>
                <c:pt idx="6938">
                  <c:v>3</c:v>
                </c:pt>
                <c:pt idx="6939">
                  <c:v>3</c:v>
                </c:pt>
                <c:pt idx="6940">
                  <c:v>3</c:v>
                </c:pt>
                <c:pt idx="6941">
                  <c:v>3</c:v>
                </c:pt>
                <c:pt idx="6942">
                  <c:v>3</c:v>
                </c:pt>
                <c:pt idx="6943">
                  <c:v>3</c:v>
                </c:pt>
                <c:pt idx="6944">
                  <c:v>3</c:v>
                </c:pt>
                <c:pt idx="6945">
                  <c:v>3</c:v>
                </c:pt>
                <c:pt idx="6946">
                  <c:v>3</c:v>
                </c:pt>
                <c:pt idx="6947">
                  <c:v>3</c:v>
                </c:pt>
                <c:pt idx="6948">
                  <c:v>3</c:v>
                </c:pt>
                <c:pt idx="6949">
                  <c:v>3</c:v>
                </c:pt>
                <c:pt idx="6950">
                  <c:v>3</c:v>
                </c:pt>
                <c:pt idx="6951">
                  <c:v>3</c:v>
                </c:pt>
                <c:pt idx="6952">
                  <c:v>3</c:v>
                </c:pt>
                <c:pt idx="6953">
                  <c:v>3</c:v>
                </c:pt>
                <c:pt idx="6954">
                  <c:v>3</c:v>
                </c:pt>
                <c:pt idx="6955">
                  <c:v>3</c:v>
                </c:pt>
                <c:pt idx="6956">
                  <c:v>3</c:v>
                </c:pt>
                <c:pt idx="6957">
                  <c:v>3</c:v>
                </c:pt>
                <c:pt idx="6958">
                  <c:v>3</c:v>
                </c:pt>
                <c:pt idx="6959">
                  <c:v>3</c:v>
                </c:pt>
                <c:pt idx="6960">
                  <c:v>3</c:v>
                </c:pt>
                <c:pt idx="6961">
                  <c:v>3</c:v>
                </c:pt>
                <c:pt idx="6962">
                  <c:v>3</c:v>
                </c:pt>
                <c:pt idx="6963">
                  <c:v>3</c:v>
                </c:pt>
                <c:pt idx="6964">
                  <c:v>3</c:v>
                </c:pt>
                <c:pt idx="6965">
                  <c:v>3</c:v>
                </c:pt>
                <c:pt idx="6966">
                  <c:v>3</c:v>
                </c:pt>
                <c:pt idx="6967">
                  <c:v>3</c:v>
                </c:pt>
                <c:pt idx="6968">
                  <c:v>3</c:v>
                </c:pt>
                <c:pt idx="6969">
                  <c:v>3</c:v>
                </c:pt>
                <c:pt idx="6970">
                  <c:v>3</c:v>
                </c:pt>
                <c:pt idx="6971">
                  <c:v>3</c:v>
                </c:pt>
                <c:pt idx="6972">
                  <c:v>3</c:v>
                </c:pt>
                <c:pt idx="6973">
                  <c:v>3</c:v>
                </c:pt>
                <c:pt idx="6974">
                  <c:v>3</c:v>
                </c:pt>
                <c:pt idx="6975">
                  <c:v>3</c:v>
                </c:pt>
                <c:pt idx="6976">
                  <c:v>3</c:v>
                </c:pt>
                <c:pt idx="6977">
                  <c:v>3</c:v>
                </c:pt>
                <c:pt idx="6978">
                  <c:v>3</c:v>
                </c:pt>
                <c:pt idx="6979">
                  <c:v>3</c:v>
                </c:pt>
                <c:pt idx="6980">
                  <c:v>3</c:v>
                </c:pt>
                <c:pt idx="6981">
                  <c:v>3</c:v>
                </c:pt>
                <c:pt idx="6982">
                  <c:v>3</c:v>
                </c:pt>
                <c:pt idx="6983">
                  <c:v>3</c:v>
                </c:pt>
                <c:pt idx="6984">
                  <c:v>3</c:v>
                </c:pt>
                <c:pt idx="6985">
                  <c:v>3</c:v>
                </c:pt>
                <c:pt idx="6986">
                  <c:v>3</c:v>
                </c:pt>
                <c:pt idx="6987">
                  <c:v>3</c:v>
                </c:pt>
                <c:pt idx="6988">
                  <c:v>3</c:v>
                </c:pt>
                <c:pt idx="6989">
                  <c:v>3</c:v>
                </c:pt>
                <c:pt idx="6990">
                  <c:v>3</c:v>
                </c:pt>
                <c:pt idx="6991">
                  <c:v>3</c:v>
                </c:pt>
                <c:pt idx="6992">
                  <c:v>3</c:v>
                </c:pt>
                <c:pt idx="6993">
                  <c:v>3</c:v>
                </c:pt>
                <c:pt idx="6994">
                  <c:v>3</c:v>
                </c:pt>
                <c:pt idx="6995">
                  <c:v>3</c:v>
                </c:pt>
                <c:pt idx="6996">
                  <c:v>3</c:v>
                </c:pt>
                <c:pt idx="6997">
                  <c:v>3</c:v>
                </c:pt>
                <c:pt idx="6998">
                  <c:v>3</c:v>
                </c:pt>
                <c:pt idx="6999">
                  <c:v>3</c:v>
                </c:pt>
                <c:pt idx="7000">
                  <c:v>3</c:v>
                </c:pt>
                <c:pt idx="7001">
                  <c:v>3</c:v>
                </c:pt>
                <c:pt idx="7002">
                  <c:v>3</c:v>
                </c:pt>
                <c:pt idx="7003">
                  <c:v>3</c:v>
                </c:pt>
                <c:pt idx="7004">
                  <c:v>3</c:v>
                </c:pt>
                <c:pt idx="7005">
                  <c:v>3</c:v>
                </c:pt>
                <c:pt idx="7006">
                  <c:v>3</c:v>
                </c:pt>
                <c:pt idx="7007">
                  <c:v>3</c:v>
                </c:pt>
                <c:pt idx="7008">
                  <c:v>3</c:v>
                </c:pt>
                <c:pt idx="7009">
                  <c:v>3</c:v>
                </c:pt>
                <c:pt idx="7010">
                  <c:v>3</c:v>
                </c:pt>
                <c:pt idx="7011">
                  <c:v>3</c:v>
                </c:pt>
                <c:pt idx="7012">
                  <c:v>3</c:v>
                </c:pt>
                <c:pt idx="7013">
                  <c:v>3</c:v>
                </c:pt>
                <c:pt idx="7014">
                  <c:v>3</c:v>
                </c:pt>
                <c:pt idx="7015">
                  <c:v>3</c:v>
                </c:pt>
                <c:pt idx="7016">
                  <c:v>3</c:v>
                </c:pt>
                <c:pt idx="7017">
                  <c:v>3</c:v>
                </c:pt>
                <c:pt idx="7018">
                  <c:v>3</c:v>
                </c:pt>
                <c:pt idx="7019">
                  <c:v>3</c:v>
                </c:pt>
                <c:pt idx="7020">
                  <c:v>3</c:v>
                </c:pt>
                <c:pt idx="7021">
                  <c:v>3</c:v>
                </c:pt>
                <c:pt idx="7022">
                  <c:v>3</c:v>
                </c:pt>
                <c:pt idx="7023">
                  <c:v>3</c:v>
                </c:pt>
                <c:pt idx="7024">
                  <c:v>3</c:v>
                </c:pt>
                <c:pt idx="7025">
                  <c:v>3</c:v>
                </c:pt>
                <c:pt idx="7026">
                  <c:v>3</c:v>
                </c:pt>
                <c:pt idx="7027">
                  <c:v>3</c:v>
                </c:pt>
                <c:pt idx="7028">
                  <c:v>3</c:v>
                </c:pt>
                <c:pt idx="7029">
                  <c:v>3</c:v>
                </c:pt>
                <c:pt idx="7030">
                  <c:v>3</c:v>
                </c:pt>
                <c:pt idx="7031">
                  <c:v>3</c:v>
                </c:pt>
                <c:pt idx="7032">
                  <c:v>3</c:v>
                </c:pt>
                <c:pt idx="7033">
                  <c:v>3</c:v>
                </c:pt>
                <c:pt idx="7034">
                  <c:v>3</c:v>
                </c:pt>
                <c:pt idx="7035">
                  <c:v>3</c:v>
                </c:pt>
                <c:pt idx="7036">
                  <c:v>3</c:v>
                </c:pt>
                <c:pt idx="7037">
                  <c:v>3</c:v>
                </c:pt>
                <c:pt idx="7038">
                  <c:v>3</c:v>
                </c:pt>
                <c:pt idx="7039">
                  <c:v>3</c:v>
                </c:pt>
                <c:pt idx="7040">
                  <c:v>3</c:v>
                </c:pt>
                <c:pt idx="7041">
                  <c:v>3</c:v>
                </c:pt>
                <c:pt idx="7042">
                  <c:v>3</c:v>
                </c:pt>
                <c:pt idx="7043">
                  <c:v>3</c:v>
                </c:pt>
                <c:pt idx="7044">
                  <c:v>3</c:v>
                </c:pt>
                <c:pt idx="7045">
                  <c:v>3</c:v>
                </c:pt>
                <c:pt idx="7046">
                  <c:v>3</c:v>
                </c:pt>
                <c:pt idx="7047">
                  <c:v>3</c:v>
                </c:pt>
                <c:pt idx="7048">
                  <c:v>3</c:v>
                </c:pt>
                <c:pt idx="7049">
                  <c:v>3</c:v>
                </c:pt>
                <c:pt idx="7050">
                  <c:v>3</c:v>
                </c:pt>
                <c:pt idx="7051">
                  <c:v>3</c:v>
                </c:pt>
                <c:pt idx="7052">
                  <c:v>3</c:v>
                </c:pt>
                <c:pt idx="7053">
                  <c:v>3</c:v>
                </c:pt>
                <c:pt idx="7054">
                  <c:v>3</c:v>
                </c:pt>
                <c:pt idx="7055">
                  <c:v>3</c:v>
                </c:pt>
                <c:pt idx="7056">
                  <c:v>3</c:v>
                </c:pt>
                <c:pt idx="7057">
                  <c:v>3</c:v>
                </c:pt>
                <c:pt idx="7058">
                  <c:v>3</c:v>
                </c:pt>
                <c:pt idx="7059">
                  <c:v>3</c:v>
                </c:pt>
                <c:pt idx="7060">
                  <c:v>3</c:v>
                </c:pt>
                <c:pt idx="7061">
                  <c:v>3</c:v>
                </c:pt>
                <c:pt idx="7062">
                  <c:v>3</c:v>
                </c:pt>
                <c:pt idx="7063">
                  <c:v>3</c:v>
                </c:pt>
                <c:pt idx="7064">
                  <c:v>3</c:v>
                </c:pt>
                <c:pt idx="7065">
                  <c:v>3</c:v>
                </c:pt>
                <c:pt idx="7066">
                  <c:v>3</c:v>
                </c:pt>
                <c:pt idx="7067">
                  <c:v>3</c:v>
                </c:pt>
                <c:pt idx="7068">
                  <c:v>3</c:v>
                </c:pt>
                <c:pt idx="7069">
                  <c:v>3</c:v>
                </c:pt>
                <c:pt idx="7070">
                  <c:v>3</c:v>
                </c:pt>
                <c:pt idx="7071">
                  <c:v>3</c:v>
                </c:pt>
                <c:pt idx="7072">
                  <c:v>3</c:v>
                </c:pt>
                <c:pt idx="7073">
                  <c:v>3</c:v>
                </c:pt>
                <c:pt idx="7074">
                  <c:v>3</c:v>
                </c:pt>
                <c:pt idx="7075">
                  <c:v>3</c:v>
                </c:pt>
                <c:pt idx="7076">
                  <c:v>3</c:v>
                </c:pt>
                <c:pt idx="7077">
                  <c:v>3</c:v>
                </c:pt>
                <c:pt idx="7078">
                  <c:v>3</c:v>
                </c:pt>
                <c:pt idx="7079">
                  <c:v>3</c:v>
                </c:pt>
                <c:pt idx="7080">
                  <c:v>3</c:v>
                </c:pt>
                <c:pt idx="7081">
                  <c:v>3</c:v>
                </c:pt>
                <c:pt idx="7082">
                  <c:v>3</c:v>
                </c:pt>
                <c:pt idx="7083">
                  <c:v>3</c:v>
                </c:pt>
                <c:pt idx="7084">
                  <c:v>3</c:v>
                </c:pt>
                <c:pt idx="7085">
                  <c:v>3</c:v>
                </c:pt>
                <c:pt idx="7086">
                  <c:v>3</c:v>
                </c:pt>
                <c:pt idx="7087">
                  <c:v>3</c:v>
                </c:pt>
                <c:pt idx="7088">
                  <c:v>3</c:v>
                </c:pt>
                <c:pt idx="7089">
                  <c:v>3</c:v>
                </c:pt>
                <c:pt idx="7090">
                  <c:v>3</c:v>
                </c:pt>
                <c:pt idx="7091">
                  <c:v>3</c:v>
                </c:pt>
                <c:pt idx="7092">
                  <c:v>3</c:v>
                </c:pt>
                <c:pt idx="7093">
                  <c:v>3</c:v>
                </c:pt>
                <c:pt idx="7094">
                  <c:v>3</c:v>
                </c:pt>
                <c:pt idx="7095">
                  <c:v>3</c:v>
                </c:pt>
                <c:pt idx="7096">
                  <c:v>3</c:v>
                </c:pt>
                <c:pt idx="7097">
                  <c:v>3</c:v>
                </c:pt>
                <c:pt idx="7098">
                  <c:v>3</c:v>
                </c:pt>
                <c:pt idx="7099">
                  <c:v>3</c:v>
                </c:pt>
                <c:pt idx="7100">
                  <c:v>3</c:v>
                </c:pt>
                <c:pt idx="7101">
                  <c:v>3</c:v>
                </c:pt>
                <c:pt idx="7102">
                  <c:v>3</c:v>
                </c:pt>
                <c:pt idx="7103">
                  <c:v>3</c:v>
                </c:pt>
                <c:pt idx="7104">
                  <c:v>3</c:v>
                </c:pt>
                <c:pt idx="7105">
                  <c:v>3</c:v>
                </c:pt>
                <c:pt idx="7106">
                  <c:v>3</c:v>
                </c:pt>
                <c:pt idx="7107">
                  <c:v>3</c:v>
                </c:pt>
                <c:pt idx="7108">
                  <c:v>3</c:v>
                </c:pt>
                <c:pt idx="7109">
                  <c:v>3</c:v>
                </c:pt>
                <c:pt idx="7110">
                  <c:v>3</c:v>
                </c:pt>
                <c:pt idx="7111">
                  <c:v>3</c:v>
                </c:pt>
                <c:pt idx="7112">
                  <c:v>3</c:v>
                </c:pt>
                <c:pt idx="7113">
                  <c:v>3</c:v>
                </c:pt>
                <c:pt idx="7114">
                  <c:v>3</c:v>
                </c:pt>
                <c:pt idx="7115">
                  <c:v>3</c:v>
                </c:pt>
                <c:pt idx="7116">
                  <c:v>3</c:v>
                </c:pt>
                <c:pt idx="7117">
                  <c:v>3</c:v>
                </c:pt>
                <c:pt idx="7118">
                  <c:v>3</c:v>
                </c:pt>
                <c:pt idx="7119">
                  <c:v>3</c:v>
                </c:pt>
                <c:pt idx="7120">
                  <c:v>3</c:v>
                </c:pt>
                <c:pt idx="7121">
                  <c:v>3</c:v>
                </c:pt>
                <c:pt idx="7122">
                  <c:v>3</c:v>
                </c:pt>
                <c:pt idx="7123">
                  <c:v>3</c:v>
                </c:pt>
                <c:pt idx="7124">
                  <c:v>3</c:v>
                </c:pt>
                <c:pt idx="7125">
                  <c:v>3</c:v>
                </c:pt>
                <c:pt idx="7126">
                  <c:v>3</c:v>
                </c:pt>
                <c:pt idx="7127">
                  <c:v>3</c:v>
                </c:pt>
                <c:pt idx="7128">
                  <c:v>3</c:v>
                </c:pt>
                <c:pt idx="7129">
                  <c:v>3</c:v>
                </c:pt>
                <c:pt idx="7130">
                  <c:v>3</c:v>
                </c:pt>
                <c:pt idx="7131">
                  <c:v>3</c:v>
                </c:pt>
                <c:pt idx="7132">
                  <c:v>3</c:v>
                </c:pt>
                <c:pt idx="7133">
                  <c:v>3</c:v>
                </c:pt>
                <c:pt idx="7134">
                  <c:v>3</c:v>
                </c:pt>
                <c:pt idx="7135">
                  <c:v>3</c:v>
                </c:pt>
                <c:pt idx="7136">
                  <c:v>3</c:v>
                </c:pt>
                <c:pt idx="7137">
                  <c:v>3</c:v>
                </c:pt>
                <c:pt idx="7138">
                  <c:v>3</c:v>
                </c:pt>
                <c:pt idx="7139">
                  <c:v>3</c:v>
                </c:pt>
                <c:pt idx="7140">
                  <c:v>3</c:v>
                </c:pt>
                <c:pt idx="7141">
                  <c:v>3</c:v>
                </c:pt>
                <c:pt idx="7142">
                  <c:v>3</c:v>
                </c:pt>
                <c:pt idx="7143">
                  <c:v>3</c:v>
                </c:pt>
                <c:pt idx="7144">
                  <c:v>3</c:v>
                </c:pt>
                <c:pt idx="7145">
                  <c:v>3</c:v>
                </c:pt>
                <c:pt idx="7146">
                  <c:v>3</c:v>
                </c:pt>
                <c:pt idx="7147">
                  <c:v>3</c:v>
                </c:pt>
                <c:pt idx="7148">
                  <c:v>3</c:v>
                </c:pt>
                <c:pt idx="7149">
                  <c:v>3</c:v>
                </c:pt>
                <c:pt idx="7150">
                  <c:v>3</c:v>
                </c:pt>
                <c:pt idx="7151">
                  <c:v>3</c:v>
                </c:pt>
                <c:pt idx="7152">
                  <c:v>3</c:v>
                </c:pt>
                <c:pt idx="7153">
                  <c:v>3</c:v>
                </c:pt>
                <c:pt idx="7154">
                  <c:v>3</c:v>
                </c:pt>
                <c:pt idx="7155">
                  <c:v>3</c:v>
                </c:pt>
                <c:pt idx="7156">
                  <c:v>3</c:v>
                </c:pt>
                <c:pt idx="7157">
                  <c:v>3</c:v>
                </c:pt>
                <c:pt idx="7158">
                  <c:v>3</c:v>
                </c:pt>
                <c:pt idx="7159">
                  <c:v>3</c:v>
                </c:pt>
                <c:pt idx="7160">
                  <c:v>3</c:v>
                </c:pt>
                <c:pt idx="7161">
                  <c:v>3</c:v>
                </c:pt>
                <c:pt idx="7162">
                  <c:v>3</c:v>
                </c:pt>
                <c:pt idx="7163">
                  <c:v>3</c:v>
                </c:pt>
                <c:pt idx="7164">
                  <c:v>3</c:v>
                </c:pt>
                <c:pt idx="7165">
                  <c:v>3</c:v>
                </c:pt>
                <c:pt idx="7166">
                  <c:v>3</c:v>
                </c:pt>
                <c:pt idx="7167">
                  <c:v>3</c:v>
                </c:pt>
                <c:pt idx="7168">
                  <c:v>3</c:v>
                </c:pt>
                <c:pt idx="7169">
                  <c:v>3</c:v>
                </c:pt>
                <c:pt idx="7170">
                  <c:v>3</c:v>
                </c:pt>
                <c:pt idx="7171">
                  <c:v>3</c:v>
                </c:pt>
                <c:pt idx="7172">
                  <c:v>3</c:v>
                </c:pt>
                <c:pt idx="7173">
                  <c:v>3</c:v>
                </c:pt>
                <c:pt idx="7174">
                  <c:v>3</c:v>
                </c:pt>
                <c:pt idx="7175">
                  <c:v>3</c:v>
                </c:pt>
                <c:pt idx="7176">
                  <c:v>3</c:v>
                </c:pt>
                <c:pt idx="7177">
                  <c:v>3</c:v>
                </c:pt>
                <c:pt idx="7178">
                  <c:v>3</c:v>
                </c:pt>
                <c:pt idx="7179">
                  <c:v>3</c:v>
                </c:pt>
                <c:pt idx="7180">
                  <c:v>3</c:v>
                </c:pt>
                <c:pt idx="7181">
                  <c:v>3</c:v>
                </c:pt>
                <c:pt idx="7182">
                  <c:v>3</c:v>
                </c:pt>
                <c:pt idx="7183">
                  <c:v>3</c:v>
                </c:pt>
                <c:pt idx="7184">
                  <c:v>3</c:v>
                </c:pt>
                <c:pt idx="7185">
                  <c:v>3</c:v>
                </c:pt>
                <c:pt idx="7186">
                  <c:v>3</c:v>
                </c:pt>
                <c:pt idx="7187">
                  <c:v>3</c:v>
                </c:pt>
                <c:pt idx="7188">
                  <c:v>3</c:v>
                </c:pt>
                <c:pt idx="7189">
                  <c:v>3</c:v>
                </c:pt>
                <c:pt idx="7190">
                  <c:v>3</c:v>
                </c:pt>
                <c:pt idx="7191">
                  <c:v>3</c:v>
                </c:pt>
                <c:pt idx="7192">
                  <c:v>3</c:v>
                </c:pt>
                <c:pt idx="7193">
                  <c:v>3</c:v>
                </c:pt>
                <c:pt idx="7194">
                  <c:v>3</c:v>
                </c:pt>
                <c:pt idx="7195">
                  <c:v>3</c:v>
                </c:pt>
                <c:pt idx="7196">
                  <c:v>3</c:v>
                </c:pt>
                <c:pt idx="7197">
                  <c:v>3</c:v>
                </c:pt>
                <c:pt idx="7198">
                  <c:v>3</c:v>
                </c:pt>
                <c:pt idx="7199">
                  <c:v>3</c:v>
                </c:pt>
                <c:pt idx="7200">
                  <c:v>3</c:v>
                </c:pt>
                <c:pt idx="7201">
                  <c:v>3</c:v>
                </c:pt>
                <c:pt idx="7202">
                  <c:v>3</c:v>
                </c:pt>
                <c:pt idx="7203">
                  <c:v>3</c:v>
                </c:pt>
                <c:pt idx="7204">
                  <c:v>3</c:v>
                </c:pt>
                <c:pt idx="7205">
                  <c:v>3</c:v>
                </c:pt>
                <c:pt idx="7206">
                  <c:v>3</c:v>
                </c:pt>
                <c:pt idx="7207">
                  <c:v>3</c:v>
                </c:pt>
                <c:pt idx="7208">
                  <c:v>3</c:v>
                </c:pt>
                <c:pt idx="7209">
                  <c:v>3</c:v>
                </c:pt>
                <c:pt idx="7210">
                  <c:v>3</c:v>
                </c:pt>
                <c:pt idx="7211">
                  <c:v>3</c:v>
                </c:pt>
                <c:pt idx="7212">
                  <c:v>3</c:v>
                </c:pt>
                <c:pt idx="7213">
                  <c:v>3</c:v>
                </c:pt>
                <c:pt idx="7214">
                  <c:v>3</c:v>
                </c:pt>
                <c:pt idx="7215">
                  <c:v>3</c:v>
                </c:pt>
                <c:pt idx="7216">
                  <c:v>3</c:v>
                </c:pt>
                <c:pt idx="7217">
                  <c:v>3</c:v>
                </c:pt>
                <c:pt idx="7218">
                  <c:v>3</c:v>
                </c:pt>
                <c:pt idx="7219">
                  <c:v>3</c:v>
                </c:pt>
                <c:pt idx="7220">
                  <c:v>3</c:v>
                </c:pt>
                <c:pt idx="7221">
                  <c:v>3</c:v>
                </c:pt>
                <c:pt idx="7222">
                  <c:v>3</c:v>
                </c:pt>
                <c:pt idx="7223">
                  <c:v>3</c:v>
                </c:pt>
                <c:pt idx="7224">
                  <c:v>3</c:v>
                </c:pt>
                <c:pt idx="7225">
                  <c:v>3</c:v>
                </c:pt>
                <c:pt idx="7226">
                  <c:v>3</c:v>
                </c:pt>
                <c:pt idx="7227">
                  <c:v>3</c:v>
                </c:pt>
                <c:pt idx="7228">
                  <c:v>3</c:v>
                </c:pt>
                <c:pt idx="7229">
                  <c:v>3</c:v>
                </c:pt>
                <c:pt idx="7230">
                  <c:v>3</c:v>
                </c:pt>
                <c:pt idx="7231">
                  <c:v>3</c:v>
                </c:pt>
                <c:pt idx="7232">
                  <c:v>3</c:v>
                </c:pt>
                <c:pt idx="7233">
                  <c:v>3</c:v>
                </c:pt>
                <c:pt idx="7234">
                  <c:v>3</c:v>
                </c:pt>
                <c:pt idx="7235">
                  <c:v>3</c:v>
                </c:pt>
                <c:pt idx="7236">
                  <c:v>3</c:v>
                </c:pt>
                <c:pt idx="7237">
                  <c:v>3</c:v>
                </c:pt>
                <c:pt idx="7238">
                  <c:v>3</c:v>
                </c:pt>
                <c:pt idx="7239">
                  <c:v>3</c:v>
                </c:pt>
                <c:pt idx="7240">
                  <c:v>3</c:v>
                </c:pt>
                <c:pt idx="7241">
                  <c:v>3</c:v>
                </c:pt>
                <c:pt idx="7242">
                  <c:v>3</c:v>
                </c:pt>
                <c:pt idx="7243">
                  <c:v>3</c:v>
                </c:pt>
                <c:pt idx="7244">
                  <c:v>3</c:v>
                </c:pt>
                <c:pt idx="7245">
                  <c:v>3</c:v>
                </c:pt>
                <c:pt idx="7246">
                  <c:v>3</c:v>
                </c:pt>
                <c:pt idx="7247">
                  <c:v>3</c:v>
                </c:pt>
                <c:pt idx="7248">
                  <c:v>3</c:v>
                </c:pt>
                <c:pt idx="7249">
                  <c:v>3</c:v>
                </c:pt>
                <c:pt idx="7250">
                  <c:v>3</c:v>
                </c:pt>
                <c:pt idx="7251">
                  <c:v>3</c:v>
                </c:pt>
                <c:pt idx="7252">
                  <c:v>3</c:v>
                </c:pt>
                <c:pt idx="7253">
                  <c:v>3</c:v>
                </c:pt>
                <c:pt idx="7254">
                  <c:v>3</c:v>
                </c:pt>
                <c:pt idx="7255">
                  <c:v>3</c:v>
                </c:pt>
                <c:pt idx="7256">
                  <c:v>3</c:v>
                </c:pt>
                <c:pt idx="7257">
                  <c:v>3</c:v>
                </c:pt>
                <c:pt idx="7258">
                  <c:v>3</c:v>
                </c:pt>
                <c:pt idx="7259">
                  <c:v>3</c:v>
                </c:pt>
                <c:pt idx="7260">
                  <c:v>3</c:v>
                </c:pt>
                <c:pt idx="7261">
                  <c:v>3</c:v>
                </c:pt>
                <c:pt idx="7262">
                  <c:v>3</c:v>
                </c:pt>
                <c:pt idx="7263">
                  <c:v>3</c:v>
                </c:pt>
                <c:pt idx="7264">
                  <c:v>3</c:v>
                </c:pt>
                <c:pt idx="7265">
                  <c:v>3</c:v>
                </c:pt>
                <c:pt idx="7266">
                  <c:v>3</c:v>
                </c:pt>
                <c:pt idx="7267">
                  <c:v>3</c:v>
                </c:pt>
                <c:pt idx="7268">
                  <c:v>3</c:v>
                </c:pt>
                <c:pt idx="7269">
                  <c:v>3</c:v>
                </c:pt>
                <c:pt idx="7270">
                  <c:v>3</c:v>
                </c:pt>
                <c:pt idx="7271">
                  <c:v>3</c:v>
                </c:pt>
                <c:pt idx="7272">
                  <c:v>3</c:v>
                </c:pt>
                <c:pt idx="7273">
                  <c:v>3</c:v>
                </c:pt>
                <c:pt idx="7274">
                  <c:v>3</c:v>
                </c:pt>
                <c:pt idx="7275">
                  <c:v>3</c:v>
                </c:pt>
                <c:pt idx="7276">
                  <c:v>3</c:v>
                </c:pt>
                <c:pt idx="7277">
                  <c:v>3</c:v>
                </c:pt>
                <c:pt idx="7278">
                  <c:v>3</c:v>
                </c:pt>
                <c:pt idx="7279">
                  <c:v>3</c:v>
                </c:pt>
                <c:pt idx="7280">
                  <c:v>3</c:v>
                </c:pt>
                <c:pt idx="7281">
                  <c:v>3</c:v>
                </c:pt>
                <c:pt idx="7282">
                  <c:v>3</c:v>
                </c:pt>
                <c:pt idx="7283">
                  <c:v>3</c:v>
                </c:pt>
                <c:pt idx="7284">
                  <c:v>3</c:v>
                </c:pt>
                <c:pt idx="7285">
                  <c:v>3</c:v>
                </c:pt>
                <c:pt idx="7286">
                  <c:v>3</c:v>
                </c:pt>
                <c:pt idx="7287">
                  <c:v>3</c:v>
                </c:pt>
                <c:pt idx="7288">
                  <c:v>3</c:v>
                </c:pt>
                <c:pt idx="7289">
                  <c:v>3</c:v>
                </c:pt>
                <c:pt idx="7290">
                  <c:v>3</c:v>
                </c:pt>
                <c:pt idx="7291">
                  <c:v>3</c:v>
                </c:pt>
                <c:pt idx="7292">
                  <c:v>3</c:v>
                </c:pt>
                <c:pt idx="7293">
                  <c:v>3</c:v>
                </c:pt>
                <c:pt idx="7294">
                  <c:v>3</c:v>
                </c:pt>
                <c:pt idx="7295">
                  <c:v>3</c:v>
                </c:pt>
                <c:pt idx="7296">
                  <c:v>3</c:v>
                </c:pt>
                <c:pt idx="7297">
                  <c:v>3</c:v>
                </c:pt>
                <c:pt idx="7298">
                  <c:v>3</c:v>
                </c:pt>
                <c:pt idx="7299">
                  <c:v>3</c:v>
                </c:pt>
                <c:pt idx="7300">
                  <c:v>3</c:v>
                </c:pt>
                <c:pt idx="7301">
                  <c:v>3</c:v>
                </c:pt>
                <c:pt idx="7302">
                  <c:v>3</c:v>
                </c:pt>
                <c:pt idx="7303">
                  <c:v>3</c:v>
                </c:pt>
                <c:pt idx="7304">
                  <c:v>3</c:v>
                </c:pt>
                <c:pt idx="7305">
                  <c:v>3</c:v>
                </c:pt>
                <c:pt idx="7306">
                  <c:v>3</c:v>
                </c:pt>
                <c:pt idx="7307">
                  <c:v>3</c:v>
                </c:pt>
                <c:pt idx="7308">
                  <c:v>3</c:v>
                </c:pt>
                <c:pt idx="7309">
                  <c:v>3</c:v>
                </c:pt>
                <c:pt idx="7310">
                  <c:v>3</c:v>
                </c:pt>
                <c:pt idx="7311">
                  <c:v>3</c:v>
                </c:pt>
                <c:pt idx="7312">
                  <c:v>3</c:v>
                </c:pt>
                <c:pt idx="7313">
                  <c:v>3</c:v>
                </c:pt>
                <c:pt idx="7314">
                  <c:v>3</c:v>
                </c:pt>
                <c:pt idx="7315">
                  <c:v>3</c:v>
                </c:pt>
                <c:pt idx="7316">
                  <c:v>3</c:v>
                </c:pt>
                <c:pt idx="7317">
                  <c:v>3</c:v>
                </c:pt>
                <c:pt idx="7318">
                  <c:v>3</c:v>
                </c:pt>
                <c:pt idx="7319">
                  <c:v>3</c:v>
                </c:pt>
                <c:pt idx="7320">
                  <c:v>3</c:v>
                </c:pt>
                <c:pt idx="7321">
                  <c:v>3</c:v>
                </c:pt>
                <c:pt idx="7322">
                  <c:v>3</c:v>
                </c:pt>
                <c:pt idx="7323">
                  <c:v>3</c:v>
                </c:pt>
                <c:pt idx="7324">
                  <c:v>3</c:v>
                </c:pt>
                <c:pt idx="7325">
                  <c:v>3</c:v>
                </c:pt>
                <c:pt idx="7326">
                  <c:v>3</c:v>
                </c:pt>
                <c:pt idx="7327">
                  <c:v>3</c:v>
                </c:pt>
                <c:pt idx="7328">
                  <c:v>3</c:v>
                </c:pt>
                <c:pt idx="7329">
                  <c:v>3</c:v>
                </c:pt>
                <c:pt idx="7330">
                  <c:v>3</c:v>
                </c:pt>
                <c:pt idx="7331">
                  <c:v>3</c:v>
                </c:pt>
                <c:pt idx="7332">
                  <c:v>3</c:v>
                </c:pt>
                <c:pt idx="7333">
                  <c:v>3</c:v>
                </c:pt>
                <c:pt idx="7334">
                  <c:v>3</c:v>
                </c:pt>
                <c:pt idx="7335">
                  <c:v>3</c:v>
                </c:pt>
                <c:pt idx="7336">
                  <c:v>3</c:v>
                </c:pt>
                <c:pt idx="7337">
                  <c:v>3</c:v>
                </c:pt>
                <c:pt idx="7338">
                  <c:v>3</c:v>
                </c:pt>
                <c:pt idx="7339">
                  <c:v>3</c:v>
                </c:pt>
                <c:pt idx="7340">
                  <c:v>3</c:v>
                </c:pt>
                <c:pt idx="7341">
                  <c:v>3</c:v>
                </c:pt>
                <c:pt idx="7342">
                  <c:v>3</c:v>
                </c:pt>
                <c:pt idx="7343">
                  <c:v>3</c:v>
                </c:pt>
                <c:pt idx="7344">
                  <c:v>3</c:v>
                </c:pt>
                <c:pt idx="7345">
                  <c:v>3</c:v>
                </c:pt>
                <c:pt idx="7346">
                  <c:v>3</c:v>
                </c:pt>
                <c:pt idx="7347">
                  <c:v>3</c:v>
                </c:pt>
                <c:pt idx="7348">
                  <c:v>3</c:v>
                </c:pt>
                <c:pt idx="7349">
                  <c:v>3</c:v>
                </c:pt>
                <c:pt idx="7350">
                  <c:v>3</c:v>
                </c:pt>
                <c:pt idx="7351">
                  <c:v>3</c:v>
                </c:pt>
                <c:pt idx="7352">
                  <c:v>3</c:v>
                </c:pt>
                <c:pt idx="7353">
                  <c:v>3</c:v>
                </c:pt>
                <c:pt idx="7354">
                  <c:v>3</c:v>
                </c:pt>
                <c:pt idx="7355">
                  <c:v>3</c:v>
                </c:pt>
                <c:pt idx="7356">
                  <c:v>3</c:v>
                </c:pt>
                <c:pt idx="7357">
                  <c:v>3</c:v>
                </c:pt>
                <c:pt idx="7358">
                  <c:v>3</c:v>
                </c:pt>
                <c:pt idx="7359">
                  <c:v>3</c:v>
                </c:pt>
                <c:pt idx="7360">
                  <c:v>3</c:v>
                </c:pt>
                <c:pt idx="7361">
                  <c:v>3</c:v>
                </c:pt>
                <c:pt idx="7362">
                  <c:v>3</c:v>
                </c:pt>
                <c:pt idx="7363">
                  <c:v>3</c:v>
                </c:pt>
                <c:pt idx="7364">
                  <c:v>3</c:v>
                </c:pt>
                <c:pt idx="7365">
                  <c:v>3</c:v>
                </c:pt>
                <c:pt idx="7366">
                  <c:v>3</c:v>
                </c:pt>
                <c:pt idx="7367">
                  <c:v>3</c:v>
                </c:pt>
                <c:pt idx="7368">
                  <c:v>3</c:v>
                </c:pt>
                <c:pt idx="7369">
                  <c:v>3</c:v>
                </c:pt>
                <c:pt idx="7370">
                  <c:v>3</c:v>
                </c:pt>
                <c:pt idx="7371">
                  <c:v>3</c:v>
                </c:pt>
                <c:pt idx="7372">
                  <c:v>3</c:v>
                </c:pt>
                <c:pt idx="7373">
                  <c:v>3</c:v>
                </c:pt>
                <c:pt idx="7374">
                  <c:v>3</c:v>
                </c:pt>
                <c:pt idx="7375">
                  <c:v>3</c:v>
                </c:pt>
                <c:pt idx="7376">
                  <c:v>3</c:v>
                </c:pt>
                <c:pt idx="7377">
                  <c:v>3</c:v>
                </c:pt>
                <c:pt idx="7378">
                  <c:v>3</c:v>
                </c:pt>
                <c:pt idx="7379">
                  <c:v>3</c:v>
                </c:pt>
                <c:pt idx="7380">
                  <c:v>3</c:v>
                </c:pt>
                <c:pt idx="7381">
                  <c:v>3</c:v>
                </c:pt>
                <c:pt idx="7382">
                  <c:v>3</c:v>
                </c:pt>
                <c:pt idx="7383">
                  <c:v>3</c:v>
                </c:pt>
                <c:pt idx="7384">
                  <c:v>3</c:v>
                </c:pt>
                <c:pt idx="7385">
                  <c:v>3</c:v>
                </c:pt>
                <c:pt idx="7386">
                  <c:v>3</c:v>
                </c:pt>
                <c:pt idx="7387">
                  <c:v>3</c:v>
                </c:pt>
                <c:pt idx="7388">
                  <c:v>3</c:v>
                </c:pt>
                <c:pt idx="7389">
                  <c:v>3</c:v>
                </c:pt>
                <c:pt idx="7390">
                  <c:v>3</c:v>
                </c:pt>
                <c:pt idx="7391">
                  <c:v>3</c:v>
                </c:pt>
                <c:pt idx="7392">
                  <c:v>3</c:v>
                </c:pt>
                <c:pt idx="7393">
                  <c:v>3</c:v>
                </c:pt>
                <c:pt idx="7394">
                  <c:v>3</c:v>
                </c:pt>
                <c:pt idx="7395">
                  <c:v>3</c:v>
                </c:pt>
                <c:pt idx="7396">
                  <c:v>3</c:v>
                </c:pt>
                <c:pt idx="7397">
                  <c:v>3</c:v>
                </c:pt>
                <c:pt idx="7398">
                  <c:v>3</c:v>
                </c:pt>
                <c:pt idx="7399">
                  <c:v>3</c:v>
                </c:pt>
                <c:pt idx="7400">
                  <c:v>3</c:v>
                </c:pt>
                <c:pt idx="7401">
                  <c:v>3</c:v>
                </c:pt>
                <c:pt idx="7402">
                  <c:v>3</c:v>
                </c:pt>
                <c:pt idx="7403">
                  <c:v>3</c:v>
                </c:pt>
                <c:pt idx="7404">
                  <c:v>3</c:v>
                </c:pt>
                <c:pt idx="7405">
                  <c:v>3</c:v>
                </c:pt>
                <c:pt idx="7406">
                  <c:v>3</c:v>
                </c:pt>
                <c:pt idx="7407">
                  <c:v>3</c:v>
                </c:pt>
                <c:pt idx="7408">
                  <c:v>3</c:v>
                </c:pt>
                <c:pt idx="7409">
                  <c:v>3</c:v>
                </c:pt>
                <c:pt idx="7410">
                  <c:v>3</c:v>
                </c:pt>
                <c:pt idx="7411">
                  <c:v>3</c:v>
                </c:pt>
                <c:pt idx="7412">
                  <c:v>3</c:v>
                </c:pt>
                <c:pt idx="7413">
                  <c:v>3</c:v>
                </c:pt>
                <c:pt idx="7414">
                  <c:v>3</c:v>
                </c:pt>
                <c:pt idx="7415">
                  <c:v>3</c:v>
                </c:pt>
                <c:pt idx="7416">
                  <c:v>3</c:v>
                </c:pt>
                <c:pt idx="7417">
                  <c:v>3</c:v>
                </c:pt>
                <c:pt idx="7418">
                  <c:v>3</c:v>
                </c:pt>
                <c:pt idx="7419">
                  <c:v>3</c:v>
                </c:pt>
                <c:pt idx="7420">
                  <c:v>3</c:v>
                </c:pt>
                <c:pt idx="7421">
                  <c:v>3</c:v>
                </c:pt>
                <c:pt idx="7422">
                  <c:v>3</c:v>
                </c:pt>
                <c:pt idx="7423">
                  <c:v>3</c:v>
                </c:pt>
                <c:pt idx="7424">
                  <c:v>3</c:v>
                </c:pt>
                <c:pt idx="7425">
                  <c:v>3</c:v>
                </c:pt>
                <c:pt idx="7426">
                  <c:v>3</c:v>
                </c:pt>
                <c:pt idx="7427">
                  <c:v>3</c:v>
                </c:pt>
                <c:pt idx="7428">
                  <c:v>3</c:v>
                </c:pt>
                <c:pt idx="7429">
                  <c:v>3</c:v>
                </c:pt>
                <c:pt idx="7430">
                  <c:v>3</c:v>
                </c:pt>
                <c:pt idx="7431">
                  <c:v>3</c:v>
                </c:pt>
                <c:pt idx="7432">
                  <c:v>3</c:v>
                </c:pt>
                <c:pt idx="7433">
                  <c:v>3</c:v>
                </c:pt>
                <c:pt idx="7434">
                  <c:v>3</c:v>
                </c:pt>
                <c:pt idx="7435">
                  <c:v>3</c:v>
                </c:pt>
                <c:pt idx="7436">
                  <c:v>3</c:v>
                </c:pt>
                <c:pt idx="7437">
                  <c:v>3</c:v>
                </c:pt>
                <c:pt idx="7438">
                  <c:v>3</c:v>
                </c:pt>
                <c:pt idx="7439">
                  <c:v>3</c:v>
                </c:pt>
                <c:pt idx="7440">
                  <c:v>3</c:v>
                </c:pt>
                <c:pt idx="7441">
                  <c:v>3</c:v>
                </c:pt>
                <c:pt idx="7442">
                  <c:v>3</c:v>
                </c:pt>
                <c:pt idx="7443">
                  <c:v>3</c:v>
                </c:pt>
                <c:pt idx="7444">
                  <c:v>3</c:v>
                </c:pt>
                <c:pt idx="7445">
                  <c:v>3</c:v>
                </c:pt>
                <c:pt idx="7446">
                  <c:v>3</c:v>
                </c:pt>
                <c:pt idx="7447">
                  <c:v>3</c:v>
                </c:pt>
                <c:pt idx="7448">
                  <c:v>3</c:v>
                </c:pt>
                <c:pt idx="7449">
                  <c:v>3</c:v>
                </c:pt>
                <c:pt idx="7450">
                  <c:v>3</c:v>
                </c:pt>
                <c:pt idx="7451">
                  <c:v>3</c:v>
                </c:pt>
                <c:pt idx="7452">
                  <c:v>3</c:v>
                </c:pt>
                <c:pt idx="7453">
                  <c:v>3</c:v>
                </c:pt>
                <c:pt idx="7454">
                  <c:v>3</c:v>
                </c:pt>
                <c:pt idx="7455">
                  <c:v>3</c:v>
                </c:pt>
                <c:pt idx="7456">
                  <c:v>3</c:v>
                </c:pt>
                <c:pt idx="7457">
                  <c:v>3</c:v>
                </c:pt>
                <c:pt idx="7458">
                  <c:v>3</c:v>
                </c:pt>
                <c:pt idx="7459">
                  <c:v>3</c:v>
                </c:pt>
                <c:pt idx="7460">
                  <c:v>3</c:v>
                </c:pt>
                <c:pt idx="7461">
                  <c:v>3</c:v>
                </c:pt>
                <c:pt idx="7462">
                  <c:v>3</c:v>
                </c:pt>
                <c:pt idx="7463">
                  <c:v>3</c:v>
                </c:pt>
                <c:pt idx="7464">
                  <c:v>3</c:v>
                </c:pt>
                <c:pt idx="7465">
                  <c:v>3</c:v>
                </c:pt>
                <c:pt idx="7466">
                  <c:v>3</c:v>
                </c:pt>
                <c:pt idx="7467">
                  <c:v>3</c:v>
                </c:pt>
                <c:pt idx="7468">
                  <c:v>3</c:v>
                </c:pt>
                <c:pt idx="7469">
                  <c:v>3</c:v>
                </c:pt>
                <c:pt idx="7470">
                  <c:v>3</c:v>
                </c:pt>
                <c:pt idx="7471">
                  <c:v>3</c:v>
                </c:pt>
                <c:pt idx="7472">
                  <c:v>3</c:v>
                </c:pt>
                <c:pt idx="7473">
                  <c:v>3</c:v>
                </c:pt>
                <c:pt idx="7474">
                  <c:v>3</c:v>
                </c:pt>
                <c:pt idx="7475">
                  <c:v>3</c:v>
                </c:pt>
                <c:pt idx="7476">
                  <c:v>3</c:v>
                </c:pt>
                <c:pt idx="7477">
                  <c:v>3</c:v>
                </c:pt>
                <c:pt idx="7478">
                  <c:v>3</c:v>
                </c:pt>
                <c:pt idx="7479">
                  <c:v>3</c:v>
                </c:pt>
                <c:pt idx="7480">
                  <c:v>3</c:v>
                </c:pt>
                <c:pt idx="7481">
                  <c:v>3</c:v>
                </c:pt>
                <c:pt idx="7482">
                  <c:v>3</c:v>
                </c:pt>
                <c:pt idx="7483">
                  <c:v>3</c:v>
                </c:pt>
                <c:pt idx="7484">
                  <c:v>3</c:v>
                </c:pt>
                <c:pt idx="7485">
                  <c:v>3</c:v>
                </c:pt>
                <c:pt idx="7486">
                  <c:v>3</c:v>
                </c:pt>
                <c:pt idx="7487">
                  <c:v>3</c:v>
                </c:pt>
                <c:pt idx="7488">
                  <c:v>3</c:v>
                </c:pt>
                <c:pt idx="7489">
                  <c:v>3</c:v>
                </c:pt>
                <c:pt idx="7490">
                  <c:v>3</c:v>
                </c:pt>
                <c:pt idx="7491">
                  <c:v>3</c:v>
                </c:pt>
                <c:pt idx="7492">
                  <c:v>3</c:v>
                </c:pt>
                <c:pt idx="7493">
                  <c:v>3</c:v>
                </c:pt>
                <c:pt idx="7494">
                  <c:v>3</c:v>
                </c:pt>
                <c:pt idx="7495">
                  <c:v>3</c:v>
                </c:pt>
                <c:pt idx="7496">
                  <c:v>3</c:v>
                </c:pt>
                <c:pt idx="7497">
                  <c:v>3</c:v>
                </c:pt>
                <c:pt idx="7498">
                  <c:v>3</c:v>
                </c:pt>
                <c:pt idx="7499">
                  <c:v>3</c:v>
                </c:pt>
                <c:pt idx="7500">
                  <c:v>3</c:v>
                </c:pt>
                <c:pt idx="7501">
                  <c:v>3</c:v>
                </c:pt>
                <c:pt idx="7502">
                  <c:v>3</c:v>
                </c:pt>
                <c:pt idx="7503">
                  <c:v>3</c:v>
                </c:pt>
                <c:pt idx="7504">
                  <c:v>3</c:v>
                </c:pt>
                <c:pt idx="7505">
                  <c:v>3</c:v>
                </c:pt>
                <c:pt idx="7506">
                  <c:v>3</c:v>
                </c:pt>
                <c:pt idx="7507">
                  <c:v>3</c:v>
                </c:pt>
                <c:pt idx="7508">
                  <c:v>3</c:v>
                </c:pt>
                <c:pt idx="7509">
                  <c:v>3</c:v>
                </c:pt>
                <c:pt idx="7510">
                  <c:v>3</c:v>
                </c:pt>
                <c:pt idx="7511">
                  <c:v>3</c:v>
                </c:pt>
                <c:pt idx="7512">
                  <c:v>3</c:v>
                </c:pt>
                <c:pt idx="7513">
                  <c:v>3</c:v>
                </c:pt>
                <c:pt idx="7514">
                  <c:v>3</c:v>
                </c:pt>
                <c:pt idx="7515">
                  <c:v>3</c:v>
                </c:pt>
                <c:pt idx="7516">
                  <c:v>3</c:v>
                </c:pt>
                <c:pt idx="7517">
                  <c:v>3</c:v>
                </c:pt>
                <c:pt idx="7518">
                  <c:v>3</c:v>
                </c:pt>
                <c:pt idx="7519">
                  <c:v>3</c:v>
                </c:pt>
                <c:pt idx="7520">
                  <c:v>3</c:v>
                </c:pt>
                <c:pt idx="7521">
                  <c:v>3</c:v>
                </c:pt>
                <c:pt idx="7522">
                  <c:v>3</c:v>
                </c:pt>
                <c:pt idx="7523">
                  <c:v>3</c:v>
                </c:pt>
                <c:pt idx="7524">
                  <c:v>3</c:v>
                </c:pt>
                <c:pt idx="7525">
                  <c:v>3</c:v>
                </c:pt>
                <c:pt idx="7526">
                  <c:v>3</c:v>
                </c:pt>
                <c:pt idx="7527">
                  <c:v>3</c:v>
                </c:pt>
                <c:pt idx="7528">
                  <c:v>3</c:v>
                </c:pt>
                <c:pt idx="7529">
                  <c:v>3</c:v>
                </c:pt>
                <c:pt idx="7530">
                  <c:v>3</c:v>
                </c:pt>
                <c:pt idx="7531">
                  <c:v>3</c:v>
                </c:pt>
                <c:pt idx="7532">
                  <c:v>3</c:v>
                </c:pt>
                <c:pt idx="7533">
                  <c:v>3</c:v>
                </c:pt>
                <c:pt idx="7534">
                  <c:v>3</c:v>
                </c:pt>
                <c:pt idx="7535">
                  <c:v>3</c:v>
                </c:pt>
                <c:pt idx="7536">
                  <c:v>3</c:v>
                </c:pt>
                <c:pt idx="7537">
                  <c:v>3</c:v>
                </c:pt>
                <c:pt idx="7538">
                  <c:v>3</c:v>
                </c:pt>
                <c:pt idx="7539">
                  <c:v>3</c:v>
                </c:pt>
                <c:pt idx="7540">
                  <c:v>3</c:v>
                </c:pt>
                <c:pt idx="7541">
                  <c:v>3</c:v>
                </c:pt>
                <c:pt idx="7542">
                  <c:v>3</c:v>
                </c:pt>
                <c:pt idx="7543">
                  <c:v>3</c:v>
                </c:pt>
                <c:pt idx="7544">
                  <c:v>3</c:v>
                </c:pt>
                <c:pt idx="7545">
                  <c:v>3</c:v>
                </c:pt>
                <c:pt idx="7546">
                  <c:v>3</c:v>
                </c:pt>
                <c:pt idx="7547">
                  <c:v>3</c:v>
                </c:pt>
                <c:pt idx="7548">
                  <c:v>3</c:v>
                </c:pt>
                <c:pt idx="7549">
                  <c:v>3</c:v>
                </c:pt>
                <c:pt idx="7550">
                  <c:v>3</c:v>
                </c:pt>
                <c:pt idx="7551">
                  <c:v>3</c:v>
                </c:pt>
                <c:pt idx="7552">
                  <c:v>3</c:v>
                </c:pt>
                <c:pt idx="7553">
                  <c:v>3</c:v>
                </c:pt>
                <c:pt idx="7554">
                  <c:v>3</c:v>
                </c:pt>
                <c:pt idx="7555">
                  <c:v>3</c:v>
                </c:pt>
                <c:pt idx="7556">
                  <c:v>3</c:v>
                </c:pt>
                <c:pt idx="7557">
                  <c:v>3</c:v>
                </c:pt>
                <c:pt idx="7558">
                  <c:v>3</c:v>
                </c:pt>
                <c:pt idx="7559">
                  <c:v>3</c:v>
                </c:pt>
                <c:pt idx="7560">
                  <c:v>3</c:v>
                </c:pt>
                <c:pt idx="7561">
                  <c:v>3</c:v>
                </c:pt>
                <c:pt idx="7562">
                  <c:v>3</c:v>
                </c:pt>
                <c:pt idx="7563">
                  <c:v>3</c:v>
                </c:pt>
                <c:pt idx="7564">
                  <c:v>3</c:v>
                </c:pt>
                <c:pt idx="7565">
                  <c:v>3</c:v>
                </c:pt>
                <c:pt idx="7566">
                  <c:v>3</c:v>
                </c:pt>
                <c:pt idx="7567">
                  <c:v>3</c:v>
                </c:pt>
                <c:pt idx="7568">
                  <c:v>3</c:v>
                </c:pt>
                <c:pt idx="7569">
                  <c:v>3</c:v>
                </c:pt>
                <c:pt idx="7570">
                  <c:v>3</c:v>
                </c:pt>
                <c:pt idx="7571">
                  <c:v>3</c:v>
                </c:pt>
                <c:pt idx="7572">
                  <c:v>3</c:v>
                </c:pt>
                <c:pt idx="7573">
                  <c:v>3</c:v>
                </c:pt>
                <c:pt idx="7574">
                  <c:v>3</c:v>
                </c:pt>
                <c:pt idx="7575">
                  <c:v>3</c:v>
                </c:pt>
                <c:pt idx="7576">
                  <c:v>3</c:v>
                </c:pt>
                <c:pt idx="7577">
                  <c:v>3</c:v>
                </c:pt>
                <c:pt idx="7578">
                  <c:v>3</c:v>
                </c:pt>
                <c:pt idx="7579">
                  <c:v>3</c:v>
                </c:pt>
                <c:pt idx="7580">
                  <c:v>3</c:v>
                </c:pt>
                <c:pt idx="7581">
                  <c:v>3</c:v>
                </c:pt>
                <c:pt idx="7582">
                  <c:v>3</c:v>
                </c:pt>
                <c:pt idx="7583">
                  <c:v>3</c:v>
                </c:pt>
                <c:pt idx="7584">
                  <c:v>3</c:v>
                </c:pt>
                <c:pt idx="7585">
                  <c:v>3</c:v>
                </c:pt>
                <c:pt idx="7586">
                  <c:v>3</c:v>
                </c:pt>
                <c:pt idx="7587">
                  <c:v>3</c:v>
                </c:pt>
                <c:pt idx="7588">
                  <c:v>3</c:v>
                </c:pt>
                <c:pt idx="7589">
                  <c:v>3</c:v>
                </c:pt>
                <c:pt idx="7590">
                  <c:v>3</c:v>
                </c:pt>
                <c:pt idx="7591">
                  <c:v>3</c:v>
                </c:pt>
                <c:pt idx="7592">
                  <c:v>3</c:v>
                </c:pt>
                <c:pt idx="7593">
                  <c:v>3</c:v>
                </c:pt>
                <c:pt idx="7594">
                  <c:v>3</c:v>
                </c:pt>
                <c:pt idx="7595">
                  <c:v>3</c:v>
                </c:pt>
                <c:pt idx="7596">
                  <c:v>3</c:v>
                </c:pt>
                <c:pt idx="7597">
                  <c:v>3</c:v>
                </c:pt>
                <c:pt idx="7598">
                  <c:v>3</c:v>
                </c:pt>
                <c:pt idx="7599">
                  <c:v>3</c:v>
                </c:pt>
                <c:pt idx="7600">
                  <c:v>3</c:v>
                </c:pt>
                <c:pt idx="7601">
                  <c:v>3</c:v>
                </c:pt>
                <c:pt idx="7602">
                  <c:v>3</c:v>
                </c:pt>
                <c:pt idx="7603">
                  <c:v>3</c:v>
                </c:pt>
                <c:pt idx="7604">
                  <c:v>3</c:v>
                </c:pt>
                <c:pt idx="7605">
                  <c:v>3</c:v>
                </c:pt>
                <c:pt idx="7606">
                  <c:v>3</c:v>
                </c:pt>
                <c:pt idx="7607">
                  <c:v>3</c:v>
                </c:pt>
                <c:pt idx="7608">
                  <c:v>3</c:v>
                </c:pt>
                <c:pt idx="7609">
                  <c:v>3</c:v>
                </c:pt>
                <c:pt idx="7610">
                  <c:v>3</c:v>
                </c:pt>
                <c:pt idx="7611">
                  <c:v>3</c:v>
                </c:pt>
                <c:pt idx="7612">
                  <c:v>3</c:v>
                </c:pt>
                <c:pt idx="7613">
                  <c:v>3</c:v>
                </c:pt>
                <c:pt idx="7614">
                  <c:v>3</c:v>
                </c:pt>
                <c:pt idx="7615">
                  <c:v>3</c:v>
                </c:pt>
                <c:pt idx="7616">
                  <c:v>3</c:v>
                </c:pt>
                <c:pt idx="7617">
                  <c:v>3</c:v>
                </c:pt>
                <c:pt idx="7618">
                  <c:v>3</c:v>
                </c:pt>
                <c:pt idx="7619">
                  <c:v>3</c:v>
                </c:pt>
                <c:pt idx="7620">
                  <c:v>3</c:v>
                </c:pt>
                <c:pt idx="7621">
                  <c:v>3</c:v>
                </c:pt>
                <c:pt idx="7622">
                  <c:v>3</c:v>
                </c:pt>
                <c:pt idx="7623">
                  <c:v>3</c:v>
                </c:pt>
                <c:pt idx="7624">
                  <c:v>3</c:v>
                </c:pt>
                <c:pt idx="7625">
                  <c:v>3</c:v>
                </c:pt>
                <c:pt idx="7626">
                  <c:v>3</c:v>
                </c:pt>
                <c:pt idx="7627">
                  <c:v>3</c:v>
                </c:pt>
                <c:pt idx="7628">
                  <c:v>3</c:v>
                </c:pt>
                <c:pt idx="7629">
                  <c:v>3</c:v>
                </c:pt>
                <c:pt idx="7630">
                  <c:v>3</c:v>
                </c:pt>
                <c:pt idx="7631">
                  <c:v>3</c:v>
                </c:pt>
                <c:pt idx="7632">
                  <c:v>3</c:v>
                </c:pt>
                <c:pt idx="7633">
                  <c:v>3</c:v>
                </c:pt>
                <c:pt idx="7634">
                  <c:v>4</c:v>
                </c:pt>
                <c:pt idx="7635">
                  <c:v>4</c:v>
                </c:pt>
                <c:pt idx="7636">
                  <c:v>4</c:v>
                </c:pt>
                <c:pt idx="7637">
                  <c:v>4</c:v>
                </c:pt>
                <c:pt idx="7638">
                  <c:v>4</c:v>
                </c:pt>
                <c:pt idx="7639">
                  <c:v>4</c:v>
                </c:pt>
                <c:pt idx="7640">
                  <c:v>4</c:v>
                </c:pt>
                <c:pt idx="7641">
                  <c:v>4</c:v>
                </c:pt>
                <c:pt idx="7642">
                  <c:v>4</c:v>
                </c:pt>
                <c:pt idx="7643">
                  <c:v>4</c:v>
                </c:pt>
                <c:pt idx="7644">
                  <c:v>4</c:v>
                </c:pt>
                <c:pt idx="7645">
                  <c:v>4</c:v>
                </c:pt>
                <c:pt idx="7646">
                  <c:v>4</c:v>
                </c:pt>
                <c:pt idx="7647">
                  <c:v>4</c:v>
                </c:pt>
                <c:pt idx="7648">
                  <c:v>4</c:v>
                </c:pt>
                <c:pt idx="7649">
                  <c:v>4</c:v>
                </c:pt>
                <c:pt idx="7650">
                  <c:v>4</c:v>
                </c:pt>
                <c:pt idx="7651">
                  <c:v>4</c:v>
                </c:pt>
                <c:pt idx="7652">
                  <c:v>4</c:v>
                </c:pt>
                <c:pt idx="7653">
                  <c:v>4</c:v>
                </c:pt>
                <c:pt idx="7654">
                  <c:v>4</c:v>
                </c:pt>
                <c:pt idx="7655">
                  <c:v>4</c:v>
                </c:pt>
                <c:pt idx="7656">
                  <c:v>4</c:v>
                </c:pt>
                <c:pt idx="7657">
                  <c:v>4</c:v>
                </c:pt>
                <c:pt idx="7658">
                  <c:v>4</c:v>
                </c:pt>
                <c:pt idx="7659">
                  <c:v>4</c:v>
                </c:pt>
                <c:pt idx="7660">
                  <c:v>4</c:v>
                </c:pt>
                <c:pt idx="7661">
                  <c:v>4</c:v>
                </c:pt>
                <c:pt idx="7662">
                  <c:v>4</c:v>
                </c:pt>
                <c:pt idx="7663">
                  <c:v>4</c:v>
                </c:pt>
                <c:pt idx="7664">
                  <c:v>4</c:v>
                </c:pt>
                <c:pt idx="7665">
                  <c:v>4</c:v>
                </c:pt>
                <c:pt idx="7666">
                  <c:v>4</c:v>
                </c:pt>
                <c:pt idx="7667">
                  <c:v>4</c:v>
                </c:pt>
                <c:pt idx="7668">
                  <c:v>4</c:v>
                </c:pt>
                <c:pt idx="7669">
                  <c:v>4</c:v>
                </c:pt>
                <c:pt idx="7670">
                  <c:v>4</c:v>
                </c:pt>
                <c:pt idx="7671">
                  <c:v>4</c:v>
                </c:pt>
                <c:pt idx="7672">
                  <c:v>4</c:v>
                </c:pt>
                <c:pt idx="7673">
                  <c:v>4</c:v>
                </c:pt>
                <c:pt idx="7674">
                  <c:v>4</c:v>
                </c:pt>
                <c:pt idx="7675">
                  <c:v>4</c:v>
                </c:pt>
                <c:pt idx="7676">
                  <c:v>4</c:v>
                </c:pt>
                <c:pt idx="7677">
                  <c:v>4</c:v>
                </c:pt>
                <c:pt idx="7678">
                  <c:v>4</c:v>
                </c:pt>
                <c:pt idx="7679">
                  <c:v>4</c:v>
                </c:pt>
                <c:pt idx="7680">
                  <c:v>4</c:v>
                </c:pt>
                <c:pt idx="7681">
                  <c:v>4</c:v>
                </c:pt>
                <c:pt idx="7682">
                  <c:v>4</c:v>
                </c:pt>
                <c:pt idx="7683">
                  <c:v>4</c:v>
                </c:pt>
                <c:pt idx="7684">
                  <c:v>4</c:v>
                </c:pt>
                <c:pt idx="7685">
                  <c:v>4</c:v>
                </c:pt>
                <c:pt idx="7686">
                  <c:v>4</c:v>
                </c:pt>
                <c:pt idx="7687">
                  <c:v>4</c:v>
                </c:pt>
                <c:pt idx="7688">
                  <c:v>4</c:v>
                </c:pt>
                <c:pt idx="7689">
                  <c:v>4</c:v>
                </c:pt>
                <c:pt idx="7690">
                  <c:v>4</c:v>
                </c:pt>
                <c:pt idx="7691">
                  <c:v>4</c:v>
                </c:pt>
                <c:pt idx="7692">
                  <c:v>4</c:v>
                </c:pt>
                <c:pt idx="7693">
                  <c:v>4</c:v>
                </c:pt>
                <c:pt idx="7694">
                  <c:v>4</c:v>
                </c:pt>
                <c:pt idx="7695">
                  <c:v>4</c:v>
                </c:pt>
                <c:pt idx="7696">
                  <c:v>4</c:v>
                </c:pt>
                <c:pt idx="7697">
                  <c:v>4</c:v>
                </c:pt>
                <c:pt idx="7698">
                  <c:v>4</c:v>
                </c:pt>
                <c:pt idx="7699">
                  <c:v>4</c:v>
                </c:pt>
                <c:pt idx="7700">
                  <c:v>4</c:v>
                </c:pt>
                <c:pt idx="7701">
                  <c:v>4</c:v>
                </c:pt>
                <c:pt idx="7702">
                  <c:v>4</c:v>
                </c:pt>
                <c:pt idx="7703">
                  <c:v>4</c:v>
                </c:pt>
                <c:pt idx="7704">
                  <c:v>4</c:v>
                </c:pt>
                <c:pt idx="7705">
                  <c:v>4</c:v>
                </c:pt>
                <c:pt idx="7706">
                  <c:v>4</c:v>
                </c:pt>
                <c:pt idx="7707">
                  <c:v>4</c:v>
                </c:pt>
                <c:pt idx="7708">
                  <c:v>4</c:v>
                </c:pt>
                <c:pt idx="7709">
                  <c:v>4</c:v>
                </c:pt>
                <c:pt idx="7710">
                  <c:v>4</c:v>
                </c:pt>
                <c:pt idx="7711">
                  <c:v>4</c:v>
                </c:pt>
                <c:pt idx="7712">
                  <c:v>4</c:v>
                </c:pt>
                <c:pt idx="7713">
                  <c:v>4</c:v>
                </c:pt>
                <c:pt idx="7714">
                  <c:v>4</c:v>
                </c:pt>
                <c:pt idx="7715">
                  <c:v>4</c:v>
                </c:pt>
                <c:pt idx="7716">
                  <c:v>4</c:v>
                </c:pt>
                <c:pt idx="7717">
                  <c:v>4</c:v>
                </c:pt>
                <c:pt idx="7718">
                  <c:v>4</c:v>
                </c:pt>
                <c:pt idx="7719">
                  <c:v>4</c:v>
                </c:pt>
                <c:pt idx="7720">
                  <c:v>4</c:v>
                </c:pt>
                <c:pt idx="7721">
                  <c:v>4</c:v>
                </c:pt>
                <c:pt idx="7722">
                  <c:v>4</c:v>
                </c:pt>
                <c:pt idx="7723">
                  <c:v>4</c:v>
                </c:pt>
                <c:pt idx="7724">
                  <c:v>4</c:v>
                </c:pt>
                <c:pt idx="7725">
                  <c:v>4</c:v>
                </c:pt>
                <c:pt idx="7726">
                  <c:v>4</c:v>
                </c:pt>
                <c:pt idx="7727">
                  <c:v>4</c:v>
                </c:pt>
                <c:pt idx="7728">
                  <c:v>4</c:v>
                </c:pt>
                <c:pt idx="7729">
                  <c:v>4</c:v>
                </c:pt>
                <c:pt idx="7730">
                  <c:v>4</c:v>
                </c:pt>
                <c:pt idx="7731">
                  <c:v>4</c:v>
                </c:pt>
                <c:pt idx="7732">
                  <c:v>4</c:v>
                </c:pt>
                <c:pt idx="7733">
                  <c:v>4</c:v>
                </c:pt>
                <c:pt idx="7734">
                  <c:v>4</c:v>
                </c:pt>
                <c:pt idx="7735">
                  <c:v>4</c:v>
                </c:pt>
                <c:pt idx="7736">
                  <c:v>4</c:v>
                </c:pt>
                <c:pt idx="7737">
                  <c:v>4</c:v>
                </c:pt>
                <c:pt idx="7738">
                  <c:v>4</c:v>
                </c:pt>
                <c:pt idx="7739">
                  <c:v>4</c:v>
                </c:pt>
                <c:pt idx="7740">
                  <c:v>4</c:v>
                </c:pt>
                <c:pt idx="7741">
                  <c:v>4</c:v>
                </c:pt>
                <c:pt idx="7742">
                  <c:v>4</c:v>
                </c:pt>
                <c:pt idx="7743">
                  <c:v>4</c:v>
                </c:pt>
                <c:pt idx="7744">
                  <c:v>4</c:v>
                </c:pt>
                <c:pt idx="7745">
                  <c:v>4</c:v>
                </c:pt>
                <c:pt idx="7746">
                  <c:v>4</c:v>
                </c:pt>
                <c:pt idx="7747">
                  <c:v>4</c:v>
                </c:pt>
                <c:pt idx="7748">
                  <c:v>4</c:v>
                </c:pt>
                <c:pt idx="7749">
                  <c:v>4</c:v>
                </c:pt>
                <c:pt idx="7750">
                  <c:v>4</c:v>
                </c:pt>
                <c:pt idx="7751">
                  <c:v>4</c:v>
                </c:pt>
                <c:pt idx="7752">
                  <c:v>4</c:v>
                </c:pt>
                <c:pt idx="7753">
                  <c:v>4</c:v>
                </c:pt>
                <c:pt idx="7754">
                  <c:v>4</c:v>
                </c:pt>
                <c:pt idx="7755">
                  <c:v>4</c:v>
                </c:pt>
                <c:pt idx="7756">
                  <c:v>4</c:v>
                </c:pt>
                <c:pt idx="7757">
                  <c:v>4</c:v>
                </c:pt>
                <c:pt idx="7758">
                  <c:v>4</c:v>
                </c:pt>
                <c:pt idx="7759">
                  <c:v>4</c:v>
                </c:pt>
                <c:pt idx="7760">
                  <c:v>4</c:v>
                </c:pt>
                <c:pt idx="7761">
                  <c:v>4</c:v>
                </c:pt>
                <c:pt idx="7762">
                  <c:v>4</c:v>
                </c:pt>
                <c:pt idx="7763">
                  <c:v>4</c:v>
                </c:pt>
                <c:pt idx="7764">
                  <c:v>4</c:v>
                </c:pt>
                <c:pt idx="7765">
                  <c:v>4</c:v>
                </c:pt>
                <c:pt idx="7766">
                  <c:v>4</c:v>
                </c:pt>
                <c:pt idx="7767">
                  <c:v>4</c:v>
                </c:pt>
                <c:pt idx="7768">
                  <c:v>4</c:v>
                </c:pt>
                <c:pt idx="7769">
                  <c:v>4</c:v>
                </c:pt>
                <c:pt idx="7770">
                  <c:v>4</c:v>
                </c:pt>
                <c:pt idx="7771">
                  <c:v>4</c:v>
                </c:pt>
                <c:pt idx="7772">
                  <c:v>4</c:v>
                </c:pt>
                <c:pt idx="7773">
                  <c:v>4</c:v>
                </c:pt>
                <c:pt idx="7774">
                  <c:v>4</c:v>
                </c:pt>
                <c:pt idx="7775">
                  <c:v>4</c:v>
                </c:pt>
                <c:pt idx="7776">
                  <c:v>4</c:v>
                </c:pt>
                <c:pt idx="7777">
                  <c:v>4</c:v>
                </c:pt>
                <c:pt idx="7778">
                  <c:v>4</c:v>
                </c:pt>
                <c:pt idx="7779">
                  <c:v>4</c:v>
                </c:pt>
                <c:pt idx="7780">
                  <c:v>4</c:v>
                </c:pt>
                <c:pt idx="7781">
                  <c:v>4</c:v>
                </c:pt>
                <c:pt idx="7782">
                  <c:v>4</c:v>
                </c:pt>
                <c:pt idx="7783">
                  <c:v>4</c:v>
                </c:pt>
                <c:pt idx="7784">
                  <c:v>4</c:v>
                </c:pt>
                <c:pt idx="7785">
                  <c:v>4</c:v>
                </c:pt>
                <c:pt idx="7786">
                  <c:v>4</c:v>
                </c:pt>
                <c:pt idx="7787">
                  <c:v>4</c:v>
                </c:pt>
                <c:pt idx="7788">
                  <c:v>4</c:v>
                </c:pt>
                <c:pt idx="7789">
                  <c:v>4</c:v>
                </c:pt>
                <c:pt idx="7790">
                  <c:v>4</c:v>
                </c:pt>
                <c:pt idx="7791">
                  <c:v>4</c:v>
                </c:pt>
                <c:pt idx="7792">
                  <c:v>4</c:v>
                </c:pt>
                <c:pt idx="7793">
                  <c:v>4</c:v>
                </c:pt>
                <c:pt idx="7794">
                  <c:v>4</c:v>
                </c:pt>
                <c:pt idx="7795">
                  <c:v>4</c:v>
                </c:pt>
                <c:pt idx="7796">
                  <c:v>4</c:v>
                </c:pt>
                <c:pt idx="7797">
                  <c:v>4</c:v>
                </c:pt>
                <c:pt idx="7798">
                  <c:v>4</c:v>
                </c:pt>
                <c:pt idx="7799">
                  <c:v>4</c:v>
                </c:pt>
                <c:pt idx="7800">
                  <c:v>4</c:v>
                </c:pt>
                <c:pt idx="7801">
                  <c:v>4</c:v>
                </c:pt>
                <c:pt idx="7802">
                  <c:v>4</c:v>
                </c:pt>
                <c:pt idx="7803">
                  <c:v>4</c:v>
                </c:pt>
                <c:pt idx="7804">
                  <c:v>4</c:v>
                </c:pt>
                <c:pt idx="7805">
                  <c:v>4</c:v>
                </c:pt>
                <c:pt idx="7806">
                  <c:v>4</c:v>
                </c:pt>
                <c:pt idx="7807">
                  <c:v>4</c:v>
                </c:pt>
                <c:pt idx="7808">
                  <c:v>4</c:v>
                </c:pt>
                <c:pt idx="7809">
                  <c:v>4</c:v>
                </c:pt>
                <c:pt idx="7810">
                  <c:v>4</c:v>
                </c:pt>
                <c:pt idx="7811">
                  <c:v>4</c:v>
                </c:pt>
                <c:pt idx="7812">
                  <c:v>4</c:v>
                </c:pt>
                <c:pt idx="7813">
                  <c:v>4</c:v>
                </c:pt>
                <c:pt idx="7814">
                  <c:v>4</c:v>
                </c:pt>
                <c:pt idx="7815">
                  <c:v>4</c:v>
                </c:pt>
                <c:pt idx="7816">
                  <c:v>4</c:v>
                </c:pt>
                <c:pt idx="7817">
                  <c:v>4</c:v>
                </c:pt>
                <c:pt idx="7818">
                  <c:v>4</c:v>
                </c:pt>
                <c:pt idx="7819">
                  <c:v>4</c:v>
                </c:pt>
                <c:pt idx="7820">
                  <c:v>4</c:v>
                </c:pt>
                <c:pt idx="7821">
                  <c:v>4</c:v>
                </c:pt>
                <c:pt idx="7822">
                  <c:v>4</c:v>
                </c:pt>
                <c:pt idx="7823">
                  <c:v>4</c:v>
                </c:pt>
                <c:pt idx="7824">
                  <c:v>4</c:v>
                </c:pt>
                <c:pt idx="7825">
                  <c:v>4</c:v>
                </c:pt>
                <c:pt idx="7826">
                  <c:v>4</c:v>
                </c:pt>
                <c:pt idx="7827">
                  <c:v>4</c:v>
                </c:pt>
                <c:pt idx="7828">
                  <c:v>4</c:v>
                </c:pt>
                <c:pt idx="7829">
                  <c:v>4</c:v>
                </c:pt>
                <c:pt idx="7830">
                  <c:v>4</c:v>
                </c:pt>
                <c:pt idx="7831">
                  <c:v>4</c:v>
                </c:pt>
                <c:pt idx="7832">
                  <c:v>4</c:v>
                </c:pt>
                <c:pt idx="7833">
                  <c:v>4</c:v>
                </c:pt>
                <c:pt idx="7834">
                  <c:v>4</c:v>
                </c:pt>
                <c:pt idx="7835">
                  <c:v>4</c:v>
                </c:pt>
                <c:pt idx="7836">
                  <c:v>4</c:v>
                </c:pt>
                <c:pt idx="7837">
                  <c:v>4</c:v>
                </c:pt>
                <c:pt idx="7838">
                  <c:v>4</c:v>
                </c:pt>
                <c:pt idx="7839">
                  <c:v>4</c:v>
                </c:pt>
                <c:pt idx="7840">
                  <c:v>4</c:v>
                </c:pt>
                <c:pt idx="7841">
                  <c:v>4</c:v>
                </c:pt>
                <c:pt idx="7842">
                  <c:v>4</c:v>
                </c:pt>
                <c:pt idx="7843">
                  <c:v>4</c:v>
                </c:pt>
                <c:pt idx="7844">
                  <c:v>4</c:v>
                </c:pt>
                <c:pt idx="7845">
                  <c:v>4</c:v>
                </c:pt>
                <c:pt idx="7846">
                  <c:v>4</c:v>
                </c:pt>
                <c:pt idx="7847">
                  <c:v>4</c:v>
                </c:pt>
                <c:pt idx="7848">
                  <c:v>4</c:v>
                </c:pt>
                <c:pt idx="7849">
                  <c:v>4</c:v>
                </c:pt>
                <c:pt idx="7850">
                  <c:v>4</c:v>
                </c:pt>
                <c:pt idx="7851">
                  <c:v>4</c:v>
                </c:pt>
                <c:pt idx="7852">
                  <c:v>4</c:v>
                </c:pt>
                <c:pt idx="7853">
                  <c:v>4</c:v>
                </c:pt>
                <c:pt idx="7854">
                  <c:v>4</c:v>
                </c:pt>
                <c:pt idx="7855">
                  <c:v>4</c:v>
                </c:pt>
                <c:pt idx="7856">
                  <c:v>4</c:v>
                </c:pt>
                <c:pt idx="7857">
                  <c:v>4</c:v>
                </c:pt>
                <c:pt idx="7858">
                  <c:v>4</c:v>
                </c:pt>
                <c:pt idx="7859">
                  <c:v>4</c:v>
                </c:pt>
                <c:pt idx="7860">
                  <c:v>4</c:v>
                </c:pt>
                <c:pt idx="7861">
                  <c:v>4</c:v>
                </c:pt>
                <c:pt idx="7862">
                  <c:v>4</c:v>
                </c:pt>
                <c:pt idx="7863">
                  <c:v>4</c:v>
                </c:pt>
                <c:pt idx="7864">
                  <c:v>4</c:v>
                </c:pt>
                <c:pt idx="7865">
                  <c:v>4</c:v>
                </c:pt>
                <c:pt idx="7866">
                  <c:v>4</c:v>
                </c:pt>
                <c:pt idx="7867">
                  <c:v>4</c:v>
                </c:pt>
                <c:pt idx="7868">
                  <c:v>4</c:v>
                </c:pt>
                <c:pt idx="7869">
                  <c:v>4</c:v>
                </c:pt>
                <c:pt idx="7870">
                  <c:v>4</c:v>
                </c:pt>
                <c:pt idx="7871">
                  <c:v>4</c:v>
                </c:pt>
                <c:pt idx="7872">
                  <c:v>4</c:v>
                </c:pt>
                <c:pt idx="7873">
                  <c:v>4</c:v>
                </c:pt>
                <c:pt idx="7874">
                  <c:v>4</c:v>
                </c:pt>
                <c:pt idx="7875">
                  <c:v>4</c:v>
                </c:pt>
                <c:pt idx="7876">
                  <c:v>4</c:v>
                </c:pt>
                <c:pt idx="7877">
                  <c:v>4</c:v>
                </c:pt>
                <c:pt idx="7878">
                  <c:v>4</c:v>
                </c:pt>
                <c:pt idx="7879">
                  <c:v>4</c:v>
                </c:pt>
                <c:pt idx="7880">
                  <c:v>4</c:v>
                </c:pt>
                <c:pt idx="7881">
                  <c:v>4</c:v>
                </c:pt>
                <c:pt idx="7882">
                  <c:v>4</c:v>
                </c:pt>
                <c:pt idx="7883">
                  <c:v>4</c:v>
                </c:pt>
                <c:pt idx="7884">
                  <c:v>4</c:v>
                </c:pt>
                <c:pt idx="7885">
                  <c:v>4</c:v>
                </c:pt>
                <c:pt idx="7886">
                  <c:v>4</c:v>
                </c:pt>
                <c:pt idx="7887">
                  <c:v>4</c:v>
                </c:pt>
                <c:pt idx="7888">
                  <c:v>4</c:v>
                </c:pt>
                <c:pt idx="7889">
                  <c:v>4</c:v>
                </c:pt>
                <c:pt idx="7890">
                  <c:v>4</c:v>
                </c:pt>
                <c:pt idx="7891">
                  <c:v>4</c:v>
                </c:pt>
                <c:pt idx="7892">
                  <c:v>4</c:v>
                </c:pt>
                <c:pt idx="7893">
                  <c:v>4</c:v>
                </c:pt>
                <c:pt idx="7894">
                  <c:v>4</c:v>
                </c:pt>
                <c:pt idx="7895">
                  <c:v>4</c:v>
                </c:pt>
                <c:pt idx="7896">
                  <c:v>4</c:v>
                </c:pt>
                <c:pt idx="7897">
                  <c:v>4</c:v>
                </c:pt>
                <c:pt idx="7898">
                  <c:v>4</c:v>
                </c:pt>
                <c:pt idx="7899">
                  <c:v>4</c:v>
                </c:pt>
                <c:pt idx="7900">
                  <c:v>4</c:v>
                </c:pt>
                <c:pt idx="7901">
                  <c:v>4</c:v>
                </c:pt>
                <c:pt idx="7902">
                  <c:v>4</c:v>
                </c:pt>
                <c:pt idx="7903">
                  <c:v>4</c:v>
                </c:pt>
                <c:pt idx="7904">
                  <c:v>4</c:v>
                </c:pt>
                <c:pt idx="7905">
                  <c:v>4</c:v>
                </c:pt>
                <c:pt idx="7906">
                  <c:v>4</c:v>
                </c:pt>
                <c:pt idx="7907">
                  <c:v>4</c:v>
                </c:pt>
                <c:pt idx="7908">
                  <c:v>4</c:v>
                </c:pt>
                <c:pt idx="7909">
                  <c:v>4</c:v>
                </c:pt>
                <c:pt idx="7910">
                  <c:v>4</c:v>
                </c:pt>
                <c:pt idx="7911">
                  <c:v>4</c:v>
                </c:pt>
                <c:pt idx="7912">
                  <c:v>4</c:v>
                </c:pt>
                <c:pt idx="7913">
                  <c:v>4</c:v>
                </c:pt>
                <c:pt idx="7914">
                  <c:v>4</c:v>
                </c:pt>
                <c:pt idx="7915">
                  <c:v>4</c:v>
                </c:pt>
                <c:pt idx="7916">
                  <c:v>4</c:v>
                </c:pt>
                <c:pt idx="7917">
                  <c:v>4</c:v>
                </c:pt>
                <c:pt idx="7918">
                  <c:v>4</c:v>
                </c:pt>
                <c:pt idx="7919">
                  <c:v>4</c:v>
                </c:pt>
                <c:pt idx="7920">
                  <c:v>4</c:v>
                </c:pt>
                <c:pt idx="7921">
                  <c:v>4</c:v>
                </c:pt>
                <c:pt idx="7922">
                  <c:v>4</c:v>
                </c:pt>
                <c:pt idx="7923">
                  <c:v>4</c:v>
                </c:pt>
                <c:pt idx="7924">
                  <c:v>4</c:v>
                </c:pt>
                <c:pt idx="7925">
                  <c:v>4</c:v>
                </c:pt>
                <c:pt idx="7926">
                  <c:v>4</c:v>
                </c:pt>
                <c:pt idx="7927">
                  <c:v>4</c:v>
                </c:pt>
                <c:pt idx="7928">
                  <c:v>4</c:v>
                </c:pt>
                <c:pt idx="7929">
                  <c:v>4</c:v>
                </c:pt>
                <c:pt idx="7930">
                  <c:v>4</c:v>
                </c:pt>
                <c:pt idx="7931">
                  <c:v>4</c:v>
                </c:pt>
                <c:pt idx="7932">
                  <c:v>4</c:v>
                </c:pt>
                <c:pt idx="7933">
                  <c:v>4</c:v>
                </c:pt>
                <c:pt idx="7934">
                  <c:v>4</c:v>
                </c:pt>
                <c:pt idx="7935">
                  <c:v>4</c:v>
                </c:pt>
                <c:pt idx="7936">
                  <c:v>4</c:v>
                </c:pt>
                <c:pt idx="7937">
                  <c:v>4</c:v>
                </c:pt>
                <c:pt idx="7938">
                  <c:v>4</c:v>
                </c:pt>
                <c:pt idx="7939">
                  <c:v>4</c:v>
                </c:pt>
                <c:pt idx="7940">
                  <c:v>4</c:v>
                </c:pt>
                <c:pt idx="7941">
                  <c:v>4</c:v>
                </c:pt>
                <c:pt idx="7942">
                  <c:v>4</c:v>
                </c:pt>
                <c:pt idx="7943">
                  <c:v>4</c:v>
                </c:pt>
                <c:pt idx="7944">
                  <c:v>4</c:v>
                </c:pt>
                <c:pt idx="7945">
                  <c:v>4</c:v>
                </c:pt>
                <c:pt idx="7946">
                  <c:v>4</c:v>
                </c:pt>
                <c:pt idx="7947">
                  <c:v>4</c:v>
                </c:pt>
                <c:pt idx="7948">
                  <c:v>4</c:v>
                </c:pt>
                <c:pt idx="7949">
                  <c:v>4</c:v>
                </c:pt>
                <c:pt idx="7950">
                  <c:v>4</c:v>
                </c:pt>
                <c:pt idx="7951">
                  <c:v>4</c:v>
                </c:pt>
                <c:pt idx="7952">
                  <c:v>4</c:v>
                </c:pt>
                <c:pt idx="7953">
                  <c:v>4</c:v>
                </c:pt>
                <c:pt idx="7954">
                  <c:v>4</c:v>
                </c:pt>
                <c:pt idx="7955">
                  <c:v>4</c:v>
                </c:pt>
                <c:pt idx="7956">
                  <c:v>4</c:v>
                </c:pt>
                <c:pt idx="7957">
                  <c:v>4</c:v>
                </c:pt>
                <c:pt idx="7958">
                  <c:v>4</c:v>
                </c:pt>
                <c:pt idx="7959">
                  <c:v>4</c:v>
                </c:pt>
                <c:pt idx="7960">
                  <c:v>4</c:v>
                </c:pt>
                <c:pt idx="7961">
                  <c:v>4</c:v>
                </c:pt>
                <c:pt idx="7962">
                  <c:v>4</c:v>
                </c:pt>
                <c:pt idx="7963">
                  <c:v>4</c:v>
                </c:pt>
                <c:pt idx="7964">
                  <c:v>4</c:v>
                </c:pt>
                <c:pt idx="7965">
                  <c:v>4</c:v>
                </c:pt>
                <c:pt idx="7966">
                  <c:v>4</c:v>
                </c:pt>
                <c:pt idx="7967">
                  <c:v>4</c:v>
                </c:pt>
                <c:pt idx="7968">
                  <c:v>4</c:v>
                </c:pt>
                <c:pt idx="7969">
                  <c:v>4</c:v>
                </c:pt>
                <c:pt idx="7970">
                  <c:v>4</c:v>
                </c:pt>
                <c:pt idx="7971">
                  <c:v>4</c:v>
                </c:pt>
                <c:pt idx="7972">
                  <c:v>4</c:v>
                </c:pt>
                <c:pt idx="7973">
                  <c:v>4</c:v>
                </c:pt>
                <c:pt idx="7974">
                  <c:v>4</c:v>
                </c:pt>
                <c:pt idx="7975">
                  <c:v>4</c:v>
                </c:pt>
                <c:pt idx="7976">
                  <c:v>4</c:v>
                </c:pt>
                <c:pt idx="7977">
                  <c:v>4</c:v>
                </c:pt>
                <c:pt idx="7978">
                  <c:v>4</c:v>
                </c:pt>
                <c:pt idx="7979">
                  <c:v>4</c:v>
                </c:pt>
                <c:pt idx="7980">
                  <c:v>4</c:v>
                </c:pt>
                <c:pt idx="7981">
                  <c:v>4</c:v>
                </c:pt>
                <c:pt idx="7982">
                  <c:v>4</c:v>
                </c:pt>
                <c:pt idx="7983">
                  <c:v>4</c:v>
                </c:pt>
                <c:pt idx="7984">
                  <c:v>4</c:v>
                </c:pt>
                <c:pt idx="7985">
                  <c:v>4</c:v>
                </c:pt>
                <c:pt idx="7986">
                  <c:v>4</c:v>
                </c:pt>
                <c:pt idx="7987">
                  <c:v>4</c:v>
                </c:pt>
                <c:pt idx="7988">
                  <c:v>4</c:v>
                </c:pt>
                <c:pt idx="7989">
                  <c:v>4</c:v>
                </c:pt>
                <c:pt idx="7990">
                  <c:v>4</c:v>
                </c:pt>
                <c:pt idx="7991">
                  <c:v>4</c:v>
                </c:pt>
                <c:pt idx="7992">
                  <c:v>4</c:v>
                </c:pt>
                <c:pt idx="7993">
                  <c:v>4</c:v>
                </c:pt>
                <c:pt idx="7994">
                  <c:v>4</c:v>
                </c:pt>
                <c:pt idx="7995">
                  <c:v>4</c:v>
                </c:pt>
                <c:pt idx="7996">
                  <c:v>4</c:v>
                </c:pt>
                <c:pt idx="7997">
                  <c:v>4</c:v>
                </c:pt>
                <c:pt idx="7998">
                  <c:v>4</c:v>
                </c:pt>
                <c:pt idx="7999">
                  <c:v>4</c:v>
                </c:pt>
                <c:pt idx="8000">
                  <c:v>4</c:v>
                </c:pt>
                <c:pt idx="8001">
                  <c:v>4</c:v>
                </c:pt>
                <c:pt idx="8002">
                  <c:v>4</c:v>
                </c:pt>
                <c:pt idx="8003">
                  <c:v>4</c:v>
                </c:pt>
                <c:pt idx="8004">
                  <c:v>4</c:v>
                </c:pt>
                <c:pt idx="8005">
                  <c:v>4</c:v>
                </c:pt>
                <c:pt idx="8006">
                  <c:v>4</c:v>
                </c:pt>
                <c:pt idx="8007">
                  <c:v>4</c:v>
                </c:pt>
                <c:pt idx="8008">
                  <c:v>4</c:v>
                </c:pt>
                <c:pt idx="8009">
                  <c:v>4</c:v>
                </c:pt>
                <c:pt idx="8010">
                  <c:v>4</c:v>
                </c:pt>
                <c:pt idx="8011">
                  <c:v>4</c:v>
                </c:pt>
                <c:pt idx="8012">
                  <c:v>4</c:v>
                </c:pt>
                <c:pt idx="8013">
                  <c:v>4</c:v>
                </c:pt>
                <c:pt idx="8014">
                  <c:v>4</c:v>
                </c:pt>
                <c:pt idx="8015">
                  <c:v>4</c:v>
                </c:pt>
                <c:pt idx="8016">
                  <c:v>4</c:v>
                </c:pt>
                <c:pt idx="8017">
                  <c:v>4</c:v>
                </c:pt>
                <c:pt idx="8018">
                  <c:v>4</c:v>
                </c:pt>
                <c:pt idx="8019">
                  <c:v>4</c:v>
                </c:pt>
                <c:pt idx="8020">
                  <c:v>4</c:v>
                </c:pt>
                <c:pt idx="8021">
                  <c:v>4</c:v>
                </c:pt>
                <c:pt idx="8022">
                  <c:v>4</c:v>
                </c:pt>
                <c:pt idx="8023">
                  <c:v>4</c:v>
                </c:pt>
                <c:pt idx="8024">
                  <c:v>4</c:v>
                </c:pt>
                <c:pt idx="8025">
                  <c:v>4</c:v>
                </c:pt>
                <c:pt idx="8026">
                  <c:v>4</c:v>
                </c:pt>
                <c:pt idx="8027">
                  <c:v>4</c:v>
                </c:pt>
                <c:pt idx="8028">
                  <c:v>4</c:v>
                </c:pt>
                <c:pt idx="8029">
                  <c:v>4</c:v>
                </c:pt>
                <c:pt idx="8030">
                  <c:v>4</c:v>
                </c:pt>
                <c:pt idx="8031">
                  <c:v>4</c:v>
                </c:pt>
                <c:pt idx="8032">
                  <c:v>4</c:v>
                </c:pt>
                <c:pt idx="8033">
                  <c:v>4</c:v>
                </c:pt>
                <c:pt idx="8034">
                  <c:v>4</c:v>
                </c:pt>
                <c:pt idx="8035">
                  <c:v>4</c:v>
                </c:pt>
                <c:pt idx="8036">
                  <c:v>4</c:v>
                </c:pt>
                <c:pt idx="8037">
                  <c:v>4</c:v>
                </c:pt>
                <c:pt idx="8038">
                  <c:v>4</c:v>
                </c:pt>
                <c:pt idx="8039">
                  <c:v>4</c:v>
                </c:pt>
                <c:pt idx="8040">
                  <c:v>4</c:v>
                </c:pt>
                <c:pt idx="8041">
                  <c:v>4</c:v>
                </c:pt>
                <c:pt idx="8042">
                  <c:v>4</c:v>
                </c:pt>
                <c:pt idx="8043">
                  <c:v>4</c:v>
                </c:pt>
                <c:pt idx="8044">
                  <c:v>4</c:v>
                </c:pt>
                <c:pt idx="8045">
                  <c:v>4</c:v>
                </c:pt>
                <c:pt idx="8046">
                  <c:v>4</c:v>
                </c:pt>
                <c:pt idx="8047">
                  <c:v>4</c:v>
                </c:pt>
                <c:pt idx="8048">
                  <c:v>4</c:v>
                </c:pt>
                <c:pt idx="8049">
                  <c:v>4</c:v>
                </c:pt>
                <c:pt idx="8050">
                  <c:v>4</c:v>
                </c:pt>
                <c:pt idx="8051">
                  <c:v>4</c:v>
                </c:pt>
                <c:pt idx="8052">
                  <c:v>4</c:v>
                </c:pt>
                <c:pt idx="8053">
                  <c:v>4</c:v>
                </c:pt>
                <c:pt idx="8054">
                  <c:v>4</c:v>
                </c:pt>
                <c:pt idx="8055">
                  <c:v>4</c:v>
                </c:pt>
                <c:pt idx="8056">
                  <c:v>4</c:v>
                </c:pt>
                <c:pt idx="8057">
                  <c:v>4</c:v>
                </c:pt>
                <c:pt idx="8058">
                  <c:v>4</c:v>
                </c:pt>
                <c:pt idx="8059">
                  <c:v>4</c:v>
                </c:pt>
                <c:pt idx="8060">
                  <c:v>4</c:v>
                </c:pt>
                <c:pt idx="8061">
                  <c:v>4</c:v>
                </c:pt>
                <c:pt idx="8062">
                  <c:v>4</c:v>
                </c:pt>
                <c:pt idx="8063">
                  <c:v>4</c:v>
                </c:pt>
                <c:pt idx="8064">
                  <c:v>4</c:v>
                </c:pt>
                <c:pt idx="8065">
                  <c:v>4</c:v>
                </c:pt>
                <c:pt idx="8066">
                  <c:v>4</c:v>
                </c:pt>
                <c:pt idx="8067">
                  <c:v>4</c:v>
                </c:pt>
                <c:pt idx="8068">
                  <c:v>4</c:v>
                </c:pt>
                <c:pt idx="8069">
                  <c:v>4</c:v>
                </c:pt>
                <c:pt idx="8070">
                  <c:v>4</c:v>
                </c:pt>
                <c:pt idx="8071">
                  <c:v>4</c:v>
                </c:pt>
                <c:pt idx="8072">
                  <c:v>4</c:v>
                </c:pt>
                <c:pt idx="8073">
                  <c:v>4</c:v>
                </c:pt>
                <c:pt idx="8074">
                  <c:v>4</c:v>
                </c:pt>
                <c:pt idx="8075">
                  <c:v>4</c:v>
                </c:pt>
                <c:pt idx="8076">
                  <c:v>4</c:v>
                </c:pt>
                <c:pt idx="8077">
                  <c:v>4</c:v>
                </c:pt>
                <c:pt idx="8078">
                  <c:v>4</c:v>
                </c:pt>
                <c:pt idx="8079">
                  <c:v>4</c:v>
                </c:pt>
                <c:pt idx="8080">
                  <c:v>4</c:v>
                </c:pt>
                <c:pt idx="8081">
                  <c:v>4</c:v>
                </c:pt>
                <c:pt idx="8082">
                  <c:v>4</c:v>
                </c:pt>
                <c:pt idx="8083">
                  <c:v>4</c:v>
                </c:pt>
                <c:pt idx="8084">
                  <c:v>4</c:v>
                </c:pt>
                <c:pt idx="8085">
                  <c:v>4</c:v>
                </c:pt>
                <c:pt idx="8086">
                  <c:v>4</c:v>
                </c:pt>
                <c:pt idx="8087">
                  <c:v>4</c:v>
                </c:pt>
                <c:pt idx="8088">
                  <c:v>4</c:v>
                </c:pt>
                <c:pt idx="8089">
                  <c:v>4</c:v>
                </c:pt>
                <c:pt idx="8090">
                  <c:v>4</c:v>
                </c:pt>
                <c:pt idx="8091">
                  <c:v>4</c:v>
                </c:pt>
                <c:pt idx="8092">
                  <c:v>4</c:v>
                </c:pt>
                <c:pt idx="8093">
                  <c:v>4</c:v>
                </c:pt>
                <c:pt idx="8094">
                  <c:v>4</c:v>
                </c:pt>
                <c:pt idx="8095">
                  <c:v>4</c:v>
                </c:pt>
                <c:pt idx="8096">
                  <c:v>4</c:v>
                </c:pt>
                <c:pt idx="8097">
                  <c:v>4</c:v>
                </c:pt>
                <c:pt idx="8098">
                  <c:v>4</c:v>
                </c:pt>
                <c:pt idx="8099">
                  <c:v>4</c:v>
                </c:pt>
                <c:pt idx="8100">
                  <c:v>4</c:v>
                </c:pt>
                <c:pt idx="8101">
                  <c:v>4</c:v>
                </c:pt>
                <c:pt idx="8102">
                  <c:v>4</c:v>
                </c:pt>
                <c:pt idx="8103">
                  <c:v>4</c:v>
                </c:pt>
                <c:pt idx="8104">
                  <c:v>4</c:v>
                </c:pt>
                <c:pt idx="8105">
                  <c:v>4</c:v>
                </c:pt>
                <c:pt idx="8106">
                  <c:v>4</c:v>
                </c:pt>
                <c:pt idx="8107">
                  <c:v>4</c:v>
                </c:pt>
                <c:pt idx="8108">
                  <c:v>4</c:v>
                </c:pt>
                <c:pt idx="8109">
                  <c:v>4</c:v>
                </c:pt>
                <c:pt idx="8110">
                  <c:v>4</c:v>
                </c:pt>
                <c:pt idx="8111">
                  <c:v>4</c:v>
                </c:pt>
                <c:pt idx="8112">
                  <c:v>4</c:v>
                </c:pt>
                <c:pt idx="8113">
                  <c:v>4</c:v>
                </c:pt>
                <c:pt idx="8114">
                  <c:v>4</c:v>
                </c:pt>
                <c:pt idx="8115">
                  <c:v>4</c:v>
                </c:pt>
                <c:pt idx="8116">
                  <c:v>4</c:v>
                </c:pt>
                <c:pt idx="8117">
                  <c:v>4</c:v>
                </c:pt>
                <c:pt idx="8118">
                  <c:v>4</c:v>
                </c:pt>
                <c:pt idx="8119">
                  <c:v>4</c:v>
                </c:pt>
                <c:pt idx="8120">
                  <c:v>4</c:v>
                </c:pt>
                <c:pt idx="8121">
                  <c:v>4</c:v>
                </c:pt>
                <c:pt idx="8122">
                  <c:v>4</c:v>
                </c:pt>
                <c:pt idx="8123">
                  <c:v>4</c:v>
                </c:pt>
                <c:pt idx="8124">
                  <c:v>4</c:v>
                </c:pt>
                <c:pt idx="8125">
                  <c:v>4</c:v>
                </c:pt>
                <c:pt idx="8126">
                  <c:v>4</c:v>
                </c:pt>
                <c:pt idx="8127">
                  <c:v>4</c:v>
                </c:pt>
                <c:pt idx="8128">
                  <c:v>4</c:v>
                </c:pt>
                <c:pt idx="8129">
                  <c:v>4</c:v>
                </c:pt>
                <c:pt idx="8130">
                  <c:v>4</c:v>
                </c:pt>
                <c:pt idx="8131">
                  <c:v>4</c:v>
                </c:pt>
                <c:pt idx="8132">
                  <c:v>4</c:v>
                </c:pt>
                <c:pt idx="8133">
                  <c:v>4</c:v>
                </c:pt>
                <c:pt idx="8134">
                  <c:v>4</c:v>
                </c:pt>
                <c:pt idx="8135">
                  <c:v>4</c:v>
                </c:pt>
                <c:pt idx="8136">
                  <c:v>4</c:v>
                </c:pt>
                <c:pt idx="8137">
                  <c:v>4</c:v>
                </c:pt>
                <c:pt idx="8138">
                  <c:v>4</c:v>
                </c:pt>
                <c:pt idx="8139">
                  <c:v>4</c:v>
                </c:pt>
                <c:pt idx="8140">
                  <c:v>4</c:v>
                </c:pt>
                <c:pt idx="8141">
                  <c:v>4</c:v>
                </c:pt>
                <c:pt idx="8142">
                  <c:v>4</c:v>
                </c:pt>
                <c:pt idx="8143">
                  <c:v>4</c:v>
                </c:pt>
                <c:pt idx="8144">
                  <c:v>4</c:v>
                </c:pt>
                <c:pt idx="8145">
                  <c:v>4</c:v>
                </c:pt>
                <c:pt idx="8146">
                  <c:v>4</c:v>
                </c:pt>
                <c:pt idx="8147">
                  <c:v>4</c:v>
                </c:pt>
                <c:pt idx="8148">
                  <c:v>4</c:v>
                </c:pt>
                <c:pt idx="8149">
                  <c:v>4</c:v>
                </c:pt>
                <c:pt idx="8150">
                  <c:v>4</c:v>
                </c:pt>
                <c:pt idx="8151">
                  <c:v>4</c:v>
                </c:pt>
                <c:pt idx="8152">
                  <c:v>4</c:v>
                </c:pt>
                <c:pt idx="8153">
                  <c:v>4</c:v>
                </c:pt>
                <c:pt idx="8154">
                  <c:v>4</c:v>
                </c:pt>
                <c:pt idx="8155">
                  <c:v>4</c:v>
                </c:pt>
                <c:pt idx="8156">
                  <c:v>4</c:v>
                </c:pt>
                <c:pt idx="8157">
                  <c:v>4</c:v>
                </c:pt>
                <c:pt idx="8158">
                  <c:v>4</c:v>
                </c:pt>
                <c:pt idx="8159">
                  <c:v>4</c:v>
                </c:pt>
                <c:pt idx="8160">
                  <c:v>4</c:v>
                </c:pt>
                <c:pt idx="8161">
                  <c:v>4</c:v>
                </c:pt>
                <c:pt idx="8162">
                  <c:v>4</c:v>
                </c:pt>
                <c:pt idx="8163">
                  <c:v>4</c:v>
                </c:pt>
                <c:pt idx="8164">
                  <c:v>4</c:v>
                </c:pt>
                <c:pt idx="8165">
                  <c:v>4</c:v>
                </c:pt>
                <c:pt idx="8166">
                  <c:v>4</c:v>
                </c:pt>
                <c:pt idx="8167">
                  <c:v>4</c:v>
                </c:pt>
                <c:pt idx="8168">
                  <c:v>4</c:v>
                </c:pt>
                <c:pt idx="8169">
                  <c:v>4</c:v>
                </c:pt>
                <c:pt idx="8170">
                  <c:v>4</c:v>
                </c:pt>
                <c:pt idx="8171">
                  <c:v>4</c:v>
                </c:pt>
                <c:pt idx="8172">
                  <c:v>4</c:v>
                </c:pt>
                <c:pt idx="8173">
                  <c:v>4</c:v>
                </c:pt>
                <c:pt idx="8174">
                  <c:v>4</c:v>
                </c:pt>
                <c:pt idx="8175">
                  <c:v>4</c:v>
                </c:pt>
                <c:pt idx="8176">
                  <c:v>4</c:v>
                </c:pt>
                <c:pt idx="8177">
                  <c:v>4</c:v>
                </c:pt>
                <c:pt idx="8178">
                  <c:v>4</c:v>
                </c:pt>
                <c:pt idx="8179">
                  <c:v>4</c:v>
                </c:pt>
                <c:pt idx="8180">
                  <c:v>4</c:v>
                </c:pt>
                <c:pt idx="8181">
                  <c:v>4</c:v>
                </c:pt>
                <c:pt idx="8182">
                  <c:v>4</c:v>
                </c:pt>
                <c:pt idx="8183">
                  <c:v>4</c:v>
                </c:pt>
                <c:pt idx="8184">
                  <c:v>4</c:v>
                </c:pt>
                <c:pt idx="8185">
                  <c:v>4</c:v>
                </c:pt>
                <c:pt idx="8186">
                  <c:v>4</c:v>
                </c:pt>
                <c:pt idx="8187">
                  <c:v>4</c:v>
                </c:pt>
                <c:pt idx="8188">
                  <c:v>4</c:v>
                </c:pt>
                <c:pt idx="8189">
                  <c:v>4</c:v>
                </c:pt>
                <c:pt idx="8190">
                  <c:v>4</c:v>
                </c:pt>
                <c:pt idx="8191">
                  <c:v>4</c:v>
                </c:pt>
                <c:pt idx="8192">
                  <c:v>4</c:v>
                </c:pt>
                <c:pt idx="8193">
                  <c:v>4</c:v>
                </c:pt>
                <c:pt idx="8194">
                  <c:v>4</c:v>
                </c:pt>
                <c:pt idx="8195">
                  <c:v>4</c:v>
                </c:pt>
                <c:pt idx="8196">
                  <c:v>4</c:v>
                </c:pt>
                <c:pt idx="8197">
                  <c:v>4</c:v>
                </c:pt>
                <c:pt idx="8198">
                  <c:v>4</c:v>
                </c:pt>
                <c:pt idx="8199">
                  <c:v>4</c:v>
                </c:pt>
                <c:pt idx="8200">
                  <c:v>4</c:v>
                </c:pt>
                <c:pt idx="8201">
                  <c:v>4</c:v>
                </c:pt>
                <c:pt idx="8202">
                  <c:v>4</c:v>
                </c:pt>
                <c:pt idx="8203">
                  <c:v>4</c:v>
                </c:pt>
                <c:pt idx="8204">
                  <c:v>4</c:v>
                </c:pt>
                <c:pt idx="8205">
                  <c:v>4</c:v>
                </c:pt>
                <c:pt idx="8206">
                  <c:v>4</c:v>
                </c:pt>
                <c:pt idx="8207">
                  <c:v>4</c:v>
                </c:pt>
                <c:pt idx="8208">
                  <c:v>4</c:v>
                </c:pt>
                <c:pt idx="8209">
                  <c:v>4</c:v>
                </c:pt>
                <c:pt idx="8210">
                  <c:v>4</c:v>
                </c:pt>
                <c:pt idx="8211">
                  <c:v>4</c:v>
                </c:pt>
                <c:pt idx="8212">
                  <c:v>4</c:v>
                </c:pt>
                <c:pt idx="8213">
                  <c:v>4</c:v>
                </c:pt>
                <c:pt idx="8214">
                  <c:v>4</c:v>
                </c:pt>
                <c:pt idx="8215">
                  <c:v>4</c:v>
                </c:pt>
                <c:pt idx="8216">
                  <c:v>4</c:v>
                </c:pt>
                <c:pt idx="8217">
                  <c:v>4</c:v>
                </c:pt>
                <c:pt idx="8218">
                  <c:v>4</c:v>
                </c:pt>
                <c:pt idx="8219">
                  <c:v>4</c:v>
                </c:pt>
                <c:pt idx="8220">
                  <c:v>4</c:v>
                </c:pt>
                <c:pt idx="8221">
                  <c:v>4</c:v>
                </c:pt>
                <c:pt idx="8222">
                  <c:v>4</c:v>
                </c:pt>
                <c:pt idx="8223">
                  <c:v>4</c:v>
                </c:pt>
                <c:pt idx="8224">
                  <c:v>4</c:v>
                </c:pt>
                <c:pt idx="8225">
                  <c:v>4</c:v>
                </c:pt>
                <c:pt idx="8226">
                  <c:v>4</c:v>
                </c:pt>
                <c:pt idx="8227">
                  <c:v>4</c:v>
                </c:pt>
                <c:pt idx="8228">
                  <c:v>4</c:v>
                </c:pt>
                <c:pt idx="8229">
                  <c:v>4</c:v>
                </c:pt>
                <c:pt idx="8230">
                  <c:v>4</c:v>
                </c:pt>
                <c:pt idx="8231">
                  <c:v>4</c:v>
                </c:pt>
                <c:pt idx="8232">
                  <c:v>4</c:v>
                </c:pt>
                <c:pt idx="8233">
                  <c:v>4</c:v>
                </c:pt>
                <c:pt idx="8234">
                  <c:v>4</c:v>
                </c:pt>
                <c:pt idx="8235">
                  <c:v>4</c:v>
                </c:pt>
                <c:pt idx="8236">
                  <c:v>4</c:v>
                </c:pt>
                <c:pt idx="8237">
                  <c:v>4</c:v>
                </c:pt>
                <c:pt idx="8238">
                  <c:v>4</c:v>
                </c:pt>
                <c:pt idx="8239">
                  <c:v>4</c:v>
                </c:pt>
                <c:pt idx="8240">
                  <c:v>4</c:v>
                </c:pt>
                <c:pt idx="8241">
                  <c:v>4</c:v>
                </c:pt>
                <c:pt idx="8242">
                  <c:v>4</c:v>
                </c:pt>
                <c:pt idx="8243">
                  <c:v>4</c:v>
                </c:pt>
                <c:pt idx="8244">
                  <c:v>4</c:v>
                </c:pt>
                <c:pt idx="8245">
                  <c:v>4</c:v>
                </c:pt>
                <c:pt idx="8246">
                  <c:v>4</c:v>
                </c:pt>
                <c:pt idx="8247">
                  <c:v>4</c:v>
                </c:pt>
                <c:pt idx="8248">
                  <c:v>4</c:v>
                </c:pt>
                <c:pt idx="8249">
                  <c:v>4</c:v>
                </c:pt>
                <c:pt idx="8250">
                  <c:v>4</c:v>
                </c:pt>
                <c:pt idx="8251">
                  <c:v>4</c:v>
                </c:pt>
                <c:pt idx="8252">
                  <c:v>4</c:v>
                </c:pt>
                <c:pt idx="8253">
                  <c:v>4</c:v>
                </c:pt>
                <c:pt idx="8254">
                  <c:v>4</c:v>
                </c:pt>
                <c:pt idx="8255">
                  <c:v>4</c:v>
                </c:pt>
                <c:pt idx="8256">
                  <c:v>4</c:v>
                </c:pt>
                <c:pt idx="8257">
                  <c:v>4</c:v>
                </c:pt>
                <c:pt idx="8258">
                  <c:v>4</c:v>
                </c:pt>
                <c:pt idx="8259">
                  <c:v>4</c:v>
                </c:pt>
                <c:pt idx="8260">
                  <c:v>4</c:v>
                </c:pt>
                <c:pt idx="8261">
                  <c:v>4</c:v>
                </c:pt>
                <c:pt idx="8262">
                  <c:v>4</c:v>
                </c:pt>
                <c:pt idx="8263">
                  <c:v>4</c:v>
                </c:pt>
                <c:pt idx="8264">
                  <c:v>4</c:v>
                </c:pt>
                <c:pt idx="8265">
                  <c:v>4</c:v>
                </c:pt>
                <c:pt idx="8266">
                  <c:v>4</c:v>
                </c:pt>
                <c:pt idx="8267">
                  <c:v>4</c:v>
                </c:pt>
                <c:pt idx="8268">
                  <c:v>4</c:v>
                </c:pt>
                <c:pt idx="8269">
                  <c:v>4</c:v>
                </c:pt>
                <c:pt idx="8270">
                  <c:v>4</c:v>
                </c:pt>
                <c:pt idx="8271">
                  <c:v>4</c:v>
                </c:pt>
                <c:pt idx="8272">
                  <c:v>4</c:v>
                </c:pt>
                <c:pt idx="8273">
                  <c:v>4</c:v>
                </c:pt>
                <c:pt idx="8274">
                  <c:v>4</c:v>
                </c:pt>
                <c:pt idx="8275">
                  <c:v>4</c:v>
                </c:pt>
                <c:pt idx="8276">
                  <c:v>4</c:v>
                </c:pt>
                <c:pt idx="8277">
                  <c:v>4</c:v>
                </c:pt>
                <c:pt idx="8278">
                  <c:v>4</c:v>
                </c:pt>
                <c:pt idx="8279">
                  <c:v>4</c:v>
                </c:pt>
                <c:pt idx="8280">
                  <c:v>4</c:v>
                </c:pt>
                <c:pt idx="8281">
                  <c:v>4</c:v>
                </c:pt>
                <c:pt idx="8282">
                  <c:v>4</c:v>
                </c:pt>
                <c:pt idx="8283">
                  <c:v>4</c:v>
                </c:pt>
                <c:pt idx="8284">
                  <c:v>4</c:v>
                </c:pt>
                <c:pt idx="8285">
                  <c:v>4</c:v>
                </c:pt>
                <c:pt idx="8286">
                  <c:v>4</c:v>
                </c:pt>
                <c:pt idx="8287">
                  <c:v>4</c:v>
                </c:pt>
                <c:pt idx="8288">
                  <c:v>4</c:v>
                </c:pt>
                <c:pt idx="8289">
                  <c:v>4</c:v>
                </c:pt>
                <c:pt idx="8290">
                  <c:v>4</c:v>
                </c:pt>
                <c:pt idx="8291">
                  <c:v>4</c:v>
                </c:pt>
                <c:pt idx="8292">
                  <c:v>4</c:v>
                </c:pt>
                <c:pt idx="8293">
                  <c:v>4</c:v>
                </c:pt>
                <c:pt idx="8294">
                  <c:v>4</c:v>
                </c:pt>
                <c:pt idx="8295">
                  <c:v>4</c:v>
                </c:pt>
                <c:pt idx="8296">
                  <c:v>4</c:v>
                </c:pt>
                <c:pt idx="8297">
                  <c:v>4</c:v>
                </c:pt>
                <c:pt idx="8298">
                  <c:v>4</c:v>
                </c:pt>
                <c:pt idx="8299">
                  <c:v>4</c:v>
                </c:pt>
                <c:pt idx="8300">
                  <c:v>4</c:v>
                </c:pt>
                <c:pt idx="8301">
                  <c:v>4</c:v>
                </c:pt>
                <c:pt idx="8302">
                  <c:v>4</c:v>
                </c:pt>
                <c:pt idx="8303">
                  <c:v>4</c:v>
                </c:pt>
                <c:pt idx="8304">
                  <c:v>4</c:v>
                </c:pt>
                <c:pt idx="8305">
                  <c:v>4</c:v>
                </c:pt>
                <c:pt idx="8306">
                  <c:v>4</c:v>
                </c:pt>
                <c:pt idx="8307">
                  <c:v>4</c:v>
                </c:pt>
                <c:pt idx="8308">
                  <c:v>4</c:v>
                </c:pt>
                <c:pt idx="8309">
                  <c:v>4</c:v>
                </c:pt>
                <c:pt idx="8310">
                  <c:v>4</c:v>
                </c:pt>
                <c:pt idx="8311">
                  <c:v>4</c:v>
                </c:pt>
                <c:pt idx="8312">
                  <c:v>4</c:v>
                </c:pt>
                <c:pt idx="8313">
                  <c:v>4</c:v>
                </c:pt>
                <c:pt idx="8314">
                  <c:v>4</c:v>
                </c:pt>
                <c:pt idx="8315">
                  <c:v>4</c:v>
                </c:pt>
                <c:pt idx="8316">
                  <c:v>4</c:v>
                </c:pt>
                <c:pt idx="8317">
                  <c:v>4</c:v>
                </c:pt>
                <c:pt idx="8318">
                  <c:v>4</c:v>
                </c:pt>
                <c:pt idx="8319">
                  <c:v>4</c:v>
                </c:pt>
                <c:pt idx="8320">
                  <c:v>4</c:v>
                </c:pt>
                <c:pt idx="8321">
                  <c:v>4</c:v>
                </c:pt>
                <c:pt idx="8322">
                  <c:v>4</c:v>
                </c:pt>
                <c:pt idx="8323">
                  <c:v>4</c:v>
                </c:pt>
                <c:pt idx="8324">
                  <c:v>4</c:v>
                </c:pt>
                <c:pt idx="8325">
                  <c:v>4</c:v>
                </c:pt>
                <c:pt idx="8326">
                  <c:v>4</c:v>
                </c:pt>
                <c:pt idx="8327">
                  <c:v>4</c:v>
                </c:pt>
                <c:pt idx="8328">
                  <c:v>4</c:v>
                </c:pt>
                <c:pt idx="8329">
                  <c:v>4</c:v>
                </c:pt>
                <c:pt idx="8330">
                  <c:v>4</c:v>
                </c:pt>
                <c:pt idx="8331">
                  <c:v>4</c:v>
                </c:pt>
                <c:pt idx="8332">
                  <c:v>4</c:v>
                </c:pt>
                <c:pt idx="8333">
                  <c:v>4</c:v>
                </c:pt>
                <c:pt idx="8334">
                  <c:v>4</c:v>
                </c:pt>
                <c:pt idx="8335">
                  <c:v>4</c:v>
                </c:pt>
                <c:pt idx="8336">
                  <c:v>4</c:v>
                </c:pt>
                <c:pt idx="8337">
                  <c:v>4</c:v>
                </c:pt>
                <c:pt idx="8338">
                  <c:v>4</c:v>
                </c:pt>
                <c:pt idx="8339">
                  <c:v>4</c:v>
                </c:pt>
                <c:pt idx="8340">
                  <c:v>4</c:v>
                </c:pt>
                <c:pt idx="8341">
                  <c:v>4</c:v>
                </c:pt>
                <c:pt idx="8342">
                  <c:v>4</c:v>
                </c:pt>
                <c:pt idx="8343">
                  <c:v>4</c:v>
                </c:pt>
                <c:pt idx="8344">
                  <c:v>4</c:v>
                </c:pt>
                <c:pt idx="8345">
                  <c:v>4</c:v>
                </c:pt>
                <c:pt idx="8346">
                  <c:v>4</c:v>
                </c:pt>
                <c:pt idx="8347">
                  <c:v>4</c:v>
                </c:pt>
                <c:pt idx="8348">
                  <c:v>4</c:v>
                </c:pt>
                <c:pt idx="8349">
                  <c:v>4</c:v>
                </c:pt>
                <c:pt idx="8350">
                  <c:v>4</c:v>
                </c:pt>
                <c:pt idx="8351">
                  <c:v>4</c:v>
                </c:pt>
                <c:pt idx="8352">
                  <c:v>4</c:v>
                </c:pt>
                <c:pt idx="8353">
                  <c:v>4</c:v>
                </c:pt>
                <c:pt idx="8354">
                  <c:v>4</c:v>
                </c:pt>
                <c:pt idx="8355">
                  <c:v>4</c:v>
                </c:pt>
                <c:pt idx="8356">
                  <c:v>4</c:v>
                </c:pt>
                <c:pt idx="8357">
                  <c:v>4</c:v>
                </c:pt>
                <c:pt idx="8358">
                  <c:v>4</c:v>
                </c:pt>
                <c:pt idx="8359">
                  <c:v>4</c:v>
                </c:pt>
                <c:pt idx="8360">
                  <c:v>4</c:v>
                </c:pt>
                <c:pt idx="8361">
                  <c:v>4</c:v>
                </c:pt>
                <c:pt idx="8362">
                  <c:v>4</c:v>
                </c:pt>
                <c:pt idx="8363">
                  <c:v>4</c:v>
                </c:pt>
                <c:pt idx="8364">
                  <c:v>4</c:v>
                </c:pt>
                <c:pt idx="8365">
                  <c:v>4</c:v>
                </c:pt>
                <c:pt idx="8366">
                  <c:v>4</c:v>
                </c:pt>
                <c:pt idx="8367">
                  <c:v>4</c:v>
                </c:pt>
                <c:pt idx="8368">
                  <c:v>4</c:v>
                </c:pt>
                <c:pt idx="8369">
                  <c:v>4</c:v>
                </c:pt>
                <c:pt idx="8370">
                  <c:v>4</c:v>
                </c:pt>
                <c:pt idx="8371">
                  <c:v>4</c:v>
                </c:pt>
                <c:pt idx="8372">
                  <c:v>4</c:v>
                </c:pt>
                <c:pt idx="8373">
                  <c:v>4</c:v>
                </c:pt>
                <c:pt idx="8374">
                  <c:v>4</c:v>
                </c:pt>
                <c:pt idx="8375">
                  <c:v>4</c:v>
                </c:pt>
                <c:pt idx="8376">
                  <c:v>4</c:v>
                </c:pt>
                <c:pt idx="8377">
                  <c:v>4</c:v>
                </c:pt>
                <c:pt idx="8378">
                  <c:v>4</c:v>
                </c:pt>
                <c:pt idx="8379">
                  <c:v>4</c:v>
                </c:pt>
                <c:pt idx="8380">
                  <c:v>4</c:v>
                </c:pt>
                <c:pt idx="8381">
                  <c:v>4</c:v>
                </c:pt>
                <c:pt idx="8382">
                  <c:v>4</c:v>
                </c:pt>
                <c:pt idx="8383">
                  <c:v>4</c:v>
                </c:pt>
                <c:pt idx="8384">
                  <c:v>4</c:v>
                </c:pt>
                <c:pt idx="8385">
                  <c:v>4</c:v>
                </c:pt>
                <c:pt idx="8386">
                  <c:v>4</c:v>
                </c:pt>
                <c:pt idx="8387">
                  <c:v>4</c:v>
                </c:pt>
                <c:pt idx="8388">
                  <c:v>4</c:v>
                </c:pt>
                <c:pt idx="8389">
                  <c:v>4</c:v>
                </c:pt>
                <c:pt idx="8390">
                  <c:v>4</c:v>
                </c:pt>
                <c:pt idx="8391">
                  <c:v>4</c:v>
                </c:pt>
                <c:pt idx="8392">
                  <c:v>4</c:v>
                </c:pt>
                <c:pt idx="8393">
                  <c:v>4</c:v>
                </c:pt>
                <c:pt idx="8394">
                  <c:v>4</c:v>
                </c:pt>
                <c:pt idx="8395">
                  <c:v>4</c:v>
                </c:pt>
                <c:pt idx="8396">
                  <c:v>4</c:v>
                </c:pt>
                <c:pt idx="8397">
                  <c:v>4</c:v>
                </c:pt>
                <c:pt idx="8398">
                  <c:v>4</c:v>
                </c:pt>
                <c:pt idx="8399">
                  <c:v>4</c:v>
                </c:pt>
                <c:pt idx="8400">
                  <c:v>4</c:v>
                </c:pt>
                <c:pt idx="8401">
                  <c:v>4</c:v>
                </c:pt>
                <c:pt idx="8402">
                  <c:v>4</c:v>
                </c:pt>
                <c:pt idx="8403">
                  <c:v>4</c:v>
                </c:pt>
                <c:pt idx="8404">
                  <c:v>4</c:v>
                </c:pt>
                <c:pt idx="8405">
                  <c:v>4</c:v>
                </c:pt>
                <c:pt idx="8406">
                  <c:v>4</c:v>
                </c:pt>
                <c:pt idx="8407">
                  <c:v>4</c:v>
                </c:pt>
                <c:pt idx="8408">
                  <c:v>4</c:v>
                </c:pt>
                <c:pt idx="8409">
                  <c:v>4</c:v>
                </c:pt>
                <c:pt idx="8410">
                  <c:v>4</c:v>
                </c:pt>
                <c:pt idx="8411">
                  <c:v>4</c:v>
                </c:pt>
                <c:pt idx="8412">
                  <c:v>4</c:v>
                </c:pt>
                <c:pt idx="8413">
                  <c:v>4</c:v>
                </c:pt>
                <c:pt idx="8414">
                  <c:v>4</c:v>
                </c:pt>
                <c:pt idx="8415">
                  <c:v>4</c:v>
                </c:pt>
                <c:pt idx="8416">
                  <c:v>4</c:v>
                </c:pt>
                <c:pt idx="8417">
                  <c:v>4</c:v>
                </c:pt>
                <c:pt idx="8418">
                  <c:v>4</c:v>
                </c:pt>
                <c:pt idx="8419">
                  <c:v>4</c:v>
                </c:pt>
                <c:pt idx="8420">
                  <c:v>4</c:v>
                </c:pt>
                <c:pt idx="8421">
                  <c:v>4</c:v>
                </c:pt>
                <c:pt idx="8422">
                  <c:v>4</c:v>
                </c:pt>
                <c:pt idx="8423">
                  <c:v>4</c:v>
                </c:pt>
                <c:pt idx="8424">
                  <c:v>4</c:v>
                </c:pt>
                <c:pt idx="8425">
                  <c:v>4</c:v>
                </c:pt>
                <c:pt idx="8426">
                  <c:v>4</c:v>
                </c:pt>
                <c:pt idx="8427">
                  <c:v>4</c:v>
                </c:pt>
                <c:pt idx="8428">
                  <c:v>4</c:v>
                </c:pt>
                <c:pt idx="8429">
                  <c:v>4</c:v>
                </c:pt>
                <c:pt idx="8430">
                  <c:v>4</c:v>
                </c:pt>
                <c:pt idx="8431">
                  <c:v>4</c:v>
                </c:pt>
                <c:pt idx="8432">
                  <c:v>4</c:v>
                </c:pt>
                <c:pt idx="8433">
                  <c:v>4</c:v>
                </c:pt>
                <c:pt idx="8434">
                  <c:v>4</c:v>
                </c:pt>
                <c:pt idx="8435">
                  <c:v>4</c:v>
                </c:pt>
                <c:pt idx="8436">
                  <c:v>4</c:v>
                </c:pt>
                <c:pt idx="8437">
                  <c:v>4</c:v>
                </c:pt>
                <c:pt idx="8438">
                  <c:v>4</c:v>
                </c:pt>
                <c:pt idx="8439">
                  <c:v>4</c:v>
                </c:pt>
                <c:pt idx="8440">
                  <c:v>4</c:v>
                </c:pt>
                <c:pt idx="8441">
                  <c:v>4</c:v>
                </c:pt>
                <c:pt idx="8442">
                  <c:v>4</c:v>
                </c:pt>
                <c:pt idx="8443">
                  <c:v>4</c:v>
                </c:pt>
                <c:pt idx="8444">
                  <c:v>4</c:v>
                </c:pt>
                <c:pt idx="8445">
                  <c:v>4</c:v>
                </c:pt>
                <c:pt idx="8446">
                  <c:v>4</c:v>
                </c:pt>
                <c:pt idx="8447">
                  <c:v>4</c:v>
                </c:pt>
                <c:pt idx="8448">
                  <c:v>4</c:v>
                </c:pt>
                <c:pt idx="8449">
                  <c:v>4</c:v>
                </c:pt>
                <c:pt idx="8450">
                  <c:v>4</c:v>
                </c:pt>
                <c:pt idx="8451">
                  <c:v>4</c:v>
                </c:pt>
                <c:pt idx="8452">
                  <c:v>4</c:v>
                </c:pt>
                <c:pt idx="8453">
                  <c:v>4</c:v>
                </c:pt>
                <c:pt idx="8454">
                  <c:v>4</c:v>
                </c:pt>
                <c:pt idx="8455">
                  <c:v>4</c:v>
                </c:pt>
                <c:pt idx="8456">
                  <c:v>4</c:v>
                </c:pt>
                <c:pt idx="8457">
                  <c:v>4</c:v>
                </c:pt>
                <c:pt idx="8458">
                  <c:v>4</c:v>
                </c:pt>
                <c:pt idx="8459">
                  <c:v>4</c:v>
                </c:pt>
                <c:pt idx="8460">
                  <c:v>4</c:v>
                </c:pt>
                <c:pt idx="8461">
                  <c:v>4</c:v>
                </c:pt>
                <c:pt idx="8462">
                  <c:v>4</c:v>
                </c:pt>
                <c:pt idx="8463">
                  <c:v>4</c:v>
                </c:pt>
                <c:pt idx="8464">
                  <c:v>4</c:v>
                </c:pt>
                <c:pt idx="8465">
                  <c:v>5</c:v>
                </c:pt>
                <c:pt idx="8466">
                  <c:v>5</c:v>
                </c:pt>
                <c:pt idx="8467">
                  <c:v>5</c:v>
                </c:pt>
                <c:pt idx="8468">
                  <c:v>5</c:v>
                </c:pt>
                <c:pt idx="8469">
                  <c:v>5</c:v>
                </c:pt>
                <c:pt idx="8470">
                  <c:v>5</c:v>
                </c:pt>
                <c:pt idx="8471">
                  <c:v>5</c:v>
                </c:pt>
                <c:pt idx="8472">
                  <c:v>5</c:v>
                </c:pt>
                <c:pt idx="8473">
                  <c:v>5</c:v>
                </c:pt>
                <c:pt idx="8474">
                  <c:v>5</c:v>
                </c:pt>
                <c:pt idx="8475">
                  <c:v>5</c:v>
                </c:pt>
                <c:pt idx="8476">
                  <c:v>5</c:v>
                </c:pt>
                <c:pt idx="8477">
                  <c:v>5</c:v>
                </c:pt>
                <c:pt idx="8478">
                  <c:v>5</c:v>
                </c:pt>
                <c:pt idx="8479">
                  <c:v>5</c:v>
                </c:pt>
                <c:pt idx="8480">
                  <c:v>5</c:v>
                </c:pt>
                <c:pt idx="8481">
                  <c:v>5</c:v>
                </c:pt>
                <c:pt idx="8482">
                  <c:v>5</c:v>
                </c:pt>
                <c:pt idx="8483">
                  <c:v>5</c:v>
                </c:pt>
                <c:pt idx="8484">
                  <c:v>5</c:v>
                </c:pt>
                <c:pt idx="8485">
                  <c:v>5</c:v>
                </c:pt>
                <c:pt idx="8486">
                  <c:v>5</c:v>
                </c:pt>
                <c:pt idx="8487">
                  <c:v>5</c:v>
                </c:pt>
                <c:pt idx="8488">
                  <c:v>5</c:v>
                </c:pt>
                <c:pt idx="8489">
                  <c:v>5</c:v>
                </c:pt>
                <c:pt idx="8490">
                  <c:v>5</c:v>
                </c:pt>
                <c:pt idx="8491">
                  <c:v>5</c:v>
                </c:pt>
                <c:pt idx="8492">
                  <c:v>5</c:v>
                </c:pt>
                <c:pt idx="8493">
                  <c:v>5</c:v>
                </c:pt>
                <c:pt idx="8494">
                  <c:v>5</c:v>
                </c:pt>
                <c:pt idx="8495">
                  <c:v>5</c:v>
                </c:pt>
                <c:pt idx="8496">
                  <c:v>5</c:v>
                </c:pt>
                <c:pt idx="8497">
                  <c:v>5</c:v>
                </c:pt>
                <c:pt idx="8498">
                  <c:v>5</c:v>
                </c:pt>
                <c:pt idx="8499">
                  <c:v>5</c:v>
                </c:pt>
                <c:pt idx="8500">
                  <c:v>5</c:v>
                </c:pt>
                <c:pt idx="8501">
                  <c:v>5</c:v>
                </c:pt>
                <c:pt idx="8502">
                  <c:v>5</c:v>
                </c:pt>
                <c:pt idx="8503">
                  <c:v>5</c:v>
                </c:pt>
                <c:pt idx="8504">
                  <c:v>5</c:v>
                </c:pt>
                <c:pt idx="8505">
                  <c:v>5</c:v>
                </c:pt>
                <c:pt idx="8506">
                  <c:v>5</c:v>
                </c:pt>
                <c:pt idx="8507">
                  <c:v>5</c:v>
                </c:pt>
                <c:pt idx="8508">
                  <c:v>5</c:v>
                </c:pt>
                <c:pt idx="8509">
                  <c:v>5</c:v>
                </c:pt>
                <c:pt idx="8510">
                  <c:v>5</c:v>
                </c:pt>
                <c:pt idx="8511">
                  <c:v>5</c:v>
                </c:pt>
                <c:pt idx="8512">
                  <c:v>5</c:v>
                </c:pt>
                <c:pt idx="8513">
                  <c:v>5</c:v>
                </c:pt>
                <c:pt idx="8514">
                  <c:v>5</c:v>
                </c:pt>
                <c:pt idx="8515">
                  <c:v>5</c:v>
                </c:pt>
                <c:pt idx="8516">
                  <c:v>5</c:v>
                </c:pt>
                <c:pt idx="8517">
                  <c:v>5</c:v>
                </c:pt>
                <c:pt idx="8518">
                  <c:v>5</c:v>
                </c:pt>
                <c:pt idx="8519">
                  <c:v>5</c:v>
                </c:pt>
                <c:pt idx="8520">
                  <c:v>5</c:v>
                </c:pt>
                <c:pt idx="8521">
                  <c:v>5</c:v>
                </c:pt>
                <c:pt idx="8522">
                  <c:v>5</c:v>
                </c:pt>
                <c:pt idx="8523">
                  <c:v>5</c:v>
                </c:pt>
                <c:pt idx="8524">
                  <c:v>5</c:v>
                </c:pt>
                <c:pt idx="8525">
                  <c:v>5</c:v>
                </c:pt>
                <c:pt idx="8526">
                  <c:v>5</c:v>
                </c:pt>
                <c:pt idx="8527">
                  <c:v>5</c:v>
                </c:pt>
                <c:pt idx="8528">
                  <c:v>5</c:v>
                </c:pt>
                <c:pt idx="8529">
                  <c:v>5</c:v>
                </c:pt>
                <c:pt idx="8530">
                  <c:v>5</c:v>
                </c:pt>
                <c:pt idx="8531">
                  <c:v>5</c:v>
                </c:pt>
                <c:pt idx="8532">
                  <c:v>5</c:v>
                </c:pt>
                <c:pt idx="8533">
                  <c:v>5</c:v>
                </c:pt>
                <c:pt idx="8534">
                  <c:v>5</c:v>
                </c:pt>
                <c:pt idx="8535">
                  <c:v>5</c:v>
                </c:pt>
                <c:pt idx="8536">
                  <c:v>5</c:v>
                </c:pt>
                <c:pt idx="8537">
                  <c:v>5</c:v>
                </c:pt>
                <c:pt idx="8538">
                  <c:v>5</c:v>
                </c:pt>
                <c:pt idx="8539">
                  <c:v>5</c:v>
                </c:pt>
                <c:pt idx="8540">
                  <c:v>5</c:v>
                </c:pt>
                <c:pt idx="8541">
                  <c:v>5</c:v>
                </c:pt>
                <c:pt idx="8542">
                  <c:v>5</c:v>
                </c:pt>
                <c:pt idx="8543">
                  <c:v>5</c:v>
                </c:pt>
                <c:pt idx="8544">
                  <c:v>5</c:v>
                </c:pt>
                <c:pt idx="8545">
                  <c:v>5</c:v>
                </c:pt>
                <c:pt idx="8546">
                  <c:v>5</c:v>
                </c:pt>
                <c:pt idx="8547">
                  <c:v>5</c:v>
                </c:pt>
                <c:pt idx="8548">
                  <c:v>5</c:v>
                </c:pt>
                <c:pt idx="8549">
                  <c:v>5</c:v>
                </c:pt>
                <c:pt idx="8550">
                  <c:v>5</c:v>
                </c:pt>
                <c:pt idx="8551">
                  <c:v>5</c:v>
                </c:pt>
                <c:pt idx="8552">
                  <c:v>5</c:v>
                </c:pt>
                <c:pt idx="8553">
                  <c:v>5</c:v>
                </c:pt>
                <c:pt idx="8554">
                  <c:v>5</c:v>
                </c:pt>
                <c:pt idx="8555">
                  <c:v>5</c:v>
                </c:pt>
                <c:pt idx="8556">
                  <c:v>5</c:v>
                </c:pt>
                <c:pt idx="8557">
                  <c:v>5</c:v>
                </c:pt>
                <c:pt idx="8558">
                  <c:v>5</c:v>
                </c:pt>
                <c:pt idx="8559">
                  <c:v>5</c:v>
                </c:pt>
                <c:pt idx="8560">
                  <c:v>5</c:v>
                </c:pt>
                <c:pt idx="8561">
                  <c:v>5</c:v>
                </c:pt>
                <c:pt idx="8562">
                  <c:v>5</c:v>
                </c:pt>
                <c:pt idx="8563">
                  <c:v>5</c:v>
                </c:pt>
                <c:pt idx="8564">
                  <c:v>5</c:v>
                </c:pt>
                <c:pt idx="8565">
                  <c:v>5</c:v>
                </c:pt>
                <c:pt idx="8566">
                  <c:v>5</c:v>
                </c:pt>
                <c:pt idx="8567">
                  <c:v>5</c:v>
                </c:pt>
                <c:pt idx="8568">
                  <c:v>5</c:v>
                </c:pt>
                <c:pt idx="8569">
                  <c:v>5</c:v>
                </c:pt>
                <c:pt idx="8570">
                  <c:v>5</c:v>
                </c:pt>
                <c:pt idx="8571">
                  <c:v>5</c:v>
                </c:pt>
                <c:pt idx="8572">
                  <c:v>5</c:v>
                </c:pt>
                <c:pt idx="8573">
                  <c:v>5</c:v>
                </c:pt>
                <c:pt idx="8574">
                  <c:v>5</c:v>
                </c:pt>
                <c:pt idx="8575">
                  <c:v>5</c:v>
                </c:pt>
                <c:pt idx="8576">
                  <c:v>5</c:v>
                </c:pt>
                <c:pt idx="8577">
                  <c:v>5</c:v>
                </c:pt>
                <c:pt idx="8578">
                  <c:v>5</c:v>
                </c:pt>
                <c:pt idx="8579">
                  <c:v>5</c:v>
                </c:pt>
                <c:pt idx="8580">
                  <c:v>5</c:v>
                </c:pt>
                <c:pt idx="8581">
                  <c:v>5</c:v>
                </c:pt>
                <c:pt idx="8582">
                  <c:v>5</c:v>
                </c:pt>
                <c:pt idx="8583">
                  <c:v>5</c:v>
                </c:pt>
                <c:pt idx="8584">
                  <c:v>5</c:v>
                </c:pt>
                <c:pt idx="8585">
                  <c:v>5</c:v>
                </c:pt>
                <c:pt idx="8586">
                  <c:v>5</c:v>
                </c:pt>
                <c:pt idx="8587">
                  <c:v>5</c:v>
                </c:pt>
                <c:pt idx="8588">
                  <c:v>5</c:v>
                </c:pt>
                <c:pt idx="8589">
                  <c:v>5</c:v>
                </c:pt>
                <c:pt idx="8590">
                  <c:v>5</c:v>
                </c:pt>
                <c:pt idx="8591">
                  <c:v>5</c:v>
                </c:pt>
                <c:pt idx="8592">
                  <c:v>5</c:v>
                </c:pt>
                <c:pt idx="8593">
                  <c:v>5</c:v>
                </c:pt>
                <c:pt idx="8594">
                  <c:v>5</c:v>
                </c:pt>
                <c:pt idx="8595">
                  <c:v>5</c:v>
                </c:pt>
                <c:pt idx="8596">
                  <c:v>5</c:v>
                </c:pt>
                <c:pt idx="8597">
                  <c:v>5</c:v>
                </c:pt>
                <c:pt idx="8598">
                  <c:v>5</c:v>
                </c:pt>
                <c:pt idx="8599">
                  <c:v>5</c:v>
                </c:pt>
                <c:pt idx="8600">
                  <c:v>5</c:v>
                </c:pt>
                <c:pt idx="8601">
                  <c:v>5</c:v>
                </c:pt>
                <c:pt idx="8602">
                  <c:v>5</c:v>
                </c:pt>
                <c:pt idx="8603">
                  <c:v>5</c:v>
                </c:pt>
                <c:pt idx="8604">
                  <c:v>5</c:v>
                </c:pt>
                <c:pt idx="8605">
                  <c:v>5</c:v>
                </c:pt>
                <c:pt idx="8606">
                  <c:v>5</c:v>
                </c:pt>
                <c:pt idx="8607">
                  <c:v>5</c:v>
                </c:pt>
                <c:pt idx="8608">
                  <c:v>5</c:v>
                </c:pt>
                <c:pt idx="8609">
                  <c:v>5</c:v>
                </c:pt>
                <c:pt idx="8610">
                  <c:v>5</c:v>
                </c:pt>
                <c:pt idx="8611">
                  <c:v>5</c:v>
                </c:pt>
                <c:pt idx="8612">
                  <c:v>5</c:v>
                </c:pt>
                <c:pt idx="8613">
                  <c:v>5</c:v>
                </c:pt>
                <c:pt idx="8614">
                  <c:v>5</c:v>
                </c:pt>
                <c:pt idx="8615">
                  <c:v>5</c:v>
                </c:pt>
                <c:pt idx="8616">
                  <c:v>5</c:v>
                </c:pt>
                <c:pt idx="8617">
                  <c:v>5</c:v>
                </c:pt>
                <c:pt idx="8618">
                  <c:v>5</c:v>
                </c:pt>
                <c:pt idx="8619">
                  <c:v>5</c:v>
                </c:pt>
                <c:pt idx="8620">
                  <c:v>5</c:v>
                </c:pt>
                <c:pt idx="8621">
                  <c:v>5</c:v>
                </c:pt>
                <c:pt idx="8622">
                  <c:v>5</c:v>
                </c:pt>
                <c:pt idx="8623">
                  <c:v>5</c:v>
                </c:pt>
                <c:pt idx="8624">
                  <c:v>5</c:v>
                </c:pt>
                <c:pt idx="8625">
                  <c:v>5</c:v>
                </c:pt>
                <c:pt idx="8626">
                  <c:v>5</c:v>
                </c:pt>
                <c:pt idx="8627">
                  <c:v>5</c:v>
                </c:pt>
                <c:pt idx="8628">
                  <c:v>5</c:v>
                </c:pt>
                <c:pt idx="8629">
                  <c:v>5</c:v>
                </c:pt>
                <c:pt idx="8630">
                  <c:v>5</c:v>
                </c:pt>
                <c:pt idx="8631">
                  <c:v>5</c:v>
                </c:pt>
                <c:pt idx="8632">
                  <c:v>5</c:v>
                </c:pt>
                <c:pt idx="8633">
                  <c:v>5</c:v>
                </c:pt>
                <c:pt idx="8634">
                  <c:v>5</c:v>
                </c:pt>
                <c:pt idx="8635">
                  <c:v>5</c:v>
                </c:pt>
                <c:pt idx="8636">
                  <c:v>5</c:v>
                </c:pt>
                <c:pt idx="8637">
                  <c:v>5</c:v>
                </c:pt>
                <c:pt idx="8638">
                  <c:v>5</c:v>
                </c:pt>
                <c:pt idx="8639">
                  <c:v>5</c:v>
                </c:pt>
                <c:pt idx="8640">
                  <c:v>5</c:v>
                </c:pt>
                <c:pt idx="8641">
                  <c:v>5</c:v>
                </c:pt>
                <c:pt idx="8642">
                  <c:v>5</c:v>
                </c:pt>
                <c:pt idx="8643">
                  <c:v>5</c:v>
                </c:pt>
                <c:pt idx="8644">
                  <c:v>5</c:v>
                </c:pt>
                <c:pt idx="8645">
                  <c:v>5</c:v>
                </c:pt>
                <c:pt idx="8646">
                  <c:v>5</c:v>
                </c:pt>
                <c:pt idx="8647">
                  <c:v>5</c:v>
                </c:pt>
                <c:pt idx="8648">
                  <c:v>5</c:v>
                </c:pt>
                <c:pt idx="8649">
                  <c:v>5</c:v>
                </c:pt>
                <c:pt idx="8650">
                  <c:v>5</c:v>
                </c:pt>
                <c:pt idx="8651">
                  <c:v>5</c:v>
                </c:pt>
                <c:pt idx="8652">
                  <c:v>5</c:v>
                </c:pt>
                <c:pt idx="8653">
                  <c:v>5</c:v>
                </c:pt>
                <c:pt idx="8654">
                  <c:v>5</c:v>
                </c:pt>
                <c:pt idx="8655">
                  <c:v>5</c:v>
                </c:pt>
                <c:pt idx="8656">
                  <c:v>5</c:v>
                </c:pt>
                <c:pt idx="8657">
                  <c:v>5</c:v>
                </c:pt>
                <c:pt idx="8658">
                  <c:v>5</c:v>
                </c:pt>
                <c:pt idx="8659">
                  <c:v>5</c:v>
                </c:pt>
                <c:pt idx="8660">
                  <c:v>5</c:v>
                </c:pt>
                <c:pt idx="8661">
                  <c:v>5</c:v>
                </c:pt>
                <c:pt idx="8662">
                  <c:v>5</c:v>
                </c:pt>
                <c:pt idx="8663">
                  <c:v>5</c:v>
                </c:pt>
                <c:pt idx="8664">
                  <c:v>5</c:v>
                </c:pt>
                <c:pt idx="8665">
                  <c:v>5</c:v>
                </c:pt>
                <c:pt idx="8666">
                  <c:v>5</c:v>
                </c:pt>
                <c:pt idx="8667">
                  <c:v>5</c:v>
                </c:pt>
                <c:pt idx="8668">
                  <c:v>5</c:v>
                </c:pt>
                <c:pt idx="8669">
                  <c:v>5</c:v>
                </c:pt>
                <c:pt idx="8670">
                  <c:v>5</c:v>
                </c:pt>
                <c:pt idx="8671">
                  <c:v>5</c:v>
                </c:pt>
                <c:pt idx="8672">
                  <c:v>5</c:v>
                </c:pt>
                <c:pt idx="8673">
                  <c:v>5</c:v>
                </c:pt>
                <c:pt idx="8674">
                  <c:v>5</c:v>
                </c:pt>
                <c:pt idx="8675">
                  <c:v>5</c:v>
                </c:pt>
                <c:pt idx="8676">
                  <c:v>5</c:v>
                </c:pt>
                <c:pt idx="8677">
                  <c:v>5</c:v>
                </c:pt>
                <c:pt idx="8678">
                  <c:v>5</c:v>
                </c:pt>
                <c:pt idx="8679">
                  <c:v>5</c:v>
                </c:pt>
                <c:pt idx="8680">
                  <c:v>5</c:v>
                </c:pt>
                <c:pt idx="8681">
                  <c:v>5</c:v>
                </c:pt>
                <c:pt idx="8682">
                  <c:v>5</c:v>
                </c:pt>
                <c:pt idx="8683">
                  <c:v>5</c:v>
                </c:pt>
                <c:pt idx="8684">
                  <c:v>5</c:v>
                </c:pt>
                <c:pt idx="8685">
                  <c:v>5</c:v>
                </c:pt>
                <c:pt idx="8686">
                  <c:v>5</c:v>
                </c:pt>
                <c:pt idx="8687">
                  <c:v>5</c:v>
                </c:pt>
                <c:pt idx="8688">
                  <c:v>5</c:v>
                </c:pt>
                <c:pt idx="8689">
                  <c:v>5</c:v>
                </c:pt>
                <c:pt idx="8690">
                  <c:v>5</c:v>
                </c:pt>
                <c:pt idx="8691">
                  <c:v>5</c:v>
                </c:pt>
                <c:pt idx="8692">
                  <c:v>5</c:v>
                </c:pt>
                <c:pt idx="8693">
                  <c:v>5</c:v>
                </c:pt>
                <c:pt idx="8694">
                  <c:v>5</c:v>
                </c:pt>
                <c:pt idx="8695">
                  <c:v>5</c:v>
                </c:pt>
                <c:pt idx="8696">
                  <c:v>5</c:v>
                </c:pt>
                <c:pt idx="8697">
                  <c:v>5</c:v>
                </c:pt>
                <c:pt idx="8698">
                  <c:v>5</c:v>
                </c:pt>
                <c:pt idx="8699">
                  <c:v>5</c:v>
                </c:pt>
                <c:pt idx="8700">
                  <c:v>5</c:v>
                </c:pt>
                <c:pt idx="8701">
                  <c:v>5</c:v>
                </c:pt>
                <c:pt idx="8702">
                  <c:v>5</c:v>
                </c:pt>
                <c:pt idx="8703">
                  <c:v>5</c:v>
                </c:pt>
                <c:pt idx="8704">
                  <c:v>5</c:v>
                </c:pt>
                <c:pt idx="8705">
                  <c:v>5</c:v>
                </c:pt>
                <c:pt idx="8706">
                  <c:v>5</c:v>
                </c:pt>
                <c:pt idx="8707">
                  <c:v>5</c:v>
                </c:pt>
                <c:pt idx="8708">
                  <c:v>5</c:v>
                </c:pt>
                <c:pt idx="8709">
                  <c:v>5</c:v>
                </c:pt>
                <c:pt idx="8710">
                  <c:v>5</c:v>
                </c:pt>
                <c:pt idx="8711">
                  <c:v>5</c:v>
                </c:pt>
                <c:pt idx="8712">
                  <c:v>5</c:v>
                </c:pt>
                <c:pt idx="8713">
                  <c:v>5</c:v>
                </c:pt>
                <c:pt idx="8714">
                  <c:v>5</c:v>
                </c:pt>
                <c:pt idx="8715">
                  <c:v>5</c:v>
                </c:pt>
                <c:pt idx="8716">
                  <c:v>5</c:v>
                </c:pt>
                <c:pt idx="8717">
                  <c:v>5</c:v>
                </c:pt>
                <c:pt idx="8718">
                  <c:v>5</c:v>
                </c:pt>
                <c:pt idx="8719">
                  <c:v>5</c:v>
                </c:pt>
                <c:pt idx="8720">
                  <c:v>5</c:v>
                </c:pt>
                <c:pt idx="8721">
                  <c:v>5</c:v>
                </c:pt>
                <c:pt idx="8722">
                  <c:v>5</c:v>
                </c:pt>
                <c:pt idx="8723">
                  <c:v>5</c:v>
                </c:pt>
                <c:pt idx="8724">
                  <c:v>5</c:v>
                </c:pt>
                <c:pt idx="8725">
                  <c:v>5</c:v>
                </c:pt>
                <c:pt idx="8726">
                  <c:v>5</c:v>
                </c:pt>
                <c:pt idx="8727">
                  <c:v>5</c:v>
                </c:pt>
                <c:pt idx="8728">
                  <c:v>5</c:v>
                </c:pt>
                <c:pt idx="8729">
                  <c:v>5</c:v>
                </c:pt>
                <c:pt idx="8730">
                  <c:v>5</c:v>
                </c:pt>
                <c:pt idx="8731">
                  <c:v>5</c:v>
                </c:pt>
                <c:pt idx="8732">
                  <c:v>5</c:v>
                </c:pt>
                <c:pt idx="8733">
                  <c:v>5</c:v>
                </c:pt>
                <c:pt idx="8734">
                  <c:v>5</c:v>
                </c:pt>
                <c:pt idx="8735">
                  <c:v>5</c:v>
                </c:pt>
                <c:pt idx="8736">
                  <c:v>5</c:v>
                </c:pt>
                <c:pt idx="8737">
                  <c:v>5</c:v>
                </c:pt>
                <c:pt idx="8738">
                  <c:v>5</c:v>
                </c:pt>
                <c:pt idx="8739">
                  <c:v>5</c:v>
                </c:pt>
                <c:pt idx="8740">
                  <c:v>5</c:v>
                </c:pt>
                <c:pt idx="8741">
                  <c:v>5</c:v>
                </c:pt>
                <c:pt idx="8742">
                  <c:v>5</c:v>
                </c:pt>
                <c:pt idx="8743">
                  <c:v>5</c:v>
                </c:pt>
                <c:pt idx="8744">
                  <c:v>5</c:v>
                </c:pt>
                <c:pt idx="8745">
                  <c:v>5</c:v>
                </c:pt>
                <c:pt idx="8746">
                  <c:v>5</c:v>
                </c:pt>
                <c:pt idx="8747">
                  <c:v>5</c:v>
                </c:pt>
                <c:pt idx="8748">
                  <c:v>5</c:v>
                </c:pt>
                <c:pt idx="8749">
                  <c:v>5</c:v>
                </c:pt>
                <c:pt idx="8750">
                  <c:v>5</c:v>
                </c:pt>
                <c:pt idx="8751">
                  <c:v>5</c:v>
                </c:pt>
                <c:pt idx="8752">
                  <c:v>5</c:v>
                </c:pt>
                <c:pt idx="8753">
                  <c:v>5</c:v>
                </c:pt>
                <c:pt idx="8754">
                  <c:v>5</c:v>
                </c:pt>
                <c:pt idx="8755">
                  <c:v>5</c:v>
                </c:pt>
                <c:pt idx="8756">
                  <c:v>5</c:v>
                </c:pt>
                <c:pt idx="8757">
                  <c:v>5</c:v>
                </c:pt>
                <c:pt idx="8758">
                  <c:v>5</c:v>
                </c:pt>
                <c:pt idx="8759">
                  <c:v>5</c:v>
                </c:pt>
                <c:pt idx="8760">
                  <c:v>5</c:v>
                </c:pt>
                <c:pt idx="8761">
                  <c:v>5</c:v>
                </c:pt>
                <c:pt idx="8762">
                  <c:v>5</c:v>
                </c:pt>
                <c:pt idx="8763">
                  <c:v>5</c:v>
                </c:pt>
                <c:pt idx="8764">
                  <c:v>5</c:v>
                </c:pt>
                <c:pt idx="8765">
                  <c:v>5</c:v>
                </c:pt>
                <c:pt idx="8766">
                  <c:v>5</c:v>
                </c:pt>
                <c:pt idx="8767">
                  <c:v>5</c:v>
                </c:pt>
                <c:pt idx="8768">
                  <c:v>5</c:v>
                </c:pt>
                <c:pt idx="8769">
                  <c:v>5</c:v>
                </c:pt>
                <c:pt idx="8770">
                  <c:v>5</c:v>
                </c:pt>
                <c:pt idx="8771">
                  <c:v>5</c:v>
                </c:pt>
                <c:pt idx="8772">
                  <c:v>5</c:v>
                </c:pt>
                <c:pt idx="8773">
                  <c:v>5</c:v>
                </c:pt>
                <c:pt idx="8774">
                  <c:v>5</c:v>
                </c:pt>
                <c:pt idx="8775">
                  <c:v>5</c:v>
                </c:pt>
                <c:pt idx="8776">
                  <c:v>5</c:v>
                </c:pt>
                <c:pt idx="8777">
                  <c:v>5</c:v>
                </c:pt>
                <c:pt idx="8778">
                  <c:v>5</c:v>
                </c:pt>
                <c:pt idx="8779">
                  <c:v>5</c:v>
                </c:pt>
                <c:pt idx="8780">
                  <c:v>5</c:v>
                </c:pt>
                <c:pt idx="8781">
                  <c:v>5</c:v>
                </c:pt>
                <c:pt idx="8782">
                  <c:v>5</c:v>
                </c:pt>
                <c:pt idx="8783">
                  <c:v>5</c:v>
                </c:pt>
                <c:pt idx="8784">
                  <c:v>5</c:v>
                </c:pt>
                <c:pt idx="8785">
                  <c:v>5</c:v>
                </c:pt>
                <c:pt idx="8786">
                  <c:v>5</c:v>
                </c:pt>
                <c:pt idx="8787">
                  <c:v>5</c:v>
                </c:pt>
                <c:pt idx="8788">
                  <c:v>5</c:v>
                </c:pt>
                <c:pt idx="8789">
                  <c:v>5</c:v>
                </c:pt>
                <c:pt idx="8790">
                  <c:v>5</c:v>
                </c:pt>
                <c:pt idx="8791">
                  <c:v>5</c:v>
                </c:pt>
                <c:pt idx="8792">
                  <c:v>5</c:v>
                </c:pt>
                <c:pt idx="8793">
                  <c:v>5</c:v>
                </c:pt>
                <c:pt idx="8794">
                  <c:v>5</c:v>
                </c:pt>
                <c:pt idx="8795">
                  <c:v>5</c:v>
                </c:pt>
                <c:pt idx="8796">
                  <c:v>5</c:v>
                </c:pt>
                <c:pt idx="8797">
                  <c:v>5</c:v>
                </c:pt>
                <c:pt idx="8798">
                  <c:v>5</c:v>
                </c:pt>
                <c:pt idx="8799">
                  <c:v>5</c:v>
                </c:pt>
                <c:pt idx="8800">
                  <c:v>5</c:v>
                </c:pt>
                <c:pt idx="8801">
                  <c:v>5</c:v>
                </c:pt>
                <c:pt idx="8802">
                  <c:v>5</c:v>
                </c:pt>
                <c:pt idx="8803">
                  <c:v>5</c:v>
                </c:pt>
                <c:pt idx="8804">
                  <c:v>5</c:v>
                </c:pt>
                <c:pt idx="8805">
                  <c:v>5</c:v>
                </c:pt>
                <c:pt idx="8806">
                  <c:v>5</c:v>
                </c:pt>
                <c:pt idx="8807">
                  <c:v>5</c:v>
                </c:pt>
                <c:pt idx="8808">
                  <c:v>5</c:v>
                </c:pt>
                <c:pt idx="8809">
                  <c:v>5</c:v>
                </c:pt>
                <c:pt idx="8810">
                  <c:v>5</c:v>
                </c:pt>
                <c:pt idx="8811">
                  <c:v>5</c:v>
                </c:pt>
                <c:pt idx="8812">
                  <c:v>5</c:v>
                </c:pt>
                <c:pt idx="8813">
                  <c:v>5</c:v>
                </c:pt>
                <c:pt idx="8814">
                  <c:v>5</c:v>
                </c:pt>
                <c:pt idx="8815">
                  <c:v>5</c:v>
                </c:pt>
                <c:pt idx="8816">
                  <c:v>5</c:v>
                </c:pt>
                <c:pt idx="8817">
                  <c:v>5</c:v>
                </c:pt>
                <c:pt idx="8818">
                  <c:v>5</c:v>
                </c:pt>
                <c:pt idx="8819">
                  <c:v>5</c:v>
                </c:pt>
                <c:pt idx="8820">
                  <c:v>5</c:v>
                </c:pt>
                <c:pt idx="8821">
                  <c:v>5</c:v>
                </c:pt>
                <c:pt idx="8822">
                  <c:v>5</c:v>
                </c:pt>
                <c:pt idx="8823">
                  <c:v>5</c:v>
                </c:pt>
                <c:pt idx="8824">
                  <c:v>5</c:v>
                </c:pt>
                <c:pt idx="8825">
                  <c:v>5</c:v>
                </c:pt>
                <c:pt idx="8826">
                  <c:v>5</c:v>
                </c:pt>
                <c:pt idx="8827">
                  <c:v>5</c:v>
                </c:pt>
                <c:pt idx="8828">
                  <c:v>5</c:v>
                </c:pt>
                <c:pt idx="8829">
                  <c:v>5</c:v>
                </c:pt>
                <c:pt idx="8830">
                  <c:v>5</c:v>
                </c:pt>
                <c:pt idx="8831">
                  <c:v>5</c:v>
                </c:pt>
                <c:pt idx="8832">
                  <c:v>5</c:v>
                </c:pt>
                <c:pt idx="8833">
                  <c:v>5</c:v>
                </c:pt>
                <c:pt idx="8834">
                  <c:v>5</c:v>
                </c:pt>
                <c:pt idx="8835">
                  <c:v>5</c:v>
                </c:pt>
                <c:pt idx="8836">
                  <c:v>5</c:v>
                </c:pt>
                <c:pt idx="8837">
                  <c:v>5</c:v>
                </c:pt>
                <c:pt idx="8838">
                  <c:v>5</c:v>
                </c:pt>
                <c:pt idx="8839">
                  <c:v>5</c:v>
                </c:pt>
                <c:pt idx="8840">
                  <c:v>5</c:v>
                </c:pt>
                <c:pt idx="8841">
                  <c:v>5</c:v>
                </c:pt>
                <c:pt idx="8842">
                  <c:v>5</c:v>
                </c:pt>
                <c:pt idx="8843">
                  <c:v>5</c:v>
                </c:pt>
                <c:pt idx="8844">
                  <c:v>5</c:v>
                </c:pt>
                <c:pt idx="8845">
                  <c:v>5</c:v>
                </c:pt>
                <c:pt idx="8846">
                  <c:v>5</c:v>
                </c:pt>
                <c:pt idx="8847">
                  <c:v>5</c:v>
                </c:pt>
                <c:pt idx="8848">
                  <c:v>5</c:v>
                </c:pt>
                <c:pt idx="8849">
                  <c:v>5</c:v>
                </c:pt>
                <c:pt idx="8850">
                  <c:v>5</c:v>
                </c:pt>
                <c:pt idx="8851">
                  <c:v>5</c:v>
                </c:pt>
                <c:pt idx="8852">
                  <c:v>5</c:v>
                </c:pt>
                <c:pt idx="8853">
                  <c:v>5</c:v>
                </c:pt>
                <c:pt idx="8854">
                  <c:v>5</c:v>
                </c:pt>
                <c:pt idx="8855">
                  <c:v>5</c:v>
                </c:pt>
                <c:pt idx="8856">
                  <c:v>5</c:v>
                </c:pt>
                <c:pt idx="8857">
                  <c:v>5</c:v>
                </c:pt>
                <c:pt idx="8858">
                  <c:v>5</c:v>
                </c:pt>
                <c:pt idx="8859">
                  <c:v>5</c:v>
                </c:pt>
                <c:pt idx="8860">
                  <c:v>5</c:v>
                </c:pt>
                <c:pt idx="8861">
                  <c:v>5</c:v>
                </c:pt>
                <c:pt idx="8862">
                  <c:v>5</c:v>
                </c:pt>
                <c:pt idx="8863">
                  <c:v>5</c:v>
                </c:pt>
                <c:pt idx="8864">
                  <c:v>5</c:v>
                </c:pt>
                <c:pt idx="8865">
                  <c:v>5</c:v>
                </c:pt>
                <c:pt idx="8866">
                  <c:v>5</c:v>
                </c:pt>
                <c:pt idx="8867">
                  <c:v>5</c:v>
                </c:pt>
                <c:pt idx="8868">
                  <c:v>5</c:v>
                </c:pt>
                <c:pt idx="8869">
                  <c:v>5</c:v>
                </c:pt>
                <c:pt idx="8870">
                  <c:v>5</c:v>
                </c:pt>
                <c:pt idx="8871">
                  <c:v>5</c:v>
                </c:pt>
                <c:pt idx="8872">
                  <c:v>5</c:v>
                </c:pt>
                <c:pt idx="8873">
                  <c:v>5</c:v>
                </c:pt>
                <c:pt idx="8874">
                  <c:v>5</c:v>
                </c:pt>
                <c:pt idx="8875">
                  <c:v>5</c:v>
                </c:pt>
                <c:pt idx="8876">
                  <c:v>5</c:v>
                </c:pt>
                <c:pt idx="8877">
                  <c:v>5</c:v>
                </c:pt>
                <c:pt idx="8878">
                  <c:v>5</c:v>
                </c:pt>
                <c:pt idx="8879">
                  <c:v>5</c:v>
                </c:pt>
                <c:pt idx="8880">
                  <c:v>5</c:v>
                </c:pt>
                <c:pt idx="8881">
                  <c:v>5</c:v>
                </c:pt>
                <c:pt idx="8882">
                  <c:v>5</c:v>
                </c:pt>
                <c:pt idx="8883">
                  <c:v>5</c:v>
                </c:pt>
                <c:pt idx="8884">
                  <c:v>5</c:v>
                </c:pt>
                <c:pt idx="8885">
                  <c:v>5</c:v>
                </c:pt>
                <c:pt idx="8886">
                  <c:v>5</c:v>
                </c:pt>
                <c:pt idx="8887">
                  <c:v>5</c:v>
                </c:pt>
                <c:pt idx="8888">
                  <c:v>5</c:v>
                </c:pt>
                <c:pt idx="8889">
                  <c:v>5</c:v>
                </c:pt>
                <c:pt idx="8890">
                  <c:v>5</c:v>
                </c:pt>
                <c:pt idx="8891">
                  <c:v>5</c:v>
                </c:pt>
                <c:pt idx="8892">
                  <c:v>5</c:v>
                </c:pt>
                <c:pt idx="8893">
                  <c:v>5</c:v>
                </c:pt>
                <c:pt idx="8894">
                  <c:v>5</c:v>
                </c:pt>
                <c:pt idx="8895">
                  <c:v>5</c:v>
                </c:pt>
                <c:pt idx="8896">
                  <c:v>5</c:v>
                </c:pt>
                <c:pt idx="8897">
                  <c:v>5</c:v>
                </c:pt>
                <c:pt idx="8898">
                  <c:v>5</c:v>
                </c:pt>
                <c:pt idx="8899">
                  <c:v>5</c:v>
                </c:pt>
                <c:pt idx="8900">
                  <c:v>5</c:v>
                </c:pt>
                <c:pt idx="8901">
                  <c:v>5</c:v>
                </c:pt>
                <c:pt idx="8902">
                  <c:v>5</c:v>
                </c:pt>
                <c:pt idx="8903">
                  <c:v>5</c:v>
                </c:pt>
                <c:pt idx="8904">
                  <c:v>5</c:v>
                </c:pt>
                <c:pt idx="8905">
                  <c:v>5</c:v>
                </c:pt>
                <c:pt idx="8906">
                  <c:v>5</c:v>
                </c:pt>
                <c:pt idx="8907">
                  <c:v>5</c:v>
                </c:pt>
                <c:pt idx="8908">
                  <c:v>5</c:v>
                </c:pt>
                <c:pt idx="8909">
                  <c:v>5</c:v>
                </c:pt>
                <c:pt idx="8910">
                  <c:v>5</c:v>
                </c:pt>
                <c:pt idx="8911">
                  <c:v>5</c:v>
                </c:pt>
                <c:pt idx="8912">
                  <c:v>5</c:v>
                </c:pt>
                <c:pt idx="8913">
                  <c:v>5</c:v>
                </c:pt>
                <c:pt idx="8914">
                  <c:v>5</c:v>
                </c:pt>
                <c:pt idx="8915">
                  <c:v>5</c:v>
                </c:pt>
                <c:pt idx="8916">
                  <c:v>5</c:v>
                </c:pt>
                <c:pt idx="8917">
                  <c:v>5</c:v>
                </c:pt>
                <c:pt idx="8918">
                  <c:v>5</c:v>
                </c:pt>
                <c:pt idx="8919">
                  <c:v>5</c:v>
                </c:pt>
                <c:pt idx="8920">
                  <c:v>5</c:v>
                </c:pt>
                <c:pt idx="8921">
                  <c:v>5</c:v>
                </c:pt>
                <c:pt idx="8922">
                  <c:v>5</c:v>
                </c:pt>
                <c:pt idx="8923">
                  <c:v>5</c:v>
                </c:pt>
                <c:pt idx="8924">
                  <c:v>5</c:v>
                </c:pt>
                <c:pt idx="8925">
                  <c:v>5</c:v>
                </c:pt>
                <c:pt idx="8926">
                  <c:v>5</c:v>
                </c:pt>
                <c:pt idx="8927">
                  <c:v>5</c:v>
                </c:pt>
                <c:pt idx="8928">
                  <c:v>5</c:v>
                </c:pt>
                <c:pt idx="8929">
                  <c:v>5</c:v>
                </c:pt>
                <c:pt idx="8930">
                  <c:v>5</c:v>
                </c:pt>
                <c:pt idx="8931">
                  <c:v>5</c:v>
                </c:pt>
                <c:pt idx="8932">
                  <c:v>5</c:v>
                </c:pt>
                <c:pt idx="8933">
                  <c:v>5</c:v>
                </c:pt>
                <c:pt idx="8934">
                  <c:v>5</c:v>
                </c:pt>
                <c:pt idx="8935">
                  <c:v>5</c:v>
                </c:pt>
                <c:pt idx="8936">
                  <c:v>5</c:v>
                </c:pt>
                <c:pt idx="8937">
                  <c:v>5</c:v>
                </c:pt>
                <c:pt idx="8938">
                  <c:v>5</c:v>
                </c:pt>
                <c:pt idx="8939">
                  <c:v>5</c:v>
                </c:pt>
                <c:pt idx="8940">
                  <c:v>5</c:v>
                </c:pt>
                <c:pt idx="8941">
                  <c:v>5</c:v>
                </c:pt>
                <c:pt idx="8942">
                  <c:v>5</c:v>
                </c:pt>
                <c:pt idx="8943">
                  <c:v>5</c:v>
                </c:pt>
                <c:pt idx="8944">
                  <c:v>5</c:v>
                </c:pt>
                <c:pt idx="8945">
                  <c:v>5</c:v>
                </c:pt>
                <c:pt idx="8946">
                  <c:v>5</c:v>
                </c:pt>
                <c:pt idx="8947">
                  <c:v>5</c:v>
                </c:pt>
                <c:pt idx="8948">
                  <c:v>5</c:v>
                </c:pt>
                <c:pt idx="8949">
                  <c:v>5</c:v>
                </c:pt>
                <c:pt idx="8950">
                  <c:v>5</c:v>
                </c:pt>
                <c:pt idx="8951">
                  <c:v>5</c:v>
                </c:pt>
                <c:pt idx="8952">
                  <c:v>5</c:v>
                </c:pt>
                <c:pt idx="8953">
                  <c:v>5</c:v>
                </c:pt>
                <c:pt idx="8954">
                  <c:v>5</c:v>
                </c:pt>
                <c:pt idx="8955">
                  <c:v>5</c:v>
                </c:pt>
                <c:pt idx="8956">
                  <c:v>5</c:v>
                </c:pt>
                <c:pt idx="8957">
                  <c:v>5</c:v>
                </c:pt>
                <c:pt idx="8958">
                  <c:v>5</c:v>
                </c:pt>
                <c:pt idx="8959">
                  <c:v>5</c:v>
                </c:pt>
                <c:pt idx="8960">
                  <c:v>5</c:v>
                </c:pt>
                <c:pt idx="8961">
                  <c:v>5</c:v>
                </c:pt>
                <c:pt idx="8962">
                  <c:v>5</c:v>
                </c:pt>
                <c:pt idx="8963">
                  <c:v>5</c:v>
                </c:pt>
                <c:pt idx="8964">
                  <c:v>5</c:v>
                </c:pt>
                <c:pt idx="8965">
                  <c:v>5</c:v>
                </c:pt>
                <c:pt idx="8966">
                  <c:v>5</c:v>
                </c:pt>
                <c:pt idx="8967">
                  <c:v>5</c:v>
                </c:pt>
                <c:pt idx="8968">
                  <c:v>5</c:v>
                </c:pt>
                <c:pt idx="8969">
                  <c:v>5</c:v>
                </c:pt>
                <c:pt idx="8970">
                  <c:v>5</c:v>
                </c:pt>
                <c:pt idx="8971">
                  <c:v>5</c:v>
                </c:pt>
                <c:pt idx="8972">
                  <c:v>5</c:v>
                </c:pt>
                <c:pt idx="8973">
                  <c:v>5</c:v>
                </c:pt>
                <c:pt idx="8974">
                  <c:v>5</c:v>
                </c:pt>
                <c:pt idx="8975">
                  <c:v>5</c:v>
                </c:pt>
                <c:pt idx="8976">
                  <c:v>5</c:v>
                </c:pt>
                <c:pt idx="8977">
                  <c:v>5</c:v>
                </c:pt>
                <c:pt idx="8978">
                  <c:v>5</c:v>
                </c:pt>
                <c:pt idx="8979">
                  <c:v>5</c:v>
                </c:pt>
                <c:pt idx="8980">
                  <c:v>5</c:v>
                </c:pt>
                <c:pt idx="8981">
                  <c:v>5</c:v>
                </c:pt>
                <c:pt idx="8982">
                  <c:v>5</c:v>
                </c:pt>
                <c:pt idx="8983">
                  <c:v>5</c:v>
                </c:pt>
                <c:pt idx="8984">
                  <c:v>5</c:v>
                </c:pt>
                <c:pt idx="8985">
                  <c:v>5</c:v>
                </c:pt>
                <c:pt idx="8986">
                  <c:v>5</c:v>
                </c:pt>
                <c:pt idx="8987">
                  <c:v>5</c:v>
                </c:pt>
                <c:pt idx="8988">
                  <c:v>5</c:v>
                </c:pt>
                <c:pt idx="8989">
                  <c:v>5</c:v>
                </c:pt>
                <c:pt idx="8990">
                  <c:v>5</c:v>
                </c:pt>
                <c:pt idx="8991">
                  <c:v>5</c:v>
                </c:pt>
                <c:pt idx="8992">
                  <c:v>5</c:v>
                </c:pt>
                <c:pt idx="8993">
                  <c:v>5</c:v>
                </c:pt>
                <c:pt idx="8994">
                  <c:v>5</c:v>
                </c:pt>
                <c:pt idx="8995">
                  <c:v>5</c:v>
                </c:pt>
                <c:pt idx="8996">
                  <c:v>5</c:v>
                </c:pt>
                <c:pt idx="8997">
                  <c:v>5</c:v>
                </c:pt>
                <c:pt idx="8998">
                  <c:v>5</c:v>
                </c:pt>
                <c:pt idx="8999">
                  <c:v>5</c:v>
                </c:pt>
                <c:pt idx="9000">
                  <c:v>5</c:v>
                </c:pt>
                <c:pt idx="9001">
                  <c:v>5</c:v>
                </c:pt>
                <c:pt idx="9002">
                  <c:v>5</c:v>
                </c:pt>
                <c:pt idx="9003">
                  <c:v>5</c:v>
                </c:pt>
                <c:pt idx="9004">
                  <c:v>5</c:v>
                </c:pt>
                <c:pt idx="9005">
                  <c:v>5</c:v>
                </c:pt>
                <c:pt idx="9006">
                  <c:v>5</c:v>
                </c:pt>
                <c:pt idx="9007">
                  <c:v>5</c:v>
                </c:pt>
                <c:pt idx="9008">
                  <c:v>5</c:v>
                </c:pt>
                <c:pt idx="9009">
                  <c:v>5</c:v>
                </c:pt>
                <c:pt idx="9010">
                  <c:v>5</c:v>
                </c:pt>
                <c:pt idx="9011">
                  <c:v>5</c:v>
                </c:pt>
                <c:pt idx="9012">
                  <c:v>5</c:v>
                </c:pt>
                <c:pt idx="9013">
                  <c:v>5</c:v>
                </c:pt>
                <c:pt idx="9014">
                  <c:v>5</c:v>
                </c:pt>
                <c:pt idx="9015">
                  <c:v>5</c:v>
                </c:pt>
                <c:pt idx="9016">
                  <c:v>5</c:v>
                </c:pt>
                <c:pt idx="9017">
                  <c:v>5</c:v>
                </c:pt>
                <c:pt idx="9018">
                  <c:v>5</c:v>
                </c:pt>
                <c:pt idx="9019">
                  <c:v>5</c:v>
                </c:pt>
                <c:pt idx="9020">
                  <c:v>5</c:v>
                </c:pt>
                <c:pt idx="9021">
                  <c:v>5</c:v>
                </c:pt>
                <c:pt idx="9022">
                  <c:v>5</c:v>
                </c:pt>
                <c:pt idx="9023">
                  <c:v>5</c:v>
                </c:pt>
                <c:pt idx="9024">
                  <c:v>5</c:v>
                </c:pt>
                <c:pt idx="9025">
                  <c:v>5</c:v>
                </c:pt>
                <c:pt idx="9026">
                  <c:v>5</c:v>
                </c:pt>
                <c:pt idx="9027">
                  <c:v>5</c:v>
                </c:pt>
                <c:pt idx="9028">
                  <c:v>5</c:v>
                </c:pt>
                <c:pt idx="9029">
                  <c:v>5</c:v>
                </c:pt>
                <c:pt idx="9030">
                  <c:v>5</c:v>
                </c:pt>
                <c:pt idx="9031">
                  <c:v>5</c:v>
                </c:pt>
                <c:pt idx="9032">
                  <c:v>5</c:v>
                </c:pt>
                <c:pt idx="9033">
                  <c:v>5</c:v>
                </c:pt>
                <c:pt idx="9034">
                  <c:v>5</c:v>
                </c:pt>
                <c:pt idx="9035">
                  <c:v>5</c:v>
                </c:pt>
                <c:pt idx="9036">
                  <c:v>5</c:v>
                </c:pt>
                <c:pt idx="9037">
                  <c:v>5</c:v>
                </c:pt>
                <c:pt idx="9038">
                  <c:v>5</c:v>
                </c:pt>
                <c:pt idx="9039">
                  <c:v>5</c:v>
                </c:pt>
                <c:pt idx="9040">
                  <c:v>5</c:v>
                </c:pt>
                <c:pt idx="9041">
                  <c:v>5</c:v>
                </c:pt>
                <c:pt idx="9042">
                  <c:v>5</c:v>
                </c:pt>
                <c:pt idx="9043">
                  <c:v>5</c:v>
                </c:pt>
                <c:pt idx="9044">
                  <c:v>5</c:v>
                </c:pt>
                <c:pt idx="9045">
                  <c:v>5</c:v>
                </c:pt>
                <c:pt idx="9046">
                  <c:v>5</c:v>
                </c:pt>
                <c:pt idx="9047">
                  <c:v>5</c:v>
                </c:pt>
                <c:pt idx="9048">
                  <c:v>5</c:v>
                </c:pt>
                <c:pt idx="9049">
                  <c:v>5</c:v>
                </c:pt>
                <c:pt idx="9050">
                  <c:v>5</c:v>
                </c:pt>
                <c:pt idx="9051">
                  <c:v>5</c:v>
                </c:pt>
                <c:pt idx="9052">
                  <c:v>5</c:v>
                </c:pt>
                <c:pt idx="9053">
                  <c:v>5</c:v>
                </c:pt>
                <c:pt idx="9054">
                  <c:v>5</c:v>
                </c:pt>
                <c:pt idx="9055">
                  <c:v>5</c:v>
                </c:pt>
                <c:pt idx="9056">
                  <c:v>5</c:v>
                </c:pt>
                <c:pt idx="9057">
                  <c:v>5</c:v>
                </c:pt>
                <c:pt idx="9058">
                  <c:v>5</c:v>
                </c:pt>
                <c:pt idx="9059">
                  <c:v>5</c:v>
                </c:pt>
                <c:pt idx="9060">
                  <c:v>5</c:v>
                </c:pt>
                <c:pt idx="9061">
                  <c:v>5</c:v>
                </c:pt>
                <c:pt idx="9062">
                  <c:v>5</c:v>
                </c:pt>
                <c:pt idx="9063">
                  <c:v>5</c:v>
                </c:pt>
                <c:pt idx="9064">
                  <c:v>5</c:v>
                </c:pt>
                <c:pt idx="9065">
                  <c:v>5</c:v>
                </c:pt>
                <c:pt idx="9066">
                  <c:v>5</c:v>
                </c:pt>
                <c:pt idx="9067">
                  <c:v>5</c:v>
                </c:pt>
                <c:pt idx="9068">
                  <c:v>5</c:v>
                </c:pt>
                <c:pt idx="9069">
                  <c:v>5</c:v>
                </c:pt>
                <c:pt idx="9070">
                  <c:v>5</c:v>
                </c:pt>
                <c:pt idx="9071">
                  <c:v>5</c:v>
                </c:pt>
                <c:pt idx="9072">
                  <c:v>5</c:v>
                </c:pt>
                <c:pt idx="9073">
                  <c:v>5</c:v>
                </c:pt>
                <c:pt idx="9074">
                  <c:v>5</c:v>
                </c:pt>
                <c:pt idx="9075">
                  <c:v>5</c:v>
                </c:pt>
                <c:pt idx="9076">
                  <c:v>5</c:v>
                </c:pt>
                <c:pt idx="9077">
                  <c:v>5</c:v>
                </c:pt>
                <c:pt idx="9078">
                  <c:v>5</c:v>
                </c:pt>
                <c:pt idx="9079">
                  <c:v>5</c:v>
                </c:pt>
                <c:pt idx="9080">
                  <c:v>5</c:v>
                </c:pt>
                <c:pt idx="9081">
                  <c:v>5</c:v>
                </c:pt>
                <c:pt idx="9082">
                  <c:v>5</c:v>
                </c:pt>
                <c:pt idx="9083">
                  <c:v>5</c:v>
                </c:pt>
                <c:pt idx="9084">
                  <c:v>5</c:v>
                </c:pt>
                <c:pt idx="9085">
                  <c:v>5</c:v>
                </c:pt>
                <c:pt idx="9086">
                  <c:v>5</c:v>
                </c:pt>
                <c:pt idx="9087">
                  <c:v>5</c:v>
                </c:pt>
                <c:pt idx="9088">
                  <c:v>5</c:v>
                </c:pt>
                <c:pt idx="9089">
                  <c:v>5</c:v>
                </c:pt>
                <c:pt idx="9090">
                  <c:v>5</c:v>
                </c:pt>
                <c:pt idx="9091">
                  <c:v>5</c:v>
                </c:pt>
                <c:pt idx="9092">
                  <c:v>5</c:v>
                </c:pt>
                <c:pt idx="9093">
                  <c:v>5</c:v>
                </c:pt>
                <c:pt idx="9094">
                  <c:v>5</c:v>
                </c:pt>
                <c:pt idx="9095">
                  <c:v>5</c:v>
                </c:pt>
                <c:pt idx="9096">
                  <c:v>5</c:v>
                </c:pt>
                <c:pt idx="9097">
                  <c:v>5</c:v>
                </c:pt>
                <c:pt idx="9098">
                  <c:v>5</c:v>
                </c:pt>
                <c:pt idx="9099">
                  <c:v>5</c:v>
                </c:pt>
                <c:pt idx="9100">
                  <c:v>5</c:v>
                </c:pt>
                <c:pt idx="9101">
                  <c:v>5</c:v>
                </c:pt>
                <c:pt idx="9102">
                  <c:v>5</c:v>
                </c:pt>
                <c:pt idx="9103">
                  <c:v>5</c:v>
                </c:pt>
                <c:pt idx="9104">
                  <c:v>5</c:v>
                </c:pt>
                <c:pt idx="9105">
                  <c:v>5</c:v>
                </c:pt>
                <c:pt idx="9106">
                  <c:v>5</c:v>
                </c:pt>
                <c:pt idx="9107">
                  <c:v>5</c:v>
                </c:pt>
                <c:pt idx="9108">
                  <c:v>5</c:v>
                </c:pt>
                <c:pt idx="9109">
                  <c:v>5</c:v>
                </c:pt>
                <c:pt idx="9110">
                  <c:v>5</c:v>
                </c:pt>
                <c:pt idx="9111">
                  <c:v>5</c:v>
                </c:pt>
                <c:pt idx="9112">
                  <c:v>5</c:v>
                </c:pt>
                <c:pt idx="9113">
                  <c:v>5</c:v>
                </c:pt>
                <c:pt idx="9114">
                  <c:v>5</c:v>
                </c:pt>
                <c:pt idx="9115">
                  <c:v>5</c:v>
                </c:pt>
                <c:pt idx="9116">
                  <c:v>5</c:v>
                </c:pt>
                <c:pt idx="9117">
                  <c:v>5</c:v>
                </c:pt>
                <c:pt idx="9118">
                  <c:v>5</c:v>
                </c:pt>
                <c:pt idx="9119">
                  <c:v>5</c:v>
                </c:pt>
                <c:pt idx="9120">
                  <c:v>5</c:v>
                </c:pt>
                <c:pt idx="9121">
                  <c:v>5</c:v>
                </c:pt>
                <c:pt idx="9122">
                  <c:v>5</c:v>
                </c:pt>
                <c:pt idx="9123">
                  <c:v>5</c:v>
                </c:pt>
                <c:pt idx="9124">
                  <c:v>5</c:v>
                </c:pt>
                <c:pt idx="9125">
                  <c:v>5</c:v>
                </c:pt>
                <c:pt idx="9126">
                  <c:v>5</c:v>
                </c:pt>
                <c:pt idx="9127">
                  <c:v>5</c:v>
                </c:pt>
                <c:pt idx="9128">
                  <c:v>5</c:v>
                </c:pt>
                <c:pt idx="9129">
                  <c:v>5</c:v>
                </c:pt>
                <c:pt idx="9130">
                  <c:v>5</c:v>
                </c:pt>
                <c:pt idx="9131">
                  <c:v>5</c:v>
                </c:pt>
                <c:pt idx="9132">
                  <c:v>5</c:v>
                </c:pt>
                <c:pt idx="9133">
                  <c:v>5</c:v>
                </c:pt>
                <c:pt idx="9134">
                  <c:v>5</c:v>
                </c:pt>
                <c:pt idx="9135">
                  <c:v>5</c:v>
                </c:pt>
                <c:pt idx="9136">
                  <c:v>5</c:v>
                </c:pt>
                <c:pt idx="9137">
                  <c:v>5</c:v>
                </c:pt>
                <c:pt idx="9138">
                  <c:v>5</c:v>
                </c:pt>
                <c:pt idx="9139">
                  <c:v>5</c:v>
                </c:pt>
                <c:pt idx="9140">
                  <c:v>5</c:v>
                </c:pt>
                <c:pt idx="9141">
                  <c:v>5</c:v>
                </c:pt>
                <c:pt idx="9142">
                  <c:v>6</c:v>
                </c:pt>
                <c:pt idx="9143">
                  <c:v>6</c:v>
                </c:pt>
                <c:pt idx="9144">
                  <c:v>6</c:v>
                </c:pt>
                <c:pt idx="9145">
                  <c:v>6</c:v>
                </c:pt>
                <c:pt idx="9146">
                  <c:v>6</c:v>
                </c:pt>
                <c:pt idx="9147">
                  <c:v>6</c:v>
                </c:pt>
                <c:pt idx="9148">
                  <c:v>6</c:v>
                </c:pt>
                <c:pt idx="9149">
                  <c:v>6</c:v>
                </c:pt>
                <c:pt idx="9150">
                  <c:v>6</c:v>
                </c:pt>
                <c:pt idx="9151">
                  <c:v>6</c:v>
                </c:pt>
                <c:pt idx="9152">
                  <c:v>6</c:v>
                </c:pt>
                <c:pt idx="9153">
                  <c:v>6</c:v>
                </c:pt>
                <c:pt idx="9154">
                  <c:v>6</c:v>
                </c:pt>
                <c:pt idx="9155">
                  <c:v>6</c:v>
                </c:pt>
                <c:pt idx="9156">
                  <c:v>6</c:v>
                </c:pt>
                <c:pt idx="9157">
                  <c:v>6</c:v>
                </c:pt>
                <c:pt idx="9158">
                  <c:v>6</c:v>
                </c:pt>
                <c:pt idx="9159">
                  <c:v>6</c:v>
                </c:pt>
                <c:pt idx="9160">
                  <c:v>6</c:v>
                </c:pt>
                <c:pt idx="9161">
                  <c:v>6</c:v>
                </c:pt>
                <c:pt idx="9162">
                  <c:v>6</c:v>
                </c:pt>
                <c:pt idx="9163">
                  <c:v>6</c:v>
                </c:pt>
                <c:pt idx="9164">
                  <c:v>6</c:v>
                </c:pt>
                <c:pt idx="9165">
                  <c:v>6</c:v>
                </c:pt>
                <c:pt idx="9166">
                  <c:v>6</c:v>
                </c:pt>
                <c:pt idx="9167">
                  <c:v>6</c:v>
                </c:pt>
                <c:pt idx="9168">
                  <c:v>6</c:v>
                </c:pt>
                <c:pt idx="9169">
                  <c:v>6</c:v>
                </c:pt>
                <c:pt idx="9170">
                  <c:v>6</c:v>
                </c:pt>
                <c:pt idx="9171">
                  <c:v>6</c:v>
                </c:pt>
                <c:pt idx="9172">
                  <c:v>6</c:v>
                </c:pt>
                <c:pt idx="9173">
                  <c:v>6</c:v>
                </c:pt>
                <c:pt idx="9174">
                  <c:v>6</c:v>
                </c:pt>
                <c:pt idx="9175">
                  <c:v>6</c:v>
                </c:pt>
                <c:pt idx="9176">
                  <c:v>6</c:v>
                </c:pt>
                <c:pt idx="9177">
                  <c:v>6</c:v>
                </c:pt>
                <c:pt idx="9178">
                  <c:v>6</c:v>
                </c:pt>
                <c:pt idx="9179">
                  <c:v>6</c:v>
                </c:pt>
                <c:pt idx="9180">
                  <c:v>6</c:v>
                </c:pt>
                <c:pt idx="9181">
                  <c:v>6</c:v>
                </c:pt>
                <c:pt idx="9182">
                  <c:v>6</c:v>
                </c:pt>
                <c:pt idx="9183">
                  <c:v>6</c:v>
                </c:pt>
                <c:pt idx="9184">
                  <c:v>6</c:v>
                </c:pt>
                <c:pt idx="9185">
                  <c:v>6</c:v>
                </c:pt>
                <c:pt idx="9186">
                  <c:v>6</c:v>
                </c:pt>
                <c:pt idx="9187">
                  <c:v>6</c:v>
                </c:pt>
                <c:pt idx="9188">
                  <c:v>6</c:v>
                </c:pt>
                <c:pt idx="9189">
                  <c:v>6</c:v>
                </c:pt>
                <c:pt idx="9190">
                  <c:v>6</c:v>
                </c:pt>
                <c:pt idx="9191">
                  <c:v>6</c:v>
                </c:pt>
                <c:pt idx="9192">
                  <c:v>6</c:v>
                </c:pt>
                <c:pt idx="9193">
                  <c:v>6</c:v>
                </c:pt>
                <c:pt idx="9194">
                  <c:v>6</c:v>
                </c:pt>
                <c:pt idx="9195">
                  <c:v>6</c:v>
                </c:pt>
                <c:pt idx="9196">
                  <c:v>6</c:v>
                </c:pt>
                <c:pt idx="9197">
                  <c:v>6</c:v>
                </c:pt>
                <c:pt idx="9198">
                  <c:v>6</c:v>
                </c:pt>
                <c:pt idx="9199">
                  <c:v>6</c:v>
                </c:pt>
                <c:pt idx="9200">
                  <c:v>6</c:v>
                </c:pt>
                <c:pt idx="9201">
                  <c:v>6</c:v>
                </c:pt>
                <c:pt idx="9202">
                  <c:v>6</c:v>
                </c:pt>
                <c:pt idx="9203">
                  <c:v>6</c:v>
                </c:pt>
                <c:pt idx="9204">
                  <c:v>6</c:v>
                </c:pt>
                <c:pt idx="9205">
                  <c:v>6</c:v>
                </c:pt>
                <c:pt idx="9206">
                  <c:v>6</c:v>
                </c:pt>
                <c:pt idx="9207">
                  <c:v>6</c:v>
                </c:pt>
                <c:pt idx="9208">
                  <c:v>6</c:v>
                </c:pt>
                <c:pt idx="9209">
                  <c:v>6</c:v>
                </c:pt>
                <c:pt idx="9210">
                  <c:v>6</c:v>
                </c:pt>
                <c:pt idx="9211">
                  <c:v>6</c:v>
                </c:pt>
                <c:pt idx="9212">
                  <c:v>6</c:v>
                </c:pt>
                <c:pt idx="9213">
                  <c:v>6</c:v>
                </c:pt>
                <c:pt idx="9214">
                  <c:v>6</c:v>
                </c:pt>
                <c:pt idx="9215">
                  <c:v>6</c:v>
                </c:pt>
                <c:pt idx="9216">
                  <c:v>6</c:v>
                </c:pt>
                <c:pt idx="9217">
                  <c:v>6</c:v>
                </c:pt>
                <c:pt idx="9218">
                  <c:v>6</c:v>
                </c:pt>
                <c:pt idx="9219">
                  <c:v>6</c:v>
                </c:pt>
                <c:pt idx="9220">
                  <c:v>6</c:v>
                </c:pt>
                <c:pt idx="9221">
                  <c:v>6</c:v>
                </c:pt>
                <c:pt idx="9222">
                  <c:v>6</c:v>
                </c:pt>
                <c:pt idx="9223">
                  <c:v>6</c:v>
                </c:pt>
                <c:pt idx="9224">
                  <c:v>6</c:v>
                </c:pt>
                <c:pt idx="9225">
                  <c:v>6</c:v>
                </c:pt>
                <c:pt idx="9226">
                  <c:v>6</c:v>
                </c:pt>
                <c:pt idx="9227">
                  <c:v>6</c:v>
                </c:pt>
                <c:pt idx="9228">
                  <c:v>6</c:v>
                </c:pt>
                <c:pt idx="9229">
                  <c:v>6</c:v>
                </c:pt>
                <c:pt idx="9230">
                  <c:v>6</c:v>
                </c:pt>
                <c:pt idx="9231">
                  <c:v>6</c:v>
                </c:pt>
                <c:pt idx="9232">
                  <c:v>6</c:v>
                </c:pt>
                <c:pt idx="9233">
                  <c:v>6</c:v>
                </c:pt>
                <c:pt idx="9234">
                  <c:v>6</c:v>
                </c:pt>
                <c:pt idx="9235">
                  <c:v>6</c:v>
                </c:pt>
                <c:pt idx="9236">
                  <c:v>6</c:v>
                </c:pt>
                <c:pt idx="9237">
                  <c:v>6</c:v>
                </c:pt>
                <c:pt idx="9238">
                  <c:v>6</c:v>
                </c:pt>
                <c:pt idx="9239">
                  <c:v>6</c:v>
                </c:pt>
                <c:pt idx="9240">
                  <c:v>6</c:v>
                </c:pt>
                <c:pt idx="9241">
                  <c:v>6</c:v>
                </c:pt>
                <c:pt idx="9242">
                  <c:v>6</c:v>
                </c:pt>
                <c:pt idx="9243">
                  <c:v>6</c:v>
                </c:pt>
                <c:pt idx="9244">
                  <c:v>6</c:v>
                </c:pt>
                <c:pt idx="9245">
                  <c:v>6</c:v>
                </c:pt>
                <c:pt idx="9246">
                  <c:v>6</c:v>
                </c:pt>
                <c:pt idx="9247">
                  <c:v>6</c:v>
                </c:pt>
                <c:pt idx="9248">
                  <c:v>6</c:v>
                </c:pt>
                <c:pt idx="9249">
                  <c:v>6</c:v>
                </c:pt>
                <c:pt idx="9250">
                  <c:v>6</c:v>
                </c:pt>
                <c:pt idx="9251">
                  <c:v>6</c:v>
                </c:pt>
                <c:pt idx="9252">
                  <c:v>6</c:v>
                </c:pt>
                <c:pt idx="9253">
                  <c:v>6</c:v>
                </c:pt>
                <c:pt idx="9254">
                  <c:v>6</c:v>
                </c:pt>
                <c:pt idx="9255">
                  <c:v>6</c:v>
                </c:pt>
                <c:pt idx="9256">
                  <c:v>6</c:v>
                </c:pt>
                <c:pt idx="9257">
                  <c:v>6</c:v>
                </c:pt>
                <c:pt idx="9258">
                  <c:v>6</c:v>
                </c:pt>
                <c:pt idx="9259">
                  <c:v>6</c:v>
                </c:pt>
                <c:pt idx="9260">
                  <c:v>6</c:v>
                </c:pt>
                <c:pt idx="9261">
                  <c:v>6</c:v>
                </c:pt>
                <c:pt idx="9262">
                  <c:v>6</c:v>
                </c:pt>
                <c:pt idx="9263">
                  <c:v>6</c:v>
                </c:pt>
                <c:pt idx="9264">
                  <c:v>6</c:v>
                </c:pt>
                <c:pt idx="9265">
                  <c:v>6</c:v>
                </c:pt>
                <c:pt idx="9266">
                  <c:v>6</c:v>
                </c:pt>
                <c:pt idx="9267">
                  <c:v>6</c:v>
                </c:pt>
                <c:pt idx="9268">
                  <c:v>6</c:v>
                </c:pt>
                <c:pt idx="9269">
                  <c:v>6</c:v>
                </c:pt>
                <c:pt idx="9270">
                  <c:v>6</c:v>
                </c:pt>
                <c:pt idx="9271">
                  <c:v>6</c:v>
                </c:pt>
                <c:pt idx="9272">
                  <c:v>6</c:v>
                </c:pt>
                <c:pt idx="9273">
                  <c:v>6</c:v>
                </c:pt>
                <c:pt idx="9274">
                  <c:v>6</c:v>
                </c:pt>
                <c:pt idx="9275">
                  <c:v>6</c:v>
                </c:pt>
                <c:pt idx="9276">
                  <c:v>6</c:v>
                </c:pt>
                <c:pt idx="9277">
                  <c:v>6</c:v>
                </c:pt>
                <c:pt idx="9278">
                  <c:v>6</c:v>
                </c:pt>
                <c:pt idx="9279">
                  <c:v>6</c:v>
                </c:pt>
                <c:pt idx="9280">
                  <c:v>6</c:v>
                </c:pt>
                <c:pt idx="9281">
                  <c:v>6</c:v>
                </c:pt>
                <c:pt idx="9282">
                  <c:v>6</c:v>
                </c:pt>
                <c:pt idx="9283">
                  <c:v>6</c:v>
                </c:pt>
                <c:pt idx="9284">
                  <c:v>6</c:v>
                </c:pt>
                <c:pt idx="9285">
                  <c:v>6</c:v>
                </c:pt>
                <c:pt idx="9286">
                  <c:v>6</c:v>
                </c:pt>
                <c:pt idx="9287">
                  <c:v>6</c:v>
                </c:pt>
                <c:pt idx="9288">
                  <c:v>6</c:v>
                </c:pt>
                <c:pt idx="9289">
                  <c:v>6</c:v>
                </c:pt>
                <c:pt idx="9290">
                  <c:v>6</c:v>
                </c:pt>
                <c:pt idx="9291">
                  <c:v>6</c:v>
                </c:pt>
                <c:pt idx="9292">
                  <c:v>6</c:v>
                </c:pt>
                <c:pt idx="9293">
                  <c:v>6</c:v>
                </c:pt>
                <c:pt idx="9294">
                  <c:v>6</c:v>
                </c:pt>
                <c:pt idx="9295">
                  <c:v>6</c:v>
                </c:pt>
                <c:pt idx="9296">
                  <c:v>6</c:v>
                </c:pt>
                <c:pt idx="9297">
                  <c:v>6</c:v>
                </c:pt>
                <c:pt idx="9298">
                  <c:v>6</c:v>
                </c:pt>
                <c:pt idx="9299">
                  <c:v>6</c:v>
                </c:pt>
                <c:pt idx="9300">
                  <c:v>6</c:v>
                </c:pt>
                <c:pt idx="9301">
                  <c:v>6</c:v>
                </c:pt>
                <c:pt idx="9302">
                  <c:v>6</c:v>
                </c:pt>
                <c:pt idx="9303">
                  <c:v>6</c:v>
                </c:pt>
                <c:pt idx="9304">
                  <c:v>6</c:v>
                </c:pt>
                <c:pt idx="9305">
                  <c:v>6</c:v>
                </c:pt>
                <c:pt idx="9306">
                  <c:v>6</c:v>
                </c:pt>
                <c:pt idx="9307">
                  <c:v>6</c:v>
                </c:pt>
                <c:pt idx="9308">
                  <c:v>6</c:v>
                </c:pt>
                <c:pt idx="9309">
                  <c:v>6</c:v>
                </c:pt>
                <c:pt idx="9310">
                  <c:v>6</c:v>
                </c:pt>
                <c:pt idx="9311">
                  <c:v>6</c:v>
                </c:pt>
                <c:pt idx="9312">
                  <c:v>6</c:v>
                </c:pt>
                <c:pt idx="9313">
                  <c:v>6</c:v>
                </c:pt>
                <c:pt idx="9314">
                  <c:v>6</c:v>
                </c:pt>
                <c:pt idx="9315">
                  <c:v>6</c:v>
                </c:pt>
                <c:pt idx="9316">
                  <c:v>6</c:v>
                </c:pt>
                <c:pt idx="9317">
                  <c:v>6</c:v>
                </c:pt>
                <c:pt idx="9318">
                  <c:v>6</c:v>
                </c:pt>
                <c:pt idx="9319">
                  <c:v>6</c:v>
                </c:pt>
                <c:pt idx="9320">
                  <c:v>6</c:v>
                </c:pt>
                <c:pt idx="9321">
                  <c:v>6</c:v>
                </c:pt>
                <c:pt idx="9322">
                  <c:v>6</c:v>
                </c:pt>
                <c:pt idx="9323">
                  <c:v>6</c:v>
                </c:pt>
                <c:pt idx="9324">
                  <c:v>6</c:v>
                </c:pt>
                <c:pt idx="9325">
                  <c:v>6</c:v>
                </c:pt>
                <c:pt idx="9326">
                  <c:v>6</c:v>
                </c:pt>
                <c:pt idx="9327">
                  <c:v>6</c:v>
                </c:pt>
                <c:pt idx="9328">
                  <c:v>6</c:v>
                </c:pt>
                <c:pt idx="9329">
                  <c:v>6</c:v>
                </c:pt>
                <c:pt idx="9330">
                  <c:v>6</c:v>
                </c:pt>
                <c:pt idx="9331">
                  <c:v>6</c:v>
                </c:pt>
                <c:pt idx="9332">
                  <c:v>6</c:v>
                </c:pt>
                <c:pt idx="9333">
                  <c:v>6</c:v>
                </c:pt>
                <c:pt idx="9334">
                  <c:v>6</c:v>
                </c:pt>
                <c:pt idx="9335">
                  <c:v>6</c:v>
                </c:pt>
                <c:pt idx="9336">
                  <c:v>6</c:v>
                </c:pt>
                <c:pt idx="9337">
                  <c:v>6</c:v>
                </c:pt>
                <c:pt idx="9338">
                  <c:v>6</c:v>
                </c:pt>
                <c:pt idx="9339">
                  <c:v>6</c:v>
                </c:pt>
                <c:pt idx="9340">
                  <c:v>6</c:v>
                </c:pt>
                <c:pt idx="9341">
                  <c:v>6</c:v>
                </c:pt>
                <c:pt idx="9342">
                  <c:v>6</c:v>
                </c:pt>
                <c:pt idx="9343">
                  <c:v>6</c:v>
                </c:pt>
                <c:pt idx="9344">
                  <c:v>6</c:v>
                </c:pt>
                <c:pt idx="9345">
                  <c:v>6</c:v>
                </c:pt>
                <c:pt idx="9346">
                  <c:v>6</c:v>
                </c:pt>
                <c:pt idx="9347">
                  <c:v>6</c:v>
                </c:pt>
                <c:pt idx="9348">
                  <c:v>6</c:v>
                </c:pt>
                <c:pt idx="9349">
                  <c:v>6</c:v>
                </c:pt>
                <c:pt idx="9350">
                  <c:v>6</c:v>
                </c:pt>
                <c:pt idx="9351">
                  <c:v>6</c:v>
                </c:pt>
                <c:pt idx="9352">
                  <c:v>6</c:v>
                </c:pt>
                <c:pt idx="9353">
                  <c:v>6</c:v>
                </c:pt>
                <c:pt idx="9354">
                  <c:v>6</c:v>
                </c:pt>
                <c:pt idx="9355">
                  <c:v>6</c:v>
                </c:pt>
                <c:pt idx="9356">
                  <c:v>6</c:v>
                </c:pt>
                <c:pt idx="9357">
                  <c:v>6</c:v>
                </c:pt>
                <c:pt idx="9358">
                  <c:v>6</c:v>
                </c:pt>
                <c:pt idx="9359">
                  <c:v>6</c:v>
                </c:pt>
                <c:pt idx="9360">
                  <c:v>6</c:v>
                </c:pt>
                <c:pt idx="9361">
                  <c:v>6</c:v>
                </c:pt>
                <c:pt idx="9362">
                  <c:v>6</c:v>
                </c:pt>
                <c:pt idx="9363">
                  <c:v>6</c:v>
                </c:pt>
                <c:pt idx="9364">
                  <c:v>6</c:v>
                </c:pt>
                <c:pt idx="9365">
                  <c:v>6</c:v>
                </c:pt>
                <c:pt idx="9366">
                  <c:v>6</c:v>
                </c:pt>
                <c:pt idx="9367">
                  <c:v>6</c:v>
                </c:pt>
                <c:pt idx="9368">
                  <c:v>6</c:v>
                </c:pt>
                <c:pt idx="9369">
                  <c:v>6</c:v>
                </c:pt>
                <c:pt idx="9370">
                  <c:v>6</c:v>
                </c:pt>
                <c:pt idx="9371">
                  <c:v>6</c:v>
                </c:pt>
                <c:pt idx="9372">
                  <c:v>6</c:v>
                </c:pt>
                <c:pt idx="9373">
                  <c:v>6</c:v>
                </c:pt>
                <c:pt idx="9374">
                  <c:v>6</c:v>
                </c:pt>
                <c:pt idx="9375">
                  <c:v>6</c:v>
                </c:pt>
                <c:pt idx="9376">
                  <c:v>6</c:v>
                </c:pt>
                <c:pt idx="9377">
                  <c:v>6</c:v>
                </c:pt>
                <c:pt idx="9378">
                  <c:v>6</c:v>
                </c:pt>
                <c:pt idx="9379">
                  <c:v>6</c:v>
                </c:pt>
                <c:pt idx="9380">
                  <c:v>6</c:v>
                </c:pt>
                <c:pt idx="9381">
                  <c:v>6</c:v>
                </c:pt>
                <c:pt idx="9382">
                  <c:v>6</c:v>
                </c:pt>
                <c:pt idx="9383">
                  <c:v>6</c:v>
                </c:pt>
                <c:pt idx="9384">
                  <c:v>6</c:v>
                </c:pt>
                <c:pt idx="9385">
                  <c:v>6</c:v>
                </c:pt>
                <c:pt idx="9386">
                  <c:v>6</c:v>
                </c:pt>
                <c:pt idx="9387">
                  <c:v>6</c:v>
                </c:pt>
                <c:pt idx="9388">
                  <c:v>6</c:v>
                </c:pt>
                <c:pt idx="9389">
                  <c:v>6</c:v>
                </c:pt>
                <c:pt idx="9390">
                  <c:v>6</c:v>
                </c:pt>
                <c:pt idx="9391">
                  <c:v>6</c:v>
                </c:pt>
                <c:pt idx="9392">
                  <c:v>6</c:v>
                </c:pt>
                <c:pt idx="9393">
                  <c:v>6</c:v>
                </c:pt>
                <c:pt idx="9394">
                  <c:v>6</c:v>
                </c:pt>
                <c:pt idx="9395">
                  <c:v>6</c:v>
                </c:pt>
                <c:pt idx="9396">
                  <c:v>6</c:v>
                </c:pt>
                <c:pt idx="9397">
                  <c:v>6</c:v>
                </c:pt>
                <c:pt idx="9398">
                  <c:v>6</c:v>
                </c:pt>
                <c:pt idx="9399">
                  <c:v>6</c:v>
                </c:pt>
                <c:pt idx="9400">
                  <c:v>6</c:v>
                </c:pt>
                <c:pt idx="9401">
                  <c:v>6</c:v>
                </c:pt>
                <c:pt idx="9402">
                  <c:v>6</c:v>
                </c:pt>
                <c:pt idx="9403">
                  <c:v>6</c:v>
                </c:pt>
                <c:pt idx="9404">
                  <c:v>6</c:v>
                </c:pt>
                <c:pt idx="9405">
                  <c:v>6</c:v>
                </c:pt>
                <c:pt idx="9406">
                  <c:v>6</c:v>
                </c:pt>
                <c:pt idx="9407">
                  <c:v>6</c:v>
                </c:pt>
                <c:pt idx="9408">
                  <c:v>6</c:v>
                </c:pt>
                <c:pt idx="9409">
                  <c:v>6</c:v>
                </c:pt>
                <c:pt idx="9410">
                  <c:v>6</c:v>
                </c:pt>
                <c:pt idx="9411">
                  <c:v>6</c:v>
                </c:pt>
                <c:pt idx="9412">
                  <c:v>6</c:v>
                </c:pt>
                <c:pt idx="9413">
                  <c:v>6</c:v>
                </c:pt>
                <c:pt idx="9414">
                  <c:v>6</c:v>
                </c:pt>
                <c:pt idx="9415">
                  <c:v>6</c:v>
                </c:pt>
                <c:pt idx="9416">
                  <c:v>6</c:v>
                </c:pt>
                <c:pt idx="9417">
                  <c:v>6</c:v>
                </c:pt>
                <c:pt idx="9418">
                  <c:v>6</c:v>
                </c:pt>
                <c:pt idx="9419">
                  <c:v>6</c:v>
                </c:pt>
                <c:pt idx="9420">
                  <c:v>6</c:v>
                </c:pt>
                <c:pt idx="9421">
                  <c:v>6</c:v>
                </c:pt>
                <c:pt idx="9422">
                  <c:v>6</c:v>
                </c:pt>
                <c:pt idx="9423">
                  <c:v>6</c:v>
                </c:pt>
                <c:pt idx="9424">
                  <c:v>6</c:v>
                </c:pt>
                <c:pt idx="9425">
                  <c:v>6</c:v>
                </c:pt>
                <c:pt idx="9426">
                  <c:v>6</c:v>
                </c:pt>
                <c:pt idx="9427">
                  <c:v>6</c:v>
                </c:pt>
                <c:pt idx="9428">
                  <c:v>6</c:v>
                </c:pt>
                <c:pt idx="9429">
                  <c:v>6</c:v>
                </c:pt>
                <c:pt idx="9430">
                  <c:v>6</c:v>
                </c:pt>
                <c:pt idx="9431">
                  <c:v>6</c:v>
                </c:pt>
                <c:pt idx="9432">
                  <c:v>6</c:v>
                </c:pt>
                <c:pt idx="9433">
                  <c:v>6</c:v>
                </c:pt>
                <c:pt idx="9434">
                  <c:v>6</c:v>
                </c:pt>
                <c:pt idx="9435">
                  <c:v>6</c:v>
                </c:pt>
                <c:pt idx="9436">
                  <c:v>6</c:v>
                </c:pt>
                <c:pt idx="9437">
                  <c:v>6</c:v>
                </c:pt>
                <c:pt idx="9438">
                  <c:v>6</c:v>
                </c:pt>
                <c:pt idx="9439">
                  <c:v>6</c:v>
                </c:pt>
                <c:pt idx="9440">
                  <c:v>6</c:v>
                </c:pt>
                <c:pt idx="9441">
                  <c:v>6</c:v>
                </c:pt>
                <c:pt idx="9442">
                  <c:v>6</c:v>
                </c:pt>
                <c:pt idx="9443">
                  <c:v>6</c:v>
                </c:pt>
                <c:pt idx="9444">
                  <c:v>6</c:v>
                </c:pt>
                <c:pt idx="9445">
                  <c:v>6</c:v>
                </c:pt>
                <c:pt idx="9446">
                  <c:v>6</c:v>
                </c:pt>
                <c:pt idx="9447">
                  <c:v>6</c:v>
                </c:pt>
                <c:pt idx="9448">
                  <c:v>6</c:v>
                </c:pt>
                <c:pt idx="9449">
                  <c:v>6</c:v>
                </c:pt>
                <c:pt idx="9450">
                  <c:v>6</c:v>
                </c:pt>
                <c:pt idx="9451">
                  <c:v>6</c:v>
                </c:pt>
                <c:pt idx="9452">
                  <c:v>6</c:v>
                </c:pt>
                <c:pt idx="9453">
                  <c:v>6</c:v>
                </c:pt>
                <c:pt idx="9454">
                  <c:v>6</c:v>
                </c:pt>
                <c:pt idx="9455">
                  <c:v>6</c:v>
                </c:pt>
                <c:pt idx="9456">
                  <c:v>6</c:v>
                </c:pt>
                <c:pt idx="9457">
                  <c:v>6</c:v>
                </c:pt>
                <c:pt idx="9458">
                  <c:v>6</c:v>
                </c:pt>
                <c:pt idx="9459">
                  <c:v>6</c:v>
                </c:pt>
                <c:pt idx="9460">
                  <c:v>6</c:v>
                </c:pt>
                <c:pt idx="9461">
                  <c:v>6</c:v>
                </c:pt>
                <c:pt idx="9462">
                  <c:v>6</c:v>
                </c:pt>
                <c:pt idx="9463">
                  <c:v>6</c:v>
                </c:pt>
                <c:pt idx="9464">
                  <c:v>6</c:v>
                </c:pt>
                <c:pt idx="9465">
                  <c:v>6</c:v>
                </c:pt>
                <c:pt idx="9466">
                  <c:v>6</c:v>
                </c:pt>
                <c:pt idx="9467">
                  <c:v>6</c:v>
                </c:pt>
                <c:pt idx="9468">
                  <c:v>6</c:v>
                </c:pt>
                <c:pt idx="9469">
                  <c:v>6</c:v>
                </c:pt>
                <c:pt idx="9470">
                  <c:v>6</c:v>
                </c:pt>
                <c:pt idx="9471">
                  <c:v>6</c:v>
                </c:pt>
                <c:pt idx="9472">
                  <c:v>6</c:v>
                </c:pt>
                <c:pt idx="9473">
                  <c:v>6</c:v>
                </c:pt>
                <c:pt idx="9474">
                  <c:v>6</c:v>
                </c:pt>
                <c:pt idx="9475">
                  <c:v>6</c:v>
                </c:pt>
                <c:pt idx="9476">
                  <c:v>6</c:v>
                </c:pt>
                <c:pt idx="9477">
                  <c:v>6</c:v>
                </c:pt>
                <c:pt idx="9478">
                  <c:v>6</c:v>
                </c:pt>
                <c:pt idx="9479">
                  <c:v>6</c:v>
                </c:pt>
                <c:pt idx="9480">
                  <c:v>6</c:v>
                </c:pt>
                <c:pt idx="9481">
                  <c:v>6</c:v>
                </c:pt>
                <c:pt idx="9482">
                  <c:v>6</c:v>
                </c:pt>
                <c:pt idx="9483">
                  <c:v>6</c:v>
                </c:pt>
                <c:pt idx="9484">
                  <c:v>6</c:v>
                </c:pt>
                <c:pt idx="9485">
                  <c:v>6</c:v>
                </c:pt>
                <c:pt idx="9486">
                  <c:v>6</c:v>
                </c:pt>
                <c:pt idx="9487">
                  <c:v>6</c:v>
                </c:pt>
                <c:pt idx="9488">
                  <c:v>6</c:v>
                </c:pt>
                <c:pt idx="9489">
                  <c:v>6</c:v>
                </c:pt>
                <c:pt idx="9490">
                  <c:v>6</c:v>
                </c:pt>
              </c:numCache>
            </c:numRef>
          </c:val>
          <c:smooth val="0"/>
        </c:ser>
        <c:dLbls>
          <c:showLegendKey val="0"/>
          <c:showVal val="0"/>
          <c:showCatName val="0"/>
          <c:showSerName val="0"/>
          <c:showPercent val="0"/>
          <c:showBubbleSize val="0"/>
        </c:dLbls>
        <c:smooth val="0"/>
        <c:axId val="207463104"/>
        <c:axId val="207463496"/>
      </c:lineChart>
      <c:catAx>
        <c:axId val="207463104"/>
        <c:scaling>
          <c:orientation val="minMax"/>
        </c:scaling>
        <c:delete val="0"/>
        <c:axPos val="b"/>
        <c:title>
          <c:tx>
            <c:rich>
              <a:bodyPr/>
              <a:lstStyle/>
              <a:p>
                <a:pPr>
                  <a:defRPr/>
                </a:pPr>
                <a:r>
                  <a:rPr lang="en-GB"/>
                  <a:t>Series</a:t>
                </a:r>
                <a:r>
                  <a:rPr lang="en-GB" baseline="0"/>
                  <a:t> Order</a:t>
                </a:r>
                <a:endParaRPr lang="en-GB"/>
              </a:p>
            </c:rich>
          </c:tx>
          <c:overlay val="0"/>
        </c:title>
        <c:majorTickMark val="out"/>
        <c:minorTickMark val="none"/>
        <c:tickLblPos val="nextTo"/>
        <c:crossAx val="207463496"/>
        <c:crosses val="autoZero"/>
        <c:auto val="1"/>
        <c:lblAlgn val="ctr"/>
        <c:lblOffset val="100"/>
        <c:noMultiLvlLbl val="0"/>
      </c:catAx>
      <c:valAx>
        <c:axId val="207463496"/>
        <c:scaling>
          <c:orientation val="minMax"/>
        </c:scaling>
        <c:delete val="0"/>
        <c:axPos val="l"/>
        <c:majorGridlines/>
        <c:title>
          <c:tx>
            <c:rich>
              <a:bodyPr rot="-5400000" vert="horz"/>
              <a:lstStyle/>
              <a:p>
                <a:pPr>
                  <a:defRPr/>
                </a:pPr>
                <a:r>
                  <a:rPr lang="en-GB"/>
                  <a:t>Cumulative</a:t>
                </a:r>
                <a:r>
                  <a:rPr lang="en-GB" baseline="0"/>
                  <a:t> Incidence</a:t>
                </a:r>
                <a:endParaRPr lang="en-GB"/>
              </a:p>
            </c:rich>
          </c:tx>
          <c:overlay val="0"/>
        </c:title>
        <c:numFmt formatCode="General" sourceLinked="1"/>
        <c:majorTickMark val="out"/>
        <c:minorTickMark val="none"/>
        <c:tickLblPos val="nextTo"/>
        <c:crossAx val="207463104"/>
        <c:crosses val="autoZero"/>
        <c:crossBetween val="between"/>
      </c:valAx>
    </c:plotArea>
    <c:legend>
      <c:legendPos val="r"/>
      <c:overlay val="0"/>
    </c:legend>
    <c:plotVisOnly val="1"/>
    <c:dispBlanksAs val="gap"/>
    <c:showDLblsOverMax val="0"/>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Sheet2!$B$1</c:f>
              <c:strCache>
                <c:ptCount val="1"/>
                <c:pt idx="0">
                  <c:v>Low A</c:v>
                </c:pt>
              </c:strCache>
            </c:strRef>
          </c:tx>
          <c:marker>
            <c:symbol val="none"/>
          </c:marker>
          <c:val>
            <c:numRef>
              <c:f>Sheet2!$B$2:$B$9604</c:f>
              <c:numCache>
                <c:formatCode>General</c:formatCode>
                <c:ptCount val="9603"/>
                <c:pt idx="0">
                  <c:v>0</c:v>
                </c:pt>
                <c:pt idx="1">
                  <c:v>1</c:v>
                </c:pt>
                <c:pt idx="2">
                  <c:v>1</c:v>
                </c:pt>
                <c:pt idx="3">
                  <c:v>1</c:v>
                </c:pt>
                <c:pt idx="4">
                  <c:v>1</c:v>
                </c:pt>
                <c:pt idx="5">
                  <c:v>1</c:v>
                </c:pt>
                <c:pt idx="6">
                  <c:v>1</c:v>
                </c:pt>
                <c:pt idx="7">
                  <c:v>1</c:v>
                </c:pt>
                <c:pt idx="8">
                  <c:v>1</c:v>
                </c:pt>
                <c:pt idx="9">
                  <c:v>1</c:v>
                </c:pt>
                <c:pt idx="10">
                  <c:v>1</c:v>
                </c:pt>
                <c:pt idx="11">
                  <c:v>1</c:v>
                </c:pt>
                <c:pt idx="12">
                  <c:v>1</c:v>
                </c:pt>
                <c:pt idx="13">
                  <c:v>2</c:v>
                </c:pt>
                <c:pt idx="14">
                  <c:v>3</c:v>
                </c:pt>
                <c:pt idx="15">
                  <c:v>4</c:v>
                </c:pt>
                <c:pt idx="16">
                  <c:v>4</c:v>
                </c:pt>
                <c:pt idx="17">
                  <c:v>4</c:v>
                </c:pt>
                <c:pt idx="18">
                  <c:v>4</c:v>
                </c:pt>
                <c:pt idx="19">
                  <c:v>4</c:v>
                </c:pt>
                <c:pt idx="20">
                  <c:v>4</c:v>
                </c:pt>
                <c:pt idx="21">
                  <c:v>5</c:v>
                </c:pt>
                <c:pt idx="22">
                  <c:v>6</c:v>
                </c:pt>
                <c:pt idx="23">
                  <c:v>7</c:v>
                </c:pt>
                <c:pt idx="24">
                  <c:v>7</c:v>
                </c:pt>
                <c:pt idx="25">
                  <c:v>7</c:v>
                </c:pt>
                <c:pt idx="26">
                  <c:v>8</c:v>
                </c:pt>
                <c:pt idx="27">
                  <c:v>8</c:v>
                </c:pt>
                <c:pt idx="28">
                  <c:v>9</c:v>
                </c:pt>
                <c:pt idx="29">
                  <c:v>9</c:v>
                </c:pt>
                <c:pt idx="30">
                  <c:v>9</c:v>
                </c:pt>
                <c:pt idx="31">
                  <c:v>9</c:v>
                </c:pt>
                <c:pt idx="32">
                  <c:v>10</c:v>
                </c:pt>
                <c:pt idx="33">
                  <c:v>11</c:v>
                </c:pt>
                <c:pt idx="34">
                  <c:v>11</c:v>
                </c:pt>
                <c:pt idx="35">
                  <c:v>11</c:v>
                </c:pt>
                <c:pt idx="36">
                  <c:v>12</c:v>
                </c:pt>
                <c:pt idx="37">
                  <c:v>12</c:v>
                </c:pt>
                <c:pt idx="38">
                  <c:v>12</c:v>
                </c:pt>
                <c:pt idx="39">
                  <c:v>13</c:v>
                </c:pt>
                <c:pt idx="40">
                  <c:v>14</c:v>
                </c:pt>
                <c:pt idx="41">
                  <c:v>14</c:v>
                </c:pt>
                <c:pt idx="42">
                  <c:v>15</c:v>
                </c:pt>
                <c:pt idx="43">
                  <c:v>15</c:v>
                </c:pt>
                <c:pt idx="44">
                  <c:v>16</c:v>
                </c:pt>
                <c:pt idx="45">
                  <c:v>16</c:v>
                </c:pt>
                <c:pt idx="46">
                  <c:v>16</c:v>
                </c:pt>
                <c:pt idx="47">
                  <c:v>17</c:v>
                </c:pt>
                <c:pt idx="48">
                  <c:v>17</c:v>
                </c:pt>
                <c:pt idx="49">
                  <c:v>17</c:v>
                </c:pt>
                <c:pt idx="50">
                  <c:v>18</c:v>
                </c:pt>
                <c:pt idx="51">
                  <c:v>18</c:v>
                </c:pt>
                <c:pt idx="52">
                  <c:v>19</c:v>
                </c:pt>
                <c:pt idx="53">
                  <c:v>20</c:v>
                </c:pt>
                <c:pt idx="54">
                  <c:v>21</c:v>
                </c:pt>
                <c:pt idx="55">
                  <c:v>22</c:v>
                </c:pt>
                <c:pt idx="56">
                  <c:v>22</c:v>
                </c:pt>
                <c:pt idx="57">
                  <c:v>22</c:v>
                </c:pt>
                <c:pt idx="58">
                  <c:v>23</c:v>
                </c:pt>
                <c:pt idx="59">
                  <c:v>23</c:v>
                </c:pt>
                <c:pt idx="60">
                  <c:v>24</c:v>
                </c:pt>
                <c:pt idx="61">
                  <c:v>24</c:v>
                </c:pt>
                <c:pt idx="62">
                  <c:v>25</c:v>
                </c:pt>
                <c:pt idx="63">
                  <c:v>25</c:v>
                </c:pt>
                <c:pt idx="64">
                  <c:v>25</c:v>
                </c:pt>
                <c:pt idx="65">
                  <c:v>26</c:v>
                </c:pt>
                <c:pt idx="66">
                  <c:v>26</c:v>
                </c:pt>
                <c:pt idx="67">
                  <c:v>27</c:v>
                </c:pt>
                <c:pt idx="68">
                  <c:v>27</c:v>
                </c:pt>
                <c:pt idx="69">
                  <c:v>27</c:v>
                </c:pt>
                <c:pt idx="70">
                  <c:v>27</c:v>
                </c:pt>
                <c:pt idx="71">
                  <c:v>27</c:v>
                </c:pt>
                <c:pt idx="72">
                  <c:v>27</c:v>
                </c:pt>
                <c:pt idx="73">
                  <c:v>28</c:v>
                </c:pt>
                <c:pt idx="74">
                  <c:v>29</c:v>
                </c:pt>
                <c:pt idx="75">
                  <c:v>29</c:v>
                </c:pt>
                <c:pt idx="76">
                  <c:v>30</c:v>
                </c:pt>
                <c:pt idx="77">
                  <c:v>31</c:v>
                </c:pt>
                <c:pt idx="78">
                  <c:v>31</c:v>
                </c:pt>
                <c:pt idx="79">
                  <c:v>31</c:v>
                </c:pt>
                <c:pt idx="80">
                  <c:v>32</c:v>
                </c:pt>
                <c:pt idx="81">
                  <c:v>33</c:v>
                </c:pt>
                <c:pt idx="82">
                  <c:v>34</c:v>
                </c:pt>
                <c:pt idx="83">
                  <c:v>34</c:v>
                </c:pt>
                <c:pt idx="84">
                  <c:v>34</c:v>
                </c:pt>
                <c:pt idx="85">
                  <c:v>35</c:v>
                </c:pt>
                <c:pt idx="86">
                  <c:v>36</c:v>
                </c:pt>
                <c:pt idx="87">
                  <c:v>37</c:v>
                </c:pt>
                <c:pt idx="88">
                  <c:v>37</c:v>
                </c:pt>
                <c:pt idx="89">
                  <c:v>38</c:v>
                </c:pt>
                <c:pt idx="90">
                  <c:v>38</c:v>
                </c:pt>
                <c:pt idx="91">
                  <c:v>39</c:v>
                </c:pt>
                <c:pt idx="92">
                  <c:v>40</c:v>
                </c:pt>
                <c:pt idx="93">
                  <c:v>41</c:v>
                </c:pt>
                <c:pt idx="94">
                  <c:v>41</c:v>
                </c:pt>
                <c:pt idx="95">
                  <c:v>41</c:v>
                </c:pt>
                <c:pt idx="96">
                  <c:v>41</c:v>
                </c:pt>
                <c:pt idx="97">
                  <c:v>41</c:v>
                </c:pt>
                <c:pt idx="98">
                  <c:v>41</c:v>
                </c:pt>
                <c:pt idx="99">
                  <c:v>41</c:v>
                </c:pt>
                <c:pt idx="100">
                  <c:v>41</c:v>
                </c:pt>
                <c:pt idx="101">
                  <c:v>41</c:v>
                </c:pt>
                <c:pt idx="102">
                  <c:v>42</c:v>
                </c:pt>
                <c:pt idx="103">
                  <c:v>42</c:v>
                </c:pt>
                <c:pt idx="104">
                  <c:v>43</c:v>
                </c:pt>
                <c:pt idx="105">
                  <c:v>44</c:v>
                </c:pt>
                <c:pt idx="106">
                  <c:v>45</c:v>
                </c:pt>
                <c:pt idx="107">
                  <c:v>46</c:v>
                </c:pt>
                <c:pt idx="108">
                  <c:v>47</c:v>
                </c:pt>
                <c:pt idx="109">
                  <c:v>47</c:v>
                </c:pt>
                <c:pt idx="110">
                  <c:v>47</c:v>
                </c:pt>
                <c:pt idx="111">
                  <c:v>48</c:v>
                </c:pt>
                <c:pt idx="112">
                  <c:v>49</c:v>
                </c:pt>
                <c:pt idx="113">
                  <c:v>49</c:v>
                </c:pt>
                <c:pt idx="114">
                  <c:v>49</c:v>
                </c:pt>
                <c:pt idx="115">
                  <c:v>50</c:v>
                </c:pt>
                <c:pt idx="116">
                  <c:v>51</c:v>
                </c:pt>
                <c:pt idx="117">
                  <c:v>51</c:v>
                </c:pt>
                <c:pt idx="118">
                  <c:v>51</c:v>
                </c:pt>
                <c:pt idx="119">
                  <c:v>52</c:v>
                </c:pt>
                <c:pt idx="120">
                  <c:v>52</c:v>
                </c:pt>
                <c:pt idx="121">
                  <c:v>53</c:v>
                </c:pt>
                <c:pt idx="122">
                  <c:v>54</c:v>
                </c:pt>
                <c:pt idx="123">
                  <c:v>55</c:v>
                </c:pt>
                <c:pt idx="124">
                  <c:v>56</c:v>
                </c:pt>
                <c:pt idx="125">
                  <c:v>57</c:v>
                </c:pt>
                <c:pt idx="126">
                  <c:v>58</c:v>
                </c:pt>
                <c:pt idx="127">
                  <c:v>59</c:v>
                </c:pt>
                <c:pt idx="128">
                  <c:v>60</c:v>
                </c:pt>
                <c:pt idx="129">
                  <c:v>60</c:v>
                </c:pt>
                <c:pt idx="130">
                  <c:v>61</c:v>
                </c:pt>
                <c:pt idx="131">
                  <c:v>61</c:v>
                </c:pt>
                <c:pt idx="132">
                  <c:v>61</c:v>
                </c:pt>
                <c:pt idx="133">
                  <c:v>61</c:v>
                </c:pt>
                <c:pt idx="134">
                  <c:v>61</c:v>
                </c:pt>
                <c:pt idx="135">
                  <c:v>62</c:v>
                </c:pt>
                <c:pt idx="136">
                  <c:v>63</c:v>
                </c:pt>
                <c:pt idx="137">
                  <c:v>63</c:v>
                </c:pt>
                <c:pt idx="138">
                  <c:v>63</c:v>
                </c:pt>
                <c:pt idx="139">
                  <c:v>63</c:v>
                </c:pt>
                <c:pt idx="140">
                  <c:v>63</c:v>
                </c:pt>
                <c:pt idx="141">
                  <c:v>63</c:v>
                </c:pt>
                <c:pt idx="142">
                  <c:v>63</c:v>
                </c:pt>
                <c:pt idx="143">
                  <c:v>64</c:v>
                </c:pt>
                <c:pt idx="144">
                  <c:v>65</c:v>
                </c:pt>
                <c:pt idx="145">
                  <c:v>65</c:v>
                </c:pt>
                <c:pt idx="146">
                  <c:v>65</c:v>
                </c:pt>
                <c:pt idx="147">
                  <c:v>65</c:v>
                </c:pt>
                <c:pt idx="148">
                  <c:v>65</c:v>
                </c:pt>
                <c:pt idx="149">
                  <c:v>66</c:v>
                </c:pt>
                <c:pt idx="150">
                  <c:v>66</c:v>
                </c:pt>
                <c:pt idx="151">
                  <c:v>66</c:v>
                </c:pt>
                <c:pt idx="152">
                  <c:v>66</c:v>
                </c:pt>
                <c:pt idx="153">
                  <c:v>66</c:v>
                </c:pt>
                <c:pt idx="154">
                  <c:v>66</c:v>
                </c:pt>
                <c:pt idx="155">
                  <c:v>66</c:v>
                </c:pt>
                <c:pt idx="156">
                  <c:v>66</c:v>
                </c:pt>
                <c:pt idx="157">
                  <c:v>67</c:v>
                </c:pt>
                <c:pt idx="158">
                  <c:v>68</c:v>
                </c:pt>
                <c:pt idx="159">
                  <c:v>68</c:v>
                </c:pt>
                <c:pt idx="160">
                  <c:v>69</c:v>
                </c:pt>
                <c:pt idx="161">
                  <c:v>70</c:v>
                </c:pt>
                <c:pt idx="162">
                  <c:v>70</c:v>
                </c:pt>
                <c:pt idx="163">
                  <c:v>71</c:v>
                </c:pt>
                <c:pt idx="164">
                  <c:v>72</c:v>
                </c:pt>
                <c:pt idx="165">
                  <c:v>72</c:v>
                </c:pt>
                <c:pt idx="166">
                  <c:v>72</c:v>
                </c:pt>
                <c:pt idx="167">
                  <c:v>73</c:v>
                </c:pt>
                <c:pt idx="168">
                  <c:v>74</c:v>
                </c:pt>
                <c:pt idx="169">
                  <c:v>74</c:v>
                </c:pt>
                <c:pt idx="170">
                  <c:v>75</c:v>
                </c:pt>
                <c:pt idx="171">
                  <c:v>76</c:v>
                </c:pt>
                <c:pt idx="172">
                  <c:v>77</c:v>
                </c:pt>
                <c:pt idx="173">
                  <c:v>77</c:v>
                </c:pt>
                <c:pt idx="174">
                  <c:v>77</c:v>
                </c:pt>
                <c:pt idx="175">
                  <c:v>77</c:v>
                </c:pt>
                <c:pt idx="176">
                  <c:v>77</c:v>
                </c:pt>
                <c:pt idx="177">
                  <c:v>77</c:v>
                </c:pt>
                <c:pt idx="178">
                  <c:v>77</c:v>
                </c:pt>
                <c:pt idx="179">
                  <c:v>77</c:v>
                </c:pt>
                <c:pt idx="180">
                  <c:v>78</c:v>
                </c:pt>
                <c:pt idx="181">
                  <c:v>78</c:v>
                </c:pt>
                <c:pt idx="182">
                  <c:v>78</c:v>
                </c:pt>
                <c:pt idx="183">
                  <c:v>79</c:v>
                </c:pt>
                <c:pt idx="184">
                  <c:v>79</c:v>
                </c:pt>
                <c:pt idx="185">
                  <c:v>80</c:v>
                </c:pt>
                <c:pt idx="186">
                  <c:v>81</c:v>
                </c:pt>
                <c:pt idx="187">
                  <c:v>81</c:v>
                </c:pt>
                <c:pt idx="188">
                  <c:v>81</c:v>
                </c:pt>
                <c:pt idx="189">
                  <c:v>81</c:v>
                </c:pt>
                <c:pt idx="190">
                  <c:v>82</c:v>
                </c:pt>
                <c:pt idx="191">
                  <c:v>83</c:v>
                </c:pt>
                <c:pt idx="192">
                  <c:v>83</c:v>
                </c:pt>
                <c:pt idx="193">
                  <c:v>83</c:v>
                </c:pt>
                <c:pt idx="194">
                  <c:v>84</c:v>
                </c:pt>
                <c:pt idx="195">
                  <c:v>84</c:v>
                </c:pt>
                <c:pt idx="196">
                  <c:v>85</c:v>
                </c:pt>
                <c:pt idx="197">
                  <c:v>85</c:v>
                </c:pt>
                <c:pt idx="198">
                  <c:v>85</c:v>
                </c:pt>
                <c:pt idx="199">
                  <c:v>85</c:v>
                </c:pt>
                <c:pt idx="200">
                  <c:v>85</c:v>
                </c:pt>
                <c:pt idx="201">
                  <c:v>85</c:v>
                </c:pt>
                <c:pt idx="202">
                  <c:v>85</c:v>
                </c:pt>
                <c:pt idx="203">
                  <c:v>85</c:v>
                </c:pt>
                <c:pt idx="204">
                  <c:v>85</c:v>
                </c:pt>
                <c:pt idx="205">
                  <c:v>86</c:v>
                </c:pt>
                <c:pt idx="206">
                  <c:v>87</c:v>
                </c:pt>
                <c:pt idx="207">
                  <c:v>87</c:v>
                </c:pt>
                <c:pt idx="208">
                  <c:v>88</c:v>
                </c:pt>
                <c:pt idx="209">
                  <c:v>89</c:v>
                </c:pt>
                <c:pt idx="210">
                  <c:v>89</c:v>
                </c:pt>
                <c:pt idx="211">
                  <c:v>89</c:v>
                </c:pt>
                <c:pt idx="212">
                  <c:v>89</c:v>
                </c:pt>
                <c:pt idx="213">
                  <c:v>89</c:v>
                </c:pt>
                <c:pt idx="214">
                  <c:v>90</c:v>
                </c:pt>
                <c:pt idx="215">
                  <c:v>90</c:v>
                </c:pt>
                <c:pt idx="216">
                  <c:v>90</c:v>
                </c:pt>
                <c:pt idx="217">
                  <c:v>90</c:v>
                </c:pt>
                <c:pt idx="218">
                  <c:v>90</c:v>
                </c:pt>
                <c:pt idx="219">
                  <c:v>90</c:v>
                </c:pt>
                <c:pt idx="220">
                  <c:v>90</c:v>
                </c:pt>
                <c:pt idx="221">
                  <c:v>91</c:v>
                </c:pt>
                <c:pt idx="222">
                  <c:v>92</c:v>
                </c:pt>
                <c:pt idx="223">
                  <c:v>93</c:v>
                </c:pt>
                <c:pt idx="224">
                  <c:v>93</c:v>
                </c:pt>
                <c:pt idx="225">
                  <c:v>94</c:v>
                </c:pt>
                <c:pt idx="226">
                  <c:v>94</c:v>
                </c:pt>
                <c:pt idx="227">
                  <c:v>94</c:v>
                </c:pt>
                <c:pt idx="228">
                  <c:v>94</c:v>
                </c:pt>
                <c:pt idx="229">
                  <c:v>94</c:v>
                </c:pt>
                <c:pt idx="230">
                  <c:v>95</c:v>
                </c:pt>
                <c:pt idx="231">
                  <c:v>96</c:v>
                </c:pt>
                <c:pt idx="232">
                  <c:v>97</c:v>
                </c:pt>
                <c:pt idx="233">
                  <c:v>98</c:v>
                </c:pt>
                <c:pt idx="234">
                  <c:v>98</c:v>
                </c:pt>
                <c:pt idx="235">
                  <c:v>98</c:v>
                </c:pt>
                <c:pt idx="236">
                  <c:v>98</c:v>
                </c:pt>
                <c:pt idx="237">
                  <c:v>98</c:v>
                </c:pt>
                <c:pt idx="238">
                  <c:v>98</c:v>
                </c:pt>
                <c:pt idx="239">
                  <c:v>98</c:v>
                </c:pt>
                <c:pt idx="240">
                  <c:v>98</c:v>
                </c:pt>
                <c:pt idx="241">
                  <c:v>99</c:v>
                </c:pt>
                <c:pt idx="242">
                  <c:v>100</c:v>
                </c:pt>
                <c:pt idx="243">
                  <c:v>100</c:v>
                </c:pt>
                <c:pt idx="244">
                  <c:v>101</c:v>
                </c:pt>
                <c:pt idx="245">
                  <c:v>102</c:v>
                </c:pt>
                <c:pt idx="246">
                  <c:v>102</c:v>
                </c:pt>
                <c:pt idx="247">
                  <c:v>102</c:v>
                </c:pt>
                <c:pt idx="248">
                  <c:v>102</c:v>
                </c:pt>
                <c:pt idx="249">
                  <c:v>102</c:v>
                </c:pt>
                <c:pt idx="250">
                  <c:v>102</c:v>
                </c:pt>
                <c:pt idx="251">
                  <c:v>103</c:v>
                </c:pt>
                <c:pt idx="252">
                  <c:v>103</c:v>
                </c:pt>
                <c:pt idx="253">
                  <c:v>104</c:v>
                </c:pt>
                <c:pt idx="254">
                  <c:v>105</c:v>
                </c:pt>
                <c:pt idx="255">
                  <c:v>106</c:v>
                </c:pt>
                <c:pt idx="256">
                  <c:v>107</c:v>
                </c:pt>
                <c:pt idx="257">
                  <c:v>107</c:v>
                </c:pt>
                <c:pt idx="258">
                  <c:v>107</c:v>
                </c:pt>
                <c:pt idx="259">
                  <c:v>108</c:v>
                </c:pt>
                <c:pt idx="260">
                  <c:v>108</c:v>
                </c:pt>
                <c:pt idx="261">
                  <c:v>108</c:v>
                </c:pt>
                <c:pt idx="262">
                  <c:v>109</c:v>
                </c:pt>
                <c:pt idx="263">
                  <c:v>109</c:v>
                </c:pt>
                <c:pt idx="264">
                  <c:v>109</c:v>
                </c:pt>
                <c:pt idx="265">
                  <c:v>109</c:v>
                </c:pt>
                <c:pt idx="266">
                  <c:v>109</c:v>
                </c:pt>
                <c:pt idx="267">
                  <c:v>109</c:v>
                </c:pt>
                <c:pt idx="268">
                  <c:v>109</c:v>
                </c:pt>
                <c:pt idx="269">
                  <c:v>109</c:v>
                </c:pt>
                <c:pt idx="270">
                  <c:v>110</c:v>
                </c:pt>
                <c:pt idx="271">
                  <c:v>110</c:v>
                </c:pt>
                <c:pt idx="272">
                  <c:v>110</c:v>
                </c:pt>
                <c:pt idx="273">
                  <c:v>111</c:v>
                </c:pt>
                <c:pt idx="274">
                  <c:v>112</c:v>
                </c:pt>
                <c:pt idx="275">
                  <c:v>113</c:v>
                </c:pt>
                <c:pt idx="276">
                  <c:v>114</c:v>
                </c:pt>
                <c:pt idx="277">
                  <c:v>114</c:v>
                </c:pt>
                <c:pt idx="278">
                  <c:v>114</c:v>
                </c:pt>
                <c:pt idx="279">
                  <c:v>114</c:v>
                </c:pt>
                <c:pt idx="280">
                  <c:v>115</c:v>
                </c:pt>
                <c:pt idx="281">
                  <c:v>115</c:v>
                </c:pt>
                <c:pt idx="282">
                  <c:v>115</c:v>
                </c:pt>
                <c:pt idx="283">
                  <c:v>115</c:v>
                </c:pt>
                <c:pt idx="284">
                  <c:v>116</c:v>
                </c:pt>
                <c:pt idx="285">
                  <c:v>117</c:v>
                </c:pt>
                <c:pt idx="286">
                  <c:v>117</c:v>
                </c:pt>
                <c:pt idx="287">
                  <c:v>118</c:v>
                </c:pt>
                <c:pt idx="288">
                  <c:v>118</c:v>
                </c:pt>
                <c:pt idx="289">
                  <c:v>119</c:v>
                </c:pt>
                <c:pt idx="290">
                  <c:v>120</c:v>
                </c:pt>
                <c:pt idx="291">
                  <c:v>120</c:v>
                </c:pt>
                <c:pt idx="292">
                  <c:v>120</c:v>
                </c:pt>
                <c:pt idx="293">
                  <c:v>120</c:v>
                </c:pt>
                <c:pt idx="294">
                  <c:v>120</c:v>
                </c:pt>
                <c:pt idx="295">
                  <c:v>120</c:v>
                </c:pt>
                <c:pt idx="296">
                  <c:v>121</c:v>
                </c:pt>
                <c:pt idx="297">
                  <c:v>121</c:v>
                </c:pt>
                <c:pt idx="298">
                  <c:v>122</c:v>
                </c:pt>
                <c:pt idx="299">
                  <c:v>122</c:v>
                </c:pt>
                <c:pt idx="300">
                  <c:v>122</c:v>
                </c:pt>
                <c:pt idx="301">
                  <c:v>122</c:v>
                </c:pt>
                <c:pt idx="302">
                  <c:v>123</c:v>
                </c:pt>
                <c:pt idx="303">
                  <c:v>123</c:v>
                </c:pt>
                <c:pt idx="304">
                  <c:v>123</c:v>
                </c:pt>
                <c:pt idx="305">
                  <c:v>123</c:v>
                </c:pt>
                <c:pt idx="306">
                  <c:v>123</c:v>
                </c:pt>
                <c:pt idx="307">
                  <c:v>123</c:v>
                </c:pt>
                <c:pt idx="308">
                  <c:v>124</c:v>
                </c:pt>
                <c:pt idx="309">
                  <c:v>125</c:v>
                </c:pt>
                <c:pt idx="310">
                  <c:v>126</c:v>
                </c:pt>
                <c:pt idx="311">
                  <c:v>126</c:v>
                </c:pt>
                <c:pt idx="312">
                  <c:v>127</c:v>
                </c:pt>
                <c:pt idx="313">
                  <c:v>128</c:v>
                </c:pt>
                <c:pt idx="314">
                  <c:v>128</c:v>
                </c:pt>
                <c:pt idx="315">
                  <c:v>128</c:v>
                </c:pt>
                <c:pt idx="316">
                  <c:v>128</c:v>
                </c:pt>
                <c:pt idx="317">
                  <c:v>128</c:v>
                </c:pt>
                <c:pt idx="318">
                  <c:v>128</c:v>
                </c:pt>
                <c:pt idx="319">
                  <c:v>128</c:v>
                </c:pt>
                <c:pt idx="320">
                  <c:v>129</c:v>
                </c:pt>
                <c:pt idx="321">
                  <c:v>129</c:v>
                </c:pt>
                <c:pt idx="322">
                  <c:v>130</c:v>
                </c:pt>
                <c:pt idx="323">
                  <c:v>130</c:v>
                </c:pt>
                <c:pt idx="324">
                  <c:v>130</c:v>
                </c:pt>
                <c:pt idx="325">
                  <c:v>131</c:v>
                </c:pt>
                <c:pt idx="326">
                  <c:v>132</c:v>
                </c:pt>
                <c:pt idx="327">
                  <c:v>133</c:v>
                </c:pt>
                <c:pt idx="328">
                  <c:v>133</c:v>
                </c:pt>
                <c:pt idx="329">
                  <c:v>134</c:v>
                </c:pt>
                <c:pt idx="330">
                  <c:v>134</c:v>
                </c:pt>
                <c:pt idx="331">
                  <c:v>134</c:v>
                </c:pt>
                <c:pt idx="332">
                  <c:v>134</c:v>
                </c:pt>
                <c:pt idx="333">
                  <c:v>134</c:v>
                </c:pt>
                <c:pt idx="334">
                  <c:v>134</c:v>
                </c:pt>
                <c:pt idx="335">
                  <c:v>134</c:v>
                </c:pt>
                <c:pt idx="336">
                  <c:v>134</c:v>
                </c:pt>
                <c:pt idx="337">
                  <c:v>134</c:v>
                </c:pt>
                <c:pt idx="338">
                  <c:v>134</c:v>
                </c:pt>
                <c:pt idx="339">
                  <c:v>134</c:v>
                </c:pt>
                <c:pt idx="340">
                  <c:v>134</c:v>
                </c:pt>
                <c:pt idx="341">
                  <c:v>134</c:v>
                </c:pt>
                <c:pt idx="342">
                  <c:v>135</c:v>
                </c:pt>
                <c:pt idx="343">
                  <c:v>135</c:v>
                </c:pt>
                <c:pt idx="344">
                  <c:v>135</c:v>
                </c:pt>
                <c:pt idx="345">
                  <c:v>135</c:v>
                </c:pt>
                <c:pt idx="346">
                  <c:v>135</c:v>
                </c:pt>
                <c:pt idx="347">
                  <c:v>135</c:v>
                </c:pt>
                <c:pt idx="348">
                  <c:v>136</c:v>
                </c:pt>
                <c:pt idx="349">
                  <c:v>137</c:v>
                </c:pt>
                <c:pt idx="350">
                  <c:v>137</c:v>
                </c:pt>
                <c:pt idx="351">
                  <c:v>137</c:v>
                </c:pt>
                <c:pt idx="352">
                  <c:v>137</c:v>
                </c:pt>
                <c:pt idx="353">
                  <c:v>137</c:v>
                </c:pt>
                <c:pt idx="354">
                  <c:v>138</c:v>
                </c:pt>
                <c:pt idx="355">
                  <c:v>139</c:v>
                </c:pt>
                <c:pt idx="356">
                  <c:v>140</c:v>
                </c:pt>
                <c:pt idx="357">
                  <c:v>140</c:v>
                </c:pt>
                <c:pt idx="358">
                  <c:v>141</c:v>
                </c:pt>
                <c:pt idx="359">
                  <c:v>142</c:v>
                </c:pt>
                <c:pt idx="360">
                  <c:v>142</c:v>
                </c:pt>
                <c:pt idx="361">
                  <c:v>143</c:v>
                </c:pt>
                <c:pt idx="362">
                  <c:v>143</c:v>
                </c:pt>
                <c:pt idx="363">
                  <c:v>144</c:v>
                </c:pt>
                <c:pt idx="364">
                  <c:v>145</c:v>
                </c:pt>
                <c:pt idx="365">
                  <c:v>146</c:v>
                </c:pt>
                <c:pt idx="366">
                  <c:v>147</c:v>
                </c:pt>
                <c:pt idx="367">
                  <c:v>148</c:v>
                </c:pt>
                <c:pt idx="368">
                  <c:v>149</c:v>
                </c:pt>
                <c:pt idx="369">
                  <c:v>150</c:v>
                </c:pt>
                <c:pt idx="370">
                  <c:v>150</c:v>
                </c:pt>
                <c:pt idx="371">
                  <c:v>150</c:v>
                </c:pt>
                <c:pt idx="372">
                  <c:v>150</c:v>
                </c:pt>
                <c:pt idx="373">
                  <c:v>150</c:v>
                </c:pt>
                <c:pt idx="374">
                  <c:v>150</c:v>
                </c:pt>
                <c:pt idx="375">
                  <c:v>150</c:v>
                </c:pt>
                <c:pt idx="376">
                  <c:v>151</c:v>
                </c:pt>
                <c:pt idx="377">
                  <c:v>152</c:v>
                </c:pt>
                <c:pt idx="378">
                  <c:v>152</c:v>
                </c:pt>
                <c:pt idx="379">
                  <c:v>153</c:v>
                </c:pt>
                <c:pt idx="380">
                  <c:v>154</c:v>
                </c:pt>
                <c:pt idx="381">
                  <c:v>155</c:v>
                </c:pt>
                <c:pt idx="382">
                  <c:v>155</c:v>
                </c:pt>
                <c:pt idx="383">
                  <c:v>156</c:v>
                </c:pt>
                <c:pt idx="384">
                  <c:v>157</c:v>
                </c:pt>
                <c:pt idx="385">
                  <c:v>157</c:v>
                </c:pt>
                <c:pt idx="386">
                  <c:v>157</c:v>
                </c:pt>
                <c:pt idx="387">
                  <c:v>158</c:v>
                </c:pt>
                <c:pt idx="388">
                  <c:v>159</c:v>
                </c:pt>
                <c:pt idx="389">
                  <c:v>160</c:v>
                </c:pt>
                <c:pt idx="390">
                  <c:v>160</c:v>
                </c:pt>
                <c:pt idx="391">
                  <c:v>160</c:v>
                </c:pt>
                <c:pt idx="392">
                  <c:v>160</c:v>
                </c:pt>
                <c:pt idx="393">
                  <c:v>161</c:v>
                </c:pt>
                <c:pt idx="394">
                  <c:v>162</c:v>
                </c:pt>
                <c:pt idx="395">
                  <c:v>162</c:v>
                </c:pt>
                <c:pt idx="396">
                  <c:v>163</c:v>
                </c:pt>
                <c:pt idx="397">
                  <c:v>163</c:v>
                </c:pt>
                <c:pt idx="398">
                  <c:v>164</c:v>
                </c:pt>
                <c:pt idx="399">
                  <c:v>164</c:v>
                </c:pt>
                <c:pt idx="400">
                  <c:v>165</c:v>
                </c:pt>
                <c:pt idx="401">
                  <c:v>165</c:v>
                </c:pt>
                <c:pt idx="402">
                  <c:v>165</c:v>
                </c:pt>
                <c:pt idx="403">
                  <c:v>166</c:v>
                </c:pt>
                <c:pt idx="404">
                  <c:v>167</c:v>
                </c:pt>
                <c:pt idx="405">
                  <c:v>168</c:v>
                </c:pt>
                <c:pt idx="406">
                  <c:v>168</c:v>
                </c:pt>
                <c:pt idx="407">
                  <c:v>169</c:v>
                </c:pt>
                <c:pt idx="408">
                  <c:v>170</c:v>
                </c:pt>
                <c:pt idx="409">
                  <c:v>170</c:v>
                </c:pt>
                <c:pt idx="410">
                  <c:v>170</c:v>
                </c:pt>
                <c:pt idx="411">
                  <c:v>170</c:v>
                </c:pt>
                <c:pt idx="412">
                  <c:v>170</c:v>
                </c:pt>
                <c:pt idx="413">
                  <c:v>170</c:v>
                </c:pt>
                <c:pt idx="414">
                  <c:v>171</c:v>
                </c:pt>
                <c:pt idx="415">
                  <c:v>171</c:v>
                </c:pt>
                <c:pt idx="416">
                  <c:v>171</c:v>
                </c:pt>
                <c:pt idx="417">
                  <c:v>171</c:v>
                </c:pt>
                <c:pt idx="418">
                  <c:v>171</c:v>
                </c:pt>
                <c:pt idx="419">
                  <c:v>172</c:v>
                </c:pt>
                <c:pt idx="420">
                  <c:v>173</c:v>
                </c:pt>
                <c:pt idx="421">
                  <c:v>174</c:v>
                </c:pt>
                <c:pt idx="422">
                  <c:v>175</c:v>
                </c:pt>
                <c:pt idx="423">
                  <c:v>176</c:v>
                </c:pt>
                <c:pt idx="424">
                  <c:v>176</c:v>
                </c:pt>
                <c:pt idx="425">
                  <c:v>177</c:v>
                </c:pt>
                <c:pt idx="426">
                  <c:v>178</c:v>
                </c:pt>
                <c:pt idx="427">
                  <c:v>178</c:v>
                </c:pt>
                <c:pt idx="428">
                  <c:v>179</c:v>
                </c:pt>
                <c:pt idx="429">
                  <c:v>180</c:v>
                </c:pt>
                <c:pt idx="430">
                  <c:v>180</c:v>
                </c:pt>
                <c:pt idx="431">
                  <c:v>180</c:v>
                </c:pt>
                <c:pt idx="432">
                  <c:v>181</c:v>
                </c:pt>
                <c:pt idx="433">
                  <c:v>181</c:v>
                </c:pt>
                <c:pt idx="434">
                  <c:v>181</c:v>
                </c:pt>
                <c:pt idx="435">
                  <c:v>181</c:v>
                </c:pt>
                <c:pt idx="436">
                  <c:v>182</c:v>
                </c:pt>
                <c:pt idx="437">
                  <c:v>183</c:v>
                </c:pt>
                <c:pt idx="438">
                  <c:v>183</c:v>
                </c:pt>
                <c:pt idx="439">
                  <c:v>184</c:v>
                </c:pt>
                <c:pt idx="440">
                  <c:v>185</c:v>
                </c:pt>
                <c:pt idx="441">
                  <c:v>186</c:v>
                </c:pt>
                <c:pt idx="442">
                  <c:v>187</c:v>
                </c:pt>
                <c:pt idx="443">
                  <c:v>188</c:v>
                </c:pt>
                <c:pt idx="444">
                  <c:v>188</c:v>
                </c:pt>
                <c:pt idx="445">
                  <c:v>188</c:v>
                </c:pt>
                <c:pt idx="446">
                  <c:v>188</c:v>
                </c:pt>
                <c:pt idx="447">
                  <c:v>188</c:v>
                </c:pt>
                <c:pt idx="448">
                  <c:v>188</c:v>
                </c:pt>
                <c:pt idx="449">
                  <c:v>188</c:v>
                </c:pt>
                <c:pt idx="450">
                  <c:v>189</c:v>
                </c:pt>
                <c:pt idx="451">
                  <c:v>190</c:v>
                </c:pt>
                <c:pt idx="452">
                  <c:v>191</c:v>
                </c:pt>
                <c:pt idx="453">
                  <c:v>192</c:v>
                </c:pt>
                <c:pt idx="454">
                  <c:v>193</c:v>
                </c:pt>
                <c:pt idx="455">
                  <c:v>194</c:v>
                </c:pt>
                <c:pt idx="456">
                  <c:v>195</c:v>
                </c:pt>
                <c:pt idx="457">
                  <c:v>196</c:v>
                </c:pt>
                <c:pt idx="458">
                  <c:v>197</c:v>
                </c:pt>
                <c:pt idx="459">
                  <c:v>198</c:v>
                </c:pt>
                <c:pt idx="460">
                  <c:v>199</c:v>
                </c:pt>
                <c:pt idx="461">
                  <c:v>200</c:v>
                </c:pt>
                <c:pt idx="462">
                  <c:v>201</c:v>
                </c:pt>
                <c:pt idx="463">
                  <c:v>201</c:v>
                </c:pt>
                <c:pt idx="464">
                  <c:v>201</c:v>
                </c:pt>
                <c:pt idx="465">
                  <c:v>201</c:v>
                </c:pt>
                <c:pt idx="466">
                  <c:v>201</c:v>
                </c:pt>
                <c:pt idx="467">
                  <c:v>201</c:v>
                </c:pt>
                <c:pt idx="468">
                  <c:v>201</c:v>
                </c:pt>
                <c:pt idx="469">
                  <c:v>201</c:v>
                </c:pt>
                <c:pt idx="470">
                  <c:v>201</c:v>
                </c:pt>
                <c:pt idx="471">
                  <c:v>201</c:v>
                </c:pt>
                <c:pt idx="472">
                  <c:v>201</c:v>
                </c:pt>
                <c:pt idx="473">
                  <c:v>201</c:v>
                </c:pt>
                <c:pt idx="474">
                  <c:v>202</c:v>
                </c:pt>
                <c:pt idx="475">
                  <c:v>203</c:v>
                </c:pt>
                <c:pt idx="476">
                  <c:v>204</c:v>
                </c:pt>
                <c:pt idx="477">
                  <c:v>205</c:v>
                </c:pt>
                <c:pt idx="478">
                  <c:v>206</c:v>
                </c:pt>
                <c:pt idx="479">
                  <c:v>207</c:v>
                </c:pt>
                <c:pt idx="480">
                  <c:v>208</c:v>
                </c:pt>
                <c:pt idx="481">
                  <c:v>209</c:v>
                </c:pt>
                <c:pt idx="482">
                  <c:v>209</c:v>
                </c:pt>
                <c:pt idx="483">
                  <c:v>209</c:v>
                </c:pt>
                <c:pt idx="484">
                  <c:v>210</c:v>
                </c:pt>
                <c:pt idx="485">
                  <c:v>210</c:v>
                </c:pt>
                <c:pt idx="486">
                  <c:v>210</c:v>
                </c:pt>
                <c:pt idx="487">
                  <c:v>210</c:v>
                </c:pt>
                <c:pt idx="488">
                  <c:v>210</c:v>
                </c:pt>
                <c:pt idx="489">
                  <c:v>211</c:v>
                </c:pt>
                <c:pt idx="490">
                  <c:v>211</c:v>
                </c:pt>
                <c:pt idx="491">
                  <c:v>211</c:v>
                </c:pt>
                <c:pt idx="492">
                  <c:v>211</c:v>
                </c:pt>
                <c:pt idx="493">
                  <c:v>211</c:v>
                </c:pt>
                <c:pt idx="494">
                  <c:v>211</c:v>
                </c:pt>
                <c:pt idx="495">
                  <c:v>211</c:v>
                </c:pt>
                <c:pt idx="496">
                  <c:v>212</c:v>
                </c:pt>
                <c:pt idx="497">
                  <c:v>212</c:v>
                </c:pt>
                <c:pt idx="498">
                  <c:v>213</c:v>
                </c:pt>
                <c:pt idx="499">
                  <c:v>214</c:v>
                </c:pt>
                <c:pt idx="500">
                  <c:v>215</c:v>
                </c:pt>
                <c:pt idx="501">
                  <c:v>215</c:v>
                </c:pt>
                <c:pt idx="502">
                  <c:v>216</c:v>
                </c:pt>
                <c:pt idx="503">
                  <c:v>217</c:v>
                </c:pt>
                <c:pt idx="504">
                  <c:v>218</c:v>
                </c:pt>
                <c:pt idx="505">
                  <c:v>218</c:v>
                </c:pt>
                <c:pt idx="506">
                  <c:v>219</c:v>
                </c:pt>
                <c:pt idx="507">
                  <c:v>220</c:v>
                </c:pt>
                <c:pt idx="508">
                  <c:v>221</c:v>
                </c:pt>
                <c:pt idx="509">
                  <c:v>222</c:v>
                </c:pt>
                <c:pt idx="510">
                  <c:v>223</c:v>
                </c:pt>
                <c:pt idx="511">
                  <c:v>224</c:v>
                </c:pt>
                <c:pt idx="512">
                  <c:v>225</c:v>
                </c:pt>
                <c:pt idx="513">
                  <c:v>226</c:v>
                </c:pt>
                <c:pt idx="514">
                  <c:v>227</c:v>
                </c:pt>
                <c:pt idx="515">
                  <c:v>227</c:v>
                </c:pt>
                <c:pt idx="516">
                  <c:v>228</c:v>
                </c:pt>
                <c:pt idx="517">
                  <c:v>229</c:v>
                </c:pt>
                <c:pt idx="518">
                  <c:v>230</c:v>
                </c:pt>
                <c:pt idx="519">
                  <c:v>230</c:v>
                </c:pt>
                <c:pt idx="520">
                  <c:v>230</c:v>
                </c:pt>
                <c:pt idx="521">
                  <c:v>230</c:v>
                </c:pt>
                <c:pt idx="522">
                  <c:v>231</c:v>
                </c:pt>
                <c:pt idx="523">
                  <c:v>231</c:v>
                </c:pt>
                <c:pt idx="524">
                  <c:v>231</c:v>
                </c:pt>
                <c:pt idx="525">
                  <c:v>231</c:v>
                </c:pt>
                <c:pt idx="526">
                  <c:v>232</c:v>
                </c:pt>
                <c:pt idx="527">
                  <c:v>232</c:v>
                </c:pt>
                <c:pt idx="528">
                  <c:v>233</c:v>
                </c:pt>
                <c:pt idx="529">
                  <c:v>234</c:v>
                </c:pt>
                <c:pt idx="530">
                  <c:v>234</c:v>
                </c:pt>
                <c:pt idx="531">
                  <c:v>234</c:v>
                </c:pt>
                <c:pt idx="532">
                  <c:v>234</c:v>
                </c:pt>
                <c:pt idx="533">
                  <c:v>234</c:v>
                </c:pt>
                <c:pt idx="534">
                  <c:v>235</c:v>
                </c:pt>
                <c:pt idx="535">
                  <c:v>235</c:v>
                </c:pt>
                <c:pt idx="536">
                  <c:v>236</c:v>
                </c:pt>
                <c:pt idx="537">
                  <c:v>236</c:v>
                </c:pt>
                <c:pt idx="538">
                  <c:v>236</c:v>
                </c:pt>
                <c:pt idx="539">
                  <c:v>237</c:v>
                </c:pt>
                <c:pt idx="540">
                  <c:v>238</c:v>
                </c:pt>
                <c:pt idx="541">
                  <c:v>239</c:v>
                </c:pt>
                <c:pt idx="542">
                  <c:v>240</c:v>
                </c:pt>
                <c:pt idx="543">
                  <c:v>241</c:v>
                </c:pt>
                <c:pt idx="544">
                  <c:v>242</c:v>
                </c:pt>
                <c:pt idx="545">
                  <c:v>243</c:v>
                </c:pt>
                <c:pt idx="546">
                  <c:v>243</c:v>
                </c:pt>
                <c:pt idx="547">
                  <c:v>244</c:v>
                </c:pt>
                <c:pt idx="548">
                  <c:v>245</c:v>
                </c:pt>
                <c:pt idx="549">
                  <c:v>246</c:v>
                </c:pt>
                <c:pt idx="550">
                  <c:v>247</c:v>
                </c:pt>
                <c:pt idx="551">
                  <c:v>247</c:v>
                </c:pt>
                <c:pt idx="552">
                  <c:v>247</c:v>
                </c:pt>
                <c:pt idx="553">
                  <c:v>247</c:v>
                </c:pt>
                <c:pt idx="554">
                  <c:v>248</c:v>
                </c:pt>
                <c:pt idx="555">
                  <c:v>249</c:v>
                </c:pt>
                <c:pt idx="556">
                  <c:v>250</c:v>
                </c:pt>
                <c:pt idx="557">
                  <c:v>251</c:v>
                </c:pt>
                <c:pt idx="558">
                  <c:v>252</c:v>
                </c:pt>
                <c:pt idx="559">
                  <c:v>253</c:v>
                </c:pt>
                <c:pt idx="560">
                  <c:v>253</c:v>
                </c:pt>
                <c:pt idx="561">
                  <c:v>253</c:v>
                </c:pt>
                <c:pt idx="562">
                  <c:v>254</c:v>
                </c:pt>
                <c:pt idx="563">
                  <c:v>255</c:v>
                </c:pt>
                <c:pt idx="564">
                  <c:v>255</c:v>
                </c:pt>
                <c:pt idx="565">
                  <c:v>256</c:v>
                </c:pt>
                <c:pt idx="566">
                  <c:v>256</c:v>
                </c:pt>
                <c:pt idx="567">
                  <c:v>256</c:v>
                </c:pt>
                <c:pt idx="568">
                  <c:v>257</c:v>
                </c:pt>
                <c:pt idx="569">
                  <c:v>258</c:v>
                </c:pt>
                <c:pt idx="570">
                  <c:v>259</c:v>
                </c:pt>
                <c:pt idx="571">
                  <c:v>260</c:v>
                </c:pt>
                <c:pt idx="572">
                  <c:v>260</c:v>
                </c:pt>
                <c:pt idx="573">
                  <c:v>261</c:v>
                </c:pt>
                <c:pt idx="574">
                  <c:v>261</c:v>
                </c:pt>
                <c:pt idx="575">
                  <c:v>261</c:v>
                </c:pt>
                <c:pt idx="576">
                  <c:v>261</c:v>
                </c:pt>
                <c:pt idx="577">
                  <c:v>262</c:v>
                </c:pt>
                <c:pt idx="578">
                  <c:v>263</c:v>
                </c:pt>
                <c:pt idx="579">
                  <c:v>263</c:v>
                </c:pt>
                <c:pt idx="580">
                  <c:v>263</c:v>
                </c:pt>
                <c:pt idx="581">
                  <c:v>264</c:v>
                </c:pt>
                <c:pt idx="582">
                  <c:v>265</c:v>
                </c:pt>
                <c:pt idx="583">
                  <c:v>265</c:v>
                </c:pt>
                <c:pt idx="584">
                  <c:v>265</c:v>
                </c:pt>
                <c:pt idx="585">
                  <c:v>266</c:v>
                </c:pt>
                <c:pt idx="586">
                  <c:v>266</c:v>
                </c:pt>
                <c:pt idx="587">
                  <c:v>266</c:v>
                </c:pt>
                <c:pt idx="588">
                  <c:v>267</c:v>
                </c:pt>
                <c:pt idx="589">
                  <c:v>267</c:v>
                </c:pt>
                <c:pt idx="590">
                  <c:v>268</c:v>
                </c:pt>
                <c:pt idx="591">
                  <c:v>269</c:v>
                </c:pt>
                <c:pt idx="592">
                  <c:v>269</c:v>
                </c:pt>
                <c:pt idx="593">
                  <c:v>270</c:v>
                </c:pt>
                <c:pt idx="594">
                  <c:v>270</c:v>
                </c:pt>
                <c:pt idx="595">
                  <c:v>270</c:v>
                </c:pt>
                <c:pt idx="596">
                  <c:v>270</c:v>
                </c:pt>
                <c:pt idx="597">
                  <c:v>270</c:v>
                </c:pt>
                <c:pt idx="598">
                  <c:v>270</c:v>
                </c:pt>
                <c:pt idx="599">
                  <c:v>271</c:v>
                </c:pt>
                <c:pt idx="600">
                  <c:v>271</c:v>
                </c:pt>
                <c:pt idx="601">
                  <c:v>272</c:v>
                </c:pt>
                <c:pt idx="602">
                  <c:v>273</c:v>
                </c:pt>
                <c:pt idx="603">
                  <c:v>274</c:v>
                </c:pt>
                <c:pt idx="604">
                  <c:v>275</c:v>
                </c:pt>
                <c:pt idx="605">
                  <c:v>276</c:v>
                </c:pt>
                <c:pt idx="606">
                  <c:v>276</c:v>
                </c:pt>
                <c:pt idx="607">
                  <c:v>276</c:v>
                </c:pt>
                <c:pt idx="608">
                  <c:v>276</c:v>
                </c:pt>
                <c:pt idx="609">
                  <c:v>276</c:v>
                </c:pt>
                <c:pt idx="610">
                  <c:v>276</c:v>
                </c:pt>
                <c:pt idx="611">
                  <c:v>276</c:v>
                </c:pt>
                <c:pt idx="612">
                  <c:v>277</c:v>
                </c:pt>
                <c:pt idx="613">
                  <c:v>278</c:v>
                </c:pt>
                <c:pt idx="614">
                  <c:v>279</c:v>
                </c:pt>
                <c:pt idx="615">
                  <c:v>279</c:v>
                </c:pt>
                <c:pt idx="616">
                  <c:v>280</c:v>
                </c:pt>
                <c:pt idx="617">
                  <c:v>281</c:v>
                </c:pt>
                <c:pt idx="618">
                  <c:v>282</c:v>
                </c:pt>
                <c:pt idx="619">
                  <c:v>283</c:v>
                </c:pt>
                <c:pt idx="620">
                  <c:v>284</c:v>
                </c:pt>
                <c:pt idx="621">
                  <c:v>285</c:v>
                </c:pt>
                <c:pt idx="622">
                  <c:v>286</c:v>
                </c:pt>
                <c:pt idx="623">
                  <c:v>287</c:v>
                </c:pt>
                <c:pt idx="624">
                  <c:v>288</c:v>
                </c:pt>
                <c:pt idx="625">
                  <c:v>289</c:v>
                </c:pt>
                <c:pt idx="626">
                  <c:v>289</c:v>
                </c:pt>
                <c:pt idx="627">
                  <c:v>290</c:v>
                </c:pt>
                <c:pt idx="628">
                  <c:v>290</c:v>
                </c:pt>
                <c:pt idx="629">
                  <c:v>290</c:v>
                </c:pt>
                <c:pt idx="630">
                  <c:v>290</c:v>
                </c:pt>
                <c:pt idx="631">
                  <c:v>290</c:v>
                </c:pt>
                <c:pt idx="632">
                  <c:v>290</c:v>
                </c:pt>
                <c:pt idx="633">
                  <c:v>290</c:v>
                </c:pt>
                <c:pt idx="634">
                  <c:v>290</c:v>
                </c:pt>
                <c:pt idx="635">
                  <c:v>290</c:v>
                </c:pt>
                <c:pt idx="636">
                  <c:v>291</c:v>
                </c:pt>
                <c:pt idx="637">
                  <c:v>291</c:v>
                </c:pt>
                <c:pt idx="638">
                  <c:v>291</c:v>
                </c:pt>
                <c:pt idx="639">
                  <c:v>291</c:v>
                </c:pt>
                <c:pt idx="640">
                  <c:v>292</c:v>
                </c:pt>
                <c:pt idx="641">
                  <c:v>293</c:v>
                </c:pt>
                <c:pt idx="642">
                  <c:v>294</c:v>
                </c:pt>
                <c:pt idx="643">
                  <c:v>295</c:v>
                </c:pt>
                <c:pt idx="644">
                  <c:v>296</c:v>
                </c:pt>
                <c:pt idx="645">
                  <c:v>297</c:v>
                </c:pt>
                <c:pt idx="646">
                  <c:v>297</c:v>
                </c:pt>
                <c:pt idx="647">
                  <c:v>297</c:v>
                </c:pt>
                <c:pt idx="648">
                  <c:v>297</c:v>
                </c:pt>
                <c:pt idx="649">
                  <c:v>297</c:v>
                </c:pt>
                <c:pt idx="650">
                  <c:v>297</c:v>
                </c:pt>
                <c:pt idx="651">
                  <c:v>298</c:v>
                </c:pt>
                <c:pt idx="652">
                  <c:v>298</c:v>
                </c:pt>
                <c:pt idx="653">
                  <c:v>298</c:v>
                </c:pt>
                <c:pt idx="654">
                  <c:v>298</c:v>
                </c:pt>
                <c:pt idx="655">
                  <c:v>299</c:v>
                </c:pt>
                <c:pt idx="656">
                  <c:v>300</c:v>
                </c:pt>
                <c:pt idx="657">
                  <c:v>300</c:v>
                </c:pt>
                <c:pt idx="658">
                  <c:v>300</c:v>
                </c:pt>
                <c:pt idx="659">
                  <c:v>300</c:v>
                </c:pt>
                <c:pt idx="660">
                  <c:v>300</c:v>
                </c:pt>
                <c:pt idx="661">
                  <c:v>301</c:v>
                </c:pt>
                <c:pt idx="662">
                  <c:v>302</c:v>
                </c:pt>
                <c:pt idx="663">
                  <c:v>302</c:v>
                </c:pt>
                <c:pt idx="664">
                  <c:v>303</c:v>
                </c:pt>
                <c:pt idx="665">
                  <c:v>304</c:v>
                </c:pt>
                <c:pt idx="666">
                  <c:v>305</c:v>
                </c:pt>
                <c:pt idx="667">
                  <c:v>305</c:v>
                </c:pt>
                <c:pt idx="668">
                  <c:v>306</c:v>
                </c:pt>
                <c:pt idx="669">
                  <c:v>307</c:v>
                </c:pt>
                <c:pt idx="670">
                  <c:v>308</c:v>
                </c:pt>
                <c:pt idx="671">
                  <c:v>308</c:v>
                </c:pt>
                <c:pt idx="672">
                  <c:v>309</c:v>
                </c:pt>
                <c:pt idx="673">
                  <c:v>310</c:v>
                </c:pt>
                <c:pt idx="674">
                  <c:v>310</c:v>
                </c:pt>
                <c:pt idx="675">
                  <c:v>310</c:v>
                </c:pt>
                <c:pt idx="676">
                  <c:v>310</c:v>
                </c:pt>
                <c:pt idx="677">
                  <c:v>311</c:v>
                </c:pt>
                <c:pt idx="678">
                  <c:v>312</c:v>
                </c:pt>
                <c:pt idx="679">
                  <c:v>313</c:v>
                </c:pt>
                <c:pt idx="680">
                  <c:v>313</c:v>
                </c:pt>
                <c:pt idx="681">
                  <c:v>314</c:v>
                </c:pt>
                <c:pt idx="682">
                  <c:v>315</c:v>
                </c:pt>
                <c:pt idx="683">
                  <c:v>316</c:v>
                </c:pt>
                <c:pt idx="684">
                  <c:v>317</c:v>
                </c:pt>
                <c:pt idx="685">
                  <c:v>318</c:v>
                </c:pt>
                <c:pt idx="686">
                  <c:v>319</c:v>
                </c:pt>
                <c:pt idx="687">
                  <c:v>320</c:v>
                </c:pt>
                <c:pt idx="688">
                  <c:v>320</c:v>
                </c:pt>
                <c:pt idx="689">
                  <c:v>320</c:v>
                </c:pt>
                <c:pt idx="690">
                  <c:v>320</c:v>
                </c:pt>
                <c:pt idx="691">
                  <c:v>321</c:v>
                </c:pt>
                <c:pt idx="692">
                  <c:v>322</c:v>
                </c:pt>
                <c:pt idx="693">
                  <c:v>322</c:v>
                </c:pt>
                <c:pt idx="694">
                  <c:v>323</c:v>
                </c:pt>
                <c:pt idx="695">
                  <c:v>324</c:v>
                </c:pt>
                <c:pt idx="696">
                  <c:v>325</c:v>
                </c:pt>
                <c:pt idx="697">
                  <c:v>325</c:v>
                </c:pt>
                <c:pt idx="698">
                  <c:v>326</c:v>
                </c:pt>
                <c:pt idx="699">
                  <c:v>327</c:v>
                </c:pt>
                <c:pt idx="700">
                  <c:v>328</c:v>
                </c:pt>
                <c:pt idx="701">
                  <c:v>328</c:v>
                </c:pt>
                <c:pt idx="702">
                  <c:v>328</c:v>
                </c:pt>
                <c:pt idx="703">
                  <c:v>328</c:v>
                </c:pt>
                <c:pt idx="704">
                  <c:v>328</c:v>
                </c:pt>
                <c:pt idx="705">
                  <c:v>328</c:v>
                </c:pt>
                <c:pt idx="706">
                  <c:v>328</c:v>
                </c:pt>
                <c:pt idx="707">
                  <c:v>328</c:v>
                </c:pt>
                <c:pt idx="708">
                  <c:v>328</c:v>
                </c:pt>
                <c:pt idx="709">
                  <c:v>328</c:v>
                </c:pt>
                <c:pt idx="710">
                  <c:v>328</c:v>
                </c:pt>
                <c:pt idx="711">
                  <c:v>328</c:v>
                </c:pt>
                <c:pt idx="712">
                  <c:v>329</c:v>
                </c:pt>
                <c:pt idx="713">
                  <c:v>329</c:v>
                </c:pt>
                <c:pt idx="714">
                  <c:v>330</c:v>
                </c:pt>
                <c:pt idx="715">
                  <c:v>331</c:v>
                </c:pt>
                <c:pt idx="716">
                  <c:v>332</c:v>
                </c:pt>
                <c:pt idx="717">
                  <c:v>332</c:v>
                </c:pt>
                <c:pt idx="718">
                  <c:v>333</c:v>
                </c:pt>
                <c:pt idx="719">
                  <c:v>334</c:v>
                </c:pt>
                <c:pt idx="720">
                  <c:v>335</c:v>
                </c:pt>
                <c:pt idx="721">
                  <c:v>336</c:v>
                </c:pt>
                <c:pt idx="722">
                  <c:v>337</c:v>
                </c:pt>
                <c:pt idx="723">
                  <c:v>337</c:v>
                </c:pt>
                <c:pt idx="724">
                  <c:v>337</c:v>
                </c:pt>
                <c:pt idx="725">
                  <c:v>337</c:v>
                </c:pt>
                <c:pt idx="726">
                  <c:v>337</c:v>
                </c:pt>
                <c:pt idx="727">
                  <c:v>338</c:v>
                </c:pt>
                <c:pt idx="728">
                  <c:v>339</c:v>
                </c:pt>
                <c:pt idx="729">
                  <c:v>339</c:v>
                </c:pt>
                <c:pt idx="730">
                  <c:v>340</c:v>
                </c:pt>
                <c:pt idx="731">
                  <c:v>341</c:v>
                </c:pt>
                <c:pt idx="732">
                  <c:v>342</c:v>
                </c:pt>
                <c:pt idx="733">
                  <c:v>342</c:v>
                </c:pt>
                <c:pt idx="734">
                  <c:v>343</c:v>
                </c:pt>
                <c:pt idx="735">
                  <c:v>343</c:v>
                </c:pt>
                <c:pt idx="736">
                  <c:v>344</c:v>
                </c:pt>
                <c:pt idx="737">
                  <c:v>345</c:v>
                </c:pt>
                <c:pt idx="738">
                  <c:v>346</c:v>
                </c:pt>
                <c:pt idx="739">
                  <c:v>347</c:v>
                </c:pt>
                <c:pt idx="740">
                  <c:v>347</c:v>
                </c:pt>
                <c:pt idx="741">
                  <c:v>347</c:v>
                </c:pt>
                <c:pt idx="742">
                  <c:v>347</c:v>
                </c:pt>
                <c:pt idx="743">
                  <c:v>347</c:v>
                </c:pt>
                <c:pt idx="744">
                  <c:v>347</c:v>
                </c:pt>
                <c:pt idx="745">
                  <c:v>348</c:v>
                </c:pt>
                <c:pt idx="746">
                  <c:v>349</c:v>
                </c:pt>
                <c:pt idx="747">
                  <c:v>350</c:v>
                </c:pt>
                <c:pt idx="748">
                  <c:v>351</c:v>
                </c:pt>
                <c:pt idx="749">
                  <c:v>352</c:v>
                </c:pt>
                <c:pt idx="750">
                  <c:v>353</c:v>
                </c:pt>
                <c:pt idx="751">
                  <c:v>354</c:v>
                </c:pt>
                <c:pt idx="752">
                  <c:v>355</c:v>
                </c:pt>
                <c:pt idx="753">
                  <c:v>355</c:v>
                </c:pt>
                <c:pt idx="754">
                  <c:v>355</c:v>
                </c:pt>
                <c:pt idx="755">
                  <c:v>355</c:v>
                </c:pt>
                <c:pt idx="756">
                  <c:v>355</c:v>
                </c:pt>
                <c:pt idx="757">
                  <c:v>356</c:v>
                </c:pt>
                <c:pt idx="758">
                  <c:v>357</c:v>
                </c:pt>
                <c:pt idx="759">
                  <c:v>358</c:v>
                </c:pt>
                <c:pt idx="760">
                  <c:v>358</c:v>
                </c:pt>
                <c:pt idx="761">
                  <c:v>358</c:v>
                </c:pt>
                <c:pt idx="762">
                  <c:v>359</c:v>
                </c:pt>
                <c:pt idx="763">
                  <c:v>360</c:v>
                </c:pt>
                <c:pt idx="764">
                  <c:v>361</c:v>
                </c:pt>
                <c:pt idx="765">
                  <c:v>361</c:v>
                </c:pt>
                <c:pt idx="766">
                  <c:v>361</c:v>
                </c:pt>
                <c:pt idx="767">
                  <c:v>362</c:v>
                </c:pt>
                <c:pt idx="768">
                  <c:v>362</c:v>
                </c:pt>
                <c:pt idx="769">
                  <c:v>362</c:v>
                </c:pt>
                <c:pt idx="770">
                  <c:v>362</c:v>
                </c:pt>
                <c:pt idx="771">
                  <c:v>362</c:v>
                </c:pt>
                <c:pt idx="772">
                  <c:v>363</c:v>
                </c:pt>
                <c:pt idx="773">
                  <c:v>363</c:v>
                </c:pt>
                <c:pt idx="774">
                  <c:v>363</c:v>
                </c:pt>
                <c:pt idx="775">
                  <c:v>363</c:v>
                </c:pt>
                <c:pt idx="776">
                  <c:v>363</c:v>
                </c:pt>
                <c:pt idx="777">
                  <c:v>364</c:v>
                </c:pt>
                <c:pt idx="778">
                  <c:v>365</c:v>
                </c:pt>
                <c:pt idx="779">
                  <c:v>365</c:v>
                </c:pt>
                <c:pt idx="780">
                  <c:v>366</c:v>
                </c:pt>
                <c:pt idx="781">
                  <c:v>367</c:v>
                </c:pt>
                <c:pt idx="782">
                  <c:v>368</c:v>
                </c:pt>
                <c:pt idx="783">
                  <c:v>368</c:v>
                </c:pt>
                <c:pt idx="784">
                  <c:v>368</c:v>
                </c:pt>
                <c:pt idx="785">
                  <c:v>368</c:v>
                </c:pt>
                <c:pt idx="786">
                  <c:v>368</c:v>
                </c:pt>
                <c:pt idx="787">
                  <c:v>369</c:v>
                </c:pt>
                <c:pt idx="788">
                  <c:v>369</c:v>
                </c:pt>
                <c:pt idx="789">
                  <c:v>369</c:v>
                </c:pt>
                <c:pt idx="790">
                  <c:v>370</c:v>
                </c:pt>
                <c:pt idx="791">
                  <c:v>371</c:v>
                </c:pt>
                <c:pt idx="792">
                  <c:v>371</c:v>
                </c:pt>
                <c:pt idx="793">
                  <c:v>371</c:v>
                </c:pt>
                <c:pt idx="794">
                  <c:v>372</c:v>
                </c:pt>
                <c:pt idx="795">
                  <c:v>373</c:v>
                </c:pt>
                <c:pt idx="796">
                  <c:v>373</c:v>
                </c:pt>
                <c:pt idx="797">
                  <c:v>374</c:v>
                </c:pt>
                <c:pt idx="798">
                  <c:v>375</c:v>
                </c:pt>
                <c:pt idx="799">
                  <c:v>375</c:v>
                </c:pt>
                <c:pt idx="800">
                  <c:v>375</c:v>
                </c:pt>
                <c:pt idx="801">
                  <c:v>375</c:v>
                </c:pt>
                <c:pt idx="802">
                  <c:v>375</c:v>
                </c:pt>
                <c:pt idx="803">
                  <c:v>376</c:v>
                </c:pt>
                <c:pt idx="804">
                  <c:v>377</c:v>
                </c:pt>
                <c:pt idx="805">
                  <c:v>377</c:v>
                </c:pt>
                <c:pt idx="806">
                  <c:v>378</c:v>
                </c:pt>
                <c:pt idx="807">
                  <c:v>379</c:v>
                </c:pt>
                <c:pt idx="808">
                  <c:v>380</c:v>
                </c:pt>
                <c:pt idx="809">
                  <c:v>381</c:v>
                </c:pt>
                <c:pt idx="810">
                  <c:v>381</c:v>
                </c:pt>
                <c:pt idx="811">
                  <c:v>381</c:v>
                </c:pt>
                <c:pt idx="812">
                  <c:v>381</c:v>
                </c:pt>
                <c:pt idx="813">
                  <c:v>382</c:v>
                </c:pt>
                <c:pt idx="814">
                  <c:v>382</c:v>
                </c:pt>
                <c:pt idx="815">
                  <c:v>382</c:v>
                </c:pt>
                <c:pt idx="816">
                  <c:v>382</c:v>
                </c:pt>
                <c:pt idx="817">
                  <c:v>382</c:v>
                </c:pt>
                <c:pt idx="818">
                  <c:v>382</c:v>
                </c:pt>
                <c:pt idx="819">
                  <c:v>382</c:v>
                </c:pt>
                <c:pt idx="820">
                  <c:v>382</c:v>
                </c:pt>
                <c:pt idx="821">
                  <c:v>382</c:v>
                </c:pt>
                <c:pt idx="822">
                  <c:v>383</c:v>
                </c:pt>
                <c:pt idx="823">
                  <c:v>383</c:v>
                </c:pt>
                <c:pt idx="824">
                  <c:v>383</c:v>
                </c:pt>
                <c:pt idx="825">
                  <c:v>383</c:v>
                </c:pt>
                <c:pt idx="826">
                  <c:v>384</c:v>
                </c:pt>
                <c:pt idx="827">
                  <c:v>385</c:v>
                </c:pt>
                <c:pt idx="828">
                  <c:v>385</c:v>
                </c:pt>
                <c:pt idx="829">
                  <c:v>386</c:v>
                </c:pt>
                <c:pt idx="830">
                  <c:v>387</c:v>
                </c:pt>
                <c:pt idx="831">
                  <c:v>387</c:v>
                </c:pt>
                <c:pt idx="832">
                  <c:v>387</c:v>
                </c:pt>
                <c:pt idx="833">
                  <c:v>388</c:v>
                </c:pt>
                <c:pt idx="834">
                  <c:v>388</c:v>
                </c:pt>
                <c:pt idx="835">
                  <c:v>389</c:v>
                </c:pt>
                <c:pt idx="836">
                  <c:v>390</c:v>
                </c:pt>
                <c:pt idx="837">
                  <c:v>391</c:v>
                </c:pt>
                <c:pt idx="838">
                  <c:v>392</c:v>
                </c:pt>
                <c:pt idx="839">
                  <c:v>392</c:v>
                </c:pt>
                <c:pt idx="840">
                  <c:v>393</c:v>
                </c:pt>
                <c:pt idx="841">
                  <c:v>394</c:v>
                </c:pt>
                <c:pt idx="842">
                  <c:v>394</c:v>
                </c:pt>
                <c:pt idx="843">
                  <c:v>395</c:v>
                </c:pt>
                <c:pt idx="844">
                  <c:v>396</c:v>
                </c:pt>
                <c:pt idx="845">
                  <c:v>397</c:v>
                </c:pt>
                <c:pt idx="846">
                  <c:v>398</c:v>
                </c:pt>
                <c:pt idx="847">
                  <c:v>399</c:v>
                </c:pt>
                <c:pt idx="848">
                  <c:v>400</c:v>
                </c:pt>
                <c:pt idx="849">
                  <c:v>401</c:v>
                </c:pt>
                <c:pt idx="850">
                  <c:v>402</c:v>
                </c:pt>
                <c:pt idx="851">
                  <c:v>402</c:v>
                </c:pt>
                <c:pt idx="852">
                  <c:v>402</c:v>
                </c:pt>
                <c:pt idx="853">
                  <c:v>402</c:v>
                </c:pt>
                <c:pt idx="854">
                  <c:v>402</c:v>
                </c:pt>
                <c:pt idx="855">
                  <c:v>402</c:v>
                </c:pt>
                <c:pt idx="856">
                  <c:v>402</c:v>
                </c:pt>
                <c:pt idx="857">
                  <c:v>403</c:v>
                </c:pt>
                <c:pt idx="858">
                  <c:v>404</c:v>
                </c:pt>
                <c:pt idx="859">
                  <c:v>405</c:v>
                </c:pt>
                <c:pt idx="860">
                  <c:v>405</c:v>
                </c:pt>
                <c:pt idx="861">
                  <c:v>406</c:v>
                </c:pt>
                <c:pt idx="862">
                  <c:v>406</c:v>
                </c:pt>
                <c:pt idx="863">
                  <c:v>407</c:v>
                </c:pt>
                <c:pt idx="864">
                  <c:v>408</c:v>
                </c:pt>
                <c:pt idx="865">
                  <c:v>409</c:v>
                </c:pt>
                <c:pt idx="866">
                  <c:v>409</c:v>
                </c:pt>
                <c:pt idx="867">
                  <c:v>409</c:v>
                </c:pt>
                <c:pt idx="868">
                  <c:v>409</c:v>
                </c:pt>
                <c:pt idx="869">
                  <c:v>410</c:v>
                </c:pt>
                <c:pt idx="870">
                  <c:v>410</c:v>
                </c:pt>
                <c:pt idx="871">
                  <c:v>410</c:v>
                </c:pt>
                <c:pt idx="872">
                  <c:v>411</c:v>
                </c:pt>
                <c:pt idx="873">
                  <c:v>411</c:v>
                </c:pt>
                <c:pt idx="874">
                  <c:v>411</c:v>
                </c:pt>
                <c:pt idx="875">
                  <c:v>411</c:v>
                </c:pt>
                <c:pt idx="876">
                  <c:v>411</c:v>
                </c:pt>
                <c:pt idx="877">
                  <c:v>412</c:v>
                </c:pt>
                <c:pt idx="878">
                  <c:v>412</c:v>
                </c:pt>
                <c:pt idx="879">
                  <c:v>412</c:v>
                </c:pt>
                <c:pt idx="880">
                  <c:v>413</c:v>
                </c:pt>
                <c:pt idx="881">
                  <c:v>413</c:v>
                </c:pt>
                <c:pt idx="882">
                  <c:v>414</c:v>
                </c:pt>
                <c:pt idx="883">
                  <c:v>414</c:v>
                </c:pt>
                <c:pt idx="884">
                  <c:v>414</c:v>
                </c:pt>
                <c:pt idx="885">
                  <c:v>414</c:v>
                </c:pt>
                <c:pt idx="886">
                  <c:v>415</c:v>
                </c:pt>
                <c:pt idx="887">
                  <c:v>416</c:v>
                </c:pt>
                <c:pt idx="888">
                  <c:v>417</c:v>
                </c:pt>
                <c:pt idx="889">
                  <c:v>417</c:v>
                </c:pt>
                <c:pt idx="890">
                  <c:v>418</c:v>
                </c:pt>
                <c:pt idx="891">
                  <c:v>418</c:v>
                </c:pt>
                <c:pt idx="892">
                  <c:v>419</c:v>
                </c:pt>
                <c:pt idx="893">
                  <c:v>419</c:v>
                </c:pt>
                <c:pt idx="894">
                  <c:v>419</c:v>
                </c:pt>
                <c:pt idx="895">
                  <c:v>419</c:v>
                </c:pt>
                <c:pt idx="896">
                  <c:v>420</c:v>
                </c:pt>
                <c:pt idx="897">
                  <c:v>420</c:v>
                </c:pt>
                <c:pt idx="898">
                  <c:v>420</c:v>
                </c:pt>
                <c:pt idx="899">
                  <c:v>420</c:v>
                </c:pt>
                <c:pt idx="900">
                  <c:v>420</c:v>
                </c:pt>
                <c:pt idx="901">
                  <c:v>421</c:v>
                </c:pt>
                <c:pt idx="902">
                  <c:v>422</c:v>
                </c:pt>
                <c:pt idx="903">
                  <c:v>423</c:v>
                </c:pt>
                <c:pt idx="904">
                  <c:v>424</c:v>
                </c:pt>
                <c:pt idx="905">
                  <c:v>424</c:v>
                </c:pt>
                <c:pt idx="906">
                  <c:v>425</c:v>
                </c:pt>
                <c:pt idx="907">
                  <c:v>425</c:v>
                </c:pt>
                <c:pt idx="908">
                  <c:v>426</c:v>
                </c:pt>
                <c:pt idx="909">
                  <c:v>426</c:v>
                </c:pt>
                <c:pt idx="910">
                  <c:v>427</c:v>
                </c:pt>
                <c:pt idx="911">
                  <c:v>428</c:v>
                </c:pt>
                <c:pt idx="912">
                  <c:v>429</c:v>
                </c:pt>
                <c:pt idx="913">
                  <c:v>429</c:v>
                </c:pt>
                <c:pt idx="914">
                  <c:v>429</c:v>
                </c:pt>
                <c:pt idx="915">
                  <c:v>429</c:v>
                </c:pt>
                <c:pt idx="916">
                  <c:v>429</c:v>
                </c:pt>
                <c:pt idx="917">
                  <c:v>429</c:v>
                </c:pt>
                <c:pt idx="918">
                  <c:v>429</c:v>
                </c:pt>
                <c:pt idx="919">
                  <c:v>430</c:v>
                </c:pt>
                <c:pt idx="920">
                  <c:v>431</c:v>
                </c:pt>
                <c:pt idx="921">
                  <c:v>432</c:v>
                </c:pt>
                <c:pt idx="922">
                  <c:v>432</c:v>
                </c:pt>
                <c:pt idx="923">
                  <c:v>432</c:v>
                </c:pt>
                <c:pt idx="924">
                  <c:v>433</c:v>
                </c:pt>
                <c:pt idx="925">
                  <c:v>434</c:v>
                </c:pt>
                <c:pt idx="926">
                  <c:v>435</c:v>
                </c:pt>
                <c:pt idx="927">
                  <c:v>436</c:v>
                </c:pt>
                <c:pt idx="928">
                  <c:v>437</c:v>
                </c:pt>
                <c:pt idx="929">
                  <c:v>438</c:v>
                </c:pt>
                <c:pt idx="930">
                  <c:v>438</c:v>
                </c:pt>
                <c:pt idx="931">
                  <c:v>439</c:v>
                </c:pt>
                <c:pt idx="932">
                  <c:v>439</c:v>
                </c:pt>
                <c:pt idx="933">
                  <c:v>440</c:v>
                </c:pt>
                <c:pt idx="934">
                  <c:v>441</c:v>
                </c:pt>
                <c:pt idx="935">
                  <c:v>441</c:v>
                </c:pt>
                <c:pt idx="936">
                  <c:v>442</c:v>
                </c:pt>
                <c:pt idx="937">
                  <c:v>443</c:v>
                </c:pt>
                <c:pt idx="938">
                  <c:v>444</c:v>
                </c:pt>
                <c:pt idx="939">
                  <c:v>445</c:v>
                </c:pt>
                <c:pt idx="940">
                  <c:v>446</c:v>
                </c:pt>
                <c:pt idx="941">
                  <c:v>447</c:v>
                </c:pt>
                <c:pt idx="942">
                  <c:v>448</c:v>
                </c:pt>
                <c:pt idx="943">
                  <c:v>449</c:v>
                </c:pt>
                <c:pt idx="944">
                  <c:v>449</c:v>
                </c:pt>
                <c:pt idx="945">
                  <c:v>450</c:v>
                </c:pt>
                <c:pt idx="946">
                  <c:v>451</c:v>
                </c:pt>
                <c:pt idx="947">
                  <c:v>452</c:v>
                </c:pt>
                <c:pt idx="948">
                  <c:v>453</c:v>
                </c:pt>
                <c:pt idx="949">
                  <c:v>454</c:v>
                </c:pt>
                <c:pt idx="950">
                  <c:v>454</c:v>
                </c:pt>
                <c:pt idx="951">
                  <c:v>454</c:v>
                </c:pt>
                <c:pt idx="952">
                  <c:v>454</c:v>
                </c:pt>
                <c:pt idx="953">
                  <c:v>454</c:v>
                </c:pt>
                <c:pt idx="954">
                  <c:v>454</c:v>
                </c:pt>
                <c:pt idx="955">
                  <c:v>454</c:v>
                </c:pt>
                <c:pt idx="956">
                  <c:v>454</c:v>
                </c:pt>
                <c:pt idx="957">
                  <c:v>454</c:v>
                </c:pt>
                <c:pt idx="958">
                  <c:v>454</c:v>
                </c:pt>
                <c:pt idx="959">
                  <c:v>455</c:v>
                </c:pt>
                <c:pt idx="960">
                  <c:v>455</c:v>
                </c:pt>
                <c:pt idx="961">
                  <c:v>455</c:v>
                </c:pt>
                <c:pt idx="962">
                  <c:v>455</c:v>
                </c:pt>
                <c:pt idx="963">
                  <c:v>455</c:v>
                </c:pt>
                <c:pt idx="964">
                  <c:v>455</c:v>
                </c:pt>
                <c:pt idx="965">
                  <c:v>456</c:v>
                </c:pt>
                <c:pt idx="966">
                  <c:v>456</c:v>
                </c:pt>
                <c:pt idx="967">
                  <c:v>457</c:v>
                </c:pt>
                <c:pt idx="968">
                  <c:v>457</c:v>
                </c:pt>
                <c:pt idx="969">
                  <c:v>458</c:v>
                </c:pt>
                <c:pt idx="970">
                  <c:v>458</c:v>
                </c:pt>
                <c:pt idx="971">
                  <c:v>459</c:v>
                </c:pt>
                <c:pt idx="972">
                  <c:v>460</c:v>
                </c:pt>
                <c:pt idx="973">
                  <c:v>461</c:v>
                </c:pt>
                <c:pt idx="974">
                  <c:v>461</c:v>
                </c:pt>
                <c:pt idx="975">
                  <c:v>462</c:v>
                </c:pt>
                <c:pt idx="976">
                  <c:v>463</c:v>
                </c:pt>
                <c:pt idx="977">
                  <c:v>464</c:v>
                </c:pt>
                <c:pt idx="978">
                  <c:v>465</c:v>
                </c:pt>
                <c:pt idx="979">
                  <c:v>465</c:v>
                </c:pt>
                <c:pt idx="980">
                  <c:v>465</c:v>
                </c:pt>
                <c:pt idx="981">
                  <c:v>466</c:v>
                </c:pt>
                <c:pt idx="982">
                  <c:v>466</c:v>
                </c:pt>
                <c:pt idx="983">
                  <c:v>467</c:v>
                </c:pt>
                <c:pt idx="984">
                  <c:v>468</c:v>
                </c:pt>
                <c:pt idx="985">
                  <c:v>469</c:v>
                </c:pt>
                <c:pt idx="986">
                  <c:v>469</c:v>
                </c:pt>
                <c:pt idx="987">
                  <c:v>470</c:v>
                </c:pt>
                <c:pt idx="988">
                  <c:v>470</c:v>
                </c:pt>
                <c:pt idx="989">
                  <c:v>471</c:v>
                </c:pt>
                <c:pt idx="990">
                  <c:v>471</c:v>
                </c:pt>
                <c:pt idx="991">
                  <c:v>472</c:v>
                </c:pt>
                <c:pt idx="992">
                  <c:v>473</c:v>
                </c:pt>
                <c:pt idx="993">
                  <c:v>474</c:v>
                </c:pt>
                <c:pt idx="994">
                  <c:v>475</c:v>
                </c:pt>
                <c:pt idx="995">
                  <c:v>475</c:v>
                </c:pt>
                <c:pt idx="996">
                  <c:v>476</c:v>
                </c:pt>
                <c:pt idx="997">
                  <c:v>477</c:v>
                </c:pt>
                <c:pt idx="998">
                  <c:v>478</c:v>
                </c:pt>
                <c:pt idx="999">
                  <c:v>478</c:v>
                </c:pt>
                <c:pt idx="1000">
                  <c:v>478</c:v>
                </c:pt>
                <c:pt idx="1001">
                  <c:v>478</c:v>
                </c:pt>
                <c:pt idx="1002">
                  <c:v>478</c:v>
                </c:pt>
                <c:pt idx="1003">
                  <c:v>478</c:v>
                </c:pt>
                <c:pt idx="1004">
                  <c:v>479</c:v>
                </c:pt>
                <c:pt idx="1005">
                  <c:v>480</c:v>
                </c:pt>
                <c:pt idx="1006">
                  <c:v>481</c:v>
                </c:pt>
                <c:pt idx="1007">
                  <c:v>482</c:v>
                </c:pt>
                <c:pt idx="1008">
                  <c:v>482</c:v>
                </c:pt>
                <c:pt idx="1009">
                  <c:v>482</c:v>
                </c:pt>
                <c:pt idx="1010">
                  <c:v>482</c:v>
                </c:pt>
                <c:pt idx="1011">
                  <c:v>482</c:v>
                </c:pt>
                <c:pt idx="1012">
                  <c:v>482</c:v>
                </c:pt>
                <c:pt idx="1013">
                  <c:v>482</c:v>
                </c:pt>
                <c:pt idx="1014">
                  <c:v>482</c:v>
                </c:pt>
                <c:pt idx="1015">
                  <c:v>482</c:v>
                </c:pt>
                <c:pt idx="1016">
                  <c:v>482</c:v>
                </c:pt>
                <c:pt idx="1017">
                  <c:v>483</c:v>
                </c:pt>
                <c:pt idx="1018">
                  <c:v>484</c:v>
                </c:pt>
                <c:pt idx="1019">
                  <c:v>484</c:v>
                </c:pt>
                <c:pt idx="1020">
                  <c:v>485</c:v>
                </c:pt>
                <c:pt idx="1021">
                  <c:v>485</c:v>
                </c:pt>
                <c:pt idx="1022">
                  <c:v>486</c:v>
                </c:pt>
                <c:pt idx="1023">
                  <c:v>487</c:v>
                </c:pt>
                <c:pt idx="1024">
                  <c:v>487</c:v>
                </c:pt>
                <c:pt idx="1025">
                  <c:v>487</c:v>
                </c:pt>
                <c:pt idx="1026">
                  <c:v>487</c:v>
                </c:pt>
                <c:pt idx="1027">
                  <c:v>487</c:v>
                </c:pt>
                <c:pt idx="1028">
                  <c:v>487</c:v>
                </c:pt>
                <c:pt idx="1029">
                  <c:v>487</c:v>
                </c:pt>
                <c:pt idx="1030">
                  <c:v>487</c:v>
                </c:pt>
                <c:pt idx="1031">
                  <c:v>487</c:v>
                </c:pt>
                <c:pt idx="1032">
                  <c:v>487</c:v>
                </c:pt>
                <c:pt idx="1033">
                  <c:v>487</c:v>
                </c:pt>
                <c:pt idx="1034">
                  <c:v>487</c:v>
                </c:pt>
                <c:pt idx="1035">
                  <c:v>488</c:v>
                </c:pt>
                <c:pt idx="1036">
                  <c:v>488</c:v>
                </c:pt>
                <c:pt idx="1037">
                  <c:v>488</c:v>
                </c:pt>
                <c:pt idx="1038">
                  <c:v>488</c:v>
                </c:pt>
                <c:pt idx="1039">
                  <c:v>488</c:v>
                </c:pt>
                <c:pt idx="1040">
                  <c:v>488</c:v>
                </c:pt>
                <c:pt idx="1041">
                  <c:v>488</c:v>
                </c:pt>
                <c:pt idx="1042">
                  <c:v>488</c:v>
                </c:pt>
                <c:pt idx="1043">
                  <c:v>488</c:v>
                </c:pt>
                <c:pt idx="1044">
                  <c:v>488</c:v>
                </c:pt>
                <c:pt idx="1045">
                  <c:v>488</c:v>
                </c:pt>
                <c:pt idx="1046">
                  <c:v>489</c:v>
                </c:pt>
                <c:pt idx="1047">
                  <c:v>489</c:v>
                </c:pt>
                <c:pt idx="1048">
                  <c:v>489</c:v>
                </c:pt>
                <c:pt idx="1049">
                  <c:v>490</c:v>
                </c:pt>
                <c:pt idx="1050">
                  <c:v>491</c:v>
                </c:pt>
                <c:pt idx="1051">
                  <c:v>492</c:v>
                </c:pt>
                <c:pt idx="1052">
                  <c:v>493</c:v>
                </c:pt>
                <c:pt idx="1053">
                  <c:v>493</c:v>
                </c:pt>
                <c:pt idx="1054">
                  <c:v>493</c:v>
                </c:pt>
                <c:pt idx="1055">
                  <c:v>493</c:v>
                </c:pt>
                <c:pt idx="1056">
                  <c:v>493</c:v>
                </c:pt>
                <c:pt idx="1057">
                  <c:v>493</c:v>
                </c:pt>
                <c:pt idx="1058">
                  <c:v>493</c:v>
                </c:pt>
                <c:pt idx="1059">
                  <c:v>494</c:v>
                </c:pt>
                <c:pt idx="1060">
                  <c:v>494</c:v>
                </c:pt>
                <c:pt idx="1061">
                  <c:v>494</c:v>
                </c:pt>
                <c:pt idx="1062">
                  <c:v>494</c:v>
                </c:pt>
                <c:pt idx="1063">
                  <c:v>494</c:v>
                </c:pt>
                <c:pt idx="1064">
                  <c:v>494</c:v>
                </c:pt>
                <c:pt idx="1065">
                  <c:v>494</c:v>
                </c:pt>
                <c:pt idx="1066">
                  <c:v>494</c:v>
                </c:pt>
                <c:pt idx="1067">
                  <c:v>494</c:v>
                </c:pt>
                <c:pt idx="1068">
                  <c:v>494</c:v>
                </c:pt>
                <c:pt idx="1069">
                  <c:v>494</c:v>
                </c:pt>
                <c:pt idx="1070">
                  <c:v>494</c:v>
                </c:pt>
                <c:pt idx="1071">
                  <c:v>494</c:v>
                </c:pt>
                <c:pt idx="1072">
                  <c:v>494</c:v>
                </c:pt>
                <c:pt idx="1073">
                  <c:v>494</c:v>
                </c:pt>
                <c:pt idx="1074">
                  <c:v>495</c:v>
                </c:pt>
                <c:pt idx="1075">
                  <c:v>495</c:v>
                </c:pt>
                <c:pt idx="1076">
                  <c:v>496</c:v>
                </c:pt>
                <c:pt idx="1077">
                  <c:v>496</c:v>
                </c:pt>
                <c:pt idx="1078">
                  <c:v>497</c:v>
                </c:pt>
                <c:pt idx="1079">
                  <c:v>498</c:v>
                </c:pt>
                <c:pt idx="1080">
                  <c:v>499</c:v>
                </c:pt>
                <c:pt idx="1081">
                  <c:v>500</c:v>
                </c:pt>
                <c:pt idx="1082">
                  <c:v>501</c:v>
                </c:pt>
                <c:pt idx="1083">
                  <c:v>502</c:v>
                </c:pt>
                <c:pt idx="1084">
                  <c:v>503</c:v>
                </c:pt>
                <c:pt idx="1085">
                  <c:v>504</c:v>
                </c:pt>
                <c:pt idx="1086">
                  <c:v>504</c:v>
                </c:pt>
                <c:pt idx="1087">
                  <c:v>505</c:v>
                </c:pt>
                <c:pt idx="1088">
                  <c:v>506</c:v>
                </c:pt>
                <c:pt idx="1089">
                  <c:v>507</c:v>
                </c:pt>
                <c:pt idx="1090">
                  <c:v>507</c:v>
                </c:pt>
                <c:pt idx="1091">
                  <c:v>507</c:v>
                </c:pt>
                <c:pt idx="1092">
                  <c:v>507</c:v>
                </c:pt>
                <c:pt idx="1093">
                  <c:v>507</c:v>
                </c:pt>
                <c:pt idx="1094">
                  <c:v>508</c:v>
                </c:pt>
                <c:pt idx="1095">
                  <c:v>509</c:v>
                </c:pt>
                <c:pt idx="1096">
                  <c:v>509</c:v>
                </c:pt>
                <c:pt idx="1097">
                  <c:v>509</c:v>
                </c:pt>
                <c:pt idx="1098">
                  <c:v>509</c:v>
                </c:pt>
                <c:pt idx="1099">
                  <c:v>509</c:v>
                </c:pt>
                <c:pt idx="1100">
                  <c:v>510</c:v>
                </c:pt>
                <c:pt idx="1101">
                  <c:v>511</c:v>
                </c:pt>
                <c:pt idx="1102">
                  <c:v>512</c:v>
                </c:pt>
                <c:pt idx="1103">
                  <c:v>512</c:v>
                </c:pt>
                <c:pt idx="1104">
                  <c:v>512</c:v>
                </c:pt>
                <c:pt idx="1105">
                  <c:v>513</c:v>
                </c:pt>
                <c:pt idx="1106">
                  <c:v>514</c:v>
                </c:pt>
                <c:pt idx="1107">
                  <c:v>515</c:v>
                </c:pt>
                <c:pt idx="1108">
                  <c:v>516</c:v>
                </c:pt>
                <c:pt idx="1109">
                  <c:v>516</c:v>
                </c:pt>
                <c:pt idx="1110">
                  <c:v>517</c:v>
                </c:pt>
                <c:pt idx="1111">
                  <c:v>518</c:v>
                </c:pt>
                <c:pt idx="1112">
                  <c:v>519</c:v>
                </c:pt>
                <c:pt idx="1113">
                  <c:v>520</c:v>
                </c:pt>
                <c:pt idx="1114">
                  <c:v>520</c:v>
                </c:pt>
                <c:pt idx="1115">
                  <c:v>520</c:v>
                </c:pt>
                <c:pt idx="1116">
                  <c:v>520</c:v>
                </c:pt>
                <c:pt idx="1117">
                  <c:v>521</c:v>
                </c:pt>
                <c:pt idx="1118">
                  <c:v>522</c:v>
                </c:pt>
                <c:pt idx="1119">
                  <c:v>522</c:v>
                </c:pt>
                <c:pt idx="1120">
                  <c:v>523</c:v>
                </c:pt>
                <c:pt idx="1121">
                  <c:v>524</c:v>
                </c:pt>
                <c:pt idx="1122">
                  <c:v>525</c:v>
                </c:pt>
                <c:pt idx="1123">
                  <c:v>525</c:v>
                </c:pt>
                <c:pt idx="1124">
                  <c:v>526</c:v>
                </c:pt>
                <c:pt idx="1125">
                  <c:v>527</c:v>
                </c:pt>
                <c:pt idx="1126">
                  <c:v>528</c:v>
                </c:pt>
                <c:pt idx="1127">
                  <c:v>528</c:v>
                </c:pt>
                <c:pt idx="1128">
                  <c:v>529</c:v>
                </c:pt>
                <c:pt idx="1129">
                  <c:v>529</c:v>
                </c:pt>
                <c:pt idx="1130">
                  <c:v>530</c:v>
                </c:pt>
                <c:pt idx="1131">
                  <c:v>531</c:v>
                </c:pt>
                <c:pt idx="1132">
                  <c:v>531</c:v>
                </c:pt>
                <c:pt idx="1133">
                  <c:v>532</c:v>
                </c:pt>
                <c:pt idx="1134">
                  <c:v>532</c:v>
                </c:pt>
                <c:pt idx="1135">
                  <c:v>533</c:v>
                </c:pt>
                <c:pt idx="1136">
                  <c:v>533</c:v>
                </c:pt>
                <c:pt idx="1137">
                  <c:v>533</c:v>
                </c:pt>
                <c:pt idx="1138">
                  <c:v>533</c:v>
                </c:pt>
                <c:pt idx="1139">
                  <c:v>533</c:v>
                </c:pt>
                <c:pt idx="1140">
                  <c:v>533</c:v>
                </c:pt>
                <c:pt idx="1141">
                  <c:v>533</c:v>
                </c:pt>
                <c:pt idx="1142">
                  <c:v>533</c:v>
                </c:pt>
                <c:pt idx="1143">
                  <c:v>533</c:v>
                </c:pt>
                <c:pt idx="1144">
                  <c:v>533</c:v>
                </c:pt>
                <c:pt idx="1145">
                  <c:v>534</c:v>
                </c:pt>
                <c:pt idx="1146">
                  <c:v>534</c:v>
                </c:pt>
                <c:pt idx="1147">
                  <c:v>534</c:v>
                </c:pt>
                <c:pt idx="1148">
                  <c:v>534</c:v>
                </c:pt>
                <c:pt idx="1149">
                  <c:v>534</c:v>
                </c:pt>
                <c:pt idx="1150">
                  <c:v>535</c:v>
                </c:pt>
                <c:pt idx="1151">
                  <c:v>536</c:v>
                </c:pt>
                <c:pt idx="1152">
                  <c:v>537</c:v>
                </c:pt>
                <c:pt idx="1153">
                  <c:v>537</c:v>
                </c:pt>
                <c:pt idx="1154">
                  <c:v>538</c:v>
                </c:pt>
                <c:pt idx="1155">
                  <c:v>539</c:v>
                </c:pt>
                <c:pt idx="1156">
                  <c:v>539</c:v>
                </c:pt>
                <c:pt idx="1157">
                  <c:v>539</c:v>
                </c:pt>
                <c:pt idx="1158">
                  <c:v>540</c:v>
                </c:pt>
                <c:pt idx="1159">
                  <c:v>541</c:v>
                </c:pt>
                <c:pt idx="1160">
                  <c:v>542</c:v>
                </c:pt>
                <c:pt idx="1161">
                  <c:v>543</c:v>
                </c:pt>
                <c:pt idx="1162">
                  <c:v>544</c:v>
                </c:pt>
                <c:pt idx="1163">
                  <c:v>545</c:v>
                </c:pt>
                <c:pt idx="1164">
                  <c:v>545</c:v>
                </c:pt>
                <c:pt idx="1165">
                  <c:v>546</c:v>
                </c:pt>
                <c:pt idx="1166">
                  <c:v>546</c:v>
                </c:pt>
                <c:pt idx="1167">
                  <c:v>547</c:v>
                </c:pt>
                <c:pt idx="1168">
                  <c:v>547</c:v>
                </c:pt>
                <c:pt idx="1169">
                  <c:v>548</c:v>
                </c:pt>
                <c:pt idx="1170">
                  <c:v>549</c:v>
                </c:pt>
                <c:pt idx="1171">
                  <c:v>550</c:v>
                </c:pt>
                <c:pt idx="1172">
                  <c:v>551</c:v>
                </c:pt>
                <c:pt idx="1173">
                  <c:v>551</c:v>
                </c:pt>
                <c:pt idx="1174">
                  <c:v>551</c:v>
                </c:pt>
                <c:pt idx="1175">
                  <c:v>551</c:v>
                </c:pt>
                <c:pt idx="1176">
                  <c:v>552</c:v>
                </c:pt>
                <c:pt idx="1177">
                  <c:v>553</c:v>
                </c:pt>
                <c:pt idx="1178">
                  <c:v>553</c:v>
                </c:pt>
                <c:pt idx="1179">
                  <c:v>554</c:v>
                </c:pt>
                <c:pt idx="1180">
                  <c:v>554</c:v>
                </c:pt>
                <c:pt idx="1181">
                  <c:v>554</c:v>
                </c:pt>
                <c:pt idx="1182">
                  <c:v>555</c:v>
                </c:pt>
                <c:pt idx="1183">
                  <c:v>555</c:v>
                </c:pt>
                <c:pt idx="1184">
                  <c:v>555</c:v>
                </c:pt>
                <c:pt idx="1185">
                  <c:v>555</c:v>
                </c:pt>
                <c:pt idx="1186">
                  <c:v>556</c:v>
                </c:pt>
                <c:pt idx="1187">
                  <c:v>557</c:v>
                </c:pt>
                <c:pt idx="1188">
                  <c:v>557</c:v>
                </c:pt>
                <c:pt idx="1189">
                  <c:v>557</c:v>
                </c:pt>
                <c:pt idx="1190">
                  <c:v>557</c:v>
                </c:pt>
                <c:pt idx="1191">
                  <c:v>557</c:v>
                </c:pt>
                <c:pt idx="1192">
                  <c:v>558</c:v>
                </c:pt>
                <c:pt idx="1193">
                  <c:v>559</c:v>
                </c:pt>
                <c:pt idx="1194">
                  <c:v>560</c:v>
                </c:pt>
                <c:pt idx="1195">
                  <c:v>561</c:v>
                </c:pt>
                <c:pt idx="1196">
                  <c:v>562</c:v>
                </c:pt>
                <c:pt idx="1197">
                  <c:v>563</c:v>
                </c:pt>
                <c:pt idx="1198">
                  <c:v>564</c:v>
                </c:pt>
                <c:pt idx="1199">
                  <c:v>565</c:v>
                </c:pt>
                <c:pt idx="1200">
                  <c:v>566</c:v>
                </c:pt>
                <c:pt idx="1201">
                  <c:v>566</c:v>
                </c:pt>
                <c:pt idx="1202">
                  <c:v>566</c:v>
                </c:pt>
                <c:pt idx="1203">
                  <c:v>567</c:v>
                </c:pt>
                <c:pt idx="1204">
                  <c:v>568</c:v>
                </c:pt>
                <c:pt idx="1205">
                  <c:v>568</c:v>
                </c:pt>
                <c:pt idx="1206">
                  <c:v>568</c:v>
                </c:pt>
                <c:pt idx="1207">
                  <c:v>568</c:v>
                </c:pt>
                <c:pt idx="1208">
                  <c:v>568</c:v>
                </c:pt>
                <c:pt idx="1209">
                  <c:v>569</c:v>
                </c:pt>
                <c:pt idx="1210">
                  <c:v>569</c:v>
                </c:pt>
                <c:pt idx="1211">
                  <c:v>570</c:v>
                </c:pt>
                <c:pt idx="1212">
                  <c:v>571</c:v>
                </c:pt>
                <c:pt idx="1213">
                  <c:v>571</c:v>
                </c:pt>
                <c:pt idx="1214">
                  <c:v>571</c:v>
                </c:pt>
                <c:pt idx="1215">
                  <c:v>571</c:v>
                </c:pt>
                <c:pt idx="1216">
                  <c:v>571</c:v>
                </c:pt>
                <c:pt idx="1217">
                  <c:v>572</c:v>
                </c:pt>
                <c:pt idx="1218">
                  <c:v>573</c:v>
                </c:pt>
                <c:pt idx="1219">
                  <c:v>574</c:v>
                </c:pt>
                <c:pt idx="1220">
                  <c:v>575</c:v>
                </c:pt>
                <c:pt idx="1221">
                  <c:v>576</c:v>
                </c:pt>
                <c:pt idx="1222">
                  <c:v>577</c:v>
                </c:pt>
                <c:pt idx="1223">
                  <c:v>578</c:v>
                </c:pt>
                <c:pt idx="1224">
                  <c:v>579</c:v>
                </c:pt>
                <c:pt idx="1225">
                  <c:v>579</c:v>
                </c:pt>
                <c:pt idx="1226">
                  <c:v>580</c:v>
                </c:pt>
                <c:pt idx="1227">
                  <c:v>580</c:v>
                </c:pt>
                <c:pt idx="1228">
                  <c:v>580</c:v>
                </c:pt>
                <c:pt idx="1229">
                  <c:v>581</c:v>
                </c:pt>
                <c:pt idx="1230">
                  <c:v>582</c:v>
                </c:pt>
                <c:pt idx="1231">
                  <c:v>582</c:v>
                </c:pt>
                <c:pt idx="1232">
                  <c:v>582</c:v>
                </c:pt>
                <c:pt idx="1233">
                  <c:v>583</c:v>
                </c:pt>
                <c:pt idx="1234">
                  <c:v>584</c:v>
                </c:pt>
                <c:pt idx="1235">
                  <c:v>585</c:v>
                </c:pt>
                <c:pt idx="1236">
                  <c:v>586</c:v>
                </c:pt>
                <c:pt idx="1237">
                  <c:v>587</c:v>
                </c:pt>
                <c:pt idx="1238">
                  <c:v>587</c:v>
                </c:pt>
                <c:pt idx="1239">
                  <c:v>588</c:v>
                </c:pt>
                <c:pt idx="1240">
                  <c:v>588</c:v>
                </c:pt>
                <c:pt idx="1241">
                  <c:v>589</c:v>
                </c:pt>
                <c:pt idx="1242">
                  <c:v>590</c:v>
                </c:pt>
                <c:pt idx="1243">
                  <c:v>591</c:v>
                </c:pt>
                <c:pt idx="1244">
                  <c:v>592</c:v>
                </c:pt>
                <c:pt idx="1245">
                  <c:v>592</c:v>
                </c:pt>
                <c:pt idx="1246">
                  <c:v>592</c:v>
                </c:pt>
                <c:pt idx="1247">
                  <c:v>592</c:v>
                </c:pt>
                <c:pt idx="1248">
                  <c:v>592</c:v>
                </c:pt>
                <c:pt idx="1249">
                  <c:v>592</c:v>
                </c:pt>
                <c:pt idx="1250">
                  <c:v>592</c:v>
                </c:pt>
                <c:pt idx="1251">
                  <c:v>592</c:v>
                </c:pt>
                <c:pt idx="1252">
                  <c:v>593</c:v>
                </c:pt>
                <c:pt idx="1253">
                  <c:v>594</c:v>
                </c:pt>
                <c:pt idx="1254">
                  <c:v>594</c:v>
                </c:pt>
                <c:pt idx="1255">
                  <c:v>594</c:v>
                </c:pt>
                <c:pt idx="1256">
                  <c:v>595</c:v>
                </c:pt>
                <c:pt idx="1257">
                  <c:v>596</c:v>
                </c:pt>
                <c:pt idx="1258">
                  <c:v>597</c:v>
                </c:pt>
                <c:pt idx="1259">
                  <c:v>597</c:v>
                </c:pt>
                <c:pt idx="1260">
                  <c:v>598</c:v>
                </c:pt>
                <c:pt idx="1261">
                  <c:v>598</c:v>
                </c:pt>
                <c:pt idx="1262">
                  <c:v>599</c:v>
                </c:pt>
                <c:pt idx="1263">
                  <c:v>600</c:v>
                </c:pt>
                <c:pt idx="1264">
                  <c:v>601</c:v>
                </c:pt>
                <c:pt idx="1265">
                  <c:v>602</c:v>
                </c:pt>
                <c:pt idx="1266">
                  <c:v>603</c:v>
                </c:pt>
                <c:pt idx="1267">
                  <c:v>604</c:v>
                </c:pt>
                <c:pt idx="1268">
                  <c:v>604</c:v>
                </c:pt>
                <c:pt idx="1269">
                  <c:v>604</c:v>
                </c:pt>
                <c:pt idx="1270">
                  <c:v>604</c:v>
                </c:pt>
                <c:pt idx="1271">
                  <c:v>604</c:v>
                </c:pt>
                <c:pt idx="1272">
                  <c:v>604</c:v>
                </c:pt>
                <c:pt idx="1273">
                  <c:v>604</c:v>
                </c:pt>
                <c:pt idx="1274">
                  <c:v>605</c:v>
                </c:pt>
                <c:pt idx="1275">
                  <c:v>606</c:v>
                </c:pt>
                <c:pt idx="1276">
                  <c:v>607</c:v>
                </c:pt>
                <c:pt idx="1277">
                  <c:v>608</c:v>
                </c:pt>
                <c:pt idx="1278">
                  <c:v>609</c:v>
                </c:pt>
                <c:pt idx="1279">
                  <c:v>610</c:v>
                </c:pt>
                <c:pt idx="1280">
                  <c:v>610</c:v>
                </c:pt>
                <c:pt idx="1281">
                  <c:v>611</c:v>
                </c:pt>
                <c:pt idx="1282">
                  <c:v>612</c:v>
                </c:pt>
                <c:pt idx="1283">
                  <c:v>612</c:v>
                </c:pt>
                <c:pt idx="1284">
                  <c:v>613</c:v>
                </c:pt>
                <c:pt idx="1285">
                  <c:v>613</c:v>
                </c:pt>
                <c:pt idx="1286">
                  <c:v>613</c:v>
                </c:pt>
                <c:pt idx="1287">
                  <c:v>614</c:v>
                </c:pt>
                <c:pt idx="1288">
                  <c:v>614</c:v>
                </c:pt>
                <c:pt idx="1289">
                  <c:v>615</c:v>
                </c:pt>
                <c:pt idx="1290">
                  <c:v>616</c:v>
                </c:pt>
                <c:pt idx="1291">
                  <c:v>616</c:v>
                </c:pt>
                <c:pt idx="1292">
                  <c:v>616</c:v>
                </c:pt>
                <c:pt idx="1293">
                  <c:v>616</c:v>
                </c:pt>
                <c:pt idx="1294">
                  <c:v>616</c:v>
                </c:pt>
                <c:pt idx="1295">
                  <c:v>617</c:v>
                </c:pt>
                <c:pt idx="1296">
                  <c:v>618</c:v>
                </c:pt>
                <c:pt idx="1297">
                  <c:v>619</c:v>
                </c:pt>
                <c:pt idx="1298">
                  <c:v>620</c:v>
                </c:pt>
                <c:pt idx="1299">
                  <c:v>621</c:v>
                </c:pt>
                <c:pt idx="1300">
                  <c:v>622</c:v>
                </c:pt>
                <c:pt idx="1301">
                  <c:v>623</c:v>
                </c:pt>
                <c:pt idx="1302">
                  <c:v>623</c:v>
                </c:pt>
                <c:pt idx="1303">
                  <c:v>624</c:v>
                </c:pt>
                <c:pt idx="1304">
                  <c:v>625</c:v>
                </c:pt>
                <c:pt idx="1305">
                  <c:v>626</c:v>
                </c:pt>
                <c:pt idx="1306">
                  <c:v>627</c:v>
                </c:pt>
                <c:pt idx="1307">
                  <c:v>628</c:v>
                </c:pt>
                <c:pt idx="1308">
                  <c:v>629</c:v>
                </c:pt>
                <c:pt idx="1309">
                  <c:v>630</c:v>
                </c:pt>
                <c:pt idx="1310">
                  <c:v>630</c:v>
                </c:pt>
                <c:pt idx="1311">
                  <c:v>631</c:v>
                </c:pt>
                <c:pt idx="1312">
                  <c:v>632</c:v>
                </c:pt>
                <c:pt idx="1313">
                  <c:v>632</c:v>
                </c:pt>
                <c:pt idx="1314">
                  <c:v>632</c:v>
                </c:pt>
                <c:pt idx="1315">
                  <c:v>633</c:v>
                </c:pt>
                <c:pt idx="1316">
                  <c:v>633</c:v>
                </c:pt>
                <c:pt idx="1317">
                  <c:v>633</c:v>
                </c:pt>
                <c:pt idx="1318">
                  <c:v>633</c:v>
                </c:pt>
                <c:pt idx="1319">
                  <c:v>633</c:v>
                </c:pt>
                <c:pt idx="1320">
                  <c:v>633</c:v>
                </c:pt>
                <c:pt idx="1321">
                  <c:v>633</c:v>
                </c:pt>
                <c:pt idx="1322">
                  <c:v>633</c:v>
                </c:pt>
                <c:pt idx="1323">
                  <c:v>633</c:v>
                </c:pt>
                <c:pt idx="1324">
                  <c:v>633</c:v>
                </c:pt>
                <c:pt idx="1325">
                  <c:v>633</c:v>
                </c:pt>
                <c:pt idx="1326">
                  <c:v>634</c:v>
                </c:pt>
                <c:pt idx="1327">
                  <c:v>634</c:v>
                </c:pt>
                <c:pt idx="1328">
                  <c:v>634</c:v>
                </c:pt>
                <c:pt idx="1329">
                  <c:v>634</c:v>
                </c:pt>
                <c:pt idx="1330">
                  <c:v>634</c:v>
                </c:pt>
                <c:pt idx="1331">
                  <c:v>634</c:v>
                </c:pt>
                <c:pt idx="1332">
                  <c:v>634</c:v>
                </c:pt>
                <c:pt idx="1333">
                  <c:v>634</c:v>
                </c:pt>
                <c:pt idx="1334">
                  <c:v>634</c:v>
                </c:pt>
                <c:pt idx="1335">
                  <c:v>634</c:v>
                </c:pt>
                <c:pt idx="1336">
                  <c:v>634</c:v>
                </c:pt>
                <c:pt idx="1337">
                  <c:v>634</c:v>
                </c:pt>
                <c:pt idx="1338">
                  <c:v>634</c:v>
                </c:pt>
                <c:pt idx="1339">
                  <c:v>634</c:v>
                </c:pt>
                <c:pt idx="1340">
                  <c:v>634</c:v>
                </c:pt>
                <c:pt idx="1341">
                  <c:v>634</c:v>
                </c:pt>
                <c:pt idx="1342">
                  <c:v>634</c:v>
                </c:pt>
                <c:pt idx="1343">
                  <c:v>634</c:v>
                </c:pt>
                <c:pt idx="1344">
                  <c:v>634</c:v>
                </c:pt>
                <c:pt idx="1345">
                  <c:v>634</c:v>
                </c:pt>
                <c:pt idx="1346">
                  <c:v>634</c:v>
                </c:pt>
                <c:pt idx="1347">
                  <c:v>634</c:v>
                </c:pt>
                <c:pt idx="1348">
                  <c:v>635</c:v>
                </c:pt>
                <c:pt idx="1349">
                  <c:v>635</c:v>
                </c:pt>
                <c:pt idx="1350">
                  <c:v>636</c:v>
                </c:pt>
                <c:pt idx="1351">
                  <c:v>637</c:v>
                </c:pt>
                <c:pt idx="1352">
                  <c:v>638</c:v>
                </c:pt>
                <c:pt idx="1353">
                  <c:v>639</c:v>
                </c:pt>
                <c:pt idx="1354">
                  <c:v>640</c:v>
                </c:pt>
                <c:pt idx="1355">
                  <c:v>641</c:v>
                </c:pt>
                <c:pt idx="1356">
                  <c:v>642</c:v>
                </c:pt>
                <c:pt idx="1357">
                  <c:v>643</c:v>
                </c:pt>
                <c:pt idx="1358">
                  <c:v>643</c:v>
                </c:pt>
                <c:pt idx="1359">
                  <c:v>644</c:v>
                </c:pt>
                <c:pt idx="1360">
                  <c:v>644</c:v>
                </c:pt>
                <c:pt idx="1361">
                  <c:v>644</c:v>
                </c:pt>
                <c:pt idx="1362">
                  <c:v>644</c:v>
                </c:pt>
                <c:pt idx="1363">
                  <c:v>644</c:v>
                </c:pt>
                <c:pt idx="1364">
                  <c:v>645</c:v>
                </c:pt>
                <c:pt idx="1365">
                  <c:v>645</c:v>
                </c:pt>
                <c:pt idx="1366">
                  <c:v>645</c:v>
                </c:pt>
                <c:pt idx="1367">
                  <c:v>645</c:v>
                </c:pt>
                <c:pt idx="1368">
                  <c:v>645</c:v>
                </c:pt>
                <c:pt idx="1369">
                  <c:v>645</c:v>
                </c:pt>
                <c:pt idx="1370">
                  <c:v>645</c:v>
                </c:pt>
                <c:pt idx="1371">
                  <c:v>645</c:v>
                </c:pt>
                <c:pt idx="1372">
                  <c:v>645</c:v>
                </c:pt>
                <c:pt idx="1373">
                  <c:v>645</c:v>
                </c:pt>
                <c:pt idx="1374">
                  <c:v>646</c:v>
                </c:pt>
                <c:pt idx="1375">
                  <c:v>646</c:v>
                </c:pt>
                <c:pt idx="1376">
                  <c:v>646</c:v>
                </c:pt>
                <c:pt idx="1377">
                  <c:v>647</c:v>
                </c:pt>
                <c:pt idx="1378">
                  <c:v>647</c:v>
                </c:pt>
                <c:pt idx="1379">
                  <c:v>647</c:v>
                </c:pt>
                <c:pt idx="1380">
                  <c:v>647</c:v>
                </c:pt>
                <c:pt idx="1381">
                  <c:v>647</c:v>
                </c:pt>
                <c:pt idx="1382">
                  <c:v>647</c:v>
                </c:pt>
                <c:pt idx="1383">
                  <c:v>648</c:v>
                </c:pt>
                <c:pt idx="1384">
                  <c:v>649</c:v>
                </c:pt>
                <c:pt idx="1385">
                  <c:v>650</c:v>
                </c:pt>
                <c:pt idx="1386">
                  <c:v>651</c:v>
                </c:pt>
                <c:pt idx="1387">
                  <c:v>652</c:v>
                </c:pt>
                <c:pt idx="1388">
                  <c:v>653</c:v>
                </c:pt>
                <c:pt idx="1389">
                  <c:v>654</c:v>
                </c:pt>
                <c:pt idx="1390">
                  <c:v>655</c:v>
                </c:pt>
                <c:pt idx="1391">
                  <c:v>656</c:v>
                </c:pt>
                <c:pt idx="1392">
                  <c:v>657</c:v>
                </c:pt>
                <c:pt idx="1393">
                  <c:v>657</c:v>
                </c:pt>
                <c:pt idx="1394">
                  <c:v>657</c:v>
                </c:pt>
                <c:pt idx="1395">
                  <c:v>657</c:v>
                </c:pt>
                <c:pt idx="1396">
                  <c:v>658</c:v>
                </c:pt>
                <c:pt idx="1397">
                  <c:v>659</c:v>
                </c:pt>
                <c:pt idx="1398">
                  <c:v>660</c:v>
                </c:pt>
                <c:pt idx="1399">
                  <c:v>661</c:v>
                </c:pt>
                <c:pt idx="1400">
                  <c:v>662</c:v>
                </c:pt>
                <c:pt idx="1401">
                  <c:v>663</c:v>
                </c:pt>
                <c:pt idx="1402">
                  <c:v>664</c:v>
                </c:pt>
                <c:pt idx="1403">
                  <c:v>665</c:v>
                </c:pt>
                <c:pt idx="1404">
                  <c:v>666</c:v>
                </c:pt>
                <c:pt idx="1405">
                  <c:v>666</c:v>
                </c:pt>
                <c:pt idx="1406">
                  <c:v>667</c:v>
                </c:pt>
                <c:pt idx="1407">
                  <c:v>667</c:v>
                </c:pt>
                <c:pt idx="1408">
                  <c:v>667</c:v>
                </c:pt>
                <c:pt idx="1409">
                  <c:v>667</c:v>
                </c:pt>
                <c:pt idx="1410">
                  <c:v>667</c:v>
                </c:pt>
                <c:pt idx="1411">
                  <c:v>667</c:v>
                </c:pt>
                <c:pt idx="1412">
                  <c:v>667</c:v>
                </c:pt>
                <c:pt idx="1413">
                  <c:v>667</c:v>
                </c:pt>
                <c:pt idx="1414">
                  <c:v>667</c:v>
                </c:pt>
                <c:pt idx="1415">
                  <c:v>667</c:v>
                </c:pt>
                <c:pt idx="1416">
                  <c:v>667</c:v>
                </c:pt>
                <c:pt idx="1417">
                  <c:v>667</c:v>
                </c:pt>
                <c:pt idx="1418">
                  <c:v>667</c:v>
                </c:pt>
                <c:pt idx="1419">
                  <c:v>668</c:v>
                </c:pt>
                <c:pt idx="1420">
                  <c:v>668</c:v>
                </c:pt>
                <c:pt idx="1421">
                  <c:v>668</c:v>
                </c:pt>
                <c:pt idx="1422">
                  <c:v>668</c:v>
                </c:pt>
                <c:pt idx="1423">
                  <c:v>669</c:v>
                </c:pt>
                <c:pt idx="1424">
                  <c:v>670</c:v>
                </c:pt>
                <c:pt idx="1425">
                  <c:v>670</c:v>
                </c:pt>
                <c:pt idx="1426">
                  <c:v>671</c:v>
                </c:pt>
                <c:pt idx="1427">
                  <c:v>671</c:v>
                </c:pt>
                <c:pt idx="1428">
                  <c:v>671</c:v>
                </c:pt>
                <c:pt idx="1429">
                  <c:v>671</c:v>
                </c:pt>
                <c:pt idx="1430">
                  <c:v>672</c:v>
                </c:pt>
                <c:pt idx="1431">
                  <c:v>672</c:v>
                </c:pt>
                <c:pt idx="1432">
                  <c:v>672</c:v>
                </c:pt>
                <c:pt idx="1433">
                  <c:v>672</c:v>
                </c:pt>
                <c:pt idx="1434">
                  <c:v>672</c:v>
                </c:pt>
                <c:pt idx="1435">
                  <c:v>672</c:v>
                </c:pt>
                <c:pt idx="1436">
                  <c:v>672</c:v>
                </c:pt>
                <c:pt idx="1437">
                  <c:v>672</c:v>
                </c:pt>
                <c:pt idx="1438">
                  <c:v>672</c:v>
                </c:pt>
                <c:pt idx="1439">
                  <c:v>673</c:v>
                </c:pt>
                <c:pt idx="1440">
                  <c:v>674</c:v>
                </c:pt>
                <c:pt idx="1441">
                  <c:v>675</c:v>
                </c:pt>
                <c:pt idx="1442">
                  <c:v>676</c:v>
                </c:pt>
                <c:pt idx="1443">
                  <c:v>676</c:v>
                </c:pt>
                <c:pt idx="1444">
                  <c:v>677</c:v>
                </c:pt>
                <c:pt idx="1445">
                  <c:v>678</c:v>
                </c:pt>
                <c:pt idx="1446">
                  <c:v>679</c:v>
                </c:pt>
                <c:pt idx="1447">
                  <c:v>680</c:v>
                </c:pt>
                <c:pt idx="1448">
                  <c:v>681</c:v>
                </c:pt>
                <c:pt idx="1449">
                  <c:v>682</c:v>
                </c:pt>
                <c:pt idx="1450">
                  <c:v>683</c:v>
                </c:pt>
                <c:pt idx="1451">
                  <c:v>684</c:v>
                </c:pt>
                <c:pt idx="1452">
                  <c:v>684</c:v>
                </c:pt>
                <c:pt idx="1453">
                  <c:v>685</c:v>
                </c:pt>
                <c:pt idx="1454">
                  <c:v>686</c:v>
                </c:pt>
                <c:pt idx="1455">
                  <c:v>687</c:v>
                </c:pt>
                <c:pt idx="1456">
                  <c:v>688</c:v>
                </c:pt>
                <c:pt idx="1457">
                  <c:v>688</c:v>
                </c:pt>
                <c:pt idx="1458">
                  <c:v>688</c:v>
                </c:pt>
                <c:pt idx="1459">
                  <c:v>689</c:v>
                </c:pt>
                <c:pt idx="1460">
                  <c:v>690</c:v>
                </c:pt>
                <c:pt idx="1461">
                  <c:v>691</c:v>
                </c:pt>
                <c:pt idx="1462">
                  <c:v>692</c:v>
                </c:pt>
                <c:pt idx="1463">
                  <c:v>693</c:v>
                </c:pt>
                <c:pt idx="1464">
                  <c:v>694</c:v>
                </c:pt>
                <c:pt idx="1465">
                  <c:v>695</c:v>
                </c:pt>
                <c:pt idx="1466">
                  <c:v>696</c:v>
                </c:pt>
                <c:pt idx="1467">
                  <c:v>696</c:v>
                </c:pt>
                <c:pt idx="1468">
                  <c:v>696</c:v>
                </c:pt>
                <c:pt idx="1469">
                  <c:v>697</c:v>
                </c:pt>
                <c:pt idx="1470">
                  <c:v>698</c:v>
                </c:pt>
                <c:pt idx="1471">
                  <c:v>699</c:v>
                </c:pt>
                <c:pt idx="1472">
                  <c:v>700</c:v>
                </c:pt>
                <c:pt idx="1473">
                  <c:v>701</c:v>
                </c:pt>
                <c:pt idx="1474">
                  <c:v>702</c:v>
                </c:pt>
                <c:pt idx="1475">
                  <c:v>702</c:v>
                </c:pt>
                <c:pt idx="1476">
                  <c:v>703</c:v>
                </c:pt>
                <c:pt idx="1477">
                  <c:v>704</c:v>
                </c:pt>
                <c:pt idx="1478">
                  <c:v>705</c:v>
                </c:pt>
                <c:pt idx="1479">
                  <c:v>705</c:v>
                </c:pt>
                <c:pt idx="1480">
                  <c:v>706</c:v>
                </c:pt>
                <c:pt idx="1481">
                  <c:v>707</c:v>
                </c:pt>
                <c:pt idx="1482">
                  <c:v>708</c:v>
                </c:pt>
                <c:pt idx="1483">
                  <c:v>709</c:v>
                </c:pt>
                <c:pt idx="1484">
                  <c:v>710</c:v>
                </c:pt>
                <c:pt idx="1485">
                  <c:v>711</c:v>
                </c:pt>
                <c:pt idx="1486">
                  <c:v>712</c:v>
                </c:pt>
                <c:pt idx="1487">
                  <c:v>713</c:v>
                </c:pt>
                <c:pt idx="1488">
                  <c:v>714</c:v>
                </c:pt>
                <c:pt idx="1489">
                  <c:v>715</c:v>
                </c:pt>
                <c:pt idx="1490">
                  <c:v>716</c:v>
                </c:pt>
                <c:pt idx="1491">
                  <c:v>717</c:v>
                </c:pt>
                <c:pt idx="1492">
                  <c:v>718</c:v>
                </c:pt>
                <c:pt idx="1493">
                  <c:v>718</c:v>
                </c:pt>
                <c:pt idx="1494">
                  <c:v>718</c:v>
                </c:pt>
                <c:pt idx="1495">
                  <c:v>719</c:v>
                </c:pt>
                <c:pt idx="1496">
                  <c:v>720</c:v>
                </c:pt>
                <c:pt idx="1497">
                  <c:v>721</c:v>
                </c:pt>
                <c:pt idx="1498">
                  <c:v>721</c:v>
                </c:pt>
                <c:pt idx="1499">
                  <c:v>721</c:v>
                </c:pt>
                <c:pt idx="1500">
                  <c:v>722</c:v>
                </c:pt>
                <c:pt idx="1501">
                  <c:v>723</c:v>
                </c:pt>
                <c:pt idx="1502">
                  <c:v>724</c:v>
                </c:pt>
                <c:pt idx="1503">
                  <c:v>725</c:v>
                </c:pt>
                <c:pt idx="1504">
                  <c:v>726</c:v>
                </c:pt>
                <c:pt idx="1505">
                  <c:v>727</c:v>
                </c:pt>
                <c:pt idx="1506">
                  <c:v>728</c:v>
                </c:pt>
                <c:pt idx="1507">
                  <c:v>728</c:v>
                </c:pt>
                <c:pt idx="1508">
                  <c:v>728</c:v>
                </c:pt>
                <c:pt idx="1509">
                  <c:v>728</c:v>
                </c:pt>
                <c:pt idx="1510">
                  <c:v>729</c:v>
                </c:pt>
                <c:pt idx="1511">
                  <c:v>729</c:v>
                </c:pt>
                <c:pt idx="1512">
                  <c:v>729</c:v>
                </c:pt>
                <c:pt idx="1513">
                  <c:v>729</c:v>
                </c:pt>
                <c:pt idx="1514">
                  <c:v>729</c:v>
                </c:pt>
                <c:pt idx="1515">
                  <c:v>729</c:v>
                </c:pt>
                <c:pt idx="1516">
                  <c:v>729</c:v>
                </c:pt>
                <c:pt idx="1517">
                  <c:v>730</c:v>
                </c:pt>
                <c:pt idx="1518">
                  <c:v>731</c:v>
                </c:pt>
                <c:pt idx="1519">
                  <c:v>732</c:v>
                </c:pt>
                <c:pt idx="1520">
                  <c:v>732</c:v>
                </c:pt>
                <c:pt idx="1521">
                  <c:v>733</c:v>
                </c:pt>
                <c:pt idx="1522">
                  <c:v>733</c:v>
                </c:pt>
                <c:pt idx="1523">
                  <c:v>733</c:v>
                </c:pt>
                <c:pt idx="1524">
                  <c:v>733</c:v>
                </c:pt>
                <c:pt idx="1525">
                  <c:v>734</c:v>
                </c:pt>
                <c:pt idx="1526">
                  <c:v>735</c:v>
                </c:pt>
                <c:pt idx="1527">
                  <c:v>735</c:v>
                </c:pt>
                <c:pt idx="1528">
                  <c:v>735</c:v>
                </c:pt>
                <c:pt idx="1529">
                  <c:v>735</c:v>
                </c:pt>
                <c:pt idx="1530">
                  <c:v>736</c:v>
                </c:pt>
                <c:pt idx="1531">
                  <c:v>736</c:v>
                </c:pt>
                <c:pt idx="1532">
                  <c:v>737</c:v>
                </c:pt>
                <c:pt idx="1533">
                  <c:v>738</c:v>
                </c:pt>
                <c:pt idx="1534">
                  <c:v>738</c:v>
                </c:pt>
                <c:pt idx="1535">
                  <c:v>739</c:v>
                </c:pt>
                <c:pt idx="1536">
                  <c:v>740</c:v>
                </c:pt>
                <c:pt idx="1537">
                  <c:v>741</c:v>
                </c:pt>
                <c:pt idx="1538">
                  <c:v>741</c:v>
                </c:pt>
                <c:pt idx="1539">
                  <c:v>741</c:v>
                </c:pt>
                <c:pt idx="1540">
                  <c:v>742</c:v>
                </c:pt>
                <c:pt idx="1541">
                  <c:v>743</c:v>
                </c:pt>
                <c:pt idx="1542">
                  <c:v>744</c:v>
                </c:pt>
                <c:pt idx="1543">
                  <c:v>744</c:v>
                </c:pt>
                <c:pt idx="1544">
                  <c:v>744</c:v>
                </c:pt>
                <c:pt idx="1545">
                  <c:v>744</c:v>
                </c:pt>
                <c:pt idx="1546">
                  <c:v>745</c:v>
                </c:pt>
                <c:pt idx="1547">
                  <c:v>745</c:v>
                </c:pt>
                <c:pt idx="1548">
                  <c:v>746</c:v>
                </c:pt>
                <c:pt idx="1549">
                  <c:v>747</c:v>
                </c:pt>
                <c:pt idx="1550">
                  <c:v>747</c:v>
                </c:pt>
                <c:pt idx="1551">
                  <c:v>748</c:v>
                </c:pt>
                <c:pt idx="1552">
                  <c:v>749</c:v>
                </c:pt>
                <c:pt idx="1553">
                  <c:v>749</c:v>
                </c:pt>
                <c:pt idx="1554">
                  <c:v>749</c:v>
                </c:pt>
                <c:pt idx="1555">
                  <c:v>749</c:v>
                </c:pt>
                <c:pt idx="1556">
                  <c:v>749</c:v>
                </c:pt>
                <c:pt idx="1557">
                  <c:v>749</c:v>
                </c:pt>
                <c:pt idx="1558">
                  <c:v>749</c:v>
                </c:pt>
                <c:pt idx="1559">
                  <c:v>749</c:v>
                </c:pt>
                <c:pt idx="1560">
                  <c:v>749</c:v>
                </c:pt>
                <c:pt idx="1561">
                  <c:v>749</c:v>
                </c:pt>
                <c:pt idx="1562">
                  <c:v>749</c:v>
                </c:pt>
                <c:pt idx="1563">
                  <c:v>749</c:v>
                </c:pt>
                <c:pt idx="1564">
                  <c:v>749</c:v>
                </c:pt>
                <c:pt idx="1565">
                  <c:v>750</c:v>
                </c:pt>
                <c:pt idx="1566">
                  <c:v>751</c:v>
                </c:pt>
                <c:pt idx="1567">
                  <c:v>752</c:v>
                </c:pt>
                <c:pt idx="1568">
                  <c:v>753</c:v>
                </c:pt>
                <c:pt idx="1569">
                  <c:v>754</c:v>
                </c:pt>
                <c:pt idx="1570">
                  <c:v>755</c:v>
                </c:pt>
                <c:pt idx="1571">
                  <c:v>756</c:v>
                </c:pt>
                <c:pt idx="1572">
                  <c:v>757</c:v>
                </c:pt>
                <c:pt idx="1573">
                  <c:v>757</c:v>
                </c:pt>
                <c:pt idx="1574">
                  <c:v>758</c:v>
                </c:pt>
                <c:pt idx="1575">
                  <c:v>759</c:v>
                </c:pt>
                <c:pt idx="1576">
                  <c:v>760</c:v>
                </c:pt>
                <c:pt idx="1577">
                  <c:v>760</c:v>
                </c:pt>
                <c:pt idx="1578">
                  <c:v>761</c:v>
                </c:pt>
                <c:pt idx="1579">
                  <c:v>762</c:v>
                </c:pt>
                <c:pt idx="1580">
                  <c:v>763</c:v>
                </c:pt>
                <c:pt idx="1581">
                  <c:v>764</c:v>
                </c:pt>
                <c:pt idx="1582">
                  <c:v>765</c:v>
                </c:pt>
                <c:pt idx="1583">
                  <c:v>765</c:v>
                </c:pt>
                <c:pt idx="1584">
                  <c:v>765</c:v>
                </c:pt>
                <c:pt idx="1585">
                  <c:v>766</c:v>
                </c:pt>
                <c:pt idx="1586">
                  <c:v>767</c:v>
                </c:pt>
                <c:pt idx="1587">
                  <c:v>767</c:v>
                </c:pt>
                <c:pt idx="1588">
                  <c:v>767</c:v>
                </c:pt>
                <c:pt idx="1589">
                  <c:v>767</c:v>
                </c:pt>
                <c:pt idx="1590">
                  <c:v>768</c:v>
                </c:pt>
                <c:pt idx="1591">
                  <c:v>769</c:v>
                </c:pt>
                <c:pt idx="1592">
                  <c:v>770</c:v>
                </c:pt>
                <c:pt idx="1593">
                  <c:v>770</c:v>
                </c:pt>
                <c:pt idx="1594">
                  <c:v>770</c:v>
                </c:pt>
                <c:pt idx="1595">
                  <c:v>770</c:v>
                </c:pt>
                <c:pt idx="1596">
                  <c:v>771</c:v>
                </c:pt>
                <c:pt idx="1597">
                  <c:v>772</c:v>
                </c:pt>
                <c:pt idx="1598">
                  <c:v>773</c:v>
                </c:pt>
                <c:pt idx="1599">
                  <c:v>774</c:v>
                </c:pt>
                <c:pt idx="1600">
                  <c:v>775</c:v>
                </c:pt>
                <c:pt idx="1601">
                  <c:v>776</c:v>
                </c:pt>
                <c:pt idx="1602">
                  <c:v>776</c:v>
                </c:pt>
                <c:pt idx="1603">
                  <c:v>776</c:v>
                </c:pt>
                <c:pt idx="1604">
                  <c:v>776</c:v>
                </c:pt>
                <c:pt idx="1605">
                  <c:v>777</c:v>
                </c:pt>
                <c:pt idx="1606">
                  <c:v>778</c:v>
                </c:pt>
                <c:pt idx="1607">
                  <c:v>779</c:v>
                </c:pt>
                <c:pt idx="1608">
                  <c:v>779</c:v>
                </c:pt>
                <c:pt idx="1609">
                  <c:v>779</c:v>
                </c:pt>
                <c:pt idx="1610">
                  <c:v>780</c:v>
                </c:pt>
                <c:pt idx="1611">
                  <c:v>781</c:v>
                </c:pt>
                <c:pt idx="1612">
                  <c:v>782</c:v>
                </c:pt>
                <c:pt idx="1613">
                  <c:v>783</c:v>
                </c:pt>
                <c:pt idx="1614">
                  <c:v>784</c:v>
                </c:pt>
                <c:pt idx="1615">
                  <c:v>785</c:v>
                </c:pt>
                <c:pt idx="1616">
                  <c:v>786</c:v>
                </c:pt>
                <c:pt idx="1617">
                  <c:v>786</c:v>
                </c:pt>
                <c:pt idx="1618">
                  <c:v>786</c:v>
                </c:pt>
                <c:pt idx="1619">
                  <c:v>787</c:v>
                </c:pt>
                <c:pt idx="1620">
                  <c:v>787</c:v>
                </c:pt>
                <c:pt idx="1621">
                  <c:v>787</c:v>
                </c:pt>
                <c:pt idx="1622">
                  <c:v>788</c:v>
                </c:pt>
                <c:pt idx="1623">
                  <c:v>788</c:v>
                </c:pt>
                <c:pt idx="1624">
                  <c:v>788</c:v>
                </c:pt>
                <c:pt idx="1625">
                  <c:v>788</c:v>
                </c:pt>
                <c:pt idx="1626">
                  <c:v>789</c:v>
                </c:pt>
                <c:pt idx="1627">
                  <c:v>789</c:v>
                </c:pt>
                <c:pt idx="1628">
                  <c:v>789</c:v>
                </c:pt>
                <c:pt idx="1629">
                  <c:v>790</c:v>
                </c:pt>
                <c:pt idx="1630">
                  <c:v>791</c:v>
                </c:pt>
                <c:pt idx="1631">
                  <c:v>792</c:v>
                </c:pt>
                <c:pt idx="1632">
                  <c:v>793</c:v>
                </c:pt>
                <c:pt idx="1633">
                  <c:v>794</c:v>
                </c:pt>
                <c:pt idx="1634">
                  <c:v>795</c:v>
                </c:pt>
                <c:pt idx="1635">
                  <c:v>796</c:v>
                </c:pt>
                <c:pt idx="1636">
                  <c:v>797</c:v>
                </c:pt>
                <c:pt idx="1637">
                  <c:v>798</c:v>
                </c:pt>
                <c:pt idx="1638">
                  <c:v>799</c:v>
                </c:pt>
                <c:pt idx="1639">
                  <c:v>799</c:v>
                </c:pt>
                <c:pt idx="1640">
                  <c:v>800</c:v>
                </c:pt>
                <c:pt idx="1641">
                  <c:v>800</c:v>
                </c:pt>
                <c:pt idx="1642">
                  <c:v>800</c:v>
                </c:pt>
                <c:pt idx="1643">
                  <c:v>800</c:v>
                </c:pt>
                <c:pt idx="1644">
                  <c:v>801</c:v>
                </c:pt>
                <c:pt idx="1645">
                  <c:v>801</c:v>
                </c:pt>
                <c:pt idx="1646">
                  <c:v>801</c:v>
                </c:pt>
                <c:pt idx="1647">
                  <c:v>802</c:v>
                </c:pt>
                <c:pt idx="1648">
                  <c:v>803</c:v>
                </c:pt>
                <c:pt idx="1649">
                  <c:v>803</c:v>
                </c:pt>
                <c:pt idx="1650">
                  <c:v>804</c:v>
                </c:pt>
                <c:pt idx="1651">
                  <c:v>804</c:v>
                </c:pt>
                <c:pt idx="1652">
                  <c:v>804</c:v>
                </c:pt>
                <c:pt idx="1653">
                  <c:v>804</c:v>
                </c:pt>
                <c:pt idx="1654">
                  <c:v>804</c:v>
                </c:pt>
                <c:pt idx="1655">
                  <c:v>805</c:v>
                </c:pt>
                <c:pt idx="1656">
                  <c:v>806</c:v>
                </c:pt>
                <c:pt idx="1657">
                  <c:v>807</c:v>
                </c:pt>
                <c:pt idx="1658">
                  <c:v>808</c:v>
                </c:pt>
                <c:pt idx="1659">
                  <c:v>809</c:v>
                </c:pt>
                <c:pt idx="1660">
                  <c:v>810</c:v>
                </c:pt>
                <c:pt idx="1661">
                  <c:v>811</c:v>
                </c:pt>
                <c:pt idx="1662">
                  <c:v>812</c:v>
                </c:pt>
                <c:pt idx="1663">
                  <c:v>813</c:v>
                </c:pt>
                <c:pt idx="1664">
                  <c:v>814</c:v>
                </c:pt>
                <c:pt idx="1665">
                  <c:v>815</c:v>
                </c:pt>
                <c:pt idx="1666">
                  <c:v>816</c:v>
                </c:pt>
                <c:pt idx="1667">
                  <c:v>817</c:v>
                </c:pt>
                <c:pt idx="1668">
                  <c:v>818</c:v>
                </c:pt>
                <c:pt idx="1669">
                  <c:v>819</c:v>
                </c:pt>
                <c:pt idx="1670">
                  <c:v>819</c:v>
                </c:pt>
                <c:pt idx="1671">
                  <c:v>820</c:v>
                </c:pt>
                <c:pt idx="1672">
                  <c:v>821</c:v>
                </c:pt>
                <c:pt idx="1673">
                  <c:v>822</c:v>
                </c:pt>
                <c:pt idx="1674">
                  <c:v>823</c:v>
                </c:pt>
                <c:pt idx="1675">
                  <c:v>823</c:v>
                </c:pt>
                <c:pt idx="1676">
                  <c:v>824</c:v>
                </c:pt>
                <c:pt idx="1677">
                  <c:v>825</c:v>
                </c:pt>
                <c:pt idx="1678">
                  <c:v>825</c:v>
                </c:pt>
                <c:pt idx="1679">
                  <c:v>826</c:v>
                </c:pt>
                <c:pt idx="1680">
                  <c:v>826</c:v>
                </c:pt>
                <c:pt idx="1681">
                  <c:v>827</c:v>
                </c:pt>
                <c:pt idx="1682">
                  <c:v>827</c:v>
                </c:pt>
                <c:pt idx="1683">
                  <c:v>828</c:v>
                </c:pt>
                <c:pt idx="1684">
                  <c:v>829</c:v>
                </c:pt>
                <c:pt idx="1685">
                  <c:v>830</c:v>
                </c:pt>
                <c:pt idx="1686">
                  <c:v>831</c:v>
                </c:pt>
                <c:pt idx="1687">
                  <c:v>832</c:v>
                </c:pt>
                <c:pt idx="1688">
                  <c:v>833</c:v>
                </c:pt>
                <c:pt idx="1689">
                  <c:v>834</c:v>
                </c:pt>
                <c:pt idx="1690">
                  <c:v>835</c:v>
                </c:pt>
                <c:pt idx="1691">
                  <c:v>836</c:v>
                </c:pt>
                <c:pt idx="1692">
                  <c:v>837</c:v>
                </c:pt>
                <c:pt idx="1693">
                  <c:v>837</c:v>
                </c:pt>
                <c:pt idx="1694">
                  <c:v>838</c:v>
                </c:pt>
                <c:pt idx="1695">
                  <c:v>839</c:v>
                </c:pt>
                <c:pt idx="1696">
                  <c:v>840</c:v>
                </c:pt>
                <c:pt idx="1697">
                  <c:v>841</c:v>
                </c:pt>
                <c:pt idx="1698">
                  <c:v>842</c:v>
                </c:pt>
                <c:pt idx="1699">
                  <c:v>842</c:v>
                </c:pt>
                <c:pt idx="1700">
                  <c:v>843</c:v>
                </c:pt>
                <c:pt idx="1701">
                  <c:v>843</c:v>
                </c:pt>
                <c:pt idx="1702">
                  <c:v>844</c:v>
                </c:pt>
                <c:pt idx="1703">
                  <c:v>845</c:v>
                </c:pt>
                <c:pt idx="1704">
                  <c:v>846</c:v>
                </c:pt>
                <c:pt idx="1705">
                  <c:v>847</c:v>
                </c:pt>
                <c:pt idx="1706">
                  <c:v>848</c:v>
                </c:pt>
                <c:pt idx="1707">
                  <c:v>848</c:v>
                </c:pt>
                <c:pt idx="1708">
                  <c:v>848</c:v>
                </c:pt>
                <c:pt idx="1709">
                  <c:v>849</c:v>
                </c:pt>
                <c:pt idx="1710">
                  <c:v>850</c:v>
                </c:pt>
                <c:pt idx="1711">
                  <c:v>850</c:v>
                </c:pt>
                <c:pt idx="1712">
                  <c:v>850</c:v>
                </c:pt>
                <c:pt idx="1713">
                  <c:v>850</c:v>
                </c:pt>
                <c:pt idx="1714">
                  <c:v>850</c:v>
                </c:pt>
                <c:pt idx="1715">
                  <c:v>850</c:v>
                </c:pt>
                <c:pt idx="1716">
                  <c:v>850</c:v>
                </c:pt>
                <c:pt idx="1717">
                  <c:v>850</c:v>
                </c:pt>
                <c:pt idx="1718">
                  <c:v>851</c:v>
                </c:pt>
                <c:pt idx="1719">
                  <c:v>851</c:v>
                </c:pt>
                <c:pt idx="1720">
                  <c:v>851</c:v>
                </c:pt>
                <c:pt idx="1721">
                  <c:v>852</c:v>
                </c:pt>
                <c:pt idx="1722">
                  <c:v>853</c:v>
                </c:pt>
                <c:pt idx="1723">
                  <c:v>854</c:v>
                </c:pt>
                <c:pt idx="1724">
                  <c:v>855</c:v>
                </c:pt>
                <c:pt idx="1725">
                  <c:v>855</c:v>
                </c:pt>
                <c:pt idx="1726">
                  <c:v>856</c:v>
                </c:pt>
                <c:pt idx="1727">
                  <c:v>857</c:v>
                </c:pt>
                <c:pt idx="1728">
                  <c:v>858</c:v>
                </c:pt>
                <c:pt idx="1729">
                  <c:v>859</c:v>
                </c:pt>
                <c:pt idx="1730">
                  <c:v>859</c:v>
                </c:pt>
                <c:pt idx="1731">
                  <c:v>860</c:v>
                </c:pt>
                <c:pt idx="1732">
                  <c:v>861</c:v>
                </c:pt>
                <c:pt idx="1733">
                  <c:v>861</c:v>
                </c:pt>
                <c:pt idx="1734">
                  <c:v>861</c:v>
                </c:pt>
                <c:pt idx="1735">
                  <c:v>861</c:v>
                </c:pt>
                <c:pt idx="1736">
                  <c:v>861</c:v>
                </c:pt>
                <c:pt idx="1737">
                  <c:v>861</c:v>
                </c:pt>
                <c:pt idx="1738">
                  <c:v>861</c:v>
                </c:pt>
                <c:pt idx="1739">
                  <c:v>862</c:v>
                </c:pt>
                <c:pt idx="1740">
                  <c:v>863</c:v>
                </c:pt>
                <c:pt idx="1741">
                  <c:v>864</c:v>
                </c:pt>
                <c:pt idx="1742">
                  <c:v>865</c:v>
                </c:pt>
                <c:pt idx="1743">
                  <c:v>866</c:v>
                </c:pt>
                <c:pt idx="1744">
                  <c:v>867</c:v>
                </c:pt>
                <c:pt idx="1745">
                  <c:v>867</c:v>
                </c:pt>
                <c:pt idx="1746">
                  <c:v>868</c:v>
                </c:pt>
                <c:pt idx="1747">
                  <c:v>868</c:v>
                </c:pt>
                <c:pt idx="1748">
                  <c:v>869</c:v>
                </c:pt>
                <c:pt idx="1749">
                  <c:v>870</c:v>
                </c:pt>
                <c:pt idx="1750">
                  <c:v>871</c:v>
                </c:pt>
                <c:pt idx="1751">
                  <c:v>872</c:v>
                </c:pt>
                <c:pt idx="1752">
                  <c:v>873</c:v>
                </c:pt>
                <c:pt idx="1753">
                  <c:v>873</c:v>
                </c:pt>
                <c:pt idx="1754">
                  <c:v>874</c:v>
                </c:pt>
                <c:pt idx="1755">
                  <c:v>875</c:v>
                </c:pt>
                <c:pt idx="1756">
                  <c:v>876</c:v>
                </c:pt>
                <c:pt idx="1757">
                  <c:v>876</c:v>
                </c:pt>
                <c:pt idx="1758">
                  <c:v>877</c:v>
                </c:pt>
                <c:pt idx="1759">
                  <c:v>878</c:v>
                </c:pt>
                <c:pt idx="1760">
                  <c:v>878</c:v>
                </c:pt>
                <c:pt idx="1761">
                  <c:v>879</c:v>
                </c:pt>
                <c:pt idx="1762">
                  <c:v>880</c:v>
                </c:pt>
                <c:pt idx="1763">
                  <c:v>880</c:v>
                </c:pt>
                <c:pt idx="1764">
                  <c:v>881</c:v>
                </c:pt>
                <c:pt idx="1765">
                  <c:v>881</c:v>
                </c:pt>
                <c:pt idx="1766">
                  <c:v>881</c:v>
                </c:pt>
                <c:pt idx="1767">
                  <c:v>881</c:v>
                </c:pt>
                <c:pt idx="1768">
                  <c:v>881</c:v>
                </c:pt>
                <c:pt idx="1769">
                  <c:v>882</c:v>
                </c:pt>
                <c:pt idx="1770">
                  <c:v>882</c:v>
                </c:pt>
                <c:pt idx="1771">
                  <c:v>883</c:v>
                </c:pt>
                <c:pt idx="1772">
                  <c:v>883</c:v>
                </c:pt>
                <c:pt idx="1773">
                  <c:v>883</c:v>
                </c:pt>
                <c:pt idx="1774">
                  <c:v>884</c:v>
                </c:pt>
                <c:pt idx="1775">
                  <c:v>885</c:v>
                </c:pt>
                <c:pt idx="1776">
                  <c:v>886</c:v>
                </c:pt>
                <c:pt idx="1777">
                  <c:v>886</c:v>
                </c:pt>
                <c:pt idx="1778">
                  <c:v>886</c:v>
                </c:pt>
                <c:pt idx="1779">
                  <c:v>886</c:v>
                </c:pt>
                <c:pt idx="1780">
                  <c:v>886</c:v>
                </c:pt>
                <c:pt idx="1781">
                  <c:v>886</c:v>
                </c:pt>
                <c:pt idx="1782">
                  <c:v>887</c:v>
                </c:pt>
                <c:pt idx="1783">
                  <c:v>888</c:v>
                </c:pt>
                <c:pt idx="1784">
                  <c:v>889</c:v>
                </c:pt>
                <c:pt idx="1785">
                  <c:v>889</c:v>
                </c:pt>
                <c:pt idx="1786">
                  <c:v>889</c:v>
                </c:pt>
                <c:pt idx="1787">
                  <c:v>889</c:v>
                </c:pt>
                <c:pt idx="1788">
                  <c:v>889</c:v>
                </c:pt>
                <c:pt idx="1789">
                  <c:v>889</c:v>
                </c:pt>
                <c:pt idx="1790">
                  <c:v>889</c:v>
                </c:pt>
                <c:pt idx="1791">
                  <c:v>889</c:v>
                </c:pt>
                <c:pt idx="1792">
                  <c:v>889</c:v>
                </c:pt>
                <c:pt idx="1793">
                  <c:v>890</c:v>
                </c:pt>
                <c:pt idx="1794">
                  <c:v>890</c:v>
                </c:pt>
                <c:pt idx="1795">
                  <c:v>890</c:v>
                </c:pt>
                <c:pt idx="1796">
                  <c:v>891</c:v>
                </c:pt>
                <c:pt idx="1797">
                  <c:v>892</c:v>
                </c:pt>
                <c:pt idx="1798">
                  <c:v>893</c:v>
                </c:pt>
                <c:pt idx="1799">
                  <c:v>894</c:v>
                </c:pt>
                <c:pt idx="1800">
                  <c:v>894</c:v>
                </c:pt>
                <c:pt idx="1801">
                  <c:v>895</c:v>
                </c:pt>
                <c:pt idx="1802">
                  <c:v>895</c:v>
                </c:pt>
                <c:pt idx="1803">
                  <c:v>895</c:v>
                </c:pt>
                <c:pt idx="1804">
                  <c:v>895</c:v>
                </c:pt>
                <c:pt idx="1805">
                  <c:v>895</c:v>
                </c:pt>
                <c:pt idx="1806">
                  <c:v>895</c:v>
                </c:pt>
                <c:pt idx="1807">
                  <c:v>895</c:v>
                </c:pt>
                <c:pt idx="1808">
                  <c:v>895</c:v>
                </c:pt>
                <c:pt idx="1809">
                  <c:v>896</c:v>
                </c:pt>
                <c:pt idx="1810">
                  <c:v>896</c:v>
                </c:pt>
                <c:pt idx="1811">
                  <c:v>896</c:v>
                </c:pt>
                <c:pt idx="1812">
                  <c:v>896</c:v>
                </c:pt>
                <c:pt idx="1813">
                  <c:v>896</c:v>
                </c:pt>
                <c:pt idx="1814">
                  <c:v>896</c:v>
                </c:pt>
                <c:pt idx="1815">
                  <c:v>897</c:v>
                </c:pt>
                <c:pt idx="1816">
                  <c:v>897</c:v>
                </c:pt>
                <c:pt idx="1817">
                  <c:v>898</c:v>
                </c:pt>
                <c:pt idx="1818">
                  <c:v>899</c:v>
                </c:pt>
                <c:pt idx="1819">
                  <c:v>899</c:v>
                </c:pt>
                <c:pt idx="1820">
                  <c:v>899</c:v>
                </c:pt>
                <c:pt idx="1821">
                  <c:v>899</c:v>
                </c:pt>
                <c:pt idx="1822">
                  <c:v>900</c:v>
                </c:pt>
                <c:pt idx="1823">
                  <c:v>901</c:v>
                </c:pt>
                <c:pt idx="1824">
                  <c:v>902</c:v>
                </c:pt>
                <c:pt idx="1825">
                  <c:v>903</c:v>
                </c:pt>
                <c:pt idx="1826">
                  <c:v>904</c:v>
                </c:pt>
                <c:pt idx="1827">
                  <c:v>904</c:v>
                </c:pt>
                <c:pt idx="1828">
                  <c:v>905</c:v>
                </c:pt>
                <c:pt idx="1829">
                  <c:v>906</c:v>
                </c:pt>
                <c:pt idx="1830">
                  <c:v>907</c:v>
                </c:pt>
                <c:pt idx="1831">
                  <c:v>908</c:v>
                </c:pt>
                <c:pt idx="1832">
                  <c:v>908</c:v>
                </c:pt>
                <c:pt idx="1833">
                  <c:v>909</c:v>
                </c:pt>
                <c:pt idx="1834">
                  <c:v>909</c:v>
                </c:pt>
                <c:pt idx="1835">
                  <c:v>910</c:v>
                </c:pt>
                <c:pt idx="1836">
                  <c:v>911</c:v>
                </c:pt>
                <c:pt idx="1837">
                  <c:v>911</c:v>
                </c:pt>
                <c:pt idx="1838">
                  <c:v>912</c:v>
                </c:pt>
                <c:pt idx="1839">
                  <c:v>912</c:v>
                </c:pt>
                <c:pt idx="1840">
                  <c:v>913</c:v>
                </c:pt>
                <c:pt idx="1841">
                  <c:v>914</c:v>
                </c:pt>
                <c:pt idx="1842">
                  <c:v>915</c:v>
                </c:pt>
                <c:pt idx="1843">
                  <c:v>916</c:v>
                </c:pt>
                <c:pt idx="1844">
                  <c:v>917</c:v>
                </c:pt>
                <c:pt idx="1845">
                  <c:v>918</c:v>
                </c:pt>
                <c:pt idx="1846">
                  <c:v>919</c:v>
                </c:pt>
                <c:pt idx="1847">
                  <c:v>920</c:v>
                </c:pt>
                <c:pt idx="1848">
                  <c:v>921</c:v>
                </c:pt>
                <c:pt idx="1849">
                  <c:v>921</c:v>
                </c:pt>
                <c:pt idx="1850">
                  <c:v>921</c:v>
                </c:pt>
                <c:pt idx="1851">
                  <c:v>921</c:v>
                </c:pt>
                <c:pt idx="1852">
                  <c:v>921</c:v>
                </c:pt>
                <c:pt idx="1853">
                  <c:v>921</c:v>
                </c:pt>
                <c:pt idx="1854">
                  <c:v>922</c:v>
                </c:pt>
                <c:pt idx="1855">
                  <c:v>922</c:v>
                </c:pt>
                <c:pt idx="1856">
                  <c:v>922</c:v>
                </c:pt>
                <c:pt idx="1857">
                  <c:v>922</c:v>
                </c:pt>
                <c:pt idx="1858">
                  <c:v>922</c:v>
                </c:pt>
                <c:pt idx="1859">
                  <c:v>923</c:v>
                </c:pt>
                <c:pt idx="1860">
                  <c:v>924</c:v>
                </c:pt>
                <c:pt idx="1861">
                  <c:v>925</c:v>
                </c:pt>
                <c:pt idx="1862">
                  <c:v>925</c:v>
                </c:pt>
                <c:pt idx="1863">
                  <c:v>925</c:v>
                </c:pt>
                <c:pt idx="1864">
                  <c:v>926</c:v>
                </c:pt>
                <c:pt idx="1865">
                  <c:v>927</c:v>
                </c:pt>
                <c:pt idx="1866">
                  <c:v>928</c:v>
                </c:pt>
                <c:pt idx="1867">
                  <c:v>929</c:v>
                </c:pt>
                <c:pt idx="1868">
                  <c:v>930</c:v>
                </c:pt>
                <c:pt idx="1869">
                  <c:v>930</c:v>
                </c:pt>
                <c:pt idx="1870">
                  <c:v>931</c:v>
                </c:pt>
                <c:pt idx="1871">
                  <c:v>932</c:v>
                </c:pt>
                <c:pt idx="1872">
                  <c:v>933</c:v>
                </c:pt>
                <c:pt idx="1873">
                  <c:v>934</c:v>
                </c:pt>
                <c:pt idx="1874">
                  <c:v>934</c:v>
                </c:pt>
                <c:pt idx="1875">
                  <c:v>934</c:v>
                </c:pt>
                <c:pt idx="1876">
                  <c:v>935</c:v>
                </c:pt>
                <c:pt idx="1877">
                  <c:v>936</c:v>
                </c:pt>
                <c:pt idx="1878">
                  <c:v>937</c:v>
                </c:pt>
                <c:pt idx="1879">
                  <c:v>937</c:v>
                </c:pt>
                <c:pt idx="1880">
                  <c:v>938</c:v>
                </c:pt>
                <c:pt idx="1881">
                  <c:v>938</c:v>
                </c:pt>
                <c:pt idx="1882">
                  <c:v>939</c:v>
                </c:pt>
                <c:pt idx="1883">
                  <c:v>939</c:v>
                </c:pt>
                <c:pt idx="1884">
                  <c:v>940</c:v>
                </c:pt>
                <c:pt idx="1885">
                  <c:v>941</c:v>
                </c:pt>
                <c:pt idx="1886">
                  <c:v>941</c:v>
                </c:pt>
                <c:pt idx="1887">
                  <c:v>941</c:v>
                </c:pt>
                <c:pt idx="1888">
                  <c:v>942</c:v>
                </c:pt>
                <c:pt idx="1889">
                  <c:v>942</c:v>
                </c:pt>
                <c:pt idx="1890">
                  <c:v>942</c:v>
                </c:pt>
                <c:pt idx="1891">
                  <c:v>942</c:v>
                </c:pt>
                <c:pt idx="1892">
                  <c:v>943</c:v>
                </c:pt>
                <c:pt idx="1893">
                  <c:v>944</c:v>
                </c:pt>
                <c:pt idx="1894">
                  <c:v>945</c:v>
                </c:pt>
                <c:pt idx="1895">
                  <c:v>946</c:v>
                </c:pt>
                <c:pt idx="1896">
                  <c:v>946</c:v>
                </c:pt>
                <c:pt idx="1897">
                  <c:v>946</c:v>
                </c:pt>
                <c:pt idx="1898">
                  <c:v>947</c:v>
                </c:pt>
                <c:pt idx="1899">
                  <c:v>947</c:v>
                </c:pt>
                <c:pt idx="1900">
                  <c:v>947</c:v>
                </c:pt>
                <c:pt idx="1901">
                  <c:v>947</c:v>
                </c:pt>
                <c:pt idx="1902">
                  <c:v>947</c:v>
                </c:pt>
                <c:pt idx="1903">
                  <c:v>948</c:v>
                </c:pt>
                <c:pt idx="1904">
                  <c:v>949</c:v>
                </c:pt>
                <c:pt idx="1905">
                  <c:v>950</c:v>
                </c:pt>
                <c:pt idx="1906">
                  <c:v>951</c:v>
                </c:pt>
                <c:pt idx="1907">
                  <c:v>952</c:v>
                </c:pt>
                <c:pt idx="1908">
                  <c:v>953</c:v>
                </c:pt>
                <c:pt idx="1909">
                  <c:v>954</c:v>
                </c:pt>
                <c:pt idx="1910">
                  <c:v>954</c:v>
                </c:pt>
                <c:pt idx="1911">
                  <c:v>954</c:v>
                </c:pt>
                <c:pt idx="1912">
                  <c:v>954</c:v>
                </c:pt>
                <c:pt idx="1913">
                  <c:v>954</c:v>
                </c:pt>
                <c:pt idx="1914">
                  <c:v>954</c:v>
                </c:pt>
                <c:pt idx="1915">
                  <c:v>955</c:v>
                </c:pt>
                <c:pt idx="1916">
                  <c:v>956</c:v>
                </c:pt>
                <c:pt idx="1917">
                  <c:v>957</c:v>
                </c:pt>
                <c:pt idx="1918">
                  <c:v>958</c:v>
                </c:pt>
                <c:pt idx="1919">
                  <c:v>959</c:v>
                </c:pt>
                <c:pt idx="1920">
                  <c:v>960</c:v>
                </c:pt>
                <c:pt idx="1921">
                  <c:v>960</c:v>
                </c:pt>
                <c:pt idx="1922">
                  <c:v>960</c:v>
                </c:pt>
                <c:pt idx="1923">
                  <c:v>961</c:v>
                </c:pt>
                <c:pt idx="1924">
                  <c:v>961</c:v>
                </c:pt>
                <c:pt idx="1925">
                  <c:v>961</c:v>
                </c:pt>
                <c:pt idx="1926">
                  <c:v>962</c:v>
                </c:pt>
                <c:pt idx="1927">
                  <c:v>963</c:v>
                </c:pt>
                <c:pt idx="1928">
                  <c:v>964</c:v>
                </c:pt>
                <c:pt idx="1929">
                  <c:v>965</c:v>
                </c:pt>
                <c:pt idx="1930">
                  <c:v>966</c:v>
                </c:pt>
                <c:pt idx="1931">
                  <c:v>967</c:v>
                </c:pt>
                <c:pt idx="1932">
                  <c:v>968</c:v>
                </c:pt>
                <c:pt idx="1933">
                  <c:v>969</c:v>
                </c:pt>
                <c:pt idx="1934">
                  <c:v>969</c:v>
                </c:pt>
                <c:pt idx="1935">
                  <c:v>970</c:v>
                </c:pt>
                <c:pt idx="1936">
                  <c:v>970</c:v>
                </c:pt>
                <c:pt idx="1937">
                  <c:v>971</c:v>
                </c:pt>
                <c:pt idx="1938">
                  <c:v>971</c:v>
                </c:pt>
                <c:pt idx="1939">
                  <c:v>971</c:v>
                </c:pt>
                <c:pt idx="1940">
                  <c:v>972</c:v>
                </c:pt>
                <c:pt idx="1941">
                  <c:v>972</c:v>
                </c:pt>
                <c:pt idx="1942">
                  <c:v>972</c:v>
                </c:pt>
                <c:pt idx="1943">
                  <c:v>973</c:v>
                </c:pt>
                <c:pt idx="1944">
                  <c:v>973</c:v>
                </c:pt>
                <c:pt idx="1945">
                  <c:v>973</c:v>
                </c:pt>
                <c:pt idx="1946">
                  <c:v>973</c:v>
                </c:pt>
                <c:pt idx="1947">
                  <c:v>973</c:v>
                </c:pt>
                <c:pt idx="1948">
                  <c:v>973</c:v>
                </c:pt>
                <c:pt idx="1949">
                  <c:v>973</c:v>
                </c:pt>
                <c:pt idx="1950">
                  <c:v>973</c:v>
                </c:pt>
                <c:pt idx="1951">
                  <c:v>973</c:v>
                </c:pt>
                <c:pt idx="1952">
                  <c:v>973</c:v>
                </c:pt>
                <c:pt idx="1953">
                  <c:v>973</c:v>
                </c:pt>
                <c:pt idx="1954">
                  <c:v>973</c:v>
                </c:pt>
                <c:pt idx="1955">
                  <c:v>973</c:v>
                </c:pt>
                <c:pt idx="1956">
                  <c:v>973</c:v>
                </c:pt>
                <c:pt idx="1957">
                  <c:v>973</c:v>
                </c:pt>
                <c:pt idx="1958">
                  <c:v>974</c:v>
                </c:pt>
                <c:pt idx="1959">
                  <c:v>975</c:v>
                </c:pt>
                <c:pt idx="1960">
                  <c:v>975</c:v>
                </c:pt>
                <c:pt idx="1961">
                  <c:v>975</c:v>
                </c:pt>
                <c:pt idx="1962">
                  <c:v>976</c:v>
                </c:pt>
                <c:pt idx="1963">
                  <c:v>977</c:v>
                </c:pt>
                <c:pt idx="1964">
                  <c:v>977</c:v>
                </c:pt>
                <c:pt idx="1965">
                  <c:v>978</c:v>
                </c:pt>
                <c:pt idx="1966">
                  <c:v>978</c:v>
                </c:pt>
                <c:pt idx="1967">
                  <c:v>978</c:v>
                </c:pt>
                <c:pt idx="1968">
                  <c:v>979</c:v>
                </c:pt>
                <c:pt idx="1969">
                  <c:v>980</c:v>
                </c:pt>
                <c:pt idx="1970">
                  <c:v>980</c:v>
                </c:pt>
                <c:pt idx="1971">
                  <c:v>981</c:v>
                </c:pt>
                <c:pt idx="1972">
                  <c:v>982</c:v>
                </c:pt>
                <c:pt idx="1973">
                  <c:v>982</c:v>
                </c:pt>
                <c:pt idx="1974">
                  <c:v>982</c:v>
                </c:pt>
                <c:pt idx="1975">
                  <c:v>983</c:v>
                </c:pt>
                <c:pt idx="1976">
                  <c:v>984</c:v>
                </c:pt>
                <c:pt idx="1977">
                  <c:v>984</c:v>
                </c:pt>
                <c:pt idx="1978">
                  <c:v>985</c:v>
                </c:pt>
                <c:pt idx="1979">
                  <c:v>985</c:v>
                </c:pt>
                <c:pt idx="1980">
                  <c:v>986</c:v>
                </c:pt>
                <c:pt idx="1981">
                  <c:v>986</c:v>
                </c:pt>
                <c:pt idx="1982">
                  <c:v>987</c:v>
                </c:pt>
                <c:pt idx="1983">
                  <c:v>987</c:v>
                </c:pt>
                <c:pt idx="1984">
                  <c:v>987</c:v>
                </c:pt>
                <c:pt idx="1985">
                  <c:v>987</c:v>
                </c:pt>
                <c:pt idx="1986">
                  <c:v>988</c:v>
                </c:pt>
                <c:pt idx="1987">
                  <c:v>988</c:v>
                </c:pt>
                <c:pt idx="1988">
                  <c:v>988</c:v>
                </c:pt>
                <c:pt idx="1989">
                  <c:v>988</c:v>
                </c:pt>
                <c:pt idx="1990">
                  <c:v>989</c:v>
                </c:pt>
                <c:pt idx="1991">
                  <c:v>989</c:v>
                </c:pt>
                <c:pt idx="1992">
                  <c:v>989</c:v>
                </c:pt>
                <c:pt idx="1993">
                  <c:v>989</c:v>
                </c:pt>
                <c:pt idx="1994">
                  <c:v>989</c:v>
                </c:pt>
                <c:pt idx="1995">
                  <c:v>989</c:v>
                </c:pt>
                <c:pt idx="1996">
                  <c:v>989</c:v>
                </c:pt>
                <c:pt idx="1997">
                  <c:v>989</c:v>
                </c:pt>
                <c:pt idx="1998">
                  <c:v>989</c:v>
                </c:pt>
                <c:pt idx="1999">
                  <c:v>989</c:v>
                </c:pt>
                <c:pt idx="2000">
                  <c:v>989</c:v>
                </c:pt>
                <c:pt idx="2001">
                  <c:v>989</c:v>
                </c:pt>
                <c:pt idx="2002">
                  <c:v>989</c:v>
                </c:pt>
                <c:pt idx="2003">
                  <c:v>989</c:v>
                </c:pt>
                <c:pt idx="2004">
                  <c:v>989</c:v>
                </c:pt>
                <c:pt idx="2005">
                  <c:v>989</c:v>
                </c:pt>
                <c:pt idx="2006">
                  <c:v>989</c:v>
                </c:pt>
                <c:pt idx="2007">
                  <c:v>989</c:v>
                </c:pt>
                <c:pt idx="2008">
                  <c:v>989</c:v>
                </c:pt>
                <c:pt idx="2009">
                  <c:v>989</c:v>
                </c:pt>
                <c:pt idx="2010">
                  <c:v>990</c:v>
                </c:pt>
                <c:pt idx="2011">
                  <c:v>990</c:v>
                </c:pt>
                <c:pt idx="2012">
                  <c:v>990</c:v>
                </c:pt>
                <c:pt idx="2013">
                  <c:v>991</c:v>
                </c:pt>
                <c:pt idx="2014">
                  <c:v>991</c:v>
                </c:pt>
                <c:pt idx="2015">
                  <c:v>992</c:v>
                </c:pt>
                <c:pt idx="2016">
                  <c:v>992</c:v>
                </c:pt>
                <c:pt idx="2017">
                  <c:v>993</c:v>
                </c:pt>
                <c:pt idx="2018">
                  <c:v>993</c:v>
                </c:pt>
                <c:pt idx="2019">
                  <c:v>993</c:v>
                </c:pt>
                <c:pt idx="2020">
                  <c:v>993</c:v>
                </c:pt>
                <c:pt idx="2021">
                  <c:v>993</c:v>
                </c:pt>
                <c:pt idx="2022">
                  <c:v>993</c:v>
                </c:pt>
                <c:pt idx="2023">
                  <c:v>993</c:v>
                </c:pt>
                <c:pt idx="2024">
                  <c:v>993</c:v>
                </c:pt>
                <c:pt idx="2025">
                  <c:v>993</c:v>
                </c:pt>
                <c:pt idx="2026">
                  <c:v>993</c:v>
                </c:pt>
                <c:pt idx="2027">
                  <c:v>994</c:v>
                </c:pt>
                <c:pt idx="2028">
                  <c:v>994</c:v>
                </c:pt>
                <c:pt idx="2029">
                  <c:v>995</c:v>
                </c:pt>
                <c:pt idx="2030">
                  <c:v>996</c:v>
                </c:pt>
                <c:pt idx="2031">
                  <c:v>997</c:v>
                </c:pt>
                <c:pt idx="2032">
                  <c:v>998</c:v>
                </c:pt>
                <c:pt idx="2033">
                  <c:v>999</c:v>
                </c:pt>
                <c:pt idx="2034">
                  <c:v>1000</c:v>
                </c:pt>
                <c:pt idx="2035">
                  <c:v>1001</c:v>
                </c:pt>
                <c:pt idx="2036">
                  <c:v>1002</c:v>
                </c:pt>
                <c:pt idx="2037">
                  <c:v>1003</c:v>
                </c:pt>
                <c:pt idx="2038">
                  <c:v>1004</c:v>
                </c:pt>
                <c:pt idx="2039">
                  <c:v>1005</c:v>
                </c:pt>
                <c:pt idx="2040">
                  <c:v>1006</c:v>
                </c:pt>
                <c:pt idx="2041">
                  <c:v>1007</c:v>
                </c:pt>
                <c:pt idx="2042">
                  <c:v>1007</c:v>
                </c:pt>
                <c:pt idx="2043">
                  <c:v>1007</c:v>
                </c:pt>
                <c:pt idx="2044">
                  <c:v>1007</c:v>
                </c:pt>
                <c:pt idx="2045">
                  <c:v>1007</c:v>
                </c:pt>
                <c:pt idx="2046">
                  <c:v>1007</c:v>
                </c:pt>
                <c:pt idx="2047">
                  <c:v>1008</c:v>
                </c:pt>
                <c:pt idx="2048">
                  <c:v>1009</c:v>
                </c:pt>
                <c:pt idx="2049">
                  <c:v>1010</c:v>
                </c:pt>
                <c:pt idx="2050">
                  <c:v>1010</c:v>
                </c:pt>
                <c:pt idx="2051">
                  <c:v>1010</c:v>
                </c:pt>
                <c:pt idx="2052">
                  <c:v>1010</c:v>
                </c:pt>
                <c:pt idx="2053">
                  <c:v>1011</c:v>
                </c:pt>
                <c:pt idx="2054">
                  <c:v>1011</c:v>
                </c:pt>
                <c:pt idx="2055">
                  <c:v>1012</c:v>
                </c:pt>
                <c:pt idx="2056">
                  <c:v>1012</c:v>
                </c:pt>
                <c:pt idx="2057">
                  <c:v>1012</c:v>
                </c:pt>
                <c:pt idx="2058">
                  <c:v>1013</c:v>
                </c:pt>
                <c:pt idx="2059">
                  <c:v>1013</c:v>
                </c:pt>
                <c:pt idx="2060">
                  <c:v>1013</c:v>
                </c:pt>
                <c:pt idx="2061">
                  <c:v>1014</c:v>
                </c:pt>
                <c:pt idx="2062">
                  <c:v>1014</c:v>
                </c:pt>
                <c:pt idx="2063">
                  <c:v>1015</c:v>
                </c:pt>
                <c:pt idx="2064">
                  <c:v>1016</c:v>
                </c:pt>
                <c:pt idx="2065">
                  <c:v>1017</c:v>
                </c:pt>
                <c:pt idx="2066">
                  <c:v>1018</c:v>
                </c:pt>
                <c:pt idx="2067">
                  <c:v>1019</c:v>
                </c:pt>
                <c:pt idx="2068">
                  <c:v>1019</c:v>
                </c:pt>
                <c:pt idx="2069">
                  <c:v>1020</c:v>
                </c:pt>
                <c:pt idx="2070">
                  <c:v>1020</c:v>
                </c:pt>
                <c:pt idx="2071">
                  <c:v>1021</c:v>
                </c:pt>
                <c:pt idx="2072">
                  <c:v>1022</c:v>
                </c:pt>
                <c:pt idx="2073">
                  <c:v>1023</c:v>
                </c:pt>
                <c:pt idx="2074">
                  <c:v>1024</c:v>
                </c:pt>
                <c:pt idx="2075">
                  <c:v>1024</c:v>
                </c:pt>
                <c:pt idx="2076">
                  <c:v>1024</c:v>
                </c:pt>
                <c:pt idx="2077">
                  <c:v>1025</c:v>
                </c:pt>
                <c:pt idx="2078">
                  <c:v>1026</c:v>
                </c:pt>
                <c:pt idx="2079">
                  <c:v>1027</c:v>
                </c:pt>
                <c:pt idx="2080">
                  <c:v>1027</c:v>
                </c:pt>
                <c:pt idx="2081">
                  <c:v>1027</c:v>
                </c:pt>
                <c:pt idx="2082">
                  <c:v>1027</c:v>
                </c:pt>
                <c:pt idx="2083">
                  <c:v>1027</c:v>
                </c:pt>
                <c:pt idx="2084">
                  <c:v>1028</c:v>
                </c:pt>
                <c:pt idx="2085">
                  <c:v>1029</c:v>
                </c:pt>
                <c:pt idx="2086">
                  <c:v>1030</c:v>
                </c:pt>
                <c:pt idx="2087">
                  <c:v>1030</c:v>
                </c:pt>
                <c:pt idx="2088">
                  <c:v>1030</c:v>
                </c:pt>
                <c:pt idx="2089">
                  <c:v>1030</c:v>
                </c:pt>
                <c:pt idx="2090">
                  <c:v>1031</c:v>
                </c:pt>
                <c:pt idx="2091">
                  <c:v>1032</c:v>
                </c:pt>
                <c:pt idx="2092">
                  <c:v>1033</c:v>
                </c:pt>
                <c:pt idx="2093">
                  <c:v>1034</c:v>
                </c:pt>
                <c:pt idx="2094">
                  <c:v>1035</c:v>
                </c:pt>
                <c:pt idx="2095">
                  <c:v>1036</c:v>
                </c:pt>
                <c:pt idx="2096">
                  <c:v>1037</c:v>
                </c:pt>
                <c:pt idx="2097">
                  <c:v>1037</c:v>
                </c:pt>
                <c:pt idx="2098">
                  <c:v>1037</c:v>
                </c:pt>
                <c:pt idx="2099">
                  <c:v>1038</c:v>
                </c:pt>
                <c:pt idx="2100">
                  <c:v>1038</c:v>
                </c:pt>
                <c:pt idx="2101">
                  <c:v>1039</c:v>
                </c:pt>
                <c:pt idx="2102">
                  <c:v>1039</c:v>
                </c:pt>
                <c:pt idx="2103">
                  <c:v>1039</c:v>
                </c:pt>
                <c:pt idx="2104">
                  <c:v>1039</c:v>
                </c:pt>
                <c:pt idx="2105">
                  <c:v>1039</c:v>
                </c:pt>
                <c:pt idx="2106">
                  <c:v>1039</c:v>
                </c:pt>
                <c:pt idx="2107">
                  <c:v>1039</c:v>
                </c:pt>
                <c:pt idx="2108">
                  <c:v>1039</c:v>
                </c:pt>
                <c:pt idx="2109">
                  <c:v>1040</c:v>
                </c:pt>
                <c:pt idx="2110">
                  <c:v>1041</c:v>
                </c:pt>
                <c:pt idx="2111">
                  <c:v>1041</c:v>
                </c:pt>
                <c:pt idx="2112">
                  <c:v>1041</c:v>
                </c:pt>
                <c:pt idx="2113">
                  <c:v>1041</c:v>
                </c:pt>
                <c:pt idx="2114">
                  <c:v>1042</c:v>
                </c:pt>
                <c:pt idx="2115">
                  <c:v>1043</c:v>
                </c:pt>
                <c:pt idx="2116">
                  <c:v>1044</c:v>
                </c:pt>
                <c:pt idx="2117">
                  <c:v>1045</c:v>
                </c:pt>
                <c:pt idx="2118">
                  <c:v>1045</c:v>
                </c:pt>
                <c:pt idx="2119">
                  <c:v>1045</c:v>
                </c:pt>
                <c:pt idx="2120">
                  <c:v>1046</c:v>
                </c:pt>
                <c:pt idx="2121">
                  <c:v>1047</c:v>
                </c:pt>
                <c:pt idx="2122">
                  <c:v>1048</c:v>
                </c:pt>
                <c:pt idx="2123">
                  <c:v>1049</c:v>
                </c:pt>
                <c:pt idx="2124">
                  <c:v>1050</c:v>
                </c:pt>
                <c:pt idx="2125">
                  <c:v>1051</c:v>
                </c:pt>
                <c:pt idx="2126">
                  <c:v>1052</c:v>
                </c:pt>
                <c:pt idx="2127">
                  <c:v>1053</c:v>
                </c:pt>
                <c:pt idx="2128">
                  <c:v>1054</c:v>
                </c:pt>
                <c:pt idx="2129">
                  <c:v>1055</c:v>
                </c:pt>
                <c:pt idx="2130">
                  <c:v>1056</c:v>
                </c:pt>
                <c:pt idx="2131">
                  <c:v>1057</c:v>
                </c:pt>
                <c:pt idx="2132">
                  <c:v>1057</c:v>
                </c:pt>
                <c:pt idx="2133">
                  <c:v>1057</c:v>
                </c:pt>
                <c:pt idx="2134">
                  <c:v>1058</c:v>
                </c:pt>
                <c:pt idx="2135">
                  <c:v>1058</c:v>
                </c:pt>
                <c:pt idx="2136">
                  <c:v>1059</c:v>
                </c:pt>
                <c:pt idx="2137">
                  <c:v>1060</c:v>
                </c:pt>
                <c:pt idx="2138">
                  <c:v>1061</c:v>
                </c:pt>
                <c:pt idx="2139">
                  <c:v>1061</c:v>
                </c:pt>
                <c:pt idx="2140">
                  <c:v>1062</c:v>
                </c:pt>
                <c:pt idx="2141">
                  <c:v>1062</c:v>
                </c:pt>
                <c:pt idx="2142">
                  <c:v>1063</c:v>
                </c:pt>
                <c:pt idx="2143">
                  <c:v>1063</c:v>
                </c:pt>
                <c:pt idx="2144">
                  <c:v>1064</c:v>
                </c:pt>
                <c:pt idx="2145">
                  <c:v>1065</c:v>
                </c:pt>
                <c:pt idx="2146">
                  <c:v>1065</c:v>
                </c:pt>
                <c:pt idx="2147">
                  <c:v>1065</c:v>
                </c:pt>
                <c:pt idx="2148">
                  <c:v>1065</c:v>
                </c:pt>
                <c:pt idx="2149">
                  <c:v>1065</c:v>
                </c:pt>
                <c:pt idx="2150">
                  <c:v>1065</c:v>
                </c:pt>
                <c:pt idx="2151">
                  <c:v>1065</c:v>
                </c:pt>
                <c:pt idx="2152">
                  <c:v>1065</c:v>
                </c:pt>
                <c:pt idx="2153">
                  <c:v>1065</c:v>
                </c:pt>
                <c:pt idx="2154">
                  <c:v>1065</c:v>
                </c:pt>
                <c:pt idx="2155">
                  <c:v>1066</c:v>
                </c:pt>
                <c:pt idx="2156">
                  <c:v>1066</c:v>
                </c:pt>
                <c:pt idx="2157">
                  <c:v>1067</c:v>
                </c:pt>
                <c:pt idx="2158">
                  <c:v>1067</c:v>
                </c:pt>
                <c:pt idx="2159">
                  <c:v>1067</c:v>
                </c:pt>
                <c:pt idx="2160">
                  <c:v>1067</c:v>
                </c:pt>
                <c:pt idx="2161">
                  <c:v>1067</c:v>
                </c:pt>
                <c:pt idx="2162">
                  <c:v>1067</c:v>
                </c:pt>
                <c:pt idx="2163">
                  <c:v>1067</c:v>
                </c:pt>
                <c:pt idx="2164">
                  <c:v>1067</c:v>
                </c:pt>
                <c:pt idx="2165">
                  <c:v>1068</c:v>
                </c:pt>
                <c:pt idx="2166">
                  <c:v>1068</c:v>
                </c:pt>
                <c:pt idx="2167">
                  <c:v>1068</c:v>
                </c:pt>
                <c:pt idx="2168">
                  <c:v>1068</c:v>
                </c:pt>
                <c:pt idx="2169">
                  <c:v>1069</c:v>
                </c:pt>
                <c:pt idx="2170">
                  <c:v>1070</c:v>
                </c:pt>
                <c:pt idx="2171">
                  <c:v>1071</c:v>
                </c:pt>
                <c:pt idx="2172">
                  <c:v>1072</c:v>
                </c:pt>
                <c:pt idx="2173">
                  <c:v>1073</c:v>
                </c:pt>
                <c:pt idx="2174">
                  <c:v>1074</c:v>
                </c:pt>
                <c:pt idx="2175">
                  <c:v>1075</c:v>
                </c:pt>
                <c:pt idx="2176">
                  <c:v>1076</c:v>
                </c:pt>
                <c:pt idx="2177">
                  <c:v>1077</c:v>
                </c:pt>
                <c:pt idx="2178">
                  <c:v>1078</c:v>
                </c:pt>
                <c:pt idx="2179">
                  <c:v>1079</c:v>
                </c:pt>
                <c:pt idx="2180">
                  <c:v>1080</c:v>
                </c:pt>
                <c:pt idx="2181">
                  <c:v>1081</c:v>
                </c:pt>
                <c:pt idx="2182">
                  <c:v>1082</c:v>
                </c:pt>
                <c:pt idx="2183">
                  <c:v>1083</c:v>
                </c:pt>
                <c:pt idx="2184">
                  <c:v>1083</c:v>
                </c:pt>
                <c:pt idx="2185">
                  <c:v>1083</c:v>
                </c:pt>
                <c:pt idx="2186">
                  <c:v>1084</c:v>
                </c:pt>
                <c:pt idx="2187">
                  <c:v>1084</c:v>
                </c:pt>
                <c:pt idx="2188">
                  <c:v>1084</c:v>
                </c:pt>
                <c:pt idx="2189">
                  <c:v>1084</c:v>
                </c:pt>
                <c:pt idx="2190">
                  <c:v>1085</c:v>
                </c:pt>
                <c:pt idx="2191">
                  <c:v>1086</c:v>
                </c:pt>
                <c:pt idx="2192">
                  <c:v>1087</c:v>
                </c:pt>
                <c:pt idx="2193">
                  <c:v>1087</c:v>
                </c:pt>
                <c:pt idx="2194">
                  <c:v>1087</c:v>
                </c:pt>
                <c:pt idx="2195">
                  <c:v>1088</c:v>
                </c:pt>
                <c:pt idx="2196">
                  <c:v>1088</c:v>
                </c:pt>
                <c:pt idx="2197">
                  <c:v>1089</c:v>
                </c:pt>
                <c:pt idx="2198">
                  <c:v>1090</c:v>
                </c:pt>
                <c:pt idx="2199">
                  <c:v>1091</c:v>
                </c:pt>
                <c:pt idx="2200">
                  <c:v>1092</c:v>
                </c:pt>
                <c:pt idx="2201">
                  <c:v>1093</c:v>
                </c:pt>
                <c:pt idx="2202">
                  <c:v>1094</c:v>
                </c:pt>
                <c:pt idx="2203">
                  <c:v>1095</c:v>
                </c:pt>
                <c:pt idx="2204">
                  <c:v>1096</c:v>
                </c:pt>
                <c:pt idx="2205">
                  <c:v>1097</c:v>
                </c:pt>
                <c:pt idx="2206">
                  <c:v>1098</c:v>
                </c:pt>
                <c:pt idx="2207">
                  <c:v>1099</c:v>
                </c:pt>
                <c:pt idx="2208">
                  <c:v>1100</c:v>
                </c:pt>
                <c:pt idx="2209">
                  <c:v>1101</c:v>
                </c:pt>
                <c:pt idx="2210">
                  <c:v>1102</c:v>
                </c:pt>
                <c:pt idx="2211">
                  <c:v>1103</c:v>
                </c:pt>
                <c:pt idx="2212">
                  <c:v>1104</c:v>
                </c:pt>
                <c:pt idx="2213">
                  <c:v>1105</c:v>
                </c:pt>
                <c:pt idx="2214">
                  <c:v>1106</c:v>
                </c:pt>
                <c:pt idx="2215">
                  <c:v>1106</c:v>
                </c:pt>
                <c:pt idx="2216">
                  <c:v>1106</c:v>
                </c:pt>
                <c:pt idx="2217">
                  <c:v>1107</c:v>
                </c:pt>
                <c:pt idx="2218">
                  <c:v>1108</c:v>
                </c:pt>
                <c:pt idx="2219">
                  <c:v>1109</c:v>
                </c:pt>
                <c:pt idx="2220">
                  <c:v>1110</c:v>
                </c:pt>
                <c:pt idx="2221">
                  <c:v>1110</c:v>
                </c:pt>
                <c:pt idx="2222">
                  <c:v>1110</c:v>
                </c:pt>
                <c:pt idx="2223">
                  <c:v>1110</c:v>
                </c:pt>
                <c:pt idx="2224">
                  <c:v>1110</c:v>
                </c:pt>
                <c:pt idx="2225">
                  <c:v>1110</c:v>
                </c:pt>
                <c:pt idx="2226">
                  <c:v>1111</c:v>
                </c:pt>
                <c:pt idx="2227">
                  <c:v>1112</c:v>
                </c:pt>
                <c:pt idx="2228">
                  <c:v>1113</c:v>
                </c:pt>
                <c:pt idx="2229">
                  <c:v>1114</c:v>
                </c:pt>
                <c:pt idx="2230">
                  <c:v>1115</c:v>
                </c:pt>
                <c:pt idx="2231">
                  <c:v>1116</c:v>
                </c:pt>
                <c:pt idx="2232">
                  <c:v>1116</c:v>
                </c:pt>
                <c:pt idx="2233">
                  <c:v>1116</c:v>
                </c:pt>
                <c:pt idx="2234">
                  <c:v>1116</c:v>
                </c:pt>
                <c:pt idx="2235">
                  <c:v>1117</c:v>
                </c:pt>
                <c:pt idx="2236">
                  <c:v>1118</c:v>
                </c:pt>
                <c:pt idx="2237">
                  <c:v>1119</c:v>
                </c:pt>
                <c:pt idx="2238">
                  <c:v>1120</c:v>
                </c:pt>
                <c:pt idx="2239">
                  <c:v>1121</c:v>
                </c:pt>
                <c:pt idx="2240">
                  <c:v>1121</c:v>
                </c:pt>
                <c:pt idx="2241">
                  <c:v>1122</c:v>
                </c:pt>
                <c:pt idx="2242">
                  <c:v>1122</c:v>
                </c:pt>
                <c:pt idx="2243">
                  <c:v>1123</c:v>
                </c:pt>
                <c:pt idx="2244">
                  <c:v>1124</c:v>
                </c:pt>
                <c:pt idx="2245">
                  <c:v>1125</c:v>
                </c:pt>
                <c:pt idx="2246">
                  <c:v>1126</c:v>
                </c:pt>
                <c:pt idx="2247">
                  <c:v>1127</c:v>
                </c:pt>
                <c:pt idx="2248">
                  <c:v>1127</c:v>
                </c:pt>
                <c:pt idx="2249">
                  <c:v>1128</c:v>
                </c:pt>
                <c:pt idx="2250">
                  <c:v>1129</c:v>
                </c:pt>
                <c:pt idx="2251">
                  <c:v>1129</c:v>
                </c:pt>
                <c:pt idx="2252">
                  <c:v>1129</c:v>
                </c:pt>
                <c:pt idx="2253">
                  <c:v>1129</c:v>
                </c:pt>
                <c:pt idx="2254">
                  <c:v>1130</c:v>
                </c:pt>
                <c:pt idx="2255">
                  <c:v>1131</c:v>
                </c:pt>
                <c:pt idx="2256">
                  <c:v>1132</c:v>
                </c:pt>
                <c:pt idx="2257">
                  <c:v>1133</c:v>
                </c:pt>
                <c:pt idx="2258">
                  <c:v>1133</c:v>
                </c:pt>
                <c:pt idx="2259">
                  <c:v>1133</c:v>
                </c:pt>
                <c:pt idx="2260">
                  <c:v>1134</c:v>
                </c:pt>
                <c:pt idx="2261">
                  <c:v>1135</c:v>
                </c:pt>
                <c:pt idx="2262">
                  <c:v>1135</c:v>
                </c:pt>
                <c:pt idx="2263">
                  <c:v>1136</c:v>
                </c:pt>
                <c:pt idx="2264">
                  <c:v>1136</c:v>
                </c:pt>
                <c:pt idx="2265">
                  <c:v>1136</c:v>
                </c:pt>
                <c:pt idx="2266">
                  <c:v>1137</c:v>
                </c:pt>
                <c:pt idx="2267">
                  <c:v>1138</c:v>
                </c:pt>
                <c:pt idx="2268">
                  <c:v>1138</c:v>
                </c:pt>
                <c:pt idx="2269">
                  <c:v>1139</c:v>
                </c:pt>
                <c:pt idx="2270">
                  <c:v>1139</c:v>
                </c:pt>
                <c:pt idx="2271">
                  <c:v>1140</c:v>
                </c:pt>
                <c:pt idx="2272">
                  <c:v>1141</c:v>
                </c:pt>
                <c:pt idx="2273">
                  <c:v>1142</c:v>
                </c:pt>
                <c:pt idx="2274">
                  <c:v>1143</c:v>
                </c:pt>
                <c:pt idx="2275">
                  <c:v>1144</c:v>
                </c:pt>
                <c:pt idx="2276">
                  <c:v>1145</c:v>
                </c:pt>
                <c:pt idx="2277">
                  <c:v>1146</c:v>
                </c:pt>
                <c:pt idx="2278">
                  <c:v>1147</c:v>
                </c:pt>
                <c:pt idx="2279">
                  <c:v>1148</c:v>
                </c:pt>
                <c:pt idx="2280">
                  <c:v>1148</c:v>
                </c:pt>
                <c:pt idx="2281">
                  <c:v>1148</c:v>
                </c:pt>
                <c:pt idx="2282">
                  <c:v>1148</c:v>
                </c:pt>
                <c:pt idx="2283">
                  <c:v>1148</c:v>
                </c:pt>
                <c:pt idx="2284">
                  <c:v>1148</c:v>
                </c:pt>
                <c:pt idx="2285">
                  <c:v>1148</c:v>
                </c:pt>
                <c:pt idx="2286">
                  <c:v>1148</c:v>
                </c:pt>
                <c:pt idx="2287">
                  <c:v>1148</c:v>
                </c:pt>
                <c:pt idx="2288">
                  <c:v>1148</c:v>
                </c:pt>
                <c:pt idx="2289">
                  <c:v>1149</c:v>
                </c:pt>
                <c:pt idx="2290">
                  <c:v>1149</c:v>
                </c:pt>
                <c:pt idx="2291">
                  <c:v>1149</c:v>
                </c:pt>
                <c:pt idx="2292">
                  <c:v>1149</c:v>
                </c:pt>
                <c:pt idx="2293">
                  <c:v>1149</c:v>
                </c:pt>
                <c:pt idx="2294">
                  <c:v>1149</c:v>
                </c:pt>
                <c:pt idx="2295">
                  <c:v>1149</c:v>
                </c:pt>
                <c:pt idx="2296">
                  <c:v>1149</c:v>
                </c:pt>
                <c:pt idx="2297">
                  <c:v>1149</c:v>
                </c:pt>
                <c:pt idx="2298">
                  <c:v>1150</c:v>
                </c:pt>
                <c:pt idx="2299">
                  <c:v>1150</c:v>
                </c:pt>
                <c:pt idx="2300">
                  <c:v>1151</c:v>
                </c:pt>
                <c:pt idx="2301">
                  <c:v>1151</c:v>
                </c:pt>
                <c:pt idx="2302">
                  <c:v>1152</c:v>
                </c:pt>
                <c:pt idx="2303">
                  <c:v>1153</c:v>
                </c:pt>
                <c:pt idx="2304">
                  <c:v>1153</c:v>
                </c:pt>
                <c:pt idx="2305">
                  <c:v>1154</c:v>
                </c:pt>
                <c:pt idx="2306">
                  <c:v>1154</c:v>
                </c:pt>
                <c:pt idx="2307">
                  <c:v>1154</c:v>
                </c:pt>
                <c:pt idx="2308">
                  <c:v>1154</c:v>
                </c:pt>
                <c:pt idx="2309">
                  <c:v>1154</c:v>
                </c:pt>
                <c:pt idx="2310">
                  <c:v>1154</c:v>
                </c:pt>
                <c:pt idx="2311">
                  <c:v>1154</c:v>
                </c:pt>
                <c:pt idx="2312">
                  <c:v>1154</c:v>
                </c:pt>
                <c:pt idx="2313">
                  <c:v>1154</c:v>
                </c:pt>
                <c:pt idx="2314">
                  <c:v>1154</c:v>
                </c:pt>
                <c:pt idx="2315">
                  <c:v>1155</c:v>
                </c:pt>
                <c:pt idx="2316">
                  <c:v>1156</c:v>
                </c:pt>
                <c:pt idx="2317">
                  <c:v>1156</c:v>
                </c:pt>
                <c:pt idx="2318">
                  <c:v>1156</c:v>
                </c:pt>
                <c:pt idx="2319">
                  <c:v>1157</c:v>
                </c:pt>
                <c:pt idx="2320">
                  <c:v>1158</c:v>
                </c:pt>
                <c:pt idx="2321">
                  <c:v>1158</c:v>
                </c:pt>
                <c:pt idx="2322">
                  <c:v>1159</c:v>
                </c:pt>
                <c:pt idx="2323">
                  <c:v>1160</c:v>
                </c:pt>
                <c:pt idx="2324">
                  <c:v>1161</c:v>
                </c:pt>
                <c:pt idx="2325">
                  <c:v>1161</c:v>
                </c:pt>
                <c:pt idx="2326">
                  <c:v>1161</c:v>
                </c:pt>
                <c:pt idx="2327">
                  <c:v>1162</c:v>
                </c:pt>
                <c:pt idx="2328">
                  <c:v>1162</c:v>
                </c:pt>
                <c:pt idx="2329">
                  <c:v>1162</c:v>
                </c:pt>
                <c:pt idx="2330">
                  <c:v>1162</c:v>
                </c:pt>
                <c:pt idx="2331">
                  <c:v>1162</c:v>
                </c:pt>
                <c:pt idx="2332">
                  <c:v>1163</c:v>
                </c:pt>
                <c:pt idx="2333">
                  <c:v>1164</c:v>
                </c:pt>
                <c:pt idx="2334">
                  <c:v>1165</c:v>
                </c:pt>
                <c:pt idx="2335">
                  <c:v>1165</c:v>
                </c:pt>
                <c:pt idx="2336">
                  <c:v>1166</c:v>
                </c:pt>
                <c:pt idx="2337">
                  <c:v>1167</c:v>
                </c:pt>
                <c:pt idx="2338">
                  <c:v>1168</c:v>
                </c:pt>
                <c:pt idx="2339">
                  <c:v>1168</c:v>
                </c:pt>
                <c:pt idx="2340">
                  <c:v>1168</c:v>
                </c:pt>
                <c:pt idx="2341">
                  <c:v>1168</c:v>
                </c:pt>
                <c:pt idx="2342">
                  <c:v>1169</c:v>
                </c:pt>
                <c:pt idx="2343">
                  <c:v>1169</c:v>
                </c:pt>
                <c:pt idx="2344">
                  <c:v>1169</c:v>
                </c:pt>
                <c:pt idx="2345">
                  <c:v>1169</c:v>
                </c:pt>
                <c:pt idx="2346">
                  <c:v>1169</c:v>
                </c:pt>
                <c:pt idx="2347">
                  <c:v>1170</c:v>
                </c:pt>
                <c:pt idx="2348">
                  <c:v>1171</c:v>
                </c:pt>
                <c:pt idx="2349">
                  <c:v>1171</c:v>
                </c:pt>
                <c:pt idx="2350">
                  <c:v>1171</c:v>
                </c:pt>
                <c:pt idx="2351">
                  <c:v>1172</c:v>
                </c:pt>
                <c:pt idx="2352">
                  <c:v>1173</c:v>
                </c:pt>
                <c:pt idx="2353">
                  <c:v>1174</c:v>
                </c:pt>
                <c:pt idx="2354">
                  <c:v>1175</c:v>
                </c:pt>
                <c:pt idx="2355">
                  <c:v>1176</c:v>
                </c:pt>
                <c:pt idx="2356">
                  <c:v>1176</c:v>
                </c:pt>
                <c:pt idx="2357">
                  <c:v>1176</c:v>
                </c:pt>
                <c:pt idx="2358">
                  <c:v>1177</c:v>
                </c:pt>
                <c:pt idx="2359">
                  <c:v>1178</c:v>
                </c:pt>
                <c:pt idx="2360">
                  <c:v>1178</c:v>
                </c:pt>
                <c:pt idx="2361">
                  <c:v>1178</c:v>
                </c:pt>
                <c:pt idx="2362">
                  <c:v>1178</c:v>
                </c:pt>
                <c:pt idx="2363">
                  <c:v>1178</c:v>
                </c:pt>
                <c:pt idx="2364">
                  <c:v>1179</c:v>
                </c:pt>
                <c:pt idx="2365">
                  <c:v>1179</c:v>
                </c:pt>
                <c:pt idx="2366">
                  <c:v>1179</c:v>
                </c:pt>
                <c:pt idx="2367">
                  <c:v>1179</c:v>
                </c:pt>
                <c:pt idx="2368">
                  <c:v>1179</c:v>
                </c:pt>
                <c:pt idx="2369">
                  <c:v>1179</c:v>
                </c:pt>
                <c:pt idx="2370">
                  <c:v>1179</c:v>
                </c:pt>
                <c:pt idx="2371">
                  <c:v>1179</c:v>
                </c:pt>
                <c:pt idx="2372">
                  <c:v>1179</c:v>
                </c:pt>
                <c:pt idx="2373">
                  <c:v>1179</c:v>
                </c:pt>
                <c:pt idx="2374">
                  <c:v>1179</c:v>
                </c:pt>
                <c:pt idx="2375">
                  <c:v>1179</c:v>
                </c:pt>
                <c:pt idx="2376">
                  <c:v>1179</c:v>
                </c:pt>
                <c:pt idx="2377">
                  <c:v>1179</c:v>
                </c:pt>
                <c:pt idx="2378">
                  <c:v>1179</c:v>
                </c:pt>
                <c:pt idx="2379">
                  <c:v>1179</c:v>
                </c:pt>
                <c:pt idx="2380">
                  <c:v>1180</c:v>
                </c:pt>
                <c:pt idx="2381">
                  <c:v>1180</c:v>
                </c:pt>
                <c:pt idx="2382">
                  <c:v>1181</c:v>
                </c:pt>
                <c:pt idx="2383">
                  <c:v>1182</c:v>
                </c:pt>
                <c:pt idx="2384">
                  <c:v>1182</c:v>
                </c:pt>
                <c:pt idx="2385">
                  <c:v>1182</c:v>
                </c:pt>
                <c:pt idx="2386">
                  <c:v>1183</c:v>
                </c:pt>
                <c:pt idx="2387">
                  <c:v>1183</c:v>
                </c:pt>
                <c:pt idx="2388">
                  <c:v>1184</c:v>
                </c:pt>
                <c:pt idx="2389">
                  <c:v>1184</c:v>
                </c:pt>
                <c:pt idx="2390">
                  <c:v>1185</c:v>
                </c:pt>
                <c:pt idx="2391">
                  <c:v>1186</c:v>
                </c:pt>
                <c:pt idx="2392">
                  <c:v>1187</c:v>
                </c:pt>
                <c:pt idx="2393">
                  <c:v>1188</c:v>
                </c:pt>
                <c:pt idx="2394">
                  <c:v>1189</c:v>
                </c:pt>
                <c:pt idx="2395">
                  <c:v>1190</c:v>
                </c:pt>
                <c:pt idx="2396">
                  <c:v>1190</c:v>
                </c:pt>
                <c:pt idx="2397">
                  <c:v>1190</c:v>
                </c:pt>
                <c:pt idx="2398">
                  <c:v>1191</c:v>
                </c:pt>
                <c:pt idx="2399">
                  <c:v>1192</c:v>
                </c:pt>
                <c:pt idx="2400">
                  <c:v>1193</c:v>
                </c:pt>
                <c:pt idx="2401">
                  <c:v>1194</c:v>
                </c:pt>
                <c:pt idx="2402">
                  <c:v>1194</c:v>
                </c:pt>
                <c:pt idx="2403">
                  <c:v>1194</c:v>
                </c:pt>
                <c:pt idx="2404">
                  <c:v>1194</c:v>
                </c:pt>
                <c:pt idx="2405">
                  <c:v>1194</c:v>
                </c:pt>
                <c:pt idx="2406">
                  <c:v>1194</c:v>
                </c:pt>
                <c:pt idx="2407">
                  <c:v>1195</c:v>
                </c:pt>
                <c:pt idx="2408">
                  <c:v>1196</c:v>
                </c:pt>
                <c:pt idx="2409">
                  <c:v>1197</c:v>
                </c:pt>
                <c:pt idx="2410">
                  <c:v>1197</c:v>
                </c:pt>
                <c:pt idx="2411">
                  <c:v>1198</c:v>
                </c:pt>
                <c:pt idx="2412">
                  <c:v>1199</c:v>
                </c:pt>
                <c:pt idx="2413">
                  <c:v>1200</c:v>
                </c:pt>
                <c:pt idx="2414">
                  <c:v>1201</c:v>
                </c:pt>
                <c:pt idx="2415">
                  <c:v>1202</c:v>
                </c:pt>
                <c:pt idx="2416">
                  <c:v>1203</c:v>
                </c:pt>
                <c:pt idx="2417">
                  <c:v>1204</c:v>
                </c:pt>
                <c:pt idx="2418">
                  <c:v>1205</c:v>
                </c:pt>
                <c:pt idx="2419">
                  <c:v>1206</c:v>
                </c:pt>
                <c:pt idx="2420">
                  <c:v>1207</c:v>
                </c:pt>
                <c:pt idx="2421">
                  <c:v>1208</c:v>
                </c:pt>
                <c:pt idx="2422">
                  <c:v>1209</c:v>
                </c:pt>
                <c:pt idx="2423">
                  <c:v>1210</c:v>
                </c:pt>
                <c:pt idx="2424">
                  <c:v>1211</c:v>
                </c:pt>
                <c:pt idx="2425">
                  <c:v>1211</c:v>
                </c:pt>
                <c:pt idx="2426">
                  <c:v>1212</c:v>
                </c:pt>
                <c:pt idx="2427">
                  <c:v>1212</c:v>
                </c:pt>
                <c:pt idx="2428">
                  <c:v>1212</c:v>
                </c:pt>
                <c:pt idx="2429">
                  <c:v>1212</c:v>
                </c:pt>
                <c:pt idx="2430">
                  <c:v>1212</c:v>
                </c:pt>
                <c:pt idx="2431">
                  <c:v>1212</c:v>
                </c:pt>
                <c:pt idx="2432">
                  <c:v>1212</c:v>
                </c:pt>
                <c:pt idx="2433">
                  <c:v>1212</c:v>
                </c:pt>
                <c:pt idx="2434">
                  <c:v>1213</c:v>
                </c:pt>
                <c:pt idx="2435">
                  <c:v>1214</c:v>
                </c:pt>
                <c:pt idx="2436">
                  <c:v>1215</c:v>
                </c:pt>
                <c:pt idx="2437">
                  <c:v>1216</c:v>
                </c:pt>
                <c:pt idx="2438">
                  <c:v>1216</c:v>
                </c:pt>
                <c:pt idx="2439">
                  <c:v>1216</c:v>
                </c:pt>
                <c:pt idx="2440">
                  <c:v>1217</c:v>
                </c:pt>
                <c:pt idx="2441">
                  <c:v>1218</c:v>
                </c:pt>
                <c:pt idx="2442">
                  <c:v>1219</c:v>
                </c:pt>
                <c:pt idx="2443">
                  <c:v>1220</c:v>
                </c:pt>
                <c:pt idx="2444">
                  <c:v>1221</c:v>
                </c:pt>
                <c:pt idx="2445">
                  <c:v>1222</c:v>
                </c:pt>
                <c:pt idx="2446">
                  <c:v>1222</c:v>
                </c:pt>
                <c:pt idx="2447">
                  <c:v>1223</c:v>
                </c:pt>
                <c:pt idx="2448">
                  <c:v>1223</c:v>
                </c:pt>
                <c:pt idx="2449">
                  <c:v>1223</c:v>
                </c:pt>
                <c:pt idx="2450">
                  <c:v>1224</c:v>
                </c:pt>
                <c:pt idx="2451">
                  <c:v>1225</c:v>
                </c:pt>
                <c:pt idx="2452">
                  <c:v>1226</c:v>
                </c:pt>
                <c:pt idx="2453">
                  <c:v>1227</c:v>
                </c:pt>
                <c:pt idx="2454">
                  <c:v>1228</c:v>
                </c:pt>
                <c:pt idx="2455">
                  <c:v>1228</c:v>
                </c:pt>
                <c:pt idx="2456">
                  <c:v>1229</c:v>
                </c:pt>
                <c:pt idx="2457">
                  <c:v>1229</c:v>
                </c:pt>
                <c:pt idx="2458">
                  <c:v>1229</c:v>
                </c:pt>
                <c:pt idx="2459">
                  <c:v>1229</c:v>
                </c:pt>
                <c:pt idx="2460">
                  <c:v>1230</c:v>
                </c:pt>
                <c:pt idx="2461">
                  <c:v>1231</c:v>
                </c:pt>
                <c:pt idx="2462">
                  <c:v>1232</c:v>
                </c:pt>
                <c:pt idx="2463">
                  <c:v>1233</c:v>
                </c:pt>
                <c:pt idx="2464">
                  <c:v>1234</c:v>
                </c:pt>
                <c:pt idx="2465">
                  <c:v>1235</c:v>
                </c:pt>
                <c:pt idx="2466">
                  <c:v>1235</c:v>
                </c:pt>
                <c:pt idx="2467">
                  <c:v>1236</c:v>
                </c:pt>
                <c:pt idx="2468">
                  <c:v>1236</c:v>
                </c:pt>
                <c:pt idx="2469">
                  <c:v>1237</c:v>
                </c:pt>
                <c:pt idx="2470">
                  <c:v>1238</c:v>
                </c:pt>
                <c:pt idx="2471">
                  <c:v>1238</c:v>
                </c:pt>
                <c:pt idx="2472">
                  <c:v>1239</c:v>
                </c:pt>
                <c:pt idx="2473">
                  <c:v>1240</c:v>
                </c:pt>
                <c:pt idx="2474">
                  <c:v>1241</c:v>
                </c:pt>
                <c:pt idx="2475">
                  <c:v>1241</c:v>
                </c:pt>
                <c:pt idx="2476">
                  <c:v>1241</c:v>
                </c:pt>
                <c:pt idx="2477">
                  <c:v>1241</c:v>
                </c:pt>
                <c:pt idx="2478">
                  <c:v>1241</c:v>
                </c:pt>
                <c:pt idx="2479">
                  <c:v>1241</c:v>
                </c:pt>
                <c:pt idx="2480">
                  <c:v>1242</c:v>
                </c:pt>
                <c:pt idx="2481">
                  <c:v>1242</c:v>
                </c:pt>
                <c:pt idx="2482">
                  <c:v>1242</c:v>
                </c:pt>
                <c:pt idx="2483">
                  <c:v>1243</c:v>
                </c:pt>
                <c:pt idx="2484">
                  <c:v>1243</c:v>
                </c:pt>
                <c:pt idx="2485">
                  <c:v>1243</c:v>
                </c:pt>
                <c:pt idx="2486">
                  <c:v>1244</c:v>
                </c:pt>
                <c:pt idx="2487">
                  <c:v>1244</c:v>
                </c:pt>
                <c:pt idx="2488">
                  <c:v>1244</c:v>
                </c:pt>
                <c:pt idx="2489">
                  <c:v>1244</c:v>
                </c:pt>
                <c:pt idx="2490">
                  <c:v>1244</c:v>
                </c:pt>
                <c:pt idx="2491">
                  <c:v>1244</c:v>
                </c:pt>
                <c:pt idx="2492">
                  <c:v>1245</c:v>
                </c:pt>
                <c:pt idx="2493">
                  <c:v>1245</c:v>
                </c:pt>
                <c:pt idx="2494">
                  <c:v>1245</c:v>
                </c:pt>
                <c:pt idx="2495">
                  <c:v>1245</c:v>
                </c:pt>
                <c:pt idx="2496">
                  <c:v>1245</c:v>
                </c:pt>
                <c:pt idx="2497">
                  <c:v>1245</c:v>
                </c:pt>
                <c:pt idx="2498">
                  <c:v>1246</c:v>
                </c:pt>
                <c:pt idx="2499">
                  <c:v>1247</c:v>
                </c:pt>
                <c:pt idx="2500">
                  <c:v>1248</c:v>
                </c:pt>
                <c:pt idx="2501">
                  <c:v>1249</c:v>
                </c:pt>
                <c:pt idx="2502">
                  <c:v>1249</c:v>
                </c:pt>
                <c:pt idx="2503">
                  <c:v>1249</c:v>
                </c:pt>
                <c:pt idx="2504">
                  <c:v>1249</c:v>
                </c:pt>
                <c:pt idx="2505">
                  <c:v>1249</c:v>
                </c:pt>
                <c:pt idx="2506">
                  <c:v>1250</c:v>
                </c:pt>
                <c:pt idx="2507">
                  <c:v>1251</c:v>
                </c:pt>
                <c:pt idx="2508">
                  <c:v>1251</c:v>
                </c:pt>
                <c:pt idx="2509">
                  <c:v>1252</c:v>
                </c:pt>
                <c:pt idx="2510">
                  <c:v>1253</c:v>
                </c:pt>
                <c:pt idx="2511">
                  <c:v>1254</c:v>
                </c:pt>
                <c:pt idx="2512">
                  <c:v>1254</c:v>
                </c:pt>
                <c:pt idx="2513">
                  <c:v>1254</c:v>
                </c:pt>
                <c:pt idx="2514">
                  <c:v>1254</c:v>
                </c:pt>
                <c:pt idx="2515">
                  <c:v>1254</c:v>
                </c:pt>
                <c:pt idx="2516">
                  <c:v>1254</c:v>
                </c:pt>
                <c:pt idx="2517">
                  <c:v>1254</c:v>
                </c:pt>
                <c:pt idx="2518">
                  <c:v>1254</c:v>
                </c:pt>
                <c:pt idx="2519">
                  <c:v>1255</c:v>
                </c:pt>
                <c:pt idx="2520">
                  <c:v>1255</c:v>
                </c:pt>
                <c:pt idx="2521">
                  <c:v>1256</c:v>
                </c:pt>
                <c:pt idx="2522">
                  <c:v>1257</c:v>
                </c:pt>
                <c:pt idx="2523">
                  <c:v>1257</c:v>
                </c:pt>
                <c:pt idx="2524">
                  <c:v>1257</c:v>
                </c:pt>
                <c:pt idx="2525">
                  <c:v>1257</c:v>
                </c:pt>
                <c:pt idx="2526">
                  <c:v>1257</c:v>
                </c:pt>
                <c:pt idx="2527">
                  <c:v>1257</c:v>
                </c:pt>
                <c:pt idx="2528">
                  <c:v>1257</c:v>
                </c:pt>
                <c:pt idx="2529">
                  <c:v>1257</c:v>
                </c:pt>
                <c:pt idx="2530">
                  <c:v>1257</c:v>
                </c:pt>
                <c:pt idx="2531">
                  <c:v>1257</c:v>
                </c:pt>
                <c:pt idx="2532">
                  <c:v>1257</c:v>
                </c:pt>
                <c:pt idx="2533">
                  <c:v>1257</c:v>
                </c:pt>
                <c:pt idx="2534">
                  <c:v>1257</c:v>
                </c:pt>
                <c:pt idx="2535">
                  <c:v>1257</c:v>
                </c:pt>
                <c:pt idx="2536">
                  <c:v>1258</c:v>
                </c:pt>
                <c:pt idx="2537">
                  <c:v>1259</c:v>
                </c:pt>
                <c:pt idx="2538">
                  <c:v>1260</c:v>
                </c:pt>
                <c:pt idx="2539">
                  <c:v>1260</c:v>
                </c:pt>
                <c:pt idx="2540">
                  <c:v>1260</c:v>
                </c:pt>
                <c:pt idx="2541">
                  <c:v>1260</c:v>
                </c:pt>
                <c:pt idx="2542">
                  <c:v>1261</c:v>
                </c:pt>
                <c:pt idx="2543">
                  <c:v>1261</c:v>
                </c:pt>
                <c:pt idx="2544">
                  <c:v>1261</c:v>
                </c:pt>
                <c:pt idx="2545">
                  <c:v>1261</c:v>
                </c:pt>
                <c:pt idx="2546">
                  <c:v>1262</c:v>
                </c:pt>
                <c:pt idx="2547">
                  <c:v>1262</c:v>
                </c:pt>
                <c:pt idx="2548">
                  <c:v>1262</c:v>
                </c:pt>
                <c:pt idx="2549">
                  <c:v>1262</c:v>
                </c:pt>
                <c:pt idx="2550">
                  <c:v>1262</c:v>
                </c:pt>
                <c:pt idx="2551">
                  <c:v>1263</c:v>
                </c:pt>
                <c:pt idx="2552">
                  <c:v>1263</c:v>
                </c:pt>
                <c:pt idx="2553">
                  <c:v>1264</c:v>
                </c:pt>
                <c:pt idx="2554">
                  <c:v>1265</c:v>
                </c:pt>
                <c:pt idx="2555">
                  <c:v>1265</c:v>
                </c:pt>
                <c:pt idx="2556">
                  <c:v>1265</c:v>
                </c:pt>
                <c:pt idx="2557">
                  <c:v>1266</c:v>
                </c:pt>
                <c:pt idx="2558">
                  <c:v>1266</c:v>
                </c:pt>
                <c:pt idx="2559">
                  <c:v>1266</c:v>
                </c:pt>
                <c:pt idx="2560">
                  <c:v>1267</c:v>
                </c:pt>
                <c:pt idx="2561">
                  <c:v>1268</c:v>
                </c:pt>
                <c:pt idx="2562">
                  <c:v>1269</c:v>
                </c:pt>
                <c:pt idx="2563">
                  <c:v>1269</c:v>
                </c:pt>
                <c:pt idx="2564">
                  <c:v>1270</c:v>
                </c:pt>
                <c:pt idx="2565">
                  <c:v>1271</c:v>
                </c:pt>
                <c:pt idx="2566">
                  <c:v>1272</c:v>
                </c:pt>
                <c:pt idx="2567">
                  <c:v>1272</c:v>
                </c:pt>
                <c:pt idx="2568">
                  <c:v>1273</c:v>
                </c:pt>
                <c:pt idx="2569">
                  <c:v>1273</c:v>
                </c:pt>
                <c:pt idx="2570">
                  <c:v>1273</c:v>
                </c:pt>
                <c:pt idx="2571">
                  <c:v>1274</c:v>
                </c:pt>
                <c:pt idx="2572">
                  <c:v>1274</c:v>
                </c:pt>
                <c:pt idx="2573">
                  <c:v>1274</c:v>
                </c:pt>
                <c:pt idx="2574">
                  <c:v>1274</c:v>
                </c:pt>
                <c:pt idx="2575">
                  <c:v>1275</c:v>
                </c:pt>
                <c:pt idx="2576">
                  <c:v>1275</c:v>
                </c:pt>
                <c:pt idx="2577">
                  <c:v>1275</c:v>
                </c:pt>
                <c:pt idx="2578">
                  <c:v>1275</c:v>
                </c:pt>
                <c:pt idx="2579">
                  <c:v>1276</c:v>
                </c:pt>
                <c:pt idx="2580">
                  <c:v>1277</c:v>
                </c:pt>
                <c:pt idx="2581">
                  <c:v>1278</c:v>
                </c:pt>
                <c:pt idx="2582">
                  <c:v>1279</c:v>
                </c:pt>
                <c:pt idx="2583">
                  <c:v>1280</c:v>
                </c:pt>
                <c:pt idx="2584">
                  <c:v>1280</c:v>
                </c:pt>
                <c:pt idx="2585">
                  <c:v>1280</c:v>
                </c:pt>
                <c:pt idx="2586">
                  <c:v>1281</c:v>
                </c:pt>
                <c:pt idx="2587">
                  <c:v>1281</c:v>
                </c:pt>
                <c:pt idx="2588">
                  <c:v>1282</c:v>
                </c:pt>
                <c:pt idx="2589">
                  <c:v>1282</c:v>
                </c:pt>
                <c:pt idx="2590">
                  <c:v>1282</c:v>
                </c:pt>
                <c:pt idx="2591">
                  <c:v>1282</c:v>
                </c:pt>
                <c:pt idx="2592">
                  <c:v>1282</c:v>
                </c:pt>
                <c:pt idx="2593">
                  <c:v>1282</c:v>
                </c:pt>
                <c:pt idx="2594">
                  <c:v>1283</c:v>
                </c:pt>
                <c:pt idx="2595">
                  <c:v>1283</c:v>
                </c:pt>
                <c:pt idx="2596">
                  <c:v>1284</c:v>
                </c:pt>
                <c:pt idx="2597">
                  <c:v>1284</c:v>
                </c:pt>
                <c:pt idx="2598">
                  <c:v>1284</c:v>
                </c:pt>
                <c:pt idx="2599">
                  <c:v>1285</c:v>
                </c:pt>
                <c:pt idx="2600">
                  <c:v>1286</c:v>
                </c:pt>
                <c:pt idx="2601">
                  <c:v>1286</c:v>
                </c:pt>
                <c:pt idx="2602">
                  <c:v>1286</c:v>
                </c:pt>
                <c:pt idx="2603">
                  <c:v>1286</c:v>
                </c:pt>
                <c:pt idx="2604">
                  <c:v>1286</c:v>
                </c:pt>
                <c:pt idx="2605">
                  <c:v>1286</c:v>
                </c:pt>
                <c:pt idx="2606">
                  <c:v>1286</c:v>
                </c:pt>
                <c:pt idx="2607">
                  <c:v>1286</c:v>
                </c:pt>
                <c:pt idx="2608">
                  <c:v>1286</c:v>
                </c:pt>
                <c:pt idx="2609">
                  <c:v>1286</c:v>
                </c:pt>
                <c:pt idx="2610">
                  <c:v>1286</c:v>
                </c:pt>
                <c:pt idx="2611">
                  <c:v>1286</c:v>
                </c:pt>
                <c:pt idx="2612">
                  <c:v>1286</c:v>
                </c:pt>
                <c:pt idx="2613">
                  <c:v>1286</c:v>
                </c:pt>
                <c:pt idx="2614">
                  <c:v>1286</c:v>
                </c:pt>
                <c:pt idx="2615">
                  <c:v>1287</c:v>
                </c:pt>
                <c:pt idx="2616">
                  <c:v>1288</c:v>
                </c:pt>
                <c:pt idx="2617">
                  <c:v>1289</c:v>
                </c:pt>
                <c:pt idx="2618">
                  <c:v>1289</c:v>
                </c:pt>
                <c:pt idx="2619">
                  <c:v>1290</c:v>
                </c:pt>
                <c:pt idx="2620">
                  <c:v>1290</c:v>
                </c:pt>
                <c:pt idx="2621">
                  <c:v>1291</c:v>
                </c:pt>
                <c:pt idx="2622">
                  <c:v>1292</c:v>
                </c:pt>
                <c:pt idx="2623">
                  <c:v>1293</c:v>
                </c:pt>
                <c:pt idx="2624">
                  <c:v>1294</c:v>
                </c:pt>
                <c:pt idx="2625">
                  <c:v>1295</c:v>
                </c:pt>
                <c:pt idx="2626">
                  <c:v>1296</c:v>
                </c:pt>
                <c:pt idx="2627">
                  <c:v>1297</c:v>
                </c:pt>
                <c:pt idx="2628">
                  <c:v>1298</c:v>
                </c:pt>
                <c:pt idx="2629">
                  <c:v>1299</c:v>
                </c:pt>
                <c:pt idx="2630">
                  <c:v>1300</c:v>
                </c:pt>
                <c:pt idx="2631">
                  <c:v>1301</c:v>
                </c:pt>
                <c:pt idx="2632">
                  <c:v>1302</c:v>
                </c:pt>
                <c:pt idx="2633">
                  <c:v>1303</c:v>
                </c:pt>
                <c:pt idx="2634">
                  <c:v>1304</c:v>
                </c:pt>
                <c:pt idx="2635">
                  <c:v>1305</c:v>
                </c:pt>
                <c:pt idx="2636">
                  <c:v>1306</c:v>
                </c:pt>
                <c:pt idx="2637">
                  <c:v>1307</c:v>
                </c:pt>
                <c:pt idx="2638">
                  <c:v>1308</c:v>
                </c:pt>
                <c:pt idx="2639">
                  <c:v>1309</c:v>
                </c:pt>
                <c:pt idx="2640">
                  <c:v>1310</c:v>
                </c:pt>
                <c:pt idx="2641">
                  <c:v>1311</c:v>
                </c:pt>
                <c:pt idx="2642">
                  <c:v>1312</c:v>
                </c:pt>
                <c:pt idx="2643">
                  <c:v>1312</c:v>
                </c:pt>
                <c:pt idx="2644">
                  <c:v>1312</c:v>
                </c:pt>
                <c:pt idx="2645">
                  <c:v>1312</c:v>
                </c:pt>
                <c:pt idx="2646">
                  <c:v>1313</c:v>
                </c:pt>
                <c:pt idx="2647">
                  <c:v>1313</c:v>
                </c:pt>
                <c:pt idx="2648">
                  <c:v>1313</c:v>
                </c:pt>
                <c:pt idx="2649">
                  <c:v>1313</c:v>
                </c:pt>
                <c:pt idx="2650">
                  <c:v>1313</c:v>
                </c:pt>
                <c:pt idx="2651">
                  <c:v>1313</c:v>
                </c:pt>
                <c:pt idx="2652">
                  <c:v>1313</c:v>
                </c:pt>
                <c:pt idx="2653">
                  <c:v>1313</c:v>
                </c:pt>
                <c:pt idx="2654">
                  <c:v>1313</c:v>
                </c:pt>
                <c:pt idx="2655">
                  <c:v>1313</c:v>
                </c:pt>
                <c:pt idx="2656">
                  <c:v>1313</c:v>
                </c:pt>
                <c:pt idx="2657">
                  <c:v>1313</c:v>
                </c:pt>
                <c:pt idx="2658">
                  <c:v>1313</c:v>
                </c:pt>
                <c:pt idx="2659">
                  <c:v>1314</c:v>
                </c:pt>
                <c:pt idx="2660">
                  <c:v>1314</c:v>
                </c:pt>
                <c:pt idx="2661">
                  <c:v>1315</c:v>
                </c:pt>
                <c:pt idx="2662">
                  <c:v>1316</c:v>
                </c:pt>
                <c:pt idx="2663">
                  <c:v>1317</c:v>
                </c:pt>
                <c:pt idx="2664">
                  <c:v>1318</c:v>
                </c:pt>
                <c:pt idx="2665">
                  <c:v>1318</c:v>
                </c:pt>
                <c:pt idx="2666">
                  <c:v>1319</c:v>
                </c:pt>
                <c:pt idx="2667">
                  <c:v>1320</c:v>
                </c:pt>
                <c:pt idx="2668">
                  <c:v>1321</c:v>
                </c:pt>
                <c:pt idx="2669">
                  <c:v>1321</c:v>
                </c:pt>
                <c:pt idx="2670">
                  <c:v>1321</c:v>
                </c:pt>
                <c:pt idx="2671">
                  <c:v>1322</c:v>
                </c:pt>
                <c:pt idx="2672">
                  <c:v>1323</c:v>
                </c:pt>
                <c:pt idx="2673">
                  <c:v>1323</c:v>
                </c:pt>
                <c:pt idx="2674">
                  <c:v>1323</c:v>
                </c:pt>
                <c:pt idx="2675">
                  <c:v>1323</c:v>
                </c:pt>
                <c:pt idx="2676">
                  <c:v>1323</c:v>
                </c:pt>
                <c:pt idx="2677">
                  <c:v>1323</c:v>
                </c:pt>
                <c:pt idx="2678">
                  <c:v>1323</c:v>
                </c:pt>
                <c:pt idx="2679">
                  <c:v>1324</c:v>
                </c:pt>
                <c:pt idx="2680">
                  <c:v>1325</c:v>
                </c:pt>
                <c:pt idx="2681">
                  <c:v>1326</c:v>
                </c:pt>
                <c:pt idx="2682">
                  <c:v>1327</c:v>
                </c:pt>
                <c:pt idx="2683">
                  <c:v>1328</c:v>
                </c:pt>
                <c:pt idx="2684">
                  <c:v>1329</c:v>
                </c:pt>
                <c:pt idx="2685">
                  <c:v>1329</c:v>
                </c:pt>
                <c:pt idx="2686">
                  <c:v>1330</c:v>
                </c:pt>
                <c:pt idx="2687">
                  <c:v>1331</c:v>
                </c:pt>
                <c:pt idx="2688">
                  <c:v>1332</c:v>
                </c:pt>
                <c:pt idx="2689">
                  <c:v>1332</c:v>
                </c:pt>
                <c:pt idx="2690">
                  <c:v>1332</c:v>
                </c:pt>
                <c:pt idx="2691">
                  <c:v>1333</c:v>
                </c:pt>
                <c:pt idx="2692">
                  <c:v>1334</c:v>
                </c:pt>
                <c:pt idx="2693">
                  <c:v>1334</c:v>
                </c:pt>
                <c:pt idx="2694">
                  <c:v>1335</c:v>
                </c:pt>
                <c:pt idx="2695">
                  <c:v>1335</c:v>
                </c:pt>
                <c:pt idx="2696">
                  <c:v>1335</c:v>
                </c:pt>
                <c:pt idx="2697">
                  <c:v>1335</c:v>
                </c:pt>
                <c:pt idx="2698">
                  <c:v>1335</c:v>
                </c:pt>
                <c:pt idx="2699">
                  <c:v>1336</c:v>
                </c:pt>
                <c:pt idx="2700">
                  <c:v>1336</c:v>
                </c:pt>
                <c:pt idx="2701">
                  <c:v>1336</c:v>
                </c:pt>
                <c:pt idx="2702">
                  <c:v>1337</c:v>
                </c:pt>
                <c:pt idx="2703">
                  <c:v>1338</c:v>
                </c:pt>
                <c:pt idx="2704">
                  <c:v>1339</c:v>
                </c:pt>
                <c:pt idx="2705">
                  <c:v>1340</c:v>
                </c:pt>
                <c:pt idx="2706">
                  <c:v>1341</c:v>
                </c:pt>
                <c:pt idx="2707">
                  <c:v>1341</c:v>
                </c:pt>
                <c:pt idx="2708">
                  <c:v>1342</c:v>
                </c:pt>
                <c:pt idx="2709">
                  <c:v>1342</c:v>
                </c:pt>
                <c:pt idx="2710">
                  <c:v>1342</c:v>
                </c:pt>
                <c:pt idx="2711">
                  <c:v>1342</c:v>
                </c:pt>
                <c:pt idx="2712">
                  <c:v>1342</c:v>
                </c:pt>
                <c:pt idx="2713">
                  <c:v>1342</c:v>
                </c:pt>
                <c:pt idx="2714">
                  <c:v>1343</c:v>
                </c:pt>
                <c:pt idx="2715">
                  <c:v>1343</c:v>
                </c:pt>
                <c:pt idx="2716">
                  <c:v>1344</c:v>
                </c:pt>
                <c:pt idx="2717">
                  <c:v>1344</c:v>
                </c:pt>
                <c:pt idx="2718">
                  <c:v>1345</c:v>
                </c:pt>
                <c:pt idx="2719">
                  <c:v>1346</c:v>
                </c:pt>
                <c:pt idx="2720">
                  <c:v>1347</c:v>
                </c:pt>
                <c:pt idx="2721">
                  <c:v>1348</c:v>
                </c:pt>
                <c:pt idx="2722">
                  <c:v>1348</c:v>
                </c:pt>
                <c:pt idx="2723">
                  <c:v>1349</c:v>
                </c:pt>
                <c:pt idx="2724">
                  <c:v>1350</c:v>
                </c:pt>
                <c:pt idx="2725">
                  <c:v>1350</c:v>
                </c:pt>
                <c:pt idx="2726">
                  <c:v>1351</c:v>
                </c:pt>
                <c:pt idx="2727">
                  <c:v>1352</c:v>
                </c:pt>
                <c:pt idx="2728">
                  <c:v>1352</c:v>
                </c:pt>
                <c:pt idx="2729">
                  <c:v>1353</c:v>
                </c:pt>
                <c:pt idx="2730">
                  <c:v>1354</c:v>
                </c:pt>
                <c:pt idx="2731">
                  <c:v>1355</c:v>
                </c:pt>
                <c:pt idx="2732">
                  <c:v>1355</c:v>
                </c:pt>
                <c:pt idx="2733">
                  <c:v>1356</c:v>
                </c:pt>
                <c:pt idx="2734">
                  <c:v>1357</c:v>
                </c:pt>
                <c:pt idx="2735">
                  <c:v>1358</c:v>
                </c:pt>
                <c:pt idx="2736">
                  <c:v>1359</c:v>
                </c:pt>
                <c:pt idx="2737">
                  <c:v>1360</c:v>
                </c:pt>
                <c:pt idx="2738">
                  <c:v>1361</c:v>
                </c:pt>
                <c:pt idx="2739">
                  <c:v>1362</c:v>
                </c:pt>
                <c:pt idx="2740">
                  <c:v>1362</c:v>
                </c:pt>
                <c:pt idx="2741">
                  <c:v>1363</c:v>
                </c:pt>
                <c:pt idx="2742">
                  <c:v>1363</c:v>
                </c:pt>
                <c:pt idx="2743">
                  <c:v>1363</c:v>
                </c:pt>
                <c:pt idx="2744">
                  <c:v>1364</c:v>
                </c:pt>
                <c:pt idx="2745">
                  <c:v>1365</c:v>
                </c:pt>
                <c:pt idx="2746">
                  <c:v>1365</c:v>
                </c:pt>
                <c:pt idx="2747">
                  <c:v>1366</c:v>
                </c:pt>
                <c:pt idx="2748">
                  <c:v>1366</c:v>
                </c:pt>
                <c:pt idx="2749">
                  <c:v>1366</c:v>
                </c:pt>
                <c:pt idx="2750">
                  <c:v>1366</c:v>
                </c:pt>
                <c:pt idx="2751">
                  <c:v>1366</c:v>
                </c:pt>
                <c:pt idx="2752">
                  <c:v>1366</c:v>
                </c:pt>
                <c:pt idx="2753">
                  <c:v>1366</c:v>
                </c:pt>
                <c:pt idx="2754">
                  <c:v>1366</c:v>
                </c:pt>
                <c:pt idx="2755">
                  <c:v>1366</c:v>
                </c:pt>
                <c:pt idx="2756">
                  <c:v>1366</c:v>
                </c:pt>
                <c:pt idx="2757">
                  <c:v>1366</c:v>
                </c:pt>
                <c:pt idx="2758">
                  <c:v>1366</c:v>
                </c:pt>
                <c:pt idx="2759">
                  <c:v>1366</c:v>
                </c:pt>
                <c:pt idx="2760">
                  <c:v>1366</c:v>
                </c:pt>
                <c:pt idx="2761">
                  <c:v>1367</c:v>
                </c:pt>
                <c:pt idx="2762">
                  <c:v>1368</c:v>
                </c:pt>
                <c:pt idx="2763">
                  <c:v>1369</c:v>
                </c:pt>
                <c:pt idx="2764">
                  <c:v>1370</c:v>
                </c:pt>
                <c:pt idx="2765">
                  <c:v>1371</c:v>
                </c:pt>
                <c:pt idx="2766">
                  <c:v>1371</c:v>
                </c:pt>
                <c:pt idx="2767">
                  <c:v>1372</c:v>
                </c:pt>
                <c:pt idx="2768">
                  <c:v>1372</c:v>
                </c:pt>
                <c:pt idx="2769">
                  <c:v>1373</c:v>
                </c:pt>
                <c:pt idx="2770">
                  <c:v>1373</c:v>
                </c:pt>
                <c:pt idx="2771">
                  <c:v>1373</c:v>
                </c:pt>
                <c:pt idx="2772">
                  <c:v>1374</c:v>
                </c:pt>
                <c:pt idx="2773">
                  <c:v>1374</c:v>
                </c:pt>
                <c:pt idx="2774">
                  <c:v>1375</c:v>
                </c:pt>
                <c:pt idx="2775">
                  <c:v>1376</c:v>
                </c:pt>
                <c:pt idx="2776">
                  <c:v>1377</c:v>
                </c:pt>
                <c:pt idx="2777">
                  <c:v>1378</c:v>
                </c:pt>
                <c:pt idx="2778">
                  <c:v>1378</c:v>
                </c:pt>
                <c:pt idx="2779">
                  <c:v>1379</c:v>
                </c:pt>
                <c:pt idx="2780">
                  <c:v>1379</c:v>
                </c:pt>
                <c:pt idx="2781">
                  <c:v>1380</c:v>
                </c:pt>
                <c:pt idx="2782">
                  <c:v>1381</c:v>
                </c:pt>
                <c:pt idx="2783">
                  <c:v>1382</c:v>
                </c:pt>
                <c:pt idx="2784">
                  <c:v>1383</c:v>
                </c:pt>
                <c:pt idx="2785">
                  <c:v>1384</c:v>
                </c:pt>
                <c:pt idx="2786">
                  <c:v>1384</c:v>
                </c:pt>
                <c:pt idx="2787">
                  <c:v>1384</c:v>
                </c:pt>
                <c:pt idx="2788">
                  <c:v>1384</c:v>
                </c:pt>
                <c:pt idx="2789">
                  <c:v>1384</c:v>
                </c:pt>
                <c:pt idx="2790">
                  <c:v>1385</c:v>
                </c:pt>
                <c:pt idx="2791">
                  <c:v>1386</c:v>
                </c:pt>
                <c:pt idx="2792">
                  <c:v>1387</c:v>
                </c:pt>
                <c:pt idx="2793">
                  <c:v>1388</c:v>
                </c:pt>
                <c:pt idx="2794">
                  <c:v>1389</c:v>
                </c:pt>
                <c:pt idx="2795">
                  <c:v>1389</c:v>
                </c:pt>
                <c:pt idx="2796">
                  <c:v>1390</c:v>
                </c:pt>
                <c:pt idx="2797">
                  <c:v>1390</c:v>
                </c:pt>
                <c:pt idx="2798">
                  <c:v>1391</c:v>
                </c:pt>
                <c:pt idx="2799">
                  <c:v>1391</c:v>
                </c:pt>
                <c:pt idx="2800">
                  <c:v>1391</c:v>
                </c:pt>
                <c:pt idx="2801">
                  <c:v>1392</c:v>
                </c:pt>
                <c:pt idx="2802">
                  <c:v>1393</c:v>
                </c:pt>
                <c:pt idx="2803">
                  <c:v>1394</c:v>
                </c:pt>
                <c:pt idx="2804">
                  <c:v>1395</c:v>
                </c:pt>
                <c:pt idx="2805">
                  <c:v>1395</c:v>
                </c:pt>
                <c:pt idx="2806">
                  <c:v>1396</c:v>
                </c:pt>
                <c:pt idx="2807">
                  <c:v>1397</c:v>
                </c:pt>
                <c:pt idx="2808">
                  <c:v>1397</c:v>
                </c:pt>
                <c:pt idx="2809">
                  <c:v>1397</c:v>
                </c:pt>
                <c:pt idx="2810">
                  <c:v>1397</c:v>
                </c:pt>
                <c:pt idx="2811">
                  <c:v>1397</c:v>
                </c:pt>
                <c:pt idx="2812">
                  <c:v>1397</c:v>
                </c:pt>
                <c:pt idx="2813">
                  <c:v>1397</c:v>
                </c:pt>
                <c:pt idx="2814">
                  <c:v>1397</c:v>
                </c:pt>
                <c:pt idx="2815">
                  <c:v>1397</c:v>
                </c:pt>
                <c:pt idx="2816">
                  <c:v>1397</c:v>
                </c:pt>
                <c:pt idx="2817">
                  <c:v>1397</c:v>
                </c:pt>
                <c:pt idx="2818">
                  <c:v>1397</c:v>
                </c:pt>
                <c:pt idx="2819">
                  <c:v>1397</c:v>
                </c:pt>
                <c:pt idx="2820">
                  <c:v>1397</c:v>
                </c:pt>
                <c:pt idx="2821">
                  <c:v>1398</c:v>
                </c:pt>
                <c:pt idx="2822">
                  <c:v>1399</c:v>
                </c:pt>
                <c:pt idx="2823">
                  <c:v>1399</c:v>
                </c:pt>
                <c:pt idx="2824">
                  <c:v>1399</c:v>
                </c:pt>
                <c:pt idx="2825">
                  <c:v>1399</c:v>
                </c:pt>
                <c:pt idx="2826">
                  <c:v>1400</c:v>
                </c:pt>
                <c:pt idx="2827">
                  <c:v>1401</c:v>
                </c:pt>
                <c:pt idx="2828">
                  <c:v>1401</c:v>
                </c:pt>
                <c:pt idx="2829">
                  <c:v>1402</c:v>
                </c:pt>
                <c:pt idx="2830">
                  <c:v>1402</c:v>
                </c:pt>
                <c:pt idx="2831">
                  <c:v>1403</c:v>
                </c:pt>
                <c:pt idx="2832">
                  <c:v>1403</c:v>
                </c:pt>
                <c:pt idx="2833">
                  <c:v>1403</c:v>
                </c:pt>
                <c:pt idx="2834">
                  <c:v>1404</c:v>
                </c:pt>
                <c:pt idx="2835">
                  <c:v>1405</c:v>
                </c:pt>
                <c:pt idx="2836">
                  <c:v>1405</c:v>
                </c:pt>
                <c:pt idx="2837">
                  <c:v>1405</c:v>
                </c:pt>
                <c:pt idx="2838">
                  <c:v>1405</c:v>
                </c:pt>
                <c:pt idx="2839">
                  <c:v>1405</c:v>
                </c:pt>
                <c:pt idx="2840">
                  <c:v>1405</c:v>
                </c:pt>
                <c:pt idx="2841">
                  <c:v>1406</c:v>
                </c:pt>
                <c:pt idx="2842">
                  <c:v>1407</c:v>
                </c:pt>
                <c:pt idx="2843">
                  <c:v>1408</c:v>
                </c:pt>
                <c:pt idx="2844">
                  <c:v>1408</c:v>
                </c:pt>
                <c:pt idx="2845">
                  <c:v>1408</c:v>
                </c:pt>
                <c:pt idx="2846">
                  <c:v>1408</c:v>
                </c:pt>
                <c:pt idx="2847">
                  <c:v>1408</c:v>
                </c:pt>
                <c:pt idx="2848">
                  <c:v>1408</c:v>
                </c:pt>
                <c:pt idx="2849">
                  <c:v>1409</c:v>
                </c:pt>
                <c:pt idx="2850">
                  <c:v>1409</c:v>
                </c:pt>
                <c:pt idx="2851">
                  <c:v>1409</c:v>
                </c:pt>
                <c:pt idx="2852">
                  <c:v>1410</c:v>
                </c:pt>
                <c:pt idx="2853">
                  <c:v>1410</c:v>
                </c:pt>
                <c:pt idx="2854">
                  <c:v>1410</c:v>
                </c:pt>
                <c:pt idx="2855">
                  <c:v>1411</c:v>
                </c:pt>
                <c:pt idx="2856">
                  <c:v>1412</c:v>
                </c:pt>
                <c:pt idx="2857">
                  <c:v>1412</c:v>
                </c:pt>
                <c:pt idx="2858">
                  <c:v>1413</c:v>
                </c:pt>
                <c:pt idx="2859">
                  <c:v>1414</c:v>
                </c:pt>
                <c:pt idx="2860">
                  <c:v>1415</c:v>
                </c:pt>
                <c:pt idx="2861">
                  <c:v>1415</c:v>
                </c:pt>
                <c:pt idx="2862">
                  <c:v>1416</c:v>
                </c:pt>
                <c:pt idx="2863">
                  <c:v>1416</c:v>
                </c:pt>
                <c:pt idx="2864">
                  <c:v>1416</c:v>
                </c:pt>
                <c:pt idx="2865">
                  <c:v>1416</c:v>
                </c:pt>
                <c:pt idx="2866">
                  <c:v>1416</c:v>
                </c:pt>
                <c:pt idx="2867">
                  <c:v>1416</c:v>
                </c:pt>
                <c:pt idx="2868">
                  <c:v>1416</c:v>
                </c:pt>
                <c:pt idx="2869">
                  <c:v>1416</c:v>
                </c:pt>
                <c:pt idx="2870">
                  <c:v>1416</c:v>
                </c:pt>
                <c:pt idx="2871">
                  <c:v>1416</c:v>
                </c:pt>
                <c:pt idx="2872">
                  <c:v>1416</c:v>
                </c:pt>
                <c:pt idx="2873">
                  <c:v>1417</c:v>
                </c:pt>
                <c:pt idx="2874">
                  <c:v>1418</c:v>
                </c:pt>
                <c:pt idx="2875">
                  <c:v>1419</c:v>
                </c:pt>
                <c:pt idx="2876">
                  <c:v>1420</c:v>
                </c:pt>
                <c:pt idx="2877">
                  <c:v>1421</c:v>
                </c:pt>
                <c:pt idx="2878">
                  <c:v>1422</c:v>
                </c:pt>
                <c:pt idx="2879">
                  <c:v>1423</c:v>
                </c:pt>
                <c:pt idx="2880">
                  <c:v>1424</c:v>
                </c:pt>
                <c:pt idx="2881">
                  <c:v>1425</c:v>
                </c:pt>
                <c:pt idx="2882">
                  <c:v>1425</c:v>
                </c:pt>
                <c:pt idx="2883">
                  <c:v>1426</c:v>
                </c:pt>
                <c:pt idx="2884">
                  <c:v>1427</c:v>
                </c:pt>
                <c:pt idx="2885">
                  <c:v>1427</c:v>
                </c:pt>
                <c:pt idx="2886">
                  <c:v>1427</c:v>
                </c:pt>
                <c:pt idx="2887">
                  <c:v>1427</c:v>
                </c:pt>
                <c:pt idx="2888">
                  <c:v>1427</c:v>
                </c:pt>
                <c:pt idx="2889">
                  <c:v>1427</c:v>
                </c:pt>
                <c:pt idx="2890">
                  <c:v>1427</c:v>
                </c:pt>
                <c:pt idx="2891">
                  <c:v>1427</c:v>
                </c:pt>
                <c:pt idx="2892">
                  <c:v>1427</c:v>
                </c:pt>
                <c:pt idx="2893">
                  <c:v>1427</c:v>
                </c:pt>
                <c:pt idx="2894">
                  <c:v>1428</c:v>
                </c:pt>
                <c:pt idx="2895">
                  <c:v>1429</c:v>
                </c:pt>
                <c:pt idx="2896">
                  <c:v>1430</c:v>
                </c:pt>
                <c:pt idx="2897">
                  <c:v>1430</c:v>
                </c:pt>
                <c:pt idx="2898">
                  <c:v>1430</c:v>
                </c:pt>
                <c:pt idx="2899">
                  <c:v>1430</c:v>
                </c:pt>
                <c:pt idx="2900">
                  <c:v>1430</c:v>
                </c:pt>
                <c:pt idx="2901">
                  <c:v>1430</c:v>
                </c:pt>
                <c:pt idx="2902">
                  <c:v>1430</c:v>
                </c:pt>
                <c:pt idx="2903">
                  <c:v>1430</c:v>
                </c:pt>
                <c:pt idx="2904">
                  <c:v>1430</c:v>
                </c:pt>
                <c:pt idx="2905">
                  <c:v>1431</c:v>
                </c:pt>
                <c:pt idx="2906">
                  <c:v>1431</c:v>
                </c:pt>
                <c:pt idx="2907">
                  <c:v>1432</c:v>
                </c:pt>
                <c:pt idx="2908">
                  <c:v>1433</c:v>
                </c:pt>
                <c:pt idx="2909">
                  <c:v>1434</c:v>
                </c:pt>
                <c:pt idx="2910">
                  <c:v>1434</c:v>
                </c:pt>
                <c:pt idx="2911">
                  <c:v>1435</c:v>
                </c:pt>
                <c:pt idx="2912">
                  <c:v>1435</c:v>
                </c:pt>
                <c:pt idx="2913">
                  <c:v>1435</c:v>
                </c:pt>
                <c:pt idx="2914">
                  <c:v>1436</c:v>
                </c:pt>
                <c:pt idx="2915">
                  <c:v>1436</c:v>
                </c:pt>
                <c:pt idx="2916">
                  <c:v>1437</c:v>
                </c:pt>
                <c:pt idx="2917">
                  <c:v>1438</c:v>
                </c:pt>
                <c:pt idx="2918">
                  <c:v>1438</c:v>
                </c:pt>
                <c:pt idx="2919">
                  <c:v>1439</c:v>
                </c:pt>
                <c:pt idx="2920">
                  <c:v>1439</c:v>
                </c:pt>
                <c:pt idx="2921">
                  <c:v>1439</c:v>
                </c:pt>
                <c:pt idx="2922">
                  <c:v>1440</c:v>
                </c:pt>
                <c:pt idx="2923">
                  <c:v>1441</c:v>
                </c:pt>
                <c:pt idx="2924">
                  <c:v>1442</c:v>
                </c:pt>
                <c:pt idx="2925">
                  <c:v>1442</c:v>
                </c:pt>
                <c:pt idx="2926">
                  <c:v>1442</c:v>
                </c:pt>
                <c:pt idx="2927">
                  <c:v>1442</c:v>
                </c:pt>
                <c:pt idx="2928">
                  <c:v>1443</c:v>
                </c:pt>
                <c:pt idx="2929">
                  <c:v>1444</c:v>
                </c:pt>
                <c:pt idx="2930">
                  <c:v>1445</c:v>
                </c:pt>
                <c:pt idx="2931">
                  <c:v>1446</c:v>
                </c:pt>
                <c:pt idx="2932">
                  <c:v>1447</c:v>
                </c:pt>
                <c:pt idx="2933">
                  <c:v>1447</c:v>
                </c:pt>
                <c:pt idx="2934">
                  <c:v>1447</c:v>
                </c:pt>
                <c:pt idx="2935">
                  <c:v>1447</c:v>
                </c:pt>
                <c:pt idx="2936">
                  <c:v>1447</c:v>
                </c:pt>
                <c:pt idx="2937">
                  <c:v>1447</c:v>
                </c:pt>
                <c:pt idx="2938">
                  <c:v>1448</c:v>
                </c:pt>
                <c:pt idx="2939">
                  <c:v>1449</c:v>
                </c:pt>
                <c:pt idx="2940">
                  <c:v>1450</c:v>
                </c:pt>
                <c:pt idx="2941">
                  <c:v>1451</c:v>
                </c:pt>
                <c:pt idx="2942">
                  <c:v>1451</c:v>
                </c:pt>
                <c:pt idx="2943">
                  <c:v>1451</c:v>
                </c:pt>
                <c:pt idx="2944">
                  <c:v>1451</c:v>
                </c:pt>
                <c:pt idx="2945">
                  <c:v>1451</c:v>
                </c:pt>
                <c:pt idx="2946">
                  <c:v>1452</c:v>
                </c:pt>
                <c:pt idx="2947">
                  <c:v>1453</c:v>
                </c:pt>
                <c:pt idx="2948">
                  <c:v>1453</c:v>
                </c:pt>
                <c:pt idx="2949">
                  <c:v>1454</c:v>
                </c:pt>
                <c:pt idx="2950">
                  <c:v>1455</c:v>
                </c:pt>
                <c:pt idx="2951">
                  <c:v>1456</c:v>
                </c:pt>
                <c:pt idx="2952">
                  <c:v>1457</c:v>
                </c:pt>
                <c:pt idx="2953">
                  <c:v>1457</c:v>
                </c:pt>
                <c:pt idx="2954">
                  <c:v>1457</c:v>
                </c:pt>
                <c:pt idx="2955">
                  <c:v>1458</c:v>
                </c:pt>
                <c:pt idx="2956">
                  <c:v>1459</c:v>
                </c:pt>
                <c:pt idx="2957">
                  <c:v>1460</c:v>
                </c:pt>
                <c:pt idx="2958">
                  <c:v>1460</c:v>
                </c:pt>
                <c:pt idx="2959">
                  <c:v>1460</c:v>
                </c:pt>
                <c:pt idx="2960">
                  <c:v>1461</c:v>
                </c:pt>
                <c:pt idx="2961">
                  <c:v>1462</c:v>
                </c:pt>
                <c:pt idx="2962">
                  <c:v>1463</c:v>
                </c:pt>
                <c:pt idx="2963">
                  <c:v>1463</c:v>
                </c:pt>
                <c:pt idx="2964">
                  <c:v>1463</c:v>
                </c:pt>
                <c:pt idx="2965">
                  <c:v>1463</c:v>
                </c:pt>
                <c:pt idx="2966">
                  <c:v>1463</c:v>
                </c:pt>
                <c:pt idx="2967">
                  <c:v>1463</c:v>
                </c:pt>
                <c:pt idx="2968">
                  <c:v>1463</c:v>
                </c:pt>
                <c:pt idx="2969">
                  <c:v>1464</c:v>
                </c:pt>
                <c:pt idx="2970">
                  <c:v>1464</c:v>
                </c:pt>
                <c:pt idx="2971">
                  <c:v>1464</c:v>
                </c:pt>
                <c:pt idx="2972">
                  <c:v>1465</c:v>
                </c:pt>
                <c:pt idx="2973">
                  <c:v>1466</c:v>
                </c:pt>
                <c:pt idx="2974">
                  <c:v>1467</c:v>
                </c:pt>
                <c:pt idx="2975">
                  <c:v>1468</c:v>
                </c:pt>
                <c:pt idx="2976">
                  <c:v>1469</c:v>
                </c:pt>
                <c:pt idx="2977">
                  <c:v>1469</c:v>
                </c:pt>
                <c:pt idx="2978">
                  <c:v>1469</c:v>
                </c:pt>
                <c:pt idx="2979">
                  <c:v>1469</c:v>
                </c:pt>
                <c:pt idx="2980">
                  <c:v>1469</c:v>
                </c:pt>
                <c:pt idx="2981">
                  <c:v>1469</c:v>
                </c:pt>
                <c:pt idx="2982">
                  <c:v>1469</c:v>
                </c:pt>
                <c:pt idx="2983">
                  <c:v>1469</c:v>
                </c:pt>
                <c:pt idx="2984">
                  <c:v>1469</c:v>
                </c:pt>
                <c:pt idx="2985">
                  <c:v>1469</c:v>
                </c:pt>
                <c:pt idx="2986">
                  <c:v>1469</c:v>
                </c:pt>
                <c:pt idx="2987">
                  <c:v>1469</c:v>
                </c:pt>
                <c:pt idx="2988">
                  <c:v>1469</c:v>
                </c:pt>
                <c:pt idx="2989">
                  <c:v>1469</c:v>
                </c:pt>
                <c:pt idx="2990">
                  <c:v>1469</c:v>
                </c:pt>
                <c:pt idx="2991">
                  <c:v>1469</c:v>
                </c:pt>
                <c:pt idx="2992">
                  <c:v>1469</c:v>
                </c:pt>
                <c:pt idx="2993">
                  <c:v>1469</c:v>
                </c:pt>
                <c:pt idx="2994">
                  <c:v>1469</c:v>
                </c:pt>
                <c:pt idx="2995">
                  <c:v>1469</c:v>
                </c:pt>
                <c:pt idx="2996">
                  <c:v>1470</c:v>
                </c:pt>
                <c:pt idx="2997">
                  <c:v>1471</c:v>
                </c:pt>
                <c:pt idx="2998">
                  <c:v>1472</c:v>
                </c:pt>
                <c:pt idx="2999">
                  <c:v>1472</c:v>
                </c:pt>
                <c:pt idx="3000">
                  <c:v>1472</c:v>
                </c:pt>
                <c:pt idx="3001">
                  <c:v>1473</c:v>
                </c:pt>
                <c:pt idx="3002">
                  <c:v>1474</c:v>
                </c:pt>
                <c:pt idx="3003">
                  <c:v>1475</c:v>
                </c:pt>
                <c:pt idx="3004">
                  <c:v>1475</c:v>
                </c:pt>
                <c:pt idx="3005">
                  <c:v>1475</c:v>
                </c:pt>
                <c:pt idx="3006">
                  <c:v>1475</c:v>
                </c:pt>
                <c:pt idx="3007">
                  <c:v>1476</c:v>
                </c:pt>
                <c:pt idx="3008">
                  <c:v>1476</c:v>
                </c:pt>
                <c:pt idx="3009">
                  <c:v>1476</c:v>
                </c:pt>
                <c:pt idx="3010">
                  <c:v>1476</c:v>
                </c:pt>
                <c:pt idx="3011">
                  <c:v>1477</c:v>
                </c:pt>
                <c:pt idx="3012">
                  <c:v>1478</c:v>
                </c:pt>
                <c:pt idx="3013">
                  <c:v>1479</c:v>
                </c:pt>
                <c:pt idx="3014">
                  <c:v>1480</c:v>
                </c:pt>
                <c:pt idx="3015">
                  <c:v>1481</c:v>
                </c:pt>
                <c:pt idx="3016">
                  <c:v>1482</c:v>
                </c:pt>
                <c:pt idx="3017">
                  <c:v>1483</c:v>
                </c:pt>
                <c:pt idx="3018">
                  <c:v>1484</c:v>
                </c:pt>
                <c:pt idx="3019">
                  <c:v>1485</c:v>
                </c:pt>
                <c:pt idx="3020">
                  <c:v>1486</c:v>
                </c:pt>
                <c:pt idx="3021">
                  <c:v>1487</c:v>
                </c:pt>
                <c:pt idx="3022">
                  <c:v>1488</c:v>
                </c:pt>
                <c:pt idx="3023">
                  <c:v>1489</c:v>
                </c:pt>
                <c:pt idx="3024">
                  <c:v>1490</c:v>
                </c:pt>
                <c:pt idx="3025">
                  <c:v>1491</c:v>
                </c:pt>
                <c:pt idx="3026">
                  <c:v>1492</c:v>
                </c:pt>
                <c:pt idx="3027">
                  <c:v>1493</c:v>
                </c:pt>
                <c:pt idx="3028">
                  <c:v>1494</c:v>
                </c:pt>
                <c:pt idx="3029">
                  <c:v>1495</c:v>
                </c:pt>
                <c:pt idx="3030">
                  <c:v>1496</c:v>
                </c:pt>
                <c:pt idx="3031">
                  <c:v>1496</c:v>
                </c:pt>
                <c:pt idx="3032">
                  <c:v>1497</c:v>
                </c:pt>
                <c:pt idx="3033">
                  <c:v>1498</c:v>
                </c:pt>
                <c:pt idx="3034">
                  <c:v>1499</c:v>
                </c:pt>
                <c:pt idx="3035">
                  <c:v>1500</c:v>
                </c:pt>
                <c:pt idx="3036">
                  <c:v>1501</c:v>
                </c:pt>
                <c:pt idx="3037">
                  <c:v>1502</c:v>
                </c:pt>
                <c:pt idx="3038">
                  <c:v>1503</c:v>
                </c:pt>
                <c:pt idx="3039">
                  <c:v>1503</c:v>
                </c:pt>
                <c:pt idx="3040">
                  <c:v>1503</c:v>
                </c:pt>
                <c:pt idx="3041">
                  <c:v>1504</c:v>
                </c:pt>
                <c:pt idx="3042">
                  <c:v>1505</c:v>
                </c:pt>
                <c:pt idx="3043">
                  <c:v>1506</c:v>
                </c:pt>
                <c:pt idx="3044">
                  <c:v>1507</c:v>
                </c:pt>
                <c:pt idx="3045">
                  <c:v>1508</c:v>
                </c:pt>
                <c:pt idx="3046">
                  <c:v>1509</c:v>
                </c:pt>
                <c:pt idx="3047">
                  <c:v>1510</c:v>
                </c:pt>
                <c:pt idx="3048">
                  <c:v>1510</c:v>
                </c:pt>
                <c:pt idx="3049">
                  <c:v>1510</c:v>
                </c:pt>
                <c:pt idx="3050">
                  <c:v>1511</c:v>
                </c:pt>
                <c:pt idx="3051">
                  <c:v>1512</c:v>
                </c:pt>
                <c:pt idx="3052">
                  <c:v>1513</c:v>
                </c:pt>
                <c:pt idx="3053">
                  <c:v>1514</c:v>
                </c:pt>
                <c:pt idx="3054">
                  <c:v>1515</c:v>
                </c:pt>
                <c:pt idx="3055">
                  <c:v>1516</c:v>
                </c:pt>
                <c:pt idx="3056">
                  <c:v>1517</c:v>
                </c:pt>
                <c:pt idx="3057">
                  <c:v>1517</c:v>
                </c:pt>
                <c:pt idx="3058">
                  <c:v>1518</c:v>
                </c:pt>
                <c:pt idx="3059">
                  <c:v>1519</c:v>
                </c:pt>
                <c:pt idx="3060">
                  <c:v>1520</c:v>
                </c:pt>
                <c:pt idx="3061">
                  <c:v>1521</c:v>
                </c:pt>
                <c:pt idx="3062">
                  <c:v>1521</c:v>
                </c:pt>
                <c:pt idx="3063">
                  <c:v>1522</c:v>
                </c:pt>
                <c:pt idx="3064">
                  <c:v>1523</c:v>
                </c:pt>
                <c:pt idx="3065">
                  <c:v>1523</c:v>
                </c:pt>
                <c:pt idx="3066">
                  <c:v>1523</c:v>
                </c:pt>
                <c:pt idx="3067">
                  <c:v>1523</c:v>
                </c:pt>
                <c:pt idx="3068">
                  <c:v>1523</c:v>
                </c:pt>
                <c:pt idx="3069">
                  <c:v>1523</c:v>
                </c:pt>
                <c:pt idx="3070">
                  <c:v>1523</c:v>
                </c:pt>
                <c:pt idx="3071">
                  <c:v>1523</c:v>
                </c:pt>
                <c:pt idx="3072">
                  <c:v>1524</c:v>
                </c:pt>
                <c:pt idx="3073">
                  <c:v>1525</c:v>
                </c:pt>
                <c:pt idx="3074">
                  <c:v>1525</c:v>
                </c:pt>
                <c:pt idx="3075">
                  <c:v>1526</c:v>
                </c:pt>
                <c:pt idx="3076">
                  <c:v>1527</c:v>
                </c:pt>
                <c:pt idx="3077">
                  <c:v>1528</c:v>
                </c:pt>
                <c:pt idx="3078">
                  <c:v>1528</c:v>
                </c:pt>
                <c:pt idx="3079">
                  <c:v>1528</c:v>
                </c:pt>
                <c:pt idx="3080">
                  <c:v>1528</c:v>
                </c:pt>
                <c:pt idx="3081">
                  <c:v>1528</c:v>
                </c:pt>
                <c:pt idx="3082">
                  <c:v>1529</c:v>
                </c:pt>
                <c:pt idx="3083">
                  <c:v>1530</c:v>
                </c:pt>
                <c:pt idx="3084">
                  <c:v>1531</c:v>
                </c:pt>
                <c:pt idx="3085">
                  <c:v>1532</c:v>
                </c:pt>
                <c:pt idx="3086">
                  <c:v>1533</c:v>
                </c:pt>
                <c:pt idx="3087">
                  <c:v>1534</c:v>
                </c:pt>
                <c:pt idx="3088">
                  <c:v>1535</c:v>
                </c:pt>
                <c:pt idx="3089">
                  <c:v>1536</c:v>
                </c:pt>
                <c:pt idx="3090">
                  <c:v>1536</c:v>
                </c:pt>
                <c:pt idx="3091">
                  <c:v>1536</c:v>
                </c:pt>
                <c:pt idx="3092">
                  <c:v>1536</c:v>
                </c:pt>
                <c:pt idx="3093">
                  <c:v>1536</c:v>
                </c:pt>
                <c:pt idx="3094">
                  <c:v>1537</c:v>
                </c:pt>
                <c:pt idx="3095">
                  <c:v>1537</c:v>
                </c:pt>
                <c:pt idx="3096">
                  <c:v>1538</c:v>
                </c:pt>
                <c:pt idx="3097">
                  <c:v>1539</c:v>
                </c:pt>
                <c:pt idx="3098">
                  <c:v>1540</c:v>
                </c:pt>
                <c:pt idx="3099">
                  <c:v>1541</c:v>
                </c:pt>
                <c:pt idx="3100">
                  <c:v>1542</c:v>
                </c:pt>
                <c:pt idx="3101">
                  <c:v>1543</c:v>
                </c:pt>
                <c:pt idx="3102">
                  <c:v>1544</c:v>
                </c:pt>
                <c:pt idx="3103">
                  <c:v>1545</c:v>
                </c:pt>
                <c:pt idx="3104">
                  <c:v>1546</c:v>
                </c:pt>
                <c:pt idx="3105">
                  <c:v>1547</c:v>
                </c:pt>
                <c:pt idx="3106">
                  <c:v>1547</c:v>
                </c:pt>
                <c:pt idx="3107">
                  <c:v>1547</c:v>
                </c:pt>
                <c:pt idx="3108">
                  <c:v>1547</c:v>
                </c:pt>
                <c:pt idx="3109">
                  <c:v>1547</c:v>
                </c:pt>
                <c:pt idx="3110">
                  <c:v>1548</c:v>
                </c:pt>
                <c:pt idx="3111">
                  <c:v>1549</c:v>
                </c:pt>
                <c:pt idx="3112">
                  <c:v>1550</c:v>
                </c:pt>
                <c:pt idx="3113">
                  <c:v>1550</c:v>
                </c:pt>
                <c:pt idx="3114">
                  <c:v>1551</c:v>
                </c:pt>
                <c:pt idx="3115">
                  <c:v>1552</c:v>
                </c:pt>
                <c:pt idx="3116">
                  <c:v>1552</c:v>
                </c:pt>
                <c:pt idx="3117">
                  <c:v>1552</c:v>
                </c:pt>
                <c:pt idx="3118">
                  <c:v>1552</c:v>
                </c:pt>
                <c:pt idx="3119">
                  <c:v>1553</c:v>
                </c:pt>
                <c:pt idx="3120">
                  <c:v>1553</c:v>
                </c:pt>
                <c:pt idx="3121">
                  <c:v>1553</c:v>
                </c:pt>
                <c:pt idx="3122">
                  <c:v>1554</c:v>
                </c:pt>
                <c:pt idx="3123">
                  <c:v>1555</c:v>
                </c:pt>
                <c:pt idx="3124">
                  <c:v>1556</c:v>
                </c:pt>
                <c:pt idx="3125">
                  <c:v>1557</c:v>
                </c:pt>
                <c:pt idx="3126">
                  <c:v>1557</c:v>
                </c:pt>
                <c:pt idx="3127">
                  <c:v>1557</c:v>
                </c:pt>
                <c:pt idx="3128">
                  <c:v>1557</c:v>
                </c:pt>
                <c:pt idx="3129">
                  <c:v>1557</c:v>
                </c:pt>
                <c:pt idx="3130">
                  <c:v>1558</c:v>
                </c:pt>
                <c:pt idx="3131">
                  <c:v>1558</c:v>
                </c:pt>
                <c:pt idx="3132">
                  <c:v>1558</c:v>
                </c:pt>
                <c:pt idx="3133">
                  <c:v>1558</c:v>
                </c:pt>
                <c:pt idx="3134">
                  <c:v>1558</c:v>
                </c:pt>
                <c:pt idx="3135">
                  <c:v>1558</c:v>
                </c:pt>
                <c:pt idx="3136">
                  <c:v>1558</c:v>
                </c:pt>
                <c:pt idx="3137">
                  <c:v>1559</c:v>
                </c:pt>
                <c:pt idx="3138">
                  <c:v>1559</c:v>
                </c:pt>
                <c:pt idx="3139">
                  <c:v>1559</c:v>
                </c:pt>
                <c:pt idx="3140">
                  <c:v>1559</c:v>
                </c:pt>
                <c:pt idx="3141">
                  <c:v>1559</c:v>
                </c:pt>
                <c:pt idx="3142">
                  <c:v>1559</c:v>
                </c:pt>
                <c:pt idx="3143">
                  <c:v>1559</c:v>
                </c:pt>
                <c:pt idx="3144">
                  <c:v>1559</c:v>
                </c:pt>
                <c:pt idx="3145">
                  <c:v>1560</c:v>
                </c:pt>
                <c:pt idx="3146">
                  <c:v>1561</c:v>
                </c:pt>
                <c:pt idx="3147">
                  <c:v>1562</c:v>
                </c:pt>
                <c:pt idx="3148">
                  <c:v>1562</c:v>
                </c:pt>
                <c:pt idx="3149">
                  <c:v>1563</c:v>
                </c:pt>
                <c:pt idx="3150">
                  <c:v>1564</c:v>
                </c:pt>
                <c:pt idx="3151">
                  <c:v>1565</c:v>
                </c:pt>
                <c:pt idx="3152">
                  <c:v>1566</c:v>
                </c:pt>
                <c:pt idx="3153">
                  <c:v>1566</c:v>
                </c:pt>
                <c:pt idx="3154">
                  <c:v>1566</c:v>
                </c:pt>
                <c:pt idx="3155">
                  <c:v>1566</c:v>
                </c:pt>
                <c:pt idx="3156">
                  <c:v>1567</c:v>
                </c:pt>
                <c:pt idx="3157">
                  <c:v>1567</c:v>
                </c:pt>
                <c:pt idx="3158">
                  <c:v>1568</c:v>
                </c:pt>
                <c:pt idx="3159">
                  <c:v>1569</c:v>
                </c:pt>
                <c:pt idx="3160">
                  <c:v>1570</c:v>
                </c:pt>
                <c:pt idx="3161">
                  <c:v>1570</c:v>
                </c:pt>
                <c:pt idx="3162">
                  <c:v>1571</c:v>
                </c:pt>
                <c:pt idx="3163">
                  <c:v>1572</c:v>
                </c:pt>
                <c:pt idx="3164">
                  <c:v>1572</c:v>
                </c:pt>
                <c:pt idx="3165">
                  <c:v>1573</c:v>
                </c:pt>
                <c:pt idx="3166">
                  <c:v>1574</c:v>
                </c:pt>
                <c:pt idx="3167">
                  <c:v>1575</c:v>
                </c:pt>
                <c:pt idx="3168">
                  <c:v>1576</c:v>
                </c:pt>
                <c:pt idx="3169">
                  <c:v>1576</c:v>
                </c:pt>
                <c:pt idx="3170">
                  <c:v>1576</c:v>
                </c:pt>
                <c:pt idx="3171">
                  <c:v>1576</c:v>
                </c:pt>
                <c:pt idx="3172">
                  <c:v>1576</c:v>
                </c:pt>
                <c:pt idx="3173">
                  <c:v>1576</c:v>
                </c:pt>
                <c:pt idx="3174">
                  <c:v>1576</c:v>
                </c:pt>
                <c:pt idx="3175">
                  <c:v>1577</c:v>
                </c:pt>
                <c:pt idx="3176">
                  <c:v>1577</c:v>
                </c:pt>
                <c:pt idx="3177">
                  <c:v>1577</c:v>
                </c:pt>
                <c:pt idx="3178">
                  <c:v>1577</c:v>
                </c:pt>
                <c:pt idx="3179">
                  <c:v>1577</c:v>
                </c:pt>
                <c:pt idx="3180">
                  <c:v>1577</c:v>
                </c:pt>
                <c:pt idx="3181">
                  <c:v>1578</c:v>
                </c:pt>
                <c:pt idx="3182">
                  <c:v>1579</c:v>
                </c:pt>
                <c:pt idx="3183">
                  <c:v>1580</c:v>
                </c:pt>
                <c:pt idx="3184">
                  <c:v>1581</c:v>
                </c:pt>
                <c:pt idx="3185">
                  <c:v>1582</c:v>
                </c:pt>
                <c:pt idx="3186">
                  <c:v>1583</c:v>
                </c:pt>
                <c:pt idx="3187">
                  <c:v>1584</c:v>
                </c:pt>
                <c:pt idx="3188">
                  <c:v>1584</c:v>
                </c:pt>
                <c:pt idx="3189">
                  <c:v>1584</c:v>
                </c:pt>
                <c:pt idx="3190">
                  <c:v>1584</c:v>
                </c:pt>
                <c:pt idx="3191">
                  <c:v>1584</c:v>
                </c:pt>
                <c:pt idx="3192">
                  <c:v>1585</c:v>
                </c:pt>
                <c:pt idx="3193">
                  <c:v>1585</c:v>
                </c:pt>
                <c:pt idx="3194">
                  <c:v>1585</c:v>
                </c:pt>
                <c:pt idx="3195">
                  <c:v>1585</c:v>
                </c:pt>
                <c:pt idx="3196">
                  <c:v>1585</c:v>
                </c:pt>
                <c:pt idx="3197">
                  <c:v>1585</c:v>
                </c:pt>
                <c:pt idx="3198">
                  <c:v>1586</c:v>
                </c:pt>
                <c:pt idx="3199">
                  <c:v>1587</c:v>
                </c:pt>
                <c:pt idx="3200">
                  <c:v>1587</c:v>
                </c:pt>
                <c:pt idx="3201">
                  <c:v>1587</c:v>
                </c:pt>
                <c:pt idx="3202">
                  <c:v>1588</c:v>
                </c:pt>
                <c:pt idx="3203">
                  <c:v>1589</c:v>
                </c:pt>
                <c:pt idx="3204">
                  <c:v>1589</c:v>
                </c:pt>
                <c:pt idx="3205">
                  <c:v>1589</c:v>
                </c:pt>
                <c:pt idx="3206">
                  <c:v>1589</c:v>
                </c:pt>
                <c:pt idx="3207">
                  <c:v>1589</c:v>
                </c:pt>
                <c:pt idx="3208">
                  <c:v>1590</c:v>
                </c:pt>
                <c:pt idx="3209">
                  <c:v>1591</c:v>
                </c:pt>
                <c:pt idx="3210">
                  <c:v>1592</c:v>
                </c:pt>
                <c:pt idx="3211">
                  <c:v>1593</c:v>
                </c:pt>
                <c:pt idx="3212">
                  <c:v>1594</c:v>
                </c:pt>
                <c:pt idx="3213">
                  <c:v>1594</c:v>
                </c:pt>
                <c:pt idx="3214">
                  <c:v>1595</c:v>
                </c:pt>
                <c:pt idx="3215">
                  <c:v>1595</c:v>
                </c:pt>
                <c:pt idx="3216">
                  <c:v>1596</c:v>
                </c:pt>
                <c:pt idx="3217">
                  <c:v>1597</c:v>
                </c:pt>
                <c:pt idx="3218">
                  <c:v>1598</c:v>
                </c:pt>
                <c:pt idx="3219">
                  <c:v>1599</c:v>
                </c:pt>
                <c:pt idx="3220">
                  <c:v>1600</c:v>
                </c:pt>
                <c:pt idx="3221">
                  <c:v>1600</c:v>
                </c:pt>
                <c:pt idx="3222">
                  <c:v>1600</c:v>
                </c:pt>
                <c:pt idx="3223">
                  <c:v>1600</c:v>
                </c:pt>
                <c:pt idx="3224">
                  <c:v>1601</c:v>
                </c:pt>
                <c:pt idx="3225">
                  <c:v>1602</c:v>
                </c:pt>
                <c:pt idx="3226">
                  <c:v>1602</c:v>
                </c:pt>
                <c:pt idx="3227">
                  <c:v>1603</c:v>
                </c:pt>
                <c:pt idx="3228">
                  <c:v>1604</c:v>
                </c:pt>
                <c:pt idx="3229">
                  <c:v>1604</c:v>
                </c:pt>
                <c:pt idx="3230">
                  <c:v>1605</c:v>
                </c:pt>
                <c:pt idx="3231">
                  <c:v>1605</c:v>
                </c:pt>
                <c:pt idx="3232">
                  <c:v>1605</c:v>
                </c:pt>
                <c:pt idx="3233">
                  <c:v>1605</c:v>
                </c:pt>
                <c:pt idx="3234">
                  <c:v>1605</c:v>
                </c:pt>
                <c:pt idx="3235">
                  <c:v>1605</c:v>
                </c:pt>
                <c:pt idx="3236">
                  <c:v>1605</c:v>
                </c:pt>
                <c:pt idx="3237">
                  <c:v>1605</c:v>
                </c:pt>
                <c:pt idx="3238">
                  <c:v>1606</c:v>
                </c:pt>
                <c:pt idx="3239">
                  <c:v>1606</c:v>
                </c:pt>
                <c:pt idx="3240">
                  <c:v>1606</c:v>
                </c:pt>
                <c:pt idx="3241">
                  <c:v>1606</c:v>
                </c:pt>
                <c:pt idx="3242">
                  <c:v>1607</c:v>
                </c:pt>
                <c:pt idx="3243">
                  <c:v>1608</c:v>
                </c:pt>
                <c:pt idx="3244">
                  <c:v>1608</c:v>
                </c:pt>
                <c:pt idx="3245">
                  <c:v>1609</c:v>
                </c:pt>
                <c:pt idx="3246">
                  <c:v>1610</c:v>
                </c:pt>
                <c:pt idx="3247">
                  <c:v>1611</c:v>
                </c:pt>
                <c:pt idx="3248">
                  <c:v>1612</c:v>
                </c:pt>
                <c:pt idx="3249">
                  <c:v>1613</c:v>
                </c:pt>
                <c:pt idx="3250">
                  <c:v>1614</c:v>
                </c:pt>
                <c:pt idx="3251">
                  <c:v>1614</c:v>
                </c:pt>
                <c:pt idx="3252">
                  <c:v>1615</c:v>
                </c:pt>
                <c:pt idx="3253">
                  <c:v>1616</c:v>
                </c:pt>
                <c:pt idx="3254">
                  <c:v>1616</c:v>
                </c:pt>
                <c:pt idx="3255">
                  <c:v>1616</c:v>
                </c:pt>
                <c:pt idx="3256">
                  <c:v>1616</c:v>
                </c:pt>
                <c:pt idx="3257">
                  <c:v>1617</c:v>
                </c:pt>
                <c:pt idx="3258">
                  <c:v>1617</c:v>
                </c:pt>
                <c:pt idx="3259">
                  <c:v>1617</c:v>
                </c:pt>
                <c:pt idx="3260">
                  <c:v>1617</c:v>
                </c:pt>
                <c:pt idx="3261">
                  <c:v>1617</c:v>
                </c:pt>
                <c:pt idx="3262">
                  <c:v>1617</c:v>
                </c:pt>
                <c:pt idx="3263">
                  <c:v>1617</c:v>
                </c:pt>
                <c:pt idx="3264">
                  <c:v>1617</c:v>
                </c:pt>
                <c:pt idx="3265">
                  <c:v>1617</c:v>
                </c:pt>
                <c:pt idx="3266">
                  <c:v>1618</c:v>
                </c:pt>
                <c:pt idx="3267">
                  <c:v>1619</c:v>
                </c:pt>
                <c:pt idx="3268">
                  <c:v>1619</c:v>
                </c:pt>
                <c:pt idx="3269">
                  <c:v>1620</c:v>
                </c:pt>
                <c:pt idx="3270">
                  <c:v>1621</c:v>
                </c:pt>
                <c:pt idx="3271">
                  <c:v>1621</c:v>
                </c:pt>
                <c:pt idx="3272">
                  <c:v>1622</c:v>
                </c:pt>
                <c:pt idx="3273">
                  <c:v>1623</c:v>
                </c:pt>
                <c:pt idx="3274">
                  <c:v>1624</c:v>
                </c:pt>
                <c:pt idx="3275">
                  <c:v>1625</c:v>
                </c:pt>
                <c:pt idx="3276">
                  <c:v>1625</c:v>
                </c:pt>
                <c:pt idx="3277">
                  <c:v>1626</c:v>
                </c:pt>
                <c:pt idx="3278">
                  <c:v>1627</c:v>
                </c:pt>
                <c:pt idx="3279">
                  <c:v>1628</c:v>
                </c:pt>
                <c:pt idx="3280">
                  <c:v>1629</c:v>
                </c:pt>
                <c:pt idx="3281">
                  <c:v>1630</c:v>
                </c:pt>
                <c:pt idx="3282">
                  <c:v>1630</c:v>
                </c:pt>
                <c:pt idx="3283">
                  <c:v>1630</c:v>
                </c:pt>
                <c:pt idx="3284">
                  <c:v>1630</c:v>
                </c:pt>
                <c:pt idx="3285">
                  <c:v>1631</c:v>
                </c:pt>
                <c:pt idx="3286">
                  <c:v>1631</c:v>
                </c:pt>
                <c:pt idx="3287">
                  <c:v>1632</c:v>
                </c:pt>
                <c:pt idx="3288">
                  <c:v>1633</c:v>
                </c:pt>
                <c:pt idx="3289">
                  <c:v>1634</c:v>
                </c:pt>
                <c:pt idx="3290">
                  <c:v>1634</c:v>
                </c:pt>
                <c:pt idx="3291">
                  <c:v>1634</c:v>
                </c:pt>
                <c:pt idx="3292">
                  <c:v>1634</c:v>
                </c:pt>
                <c:pt idx="3293">
                  <c:v>1634</c:v>
                </c:pt>
                <c:pt idx="3294">
                  <c:v>1635</c:v>
                </c:pt>
                <c:pt idx="3295">
                  <c:v>1635</c:v>
                </c:pt>
                <c:pt idx="3296">
                  <c:v>1636</c:v>
                </c:pt>
                <c:pt idx="3297">
                  <c:v>1637</c:v>
                </c:pt>
                <c:pt idx="3298">
                  <c:v>1638</c:v>
                </c:pt>
                <c:pt idx="3299">
                  <c:v>1639</c:v>
                </c:pt>
                <c:pt idx="3300">
                  <c:v>1639</c:v>
                </c:pt>
                <c:pt idx="3301">
                  <c:v>1639</c:v>
                </c:pt>
                <c:pt idx="3302">
                  <c:v>1640</c:v>
                </c:pt>
                <c:pt idx="3303">
                  <c:v>1641</c:v>
                </c:pt>
                <c:pt idx="3304">
                  <c:v>1641</c:v>
                </c:pt>
                <c:pt idx="3305">
                  <c:v>1641</c:v>
                </c:pt>
                <c:pt idx="3306">
                  <c:v>1641</c:v>
                </c:pt>
                <c:pt idx="3307">
                  <c:v>1641</c:v>
                </c:pt>
                <c:pt idx="3308">
                  <c:v>1641</c:v>
                </c:pt>
                <c:pt idx="3309">
                  <c:v>1641</c:v>
                </c:pt>
                <c:pt idx="3310">
                  <c:v>1641</c:v>
                </c:pt>
                <c:pt idx="3311">
                  <c:v>1641</c:v>
                </c:pt>
                <c:pt idx="3312">
                  <c:v>1641</c:v>
                </c:pt>
                <c:pt idx="3313">
                  <c:v>1641</c:v>
                </c:pt>
                <c:pt idx="3314">
                  <c:v>1642</c:v>
                </c:pt>
                <c:pt idx="3315">
                  <c:v>1643</c:v>
                </c:pt>
                <c:pt idx="3316">
                  <c:v>1643</c:v>
                </c:pt>
                <c:pt idx="3317">
                  <c:v>1643</c:v>
                </c:pt>
                <c:pt idx="3318">
                  <c:v>1643</c:v>
                </c:pt>
                <c:pt idx="3319">
                  <c:v>1644</c:v>
                </c:pt>
                <c:pt idx="3320">
                  <c:v>1645</c:v>
                </c:pt>
                <c:pt idx="3321">
                  <c:v>1645</c:v>
                </c:pt>
                <c:pt idx="3322">
                  <c:v>1645</c:v>
                </c:pt>
                <c:pt idx="3323">
                  <c:v>1645</c:v>
                </c:pt>
                <c:pt idx="3324">
                  <c:v>1645</c:v>
                </c:pt>
                <c:pt idx="3325">
                  <c:v>1645</c:v>
                </c:pt>
                <c:pt idx="3326">
                  <c:v>1645</c:v>
                </c:pt>
                <c:pt idx="3327">
                  <c:v>1645</c:v>
                </c:pt>
                <c:pt idx="3328">
                  <c:v>1645</c:v>
                </c:pt>
                <c:pt idx="3329">
                  <c:v>1645</c:v>
                </c:pt>
                <c:pt idx="3330">
                  <c:v>1645</c:v>
                </c:pt>
                <c:pt idx="3331">
                  <c:v>1646</c:v>
                </c:pt>
                <c:pt idx="3332">
                  <c:v>1647</c:v>
                </c:pt>
                <c:pt idx="3333">
                  <c:v>1648</c:v>
                </c:pt>
                <c:pt idx="3334">
                  <c:v>1649</c:v>
                </c:pt>
                <c:pt idx="3335">
                  <c:v>1649</c:v>
                </c:pt>
                <c:pt idx="3336">
                  <c:v>1649</c:v>
                </c:pt>
                <c:pt idx="3337">
                  <c:v>1650</c:v>
                </c:pt>
                <c:pt idx="3338">
                  <c:v>1650</c:v>
                </c:pt>
                <c:pt idx="3339">
                  <c:v>1650</c:v>
                </c:pt>
                <c:pt idx="3340">
                  <c:v>1650</c:v>
                </c:pt>
                <c:pt idx="3341">
                  <c:v>1650</c:v>
                </c:pt>
                <c:pt idx="3342">
                  <c:v>1650</c:v>
                </c:pt>
                <c:pt idx="3343">
                  <c:v>1650</c:v>
                </c:pt>
                <c:pt idx="3344">
                  <c:v>1650</c:v>
                </c:pt>
                <c:pt idx="3345">
                  <c:v>1650</c:v>
                </c:pt>
                <c:pt idx="3346">
                  <c:v>1650</c:v>
                </c:pt>
                <c:pt idx="3347">
                  <c:v>1650</c:v>
                </c:pt>
                <c:pt idx="3348">
                  <c:v>1650</c:v>
                </c:pt>
                <c:pt idx="3349">
                  <c:v>1650</c:v>
                </c:pt>
                <c:pt idx="3350">
                  <c:v>1650</c:v>
                </c:pt>
                <c:pt idx="3351">
                  <c:v>1650</c:v>
                </c:pt>
                <c:pt idx="3352">
                  <c:v>1651</c:v>
                </c:pt>
                <c:pt idx="3353">
                  <c:v>1651</c:v>
                </c:pt>
                <c:pt idx="3354">
                  <c:v>1651</c:v>
                </c:pt>
                <c:pt idx="3355">
                  <c:v>1651</c:v>
                </c:pt>
                <c:pt idx="3356">
                  <c:v>1651</c:v>
                </c:pt>
                <c:pt idx="3357">
                  <c:v>1651</c:v>
                </c:pt>
                <c:pt idx="3358">
                  <c:v>1651</c:v>
                </c:pt>
                <c:pt idx="3359">
                  <c:v>1651</c:v>
                </c:pt>
                <c:pt idx="3360">
                  <c:v>1651</c:v>
                </c:pt>
                <c:pt idx="3361">
                  <c:v>1651</c:v>
                </c:pt>
                <c:pt idx="3362">
                  <c:v>1651</c:v>
                </c:pt>
                <c:pt idx="3363">
                  <c:v>1651</c:v>
                </c:pt>
                <c:pt idx="3364">
                  <c:v>1651</c:v>
                </c:pt>
                <c:pt idx="3365">
                  <c:v>1651</c:v>
                </c:pt>
                <c:pt idx="3366">
                  <c:v>1652</c:v>
                </c:pt>
                <c:pt idx="3367">
                  <c:v>1652</c:v>
                </c:pt>
                <c:pt idx="3368">
                  <c:v>1652</c:v>
                </c:pt>
                <c:pt idx="3369">
                  <c:v>1652</c:v>
                </c:pt>
                <c:pt idx="3370">
                  <c:v>1652</c:v>
                </c:pt>
                <c:pt idx="3371">
                  <c:v>1652</c:v>
                </c:pt>
                <c:pt idx="3372">
                  <c:v>1652</c:v>
                </c:pt>
                <c:pt idx="3373">
                  <c:v>1652</c:v>
                </c:pt>
                <c:pt idx="3374">
                  <c:v>1652</c:v>
                </c:pt>
                <c:pt idx="3375">
                  <c:v>1652</c:v>
                </c:pt>
                <c:pt idx="3376">
                  <c:v>1652</c:v>
                </c:pt>
                <c:pt idx="3377">
                  <c:v>1652</c:v>
                </c:pt>
                <c:pt idx="3378">
                  <c:v>1653</c:v>
                </c:pt>
                <c:pt idx="3379">
                  <c:v>1654</c:v>
                </c:pt>
                <c:pt idx="3380">
                  <c:v>1654</c:v>
                </c:pt>
                <c:pt idx="3381">
                  <c:v>1654</c:v>
                </c:pt>
                <c:pt idx="3382">
                  <c:v>1654</c:v>
                </c:pt>
                <c:pt idx="3383">
                  <c:v>1654</c:v>
                </c:pt>
                <c:pt idx="3384">
                  <c:v>1654</c:v>
                </c:pt>
                <c:pt idx="3385">
                  <c:v>1655</c:v>
                </c:pt>
                <c:pt idx="3386">
                  <c:v>1655</c:v>
                </c:pt>
                <c:pt idx="3387">
                  <c:v>1655</c:v>
                </c:pt>
                <c:pt idx="3388">
                  <c:v>1655</c:v>
                </c:pt>
                <c:pt idx="3389">
                  <c:v>1655</c:v>
                </c:pt>
                <c:pt idx="3390">
                  <c:v>1655</c:v>
                </c:pt>
                <c:pt idx="3391">
                  <c:v>1655</c:v>
                </c:pt>
                <c:pt idx="3392">
                  <c:v>1655</c:v>
                </c:pt>
                <c:pt idx="3393">
                  <c:v>1655</c:v>
                </c:pt>
                <c:pt idx="3394">
                  <c:v>1655</c:v>
                </c:pt>
                <c:pt idx="3395">
                  <c:v>1655</c:v>
                </c:pt>
                <c:pt idx="3396">
                  <c:v>1655</c:v>
                </c:pt>
                <c:pt idx="3397">
                  <c:v>1655</c:v>
                </c:pt>
                <c:pt idx="3398">
                  <c:v>1655</c:v>
                </c:pt>
                <c:pt idx="3399">
                  <c:v>1655</c:v>
                </c:pt>
                <c:pt idx="3400">
                  <c:v>1655</c:v>
                </c:pt>
                <c:pt idx="3401">
                  <c:v>1655</c:v>
                </c:pt>
                <c:pt idx="3402">
                  <c:v>1655</c:v>
                </c:pt>
                <c:pt idx="3403">
                  <c:v>1655</c:v>
                </c:pt>
                <c:pt idx="3404">
                  <c:v>1655</c:v>
                </c:pt>
                <c:pt idx="3405">
                  <c:v>1656</c:v>
                </c:pt>
                <c:pt idx="3406">
                  <c:v>1656</c:v>
                </c:pt>
                <c:pt idx="3407">
                  <c:v>1656</c:v>
                </c:pt>
                <c:pt idx="3408">
                  <c:v>1657</c:v>
                </c:pt>
                <c:pt idx="3409">
                  <c:v>1657</c:v>
                </c:pt>
                <c:pt idx="3410">
                  <c:v>1657</c:v>
                </c:pt>
                <c:pt idx="3411">
                  <c:v>1657</c:v>
                </c:pt>
                <c:pt idx="3412">
                  <c:v>1657</c:v>
                </c:pt>
                <c:pt idx="3413">
                  <c:v>1658</c:v>
                </c:pt>
                <c:pt idx="3414">
                  <c:v>1659</c:v>
                </c:pt>
                <c:pt idx="3415">
                  <c:v>1659</c:v>
                </c:pt>
                <c:pt idx="3416">
                  <c:v>1659</c:v>
                </c:pt>
                <c:pt idx="3417">
                  <c:v>1659</c:v>
                </c:pt>
                <c:pt idx="3418">
                  <c:v>1659</c:v>
                </c:pt>
                <c:pt idx="3419">
                  <c:v>1660</c:v>
                </c:pt>
                <c:pt idx="3420">
                  <c:v>1660</c:v>
                </c:pt>
                <c:pt idx="3421">
                  <c:v>1660</c:v>
                </c:pt>
                <c:pt idx="3422">
                  <c:v>1660</c:v>
                </c:pt>
                <c:pt idx="3423">
                  <c:v>1660</c:v>
                </c:pt>
                <c:pt idx="3424">
                  <c:v>1661</c:v>
                </c:pt>
                <c:pt idx="3425">
                  <c:v>1661</c:v>
                </c:pt>
                <c:pt idx="3426">
                  <c:v>1661</c:v>
                </c:pt>
                <c:pt idx="3427">
                  <c:v>1662</c:v>
                </c:pt>
                <c:pt idx="3428">
                  <c:v>1663</c:v>
                </c:pt>
                <c:pt idx="3429">
                  <c:v>1664</c:v>
                </c:pt>
                <c:pt idx="3430">
                  <c:v>1664</c:v>
                </c:pt>
                <c:pt idx="3431">
                  <c:v>1664</c:v>
                </c:pt>
                <c:pt idx="3432">
                  <c:v>1665</c:v>
                </c:pt>
                <c:pt idx="3433">
                  <c:v>1666</c:v>
                </c:pt>
                <c:pt idx="3434">
                  <c:v>1666</c:v>
                </c:pt>
                <c:pt idx="3435">
                  <c:v>1667</c:v>
                </c:pt>
                <c:pt idx="3436">
                  <c:v>1668</c:v>
                </c:pt>
                <c:pt idx="3437">
                  <c:v>1669</c:v>
                </c:pt>
                <c:pt idx="3438">
                  <c:v>1669</c:v>
                </c:pt>
                <c:pt idx="3439">
                  <c:v>1670</c:v>
                </c:pt>
                <c:pt idx="3440">
                  <c:v>1670</c:v>
                </c:pt>
                <c:pt idx="3441">
                  <c:v>1671</c:v>
                </c:pt>
                <c:pt idx="3442">
                  <c:v>1672</c:v>
                </c:pt>
                <c:pt idx="3443">
                  <c:v>1673</c:v>
                </c:pt>
                <c:pt idx="3444">
                  <c:v>1673</c:v>
                </c:pt>
                <c:pt idx="3445">
                  <c:v>1673</c:v>
                </c:pt>
                <c:pt idx="3446">
                  <c:v>1673</c:v>
                </c:pt>
                <c:pt idx="3447">
                  <c:v>1674</c:v>
                </c:pt>
                <c:pt idx="3448">
                  <c:v>1675</c:v>
                </c:pt>
                <c:pt idx="3449">
                  <c:v>1676</c:v>
                </c:pt>
                <c:pt idx="3450">
                  <c:v>1677</c:v>
                </c:pt>
                <c:pt idx="3451">
                  <c:v>1677</c:v>
                </c:pt>
                <c:pt idx="3452">
                  <c:v>1678</c:v>
                </c:pt>
                <c:pt idx="3453">
                  <c:v>1679</c:v>
                </c:pt>
                <c:pt idx="3454">
                  <c:v>1680</c:v>
                </c:pt>
                <c:pt idx="3455">
                  <c:v>1681</c:v>
                </c:pt>
                <c:pt idx="3456">
                  <c:v>1682</c:v>
                </c:pt>
                <c:pt idx="3457">
                  <c:v>1682</c:v>
                </c:pt>
                <c:pt idx="3458">
                  <c:v>1683</c:v>
                </c:pt>
                <c:pt idx="3459">
                  <c:v>1684</c:v>
                </c:pt>
                <c:pt idx="3460">
                  <c:v>1685</c:v>
                </c:pt>
                <c:pt idx="3461">
                  <c:v>1685</c:v>
                </c:pt>
                <c:pt idx="3462">
                  <c:v>1686</c:v>
                </c:pt>
                <c:pt idx="3463">
                  <c:v>1687</c:v>
                </c:pt>
                <c:pt idx="3464">
                  <c:v>1687</c:v>
                </c:pt>
                <c:pt idx="3465">
                  <c:v>1687</c:v>
                </c:pt>
                <c:pt idx="3466">
                  <c:v>1687</c:v>
                </c:pt>
                <c:pt idx="3467">
                  <c:v>1687</c:v>
                </c:pt>
                <c:pt idx="3468">
                  <c:v>1687</c:v>
                </c:pt>
                <c:pt idx="3469">
                  <c:v>1687</c:v>
                </c:pt>
                <c:pt idx="3470">
                  <c:v>1687</c:v>
                </c:pt>
                <c:pt idx="3471">
                  <c:v>1687</c:v>
                </c:pt>
                <c:pt idx="3472">
                  <c:v>1687</c:v>
                </c:pt>
                <c:pt idx="3473">
                  <c:v>1688</c:v>
                </c:pt>
                <c:pt idx="3474">
                  <c:v>1688</c:v>
                </c:pt>
                <c:pt idx="3475">
                  <c:v>1688</c:v>
                </c:pt>
                <c:pt idx="3476">
                  <c:v>1689</c:v>
                </c:pt>
                <c:pt idx="3477">
                  <c:v>1690</c:v>
                </c:pt>
                <c:pt idx="3478">
                  <c:v>1691</c:v>
                </c:pt>
                <c:pt idx="3479">
                  <c:v>1692</c:v>
                </c:pt>
                <c:pt idx="3480">
                  <c:v>1692</c:v>
                </c:pt>
                <c:pt idx="3481">
                  <c:v>1692</c:v>
                </c:pt>
                <c:pt idx="3482">
                  <c:v>1692</c:v>
                </c:pt>
                <c:pt idx="3483">
                  <c:v>1692</c:v>
                </c:pt>
                <c:pt idx="3484">
                  <c:v>1692</c:v>
                </c:pt>
                <c:pt idx="3485">
                  <c:v>1692</c:v>
                </c:pt>
                <c:pt idx="3486">
                  <c:v>1693</c:v>
                </c:pt>
                <c:pt idx="3487">
                  <c:v>1694</c:v>
                </c:pt>
                <c:pt idx="3488">
                  <c:v>1695</c:v>
                </c:pt>
                <c:pt idx="3489">
                  <c:v>1695</c:v>
                </c:pt>
                <c:pt idx="3490">
                  <c:v>1696</c:v>
                </c:pt>
                <c:pt idx="3491">
                  <c:v>1696</c:v>
                </c:pt>
                <c:pt idx="3492">
                  <c:v>1696</c:v>
                </c:pt>
                <c:pt idx="3493">
                  <c:v>1696</c:v>
                </c:pt>
                <c:pt idx="3494">
                  <c:v>1696</c:v>
                </c:pt>
                <c:pt idx="3495">
                  <c:v>1696</c:v>
                </c:pt>
                <c:pt idx="3496">
                  <c:v>1696</c:v>
                </c:pt>
                <c:pt idx="3497">
                  <c:v>1696</c:v>
                </c:pt>
                <c:pt idx="3498">
                  <c:v>1696</c:v>
                </c:pt>
                <c:pt idx="3499">
                  <c:v>1696</c:v>
                </c:pt>
                <c:pt idx="3500">
                  <c:v>1696</c:v>
                </c:pt>
                <c:pt idx="3501">
                  <c:v>1696</c:v>
                </c:pt>
                <c:pt idx="3502">
                  <c:v>1696</c:v>
                </c:pt>
                <c:pt idx="3503">
                  <c:v>1696</c:v>
                </c:pt>
                <c:pt idx="3504">
                  <c:v>1696</c:v>
                </c:pt>
                <c:pt idx="3505">
                  <c:v>1696</c:v>
                </c:pt>
                <c:pt idx="3506">
                  <c:v>1696</c:v>
                </c:pt>
                <c:pt idx="3507">
                  <c:v>1696</c:v>
                </c:pt>
                <c:pt idx="3508">
                  <c:v>1696</c:v>
                </c:pt>
                <c:pt idx="3509">
                  <c:v>1696</c:v>
                </c:pt>
                <c:pt idx="3510">
                  <c:v>1696</c:v>
                </c:pt>
                <c:pt idx="3511">
                  <c:v>1696</c:v>
                </c:pt>
                <c:pt idx="3512">
                  <c:v>1696</c:v>
                </c:pt>
                <c:pt idx="3513">
                  <c:v>1697</c:v>
                </c:pt>
                <c:pt idx="3514">
                  <c:v>1697</c:v>
                </c:pt>
                <c:pt idx="3515">
                  <c:v>1697</c:v>
                </c:pt>
                <c:pt idx="3516">
                  <c:v>1698</c:v>
                </c:pt>
                <c:pt idx="3517">
                  <c:v>1699</c:v>
                </c:pt>
                <c:pt idx="3518">
                  <c:v>1699</c:v>
                </c:pt>
                <c:pt idx="3519">
                  <c:v>1699</c:v>
                </c:pt>
                <c:pt idx="3520">
                  <c:v>1700</c:v>
                </c:pt>
                <c:pt idx="3521">
                  <c:v>1701</c:v>
                </c:pt>
                <c:pt idx="3522">
                  <c:v>1701</c:v>
                </c:pt>
                <c:pt idx="3523">
                  <c:v>1702</c:v>
                </c:pt>
                <c:pt idx="3524">
                  <c:v>1703</c:v>
                </c:pt>
                <c:pt idx="3525">
                  <c:v>1704</c:v>
                </c:pt>
                <c:pt idx="3526">
                  <c:v>1704</c:v>
                </c:pt>
                <c:pt idx="3527">
                  <c:v>1704</c:v>
                </c:pt>
                <c:pt idx="3528">
                  <c:v>1705</c:v>
                </c:pt>
                <c:pt idx="3529">
                  <c:v>1705</c:v>
                </c:pt>
                <c:pt idx="3530">
                  <c:v>1706</c:v>
                </c:pt>
                <c:pt idx="3531">
                  <c:v>1706</c:v>
                </c:pt>
                <c:pt idx="3532">
                  <c:v>1707</c:v>
                </c:pt>
                <c:pt idx="3533">
                  <c:v>1707</c:v>
                </c:pt>
                <c:pt idx="3534">
                  <c:v>1707</c:v>
                </c:pt>
                <c:pt idx="3535">
                  <c:v>1707</c:v>
                </c:pt>
                <c:pt idx="3536">
                  <c:v>1707</c:v>
                </c:pt>
                <c:pt idx="3537">
                  <c:v>1707</c:v>
                </c:pt>
                <c:pt idx="3538">
                  <c:v>1708</c:v>
                </c:pt>
                <c:pt idx="3539">
                  <c:v>1709</c:v>
                </c:pt>
                <c:pt idx="3540">
                  <c:v>1710</c:v>
                </c:pt>
                <c:pt idx="3541">
                  <c:v>1711</c:v>
                </c:pt>
                <c:pt idx="3542">
                  <c:v>1712</c:v>
                </c:pt>
                <c:pt idx="3543">
                  <c:v>1713</c:v>
                </c:pt>
                <c:pt idx="3544">
                  <c:v>1713</c:v>
                </c:pt>
                <c:pt idx="3545">
                  <c:v>1714</c:v>
                </c:pt>
                <c:pt idx="3546">
                  <c:v>1714</c:v>
                </c:pt>
                <c:pt idx="3547">
                  <c:v>1715</c:v>
                </c:pt>
                <c:pt idx="3548">
                  <c:v>1715</c:v>
                </c:pt>
                <c:pt idx="3549">
                  <c:v>1715</c:v>
                </c:pt>
                <c:pt idx="3550">
                  <c:v>1715</c:v>
                </c:pt>
                <c:pt idx="3551">
                  <c:v>1715</c:v>
                </c:pt>
                <c:pt idx="3552">
                  <c:v>1715</c:v>
                </c:pt>
                <c:pt idx="3553">
                  <c:v>1715</c:v>
                </c:pt>
                <c:pt idx="3554">
                  <c:v>1715</c:v>
                </c:pt>
                <c:pt idx="3555">
                  <c:v>1715</c:v>
                </c:pt>
                <c:pt idx="3556">
                  <c:v>1715</c:v>
                </c:pt>
                <c:pt idx="3557">
                  <c:v>1715</c:v>
                </c:pt>
                <c:pt idx="3558">
                  <c:v>1715</c:v>
                </c:pt>
                <c:pt idx="3559">
                  <c:v>1715</c:v>
                </c:pt>
                <c:pt idx="3560">
                  <c:v>1715</c:v>
                </c:pt>
                <c:pt idx="3561">
                  <c:v>1716</c:v>
                </c:pt>
                <c:pt idx="3562">
                  <c:v>1717</c:v>
                </c:pt>
                <c:pt idx="3563">
                  <c:v>1718</c:v>
                </c:pt>
                <c:pt idx="3564">
                  <c:v>1719</c:v>
                </c:pt>
                <c:pt idx="3565">
                  <c:v>1720</c:v>
                </c:pt>
                <c:pt idx="3566">
                  <c:v>1720</c:v>
                </c:pt>
                <c:pt idx="3567">
                  <c:v>1721</c:v>
                </c:pt>
                <c:pt idx="3568">
                  <c:v>1721</c:v>
                </c:pt>
                <c:pt idx="3569">
                  <c:v>1721</c:v>
                </c:pt>
                <c:pt idx="3570">
                  <c:v>1722</c:v>
                </c:pt>
                <c:pt idx="3571">
                  <c:v>1723</c:v>
                </c:pt>
                <c:pt idx="3572">
                  <c:v>1724</c:v>
                </c:pt>
                <c:pt idx="3573">
                  <c:v>1725</c:v>
                </c:pt>
                <c:pt idx="3574">
                  <c:v>1726</c:v>
                </c:pt>
                <c:pt idx="3575">
                  <c:v>1727</c:v>
                </c:pt>
                <c:pt idx="3576">
                  <c:v>1728</c:v>
                </c:pt>
                <c:pt idx="3577">
                  <c:v>1728</c:v>
                </c:pt>
                <c:pt idx="3578">
                  <c:v>1728</c:v>
                </c:pt>
                <c:pt idx="3579">
                  <c:v>1728</c:v>
                </c:pt>
                <c:pt idx="3580">
                  <c:v>1728</c:v>
                </c:pt>
                <c:pt idx="3581">
                  <c:v>1729</c:v>
                </c:pt>
                <c:pt idx="3582">
                  <c:v>1729</c:v>
                </c:pt>
                <c:pt idx="3583">
                  <c:v>1730</c:v>
                </c:pt>
                <c:pt idx="3584">
                  <c:v>1730</c:v>
                </c:pt>
                <c:pt idx="3585">
                  <c:v>1731</c:v>
                </c:pt>
                <c:pt idx="3586">
                  <c:v>1731</c:v>
                </c:pt>
                <c:pt idx="3587">
                  <c:v>1731</c:v>
                </c:pt>
                <c:pt idx="3588">
                  <c:v>1731</c:v>
                </c:pt>
                <c:pt idx="3589">
                  <c:v>1731</c:v>
                </c:pt>
                <c:pt idx="3590">
                  <c:v>1731</c:v>
                </c:pt>
                <c:pt idx="3591">
                  <c:v>1731</c:v>
                </c:pt>
                <c:pt idx="3592">
                  <c:v>1731</c:v>
                </c:pt>
                <c:pt idx="3593">
                  <c:v>1731</c:v>
                </c:pt>
                <c:pt idx="3594">
                  <c:v>1731</c:v>
                </c:pt>
                <c:pt idx="3595">
                  <c:v>1731</c:v>
                </c:pt>
                <c:pt idx="3596">
                  <c:v>1731</c:v>
                </c:pt>
                <c:pt idx="3597">
                  <c:v>1731</c:v>
                </c:pt>
                <c:pt idx="3598">
                  <c:v>1732</c:v>
                </c:pt>
                <c:pt idx="3599">
                  <c:v>1732</c:v>
                </c:pt>
                <c:pt idx="3600">
                  <c:v>1732</c:v>
                </c:pt>
                <c:pt idx="3601">
                  <c:v>1732</c:v>
                </c:pt>
                <c:pt idx="3602">
                  <c:v>1732</c:v>
                </c:pt>
                <c:pt idx="3603">
                  <c:v>1732</c:v>
                </c:pt>
                <c:pt idx="3604">
                  <c:v>1732</c:v>
                </c:pt>
                <c:pt idx="3605">
                  <c:v>1732</c:v>
                </c:pt>
                <c:pt idx="3606">
                  <c:v>1732</c:v>
                </c:pt>
                <c:pt idx="3607">
                  <c:v>1732</c:v>
                </c:pt>
                <c:pt idx="3608">
                  <c:v>1732</c:v>
                </c:pt>
                <c:pt idx="3609">
                  <c:v>1732</c:v>
                </c:pt>
                <c:pt idx="3610">
                  <c:v>1732</c:v>
                </c:pt>
                <c:pt idx="3611">
                  <c:v>1732</c:v>
                </c:pt>
                <c:pt idx="3612">
                  <c:v>1732</c:v>
                </c:pt>
                <c:pt idx="3613">
                  <c:v>1732</c:v>
                </c:pt>
                <c:pt idx="3614">
                  <c:v>1733</c:v>
                </c:pt>
                <c:pt idx="3615">
                  <c:v>1733</c:v>
                </c:pt>
                <c:pt idx="3616">
                  <c:v>1734</c:v>
                </c:pt>
                <c:pt idx="3617">
                  <c:v>1735</c:v>
                </c:pt>
                <c:pt idx="3618">
                  <c:v>1735</c:v>
                </c:pt>
                <c:pt idx="3619">
                  <c:v>1736</c:v>
                </c:pt>
                <c:pt idx="3620">
                  <c:v>1736</c:v>
                </c:pt>
                <c:pt idx="3621">
                  <c:v>1736</c:v>
                </c:pt>
                <c:pt idx="3622">
                  <c:v>1736</c:v>
                </c:pt>
                <c:pt idx="3623">
                  <c:v>1736</c:v>
                </c:pt>
                <c:pt idx="3624">
                  <c:v>1736</c:v>
                </c:pt>
                <c:pt idx="3625">
                  <c:v>1736</c:v>
                </c:pt>
                <c:pt idx="3626">
                  <c:v>1737</c:v>
                </c:pt>
                <c:pt idx="3627">
                  <c:v>1738</c:v>
                </c:pt>
                <c:pt idx="3628">
                  <c:v>1739</c:v>
                </c:pt>
                <c:pt idx="3629">
                  <c:v>1739</c:v>
                </c:pt>
                <c:pt idx="3630">
                  <c:v>1739</c:v>
                </c:pt>
                <c:pt idx="3631">
                  <c:v>1739</c:v>
                </c:pt>
                <c:pt idx="3632">
                  <c:v>1740</c:v>
                </c:pt>
                <c:pt idx="3633">
                  <c:v>1740</c:v>
                </c:pt>
                <c:pt idx="3634">
                  <c:v>1741</c:v>
                </c:pt>
                <c:pt idx="3635">
                  <c:v>1742</c:v>
                </c:pt>
                <c:pt idx="3636">
                  <c:v>1743</c:v>
                </c:pt>
                <c:pt idx="3637">
                  <c:v>1744</c:v>
                </c:pt>
                <c:pt idx="3638">
                  <c:v>1745</c:v>
                </c:pt>
                <c:pt idx="3639">
                  <c:v>1746</c:v>
                </c:pt>
                <c:pt idx="3640">
                  <c:v>1746</c:v>
                </c:pt>
                <c:pt idx="3641">
                  <c:v>1746</c:v>
                </c:pt>
                <c:pt idx="3642">
                  <c:v>1747</c:v>
                </c:pt>
                <c:pt idx="3643">
                  <c:v>1747</c:v>
                </c:pt>
                <c:pt idx="3644">
                  <c:v>1747</c:v>
                </c:pt>
                <c:pt idx="3645">
                  <c:v>1747</c:v>
                </c:pt>
                <c:pt idx="3646">
                  <c:v>1747</c:v>
                </c:pt>
                <c:pt idx="3647">
                  <c:v>1747</c:v>
                </c:pt>
                <c:pt idx="3648">
                  <c:v>1747</c:v>
                </c:pt>
                <c:pt idx="3649">
                  <c:v>1748</c:v>
                </c:pt>
                <c:pt idx="3650">
                  <c:v>1749</c:v>
                </c:pt>
                <c:pt idx="3651">
                  <c:v>1749</c:v>
                </c:pt>
                <c:pt idx="3652">
                  <c:v>1750</c:v>
                </c:pt>
                <c:pt idx="3653">
                  <c:v>1751</c:v>
                </c:pt>
                <c:pt idx="3654">
                  <c:v>1752</c:v>
                </c:pt>
                <c:pt idx="3655">
                  <c:v>1753</c:v>
                </c:pt>
                <c:pt idx="3656">
                  <c:v>1753</c:v>
                </c:pt>
                <c:pt idx="3657">
                  <c:v>1754</c:v>
                </c:pt>
                <c:pt idx="3658">
                  <c:v>1755</c:v>
                </c:pt>
                <c:pt idx="3659">
                  <c:v>1756</c:v>
                </c:pt>
                <c:pt idx="3660">
                  <c:v>1756</c:v>
                </c:pt>
                <c:pt idx="3661">
                  <c:v>1756</c:v>
                </c:pt>
                <c:pt idx="3662">
                  <c:v>1756</c:v>
                </c:pt>
                <c:pt idx="3663">
                  <c:v>1756</c:v>
                </c:pt>
                <c:pt idx="3664">
                  <c:v>1757</c:v>
                </c:pt>
                <c:pt idx="3665">
                  <c:v>1757</c:v>
                </c:pt>
                <c:pt idx="3666">
                  <c:v>1757</c:v>
                </c:pt>
                <c:pt idx="3667">
                  <c:v>1757</c:v>
                </c:pt>
                <c:pt idx="3668">
                  <c:v>1757</c:v>
                </c:pt>
                <c:pt idx="3669">
                  <c:v>1757</c:v>
                </c:pt>
                <c:pt idx="3670">
                  <c:v>1757</c:v>
                </c:pt>
                <c:pt idx="3671">
                  <c:v>1757</c:v>
                </c:pt>
                <c:pt idx="3672">
                  <c:v>1757</c:v>
                </c:pt>
                <c:pt idx="3673">
                  <c:v>1757</c:v>
                </c:pt>
                <c:pt idx="3674">
                  <c:v>1757</c:v>
                </c:pt>
                <c:pt idx="3675">
                  <c:v>1757</c:v>
                </c:pt>
                <c:pt idx="3676">
                  <c:v>1757</c:v>
                </c:pt>
                <c:pt idx="3677">
                  <c:v>1757</c:v>
                </c:pt>
                <c:pt idx="3678">
                  <c:v>1757</c:v>
                </c:pt>
                <c:pt idx="3679">
                  <c:v>1757</c:v>
                </c:pt>
                <c:pt idx="3680">
                  <c:v>1757</c:v>
                </c:pt>
                <c:pt idx="3681">
                  <c:v>1757</c:v>
                </c:pt>
                <c:pt idx="3682">
                  <c:v>1757</c:v>
                </c:pt>
                <c:pt idx="3683">
                  <c:v>1758</c:v>
                </c:pt>
                <c:pt idx="3684">
                  <c:v>1759</c:v>
                </c:pt>
                <c:pt idx="3685">
                  <c:v>1759</c:v>
                </c:pt>
                <c:pt idx="3686">
                  <c:v>1760</c:v>
                </c:pt>
                <c:pt idx="3687">
                  <c:v>1760</c:v>
                </c:pt>
                <c:pt idx="3688">
                  <c:v>1760</c:v>
                </c:pt>
                <c:pt idx="3689">
                  <c:v>1760</c:v>
                </c:pt>
                <c:pt idx="3690">
                  <c:v>1760</c:v>
                </c:pt>
                <c:pt idx="3691">
                  <c:v>1761</c:v>
                </c:pt>
                <c:pt idx="3692">
                  <c:v>1761</c:v>
                </c:pt>
                <c:pt idx="3693">
                  <c:v>1761</c:v>
                </c:pt>
                <c:pt idx="3694">
                  <c:v>1761</c:v>
                </c:pt>
                <c:pt idx="3695">
                  <c:v>1761</c:v>
                </c:pt>
                <c:pt idx="3696">
                  <c:v>1761</c:v>
                </c:pt>
                <c:pt idx="3697">
                  <c:v>1762</c:v>
                </c:pt>
                <c:pt idx="3698">
                  <c:v>1762</c:v>
                </c:pt>
                <c:pt idx="3699">
                  <c:v>1762</c:v>
                </c:pt>
                <c:pt idx="3700">
                  <c:v>1762</c:v>
                </c:pt>
                <c:pt idx="3701">
                  <c:v>1762</c:v>
                </c:pt>
                <c:pt idx="3702">
                  <c:v>1762</c:v>
                </c:pt>
                <c:pt idx="3703">
                  <c:v>1762</c:v>
                </c:pt>
                <c:pt idx="3704">
                  <c:v>1762</c:v>
                </c:pt>
                <c:pt idx="3705">
                  <c:v>1762</c:v>
                </c:pt>
                <c:pt idx="3706">
                  <c:v>1762</c:v>
                </c:pt>
                <c:pt idx="3707">
                  <c:v>1762</c:v>
                </c:pt>
                <c:pt idx="3708">
                  <c:v>1763</c:v>
                </c:pt>
                <c:pt idx="3709">
                  <c:v>1764</c:v>
                </c:pt>
                <c:pt idx="3710">
                  <c:v>1765</c:v>
                </c:pt>
                <c:pt idx="3711">
                  <c:v>1766</c:v>
                </c:pt>
                <c:pt idx="3712">
                  <c:v>1766</c:v>
                </c:pt>
                <c:pt idx="3713">
                  <c:v>1767</c:v>
                </c:pt>
                <c:pt idx="3714">
                  <c:v>1767</c:v>
                </c:pt>
                <c:pt idx="3715">
                  <c:v>1768</c:v>
                </c:pt>
                <c:pt idx="3716">
                  <c:v>1769</c:v>
                </c:pt>
                <c:pt idx="3717">
                  <c:v>1769</c:v>
                </c:pt>
                <c:pt idx="3718">
                  <c:v>1769</c:v>
                </c:pt>
                <c:pt idx="3719">
                  <c:v>1769</c:v>
                </c:pt>
                <c:pt idx="3720">
                  <c:v>1769</c:v>
                </c:pt>
                <c:pt idx="3721">
                  <c:v>1769</c:v>
                </c:pt>
                <c:pt idx="3722">
                  <c:v>1769</c:v>
                </c:pt>
                <c:pt idx="3723">
                  <c:v>1769</c:v>
                </c:pt>
                <c:pt idx="3724">
                  <c:v>1769</c:v>
                </c:pt>
                <c:pt idx="3725">
                  <c:v>1769</c:v>
                </c:pt>
                <c:pt idx="3726">
                  <c:v>1769</c:v>
                </c:pt>
                <c:pt idx="3727">
                  <c:v>1770</c:v>
                </c:pt>
                <c:pt idx="3728">
                  <c:v>1771</c:v>
                </c:pt>
                <c:pt idx="3729">
                  <c:v>1772</c:v>
                </c:pt>
                <c:pt idx="3730">
                  <c:v>1772</c:v>
                </c:pt>
                <c:pt idx="3731">
                  <c:v>1773</c:v>
                </c:pt>
                <c:pt idx="3732">
                  <c:v>1774</c:v>
                </c:pt>
                <c:pt idx="3733">
                  <c:v>1774</c:v>
                </c:pt>
                <c:pt idx="3734">
                  <c:v>1775</c:v>
                </c:pt>
                <c:pt idx="3735">
                  <c:v>1776</c:v>
                </c:pt>
                <c:pt idx="3736">
                  <c:v>1777</c:v>
                </c:pt>
                <c:pt idx="3737">
                  <c:v>1778</c:v>
                </c:pt>
                <c:pt idx="3738">
                  <c:v>1778</c:v>
                </c:pt>
                <c:pt idx="3739">
                  <c:v>1778</c:v>
                </c:pt>
                <c:pt idx="3740">
                  <c:v>1778</c:v>
                </c:pt>
                <c:pt idx="3741">
                  <c:v>1778</c:v>
                </c:pt>
                <c:pt idx="3742">
                  <c:v>1778</c:v>
                </c:pt>
                <c:pt idx="3743">
                  <c:v>1778</c:v>
                </c:pt>
                <c:pt idx="3744">
                  <c:v>1778</c:v>
                </c:pt>
                <c:pt idx="3745">
                  <c:v>1778</c:v>
                </c:pt>
                <c:pt idx="3746">
                  <c:v>1778</c:v>
                </c:pt>
                <c:pt idx="3747">
                  <c:v>1778</c:v>
                </c:pt>
                <c:pt idx="3748">
                  <c:v>1778</c:v>
                </c:pt>
                <c:pt idx="3749">
                  <c:v>1778</c:v>
                </c:pt>
                <c:pt idx="3750">
                  <c:v>1778</c:v>
                </c:pt>
                <c:pt idx="3751">
                  <c:v>1778</c:v>
                </c:pt>
                <c:pt idx="3752">
                  <c:v>1778</c:v>
                </c:pt>
                <c:pt idx="3753">
                  <c:v>1778</c:v>
                </c:pt>
                <c:pt idx="3754">
                  <c:v>1778</c:v>
                </c:pt>
                <c:pt idx="3755">
                  <c:v>1778</c:v>
                </c:pt>
                <c:pt idx="3756">
                  <c:v>1778</c:v>
                </c:pt>
                <c:pt idx="3757">
                  <c:v>1778</c:v>
                </c:pt>
                <c:pt idx="3758">
                  <c:v>1778</c:v>
                </c:pt>
                <c:pt idx="3759">
                  <c:v>1778</c:v>
                </c:pt>
                <c:pt idx="3760">
                  <c:v>1779</c:v>
                </c:pt>
                <c:pt idx="3761">
                  <c:v>1779</c:v>
                </c:pt>
                <c:pt idx="3762">
                  <c:v>1779</c:v>
                </c:pt>
                <c:pt idx="3763">
                  <c:v>1780</c:v>
                </c:pt>
                <c:pt idx="3764">
                  <c:v>1780</c:v>
                </c:pt>
                <c:pt idx="3765">
                  <c:v>1781</c:v>
                </c:pt>
                <c:pt idx="3766">
                  <c:v>1781</c:v>
                </c:pt>
                <c:pt idx="3767">
                  <c:v>1781</c:v>
                </c:pt>
                <c:pt idx="3768">
                  <c:v>1781</c:v>
                </c:pt>
                <c:pt idx="3769">
                  <c:v>1781</c:v>
                </c:pt>
                <c:pt idx="3770">
                  <c:v>1782</c:v>
                </c:pt>
                <c:pt idx="3771">
                  <c:v>1783</c:v>
                </c:pt>
                <c:pt idx="3772">
                  <c:v>1784</c:v>
                </c:pt>
                <c:pt idx="3773">
                  <c:v>1784</c:v>
                </c:pt>
                <c:pt idx="3774">
                  <c:v>1785</c:v>
                </c:pt>
                <c:pt idx="3775">
                  <c:v>1785</c:v>
                </c:pt>
                <c:pt idx="3776">
                  <c:v>1785</c:v>
                </c:pt>
                <c:pt idx="3777">
                  <c:v>1786</c:v>
                </c:pt>
                <c:pt idx="3778">
                  <c:v>1786</c:v>
                </c:pt>
                <c:pt idx="3779">
                  <c:v>1786</c:v>
                </c:pt>
                <c:pt idx="3780">
                  <c:v>1786</c:v>
                </c:pt>
                <c:pt idx="3781">
                  <c:v>1786</c:v>
                </c:pt>
                <c:pt idx="3782">
                  <c:v>1786</c:v>
                </c:pt>
                <c:pt idx="3783">
                  <c:v>1787</c:v>
                </c:pt>
                <c:pt idx="3784">
                  <c:v>1788</c:v>
                </c:pt>
                <c:pt idx="3785">
                  <c:v>1788</c:v>
                </c:pt>
                <c:pt idx="3786">
                  <c:v>1788</c:v>
                </c:pt>
                <c:pt idx="3787">
                  <c:v>1788</c:v>
                </c:pt>
                <c:pt idx="3788">
                  <c:v>1788</c:v>
                </c:pt>
                <c:pt idx="3789">
                  <c:v>1788</c:v>
                </c:pt>
                <c:pt idx="3790">
                  <c:v>1788</c:v>
                </c:pt>
                <c:pt idx="3791">
                  <c:v>1789</c:v>
                </c:pt>
                <c:pt idx="3792">
                  <c:v>1790</c:v>
                </c:pt>
                <c:pt idx="3793">
                  <c:v>1791</c:v>
                </c:pt>
                <c:pt idx="3794">
                  <c:v>1792</c:v>
                </c:pt>
                <c:pt idx="3795">
                  <c:v>1793</c:v>
                </c:pt>
                <c:pt idx="3796">
                  <c:v>1793</c:v>
                </c:pt>
                <c:pt idx="3797">
                  <c:v>1794</c:v>
                </c:pt>
                <c:pt idx="3798">
                  <c:v>1795</c:v>
                </c:pt>
                <c:pt idx="3799">
                  <c:v>1795</c:v>
                </c:pt>
                <c:pt idx="3800">
                  <c:v>1796</c:v>
                </c:pt>
                <c:pt idx="3801">
                  <c:v>1797</c:v>
                </c:pt>
                <c:pt idx="3802">
                  <c:v>1797</c:v>
                </c:pt>
                <c:pt idx="3803">
                  <c:v>1797</c:v>
                </c:pt>
                <c:pt idx="3804">
                  <c:v>1797</c:v>
                </c:pt>
                <c:pt idx="3805">
                  <c:v>1797</c:v>
                </c:pt>
                <c:pt idx="3806">
                  <c:v>1798</c:v>
                </c:pt>
                <c:pt idx="3807">
                  <c:v>1798</c:v>
                </c:pt>
                <c:pt idx="3808">
                  <c:v>1799</c:v>
                </c:pt>
                <c:pt idx="3809">
                  <c:v>1799</c:v>
                </c:pt>
                <c:pt idx="3810">
                  <c:v>1799</c:v>
                </c:pt>
                <c:pt idx="3811">
                  <c:v>1799</c:v>
                </c:pt>
                <c:pt idx="3812">
                  <c:v>1800</c:v>
                </c:pt>
                <c:pt idx="3813">
                  <c:v>1801</c:v>
                </c:pt>
                <c:pt idx="3814">
                  <c:v>1802</c:v>
                </c:pt>
                <c:pt idx="3815">
                  <c:v>1802</c:v>
                </c:pt>
                <c:pt idx="3816">
                  <c:v>1803</c:v>
                </c:pt>
                <c:pt idx="3817">
                  <c:v>1803</c:v>
                </c:pt>
                <c:pt idx="3818">
                  <c:v>1803</c:v>
                </c:pt>
                <c:pt idx="3819">
                  <c:v>1804</c:v>
                </c:pt>
                <c:pt idx="3820">
                  <c:v>1804</c:v>
                </c:pt>
                <c:pt idx="3821">
                  <c:v>1804</c:v>
                </c:pt>
                <c:pt idx="3822">
                  <c:v>1804</c:v>
                </c:pt>
                <c:pt idx="3823">
                  <c:v>1804</c:v>
                </c:pt>
                <c:pt idx="3824">
                  <c:v>1804</c:v>
                </c:pt>
                <c:pt idx="3825">
                  <c:v>1805</c:v>
                </c:pt>
                <c:pt idx="3826">
                  <c:v>1806</c:v>
                </c:pt>
                <c:pt idx="3827">
                  <c:v>1806</c:v>
                </c:pt>
                <c:pt idx="3828">
                  <c:v>1806</c:v>
                </c:pt>
                <c:pt idx="3829">
                  <c:v>1807</c:v>
                </c:pt>
                <c:pt idx="3830">
                  <c:v>1807</c:v>
                </c:pt>
                <c:pt idx="3831">
                  <c:v>1808</c:v>
                </c:pt>
                <c:pt idx="3832">
                  <c:v>1808</c:v>
                </c:pt>
                <c:pt idx="3833">
                  <c:v>1809</c:v>
                </c:pt>
                <c:pt idx="3834">
                  <c:v>1810</c:v>
                </c:pt>
                <c:pt idx="3835">
                  <c:v>1810</c:v>
                </c:pt>
                <c:pt idx="3836">
                  <c:v>1810</c:v>
                </c:pt>
                <c:pt idx="3837">
                  <c:v>1810</c:v>
                </c:pt>
                <c:pt idx="3838">
                  <c:v>1810</c:v>
                </c:pt>
                <c:pt idx="3839">
                  <c:v>1810</c:v>
                </c:pt>
                <c:pt idx="3840">
                  <c:v>1810</c:v>
                </c:pt>
                <c:pt idx="3841">
                  <c:v>1811</c:v>
                </c:pt>
                <c:pt idx="3842">
                  <c:v>1811</c:v>
                </c:pt>
                <c:pt idx="3843">
                  <c:v>1812</c:v>
                </c:pt>
                <c:pt idx="3844">
                  <c:v>1812</c:v>
                </c:pt>
                <c:pt idx="3845">
                  <c:v>1812</c:v>
                </c:pt>
                <c:pt idx="3846">
                  <c:v>1813</c:v>
                </c:pt>
                <c:pt idx="3847">
                  <c:v>1814</c:v>
                </c:pt>
                <c:pt idx="3848">
                  <c:v>1815</c:v>
                </c:pt>
                <c:pt idx="3849">
                  <c:v>1816</c:v>
                </c:pt>
                <c:pt idx="3850">
                  <c:v>1816</c:v>
                </c:pt>
                <c:pt idx="3851">
                  <c:v>1817</c:v>
                </c:pt>
                <c:pt idx="3852">
                  <c:v>1818</c:v>
                </c:pt>
                <c:pt idx="3853">
                  <c:v>1819</c:v>
                </c:pt>
                <c:pt idx="3854">
                  <c:v>1820</c:v>
                </c:pt>
                <c:pt idx="3855">
                  <c:v>1820</c:v>
                </c:pt>
                <c:pt idx="3856">
                  <c:v>1821</c:v>
                </c:pt>
                <c:pt idx="3857">
                  <c:v>1821</c:v>
                </c:pt>
                <c:pt idx="3858">
                  <c:v>1821</c:v>
                </c:pt>
                <c:pt idx="3859">
                  <c:v>1822</c:v>
                </c:pt>
                <c:pt idx="3860">
                  <c:v>1823</c:v>
                </c:pt>
                <c:pt idx="3861">
                  <c:v>1823</c:v>
                </c:pt>
                <c:pt idx="3862">
                  <c:v>1823</c:v>
                </c:pt>
                <c:pt idx="3863">
                  <c:v>1823</c:v>
                </c:pt>
                <c:pt idx="3864">
                  <c:v>1823</c:v>
                </c:pt>
                <c:pt idx="3865">
                  <c:v>1823</c:v>
                </c:pt>
                <c:pt idx="3866">
                  <c:v>1823</c:v>
                </c:pt>
                <c:pt idx="3867">
                  <c:v>1823</c:v>
                </c:pt>
                <c:pt idx="3868">
                  <c:v>1824</c:v>
                </c:pt>
                <c:pt idx="3869">
                  <c:v>1824</c:v>
                </c:pt>
                <c:pt idx="3870">
                  <c:v>1824</c:v>
                </c:pt>
                <c:pt idx="3871">
                  <c:v>1825</c:v>
                </c:pt>
                <c:pt idx="3872">
                  <c:v>1825</c:v>
                </c:pt>
                <c:pt idx="3873">
                  <c:v>1826</c:v>
                </c:pt>
                <c:pt idx="3874">
                  <c:v>1826</c:v>
                </c:pt>
                <c:pt idx="3875">
                  <c:v>1826</c:v>
                </c:pt>
                <c:pt idx="3876">
                  <c:v>1826</c:v>
                </c:pt>
                <c:pt idx="3877">
                  <c:v>1827</c:v>
                </c:pt>
                <c:pt idx="3878">
                  <c:v>1828</c:v>
                </c:pt>
                <c:pt idx="3879">
                  <c:v>1828</c:v>
                </c:pt>
                <c:pt idx="3880">
                  <c:v>1828</c:v>
                </c:pt>
                <c:pt idx="3881">
                  <c:v>1828</c:v>
                </c:pt>
                <c:pt idx="3882">
                  <c:v>1828</c:v>
                </c:pt>
                <c:pt idx="3883">
                  <c:v>1828</c:v>
                </c:pt>
                <c:pt idx="3884">
                  <c:v>1828</c:v>
                </c:pt>
                <c:pt idx="3885">
                  <c:v>1828</c:v>
                </c:pt>
                <c:pt idx="3886">
                  <c:v>1828</c:v>
                </c:pt>
                <c:pt idx="3887">
                  <c:v>1828</c:v>
                </c:pt>
                <c:pt idx="3888">
                  <c:v>1829</c:v>
                </c:pt>
                <c:pt idx="3889">
                  <c:v>1829</c:v>
                </c:pt>
                <c:pt idx="3890">
                  <c:v>1829</c:v>
                </c:pt>
                <c:pt idx="3891">
                  <c:v>1829</c:v>
                </c:pt>
                <c:pt idx="3892">
                  <c:v>1829</c:v>
                </c:pt>
                <c:pt idx="3893">
                  <c:v>1829</c:v>
                </c:pt>
                <c:pt idx="3894">
                  <c:v>1829</c:v>
                </c:pt>
                <c:pt idx="3895">
                  <c:v>1829</c:v>
                </c:pt>
                <c:pt idx="3896">
                  <c:v>1829</c:v>
                </c:pt>
                <c:pt idx="3897">
                  <c:v>1829</c:v>
                </c:pt>
                <c:pt idx="3898">
                  <c:v>1829</c:v>
                </c:pt>
                <c:pt idx="3899">
                  <c:v>1829</c:v>
                </c:pt>
                <c:pt idx="3900">
                  <c:v>1830</c:v>
                </c:pt>
                <c:pt idx="3901">
                  <c:v>1831</c:v>
                </c:pt>
                <c:pt idx="3902">
                  <c:v>1831</c:v>
                </c:pt>
                <c:pt idx="3903">
                  <c:v>1831</c:v>
                </c:pt>
                <c:pt idx="3904">
                  <c:v>1832</c:v>
                </c:pt>
                <c:pt idx="3905">
                  <c:v>1833</c:v>
                </c:pt>
                <c:pt idx="3906">
                  <c:v>1834</c:v>
                </c:pt>
                <c:pt idx="3907">
                  <c:v>1835</c:v>
                </c:pt>
                <c:pt idx="3908">
                  <c:v>1836</c:v>
                </c:pt>
                <c:pt idx="3909">
                  <c:v>1837</c:v>
                </c:pt>
                <c:pt idx="3910">
                  <c:v>1837</c:v>
                </c:pt>
                <c:pt idx="3911">
                  <c:v>1838</c:v>
                </c:pt>
                <c:pt idx="3912">
                  <c:v>1838</c:v>
                </c:pt>
                <c:pt idx="3913">
                  <c:v>1838</c:v>
                </c:pt>
                <c:pt idx="3914">
                  <c:v>1838</c:v>
                </c:pt>
                <c:pt idx="3915">
                  <c:v>1838</c:v>
                </c:pt>
                <c:pt idx="3916">
                  <c:v>1839</c:v>
                </c:pt>
                <c:pt idx="3917">
                  <c:v>1839</c:v>
                </c:pt>
                <c:pt idx="3918">
                  <c:v>1839</c:v>
                </c:pt>
                <c:pt idx="3919">
                  <c:v>1839</c:v>
                </c:pt>
                <c:pt idx="3920">
                  <c:v>1839</c:v>
                </c:pt>
                <c:pt idx="3921">
                  <c:v>1840</c:v>
                </c:pt>
                <c:pt idx="3922">
                  <c:v>1841</c:v>
                </c:pt>
                <c:pt idx="3923">
                  <c:v>1841</c:v>
                </c:pt>
                <c:pt idx="3924">
                  <c:v>1841</c:v>
                </c:pt>
                <c:pt idx="3925">
                  <c:v>1841</c:v>
                </c:pt>
                <c:pt idx="3926">
                  <c:v>1842</c:v>
                </c:pt>
                <c:pt idx="3927">
                  <c:v>1843</c:v>
                </c:pt>
                <c:pt idx="3928">
                  <c:v>1843</c:v>
                </c:pt>
                <c:pt idx="3929">
                  <c:v>1843</c:v>
                </c:pt>
                <c:pt idx="3930">
                  <c:v>1844</c:v>
                </c:pt>
                <c:pt idx="3931">
                  <c:v>1844</c:v>
                </c:pt>
                <c:pt idx="3932">
                  <c:v>1845</c:v>
                </c:pt>
                <c:pt idx="3933">
                  <c:v>1846</c:v>
                </c:pt>
                <c:pt idx="3934">
                  <c:v>1847</c:v>
                </c:pt>
                <c:pt idx="3935">
                  <c:v>1847</c:v>
                </c:pt>
                <c:pt idx="3936">
                  <c:v>1848</c:v>
                </c:pt>
                <c:pt idx="3937">
                  <c:v>1848</c:v>
                </c:pt>
                <c:pt idx="3938">
                  <c:v>1849</c:v>
                </c:pt>
                <c:pt idx="3939">
                  <c:v>1850</c:v>
                </c:pt>
                <c:pt idx="3940">
                  <c:v>1851</c:v>
                </c:pt>
                <c:pt idx="3941">
                  <c:v>1852</c:v>
                </c:pt>
                <c:pt idx="3942">
                  <c:v>1853</c:v>
                </c:pt>
                <c:pt idx="3943">
                  <c:v>1854</c:v>
                </c:pt>
                <c:pt idx="3944">
                  <c:v>1855</c:v>
                </c:pt>
                <c:pt idx="3945">
                  <c:v>1856</c:v>
                </c:pt>
                <c:pt idx="3946">
                  <c:v>1857</c:v>
                </c:pt>
                <c:pt idx="3947">
                  <c:v>1858</c:v>
                </c:pt>
                <c:pt idx="3948">
                  <c:v>1858</c:v>
                </c:pt>
                <c:pt idx="3949">
                  <c:v>1858</c:v>
                </c:pt>
                <c:pt idx="3950">
                  <c:v>1859</c:v>
                </c:pt>
                <c:pt idx="3951">
                  <c:v>1859</c:v>
                </c:pt>
                <c:pt idx="3952">
                  <c:v>1859</c:v>
                </c:pt>
                <c:pt idx="3953">
                  <c:v>1859</c:v>
                </c:pt>
                <c:pt idx="3954">
                  <c:v>1860</c:v>
                </c:pt>
                <c:pt idx="3955">
                  <c:v>1860</c:v>
                </c:pt>
                <c:pt idx="3956">
                  <c:v>1861</c:v>
                </c:pt>
                <c:pt idx="3957">
                  <c:v>1861</c:v>
                </c:pt>
                <c:pt idx="3958">
                  <c:v>1861</c:v>
                </c:pt>
                <c:pt idx="3959">
                  <c:v>1861</c:v>
                </c:pt>
                <c:pt idx="3960">
                  <c:v>1861</c:v>
                </c:pt>
                <c:pt idx="3961">
                  <c:v>1861</c:v>
                </c:pt>
                <c:pt idx="3962">
                  <c:v>1861</c:v>
                </c:pt>
                <c:pt idx="3963">
                  <c:v>1861</c:v>
                </c:pt>
                <c:pt idx="3964">
                  <c:v>1861</c:v>
                </c:pt>
                <c:pt idx="3965">
                  <c:v>1862</c:v>
                </c:pt>
                <c:pt idx="3966">
                  <c:v>1862</c:v>
                </c:pt>
                <c:pt idx="3967">
                  <c:v>1862</c:v>
                </c:pt>
                <c:pt idx="3968">
                  <c:v>1862</c:v>
                </c:pt>
                <c:pt idx="3969">
                  <c:v>1862</c:v>
                </c:pt>
                <c:pt idx="3970">
                  <c:v>1862</c:v>
                </c:pt>
                <c:pt idx="3971">
                  <c:v>1863</c:v>
                </c:pt>
                <c:pt idx="3972">
                  <c:v>1864</c:v>
                </c:pt>
                <c:pt idx="3973">
                  <c:v>1865</c:v>
                </c:pt>
                <c:pt idx="3974">
                  <c:v>1866</c:v>
                </c:pt>
                <c:pt idx="3975">
                  <c:v>1867</c:v>
                </c:pt>
                <c:pt idx="3976">
                  <c:v>1868</c:v>
                </c:pt>
                <c:pt idx="3977">
                  <c:v>1869</c:v>
                </c:pt>
                <c:pt idx="3978">
                  <c:v>1870</c:v>
                </c:pt>
                <c:pt idx="3979">
                  <c:v>1871</c:v>
                </c:pt>
                <c:pt idx="3980">
                  <c:v>1872</c:v>
                </c:pt>
                <c:pt idx="3981">
                  <c:v>1873</c:v>
                </c:pt>
                <c:pt idx="3982">
                  <c:v>1874</c:v>
                </c:pt>
                <c:pt idx="3983">
                  <c:v>1875</c:v>
                </c:pt>
                <c:pt idx="3984">
                  <c:v>1875</c:v>
                </c:pt>
                <c:pt idx="3985">
                  <c:v>1876</c:v>
                </c:pt>
                <c:pt idx="3986">
                  <c:v>1877</c:v>
                </c:pt>
                <c:pt idx="3987">
                  <c:v>1878</c:v>
                </c:pt>
                <c:pt idx="3988">
                  <c:v>1878</c:v>
                </c:pt>
                <c:pt idx="3989">
                  <c:v>1879</c:v>
                </c:pt>
                <c:pt idx="3990">
                  <c:v>1880</c:v>
                </c:pt>
                <c:pt idx="3991">
                  <c:v>1880</c:v>
                </c:pt>
                <c:pt idx="3992">
                  <c:v>1880</c:v>
                </c:pt>
                <c:pt idx="3993">
                  <c:v>1881</c:v>
                </c:pt>
                <c:pt idx="3994">
                  <c:v>1882</c:v>
                </c:pt>
                <c:pt idx="3995">
                  <c:v>1883</c:v>
                </c:pt>
                <c:pt idx="3996">
                  <c:v>1883</c:v>
                </c:pt>
                <c:pt idx="3997">
                  <c:v>1883</c:v>
                </c:pt>
                <c:pt idx="3998">
                  <c:v>1883</c:v>
                </c:pt>
                <c:pt idx="3999">
                  <c:v>1884</c:v>
                </c:pt>
                <c:pt idx="4000">
                  <c:v>1884</c:v>
                </c:pt>
                <c:pt idx="4001">
                  <c:v>1884</c:v>
                </c:pt>
                <c:pt idx="4002">
                  <c:v>1884</c:v>
                </c:pt>
                <c:pt idx="4003">
                  <c:v>1884</c:v>
                </c:pt>
                <c:pt idx="4004">
                  <c:v>1885</c:v>
                </c:pt>
                <c:pt idx="4005">
                  <c:v>1886</c:v>
                </c:pt>
                <c:pt idx="4006">
                  <c:v>1886</c:v>
                </c:pt>
                <c:pt idx="4007">
                  <c:v>1886</c:v>
                </c:pt>
                <c:pt idx="4008">
                  <c:v>1886</c:v>
                </c:pt>
                <c:pt idx="4009">
                  <c:v>1886</c:v>
                </c:pt>
                <c:pt idx="4010">
                  <c:v>1887</c:v>
                </c:pt>
                <c:pt idx="4011">
                  <c:v>1888</c:v>
                </c:pt>
                <c:pt idx="4012">
                  <c:v>1888</c:v>
                </c:pt>
                <c:pt idx="4013">
                  <c:v>1888</c:v>
                </c:pt>
                <c:pt idx="4014">
                  <c:v>1888</c:v>
                </c:pt>
                <c:pt idx="4015">
                  <c:v>1889</c:v>
                </c:pt>
                <c:pt idx="4016">
                  <c:v>1890</c:v>
                </c:pt>
                <c:pt idx="4017">
                  <c:v>1891</c:v>
                </c:pt>
                <c:pt idx="4018">
                  <c:v>1892</c:v>
                </c:pt>
                <c:pt idx="4019">
                  <c:v>1892</c:v>
                </c:pt>
                <c:pt idx="4020">
                  <c:v>1892</c:v>
                </c:pt>
                <c:pt idx="4021">
                  <c:v>1892</c:v>
                </c:pt>
                <c:pt idx="4022">
                  <c:v>1892</c:v>
                </c:pt>
                <c:pt idx="4023">
                  <c:v>1892</c:v>
                </c:pt>
                <c:pt idx="4024">
                  <c:v>1892</c:v>
                </c:pt>
                <c:pt idx="4025">
                  <c:v>1892</c:v>
                </c:pt>
                <c:pt idx="4026">
                  <c:v>1892</c:v>
                </c:pt>
                <c:pt idx="4027">
                  <c:v>1892</c:v>
                </c:pt>
                <c:pt idx="4028">
                  <c:v>1893</c:v>
                </c:pt>
                <c:pt idx="4029">
                  <c:v>1893</c:v>
                </c:pt>
                <c:pt idx="4030">
                  <c:v>1894</c:v>
                </c:pt>
                <c:pt idx="4031">
                  <c:v>1894</c:v>
                </c:pt>
                <c:pt idx="4032">
                  <c:v>1895</c:v>
                </c:pt>
                <c:pt idx="4033">
                  <c:v>1895</c:v>
                </c:pt>
                <c:pt idx="4034">
                  <c:v>1895</c:v>
                </c:pt>
                <c:pt idx="4035">
                  <c:v>1896</c:v>
                </c:pt>
                <c:pt idx="4036">
                  <c:v>1897</c:v>
                </c:pt>
                <c:pt idx="4037">
                  <c:v>1898</c:v>
                </c:pt>
                <c:pt idx="4038">
                  <c:v>1898</c:v>
                </c:pt>
                <c:pt idx="4039">
                  <c:v>1899</c:v>
                </c:pt>
                <c:pt idx="4040">
                  <c:v>1899</c:v>
                </c:pt>
                <c:pt idx="4041">
                  <c:v>1900</c:v>
                </c:pt>
                <c:pt idx="4042">
                  <c:v>1900</c:v>
                </c:pt>
                <c:pt idx="4043">
                  <c:v>1901</c:v>
                </c:pt>
                <c:pt idx="4044">
                  <c:v>1902</c:v>
                </c:pt>
                <c:pt idx="4045">
                  <c:v>1903</c:v>
                </c:pt>
                <c:pt idx="4046">
                  <c:v>1904</c:v>
                </c:pt>
                <c:pt idx="4047">
                  <c:v>1905</c:v>
                </c:pt>
                <c:pt idx="4048">
                  <c:v>1905</c:v>
                </c:pt>
                <c:pt idx="4049">
                  <c:v>1905</c:v>
                </c:pt>
                <c:pt idx="4050">
                  <c:v>1906</c:v>
                </c:pt>
                <c:pt idx="4051">
                  <c:v>1906</c:v>
                </c:pt>
                <c:pt idx="4052">
                  <c:v>1906</c:v>
                </c:pt>
                <c:pt idx="4053">
                  <c:v>1906</c:v>
                </c:pt>
                <c:pt idx="4054">
                  <c:v>1907</c:v>
                </c:pt>
                <c:pt idx="4055">
                  <c:v>1908</c:v>
                </c:pt>
                <c:pt idx="4056">
                  <c:v>1908</c:v>
                </c:pt>
                <c:pt idx="4057">
                  <c:v>1908</c:v>
                </c:pt>
                <c:pt idx="4058">
                  <c:v>1909</c:v>
                </c:pt>
                <c:pt idx="4059">
                  <c:v>1909</c:v>
                </c:pt>
                <c:pt idx="4060">
                  <c:v>1909</c:v>
                </c:pt>
                <c:pt idx="4061">
                  <c:v>1909</c:v>
                </c:pt>
                <c:pt idx="4062">
                  <c:v>1909</c:v>
                </c:pt>
                <c:pt idx="4063">
                  <c:v>1909</c:v>
                </c:pt>
                <c:pt idx="4064">
                  <c:v>1910</c:v>
                </c:pt>
                <c:pt idx="4065">
                  <c:v>1910</c:v>
                </c:pt>
                <c:pt idx="4066">
                  <c:v>1911</c:v>
                </c:pt>
                <c:pt idx="4067">
                  <c:v>1912</c:v>
                </c:pt>
                <c:pt idx="4068">
                  <c:v>1913</c:v>
                </c:pt>
                <c:pt idx="4069">
                  <c:v>1913</c:v>
                </c:pt>
                <c:pt idx="4070">
                  <c:v>1914</c:v>
                </c:pt>
                <c:pt idx="4071">
                  <c:v>1914</c:v>
                </c:pt>
                <c:pt idx="4072">
                  <c:v>1914</c:v>
                </c:pt>
                <c:pt idx="4073">
                  <c:v>1914</c:v>
                </c:pt>
                <c:pt idx="4074">
                  <c:v>1914</c:v>
                </c:pt>
                <c:pt idx="4075">
                  <c:v>1914</c:v>
                </c:pt>
                <c:pt idx="4076">
                  <c:v>1915</c:v>
                </c:pt>
                <c:pt idx="4077">
                  <c:v>1915</c:v>
                </c:pt>
                <c:pt idx="4078">
                  <c:v>1915</c:v>
                </c:pt>
                <c:pt idx="4079">
                  <c:v>1915</c:v>
                </c:pt>
                <c:pt idx="4080">
                  <c:v>1915</c:v>
                </c:pt>
                <c:pt idx="4081">
                  <c:v>1915</c:v>
                </c:pt>
                <c:pt idx="4082">
                  <c:v>1916</c:v>
                </c:pt>
                <c:pt idx="4083">
                  <c:v>1916</c:v>
                </c:pt>
                <c:pt idx="4084">
                  <c:v>1917</c:v>
                </c:pt>
                <c:pt idx="4085">
                  <c:v>1917</c:v>
                </c:pt>
                <c:pt idx="4086">
                  <c:v>1917</c:v>
                </c:pt>
                <c:pt idx="4087">
                  <c:v>1917</c:v>
                </c:pt>
                <c:pt idx="4088">
                  <c:v>1917</c:v>
                </c:pt>
                <c:pt idx="4089">
                  <c:v>1917</c:v>
                </c:pt>
                <c:pt idx="4090">
                  <c:v>1917</c:v>
                </c:pt>
                <c:pt idx="4091">
                  <c:v>1917</c:v>
                </c:pt>
                <c:pt idx="4092">
                  <c:v>1918</c:v>
                </c:pt>
                <c:pt idx="4093">
                  <c:v>1918</c:v>
                </c:pt>
                <c:pt idx="4094">
                  <c:v>1918</c:v>
                </c:pt>
                <c:pt idx="4095">
                  <c:v>1918</c:v>
                </c:pt>
                <c:pt idx="4096">
                  <c:v>1919</c:v>
                </c:pt>
                <c:pt idx="4097">
                  <c:v>1920</c:v>
                </c:pt>
                <c:pt idx="4098">
                  <c:v>1920</c:v>
                </c:pt>
                <c:pt idx="4099">
                  <c:v>1921</c:v>
                </c:pt>
                <c:pt idx="4100">
                  <c:v>1921</c:v>
                </c:pt>
                <c:pt idx="4101">
                  <c:v>1921</c:v>
                </c:pt>
                <c:pt idx="4102">
                  <c:v>1921</c:v>
                </c:pt>
                <c:pt idx="4103">
                  <c:v>1921</c:v>
                </c:pt>
                <c:pt idx="4104">
                  <c:v>1921</c:v>
                </c:pt>
                <c:pt idx="4105">
                  <c:v>1921</c:v>
                </c:pt>
                <c:pt idx="4106">
                  <c:v>1921</c:v>
                </c:pt>
                <c:pt idx="4107">
                  <c:v>1921</c:v>
                </c:pt>
                <c:pt idx="4108">
                  <c:v>1921</c:v>
                </c:pt>
                <c:pt idx="4109">
                  <c:v>1921</c:v>
                </c:pt>
                <c:pt idx="4110">
                  <c:v>1921</c:v>
                </c:pt>
                <c:pt idx="4111">
                  <c:v>1921</c:v>
                </c:pt>
                <c:pt idx="4112">
                  <c:v>1921</c:v>
                </c:pt>
                <c:pt idx="4113">
                  <c:v>1921</c:v>
                </c:pt>
                <c:pt idx="4114">
                  <c:v>1921</c:v>
                </c:pt>
                <c:pt idx="4115">
                  <c:v>1921</c:v>
                </c:pt>
                <c:pt idx="4116">
                  <c:v>1921</c:v>
                </c:pt>
                <c:pt idx="4117">
                  <c:v>1921</c:v>
                </c:pt>
                <c:pt idx="4118">
                  <c:v>1921</c:v>
                </c:pt>
                <c:pt idx="4119">
                  <c:v>1921</c:v>
                </c:pt>
                <c:pt idx="4120">
                  <c:v>1921</c:v>
                </c:pt>
                <c:pt idx="4121">
                  <c:v>1921</c:v>
                </c:pt>
                <c:pt idx="4122">
                  <c:v>1921</c:v>
                </c:pt>
                <c:pt idx="4123">
                  <c:v>1921</c:v>
                </c:pt>
                <c:pt idx="4124">
                  <c:v>1921</c:v>
                </c:pt>
                <c:pt idx="4125">
                  <c:v>1921</c:v>
                </c:pt>
                <c:pt idx="4126">
                  <c:v>1921</c:v>
                </c:pt>
                <c:pt idx="4127">
                  <c:v>1921</c:v>
                </c:pt>
                <c:pt idx="4128">
                  <c:v>1921</c:v>
                </c:pt>
                <c:pt idx="4129">
                  <c:v>1921</c:v>
                </c:pt>
                <c:pt idx="4130">
                  <c:v>1921</c:v>
                </c:pt>
                <c:pt idx="4131">
                  <c:v>1921</c:v>
                </c:pt>
                <c:pt idx="4132">
                  <c:v>1921</c:v>
                </c:pt>
                <c:pt idx="4133">
                  <c:v>1921</c:v>
                </c:pt>
                <c:pt idx="4134">
                  <c:v>1921</c:v>
                </c:pt>
                <c:pt idx="4135">
                  <c:v>1921</c:v>
                </c:pt>
                <c:pt idx="4136">
                  <c:v>1921</c:v>
                </c:pt>
                <c:pt idx="4137">
                  <c:v>1922</c:v>
                </c:pt>
                <c:pt idx="4138">
                  <c:v>1923</c:v>
                </c:pt>
                <c:pt idx="4139">
                  <c:v>1923</c:v>
                </c:pt>
                <c:pt idx="4140">
                  <c:v>1923</c:v>
                </c:pt>
                <c:pt idx="4141">
                  <c:v>1923</c:v>
                </c:pt>
                <c:pt idx="4142">
                  <c:v>1924</c:v>
                </c:pt>
                <c:pt idx="4143">
                  <c:v>1925</c:v>
                </c:pt>
                <c:pt idx="4144">
                  <c:v>1925</c:v>
                </c:pt>
                <c:pt idx="4145">
                  <c:v>1926</c:v>
                </c:pt>
                <c:pt idx="4146">
                  <c:v>1927</c:v>
                </c:pt>
                <c:pt idx="4147">
                  <c:v>1928</c:v>
                </c:pt>
                <c:pt idx="4148">
                  <c:v>1929</c:v>
                </c:pt>
                <c:pt idx="4149">
                  <c:v>1930</c:v>
                </c:pt>
                <c:pt idx="4150">
                  <c:v>1930</c:v>
                </c:pt>
                <c:pt idx="4151">
                  <c:v>1930</c:v>
                </c:pt>
                <c:pt idx="4152">
                  <c:v>1931</c:v>
                </c:pt>
                <c:pt idx="4153">
                  <c:v>1931</c:v>
                </c:pt>
                <c:pt idx="4154">
                  <c:v>1931</c:v>
                </c:pt>
                <c:pt idx="4155">
                  <c:v>1931</c:v>
                </c:pt>
                <c:pt idx="4156">
                  <c:v>1931</c:v>
                </c:pt>
                <c:pt idx="4157">
                  <c:v>1932</c:v>
                </c:pt>
                <c:pt idx="4158">
                  <c:v>1932</c:v>
                </c:pt>
                <c:pt idx="4159">
                  <c:v>1932</c:v>
                </c:pt>
                <c:pt idx="4160">
                  <c:v>1933</c:v>
                </c:pt>
                <c:pt idx="4161">
                  <c:v>1933</c:v>
                </c:pt>
                <c:pt idx="4162">
                  <c:v>1933</c:v>
                </c:pt>
                <c:pt idx="4163">
                  <c:v>1933</c:v>
                </c:pt>
                <c:pt idx="4164">
                  <c:v>1933</c:v>
                </c:pt>
                <c:pt idx="4165">
                  <c:v>1933</c:v>
                </c:pt>
                <c:pt idx="4166">
                  <c:v>1933</c:v>
                </c:pt>
                <c:pt idx="4167">
                  <c:v>1933</c:v>
                </c:pt>
                <c:pt idx="4168">
                  <c:v>1933</c:v>
                </c:pt>
                <c:pt idx="4169">
                  <c:v>1933</c:v>
                </c:pt>
                <c:pt idx="4170">
                  <c:v>1933</c:v>
                </c:pt>
                <c:pt idx="4171">
                  <c:v>1933</c:v>
                </c:pt>
                <c:pt idx="4172">
                  <c:v>1933</c:v>
                </c:pt>
                <c:pt idx="4173">
                  <c:v>1933</c:v>
                </c:pt>
                <c:pt idx="4174">
                  <c:v>1933</c:v>
                </c:pt>
                <c:pt idx="4175">
                  <c:v>1933</c:v>
                </c:pt>
                <c:pt idx="4176">
                  <c:v>1933</c:v>
                </c:pt>
                <c:pt idx="4177">
                  <c:v>1933</c:v>
                </c:pt>
                <c:pt idx="4178">
                  <c:v>1933</c:v>
                </c:pt>
                <c:pt idx="4179">
                  <c:v>1933</c:v>
                </c:pt>
                <c:pt idx="4180">
                  <c:v>1933</c:v>
                </c:pt>
                <c:pt idx="4181">
                  <c:v>1933</c:v>
                </c:pt>
                <c:pt idx="4182">
                  <c:v>1934</c:v>
                </c:pt>
                <c:pt idx="4183">
                  <c:v>1935</c:v>
                </c:pt>
                <c:pt idx="4184">
                  <c:v>1935</c:v>
                </c:pt>
                <c:pt idx="4185">
                  <c:v>1935</c:v>
                </c:pt>
                <c:pt idx="4186">
                  <c:v>1935</c:v>
                </c:pt>
                <c:pt idx="4187">
                  <c:v>1935</c:v>
                </c:pt>
                <c:pt idx="4188">
                  <c:v>1935</c:v>
                </c:pt>
                <c:pt idx="4189">
                  <c:v>1936</c:v>
                </c:pt>
                <c:pt idx="4190">
                  <c:v>1936</c:v>
                </c:pt>
                <c:pt idx="4191">
                  <c:v>1937</c:v>
                </c:pt>
                <c:pt idx="4192">
                  <c:v>1937</c:v>
                </c:pt>
                <c:pt idx="4193">
                  <c:v>1937</c:v>
                </c:pt>
                <c:pt idx="4194">
                  <c:v>1937</c:v>
                </c:pt>
                <c:pt idx="4195">
                  <c:v>1937</c:v>
                </c:pt>
                <c:pt idx="4196">
                  <c:v>1937</c:v>
                </c:pt>
                <c:pt idx="4197">
                  <c:v>1937</c:v>
                </c:pt>
                <c:pt idx="4198">
                  <c:v>1937</c:v>
                </c:pt>
                <c:pt idx="4199">
                  <c:v>1937</c:v>
                </c:pt>
                <c:pt idx="4200">
                  <c:v>1937</c:v>
                </c:pt>
                <c:pt idx="4201">
                  <c:v>1937</c:v>
                </c:pt>
                <c:pt idx="4202">
                  <c:v>1937</c:v>
                </c:pt>
                <c:pt idx="4203">
                  <c:v>1938</c:v>
                </c:pt>
                <c:pt idx="4204">
                  <c:v>1938</c:v>
                </c:pt>
                <c:pt idx="4205">
                  <c:v>1939</c:v>
                </c:pt>
                <c:pt idx="4206">
                  <c:v>1940</c:v>
                </c:pt>
                <c:pt idx="4207">
                  <c:v>1940</c:v>
                </c:pt>
                <c:pt idx="4208">
                  <c:v>1940</c:v>
                </c:pt>
                <c:pt idx="4209">
                  <c:v>1940</c:v>
                </c:pt>
                <c:pt idx="4210">
                  <c:v>1940</c:v>
                </c:pt>
                <c:pt idx="4211">
                  <c:v>1940</c:v>
                </c:pt>
                <c:pt idx="4212">
                  <c:v>1940</c:v>
                </c:pt>
                <c:pt idx="4213">
                  <c:v>1941</c:v>
                </c:pt>
                <c:pt idx="4214">
                  <c:v>1941</c:v>
                </c:pt>
                <c:pt idx="4215">
                  <c:v>1941</c:v>
                </c:pt>
                <c:pt idx="4216">
                  <c:v>1942</c:v>
                </c:pt>
                <c:pt idx="4217">
                  <c:v>1942</c:v>
                </c:pt>
                <c:pt idx="4218">
                  <c:v>1942</c:v>
                </c:pt>
                <c:pt idx="4219">
                  <c:v>1942</c:v>
                </c:pt>
                <c:pt idx="4220">
                  <c:v>1943</c:v>
                </c:pt>
                <c:pt idx="4221">
                  <c:v>1944</c:v>
                </c:pt>
                <c:pt idx="4222">
                  <c:v>1944</c:v>
                </c:pt>
                <c:pt idx="4223">
                  <c:v>1945</c:v>
                </c:pt>
                <c:pt idx="4224">
                  <c:v>1945</c:v>
                </c:pt>
                <c:pt idx="4225">
                  <c:v>1945</c:v>
                </c:pt>
                <c:pt idx="4226">
                  <c:v>1946</c:v>
                </c:pt>
                <c:pt idx="4227">
                  <c:v>1947</c:v>
                </c:pt>
                <c:pt idx="4228">
                  <c:v>1948</c:v>
                </c:pt>
                <c:pt idx="4229">
                  <c:v>1949</c:v>
                </c:pt>
                <c:pt idx="4230">
                  <c:v>1950</c:v>
                </c:pt>
                <c:pt idx="4231">
                  <c:v>1951</c:v>
                </c:pt>
                <c:pt idx="4232">
                  <c:v>1952</c:v>
                </c:pt>
                <c:pt idx="4233">
                  <c:v>1953</c:v>
                </c:pt>
                <c:pt idx="4234">
                  <c:v>1954</c:v>
                </c:pt>
                <c:pt idx="4235">
                  <c:v>1955</c:v>
                </c:pt>
                <c:pt idx="4236">
                  <c:v>1956</c:v>
                </c:pt>
                <c:pt idx="4237">
                  <c:v>1957</c:v>
                </c:pt>
                <c:pt idx="4238">
                  <c:v>1958</c:v>
                </c:pt>
                <c:pt idx="4239">
                  <c:v>1959</c:v>
                </c:pt>
                <c:pt idx="4240">
                  <c:v>1960</c:v>
                </c:pt>
                <c:pt idx="4241">
                  <c:v>1961</c:v>
                </c:pt>
                <c:pt idx="4242">
                  <c:v>1962</c:v>
                </c:pt>
                <c:pt idx="4243">
                  <c:v>1962</c:v>
                </c:pt>
                <c:pt idx="4244">
                  <c:v>1963</c:v>
                </c:pt>
                <c:pt idx="4245">
                  <c:v>1964</c:v>
                </c:pt>
                <c:pt idx="4246">
                  <c:v>1965</c:v>
                </c:pt>
                <c:pt idx="4247">
                  <c:v>1966</c:v>
                </c:pt>
                <c:pt idx="4248">
                  <c:v>1967</c:v>
                </c:pt>
                <c:pt idx="4249">
                  <c:v>1968</c:v>
                </c:pt>
                <c:pt idx="4250">
                  <c:v>1969</c:v>
                </c:pt>
                <c:pt idx="4251">
                  <c:v>1969</c:v>
                </c:pt>
                <c:pt idx="4252">
                  <c:v>1969</c:v>
                </c:pt>
                <c:pt idx="4253">
                  <c:v>1970</c:v>
                </c:pt>
                <c:pt idx="4254">
                  <c:v>1970</c:v>
                </c:pt>
                <c:pt idx="4255">
                  <c:v>1971</c:v>
                </c:pt>
                <c:pt idx="4256">
                  <c:v>1972</c:v>
                </c:pt>
                <c:pt idx="4257">
                  <c:v>1973</c:v>
                </c:pt>
                <c:pt idx="4258">
                  <c:v>1973</c:v>
                </c:pt>
                <c:pt idx="4259">
                  <c:v>1973</c:v>
                </c:pt>
                <c:pt idx="4260">
                  <c:v>1973</c:v>
                </c:pt>
                <c:pt idx="4261">
                  <c:v>1973</c:v>
                </c:pt>
                <c:pt idx="4262">
                  <c:v>1973</c:v>
                </c:pt>
                <c:pt idx="4263">
                  <c:v>1973</c:v>
                </c:pt>
                <c:pt idx="4264">
                  <c:v>1974</c:v>
                </c:pt>
                <c:pt idx="4265">
                  <c:v>1974</c:v>
                </c:pt>
                <c:pt idx="4266">
                  <c:v>1974</c:v>
                </c:pt>
                <c:pt idx="4267">
                  <c:v>1974</c:v>
                </c:pt>
                <c:pt idx="4268">
                  <c:v>1974</c:v>
                </c:pt>
                <c:pt idx="4269">
                  <c:v>1974</c:v>
                </c:pt>
                <c:pt idx="4270">
                  <c:v>1974</c:v>
                </c:pt>
                <c:pt idx="4271">
                  <c:v>1975</c:v>
                </c:pt>
                <c:pt idx="4272">
                  <c:v>1975</c:v>
                </c:pt>
                <c:pt idx="4273">
                  <c:v>1975</c:v>
                </c:pt>
                <c:pt idx="4274">
                  <c:v>1975</c:v>
                </c:pt>
                <c:pt idx="4275">
                  <c:v>1975</c:v>
                </c:pt>
                <c:pt idx="4276">
                  <c:v>1975</c:v>
                </c:pt>
                <c:pt idx="4277">
                  <c:v>1975</c:v>
                </c:pt>
                <c:pt idx="4278">
                  <c:v>1975</c:v>
                </c:pt>
                <c:pt idx="4279">
                  <c:v>1975</c:v>
                </c:pt>
                <c:pt idx="4280">
                  <c:v>1975</c:v>
                </c:pt>
                <c:pt idx="4281">
                  <c:v>1975</c:v>
                </c:pt>
                <c:pt idx="4282">
                  <c:v>1975</c:v>
                </c:pt>
                <c:pt idx="4283">
                  <c:v>1975</c:v>
                </c:pt>
                <c:pt idx="4284">
                  <c:v>1975</c:v>
                </c:pt>
                <c:pt idx="4285">
                  <c:v>1976</c:v>
                </c:pt>
                <c:pt idx="4286">
                  <c:v>1976</c:v>
                </c:pt>
                <c:pt idx="4287">
                  <c:v>1977</c:v>
                </c:pt>
                <c:pt idx="4288">
                  <c:v>1978</c:v>
                </c:pt>
                <c:pt idx="4289">
                  <c:v>1978</c:v>
                </c:pt>
                <c:pt idx="4290">
                  <c:v>1979</c:v>
                </c:pt>
                <c:pt idx="4291">
                  <c:v>1979</c:v>
                </c:pt>
                <c:pt idx="4292">
                  <c:v>1979</c:v>
                </c:pt>
                <c:pt idx="4293">
                  <c:v>1979</c:v>
                </c:pt>
                <c:pt idx="4294">
                  <c:v>1979</c:v>
                </c:pt>
                <c:pt idx="4295">
                  <c:v>1979</c:v>
                </c:pt>
                <c:pt idx="4296">
                  <c:v>1979</c:v>
                </c:pt>
                <c:pt idx="4297">
                  <c:v>1979</c:v>
                </c:pt>
                <c:pt idx="4298">
                  <c:v>1980</c:v>
                </c:pt>
                <c:pt idx="4299">
                  <c:v>1981</c:v>
                </c:pt>
                <c:pt idx="4300">
                  <c:v>1981</c:v>
                </c:pt>
                <c:pt idx="4301">
                  <c:v>1982</c:v>
                </c:pt>
                <c:pt idx="4302">
                  <c:v>1983</c:v>
                </c:pt>
                <c:pt idx="4303">
                  <c:v>1984</c:v>
                </c:pt>
                <c:pt idx="4304">
                  <c:v>1984</c:v>
                </c:pt>
                <c:pt idx="4305">
                  <c:v>1985</c:v>
                </c:pt>
                <c:pt idx="4306">
                  <c:v>1985</c:v>
                </c:pt>
                <c:pt idx="4307">
                  <c:v>1985</c:v>
                </c:pt>
                <c:pt idx="4308">
                  <c:v>1985</c:v>
                </c:pt>
                <c:pt idx="4309">
                  <c:v>1985</c:v>
                </c:pt>
                <c:pt idx="4310">
                  <c:v>1985</c:v>
                </c:pt>
                <c:pt idx="4311">
                  <c:v>1985</c:v>
                </c:pt>
                <c:pt idx="4312">
                  <c:v>1986</c:v>
                </c:pt>
                <c:pt idx="4313">
                  <c:v>1986</c:v>
                </c:pt>
                <c:pt idx="4314">
                  <c:v>1986</c:v>
                </c:pt>
                <c:pt idx="4315">
                  <c:v>1986</c:v>
                </c:pt>
                <c:pt idx="4316">
                  <c:v>1987</c:v>
                </c:pt>
                <c:pt idx="4317">
                  <c:v>1987</c:v>
                </c:pt>
                <c:pt idx="4318">
                  <c:v>1988</c:v>
                </c:pt>
                <c:pt idx="4319">
                  <c:v>1988</c:v>
                </c:pt>
                <c:pt idx="4320">
                  <c:v>1989</c:v>
                </c:pt>
                <c:pt idx="4321">
                  <c:v>1990</c:v>
                </c:pt>
                <c:pt idx="4322">
                  <c:v>1990</c:v>
                </c:pt>
                <c:pt idx="4323">
                  <c:v>1991</c:v>
                </c:pt>
                <c:pt idx="4324">
                  <c:v>1992</c:v>
                </c:pt>
                <c:pt idx="4325">
                  <c:v>1993</c:v>
                </c:pt>
                <c:pt idx="4326">
                  <c:v>1994</c:v>
                </c:pt>
                <c:pt idx="4327">
                  <c:v>1995</c:v>
                </c:pt>
                <c:pt idx="4328">
                  <c:v>1996</c:v>
                </c:pt>
                <c:pt idx="4329">
                  <c:v>1997</c:v>
                </c:pt>
                <c:pt idx="4330">
                  <c:v>1998</c:v>
                </c:pt>
                <c:pt idx="4331">
                  <c:v>1999</c:v>
                </c:pt>
                <c:pt idx="4332">
                  <c:v>2000</c:v>
                </c:pt>
                <c:pt idx="4333">
                  <c:v>2001</c:v>
                </c:pt>
                <c:pt idx="4334">
                  <c:v>2002</c:v>
                </c:pt>
                <c:pt idx="4335">
                  <c:v>2003</c:v>
                </c:pt>
                <c:pt idx="4336">
                  <c:v>2004</c:v>
                </c:pt>
                <c:pt idx="4337">
                  <c:v>2004</c:v>
                </c:pt>
                <c:pt idx="4338">
                  <c:v>2005</c:v>
                </c:pt>
                <c:pt idx="4339">
                  <c:v>2006</c:v>
                </c:pt>
                <c:pt idx="4340">
                  <c:v>2006</c:v>
                </c:pt>
                <c:pt idx="4341">
                  <c:v>2006</c:v>
                </c:pt>
                <c:pt idx="4342">
                  <c:v>2006</c:v>
                </c:pt>
                <c:pt idx="4343">
                  <c:v>2006</c:v>
                </c:pt>
                <c:pt idx="4344">
                  <c:v>2006</c:v>
                </c:pt>
                <c:pt idx="4345">
                  <c:v>2006</c:v>
                </c:pt>
                <c:pt idx="4346">
                  <c:v>2006</c:v>
                </c:pt>
                <c:pt idx="4347">
                  <c:v>2006</c:v>
                </c:pt>
                <c:pt idx="4348">
                  <c:v>2006</c:v>
                </c:pt>
                <c:pt idx="4349">
                  <c:v>2006</c:v>
                </c:pt>
                <c:pt idx="4350">
                  <c:v>2006</c:v>
                </c:pt>
                <c:pt idx="4351">
                  <c:v>2007</c:v>
                </c:pt>
                <c:pt idx="4352">
                  <c:v>2007</c:v>
                </c:pt>
                <c:pt idx="4353">
                  <c:v>2007</c:v>
                </c:pt>
                <c:pt idx="4354">
                  <c:v>2008</c:v>
                </c:pt>
                <c:pt idx="4355">
                  <c:v>2008</c:v>
                </c:pt>
                <c:pt idx="4356">
                  <c:v>2008</c:v>
                </c:pt>
                <c:pt idx="4357">
                  <c:v>2008</c:v>
                </c:pt>
                <c:pt idx="4358">
                  <c:v>2008</c:v>
                </c:pt>
                <c:pt idx="4359">
                  <c:v>2008</c:v>
                </c:pt>
                <c:pt idx="4360">
                  <c:v>2009</c:v>
                </c:pt>
                <c:pt idx="4361">
                  <c:v>2009</c:v>
                </c:pt>
                <c:pt idx="4362">
                  <c:v>2010</c:v>
                </c:pt>
                <c:pt idx="4363">
                  <c:v>2010</c:v>
                </c:pt>
                <c:pt idx="4364">
                  <c:v>2011</c:v>
                </c:pt>
                <c:pt idx="4365">
                  <c:v>2012</c:v>
                </c:pt>
                <c:pt idx="4366">
                  <c:v>2012</c:v>
                </c:pt>
                <c:pt idx="4367">
                  <c:v>2012</c:v>
                </c:pt>
                <c:pt idx="4368">
                  <c:v>2013</c:v>
                </c:pt>
                <c:pt idx="4369">
                  <c:v>2014</c:v>
                </c:pt>
                <c:pt idx="4370">
                  <c:v>2015</c:v>
                </c:pt>
                <c:pt idx="4371">
                  <c:v>2016</c:v>
                </c:pt>
                <c:pt idx="4372">
                  <c:v>2017</c:v>
                </c:pt>
                <c:pt idx="4373">
                  <c:v>2018</c:v>
                </c:pt>
                <c:pt idx="4374">
                  <c:v>2019</c:v>
                </c:pt>
                <c:pt idx="4375">
                  <c:v>2020</c:v>
                </c:pt>
                <c:pt idx="4376">
                  <c:v>2021</c:v>
                </c:pt>
                <c:pt idx="4377">
                  <c:v>2021</c:v>
                </c:pt>
                <c:pt idx="4378">
                  <c:v>2022</c:v>
                </c:pt>
                <c:pt idx="4379">
                  <c:v>2023</c:v>
                </c:pt>
                <c:pt idx="4380">
                  <c:v>2024</c:v>
                </c:pt>
                <c:pt idx="4381">
                  <c:v>2024</c:v>
                </c:pt>
                <c:pt idx="4382">
                  <c:v>2024</c:v>
                </c:pt>
                <c:pt idx="4383">
                  <c:v>2024</c:v>
                </c:pt>
                <c:pt idx="4384">
                  <c:v>2024</c:v>
                </c:pt>
                <c:pt idx="4385">
                  <c:v>2025</c:v>
                </c:pt>
                <c:pt idx="4386">
                  <c:v>2026</c:v>
                </c:pt>
                <c:pt idx="4387">
                  <c:v>2027</c:v>
                </c:pt>
                <c:pt idx="4388">
                  <c:v>2028</c:v>
                </c:pt>
                <c:pt idx="4389">
                  <c:v>2029</c:v>
                </c:pt>
                <c:pt idx="4390">
                  <c:v>2030</c:v>
                </c:pt>
                <c:pt idx="4391">
                  <c:v>2030</c:v>
                </c:pt>
                <c:pt idx="4392">
                  <c:v>2030</c:v>
                </c:pt>
                <c:pt idx="4393">
                  <c:v>2030</c:v>
                </c:pt>
                <c:pt idx="4394">
                  <c:v>2030</c:v>
                </c:pt>
                <c:pt idx="4395">
                  <c:v>2030</c:v>
                </c:pt>
                <c:pt idx="4396">
                  <c:v>2030</c:v>
                </c:pt>
                <c:pt idx="4397">
                  <c:v>2030</c:v>
                </c:pt>
                <c:pt idx="4398">
                  <c:v>2030</c:v>
                </c:pt>
                <c:pt idx="4399">
                  <c:v>2031</c:v>
                </c:pt>
                <c:pt idx="4400">
                  <c:v>2032</c:v>
                </c:pt>
                <c:pt idx="4401">
                  <c:v>2033</c:v>
                </c:pt>
                <c:pt idx="4402">
                  <c:v>2033</c:v>
                </c:pt>
                <c:pt idx="4403">
                  <c:v>2033</c:v>
                </c:pt>
                <c:pt idx="4404">
                  <c:v>2033</c:v>
                </c:pt>
                <c:pt idx="4405">
                  <c:v>2033</c:v>
                </c:pt>
                <c:pt idx="4406">
                  <c:v>2033</c:v>
                </c:pt>
                <c:pt idx="4407">
                  <c:v>2033</c:v>
                </c:pt>
                <c:pt idx="4408">
                  <c:v>2033</c:v>
                </c:pt>
                <c:pt idx="4409">
                  <c:v>2033</c:v>
                </c:pt>
                <c:pt idx="4410">
                  <c:v>2033</c:v>
                </c:pt>
                <c:pt idx="4411">
                  <c:v>2034</c:v>
                </c:pt>
                <c:pt idx="4412">
                  <c:v>2035</c:v>
                </c:pt>
                <c:pt idx="4413">
                  <c:v>2035</c:v>
                </c:pt>
                <c:pt idx="4414">
                  <c:v>2035</c:v>
                </c:pt>
                <c:pt idx="4415">
                  <c:v>2035</c:v>
                </c:pt>
                <c:pt idx="4416">
                  <c:v>2036</c:v>
                </c:pt>
                <c:pt idx="4417">
                  <c:v>2036</c:v>
                </c:pt>
                <c:pt idx="4418">
                  <c:v>2036</c:v>
                </c:pt>
                <c:pt idx="4419">
                  <c:v>2036</c:v>
                </c:pt>
                <c:pt idx="4420">
                  <c:v>2037</c:v>
                </c:pt>
                <c:pt idx="4421">
                  <c:v>2038</c:v>
                </c:pt>
                <c:pt idx="4422">
                  <c:v>2039</c:v>
                </c:pt>
                <c:pt idx="4423">
                  <c:v>2040</c:v>
                </c:pt>
                <c:pt idx="4424">
                  <c:v>2041</c:v>
                </c:pt>
                <c:pt idx="4425">
                  <c:v>2042</c:v>
                </c:pt>
                <c:pt idx="4426">
                  <c:v>2043</c:v>
                </c:pt>
                <c:pt idx="4427">
                  <c:v>2044</c:v>
                </c:pt>
                <c:pt idx="4428">
                  <c:v>2045</c:v>
                </c:pt>
                <c:pt idx="4429">
                  <c:v>2046</c:v>
                </c:pt>
                <c:pt idx="4430">
                  <c:v>2047</c:v>
                </c:pt>
                <c:pt idx="4431">
                  <c:v>2048</c:v>
                </c:pt>
                <c:pt idx="4432">
                  <c:v>2049</c:v>
                </c:pt>
                <c:pt idx="4433">
                  <c:v>2050</c:v>
                </c:pt>
                <c:pt idx="4434">
                  <c:v>2051</c:v>
                </c:pt>
                <c:pt idx="4435">
                  <c:v>2052</c:v>
                </c:pt>
                <c:pt idx="4436">
                  <c:v>2053</c:v>
                </c:pt>
                <c:pt idx="4437">
                  <c:v>2053</c:v>
                </c:pt>
                <c:pt idx="4438">
                  <c:v>2054</c:v>
                </c:pt>
                <c:pt idx="4439">
                  <c:v>2055</c:v>
                </c:pt>
                <c:pt idx="4440">
                  <c:v>2056</c:v>
                </c:pt>
                <c:pt idx="4441">
                  <c:v>2057</c:v>
                </c:pt>
                <c:pt idx="4442">
                  <c:v>2058</c:v>
                </c:pt>
                <c:pt idx="4443">
                  <c:v>2059</c:v>
                </c:pt>
                <c:pt idx="4444">
                  <c:v>2060</c:v>
                </c:pt>
                <c:pt idx="4445">
                  <c:v>2061</c:v>
                </c:pt>
                <c:pt idx="4446">
                  <c:v>2062</c:v>
                </c:pt>
                <c:pt idx="4447">
                  <c:v>2063</c:v>
                </c:pt>
                <c:pt idx="4448">
                  <c:v>2064</c:v>
                </c:pt>
                <c:pt idx="4449">
                  <c:v>2065</c:v>
                </c:pt>
                <c:pt idx="4450">
                  <c:v>2066</c:v>
                </c:pt>
                <c:pt idx="4451">
                  <c:v>2067</c:v>
                </c:pt>
                <c:pt idx="4452">
                  <c:v>2067</c:v>
                </c:pt>
                <c:pt idx="4453">
                  <c:v>2067</c:v>
                </c:pt>
                <c:pt idx="4454">
                  <c:v>2067</c:v>
                </c:pt>
                <c:pt idx="4455">
                  <c:v>2067</c:v>
                </c:pt>
                <c:pt idx="4456">
                  <c:v>2067</c:v>
                </c:pt>
                <c:pt idx="4457">
                  <c:v>2067</c:v>
                </c:pt>
                <c:pt idx="4458">
                  <c:v>2067</c:v>
                </c:pt>
                <c:pt idx="4459">
                  <c:v>2067</c:v>
                </c:pt>
                <c:pt idx="4460">
                  <c:v>2067</c:v>
                </c:pt>
                <c:pt idx="4461">
                  <c:v>2067</c:v>
                </c:pt>
                <c:pt idx="4462">
                  <c:v>2067</c:v>
                </c:pt>
                <c:pt idx="4463">
                  <c:v>2067</c:v>
                </c:pt>
                <c:pt idx="4464">
                  <c:v>2067</c:v>
                </c:pt>
                <c:pt idx="4465">
                  <c:v>2068</c:v>
                </c:pt>
                <c:pt idx="4466">
                  <c:v>2068</c:v>
                </c:pt>
                <c:pt idx="4467">
                  <c:v>2068</c:v>
                </c:pt>
                <c:pt idx="4468">
                  <c:v>2068</c:v>
                </c:pt>
                <c:pt idx="4469">
                  <c:v>2068</c:v>
                </c:pt>
                <c:pt idx="4470">
                  <c:v>2068</c:v>
                </c:pt>
                <c:pt idx="4471">
                  <c:v>2069</c:v>
                </c:pt>
                <c:pt idx="4472">
                  <c:v>2070</c:v>
                </c:pt>
                <c:pt idx="4473">
                  <c:v>2070</c:v>
                </c:pt>
                <c:pt idx="4474">
                  <c:v>2071</c:v>
                </c:pt>
                <c:pt idx="4475">
                  <c:v>2072</c:v>
                </c:pt>
                <c:pt idx="4476">
                  <c:v>2072</c:v>
                </c:pt>
                <c:pt idx="4477">
                  <c:v>2072</c:v>
                </c:pt>
                <c:pt idx="4478">
                  <c:v>2073</c:v>
                </c:pt>
                <c:pt idx="4479">
                  <c:v>2074</c:v>
                </c:pt>
                <c:pt idx="4480">
                  <c:v>2074</c:v>
                </c:pt>
                <c:pt idx="4481">
                  <c:v>2075</c:v>
                </c:pt>
                <c:pt idx="4482">
                  <c:v>2075</c:v>
                </c:pt>
                <c:pt idx="4483">
                  <c:v>2076</c:v>
                </c:pt>
                <c:pt idx="4484">
                  <c:v>2077</c:v>
                </c:pt>
                <c:pt idx="4485">
                  <c:v>2077</c:v>
                </c:pt>
                <c:pt idx="4486">
                  <c:v>2077</c:v>
                </c:pt>
                <c:pt idx="4487">
                  <c:v>2077</c:v>
                </c:pt>
                <c:pt idx="4488">
                  <c:v>2077</c:v>
                </c:pt>
                <c:pt idx="4489">
                  <c:v>2077</c:v>
                </c:pt>
                <c:pt idx="4490">
                  <c:v>2077</c:v>
                </c:pt>
                <c:pt idx="4491">
                  <c:v>2077</c:v>
                </c:pt>
                <c:pt idx="4492">
                  <c:v>2077</c:v>
                </c:pt>
                <c:pt idx="4493">
                  <c:v>2077</c:v>
                </c:pt>
                <c:pt idx="4494">
                  <c:v>2078</c:v>
                </c:pt>
                <c:pt idx="4495">
                  <c:v>2079</c:v>
                </c:pt>
                <c:pt idx="4496">
                  <c:v>2080</c:v>
                </c:pt>
                <c:pt idx="4497">
                  <c:v>2081</c:v>
                </c:pt>
                <c:pt idx="4498">
                  <c:v>2082</c:v>
                </c:pt>
                <c:pt idx="4499">
                  <c:v>2082</c:v>
                </c:pt>
                <c:pt idx="4500">
                  <c:v>2083</c:v>
                </c:pt>
                <c:pt idx="4501">
                  <c:v>2084</c:v>
                </c:pt>
                <c:pt idx="4502">
                  <c:v>2084</c:v>
                </c:pt>
                <c:pt idx="4503">
                  <c:v>2084</c:v>
                </c:pt>
                <c:pt idx="4504">
                  <c:v>2085</c:v>
                </c:pt>
                <c:pt idx="4505">
                  <c:v>2086</c:v>
                </c:pt>
                <c:pt idx="4506">
                  <c:v>2087</c:v>
                </c:pt>
                <c:pt idx="4507">
                  <c:v>2087</c:v>
                </c:pt>
                <c:pt idx="4508">
                  <c:v>2088</c:v>
                </c:pt>
                <c:pt idx="4509">
                  <c:v>2089</c:v>
                </c:pt>
                <c:pt idx="4510">
                  <c:v>2090</c:v>
                </c:pt>
                <c:pt idx="4511">
                  <c:v>2090</c:v>
                </c:pt>
                <c:pt idx="4512">
                  <c:v>2090</c:v>
                </c:pt>
                <c:pt idx="4513">
                  <c:v>2090</c:v>
                </c:pt>
                <c:pt idx="4514">
                  <c:v>2090</c:v>
                </c:pt>
                <c:pt idx="4515">
                  <c:v>2090</c:v>
                </c:pt>
                <c:pt idx="4516">
                  <c:v>2090</c:v>
                </c:pt>
                <c:pt idx="4517">
                  <c:v>2091</c:v>
                </c:pt>
                <c:pt idx="4518">
                  <c:v>2092</c:v>
                </c:pt>
                <c:pt idx="4519">
                  <c:v>2093</c:v>
                </c:pt>
                <c:pt idx="4520">
                  <c:v>2094</c:v>
                </c:pt>
                <c:pt idx="4521">
                  <c:v>2094</c:v>
                </c:pt>
                <c:pt idx="4522">
                  <c:v>2095</c:v>
                </c:pt>
                <c:pt idx="4523">
                  <c:v>2095</c:v>
                </c:pt>
                <c:pt idx="4524">
                  <c:v>2096</c:v>
                </c:pt>
                <c:pt idx="4525">
                  <c:v>2097</c:v>
                </c:pt>
                <c:pt idx="4526">
                  <c:v>2098</c:v>
                </c:pt>
                <c:pt idx="4527">
                  <c:v>2098</c:v>
                </c:pt>
                <c:pt idx="4528">
                  <c:v>2098</c:v>
                </c:pt>
                <c:pt idx="4529">
                  <c:v>2098</c:v>
                </c:pt>
                <c:pt idx="4530">
                  <c:v>2098</c:v>
                </c:pt>
                <c:pt idx="4531">
                  <c:v>2098</c:v>
                </c:pt>
                <c:pt idx="4532">
                  <c:v>2098</c:v>
                </c:pt>
                <c:pt idx="4533">
                  <c:v>2098</c:v>
                </c:pt>
                <c:pt idx="4534">
                  <c:v>2098</c:v>
                </c:pt>
                <c:pt idx="4535">
                  <c:v>2098</c:v>
                </c:pt>
                <c:pt idx="4536">
                  <c:v>2098</c:v>
                </c:pt>
                <c:pt idx="4537">
                  <c:v>2098</c:v>
                </c:pt>
                <c:pt idx="4538">
                  <c:v>2098</c:v>
                </c:pt>
                <c:pt idx="4539">
                  <c:v>2098</c:v>
                </c:pt>
                <c:pt idx="4540">
                  <c:v>2098</c:v>
                </c:pt>
                <c:pt idx="4541">
                  <c:v>2098</c:v>
                </c:pt>
                <c:pt idx="4542">
                  <c:v>2098</c:v>
                </c:pt>
                <c:pt idx="4543">
                  <c:v>2098</c:v>
                </c:pt>
                <c:pt idx="4544">
                  <c:v>2098</c:v>
                </c:pt>
                <c:pt idx="4545">
                  <c:v>2098</c:v>
                </c:pt>
                <c:pt idx="4546">
                  <c:v>2098</c:v>
                </c:pt>
                <c:pt idx="4547">
                  <c:v>2098</c:v>
                </c:pt>
                <c:pt idx="4548">
                  <c:v>2099</c:v>
                </c:pt>
                <c:pt idx="4549">
                  <c:v>2099</c:v>
                </c:pt>
                <c:pt idx="4550">
                  <c:v>2099</c:v>
                </c:pt>
                <c:pt idx="4551">
                  <c:v>2099</c:v>
                </c:pt>
                <c:pt idx="4552">
                  <c:v>2099</c:v>
                </c:pt>
                <c:pt idx="4553">
                  <c:v>2099</c:v>
                </c:pt>
                <c:pt idx="4554">
                  <c:v>2099</c:v>
                </c:pt>
                <c:pt idx="4555">
                  <c:v>2099</c:v>
                </c:pt>
                <c:pt idx="4556">
                  <c:v>2099</c:v>
                </c:pt>
                <c:pt idx="4557">
                  <c:v>2099</c:v>
                </c:pt>
                <c:pt idx="4558">
                  <c:v>2099</c:v>
                </c:pt>
                <c:pt idx="4559">
                  <c:v>2099</c:v>
                </c:pt>
                <c:pt idx="4560">
                  <c:v>2099</c:v>
                </c:pt>
                <c:pt idx="4561">
                  <c:v>2099</c:v>
                </c:pt>
                <c:pt idx="4562">
                  <c:v>2099</c:v>
                </c:pt>
                <c:pt idx="4563">
                  <c:v>2099</c:v>
                </c:pt>
                <c:pt idx="4564">
                  <c:v>2099</c:v>
                </c:pt>
                <c:pt idx="4565">
                  <c:v>2099</c:v>
                </c:pt>
                <c:pt idx="4566">
                  <c:v>2099</c:v>
                </c:pt>
                <c:pt idx="4567">
                  <c:v>2099</c:v>
                </c:pt>
                <c:pt idx="4568">
                  <c:v>2100</c:v>
                </c:pt>
                <c:pt idx="4569">
                  <c:v>2101</c:v>
                </c:pt>
                <c:pt idx="4570">
                  <c:v>2101</c:v>
                </c:pt>
                <c:pt idx="4571">
                  <c:v>2101</c:v>
                </c:pt>
                <c:pt idx="4572">
                  <c:v>2101</c:v>
                </c:pt>
                <c:pt idx="4573">
                  <c:v>2101</c:v>
                </c:pt>
                <c:pt idx="4574">
                  <c:v>2101</c:v>
                </c:pt>
                <c:pt idx="4575">
                  <c:v>2101</c:v>
                </c:pt>
                <c:pt idx="4576">
                  <c:v>2101</c:v>
                </c:pt>
                <c:pt idx="4577">
                  <c:v>2101</c:v>
                </c:pt>
                <c:pt idx="4578">
                  <c:v>2101</c:v>
                </c:pt>
                <c:pt idx="4579">
                  <c:v>2101</c:v>
                </c:pt>
                <c:pt idx="4580">
                  <c:v>2101</c:v>
                </c:pt>
                <c:pt idx="4581">
                  <c:v>2101</c:v>
                </c:pt>
                <c:pt idx="4582">
                  <c:v>2101</c:v>
                </c:pt>
                <c:pt idx="4583">
                  <c:v>2101</c:v>
                </c:pt>
                <c:pt idx="4584">
                  <c:v>2101</c:v>
                </c:pt>
                <c:pt idx="4585">
                  <c:v>2101</c:v>
                </c:pt>
                <c:pt idx="4586">
                  <c:v>2101</c:v>
                </c:pt>
                <c:pt idx="4587">
                  <c:v>2101</c:v>
                </c:pt>
                <c:pt idx="4588">
                  <c:v>2102</c:v>
                </c:pt>
                <c:pt idx="4589">
                  <c:v>2102</c:v>
                </c:pt>
                <c:pt idx="4590">
                  <c:v>2103</c:v>
                </c:pt>
                <c:pt idx="4591">
                  <c:v>2103</c:v>
                </c:pt>
                <c:pt idx="4592">
                  <c:v>2103</c:v>
                </c:pt>
                <c:pt idx="4593">
                  <c:v>2103</c:v>
                </c:pt>
                <c:pt idx="4594">
                  <c:v>2103</c:v>
                </c:pt>
                <c:pt idx="4595">
                  <c:v>2103</c:v>
                </c:pt>
                <c:pt idx="4596">
                  <c:v>2103</c:v>
                </c:pt>
                <c:pt idx="4597">
                  <c:v>2103</c:v>
                </c:pt>
                <c:pt idx="4598">
                  <c:v>2103</c:v>
                </c:pt>
                <c:pt idx="4599">
                  <c:v>2103</c:v>
                </c:pt>
                <c:pt idx="4600">
                  <c:v>2104</c:v>
                </c:pt>
                <c:pt idx="4601">
                  <c:v>2104</c:v>
                </c:pt>
                <c:pt idx="4602">
                  <c:v>2104</c:v>
                </c:pt>
                <c:pt idx="4603">
                  <c:v>2104</c:v>
                </c:pt>
                <c:pt idx="4604">
                  <c:v>2105</c:v>
                </c:pt>
                <c:pt idx="4605">
                  <c:v>2106</c:v>
                </c:pt>
                <c:pt idx="4606">
                  <c:v>2106</c:v>
                </c:pt>
                <c:pt idx="4607">
                  <c:v>2106</c:v>
                </c:pt>
                <c:pt idx="4608">
                  <c:v>2107</c:v>
                </c:pt>
                <c:pt idx="4609">
                  <c:v>2107</c:v>
                </c:pt>
                <c:pt idx="4610">
                  <c:v>2107</c:v>
                </c:pt>
                <c:pt idx="4611">
                  <c:v>2107</c:v>
                </c:pt>
                <c:pt idx="4612">
                  <c:v>2107</c:v>
                </c:pt>
                <c:pt idx="4613">
                  <c:v>2107</c:v>
                </c:pt>
                <c:pt idx="4614">
                  <c:v>2108</c:v>
                </c:pt>
                <c:pt idx="4615">
                  <c:v>2108</c:v>
                </c:pt>
                <c:pt idx="4616">
                  <c:v>2108</c:v>
                </c:pt>
                <c:pt idx="4617">
                  <c:v>2108</c:v>
                </c:pt>
                <c:pt idx="4618">
                  <c:v>2108</c:v>
                </c:pt>
                <c:pt idx="4619">
                  <c:v>2108</c:v>
                </c:pt>
                <c:pt idx="4620">
                  <c:v>2108</c:v>
                </c:pt>
                <c:pt idx="4621">
                  <c:v>2108</c:v>
                </c:pt>
                <c:pt idx="4622">
                  <c:v>2108</c:v>
                </c:pt>
                <c:pt idx="4623">
                  <c:v>2108</c:v>
                </c:pt>
                <c:pt idx="4624">
                  <c:v>2108</c:v>
                </c:pt>
                <c:pt idx="4625">
                  <c:v>2108</c:v>
                </c:pt>
                <c:pt idx="4626">
                  <c:v>2108</c:v>
                </c:pt>
                <c:pt idx="4627">
                  <c:v>2108</c:v>
                </c:pt>
                <c:pt idx="4628">
                  <c:v>2108</c:v>
                </c:pt>
                <c:pt idx="4629">
                  <c:v>2108</c:v>
                </c:pt>
                <c:pt idx="4630">
                  <c:v>2108</c:v>
                </c:pt>
                <c:pt idx="4631">
                  <c:v>2108</c:v>
                </c:pt>
                <c:pt idx="4632">
                  <c:v>2108</c:v>
                </c:pt>
                <c:pt idx="4633">
                  <c:v>2108</c:v>
                </c:pt>
                <c:pt idx="4634">
                  <c:v>2108</c:v>
                </c:pt>
                <c:pt idx="4635">
                  <c:v>2108</c:v>
                </c:pt>
                <c:pt idx="4636">
                  <c:v>2108</c:v>
                </c:pt>
                <c:pt idx="4637">
                  <c:v>2109</c:v>
                </c:pt>
                <c:pt idx="4638">
                  <c:v>2110</c:v>
                </c:pt>
                <c:pt idx="4639">
                  <c:v>2111</c:v>
                </c:pt>
                <c:pt idx="4640">
                  <c:v>2112</c:v>
                </c:pt>
                <c:pt idx="4641">
                  <c:v>2113</c:v>
                </c:pt>
                <c:pt idx="4642">
                  <c:v>2113</c:v>
                </c:pt>
                <c:pt idx="4643">
                  <c:v>2113</c:v>
                </c:pt>
                <c:pt idx="4644">
                  <c:v>2114</c:v>
                </c:pt>
                <c:pt idx="4645">
                  <c:v>2114</c:v>
                </c:pt>
                <c:pt idx="4646">
                  <c:v>2114</c:v>
                </c:pt>
                <c:pt idx="4647">
                  <c:v>2114</c:v>
                </c:pt>
                <c:pt idx="4648">
                  <c:v>2114</c:v>
                </c:pt>
                <c:pt idx="4649">
                  <c:v>2114</c:v>
                </c:pt>
                <c:pt idx="4650">
                  <c:v>2115</c:v>
                </c:pt>
                <c:pt idx="4651">
                  <c:v>2116</c:v>
                </c:pt>
                <c:pt idx="4652">
                  <c:v>2117</c:v>
                </c:pt>
                <c:pt idx="4653">
                  <c:v>2117</c:v>
                </c:pt>
                <c:pt idx="4654">
                  <c:v>2117</c:v>
                </c:pt>
                <c:pt idx="4655">
                  <c:v>2117</c:v>
                </c:pt>
                <c:pt idx="4656">
                  <c:v>2117</c:v>
                </c:pt>
                <c:pt idx="4657">
                  <c:v>2117</c:v>
                </c:pt>
                <c:pt idx="4658">
                  <c:v>2118</c:v>
                </c:pt>
                <c:pt idx="4659">
                  <c:v>2118</c:v>
                </c:pt>
                <c:pt idx="4660">
                  <c:v>2119</c:v>
                </c:pt>
                <c:pt idx="4661">
                  <c:v>2119</c:v>
                </c:pt>
                <c:pt idx="4662">
                  <c:v>2119</c:v>
                </c:pt>
                <c:pt idx="4663">
                  <c:v>2119</c:v>
                </c:pt>
                <c:pt idx="4664">
                  <c:v>2120</c:v>
                </c:pt>
                <c:pt idx="4665">
                  <c:v>2120</c:v>
                </c:pt>
                <c:pt idx="4666">
                  <c:v>2120</c:v>
                </c:pt>
                <c:pt idx="4667">
                  <c:v>2121</c:v>
                </c:pt>
                <c:pt idx="4668">
                  <c:v>2122</c:v>
                </c:pt>
                <c:pt idx="4669">
                  <c:v>2123</c:v>
                </c:pt>
                <c:pt idx="4670">
                  <c:v>2124</c:v>
                </c:pt>
                <c:pt idx="4671">
                  <c:v>2124</c:v>
                </c:pt>
                <c:pt idx="4672">
                  <c:v>2124</c:v>
                </c:pt>
                <c:pt idx="4673">
                  <c:v>2124</c:v>
                </c:pt>
                <c:pt idx="4674">
                  <c:v>2124</c:v>
                </c:pt>
                <c:pt idx="4675">
                  <c:v>2124</c:v>
                </c:pt>
                <c:pt idx="4676">
                  <c:v>2124</c:v>
                </c:pt>
                <c:pt idx="4677">
                  <c:v>2125</c:v>
                </c:pt>
                <c:pt idx="4678">
                  <c:v>2125</c:v>
                </c:pt>
                <c:pt idx="4679">
                  <c:v>2125</c:v>
                </c:pt>
                <c:pt idx="4680">
                  <c:v>2126</c:v>
                </c:pt>
                <c:pt idx="4681">
                  <c:v>2127</c:v>
                </c:pt>
                <c:pt idx="4682">
                  <c:v>2128</c:v>
                </c:pt>
                <c:pt idx="4683">
                  <c:v>2129</c:v>
                </c:pt>
                <c:pt idx="4684">
                  <c:v>2130</c:v>
                </c:pt>
                <c:pt idx="4685">
                  <c:v>2131</c:v>
                </c:pt>
                <c:pt idx="4686">
                  <c:v>2131</c:v>
                </c:pt>
                <c:pt idx="4687">
                  <c:v>2131</c:v>
                </c:pt>
                <c:pt idx="4688">
                  <c:v>2132</c:v>
                </c:pt>
                <c:pt idx="4689">
                  <c:v>2133</c:v>
                </c:pt>
                <c:pt idx="4690">
                  <c:v>2133</c:v>
                </c:pt>
                <c:pt idx="4691">
                  <c:v>2134</c:v>
                </c:pt>
                <c:pt idx="4692">
                  <c:v>2134</c:v>
                </c:pt>
                <c:pt idx="4693">
                  <c:v>2134</c:v>
                </c:pt>
                <c:pt idx="4694">
                  <c:v>2134</c:v>
                </c:pt>
                <c:pt idx="4695">
                  <c:v>2134</c:v>
                </c:pt>
                <c:pt idx="4696">
                  <c:v>2134</c:v>
                </c:pt>
                <c:pt idx="4697">
                  <c:v>2134</c:v>
                </c:pt>
                <c:pt idx="4698">
                  <c:v>2134</c:v>
                </c:pt>
                <c:pt idx="4699">
                  <c:v>2134</c:v>
                </c:pt>
                <c:pt idx="4700">
                  <c:v>2134</c:v>
                </c:pt>
                <c:pt idx="4701">
                  <c:v>2134</c:v>
                </c:pt>
                <c:pt idx="4702">
                  <c:v>2134</c:v>
                </c:pt>
                <c:pt idx="4703">
                  <c:v>2134</c:v>
                </c:pt>
                <c:pt idx="4704">
                  <c:v>2134</c:v>
                </c:pt>
                <c:pt idx="4705">
                  <c:v>2134</c:v>
                </c:pt>
                <c:pt idx="4706">
                  <c:v>2134</c:v>
                </c:pt>
                <c:pt idx="4707">
                  <c:v>2134</c:v>
                </c:pt>
                <c:pt idx="4708">
                  <c:v>2134</c:v>
                </c:pt>
                <c:pt idx="4709">
                  <c:v>2134</c:v>
                </c:pt>
                <c:pt idx="4710">
                  <c:v>2134</c:v>
                </c:pt>
                <c:pt idx="4711">
                  <c:v>2134</c:v>
                </c:pt>
                <c:pt idx="4712">
                  <c:v>2134</c:v>
                </c:pt>
                <c:pt idx="4713">
                  <c:v>2134</c:v>
                </c:pt>
                <c:pt idx="4714">
                  <c:v>2134</c:v>
                </c:pt>
                <c:pt idx="4715">
                  <c:v>2134</c:v>
                </c:pt>
                <c:pt idx="4716">
                  <c:v>2134</c:v>
                </c:pt>
                <c:pt idx="4717">
                  <c:v>2134</c:v>
                </c:pt>
                <c:pt idx="4718">
                  <c:v>2134</c:v>
                </c:pt>
                <c:pt idx="4719">
                  <c:v>2134</c:v>
                </c:pt>
                <c:pt idx="4720">
                  <c:v>2134</c:v>
                </c:pt>
                <c:pt idx="4721">
                  <c:v>2134</c:v>
                </c:pt>
                <c:pt idx="4722">
                  <c:v>2134</c:v>
                </c:pt>
                <c:pt idx="4723">
                  <c:v>2134</c:v>
                </c:pt>
                <c:pt idx="4724">
                  <c:v>2134</c:v>
                </c:pt>
                <c:pt idx="4725">
                  <c:v>2134</c:v>
                </c:pt>
                <c:pt idx="4726">
                  <c:v>2134</c:v>
                </c:pt>
                <c:pt idx="4727">
                  <c:v>2134</c:v>
                </c:pt>
                <c:pt idx="4728">
                  <c:v>2134</c:v>
                </c:pt>
                <c:pt idx="4729">
                  <c:v>2134</c:v>
                </c:pt>
                <c:pt idx="4730">
                  <c:v>2134</c:v>
                </c:pt>
                <c:pt idx="4731">
                  <c:v>2134</c:v>
                </c:pt>
                <c:pt idx="4732">
                  <c:v>2134</c:v>
                </c:pt>
                <c:pt idx="4733">
                  <c:v>2134</c:v>
                </c:pt>
                <c:pt idx="4734">
                  <c:v>2134</c:v>
                </c:pt>
                <c:pt idx="4735">
                  <c:v>2134</c:v>
                </c:pt>
                <c:pt idx="4736">
                  <c:v>2134</c:v>
                </c:pt>
                <c:pt idx="4737">
                  <c:v>2134</c:v>
                </c:pt>
                <c:pt idx="4738">
                  <c:v>2134</c:v>
                </c:pt>
                <c:pt idx="4739">
                  <c:v>2134</c:v>
                </c:pt>
                <c:pt idx="4740">
                  <c:v>2134</c:v>
                </c:pt>
                <c:pt idx="4741">
                  <c:v>2135</c:v>
                </c:pt>
                <c:pt idx="4742">
                  <c:v>2136</c:v>
                </c:pt>
                <c:pt idx="4743">
                  <c:v>2137</c:v>
                </c:pt>
                <c:pt idx="4744">
                  <c:v>2138</c:v>
                </c:pt>
                <c:pt idx="4745">
                  <c:v>2139</c:v>
                </c:pt>
                <c:pt idx="4746">
                  <c:v>2140</c:v>
                </c:pt>
                <c:pt idx="4747">
                  <c:v>2141</c:v>
                </c:pt>
                <c:pt idx="4748">
                  <c:v>2141</c:v>
                </c:pt>
                <c:pt idx="4749">
                  <c:v>2141</c:v>
                </c:pt>
                <c:pt idx="4750">
                  <c:v>2142</c:v>
                </c:pt>
                <c:pt idx="4751">
                  <c:v>2142</c:v>
                </c:pt>
                <c:pt idx="4752">
                  <c:v>2143</c:v>
                </c:pt>
                <c:pt idx="4753">
                  <c:v>2144</c:v>
                </c:pt>
                <c:pt idx="4754">
                  <c:v>2144</c:v>
                </c:pt>
                <c:pt idx="4755">
                  <c:v>2144</c:v>
                </c:pt>
                <c:pt idx="4756">
                  <c:v>2145</c:v>
                </c:pt>
                <c:pt idx="4757">
                  <c:v>2145</c:v>
                </c:pt>
                <c:pt idx="4758">
                  <c:v>2145</c:v>
                </c:pt>
                <c:pt idx="4759">
                  <c:v>2146</c:v>
                </c:pt>
                <c:pt idx="4760">
                  <c:v>2146</c:v>
                </c:pt>
                <c:pt idx="4761">
                  <c:v>2147</c:v>
                </c:pt>
                <c:pt idx="4762">
                  <c:v>2148</c:v>
                </c:pt>
                <c:pt idx="4763">
                  <c:v>2149</c:v>
                </c:pt>
                <c:pt idx="4764">
                  <c:v>2150</c:v>
                </c:pt>
                <c:pt idx="4765">
                  <c:v>2150</c:v>
                </c:pt>
                <c:pt idx="4766">
                  <c:v>2150</c:v>
                </c:pt>
                <c:pt idx="4767">
                  <c:v>2151</c:v>
                </c:pt>
                <c:pt idx="4768">
                  <c:v>2151</c:v>
                </c:pt>
                <c:pt idx="4769">
                  <c:v>2152</c:v>
                </c:pt>
                <c:pt idx="4770">
                  <c:v>2153</c:v>
                </c:pt>
                <c:pt idx="4771">
                  <c:v>2154</c:v>
                </c:pt>
                <c:pt idx="4772">
                  <c:v>2155</c:v>
                </c:pt>
                <c:pt idx="4773">
                  <c:v>2156</c:v>
                </c:pt>
                <c:pt idx="4774">
                  <c:v>2157</c:v>
                </c:pt>
                <c:pt idx="4775">
                  <c:v>2157</c:v>
                </c:pt>
                <c:pt idx="4776">
                  <c:v>2157</c:v>
                </c:pt>
                <c:pt idx="4777">
                  <c:v>2157</c:v>
                </c:pt>
                <c:pt idx="4778">
                  <c:v>2157</c:v>
                </c:pt>
                <c:pt idx="4779">
                  <c:v>2157</c:v>
                </c:pt>
                <c:pt idx="4780">
                  <c:v>2157</c:v>
                </c:pt>
                <c:pt idx="4781">
                  <c:v>2157</c:v>
                </c:pt>
                <c:pt idx="4782">
                  <c:v>2157</c:v>
                </c:pt>
                <c:pt idx="4783">
                  <c:v>2157</c:v>
                </c:pt>
                <c:pt idx="4784">
                  <c:v>2157</c:v>
                </c:pt>
                <c:pt idx="4785">
                  <c:v>2157</c:v>
                </c:pt>
                <c:pt idx="4786">
                  <c:v>2157</c:v>
                </c:pt>
                <c:pt idx="4787">
                  <c:v>2157</c:v>
                </c:pt>
                <c:pt idx="4788">
                  <c:v>2157</c:v>
                </c:pt>
                <c:pt idx="4789">
                  <c:v>2158</c:v>
                </c:pt>
                <c:pt idx="4790">
                  <c:v>2159</c:v>
                </c:pt>
                <c:pt idx="4791">
                  <c:v>2159</c:v>
                </c:pt>
                <c:pt idx="4792">
                  <c:v>2160</c:v>
                </c:pt>
                <c:pt idx="4793">
                  <c:v>2160</c:v>
                </c:pt>
                <c:pt idx="4794">
                  <c:v>2160</c:v>
                </c:pt>
                <c:pt idx="4795">
                  <c:v>2160</c:v>
                </c:pt>
                <c:pt idx="4796">
                  <c:v>2160</c:v>
                </c:pt>
                <c:pt idx="4797">
                  <c:v>2160</c:v>
                </c:pt>
                <c:pt idx="4798">
                  <c:v>2161</c:v>
                </c:pt>
                <c:pt idx="4799">
                  <c:v>2161</c:v>
                </c:pt>
                <c:pt idx="4800">
                  <c:v>2161</c:v>
                </c:pt>
                <c:pt idx="4801">
                  <c:v>2162</c:v>
                </c:pt>
                <c:pt idx="4802">
                  <c:v>2163</c:v>
                </c:pt>
                <c:pt idx="4803">
                  <c:v>2164</c:v>
                </c:pt>
                <c:pt idx="4804">
                  <c:v>2164</c:v>
                </c:pt>
                <c:pt idx="4805">
                  <c:v>2165</c:v>
                </c:pt>
                <c:pt idx="4806">
                  <c:v>2165</c:v>
                </c:pt>
                <c:pt idx="4807">
                  <c:v>2166</c:v>
                </c:pt>
                <c:pt idx="4808">
                  <c:v>2166</c:v>
                </c:pt>
                <c:pt idx="4809">
                  <c:v>2167</c:v>
                </c:pt>
                <c:pt idx="4810">
                  <c:v>2168</c:v>
                </c:pt>
                <c:pt idx="4811">
                  <c:v>2168</c:v>
                </c:pt>
                <c:pt idx="4812">
                  <c:v>2169</c:v>
                </c:pt>
                <c:pt idx="4813">
                  <c:v>2169</c:v>
                </c:pt>
                <c:pt idx="4814">
                  <c:v>2169</c:v>
                </c:pt>
                <c:pt idx="4815">
                  <c:v>2169</c:v>
                </c:pt>
                <c:pt idx="4816">
                  <c:v>2169</c:v>
                </c:pt>
                <c:pt idx="4817">
                  <c:v>2170</c:v>
                </c:pt>
                <c:pt idx="4818">
                  <c:v>2170</c:v>
                </c:pt>
                <c:pt idx="4819">
                  <c:v>2170</c:v>
                </c:pt>
                <c:pt idx="4820">
                  <c:v>2171</c:v>
                </c:pt>
                <c:pt idx="4821">
                  <c:v>2172</c:v>
                </c:pt>
                <c:pt idx="4822">
                  <c:v>2172</c:v>
                </c:pt>
                <c:pt idx="4823">
                  <c:v>2173</c:v>
                </c:pt>
                <c:pt idx="4824">
                  <c:v>2173</c:v>
                </c:pt>
                <c:pt idx="4825">
                  <c:v>2174</c:v>
                </c:pt>
                <c:pt idx="4826">
                  <c:v>2175</c:v>
                </c:pt>
                <c:pt idx="4827">
                  <c:v>2175</c:v>
                </c:pt>
                <c:pt idx="4828">
                  <c:v>2176</c:v>
                </c:pt>
                <c:pt idx="4829">
                  <c:v>2177</c:v>
                </c:pt>
                <c:pt idx="4830">
                  <c:v>2178</c:v>
                </c:pt>
                <c:pt idx="4831">
                  <c:v>2178</c:v>
                </c:pt>
                <c:pt idx="4832">
                  <c:v>2178</c:v>
                </c:pt>
                <c:pt idx="4833">
                  <c:v>2178</c:v>
                </c:pt>
                <c:pt idx="4834">
                  <c:v>2178</c:v>
                </c:pt>
                <c:pt idx="4835">
                  <c:v>2179</c:v>
                </c:pt>
                <c:pt idx="4836">
                  <c:v>2180</c:v>
                </c:pt>
                <c:pt idx="4837">
                  <c:v>2180</c:v>
                </c:pt>
                <c:pt idx="4838">
                  <c:v>2180</c:v>
                </c:pt>
                <c:pt idx="4839">
                  <c:v>2180</c:v>
                </c:pt>
                <c:pt idx="4840">
                  <c:v>2180</c:v>
                </c:pt>
                <c:pt idx="4841">
                  <c:v>2181</c:v>
                </c:pt>
                <c:pt idx="4842">
                  <c:v>2181</c:v>
                </c:pt>
                <c:pt idx="4843">
                  <c:v>2182</c:v>
                </c:pt>
                <c:pt idx="4844">
                  <c:v>2183</c:v>
                </c:pt>
                <c:pt idx="4845">
                  <c:v>2184</c:v>
                </c:pt>
                <c:pt idx="4846">
                  <c:v>2185</c:v>
                </c:pt>
                <c:pt idx="4847">
                  <c:v>2185</c:v>
                </c:pt>
                <c:pt idx="4848">
                  <c:v>2186</c:v>
                </c:pt>
                <c:pt idx="4849">
                  <c:v>2187</c:v>
                </c:pt>
                <c:pt idx="4850">
                  <c:v>2187</c:v>
                </c:pt>
                <c:pt idx="4851">
                  <c:v>2188</c:v>
                </c:pt>
                <c:pt idx="4852">
                  <c:v>2189</c:v>
                </c:pt>
                <c:pt idx="4853">
                  <c:v>2189</c:v>
                </c:pt>
                <c:pt idx="4854">
                  <c:v>2190</c:v>
                </c:pt>
                <c:pt idx="4855">
                  <c:v>2191</c:v>
                </c:pt>
                <c:pt idx="4856">
                  <c:v>2192</c:v>
                </c:pt>
                <c:pt idx="4857">
                  <c:v>2192</c:v>
                </c:pt>
                <c:pt idx="4858">
                  <c:v>2192</c:v>
                </c:pt>
                <c:pt idx="4859">
                  <c:v>2192</c:v>
                </c:pt>
                <c:pt idx="4860">
                  <c:v>2193</c:v>
                </c:pt>
                <c:pt idx="4861">
                  <c:v>2194</c:v>
                </c:pt>
                <c:pt idx="4862">
                  <c:v>2195</c:v>
                </c:pt>
                <c:pt idx="4863">
                  <c:v>2195</c:v>
                </c:pt>
                <c:pt idx="4864">
                  <c:v>2195</c:v>
                </c:pt>
                <c:pt idx="4865">
                  <c:v>2196</c:v>
                </c:pt>
                <c:pt idx="4866">
                  <c:v>2197</c:v>
                </c:pt>
                <c:pt idx="4867">
                  <c:v>2197</c:v>
                </c:pt>
                <c:pt idx="4868">
                  <c:v>2197</c:v>
                </c:pt>
                <c:pt idx="4869">
                  <c:v>2197</c:v>
                </c:pt>
                <c:pt idx="4870">
                  <c:v>2197</c:v>
                </c:pt>
                <c:pt idx="4871">
                  <c:v>2197</c:v>
                </c:pt>
                <c:pt idx="4872">
                  <c:v>2198</c:v>
                </c:pt>
                <c:pt idx="4873">
                  <c:v>2198</c:v>
                </c:pt>
                <c:pt idx="4874">
                  <c:v>2199</c:v>
                </c:pt>
                <c:pt idx="4875">
                  <c:v>2200</c:v>
                </c:pt>
                <c:pt idx="4876">
                  <c:v>2200</c:v>
                </c:pt>
                <c:pt idx="4877">
                  <c:v>2200</c:v>
                </c:pt>
                <c:pt idx="4878">
                  <c:v>2201</c:v>
                </c:pt>
                <c:pt idx="4879">
                  <c:v>2202</c:v>
                </c:pt>
                <c:pt idx="4880">
                  <c:v>2203</c:v>
                </c:pt>
                <c:pt idx="4881">
                  <c:v>2204</c:v>
                </c:pt>
                <c:pt idx="4882">
                  <c:v>2204</c:v>
                </c:pt>
                <c:pt idx="4883">
                  <c:v>2205</c:v>
                </c:pt>
                <c:pt idx="4884">
                  <c:v>2205</c:v>
                </c:pt>
                <c:pt idx="4885">
                  <c:v>2206</c:v>
                </c:pt>
                <c:pt idx="4886">
                  <c:v>2206</c:v>
                </c:pt>
                <c:pt idx="4887">
                  <c:v>2206</c:v>
                </c:pt>
                <c:pt idx="4888">
                  <c:v>2206</c:v>
                </c:pt>
                <c:pt idx="4889">
                  <c:v>2206</c:v>
                </c:pt>
                <c:pt idx="4890">
                  <c:v>2206</c:v>
                </c:pt>
                <c:pt idx="4891">
                  <c:v>2207</c:v>
                </c:pt>
                <c:pt idx="4892">
                  <c:v>2208</c:v>
                </c:pt>
                <c:pt idx="4893">
                  <c:v>2209</c:v>
                </c:pt>
                <c:pt idx="4894">
                  <c:v>2210</c:v>
                </c:pt>
                <c:pt idx="4895">
                  <c:v>2210</c:v>
                </c:pt>
                <c:pt idx="4896">
                  <c:v>2211</c:v>
                </c:pt>
                <c:pt idx="4897">
                  <c:v>2211</c:v>
                </c:pt>
                <c:pt idx="4898">
                  <c:v>2212</c:v>
                </c:pt>
                <c:pt idx="4899">
                  <c:v>2213</c:v>
                </c:pt>
                <c:pt idx="4900">
                  <c:v>2213</c:v>
                </c:pt>
                <c:pt idx="4901">
                  <c:v>2214</c:v>
                </c:pt>
                <c:pt idx="4902">
                  <c:v>2215</c:v>
                </c:pt>
                <c:pt idx="4903">
                  <c:v>2216</c:v>
                </c:pt>
                <c:pt idx="4904">
                  <c:v>2216</c:v>
                </c:pt>
                <c:pt idx="4905">
                  <c:v>2216</c:v>
                </c:pt>
                <c:pt idx="4906">
                  <c:v>2216</c:v>
                </c:pt>
                <c:pt idx="4907">
                  <c:v>2216</c:v>
                </c:pt>
                <c:pt idx="4908">
                  <c:v>2216</c:v>
                </c:pt>
                <c:pt idx="4909">
                  <c:v>2216</c:v>
                </c:pt>
                <c:pt idx="4910">
                  <c:v>2216</c:v>
                </c:pt>
                <c:pt idx="4911">
                  <c:v>2216</c:v>
                </c:pt>
                <c:pt idx="4912">
                  <c:v>2216</c:v>
                </c:pt>
                <c:pt idx="4913">
                  <c:v>2216</c:v>
                </c:pt>
                <c:pt idx="4914">
                  <c:v>2216</c:v>
                </c:pt>
                <c:pt idx="4915">
                  <c:v>2216</c:v>
                </c:pt>
                <c:pt idx="4916">
                  <c:v>2216</c:v>
                </c:pt>
                <c:pt idx="4917">
                  <c:v>2216</c:v>
                </c:pt>
                <c:pt idx="4918">
                  <c:v>2216</c:v>
                </c:pt>
                <c:pt idx="4919">
                  <c:v>2216</c:v>
                </c:pt>
                <c:pt idx="4920">
                  <c:v>2216</c:v>
                </c:pt>
                <c:pt idx="4921">
                  <c:v>2216</c:v>
                </c:pt>
                <c:pt idx="4922">
                  <c:v>2217</c:v>
                </c:pt>
                <c:pt idx="4923">
                  <c:v>2218</c:v>
                </c:pt>
                <c:pt idx="4924">
                  <c:v>2219</c:v>
                </c:pt>
                <c:pt idx="4925">
                  <c:v>2219</c:v>
                </c:pt>
                <c:pt idx="4926">
                  <c:v>2219</c:v>
                </c:pt>
                <c:pt idx="4927">
                  <c:v>2219</c:v>
                </c:pt>
                <c:pt idx="4928">
                  <c:v>2219</c:v>
                </c:pt>
                <c:pt idx="4929">
                  <c:v>2219</c:v>
                </c:pt>
                <c:pt idx="4930">
                  <c:v>2220</c:v>
                </c:pt>
                <c:pt idx="4931">
                  <c:v>2220</c:v>
                </c:pt>
                <c:pt idx="4932">
                  <c:v>2220</c:v>
                </c:pt>
                <c:pt idx="4933">
                  <c:v>2220</c:v>
                </c:pt>
                <c:pt idx="4934">
                  <c:v>2220</c:v>
                </c:pt>
                <c:pt idx="4935">
                  <c:v>2220</c:v>
                </c:pt>
                <c:pt idx="4936">
                  <c:v>2220</c:v>
                </c:pt>
                <c:pt idx="4937">
                  <c:v>2220</c:v>
                </c:pt>
                <c:pt idx="4938">
                  <c:v>2220</c:v>
                </c:pt>
                <c:pt idx="4939">
                  <c:v>2220</c:v>
                </c:pt>
                <c:pt idx="4940">
                  <c:v>2221</c:v>
                </c:pt>
                <c:pt idx="4941">
                  <c:v>2221</c:v>
                </c:pt>
                <c:pt idx="4942">
                  <c:v>2222</c:v>
                </c:pt>
                <c:pt idx="4943">
                  <c:v>2222</c:v>
                </c:pt>
                <c:pt idx="4944">
                  <c:v>2222</c:v>
                </c:pt>
                <c:pt idx="4945">
                  <c:v>2223</c:v>
                </c:pt>
                <c:pt idx="4946">
                  <c:v>2223</c:v>
                </c:pt>
                <c:pt idx="4947">
                  <c:v>2223</c:v>
                </c:pt>
                <c:pt idx="4948">
                  <c:v>2224</c:v>
                </c:pt>
                <c:pt idx="4949">
                  <c:v>2225</c:v>
                </c:pt>
                <c:pt idx="4950">
                  <c:v>2226</c:v>
                </c:pt>
                <c:pt idx="4951">
                  <c:v>2226</c:v>
                </c:pt>
                <c:pt idx="4952">
                  <c:v>2226</c:v>
                </c:pt>
                <c:pt idx="4953">
                  <c:v>2227</c:v>
                </c:pt>
                <c:pt idx="4954">
                  <c:v>2228</c:v>
                </c:pt>
                <c:pt idx="4955">
                  <c:v>2229</c:v>
                </c:pt>
                <c:pt idx="4956">
                  <c:v>2229</c:v>
                </c:pt>
                <c:pt idx="4957">
                  <c:v>2229</c:v>
                </c:pt>
                <c:pt idx="4958">
                  <c:v>2229</c:v>
                </c:pt>
                <c:pt idx="4959">
                  <c:v>2230</c:v>
                </c:pt>
                <c:pt idx="4960">
                  <c:v>2230</c:v>
                </c:pt>
                <c:pt idx="4961">
                  <c:v>2230</c:v>
                </c:pt>
                <c:pt idx="4962">
                  <c:v>2230</c:v>
                </c:pt>
                <c:pt idx="4963">
                  <c:v>2231</c:v>
                </c:pt>
                <c:pt idx="4964">
                  <c:v>2232</c:v>
                </c:pt>
                <c:pt idx="4965">
                  <c:v>2232</c:v>
                </c:pt>
                <c:pt idx="4966">
                  <c:v>2232</c:v>
                </c:pt>
                <c:pt idx="4967">
                  <c:v>2232</c:v>
                </c:pt>
                <c:pt idx="4968">
                  <c:v>2232</c:v>
                </c:pt>
                <c:pt idx="4969">
                  <c:v>2232</c:v>
                </c:pt>
                <c:pt idx="4970">
                  <c:v>2233</c:v>
                </c:pt>
                <c:pt idx="4971">
                  <c:v>2233</c:v>
                </c:pt>
                <c:pt idx="4972">
                  <c:v>2234</c:v>
                </c:pt>
                <c:pt idx="4973">
                  <c:v>2234</c:v>
                </c:pt>
                <c:pt idx="4974">
                  <c:v>2235</c:v>
                </c:pt>
                <c:pt idx="4975">
                  <c:v>2235</c:v>
                </c:pt>
                <c:pt idx="4976">
                  <c:v>2236</c:v>
                </c:pt>
                <c:pt idx="4977">
                  <c:v>2236</c:v>
                </c:pt>
                <c:pt idx="4978">
                  <c:v>2236</c:v>
                </c:pt>
                <c:pt idx="4979">
                  <c:v>2236</c:v>
                </c:pt>
                <c:pt idx="4980">
                  <c:v>2236</c:v>
                </c:pt>
                <c:pt idx="4981">
                  <c:v>2236</c:v>
                </c:pt>
                <c:pt idx="4982">
                  <c:v>2237</c:v>
                </c:pt>
                <c:pt idx="4983">
                  <c:v>2237</c:v>
                </c:pt>
                <c:pt idx="4984">
                  <c:v>2237</c:v>
                </c:pt>
                <c:pt idx="4985">
                  <c:v>2237</c:v>
                </c:pt>
                <c:pt idx="4986">
                  <c:v>2237</c:v>
                </c:pt>
                <c:pt idx="4987">
                  <c:v>2237</c:v>
                </c:pt>
                <c:pt idx="4988">
                  <c:v>2237</c:v>
                </c:pt>
                <c:pt idx="4989">
                  <c:v>2238</c:v>
                </c:pt>
                <c:pt idx="4990">
                  <c:v>2238</c:v>
                </c:pt>
                <c:pt idx="4991">
                  <c:v>2239</c:v>
                </c:pt>
                <c:pt idx="4992">
                  <c:v>2239</c:v>
                </c:pt>
                <c:pt idx="4993">
                  <c:v>2239</c:v>
                </c:pt>
                <c:pt idx="4994">
                  <c:v>2239</c:v>
                </c:pt>
                <c:pt idx="4995">
                  <c:v>2240</c:v>
                </c:pt>
                <c:pt idx="4996">
                  <c:v>2241</c:v>
                </c:pt>
                <c:pt idx="4997">
                  <c:v>2241</c:v>
                </c:pt>
                <c:pt idx="4998">
                  <c:v>2242</c:v>
                </c:pt>
                <c:pt idx="4999">
                  <c:v>2242</c:v>
                </c:pt>
                <c:pt idx="5000">
                  <c:v>2242</c:v>
                </c:pt>
                <c:pt idx="5001">
                  <c:v>2242</c:v>
                </c:pt>
                <c:pt idx="5002">
                  <c:v>2242</c:v>
                </c:pt>
                <c:pt idx="5003">
                  <c:v>2242</c:v>
                </c:pt>
                <c:pt idx="5004">
                  <c:v>2242</c:v>
                </c:pt>
                <c:pt idx="5005">
                  <c:v>2242</c:v>
                </c:pt>
                <c:pt idx="5006">
                  <c:v>2242</c:v>
                </c:pt>
                <c:pt idx="5007">
                  <c:v>2242</c:v>
                </c:pt>
                <c:pt idx="5008">
                  <c:v>2242</c:v>
                </c:pt>
                <c:pt idx="5009">
                  <c:v>2242</c:v>
                </c:pt>
                <c:pt idx="5010">
                  <c:v>2242</c:v>
                </c:pt>
                <c:pt idx="5011">
                  <c:v>2242</c:v>
                </c:pt>
                <c:pt idx="5012">
                  <c:v>2242</c:v>
                </c:pt>
                <c:pt idx="5013">
                  <c:v>2242</c:v>
                </c:pt>
                <c:pt idx="5014">
                  <c:v>2242</c:v>
                </c:pt>
                <c:pt idx="5015">
                  <c:v>2242</c:v>
                </c:pt>
                <c:pt idx="5016">
                  <c:v>2242</c:v>
                </c:pt>
                <c:pt idx="5017">
                  <c:v>2242</c:v>
                </c:pt>
                <c:pt idx="5018">
                  <c:v>2242</c:v>
                </c:pt>
                <c:pt idx="5019">
                  <c:v>2242</c:v>
                </c:pt>
                <c:pt idx="5020">
                  <c:v>2242</c:v>
                </c:pt>
                <c:pt idx="5021">
                  <c:v>2242</c:v>
                </c:pt>
                <c:pt idx="5022">
                  <c:v>2242</c:v>
                </c:pt>
                <c:pt idx="5023">
                  <c:v>2242</c:v>
                </c:pt>
                <c:pt idx="5024">
                  <c:v>2242</c:v>
                </c:pt>
                <c:pt idx="5025">
                  <c:v>2242</c:v>
                </c:pt>
                <c:pt idx="5026">
                  <c:v>2242</c:v>
                </c:pt>
                <c:pt idx="5027">
                  <c:v>2242</c:v>
                </c:pt>
                <c:pt idx="5028">
                  <c:v>2242</c:v>
                </c:pt>
                <c:pt idx="5029">
                  <c:v>2242</c:v>
                </c:pt>
                <c:pt idx="5030">
                  <c:v>2243</c:v>
                </c:pt>
                <c:pt idx="5031">
                  <c:v>2244</c:v>
                </c:pt>
                <c:pt idx="5032">
                  <c:v>2245</c:v>
                </c:pt>
                <c:pt idx="5033">
                  <c:v>2246</c:v>
                </c:pt>
                <c:pt idx="5034">
                  <c:v>2247</c:v>
                </c:pt>
                <c:pt idx="5035">
                  <c:v>2247</c:v>
                </c:pt>
                <c:pt idx="5036">
                  <c:v>2247</c:v>
                </c:pt>
                <c:pt idx="5037">
                  <c:v>2247</c:v>
                </c:pt>
                <c:pt idx="5038">
                  <c:v>2247</c:v>
                </c:pt>
                <c:pt idx="5039">
                  <c:v>2247</c:v>
                </c:pt>
                <c:pt idx="5040">
                  <c:v>2247</c:v>
                </c:pt>
                <c:pt idx="5041">
                  <c:v>2247</c:v>
                </c:pt>
                <c:pt idx="5042">
                  <c:v>2247</c:v>
                </c:pt>
                <c:pt idx="5043">
                  <c:v>2247</c:v>
                </c:pt>
                <c:pt idx="5044">
                  <c:v>2247</c:v>
                </c:pt>
                <c:pt idx="5045">
                  <c:v>2247</c:v>
                </c:pt>
                <c:pt idx="5046">
                  <c:v>2247</c:v>
                </c:pt>
                <c:pt idx="5047">
                  <c:v>2247</c:v>
                </c:pt>
                <c:pt idx="5048">
                  <c:v>2247</c:v>
                </c:pt>
                <c:pt idx="5049">
                  <c:v>2248</c:v>
                </c:pt>
                <c:pt idx="5050">
                  <c:v>2248</c:v>
                </c:pt>
                <c:pt idx="5051">
                  <c:v>2248</c:v>
                </c:pt>
                <c:pt idx="5052">
                  <c:v>2248</c:v>
                </c:pt>
                <c:pt idx="5053">
                  <c:v>2248</c:v>
                </c:pt>
                <c:pt idx="5054">
                  <c:v>2248</c:v>
                </c:pt>
                <c:pt idx="5055">
                  <c:v>2248</c:v>
                </c:pt>
                <c:pt idx="5056">
                  <c:v>2248</c:v>
                </c:pt>
                <c:pt idx="5057">
                  <c:v>2248</c:v>
                </c:pt>
                <c:pt idx="5058">
                  <c:v>2248</c:v>
                </c:pt>
                <c:pt idx="5059">
                  <c:v>2248</c:v>
                </c:pt>
                <c:pt idx="5060">
                  <c:v>2249</c:v>
                </c:pt>
                <c:pt idx="5061">
                  <c:v>2249</c:v>
                </c:pt>
                <c:pt idx="5062">
                  <c:v>2249</c:v>
                </c:pt>
                <c:pt idx="5063">
                  <c:v>2249</c:v>
                </c:pt>
                <c:pt idx="5064">
                  <c:v>2249</c:v>
                </c:pt>
                <c:pt idx="5065">
                  <c:v>2249</c:v>
                </c:pt>
                <c:pt idx="5066">
                  <c:v>2249</c:v>
                </c:pt>
                <c:pt idx="5067">
                  <c:v>2250</c:v>
                </c:pt>
                <c:pt idx="5068">
                  <c:v>2250</c:v>
                </c:pt>
                <c:pt idx="5069">
                  <c:v>2250</c:v>
                </c:pt>
                <c:pt idx="5070">
                  <c:v>2251</c:v>
                </c:pt>
                <c:pt idx="5071">
                  <c:v>2251</c:v>
                </c:pt>
                <c:pt idx="5072">
                  <c:v>2252</c:v>
                </c:pt>
                <c:pt idx="5073">
                  <c:v>2252</c:v>
                </c:pt>
                <c:pt idx="5074">
                  <c:v>2252</c:v>
                </c:pt>
                <c:pt idx="5075">
                  <c:v>2252</c:v>
                </c:pt>
                <c:pt idx="5076">
                  <c:v>2252</c:v>
                </c:pt>
                <c:pt idx="5077">
                  <c:v>2252</c:v>
                </c:pt>
                <c:pt idx="5078">
                  <c:v>2252</c:v>
                </c:pt>
                <c:pt idx="5079">
                  <c:v>2252</c:v>
                </c:pt>
                <c:pt idx="5080">
                  <c:v>2252</c:v>
                </c:pt>
                <c:pt idx="5081">
                  <c:v>2252</c:v>
                </c:pt>
                <c:pt idx="5082">
                  <c:v>2253</c:v>
                </c:pt>
                <c:pt idx="5083">
                  <c:v>2253</c:v>
                </c:pt>
                <c:pt idx="5084">
                  <c:v>2254</c:v>
                </c:pt>
                <c:pt idx="5085">
                  <c:v>2254</c:v>
                </c:pt>
                <c:pt idx="5086">
                  <c:v>2254</c:v>
                </c:pt>
                <c:pt idx="5087">
                  <c:v>2254</c:v>
                </c:pt>
                <c:pt idx="5088">
                  <c:v>2254</c:v>
                </c:pt>
                <c:pt idx="5089">
                  <c:v>2254</c:v>
                </c:pt>
                <c:pt idx="5090">
                  <c:v>2254</c:v>
                </c:pt>
                <c:pt idx="5091">
                  <c:v>2254</c:v>
                </c:pt>
                <c:pt idx="5092">
                  <c:v>2254</c:v>
                </c:pt>
                <c:pt idx="5093">
                  <c:v>2254</c:v>
                </c:pt>
                <c:pt idx="5094">
                  <c:v>2254</c:v>
                </c:pt>
                <c:pt idx="5095">
                  <c:v>2254</c:v>
                </c:pt>
                <c:pt idx="5096">
                  <c:v>2254</c:v>
                </c:pt>
                <c:pt idx="5097">
                  <c:v>2254</c:v>
                </c:pt>
                <c:pt idx="5098">
                  <c:v>2254</c:v>
                </c:pt>
                <c:pt idx="5099">
                  <c:v>2254</c:v>
                </c:pt>
                <c:pt idx="5100">
                  <c:v>2254</c:v>
                </c:pt>
                <c:pt idx="5101">
                  <c:v>2254</c:v>
                </c:pt>
                <c:pt idx="5102">
                  <c:v>2254</c:v>
                </c:pt>
                <c:pt idx="5103">
                  <c:v>2254</c:v>
                </c:pt>
                <c:pt idx="5104">
                  <c:v>2254</c:v>
                </c:pt>
                <c:pt idx="5105">
                  <c:v>2254</c:v>
                </c:pt>
                <c:pt idx="5106">
                  <c:v>2254</c:v>
                </c:pt>
                <c:pt idx="5107">
                  <c:v>2254</c:v>
                </c:pt>
                <c:pt idx="5108">
                  <c:v>2255</c:v>
                </c:pt>
                <c:pt idx="5109">
                  <c:v>2255</c:v>
                </c:pt>
                <c:pt idx="5110">
                  <c:v>2255</c:v>
                </c:pt>
                <c:pt idx="5111">
                  <c:v>2255</c:v>
                </c:pt>
                <c:pt idx="5112">
                  <c:v>2255</c:v>
                </c:pt>
                <c:pt idx="5113">
                  <c:v>2255</c:v>
                </c:pt>
                <c:pt idx="5114">
                  <c:v>2255</c:v>
                </c:pt>
                <c:pt idx="5115">
                  <c:v>2255</c:v>
                </c:pt>
                <c:pt idx="5116">
                  <c:v>2255</c:v>
                </c:pt>
                <c:pt idx="5117">
                  <c:v>2255</c:v>
                </c:pt>
                <c:pt idx="5118">
                  <c:v>2255</c:v>
                </c:pt>
                <c:pt idx="5119">
                  <c:v>2255</c:v>
                </c:pt>
                <c:pt idx="5120">
                  <c:v>2255</c:v>
                </c:pt>
                <c:pt idx="5121">
                  <c:v>2255</c:v>
                </c:pt>
                <c:pt idx="5122">
                  <c:v>2255</c:v>
                </c:pt>
                <c:pt idx="5123">
                  <c:v>2255</c:v>
                </c:pt>
                <c:pt idx="5124">
                  <c:v>2255</c:v>
                </c:pt>
                <c:pt idx="5125">
                  <c:v>2255</c:v>
                </c:pt>
                <c:pt idx="5126">
                  <c:v>2255</c:v>
                </c:pt>
                <c:pt idx="5127">
                  <c:v>2255</c:v>
                </c:pt>
                <c:pt idx="5128">
                  <c:v>2255</c:v>
                </c:pt>
                <c:pt idx="5129">
                  <c:v>2255</c:v>
                </c:pt>
                <c:pt idx="5130">
                  <c:v>2255</c:v>
                </c:pt>
                <c:pt idx="5131">
                  <c:v>2256</c:v>
                </c:pt>
                <c:pt idx="5132">
                  <c:v>2256</c:v>
                </c:pt>
                <c:pt idx="5133">
                  <c:v>2256</c:v>
                </c:pt>
                <c:pt idx="5134">
                  <c:v>2257</c:v>
                </c:pt>
                <c:pt idx="5135">
                  <c:v>2258</c:v>
                </c:pt>
                <c:pt idx="5136">
                  <c:v>2259</c:v>
                </c:pt>
                <c:pt idx="5137">
                  <c:v>2260</c:v>
                </c:pt>
                <c:pt idx="5138">
                  <c:v>2261</c:v>
                </c:pt>
                <c:pt idx="5139">
                  <c:v>2262</c:v>
                </c:pt>
                <c:pt idx="5140">
                  <c:v>2263</c:v>
                </c:pt>
                <c:pt idx="5141">
                  <c:v>2264</c:v>
                </c:pt>
                <c:pt idx="5142">
                  <c:v>2265</c:v>
                </c:pt>
                <c:pt idx="5143">
                  <c:v>2266</c:v>
                </c:pt>
                <c:pt idx="5144">
                  <c:v>2267</c:v>
                </c:pt>
                <c:pt idx="5145">
                  <c:v>2267</c:v>
                </c:pt>
                <c:pt idx="5146">
                  <c:v>2267</c:v>
                </c:pt>
                <c:pt idx="5147">
                  <c:v>2267</c:v>
                </c:pt>
                <c:pt idx="5148">
                  <c:v>2267</c:v>
                </c:pt>
                <c:pt idx="5149">
                  <c:v>2268</c:v>
                </c:pt>
                <c:pt idx="5150">
                  <c:v>2268</c:v>
                </c:pt>
                <c:pt idx="5151">
                  <c:v>2268</c:v>
                </c:pt>
                <c:pt idx="5152">
                  <c:v>2269</c:v>
                </c:pt>
                <c:pt idx="5153">
                  <c:v>2270</c:v>
                </c:pt>
                <c:pt idx="5154">
                  <c:v>2271</c:v>
                </c:pt>
                <c:pt idx="5155">
                  <c:v>2271</c:v>
                </c:pt>
                <c:pt idx="5156">
                  <c:v>2272</c:v>
                </c:pt>
                <c:pt idx="5157">
                  <c:v>2272</c:v>
                </c:pt>
                <c:pt idx="5158">
                  <c:v>2272</c:v>
                </c:pt>
                <c:pt idx="5159">
                  <c:v>2272</c:v>
                </c:pt>
                <c:pt idx="5160">
                  <c:v>2272</c:v>
                </c:pt>
                <c:pt idx="5161">
                  <c:v>2273</c:v>
                </c:pt>
                <c:pt idx="5162">
                  <c:v>2274</c:v>
                </c:pt>
                <c:pt idx="5163">
                  <c:v>2275</c:v>
                </c:pt>
                <c:pt idx="5164">
                  <c:v>2276</c:v>
                </c:pt>
                <c:pt idx="5165">
                  <c:v>2276</c:v>
                </c:pt>
                <c:pt idx="5166">
                  <c:v>2277</c:v>
                </c:pt>
                <c:pt idx="5167">
                  <c:v>2277</c:v>
                </c:pt>
                <c:pt idx="5168">
                  <c:v>2277</c:v>
                </c:pt>
                <c:pt idx="5169">
                  <c:v>2277</c:v>
                </c:pt>
                <c:pt idx="5170">
                  <c:v>2277</c:v>
                </c:pt>
                <c:pt idx="5171">
                  <c:v>2277</c:v>
                </c:pt>
                <c:pt idx="5172">
                  <c:v>2277</c:v>
                </c:pt>
                <c:pt idx="5173">
                  <c:v>2277</c:v>
                </c:pt>
                <c:pt idx="5174">
                  <c:v>2278</c:v>
                </c:pt>
                <c:pt idx="5175">
                  <c:v>2278</c:v>
                </c:pt>
                <c:pt idx="5176">
                  <c:v>2278</c:v>
                </c:pt>
                <c:pt idx="5177">
                  <c:v>2279</c:v>
                </c:pt>
                <c:pt idx="5178">
                  <c:v>2280</c:v>
                </c:pt>
                <c:pt idx="5179">
                  <c:v>2281</c:v>
                </c:pt>
                <c:pt idx="5180">
                  <c:v>2282</c:v>
                </c:pt>
                <c:pt idx="5181">
                  <c:v>2283</c:v>
                </c:pt>
                <c:pt idx="5182">
                  <c:v>2284</c:v>
                </c:pt>
                <c:pt idx="5183">
                  <c:v>2285</c:v>
                </c:pt>
                <c:pt idx="5184">
                  <c:v>2286</c:v>
                </c:pt>
                <c:pt idx="5185">
                  <c:v>2287</c:v>
                </c:pt>
                <c:pt idx="5186">
                  <c:v>2288</c:v>
                </c:pt>
                <c:pt idx="5187">
                  <c:v>2289</c:v>
                </c:pt>
                <c:pt idx="5188">
                  <c:v>2290</c:v>
                </c:pt>
                <c:pt idx="5189">
                  <c:v>2290</c:v>
                </c:pt>
                <c:pt idx="5190">
                  <c:v>2291</c:v>
                </c:pt>
                <c:pt idx="5191">
                  <c:v>2292</c:v>
                </c:pt>
                <c:pt idx="5192">
                  <c:v>2293</c:v>
                </c:pt>
                <c:pt idx="5193">
                  <c:v>2294</c:v>
                </c:pt>
                <c:pt idx="5194">
                  <c:v>2295</c:v>
                </c:pt>
                <c:pt idx="5195">
                  <c:v>2296</c:v>
                </c:pt>
                <c:pt idx="5196">
                  <c:v>2296</c:v>
                </c:pt>
                <c:pt idx="5197">
                  <c:v>2297</c:v>
                </c:pt>
                <c:pt idx="5198">
                  <c:v>2298</c:v>
                </c:pt>
                <c:pt idx="5199">
                  <c:v>2299</c:v>
                </c:pt>
                <c:pt idx="5200">
                  <c:v>2300</c:v>
                </c:pt>
                <c:pt idx="5201">
                  <c:v>2301</c:v>
                </c:pt>
                <c:pt idx="5202">
                  <c:v>2302</c:v>
                </c:pt>
                <c:pt idx="5203">
                  <c:v>2303</c:v>
                </c:pt>
                <c:pt idx="5204">
                  <c:v>2304</c:v>
                </c:pt>
                <c:pt idx="5205">
                  <c:v>2305</c:v>
                </c:pt>
                <c:pt idx="5206">
                  <c:v>2306</c:v>
                </c:pt>
                <c:pt idx="5207">
                  <c:v>2307</c:v>
                </c:pt>
                <c:pt idx="5208">
                  <c:v>2307</c:v>
                </c:pt>
                <c:pt idx="5209">
                  <c:v>2307</c:v>
                </c:pt>
                <c:pt idx="5210">
                  <c:v>2307</c:v>
                </c:pt>
                <c:pt idx="5211">
                  <c:v>2308</c:v>
                </c:pt>
                <c:pt idx="5212">
                  <c:v>2308</c:v>
                </c:pt>
                <c:pt idx="5213">
                  <c:v>2309</c:v>
                </c:pt>
                <c:pt idx="5214">
                  <c:v>2310</c:v>
                </c:pt>
                <c:pt idx="5215">
                  <c:v>2311</c:v>
                </c:pt>
                <c:pt idx="5216">
                  <c:v>2311</c:v>
                </c:pt>
                <c:pt idx="5217">
                  <c:v>2311</c:v>
                </c:pt>
                <c:pt idx="5218">
                  <c:v>2311</c:v>
                </c:pt>
                <c:pt idx="5219">
                  <c:v>2312</c:v>
                </c:pt>
                <c:pt idx="5220">
                  <c:v>2312</c:v>
                </c:pt>
                <c:pt idx="5221">
                  <c:v>2312</c:v>
                </c:pt>
                <c:pt idx="5222">
                  <c:v>2312</c:v>
                </c:pt>
                <c:pt idx="5223">
                  <c:v>2313</c:v>
                </c:pt>
                <c:pt idx="5224">
                  <c:v>2314</c:v>
                </c:pt>
                <c:pt idx="5225">
                  <c:v>2315</c:v>
                </c:pt>
                <c:pt idx="5226">
                  <c:v>2316</c:v>
                </c:pt>
                <c:pt idx="5227">
                  <c:v>2316</c:v>
                </c:pt>
                <c:pt idx="5228">
                  <c:v>2317</c:v>
                </c:pt>
                <c:pt idx="5229">
                  <c:v>2318</c:v>
                </c:pt>
                <c:pt idx="5230">
                  <c:v>2318</c:v>
                </c:pt>
                <c:pt idx="5231">
                  <c:v>2319</c:v>
                </c:pt>
                <c:pt idx="5232">
                  <c:v>2320</c:v>
                </c:pt>
                <c:pt idx="5233">
                  <c:v>2320</c:v>
                </c:pt>
                <c:pt idx="5234">
                  <c:v>2321</c:v>
                </c:pt>
                <c:pt idx="5235">
                  <c:v>2322</c:v>
                </c:pt>
                <c:pt idx="5236">
                  <c:v>2323</c:v>
                </c:pt>
                <c:pt idx="5237">
                  <c:v>2323</c:v>
                </c:pt>
                <c:pt idx="5238">
                  <c:v>2323</c:v>
                </c:pt>
                <c:pt idx="5239">
                  <c:v>2324</c:v>
                </c:pt>
                <c:pt idx="5240">
                  <c:v>2324</c:v>
                </c:pt>
                <c:pt idx="5241">
                  <c:v>2325</c:v>
                </c:pt>
                <c:pt idx="5242">
                  <c:v>2325</c:v>
                </c:pt>
                <c:pt idx="5243">
                  <c:v>2325</c:v>
                </c:pt>
                <c:pt idx="5244">
                  <c:v>2325</c:v>
                </c:pt>
                <c:pt idx="5245">
                  <c:v>2325</c:v>
                </c:pt>
                <c:pt idx="5246">
                  <c:v>2325</c:v>
                </c:pt>
                <c:pt idx="5247">
                  <c:v>2325</c:v>
                </c:pt>
                <c:pt idx="5248">
                  <c:v>2325</c:v>
                </c:pt>
                <c:pt idx="5249">
                  <c:v>2326</c:v>
                </c:pt>
                <c:pt idx="5250">
                  <c:v>2326</c:v>
                </c:pt>
                <c:pt idx="5251">
                  <c:v>2326</c:v>
                </c:pt>
                <c:pt idx="5252">
                  <c:v>2326</c:v>
                </c:pt>
                <c:pt idx="5253">
                  <c:v>2326</c:v>
                </c:pt>
                <c:pt idx="5254">
                  <c:v>2326</c:v>
                </c:pt>
                <c:pt idx="5255">
                  <c:v>2326</c:v>
                </c:pt>
                <c:pt idx="5256">
                  <c:v>2326</c:v>
                </c:pt>
                <c:pt idx="5257">
                  <c:v>2326</c:v>
                </c:pt>
                <c:pt idx="5258">
                  <c:v>2326</c:v>
                </c:pt>
                <c:pt idx="5259">
                  <c:v>2326</c:v>
                </c:pt>
                <c:pt idx="5260">
                  <c:v>2326</c:v>
                </c:pt>
                <c:pt idx="5261">
                  <c:v>2326</c:v>
                </c:pt>
                <c:pt idx="5262">
                  <c:v>2326</c:v>
                </c:pt>
                <c:pt idx="5263">
                  <c:v>2326</c:v>
                </c:pt>
                <c:pt idx="5264">
                  <c:v>2326</c:v>
                </c:pt>
                <c:pt idx="5265">
                  <c:v>2326</c:v>
                </c:pt>
                <c:pt idx="5266">
                  <c:v>2326</c:v>
                </c:pt>
                <c:pt idx="5267">
                  <c:v>2326</c:v>
                </c:pt>
                <c:pt idx="5268">
                  <c:v>2326</c:v>
                </c:pt>
                <c:pt idx="5269">
                  <c:v>2327</c:v>
                </c:pt>
                <c:pt idx="5270">
                  <c:v>2328</c:v>
                </c:pt>
                <c:pt idx="5271">
                  <c:v>2328</c:v>
                </c:pt>
                <c:pt idx="5272">
                  <c:v>2328</c:v>
                </c:pt>
                <c:pt idx="5273">
                  <c:v>2328</c:v>
                </c:pt>
                <c:pt idx="5274">
                  <c:v>2328</c:v>
                </c:pt>
                <c:pt idx="5275">
                  <c:v>2328</c:v>
                </c:pt>
                <c:pt idx="5276">
                  <c:v>2328</c:v>
                </c:pt>
                <c:pt idx="5277">
                  <c:v>2328</c:v>
                </c:pt>
                <c:pt idx="5278">
                  <c:v>2328</c:v>
                </c:pt>
                <c:pt idx="5279">
                  <c:v>2328</c:v>
                </c:pt>
                <c:pt idx="5280">
                  <c:v>2328</c:v>
                </c:pt>
                <c:pt idx="5281">
                  <c:v>2328</c:v>
                </c:pt>
                <c:pt idx="5282">
                  <c:v>2328</c:v>
                </c:pt>
                <c:pt idx="5283">
                  <c:v>2328</c:v>
                </c:pt>
                <c:pt idx="5284">
                  <c:v>2328</c:v>
                </c:pt>
                <c:pt idx="5285">
                  <c:v>2328</c:v>
                </c:pt>
                <c:pt idx="5286">
                  <c:v>2328</c:v>
                </c:pt>
                <c:pt idx="5287">
                  <c:v>2328</c:v>
                </c:pt>
                <c:pt idx="5288">
                  <c:v>2328</c:v>
                </c:pt>
                <c:pt idx="5289">
                  <c:v>2328</c:v>
                </c:pt>
                <c:pt idx="5290">
                  <c:v>2328</c:v>
                </c:pt>
                <c:pt idx="5291">
                  <c:v>2328</c:v>
                </c:pt>
                <c:pt idx="5292">
                  <c:v>2328</c:v>
                </c:pt>
                <c:pt idx="5293">
                  <c:v>2328</c:v>
                </c:pt>
                <c:pt idx="5294">
                  <c:v>2328</c:v>
                </c:pt>
                <c:pt idx="5295">
                  <c:v>2328</c:v>
                </c:pt>
                <c:pt idx="5296">
                  <c:v>2329</c:v>
                </c:pt>
                <c:pt idx="5297">
                  <c:v>2329</c:v>
                </c:pt>
                <c:pt idx="5298">
                  <c:v>2329</c:v>
                </c:pt>
                <c:pt idx="5299">
                  <c:v>2330</c:v>
                </c:pt>
                <c:pt idx="5300">
                  <c:v>2330</c:v>
                </c:pt>
                <c:pt idx="5301">
                  <c:v>2330</c:v>
                </c:pt>
                <c:pt idx="5302">
                  <c:v>2331</c:v>
                </c:pt>
                <c:pt idx="5303">
                  <c:v>2331</c:v>
                </c:pt>
                <c:pt idx="5304">
                  <c:v>2331</c:v>
                </c:pt>
                <c:pt idx="5305">
                  <c:v>2332</c:v>
                </c:pt>
                <c:pt idx="5306">
                  <c:v>2333</c:v>
                </c:pt>
                <c:pt idx="5307">
                  <c:v>2333</c:v>
                </c:pt>
                <c:pt idx="5308">
                  <c:v>2333</c:v>
                </c:pt>
                <c:pt idx="5309">
                  <c:v>2334</c:v>
                </c:pt>
                <c:pt idx="5310">
                  <c:v>2335</c:v>
                </c:pt>
                <c:pt idx="5311">
                  <c:v>2336</c:v>
                </c:pt>
                <c:pt idx="5312">
                  <c:v>2337</c:v>
                </c:pt>
                <c:pt idx="5313">
                  <c:v>2338</c:v>
                </c:pt>
                <c:pt idx="5314">
                  <c:v>2339</c:v>
                </c:pt>
                <c:pt idx="5315">
                  <c:v>2340</c:v>
                </c:pt>
                <c:pt idx="5316">
                  <c:v>2341</c:v>
                </c:pt>
                <c:pt idx="5317">
                  <c:v>2342</c:v>
                </c:pt>
                <c:pt idx="5318">
                  <c:v>2343</c:v>
                </c:pt>
                <c:pt idx="5319">
                  <c:v>2344</c:v>
                </c:pt>
                <c:pt idx="5320">
                  <c:v>2344</c:v>
                </c:pt>
                <c:pt idx="5321">
                  <c:v>2345</c:v>
                </c:pt>
                <c:pt idx="5322">
                  <c:v>2345</c:v>
                </c:pt>
                <c:pt idx="5323">
                  <c:v>2345</c:v>
                </c:pt>
                <c:pt idx="5324">
                  <c:v>2345</c:v>
                </c:pt>
                <c:pt idx="5325">
                  <c:v>2346</c:v>
                </c:pt>
                <c:pt idx="5326">
                  <c:v>2347</c:v>
                </c:pt>
                <c:pt idx="5327">
                  <c:v>2347</c:v>
                </c:pt>
                <c:pt idx="5328">
                  <c:v>2347</c:v>
                </c:pt>
                <c:pt idx="5329">
                  <c:v>2347</c:v>
                </c:pt>
                <c:pt idx="5330">
                  <c:v>2348</c:v>
                </c:pt>
                <c:pt idx="5331">
                  <c:v>2349</c:v>
                </c:pt>
                <c:pt idx="5332">
                  <c:v>2350</c:v>
                </c:pt>
                <c:pt idx="5333">
                  <c:v>2351</c:v>
                </c:pt>
                <c:pt idx="5334">
                  <c:v>2351</c:v>
                </c:pt>
                <c:pt idx="5335">
                  <c:v>2352</c:v>
                </c:pt>
                <c:pt idx="5336">
                  <c:v>2353</c:v>
                </c:pt>
                <c:pt idx="5337">
                  <c:v>2354</c:v>
                </c:pt>
                <c:pt idx="5338">
                  <c:v>2354</c:v>
                </c:pt>
                <c:pt idx="5339">
                  <c:v>2354</c:v>
                </c:pt>
                <c:pt idx="5340">
                  <c:v>2355</c:v>
                </c:pt>
                <c:pt idx="5341">
                  <c:v>2355</c:v>
                </c:pt>
                <c:pt idx="5342">
                  <c:v>2356</c:v>
                </c:pt>
                <c:pt idx="5343">
                  <c:v>2356</c:v>
                </c:pt>
                <c:pt idx="5344">
                  <c:v>2357</c:v>
                </c:pt>
                <c:pt idx="5345">
                  <c:v>2357</c:v>
                </c:pt>
                <c:pt idx="5346">
                  <c:v>2357</c:v>
                </c:pt>
                <c:pt idx="5347">
                  <c:v>2357</c:v>
                </c:pt>
                <c:pt idx="5348">
                  <c:v>2357</c:v>
                </c:pt>
                <c:pt idx="5349">
                  <c:v>2357</c:v>
                </c:pt>
                <c:pt idx="5350">
                  <c:v>2357</c:v>
                </c:pt>
                <c:pt idx="5351">
                  <c:v>2357</c:v>
                </c:pt>
                <c:pt idx="5352">
                  <c:v>2357</c:v>
                </c:pt>
                <c:pt idx="5353">
                  <c:v>2357</c:v>
                </c:pt>
                <c:pt idx="5354">
                  <c:v>2358</c:v>
                </c:pt>
                <c:pt idx="5355">
                  <c:v>2359</c:v>
                </c:pt>
                <c:pt idx="5356">
                  <c:v>2360</c:v>
                </c:pt>
                <c:pt idx="5357">
                  <c:v>2360</c:v>
                </c:pt>
                <c:pt idx="5358">
                  <c:v>2361</c:v>
                </c:pt>
                <c:pt idx="5359">
                  <c:v>2362</c:v>
                </c:pt>
                <c:pt idx="5360">
                  <c:v>2362</c:v>
                </c:pt>
                <c:pt idx="5361">
                  <c:v>2362</c:v>
                </c:pt>
                <c:pt idx="5362">
                  <c:v>2362</c:v>
                </c:pt>
                <c:pt idx="5363">
                  <c:v>2363</c:v>
                </c:pt>
                <c:pt idx="5364">
                  <c:v>2364</c:v>
                </c:pt>
                <c:pt idx="5365">
                  <c:v>2365</c:v>
                </c:pt>
                <c:pt idx="5366">
                  <c:v>2366</c:v>
                </c:pt>
                <c:pt idx="5367">
                  <c:v>2366</c:v>
                </c:pt>
                <c:pt idx="5368">
                  <c:v>2366</c:v>
                </c:pt>
                <c:pt idx="5369">
                  <c:v>2366</c:v>
                </c:pt>
                <c:pt idx="5370">
                  <c:v>2366</c:v>
                </c:pt>
                <c:pt idx="5371">
                  <c:v>2366</c:v>
                </c:pt>
                <c:pt idx="5372">
                  <c:v>2367</c:v>
                </c:pt>
                <c:pt idx="5373">
                  <c:v>2368</c:v>
                </c:pt>
                <c:pt idx="5374">
                  <c:v>2369</c:v>
                </c:pt>
                <c:pt idx="5375">
                  <c:v>2370</c:v>
                </c:pt>
                <c:pt idx="5376">
                  <c:v>2371</c:v>
                </c:pt>
                <c:pt idx="5377">
                  <c:v>2371</c:v>
                </c:pt>
                <c:pt idx="5378">
                  <c:v>2371</c:v>
                </c:pt>
                <c:pt idx="5379">
                  <c:v>2372</c:v>
                </c:pt>
                <c:pt idx="5380">
                  <c:v>2372</c:v>
                </c:pt>
                <c:pt idx="5381">
                  <c:v>2373</c:v>
                </c:pt>
                <c:pt idx="5382">
                  <c:v>2374</c:v>
                </c:pt>
                <c:pt idx="5383">
                  <c:v>2375</c:v>
                </c:pt>
                <c:pt idx="5384">
                  <c:v>2376</c:v>
                </c:pt>
                <c:pt idx="5385">
                  <c:v>2377</c:v>
                </c:pt>
                <c:pt idx="5386">
                  <c:v>2378</c:v>
                </c:pt>
                <c:pt idx="5387">
                  <c:v>2378</c:v>
                </c:pt>
                <c:pt idx="5388">
                  <c:v>2379</c:v>
                </c:pt>
                <c:pt idx="5389">
                  <c:v>2379</c:v>
                </c:pt>
                <c:pt idx="5390">
                  <c:v>2379</c:v>
                </c:pt>
                <c:pt idx="5391">
                  <c:v>2380</c:v>
                </c:pt>
                <c:pt idx="5392">
                  <c:v>2380</c:v>
                </c:pt>
                <c:pt idx="5393">
                  <c:v>2380</c:v>
                </c:pt>
                <c:pt idx="5394">
                  <c:v>2380</c:v>
                </c:pt>
                <c:pt idx="5395">
                  <c:v>2380</c:v>
                </c:pt>
                <c:pt idx="5396">
                  <c:v>2380</c:v>
                </c:pt>
                <c:pt idx="5397">
                  <c:v>2381</c:v>
                </c:pt>
                <c:pt idx="5398">
                  <c:v>2381</c:v>
                </c:pt>
                <c:pt idx="5399">
                  <c:v>2381</c:v>
                </c:pt>
                <c:pt idx="5400">
                  <c:v>2381</c:v>
                </c:pt>
                <c:pt idx="5401">
                  <c:v>2381</c:v>
                </c:pt>
                <c:pt idx="5402">
                  <c:v>2382</c:v>
                </c:pt>
                <c:pt idx="5403">
                  <c:v>2382</c:v>
                </c:pt>
                <c:pt idx="5404">
                  <c:v>2383</c:v>
                </c:pt>
                <c:pt idx="5405">
                  <c:v>2384</c:v>
                </c:pt>
                <c:pt idx="5406">
                  <c:v>2385</c:v>
                </c:pt>
                <c:pt idx="5407">
                  <c:v>2386</c:v>
                </c:pt>
                <c:pt idx="5408">
                  <c:v>2387</c:v>
                </c:pt>
                <c:pt idx="5409">
                  <c:v>2387</c:v>
                </c:pt>
                <c:pt idx="5410">
                  <c:v>2387</c:v>
                </c:pt>
                <c:pt idx="5411">
                  <c:v>2388</c:v>
                </c:pt>
                <c:pt idx="5412">
                  <c:v>2389</c:v>
                </c:pt>
                <c:pt idx="5413">
                  <c:v>2389</c:v>
                </c:pt>
                <c:pt idx="5414">
                  <c:v>2390</c:v>
                </c:pt>
                <c:pt idx="5415">
                  <c:v>2390</c:v>
                </c:pt>
                <c:pt idx="5416">
                  <c:v>2390</c:v>
                </c:pt>
                <c:pt idx="5417">
                  <c:v>2390</c:v>
                </c:pt>
                <c:pt idx="5418">
                  <c:v>2391</c:v>
                </c:pt>
                <c:pt idx="5419">
                  <c:v>2392</c:v>
                </c:pt>
                <c:pt idx="5420">
                  <c:v>2393</c:v>
                </c:pt>
                <c:pt idx="5421">
                  <c:v>2393</c:v>
                </c:pt>
                <c:pt idx="5422">
                  <c:v>2393</c:v>
                </c:pt>
                <c:pt idx="5423">
                  <c:v>2394</c:v>
                </c:pt>
                <c:pt idx="5424">
                  <c:v>2395</c:v>
                </c:pt>
                <c:pt idx="5425">
                  <c:v>2395</c:v>
                </c:pt>
                <c:pt idx="5426">
                  <c:v>2396</c:v>
                </c:pt>
                <c:pt idx="5427">
                  <c:v>2397</c:v>
                </c:pt>
                <c:pt idx="5428">
                  <c:v>2397</c:v>
                </c:pt>
                <c:pt idx="5429">
                  <c:v>2398</c:v>
                </c:pt>
                <c:pt idx="5430">
                  <c:v>2399</c:v>
                </c:pt>
                <c:pt idx="5431">
                  <c:v>2400</c:v>
                </c:pt>
                <c:pt idx="5432">
                  <c:v>2400</c:v>
                </c:pt>
                <c:pt idx="5433">
                  <c:v>2401</c:v>
                </c:pt>
                <c:pt idx="5434">
                  <c:v>2402</c:v>
                </c:pt>
                <c:pt idx="5435">
                  <c:v>2402</c:v>
                </c:pt>
                <c:pt idx="5436">
                  <c:v>2403</c:v>
                </c:pt>
                <c:pt idx="5437">
                  <c:v>2403</c:v>
                </c:pt>
                <c:pt idx="5438">
                  <c:v>2404</c:v>
                </c:pt>
                <c:pt idx="5439">
                  <c:v>2405</c:v>
                </c:pt>
                <c:pt idx="5440">
                  <c:v>2405</c:v>
                </c:pt>
                <c:pt idx="5441">
                  <c:v>2405</c:v>
                </c:pt>
                <c:pt idx="5442">
                  <c:v>2405</c:v>
                </c:pt>
                <c:pt idx="5443">
                  <c:v>2406</c:v>
                </c:pt>
                <c:pt idx="5444">
                  <c:v>2406</c:v>
                </c:pt>
                <c:pt idx="5445">
                  <c:v>2407</c:v>
                </c:pt>
                <c:pt idx="5446">
                  <c:v>2408</c:v>
                </c:pt>
                <c:pt idx="5447">
                  <c:v>2408</c:v>
                </c:pt>
                <c:pt idx="5448">
                  <c:v>2409</c:v>
                </c:pt>
                <c:pt idx="5449">
                  <c:v>2410</c:v>
                </c:pt>
                <c:pt idx="5450">
                  <c:v>2410</c:v>
                </c:pt>
                <c:pt idx="5451">
                  <c:v>2411</c:v>
                </c:pt>
                <c:pt idx="5452">
                  <c:v>2412</c:v>
                </c:pt>
                <c:pt idx="5453">
                  <c:v>2412</c:v>
                </c:pt>
                <c:pt idx="5454">
                  <c:v>2412</c:v>
                </c:pt>
                <c:pt idx="5455">
                  <c:v>2412</c:v>
                </c:pt>
                <c:pt idx="5456">
                  <c:v>2412</c:v>
                </c:pt>
                <c:pt idx="5457">
                  <c:v>2412</c:v>
                </c:pt>
                <c:pt idx="5458">
                  <c:v>2413</c:v>
                </c:pt>
                <c:pt idx="5459">
                  <c:v>2414</c:v>
                </c:pt>
                <c:pt idx="5460">
                  <c:v>2415</c:v>
                </c:pt>
                <c:pt idx="5461">
                  <c:v>2415</c:v>
                </c:pt>
                <c:pt idx="5462">
                  <c:v>2415</c:v>
                </c:pt>
                <c:pt idx="5463">
                  <c:v>2415</c:v>
                </c:pt>
                <c:pt idx="5464">
                  <c:v>2416</c:v>
                </c:pt>
                <c:pt idx="5465">
                  <c:v>2417</c:v>
                </c:pt>
                <c:pt idx="5466">
                  <c:v>2417</c:v>
                </c:pt>
                <c:pt idx="5467">
                  <c:v>2418</c:v>
                </c:pt>
                <c:pt idx="5468">
                  <c:v>2419</c:v>
                </c:pt>
                <c:pt idx="5469">
                  <c:v>2419</c:v>
                </c:pt>
                <c:pt idx="5470">
                  <c:v>2419</c:v>
                </c:pt>
                <c:pt idx="5471">
                  <c:v>2419</c:v>
                </c:pt>
                <c:pt idx="5472">
                  <c:v>2419</c:v>
                </c:pt>
                <c:pt idx="5473">
                  <c:v>2420</c:v>
                </c:pt>
                <c:pt idx="5474">
                  <c:v>2420</c:v>
                </c:pt>
                <c:pt idx="5475">
                  <c:v>2421</c:v>
                </c:pt>
                <c:pt idx="5476">
                  <c:v>2421</c:v>
                </c:pt>
                <c:pt idx="5477">
                  <c:v>2422</c:v>
                </c:pt>
                <c:pt idx="5478">
                  <c:v>2423</c:v>
                </c:pt>
                <c:pt idx="5479">
                  <c:v>2424</c:v>
                </c:pt>
                <c:pt idx="5480">
                  <c:v>2425</c:v>
                </c:pt>
                <c:pt idx="5481">
                  <c:v>2426</c:v>
                </c:pt>
                <c:pt idx="5482">
                  <c:v>2427</c:v>
                </c:pt>
                <c:pt idx="5483">
                  <c:v>2428</c:v>
                </c:pt>
                <c:pt idx="5484">
                  <c:v>2429</c:v>
                </c:pt>
                <c:pt idx="5485">
                  <c:v>2430</c:v>
                </c:pt>
                <c:pt idx="5486">
                  <c:v>2431</c:v>
                </c:pt>
                <c:pt idx="5487">
                  <c:v>2432</c:v>
                </c:pt>
                <c:pt idx="5488">
                  <c:v>2433</c:v>
                </c:pt>
                <c:pt idx="5489">
                  <c:v>2434</c:v>
                </c:pt>
                <c:pt idx="5490">
                  <c:v>2435</c:v>
                </c:pt>
                <c:pt idx="5491">
                  <c:v>2436</c:v>
                </c:pt>
                <c:pt idx="5492">
                  <c:v>2437</c:v>
                </c:pt>
                <c:pt idx="5493">
                  <c:v>2438</c:v>
                </c:pt>
                <c:pt idx="5494">
                  <c:v>2439</c:v>
                </c:pt>
                <c:pt idx="5495">
                  <c:v>2439</c:v>
                </c:pt>
                <c:pt idx="5496">
                  <c:v>2439</c:v>
                </c:pt>
                <c:pt idx="5497">
                  <c:v>2439</c:v>
                </c:pt>
                <c:pt idx="5498">
                  <c:v>2439</c:v>
                </c:pt>
                <c:pt idx="5499">
                  <c:v>2439</c:v>
                </c:pt>
                <c:pt idx="5500">
                  <c:v>2440</c:v>
                </c:pt>
                <c:pt idx="5501">
                  <c:v>2441</c:v>
                </c:pt>
                <c:pt idx="5502">
                  <c:v>2441</c:v>
                </c:pt>
                <c:pt idx="5503">
                  <c:v>2441</c:v>
                </c:pt>
                <c:pt idx="5504">
                  <c:v>2441</c:v>
                </c:pt>
                <c:pt idx="5505">
                  <c:v>2441</c:v>
                </c:pt>
                <c:pt idx="5506">
                  <c:v>2441</c:v>
                </c:pt>
                <c:pt idx="5507">
                  <c:v>2441</c:v>
                </c:pt>
                <c:pt idx="5508">
                  <c:v>2441</c:v>
                </c:pt>
                <c:pt idx="5509">
                  <c:v>2441</c:v>
                </c:pt>
                <c:pt idx="5510">
                  <c:v>2441</c:v>
                </c:pt>
                <c:pt idx="5511">
                  <c:v>2441</c:v>
                </c:pt>
                <c:pt idx="5512">
                  <c:v>2441</c:v>
                </c:pt>
                <c:pt idx="5513">
                  <c:v>2441</c:v>
                </c:pt>
                <c:pt idx="5514">
                  <c:v>2441</c:v>
                </c:pt>
                <c:pt idx="5515">
                  <c:v>2441</c:v>
                </c:pt>
                <c:pt idx="5516">
                  <c:v>2442</c:v>
                </c:pt>
                <c:pt idx="5517">
                  <c:v>2442</c:v>
                </c:pt>
                <c:pt idx="5518">
                  <c:v>2443</c:v>
                </c:pt>
                <c:pt idx="5519">
                  <c:v>2443</c:v>
                </c:pt>
                <c:pt idx="5520">
                  <c:v>2443</c:v>
                </c:pt>
                <c:pt idx="5521">
                  <c:v>2443</c:v>
                </c:pt>
                <c:pt idx="5522">
                  <c:v>2443</c:v>
                </c:pt>
                <c:pt idx="5523">
                  <c:v>2443</c:v>
                </c:pt>
                <c:pt idx="5524">
                  <c:v>2443</c:v>
                </c:pt>
                <c:pt idx="5525">
                  <c:v>2443</c:v>
                </c:pt>
                <c:pt idx="5526">
                  <c:v>2443</c:v>
                </c:pt>
                <c:pt idx="5527">
                  <c:v>2443</c:v>
                </c:pt>
                <c:pt idx="5528">
                  <c:v>2443</c:v>
                </c:pt>
                <c:pt idx="5529">
                  <c:v>2443</c:v>
                </c:pt>
                <c:pt idx="5530">
                  <c:v>2443</c:v>
                </c:pt>
                <c:pt idx="5531">
                  <c:v>2443</c:v>
                </c:pt>
                <c:pt idx="5532">
                  <c:v>2444</c:v>
                </c:pt>
                <c:pt idx="5533">
                  <c:v>2445</c:v>
                </c:pt>
                <c:pt idx="5534">
                  <c:v>2446</c:v>
                </c:pt>
                <c:pt idx="5535">
                  <c:v>2447</c:v>
                </c:pt>
                <c:pt idx="5536">
                  <c:v>2447</c:v>
                </c:pt>
                <c:pt idx="5537">
                  <c:v>2447</c:v>
                </c:pt>
                <c:pt idx="5538">
                  <c:v>2447</c:v>
                </c:pt>
                <c:pt idx="5539">
                  <c:v>2447</c:v>
                </c:pt>
                <c:pt idx="5540">
                  <c:v>2447</c:v>
                </c:pt>
                <c:pt idx="5541">
                  <c:v>2447</c:v>
                </c:pt>
                <c:pt idx="5542">
                  <c:v>2448</c:v>
                </c:pt>
                <c:pt idx="5543">
                  <c:v>2448</c:v>
                </c:pt>
                <c:pt idx="5544">
                  <c:v>2448</c:v>
                </c:pt>
                <c:pt idx="5545">
                  <c:v>2448</c:v>
                </c:pt>
                <c:pt idx="5546">
                  <c:v>2449</c:v>
                </c:pt>
                <c:pt idx="5547">
                  <c:v>2449</c:v>
                </c:pt>
                <c:pt idx="5548">
                  <c:v>2450</c:v>
                </c:pt>
                <c:pt idx="5549">
                  <c:v>2450</c:v>
                </c:pt>
                <c:pt idx="5550">
                  <c:v>2451</c:v>
                </c:pt>
                <c:pt idx="5551">
                  <c:v>2451</c:v>
                </c:pt>
                <c:pt idx="5552">
                  <c:v>2451</c:v>
                </c:pt>
                <c:pt idx="5553">
                  <c:v>2452</c:v>
                </c:pt>
                <c:pt idx="5554">
                  <c:v>2452</c:v>
                </c:pt>
                <c:pt idx="5555">
                  <c:v>2452</c:v>
                </c:pt>
                <c:pt idx="5556">
                  <c:v>2453</c:v>
                </c:pt>
                <c:pt idx="5557">
                  <c:v>2454</c:v>
                </c:pt>
                <c:pt idx="5558">
                  <c:v>2454</c:v>
                </c:pt>
                <c:pt idx="5559">
                  <c:v>2454</c:v>
                </c:pt>
                <c:pt idx="5560">
                  <c:v>2454</c:v>
                </c:pt>
                <c:pt idx="5561">
                  <c:v>2454</c:v>
                </c:pt>
                <c:pt idx="5562">
                  <c:v>2454</c:v>
                </c:pt>
                <c:pt idx="5563">
                  <c:v>2454</c:v>
                </c:pt>
                <c:pt idx="5564">
                  <c:v>2455</c:v>
                </c:pt>
                <c:pt idx="5565">
                  <c:v>2455</c:v>
                </c:pt>
                <c:pt idx="5566">
                  <c:v>2455</c:v>
                </c:pt>
                <c:pt idx="5567">
                  <c:v>2455</c:v>
                </c:pt>
                <c:pt idx="5568">
                  <c:v>2455</c:v>
                </c:pt>
                <c:pt idx="5569">
                  <c:v>2455</c:v>
                </c:pt>
                <c:pt idx="5570">
                  <c:v>2455</c:v>
                </c:pt>
                <c:pt idx="5571">
                  <c:v>2455</c:v>
                </c:pt>
                <c:pt idx="5572">
                  <c:v>2455</c:v>
                </c:pt>
                <c:pt idx="5573">
                  <c:v>2455</c:v>
                </c:pt>
                <c:pt idx="5574">
                  <c:v>2456</c:v>
                </c:pt>
                <c:pt idx="5575">
                  <c:v>2457</c:v>
                </c:pt>
                <c:pt idx="5576">
                  <c:v>2457</c:v>
                </c:pt>
                <c:pt idx="5577">
                  <c:v>2458</c:v>
                </c:pt>
                <c:pt idx="5578">
                  <c:v>2458</c:v>
                </c:pt>
                <c:pt idx="5579">
                  <c:v>2459</c:v>
                </c:pt>
                <c:pt idx="5580">
                  <c:v>2460</c:v>
                </c:pt>
                <c:pt idx="5581">
                  <c:v>2460</c:v>
                </c:pt>
                <c:pt idx="5582">
                  <c:v>2461</c:v>
                </c:pt>
                <c:pt idx="5583">
                  <c:v>2461</c:v>
                </c:pt>
                <c:pt idx="5584">
                  <c:v>2461</c:v>
                </c:pt>
                <c:pt idx="5585">
                  <c:v>2462</c:v>
                </c:pt>
                <c:pt idx="5586">
                  <c:v>2462</c:v>
                </c:pt>
                <c:pt idx="5587">
                  <c:v>2462</c:v>
                </c:pt>
                <c:pt idx="5588">
                  <c:v>2463</c:v>
                </c:pt>
                <c:pt idx="5589">
                  <c:v>2463</c:v>
                </c:pt>
                <c:pt idx="5590">
                  <c:v>2464</c:v>
                </c:pt>
                <c:pt idx="5591">
                  <c:v>2464</c:v>
                </c:pt>
                <c:pt idx="5592">
                  <c:v>2464</c:v>
                </c:pt>
                <c:pt idx="5593">
                  <c:v>2465</c:v>
                </c:pt>
                <c:pt idx="5594">
                  <c:v>2466</c:v>
                </c:pt>
                <c:pt idx="5595">
                  <c:v>2467</c:v>
                </c:pt>
                <c:pt idx="5596">
                  <c:v>2468</c:v>
                </c:pt>
                <c:pt idx="5597">
                  <c:v>2469</c:v>
                </c:pt>
                <c:pt idx="5598">
                  <c:v>2470</c:v>
                </c:pt>
                <c:pt idx="5599">
                  <c:v>2471</c:v>
                </c:pt>
                <c:pt idx="5600">
                  <c:v>2471</c:v>
                </c:pt>
                <c:pt idx="5601">
                  <c:v>2471</c:v>
                </c:pt>
                <c:pt idx="5602">
                  <c:v>2472</c:v>
                </c:pt>
                <c:pt idx="5603">
                  <c:v>2473</c:v>
                </c:pt>
                <c:pt idx="5604">
                  <c:v>2474</c:v>
                </c:pt>
                <c:pt idx="5605">
                  <c:v>2474</c:v>
                </c:pt>
                <c:pt idx="5606">
                  <c:v>2474</c:v>
                </c:pt>
                <c:pt idx="5607">
                  <c:v>2474</c:v>
                </c:pt>
                <c:pt idx="5608">
                  <c:v>2474</c:v>
                </c:pt>
                <c:pt idx="5609">
                  <c:v>2474</c:v>
                </c:pt>
                <c:pt idx="5610">
                  <c:v>2474</c:v>
                </c:pt>
                <c:pt idx="5611">
                  <c:v>2474</c:v>
                </c:pt>
                <c:pt idx="5612">
                  <c:v>2475</c:v>
                </c:pt>
                <c:pt idx="5613">
                  <c:v>2475</c:v>
                </c:pt>
                <c:pt idx="5614">
                  <c:v>2476</c:v>
                </c:pt>
                <c:pt idx="5615">
                  <c:v>2477</c:v>
                </c:pt>
                <c:pt idx="5616">
                  <c:v>2478</c:v>
                </c:pt>
                <c:pt idx="5617">
                  <c:v>2479</c:v>
                </c:pt>
                <c:pt idx="5618">
                  <c:v>2479</c:v>
                </c:pt>
                <c:pt idx="5619">
                  <c:v>2479</c:v>
                </c:pt>
                <c:pt idx="5620">
                  <c:v>2479</c:v>
                </c:pt>
                <c:pt idx="5621">
                  <c:v>2479</c:v>
                </c:pt>
                <c:pt idx="5622">
                  <c:v>2479</c:v>
                </c:pt>
                <c:pt idx="5623">
                  <c:v>2479</c:v>
                </c:pt>
                <c:pt idx="5624">
                  <c:v>2479</c:v>
                </c:pt>
                <c:pt idx="5625">
                  <c:v>2479</c:v>
                </c:pt>
                <c:pt idx="5626">
                  <c:v>2479</c:v>
                </c:pt>
                <c:pt idx="5627">
                  <c:v>2480</c:v>
                </c:pt>
                <c:pt idx="5628">
                  <c:v>2481</c:v>
                </c:pt>
                <c:pt idx="5629">
                  <c:v>2482</c:v>
                </c:pt>
                <c:pt idx="5630">
                  <c:v>2482</c:v>
                </c:pt>
                <c:pt idx="5631">
                  <c:v>2483</c:v>
                </c:pt>
                <c:pt idx="5632">
                  <c:v>2484</c:v>
                </c:pt>
                <c:pt idx="5633">
                  <c:v>2485</c:v>
                </c:pt>
                <c:pt idx="5634">
                  <c:v>2485</c:v>
                </c:pt>
                <c:pt idx="5635">
                  <c:v>2485</c:v>
                </c:pt>
                <c:pt idx="5636">
                  <c:v>2486</c:v>
                </c:pt>
                <c:pt idx="5637">
                  <c:v>2486</c:v>
                </c:pt>
                <c:pt idx="5638">
                  <c:v>2487</c:v>
                </c:pt>
                <c:pt idx="5639">
                  <c:v>2488</c:v>
                </c:pt>
                <c:pt idx="5640">
                  <c:v>2489</c:v>
                </c:pt>
                <c:pt idx="5641">
                  <c:v>2490</c:v>
                </c:pt>
                <c:pt idx="5642">
                  <c:v>2490</c:v>
                </c:pt>
                <c:pt idx="5643">
                  <c:v>2491</c:v>
                </c:pt>
                <c:pt idx="5644">
                  <c:v>2492</c:v>
                </c:pt>
                <c:pt idx="5645">
                  <c:v>2493</c:v>
                </c:pt>
                <c:pt idx="5646">
                  <c:v>2494</c:v>
                </c:pt>
                <c:pt idx="5647">
                  <c:v>2495</c:v>
                </c:pt>
                <c:pt idx="5648">
                  <c:v>2495</c:v>
                </c:pt>
                <c:pt idx="5649">
                  <c:v>2495</c:v>
                </c:pt>
                <c:pt idx="5650">
                  <c:v>2495</c:v>
                </c:pt>
                <c:pt idx="5651">
                  <c:v>2495</c:v>
                </c:pt>
                <c:pt idx="5652">
                  <c:v>2495</c:v>
                </c:pt>
                <c:pt idx="5653">
                  <c:v>2495</c:v>
                </c:pt>
                <c:pt idx="5654">
                  <c:v>2495</c:v>
                </c:pt>
                <c:pt idx="5655">
                  <c:v>2495</c:v>
                </c:pt>
                <c:pt idx="5656">
                  <c:v>2495</c:v>
                </c:pt>
                <c:pt idx="5657">
                  <c:v>2495</c:v>
                </c:pt>
                <c:pt idx="5658">
                  <c:v>2495</c:v>
                </c:pt>
                <c:pt idx="5659">
                  <c:v>2495</c:v>
                </c:pt>
                <c:pt idx="5660">
                  <c:v>2495</c:v>
                </c:pt>
                <c:pt idx="5661">
                  <c:v>2495</c:v>
                </c:pt>
                <c:pt idx="5662">
                  <c:v>2495</c:v>
                </c:pt>
                <c:pt idx="5663">
                  <c:v>2496</c:v>
                </c:pt>
                <c:pt idx="5664">
                  <c:v>2496</c:v>
                </c:pt>
                <c:pt idx="5665">
                  <c:v>2497</c:v>
                </c:pt>
                <c:pt idx="5666">
                  <c:v>2497</c:v>
                </c:pt>
                <c:pt idx="5667">
                  <c:v>2497</c:v>
                </c:pt>
                <c:pt idx="5668">
                  <c:v>2498</c:v>
                </c:pt>
                <c:pt idx="5669">
                  <c:v>2499</c:v>
                </c:pt>
                <c:pt idx="5670">
                  <c:v>2499</c:v>
                </c:pt>
                <c:pt idx="5671">
                  <c:v>2499</c:v>
                </c:pt>
                <c:pt idx="5672">
                  <c:v>2500</c:v>
                </c:pt>
                <c:pt idx="5673">
                  <c:v>2501</c:v>
                </c:pt>
                <c:pt idx="5674">
                  <c:v>2502</c:v>
                </c:pt>
                <c:pt idx="5675">
                  <c:v>2503</c:v>
                </c:pt>
                <c:pt idx="5676">
                  <c:v>2504</c:v>
                </c:pt>
                <c:pt idx="5677">
                  <c:v>2505</c:v>
                </c:pt>
                <c:pt idx="5678">
                  <c:v>2506</c:v>
                </c:pt>
                <c:pt idx="5679">
                  <c:v>2507</c:v>
                </c:pt>
                <c:pt idx="5680">
                  <c:v>2508</c:v>
                </c:pt>
                <c:pt idx="5681">
                  <c:v>2508</c:v>
                </c:pt>
                <c:pt idx="5682">
                  <c:v>2508</c:v>
                </c:pt>
                <c:pt idx="5683">
                  <c:v>2508</c:v>
                </c:pt>
                <c:pt idx="5684">
                  <c:v>2509</c:v>
                </c:pt>
                <c:pt idx="5685">
                  <c:v>2509</c:v>
                </c:pt>
                <c:pt idx="5686">
                  <c:v>2509</c:v>
                </c:pt>
                <c:pt idx="5687">
                  <c:v>2510</c:v>
                </c:pt>
                <c:pt idx="5688">
                  <c:v>2510</c:v>
                </c:pt>
                <c:pt idx="5689">
                  <c:v>2510</c:v>
                </c:pt>
                <c:pt idx="5690">
                  <c:v>2510</c:v>
                </c:pt>
                <c:pt idx="5691">
                  <c:v>2511</c:v>
                </c:pt>
                <c:pt idx="5692">
                  <c:v>2512</c:v>
                </c:pt>
                <c:pt idx="5693">
                  <c:v>2513</c:v>
                </c:pt>
                <c:pt idx="5694">
                  <c:v>2514</c:v>
                </c:pt>
                <c:pt idx="5695">
                  <c:v>2515</c:v>
                </c:pt>
                <c:pt idx="5696">
                  <c:v>2515</c:v>
                </c:pt>
                <c:pt idx="5697">
                  <c:v>2515</c:v>
                </c:pt>
                <c:pt idx="5698">
                  <c:v>2515</c:v>
                </c:pt>
                <c:pt idx="5699">
                  <c:v>2516</c:v>
                </c:pt>
                <c:pt idx="5700">
                  <c:v>2517</c:v>
                </c:pt>
                <c:pt idx="5701">
                  <c:v>2517</c:v>
                </c:pt>
                <c:pt idx="5702">
                  <c:v>2517</c:v>
                </c:pt>
                <c:pt idx="5703">
                  <c:v>2517</c:v>
                </c:pt>
                <c:pt idx="5704">
                  <c:v>2517</c:v>
                </c:pt>
                <c:pt idx="5705">
                  <c:v>2517</c:v>
                </c:pt>
                <c:pt idx="5706">
                  <c:v>2518</c:v>
                </c:pt>
                <c:pt idx="5707">
                  <c:v>2518</c:v>
                </c:pt>
                <c:pt idx="5708">
                  <c:v>2518</c:v>
                </c:pt>
                <c:pt idx="5709">
                  <c:v>2518</c:v>
                </c:pt>
                <c:pt idx="5710">
                  <c:v>2519</c:v>
                </c:pt>
                <c:pt idx="5711">
                  <c:v>2520</c:v>
                </c:pt>
                <c:pt idx="5712">
                  <c:v>2521</c:v>
                </c:pt>
                <c:pt idx="5713">
                  <c:v>2521</c:v>
                </c:pt>
                <c:pt idx="5714">
                  <c:v>2521</c:v>
                </c:pt>
                <c:pt idx="5715">
                  <c:v>2521</c:v>
                </c:pt>
                <c:pt idx="5716">
                  <c:v>2521</c:v>
                </c:pt>
                <c:pt idx="5717">
                  <c:v>2521</c:v>
                </c:pt>
                <c:pt idx="5718">
                  <c:v>2521</c:v>
                </c:pt>
                <c:pt idx="5719">
                  <c:v>2522</c:v>
                </c:pt>
                <c:pt idx="5720">
                  <c:v>2523</c:v>
                </c:pt>
                <c:pt idx="5721">
                  <c:v>2524</c:v>
                </c:pt>
                <c:pt idx="5722">
                  <c:v>2525</c:v>
                </c:pt>
                <c:pt idx="5723">
                  <c:v>2525</c:v>
                </c:pt>
                <c:pt idx="5724">
                  <c:v>2526</c:v>
                </c:pt>
                <c:pt idx="5725">
                  <c:v>2527</c:v>
                </c:pt>
                <c:pt idx="5726">
                  <c:v>2528</c:v>
                </c:pt>
                <c:pt idx="5727">
                  <c:v>2529</c:v>
                </c:pt>
                <c:pt idx="5728">
                  <c:v>2530</c:v>
                </c:pt>
                <c:pt idx="5729">
                  <c:v>2531</c:v>
                </c:pt>
                <c:pt idx="5730">
                  <c:v>2531</c:v>
                </c:pt>
                <c:pt idx="5731">
                  <c:v>2532</c:v>
                </c:pt>
                <c:pt idx="5732">
                  <c:v>2532</c:v>
                </c:pt>
                <c:pt idx="5733">
                  <c:v>2533</c:v>
                </c:pt>
                <c:pt idx="5734">
                  <c:v>2534</c:v>
                </c:pt>
                <c:pt idx="5735">
                  <c:v>2535</c:v>
                </c:pt>
                <c:pt idx="5736">
                  <c:v>2536</c:v>
                </c:pt>
                <c:pt idx="5737">
                  <c:v>2536</c:v>
                </c:pt>
                <c:pt idx="5738">
                  <c:v>2536</c:v>
                </c:pt>
                <c:pt idx="5739">
                  <c:v>2536</c:v>
                </c:pt>
                <c:pt idx="5740">
                  <c:v>2536</c:v>
                </c:pt>
                <c:pt idx="5741">
                  <c:v>2537</c:v>
                </c:pt>
                <c:pt idx="5742">
                  <c:v>2538</c:v>
                </c:pt>
                <c:pt idx="5743">
                  <c:v>2539</c:v>
                </c:pt>
                <c:pt idx="5744">
                  <c:v>2539</c:v>
                </c:pt>
                <c:pt idx="5745">
                  <c:v>2539</c:v>
                </c:pt>
                <c:pt idx="5746">
                  <c:v>2540</c:v>
                </c:pt>
                <c:pt idx="5747">
                  <c:v>2541</c:v>
                </c:pt>
                <c:pt idx="5748">
                  <c:v>2542</c:v>
                </c:pt>
                <c:pt idx="5749">
                  <c:v>2542</c:v>
                </c:pt>
                <c:pt idx="5750">
                  <c:v>2543</c:v>
                </c:pt>
                <c:pt idx="5751">
                  <c:v>2544</c:v>
                </c:pt>
                <c:pt idx="5752">
                  <c:v>2545</c:v>
                </c:pt>
                <c:pt idx="5753">
                  <c:v>2546</c:v>
                </c:pt>
                <c:pt idx="5754">
                  <c:v>2547</c:v>
                </c:pt>
                <c:pt idx="5755">
                  <c:v>2548</c:v>
                </c:pt>
                <c:pt idx="5756">
                  <c:v>2549</c:v>
                </c:pt>
                <c:pt idx="5757">
                  <c:v>2550</c:v>
                </c:pt>
                <c:pt idx="5758">
                  <c:v>2551</c:v>
                </c:pt>
                <c:pt idx="5759">
                  <c:v>2552</c:v>
                </c:pt>
                <c:pt idx="5760">
                  <c:v>2553</c:v>
                </c:pt>
                <c:pt idx="5761">
                  <c:v>2554</c:v>
                </c:pt>
                <c:pt idx="5762">
                  <c:v>2555</c:v>
                </c:pt>
                <c:pt idx="5763">
                  <c:v>2556</c:v>
                </c:pt>
                <c:pt idx="5764">
                  <c:v>2557</c:v>
                </c:pt>
                <c:pt idx="5765">
                  <c:v>2558</c:v>
                </c:pt>
                <c:pt idx="5766">
                  <c:v>2558</c:v>
                </c:pt>
                <c:pt idx="5767">
                  <c:v>2558</c:v>
                </c:pt>
                <c:pt idx="5768">
                  <c:v>2559</c:v>
                </c:pt>
                <c:pt idx="5769">
                  <c:v>2559</c:v>
                </c:pt>
                <c:pt idx="5770">
                  <c:v>2559</c:v>
                </c:pt>
                <c:pt idx="5771">
                  <c:v>2559</c:v>
                </c:pt>
                <c:pt idx="5772">
                  <c:v>2559</c:v>
                </c:pt>
                <c:pt idx="5773">
                  <c:v>2559</c:v>
                </c:pt>
                <c:pt idx="5774">
                  <c:v>2559</c:v>
                </c:pt>
                <c:pt idx="5775">
                  <c:v>2559</c:v>
                </c:pt>
                <c:pt idx="5776">
                  <c:v>2560</c:v>
                </c:pt>
                <c:pt idx="5777">
                  <c:v>2561</c:v>
                </c:pt>
                <c:pt idx="5778">
                  <c:v>2561</c:v>
                </c:pt>
                <c:pt idx="5779">
                  <c:v>2562</c:v>
                </c:pt>
                <c:pt idx="5780">
                  <c:v>2563</c:v>
                </c:pt>
                <c:pt idx="5781">
                  <c:v>2563</c:v>
                </c:pt>
                <c:pt idx="5782">
                  <c:v>2564</c:v>
                </c:pt>
                <c:pt idx="5783">
                  <c:v>2564</c:v>
                </c:pt>
                <c:pt idx="5784">
                  <c:v>2565</c:v>
                </c:pt>
                <c:pt idx="5785">
                  <c:v>2565</c:v>
                </c:pt>
                <c:pt idx="5786">
                  <c:v>2565</c:v>
                </c:pt>
                <c:pt idx="5787">
                  <c:v>2565</c:v>
                </c:pt>
                <c:pt idx="5788">
                  <c:v>2566</c:v>
                </c:pt>
                <c:pt idx="5789">
                  <c:v>2566</c:v>
                </c:pt>
                <c:pt idx="5790">
                  <c:v>2566</c:v>
                </c:pt>
                <c:pt idx="5791">
                  <c:v>2566</c:v>
                </c:pt>
                <c:pt idx="5792">
                  <c:v>2566</c:v>
                </c:pt>
                <c:pt idx="5793">
                  <c:v>2566</c:v>
                </c:pt>
                <c:pt idx="5794">
                  <c:v>2566</c:v>
                </c:pt>
                <c:pt idx="5795">
                  <c:v>2566</c:v>
                </c:pt>
                <c:pt idx="5796">
                  <c:v>2567</c:v>
                </c:pt>
                <c:pt idx="5797">
                  <c:v>2567</c:v>
                </c:pt>
                <c:pt idx="5798">
                  <c:v>2567</c:v>
                </c:pt>
                <c:pt idx="5799">
                  <c:v>2567</c:v>
                </c:pt>
                <c:pt idx="5800">
                  <c:v>2568</c:v>
                </c:pt>
                <c:pt idx="5801">
                  <c:v>2568</c:v>
                </c:pt>
                <c:pt idx="5802">
                  <c:v>2568</c:v>
                </c:pt>
                <c:pt idx="5803">
                  <c:v>2569</c:v>
                </c:pt>
                <c:pt idx="5804">
                  <c:v>2569</c:v>
                </c:pt>
                <c:pt idx="5805">
                  <c:v>2569</c:v>
                </c:pt>
                <c:pt idx="5806">
                  <c:v>2570</c:v>
                </c:pt>
                <c:pt idx="5807">
                  <c:v>2570</c:v>
                </c:pt>
                <c:pt idx="5808">
                  <c:v>2570</c:v>
                </c:pt>
                <c:pt idx="5809">
                  <c:v>2570</c:v>
                </c:pt>
                <c:pt idx="5810">
                  <c:v>2570</c:v>
                </c:pt>
                <c:pt idx="5811">
                  <c:v>2570</c:v>
                </c:pt>
                <c:pt idx="5812">
                  <c:v>2571</c:v>
                </c:pt>
                <c:pt idx="5813">
                  <c:v>2572</c:v>
                </c:pt>
                <c:pt idx="5814">
                  <c:v>2572</c:v>
                </c:pt>
                <c:pt idx="5815">
                  <c:v>2572</c:v>
                </c:pt>
                <c:pt idx="5816">
                  <c:v>2572</c:v>
                </c:pt>
                <c:pt idx="5817">
                  <c:v>2572</c:v>
                </c:pt>
                <c:pt idx="5818">
                  <c:v>2572</c:v>
                </c:pt>
                <c:pt idx="5819">
                  <c:v>2572</c:v>
                </c:pt>
                <c:pt idx="5820">
                  <c:v>2572</c:v>
                </c:pt>
                <c:pt idx="5821">
                  <c:v>2572</c:v>
                </c:pt>
                <c:pt idx="5822">
                  <c:v>2572</c:v>
                </c:pt>
                <c:pt idx="5823">
                  <c:v>2572</c:v>
                </c:pt>
                <c:pt idx="5824">
                  <c:v>2572</c:v>
                </c:pt>
                <c:pt idx="5825">
                  <c:v>2572</c:v>
                </c:pt>
                <c:pt idx="5826">
                  <c:v>2572</c:v>
                </c:pt>
                <c:pt idx="5827">
                  <c:v>2572</c:v>
                </c:pt>
                <c:pt idx="5828">
                  <c:v>2572</c:v>
                </c:pt>
                <c:pt idx="5829">
                  <c:v>2572</c:v>
                </c:pt>
                <c:pt idx="5830">
                  <c:v>2572</c:v>
                </c:pt>
                <c:pt idx="5831">
                  <c:v>2572</c:v>
                </c:pt>
                <c:pt idx="5832">
                  <c:v>2573</c:v>
                </c:pt>
                <c:pt idx="5833">
                  <c:v>2574</c:v>
                </c:pt>
                <c:pt idx="5834">
                  <c:v>2575</c:v>
                </c:pt>
                <c:pt idx="5835">
                  <c:v>2575</c:v>
                </c:pt>
                <c:pt idx="5836">
                  <c:v>2576</c:v>
                </c:pt>
                <c:pt idx="5837">
                  <c:v>2577</c:v>
                </c:pt>
                <c:pt idx="5838">
                  <c:v>2578</c:v>
                </c:pt>
                <c:pt idx="5839">
                  <c:v>2579</c:v>
                </c:pt>
                <c:pt idx="5840">
                  <c:v>2579</c:v>
                </c:pt>
                <c:pt idx="5841">
                  <c:v>2579</c:v>
                </c:pt>
                <c:pt idx="5842">
                  <c:v>2580</c:v>
                </c:pt>
                <c:pt idx="5843">
                  <c:v>2580</c:v>
                </c:pt>
                <c:pt idx="5844">
                  <c:v>2580</c:v>
                </c:pt>
                <c:pt idx="5845">
                  <c:v>2580</c:v>
                </c:pt>
                <c:pt idx="5846">
                  <c:v>2581</c:v>
                </c:pt>
                <c:pt idx="5847">
                  <c:v>2581</c:v>
                </c:pt>
                <c:pt idx="5848">
                  <c:v>2581</c:v>
                </c:pt>
                <c:pt idx="5849">
                  <c:v>2582</c:v>
                </c:pt>
                <c:pt idx="5850">
                  <c:v>2583</c:v>
                </c:pt>
                <c:pt idx="5851">
                  <c:v>2584</c:v>
                </c:pt>
                <c:pt idx="5852">
                  <c:v>2584</c:v>
                </c:pt>
                <c:pt idx="5853">
                  <c:v>2584</c:v>
                </c:pt>
                <c:pt idx="5854">
                  <c:v>2584</c:v>
                </c:pt>
                <c:pt idx="5855">
                  <c:v>2584</c:v>
                </c:pt>
                <c:pt idx="5856">
                  <c:v>2584</c:v>
                </c:pt>
                <c:pt idx="5857">
                  <c:v>2584</c:v>
                </c:pt>
                <c:pt idx="5858">
                  <c:v>2584</c:v>
                </c:pt>
                <c:pt idx="5859">
                  <c:v>2584</c:v>
                </c:pt>
                <c:pt idx="5860">
                  <c:v>2585</c:v>
                </c:pt>
                <c:pt idx="5861">
                  <c:v>2585</c:v>
                </c:pt>
                <c:pt idx="5862">
                  <c:v>2585</c:v>
                </c:pt>
                <c:pt idx="5863">
                  <c:v>2585</c:v>
                </c:pt>
                <c:pt idx="5864">
                  <c:v>2585</c:v>
                </c:pt>
                <c:pt idx="5865">
                  <c:v>2585</c:v>
                </c:pt>
                <c:pt idx="5866">
                  <c:v>2585</c:v>
                </c:pt>
                <c:pt idx="5867">
                  <c:v>2585</c:v>
                </c:pt>
                <c:pt idx="5868">
                  <c:v>2585</c:v>
                </c:pt>
                <c:pt idx="5869">
                  <c:v>2585</c:v>
                </c:pt>
                <c:pt idx="5870">
                  <c:v>2585</c:v>
                </c:pt>
                <c:pt idx="5871">
                  <c:v>2585</c:v>
                </c:pt>
                <c:pt idx="5872">
                  <c:v>2585</c:v>
                </c:pt>
                <c:pt idx="5873">
                  <c:v>2585</c:v>
                </c:pt>
                <c:pt idx="5874">
                  <c:v>2585</c:v>
                </c:pt>
                <c:pt idx="5875">
                  <c:v>2585</c:v>
                </c:pt>
                <c:pt idx="5876">
                  <c:v>2585</c:v>
                </c:pt>
                <c:pt idx="5877">
                  <c:v>2585</c:v>
                </c:pt>
                <c:pt idx="5878">
                  <c:v>2585</c:v>
                </c:pt>
                <c:pt idx="5879">
                  <c:v>2585</c:v>
                </c:pt>
                <c:pt idx="5880">
                  <c:v>2585</c:v>
                </c:pt>
                <c:pt idx="5881">
                  <c:v>2585</c:v>
                </c:pt>
                <c:pt idx="5882">
                  <c:v>2586</c:v>
                </c:pt>
                <c:pt idx="5883">
                  <c:v>2586</c:v>
                </c:pt>
                <c:pt idx="5884">
                  <c:v>2586</c:v>
                </c:pt>
                <c:pt idx="5885">
                  <c:v>2587</c:v>
                </c:pt>
                <c:pt idx="5886">
                  <c:v>2587</c:v>
                </c:pt>
                <c:pt idx="5887">
                  <c:v>2587</c:v>
                </c:pt>
                <c:pt idx="5888">
                  <c:v>2587</c:v>
                </c:pt>
                <c:pt idx="5889">
                  <c:v>2588</c:v>
                </c:pt>
                <c:pt idx="5890">
                  <c:v>2588</c:v>
                </c:pt>
                <c:pt idx="5891">
                  <c:v>2588</c:v>
                </c:pt>
                <c:pt idx="5892">
                  <c:v>2588</c:v>
                </c:pt>
                <c:pt idx="5893">
                  <c:v>2589</c:v>
                </c:pt>
                <c:pt idx="5894">
                  <c:v>2589</c:v>
                </c:pt>
                <c:pt idx="5895">
                  <c:v>2589</c:v>
                </c:pt>
                <c:pt idx="5896">
                  <c:v>2589</c:v>
                </c:pt>
                <c:pt idx="5897">
                  <c:v>2590</c:v>
                </c:pt>
                <c:pt idx="5898">
                  <c:v>2590</c:v>
                </c:pt>
                <c:pt idx="5899">
                  <c:v>2590</c:v>
                </c:pt>
                <c:pt idx="5900">
                  <c:v>2591</c:v>
                </c:pt>
                <c:pt idx="5901">
                  <c:v>2591</c:v>
                </c:pt>
                <c:pt idx="5902">
                  <c:v>2591</c:v>
                </c:pt>
                <c:pt idx="5903">
                  <c:v>2591</c:v>
                </c:pt>
                <c:pt idx="5904">
                  <c:v>2591</c:v>
                </c:pt>
                <c:pt idx="5905">
                  <c:v>2591</c:v>
                </c:pt>
                <c:pt idx="5906">
                  <c:v>2591</c:v>
                </c:pt>
                <c:pt idx="5907">
                  <c:v>2591</c:v>
                </c:pt>
                <c:pt idx="5908">
                  <c:v>2591</c:v>
                </c:pt>
                <c:pt idx="5909">
                  <c:v>2591</c:v>
                </c:pt>
                <c:pt idx="5910">
                  <c:v>2591</c:v>
                </c:pt>
                <c:pt idx="5911">
                  <c:v>2591</c:v>
                </c:pt>
                <c:pt idx="5912">
                  <c:v>2591</c:v>
                </c:pt>
                <c:pt idx="5913">
                  <c:v>2591</c:v>
                </c:pt>
                <c:pt idx="5914">
                  <c:v>2591</c:v>
                </c:pt>
                <c:pt idx="5915">
                  <c:v>2591</c:v>
                </c:pt>
                <c:pt idx="5916">
                  <c:v>2591</c:v>
                </c:pt>
                <c:pt idx="5917">
                  <c:v>2591</c:v>
                </c:pt>
                <c:pt idx="5918">
                  <c:v>2591</c:v>
                </c:pt>
                <c:pt idx="5919">
                  <c:v>2591</c:v>
                </c:pt>
                <c:pt idx="5920">
                  <c:v>2591</c:v>
                </c:pt>
                <c:pt idx="5921">
                  <c:v>2591</c:v>
                </c:pt>
                <c:pt idx="5922">
                  <c:v>2591</c:v>
                </c:pt>
                <c:pt idx="5923">
                  <c:v>2591</c:v>
                </c:pt>
                <c:pt idx="5924">
                  <c:v>2592</c:v>
                </c:pt>
                <c:pt idx="5925">
                  <c:v>2593</c:v>
                </c:pt>
                <c:pt idx="5926">
                  <c:v>2594</c:v>
                </c:pt>
                <c:pt idx="5927">
                  <c:v>2595</c:v>
                </c:pt>
                <c:pt idx="5928">
                  <c:v>2595</c:v>
                </c:pt>
                <c:pt idx="5929">
                  <c:v>2595</c:v>
                </c:pt>
                <c:pt idx="5930">
                  <c:v>2595</c:v>
                </c:pt>
                <c:pt idx="5931">
                  <c:v>2596</c:v>
                </c:pt>
                <c:pt idx="5932">
                  <c:v>2596</c:v>
                </c:pt>
                <c:pt idx="5933">
                  <c:v>2597</c:v>
                </c:pt>
                <c:pt idx="5934">
                  <c:v>2598</c:v>
                </c:pt>
                <c:pt idx="5935">
                  <c:v>2599</c:v>
                </c:pt>
                <c:pt idx="5936">
                  <c:v>2599</c:v>
                </c:pt>
                <c:pt idx="5937">
                  <c:v>2600</c:v>
                </c:pt>
                <c:pt idx="5938">
                  <c:v>2600</c:v>
                </c:pt>
                <c:pt idx="5939">
                  <c:v>2600</c:v>
                </c:pt>
                <c:pt idx="5940">
                  <c:v>2600</c:v>
                </c:pt>
                <c:pt idx="5941">
                  <c:v>2600</c:v>
                </c:pt>
                <c:pt idx="5942">
                  <c:v>2600</c:v>
                </c:pt>
                <c:pt idx="5943">
                  <c:v>2600</c:v>
                </c:pt>
                <c:pt idx="5944">
                  <c:v>2600</c:v>
                </c:pt>
                <c:pt idx="5945">
                  <c:v>2600</c:v>
                </c:pt>
                <c:pt idx="5946">
                  <c:v>2600</c:v>
                </c:pt>
                <c:pt idx="5947">
                  <c:v>2600</c:v>
                </c:pt>
                <c:pt idx="5948">
                  <c:v>2600</c:v>
                </c:pt>
                <c:pt idx="5949">
                  <c:v>2600</c:v>
                </c:pt>
                <c:pt idx="5950">
                  <c:v>2600</c:v>
                </c:pt>
                <c:pt idx="5951">
                  <c:v>2600</c:v>
                </c:pt>
                <c:pt idx="5952">
                  <c:v>2600</c:v>
                </c:pt>
                <c:pt idx="5953">
                  <c:v>2600</c:v>
                </c:pt>
                <c:pt idx="5954">
                  <c:v>2600</c:v>
                </c:pt>
                <c:pt idx="5955">
                  <c:v>2600</c:v>
                </c:pt>
                <c:pt idx="5956">
                  <c:v>2600</c:v>
                </c:pt>
                <c:pt idx="5957">
                  <c:v>2601</c:v>
                </c:pt>
                <c:pt idx="5958">
                  <c:v>2602</c:v>
                </c:pt>
                <c:pt idx="5959">
                  <c:v>2603</c:v>
                </c:pt>
                <c:pt idx="5960">
                  <c:v>2604</c:v>
                </c:pt>
                <c:pt idx="5961">
                  <c:v>2604</c:v>
                </c:pt>
                <c:pt idx="5962">
                  <c:v>2604</c:v>
                </c:pt>
                <c:pt idx="5963">
                  <c:v>2605</c:v>
                </c:pt>
                <c:pt idx="5964">
                  <c:v>2606</c:v>
                </c:pt>
                <c:pt idx="5965">
                  <c:v>2606</c:v>
                </c:pt>
                <c:pt idx="5966">
                  <c:v>2606</c:v>
                </c:pt>
                <c:pt idx="5967">
                  <c:v>2607</c:v>
                </c:pt>
                <c:pt idx="5968">
                  <c:v>2607</c:v>
                </c:pt>
                <c:pt idx="5969">
                  <c:v>2608</c:v>
                </c:pt>
                <c:pt idx="5970">
                  <c:v>2608</c:v>
                </c:pt>
                <c:pt idx="5971">
                  <c:v>2609</c:v>
                </c:pt>
                <c:pt idx="5972">
                  <c:v>2609</c:v>
                </c:pt>
                <c:pt idx="5973">
                  <c:v>2609</c:v>
                </c:pt>
                <c:pt idx="5974">
                  <c:v>2610</c:v>
                </c:pt>
                <c:pt idx="5975">
                  <c:v>2611</c:v>
                </c:pt>
                <c:pt idx="5976">
                  <c:v>2612</c:v>
                </c:pt>
                <c:pt idx="5977">
                  <c:v>2613</c:v>
                </c:pt>
                <c:pt idx="5978">
                  <c:v>2613</c:v>
                </c:pt>
                <c:pt idx="5979">
                  <c:v>2613</c:v>
                </c:pt>
                <c:pt idx="5980">
                  <c:v>2613</c:v>
                </c:pt>
                <c:pt idx="5981">
                  <c:v>2614</c:v>
                </c:pt>
                <c:pt idx="5982">
                  <c:v>2614</c:v>
                </c:pt>
                <c:pt idx="5983">
                  <c:v>2614</c:v>
                </c:pt>
                <c:pt idx="5984">
                  <c:v>2615</c:v>
                </c:pt>
                <c:pt idx="5985">
                  <c:v>2615</c:v>
                </c:pt>
                <c:pt idx="5986">
                  <c:v>2615</c:v>
                </c:pt>
                <c:pt idx="5987">
                  <c:v>2615</c:v>
                </c:pt>
                <c:pt idx="5988">
                  <c:v>2616</c:v>
                </c:pt>
                <c:pt idx="5989">
                  <c:v>2617</c:v>
                </c:pt>
                <c:pt idx="5990">
                  <c:v>2617</c:v>
                </c:pt>
                <c:pt idx="5991">
                  <c:v>2618</c:v>
                </c:pt>
                <c:pt idx="5992">
                  <c:v>2618</c:v>
                </c:pt>
                <c:pt idx="5993">
                  <c:v>2619</c:v>
                </c:pt>
                <c:pt idx="5994">
                  <c:v>2619</c:v>
                </c:pt>
                <c:pt idx="5995">
                  <c:v>2619</c:v>
                </c:pt>
                <c:pt idx="5996">
                  <c:v>2620</c:v>
                </c:pt>
                <c:pt idx="5997">
                  <c:v>2620</c:v>
                </c:pt>
                <c:pt idx="5998">
                  <c:v>2621</c:v>
                </c:pt>
                <c:pt idx="5999">
                  <c:v>2622</c:v>
                </c:pt>
                <c:pt idx="6000">
                  <c:v>2623</c:v>
                </c:pt>
                <c:pt idx="6001">
                  <c:v>2624</c:v>
                </c:pt>
                <c:pt idx="6002">
                  <c:v>2625</c:v>
                </c:pt>
                <c:pt idx="6003">
                  <c:v>2626</c:v>
                </c:pt>
                <c:pt idx="6004">
                  <c:v>2627</c:v>
                </c:pt>
                <c:pt idx="6005">
                  <c:v>2628</c:v>
                </c:pt>
                <c:pt idx="6006">
                  <c:v>2628</c:v>
                </c:pt>
                <c:pt idx="6007">
                  <c:v>2628</c:v>
                </c:pt>
                <c:pt idx="6008">
                  <c:v>2628</c:v>
                </c:pt>
                <c:pt idx="6009">
                  <c:v>2629</c:v>
                </c:pt>
                <c:pt idx="6010">
                  <c:v>2629</c:v>
                </c:pt>
                <c:pt idx="6011">
                  <c:v>2629</c:v>
                </c:pt>
                <c:pt idx="6012">
                  <c:v>2630</c:v>
                </c:pt>
                <c:pt idx="6013">
                  <c:v>2630</c:v>
                </c:pt>
                <c:pt idx="6014">
                  <c:v>2630</c:v>
                </c:pt>
                <c:pt idx="6015">
                  <c:v>2630</c:v>
                </c:pt>
                <c:pt idx="6016">
                  <c:v>2631</c:v>
                </c:pt>
                <c:pt idx="6017">
                  <c:v>2632</c:v>
                </c:pt>
                <c:pt idx="6018">
                  <c:v>2632</c:v>
                </c:pt>
                <c:pt idx="6019">
                  <c:v>2632</c:v>
                </c:pt>
                <c:pt idx="6020">
                  <c:v>2632</c:v>
                </c:pt>
                <c:pt idx="6021">
                  <c:v>2632</c:v>
                </c:pt>
                <c:pt idx="6022">
                  <c:v>2632</c:v>
                </c:pt>
                <c:pt idx="6023">
                  <c:v>2632</c:v>
                </c:pt>
                <c:pt idx="6024">
                  <c:v>2633</c:v>
                </c:pt>
                <c:pt idx="6025">
                  <c:v>2634</c:v>
                </c:pt>
                <c:pt idx="6026">
                  <c:v>2635</c:v>
                </c:pt>
                <c:pt idx="6027">
                  <c:v>2636</c:v>
                </c:pt>
                <c:pt idx="6028">
                  <c:v>2636</c:v>
                </c:pt>
                <c:pt idx="6029">
                  <c:v>2636</c:v>
                </c:pt>
                <c:pt idx="6030">
                  <c:v>2636</c:v>
                </c:pt>
                <c:pt idx="6031">
                  <c:v>2636</c:v>
                </c:pt>
                <c:pt idx="6032">
                  <c:v>2636</c:v>
                </c:pt>
                <c:pt idx="6033">
                  <c:v>2636</c:v>
                </c:pt>
                <c:pt idx="6034">
                  <c:v>2636</c:v>
                </c:pt>
                <c:pt idx="6035">
                  <c:v>2636</c:v>
                </c:pt>
                <c:pt idx="6036">
                  <c:v>2636</c:v>
                </c:pt>
                <c:pt idx="6037">
                  <c:v>2637</c:v>
                </c:pt>
                <c:pt idx="6038">
                  <c:v>2637</c:v>
                </c:pt>
                <c:pt idx="6039">
                  <c:v>2638</c:v>
                </c:pt>
                <c:pt idx="6040">
                  <c:v>2638</c:v>
                </c:pt>
                <c:pt idx="6041">
                  <c:v>2638</c:v>
                </c:pt>
                <c:pt idx="6042">
                  <c:v>2639</c:v>
                </c:pt>
                <c:pt idx="6043">
                  <c:v>2639</c:v>
                </c:pt>
                <c:pt idx="6044">
                  <c:v>2639</c:v>
                </c:pt>
                <c:pt idx="6045">
                  <c:v>2639</c:v>
                </c:pt>
                <c:pt idx="6046">
                  <c:v>2640</c:v>
                </c:pt>
                <c:pt idx="6047">
                  <c:v>2641</c:v>
                </c:pt>
                <c:pt idx="6048">
                  <c:v>2641</c:v>
                </c:pt>
                <c:pt idx="6049">
                  <c:v>2642</c:v>
                </c:pt>
                <c:pt idx="6050">
                  <c:v>2643</c:v>
                </c:pt>
                <c:pt idx="6051">
                  <c:v>2643</c:v>
                </c:pt>
                <c:pt idx="6052">
                  <c:v>2643</c:v>
                </c:pt>
                <c:pt idx="6053">
                  <c:v>2644</c:v>
                </c:pt>
                <c:pt idx="6054">
                  <c:v>2645</c:v>
                </c:pt>
                <c:pt idx="6055">
                  <c:v>2646</c:v>
                </c:pt>
                <c:pt idx="6056">
                  <c:v>2646</c:v>
                </c:pt>
                <c:pt idx="6057">
                  <c:v>2646</c:v>
                </c:pt>
                <c:pt idx="6058">
                  <c:v>2646</c:v>
                </c:pt>
                <c:pt idx="6059">
                  <c:v>2646</c:v>
                </c:pt>
                <c:pt idx="6060">
                  <c:v>2646</c:v>
                </c:pt>
                <c:pt idx="6061">
                  <c:v>2646</c:v>
                </c:pt>
                <c:pt idx="6062">
                  <c:v>2646</c:v>
                </c:pt>
                <c:pt idx="6063">
                  <c:v>2646</c:v>
                </c:pt>
                <c:pt idx="6064">
                  <c:v>2647</c:v>
                </c:pt>
                <c:pt idx="6065">
                  <c:v>2647</c:v>
                </c:pt>
                <c:pt idx="6066">
                  <c:v>2647</c:v>
                </c:pt>
                <c:pt idx="6067">
                  <c:v>2647</c:v>
                </c:pt>
                <c:pt idx="6068">
                  <c:v>2648</c:v>
                </c:pt>
                <c:pt idx="6069">
                  <c:v>2649</c:v>
                </c:pt>
                <c:pt idx="6070">
                  <c:v>2649</c:v>
                </c:pt>
                <c:pt idx="6071">
                  <c:v>2649</c:v>
                </c:pt>
                <c:pt idx="6072">
                  <c:v>2649</c:v>
                </c:pt>
                <c:pt idx="6073">
                  <c:v>2649</c:v>
                </c:pt>
                <c:pt idx="6074">
                  <c:v>2650</c:v>
                </c:pt>
                <c:pt idx="6075">
                  <c:v>2650</c:v>
                </c:pt>
                <c:pt idx="6076">
                  <c:v>2650</c:v>
                </c:pt>
                <c:pt idx="6077">
                  <c:v>2650</c:v>
                </c:pt>
                <c:pt idx="6078">
                  <c:v>2651</c:v>
                </c:pt>
                <c:pt idx="6079">
                  <c:v>2651</c:v>
                </c:pt>
                <c:pt idx="6080">
                  <c:v>2651</c:v>
                </c:pt>
                <c:pt idx="6081">
                  <c:v>2652</c:v>
                </c:pt>
                <c:pt idx="6082">
                  <c:v>2652</c:v>
                </c:pt>
                <c:pt idx="6083">
                  <c:v>2652</c:v>
                </c:pt>
                <c:pt idx="6084">
                  <c:v>2652</c:v>
                </c:pt>
                <c:pt idx="6085">
                  <c:v>2652</c:v>
                </c:pt>
                <c:pt idx="6086">
                  <c:v>2652</c:v>
                </c:pt>
                <c:pt idx="6087">
                  <c:v>2652</c:v>
                </c:pt>
                <c:pt idx="6088">
                  <c:v>2652</c:v>
                </c:pt>
                <c:pt idx="6089">
                  <c:v>2652</c:v>
                </c:pt>
                <c:pt idx="6090">
                  <c:v>2652</c:v>
                </c:pt>
                <c:pt idx="6091">
                  <c:v>2652</c:v>
                </c:pt>
                <c:pt idx="6092">
                  <c:v>2652</c:v>
                </c:pt>
                <c:pt idx="6093">
                  <c:v>2653</c:v>
                </c:pt>
                <c:pt idx="6094">
                  <c:v>2653</c:v>
                </c:pt>
                <c:pt idx="6095">
                  <c:v>2653</c:v>
                </c:pt>
                <c:pt idx="6096">
                  <c:v>2654</c:v>
                </c:pt>
                <c:pt idx="6097">
                  <c:v>2654</c:v>
                </c:pt>
                <c:pt idx="6098">
                  <c:v>2654</c:v>
                </c:pt>
                <c:pt idx="6099">
                  <c:v>2654</c:v>
                </c:pt>
                <c:pt idx="6100">
                  <c:v>2654</c:v>
                </c:pt>
                <c:pt idx="6101">
                  <c:v>2654</c:v>
                </c:pt>
                <c:pt idx="6102">
                  <c:v>2654</c:v>
                </c:pt>
                <c:pt idx="6103">
                  <c:v>2654</c:v>
                </c:pt>
                <c:pt idx="6104">
                  <c:v>2654</c:v>
                </c:pt>
                <c:pt idx="6105">
                  <c:v>2654</c:v>
                </c:pt>
                <c:pt idx="6106">
                  <c:v>2654</c:v>
                </c:pt>
                <c:pt idx="6107">
                  <c:v>2654</c:v>
                </c:pt>
                <c:pt idx="6108">
                  <c:v>2654</c:v>
                </c:pt>
                <c:pt idx="6109">
                  <c:v>2654</c:v>
                </c:pt>
                <c:pt idx="6110">
                  <c:v>2654</c:v>
                </c:pt>
                <c:pt idx="6111">
                  <c:v>2654</c:v>
                </c:pt>
                <c:pt idx="6112">
                  <c:v>2654</c:v>
                </c:pt>
                <c:pt idx="6113">
                  <c:v>2654</c:v>
                </c:pt>
                <c:pt idx="6114">
                  <c:v>2654</c:v>
                </c:pt>
                <c:pt idx="6115">
                  <c:v>2654</c:v>
                </c:pt>
                <c:pt idx="6116">
                  <c:v>2654</c:v>
                </c:pt>
                <c:pt idx="6117">
                  <c:v>2654</c:v>
                </c:pt>
                <c:pt idx="6118">
                  <c:v>2654</c:v>
                </c:pt>
                <c:pt idx="6119">
                  <c:v>2654</c:v>
                </c:pt>
                <c:pt idx="6120">
                  <c:v>2654</c:v>
                </c:pt>
                <c:pt idx="6121">
                  <c:v>2654</c:v>
                </c:pt>
                <c:pt idx="6122">
                  <c:v>2654</c:v>
                </c:pt>
                <c:pt idx="6123">
                  <c:v>2654</c:v>
                </c:pt>
                <c:pt idx="6124">
                  <c:v>2654</c:v>
                </c:pt>
                <c:pt idx="6125">
                  <c:v>2654</c:v>
                </c:pt>
                <c:pt idx="6126">
                  <c:v>2654</c:v>
                </c:pt>
                <c:pt idx="6127">
                  <c:v>2655</c:v>
                </c:pt>
                <c:pt idx="6128">
                  <c:v>2655</c:v>
                </c:pt>
                <c:pt idx="6129">
                  <c:v>2655</c:v>
                </c:pt>
                <c:pt idx="6130">
                  <c:v>2655</c:v>
                </c:pt>
                <c:pt idx="6131">
                  <c:v>2655</c:v>
                </c:pt>
                <c:pt idx="6132">
                  <c:v>2655</c:v>
                </c:pt>
                <c:pt idx="6133">
                  <c:v>2655</c:v>
                </c:pt>
                <c:pt idx="6134">
                  <c:v>2656</c:v>
                </c:pt>
                <c:pt idx="6135">
                  <c:v>2657</c:v>
                </c:pt>
                <c:pt idx="6136">
                  <c:v>2658</c:v>
                </c:pt>
                <c:pt idx="6137">
                  <c:v>2659</c:v>
                </c:pt>
                <c:pt idx="6138">
                  <c:v>2660</c:v>
                </c:pt>
                <c:pt idx="6139">
                  <c:v>2661</c:v>
                </c:pt>
                <c:pt idx="6140">
                  <c:v>2662</c:v>
                </c:pt>
                <c:pt idx="6141">
                  <c:v>2663</c:v>
                </c:pt>
                <c:pt idx="6142">
                  <c:v>2663</c:v>
                </c:pt>
                <c:pt idx="6143">
                  <c:v>2664</c:v>
                </c:pt>
                <c:pt idx="6144">
                  <c:v>2665</c:v>
                </c:pt>
                <c:pt idx="6145">
                  <c:v>2666</c:v>
                </c:pt>
                <c:pt idx="6146">
                  <c:v>2667</c:v>
                </c:pt>
                <c:pt idx="6147">
                  <c:v>2668</c:v>
                </c:pt>
                <c:pt idx="6148">
                  <c:v>2669</c:v>
                </c:pt>
                <c:pt idx="6149">
                  <c:v>2669</c:v>
                </c:pt>
                <c:pt idx="6150">
                  <c:v>2669</c:v>
                </c:pt>
                <c:pt idx="6151">
                  <c:v>2669</c:v>
                </c:pt>
                <c:pt idx="6152">
                  <c:v>2670</c:v>
                </c:pt>
                <c:pt idx="6153">
                  <c:v>2671</c:v>
                </c:pt>
                <c:pt idx="6154">
                  <c:v>2672</c:v>
                </c:pt>
                <c:pt idx="6155">
                  <c:v>2672</c:v>
                </c:pt>
                <c:pt idx="6156">
                  <c:v>2673</c:v>
                </c:pt>
                <c:pt idx="6157">
                  <c:v>2673</c:v>
                </c:pt>
                <c:pt idx="6158">
                  <c:v>2673</c:v>
                </c:pt>
                <c:pt idx="6159">
                  <c:v>2674</c:v>
                </c:pt>
                <c:pt idx="6160">
                  <c:v>2675</c:v>
                </c:pt>
                <c:pt idx="6161">
                  <c:v>2676</c:v>
                </c:pt>
                <c:pt idx="6162">
                  <c:v>2676</c:v>
                </c:pt>
                <c:pt idx="6163">
                  <c:v>2676</c:v>
                </c:pt>
                <c:pt idx="6164">
                  <c:v>2676</c:v>
                </c:pt>
                <c:pt idx="6165">
                  <c:v>2676</c:v>
                </c:pt>
                <c:pt idx="6166">
                  <c:v>2677</c:v>
                </c:pt>
                <c:pt idx="6167">
                  <c:v>2677</c:v>
                </c:pt>
                <c:pt idx="6168">
                  <c:v>2678</c:v>
                </c:pt>
                <c:pt idx="6169">
                  <c:v>2678</c:v>
                </c:pt>
                <c:pt idx="6170">
                  <c:v>2679</c:v>
                </c:pt>
                <c:pt idx="6171">
                  <c:v>2680</c:v>
                </c:pt>
                <c:pt idx="6172">
                  <c:v>2681</c:v>
                </c:pt>
                <c:pt idx="6173">
                  <c:v>2682</c:v>
                </c:pt>
                <c:pt idx="6174">
                  <c:v>2683</c:v>
                </c:pt>
                <c:pt idx="6175">
                  <c:v>2684</c:v>
                </c:pt>
                <c:pt idx="6176">
                  <c:v>2684</c:v>
                </c:pt>
                <c:pt idx="6177">
                  <c:v>2684</c:v>
                </c:pt>
                <c:pt idx="6178">
                  <c:v>2684</c:v>
                </c:pt>
                <c:pt idx="6179">
                  <c:v>2684</c:v>
                </c:pt>
                <c:pt idx="6180">
                  <c:v>2684</c:v>
                </c:pt>
                <c:pt idx="6181">
                  <c:v>2684</c:v>
                </c:pt>
                <c:pt idx="6182">
                  <c:v>2684</c:v>
                </c:pt>
                <c:pt idx="6183">
                  <c:v>2684</c:v>
                </c:pt>
                <c:pt idx="6184">
                  <c:v>2684</c:v>
                </c:pt>
                <c:pt idx="6185">
                  <c:v>2684</c:v>
                </c:pt>
                <c:pt idx="6186">
                  <c:v>2684</c:v>
                </c:pt>
                <c:pt idx="6187">
                  <c:v>2684</c:v>
                </c:pt>
                <c:pt idx="6188">
                  <c:v>2684</c:v>
                </c:pt>
                <c:pt idx="6189">
                  <c:v>2684</c:v>
                </c:pt>
                <c:pt idx="6190">
                  <c:v>2684</c:v>
                </c:pt>
                <c:pt idx="6191">
                  <c:v>2684</c:v>
                </c:pt>
                <c:pt idx="6192">
                  <c:v>2684</c:v>
                </c:pt>
                <c:pt idx="6193">
                  <c:v>2684</c:v>
                </c:pt>
                <c:pt idx="6194">
                  <c:v>2684</c:v>
                </c:pt>
                <c:pt idx="6195">
                  <c:v>2684</c:v>
                </c:pt>
                <c:pt idx="6196">
                  <c:v>2684</c:v>
                </c:pt>
                <c:pt idx="6197">
                  <c:v>2684</c:v>
                </c:pt>
                <c:pt idx="6198">
                  <c:v>2684</c:v>
                </c:pt>
                <c:pt idx="6199">
                  <c:v>2684</c:v>
                </c:pt>
                <c:pt idx="6200">
                  <c:v>2685</c:v>
                </c:pt>
                <c:pt idx="6201">
                  <c:v>2685</c:v>
                </c:pt>
                <c:pt idx="6202">
                  <c:v>2685</c:v>
                </c:pt>
                <c:pt idx="6203">
                  <c:v>2685</c:v>
                </c:pt>
                <c:pt idx="6204">
                  <c:v>2685</c:v>
                </c:pt>
                <c:pt idx="6205">
                  <c:v>2686</c:v>
                </c:pt>
                <c:pt idx="6206">
                  <c:v>2687</c:v>
                </c:pt>
                <c:pt idx="6207">
                  <c:v>2688</c:v>
                </c:pt>
                <c:pt idx="6208">
                  <c:v>2689</c:v>
                </c:pt>
                <c:pt idx="6209">
                  <c:v>2690</c:v>
                </c:pt>
                <c:pt idx="6210">
                  <c:v>2691</c:v>
                </c:pt>
                <c:pt idx="6211">
                  <c:v>2692</c:v>
                </c:pt>
                <c:pt idx="6212">
                  <c:v>2693</c:v>
                </c:pt>
                <c:pt idx="6213">
                  <c:v>2694</c:v>
                </c:pt>
                <c:pt idx="6214">
                  <c:v>2695</c:v>
                </c:pt>
                <c:pt idx="6215">
                  <c:v>2696</c:v>
                </c:pt>
                <c:pt idx="6216">
                  <c:v>2697</c:v>
                </c:pt>
                <c:pt idx="6217">
                  <c:v>2698</c:v>
                </c:pt>
                <c:pt idx="6218">
                  <c:v>2699</c:v>
                </c:pt>
                <c:pt idx="6219">
                  <c:v>2700</c:v>
                </c:pt>
                <c:pt idx="6220">
                  <c:v>2701</c:v>
                </c:pt>
                <c:pt idx="6221">
                  <c:v>2701</c:v>
                </c:pt>
                <c:pt idx="6222">
                  <c:v>2702</c:v>
                </c:pt>
                <c:pt idx="6223">
                  <c:v>2703</c:v>
                </c:pt>
                <c:pt idx="6224">
                  <c:v>2704</c:v>
                </c:pt>
                <c:pt idx="6225">
                  <c:v>2705</c:v>
                </c:pt>
                <c:pt idx="6226">
                  <c:v>2706</c:v>
                </c:pt>
                <c:pt idx="6227">
                  <c:v>2707</c:v>
                </c:pt>
                <c:pt idx="6228">
                  <c:v>2708</c:v>
                </c:pt>
                <c:pt idx="6229">
                  <c:v>2709</c:v>
                </c:pt>
                <c:pt idx="6230">
                  <c:v>2710</c:v>
                </c:pt>
                <c:pt idx="6231">
                  <c:v>2711</c:v>
                </c:pt>
                <c:pt idx="6232">
                  <c:v>2712</c:v>
                </c:pt>
                <c:pt idx="6233">
                  <c:v>2712</c:v>
                </c:pt>
                <c:pt idx="6234">
                  <c:v>2712</c:v>
                </c:pt>
                <c:pt idx="6235">
                  <c:v>2712</c:v>
                </c:pt>
                <c:pt idx="6236">
                  <c:v>2712</c:v>
                </c:pt>
                <c:pt idx="6237">
                  <c:v>2713</c:v>
                </c:pt>
                <c:pt idx="6238">
                  <c:v>2714</c:v>
                </c:pt>
                <c:pt idx="6239">
                  <c:v>2714</c:v>
                </c:pt>
                <c:pt idx="6240">
                  <c:v>2714</c:v>
                </c:pt>
                <c:pt idx="6241">
                  <c:v>2714</c:v>
                </c:pt>
                <c:pt idx="6242">
                  <c:v>2714</c:v>
                </c:pt>
                <c:pt idx="6243">
                  <c:v>2715</c:v>
                </c:pt>
                <c:pt idx="6244">
                  <c:v>2715</c:v>
                </c:pt>
                <c:pt idx="6245">
                  <c:v>2715</c:v>
                </c:pt>
                <c:pt idx="6246">
                  <c:v>2715</c:v>
                </c:pt>
                <c:pt idx="6247">
                  <c:v>2715</c:v>
                </c:pt>
                <c:pt idx="6248">
                  <c:v>2715</c:v>
                </c:pt>
                <c:pt idx="6249">
                  <c:v>2716</c:v>
                </c:pt>
                <c:pt idx="6250">
                  <c:v>2716</c:v>
                </c:pt>
                <c:pt idx="6251">
                  <c:v>2716</c:v>
                </c:pt>
                <c:pt idx="6252">
                  <c:v>2716</c:v>
                </c:pt>
                <c:pt idx="6253">
                  <c:v>2717</c:v>
                </c:pt>
                <c:pt idx="6254">
                  <c:v>2717</c:v>
                </c:pt>
                <c:pt idx="6255">
                  <c:v>2718</c:v>
                </c:pt>
                <c:pt idx="6256">
                  <c:v>2718</c:v>
                </c:pt>
                <c:pt idx="6257">
                  <c:v>2718</c:v>
                </c:pt>
                <c:pt idx="6258">
                  <c:v>2719</c:v>
                </c:pt>
                <c:pt idx="6259">
                  <c:v>2719</c:v>
                </c:pt>
                <c:pt idx="6260">
                  <c:v>2719</c:v>
                </c:pt>
                <c:pt idx="6261">
                  <c:v>2720</c:v>
                </c:pt>
                <c:pt idx="6262">
                  <c:v>2720</c:v>
                </c:pt>
                <c:pt idx="6263">
                  <c:v>2720</c:v>
                </c:pt>
                <c:pt idx="6264">
                  <c:v>2720</c:v>
                </c:pt>
                <c:pt idx="6265">
                  <c:v>2720</c:v>
                </c:pt>
                <c:pt idx="6266">
                  <c:v>2720</c:v>
                </c:pt>
                <c:pt idx="6267">
                  <c:v>2720</c:v>
                </c:pt>
                <c:pt idx="6268">
                  <c:v>2720</c:v>
                </c:pt>
                <c:pt idx="6269">
                  <c:v>2721</c:v>
                </c:pt>
                <c:pt idx="6270">
                  <c:v>2722</c:v>
                </c:pt>
                <c:pt idx="6271">
                  <c:v>2722</c:v>
                </c:pt>
                <c:pt idx="6272">
                  <c:v>2722</c:v>
                </c:pt>
                <c:pt idx="6273">
                  <c:v>2722</c:v>
                </c:pt>
                <c:pt idx="6274">
                  <c:v>2722</c:v>
                </c:pt>
                <c:pt idx="6275">
                  <c:v>2722</c:v>
                </c:pt>
                <c:pt idx="6276">
                  <c:v>2722</c:v>
                </c:pt>
                <c:pt idx="6277">
                  <c:v>2722</c:v>
                </c:pt>
                <c:pt idx="6278">
                  <c:v>2722</c:v>
                </c:pt>
                <c:pt idx="6279">
                  <c:v>2722</c:v>
                </c:pt>
                <c:pt idx="6280">
                  <c:v>2722</c:v>
                </c:pt>
                <c:pt idx="6281">
                  <c:v>2722</c:v>
                </c:pt>
                <c:pt idx="6282">
                  <c:v>2722</c:v>
                </c:pt>
                <c:pt idx="6283">
                  <c:v>2723</c:v>
                </c:pt>
                <c:pt idx="6284">
                  <c:v>2723</c:v>
                </c:pt>
                <c:pt idx="6285">
                  <c:v>2723</c:v>
                </c:pt>
                <c:pt idx="6286">
                  <c:v>2724</c:v>
                </c:pt>
                <c:pt idx="6287">
                  <c:v>2724</c:v>
                </c:pt>
                <c:pt idx="6288">
                  <c:v>2724</c:v>
                </c:pt>
                <c:pt idx="6289">
                  <c:v>2724</c:v>
                </c:pt>
                <c:pt idx="6290">
                  <c:v>2724</c:v>
                </c:pt>
                <c:pt idx="6291">
                  <c:v>2724</c:v>
                </c:pt>
                <c:pt idx="6292">
                  <c:v>2724</c:v>
                </c:pt>
                <c:pt idx="6293">
                  <c:v>2724</c:v>
                </c:pt>
                <c:pt idx="6294">
                  <c:v>2724</c:v>
                </c:pt>
                <c:pt idx="6295">
                  <c:v>2724</c:v>
                </c:pt>
                <c:pt idx="6296">
                  <c:v>2725</c:v>
                </c:pt>
                <c:pt idx="6297">
                  <c:v>2726</c:v>
                </c:pt>
                <c:pt idx="6298">
                  <c:v>2726</c:v>
                </c:pt>
                <c:pt idx="6299">
                  <c:v>2727</c:v>
                </c:pt>
                <c:pt idx="6300">
                  <c:v>2728</c:v>
                </c:pt>
                <c:pt idx="6301">
                  <c:v>2728</c:v>
                </c:pt>
                <c:pt idx="6302">
                  <c:v>2729</c:v>
                </c:pt>
                <c:pt idx="6303">
                  <c:v>2729</c:v>
                </c:pt>
                <c:pt idx="6304">
                  <c:v>2729</c:v>
                </c:pt>
                <c:pt idx="6305">
                  <c:v>2730</c:v>
                </c:pt>
                <c:pt idx="6306">
                  <c:v>2730</c:v>
                </c:pt>
                <c:pt idx="6307">
                  <c:v>2730</c:v>
                </c:pt>
                <c:pt idx="6308">
                  <c:v>2730</c:v>
                </c:pt>
                <c:pt idx="6309">
                  <c:v>2731</c:v>
                </c:pt>
                <c:pt idx="6310">
                  <c:v>2731</c:v>
                </c:pt>
                <c:pt idx="6311">
                  <c:v>2731</c:v>
                </c:pt>
                <c:pt idx="6312">
                  <c:v>2732</c:v>
                </c:pt>
                <c:pt idx="6313">
                  <c:v>2732</c:v>
                </c:pt>
                <c:pt idx="6314">
                  <c:v>2732</c:v>
                </c:pt>
                <c:pt idx="6315">
                  <c:v>2732</c:v>
                </c:pt>
                <c:pt idx="6316">
                  <c:v>2733</c:v>
                </c:pt>
                <c:pt idx="6317">
                  <c:v>2733</c:v>
                </c:pt>
                <c:pt idx="6318">
                  <c:v>2734</c:v>
                </c:pt>
                <c:pt idx="6319">
                  <c:v>2734</c:v>
                </c:pt>
                <c:pt idx="6320">
                  <c:v>2734</c:v>
                </c:pt>
                <c:pt idx="6321">
                  <c:v>2734</c:v>
                </c:pt>
                <c:pt idx="6322">
                  <c:v>2734</c:v>
                </c:pt>
                <c:pt idx="6323">
                  <c:v>2734</c:v>
                </c:pt>
                <c:pt idx="6324">
                  <c:v>2734</c:v>
                </c:pt>
                <c:pt idx="6325">
                  <c:v>2734</c:v>
                </c:pt>
                <c:pt idx="6326">
                  <c:v>2734</c:v>
                </c:pt>
                <c:pt idx="6327">
                  <c:v>2734</c:v>
                </c:pt>
                <c:pt idx="6328">
                  <c:v>2734</c:v>
                </c:pt>
                <c:pt idx="6329">
                  <c:v>2734</c:v>
                </c:pt>
                <c:pt idx="6330">
                  <c:v>2734</c:v>
                </c:pt>
                <c:pt idx="6331">
                  <c:v>2734</c:v>
                </c:pt>
                <c:pt idx="6332">
                  <c:v>2734</c:v>
                </c:pt>
                <c:pt idx="6333">
                  <c:v>2734</c:v>
                </c:pt>
                <c:pt idx="6334">
                  <c:v>2734</c:v>
                </c:pt>
                <c:pt idx="6335">
                  <c:v>2734</c:v>
                </c:pt>
                <c:pt idx="6336">
                  <c:v>2734</c:v>
                </c:pt>
                <c:pt idx="6337">
                  <c:v>2735</c:v>
                </c:pt>
                <c:pt idx="6338">
                  <c:v>2736</c:v>
                </c:pt>
                <c:pt idx="6339">
                  <c:v>2736</c:v>
                </c:pt>
                <c:pt idx="6340">
                  <c:v>2736</c:v>
                </c:pt>
                <c:pt idx="6341">
                  <c:v>2736</c:v>
                </c:pt>
                <c:pt idx="6342">
                  <c:v>2737</c:v>
                </c:pt>
                <c:pt idx="6343">
                  <c:v>2737</c:v>
                </c:pt>
                <c:pt idx="6344">
                  <c:v>2738</c:v>
                </c:pt>
                <c:pt idx="6345">
                  <c:v>2738</c:v>
                </c:pt>
                <c:pt idx="6346">
                  <c:v>2738</c:v>
                </c:pt>
                <c:pt idx="6347">
                  <c:v>2738</c:v>
                </c:pt>
                <c:pt idx="6348">
                  <c:v>2738</c:v>
                </c:pt>
                <c:pt idx="6349">
                  <c:v>2738</c:v>
                </c:pt>
                <c:pt idx="6350">
                  <c:v>2738</c:v>
                </c:pt>
                <c:pt idx="6351">
                  <c:v>2738</c:v>
                </c:pt>
                <c:pt idx="6352">
                  <c:v>2738</c:v>
                </c:pt>
                <c:pt idx="6353">
                  <c:v>2738</c:v>
                </c:pt>
                <c:pt idx="6354">
                  <c:v>2739</c:v>
                </c:pt>
                <c:pt idx="6355">
                  <c:v>2739</c:v>
                </c:pt>
                <c:pt idx="6356">
                  <c:v>2739</c:v>
                </c:pt>
                <c:pt idx="6357">
                  <c:v>2739</c:v>
                </c:pt>
                <c:pt idx="6358">
                  <c:v>2739</c:v>
                </c:pt>
                <c:pt idx="6359">
                  <c:v>2740</c:v>
                </c:pt>
                <c:pt idx="6360">
                  <c:v>2740</c:v>
                </c:pt>
                <c:pt idx="6361">
                  <c:v>2740</c:v>
                </c:pt>
                <c:pt idx="6362">
                  <c:v>2740</c:v>
                </c:pt>
                <c:pt idx="6363">
                  <c:v>2740</c:v>
                </c:pt>
                <c:pt idx="6364">
                  <c:v>2741</c:v>
                </c:pt>
                <c:pt idx="6365">
                  <c:v>2741</c:v>
                </c:pt>
                <c:pt idx="6366">
                  <c:v>2741</c:v>
                </c:pt>
                <c:pt idx="6367">
                  <c:v>2741</c:v>
                </c:pt>
                <c:pt idx="6368">
                  <c:v>2742</c:v>
                </c:pt>
                <c:pt idx="6369">
                  <c:v>2743</c:v>
                </c:pt>
                <c:pt idx="6370">
                  <c:v>2744</c:v>
                </c:pt>
                <c:pt idx="6371">
                  <c:v>2745</c:v>
                </c:pt>
                <c:pt idx="6372">
                  <c:v>2745</c:v>
                </c:pt>
                <c:pt idx="6373">
                  <c:v>2745</c:v>
                </c:pt>
                <c:pt idx="6374">
                  <c:v>2745</c:v>
                </c:pt>
                <c:pt idx="6375">
                  <c:v>2745</c:v>
                </c:pt>
                <c:pt idx="6376">
                  <c:v>2746</c:v>
                </c:pt>
                <c:pt idx="6377">
                  <c:v>2746</c:v>
                </c:pt>
                <c:pt idx="6378">
                  <c:v>2746</c:v>
                </c:pt>
                <c:pt idx="6379">
                  <c:v>2746</c:v>
                </c:pt>
                <c:pt idx="6380">
                  <c:v>2746</c:v>
                </c:pt>
                <c:pt idx="6381">
                  <c:v>2747</c:v>
                </c:pt>
                <c:pt idx="6382">
                  <c:v>2747</c:v>
                </c:pt>
                <c:pt idx="6383">
                  <c:v>2748</c:v>
                </c:pt>
                <c:pt idx="6384">
                  <c:v>2749</c:v>
                </c:pt>
                <c:pt idx="6385">
                  <c:v>2750</c:v>
                </c:pt>
                <c:pt idx="6386">
                  <c:v>2751</c:v>
                </c:pt>
                <c:pt idx="6387">
                  <c:v>2752</c:v>
                </c:pt>
                <c:pt idx="6388">
                  <c:v>2753</c:v>
                </c:pt>
                <c:pt idx="6389">
                  <c:v>2754</c:v>
                </c:pt>
                <c:pt idx="6390">
                  <c:v>2754</c:v>
                </c:pt>
                <c:pt idx="6391">
                  <c:v>2754</c:v>
                </c:pt>
                <c:pt idx="6392">
                  <c:v>2754</c:v>
                </c:pt>
                <c:pt idx="6393">
                  <c:v>2754</c:v>
                </c:pt>
                <c:pt idx="6394">
                  <c:v>2755</c:v>
                </c:pt>
                <c:pt idx="6395">
                  <c:v>2756</c:v>
                </c:pt>
                <c:pt idx="6396">
                  <c:v>2756</c:v>
                </c:pt>
                <c:pt idx="6397">
                  <c:v>2757</c:v>
                </c:pt>
                <c:pt idx="6398">
                  <c:v>2758</c:v>
                </c:pt>
                <c:pt idx="6399">
                  <c:v>2758</c:v>
                </c:pt>
                <c:pt idx="6400">
                  <c:v>2759</c:v>
                </c:pt>
                <c:pt idx="6401">
                  <c:v>2760</c:v>
                </c:pt>
                <c:pt idx="6402">
                  <c:v>2761</c:v>
                </c:pt>
                <c:pt idx="6403">
                  <c:v>2762</c:v>
                </c:pt>
                <c:pt idx="6404">
                  <c:v>2762</c:v>
                </c:pt>
                <c:pt idx="6405">
                  <c:v>2763</c:v>
                </c:pt>
                <c:pt idx="6406">
                  <c:v>2764</c:v>
                </c:pt>
                <c:pt idx="6407">
                  <c:v>2764</c:v>
                </c:pt>
                <c:pt idx="6408">
                  <c:v>2764</c:v>
                </c:pt>
                <c:pt idx="6409">
                  <c:v>2765</c:v>
                </c:pt>
                <c:pt idx="6410">
                  <c:v>2766</c:v>
                </c:pt>
                <c:pt idx="6411">
                  <c:v>2767</c:v>
                </c:pt>
                <c:pt idx="6412">
                  <c:v>2767</c:v>
                </c:pt>
                <c:pt idx="6413">
                  <c:v>2768</c:v>
                </c:pt>
                <c:pt idx="6414">
                  <c:v>2768</c:v>
                </c:pt>
                <c:pt idx="6415">
                  <c:v>2769</c:v>
                </c:pt>
                <c:pt idx="6416">
                  <c:v>2770</c:v>
                </c:pt>
                <c:pt idx="6417">
                  <c:v>2771</c:v>
                </c:pt>
                <c:pt idx="6418">
                  <c:v>2772</c:v>
                </c:pt>
                <c:pt idx="6419">
                  <c:v>2773</c:v>
                </c:pt>
                <c:pt idx="6420">
                  <c:v>2774</c:v>
                </c:pt>
                <c:pt idx="6421">
                  <c:v>2775</c:v>
                </c:pt>
                <c:pt idx="6422">
                  <c:v>2775</c:v>
                </c:pt>
                <c:pt idx="6423">
                  <c:v>2775</c:v>
                </c:pt>
                <c:pt idx="6424">
                  <c:v>2775</c:v>
                </c:pt>
                <c:pt idx="6425">
                  <c:v>2775</c:v>
                </c:pt>
                <c:pt idx="6426">
                  <c:v>2775</c:v>
                </c:pt>
                <c:pt idx="6427">
                  <c:v>2775</c:v>
                </c:pt>
                <c:pt idx="6428">
                  <c:v>2775</c:v>
                </c:pt>
                <c:pt idx="6429">
                  <c:v>2776</c:v>
                </c:pt>
                <c:pt idx="6430">
                  <c:v>2776</c:v>
                </c:pt>
                <c:pt idx="6431">
                  <c:v>2776</c:v>
                </c:pt>
                <c:pt idx="6432">
                  <c:v>2776</c:v>
                </c:pt>
                <c:pt idx="6433">
                  <c:v>2776</c:v>
                </c:pt>
                <c:pt idx="6434">
                  <c:v>2777</c:v>
                </c:pt>
                <c:pt idx="6435">
                  <c:v>2777</c:v>
                </c:pt>
                <c:pt idx="6436">
                  <c:v>2777</c:v>
                </c:pt>
                <c:pt idx="6437">
                  <c:v>2777</c:v>
                </c:pt>
                <c:pt idx="6438">
                  <c:v>2777</c:v>
                </c:pt>
                <c:pt idx="6439">
                  <c:v>2777</c:v>
                </c:pt>
                <c:pt idx="6440">
                  <c:v>2777</c:v>
                </c:pt>
                <c:pt idx="6441">
                  <c:v>2777</c:v>
                </c:pt>
                <c:pt idx="6442">
                  <c:v>2777</c:v>
                </c:pt>
                <c:pt idx="6443">
                  <c:v>2777</c:v>
                </c:pt>
                <c:pt idx="6444">
                  <c:v>2777</c:v>
                </c:pt>
                <c:pt idx="6445">
                  <c:v>2777</c:v>
                </c:pt>
                <c:pt idx="6446">
                  <c:v>2777</c:v>
                </c:pt>
                <c:pt idx="6447">
                  <c:v>2777</c:v>
                </c:pt>
                <c:pt idx="6448">
                  <c:v>2777</c:v>
                </c:pt>
                <c:pt idx="6449">
                  <c:v>2778</c:v>
                </c:pt>
                <c:pt idx="6450">
                  <c:v>2778</c:v>
                </c:pt>
                <c:pt idx="6451">
                  <c:v>2779</c:v>
                </c:pt>
                <c:pt idx="6452">
                  <c:v>2779</c:v>
                </c:pt>
                <c:pt idx="6453">
                  <c:v>2780</c:v>
                </c:pt>
                <c:pt idx="6454">
                  <c:v>2781</c:v>
                </c:pt>
                <c:pt idx="6455">
                  <c:v>2782</c:v>
                </c:pt>
                <c:pt idx="6456">
                  <c:v>2782</c:v>
                </c:pt>
                <c:pt idx="6457">
                  <c:v>2783</c:v>
                </c:pt>
                <c:pt idx="6458">
                  <c:v>2783</c:v>
                </c:pt>
                <c:pt idx="6459">
                  <c:v>2784</c:v>
                </c:pt>
                <c:pt idx="6460">
                  <c:v>2784</c:v>
                </c:pt>
                <c:pt idx="6461">
                  <c:v>2784</c:v>
                </c:pt>
                <c:pt idx="6462">
                  <c:v>2784</c:v>
                </c:pt>
                <c:pt idx="6463">
                  <c:v>2784</c:v>
                </c:pt>
                <c:pt idx="6464">
                  <c:v>2785</c:v>
                </c:pt>
                <c:pt idx="6465">
                  <c:v>2786</c:v>
                </c:pt>
                <c:pt idx="6466">
                  <c:v>2787</c:v>
                </c:pt>
                <c:pt idx="6467">
                  <c:v>2787</c:v>
                </c:pt>
                <c:pt idx="6468">
                  <c:v>2787</c:v>
                </c:pt>
                <c:pt idx="6469">
                  <c:v>2787</c:v>
                </c:pt>
                <c:pt idx="6470">
                  <c:v>2788</c:v>
                </c:pt>
                <c:pt idx="6471">
                  <c:v>2789</c:v>
                </c:pt>
                <c:pt idx="6472">
                  <c:v>2789</c:v>
                </c:pt>
                <c:pt idx="6473">
                  <c:v>2789</c:v>
                </c:pt>
                <c:pt idx="6474">
                  <c:v>2790</c:v>
                </c:pt>
                <c:pt idx="6475">
                  <c:v>2790</c:v>
                </c:pt>
                <c:pt idx="6476">
                  <c:v>2790</c:v>
                </c:pt>
                <c:pt idx="6477">
                  <c:v>2790</c:v>
                </c:pt>
                <c:pt idx="6478">
                  <c:v>2790</c:v>
                </c:pt>
                <c:pt idx="6479">
                  <c:v>2790</c:v>
                </c:pt>
                <c:pt idx="6480">
                  <c:v>2791</c:v>
                </c:pt>
                <c:pt idx="6481">
                  <c:v>2792</c:v>
                </c:pt>
                <c:pt idx="6482">
                  <c:v>2793</c:v>
                </c:pt>
                <c:pt idx="6483">
                  <c:v>2794</c:v>
                </c:pt>
                <c:pt idx="6484">
                  <c:v>2795</c:v>
                </c:pt>
                <c:pt idx="6485">
                  <c:v>2796</c:v>
                </c:pt>
                <c:pt idx="6486">
                  <c:v>2796</c:v>
                </c:pt>
                <c:pt idx="6487">
                  <c:v>2796</c:v>
                </c:pt>
                <c:pt idx="6488">
                  <c:v>2797</c:v>
                </c:pt>
                <c:pt idx="6489">
                  <c:v>2798</c:v>
                </c:pt>
                <c:pt idx="6490">
                  <c:v>2799</c:v>
                </c:pt>
                <c:pt idx="6491">
                  <c:v>2799</c:v>
                </c:pt>
                <c:pt idx="6492">
                  <c:v>2800</c:v>
                </c:pt>
                <c:pt idx="6493">
                  <c:v>2800</c:v>
                </c:pt>
                <c:pt idx="6494">
                  <c:v>2800</c:v>
                </c:pt>
                <c:pt idx="6495">
                  <c:v>2800</c:v>
                </c:pt>
                <c:pt idx="6496">
                  <c:v>2801</c:v>
                </c:pt>
                <c:pt idx="6497">
                  <c:v>2802</c:v>
                </c:pt>
                <c:pt idx="6498">
                  <c:v>2803</c:v>
                </c:pt>
                <c:pt idx="6499">
                  <c:v>2803</c:v>
                </c:pt>
                <c:pt idx="6500">
                  <c:v>2804</c:v>
                </c:pt>
                <c:pt idx="6501">
                  <c:v>2805</c:v>
                </c:pt>
                <c:pt idx="6502">
                  <c:v>2806</c:v>
                </c:pt>
                <c:pt idx="6503">
                  <c:v>2807</c:v>
                </c:pt>
                <c:pt idx="6504">
                  <c:v>2808</c:v>
                </c:pt>
                <c:pt idx="6505">
                  <c:v>2808</c:v>
                </c:pt>
                <c:pt idx="6506">
                  <c:v>2809</c:v>
                </c:pt>
                <c:pt idx="6507">
                  <c:v>2809</c:v>
                </c:pt>
                <c:pt idx="6508">
                  <c:v>2809</c:v>
                </c:pt>
                <c:pt idx="6509">
                  <c:v>2810</c:v>
                </c:pt>
                <c:pt idx="6510">
                  <c:v>2810</c:v>
                </c:pt>
                <c:pt idx="6511">
                  <c:v>2810</c:v>
                </c:pt>
                <c:pt idx="6512">
                  <c:v>2810</c:v>
                </c:pt>
                <c:pt idx="6513">
                  <c:v>2810</c:v>
                </c:pt>
                <c:pt idx="6514">
                  <c:v>2810</c:v>
                </c:pt>
                <c:pt idx="6515">
                  <c:v>2810</c:v>
                </c:pt>
                <c:pt idx="6516">
                  <c:v>2810</c:v>
                </c:pt>
                <c:pt idx="6517">
                  <c:v>2811</c:v>
                </c:pt>
                <c:pt idx="6518">
                  <c:v>2812</c:v>
                </c:pt>
                <c:pt idx="6519">
                  <c:v>2813</c:v>
                </c:pt>
                <c:pt idx="6520">
                  <c:v>2814</c:v>
                </c:pt>
                <c:pt idx="6521">
                  <c:v>2814</c:v>
                </c:pt>
                <c:pt idx="6522">
                  <c:v>2815</c:v>
                </c:pt>
                <c:pt idx="6523">
                  <c:v>2816</c:v>
                </c:pt>
                <c:pt idx="6524">
                  <c:v>2816</c:v>
                </c:pt>
                <c:pt idx="6525">
                  <c:v>2816</c:v>
                </c:pt>
                <c:pt idx="6526">
                  <c:v>2816</c:v>
                </c:pt>
                <c:pt idx="6527">
                  <c:v>2817</c:v>
                </c:pt>
                <c:pt idx="6528">
                  <c:v>2817</c:v>
                </c:pt>
                <c:pt idx="6529">
                  <c:v>2817</c:v>
                </c:pt>
                <c:pt idx="6530">
                  <c:v>2818</c:v>
                </c:pt>
                <c:pt idx="6531">
                  <c:v>2819</c:v>
                </c:pt>
                <c:pt idx="6532">
                  <c:v>2820</c:v>
                </c:pt>
                <c:pt idx="6533">
                  <c:v>2820</c:v>
                </c:pt>
                <c:pt idx="6534">
                  <c:v>2821</c:v>
                </c:pt>
                <c:pt idx="6535">
                  <c:v>2821</c:v>
                </c:pt>
                <c:pt idx="6536">
                  <c:v>2822</c:v>
                </c:pt>
                <c:pt idx="6537">
                  <c:v>2823</c:v>
                </c:pt>
                <c:pt idx="6538">
                  <c:v>2824</c:v>
                </c:pt>
                <c:pt idx="6539">
                  <c:v>2825</c:v>
                </c:pt>
                <c:pt idx="6540">
                  <c:v>2826</c:v>
                </c:pt>
                <c:pt idx="6541">
                  <c:v>2827</c:v>
                </c:pt>
                <c:pt idx="6542">
                  <c:v>2827</c:v>
                </c:pt>
                <c:pt idx="6543">
                  <c:v>2827</c:v>
                </c:pt>
                <c:pt idx="6544">
                  <c:v>2828</c:v>
                </c:pt>
                <c:pt idx="6545">
                  <c:v>2829</c:v>
                </c:pt>
                <c:pt idx="6546">
                  <c:v>2830</c:v>
                </c:pt>
                <c:pt idx="6547">
                  <c:v>2831</c:v>
                </c:pt>
                <c:pt idx="6548">
                  <c:v>2832</c:v>
                </c:pt>
                <c:pt idx="6549">
                  <c:v>2832</c:v>
                </c:pt>
                <c:pt idx="6550">
                  <c:v>2833</c:v>
                </c:pt>
                <c:pt idx="6551">
                  <c:v>2833</c:v>
                </c:pt>
                <c:pt idx="6552">
                  <c:v>2833</c:v>
                </c:pt>
                <c:pt idx="6553">
                  <c:v>2834</c:v>
                </c:pt>
                <c:pt idx="6554">
                  <c:v>2835</c:v>
                </c:pt>
                <c:pt idx="6555">
                  <c:v>2835</c:v>
                </c:pt>
                <c:pt idx="6556">
                  <c:v>2835</c:v>
                </c:pt>
                <c:pt idx="6557">
                  <c:v>2836</c:v>
                </c:pt>
                <c:pt idx="6558">
                  <c:v>2837</c:v>
                </c:pt>
                <c:pt idx="6559">
                  <c:v>2837</c:v>
                </c:pt>
                <c:pt idx="6560">
                  <c:v>2837</c:v>
                </c:pt>
                <c:pt idx="6561">
                  <c:v>2837</c:v>
                </c:pt>
                <c:pt idx="6562">
                  <c:v>2837</c:v>
                </c:pt>
                <c:pt idx="6563">
                  <c:v>2837</c:v>
                </c:pt>
                <c:pt idx="6564">
                  <c:v>2837</c:v>
                </c:pt>
                <c:pt idx="6565">
                  <c:v>2837</c:v>
                </c:pt>
                <c:pt idx="6566">
                  <c:v>2837</c:v>
                </c:pt>
                <c:pt idx="6567">
                  <c:v>2837</c:v>
                </c:pt>
                <c:pt idx="6568">
                  <c:v>2837</c:v>
                </c:pt>
                <c:pt idx="6569">
                  <c:v>2837</c:v>
                </c:pt>
                <c:pt idx="6570">
                  <c:v>2837</c:v>
                </c:pt>
                <c:pt idx="6571">
                  <c:v>2837</c:v>
                </c:pt>
                <c:pt idx="6572">
                  <c:v>2837</c:v>
                </c:pt>
                <c:pt idx="6573">
                  <c:v>2838</c:v>
                </c:pt>
                <c:pt idx="6574">
                  <c:v>2838</c:v>
                </c:pt>
                <c:pt idx="6575">
                  <c:v>2839</c:v>
                </c:pt>
                <c:pt idx="6576">
                  <c:v>2839</c:v>
                </c:pt>
                <c:pt idx="6577">
                  <c:v>2839</c:v>
                </c:pt>
                <c:pt idx="6578">
                  <c:v>2840</c:v>
                </c:pt>
                <c:pt idx="6579">
                  <c:v>2840</c:v>
                </c:pt>
                <c:pt idx="6580">
                  <c:v>2840</c:v>
                </c:pt>
                <c:pt idx="6581">
                  <c:v>2840</c:v>
                </c:pt>
                <c:pt idx="6582">
                  <c:v>2840</c:v>
                </c:pt>
                <c:pt idx="6583">
                  <c:v>2840</c:v>
                </c:pt>
                <c:pt idx="6584">
                  <c:v>2841</c:v>
                </c:pt>
                <c:pt idx="6585">
                  <c:v>2842</c:v>
                </c:pt>
                <c:pt idx="6586">
                  <c:v>2842</c:v>
                </c:pt>
                <c:pt idx="6587">
                  <c:v>2842</c:v>
                </c:pt>
                <c:pt idx="6588">
                  <c:v>2843</c:v>
                </c:pt>
                <c:pt idx="6589">
                  <c:v>2843</c:v>
                </c:pt>
                <c:pt idx="6590">
                  <c:v>2843</c:v>
                </c:pt>
                <c:pt idx="6591">
                  <c:v>2844</c:v>
                </c:pt>
                <c:pt idx="6592">
                  <c:v>2844</c:v>
                </c:pt>
                <c:pt idx="6593">
                  <c:v>2845</c:v>
                </c:pt>
                <c:pt idx="6594">
                  <c:v>2845</c:v>
                </c:pt>
                <c:pt idx="6595">
                  <c:v>2845</c:v>
                </c:pt>
                <c:pt idx="6596">
                  <c:v>2845</c:v>
                </c:pt>
                <c:pt idx="6597">
                  <c:v>2846</c:v>
                </c:pt>
                <c:pt idx="6598">
                  <c:v>2847</c:v>
                </c:pt>
                <c:pt idx="6599">
                  <c:v>2848</c:v>
                </c:pt>
                <c:pt idx="6600">
                  <c:v>2849</c:v>
                </c:pt>
                <c:pt idx="6601">
                  <c:v>2850</c:v>
                </c:pt>
                <c:pt idx="6602">
                  <c:v>2850</c:v>
                </c:pt>
                <c:pt idx="6603">
                  <c:v>2850</c:v>
                </c:pt>
                <c:pt idx="6604">
                  <c:v>2851</c:v>
                </c:pt>
                <c:pt idx="6605">
                  <c:v>2851</c:v>
                </c:pt>
                <c:pt idx="6606">
                  <c:v>2851</c:v>
                </c:pt>
                <c:pt idx="6607">
                  <c:v>2852</c:v>
                </c:pt>
                <c:pt idx="6608">
                  <c:v>2853</c:v>
                </c:pt>
                <c:pt idx="6609">
                  <c:v>2853</c:v>
                </c:pt>
                <c:pt idx="6610">
                  <c:v>2854</c:v>
                </c:pt>
                <c:pt idx="6611">
                  <c:v>2854</c:v>
                </c:pt>
                <c:pt idx="6612">
                  <c:v>2854</c:v>
                </c:pt>
                <c:pt idx="6613">
                  <c:v>2854</c:v>
                </c:pt>
                <c:pt idx="6614">
                  <c:v>2854</c:v>
                </c:pt>
                <c:pt idx="6615">
                  <c:v>2854</c:v>
                </c:pt>
                <c:pt idx="6616">
                  <c:v>2854</c:v>
                </c:pt>
                <c:pt idx="6617">
                  <c:v>2854</c:v>
                </c:pt>
                <c:pt idx="6618">
                  <c:v>2854</c:v>
                </c:pt>
                <c:pt idx="6619">
                  <c:v>2854</c:v>
                </c:pt>
                <c:pt idx="6620">
                  <c:v>2854</c:v>
                </c:pt>
                <c:pt idx="6621">
                  <c:v>2855</c:v>
                </c:pt>
                <c:pt idx="6622">
                  <c:v>2856</c:v>
                </c:pt>
                <c:pt idx="6623">
                  <c:v>2856</c:v>
                </c:pt>
                <c:pt idx="6624">
                  <c:v>2856</c:v>
                </c:pt>
                <c:pt idx="6625">
                  <c:v>2857</c:v>
                </c:pt>
                <c:pt idx="6626">
                  <c:v>2858</c:v>
                </c:pt>
                <c:pt idx="6627">
                  <c:v>2858</c:v>
                </c:pt>
                <c:pt idx="6628">
                  <c:v>2858</c:v>
                </c:pt>
                <c:pt idx="6629">
                  <c:v>2859</c:v>
                </c:pt>
                <c:pt idx="6630">
                  <c:v>2859</c:v>
                </c:pt>
                <c:pt idx="6631">
                  <c:v>2859</c:v>
                </c:pt>
                <c:pt idx="6632">
                  <c:v>2859</c:v>
                </c:pt>
                <c:pt idx="6633">
                  <c:v>2859</c:v>
                </c:pt>
                <c:pt idx="6634">
                  <c:v>2859</c:v>
                </c:pt>
                <c:pt idx="6635">
                  <c:v>2859</c:v>
                </c:pt>
                <c:pt idx="6636">
                  <c:v>2859</c:v>
                </c:pt>
                <c:pt idx="6637">
                  <c:v>2859</c:v>
                </c:pt>
                <c:pt idx="6638">
                  <c:v>2859</c:v>
                </c:pt>
                <c:pt idx="6639">
                  <c:v>2859</c:v>
                </c:pt>
                <c:pt idx="6640">
                  <c:v>2859</c:v>
                </c:pt>
                <c:pt idx="6641">
                  <c:v>2859</c:v>
                </c:pt>
                <c:pt idx="6642">
                  <c:v>2859</c:v>
                </c:pt>
                <c:pt idx="6643">
                  <c:v>2859</c:v>
                </c:pt>
                <c:pt idx="6644">
                  <c:v>2860</c:v>
                </c:pt>
                <c:pt idx="6645">
                  <c:v>2860</c:v>
                </c:pt>
                <c:pt idx="6646">
                  <c:v>2860</c:v>
                </c:pt>
                <c:pt idx="6647">
                  <c:v>2860</c:v>
                </c:pt>
                <c:pt idx="6648">
                  <c:v>2860</c:v>
                </c:pt>
                <c:pt idx="6649">
                  <c:v>2861</c:v>
                </c:pt>
                <c:pt idx="6650">
                  <c:v>2861</c:v>
                </c:pt>
                <c:pt idx="6651">
                  <c:v>2862</c:v>
                </c:pt>
                <c:pt idx="6652">
                  <c:v>2863</c:v>
                </c:pt>
                <c:pt idx="6653">
                  <c:v>2863</c:v>
                </c:pt>
                <c:pt idx="6654">
                  <c:v>2863</c:v>
                </c:pt>
                <c:pt idx="6655">
                  <c:v>2863</c:v>
                </c:pt>
                <c:pt idx="6656">
                  <c:v>2863</c:v>
                </c:pt>
                <c:pt idx="6657">
                  <c:v>2863</c:v>
                </c:pt>
                <c:pt idx="6658">
                  <c:v>2863</c:v>
                </c:pt>
                <c:pt idx="6659">
                  <c:v>2863</c:v>
                </c:pt>
                <c:pt idx="6660">
                  <c:v>2863</c:v>
                </c:pt>
                <c:pt idx="6661">
                  <c:v>2863</c:v>
                </c:pt>
                <c:pt idx="6662">
                  <c:v>2864</c:v>
                </c:pt>
                <c:pt idx="6663">
                  <c:v>2864</c:v>
                </c:pt>
                <c:pt idx="6664">
                  <c:v>2864</c:v>
                </c:pt>
                <c:pt idx="6665">
                  <c:v>2864</c:v>
                </c:pt>
                <c:pt idx="6666">
                  <c:v>2864</c:v>
                </c:pt>
                <c:pt idx="6667">
                  <c:v>2864</c:v>
                </c:pt>
                <c:pt idx="6668">
                  <c:v>2864</c:v>
                </c:pt>
                <c:pt idx="6669">
                  <c:v>2865</c:v>
                </c:pt>
                <c:pt idx="6670">
                  <c:v>2866</c:v>
                </c:pt>
                <c:pt idx="6671">
                  <c:v>2867</c:v>
                </c:pt>
                <c:pt idx="6672">
                  <c:v>2867</c:v>
                </c:pt>
                <c:pt idx="6673">
                  <c:v>2868</c:v>
                </c:pt>
                <c:pt idx="6674">
                  <c:v>2869</c:v>
                </c:pt>
                <c:pt idx="6675">
                  <c:v>2869</c:v>
                </c:pt>
                <c:pt idx="6676">
                  <c:v>2869</c:v>
                </c:pt>
                <c:pt idx="6677">
                  <c:v>2869</c:v>
                </c:pt>
                <c:pt idx="6678">
                  <c:v>2870</c:v>
                </c:pt>
                <c:pt idx="6679">
                  <c:v>2871</c:v>
                </c:pt>
                <c:pt idx="6680">
                  <c:v>2871</c:v>
                </c:pt>
                <c:pt idx="6681">
                  <c:v>2871</c:v>
                </c:pt>
                <c:pt idx="6682">
                  <c:v>2871</c:v>
                </c:pt>
                <c:pt idx="6683">
                  <c:v>2871</c:v>
                </c:pt>
                <c:pt idx="6684">
                  <c:v>2872</c:v>
                </c:pt>
                <c:pt idx="6685">
                  <c:v>2872</c:v>
                </c:pt>
                <c:pt idx="6686">
                  <c:v>2872</c:v>
                </c:pt>
                <c:pt idx="6687">
                  <c:v>2872</c:v>
                </c:pt>
                <c:pt idx="6688">
                  <c:v>2873</c:v>
                </c:pt>
                <c:pt idx="6689">
                  <c:v>2874</c:v>
                </c:pt>
                <c:pt idx="6690">
                  <c:v>2874</c:v>
                </c:pt>
                <c:pt idx="6691">
                  <c:v>2875</c:v>
                </c:pt>
                <c:pt idx="6692">
                  <c:v>2876</c:v>
                </c:pt>
                <c:pt idx="6693">
                  <c:v>2876</c:v>
                </c:pt>
                <c:pt idx="6694">
                  <c:v>2876</c:v>
                </c:pt>
                <c:pt idx="6695">
                  <c:v>2876</c:v>
                </c:pt>
                <c:pt idx="6696">
                  <c:v>2876</c:v>
                </c:pt>
                <c:pt idx="6697">
                  <c:v>2876</c:v>
                </c:pt>
                <c:pt idx="6698">
                  <c:v>2877</c:v>
                </c:pt>
                <c:pt idx="6699">
                  <c:v>2878</c:v>
                </c:pt>
                <c:pt idx="6700">
                  <c:v>2878</c:v>
                </c:pt>
                <c:pt idx="6701">
                  <c:v>2878</c:v>
                </c:pt>
                <c:pt idx="6702">
                  <c:v>2878</c:v>
                </c:pt>
                <c:pt idx="6703">
                  <c:v>2879</c:v>
                </c:pt>
                <c:pt idx="6704">
                  <c:v>2880</c:v>
                </c:pt>
                <c:pt idx="6705">
                  <c:v>2881</c:v>
                </c:pt>
                <c:pt idx="6706">
                  <c:v>2881</c:v>
                </c:pt>
                <c:pt idx="6707">
                  <c:v>2881</c:v>
                </c:pt>
                <c:pt idx="6708">
                  <c:v>2882</c:v>
                </c:pt>
                <c:pt idx="6709">
                  <c:v>2883</c:v>
                </c:pt>
                <c:pt idx="6710">
                  <c:v>2884</c:v>
                </c:pt>
                <c:pt idx="6711">
                  <c:v>2885</c:v>
                </c:pt>
                <c:pt idx="6712">
                  <c:v>2885</c:v>
                </c:pt>
                <c:pt idx="6713">
                  <c:v>2885</c:v>
                </c:pt>
                <c:pt idx="6714">
                  <c:v>2885</c:v>
                </c:pt>
                <c:pt idx="6715">
                  <c:v>2885</c:v>
                </c:pt>
                <c:pt idx="6716">
                  <c:v>2885</c:v>
                </c:pt>
                <c:pt idx="6717">
                  <c:v>2885</c:v>
                </c:pt>
                <c:pt idx="6718">
                  <c:v>2885</c:v>
                </c:pt>
                <c:pt idx="6719">
                  <c:v>2885</c:v>
                </c:pt>
                <c:pt idx="6720">
                  <c:v>2885</c:v>
                </c:pt>
                <c:pt idx="6721">
                  <c:v>2886</c:v>
                </c:pt>
                <c:pt idx="6722">
                  <c:v>2887</c:v>
                </c:pt>
                <c:pt idx="6723">
                  <c:v>2888</c:v>
                </c:pt>
                <c:pt idx="6724">
                  <c:v>2888</c:v>
                </c:pt>
                <c:pt idx="6725">
                  <c:v>2888</c:v>
                </c:pt>
                <c:pt idx="6726">
                  <c:v>2889</c:v>
                </c:pt>
                <c:pt idx="6727">
                  <c:v>2889</c:v>
                </c:pt>
                <c:pt idx="6728">
                  <c:v>2890</c:v>
                </c:pt>
                <c:pt idx="6729">
                  <c:v>2890</c:v>
                </c:pt>
                <c:pt idx="6730">
                  <c:v>2890</c:v>
                </c:pt>
                <c:pt idx="6731">
                  <c:v>2891</c:v>
                </c:pt>
                <c:pt idx="6732">
                  <c:v>2892</c:v>
                </c:pt>
                <c:pt idx="6733">
                  <c:v>2892</c:v>
                </c:pt>
                <c:pt idx="6734">
                  <c:v>2893</c:v>
                </c:pt>
                <c:pt idx="6735">
                  <c:v>2894</c:v>
                </c:pt>
                <c:pt idx="6736">
                  <c:v>2895</c:v>
                </c:pt>
                <c:pt idx="6737">
                  <c:v>2896</c:v>
                </c:pt>
                <c:pt idx="6738">
                  <c:v>2897</c:v>
                </c:pt>
                <c:pt idx="6739">
                  <c:v>2898</c:v>
                </c:pt>
                <c:pt idx="6740">
                  <c:v>2899</c:v>
                </c:pt>
                <c:pt idx="6741">
                  <c:v>2900</c:v>
                </c:pt>
                <c:pt idx="6742">
                  <c:v>2901</c:v>
                </c:pt>
                <c:pt idx="6743">
                  <c:v>2901</c:v>
                </c:pt>
                <c:pt idx="6744">
                  <c:v>2902</c:v>
                </c:pt>
                <c:pt idx="6745">
                  <c:v>2902</c:v>
                </c:pt>
                <c:pt idx="6746">
                  <c:v>2903</c:v>
                </c:pt>
                <c:pt idx="6747">
                  <c:v>2903</c:v>
                </c:pt>
                <c:pt idx="6748">
                  <c:v>2904</c:v>
                </c:pt>
                <c:pt idx="6749">
                  <c:v>2905</c:v>
                </c:pt>
                <c:pt idx="6750">
                  <c:v>2906</c:v>
                </c:pt>
                <c:pt idx="6751">
                  <c:v>2906</c:v>
                </c:pt>
                <c:pt idx="6752">
                  <c:v>2906</c:v>
                </c:pt>
                <c:pt idx="6753">
                  <c:v>2906</c:v>
                </c:pt>
                <c:pt idx="6754">
                  <c:v>2907</c:v>
                </c:pt>
                <c:pt idx="6755">
                  <c:v>2908</c:v>
                </c:pt>
                <c:pt idx="6756">
                  <c:v>2908</c:v>
                </c:pt>
                <c:pt idx="6757">
                  <c:v>2909</c:v>
                </c:pt>
                <c:pt idx="6758">
                  <c:v>2909</c:v>
                </c:pt>
                <c:pt idx="6759">
                  <c:v>2909</c:v>
                </c:pt>
                <c:pt idx="6760">
                  <c:v>2910</c:v>
                </c:pt>
                <c:pt idx="6761">
                  <c:v>2911</c:v>
                </c:pt>
                <c:pt idx="6762">
                  <c:v>2911</c:v>
                </c:pt>
                <c:pt idx="6763">
                  <c:v>2912</c:v>
                </c:pt>
                <c:pt idx="6764">
                  <c:v>2913</c:v>
                </c:pt>
                <c:pt idx="6765">
                  <c:v>2913</c:v>
                </c:pt>
                <c:pt idx="6766">
                  <c:v>2914</c:v>
                </c:pt>
                <c:pt idx="6767">
                  <c:v>2915</c:v>
                </c:pt>
                <c:pt idx="6768">
                  <c:v>2916</c:v>
                </c:pt>
                <c:pt idx="6769">
                  <c:v>2916</c:v>
                </c:pt>
                <c:pt idx="6770">
                  <c:v>2916</c:v>
                </c:pt>
                <c:pt idx="6771">
                  <c:v>2917</c:v>
                </c:pt>
                <c:pt idx="6772">
                  <c:v>2917</c:v>
                </c:pt>
                <c:pt idx="6773">
                  <c:v>2918</c:v>
                </c:pt>
                <c:pt idx="6774">
                  <c:v>2918</c:v>
                </c:pt>
                <c:pt idx="6775">
                  <c:v>2918</c:v>
                </c:pt>
                <c:pt idx="6776">
                  <c:v>2919</c:v>
                </c:pt>
                <c:pt idx="6777">
                  <c:v>2919</c:v>
                </c:pt>
                <c:pt idx="6778">
                  <c:v>2919</c:v>
                </c:pt>
                <c:pt idx="6779">
                  <c:v>2919</c:v>
                </c:pt>
                <c:pt idx="6780">
                  <c:v>2919</c:v>
                </c:pt>
                <c:pt idx="6781">
                  <c:v>2919</c:v>
                </c:pt>
                <c:pt idx="6782">
                  <c:v>2919</c:v>
                </c:pt>
                <c:pt idx="6783">
                  <c:v>2919</c:v>
                </c:pt>
                <c:pt idx="6784">
                  <c:v>2919</c:v>
                </c:pt>
                <c:pt idx="6785">
                  <c:v>2919</c:v>
                </c:pt>
                <c:pt idx="6786">
                  <c:v>2920</c:v>
                </c:pt>
                <c:pt idx="6787">
                  <c:v>2920</c:v>
                </c:pt>
                <c:pt idx="6788">
                  <c:v>2920</c:v>
                </c:pt>
                <c:pt idx="6789">
                  <c:v>2920</c:v>
                </c:pt>
                <c:pt idx="6790">
                  <c:v>2920</c:v>
                </c:pt>
                <c:pt idx="6791">
                  <c:v>2920</c:v>
                </c:pt>
                <c:pt idx="6792">
                  <c:v>2920</c:v>
                </c:pt>
                <c:pt idx="6793">
                  <c:v>2920</c:v>
                </c:pt>
                <c:pt idx="6794">
                  <c:v>2920</c:v>
                </c:pt>
                <c:pt idx="6795">
                  <c:v>2920</c:v>
                </c:pt>
                <c:pt idx="6796">
                  <c:v>2920</c:v>
                </c:pt>
                <c:pt idx="6797">
                  <c:v>2920</c:v>
                </c:pt>
                <c:pt idx="6798">
                  <c:v>2920</c:v>
                </c:pt>
                <c:pt idx="6799">
                  <c:v>2920</c:v>
                </c:pt>
                <c:pt idx="6800">
                  <c:v>2920</c:v>
                </c:pt>
                <c:pt idx="6801">
                  <c:v>2920</c:v>
                </c:pt>
                <c:pt idx="6802">
                  <c:v>2920</c:v>
                </c:pt>
                <c:pt idx="6803">
                  <c:v>2920</c:v>
                </c:pt>
                <c:pt idx="6804">
                  <c:v>2920</c:v>
                </c:pt>
                <c:pt idx="6805">
                  <c:v>2920</c:v>
                </c:pt>
                <c:pt idx="6806">
                  <c:v>2920</c:v>
                </c:pt>
                <c:pt idx="6807">
                  <c:v>2921</c:v>
                </c:pt>
                <c:pt idx="6808">
                  <c:v>2921</c:v>
                </c:pt>
                <c:pt idx="6809">
                  <c:v>2921</c:v>
                </c:pt>
                <c:pt idx="6810">
                  <c:v>2922</c:v>
                </c:pt>
                <c:pt idx="6811">
                  <c:v>2922</c:v>
                </c:pt>
                <c:pt idx="6812">
                  <c:v>2922</c:v>
                </c:pt>
                <c:pt idx="6813">
                  <c:v>2922</c:v>
                </c:pt>
                <c:pt idx="6814">
                  <c:v>2922</c:v>
                </c:pt>
                <c:pt idx="6815">
                  <c:v>2922</c:v>
                </c:pt>
                <c:pt idx="6816">
                  <c:v>2922</c:v>
                </c:pt>
                <c:pt idx="6817">
                  <c:v>2923</c:v>
                </c:pt>
                <c:pt idx="6818">
                  <c:v>2923</c:v>
                </c:pt>
                <c:pt idx="6819">
                  <c:v>2924</c:v>
                </c:pt>
                <c:pt idx="6820">
                  <c:v>2924</c:v>
                </c:pt>
                <c:pt idx="6821">
                  <c:v>2924</c:v>
                </c:pt>
                <c:pt idx="6822">
                  <c:v>2924</c:v>
                </c:pt>
                <c:pt idx="6823">
                  <c:v>2924</c:v>
                </c:pt>
                <c:pt idx="6824">
                  <c:v>2924</c:v>
                </c:pt>
                <c:pt idx="6825">
                  <c:v>2924</c:v>
                </c:pt>
                <c:pt idx="6826">
                  <c:v>2924</c:v>
                </c:pt>
                <c:pt idx="6827">
                  <c:v>2925</c:v>
                </c:pt>
                <c:pt idx="6828">
                  <c:v>2926</c:v>
                </c:pt>
                <c:pt idx="6829">
                  <c:v>2927</c:v>
                </c:pt>
                <c:pt idx="6830">
                  <c:v>2927</c:v>
                </c:pt>
                <c:pt idx="6831">
                  <c:v>2928</c:v>
                </c:pt>
                <c:pt idx="6832">
                  <c:v>2928</c:v>
                </c:pt>
                <c:pt idx="6833">
                  <c:v>2928</c:v>
                </c:pt>
                <c:pt idx="6834">
                  <c:v>2928</c:v>
                </c:pt>
                <c:pt idx="6835">
                  <c:v>2929</c:v>
                </c:pt>
                <c:pt idx="6836">
                  <c:v>2929</c:v>
                </c:pt>
                <c:pt idx="6837">
                  <c:v>2929</c:v>
                </c:pt>
                <c:pt idx="6838">
                  <c:v>2929</c:v>
                </c:pt>
                <c:pt idx="6839">
                  <c:v>2929</c:v>
                </c:pt>
                <c:pt idx="6840">
                  <c:v>2929</c:v>
                </c:pt>
                <c:pt idx="6841">
                  <c:v>2929</c:v>
                </c:pt>
                <c:pt idx="6842">
                  <c:v>2929</c:v>
                </c:pt>
                <c:pt idx="6843">
                  <c:v>2929</c:v>
                </c:pt>
                <c:pt idx="6844">
                  <c:v>2929</c:v>
                </c:pt>
                <c:pt idx="6845">
                  <c:v>2930</c:v>
                </c:pt>
                <c:pt idx="6846">
                  <c:v>2930</c:v>
                </c:pt>
                <c:pt idx="6847">
                  <c:v>2930</c:v>
                </c:pt>
                <c:pt idx="6848">
                  <c:v>2930</c:v>
                </c:pt>
                <c:pt idx="6849">
                  <c:v>2931</c:v>
                </c:pt>
                <c:pt idx="6850">
                  <c:v>2931</c:v>
                </c:pt>
                <c:pt idx="6851">
                  <c:v>2931</c:v>
                </c:pt>
                <c:pt idx="6852">
                  <c:v>2931</c:v>
                </c:pt>
                <c:pt idx="6853">
                  <c:v>2932</c:v>
                </c:pt>
                <c:pt idx="6854">
                  <c:v>2933</c:v>
                </c:pt>
                <c:pt idx="6855">
                  <c:v>2933</c:v>
                </c:pt>
                <c:pt idx="6856">
                  <c:v>2934</c:v>
                </c:pt>
                <c:pt idx="6857">
                  <c:v>2935</c:v>
                </c:pt>
                <c:pt idx="6858">
                  <c:v>2935</c:v>
                </c:pt>
                <c:pt idx="6859">
                  <c:v>2935</c:v>
                </c:pt>
                <c:pt idx="6860">
                  <c:v>2936</c:v>
                </c:pt>
                <c:pt idx="6861">
                  <c:v>2936</c:v>
                </c:pt>
                <c:pt idx="6862">
                  <c:v>2936</c:v>
                </c:pt>
                <c:pt idx="6863">
                  <c:v>2937</c:v>
                </c:pt>
                <c:pt idx="6864">
                  <c:v>2937</c:v>
                </c:pt>
                <c:pt idx="6865">
                  <c:v>2937</c:v>
                </c:pt>
                <c:pt idx="6866">
                  <c:v>2938</c:v>
                </c:pt>
                <c:pt idx="6867">
                  <c:v>2938</c:v>
                </c:pt>
                <c:pt idx="6868">
                  <c:v>2938</c:v>
                </c:pt>
                <c:pt idx="6869">
                  <c:v>2938</c:v>
                </c:pt>
                <c:pt idx="6870">
                  <c:v>2938</c:v>
                </c:pt>
                <c:pt idx="6871">
                  <c:v>2938</c:v>
                </c:pt>
                <c:pt idx="6872">
                  <c:v>2939</c:v>
                </c:pt>
                <c:pt idx="6873">
                  <c:v>2940</c:v>
                </c:pt>
                <c:pt idx="6874">
                  <c:v>2940</c:v>
                </c:pt>
                <c:pt idx="6875">
                  <c:v>2940</c:v>
                </c:pt>
                <c:pt idx="6876">
                  <c:v>2940</c:v>
                </c:pt>
                <c:pt idx="6877">
                  <c:v>2940</c:v>
                </c:pt>
                <c:pt idx="6878">
                  <c:v>2940</c:v>
                </c:pt>
                <c:pt idx="6879">
                  <c:v>2940</c:v>
                </c:pt>
                <c:pt idx="6880">
                  <c:v>2940</c:v>
                </c:pt>
                <c:pt idx="6881">
                  <c:v>2941</c:v>
                </c:pt>
                <c:pt idx="6882">
                  <c:v>2942</c:v>
                </c:pt>
                <c:pt idx="6883">
                  <c:v>2942</c:v>
                </c:pt>
                <c:pt idx="6884">
                  <c:v>2943</c:v>
                </c:pt>
                <c:pt idx="6885">
                  <c:v>2944</c:v>
                </c:pt>
                <c:pt idx="6886">
                  <c:v>2945</c:v>
                </c:pt>
                <c:pt idx="6887">
                  <c:v>2945</c:v>
                </c:pt>
                <c:pt idx="6888">
                  <c:v>2946</c:v>
                </c:pt>
                <c:pt idx="6889">
                  <c:v>2947</c:v>
                </c:pt>
                <c:pt idx="6890">
                  <c:v>2948</c:v>
                </c:pt>
                <c:pt idx="6891">
                  <c:v>2949</c:v>
                </c:pt>
                <c:pt idx="6892">
                  <c:v>2949</c:v>
                </c:pt>
                <c:pt idx="6893">
                  <c:v>2950</c:v>
                </c:pt>
                <c:pt idx="6894">
                  <c:v>2950</c:v>
                </c:pt>
                <c:pt idx="6895">
                  <c:v>2951</c:v>
                </c:pt>
                <c:pt idx="6896">
                  <c:v>2951</c:v>
                </c:pt>
                <c:pt idx="6897">
                  <c:v>2951</c:v>
                </c:pt>
                <c:pt idx="6898">
                  <c:v>2952</c:v>
                </c:pt>
                <c:pt idx="6899">
                  <c:v>2952</c:v>
                </c:pt>
                <c:pt idx="6900">
                  <c:v>2952</c:v>
                </c:pt>
                <c:pt idx="6901">
                  <c:v>2952</c:v>
                </c:pt>
                <c:pt idx="6902">
                  <c:v>2953</c:v>
                </c:pt>
                <c:pt idx="6903">
                  <c:v>2954</c:v>
                </c:pt>
                <c:pt idx="6904">
                  <c:v>2954</c:v>
                </c:pt>
                <c:pt idx="6905">
                  <c:v>2955</c:v>
                </c:pt>
                <c:pt idx="6906">
                  <c:v>2955</c:v>
                </c:pt>
                <c:pt idx="6907">
                  <c:v>2955</c:v>
                </c:pt>
                <c:pt idx="6908">
                  <c:v>2955</c:v>
                </c:pt>
                <c:pt idx="6909">
                  <c:v>2955</c:v>
                </c:pt>
                <c:pt idx="6910">
                  <c:v>2956</c:v>
                </c:pt>
                <c:pt idx="6911">
                  <c:v>2956</c:v>
                </c:pt>
                <c:pt idx="6912">
                  <c:v>2956</c:v>
                </c:pt>
                <c:pt idx="6913">
                  <c:v>2956</c:v>
                </c:pt>
                <c:pt idx="6914">
                  <c:v>2957</c:v>
                </c:pt>
                <c:pt idx="6915">
                  <c:v>2958</c:v>
                </c:pt>
                <c:pt idx="6916">
                  <c:v>2958</c:v>
                </c:pt>
                <c:pt idx="6917">
                  <c:v>2959</c:v>
                </c:pt>
                <c:pt idx="6918">
                  <c:v>2959</c:v>
                </c:pt>
                <c:pt idx="6919">
                  <c:v>2960</c:v>
                </c:pt>
                <c:pt idx="6920">
                  <c:v>2961</c:v>
                </c:pt>
                <c:pt idx="6921">
                  <c:v>2962</c:v>
                </c:pt>
                <c:pt idx="6922">
                  <c:v>2962</c:v>
                </c:pt>
                <c:pt idx="6923">
                  <c:v>2963</c:v>
                </c:pt>
                <c:pt idx="6924">
                  <c:v>2964</c:v>
                </c:pt>
                <c:pt idx="6925">
                  <c:v>2965</c:v>
                </c:pt>
                <c:pt idx="6926">
                  <c:v>2965</c:v>
                </c:pt>
                <c:pt idx="6927">
                  <c:v>2965</c:v>
                </c:pt>
                <c:pt idx="6928">
                  <c:v>2966</c:v>
                </c:pt>
                <c:pt idx="6929">
                  <c:v>2967</c:v>
                </c:pt>
                <c:pt idx="6930">
                  <c:v>2967</c:v>
                </c:pt>
                <c:pt idx="6931">
                  <c:v>2967</c:v>
                </c:pt>
                <c:pt idx="6932">
                  <c:v>2968</c:v>
                </c:pt>
                <c:pt idx="6933">
                  <c:v>2968</c:v>
                </c:pt>
                <c:pt idx="6934">
                  <c:v>2968</c:v>
                </c:pt>
                <c:pt idx="6935">
                  <c:v>2969</c:v>
                </c:pt>
                <c:pt idx="6936">
                  <c:v>2970</c:v>
                </c:pt>
                <c:pt idx="6937">
                  <c:v>2970</c:v>
                </c:pt>
                <c:pt idx="6938">
                  <c:v>2970</c:v>
                </c:pt>
                <c:pt idx="6939">
                  <c:v>2971</c:v>
                </c:pt>
                <c:pt idx="6940">
                  <c:v>2971</c:v>
                </c:pt>
                <c:pt idx="6941">
                  <c:v>2972</c:v>
                </c:pt>
                <c:pt idx="6942">
                  <c:v>2972</c:v>
                </c:pt>
                <c:pt idx="6943">
                  <c:v>2972</c:v>
                </c:pt>
                <c:pt idx="6944">
                  <c:v>2972</c:v>
                </c:pt>
                <c:pt idx="6945">
                  <c:v>2972</c:v>
                </c:pt>
                <c:pt idx="6946">
                  <c:v>2973</c:v>
                </c:pt>
                <c:pt idx="6947">
                  <c:v>2974</c:v>
                </c:pt>
                <c:pt idx="6948">
                  <c:v>2974</c:v>
                </c:pt>
                <c:pt idx="6949">
                  <c:v>2975</c:v>
                </c:pt>
                <c:pt idx="6950">
                  <c:v>2976</c:v>
                </c:pt>
                <c:pt idx="6951">
                  <c:v>2977</c:v>
                </c:pt>
                <c:pt idx="6952">
                  <c:v>2977</c:v>
                </c:pt>
                <c:pt idx="6953">
                  <c:v>2977</c:v>
                </c:pt>
                <c:pt idx="6954">
                  <c:v>2977</c:v>
                </c:pt>
                <c:pt idx="6955">
                  <c:v>2977</c:v>
                </c:pt>
                <c:pt idx="6956">
                  <c:v>2977</c:v>
                </c:pt>
                <c:pt idx="6957">
                  <c:v>2977</c:v>
                </c:pt>
                <c:pt idx="6958">
                  <c:v>2978</c:v>
                </c:pt>
                <c:pt idx="6959">
                  <c:v>2978</c:v>
                </c:pt>
                <c:pt idx="6960">
                  <c:v>2978</c:v>
                </c:pt>
                <c:pt idx="6961">
                  <c:v>2979</c:v>
                </c:pt>
                <c:pt idx="6962">
                  <c:v>2980</c:v>
                </c:pt>
                <c:pt idx="6963">
                  <c:v>2981</c:v>
                </c:pt>
                <c:pt idx="6964">
                  <c:v>2982</c:v>
                </c:pt>
                <c:pt idx="6965">
                  <c:v>2982</c:v>
                </c:pt>
                <c:pt idx="6966">
                  <c:v>2983</c:v>
                </c:pt>
                <c:pt idx="6967">
                  <c:v>2984</c:v>
                </c:pt>
                <c:pt idx="6968">
                  <c:v>2984</c:v>
                </c:pt>
                <c:pt idx="6969">
                  <c:v>2984</c:v>
                </c:pt>
                <c:pt idx="6970">
                  <c:v>2984</c:v>
                </c:pt>
                <c:pt idx="6971">
                  <c:v>2984</c:v>
                </c:pt>
                <c:pt idx="6972">
                  <c:v>2984</c:v>
                </c:pt>
                <c:pt idx="6973">
                  <c:v>2984</c:v>
                </c:pt>
                <c:pt idx="6974">
                  <c:v>2985</c:v>
                </c:pt>
                <c:pt idx="6975">
                  <c:v>2986</c:v>
                </c:pt>
                <c:pt idx="6976">
                  <c:v>2986</c:v>
                </c:pt>
                <c:pt idx="6977">
                  <c:v>2986</c:v>
                </c:pt>
                <c:pt idx="6978">
                  <c:v>2986</c:v>
                </c:pt>
                <c:pt idx="6979">
                  <c:v>2986</c:v>
                </c:pt>
                <c:pt idx="6980">
                  <c:v>2987</c:v>
                </c:pt>
                <c:pt idx="6981">
                  <c:v>2987</c:v>
                </c:pt>
                <c:pt idx="6982">
                  <c:v>2988</c:v>
                </c:pt>
                <c:pt idx="6983">
                  <c:v>2988</c:v>
                </c:pt>
                <c:pt idx="6984">
                  <c:v>2989</c:v>
                </c:pt>
                <c:pt idx="6985">
                  <c:v>2990</c:v>
                </c:pt>
                <c:pt idx="6986">
                  <c:v>2990</c:v>
                </c:pt>
                <c:pt idx="6987">
                  <c:v>2990</c:v>
                </c:pt>
                <c:pt idx="6988">
                  <c:v>2990</c:v>
                </c:pt>
                <c:pt idx="6989">
                  <c:v>2990</c:v>
                </c:pt>
                <c:pt idx="6990">
                  <c:v>2990</c:v>
                </c:pt>
                <c:pt idx="6991">
                  <c:v>2990</c:v>
                </c:pt>
                <c:pt idx="6992">
                  <c:v>2990</c:v>
                </c:pt>
                <c:pt idx="6993">
                  <c:v>2990</c:v>
                </c:pt>
                <c:pt idx="6994">
                  <c:v>2990</c:v>
                </c:pt>
                <c:pt idx="6995">
                  <c:v>2990</c:v>
                </c:pt>
                <c:pt idx="6996">
                  <c:v>2990</c:v>
                </c:pt>
                <c:pt idx="6997">
                  <c:v>2990</c:v>
                </c:pt>
                <c:pt idx="6998">
                  <c:v>2990</c:v>
                </c:pt>
                <c:pt idx="6999">
                  <c:v>2991</c:v>
                </c:pt>
                <c:pt idx="7000">
                  <c:v>2992</c:v>
                </c:pt>
                <c:pt idx="7001">
                  <c:v>2992</c:v>
                </c:pt>
                <c:pt idx="7002">
                  <c:v>2993</c:v>
                </c:pt>
                <c:pt idx="7003">
                  <c:v>2994</c:v>
                </c:pt>
                <c:pt idx="7004">
                  <c:v>2994</c:v>
                </c:pt>
                <c:pt idx="7005">
                  <c:v>2995</c:v>
                </c:pt>
                <c:pt idx="7006">
                  <c:v>2996</c:v>
                </c:pt>
                <c:pt idx="7007">
                  <c:v>2996</c:v>
                </c:pt>
                <c:pt idx="7008">
                  <c:v>2996</c:v>
                </c:pt>
                <c:pt idx="7009">
                  <c:v>2996</c:v>
                </c:pt>
                <c:pt idx="7010">
                  <c:v>2997</c:v>
                </c:pt>
                <c:pt idx="7011">
                  <c:v>2997</c:v>
                </c:pt>
                <c:pt idx="7012">
                  <c:v>2997</c:v>
                </c:pt>
                <c:pt idx="7013">
                  <c:v>2997</c:v>
                </c:pt>
                <c:pt idx="7014">
                  <c:v>2998</c:v>
                </c:pt>
                <c:pt idx="7015">
                  <c:v>2999</c:v>
                </c:pt>
                <c:pt idx="7016">
                  <c:v>3000</c:v>
                </c:pt>
                <c:pt idx="7017">
                  <c:v>3001</c:v>
                </c:pt>
                <c:pt idx="7018">
                  <c:v>3002</c:v>
                </c:pt>
                <c:pt idx="7019">
                  <c:v>3003</c:v>
                </c:pt>
                <c:pt idx="7020">
                  <c:v>3003</c:v>
                </c:pt>
                <c:pt idx="7021">
                  <c:v>3004</c:v>
                </c:pt>
                <c:pt idx="7022">
                  <c:v>3005</c:v>
                </c:pt>
                <c:pt idx="7023">
                  <c:v>3005</c:v>
                </c:pt>
                <c:pt idx="7024">
                  <c:v>3006</c:v>
                </c:pt>
                <c:pt idx="7025">
                  <c:v>3006</c:v>
                </c:pt>
                <c:pt idx="7026">
                  <c:v>3007</c:v>
                </c:pt>
                <c:pt idx="7027">
                  <c:v>3008</c:v>
                </c:pt>
                <c:pt idx="7028">
                  <c:v>3009</c:v>
                </c:pt>
                <c:pt idx="7029">
                  <c:v>3009</c:v>
                </c:pt>
                <c:pt idx="7030">
                  <c:v>3009</c:v>
                </c:pt>
                <c:pt idx="7031">
                  <c:v>3009</c:v>
                </c:pt>
                <c:pt idx="7032">
                  <c:v>3009</c:v>
                </c:pt>
                <c:pt idx="7033">
                  <c:v>3009</c:v>
                </c:pt>
                <c:pt idx="7034">
                  <c:v>3009</c:v>
                </c:pt>
                <c:pt idx="7035">
                  <c:v>3009</c:v>
                </c:pt>
                <c:pt idx="7036">
                  <c:v>3009</c:v>
                </c:pt>
                <c:pt idx="7037">
                  <c:v>3009</c:v>
                </c:pt>
                <c:pt idx="7038">
                  <c:v>3009</c:v>
                </c:pt>
                <c:pt idx="7039">
                  <c:v>3009</c:v>
                </c:pt>
                <c:pt idx="7040">
                  <c:v>3009</c:v>
                </c:pt>
                <c:pt idx="7041">
                  <c:v>3010</c:v>
                </c:pt>
                <c:pt idx="7042">
                  <c:v>3011</c:v>
                </c:pt>
                <c:pt idx="7043">
                  <c:v>3011</c:v>
                </c:pt>
                <c:pt idx="7044">
                  <c:v>3012</c:v>
                </c:pt>
                <c:pt idx="7045">
                  <c:v>3013</c:v>
                </c:pt>
                <c:pt idx="7046">
                  <c:v>3013</c:v>
                </c:pt>
                <c:pt idx="7047">
                  <c:v>3014</c:v>
                </c:pt>
                <c:pt idx="7048">
                  <c:v>3015</c:v>
                </c:pt>
                <c:pt idx="7049">
                  <c:v>3016</c:v>
                </c:pt>
                <c:pt idx="7050">
                  <c:v>3017</c:v>
                </c:pt>
                <c:pt idx="7051">
                  <c:v>3017</c:v>
                </c:pt>
                <c:pt idx="7052">
                  <c:v>3018</c:v>
                </c:pt>
                <c:pt idx="7053">
                  <c:v>3019</c:v>
                </c:pt>
                <c:pt idx="7054">
                  <c:v>3020</c:v>
                </c:pt>
                <c:pt idx="7055">
                  <c:v>3021</c:v>
                </c:pt>
                <c:pt idx="7056">
                  <c:v>3021</c:v>
                </c:pt>
                <c:pt idx="7057">
                  <c:v>3021</c:v>
                </c:pt>
                <c:pt idx="7058">
                  <c:v>3022</c:v>
                </c:pt>
                <c:pt idx="7059">
                  <c:v>3022</c:v>
                </c:pt>
                <c:pt idx="7060">
                  <c:v>3022</c:v>
                </c:pt>
                <c:pt idx="7061">
                  <c:v>3022</c:v>
                </c:pt>
                <c:pt idx="7062">
                  <c:v>3023</c:v>
                </c:pt>
                <c:pt idx="7063">
                  <c:v>3024</c:v>
                </c:pt>
                <c:pt idx="7064">
                  <c:v>3025</c:v>
                </c:pt>
                <c:pt idx="7065">
                  <c:v>3025</c:v>
                </c:pt>
                <c:pt idx="7066">
                  <c:v>3026</c:v>
                </c:pt>
                <c:pt idx="7067">
                  <c:v>3027</c:v>
                </c:pt>
                <c:pt idx="7068">
                  <c:v>3028</c:v>
                </c:pt>
                <c:pt idx="7069">
                  <c:v>3028</c:v>
                </c:pt>
                <c:pt idx="7070">
                  <c:v>3029</c:v>
                </c:pt>
                <c:pt idx="7071">
                  <c:v>3029</c:v>
                </c:pt>
                <c:pt idx="7072">
                  <c:v>3030</c:v>
                </c:pt>
                <c:pt idx="7073">
                  <c:v>3031</c:v>
                </c:pt>
                <c:pt idx="7074">
                  <c:v>3032</c:v>
                </c:pt>
                <c:pt idx="7075">
                  <c:v>3033</c:v>
                </c:pt>
                <c:pt idx="7076">
                  <c:v>3033</c:v>
                </c:pt>
                <c:pt idx="7077">
                  <c:v>3033</c:v>
                </c:pt>
                <c:pt idx="7078">
                  <c:v>3033</c:v>
                </c:pt>
                <c:pt idx="7079">
                  <c:v>3033</c:v>
                </c:pt>
                <c:pt idx="7080">
                  <c:v>3033</c:v>
                </c:pt>
                <c:pt idx="7081">
                  <c:v>3033</c:v>
                </c:pt>
                <c:pt idx="7082">
                  <c:v>3034</c:v>
                </c:pt>
                <c:pt idx="7083">
                  <c:v>3034</c:v>
                </c:pt>
                <c:pt idx="7084">
                  <c:v>3034</c:v>
                </c:pt>
                <c:pt idx="7085">
                  <c:v>3034</c:v>
                </c:pt>
                <c:pt idx="7086">
                  <c:v>3035</c:v>
                </c:pt>
                <c:pt idx="7087">
                  <c:v>3036</c:v>
                </c:pt>
                <c:pt idx="7088">
                  <c:v>3037</c:v>
                </c:pt>
                <c:pt idx="7089">
                  <c:v>3038</c:v>
                </c:pt>
                <c:pt idx="7090">
                  <c:v>3039</c:v>
                </c:pt>
                <c:pt idx="7091">
                  <c:v>3039</c:v>
                </c:pt>
                <c:pt idx="7092">
                  <c:v>3039</c:v>
                </c:pt>
                <c:pt idx="7093">
                  <c:v>3039</c:v>
                </c:pt>
                <c:pt idx="7094">
                  <c:v>3039</c:v>
                </c:pt>
                <c:pt idx="7095">
                  <c:v>3039</c:v>
                </c:pt>
                <c:pt idx="7096">
                  <c:v>3039</c:v>
                </c:pt>
                <c:pt idx="7097">
                  <c:v>3039</c:v>
                </c:pt>
                <c:pt idx="7098">
                  <c:v>3039</c:v>
                </c:pt>
                <c:pt idx="7099">
                  <c:v>3039</c:v>
                </c:pt>
                <c:pt idx="7100">
                  <c:v>3039</c:v>
                </c:pt>
                <c:pt idx="7101">
                  <c:v>3039</c:v>
                </c:pt>
                <c:pt idx="7102">
                  <c:v>3039</c:v>
                </c:pt>
                <c:pt idx="7103">
                  <c:v>3039</c:v>
                </c:pt>
                <c:pt idx="7104">
                  <c:v>3039</c:v>
                </c:pt>
                <c:pt idx="7105">
                  <c:v>3039</c:v>
                </c:pt>
                <c:pt idx="7106">
                  <c:v>3039</c:v>
                </c:pt>
                <c:pt idx="7107">
                  <c:v>3039</c:v>
                </c:pt>
                <c:pt idx="7108">
                  <c:v>3040</c:v>
                </c:pt>
                <c:pt idx="7109">
                  <c:v>3040</c:v>
                </c:pt>
                <c:pt idx="7110">
                  <c:v>3040</c:v>
                </c:pt>
                <c:pt idx="7111">
                  <c:v>3041</c:v>
                </c:pt>
                <c:pt idx="7112">
                  <c:v>3041</c:v>
                </c:pt>
                <c:pt idx="7113">
                  <c:v>3041</c:v>
                </c:pt>
                <c:pt idx="7114">
                  <c:v>3041</c:v>
                </c:pt>
                <c:pt idx="7115">
                  <c:v>3041</c:v>
                </c:pt>
                <c:pt idx="7116">
                  <c:v>3042</c:v>
                </c:pt>
                <c:pt idx="7117">
                  <c:v>3042</c:v>
                </c:pt>
                <c:pt idx="7118">
                  <c:v>3043</c:v>
                </c:pt>
                <c:pt idx="7119">
                  <c:v>3043</c:v>
                </c:pt>
                <c:pt idx="7120">
                  <c:v>3043</c:v>
                </c:pt>
                <c:pt idx="7121">
                  <c:v>3043</c:v>
                </c:pt>
                <c:pt idx="7122">
                  <c:v>3044</c:v>
                </c:pt>
                <c:pt idx="7123">
                  <c:v>3045</c:v>
                </c:pt>
                <c:pt idx="7124">
                  <c:v>3045</c:v>
                </c:pt>
                <c:pt idx="7125">
                  <c:v>3045</c:v>
                </c:pt>
                <c:pt idx="7126">
                  <c:v>3045</c:v>
                </c:pt>
                <c:pt idx="7127">
                  <c:v>3045</c:v>
                </c:pt>
                <c:pt idx="7128">
                  <c:v>3046</c:v>
                </c:pt>
                <c:pt idx="7129">
                  <c:v>3046</c:v>
                </c:pt>
                <c:pt idx="7130">
                  <c:v>3046</c:v>
                </c:pt>
                <c:pt idx="7131">
                  <c:v>3046</c:v>
                </c:pt>
                <c:pt idx="7132">
                  <c:v>3046</c:v>
                </c:pt>
                <c:pt idx="7133">
                  <c:v>3046</c:v>
                </c:pt>
                <c:pt idx="7134">
                  <c:v>3046</c:v>
                </c:pt>
                <c:pt idx="7135">
                  <c:v>3047</c:v>
                </c:pt>
                <c:pt idx="7136">
                  <c:v>3047</c:v>
                </c:pt>
                <c:pt idx="7137">
                  <c:v>3047</c:v>
                </c:pt>
                <c:pt idx="7138">
                  <c:v>3047</c:v>
                </c:pt>
                <c:pt idx="7139">
                  <c:v>3047</c:v>
                </c:pt>
                <c:pt idx="7140">
                  <c:v>3047</c:v>
                </c:pt>
                <c:pt idx="7141">
                  <c:v>3048</c:v>
                </c:pt>
                <c:pt idx="7142">
                  <c:v>3048</c:v>
                </c:pt>
                <c:pt idx="7143">
                  <c:v>3048</c:v>
                </c:pt>
                <c:pt idx="7144">
                  <c:v>3048</c:v>
                </c:pt>
                <c:pt idx="7145">
                  <c:v>3048</c:v>
                </c:pt>
                <c:pt idx="7146">
                  <c:v>3048</c:v>
                </c:pt>
                <c:pt idx="7147">
                  <c:v>3049</c:v>
                </c:pt>
                <c:pt idx="7148">
                  <c:v>3050</c:v>
                </c:pt>
                <c:pt idx="7149">
                  <c:v>3051</c:v>
                </c:pt>
                <c:pt idx="7150">
                  <c:v>3052</c:v>
                </c:pt>
                <c:pt idx="7151">
                  <c:v>3053</c:v>
                </c:pt>
                <c:pt idx="7152">
                  <c:v>3054</c:v>
                </c:pt>
                <c:pt idx="7153">
                  <c:v>3054</c:v>
                </c:pt>
                <c:pt idx="7154">
                  <c:v>3054</c:v>
                </c:pt>
                <c:pt idx="7155">
                  <c:v>3054</c:v>
                </c:pt>
                <c:pt idx="7156">
                  <c:v>3054</c:v>
                </c:pt>
                <c:pt idx="7157">
                  <c:v>3054</c:v>
                </c:pt>
                <c:pt idx="7158">
                  <c:v>3054</c:v>
                </c:pt>
                <c:pt idx="7159">
                  <c:v>3055</c:v>
                </c:pt>
                <c:pt idx="7160">
                  <c:v>3055</c:v>
                </c:pt>
                <c:pt idx="7161">
                  <c:v>3055</c:v>
                </c:pt>
                <c:pt idx="7162">
                  <c:v>3055</c:v>
                </c:pt>
                <c:pt idx="7163">
                  <c:v>3055</c:v>
                </c:pt>
                <c:pt idx="7164">
                  <c:v>3056</c:v>
                </c:pt>
                <c:pt idx="7165">
                  <c:v>3057</c:v>
                </c:pt>
                <c:pt idx="7166">
                  <c:v>3058</c:v>
                </c:pt>
                <c:pt idx="7167">
                  <c:v>3058</c:v>
                </c:pt>
                <c:pt idx="7168">
                  <c:v>3058</c:v>
                </c:pt>
                <c:pt idx="7169">
                  <c:v>3058</c:v>
                </c:pt>
                <c:pt idx="7170">
                  <c:v>3058</c:v>
                </c:pt>
                <c:pt idx="7171">
                  <c:v>3058</c:v>
                </c:pt>
                <c:pt idx="7172">
                  <c:v>3058</c:v>
                </c:pt>
                <c:pt idx="7173">
                  <c:v>3058</c:v>
                </c:pt>
                <c:pt idx="7174">
                  <c:v>3058</c:v>
                </c:pt>
                <c:pt idx="7175">
                  <c:v>3058</c:v>
                </c:pt>
                <c:pt idx="7176">
                  <c:v>3058</c:v>
                </c:pt>
                <c:pt idx="7177">
                  <c:v>3058</c:v>
                </c:pt>
                <c:pt idx="7178">
                  <c:v>3058</c:v>
                </c:pt>
                <c:pt idx="7179">
                  <c:v>3058</c:v>
                </c:pt>
                <c:pt idx="7180">
                  <c:v>3058</c:v>
                </c:pt>
                <c:pt idx="7181">
                  <c:v>3058</c:v>
                </c:pt>
                <c:pt idx="7182">
                  <c:v>3058</c:v>
                </c:pt>
                <c:pt idx="7183">
                  <c:v>3058</c:v>
                </c:pt>
                <c:pt idx="7184">
                  <c:v>3058</c:v>
                </c:pt>
                <c:pt idx="7185">
                  <c:v>3059</c:v>
                </c:pt>
                <c:pt idx="7186">
                  <c:v>3060</c:v>
                </c:pt>
                <c:pt idx="7187">
                  <c:v>3060</c:v>
                </c:pt>
                <c:pt idx="7188">
                  <c:v>3060</c:v>
                </c:pt>
                <c:pt idx="7189">
                  <c:v>3060</c:v>
                </c:pt>
                <c:pt idx="7190">
                  <c:v>3060</c:v>
                </c:pt>
                <c:pt idx="7191">
                  <c:v>3060</c:v>
                </c:pt>
                <c:pt idx="7192">
                  <c:v>3061</c:v>
                </c:pt>
                <c:pt idx="7193">
                  <c:v>3062</c:v>
                </c:pt>
                <c:pt idx="7194">
                  <c:v>3063</c:v>
                </c:pt>
                <c:pt idx="7195">
                  <c:v>3064</c:v>
                </c:pt>
                <c:pt idx="7196">
                  <c:v>3064</c:v>
                </c:pt>
                <c:pt idx="7197">
                  <c:v>3064</c:v>
                </c:pt>
                <c:pt idx="7198">
                  <c:v>3065</c:v>
                </c:pt>
                <c:pt idx="7199">
                  <c:v>3066</c:v>
                </c:pt>
                <c:pt idx="7200">
                  <c:v>3066</c:v>
                </c:pt>
                <c:pt idx="7201">
                  <c:v>3066</c:v>
                </c:pt>
                <c:pt idx="7202">
                  <c:v>3066</c:v>
                </c:pt>
                <c:pt idx="7203">
                  <c:v>3066</c:v>
                </c:pt>
                <c:pt idx="7204">
                  <c:v>3066</c:v>
                </c:pt>
                <c:pt idx="7205">
                  <c:v>3066</c:v>
                </c:pt>
                <c:pt idx="7206">
                  <c:v>3066</c:v>
                </c:pt>
                <c:pt idx="7207">
                  <c:v>3067</c:v>
                </c:pt>
                <c:pt idx="7208">
                  <c:v>3067</c:v>
                </c:pt>
                <c:pt idx="7209">
                  <c:v>3067</c:v>
                </c:pt>
                <c:pt idx="7210">
                  <c:v>3067</c:v>
                </c:pt>
                <c:pt idx="7211">
                  <c:v>3067</c:v>
                </c:pt>
                <c:pt idx="7212">
                  <c:v>3067</c:v>
                </c:pt>
                <c:pt idx="7213">
                  <c:v>3068</c:v>
                </c:pt>
                <c:pt idx="7214">
                  <c:v>3068</c:v>
                </c:pt>
                <c:pt idx="7215">
                  <c:v>3069</c:v>
                </c:pt>
                <c:pt idx="7216">
                  <c:v>3070</c:v>
                </c:pt>
                <c:pt idx="7217">
                  <c:v>3071</c:v>
                </c:pt>
                <c:pt idx="7218">
                  <c:v>3072</c:v>
                </c:pt>
                <c:pt idx="7219">
                  <c:v>3072</c:v>
                </c:pt>
                <c:pt idx="7220">
                  <c:v>3073</c:v>
                </c:pt>
                <c:pt idx="7221">
                  <c:v>3074</c:v>
                </c:pt>
                <c:pt idx="7222">
                  <c:v>3075</c:v>
                </c:pt>
                <c:pt idx="7223">
                  <c:v>3076</c:v>
                </c:pt>
                <c:pt idx="7224">
                  <c:v>3077</c:v>
                </c:pt>
                <c:pt idx="7225">
                  <c:v>3077</c:v>
                </c:pt>
                <c:pt idx="7226">
                  <c:v>3077</c:v>
                </c:pt>
                <c:pt idx="7227">
                  <c:v>3078</c:v>
                </c:pt>
                <c:pt idx="7228">
                  <c:v>3079</c:v>
                </c:pt>
                <c:pt idx="7229">
                  <c:v>3079</c:v>
                </c:pt>
                <c:pt idx="7230">
                  <c:v>3080</c:v>
                </c:pt>
                <c:pt idx="7231">
                  <c:v>3081</c:v>
                </c:pt>
                <c:pt idx="7232">
                  <c:v>3081</c:v>
                </c:pt>
                <c:pt idx="7233">
                  <c:v>3081</c:v>
                </c:pt>
                <c:pt idx="7234">
                  <c:v>3081</c:v>
                </c:pt>
                <c:pt idx="7235">
                  <c:v>3081</c:v>
                </c:pt>
                <c:pt idx="7236">
                  <c:v>3081</c:v>
                </c:pt>
                <c:pt idx="7237">
                  <c:v>3081</c:v>
                </c:pt>
                <c:pt idx="7238">
                  <c:v>3082</c:v>
                </c:pt>
                <c:pt idx="7239">
                  <c:v>3082</c:v>
                </c:pt>
                <c:pt idx="7240">
                  <c:v>3082</c:v>
                </c:pt>
                <c:pt idx="7241">
                  <c:v>3082</c:v>
                </c:pt>
                <c:pt idx="7242">
                  <c:v>3083</c:v>
                </c:pt>
                <c:pt idx="7243">
                  <c:v>3084</c:v>
                </c:pt>
                <c:pt idx="7244">
                  <c:v>3084</c:v>
                </c:pt>
                <c:pt idx="7245">
                  <c:v>3085</c:v>
                </c:pt>
                <c:pt idx="7246">
                  <c:v>3085</c:v>
                </c:pt>
                <c:pt idx="7247">
                  <c:v>3086</c:v>
                </c:pt>
                <c:pt idx="7248">
                  <c:v>3086</c:v>
                </c:pt>
                <c:pt idx="7249">
                  <c:v>3087</c:v>
                </c:pt>
                <c:pt idx="7250">
                  <c:v>3088</c:v>
                </c:pt>
                <c:pt idx="7251">
                  <c:v>3089</c:v>
                </c:pt>
                <c:pt idx="7252">
                  <c:v>3090</c:v>
                </c:pt>
                <c:pt idx="7253">
                  <c:v>3091</c:v>
                </c:pt>
                <c:pt idx="7254">
                  <c:v>3092</c:v>
                </c:pt>
                <c:pt idx="7255">
                  <c:v>3092</c:v>
                </c:pt>
                <c:pt idx="7256">
                  <c:v>3093</c:v>
                </c:pt>
                <c:pt idx="7257">
                  <c:v>3093</c:v>
                </c:pt>
                <c:pt idx="7258">
                  <c:v>3094</c:v>
                </c:pt>
                <c:pt idx="7259">
                  <c:v>3095</c:v>
                </c:pt>
                <c:pt idx="7260">
                  <c:v>3095</c:v>
                </c:pt>
                <c:pt idx="7261">
                  <c:v>3095</c:v>
                </c:pt>
                <c:pt idx="7262">
                  <c:v>3096</c:v>
                </c:pt>
                <c:pt idx="7263">
                  <c:v>3097</c:v>
                </c:pt>
                <c:pt idx="7264">
                  <c:v>3097</c:v>
                </c:pt>
                <c:pt idx="7265">
                  <c:v>3098</c:v>
                </c:pt>
                <c:pt idx="7266">
                  <c:v>3098</c:v>
                </c:pt>
                <c:pt idx="7267">
                  <c:v>3098</c:v>
                </c:pt>
                <c:pt idx="7268">
                  <c:v>3098</c:v>
                </c:pt>
                <c:pt idx="7269">
                  <c:v>3099</c:v>
                </c:pt>
                <c:pt idx="7270">
                  <c:v>3099</c:v>
                </c:pt>
                <c:pt idx="7271">
                  <c:v>3099</c:v>
                </c:pt>
                <c:pt idx="7272">
                  <c:v>3099</c:v>
                </c:pt>
                <c:pt idx="7273">
                  <c:v>3099</c:v>
                </c:pt>
                <c:pt idx="7274">
                  <c:v>3100</c:v>
                </c:pt>
                <c:pt idx="7275">
                  <c:v>3101</c:v>
                </c:pt>
                <c:pt idx="7276">
                  <c:v>3102</c:v>
                </c:pt>
                <c:pt idx="7277">
                  <c:v>3103</c:v>
                </c:pt>
                <c:pt idx="7278">
                  <c:v>3104</c:v>
                </c:pt>
                <c:pt idx="7279">
                  <c:v>3105</c:v>
                </c:pt>
                <c:pt idx="7280">
                  <c:v>3106</c:v>
                </c:pt>
                <c:pt idx="7281">
                  <c:v>3107</c:v>
                </c:pt>
                <c:pt idx="7282">
                  <c:v>3107</c:v>
                </c:pt>
                <c:pt idx="7283">
                  <c:v>3107</c:v>
                </c:pt>
                <c:pt idx="7284">
                  <c:v>3107</c:v>
                </c:pt>
                <c:pt idx="7285">
                  <c:v>3107</c:v>
                </c:pt>
                <c:pt idx="7286">
                  <c:v>3107</c:v>
                </c:pt>
                <c:pt idx="7287">
                  <c:v>3107</c:v>
                </c:pt>
                <c:pt idx="7288">
                  <c:v>3107</c:v>
                </c:pt>
                <c:pt idx="7289">
                  <c:v>3107</c:v>
                </c:pt>
                <c:pt idx="7290">
                  <c:v>3108</c:v>
                </c:pt>
                <c:pt idx="7291">
                  <c:v>3109</c:v>
                </c:pt>
                <c:pt idx="7292">
                  <c:v>3110</c:v>
                </c:pt>
                <c:pt idx="7293">
                  <c:v>3111</c:v>
                </c:pt>
                <c:pt idx="7294">
                  <c:v>3111</c:v>
                </c:pt>
                <c:pt idx="7295">
                  <c:v>3111</c:v>
                </c:pt>
                <c:pt idx="7296">
                  <c:v>3111</c:v>
                </c:pt>
                <c:pt idx="7297">
                  <c:v>3111</c:v>
                </c:pt>
                <c:pt idx="7298">
                  <c:v>3111</c:v>
                </c:pt>
                <c:pt idx="7299">
                  <c:v>3111</c:v>
                </c:pt>
                <c:pt idx="7300">
                  <c:v>3111</c:v>
                </c:pt>
                <c:pt idx="7301">
                  <c:v>3112</c:v>
                </c:pt>
                <c:pt idx="7302">
                  <c:v>3113</c:v>
                </c:pt>
                <c:pt idx="7303">
                  <c:v>3113</c:v>
                </c:pt>
                <c:pt idx="7304">
                  <c:v>3114</c:v>
                </c:pt>
                <c:pt idx="7305">
                  <c:v>3115</c:v>
                </c:pt>
                <c:pt idx="7306">
                  <c:v>3116</c:v>
                </c:pt>
                <c:pt idx="7307">
                  <c:v>3117</c:v>
                </c:pt>
                <c:pt idx="7308">
                  <c:v>3117</c:v>
                </c:pt>
                <c:pt idx="7309">
                  <c:v>3117</c:v>
                </c:pt>
                <c:pt idx="7310">
                  <c:v>3117</c:v>
                </c:pt>
                <c:pt idx="7311">
                  <c:v>3117</c:v>
                </c:pt>
                <c:pt idx="7312">
                  <c:v>3117</c:v>
                </c:pt>
                <c:pt idx="7313">
                  <c:v>3117</c:v>
                </c:pt>
                <c:pt idx="7314">
                  <c:v>3118</c:v>
                </c:pt>
                <c:pt idx="7315">
                  <c:v>3118</c:v>
                </c:pt>
                <c:pt idx="7316">
                  <c:v>3119</c:v>
                </c:pt>
                <c:pt idx="7317">
                  <c:v>3119</c:v>
                </c:pt>
                <c:pt idx="7318">
                  <c:v>3119</c:v>
                </c:pt>
                <c:pt idx="7319">
                  <c:v>3120</c:v>
                </c:pt>
                <c:pt idx="7320">
                  <c:v>3121</c:v>
                </c:pt>
                <c:pt idx="7321">
                  <c:v>3122</c:v>
                </c:pt>
                <c:pt idx="7322">
                  <c:v>3123</c:v>
                </c:pt>
                <c:pt idx="7323">
                  <c:v>3123</c:v>
                </c:pt>
                <c:pt idx="7324">
                  <c:v>3123</c:v>
                </c:pt>
                <c:pt idx="7325">
                  <c:v>3123</c:v>
                </c:pt>
                <c:pt idx="7326">
                  <c:v>3123</c:v>
                </c:pt>
                <c:pt idx="7327">
                  <c:v>3124</c:v>
                </c:pt>
                <c:pt idx="7328">
                  <c:v>3125</c:v>
                </c:pt>
                <c:pt idx="7329">
                  <c:v>3125</c:v>
                </c:pt>
                <c:pt idx="7330">
                  <c:v>3126</c:v>
                </c:pt>
                <c:pt idx="7331">
                  <c:v>3126</c:v>
                </c:pt>
                <c:pt idx="7332">
                  <c:v>3127</c:v>
                </c:pt>
                <c:pt idx="7333">
                  <c:v>3128</c:v>
                </c:pt>
                <c:pt idx="7334">
                  <c:v>3129</c:v>
                </c:pt>
                <c:pt idx="7335">
                  <c:v>3130</c:v>
                </c:pt>
                <c:pt idx="7336">
                  <c:v>3130</c:v>
                </c:pt>
                <c:pt idx="7337">
                  <c:v>3131</c:v>
                </c:pt>
                <c:pt idx="7338">
                  <c:v>3131</c:v>
                </c:pt>
                <c:pt idx="7339">
                  <c:v>3132</c:v>
                </c:pt>
                <c:pt idx="7340">
                  <c:v>3132</c:v>
                </c:pt>
                <c:pt idx="7341">
                  <c:v>3133</c:v>
                </c:pt>
                <c:pt idx="7342">
                  <c:v>3133</c:v>
                </c:pt>
                <c:pt idx="7343">
                  <c:v>3133</c:v>
                </c:pt>
                <c:pt idx="7344">
                  <c:v>3134</c:v>
                </c:pt>
                <c:pt idx="7345">
                  <c:v>3134</c:v>
                </c:pt>
                <c:pt idx="7346">
                  <c:v>3134</c:v>
                </c:pt>
                <c:pt idx="7347">
                  <c:v>3135</c:v>
                </c:pt>
                <c:pt idx="7348">
                  <c:v>3136</c:v>
                </c:pt>
                <c:pt idx="7349">
                  <c:v>3137</c:v>
                </c:pt>
                <c:pt idx="7350">
                  <c:v>3138</c:v>
                </c:pt>
                <c:pt idx="7351">
                  <c:v>3138</c:v>
                </c:pt>
                <c:pt idx="7352">
                  <c:v>3139</c:v>
                </c:pt>
                <c:pt idx="7353">
                  <c:v>3139</c:v>
                </c:pt>
                <c:pt idx="7354">
                  <c:v>3139</c:v>
                </c:pt>
                <c:pt idx="7355">
                  <c:v>3140</c:v>
                </c:pt>
                <c:pt idx="7356">
                  <c:v>3140</c:v>
                </c:pt>
                <c:pt idx="7357">
                  <c:v>3141</c:v>
                </c:pt>
                <c:pt idx="7358">
                  <c:v>3141</c:v>
                </c:pt>
                <c:pt idx="7359">
                  <c:v>3142</c:v>
                </c:pt>
                <c:pt idx="7360">
                  <c:v>3142</c:v>
                </c:pt>
                <c:pt idx="7361">
                  <c:v>3142</c:v>
                </c:pt>
                <c:pt idx="7362">
                  <c:v>3142</c:v>
                </c:pt>
                <c:pt idx="7363">
                  <c:v>3142</c:v>
                </c:pt>
                <c:pt idx="7364">
                  <c:v>3142</c:v>
                </c:pt>
                <c:pt idx="7365">
                  <c:v>3142</c:v>
                </c:pt>
                <c:pt idx="7366">
                  <c:v>3142</c:v>
                </c:pt>
                <c:pt idx="7367">
                  <c:v>3143</c:v>
                </c:pt>
                <c:pt idx="7368">
                  <c:v>3144</c:v>
                </c:pt>
                <c:pt idx="7369">
                  <c:v>3144</c:v>
                </c:pt>
                <c:pt idx="7370">
                  <c:v>3145</c:v>
                </c:pt>
                <c:pt idx="7371">
                  <c:v>3146</c:v>
                </c:pt>
                <c:pt idx="7372">
                  <c:v>3147</c:v>
                </c:pt>
                <c:pt idx="7373">
                  <c:v>3147</c:v>
                </c:pt>
                <c:pt idx="7374">
                  <c:v>3147</c:v>
                </c:pt>
                <c:pt idx="7375">
                  <c:v>3147</c:v>
                </c:pt>
                <c:pt idx="7376">
                  <c:v>3147</c:v>
                </c:pt>
                <c:pt idx="7377">
                  <c:v>3148</c:v>
                </c:pt>
                <c:pt idx="7378">
                  <c:v>3149</c:v>
                </c:pt>
                <c:pt idx="7379">
                  <c:v>3149</c:v>
                </c:pt>
                <c:pt idx="7380">
                  <c:v>3150</c:v>
                </c:pt>
                <c:pt idx="7381">
                  <c:v>3151</c:v>
                </c:pt>
                <c:pt idx="7382">
                  <c:v>3151</c:v>
                </c:pt>
                <c:pt idx="7383">
                  <c:v>3152</c:v>
                </c:pt>
                <c:pt idx="7384">
                  <c:v>3152</c:v>
                </c:pt>
                <c:pt idx="7385">
                  <c:v>3153</c:v>
                </c:pt>
                <c:pt idx="7386">
                  <c:v>3153</c:v>
                </c:pt>
                <c:pt idx="7387">
                  <c:v>3153</c:v>
                </c:pt>
                <c:pt idx="7388">
                  <c:v>3153</c:v>
                </c:pt>
                <c:pt idx="7389">
                  <c:v>3153</c:v>
                </c:pt>
                <c:pt idx="7390">
                  <c:v>3153</c:v>
                </c:pt>
                <c:pt idx="7391">
                  <c:v>3153</c:v>
                </c:pt>
                <c:pt idx="7392">
                  <c:v>3154</c:v>
                </c:pt>
                <c:pt idx="7393">
                  <c:v>3154</c:v>
                </c:pt>
                <c:pt idx="7394">
                  <c:v>3155</c:v>
                </c:pt>
                <c:pt idx="7395">
                  <c:v>3155</c:v>
                </c:pt>
                <c:pt idx="7396">
                  <c:v>3155</c:v>
                </c:pt>
                <c:pt idx="7397">
                  <c:v>3156</c:v>
                </c:pt>
                <c:pt idx="7398">
                  <c:v>3156</c:v>
                </c:pt>
                <c:pt idx="7399">
                  <c:v>3156</c:v>
                </c:pt>
                <c:pt idx="7400">
                  <c:v>3157</c:v>
                </c:pt>
                <c:pt idx="7401">
                  <c:v>3158</c:v>
                </c:pt>
                <c:pt idx="7402">
                  <c:v>3158</c:v>
                </c:pt>
                <c:pt idx="7403">
                  <c:v>3159</c:v>
                </c:pt>
                <c:pt idx="7404">
                  <c:v>3159</c:v>
                </c:pt>
                <c:pt idx="7405">
                  <c:v>3160</c:v>
                </c:pt>
                <c:pt idx="7406">
                  <c:v>3160</c:v>
                </c:pt>
                <c:pt idx="7407">
                  <c:v>3160</c:v>
                </c:pt>
                <c:pt idx="7408">
                  <c:v>3160</c:v>
                </c:pt>
                <c:pt idx="7409">
                  <c:v>3161</c:v>
                </c:pt>
                <c:pt idx="7410">
                  <c:v>3161</c:v>
                </c:pt>
                <c:pt idx="7411">
                  <c:v>3162</c:v>
                </c:pt>
                <c:pt idx="7412">
                  <c:v>3162</c:v>
                </c:pt>
                <c:pt idx="7413">
                  <c:v>3162</c:v>
                </c:pt>
                <c:pt idx="7414">
                  <c:v>3163</c:v>
                </c:pt>
                <c:pt idx="7415">
                  <c:v>3163</c:v>
                </c:pt>
                <c:pt idx="7416">
                  <c:v>3163</c:v>
                </c:pt>
                <c:pt idx="7417">
                  <c:v>3163</c:v>
                </c:pt>
                <c:pt idx="7418">
                  <c:v>3163</c:v>
                </c:pt>
                <c:pt idx="7419">
                  <c:v>3163</c:v>
                </c:pt>
                <c:pt idx="7420">
                  <c:v>3164</c:v>
                </c:pt>
                <c:pt idx="7421">
                  <c:v>3164</c:v>
                </c:pt>
                <c:pt idx="7422">
                  <c:v>3165</c:v>
                </c:pt>
                <c:pt idx="7423">
                  <c:v>3166</c:v>
                </c:pt>
                <c:pt idx="7424">
                  <c:v>3167</c:v>
                </c:pt>
                <c:pt idx="7425">
                  <c:v>3167</c:v>
                </c:pt>
                <c:pt idx="7426">
                  <c:v>3167</c:v>
                </c:pt>
                <c:pt idx="7427">
                  <c:v>3167</c:v>
                </c:pt>
                <c:pt idx="7428">
                  <c:v>3167</c:v>
                </c:pt>
                <c:pt idx="7429">
                  <c:v>3167</c:v>
                </c:pt>
                <c:pt idx="7430">
                  <c:v>3168</c:v>
                </c:pt>
                <c:pt idx="7431">
                  <c:v>3169</c:v>
                </c:pt>
                <c:pt idx="7432">
                  <c:v>3169</c:v>
                </c:pt>
                <c:pt idx="7433">
                  <c:v>3169</c:v>
                </c:pt>
                <c:pt idx="7434">
                  <c:v>3169</c:v>
                </c:pt>
                <c:pt idx="7435">
                  <c:v>3169</c:v>
                </c:pt>
                <c:pt idx="7436">
                  <c:v>3169</c:v>
                </c:pt>
                <c:pt idx="7437">
                  <c:v>3169</c:v>
                </c:pt>
                <c:pt idx="7438">
                  <c:v>3170</c:v>
                </c:pt>
                <c:pt idx="7439">
                  <c:v>3171</c:v>
                </c:pt>
                <c:pt idx="7440">
                  <c:v>3172</c:v>
                </c:pt>
                <c:pt idx="7441">
                  <c:v>3172</c:v>
                </c:pt>
                <c:pt idx="7442">
                  <c:v>3173</c:v>
                </c:pt>
                <c:pt idx="7443">
                  <c:v>3174</c:v>
                </c:pt>
                <c:pt idx="7444">
                  <c:v>3174</c:v>
                </c:pt>
                <c:pt idx="7445">
                  <c:v>3175</c:v>
                </c:pt>
                <c:pt idx="7446">
                  <c:v>3175</c:v>
                </c:pt>
                <c:pt idx="7447">
                  <c:v>3176</c:v>
                </c:pt>
                <c:pt idx="7448">
                  <c:v>3177</c:v>
                </c:pt>
                <c:pt idx="7449">
                  <c:v>3178</c:v>
                </c:pt>
                <c:pt idx="7450">
                  <c:v>3179</c:v>
                </c:pt>
                <c:pt idx="7451">
                  <c:v>3180</c:v>
                </c:pt>
                <c:pt idx="7452">
                  <c:v>3180</c:v>
                </c:pt>
                <c:pt idx="7453">
                  <c:v>3180</c:v>
                </c:pt>
                <c:pt idx="7454">
                  <c:v>3181</c:v>
                </c:pt>
                <c:pt idx="7455">
                  <c:v>3181</c:v>
                </c:pt>
                <c:pt idx="7456">
                  <c:v>3182</c:v>
                </c:pt>
                <c:pt idx="7457">
                  <c:v>3183</c:v>
                </c:pt>
                <c:pt idx="7458">
                  <c:v>3184</c:v>
                </c:pt>
                <c:pt idx="7459">
                  <c:v>3184</c:v>
                </c:pt>
                <c:pt idx="7460">
                  <c:v>3185</c:v>
                </c:pt>
                <c:pt idx="7461">
                  <c:v>3186</c:v>
                </c:pt>
                <c:pt idx="7462">
                  <c:v>3187</c:v>
                </c:pt>
                <c:pt idx="7463">
                  <c:v>3188</c:v>
                </c:pt>
                <c:pt idx="7464">
                  <c:v>3189</c:v>
                </c:pt>
                <c:pt idx="7465">
                  <c:v>3190</c:v>
                </c:pt>
                <c:pt idx="7466">
                  <c:v>3190</c:v>
                </c:pt>
                <c:pt idx="7467">
                  <c:v>3191</c:v>
                </c:pt>
                <c:pt idx="7468">
                  <c:v>3191</c:v>
                </c:pt>
                <c:pt idx="7469">
                  <c:v>3191</c:v>
                </c:pt>
                <c:pt idx="7470">
                  <c:v>3191</c:v>
                </c:pt>
                <c:pt idx="7471">
                  <c:v>3192</c:v>
                </c:pt>
                <c:pt idx="7472">
                  <c:v>3193</c:v>
                </c:pt>
                <c:pt idx="7473">
                  <c:v>3193</c:v>
                </c:pt>
                <c:pt idx="7474">
                  <c:v>3193</c:v>
                </c:pt>
                <c:pt idx="7475">
                  <c:v>3194</c:v>
                </c:pt>
                <c:pt idx="7476">
                  <c:v>3194</c:v>
                </c:pt>
                <c:pt idx="7477">
                  <c:v>3194</c:v>
                </c:pt>
                <c:pt idx="7478">
                  <c:v>3194</c:v>
                </c:pt>
                <c:pt idx="7479">
                  <c:v>3195</c:v>
                </c:pt>
                <c:pt idx="7480">
                  <c:v>3195</c:v>
                </c:pt>
                <c:pt idx="7481">
                  <c:v>3195</c:v>
                </c:pt>
                <c:pt idx="7482">
                  <c:v>3195</c:v>
                </c:pt>
                <c:pt idx="7483">
                  <c:v>3196</c:v>
                </c:pt>
                <c:pt idx="7484">
                  <c:v>3197</c:v>
                </c:pt>
                <c:pt idx="7485">
                  <c:v>3197</c:v>
                </c:pt>
                <c:pt idx="7486">
                  <c:v>3197</c:v>
                </c:pt>
                <c:pt idx="7487">
                  <c:v>3197</c:v>
                </c:pt>
                <c:pt idx="7488">
                  <c:v>3197</c:v>
                </c:pt>
                <c:pt idx="7489">
                  <c:v>3197</c:v>
                </c:pt>
                <c:pt idx="7490">
                  <c:v>3198</c:v>
                </c:pt>
                <c:pt idx="7491">
                  <c:v>3199</c:v>
                </c:pt>
                <c:pt idx="7492">
                  <c:v>3199</c:v>
                </c:pt>
                <c:pt idx="7493">
                  <c:v>3200</c:v>
                </c:pt>
                <c:pt idx="7494">
                  <c:v>3200</c:v>
                </c:pt>
                <c:pt idx="7495">
                  <c:v>3200</c:v>
                </c:pt>
                <c:pt idx="7496">
                  <c:v>3200</c:v>
                </c:pt>
                <c:pt idx="7497">
                  <c:v>3200</c:v>
                </c:pt>
                <c:pt idx="7498">
                  <c:v>3201</c:v>
                </c:pt>
                <c:pt idx="7499">
                  <c:v>3201</c:v>
                </c:pt>
                <c:pt idx="7500">
                  <c:v>3201</c:v>
                </c:pt>
                <c:pt idx="7501">
                  <c:v>3201</c:v>
                </c:pt>
                <c:pt idx="7502">
                  <c:v>3201</c:v>
                </c:pt>
                <c:pt idx="7503">
                  <c:v>3201</c:v>
                </c:pt>
                <c:pt idx="7504">
                  <c:v>3202</c:v>
                </c:pt>
                <c:pt idx="7505">
                  <c:v>3203</c:v>
                </c:pt>
                <c:pt idx="7506">
                  <c:v>3204</c:v>
                </c:pt>
                <c:pt idx="7507">
                  <c:v>3205</c:v>
                </c:pt>
                <c:pt idx="7508">
                  <c:v>3206</c:v>
                </c:pt>
                <c:pt idx="7509">
                  <c:v>3206</c:v>
                </c:pt>
                <c:pt idx="7510">
                  <c:v>3206</c:v>
                </c:pt>
                <c:pt idx="7511">
                  <c:v>3207</c:v>
                </c:pt>
                <c:pt idx="7512">
                  <c:v>3207</c:v>
                </c:pt>
                <c:pt idx="7513">
                  <c:v>3208</c:v>
                </c:pt>
                <c:pt idx="7514">
                  <c:v>3209</c:v>
                </c:pt>
                <c:pt idx="7515">
                  <c:v>3210</c:v>
                </c:pt>
                <c:pt idx="7516">
                  <c:v>3211</c:v>
                </c:pt>
                <c:pt idx="7517">
                  <c:v>3211</c:v>
                </c:pt>
                <c:pt idx="7518">
                  <c:v>3211</c:v>
                </c:pt>
                <c:pt idx="7519">
                  <c:v>3211</c:v>
                </c:pt>
                <c:pt idx="7520">
                  <c:v>3211</c:v>
                </c:pt>
                <c:pt idx="7521">
                  <c:v>3211</c:v>
                </c:pt>
                <c:pt idx="7522">
                  <c:v>3212</c:v>
                </c:pt>
                <c:pt idx="7523">
                  <c:v>3213</c:v>
                </c:pt>
                <c:pt idx="7524">
                  <c:v>3213</c:v>
                </c:pt>
                <c:pt idx="7525">
                  <c:v>3213</c:v>
                </c:pt>
                <c:pt idx="7526">
                  <c:v>3214</c:v>
                </c:pt>
                <c:pt idx="7527">
                  <c:v>3214</c:v>
                </c:pt>
                <c:pt idx="7528">
                  <c:v>3214</c:v>
                </c:pt>
                <c:pt idx="7529">
                  <c:v>3214</c:v>
                </c:pt>
                <c:pt idx="7530">
                  <c:v>3214</c:v>
                </c:pt>
                <c:pt idx="7531">
                  <c:v>3214</c:v>
                </c:pt>
                <c:pt idx="7532">
                  <c:v>3214</c:v>
                </c:pt>
                <c:pt idx="7533">
                  <c:v>3214</c:v>
                </c:pt>
                <c:pt idx="7534">
                  <c:v>3215</c:v>
                </c:pt>
                <c:pt idx="7535">
                  <c:v>3216</c:v>
                </c:pt>
                <c:pt idx="7536">
                  <c:v>3216</c:v>
                </c:pt>
                <c:pt idx="7537">
                  <c:v>3216</c:v>
                </c:pt>
                <c:pt idx="7538">
                  <c:v>3216</c:v>
                </c:pt>
                <c:pt idx="7539">
                  <c:v>3216</c:v>
                </c:pt>
                <c:pt idx="7540">
                  <c:v>3216</c:v>
                </c:pt>
                <c:pt idx="7541">
                  <c:v>3216</c:v>
                </c:pt>
                <c:pt idx="7542">
                  <c:v>3217</c:v>
                </c:pt>
                <c:pt idx="7543">
                  <c:v>3218</c:v>
                </c:pt>
                <c:pt idx="7544">
                  <c:v>3219</c:v>
                </c:pt>
                <c:pt idx="7545">
                  <c:v>3220</c:v>
                </c:pt>
                <c:pt idx="7546">
                  <c:v>3221</c:v>
                </c:pt>
                <c:pt idx="7547">
                  <c:v>3221</c:v>
                </c:pt>
                <c:pt idx="7548">
                  <c:v>3221</c:v>
                </c:pt>
                <c:pt idx="7549">
                  <c:v>3222</c:v>
                </c:pt>
                <c:pt idx="7550">
                  <c:v>3222</c:v>
                </c:pt>
                <c:pt idx="7551">
                  <c:v>3222</c:v>
                </c:pt>
                <c:pt idx="7552">
                  <c:v>3222</c:v>
                </c:pt>
                <c:pt idx="7553">
                  <c:v>3222</c:v>
                </c:pt>
                <c:pt idx="7554">
                  <c:v>3222</c:v>
                </c:pt>
                <c:pt idx="7555">
                  <c:v>3223</c:v>
                </c:pt>
                <c:pt idx="7556">
                  <c:v>3224</c:v>
                </c:pt>
                <c:pt idx="7557">
                  <c:v>3225</c:v>
                </c:pt>
                <c:pt idx="7558">
                  <c:v>3226</c:v>
                </c:pt>
                <c:pt idx="7559">
                  <c:v>3227</c:v>
                </c:pt>
                <c:pt idx="7560">
                  <c:v>3227</c:v>
                </c:pt>
                <c:pt idx="7561">
                  <c:v>3228</c:v>
                </c:pt>
                <c:pt idx="7562">
                  <c:v>3229</c:v>
                </c:pt>
                <c:pt idx="7563">
                  <c:v>3230</c:v>
                </c:pt>
                <c:pt idx="7564">
                  <c:v>3230</c:v>
                </c:pt>
                <c:pt idx="7565">
                  <c:v>3230</c:v>
                </c:pt>
                <c:pt idx="7566">
                  <c:v>3230</c:v>
                </c:pt>
                <c:pt idx="7567">
                  <c:v>3230</c:v>
                </c:pt>
                <c:pt idx="7568">
                  <c:v>3230</c:v>
                </c:pt>
                <c:pt idx="7569">
                  <c:v>3230</c:v>
                </c:pt>
                <c:pt idx="7570">
                  <c:v>3230</c:v>
                </c:pt>
                <c:pt idx="7571">
                  <c:v>3230</c:v>
                </c:pt>
                <c:pt idx="7572">
                  <c:v>3230</c:v>
                </c:pt>
                <c:pt idx="7573">
                  <c:v>3230</c:v>
                </c:pt>
                <c:pt idx="7574">
                  <c:v>3230</c:v>
                </c:pt>
                <c:pt idx="7575">
                  <c:v>3230</c:v>
                </c:pt>
                <c:pt idx="7576">
                  <c:v>3231</c:v>
                </c:pt>
                <c:pt idx="7577">
                  <c:v>3232</c:v>
                </c:pt>
                <c:pt idx="7578">
                  <c:v>3233</c:v>
                </c:pt>
                <c:pt idx="7579">
                  <c:v>3233</c:v>
                </c:pt>
                <c:pt idx="7580">
                  <c:v>3234</c:v>
                </c:pt>
                <c:pt idx="7581">
                  <c:v>3234</c:v>
                </c:pt>
                <c:pt idx="7582">
                  <c:v>3234</c:v>
                </c:pt>
                <c:pt idx="7583">
                  <c:v>3234</c:v>
                </c:pt>
                <c:pt idx="7584">
                  <c:v>3234</c:v>
                </c:pt>
                <c:pt idx="7585">
                  <c:v>3234</c:v>
                </c:pt>
                <c:pt idx="7586">
                  <c:v>3234</c:v>
                </c:pt>
                <c:pt idx="7587">
                  <c:v>3235</c:v>
                </c:pt>
                <c:pt idx="7588">
                  <c:v>3236</c:v>
                </c:pt>
                <c:pt idx="7589">
                  <c:v>3236</c:v>
                </c:pt>
                <c:pt idx="7590">
                  <c:v>3237</c:v>
                </c:pt>
                <c:pt idx="7591">
                  <c:v>3238</c:v>
                </c:pt>
                <c:pt idx="7592">
                  <c:v>3239</c:v>
                </c:pt>
                <c:pt idx="7593">
                  <c:v>3240</c:v>
                </c:pt>
                <c:pt idx="7594">
                  <c:v>3241</c:v>
                </c:pt>
                <c:pt idx="7595">
                  <c:v>3242</c:v>
                </c:pt>
                <c:pt idx="7596">
                  <c:v>3243</c:v>
                </c:pt>
                <c:pt idx="7597">
                  <c:v>3244</c:v>
                </c:pt>
                <c:pt idx="7598">
                  <c:v>3244</c:v>
                </c:pt>
                <c:pt idx="7599">
                  <c:v>3245</c:v>
                </c:pt>
                <c:pt idx="7600">
                  <c:v>3245</c:v>
                </c:pt>
                <c:pt idx="7601">
                  <c:v>3246</c:v>
                </c:pt>
                <c:pt idx="7602">
                  <c:v>3246</c:v>
                </c:pt>
                <c:pt idx="7603">
                  <c:v>3246</c:v>
                </c:pt>
                <c:pt idx="7604">
                  <c:v>3246</c:v>
                </c:pt>
                <c:pt idx="7605">
                  <c:v>3246</c:v>
                </c:pt>
                <c:pt idx="7606">
                  <c:v>3246</c:v>
                </c:pt>
                <c:pt idx="7607">
                  <c:v>3246</c:v>
                </c:pt>
                <c:pt idx="7608">
                  <c:v>3247</c:v>
                </c:pt>
                <c:pt idx="7609">
                  <c:v>3248</c:v>
                </c:pt>
                <c:pt idx="7610">
                  <c:v>3249</c:v>
                </c:pt>
                <c:pt idx="7611">
                  <c:v>3249</c:v>
                </c:pt>
                <c:pt idx="7612">
                  <c:v>3249</c:v>
                </c:pt>
                <c:pt idx="7613">
                  <c:v>3249</c:v>
                </c:pt>
                <c:pt idx="7614">
                  <c:v>3249</c:v>
                </c:pt>
                <c:pt idx="7615">
                  <c:v>3249</c:v>
                </c:pt>
                <c:pt idx="7616">
                  <c:v>3250</c:v>
                </c:pt>
                <c:pt idx="7617">
                  <c:v>3250</c:v>
                </c:pt>
                <c:pt idx="7618">
                  <c:v>3250</c:v>
                </c:pt>
                <c:pt idx="7619">
                  <c:v>3250</c:v>
                </c:pt>
                <c:pt idx="7620">
                  <c:v>3250</c:v>
                </c:pt>
                <c:pt idx="7621">
                  <c:v>3250</c:v>
                </c:pt>
                <c:pt idx="7622">
                  <c:v>3250</c:v>
                </c:pt>
                <c:pt idx="7623">
                  <c:v>3250</c:v>
                </c:pt>
                <c:pt idx="7624">
                  <c:v>3250</c:v>
                </c:pt>
                <c:pt idx="7625">
                  <c:v>3250</c:v>
                </c:pt>
                <c:pt idx="7626">
                  <c:v>3251</c:v>
                </c:pt>
                <c:pt idx="7627">
                  <c:v>3251</c:v>
                </c:pt>
                <c:pt idx="7628">
                  <c:v>3251</c:v>
                </c:pt>
                <c:pt idx="7629">
                  <c:v>3251</c:v>
                </c:pt>
                <c:pt idx="7630">
                  <c:v>3251</c:v>
                </c:pt>
                <c:pt idx="7631">
                  <c:v>3251</c:v>
                </c:pt>
                <c:pt idx="7632">
                  <c:v>3251</c:v>
                </c:pt>
                <c:pt idx="7633">
                  <c:v>3251</c:v>
                </c:pt>
                <c:pt idx="7634">
                  <c:v>3251</c:v>
                </c:pt>
                <c:pt idx="7635">
                  <c:v>3251</c:v>
                </c:pt>
                <c:pt idx="7636">
                  <c:v>3251</c:v>
                </c:pt>
                <c:pt idx="7637">
                  <c:v>3251</c:v>
                </c:pt>
                <c:pt idx="7638">
                  <c:v>3251</c:v>
                </c:pt>
                <c:pt idx="7639">
                  <c:v>3252</c:v>
                </c:pt>
                <c:pt idx="7640">
                  <c:v>3252</c:v>
                </c:pt>
                <c:pt idx="7641">
                  <c:v>3252</c:v>
                </c:pt>
                <c:pt idx="7642">
                  <c:v>3252</c:v>
                </c:pt>
                <c:pt idx="7643">
                  <c:v>3252</c:v>
                </c:pt>
                <c:pt idx="7644">
                  <c:v>3253</c:v>
                </c:pt>
                <c:pt idx="7645">
                  <c:v>3254</c:v>
                </c:pt>
                <c:pt idx="7646">
                  <c:v>3255</c:v>
                </c:pt>
                <c:pt idx="7647">
                  <c:v>3255</c:v>
                </c:pt>
                <c:pt idx="7648">
                  <c:v>3256</c:v>
                </c:pt>
                <c:pt idx="7649">
                  <c:v>3257</c:v>
                </c:pt>
                <c:pt idx="7650">
                  <c:v>3258</c:v>
                </c:pt>
                <c:pt idx="7651">
                  <c:v>3259</c:v>
                </c:pt>
                <c:pt idx="7652">
                  <c:v>3259</c:v>
                </c:pt>
                <c:pt idx="7653">
                  <c:v>3260</c:v>
                </c:pt>
                <c:pt idx="7654">
                  <c:v>3260</c:v>
                </c:pt>
                <c:pt idx="7655">
                  <c:v>3260</c:v>
                </c:pt>
                <c:pt idx="7656">
                  <c:v>3261</c:v>
                </c:pt>
                <c:pt idx="7657">
                  <c:v>3261</c:v>
                </c:pt>
                <c:pt idx="7658">
                  <c:v>3262</c:v>
                </c:pt>
                <c:pt idx="7659">
                  <c:v>3263</c:v>
                </c:pt>
                <c:pt idx="7660">
                  <c:v>3263</c:v>
                </c:pt>
                <c:pt idx="7661">
                  <c:v>3264</c:v>
                </c:pt>
                <c:pt idx="7662">
                  <c:v>3264</c:v>
                </c:pt>
                <c:pt idx="7663">
                  <c:v>3264</c:v>
                </c:pt>
                <c:pt idx="7664">
                  <c:v>3265</c:v>
                </c:pt>
                <c:pt idx="7665">
                  <c:v>3266</c:v>
                </c:pt>
                <c:pt idx="7666">
                  <c:v>3266</c:v>
                </c:pt>
                <c:pt idx="7667">
                  <c:v>3267</c:v>
                </c:pt>
                <c:pt idx="7668">
                  <c:v>3268</c:v>
                </c:pt>
                <c:pt idx="7669">
                  <c:v>3269</c:v>
                </c:pt>
                <c:pt idx="7670">
                  <c:v>3270</c:v>
                </c:pt>
                <c:pt idx="7671">
                  <c:v>3271</c:v>
                </c:pt>
                <c:pt idx="7672">
                  <c:v>3272</c:v>
                </c:pt>
                <c:pt idx="7673">
                  <c:v>3273</c:v>
                </c:pt>
                <c:pt idx="7674">
                  <c:v>3274</c:v>
                </c:pt>
                <c:pt idx="7675">
                  <c:v>3275</c:v>
                </c:pt>
                <c:pt idx="7676">
                  <c:v>3275</c:v>
                </c:pt>
                <c:pt idx="7677">
                  <c:v>3275</c:v>
                </c:pt>
                <c:pt idx="7678">
                  <c:v>3275</c:v>
                </c:pt>
                <c:pt idx="7679">
                  <c:v>3275</c:v>
                </c:pt>
                <c:pt idx="7680">
                  <c:v>3276</c:v>
                </c:pt>
                <c:pt idx="7681">
                  <c:v>3277</c:v>
                </c:pt>
                <c:pt idx="7682">
                  <c:v>3278</c:v>
                </c:pt>
                <c:pt idx="7683">
                  <c:v>3279</c:v>
                </c:pt>
                <c:pt idx="7684">
                  <c:v>3280</c:v>
                </c:pt>
                <c:pt idx="7685">
                  <c:v>3281</c:v>
                </c:pt>
                <c:pt idx="7686">
                  <c:v>3281</c:v>
                </c:pt>
                <c:pt idx="7687">
                  <c:v>3281</c:v>
                </c:pt>
                <c:pt idx="7688">
                  <c:v>3281</c:v>
                </c:pt>
                <c:pt idx="7689">
                  <c:v>3281</c:v>
                </c:pt>
                <c:pt idx="7690">
                  <c:v>3281</c:v>
                </c:pt>
                <c:pt idx="7691">
                  <c:v>3281</c:v>
                </c:pt>
                <c:pt idx="7692">
                  <c:v>3282</c:v>
                </c:pt>
                <c:pt idx="7693">
                  <c:v>3283</c:v>
                </c:pt>
                <c:pt idx="7694">
                  <c:v>3284</c:v>
                </c:pt>
                <c:pt idx="7695">
                  <c:v>3284</c:v>
                </c:pt>
                <c:pt idx="7696">
                  <c:v>3284</c:v>
                </c:pt>
                <c:pt idx="7697">
                  <c:v>3284</c:v>
                </c:pt>
                <c:pt idx="7698">
                  <c:v>3284</c:v>
                </c:pt>
                <c:pt idx="7699">
                  <c:v>3284</c:v>
                </c:pt>
                <c:pt idx="7700">
                  <c:v>3284</c:v>
                </c:pt>
                <c:pt idx="7701">
                  <c:v>3284</c:v>
                </c:pt>
                <c:pt idx="7702">
                  <c:v>3284</c:v>
                </c:pt>
                <c:pt idx="7703">
                  <c:v>3284</c:v>
                </c:pt>
                <c:pt idx="7704">
                  <c:v>3284</c:v>
                </c:pt>
                <c:pt idx="7705">
                  <c:v>3285</c:v>
                </c:pt>
                <c:pt idx="7706">
                  <c:v>3285</c:v>
                </c:pt>
                <c:pt idx="7707">
                  <c:v>3286</c:v>
                </c:pt>
                <c:pt idx="7708">
                  <c:v>3286</c:v>
                </c:pt>
                <c:pt idx="7709">
                  <c:v>3287</c:v>
                </c:pt>
                <c:pt idx="7710">
                  <c:v>3287</c:v>
                </c:pt>
                <c:pt idx="7711">
                  <c:v>3287</c:v>
                </c:pt>
                <c:pt idx="7712">
                  <c:v>3287</c:v>
                </c:pt>
                <c:pt idx="7713">
                  <c:v>3288</c:v>
                </c:pt>
                <c:pt idx="7714">
                  <c:v>3288</c:v>
                </c:pt>
                <c:pt idx="7715">
                  <c:v>3288</c:v>
                </c:pt>
                <c:pt idx="7716">
                  <c:v>3289</c:v>
                </c:pt>
                <c:pt idx="7717">
                  <c:v>3289</c:v>
                </c:pt>
                <c:pt idx="7718">
                  <c:v>3290</c:v>
                </c:pt>
                <c:pt idx="7719">
                  <c:v>3291</c:v>
                </c:pt>
                <c:pt idx="7720">
                  <c:v>3292</c:v>
                </c:pt>
                <c:pt idx="7721">
                  <c:v>3293</c:v>
                </c:pt>
                <c:pt idx="7722">
                  <c:v>3293</c:v>
                </c:pt>
                <c:pt idx="7723">
                  <c:v>3294</c:v>
                </c:pt>
                <c:pt idx="7724">
                  <c:v>3295</c:v>
                </c:pt>
                <c:pt idx="7725">
                  <c:v>3296</c:v>
                </c:pt>
                <c:pt idx="7726">
                  <c:v>3296</c:v>
                </c:pt>
                <c:pt idx="7727">
                  <c:v>3297</c:v>
                </c:pt>
                <c:pt idx="7728">
                  <c:v>3298</c:v>
                </c:pt>
                <c:pt idx="7729">
                  <c:v>3299</c:v>
                </c:pt>
                <c:pt idx="7730">
                  <c:v>3299</c:v>
                </c:pt>
                <c:pt idx="7731">
                  <c:v>3299</c:v>
                </c:pt>
                <c:pt idx="7732">
                  <c:v>3299</c:v>
                </c:pt>
                <c:pt idx="7733">
                  <c:v>3299</c:v>
                </c:pt>
                <c:pt idx="7734">
                  <c:v>3300</c:v>
                </c:pt>
                <c:pt idx="7735">
                  <c:v>3300</c:v>
                </c:pt>
                <c:pt idx="7736">
                  <c:v>3300</c:v>
                </c:pt>
                <c:pt idx="7737">
                  <c:v>3300</c:v>
                </c:pt>
                <c:pt idx="7738">
                  <c:v>3300</c:v>
                </c:pt>
                <c:pt idx="7739">
                  <c:v>3301</c:v>
                </c:pt>
                <c:pt idx="7740">
                  <c:v>3301</c:v>
                </c:pt>
                <c:pt idx="7741">
                  <c:v>3302</c:v>
                </c:pt>
                <c:pt idx="7742">
                  <c:v>3303</c:v>
                </c:pt>
                <c:pt idx="7743">
                  <c:v>3303</c:v>
                </c:pt>
                <c:pt idx="7744">
                  <c:v>3303</c:v>
                </c:pt>
                <c:pt idx="7745">
                  <c:v>3303</c:v>
                </c:pt>
                <c:pt idx="7746">
                  <c:v>3303</c:v>
                </c:pt>
                <c:pt idx="7747">
                  <c:v>3303</c:v>
                </c:pt>
                <c:pt idx="7748">
                  <c:v>3304</c:v>
                </c:pt>
                <c:pt idx="7749">
                  <c:v>3304</c:v>
                </c:pt>
                <c:pt idx="7750">
                  <c:v>3305</c:v>
                </c:pt>
                <c:pt idx="7751">
                  <c:v>3306</c:v>
                </c:pt>
                <c:pt idx="7752">
                  <c:v>3307</c:v>
                </c:pt>
                <c:pt idx="7753">
                  <c:v>3307</c:v>
                </c:pt>
                <c:pt idx="7754">
                  <c:v>3307</c:v>
                </c:pt>
                <c:pt idx="7755">
                  <c:v>3308</c:v>
                </c:pt>
                <c:pt idx="7756">
                  <c:v>3308</c:v>
                </c:pt>
                <c:pt idx="7757">
                  <c:v>3309</c:v>
                </c:pt>
                <c:pt idx="7758">
                  <c:v>3309</c:v>
                </c:pt>
                <c:pt idx="7759">
                  <c:v>3309</c:v>
                </c:pt>
                <c:pt idx="7760">
                  <c:v>3309</c:v>
                </c:pt>
                <c:pt idx="7761">
                  <c:v>3309</c:v>
                </c:pt>
                <c:pt idx="7762">
                  <c:v>3309</c:v>
                </c:pt>
                <c:pt idx="7763">
                  <c:v>3309</c:v>
                </c:pt>
                <c:pt idx="7764">
                  <c:v>3309</c:v>
                </c:pt>
                <c:pt idx="7765">
                  <c:v>3309</c:v>
                </c:pt>
                <c:pt idx="7766">
                  <c:v>3309</c:v>
                </c:pt>
                <c:pt idx="7767">
                  <c:v>3309</c:v>
                </c:pt>
                <c:pt idx="7768">
                  <c:v>3309</c:v>
                </c:pt>
                <c:pt idx="7769">
                  <c:v>3309</c:v>
                </c:pt>
                <c:pt idx="7770">
                  <c:v>3310</c:v>
                </c:pt>
                <c:pt idx="7771">
                  <c:v>3310</c:v>
                </c:pt>
                <c:pt idx="7772">
                  <c:v>3311</c:v>
                </c:pt>
                <c:pt idx="7773">
                  <c:v>3312</c:v>
                </c:pt>
                <c:pt idx="7774">
                  <c:v>3313</c:v>
                </c:pt>
                <c:pt idx="7775">
                  <c:v>3314</c:v>
                </c:pt>
                <c:pt idx="7776">
                  <c:v>3314</c:v>
                </c:pt>
                <c:pt idx="7777">
                  <c:v>3314</c:v>
                </c:pt>
                <c:pt idx="7778">
                  <c:v>3314</c:v>
                </c:pt>
                <c:pt idx="7779">
                  <c:v>3314</c:v>
                </c:pt>
                <c:pt idx="7780">
                  <c:v>3315</c:v>
                </c:pt>
                <c:pt idx="7781">
                  <c:v>3315</c:v>
                </c:pt>
                <c:pt idx="7782">
                  <c:v>3315</c:v>
                </c:pt>
                <c:pt idx="7783">
                  <c:v>3315</c:v>
                </c:pt>
                <c:pt idx="7784">
                  <c:v>3316</c:v>
                </c:pt>
                <c:pt idx="7785">
                  <c:v>3316</c:v>
                </c:pt>
                <c:pt idx="7786">
                  <c:v>3316</c:v>
                </c:pt>
                <c:pt idx="7787">
                  <c:v>3317</c:v>
                </c:pt>
                <c:pt idx="7788">
                  <c:v>3317</c:v>
                </c:pt>
                <c:pt idx="7789">
                  <c:v>3318</c:v>
                </c:pt>
                <c:pt idx="7790">
                  <c:v>3318</c:v>
                </c:pt>
                <c:pt idx="7791">
                  <c:v>3319</c:v>
                </c:pt>
                <c:pt idx="7792">
                  <c:v>3320</c:v>
                </c:pt>
                <c:pt idx="7793">
                  <c:v>3320</c:v>
                </c:pt>
                <c:pt idx="7794">
                  <c:v>3320</c:v>
                </c:pt>
                <c:pt idx="7795">
                  <c:v>3321</c:v>
                </c:pt>
                <c:pt idx="7796">
                  <c:v>3322</c:v>
                </c:pt>
                <c:pt idx="7797">
                  <c:v>3323</c:v>
                </c:pt>
                <c:pt idx="7798">
                  <c:v>3324</c:v>
                </c:pt>
                <c:pt idx="7799">
                  <c:v>3325</c:v>
                </c:pt>
                <c:pt idx="7800">
                  <c:v>3326</c:v>
                </c:pt>
                <c:pt idx="7801">
                  <c:v>3326</c:v>
                </c:pt>
                <c:pt idx="7802">
                  <c:v>3326</c:v>
                </c:pt>
                <c:pt idx="7803">
                  <c:v>3327</c:v>
                </c:pt>
                <c:pt idx="7804">
                  <c:v>3328</c:v>
                </c:pt>
                <c:pt idx="7805">
                  <c:v>3329</c:v>
                </c:pt>
                <c:pt idx="7806">
                  <c:v>3330</c:v>
                </c:pt>
                <c:pt idx="7807">
                  <c:v>3331</c:v>
                </c:pt>
                <c:pt idx="7808">
                  <c:v>3331</c:v>
                </c:pt>
                <c:pt idx="7809">
                  <c:v>3331</c:v>
                </c:pt>
                <c:pt idx="7810">
                  <c:v>3331</c:v>
                </c:pt>
                <c:pt idx="7811">
                  <c:v>3331</c:v>
                </c:pt>
                <c:pt idx="7812">
                  <c:v>3331</c:v>
                </c:pt>
                <c:pt idx="7813">
                  <c:v>3331</c:v>
                </c:pt>
                <c:pt idx="7814">
                  <c:v>3331</c:v>
                </c:pt>
                <c:pt idx="7815">
                  <c:v>3331</c:v>
                </c:pt>
                <c:pt idx="7816">
                  <c:v>3331</c:v>
                </c:pt>
                <c:pt idx="7817">
                  <c:v>3332</c:v>
                </c:pt>
                <c:pt idx="7818">
                  <c:v>3332</c:v>
                </c:pt>
                <c:pt idx="7819">
                  <c:v>3333</c:v>
                </c:pt>
                <c:pt idx="7820">
                  <c:v>3334</c:v>
                </c:pt>
                <c:pt idx="7821">
                  <c:v>3335</c:v>
                </c:pt>
                <c:pt idx="7822">
                  <c:v>3335</c:v>
                </c:pt>
                <c:pt idx="7823">
                  <c:v>3336</c:v>
                </c:pt>
                <c:pt idx="7824">
                  <c:v>3337</c:v>
                </c:pt>
                <c:pt idx="7825">
                  <c:v>3337</c:v>
                </c:pt>
                <c:pt idx="7826">
                  <c:v>3337</c:v>
                </c:pt>
                <c:pt idx="7827">
                  <c:v>3338</c:v>
                </c:pt>
                <c:pt idx="7828">
                  <c:v>3339</c:v>
                </c:pt>
                <c:pt idx="7829">
                  <c:v>3339</c:v>
                </c:pt>
                <c:pt idx="7830">
                  <c:v>3340</c:v>
                </c:pt>
                <c:pt idx="7831">
                  <c:v>3340</c:v>
                </c:pt>
                <c:pt idx="7832">
                  <c:v>3340</c:v>
                </c:pt>
                <c:pt idx="7833">
                  <c:v>3340</c:v>
                </c:pt>
                <c:pt idx="7834">
                  <c:v>3341</c:v>
                </c:pt>
                <c:pt idx="7835">
                  <c:v>3342</c:v>
                </c:pt>
                <c:pt idx="7836">
                  <c:v>3343</c:v>
                </c:pt>
                <c:pt idx="7837">
                  <c:v>3343</c:v>
                </c:pt>
                <c:pt idx="7838">
                  <c:v>3343</c:v>
                </c:pt>
                <c:pt idx="7839">
                  <c:v>3343</c:v>
                </c:pt>
                <c:pt idx="7840">
                  <c:v>3343</c:v>
                </c:pt>
                <c:pt idx="7841">
                  <c:v>3344</c:v>
                </c:pt>
                <c:pt idx="7842">
                  <c:v>3345</c:v>
                </c:pt>
                <c:pt idx="7843">
                  <c:v>3346</c:v>
                </c:pt>
                <c:pt idx="7844">
                  <c:v>3347</c:v>
                </c:pt>
                <c:pt idx="7845">
                  <c:v>3348</c:v>
                </c:pt>
                <c:pt idx="7846">
                  <c:v>3348</c:v>
                </c:pt>
                <c:pt idx="7847">
                  <c:v>3348</c:v>
                </c:pt>
                <c:pt idx="7848">
                  <c:v>3349</c:v>
                </c:pt>
                <c:pt idx="7849">
                  <c:v>3350</c:v>
                </c:pt>
                <c:pt idx="7850">
                  <c:v>3350</c:v>
                </c:pt>
                <c:pt idx="7851">
                  <c:v>3351</c:v>
                </c:pt>
                <c:pt idx="7852">
                  <c:v>3352</c:v>
                </c:pt>
                <c:pt idx="7853">
                  <c:v>3353</c:v>
                </c:pt>
                <c:pt idx="7854">
                  <c:v>3354</c:v>
                </c:pt>
                <c:pt idx="7855">
                  <c:v>3354</c:v>
                </c:pt>
                <c:pt idx="7856">
                  <c:v>3355</c:v>
                </c:pt>
                <c:pt idx="7857">
                  <c:v>3356</c:v>
                </c:pt>
                <c:pt idx="7858">
                  <c:v>3356</c:v>
                </c:pt>
                <c:pt idx="7859">
                  <c:v>3357</c:v>
                </c:pt>
                <c:pt idx="7860">
                  <c:v>3358</c:v>
                </c:pt>
                <c:pt idx="7861">
                  <c:v>3359</c:v>
                </c:pt>
                <c:pt idx="7862">
                  <c:v>3360</c:v>
                </c:pt>
                <c:pt idx="7863">
                  <c:v>3361</c:v>
                </c:pt>
                <c:pt idx="7864">
                  <c:v>3362</c:v>
                </c:pt>
                <c:pt idx="7865">
                  <c:v>3363</c:v>
                </c:pt>
                <c:pt idx="7866">
                  <c:v>3364</c:v>
                </c:pt>
                <c:pt idx="7867">
                  <c:v>3365</c:v>
                </c:pt>
                <c:pt idx="7868">
                  <c:v>3366</c:v>
                </c:pt>
                <c:pt idx="7869">
                  <c:v>3366</c:v>
                </c:pt>
                <c:pt idx="7870">
                  <c:v>3367</c:v>
                </c:pt>
                <c:pt idx="7871">
                  <c:v>3367</c:v>
                </c:pt>
                <c:pt idx="7872">
                  <c:v>3367</c:v>
                </c:pt>
                <c:pt idx="7873">
                  <c:v>3368</c:v>
                </c:pt>
                <c:pt idx="7874">
                  <c:v>3369</c:v>
                </c:pt>
                <c:pt idx="7875">
                  <c:v>3370</c:v>
                </c:pt>
                <c:pt idx="7876">
                  <c:v>3371</c:v>
                </c:pt>
                <c:pt idx="7877">
                  <c:v>3372</c:v>
                </c:pt>
                <c:pt idx="7878">
                  <c:v>3373</c:v>
                </c:pt>
                <c:pt idx="7879">
                  <c:v>3373</c:v>
                </c:pt>
                <c:pt idx="7880">
                  <c:v>3373</c:v>
                </c:pt>
                <c:pt idx="7881">
                  <c:v>3373</c:v>
                </c:pt>
                <c:pt idx="7882">
                  <c:v>3373</c:v>
                </c:pt>
                <c:pt idx="7883">
                  <c:v>3373</c:v>
                </c:pt>
                <c:pt idx="7884">
                  <c:v>3373</c:v>
                </c:pt>
                <c:pt idx="7885">
                  <c:v>3374</c:v>
                </c:pt>
                <c:pt idx="7886">
                  <c:v>3375</c:v>
                </c:pt>
                <c:pt idx="7887">
                  <c:v>3376</c:v>
                </c:pt>
                <c:pt idx="7888">
                  <c:v>3377</c:v>
                </c:pt>
                <c:pt idx="7889">
                  <c:v>3378</c:v>
                </c:pt>
                <c:pt idx="7890">
                  <c:v>3379</c:v>
                </c:pt>
                <c:pt idx="7891">
                  <c:v>3380</c:v>
                </c:pt>
                <c:pt idx="7892">
                  <c:v>3381</c:v>
                </c:pt>
                <c:pt idx="7893">
                  <c:v>3382</c:v>
                </c:pt>
                <c:pt idx="7894">
                  <c:v>3382</c:v>
                </c:pt>
                <c:pt idx="7895">
                  <c:v>3382</c:v>
                </c:pt>
                <c:pt idx="7896">
                  <c:v>3382</c:v>
                </c:pt>
                <c:pt idx="7897">
                  <c:v>3382</c:v>
                </c:pt>
                <c:pt idx="7898">
                  <c:v>3382</c:v>
                </c:pt>
                <c:pt idx="7899">
                  <c:v>3382</c:v>
                </c:pt>
                <c:pt idx="7900">
                  <c:v>3382</c:v>
                </c:pt>
                <c:pt idx="7901">
                  <c:v>3382</c:v>
                </c:pt>
                <c:pt idx="7902">
                  <c:v>3382</c:v>
                </c:pt>
                <c:pt idx="7903">
                  <c:v>3383</c:v>
                </c:pt>
                <c:pt idx="7904">
                  <c:v>3383</c:v>
                </c:pt>
                <c:pt idx="7905">
                  <c:v>3384</c:v>
                </c:pt>
                <c:pt idx="7906">
                  <c:v>3384</c:v>
                </c:pt>
                <c:pt idx="7907">
                  <c:v>3385</c:v>
                </c:pt>
                <c:pt idx="7908">
                  <c:v>3386</c:v>
                </c:pt>
                <c:pt idx="7909">
                  <c:v>3386</c:v>
                </c:pt>
                <c:pt idx="7910">
                  <c:v>3387</c:v>
                </c:pt>
                <c:pt idx="7911">
                  <c:v>3387</c:v>
                </c:pt>
                <c:pt idx="7912">
                  <c:v>3387</c:v>
                </c:pt>
                <c:pt idx="7913">
                  <c:v>3388</c:v>
                </c:pt>
                <c:pt idx="7914">
                  <c:v>3389</c:v>
                </c:pt>
                <c:pt idx="7915">
                  <c:v>3389</c:v>
                </c:pt>
                <c:pt idx="7916">
                  <c:v>3390</c:v>
                </c:pt>
                <c:pt idx="7917">
                  <c:v>3391</c:v>
                </c:pt>
                <c:pt idx="7918">
                  <c:v>3392</c:v>
                </c:pt>
                <c:pt idx="7919">
                  <c:v>3393</c:v>
                </c:pt>
                <c:pt idx="7920">
                  <c:v>3393</c:v>
                </c:pt>
                <c:pt idx="7921">
                  <c:v>3394</c:v>
                </c:pt>
                <c:pt idx="7922">
                  <c:v>3395</c:v>
                </c:pt>
                <c:pt idx="7923">
                  <c:v>3396</c:v>
                </c:pt>
                <c:pt idx="7924">
                  <c:v>3397</c:v>
                </c:pt>
                <c:pt idx="7925">
                  <c:v>3398</c:v>
                </c:pt>
                <c:pt idx="7926">
                  <c:v>3398</c:v>
                </c:pt>
                <c:pt idx="7927">
                  <c:v>3398</c:v>
                </c:pt>
                <c:pt idx="7928">
                  <c:v>3398</c:v>
                </c:pt>
                <c:pt idx="7929">
                  <c:v>3399</c:v>
                </c:pt>
                <c:pt idx="7930">
                  <c:v>3400</c:v>
                </c:pt>
                <c:pt idx="7931">
                  <c:v>3400</c:v>
                </c:pt>
                <c:pt idx="7932">
                  <c:v>3401</c:v>
                </c:pt>
                <c:pt idx="7933">
                  <c:v>3401</c:v>
                </c:pt>
                <c:pt idx="7934">
                  <c:v>3401</c:v>
                </c:pt>
                <c:pt idx="7935">
                  <c:v>3402</c:v>
                </c:pt>
                <c:pt idx="7936">
                  <c:v>3403</c:v>
                </c:pt>
                <c:pt idx="7937">
                  <c:v>3403</c:v>
                </c:pt>
                <c:pt idx="7938">
                  <c:v>3403</c:v>
                </c:pt>
                <c:pt idx="7939">
                  <c:v>3403</c:v>
                </c:pt>
                <c:pt idx="7940">
                  <c:v>3404</c:v>
                </c:pt>
                <c:pt idx="7941">
                  <c:v>3405</c:v>
                </c:pt>
                <c:pt idx="7942">
                  <c:v>3405</c:v>
                </c:pt>
                <c:pt idx="7943">
                  <c:v>3405</c:v>
                </c:pt>
                <c:pt idx="7944">
                  <c:v>3405</c:v>
                </c:pt>
                <c:pt idx="7945">
                  <c:v>3405</c:v>
                </c:pt>
                <c:pt idx="7946">
                  <c:v>3405</c:v>
                </c:pt>
                <c:pt idx="7947">
                  <c:v>3405</c:v>
                </c:pt>
                <c:pt idx="7948">
                  <c:v>3405</c:v>
                </c:pt>
                <c:pt idx="7949">
                  <c:v>3405</c:v>
                </c:pt>
                <c:pt idx="7950">
                  <c:v>3405</c:v>
                </c:pt>
                <c:pt idx="7951">
                  <c:v>3405</c:v>
                </c:pt>
                <c:pt idx="7952">
                  <c:v>3405</c:v>
                </c:pt>
                <c:pt idx="7953">
                  <c:v>3405</c:v>
                </c:pt>
                <c:pt idx="7954">
                  <c:v>3406</c:v>
                </c:pt>
                <c:pt idx="7955">
                  <c:v>3406</c:v>
                </c:pt>
                <c:pt idx="7956">
                  <c:v>3406</c:v>
                </c:pt>
                <c:pt idx="7957">
                  <c:v>3406</c:v>
                </c:pt>
                <c:pt idx="7958">
                  <c:v>3406</c:v>
                </c:pt>
                <c:pt idx="7959">
                  <c:v>3406</c:v>
                </c:pt>
                <c:pt idx="7960">
                  <c:v>3406</c:v>
                </c:pt>
                <c:pt idx="7961">
                  <c:v>3406</c:v>
                </c:pt>
                <c:pt idx="7962">
                  <c:v>3407</c:v>
                </c:pt>
                <c:pt idx="7963">
                  <c:v>3408</c:v>
                </c:pt>
                <c:pt idx="7964">
                  <c:v>3409</c:v>
                </c:pt>
                <c:pt idx="7965">
                  <c:v>3409</c:v>
                </c:pt>
                <c:pt idx="7966">
                  <c:v>3410</c:v>
                </c:pt>
                <c:pt idx="7967">
                  <c:v>3411</c:v>
                </c:pt>
                <c:pt idx="7968">
                  <c:v>3412</c:v>
                </c:pt>
                <c:pt idx="7969">
                  <c:v>3413</c:v>
                </c:pt>
                <c:pt idx="7970">
                  <c:v>3413</c:v>
                </c:pt>
                <c:pt idx="7971">
                  <c:v>3414</c:v>
                </c:pt>
                <c:pt idx="7972">
                  <c:v>3414</c:v>
                </c:pt>
                <c:pt idx="7973">
                  <c:v>3414</c:v>
                </c:pt>
                <c:pt idx="7974">
                  <c:v>3415</c:v>
                </c:pt>
                <c:pt idx="7975">
                  <c:v>3416</c:v>
                </c:pt>
                <c:pt idx="7976">
                  <c:v>3416</c:v>
                </c:pt>
                <c:pt idx="7977">
                  <c:v>3417</c:v>
                </c:pt>
                <c:pt idx="7978">
                  <c:v>3417</c:v>
                </c:pt>
                <c:pt idx="7979">
                  <c:v>3417</c:v>
                </c:pt>
                <c:pt idx="7980">
                  <c:v>3418</c:v>
                </c:pt>
                <c:pt idx="7981">
                  <c:v>3418</c:v>
                </c:pt>
                <c:pt idx="7982">
                  <c:v>3419</c:v>
                </c:pt>
                <c:pt idx="7983">
                  <c:v>3420</c:v>
                </c:pt>
                <c:pt idx="7984">
                  <c:v>3420</c:v>
                </c:pt>
                <c:pt idx="7985">
                  <c:v>3420</c:v>
                </c:pt>
                <c:pt idx="7986">
                  <c:v>3421</c:v>
                </c:pt>
                <c:pt idx="7987">
                  <c:v>3421</c:v>
                </c:pt>
                <c:pt idx="7988">
                  <c:v>3421</c:v>
                </c:pt>
                <c:pt idx="7989">
                  <c:v>3422</c:v>
                </c:pt>
                <c:pt idx="7990">
                  <c:v>3423</c:v>
                </c:pt>
                <c:pt idx="7991">
                  <c:v>3423</c:v>
                </c:pt>
                <c:pt idx="7992">
                  <c:v>3424</c:v>
                </c:pt>
                <c:pt idx="7993">
                  <c:v>3425</c:v>
                </c:pt>
                <c:pt idx="7994">
                  <c:v>3426</c:v>
                </c:pt>
                <c:pt idx="7995">
                  <c:v>3426</c:v>
                </c:pt>
                <c:pt idx="7996">
                  <c:v>3427</c:v>
                </c:pt>
                <c:pt idx="7997">
                  <c:v>3428</c:v>
                </c:pt>
                <c:pt idx="7998">
                  <c:v>3428</c:v>
                </c:pt>
                <c:pt idx="7999">
                  <c:v>3428</c:v>
                </c:pt>
                <c:pt idx="8000">
                  <c:v>3429</c:v>
                </c:pt>
                <c:pt idx="8001">
                  <c:v>3430</c:v>
                </c:pt>
                <c:pt idx="8002">
                  <c:v>3430</c:v>
                </c:pt>
                <c:pt idx="8003">
                  <c:v>3431</c:v>
                </c:pt>
                <c:pt idx="8004">
                  <c:v>3431</c:v>
                </c:pt>
                <c:pt idx="8005">
                  <c:v>3431</c:v>
                </c:pt>
                <c:pt idx="8006">
                  <c:v>3432</c:v>
                </c:pt>
                <c:pt idx="8007">
                  <c:v>3433</c:v>
                </c:pt>
                <c:pt idx="8008">
                  <c:v>3434</c:v>
                </c:pt>
                <c:pt idx="8009">
                  <c:v>3435</c:v>
                </c:pt>
                <c:pt idx="8010">
                  <c:v>3436</c:v>
                </c:pt>
                <c:pt idx="8011">
                  <c:v>3436</c:v>
                </c:pt>
                <c:pt idx="8012">
                  <c:v>3437</c:v>
                </c:pt>
                <c:pt idx="8013">
                  <c:v>3438</c:v>
                </c:pt>
                <c:pt idx="8014">
                  <c:v>3438</c:v>
                </c:pt>
                <c:pt idx="8015">
                  <c:v>3439</c:v>
                </c:pt>
                <c:pt idx="8016">
                  <c:v>3439</c:v>
                </c:pt>
                <c:pt idx="8017">
                  <c:v>3439</c:v>
                </c:pt>
                <c:pt idx="8018">
                  <c:v>3440</c:v>
                </c:pt>
                <c:pt idx="8019">
                  <c:v>3441</c:v>
                </c:pt>
                <c:pt idx="8020">
                  <c:v>3442</c:v>
                </c:pt>
                <c:pt idx="8021">
                  <c:v>3442</c:v>
                </c:pt>
                <c:pt idx="8022">
                  <c:v>3442</c:v>
                </c:pt>
                <c:pt idx="8023">
                  <c:v>3442</c:v>
                </c:pt>
                <c:pt idx="8024">
                  <c:v>3442</c:v>
                </c:pt>
                <c:pt idx="8025">
                  <c:v>3442</c:v>
                </c:pt>
                <c:pt idx="8026">
                  <c:v>3442</c:v>
                </c:pt>
                <c:pt idx="8027">
                  <c:v>3442</c:v>
                </c:pt>
                <c:pt idx="8028">
                  <c:v>3443</c:v>
                </c:pt>
                <c:pt idx="8029">
                  <c:v>3443</c:v>
                </c:pt>
                <c:pt idx="8030">
                  <c:v>3443</c:v>
                </c:pt>
                <c:pt idx="8031">
                  <c:v>3444</c:v>
                </c:pt>
                <c:pt idx="8032">
                  <c:v>3444</c:v>
                </c:pt>
                <c:pt idx="8033">
                  <c:v>3444</c:v>
                </c:pt>
                <c:pt idx="8034">
                  <c:v>3444</c:v>
                </c:pt>
                <c:pt idx="8035">
                  <c:v>3444</c:v>
                </c:pt>
                <c:pt idx="8036">
                  <c:v>3444</c:v>
                </c:pt>
                <c:pt idx="8037">
                  <c:v>3444</c:v>
                </c:pt>
                <c:pt idx="8038">
                  <c:v>3444</c:v>
                </c:pt>
                <c:pt idx="8039">
                  <c:v>3444</c:v>
                </c:pt>
                <c:pt idx="8040">
                  <c:v>3444</c:v>
                </c:pt>
                <c:pt idx="8041">
                  <c:v>3444</c:v>
                </c:pt>
                <c:pt idx="8042">
                  <c:v>3444</c:v>
                </c:pt>
                <c:pt idx="8043">
                  <c:v>3444</c:v>
                </c:pt>
                <c:pt idx="8044">
                  <c:v>3444</c:v>
                </c:pt>
                <c:pt idx="8045">
                  <c:v>3444</c:v>
                </c:pt>
                <c:pt idx="8046">
                  <c:v>3444</c:v>
                </c:pt>
                <c:pt idx="8047">
                  <c:v>3445</c:v>
                </c:pt>
                <c:pt idx="8048">
                  <c:v>3446</c:v>
                </c:pt>
                <c:pt idx="8049">
                  <c:v>3446</c:v>
                </c:pt>
                <c:pt idx="8050">
                  <c:v>3447</c:v>
                </c:pt>
                <c:pt idx="8051">
                  <c:v>3447</c:v>
                </c:pt>
                <c:pt idx="8052">
                  <c:v>3447</c:v>
                </c:pt>
                <c:pt idx="8053">
                  <c:v>3448</c:v>
                </c:pt>
                <c:pt idx="8054">
                  <c:v>3448</c:v>
                </c:pt>
                <c:pt idx="8055">
                  <c:v>3448</c:v>
                </c:pt>
                <c:pt idx="8056">
                  <c:v>3448</c:v>
                </c:pt>
                <c:pt idx="8057">
                  <c:v>3448</c:v>
                </c:pt>
                <c:pt idx="8058">
                  <c:v>3448</c:v>
                </c:pt>
                <c:pt idx="8059">
                  <c:v>3448</c:v>
                </c:pt>
                <c:pt idx="8060">
                  <c:v>3448</c:v>
                </c:pt>
                <c:pt idx="8061">
                  <c:v>3448</c:v>
                </c:pt>
                <c:pt idx="8062">
                  <c:v>3448</c:v>
                </c:pt>
                <c:pt idx="8063">
                  <c:v>3448</c:v>
                </c:pt>
                <c:pt idx="8064">
                  <c:v>3448</c:v>
                </c:pt>
                <c:pt idx="8065">
                  <c:v>3448</c:v>
                </c:pt>
                <c:pt idx="8066">
                  <c:v>3448</c:v>
                </c:pt>
                <c:pt idx="8067">
                  <c:v>3448</c:v>
                </c:pt>
                <c:pt idx="8068">
                  <c:v>3448</c:v>
                </c:pt>
                <c:pt idx="8069">
                  <c:v>3449</c:v>
                </c:pt>
                <c:pt idx="8070">
                  <c:v>3450</c:v>
                </c:pt>
                <c:pt idx="8071">
                  <c:v>3451</c:v>
                </c:pt>
                <c:pt idx="8072">
                  <c:v>3451</c:v>
                </c:pt>
                <c:pt idx="8073">
                  <c:v>3451</c:v>
                </c:pt>
                <c:pt idx="8074">
                  <c:v>3451</c:v>
                </c:pt>
                <c:pt idx="8075">
                  <c:v>3451</c:v>
                </c:pt>
                <c:pt idx="8076">
                  <c:v>3451</c:v>
                </c:pt>
                <c:pt idx="8077">
                  <c:v>3451</c:v>
                </c:pt>
                <c:pt idx="8078">
                  <c:v>3452</c:v>
                </c:pt>
                <c:pt idx="8079">
                  <c:v>3453</c:v>
                </c:pt>
                <c:pt idx="8080">
                  <c:v>3454</c:v>
                </c:pt>
                <c:pt idx="8081">
                  <c:v>3454</c:v>
                </c:pt>
                <c:pt idx="8082">
                  <c:v>3455</c:v>
                </c:pt>
                <c:pt idx="8083">
                  <c:v>3456</c:v>
                </c:pt>
                <c:pt idx="8084">
                  <c:v>3457</c:v>
                </c:pt>
                <c:pt idx="8085">
                  <c:v>3457</c:v>
                </c:pt>
                <c:pt idx="8086">
                  <c:v>3458</c:v>
                </c:pt>
                <c:pt idx="8087">
                  <c:v>3458</c:v>
                </c:pt>
                <c:pt idx="8088">
                  <c:v>3459</c:v>
                </c:pt>
                <c:pt idx="8089">
                  <c:v>3460</c:v>
                </c:pt>
                <c:pt idx="8090">
                  <c:v>3460</c:v>
                </c:pt>
                <c:pt idx="8091">
                  <c:v>3461</c:v>
                </c:pt>
                <c:pt idx="8092">
                  <c:v>3462</c:v>
                </c:pt>
                <c:pt idx="8093">
                  <c:v>3462</c:v>
                </c:pt>
                <c:pt idx="8094">
                  <c:v>3462</c:v>
                </c:pt>
                <c:pt idx="8095">
                  <c:v>3463</c:v>
                </c:pt>
                <c:pt idx="8096">
                  <c:v>3463</c:v>
                </c:pt>
                <c:pt idx="8097">
                  <c:v>3464</c:v>
                </c:pt>
                <c:pt idx="8098">
                  <c:v>3465</c:v>
                </c:pt>
                <c:pt idx="8099">
                  <c:v>3466</c:v>
                </c:pt>
                <c:pt idx="8100">
                  <c:v>3467</c:v>
                </c:pt>
                <c:pt idx="8101">
                  <c:v>3468</c:v>
                </c:pt>
                <c:pt idx="8102">
                  <c:v>3468</c:v>
                </c:pt>
                <c:pt idx="8103">
                  <c:v>3469</c:v>
                </c:pt>
                <c:pt idx="8104">
                  <c:v>3470</c:v>
                </c:pt>
                <c:pt idx="8105">
                  <c:v>3470</c:v>
                </c:pt>
                <c:pt idx="8106">
                  <c:v>3471</c:v>
                </c:pt>
                <c:pt idx="8107">
                  <c:v>3471</c:v>
                </c:pt>
                <c:pt idx="8108">
                  <c:v>3472</c:v>
                </c:pt>
                <c:pt idx="8109">
                  <c:v>3472</c:v>
                </c:pt>
                <c:pt idx="8110">
                  <c:v>3472</c:v>
                </c:pt>
                <c:pt idx="8111">
                  <c:v>3473</c:v>
                </c:pt>
                <c:pt idx="8112">
                  <c:v>3474</c:v>
                </c:pt>
                <c:pt idx="8113">
                  <c:v>3474</c:v>
                </c:pt>
                <c:pt idx="8114">
                  <c:v>3475</c:v>
                </c:pt>
                <c:pt idx="8115">
                  <c:v>3475</c:v>
                </c:pt>
                <c:pt idx="8116">
                  <c:v>3475</c:v>
                </c:pt>
                <c:pt idx="8117">
                  <c:v>3476</c:v>
                </c:pt>
                <c:pt idx="8118">
                  <c:v>3477</c:v>
                </c:pt>
                <c:pt idx="8119">
                  <c:v>3477</c:v>
                </c:pt>
                <c:pt idx="8120">
                  <c:v>3478</c:v>
                </c:pt>
                <c:pt idx="8121">
                  <c:v>3478</c:v>
                </c:pt>
                <c:pt idx="8122">
                  <c:v>3478</c:v>
                </c:pt>
                <c:pt idx="8123">
                  <c:v>3479</c:v>
                </c:pt>
                <c:pt idx="8124">
                  <c:v>3480</c:v>
                </c:pt>
                <c:pt idx="8125">
                  <c:v>3481</c:v>
                </c:pt>
                <c:pt idx="8126">
                  <c:v>3482</c:v>
                </c:pt>
                <c:pt idx="8127">
                  <c:v>3483</c:v>
                </c:pt>
                <c:pt idx="8128">
                  <c:v>3483</c:v>
                </c:pt>
                <c:pt idx="8129">
                  <c:v>3483</c:v>
                </c:pt>
                <c:pt idx="8130">
                  <c:v>3484</c:v>
                </c:pt>
                <c:pt idx="8131">
                  <c:v>3485</c:v>
                </c:pt>
                <c:pt idx="8132">
                  <c:v>3485</c:v>
                </c:pt>
                <c:pt idx="8133">
                  <c:v>3485</c:v>
                </c:pt>
                <c:pt idx="8134">
                  <c:v>3485</c:v>
                </c:pt>
                <c:pt idx="8135">
                  <c:v>3485</c:v>
                </c:pt>
                <c:pt idx="8136">
                  <c:v>3486</c:v>
                </c:pt>
                <c:pt idx="8137">
                  <c:v>3487</c:v>
                </c:pt>
                <c:pt idx="8138">
                  <c:v>3487</c:v>
                </c:pt>
                <c:pt idx="8139">
                  <c:v>3487</c:v>
                </c:pt>
                <c:pt idx="8140">
                  <c:v>3487</c:v>
                </c:pt>
                <c:pt idx="8141">
                  <c:v>3488</c:v>
                </c:pt>
                <c:pt idx="8142">
                  <c:v>3488</c:v>
                </c:pt>
                <c:pt idx="8143">
                  <c:v>3488</c:v>
                </c:pt>
                <c:pt idx="8144">
                  <c:v>3489</c:v>
                </c:pt>
                <c:pt idx="8145">
                  <c:v>3489</c:v>
                </c:pt>
                <c:pt idx="8146">
                  <c:v>3489</c:v>
                </c:pt>
                <c:pt idx="8147">
                  <c:v>3489</c:v>
                </c:pt>
                <c:pt idx="8148">
                  <c:v>3489</c:v>
                </c:pt>
                <c:pt idx="8149">
                  <c:v>3489</c:v>
                </c:pt>
                <c:pt idx="8150">
                  <c:v>3489</c:v>
                </c:pt>
                <c:pt idx="8151">
                  <c:v>3489</c:v>
                </c:pt>
                <c:pt idx="8152">
                  <c:v>3489</c:v>
                </c:pt>
                <c:pt idx="8153">
                  <c:v>3489</c:v>
                </c:pt>
                <c:pt idx="8154">
                  <c:v>3489</c:v>
                </c:pt>
                <c:pt idx="8155">
                  <c:v>3489</c:v>
                </c:pt>
                <c:pt idx="8156">
                  <c:v>3489</c:v>
                </c:pt>
                <c:pt idx="8157">
                  <c:v>3489</c:v>
                </c:pt>
                <c:pt idx="8158">
                  <c:v>3489</c:v>
                </c:pt>
                <c:pt idx="8159">
                  <c:v>3489</c:v>
                </c:pt>
                <c:pt idx="8160">
                  <c:v>3490</c:v>
                </c:pt>
                <c:pt idx="8161">
                  <c:v>3490</c:v>
                </c:pt>
                <c:pt idx="8162">
                  <c:v>3490</c:v>
                </c:pt>
                <c:pt idx="8163">
                  <c:v>3490</c:v>
                </c:pt>
                <c:pt idx="8164">
                  <c:v>3490</c:v>
                </c:pt>
                <c:pt idx="8165">
                  <c:v>3490</c:v>
                </c:pt>
                <c:pt idx="8166">
                  <c:v>3490</c:v>
                </c:pt>
                <c:pt idx="8167">
                  <c:v>3490</c:v>
                </c:pt>
                <c:pt idx="8168">
                  <c:v>3491</c:v>
                </c:pt>
                <c:pt idx="8169">
                  <c:v>3491</c:v>
                </c:pt>
                <c:pt idx="8170">
                  <c:v>3492</c:v>
                </c:pt>
                <c:pt idx="8171">
                  <c:v>3492</c:v>
                </c:pt>
                <c:pt idx="8172">
                  <c:v>3492</c:v>
                </c:pt>
                <c:pt idx="8173">
                  <c:v>3492</c:v>
                </c:pt>
                <c:pt idx="8174">
                  <c:v>3493</c:v>
                </c:pt>
                <c:pt idx="8175">
                  <c:v>3494</c:v>
                </c:pt>
                <c:pt idx="8176">
                  <c:v>3494</c:v>
                </c:pt>
                <c:pt idx="8177">
                  <c:v>3495</c:v>
                </c:pt>
                <c:pt idx="8178">
                  <c:v>3495</c:v>
                </c:pt>
                <c:pt idx="8179">
                  <c:v>3495</c:v>
                </c:pt>
                <c:pt idx="8180">
                  <c:v>3495</c:v>
                </c:pt>
                <c:pt idx="8181">
                  <c:v>3495</c:v>
                </c:pt>
                <c:pt idx="8182">
                  <c:v>3496</c:v>
                </c:pt>
                <c:pt idx="8183">
                  <c:v>3497</c:v>
                </c:pt>
                <c:pt idx="8184">
                  <c:v>3497</c:v>
                </c:pt>
                <c:pt idx="8185">
                  <c:v>3497</c:v>
                </c:pt>
                <c:pt idx="8186">
                  <c:v>3497</c:v>
                </c:pt>
                <c:pt idx="8187">
                  <c:v>3498</c:v>
                </c:pt>
                <c:pt idx="8188">
                  <c:v>3499</c:v>
                </c:pt>
                <c:pt idx="8189">
                  <c:v>3500</c:v>
                </c:pt>
                <c:pt idx="8190">
                  <c:v>3500</c:v>
                </c:pt>
                <c:pt idx="8191">
                  <c:v>3501</c:v>
                </c:pt>
                <c:pt idx="8192">
                  <c:v>3501</c:v>
                </c:pt>
                <c:pt idx="8193">
                  <c:v>3501</c:v>
                </c:pt>
                <c:pt idx="8194">
                  <c:v>3501</c:v>
                </c:pt>
                <c:pt idx="8195">
                  <c:v>3502</c:v>
                </c:pt>
                <c:pt idx="8196">
                  <c:v>3502</c:v>
                </c:pt>
                <c:pt idx="8197">
                  <c:v>3502</c:v>
                </c:pt>
                <c:pt idx="8198">
                  <c:v>3502</c:v>
                </c:pt>
                <c:pt idx="8199">
                  <c:v>3503</c:v>
                </c:pt>
                <c:pt idx="8200">
                  <c:v>3503</c:v>
                </c:pt>
                <c:pt idx="8201">
                  <c:v>3504</c:v>
                </c:pt>
                <c:pt idx="8202">
                  <c:v>3504</c:v>
                </c:pt>
                <c:pt idx="8203">
                  <c:v>3505</c:v>
                </c:pt>
                <c:pt idx="8204">
                  <c:v>3506</c:v>
                </c:pt>
                <c:pt idx="8205">
                  <c:v>3507</c:v>
                </c:pt>
                <c:pt idx="8206">
                  <c:v>3508</c:v>
                </c:pt>
                <c:pt idx="8207">
                  <c:v>3508</c:v>
                </c:pt>
                <c:pt idx="8208">
                  <c:v>3508</c:v>
                </c:pt>
                <c:pt idx="8209">
                  <c:v>3508</c:v>
                </c:pt>
                <c:pt idx="8210">
                  <c:v>3508</c:v>
                </c:pt>
                <c:pt idx="8211">
                  <c:v>3509</c:v>
                </c:pt>
                <c:pt idx="8212">
                  <c:v>3509</c:v>
                </c:pt>
                <c:pt idx="8213">
                  <c:v>3510</c:v>
                </c:pt>
                <c:pt idx="8214">
                  <c:v>3511</c:v>
                </c:pt>
                <c:pt idx="8215">
                  <c:v>3512</c:v>
                </c:pt>
                <c:pt idx="8216">
                  <c:v>3513</c:v>
                </c:pt>
                <c:pt idx="8217">
                  <c:v>3514</c:v>
                </c:pt>
                <c:pt idx="8218">
                  <c:v>3515</c:v>
                </c:pt>
                <c:pt idx="8219">
                  <c:v>3515</c:v>
                </c:pt>
                <c:pt idx="8220">
                  <c:v>3515</c:v>
                </c:pt>
                <c:pt idx="8221">
                  <c:v>3515</c:v>
                </c:pt>
                <c:pt idx="8222">
                  <c:v>3515</c:v>
                </c:pt>
                <c:pt idx="8223">
                  <c:v>3515</c:v>
                </c:pt>
                <c:pt idx="8224">
                  <c:v>3515</c:v>
                </c:pt>
                <c:pt idx="8225">
                  <c:v>3515</c:v>
                </c:pt>
                <c:pt idx="8226">
                  <c:v>3515</c:v>
                </c:pt>
                <c:pt idx="8227">
                  <c:v>3515</c:v>
                </c:pt>
                <c:pt idx="8228">
                  <c:v>3515</c:v>
                </c:pt>
                <c:pt idx="8229">
                  <c:v>3515</c:v>
                </c:pt>
                <c:pt idx="8230">
                  <c:v>3515</c:v>
                </c:pt>
                <c:pt idx="8231">
                  <c:v>3515</c:v>
                </c:pt>
                <c:pt idx="8232">
                  <c:v>3515</c:v>
                </c:pt>
                <c:pt idx="8233">
                  <c:v>3515</c:v>
                </c:pt>
                <c:pt idx="8234">
                  <c:v>3515</c:v>
                </c:pt>
                <c:pt idx="8235">
                  <c:v>3515</c:v>
                </c:pt>
                <c:pt idx="8236">
                  <c:v>3515</c:v>
                </c:pt>
                <c:pt idx="8237">
                  <c:v>3515</c:v>
                </c:pt>
                <c:pt idx="8238">
                  <c:v>3515</c:v>
                </c:pt>
                <c:pt idx="8239">
                  <c:v>3515</c:v>
                </c:pt>
                <c:pt idx="8240">
                  <c:v>3515</c:v>
                </c:pt>
                <c:pt idx="8241">
                  <c:v>3515</c:v>
                </c:pt>
                <c:pt idx="8242">
                  <c:v>3515</c:v>
                </c:pt>
                <c:pt idx="8243">
                  <c:v>3515</c:v>
                </c:pt>
                <c:pt idx="8244">
                  <c:v>3515</c:v>
                </c:pt>
                <c:pt idx="8245">
                  <c:v>3515</c:v>
                </c:pt>
                <c:pt idx="8246">
                  <c:v>3515</c:v>
                </c:pt>
                <c:pt idx="8247">
                  <c:v>3515</c:v>
                </c:pt>
                <c:pt idx="8248">
                  <c:v>3515</c:v>
                </c:pt>
                <c:pt idx="8249">
                  <c:v>3515</c:v>
                </c:pt>
                <c:pt idx="8250">
                  <c:v>3515</c:v>
                </c:pt>
                <c:pt idx="8251">
                  <c:v>3515</c:v>
                </c:pt>
                <c:pt idx="8252">
                  <c:v>3515</c:v>
                </c:pt>
                <c:pt idx="8253">
                  <c:v>3515</c:v>
                </c:pt>
                <c:pt idx="8254">
                  <c:v>3516</c:v>
                </c:pt>
                <c:pt idx="8255">
                  <c:v>3517</c:v>
                </c:pt>
                <c:pt idx="8256">
                  <c:v>3517</c:v>
                </c:pt>
                <c:pt idx="8257">
                  <c:v>3517</c:v>
                </c:pt>
                <c:pt idx="8258">
                  <c:v>3517</c:v>
                </c:pt>
                <c:pt idx="8259">
                  <c:v>3517</c:v>
                </c:pt>
                <c:pt idx="8260">
                  <c:v>3517</c:v>
                </c:pt>
                <c:pt idx="8261">
                  <c:v>3518</c:v>
                </c:pt>
                <c:pt idx="8262">
                  <c:v>3518</c:v>
                </c:pt>
                <c:pt idx="8263">
                  <c:v>3519</c:v>
                </c:pt>
                <c:pt idx="8264">
                  <c:v>3519</c:v>
                </c:pt>
                <c:pt idx="8265">
                  <c:v>3519</c:v>
                </c:pt>
                <c:pt idx="8266">
                  <c:v>3519</c:v>
                </c:pt>
                <c:pt idx="8267">
                  <c:v>3519</c:v>
                </c:pt>
                <c:pt idx="8268">
                  <c:v>3519</c:v>
                </c:pt>
                <c:pt idx="8269">
                  <c:v>3519</c:v>
                </c:pt>
                <c:pt idx="8270">
                  <c:v>3519</c:v>
                </c:pt>
                <c:pt idx="8271">
                  <c:v>3519</c:v>
                </c:pt>
                <c:pt idx="8272">
                  <c:v>3519</c:v>
                </c:pt>
                <c:pt idx="8273">
                  <c:v>3519</c:v>
                </c:pt>
                <c:pt idx="8274">
                  <c:v>3519</c:v>
                </c:pt>
                <c:pt idx="8275">
                  <c:v>3520</c:v>
                </c:pt>
                <c:pt idx="8276">
                  <c:v>3520</c:v>
                </c:pt>
                <c:pt idx="8277">
                  <c:v>3521</c:v>
                </c:pt>
                <c:pt idx="8278">
                  <c:v>3521</c:v>
                </c:pt>
                <c:pt idx="8279">
                  <c:v>3521</c:v>
                </c:pt>
                <c:pt idx="8280">
                  <c:v>3521</c:v>
                </c:pt>
                <c:pt idx="8281">
                  <c:v>3521</c:v>
                </c:pt>
                <c:pt idx="8282">
                  <c:v>3521</c:v>
                </c:pt>
                <c:pt idx="8283">
                  <c:v>3522</c:v>
                </c:pt>
                <c:pt idx="8284">
                  <c:v>3522</c:v>
                </c:pt>
                <c:pt idx="8285">
                  <c:v>3523</c:v>
                </c:pt>
                <c:pt idx="8286">
                  <c:v>3523</c:v>
                </c:pt>
                <c:pt idx="8287">
                  <c:v>3524</c:v>
                </c:pt>
                <c:pt idx="8288">
                  <c:v>3524</c:v>
                </c:pt>
                <c:pt idx="8289">
                  <c:v>3524</c:v>
                </c:pt>
                <c:pt idx="8290">
                  <c:v>3524</c:v>
                </c:pt>
                <c:pt idx="8291">
                  <c:v>3524</c:v>
                </c:pt>
                <c:pt idx="8292">
                  <c:v>3525</c:v>
                </c:pt>
                <c:pt idx="8293">
                  <c:v>3525</c:v>
                </c:pt>
                <c:pt idx="8294">
                  <c:v>3525</c:v>
                </c:pt>
                <c:pt idx="8295">
                  <c:v>3525</c:v>
                </c:pt>
                <c:pt idx="8296">
                  <c:v>3525</c:v>
                </c:pt>
                <c:pt idx="8297">
                  <c:v>3525</c:v>
                </c:pt>
                <c:pt idx="8298">
                  <c:v>3525</c:v>
                </c:pt>
                <c:pt idx="8299">
                  <c:v>3525</c:v>
                </c:pt>
                <c:pt idx="8300">
                  <c:v>3525</c:v>
                </c:pt>
                <c:pt idx="8301">
                  <c:v>3525</c:v>
                </c:pt>
                <c:pt idx="8302">
                  <c:v>3525</c:v>
                </c:pt>
                <c:pt idx="8303">
                  <c:v>3525</c:v>
                </c:pt>
                <c:pt idx="8304">
                  <c:v>3525</c:v>
                </c:pt>
                <c:pt idx="8305">
                  <c:v>3525</c:v>
                </c:pt>
                <c:pt idx="8306">
                  <c:v>3525</c:v>
                </c:pt>
                <c:pt idx="8307">
                  <c:v>3525</c:v>
                </c:pt>
                <c:pt idx="8308">
                  <c:v>3525</c:v>
                </c:pt>
                <c:pt idx="8309">
                  <c:v>3525</c:v>
                </c:pt>
                <c:pt idx="8310">
                  <c:v>3525</c:v>
                </c:pt>
                <c:pt idx="8311">
                  <c:v>3525</c:v>
                </c:pt>
                <c:pt idx="8312">
                  <c:v>3525</c:v>
                </c:pt>
                <c:pt idx="8313">
                  <c:v>3525</c:v>
                </c:pt>
                <c:pt idx="8314">
                  <c:v>3525</c:v>
                </c:pt>
                <c:pt idx="8315">
                  <c:v>3525</c:v>
                </c:pt>
                <c:pt idx="8316">
                  <c:v>3526</c:v>
                </c:pt>
                <c:pt idx="8317">
                  <c:v>3527</c:v>
                </c:pt>
                <c:pt idx="8318">
                  <c:v>3527</c:v>
                </c:pt>
                <c:pt idx="8319">
                  <c:v>3528</c:v>
                </c:pt>
                <c:pt idx="8320">
                  <c:v>3528</c:v>
                </c:pt>
                <c:pt idx="8321">
                  <c:v>3528</c:v>
                </c:pt>
                <c:pt idx="8322">
                  <c:v>3528</c:v>
                </c:pt>
                <c:pt idx="8323">
                  <c:v>3528</c:v>
                </c:pt>
                <c:pt idx="8324">
                  <c:v>3529</c:v>
                </c:pt>
                <c:pt idx="8325">
                  <c:v>3530</c:v>
                </c:pt>
                <c:pt idx="8326">
                  <c:v>3531</c:v>
                </c:pt>
                <c:pt idx="8327">
                  <c:v>3532</c:v>
                </c:pt>
                <c:pt idx="8328">
                  <c:v>3533</c:v>
                </c:pt>
                <c:pt idx="8329">
                  <c:v>3534</c:v>
                </c:pt>
                <c:pt idx="8330">
                  <c:v>3535</c:v>
                </c:pt>
                <c:pt idx="8331">
                  <c:v>3536</c:v>
                </c:pt>
                <c:pt idx="8332">
                  <c:v>3536</c:v>
                </c:pt>
                <c:pt idx="8333">
                  <c:v>3536</c:v>
                </c:pt>
                <c:pt idx="8334">
                  <c:v>3536</c:v>
                </c:pt>
                <c:pt idx="8335">
                  <c:v>3536</c:v>
                </c:pt>
                <c:pt idx="8336">
                  <c:v>3536</c:v>
                </c:pt>
                <c:pt idx="8337">
                  <c:v>3537</c:v>
                </c:pt>
                <c:pt idx="8338">
                  <c:v>3537</c:v>
                </c:pt>
                <c:pt idx="8339">
                  <c:v>3538</c:v>
                </c:pt>
                <c:pt idx="8340">
                  <c:v>3538</c:v>
                </c:pt>
                <c:pt idx="8341">
                  <c:v>3539</c:v>
                </c:pt>
                <c:pt idx="8342">
                  <c:v>3539</c:v>
                </c:pt>
                <c:pt idx="8343">
                  <c:v>3540</c:v>
                </c:pt>
                <c:pt idx="8344">
                  <c:v>3540</c:v>
                </c:pt>
                <c:pt idx="8345">
                  <c:v>3540</c:v>
                </c:pt>
                <c:pt idx="8346">
                  <c:v>3541</c:v>
                </c:pt>
                <c:pt idx="8347">
                  <c:v>3541</c:v>
                </c:pt>
                <c:pt idx="8348">
                  <c:v>3542</c:v>
                </c:pt>
                <c:pt idx="8349">
                  <c:v>3543</c:v>
                </c:pt>
                <c:pt idx="8350">
                  <c:v>3543</c:v>
                </c:pt>
                <c:pt idx="8351">
                  <c:v>3543</c:v>
                </c:pt>
                <c:pt idx="8352">
                  <c:v>3544</c:v>
                </c:pt>
                <c:pt idx="8353">
                  <c:v>3545</c:v>
                </c:pt>
                <c:pt idx="8354">
                  <c:v>3546</c:v>
                </c:pt>
                <c:pt idx="8355">
                  <c:v>3547</c:v>
                </c:pt>
                <c:pt idx="8356">
                  <c:v>3548</c:v>
                </c:pt>
                <c:pt idx="8357">
                  <c:v>3549</c:v>
                </c:pt>
                <c:pt idx="8358">
                  <c:v>3549</c:v>
                </c:pt>
                <c:pt idx="8359">
                  <c:v>3550</c:v>
                </c:pt>
                <c:pt idx="8360">
                  <c:v>3550</c:v>
                </c:pt>
                <c:pt idx="8361">
                  <c:v>3551</c:v>
                </c:pt>
                <c:pt idx="8362">
                  <c:v>3552</c:v>
                </c:pt>
                <c:pt idx="8363">
                  <c:v>3552</c:v>
                </c:pt>
                <c:pt idx="8364">
                  <c:v>3552</c:v>
                </c:pt>
                <c:pt idx="8365">
                  <c:v>3553</c:v>
                </c:pt>
                <c:pt idx="8366">
                  <c:v>3554</c:v>
                </c:pt>
                <c:pt idx="8367">
                  <c:v>3554</c:v>
                </c:pt>
                <c:pt idx="8368">
                  <c:v>3554</c:v>
                </c:pt>
                <c:pt idx="8369">
                  <c:v>3554</c:v>
                </c:pt>
                <c:pt idx="8370">
                  <c:v>3555</c:v>
                </c:pt>
                <c:pt idx="8371">
                  <c:v>3555</c:v>
                </c:pt>
                <c:pt idx="8372">
                  <c:v>3555</c:v>
                </c:pt>
                <c:pt idx="8373">
                  <c:v>3555</c:v>
                </c:pt>
                <c:pt idx="8374">
                  <c:v>3556</c:v>
                </c:pt>
                <c:pt idx="8375">
                  <c:v>3556</c:v>
                </c:pt>
                <c:pt idx="8376">
                  <c:v>3557</c:v>
                </c:pt>
                <c:pt idx="8377">
                  <c:v>3558</c:v>
                </c:pt>
                <c:pt idx="8378">
                  <c:v>3559</c:v>
                </c:pt>
                <c:pt idx="8379">
                  <c:v>3560</c:v>
                </c:pt>
                <c:pt idx="8380">
                  <c:v>3560</c:v>
                </c:pt>
                <c:pt idx="8381">
                  <c:v>3561</c:v>
                </c:pt>
                <c:pt idx="8382">
                  <c:v>3562</c:v>
                </c:pt>
                <c:pt idx="8383">
                  <c:v>3562</c:v>
                </c:pt>
                <c:pt idx="8384">
                  <c:v>3563</c:v>
                </c:pt>
                <c:pt idx="8385">
                  <c:v>3564</c:v>
                </c:pt>
                <c:pt idx="8386">
                  <c:v>3565</c:v>
                </c:pt>
                <c:pt idx="8387">
                  <c:v>3565</c:v>
                </c:pt>
                <c:pt idx="8388">
                  <c:v>3566</c:v>
                </c:pt>
                <c:pt idx="8389">
                  <c:v>3566</c:v>
                </c:pt>
                <c:pt idx="8390">
                  <c:v>3567</c:v>
                </c:pt>
                <c:pt idx="8391">
                  <c:v>3568</c:v>
                </c:pt>
                <c:pt idx="8392">
                  <c:v>3569</c:v>
                </c:pt>
                <c:pt idx="8393">
                  <c:v>3570</c:v>
                </c:pt>
                <c:pt idx="8394">
                  <c:v>3570</c:v>
                </c:pt>
                <c:pt idx="8395">
                  <c:v>3570</c:v>
                </c:pt>
                <c:pt idx="8396">
                  <c:v>3570</c:v>
                </c:pt>
                <c:pt idx="8397">
                  <c:v>3571</c:v>
                </c:pt>
                <c:pt idx="8398">
                  <c:v>3571</c:v>
                </c:pt>
                <c:pt idx="8399">
                  <c:v>3572</c:v>
                </c:pt>
                <c:pt idx="8400">
                  <c:v>3572</c:v>
                </c:pt>
                <c:pt idx="8401">
                  <c:v>3572</c:v>
                </c:pt>
                <c:pt idx="8402">
                  <c:v>3573</c:v>
                </c:pt>
                <c:pt idx="8403">
                  <c:v>3573</c:v>
                </c:pt>
                <c:pt idx="8404">
                  <c:v>3574</c:v>
                </c:pt>
                <c:pt idx="8405">
                  <c:v>3574</c:v>
                </c:pt>
                <c:pt idx="8406">
                  <c:v>3575</c:v>
                </c:pt>
                <c:pt idx="8407">
                  <c:v>3576</c:v>
                </c:pt>
                <c:pt idx="8408">
                  <c:v>3577</c:v>
                </c:pt>
                <c:pt idx="8409">
                  <c:v>3578</c:v>
                </c:pt>
                <c:pt idx="8410">
                  <c:v>3579</c:v>
                </c:pt>
                <c:pt idx="8411">
                  <c:v>3580</c:v>
                </c:pt>
                <c:pt idx="8412">
                  <c:v>3580</c:v>
                </c:pt>
                <c:pt idx="8413">
                  <c:v>3581</c:v>
                </c:pt>
                <c:pt idx="8414">
                  <c:v>3582</c:v>
                </c:pt>
                <c:pt idx="8415">
                  <c:v>3583</c:v>
                </c:pt>
                <c:pt idx="8416">
                  <c:v>3583</c:v>
                </c:pt>
                <c:pt idx="8417">
                  <c:v>3584</c:v>
                </c:pt>
                <c:pt idx="8418">
                  <c:v>3585</c:v>
                </c:pt>
                <c:pt idx="8419">
                  <c:v>3585</c:v>
                </c:pt>
                <c:pt idx="8420">
                  <c:v>3585</c:v>
                </c:pt>
                <c:pt idx="8421">
                  <c:v>3586</c:v>
                </c:pt>
                <c:pt idx="8422">
                  <c:v>3587</c:v>
                </c:pt>
                <c:pt idx="8423">
                  <c:v>3588</c:v>
                </c:pt>
                <c:pt idx="8424">
                  <c:v>3589</c:v>
                </c:pt>
                <c:pt idx="8425">
                  <c:v>3590</c:v>
                </c:pt>
                <c:pt idx="8426">
                  <c:v>3591</c:v>
                </c:pt>
                <c:pt idx="8427">
                  <c:v>3591</c:v>
                </c:pt>
                <c:pt idx="8428">
                  <c:v>3592</c:v>
                </c:pt>
                <c:pt idx="8429">
                  <c:v>3593</c:v>
                </c:pt>
                <c:pt idx="8430">
                  <c:v>3594</c:v>
                </c:pt>
                <c:pt idx="8431">
                  <c:v>3595</c:v>
                </c:pt>
                <c:pt idx="8432">
                  <c:v>3595</c:v>
                </c:pt>
                <c:pt idx="8433">
                  <c:v>3596</c:v>
                </c:pt>
                <c:pt idx="8434">
                  <c:v>3597</c:v>
                </c:pt>
                <c:pt idx="8435">
                  <c:v>3598</c:v>
                </c:pt>
                <c:pt idx="8436">
                  <c:v>3599</c:v>
                </c:pt>
                <c:pt idx="8437">
                  <c:v>3600</c:v>
                </c:pt>
                <c:pt idx="8438">
                  <c:v>3601</c:v>
                </c:pt>
                <c:pt idx="8439">
                  <c:v>3602</c:v>
                </c:pt>
                <c:pt idx="8440">
                  <c:v>3603</c:v>
                </c:pt>
                <c:pt idx="8441">
                  <c:v>3604</c:v>
                </c:pt>
                <c:pt idx="8442">
                  <c:v>3605</c:v>
                </c:pt>
                <c:pt idx="8443">
                  <c:v>3606</c:v>
                </c:pt>
                <c:pt idx="8444">
                  <c:v>3607</c:v>
                </c:pt>
                <c:pt idx="8445">
                  <c:v>3608</c:v>
                </c:pt>
                <c:pt idx="8446">
                  <c:v>3609</c:v>
                </c:pt>
                <c:pt idx="8447">
                  <c:v>3610</c:v>
                </c:pt>
                <c:pt idx="8448">
                  <c:v>3611</c:v>
                </c:pt>
                <c:pt idx="8449">
                  <c:v>3612</c:v>
                </c:pt>
                <c:pt idx="8450">
                  <c:v>3613</c:v>
                </c:pt>
                <c:pt idx="8451">
                  <c:v>3614</c:v>
                </c:pt>
                <c:pt idx="8452">
                  <c:v>3615</c:v>
                </c:pt>
                <c:pt idx="8453">
                  <c:v>3616</c:v>
                </c:pt>
                <c:pt idx="8454">
                  <c:v>3617</c:v>
                </c:pt>
                <c:pt idx="8455">
                  <c:v>3618</c:v>
                </c:pt>
                <c:pt idx="8456">
                  <c:v>3619</c:v>
                </c:pt>
                <c:pt idx="8457">
                  <c:v>3620</c:v>
                </c:pt>
                <c:pt idx="8458">
                  <c:v>3621</c:v>
                </c:pt>
                <c:pt idx="8459">
                  <c:v>3622</c:v>
                </c:pt>
                <c:pt idx="8460">
                  <c:v>3623</c:v>
                </c:pt>
                <c:pt idx="8461">
                  <c:v>3624</c:v>
                </c:pt>
                <c:pt idx="8462">
                  <c:v>3625</c:v>
                </c:pt>
                <c:pt idx="8463">
                  <c:v>3626</c:v>
                </c:pt>
                <c:pt idx="8464">
                  <c:v>3627</c:v>
                </c:pt>
                <c:pt idx="8465">
                  <c:v>3627</c:v>
                </c:pt>
                <c:pt idx="8466">
                  <c:v>3628</c:v>
                </c:pt>
                <c:pt idx="8467">
                  <c:v>3629</c:v>
                </c:pt>
                <c:pt idx="8468">
                  <c:v>3630</c:v>
                </c:pt>
                <c:pt idx="8469">
                  <c:v>3631</c:v>
                </c:pt>
                <c:pt idx="8470">
                  <c:v>3632</c:v>
                </c:pt>
                <c:pt idx="8471">
                  <c:v>3633</c:v>
                </c:pt>
                <c:pt idx="8472">
                  <c:v>3633</c:v>
                </c:pt>
                <c:pt idx="8473">
                  <c:v>3633</c:v>
                </c:pt>
                <c:pt idx="8474">
                  <c:v>3633</c:v>
                </c:pt>
                <c:pt idx="8475">
                  <c:v>3633</c:v>
                </c:pt>
                <c:pt idx="8476">
                  <c:v>3634</c:v>
                </c:pt>
                <c:pt idx="8477">
                  <c:v>3635</c:v>
                </c:pt>
                <c:pt idx="8478">
                  <c:v>3636</c:v>
                </c:pt>
                <c:pt idx="8479">
                  <c:v>3637</c:v>
                </c:pt>
                <c:pt idx="8480">
                  <c:v>3637</c:v>
                </c:pt>
                <c:pt idx="8481">
                  <c:v>3637</c:v>
                </c:pt>
                <c:pt idx="8482">
                  <c:v>3638</c:v>
                </c:pt>
                <c:pt idx="8483">
                  <c:v>3638</c:v>
                </c:pt>
                <c:pt idx="8484">
                  <c:v>3638</c:v>
                </c:pt>
                <c:pt idx="8485">
                  <c:v>3638</c:v>
                </c:pt>
                <c:pt idx="8486">
                  <c:v>3639</c:v>
                </c:pt>
                <c:pt idx="8487">
                  <c:v>3639</c:v>
                </c:pt>
                <c:pt idx="8488">
                  <c:v>3639</c:v>
                </c:pt>
                <c:pt idx="8489">
                  <c:v>3639</c:v>
                </c:pt>
                <c:pt idx="8490">
                  <c:v>3639</c:v>
                </c:pt>
                <c:pt idx="8491">
                  <c:v>3639</c:v>
                </c:pt>
                <c:pt idx="8492">
                  <c:v>3639</c:v>
                </c:pt>
                <c:pt idx="8493">
                  <c:v>3639</c:v>
                </c:pt>
                <c:pt idx="8494">
                  <c:v>3639</c:v>
                </c:pt>
                <c:pt idx="8495">
                  <c:v>3639</c:v>
                </c:pt>
                <c:pt idx="8496">
                  <c:v>3639</c:v>
                </c:pt>
                <c:pt idx="8497">
                  <c:v>3639</c:v>
                </c:pt>
                <c:pt idx="8498">
                  <c:v>3639</c:v>
                </c:pt>
                <c:pt idx="8499">
                  <c:v>3639</c:v>
                </c:pt>
                <c:pt idx="8500">
                  <c:v>3639</c:v>
                </c:pt>
                <c:pt idx="8501">
                  <c:v>3639</c:v>
                </c:pt>
                <c:pt idx="8502">
                  <c:v>3639</c:v>
                </c:pt>
                <c:pt idx="8503">
                  <c:v>3639</c:v>
                </c:pt>
                <c:pt idx="8504">
                  <c:v>3639</c:v>
                </c:pt>
                <c:pt idx="8505">
                  <c:v>3639</c:v>
                </c:pt>
                <c:pt idx="8506">
                  <c:v>3639</c:v>
                </c:pt>
                <c:pt idx="8507">
                  <c:v>3640</c:v>
                </c:pt>
                <c:pt idx="8508">
                  <c:v>3640</c:v>
                </c:pt>
                <c:pt idx="8509">
                  <c:v>3641</c:v>
                </c:pt>
                <c:pt idx="8510">
                  <c:v>3642</c:v>
                </c:pt>
                <c:pt idx="8511">
                  <c:v>3643</c:v>
                </c:pt>
                <c:pt idx="8512">
                  <c:v>3643</c:v>
                </c:pt>
                <c:pt idx="8513">
                  <c:v>3644</c:v>
                </c:pt>
                <c:pt idx="8514">
                  <c:v>3645</c:v>
                </c:pt>
                <c:pt idx="8515">
                  <c:v>3646</c:v>
                </c:pt>
                <c:pt idx="8516">
                  <c:v>3647</c:v>
                </c:pt>
                <c:pt idx="8517">
                  <c:v>3648</c:v>
                </c:pt>
                <c:pt idx="8518">
                  <c:v>3649</c:v>
                </c:pt>
                <c:pt idx="8519">
                  <c:v>3650</c:v>
                </c:pt>
                <c:pt idx="8520">
                  <c:v>3651</c:v>
                </c:pt>
                <c:pt idx="8521">
                  <c:v>3652</c:v>
                </c:pt>
                <c:pt idx="8522">
                  <c:v>3652</c:v>
                </c:pt>
                <c:pt idx="8523">
                  <c:v>3652</c:v>
                </c:pt>
                <c:pt idx="8524">
                  <c:v>3653</c:v>
                </c:pt>
                <c:pt idx="8525">
                  <c:v>3654</c:v>
                </c:pt>
                <c:pt idx="8526">
                  <c:v>3654</c:v>
                </c:pt>
                <c:pt idx="8527">
                  <c:v>3654</c:v>
                </c:pt>
                <c:pt idx="8528">
                  <c:v>3654</c:v>
                </c:pt>
                <c:pt idx="8529">
                  <c:v>3654</c:v>
                </c:pt>
                <c:pt idx="8530">
                  <c:v>3654</c:v>
                </c:pt>
                <c:pt idx="8531">
                  <c:v>3655</c:v>
                </c:pt>
                <c:pt idx="8532">
                  <c:v>3655</c:v>
                </c:pt>
                <c:pt idx="8533">
                  <c:v>3655</c:v>
                </c:pt>
                <c:pt idx="8534">
                  <c:v>3655</c:v>
                </c:pt>
                <c:pt idx="8535">
                  <c:v>3656</c:v>
                </c:pt>
                <c:pt idx="8536">
                  <c:v>3656</c:v>
                </c:pt>
                <c:pt idx="8537">
                  <c:v>3656</c:v>
                </c:pt>
                <c:pt idx="8538">
                  <c:v>3656</c:v>
                </c:pt>
                <c:pt idx="8539">
                  <c:v>3656</c:v>
                </c:pt>
                <c:pt idx="8540">
                  <c:v>3656</c:v>
                </c:pt>
                <c:pt idx="8541">
                  <c:v>3656</c:v>
                </c:pt>
                <c:pt idx="8542">
                  <c:v>3656</c:v>
                </c:pt>
                <c:pt idx="8543">
                  <c:v>3656</c:v>
                </c:pt>
                <c:pt idx="8544">
                  <c:v>3656</c:v>
                </c:pt>
                <c:pt idx="8545">
                  <c:v>3656</c:v>
                </c:pt>
                <c:pt idx="8546">
                  <c:v>3657</c:v>
                </c:pt>
                <c:pt idx="8547">
                  <c:v>3657</c:v>
                </c:pt>
                <c:pt idx="8548">
                  <c:v>3657</c:v>
                </c:pt>
                <c:pt idx="8549">
                  <c:v>3657</c:v>
                </c:pt>
                <c:pt idx="8550">
                  <c:v>3657</c:v>
                </c:pt>
                <c:pt idx="8551">
                  <c:v>3658</c:v>
                </c:pt>
                <c:pt idx="8552">
                  <c:v>3659</c:v>
                </c:pt>
                <c:pt idx="8553">
                  <c:v>3660</c:v>
                </c:pt>
                <c:pt idx="8554">
                  <c:v>3661</c:v>
                </c:pt>
                <c:pt idx="8555">
                  <c:v>3661</c:v>
                </c:pt>
                <c:pt idx="8556">
                  <c:v>3662</c:v>
                </c:pt>
                <c:pt idx="8557">
                  <c:v>3663</c:v>
                </c:pt>
                <c:pt idx="8558">
                  <c:v>3663</c:v>
                </c:pt>
                <c:pt idx="8559">
                  <c:v>3663</c:v>
                </c:pt>
                <c:pt idx="8560">
                  <c:v>3664</c:v>
                </c:pt>
                <c:pt idx="8561">
                  <c:v>3664</c:v>
                </c:pt>
                <c:pt idx="8562">
                  <c:v>3665</c:v>
                </c:pt>
                <c:pt idx="8563">
                  <c:v>3666</c:v>
                </c:pt>
                <c:pt idx="8564">
                  <c:v>3666</c:v>
                </c:pt>
                <c:pt idx="8565">
                  <c:v>3667</c:v>
                </c:pt>
                <c:pt idx="8566">
                  <c:v>3668</c:v>
                </c:pt>
                <c:pt idx="8567">
                  <c:v>3669</c:v>
                </c:pt>
                <c:pt idx="8568">
                  <c:v>3669</c:v>
                </c:pt>
                <c:pt idx="8569">
                  <c:v>3669</c:v>
                </c:pt>
                <c:pt idx="8570">
                  <c:v>3670</c:v>
                </c:pt>
                <c:pt idx="8571">
                  <c:v>3671</c:v>
                </c:pt>
                <c:pt idx="8572">
                  <c:v>3671</c:v>
                </c:pt>
                <c:pt idx="8573">
                  <c:v>3671</c:v>
                </c:pt>
                <c:pt idx="8574">
                  <c:v>3671</c:v>
                </c:pt>
                <c:pt idx="8575">
                  <c:v>3671</c:v>
                </c:pt>
                <c:pt idx="8576">
                  <c:v>3671</c:v>
                </c:pt>
                <c:pt idx="8577">
                  <c:v>3672</c:v>
                </c:pt>
                <c:pt idx="8578">
                  <c:v>3672</c:v>
                </c:pt>
                <c:pt idx="8579">
                  <c:v>3672</c:v>
                </c:pt>
                <c:pt idx="8580">
                  <c:v>3672</c:v>
                </c:pt>
                <c:pt idx="8581">
                  <c:v>3672</c:v>
                </c:pt>
                <c:pt idx="8582">
                  <c:v>3672</c:v>
                </c:pt>
                <c:pt idx="8583">
                  <c:v>3673</c:v>
                </c:pt>
                <c:pt idx="8584">
                  <c:v>3673</c:v>
                </c:pt>
                <c:pt idx="8585">
                  <c:v>3673</c:v>
                </c:pt>
                <c:pt idx="8586">
                  <c:v>3673</c:v>
                </c:pt>
                <c:pt idx="8587">
                  <c:v>3673</c:v>
                </c:pt>
                <c:pt idx="8588">
                  <c:v>3674</c:v>
                </c:pt>
                <c:pt idx="8589">
                  <c:v>3675</c:v>
                </c:pt>
                <c:pt idx="8590">
                  <c:v>3675</c:v>
                </c:pt>
                <c:pt idx="8591">
                  <c:v>3675</c:v>
                </c:pt>
                <c:pt idx="8592">
                  <c:v>3675</c:v>
                </c:pt>
                <c:pt idx="8593">
                  <c:v>3675</c:v>
                </c:pt>
                <c:pt idx="8594">
                  <c:v>3675</c:v>
                </c:pt>
                <c:pt idx="8595">
                  <c:v>3676</c:v>
                </c:pt>
                <c:pt idx="8596">
                  <c:v>3676</c:v>
                </c:pt>
                <c:pt idx="8597">
                  <c:v>3676</c:v>
                </c:pt>
                <c:pt idx="8598">
                  <c:v>3676</c:v>
                </c:pt>
                <c:pt idx="8599">
                  <c:v>3676</c:v>
                </c:pt>
                <c:pt idx="8600">
                  <c:v>3676</c:v>
                </c:pt>
                <c:pt idx="8601">
                  <c:v>3676</c:v>
                </c:pt>
                <c:pt idx="8602">
                  <c:v>3676</c:v>
                </c:pt>
                <c:pt idx="8603">
                  <c:v>3676</c:v>
                </c:pt>
                <c:pt idx="8604">
                  <c:v>3676</c:v>
                </c:pt>
                <c:pt idx="8605">
                  <c:v>3676</c:v>
                </c:pt>
                <c:pt idx="8606">
                  <c:v>3676</c:v>
                </c:pt>
                <c:pt idx="8607">
                  <c:v>3676</c:v>
                </c:pt>
                <c:pt idx="8608">
                  <c:v>3676</c:v>
                </c:pt>
                <c:pt idx="8609">
                  <c:v>3676</c:v>
                </c:pt>
                <c:pt idx="8610">
                  <c:v>3676</c:v>
                </c:pt>
                <c:pt idx="8611">
                  <c:v>3676</c:v>
                </c:pt>
                <c:pt idx="8612">
                  <c:v>3676</c:v>
                </c:pt>
                <c:pt idx="8613">
                  <c:v>3676</c:v>
                </c:pt>
                <c:pt idx="8614">
                  <c:v>3676</c:v>
                </c:pt>
                <c:pt idx="8615">
                  <c:v>3676</c:v>
                </c:pt>
                <c:pt idx="8616">
                  <c:v>3677</c:v>
                </c:pt>
                <c:pt idx="8617">
                  <c:v>3677</c:v>
                </c:pt>
                <c:pt idx="8618">
                  <c:v>3677</c:v>
                </c:pt>
                <c:pt idx="8619">
                  <c:v>3678</c:v>
                </c:pt>
                <c:pt idx="8620">
                  <c:v>3679</c:v>
                </c:pt>
                <c:pt idx="8621">
                  <c:v>3680</c:v>
                </c:pt>
                <c:pt idx="8622">
                  <c:v>3681</c:v>
                </c:pt>
                <c:pt idx="8623">
                  <c:v>3682</c:v>
                </c:pt>
                <c:pt idx="8624">
                  <c:v>3682</c:v>
                </c:pt>
                <c:pt idx="8625">
                  <c:v>3683</c:v>
                </c:pt>
                <c:pt idx="8626">
                  <c:v>3684</c:v>
                </c:pt>
                <c:pt idx="8627">
                  <c:v>3684</c:v>
                </c:pt>
                <c:pt idx="8628">
                  <c:v>3685</c:v>
                </c:pt>
                <c:pt idx="8629">
                  <c:v>3686</c:v>
                </c:pt>
                <c:pt idx="8630">
                  <c:v>3687</c:v>
                </c:pt>
                <c:pt idx="8631">
                  <c:v>3687</c:v>
                </c:pt>
                <c:pt idx="8632">
                  <c:v>3688</c:v>
                </c:pt>
                <c:pt idx="8633">
                  <c:v>3689</c:v>
                </c:pt>
                <c:pt idx="8634">
                  <c:v>3690</c:v>
                </c:pt>
                <c:pt idx="8635">
                  <c:v>3691</c:v>
                </c:pt>
                <c:pt idx="8636">
                  <c:v>3692</c:v>
                </c:pt>
                <c:pt idx="8637">
                  <c:v>3692</c:v>
                </c:pt>
                <c:pt idx="8638">
                  <c:v>3692</c:v>
                </c:pt>
                <c:pt idx="8639">
                  <c:v>3692</c:v>
                </c:pt>
                <c:pt idx="8640">
                  <c:v>3692</c:v>
                </c:pt>
                <c:pt idx="8641">
                  <c:v>3693</c:v>
                </c:pt>
                <c:pt idx="8642">
                  <c:v>3694</c:v>
                </c:pt>
                <c:pt idx="8643">
                  <c:v>3694</c:v>
                </c:pt>
                <c:pt idx="8644">
                  <c:v>3695</c:v>
                </c:pt>
                <c:pt idx="8645">
                  <c:v>3696</c:v>
                </c:pt>
                <c:pt idx="8646">
                  <c:v>3696</c:v>
                </c:pt>
                <c:pt idx="8647">
                  <c:v>3696</c:v>
                </c:pt>
                <c:pt idx="8648">
                  <c:v>3696</c:v>
                </c:pt>
                <c:pt idx="8649">
                  <c:v>3697</c:v>
                </c:pt>
                <c:pt idx="8650">
                  <c:v>3697</c:v>
                </c:pt>
                <c:pt idx="8651">
                  <c:v>3698</c:v>
                </c:pt>
                <c:pt idx="8652">
                  <c:v>3699</c:v>
                </c:pt>
                <c:pt idx="8653">
                  <c:v>3700</c:v>
                </c:pt>
                <c:pt idx="8654">
                  <c:v>3701</c:v>
                </c:pt>
                <c:pt idx="8655">
                  <c:v>3702</c:v>
                </c:pt>
                <c:pt idx="8656">
                  <c:v>3703</c:v>
                </c:pt>
                <c:pt idx="8657">
                  <c:v>3703</c:v>
                </c:pt>
                <c:pt idx="8658">
                  <c:v>3703</c:v>
                </c:pt>
                <c:pt idx="8659">
                  <c:v>3704</c:v>
                </c:pt>
                <c:pt idx="8660">
                  <c:v>3705</c:v>
                </c:pt>
                <c:pt idx="8661">
                  <c:v>3705</c:v>
                </c:pt>
                <c:pt idx="8662">
                  <c:v>3705</c:v>
                </c:pt>
                <c:pt idx="8663">
                  <c:v>3705</c:v>
                </c:pt>
                <c:pt idx="8664">
                  <c:v>3705</c:v>
                </c:pt>
                <c:pt idx="8665">
                  <c:v>3705</c:v>
                </c:pt>
                <c:pt idx="8666">
                  <c:v>3705</c:v>
                </c:pt>
                <c:pt idx="8667">
                  <c:v>3705</c:v>
                </c:pt>
                <c:pt idx="8668">
                  <c:v>3706</c:v>
                </c:pt>
                <c:pt idx="8669">
                  <c:v>3706</c:v>
                </c:pt>
                <c:pt idx="8670">
                  <c:v>3706</c:v>
                </c:pt>
                <c:pt idx="8671">
                  <c:v>3706</c:v>
                </c:pt>
                <c:pt idx="8672">
                  <c:v>3707</c:v>
                </c:pt>
                <c:pt idx="8673">
                  <c:v>3708</c:v>
                </c:pt>
                <c:pt idx="8674">
                  <c:v>3709</c:v>
                </c:pt>
                <c:pt idx="8675">
                  <c:v>3709</c:v>
                </c:pt>
                <c:pt idx="8676">
                  <c:v>3709</c:v>
                </c:pt>
                <c:pt idx="8677">
                  <c:v>3710</c:v>
                </c:pt>
                <c:pt idx="8678">
                  <c:v>3710</c:v>
                </c:pt>
                <c:pt idx="8679">
                  <c:v>3710</c:v>
                </c:pt>
                <c:pt idx="8680">
                  <c:v>3710</c:v>
                </c:pt>
                <c:pt idx="8681">
                  <c:v>3711</c:v>
                </c:pt>
                <c:pt idx="8682">
                  <c:v>3711</c:v>
                </c:pt>
                <c:pt idx="8683">
                  <c:v>3712</c:v>
                </c:pt>
                <c:pt idx="8684">
                  <c:v>3712</c:v>
                </c:pt>
                <c:pt idx="8685">
                  <c:v>3713</c:v>
                </c:pt>
                <c:pt idx="8686">
                  <c:v>3713</c:v>
                </c:pt>
                <c:pt idx="8687">
                  <c:v>3714</c:v>
                </c:pt>
                <c:pt idx="8688">
                  <c:v>3714</c:v>
                </c:pt>
                <c:pt idx="8689">
                  <c:v>3714</c:v>
                </c:pt>
                <c:pt idx="8690">
                  <c:v>3714</c:v>
                </c:pt>
                <c:pt idx="8691">
                  <c:v>3715</c:v>
                </c:pt>
                <c:pt idx="8692">
                  <c:v>3716</c:v>
                </c:pt>
                <c:pt idx="8693">
                  <c:v>3716</c:v>
                </c:pt>
                <c:pt idx="8694">
                  <c:v>3716</c:v>
                </c:pt>
                <c:pt idx="8695">
                  <c:v>3717</c:v>
                </c:pt>
                <c:pt idx="8696">
                  <c:v>3718</c:v>
                </c:pt>
                <c:pt idx="8697">
                  <c:v>3719</c:v>
                </c:pt>
                <c:pt idx="8698">
                  <c:v>3720</c:v>
                </c:pt>
                <c:pt idx="8699">
                  <c:v>3721</c:v>
                </c:pt>
                <c:pt idx="8700">
                  <c:v>3721</c:v>
                </c:pt>
                <c:pt idx="8701">
                  <c:v>3721</c:v>
                </c:pt>
                <c:pt idx="8702">
                  <c:v>3722</c:v>
                </c:pt>
                <c:pt idx="8703">
                  <c:v>3723</c:v>
                </c:pt>
                <c:pt idx="8704">
                  <c:v>3724</c:v>
                </c:pt>
                <c:pt idx="8705">
                  <c:v>3725</c:v>
                </c:pt>
                <c:pt idx="8706">
                  <c:v>3726</c:v>
                </c:pt>
                <c:pt idx="8707">
                  <c:v>3727</c:v>
                </c:pt>
                <c:pt idx="8708">
                  <c:v>3728</c:v>
                </c:pt>
                <c:pt idx="8709">
                  <c:v>3728</c:v>
                </c:pt>
                <c:pt idx="8710">
                  <c:v>3729</c:v>
                </c:pt>
                <c:pt idx="8711">
                  <c:v>3729</c:v>
                </c:pt>
                <c:pt idx="8712">
                  <c:v>3730</c:v>
                </c:pt>
                <c:pt idx="8713">
                  <c:v>3731</c:v>
                </c:pt>
                <c:pt idx="8714">
                  <c:v>3732</c:v>
                </c:pt>
                <c:pt idx="8715">
                  <c:v>3733</c:v>
                </c:pt>
                <c:pt idx="8716">
                  <c:v>3733</c:v>
                </c:pt>
                <c:pt idx="8717">
                  <c:v>3734</c:v>
                </c:pt>
                <c:pt idx="8718">
                  <c:v>3734</c:v>
                </c:pt>
                <c:pt idx="8719">
                  <c:v>3734</c:v>
                </c:pt>
                <c:pt idx="8720">
                  <c:v>3735</c:v>
                </c:pt>
                <c:pt idx="8721">
                  <c:v>3736</c:v>
                </c:pt>
                <c:pt idx="8722">
                  <c:v>3737</c:v>
                </c:pt>
                <c:pt idx="8723">
                  <c:v>3738</c:v>
                </c:pt>
                <c:pt idx="8724">
                  <c:v>3738</c:v>
                </c:pt>
                <c:pt idx="8725">
                  <c:v>3739</c:v>
                </c:pt>
                <c:pt idx="8726">
                  <c:v>3740</c:v>
                </c:pt>
                <c:pt idx="8727">
                  <c:v>3741</c:v>
                </c:pt>
                <c:pt idx="8728">
                  <c:v>3742</c:v>
                </c:pt>
                <c:pt idx="8729">
                  <c:v>3742</c:v>
                </c:pt>
                <c:pt idx="8730">
                  <c:v>3742</c:v>
                </c:pt>
                <c:pt idx="8731">
                  <c:v>3742</c:v>
                </c:pt>
                <c:pt idx="8732">
                  <c:v>3742</c:v>
                </c:pt>
                <c:pt idx="8733">
                  <c:v>3742</c:v>
                </c:pt>
                <c:pt idx="8734">
                  <c:v>3742</c:v>
                </c:pt>
                <c:pt idx="8735">
                  <c:v>3742</c:v>
                </c:pt>
                <c:pt idx="8736">
                  <c:v>3743</c:v>
                </c:pt>
                <c:pt idx="8737">
                  <c:v>3743</c:v>
                </c:pt>
                <c:pt idx="8738">
                  <c:v>3744</c:v>
                </c:pt>
                <c:pt idx="8739">
                  <c:v>3745</c:v>
                </c:pt>
                <c:pt idx="8740">
                  <c:v>3746</c:v>
                </c:pt>
                <c:pt idx="8741">
                  <c:v>3747</c:v>
                </c:pt>
                <c:pt idx="8742">
                  <c:v>3748</c:v>
                </c:pt>
                <c:pt idx="8743">
                  <c:v>3749</c:v>
                </c:pt>
                <c:pt idx="8744">
                  <c:v>3749</c:v>
                </c:pt>
                <c:pt idx="8745">
                  <c:v>3749</c:v>
                </c:pt>
                <c:pt idx="8746">
                  <c:v>3750</c:v>
                </c:pt>
                <c:pt idx="8747">
                  <c:v>3751</c:v>
                </c:pt>
                <c:pt idx="8748">
                  <c:v>3752</c:v>
                </c:pt>
                <c:pt idx="8749">
                  <c:v>3753</c:v>
                </c:pt>
                <c:pt idx="8750">
                  <c:v>3753</c:v>
                </c:pt>
                <c:pt idx="8751">
                  <c:v>3753</c:v>
                </c:pt>
                <c:pt idx="8752">
                  <c:v>3753</c:v>
                </c:pt>
                <c:pt idx="8753">
                  <c:v>3753</c:v>
                </c:pt>
                <c:pt idx="8754">
                  <c:v>3753</c:v>
                </c:pt>
                <c:pt idx="8755">
                  <c:v>3753</c:v>
                </c:pt>
                <c:pt idx="8756">
                  <c:v>3753</c:v>
                </c:pt>
                <c:pt idx="8757">
                  <c:v>3753</c:v>
                </c:pt>
                <c:pt idx="8758">
                  <c:v>3753</c:v>
                </c:pt>
                <c:pt idx="8759">
                  <c:v>3754</c:v>
                </c:pt>
                <c:pt idx="8760">
                  <c:v>3754</c:v>
                </c:pt>
                <c:pt idx="8761">
                  <c:v>3754</c:v>
                </c:pt>
                <c:pt idx="8762">
                  <c:v>3754</c:v>
                </c:pt>
                <c:pt idx="8763">
                  <c:v>3754</c:v>
                </c:pt>
                <c:pt idx="8764">
                  <c:v>3754</c:v>
                </c:pt>
                <c:pt idx="8765">
                  <c:v>3754</c:v>
                </c:pt>
                <c:pt idx="8766">
                  <c:v>3754</c:v>
                </c:pt>
                <c:pt idx="8767">
                  <c:v>3754</c:v>
                </c:pt>
                <c:pt idx="8768">
                  <c:v>3754</c:v>
                </c:pt>
                <c:pt idx="8769">
                  <c:v>3754</c:v>
                </c:pt>
                <c:pt idx="8770">
                  <c:v>3755</c:v>
                </c:pt>
                <c:pt idx="8771">
                  <c:v>3755</c:v>
                </c:pt>
                <c:pt idx="8772">
                  <c:v>3755</c:v>
                </c:pt>
                <c:pt idx="8773">
                  <c:v>3756</c:v>
                </c:pt>
                <c:pt idx="8774">
                  <c:v>3756</c:v>
                </c:pt>
                <c:pt idx="8775">
                  <c:v>3757</c:v>
                </c:pt>
                <c:pt idx="8776">
                  <c:v>3758</c:v>
                </c:pt>
                <c:pt idx="8777">
                  <c:v>3758</c:v>
                </c:pt>
                <c:pt idx="8778">
                  <c:v>3759</c:v>
                </c:pt>
                <c:pt idx="8779">
                  <c:v>3759</c:v>
                </c:pt>
                <c:pt idx="8780">
                  <c:v>3760</c:v>
                </c:pt>
                <c:pt idx="8781">
                  <c:v>3761</c:v>
                </c:pt>
                <c:pt idx="8782">
                  <c:v>3761</c:v>
                </c:pt>
                <c:pt idx="8783">
                  <c:v>3762</c:v>
                </c:pt>
                <c:pt idx="8784">
                  <c:v>3763</c:v>
                </c:pt>
                <c:pt idx="8785">
                  <c:v>3764</c:v>
                </c:pt>
                <c:pt idx="8786">
                  <c:v>3764</c:v>
                </c:pt>
                <c:pt idx="8787">
                  <c:v>3765</c:v>
                </c:pt>
                <c:pt idx="8788">
                  <c:v>3765</c:v>
                </c:pt>
                <c:pt idx="8789">
                  <c:v>3765</c:v>
                </c:pt>
                <c:pt idx="8790">
                  <c:v>3765</c:v>
                </c:pt>
                <c:pt idx="8791">
                  <c:v>3766</c:v>
                </c:pt>
                <c:pt idx="8792">
                  <c:v>3767</c:v>
                </c:pt>
                <c:pt idx="8793">
                  <c:v>3768</c:v>
                </c:pt>
                <c:pt idx="8794">
                  <c:v>3769</c:v>
                </c:pt>
                <c:pt idx="8795">
                  <c:v>3769</c:v>
                </c:pt>
                <c:pt idx="8796">
                  <c:v>3769</c:v>
                </c:pt>
                <c:pt idx="8797">
                  <c:v>3769</c:v>
                </c:pt>
                <c:pt idx="8798">
                  <c:v>3769</c:v>
                </c:pt>
                <c:pt idx="8799">
                  <c:v>3769</c:v>
                </c:pt>
                <c:pt idx="8800">
                  <c:v>3769</c:v>
                </c:pt>
                <c:pt idx="8801">
                  <c:v>3769</c:v>
                </c:pt>
                <c:pt idx="8802">
                  <c:v>3769</c:v>
                </c:pt>
                <c:pt idx="8803">
                  <c:v>3769</c:v>
                </c:pt>
                <c:pt idx="8804">
                  <c:v>3770</c:v>
                </c:pt>
                <c:pt idx="8805">
                  <c:v>3771</c:v>
                </c:pt>
                <c:pt idx="8806">
                  <c:v>3771</c:v>
                </c:pt>
                <c:pt idx="8807">
                  <c:v>3772</c:v>
                </c:pt>
                <c:pt idx="8808">
                  <c:v>3773</c:v>
                </c:pt>
                <c:pt idx="8809">
                  <c:v>3774</c:v>
                </c:pt>
                <c:pt idx="8810">
                  <c:v>3774</c:v>
                </c:pt>
                <c:pt idx="8811">
                  <c:v>3775</c:v>
                </c:pt>
                <c:pt idx="8812">
                  <c:v>3775</c:v>
                </c:pt>
                <c:pt idx="8813">
                  <c:v>3775</c:v>
                </c:pt>
                <c:pt idx="8814">
                  <c:v>3775</c:v>
                </c:pt>
                <c:pt idx="8815">
                  <c:v>3775</c:v>
                </c:pt>
                <c:pt idx="8816">
                  <c:v>3775</c:v>
                </c:pt>
                <c:pt idx="8817">
                  <c:v>3776</c:v>
                </c:pt>
                <c:pt idx="8818">
                  <c:v>3777</c:v>
                </c:pt>
                <c:pt idx="8819">
                  <c:v>3777</c:v>
                </c:pt>
                <c:pt idx="8820">
                  <c:v>3777</c:v>
                </c:pt>
                <c:pt idx="8821">
                  <c:v>3778</c:v>
                </c:pt>
                <c:pt idx="8822">
                  <c:v>3779</c:v>
                </c:pt>
                <c:pt idx="8823">
                  <c:v>3779</c:v>
                </c:pt>
                <c:pt idx="8824">
                  <c:v>3780</c:v>
                </c:pt>
                <c:pt idx="8825">
                  <c:v>3781</c:v>
                </c:pt>
                <c:pt idx="8826">
                  <c:v>3781</c:v>
                </c:pt>
                <c:pt idx="8827">
                  <c:v>3782</c:v>
                </c:pt>
                <c:pt idx="8828">
                  <c:v>3783</c:v>
                </c:pt>
                <c:pt idx="8829">
                  <c:v>3784</c:v>
                </c:pt>
                <c:pt idx="8830">
                  <c:v>3785</c:v>
                </c:pt>
                <c:pt idx="8831">
                  <c:v>3786</c:v>
                </c:pt>
                <c:pt idx="8832">
                  <c:v>3786</c:v>
                </c:pt>
                <c:pt idx="8833">
                  <c:v>3787</c:v>
                </c:pt>
                <c:pt idx="8834">
                  <c:v>3787</c:v>
                </c:pt>
                <c:pt idx="8835">
                  <c:v>3787</c:v>
                </c:pt>
                <c:pt idx="8836">
                  <c:v>3788</c:v>
                </c:pt>
                <c:pt idx="8837">
                  <c:v>3789</c:v>
                </c:pt>
                <c:pt idx="8838">
                  <c:v>3790</c:v>
                </c:pt>
                <c:pt idx="8839">
                  <c:v>3791</c:v>
                </c:pt>
                <c:pt idx="8840">
                  <c:v>3791</c:v>
                </c:pt>
                <c:pt idx="8841">
                  <c:v>3791</c:v>
                </c:pt>
                <c:pt idx="8842">
                  <c:v>3792</c:v>
                </c:pt>
                <c:pt idx="8843">
                  <c:v>3792</c:v>
                </c:pt>
                <c:pt idx="8844">
                  <c:v>3793</c:v>
                </c:pt>
                <c:pt idx="8845">
                  <c:v>3793</c:v>
                </c:pt>
                <c:pt idx="8846">
                  <c:v>3794</c:v>
                </c:pt>
                <c:pt idx="8847">
                  <c:v>3794</c:v>
                </c:pt>
                <c:pt idx="8848">
                  <c:v>3794</c:v>
                </c:pt>
                <c:pt idx="8849">
                  <c:v>3794</c:v>
                </c:pt>
                <c:pt idx="8850">
                  <c:v>3794</c:v>
                </c:pt>
                <c:pt idx="8851">
                  <c:v>3794</c:v>
                </c:pt>
                <c:pt idx="8852">
                  <c:v>3794</c:v>
                </c:pt>
                <c:pt idx="8853">
                  <c:v>3794</c:v>
                </c:pt>
                <c:pt idx="8854">
                  <c:v>3794</c:v>
                </c:pt>
                <c:pt idx="8855">
                  <c:v>3794</c:v>
                </c:pt>
                <c:pt idx="8856">
                  <c:v>3794</c:v>
                </c:pt>
                <c:pt idx="8857">
                  <c:v>3794</c:v>
                </c:pt>
                <c:pt idx="8858">
                  <c:v>3794</c:v>
                </c:pt>
                <c:pt idx="8859">
                  <c:v>3794</c:v>
                </c:pt>
                <c:pt idx="8860">
                  <c:v>3794</c:v>
                </c:pt>
                <c:pt idx="8861">
                  <c:v>3794</c:v>
                </c:pt>
                <c:pt idx="8862">
                  <c:v>3794</c:v>
                </c:pt>
                <c:pt idx="8863">
                  <c:v>3794</c:v>
                </c:pt>
                <c:pt idx="8864">
                  <c:v>3794</c:v>
                </c:pt>
                <c:pt idx="8865">
                  <c:v>3794</c:v>
                </c:pt>
                <c:pt idx="8866">
                  <c:v>3794</c:v>
                </c:pt>
                <c:pt idx="8867">
                  <c:v>3794</c:v>
                </c:pt>
                <c:pt idx="8868">
                  <c:v>3794</c:v>
                </c:pt>
                <c:pt idx="8869">
                  <c:v>3794</c:v>
                </c:pt>
                <c:pt idx="8870">
                  <c:v>3794</c:v>
                </c:pt>
                <c:pt idx="8871">
                  <c:v>3794</c:v>
                </c:pt>
                <c:pt idx="8872">
                  <c:v>3794</c:v>
                </c:pt>
                <c:pt idx="8873">
                  <c:v>3795</c:v>
                </c:pt>
                <c:pt idx="8874">
                  <c:v>3795</c:v>
                </c:pt>
                <c:pt idx="8875">
                  <c:v>3795</c:v>
                </c:pt>
                <c:pt idx="8876">
                  <c:v>3795</c:v>
                </c:pt>
                <c:pt idx="8877">
                  <c:v>3795</c:v>
                </c:pt>
                <c:pt idx="8878">
                  <c:v>3795</c:v>
                </c:pt>
                <c:pt idx="8879">
                  <c:v>3795</c:v>
                </c:pt>
                <c:pt idx="8880">
                  <c:v>3795</c:v>
                </c:pt>
                <c:pt idx="8881">
                  <c:v>3795</c:v>
                </c:pt>
                <c:pt idx="8882">
                  <c:v>3795</c:v>
                </c:pt>
                <c:pt idx="8883">
                  <c:v>3795</c:v>
                </c:pt>
                <c:pt idx="8884">
                  <c:v>3795</c:v>
                </c:pt>
                <c:pt idx="8885">
                  <c:v>3795</c:v>
                </c:pt>
                <c:pt idx="8886">
                  <c:v>3795</c:v>
                </c:pt>
                <c:pt idx="8887">
                  <c:v>3795</c:v>
                </c:pt>
                <c:pt idx="8888">
                  <c:v>3796</c:v>
                </c:pt>
                <c:pt idx="8889">
                  <c:v>3796</c:v>
                </c:pt>
                <c:pt idx="8890">
                  <c:v>3796</c:v>
                </c:pt>
                <c:pt idx="8891">
                  <c:v>3796</c:v>
                </c:pt>
                <c:pt idx="8892">
                  <c:v>3796</c:v>
                </c:pt>
                <c:pt idx="8893">
                  <c:v>3796</c:v>
                </c:pt>
                <c:pt idx="8894">
                  <c:v>3796</c:v>
                </c:pt>
                <c:pt idx="8895">
                  <c:v>3796</c:v>
                </c:pt>
                <c:pt idx="8896">
                  <c:v>3796</c:v>
                </c:pt>
                <c:pt idx="8897">
                  <c:v>3796</c:v>
                </c:pt>
                <c:pt idx="8898">
                  <c:v>3796</c:v>
                </c:pt>
                <c:pt idx="8899">
                  <c:v>3796</c:v>
                </c:pt>
                <c:pt idx="8900">
                  <c:v>3797</c:v>
                </c:pt>
                <c:pt idx="8901">
                  <c:v>3797</c:v>
                </c:pt>
                <c:pt idx="8902">
                  <c:v>3798</c:v>
                </c:pt>
                <c:pt idx="8903">
                  <c:v>3799</c:v>
                </c:pt>
                <c:pt idx="8904">
                  <c:v>3799</c:v>
                </c:pt>
                <c:pt idx="8905">
                  <c:v>3800</c:v>
                </c:pt>
                <c:pt idx="8906">
                  <c:v>3800</c:v>
                </c:pt>
                <c:pt idx="8907">
                  <c:v>3800</c:v>
                </c:pt>
                <c:pt idx="8908">
                  <c:v>3800</c:v>
                </c:pt>
                <c:pt idx="8909">
                  <c:v>3800</c:v>
                </c:pt>
                <c:pt idx="8910">
                  <c:v>3801</c:v>
                </c:pt>
                <c:pt idx="8911">
                  <c:v>3801</c:v>
                </c:pt>
                <c:pt idx="8912">
                  <c:v>3802</c:v>
                </c:pt>
                <c:pt idx="8913">
                  <c:v>3802</c:v>
                </c:pt>
                <c:pt idx="8914">
                  <c:v>3802</c:v>
                </c:pt>
                <c:pt idx="8915">
                  <c:v>3802</c:v>
                </c:pt>
                <c:pt idx="8916">
                  <c:v>3802</c:v>
                </c:pt>
                <c:pt idx="8917">
                  <c:v>3802</c:v>
                </c:pt>
                <c:pt idx="8918">
                  <c:v>3802</c:v>
                </c:pt>
                <c:pt idx="8919">
                  <c:v>3802</c:v>
                </c:pt>
                <c:pt idx="8920">
                  <c:v>3802</c:v>
                </c:pt>
                <c:pt idx="8921">
                  <c:v>3803</c:v>
                </c:pt>
                <c:pt idx="8922">
                  <c:v>3804</c:v>
                </c:pt>
                <c:pt idx="8923">
                  <c:v>3805</c:v>
                </c:pt>
                <c:pt idx="8924">
                  <c:v>3805</c:v>
                </c:pt>
                <c:pt idx="8925">
                  <c:v>3806</c:v>
                </c:pt>
                <c:pt idx="8926">
                  <c:v>3806</c:v>
                </c:pt>
                <c:pt idx="8927">
                  <c:v>3806</c:v>
                </c:pt>
                <c:pt idx="8928">
                  <c:v>3806</c:v>
                </c:pt>
                <c:pt idx="8929">
                  <c:v>3806</c:v>
                </c:pt>
                <c:pt idx="8930">
                  <c:v>3806</c:v>
                </c:pt>
                <c:pt idx="8931">
                  <c:v>3806</c:v>
                </c:pt>
                <c:pt idx="8932">
                  <c:v>3806</c:v>
                </c:pt>
                <c:pt idx="8933">
                  <c:v>3806</c:v>
                </c:pt>
                <c:pt idx="8934">
                  <c:v>3806</c:v>
                </c:pt>
                <c:pt idx="8935">
                  <c:v>3806</c:v>
                </c:pt>
                <c:pt idx="8936">
                  <c:v>3806</c:v>
                </c:pt>
                <c:pt idx="8937">
                  <c:v>3807</c:v>
                </c:pt>
                <c:pt idx="8938">
                  <c:v>3808</c:v>
                </c:pt>
                <c:pt idx="8939">
                  <c:v>3808</c:v>
                </c:pt>
                <c:pt idx="8940">
                  <c:v>3809</c:v>
                </c:pt>
                <c:pt idx="8941">
                  <c:v>3809</c:v>
                </c:pt>
                <c:pt idx="8942">
                  <c:v>3809</c:v>
                </c:pt>
                <c:pt idx="8943">
                  <c:v>3809</c:v>
                </c:pt>
                <c:pt idx="8944">
                  <c:v>3810</c:v>
                </c:pt>
                <c:pt idx="8945">
                  <c:v>3810</c:v>
                </c:pt>
                <c:pt idx="8946">
                  <c:v>3810</c:v>
                </c:pt>
                <c:pt idx="8947">
                  <c:v>3811</c:v>
                </c:pt>
                <c:pt idx="8948">
                  <c:v>3812</c:v>
                </c:pt>
                <c:pt idx="8949">
                  <c:v>3812</c:v>
                </c:pt>
                <c:pt idx="8950">
                  <c:v>3813</c:v>
                </c:pt>
                <c:pt idx="8951">
                  <c:v>3813</c:v>
                </c:pt>
                <c:pt idx="8952">
                  <c:v>3813</c:v>
                </c:pt>
                <c:pt idx="8953">
                  <c:v>3814</c:v>
                </c:pt>
                <c:pt idx="8954">
                  <c:v>3814</c:v>
                </c:pt>
                <c:pt idx="8955">
                  <c:v>3814</c:v>
                </c:pt>
                <c:pt idx="8956">
                  <c:v>3814</c:v>
                </c:pt>
                <c:pt idx="8957">
                  <c:v>3814</c:v>
                </c:pt>
                <c:pt idx="8958">
                  <c:v>3815</c:v>
                </c:pt>
                <c:pt idx="8959">
                  <c:v>3815</c:v>
                </c:pt>
                <c:pt idx="8960">
                  <c:v>3815</c:v>
                </c:pt>
                <c:pt idx="8961">
                  <c:v>3816</c:v>
                </c:pt>
                <c:pt idx="8962">
                  <c:v>3817</c:v>
                </c:pt>
                <c:pt idx="8963">
                  <c:v>3818</c:v>
                </c:pt>
                <c:pt idx="8964">
                  <c:v>3819</c:v>
                </c:pt>
                <c:pt idx="8965">
                  <c:v>3820</c:v>
                </c:pt>
                <c:pt idx="8966">
                  <c:v>3821</c:v>
                </c:pt>
                <c:pt idx="8967">
                  <c:v>3822</c:v>
                </c:pt>
                <c:pt idx="8968">
                  <c:v>3823</c:v>
                </c:pt>
                <c:pt idx="8969">
                  <c:v>3824</c:v>
                </c:pt>
                <c:pt idx="8970">
                  <c:v>3825</c:v>
                </c:pt>
                <c:pt idx="8971">
                  <c:v>3826</c:v>
                </c:pt>
                <c:pt idx="8972">
                  <c:v>3827</c:v>
                </c:pt>
                <c:pt idx="8973">
                  <c:v>3828</c:v>
                </c:pt>
                <c:pt idx="8974">
                  <c:v>3829</c:v>
                </c:pt>
                <c:pt idx="8975">
                  <c:v>3829</c:v>
                </c:pt>
                <c:pt idx="8976">
                  <c:v>3830</c:v>
                </c:pt>
                <c:pt idx="8977">
                  <c:v>3830</c:v>
                </c:pt>
                <c:pt idx="8978">
                  <c:v>3830</c:v>
                </c:pt>
                <c:pt idx="8979">
                  <c:v>3831</c:v>
                </c:pt>
                <c:pt idx="8980">
                  <c:v>3831</c:v>
                </c:pt>
                <c:pt idx="8981">
                  <c:v>3831</c:v>
                </c:pt>
                <c:pt idx="8982">
                  <c:v>3831</c:v>
                </c:pt>
                <c:pt idx="8983">
                  <c:v>3832</c:v>
                </c:pt>
                <c:pt idx="8984">
                  <c:v>3833</c:v>
                </c:pt>
                <c:pt idx="8985">
                  <c:v>3834</c:v>
                </c:pt>
                <c:pt idx="8986">
                  <c:v>3834</c:v>
                </c:pt>
                <c:pt idx="8987">
                  <c:v>3835</c:v>
                </c:pt>
                <c:pt idx="8988">
                  <c:v>3836</c:v>
                </c:pt>
                <c:pt idx="8989">
                  <c:v>3837</c:v>
                </c:pt>
                <c:pt idx="8990">
                  <c:v>3838</c:v>
                </c:pt>
                <c:pt idx="8991">
                  <c:v>3839</c:v>
                </c:pt>
                <c:pt idx="8992">
                  <c:v>3840</c:v>
                </c:pt>
                <c:pt idx="8993">
                  <c:v>3841</c:v>
                </c:pt>
                <c:pt idx="8994">
                  <c:v>3841</c:v>
                </c:pt>
                <c:pt idx="8995">
                  <c:v>3841</c:v>
                </c:pt>
                <c:pt idx="8996">
                  <c:v>3842</c:v>
                </c:pt>
                <c:pt idx="8997">
                  <c:v>3842</c:v>
                </c:pt>
                <c:pt idx="8998">
                  <c:v>3843</c:v>
                </c:pt>
                <c:pt idx="8999">
                  <c:v>3844</c:v>
                </c:pt>
                <c:pt idx="9000">
                  <c:v>3844</c:v>
                </c:pt>
                <c:pt idx="9001">
                  <c:v>3844</c:v>
                </c:pt>
                <c:pt idx="9002">
                  <c:v>3844</c:v>
                </c:pt>
                <c:pt idx="9003">
                  <c:v>3844</c:v>
                </c:pt>
                <c:pt idx="9004">
                  <c:v>3844</c:v>
                </c:pt>
                <c:pt idx="9005">
                  <c:v>3844</c:v>
                </c:pt>
                <c:pt idx="9006">
                  <c:v>3845</c:v>
                </c:pt>
                <c:pt idx="9007">
                  <c:v>3846</c:v>
                </c:pt>
                <c:pt idx="9008">
                  <c:v>3847</c:v>
                </c:pt>
                <c:pt idx="9009">
                  <c:v>3848</c:v>
                </c:pt>
                <c:pt idx="9010">
                  <c:v>3849</c:v>
                </c:pt>
                <c:pt idx="9011">
                  <c:v>3850</c:v>
                </c:pt>
                <c:pt idx="9012">
                  <c:v>3851</c:v>
                </c:pt>
                <c:pt idx="9013">
                  <c:v>3852</c:v>
                </c:pt>
                <c:pt idx="9014">
                  <c:v>3853</c:v>
                </c:pt>
                <c:pt idx="9015">
                  <c:v>3854</c:v>
                </c:pt>
                <c:pt idx="9016">
                  <c:v>3855</c:v>
                </c:pt>
                <c:pt idx="9017">
                  <c:v>3855</c:v>
                </c:pt>
                <c:pt idx="9018">
                  <c:v>3855</c:v>
                </c:pt>
                <c:pt idx="9019">
                  <c:v>3855</c:v>
                </c:pt>
                <c:pt idx="9020">
                  <c:v>3856</c:v>
                </c:pt>
                <c:pt idx="9021">
                  <c:v>3857</c:v>
                </c:pt>
                <c:pt idx="9022">
                  <c:v>3858</c:v>
                </c:pt>
                <c:pt idx="9023">
                  <c:v>3859</c:v>
                </c:pt>
                <c:pt idx="9024">
                  <c:v>3859</c:v>
                </c:pt>
                <c:pt idx="9025">
                  <c:v>3860</c:v>
                </c:pt>
                <c:pt idx="9026">
                  <c:v>3860</c:v>
                </c:pt>
                <c:pt idx="9027">
                  <c:v>3860</c:v>
                </c:pt>
                <c:pt idx="9028">
                  <c:v>3861</c:v>
                </c:pt>
                <c:pt idx="9029">
                  <c:v>3862</c:v>
                </c:pt>
                <c:pt idx="9030">
                  <c:v>3863</c:v>
                </c:pt>
                <c:pt idx="9031">
                  <c:v>3864</c:v>
                </c:pt>
                <c:pt idx="9032">
                  <c:v>3864</c:v>
                </c:pt>
                <c:pt idx="9033">
                  <c:v>3865</c:v>
                </c:pt>
                <c:pt idx="9034">
                  <c:v>3866</c:v>
                </c:pt>
                <c:pt idx="9035">
                  <c:v>3866</c:v>
                </c:pt>
                <c:pt idx="9036">
                  <c:v>3866</c:v>
                </c:pt>
                <c:pt idx="9037">
                  <c:v>3866</c:v>
                </c:pt>
                <c:pt idx="9038">
                  <c:v>3867</c:v>
                </c:pt>
                <c:pt idx="9039">
                  <c:v>3868</c:v>
                </c:pt>
                <c:pt idx="9040">
                  <c:v>3869</c:v>
                </c:pt>
                <c:pt idx="9041">
                  <c:v>3869</c:v>
                </c:pt>
                <c:pt idx="9042">
                  <c:v>3870</c:v>
                </c:pt>
                <c:pt idx="9043">
                  <c:v>3871</c:v>
                </c:pt>
                <c:pt idx="9044">
                  <c:v>3871</c:v>
                </c:pt>
                <c:pt idx="9045">
                  <c:v>3872</c:v>
                </c:pt>
                <c:pt idx="9046">
                  <c:v>3873</c:v>
                </c:pt>
                <c:pt idx="9047">
                  <c:v>3873</c:v>
                </c:pt>
                <c:pt idx="9048">
                  <c:v>3874</c:v>
                </c:pt>
                <c:pt idx="9049">
                  <c:v>3874</c:v>
                </c:pt>
                <c:pt idx="9050">
                  <c:v>3874</c:v>
                </c:pt>
                <c:pt idx="9051">
                  <c:v>3875</c:v>
                </c:pt>
                <c:pt idx="9052">
                  <c:v>3876</c:v>
                </c:pt>
                <c:pt idx="9053">
                  <c:v>3876</c:v>
                </c:pt>
                <c:pt idx="9054">
                  <c:v>3877</c:v>
                </c:pt>
                <c:pt idx="9055">
                  <c:v>3877</c:v>
                </c:pt>
                <c:pt idx="9056">
                  <c:v>3877</c:v>
                </c:pt>
                <c:pt idx="9057">
                  <c:v>3878</c:v>
                </c:pt>
                <c:pt idx="9058">
                  <c:v>3879</c:v>
                </c:pt>
                <c:pt idx="9059">
                  <c:v>3880</c:v>
                </c:pt>
                <c:pt idx="9060">
                  <c:v>3881</c:v>
                </c:pt>
                <c:pt idx="9061">
                  <c:v>3882</c:v>
                </c:pt>
                <c:pt idx="9062">
                  <c:v>3883</c:v>
                </c:pt>
                <c:pt idx="9063">
                  <c:v>3883</c:v>
                </c:pt>
                <c:pt idx="9064">
                  <c:v>3883</c:v>
                </c:pt>
                <c:pt idx="9065">
                  <c:v>3883</c:v>
                </c:pt>
                <c:pt idx="9066">
                  <c:v>3883</c:v>
                </c:pt>
                <c:pt idx="9067">
                  <c:v>3883</c:v>
                </c:pt>
                <c:pt idx="9068">
                  <c:v>3883</c:v>
                </c:pt>
                <c:pt idx="9069">
                  <c:v>3883</c:v>
                </c:pt>
                <c:pt idx="9070">
                  <c:v>3883</c:v>
                </c:pt>
                <c:pt idx="9071">
                  <c:v>3884</c:v>
                </c:pt>
                <c:pt idx="9072">
                  <c:v>3884</c:v>
                </c:pt>
                <c:pt idx="9073">
                  <c:v>3884</c:v>
                </c:pt>
                <c:pt idx="9074">
                  <c:v>3884</c:v>
                </c:pt>
                <c:pt idx="9075">
                  <c:v>3884</c:v>
                </c:pt>
                <c:pt idx="9076">
                  <c:v>3884</c:v>
                </c:pt>
                <c:pt idx="9077">
                  <c:v>3884</c:v>
                </c:pt>
                <c:pt idx="9078">
                  <c:v>3884</c:v>
                </c:pt>
                <c:pt idx="9079">
                  <c:v>3884</c:v>
                </c:pt>
                <c:pt idx="9080">
                  <c:v>3884</c:v>
                </c:pt>
                <c:pt idx="9081">
                  <c:v>3884</c:v>
                </c:pt>
                <c:pt idx="9082">
                  <c:v>3884</c:v>
                </c:pt>
                <c:pt idx="9083">
                  <c:v>3884</c:v>
                </c:pt>
                <c:pt idx="9084">
                  <c:v>3884</c:v>
                </c:pt>
                <c:pt idx="9085">
                  <c:v>3885</c:v>
                </c:pt>
                <c:pt idx="9086">
                  <c:v>3885</c:v>
                </c:pt>
                <c:pt idx="9087">
                  <c:v>3885</c:v>
                </c:pt>
                <c:pt idx="9088">
                  <c:v>3886</c:v>
                </c:pt>
                <c:pt idx="9089">
                  <c:v>3886</c:v>
                </c:pt>
                <c:pt idx="9090">
                  <c:v>3887</c:v>
                </c:pt>
                <c:pt idx="9091">
                  <c:v>3888</c:v>
                </c:pt>
                <c:pt idx="9092">
                  <c:v>3889</c:v>
                </c:pt>
                <c:pt idx="9093">
                  <c:v>3890</c:v>
                </c:pt>
                <c:pt idx="9094">
                  <c:v>3890</c:v>
                </c:pt>
                <c:pt idx="9095">
                  <c:v>3890</c:v>
                </c:pt>
                <c:pt idx="9096">
                  <c:v>3890</c:v>
                </c:pt>
                <c:pt idx="9097">
                  <c:v>3890</c:v>
                </c:pt>
                <c:pt idx="9098">
                  <c:v>3890</c:v>
                </c:pt>
                <c:pt idx="9099">
                  <c:v>3890</c:v>
                </c:pt>
                <c:pt idx="9100">
                  <c:v>3890</c:v>
                </c:pt>
                <c:pt idx="9101">
                  <c:v>3891</c:v>
                </c:pt>
                <c:pt idx="9102">
                  <c:v>3892</c:v>
                </c:pt>
                <c:pt idx="9103">
                  <c:v>3893</c:v>
                </c:pt>
                <c:pt idx="9104">
                  <c:v>3894</c:v>
                </c:pt>
                <c:pt idx="9105">
                  <c:v>3894</c:v>
                </c:pt>
                <c:pt idx="9106">
                  <c:v>3894</c:v>
                </c:pt>
                <c:pt idx="9107">
                  <c:v>3894</c:v>
                </c:pt>
                <c:pt idx="9108">
                  <c:v>3895</c:v>
                </c:pt>
                <c:pt idx="9109">
                  <c:v>3896</c:v>
                </c:pt>
                <c:pt idx="9110">
                  <c:v>3896</c:v>
                </c:pt>
                <c:pt idx="9111">
                  <c:v>3896</c:v>
                </c:pt>
                <c:pt idx="9112">
                  <c:v>3896</c:v>
                </c:pt>
                <c:pt idx="9113">
                  <c:v>3896</c:v>
                </c:pt>
                <c:pt idx="9114">
                  <c:v>3896</c:v>
                </c:pt>
                <c:pt idx="9115">
                  <c:v>3896</c:v>
                </c:pt>
                <c:pt idx="9116">
                  <c:v>3896</c:v>
                </c:pt>
                <c:pt idx="9117">
                  <c:v>3896</c:v>
                </c:pt>
                <c:pt idx="9118">
                  <c:v>3897</c:v>
                </c:pt>
                <c:pt idx="9119">
                  <c:v>3898</c:v>
                </c:pt>
                <c:pt idx="9120">
                  <c:v>3898</c:v>
                </c:pt>
                <c:pt idx="9121">
                  <c:v>3899</c:v>
                </c:pt>
                <c:pt idx="9122">
                  <c:v>3899</c:v>
                </c:pt>
                <c:pt idx="9123">
                  <c:v>3899</c:v>
                </c:pt>
                <c:pt idx="9124">
                  <c:v>3899</c:v>
                </c:pt>
                <c:pt idx="9125">
                  <c:v>3900</c:v>
                </c:pt>
                <c:pt idx="9126">
                  <c:v>3900</c:v>
                </c:pt>
                <c:pt idx="9127">
                  <c:v>3900</c:v>
                </c:pt>
                <c:pt idx="9128">
                  <c:v>3900</c:v>
                </c:pt>
                <c:pt idx="9129">
                  <c:v>3900</c:v>
                </c:pt>
                <c:pt idx="9130">
                  <c:v>3900</c:v>
                </c:pt>
                <c:pt idx="9131">
                  <c:v>3900</c:v>
                </c:pt>
                <c:pt idx="9132">
                  <c:v>3900</c:v>
                </c:pt>
                <c:pt idx="9133">
                  <c:v>3900</c:v>
                </c:pt>
                <c:pt idx="9134">
                  <c:v>3900</c:v>
                </c:pt>
                <c:pt idx="9135">
                  <c:v>3900</c:v>
                </c:pt>
                <c:pt idx="9136">
                  <c:v>3901</c:v>
                </c:pt>
                <c:pt idx="9137">
                  <c:v>3902</c:v>
                </c:pt>
                <c:pt idx="9138">
                  <c:v>3902</c:v>
                </c:pt>
                <c:pt idx="9139">
                  <c:v>3903</c:v>
                </c:pt>
                <c:pt idx="9140">
                  <c:v>3904</c:v>
                </c:pt>
                <c:pt idx="9141">
                  <c:v>3904</c:v>
                </c:pt>
                <c:pt idx="9142">
                  <c:v>3904</c:v>
                </c:pt>
                <c:pt idx="9143">
                  <c:v>3905</c:v>
                </c:pt>
                <c:pt idx="9144">
                  <c:v>3906</c:v>
                </c:pt>
                <c:pt idx="9145">
                  <c:v>3907</c:v>
                </c:pt>
                <c:pt idx="9146">
                  <c:v>3907</c:v>
                </c:pt>
                <c:pt idx="9147">
                  <c:v>3907</c:v>
                </c:pt>
                <c:pt idx="9148">
                  <c:v>3908</c:v>
                </c:pt>
                <c:pt idx="9149">
                  <c:v>3909</c:v>
                </c:pt>
                <c:pt idx="9150">
                  <c:v>3909</c:v>
                </c:pt>
                <c:pt idx="9151">
                  <c:v>3910</c:v>
                </c:pt>
                <c:pt idx="9152">
                  <c:v>3910</c:v>
                </c:pt>
                <c:pt idx="9153">
                  <c:v>3910</c:v>
                </c:pt>
                <c:pt idx="9154">
                  <c:v>3910</c:v>
                </c:pt>
                <c:pt idx="9155">
                  <c:v>3910</c:v>
                </c:pt>
                <c:pt idx="9156">
                  <c:v>3910</c:v>
                </c:pt>
                <c:pt idx="9157">
                  <c:v>3911</c:v>
                </c:pt>
                <c:pt idx="9158">
                  <c:v>3911</c:v>
                </c:pt>
                <c:pt idx="9159">
                  <c:v>3912</c:v>
                </c:pt>
                <c:pt idx="9160">
                  <c:v>3912</c:v>
                </c:pt>
                <c:pt idx="9161">
                  <c:v>3912</c:v>
                </c:pt>
                <c:pt idx="9162">
                  <c:v>3913</c:v>
                </c:pt>
                <c:pt idx="9163">
                  <c:v>3913</c:v>
                </c:pt>
                <c:pt idx="9164">
                  <c:v>3914</c:v>
                </c:pt>
                <c:pt idx="9165">
                  <c:v>3915</c:v>
                </c:pt>
                <c:pt idx="9166">
                  <c:v>3916</c:v>
                </c:pt>
                <c:pt idx="9167">
                  <c:v>3917</c:v>
                </c:pt>
                <c:pt idx="9168">
                  <c:v>3918</c:v>
                </c:pt>
                <c:pt idx="9169">
                  <c:v>3918</c:v>
                </c:pt>
                <c:pt idx="9170">
                  <c:v>3919</c:v>
                </c:pt>
                <c:pt idx="9171">
                  <c:v>3919</c:v>
                </c:pt>
                <c:pt idx="9172">
                  <c:v>3920</c:v>
                </c:pt>
                <c:pt idx="9173">
                  <c:v>3921</c:v>
                </c:pt>
                <c:pt idx="9174">
                  <c:v>3921</c:v>
                </c:pt>
                <c:pt idx="9175">
                  <c:v>3921</c:v>
                </c:pt>
                <c:pt idx="9176">
                  <c:v>3921</c:v>
                </c:pt>
                <c:pt idx="9177">
                  <c:v>3922</c:v>
                </c:pt>
                <c:pt idx="9178">
                  <c:v>3923</c:v>
                </c:pt>
                <c:pt idx="9179">
                  <c:v>3924</c:v>
                </c:pt>
                <c:pt idx="9180">
                  <c:v>3925</c:v>
                </c:pt>
                <c:pt idx="9181">
                  <c:v>3925</c:v>
                </c:pt>
                <c:pt idx="9182">
                  <c:v>3925</c:v>
                </c:pt>
                <c:pt idx="9183">
                  <c:v>3925</c:v>
                </c:pt>
                <c:pt idx="9184">
                  <c:v>3926</c:v>
                </c:pt>
                <c:pt idx="9185">
                  <c:v>3927</c:v>
                </c:pt>
                <c:pt idx="9186">
                  <c:v>3927</c:v>
                </c:pt>
                <c:pt idx="9187">
                  <c:v>3928</c:v>
                </c:pt>
                <c:pt idx="9188">
                  <c:v>3929</c:v>
                </c:pt>
                <c:pt idx="9189">
                  <c:v>3929</c:v>
                </c:pt>
                <c:pt idx="9190">
                  <c:v>3929</c:v>
                </c:pt>
                <c:pt idx="9191">
                  <c:v>3929</c:v>
                </c:pt>
                <c:pt idx="9192">
                  <c:v>3929</c:v>
                </c:pt>
                <c:pt idx="9193">
                  <c:v>3930</c:v>
                </c:pt>
                <c:pt idx="9194">
                  <c:v>3931</c:v>
                </c:pt>
                <c:pt idx="9195">
                  <c:v>3932</c:v>
                </c:pt>
                <c:pt idx="9196">
                  <c:v>3932</c:v>
                </c:pt>
                <c:pt idx="9197">
                  <c:v>3932</c:v>
                </c:pt>
                <c:pt idx="9198">
                  <c:v>3933</c:v>
                </c:pt>
                <c:pt idx="9199">
                  <c:v>3933</c:v>
                </c:pt>
                <c:pt idx="9200">
                  <c:v>3933</c:v>
                </c:pt>
                <c:pt idx="9201">
                  <c:v>3933</c:v>
                </c:pt>
                <c:pt idx="9202">
                  <c:v>3933</c:v>
                </c:pt>
                <c:pt idx="9203">
                  <c:v>3933</c:v>
                </c:pt>
                <c:pt idx="9204">
                  <c:v>3933</c:v>
                </c:pt>
                <c:pt idx="9205">
                  <c:v>3934</c:v>
                </c:pt>
                <c:pt idx="9206">
                  <c:v>3934</c:v>
                </c:pt>
                <c:pt idx="9207">
                  <c:v>3934</c:v>
                </c:pt>
                <c:pt idx="9208">
                  <c:v>3934</c:v>
                </c:pt>
                <c:pt idx="9209">
                  <c:v>3935</c:v>
                </c:pt>
                <c:pt idx="9210">
                  <c:v>3935</c:v>
                </c:pt>
                <c:pt idx="9211">
                  <c:v>3935</c:v>
                </c:pt>
                <c:pt idx="9212">
                  <c:v>3935</c:v>
                </c:pt>
                <c:pt idx="9213">
                  <c:v>3936</c:v>
                </c:pt>
                <c:pt idx="9214">
                  <c:v>3936</c:v>
                </c:pt>
                <c:pt idx="9215">
                  <c:v>3936</c:v>
                </c:pt>
                <c:pt idx="9216">
                  <c:v>3936</c:v>
                </c:pt>
                <c:pt idx="9217">
                  <c:v>3936</c:v>
                </c:pt>
                <c:pt idx="9218">
                  <c:v>3936</c:v>
                </c:pt>
                <c:pt idx="9219">
                  <c:v>3936</c:v>
                </c:pt>
                <c:pt idx="9220">
                  <c:v>3936</c:v>
                </c:pt>
                <c:pt idx="9221">
                  <c:v>3936</c:v>
                </c:pt>
                <c:pt idx="9222">
                  <c:v>3937</c:v>
                </c:pt>
                <c:pt idx="9223">
                  <c:v>3938</c:v>
                </c:pt>
                <c:pt idx="9224">
                  <c:v>3938</c:v>
                </c:pt>
                <c:pt idx="9225">
                  <c:v>3939</c:v>
                </c:pt>
                <c:pt idx="9226">
                  <c:v>3939</c:v>
                </c:pt>
                <c:pt idx="9227">
                  <c:v>3939</c:v>
                </c:pt>
                <c:pt idx="9228">
                  <c:v>3940</c:v>
                </c:pt>
                <c:pt idx="9229">
                  <c:v>3941</c:v>
                </c:pt>
                <c:pt idx="9230">
                  <c:v>3941</c:v>
                </c:pt>
                <c:pt idx="9231">
                  <c:v>3941</c:v>
                </c:pt>
                <c:pt idx="9232">
                  <c:v>3942</c:v>
                </c:pt>
                <c:pt idx="9233">
                  <c:v>3942</c:v>
                </c:pt>
                <c:pt idx="9234">
                  <c:v>3942</c:v>
                </c:pt>
                <c:pt idx="9235">
                  <c:v>3942</c:v>
                </c:pt>
                <c:pt idx="9236">
                  <c:v>3942</c:v>
                </c:pt>
                <c:pt idx="9237">
                  <c:v>3942</c:v>
                </c:pt>
                <c:pt idx="9238">
                  <c:v>3942</c:v>
                </c:pt>
                <c:pt idx="9239">
                  <c:v>3942</c:v>
                </c:pt>
                <c:pt idx="9240">
                  <c:v>3943</c:v>
                </c:pt>
                <c:pt idx="9241">
                  <c:v>3943</c:v>
                </c:pt>
                <c:pt idx="9242">
                  <c:v>3943</c:v>
                </c:pt>
                <c:pt idx="9243">
                  <c:v>3944</c:v>
                </c:pt>
                <c:pt idx="9244">
                  <c:v>3945</c:v>
                </c:pt>
                <c:pt idx="9245">
                  <c:v>3945</c:v>
                </c:pt>
                <c:pt idx="9246">
                  <c:v>3946</c:v>
                </c:pt>
                <c:pt idx="9247">
                  <c:v>3947</c:v>
                </c:pt>
                <c:pt idx="9248">
                  <c:v>3947</c:v>
                </c:pt>
                <c:pt idx="9249">
                  <c:v>3947</c:v>
                </c:pt>
                <c:pt idx="9250">
                  <c:v>3947</c:v>
                </c:pt>
                <c:pt idx="9251">
                  <c:v>3948</c:v>
                </c:pt>
                <c:pt idx="9252">
                  <c:v>3949</c:v>
                </c:pt>
                <c:pt idx="9253">
                  <c:v>3949</c:v>
                </c:pt>
                <c:pt idx="9254">
                  <c:v>3949</c:v>
                </c:pt>
                <c:pt idx="9255">
                  <c:v>3950</c:v>
                </c:pt>
                <c:pt idx="9256">
                  <c:v>3950</c:v>
                </c:pt>
                <c:pt idx="9257">
                  <c:v>3951</c:v>
                </c:pt>
                <c:pt idx="9258">
                  <c:v>3952</c:v>
                </c:pt>
                <c:pt idx="9259">
                  <c:v>3953</c:v>
                </c:pt>
                <c:pt idx="9260">
                  <c:v>3953</c:v>
                </c:pt>
                <c:pt idx="9261">
                  <c:v>3953</c:v>
                </c:pt>
                <c:pt idx="9262">
                  <c:v>3953</c:v>
                </c:pt>
                <c:pt idx="9263">
                  <c:v>3954</c:v>
                </c:pt>
                <c:pt idx="9264">
                  <c:v>3955</c:v>
                </c:pt>
                <c:pt idx="9265">
                  <c:v>3956</c:v>
                </c:pt>
                <c:pt idx="9266">
                  <c:v>3956</c:v>
                </c:pt>
                <c:pt idx="9267">
                  <c:v>3957</c:v>
                </c:pt>
                <c:pt idx="9268">
                  <c:v>3958</c:v>
                </c:pt>
                <c:pt idx="9269">
                  <c:v>3958</c:v>
                </c:pt>
                <c:pt idx="9270">
                  <c:v>3958</c:v>
                </c:pt>
                <c:pt idx="9271">
                  <c:v>3959</c:v>
                </c:pt>
                <c:pt idx="9272">
                  <c:v>3959</c:v>
                </c:pt>
                <c:pt idx="9273">
                  <c:v>3959</c:v>
                </c:pt>
                <c:pt idx="9274">
                  <c:v>3959</c:v>
                </c:pt>
                <c:pt idx="9275">
                  <c:v>3960</c:v>
                </c:pt>
                <c:pt idx="9276">
                  <c:v>3960</c:v>
                </c:pt>
                <c:pt idx="9277">
                  <c:v>3961</c:v>
                </c:pt>
                <c:pt idx="9278">
                  <c:v>3962</c:v>
                </c:pt>
                <c:pt idx="9279">
                  <c:v>3962</c:v>
                </c:pt>
                <c:pt idx="9280">
                  <c:v>3962</c:v>
                </c:pt>
                <c:pt idx="9281">
                  <c:v>3962</c:v>
                </c:pt>
                <c:pt idx="9282">
                  <c:v>3962</c:v>
                </c:pt>
                <c:pt idx="9283">
                  <c:v>3962</c:v>
                </c:pt>
                <c:pt idx="9284">
                  <c:v>3962</c:v>
                </c:pt>
                <c:pt idx="9285">
                  <c:v>3962</c:v>
                </c:pt>
                <c:pt idx="9286">
                  <c:v>3962</c:v>
                </c:pt>
                <c:pt idx="9287">
                  <c:v>3962</c:v>
                </c:pt>
                <c:pt idx="9288">
                  <c:v>3962</c:v>
                </c:pt>
                <c:pt idx="9289">
                  <c:v>3962</c:v>
                </c:pt>
                <c:pt idx="9290">
                  <c:v>3962</c:v>
                </c:pt>
                <c:pt idx="9291">
                  <c:v>3963</c:v>
                </c:pt>
                <c:pt idx="9292">
                  <c:v>3964</c:v>
                </c:pt>
                <c:pt idx="9293">
                  <c:v>3964</c:v>
                </c:pt>
                <c:pt idx="9294">
                  <c:v>3964</c:v>
                </c:pt>
                <c:pt idx="9295">
                  <c:v>3964</c:v>
                </c:pt>
                <c:pt idx="9296">
                  <c:v>3964</c:v>
                </c:pt>
                <c:pt idx="9297">
                  <c:v>3964</c:v>
                </c:pt>
                <c:pt idx="9298">
                  <c:v>3964</c:v>
                </c:pt>
                <c:pt idx="9299">
                  <c:v>3965</c:v>
                </c:pt>
                <c:pt idx="9300">
                  <c:v>3965</c:v>
                </c:pt>
                <c:pt idx="9301">
                  <c:v>3965</c:v>
                </c:pt>
                <c:pt idx="9302">
                  <c:v>3966</c:v>
                </c:pt>
                <c:pt idx="9303">
                  <c:v>3967</c:v>
                </c:pt>
                <c:pt idx="9304">
                  <c:v>3968</c:v>
                </c:pt>
                <c:pt idx="9305">
                  <c:v>3969</c:v>
                </c:pt>
                <c:pt idx="9306">
                  <c:v>3970</c:v>
                </c:pt>
                <c:pt idx="9307">
                  <c:v>3971</c:v>
                </c:pt>
                <c:pt idx="9308">
                  <c:v>3971</c:v>
                </c:pt>
                <c:pt idx="9309">
                  <c:v>3971</c:v>
                </c:pt>
                <c:pt idx="9310">
                  <c:v>3971</c:v>
                </c:pt>
                <c:pt idx="9311">
                  <c:v>3971</c:v>
                </c:pt>
                <c:pt idx="9312">
                  <c:v>3971</c:v>
                </c:pt>
                <c:pt idx="9313">
                  <c:v>3971</c:v>
                </c:pt>
                <c:pt idx="9314">
                  <c:v>3972</c:v>
                </c:pt>
                <c:pt idx="9315">
                  <c:v>3973</c:v>
                </c:pt>
                <c:pt idx="9316">
                  <c:v>3973</c:v>
                </c:pt>
                <c:pt idx="9317">
                  <c:v>3974</c:v>
                </c:pt>
                <c:pt idx="9318">
                  <c:v>3974</c:v>
                </c:pt>
                <c:pt idx="9319">
                  <c:v>3975</c:v>
                </c:pt>
                <c:pt idx="9320">
                  <c:v>3975</c:v>
                </c:pt>
                <c:pt idx="9321">
                  <c:v>3976</c:v>
                </c:pt>
                <c:pt idx="9322">
                  <c:v>3976</c:v>
                </c:pt>
                <c:pt idx="9323">
                  <c:v>3976</c:v>
                </c:pt>
                <c:pt idx="9324">
                  <c:v>3976</c:v>
                </c:pt>
                <c:pt idx="9325">
                  <c:v>3976</c:v>
                </c:pt>
                <c:pt idx="9326">
                  <c:v>3976</c:v>
                </c:pt>
                <c:pt idx="9327">
                  <c:v>3976</c:v>
                </c:pt>
                <c:pt idx="9328">
                  <c:v>3976</c:v>
                </c:pt>
                <c:pt idx="9329">
                  <c:v>3976</c:v>
                </c:pt>
                <c:pt idx="9330">
                  <c:v>3977</c:v>
                </c:pt>
                <c:pt idx="9331">
                  <c:v>3977</c:v>
                </c:pt>
                <c:pt idx="9332">
                  <c:v>3977</c:v>
                </c:pt>
                <c:pt idx="9333">
                  <c:v>3977</c:v>
                </c:pt>
                <c:pt idx="9334">
                  <c:v>3978</c:v>
                </c:pt>
                <c:pt idx="9335">
                  <c:v>3978</c:v>
                </c:pt>
                <c:pt idx="9336">
                  <c:v>3979</c:v>
                </c:pt>
                <c:pt idx="9337">
                  <c:v>3979</c:v>
                </c:pt>
                <c:pt idx="9338">
                  <c:v>3979</c:v>
                </c:pt>
                <c:pt idx="9339">
                  <c:v>3979</c:v>
                </c:pt>
                <c:pt idx="9340">
                  <c:v>3979</c:v>
                </c:pt>
                <c:pt idx="9341">
                  <c:v>3979</c:v>
                </c:pt>
                <c:pt idx="9342">
                  <c:v>3979</c:v>
                </c:pt>
                <c:pt idx="9343">
                  <c:v>3979</c:v>
                </c:pt>
                <c:pt idx="9344">
                  <c:v>3979</c:v>
                </c:pt>
                <c:pt idx="9345">
                  <c:v>3979</c:v>
                </c:pt>
                <c:pt idx="9346">
                  <c:v>3980</c:v>
                </c:pt>
                <c:pt idx="9347">
                  <c:v>3980</c:v>
                </c:pt>
                <c:pt idx="9348">
                  <c:v>3980</c:v>
                </c:pt>
                <c:pt idx="9349">
                  <c:v>3981</c:v>
                </c:pt>
                <c:pt idx="9350">
                  <c:v>3982</c:v>
                </c:pt>
                <c:pt idx="9351">
                  <c:v>3983</c:v>
                </c:pt>
                <c:pt idx="9352">
                  <c:v>3984</c:v>
                </c:pt>
                <c:pt idx="9353">
                  <c:v>3985</c:v>
                </c:pt>
                <c:pt idx="9354">
                  <c:v>3986</c:v>
                </c:pt>
                <c:pt idx="9355">
                  <c:v>3987</c:v>
                </c:pt>
                <c:pt idx="9356">
                  <c:v>3988</c:v>
                </c:pt>
                <c:pt idx="9357">
                  <c:v>3988</c:v>
                </c:pt>
                <c:pt idx="9358">
                  <c:v>3988</c:v>
                </c:pt>
                <c:pt idx="9359">
                  <c:v>3988</c:v>
                </c:pt>
                <c:pt idx="9360">
                  <c:v>3989</c:v>
                </c:pt>
                <c:pt idx="9361">
                  <c:v>3990</c:v>
                </c:pt>
                <c:pt idx="9362">
                  <c:v>3991</c:v>
                </c:pt>
                <c:pt idx="9363">
                  <c:v>3992</c:v>
                </c:pt>
                <c:pt idx="9364">
                  <c:v>3993</c:v>
                </c:pt>
                <c:pt idx="9365">
                  <c:v>3994</c:v>
                </c:pt>
                <c:pt idx="9366">
                  <c:v>3995</c:v>
                </c:pt>
                <c:pt idx="9367">
                  <c:v>3995</c:v>
                </c:pt>
                <c:pt idx="9368">
                  <c:v>3995</c:v>
                </c:pt>
                <c:pt idx="9369">
                  <c:v>3995</c:v>
                </c:pt>
                <c:pt idx="9370">
                  <c:v>3996</c:v>
                </c:pt>
                <c:pt idx="9371">
                  <c:v>3996</c:v>
                </c:pt>
                <c:pt idx="9372">
                  <c:v>3996</c:v>
                </c:pt>
                <c:pt idx="9373">
                  <c:v>3996</c:v>
                </c:pt>
                <c:pt idx="9374">
                  <c:v>3997</c:v>
                </c:pt>
                <c:pt idx="9375">
                  <c:v>3998</c:v>
                </c:pt>
                <c:pt idx="9376">
                  <c:v>3998</c:v>
                </c:pt>
                <c:pt idx="9377">
                  <c:v>3998</c:v>
                </c:pt>
                <c:pt idx="9378">
                  <c:v>3999</c:v>
                </c:pt>
                <c:pt idx="9379">
                  <c:v>3999</c:v>
                </c:pt>
                <c:pt idx="9380">
                  <c:v>3999</c:v>
                </c:pt>
                <c:pt idx="9381">
                  <c:v>4000</c:v>
                </c:pt>
                <c:pt idx="9382">
                  <c:v>4001</c:v>
                </c:pt>
                <c:pt idx="9383">
                  <c:v>4002</c:v>
                </c:pt>
                <c:pt idx="9384">
                  <c:v>4002</c:v>
                </c:pt>
                <c:pt idx="9385">
                  <c:v>4002</c:v>
                </c:pt>
                <c:pt idx="9386">
                  <c:v>4002</c:v>
                </c:pt>
                <c:pt idx="9387">
                  <c:v>4003</c:v>
                </c:pt>
                <c:pt idx="9388">
                  <c:v>4003</c:v>
                </c:pt>
                <c:pt idx="9389">
                  <c:v>4004</c:v>
                </c:pt>
                <c:pt idx="9390">
                  <c:v>4005</c:v>
                </c:pt>
                <c:pt idx="9391">
                  <c:v>4005</c:v>
                </c:pt>
                <c:pt idx="9392">
                  <c:v>4005</c:v>
                </c:pt>
                <c:pt idx="9393">
                  <c:v>4005</c:v>
                </c:pt>
                <c:pt idx="9394">
                  <c:v>4005</c:v>
                </c:pt>
                <c:pt idx="9395">
                  <c:v>4005</c:v>
                </c:pt>
                <c:pt idx="9396">
                  <c:v>4006</c:v>
                </c:pt>
                <c:pt idx="9397">
                  <c:v>4006</c:v>
                </c:pt>
                <c:pt idx="9398">
                  <c:v>4007</c:v>
                </c:pt>
                <c:pt idx="9399">
                  <c:v>4008</c:v>
                </c:pt>
                <c:pt idx="9400">
                  <c:v>4009</c:v>
                </c:pt>
                <c:pt idx="9401">
                  <c:v>4009</c:v>
                </c:pt>
                <c:pt idx="9402">
                  <c:v>4010</c:v>
                </c:pt>
                <c:pt idx="9403">
                  <c:v>4011</c:v>
                </c:pt>
                <c:pt idx="9404">
                  <c:v>4012</c:v>
                </c:pt>
                <c:pt idx="9405">
                  <c:v>4013</c:v>
                </c:pt>
                <c:pt idx="9406">
                  <c:v>4014</c:v>
                </c:pt>
                <c:pt idx="9407">
                  <c:v>4015</c:v>
                </c:pt>
                <c:pt idx="9408">
                  <c:v>4016</c:v>
                </c:pt>
                <c:pt idx="9409">
                  <c:v>4017</c:v>
                </c:pt>
                <c:pt idx="9410">
                  <c:v>4018</c:v>
                </c:pt>
                <c:pt idx="9411">
                  <c:v>4019</c:v>
                </c:pt>
                <c:pt idx="9412">
                  <c:v>4019</c:v>
                </c:pt>
                <c:pt idx="9413">
                  <c:v>4020</c:v>
                </c:pt>
                <c:pt idx="9414">
                  <c:v>4021</c:v>
                </c:pt>
                <c:pt idx="9415">
                  <c:v>4022</c:v>
                </c:pt>
                <c:pt idx="9416">
                  <c:v>4022</c:v>
                </c:pt>
                <c:pt idx="9417">
                  <c:v>4023</c:v>
                </c:pt>
                <c:pt idx="9418">
                  <c:v>4024</c:v>
                </c:pt>
                <c:pt idx="9419">
                  <c:v>4025</c:v>
                </c:pt>
                <c:pt idx="9420">
                  <c:v>4026</c:v>
                </c:pt>
                <c:pt idx="9421">
                  <c:v>4027</c:v>
                </c:pt>
                <c:pt idx="9422">
                  <c:v>4027</c:v>
                </c:pt>
                <c:pt idx="9423">
                  <c:v>4028</c:v>
                </c:pt>
                <c:pt idx="9424">
                  <c:v>4029</c:v>
                </c:pt>
                <c:pt idx="9425">
                  <c:v>4029</c:v>
                </c:pt>
                <c:pt idx="9426">
                  <c:v>4029</c:v>
                </c:pt>
                <c:pt idx="9427">
                  <c:v>4030</c:v>
                </c:pt>
                <c:pt idx="9428">
                  <c:v>4031</c:v>
                </c:pt>
                <c:pt idx="9429">
                  <c:v>4032</c:v>
                </c:pt>
                <c:pt idx="9430">
                  <c:v>4032</c:v>
                </c:pt>
                <c:pt idx="9431">
                  <c:v>4033</c:v>
                </c:pt>
                <c:pt idx="9432">
                  <c:v>4033</c:v>
                </c:pt>
                <c:pt idx="9433">
                  <c:v>4034</c:v>
                </c:pt>
                <c:pt idx="9434">
                  <c:v>4034</c:v>
                </c:pt>
                <c:pt idx="9435">
                  <c:v>4034</c:v>
                </c:pt>
                <c:pt idx="9436">
                  <c:v>4034</c:v>
                </c:pt>
                <c:pt idx="9437">
                  <c:v>4034</c:v>
                </c:pt>
                <c:pt idx="9438">
                  <c:v>4034</c:v>
                </c:pt>
                <c:pt idx="9439">
                  <c:v>4034</c:v>
                </c:pt>
                <c:pt idx="9440">
                  <c:v>4034</c:v>
                </c:pt>
                <c:pt idx="9441">
                  <c:v>4034</c:v>
                </c:pt>
                <c:pt idx="9442">
                  <c:v>4034</c:v>
                </c:pt>
                <c:pt idx="9443">
                  <c:v>4034</c:v>
                </c:pt>
                <c:pt idx="9444">
                  <c:v>4034</c:v>
                </c:pt>
                <c:pt idx="9445">
                  <c:v>4034</c:v>
                </c:pt>
                <c:pt idx="9446">
                  <c:v>4034</c:v>
                </c:pt>
                <c:pt idx="9447">
                  <c:v>4035</c:v>
                </c:pt>
                <c:pt idx="9448">
                  <c:v>4036</c:v>
                </c:pt>
                <c:pt idx="9449">
                  <c:v>4036</c:v>
                </c:pt>
                <c:pt idx="9450">
                  <c:v>4037</c:v>
                </c:pt>
                <c:pt idx="9451">
                  <c:v>4038</c:v>
                </c:pt>
                <c:pt idx="9452">
                  <c:v>4039</c:v>
                </c:pt>
                <c:pt idx="9453">
                  <c:v>4040</c:v>
                </c:pt>
                <c:pt idx="9454">
                  <c:v>4041</c:v>
                </c:pt>
                <c:pt idx="9455">
                  <c:v>4042</c:v>
                </c:pt>
                <c:pt idx="9456">
                  <c:v>4043</c:v>
                </c:pt>
                <c:pt idx="9457">
                  <c:v>4044</c:v>
                </c:pt>
                <c:pt idx="9458">
                  <c:v>4045</c:v>
                </c:pt>
                <c:pt idx="9459">
                  <c:v>4045</c:v>
                </c:pt>
                <c:pt idx="9460">
                  <c:v>4046</c:v>
                </c:pt>
                <c:pt idx="9461">
                  <c:v>4046</c:v>
                </c:pt>
                <c:pt idx="9462">
                  <c:v>4046</c:v>
                </c:pt>
                <c:pt idx="9463">
                  <c:v>4046</c:v>
                </c:pt>
                <c:pt idx="9464">
                  <c:v>4046</c:v>
                </c:pt>
                <c:pt idx="9465">
                  <c:v>4046</c:v>
                </c:pt>
                <c:pt idx="9466">
                  <c:v>4047</c:v>
                </c:pt>
                <c:pt idx="9467">
                  <c:v>4047</c:v>
                </c:pt>
                <c:pt idx="9468">
                  <c:v>4048</c:v>
                </c:pt>
                <c:pt idx="9469">
                  <c:v>4049</c:v>
                </c:pt>
                <c:pt idx="9470">
                  <c:v>4049</c:v>
                </c:pt>
                <c:pt idx="9471">
                  <c:v>4050</c:v>
                </c:pt>
                <c:pt idx="9472">
                  <c:v>4051</c:v>
                </c:pt>
                <c:pt idx="9473">
                  <c:v>4052</c:v>
                </c:pt>
                <c:pt idx="9474">
                  <c:v>4052</c:v>
                </c:pt>
                <c:pt idx="9475">
                  <c:v>4053</c:v>
                </c:pt>
                <c:pt idx="9476">
                  <c:v>4053</c:v>
                </c:pt>
                <c:pt idx="9477">
                  <c:v>4053</c:v>
                </c:pt>
                <c:pt idx="9478">
                  <c:v>4053</c:v>
                </c:pt>
                <c:pt idx="9479">
                  <c:v>4053</c:v>
                </c:pt>
                <c:pt idx="9480">
                  <c:v>4054</c:v>
                </c:pt>
                <c:pt idx="9481">
                  <c:v>4054</c:v>
                </c:pt>
                <c:pt idx="9482">
                  <c:v>4054</c:v>
                </c:pt>
                <c:pt idx="9483">
                  <c:v>4055</c:v>
                </c:pt>
                <c:pt idx="9484">
                  <c:v>4055</c:v>
                </c:pt>
                <c:pt idx="9485">
                  <c:v>4055</c:v>
                </c:pt>
                <c:pt idx="9486">
                  <c:v>4055</c:v>
                </c:pt>
                <c:pt idx="9487">
                  <c:v>4056</c:v>
                </c:pt>
                <c:pt idx="9488">
                  <c:v>4057</c:v>
                </c:pt>
                <c:pt idx="9489">
                  <c:v>4058</c:v>
                </c:pt>
                <c:pt idx="9490">
                  <c:v>4058</c:v>
                </c:pt>
                <c:pt idx="9491">
                  <c:v>4059</c:v>
                </c:pt>
                <c:pt idx="9492">
                  <c:v>4059</c:v>
                </c:pt>
                <c:pt idx="9493">
                  <c:v>4059</c:v>
                </c:pt>
                <c:pt idx="9494">
                  <c:v>4059</c:v>
                </c:pt>
                <c:pt idx="9495">
                  <c:v>4059</c:v>
                </c:pt>
                <c:pt idx="9496">
                  <c:v>4059</c:v>
                </c:pt>
                <c:pt idx="9497">
                  <c:v>4059</c:v>
                </c:pt>
                <c:pt idx="9498">
                  <c:v>4059</c:v>
                </c:pt>
                <c:pt idx="9499">
                  <c:v>4059</c:v>
                </c:pt>
                <c:pt idx="9500">
                  <c:v>4059</c:v>
                </c:pt>
                <c:pt idx="9501">
                  <c:v>4060</c:v>
                </c:pt>
                <c:pt idx="9502">
                  <c:v>4061</c:v>
                </c:pt>
                <c:pt idx="9503">
                  <c:v>4061</c:v>
                </c:pt>
                <c:pt idx="9504">
                  <c:v>4062</c:v>
                </c:pt>
                <c:pt idx="9505">
                  <c:v>4062</c:v>
                </c:pt>
                <c:pt idx="9506">
                  <c:v>4063</c:v>
                </c:pt>
                <c:pt idx="9507">
                  <c:v>4063</c:v>
                </c:pt>
                <c:pt idx="9508">
                  <c:v>4063</c:v>
                </c:pt>
                <c:pt idx="9509">
                  <c:v>4064</c:v>
                </c:pt>
                <c:pt idx="9510">
                  <c:v>4065</c:v>
                </c:pt>
                <c:pt idx="9511">
                  <c:v>4065</c:v>
                </c:pt>
                <c:pt idx="9512">
                  <c:v>4065</c:v>
                </c:pt>
                <c:pt idx="9513">
                  <c:v>4065</c:v>
                </c:pt>
                <c:pt idx="9514">
                  <c:v>4065</c:v>
                </c:pt>
                <c:pt idx="9515">
                  <c:v>4066</c:v>
                </c:pt>
                <c:pt idx="9516">
                  <c:v>4066</c:v>
                </c:pt>
                <c:pt idx="9517">
                  <c:v>4067</c:v>
                </c:pt>
                <c:pt idx="9518">
                  <c:v>4067</c:v>
                </c:pt>
                <c:pt idx="9519">
                  <c:v>4068</c:v>
                </c:pt>
                <c:pt idx="9520">
                  <c:v>4068</c:v>
                </c:pt>
                <c:pt idx="9521">
                  <c:v>4069</c:v>
                </c:pt>
                <c:pt idx="9522">
                  <c:v>4070</c:v>
                </c:pt>
                <c:pt idx="9523">
                  <c:v>4070</c:v>
                </c:pt>
                <c:pt idx="9524">
                  <c:v>4071</c:v>
                </c:pt>
                <c:pt idx="9525">
                  <c:v>4071</c:v>
                </c:pt>
                <c:pt idx="9526">
                  <c:v>4072</c:v>
                </c:pt>
                <c:pt idx="9527">
                  <c:v>4072</c:v>
                </c:pt>
                <c:pt idx="9528">
                  <c:v>4072</c:v>
                </c:pt>
                <c:pt idx="9529">
                  <c:v>4072</c:v>
                </c:pt>
                <c:pt idx="9530">
                  <c:v>4072</c:v>
                </c:pt>
                <c:pt idx="9531">
                  <c:v>4073</c:v>
                </c:pt>
                <c:pt idx="9532">
                  <c:v>4074</c:v>
                </c:pt>
                <c:pt idx="9533">
                  <c:v>4075</c:v>
                </c:pt>
                <c:pt idx="9534">
                  <c:v>4076</c:v>
                </c:pt>
                <c:pt idx="9535">
                  <c:v>4077</c:v>
                </c:pt>
                <c:pt idx="9536">
                  <c:v>4078</c:v>
                </c:pt>
                <c:pt idx="9537">
                  <c:v>4078</c:v>
                </c:pt>
                <c:pt idx="9538">
                  <c:v>4078</c:v>
                </c:pt>
                <c:pt idx="9539">
                  <c:v>4078</c:v>
                </c:pt>
                <c:pt idx="9540">
                  <c:v>4078</c:v>
                </c:pt>
                <c:pt idx="9541">
                  <c:v>4078</c:v>
                </c:pt>
                <c:pt idx="9542">
                  <c:v>4078</c:v>
                </c:pt>
                <c:pt idx="9543">
                  <c:v>4079</c:v>
                </c:pt>
                <c:pt idx="9544">
                  <c:v>4079</c:v>
                </c:pt>
                <c:pt idx="9545">
                  <c:v>4079</c:v>
                </c:pt>
                <c:pt idx="9546">
                  <c:v>4080</c:v>
                </c:pt>
                <c:pt idx="9547">
                  <c:v>4081</c:v>
                </c:pt>
                <c:pt idx="9548">
                  <c:v>4081</c:v>
                </c:pt>
                <c:pt idx="9549">
                  <c:v>4081</c:v>
                </c:pt>
                <c:pt idx="9550">
                  <c:v>4081</c:v>
                </c:pt>
                <c:pt idx="9551">
                  <c:v>4081</c:v>
                </c:pt>
                <c:pt idx="9552">
                  <c:v>4081</c:v>
                </c:pt>
                <c:pt idx="9553">
                  <c:v>4082</c:v>
                </c:pt>
                <c:pt idx="9554">
                  <c:v>4083</c:v>
                </c:pt>
                <c:pt idx="9555">
                  <c:v>4083</c:v>
                </c:pt>
                <c:pt idx="9556">
                  <c:v>4083</c:v>
                </c:pt>
                <c:pt idx="9557">
                  <c:v>4084</c:v>
                </c:pt>
                <c:pt idx="9558">
                  <c:v>4084</c:v>
                </c:pt>
                <c:pt idx="9559">
                  <c:v>4084</c:v>
                </c:pt>
                <c:pt idx="9560">
                  <c:v>4084</c:v>
                </c:pt>
                <c:pt idx="9561">
                  <c:v>4085</c:v>
                </c:pt>
                <c:pt idx="9562">
                  <c:v>4085</c:v>
                </c:pt>
                <c:pt idx="9563">
                  <c:v>4086</c:v>
                </c:pt>
                <c:pt idx="9564">
                  <c:v>4087</c:v>
                </c:pt>
                <c:pt idx="9565">
                  <c:v>4087</c:v>
                </c:pt>
                <c:pt idx="9566">
                  <c:v>4088</c:v>
                </c:pt>
                <c:pt idx="9567">
                  <c:v>4088</c:v>
                </c:pt>
                <c:pt idx="9568">
                  <c:v>4088</c:v>
                </c:pt>
                <c:pt idx="9569">
                  <c:v>4089</c:v>
                </c:pt>
                <c:pt idx="9570">
                  <c:v>4090</c:v>
                </c:pt>
                <c:pt idx="9571">
                  <c:v>4090</c:v>
                </c:pt>
                <c:pt idx="9572">
                  <c:v>4091</c:v>
                </c:pt>
                <c:pt idx="9573">
                  <c:v>4091</c:v>
                </c:pt>
                <c:pt idx="9574">
                  <c:v>4091</c:v>
                </c:pt>
                <c:pt idx="9575">
                  <c:v>4091</c:v>
                </c:pt>
                <c:pt idx="9576">
                  <c:v>4091</c:v>
                </c:pt>
                <c:pt idx="9577">
                  <c:v>4091</c:v>
                </c:pt>
                <c:pt idx="9578">
                  <c:v>4091</c:v>
                </c:pt>
                <c:pt idx="9579">
                  <c:v>4091</c:v>
                </c:pt>
                <c:pt idx="9580">
                  <c:v>4091</c:v>
                </c:pt>
                <c:pt idx="9581">
                  <c:v>4091</c:v>
                </c:pt>
                <c:pt idx="9582">
                  <c:v>4092</c:v>
                </c:pt>
                <c:pt idx="9583">
                  <c:v>4092</c:v>
                </c:pt>
                <c:pt idx="9584">
                  <c:v>4092</c:v>
                </c:pt>
                <c:pt idx="9585">
                  <c:v>4093</c:v>
                </c:pt>
                <c:pt idx="9586">
                  <c:v>4093</c:v>
                </c:pt>
                <c:pt idx="9587">
                  <c:v>4094</c:v>
                </c:pt>
                <c:pt idx="9588">
                  <c:v>4094</c:v>
                </c:pt>
                <c:pt idx="9589">
                  <c:v>4094</c:v>
                </c:pt>
                <c:pt idx="9590">
                  <c:v>4094</c:v>
                </c:pt>
                <c:pt idx="9591">
                  <c:v>4094</c:v>
                </c:pt>
                <c:pt idx="9592">
                  <c:v>4095</c:v>
                </c:pt>
                <c:pt idx="9593">
                  <c:v>4095</c:v>
                </c:pt>
                <c:pt idx="9594">
                  <c:v>4096</c:v>
                </c:pt>
                <c:pt idx="9595">
                  <c:v>4096</c:v>
                </c:pt>
                <c:pt idx="9596">
                  <c:v>4096</c:v>
                </c:pt>
                <c:pt idx="9597">
                  <c:v>4097</c:v>
                </c:pt>
                <c:pt idx="9598">
                  <c:v>4097</c:v>
                </c:pt>
                <c:pt idx="9599">
                  <c:v>4098</c:v>
                </c:pt>
                <c:pt idx="9600">
                  <c:v>4098</c:v>
                </c:pt>
                <c:pt idx="9601">
                  <c:v>4098</c:v>
                </c:pt>
                <c:pt idx="9602">
                  <c:v>4098</c:v>
                </c:pt>
              </c:numCache>
            </c:numRef>
          </c:val>
          <c:smooth val="0"/>
        </c:ser>
        <c:ser>
          <c:idx val="1"/>
          <c:order val="1"/>
          <c:tx>
            <c:strRef>
              <c:f>Sheet2!$C$1</c:f>
              <c:strCache>
                <c:ptCount val="1"/>
                <c:pt idx="0">
                  <c:v>Med A</c:v>
                </c:pt>
              </c:strCache>
            </c:strRef>
          </c:tx>
          <c:marker>
            <c:symbol val="none"/>
          </c:marker>
          <c:val>
            <c:numRef>
              <c:f>Sheet2!$C$2:$C$9604</c:f>
              <c:numCache>
                <c:formatCode>General</c:formatCode>
                <c:ptCount val="9603"/>
                <c:pt idx="0">
                  <c:v>1</c:v>
                </c:pt>
                <c:pt idx="1">
                  <c:v>1</c:v>
                </c:pt>
                <c:pt idx="2">
                  <c:v>2</c:v>
                </c:pt>
                <c:pt idx="3">
                  <c:v>3</c:v>
                </c:pt>
                <c:pt idx="4">
                  <c:v>4</c:v>
                </c:pt>
                <c:pt idx="5">
                  <c:v>5</c:v>
                </c:pt>
                <c:pt idx="6">
                  <c:v>6</c:v>
                </c:pt>
                <c:pt idx="7">
                  <c:v>7</c:v>
                </c:pt>
                <c:pt idx="8">
                  <c:v>8</c:v>
                </c:pt>
                <c:pt idx="9">
                  <c:v>9</c:v>
                </c:pt>
                <c:pt idx="10">
                  <c:v>10</c:v>
                </c:pt>
                <c:pt idx="11">
                  <c:v>11</c:v>
                </c:pt>
                <c:pt idx="12">
                  <c:v>12</c:v>
                </c:pt>
                <c:pt idx="13">
                  <c:v>12</c:v>
                </c:pt>
                <c:pt idx="14">
                  <c:v>12</c:v>
                </c:pt>
                <c:pt idx="15">
                  <c:v>12</c:v>
                </c:pt>
                <c:pt idx="16">
                  <c:v>13</c:v>
                </c:pt>
                <c:pt idx="17">
                  <c:v>14</c:v>
                </c:pt>
                <c:pt idx="18">
                  <c:v>15</c:v>
                </c:pt>
                <c:pt idx="19">
                  <c:v>16</c:v>
                </c:pt>
                <c:pt idx="20">
                  <c:v>17</c:v>
                </c:pt>
                <c:pt idx="21">
                  <c:v>17</c:v>
                </c:pt>
                <c:pt idx="22">
                  <c:v>17</c:v>
                </c:pt>
                <c:pt idx="23">
                  <c:v>17</c:v>
                </c:pt>
                <c:pt idx="24">
                  <c:v>18</c:v>
                </c:pt>
                <c:pt idx="25">
                  <c:v>19</c:v>
                </c:pt>
                <c:pt idx="26">
                  <c:v>19</c:v>
                </c:pt>
                <c:pt idx="27">
                  <c:v>20</c:v>
                </c:pt>
                <c:pt idx="28">
                  <c:v>20</c:v>
                </c:pt>
                <c:pt idx="29">
                  <c:v>20</c:v>
                </c:pt>
                <c:pt idx="30">
                  <c:v>21</c:v>
                </c:pt>
                <c:pt idx="31">
                  <c:v>22</c:v>
                </c:pt>
                <c:pt idx="32">
                  <c:v>22</c:v>
                </c:pt>
                <c:pt idx="33">
                  <c:v>22</c:v>
                </c:pt>
                <c:pt idx="34">
                  <c:v>23</c:v>
                </c:pt>
                <c:pt idx="35">
                  <c:v>24</c:v>
                </c:pt>
                <c:pt idx="36">
                  <c:v>24</c:v>
                </c:pt>
                <c:pt idx="37">
                  <c:v>25</c:v>
                </c:pt>
                <c:pt idx="38">
                  <c:v>26</c:v>
                </c:pt>
                <c:pt idx="39">
                  <c:v>26</c:v>
                </c:pt>
                <c:pt idx="40">
                  <c:v>26</c:v>
                </c:pt>
                <c:pt idx="41">
                  <c:v>27</c:v>
                </c:pt>
                <c:pt idx="42">
                  <c:v>27</c:v>
                </c:pt>
                <c:pt idx="43">
                  <c:v>27</c:v>
                </c:pt>
                <c:pt idx="44">
                  <c:v>27</c:v>
                </c:pt>
                <c:pt idx="45">
                  <c:v>28</c:v>
                </c:pt>
                <c:pt idx="46">
                  <c:v>28</c:v>
                </c:pt>
                <c:pt idx="47">
                  <c:v>28</c:v>
                </c:pt>
                <c:pt idx="48">
                  <c:v>29</c:v>
                </c:pt>
                <c:pt idx="49">
                  <c:v>30</c:v>
                </c:pt>
                <c:pt idx="50">
                  <c:v>30</c:v>
                </c:pt>
                <c:pt idx="51">
                  <c:v>31</c:v>
                </c:pt>
                <c:pt idx="52">
                  <c:v>31</c:v>
                </c:pt>
                <c:pt idx="53">
                  <c:v>31</c:v>
                </c:pt>
                <c:pt idx="54">
                  <c:v>31</c:v>
                </c:pt>
                <c:pt idx="55">
                  <c:v>31</c:v>
                </c:pt>
                <c:pt idx="56">
                  <c:v>31</c:v>
                </c:pt>
                <c:pt idx="57">
                  <c:v>32</c:v>
                </c:pt>
                <c:pt idx="58">
                  <c:v>32</c:v>
                </c:pt>
                <c:pt idx="59">
                  <c:v>32</c:v>
                </c:pt>
                <c:pt idx="60">
                  <c:v>32</c:v>
                </c:pt>
                <c:pt idx="61">
                  <c:v>33</c:v>
                </c:pt>
                <c:pt idx="62">
                  <c:v>33</c:v>
                </c:pt>
                <c:pt idx="63">
                  <c:v>34</c:v>
                </c:pt>
                <c:pt idx="64">
                  <c:v>35</c:v>
                </c:pt>
                <c:pt idx="65">
                  <c:v>35</c:v>
                </c:pt>
                <c:pt idx="66">
                  <c:v>36</c:v>
                </c:pt>
                <c:pt idx="67">
                  <c:v>36</c:v>
                </c:pt>
                <c:pt idx="68">
                  <c:v>37</c:v>
                </c:pt>
                <c:pt idx="69">
                  <c:v>38</c:v>
                </c:pt>
                <c:pt idx="70">
                  <c:v>39</c:v>
                </c:pt>
                <c:pt idx="71">
                  <c:v>39</c:v>
                </c:pt>
                <c:pt idx="72">
                  <c:v>40</c:v>
                </c:pt>
                <c:pt idx="73">
                  <c:v>40</c:v>
                </c:pt>
                <c:pt idx="74">
                  <c:v>40</c:v>
                </c:pt>
                <c:pt idx="75">
                  <c:v>41</c:v>
                </c:pt>
                <c:pt idx="76">
                  <c:v>41</c:v>
                </c:pt>
                <c:pt idx="77">
                  <c:v>41</c:v>
                </c:pt>
                <c:pt idx="78">
                  <c:v>42</c:v>
                </c:pt>
                <c:pt idx="79">
                  <c:v>43</c:v>
                </c:pt>
                <c:pt idx="80">
                  <c:v>43</c:v>
                </c:pt>
                <c:pt idx="81">
                  <c:v>43</c:v>
                </c:pt>
                <c:pt idx="82">
                  <c:v>43</c:v>
                </c:pt>
                <c:pt idx="83">
                  <c:v>44</c:v>
                </c:pt>
                <c:pt idx="84">
                  <c:v>45</c:v>
                </c:pt>
                <c:pt idx="85">
                  <c:v>45</c:v>
                </c:pt>
                <c:pt idx="86">
                  <c:v>45</c:v>
                </c:pt>
                <c:pt idx="87">
                  <c:v>45</c:v>
                </c:pt>
                <c:pt idx="88">
                  <c:v>46</c:v>
                </c:pt>
                <c:pt idx="89">
                  <c:v>46</c:v>
                </c:pt>
                <c:pt idx="90">
                  <c:v>47</c:v>
                </c:pt>
                <c:pt idx="91">
                  <c:v>47</c:v>
                </c:pt>
                <c:pt idx="92">
                  <c:v>47</c:v>
                </c:pt>
                <c:pt idx="93">
                  <c:v>47</c:v>
                </c:pt>
                <c:pt idx="94">
                  <c:v>47</c:v>
                </c:pt>
                <c:pt idx="95">
                  <c:v>48</c:v>
                </c:pt>
                <c:pt idx="96">
                  <c:v>48</c:v>
                </c:pt>
                <c:pt idx="97">
                  <c:v>49</c:v>
                </c:pt>
                <c:pt idx="98">
                  <c:v>50</c:v>
                </c:pt>
                <c:pt idx="99">
                  <c:v>51</c:v>
                </c:pt>
                <c:pt idx="100">
                  <c:v>52</c:v>
                </c:pt>
                <c:pt idx="101">
                  <c:v>53</c:v>
                </c:pt>
                <c:pt idx="102">
                  <c:v>53</c:v>
                </c:pt>
                <c:pt idx="103">
                  <c:v>54</c:v>
                </c:pt>
                <c:pt idx="104">
                  <c:v>54</c:v>
                </c:pt>
                <c:pt idx="105">
                  <c:v>54</c:v>
                </c:pt>
                <c:pt idx="106">
                  <c:v>54</c:v>
                </c:pt>
                <c:pt idx="107">
                  <c:v>54</c:v>
                </c:pt>
                <c:pt idx="108">
                  <c:v>54</c:v>
                </c:pt>
                <c:pt idx="109">
                  <c:v>55</c:v>
                </c:pt>
                <c:pt idx="110">
                  <c:v>56</c:v>
                </c:pt>
                <c:pt idx="111">
                  <c:v>56</c:v>
                </c:pt>
                <c:pt idx="112">
                  <c:v>56</c:v>
                </c:pt>
                <c:pt idx="113">
                  <c:v>57</c:v>
                </c:pt>
                <c:pt idx="114">
                  <c:v>58</c:v>
                </c:pt>
                <c:pt idx="115">
                  <c:v>58</c:v>
                </c:pt>
                <c:pt idx="116">
                  <c:v>58</c:v>
                </c:pt>
                <c:pt idx="117">
                  <c:v>59</c:v>
                </c:pt>
                <c:pt idx="118">
                  <c:v>60</c:v>
                </c:pt>
                <c:pt idx="119">
                  <c:v>60</c:v>
                </c:pt>
                <c:pt idx="120">
                  <c:v>60</c:v>
                </c:pt>
                <c:pt idx="121">
                  <c:v>60</c:v>
                </c:pt>
                <c:pt idx="122">
                  <c:v>60</c:v>
                </c:pt>
                <c:pt idx="123">
                  <c:v>60</c:v>
                </c:pt>
                <c:pt idx="124">
                  <c:v>60</c:v>
                </c:pt>
                <c:pt idx="125">
                  <c:v>60</c:v>
                </c:pt>
                <c:pt idx="126">
                  <c:v>60</c:v>
                </c:pt>
                <c:pt idx="127">
                  <c:v>60</c:v>
                </c:pt>
                <c:pt idx="128">
                  <c:v>60</c:v>
                </c:pt>
                <c:pt idx="129">
                  <c:v>61</c:v>
                </c:pt>
                <c:pt idx="130">
                  <c:v>61</c:v>
                </c:pt>
                <c:pt idx="131">
                  <c:v>62</c:v>
                </c:pt>
                <c:pt idx="132">
                  <c:v>63</c:v>
                </c:pt>
                <c:pt idx="133">
                  <c:v>64</c:v>
                </c:pt>
                <c:pt idx="134">
                  <c:v>65</c:v>
                </c:pt>
                <c:pt idx="135">
                  <c:v>65</c:v>
                </c:pt>
                <c:pt idx="136">
                  <c:v>65</c:v>
                </c:pt>
                <c:pt idx="137">
                  <c:v>66</c:v>
                </c:pt>
                <c:pt idx="138">
                  <c:v>67</c:v>
                </c:pt>
                <c:pt idx="139">
                  <c:v>67</c:v>
                </c:pt>
                <c:pt idx="140">
                  <c:v>67</c:v>
                </c:pt>
                <c:pt idx="141">
                  <c:v>68</c:v>
                </c:pt>
                <c:pt idx="142">
                  <c:v>69</c:v>
                </c:pt>
                <c:pt idx="143">
                  <c:v>69</c:v>
                </c:pt>
                <c:pt idx="144">
                  <c:v>69</c:v>
                </c:pt>
                <c:pt idx="145">
                  <c:v>70</c:v>
                </c:pt>
                <c:pt idx="146">
                  <c:v>71</c:v>
                </c:pt>
                <c:pt idx="147">
                  <c:v>71</c:v>
                </c:pt>
                <c:pt idx="148">
                  <c:v>72</c:v>
                </c:pt>
                <c:pt idx="149">
                  <c:v>72</c:v>
                </c:pt>
                <c:pt idx="150">
                  <c:v>72</c:v>
                </c:pt>
                <c:pt idx="151">
                  <c:v>72</c:v>
                </c:pt>
                <c:pt idx="152">
                  <c:v>73</c:v>
                </c:pt>
                <c:pt idx="153">
                  <c:v>74</c:v>
                </c:pt>
                <c:pt idx="154">
                  <c:v>75</c:v>
                </c:pt>
                <c:pt idx="155">
                  <c:v>76</c:v>
                </c:pt>
                <c:pt idx="156">
                  <c:v>77</c:v>
                </c:pt>
                <c:pt idx="157">
                  <c:v>77</c:v>
                </c:pt>
                <c:pt idx="158">
                  <c:v>77</c:v>
                </c:pt>
                <c:pt idx="159">
                  <c:v>78</c:v>
                </c:pt>
                <c:pt idx="160">
                  <c:v>78</c:v>
                </c:pt>
                <c:pt idx="161">
                  <c:v>78</c:v>
                </c:pt>
                <c:pt idx="162">
                  <c:v>78</c:v>
                </c:pt>
                <c:pt idx="163">
                  <c:v>78</c:v>
                </c:pt>
                <c:pt idx="164">
                  <c:v>78</c:v>
                </c:pt>
                <c:pt idx="165">
                  <c:v>78</c:v>
                </c:pt>
                <c:pt idx="166">
                  <c:v>79</c:v>
                </c:pt>
                <c:pt idx="167">
                  <c:v>79</c:v>
                </c:pt>
                <c:pt idx="168">
                  <c:v>79</c:v>
                </c:pt>
                <c:pt idx="169">
                  <c:v>80</c:v>
                </c:pt>
                <c:pt idx="170">
                  <c:v>80</c:v>
                </c:pt>
                <c:pt idx="171">
                  <c:v>80</c:v>
                </c:pt>
                <c:pt idx="172">
                  <c:v>80</c:v>
                </c:pt>
                <c:pt idx="173">
                  <c:v>81</c:v>
                </c:pt>
                <c:pt idx="174">
                  <c:v>81</c:v>
                </c:pt>
                <c:pt idx="175">
                  <c:v>82</c:v>
                </c:pt>
                <c:pt idx="176">
                  <c:v>83</c:v>
                </c:pt>
                <c:pt idx="177">
                  <c:v>83</c:v>
                </c:pt>
                <c:pt idx="178">
                  <c:v>84</c:v>
                </c:pt>
                <c:pt idx="179">
                  <c:v>84</c:v>
                </c:pt>
                <c:pt idx="180">
                  <c:v>84</c:v>
                </c:pt>
                <c:pt idx="181">
                  <c:v>85</c:v>
                </c:pt>
                <c:pt idx="182">
                  <c:v>86</c:v>
                </c:pt>
                <c:pt idx="183">
                  <c:v>86</c:v>
                </c:pt>
                <c:pt idx="184">
                  <c:v>87</c:v>
                </c:pt>
                <c:pt idx="185">
                  <c:v>87</c:v>
                </c:pt>
                <c:pt idx="186">
                  <c:v>87</c:v>
                </c:pt>
                <c:pt idx="187">
                  <c:v>88</c:v>
                </c:pt>
                <c:pt idx="188">
                  <c:v>89</c:v>
                </c:pt>
                <c:pt idx="189">
                  <c:v>89</c:v>
                </c:pt>
                <c:pt idx="190">
                  <c:v>89</c:v>
                </c:pt>
                <c:pt idx="191">
                  <c:v>89</c:v>
                </c:pt>
                <c:pt idx="192">
                  <c:v>90</c:v>
                </c:pt>
                <c:pt idx="193">
                  <c:v>91</c:v>
                </c:pt>
                <c:pt idx="194">
                  <c:v>91</c:v>
                </c:pt>
                <c:pt idx="195">
                  <c:v>92</c:v>
                </c:pt>
                <c:pt idx="196">
                  <c:v>92</c:v>
                </c:pt>
                <c:pt idx="197">
                  <c:v>93</c:v>
                </c:pt>
                <c:pt idx="198">
                  <c:v>94</c:v>
                </c:pt>
                <c:pt idx="199">
                  <c:v>95</c:v>
                </c:pt>
                <c:pt idx="200">
                  <c:v>96</c:v>
                </c:pt>
                <c:pt idx="201">
                  <c:v>97</c:v>
                </c:pt>
                <c:pt idx="202">
                  <c:v>98</c:v>
                </c:pt>
                <c:pt idx="203">
                  <c:v>99</c:v>
                </c:pt>
                <c:pt idx="204">
                  <c:v>100</c:v>
                </c:pt>
                <c:pt idx="205">
                  <c:v>100</c:v>
                </c:pt>
                <c:pt idx="206">
                  <c:v>100</c:v>
                </c:pt>
                <c:pt idx="207">
                  <c:v>101</c:v>
                </c:pt>
                <c:pt idx="208">
                  <c:v>101</c:v>
                </c:pt>
                <c:pt idx="209">
                  <c:v>101</c:v>
                </c:pt>
                <c:pt idx="210">
                  <c:v>101</c:v>
                </c:pt>
                <c:pt idx="211">
                  <c:v>102</c:v>
                </c:pt>
                <c:pt idx="212">
                  <c:v>103</c:v>
                </c:pt>
                <c:pt idx="213">
                  <c:v>104</c:v>
                </c:pt>
                <c:pt idx="214">
                  <c:v>104</c:v>
                </c:pt>
                <c:pt idx="215">
                  <c:v>105</c:v>
                </c:pt>
                <c:pt idx="216">
                  <c:v>106</c:v>
                </c:pt>
                <c:pt idx="217">
                  <c:v>107</c:v>
                </c:pt>
                <c:pt idx="218">
                  <c:v>108</c:v>
                </c:pt>
                <c:pt idx="219">
                  <c:v>109</c:v>
                </c:pt>
                <c:pt idx="220">
                  <c:v>109</c:v>
                </c:pt>
                <c:pt idx="221">
                  <c:v>109</c:v>
                </c:pt>
                <c:pt idx="222">
                  <c:v>109</c:v>
                </c:pt>
                <c:pt idx="223">
                  <c:v>109</c:v>
                </c:pt>
                <c:pt idx="224">
                  <c:v>109</c:v>
                </c:pt>
                <c:pt idx="225">
                  <c:v>109</c:v>
                </c:pt>
                <c:pt idx="226">
                  <c:v>110</c:v>
                </c:pt>
                <c:pt idx="227">
                  <c:v>111</c:v>
                </c:pt>
                <c:pt idx="228">
                  <c:v>112</c:v>
                </c:pt>
                <c:pt idx="229">
                  <c:v>113</c:v>
                </c:pt>
                <c:pt idx="230">
                  <c:v>113</c:v>
                </c:pt>
                <c:pt idx="231">
                  <c:v>113</c:v>
                </c:pt>
                <c:pt idx="232">
                  <c:v>113</c:v>
                </c:pt>
                <c:pt idx="233">
                  <c:v>113</c:v>
                </c:pt>
                <c:pt idx="234">
                  <c:v>114</c:v>
                </c:pt>
                <c:pt idx="235">
                  <c:v>115</c:v>
                </c:pt>
                <c:pt idx="236">
                  <c:v>116</c:v>
                </c:pt>
                <c:pt idx="237">
                  <c:v>116</c:v>
                </c:pt>
                <c:pt idx="238">
                  <c:v>117</c:v>
                </c:pt>
                <c:pt idx="239">
                  <c:v>118</c:v>
                </c:pt>
                <c:pt idx="240">
                  <c:v>119</c:v>
                </c:pt>
                <c:pt idx="241">
                  <c:v>119</c:v>
                </c:pt>
                <c:pt idx="242">
                  <c:v>119</c:v>
                </c:pt>
                <c:pt idx="243">
                  <c:v>120</c:v>
                </c:pt>
                <c:pt idx="244">
                  <c:v>120</c:v>
                </c:pt>
                <c:pt idx="245">
                  <c:v>120</c:v>
                </c:pt>
                <c:pt idx="246">
                  <c:v>121</c:v>
                </c:pt>
                <c:pt idx="247">
                  <c:v>122</c:v>
                </c:pt>
                <c:pt idx="248">
                  <c:v>123</c:v>
                </c:pt>
                <c:pt idx="249">
                  <c:v>124</c:v>
                </c:pt>
                <c:pt idx="250">
                  <c:v>125</c:v>
                </c:pt>
                <c:pt idx="251">
                  <c:v>125</c:v>
                </c:pt>
                <c:pt idx="252">
                  <c:v>126</c:v>
                </c:pt>
                <c:pt idx="253">
                  <c:v>126</c:v>
                </c:pt>
                <c:pt idx="254">
                  <c:v>126</c:v>
                </c:pt>
                <c:pt idx="255">
                  <c:v>126</c:v>
                </c:pt>
                <c:pt idx="256">
                  <c:v>126</c:v>
                </c:pt>
                <c:pt idx="257">
                  <c:v>127</c:v>
                </c:pt>
                <c:pt idx="258">
                  <c:v>128</c:v>
                </c:pt>
                <c:pt idx="259">
                  <c:v>128</c:v>
                </c:pt>
                <c:pt idx="260">
                  <c:v>129</c:v>
                </c:pt>
                <c:pt idx="261">
                  <c:v>130</c:v>
                </c:pt>
                <c:pt idx="262">
                  <c:v>130</c:v>
                </c:pt>
                <c:pt idx="263">
                  <c:v>131</c:v>
                </c:pt>
                <c:pt idx="264">
                  <c:v>132</c:v>
                </c:pt>
                <c:pt idx="265">
                  <c:v>133</c:v>
                </c:pt>
                <c:pt idx="266">
                  <c:v>134</c:v>
                </c:pt>
                <c:pt idx="267">
                  <c:v>135</c:v>
                </c:pt>
                <c:pt idx="268">
                  <c:v>136</c:v>
                </c:pt>
                <c:pt idx="269">
                  <c:v>137</c:v>
                </c:pt>
                <c:pt idx="270">
                  <c:v>137</c:v>
                </c:pt>
                <c:pt idx="271">
                  <c:v>137</c:v>
                </c:pt>
                <c:pt idx="272">
                  <c:v>137</c:v>
                </c:pt>
                <c:pt idx="273">
                  <c:v>137</c:v>
                </c:pt>
                <c:pt idx="274">
                  <c:v>137</c:v>
                </c:pt>
                <c:pt idx="275">
                  <c:v>137</c:v>
                </c:pt>
                <c:pt idx="276">
                  <c:v>137</c:v>
                </c:pt>
                <c:pt idx="277">
                  <c:v>138</c:v>
                </c:pt>
                <c:pt idx="278">
                  <c:v>139</c:v>
                </c:pt>
                <c:pt idx="279">
                  <c:v>140</c:v>
                </c:pt>
                <c:pt idx="280">
                  <c:v>140</c:v>
                </c:pt>
                <c:pt idx="281">
                  <c:v>141</c:v>
                </c:pt>
                <c:pt idx="282">
                  <c:v>142</c:v>
                </c:pt>
                <c:pt idx="283">
                  <c:v>143</c:v>
                </c:pt>
                <c:pt idx="284">
                  <c:v>143</c:v>
                </c:pt>
                <c:pt idx="285">
                  <c:v>143</c:v>
                </c:pt>
                <c:pt idx="286">
                  <c:v>144</c:v>
                </c:pt>
                <c:pt idx="287">
                  <c:v>144</c:v>
                </c:pt>
                <c:pt idx="288">
                  <c:v>145</c:v>
                </c:pt>
                <c:pt idx="289">
                  <c:v>145</c:v>
                </c:pt>
                <c:pt idx="290">
                  <c:v>145</c:v>
                </c:pt>
                <c:pt idx="291">
                  <c:v>146</c:v>
                </c:pt>
                <c:pt idx="292">
                  <c:v>147</c:v>
                </c:pt>
                <c:pt idx="293">
                  <c:v>148</c:v>
                </c:pt>
                <c:pt idx="294">
                  <c:v>149</c:v>
                </c:pt>
                <c:pt idx="295">
                  <c:v>150</c:v>
                </c:pt>
                <c:pt idx="296">
                  <c:v>150</c:v>
                </c:pt>
                <c:pt idx="297">
                  <c:v>151</c:v>
                </c:pt>
                <c:pt idx="298">
                  <c:v>151</c:v>
                </c:pt>
                <c:pt idx="299">
                  <c:v>152</c:v>
                </c:pt>
                <c:pt idx="300">
                  <c:v>153</c:v>
                </c:pt>
                <c:pt idx="301">
                  <c:v>154</c:v>
                </c:pt>
                <c:pt idx="302">
                  <c:v>154</c:v>
                </c:pt>
                <c:pt idx="303">
                  <c:v>155</c:v>
                </c:pt>
                <c:pt idx="304">
                  <c:v>156</c:v>
                </c:pt>
                <c:pt idx="305">
                  <c:v>157</c:v>
                </c:pt>
                <c:pt idx="306">
                  <c:v>158</c:v>
                </c:pt>
                <c:pt idx="307">
                  <c:v>159</c:v>
                </c:pt>
                <c:pt idx="308">
                  <c:v>159</c:v>
                </c:pt>
                <c:pt idx="309">
                  <c:v>159</c:v>
                </c:pt>
                <c:pt idx="310">
                  <c:v>159</c:v>
                </c:pt>
                <c:pt idx="311">
                  <c:v>159</c:v>
                </c:pt>
                <c:pt idx="312">
                  <c:v>159</c:v>
                </c:pt>
                <c:pt idx="313">
                  <c:v>159</c:v>
                </c:pt>
                <c:pt idx="314">
                  <c:v>160</c:v>
                </c:pt>
                <c:pt idx="315">
                  <c:v>161</c:v>
                </c:pt>
                <c:pt idx="316">
                  <c:v>162</c:v>
                </c:pt>
                <c:pt idx="317">
                  <c:v>163</c:v>
                </c:pt>
                <c:pt idx="318">
                  <c:v>164</c:v>
                </c:pt>
                <c:pt idx="319">
                  <c:v>165</c:v>
                </c:pt>
                <c:pt idx="320">
                  <c:v>165</c:v>
                </c:pt>
                <c:pt idx="321">
                  <c:v>166</c:v>
                </c:pt>
                <c:pt idx="322">
                  <c:v>166</c:v>
                </c:pt>
                <c:pt idx="323">
                  <c:v>167</c:v>
                </c:pt>
                <c:pt idx="324">
                  <c:v>168</c:v>
                </c:pt>
                <c:pt idx="325">
                  <c:v>168</c:v>
                </c:pt>
                <c:pt idx="326">
                  <c:v>168</c:v>
                </c:pt>
                <c:pt idx="327">
                  <c:v>168</c:v>
                </c:pt>
                <c:pt idx="328">
                  <c:v>169</c:v>
                </c:pt>
                <c:pt idx="329">
                  <c:v>169</c:v>
                </c:pt>
                <c:pt idx="330">
                  <c:v>170</c:v>
                </c:pt>
                <c:pt idx="331">
                  <c:v>170</c:v>
                </c:pt>
                <c:pt idx="332">
                  <c:v>171</c:v>
                </c:pt>
                <c:pt idx="333">
                  <c:v>172</c:v>
                </c:pt>
                <c:pt idx="334">
                  <c:v>173</c:v>
                </c:pt>
                <c:pt idx="335">
                  <c:v>174</c:v>
                </c:pt>
                <c:pt idx="336">
                  <c:v>175</c:v>
                </c:pt>
                <c:pt idx="337">
                  <c:v>176</c:v>
                </c:pt>
                <c:pt idx="338">
                  <c:v>177</c:v>
                </c:pt>
                <c:pt idx="339">
                  <c:v>177</c:v>
                </c:pt>
                <c:pt idx="340">
                  <c:v>178</c:v>
                </c:pt>
                <c:pt idx="341">
                  <c:v>179</c:v>
                </c:pt>
                <c:pt idx="342">
                  <c:v>179</c:v>
                </c:pt>
                <c:pt idx="343">
                  <c:v>180</c:v>
                </c:pt>
                <c:pt idx="344">
                  <c:v>181</c:v>
                </c:pt>
                <c:pt idx="345">
                  <c:v>182</c:v>
                </c:pt>
                <c:pt idx="346">
                  <c:v>183</c:v>
                </c:pt>
                <c:pt idx="347">
                  <c:v>184</c:v>
                </c:pt>
                <c:pt idx="348">
                  <c:v>184</c:v>
                </c:pt>
                <c:pt idx="349">
                  <c:v>184</c:v>
                </c:pt>
                <c:pt idx="350">
                  <c:v>184</c:v>
                </c:pt>
                <c:pt idx="351">
                  <c:v>185</c:v>
                </c:pt>
                <c:pt idx="352">
                  <c:v>186</c:v>
                </c:pt>
                <c:pt idx="353">
                  <c:v>187</c:v>
                </c:pt>
                <c:pt idx="354">
                  <c:v>187</c:v>
                </c:pt>
                <c:pt idx="355">
                  <c:v>187</c:v>
                </c:pt>
                <c:pt idx="356">
                  <c:v>187</c:v>
                </c:pt>
                <c:pt idx="357">
                  <c:v>188</c:v>
                </c:pt>
                <c:pt idx="358">
                  <c:v>188</c:v>
                </c:pt>
                <c:pt idx="359">
                  <c:v>188</c:v>
                </c:pt>
                <c:pt idx="360">
                  <c:v>189</c:v>
                </c:pt>
                <c:pt idx="361">
                  <c:v>189</c:v>
                </c:pt>
                <c:pt idx="362">
                  <c:v>190</c:v>
                </c:pt>
                <c:pt idx="363">
                  <c:v>190</c:v>
                </c:pt>
                <c:pt idx="364">
                  <c:v>190</c:v>
                </c:pt>
                <c:pt idx="365">
                  <c:v>190</c:v>
                </c:pt>
                <c:pt idx="366">
                  <c:v>190</c:v>
                </c:pt>
                <c:pt idx="367">
                  <c:v>190</c:v>
                </c:pt>
                <c:pt idx="368">
                  <c:v>190</c:v>
                </c:pt>
                <c:pt idx="369">
                  <c:v>190</c:v>
                </c:pt>
                <c:pt idx="370">
                  <c:v>191</c:v>
                </c:pt>
                <c:pt idx="371">
                  <c:v>192</c:v>
                </c:pt>
                <c:pt idx="372">
                  <c:v>192</c:v>
                </c:pt>
                <c:pt idx="373">
                  <c:v>193</c:v>
                </c:pt>
                <c:pt idx="374">
                  <c:v>194</c:v>
                </c:pt>
                <c:pt idx="375">
                  <c:v>195</c:v>
                </c:pt>
                <c:pt idx="376">
                  <c:v>195</c:v>
                </c:pt>
                <c:pt idx="377">
                  <c:v>195</c:v>
                </c:pt>
                <c:pt idx="378">
                  <c:v>196</c:v>
                </c:pt>
                <c:pt idx="379">
                  <c:v>196</c:v>
                </c:pt>
                <c:pt idx="380">
                  <c:v>196</c:v>
                </c:pt>
                <c:pt idx="381">
                  <c:v>196</c:v>
                </c:pt>
                <c:pt idx="382">
                  <c:v>197</c:v>
                </c:pt>
                <c:pt idx="383">
                  <c:v>197</c:v>
                </c:pt>
                <c:pt idx="384">
                  <c:v>197</c:v>
                </c:pt>
                <c:pt idx="385">
                  <c:v>198</c:v>
                </c:pt>
                <c:pt idx="386">
                  <c:v>199</c:v>
                </c:pt>
                <c:pt idx="387">
                  <c:v>199</c:v>
                </c:pt>
                <c:pt idx="388">
                  <c:v>199</c:v>
                </c:pt>
                <c:pt idx="389">
                  <c:v>199</c:v>
                </c:pt>
                <c:pt idx="390">
                  <c:v>200</c:v>
                </c:pt>
                <c:pt idx="391">
                  <c:v>201</c:v>
                </c:pt>
                <c:pt idx="392">
                  <c:v>202</c:v>
                </c:pt>
                <c:pt idx="393">
                  <c:v>202</c:v>
                </c:pt>
                <c:pt idx="394">
                  <c:v>202</c:v>
                </c:pt>
                <c:pt idx="395">
                  <c:v>203</c:v>
                </c:pt>
                <c:pt idx="396">
                  <c:v>203</c:v>
                </c:pt>
                <c:pt idx="397">
                  <c:v>204</c:v>
                </c:pt>
                <c:pt idx="398">
                  <c:v>204</c:v>
                </c:pt>
                <c:pt idx="399">
                  <c:v>205</c:v>
                </c:pt>
                <c:pt idx="400">
                  <c:v>205</c:v>
                </c:pt>
                <c:pt idx="401">
                  <c:v>206</c:v>
                </c:pt>
                <c:pt idx="402">
                  <c:v>207</c:v>
                </c:pt>
                <c:pt idx="403">
                  <c:v>207</c:v>
                </c:pt>
                <c:pt idx="404">
                  <c:v>207</c:v>
                </c:pt>
                <c:pt idx="405">
                  <c:v>207</c:v>
                </c:pt>
                <c:pt idx="406">
                  <c:v>208</c:v>
                </c:pt>
                <c:pt idx="407">
                  <c:v>208</c:v>
                </c:pt>
                <c:pt idx="408">
                  <c:v>208</c:v>
                </c:pt>
                <c:pt idx="409">
                  <c:v>209</c:v>
                </c:pt>
                <c:pt idx="410">
                  <c:v>210</c:v>
                </c:pt>
                <c:pt idx="411">
                  <c:v>211</c:v>
                </c:pt>
                <c:pt idx="412">
                  <c:v>212</c:v>
                </c:pt>
                <c:pt idx="413">
                  <c:v>213</c:v>
                </c:pt>
                <c:pt idx="414">
                  <c:v>213</c:v>
                </c:pt>
                <c:pt idx="415">
                  <c:v>214</c:v>
                </c:pt>
                <c:pt idx="416">
                  <c:v>215</c:v>
                </c:pt>
                <c:pt idx="417">
                  <c:v>216</c:v>
                </c:pt>
                <c:pt idx="418">
                  <c:v>217</c:v>
                </c:pt>
                <c:pt idx="419">
                  <c:v>217</c:v>
                </c:pt>
                <c:pt idx="420">
                  <c:v>217</c:v>
                </c:pt>
                <c:pt idx="421">
                  <c:v>217</c:v>
                </c:pt>
                <c:pt idx="422">
                  <c:v>217</c:v>
                </c:pt>
                <c:pt idx="423">
                  <c:v>217</c:v>
                </c:pt>
                <c:pt idx="424">
                  <c:v>217</c:v>
                </c:pt>
                <c:pt idx="425">
                  <c:v>217</c:v>
                </c:pt>
                <c:pt idx="426">
                  <c:v>217</c:v>
                </c:pt>
                <c:pt idx="427">
                  <c:v>218</c:v>
                </c:pt>
                <c:pt idx="428">
                  <c:v>218</c:v>
                </c:pt>
                <c:pt idx="429">
                  <c:v>218</c:v>
                </c:pt>
                <c:pt idx="430">
                  <c:v>218</c:v>
                </c:pt>
                <c:pt idx="431">
                  <c:v>219</c:v>
                </c:pt>
                <c:pt idx="432">
                  <c:v>219</c:v>
                </c:pt>
                <c:pt idx="433">
                  <c:v>220</c:v>
                </c:pt>
                <c:pt idx="434">
                  <c:v>221</c:v>
                </c:pt>
                <c:pt idx="435">
                  <c:v>221</c:v>
                </c:pt>
                <c:pt idx="436">
                  <c:v>221</c:v>
                </c:pt>
                <c:pt idx="437">
                  <c:v>221</c:v>
                </c:pt>
                <c:pt idx="438">
                  <c:v>222</c:v>
                </c:pt>
                <c:pt idx="439">
                  <c:v>222</c:v>
                </c:pt>
                <c:pt idx="440">
                  <c:v>222</c:v>
                </c:pt>
                <c:pt idx="441">
                  <c:v>222</c:v>
                </c:pt>
                <c:pt idx="442">
                  <c:v>222</c:v>
                </c:pt>
                <c:pt idx="443">
                  <c:v>222</c:v>
                </c:pt>
                <c:pt idx="444">
                  <c:v>223</c:v>
                </c:pt>
                <c:pt idx="445">
                  <c:v>224</c:v>
                </c:pt>
                <c:pt idx="446">
                  <c:v>225</c:v>
                </c:pt>
                <c:pt idx="447">
                  <c:v>225</c:v>
                </c:pt>
                <c:pt idx="448">
                  <c:v>226</c:v>
                </c:pt>
                <c:pt idx="449">
                  <c:v>227</c:v>
                </c:pt>
                <c:pt idx="450">
                  <c:v>227</c:v>
                </c:pt>
                <c:pt idx="451">
                  <c:v>227</c:v>
                </c:pt>
                <c:pt idx="452">
                  <c:v>227</c:v>
                </c:pt>
                <c:pt idx="453">
                  <c:v>227</c:v>
                </c:pt>
                <c:pt idx="454">
                  <c:v>227</c:v>
                </c:pt>
                <c:pt idx="455">
                  <c:v>227</c:v>
                </c:pt>
                <c:pt idx="456">
                  <c:v>227</c:v>
                </c:pt>
                <c:pt idx="457">
                  <c:v>227</c:v>
                </c:pt>
                <c:pt idx="458">
                  <c:v>227</c:v>
                </c:pt>
                <c:pt idx="459">
                  <c:v>227</c:v>
                </c:pt>
                <c:pt idx="460">
                  <c:v>227</c:v>
                </c:pt>
                <c:pt idx="461">
                  <c:v>227</c:v>
                </c:pt>
                <c:pt idx="462">
                  <c:v>227</c:v>
                </c:pt>
                <c:pt idx="463">
                  <c:v>228</c:v>
                </c:pt>
                <c:pt idx="464">
                  <c:v>229</c:v>
                </c:pt>
                <c:pt idx="465">
                  <c:v>230</c:v>
                </c:pt>
                <c:pt idx="466">
                  <c:v>231</c:v>
                </c:pt>
                <c:pt idx="467">
                  <c:v>232</c:v>
                </c:pt>
                <c:pt idx="468">
                  <c:v>233</c:v>
                </c:pt>
                <c:pt idx="469">
                  <c:v>234</c:v>
                </c:pt>
                <c:pt idx="470">
                  <c:v>235</c:v>
                </c:pt>
                <c:pt idx="471">
                  <c:v>236</c:v>
                </c:pt>
                <c:pt idx="472">
                  <c:v>237</c:v>
                </c:pt>
                <c:pt idx="473">
                  <c:v>238</c:v>
                </c:pt>
                <c:pt idx="474">
                  <c:v>238</c:v>
                </c:pt>
                <c:pt idx="475">
                  <c:v>238</c:v>
                </c:pt>
                <c:pt idx="476">
                  <c:v>238</c:v>
                </c:pt>
                <c:pt idx="477">
                  <c:v>238</c:v>
                </c:pt>
                <c:pt idx="478">
                  <c:v>238</c:v>
                </c:pt>
                <c:pt idx="479">
                  <c:v>238</c:v>
                </c:pt>
                <c:pt idx="480">
                  <c:v>238</c:v>
                </c:pt>
                <c:pt idx="481">
                  <c:v>238</c:v>
                </c:pt>
                <c:pt idx="482">
                  <c:v>239</c:v>
                </c:pt>
                <c:pt idx="483">
                  <c:v>240</c:v>
                </c:pt>
                <c:pt idx="484">
                  <c:v>240</c:v>
                </c:pt>
                <c:pt idx="485">
                  <c:v>241</c:v>
                </c:pt>
                <c:pt idx="486">
                  <c:v>242</c:v>
                </c:pt>
                <c:pt idx="487">
                  <c:v>243</c:v>
                </c:pt>
                <c:pt idx="488">
                  <c:v>244</c:v>
                </c:pt>
                <c:pt idx="489">
                  <c:v>244</c:v>
                </c:pt>
                <c:pt idx="490">
                  <c:v>245</c:v>
                </c:pt>
                <c:pt idx="491">
                  <c:v>246</c:v>
                </c:pt>
                <c:pt idx="492">
                  <c:v>247</c:v>
                </c:pt>
                <c:pt idx="493">
                  <c:v>248</c:v>
                </c:pt>
                <c:pt idx="494">
                  <c:v>249</c:v>
                </c:pt>
                <c:pt idx="495">
                  <c:v>250</c:v>
                </c:pt>
                <c:pt idx="496">
                  <c:v>250</c:v>
                </c:pt>
                <c:pt idx="497">
                  <c:v>251</c:v>
                </c:pt>
                <c:pt idx="498">
                  <c:v>251</c:v>
                </c:pt>
                <c:pt idx="499">
                  <c:v>251</c:v>
                </c:pt>
                <c:pt idx="500">
                  <c:v>251</c:v>
                </c:pt>
                <c:pt idx="501">
                  <c:v>251</c:v>
                </c:pt>
                <c:pt idx="502">
                  <c:v>251</c:v>
                </c:pt>
                <c:pt idx="503">
                  <c:v>251</c:v>
                </c:pt>
                <c:pt idx="504">
                  <c:v>251</c:v>
                </c:pt>
                <c:pt idx="505">
                  <c:v>252</c:v>
                </c:pt>
                <c:pt idx="506">
                  <c:v>252</c:v>
                </c:pt>
                <c:pt idx="507">
                  <c:v>252</c:v>
                </c:pt>
                <c:pt idx="508">
                  <c:v>252</c:v>
                </c:pt>
                <c:pt idx="509">
                  <c:v>252</c:v>
                </c:pt>
                <c:pt idx="510">
                  <c:v>252</c:v>
                </c:pt>
                <c:pt idx="511">
                  <c:v>252</c:v>
                </c:pt>
                <c:pt idx="512">
                  <c:v>252</c:v>
                </c:pt>
                <c:pt idx="513">
                  <c:v>252</c:v>
                </c:pt>
                <c:pt idx="514">
                  <c:v>252</c:v>
                </c:pt>
                <c:pt idx="515">
                  <c:v>253</c:v>
                </c:pt>
                <c:pt idx="516">
                  <c:v>253</c:v>
                </c:pt>
                <c:pt idx="517">
                  <c:v>253</c:v>
                </c:pt>
                <c:pt idx="518">
                  <c:v>253</c:v>
                </c:pt>
                <c:pt idx="519">
                  <c:v>254</c:v>
                </c:pt>
                <c:pt idx="520">
                  <c:v>255</c:v>
                </c:pt>
                <c:pt idx="521">
                  <c:v>255</c:v>
                </c:pt>
                <c:pt idx="522">
                  <c:v>255</c:v>
                </c:pt>
                <c:pt idx="523">
                  <c:v>255</c:v>
                </c:pt>
                <c:pt idx="524">
                  <c:v>256</c:v>
                </c:pt>
                <c:pt idx="525">
                  <c:v>257</c:v>
                </c:pt>
                <c:pt idx="526">
                  <c:v>257</c:v>
                </c:pt>
                <c:pt idx="527">
                  <c:v>258</c:v>
                </c:pt>
                <c:pt idx="528">
                  <c:v>258</c:v>
                </c:pt>
                <c:pt idx="529">
                  <c:v>258</c:v>
                </c:pt>
                <c:pt idx="530">
                  <c:v>259</c:v>
                </c:pt>
                <c:pt idx="531">
                  <c:v>259</c:v>
                </c:pt>
                <c:pt idx="532">
                  <c:v>260</c:v>
                </c:pt>
                <c:pt idx="533">
                  <c:v>261</c:v>
                </c:pt>
                <c:pt idx="534">
                  <c:v>261</c:v>
                </c:pt>
                <c:pt idx="535">
                  <c:v>262</c:v>
                </c:pt>
                <c:pt idx="536">
                  <c:v>262</c:v>
                </c:pt>
                <c:pt idx="537">
                  <c:v>263</c:v>
                </c:pt>
                <c:pt idx="538">
                  <c:v>264</c:v>
                </c:pt>
                <c:pt idx="539">
                  <c:v>264</c:v>
                </c:pt>
                <c:pt idx="540">
                  <c:v>264</c:v>
                </c:pt>
                <c:pt idx="541">
                  <c:v>264</c:v>
                </c:pt>
                <c:pt idx="542">
                  <c:v>264</c:v>
                </c:pt>
                <c:pt idx="543">
                  <c:v>264</c:v>
                </c:pt>
                <c:pt idx="544">
                  <c:v>264</c:v>
                </c:pt>
                <c:pt idx="545">
                  <c:v>264</c:v>
                </c:pt>
                <c:pt idx="546">
                  <c:v>265</c:v>
                </c:pt>
                <c:pt idx="547">
                  <c:v>265</c:v>
                </c:pt>
                <c:pt idx="548">
                  <c:v>265</c:v>
                </c:pt>
                <c:pt idx="549">
                  <c:v>265</c:v>
                </c:pt>
                <c:pt idx="550">
                  <c:v>265</c:v>
                </c:pt>
                <c:pt idx="551">
                  <c:v>266</c:v>
                </c:pt>
                <c:pt idx="552">
                  <c:v>267</c:v>
                </c:pt>
                <c:pt idx="553">
                  <c:v>268</c:v>
                </c:pt>
                <c:pt idx="554">
                  <c:v>268</c:v>
                </c:pt>
                <c:pt idx="555">
                  <c:v>268</c:v>
                </c:pt>
                <c:pt idx="556">
                  <c:v>268</c:v>
                </c:pt>
                <c:pt idx="557">
                  <c:v>268</c:v>
                </c:pt>
                <c:pt idx="558">
                  <c:v>268</c:v>
                </c:pt>
                <c:pt idx="559">
                  <c:v>268</c:v>
                </c:pt>
                <c:pt idx="560">
                  <c:v>269</c:v>
                </c:pt>
                <c:pt idx="561">
                  <c:v>270</c:v>
                </c:pt>
                <c:pt idx="562">
                  <c:v>270</c:v>
                </c:pt>
                <c:pt idx="563">
                  <c:v>270</c:v>
                </c:pt>
                <c:pt idx="564">
                  <c:v>271</c:v>
                </c:pt>
                <c:pt idx="565">
                  <c:v>271</c:v>
                </c:pt>
                <c:pt idx="566">
                  <c:v>272</c:v>
                </c:pt>
                <c:pt idx="567">
                  <c:v>273</c:v>
                </c:pt>
                <c:pt idx="568">
                  <c:v>273</c:v>
                </c:pt>
                <c:pt idx="569">
                  <c:v>273</c:v>
                </c:pt>
                <c:pt idx="570">
                  <c:v>273</c:v>
                </c:pt>
                <c:pt idx="571">
                  <c:v>273</c:v>
                </c:pt>
                <c:pt idx="572">
                  <c:v>274</c:v>
                </c:pt>
                <c:pt idx="573">
                  <c:v>274</c:v>
                </c:pt>
                <c:pt idx="574">
                  <c:v>274</c:v>
                </c:pt>
                <c:pt idx="575">
                  <c:v>275</c:v>
                </c:pt>
                <c:pt idx="576">
                  <c:v>276</c:v>
                </c:pt>
                <c:pt idx="577">
                  <c:v>276</c:v>
                </c:pt>
                <c:pt idx="578">
                  <c:v>276</c:v>
                </c:pt>
                <c:pt idx="579">
                  <c:v>277</c:v>
                </c:pt>
                <c:pt idx="580">
                  <c:v>277</c:v>
                </c:pt>
                <c:pt idx="581">
                  <c:v>277</c:v>
                </c:pt>
                <c:pt idx="582">
                  <c:v>277</c:v>
                </c:pt>
                <c:pt idx="583">
                  <c:v>278</c:v>
                </c:pt>
                <c:pt idx="584">
                  <c:v>279</c:v>
                </c:pt>
                <c:pt idx="585">
                  <c:v>279</c:v>
                </c:pt>
                <c:pt idx="586">
                  <c:v>280</c:v>
                </c:pt>
                <c:pt idx="587">
                  <c:v>281</c:v>
                </c:pt>
                <c:pt idx="588">
                  <c:v>281</c:v>
                </c:pt>
                <c:pt idx="589">
                  <c:v>282</c:v>
                </c:pt>
                <c:pt idx="590">
                  <c:v>282</c:v>
                </c:pt>
                <c:pt idx="591">
                  <c:v>282</c:v>
                </c:pt>
                <c:pt idx="592">
                  <c:v>283</c:v>
                </c:pt>
                <c:pt idx="593">
                  <c:v>283</c:v>
                </c:pt>
                <c:pt idx="594">
                  <c:v>284</c:v>
                </c:pt>
                <c:pt idx="595">
                  <c:v>285</c:v>
                </c:pt>
                <c:pt idx="596">
                  <c:v>286</c:v>
                </c:pt>
                <c:pt idx="597">
                  <c:v>287</c:v>
                </c:pt>
                <c:pt idx="598">
                  <c:v>287</c:v>
                </c:pt>
                <c:pt idx="599">
                  <c:v>287</c:v>
                </c:pt>
                <c:pt idx="600">
                  <c:v>288</c:v>
                </c:pt>
                <c:pt idx="601">
                  <c:v>288</c:v>
                </c:pt>
                <c:pt idx="602">
                  <c:v>288</c:v>
                </c:pt>
                <c:pt idx="603">
                  <c:v>288</c:v>
                </c:pt>
                <c:pt idx="604">
                  <c:v>288</c:v>
                </c:pt>
                <c:pt idx="605">
                  <c:v>288</c:v>
                </c:pt>
                <c:pt idx="606">
                  <c:v>289</c:v>
                </c:pt>
                <c:pt idx="607">
                  <c:v>290</c:v>
                </c:pt>
                <c:pt idx="608">
                  <c:v>291</c:v>
                </c:pt>
                <c:pt idx="609">
                  <c:v>292</c:v>
                </c:pt>
                <c:pt idx="610">
                  <c:v>293</c:v>
                </c:pt>
                <c:pt idx="611">
                  <c:v>294</c:v>
                </c:pt>
                <c:pt idx="612">
                  <c:v>294</c:v>
                </c:pt>
                <c:pt idx="613">
                  <c:v>294</c:v>
                </c:pt>
                <c:pt idx="614">
                  <c:v>294</c:v>
                </c:pt>
                <c:pt idx="615">
                  <c:v>295</c:v>
                </c:pt>
                <c:pt idx="616">
                  <c:v>295</c:v>
                </c:pt>
                <c:pt idx="617">
                  <c:v>295</c:v>
                </c:pt>
                <c:pt idx="618">
                  <c:v>295</c:v>
                </c:pt>
                <c:pt idx="619">
                  <c:v>295</c:v>
                </c:pt>
                <c:pt idx="620">
                  <c:v>295</c:v>
                </c:pt>
                <c:pt idx="621">
                  <c:v>295</c:v>
                </c:pt>
                <c:pt idx="622">
                  <c:v>295</c:v>
                </c:pt>
                <c:pt idx="623">
                  <c:v>295</c:v>
                </c:pt>
                <c:pt idx="624">
                  <c:v>295</c:v>
                </c:pt>
                <c:pt idx="625">
                  <c:v>295</c:v>
                </c:pt>
                <c:pt idx="626">
                  <c:v>296</c:v>
                </c:pt>
                <c:pt idx="627">
                  <c:v>296</c:v>
                </c:pt>
                <c:pt idx="628">
                  <c:v>297</c:v>
                </c:pt>
                <c:pt idx="629">
                  <c:v>298</c:v>
                </c:pt>
                <c:pt idx="630">
                  <c:v>299</c:v>
                </c:pt>
                <c:pt idx="631">
                  <c:v>300</c:v>
                </c:pt>
                <c:pt idx="632">
                  <c:v>301</c:v>
                </c:pt>
                <c:pt idx="633">
                  <c:v>302</c:v>
                </c:pt>
                <c:pt idx="634">
                  <c:v>303</c:v>
                </c:pt>
                <c:pt idx="635">
                  <c:v>304</c:v>
                </c:pt>
                <c:pt idx="636">
                  <c:v>304</c:v>
                </c:pt>
                <c:pt idx="637">
                  <c:v>305</c:v>
                </c:pt>
                <c:pt idx="638">
                  <c:v>306</c:v>
                </c:pt>
                <c:pt idx="639">
                  <c:v>307</c:v>
                </c:pt>
                <c:pt idx="640">
                  <c:v>307</c:v>
                </c:pt>
                <c:pt idx="641">
                  <c:v>307</c:v>
                </c:pt>
                <c:pt idx="642">
                  <c:v>307</c:v>
                </c:pt>
                <c:pt idx="643">
                  <c:v>307</c:v>
                </c:pt>
                <c:pt idx="644">
                  <c:v>307</c:v>
                </c:pt>
                <c:pt idx="645">
                  <c:v>307</c:v>
                </c:pt>
                <c:pt idx="646">
                  <c:v>308</c:v>
                </c:pt>
                <c:pt idx="647">
                  <c:v>309</c:v>
                </c:pt>
                <c:pt idx="648">
                  <c:v>310</c:v>
                </c:pt>
                <c:pt idx="649">
                  <c:v>310</c:v>
                </c:pt>
                <c:pt idx="650">
                  <c:v>311</c:v>
                </c:pt>
                <c:pt idx="651">
                  <c:v>311</c:v>
                </c:pt>
                <c:pt idx="652">
                  <c:v>312</c:v>
                </c:pt>
                <c:pt idx="653">
                  <c:v>313</c:v>
                </c:pt>
                <c:pt idx="654">
                  <c:v>314</c:v>
                </c:pt>
                <c:pt idx="655">
                  <c:v>314</c:v>
                </c:pt>
                <c:pt idx="656">
                  <c:v>314</c:v>
                </c:pt>
                <c:pt idx="657">
                  <c:v>315</c:v>
                </c:pt>
                <c:pt idx="658">
                  <c:v>316</c:v>
                </c:pt>
                <c:pt idx="659">
                  <c:v>317</c:v>
                </c:pt>
                <c:pt idx="660">
                  <c:v>318</c:v>
                </c:pt>
                <c:pt idx="661">
                  <c:v>318</c:v>
                </c:pt>
                <c:pt idx="662">
                  <c:v>318</c:v>
                </c:pt>
                <c:pt idx="663">
                  <c:v>319</c:v>
                </c:pt>
                <c:pt idx="664">
                  <c:v>319</c:v>
                </c:pt>
                <c:pt idx="665">
                  <c:v>319</c:v>
                </c:pt>
                <c:pt idx="666">
                  <c:v>319</c:v>
                </c:pt>
                <c:pt idx="667">
                  <c:v>320</c:v>
                </c:pt>
                <c:pt idx="668">
                  <c:v>320</c:v>
                </c:pt>
                <c:pt idx="669">
                  <c:v>320</c:v>
                </c:pt>
                <c:pt idx="670">
                  <c:v>320</c:v>
                </c:pt>
                <c:pt idx="671">
                  <c:v>321</c:v>
                </c:pt>
                <c:pt idx="672">
                  <c:v>321</c:v>
                </c:pt>
                <c:pt idx="673">
                  <c:v>321</c:v>
                </c:pt>
                <c:pt idx="674">
                  <c:v>322</c:v>
                </c:pt>
                <c:pt idx="675">
                  <c:v>323</c:v>
                </c:pt>
                <c:pt idx="676">
                  <c:v>324</c:v>
                </c:pt>
                <c:pt idx="677">
                  <c:v>324</c:v>
                </c:pt>
                <c:pt idx="678">
                  <c:v>324</c:v>
                </c:pt>
                <c:pt idx="679">
                  <c:v>324</c:v>
                </c:pt>
                <c:pt idx="680">
                  <c:v>325</c:v>
                </c:pt>
                <c:pt idx="681">
                  <c:v>325</c:v>
                </c:pt>
                <c:pt idx="682">
                  <c:v>325</c:v>
                </c:pt>
                <c:pt idx="683">
                  <c:v>325</c:v>
                </c:pt>
                <c:pt idx="684">
                  <c:v>325</c:v>
                </c:pt>
                <c:pt idx="685">
                  <c:v>325</c:v>
                </c:pt>
                <c:pt idx="686">
                  <c:v>325</c:v>
                </c:pt>
                <c:pt idx="687">
                  <c:v>325</c:v>
                </c:pt>
                <c:pt idx="688">
                  <c:v>326</c:v>
                </c:pt>
                <c:pt idx="689">
                  <c:v>327</c:v>
                </c:pt>
                <c:pt idx="690">
                  <c:v>328</c:v>
                </c:pt>
                <c:pt idx="691">
                  <c:v>328</c:v>
                </c:pt>
                <c:pt idx="692">
                  <c:v>328</c:v>
                </c:pt>
                <c:pt idx="693">
                  <c:v>329</c:v>
                </c:pt>
                <c:pt idx="694">
                  <c:v>329</c:v>
                </c:pt>
                <c:pt idx="695">
                  <c:v>329</c:v>
                </c:pt>
                <c:pt idx="696">
                  <c:v>329</c:v>
                </c:pt>
                <c:pt idx="697">
                  <c:v>330</c:v>
                </c:pt>
                <c:pt idx="698">
                  <c:v>330</c:v>
                </c:pt>
                <c:pt idx="699">
                  <c:v>330</c:v>
                </c:pt>
                <c:pt idx="700">
                  <c:v>330</c:v>
                </c:pt>
                <c:pt idx="701">
                  <c:v>331</c:v>
                </c:pt>
                <c:pt idx="702">
                  <c:v>332</c:v>
                </c:pt>
                <c:pt idx="703">
                  <c:v>333</c:v>
                </c:pt>
                <c:pt idx="704">
                  <c:v>334</c:v>
                </c:pt>
                <c:pt idx="705">
                  <c:v>335</c:v>
                </c:pt>
                <c:pt idx="706">
                  <c:v>336</c:v>
                </c:pt>
                <c:pt idx="707">
                  <c:v>337</c:v>
                </c:pt>
                <c:pt idx="708">
                  <c:v>338</c:v>
                </c:pt>
                <c:pt idx="709">
                  <c:v>339</c:v>
                </c:pt>
                <c:pt idx="710">
                  <c:v>340</c:v>
                </c:pt>
                <c:pt idx="711">
                  <c:v>341</c:v>
                </c:pt>
                <c:pt idx="712">
                  <c:v>341</c:v>
                </c:pt>
                <c:pt idx="713">
                  <c:v>342</c:v>
                </c:pt>
                <c:pt idx="714">
                  <c:v>342</c:v>
                </c:pt>
                <c:pt idx="715">
                  <c:v>342</c:v>
                </c:pt>
                <c:pt idx="716">
                  <c:v>342</c:v>
                </c:pt>
                <c:pt idx="717">
                  <c:v>343</c:v>
                </c:pt>
                <c:pt idx="718">
                  <c:v>343</c:v>
                </c:pt>
                <c:pt idx="719">
                  <c:v>343</c:v>
                </c:pt>
                <c:pt idx="720">
                  <c:v>343</c:v>
                </c:pt>
                <c:pt idx="721">
                  <c:v>343</c:v>
                </c:pt>
                <c:pt idx="722">
                  <c:v>343</c:v>
                </c:pt>
                <c:pt idx="723">
                  <c:v>344</c:v>
                </c:pt>
                <c:pt idx="724">
                  <c:v>345</c:v>
                </c:pt>
                <c:pt idx="725">
                  <c:v>346</c:v>
                </c:pt>
                <c:pt idx="726">
                  <c:v>347</c:v>
                </c:pt>
                <c:pt idx="727">
                  <c:v>347</c:v>
                </c:pt>
                <c:pt idx="728">
                  <c:v>347</c:v>
                </c:pt>
                <c:pt idx="729">
                  <c:v>348</c:v>
                </c:pt>
                <c:pt idx="730">
                  <c:v>348</c:v>
                </c:pt>
                <c:pt idx="731">
                  <c:v>348</c:v>
                </c:pt>
                <c:pt idx="732">
                  <c:v>348</c:v>
                </c:pt>
                <c:pt idx="733">
                  <c:v>349</c:v>
                </c:pt>
                <c:pt idx="734">
                  <c:v>349</c:v>
                </c:pt>
                <c:pt idx="735">
                  <c:v>350</c:v>
                </c:pt>
                <c:pt idx="736">
                  <c:v>350</c:v>
                </c:pt>
                <c:pt idx="737">
                  <c:v>350</c:v>
                </c:pt>
                <c:pt idx="738">
                  <c:v>350</c:v>
                </c:pt>
                <c:pt idx="739">
                  <c:v>350</c:v>
                </c:pt>
                <c:pt idx="740">
                  <c:v>351</c:v>
                </c:pt>
                <c:pt idx="741">
                  <c:v>352</c:v>
                </c:pt>
                <c:pt idx="742">
                  <c:v>353</c:v>
                </c:pt>
                <c:pt idx="743">
                  <c:v>354</c:v>
                </c:pt>
                <c:pt idx="744">
                  <c:v>355</c:v>
                </c:pt>
                <c:pt idx="745">
                  <c:v>355</c:v>
                </c:pt>
                <c:pt idx="746">
                  <c:v>355</c:v>
                </c:pt>
                <c:pt idx="747">
                  <c:v>355</c:v>
                </c:pt>
                <c:pt idx="748">
                  <c:v>355</c:v>
                </c:pt>
                <c:pt idx="749">
                  <c:v>355</c:v>
                </c:pt>
                <c:pt idx="750">
                  <c:v>355</c:v>
                </c:pt>
                <c:pt idx="751">
                  <c:v>355</c:v>
                </c:pt>
                <c:pt idx="752">
                  <c:v>355</c:v>
                </c:pt>
                <c:pt idx="753">
                  <c:v>356</c:v>
                </c:pt>
                <c:pt idx="754">
                  <c:v>357</c:v>
                </c:pt>
                <c:pt idx="755">
                  <c:v>358</c:v>
                </c:pt>
                <c:pt idx="756">
                  <c:v>359</c:v>
                </c:pt>
                <c:pt idx="757">
                  <c:v>359</c:v>
                </c:pt>
                <c:pt idx="758">
                  <c:v>359</c:v>
                </c:pt>
                <c:pt idx="759">
                  <c:v>359</c:v>
                </c:pt>
                <c:pt idx="760">
                  <c:v>360</c:v>
                </c:pt>
                <c:pt idx="761">
                  <c:v>361</c:v>
                </c:pt>
                <c:pt idx="762">
                  <c:v>361</c:v>
                </c:pt>
                <c:pt idx="763">
                  <c:v>361</c:v>
                </c:pt>
                <c:pt idx="764">
                  <c:v>361</c:v>
                </c:pt>
                <c:pt idx="765">
                  <c:v>362</c:v>
                </c:pt>
                <c:pt idx="766">
                  <c:v>363</c:v>
                </c:pt>
                <c:pt idx="767">
                  <c:v>363</c:v>
                </c:pt>
                <c:pt idx="768">
                  <c:v>364</c:v>
                </c:pt>
                <c:pt idx="769">
                  <c:v>365</c:v>
                </c:pt>
                <c:pt idx="770">
                  <c:v>366</c:v>
                </c:pt>
                <c:pt idx="771">
                  <c:v>367</c:v>
                </c:pt>
                <c:pt idx="772">
                  <c:v>367</c:v>
                </c:pt>
                <c:pt idx="773">
                  <c:v>368</c:v>
                </c:pt>
                <c:pt idx="774">
                  <c:v>369</c:v>
                </c:pt>
                <c:pt idx="775">
                  <c:v>369</c:v>
                </c:pt>
                <c:pt idx="776">
                  <c:v>370</c:v>
                </c:pt>
                <c:pt idx="777">
                  <c:v>370</c:v>
                </c:pt>
                <c:pt idx="778">
                  <c:v>370</c:v>
                </c:pt>
                <c:pt idx="779">
                  <c:v>371</c:v>
                </c:pt>
                <c:pt idx="780">
                  <c:v>371</c:v>
                </c:pt>
                <c:pt idx="781">
                  <c:v>371</c:v>
                </c:pt>
                <c:pt idx="782">
                  <c:v>371</c:v>
                </c:pt>
                <c:pt idx="783">
                  <c:v>372</c:v>
                </c:pt>
                <c:pt idx="784">
                  <c:v>373</c:v>
                </c:pt>
                <c:pt idx="785">
                  <c:v>374</c:v>
                </c:pt>
                <c:pt idx="786">
                  <c:v>375</c:v>
                </c:pt>
                <c:pt idx="787">
                  <c:v>375</c:v>
                </c:pt>
                <c:pt idx="788">
                  <c:v>376</c:v>
                </c:pt>
                <c:pt idx="789">
                  <c:v>377</c:v>
                </c:pt>
                <c:pt idx="790">
                  <c:v>377</c:v>
                </c:pt>
                <c:pt idx="791">
                  <c:v>377</c:v>
                </c:pt>
                <c:pt idx="792">
                  <c:v>378</c:v>
                </c:pt>
                <c:pt idx="793">
                  <c:v>379</c:v>
                </c:pt>
                <c:pt idx="794">
                  <c:v>379</c:v>
                </c:pt>
                <c:pt idx="795">
                  <c:v>379</c:v>
                </c:pt>
                <c:pt idx="796">
                  <c:v>380</c:v>
                </c:pt>
                <c:pt idx="797">
                  <c:v>380</c:v>
                </c:pt>
                <c:pt idx="798">
                  <c:v>380</c:v>
                </c:pt>
                <c:pt idx="799">
                  <c:v>381</c:v>
                </c:pt>
                <c:pt idx="800">
                  <c:v>382</c:v>
                </c:pt>
                <c:pt idx="801">
                  <c:v>383</c:v>
                </c:pt>
                <c:pt idx="802">
                  <c:v>384</c:v>
                </c:pt>
                <c:pt idx="803">
                  <c:v>384</c:v>
                </c:pt>
                <c:pt idx="804">
                  <c:v>384</c:v>
                </c:pt>
                <c:pt idx="805">
                  <c:v>385</c:v>
                </c:pt>
                <c:pt idx="806">
                  <c:v>385</c:v>
                </c:pt>
                <c:pt idx="807">
                  <c:v>385</c:v>
                </c:pt>
                <c:pt idx="808">
                  <c:v>385</c:v>
                </c:pt>
                <c:pt idx="809">
                  <c:v>385</c:v>
                </c:pt>
                <c:pt idx="810">
                  <c:v>386</c:v>
                </c:pt>
                <c:pt idx="811">
                  <c:v>387</c:v>
                </c:pt>
                <c:pt idx="812">
                  <c:v>388</c:v>
                </c:pt>
                <c:pt idx="813">
                  <c:v>388</c:v>
                </c:pt>
                <c:pt idx="814">
                  <c:v>389</c:v>
                </c:pt>
                <c:pt idx="815">
                  <c:v>390</c:v>
                </c:pt>
                <c:pt idx="816">
                  <c:v>391</c:v>
                </c:pt>
                <c:pt idx="817">
                  <c:v>392</c:v>
                </c:pt>
                <c:pt idx="818">
                  <c:v>393</c:v>
                </c:pt>
                <c:pt idx="819">
                  <c:v>394</c:v>
                </c:pt>
                <c:pt idx="820">
                  <c:v>395</c:v>
                </c:pt>
                <c:pt idx="821">
                  <c:v>396</c:v>
                </c:pt>
                <c:pt idx="822">
                  <c:v>396</c:v>
                </c:pt>
                <c:pt idx="823">
                  <c:v>397</c:v>
                </c:pt>
                <c:pt idx="824">
                  <c:v>398</c:v>
                </c:pt>
                <c:pt idx="825">
                  <c:v>399</c:v>
                </c:pt>
                <c:pt idx="826">
                  <c:v>399</c:v>
                </c:pt>
                <c:pt idx="827">
                  <c:v>399</c:v>
                </c:pt>
                <c:pt idx="828">
                  <c:v>400</c:v>
                </c:pt>
                <c:pt idx="829">
                  <c:v>400</c:v>
                </c:pt>
                <c:pt idx="830">
                  <c:v>400</c:v>
                </c:pt>
                <c:pt idx="831">
                  <c:v>401</c:v>
                </c:pt>
                <c:pt idx="832">
                  <c:v>402</c:v>
                </c:pt>
                <c:pt idx="833">
                  <c:v>402</c:v>
                </c:pt>
                <c:pt idx="834">
                  <c:v>403</c:v>
                </c:pt>
                <c:pt idx="835">
                  <c:v>403</c:v>
                </c:pt>
                <c:pt idx="836">
                  <c:v>403</c:v>
                </c:pt>
                <c:pt idx="837">
                  <c:v>403</c:v>
                </c:pt>
                <c:pt idx="838">
                  <c:v>403</c:v>
                </c:pt>
                <c:pt idx="839">
                  <c:v>404</c:v>
                </c:pt>
                <c:pt idx="840">
                  <c:v>404</c:v>
                </c:pt>
                <c:pt idx="841">
                  <c:v>404</c:v>
                </c:pt>
                <c:pt idx="842">
                  <c:v>405</c:v>
                </c:pt>
                <c:pt idx="843">
                  <c:v>405</c:v>
                </c:pt>
                <c:pt idx="844">
                  <c:v>405</c:v>
                </c:pt>
                <c:pt idx="845">
                  <c:v>405</c:v>
                </c:pt>
                <c:pt idx="846">
                  <c:v>405</c:v>
                </c:pt>
                <c:pt idx="847">
                  <c:v>405</c:v>
                </c:pt>
                <c:pt idx="848">
                  <c:v>405</c:v>
                </c:pt>
                <c:pt idx="849">
                  <c:v>405</c:v>
                </c:pt>
                <c:pt idx="850">
                  <c:v>405</c:v>
                </c:pt>
                <c:pt idx="851">
                  <c:v>406</c:v>
                </c:pt>
                <c:pt idx="852">
                  <c:v>407</c:v>
                </c:pt>
                <c:pt idx="853">
                  <c:v>408</c:v>
                </c:pt>
                <c:pt idx="854">
                  <c:v>408</c:v>
                </c:pt>
                <c:pt idx="855">
                  <c:v>409</c:v>
                </c:pt>
                <c:pt idx="856">
                  <c:v>410</c:v>
                </c:pt>
                <c:pt idx="857">
                  <c:v>410</c:v>
                </c:pt>
                <c:pt idx="858">
                  <c:v>410</c:v>
                </c:pt>
                <c:pt idx="859">
                  <c:v>410</c:v>
                </c:pt>
                <c:pt idx="860">
                  <c:v>411</c:v>
                </c:pt>
                <c:pt idx="861">
                  <c:v>411</c:v>
                </c:pt>
                <c:pt idx="862">
                  <c:v>411</c:v>
                </c:pt>
                <c:pt idx="863">
                  <c:v>411</c:v>
                </c:pt>
                <c:pt idx="864">
                  <c:v>411</c:v>
                </c:pt>
                <c:pt idx="865">
                  <c:v>411</c:v>
                </c:pt>
                <c:pt idx="866">
                  <c:v>412</c:v>
                </c:pt>
                <c:pt idx="867">
                  <c:v>413</c:v>
                </c:pt>
                <c:pt idx="868">
                  <c:v>414</c:v>
                </c:pt>
                <c:pt idx="869">
                  <c:v>414</c:v>
                </c:pt>
                <c:pt idx="870">
                  <c:v>415</c:v>
                </c:pt>
                <c:pt idx="871">
                  <c:v>416</c:v>
                </c:pt>
                <c:pt idx="872">
                  <c:v>416</c:v>
                </c:pt>
                <c:pt idx="873">
                  <c:v>417</c:v>
                </c:pt>
                <c:pt idx="874">
                  <c:v>418</c:v>
                </c:pt>
                <c:pt idx="875">
                  <c:v>419</c:v>
                </c:pt>
                <c:pt idx="876">
                  <c:v>420</c:v>
                </c:pt>
                <c:pt idx="877">
                  <c:v>420</c:v>
                </c:pt>
                <c:pt idx="878">
                  <c:v>421</c:v>
                </c:pt>
                <c:pt idx="879">
                  <c:v>422</c:v>
                </c:pt>
                <c:pt idx="880">
                  <c:v>422</c:v>
                </c:pt>
                <c:pt idx="881">
                  <c:v>423</c:v>
                </c:pt>
                <c:pt idx="882">
                  <c:v>423</c:v>
                </c:pt>
                <c:pt idx="883">
                  <c:v>424</c:v>
                </c:pt>
                <c:pt idx="884">
                  <c:v>425</c:v>
                </c:pt>
                <c:pt idx="885">
                  <c:v>426</c:v>
                </c:pt>
                <c:pt idx="886">
                  <c:v>426</c:v>
                </c:pt>
                <c:pt idx="887">
                  <c:v>426</c:v>
                </c:pt>
                <c:pt idx="888">
                  <c:v>426</c:v>
                </c:pt>
                <c:pt idx="889">
                  <c:v>427</c:v>
                </c:pt>
                <c:pt idx="890">
                  <c:v>427</c:v>
                </c:pt>
                <c:pt idx="891">
                  <c:v>428</c:v>
                </c:pt>
                <c:pt idx="892">
                  <c:v>428</c:v>
                </c:pt>
                <c:pt idx="893">
                  <c:v>429</c:v>
                </c:pt>
                <c:pt idx="894">
                  <c:v>430</c:v>
                </c:pt>
                <c:pt idx="895">
                  <c:v>431</c:v>
                </c:pt>
                <c:pt idx="896">
                  <c:v>431</c:v>
                </c:pt>
                <c:pt idx="897">
                  <c:v>432</c:v>
                </c:pt>
                <c:pt idx="898">
                  <c:v>433</c:v>
                </c:pt>
                <c:pt idx="899">
                  <c:v>434</c:v>
                </c:pt>
                <c:pt idx="900">
                  <c:v>435</c:v>
                </c:pt>
                <c:pt idx="901">
                  <c:v>435</c:v>
                </c:pt>
                <c:pt idx="902">
                  <c:v>435</c:v>
                </c:pt>
                <c:pt idx="903">
                  <c:v>435</c:v>
                </c:pt>
                <c:pt idx="904">
                  <c:v>435</c:v>
                </c:pt>
                <c:pt idx="905">
                  <c:v>436</c:v>
                </c:pt>
                <c:pt idx="906">
                  <c:v>436</c:v>
                </c:pt>
                <c:pt idx="907">
                  <c:v>437</c:v>
                </c:pt>
                <c:pt idx="908">
                  <c:v>437</c:v>
                </c:pt>
                <c:pt idx="909">
                  <c:v>438</c:v>
                </c:pt>
                <c:pt idx="910">
                  <c:v>438</c:v>
                </c:pt>
                <c:pt idx="911">
                  <c:v>438</c:v>
                </c:pt>
                <c:pt idx="912">
                  <c:v>438</c:v>
                </c:pt>
                <c:pt idx="913">
                  <c:v>439</c:v>
                </c:pt>
                <c:pt idx="914">
                  <c:v>440</c:v>
                </c:pt>
                <c:pt idx="915">
                  <c:v>441</c:v>
                </c:pt>
                <c:pt idx="916">
                  <c:v>442</c:v>
                </c:pt>
                <c:pt idx="917">
                  <c:v>443</c:v>
                </c:pt>
                <c:pt idx="918">
                  <c:v>444</c:v>
                </c:pt>
                <c:pt idx="919">
                  <c:v>444</c:v>
                </c:pt>
                <c:pt idx="920">
                  <c:v>444</c:v>
                </c:pt>
                <c:pt idx="921">
                  <c:v>444</c:v>
                </c:pt>
                <c:pt idx="922">
                  <c:v>445</c:v>
                </c:pt>
                <c:pt idx="923">
                  <c:v>446</c:v>
                </c:pt>
                <c:pt idx="924">
                  <c:v>446</c:v>
                </c:pt>
                <c:pt idx="925">
                  <c:v>446</c:v>
                </c:pt>
                <c:pt idx="926">
                  <c:v>446</c:v>
                </c:pt>
                <c:pt idx="927">
                  <c:v>446</c:v>
                </c:pt>
                <c:pt idx="928">
                  <c:v>446</c:v>
                </c:pt>
                <c:pt idx="929">
                  <c:v>446</c:v>
                </c:pt>
                <c:pt idx="930">
                  <c:v>447</c:v>
                </c:pt>
                <c:pt idx="931">
                  <c:v>447</c:v>
                </c:pt>
                <c:pt idx="932">
                  <c:v>448</c:v>
                </c:pt>
                <c:pt idx="933">
                  <c:v>448</c:v>
                </c:pt>
                <c:pt idx="934">
                  <c:v>448</c:v>
                </c:pt>
                <c:pt idx="935">
                  <c:v>448</c:v>
                </c:pt>
                <c:pt idx="936">
                  <c:v>448</c:v>
                </c:pt>
                <c:pt idx="937">
                  <c:v>448</c:v>
                </c:pt>
                <c:pt idx="938">
                  <c:v>448</c:v>
                </c:pt>
                <c:pt idx="939">
                  <c:v>448</c:v>
                </c:pt>
                <c:pt idx="940">
                  <c:v>448</c:v>
                </c:pt>
                <c:pt idx="941">
                  <c:v>448</c:v>
                </c:pt>
                <c:pt idx="942">
                  <c:v>448</c:v>
                </c:pt>
                <c:pt idx="943">
                  <c:v>448</c:v>
                </c:pt>
                <c:pt idx="944">
                  <c:v>449</c:v>
                </c:pt>
                <c:pt idx="945">
                  <c:v>449</c:v>
                </c:pt>
                <c:pt idx="946">
                  <c:v>449</c:v>
                </c:pt>
                <c:pt idx="947">
                  <c:v>449</c:v>
                </c:pt>
                <c:pt idx="948">
                  <c:v>449</c:v>
                </c:pt>
                <c:pt idx="949">
                  <c:v>449</c:v>
                </c:pt>
                <c:pt idx="950">
                  <c:v>450</c:v>
                </c:pt>
                <c:pt idx="951">
                  <c:v>451</c:v>
                </c:pt>
                <c:pt idx="952">
                  <c:v>452</c:v>
                </c:pt>
                <c:pt idx="953">
                  <c:v>453</c:v>
                </c:pt>
                <c:pt idx="954">
                  <c:v>454</c:v>
                </c:pt>
                <c:pt idx="955">
                  <c:v>455</c:v>
                </c:pt>
                <c:pt idx="956">
                  <c:v>456</c:v>
                </c:pt>
                <c:pt idx="957">
                  <c:v>457</c:v>
                </c:pt>
                <c:pt idx="958">
                  <c:v>458</c:v>
                </c:pt>
                <c:pt idx="959">
                  <c:v>458</c:v>
                </c:pt>
                <c:pt idx="960">
                  <c:v>458</c:v>
                </c:pt>
                <c:pt idx="961">
                  <c:v>458</c:v>
                </c:pt>
                <c:pt idx="962">
                  <c:v>458</c:v>
                </c:pt>
                <c:pt idx="963">
                  <c:v>459</c:v>
                </c:pt>
                <c:pt idx="964">
                  <c:v>460</c:v>
                </c:pt>
                <c:pt idx="965">
                  <c:v>460</c:v>
                </c:pt>
                <c:pt idx="966">
                  <c:v>461</c:v>
                </c:pt>
                <c:pt idx="967">
                  <c:v>461</c:v>
                </c:pt>
                <c:pt idx="968">
                  <c:v>462</c:v>
                </c:pt>
                <c:pt idx="969">
                  <c:v>462</c:v>
                </c:pt>
                <c:pt idx="970">
                  <c:v>463</c:v>
                </c:pt>
                <c:pt idx="971">
                  <c:v>463</c:v>
                </c:pt>
                <c:pt idx="972">
                  <c:v>463</c:v>
                </c:pt>
                <c:pt idx="973">
                  <c:v>463</c:v>
                </c:pt>
                <c:pt idx="974">
                  <c:v>464</c:v>
                </c:pt>
                <c:pt idx="975">
                  <c:v>464</c:v>
                </c:pt>
                <c:pt idx="976">
                  <c:v>464</c:v>
                </c:pt>
                <c:pt idx="977">
                  <c:v>464</c:v>
                </c:pt>
                <c:pt idx="978">
                  <c:v>464</c:v>
                </c:pt>
                <c:pt idx="979">
                  <c:v>465</c:v>
                </c:pt>
                <c:pt idx="980">
                  <c:v>466</c:v>
                </c:pt>
                <c:pt idx="981">
                  <c:v>466</c:v>
                </c:pt>
                <c:pt idx="982">
                  <c:v>467</c:v>
                </c:pt>
                <c:pt idx="983">
                  <c:v>467</c:v>
                </c:pt>
                <c:pt idx="984">
                  <c:v>467</c:v>
                </c:pt>
                <c:pt idx="985">
                  <c:v>467</c:v>
                </c:pt>
                <c:pt idx="986">
                  <c:v>468</c:v>
                </c:pt>
                <c:pt idx="987">
                  <c:v>468</c:v>
                </c:pt>
                <c:pt idx="988">
                  <c:v>469</c:v>
                </c:pt>
                <c:pt idx="989">
                  <c:v>469</c:v>
                </c:pt>
                <c:pt idx="990">
                  <c:v>470</c:v>
                </c:pt>
                <c:pt idx="991">
                  <c:v>470</c:v>
                </c:pt>
                <c:pt idx="992">
                  <c:v>470</c:v>
                </c:pt>
                <c:pt idx="993">
                  <c:v>470</c:v>
                </c:pt>
                <c:pt idx="994">
                  <c:v>470</c:v>
                </c:pt>
                <c:pt idx="995">
                  <c:v>471</c:v>
                </c:pt>
                <c:pt idx="996">
                  <c:v>471</c:v>
                </c:pt>
                <c:pt idx="997">
                  <c:v>471</c:v>
                </c:pt>
                <c:pt idx="998">
                  <c:v>471</c:v>
                </c:pt>
                <c:pt idx="999">
                  <c:v>472</c:v>
                </c:pt>
                <c:pt idx="1000">
                  <c:v>473</c:v>
                </c:pt>
                <c:pt idx="1001">
                  <c:v>474</c:v>
                </c:pt>
                <c:pt idx="1002">
                  <c:v>475</c:v>
                </c:pt>
                <c:pt idx="1003">
                  <c:v>476</c:v>
                </c:pt>
                <c:pt idx="1004">
                  <c:v>476</c:v>
                </c:pt>
                <c:pt idx="1005">
                  <c:v>476</c:v>
                </c:pt>
                <c:pt idx="1006">
                  <c:v>476</c:v>
                </c:pt>
                <c:pt idx="1007">
                  <c:v>476</c:v>
                </c:pt>
                <c:pt idx="1008">
                  <c:v>477</c:v>
                </c:pt>
                <c:pt idx="1009">
                  <c:v>478</c:v>
                </c:pt>
                <c:pt idx="1010">
                  <c:v>479</c:v>
                </c:pt>
                <c:pt idx="1011">
                  <c:v>480</c:v>
                </c:pt>
                <c:pt idx="1012">
                  <c:v>481</c:v>
                </c:pt>
                <c:pt idx="1013">
                  <c:v>482</c:v>
                </c:pt>
                <c:pt idx="1014">
                  <c:v>483</c:v>
                </c:pt>
                <c:pt idx="1015">
                  <c:v>484</c:v>
                </c:pt>
                <c:pt idx="1016">
                  <c:v>485</c:v>
                </c:pt>
                <c:pt idx="1017">
                  <c:v>485</c:v>
                </c:pt>
                <c:pt idx="1018">
                  <c:v>485</c:v>
                </c:pt>
                <c:pt idx="1019">
                  <c:v>486</c:v>
                </c:pt>
                <c:pt idx="1020">
                  <c:v>486</c:v>
                </c:pt>
                <c:pt idx="1021">
                  <c:v>487</c:v>
                </c:pt>
                <c:pt idx="1022">
                  <c:v>487</c:v>
                </c:pt>
                <c:pt idx="1023">
                  <c:v>487</c:v>
                </c:pt>
                <c:pt idx="1024">
                  <c:v>488</c:v>
                </c:pt>
                <c:pt idx="1025">
                  <c:v>489</c:v>
                </c:pt>
                <c:pt idx="1026">
                  <c:v>490</c:v>
                </c:pt>
                <c:pt idx="1027">
                  <c:v>491</c:v>
                </c:pt>
                <c:pt idx="1028">
                  <c:v>492</c:v>
                </c:pt>
                <c:pt idx="1029">
                  <c:v>493</c:v>
                </c:pt>
                <c:pt idx="1030">
                  <c:v>494</c:v>
                </c:pt>
                <c:pt idx="1031">
                  <c:v>495</c:v>
                </c:pt>
                <c:pt idx="1032">
                  <c:v>496</c:v>
                </c:pt>
                <c:pt idx="1033">
                  <c:v>497</c:v>
                </c:pt>
                <c:pt idx="1034">
                  <c:v>498</c:v>
                </c:pt>
                <c:pt idx="1035">
                  <c:v>498</c:v>
                </c:pt>
                <c:pt idx="1036">
                  <c:v>499</c:v>
                </c:pt>
                <c:pt idx="1037">
                  <c:v>500</c:v>
                </c:pt>
                <c:pt idx="1038">
                  <c:v>501</c:v>
                </c:pt>
                <c:pt idx="1039">
                  <c:v>502</c:v>
                </c:pt>
                <c:pt idx="1040">
                  <c:v>503</c:v>
                </c:pt>
                <c:pt idx="1041">
                  <c:v>504</c:v>
                </c:pt>
                <c:pt idx="1042">
                  <c:v>505</c:v>
                </c:pt>
                <c:pt idx="1043">
                  <c:v>506</c:v>
                </c:pt>
                <c:pt idx="1044">
                  <c:v>507</c:v>
                </c:pt>
                <c:pt idx="1045">
                  <c:v>508</c:v>
                </c:pt>
                <c:pt idx="1046">
                  <c:v>508</c:v>
                </c:pt>
                <c:pt idx="1047">
                  <c:v>509</c:v>
                </c:pt>
                <c:pt idx="1048">
                  <c:v>510</c:v>
                </c:pt>
                <c:pt idx="1049">
                  <c:v>510</c:v>
                </c:pt>
                <c:pt idx="1050">
                  <c:v>510</c:v>
                </c:pt>
                <c:pt idx="1051">
                  <c:v>510</c:v>
                </c:pt>
                <c:pt idx="1052">
                  <c:v>510</c:v>
                </c:pt>
                <c:pt idx="1053">
                  <c:v>511</c:v>
                </c:pt>
                <c:pt idx="1054">
                  <c:v>512</c:v>
                </c:pt>
                <c:pt idx="1055">
                  <c:v>513</c:v>
                </c:pt>
                <c:pt idx="1056">
                  <c:v>514</c:v>
                </c:pt>
                <c:pt idx="1057">
                  <c:v>515</c:v>
                </c:pt>
                <c:pt idx="1058">
                  <c:v>516</c:v>
                </c:pt>
                <c:pt idx="1059">
                  <c:v>516</c:v>
                </c:pt>
                <c:pt idx="1060">
                  <c:v>517</c:v>
                </c:pt>
                <c:pt idx="1061">
                  <c:v>518</c:v>
                </c:pt>
                <c:pt idx="1062">
                  <c:v>519</c:v>
                </c:pt>
                <c:pt idx="1063">
                  <c:v>520</c:v>
                </c:pt>
                <c:pt idx="1064">
                  <c:v>521</c:v>
                </c:pt>
                <c:pt idx="1065">
                  <c:v>522</c:v>
                </c:pt>
                <c:pt idx="1066">
                  <c:v>523</c:v>
                </c:pt>
                <c:pt idx="1067">
                  <c:v>524</c:v>
                </c:pt>
                <c:pt idx="1068">
                  <c:v>525</c:v>
                </c:pt>
                <c:pt idx="1069">
                  <c:v>526</c:v>
                </c:pt>
                <c:pt idx="1070">
                  <c:v>527</c:v>
                </c:pt>
                <c:pt idx="1071">
                  <c:v>528</c:v>
                </c:pt>
                <c:pt idx="1072">
                  <c:v>529</c:v>
                </c:pt>
                <c:pt idx="1073">
                  <c:v>530</c:v>
                </c:pt>
                <c:pt idx="1074">
                  <c:v>530</c:v>
                </c:pt>
                <c:pt idx="1075">
                  <c:v>531</c:v>
                </c:pt>
                <c:pt idx="1076">
                  <c:v>531</c:v>
                </c:pt>
                <c:pt idx="1077">
                  <c:v>532</c:v>
                </c:pt>
                <c:pt idx="1078">
                  <c:v>532</c:v>
                </c:pt>
                <c:pt idx="1079">
                  <c:v>532</c:v>
                </c:pt>
                <c:pt idx="1080">
                  <c:v>532</c:v>
                </c:pt>
                <c:pt idx="1081">
                  <c:v>532</c:v>
                </c:pt>
                <c:pt idx="1082">
                  <c:v>532</c:v>
                </c:pt>
                <c:pt idx="1083">
                  <c:v>532</c:v>
                </c:pt>
                <c:pt idx="1084">
                  <c:v>532</c:v>
                </c:pt>
                <c:pt idx="1085">
                  <c:v>532</c:v>
                </c:pt>
                <c:pt idx="1086">
                  <c:v>533</c:v>
                </c:pt>
                <c:pt idx="1087">
                  <c:v>533</c:v>
                </c:pt>
                <c:pt idx="1088">
                  <c:v>533</c:v>
                </c:pt>
                <c:pt idx="1089">
                  <c:v>533</c:v>
                </c:pt>
                <c:pt idx="1090">
                  <c:v>534</c:v>
                </c:pt>
                <c:pt idx="1091">
                  <c:v>535</c:v>
                </c:pt>
                <c:pt idx="1092">
                  <c:v>536</c:v>
                </c:pt>
                <c:pt idx="1093">
                  <c:v>537</c:v>
                </c:pt>
                <c:pt idx="1094">
                  <c:v>537</c:v>
                </c:pt>
                <c:pt idx="1095">
                  <c:v>537</c:v>
                </c:pt>
                <c:pt idx="1096">
                  <c:v>538</c:v>
                </c:pt>
                <c:pt idx="1097">
                  <c:v>539</c:v>
                </c:pt>
                <c:pt idx="1098">
                  <c:v>540</c:v>
                </c:pt>
                <c:pt idx="1099">
                  <c:v>541</c:v>
                </c:pt>
                <c:pt idx="1100">
                  <c:v>541</c:v>
                </c:pt>
                <c:pt idx="1101">
                  <c:v>541</c:v>
                </c:pt>
                <c:pt idx="1102">
                  <c:v>541</c:v>
                </c:pt>
                <c:pt idx="1103">
                  <c:v>542</c:v>
                </c:pt>
                <c:pt idx="1104">
                  <c:v>543</c:v>
                </c:pt>
                <c:pt idx="1105">
                  <c:v>543</c:v>
                </c:pt>
                <c:pt idx="1106">
                  <c:v>543</c:v>
                </c:pt>
                <c:pt idx="1107">
                  <c:v>543</c:v>
                </c:pt>
                <c:pt idx="1108">
                  <c:v>543</c:v>
                </c:pt>
                <c:pt idx="1109">
                  <c:v>544</c:v>
                </c:pt>
                <c:pt idx="1110">
                  <c:v>544</c:v>
                </c:pt>
                <c:pt idx="1111">
                  <c:v>544</c:v>
                </c:pt>
                <c:pt idx="1112">
                  <c:v>544</c:v>
                </c:pt>
                <c:pt idx="1113">
                  <c:v>544</c:v>
                </c:pt>
                <c:pt idx="1114">
                  <c:v>545</c:v>
                </c:pt>
                <c:pt idx="1115">
                  <c:v>546</c:v>
                </c:pt>
                <c:pt idx="1116">
                  <c:v>547</c:v>
                </c:pt>
                <c:pt idx="1117">
                  <c:v>547</c:v>
                </c:pt>
                <c:pt idx="1118">
                  <c:v>547</c:v>
                </c:pt>
                <c:pt idx="1119">
                  <c:v>548</c:v>
                </c:pt>
                <c:pt idx="1120">
                  <c:v>548</c:v>
                </c:pt>
                <c:pt idx="1121">
                  <c:v>548</c:v>
                </c:pt>
                <c:pt idx="1122">
                  <c:v>548</c:v>
                </c:pt>
                <c:pt idx="1123">
                  <c:v>549</c:v>
                </c:pt>
                <c:pt idx="1124">
                  <c:v>549</c:v>
                </c:pt>
                <c:pt idx="1125">
                  <c:v>549</c:v>
                </c:pt>
                <c:pt idx="1126">
                  <c:v>549</c:v>
                </c:pt>
                <c:pt idx="1127">
                  <c:v>550</c:v>
                </c:pt>
                <c:pt idx="1128">
                  <c:v>550</c:v>
                </c:pt>
                <c:pt idx="1129">
                  <c:v>551</c:v>
                </c:pt>
                <c:pt idx="1130">
                  <c:v>551</c:v>
                </c:pt>
                <c:pt idx="1131">
                  <c:v>551</c:v>
                </c:pt>
                <c:pt idx="1132">
                  <c:v>552</c:v>
                </c:pt>
                <c:pt idx="1133">
                  <c:v>552</c:v>
                </c:pt>
                <c:pt idx="1134">
                  <c:v>553</c:v>
                </c:pt>
                <c:pt idx="1135">
                  <c:v>553</c:v>
                </c:pt>
                <c:pt idx="1136">
                  <c:v>554</c:v>
                </c:pt>
                <c:pt idx="1137">
                  <c:v>555</c:v>
                </c:pt>
                <c:pt idx="1138">
                  <c:v>556</c:v>
                </c:pt>
                <c:pt idx="1139">
                  <c:v>557</c:v>
                </c:pt>
                <c:pt idx="1140">
                  <c:v>558</c:v>
                </c:pt>
                <c:pt idx="1141">
                  <c:v>559</c:v>
                </c:pt>
                <c:pt idx="1142">
                  <c:v>560</c:v>
                </c:pt>
                <c:pt idx="1143">
                  <c:v>561</c:v>
                </c:pt>
                <c:pt idx="1144">
                  <c:v>562</c:v>
                </c:pt>
                <c:pt idx="1145">
                  <c:v>562</c:v>
                </c:pt>
                <c:pt idx="1146">
                  <c:v>563</c:v>
                </c:pt>
                <c:pt idx="1147">
                  <c:v>564</c:v>
                </c:pt>
                <c:pt idx="1148">
                  <c:v>565</c:v>
                </c:pt>
                <c:pt idx="1149">
                  <c:v>566</c:v>
                </c:pt>
                <c:pt idx="1150">
                  <c:v>566</c:v>
                </c:pt>
                <c:pt idx="1151">
                  <c:v>566</c:v>
                </c:pt>
                <c:pt idx="1152">
                  <c:v>566</c:v>
                </c:pt>
                <c:pt idx="1153">
                  <c:v>567</c:v>
                </c:pt>
                <c:pt idx="1154">
                  <c:v>567</c:v>
                </c:pt>
                <c:pt idx="1155">
                  <c:v>567</c:v>
                </c:pt>
                <c:pt idx="1156">
                  <c:v>568</c:v>
                </c:pt>
                <c:pt idx="1157">
                  <c:v>569</c:v>
                </c:pt>
                <c:pt idx="1158">
                  <c:v>569</c:v>
                </c:pt>
                <c:pt idx="1159">
                  <c:v>569</c:v>
                </c:pt>
                <c:pt idx="1160">
                  <c:v>569</c:v>
                </c:pt>
                <c:pt idx="1161">
                  <c:v>569</c:v>
                </c:pt>
                <c:pt idx="1162">
                  <c:v>569</c:v>
                </c:pt>
                <c:pt idx="1163">
                  <c:v>569</c:v>
                </c:pt>
                <c:pt idx="1164">
                  <c:v>570</c:v>
                </c:pt>
                <c:pt idx="1165">
                  <c:v>570</c:v>
                </c:pt>
                <c:pt idx="1166">
                  <c:v>570</c:v>
                </c:pt>
                <c:pt idx="1167">
                  <c:v>570</c:v>
                </c:pt>
                <c:pt idx="1168">
                  <c:v>571</c:v>
                </c:pt>
                <c:pt idx="1169">
                  <c:v>571</c:v>
                </c:pt>
                <c:pt idx="1170">
                  <c:v>571</c:v>
                </c:pt>
                <c:pt idx="1171">
                  <c:v>571</c:v>
                </c:pt>
                <c:pt idx="1172">
                  <c:v>571</c:v>
                </c:pt>
                <c:pt idx="1173">
                  <c:v>572</c:v>
                </c:pt>
                <c:pt idx="1174">
                  <c:v>573</c:v>
                </c:pt>
                <c:pt idx="1175">
                  <c:v>574</c:v>
                </c:pt>
                <c:pt idx="1176">
                  <c:v>574</c:v>
                </c:pt>
                <c:pt idx="1177">
                  <c:v>574</c:v>
                </c:pt>
                <c:pt idx="1178">
                  <c:v>575</c:v>
                </c:pt>
                <c:pt idx="1179">
                  <c:v>575</c:v>
                </c:pt>
                <c:pt idx="1180">
                  <c:v>576</c:v>
                </c:pt>
                <c:pt idx="1181">
                  <c:v>577</c:v>
                </c:pt>
                <c:pt idx="1182">
                  <c:v>577</c:v>
                </c:pt>
                <c:pt idx="1183">
                  <c:v>578</c:v>
                </c:pt>
                <c:pt idx="1184">
                  <c:v>579</c:v>
                </c:pt>
                <c:pt idx="1185">
                  <c:v>580</c:v>
                </c:pt>
                <c:pt idx="1186">
                  <c:v>580</c:v>
                </c:pt>
                <c:pt idx="1187">
                  <c:v>580</c:v>
                </c:pt>
                <c:pt idx="1188">
                  <c:v>581</c:v>
                </c:pt>
                <c:pt idx="1189">
                  <c:v>582</c:v>
                </c:pt>
                <c:pt idx="1190">
                  <c:v>583</c:v>
                </c:pt>
                <c:pt idx="1191">
                  <c:v>584</c:v>
                </c:pt>
                <c:pt idx="1192">
                  <c:v>584</c:v>
                </c:pt>
                <c:pt idx="1193">
                  <c:v>584</c:v>
                </c:pt>
                <c:pt idx="1194">
                  <c:v>584</c:v>
                </c:pt>
                <c:pt idx="1195">
                  <c:v>584</c:v>
                </c:pt>
                <c:pt idx="1196">
                  <c:v>584</c:v>
                </c:pt>
                <c:pt idx="1197">
                  <c:v>584</c:v>
                </c:pt>
                <c:pt idx="1198">
                  <c:v>584</c:v>
                </c:pt>
                <c:pt idx="1199">
                  <c:v>584</c:v>
                </c:pt>
                <c:pt idx="1200">
                  <c:v>584</c:v>
                </c:pt>
                <c:pt idx="1201">
                  <c:v>585</c:v>
                </c:pt>
                <c:pt idx="1202">
                  <c:v>586</c:v>
                </c:pt>
                <c:pt idx="1203">
                  <c:v>586</c:v>
                </c:pt>
                <c:pt idx="1204">
                  <c:v>586</c:v>
                </c:pt>
                <c:pt idx="1205">
                  <c:v>587</c:v>
                </c:pt>
                <c:pt idx="1206">
                  <c:v>588</c:v>
                </c:pt>
                <c:pt idx="1207">
                  <c:v>589</c:v>
                </c:pt>
                <c:pt idx="1208">
                  <c:v>590</c:v>
                </c:pt>
                <c:pt idx="1209">
                  <c:v>590</c:v>
                </c:pt>
                <c:pt idx="1210">
                  <c:v>591</c:v>
                </c:pt>
                <c:pt idx="1211">
                  <c:v>591</c:v>
                </c:pt>
                <c:pt idx="1212">
                  <c:v>591</c:v>
                </c:pt>
                <c:pt idx="1213">
                  <c:v>592</c:v>
                </c:pt>
                <c:pt idx="1214">
                  <c:v>593</c:v>
                </c:pt>
                <c:pt idx="1215">
                  <c:v>594</c:v>
                </c:pt>
                <c:pt idx="1216">
                  <c:v>595</c:v>
                </c:pt>
                <c:pt idx="1217">
                  <c:v>595</c:v>
                </c:pt>
                <c:pt idx="1218">
                  <c:v>595</c:v>
                </c:pt>
                <c:pt idx="1219">
                  <c:v>595</c:v>
                </c:pt>
                <c:pt idx="1220">
                  <c:v>595</c:v>
                </c:pt>
                <c:pt idx="1221">
                  <c:v>595</c:v>
                </c:pt>
                <c:pt idx="1222">
                  <c:v>595</c:v>
                </c:pt>
                <c:pt idx="1223">
                  <c:v>595</c:v>
                </c:pt>
                <c:pt idx="1224">
                  <c:v>595</c:v>
                </c:pt>
                <c:pt idx="1225">
                  <c:v>596</c:v>
                </c:pt>
                <c:pt idx="1226">
                  <c:v>596</c:v>
                </c:pt>
                <c:pt idx="1227">
                  <c:v>597</c:v>
                </c:pt>
                <c:pt idx="1228">
                  <c:v>598</c:v>
                </c:pt>
                <c:pt idx="1229">
                  <c:v>598</c:v>
                </c:pt>
                <c:pt idx="1230">
                  <c:v>598</c:v>
                </c:pt>
                <c:pt idx="1231">
                  <c:v>599</c:v>
                </c:pt>
                <c:pt idx="1232">
                  <c:v>600</c:v>
                </c:pt>
                <c:pt idx="1233">
                  <c:v>600</c:v>
                </c:pt>
                <c:pt idx="1234">
                  <c:v>600</c:v>
                </c:pt>
                <c:pt idx="1235">
                  <c:v>600</c:v>
                </c:pt>
                <c:pt idx="1236">
                  <c:v>600</c:v>
                </c:pt>
                <c:pt idx="1237">
                  <c:v>600</c:v>
                </c:pt>
                <c:pt idx="1238">
                  <c:v>601</c:v>
                </c:pt>
                <c:pt idx="1239">
                  <c:v>601</c:v>
                </c:pt>
                <c:pt idx="1240">
                  <c:v>602</c:v>
                </c:pt>
                <c:pt idx="1241">
                  <c:v>602</c:v>
                </c:pt>
                <c:pt idx="1242">
                  <c:v>602</c:v>
                </c:pt>
                <c:pt idx="1243">
                  <c:v>602</c:v>
                </c:pt>
                <c:pt idx="1244">
                  <c:v>602</c:v>
                </c:pt>
                <c:pt idx="1245">
                  <c:v>603</c:v>
                </c:pt>
                <c:pt idx="1246">
                  <c:v>604</c:v>
                </c:pt>
                <c:pt idx="1247">
                  <c:v>605</c:v>
                </c:pt>
                <c:pt idx="1248">
                  <c:v>606</c:v>
                </c:pt>
                <c:pt idx="1249">
                  <c:v>607</c:v>
                </c:pt>
                <c:pt idx="1250">
                  <c:v>608</c:v>
                </c:pt>
                <c:pt idx="1251">
                  <c:v>608</c:v>
                </c:pt>
                <c:pt idx="1252">
                  <c:v>608</c:v>
                </c:pt>
                <c:pt idx="1253">
                  <c:v>608</c:v>
                </c:pt>
                <c:pt idx="1254">
                  <c:v>609</c:v>
                </c:pt>
                <c:pt idx="1255">
                  <c:v>610</c:v>
                </c:pt>
                <c:pt idx="1256">
                  <c:v>610</c:v>
                </c:pt>
                <c:pt idx="1257">
                  <c:v>610</c:v>
                </c:pt>
                <c:pt idx="1258">
                  <c:v>610</c:v>
                </c:pt>
                <c:pt idx="1259">
                  <c:v>611</c:v>
                </c:pt>
                <c:pt idx="1260">
                  <c:v>611</c:v>
                </c:pt>
                <c:pt idx="1261">
                  <c:v>612</c:v>
                </c:pt>
                <c:pt idx="1262">
                  <c:v>612</c:v>
                </c:pt>
                <c:pt idx="1263">
                  <c:v>612</c:v>
                </c:pt>
                <c:pt idx="1264">
                  <c:v>612</c:v>
                </c:pt>
                <c:pt idx="1265">
                  <c:v>612</c:v>
                </c:pt>
                <c:pt idx="1266">
                  <c:v>612</c:v>
                </c:pt>
                <c:pt idx="1267">
                  <c:v>612</c:v>
                </c:pt>
                <c:pt idx="1268">
                  <c:v>613</c:v>
                </c:pt>
                <c:pt idx="1269">
                  <c:v>614</c:v>
                </c:pt>
                <c:pt idx="1270">
                  <c:v>614</c:v>
                </c:pt>
                <c:pt idx="1271">
                  <c:v>615</c:v>
                </c:pt>
                <c:pt idx="1272">
                  <c:v>616</c:v>
                </c:pt>
                <c:pt idx="1273">
                  <c:v>617</c:v>
                </c:pt>
                <c:pt idx="1274">
                  <c:v>617</c:v>
                </c:pt>
                <c:pt idx="1275">
                  <c:v>617</c:v>
                </c:pt>
                <c:pt idx="1276">
                  <c:v>617</c:v>
                </c:pt>
                <c:pt idx="1277">
                  <c:v>617</c:v>
                </c:pt>
                <c:pt idx="1278">
                  <c:v>617</c:v>
                </c:pt>
                <c:pt idx="1279">
                  <c:v>617</c:v>
                </c:pt>
                <c:pt idx="1280">
                  <c:v>618</c:v>
                </c:pt>
                <c:pt idx="1281">
                  <c:v>618</c:v>
                </c:pt>
                <c:pt idx="1282">
                  <c:v>618</c:v>
                </c:pt>
                <c:pt idx="1283">
                  <c:v>619</c:v>
                </c:pt>
                <c:pt idx="1284">
                  <c:v>619</c:v>
                </c:pt>
                <c:pt idx="1285">
                  <c:v>620</c:v>
                </c:pt>
                <c:pt idx="1286">
                  <c:v>621</c:v>
                </c:pt>
                <c:pt idx="1287">
                  <c:v>621</c:v>
                </c:pt>
                <c:pt idx="1288">
                  <c:v>622</c:v>
                </c:pt>
                <c:pt idx="1289">
                  <c:v>622</c:v>
                </c:pt>
                <c:pt idx="1290">
                  <c:v>622</c:v>
                </c:pt>
                <c:pt idx="1291">
                  <c:v>623</c:v>
                </c:pt>
                <c:pt idx="1292">
                  <c:v>624</c:v>
                </c:pt>
                <c:pt idx="1293">
                  <c:v>625</c:v>
                </c:pt>
                <c:pt idx="1294">
                  <c:v>626</c:v>
                </c:pt>
                <c:pt idx="1295">
                  <c:v>626</c:v>
                </c:pt>
                <c:pt idx="1296">
                  <c:v>626</c:v>
                </c:pt>
                <c:pt idx="1297">
                  <c:v>626</c:v>
                </c:pt>
                <c:pt idx="1298">
                  <c:v>626</c:v>
                </c:pt>
                <c:pt idx="1299">
                  <c:v>626</c:v>
                </c:pt>
                <c:pt idx="1300">
                  <c:v>626</c:v>
                </c:pt>
                <c:pt idx="1301">
                  <c:v>626</c:v>
                </c:pt>
                <c:pt idx="1302">
                  <c:v>627</c:v>
                </c:pt>
                <c:pt idx="1303">
                  <c:v>627</c:v>
                </c:pt>
                <c:pt idx="1304">
                  <c:v>627</c:v>
                </c:pt>
                <c:pt idx="1305">
                  <c:v>627</c:v>
                </c:pt>
                <c:pt idx="1306">
                  <c:v>627</c:v>
                </c:pt>
                <c:pt idx="1307">
                  <c:v>627</c:v>
                </c:pt>
                <c:pt idx="1308">
                  <c:v>627</c:v>
                </c:pt>
                <c:pt idx="1309">
                  <c:v>627</c:v>
                </c:pt>
                <c:pt idx="1310">
                  <c:v>628</c:v>
                </c:pt>
                <c:pt idx="1311">
                  <c:v>628</c:v>
                </c:pt>
                <c:pt idx="1312">
                  <c:v>628</c:v>
                </c:pt>
                <c:pt idx="1313">
                  <c:v>629</c:v>
                </c:pt>
                <c:pt idx="1314">
                  <c:v>630</c:v>
                </c:pt>
                <c:pt idx="1315">
                  <c:v>630</c:v>
                </c:pt>
                <c:pt idx="1316">
                  <c:v>631</c:v>
                </c:pt>
                <c:pt idx="1317">
                  <c:v>632</c:v>
                </c:pt>
                <c:pt idx="1318">
                  <c:v>633</c:v>
                </c:pt>
                <c:pt idx="1319">
                  <c:v>634</c:v>
                </c:pt>
                <c:pt idx="1320">
                  <c:v>635</c:v>
                </c:pt>
                <c:pt idx="1321">
                  <c:v>636</c:v>
                </c:pt>
                <c:pt idx="1322">
                  <c:v>637</c:v>
                </c:pt>
                <c:pt idx="1323">
                  <c:v>638</c:v>
                </c:pt>
                <c:pt idx="1324">
                  <c:v>639</c:v>
                </c:pt>
                <c:pt idx="1325">
                  <c:v>640</c:v>
                </c:pt>
                <c:pt idx="1326">
                  <c:v>640</c:v>
                </c:pt>
                <c:pt idx="1327">
                  <c:v>641</c:v>
                </c:pt>
                <c:pt idx="1328">
                  <c:v>642</c:v>
                </c:pt>
                <c:pt idx="1329">
                  <c:v>643</c:v>
                </c:pt>
                <c:pt idx="1330">
                  <c:v>644</c:v>
                </c:pt>
                <c:pt idx="1331">
                  <c:v>645</c:v>
                </c:pt>
                <c:pt idx="1332">
                  <c:v>646</c:v>
                </c:pt>
                <c:pt idx="1333">
                  <c:v>647</c:v>
                </c:pt>
                <c:pt idx="1334">
                  <c:v>648</c:v>
                </c:pt>
                <c:pt idx="1335">
                  <c:v>649</c:v>
                </c:pt>
                <c:pt idx="1336">
                  <c:v>650</c:v>
                </c:pt>
                <c:pt idx="1337">
                  <c:v>651</c:v>
                </c:pt>
                <c:pt idx="1338">
                  <c:v>652</c:v>
                </c:pt>
                <c:pt idx="1339">
                  <c:v>653</c:v>
                </c:pt>
                <c:pt idx="1340">
                  <c:v>654</c:v>
                </c:pt>
                <c:pt idx="1341">
                  <c:v>655</c:v>
                </c:pt>
                <c:pt idx="1342">
                  <c:v>656</c:v>
                </c:pt>
                <c:pt idx="1343">
                  <c:v>657</c:v>
                </c:pt>
                <c:pt idx="1344">
                  <c:v>658</c:v>
                </c:pt>
                <c:pt idx="1345">
                  <c:v>659</c:v>
                </c:pt>
                <c:pt idx="1346">
                  <c:v>660</c:v>
                </c:pt>
                <c:pt idx="1347">
                  <c:v>661</c:v>
                </c:pt>
                <c:pt idx="1348">
                  <c:v>661</c:v>
                </c:pt>
                <c:pt idx="1349">
                  <c:v>662</c:v>
                </c:pt>
                <c:pt idx="1350">
                  <c:v>662</c:v>
                </c:pt>
                <c:pt idx="1351">
                  <c:v>662</c:v>
                </c:pt>
                <c:pt idx="1352">
                  <c:v>662</c:v>
                </c:pt>
                <c:pt idx="1353">
                  <c:v>662</c:v>
                </c:pt>
                <c:pt idx="1354">
                  <c:v>662</c:v>
                </c:pt>
                <c:pt idx="1355">
                  <c:v>662</c:v>
                </c:pt>
                <c:pt idx="1356">
                  <c:v>662</c:v>
                </c:pt>
                <c:pt idx="1357">
                  <c:v>662</c:v>
                </c:pt>
                <c:pt idx="1358">
                  <c:v>663</c:v>
                </c:pt>
                <c:pt idx="1359">
                  <c:v>663</c:v>
                </c:pt>
                <c:pt idx="1360">
                  <c:v>664</c:v>
                </c:pt>
                <c:pt idx="1361">
                  <c:v>665</c:v>
                </c:pt>
                <c:pt idx="1362">
                  <c:v>666</c:v>
                </c:pt>
                <c:pt idx="1363">
                  <c:v>667</c:v>
                </c:pt>
                <c:pt idx="1364">
                  <c:v>667</c:v>
                </c:pt>
                <c:pt idx="1365">
                  <c:v>668</c:v>
                </c:pt>
                <c:pt idx="1366">
                  <c:v>669</c:v>
                </c:pt>
                <c:pt idx="1367">
                  <c:v>670</c:v>
                </c:pt>
                <c:pt idx="1368">
                  <c:v>671</c:v>
                </c:pt>
                <c:pt idx="1369">
                  <c:v>672</c:v>
                </c:pt>
                <c:pt idx="1370">
                  <c:v>673</c:v>
                </c:pt>
                <c:pt idx="1371">
                  <c:v>674</c:v>
                </c:pt>
                <c:pt idx="1372">
                  <c:v>675</c:v>
                </c:pt>
                <c:pt idx="1373">
                  <c:v>676</c:v>
                </c:pt>
                <c:pt idx="1374">
                  <c:v>676</c:v>
                </c:pt>
                <c:pt idx="1375">
                  <c:v>677</c:v>
                </c:pt>
                <c:pt idx="1376">
                  <c:v>678</c:v>
                </c:pt>
                <c:pt idx="1377">
                  <c:v>678</c:v>
                </c:pt>
                <c:pt idx="1378">
                  <c:v>679</c:v>
                </c:pt>
                <c:pt idx="1379">
                  <c:v>680</c:v>
                </c:pt>
                <c:pt idx="1380">
                  <c:v>681</c:v>
                </c:pt>
                <c:pt idx="1381">
                  <c:v>682</c:v>
                </c:pt>
                <c:pt idx="1382">
                  <c:v>682</c:v>
                </c:pt>
                <c:pt idx="1383">
                  <c:v>682</c:v>
                </c:pt>
                <c:pt idx="1384">
                  <c:v>682</c:v>
                </c:pt>
                <c:pt idx="1385">
                  <c:v>682</c:v>
                </c:pt>
                <c:pt idx="1386">
                  <c:v>682</c:v>
                </c:pt>
                <c:pt idx="1387">
                  <c:v>682</c:v>
                </c:pt>
                <c:pt idx="1388">
                  <c:v>682</c:v>
                </c:pt>
                <c:pt idx="1389">
                  <c:v>682</c:v>
                </c:pt>
                <c:pt idx="1390">
                  <c:v>682</c:v>
                </c:pt>
                <c:pt idx="1391">
                  <c:v>682</c:v>
                </c:pt>
                <c:pt idx="1392">
                  <c:v>682</c:v>
                </c:pt>
                <c:pt idx="1393">
                  <c:v>683</c:v>
                </c:pt>
                <c:pt idx="1394">
                  <c:v>684</c:v>
                </c:pt>
                <c:pt idx="1395">
                  <c:v>685</c:v>
                </c:pt>
                <c:pt idx="1396">
                  <c:v>685</c:v>
                </c:pt>
                <c:pt idx="1397">
                  <c:v>685</c:v>
                </c:pt>
                <c:pt idx="1398">
                  <c:v>685</c:v>
                </c:pt>
                <c:pt idx="1399">
                  <c:v>685</c:v>
                </c:pt>
                <c:pt idx="1400">
                  <c:v>685</c:v>
                </c:pt>
                <c:pt idx="1401">
                  <c:v>685</c:v>
                </c:pt>
                <c:pt idx="1402">
                  <c:v>685</c:v>
                </c:pt>
                <c:pt idx="1403">
                  <c:v>685</c:v>
                </c:pt>
                <c:pt idx="1404">
                  <c:v>685</c:v>
                </c:pt>
                <c:pt idx="1405">
                  <c:v>686</c:v>
                </c:pt>
                <c:pt idx="1406">
                  <c:v>686</c:v>
                </c:pt>
                <c:pt idx="1407">
                  <c:v>687</c:v>
                </c:pt>
                <c:pt idx="1408">
                  <c:v>688</c:v>
                </c:pt>
                <c:pt idx="1409">
                  <c:v>689</c:v>
                </c:pt>
                <c:pt idx="1410">
                  <c:v>690</c:v>
                </c:pt>
                <c:pt idx="1411">
                  <c:v>691</c:v>
                </c:pt>
                <c:pt idx="1412">
                  <c:v>692</c:v>
                </c:pt>
                <c:pt idx="1413">
                  <c:v>693</c:v>
                </c:pt>
                <c:pt idx="1414">
                  <c:v>694</c:v>
                </c:pt>
                <c:pt idx="1415">
                  <c:v>695</c:v>
                </c:pt>
                <c:pt idx="1416">
                  <c:v>696</c:v>
                </c:pt>
                <c:pt idx="1417">
                  <c:v>697</c:v>
                </c:pt>
                <c:pt idx="1418">
                  <c:v>698</c:v>
                </c:pt>
                <c:pt idx="1419">
                  <c:v>698</c:v>
                </c:pt>
                <c:pt idx="1420">
                  <c:v>699</c:v>
                </c:pt>
                <c:pt idx="1421">
                  <c:v>700</c:v>
                </c:pt>
                <c:pt idx="1422">
                  <c:v>701</c:v>
                </c:pt>
                <c:pt idx="1423">
                  <c:v>701</c:v>
                </c:pt>
                <c:pt idx="1424">
                  <c:v>701</c:v>
                </c:pt>
                <c:pt idx="1425">
                  <c:v>702</c:v>
                </c:pt>
                <c:pt idx="1426">
                  <c:v>702</c:v>
                </c:pt>
                <c:pt idx="1427">
                  <c:v>703</c:v>
                </c:pt>
                <c:pt idx="1428">
                  <c:v>704</c:v>
                </c:pt>
                <c:pt idx="1429">
                  <c:v>705</c:v>
                </c:pt>
                <c:pt idx="1430">
                  <c:v>705</c:v>
                </c:pt>
                <c:pt idx="1431">
                  <c:v>706</c:v>
                </c:pt>
                <c:pt idx="1432">
                  <c:v>707</c:v>
                </c:pt>
                <c:pt idx="1433">
                  <c:v>708</c:v>
                </c:pt>
                <c:pt idx="1434">
                  <c:v>709</c:v>
                </c:pt>
                <c:pt idx="1435">
                  <c:v>710</c:v>
                </c:pt>
                <c:pt idx="1436">
                  <c:v>711</c:v>
                </c:pt>
                <c:pt idx="1437">
                  <c:v>712</c:v>
                </c:pt>
                <c:pt idx="1438">
                  <c:v>713</c:v>
                </c:pt>
                <c:pt idx="1439">
                  <c:v>713</c:v>
                </c:pt>
                <c:pt idx="1440">
                  <c:v>713</c:v>
                </c:pt>
                <c:pt idx="1441">
                  <c:v>713</c:v>
                </c:pt>
                <c:pt idx="1442">
                  <c:v>713</c:v>
                </c:pt>
                <c:pt idx="1443">
                  <c:v>714</c:v>
                </c:pt>
                <c:pt idx="1444">
                  <c:v>714</c:v>
                </c:pt>
                <c:pt idx="1445">
                  <c:v>714</c:v>
                </c:pt>
                <c:pt idx="1446">
                  <c:v>714</c:v>
                </c:pt>
                <c:pt idx="1447">
                  <c:v>714</c:v>
                </c:pt>
                <c:pt idx="1448">
                  <c:v>714</c:v>
                </c:pt>
                <c:pt idx="1449">
                  <c:v>714</c:v>
                </c:pt>
                <c:pt idx="1450">
                  <c:v>714</c:v>
                </c:pt>
                <c:pt idx="1451">
                  <c:v>714</c:v>
                </c:pt>
                <c:pt idx="1452">
                  <c:v>715</c:v>
                </c:pt>
                <c:pt idx="1453">
                  <c:v>715</c:v>
                </c:pt>
                <c:pt idx="1454">
                  <c:v>715</c:v>
                </c:pt>
                <c:pt idx="1455">
                  <c:v>715</c:v>
                </c:pt>
                <c:pt idx="1456">
                  <c:v>715</c:v>
                </c:pt>
                <c:pt idx="1457">
                  <c:v>716</c:v>
                </c:pt>
                <c:pt idx="1458">
                  <c:v>717</c:v>
                </c:pt>
                <c:pt idx="1459">
                  <c:v>717</c:v>
                </c:pt>
                <c:pt idx="1460">
                  <c:v>717</c:v>
                </c:pt>
                <c:pt idx="1461">
                  <c:v>717</c:v>
                </c:pt>
                <c:pt idx="1462">
                  <c:v>717</c:v>
                </c:pt>
                <c:pt idx="1463">
                  <c:v>717</c:v>
                </c:pt>
                <c:pt idx="1464">
                  <c:v>717</c:v>
                </c:pt>
                <c:pt idx="1465">
                  <c:v>717</c:v>
                </c:pt>
                <c:pt idx="1466">
                  <c:v>717</c:v>
                </c:pt>
                <c:pt idx="1467">
                  <c:v>718</c:v>
                </c:pt>
                <c:pt idx="1468">
                  <c:v>719</c:v>
                </c:pt>
                <c:pt idx="1469">
                  <c:v>719</c:v>
                </c:pt>
                <c:pt idx="1470">
                  <c:v>719</c:v>
                </c:pt>
                <c:pt idx="1471">
                  <c:v>719</c:v>
                </c:pt>
                <c:pt idx="1472">
                  <c:v>719</c:v>
                </c:pt>
                <c:pt idx="1473">
                  <c:v>719</c:v>
                </c:pt>
                <c:pt idx="1474">
                  <c:v>719</c:v>
                </c:pt>
                <c:pt idx="1475">
                  <c:v>720</c:v>
                </c:pt>
                <c:pt idx="1476">
                  <c:v>720</c:v>
                </c:pt>
                <c:pt idx="1477">
                  <c:v>720</c:v>
                </c:pt>
                <c:pt idx="1478">
                  <c:v>720</c:v>
                </c:pt>
                <c:pt idx="1479">
                  <c:v>721</c:v>
                </c:pt>
                <c:pt idx="1480">
                  <c:v>721</c:v>
                </c:pt>
                <c:pt idx="1481">
                  <c:v>721</c:v>
                </c:pt>
                <c:pt idx="1482">
                  <c:v>721</c:v>
                </c:pt>
                <c:pt idx="1483">
                  <c:v>721</c:v>
                </c:pt>
                <c:pt idx="1484">
                  <c:v>721</c:v>
                </c:pt>
                <c:pt idx="1485">
                  <c:v>721</c:v>
                </c:pt>
                <c:pt idx="1486">
                  <c:v>721</c:v>
                </c:pt>
                <c:pt idx="1487">
                  <c:v>721</c:v>
                </c:pt>
                <c:pt idx="1488">
                  <c:v>721</c:v>
                </c:pt>
                <c:pt idx="1489">
                  <c:v>721</c:v>
                </c:pt>
                <c:pt idx="1490">
                  <c:v>721</c:v>
                </c:pt>
                <c:pt idx="1491">
                  <c:v>721</c:v>
                </c:pt>
                <c:pt idx="1492">
                  <c:v>721</c:v>
                </c:pt>
                <c:pt idx="1493">
                  <c:v>722</c:v>
                </c:pt>
                <c:pt idx="1494">
                  <c:v>723</c:v>
                </c:pt>
                <c:pt idx="1495">
                  <c:v>723</c:v>
                </c:pt>
                <c:pt idx="1496">
                  <c:v>723</c:v>
                </c:pt>
                <c:pt idx="1497">
                  <c:v>723</c:v>
                </c:pt>
                <c:pt idx="1498">
                  <c:v>724</c:v>
                </c:pt>
                <c:pt idx="1499">
                  <c:v>725</c:v>
                </c:pt>
                <c:pt idx="1500">
                  <c:v>725</c:v>
                </c:pt>
                <c:pt idx="1501">
                  <c:v>725</c:v>
                </c:pt>
                <c:pt idx="1502">
                  <c:v>725</c:v>
                </c:pt>
                <c:pt idx="1503">
                  <c:v>725</c:v>
                </c:pt>
                <c:pt idx="1504">
                  <c:v>725</c:v>
                </c:pt>
                <c:pt idx="1505">
                  <c:v>725</c:v>
                </c:pt>
                <c:pt idx="1506">
                  <c:v>725</c:v>
                </c:pt>
                <c:pt idx="1507">
                  <c:v>726</c:v>
                </c:pt>
                <c:pt idx="1508">
                  <c:v>727</c:v>
                </c:pt>
                <c:pt idx="1509">
                  <c:v>728</c:v>
                </c:pt>
                <c:pt idx="1510">
                  <c:v>728</c:v>
                </c:pt>
                <c:pt idx="1511">
                  <c:v>729</c:v>
                </c:pt>
                <c:pt idx="1512">
                  <c:v>730</c:v>
                </c:pt>
                <c:pt idx="1513">
                  <c:v>730</c:v>
                </c:pt>
                <c:pt idx="1514">
                  <c:v>730</c:v>
                </c:pt>
                <c:pt idx="1515">
                  <c:v>731</c:v>
                </c:pt>
                <c:pt idx="1516">
                  <c:v>732</c:v>
                </c:pt>
                <c:pt idx="1517">
                  <c:v>732</c:v>
                </c:pt>
                <c:pt idx="1518">
                  <c:v>732</c:v>
                </c:pt>
                <c:pt idx="1519">
                  <c:v>732</c:v>
                </c:pt>
                <c:pt idx="1520">
                  <c:v>733</c:v>
                </c:pt>
                <c:pt idx="1521">
                  <c:v>733</c:v>
                </c:pt>
                <c:pt idx="1522">
                  <c:v>734</c:v>
                </c:pt>
                <c:pt idx="1523">
                  <c:v>735</c:v>
                </c:pt>
                <c:pt idx="1524">
                  <c:v>736</c:v>
                </c:pt>
                <c:pt idx="1525">
                  <c:v>736</c:v>
                </c:pt>
                <c:pt idx="1526">
                  <c:v>736</c:v>
                </c:pt>
                <c:pt idx="1527">
                  <c:v>737</c:v>
                </c:pt>
                <c:pt idx="1528">
                  <c:v>738</c:v>
                </c:pt>
                <c:pt idx="1529">
                  <c:v>739</c:v>
                </c:pt>
                <c:pt idx="1530">
                  <c:v>739</c:v>
                </c:pt>
                <c:pt idx="1531">
                  <c:v>740</c:v>
                </c:pt>
                <c:pt idx="1532">
                  <c:v>740</c:v>
                </c:pt>
                <c:pt idx="1533">
                  <c:v>740</c:v>
                </c:pt>
                <c:pt idx="1534">
                  <c:v>741</c:v>
                </c:pt>
                <c:pt idx="1535">
                  <c:v>741</c:v>
                </c:pt>
                <c:pt idx="1536">
                  <c:v>741</c:v>
                </c:pt>
                <c:pt idx="1537">
                  <c:v>741</c:v>
                </c:pt>
                <c:pt idx="1538">
                  <c:v>742</c:v>
                </c:pt>
                <c:pt idx="1539">
                  <c:v>743</c:v>
                </c:pt>
                <c:pt idx="1540">
                  <c:v>743</c:v>
                </c:pt>
                <c:pt idx="1541">
                  <c:v>743</c:v>
                </c:pt>
                <c:pt idx="1542">
                  <c:v>743</c:v>
                </c:pt>
                <c:pt idx="1543">
                  <c:v>744</c:v>
                </c:pt>
                <c:pt idx="1544">
                  <c:v>745</c:v>
                </c:pt>
                <c:pt idx="1545">
                  <c:v>746</c:v>
                </c:pt>
                <c:pt idx="1546">
                  <c:v>746</c:v>
                </c:pt>
                <c:pt idx="1547">
                  <c:v>747</c:v>
                </c:pt>
                <c:pt idx="1548">
                  <c:v>747</c:v>
                </c:pt>
                <c:pt idx="1549">
                  <c:v>747</c:v>
                </c:pt>
                <c:pt idx="1550">
                  <c:v>748</c:v>
                </c:pt>
                <c:pt idx="1551">
                  <c:v>748</c:v>
                </c:pt>
                <c:pt idx="1552">
                  <c:v>748</c:v>
                </c:pt>
                <c:pt idx="1553">
                  <c:v>749</c:v>
                </c:pt>
                <c:pt idx="1554">
                  <c:v>750</c:v>
                </c:pt>
                <c:pt idx="1555">
                  <c:v>751</c:v>
                </c:pt>
                <c:pt idx="1556">
                  <c:v>752</c:v>
                </c:pt>
                <c:pt idx="1557">
                  <c:v>753</c:v>
                </c:pt>
                <c:pt idx="1558">
                  <c:v>754</c:v>
                </c:pt>
                <c:pt idx="1559">
                  <c:v>755</c:v>
                </c:pt>
                <c:pt idx="1560">
                  <c:v>756</c:v>
                </c:pt>
                <c:pt idx="1561">
                  <c:v>757</c:v>
                </c:pt>
                <c:pt idx="1562">
                  <c:v>758</c:v>
                </c:pt>
                <c:pt idx="1563">
                  <c:v>759</c:v>
                </c:pt>
                <c:pt idx="1564">
                  <c:v>760</c:v>
                </c:pt>
                <c:pt idx="1565">
                  <c:v>760</c:v>
                </c:pt>
                <c:pt idx="1566">
                  <c:v>760</c:v>
                </c:pt>
                <c:pt idx="1567">
                  <c:v>760</c:v>
                </c:pt>
                <c:pt idx="1568">
                  <c:v>760</c:v>
                </c:pt>
                <c:pt idx="1569">
                  <c:v>760</c:v>
                </c:pt>
                <c:pt idx="1570">
                  <c:v>760</c:v>
                </c:pt>
                <c:pt idx="1571">
                  <c:v>760</c:v>
                </c:pt>
                <c:pt idx="1572">
                  <c:v>760</c:v>
                </c:pt>
                <c:pt idx="1573">
                  <c:v>761</c:v>
                </c:pt>
                <c:pt idx="1574">
                  <c:v>761</c:v>
                </c:pt>
                <c:pt idx="1575">
                  <c:v>761</c:v>
                </c:pt>
                <c:pt idx="1576">
                  <c:v>761</c:v>
                </c:pt>
                <c:pt idx="1577">
                  <c:v>762</c:v>
                </c:pt>
                <c:pt idx="1578">
                  <c:v>762</c:v>
                </c:pt>
                <c:pt idx="1579">
                  <c:v>762</c:v>
                </c:pt>
                <c:pt idx="1580">
                  <c:v>762</c:v>
                </c:pt>
                <c:pt idx="1581">
                  <c:v>762</c:v>
                </c:pt>
                <c:pt idx="1582">
                  <c:v>762</c:v>
                </c:pt>
                <c:pt idx="1583">
                  <c:v>763</c:v>
                </c:pt>
                <c:pt idx="1584">
                  <c:v>764</c:v>
                </c:pt>
                <c:pt idx="1585">
                  <c:v>764</c:v>
                </c:pt>
                <c:pt idx="1586">
                  <c:v>764</c:v>
                </c:pt>
                <c:pt idx="1587">
                  <c:v>765</c:v>
                </c:pt>
                <c:pt idx="1588">
                  <c:v>766</c:v>
                </c:pt>
                <c:pt idx="1589">
                  <c:v>767</c:v>
                </c:pt>
                <c:pt idx="1590">
                  <c:v>767</c:v>
                </c:pt>
                <c:pt idx="1591">
                  <c:v>767</c:v>
                </c:pt>
                <c:pt idx="1592">
                  <c:v>767</c:v>
                </c:pt>
                <c:pt idx="1593">
                  <c:v>767</c:v>
                </c:pt>
                <c:pt idx="1594">
                  <c:v>768</c:v>
                </c:pt>
                <c:pt idx="1595">
                  <c:v>769</c:v>
                </c:pt>
                <c:pt idx="1596">
                  <c:v>769</c:v>
                </c:pt>
                <c:pt idx="1597">
                  <c:v>769</c:v>
                </c:pt>
                <c:pt idx="1598">
                  <c:v>769</c:v>
                </c:pt>
                <c:pt idx="1599">
                  <c:v>769</c:v>
                </c:pt>
                <c:pt idx="1600">
                  <c:v>769</c:v>
                </c:pt>
                <c:pt idx="1601">
                  <c:v>769</c:v>
                </c:pt>
                <c:pt idx="1602">
                  <c:v>770</c:v>
                </c:pt>
                <c:pt idx="1603">
                  <c:v>771</c:v>
                </c:pt>
                <c:pt idx="1604">
                  <c:v>772</c:v>
                </c:pt>
                <c:pt idx="1605">
                  <c:v>772</c:v>
                </c:pt>
                <c:pt idx="1606">
                  <c:v>772</c:v>
                </c:pt>
                <c:pt idx="1607">
                  <c:v>772</c:v>
                </c:pt>
                <c:pt idx="1608">
                  <c:v>773</c:v>
                </c:pt>
                <c:pt idx="1609">
                  <c:v>774</c:v>
                </c:pt>
                <c:pt idx="1610">
                  <c:v>774</c:v>
                </c:pt>
                <c:pt idx="1611">
                  <c:v>774</c:v>
                </c:pt>
                <c:pt idx="1612">
                  <c:v>774</c:v>
                </c:pt>
                <c:pt idx="1613">
                  <c:v>774</c:v>
                </c:pt>
                <c:pt idx="1614">
                  <c:v>774</c:v>
                </c:pt>
                <c:pt idx="1615">
                  <c:v>774</c:v>
                </c:pt>
                <c:pt idx="1616">
                  <c:v>774</c:v>
                </c:pt>
                <c:pt idx="1617">
                  <c:v>775</c:v>
                </c:pt>
                <c:pt idx="1618">
                  <c:v>776</c:v>
                </c:pt>
                <c:pt idx="1619">
                  <c:v>776</c:v>
                </c:pt>
                <c:pt idx="1620">
                  <c:v>777</c:v>
                </c:pt>
                <c:pt idx="1621">
                  <c:v>778</c:v>
                </c:pt>
                <c:pt idx="1622">
                  <c:v>778</c:v>
                </c:pt>
                <c:pt idx="1623">
                  <c:v>779</c:v>
                </c:pt>
                <c:pt idx="1624">
                  <c:v>780</c:v>
                </c:pt>
                <c:pt idx="1625">
                  <c:v>781</c:v>
                </c:pt>
                <c:pt idx="1626">
                  <c:v>781</c:v>
                </c:pt>
                <c:pt idx="1627">
                  <c:v>782</c:v>
                </c:pt>
                <c:pt idx="1628">
                  <c:v>783</c:v>
                </c:pt>
                <c:pt idx="1629">
                  <c:v>783</c:v>
                </c:pt>
                <c:pt idx="1630">
                  <c:v>783</c:v>
                </c:pt>
                <c:pt idx="1631">
                  <c:v>783</c:v>
                </c:pt>
                <c:pt idx="1632">
                  <c:v>783</c:v>
                </c:pt>
                <c:pt idx="1633">
                  <c:v>783</c:v>
                </c:pt>
                <c:pt idx="1634">
                  <c:v>783</c:v>
                </c:pt>
                <c:pt idx="1635">
                  <c:v>783</c:v>
                </c:pt>
                <c:pt idx="1636">
                  <c:v>783</c:v>
                </c:pt>
                <c:pt idx="1637">
                  <c:v>783</c:v>
                </c:pt>
                <c:pt idx="1638">
                  <c:v>783</c:v>
                </c:pt>
                <c:pt idx="1639">
                  <c:v>784</c:v>
                </c:pt>
                <c:pt idx="1640">
                  <c:v>784</c:v>
                </c:pt>
                <c:pt idx="1641">
                  <c:v>785</c:v>
                </c:pt>
                <c:pt idx="1642">
                  <c:v>786</c:v>
                </c:pt>
                <c:pt idx="1643">
                  <c:v>787</c:v>
                </c:pt>
                <c:pt idx="1644">
                  <c:v>787</c:v>
                </c:pt>
                <c:pt idx="1645">
                  <c:v>787</c:v>
                </c:pt>
                <c:pt idx="1646">
                  <c:v>788</c:v>
                </c:pt>
                <c:pt idx="1647">
                  <c:v>788</c:v>
                </c:pt>
                <c:pt idx="1648">
                  <c:v>788</c:v>
                </c:pt>
                <c:pt idx="1649">
                  <c:v>789</c:v>
                </c:pt>
                <c:pt idx="1650">
                  <c:v>789</c:v>
                </c:pt>
                <c:pt idx="1651">
                  <c:v>790</c:v>
                </c:pt>
                <c:pt idx="1652">
                  <c:v>791</c:v>
                </c:pt>
                <c:pt idx="1653">
                  <c:v>792</c:v>
                </c:pt>
                <c:pt idx="1654">
                  <c:v>793</c:v>
                </c:pt>
                <c:pt idx="1655">
                  <c:v>793</c:v>
                </c:pt>
                <c:pt idx="1656">
                  <c:v>793</c:v>
                </c:pt>
                <c:pt idx="1657">
                  <c:v>793</c:v>
                </c:pt>
                <c:pt idx="1658">
                  <c:v>793</c:v>
                </c:pt>
                <c:pt idx="1659">
                  <c:v>793</c:v>
                </c:pt>
                <c:pt idx="1660">
                  <c:v>793</c:v>
                </c:pt>
                <c:pt idx="1661">
                  <c:v>793</c:v>
                </c:pt>
                <c:pt idx="1662">
                  <c:v>793</c:v>
                </c:pt>
                <c:pt idx="1663">
                  <c:v>793</c:v>
                </c:pt>
                <c:pt idx="1664">
                  <c:v>793</c:v>
                </c:pt>
                <c:pt idx="1665">
                  <c:v>793</c:v>
                </c:pt>
                <c:pt idx="1666">
                  <c:v>793</c:v>
                </c:pt>
                <c:pt idx="1667">
                  <c:v>793</c:v>
                </c:pt>
                <c:pt idx="1668">
                  <c:v>793</c:v>
                </c:pt>
                <c:pt idx="1669">
                  <c:v>793</c:v>
                </c:pt>
                <c:pt idx="1670">
                  <c:v>794</c:v>
                </c:pt>
                <c:pt idx="1671">
                  <c:v>794</c:v>
                </c:pt>
                <c:pt idx="1672">
                  <c:v>794</c:v>
                </c:pt>
                <c:pt idx="1673">
                  <c:v>794</c:v>
                </c:pt>
                <c:pt idx="1674">
                  <c:v>794</c:v>
                </c:pt>
                <c:pt idx="1675">
                  <c:v>794</c:v>
                </c:pt>
                <c:pt idx="1676">
                  <c:v>794</c:v>
                </c:pt>
                <c:pt idx="1677">
                  <c:v>794</c:v>
                </c:pt>
                <c:pt idx="1678">
                  <c:v>795</c:v>
                </c:pt>
                <c:pt idx="1679">
                  <c:v>795</c:v>
                </c:pt>
                <c:pt idx="1680">
                  <c:v>796</c:v>
                </c:pt>
                <c:pt idx="1681">
                  <c:v>796</c:v>
                </c:pt>
                <c:pt idx="1682">
                  <c:v>797</c:v>
                </c:pt>
                <c:pt idx="1683">
                  <c:v>797</c:v>
                </c:pt>
                <c:pt idx="1684">
                  <c:v>797</c:v>
                </c:pt>
                <c:pt idx="1685">
                  <c:v>797</c:v>
                </c:pt>
                <c:pt idx="1686">
                  <c:v>797</c:v>
                </c:pt>
                <c:pt idx="1687">
                  <c:v>797</c:v>
                </c:pt>
                <c:pt idx="1688">
                  <c:v>797</c:v>
                </c:pt>
                <c:pt idx="1689">
                  <c:v>797</c:v>
                </c:pt>
                <c:pt idx="1690">
                  <c:v>797</c:v>
                </c:pt>
                <c:pt idx="1691">
                  <c:v>797</c:v>
                </c:pt>
                <c:pt idx="1692">
                  <c:v>797</c:v>
                </c:pt>
                <c:pt idx="1693">
                  <c:v>798</c:v>
                </c:pt>
                <c:pt idx="1694">
                  <c:v>798</c:v>
                </c:pt>
                <c:pt idx="1695">
                  <c:v>798</c:v>
                </c:pt>
                <c:pt idx="1696">
                  <c:v>798</c:v>
                </c:pt>
                <c:pt idx="1697">
                  <c:v>798</c:v>
                </c:pt>
                <c:pt idx="1698">
                  <c:v>798</c:v>
                </c:pt>
                <c:pt idx="1699">
                  <c:v>799</c:v>
                </c:pt>
                <c:pt idx="1700">
                  <c:v>799</c:v>
                </c:pt>
                <c:pt idx="1701">
                  <c:v>800</c:v>
                </c:pt>
                <c:pt idx="1702">
                  <c:v>800</c:v>
                </c:pt>
                <c:pt idx="1703">
                  <c:v>800</c:v>
                </c:pt>
                <c:pt idx="1704">
                  <c:v>800</c:v>
                </c:pt>
                <c:pt idx="1705">
                  <c:v>800</c:v>
                </c:pt>
                <c:pt idx="1706">
                  <c:v>800</c:v>
                </c:pt>
                <c:pt idx="1707">
                  <c:v>801</c:v>
                </c:pt>
                <c:pt idx="1708">
                  <c:v>802</c:v>
                </c:pt>
                <c:pt idx="1709">
                  <c:v>802</c:v>
                </c:pt>
                <c:pt idx="1710">
                  <c:v>802</c:v>
                </c:pt>
                <c:pt idx="1711">
                  <c:v>803</c:v>
                </c:pt>
                <c:pt idx="1712">
                  <c:v>804</c:v>
                </c:pt>
                <c:pt idx="1713">
                  <c:v>805</c:v>
                </c:pt>
                <c:pt idx="1714">
                  <c:v>806</c:v>
                </c:pt>
                <c:pt idx="1715">
                  <c:v>807</c:v>
                </c:pt>
                <c:pt idx="1716">
                  <c:v>808</c:v>
                </c:pt>
                <c:pt idx="1717">
                  <c:v>809</c:v>
                </c:pt>
                <c:pt idx="1718">
                  <c:v>809</c:v>
                </c:pt>
                <c:pt idx="1719">
                  <c:v>810</c:v>
                </c:pt>
                <c:pt idx="1720">
                  <c:v>811</c:v>
                </c:pt>
                <c:pt idx="1721">
                  <c:v>811</c:v>
                </c:pt>
                <c:pt idx="1722">
                  <c:v>811</c:v>
                </c:pt>
                <c:pt idx="1723">
                  <c:v>811</c:v>
                </c:pt>
                <c:pt idx="1724">
                  <c:v>811</c:v>
                </c:pt>
                <c:pt idx="1725">
                  <c:v>812</c:v>
                </c:pt>
                <c:pt idx="1726">
                  <c:v>812</c:v>
                </c:pt>
                <c:pt idx="1727">
                  <c:v>812</c:v>
                </c:pt>
                <c:pt idx="1728">
                  <c:v>812</c:v>
                </c:pt>
                <c:pt idx="1729">
                  <c:v>812</c:v>
                </c:pt>
                <c:pt idx="1730">
                  <c:v>813</c:v>
                </c:pt>
                <c:pt idx="1731">
                  <c:v>813</c:v>
                </c:pt>
                <c:pt idx="1732">
                  <c:v>813</c:v>
                </c:pt>
                <c:pt idx="1733">
                  <c:v>814</c:v>
                </c:pt>
                <c:pt idx="1734">
                  <c:v>815</c:v>
                </c:pt>
                <c:pt idx="1735">
                  <c:v>816</c:v>
                </c:pt>
                <c:pt idx="1736">
                  <c:v>817</c:v>
                </c:pt>
                <c:pt idx="1737">
                  <c:v>818</c:v>
                </c:pt>
                <c:pt idx="1738">
                  <c:v>819</c:v>
                </c:pt>
                <c:pt idx="1739">
                  <c:v>819</c:v>
                </c:pt>
                <c:pt idx="1740">
                  <c:v>819</c:v>
                </c:pt>
                <c:pt idx="1741">
                  <c:v>819</c:v>
                </c:pt>
                <c:pt idx="1742">
                  <c:v>819</c:v>
                </c:pt>
                <c:pt idx="1743">
                  <c:v>819</c:v>
                </c:pt>
                <c:pt idx="1744">
                  <c:v>819</c:v>
                </c:pt>
                <c:pt idx="1745">
                  <c:v>820</c:v>
                </c:pt>
                <c:pt idx="1746">
                  <c:v>820</c:v>
                </c:pt>
                <c:pt idx="1747">
                  <c:v>821</c:v>
                </c:pt>
                <c:pt idx="1748">
                  <c:v>821</c:v>
                </c:pt>
                <c:pt idx="1749">
                  <c:v>821</c:v>
                </c:pt>
                <c:pt idx="1750">
                  <c:v>821</c:v>
                </c:pt>
                <c:pt idx="1751">
                  <c:v>821</c:v>
                </c:pt>
                <c:pt idx="1752">
                  <c:v>821</c:v>
                </c:pt>
                <c:pt idx="1753">
                  <c:v>822</c:v>
                </c:pt>
                <c:pt idx="1754">
                  <c:v>822</c:v>
                </c:pt>
                <c:pt idx="1755">
                  <c:v>822</c:v>
                </c:pt>
                <c:pt idx="1756">
                  <c:v>822</c:v>
                </c:pt>
                <c:pt idx="1757">
                  <c:v>823</c:v>
                </c:pt>
                <c:pt idx="1758">
                  <c:v>823</c:v>
                </c:pt>
                <c:pt idx="1759">
                  <c:v>823</c:v>
                </c:pt>
                <c:pt idx="1760">
                  <c:v>824</c:v>
                </c:pt>
                <c:pt idx="1761">
                  <c:v>824</c:v>
                </c:pt>
                <c:pt idx="1762">
                  <c:v>824</c:v>
                </c:pt>
                <c:pt idx="1763">
                  <c:v>825</c:v>
                </c:pt>
                <c:pt idx="1764">
                  <c:v>825</c:v>
                </c:pt>
                <c:pt idx="1765">
                  <c:v>826</c:v>
                </c:pt>
                <c:pt idx="1766">
                  <c:v>827</c:v>
                </c:pt>
                <c:pt idx="1767">
                  <c:v>828</c:v>
                </c:pt>
                <c:pt idx="1768">
                  <c:v>829</c:v>
                </c:pt>
                <c:pt idx="1769">
                  <c:v>829</c:v>
                </c:pt>
                <c:pt idx="1770">
                  <c:v>830</c:v>
                </c:pt>
                <c:pt idx="1771">
                  <c:v>830</c:v>
                </c:pt>
                <c:pt idx="1772">
                  <c:v>831</c:v>
                </c:pt>
                <c:pt idx="1773">
                  <c:v>832</c:v>
                </c:pt>
                <c:pt idx="1774">
                  <c:v>832</c:v>
                </c:pt>
                <c:pt idx="1775">
                  <c:v>832</c:v>
                </c:pt>
                <c:pt idx="1776">
                  <c:v>832</c:v>
                </c:pt>
                <c:pt idx="1777">
                  <c:v>833</c:v>
                </c:pt>
                <c:pt idx="1778">
                  <c:v>834</c:v>
                </c:pt>
                <c:pt idx="1779">
                  <c:v>835</c:v>
                </c:pt>
                <c:pt idx="1780">
                  <c:v>836</c:v>
                </c:pt>
                <c:pt idx="1781">
                  <c:v>837</c:v>
                </c:pt>
                <c:pt idx="1782">
                  <c:v>837</c:v>
                </c:pt>
                <c:pt idx="1783">
                  <c:v>837</c:v>
                </c:pt>
                <c:pt idx="1784">
                  <c:v>837</c:v>
                </c:pt>
                <c:pt idx="1785">
                  <c:v>838</c:v>
                </c:pt>
                <c:pt idx="1786">
                  <c:v>839</c:v>
                </c:pt>
                <c:pt idx="1787">
                  <c:v>840</c:v>
                </c:pt>
                <c:pt idx="1788">
                  <c:v>841</c:v>
                </c:pt>
                <c:pt idx="1789">
                  <c:v>842</c:v>
                </c:pt>
                <c:pt idx="1790">
                  <c:v>843</c:v>
                </c:pt>
                <c:pt idx="1791">
                  <c:v>844</c:v>
                </c:pt>
                <c:pt idx="1792">
                  <c:v>845</c:v>
                </c:pt>
                <c:pt idx="1793">
                  <c:v>845</c:v>
                </c:pt>
                <c:pt idx="1794">
                  <c:v>846</c:v>
                </c:pt>
                <c:pt idx="1795">
                  <c:v>847</c:v>
                </c:pt>
                <c:pt idx="1796">
                  <c:v>847</c:v>
                </c:pt>
                <c:pt idx="1797">
                  <c:v>847</c:v>
                </c:pt>
                <c:pt idx="1798">
                  <c:v>847</c:v>
                </c:pt>
                <c:pt idx="1799">
                  <c:v>847</c:v>
                </c:pt>
                <c:pt idx="1800">
                  <c:v>848</c:v>
                </c:pt>
                <c:pt idx="1801">
                  <c:v>848</c:v>
                </c:pt>
                <c:pt idx="1802">
                  <c:v>849</c:v>
                </c:pt>
                <c:pt idx="1803">
                  <c:v>850</c:v>
                </c:pt>
                <c:pt idx="1804">
                  <c:v>851</c:v>
                </c:pt>
                <c:pt idx="1805">
                  <c:v>852</c:v>
                </c:pt>
                <c:pt idx="1806">
                  <c:v>853</c:v>
                </c:pt>
                <c:pt idx="1807">
                  <c:v>854</c:v>
                </c:pt>
                <c:pt idx="1808">
                  <c:v>855</c:v>
                </c:pt>
                <c:pt idx="1809">
                  <c:v>855</c:v>
                </c:pt>
                <c:pt idx="1810">
                  <c:v>856</c:v>
                </c:pt>
                <c:pt idx="1811">
                  <c:v>857</c:v>
                </c:pt>
                <c:pt idx="1812">
                  <c:v>858</c:v>
                </c:pt>
                <c:pt idx="1813">
                  <c:v>859</c:v>
                </c:pt>
                <c:pt idx="1814">
                  <c:v>860</c:v>
                </c:pt>
                <c:pt idx="1815">
                  <c:v>860</c:v>
                </c:pt>
                <c:pt idx="1816">
                  <c:v>861</c:v>
                </c:pt>
                <c:pt idx="1817">
                  <c:v>861</c:v>
                </c:pt>
                <c:pt idx="1818">
                  <c:v>861</c:v>
                </c:pt>
                <c:pt idx="1819">
                  <c:v>862</c:v>
                </c:pt>
                <c:pt idx="1820">
                  <c:v>863</c:v>
                </c:pt>
                <c:pt idx="1821">
                  <c:v>863</c:v>
                </c:pt>
                <c:pt idx="1822">
                  <c:v>863</c:v>
                </c:pt>
                <c:pt idx="1823">
                  <c:v>863</c:v>
                </c:pt>
                <c:pt idx="1824">
                  <c:v>863</c:v>
                </c:pt>
                <c:pt idx="1825">
                  <c:v>863</c:v>
                </c:pt>
                <c:pt idx="1826">
                  <c:v>863</c:v>
                </c:pt>
                <c:pt idx="1827">
                  <c:v>864</c:v>
                </c:pt>
                <c:pt idx="1828">
                  <c:v>864</c:v>
                </c:pt>
                <c:pt idx="1829">
                  <c:v>864</c:v>
                </c:pt>
                <c:pt idx="1830">
                  <c:v>864</c:v>
                </c:pt>
                <c:pt idx="1831">
                  <c:v>864</c:v>
                </c:pt>
                <c:pt idx="1832">
                  <c:v>865</c:v>
                </c:pt>
                <c:pt idx="1833">
                  <c:v>865</c:v>
                </c:pt>
                <c:pt idx="1834">
                  <c:v>866</c:v>
                </c:pt>
                <c:pt idx="1835">
                  <c:v>866</c:v>
                </c:pt>
                <c:pt idx="1836">
                  <c:v>866</c:v>
                </c:pt>
                <c:pt idx="1837">
                  <c:v>867</c:v>
                </c:pt>
                <c:pt idx="1838">
                  <c:v>867</c:v>
                </c:pt>
                <c:pt idx="1839">
                  <c:v>868</c:v>
                </c:pt>
                <c:pt idx="1840">
                  <c:v>868</c:v>
                </c:pt>
                <c:pt idx="1841">
                  <c:v>868</c:v>
                </c:pt>
                <c:pt idx="1842">
                  <c:v>868</c:v>
                </c:pt>
                <c:pt idx="1843">
                  <c:v>868</c:v>
                </c:pt>
                <c:pt idx="1844">
                  <c:v>868</c:v>
                </c:pt>
                <c:pt idx="1845">
                  <c:v>868</c:v>
                </c:pt>
                <c:pt idx="1846">
                  <c:v>868</c:v>
                </c:pt>
                <c:pt idx="1847">
                  <c:v>868</c:v>
                </c:pt>
                <c:pt idx="1848">
                  <c:v>868</c:v>
                </c:pt>
                <c:pt idx="1849">
                  <c:v>869</c:v>
                </c:pt>
                <c:pt idx="1850">
                  <c:v>870</c:v>
                </c:pt>
                <c:pt idx="1851">
                  <c:v>871</c:v>
                </c:pt>
                <c:pt idx="1852">
                  <c:v>872</c:v>
                </c:pt>
                <c:pt idx="1853">
                  <c:v>873</c:v>
                </c:pt>
                <c:pt idx="1854">
                  <c:v>873</c:v>
                </c:pt>
                <c:pt idx="1855">
                  <c:v>874</c:v>
                </c:pt>
                <c:pt idx="1856">
                  <c:v>875</c:v>
                </c:pt>
                <c:pt idx="1857">
                  <c:v>876</c:v>
                </c:pt>
                <c:pt idx="1858">
                  <c:v>877</c:v>
                </c:pt>
                <c:pt idx="1859">
                  <c:v>877</c:v>
                </c:pt>
                <c:pt idx="1860">
                  <c:v>877</c:v>
                </c:pt>
                <c:pt idx="1861">
                  <c:v>877</c:v>
                </c:pt>
                <c:pt idx="1862">
                  <c:v>878</c:v>
                </c:pt>
                <c:pt idx="1863">
                  <c:v>879</c:v>
                </c:pt>
                <c:pt idx="1864">
                  <c:v>879</c:v>
                </c:pt>
                <c:pt idx="1865">
                  <c:v>879</c:v>
                </c:pt>
                <c:pt idx="1866">
                  <c:v>879</c:v>
                </c:pt>
                <c:pt idx="1867">
                  <c:v>879</c:v>
                </c:pt>
                <c:pt idx="1868">
                  <c:v>879</c:v>
                </c:pt>
                <c:pt idx="1869">
                  <c:v>880</c:v>
                </c:pt>
                <c:pt idx="1870">
                  <c:v>880</c:v>
                </c:pt>
                <c:pt idx="1871">
                  <c:v>880</c:v>
                </c:pt>
                <c:pt idx="1872">
                  <c:v>880</c:v>
                </c:pt>
                <c:pt idx="1873">
                  <c:v>880</c:v>
                </c:pt>
                <c:pt idx="1874">
                  <c:v>881</c:v>
                </c:pt>
                <c:pt idx="1875">
                  <c:v>882</c:v>
                </c:pt>
                <c:pt idx="1876">
                  <c:v>882</c:v>
                </c:pt>
                <c:pt idx="1877">
                  <c:v>882</c:v>
                </c:pt>
                <c:pt idx="1878">
                  <c:v>882</c:v>
                </c:pt>
                <c:pt idx="1879">
                  <c:v>883</c:v>
                </c:pt>
                <c:pt idx="1880">
                  <c:v>883</c:v>
                </c:pt>
                <c:pt idx="1881">
                  <c:v>884</c:v>
                </c:pt>
                <c:pt idx="1882">
                  <c:v>884</c:v>
                </c:pt>
                <c:pt idx="1883">
                  <c:v>885</c:v>
                </c:pt>
                <c:pt idx="1884">
                  <c:v>885</c:v>
                </c:pt>
                <c:pt idx="1885">
                  <c:v>885</c:v>
                </c:pt>
                <c:pt idx="1886">
                  <c:v>886</c:v>
                </c:pt>
                <c:pt idx="1887">
                  <c:v>886</c:v>
                </c:pt>
                <c:pt idx="1888">
                  <c:v>886</c:v>
                </c:pt>
                <c:pt idx="1889">
                  <c:v>887</c:v>
                </c:pt>
                <c:pt idx="1890">
                  <c:v>887</c:v>
                </c:pt>
                <c:pt idx="1891">
                  <c:v>887</c:v>
                </c:pt>
                <c:pt idx="1892">
                  <c:v>887</c:v>
                </c:pt>
                <c:pt idx="1893">
                  <c:v>887</c:v>
                </c:pt>
                <c:pt idx="1894">
                  <c:v>887</c:v>
                </c:pt>
                <c:pt idx="1895">
                  <c:v>887</c:v>
                </c:pt>
                <c:pt idx="1896">
                  <c:v>887</c:v>
                </c:pt>
                <c:pt idx="1897">
                  <c:v>888</c:v>
                </c:pt>
                <c:pt idx="1898">
                  <c:v>888</c:v>
                </c:pt>
                <c:pt idx="1899">
                  <c:v>889</c:v>
                </c:pt>
                <c:pt idx="1900">
                  <c:v>890</c:v>
                </c:pt>
                <c:pt idx="1901">
                  <c:v>891</c:v>
                </c:pt>
                <c:pt idx="1902">
                  <c:v>892</c:v>
                </c:pt>
                <c:pt idx="1903">
                  <c:v>892</c:v>
                </c:pt>
                <c:pt idx="1904">
                  <c:v>892</c:v>
                </c:pt>
                <c:pt idx="1905">
                  <c:v>892</c:v>
                </c:pt>
                <c:pt idx="1906">
                  <c:v>892</c:v>
                </c:pt>
                <c:pt idx="1907">
                  <c:v>892</c:v>
                </c:pt>
                <c:pt idx="1908">
                  <c:v>892</c:v>
                </c:pt>
                <c:pt idx="1909">
                  <c:v>892</c:v>
                </c:pt>
                <c:pt idx="1910">
                  <c:v>893</c:v>
                </c:pt>
                <c:pt idx="1911">
                  <c:v>894</c:v>
                </c:pt>
                <c:pt idx="1912">
                  <c:v>895</c:v>
                </c:pt>
                <c:pt idx="1913">
                  <c:v>896</c:v>
                </c:pt>
                <c:pt idx="1914">
                  <c:v>897</c:v>
                </c:pt>
                <c:pt idx="1915">
                  <c:v>897</c:v>
                </c:pt>
                <c:pt idx="1916">
                  <c:v>897</c:v>
                </c:pt>
                <c:pt idx="1917">
                  <c:v>897</c:v>
                </c:pt>
                <c:pt idx="1918">
                  <c:v>897</c:v>
                </c:pt>
                <c:pt idx="1919">
                  <c:v>897</c:v>
                </c:pt>
                <c:pt idx="1920">
                  <c:v>897</c:v>
                </c:pt>
                <c:pt idx="1921">
                  <c:v>898</c:v>
                </c:pt>
                <c:pt idx="1922">
                  <c:v>898</c:v>
                </c:pt>
                <c:pt idx="1923">
                  <c:v>898</c:v>
                </c:pt>
                <c:pt idx="1924">
                  <c:v>899</c:v>
                </c:pt>
                <c:pt idx="1925">
                  <c:v>900</c:v>
                </c:pt>
                <c:pt idx="1926">
                  <c:v>900</c:v>
                </c:pt>
                <c:pt idx="1927">
                  <c:v>900</c:v>
                </c:pt>
                <c:pt idx="1928">
                  <c:v>900</c:v>
                </c:pt>
                <c:pt idx="1929">
                  <c:v>900</c:v>
                </c:pt>
                <c:pt idx="1930">
                  <c:v>900</c:v>
                </c:pt>
                <c:pt idx="1931">
                  <c:v>900</c:v>
                </c:pt>
                <c:pt idx="1932">
                  <c:v>900</c:v>
                </c:pt>
                <c:pt idx="1933">
                  <c:v>900</c:v>
                </c:pt>
                <c:pt idx="1934">
                  <c:v>901</c:v>
                </c:pt>
                <c:pt idx="1935">
                  <c:v>901</c:v>
                </c:pt>
                <c:pt idx="1936">
                  <c:v>902</c:v>
                </c:pt>
                <c:pt idx="1937">
                  <c:v>902</c:v>
                </c:pt>
                <c:pt idx="1938">
                  <c:v>903</c:v>
                </c:pt>
                <c:pt idx="1939">
                  <c:v>904</c:v>
                </c:pt>
                <c:pt idx="1940">
                  <c:v>904</c:v>
                </c:pt>
                <c:pt idx="1941">
                  <c:v>904</c:v>
                </c:pt>
                <c:pt idx="1942">
                  <c:v>905</c:v>
                </c:pt>
                <c:pt idx="1943">
                  <c:v>905</c:v>
                </c:pt>
                <c:pt idx="1944">
                  <c:v>906</c:v>
                </c:pt>
                <c:pt idx="1945">
                  <c:v>907</c:v>
                </c:pt>
                <c:pt idx="1946">
                  <c:v>908</c:v>
                </c:pt>
                <c:pt idx="1947">
                  <c:v>909</c:v>
                </c:pt>
                <c:pt idx="1948">
                  <c:v>910</c:v>
                </c:pt>
                <c:pt idx="1949">
                  <c:v>911</c:v>
                </c:pt>
                <c:pt idx="1950">
                  <c:v>912</c:v>
                </c:pt>
                <c:pt idx="1951">
                  <c:v>913</c:v>
                </c:pt>
                <c:pt idx="1952">
                  <c:v>914</c:v>
                </c:pt>
                <c:pt idx="1953">
                  <c:v>915</c:v>
                </c:pt>
                <c:pt idx="1954">
                  <c:v>916</c:v>
                </c:pt>
                <c:pt idx="1955">
                  <c:v>917</c:v>
                </c:pt>
                <c:pt idx="1956">
                  <c:v>917</c:v>
                </c:pt>
                <c:pt idx="1957">
                  <c:v>918</c:v>
                </c:pt>
                <c:pt idx="1958">
                  <c:v>918</c:v>
                </c:pt>
                <c:pt idx="1959">
                  <c:v>918</c:v>
                </c:pt>
                <c:pt idx="1960">
                  <c:v>919</c:v>
                </c:pt>
                <c:pt idx="1961">
                  <c:v>920</c:v>
                </c:pt>
                <c:pt idx="1962">
                  <c:v>920</c:v>
                </c:pt>
                <c:pt idx="1963">
                  <c:v>920</c:v>
                </c:pt>
                <c:pt idx="1964">
                  <c:v>921</c:v>
                </c:pt>
                <c:pt idx="1965">
                  <c:v>921</c:v>
                </c:pt>
                <c:pt idx="1966">
                  <c:v>922</c:v>
                </c:pt>
                <c:pt idx="1967">
                  <c:v>923</c:v>
                </c:pt>
                <c:pt idx="1968">
                  <c:v>923</c:v>
                </c:pt>
                <c:pt idx="1969">
                  <c:v>923</c:v>
                </c:pt>
                <c:pt idx="1970">
                  <c:v>924</c:v>
                </c:pt>
                <c:pt idx="1971">
                  <c:v>924</c:v>
                </c:pt>
                <c:pt idx="1972">
                  <c:v>924</c:v>
                </c:pt>
                <c:pt idx="1973">
                  <c:v>924</c:v>
                </c:pt>
                <c:pt idx="1974">
                  <c:v>925</c:v>
                </c:pt>
                <c:pt idx="1975">
                  <c:v>925</c:v>
                </c:pt>
                <c:pt idx="1976">
                  <c:v>925</c:v>
                </c:pt>
                <c:pt idx="1977">
                  <c:v>926</c:v>
                </c:pt>
                <c:pt idx="1978">
                  <c:v>926</c:v>
                </c:pt>
                <c:pt idx="1979">
                  <c:v>927</c:v>
                </c:pt>
                <c:pt idx="1980">
                  <c:v>927</c:v>
                </c:pt>
                <c:pt idx="1981">
                  <c:v>928</c:v>
                </c:pt>
                <c:pt idx="1982">
                  <c:v>928</c:v>
                </c:pt>
                <c:pt idx="1983">
                  <c:v>929</c:v>
                </c:pt>
                <c:pt idx="1984">
                  <c:v>930</c:v>
                </c:pt>
                <c:pt idx="1985">
                  <c:v>931</c:v>
                </c:pt>
                <c:pt idx="1986">
                  <c:v>931</c:v>
                </c:pt>
                <c:pt idx="1987">
                  <c:v>932</c:v>
                </c:pt>
                <c:pt idx="1988">
                  <c:v>933</c:v>
                </c:pt>
                <c:pt idx="1989">
                  <c:v>934</c:v>
                </c:pt>
                <c:pt idx="1990">
                  <c:v>934</c:v>
                </c:pt>
                <c:pt idx="1991">
                  <c:v>935</c:v>
                </c:pt>
                <c:pt idx="1992">
                  <c:v>936</c:v>
                </c:pt>
                <c:pt idx="1993">
                  <c:v>937</c:v>
                </c:pt>
                <c:pt idx="1994">
                  <c:v>937</c:v>
                </c:pt>
                <c:pt idx="1995">
                  <c:v>938</c:v>
                </c:pt>
                <c:pt idx="1996">
                  <c:v>939</c:v>
                </c:pt>
                <c:pt idx="1997">
                  <c:v>940</c:v>
                </c:pt>
                <c:pt idx="1998">
                  <c:v>941</c:v>
                </c:pt>
                <c:pt idx="1999">
                  <c:v>942</c:v>
                </c:pt>
                <c:pt idx="2000">
                  <c:v>943</c:v>
                </c:pt>
                <c:pt idx="2001">
                  <c:v>944</c:v>
                </c:pt>
                <c:pt idx="2002">
                  <c:v>945</c:v>
                </c:pt>
                <c:pt idx="2003">
                  <c:v>946</c:v>
                </c:pt>
                <c:pt idx="2004">
                  <c:v>947</c:v>
                </c:pt>
                <c:pt idx="2005">
                  <c:v>948</c:v>
                </c:pt>
                <c:pt idx="2006">
                  <c:v>949</c:v>
                </c:pt>
                <c:pt idx="2007">
                  <c:v>950</c:v>
                </c:pt>
                <c:pt idx="2008">
                  <c:v>951</c:v>
                </c:pt>
                <c:pt idx="2009">
                  <c:v>952</c:v>
                </c:pt>
                <c:pt idx="2010">
                  <c:v>952</c:v>
                </c:pt>
                <c:pt idx="2011">
                  <c:v>953</c:v>
                </c:pt>
                <c:pt idx="2012">
                  <c:v>954</c:v>
                </c:pt>
                <c:pt idx="2013">
                  <c:v>954</c:v>
                </c:pt>
                <c:pt idx="2014">
                  <c:v>955</c:v>
                </c:pt>
                <c:pt idx="2015">
                  <c:v>955</c:v>
                </c:pt>
                <c:pt idx="2016">
                  <c:v>956</c:v>
                </c:pt>
                <c:pt idx="2017">
                  <c:v>956</c:v>
                </c:pt>
                <c:pt idx="2018">
                  <c:v>957</c:v>
                </c:pt>
                <c:pt idx="2019">
                  <c:v>958</c:v>
                </c:pt>
                <c:pt idx="2020">
                  <c:v>959</c:v>
                </c:pt>
                <c:pt idx="2021">
                  <c:v>960</c:v>
                </c:pt>
                <c:pt idx="2022">
                  <c:v>961</c:v>
                </c:pt>
                <c:pt idx="2023">
                  <c:v>962</c:v>
                </c:pt>
                <c:pt idx="2024">
                  <c:v>963</c:v>
                </c:pt>
                <c:pt idx="2025">
                  <c:v>964</c:v>
                </c:pt>
                <c:pt idx="2026">
                  <c:v>965</c:v>
                </c:pt>
                <c:pt idx="2027">
                  <c:v>965</c:v>
                </c:pt>
                <c:pt idx="2028">
                  <c:v>966</c:v>
                </c:pt>
                <c:pt idx="2029">
                  <c:v>966</c:v>
                </c:pt>
                <c:pt idx="2030">
                  <c:v>966</c:v>
                </c:pt>
                <c:pt idx="2031">
                  <c:v>966</c:v>
                </c:pt>
                <c:pt idx="2032">
                  <c:v>966</c:v>
                </c:pt>
                <c:pt idx="2033">
                  <c:v>966</c:v>
                </c:pt>
                <c:pt idx="2034">
                  <c:v>966</c:v>
                </c:pt>
                <c:pt idx="2035">
                  <c:v>966</c:v>
                </c:pt>
                <c:pt idx="2036">
                  <c:v>966</c:v>
                </c:pt>
                <c:pt idx="2037">
                  <c:v>966</c:v>
                </c:pt>
                <c:pt idx="2038">
                  <c:v>966</c:v>
                </c:pt>
                <c:pt idx="2039">
                  <c:v>966</c:v>
                </c:pt>
                <c:pt idx="2040">
                  <c:v>966</c:v>
                </c:pt>
                <c:pt idx="2041">
                  <c:v>966</c:v>
                </c:pt>
                <c:pt idx="2042">
                  <c:v>967</c:v>
                </c:pt>
                <c:pt idx="2043">
                  <c:v>968</c:v>
                </c:pt>
                <c:pt idx="2044">
                  <c:v>969</c:v>
                </c:pt>
                <c:pt idx="2045">
                  <c:v>970</c:v>
                </c:pt>
                <c:pt idx="2046">
                  <c:v>971</c:v>
                </c:pt>
                <c:pt idx="2047">
                  <c:v>971</c:v>
                </c:pt>
                <c:pt idx="2048">
                  <c:v>971</c:v>
                </c:pt>
                <c:pt idx="2049">
                  <c:v>971</c:v>
                </c:pt>
                <c:pt idx="2050">
                  <c:v>972</c:v>
                </c:pt>
                <c:pt idx="2051">
                  <c:v>973</c:v>
                </c:pt>
                <c:pt idx="2052">
                  <c:v>974</c:v>
                </c:pt>
                <c:pt idx="2053">
                  <c:v>974</c:v>
                </c:pt>
                <c:pt idx="2054">
                  <c:v>975</c:v>
                </c:pt>
                <c:pt idx="2055">
                  <c:v>975</c:v>
                </c:pt>
                <c:pt idx="2056">
                  <c:v>976</c:v>
                </c:pt>
                <c:pt idx="2057">
                  <c:v>977</c:v>
                </c:pt>
                <c:pt idx="2058">
                  <c:v>977</c:v>
                </c:pt>
                <c:pt idx="2059">
                  <c:v>978</c:v>
                </c:pt>
                <c:pt idx="2060">
                  <c:v>979</c:v>
                </c:pt>
                <c:pt idx="2061">
                  <c:v>979</c:v>
                </c:pt>
                <c:pt idx="2062">
                  <c:v>980</c:v>
                </c:pt>
                <c:pt idx="2063">
                  <c:v>980</c:v>
                </c:pt>
                <c:pt idx="2064">
                  <c:v>980</c:v>
                </c:pt>
                <c:pt idx="2065">
                  <c:v>980</c:v>
                </c:pt>
                <c:pt idx="2066">
                  <c:v>980</c:v>
                </c:pt>
                <c:pt idx="2067">
                  <c:v>980</c:v>
                </c:pt>
                <c:pt idx="2068">
                  <c:v>980</c:v>
                </c:pt>
                <c:pt idx="2069">
                  <c:v>980</c:v>
                </c:pt>
                <c:pt idx="2070">
                  <c:v>981</c:v>
                </c:pt>
                <c:pt idx="2071">
                  <c:v>981</c:v>
                </c:pt>
                <c:pt idx="2072">
                  <c:v>981</c:v>
                </c:pt>
                <c:pt idx="2073">
                  <c:v>981</c:v>
                </c:pt>
                <c:pt idx="2074">
                  <c:v>981</c:v>
                </c:pt>
                <c:pt idx="2075">
                  <c:v>981</c:v>
                </c:pt>
                <c:pt idx="2076">
                  <c:v>982</c:v>
                </c:pt>
                <c:pt idx="2077">
                  <c:v>982</c:v>
                </c:pt>
                <c:pt idx="2078">
                  <c:v>982</c:v>
                </c:pt>
                <c:pt idx="2079">
                  <c:v>982</c:v>
                </c:pt>
                <c:pt idx="2080">
                  <c:v>983</c:v>
                </c:pt>
                <c:pt idx="2081">
                  <c:v>984</c:v>
                </c:pt>
                <c:pt idx="2082">
                  <c:v>985</c:v>
                </c:pt>
                <c:pt idx="2083">
                  <c:v>986</c:v>
                </c:pt>
                <c:pt idx="2084">
                  <c:v>986</c:v>
                </c:pt>
                <c:pt idx="2085">
                  <c:v>986</c:v>
                </c:pt>
                <c:pt idx="2086">
                  <c:v>986</c:v>
                </c:pt>
                <c:pt idx="2087">
                  <c:v>987</c:v>
                </c:pt>
                <c:pt idx="2088">
                  <c:v>988</c:v>
                </c:pt>
                <c:pt idx="2089">
                  <c:v>989</c:v>
                </c:pt>
                <c:pt idx="2090">
                  <c:v>989</c:v>
                </c:pt>
                <c:pt idx="2091">
                  <c:v>989</c:v>
                </c:pt>
                <c:pt idx="2092">
                  <c:v>989</c:v>
                </c:pt>
                <c:pt idx="2093">
                  <c:v>989</c:v>
                </c:pt>
                <c:pt idx="2094">
                  <c:v>989</c:v>
                </c:pt>
                <c:pt idx="2095">
                  <c:v>989</c:v>
                </c:pt>
                <c:pt idx="2096">
                  <c:v>989</c:v>
                </c:pt>
                <c:pt idx="2097">
                  <c:v>989</c:v>
                </c:pt>
                <c:pt idx="2098">
                  <c:v>990</c:v>
                </c:pt>
                <c:pt idx="2099">
                  <c:v>990</c:v>
                </c:pt>
                <c:pt idx="2100">
                  <c:v>991</c:v>
                </c:pt>
                <c:pt idx="2101">
                  <c:v>991</c:v>
                </c:pt>
                <c:pt idx="2102">
                  <c:v>992</c:v>
                </c:pt>
                <c:pt idx="2103">
                  <c:v>993</c:v>
                </c:pt>
                <c:pt idx="2104">
                  <c:v>994</c:v>
                </c:pt>
                <c:pt idx="2105">
                  <c:v>995</c:v>
                </c:pt>
                <c:pt idx="2106">
                  <c:v>996</c:v>
                </c:pt>
                <c:pt idx="2107">
                  <c:v>997</c:v>
                </c:pt>
                <c:pt idx="2108">
                  <c:v>998</c:v>
                </c:pt>
                <c:pt idx="2109">
                  <c:v>998</c:v>
                </c:pt>
                <c:pt idx="2110">
                  <c:v>998</c:v>
                </c:pt>
                <c:pt idx="2111">
                  <c:v>999</c:v>
                </c:pt>
                <c:pt idx="2112">
                  <c:v>1000</c:v>
                </c:pt>
                <c:pt idx="2113">
                  <c:v>1001</c:v>
                </c:pt>
                <c:pt idx="2114">
                  <c:v>1001</c:v>
                </c:pt>
                <c:pt idx="2115">
                  <c:v>1001</c:v>
                </c:pt>
                <c:pt idx="2116">
                  <c:v>1001</c:v>
                </c:pt>
                <c:pt idx="2117">
                  <c:v>1001</c:v>
                </c:pt>
                <c:pt idx="2118">
                  <c:v>1002</c:v>
                </c:pt>
                <c:pt idx="2119">
                  <c:v>1003</c:v>
                </c:pt>
                <c:pt idx="2120">
                  <c:v>1003</c:v>
                </c:pt>
                <c:pt idx="2121">
                  <c:v>1003</c:v>
                </c:pt>
                <c:pt idx="2122">
                  <c:v>1003</c:v>
                </c:pt>
                <c:pt idx="2123">
                  <c:v>1003</c:v>
                </c:pt>
                <c:pt idx="2124">
                  <c:v>1003</c:v>
                </c:pt>
                <c:pt idx="2125">
                  <c:v>1003</c:v>
                </c:pt>
                <c:pt idx="2126">
                  <c:v>1003</c:v>
                </c:pt>
                <c:pt idx="2127">
                  <c:v>1003</c:v>
                </c:pt>
                <c:pt idx="2128">
                  <c:v>1003</c:v>
                </c:pt>
                <c:pt idx="2129">
                  <c:v>1003</c:v>
                </c:pt>
                <c:pt idx="2130">
                  <c:v>1003</c:v>
                </c:pt>
                <c:pt idx="2131">
                  <c:v>1003</c:v>
                </c:pt>
                <c:pt idx="2132">
                  <c:v>1004</c:v>
                </c:pt>
                <c:pt idx="2133">
                  <c:v>1005</c:v>
                </c:pt>
                <c:pt idx="2134">
                  <c:v>1005</c:v>
                </c:pt>
                <c:pt idx="2135">
                  <c:v>1006</c:v>
                </c:pt>
                <c:pt idx="2136">
                  <c:v>1006</c:v>
                </c:pt>
                <c:pt idx="2137">
                  <c:v>1006</c:v>
                </c:pt>
                <c:pt idx="2138">
                  <c:v>1006</c:v>
                </c:pt>
                <c:pt idx="2139">
                  <c:v>1007</c:v>
                </c:pt>
                <c:pt idx="2140">
                  <c:v>1007</c:v>
                </c:pt>
                <c:pt idx="2141">
                  <c:v>1008</c:v>
                </c:pt>
                <c:pt idx="2142">
                  <c:v>1008</c:v>
                </c:pt>
                <c:pt idx="2143">
                  <c:v>1009</c:v>
                </c:pt>
                <c:pt idx="2144">
                  <c:v>1009</c:v>
                </c:pt>
                <c:pt idx="2145">
                  <c:v>1009</c:v>
                </c:pt>
                <c:pt idx="2146">
                  <c:v>1010</c:v>
                </c:pt>
                <c:pt idx="2147">
                  <c:v>1011</c:v>
                </c:pt>
                <c:pt idx="2148">
                  <c:v>1012</c:v>
                </c:pt>
                <c:pt idx="2149">
                  <c:v>1013</c:v>
                </c:pt>
                <c:pt idx="2150">
                  <c:v>1014</c:v>
                </c:pt>
                <c:pt idx="2151">
                  <c:v>1015</c:v>
                </c:pt>
                <c:pt idx="2152">
                  <c:v>1016</c:v>
                </c:pt>
                <c:pt idx="2153">
                  <c:v>1017</c:v>
                </c:pt>
                <c:pt idx="2154">
                  <c:v>1018</c:v>
                </c:pt>
                <c:pt idx="2155">
                  <c:v>1018</c:v>
                </c:pt>
                <c:pt idx="2156">
                  <c:v>1019</c:v>
                </c:pt>
                <c:pt idx="2157">
                  <c:v>1019</c:v>
                </c:pt>
                <c:pt idx="2158">
                  <c:v>1020</c:v>
                </c:pt>
                <c:pt idx="2159">
                  <c:v>1021</c:v>
                </c:pt>
                <c:pt idx="2160">
                  <c:v>1022</c:v>
                </c:pt>
                <c:pt idx="2161">
                  <c:v>1023</c:v>
                </c:pt>
                <c:pt idx="2162">
                  <c:v>1024</c:v>
                </c:pt>
                <c:pt idx="2163">
                  <c:v>1025</c:v>
                </c:pt>
                <c:pt idx="2164">
                  <c:v>1026</c:v>
                </c:pt>
                <c:pt idx="2165">
                  <c:v>1026</c:v>
                </c:pt>
                <c:pt idx="2166">
                  <c:v>1027</c:v>
                </c:pt>
                <c:pt idx="2167">
                  <c:v>1028</c:v>
                </c:pt>
                <c:pt idx="2168">
                  <c:v>1029</c:v>
                </c:pt>
                <c:pt idx="2169">
                  <c:v>1029</c:v>
                </c:pt>
                <c:pt idx="2170">
                  <c:v>1029</c:v>
                </c:pt>
                <c:pt idx="2171">
                  <c:v>1029</c:v>
                </c:pt>
                <c:pt idx="2172">
                  <c:v>1029</c:v>
                </c:pt>
                <c:pt idx="2173">
                  <c:v>1029</c:v>
                </c:pt>
                <c:pt idx="2174">
                  <c:v>1029</c:v>
                </c:pt>
                <c:pt idx="2175">
                  <c:v>1029</c:v>
                </c:pt>
                <c:pt idx="2176">
                  <c:v>1029</c:v>
                </c:pt>
                <c:pt idx="2177">
                  <c:v>1029</c:v>
                </c:pt>
                <c:pt idx="2178">
                  <c:v>1029</c:v>
                </c:pt>
                <c:pt idx="2179">
                  <c:v>1029</c:v>
                </c:pt>
                <c:pt idx="2180">
                  <c:v>1029</c:v>
                </c:pt>
                <c:pt idx="2181">
                  <c:v>1029</c:v>
                </c:pt>
                <c:pt idx="2182">
                  <c:v>1029</c:v>
                </c:pt>
                <c:pt idx="2183">
                  <c:v>1029</c:v>
                </c:pt>
                <c:pt idx="2184">
                  <c:v>1030</c:v>
                </c:pt>
                <c:pt idx="2185">
                  <c:v>1031</c:v>
                </c:pt>
                <c:pt idx="2186">
                  <c:v>1031</c:v>
                </c:pt>
                <c:pt idx="2187">
                  <c:v>1032</c:v>
                </c:pt>
                <c:pt idx="2188">
                  <c:v>1033</c:v>
                </c:pt>
                <c:pt idx="2189">
                  <c:v>1034</c:v>
                </c:pt>
                <c:pt idx="2190">
                  <c:v>1034</c:v>
                </c:pt>
                <c:pt idx="2191">
                  <c:v>1034</c:v>
                </c:pt>
                <c:pt idx="2192">
                  <c:v>1034</c:v>
                </c:pt>
                <c:pt idx="2193">
                  <c:v>1035</c:v>
                </c:pt>
                <c:pt idx="2194">
                  <c:v>1036</c:v>
                </c:pt>
                <c:pt idx="2195">
                  <c:v>1036</c:v>
                </c:pt>
                <c:pt idx="2196">
                  <c:v>1037</c:v>
                </c:pt>
                <c:pt idx="2197">
                  <c:v>1037</c:v>
                </c:pt>
                <c:pt idx="2198">
                  <c:v>1037</c:v>
                </c:pt>
                <c:pt idx="2199">
                  <c:v>1037</c:v>
                </c:pt>
                <c:pt idx="2200">
                  <c:v>1037</c:v>
                </c:pt>
                <c:pt idx="2201">
                  <c:v>1037</c:v>
                </c:pt>
                <c:pt idx="2202">
                  <c:v>1037</c:v>
                </c:pt>
                <c:pt idx="2203">
                  <c:v>1037</c:v>
                </c:pt>
                <c:pt idx="2204">
                  <c:v>1037</c:v>
                </c:pt>
                <c:pt idx="2205">
                  <c:v>1037</c:v>
                </c:pt>
                <c:pt idx="2206">
                  <c:v>1037</c:v>
                </c:pt>
                <c:pt idx="2207">
                  <c:v>1037</c:v>
                </c:pt>
                <c:pt idx="2208">
                  <c:v>1037</c:v>
                </c:pt>
                <c:pt idx="2209">
                  <c:v>1037</c:v>
                </c:pt>
                <c:pt idx="2210">
                  <c:v>1037</c:v>
                </c:pt>
                <c:pt idx="2211">
                  <c:v>1037</c:v>
                </c:pt>
                <c:pt idx="2212">
                  <c:v>1037</c:v>
                </c:pt>
                <c:pt idx="2213">
                  <c:v>1037</c:v>
                </c:pt>
                <c:pt idx="2214">
                  <c:v>1037</c:v>
                </c:pt>
                <c:pt idx="2215">
                  <c:v>1038</c:v>
                </c:pt>
                <c:pt idx="2216">
                  <c:v>1039</c:v>
                </c:pt>
                <c:pt idx="2217">
                  <c:v>1039</c:v>
                </c:pt>
                <c:pt idx="2218">
                  <c:v>1039</c:v>
                </c:pt>
                <c:pt idx="2219">
                  <c:v>1039</c:v>
                </c:pt>
                <c:pt idx="2220">
                  <c:v>1039</c:v>
                </c:pt>
                <c:pt idx="2221">
                  <c:v>1040</c:v>
                </c:pt>
                <c:pt idx="2222">
                  <c:v>1041</c:v>
                </c:pt>
                <c:pt idx="2223">
                  <c:v>1042</c:v>
                </c:pt>
                <c:pt idx="2224">
                  <c:v>1043</c:v>
                </c:pt>
                <c:pt idx="2225">
                  <c:v>1044</c:v>
                </c:pt>
                <c:pt idx="2226">
                  <c:v>1044</c:v>
                </c:pt>
                <c:pt idx="2227">
                  <c:v>1044</c:v>
                </c:pt>
                <c:pt idx="2228">
                  <c:v>1044</c:v>
                </c:pt>
                <c:pt idx="2229">
                  <c:v>1044</c:v>
                </c:pt>
                <c:pt idx="2230">
                  <c:v>1044</c:v>
                </c:pt>
                <c:pt idx="2231">
                  <c:v>1044</c:v>
                </c:pt>
                <c:pt idx="2232">
                  <c:v>1045</c:v>
                </c:pt>
                <c:pt idx="2233">
                  <c:v>1046</c:v>
                </c:pt>
                <c:pt idx="2234">
                  <c:v>1047</c:v>
                </c:pt>
                <c:pt idx="2235">
                  <c:v>1047</c:v>
                </c:pt>
                <c:pt idx="2236">
                  <c:v>1047</c:v>
                </c:pt>
                <c:pt idx="2237">
                  <c:v>1047</c:v>
                </c:pt>
                <c:pt idx="2238">
                  <c:v>1047</c:v>
                </c:pt>
                <c:pt idx="2239">
                  <c:v>1047</c:v>
                </c:pt>
                <c:pt idx="2240">
                  <c:v>1048</c:v>
                </c:pt>
                <c:pt idx="2241">
                  <c:v>1048</c:v>
                </c:pt>
                <c:pt idx="2242">
                  <c:v>1049</c:v>
                </c:pt>
                <c:pt idx="2243">
                  <c:v>1049</c:v>
                </c:pt>
                <c:pt idx="2244">
                  <c:v>1049</c:v>
                </c:pt>
                <c:pt idx="2245">
                  <c:v>1049</c:v>
                </c:pt>
                <c:pt idx="2246">
                  <c:v>1049</c:v>
                </c:pt>
                <c:pt idx="2247">
                  <c:v>1049</c:v>
                </c:pt>
                <c:pt idx="2248">
                  <c:v>1050</c:v>
                </c:pt>
                <c:pt idx="2249">
                  <c:v>1050</c:v>
                </c:pt>
                <c:pt idx="2250">
                  <c:v>1050</c:v>
                </c:pt>
                <c:pt idx="2251">
                  <c:v>1051</c:v>
                </c:pt>
                <c:pt idx="2252">
                  <c:v>1052</c:v>
                </c:pt>
                <c:pt idx="2253">
                  <c:v>1053</c:v>
                </c:pt>
                <c:pt idx="2254">
                  <c:v>1053</c:v>
                </c:pt>
                <c:pt idx="2255">
                  <c:v>1053</c:v>
                </c:pt>
                <c:pt idx="2256">
                  <c:v>1053</c:v>
                </c:pt>
                <c:pt idx="2257">
                  <c:v>1053</c:v>
                </c:pt>
                <c:pt idx="2258">
                  <c:v>1054</c:v>
                </c:pt>
                <c:pt idx="2259">
                  <c:v>1054</c:v>
                </c:pt>
                <c:pt idx="2260">
                  <c:v>1054</c:v>
                </c:pt>
                <c:pt idx="2261">
                  <c:v>1054</c:v>
                </c:pt>
                <c:pt idx="2262">
                  <c:v>1055</c:v>
                </c:pt>
                <c:pt idx="2263">
                  <c:v>1055</c:v>
                </c:pt>
                <c:pt idx="2264">
                  <c:v>1056</c:v>
                </c:pt>
                <c:pt idx="2265">
                  <c:v>1057</c:v>
                </c:pt>
                <c:pt idx="2266">
                  <c:v>1057</c:v>
                </c:pt>
                <c:pt idx="2267">
                  <c:v>1057</c:v>
                </c:pt>
                <c:pt idx="2268">
                  <c:v>1058</c:v>
                </c:pt>
                <c:pt idx="2269">
                  <c:v>1058</c:v>
                </c:pt>
                <c:pt idx="2270">
                  <c:v>1059</c:v>
                </c:pt>
                <c:pt idx="2271">
                  <c:v>1059</c:v>
                </c:pt>
                <c:pt idx="2272">
                  <c:v>1059</c:v>
                </c:pt>
                <c:pt idx="2273">
                  <c:v>1059</c:v>
                </c:pt>
                <c:pt idx="2274">
                  <c:v>1059</c:v>
                </c:pt>
                <c:pt idx="2275">
                  <c:v>1059</c:v>
                </c:pt>
                <c:pt idx="2276">
                  <c:v>1059</c:v>
                </c:pt>
                <c:pt idx="2277">
                  <c:v>1059</c:v>
                </c:pt>
                <c:pt idx="2278">
                  <c:v>1059</c:v>
                </c:pt>
                <c:pt idx="2279">
                  <c:v>1059</c:v>
                </c:pt>
                <c:pt idx="2280">
                  <c:v>1059</c:v>
                </c:pt>
                <c:pt idx="2281">
                  <c:v>1060</c:v>
                </c:pt>
                <c:pt idx="2282">
                  <c:v>1060</c:v>
                </c:pt>
                <c:pt idx="2283">
                  <c:v>1060</c:v>
                </c:pt>
                <c:pt idx="2284">
                  <c:v>1061</c:v>
                </c:pt>
                <c:pt idx="2285">
                  <c:v>1062</c:v>
                </c:pt>
                <c:pt idx="2286">
                  <c:v>1063</c:v>
                </c:pt>
                <c:pt idx="2287">
                  <c:v>1064</c:v>
                </c:pt>
                <c:pt idx="2288">
                  <c:v>1065</c:v>
                </c:pt>
                <c:pt idx="2289">
                  <c:v>1065</c:v>
                </c:pt>
                <c:pt idx="2290">
                  <c:v>1066</c:v>
                </c:pt>
                <c:pt idx="2291">
                  <c:v>1067</c:v>
                </c:pt>
                <c:pt idx="2292">
                  <c:v>1068</c:v>
                </c:pt>
                <c:pt idx="2293">
                  <c:v>1069</c:v>
                </c:pt>
                <c:pt idx="2294">
                  <c:v>1070</c:v>
                </c:pt>
                <c:pt idx="2295">
                  <c:v>1071</c:v>
                </c:pt>
                <c:pt idx="2296">
                  <c:v>1072</c:v>
                </c:pt>
                <c:pt idx="2297">
                  <c:v>1073</c:v>
                </c:pt>
                <c:pt idx="2298">
                  <c:v>1073</c:v>
                </c:pt>
                <c:pt idx="2299">
                  <c:v>1074</c:v>
                </c:pt>
                <c:pt idx="2300">
                  <c:v>1074</c:v>
                </c:pt>
                <c:pt idx="2301">
                  <c:v>1075</c:v>
                </c:pt>
                <c:pt idx="2302">
                  <c:v>1075</c:v>
                </c:pt>
                <c:pt idx="2303">
                  <c:v>1075</c:v>
                </c:pt>
                <c:pt idx="2304">
                  <c:v>1076</c:v>
                </c:pt>
                <c:pt idx="2305">
                  <c:v>1076</c:v>
                </c:pt>
                <c:pt idx="2306">
                  <c:v>1077</c:v>
                </c:pt>
                <c:pt idx="2307">
                  <c:v>1078</c:v>
                </c:pt>
                <c:pt idx="2308">
                  <c:v>1079</c:v>
                </c:pt>
                <c:pt idx="2309">
                  <c:v>1080</c:v>
                </c:pt>
                <c:pt idx="2310">
                  <c:v>1081</c:v>
                </c:pt>
                <c:pt idx="2311">
                  <c:v>1082</c:v>
                </c:pt>
                <c:pt idx="2312">
                  <c:v>1083</c:v>
                </c:pt>
                <c:pt idx="2313">
                  <c:v>1084</c:v>
                </c:pt>
                <c:pt idx="2314">
                  <c:v>1085</c:v>
                </c:pt>
                <c:pt idx="2315">
                  <c:v>1085</c:v>
                </c:pt>
                <c:pt idx="2316">
                  <c:v>1085</c:v>
                </c:pt>
                <c:pt idx="2317">
                  <c:v>1086</c:v>
                </c:pt>
                <c:pt idx="2318">
                  <c:v>1086</c:v>
                </c:pt>
                <c:pt idx="2319">
                  <c:v>1086</c:v>
                </c:pt>
                <c:pt idx="2320">
                  <c:v>1086</c:v>
                </c:pt>
                <c:pt idx="2321">
                  <c:v>1087</c:v>
                </c:pt>
                <c:pt idx="2322">
                  <c:v>1087</c:v>
                </c:pt>
                <c:pt idx="2323">
                  <c:v>1087</c:v>
                </c:pt>
                <c:pt idx="2324">
                  <c:v>1087</c:v>
                </c:pt>
                <c:pt idx="2325">
                  <c:v>1088</c:v>
                </c:pt>
                <c:pt idx="2326">
                  <c:v>1089</c:v>
                </c:pt>
                <c:pt idx="2327">
                  <c:v>1089</c:v>
                </c:pt>
                <c:pt idx="2328">
                  <c:v>1090</c:v>
                </c:pt>
                <c:pt idx="2329">
                  <c:v>1091</c:v>
                </c:pt>
                <c:pt idx="2330">
                  <c:v>1092</c:v>
                </c:pt>
                <c:pt idx="2331">
                  <c:v>1093</c:v>
                </c:pt>
                <c:pt idx="2332">
                  <c:v>1093</c:v>
                </c:pt>
                <c:pt idx="2333">
                  <c:v>1093</c:v>
                </c:pt>
                <c:pt idx="2334">
                  <c:v>1093</c:v>
                </c:pt>
                <c:pt idx="2335">
                  <c:v>1094</c:v>
                </c:pt>
                <c:pt idx="2336">
                  <c:v>1094</c:v>
                </c:pt>
                <c:pt idx="2337">
                  <c:v>1094</c:v>
                </c:pt>
                <c:pt idx="2338">
                  <c:v>1094</c:v>
                </c:pt>
                <c:pt idx="2339">
                  <c:v>1095</c:v>
                </c:pt>
                <c:pt idx="2340">
                  <c:v>1096</c:v>
                </c:pt>
                <c:pt idx="2341">
                  <c:v>1096</c:v>
                </c:pt>
                <c:pt idx="2342">
                  <c:v>1096</c:v>
                </c:pt>
                <c:pt idx="2343">
                  <c:v>1097</c:v>
                </c:pt>
                <c:pt idx="2344">
                  <c:v>1098</c:v>
                </c:pt>
                <c:pt idx="2345">
                  <c:v>1099</c:v>
                </c:pt>
                <c:pt idx="2346">
                  <c:v>1100</c:v>
                </c:pt>
                <c:pt idx="2347">
                  <c:v>1100</c:v>
                </c:pt>
                <c:pt idx="2348">
                  <c:v>1100</c:v>
                </c:pt>
                <c:pt idx="2349">
                  <c:v>1101</c:v>
                </c:pt>
                <c:pt idx="2350">
                  <c:v>1102</c:v>
                </c:pt>
                <c:pt idx="2351">
                  <c:v>1102</c:v>
                </c:pt>
                <c:pt idx="2352">
                  <c:v>1102</c:v>
                </c:pt>
                <c:pt idx="2353">
                  <c:v>1102</c:v>
                </c:pt>
                <c:pt idx="2354">
                  <c:v>1102</c:v>
                </c:pt>
                <c:pt idx="2355">
                  <c:v>1102</c:v>
                </c:pt>
                <c:pt idx="2356">
                  <c:v>1103</c:v>
                </c:pt>
                <c:pt idx="2357">
                  <c:v>1104</c:v>
                </c:pt>
                <c:pt idx="2358">
                  <c:v>1104</c:v>
                </c:pt>
                <c:pt idx="2359">
                  <c:v>1104</c:v>
                </c:pt>
                <c:pt idx="2360">
                  <c:v>1105</c:v>
                </c:pt>
                <c:pt idx="2361">
                  <c:v>1106</c:v>
                </c:pt>
                <c:pt idx="2362">
                  <c:v>1107</c:v>
                </c:pt>
                <c:pt idx="2363">
                  <c:v>1108</c:v>
                </c:pt>
                <c:pt idx="2364">
                  <c:v>1108</c:v>
                </c:pt>
                <c:pt idx="2365">
                  <c:v>1109</c:v>
                </c:pt>
                <c:pt idx="2366">
                  <c:v>1110</c:v>
                </c:pt>
                <c:pt idx="2367">
                  <c:v>1111</c:v>
                </c:pt>
                <c:pt idx="2368">
                  <c:v>1112</c:v>
                </c:pt>
                <c:pt idx="2369">
                  <c:v>1113</c:v>
                </c:pt>
                <c:pt idx="2370">
                  <c:v>1114</c:v>
                </c:pt>
                <c:pt idx="2371">
                  <c:v>1115</c:v>
                </c:pt>
                <c:pt idx="2372">
                  <c:v>1116</c:v>
                </c:pt>
                <c:pt idx="2373">
                  <c:v>1117</c:v>
                </c:pt>
                <c:pt idx="2374">
                  <c:v>1118</c:v>
                </c:pt>
                <c:pt idx="2375">
                  <c:v>1119</c:v>
                </c:pt>
                <c:pt idx="2376">
                  <c:v>1120</c:v>
                </c:pt>
                <c:pt idx="2377">
                  <c:v>1121</c:v>
                </c:pt>
                <c:pt idx="2378">
                  <c:v>1122</c:v>
                </c:pt>
                <c:pt idx="2379">
                  <c:v>1123</c:v>
                </c:pt>
                <c:pt idx="2380">
                  <c:v>1123</c:v>
                </c:pt>
                <c:pt idx="2381">
                  <c:v>1124</c:v>
                </c:pt>
                <c:pt idx="2382">
                  <c:v>1124</c:v>
                </c:pt>
                <c:pt idx="2383">
                  <c:v>1124</c:v>
                </c:pt>
                <c:pt idx="2384">
                  <c:v>1125</c:v>
                </c:pt>
                <c:pt idx="2385">
                  <c:v>1126</c:v>
                </c:pt>
                <c:pt idx="2386">
                  <c:v>1126</c:v>
                </c:pt>
                <c:pt idx="2387">
                  <c:v>1127</c:v>
                </c:pt>
                <c:pt idx="2388">
                  <c:v>1127</c:v>
                </c:pt>
                <c:pt idx="2389">
                  <c:v>1128</c:v>
                </c:pt>
                <c:pt idx="2390">
                  <c:v>1128</c:v>
                </c:pt>
                <c:pt idx="2391">
                  <c:v>1128</c:v>
                </c:pt>
                <c:pt idx="2392">
                  <c:v>1128</c:v>
                </c:pt>
                <c:pt idx="2393">
                  <c:v>1128</c:v>
                </c:pt>
                <c:pt idx="2394">
                  <c:v>1128</c:v>
                </c:pt>
                <c:pt idx="2395">
                  <c:v>1128</c:v>
                </c:pt>
                <c:pt idx="2396">
                  <c:v>1129</c:v>
                </c:pt>
                <c:pt idx="2397">
                  <c:v>1130</c:v>
                </c:pt>
                <c:pt idx="2398">
                  <c:v>1130</c:v>
                </c:pt>
                <c:pt idx="2399">
                  <c:v>1130</c:v>
                </c:pt>
                <c:pt idx="2400">
                  <c:v>1130</c:v>
                </c:pt>
                <c:pt idx="2401">
                  <c:v>1130</c:v>
                </c:pt>
                <c:pt idx="2402">
                  <c:v>1131</c:v>
                </c:pt>
                <c:pt idx="2403">
                  <c:v>1132</c:v>
                </c:pt>
                <c:pt idx="2404">
                  <c:v>1133</c:v>
                </c:pt>
                <c:pt idx="2405">
                  <c:v>1134</c:v>
                </c:pt>
                <c:pt idx="2406">
                  <c:v>1135</c:v>
                </c:pt>
                <c:pt idx="2407">
                  <c:v>1135</c:v>
                </c:pt>
                <c:pt idx="2408">
                  <c:v>1135</c:v>
                </c:pt>
                <c:pt idx="2409">
                  <c:v>1135</c:v>
                </c:pt>
                <c:pt idx="2410">
                  <c:v>1136</c:v>
                </c:pt>
                <c:pt idx="2411">
                  <c:v>1136</c:v>
                </c:pt>
                <c:pt idx="2412">
                  <c:v>1136</c:v>
                </c:pt>
                <c:pt idx="2413">
                  <c:v>1136</c:v>
                </c:pt>
                <c:pt idx="2414">
                  <c:v>1136</c:v>
                </c:pt>
                <c:pt idx="2415">
                  <c:v>1136</c:v>
                </c:pt>
                <c:pt idx="2416">
                  <c:v>1136</c:v>
                </c:pt>
                <c:pt idx="2417">
                  <c:v>1136</c:v>
                </c:pt>
                <c:pt idx="2418">
                  <c:v>1136</c:v>
                </c:pt>
                <c:pt idx="2419">
                  <c:v>1136</c:v>
                </c:pt>
                <c:pt idx="2420">
                  <c:v>1136</c:v>
                </c:pt>
                <c:pt idx="2421">
                  <c:v>1136</c:v>
                </c:pt>
                <c:pt idx="2422">
                  <c:v>1136</c:v>
                </c:pt>
                <c:pt idx="2423">
                  <c:v>1136</c:v>
                </c:pt>
                <c:pt idx="2424">
                  <c:v>1136</c:v>
                </c:pt>
                <c:pt idx="2425">
                  <c:v>1137</c:v>
                </c:pt>
                <c:pt idx="2426">
                  <c:v>1137</c:v>
                </c:pt>
                <c:pt idx="2427">
                  <c:v>1138</c:v>
                </c:pt>
                <c:pt idx="2428">
                  <c:v>1139</c:v>
                </c:pt>
                <c:pt idx="2429">
                  <c:v>1140</c:v>
                </c:pt>
                <c:pt idx="2430">
                  <c:v>1141</c:v>
                </c:pt>
                <c:pt idx="2431">
                  <c:v>1142</c:v>
                </c:pt>
                <c:pt idx="2432">
                  <c:v>1143</c:v>
                </c:pt>
                <c:pt idx="2433">
                  <c:v>1144</c:v>
                </c:pt>
                <c:pt idx="2434">
                  <c:v>1144</c:v>
                </c:pt>
                <c:pt idx="2435">
                  <c:v>1144</c:v>
                </c:pt>
                <c:pt idx="2436">
                  <c:v>1144</c:v>
                </c:pt>
                <c:pt idx="2437">
                  <c:v>1144</c:v>
                </c:pt>
                <c:pt idx="2438">
                  <c:v>1145</c:v>
                </c:pt>
                <c:pt idx="2439">
                  <c:v>1146</c:v>
                </c:pt>
                <c:pt idx="2440">
                  <c:v>1146</c:v>
                </c:pt>
                <c:pt idx="2441">
                  <c:v>1146</c:v>
                </c:pt>
                <c:pt idx="2442">
                  <c:v>1146</c:v>
                </c:pt>
                <c:pt idx="2443">
                  <c:v>1146</c:v>
                </c:pt>
                <c:pt idx="2444">
                  <c:v>1146</c:v>
                </c:pt>
                <c:pt idx="2445">
                  <c:v>1146</c:v>
                </c:pt>
                <c:pt idx="2446">
                  <c:v>1147</c:v>
                </c:pt>
                <c:pt idx="2447">
                  <c:v>1147</c:v>
                </c:pt>
                <c:pt idx="2448">
                  <c:v>1148</c:v>
                </c:pt>
                <c:pt idx="2449">
                  <c:v>1149</c:v>
                </c:pt>
                <c:pt idx="2450">
                  <c:v>1149</c:v>
                </c:pt>
                <c:pt idx="2451">
                  <c:v>1149</c:v>
                </c:pt>
                <c:pt idx="2452">
                  <c:v>1149</c:v>
                </c:pt>
                <c:pt idx="2453">
                  <c:v>1149</c:v>
                </c:pt>
                <c:pt idx="2454">
                  <c:v>1149</c:v>
                </c:pt>
                <c:pt idx="2455">
                  <c:v>1150</c:v>
                </c:pt>
                <c:pt idx="2456">
                  <c:v>1150</c:v>
                </c:pt>
                <c:pt idx="2457">
                  <c:v>1150</c:v>
                </c:pt>
                <c:pt idx="2458">
                  <c:v>1151</c:v>
                </c:pt>
                <c:pt idx="2459">
                  <c:v>1152</c:v>
                </c:pt>
                <c:pt idx="2460">
                  <c:v>1152</c:v>
                </c:pt>
                <c:pt idx="2461">
                  <c:v>1152</c:v>
                </c:pt>
                <c:pt idx="2462">
                  <c:v>1152</c:v>
                </c:pt>
                <c:pt idx="2463">
                  <c:v>1152</c:v>
                </c:pt>
                <c:pt idx="2464">
                  <c:v>1152</c:v>
                </c:pt>
                <c:pt idx="2465">
                  <c:v>1152</c:v>
                </c:pt>
                <c:pt idx="2466">
                  <c:v>1153</c:v>
                </c:pt>
                <c:pt idx="2467">
                  <c:v>1153</c:v>
                </c:pt>
                <c:pt idx="2468">
                  <c:v>1154</c:v>
                </c:pt>
                <c:pt idx="2469">
                  <c:v>1154</c:v>
                </c:pt>
                <c:pt idx="2470">
                  <c:v>1154</c:v>
                </c:pt>
                <c:pt idx="2471">
                  <c:v>1155</c:v>
                </c:pt>
                <c:pt idx="2472">
                  <c:v>1155</c:v>
                </c:pt>
                <c:pt idx="2473">
                  <c:v>1155</c:v>
                </c:pt>
                <c:pt idx="2474">
                  <c:v>1155</c:v>
                </c:pt>
                <c:pt idx="2475">
                  <c:v>1156</c:v>
                </c:pt>
                <c:pt idx="2476">
                  <c:v>1157</c:v>
                </c:pt>
                <c:pt idx="2477">
                  <c:v>1158</c:v>
                </c:pt>
                <c:pt idx="2478">
                  <c:v>1159</c:v>
                </c:pt>
                <c:pt idx="2479">
                  <c:v>1160</c:v>
                </c:pt>
                <c:pt idx="2480">
                  <c:v>1160</c:v>
                </c:pt>
                <c:pt idx="2481">
                  <c:v>1161</c:v>
                </c:pt>
                <c:pt idx="2482">
                  <c:v>1162</c:v>
                </c:pt>
                <c:pt idx="2483">
                  <c:v>1162</c:v>
                </c:pt>
                <c:pt idx="2484">
                  <c:v>1163</c:v>
                </c:pt>
                <c:pt idx="2485">
                  <c:v>1164</c:v>
                </c:pt>
                <c:pt idx="2486">
                  <c:v>1164</c:v>
                </c:pt>
                <c:pt idx="2487">
                  <c:v>1165</c:v>
                </c:pt>
                <c:pt idx="2488">
                  <c:v>1166</c:v>
                </c:pt>
                <c:pt idx="2489">
                  <c:v>1167</c:v>
                </c:pt>
                <c:pt idx="2490">
                  <c:v>1168</c:v>
                </c:pt>
                <c:pt idx="2491">
                  <c:v>1169</c:v>
                </c:pt>
                <c:pt idx="2492">
                  <c:v>1169</c:v>
                </c:pt>
                <c:pt idx="2493">
                  <c:v>1170</c:v>
                </c:pt>
                <c:pt idx="2494">
                  <c:v>1171</c:v>
                </c:pt>
                <c:pt idx="2495">
                  <c:v>1172</c:v>
                </c:pt>
                <c:pt idx="2496">
                  <c:v>1173</c:v>
                </c:pt>
                <c:pt idx="2497">
                  <c:v>1174</c:v>
                </c:pt>
                <c:pt idx="2498">
                  <c:v>1174</c:v>
                </c:pt>
                <c:pt idx="2499">
                  <c:v>1174</c:v>
                </c:pt>
                <c:pt idx="2500">
                  <c:v>1174</c:v>
                </c:pt>
                <c:pt idx="2501">
                  <c:v>1174</c:v>
                </c:pt>
                <c:pt idx="2502">
                  <c:v>1175</c:v>
                </c:pt>
                <c:pt idx="2503">
                  <c:v>1176</c:v>
                </c:pt>
                <c:pt idx="2504">
                  <c:v>1177</c:v>
                </c:pt>
                <c:pt idx="2505">
                  <c:v>1178</c:v>
                </c:pt>
                <c:pt idx="2506">
                  <c:v>1178</c:v>
                </c:pt>
                <c:pt idx="2507">
                  <c:v>1178</c:v>
                </c:pt>
                <c:pt idx="2508">
                  <c:v>1179</c:v>
                </c:pt>
                <c:pt idx="2509">
                  <c:v>1179</c:v>
                </c:pt>
                <c:pt idx="2510">
                  <c:v>1179</c:v>
                </c:pt>
                <c:pt idx="2511">
                  <c:v>1179</c:v>
                </c:pt>
                <c:pt idx="2512">
                  <c:v>1180</c:v>
                </c:pt>
                <c:pt idx="2513">
                  <c:v>1181</c:v>
                </c:pt>
                <c:pt idx="2514">
                  <c:v>1182</c:v>
                </c:pt>
                <c:pt idx="2515">
                  <c:v>1183</c:v>
                </c:pt>
                <c:pt idx="2516">
                  <c:v>1184</c:v>
                </c:pt>
                <c:pt idx="2517">
                  <c:v>1185</c:v>
                </c:pt>
                <c:pt idx="2518">
                  <c:v>1186</c:v>
                </c:pt>
                <c:pt idx="2519">
                  <c:v>1186</c:v>
                </c:pt>
                <c:pt idx="2520">
                  <c:v>1187</c:v>
                </c:pt>
                <c:pt idx="2521">
                  <c:v>1187</c:v>
                </c:pt>
                <c:pt idx="2522">
                  <c:v>1187</c:v>
                </c:pt>
                <c:pt idx="2523">
                  <c:v>1188</c:v>
                </c:pt>
                <c:pt idx="2524">
                  <c:v>1189</c:v>
                </c:pt>
                <c:pt idx="2525">
                  <c:v>1190</c:v>
                </c:pt>
                <c:pt idx="2526">
                  <c:v>1191</c:v>
                </c:pt>
                <c:pt idx="2527">
                  <c:v>1192</c:v>
                </c:pt>
                <c:pt idx="2528">
                  <c:v>1193</c:v>
                </c:pt>
                <c:pt idx="2529">
                  <c:v>1194</c:v>
                </c:pt>
                <c:pt idx="2530">
                  <c:v>1195</c:v>
                </c:pt>
                <c:pt idx="2531">
                  <c:v>1196</c:v>
                </c:pt>
                <c:pt idx="2532">
                  <c:v>1197</c:v>
                </c:pt>
                <c:pt idx="2533">
                  <c:v>1198</c:v>
                </c:pt>
                <c:pt idx="2534">
                  <c:v>1199</c:v>
                </c:pt>
                <c:pt idx="2535">
                  <c:v>1200</c:v>
                </c:pt>
                <c:pt idx="2536">
                  <c:v>1200</c:v>
                </c:pt>
                <c:pt idx="2537">
                  <c:v>1200</c:v>
                </c:pt>
                <c:pt idx="2538">
                  <c:v>1200</c:v>
                </c:pt>
                <c:pt idx="2539">
                  <c:v>1201</c:v>
                </c:pt>
                <c:pt idx="2540">
                  <c:v>1202</c:v>
                </c:pt>
                <c:pt idx="2541">
                  <c:v>1202</c:v>
                </c:pt>
                <c:pt idx="2542">
                  <c:v>1202</c:v>
                </c:pt>
                <c:pt idx="2543">
                  <c:v>1203</c:v>
                </c:pt>
                <c:pt idx="2544">
                  <c:v>1204</c:v>
                </c:pt>
                <c:pt idx="2545">
                  <c:v>1205</c:v>
                </c:pt>
                <c:pt idx="2546">
                  <c:v>1205</c:v>
                </c:pt>
                <c:pt idx="2547">
                  <c:v>1206</c:v>
                </c:pt>
                <c:pt idx="2548">
                  <c:v>1207</c:v>
                </c:pt>
                <c:pt idx="2549">
                  <c:v>1208</c:v>
                </c:pt>
                <c:pt idx="2550">
                  <c:v>1209</c:v>
                </c:pt>
                <c:pt idx="2551">
                  <c:v>1209</c:v>
                </c:pt>
                <c:pt idx="2552">
                  <c:v>1210</c:v>
                </c:pt>
                <c:pt idx="2553">
                  <c:v>1210</c:v>
                </c:pt>
                <c:pt idx="2554">
                  <c:v>1210</c:v>
                </c:pt>
                <c:pt idx="2555">
                  <c:v>1211</c:v>
                </c:pt>
                <c:pt idx="2556">
                  <c:v>1212</c:v>
                </c:pt>
                <c:pt idx="2557">
                  <c:v>1212</c:v>
                </c:pt>
                <c:pt idx="2558">
                  <c:v>1213</c:v>
                </c:pt>
                <c:pt idx="2559">
                  <c:v>1214</c:v>
                </c:pt>
                <c:pt idx="2560">
                  <c:v>1214</c:v>
                </c:pt>
                <c:pt idx="2561">
                  <c:v>1214</c:v>
                </c:pt>
                <c:pt idx="2562">
                  <c:v>1214</c:v>
                </c:pt>
                <c:pt idx="2563">
                  <c:v>1215</c:v>
                </c:pt>
                <c:pt idx="2564">
                  <c:v>1215</c:v>
                </c:pt>
                <c:pt idx="2565">
                  <c:v>1215</c:v>
                </c:pt>
                <c:pt idx="2566">
                  <c:v>1215</c:v>
                </c:pt>
                <c:pt idx="2567">
                  <c:v>1216</c:v>
                </c:pt>
                <c:pt idx="2568">
                  <c:v>1216</c:v>
                </c:pt>
                <c:pt idx="2569">
                  <c:v>1217</c:v>
                </c:pt>
                <c:pt idx="2570">
                  <c:v>1218</c:v>
                </c:pt>
                <c:pt idx="2571">
                  <c:v>1218</c:v>
                </c:pt>
                <c:pt idx="2572">
                  <c:v>1219</c:v>
                </c:pt>
                <c:pt idx="2573">
                  <c:v>1220</c:v>
                </c:pt>
                <c:pt idx="2574">
                  <c:v>1221</c:v>
                </c:pt>
                <c:pt idx="2575">
                  <c:v>1221</c:v>
                </c:pt>
                <c:pt idx="2576">
                  <c:v>1222</c:v>
                </c:pt>
                <c:pt idx="2577">
                  <c:v>1223</c:v>
                </c:pt>
                <c:pt idx="2578">
                  <c:v>1224</c:v>
                </c:pt>
                <c:pt idx="2579">
                  <c:v>1224</c:v>
                </c:pt>
                <c:pt idx="2580">
                  <c:v>1224</c:v>
                </c:pt>
                <c:pt idx="2581">
                  <c:v>1224</c:v>
                </c:pt>
                <c:pt idx="2582">
                  <c:v>1224</c:v>
                </c:pt>
                <c:pt idx="2583">
                  <c:v>1224</c:v>
                </c:pt>
                <c:pt idx="2584">
                  <c:v>1225</c:v>
                </c:pt>
                <c:pt idx="2585">
                  <c:v>1226</c:v>
                </c:pt>
                <c:pt idx="2586">
                  <c:v>1226</c:v>
                </c:pt>
                <c:pt idx="2587">
                  <c:v>1227</c:v>
                </c:pt>
                <c:pt idx="2588">
                  <c:v>1227</c:v>
                </c:pt>
                <c:pt idx="2589">
                  <c:v>1228</c:v>
                </c:pt>
                <c:pt idx="2590">
                  <c:v>1229</c:v>
                </c:pt>
                <c:pt idx="2591">
                  <c:v>1230</c:v>
                </c:pt>
                <c:pt idx="2592">
                  <c:v>1231</c:v>
                </c:pt>
                <c:pt idx="2593">
                  <c:v>1232</c:v>
                </c:pt>
                <c:pt idx="2594">
                  <c:v>1232</c:v>
                </c:pt>
                <c:pt idx="2595">
                  <c:v>1233</c:v>
                </c:pt>
                <c:pt idx="2596">
                  <c:v>1233</c:v>
                </c:pt>
                <c:pt idx="2597">
                  <c:v>1234</c:v>
                </c:pt>
                <c:pt idx="2598">
                  <c:v>1235</c:v>
                </c:pt>
                <c:pt idx="2599">
                  <c:v>1235</c:v>
                </c:pt>
                <c:pt idx="2600">
                  <c:v>1235</c:v>
                </c:pt>
                <c:pt idx="2601">
                  <c:v>1236</c:v>
                </c:pt>
                <c:pt idx="2602">
                  <c:v>1237</c:v>
                </c:pt>
                <c:pt idx="2603">
                  <c:v>1238</c:v>
                </c:pt>
                <c:pt idx="2604">
                  <c:v>1239</c:v>
                </c:pt>
                <c:pt idx="2605">
                  <c:v>1240</c:v>
                </c:pt>
                <c:pt idx="2606">
                  <c:v>1241</c:v>
                </c:pt>
                <c:pt idx="2607">
                  <c:v>1242</c:v>
                </c:pt>
                <c:pt idx="2608">
                  <c:v>1243</c:v>
                </c:pt>
                <c:pt idx="2609">
                  <c:v>1244</c:v>
                </c:pt>
                <c:pt idx="2610">
                  <c:v>1245</c:v>
                </c:pt>
                <c:pt idx="2611">
                  <c:v>1246</c:v>
                </c:pt>
                <c:pt idx="2612">
                  <c:v>1247</c:v>
                </c:pt>
                <c:pt idx="2613">
                  <c:v>1248</c:v>
                </c:pt>
                <c:pt idx="2614">
                  <c:v>1249</c:v>
                </c:pt>
                <c:pt idx="2615">
                  <c:v>1249</c:v>
                </c:pt>
                <c:pt idx="2616">
                  <c:v>1249</c:v>
                </c:pt>
                <c:pt idx="2617">
                  <c:v>1249</c:v>
                </c:pt>
                <c:pt idx="2618">
                  <c:v>1250</c:v>
                </c:pt>
                <c:pt idx="2619">
                  <c:v>1250</c:v>
                </c:pt>
                <c:pt idx="2620">
                  <c:v>1251</c:v>
                </c:pt>
                <c:pt idx="2621">
                  <c:v>1251</c:v>
                </c:pt>
                <c:pt idx="2622">
                  <c:v>1251</c:v>
                </c:pt>
                <c:pt idx="2623">
                  <c:v>1251</c:v>
                </c:pt>
                <c:pt idx="2624">
                  <c:v>1251</c:v>
                </c:pt>
                <c:pt idx="2625">
                  <c:v>1251</c:v>
                </c:pt>
                <c:pt idx="2626">
                  <c:v>1251</c:v>
                </c:pt>
                <c:pt idx="2627">
                  <c:v>1251</c:v>
                </c:pt>
                <c:pt idx="2628">
                  <c:v>1251</c:v>
                </c:pt>
                <c:pt idx="2629">
                  <c:v>1251</c:v>
                </c:pt>
                <c:pt idx="2630">
                  <c:v>1251</c:v>
                </c:pt>
                <c:pt idx="2631">
                  <c:v>1251</c:v>
                </c:pt>
                <c:pt idx="2632">
                  <c:v>1251</c:v>
                </c:pt>
                <c:pt idx="2633">
                  <c:v>1251</c:v>
                </c:pt>
                <c:pt idx="2634">
                  <c:v>1251</c:v>
                </c:pt>
                <c:pt idx="2635">
                  <c:v>1251</c:v>
                </c:pt>
                <c:pt idx="2636">
                  <c:v>1251</c:v>
                </c:pt>
                <c:pt idx="2637">
                  <c:v>1251</c:v>
                </c:pt>
                <c:pt idx="2638">
                  <c:v>1251</c:v>
                </c:pt>
                <c:pt idx="2639">
                  <c:v>1251</c:v>
                </c:pt>
                <c:pt idx="2640">
                  <c:v>1251</c:v>
                </c:pt>
                <c:pt idx="2641">
                  <c:v>1251</c:v>
                </c:pt>
                <c:pt idx="2642">
                  <c:v>1251</c:v>
                </c:pt>
                <c:pt idx="2643">
                  <c:v>1251</c:v>
                </c:pt>
                <c:pt idx="2644">
                  <c:v>1252</c:v>
                </c:pt>
                <c:pt idx="2645">
                  <c:v>1253</c:v>
                </c:pt>
                <c:pt idx="2646">
                  <c:v>1253</c:v>
                </c:pt>
                <c:pt idx="2647">
                  <c:v>1254</c:v>
                </c:pt>
                <c:pt idx="2648">
                  <c:v>1255</c:v>
                </c:pt>
                <c:pt idx="2649">
                  <c:v>1256</c:v>
                </c:pt>
                <c:pt idx="2650">
                  <c:v>1257</c:v>
                </c:pt>
                <c:pt idx="2651">
                  <c:v>1258</c:v>
                </c:pt>
                <c:pt idx="2652">
                  <c:v>1259</c:v>
                </c:pt>
                <c:pt idx="2653">
                  <c:v>1260</c:v>
                </c:pt>
                <c:pt idx="2654">
                  <c:v>1261</c:v>
                </c:pt>
                <c:pt idx="2655">
                  <c:v>1262</c:v>
                </c:pt>
                <c:pt idx="2656">
                  <c:v>1263</c:v>
                </c:pt>
                <c:pt idx="2657">
                  <c:v>1264</c:v>
                </c:pt>
                <c:pt idx="2658">
                  <c:v>1265</c:v>
                </c:pt>
                <c:pt idx="2659">
                  <c:v>1265</c:v>
                </c:pt>
                <c:pt idx="2660">
                  <c:v>1266</c:v>
                </c:pt>
                <c:pt idx="2661">
                  <c:v>1266</c:v>
                </c:pt>
                <c:pt idx="2662">
                  <c:v>1266</c:v>
                </c:pt>
                <c:pt idx="2663">
                  <c:v>1266</c:v>
                </c:pt>
                <c:pt idx="2664">
                  <c:v>1266</c:v>
                </c:pt>
                <c:pt idx="2665">
                  <c:v>1267</c:v>
                </c:pt>
                <c:pt idx="2666">
                  <c:v>1267</c:v>
                </c:pt>
                <c:pt idx="2667">
                  <c:v>1267</c:v>
                </c:pt>
                <c:pt idx="2668">
                  <c:v>1267</c:v>
                </c:pt>
                <c:pt idx="2669">
                  <c:v>1268</c:v>
                </c:pt>
                <c:pt idx="2670">
                  <c:v>1269</c:v>
                </c:pt>
                <c:pt idx="2671">
                  <c:v>1269</c:v>
                </c:pt>
                <c:pt idx="2672">
                  <c:v>1269</c:v>
                </c:pt>
                <c:pt idx="2673">
                  <c:v>1270</c:v>
                </c:pt>
                <c:pt idx="2674">
                  <c:v>1271</c:v>
                </c:pt>
                <c:pt idx="2675">
                  <c:v>1272</c:v>
                </c:pt>
                <c:pt idx="2676">
                  <c:v>1273</c:v>
                </c:pt>
                <c:pt idx="2677">
                  <c:v>1274</c:v>
                </c:pt>
                <c:pt idx="2678">
                  <c:v>1275</c:v>
                </c:pt>
                <c:pt idx="2679">
                  <c:v>1275</c:v>
                </c:pt>
                <c:pt idx="2680">
                  <c:v>1275</c:v>
                </c:pt>
                <c:pt idx="2681">
                  <c:v>1275</c:v>
                </c:pt>
                <c:pt idx="2682">
                  <c:v>1275</c:v>
                </c:pt>
                <c:pt idx="2683">
                  <c:v>1275</c:v>
                </c:pt>
                <c:pt idx="2684">
                  <c:v>1275</c:v>
                </c:pt>
                <c:pt idx="2685">
                  <c:v>1276</c:v>
                </c:pt>
                <c:pt idx="2686">
                  <c:v>1276</c:v>
                </c:pt>
                <c:pt idx="2687">
                  <c:v>1276</c:v>
                </c:pt>
                <c:pt idx="2688">
                  <c:v>1276</c:v>
                </c:pt>
                <c:pt idx="2689">
                  <c:v>1277</c:v>
                </c:pt>
                <c:pt idx="2690">
                  <c:v>1278</c:v>
                </c:pt>
                <c:pt idx="2691">
                  <c:v>1278</c:v>
                </c:pt>
                <c:pt idx="2692">
                  <c:v>1278</c:v>
                </c:pt>
                <c:pt idx="2693">
                  <c:v>1279</c:v>
                </c:pt>
                <c:pt idx="2694">
                  <c:v>1279</c:v>
                </c:pt>
                <c:pt idx="2695">
                  <c:v>1280</c:v>
                </c:pt>
                <c:pt idx="2696">
                  <c:v>1281</c:v>
                </c:pt>
                <c:pt idx="2697">
                  <c:v>1282</c:v>
                </c:pt>
                <c:pt idx="2698">
                  <c:v>1283</c:v>
                </c:pt>
                <c:pt idx="2699">
                  <c:v>1283</c:v>
                </c:pt>
                <c:pt idx="2700">
                  <c:v>1283</c:v>
                </c:pt>
                <c:pt idx="2701">
                  <c:v>1284</c:v>
                </c:pt>
                <c:pt idx="2702">
                  <c:v>1284</c:v>
                </c:pt>
                <c:pt idx="2703">
                  <c:v>1284</c:v>
                </c:pt>
                <c:pt idx="2704">
                  <c:v>1284</c:v>
                </c:pt>
                <c:pt idx="2705">
                  <c:v>1284</c:v>
                </c:pt>
                <c:pt idx="2706">
                  <c:v>1284</c:v>
                </c:pt>
                <c:pt idx="2707">
                  <c:v>1285</c:v>
                </c:pt>
                <c:pt idx="2708">
                  <c:v>1285</c:v>
                </c:pt>
                <c:pt idx="2709">
                  <c:v>1286</c:v>
                </c:pt>
                <c:pt idx="2710">
                  <c:v>1287</c:v>
                </c:pt>
                <c:pt idx="2711">
                  <c:v>1288</c:v>
                </c:pt>
                <c:pt idx="2712">
                  <c:v>1289</c:v>
                </c:pt>
                <c:pt idx="2713">
                  <c:v>1290</c:v>
                </c:pt>
                <c:pt idx="2714">
                  <c:v>1290</c:v>
                </c:pt>
                <c:pt idx="2715">
                  <c:v>1291</c:v>
                </c:pt>
                <c:pt idx="2716">
                  <c:v>1291</c:v>
                </c:pt>
                <c:pt idx="2717">
                  <c:v>1292</c:v>
                </c:pt>
                <c:pt idx="2718">
                  <c:v>1292</c:v>
                </c:pt>
                <c:pt idx="2719">
                  <c:v>1292</c:v>
                </c:pt>
                <c:pt idx="2720">
                  <c:v>1292</c:v>
                </c:pt>
                <c:pt idx="2721">
                  <c:v>1292</c:v>
                </c:pt>
                <c:pt idx="2722">
                  <c:v>1293</c:v>
                </c:pt>
                <c:pt idx="2723">
                  <c:v>1293</c:v>
                </c:pt>
                <c:pt idx="2724">
                  <c:v>1293</c:v>
                </c:pt>
                <c:pt idx="2725">
                  <c:v>1294</c:v>
                </c:pt>
                <c:pt idx="2726">
                  <c:v>1294</c:v>
                </c:pt>
                <c:pt idx="2727">
                  <c:v>1294</c:v>
                </c:pt>
                <c:pt idx="2728">
                  <c:v>1295</c:v>
                </c:pt>
                <c:pt idx="2729">
                  <c:v>1295</c:v>
                </c:pt>
                <c:pt idx="2730">
                  <c:v>1295</c:v>
                </c:pt>
                <c:pt idx="2731">
                  <c:v>1295</c:v>
                </c:pt>
                <c:pt idx="2732">
                  <c:v>1296</c:v>
                </c:pt>
                <c:pt idx="2733">
                  <c:v>1296</c:v>
                </c:pt>
                <c:pt idx="2734">
                  <c:v>1296</c:v>
                </c:pt>
                <c:pt idx="2735">
                  <c:v>1296</c:v>
                </c:pt>
                <c:pt idx="2736">
                  <c:v>1296</c:v>
                </c:pt>
                <c:pt idx="2737">
                  <c:v>1296</c:v>
                </c:pt>
                <c:pt idx="2738">
                  <c:v>1296</c:v>
                </c:pt>
                <c:pt idx="2739">
                  <c:v>1296</c:v>
                </c:pt>
                <c:pt idx="2740">
                  <c:v>1297</c:v>
                </c:pt>
                <c:pt idx="2741">
                  <c:v>1297</c:v>
                </c:pt>
                <c:pt idx="2742">
                  <c:v>1298</c:v>
                </c:pt>
                <c:pt idx="2743">
                  <c:v>1299</c:v>
                </c:pt>
                <c:pt idx="2744">
                  <c:v>1299</c:v>
                </c:pt>
                <c:pt idx="2745">
                  <c:v>1299</c:v>
                </c:pt>
                <c:pt idx="2746">
                  <c:v>1300</c:v>
                </c:pt>
                <c:pt idx="2747">
                  <c:v>1300</c:v>
                </c:pt>
                <c:pt idx="2748">
                  <c:v>1301</c:v>
                </c:pt>
                <c:pt idx="2749">
                  <c:v>1302</c:v>
                </c:pt>
                <c:pt idx="2750">
                  <c:v>1303</c:v>
                </c:pt>
                <c:pt idx="2751">
                  <c:v>1304</c:v>
                </c:pt>
                <c:pt idx="2752">
                  <c:v>1305</c:v>
                </c:pt>
                <c:pt idx="2753">
                  <c:v>1306</c:v>
                </c:pt>
                <c:pt idx="2754">
                  <c:v>1307</c:v>
                </c:pt>
                <c:pt idx="2755">
                  <c:v>1308</c:v>
                </c:pt>
                <c:pt idx="2756">
                  <c:v>1309</c:v>
                </c:pt>
                <c:pt idx="2757">
                  <c:v>1310</c:v>
                </c:pt>
                <c:pt idx="2758">
                  <c:v>1311</c:v>
                </c:pt>
                <c:pt idx="2759">
                  <c:v>1312</c:v>
                </c:pt>
                <c:pt idx="2760">
                  <c:v>1313</c:v>
                </c:pt>
                <c:pt idx="2761">
                  <c:v>1313</c:v>
                </c:pt>
                <c:pt idx="2762">
                  <c:v>1313</c:v>
                </c:pt>
                <c:pt idx="2763">
                  <c:v>1313</c:v>
                </c:pt>
                <c:pt idx="2764">
                  <c:v>1313</c:v>
                </c:pt>
                <c:pt idx="2765">
                  <c:v>1313</c:v>
                </c:pt>
                <c:pt idx="2766">
                  <c:v>1314</c:v>
                </c:pt>
                <c:pt idx="2767">
                  <c:v>1314</c:v>
                </c:pt>
                <c:pt idx="2768">
                  <c:v>1315</c:v>
                </c:pt>
                <c:pt idx="2769">
                  <c:v>1315</c:v>
                </c:pt>
                <c:pt idx="2770">
                  <c:v>1316</c:v>
                </c:pt>
                <c:pt idx="2771">
                  <c:v>1317</c:v>
                </c:pt>
                <c:pt idx="2772">
                  <c:v>1317</c:v>
                </c:pt>
                <c:pt idx="2773">
                  <c:v>1318</c:v>
                </c:pt>
                <c:pt idx="2774">
                  <c:v>1318</c:v>
                </c:pt>
                <c:pt idx="2775">
                  <c:v>1318</c:v>
                </c:pt>
                <c:pt idx="2776">
                  <c:v>1318</c:v>
                </c:pt>
                <c:pt idx="2777">
                  <c:v>1318</c:v>
                </c:pt>
                <c:pt idx="2778">
                  <c:v>1319</c:v>
                </c:pt>
                <c:pt idx="2779">
                  <c:v>1319</c:v>
                </c:pt>
                <c:pt idx="2780">
                  <c:v>1320</c:v>
                </c:pt>
                <c:pt idx="2781">
                  <c:v>1320</c:v>
                </c:pt>
                <c:pt idx="2782">
                  <c:v>1320</c:v>
                </c:pt>
                <c:pt idx="2783">
                  <c:v>1320</c:v>
                </c:pt>
                <c:pt idx="2784">
                  <c:v>1320</c:v>
                </c:pt>
                <c:pt idx="2785">
                  <c:v>1320</c:v>
                </c:pt>
                <c:pt idx="2786">
                  <c:v>1321</c:v>
                </c:pt>
                <c:pt idx="2787">
                  <c:v>1321</c:v>
                </c:pt>
                <c:pt idx="2788">
                  <c:v>1322</c:v>
                </c:pt>
                <c:pt idx="2789">
                  <c:v>1323</c:v>
                </c:pt>
                <c:pt idx="2790">
                  <c:v>1323</c:v>
                </c:pt>
                <c:pt idx="2791">
                  <c:v>1323</c:v>
                </c:pt>
                <c:pt idx="2792">
                  <c:v>1323</c:v>
                </c:pt>
                <c:pt idx="2793">
                  <c:v>1323</c:v>
                </c:pt>
                <c:pt idx="2794">
                  <c:v>1323</c:v>
                </c:pt>
                <c:pt idx="2795">
                  <c:v>1324</c:v>
                </c:pt>
                <c:pt idx="2796">
                  <c:v>1324</c:v>
                </c:pt>
                <c:pt idx="2797">
                  <c:v>1325</c:v>
                </c:pt>
                <c:pt idx="2798">
                  <c:v>1325</c:v>
                </c:pt>
                <c:pt idx="2799">
                  <c:v>1326</c:v>
                </c:pt>
                <c:pt idx="2800">
                  <c:v>1327</c:v>
                </c:pt>
                <c:pt idx="2801">
                  <c:v>1327</c:v>
                </c:pt>
                <c:pt idx="2802">
                  <c:v>1327</c:v>
                </c:pt>
                <c:pt idx="2803">
                  <c:v>1327</c:v>
                </c:pt>
                <c:pt idx="2804">
                  <c:v>1327</c:v>
                </c:pt>
                <c:pt idx="2805">
                  <c:v>1328</c:v>
                </c:pt>
                <c:pt idx="2806">
                  <c:v>1328</c:v>
                </c:pt>
                <c:pt idx="2807">
                  <c:v>1328</c:v>
                </c:pt>
                <c:pt idx="2808">
                  <c:v>1329</c:v>
                </c:pt>
                <c:pt idx="2809">
                  <c:v>1330</c:v>
                </c:pt>
                <c:pt idx="2810">
                  <c:v>1331</c:v>
                </c:pt>
                <c:pt idx="2811">
                  <c:v>1332</c:v>
                </c:pt>
                <c:pt idx="2812">
                  <c:v>1333</c:v>
                </c:pt>
                <c:pt idx="2813">
                  <c:v>1334</c:v>
                </c:pt>
                <c:pt idx="2814">
                  <c:v>1335</c:v>
                </c:pt>
                <c:pt idx="2815">
                  <c:v>1336</c:v>
                </c:pt>
                <c:pt idx="2816">
                  <c:v>1337</c:v>
                </c:pt>
                <c:pt idx="2817">
                  <c:v>1338</c:v>
                </c:pt>
                <c:pt idx="2818">
                  <c:v>1339</c:v>
                </c:pt>
                <c:pt idx="2819">
                  <c:v>1340</c:v>
                </c:pt>
                <c:pt idx="2820">
                  <c:v>1341</c:v>
                </c:pt>
                <c:pt idx="2821">
                  <c:v>1341</c:v>
                </c:pt>
                <c:pt idx="2822">
                  <c:v>1341</c:v>
                </c:pt>
                <c:pt idx="2823">
                  <c:v>1342</c:v>
                </c:pt>
                <c:pt idx="2824">
                  <c:v>1343</c:v>
                </c:pt>
                <c:pt idx="2825">
                  <c:v>1344</c:v>
                </c:pt>
                <c:pt idx="2826">
                  <c:v>1344</c:v>
                </c:pt>
                <c:pt idx="2827">
                  <c:v>1344</c:v>
                </c:pt>
                <c:pt idx="2828">
                  <c:v>1345</c:v>
                </c:pt>
                <c:pt idx="2829">
                  <c:v>1345</c:v>
                </c:pt>
                <c:pt idx="2830">
                  <c:v>1346</c:v>
                </c:pt>
                <c:pt idx="2831">
                  <c:v>1346</c:v>
                </c:pt>
                <c:pt idx="2832">
                  <c:v>1347</c:v>
                </c:pt>
                <c:pt idx="2833">
                  <c:v>1348</c:v>
                </c:pt>
                <c:pt idx="2834">
                  <c:v>1348</c:v>
                </c:pt>
                <c:pt idx="2835">
                  <c:v>1348</c:v>
                </c:pt>
                <c:pt idx="2836">
                  <c:v>1349</c:v>
                </c:pt>
                <c:pt idx="2837">
                  <c:v>1350</c:v>
                </c:pt>
                <c:pt idx="2838">
                  <c:v>1351</c:v>
                </c:pt>
                <c:pt idx="2839">
                  <c:v>1352</c:v>
                </c:pt>
                <c:pt idx="2840">
                  <c:v>1353</c:v>
                </c:pt>
                <c:pt idx="2841">
                  <c:v>1353</c:v>
                </c:pt>
                <c:pt idx="2842">
                  <c:v>1353</c:v>
                </c:pt>
                <c:pt idx="2843">
                  <c:v>1353</c:v>
                </c:pt>
                <c:pt idx="2844">
                  <c:v>1354</c:v>
                </c:pt>
                <c:pt idx="2845">
                  <c:v>1355</c:v>
                </c:pt>
                <c:pt idx="2846">
                  <c:v>1356</c:v>
                </c:pt>
                <c:pt idx="2847">
                  <c:v>1357</c:v>
                </c:pt>
                <c:pt idx="2848">
                  <c:v>1358</c:v>
                </c:pt>
                <c:pt idx="2849">
                  <c:v>1358</c:v>
                </c:pt>
                <c:pt idx="2850">
                  <c:v>1359</c:v>
                </c:pt>
                <c:pt idx="2851">
                  <c:v>1360</c:v>
                </c:pt>
                <c:pt idx="2852">
                  <c:v>1360</c:v>
                </c:pt>
                <c:pt idx="2853">
                  <c:v>1361</c:v>
                </c:pt>
                <c:pt idx="2854">
                  <c:v>1362</c:v>
                </c:pt>
                <c:pt idx="2855">
                  <c:v>1362</c:v>
                </c:pt>
                <c:pt idx="2856">
                  <c:v>1362</c:v>
                </c:pt>
                <c:pt idx="2857">
                  <c:v>1363</c:v>
                </c:pt>
                <c:pt idx="2858">
                  <c:v>1363</c:v>
                </c:pt>
                <c:pt idx="2859">
                  <c:v>1363</c:v>
                </c:pt>
                <c:pt idx="2860">
                  <c:v>1363</c:v>
                </c:pt>
                <c:pt idx="2861">
                  <c:v>1364</c:v>
                </c:pt>
                <c:pt idx="2862">
                  <c:v>1364</c:v>
                </c:pt>
                <c:pt idx="2863">
                  <c:v>1365</c:v>
                </c:pt>
                <c:pt idx="2864">
                  <c:v>1366</c:v>
                </c:pt>
                <c:pt idx="2865">
                  <c:v>1367</c:v>
                </c:pt>
                <c:pt idx="2866">
                  <c:v>1368</c:v>
                </c:pt>
                <c:pt idx="2867">
                  <c:v>1369</c:v>
                </c:pt>
                <c:pt idx="2868">
                  <c:v>1370</c:v>
                </c:pt>
                <c:pt idx="2869">
                  <c:v>1371</c:v>
                </c:pt>
                <c:pt idx="2870">
                  <c:v>1372</c:v>
                </c:pt>
                <c:pt idx="2871">
                  <c:v>1373</c:v>
                </c:pt>
                <c:pt idx="2872">
                  <c:v>1374</c:v>
                </c:pt>
                <c:pt idx="2873">
                  <c:v>1374</c:v>
                </c:pt>
                <c:pt idx="2874">
                  <c:v>1374</c:v>
                </c:pt>
                <c:pt idx="2875">
                  <c:v>1374</c:v>
                </c:pt>
                <c:pt idx="2876">
                  <c:v>1374</c:v>
                </c:pt>
                <c:pt idx="2877">
                  <c:v>1374</c:v>
                </c:pt>
                <c:pt idx="2878">
                  <c:v>1374</c:v>
                </c:pt>
                <c:pt idx="2879">
                  <c:v>1374</c:v>
                </c:pt>
                <c:pt idx="2880">
                  <c:v>1374</c:v>
                </c:pt>
                <c:pt idx="2881">
                  <c:v>1374</c:v>
                </c:pt>
                <c:pt idx="2882">
                  <c:v>1375</c:v>
                </c:pt>
                <c:pt idx="2883">
                  <c:v>1375</c:v>
                </c:pt>
                <c:pt idx="2884">
                  <c:v>1375</c:v>
                </c:pt>
                <c:pt idx="2885">
                  <c:v>1376</c:v>
                </c:pt>
                <c:pt idx="2886">
                  <c:v>1377</c:v>
                </c:pt>
                <c:pt idx="2887">
                  <c:v>1378</c:v>
                </c:pt>
                <c:pt idx="2888">
                  <c:v>1379</c:v>
                </c:pt>
                <c:pt idx="2889">
                  <c:v>1380</c:v>
                </c:pt>
                <c:pt idx="2890">
                  <c:v>1381</c:v>
                </c:pt>
                <c:pt idx="2891">
                  <c:v>1382</c:v>
                </c:pt>
                <c:pt idx="2892">
                  <c:v>1383</c:v>
                </c:pt>
                <c:pt idx="2893">
                  <c:v>1384</c:v>
                </c:pt>
                <c:pt idx="2894">
                  <c:v>1384</c:v>
                </c:pt>
                <c:pt idx="2895">
                  <c:v>1384</c:v>
                </c:pt>
                <c:pt idx="2896">
                  <c:v>1384</c:v>
                </c:pt>
                <c:pt idx="2897">
                  <c:v>1385</c:v>
                </c:pt>
                <c:pt idx="2898">
                  <c:v>1386</c:v>
                </c:pt>
                <c:pt idx="2899">
                  <c:v>1387</c:v>
                </c:pt>
                <c:pt idx="2900">
                  <c:v>1388</c:v>
                </c:pt>
                <c:pt idx="2901">
                  <c:v>1389</c:v>
                </c:pt>
                <c:pt idx="2902">
                  <c:v>1390</c:v>
                </c:pt>
                <c:pt idx="2903">
                  <c:v>1391</c:v>
                </c:pt>
                <c:pt idx="2904">
                  <c:v>1391</c:v>
                </c:pt>
                <c:pt idx="2905">
                  <c:v>1391</c:v>
                </c:pt>
                <c:pt idx="2906">
                  <c:v>1392</c:v>
                </c:pt>
                <c:pt idx="2907">
                  <c:v>1392</c:v>
                </c:pt>
                <c:pt idx="2908">
                  <c:v>1392</c:v>
                </c:pt>
                <c:pt idx="2909">
                  <c:v>1392</c:v>
                </c:pt>
                <c:pt idx="2910">
                  <c:v>1393</c:v>
                </c:pt>
                <c:pt idx="2911">
                  <c:v>1393</c:v>
                </c:pt>
                <c:pt idx="2912">
                  <c:v>1394</c:v>
                </c:pt>
                <c:pt idx="2913">
                  <c:v>1395</c:v>
                </c:pt>
                <c:pt idx="2914">
                  <c:v>1395</c:v>
                </c:pt>
                <c:pt idx="2915">
                  <c:v>1396</c:v>
                </c:pt>
                <c:pt idx="2916">
                  <c:v>1396</c:v>
                </c:pt>
                <c:pt idx="2917">
                  <c:v>1396</c:v>
                </c:pt>
                <c:pt idx="2918">
                  <c:v>1397</c:v>
                </c:pt>
                <c:pt idx="2919">
                  <c:v>1397</c:v>
                </c:pt>
                <c:pt idx="2920">
                  <c:v>1398</c:v>
                </c:pt>
                <c:pt idx="2921">
                  <c:v>1399</c:v>
                </c:pt>
                <c:pt idx="2922">
                  <c:v>1399</c:v>
                </c:pt>
                <c:pt idx="2923">
                  <c:v>1399</c:v>
                </c:pt>
                <c:pt idx="2924">
                  <c:v>1399</c:v>
                </c:pt>
                <c:pt idx="2925">
                  <c:v>1400</c:v>
                </c:pt>
                <c:pt idx="2926">
                  <c:v>1401</c:v>
                </c:pt>
                <c:pt idx="2927">
                  <c:v>1402</c:v>
                </c:pt>
                <c:pt idx="2928">
                  <c:v>1402</c:v>
                </c:pt>
                <c:pt idx="2929">
                  <c:v>1402</c:v>
                </c:pt>
                <c:pt idx="2930">
                  <c:v>1402</c:v>
                </c:pt>
                <c:pt idx="2931">
                  <c:v>1402</c:v>
                </c:pt>
                <c:pt idx="2932">
                  <c:v>1402</c:v>
                </c:pt>
                <c:pt idx="2933">
                  <c:v>1403</c:v>
                </c:pt>
                <c:pt idx="2934">
                  <c:v>1404</c:v>
                </c:pt>
                <c:pt idx="2935">
                  <c:v>1405</c:v>
                </c:pt>
                <c:pt idx="2936">
                  <c:v>1405</c:v>
                </c:pt>
                <c:pt idx="2937">
                  <c:v>1405</c:v>
                </c:pt>
                <c:pt idx="2938">
                  <c:v>1405</c:v>
                </c:pt>
                <c:pt idx="2939">
                  <c:v>1405</c:v>
                </c:pt>
                <c:pt idx="2940">
                  <c:v>1405</c:v>
                </c:pt>
                <c:pt idx="2941">
                  <c:v>1405</c:v>
                </c:pt>
                <c:pt idx="2942">
                  <c:v>1406</c:v>
                </c:pt>
                <c:pt idx="2943">
                  <c:v>1407</c:v>
                </c:pt>
                <c:pt idx="2944">
                  <c:v>1408</c:v>
                </c:pt>
                <c:pt idx="2945">
                  <c:v>1409</c:v>
                </c:pt>
                <c:pt idx="2946">
                  <c:v>1409</c:v>
                </c:pt>
                <c:pt idx="2947">
                  <c:v>1409</c:v>
                </c:pt>
                <c:pt idx="2948">
                  <c:v>1410</c:v>
                </c:pt>
                <c:pt idx="2949">
                  <c:v>1410</c:v>
                </c:pt>
                <c:pt idx="2950">
                  <c:v>1410</c:v>
                </c:pt>
                <c:pt idx="2951">
                  <c:v>1410</c:v>
                </c:pt>
                <c:pt idx="2952">
                  <c:v>1410</c:v>
                </c:pt>
                <c:pt idx="2953">
                  <c:v>1411</c:v>
                </c:pt>
                <c:pt idx="2954">
                  <c:v>1412</c:v>
                </c:pt>
                <c:pt idx="2955">
                  <c:v>1412</c:v>
                </c:pt>
                <c:pt idx="2956">
                  <c:v>1412</c:v>
                </c:pt>
                <c:pt idx="2957">
                  <c:v>1412</c:v>
                </c:pt>
                <c:pt idx="2958">
                  <c:v>1413</c:v>
                </c:pt>
                <c:pt idx="2959">
                  <c:v>1414</c:v>
                </c:pt>
                <c:pt idx="2960">
                  <c:v>1414</c:v>
                </c:pt>
                <c:pt idx="2961">
                  <c:v>1414</c:v>
                </c:pt>
                <c:pt idx="2962">
                  <c:v>1414</c:v>
                </c:pt>
                <c:pt idx="2963">
                  <c:v>1415</c:v>
                </c:pt>
                <c:pt idx="2964">
                  <c:v>1416</c:v>
                </c:pt>
                <c:pt idx="2965">
                  <c:v>1417</c:v>
                </c:pt>
                <c:pt idx="2966">
                  <c:v>1418</c:v>
                </c:pt>
                <c:pt idx="2967">
                  <c:v>1419</c:v>
                </c:pt>
                <c:pt idx="2968">
                  <c:v>1420</c:v>
                </c:pt>
                <c:pt idx="2969">
                  <c:v>1420</c:v>
                </c:pt>
                <c:pt idx="2970">
                  <c:v>1421</c:v>
                </c:pt>
                <c:pt idx="2971">
                  <c:v>1422</c:v>
                </c:pt>
                <c:pt idx="2972">
                  <c:v>1422</c:v>
                </c:pt>
                <c:pt idx="2973">
                  <c:v>1422</c:v>
                </c:pt>
                <c:pt idx="2974">
                  <c:v>1422</c:v>
                </c:pt>
                <c:pt idx="2975">
                  <c:v>1422</c:v>
                </c:pt>
                <c:pt idx="2976">
                  <c:v>1422</c:v>
                </c:pt>
                <c:pt idx="2977">
                  <c:v>1423</c:v>
                </c:pt>
                <c:pt idx="2978">
                  <c:v>1424</c:v>
                </c:pt>
                <c:pt idx="2979">
                  <c:v>1425</c:v>
                </c:pt>
                <c:pt idx="2980">
                  <c:v>1426</c:v>
                </c:pt>
                <c:pt idx="2981">
                  <c:v>1427</c:v>
                </c:pt>
                <c:pt idx="2982">
                  <c:v>1428</c:v>
                </c:pt>
                <c:pt idx="2983">
                  <c:v>1429</c:v>
                </c:pt>
                <c:pt idx="2984">
                  <c:v>1430</c:v>
                </c:pt>
                <c:pt idx="2985">
                  <c:v>1431</c:v>
                </c:pt>
                <c:pt idx="2986">
                  <c:v>1432</c:v>
                </c:pt>
                <c:pt idx="2987">
                  <c:v>1433</c:v>
                </c:pt>
                <c:pt idx="2988">
                  <c:v>1434</c:v>
                </c:pt>
                <c:pt idx="2989">
                  <c:v>1435</c:v>
                </c:pt>
                <c:pt idx="2990">
                  <c:v>1436</c:v>
                </c:pt>
                <c:pt idx="2991">
                  <c:v>1437</c:v>
                </c:pt>
                <c:pt idx="2992">
                  <c:v>1438</c:v>
                </c:pt>
                <c:pt idx="2993">
                  <c:v>1439</c:v>
                </c:pt>
                <c:pt idx="2994">
                  <c:v>1440</c:v>
                </c:pt>
                <c:pt idx="2995">
                  <c:v>1441</c:v>
                </c:pt>
                <c:pt idx="2996">
                  <c:v>1441</c:v>
                </c:pt>
                <c:pt idx="2997">
                  <c:v>1441</c:v>
                </c:pt>
                <c:pt idx="2998">
                  <c:v>1441</c:v>
                </c:pt>
                <c:pt idx="2999">
                  <c:v>1442</c:v>
                </c:pt>
                <c:pt idx="3000">
                  <c:v>1443</c:v>
                </c:pt>
                <c:pt idx="3001">
                  <c:v>1443</c:v>
                </c:pt>
                <c:pt idx="3002">
                  <c:v>1443</c:v>
                </c:pt>
                <c:pt idx="3003">
                  <c:v>1443</c:v>
                </c:pt>
                <c:pt idx="3004">
                  <c:v>1444</c:v>
                </c:pt>
                <c:pt idx="3005">
                  <c:v>1445</c:v>
                </c:pt>
                <c:pt idx="3006">
                  <c:v>1446</c:v>
                </c:pt>
                <c:pt idx="3007">
                  <c:v>1446</c:v>
                </c:pt>
                <c:pt idx="3008">
                  <c:v>1447</c:v>
                </c:pt>
                <c:pt idx="3009">
                  <c:v>1448</c:v>
                </c:pt>
                <c:pt idx="3010">
                  <c:v>1449</c:v>
                </c:pt>
                <c:pt idx="3011">
                  <c:v>1449</c:v>
                </c:pt>
                <c:pt idx="3012">
                  <c:v>1449</c:v>
                </c:pt>
                <c:pt idx="3013">
                  <c:v>1449</c:v>
                </c:pt>
                <c:pt idx="3014">
                  <c:v>1449</c:v>
                </c:pt>
                <c:pt idx="3015">
                  <c:v>1449</c:v>
                </c:pt>
                <c:pt idx="3016">
                  <c:v>1449</c:v>
                </c:pt>
                <c:pt idx="3017">
                  <c:v>1449</c:v>
                </c:pt>
                <c:pt idx="3018">
                  <c:v>1449</c:v>
                </c:pt>
                <c:pt idx="3019">
                  <c:v>1449</c:v>
                </c:pt>
                <c:pt idx="3020">
                  <c:v>1449</c:v>
                </c:pt>
                <c:pt idx="3021">
                  <c:v>1449</c:v>
                </c:pt>
                <c:pt idx="3022">
                  <c:v>1449</c:v>
                </c:pt>
                <c:pt idx="3023">
                  <c:v>1449</c:v>
                </c:pt>
                <c:pt idx="3024">
                  <c:v>1449</c:v>
                </c:pt>
                <c:pt idx="3025">
                  <c:v>1449</c:v>
                </c:pt>
                <c:pt idx="3026">
                  <c:v>1449</c:v>
                </c:pt>
                <c:pt idx="3027">
                  <c:v>1449</c:v>
                </c:pt>
                <c:pt idx="3028">
                  <c:v>1449</c:v>
                </c:pt>
                <c:pt idx="3029">
                  <c:v>1449</c:v>
                </c:pt>
                <c:pt idx="3030">
                  <c:v>1449</c:v>
                </c:pt>
                <c:pt idx="3031">
                  <c:v>1450</c:v>
                </c:pt>
                <c:pt idx="3032">
                  <c:v>1450</c:v>
                </c:pt>
                <c:pt idx="3033">
                  <c:v>1450</c:v>
                </c:pt>
                <c:pt idx="3034">
                  <c:v>1450</c:v>
                </c:pt>
                <c:pt idx="3035">
                  <c:v>1450</c:v>
                </c:pt>
                <c:pt idx="3036">
                  <c:v>1450</c:v>
                </c:pt>
                <c:pt idx="3037">
                  <c:v>1450</c:v>
                </c:pt>
                <c:pt idx="3038">
                  <c:v>1450</c:v>
                </c:pt>
                <c:pt idx="3039">
                  <c:v>1451</c:v>
                </c:pt>
                <c:pt idx="3040">
                  <c:v>1452</c:v>
                </c:pt>
                <c:pt idx="3041">
                  <c:v>1452</c:v>
                </c:pt>
                <c:pt idx="3042">
                  <c:v>1452</c:v>
                </c:pt>
                <c:pt idx="3043">
                  <c:v>1452</c:v>
                </c:pt>
                <c:pt idx="3044">
                  <c:v>1452</c:v>
                </c:pt>
                <c:pt idx="3045">
                  <c:v>1452</c:v>
                </c:pt>
                <c:pt idx="3046">
                  <c:v>1452</c:v>
                </c:pt>
                <c:pt idx="3047">
                  <c:v>1452</c:v>
                </c:pt>
                <c:pt idx="3048">
                  <c:v>1453</c:v>
                </c:pt>
                <c:pt idx="3049">
                  <c:v>1454</c:v>
                </c:pt>
                <c:pt idx="3050">
                  <c:v>1454</c:v>
                </c:pt>
                <c:pt idx="3051">
                  <c:v>1454</c:v>
                </c:pt>
                <c:pt idx="3052">
                  <c:v>1454</c:v>
                </c:pt>
                <c:pt idx="3053">
                  <c:v>1454</c:v>
                </c:pt>
                <c:pt idx="3054">
                  <c:v>1454</c:v>
                </c:pt>
                <c:pt idx="3055">
                  <c:v>1454</c:v>
                </c:pt>
                <c:pt idx="3056">
                  <c:v>1454</c:v>
                </c:pt>
                <c:pt idx="3057">
                  <c:v>1455</c:v>
                </c:pt>
                <c:pt idx="3058">
                  <c:v>1455</c:v>
                </c:pt>
                <c:pt idx="3059">
                  <c:v>1455</c:v>
                </c:pt>
                <c:pt idx="3060">
                  <c:v>1455</c:v>
                </c:pt>
                <c:pt idx="3061">
                  <c:v>1455</c:v>
                </c:pt>
                <c:pt idx="3062">
                  <c:v>1456</c:v>
                </c:pt>
                <c:pt idx="3063">
                  <c:v>1456</c:v>
                </c:pt>
                <c:pt idx="3064">
                  <c:v>1456</c:v>
                </c:pt>
                <c:pt idx="3065">
                  <c:v>1457</c:v>
                </c:pt>
                <c:pt idx="3066">
                  <c:v>1458</c:v>
                </c:pt>
                <c:pt idx="3067">
                  <c:v>1459</c:v>
                </c:pt>
                <c:pt idx="3068">
                  <c:v>1460</c:v>
                </c:pt>
                <c:pt idx="3069">
                  <c:v>1461</c:v>
                </c:pt>
                <c:pt idx="3070">
                  <c:v>1462</c:v>
                </c:pt>
                <c:pt idx="3071">
                  <c:v>1463</c:v>
                </c:pt>
                <c:pt idx="3072">
                  <c:v>1463</c:v>
                </c:pt>
                <c:pt idx="3073">
                  <c:v>1463</c:v>
                </c:pt>
                <c:pt idx="3074">
                  <c:v>1464</c:v>
                </c:pt>
                <c:pt idx="3075">
                  <c:v>1464</c:v>
                </c:pt>
                <c:pt idx="3076">
                  <c:v>1464</c:v>
                </c:pt>
                <c:pt idx="3077">
                  <c:v>1464</c:v>
                </c:pt>
                <c:pt idx="3078">
                  <c:v>1465</c:v>
                </c:pt>
                <c:pt idx="3079">
                  <c:v>1466</c:v>
                </c:pt>
                <c:pt idx="3080">
                  <c:v>1467</c:v>
                </c:pt>
                <c:pt idx="3081">
                  <c:v>1468</c:v>
                </c:pt>
                <c:pt idx="3082">
                  <c:v>1468</c:v>
                </c:pt>
                <c:pt idx="3083">
                  <c:v>1468</c:v>
                </c:pt>
                <c:pt idx="3084">
                  <c:v>1468</c:v>
                </c:pt>
                <c:pt idx="3085">
                  <c:v>1468</c:v>
                </c:pt>
                <c:pt idx="3086">
                  <c:v>1468</c:v>
                </c:pt>
                <c:pt idx="3087">
                  <c:v>1468</c:v>
                </c:pt>
                <c:pt idx="3088">
                  <c:v>1468</c:v>
                </c:pt>
                <c:pt idx="3089">
                  <c:v>1468</c:v>
                </c:pt>
                <c:pt idx="3090">
                  <c:v>1469</c:v>
                </c:pt>
                <c:pt idx="3091">
                  <c:v>1470</c:v>
                </c:pt>
                <c:pt idx="3092">
                  <c:v>1471</c:v>
                </c:pt>
                <c:pt idx="3093">
                  <c:v>1472</c:v>
                </c:pt>
                <c:pt idx="3094">
                  <c:v>1472</c:v>
                </c:pt>
                <c:pt idx="3095">
                  <c:v>1473</c:v>
                </c:pt>
                <c:pt idx="3096">
                  <c:v>1473</c:v>
                </c:pt>
                <c:pt idx="3097">
                  <c:v>1473</c:v>
                </c:pt>
                <c:pt idx="3098">
                  <c:v>1473</c:v>
                </c:pt>
                <c:pt idx="3099">
                  <c:v>1473</c:v>
                </c:pt>
                <c:pt idx="3100">
                  <c:v>1473</c:v>
                </c:pt>
                <c:pt idx="3101">
                  <c:v>1473</c:v>
                </c:pt>
                <c:pt idx="3102">
                  <c:v>1473</c:v>
                </c:pt>
                <c:pt idx="3103">
                  <c:v>1473</c:v>
                </c:pt>
                <c:pt idx="3104">
                  <c:v>1473</c:v>
                </c:pt>
                <c:pt idx="3105">
                  <c:v>1473</c:v>
                </c:pt>
                <c:pt idx="3106">
                  <c:v>1474</c:v>
                </c:pt>
                <c:pt idx="3107">
                  <c:v>1475</c:v>
                </c:pt>
                <c:pt idx="3108">
                  <c:v>1476</c:v>
                </c:pt>
                <c:pt idx="3109">
                  <c:v>1477</c:v>
                </c:pt>
                <c:pt idx="3110">
                  <c:v>1477</c:v>
                </c:pt>
                <c:pt idx="3111">
                  <c:v>1477</c:v>
                </c:pt>
                <c:pt idx="3112">
                  <c:v>1477</c:v>
                </c:pt>
                <c:pt idx="3113">
                  <c:v>1478</c:v>
                </c:pt>
                <c:pt idx="3114">
                  <c:v>1478</c:v>
                </c:pt>
                <c:pt idx="3115">
                  <c:v>1478</c:v>
                </c:pt>
                <c:pt idx="3116">
                  <c:v>1478</c:v>
                </c:pt>
                <c:pt idx="3117">
                  <c:v>1479</c:v>
                </c:pt>
                <c:pt idx="3118">
                  <c:v>1480</c:v>
                </c:pt>
                <c:pt idx="3119">
                  <c:v>1480</c:v>
                </c:pt>
                <c:pt idx="3120">
                  <c:v>1481</c:v>
                </c:pt>
                <c:pt idx="3121">
                  <c:v>1482</c:v>
                </c:pt>
                <c:pt idx="3122">
                  <c:v>1482</c:v>
                </c:pt>
                <c:pt idx="3123">
                  <c:v>1482</c:v>
                </c:pt>
                <c:pt idx="3124">
                  <c:v>1482</c:v>
                </c:pt>
                <c:pt idx="3125">
                  <c:v>1482</c:v>
                </c:pt>
                <c:pt idx="3126">
                  <c:v>1483</c:v>
                </c:pt>
                <c:pt idx="3127">
                  <c:v>1484</c:v>
                </c:pt>
                <c:pt idx="3128">
                  <c:v>1485</c:v>
                </c:pt>
                <c:pt idx="3129">
                  <c:v>1486</c:v>
                </c:pt>
                <c:pt idx="3130">
                  <c:v>1486</c:v>
                </c:pt>
                <c:pt idx="3131">
                  <c:v>1487</c:v>
                </c:pt>
                <c:pt idx="3132">
                  <c:v>1488</c:v>
                </c:pt>
                <c:pt idx="3133">
                  <c:v>1489</c:v>
                </c:pt>
                <c:pt idx="3134">
                  <c:v>1490</c:v>
                </c:pt>
                <c:pt idx="3135">
                  <c:v>1491</c:v>
                </c:pt>
                <c:pt idx="3136">
                  <c:v>1492</c:v>
                </c:pt>
                <c:pt idx="3137">
                  <c:v>1492</c:v>
                </c:pt>
                <c:pt idx="3138">
                  <c:v>1493</c:v>
                </c:pt>
                <c:pt idx="3139">
                  <c:v>1494</c:v>
                </c:pt>
                <c:pt idx="3140">
                  <c:v>1495</c:v>
                </c:pt>
                <c:pt idx="3141">
                  <c:v>1496</c:v>
                </c:pt>
                <c:pt idx="3142">
                  <c:v>1497</c:v>
                </c:pt>
                <c:pt idx="3143">
                  <c:v>1498</c:v>
                </c:pt>
                <c:pt idx="3144">
                  <c:v>1499</c:v>
                </c:pt>
                <c:pt idx="3145">
                  <c:v>1499</c:v>
                </c:pt>
                <c:pt idx="3146">
                  <c:v>1499</c:v>
                </c:pt>
                <c:pt idx="3147">
                  <c:v>1499</c:v>
                </c:pt>
                <c:pt idx="3148">
                  <c:v>1500</c:v>
                </c:pt>
                <c:pt idx="3149">
                  <c:v>1500</c:v>
                </c:pt>
                <c:pt idx="3150">
                  <c:v>1500</c:v>
                </c:pt>
                <c:pt idx="3151">
                  <c:v>1500</c:v>
                </c:pt>
                <c:pt idx="3152">
                  <c:v>1500</c:v>
                </c:pt>
                <c:pt idx="3153">
                  <c:v>1501</c:v>
                </c:pt>
                <c:pt idx="3154">
                  <c:v>1502</c:v>
                </c:pt>
                <c:pt idx="3155">
                  <c:v>1503</c:v>
                </c:pt>
                <c:pt idx="3156">
                  <c:v>1503</c:v>
                </c:pt>
                <c:pt idx="3157">
                  <c:v>1504</c:v>
                </c:pt>
                <c:pt idx="3158">
                  <c:v>1504</c:v>
                </c:pt>
                <c:pt idx="3159">
                  <c:v>1504</c:v>
                </c:pt>
                <c:pt idx="3160">
                  <c:v>1504</c:v>
                </c:pt>
                <c:pt idx="3161">
                  <c:v>1505</c:v>
                </c:pt>
                <c:pt idx="3162">
                  <c:v>1505</c:v>
                </c:pt>
                <c:pt idx="3163">
                  <c:v>1505</c:v>
                </c:pt>
                <c:pt idx="3164">
                  <c:v>1506</c:v>
                </c:pt>
                <c:pt idx="3165">
                  <c:v>1506</c:v>
                </c:pt>
                <c:pt idx="3166">
                  <c:v>1506</c:v>
                </c:pt>
                <c:pt idx="3167">
                  <c:v>1506</c:v>
                </c:pt>
                <c:pt idx="3168">
                  <c:v>1506</c:v>
                </c:pt>
                <c:pt idx="3169">
                  <c:v>1507</c:v>
                </c:pt>
                <c:pt idx="3170">
                  <c:v>1508</c:v>
                </c:pt>
                <c:pt idx="3171">
                  <c:v>1509</c:v>
                </c:pt>
                <c:pt idx="3172">
                  <c:v>1510</c:v>
                </c:pt>
                <c:pt idx="3173">
                  <c:v>1511</c:v>
                </c:pt>
                <c:pt idx="3174">
                  <c:v>1512</c:v>
                </c:pt>
                <c:pt idx="3175">
                  <c:v>1512</c:v>
                </c:pt>
                <c:pt idx="3176">
                  <c:v>1513</c:v>
                </c:pt>
                <c:pt idx="3177">
                  <c:v>1514</c:v>
                </c:pt>
                <c:pt idx="3178">
                  <c:v>1515</c:v>
                </c:pt>
                <c:pt idx="3179">
                  <c:v>1516</c:v>
                </c:pt>
                <c:pt idx="3180">
                  <c:v>1517</c:v>
                </c:pt>
                <c:pt idx="3181">
                  <c:v>1517</c:v>
                </c:pt>
                <c:pt idx="3182">
                  <c:v>1517</c:v>
                </c:pt>
                <c:pt idx="3183">
                  <c:v>1517</c:v>
                </c:pt>
                <c:pt idx="3184">
                  <c:v>1517</c:v>
                </c:pt>
                <c:pt idx="3185">
                  <c:v>1517</c:v>
                </c:pt>
                <c:pt idx="3186">
                  <c:v>1517</c:v>
                </c:pt>
                <c:pt idx="3187">
                  <c:v>1517</c:v>
                </c:pt>
                <c:pt idx="3188">
                  <c:v>1518</c:v>
                </c:pt>
                <c:pt idx="3189">
                  <c:v>1519</c:v>
                </c:pt>
                <c:pt idx="3190">
                  <c:v>1520</c:v>
                </c:pt>
                <c:pt idx="3191">
                  <c:v>1521</c:v>
                </c:pt>
                <c:pt idx="3192">
                  <c:v>1521</c:v>
                </c:pt>
                <c:pt idx="3193">
                  <c:v>1522</c:v>
                </c:pt>
                <c:pt idx="3194">
                  <c:v>1523</c:v>
                </c:pt>
                <c:pt idx="3195">
                  <c:v>1524</c:v>
                </c:pt>
                <c:pt idx="3196">
                  <c:v>1525</c:v>
                </c:pt>
                <c:pt idx="3197">
                  <c:v>1526</c:v>
                </c:pt>
                <c:pt idx="3198">
                  <c:v>1526</c:v>
                </c:pt>
                <c:pt idx="3199">
                  <c:v>1526</c:v>
                </c:pt>
                <c:pt idx="3200">
                  <c:v>1527</c:v>
                </c:pt>
                <c:pt idx="3201">
                  <c:v>1528</c:v>
                </c:pt>
                <c:pt idx="3202">
                  <c:v>1528</c:v>
                </c:pt>
                <c:pt idx="3203">
                  <c:v>1528</c:v>
                </c:pt>
                <c:pt idx="3204">
                  <c:v>1529</c:v>
                </c:pt>
                <c:pt idx="3205">
                  <c:v>1530</c:v>
                </c:pt>
                <c:pt idx="3206">
                  <c:v>1531</c:v>
                </c:pt>
                <c:pt idx="3207">
                  <c:v>1532</c:v>
                </c:pt>
                <c:pt idx="3208">
                  <c:v>1532</c:v>
                </c:pt>
                <c:pt idx="3209">
                  <c:v>1532</c:v>
                </c:pt>
                <c:pt idx="3210">
                  <c:v>1532</c:v>
                </c:pt>
                <c:pt idx="3211">
                  <c:v>1532</c:v>
                </c:pt>
                <c:pt idx="3212">
                  <c:v>1532</c:v>
                </c:pt>
                <c:pt idx="3213">
                  <c:v>1533</c:v>
                </c:pt>
                <c:pt idx="3214">
                  <c:v>1533</c:v>
                </c:pt>
                <c:pt idx="3215">
                  <c:v>1534</c:v>
                </c:pt>
                <c:pt idx="3216">
                  <c:v>1534</c:v>
                </c:pt>
                <c:pt idx="3217">
                  <c:v>1534</c:v>
                </c:pt>
                <c:pt idx="3218">
                  <c:v>1534</c:v>
                </c:pt>
                <c:pt idx="3219">
                  <c:v>1534</c:v>
                </c:pt>
                <c:pt idx="3220">
                  <c:v>1534</c:v>
                </c:pt>
                <c:pt idx="3221">
                  <c:v>1535</c:v>
                </c:pt>
                <c:pt idx="3222">
                  <c:v>1536</c:v>
                </c:pt>
                <c:pt idx="3223">
                  <c:v>1537</c:v>
                </c:pt>
                <c:pt idx="3224">
                  <c:v>1537</c:v>
                </c:pt>
                <c:pt idx="3225">
                  <c:v>1537</c:v>
                </c:pt>
                <c:pt idx="3226">
                  <c:v>1538</c:v>
                </c:pt>
                <c:pt idx="3227">
                  <c:v>1538</c:v>
                </c:pt>
                <c:pt idx="3228">
                  <c:v>1538</c:v>
                </c:pt>
                <c:pt idx="3229">
                  <c:v>1539</c:v>
                </c:pt>
                <c:pt idx="3230">
                  <c:v>1539</c:v>
                </c:pt>
                <c:pt idx="3231">
                  <c:v>1540</c:v>
                </c:pt>
                <c:pt idx="3232">
                  <c:v>1541</c:v>
                </c:pt>
                <c:pt idx="3233">
                  <c:v>1542</c:v>
                </c:pt>
                <c:pt idx="3234">
                  <c:v>1543</c:v>
                </c:pt>
                <c:pt idx="3235">
                  <c:v>1544</c:v>
                </c:pt>
                <c:pt idx="3236">
                  <c:v>1545</c:v>
                </c:pt>
                <c:pt idx="3237">
                  <c:v>1546</c:v>
                </c:pt>
                <c:pt idx="3238">
                  <c:v>1546</c:v>
                </c:pt>
                <c:pt idx="3239">
                  <c:v>1547</c:v>
                </c:pt>
                <c:pt idx="3240">
                  <c:v>1548</c:v>
                </c:pt>
                <c:pt idx="3241">
                  <c:v>1549</c:v>
                </c:pt>
                <c:pt idx="3242">
                  <c:v>1549</c:v>
                </c:pt>
                <c:pt idx="3243">
                  <c:v>1549</c:v>
                </c:pt>
                <c:pt idx="3244">
                  <c:v>1550</c:v>
                </c:pt>
                <c:pt idx="3245">
                  <c:v>1550</c:v>
                </c:pt>
                <c:pt idx="3246">
                  <c:v>1550</c:v>
                </c:pt>
                <c:pt idx="3247">
                  <c:v>1550</c:v>
                </c:pt>
                <c:pt idx="3248">
                  <c:v>1550</c:v>
                </c:pt>
                <c:pt idx="3249">
                  <c:v>1550</c:v>
                </c:pt>
                <c:pt idx="3250">
                  <c:v>1550</c:v>
                </c:pt>
                <c:pt idx="3251">
                  <c:v>1551</c:v>
                </c:pt>
                <c:pt idx="3252">
                  <c:v>1551</c:v>
                </c:pt>
                <c:pt idx="3253">
                  <c:v>1551</c:v>
                </c:pt>
                <c:pt idx="3254">
                  <c:v>1552</c:v>
                </c:pt>
                <c:pt idx="3255">
                  <c:v>1553</c:v>
                </c:pt>
                <c:pt idx="3256">
                  <c:v>1554</c:v>
                </c:pt>
                <c:pt idx="3257">
                  <c:v>1554</c:v>
                </c:pt>
                <c:pt idx="3258">
                  <c:v>1555</c:v>
                </c:pt>
                <c:pt idx="3259">
                  <c:v>1556</c:v>
                </c:pt>
                <c:pt idx="3260">
                  <c:v>1557</c:v>
                </c:pt>
                <c:pt idx="3261">
                  <c:v>1558</c:v>
                </c:pt>
                <c:pt idx="3262">
                  <c:v>1559</c:v>
                </c:pt>
                <c:pt idx="3263">
                  <c:v>1560</c:v>
                </c:pt>
                <c:pt idx="3264">
                  <c:v>1561</c:v>
                </c:pt>
                <c:pt idx="3265">
                  <c:v>1562</c:v>
                </c:pt>
                <c:pt idx="3266">
                  <c:v>1562</c:v>
                </c:pt>
                <c:pt idx="3267">
                  <c:v>1562</c:v>
                </c:pt>
                <c:pt idx="3268">
                  <c:v>1563</c:v>
                </c:pt>
                <c:pt idx="3269">
                  <c:v>1563</c:v>
                </c:pt>
                <c:pt idx="3270">
                  <c:v>1563</c:v>
                </c:pt>
                <c:pt idx="3271">
                  <c:v>1564</c:v>
                </c:pt>
                <c:pt idx="3272">
                  <c:v>1564</c:v>
                </c:pt>
                <c:pt idx="3273">
                  <c:v>1564</c:v>
                </c:pt>
                <c:pt idx="3274">
                  <c:v>1564</c:v>
                </c:pt>
                <c:pt idx="3275">
                  <c:v>1564</c:v>
                </c:pt>
                <c:pt idx="3276">
                  <c:v>1565</c:v>
                </c:pt>
                <c:pt idx="3277">
                  <c:v>1565</c:v>
                </c:pt>
                <c:pt idx="3278">
                  <c:v>1565</c:v>
                </c:pt>
                <c:pt idx="3279">
                  <c:v>1565</c:v>
                </c:pt>
                <c:pt idx="3280">
                  <c:v>1565</c:v>
                </c:pt>
                <c:pt idx="3281">
                  <c:v>1565</c:v>
                </c:pt>
                <c:pt idx="3282">
                  <c:v>1566</c:v>
                </c:pt>
                <c:pt idx="3283">
                  <c:v>1567</c:v>
                </c:pt>
                <c:pt idx="3284">
                  <c:v>1568</c:v>
                </c:pt>
                <c:pt idx="3285">
                  <c:v>1568</c:v>
                </c:pt>
                <c:pt idx="3286">
                  <c:v>1569</c:v>
                </c:pt>
                <c:pt idx="3287">
                  <c:v>1569</c:v>
                </c:pt>
                <c:pt idx="3288">
                  <c:v>1569</c:v>
                </c:pt>
                <c:pt idx="3289">
                  <c:v>1569</c:v>
                </c:pt>
                <c:pt idx="3290">
                  <c:v>1569</c:v>
                </c:pt>
                <c:pt idx="3291">
                  <c:v>1569</c:v>
                </c:pt>
                <c:pt idx="3292">
                  <c:v>1569</c:v>
                </c:pt>
                <c:pt idx="3293">
                  <c:v>1569</c:v>
                </c:pt>
                <c:pt idx="3294">
                  <c:v>1569</c:v>
                </c:pt>
                <c:pt idx="3295">
                  <c:v>1570</c:v>
                </c:pt>
                <c:pt idx="3296">
                  <c:v>1570</c:v>
                </c:pt>
                <c:pt idx="3297">
                  <c:v>1570</c:v>
                </c:pt>
                <c:pt idx="3298">
                  <c:v>1570</c:v>
                </c:pt>
                <c:pt idx="3299">
                  <c:v>1570</c:v>
                </c:pt>
                <c:pt idx="3300">
                  <c:v>1571</c:v>
                </c:pt>
                <c:pt idx="3301">
                  <c:v>1572</c:v>
                </c:pt>
                <c:pt idx="3302">
                  <c:v>1572</c:v>
                </c:pt>
                <c:pt idx="3303">
                  <c:v>1572</c:v>
                </c:pt>
                <c:pt idx="3304">
                  <c:v>1573</c:v>
                </c:pt>
                <c:pt idx="3305">
                  <c:v>1574</c:v>
                </c:pt>
                <c:pt idx="3306">
                  <c:v>1575</c:v>
                </c:pt>
                <c:pt idx="3307">
                  <c:v>1576</c:v>
                </c:pt>
                <c:pt idx="3308">
                  <c:v>1577</c:v>
                </c:pt>
                <c:pt idx="3309">
                  <c:v>1578</c:v>
                </c:pt>
                <c:pt idx="3310">
                  <c:v>1579</c:v>
                </c:pt>
                <c:pt idx="3311">
                  <c:v>1580</c:v>
                </c:pt>
                <c:pt idx="3312">
                  <c:v>1581</c:v>
                </c:pt>
                <c:pt idx="3313">
                  <c:v>1582</c:v>
                </c:pt>
                <c:pt idx="3314">
                  <c:v>1582</c:v>
                </c:pt>
                <c:pt idx="3315">
                  <c:v>1582</c:v>
                </c:pt>
                <c:pt idx="3316">
                  <c:v>1583</c:v>
                </c:pt>
                <c:pt idx="3317">
                  <c:v>1584</c:v>
                </c:pt>
                <c:pt idx="3318">
                  <c:v>1585</c:v>
                </c:pt>
                <c:pt idx="3319">
                  <c:v>1585</c:v>
                </c:pt>
                <c:pt idx="3320">
                  <c:v>1585</c:v>
                </c:pt>
                <c:pt idx="3321">
                  <c:v>1586</c:v>
                </c:pt>
                <c:pt idx="3322">
                  <c:v>1587</c:v>
                </c:pt>
                <c:pt idx="3323">
                  <c:v>1588</c:v>
                </c:pt>
                <c:pt idx="3324">
                  <c:v>1589</c:v>
                </c:pt>
                <c:pt idx="3325">
                  <c:v>1590</c:v>
                </c:pt>
                <c:pt idx="3326">
                  <c:v>1591</c:v>
                </c:pt>
                <c:pt idx="3327">
                  <c:v>1592</c:v>
                </c:pt>
                <c:pt idx="3328">
                  <c:v>1593</c:v>
                </c:pt>
                <c:pt idx="3329">
                  <c:v>1594</c:v>
                </c:pt>
                <c:pt idx="3330">
                  <c:v>1595</c:v>
                </c:pt>
                <c:pt idx="3331">
                  <c:v>1595</c:v>
                </c:pt>
                <c:pt idx="3332">
                  <c:v>1595</c:v>
                </c:pt>
                <c:pt idx="3333">
                  <c:v>1595</c:v>
                </c:pt>
                <c:pt idx="3334">
                  <c:v>1595</c:v>
                </c:pt>
                <c:pt idx="3335">
                  <c:v>1596</c:v>
                </c:pt>
                <c:pt idx="3336">
                  <c:v>1597</c:v>
                </c:pt>
                <c:pt idx="3337">
                  <c:v>1597</c:v>
                </c:pt>
                <c:pt idx="3338">
                  <c:v>1598</c:v>
                </c:pt>
                <c:pt idx="3339">
                  <c:v>1599</c:v>
                </c:pt>
                <c:pt idx="3340">
                  <c:v>1600</c:v>
                </c:pt>
                <c:pt idx="3341">
                  <c:v>1601</c:v>
                </c:pt>
                <c:pt idx="3342">
                  <c:v>1602</c:v>
                </c:pt>
                <c:pt idx="3343">
                  <c:v>1603</c:v>
                </c:pt>
                <c:pt idx="3344">
                  <c:v>1604</c:v>
                </c:pt>
                <c:pt idx="3345">
                  <c:v>1604</c:v>
                </c:pt>
                <c:pt idx="3346">
                  <c:v>1605</c:v>
                </c:pt>
                <c:pt idx="3347">
                  <c:v>1606</c:v>
                </c:pt>
                <c:pt idx="3348">
                  <c:v>1607</c:v>
                </c:pt>
                <c:pt idx="3349">
                  <c:v>1608</c:v>
                </c:pt>
                <c:pt idx="3350">
                  <c:v>1609</c:v>
                </c:pt>
                <c:pt idx="3351">
                  <c:v>1610</c:v>
                </c:pt>
                <c:pt idx="3352">
                  <c:v>1610</c:v>
                </c:pt>
                <c:pt idx="3353">
                  <c:v>1611</c:v>
                </c:pt>
                <c:pt idx="3354">
                  <c:v>1612</c:v>
                </c:pt>
                <c:pt idx="3355">
                  <c:v>1613</c:v>
                </c:pt>
                <c:pt idx="3356">
                  <c:v>1614</c:v>
                </c:pt>
                <c:pt idx="3357">
                  <c:v>1615</c:v>
                </c:pt>
                <c:pt idx="3358">
                  <c:v>1616</c:v>
                </c:pt>
                <c:pt idx="3359">
                  <c:v>1617</c:v>
                </c:pt>
                <c:pt idx="3360">
                  <c:v>1618</c:v>
                </c:pt>
                <c:pt idx="3361">
                  <c:v>1619</c:v>
                </c:pt>
                <c:pt idx="3362">
                  <c:v>1620</c:v>
                </c:pt>
                <c:pt idx="3363">
                  <c:v>1621</c:v>
                </c:pt>
                <c:pt idx="3364">
                  <c:v>1622</c:v>
                </c:pt>
                <c:pt idx="3365">
                  <c:v>1623</c:v>
                </c:pt>
                <c:pt idx="3366">
                  <c:v>1623</c:v>
                </c:pt>
                <c:pt idx="3367">
                  <c:v>1624</c:v>
                </c:pt>
                <c:pt idx="3368">
                  <c:v>1625</c:v>
                </c:pt>
                <c:pt idx="3369">
                  <c:v>1626</c:v>
                </c:pt>
                <c:pt idx="3370">
                  <c:v>1627</c:v>
                </c:pt>
                <c:pt idx="3371">
                  <c:v>1628</c:v>
                </c:pt>
                <c:pt idx="3372">
                  <c:v>1629</c:v>
                </c:pt>
                <c:pt idx="3373">
                  <c:v>1630</c:v>
                </c:pt>
                <c:pt idx="3374">
                  <c:v>1631</c:v>
                </c:pt>
                <c:pt idx="3375">
                  <c:v>1632</c:v>
                </c:pt>
                <c:pt idx="3376">
                  <c:v>1633</c:v>
                </c:pt>
                <c:pt idx="3377">
                  <c:v>1634</c:v>
                </c:pt>
                <c:pt idx="3378">
                  <c:v>1634</c:v>
                </c:pt>
                <c:pt idx="3379">
                  <c:v>1634</c:v>
                </c:pt>
                <c:pt idx="3380">
                  <c:v>1635</c:v>
                </c:pt>
                <c:pt idx="3381">
                  <c:v>1636</c:v>
                </c:pt>
                <c:pt idx="3382">
                  <c:v>1637</c:v>
                </c:pt>
                <c:pt idx="3383">
                  <c:v>1638</c:v>
                </c:pt>
                <c:pt idx="3384">
                  <c:v>1639</c:v>
                </c:pt>
                <c:pt idx="3385">
                  <c:v>1639</c:v>
                </c:pt>
                <c:pt idx="3386">
                  <c:v>1640</c:v>
                </c:pt>
                <c:pt idx="3387">
                  <c:v>1641</c:v>
                </c:pt>
                <c:pt idx="3388">
                  <c:v>1641</c:v>
                </c:pt>
                <c:pt idx="3389">
                  <c:v>1642</c:v>
                </c:pt>
                <c:pt idx="3390">
                  <c:v>1643</c:v>
                </c:pt>
                <c:pt idx="3391">
                  <c:v>1644</c:v>
                </c:pt>
                <c:pt idx="3392">
                  <c:v>1645</c:v>
                </c:pt>
                <c:pt idx="3393">
                  <c:v>1646</c:v>
                </c:pt>
                <c:pt idx="3394">
                  <c:v>1647</c:v>
                </c:pt>
                <c:pt idx="3395">
                  <c:v>1648</c:v>
                </c:pt>
                <c:pt idx="3396">
                  <c:v>1649</c:v>
                </c:pt>
                <c:pt idx="3397">
                  <c:v>1650</c:v>
                </c:pt>
                <c:pt idx="3398">
                  <c:v>1651</c:v>
                </c:pt>
                <c:pt idx="3399">
                  <c:v>1652</c:v>
                </c:pt>
                <c:pt idx="3400">
                  <c:v>1653</c:v>
                </c:pt>
                <c:pt idx="3401">
                  <c:v>1654</c:v>
                </c:pt>
                <c:pt idx="3402">
                  <c:v>1655</c:v>
                </c:pt>
                <c:pt idx="3403">
                  <c:v>1656</c:v>
                </c:pt>
                <c:pt idx="3404">
                  <c:v>1657</c:v>
                </c:pt>
                <c:pt idx="3405">
                  <c:v>1657</c:v>
                </c:pt>
                <c:pt idx="3406">
                  <c:v>1658</c:v>
                </c:pt>
                <c:pt idx="3407">
                  <c:v>1659</c:v>
                </c:pt>
                <c:pt idx="3408">
                  <c:v>1659</c:v>
                </c:pt>
                <c:pt idx="3409">
                  <c:v>1660</c:v>
                </c:pt>
                <c:pt idx="3410">
                  <c:v>1661</c:v>
                </c:pt>
                <c:pt idx="3411">
                  <c:v>1662</c:v>
                </c:pt>
                <c:pt idx="3412">
                  <c:v>1663</c:v>
                </c:pt>
                <c:pt idx="3413">
                  <c:v>1663</c:v>
                </c:pt>
                <c:pt idx="3414">
                  <c:v>1663</c:v>
                </c:pt>
                <c:pt idx="3415">
                  <c:v>1664</c:v>
                </c:pt>
                <c:pt idx="3416">
                  <c:v>1665</c:v>
                </c:pt>
                <c:pt idx="3417">
                  <c:v>1666</c:v>
                </c:pt>
                <c:pt idx="3418">
                  <c:v>1667</c:v>
                </c:pt>
                <c:pt idx="3419">
                  <c:v>1667</c:v>
                </c:pt>
                <c:pt idx="3420">
                  <c:v>1668</c:v>
                </c:pt>
                <c:pt idx="3421">
                  <c:v>1669</c:v>
                </c:pt>
                <c:pt idx="3422">
                  <c:v>1670</c:v>
                </c:pt>
                <c:pt idx="3423">
                  <c:v>1671</c:v>
                </c:pt>
                <c:pt idx="3424">
                  <c:v>1671</c:v>
                </c:pt>
                <c:pt idx="3425">
                  <c:v>1672</c:v>
                </c:pt>
                <c:pt idx="3426">
                  <c:v>1673</c:v>
                </c:pt>
                <c:pt idx="3427">
                  <c:v>1673</c:v>
                </c:pt>
                <c:pt idx="3428">
                  <c:v>1673</c:v>
                </c:pt>
                <c:pt idx="3429">
                  <c:v>1673</c:v>
                </c:pt>
                <c:pt idx="3430">
                  <c:v>1674</c:v>
                </c:pt>
                <c:pt idx="3431">
                  <c:v>1675</c:v>
                </c:pt>
                <c:pt idx="3432">
                  <c:v>1675</c:v>
                </c:pt>
                <c:pt idx="3433">
                  <c:v>1675</c:v>
                </c:pt>
                <c:pt idx="3434">
                  <c:v>1676</c:v>
                </c:pt>
                <c:pt idx="3435">
                  <c:v>1676</c:v>
                </c:pt>
                <c:pt idx="3436">
                  <c:v>1676</c:v>
                </c:pt>
                <c:pt idx="3437">
                  <c:v>1676</c:v>
                </c:pt>
                <c:pt idx="3438">
                  <c:v>1677</c:v>
                </c:pt>
                <c:pt idx="3439">
                  <c:v>1677</c:v>
                </c:pt>
                <c:pt idx="3440">
                  <c:v>1678</c:v>
                </c:pt>
                <c:pt idx="3441">
                  <c:v>1678</c:v>
                </c:pt>
                <c:pt idx="3442">
                  <c:v>1678</c:v>
                </c:pt>
                <c:pt idx="3443">
                  <c:v>1678</c:v>
                </c:pt>
                <c:pt idx="3444">
                  <c:v>1678</c:v>
                </c:pt>
                <c:pt idx="3445">
                  <c:v>1679</c:v>
                </c:pt>
                <c:pt idx="3446">
                  <c:v>1680</c:v>
                </c:pt>
                <c:pt idx="3447">
                  <c:v>1680</c:v>
                </c:pt>
                <c:pt idx="3448">
                  <c:v>1680</c:v>
                </c:pt>
                <c:pt idx="3449">
                  <c:v>1680</c:v>
                </c:pt>
                <c:pt idx="3450">
                  <c:v>1680</c:v>
                </c:pt>
                <c:pt idx="3451">
                  <c:v>1680</c:v>
                </c:pt>
                <c:pt idx="3452">
                  <c:v>1680</c:v>
                </c:pt>
                <c:pt idx="3453">
                  <c:v>1680</c:v>
                </c:pt>
                <c:pt idx="3454">
                  <c:v>1680</c:v>
                </c:pt>
                <c:pt idx="3455">
                  <c:v>1680</c:v>
                </c:pt>
                <c:pt idx="3456">
                  <c:v>1680</c:v>
                </c:pt>
                <c:pt idx="3457">
                  <c:v>1681</c:v>
                </c:pt>
                <c:pt idx="3458">
                  <c:v>1681</c:v>
                </c:pt>
                <c:pt idx="3459">
                  <c:v>1681</c:v>
                </c:pt>
                <c:pt idx="3460">
                  <c:v>1681</c:v>
                </c:pt>
                <c:pt idx="3461">
                  <c:v>1682</c:v>
                </c:pt>
                <c:pt idx="3462">
                  <c:v>1682</c:v>
                </c:pt>
                <c:pt idx="3463">
                  <c:v>1682</c:v>
                </c:pt>
                <c:pt idx="3464">
                  <c:v>1683</c:v>
                </c:pt>
                <c:pt idx="3465">
                  <c:v>1684</c:v>
                </c:pt>
                <c:pt idx="3466">
                  <c:v>1685</c:v>
                </c:pt>
                <c:pt idx="3467">
                  <c:v>1686</c:v>
                </c:pt>
                <c:pt idx="3468">
                  <c:v>1687</c:v>
                </c:pt>
                <c:pt idx="3469">
                  <c:v>1688</c:v>
                </c:pt>
                <c:pt idx="3470">
                  <c:v>1689</c:v>
                </c:pt>
                <c:pt idx="3471">
                  <c:v>1690</c:v>
                </c:pt>
                <c:pt idx="3472">
                  <c:v>1691</c:v>
                </c:pt>
                <c:pt idx="3473">
                  <c:v>1691</c:v>
                </c:pt>
                <c:pt idx="3474">
                  <c:v>1692</c:v>
                </c:pt>
                <c:pt idx="3475">
                  <c:v>1693</c:v>
                </c:pt>
                <c:pt idx="3476">
                  <c:v>1693</c:v>
                </c:pt>
                <c:pt idx="3477">
                  <c:v>1693</c:v>
                </c:pt>
                <c:pt idx="3478">
                  <c:v>1693</c:v>
                </c:pt>
                <c:pt idx="3479">
                  <c:v>1693</c:v>
                </c:pt>
                <c:pt idx="3480">
                  <c:v>1694</c:v>
                </c:pt>
                <c:pt idx="3481">
                  <c:v>1695</c:v>
                </c:pt>
                <c:pt idx="3482">
                  <c:v>1696</c:v>
                </c:pt>
                <c:pt idx="3483">
                  <c:v>1697</c:v>
                </c:pt>
                <c:pt idx="3484">
                  <c:v>1698</c:v>
                </c:pt>
                <c:pt idx="3485">
                  <c:v>1699</c:v>
                </c:pt>
                <c:pt idx="3486">
                  <c:v>1699</c:v>
                </c:pt>
                <c:pt idx="3487">
                  <c:v>1699</c:v>
                </c:pt>
                <c:pt idx="3488">
                  <c:v>1699</c:v>
                </c:pt>
                <c:pt idx="3489">
                  <c:v>1700</c:v>
                </c:pt>
                <c:pt idx="3490">
                  <c:v>1700</c:v>
                </c:pt>
                <c:pt idx="3491">
                  <c:v>1701</c:v>
                </c:pt>
                <c:pt idx="3492">
                  <c:v>1702</c:v>
                </c:pt>
                <c:pt idx="3493">
                  <c:v>1703</c:v>
                </c:pt>
                <c:pt idx="3494">
                  <c:v>1704</c:v>
                </c:pt>
                <c:pt idx="3495">
                  <c:v>1705</c:v>
                </c:pt>
                <c:pt idx="3496">
                  <c:v>1706</c:v>
                </c:pt>
                <c:pt idx="3497">
                  <c:v>1707</c:v>
                </c:pt>
                <c:pt idx="3498">
                  <c:v>1708</c:v>
                </c:pt>
                <c:pt idx="3499">
                  <c:v>1709</c:v>
                </c:pt>
                <c:pt idx="3500">
                  <c:v>1710</c:v>
                </c:pt>
                <c:pt idx="3501">
                  <c:v>1711</c:v>
                </c:pt>
                <c:pt idx="3502">
                  <c:v>1712</c:v>
                </c:pt>
                <c:pt idx="3503">
                  <c:v>1713</c:v>
                </c:pt>
                <c:pt idx="3504">
                  <c:v>1714</c:v>
                </c:pt>
                <c:pt idx="3505">
                  <c:v>1715</c:v>
                </c:pt>
                <c:pt idx="3506">
                  <c:v>1716</c:v>
                </c:pt>
                <c:pt idx="3507">
                  <c:v>1717</c:v>
                </c:pt>
                <c:pt idx="3508">
                  <c:v>1718</c:v>
                </c:pt>
                <c:pt idx="3509">
                  <c:v>1719</c:v>
                </c:pt>
                <c:pt idx="3510">
                  <c:v>1720</c:v>
                </c:pt>
                <c:pt idx="3511">
                  <c:v>1721</c:v>
                </c:pt>
                <c:pt idx="3512">
                  <c:v>1722</c:v>
                </c:pt>
                <c:pt idx="3513">
                  <c:v>1722</c:v>
                </c:pt>
                <c:pt idx="3514">
                  <c:v>1723</c:v>
                </c:pt>
                <c:pt idx="3515">
                  <c:v>1724</c:v>
                </c:pt>
                <c:pt idx="3516">
                  <c:v>1724</c:v>
                </c:pt>
                <c:pt idx="3517">
                  <c:v>1724</c:v>
                </c:pt>
                <c:pt idx="3518">
                  <c:v>1725</c:v>
                </c:pt>
                <c:pt idx="3519">
                  <c:v>1726</c:v>
                </c:pt>
                <c:pt idx="3520">
                  <c:v>1726</c:v>
                </c:pt>
                <c:pt idx="3521">
                  <c:v>1726</c:v>
                </c:pt>
                <c:pt idx="3522">
                  <c:v>1727</c:v>
                </c:pt>
                <c:pt idx="3523">
                  <c:v>1727</c:v>
                </c:pt>
                <c:pt idx="3524">
                  <c:v>1727</c:v>
                </c:pt>
                <c:pt idx="3525">
                  <c:v>1727</c:v>
                </c:pt>
                <c:pt idx="3526">
                  <c:v>1728</c:v>
                </c:pt>
                <c:pt idx="3527">
                  <c:v>1729</c:v>
                </c:pt>
                <c:pt idx="3528">
                  <c:v>1729</c:v>
                </c:pt>
                <c:pt idx="3529">
                  <c:v>1730</c:v>
                </c:pt>
                <c:pt idx="3530">
                  <c:v>1730</c:v>
                </c:pt>
                <c:pt idx="3531">
                  <c:v>1731</c:v>
                </c:pt>
                <c:pt idx="3532">
                  <c:v>1731</c:v>
                </c:pt>
                <c:pt idx="3533">
                  <c:v>1732</c:v>
                </c:pt>
                <c:pt idx="3534">
                  <c:v>1733</c:v>
                </c:pt>
                <c:pt idx="3535">
                  <c:v>1734</c:v>
                </c:pt>
                <c:pt idx="3536">
                  <c:v>1735</c:v>
                </c:pt>
                <c:pt idx="3537">
                  <c:v>1736</c:v>
                </c:pt>
                <c:pt idx="3538">
                  <c:v>1736</c:v>
                </c:pt>
                <c:pt idx="3539">
                  <c:v>1736</c:v>
                </c:pt>
                <c:pt idx="3540">
                  <c:v>1736</c:v>
                </c:pt>
                <c:pt idx="3541">
                  <c:v>1736</c:v>
                </c:pt>
                <c:pt idx="3542">
                  <c:v>1736</c:v>
                </c:pt>
                <c:pt idx="3543">
                  <c:v>1736</c:v>
                </c:pt>
                <c:pt idx="3544">
                  <c:v>1736</c:v>
                </c:pt>
                <c:pt idx="3545">
                  <c:v>1736</c:v>
                </c:pt>
                <c:pt idx="3546">
                  <c:v>1737</c:v>
                </c:pt>
                <c:pt idx="3547">
                  <c:v>1737</c:v>
                </c:pt>
                <c:pt idx="3548">
                  <c:v>1738</c:v>
                </c:pt>
                <c:pt idx="3549">
                  <c:v>1739</c:v>
                </c:pt>
                <c:pt idx="3550">
                  <c:v>1740</c:v>
                </c:pt>
                <c:pt idx="3551">
                  <c:v>1741</c:v>
                </c:pt>
                <c:pt idx="3552">
                  <c:v>1742</c:v>
                </c:pt>
                <c:pt idx="3553">
                  <c:v>1743</c:v>
                </c:pt>
                <c:pt idx="3554">
                  <c:v>1744</c:v>
                </c:pt>
                <c:pt idx="3555">
                  <c:v>1745</c:v>
                </c:pt>
                <c:pt idx="3556">
                  <c:v>1746</c:v>
                </c:pt>
                <c:pt idx="3557">
                  <c:v>1747</c:v>
                </c:pt>
                <c:pt idx="3558">
                  <c:v>1748</c:v>
                </c:pt>
                <c:pt idx="3559">
                  <c:v>1749</c:v>
                </c:pt>
                <c:pt idx="3560">
                  <c:v>1750</c:v>
                </c:pt>
                <c:pt idx="3561">
                  <c:v>1750</c:v>
                </c:pt>
                <c:pt idx="3562">
                  <c:v>1750</c:v>
                </c:pt>
                <c:pt idx="3563">
                  <c:v>1750</c:v>
                </c:pt>
                <c:pt idx="3564">
                  <c:v>1750</c:v>
                </c:pt>
                <c:pt idx="3565">
                  <c:v>1750</c:v>
                </c:pt>
                <c:pt idx="3566">
                  <c:v>1750</c:v>
                </c:pt>
                <c:pt idx="3567">
                  <c:v>1750</c:v>
                </c:pt>
                <c:pt idx="3568">
                  <c:v>1751</c:v>
                </c:pt>
                <c:pt idx="3569">
                  <c:v>1751</c:v>
                </c:pt>
                <c:pt idx="3570">
                  <c:v>1751</c:v>
                </c:pt>
                <c:pt idx="3571">
                  <c:v>1751</c:v>
                </c:pt>
                <c:pt idx="3572">
                  <c:v>1751</c:v>
                </c:pt>
                <c:pt idx="3573">
                  <c:v>1751</c:v>
                </c:pt>
                <c:pt idx="3574">
                  <c:v>1751</c:v>
                </c:pt>
                <c:pt idx="3575">
                  <c:v>1751</c:v>
                </c:pt>
                <c:pt idx="3576">
                  <c:v>1751</c:v>
                </c:pt>
                <c:pt idx="3577">
                  <c:v>1752</c:v>
                </c:pt>
                <c:pt idx="3578">
                  <c:v>1753</c:v>
                </c:pt>
                <c:pt idx="3579">
                  <c:v>1754</c:v>
                </c:pt>
                <c:pt idx="3580">
                  <c:v>1755</c:v>
                </c:pt>
                <c:pt idx="3581">
                  <c:v>1755</c:v>
                </c:pt>
                <c:pt idx="3582">
                  <c:v>1756</c:v>
                </c:pt>
                <c:pt idx="3583">
                  <c:v>1756</c:v>
                </c:pt>
                <c:pt idx="3584">
                  <c:v>1757</c:v>
                </c:pt>
                <c:pt idx="3585">
                  <c:v>1757</c:v>
                </c:pt>
                <c:pt idx="3586">
                  <c:v>1758</c:v>
                </c:pt>
                <c:pt idx="3587">
                  <c:v>1759</c:v>
                </c:pt>
                <c:pt idx="3588">
                  <c:v>1760</c:v>
                </c:pt>
                <c:pt idx="3589">
                  <c:v>1761</c:v>
                </c:pt>
                <c:pt idx="3590">
                  <c:v>1762</c:v>
                </c:pt>
                <c:pt idx="3591">
                  <c:v>1763</c:v>
                </c:pt>
                <c:pt idx="3592">
                  <c:v>1764</c:v>
                </c:pt>
                <c:pt idx="3593">
                  <c:v>1765</c:v>
                </c:pt>
                <c:pt idx="3594">
                  <c:v>1766</c:v>
                </c:pt>
                <c:pt idx="3595">
                  <c:v>1767</c:v>
                </c:pt>
                <c:pt idx="3596">
                  <c:v>1768</c:v>
                </c:pt>
                <c:pt idx="3597">
                  <c:v>1769</c:v>
                </c:pt>
                <c:pt idx="3598">
                  <c:v>1769</c:v>
                </c:pt>
                <c:pt idx="3599">
                  <c:v>1770</c:v>
                </c:pt>
                <c:pt idx="3600">
                  <c:v>1771</c:v>
                </c:pt>
                <c:pt idx="3601">
                  <c:v>1772</c:v>
                </c:pt>
                <c:pt idx="3602">
                  <c:v>1773</c:v>
                </c:pt>
                <c:pt idx="3603">
                  <c:v>1774</c:v>
                </c:pt>
                <c:pt idx="3604">
                  <c:v>1775</c:v>
                </c:pt>
                <c:pt idx="3605">
                  <c:v>1776</c:v>
                </c:pt>
                <c:pt idx="3606">
                  <c:v>1777</c:v>
                </c:pt>
                <c:pt idx="3607">
                  <c:v>1778</c:v>
                </c:pt>
                <c:pt idx="3608">
                  <c:v>1779</c:v>
                </c:pt>
                <c:pt idx="3609">
                  <c:v>1780</c:v>
                </c:pt>
                <c:pt idx="3610">
                  <c:v>1781</c:v>
                </c:pt>
                <c:pt idx="3611">
                  <c:v>1782</c:v>
                </c:pt>
                <c:pt idx="3612">
                  <c:v>1783</c:v>
                </c:pt>
                <c:pt idx="3613">
                  <c:v>1784</c:v>
                </c:pt>
                <c:pt idx="3614">
                  <c:v>1784</c:v>
                </c:pt>
                <c:pt idx="3615">
                  <c:v>1785</c:v>
                </c:pt>
                <c:pt idx="3616">
                  <c:v>1785</c:v>
                </c:pt>
                <c:pt idx="3617">
                  <c:v>1785</c:v>
                </c:pt>
                <c:pt idx="3618">
                  <c:v>1786</c:v>
                </c:pt>
                <c:pt idx="3619">
                  <c:v>1786</c:v>
                </c:pt>
                <c:pt idx="3620">
                  <c:v>1787</c:v>
                </c:pt>
                <c:pt idx="3621">
                  <c:v>1788</c:v>
                </c:pt>
                <c:pt idx="3622">
                  <c:v>1789</c:v>
                </c:pt>
                <c:pt idx="3623">
                  <c:v>1790</c:v>
                </c:pt>
                <c:pt idx="3624">
                  <c:v>1791</c:v>
                </c:pt>
                <c:pt idx="3625">
                  <c:v>1792</c:v>
                </c:pt>
                <c:pt idx="3626">
                  <c:v>1792</c:v>
                </c:pt>
                <c:pt idx="3627">
                  <c:v>1792</c:v>
                </c:pt>
                <c:pt idx="3628">
                  <c:v>1792</c:v>
                </c:pt>
                <c:pt idx="3629">
                  <c:v>1793</c:v>
                </c:pt>
                <c:pt idx="3630">
                  <c:v>1794</c:v>
                </c:pt>
                <c:pt idx="3631">
                  <c:v>1795</c:v>
                </c:pt>
                <c:pt idx="3632">
                  <c:v>1795</c:v>
                </c:pt>
                <c:pt idx="3633">
                  <c:v>1795</c:v>
                </c:pt>
                <c:pt idx="3634">
                  <c:v>1795</c:v>
                </c:pt>
                <c:pt idx="3635">
                  <c:v>1795</c:v>
                </c:pt>
                <c:pt idx="3636">
                  <c:v>1795</c:v>
                </c:pt>
                <c:pt idx="3637">
                  <c:v>1795</c:v>
                </c:pt>
                <c:pt idx="3638">
                  <c:v>1795</c:v>
                </c:pt>
                <c:pt idx="3639">
                  <c:v>1795</c:v>
                </c:pt>
                <c:pt idx="3640">
                  <c:v>1796</c:v>
                </c:pt>
                <c:pt idx="3641">
                  <c:v>1797</c:v>
                </c:pt>
                <c:pt idx="3642">
                  <c:v>1797</c:v>
                </c:pt>
                <c:pt idx="3643">
                  <c:v>1798</c:v>
                </c:pt>
                <c:pt idx="3644">
                  <c:v>1799</c:v>
                </c:pt>
                <c:pt idx="3645">
                  <c:v>1800</c:v>
                </c:pt>
                <c:pt idx="3646">
                  <c:v>1801</c:v>
                </c:pt>
                <c:pt idx="3647">
                  <c:v>1802</c:v>
                </c:pt>
                <c:pt idx="3648">
                  <c:v>1803</c:v>
                </c:pt>
                <c:pt idx="3649">
                  <c:v>1803</c:v>
                </c:pt>
                <c:pt idx="3650">
                  <c:v>1803</c:v>
                </c:pt>
                <c:pt idx="3651">
                  <c:v>1804</c:v>
                </c:pt>
                <c:pt idx="3652">
                  <c:v>1804</c:v>
                </c:pt>
                <c:pt idx="3653">
                  <c:v>1804</c:v>
                </c:pt>
                <c:pt idx="3654">
                  <c:v>1804</c:v>
                </c:pt>
                <c:pt idx="3655">
                  <c:v>1804</c:v>
                </c:pt>
                <c:pt idx="3656">
                  <c:v>1805</c:v>
                </c:pt>
                <c:pt idx="3657">
                  <c:v>1805</c:v>
                </c:pt>
                <c:pt idx="3658">
                  <c:v>1805</c:v>
                </c:pt>
                <c:pt idx="3659">
                  <c:v>1805</c:v>
                </c:pt>
                <c:pt idx="3660">
                  <c:v>1806</c:v>
                </c:pt>
                <c:pt idx="3661">
                  <c:v>1807</c:v>
                </c:pt>
                <c:pt idx="3662">
                  <c:v>1808</c:v>
                </c:pt>
                <c:pt idx="3663">
                  <c:v>1809</c:v>
                </c:pt>
                <c:pt idx="3664">
                  <c:v>1809</c:v>
                </c:pt>
                <c:pt idx="3665">
                  <c:v>1810</c:v>
                </c:pt>
                <c:pt idx="3666">
                  <c:v>1811</c:v>
                </c:pt>
                <c:pt idx="3667">
                  <c:v>1812</c:v>
                </c:pt>
                <c:pt idx="3668">
                  <c:v>1813</c:v>
                </c:pt>
                <c:pt idx="3669">
                  <c:v>1814</c:v>
                </c:pt>
                <c:pt idx="3670">
                  <c:v>1815</c:v>
                </c:pt>
                <c:pt idx="3671">
                  <c:v>1816</c:v>
                </c:pt>
                <c:pt idx="3672">
                  <c:v>1817</c:v>
                </c:pt>
                <c:pt idx="3673">
                  <c:v>1818</c:v>
                </c:pt>
                <c:pt idx="3674">
                  <c:v>1819</c:v>
                </c:pt>
                <c:pt idx="3675">
                  <c:v>1820</c:v>
                </c:pt>
                <c:pt idx="3676">
                  <c:v>1821</c:v>
                </c:pt>
                <c:pt idx="3677">
                  <c:v>1822</c:v>
                </c:pt>
                <c:pt idx="3678">
                  <c:v>1823</c:v>
                </c:pt>
                <c:pt idx="3679">
                  <c:v>1824</c:v>
                </c:pt>
                <c:pt idx="3680">
                  <c:v>1825</c:v>
                </c:pt>
                <c:pt idx="3681">
                  <c:v>1826</c:v>
                </c:pt>
                <c:pt idx="3682">
                  <c:v>1827</c:v>
                </c:pt>
                <c:pt idx="3683">
                  <c:v>1827</c:v>
                </c:pt>
                <c:pt idx="3684">
                  <c:v>1827</c:v>
                </c:pt>
                <c:pt idx="3685">
                  <c:v>1828</c:v>
                </c:pt>
                <c:pt idx="3686">
                  <c:v>1828</c:v>
                </c:pt>
                <c:pt idx="3687">
                  <c:v>1829</c:v>
                </c:pt>
                <c:pt idx="3688">
                  <c:v>1830</c:v>
                </c:pt>
                <c:pt idx="3689">
                  <c:v>1831</c:v>
                </c:pt>
                <c:pt idx="3690">
                  <c:v>1832</c:v>
                </c:pt>
                <c:pt idx="3691">
                  <c:v>1832</c:v>
                </c:pt>
                <c:pt idx="3692">
                  <c:v>1833</c:v>
                </c:pt>
                <c:pt idx="3693">
                  <c:v>1834</c:v>
                </c:pt>
                <c:pt idx="3694">
                  <c:v>1835</c:v>
                </c:pt>
                <c:pt idx="3695">
                  <c:v>1836</c:v>
                </c:pt>
                <c:pt idx="3696">
                  <c:v>1837</c:v>
                </c:pt>
                <c:pt idx="3697">
                  <c:v>1837</c:v>
                </c:pt>
                <c:pt idx="3698">
                  <c:v>1838</c:v>
                </c:pt>
                <c:pt idx="3699">
                  <c:v>1839</c:v>
                </c:pt>
                <c:pt idx="3700">
                  <c:v>1840</c:v>
                </c:pt>
                <c:pt idx="3701">
                  <c:v>1841</c:v>
                </c:pt>
                <c:pt idx="3702">
                  <c:v>1842</c:v>
                </c:pt>
                <c:pt idx="3703">
                  <c:v>1843</c:v>
                </c:pt>
                <c:pt idx="3704">
                  <c:v>1844</c:v>
                </c:pt>
                <c:pt idx="3705">
                  <c:v>1845</c:v>
                </c:pt>
                <c:pt idx="3706">
                  <c:v>1846</c:v>
                </c:pt>
                <c:pt idx="3707">
                  <c:v>1847</c:v>
                </c:pt>
                <c:pt idx="3708">
                  <c:v>1847</c:v>
                </c:pt>
                <c:pt idx="3709">
                  <c:v>1847</c:v>
                </c:pt>
                <c:pt idx="3710">
                  <c:v>1847</c:v>
                </c:pt>
                <c:pt idx="3711">
                  <c:v>1847</c:v>
                </c:pt>
                <c:pt idx="3712">
                  <c:v>1848</c:v>
                </c:pt>
                <c:pt idx="3713">
                  <c:v>1848</c:v>
                </c:pt>
                <c:pt idx="3714">
                  <c:v>1849</c:v>
                </c:pt>
                <c:pt idx="3715">
                  <c:v>1849</c:v>
                </c:pt>
                <c:pt idx="3716">
                  <c:v>1849</c:v>
                </c:pt>
                <c:pt idx="3717">
                  <c:v>1850</c:v>
                </c:pt>
                <c:pt idx="3718">
                  <c:v>1851</c:v>
                </c:pt>
                <c:pt idx="3719">
                  <c:v>1852</c:v>
                </c:pt>
                <c:pt idx="3720">
                  <c:v>1853</c:v>
                </c:pt>
                <c:pt idx="3721">
                  <c:v>1854</c:v>
                </c:pt>
                <c:pt idx="3722">
                  <c:v>1855</c:v>
                </c:pt>
                <c:pt idx="3723">
                  <c:v>1856</c:v>
                </c:pt>
                <c:pt idx="3724">
                  <c:v>1857</c:v>
                </c:pt>
                <c:pt idx="3725">
                  <c:v>1858</c:v>
                </c:pt>
                <c:pt idx="3726">
                  <c:v>1859</c:v>
                </c:pt>
                <c:pt idx="3727">
                  <c:v>1859</c:v>
                </c:pt>
                <c:pt idx="3728">
                  <c:v>1859</c:v>
                </c:pt>
                <c:pt idx="3729">
                  <c:v>1859</c:v>
                </c:pt>
                <c:pt idx="3730">
                  <c:v>1860</c:v>
                </c:pt>
                <c:pt idx="3731">
                  <c:v>1860</c:v>
                </c:pt>
                <c:pt idx="3732">
                  <c:v>1860</c:v>
                </c:pt>
                <c:pt idx="3733">
                  <c:v>1861</c:v>
                </c:pt>
                <c:pt idx="3734">
                  <c:v>1861</c:v>
                </c:pt>
                <c:pt idx="3735">
                  <c:v>1861</c:v>
                </c:pt>
                <c:pt idx="3736">
                  <c:v>1861</c:v>
                </c:pt>
                <c:pt idx="3737">
                  <c:v>1861</c:v>
                </c:pt>
                <c:pt idx="3738">
                  <c:v>1862</c:v>
                </c:pt>
                <c:pt idx="3739">
                  <c:v>1863</c:v>
                </c:pt>
                <c:pt idx="3740">
                  <c:v>1864</c:v>
                </c:pt>
                <c:pt idx="3741">
                  <c:v>1865</c:v>
                </c:pt>
                <c:pt idx="3742">
                  <c:v>1866</c:v>
                </c:pt>
                <c:pt idx="3743">
                  <c:v>1867</c:v>
                </c:pt>
                <c:pt idx="3744">
                  <c:v>1868</c:v>
                </c:pt>
                <c:pt idx="3745">
                  <c:v>1869</c:v>
                </c:pt>
                <c:pt idx="3746">
                  <c:v>1870</c:v>
                </c:pt>
                <c:pt idx="3747">
                  <c:v>1871</c:v>
                </c:pt>
                <c:pt idx="3748">
                  <c:v>1872</c:v>
                </c:pt>
                <c:pt idx="3749">
                  <c:v>1873</c:v>
                </c:pt>
                <c:pt idx="3750">
                  <c:v>1874</c:v>
                </c:pt>
                <c:pt idx="3751">
                  <c:v>1875</c:v>
                </c:pt>
                <c:pt idx="3752">
                  <c:v>1876</c:v>
                </c:pt>
                <c:pt idx="3753">
                  <c:v>1877</c:v>
                </c:pt>
                <c:pt idx="3754">
                  <c:v>1878</c:v>
                </c:pt>
                <c:pt idx="3755">
                  <c:v>1879</c:v>
                </c:pt>
                <c:pt idx="3756">
                  <c:v>1880</c:v>
                </c:pt>
                <c:pt idx="3757">
                  <c:v>1881</c:v>
                </c:pt>
                <c:pt idx="3758">
                  <c:v>1882</c:v>
                </c:pt>
                <c:pt idx="3759">
                  <c:v>1883</c:v>
                </c:pt>
                <c:pt idx="3760">
                  <c:v>1883</c:v>
                </c:pt>
                <c:pt idx="3761">
                  <c:v>1884</c:v>
                </c:pt>
                <c:pt idx="3762">
                  <c:v>1885</c:v>
                </c:pt>
                <c:pt idx="3763">
                  <c:v>1885</c:v>
                </c:pt>
                <c:pt idx="3764">
                  <c:v>1886</c:v>
                </c:pt>
                <c:pt idx="3765">
                  <c:v>1886</c:v>
                </c:pt>
                <c:pt idx="3766">
                  <c:v>1887</c:v>
                </c:pt>
                <c:pt idx="3767">
                  <c:v>1888</c:v>
                </c:pt>
                <c:pt idx="3768">
                  <c:v>1889</c:v>
                </c:pt>
                <c:pt idx="3769">
                  <c:v>1890</c:v>
                </c:pt>
                <c:pt idx="3770">
                  <c:v>1890</c:v>
                </c:pt>
                <c:pt idx="3771">
                  <c:v>1890</c:v>
                </c:pt>
                <c:pt idx="3772">
                  <c:v>1890</c:v>
                </c:pt>
                <c:pt idx="3773">
                  <c:v>1891</c:v>
                </c:pt>
                <c:pt idx="3774">
                  <c:v>1891</c:v>
                </c:pt>
                <c:pt idx="3775">
                  <c:v>1892</c:v>
                </c:pt>
                <c:pt idx="3776">
                  <c:v>1893</c:v>
                </c:pt>
                <c:pt idx="3777">
                  <c:v>1893</c:v>
                </c:pt>
                <c:pt idx="3778">
                  <c:v>1894</c:v>
                </c:pt>
                <c:pt idx="3779">
                  <c:v>1895</c:v>
                </c:pt>
                <c:pt idx="3780">
                  <c:v>1896</c:v>
                </c:pt>
                <c:pt idx="3781">
                  <c:v>1897</c:v>
                </c:pt>
                <c:pt idx="3782">
                  <c:v>1898</c:v>
                </c:pt>
                <c:pt idx="3783">
                  <c:v>1898</c:v>
                </c:pt>
                <c:pt idx="3784">
                  <c:v>1898</c:v>
                </c:pt>
                <c:pt idx="3785">
                  <c:v>1899</c:v>
                </c:pt>
                <c:pt idx="3786">
                  <c:v>1900</c:v>
                </c:pt>
                <c:pt idx="3787">
                  <c:v>1901</c:v>
                </c:pt>
                <c:pt idx="3788">
                  <c:v>1902</c:v>
                </c:pt>
                <c:pt idx="3789">
                  <c:v>1903</c:v>
                </c:pt>
                <c:pt idx="3790">
                  <c:v>1904</c:v>
                </c:pt>
                <c:pt idx="3791">
                  <c:v>1904</c:v>
                </c:pt>
                <c:pt idx="3792">
                  <c:v>1904</c:v>
                </c:pt>
                <c:pt idx="3793">
                  <c:v>1904</c:v>
                </c:pt>
                <c:pt idx="3794">
                  <c:v>1904</c:v>
                </c:pt>
                <c:pt idx="3795">
                  <c:v>1904</c:v>
                </c:pt>
                <c:pt idx="3796">
                  <c:v>1905</c:v>
                </c:pt>
                <c:pt idx="3797">
                  <c:v>1905</c:v>
                </c:pt>
                <c:pt idx="3798">
                  <c:v>1905</c:v>
                </c:pt>
                <c:pt idx="3799">
                  <c:v>1906</c:v>
                </c:pt>
                <c:pt idx="3800">
                  <c:v>1906</c:v>
                </c:pt>
                <c:pt idx="3801">
                  <c:v>1906</c:v>
                </c:pt>
                <c:pt idx="3802">
                  <c:v>1907</c:v>
                </c:pt>
                <c:pt idx="3803">
                  <c:v>1908</c:v>
                </c:pt>
                <c:pt idx="3804">
                  <c:v>1909</c:v>
                </c:pt>
                <c:pt idx="3805">
                  <c:v>1910</c:v>
                </c:pt>
                <c:pt idx="3806">
                  <c:v>1910</c:v>
                </c:pt>
                <c:pt idx="3807">
                  <c:v>1911</c:v>
                </c:pt>
                <c:pt idx="3808">
                  <c:v>1911</c:v>
                </c:pt>
                <c:pt idx="3809">
                  <c:v>1911</c:v>
                </c:pt>
                <c:pt idx="3810">
                  <c:v>1912</c:v>
                </c:pt>
                <c:pt idx="3811">
                  <c:v>1913</c:v>
                </c:pt>
                <c:pt idx="3812">
                  <c:v>1913</c:v>
                </c:pt>
                <c:pt idx="3813">
                  <c:v>1913</c:v>
                </c:pt>
                <c:pt idx="3814">
                  <c:v>1913</c:v>
                </c:pt>
                <c:pt idx="3815">
                  <c:v>1914</c:v>
                </c:pt>
                <c:pt idx="3816">
                  <c:v>1914</c:v>
                </c:pt>
                <c:pt idx="3817">
                  <c:v>1915</c:v>
                </c:pt>
                <c:pt idx="3818">
                  <c:v>1915</c:v>
                </c:pt>
                <c:pt idx="3819">
                  <c:v>1915</c:v>
                </c:pt>
                <c:pt idx="3820">
                  <c:v>1916</c:v>
                </c:pt>
                <c:pt idx="3821">
                  <c:v>1917</c:v>
                </c:pt>
                <c:pt idx="3822">
                  <c:v>1918</c:v>
                </c:pt>
                <c:pt idx="3823">
                  <c:v>1919</c:v>
                </c:pt>
                <c:pt idx="3824">
                  <c:v>1920</c:v>
                </c:pt>
                <c:pt idx="3825">
                  <c:v>1920</c:v>
                </c:pt>
                <c:pt idx="3826">
                  <c:v>1920</c:v>
                </c:pt>
                <c:pt idx="3827">
                  <c:v>1921</c:v>
                </c:pt>
                <c:pt idx="3828">
                  <c:v>1922</c:v>
                </c:pt>
                <c:pt idx="3829">
                  <c:v>1922</c:v>
                </c:pt>
                <c:pt idx="3830">
                  <c:v>1923</c:v>
                </c:pt>
                <c:pt idx="3831">
                  <c:v>1923</c:v>
                </c:pt>
                <c:pt idx="3832">
                  <c:v>1924</c:v>
                </c:pt>
                <c:pt idx="3833">
                  <c:v>1924</c:v>
                </c:pt>
                <c:pt idx="3834">
                  <c:v>1924</c:v>
                </c:pt>
                <c:pt idx="3835">
                  <c:v>1925</c:v>
                </c:pt>
                <c:pt idx="3836">
                  <c:v>1926</c:v>
                </c:pt>
                <c:pt idx="3837">
                  <c:v>1927</c:v>
                </c:pt>
                <c:pt idx="3838">
                  <c:v>1928</c:v>
                </c:pt>
                <c:pt idx="3839">
                  <c:v>1929</c:v>
                </c:pt>
                <c:pt idx="3840">
                  <c:v>1930</c:v>
                </c:pt>
                <c:pt idx="3841">
                  <c:v>1930</c:v>
                </c:pt>
                <c:pt idx="3842">
                  <c:v>1931</c:v>
                </c:pt>
                <c:pt idx="3843">
                  <c:v>1931</c:v>
                </c:pt>
                <c:pt idx="3844">
                  <c:v>1932</c:v>
                </c:pt>
                <c:pt idx="3845">
                  <c:v>1933</c:v>
                </c:pt>
                <c:pt idx="3846">
                  <c:v>1933</c:v>
                </c:pt>
                <c:pt idx="3847">
                  <c:v>1933</c:v>
                </c:pt>
                <c:pt idx="3848">
                  <c:v>1933</c:v>
                </c:pt>
                <c:pt idx="3849">
                  <c:v>1933</c:v>
                </c:pt>
                <c:pt idx="3850">
                  <c:v>1934</c:v>
                </c:pt>
                <c:pt idx="3851">
                  <c:v>1934</c:v>
                </c:pt>
                <c:pt idx="3852">
                  <c:v>1934</c:v>
                </c:pt>
                <c:pt idx="3853">
                  <c:v>1934</c:v>
                </c:pt>
                <c:pt idx="3854">
                  <c:v>1934</c:v>
                </c:pt>
                <c:pt idx="3855">
                  <c:v>1935</c:v>
                </c:pt>
                <c:pt idx="3856">
                  <c:v>1935</c:v>
                </c:pt>
                <c:pt idx="3857">
                  <c:v>1936</c:v>
                </c:pt>
                <c:pt idx="3858">
                  <c:v>1937</c:v>
                </c:pt>
                <c:pt idx="3859">
                  <c:v>1937</c:v>
                </c:pt>
                <c:pt idx="3860">
                  <c:v>1937</c:v>
                </c:pt>
                <c:pt idx="3861">
                  <c:v>1938</c:v>
                </c:pt>
                <c:pt idx="3862">
                  <c:v>1939</c:v>
                </c:pt>
                <c:pt idx="3863">
                  <c:v>1940</c:v>
                </c:pt>
                <c:pt idx="3864">
                  <c:v>1941</c:v>
                </c:pt>
                <c:pt idx="3865">
                  <c:v>1942</c:v>
                </c:pt>
                <c:pt idx="3866">
                  <c:v>1943</c:v>
                </c:pt>
                <c:pt idx="3867">
                  <c:v>1944</c:v>
                </c:pt>
                <c:pt idx="3868">
                  <c:v>1944</c:v>
                </c:pt>
                <c:pt idx="3869">
                  <c:v>1945</c:v>
                </c:pt>
                <c:pt idx="3870">
                  <c:v>1946</c:v>
                </c:pt>
                <c:pt idx="3871">
                  <c:v>1946</c:v>
                </c:pt>
                <c:pt idx="3872">
                  <c:v>1947</c:v>
                </c:pt>
                <c:pt idx="3873">
                  <c:v>1947</c:v>
                </c:pt>
                <c:pt idx="3874">
                  <c:v>1948</c:v>
                </c:pt>
                <c:pt idx="3875">
                  <c:v>1949</c:v>
                </c:pt>
                <c:pt idx="3876">
                  <c:v>1950</c:v>
                </c:pt>
                <c:pt idx="3877">
                  <c:v>1950</c:v>
                </c:pt>
                <c:pt idx="3878">
                  <c:v>1950</c:v>
                </c:pt>
                <c:pt idx="3879">
                  <c:v>1951</c:v>
                </c:pt>
                <c:pt idx="3880">
                  <c:v>1952</c:v>
                </c:pt>
                <c:pt idx="3881">
                  <c:v>1953</c:v>
                </c:pt>
                <c:pt idx="3882">
                  <c:v>1954</c:v>
                </c:pt>
                <c:pt idx="3883">
                  <c:v>1955</c:v>
                </c:pt>
                <c:pt idx="3884">
                  <c:v>1956</c:v>
                </c:pt>
                <c:pt idx="3885">
                  <c:v>1957</c:v>
                </c:pt>
                <c:pt idx="3886">
                  <c:v>1958</c:v>
                </c:pt>
                <c:pt idx="3887">
                  <c:v>1959</c:v>
                </c:pt>
                <c:pt idx="3888">
                  <c:v>1959</c:v>
                </c:pt>
                <c:pt idx="3889">
                  <c:v>1960</c:v>
                </c:pt>
                <c:pt idx="3890">
                  <c:v>1960</c:v>
                </c:pt>
                <c:pt idx="3891">
                  <c:v>1961</c:v>
                </c:pt>
                <c:pt idx="3892">
                  <c:v>1962</c:v>
                </c:pt>
                <c:pt idx="3893">
                  <c:v>1963</c:v>
                </c:pt>
                <c:pt idx="3894">
                  <c:v>1964</c:v>
                </c:pt>
                <c:pt idx="3895">
                  <c:v>1965</c:v>
                </c:pt>
                <c:pt idx="3896">
                  <c:v>1966</c:v>
                </c:pt>
                <c:pt idx="3897">
                  <c:v>1967</c:v>
                </c:pt>
                <c:pt idx="3898">
                  <c:v>1968</c:v>
                </c:pt>
                <c:pt idx="3899">
                  <c:v>1969</c:v>
                </c:pt>
                <c:pt idx="3900">
                  <c:v>1969</c:v>
                </c:pt>
                <c:pt idx="3901">
                  <c:v>1969</c:v>
                </c:pt>
                <c:pt idx="3902">
                  <c:v>1970</c:v>
                </c:pt>
                <c:pt idx="3903">
                  <c:v>1971</c:v>
                </c:pt>
                <c:pt idx="3904">
                  <c:v>1971</c:v>
                </c:pt>
                <c:pt idx="3905">
                  <c:v>1971</c:v>
                </c:pt>
                <c:pt idx="3906">
                  <c:v>1971</c:v>
                </c:pt>
                <c:pt idx="3907">
                  <c:v>1971</c:v>
                </c:pt>
                <c:pt idx="3908">
                  <c:v>1971</c:v>
                </c:pt>
                <c:pt idx="3909">
                  <c:v>1971</c:v>
                </c:pt>
                <c:pt idx="3910">
                  <c:v>1972</c:v>
                </c:pt>
                <c:pt idx="3911">
                  <c:v>1972</c:v>
                </c:pt>
                <c:pt idx="3912">
                  <c:v>1972</c:v>
                </c:pt>
                <c:pt idx="3913">
                  <c:v>1972</c:v>
                </c:pt>
                <c:pt idx="3914">
                  <c:v>1973</c:v>
                </c:pt>
                <c:pt idx="3915">
                  <c:v>1974</c:v>
                </c:pt>
                <c:pt idx="3916">
                  <c:v>1974</c:v>
                </c:pt>
                <c:pt idx="3917">
                  <c:v>1975</c:v>
                </c:pt>
                <c:pt idx="3918">
                  <c:v>1976</c:v>
                </c:pt>
                <c:pt idx="3919">
                  <c:v>1977</c:v>
                </c:pt>
                <c:pt idx="3920">
                  <c:v>1978</c:v>
                </c:pt>
                <c:pt idx="3921">
                  <c:v>1978</c:v>
                </c:pt>
                <c:pt idx="3922">
                  <c:v>1978</c:v>
                </c:pt>
                <c:pt idx="3923">
                  <c:v>1979</c:v>
                </c:pt>
                <c:pt idx="3924">
                  <c:v>1980</c:v>
                </c:pt>
                <c:pt idx="3925">
                  <c:v>1981</c:v>
                </c:pt>
                <c:pt idx="3926">
                  <c:v>1981</c:v>
                </c:pt>
                <c:pt idx="3927">
                  <c:v>1981</c:v>
                </c:pt>
                <c:pt idx="3928">
                  <c:v>1982</c:v>
                </c:pt>
                <c:pt idx="3929">
                  <c:v>1983</c:v>
                </c:pt>
                <c:pt idx="3930">
                  <c:v>1983</c:v>
                </c:pt>
                <c:pt idx="3931">
                  <c:v>1984</c:v>
                </c:pt>
                <c:pt idx="3932">
                  <c:v>1984</c:v>
                </c:pt>
                <c:pt idx="3933">
                  <c:v>1984</c:v>
                </c:pt>
                <c:pt idx="3934">
                  <c:v>1984</c:v>
                </c:pt>
                <c:pt idx="3935">
                  <c:v>1985</c:v>
                </c:pt>
                <c:pt idx="3936">
                  <c:v>1985</c:v>
                </c:pt>
                <c:pt idx="3937">
                  <c:v>1986</c:v>
                </c:pt>
                <c:pt idx="3938">
                  <c:v>1986</c:v>
                </c:pt>
                <c:pt idx="3939">
                  <c:v>1986</c:v>
                </c:pt>
                <c:pt idx="3940">
                  <c:v>1986</c:v>
                </c:pt>
                <c:pt idx="3941">
                  <c:v>1986</c:v>
                </c:pt>
                <c:pt idx="3942">
                  <c:v>1986</c:v>
                </c:pt>
                <c:pt idx="3943">
                  <c:v>1986</c:v>
                </c:pt>
                <c:pt idx="3944">
                  <c:v>1986</c:v>
                </c:pt>
                <c:pt idx="3945">
                  <c:v>1986</c:v>
                </c:pt>
                <c:pt idx="3946">
                  <c:v>1986</c:v>
                </c:pt>
                <c:pt idx="3947">
                  <c:v>1986</c:v>
                </c:pt>
                <c:pt idx="3948">
                  <c:v>1987</c:v>
                </c:pt>
                <c:pt idx="3949">
                  <c:v>1988</c:v>
                </c:pt>
                <c:pt idx="3950">
                  <c:v>1988</c:v>
                </c:pt>
                <c:pt idx="3951">
                  <c:v>1989</c:v>
                </c:pt>
                <c:pt idx="3952">
                  <c:v>1990</c:v>
                </c:pt>
                <c:pt idx="3953">
                  <c:v>1990</c:v>
                </c:pt>
                <c:pt idx="3954">
                  <c:v>1990</c:v>
                </c:pt>
                <c:pt idx="3955">
                  <c:v>1991</c:v>
                </c:pt>
                <c:pt idx="3956">
                  <c:v>1991</c:v>
                </c:pt>
                <c:pt idx="3957">
                  <c:v>1992</c:v>
                </c:pt>
                <c:pt idx="3958">
                  <c:v>1993</c:v>
                </c:pt>
                <c:pt idx="3959">
                  <c:v>1994</c:v>
                </c:pt>
                <c:pt idx="3960">
                  <c:v>1995</c:v>
                </c:pt>
                <c:pt idx="3961">
                  <c:v>1996</c:v>
                </c:pt>
                <c:pt idx="3962">
                  <c:v>1997</c:v>
                </c:pt>
                <c:pt idx="3963">
                  <c:v>1998</c:v>
                </c:pt>
                <c:pt idx="3964">
                  <c:v>1999</c:v>
                </c:pt>
                <c:pt idx="3965">
                  <c:v>1999</c:v>
                </c:pt>
                <c:pt idx="3966">
                  <c:v>2000</c:v>
                </c:pt>
                <c:pt idx="3967">
                  <c:v>2001</c:v>
                </c:pt>
                <c:pt idx="3968">
                  <c:v>2002</c:v>
                </c:pt>
                <c:pt idx="3969">
                  <c:v>2003</c:v>
                </c:pt>
                <c:pt idx="3970">
                  <c:v>2004</c:v>
                </c:pt>
                <c:pt idx="3971">
                  <c:v>2004</c:v>
                </c:pt>
                <c:pt idx="3972">
                  <c:v>2004</c:v>
                </c:pt>
                <c:pt idx="3973">
                  <c:v>2004</c:v>
                </c:pt>
                <c:pt idx="3974">
                  <c:v>2004</c:v>
                </c:pt>
                <c:pt idx="3975">
                  <c:v>2004</c:v>
                </c:pt>
                <c:pt idx="3976">
                  <c:v>2004</c:v>
                </c:pt>
                <c:pt idx="3977">
                  <c:v>2004</c:v>
                </c:pt>
                <c:pt idx="3978">
                  <c:v>2004</c:v>
                </c:pt>
                <c:pt idx="3979">
                  <c:v>2004</c:v>
                </c:pt>
                <c:pt idx="3980">
                  <c:v>2004</c:v>
                </c:pt>
                <c:pt idx="3981">
                  <c:v>2004</c:v>
                </c:pt>
                <c:pt idx="3982">
                  <c:v>2004</c:v>
                </c:pt>
                <c:pt idx="3983">
                  <c:v>2004</c:v>
                </c:pt>
                <c:pt idx="3984">
                  <c:v>2004</c:v>
                </c:pt>
                <c:pt idx="3985">
                  <c:v>2004</c:v>
                </c:pt>
                <c:pt idx="3986">
                  <c:v>2004</c:v>
                </c:pt>
                <c:pt idx="3987">
                  <c:v>2004</c:v>
                </c:pt>
                <c:pt idx="3988">
                  <c:v>2005</c:v>
                </c:pt>
                <c:pt idx="3989">
                  <c:v>2005</c:v>
                </c:pt>
                <c:pt idx="3990">
                  <c:v>2005</c:v>
                </c:pt>
                <c:pt idx="3991">
                  <c:v>2006</c:v>
                </c:pt>
                <c:pt idx="3992">
                  <c:v>2007</c:v>
                </c:pt>
                <c:pt idx="3993">
                  <c:v>2007</c:v>
                </c:pt>
                <c:pt idx="3994">
                  <c:v>2007</c:v>
                </c:pt>
                <c:pt idx="3995">
                  <c:v>2007</c:v>
                </c:pt>
                <c:pt idx="3996">
                  <c:v>2008</c:v>
                </c:pt>
                <c:pt idx="3997">
                  <c:v>2009</c:v>
                </c:pt>
                <c:pt idx="3998">
                  <c:v>2010</c:v>
                </c:pt>
                <c:pt idx="3999">
                  <c:v>2010</c:v>
                </c:pt>
                <c:pt idx="4000">
                  <c:v>2011</c:v>
                </c:pt>
                <c:pt idx="4001">
                  <c:v>2012</c:v>
                </c:pt>
                <c:pt idx="4002">
                  <c:v>2013</c:v>
                </c:pt>
                <c:pt idx="4003">
                  <c:v>2014</c:v>
                </c:pt>
                <c:pt idx="4004">
                  <c:v>2014</c:v>
                </c:pt>
                <c:pt idx="4005">
                  <c:v>2014</c:v>
                </c:pt>
                <c:pt idx="4006">
                  <c:v>2015</c:v>
                </c:pt>
                <c:pt idx="4007">
                  <c:v>2016</c:v>
                </c:pt>
                <c:pt idx="4008">
                  <c:v>2017</c:v>
                </c:pt>
                <c:pt idx="4009">
                  <c:v>2018</c:v>
                </c:pt>
                <c:pt idx="4010">
                  <c:v>2018</c:v>
                </c:pt>
                <c:pt idx="4011">
                  <c:v>2018</c:v>
                </c:pt>
                <c:pt idx="4012">
                  <c:v>2019</c:v>
                </c:pt>
                <c:pt idx="4013">
                  <c:v>2020</c:v>
                </c:pt>
                <c:pt idx="4014">
                  <c:v>2021</c:v>
                </c:pt>
                <c:pt idx="4015">
                  <c:v>2021</c:v>
                </c:pt>
                <c:pt idx="4016">
                  <c:v>2021</c:v>
                </c:pt>
                <c:pt idx="4017">
                  <c:v>2021</c:v>
                </c:pt>
                <c:pt idx="4018">
                  <c:v>2021</c:v>
                </c:pt>
                <c:pt idx="4019">
                  <c:v>2022</c:v>
                </c:pt>
                <c:pt idx="4020">
                  <c:v>2023</c:v>
                </c:pt>
                <c:pt idx="4021">
                  <c:v>2024</c:v>
                </c:pt>
                <c:pt idx="4022">
                  <c:v>2025</c:v>
                </c:pt>
                <c:pt idx="4023">
                  <c:v>2026</c:v>
                </c:pt>
                <c:pt idx="4024">
                  <c:v>2027</c:v>
                </c:pt>
                <c:pt idx="4025">
                  <c:v>2028</c:v>
                </c:pt>
                <c:pt idx="4026">
                  <c:v>2029</c:v>
                </c:pt>
                <c:pt idx="4027">
                  <c:v>2030</c:v>
                </c:pt>
                <c:pt idx="4028">
                  <c:v>2030</c:v>
                </c:pt>
                <c:pt idx="4029">
                  <c:v>2031</c:v>
                </c:pt>
                <c:pt idx="4030">
                  <c:v>2031</c:v>
                </c:pt>
                <c:pt idx="4031">
                  <c:v>2032</c:v>
                </c:pt>
                <c:pt idx="4032">
                  <c:v>2032</c:v>
                </c:pt>
                <c:pt idx="4033">
                  <c:v>2033</c:v>
                </c:pt>
                <c:pt idx="4034">
                  <c:v>2034</c:v>
                </c:pt>
                <c:pt idx="4035">
                  <c:v>2034</c:v>
                </c:pt>
                <c:pt idx="4036">
                  <c:v>2034</c:v>
                </c:pt>
                <c:pt idx="4037">
                  <c:v>2034</c:v>
                </c:pt>
                <c:pt idx="4038">
                  <c:v>2035</c:v>
                </c:pt>
                <c:pt idx="4039">
                  <c:v>2035</c:v>
                </c:pt>
                <c:pt idx="4040">
                  <c:v>2036</c:v>
                </c:pt>
                <c:pt idx="4041">
                  <c:v>2036</c:v>
                </c:pt>
                <c:pt idx="4042">
                  <c:v>2037</c:v>
                </c:pt>
                <c:pt idx="4043">
                  <c:v>2037</c:v>
                </c:pt>
                <c:pt idx="4044">
                  <c:v>2037</c:v>
                </c:pt>
                <c:pt idx="4045">
                  <c:v>2037</c:v>
                </c:pt>
                <c:pt idx="4046">
                  <c:v>2037</c:v>
                </c:pt>
                <c:pt idx="4047">
                  <c:v>2037</c:v>
                </c:pt>
                <c:pt idx="4048">
                  <c:v>2038</c:v>
                </c:pt>
                <c:pt idx="4049">
                  <c:v>2039</c:v>
                </c:pt>
                <c:pt idx="4050">
                  <c:v>2039</c:v>
                </c:pt>
                <c:pt idx="4051">
                  <c:v>2040</c:v>
                </c:pt>
                <c:pt idx="4052">
                  <c:v>2041</c:v>
                </c:pt>
                <c:pt idx="4053">
                  <c:v>2042</c:v>
                </c:pt>
                <c:pt idx="4054">
                  <c:v>2042</c:v>
                </c:pt>
                <c:pt idx="4055">
                  <c:v>2042</c:v>
                </c:pt>
                <c:pt idx="4056">
                  <c:v>2043</c:v>
                </c:pt>
                <c:pt idx="4057">
                  <c:v>2044</c:v>
                </c:pt>
                <c:pt idx="4058">
                  <c:v>2044</c:v>
                </c:pt>
                <c:pt idx="4059">
                  <c:v>2045</c:v>
                </c:pt>
                <c:pt idx="4060">
                  <c:v>2046</c:v>
                </c:pt>
                <c:pt idx="4061">
                  <c:v>2047</c:v>
                </c:pt>
                <c:pt idx="4062">
                  <c:v>2048</c:v>
                </c:pt>
                <c:pt idx="4063">
                  <c:v>2049</c:v>
                </c:pt>
                <c:pt idx="4064">
                  <c:v>2049</c:v>
                </c:pt>
                <c:pt idx="4065">
                  <c:v>2050</c:v>
                </c:pt>
                <c:pt idx="4066">
                  <c:v>2050</c:v>
                </c:pt>
                <c:pt idx="4067">
                  <c:v>2050</c:v>
                </c:pt>
                <c:pt idx="4068">
                  <c:v>2050</c:v>
                </c:pt>
                <c:pt idx="4069">
                  <c:v>2051</c:v>
                </c:pt>
                <c:pt idx="4070">
                  <c:v>2051</c:v>
                </c:pt>
                <c:pt idx="4071">
                  <c:v>2052</c:v>
                </c:pt>
                <c:pt idx="4072">
                  <c:v>2053</c:v>
                </c:pt>
                <c:pt idx="4073">
                  <c:v>2054</c:v>
                </c:pt>
                <c:pt idx="4074">
                  <c:v>2055</c:v>
                </c:pt>
                <c:pt idx="4075">
                  <c:v>2056</c:v>
                </c:pt>
                <c:pt idx="4076">
                  <c:v>2056</c:v>
                </c:pt>
                <c:pt idx="4077">
                  <c:v>2057</c:v>
                </c:pt>
                <c:pt idx="4078">
                  <c:v>2058</c:v>
                </c:pt>
                <c:pt idx="4079">
                  <c:v>2059</c:v>
                </c:pt>
                <c:pt idx="4080">
                  <c:v>2060</c:v>
                </c:pt>
                <c:pt idx="4081">
                  <c:v>2061</c:v>
                </c:pt>
                <c:pt idx="4082">
                  <c:v>2061</c:v>
                </c:pt>
                <c:pt idx="4083">
                  <c:v>2062</c:v>
                </c:pt>
                <c:pt idx="4084">
                  <c:v>2062</c:v>
                </c:pt>
                <c:pt idx="4085">
                  <c:v>2063</c:v>
                </c:pt>
                <c:pt idx="4086">
                  <c:v>2064</c:v>
                </c:pt>
                <c:pt idx="4087">
                  <c:v>2065</c:v>
                </c:pt>
                <c:pt idx="4088">
                  <c:v>2066</c:v>
                </c:pt>
                <c:pt idx="4089">
                  <c:v>2067</c:v>
                </c:pt>
                <c:pt idx="4090">
                  <c:v>2068</c:v>
                </c:pt>
                <c:pt idx="4091">
                  <c:v>2069</c:v>
                </c:pt>
                <c:pt idx="4092">
                  <c:v>2069</c:v>
                </c:pt>
                <c:pt idx="4093">
                  <c:v>2070</c:v>
                </c:pt>
                <c:pt idx="4094">
                  <c:v>2071</c:v>
                </c:pt>
                <c:pt idx="4095">
                  <c:v>2072</c:v>
                </c:pt>
                <c:pt idx="4096">
                  <c:v>2072</c:v>
                </c:pt>
                <c:pt idx="4097">
                  <c:v>2072</c:v>
                </c:pt>
                <c:pt idx="4098">
                  <c:v>2072</c:v>
                </c:pt>
                <c:pt idx="4099">
                  <c:v>2072</c:v>
                </c:pt>
                <c:pt idx="4100">
                  <c:v>2073</c:v>
                </c:pt>
                <c:pt idx="4101">
                  <c:v>2074</c:v>
                </c:pt>
                <c:pt idx="4102">
                  <c:v>2075</c:v>
                </c:pt>
                <c:pt idx="4103">
                  <c:v>2076</c:v>
                </c:pt>
                <c:pt idx="4104">
                  <c:v>2077</c:v>
                </c:pt>
                <c:pt idx="4105">
                  <c:v>2078</c:v>
                </c:pt>
                <c:pt idx="4106">
                  <c:v>2079</c:v>
                </c:pt>
                <c:pt idx="4107">
                  <c:v>2080</c:v>
                </c:pt>
                <c:pt idx="4108">
                  <c:v>2081</c:v>
                </c:pt>
                <c:pt idx="4109">
                  <c:v>2082</c:v>
                </c:pt>
                <c:pt idx="4110">
                  <c:v>2083</c:v>
                </c:pt>
                <c:pt idx="4111">
                  <c:v>2084</c:v>
                </c:pt>
                <c:pt idx="4112">
                  <c:v>2085</c:v>
                </c:pt>
                <c:pt idx="4113">
                  <c:v>2086</c:v>
                </c:pt>
                <c:pt idx="4114">
                  <c:v>2087</c:v>
                </c:pt>
                <c:pt idx="4115">
                  <c:v>2088</c:v>
                </c:pt>
                <c:pt idx="4116">
                  <c:v>2089</c:v>
                </c:pt>
                <c:pt idx="4117">
                  <c:v>2090</c:v>
                </c:pt>
                <c:pt idx="4118">
                  <c:v>2091</c:v>
                </c:pt>
                <c:pt idx="4119">
                  <c:v>2092</c:v>
                </c:pt>
                <c:pt idx="4120">
                  <c:v>2093</c:v>
                </c:pt>
                <c:pt idx="4121">
                  <c:v>2094</c:v>
                </c:pt>
                <c:pt idx="4122">
                  <c:v>2095</c:v>
                </c:pt>
                <c:pt idx="4123">
                  <c:v>2096</c:v>
                </c:pt>
                <c:pt idx="4124">
                  <c:v>2097</c:v>
                </c:pt>
                <c:pt idx="4125">
                  <c:v>2098</c:v>
                </c:pt>
                <c:pt idx="4126">
                  <c:v>2099</c:v>
                </c:pt>
                <c:pt idx="4127">
                  <c:v>2100</c:v>
                </c:pt>
                <c:pt idx="4128">
                  <c:v>2101</c:v>
                </c:pt>
                <c:pt idx="4129">
                  <c:v>2102</c:v>
                </c:pt>
                <c:pt idx="4130">
                  <c:v>2103</c:v>
                </c:pt>
                <c:pt idx="4131">
                  <c:v>2104</c:v>
                </c:pt>
                <c:pt idx="4132">
                  <c:v>2105</c:v>
                </c:pt>
                <c:pt idx="4133">
                  <c:v>2106</c:v>
                </c:pt>
                <c:pt idx="4134">
                  <c:v>2107</c:v>
                </c:pt>
                <c:pt idx="4135">
                  <c:v>2108</c:v>
                </c:pt>
                <c:pt idx="4136">
                  <c:v>2109</c:v>
                </c:pt>
                <c:pt idx="4137">
                  <c:v>2109</c:v>
                </c:pt>
                <c:pt idx="4138">
                  <c:v>2109</c:v>
                </c:pt>
                <c:pt idx="4139">
                  <c:v>2110</c:v>
                </c:pt>
                <c:pt idx="4140">
                  <c:v>2111</c:v>
                </c:pt>
                <c:pt idx="4141">
                  <c:v>2112</c:v>
                </c:pt>
                <c:pt idx="4142">
                  <c:v>2112</c:v>
                </c:pt>
                <c:pt idx="4143">
                  <c:v>2112</c:v>
                </c:pt>
                <c:pt idx="4144">
                  <c:v>2113</c:v>
                </c:pt>
                <c:pt idx="4145">
                  <c:v>2113</c:v>
                </c:pt>
                <c:pt idx="4146">
                  <c:v>2113</c:v>
                </c:pt>
                <c:pt idx="4147">
                  <c:v>2113</c:v>
                </c:pt>
                <c:pt idx="4148">
                  <c:v>2113</c:v>
                </c:pt>
                <c:pt idx="4149">
                  <c:v>2113</c:v>
                </c:pt>
                <c:pt idx="4150">
                  <c:v>2114</c:v>
                </c:pt>
                <c:pt idx="4151">
                  <c:v>2115</c:v>
                </c:pt>
                <c:pt idx="4152">
                  <c:v>2115</c:v>
                </c:pt>
                <c:pt idx="4153">
                  <c:v>2116</c:v>
                </c:pt>
                <c:pt idx="4154">
                  <c:v>2117</c:v>
                </c:pt>
                <c:pt idx="4155">
                  <c:v>2118</c:v>
                </c:pt>
                <c:pt idx="4156">
                  <c:v>2119</c:v>
                </c:pt>
                <c:pt idx="4157">
                  <c:v>2119</c:v>
                </c:pt>
                <c:pt idx="4158">
                  <c:v>2120</c:v>
                </c:pt>
                <c:pt idx="4159">
                  <c:v>2121</c:v>
                </c:pt>
                <c:pt idx="4160">
                  <c:v>2121</c:v>
                </c:pt>
                <c:pt idx="4161">
                  <c:v>2122</c:v>
                </c:pt>
                <c:pt idx="4162">
                  <c:v>2123</c:v>
                </c:pt>
                <c:pt idx="4163">
                  <c:v>2124</c:v>
                </c:pt>
                <c:pt idx="4164">
                  <c:v>2125</c:v>
                </c:pt>
                <c:pt idx="4165">
                  <c:v>2126</c:v>
                </c:pt>
                <c:pt idx="4166">
                  <c:v>2127</c:v>
                </c:pt>
                <c:pt idx="4167">
                  <c:v>2128</c:v>
                </c:pt>
                <c:pt idx="4168">
                  <c:v>2129</c:v>
                </c:pt>
                <c:pt idx="4169">
                  <c:v>2130</c:v>
                </c:pt>
                <c:pt idx="4170">
                  <c:v>2131</c:v>
                </c:pt>
                <c:pt idx="4171">
                  <c:v>2132</c:v>
                </c:pt>
                <c:pt idx="4172">
                  <c:v>2133</c:v>
                </c:pt>
                <c:pt idx="4173">
                  <c:v>2134</c:v>
                </c:pt>
                <c:pt idx="4174">
                  <c:v>2135</c:v>
                </c:pt>
                <c:pt idx="4175">
                  <c:v>2136</c:v>
                </c:pt>
                <c:pt idx="4176">
                  <c:v>2137</c:v>
                </c:pt>
                <c:pt idx="4177">
                  <c:v>2138</c:v>
                </c:pt>
                <c:pt idx="4178">
                  <c:v>2139</c:v>
                </c:pt>
                <c:pt idx="4179">
                  <c:v>2140</c:v>
                </c:pt>
                <c:pt idx="4180">
                  <c:v>2141</c:v>
                </c:pt>
                <c:pt idx="4181">
                  <c:v>2142</c:v>
                </c:pt>
                <c:pt idx="4182">
                  <c:v>2142</c:v>
                </c:pt>
                <c:pt idx="4183">
                  <c:v>2142</c:v>
                </c:pt>
                <c:pt idx="4184">
                  <c:v>2143</c:v>
                </c:pt>
                <c:pt idx="4185">
                  <c:v>2144</c:v>
                </c:pt>
                <c:pt idx="4186">
                  <c:v>2144</c:v>
                </c:pt>
                <c:pt idx="4187">
                  <c:v>2145</c:v>
                </c:pt>
                <c:pt idx="4188">
                  <c:v>2145</c:v>
                </c:pt>
                <c:pt idx="4189">
                  <c:v>2145</c:v>
                </c:pt>
                <c:pt idx="4190">
                  <c:v>2146</c:v>
                </c:pt>
                <c:pt idx="4191">
                  <c:v>2146</c:v>
                </c:pt>
                <c:pt idx="4192">
                  <c:v>2147</c:v>
                </c:pt>
                <c:pt idx="4193">
                  <c:v>2148</c:v>
                </c:pt>
                <c:pt idx="4194">
                  <c:v>2149</c:v>
                </c:pt>
                <c:pt idx="4195">
                  <c:v>2150</c:v>
                </c:pt>
                <c:pt idx="4196">
                  <c:v>2151</c:v>
                </c:pt>
                <c:pt idx="4197">
                  <c:v>2152</c:v>
                </c:pt>
                <c:pt idx="4198">
                  <c:v>2153</c:v>
                </c:pt>
                <c:pt idx="4199">
                  <c:v>2154</c:v>
                </c:pt>
                <c:pt idx="4200">
                  <c:v>2155</c:v>
                </c:pt>
                <c:pt idx="4201">
                  <c:v>2156</c:v>
                </c:pt>
                <c:pt idx="4202">
                  <c:v>2157</c:v>
                </c:pt>
                <c:pt idx="4203">
                  <c:v>2157</c:v>
                </c:pt>
                <c:pt idx="4204">
                  <c:v>2158</c:v>
                </c:pt>
                <c:pt idx="4205">
                  <c:v>2158</c:v>
                </c:pt>
                <c:pt idx="4206">
                  <c:v>2158</c:v>
                </c:pt>
                <c:pt idx="4207">
                  <c:v>2159</c:v>
                </c:pt>
                <c:pt idx="4208">
                  <c:v>2160</c:v>
                </c:pt>
                <c:pt idx="4209">
                  <c:v>2161</c:v>
                </c:pt>
                <c:pt idx="4210">
                  <c:v>2162</c:v>
                </c:pt>
                <c:pt idx="4211">
                  <c:v>2163</c:v>
                </c:pt>
                <c:pt idx="4212">
                  <c:v>2164</c:v>
                </c:pt>
                <c:pt idx="4213">
                  <c:v>2164</c:v>
                </c:pt>
                <c:pt idx="4214">
                  <c:v>2165</c:v>
                </c:pt>
                <c:pt idx="4215">
                  <c:v>2166</c:v>
                </c:pt>
                <c:pt idx="4216">
                  <c:v>2166</c:v>
                </c:pt>
                <c:pt idx="4217">
                  <c:v>2167</c:v>
                </c:pt>
                <c:pt idx="4218">
                  <c:v>2168</c:v>
                </c:pt>
                <c:pt idx="4219">
                  <c:v>2169</c:v>
                </c:pt>
                <c:pt idx="4220">
                  <c:v>2169</c:v>
                </c:pt>
                <c:pt idx="4221">
                  <c:v>2169</c:v>
                </c:pt>
                <c:pt idx="4222">
                  <c:v>2170</c:v>
                </c:pt>
                <c:pt idx="4223">
                  <c:v>2170</c:v>
                </c:pt>
                <c:pt idx="4224">
                  <c:v>2171</c:v>
                </c:pt>
                <c:pt idx="4225">
                  <c:v>2172</c:v>
                </c:pt>
                <c:pt idx="4226">
                  <c:v>2172</c:v>
                </c:pt>
                <c:pt idx="4227">
                  <c:v>2172</c:v>
                </c:pt>
                <c:pt idx="4228">
                  <c:v>2172</c:v>
                </c:pt>
                <c:pt idx="4229">
                  <c:v>2172</c:v>
                </c:pt>
                <c:pt idx="4230">
                  <c:v>2172</c:v>
                </c:pt>
                <c:pt idx="4231">
                  <c:v>2172</c:v>
                </c:pt>
                <c:pt idx="4232">
                  <c:v>2172</c:v>
                </c:pt>
                <c:pt idx="4233">
                  <c:v>2172</c:v>
                </c:pt>
                <c:pt idx="4234">
                  <c:v>2172</c:v>
                </c:pt>
                <c:pt idx="4235">
                  <c:v>2172</c:v>
                </c:pt>
                <c:pt idx="4236">
                  <c:v>2172</c:v>
                </c:pt>
                <c:pt idx="4237">
                  <c:v>2172</c:v>
                </c:pt>
                <c:pt idx="4238">
                  <c:v>2172</c:v>
                </c:pt>
                <c:pt idx="4239">
                  <c:v>2172</c:v>
                </c:pt>
                <c:pt idx="4240">
                  <c:v>2172</c:v>
                </c:pt>
                <c:pt idx="4241">
                  <c:v>2172</c:v>
                </c:pt>
                <c:pt idx="4242">
                  <c:v>2172</c:v>
                </c:pt>
                <c:pt idx="4243">
                  <c:v>2173</c:v>
                </c:pt>
                <c:pt idx="4244">
                  <c:v>2173</c:v>
                </c:pt>
                <c:pt idx="4245">
                  <c:v>2173</c:v>
                </c:pt>
                <c:pt idx="4246">
                  <c:v>2173</c:v>
                </c:pt>
                <c:pt idx="4247">
                  <c:v>2173</c:v>
                </c:pt>
                <c:pt idx="4248">
                  <c:v>2173</c:v>
                </c:pt>
                <c:pt idx="4249">
                  <c:v>2173</c:v>
                </c:pt>
                <c:pt idx="4250">
                  <c:v>2173</c:v>
                </c:pt>
                <c:pt idx="4251">
                  <c:v>2174</c:v>
                </c:pt>
                <c:pt idx="4252">
                  <c:v>2175</c:v>
                </c:pt>
                <c:pt idx="4253">
                  <c:v>2175</c:v>
                </c:pt>
                <c:pt idx="4254">
                  <c:v>2176</c:v>
                </c:pt>
                <c:pt idx="4255">
                  <c:v>2176</c:v>
                </c:pt>
                <c:pt idx="4256">
                  <c:v>2176</c:v>
                </c:pt>
                <c:pt idx="4257">
                  <c:v>2176</c:v>
                </c:pt>
                <c:pt idx="4258">
                  <c:v>2177</c:v>
                </c:pt>
                <c:pt idx="4259">
                  <c:v>2178</c:v>
                </c:pt>
                <c:pt idx="4260">
                  <c:v>2179</c:v>
                </c:pt>
                <c:pt idx="4261">
                  <c:v>2180</c:v>
                </c:pt>
                <c:pt idx="4262">
                  <c:v>2181</c:v>
                </c:pt>
                <c:pt idx="4263">
                  <c:v>2182</c:v>
                </c:pt>
                <c:pt idx="4264">
                  <c:v>2182</c:v>
                </c:pt>
                <c:pt idx="4265">
                  <c:v>2183</c:v>
                </c:pt>
                <c:pt idx="4266">
                  <c:v>2184</c:v>
                </c:pt>
                <c:pt idx="4267">
                  <c:v>2185</c:v>
                </c:pt>
                <c:pt idx="4268">
                  <c:v>2186</c:v>
                </c:pt>
                <c:pt idx="4269">
                  <c:v>2187</c:v>
                </c:pt>
                <c:pt idx="4270">
                  <c:v>2188</c:v>
                </c:pt>
                <c:pt idx="4271">
                  <c:v>2188</c:v>
                </c:pt>
                <c:pt idx="4272">
                  <c:v>2189</c:v>
                </c:pt>
                <c:pt idx="4273">
                  <c:v>2190</c:v>
                </c:pt>
                <c:pt idx="4274">
                  <c:v>2191</c:v>
                </c:pt>
                <c:pt idx="4275">
                  <c:v>2192</c:v>
                </c:pt>
                <c:pt idx="4276">
                  <c:v>2193</c:v>
                </c:pt>
                <c:pt idx="4277">
                  <c:v>2194</c:v>
                </c:pt>
                <c:pt idx="4278">
                  <c:v>2195</c:v>
                </c:pt>
                <c:pt idx="4279">
                  <c:v>2196</c:v>
                </c:pt>
                <c:pt idx="4280">
                  <c:v>2197</c:v>
                </c:pt>
                <c:pt idx="4281">
                  <c:v>2198</c:v>
                </c:pt>
                <c:pt idx="4282">
                  <c:v>2199</c:v>
                </c:pt>
                <c:pt idx="4283">
                  <c:v>2200</c:v>
                </c:pt>
                <c:pt idx="4284">
                  <c:v>2201</c:v>
                </c:pt>
                <c:pt idx="4285">
                  <c:v>2201</c:v>
                </c:pt>
                <c:pt idx="4286">
                  <c:v>2202</c:v>
                </c:pt>
                <c:pt idx="4287">
                  <c:v>2202</c:v>
                </c:pt>
                <c:pt idx="4288">
                  <c:v>2202</c:v>
                </c:pt>
                <c:pt idx="4289">
                  <c:v>2203</c:v>
                </c:pt>
                <c:pt idx="4290">
                  <c:v>2203</c:v>
                </c:pt>
                <c:pt idx="4291">
                  <c:v>2204</c:v>
                </c:pt>
                <c:pt idx="4292">
                  <c:v>2205</c:v>
                </c:pt>
                <c:pt idx="4293">
                  <c:v>2206</c:v>
                </c:pt>
                <c:pt idx="4294">
                  <c:v>2207</c:v>
                </c:pt>
                <c:pt idx="4295">
                  <c:v>2208</c:v>
                </c:pt>
                <c:pt idx="4296">
                  <c:v>2209</c:v>
                </c:pt>
                <c:pt idx="4297">
                  <c:v>2210</c:v>
                </c:pt>
                <c:pt idx="4298">
                  <c:v>2210</c:v>
                </c:pt>
                <c:pt idx="4299">
                  <c:v>2210</c:v>
                </c:pt>
                <c:pt idx="4300">
                  <c:v>2211</c:v>
                </c:pt>
                <c:pt idx="4301">
                  <c:v>2211</c:v>
                </c:pt>
                <c:pt idx="4302">
                  <c:v>2211</c:v>
                </c:pt>
                <c:pt idx="4303">
                  <c:v>2211</c:v>
                </c:pt>
                <c:pt idx="4304">
                  <c:v>2212</c:v>
                </c:pt>
                <c:pt idx="4305">
                  <c:v>2212</c:v>
                </c:pt>
                <c:pt idx="4306">
                  <c:v>2213</c:v>
                </c:pt>
                <c:pt idx="4307">
                  <c:v>2214</c:v>
                </c:pt>
                <c:pt idx="4308">
                  <c:v>2215</c:v>
                </c:pt>
                <c:pt idx="4309">
                  <c:v>2216</c:v>
                </c:pt>
                <c:pt idx="4310">
                  <c:v>2217</c:v>
                </c:pt>
                <c:pt idx="4311">
                  <c:v>2218</c:v>
                </c:pt>
                <c:pt idx="4312">
                  <c:v>2218</c:v>
                </c:pt>
                <c:pt idx="4313">
                  <c:v>2219</c:v>
                </c:pt>
                <c:pt idx="4314">
                  <c:v>2220</c:v>
                </c:pt>
                <c:pt idx="4315">
                  <c:v>2221</c:v>
                </c:pt>
                <c:pt idx="4316">
                  <c:v>2221</c:v>
                </c:pt>
                <c:pt idx="4317">
                  <c:v>2222</c:v>
                </c:pt>
                <c:pt idx="4318">
                  <c:v>2222</c:v>
                </c:pt>
                <c:pt idx="4319">
                  <c:v>2223</c:v>
                </c:pt>
                <c:pt idx="4320">
                  <c:v>2223</c:v>
                </c:pt>
                <c:pt idx="4321">
                  <c:v>2223</c:v>
                </c:pt>
                <c:pt idx="4322">
                  <c:v>2223</c:v>
                </c:pt>
                <c:pt idx="4323">
                  <c:v>2223</c:v>
                </c:pt>
                <c:pt idx="4324">
                  <c:v>2223</c:v>
                </c:pt>
                <c:pt idx="4325">
                  <c:v>2223</c:v>
                </c:pt>
                <c:pt idx="4326">
                  <c:v>2223</c:v>
                </c:pt>
                <c:pt idx="4327">
                  <c:v>2223</c:v>
                </c:pt>
                <c:pt idx="4328">
                  <c:v>2223</c:v>
                </c:pt>
                <c:pt idx="4329">
                  <c:v>2223</c:v>
                </c:pt>
                <c:pt idx="4330">
                  <c:v>2223</c:v>
                </c:pt>
                <c:pt idx="4331">
                  <c:v>2223</c:v>
                </c:pt>
                <c:pt idx="4332">
                  <c:v>2223</c:v>
                </c:pt>
                <c:pt idx="4333">
                  <c:v>2223</c:v>
                </c:pt>
                <c:pt idx="4334">
                  <c:v>2223</c:v>
                </c:pt>
                <c:pt idx="4335">
                  <c:v>2223</c:v>
                </c:pt>
                <c:pt idx="4336">
                  <c:v>2223</c:v>
                </c:pt>
                <c:pt idx="4337">
                  <c:v>2224</c:v>
                </c:pt>
                <c:pt idx="4338">
                  <c:v>2224</c:v>
                </c:pt>
                <c:pt idx="4339">
                  <c:v>2224</c:v>
                </c:pt>
                <c:pt idx="4340">
                  <c:v>2225</c:v>
                </c:pt>
                <c:pt idx="4341">
                  <c:v>2226</c:v>
                </c:pt>
                <c:pt idx="4342">
                  <c:v>2227</c:v>
                </c:pt>
                <c:pt idx="4343">
                  <c:v>2228</c:v>
                </c:pt>
                <c:pt idx="4344">
                  <c:v>2229</c:v>
                </c:pt>
                <c:pt idx="4345">
                  <c:v>2230</c:v>
                </c:pt>
                <c:pt idx="4346">
                  <c:v>2231</c:v>
                </c:pt>
                <c:pt idx="4347">
                  <c:v>2232</c:v>
                </c:pt>
                <c:pt idx="4348">
                  <c:v>2233</c:v>
                </c:pt>
                <c:pt idx="4349">
                  <c:v>2234</c:v>
                </c:pt>
                <c:pt idx="4350">
                  <c:v>2235</c:v>
                </c:pt>
                <c:pt idx="4351">
                  <c:v>2235</c:v>
                </c:pt>
                <c:pt idx="4352">
                  <c:v>2236</c:v>
                </c:pt>
                <c:pt idx="4353">
                  <c:v>2237</c:v>
                </c:pt>
                <c:pt idx="4354">
                  <c:v>2237</c:v>
                </c:pt>
                <c:pt idx="4355">
                  <c:v>2238</c:v>
                </c:pt>
                <c:pt idx="4356">
                  <c:v>2239</c:v>
                </c:pt>
                <c:pt idx="4357">
                  <c:v>2240</c:v>
                </c:pt>
                <c:pt idx="4358">
                  <c:v>2241</c:v>
                </c:pt>
                <c:pt idx="4359">
                  <c:v>2242</c:v>
                </c:pt>
                <c:pt idx="4360">
                  <c:v>2242</c:v>
                </c:pt>
                <c:pt idx="4361">
                  <c:v>2243</c:v>
                </c:pt>
                <c:pt idx="4362">
                  <c:v>2243</c:v>
                </c:pt>
                <c:pt idx="4363">
                  <c:v>2244</c:v>
                </c:pt>
                <c:pt idx="4364">
                  <c:v>2244</c:v>
                </c:pt>
                <c:pt idx="4365">
                  <c:v>2244</c:v>
                </c:pt>
                <c:pt idx="4366">
                  <c:v>2244</c:v>
                </c:pt>
                <c:pt idx="4367">
                  <c:v>2245</c:v>
                </c:pt>
                <c:pt idx="4368">
                  <c:v>2245</c:v>
                </c:pt>
                <c:pt idx="4369">
                  <c:v>2245</c:v>
                </c:pt>
                <c:pt idx="4370">
                  <c:v>2245</c:v>
                </c:pt>
                <c:pt idx="4371">
                  <c:v>2245</c:v>
                </c:pt>
                <c:pt idx="4372">
                  <c:v>2245</c:v>
                </c:pt>
                <c:pt idx="4373">
                  <c:v>2245</c:v>
                </c:pt>
                <c:pt idx="4374">
                  <c:v>2245</c:v>
                </c:pt>
                <c:pt idx="4375">
                  <c:v>2245</c:v>
                </c:pt>
                <c:pt idx="4376">
                  <c:v>2245</c:v>
                </c:pt>
                <c:pt idx="4377">
                  <c:v>2246</c:v>
                </c:pt>
                <c:pt idx="4378">
                  <c:v>2246</c:v>
                </c:pt>
                <c:pt idx="4379">
                  <c:v>2246</c:v>
                </c:pt>
                <c:pt idx="4380">
                  <c:v>2246</c:v>
                </c:pt>
                <c:pt idx="4381">
                  <c:v>2246</c:v>
                </c:pt>
                <c:pt idx="4382">
                  <c:v>2247</c:v>
                </c:pt>
                <c:pt idx="4383">
                  <c:v>2248</c:v>
                </c:pt>
                <c:pt idx="4384">
                  <c:v>2249</c:v>
                </c:pt>
                <c:pt idx="4385">
                  <c:v>2249</c:v>
                </c:pt>
                <c:pt idx="4386">
                  <c:v>2249</c:v>
                </c:pt>
                <c:pt idx="4387">
                  <c:v>2249</c:v>
                </c:pt>
                <c:pt idx="4388">
                  <c:v>2249</c:v>
                </c:pt>
                <c:pt idx="4389">
                  <c:v>2249</c:v>
                </c:pt>
                <c:pt idx="4390">
                  <c:v>2249</c:v>
                </c:pt>
                <c:pt idx="4391">
                  <c:v>2250</c:v>
                </c:pt>
                <c:pt idx="4392">
                  <c:v>2251</c:v>
                </c:pt>
                <c:pt idx="4393">
                  <c:v>2252</c:v>
                </c:pt>
                <c:pt idx="4394">
                  <c:v>2253</c:v>
                </c:pt>
                <c:pt idx="4395">
                  <c:v>2254</c:v>
                </c:pt>
                <c:pt idx="4396">
                  <c:v>2255</c:v>
                </c:pt>
                <c:pt idx="4397">
                  <c:v>2256</c:v>
                </c:pt>
                <c:pt idx="4398">
                  <c:v>2257</c:v>
                </c:pt>
                <c:pt idx="4399">
                  <c:v>2257</c:v>
                </c:pt>
                <c:pt idx="4400">
                  <c:v>2257</c:v>
                </c:pt>
                <c:pt idx="4401">
                  <c:v>2257</c:v>
                </c:pt>
                <c:pt idx="4402">
                  <c:v>2258</c:v>
                </c:pt>
                <c:pt idx="4403">
                  <c:v>2259</c:v>
                </c:pt>
                <c:pt idx="4404">
                  <c:v>2260</c:v>
                </c:pt>
                <c:pt idx="4405">
                  <c:v>2261</c:v>
                </c:pt>
                <c:pt idx="4406">
                  <c:v>2262</c:v>
                </c:pt>
                <c:pt idx="4407">
                  <c:v>2263</c:v>
                </c:pt>
                <c:pt idx="4408">
                  <c:v>2264</c:v>
                </c:pt>
                <c:pt idx="4409">
                  <c:v>2265</c:v>
                </c:pt>
                <c:pt idx="4410">
                  <c:v>2266</c:v>
                </c:pt>
                <c:pt idx="4411">
                  <c:v>2266</c:v>
                </c:pt>
                <c:pt idx="4412">
                  <c:v>2266</c:v>
                </c:pt>
                <c:pt idx="4413">
                  <c:v>2267</c:v>
                </c:pt>
                <c:pt idx="4414">
                  <c:v>2268</c:v>
                </c:pt>
                <c:pt idx="4415">
                  <c:v>2269</c:v>
                </c:pt>
                <c:pt idx="4416">
                  <c:v>2269</c:v>
                </c:pt>
                <c:pt idx="4417">
                  <c:v>2270</c:v>
                </c:pt>
                <c:pt idx="4418">
                  <c:v>2271</c:v>
                </c:pt>
                <c:pt idx="4419">
                  <c:v>2272</c:v>
                </c:pt>
                <c:pt idx="4420">
                  <c:v>2272</c:v>
                </c:pt>
                <c:pt idx="4421">
                  <c:v>2272</c:v>
                </c:pt>
                <c:pt idx="4422">
                  <c:v>2272</c:v>
                </c:pt>
                <c:pt idx="4423">
                  <c:v>2272</c:v>
                </c:pt>
                <c:pt idx="4424">
                  <c:v>2272</c:v>
                </c:pt>
                <c:pt idx="4425">
                  <c:v>2272</c:v>
                </c:pt>
                <c:pt idx="4426">
                  <c:v>2272</c:v>
                </c:pt>
                <c:pt idx="4427">
                  <c:v>2272</c:v>
                </c:pt>
                <c:pt idx="4428">
                  <c:v>2272</c:v>
                </c:pt>
                <c:pt idx="4429">
                  <c:v>2272</c:v>
                </c:pt>
                <c:pt idx="4430">
                  <c:v>2272</c:v>
                </c:pt>
                <c:pt idx="4431">
                  <c:v>2272</c:v>
                </c:pt>
                <c:pt idx="4432">
                  <c:v>2272</c:v>
                </c:pt>
                <c:pt idx="4433">
                  <c:v>2272</c:v>
                </c:pt>
                <c:pt idx="4434">
                  <c:v>2272</c:v>
                </c:pt>
                <c:pt idx="4435">
                  <c:v>2272</c:v>
                </c:pt>
                <c:pt idx="4436">
                  <c:v>2272</c:v>
                </c:pt>
                <c:pt idx="4437">
                  <c:v>2273</c:v>
                </c:pt>
                <c:pt idx="4438">
                  <c:v>2273</c:v>
                </c:pt>
                <c:pt idx="4439">
                  <c:v>2273</c:v>
                </c:pt>
                <c:pt idx="4440">
                  <c:v>2273</c:v>
                </c:pt>
                <c:pt idx="4441">
                  <c:v>2273</c:v>
                </c:pt>
                <c:pt idx="4442">
                  <c:v>2273</c:v>
                </c:pt>
                <c:pt idx="4443">
                  <c:v>2273</c:v>
                </c:pt>
                <c:pt idx="4444">
                  <c:v>2273</c:v>
                </c:pt>
                <c:pt idx="4445">
                  <c:v>2273</c:v>
                </c:pt>
                <c:pt idx="4446">
                  <c:v>2273</c:v>
                </c:pt>
                <c:pt idx="4447">
                  <c:v>2273</c:v>
                </c:pt>
                <c:pt idx="4448">
                  <c:v>2273</c:v>
                </c:pt>
                <c:pt idx="4449">
                  <c:v>2273</c:v>
                </c:pt>
                <c:pt idx="4450">
                  <c:v>2273</c:v>
                </c:pt>
                <c:pt idx="4451">
                  <c:v>2273</c:v>
                </c:pt>
                <c:pt idx="4452">
                  <c:v>2274</c:v>
                </c:pt>
                <c:pt idx="4453">
                  <c:v>2275</c:v>
                </c:pt>
                <c:pt idx="4454">
                  <c:v>2276</c:v>
                </c:pt>
                <c:pt idx="4455">
                  <c:v>2277</c:v>
                </c:pt>
                <c:pt idx="4456">
                  <c:v>2278</c:v>
                </c:pt>
                <c:pt idx="4457">
                  <c:v>2279</c:v>
                </c:pt>
                <c:pt idx="4458">
                  <c:v>2280</c:v>
                </c:pt>
                <c:pt idx="4459">
                  <c:v>2281</c:v>
                </c:pt>
                <c:pt idx="4460">
                  <c:v>2282</c:v>
                </c:pt>
                <c:pt idx="4461">
                  <c:v>2283</c:v>
                </c:pt>
                <c:pt idx="4462">
                  <c:v>2284</c:v>
                </c:pt>
                <c:pt idx="4463">
                  <c:v>2285</c:v>
                </c:pt>
                <c:pt idx="4464">
                  <c:v>2286</c:v>
                </c:pt>
                <c:pt idx="4465">
                  <c:v>2286</c:v>
                </c:pt>
                <c:pt idx="4466">
                  <c:v>2287</c:v>
                </c:pt>
                <c:pt idx="4467">
                  <c:v>2288</c:v>
                </c:pt>
                <c:pt idx="4468">
                  <c:v>2289</c:v>
                </c:pt>
                <c:pt idx="4469">
                  <c:v>2290</c:v>
                </c:pt>
                <c:pt idx="4470">
                  <c:v>2291</c:v>
                </c:pt>
                <c:pt idx="4471">
                  <c:v>2291</c:v>
                </c:pt>
                <c:pt idx="4472">
                  <c:v>2291</c:v>
                </c:pt>
                <c:pt idx="4473">
                  <c:v>2292</c:v>
                </c:pt>
                <c:pt idx="4474">
                  <c:v>2292</c:v>
                </c:pt>
                <c:pt idx="4475">
                  <c:v>2292</c:v>
                </c:pt>
                <c:pt idx="4476">
                  <c:v>2293</c:v>
                </c:pt>
                <c:pt idx="4477">
                  <c:v>2294</c:v>
                </c:pt>
                <c:pt idx="4478">
                  <c:v>2294</c:v>
                </c:pt>
                <c:pt idx="4479">
                  <c:v>2294</c:v>
                </c:pt>
                <c:pt idx="4480">
                  <c:v>2295</c:v>
                </c:pt>
                <c:pt idx="4481">
                  <c:v>2295</c:v>
                </c:pt>
                <c:pt idx="4482">
                  <c:v>2296</c:v>
                </c:pt>
                <c:pt idx="4483">
                  <c:v>2296</c:v>
                </c:pt>
                <c:pt idx="4484">
                  <c:v>2296</c:v>
                </c:pt>
                <c:pt idx="4485">
                  <c:v>2297</c:v>
                </c:pt>
                <c:pt idx="4486">
                  <c:v>2298</c:v>
                </c:pt>
                <c:pt idx="4487">
                  <c:v>2299</c:v>
                </c:pt>
                <c:pt idx="4488">
                  <c:v>2300</c:v>
                </c:pt>
                <c:pt idx="4489">
                  <c:v>2301</c:v>
                </c:pt>
                <c:pt idx="4490">
                  <c:v>2302</c:v>
                </c:pt>
                <c:pt idx="4491">
                  <c:v>2303</c:v>
                </c:pt>
                <c:pt idx="4492">
                  <c:v>2304</c:v>
                </c:pt>
                <c:pt idx="4493">
                  <c:v>2305</c:v>
                </c:pt>
                <c:pt idx="4494">
                  <c:v>2305</c:v>
                </c:pt>
                <c:pt idx="4495">
                  <c:v>2305</c:v>
                </c:pt>
                <c:pt idx="4496">
                  <c:v>2305</c:v>
                </c:pt>
                <c:pt idx="4497">
                  <c:v>2305</c:v>
                </c:pt>
                <c:pt idx="4498">
                  <c:v>2305</c:v>
                </c:pt>
                <c:pt idx="4499">
                  <c:v>2306</c:v>
                </c:pt>
                <c:pt idx="4500">
                  <c:v>2306</c:v>
                </c:pt>
                <c:pt idx="4501">
                  <c:v>2306</c:v>
                </c:pt>
                <c:pt idx="4502">
                  <c:v>2307</c:v>
                </c:pt>
                <c:pt idx="4503">
                  <c:v>2308</c:v>
                </c:pt>
                <c:pt idx="4504">
                  <c:v>2308</c:v>
                </c:pt>
                <c:pt idx="4505">
                  <c:v>2308</c:v>
                </c:pt>
                <c:pt idx="4506">
                  <c:v>2308</c:v>
                </c:pt>
                <c:pt idx="4507">
                  <c:v>2309</c:v>
                </c:pt>
                <c:pt idx="4508">
                  <c:v>2309</c:v>
                </c:pt>
                <c:pt idx="4509">
                  <c:v>2309</c:v>
                </c:pt>
                <c:pt idx="4510">
                  <c:v>2309</c:v>
                </c:pt>
                <c:pt idx="4511">
                  <c:v>2310</c:v>
                </c:pt>
                <c:pt idx="4512">
                  <c:v>2311</c:v>
                </c:pt>
                <c:pt idx="4513">
                  <c:v>2312</c:v>
                </c:pt>
                <c:pt idx="4514">
                  <c:v>2313</c:v>
                </c:pt>
                <c:pt idx="4515">
                  <c:v>2314</c:v>
                </c:pt>
                <c:pt idx="4516">
                  <c:v>2315</c:v>
                </c:pt>
                <c:pt idx="4517">
                  <c:v>2315</c:v>
                </c:pt>
                <c:pt idx="4518">
                  <c:v>2315</c:v>
                </c:pt>
                <c:pt idx="4519">
                  <c:v>2315</c:v>
                </c:pt>
                <c:pt idx="4520">
                  <c:v>2315</c:v>
                </c:pt>
                <c:pt idx="4521">
                  <c:v>2316</c:v>
                </c:pt>
                <c:pt idx="4522">
                  <c:v>2316</c:v>
                </c:pt>
                <c:pt idx="4523">
                  <c:v>2317</c:v>
                </c:pt>
                <c:pt idx="4524">
                  <c:v>2317</c:v>
                </c:pt>
                <c:pt idx="4525">
                  <c:v>2317</c:v>
                </c:pt>
                <c:pt idx="4526">
                  <c:v>2317</c:v>
                </c:pt>
                <c:pt idx="4527">
                  <c:v>2318</c:v>
                </c:pt>
                <c:pt idx="4528">
                  <c:v>2319</c:v>
                </c:pt>
                <c:pt idx="4529">
                  <c:v>2320</c:v>
                </c:pt>
                <c:pt idx="4530">
                  <c:v>2321</c:v>
                </c:pt>
                <c:pt idx="4531">
                  <c:v>2322</c:v>
                </c:pt>
                <c:pt idx="4532">
                  <c:v>2323</c:v>
                </c:pt>
                <c:pt idx="4533">
                  <c:v>2324</c:v>
                </c:pt>
                <c:pt idx="4534">
                  <c:v>2325</c:v>
                </c:pt>
                <c:pt idx="4535">
                  <c:v>2326</c:v>
                </c:pt>
                <c:pt idx="4536">
                  <c:v>2327</c:v>
                </c:pt>
                <c:pt idx="4537">
                  <c:v>2328</c:v>
                </c:pt>
                <c:pt idx="4538">
                  <c:v>2329</c:v>
                </c:pt>
                <c:pt idx="4539">
                  <c:v>2330</c:v>
                </c:pt>
                <c:pt idx="4540">
                  <c:v>2331</c:v>
                </c:pt>
                <c:pt idx="4541">
                  <c:v>2332</c:v>
                </c:pt>
                <c:pt idx="4542">
                  <c:v>2333</c:v>
                </c:pt>
                <c:pt idx="4543">
                  <c:v>2334</c:v>
                </c:pt>
                <c:pt idx="4544">
                  <c:v>2335</c:v>
                </c:pt>
                <c:pt idx="4545">
                  <c:v>2336</c:v>
                </c:pt>
                <c:pt idx="4546">
                  <c:v>2337</c:v>
                </c:pt>
                <c:pt idx="4547">
                  <c:v>2338</c:v>
                </c:pt>
                <c:pt idx="4548">
                  <c:v>2338</c:v>
                </c:pt>
                <c:pt idx="4549">
                  <c:v>2339</c:v>
                </c:pt>
                <c:pt idx="4550">
                  <c:v>2340</c:v>
                </c:pt>
                <c:pt idx="4551">
                  <c:v>2341</c:v>
                </c:pt>
                <c:pt idx="4552">
                  <c:v>2342</c:v>
                </c:pt>
                <c:pt idx="4553">
                  <c:v>2343</c:v>
                </c:pt>
                <c:pt idx="4554">
                  <c:v>2344</c:v>
                </c:pt>
                <c:pt idx="4555">
                  <c:v>2345</c:v>
                </c:pt>
                <c:pt idx="4556">
                  <c:v>2346</c:v>
                </c:pt>
                <c:pt idx="4557">
                  <c:v>2347</c:v>
                </c:pt>
                <c:pt idx="4558">
                  <c:v>2348</c:v>
                </c:pt>
                <c:pt idx="4559">
                  <c:v>2349</c:v>
                </c:pt>
                <c:pt idx="4560">
                  <c:v>2350</c:v>
                </c:pt>
                <c:pt idx="4561">
                  <c:v>2351</c:v>
                </c:pt>
                <c:pt idx="4562">
                  <c:v>2352</c:v>
                </c:pt>
                <c:pt idx="4563">
                  <c:v>2353</c:v>
                </c:pt>
                <c:pt idx="4564">
                  <c:v>2354</c:v>
                </c:pt>
                <c:pt idx="4565">
                  <c:v>2355</c:v>
                </c:pt>
                <c:pt idx="4566">
                  <c:v>2356</c:v>
                </c:pt>
                <c:pt idx="4567">
                  <c:v>2357</c:v>
                </c:pt>
                <c:pt idx="4568">
                  <c:v>2357</c:v>
                </c:pt>
                <c:pt idx="4569">
                  <c:v>2357</c:v>
                </c:pt>
                <c:pt idx="4570">
                  <c:v>2357</c:v>
                </c:pt>
                <c:pt idx="4571">
                  <c:v>2358</c:v>
                </c:pt>
                <c:pt idx="4572">
                  <c:v>2359</c:v>
                </c:pt>
                <c:pt idx="4573">
                  <c:v>2360</c:v>
                </c:pt>
                <c:pt idx="4574">
                  <c:v>2361</c:v>
                </c:pt>
                <c:pt idx="4575">
                  <c:v>2362</c:v>
                </c:pt>
                <c:pt idx="4576">
                  <c:v>2363</c:v>
                </c:pt>
                <c:pt idx="4577">
                  <c:v>2364</c:v>
                </c:pt>
                <c:pt idx="4578">
                  <c:v>2365</c:v>
                </c:pt>
                <c:pt idx="4579">
                  <c:v>2366</c:v>
                </c:pt>
                <c:pt idx="4580">
                  <c:v>2367</c:v>
                </c:pt>
                <c:pt idx="4581">
                  <c:v>2368</c:v>
                </c:pt>
                <c:pt idx="4582">
                  <c:v>2369</c:v>
                </c:pt>
                <c:pt idx="4583">
                  <c:v>2370</c:v>
                </c:pt>
                <c:pt idx="4584">
                  <c:v>2371</c:v>
                </c:pt>
                <c:pt idx="4585">
                  <c:v>2372</c:v>
                </c:pt>
                <c:pt idx="4586">
                  <c:v>2373</c:v>
                </c:pt>
                <c:pt idx="4587">
                  <c:v>2374</c:v>
                </c:pt>
                <c:pt idx="4588">
                  <c:v>2374</c:v>
                </c:pt>
                <c:pt idx="4589">
                  <c:v>2375</c:v>
                </c:pt>
                <c:pt idx="4590">
                  <c:v>2375</c:v>
                </c:pt>
                <c:pt idx="4591">
                  <c:v>2376</c:v>
                </c:pt>
                <c:pt idx="4592">
                  <c:v>2376</c:v>
                </c:pt>
                <c:pt idx="4593">
                  <c:v>2377</c:v>
                </c:pt>
                <c:pt idx="4594">
                  <c:v>2378</c:v>
                </c:pt>
                <c:pt idx="4595">
                  <c:v>2379</c:v>
                </c:pt>
                <c:pt idx="4596">
                  <c:v>2379</c:v>
                </c:pt>
                <c:pt idx="4597">
                  <c:v>2380</c:v>
                </c:pt>
                <c:pt idx="4598">
                  <c:v>2381</c:v>
                </c:pt>
                <c:pt idx="4599">
                  <c:v>2382</c:v>
                </c:pt>
                <c:pt idx="4600">
                  <c:v>2382</c:v>
                </c:pt>
                <c:pt idx="4601">
                  <c:v>2383</c:v>
                </c:pt>
                <c:pt idx="4602">
                  <c:v>2384</c:v>
                </c:pt>
                <c:pt idx="4603">
                  <c:v>2385</c:v>
                </c:pt>
                <c:pt idx="4604">
                  <c:v>2385</c:v>
                </c:pt>
                <c:pt idx="4605">
                  <c:v>2385</c:v>
                </c:pt>
                <c:pt idx="4606">
                  <c:v>2386</c:v>
                </c:pt>
                <c:pt idx="4607">
                  <c:v>2387</c:v>
                </c:pt>
                <c:pt idx="4608">
                  <c:v>2387</c:v>
                </c:pt>
                <c:pt idx="4609">
                  <c:v>2388</c:v>
                </c:pt>
                <c:pt idx="4610">
                  <c:v>2389</c:v>
                </c:pt>
                <c:pt idx="4611">
                  <c:v>2390</c:v>
                </c:pt>
                <c:pt idx="4612">
                  <c:v>2391</c:v>
                </c:pt>
                <c:pt idx="4613">
                  <c:v>2392</c:v>
                </c:pt>
                <c:pt idx="4614">
                  <c:v>2392</c:v>
                </c:pt>
                <c:pt idx="4615">
                  <c:v>2393</c:v>
                </c:pt>
                <c:pt idx="4616">
                  <c:v>2394</c:v>
                </c:pt>
                <c:pt idx="4617">
                  <c:v>2395</c:v>
                </c:pt>
                <c:pt idx="4618">
                  <c:v>2396</c:v>
                </c:pt>
                <c:pt idx="4619">
                  <c:v>2397</c:v>
                </c:pt>
                <c:pt idx="4620">
                  <c:v>2398</c:v>
                </c:pt>
                <c:pt idx="4621">
                  <c:v>2399</c:v>
                </c:pt>
                <c:pt idx="4622">
                  <c:v>2400</c:v>
                </c:pt>
                <c:pt idx="4623">
                  <c:v>2401</c:v>
                </c:pt>
                <c:pt idx="4624">
                  <c:v>2401</c:v>
                </c:pt>
                <c:pt idx="4625">
                  <c:v>2402</c:v>
                </c:pt>
                <c:pt idx="4626">
                  <c:v>2403</c:v>
                </c:pt>
                <c:pt idx="4627">
                  <c:v>2404</c:v>
                </c:pt>
                <c:pt idx="4628">
                  <c:v>2405</c:v>
                </c:pt>
                <c:pt idx="4629">
                  <c:v>2406</c:v>
                </c:pt>
                <c:pt idx="4630">
                  <c:v>2407</c:v>
                </c:pt>
                <c:pt idx="4631">
                  <c:v>2408</c:v>
                </c:pt>
                <c:pt idx="4632">
                  <c:v>2409</c:v>
                </c:pt>
                <c:pt idx="4633">
                  <c:v>2409</c:v>
                </c:pt>
                <c:pt idx="4634">
                  <c:v>2409</c:v>
                </c:pt>
                <c:pt idx="4635">
                  <c:v>2410</c:v>
                </c:pt>
                <c:pt idx="4636">
                  <c:v>2410</c:v>
                </c:pt>
                <c:pt idx="4637">
                  <c:v>2410</c:v>
                </c:pt>
                <c:pt idx="4638">
                  <c:v>2410</c:v>
                </c:pt>
                <c:pt idx="4639">
                  <c:v>2410</c:v>
                </c:pt>
                <c:pt idx="4640">
                  <c:v>2410</c:v>
                </c:pt>
                <c:pt idx="4641">
                  <c:v>2410</c:v>
                </c:pt>
                <c:pt idx="4642">
                  <c:v>2411</c:v>
                </c:pt>
                <c:pt idx="4643">
                  <c:v>2412</c:v>
                </c:pt>
                <c:pt idx="4644">
                  <c:v>2412</c:v>
                </c:pt>
                <c:pt idx="4645">
                  <c:v>2413</c:v>
                </c:pt>
                <c:pt idx="4646">
                  <c:v>2414</c:v>
                </c:pt>
                <c:pt idx="4647">
                  <c:v>2415</c:v>
                </c:pt>
                <c:pt idx="4648">
                  <c:v>2416</c:v>
                </c:pt>
                <c:pt idx="4649">
                  <c:v>2417</c:v>
                </c:pt>
                <c:pt idx="4650">
                  <c:v>2417</c:v>
                </c:pt>
                <c:pt idx="4651">
                  <c:v>2417</c:v>
                </c:pt>
                <c:pt idx="4652">
                  <c:v>2417</c:v>
                </c:pt>
                <c:pt idx="4653">
                  <c:v>2418</c:v>
                </c:pt>
                <c:pt idx="4654">
                  <c:v>2419</c:v>
                </c:pt>
                <c:pt idx="4655">
                  <c:v>2420</c:v>
                </c:pt>
                <c:pt idx="4656">
                  <c:v>2421</c:v>
                </c:pt>
                <c:pt idx="4657">
                  <c:v>2422</c:v>
                </c:pt>
                <c:pt idx="4658">
                  <c:v>2422</c:v>
                </c:pt>
                <c:pt idx="4659">
                  <c:v>2423</c:v>
                </c:pt>
                <c:pt idx="4660">
                  <c:v>2423</c:v>
                </c:pt>
                <c:pt idx="4661">
                  <c:v>2423</c:v>
                </c:pt>
                <c:pt idx="4662">
                  <c:v>2424</c:v>
                </c:pt>
                <c:pt idx="4663">
                  <c:v>2425</c:v>
                </c:pt>
                <c:pt idx="4664">
                  <c:v>2425</c:v>
                </c:pt>
                <c:pt idx="4665">
                  <c:v>2426</c:v>
                </c:pt>
                <c:pt idx="4666">
                  <c:v>2427</c:v>
                </c:pt>
                <c:pt idx="4667">
                  <c:v>2427</c:v>
                </c:pt>
                <c:pt idx="4668">
                  <c:v>2427</c:v>
                </c:pt>
                <c:pt idx="4669">
                  <c:v>2427</c:v>
                </c:pt>
                <c:pt idx="4670">
                  <c:v>2427</c:v>
                </c:pt>
                <c:pt idx="4671">
                  <c:v>2428</c:v>
                </c:pt>
                <c:pt idx="4672">
                  <c:v>2429</c:v>
                </c:pt>
                <c:pt idx="4673">
                  <c:v>2430</c:v>
                </c:pt>
                <c:pt idx="4674">
                  <c:v>2431</c:v>
                </c:pt>
                <c:pt idx="4675">
                  <c:v>2432</c:v>
                </c:pt>
                <c:pt idx="4676">
                  <c:v>2433</c:v>
                </c:pt>
                <c:pt idx="4677">
                  <c:v>2433</c:v>
                </c:pt>
                <c:pt idx="4678">
                  <c:v>2434</c:v>
                </c:pt>
                <c:pt idx="4679">
                  <c:v>2435</c:v>
                </c:pt>
                <c:pt idx="4680">
                  <c:v>2435</c:v>
                </c:pt>
                <c:pt idx="4681">
                  <c:v>2435</c:v>
                </c:pt>
                <c:pt idx="4682">
                  <c:v>2435</c:v>
                </c:pt>
                <c:pt idx="4683">
                  <c:v>2435</c:v>
                </c:pt>
                <c:pt idx="4684">
                  <c:v>2435</c:v>
                </c:pt>
                <c:pt idx="4685">
                  <c:v>2435</c:v>
                </c:pt>
                <c:pt idx="4686">
                  <c:v>2435</c:v>
                </c:pt>
                <c:pt idx="4687">
                  <c:v>2436</c:v>
                </c:pt>
                <c:pt idx="4688">
                  <c:v>2436</c:v>
                </c:pt>
                <c:pt idx="4689">
                  <c:v>2436</c:v>
                </c:pt>
                <c:pt idx="4690">
                  <c:v>2437</c:v>
                </c:pt>
                <c:pt idx="4691">
                  <c:v>2437</c:v>
                </c:pt>
                <c:pt idx="4692">
                  <c:v>2438</c:v>
                </c:pt>
                <c:pt idx="4693">
                  <c:v>2439</c:v>
                </c:pt>
                <c:pt idx="4694">
                  <c:v>2440</c:v>
                </c:pt>
                <c:pt idx="4695">
                  <c:v>2441</c:v>
                </c:pt>
                <c:pt idx="4696">
                  <c:v>2442</c:v>
                </c:pt>
                <c:pt idx="4697">
                  <c:v>2443</c:v>
                </c:pt>
                <c:pt idx="4698">
                  <c:v>2444</c:v>
                </c:pt>
                <c:pt idx="4699">
                  <c:v>2445</c:v>
                </c:pt>
                <c:pt idx="4700">
                  <c:v>2446</c:v>
                </c:pt>
                <c:pt idx="4701">
                  <c:v>2447</c:v>
                </c:pt>
                <c:pt idx="4702">
                  <c:v>2448</c:v>
                </c:pt>
                <c:pt idx="4703">
                  <c:v>2449</c:v>
                </c:pt>
                <c:pt idx="4704">
                  <c:v>2450</c:v>
                </c:pt>
                <c:pt idx="4705">
                  <c:v>2451</c:v>
                </c:pt>
                <c:pt idx="4706">
                  <c:v>2452</c:v>
                </c:pt>
                <c:pt idx="4707">
                  <c:v>2453</c:v>
                </c:pt>
                <c:pt idx="4708">
                  <c:v>2454</c:v>
                </c:pt>
                <c:pt idx="4709">
                  <c:v>2455</c:v>
                </c:pt>
                <c:pt idx="4710">
                  <c:v>2456</c:v>
                </c:pt>
                <c:pt idx="4711">
                  <c:v>2457</c:v>
                </c:pt>
                <c:pt idx="4712">
                  <c:v>2458</c:v>
                </c:pt>
                <c:pt idx="4713">
                  <c:v>2459</c:v>
                </c:pt>
                <c:pt idx="4714">
                  <c:v>2460</c:v>
                </c:pt>
                <c:pt idx="4715">
                  <c:v>2461</c:v>
                </c:pt>
                <c:pt idx="4716">
                  <c:v>2462</c:v>
                </c:pt>
                <c:pt idx="4717">
                  <c:v>2463</c:v>
                </c:pt>
                <c:pt idx="4718">
                  <c:v>2464</c:v>
                </c:pt>
                <c:pt idx="4719">
                  <c:v>2465</c:v>
                </c:pt>
                <c:pt idx="4720">
                  <c:v>2466</c:v>
                </c:pt>
                <c:pt idx="4721">
                  <c:v>2467</c:v>
                </c:pt>
                <c:pt idx="4722">
                  <c:v>2468</c:v>
                </c:pt>
                <c:pt idx="4723">
                  <c:v>2469</c:v>
                </c:pt>
                <c:pt idx="4724">
                  <c:v>2470</c:v>
                </c:pt>
                <c:pt idx="4725">
                  <c:v>2471</c:v>
                </c:pt>
                <c:pt idx="4726">
                  <c:v>2472</c:v>
                </c:pt>
                <c:pt idx="4727">
                  <c:v>2473</c:v>
                </c:pt>
                <c:pt idx="4728">
                  <c:v>2474</c:v>
                </c:pt>
                <c:pt idx="4729">
                  <c:v>2475</c:v>
                </c:pt>
                <c:pt idx="4730">
                  <c:v>2476</c:v>
                </c:pt>
                <c:pt idx="4731">
                  <c:v>2477</c:v>
                </c:pt>
                <c:pt idx="4732">
                  <c:v>2478</c:v>
                </c:pt>
                <c:pt idx="4733">
                  <c:v>2479</c:v>
                </c:pt>
                <c:pt idx="4734">
                  <c:v>2480</c:v>
                </c:pt>
                <c:pt idx="4735">
                  <c:v>2481</c:v>
                </c:pt>
                <c:pt idx="4736">
                  <c:v>2482</c:v>
                </c:pt>
                <c:pt idx="4737">
                  <c:v>2483</c:v>
                </c:pt>
                <c:pt idx="4738">
                  <c:v>2484</c:v>
                </c:pt>
                <c:pt idx="4739">
                  <c:v>2485</c:v>
                </c:pt>
                <c:pt idx="4740">
                  <c:v>2486</c:v>
                </c:pt>
                <c:pt idx="4741">
                  <c:v>2486</c:v>
                </c:pt>
                <c:pt idx="4742">
                  <c:v>2486</c:v>
                </c:pt>
                <c:pt idx="4743">
                  <c:v>2486</c:v>
                </c:pt>
                <c:pt idx="4744">
                  <c:v>2486</c:v>
                </c:pt>
                <c:pt idx="4745">
                  <c:v>2486</c:v>
                </c:pt>
                <c:pt idx="4746">
                  <c:v>2486</c:v>
                </c:pt>
                <c:pt idx="4747">
                  <c:v>2486</c:v>
                </c:pt>
                <c:pt idx="4748">
                  <c:v>2487</c:v>
                </c:pt>
                <c:pt idx="4749">
                  <c:v>2488</c:v>
                </c:pt>
                <c:pt idx="4750">
                  <c:v>2488</c:v>
                </c:pt>
                <c:pt idx="4751">
                  <c:v>2489</c:v>
                </c:pt>
                <c:pt idx="4752">
                  <c:v>2489</c:v>
                </c:pt>
                <c:pt idx="4753">
                  <c:v>2489</c:v>
                </c:pt>
                <c:pt idx="4754">
                  <c:v>2489</c:v>
                </c:pt>
                <c:pt idx="4755">
                  <c:v>2490</c:v>
                </c:pt>
                <c:pt idx="4756">
                  <c:v>2490</c:v>
                </c:pt>
                <c:pt idx="4757">
                  <c:v>2490</c:v>
                </c:pt>
                <c:pt idx="4758">
                  <c:v>2491</c:v>
                </c:pt>
                <c:pt idx="4759">
                  <c:v>2491</c:v>
                </c:pt>
                <c:pt idx="4760">
                  <c:v>2492</c:v>
                </c:pt>
                <c:pt idx="4761">
                  <c:v>2492</c:v>
                </c:pt>
                <c:pt idx="4762">
                  <c:v>2492</c:v>
                </c:pt>
                <c:pt idx="4763">
                  <c:v>2492</c:v>
                </c:pt>
                <c:pt idx="4764">
                  <c:v>2492</c:v>
                </c:pt>
                <c:pt idx="4765">
                  <c:v>2493</c:v>
                </c:pt>
                <c:pt idx="4766">
                  <c:v>2494</c:v>
                </c:pt>
                <c:pt idx="4767">
                  <c:v>2494</c:v>
                </c:pt>
                <c:pt idx="4768">
                  <c:v>2495</c:v>
                </c:pt>
                <c:pt idx="4769">
                  <c:v>2495</c:v>
                </c:pt>
                <c:pt idx="4770">
                  <c:v>2495</c:v>
                </c:pt>
                <c:pt idx="4771">
                  <c:v>2495</c:v>
                </c:pt>
                <c:pt idx="4772">
                  <c:v>2495</c:v>
                </c:pt>
                <c:pt idx="4773">
                  <c:v>2495</c:v>
                </c:pt>
                <c:pt idx="4774">
                  <c:v>2495</c:v>
                </c:pt>
                <c:pt idx="4775">
                  <c:v>2496</c:v>
                </c:pt>
                <c:pt idx="4776">
                  <c:v>2497</c:v>
                </c:pt>
                <c:pt idx="4777">
                  <c:v>2498</c:v>
                </c:pt>
                <c:pt idx="4778">
                  <c:v>2499</c:v>
                </c:pt>
                <c:pt idx="4779">
                  <c:v>2500</c:v>
                </c:pt>
                <c:pt idx="4780">
                  <c:v>2501</c:v>
                </c:pt>
                <c:pt idx="4781">
                  <c:v>2502</c:v>
                </c:pt>
                <c:pt idx="4782">
                  <c:v>2503</c:v>
                </c:pt>
                <c:pt idx="4783">
                  <c:v>2504</c:v>
                </c:pt>
                <c:pt idx="4784">
                  <c:v>2505</c:v>
                </c:pt>
                <c:pt idx="4785">
                  <c:v>2506</c:v>
                </c:pt>
                <c:pt idx="4786">
                  <c:v>2507</c:v>
                </c:pt>
                <c:pt idx="4787">
                  <c:v>2508</c:v>
                </c:pt>
                <c:pt idx="4788">
                  <c:v>2509</c:v>
                </c:pt>
                <c:pt idx="4789">
                  <c:v>2509</c:v>
                </c:pt>
                <c:pt idx="4790">
                  <c:v>2509</c:v>
                </c:pt>
                <c:pt idx="4791">
                  <c:v>2510</c:v>
                </c:pt>
                <c:pt idx="4792">
                  <c:v>2510</c:v>
                </c:pt>
                <c:pt idx="4793">
                  <c:v>2511</c:v>
                </c:pt>
                <c:pt idx="4794">
                  <c:v>2512</c:v>
                </c:pt>
                <c:pt idx="4795">
                  <c:v>2513</c:v>
                </c:pt>
                <c:pt idx="4796">
                  <c:v>2514</c:v>
                </c:pt>
                <c:pt idx="4797">
                  <c:v>2515</c:v>
                </c:pt>
                <c:pt idx="4798">
                  <c:v>2515</c:v>
                </c:pt>
                <c:pt idx="4799">
                  <c:v>2516</c:v>
                </c:pt>
                <c:pt idx="4800">
                  <c:v>2517</c:v>
                </c:pt>
                <c:pt idx="4801">
                  <c:v>2517</c:v>
                </c:pt>
                <c:pt idx="4802">
                  <c:v>2517</c:v>
                </c:pt>
                <c:pt idx="4803">
                  <c:v>2517</c:v>
                </c:pt>
                <c:pt idx="4804">
                  <c:v>2518</c:v>
                </c:pt>
                <c:pt idx="4805">
                  <c:v>2518</c:v>
                </c:pt>
                <c:pt idx="4806">
                  <c:v>2519</c:v>
                </c:pt>
                <c:pt idx="4807">
                  <c:v>2519</c:v>
                </c:pt>
                <c:pt idx="4808">
                  <c:v>2520</c:v>
                </c:pt>
                <c:pt idx="4809">
                  <c:v>2520</c:v>
                </c:pt>
                <c:pt idx="4810">
                  <c:v>2520</c:v>
                </c:pt>
                <c:pt idx="4811">
                  <c:v>2521</c:v>
                </c:pt>
                <c:pt idx="4812">
                  <c:v>2521</c:v>
                </c:pt>
                <c:pt idx="4813">
                  <c:v>2522</c:v>
                </c:pt>
                <c:pt idx="4814">
                  <c:v>2523</c:v>
                </c:pt>
                <c:pt idx="4815">
                  <c:v>2523</c:v>
                </c:pt>
                <c:pt idx="4816">
                  <c:v>2524</c:v>
                </c:pt>
                <c:pt idx="4817">
                  <c:v>2524</c:v>
                </c:pt>
                <c:pt idx="4818">
                  <c:v>2525</c:v>
                </c:pt>
                <c:pt idx="4819">
                  <c:v>2526</c:v>
                </c:pt>
                <c:pt idx="4820">
                  <c:v>2526</c:v>
                </c:pt>
                <c:pt idx="4821">
                  <c:v>2526</c:v>
                </c:pt>
                <c:pt idx="4822">
                  <c:v>2527</c:v>
                </c:pt>
                <c:pt idx="4823">
                  <c:v>2527</c:v>
                </c:pt>
                <c:pt idx="4824">
                  <c:v>2528</c:v>
                </c:pt>
                <c:pt idx="4825">
                  <c:v>2528</c:v>
                </c:pt>
                <c:pt idx="4826">
                  <c:v>2528</c:v>
                </c:pt>
                <c:pt idx="4827">
                  <c:v>2529</c:v>
                </c:pt>
                <c:pt idx="4828">
                  <c:v>2529</c:v>
                </c:pt>
                <c:pt idx="4829">
                  <c:v>2529</c:v>
                </c:pt>
                <c:pt idx="4830">
                  <c:v>2529</c:v>
                </c:pt>
                <c:pt idx="4831">
                  <c:v>2530</c:v>
                </c:pt>
                <c:pt idx="4832">
                  <c:v>2531</c:v>
                </c:pt>
                <c:pt idx="4833">
                  <c:v>2532</c:v>
                </c:pt>
                <c:pt idx="4834">
                  <c:v>2533</c:v>
                </c:pt>
                <c:pt idx="4835">
                  <c:v>2533</c:v>
                </c:pt>
                <c:pt idx="4836">
                  <c:v>2533</c:v>
                </c:pt>
                <c:pt idx="4837">
                  <c:v>2534</c:v>
                </c:pt>
                <c:pt idx="4838">
                  <c:v>2535</c:v>
                </c:pt>
                <c:pt idx="4839">
                  <c:v>2536</c:v>
                </c:pt>
                <c:pt idx="4840">
                  <c:v>2537</c:v>
                </c:pt>
                <c:pt idx="4841">
                  <c:v>2537</c:v>
                </c:pt>
                <c:pt idx="4842">
                  <c:v>2538</c:v>
                </c:pt>
                <c:pt idx="4843">
                  <c:v>2538</c:v>
                </c:pt>
                <c:pt idx="4844">
                  <c:v>2538</c:v>
                </c:pt>
                <c:pt idx="4845">
                  <c:v>2538</c:v>
                </c:pt>
                <c:pt idx="4846">
                  <c:v>2538</c:v>
                </c:pt>
                <c:pt idx="4847">
                  <c:v>2539</c:v>
                </c:pt>
                <c:pt idx="4848">
                  <c:v>2539</c:v>
                </c:pt>
                <c:pt idx="4849">
                  <c:v>2539</c:v>
                </c:pt>
                <c:pt idx="4850">
                  <c:v>2540</c:v>
                </c:pt>
                <c:pt idx="4851">
                  <c:v>2540</c:v>
                </c:pt>
                <c:pt idx="4852">
                  <c:v>2540</c:v>
                </c:pt>
                <c:pt idx="4853">
                  <c:v>2541</c:v>
                </c:pt>
                <c:pt idx="4854">
                  <c:v>2541</c:v>
                </c:pt>
                <c:pt idx="4855">
                  <c:v>2541</c:v>
                </c:pt>
                <c:pt idx="4856">
                  <c:v>2541</c:v>
                </c:pt>
                <c:pt idx="4857">
                  <c:v>2542</c:v>
                </c:pt>
                <c:pt idx="4858">
                  <c:v>2543</c:v>
                </c:pt>
                <c:pt idx="4859">
                  <c:v>2544</c:v>
                </c:pt>
                <c:pt idx="4860">
                  <c:v>2544</c:v>
                </c:pt>
                <c:pt idx="4861">
                  <c:v>2544</c:v>
                </c:pt>
                <c:pt idx="4862">
                  <c:v>2544</c:v>
                </c:pt>
                <c:pt idx="4863">
                  <c:v>2545</c:v>
                </c:pt>
                <c:pt idx="4864">
                  <c:v>2546</c:v>
                </c:pt>
                <c:pt idx="4865">
                  <c:v>2546</c:v>
                </c:pt>
                <c:pt idx="4866">
                  <c:v>2546</c:v>
                </c:pt>
                <c:pt idx="4867">
                  <c:v>2547</c:v>
                </c:pt>
                <c:pt idx="4868">
                  <c:v>2548</c:v>
                </c:pt>
                <c:pt idx="4869">
                  <c:v>2549</c:v>
                </c:pt>
                <c:pt idx="4870">
                  <c:v>2550</c:v>
                </c:pt>
                <c:pt idx="4871">
                  <c:v>2551</c:v>
                </c:pt>
                <c:pt idx="4872">
                  <c:v>2551</c:v>
                </c:pt>
                <c:pt idx="4873">
                  <c:v>2552</c:v>
                </c:pt>
                <c:pt idx="4874">
                  <c:v>2552</c:v>
                </c:pt>
                <c:pt idx="4875">
                  <c:v>2552</c:v>
                </c:pt>
                <c:pt idx="4876">
                  <c:v>2553</c:v>
                </c:pt>
                <c:pt idx="4877">
                  <c:v>2554</c:v>
                </c:pt>
                <c:pt idx="4878">
                  <c:v>2554</c:v>
                </c:pt>
                <c:pt idx="4879">
                  <c:v>2554</c:v>
                </c:pt>
                <c:pt idx="4880">
                  <c:v>2554</c:v>
                </c:pt>
                <c:pt idx="4881">
                  <c:v>2554</c:v>
                </c:pt>
                <c:pt idx="4882">
                  <c:v>2555</c:v>
                </c:pt>
                <c:pt idx="4883">
                  <c:v>2555</c:v>
                </c:pt>
                <c:pt idx="4884">
                  <c:v>2556</c:v>
                </c:pt>
                <c:pt idx="4885">
                  <c:v>2556</c:v>
                </c:pt>
                <c:pt idx="4886">
                  <c:v>2557</c:v>
                </c:pt>
                <c:pt idx="4887">
                  <c:v>2558</c:v>
                </c:pt>
                <c:pt idx="4888">
                  <c:v>2559</c:v>
                </c:pt>
                <c:pt idx="4889">
                  <c:v>2560</c:v>
                </c:pt>
                <c:pt idx="4890">
                  <c:v>2561</c:v>
                </c:pt>
                <c:pt idx="4891">
                  <c:v>2561</c:v>
                </c:pt>
                <c:pt idx="4892">
                  <c:v>2561</c:v>
                </c:pt>
                <c:pt idx="4893">
                  <c:v>2561</c:v>
                </c:pt>
                <c:pt idx="4894">
                  <c:v>2561</c:v>
                </c:pt>
                <c:pt idx="4895">
                  <c:v>2562</c:v>
                </c:pt>
                <c:pt idx="4896">
                  <c:v>2562</c:v>
                </c:pt>
                <c:pt idx="4897">
                  <c:v>2563</c:v>
                </c:pt>
                <c:pt idx="4898">
                  <c:v>2563</c:v>
                </c:pt>
                <c:pt idx="4899">
                  <c:v>2563</c:v>
                </c:pt>
                <c:pt idx="4900">
                  <c:v>2564</c:v>
                </c:pt>
                <c:pt idx="4901">
                  <c:v>2564</c:v>
                </c:pt>
                <c:pt idx="4902">
                  <c:v>2564</c:v>
                </c:pt>
                <c:pt idx="4903">
                  <c:v>2564</c:v>
                </c:pt>
                <c:pt idx="4904">
                  <c:v>2565</c:v>
                </c:pt>
                <c:pt idx="4905">
                  <c:v>2566</c:v>
                </c:pt>
                <c:pt idx="4906">
                  <c:v>2567</c:v>
                </c:pt>
                <c:pt idx="4907">
                  <c:v>2568</c:v>
                </c:pt>
                <c:pt idx="4908">
                  <c:v>2569</c:v>
                </c:pt>
                <c:pt idx="4909">
                  <c:v>2570</c:v>
                </c:pt>
                <c:pt idx="4910">
                  <c:v>2571</c:v>
                </c:pt>
                <c:pt idx="4911">
                  <c:v>2572</c:v>
                </c:pt>
                <c:pt idx="4912">
                  <c:v>2573</c:v>
                </c:pt>
                <c:pt idx="4913">
                  <c:v>2574</c:v>
                </c:pt>
                <c:pt idx="4914">
                  <c:v>2575</c:v>
                </c:pt>
                <c:pt idx="4915">
                  <c:v>2576</c:v>
                </c:pt>
                <c:pt idx="4916">
                  <c:v>2577</c:v>
                </c:pt>
                <c:pt idx="4917">
                  <c:v>2578</c:v>
                </c:pt>
                <c:pt idx="4918">
                  <c:v>2579</c:v>
                </c:pt>
                <c:pt idx="4919">
                  <c:v>2580</c:v>
                </c:pt>
                <c:pt idx="4920">
                  <c:v>2581</c:v>
                </c:pt>
                <c:pt idx="4921">
                  <c:v>2582</c:v>
                </c:pt>
                <c:pt idx="4922">
                  <c:v>2582</c:v>
                </c:pt>
                <c:pt idx="4923">
                  <c:v>2582</c:v>
                </c:pt>
                <c:pt idx="4924">
                  <c:v>2582</c:v>
                </c:pt>
                <c:pt idx="4925">
                  <c:v>2583</c:v>
                </c:pt>
                <c:pt idx="4926">
                  <c:v>2584</c:v>
                </c:pt>
                <c:pt idx="4927">
                  <c:v>2585</c:v>
                </c:pt>
                <c:pt idx="4928">
                  <c:v>2586</c:v>
                </c:pt>
                <c:pt idx="4929">
                  <c:v>2587</c:v>
                </c:pt>
                <c:pt idx="4930">
                  <c:v>2587</c:v>
                </c:pt>
                <c:pt idx="4931">
                  <c:v>2588</c:v>
                </c:pt>
                <c:pt idx="4932">
                  <c:v>2589</c:v>
                </c:pt>
                <c:pt idx="4933">
                  <c:v>2590</c:v>
                </c:pt>
                <c:pt idx="4934">
                  <c:v>2591</c:v>
                </c:pt>
                <c:pt idx="4935">
                  <c:v>2592</c:v>
                </c:pt>
                <c:pt idx="4936">
                  <c:v>2593</c:v>
                </c:pt>
                <c:pt idx="4937">
                  <c:v>2594</c:v>
                </c:pt>
                <c:pt idx="4938">
                  <c:v>2595</c:v>
                </c:pt>
                <c:pt idx="4939">
                  <c:v>2596</c:v>
                </c:pt>
                <c:pt idx="4940">
                  <c:v>2596</c:v>
                </c:pt>
                <c:pt idx="4941">
                  <c:v>2597</c:v>
                </c:pt>
                <c:pt idx="4942">
                  <c:v>2597</c:v>
                </c:pt>
                <c:pt idx="4943">
                  <c:v>2598</c:v>
                </c:pt>
                <c:pt idx="4944">
                  <c:v>2599</c:v>
                </c:pt>
                <c:pt idx="4945">
                  <c:v>2599</c:v>
                </c:pt>
                <c:pt idx="4946">
                  <c:v>2600</c:v>
                </c:pt>
                <c:pt idx="4947">
                  <c:v>2601</c:v>
                </c:pt>
                <c:pt idx="4948">
                  <c:v>2601</c:v>
                </c:pt>
                <c:pt idx="4949">
                  <c:v>2601</c:v>
                </c:pt>
                <c:pt idx="4950">
                  <c:v>2601</c:v>
                </c:pt>
                <c:pt idx="4951">
                  <c:v>2602</c:v>
                </c:pt>
                <c:pt idx="4952">
                  <c:v>2603</c:v>
                </c:pt>
                <c:pt idx="4953">
                  <c:v>2603</c:v>
                </c:pt>
                <c:pt idx="4954">
                  <c:v>2603</c:v>
                </c:pt>
                <c:pt idx="4955">
                  <c:v>2603</c:v>
                </c:pt>
                <c:pt idx="4956">
                  <c:v>2604</c:v>
                </c:pt>
                <c:pt idx="4957">
                  <c:v>2605</c:v>
                </c:pt>
                <c:pt idx="4958">
                  <c:v>2606</c:v>
                </c:pt>
                <c:pt idx="4959">
                  <c:v>2606</c:v>
                </c:pt>
                <c:pt idx="4960">
                  <c:v>2607</c:v>
                </c:pt>
                <c:pt idx="4961">
                  <c:v>2608</c:v>
                </c:pt>
                <c:pt idx="4962">
                  <c:v>2609</c:v>
                </c:pt>
                <c:pt idx="4963">
                  <c:v>2609</c:v>
                </c:pt>
                <c:pt idx="4964">
                  <c:v>2609</c:v>
                </c:pt>
                <c:pt idx="4965">
                  <c:v>2610</c:v>
                </c:pt>
                <c:pt idx="4966">
                  <c:v>2611</c:v>
                </c:pt>
                <c:pt idx="4967">
                  <c:v>2612</c:v>
                </c:pt>
                <c:pt idx="4968">
                  <c:v>2613</c:v>
                </c:pt>
                <c:pt idx="4969">
                  <c:v>2614</c:v>
                </c:pt>
                <c:pt idx="4970">
                  <c:v>2614</c:v>
                </c:pt>
                <c:pt idx="4971">
                  <c:v>2614</c:v>
                </c:pt>
                <c:pt idx="4972">
                  <c:v>2614</c:v>
                </c:pt>
                <c:pt idx="4973">
                  <c:v>2615</c:v>
                </c:pt>
                <c:pt idx="4974">
                  <c:v>2615</c:v>
                </c:pt>
                <c:pt idx="4975">
                  <c:v>2616</c:v>
                </c:pt>
                <c:pt idx="4976">
                  <c:v>2616</c:v>
                </c:pt>
                <c:pt idx="4977">
                  <c:v>2617</c:v>
                </c:pt>
                <c:pt idx="4978">
                  <c:v>2618</c:v>
                </c:pt>
                <c:pt idx="4979">
                  <c:v>2619</c:v>
                </c:pt>
                <c:pt idx="4980">
                  <c:v>2620</c:v>
                </c:pt>
                <c:pt idx="4981">
                  <c:v>2621</c:v>
                </c:pt>
                <c:pt idx="4982">
                  <c:v>2621</c:v>
                </c:pt>
                <c:pt idx="4983">
                  <c:v>2622</c:v>
                </c:pt>
                <c:pt idx="4984">
                  <c:v>2623</c:v>
                </c:pt>
                <c:pt idx="4985">
                  <c:v>2624</c:v>
                </c:pt>
                <c:pt idx="4986">
                  <c:v>2625</c:v>
                </c:pt>
                <c:pt idx="4987">
                  <c:v>2626</c:v>
                </c:pt>
                <c:pt idx="4988">
                  <c:v>2627</c:v>
                </c:pt>
                <c:pt idx="4989">
                  <c:v>2627</c:v>
                </c:pt>
                <c:pt idx="4990">
                  <c:v>2628</c:v>
                </c:pt>
                <c:pt idx="4991">
                  <c:v>2628</c:v>
                </c:pt>
                <c:pt idx="4992">
                  <c:v>2629</c:v>
                </c:pt>
                <c:pt idx="4993">
                  <c:v>2630</c:v>
                </c:pt>
                <c:pt idx="4994">
                  <c:v>2631</c:v>
                </c:pt>
                <c:pt idx="4995">
                  <c:v>2631</c:v>
                </c:pt>
                <c:pt idx="4996">
                  <c:v>2631</c:v>
                </c:pt>
                <c:pt idx="4997">
                  <c:v>2632</c:v>
                </c:pt>
                <c:pt idx="4998">
                  <c:v>2632</c:v>
                </c:pt>
                <c:pt idx="4999">
                  <c:v>2633</c:v>
                </c:pt>
                <c:pt idx="5000">
                  <c:v>2634</c:v>
                </c:pt>
                <c:pt idx="5001">
                  <c:v>2635</c:v>
                </c:pt>
                <c:pt idx="5002">
                  <c:v>2636</c:v>
                </c:pt>
                <c:pt idx="5003">
                  <c:v>2637</c:v>
                </c:pt>
                <c:pt idx="5004">
                  <c:v>2638</c:v>
                </c:pt>
                <c:pt idx="5005">
                  <c:v>2639</c:v>
                </c:pt>
                <c:pt idx="5006">
                  <c:v>2640</c:v>
                </c:pt>
                <c:pt idx="5007">
                  <c:v>2641</c:v>
                </c:pt>
                <c:pt idx="5008">
                  <c:v>2642</c:v>
                </c:pt>
                <c:pt idx="5009">
                  <c:v>2643</c:v>
                </c:pt>
                <c:pt idx="5010">
                  <c:v>2644</c:v>
                </c:pt>
                <c:pt idx="5011">
                  <c:v>2645</c:v>
                </c:pt>
                <c:pt idx="5012">
                  <c:v>2646</c:v>
                </c:pt>
                <c:pt idx="5013">
                  <c:v>2647</c:v>
                </c:pt>
                <c:pt idx="5014">
                  <c:v>2648</c:v>
                </c:pt>
                <c:pt idx="5015">
                  <c:v>2649</c:v>
                </c:pt>
                <c:pt idx="5016">
                  <c:v>2650</c:v>
                </c:pt>
                <c:pt idx="5017">
                  <c:v>2651</c:v>
                </c:pt>
                <c:pt idx="5018">
                  <c:v>2652</c:v>
                </c:pt>
                <c:pt idx="5019">
                  <c:v>2653</c:v>
                </c:pt>
                <c:pt idx="5020">
                  <c:v>2654</c:v>
                </c:pt>
                <c:pt idx="5021">
                  <c:v>2655</c:v>
                </c:pt>
                <c:pt idx="5022">
                  <c:v>2656</c:v>
                </c:pt>
                <c:pt idx="5023">
                  <c:v>2657</c:v>
                </c:pt>
                <c:pt idx="5024">
                  <c:v>2658</c:v>
                </c:pt>
                <c:pt idx="5025">
                  <c:v>2659</c:v>
                </c:pt>
                <c:pt idx="5026">
                  <c:v>2660</c:v>
                </c:pt>
                <c:pt idx="5027">
                  <c:v>2661</c:v>
                </c:pt>
                <c:pt idx="5028">
                  <c:v>2662</c:v>
                </c:pt>
                <c:pt idx="5029">
                  <c:v>2663</c:v>
                </c:pt>
                <c:pt idx="5030">
                  <c:v>2663</c:v>
                </c:pt>
                <c:pt idx="5031">
                  <c:v>2663</c:v>
                </c:pt>
                <c:pt idx="5032">
                  <c:v>2663</c:v>
                </c:pt>
                <c:pt idx="5033">
                  <c:v>2663</c:v>
                </c:pt>
                <c:pt idx="5034">
                  <c:v>2663</c:v>
                </c:pt>
                <c:pt idx="5035">
                  <c:v>2664</c:v>
                </c:pt>
                <c:pt idx="5036">
                  <c:v>2665</c:v>
                </c:pt>
                <c:pt idx="5037">
                  <c:v>2666</c:v>
                </c:pt>
                <c:pt idx="5038">
                  <c:v>2667</c:v>
                </c:pt>
                <c:pt idx="5039">
                  <c:v>2668</c:v>
                </c:pt>
                <c:pt idx="5040">
                  <c:v>2669</c:v>
                </c:pt>
                <c:pt idx="5041">
                  <c:v>2670</c:v>
                </c:pt>
                <c:pt idx="5042">
                  <c:v>2671</c:v>
                </c:pt>
                <c:pt idx="5043">
                  <c:v>2672</c:v>
                </c:pt>
                <c:pt idx="5044">
                  <c:v>2673</c:v>
                </c:pt>
                <c:pt idx="5045">
                  <c:v>2674</c:v>
                </c:pt>
                <c:pt idx="5046">
                  <c:v>2675</c:v>
                </c:pt>
                <c:pt idx="5047">
                  <c:v>2676</c:v>
                </c:pt>
                <c:pt idx="5048">
                  <c:v>2677</c:v>
                </c:pt>
                <c:pt idx="5049">
                  <c:v>2677</c:v>
                </c:pt>
                <c:pt idx="5050">
                  <c:v>2678</c:v>
                </c:pt>
                <c:pt idx="5051">
                  <c:v>2679</c:v>
                </c:pt>
                <c:pt idx="5052">
                  <c:v>2680</c:v>
                </c:pt>
                <c:pt idx="5053">
                  <c:v>2681</c:v>
                </c:pt>
                <c:pt idx="5054">
                  <c:v>2682</c:v>
                </c:pt>
                <c:pt idx="5055">
                  <c:v>2683</c:v>
                </c:pt>
                <c:pt idx="5056">
                  <c:v>2684</c:v>
                </c:pt>
                <c:pt idx="5057">
                  <c:v>2685</c:v>
                </c:pt>
                <c:pt idx="5058">
                  <c:v>2686</c:v>
                </c:pt>
                <c:pt idx="5059">
                  <c:v>2687</c:v>
                </c:pt>
                <c:pt idx="5060">
                  <c:v>2687</c:v>
                </c:pt>
                <c:pt idx="5061">
                  <c:v>2688</c:v>
                </c:pt>
                <c:pt idx="5062">
                  <c:v>2689</c:v>
                </c:pt>
                <c:pt idx="5063">
                  <c:v>2690</c:v>
                </c:pt>
                <c:pt idx="5064">
                  <c:v>2691</c:v>
                </c:pt>
                <c:pt idx="5065">
                  <c:v>2692</c:v>
                </c:pt>
                <c:pt idx="5066">
                  <c:v>2693</c:v>
                </c:pt>
                <c:pt idx="5067">
                  <c:v>2693</c:v>
                </c:pt>
                <c:pt idx="5068">
                  <c:v>2694</c:v>
                </c:pt>
                <c:pt idx="5069">
                  <c:v>2695</c:v>
                </c:pt>
                <c:pt idx="5070">
                  <c:v>2695</c:v>
                </c:pt>
                <c:pt idx="5071">
                  <c:v>2696</c:v>
                </c:pt>
                <c:pt idx="5072">
                  <c:v>2696</c:v>
                </c:pt>
                <c:pt idx="5073">
                  <c:v>2697</c:v>
                </c:pt>
                <c:pt idx="5074">
                  <c:v>2698</c:v>
                </c:pt>
                <c:pt idx="5075">
                  <c:v>2699</c:v>
                </c:pt>
                <c:pt idx="5076">
                  <c:v>2700</c:v>
                </c:pt>
                <c:pt idx="5077">
                  <c:v>2701</c:v>
                </c:pt>
                <c:pt idx="5078">
                  <c:v>2702</c:v>
                </c:pt>
                <c:pt idx="5079">
                  <c:v>2703</c:v>
                </c:pt>
                <c:pt idx="5080">
                  <c:v>2704</c:v>
                </c:pt>
                <c:pt idx="5081">
                  <c:v>2705</c:v>
                </c:pt>
                <c:pt idx="5082">
                  <c:v>2705</c:v>
                </c:pt>
                <c:pt idx="5083">
                  <c:v>2706</c:v>
                </c:pt>
                <c:pt idx="5084">
                  <c:v>2706</c:v>
                </c:pt>
                <c:pt idx="5085">
                  <c:v>2707</c:v>
                </c:pt>
                <c:pt idx="5086">
                  <c:v>2708</c:v>
                </c:pt>
                <c:pt idx="5087">
                  <c:v>2709</c:v>
                </c:pt>
                <c:pt idx="5088">
                  <c:v>2710</c:v>
                </c:pt>
                <c:pt idx="5089">
                  <c:v>2711</c:v>
                </c:pt>
                <c:pt idx="5090">
                  <c:v>2712</c:v>
                </c:pt>
                <c:pt idx="5091">
                  <c:v>2713</c:v>
                </c:pt>
                <c:pt idx="5092">
                  <c:v>2714</c:v>
                </c:pt>
                <c:pt idx="5093">
                  <c:v>2715</c:v>
                </c:pt>
                <c:pt idx="5094">
                  <c:v>2716</c:v>
                </c:pt>
                <c:pt idx="5095">
                  <c:v>2717</c:v>
                </c:pt>
                <c:pt idx="5096">
                  <c:v>2718</c:v>
                </c:pt>
                <c:pt idx="5097">
                  <c:v>2719</c:v>
                </c:pt>
                <c:pt idx="5098">
                  <c:v>2720</c:v>
                </c:pt>
                <c:pt idx="5099">
                  <c:v>2721</c:v>
                </c:pt>
                <c:pt idx="5100">
                  <c:v>2722</c:v>
                </c:pt>
                <c:pt idx="5101">
                  <c:v>2723</c:v>
                </c:pt>
                <c:pt idx="5102">
                  <c:v>2724</c:v>
                </c:pt>
                <c:pt idx="5103">
                  <c:v>2725</c:v>
                </c:pt>
                <c:pt idx="5104">
                  <c:v>2726</c:v>
                </c:pt>
                <c:pt idx="5105">
                  <c:v>2727</c:v>
                </c:pt>
                <c:pt idx="5106">
                  <c:v>2728</c:v>
                </c:pt>
                <c:pt idx="5107">
                  <c:v>2729</c:v>
                </c:pt>
                <c:pt idx="5108">
                  <c:v>2729</c:v>
                </c:pt>
                <c:pt idx="5109">
                  <c:v>2730</c:v>
                </c:pt>
                <c:pt idx="5110">
                  <c:v>2731</c:v>
                </c:pt>
                <c:pt idx="5111">
                  <c:v>2732</c:v>
                </c:pt>
                <c:pt idx="5112">
                  <c:v>2733</c:v>
                </c:pt>
                <c:pt idx="5113">
                  <c:v>2734</c:v>
                </c:pt>
                <c:pt idx="5114">
                  <c:v>2735</c:v>
                </c:pt>
                <c:pt idx="5115">
                  <c:v>2736</c:v>
                </c:pt>
                <c:pt idx="5116">
                  <c:v>2737</c:v>
                </c:pt>
                <c:pt idx="5117">
                  <c:v>2738</c:v>
                </c:pt>
                <c:pt idx="5118">
                  <c:v>2739</c:v>
                </c:pt>
                <c:pt idx="5119">
                  <c:v>2740</c:v>
                </c:pt>
                <c:pt idx="5120">
                  <c:v>2741</c:v>
                </c:pt>
                <c:pt idx="5121">
                  <c:v>2742</c:v>
                </c:pt>
                <c:pt idx="5122">
                  <c:v>2743</c:v>
                </c:pt>
                <c:pt idx="5123">
                  <c:v>2744</c:v>
                </c:pt>
                <c:pt idx="5124">
                  <c:v>2745</c:v>
                </c:pt>
                <c:pt idx="5125">
                  <c:v>2746</c:v>
                </c:pt>
                <c:pt idx="5126">
                  <c:v>2747</c:v>
                </c:pt>
                <c:pt idx="5127">
                  <c:v>2748</c:v>
                </c:pt>
                <c:pt idx="5128">
                  <c:v>2749</c:v>
                </c:pt>
                <c:pt idx="5129">
                  <c:v>2750</c:v>
                </c:pt>
                <c:pt idx="5130">
                  <c:v>2751</c:v>
                </c:pt>
                <c:pt idx="5131">
                  <c:v>2751</c:v>
                </c:pt>
                <c:pt idx="5132">
                  <c:v>2752</c:v>
                </c:pt>
                <c:pt idx="5133">
                  <c:v>2753</c:v>
                </c:pt>
                <c:pt idx="5134">
                  <c:v>2753</c:v>
                </c:pt>
                <c:pt idx="5135">
                  <c:v>2753</c:v>
                </c:pt>
                <c:pt idx="5136">
                  <c:v>2753</c:v>
                </c:pt>
                <c:pt idx="5137">
                  <c:v>2753</c:v>
                </c:pt>
                <c:pt idx="5138">
                  <c:v>2753</c:v>
                </c:pt>
                <c:pt idx="5139">
                  <c:v>2753</c:v>
                </c:pt>
                <c:pt idx="5140">
                  <c:v>2753</c:v>
                </c:pt>
                <c:pt idx="5141">
                  <c:v>2753</c:v>
                </c:pt>
                <c:pt idx="5142">
                  <c:v>2753</c:v>
                </c:pt>
                <c:pt idx="5143">
                  <c:v>2753</c:v>
                </c:pt>
                <c:pt idx="5144">
                  <c:v>2753</c:v>
                </c:pt>
                <c:pt idx="5145">
                  <c:v>2754</c:v>
                </c:pt>
                <c:pt idx="5146">
                  <c:v>2755</c:v>
                </c:pt>
                <c:pt idx="5147">
                  <c:v>2756</c:v>
                </c:pt>
                <c:pt idx="5148">
                  <c:v>2757</c:v>
                </c:pt>
                <c:pt idx="5149">
                  <c:v>2757</c:v>
                </c:pt>
                <c:pt idx="5150">
                  <c:v>2758</c:v>
                </c:pt>
                <c:pt idx="5151">
                  <c:v>2759</c:v>
                </c:pt>
                <c:pt idx="5152">
                  <c:v>2759</c:v>
                </c:pt>
                <c:pt idx="5153">
                  <c:v>2759</c:v>
                </c:pt>
                <c:pt idx="5154">
                  <c:v>2759</c:v>
                </c:pt>
                <c:pt idx="5155">
                  <c:v>2760</c:v>
                </c:pt>
                <c:pt idx="5156">
                  <c:v>2760</c:v>
                </c:pt>
                <c:pt idx="5157">
                  <c:v>2761</c:v>
                </c:pt>
                <c:pt idx="5158">
                  <c:v>2762</c:v>
                </c:pt>
                <c:pt idx="5159">
                  <c:v>2763</c:v>
                </c:pt>
                <c:pt idx="5160">
                  <c:v>2764</c:v>
                </c:pt>
                <c:pt idx="5161">
                  <c:v>2764</c:v>
                </c:pt>
                <c:pt idx="5162">
                  <c:v>2764</c:v>
                </c:pt>
                <c:pt idx="5163">
                  <c:v>2764</c:v>
                </c:pt>
                <c:pt idx="5164">
                  <c:v>2764</c:v>
                </c:pt>
                <c:pt idx="5165">
                  <c:v>2765</c:v>
                </c:pt>
                <c:pt idx="5166">
                  <c:v>2765</c:v>
                </c:pt>
                <c:pt idx="5167">
                  <c:v>2766</c:v>
                </c:pt>
                <c:pt idx="5168">
                  <c:v>2767</c:v>
                </c:pt>
                <c:pt idx="5169">
                  <c:v>2768</c:v>
                </c:pt>
                <c:pt idx="5170">
                  <c:v>2769</c:v>
                </c:pt>
                <c:pt idx="5171">
                  <c:v>2770</c:v>
                </c:pt>
                <c:pt idx="5172">
                  <c:v>2771</c:v>
                </c:pt>
                <c:pt idx="5173">
                  <c:v>2772</c:v>
                </c:pt>
                <c:pt idx="5174">
                  <c:v>2772</c:v>
                </c:pt>
                <c:pt idx="5175">
                  <c:v>2773</c:v>
                </c:pt>
                <c:pt idx="5176">
                  <c:v>2774</c:v>
                </c:pt>
                <c:pt idx="5177">
                  <c:v>2774</c:v>
                </c:pt>
                <c:pt idx="5178">
                  <c:v>2774</c:v>
                </c:pt>
                <c:pt idx="5179">
                  <c:v>2774</c:v>
                </c:pt>
                <c:pt idx="5180">
                  <c:v>2774</c:v>
                </c:pt>
                <c:pt idx="5181">
                  <c:v>2774</c:v>
                </c:pt>
                <c:pt idx="5182">
                  <c:v>2774</c:v>
                </c:pt>
                <c:pt idx="5183">
                  <c:v>2774</c:v>
                </c:pt>
                <c:pt idx="5184">
                  <c:v>2774</c:v>
                </c:pt>
                <c:pt idx="5185">
                  <c:v>2774</c:v>
                </c:pt>
                <c:pt idx="5186">
                  <c:v>2774</c:v>
                </c:pt>
                <c:pt idx="5187">
                  <c:v>2774</c:v>
                </c:pt>
                <c:pt idx="5188">
                  <c:v>2774</c:v>
                </c:pt>
                <c:pt idx="5189">
                  <c:v>2775</c:v>
                </c:pt>
                <c:pt idx="5190">
                  <c:v>2775</c:v>
                </c:pt>
                <c:pt idx="5191">
                  <c:v>2775</c:v>
                </c:pt>
                <c:pt idx="5192">
                  <c:v>2775</c:v>
                </c:pt>
                <c:pt idx="5193">
                  <c:v>2775</c:v>
                </c:pt>
                <c:pt idx="5194">
                  <c:v>2775</c:v>
                </c:pt>
                <c:pt idx="5195">
                  <c:v>2775</c:v>
                </c:pt>
                <c:pt idx="5196">
                  <c:v>2776</c:v>
                </c:pt>
                <c:pt idx="5197">
                  <c:v>2776</c:v>
                </c:pt>
                <c:pt idx="5198">
                  <c:v>2776</c:v>
                </c:pt>
                <c:pt idx="5199">
                  <c:v>2776</c:v>
                </c:pt>
                <c:pt idx="5200">
                  <c:v>2776</c:v>
                </c:pt>
                <c:pt idx="5201">
                  <c:v>2776</c:v>
                </c:pt>
                <c:pt idx="5202">
                  <c:v>2776</c:v>
                </c:pt>
                <c:pt idx="5203">
                  <c:v>2776</c:v>
                </c:pt>
                <c:pt idx="5204">
                  <c:v>2776</c:v>
                </c:pt>
                <c:pt idx="5205">
                  <c:v>2776</c:v>
                </c:pt>
                <c:pt idx="5206">
                  <c:v>2776</c:v>
                </c:pt>
                <c:pt idx="5207">
                  <c:v>2776</c:v>
                </c:pt>
                <c:pt idx="5208">
                  <c:v>2777</c:v>
                </c:pt>
                <c:pt idx="5209">
                  <c:v>2778</c:v>
                </c:pt>
                <c:pt idx="5210">
                  <c:v>2778</c:v>
                </c:pt>
                <c:pt idx="5211">
                  <c:v>2778</c:v>
                </c:pt>
                <c:pt idx="5212">
                  <c:v>2779</c:v>
                </c:pt>
                <c:pt idx="5213">
                  <c:v>2779</c:v>
                </c:pt>
                <c:pt idx="5214">
                  <c:v>2779</c:v>
                </c:pt>
                <c:pt idx="5215">
                  <c:v>2779</c:v>
                </c:pt>
                <c:pt idx="5216">
                  <c:v>2780</c:v>
                </c:pt>
                <c:pt idx="5217">
                  <c:v>2781</c:v>
                </c:pt>
                <c:pt idx="5218">
                  <c:v>2782</c:v>
                </c:pt>
                <c:pt idx="5219">
                  <c:v>2782</c:v>
                </c:pt>
                <c:pt idx="5220">
                  <c:v>2783</c:v>
                </c:pt>
                <c:pt idx="5221">
                  <c:v>2784</c:v>
                </c:pt>
                <c:pt idx="5222">
                  <c:v>2785</c:v>
                </c:pt>
                <c:pt idx="5223">
                  <c:v>2785</c:v>
                </c:pt>
                <c:pt idx="5224">
                  <c:v>2785</c:v>
                </c:pt>
                <c:pt idx="5225">
                  <c:v>2785</c:v>
                </c:pt>
                <c:pt idx="5226">
                  <c:v>2785</c:v>
                </c:pt>
                <c:pt idx="5227">
                  <c:v>2786</c:v>
                </c:pt>
                <c:pt idx="5228">
                  <c:v>2786</c:v>
                </c:pt>
                <c:pt idx="5229">
                  <c:v>2786</c:v>
                </c:pt>
                <c:pt idx="5230">
                  <c:v>2787</c:v>
                </c:pt>
                <c:pt idx="5231">
                  <c:v>2787</c:v>
                </c:pt>
                <c:pt idx="5232">
                  <c:v>2787</c:v>
                </c:pt>
                <c:pt idx="5233">
                  <c:v>2788</c:v>
                </c:pt>
                <c:pt idx="5234">
                  <c:v>2788</c:v>
                </c:pt>
                <c:pt idx="5235">
                  <c:v>2788</c:v>
                </c:pt>
                <c:pt idx="5236">
                  <c:v>2788</c:v>
                </c:pt>
                <c:pt idx="5237">
                  <c:v>2789</c:v>
                </c:pt>
                <c:pt idx="5238">
                  <c:v>2789</c:v>
                </c:pt>
                <c:pt idx="5239">
                  <c:v>2789</c:v>
                </c:pt>
                <c:pt idx="5240">
                  <c:v>2790</c:v>
                </c:pt>
                <c:pt idx="5241">
                  <c:v>2790</c:v>
                </c:pt>
                <c:pt idx="5242">
                  <c:v>2791</c:v>
                </c:pt>
                <c:pt idx="5243">
                  <c:v>2792</c:v>
                </c:pt>
                <c:pt idx="5244">
                  <c:v>2793</c:v>
                </c:pt>
                <c:pt idx="5245">
                  <c:v>2794</c:v>
                </c:pt>
                <c:pt idx="5246">
                  <c:v>2795</c:v>
                </c:pt>
                <c:pt idx="5247">
                  <c:v>2796</c:v>
                </c:pt>
                <c:pt idx="5248">
                  <c:v>2797</c:v>
                </c:pt>
                <c:pt idx="5249">
                  <c:v>2797</c:v>
                </c:pt>
                <c:pt idx="5250">
                  <c:v>2798</c:v>
                </c:pt>
                <c:pt idx="5251">
                  <c:v>2799</c:v>
                </c:pt>
                <c:pt idx="5252">
                  <c:v>2800</c:v>
                </c:pt>
                <c:pt idx="5253">
                  <c:v>2801</c:v>
                </c:pt>
                <c:pt idx="5254">
                  <c:v>2802</c:v>
                </c:pt>
                <c:pt idx="5255">
                  <c:v>2803</c:v>
                </c:pt>
                <c:pt idx="5256">
                  <c:v>2804</c:v>
                </c:pt>
                <c:pt idx="5257">
                  <c:v>2805</c:v>
                </c:pt>
                <c:pt idx="5258">
                  <c:v>2806</c:v>
                </c:pt>
                <c:pt idx="5259">
                  <c:v>2807</c:v>
                </c:pt>
                <c:pt idx="5260">
                  <c:v>2808</c:v>
                </c:pt>
                <c:pt idx="5261">
                  <c:v>2809</c:v>
                </c:pt>
                <c:pt idx="5262">
                  <c:v>2810</c:v>
                </c:pt>
                <c:pt idx="5263">
                  <c:v>2811</c:v>
                </c:pt>
                <c:pt idx="5264">
                  <c:v>2812</c:v>
                </c:pt>
                <c:pt idx="5265">
                  <c:v>2813</c:v>
                </c:pt>
                <c:pt idx="5266">
                  <c:v>2814</c:v>
                </c:pt>
                <c:pt idx="5267">
                  <c:v>2815</c:v>
                </c:pt>
                <c:pt idx="5268">
                  <c:v>2816</c:v>
                </c:pt>
                <c:pt idx="5269">
                  <c:v>2816</c:v>
                </c:pt>
                <c:pt idx="5270">
                  <c:v>2816</c:v>
                </c:pt>
                <c:pt idx="5271">
                  <c:v>2817</c:v>
                </c:pt>
                <c:pt idx="5272">
                  <c:v>2818</c:v>
                </c:pt>
                <c:pt idx="5273">
                  <c:v>2819</c:v>
                </c:pt>
                <c:pt idx="5274">
                  <c:v>2820</c:v>
                </c:pt>
                <c:pt idx="5275">
                  <c:v>2821</c:v>
                </c:pt>
                <c:pt idx="5276">
                  <c:v>2822</c:v>
                </c:pt>
                <c:pt idx="5277">
                  <c:v>2823</c:v>
                </c:pt>
                <c:pt idx="5278">
                  <c:v>2824</c:v>
                </c:pt>
                <c:pt idx="5279">
                  <c:v>2825</c:v>
                </c:pt>
                <c:pt idx="5280">
                  <c:v>2826</c:v>
                </c:pt>
                <c:pt idx="5281">
                  <c:v>2827</c:v>
                </c:pt>
                <c:pt idx="5282">
                  <c:v>2828</c:v>
                </c:pt>
                <c:pt idx="5283">
                  <c:v>2829</c:v>
                </c:pt>
                <c:pt idx="5284">
                  <c:v>2830</c:v>
                </c:pt>
                <c:pt idx="5285">
                  <c:v>2831</c:v>
                </c:pt>
                <c:pt idx="5286">
                  <c:v>2832</c:v>
                </c:pt>
                <c:pt idx="5287">
                  <c:v>2833</c:v>
                </c:pt>
                <c:pt idx="5288">
                  <c:v>2834</c:v>
                </c:pt>
                <c:pt idx="5289">
                  <c:v>2835</c:v>
                </c:pt>
                <c:pt idx="5290">
                  <c:v>2836</c:v>
                </c:pt>
                <c:pt idx="5291">
                  <c:v>2837</c:v>
                </c:pt>
                <c:pt idx="5292">
                  <c:v>2838</c:v>
                </c:pt>
                <c:pt idx="5293">
                  <c:v>2839</c:v>
                </c:pt>
                <c:pt idx="5294">
                  <c:v>2840</c:v>
                </c:pt>
                <c:pt idx="5295">
                  <c:v>2841</c:v>
                </c:pt>
                <c:pt idx="5296">
                  <c:v>2841</c:v>
                </c:pt>
                <c:pt idx="5297">
                  <c:v>2842</c:v>
                </c:pt>
                <c:pt idx="5298">
                  <c:v>2843</c:v>
                </c:pt>
                <c:pt idx="5299">
                  <c:v>2843</c:v>
                </c:pt>
                <c:pt idx="5300">
                  <c:v>2844</c:v>
                </c:pt>
                <c:pt idx="5301">
                  <c:v>2845</c:v>
                </c:pt>
                <c:pt idx="5302">
                  <c:v>2845</c:v>
                </c:pt>
                <c:pt idx="5303">
                  <c:v>2846</c:v>
                </c:pt>
                <c:pt idx="5304">
                  <c:v>2847</c:v>
                </c:pt>
                <c:pt idx="5305">
                  <c:v>2847</c:v>
                </c:pt>
                <c:pt idx="5306">
                  <c:v>2847</c:v>
                </c:pt>
                <c:pt idx="5307">
                  <c:v>2848</c:v>
                </c:pt>
                <c:pt idx="5308">
                  <c:v>2849</c:v>
                </c:pt>
                <c:pt idx="5309">
                  <c:v>2849</c:v>
                </c:pt>
                <c:pt idx="5310">
                  <c:v>2849</c:v>
                </c:pt>
                <c:pt idx="5311">
                  <c:v>2849</c:v>
                </c:pt>
                <c:pt idx="5312">
                  <c:v>2849</c:v>
                </c:pt>
                <c:pt idx="5313">
                  <c:v>2849</c:v>
                </c:pt>
                <c:pt idx="5314">
                  <c:v>2849</c:v>
                </c:pt>
                <c:pt idx="5315">
                  <c:v>2849</c:v>
                </c:pt>
                <c:pt idx="5316">
                  <c:v>2849</c:v>
                </c:pt>
                <c:pt idx="5317">
                  <c:v>2849</c:v>
                </c:pt>
                <c:pt idx="5318">
                  <c:v>2849</c:v>
                </c:pt>
                <c:pt idx="5319">
                  <c:v>2849</c:v>
                </c:pt>
                <c:pt idx="5320">
                  <c:v>2850</c:v>
                </c:pt>
                <c:pt idx="5321">
                  <c:v>2850</c:v>
                </c:pt>
                <c:pt idx="5322">
                  <c:v>2851</c:v>
                </c:pt>
                <c:pt idx="5323">
                  <c:v>2852</c:v>
                </c:pt>
                <c:pt idx="5324">
                  <c:v>2853</c:v>
                </c:pt>
                <c:pt idx="5325">
                  <c:v>2853</c:v>
                </c:pt>
                <c:pt idx="5326">
                  <c:v>2853</c:v>
                </c:pt>
                <c:pt idx="5327">
                  <c:v>2854</c:v>
                </c:pt>
                <c:pt idx="5328">
                  <c:v>2855</c:v>
                </c:pt>
                <c:pt idx="5329">
                  <c:v>2856</c:v>
                </c:pt>
                <c:pt idx="5330">
                  <c:v>2856</c:v>
                </c:pt>
                <c:pt idx="5331">
                  <c:v>2856</c:v>
                </c:pt>
                <c:pt idx="5332">
                  <c:v>2856</c:v>
                </c:pt>
                <c:pt idx="5333">
                  <c:v>2856</c:v>
                </c:pt>
                <c:pt idx="5334">
                  <c:v>2857</c:v>
                </c:pt>
                <c:pt idx="5335">
                  <c:v>2857</c:v>
                </c:pt>
                <c:pt idx="5336">
                  <c:v>2857</c:v>
                </c:pt>
                <c:pt idx="5337">
                  <c:v>2857</c:v>
                </c:pt>
                <c:pt idx="5338">
                  <c:v>2858</c:v>
                </c:pt>
                <c:pt idx="5339">
                  <c:v>2859</c:v>
                </c:pt>
                <c:pt idx="5340">
                  <c:v>2859</c:v>
                </c:pt>
                <c:pt idx="5341">
                  <c:v>2860</c:v>
                </c:pt>
                <c:pt idx="5342">
                  <c:v>2860</c:v>
                </c:pt>
                <c:pt idx="5343">
                  <c:v>2861</c:v>
                </c:pt>
                <c:pt idx="5344">
                  <c:v>2861</c:v>
                </c:pt>
                <c:pt idx="5345">
                  <c:v>2862</c:v>
                </c:pt>
                <c:pt idx="5346">
                  <c:v>2863</c:v>
                </c:pt>
                <c:pt idx="5347">
                  <c:v>2864</c:v>
                </c:pt>
                <c:pt idx="5348">
                  <c:v>2865</c:v>
                </c:pt>
                <c:pt idx="5349">
                  <c:v>2866</c:v>
                </c:pt>
                <c:pt idx="5350">
                  <c:v>2867</c:v>
                </c:pt>
                <c:pt idx="5351">
                  <c:v>2868</c:v>
                </c:pt>
                <c:pt idx="5352">
                  <c:v>2868</c:v>
                </c:pt>
                <c:pt idx="5353">
                  <c:v>2869</c:v>
                </c:pt>
                <c:pt idx="5354">
                  <c:v>2869</c:v>
                </c:pt>
                <c:pt idx="5355">
                  <c:v>2869</c:v>
                </c:pt>
                <c:pt idx="5356">
                  <c:v>2869</c:v>
                </c:pt>
                <c:pt idx="5357">
                  <c:v>2870</c:v>
                </c:pt>
                <c:pt idx="5358">
                  <c:v>2870</c:v>
                </c:pt>
                <c:pt idx="5359">
                  <c:v>2870</c:v>
                </c:pt>
                <c:pt idx="5360">
                  <c:v>2871</c:v>
                </c:pt>
                <c:pt idx="5361">
                  <c:v>2872</c:v>
                </c:pt>
                <c:pt idx="5362">
                  <c:v>2873</c:v>
                </c:pt>
                <c:pt idx="5363">
                  <c:v>2873</c:v>
                </c:pt>
                <c:pt idx="5364">
                  <c:v>2873</c:v>
                </c:pt>
                <c:pt idx="5365">
                  <c:v>2873</c:v>
                </c:pt>
                <c:pt idx="5366">
                  <c:v>2873</c:v>
                </c:pt>
                <c:pt idx="5367">
                  <c:v>2874</c:v>
                </c:pt>
                <c:pt idx="5368">
                  <c:v>2875</c:v>
                </c:pt>
                <c:pt idx="5369">
                  <c:v>2876</c:v>
                </c:pt>
                <c:pt idx="5370">
                  <c:v>2877</c:v>
                </c:pt>
                <c:pt idx="5371">
                  <c:v>2878</c:v>
                </c:pt>
                <c:pt idx="5372">
                  <c:v>2878</c:v>
                </c:pt>
                <c:pt idx="5373">
                  <c:v>2878</c:v>
                </c:pt>
                <c:pt idx="5374">
                  <c:v>2878</c:v>
                </c:pt>
                <c:pt idx="5375">
                  <c:v>2878</c:v>
                </c:pt>
                <c:pt idx="5376">
                  <c:v>2878</c:v>
                </c:pt>
                <c:pt idx="5377">
                  <c:v>2879</c:v>
                </c:pt>
                <c:pt idx="5378">
                  <c:v>2880</c:v>
                </c:pt>
                <c:pt idx="5379">
                  <c:v>2880</c:v>
                </c:pt>
                <c:pt idx="5380">
                  <c:v>2881</c:v>
                </c:pt>
                <c:pt idx="5381">
                  <c:v>2881</c:v>
                </c:pt>
                <c:pt idx="5382">
                  <c:v>2881</c:v>
                </c:pt>
                <c:pt idx="5383">
                  <c:v>2881</c:v>
                </c:pt>
                <c:pt idx="5384">
                  <c:v>2881</c:v>
                </c:pt>
                <c:pt idx="5385">
                  <c:v>2881</c:v>
                </c:pt>
                <c:pt idx="5386">
                  <c:v>2881</c:v>
                </c:pt>
                <c:pt idx="5387">
                  <c:v>2882</c:v>
                </c:pt>
                <c:pt idx="5388">
                  <c:v>2882</c:v>
                </c:pt>
                <c:pt idx="5389">
                  <c:v>2883</c:v>
                </c:pt>
                <c:pt idx="5390">
                  <c:v>2884</c:v>
                </c:pt>
                <c:pt idx="5391">
                  <c:v>2884</c:v>
                </c:pt>
                <c:pt idx="5392">
                  <c:v>2885</c:v>
                </c:pt>
                <c:pt idx="5393">
                  <c:v>2886</c:v>
                </c:pt>
                <c:pt idx="5394">
                  <c:v>2887</c:v>
                </c:pt>
                <c:pt idx="5395">
                  <c:v>2888</c:v>
                </c:pt>
                <c:pt idx="5396">
                  <c:v>2889</c:v>
                </c:pt>
                <c:pt idx="5397">
                  <c:v>2889</c:v>
                </c:pt>
                <c:pt idx="5398">
                  <c:v>2890</c:v>
                </c:pt>
                <c:pt idx="5399">
                  <c:v>2891</c:v>
                </c:pt>
                <c:pt idx="5400">
                  <c:v>2892</c:v>
                </c:pt>
                <c:pt idx="5401">
                  <c:v>2893</c:v>
                </c:pt>
                <c:pt idx="5402">
                  <c:v>2893</c:v>
                </c:pt>
                <c:pt idx="5403">
                  <c:v>2894</c:v>
                </c:pt>
                <c:pt idx="5404">
                  <c:v>2894</c:v>
                </c:pt>
                <c:pt idx="5405">
                  <c:v>2894</c:v>
                </c:pt>
                <c:pt idx="5406">
                  <c:v>2894</c:v>
                </c:pt>
                <c:pt idx="5407">
                  <c:v>2894</c:v>
                </c:pt>
                <c:pt idx="5408">
                  <c:v>2894</c:v>
                </c:pt>
                <c:pt idx="5409">
                  <c:v>2895</c:v>
                </c:pt>
                <c:pt idx="5410">
                  <c:v>2896</c:v>
                </c:pt>
                <c:pt idx="5411">
                  <c:v>2896</c:v>
                </c:pt>
                <c:pt idx="5412">
                  <c:v>2896</c:v>
                </c:pt>
                <c:pt idx="5413">
                  <c:v>2897</c:v>
                </c:pt>
                <c:pt idx="5414">
                  <c:v>2897</c:v>
                </c:pt>
                <c:pt idx="5415">
                  <c:v>2898</c:v>
                </c:pt>
                <c:pt idx="5416">
                  <c:v>2899</c:v>
                </c:pt>
                <c:pt idx="5417">
                  <c:v>2900</c:v>
                </c:pt>
                <c:pt idx="5418">
                  <c:v>2900</c:v>
                </c:pt>
                <c:pt idx="5419">
                  <c:v>2900</c:v>
                </c:pt>
                <c:pt idx="5420">
                  <c:v>2900</c:v>
                </c:pt>
                <c:pt idx="5421">
                  <c:v>2901</c:v>
                </c:pt>
                <c:pt idx="5422">
                  <c:v>2902</c:v>
                </c:pt>
                <c:pt idx="5423">
                  <c:v>2902</c:v>
                </c:pt>
                <c:pt idx="5424">
                  <c:v>2902</c:v>
                </c:pt>
                <c:pt idx="5425">
                  <c:v>2903</c:v>
                </c:pt>
                <c:pt idx="5426">
                  <c:v>2903</c:v>
                </c:pt>
                <c:pt idx="5427">
                  <c:v>2903</c:v>
                </c:pt>
                <c:pt idx="5428">
                  <c:v>2904</c:v>
                </c:pt>
                <c:pt idx="5429">
                  <c:v>2904</c:v>
                </c:pt>
                <c:pt idx="5430">
                  <c:v>2904</c:v>
                </c:pt>
                <c:pt idx="5431">
                  <c:v>2904</c:v>
                </c:pt>
                <c:pt idx="5432">
                  <c:v>2905</c:v>
                </c:pt>
                <c:pt idx="5433">
                  <c:v>2905</c:v>
                </c:pt>
                <c:pt idx="5434">
                  <c:v>2905</c:v>
                </c:pt>
                <c:pt idx="5435">
                  <c:v>2906</c:v>
                </c:pt>
                <c:pt idx="5436">
                  <c:v>2906</c:v>
                </c:pt>
                <c:pt idx="5437">
                  <c:v>2907</c:v>
                </c:pt>
                <c:pt idx="5438">
                  <c:v>2907</c:v>
                </c:pt>
                <c:pt idx="5439">
                  <c:v>2907</c:v>
                </c:pt>
                <c:pt idx="5440">
                  <c:v>2908</c:v>
                </c:pt>
                <c:pt idx="5441">
                  <c:v>2909</c:v>
                </c:pt>
                <c:pt idx="5442">
                  <c:v>2910</c:v>
                </c:pt>
                <c:pt idx="5443">
                  <c:v>2910</c:v>
                </c:pt>
                <c:pt idx="5444">
                  <c:v>2911</c:v>
                </c:pt>
                <c:pt idx="5445">
                  <c:v>2911</c:v>
                </c:pt>
                <c:pt idx="5446">
                  <c:v>2911</c:v>
                </c:pt>
                <c:pt idx="5447">
                  <c:v>2912</c:v>
                </c:pt>
                <c:pt idx="5448">
                  <c:v>2912</c:v>
                </c:pt>
                <c:pt idx="5449">
                  <c:v>2912</c:v>
                </c:pt>
                <c:pt idx="5450">
                  <c:v>2912</c:v>
                </c:pt>
                <c:pt idx="5451">
                  <c:v>2912</c:v>
                </c:pt>
                <c:pt idx="5452">
                  <c:v>2912</c:v>
                </c:pt>
                <c:pt idx="5453">
                  <c:v>2913</c:v>
                </c:pt>
                <c:pt idx="5454">
                  <c:v>2914</c:v>
                </c:pt>
                <c:pt idx="5455">
                  <c:v>2915</c:v>
                </c:pt>
                <c:pt idx="5456">
                  <c:v>2916</c:v>
                </c:pt>
                <c:pt idx="5457">
                  <c:v>2917</c:v>
                </c:pt>
                <c:pt idx="5458">
                  <c:v>2917</c:v>
                </c:pt>
                <c:pt idx="5459">
                  <c:v>2917</c:v>
                </c:pt>
                <c:pt idx="5460">
                  <c:v>2917</c:v>
                </c:pt>
                <c:pt idx="5461">
                  <c:v>2918</c:v>
                </c:pt>
                <c:pt idx="5462">
                  <c:v>2919</c:v>
                </c:pt>
                <c:pt idx="5463">
                  <c:v>2920</c:v>
                </c:pt>
                <c:pt idx="5464">
                  <c:v>2920</c:v>
                </c:pt>
                <c:pt idx="5465">
                  <c:v>2920</c:v>
                </c:pt>
                <c:pt idx="5466">
                  <c:v>2921</c:v>
                </c:pt>
                <c:pt idx="5467">
                  <c:v>2921</c:v>
                </c:pt>
                <c:pt idx="5468">
                  <c:v>2921</c:v>
                </c:pt>
                <c:pt idx="5469">
                  <c:v>2922</c:v>
                </c:pt>
                <c:pt idx="5470">
                  <c:v>2923</c:v>
                </c:pt>
                <c:pt idx="5471">
                  <c:v>2924</c:v>
                </c:pt>
                <c:pt idx="5472">
                  <c:v>2925</c:v>
                </c:pt>
                <c:pt idx="5473">
                  <c:v>2925</c:v>
                </c:pt>
                <c:pt idx="5474">
                  <c:v>2926</c:v>
                </c:pt>
                <c:pt idx="5475">
                  <c:v>2926</c:v>
                </c:pt>
                <c:pt idx="5476">
                  <c:v>2926</c:v>
                </c:pt>
                <c:pt idx="5477">
                  <c:v>2926</c:v>
                </c:pt>
                <c:pt idx="5478">
                  <c:v>2926</c:v>
                </c:pt>
                <c:pt idx="5479">
                  <c:v>2926</c:v>
                </c:pt>
                <c:pt idx="5480">
                  <c:v>2926</c:v>
                </c:pt>
                <c:pt idx="5481">
                  <c:v>2926</c:v>
                </c:pt>
                <c:pt idx="5482">
                  <c:v>2926</c:v>
                </c:pt>
                <c:pt idx="5483">
                  <c:v>2926</c:v>
                </c:pt>
                <c:pt idx="5484">
                  <c:v>2926</c:v>
                </c:pt>
                <c:pt idx="5485">
                  <c:v>2926</c:v>
                </c:pt>
                <c:pt idx="5486">
                  <c:v>2926</c:v>
                </c:pt>
                <c:pt idx="5487">
                  <c:v>2926</c:v>
                </c:pt>
                <c:pt idx="5488">
                  <c:v>2926</c:v>
                </c:pt>
                <c:pt idx="5489">
                  <c:v>2926</c:v>
                </c:pt>
                <c:pt idx="5490">
                  <c:v>2926</c:v>
                </c:pt>
                <c:pt idx="5491">
                  <c:v>2926</c:v>
                </c:pt>
                <c:pt idx="5492">
                  <c:v>2926</c:v>
                </c:pt>
                <c:pt idx="5493">
                  <c:v>2926</c:v>
                </c:pt>
                <c:pt idx="5494">
                  <c:v>2926</c:v>
                </c:pt>
                <c:pt idx="5495">
                  <c:v>2927</c:v>
                </c:pt>
                <c:pt idx="5496">
                  <c:v>2928</c:v>
                </c:pt>
                <c:pt idx="5497">
                  <c:v>2929</c:v>
                </c:pt>
                <c:pt idx="5498">
                  <c:v>2930</c:v>
                </c:pt>
                <c:pt idx="5499">
                  <c:v>2931</c:v>
                </c:pt>
                <c:pt idx="5500">
                  <c:v>2931</c:v>
                </c:pt>
                <c:pt idx="5501">
                  <c:v>2931</c:v>
                </c:pt>
                <c:pt idx="5502">
                  <c:v>2932</c:v>
                </c:pt>
                <c:pt idx="5503">
                  <c:v>2933</c:v>
                </c:pt>
                <c:pt idx="5504">
                  <c:v>2934</c:v>
                </c:pt>
                <c:pt idx="5505">
                  <c:v>2935</c:v>
                </c:pt>
                <c:pt idx="5506">
                  <c:v>2936</c:v>
                </c:pt>
                <c:pt idx="5507">
                  <c:v>2937</c:v>
                </c:pt>
                <c:pt idx="5508">
                  <c:v>2938</c:v>
                </c:pt>
                <c:pt idx="5509">
                  <c:v>2939</c:v>
                </c:pt>
                <c:pt idx="5510">
                  <c:v>2940</c:v>
                </c:pt>
                <c:pt idx="5511">
                  <c:v>2941</c:v>
                </c:pt>
                <c:pt idx="5512">
                  <c:v>2942</c:v>
                </c:pt>
                <c:pt idx="5513">
                  <c:v>2943</c:v>
                </c:pt>
                <c:pt idx="5514">
                  <c:v>2944</c:v>
                </c:pt>
                <c:pt idx="5515">
                  <c:v>2945</c:v>
                </c:pt>
                <c:pt idx="5516">
                  <c:v>2945</c:v>
                </c:pt>
                <c:pt idx="5517">
                  <c:v>2946</c:v>
                </c:pt>
                <c:pt idx="5518">
                  <c:v>2946</c:v>
                </c:pt>
                <c:pt idx="5519">
                  <c:v>2947</c:v>
                </c:pt>
                <c:pt idx="5520">
                  <c:v>2948</c:v>
                </c:pt>
                <c:pt idx="5521">
                  <c:v>2949</c:v>
                </c:pt>
                <c:pt idx="5522">
                  <c:v>2950</c:v>
                </c:pt>
                <c:pt idx="5523">
                  <c:v>2951</c:v>
                </c:pt>
                <c:pt idx="5524">
                  <c:v>2952</c:v>
                </c:pt>
                <c:pt idx="5525">
                  <c:v>2953</c:v>
                </c:pt>
                <c:pt idx="5526">
                  <c:v>2954</c:v>
                </c:pt>
                <c:pt idx="5527">
                  <c:v>2955</c:v>
                </c:pt>
                <c:pt idx="5528">
                  <c:v>2956</c:v>
                </c:pt>
                <c:pt idx="5529">
                  <c:v>2957</c:v>
                </c:pt>
                <c:pt idx="5530">
                  <c:v>2958</c:v>
                </c:pt>
                <c:pt idx="5531">
                  <c:v>2959</c:v>
                </c:pt>
                <c:pt idx="5532">
                  <c:v>2959</c:v>
                </c:pt>
                <c:pt idx="5533">
                  <c:v>2959</c:v>
                </c:pt>
                <c:pt idx="5534">
                  <c:v>2959</c:v>
                </c:pt>
                <c:pt idx="5535">
                  <c:v>2959</c:v>
                </c:pt>
                <c:pt idx="5536">
                  <c:v>2960</c:v>
                </c:pt>
                <c:pt idx="5537">
                  <c:v>2961</c:v>
                </c:pt>
                <c:pt idx="5538">
                  <c:v>2962</c:v>
                </c:pt>
                <c:pt idx="5539">
                  <c:v>2963</c:v>
                </c:pt>
                <c:pt idx="5540">
                  <c:v>2964</c:v>
                </c:pt>
                <c:pt idx="5541">
                  <c:v>2965</c:v>
                </c:pt>
                <c:pt idx="5542">
                  <c:v>2965</c:v>
                </c:pt>
                <c:pt idx="5543">
                  <c:v>2966</c:v>
                </c:pt>
                <c:pt idx="5544">
                  <c:v>2967</c:v>
                </c:pt>
                <c:pt idx="5545">
                  <c:v>2968</c:v>
                </c:pt>
                <c:pt idx="5546">
                  <c:v>2968</c:v>
                </c:pt>
                <c:pt idx="5547">
                  <c:v>2969</c:v>
                </c:pt>
                <c:pt idx="5548">
                  <c:v>2969</c:v>
                </c:pt>
                <c:pt idx="5549">
                  <c:v>2970</c:v>
                </c:pt>
                <c:pt idx="5550">
                  <c:v>2970</c:v>
                </c:pt>
                <c:pt idx="5551">
                  <c:v>2971</c:v>
                </c:pt>
                <c:pt idx="5552">
                  <c:v>2972</c:v>
                </c:pt>
                <c:pt idx="5553">
                  <c:v>2972</c:v>
                </c:pt>
                <c:pt idx="5554">
                  <c:v>2973</c:v>
                </c:pt>
                <c:pt idx="5555">
                  <c:v>2974</c:v>
                </c:pt>
                <c:pt idx="5556">
                  <c:v>2974</c:v>
                </c:pt>
                <c:pt idx="5557">
                  <c:v>2974</c:v>
                </c:pt>
                <c:pt idx="5558">
                  <c:v>2975</c:v>
                </c:pt>
                <c:pt idx="5559">
                  <c:v>2976</c:v>
                </c:pt>
                <c:pt idx="5560">
                  <c:v>2977</c:v>
                </c:pt>
                <c:pt idx="5561">
                  <c:v>2978</c:v>
                </c:pt>
                <c:pt idx="5562">
                  <c:v>2979</c:v>
                </c:pt>
                <c:pt idx="5563">
                  <c:v>2980</c:v>
                </c:pt>
                <c:pt idx="5564">
                  <c:v>2980</c:v>
                </c:pt>
                <c:pt idx="5565">
                  <c:v>2981</c:v>
                </c:pt>
                <c:pt idx="5566">
                  <c:v>2982</c:v>
                </c:pt>
                <c:pt idx="5567">
                  <c:v>2983</c:v>
                </c:pt>
                <c:pt idx="5568">
                  <c:v>2984</c:v>
                </c:pt>
                <c:pt idx="5569">
                  <c:v>2985</c:v>
                </c:pt>
                <c:pt idx="5570">
                  <c:v>2986</c:v>
                </c:pt>
                <c:pt idx="5571">
                  <c:v>2987</c:v>
                </c:pt>
                <c:pt idx="5572">
                  <c:v>2988</c:v>
                </c:pt>
                <c:pt idx="5573">
                  <c:v>2989</c:v>
                </c:pt>
                <c:pt idx="5574">
                  <c:v>2989</c:v>
                </c:pt>
                <c:pt idx="5575">
                  <c:v>2989</c:v>
                </c:pt>
                <c:pt idx="5576">
                  <c:v>2990</c:v>
                </c:pt>
                <c:pt idx="5577">
                  <c:v>2990</c:v>
                </c:pt>
                <c:pt idx="5578">
                  <c:v>2991</c:v>
                </c:pt>
                <c:pt idx="5579">
                  <c:v>2991</c:v>
                </c:pt>
                <c:pt idx="5580">
                  <c:v>2991</c:v>
                </c:pt>
                <c:pt idx="5581">
                  <c:v>2992</c:v>
                </c:pt>
                <c:pt idx="5582">
                  <c:v>2992</c:v>
                </c:pt>
                <c:pt idx="5583">
                  <c:v>2993</c:v>
                </c:pt>
                <c:pt idx="5584">
                  <c:v>2994</c:v>
                </c:pt>
                <c:pt idx="5585">
                  <c:v>2994</c:v>
                </c:pt>
                <c:pt idx="5586">
                  <c:v>2995</c:v>
                </c:pt>
                <c:pt idx="5587">
                  <c:v>2996</c:v>
                </c:pt>
                <c:pt idx="5588">
                  <c:v>2996</c:v>
                </c:pt>
                <c:pt idx="5589">
                  <c:v>2997</c:v>
                </c:pt>
                <c:pt idx="5590">
                  <c:v>2997</c:v>
                </c:pt>
                <c:pt idx="5591">
                  <c:v>2998</c:v>
                </c:pt>
                <c:pt idx="5592">
                  <c:v>2999</c:v>
                </c:pt>
                <c:pt idx="5593">
                  <c:v>2999</c:v>
                </c:pt>
                <c:pt idx="5594">
                  <c:v>2999</c:v>
                </c:pt>
                <c:pt idx="5595">
                  <c:v>2999</c:v>
                </c:pt>
                <c:pt idx="5596">
                  <c:v>2999</c:v>
                </c:pt>
                <c:pt idx="5597">
                  <c:v>2999</c:v>
                </c:pt>
                <c:pt idx="5598">
                  <c:v>2999</c:v>
                </c:pt>
                <c:pt idx="5599">
                  <c:v>2999</c:v>
                </c:pt>
                <c:pt idx="5600">
                  <c:v>3000</c:v>
                </c:pt>
                <c:pt idx="5601">
                  <c:v>3001</c:v>
                </c:pt>
                <c:pt idx="5602">
                  <c:v>3001</c:v>
                </c:pt>
                <c:pt idx="5603">
                  <c:v>3001</c:v>
                </c:pt>
                <c:pt idx="5604">
                  <c:v>3001</c:v>
                </c:pt>
                <c:pt idx="5605">
                  <c:v>3002</c:v>
                </c:pt>
                <c:pt idx="5606">
                  <c:v>3003</c:v>
                </c:pt>
                <c:pt idx="5607">
                  <c:v>3004</c:v>
                </c:pt>
                <c:pt idx="5608">
                  <c:v>3005</c:v>
                </c:pt>
                <c:pt idx="5609">
                  <c:v>3006</c:v>
                </c:pt>
                <c:pt idx="5610">
                  <c:v>3007</c:v>
                </c:pt>
                <c:pt idx="5611">
                  <c:v>3008</c:v>
                </c:pt>
                <c:pt idx="5612">
                  <c:v>3008</c:v>
                </c:pt>
                <c:pt idx="5613">
                  <c:v>3009</c:v>
                </c:pt>
                <c:pt idx="5614">
                  <c:v>3009</c:v>
                </c:pt>
                <c:pt idx="5615">
                  <c:v>3009</c:v>
                </c:pt>
                <c:pt idx="5616">
                  <c:v>3009</c:v>
                </c:pt>
                <c:pt idx="5617">
                  <c:v>3009</c:v>
                </c:pt>
                <c:pt idx="5618">
                  <c:v>3010</c:v>
                </c:pt>
                <c:pt idx="5619">
                  <c:v>3011</c:v>
                </c:pt>
                <c:pt idx="5620">
                  <c:v>3012</c:v>
                </c:pt>
                <c:pt idx="5621">
                  <c:v>3013</c:v>
                </c:pt>
                <c:pt idx="5622">
                  <c:v>3013</c:v>
                </c:pt>
                <c:pt idx="5623">
                  <c:v>3014</c:v>
                </c:pt>
                <c:pt idx="5624">
                  <c:v>3015</c:v>
                </c:pt>
                <c:pt idx="5625">
                  <c:v>3016</c:v>
                </c:pt>
                <c:pt idx="5626">
                  <c:v>3017</c:v>
                </c:pt>
                <c:pt idx="5627">
                  <c:v>3017</c:v>
                </c:pt>
                <c:pt idx="5628">
                  <c:v>3017</c:v>
                </c:pt>
                <c:pt idx="5629">
                  <c:v>3017</c:v>
                </c:pt>
                <c:pt idx="5630">
                  <c:v>3018</c:v>
                </c:pt>
                <c:pt idx="5631">
                  <c:v>3018</c:v>
                </c:pt>
                <c:pt idx="5632">
                  <c:v>3018</c:v>
                </c:pt>
                <c:pt idx="5633">
                  <c:v>3018</c:v>
                </c:pt>
                <c:pt idx="5634">
                  <c:v>3019</c:v>
                </c:pt>
                <c:pt idx="5635">
                  <c:v>3020</c:v>
                </c:pt>
                <c:pt idx="5636">
                  <c:v>3020</c:v>
                </c:pt>
                <c:pt idx="5637">
                  <c:v>3021</c:v>
                </c:pt>
                <c:pt idx="5638">
                  <c:v>3021</c:v>
                </c:pt>
                <c:pt idx="5639">
                  <c:v>3021</c:v>
                </c:pt>
                <c:pt idx="5640">
                  <c:v>3021</c:v>
                </c:pt>
                <c:pt idx="5641">
                  <c:v>3021</c:v>
                </c:pt>
                <c:pt idx="5642">
                  <c:v>3022</c:v>
                </c:pt>
                <c:pt idx="5643">
                  <c:v>3022</c:v>
                </c:pt>
                <c:pt idx="5644">
                  <c:v>3022</c:v>
                </c:pt>
                <c:pt idx="5645">
                  <c:v>3022</c:v>
                </c:pt>
                <c:pt idx="5646">
                  <c:v>3022</c:v>
                </c:pt>
                <c:pt idx="5647">
                  <c:v>3022</c:v>
                </c:pt>
                <c:pt idx="5648">
                  <c:v>3023</c:v>
                </c:pt>
                <c:pt idx="5649">
                  <c:v>3024</c:v>
                </c:pt>
                <c:pt idx="5650">
                  <c:v>3025</c:v>
                </c:pt>
                <c:pt idx="5651">
                  <c:v>3026</c:v>
                </c:pt>
                <c:pt idx="5652">
                  <c:v>3027</c:v>
                </c:pt>
                <c:pt idx="5653">
                  <c:v>3028</c:v>
                </c:pt>
                <c:pt idx="5654">
                  <c:v>3029</c:v>
                </c:pt>
                <c:pt idx="5655">
                  <c:v>3030</c:v>
                </c:pt>
                <c:pt idx="5656">
                  <c:v>3031</c:v>
                </c:pt>
                <c:pt idx="5657">
                  <c:v>3032</c:v>
                </c:pt>
                <c:pt idx="5658">
                  <c:v>3033</c:v>
                </c:pt>
                <c:pt idx="5659">
                  <c:v>3034</c:v>
                </c:pt>
                <c:pt idx="5660">
                  <c:v>3035</c:v>
                </c:pt>
                <c:pt idx="5661">
                  <c:v>3036</c:v>
                </c:pt>
                <c:pt idx="5662">
                  <c:v>3037</c:v>
                </c:pt>
                <c:pt idx="5663">
                  <c:v>3037</c:v>
                </c:pt>
                <c:pt idx="5664">
                  <c:v>3038</c:v>
                </c:pt>
                <c:pt idx="5665">
                  <c:v>3038</c:v>
                </c:pt>
                <c:pt idx="5666">
                  <c:v>3039</c:v>
                </c:pt>
                <c:pt idx="5667">
                  <c:v>3040</c:v>
                </c:pt>
                <c:pt idx="5668">
                  <c:v>3040</c:v>
                </c:pt>
                <c:pt idx="5669">
                  <c:v>3040</c:v>
                </c:pt>
                <c:pt idx="5670">
                  <c:v>3041</c:v>
                </c:pt>
                <c:pt idx="5671">
                  <c:v>3042</c:v>
                </c:pt>
                <c:pt idx="5672">
                  <c:v>3042</c:v>
                </c:pt>
                <c:pt idx="5673">
                  <c:v>3042</c:v>
                </c:pt>
                <c:pt idx="5674">
                  <c:v>3042</c:v>
                </c:pt>
                <c:pt idx="5675">
                  <c:v>3042</c:v>
                </c:pt>
                <c:pt idx="5676">
                  <c:v>3042</c:v>
                </c:pt>
                <c:pt idx="5677">
                  <c:v>3042</c:v>
                </c:pt>
                <c:pt idx="5678">
                  <c:v>3042</c:v>
                </c:pt>
                <c:pt idx="5679">
                  <c:v>3042</c:v>
                </c:pt>
                <c:pt idx="5680">
                  <c:v>3042</c:v>
                </c:pt>
                <c:pt idx="5681">
                  <c:v>3043</c:v>
                </c:pt>
                <c:pt idx="5682">
                  <c:v>3044</c:v>
                </c:pt>
                <c:pt idx="5683">
                  <c:v>3045</c:v>
                </c:pt>
                <c:pt idx="5684">
                  <c:v>3045</c:v>
                </c:pt>
                <c:pt idx="5685">
                  <c:v>3046</c:v>
                </c:pt>
                <c:pt idx="5686">
                  <c:v>3047</c:v>
                </c:pt>
                <c:pt idx="5687">
                  <c:v>3047</c:v>
                </c:pt>
                <c:pt idx="5688">
                  <c:v>3048</c:v>
                </c:pt>
                <c:pt idx="5689">
                  <c:v>3049</c:v>
                </c:pt>
                <c:pt idx="5690">
                  <c:v>3050</c:v>
                </c:pt>
                <c:pt idx="5691">
                  <c:v>3050</c:v>
                </c:pt>
                <c:pt idx="5692">
                  <c:v>3050</c:v>
                </c:pt>
                <c:pt idx="5693">
                  <c:v>3050</c:v>
                </c:pt>
                <c:pt idx="5694">
                  <c:v>3050</c:v>
                </c:pt>
                <c:pt idx="5695">
                  <c:v>3050</c:v>
                </c:pt>
                <c:pt idx="5696">
                  <c:v>3051</c:v>
                </c:pt>
                <c:pt idx="5697">
                  <c:v>3052</c:v>
                </c:pt>
                <c:pt idx="5698">
                  <c:v>3052</c:v>
                </c:pt>
                <c:pt idx="5699">
                  <c:v>3052</c:v>
                </c:pt>
                <c:pt idx="5700">
                  <c:v>3052</c:v>
                </c:pt>
                <c:pt idx="5701">
                  <c:v>3053</c:v>
                </c:pt>
                <c:pt idx="5702">
                  <c:v>3054</c:v>
                </c:pt>
                <c:pt idx="5703">
                  <c:v>3055</c:v>
                </c:pt>
                <c:pt idx="5704">
                  <c:v>3056</c:v>
                </c:pt>
                <c:pt idx="5705">
                  <c:v>3057</c:v>
                </c:pt>
                <c:pt idx="5706">
                  <c:v>3057</c:v>
                </c:pt>
                <c:pt idx="5707">
                  <c:v>3057</c:v>
                </c:pt>
                <c:pt idx="5708">
                  <c:v>3058</c:v>
                </c:pt>
                <c:pt idx="5709">
                  <c:v>3059</c:v>
                </c:pt>
                <c:pt idx="5710">
                  <c:v>3059</c:v>
                </c:pt>
                <c:pt idx="5711">
                  <c:v>3059</c:v>
                </c:pt>
                <c:pt idx="5712">
                  <c:v>3059</c:v>
                </c:pt>
                <c:pt idx="5713">
                  <c:v>3060</c:v>
                </c:pt>
                <c:pt idx="5714">
                  <c:v>3061</c:v>
                </c:pt>
                <c:pt idx="5715">
                  <c:v>3062</c:v>
                </c:pt>
                <c:pt idx="5716">
                  <c:v>3063</c:v>
                </c:pt>
                <c:pt idx="5717">
                  <c:v>3064</c:v>
                </c:pt>
                <c:pt idx="5718">
                  <c:v>3065</c:v>
                </c:pt>
                <c:pt idx="5719">
                  <c:v>3065</c:v>
                </c:pt>
                <c:pt idx="5720">
                  <c:v>3065</c:v>
                </c:pt>
                <c:pt idx="5721">
                  <c:v>3065</c:v>
                </c:pt>
                <c:pt idx="5722">
                  <c:v>3065</c:v>
                </c:pt>
                <c:pt idx="5723">
                  <c:v>3066</c:v>
                </c:pt>
                <c:pt idx="5724">
                  <c:v>3066</c:v>
                </c:pt>
                <c:pt idx="5725">
                  <c:v>3066</c:v>
                </c:pt>
                <c:pt idx="5726">
                  <c:v>3066</c:v>
                </c:pt>
                <c:pt idx="5727">
                  <c:v>3066</c:v>
                </c:pt>
                <c:pt idx="5728">
                  <c:v>3066</c:v>
                </c:pt>
                <c:pt idx="5729">
                  <c:v>3066</c:v>
                </c:pt>
                <c:pt idx="5730">
                  <c:v>3067</c:v>
                </c:pt>
                <c:pt idx="5731">
                  <c:v>3067</c:v>
                </c:pt>
                <c:pt idx="5732">
                  <c:v>3068</c:v>
                </c:pt>
                <c:pt idx="5733">
                  <c:v>3068</c:v>
                </c:pt>
                <c:pt idx="5734">
                  <c:v>3068</c:v>
                </c:pt>
                <c:pt idx="5735">
                  <c:v>3068</c:v>
                </c:pt>
                <c:pt idx="5736">
                  <c:v>3068</c:v>
                </c:pt>
                <c:pt idx="5737">
                  <c:v>3069</c:v>
                </c:pt>
                <c:pt idx="5738">
                  <c:v>3070</c:v>
                </c:pt>
                <c:pt idx="5739">
                  <c:v>3071</c:v>
                </c:pt>
                <c:pt idx="5740">
                  <c:v>3072</c:v>
                </c:pt>
                <c:pt idx="5741">
                  <c:v>3072</c:v>
                </c:pt>
                <c:pt idx="5742">
                  <c:v>3072</c:v>
                </c:pt>
                <c:pt idx="5743">
                  <c:v>3072</c:v>
                </c:pt>
                <c:pt idx="5744">
                  <c:v>3073</c:v>
                </c:pt>
                <c:pt idx="5745">
                  <c:v>3074</c:v>
                </c:pt>
                <c:pt idx="5746">
                  <c:v>3074</c:v>
                </c:pt>
                <c:pt idx="5747">
                  <c:v>3074</c:v>
                </c:pt>
                <c:pt idx="5748">
                  <c:v>3074</c:v>
                </c:pt>
                <c:pt idx="5749">
                  <c:v>3075</c:v>
                </c:pt>
                <c:pt idx="5750">
                  <c:v>3075</c:v>
                </c:pt>
                <c:pt idx="5751">
                  <c:v>3075</c:v>
                </c:pt>
                <c:pt idx="5752">
                  <c:v>3075</c:v>
                </c:pt>
                <c:pt idx="5753">
                  <c:v>3075</c:v>
                </c:pt>
                <c:pt idx="5754">
                  <c:v>3075</c:v>
                </c:pt>
                <c:pt idx="5755">
                  <c:v>3075</c:v>
                </c:pt>
                <c:pt idx="5756">
                  <c:v>3075</c:v>
                </c:pt>
                <c:pt idx="5757">
                  <c:v>3075</c:v>
                </c:pt>
                <c:pt idx="5758">
                  <c:v>3075</c:v>
                </c:pt>
                <c:pt idx="5759">
                  <c:v>3075</c:v>
                </c:pt>
                <c:pt idx="5760">
                  <c:v>3075</c:v>
                </c:pt>
                <c:pt idx="5761">
                  <c:v>3075</c:v>
                </c:pt>
                <c:pt idx="5762">
                  <c:v>3075</c:v>
                </c:pt>
                <c:pt idx="5763">
                  <c:v>3075</c:v>
                </c:pt>
                <c:pt idx="5764">
                  <c:v>3075</c:v>
                </c:pt>
                <c:pt idx="5765">
                  <c:v>3075</c:v>
                </c:pt>
                <c:pt idx="5766">
                  <c:v>3076</c:v>
                </c:pt>
                <c:pt idx="5767">
                  <c:v>3077</c:v>
                </c:pt>
                <c:pt idx="5768">
                  <c:v>3077</c:v>
                </c:pt>
                <c:pt idx="5769">
                  <c:v>3078</c:v>
                </c:pt>
                <c:pt idx="5770">
                  <c:v>3079</c:v>
                </c:pt>
                <c:pt idx="5771">
                  <c:v>3080</c:v>
                </c:pt>
                <c:pt idx="5772">
                  <c:v>3081</c:v>
                </c:pt>
                <c:pt idx="5773">
                  <c:v>3082</c:v>
                </c:pt>
                <c:pt idx="5774">
                  <c:v>3083</c:v>
                </c:pt>
                <c:pt idx="5775">
                  <c:v>3084</c:v>
                </c:pt>
                <c:pt idx="5776">
                  <c:v>3084</c:v>
                </c:pt>
                <c:pt idx="5777">
                  <c:v>3084</c:v>
                </c:pt>
                <c:pt idx="5778">
                  <c:v>3085</c:v>
                </c:pt>
                <c:pt idx="5779">
                  <c:v>3085</c:v>
                </c:pt>
                <c:pt idx="5780">
                  <c:v>3085</c:v>
                </c:pt>
                <c:pt idx="5781">
                  <c:v>3086</c:v>
                </c:pt>
                <c:pt idx="5782">
                  <c:v>3086</c:v>
                </c:pt>
                <c:pt idx="5783">
                  <c:v>3087</c:v>
                </c:pt>
                <c:pt idx="5784">
                  <c:v>3087</c:v>
                </c:pt>
                <c:pt idx="5785">
                  <c:v>3088</c:v>
                </c:pt>
                <c:pt idx="5786">
                  <c:v>3089</c:v>
                </c:pt>
                <c:pt idx="5787">
                  <c:v>3090</c:v>
                </c:pt>
                <c:pt idx="5788">
                  <c:v>3090</c:v>
                </c:pt>
                <c:pt idx="5789">
                  <c:v>3091</c:v>
                </c:pt>
                <c:pt idx="5790">
                  <c:v>3092</c:v>
                </c:pt>
                <c:pt idx="5791">
                  <c:v>3093</c:v>
                </c:pt>
                <c:pt idx="5792">
                  <c:v>3094</c:v>
                </c:pt>
                <c:pt idx="5793">
                  <c:v>3095</c:v>
                </c:pt>
                <c:pt idx="5794">
                  <c:v>3096</c:v>
                </c:pt>
                <c:pt idx="5795">
                  <c:v>3097</c:v>
                </c:pt>
                <c:pt idx="5796">
                  <c:v>3097</c:v>
                </c:pt>
                <c:pt idx="5797">
                  <c:v>3098</c:v>
                </c:pt>
                <c:pt idx="5798">
                  <c:v>3099</c:v>
                </c:pt>
                <c:pt idx="5799">
                  <c:v>3100</c:v>
                </c:pt>
                <c:pt idx="5800">
                  <c:v>3100</c:v>
                </c:pt>
                <c:pt idx="5801">
                  <c:v>3101</c:v>
                </c:pt>
                <c:pt idx="5802">
                  <c:v>3102</c:v>
                </c:pt>
                <c:pt idx="5803">
                  <c:v>3102</c:v>
                </c:pt>
                <c:pt idx="5804">
                  <c:v>3103</c:v>
                </c:pt>
                <c:pt idx="5805">
                  <c:v>3104</c:v>
                </c:pt>
                <c:pt idx="5806">
                  <c:v>3104</c:v>
                </c:pt>
                <c:pt idx="5807">
                  <c:v>3105</c:v>
                </c:pt>
                <c:pt idx="5808">
                  <c:v>3106</c:v>
                </c:pt>
                <c:pt idx="5809">
                  <c:v>3107</c:v>
                </c:pt>
                <c:pt idx="5810">
                  <c:v>3108</c:v>
                </c:pt>
                <c:pt idx="5811">
                  <c:v>3109</c:v>
                </c:pt>
                <c:pt idx="5812">
                  <c:v>3109</c:v>
                </c:pt>
                <c:pt idx="5813">
                  <c:v>3109</c:v>
                </c:pt>
                <c:pt idx="5814">
                  <c:v>3110</c:v>
                </c:pt>
                <c:pt idx="5815">
                  <c:v>3111</c:v>
                </c:pt>
                <c:pt idx="5816">
                  <c:v>3112</c:v>
                </c:pt>
                <c:pt idx="5817">
                  <c:v>3113</c:v>
                </c:pt>
                <c:pt idx="5818">
                  <c:v>3114</c:v>
                </c:pt>
                <c:pt idx="5819">
                  <c:v>3115</c:v>
                </c:pt>
                <c:pt idx="5820">
                  <c:v>3115</c:v>
                </c:pt>
                <c:pt idx="5821">
                  <c:v>3116</c:v>
                </c:pt>
                <c:pt idx="5822">
                  <c:v>3117</c:v>
                </c:pt>
                <c:pt idx="5823">
                  <c:v>3118</c:v>
                </c:pt>
                <c:pt idx="5824">
                  <c:v>3119</c:v>
                </c:pt>
                <c:pt idx="5825">
                  <c:v>3120</c:v>
                </c:pt>
                <c:pt idx="5826">
                  <c:v>3121</c:v>
                </c:pt>
                <c:pt idx="5827">
                  <c:v>3122</c:v>
                </c:pt>
                <c:pt idx="5828">
                  <c:v>3123</c:v>
                </c:pt>
                <c:pt idx="5829">
                  <c:v>3124</c:v>
                </c:pt>
                <c:pt idx="5830">
                  <c:v>3125</c:v>
                </c:pt>
                <c:pt idx="5831">
                  <c:v>3126</c:v>
                </c:pt>
                <c:pt idx="5832">
                  <c:v>3126</c:v>
                </c:pt>
                <c:pt idx="5833">
                  <c:v>3126</c:v>
                </c:pt>
                <c:pt idx="5834">
                  <c:v>3126</c:v>
                </c:pt>
                <c:pt idx="5835">
                  <c:v>3127</c:v>
                </c:pt>
                <c:pt idx="5836">
                  <c:v>3127</c:v>
                </c:pt>
                <c:pt idx="5837">
                  <c:v>3127</c:v>
                </c:pt>
                <c:pt idx="5838">
                  <c:v>3127</c:v>
                </c:pt>
                <c:pt idx="5839">
                  <c:v>3127</c:v>
                </c:pt>
                <c:pt idx="5840">
                  <c:v>3128</c:v>
                </c:pt>
                <c:pt idx="5841">
                  <c:v>3129</c:v>
                </c:pt>
                <c:pt idx="5842">
                  <c:v>3129</c:v>
                </c:pt>
                <c:pt idx="5843">
                  <c:v>3130</c:v>
                </c:pt>
                <c:pt idx="5844">
                  <c:v>3131</c:v>
                </c:pt>
                <c:pt idx="5845">
                  <c:v>3132</c:v>
                </c:pt>
                <c:pt idx="5846">
                  <c:v>3132</c:v>
                </c:pt>
                <c:pt idx="5847">
                  <c:v>3133</c:v>
                </c:pt>
                <c:pt idx="5848">
                  <c:v>3134</c:v>
                </c:pt>
                <c:pt idx="5849">
                  <c:v>3134</c:v>
                </c:pt>
                <c:pt idx="5850">
                  <c:v>3134</c:v>
                </c:pt>
                <c:pt idx="5851">
                  <c:v>3134</c:v>
                </c:pt>
                <c:pt idx="5852">
                  <c:v>3135</c:v>
                </c:pt>
                <c:pt idx="5853">
                  <c:v>3136</c:v>
                </c:pt>
                <c:pt idx="5854">
                  <c:v>3137</c:v>
                </c:pt>
                <c:pt idx="5855">
                  <c:v>3138</c:v>
                </c:pt>
                <c:pt idx="5856">
                  <c:v>3139</c:v>
                </c:pt>
                <c:pt idx="5857">
                  <c:v>3140</c:v>
                </c:pt>
                <c:pt idx="5858">
                  <c:v>3141</c:v>
                </c:pt>
                <c:pt idx="5859">
                  <c:v>3142</c:v>
                </c:pt>
                <c:pt idx="5860">
                  <c:v>3142</c:v>
                </c:pt>
                <c:pt idx="5861">
                  <c:v>3143</c:v>
                </c:pt>
                <c:pt idx="5862">
                  <c:v>3144</c:v>
                </c:pt>
                <c:pt idx="5863">
                  <c:v>3145</c:v>
                </c:pt>
                <c:pt idx="5864">
                  <c:v>3146</c:v>
                </c:pt>
                <c:pt idx="5865">
                  <c:v>3147</c:v>
                </c:pt>
                <c:pt idx="5866">
                  <c:v>3148</c:v>
                </c:pt>
                <c:pt idx="5867">
                  <c:v>3149</c:v>
                </c:pt>
                <c:pt idx="5868">
                  <c:v>3150</c:v>
                </c:pt>
                <c:pt idx="5869">
                  <c:v>3151</c:v>
                </c:pt>
                <c:pt idx="5870">
                  <c:v>3152</c:v>
                </c:pt>
                <c:pt idx="5871">
                  <c:v>3153</c:v>
                </c:pt>
                <c:pt idx="5872">
                  <c:v>3154</c:v>
                </c:pt>
                <c:pt idx="5873">
                  <c:v>3155</c:v>
                </c:pt>
                <c:pt idx="5874">
                  <c:v>3156</c:v>
                </c:pt>
                <c:pt idx="5875">
                  <c:v>3157</c:v>
                </c:pt>
                <c:pt idx="5876">
                  <c:v>3158</c:v>
                </c:pt>
                <c:pt idx="5877">
                  <c:v>3159</c:v>
                </c:pt>
                <c:pt idx="5878">
                  <c:v>3160</c:v>
                </c:pt>
                <c:pt idx="5879">
                  <c:v>3161</c:v>
                </c:pt>
                <c:pt idx="5880">
                  <c:v>3162</c:v>
                </c:pt>
                <c:pt idx="5881">
                  <c:v>3163</c:v>
                </c:pt>
                <c:pt idx="5882">
                  <c:v>3163</c:v>
                </c:pt>
                <c:pt idx="5883">
                  <c:v>3164</c:v>
                </c:pt>
                <c:pt idx="5884">
                  <c:v>3165</c:v>
                </c:pt>
                <c:pt idx="5885">
                  <c:v>3165</c:v>
                </c:pt>
                <c:pt idx="5886">
                  <c:v>3166</c:v>
                </c:pt>
                <c:pt idx="5887">
                  <c:v>3167</c:v>
                </c:pt>
                <c:pt idx="5888">
                  <c:v>3168</c:v>
                </c:pt>
                <c:pt idx="5889">
                  <c:v>3168</c:v>
                </c:pt>
                <c:pt idx="5890">
                  <c:v>3169</c:v>
                </c:pt>
                <c:pt idx="5891">
                  <c:v>3170</c:v>
                </c:pt>
                <c:pt idx="5892">
                  <c:v>3171</c:v>
                </c:pt>
                <c:pt idx="5893">
                  <c:v>3171</c:v>
                </c:pt>
                <c:pt idx="5894">
                  <c:v>3172</c:v>
                </c:pt>
                <c:pt idx="5895">
                  <c:v>3173</c:v>
                </c:pt>
                <c:pt idx="5896">
                  <c:v>3174</c:v>
                </c:pt>
                <c:pt idx="5897">
                  <c:v>3174</c:v>
                </c:pt>
                <c:pt idx="5898">
                  <c:v>3175</c:v>
                </c:pt>
                <c:pt idx="5899">
                  <c:v>3176</c:v>
                </c:pt>
                <c:pt idx="5900">
                  <c:v>3176</c:v>
                </c:pt>
                <c:pt idx="5901">
                  <c:v>3177</c:v>
                </c:pt>
                <c:pt idx="5902">
                  <c:v>3178</c:v>
                </c:pt>
                <c:pt idx="5903">
                  <c:v>3179</c:v>
                </c:pt>
                <c:pt idx="5904">
                  <c:v>3180</c:v>
                </c:pt>
                <c:pt idx="5905">
                  <c:v>3181</c:v>
                </c:pt>
                <c:pt idx="5906">
                  <c:v>3182</c:v>
                </c:pt>
                <c:pt idx="5907">
                  <c:v>3183</c:v>
                </c:pt>
                <c:pt idx="5908">
                  <c:v>3184</c:v>
                </c:pt>
                <c:pt idx="5909">
                  <c:v>3185</c:v>
                </c:pt>
                <c:pt idx="5910">
                  <c:v>3186</c:v>
                </c:pt>
                <c:pt idx="5911">
                  <c:v>3187</c:v>
                </c:pt>
                <c:pt idx="5912">
                  <c:v>3188</c:v>
                </c:pt>
                <c:pt idx="5913">
                  <c:v>3189</c:v>
                </c:pt>
                <c:pt idx="5914">
                  <c:v>3190</c:v>
                </c:pt>
                <c:pt idx="5915">
                  <c:v>3191</c:v>
                </c:pt>
                <c:pt idx="5916">
                  <c:v>3192</c:v>
                </c:pt>
                <c:pt idx="5917">
                  <c:v>3193</c:v>
                </c:pt>
                <c:pt idx="5918">
                  <c:v>3194</c:v>
                </c:pt>
                <c:pt idx="5919">
                  <c:v>3195</c:v>
                </c:pt>
                <c:pt idx="5920">
                  <c:v>3196</c:v>
                </c:pt>
                <c:pt idx="5921">
                  <c:v>3197</c:v>
                </c:pt>
                <c:pt idx="5922">
                  <c:v>3198</c:v>
                </c:pt>
                <c:pt idx="5923">
                  <c:v>3199</c:v>
                </c:pt>
                <c:pt idx="5924">
                  <c:v>3199</c:v>
                </c:pt>
                <c:pt idx="5925">
                  <c:v>3199</c:v>
                </c:pt>
                <c:pt idx="5926">
                  <c:v>3199</c:v>
                </c:pt>
                <c:pt idx="5927">
                  <c:v>3199</c:v>
                </c:pt>
                <c:pt idx="5928">
                  <c:v>3200</c:v>
                </c:pt>
                <c:pt idx="5929">
                  <c:v>3201</c:v>
                </c:pt>
                <c:pt idx="5930">
                  <c:v>3202</c:v>
                </c:pt>
                <c:pt idx="5931">
                  <c:v>3202</c:v>
                </c:pt>
                <c:pt idx="5932">
                  <c:v>3203</c:v>
                </c:pt>
                <c:pt idx="5933">
                  <c:v>3203</c:v>
                </c:pt>
                <c:pt idx="5934">
                  <c:v>3203</c:v>
                </c:pt>
                <c:pt idx="5935">
                  <c:v>3203</c:v>
                </c:pt>
                <c:pt idx="5936">
                  <c:v>3204</c:v>
                </c:pt>
                <c:pt idx="5937">
                  <c:v>3204</c:v>
                </c:pt>
                <c:pt idx="5938">
                  <c:v>3205</c:v>
                </c:pt>
                <c:pt idx="5939">
                  <c:v>3206</c:v>
                </c:pt>
                <c:pt idx="5940">
                  <c:v>3207</c:v>
                </c:pt>
                <c:pt idx="5941">
                  <c:v>3208</c:v>
                </c:pt>
                <c:pt idx="5942">
                  <c:v>3209</c:v>
                </c:pt>
                <c:pt idx="5943">
                  <c:v>3210</c:v>
                </c:pt>
                <c:pt idx="5944">
                  <c:v>3211</c:v>
                </c:pt>
                <c:pt idx="5945">
                  <c:v>3212</c:v>
                </c:pt>
                <c:pt idx="5946">
                  <c:v>3213</c:v>
                </c:pt>
                <c:pt idx="5947">
                  <c:v>3214</c:v>
                </c:pt>
                <c:pt idx="5948">
                  <c:v>3215</c:v>
                </c:pt>
                <c:pt idx="5949">
                  <c:v>3216</c:v>
                </c:pt>
                <c:pt idx="5950">
                  <c:v>3217</c:v>
                </c:pt>
                <c:pt idx="5951">
                  <c:v>3218</c:v>
                </c:pt>
                <c:pt idx="5952">
                  <c:v>3219</c:v>
                </c:pt>
                <c:pt idx="5953">
                  <c:v>3220</c:v>
                </c:pt>
                <c:pt idx="5954">
                  <c:v>3221</c:v>
                </c:pt>
                <c:pt idx="5955">
                  <c:v>3222</c:v>
                </c:pt>
                <c:pt idx="5956">
                  <c:v>3223</c:v>
                </c:pt>
                <c:pt idx="5957">
                  <c:v>3223</c:v>
                </c:pt>
                <c:pt idx="5958">
                  <c:v>3223</c:v>
                </c:pt>
                <c:pt idx="5959">
                  <c:v>3223</c:v>
                </c:pt>
                <c:pt idx="5960">
                  <c:v>3223</c:v>
                </c:pt>
                <c:pt idx="5961">
                  <c:v>3224</c:v>
                </c:pt>
                <c:pt idx="5962">
                  <c:v>3225</c:v>
                </c:pt>
                <c:pt idx="5963">
                  <c:v>3225</c:v>
                </c:pt>
                <c:pt idx="5964">
                  <c:v>3225</c:v>
                </c:pt>
                <c:pt idx="5965">
                  <c:v>3226</c:v>
                </c:pt>
                <c:pt idx="5966">
                  <c:v>3227</c:v>
                </c:pt>
                <c:pt idx="5967">
                  <c:v>3227</c:v>
                </c:pt>
                <c:pt idx="5968">
                  <c:v>3228</c:v>
                </c:pt>
                <c:pt idx="5969">
                  <c:v>3228</c:v>
                </c:pt>
                <c:pt idx="5970">
                  <c:v>3229</c:v>
                </c:pt>
                <c:pt idx="5971">
                  <c:v>3229</c:v>
                </c:pt>
                <c:pt idx="5972">
                  <c:v>3229</c:v>
                </c:pt>
                <c:pt idx="5973">
                  <c:v>3230</c:v>
                </c:pt>
                <c:pt idx="5974">
                  <c:v>3230</c:v>
                </c:pt>
                <c:pt idx="5975">
                  <c:v>3230</c:v>
                </c:pt>
                <c:pt idx="5976">
                  <c:v>3230</c:v>
                </c:pt>
                <c:pt idx="5977">
                  <c:v>3230</c:v>
                </c:pt>
                <c:pt idx="5978">
                  <c:v>3230</c:v>
                </c:pt>
                <c:pt idx="5979">
                  <c:v>3231</c:v>
                </c:pt>
                <c:pt idx="5980">
                  <c:v>3232</c:v>
                </c:pt>
                <c:pt idx="5981">
                  <c:v>3232</c:v>
                </c:pt>
                <c:pt idx="5982">
                  <c:v>3233</c:v>
                </c:pt>
                <c:pt idx="5983">
                  <c:v>3234</c:v>
                </c:pt>
                <c:pt idx="5984">
                  <c:v>3234</c:v>
                </c:pt>
                <c:pt idx="5985">
                  <c:v>3234</c:v>
                </c:pt>
                <c:pt idx="5986">
                  <c:v>3235</c:v>
                </c:pt>
                <c:pt idx="5987">
                  <c:v>3236</c:v>
                </c:pt>
                <c:pt idx="5988">
                  <c:v>3236</c:v>
                </c:pt>
                <c:pt idx="5989">
                  <c:v>3236</c:v>
                </c:pt>
                <c:pt idx="5990">
                  <c:v>3237</c:v>
                </c:pt>
                <c:pt idx="5991">
                  <c:v>3237</c:v>
                </c:pt>
                <c:pt idx="5992">
                  <c:v>3238</c:v>
                </c:pt>
                <c:pt idx="5993">
                  <c:v>3238</c:v>
                </c:pt>
                <c:pt idx="5994">
                  <c:v>3239</c:v>
                </c:pt>
                <c:pt idx="5995">
                  <c:v>3240</c:v>
                </c:pt>
                <c:pt idx="5996">
                  <c:v>3240</c:v>
                </c:pt>
                <c:pt idx="5997">
                  <c:v>3241</c:v>
                </c:pt>
                <c:pt idx="5998">
                  <c:v>3241</c:v>
                </c:pt>
                <c:pt idx="5999">
                  <c:v>3241</c:v>
                </c:pt>
                <c:pt idx="6000">
                  <c:v>3241</c:v>
                </c:pt>
                <c:pt idx="6001">
                  <c:v>3241</c:v>
                </c:pt>
                <c:pt idx="6002">
                  <c:v>3241</c:v>
                </c:pt>
                <c:pt idx="6003">
                  <c:v>3241</c:v>
                </c:pt>
                <c:pt idx="6004">
                  <c:v>3241</c:v>
                </c:pt>
                <c:pt idx="6005">
                  <c:v>3241</c:v>
                </c:pt>
                <c:pt idx="6006">
                  <c:v>3241</c:v>
                </c:pt>
                <c:pt idx="6007">
                  <c:v>3242</c:v>
                </c:pt>
                <c:pt idx="6008">
                  <c:v>3243</c:v>
                </c:pt>
                <c:pt idx="6009">
                  <c:v>3243</c:v>
                </c:pt>
                <c:pt idx="6010">
                  <c:v>3244</c:v>
                </c:pt>
                <c:pt idx="6011">
                  <c:v>3245</c:v>
                </c:pt>
                <c:pt idx="6012">
                  <c:v>3245</c:v>
                </c:pt>
                <c:pt idx="6013">
                  <c:v>3246</c:v>
                </c:pt>
                <c:pt idx="6014">
                  <c:v>3247</c:v>
                </c:pt>
                <c:pt idx="6015">
                  <c:v>3248</c:v>
                </c:pt>
                <c:pt idx="6016">
                  <c:v>3248</c:v>
                </c:pt>
                <c:pt idx="6017">
                  <c:v>3248</c:v>
                </c:pt>
                <c:pt idx="6018">
                  <c:v>3249</c:v>
                </c:pt>
                <c:pt idx="6019">
                  <c:v>3250</c:v>
                </c:pt>
                <c:pt idx="6020">
                  <c:v>3251</c:v>
                </c:pt>
                <c:pt idx="6021">
                  <c:v>3252</c:v>
                </c:pt>
                <c:pt idx="6022">
                  <c:v>3253</c:v>
                </c:pt>
                <c:pt idx="6023">
                  <c:v>3254</c:v>
                </c:pt>
                <c:pt idx="6024">
                  <c:v>3254</c:v>
                </c:pt>
                <c:pt idx="6025">
                  <c:v>3254</c:v>
                </c:pt>
                <c:pt idx="6026">
                  <c:v>3254</c:v>
                </c:pt>
                <c:pt idx="6027">
                  <c:v>3254</c:v>
                </c:pt>
                <c:pt idx="6028">
                  <c:v>3255</c:v>
                </c:pt>
                <c:pt idx="6029">
                  <c:v>3256</c:v>
                </c:pt>
                <c:pt idx="6030">
                  <c:v>3257</c:v>
                </c:pt>
                <c:pt idx="6031">
                  <c:v>3258</c:v>
                </c:pt>
                <c:pt idx="6032">
                  <c:v>3259</c:v>
                </c:pt>
                <c:pt idx="6033">
                  <c:v>3260</c:v>
                </c:pt>
                <c:pt idx="6034">
                  <c:v>3261</c:v>
                </c:pt>
                <c:pt idx="6035">
                  <c:v>3262</c:v>
                </c:pt>
                <c:pt idx="6036">
                  <c:v>3263</c:v>
                </c:pt>
                <c:pt idx="6037">
                  <c:v>3263</c:v>
                </c:pt>
                <c:pt idx="6038">
                  <c:v>3264</c:v>
                </c:pt>
                <c:pt idx="6039">
                  <c:v>3264</c:v>
                </c:pt>
                <c:pt idx="6040">
                  <c:v>3265</c:v>
                </c:pt>
                <c:pt idx="6041">
                  <c:v>3265</c:v>
                </c:pt>
                <c:pt idx="6042">
                  <c:v>3265</c:v>
                </c:pt>
                <c:pt idx="6043">
                  <c:v>3266</c:v>
                </c:pt>
                <c:pt idx="6044">
                  <c:v>3267</c:v>
                </c:pt>
                <c:pt idx="6045">
                  <c:v>3268</c:v>
                </c:pt>
                <c:pt idx="6046">
                  <c:v>3268</c:v>
                </c:pt>
                <c:pt idx="6047">
                  <c:v>3268</c:v>
                </c:pt>
                <c:pt idx="6048">
                  <c:v>3269</c:v>
                </c:pt>
                <c:pt idx="6049">
                  <c:v>3269</c:v>
                </c:pt>
                <c:pt idx="6050">
                  <c:v>3269</c:v>
                </c:pt>
                <c:pt idx="6051">
                  <c:v>3270</c:v>
                </c:pt>
                <c:pt idx="6052">
                  <c:v>3271</c:v>
                </c:pt>
                <c:pt idx="6053">
                  <c:v>3271</c:v>
                </c:pt>
                <c:pt idx="6054">
                  <c:v>3271</c:v>
                </c:pt>
                <c:pt idx="6055">
                  <c:v>3271</c:v>
                </c:pt>
                <c:pt idx="6056">
                  <c:v>3272</c:v>
                </c:pt>
                <c:pt idx="6057">
                  <c:v>3273</c:v>
                </c:pt>
                <c:pt idx="6058">
                  <c:v>3273</c:v>
                </c:pt>
                <c:pt idx="6059">
                  <c:v>3274</c:v>
                </c:pt>
                <c:pt idx="6060">
                  <c:v>3275</c:v>
                </c:pt>
                <c:pt idx="6061">
                  <c:v>3276</c:v>
                </c:pt>
                <c:pt idx="6062">
                  <c:v>3277</c:v>
                </c:pt>
                <c:pt idx="6063">
                  <c:v>3278</c:v>
                </c:pt>
                <c:pt idx="6064">
                  <c:v>3278</c:v>
                </c:pt>
                <c:pt idx="6065">
                  <c:v>3279</c:v>
                </c:pt>
                <c:pt idx="6066">
                  <c:v>3280</c:v>
                </c:pt>
                <c:pt idx="6067">
                  <c:v>3280</c:v>
                </c:pt>
                <c:pt idx="6068">
                  <c:v>3280</c:v>
                </c:pt>
                <c:pt idx="6069">
                  <c:v>3280</c:v>
                </c:pt>
                <c:pt idx="6070">
                  <c:v>3281</c:v>
                </c:pt>
                <c:pt idx="6071">
                  <c:v>3282</c:v>
                </c:pt>
                <c:pt idx="6072">
                  <c:v>3283</c:v>
                </c:pt>
                <c:pt idx="6073">
                  <c:v>3284</c:v>
                </c:pt>
                <c:pt idx="6074">
                  <c:v>3284</c:v>
                </c:pt>
                <c:pt idx="6075">
                  <c:v>3285</c:v>
                </c:pt>
                <c:pt idx="6076">
                  <c:v>3286</c:v>
                </c:pt>
                <c:pt idx="6077">
                  <c:v>3287</c:v>
                </c:pt>
                <c:pt idx="6078">
                  <c:v>3287</c:v>
                </c:pt>
                <c:pt idx="6079">
                  <c:v>3288</c:v>
                </c:pt>
                <c:pt idx="6080">
                  <c:v>3288</c:v>
                </c:pt>
                <c:pt idx="6081">
                  <c:v>3288</c:v>
                </c:pt>
                <c:pt idx="6082">
                  <c:v>3289</c:v>
                </c:pt>
                <c:pt idx="6083">
                  <c:v>3290</c:v>
                </c:pt>
                <c:pt idx="6084">
                  <c:v>3291</c:v>
                </c:pt>
                <c:pt idx="6085">
                  <c:v>3292</c:v>
                </c:pt>
                <c:pt idx="6086">
                  <c:v>3293</c:v>
                </c:pt>
                <c:pt idx="6087">
                  <c:v>3294</c:v>
                </c:pt>
                <c:pt idx="6088">
                  <c:v>3295</c:v>
                </c:pt>
                <c:pt idx="6089">
                  <c:v>3296</c:v>
                </c:pt>
                <c:pt idx="6090">
                  <c:v>3297</c:v>
                </c:pt>
                <c:pt idx="6091">
                  <c:v>3298</c:v>
                </c:pt>
                <c:pt idx="6092">
                  <c:v>3299</c:v>
                </c:pt>
                <c:pt idx="6093">
                  <c:v>3299</c:v>
                </c:pt>
                <c:pt idx="6094">
                  <c:v>3300</c:v>
                </c:pt>
                <c:pt idx="6095">
                  <c:v>3301</c:v>
                </c:pt>
                <c:pt idx="6096">
                  <c:v>3301</c:v>
                </c:pt>
                <c:pt idx="6097">
                  <c:v>3302</c:v>
                </c:pt>
                <c:pt idx="6098">
                  <c:v>3303</c:v>
                </c:pt>
                <c:pt idx="6099">
                  <c:v>3304</c:v>
                </c:pt>
                <c:pt idx="6100">
                  <c:v>3305</c:v>
                </c:pt>
                <c:pt idx="6101">
                  <c:v>3306</c:v>
                </c:pt>
                <c:pt idx="6102">
                  <c:v>3307</c:v>
                </c:pt>
                <c:pt idx="6103">
                  <c:v>3308</c:v>
                </c:pt>
                <c:pt idx="6104">
                  <c:v>3309</c:v>
                </c:pt>
                <c:pt idx="6105">
                  <c:v>3310</c:v>
                </c:pt>
                <c:pt idx="6106">
                  <c:v>3311</c:v>
                </c:pt>
                <c:pt idx="6107">
                  <c:v>3312</c:v>
                </c:pt>
                <c:pt idx="6108">
                  <c:v>3313</c:v>
                </c:pt>
                <c:pt idx="6109">
                  <c:v>3314</c:v>
                </c:pt>
                <c:pt idx="6110">
                  <c:v>3315</c:v>
                </c:pt>
                <c:pt idx="6111">
                  <c:v>3316</c:v>
                </c:pt>
                <c:pt idx="6112">
                  <c:v>3317</c:v>
                </c:pt>
                <c:pt idx="6113">
                  <c:v>3318</c:v>
                </c:pt>
                <c:pt idx="6114">
                  <c:v>3319</c:v>
                </c:pt>
                <c:pt idx="6115">
                  <c:v>3320</c:v>
                </c:pt>
                <c:pt idx="6116">
                  <c:v>3321</c:v>
                </c:pt>
                <c:pt idx="6117">
                  <c:v>3322</c:v>
                </c:pt>
                <c:pt idx="6118">
                  <c:v>3323</c:v>
                </c:pt>
                <c:pt idx="6119">
                  <c:v>3324</c:v>
                </c:pt>
                <c:pt idx="6120">
                  <c:v>3325</c:v>
                </c:pt>
                <c:pt idx="6121">
                  <c:v>3326</c:v>
                </c:pt>
                <c:pt idx="6122">
                  <c:v>3327</c:v>
                </c:pt>
                <c:pt idx="6123">
                  <c:v>3328</c:v>
                </c:pt>
                <c:pt idx="6124">
                  <c:v>3329</c:v>
                </c:pt>
                <c:pt idx="6125">
                  <c:v>3330</c:v>
                </c:pt>
                <c:pt idx="6126">
                  <c:v>3331</c:v>
                </c:pt>
                <c:pt idx="6127">
                  <c:v>3331</c:v>
                </c:pt>
                <c:pt idx="6128">
                  <c:v>3332</c:v>
                </c:pt>
                <c:pt idx="6129">
                  <c:v>3333</c:v>
                </c:pt>
                <c:pt idx="6130">
                  <c:v>3334</c:v>
                </c:pt>
                <c:pt idx="6131">
                  <c:v>3335</c:v>
                </c:pt>
                <c:pt idx="6132">
                  <c:v>3335</c:v>
                </c:pt>
                <c:pt idx="6133">
                  <c:v>3335</c:v>
                </c:pt>
                <c:pt idx="6134">
                  <c:v>3335</c:v>
                </c:pt>
                <c:pt idx="6135">
                  <c:v>3335</c:v>
                </c:pt>
                <c:pt idx="6136">
                  <c:v>3335</c:v>
                </c:pt>
                <c:pt idx="6137">
                  <c:v>3335</c:v>
                </c:pt>
                <c:pt idx="6138">
                  <c:v>3335</c:v>
                </c:pt>
                <c:pt idx="6139">
                  <c:v>3335</c:v>
                </c:pt>
                <c:pt idx="6140">
                  <c:v>3335</c:v>
                </c:pt>
                <c:pt idx="6141">
                  <c:v>3335</c:v>
                </c:pt>
                <c:pt idx="6142">
                  <c:v>3335</c:v>
                </c:pt>
                <c:pt idx="6143">
                  <c:v>3335</c:v>
                </c:pt>
                <c:pt idx="6144">
                  <c:v>3335</c:v>
                </c:pt>
                <c:pt idx="6145">
                  <c:v>3335</c:v>
                </c:pt>
                <c:pt idx="6146">
                  <c:v>3335</c:v>
                </c:pt>
                <c:pt idx="6147">
                  <c:v>3335</c:v>
                </c:pt>
                <c:pt idx="6148">
                  <c:v>3335</c:v>
                </c:pt>
                <c:pt idx="6149">
                  <c:v>3336</c:v>
                </c:pt>
                <c:pt idx="6150">
                  <c:v>3337</c:v>
                </c:pt>
                <c:pt idx="6151">
                  <c:v>3338</c:v>
                </c:pt>
                <c:pt idx="6152">
                  <c:v>3338</c:v>
                </c:pt>
                <c:pt idx="6153">
                  <c:v>3338</c:v>
                </c:pt>
                <c:pt idx="6154">
                  <c:v>3338</c:v>
                </c:pt>
                <c:pt idx="6155">
                  <c:v>3339</c:v>
                </c:pt>
                <c:pt idx="6156">
                  <c:v>3339</c:v>
                </c:pt>
                <c:pt idx="6157">
                  <c:v>3340</c:v>
                </c:pt>
                <c:pt idx="6158">
                  <c:v>3341</c:v>
                </c:pt>
                <c:pt idx="6159">
                  <c:v>3341</c:v>
                </c:pt>
                <c:pt idx="6160">
                  <c:v>3341</c:v>
                </c:pt>
                <c:pt idx="6161">
                  <c:v>3341</c:v>
                </c:pt>
                <c:pt idx="6162">
                  <c:v>3341</c:v>
                </c:pt>
                <c:pt idx="6163">
                  <c:v>3342</c:v>
                </c:pt>
                <c:pt idx="6164">
                  <c:v>3343</c:v>
                </c:pt>
                <c:pt idx="6165">
                  <c:v>3344</c:v>
                </c:pt>
                <c:pt idx="6166">
                  <c:v>3344</c:v>
                </c:pt>
                <c:pt idx="6167">
                  <c:v>3345</c:v>
                </c:pt>
                <c:pt idx="6168">
                  <c:v>3345</c:v>
                </c:pt>
                <c:pt idx="6169">
                  <c:v>3346</c:v>
                </c:pt>
                <c:pt idx="6170">
                  <c:v>3346</c:v>
                </c:pt>
                <c:pt idx="6171">
                  <c:v>3346</c:v>
                </c:pt>
                <c:pt idx="6172">
                  <c:v>3346</c:v>
                </c:pt>
                <c:pt idx="6173">
                  <c:v>3346</c:v>
                </c:pt>
                <c:pt idx="6174">
                  <c:v>3346</c:v>
                </c:pt>
                <c:pt idx="6175">
                  <c:v>3346</c:v>
                </c:pt>
                <c:pt idx="6176">
                  <c:v>3347</c:v>
                </c:pt>
                <c:pt idx="6177">
                  <c:v>3348</c:v>
                </c:pt>
                <c:pt idx="6178">
                  <c:v>3349</c:v>
                </c:pt>
                <c:pt idx="6179">
                  <c:v>3350</c:v>
                </c:pt>
                <c:pt idx="6180">
                  <c:v>3351</c:v>
                </c:pt>
                <c:pt idx="6181">
                  <c:v>3352</c:v>
                </c:pt>
                <c:pt idx="6182">
                  <c:v>3353</c:v>
                </c:pt>
                <c:pt idx="6183">
                  <c:v>3354</c:v>
                </c:pt>
                <c:pt idx="6184">
                  <c:v>3355</c:v>
                </c:pt>
                <c:pt idx="6185">
                  <c:v>3356</c:v>
                </c:pt>
                <c:pt idx="6186">
                  <c:v>3357</c:v>
                </c:pt>
                <c:pt idx="6187">
                  <c:v>3358</c:v>
                </c:pt>
                <c:pt idx="6188">
                  <c:v>3359</c:v>
                </c:pt>
                <c:pt idx="6189">
                  <c:v>3360</c:v>
                </c:pt>
                <c:pt idx="6190">
                  <c:v>3361</c:v>
                </c:pt>
                <c:pt idx="6191">
                  <c:v>3362</c:v>
                </c:pt>
                <c:pt idx="6192">
                  <c:v>3363</c:v>
                </c:pt>
                <c:pt idx="6193">
                  <c:v>3364</c:v>
                </c:pt>
                <c:pt idx="6194">
                  <c:v>3365</c:v>
                </c:pt>
                <c:pt idx="6195">
                  <c:v>3366</c:v>
                </c:pt>
                <c:pt idx="6196">
                  <c:v>3367</c:v>
                </c:pt>
                <c:pt idx="6197">
                  <c:v>3368</c:v>
                </c:pt>
                <c:pt idx="6198">
                  <c:v>3369</c:v>
                </c:pt>
                <c:pt idx="6199">
                  <c:v>3370</c:v>
                </c:pt>
                <c:pt idx="6200">
                  <c:v>3370</c:v>
                </c:pt>
                <c:pt idx="6201">
                  <c:v>3371</c:v>
                </c:pt>
                <c:pt idx="6202">
                  <c:v>3372</c:v>
                </c:pt>
                <c:pt idx="6203">
                  <c:v>3373</c:v>
                </c:pt>
                <c:pt idx="6204">
                  <c:v>3374</c:v>
                </c:pt>
                <c:pt idx="6205">
                  <c:v>3374</c:v>
                </c:pt>
                <c:pt idx="6206">
                  <c:v>3374</c:v>
                </c:pt>
                <c:pt idx="6207">
                  <c:v>3374</c:v>
                </c:pt>
                <c:pt idx="6208">
                  <c:v>3374</c:v>
                </c:pt>
                <c:pt idx="6209">
                  <c:v>3374</c:v>
                </c:pt>
                <c:pt idx="6210">
                  <c:v>3374</c:v>
                </c:pt>
                <c:pt idx="6211">
                  <c:v>3374</c:v>
                </c:pt>
                <c:pt idx="6212">
                  <c:v>3374</c:v>
                </c:pt>
                <c:pt idx="6213">
                  <c:v>3374</c:v>
                </c:pt>
                <c:pt idx="6214">
                  <c:v>3374</c:v>
                </c:pt>
                <c:pt idx="6215">
                  <c:v>3374</c:v>
                </c:pt>
                <c:pt idx="6216">
                  <c:v>3374</c:v>
                </c:pt>
                <c:pt idx="6217">
                  <c:v>3374</c:v>
                </c:pt>
                <c:pt idx="6218">
                  <c:v>3374</c:v>
                </c:pt>
                <c:pt idx="6219">
                  <c:v>3374</c:v>
                </c:pt>
                <c:pt idx="6220">
                  <c:v>3374</c:v>
                </c:pt>
                <c:pt idx="6221">
                  <c:v>3375</c:v>
                </c:pt>
                <c:pt idx="6222">
                  <c:v>3375</c:v>
                </c:pt>
                <c:pt idx="6223">
                  <c:v>3375</c:v>
                </c:pt>
                <c:pt idx="6224">
                  <c:v>3375</c:v>
                </c:pt>
                <c:pt idx="6225">
                  <c:v>3375</c:v>
                </c:pt>
                <c:pt idx="6226">
                  <c:v>3375</c:v>
                </c:pt>
                <c:pt idx="6227">
                  <c:v>3375</c:v>
                </c:pt>
                <c:pt idx="6228">
                  <c:v>3375</c:v>
                </c:pt>
                <c:pt idx="6229">
                  <c:v>3375</c:v>
                </c:pt>
                <c:pt idx="6230">
                  <c:v>3375</c:v>
                </c:pt>
                <c:pt idx="6231">
                  <c:v>3375</c:v>
                </c:pt>
                <c:pt idx="6232">
                  <c:v>3375</c:v>
                </c:pt>
                <c:pt idx="6233">
                  <c:v>3376</c:v>
                </c:pt>
                <c:pt idx="6234">
                  <c:v>3377</c:v>
                </c:pt>
                <c:pt idx="6235">
                  <c:v>3378</c:v>
                </c:pt>
                <c:pt idx="6236">
                  <c:v>3379</c:v>
                </c:pt>
                <c:pt idx="6237">
                  <c:v>3379</c:v>
                </c:pt>
                <c:pt idx="6238">
                  <c:v>3379</c:v>
                </c:pt>
                <c:pt idx="6239">
                  <c:v>3380</c:v>
                </c:pt>
                <c:pt idx="6240">
                  <c:v>3381</c:v>
                </c:pt>
                <c:pt idx="6241">
                  <c:v>3382</c:v>
                </c:pt>
                <c:pt idx="6242">
                  <c:v>3383</c:v>
                </c:pt>
                <c:pt idx="6243">
                  <c:v>3383</c:v>
                </c:pt>
                <c:pt idx="6244">
                  <c:v>3383</c:v>
                </c:pt>
                <c:pt idx="6245">
                  <c:v>3384</c:v>
                </c:pt>
                <c:pt idx="6246">
                  <c:v>3384</c:v>
                </c:pt>
                <c:pt idx="6247">
                  <c:v>3384</c:v>
                </c:pt>
                <c:pt idx="6248">
                  <c:v>3385</c:v>
                </c:pt>
                <c:pt idx="6249">
                  <c:v>3385</c:v>
                </c:pt>
                <c:pt idx="6250">
                  <c:v>3386</c:v>
                </c:pt>
                <c:pt idx="6251">
                  <c:v>3387</c:v>
                </c:pt>
                <c:pt idx="6252">
                  <c:v>3387</c:v>
                </c:pt>
                <c:pt idx="6253">
                  <c:v>3387</c:v>
                </c:pt>
                <c:pt idx="6254">
                  <c:v>3388</c:v>
                </c:pt>
                <c:pt idx="6255">
                  <c:v>3388</c:v>
                </c:pt>
                <c:pt idx="6256">
                  <c:v>3389</c:v>
                </c:pt>
                <c:pt idx="6257">
                  <c:v>3390</c:v>
                </c:pt>
                <c:pt idx="6258">
                  <c:v>3390</c:v>
                </c:pt>
                <c:pt idx="6259">
                  <c:v>3391</c:v>
                </c:pt>
                <c:pt idx="6260">
                  <c:v>3392</c:v>
                </c:pt>
                <c:pt idx="6261">
                  <c:v>3392</c:v>
                </c:pt>
                <c:pt idx="6262">
                  <c:v>3393</c:v>
                </c:pt>
                <c:pt idx="6263">
                  <c:v>3394</c:v>
                </c:pt>
                <c:pt idx="6264">
                  <c:v>3395</c:v>
                </c:pt>
                <c:pt idx="6265">
                  <c:v>3396</c:v>
                </c:pt>
                <c:pt idx="6266">
                  <c:v>3397</c:v>
                </c:pt>
                <c:pt idx="6267">
                  <c:v>3398</c:v>
                </c:pt>
                <c:pt idx="6268">
                  <c:v>3399</c:v>
                </c:pt>
                <c:pt idx="6269">
                  <c:v>3399</c:v>
                </c:pt>
                <c:pt idx="6270">
                  <c:v>3399</c:v>
                </c:pt>
                <c:pt idx="6271">
                  <c:v>3400</c:v>
                </c:pt>
                <c:pt idx="6272">
                  <c:v>3401</c:v>
                </c:pt>
                <c:pt idx="6273">
                  <c:v>3402</c:v>
                </c:pt>
                <c:pt idx="6274">
                  <c:v>3403</c:v>
                </c:pt>
                <c:pt idx="6275">
                  <c:v>3404</c:v>
                </c:pt>
                <c:pt idx="6276">
                  <c:v>3405</c:v>
                </c:pt>
                <c:pt idx="6277">
                  <c:v>3406</c:v>
                </c:pt>
                <c:pt idx="6278">
                  <c:v>3407</c:v>
                </c:pt>
                <c:pt idx="6279">
                  <c:v>3408</c:v>
                </c:pt>
                <c:pt idx="6280">
                  <c:v>3409</c:v>
                </c:pt>
                <c:pt idx="6281">
                  <c:v>3410</c:v>
                </c:pt>
                <c:pt idx="6282">
                  <c:v>3411</c:v>
                </c:pt>
                <c:pt idx="6283">
                  <c:v>3411</c:v>
                </c:pt>
                <c:pt idx="6284">
                  <c:v>3412</c:v>
                </c:pt>
                <c:pt idx="6285">
                  <c:v>3413</c:v>
                </c:pt>
                <c:pt idx="6286">
                  <c:v>3413</c:v>
                </c:pt>
                <c:pt idx="6287">
                  <c:v>3414</c:v>
                </c:pt>
                <c:pt idx="6288">
                  <c:v>3415</c:v>
                </c:pt>
                <c:pt idx="6289">
                  <c:v>3416</c:v>
                </c:pt>
                <c:pt idx="6290">
                  <c:v>3417</c:v>
                </c:pt>
                <c:pt idx="6291">
                  <c:v>3418</c:v>
                </c:pt>
                <c:pt idx="6292">
                  <c:v>3419</c:v>
                </c:pt>
                <c:pt idx="6293">
                  <c:v>3420</c:v>
                </c:pt>
                <c:pt idx="6294">
                  <c:v>3421</c:v>
                </c:pt>
                <c:pt idx="6295">
                  <c:v>3422</c:v>
                </c:pt>
                <c:pt idx="6296">
                  <c:v>3422</c:v>
                </c:pt>
                <c:pt idx="6297">
                  <c:v>3422</c:v>
                </c:pt>
                <c:pt idx="6298">
                  <c:v>3423</c:v>
                </c:pt>
                <c:pt idx="6299">
                  <c:v>3423</c:v>
                </c:pt>
                <c:pt idx="6300">
                  <c:v>3423</c:v>
                </c:pt>
                <c:pt idx="6301">
                  <c:v>3424</c:v>
                </c:pt>
                <c:pt idx="6302">
                  <c:v>3424</c:v>
                </c:pt>
                <c:pt idx="6303">
                  <c:v>3425</c:v>
                </c:pt>
                <c:pt idx="6304">
                  <c:v>3426</c:v>
                </c:pt>
                <c:pt idx="6305">
                  <c:v>3426</c:v>
                </c:pt>
                <c:pt idx="6306">
                  <c:v>3427</c:v>
                </c:pt>
                <c:pt idx="6307">
                  <c:v>3428</c:v>
                </c:pt>
                <c:pt idx="6308">
                  <c:v>3429</c:v>
                </c:pt>
                <c:pt idx="6309">
                  <c:v>3429</c:v>
                </c:pt>
                <c:pt idx="6310">
                  <c:v>3430</c:v>
                </c:pt>
                <c:pt idx="6311">
                  <c:v>3431</c:v>
                </c:pt>
                <c:pt idx="6312">
                  <c:v>3431</c:v>
                </c:pt>
                <c:pt idx="6313">
                  <c:v>3432</c:v>
                </c:pt>
                <c:pt idx="6314">
                  <c:v>3433</c:v>
                </c:pt>
                <c:pt idx="6315">
                  <c:v>3434</c:v>
                </c:pt>
                <c:pt idx="6316">
                  <c:v>3434</c:v>
                </c:pt>
                <c:pt idx="6317">
                  <c:v>3435</c:v>
                </c:pt>
                <c:pt idx="6318">
                  <c:v>3435</c:v>
                </c:pt>
                <c:pt idx="6319">
                  <c:v>3436</c:v>
                </c:pt>
                <c:pt idx="6320">
                  <c:v>3437</c:v>
                </c:pt>
                <c:pt idx="6321">
                  <c:v>3438</c:v>
                </c:pt>
                <c:pt idx="6322">
                  <c:v>3439</c:v>
                </c:pt>
                <c:pt idx="6323">
                  <c:v>3440</c:v>
                </c:pt>
                <c:pt idx="6324">
                  <c:v>3441</c:v>
                </c:pt>
                <c:pt idx="6325">
                  <c:v>3442</c:v>
                </c:pt>
                <c:pt idx="6326">
                  <c:v>3443</c:v>
                </c:pt>
                <c:pt idx="6327">
                  <c:v>3444</c:v>
                </c:pt>
                <c:pt idx="6328">
                  <c:v>3445</c:v>
                </c:pt>
                <c:pt idx="6329">
                  <c:v>3446</c:v>
                </c:pt>
                <c:pt idx="6330">
                  <c:v>3447</c:v>
                </c:pt>
                <c:pt idx="6331">
                  <c:v>3448</c:v>
                </c:pt>
                <c:pt idx="6332">
                  <c:v>3449</c:v>
                </c:pt>
                <c:pt idx="6333">
                  <c:v>3450</c:v>
                </c:pt>
                <c:pt idx="6334">
                  <c:v>3451</c:v>
                </c:pt>
                <c:pt idx="6335">
                  <c:v>3452</c:v>
                </c:pt>
                <c:pt idx="6336">
                  <c:v>3453</c:v>
                </c:pt>
                <c:pt idx="6337">
                  <c:v>3453</c:v>
                </c:pt>
                <c:pt idx="6338">
                  <c:v>3453</c:v>
                </c:pt>
                <c:pt idx="6339">
                  <c:v>3454</c:v>
                </c:pt>
                <c:pt idx="6340">
                  <c:v>3455</c:v>
                </c:pt>
                <c:pt idx="6341">
                  <c:v>3456</c:v>
                </c:pt>
                <c:pt idx="6342">
                  <c:v>3456</c:v>
                </c:pt>
                <c:pt idx="6343">
                  <c:v>3457</c:v>
                </c:pt>
                <c:pt idx="6344">
                  <c:v>3457</c:v>
                </c:pt>
                <c:pt idx="6345">
                  <c:v>3458</c:v>
                </c:pt>
                <c:pt idx="6346">
                  <c:v>3459</c:v>
                </c:pt>
                <c:pt idx="6347">
                  <c:v>3460</c:v>
                </c:pt>
                <c:pt idx="6348">
                  <c:v>3461</c:v>
                </c:pt>
                <c:pt idx="6349">
                  <c:v>3462</c:v>
                </c:pt>
                <c:pt idx="6350">
                  <c:v>3463</c:v>
                </c:pt>
                <c:pt idx="6351">
                  <c:v>3464</c:v>
                </c:pt>
                <c:pt idx="6352">
                  <c:v>3465</c:v>
                </c:pt>
                <c:pt idx="6353">
                  <c:v>3466</c:v>
                </c:pt>
                <c:pt idx="6354">
                  <c:v>3466</c:v>
                </c:pt>
                <c:pt idx="6355">
                  <c:v>3467</c:v>
                </c:pt>
                <c:pt idx="6356">
                  <c:v>3468</c:v>
                </c:pt>
                <c:pt idx="6357">
                  <c:v>3469</c:v>
                </c:pt>
                <c:pt idx="6358">
                  <c:v>3470</c:v>
                </c:pt>
                <c:pt idx="6359">
                  <c:v>3470</c:v>
                </c:pt>
                <c:pt idx="6360">
                  <c:v>3471</c:v>
                </c:pt>
                <c:pt idx="6361">
                  <c:v>3472</c:v>
                </c:pt>
                <c:pt idx="6362">
                  <c:v>3473</c:v>
                </c:pt>
                <c:pt idx="6363">
                  <c:v>3474</c:v>
                </c:pt>
                <c:pt idx="6364">
                  <c:v>3474</c:v>
                </c:pt>
                <c:pt idx="6365">
                  <c:v>3475</c:v>
                </c:pt>
                <c:pt idx="6366">
                  <c:v>3476</c:v>
                </c:pt>
                <c:pt idx="6367">
                  <c:v>3477</c:v>
                </c:pt>
                <c:pt idx="6368">
                  <c:v>3477</c:v>
                </c:pt>
                <c:pt idx="6369">
                  <c:v>3477</c:v>
                </c:pt>
                <c:pt idx="6370">
                  <c:v>3477</c:v>
                </c:pt>
                <c:pt idx="6371">
                  <c:v>3477</c:v>
                </c:pt>
                <c:pt idx="6372">
                  <c:v>3478</c:v>
                </c:pt>
                <c:pt idx="6373">
                  <c:v>3479</c:v>
                </c:pt>
                <c:pt idx="6374">
                  <c:v>3480</c:v>
                </c:pt>
                <c:pt idx="6375">
                  <c:v>3481</c:v>
                </c:pt>
                <c:pt idx="6376">
                  <c:v>3481</c:v>
                </c:pt>
                <c:pt idx="6377">
                  <c:v>3482</c:v>
                </c:pt>
                <c:pt idx="6378">
                  <c:v>3483</c:v>
                </c:pt>
                <c:pt idx="6379">
                  <c:v>3484</c:v>
                </c:pt>
                <c:pt idx="6380">
                  <c:v>3485</c:v>
                </c:pt>
                <c:pt idx="6381">
                  <c:v>3485</c:v>
                </c:pt>
                <c:pt idx="6382">
                  <c:v>3486</c:v>
                </c:pt>
                <c:pt idx="6383">
                  <c:v>3486</c:v>
                </c:pt>
                <c:pt idx="6384">
                  <c:v>3486</c:v>
                </c:pt>
                <c:pt idx="6385">
                  <c:v>3486</c:v>
                </c:pt>
                <c:pt idx="6386">
                  <c:v>3486</c:v>
                </c:pt>
                <c:pt idx="6387">
                  <c:v>3486</c:v>
                </c:pt>
                <c:pt idx="6388">
                  <c:v>3486</c:v>
                </c:pt>
                <c:pt idx="6389">
                  <c:v>3486</c:v>
                </c:pt>
                <c:pt idx="6390">
                  <c:v>3487</c:v>
                </c:pt>
                <c:pt idx="6391">
                  <c:v>3488</c:v>
                </c:pt>
                <c:pt idx="6392">
                  <c:v>3489</c:v>
                </c:pt>
                <c:pt idx="6393">
                  <c:v>3490</c:v>
                </c:pt>
                <c:pt idx="6394">
                  <c:v>3490</c:v>
                </c:pt>
                <c:pt idx="6395">
                  <c:v>3490</c:v>
                </c:pt>
                <c:pt idx="6396">
                  <c:v>3490</c:v>
                </c:pt>
                <c:pt idx="6397">
                  <c:v>3490</c:v>
                </c:pt>
                <c:pt idx="6398">
                  <c:v>3490</c:v>
                </c:pt>
                <c:pt idx="6399">
                  <c:v>3491</c:v>
                </c:pt>
                <c:pt idx="6400">
                  <c:v>3491</c:v>
                </c:pt>
                <c:pt idx="6401">
                  <c:v>3491</c:v>
                </c:pt>
                <c:pt idx="6402">
                  <c:v>3491</c:v>
                </c:pt>
                <c:pt idx="6403">
                  <c:v>3491</c:v>
                </c:pt>
                <c:pt idx="6404">
                  <c:v>3492</c:v>
                </c:pt>
                <c:pt idx="6405">
                  <c:v>3492</c:v>
                </c:pt>
                <c:pt idx="6406">
                  <c:v>3492</c:v>
                </c:pt>
                <c:pt idx="6407">
                  <c:v>3493</c:v>
                </c:pt>
                <c:pt idx="6408">
                  <c:v>3494</c:v>
                </c:pt>
                <c:pt idx="6409">
                  <c:v>3494</c:v>
                </c:pt>
                <c:pt idx="6410">
                  <c:v>3494</c:v>
                </c:pt>
                <c:pt idx="6411">
                  <c:v>3494</c:v>
                </c:pt>
                <c:pt idx="6412">
                  <c:v>3495</c:v>
                </c:pt>
                <c:pt idx="6413">
                  <c:v>3495</c:v>
                </c:pt>
                <c:pt idx="6414">
                  <c:v>3496</c:v>
                </c:pt>
                <c:pt idx="6415">
                  <c:v>3496</c:v>
                </c:pt>
                <c:pt idx="6416">
                  <c:v>3496</c:v>
                </c:pt>
                <c:pt idx="6417">
                  <c:v>3496</c:v>
                </c:pt>
                <c:pt idx="6418">
                  <c:v>3496</c:v>
                </c:pt>
                <c:pt idx="6419">
                  <c:v>3496</c:v>
                </c:pt>
                <c:pt idx="6420">
                  <c:v>3496</c:v>
                </c:pt>
                <c:pt idx="6421">
                  <c:v>3496</c:v>
                </c:pt>
                <c:pt idx="6422">
                  <c:v>3497</c:v>
                </c:pt>
                <c:pt idx="6423">
                  <c:v>3498</c:v>
                </c:pt>
                <c:pt idx="6424">
                  <c:v>3499</c:v>
                </c:pt>
                <c:pt idx="6425">
                  <c:v>3500</c:v>
                </c:pt>
                <c:pt idx="6426">
                  <c:v>3501</c:v>
                </c:pt>
                <c:pt idx="6427">
                  <c:v>3502</c:v>
                </c:pt>
                <c:pt idx="6428">
                  <c:v>3503</c:v>
                </c:pt>
                <c:pt idx="6429">
                  <c:v>3503</c:v>
                </c:pt>
                <c:pt idx="6430">
                  <c:v>3504</c:v>
                </c:pt>
                <c:pt idx="6431">
                  <c:v>3505</c:v>
                </c:pt>
                <c:pt idx="6432">
                  <c:v>3506</c:v>
                </c:pt>
                <c:pt idx="6433">
                  <c:v>3507</c:v>
                </c:pt>
                <c:pt idx="6434">
                  <c:v>3507</c:v>
                </c:pt>
                <c:pt idx="6435">
                  <c:v>3508</c:v>
                </c:pt>
                <c:pt idx="6436">
                  <c:v>3509</c:v>
                </c:pt>
                <c:pt idx="6437">
                  <c:v>3510</c:v>
                </c:pt>
                <c:pt idx="6438">
                  <c:v>3511</c:v>
                </c:pt>
                <c:pt idx="6439">
                  <c:v>3512</c:v>
                </c:pt>
                <c:pt idx="6440">
                  <c:v>3513</c:v>
                </c:pt>
                <c:pt idx="6441">
                  <c:v>3514</c:v>
                </c:pt>
                <c:pt idx="6442">
                  <c:v>3515</c:v>
                </c:pt>
                <c:pt idx="6443">
                  <c:v>3516</c:v>
                </c:pt>
                <c:pt idx="6444">
                  <c:v>3517</c:v>
                </c:pt>
                <c:pt idx="6445">
                  <c:v>3518</c:v>
                </c:pt>
                <c:pt idx="6446">
                  <c:v>3519</c:v>
                </c:pt>
                <c:pt idx="6447">
                  <c:v>3520</c:v>
                </c:pt>
                <c:pt idx="6448">
                  <c:v>3521</c:v>
                </c:pt>
                <c:pt idx="6449">
                  <c:v>3521</c:v>
                </c:pt>
                <c:pt idx="6450">
                  <c:v>3522</c:v>
                </c:pt>
                <c:pt idx="6451">
                  <c:v>3522</c:v>
                </c:pt>
                <c:pt idx="6452">
                  <c:v>3523</c:v>
                </c:pt>
                <c:pt idx="6453">
                  <c:v>3523</c:v>
                </c:pt>
                <c:pt idx="6454">
                  <c:v>3523</c:v>
                </c:pt>
                <c:pt idx="6455">
                  <c:v>3523</c:v>
                </c:pt>
                <c:pt idx="6456">
                  <c:v>3524</c:v>
                </c:pt>
                <c:pt idx="6457">
                  <c:v>3524</c:v>
                </c:pt>
                <c:pt idx="6458">
                  <c:v>3525</c:v>
                </c:pt>
                <c:pt idx="6459">
                  <c:v>3525</c:v>
                </c:pt>
                <c:pt idx="6460">
                  <c:v>3526</c:v>
                </c:pt>
                <c:pt idx="6461">
                  <c:v>3527</c:v>
                </c:pt>
                <c:pt idx="6462">
                  <c:v>3528</c:v>
                </c:pt>
                <c:pt idx="6463">
                  <c:v>3529</c:v>
                </c:pt>
                <c:pt idx="6464">
                  <c:v>3529</c:v>
                </c:pt>
                <c:pt idx="6465">
                  <c:v>3529</c:v>
                </c:pt>
                <c:pt idx="6466">
                  <c:v>3529</c:v>
                </c:pt>
                <c:pt idx="6467">
                  <c:v>3530</c:v>
                </c:pt>
                <c:pt idx="6468">
                  <c:v>3531</c:v>
                </c:pt>
                <c:pt idx="6469">
                  <c:v>3532</c:v>
                </c:pt>
                <c:pt idx="6470">
                  <c:v>3532</c:v>
                </c:pt>
                <c:pt idx="6471">
                  <c:v>3532</c:v>
                </c:pt>
                <c:pt idx="6472">
                  <c:v>3533</c:v>
                </c:pt>
                <c:pt idx="6473">
                  <c:v>3534</c:v>
                </c:pt>
                <c:pt idx="6474">
                  <c:v>3534</c:v>
                </c:pt>
                <c:pt idx="6475">
                  <c:v>3535</c:v>
                </c:pt>
                <c:pt idx="6476">
                  <c:v>3536</c:v>
                </c:pt>
                <c:pt idx="6477">
                  <c:v>3537</c:v>
                </c:pt>
                <c:pt idx="6478">
                  <c:v>3538</c:v>
                </c:pt>
                <c:pt idx="6479">
                  <c:v>3539</c:v>
                </c:pt>
                <c:pt idx="6480">
                  <c:v>3539</c:v>
                </c:pt>
                <c:pt idx="6481">
                  <c:v>3539</c:v>
                </c:pt>
                <c:pt idx="6482">
                  <c:v>3539</c:v>
                </c:pt>
                <c:pt idx="6483">
                  <c:v>3539</c:v>
                </c:pt>
                <c:pt idx="6484">
                  <c:v>3539</c:v>
                </c:pt>
                <c:pt idx="6485">
                  <c:v>3539</c:v>
                </c:pt>
                <c:pt idx="6486">
                  <c:v>3540</c:v>
                </c:pt>
                <c:pt idx="6487">
                  <c:v>3541</c:v>
                </c:pt>
                <c:pt idx="6488">
                  <c:v>3541</c:v>
                </c:pt>
                <c:pt idx="6489">
                  <c:v>3541</c:v>
                </c:pt>
                <c:pt idx="6490">
                  <c:v>3541</c:v>
                </c:pt>
                <c:pt idx="6491">
                  <c:v>3542</c:v>
                </c:pt>
                <c:pt idx="6492">
                  <c:v>3542</c:v>
                </c:pt>
                <c:pt idx="6493">
                  <c:v>3543</c:v>
                </c:pt>
                <c:pt idx="6494">
                  <c:v>3544</c:v>
                </c:pt>
                <c:pt idx="6495">
                  <c:v>3545</c:v>
                </c:pt>
                <c:pt idx="6496">
                  <c:v>3545</c:v>
                </c:pt>
                <c:pt idx="6497">
                  <c:v>3545</c:v>
                </c:pt>
                <c:pt idx="6498">
                  <c:v>3545</c:v>
                </c:pt>
                <c:pt idx="6499">
                  <c:v>3546</c:v>
                </c:pt>
                <c:pt idx="6500">
                  <c:v>3546</c:v>
                </c:pt>
                <c:pt idx="6501">
                  <c:v>3546</c:v>
                </c:pt>
                <c:pt idx="6502">
                  <c:v>3546</c:v>
                </c:pt>
                <c:pt idx="6503">
                  <c:v>3546</c:v>
                </c:pt>
                <c:pt idx="6504">
                  <c:v>3546</c:v>
                </c:pt>
                <c:pt idx="6505">
                  <c:v>3547</c:v>
                </c:pt>
                <c:pt idx="6506">
                  <c:v>3547</c:v>
                </c:pt>
                <c:pt idx="6507">
                  <c:v>3548</c:v>
                </c:pt>
                <c:pt idx="6508">
                  <c:v>3549</c:v>
                </c:pt>
                <c:pt idx="6509">
                  <c:v>3549</c:v>
                </c:pt>
                <c:pt idx="6510">
                  <c:v>3550</c:v>
                </c:pt>
                <c:pt idx="6511">
                  <c:v>3551</c:v>
                </c:pt>
                <c:pt idx="6512">
                  <c:v>3552</c:v>
                </c:pt>
                <c:pt idx="6513">
                  <c:v>3553</c:v>
                </c:pt>
                <c:pt idx="6514">
                  <c:v>3554</c:v>
                </c:pt>
                <c:pt idx="6515">
                  <c:v>3555</c:v>
                </c:pt>
                <c:pt idx="6516">
                  <c:v>3556</c:v>
                </c:pt>
                <c:pt idx="6517">
                  <c:v>3556</c:v>
                </c:pt>
                <c:pt idx="6518">
                  <c:v>3556</c:v>
                </c:pt>
                <c:pt idx="6519">
                  <c:v>3556</c:v>
                </c:pt>
                <c:pt idx="6520">
                  <c:v>3556</c:v>
                </c:pt>
                <c:pt idx="6521">
                  <c:v>3557</c:v>
                </c:pt>
                <c:pt idx="6522">
                  <c:v>3557</c:v>
                </c:pt>
                <c:pt idx="6523">
                  <c:v>3557</c:v>
                </c:pt>
                <c:pt idx="6524">
                  <c:v>3558</c:v>
                </c:pt>
                <c:pt idx="6525">
                  <c:v>3559</c:v>
                </c:pt>
                <c:pt idx="6526">
                  <c:v>3560</c:v>
                </c:pt>
                <c:pt idx="6527">
                  <c:v>3560</c:v>
                </c:pt>
                <c:pt idx="6528">
                  <c:v>3561</c:v>
                </c:pt>
                <c:pt idx="6529">
                  <c:v>3562</c:v>
                </c:pt>
                <c:pt idx="6530">
                  <c:v>3562</c:v>
                </c:pt>
                <c:pt idx="6531">
                  <c:v>3562</c:v>
                </c:pt>
                <c:pt idx="6532">
                  <c:v>3562</c:v>
                </c:pt>
                <c:pt idx="6533">
                  <c:v>3563</c:v>
                </c:pt>
                <c:pt idx="6534">
                  <c:v>3563</c:v>
                </c:pt>
                <c:pt idx="6535">
                  <c:v>3564</c:v>
                </c:pt>
                <c:pt idx="6536">
                  <c:v>3564</c:v>
                </c:pt>
                <c:pt idx="6537">
                  <c:v>3564</c:v>
                </c:pt>
                <c:pt idx="6538">
                  <c:v>3564</c:v>
                </c:pt>
                <c:pt idx="6539">
                  <c:v>3564</c:v>
                </c:pt>
                <c:pt idx="6540">
                  <c:v>3564</c:v>
                </c:pt>
                <c:pt idx="6541">
                  <c:v>3564</c:v>
                </c:pt>
                <c:pt idx="6542">
                  <c:v>3565</c:v>
                </c:pt>
                <c:pt idx="6543">
                  <c:v>3566</c:v>
                </c:pt>
                <c:pt idx="6544">
                  <c:v>3566</c:v>
                </c:pt>
                <c:pt idx="6545">
                  <c:v>3566</c:v>
                </c:pt>
                <c:pt idx="6546">
                  <c:v>3566</c:v>
                </c:pt>
                <c:pt idx="6547">
                  <c:v>3566</c:v>
                </c:pt>
                <c:pt idx="6548">
                  <c:v>3566</c:v>
                </c:pt>
                <c:pt idx="6549">
                  <c:v>3567</c:v>
                </c:pt>
                <c:pt idx="6550">
                  <c:v>3567</c:v>
                </c:pt>
                <c:pt idx="6551">
                  <c:v>3568</c:v>
                </c:pt>
                <c:pt idx="6552">
                  <c:v>3569</c:v>
                </c:pt>
                <c:pt idx="6553">
                  <c:v>3569</c:v>
                </c:pt>
                <c:pt idx="6554">
                  <c:v>3569</c:v>
                </c:pt>
                <c:pt idx="6555">
                  <c:v>3570</c:v>
                </c:pt>
                <c:pt idx="6556">
                  <c:v>3571</c:v>
                </c:pt>
                <c:pt idx="6557">
                  <c:v>3571</c:v>
                </c:pt>
                <c:pt idx="6558">
                  <c:v>3571</c:v>
                </c:pt>
                <c:pt idx="6559">
                  <c:v>3572</c:v>
                </c:pt>
                <c:pt idx="6560">
                  <c:v>3573</c:v>
                </c:pt>
                <c:pt idx="6561">
                  <c:v>3574</c:v>
                </c:pt>
                <c:pt idx="6562">
                  <c:v>3574</c:v>
                </c:pt>
                <c:pt idx="6563">
                  <c:v>3575</c:v>
                </c:pt>
                <c:pt idx="6564">
                  <c:v>3576</c:v>
                </c:pt>
                <c:pt idx="6565">
                  <c:v>3577</c:v>
                </c:pt>
                <c:pt idx="6566">
                  <c:v>3578</c:v>
                </c:pt>
                <c:pt idx="6567">
                  <c:v>3579</c:v>
                </c:pt>
                <c:pt idx="6568">
                  <c:v>3580</c:v>
                </c:pt>
                <c:pt idx="6569">
                  <c:v>3581</c:v>
                </c:pt>
                <c:pt idx="6570">
                  <c:v>3582</c:v>
                </c:pt>
                <c:pt idx="6571">
                  <c:v>3583</c:v>
                </c:pt>
                <c:pt idx="6572">
                  <c:v>3584</c:v>
                </c:pt>
                <c:pt idx="6573">
                  <c:v>3584</c:v>
                </c:pt>
                <c:pt idx="6574">
                  <c:v>3585</c:v>
                </c:pt>
                <c:pt idx="6575">
                  <c:v>3585</c:v>
                </c:pt>
                <c:pt idx="6576">
                  <c:v>3585</c:v>
                </c:pt>
                <c:pt idx="6577">
                  <c:v>3586</c:v>
                </c:pt>
                <c:pt idx="6578">
                  <c:v>3586</c:v>
                </c:pt>
                <c:pt idx="6579">
                  <c:v>3587</c:v>
                </c:pt>
                <c:pt idx="6580">
                  <c:v>3588</c:v>
                </c:pt>
                <c:pt idx="6581">
                  <c:v>3589</c:v>
                </c:pt>
                <c:pt idx="6582">
                  <c:v>3589</c:v>
                </c:pt>
                <c:pt idx="6583">
                  <c:v>3590</c:v>
                </c:pt>
                <c:pt idx="6584">
                  <c:v>3590</c:v>
                </c:pt>
                <c:pt idx="6585">
                  <c:v>3590</c:v>
                </c:pt>
                <c:pt idx="6586">
                  <c:v>3590</c:v>
                </c:pt>
                <c:pt idx="6587">
                  <c:v>3591</c:v>
                </c:pt>
                <c:pt idx="6588">
                  <c:v>3591</c:v>
                </c:pt>
                <c:pt idx="6589">
                  <c:v>3592</c:v>
                </c:pt>
                <c:pt idx="6590">
                  <c:v>3593</c:v>
                </c:pt>
                <c:pt idx="6591">
                  <c:v>3593</c:v>
                </c:pt>
                <c:pt idx="6592">
                  <c:v>3594</c:v>
                </c:pt>
                <c:pt idx="6593">
                  <c:v>3594</c:v>
                </c:pt>
                <c:pt idx="6594">
                  <c:v>3595</c:v>
                </c:pt>
                <c:pt idx="6595">
                  <c:v>3596</c:v>
                </c:pt>
                <c:pt idx="6596">
                  <c:v>3597</c:v>
                </c:pt>
                <c:pt idx="6597">
                  <c:v>3597</c:v>
                </c:pt>
                <c:pt idx="6598">
                  <c:v>3597</c:v>
                </c:pt>
                <c:pt idx="6599">
                  <c:v>3597</c:v>
                </c:pt>
                <c:pt idx="6600">
                  <c:v>3597</c:v>
                </c:pt>
                <c:pt idx="6601">
                  <c:v>3597</c:v>
                </c:pt>
                <c:pt idx="6602">
                  <c:v>3598</c:v>
                </c:pt>
                <c:pt idx="6603">
                  <c:v>3599</c:v>
                </c:pt>
                <c:pt idx="6604">
                  <c:v>3599</c:v>
                </c:pt>
                <c:pt idx="6605">
                  <c:v>3600</c:v>
                </c:pt>
                <c:pt idx="6606">
                  <c:v>3600</c:v>
                </c:pt>
                <c:pt idx="6607">
                  <c:v>3600</c:v>
                </c:pt>
                <c:pt idx="6608">
                  <c:v>3600</c:v>
                </c:pt>
                <c:pt idx="6609">
                  <c:v>3601</c:v>
                </c:pt>
                <c:pt idx="6610">
                  <c:v>3601</c:v>
                </c:pt>
                <c:pt idx="6611">
                  <c:v>3602</c:v>
                </c:pt>
                <c:pt idx="6612">
                  <c:v>3603</c:v>
                </c:pt>
                <c:pt idx="6613">
                  <c:v>3604</c:v>
                </c:pt>
                <c:pt idx="6614">
                  <c:v>3605</c:v>
                </c:pt>
                <c:pt idx="6615">
                  <c:v>3606</c:v>
                </c:pt>
                <c:pt idx="6616">
                  <c:v>3607</c:v>
                </c:pt>
                <c:pt idx="6617">
                  <c:v>3608</c:v>
                </c:pt>
                <c:pt idx="6618">
                  <c:v>3609</c:v>
                </c:pt>
                <c:pt idx="6619">
                  <c:v>3610</c:v>
                </c:pt>
                <c:pt idx="6620">
                  <c:v>3611</c:v>
                </c:pt>
                <c:pt idx="6621">
                  <c:v>3611</c:v>
                </c:pt>
                <c:pt idx="6622">
                  <c:v>3611</c:v>
                </c:pt>
                <c:pt idx="6623">
                  <c:v>3612</c:v>
                </c:pt>
                <c:pt idx="6624">
                  <c:v>3613</c:v>
                </c:pt>
                <c:pt idx="6625">
                  <c:v>3613</c:v>
                </c:pt>
                <c:pt idx="6626">
                  <c:v>3613</c:v>
                </c:pt>
                <c:pt idx="6627">
                  <c:v>3614</c:v>
                </c:pt>
                <c:pt idx="6628">
                  <c:v>3615</c:v>
                </c:pt>
                <c:pt idx="6629">
                  <c:v>3615</c:v>
                </c:pt>
                <c:pt idx="6630">
                  <c:v>3616</c:v>
                </c:pt>
                <c:pt idx="6631">
                  <c:v>3617</c:v>
                </c:pt>
                <c:pt idx="6632">
                  <c:v>3618</c:v>
                </c:pt>
                <c:pt idx="6633">
                  <c:v>3619</c:v>
                </c:pt>
                <c:pt idx="6634">
                  <c:v>3620</c:v>
                </c:pt>
                <c:pt idx="6635">
                  <c:v>3621</c:v>
                </c:pt>
                <c:pt idx="6636">
                  <c:v>3622</c:v>
                </c:pt>
                <c:pt idx="6637">
                  <c:v>3623</c:v>
                </c:pt>
                <c:pt idx="6638">
                  <c:v>3624</c:v>
                </c:pt>
                <c:pt idx="6639">
                  <c:v>3625</c:v>
                </c:pt>
                <c:pt idx="6640">
                  <c:v>3626</c:v>
                </c:pt>
                <c:pt idx="6641">
                  <c:v>3627</c:v>
                </c:pt>
                <c:pt idx="6642">
                  <c:v>3628</c:v>
                </c:pt>
                <c:pt idx="6643">
                  <c:v>3629</c:v>
                </c:pt>
                <c:pt idx="6644">
                  <c:v>3629</c:v>
                </c:pt>
                <c:pt idx="6645">
                  <c:v>3630</c:v>
                </c:pt>
                <c:pt idx="6646">
                  <c:v>3631</c:v>
                </c:pt>
                <c:pt idx="6647">
                  <c:v>3632</c:v>
                </c:pt>
                <c:pt idx="6648">
                  <c:v>3633</c:v>
                </c:pt>
                <c:pt idx="6649">
                  <c:v>3633</c:v>
                </c:pt>
                <c:pt idx="6650">
                  <c:v>3634</c:v>
                </c:pt>
                <c:pt idx="6651">
                  <c:v>3634</c:v>
                </c:pt>
                <c:pt idx="6652">
                  <c:v>3634</c:v>
                </c:pt>
                <c:pt idx="6653">
                  <c:v>3635</c:v>
                </c:pt>
                <c:pt idx="6654">
                  <c:v>3636</c:v>
                </c:pt>
                <c:pt idx="6655">
                  <c:v>3637</c:v>
                </c:pt>
                <c:pt idx="6656">
                  <c:v>3638</c:v>
                </c:pt>
                <c:pt idx="6657">
                  <c:v>3639</c:v>
                </c:pt>
                <c:pt idx="6658">
                  <c:v>3640</c:v>
                </c:pt>
                <c:pt idx="6659">
                  <c:v>3641</c:v>
                </c:pt>
                <c:pt idx="6660">
                  <c:v>3642</c:v>
                </c:pt>
                <c:pt idx="6661">
                  <c:v>3643</c:v>
                </c:pt>
                <c:pt idx="6662">
                  <c:v>3643</c:v>
                </c:pt>
                <c:pt idx="6663">
                  <c:v>3644</c:v>
                </c:pt>
                <c:pt idx="6664">
                  <c:v>3645</c:v>
                </c:pt>
                <c:pt idx="6665">
                  <c:v>3646</c:v>
                </c:pt>
                <c:pt idx="6666">
                  <c:v>3647</c:v>
                </c:pt>
                <c:pt idx="6667">
                  <c:v>3648</c:v>
                </c:pt>
                <c:pt idx="6668">
                  <c:v>3649</c:v>
                </c:pt>
                <c:pt idx="6669">
                  <c:v>3649</c:v>
                </c:pt>
                <c:pt idx="6670">
                  <c:v>3649</c:v>
                </c:pt>
                <c:pt idx="6671">
                  <c:v>3649</c:v>
                </c:pt>
                <c:pt idx="6672">
                  <c:v>3650</c:v>
                </c:pt>
                <c:pt idx="6673">
                  <c:v>3650</c:v>
                </c:pt>
                <c:pt idx="6674">
                  <c:v>3650</c:v>
                </c:pt>
                <c:pt idx="6675">
                  <c:v>3651</c:v>
                </c:pt>
                <c:pt idx="6676">
                  <c:v>3652</c:v>
                </c:pt>
                <c:pt idx="6677">
                  <c:v>3653</c:v>
                </c:pt>
                <c:pt idx="6678">
                  <c:v>3653</c:v>
                </c:pt>
                <c:pt idx="6679">
                  <c:v>3653</c:v>
                </c:pt>
                <c:pt idx="6680">
                  <c:v>3654</c:v>
                </c:pt>
                <c:pt idx="6681">
                  <c:v>3655</c:v>
                </c:pt>
                <c:pt idx="6682">
                  <c:v>3656</c:v>
                </c:pt>
                <c:pt idx="6683">
                  <c:v>3657</c:v>
                </c:pt>
                <c:pt idx="6684">
                  <c:v>3657</c:v>
                </c:pt>
                <c:pt idx="6685">
                  <c:v>3658</c:v>
                </c:pt>
                <c:pt idx="6686">
                  <c:v>3659</c:v>
                </c:pt>
                <c:pt idx="6687">
                  <c:v>3660</c:v>
                </c:pt>
                <c:pt idx="6688">
                  <c:v>3660</c:v>
                </c:pt>
                <c:pt idx="6689">
                  <c:v>3660</c:v>
                </c:pt>
                <c:pt idx="6690">
                  <c:v>3661</c:v>
                </c:pt>
                <c:pt idx="6691">
                  <c:v>3661</c:v>
                </c:pt>
                <c:pt idx="6692">
                  <c:v>3661</c:v>
                </c:pt>
                <c:pt idx="6693">
                  <c:v>3662</c:v>
                </c:pt>
                <c:pt idx="6694">
                  <c:v>3663</c:v>
                </c:pt>
                <c:pt idx="6695">
                  <c:v>3664</c:v>
                </c:pt>
                <c:pt idx="6696">
                  <c:v>3665</c:v>
                </c:pt>
                <c:pt idx="6697">
                  <c:v>3666</c:v>
                </c:pt>
                <c:pt idx="6698">
                  <c:v>3666</c:v>
                </c:pt>
                <c:pt idx="6699">
                  <c:v>3666</c:v>
                </c:pt>
                <c:pt idx="6700">
                  <c:v>3667</c:v>
                </c:pt>
                <c:pt idx="6701">
                  <c:v>3668</c:v>
                </c:pt>
                <c:pt idx="6702">
                  <c:v>3669</c:v>
                </c:pt>
                <c:pt idx="6703">
                  <c:v>3669</c:v>
                </c:pt>
                <c:pt idx="6704">
                  <c:v>3669</c:v>
                </c:pt>
                <c:pt idx="6705">
                  <c:v>3669</c:v>
                </c:pt>
                <c:pt idx="6706">
                  <c:v>3670</c:v>
                </c:pt>
                <c:pt idx="6707">
                  <c:v>3671</c:v>
                </c:pt>
                <c:pt idx="6708">
                  <c:v>3671</c:v>
                </c:pt>
                <c:pt idx="6709">
                  <c:v>3671</c:v>
                </c:pt>
                <c:pt idx="6710">
                  <c:v>3671</c:v>
                </c:pt>
                <c:pt idx="6711">
                  <c:v>3671</c:v>
                </c:pt>
                <c:pt idx="6712">
                  <c:v>3672</c:v>
                </c:pt>
                <c:pt idx="6713">
                  <c:v>3673</c:v>
                </c:pt>
                <c:pt idx="6714">
                  <c:v>3674</c:v>
                </c:pt>
                <c:pt idx="6715">
                  <c:v>3675</c:v>
                </c:pt>
                <c:pt idx="6716">
                  <c:v>3676</c:v>
                </c:pt>
                <c:pt idx="6717">
                  <c:v>3677</c:v>
                </c:pt>
                <c:pt idx="6718">
                  <c:v>3678</c:v>
                </c:pt>
                <c:pt idx="6719">
                  <c:v>3679</c:v>
                </c:pt>
                <c:pt idx="6720">
                  <c:v>3680</c:v>
                </c:pt>
                <c:pt idx="6721">
                  <c:v>3680</c:v>
                </c:pt>
                <c:pt idx="6722">
                  <c:v>3680</c:v>
                </c:pt>
                <c:pt idx="6723">
                  <c:v>3680</c:v>
                </c:pt>
                <c:pt idx="6724">
                  <c:v>3681</c:v>
                </c:pt>
                <c:pt idx="6725">
                  <c:v>3682</c:v>
                </c:pt>
                <c:pt idx="6726">
                  <c:v>3682</c:v>
                </c:pt>
                <c:pt idx="6727">
                  <c:v>3683</c:v>
                </c:pt>
                <c:pt idx="6728">
                  <c:v>3683</c:v>
                </c:pt>
                <c:pt idx="6729">
                  <c:v>3684</c:v>
                </c:pt>
                <c:pt idx="6730">
                  <c:v>3685</c:v>
                </c:pt>
                <c:pt idx="6731">
                  <c:v>3685</c:v>
                </c:pt>
                <c:pt idx="6732">
                  <c:v>3685</c:v>
                </c:pt>
                <c:pt idx="6733">
                  <c:v>3686</c:v>
                </c:pt>
                <c:pt idx="6734">
                  <c:v>3686</c:v>
                </c:pt>
                <c:pt idx="6735">
                  <c:v>3686</c:v>
                </c:pt>
                <c:pt idx="6736">
                  <c:v>3686</c:v>
                </c:pt>
                <c:pt idx="6737">
                  <c:v>3686</c:v>
                </c:pt>
                <c:pt idx="6738">
                  <c:v>3686</c:v>
                </c:pt>
                <c:pt idx="6739">
                  <c:v>3686</c:v>
                </c:pt>
                <c:pt idx="6740">
                  <c:v>3686</c:v>
                </c:pt>
                <c:pt idx="6741">
                  <c:v>3686</c:v>
                </c:pt>
                <c:pt idx="6742">
                  <c:v>3686</c:v>
                </c:pt>
                <c:pt idx="6743">
                  <c:v>3687</c:v>
                </c:pt>
                <c:pt idx="6744">
                  <c:v>3687</c:v>
                </c:pt>
                <c:pt idx="6745">
                  <c:v>3688</c:v>
                </c:pt>
                <c:pt idx="6746">
                  <c:v>3688</c:v>
                </c:pt>
                <c:pt idx="6747">
                  <c:v>3689</c:v>
                </c:pt>
                <c:pt idx="6748">
                  <c:v>3689</c:v>
                </c:pt>
                <c:pt idx="6749">
                  <c:v>3689</c:v>
                </c:pt>
                <c:pt idx="6750">
                  <c:v>3689</c:v>
                </c:pt>
                <c:pt idx="6751">
                  <c:v>3690</c:v>
                </c:pt>
                <c:pt idx="6752">
                  <c:v>3690</c:v>
                </c:pt>
                <c:pt idx="6753">
                  <c:v>3691</c:v>
                </c:pt>
                <c:pt idx="6754">
                  <c:v>3691</c:v>
                </c:pt>
                <c:pt idx="6755">
                  <c:v>3691</c:v>
                </c:pt>
                <c:pt idx="6756">
                  <c:v>3691</c:v>
                </c:pt>
                <c:pt idx="6757">
                  <c:v>3691</c:v>
                </c:pt>
                <c:pt idx="6758">
                  <c:v>3692</c:v>
                </c:pt>
                <c:pt idx="6759">
                  <c:v>3693</c:v>
                </c:pt>
                <c:pt idx="6760">
                  <c:v>3693</c:v>
                </c:pt>
                <c:pt idx="6761">
                  <c:v>3693</c:v>
                </c:pt>
                <c:pt idx="6762">
                  <c:v>3694</c:v>
                </c:pt>
                <c:pt idx="6763">
                  <c:v>3694</c:v>
                </c:pt>
                <c:pt idx="6764">
                  <c:v>3694</c:v>
                </c:pt>
                <c:pt idx="6765">
                  <c:v>3695</c:v>
                </c:pt>
                <c:pt idx="6766">
                  <c:v>3695</c:v>
                </c:pt>
                <c:pt idx="6767">
                  <c:v>3695</c:v>
                </c:pt>
                <c:pt idx="6768">
                  <c:v>3695</c:v>
                </c:pt>
                <c:pt idx="6769">
                  <c:v>3696</c:v>
                </c:pt>
                <c:pt idx="6770">
                  <c:v>3697</c:v>
                </c:pt>
                <c:pt idx="6771">
                  <c:v>3697</c:v>
                </c:pt>
                <c:pt idx="6772">
                  <c:v>3698</c:v>
                </c:pt>
                <c:pt idx="6773">
                  <c:v>3698</c:v>
                </c:pt>
                <c:pt idx="6774">
                  <c:v>3699</c:v>
                </c:pt>
                <c:pt idx="6775">
                  <c:v>3700</c:v>
                </c:pt>
                <c:pt idx="6776">
                  <c:v>3700</c:v>
                </c:pt>
                <c:pt idx="6777">
                  <c:v>3701</c:v>
                </c:pt>
                <c:pt idx="6778">
                  <c:v>3702</c:v>
                </c:pt>
                <c:pt idx="6779">
                  <c:v>3703</c:v>
                </c:pt>
                <c:pt idx="6780">
                  <c:v>3704</c:v>
                </c:pt>
                <c:pt idx="6781">
                  <c:v>3705</c:v>
                </c:pt>
                <c:pt idx="6782">
                  <c:v>3706</c:v>
                </c:pt>
                <c:pt idx="6783">
                  <c:v>3707</c:v>
                </c:pt>
                <c:pt idx="6784">
                  <c:v>3708</c:v>
                </c:pt>
                <c:pt idx="6785">
                  <c:v>3709</c:v>
                </c:pt>
                <c:pt idx="6786">
                  <c:v>3709</c:v>
                </c:pt>
                <c:pt idx="6787">
                  <c:v>3710</c:v>
                </c:pt>
                <c:pt idx="6788">
                  <c:v>3711</c:v>
                </c:pt>
                <c:pt idx="6789">
                  <c:v>3712</c:v>
                </c:pt>
                <c:pt idx="6790">
                  <c:v>3713</c:v>
                </c:pt>
                <c:pt idx="6791">
                  <c:v>3714</c:v>
                </c:pt>
                <c:pt idx="6792">
                  <c:v>3715</c:v>
                </c:pt>
                <c:pt idx="6793">
                  <c:v>3716</c:v>
                </c:pt>
                <c:pt idx="6794">
                  <c:v>3717</c:v>
                </c:pt>
                <c:pt idx="6795">
                  <c:v>3718</c:v>
                </c:pt>
                <c:pt idx="6796">
                  <c:v>3719</c:v>
                </c:pt>
                <c:pt idx="6797">
                  <c:v>3720</c:v>
                </c:pt>
                <c:pt idx="6798">
                  <c:v>3721</c:v>
                </c:pt>
                <c:pt idx="6799">
                  <c:v>3722</c:v>
                </c:pt>
                <c:pt idx="6800">
                  <c:v>3723</c:v>
                </c:pt>
                <c:pt idx="6801">
                  <c:v>3724</c:v>
                </c:pt>
                <c:pt idx="6802">
                  <c:v>3725</c:v>
                </c:pt>
                <c:pt idx="6803">
                  <c:v>3726</c:v>
                </c:pt>
                <c:pt idx="6804">
                  <c:v>3727</c:v>
                </c:pt>
                <c:pt idx="6805">
                  <c:v>3728</c:v>
                </c:pt>
                <c:pt idx="6806">
                  <c:v>3729</c:v>
                </c:pt>
                <c:pt idx="6807">
                  <c:v>3729</c:v>
                </c:pt>
                <c:pt idx="6808">
                  <c:v>3730</c:v>
                </c:pt>
                <c:pt idx="6809">
                  <c:v>3731</c:v>
                </c:pt>
                <c:pt idx="6810">
                  <c:v>3731</c:v>
                </c:pt>
                <c:pt idx="6811">
                  <c:v>3732</c:v>
                </c:pt>
                <c:pt idx="6812">
                  <c:v>3733</c:v>
                </c:pt>
                <c:pt idx="6813">
                  <c:v>3734</c:v>
                </c:pt>
                <c:pt idx="6814">
                  <c:v>3735</c:v>
                </c:pt>
                <c:pt idx="6815">
                  <c:v>3736</c:v>
                </c:pt>
                <c:pt idx="6816">
                  <c:v>3737</c:v>
                </c:pt>
                <c:pt idx="6817">
                  <c:v>3737</c:v>
                </c:pt>
                <c:pt idx="6818">
                  <c:v>3738</c:v>
                </c:pt>
                <c:pt idx="6819">
                  <c:v>3738</c:v>
                </c:pt>
                <c:pt idx="6820">
                  <c:v>3739</c:v>
                </c:pt>
                <c:pt idx="6821">
                  <c:v>3740</c:v>
                </c:pt>
                <c:pt idx="6822">
                  <c:v>3741</c:v>
                </c:pt>
                <c:pt idx="6823">
                  <c:v>3742</c:v>
                </c:pt>
                <c:pt idx="6824">
                  <c:v>3743</c:v>
                </c:pt>
                <c:pt idx="6825">
                  <c:v>3744</c:v>
                </c:pt>
                <c:pt idx="6826">
                  <c:v>3745</c:v>
                </c:pt>
                <c:pt idx="6827">
                  <c:v>3745</c:v>
                </c:pt>
                <c:pt idx="6828">
                  <c:v>3745</c:v>
                </c:pt>
                <c:pt idx="6829">
                  <c:v>3745</c:v>
                </c:pt>
                <c:pt idx="6830">
                  <c:v>3746</c:v>
                </c:pt>
                <c:pt idx="6831">
                  <c:v>3746</c:v>
                </c:pt>
                <c:pt idx="6832">
                  <c:v>3747</c:v>
                </c:pt>
                <c:pt idx="6833">
                  <c:v>3748</c:v>
                </c:pt>
                <c:pt idx="6834">
                  <c:v>3749</c:v>
                </c:pt>
                <c:pt idx="6835">
                  <c:v>3749</c:v>
                </c:pt>
                <c:pt idx="6836">
                  <c:v>3750</c:v>
                </c:pt>
                <c:pt idx="6837">
                  <c:v>3751</c:v>
                </c:pt>
                <c:pt idx="6838">
                  <c:v>3752</c:v>
                </c:pt>
                <c:pt idx="6839">
                  <c:v>3753</c:v>
                </c:pt>
                <c:pt idx="6840">
                  <c:v>3754</c:v>
                </c:pt>
                <c:pt idx="6841">
                  <c:v>3755</c:v>
                </c:pt>
                <c:pt idx="6842">
                  <c:v>3756</c:v>
                </c:pt>
                <c:pt idx="6843">
                  <c:v>3757</c:v>
                </c:pt>
                <c:pt idx="6844">
                  <c:v>3758</c:v>
                </c:pt>
                <c:pt idx="6845">
                  <c:v>3758</c:v>
                </c:pt>
                <c:pt idx="6846">
                  <c:v>3759</c:v>
                </c:pt>
                <c:pt idx="6847">
                  <c:v>3760</c:v>
                </c:pt>
                <c:pt idx="6848">
                  <c:v>3761</c:v>
                </c:pt>
                <c:pt idx="6849">
                  <c:v>3761</c:v>
                </c:pt>
                <c:pt idx="6850">
                  <c:v>3761</c:v>
                </c:pt>
                <c:pt idx="6851">
                  <c:v>3762</c:v>
                </c:pt>
                <c:pt idx="6852">
                  <c:v>3763</c:v>
                </c:pt>
                <c:pt idx="6853">
                  <c:v>3763</c:v>
                </c:pt>
                <c:pt idx="6854">
                  <c:v>3763</c:v>
                </c:pt>
                <c:pt idx="6855">
                  <c:v>3764</c:v>
                </c:pt>
                <c:pt idx="6856">
                  <c:v>3764</c:v>
                </c:pt>
                <c:pt idx="6857">
                  <c:v>3764</c:v>
                </c:pt>
                <c:pt idx="6858">
                  <c:v>3765</c:v>
                </c:pt>
                <c:pt idx="6859">
                  <c:v>3766</c:v>
                </c:pt>
                <c:pt idx="6860">
                  <c:v>3766</c:v>
                </c:pt>
                <c:pt idx="6861">
                  <c:v>3767</c:v>
                </c:pt>
                <c:pt idx="6862">
                  <c:v>3768</c:v>
                </c:pt>
                <c:pt idx="6863">
                  <c:v>3768</c:v>
                </c:pt>
                <c:pt idx="6864">
                  <c:v>3769</c:v>
                </c:pt>
                <c:pt idx="6865">
                  <c:v>3770</c:v>
                </c:pt>
                <c:pt idx="6866">
                  <c:v>3770</c:v>
                </c:pt>
                <c:pt idx="6867">
                  <c:v>3771</c:v>
                </c:pt>
                <c:pt idx="6868">
                  <c:v>3772</c:v>
                </c:pt>
                <c:pt idx="6869">
                  <c:v>3773</c:v>
                </c:pt>
                <c:pt idx="6870">
                  <c:v>3774</c:v>
                </c:pt>
                <c:pt idx="6871">
                  <c:v>3775</c:v>
                </c:pt>
                <c:pt idx="6872">
                  <c:v>3775</c:v>
                </c:pt>
                <c:pt idx="6873">
                  <c:v>3775</c:v>
                </c:pt>
                <c:pt idx="6874">
                  <c:v>3776</c:v>
                </c:pt>
                <c:pt idx="6875">
                  <c:v>3777</c:v>
                </c:pt>
                <c:pt idx="6876">
                  <c:v>3778</c:v>
                </c:pt>
                <c:pt idx="6877">
                  <c:v>3779</c:v>
                </c:pt>
                <c:pt idx="6878">
                  <c:v>3779</c:v>
                </c:pt>
                <c:pt idx="6879">
                  <c:v>3780</c:v>
                </c:pt>
                <c:pt idx="6880">
                  <c:v>3781</c:v>
                </c:pt>
                <c:pt idx="6881">
                  <c:v>3781</c:v>
                </c:pt>
                <c:pt idx="6882">
                  <c:v>3781</c:v>
                </c:pt>
                <c:pt idx="6883">
                  <c:v>3782</c:v>
                </c:pt>
                <c:pt idx="6884">
                  <c:v>3782</c:v>
                </c:pt>
                <c:pt idx="6885">
                  <c:v>3782</c:v>
                </c:pt>
                <c:pt idx="6886">
                  <c:v>3782</c:v>
                </c:pt>
                <c:pt idx="6887">
                  <c:v>3783</c:v>
                </c:pt>
                <c:pt idx="6888">
                  <c:v>3783</c:v>
                </c:pt>
                <c:pt idx="6889">
                  <c:v>3783</c:v>
                </c:pt>
                <c:pt idx="6890">
                  <c:v>3783</c:v>
                </c:pt>
                <c:pt idx="6891">
                  <c:v>3783</c:v>
                </c:pt>
                <c:pt idx="6892">
                  <c:v>3783</c:v>
                </c:pt>
                <c:pt idx="6893">
                  <c:v>3783</c:v>
                </c:pt>
                <c:pt idx="6894">
                  <c:v>3783</c:v>
                </c:pt>
                <c:pt idx="6895">
                  <c:v>3783</c:v>
                </c:pt>
                <c:pt idx="6896">
                  <c:v>3784</c:v>
                </c:pt>
                <c:pt idx="6897">
                  <c:v>3784</c:v>
                </c:pt>
                <c:pt idx="6898">
                  <c:v>3784</c:v>
                </c:pt>
                <c:pt idx="6899">
                  <c:v>3785</c:v>
                </c:pt>
                <c:pt idx="6900">
                  <c:v>3786</c:v>
                </c:pt>
                <c:pt idx="6901">
                  <c:v>3787</c:v>
                </c:pt>
                <c:pt idx="6902">
                  <c:v>3787</c:v>
                </c:pt>
                <c:pt idx="6903">
                  <c:v>3787</c:v>
                </c:pt>
                <c:pt idx="6904">
                  <c:v>3788</c:v>
                </c:pt>
                <c:pt idx="6905">
                  <c:v>3788</c:v>
                </c:pt>
                <c:pt idx="6906">
                  <c:v>3789</c:v>
                </c:pt>
                <c:pt idx="6907">
                  <c:v>3790</c:v>
                </c:pt>
                <c:pt idx="6908">
                  <c:v>3790</c:v>
                </c:pt>
                <c:pt idx="6909">
                  <c:v>3791</c:v>
                </c:pt>
                <c:pt idx="6910">
                  <c:v>3791</c:v>
                </c:pt>
                <c:pt idx="6911">
                  <c:v>3792</c:v>
                </c:pt>
                <c:pt idx="6912">
                  <c:v>3793</c:v>
                </c:pt>
                <c:pt idx="6913">
                  <c:v>3794</c:v>
                </c:pt>
                <c:pt idx="6914">
                  <c:v>3794</c:v>
                </c:pt>
                <c:pt idx="6915">
                  <c:v>3794</c:v>
                </c:pt>
                <c:pt idx="6916">
                  <c:v>3795</c:v>
                </c:pt>
                <c:pt idx="6917">
                  <c:v>3795</c:v>
                </c:pt>
                <c:pt idx="6918">
                  <c:v>3796</c:v>
                </c:pt>
                <c:pt idx="6919">
                  <c:v>3796</c:v>
                </c:pt>
                <c:pt idx="6920">
                  <c:v>3796</c:v>
                </c:pt>
                <c:pt idx="6921">
                  <c:v>3796</c:v>
                </c:pt>
                <c:pt idx="6922">
                  <c:v>3797</c:v>
                </c:pt>
                <c:pt idx="6923">
                  <c:v>3797</c:v>
                </c:pt>
                <c:pt idx="6924">
                  <c:v>3797</c:v>
                </c:pt>
                <c:pt idx="6925">
                  <c:v>3797</c:v>
                </c:pt>
                <c:pt idx="6926">
                  <c:v>3798</c:v>
                </c:pt>
                <c:pt idx="6927">
                  <c:v>3799</c:v>
                </c:pt>
                <c:pt idx="6928">
                  <c:v>3799</c:v>
                </c:pt>
                <c:pt idx="6929">
                  <c:v>3799</c:v>
                </c:pt>
                <c:pt idx="6930">
                  <c:v>3800</c:v>
                </c:pt>
                <c:pt idx="6931">
                  <c:v>3801</c:v>
                </c:pt>
                <c:pt idx="6932">
                  <c:v>3801</c:v>
                </c:pt>
                <c:pt idx="6933">
                  <c:v>3801</c:v>
                </c:pt>
                <c:pt idx="6934">
                  <c:v>3802</c:v>
                </c:pt>
                <c:pt idx="6935">
                  <c:v>3802</c:v>
                </c:pt>
                <c:pt idx="6936">
                  <c:v>3802</c:v>
                </c:pt>
                <c:pt idx="6937">
                  <c:v>3803</c:v>
                </c:pt>
                <c:pt idx="6938">
                  <c:v>3804</c:v>
                </c:pt>
                <c:pt idx="6939">
                  <c:v>3804</c:v>
                </c:pt>
                <c:pt idx="6940">
                  <c:v>3805</c:v>
                </c:pt>
                <c:pt idx="6941">
                  <c:v>3805</c:v>
                </c:pt>
                <c:pt idx="6942">
                  <c:v>3806</c:v>
                </c:pt>
                <c:pt idx="6943">
                  <c:v>3807</c:v>
                </c:pt>
                <c:pt idx="6944">
                  <c:v>3808</c:v>
                </c:pt>
                <c:pt idx="6945">
                  <c:v>3809</c:v>
                </c:pt>
                <c:pt idx="6946">
                  <c:v>3809</c:v>
                </c:pt>
                <c:pt idx="6947">
                  <c:v>3809</c:v>
                </c:pt>
                <c:pt idx="6948">
                  <c:v>3810</c:v>
                </c:pt>
                <c:pt idx="6949">
                  <c:v>3810</c:v>
                </c:pt>
                <c:pt idx="6950">
                  <c:v>3810</c:v>
                </c:pt>
                <c:pt idx="6951">
                  <c:v>3810</c:v>
                </c:pt>
                <c:pt idx="6952">
                  <c:v>3810</c:v>
                </c:pt>
                <c:pt idx="6953">
                  <c:v>3811</c:v>
                </c:pt>
                <c:pt idx="6954">
                  <c:v>3812</c:v>
                </c:pt>
                <c:pt idx="6955">
                  <c:v>3813</c:v>
                </c:pt>
                <c:pt idx="6956">
                  <c:v>3814</c:v>
                </c:pt>
                <c:pt idx="6957">
                  <c:v>3814</c:v>
                </c:pt>
                <c:pt idx="6958">
                  <c:v>3814</c:v>
                </c:pt>
                <c:pt idx="6959">
                  <c:v>3814</c:v>
                </c:pt>
                <c:pt idx="6960">
                  <c:v>3815</c:v>
                </c:pt>
                <c:pt idx="6961">
                  <c:v>3815</c:v>
                </c:pt>
                <c:pt idx="6962">
                  <c:v>3815</c:v>
                </c:pt>
                <c:pt idx="6963">
                  <c:v>3815</c:v>
                </c:pt>
                <c:pt idx="6964">
                  <c:v>3815</c:v>
                </c:pt>
                <c:pt idx="6965">
                  <c:v>3816</c:v>
                </c:pt>
                <c:pt idx="6966">
                  <c:v>3816</c:v>
                </c:pt>
                <c:pt idx="6967">
                  <c:v>3816</c:v>
                </c:pt>
                <c:pt idx="6968">
                  <c:v>3817</c:v>
                </c:pt>
                <c:pt idx="6969">
                  <c:v>3818</c:v>
                </c:pt>
                <c:pt idx="6970">
                  <c:v>3819</c:v>
                </c:pt>
                <c:pt idx="6971">
                  <c:v>3820</c:v>
                </c:pt>
                <c:pt idx="6972">
                  <c:v>3821</c:v>
                </c:pt>
                <c:pt idx="6973">
                  <c:v>3822</c:v>
                </c:pt>
                <c:pt idx="6974">
                  <c:v>3822</c:v>
                </c:pt>
                <c:pt idx="6975">
                  <c:v>3822</c:v>
                </c:pt>
                <c:pt idx="6976">
                  <c:v>3823</c:v>
                </c:pt>
                <c:pt idx="6977">
                  <c:v>3824</c:v>
                </c:pt>
                <c:pt idx="6978">
                  <c:v>3825</c:v>
                </c:pt>
                <c:pt idx="6979">
                  <c:v>3826</c:v>
                </c:pt>
                <c:pt idx="6980">
                  <c:v>3826</c:v>
                </c:pt>
                <c:pt idx="6981">
                  <c:v>3827</c:v>
                </c:pt>
                <c:pt idx="6982">
                  <c:v>3827</c:v>
                </c:pt>
                <c:pt idx="6983">
                  <c:v>3828</c:v>
                </c:pt>
                <c:pt idx="6984">
                  <c:v>3828</c:v>
                </c:pt>
                <c:pt idx="6985">
                  <c:v>3828</c:v>
                </c:pt>
                <c:pt idx="6986">
                  <c:v>3829</c:v>
                </c:pt>
                <c:pt idx="6987">
                  <c:v>3830</c:v>
                </c:pt>
                <c:pt idx="6988">
                  <c:v>3831</c:v>
                </c:pt>
                <c:pt idx="6989">
                  <c:v>3832</c:v>
                </c:pt>
                <c:pt idx="6990">
                  <c:v>3833</c:v>
                </c:pt>
                <c:pt idx="6991">
                  <c:v>3834</c:v>
                </c:pt>
                <c:pt idx="6992">
                  <c:v>3835</c:v>
                </c:pt>
                <c:pt idx="6993">
                  <c:v>3836</c:v>
                </c:pt>
                <c:pt idx="6994">
                  <c:v>3837</c:v>
                </c:pt>
                <c:pt idx="6995">
                  <c:v>3838</c:v>
                </c:pt>
                <c:pt idx="6996">
                  <c:v>3839</c:v>
                </c:pt>
                <c:pt idx="6997">
                  <c:v>3840</c:v>
                </c:pt>
                <c:pt idx="6998">
                  <c:v>3841</c:v>
                </c:pt>
                <c:pt idx="6999">
                  <c:v>3841</c:v>
                </c:pt>
                <c:pt idx="7000">
                  <c:v>3841</c:v>
                </c:pt>
                <c:pt idx="7001">
                  <c:v>3842</c:v>
                </c:pt>
                <c:pt idx="7002">
                  <c:v>3842</c:v>
                </c:pt>
                <c:pt idx="7003">
                  <c:v>3842</c:v>
                </c:pt>
                <c:pt idx="7004">
                  <c:v>3843</c:v>
                </c:pt>
                <c:pt idx="7005">
                  <c:v>3843</c:v>
                </c:pt>
                <c:pt idx="7006">
                  <c:v>3843</c:v>
                </c:pt>
                <c:pt idx="7007">
                  <c:v>3844</c:v>
                </c:pt>
                <c:pt idx="7008">
                  <c:v>3845</c:v>
                </c:pt>
                <c:pt idx="7009">
                  <c:v>3846</c:v>
                </c:pt>
                <c:pt idx="7010">
                  <c:v>3846</c:v>
                </c:pt>
                <c:pt idx="7011">
                  <c:v>3847</c:v>
                </c:pt>
                <c:pt idx="7012">
                  <c:v>3848</c:v>
                </c:pt>
                <c:pt idx="7013">
                  <c:v>3849</c:v>
                </c:pt>
                <c:pt idx="7014">
                  <c:v>3849</c:v>
                </c:pt>
                <c:pt idx="7015">
                  <c:v>3849</c:v>
                </c:pt>
                <c:pt idx="7016">
                  <c:v>3849</c:v>
                </c:pt>
                <c:pt idx="7017">
                  <c:v>3849</c:v>
                </c:pt>
                <c:pt idx="7018">
                  <c:v>3849</c:v>
                </c:pt>
                <c:pt idx="7019">
                  <c:v>3849</c:v>
                </c:pt>
                <c:pt idx="7020">
                  <c:v>3850</c:v>
                </c:pt>
                <c:pt idx="7021">
                  <c:v>3850</c:v>
                </c:pt>
                <c:pt idx="7022">
                  <c:v>3850</c:v>
                </c:pt>
                <c:pt idx="7023">
                  <c:v>3851</c:v>
                </c:pt>
                <c:pt idx="7024">
                  <c:v>3851</c:v>
                </c:pt>
                <c:pt idx="7025">
                  <c:v>3852</c:v>
                </c:pt>
                <c:pt idx="7026">
                  <c:v>3852</c:v>
                </c:pt>
                <c:pt idx="7027">
                  <c:v>3852</c:v>
                </c:pt>
                <c:pt idx="7028">
                  <c:v>3852</c:v>
                </c:pt>
                <c:pt idx="7029">
                  <c:v>3853</c:v>
                </c:pt>
                <c:pt idx="7030">
                  <c:v>3854</c:v>
                </c:pt>
                <c:pt idx="7031">
                  <c:v>3855</c:v>
                </c:pt>
                <c:pt idx="7032">
                  <c:v>3856</c:v>
                </c:pt>
                <c:pt idx="7033">
                  <c:v>3857</c:v>
                </c:pt>
                <c:pt idx="7034">
                  <c:v>3858</c:v>
                </c:pt>
                <c:pt idx="7035">
                  <c:v>3859</c:v>
                </c:pt>
                <c:pt idx="7036">
                  <c:v>3860</c:v>
                </c:pt>
                <c:pt idx="7037">
                  <c:v>3861</c:v>
                </c:pt>
                <c:pt idx="7038">
                  <c:v>3862</c:v>
                </c:pt>
                <c:pt idx="7039">
                  <c:v>3863</c:v>
                </c:pt>
                <c:pt idx="7040">
                  <c:v>3864</c:v>
                </c:pt>
                <c:pt idx="7041">
                  <c:v>3864</c:v>
                </c:pt>
                <c:pt idx="7042">
                  <c:v>3864</c:v>
                </c:pt>
                <c:pt idx="7043">
                  <c:v>3865</c:v>
                </c:pt>
                <c:pt idx="7044">
                  <c:v>3865</c:v>
                </c:pt>
                <c:pt idx="7045">
                  <c:v>3865</c:v>
                </c:pt>
                <c:pt idx="7046">
                  <c:v>3866</c:v>
                </c:pt>
                <c:pt idx="7047">
                  <c:v>3866</c:v>
                </c:pt>
                <c:pt idx="7048">
                  <c:v>3866</c:v>
                </c:pt>
                <c:pt idx="7049">
                  <c:v>3866</c:v>
                </c:pt>
                <c:pt idx="7050">
                  <c:v>3866</c:v>
                </c:pt>
                <c:pt idx="7051">
                  <c:v>3867</c:v>
                </c:pt>
                <c:pt idx="7052">
                  <c:v>3867</c:v>
                </c:pt>
                <c:pt idx="7053">
                  <c:v>3867</c:v>
                </c:pt>
                <c:pt idx="7054">
                  <c:v>3867</c:v>
                </c:pt>
                <c:pt idx="7055">
                  <c:v>3867</c:v>
                </c:pt>
                <c:pt idx="7056">
                  <c:v>3868</c:v>
                </c:pt>
                <c:pt idx="7057">
                  <c:v>3869</c:v>
                </c:pt>
                <c:pt idx="7058">
                  <c:v>3869</c:v>
                </c:pt>
                <c:pt idx="7059">
                  <c:v>3870</c:v>
                </c:pt>
                <c:pt idx="7060">
                  <c:v>3871</c:v>
                </c:pt>
                <c:pt idx="7061">
                  <c:v>3872</c:v>
                </c:pt>
                <c:pt idx="7062">
                  <c:v>3872</c:v>
                </c:pt>
                <c:pt idx="7063">
                  <c:v>3872</c:v>
                </c:pt>
                <c:pt idx="7064">
                  <c:v>3872</c:v>
                </c:pt>
                <c:pt idx="7065">
                  <c:v>3872</c:v>
                </c:pt>
                <c:pt idx="7066">
                  <c:v>3872</c:v>
                </c:pt>
                <c:pt idx="7067">
                  <c:v>3872</c:v>
                </c:pt>
                <c:pt idx="7068">
                  <c:v>3872</c:v>
                </c:pt>
                <c:pt idx="7069">
                  <c:v>3873</c:v>
                </c:pt>
                <c:pt idx="7070">
                  <c:v>3873</c:v>
                </c:pt>
                <c:pt idx="7071">
                  <c:v>3874</c:v>
                </c:pt>
                <c:pt idx="7072">
                  <c:v>3874</c:v>
                </c:pt>
                <c:pt idx="7073">
                  <c:v>3874</c:v>
                </c:pt>
                <c:pt idx="7074">
                  <c:v>3874</c:v>
                </c:pt>
                <c:pt idx="7075">
                  <c:v>3874</c:v>
                </c:pt>
                <c:pt idx="7076">
                  <c:v>3875</c:v>
                </c:pt>
                <c:pt idx="7077">
                  <c:v>3876</c:v>
                </c:pt>
                <c:pt idx="7078">
                  <c:v>3877</c:v>
                </c:pt>
                <c:pt idx="7079">
                  <c:v>3878</c:v>
                </c:pt>
                <c:pt idx="7080">
                  <c:v>3879</c:v>
                </c:pt>
                <c:pt idx="7081">
                  <c:v>3880</c:v>
                </c:pt>
                <c:pt idx="7082">
                  <c:v>3880</c:v>
                </c:pt>
                <c:pt idx="7083">
                  <c:v>3881</c:v>
                </c:pt>
                <c:pt idx="7084">
                  <c:v>3882</c:v>
                </c:pt>
                <c:pt idx="7085">
                  <c:v>3883</c:v>
                </c:pt>
                <c:pt idx="7086">
                  <c:v>3883</c:v>
                </c:pt>
                <c:pt idx="7087">
                  <c:v>3883</c:v>
                </c:pt>
                <c:pt idx="7088">
                  <c:v>3883</c:v>
                </c:pt>
                <c:pt idx="7089">
                  <c:v>3883</c:v>
                </c:pt>
                <c:pt idx="7090">
                  <c:v>3883</c:v>
                </c:pt>
                <c:pt idx="7091">
                  <c:v>3884</c:v>
                </c:pt>
                <c:pt idx="7092">
                  <c:v>3885</c:v>
                </c:pt>
                <c:pt idx="7093">
                  <c:v>3886</c:v>
                </c:pt>
                <c:pt idx="7094">
                  <c:v>3887</c:v>
                </c:pt>
                <c:pt idx="7095">
                  <c:v>3888</c:v>
                </c:pt>
                <c:pt idx="7096">
                  <c:v>3889</c:v>
                </c:pt>
                <c:pt idx="7097">
                  <c:v>3890</c:v>
                </c:pt>
                <c:pt idx="7098">
                  <c:v>3891</c:v>
                </c:pt>
                <c:pt idx="7099">
                  <c:v>3892</c:v>
                </c:pt>
                <c:pt idx="7100">
                  <c:v>3893</c:v>
                </c:pt>
                <c:pt idx="7101">
                  <c:v>3894</c:v>
                </c:pt>
                <c:pt idx="7102">
                  <c:v>3895</c:v>
                </c:pt>
                <c:pt idx="7103">
                  <c:v>3896</c:v>
                </c:pt>
                <c:pt idx="7104">
                  <c:v>3897</c:v>
                </c:pt>
                <c:pt idx="7105">
                  <c:v>3898</c:v>
                </c:pt>
                <c:pt idx="7106">
                  <c:v>3899</c:v>
                </c:pt>
                <c:pt idx="7107">
                  <c:v>3900</c:v>
                </c:pt>
                <c:pt idx="7108">
                  <c:v>3900</c:v>
                </c:pt>
                <c:pt idx="7109">
                  <c:v>3901</c:v>
                </c:pt>
                <c:pt idx="7110">
                  <c:v>3902</c:v>
                </c:pt>
                <c:pt idx="7111">
                  <c:v>3902</c:v>
                </c:pt>
                <c:pt idx="7112">
                  <c:v>3903</c:v>
                </c:pt>
                <c:pt idx="7113">
                  <c:v>3904</c:v>
                </c:pt>
                <c:pt idx="7114">
                  <c:v>3905</c:v>
                </c:pt>
                <c:pt idx="7115">
                  <c:v>3906</c:v>
                </c:pt>
                <c:pt idx="7116">
                  <c:v>3906</c:v>
                </c:pt>
                <c:pt idx="7117">
                  <c:v>3907</c:v>
                </c:pt>
                <c:pt idx="7118">
                  <c:v>3907</c:v>
                </c:pt>
                <c:pt idx="7119">
                  <c:v>3908</c:v>
                </c:pt>
                <c:pt idx="7120">
                  <c:v>3909</c:v>
                </c:pt>
                <c:pt idx="7121">
                  <c:v>3910</c:v>
                </c:pt>
                <c:pt idx="7122">
                  <c:v>3910</c:v>
                </c:pt>
                <c:pt idx="7123">
                  <c:v>3910</c:v>
                </c:pt>
                <c:pt idx="7124">
                  <c:v>3911</c:v>
                </c:pt>
                <c:pt idx="7125">
                  <c:v>3912</c:v>
                </c:pt>
                <c:pt idx="7126">
                  <c:v>3913</c:v>
                </c:pt>
                <c:pt idx="7127">
                  <c:v>3914</c:v>
                </c:pt>
                <c:pt idx="7128">
                  <c:v>3914</c:v>
                </c:pt>
                <c:pt idx="7129">
                  <c:v>3915</c:v>
                </c:pt>
                <c:pt idx="7130">
                  <c:v>3916</c:v>
                </c:pt>
                <c:pt idx="7131">
                  <c:v>3917</c:v>
                </c:pt>
                <c:pt idx="7132">
                  <c:v>3918</c:v>
                </c:pt>
                <c:pt idx="7133">
                  <c:v>3919</c:v>
                </c:pt>
                <c:pt idx="7134">
                  <c:v>3920</c:v>
                </c:pt>
                <c:pt idx="7135">
                  <c:v>3920</c:v>
                </c:pt>
                <c:pt idx="7136">
                  <c:v>3921</c:v>
                </c:pt>
                <c:pt idx="7137">
                  <c:v>3922</c:v>
                </c:pt>
                <c:pt idx="7138">
                  <c:v>3923</c:v>
                </c:pt>
                <c:pt idx="7139">
                  <c:v>3924</c:v>
                </c:pt>
                <c:pt idx="7140">
                  <c:v>3925</c:v>
                </c:pt>
                <c:pt idx="7141">
                  <c:v>3925</c:v>
                </c:pt>
                <c:pt idx="7142">
                  <c:v>3926</c:v>
                </c:pt>
                <c:pt idx="7143">
                  <c:v>3927</c:v>
                </c:pt>
                <c:pt idx="7144">
                  <c:v>3928</c:v>
                </c:pt>
                <c:pt idx="7145">
                  <c:v>3929</c:v>
                </c:pt>
                <c:pt idx="7146">
                  <c:v>3930</c:v>
                </c:pt>
                <c:pt idx="7147">
                  <c:v>3930</c:v>
                </c:pt>
                <c:pt idx="7148">
                  <c:v>3930</c:v>
                </c:pt>
                <c:pt idx="7149">
                  <c:v>3930</c:v>
                </c:pt>
                <c:pt idx="7150">
                  <c:v>3930</c:v>
                </c:pt>
                <c:pt idx="7151">
                  <c:v>3930</c:v>
                </c:pt>
                <c:pt idx="7152">
                  <c:v>3930</c:v>
                </c:pt>
                <c:pt idx="7153">
                  <c:v>3931</c:v>
                </c:pt>
                <c:pt idx="7154">
                  <c:v>3932</c:v>
                </c:pt>
                <c:pt idx="7155">
                  <c:v>3933</c:v>
                </c:pt>
                <c:pt idx="7156">
                  <c:v>3934</c:v>
                </c:pt>
                <c:pt idx="7157">
                  <c:v>3935</c:v>
                </c:pt>
                <c:pt idx="7158">
                  <c:v>3936</c:v>
                </c:pt>
                <c:pt idx="7159">
                  <c:v>3936</c:v>
                </c:pt>
                <c:pt idx="7160">
                  <c:v>3937</c:v>
                </c:pt>
                <c:pt idx="7161">
                  <c:v>3938</c:v>
                </c:pt>
                <c:pt idx="7162">
                  <c:v>3939</c:v>
                </c:pt>
                <c:pt idx="7163">
                  <c:v>3940</c:v>
                </c:pt>
                <c:pt idx="7164">
                  <c:v>3940</c:v>
                </c:pt>
                <c:pt idx="7165">
                  <c:v>3940</c:v>
                </c:pt>
                <c:pt idx="7166">
                  <c:v>3940</c:v>
                </c:pt>
                <c:pt idx="7167">
                  <c:v>3941</c:v>
                </c:pt>
                <c:pt idx="7168">
                  <c:v>3942</c:v>
                </c:pt>
                <c:pt idx="7169">
                  <c:v>3943</c:v>
                </c:pt>
                <c:pt idx="7170">
                  <c:v>3944</c:v>
                </c:pt>
                <c:pt idx="7171">
                  <c:v>3945</c:v>
                </c:pt>
                <c:pt idx="7172">
                  <c:v>3946</c:v>
                </c:pt>
                <c:pt idx="7173">
                  <c:v>3947</c:v>
                </c:pt>
                <c:pt idx="7174">
                  <c:v>3948</c:v>
                </c:pt>
                <c:pt idx="7175">
                  <c:v>3949</c:v>
                </c:pt>
                <c:pt idx="7176">
                  <c:v>3950</c:v>
                </c:pt>
                <c:pt idx="7177">
                  <c:v>3951</c:v>
                </c:pt>
                <c:pt idx="7178">
                  <c:v>3952</c:v>
                </c:pt>
                <c:pt idx="7179">
                  <c:v>3953</c:v>
                </c:pt>
                <c:pt idx="7180">
                  <c:v>3954</c:v>
                </c:pt>
                <c:pt idx="7181">
                  <c:v>3955</c:v>
                </c:pt>
                <c:pt idx="7182">
                  <c:v>3956</c:v>
                </c:pt>
                <c:pt idx="7183">
                  <c:v>3957</c:v>
                </c:pt>
                <c:pt idx="7184">
                  <c:v>3957</c:v>
                </c:pt>
                <c:pt idx="7185">
                  <c:v>3957</c:v>
                </c:pt>
                <c:pt idx="7186">
                  <c:v>3957</c:v>
                </c:pt>
                <c:pt idx="7187">
                  <c:v>3958</c:v>
                </c:pt>
                <c:pt idx="7188">
                  <c:v>3959</c:v>
                </c:pt>
                <c:pt idx="7189">
                  <c:v>3960</c:v>
                </c:pt>
                <c:pt idx="7190">
                  <c:v>3961</c:v>
                </c:pt>
                <c:pt idx="7191">
                  <c:v>3962</c:v>
                </c:pt>
                <c:pt idx="7192">
                  <c:v>3962</c:v>
                </c:pt>
                <c:pt idx="7193">
                  <c:v>3962</c:v>
                </c:pt>
                <c:pt idx="7194">
                  <c:v>3962</c:v>
                </c:pt>
                <c:pt idx="7195">
                  <c:v>3962</c:v>
                </c:pt>
                <c:pt idx="7196">
                  <c:v>3962</c:v>
                </c:pt>
                <c:pt idx="7197">
                  <c:v>3963</c:v>
                </c:pt>
                <c:pt idx="7198">
                  <c:v>3963</c:v>
                </c:pt>
                <c:pt idx="7199">
                  <c:v>3963</c:v>
                </c:pt>
                <c:pt idx="7200">
                  <c:v>3964</c:v>
                </c:pt>
                <c:pt idx="7201">
                  <c:v>3965</c:v>
                </c:pt>
                <c:pt idx="7202">
                  <c:v>3966</c:v>
                </c:pt>
                <c:pt idx="7203">
                  <c:v>3967</c:v>
                </c:pt>
                <c:pt idx="7204">
                  <c:v>3968</c:v>
                </c:pt>
                <c:pt idx="7205">
                  <c:v>3969</c:v>
                </c:pt>
                <c:pt idx="7206">
                  <c:v>3970</c:v>
                </c:pt>
                <c:pt idx="7207">
                  <c:v>3970</c:v>
                </c:pt>
                <c:pt idx="7208">
                  <c:v>3971</c:v>
                </c:pt>
                <c:pt idx="7209">
                  <c:v>3972</c:v>
                </c:pt>
                <c:pt idx="7210">
                  <c:v>3973</c:v>
                </c:pt>
                <c:pt idx="7211">
                  <c:v>3974</c:v>
                </c:pt>
                <c:pt idx="7212">
                  <c:v>3975</c:v>
                </c:pt>
                <c:pt idx="7213">
                  <c:v>3975</c:v>
                </c:pt>
                <c:pt idx="7214">
                  <c:v>3976</c:v>
                </c:pt>
                <c:pt idx="7215">
                  <c:v>3976</c:v>
                </c:pt>
                <c:pt idx="7216">
                  <c:v>3976</c:v>
                </c:pt>
                <c:pt idx="7217">
                  <c:v>3976</c:v>
                </c:pt>
                <c:pt idx="7218">
                  <c:v>3976</c:v>
                </c:pt>
                <c:pt idx="7219">
                  <c:v>3977</c:v>
                </c:pt>
                <c:pt idx="7220">
                  <c:v>3977</c:v>
                </c:pt>
                <c:pt idx="7221">
                  <c:v>3977</c:v>
                </c:pt>
                <c:pt idx="7222">
                  <c:v>3977</c:v>
                </c:pt>
                <c:pt idx="7223">
                  <c:v>3977</c:v>
                </c:pt>
                <c:pt idx="7224">
                  <c:v>3977</c:v>
                </c:pt>
                <c:pt idx="7225">
                  <c:v>3978</c:v>
                </c:pt>
                <c:pt idx="7226">
                  <c:v>3979</c:v>
                </c:pt>
                <c:pt idx="7227">
                  <c:v>3979</c:v>
                </c:pt>
                <c:pt idx="7228">
                  <c:v>3979</c:v>
                </c:pt>
                <c:pt idx="7229">
                  <c:v>3980</c:v>
                </c:pt>
                <c:pt idx="7230">
                  <c:v>3980</c:v>
                </c:pt>
                <c:pt idx="7231">
                  <c:v>3980</c:v>
                </c:pt>
                <c:pt idx="7232">
                  <c:v>3981</c:v>
                </c:pt>
                <c:pt idx="7233">
                  <c:v>3982</c:v>
                </c:pt>
                <c:pt idx="7234">
                  <c:v>3983</c:v>
                </c:pt>
                <c:pt idx="7235">
                  <c:v>3984</c:v>
                </c:pt>
                <c:pt idx="7236">
                  <c:v>3984</c:v>
                </c:pt>
                <c:pt idx="7237">
                  <c:v>3984</c:v>
                </c:pt>
                <c:pt idx="7238">
                  <c:v>3984</c:v>
                </c:pt>
                <c:pt idx="7239">
                  <c:v>3985</c:v>
                </c:pt>
                <c:pt idx="7240">
                  <c:v>3986</c:v>
                </c:pt>
                <c:pt idx="7241">
                  <c:v>3986</c:v>
                </c:pt>
                <c:pt idx="7242">
                  <c:v>3986</c:v>
                </c:pt>
                <c:pt idx="7243">
                  <c:v>3986</c:v>
                </c:pt>
                <c:pt idx="7244">
                  <c:v>3987</c:v>
                </c:pt>
                <c:pt idx="7245">
                  <c:v>3987</c:v>
                </c:pt>
                <c:pt idx="7246">
                  <c:v>3988</c:v>
                </c:pt>
                <c:pt idx="7247">
                  <c:v>3988</c:v>
                </c:pt>
                <c:pt idx="7248">
                  <c:v>3989</c:v>
                </c:pt>
                <c:pt idx="7249">
                  <c:v>3989</c:v>
                </c:pt>
                <c:pt idx="7250">
                  <c:v>3989</c:v>
                </c:pt>
                <c:pt idx="7251">
                  <c:v>3989</c:v>
                </c:pt>
                <c:pt idx="7252">
                  <c:v>3989</c:v>
                </c:pt>
                <c:pt idx="7253">
                  <c:v>3989</c:v>
                </c:pt>
                <c:pt idx="7254">
                  <c:v>3989</c:v>
                </c:pt>
                <c:pt idx="7255">
                  <c:v>3990</c:v>
                </c:pt>
                <c:pt idx="7256">
                  <c:v>3990</c:v>
                </c:pt>
                <c:pt idx="7257">
                  <c:v>3991</c:v>
                </c:pt>
                <c:pt idx="7258">
                  <c:v>3991</c:v>
                </c:pt>
                <c:pt idx="7259">
                  <c:v>3991</c:v>
                </c:pt>
                <c:pt idx="7260">
                  <c:v>3992</c:v>
                </c:pt>
                <c:pt idx="7261">
                  <c:v>3993</c:v>
                </c:pt>
                <c:pt idx="7262">
                  <c:v>3993</c:v>
                </c:pt>
                <c:pt idx="7263">
                  <c:v>3993</c:v>
                </c:pt>
                <c:pt idx="7264">
                  <c:v>3994</c:v>
                </c:pt>
                <c:pt idx="7265">
                  <c:v>3994</c:v>
                </c:pt>
                <c:pt idx="7266">
                  <c:v>3995</c:v>
                </c:pt>
                <c:pt idx="7267">
                  <c:v>3996</c:v>
                </c:pt>
                <c:pt idx="7268">
                  <c:v>3997</c:v>
                </c:pt>
                <c:pt idx="7269">
                  <c:v>3997</c:v>
                </c:pt>
                <c:pt idx="7270">
                  <c:v>3998</c:v>
                </c:pt>
                <c:pt idx="7271">
                  <c:v>3999</c:v>
                </c:pt>
                <c:pt idx="7272">
                  <c:v>4000</c:v>
                </c:pt>
                <c:pt idx="7273">
                  <c:v>4001</c:v>
                </c:pt>
                <c:pt idx="7274">
                  <c:v>4001</c:v>
                </c:pt>
                <c:pt idx="7275">
                  <c:v>4001</c:v>
                </c:pt>
                <c:pt idx="7276">
                  <c:v>4001</c:v>
                </c:pt>
                <c:pt idx="7277">
                  <c:v>4001</c:v>
                </c:pt>
                <c:pt idx="7278">
                  <c:v>4001</c:v>
                </c:pt>
                <c:pt idx="7279">
                  <c:v>4001</c:v>
                </c:pt>
                <c:pt idx="7280">
                  <c:v>4001</c:v>
                </c:pt>
                <c:pt idx="7281">
                  <c:v>4001</c:v>
                </c:pt>
                <c:pt idx="7282">
                  <c:v>4002</c:v>
                </c:pt>
                <c:pt idx="7283">
                  <c:v>4003</c:v>
                </c:pt>
                <c:pt idx="7284">
                  <c:v>4004</c:v>
                </c:pt>
                <c:pt idx="7285">
                  <c:v>4005</c:v>
                </c:pt>
                <c:pt idx="7286">
                  <c:v>4006</c:v>
                </c:pt>
                <c:pt idx="7287">
                  <c:v>4007</c:v>
                </c:pt>
                <c:pt idx="7288">
                  <c:v>4008</c:v>
                </c:pt>
                <c:pt idx="7289">
                  <c:v>4009</c:v>
                </c:pt>
                <c:pt idx="7290">
                  <c:v>4009</c:v>
                </c:pt>
                <c:pt idx="7291">
                  <c:v>4009</c:v>
                </c:pt>
                <c:pt idx="7292">
                  <c:v>4009</c:v>
                </c:pt>
                <c:pt idx="7293">
                  <c:v>4009</c:v>
                </c:pt>
                <c:pt idx="7294">
                  <c:v>4010</c:v>
                </c:pt>
                <c:pt idx="7295">
                  <c:v>4011</c:v>
                </c:pt>
                <c:pt idx="7296">
                  <c:v>4011</c:v>
                </c:pt>
                <c:pt idx="7297">
                  <c:v>4012</c:v>
                </c:pt>
                <c:pt idx="7298">
                  <c:v>4013</c:v>
                </c:pt>
                <c:pt idx="7299">
                  <c:v>4014</c:v>
                </c:pt>
                <c:pt idx="7300">
                  <c:v>4015</c:v>
                </c:pt>
                <c:pt idx="7301">
                  <c:v>4015</c:v>
                </c:pt>
                <c:pt idx="7302">
                  <c:v>4015</c:v>
                </c:pt>
                <c:pt idx="7303">
                  <c:v>4016</c:v>
                </c:pt>
                <c:pt idx="7304">
                  <c:v>4016</c:v>
                </c:pt>
                <c:pt idx="7305">
                  <c:v>4016</c:v>
                </c:pt>
                <c:pt idx="7306">
                  <c:v>4016</c:v>
                </c:pt>
                <c:pt idx="7307">
                  <c:v>4016</c:v>
                </c:pt>
                <c:pt idx="7308">
                  <c:v>4017</c:v>
                </c:pt>
                <c:pt idx="7309">
                  <c:v>4018</c:v>
                </c:pt>
                <c:pt idx="7310">
                  <c:v>4019</c:v>
                </c:pt>
                <c:pt idx="7311">
                  <c:v>4020</c:v>
                </c:pt>
                <c:pt idx="7312">
                  <c:v>4020</c:v>
                </c:pt>
                <c:pt idx="7313">
                  <c:v>4021</c:v>
                </c:pt>
                <c:pt idx="7314">
                  <c:v>4021</c:v>
                </c:pt>
                <c:pt idx="7315">
                  <c:v>4022</c:v>
                </c:pt>
                <c:pt idx="7316">
                  <c:v>4022</c:v>
                </c:pt>
                <c:pt idx="7317">
                  <c:v>4023</c:v>
                </c:pt>
                <c:pt idx="7318">
                  <c:v>4024</c:v>
                </c:pt>
                <c:pt idx="7319">
                  <c:v>4024</c:v>
                </c:pt>
                <c:pt idx="7320">
                  <c:v>4024</c:v>
                </c:pt>
                <c:pt idx="7321">
                  <c:v>4024</c:v>
                </c:pt>
                <c:pt idx="7322">
                  <c:v>4024</c:v>
                </c:pt>
                <c:pt idx="7323">
                  <c:v>4024</c:v>
                </c:pt>
                <c:pt idx="7324">
                  <c:v>4025</c:v>
                </c:pt>
                <c:pt idx="7325">
                  <c:v>4026</c:v>
                </c:pt>
                <c:pt idx="7326">
                  <c:v>4027</c:v>
                </c:pt>
                <c:pt idx="7327">
                  <c:v>4027</c:v>
                </c:pt>
                <c:pt idx="7328">
                  <c:v>4027</c:v>
                </c:pt>
                <c:pt idx="7329">
                  <c:v>4028</c:v>
                </c:pt>
                <c:pt idx="7330">
                  <c:v>4028</c:v>
                </c:pt>
                <c:pt idx="7331">
                  <c:v>4028</c:v>
                </c:pt>
                <c:pt idx="7332">
                  <c:v>4028</c:v>
                </c:pt>
                <c:pt idx="7333">
                  <c:v>4028</c:v>
                </c:pt>
                <c:pt idx="7334">
                  <c:v>4028</c:v>
                </c:pt>
                <c:pt idx="7335">
                  <c:v>4028</c:v>
                </c:pt>
                <c:pt idx="7336">
                  <c:v>4029</c:v>
                </c:pt>
                <c:pt idx="7337">
                  <c:v>4029</c:v>
                </c:pt>
                <c:pt idx="7338">
                  <c:v>4030</c:v>
                </c:pt>
                <c:pt idx="7339">
                  <c:v>4030</c:v>
                </c:pt>
                <c:pt idx="7340">
                  <c:v>4030</c:v>
                </c:pt>
                <c:pt idx="7341">
                  <c:v>4030</c:v>
                </c:pt>
                <c:pt idx="7342">
                  <c:v>4031</c:v>
                </c:pt>
                <c:pt idx="7343">
                  <c:v>4032</c:v>
                </c:pt>
                <c:pt idx="7344">
                  <c:v>4032</c:v>
                </c:pt>
                <c:pt idx="7345">
                  <c:v>4032</c:v>
                </c:pt>
                <c:pt idx="7346">
                  <c:v>4033</c:v>
                </c:pt>
                <c:pt idx="7347">
                  <c:v>4033</c:v>
                </c:pt>
                <c:pt idx="7348">
                  <c:v>4033</c:v>
                </c:pt>
                <c:pt idx="7349">
                  <c:v>4033</c:v>
                </c:pt>
                <c:pt idx="7350">
                  <c:v>4033</c:v>
                </c:pt>
                <c:pt idx="7351">
                  <c:v>4034</c:v>
                </c:pt>
                <c:pt idx="7352">
                  <c:v>4034</c:v>
                </c:pt>
                <c:pt idx="7353">
                  <c:v>4035</c:v>
                </c:pt>
                <c:pt idx="7354">
                  <c:v>4036</c:v>
                </c:pt>
                <c:pt idx="7355">
                  <c:v>4036</c:v>
                </c:pt>
                <c:pt idx="7356">
                  <c:v>4037</c:v>
                </c:pt>
                <c:pt idx="7357">
                  <c:v>4037</c:v>
                </c:pt>
                <c:pt idx="7358">
                  <c:v>4038</c:v>
                </c:pt>
                <c:pt idx="7359">
                  <c:v>4038</c:v>
                </c:pt>
                <c:pt idx="7360">
                  <c:v>4039</c:v>
                </c:pt>
                <c:pt idx="7361">
                  <c:v>4040</c:v>
                </c:pt>
                <c:pt idx="7362">
                  <c:v>4041</c:v>
                </c:pt>
                <c:pt idx="7363">
                  <c:v>4042</c:v>
                </c:pt>
                <c:pt idx="7364">
                  <c:v>4043</c:v>
                </c:pt>
                <c:pt idx="7365">
                  <c:v>4044</c:v>
                </c:pt>
                <c:pt idx="7366">
                  <c:v>4045</c:v>
                </c:pt>
                <c:pt idx="7367">
                  <c:v>4045</c:v>
                </c:pt>
                <c:pt idx="7368">
                  <c:v>4045</c:v>
                </c:pt>
                <c:pt idx="7369">
                  <c:v>4046</c:v>
                </c:pt>
                <c:pt idx="7370">
                  <c:v>4046</c:v>
                </c:pt>
                <c:pt idx="7371">
                  <c:v>4046</c:v>
                </c:pt>
                <c:pt idx="7372">
                  <c:v>4046</c:v>
                </c:pt>
                <c:pt idx="7373">
                  <c:v>4047</c:v>
                </c:pt>
                <c:pt idx="7374">
                  <c:v>4048</c:v>
                </c:pt>
                <c:pt idx="7375">
                  <c:v>4049</c:v>
                </c:pt>
                <c:pt idx="7376">
                  <c:v>4050</c:v>
                </c:pt>
                <c:pt idx="7377">
                  <c:v>4050</c:v>
                </c:pt>
                <c:pt idx="7378">
                  <c:v>4050</c:v>
                </c:pt>
                <c:pt idx="7379">
                  <c:v>4051</c:v>
                </c:pt>
                <c:pt idx="7380">
                  <c:v>4051</c:v>
                </c:pt>
                <c:pt idx="7381">
                  <c:v>4051</c:v>
                </c:pt>
                <c:pt idx="7382">
                  <c:v>4052</c:v>
                </c:pt>
                <c:pt idx="7383">
                  <c:v>4052</c:v>
                </c:pt>
                <c:pt idx="7384">
                  <c:v>4053</c:v>
                </c:pt>
                <c:pt idx="7385">
                  <c:v>4053</c:v>
                </c:pt>
                <c:pt idx="7386">
                  <c:v>4054</c:v>
                </c:pt>
                <c:pt idx="7387">
                  <c:v>4055</c:v>
                </c:pt>
                <c:pt idx="7388">
                  <c:v>4056</c:v>
                </c:pt>
                <c:pt idx="7389">
                  <c:v>4057</c:v>
                </c:pt>
                <c:pt idx="7390">
                  <c:v>4058</c:v>
                </c:pt>
                <c:pt idx="7391">
                  <c:v>4059</c:v>
                </c:pt>
                <c:pt idx="7392">
                  <c:v>4059</c:v>
                </c:pt>
                <c:pt idx="7393">
                  <c:v>4060</c:v>
                </c:pt>
                <c:pt idx="7394">
                  <c:v>4060</c:v>
                </c:pt>
                <c:pt idx="7395">
                  <c:v>4061</c:v>
                </c:pt>
                <c:pt idx="7396">
                  <c:v>4062</c:v>
                </c:pt>
                <c:pt idx="7397">
                  <c:v>4062</c:v>
                </c:pt>
                <c:pt idx="7398">
                  <c:v>4063</c:v>
                </c:pt>
                <c:pt idx="7399">
                  <c:v>4064</c:v>
                </c:pt>
                <c:pt idx="7400">
                  <c:v>4064</c:v>
                </c:pt>
                <c:pt idx="7401">
                  <c:v>4064</c:v>
                </c:pt>
                <c:pt idx="7402">
                  <c:v>4065</c:v>
                </c:pt>
                <c:pt idx="7403">
                  <c:v>4065</c:v>
                </c:pt>
                <c:pt idx="7404">
                  <c:v>4066</c:v>
                </c:pt>
                <c:pt idx="7405">
                  <c:v>4066</c:v>
                </c:pt>
                <c:pt idx="7406">
                  <c:v>4067</c:v>
                </c:pt>
                <c:pt idx="7407">
                  <c:v>4068</c:v>
                </c:pt>
                <c:pt idx="7408">
                  <c:v>4069</c:v>
                </c:pt>
                <c:pt idx="7409">
                  <c:v>4069</c:v>
                </c:pt>
                <c:pt idx="7410">
                  <c:v>4070</c:v>
                </c:pt>
                <c:pt idx="7411">
                  <c:v>4070</c:v>
                </c:pt>
                <c:pt idx="7412">
                  <c:v>4071</c:v>
                </c:pt>
                <c:pt idx="7413">
                  <c:v>4072</c:v>
                </c:pt>
                <c:pt idx="7414">
                  <c:v>4072</c:v>
                </c:pt>
                <c:pt idx="7415">
                  <c:v>4073</c:v>
                </c:pt>
                <c:pt idx="7416">
                  <c:v>4074</c:v>
                </c:pt>
                <c:pt idx="7417">
                  <c:v>4075</c:v>
                </c:pt>
                <c:pt idx="7418">
                  <c:v>4076</c:v>
                </c:pt>
                <c:pt idx="7419">
                  <c:v>4077</c:v>
                </c:pt>
                <c:pt idx="7420">
                  <c:v>4077</c:v>
                </c:pt>
                <c:pt idx="7421">
                  <c:v>4077</c:v>
                </c:pt>
                <c:pt idx="7422">
                  <c:v>4077</c:v>
                </c:pt>
                <c:pt idx="7423">
                  <c:v>4077</c:v>
                </c:pt>
                <c:pt idx="7424">
                  <c:v>4077</c:v>
                </c:pt>
                <c:pt idx="7425">
                  <c:v>4078</c:v>
                </c:pt>
                <c:pt idx="7426">
                  <c:v>4079</c:v>
                </c:pt>
                <c:pt idx="7427">
                  <c:v>4080</c:v>
                </c:pt>
                <c:pt idx="7428">
                  <c:v>4081</c:v>
                </c:pt>
                <c:pt idx="7429">
                  <c:v>4082</c:v>
                </c:pt>
                <c:pt idx="7430">
                  <c:v>4082</c:v>
                </c:pt>
                <c:pt idx="7431">
                  <c:v>4082</c:v>
                </c:pt>
                <c:pt idx="7432">
                  <c:v>4083</c:v>
                </c:pt>
                <c:pt idx="7433">
                  <c:v>4084</c:v>
                </c:pt>
                <c:pt idx="7434">
                  <c:v>4085</c:v>
                </c:pt>
                <c:pt idx="7435">
                  <c:v>4086</c:v>
                </c:pt>
                <c:pt idx="7436">
                  <c:v>4087</c:v>
                </c:pt>
                <c:pt idx="7437">
                  <c:v>4088</c:v>
                </c:pt>
                <c:pt idx="7438">
                  <c:v>4088</c:v>
                </c:pt>
                <c:pt idx="7439">
                  <c:v>4088</c:v>
                </c:pt>
                <c:pt idx="7440">
                  <c:v>4088</c:v>
                </c:pt>
                <c:pt idx="7441">
                  <c:v>4089</c:v>
                </c:pt>
                <c:pt idx="7442">
                  <c:v>4089</c:v>
                </c:pt>
                <c:pt idx="7443">
                  <c:v>4089</c:v>
                </c:pt>
                <c:pt idx="7444">
                  <c:v>4090</c:v>
                </c:pt>
                <c:pt idx="7445">
                  <c:v>4090</c:v>
                </c:pt>
                <c:pt idx="7446">
                  <c:v>4091</c:v>
                </c:pt>
                <c:pt idx="7447">
                  <c:v>4091</c:v>
                </c:pt>
                <c:pt idx="7448">
                  <c:v>4091</c:v>
                </c:pt>
                <c:pt idx="7449">
                  <c:v>4091</c:v>
                </c:pt>
                <c:pt idx="7450">
                  <c:v>4091</c:v>
                </c:pt>
                <c:pt idx="7451">
                  <c:v>4091</c:v>
                </c:pt>
                <c:pt idx="7452">
                  <c:v>4092</c:v>
                </c:pt>
                <c:pt idx="7453">
                  <c:v>4093</c:v>
                </c:pt>
                <c:pt idx="7454">
                  <c:v>4093</c:v>
                </c:pt>
                <c:pt idx="7455">
                  <c:v>4094</c:v>
                </c:pt>
                <c:pt idx="7456">
                  <c:v>4094</c:v>
                </c:pt>
                <c:pt idx="7457">
                  <c:v>4094</c:v>
                </c:pt>
                <c:pt idx="7458">
                  <c:v>4094</c:v>
                </c:pt>
                <c:pt idx="7459">
                  <c:v>4095</c:v>
                </c:pt>
                <c:pt idx="7460">
                  <c:v>4095</c:v>
                </c:pt>
                <c:pt idx="7461">
                  <c:v>4095</c:v>
                </c:pt>
                <c:pt idx="7462">
                  <c:v>4095</c:v>
                </c:pt>
                <c:pt idx="7463">
                  <c:v>4095</c:v>
                </c:pt>
                <c:pt idx="7464">
                  <c:v>4095</c:v>
                </c:pt>
                <c:pt idx="7465">
                  <c:v>4095</c:v>
                </c:pt>
                <c:pt idx="7466">
                  <c:v>4096</c:v>
                </c:pt>
                <c:pt idx="7467">
                  <c:v>4096</c:v>
                </c:pt>
                <c:pt idx="7468">
                  <c:v>4097</c:v>
                </c:pt>
                <c:pt idx="7469">
                  <c:v>4098</c:v>
                </c:pt>
                <c:pt idx="7470">
                  <c:v>4099</c:v>
                </c:pt>
                <c:pt idx="7471">
                  <c:v>4099</c:v>
                </c:pt>
                <c:pt idx="7472">
                  <c:v>4099</c:v>
                </c:pt>
                <c:pt idx="7473">
                  <c:v>4100</c:v>
                </c:pt>
                <c:pt idx="7474">
                  <c:v>4101</c:v>
                </c:pt>
                <c:pt idx="7475">
                  <c:v>4101</c:v>
                </c:pt>
                <c:pt idx="7476">
                  <c:v>4102</c:v>
                </c:pt>
                <c:pt idx="7477">
                  <c:v>4103</c:v>
                </c:pt>
                <c:pt idx="7478">
                  <c:v>4104</c:v>
                </c:pt>
                <c:pt idx="7479">
                  <c:v>4104</c:v>
                </c:pt>
                <c:pt idx="7480">
                  <c:v>4105</c:v>
                </c:pt>
                <c:pt idx="7481">
                  <c:v>4106</c:v>
                </c:pt>
                <c:pt idx="7482">
                  <c:v>4107</c:v>
                </c:pt>
                <c:pt idx="7483">
                  <c:v>4107</c:v>
                </c:pt>
                <c:pt idx="7484">
                  <c:v>4107</c:v>
                </c:pt>
                <c:pt idx="7485">
                  <c:v>4108</c:v>
                </c:pt>
                <c:pt idx="7486">
                  <c:v>4109</c:v>
                </c:pt>
                <c:pt idx="7487">
                  <c:v>4110</c:v>
                </c:pt>
                <c:pt idx="7488">
                  <c:v>4111</c:v>
                </c:pt>
                <c:pt idx="7489">
                  <c:v>4112</c:v>
                </c:pt>
                <c:pt idx="7490">
                  <c:v>4112</c:v>
                </c:pt>
                <c:pt idx="7491">
                  <c:v>4112</c:v>
                </c:pt>
                <c:pt idx="7492">
                  <c:v>4113</c:v>
                </c:pt>
                <c:pt idx="7493">
                  <c:v>4113</c:v>
                </c:pt>
                <c:pt idx="7494">
                  <c:v>4114</c:v>
                </c:pt>
                <c:pt idx="7495">
                  <c:v>4115</c:v>
                </c:pt>
                <c:pt idx="7496">
                  <c:v>4116</c:v>
                </c:pt>
                <c:pt idx="7497">
                  <c:v>4117</c:v>
                </c:pt>
                <c:pt idx="7498">
                  <c:v>4117</c:v>
                </c:pt>
                <c:pt idx="7499">
                  <c:v>4118</c:v>
                </c:pt>
                <c:pt idx="7500">
                  <c:v>4119</c:v>
                </c:pt>
                <c:pt idx="7501">
                  <c:v>4120</c:v>
                </c:pt>
                <c:pt idx="7502">
                  <c:v>4120</c:v>
                </c:pt>
                <c:pt idx="7503">
                  <c:v>4121</c:v>
                </c:pt>
                <c:pt idx="7504">
                  <c:v>4121</c:v>
                </c:pt>
                <c:pt idx="7505">
                  <c:v>4121</c:v>
                </c:pt>
                <c:pt idx="7506">
                  <c:v>4121</c:v>
                </c:pt>
                <c:pt idx="7507">
                  <c:v>4121</c:v>
                </c:pt>
                <c:pt idx="7508">
                  <c:v>4121</c:v>
                </c:pt>
                <c:pt idx="7509">
                  <c:v>4122</c:v>
                </c:pt>
                <c:pt idx="7510">
                  <c:v>4123</c:v>
                </c:pt>
                <c:pt idx="7511">
                  <c:v>4123</c:v>
                </c:pt>
                <c:pt idx="7512">
                  <c:v>4124</c:v>
                </c:pt>
                <c:pt idx="7513">
                  <c:v>4124</c:v>
                </c:pt>
                <c:pt idx="7514">
                  <c:v>4124</c:v>
                </c:pt>
                <c:pt idx="7515">
                  <c:v>4124</c:v>
                </c:pt>
                <c:pt idx="7516">
                  <c:v>4124</c:v>
                </c:pt>
                <c:pt idx="7517">
                  <c:v>4125</c:v>
                </c:pt>
                <c:pt idx="7518">
                  <c:v>4126</c:v>
                </c:pt>
                <c:pt idx="7519">
                  <c:v>4127</c:v>
                </c:pt>
                <c:pt idx="7520">
                  <c:v>4128</c:v>
                </c:pt>
                <c:pt idx="7521">
                  <c:v>4129</c:v>
                </c:pt>
                <c:pt idx="7522">
                  <c:v>4129</c:v>
                </c:pt>
                <c:pt idx="7523">
                  <c:v>4129</c:v>
                </c:pt>
                <c:pt idx="7524">
                  <c:v>4130</c:v>
                </c:pt>
                <c:pt idx="7525">
                  <c:v>4131</c:v>
                </c:pt>
                <c:pt idx="7526">
                  <c:v>4131</c:v>
                </c:pt>
                <c:pt idx="7527">
                  <c:v>4132</c:v>
                </c:pt>
                <c:pt idx="7528">
                  <c:v>4133</c:v>
                </c:pt>
                <c:pt idx="7529">
                  <c:v>4134</c:v>
                </c:pt>
                <c:pt idx="7530">
                  <c:v>4135</c:v>
                </c:pt>
                <c:pt idx="7531">
                  <c:v>4136</c:v>
                </c:pt>
                <c:pt idx="7532">
                  <c:v>4137</c:v>
                </c:pt>
                <c:pt idx="7533">
                  <c:v>4138</c:v>
                </c:pt>
                <c:pt idx="7534">
                  <c:v>4138</c:v>
                </c:pt>
                <c:pt idx="7535">
                  <c:v>4138</c:v>
                </c:pt>
                <c:pt idx="7536">
                  <c:v>4139</c:v>
                </c:pt>
                <c:pt idx="7537">
                  <c:v>4140</c:v>
                </c:pt>
                <c:pt idx="7538">
                  <c:v>4141</c:v>
                </c:pt>
                <c:pt idx="7539">
                  <c:v>4142</c:v>
                </c:pt>
                <c:pt idx="7540">
                  <c:v>4143</c:v>
                </c:pt>
                <c:pt idx="7541">
                  <c:v>4144</c:v>
                </c:pt>
                <c:pt idx="7542">
                  <c:v>4144</c:v>
                </c:pt>
                <c:pt idx="7543">
                  <c:v>4144</c:v>
                </c:pt>
                <c:pt idx="7544">
                  <c:v>4144</c:v>
                </c:pt>
                <c:pt idx="7545">
                  <c:v>4144</c:v>
                </c:pt>
                <c:pt idx="7546">
                  <c:v>4144</c:v>
                </c:pt>
                <c:pt idx="7547">
                  <c:v>4145</c:v>
                </c:pt>
                <c:pt idx="7548">
                  <c:v>4146</c:v>
                </c:pt>
                <c:pt idx="7549">
                  <c:v>4146</c:v>
                </c:pt>
                <c:pt idx="7550">
                  <c:v>4147</c:v>
                </c:pt>
                <c:pt idx="7551">
                  <c:v>4148</c:v>
                </c:pt>
                <c:pt idx="7552">
                  <c:v>4149</c:v>
                </c:pt>
                <c:pt idx="7553">
                  <c:v>4150</c:v>
                </c:pt>
                <c:pt idx="7554">
                  <c:v>4151</c:v>
                </c:pt>
                <c:pt idx="7555">
                  <c:v>4151</c:v>
                </c:pt>
                <c:pt idx="7556">
                  <c:v>4151</c:v>
                </c:pt>
                <c:pt idx="7557">
                  <c:v>4151</c:v>
                </c:pt>
                <c:pt idx="7558">
                  <c:v>4151</c:v>
                </c:pt>
                <c:pt idx="7559">
                  <c:v>4151</c:v>
                </c:pt>
                <c:pt idx="7560">
                  <c:v>4152</c:v>
                </c:pt>
                <c:pt idx="7561">
                  <c:v>4152</c:v>
                </c:pt>
                <c:pt idx="7562">
                  <c:v>4152</c:v>
                </c:pt>
                <c:pt idx="7563">
                  <c:v>4152</c:v>
                </c:pt>
                <c:pt idx="7564">
                  <c:v>4153</c:v>
                </c:pt>
                <c:pt idx="7565">
                  <c:v>4154</c:v>
                </c:pt>
                <c:pt idx="7566">
                  <c:v>4155</c:v>
                </c:pt>
                <c:pt idx="7567">
                  <c:v>4156</c:v>
                </c:pt>
                <c:pt idx="7568">
                  <c:v>4157</c:v>
                </c:pt>
                <c:pt idx="7569">
                  <c:v>4158</c:v>
                </c:pt>
                <c:pt idx="7570">
                  <c:v>4159</c:v>
                </c:pt>
                <c:pt idx="7571">
                  <c:v>4160</c:v>
                </c:pt>
                <c:pt idx="7572">
                  <c:v>4161</c:v>
                </c:pt>
                <c:pt idx="7573">
                  <c:v>4162</c:v>
                </c:pt>
                <c:pt idx="7574">
                  <c:v>4163</c:v>
                </c:pt>
                <c:pt idx="7575">
                  <c:v>4164</c:v>
                </c:pt>
                <c:pt idx="7576">
                  <c:v>4164</c:v>
                </c:pt>
                <c:pt idx="7577">
                  <c:v>4164</c:v>
                </c:pt>
                <c:pt idx="7578">
                  <c:v>4164</c:v>
                </c:pt>
                <c:pt idx="7579">
                  <c:v>4165</c:v>
                </c:pt>
                <c:pt idx="7580">
                  <c:v>4165</c:v>
                </c:pt>
                <c:pt idx="7581">
                  <c:v>4166</c:v>
                </c:pt>
                <c:pt idx="7582">
                  <c:v>4167</c:v>
                </c:pt>
                <c:pt idx="7583">
                  <c:v>4168</c:v>
                </c:pt>
                <c:pt idx="7584">
                  <c:v>4169</c:v>
                </c:pt>
                <c:pt idx="7585">
                  <c:v>4170</c:v>
                </c:pt>
                <c:pt idx="7586">
                  <c:v>4171</c:v>
                </c:pt>
                <c:pt idx="7587">
                  <c:v>4171</c:v>
                </c:pt>
                <c:pt idx="7588">
                  <c:v>4171</c:v>
                </c:pt>
                <c:pt idx="7589">
                  <c:v>4172</c:v>
                </c:pt>
                <c:pt idx="7590">
                  <c:v>4172</c:v>
                </c:pt>
                <c:pt idx="7591">
                  <c:v>4172</c:v>
                </c:pt>
                <c:pt idx="7592">
                  <c:v>4172</c:v>
                </c:pt>
                <c:pt idx="7593">
                  <c:v>4172</c:v>
                </c:pt>
                <c:pt idx="7594">
                  <c:v>4172</c:v>
                </c:pt>
                <c:pt idx="7595">
                  <c:v>4172</c:v>
                </c:pt>
                <c:pt idx="7596">
                  <c:v>4172</c:v>
                </c:pt>
                <c:pt idx="7597">
                  <c:v>4172</c:v>
                </c:pt>
                <c:pt idx="7598">
                  <c:v>4173</c:v>
                </c:pt>
                <c:pt idx="7599">
                  <c:v>4173</c:v>
                </c:pt>
                <c:pt idx="7600">
                  <c:v>4174</c:v>
                </c:pt>
                <c:pt idx="7601">
                  <c:v>4174</c:v>
                </c:pt>
                <c:pt idx="7602">
                  <c:v>4175</c:v>
                </c:pt>
                <c:pt idx="7603">
                  <c:v>4176</c:v>
                </c:pt>
                <c:pt idx="7604">
                  <c:v>4177</c:v>
                </c:pt>
                <c:pt idx="7605">
                  <c:v>4178</c:v>
                </c:pt>
                <c:pt idx="7606">
                  <c:v>4179</c:v>
                </c:pt>
                <c:pt idx="7607">
                  <c:v>4180</c:v>
                </c:pt>
                <c:pt idx="7608">
                  <c:v>4180</c:v>
                </c:pt>
                <c:pt idx="7609">
                  <c:v>4180</c:v>
                </c:pt>
                <c:pt idx="7610">
                  <c:v>4180</c:v>
                </c:pt>
                <c:pt idx="7611">
                  <c:v>4181</c:v>
                </c:pt>
                <c:pt idx="7612">
                  <c:v>4182</c:v>
                </c:pt>
                <c:pt idx="7613">
                  <c:v>4183</c:v>
                </c:pt>
                <c:pt idx="7614">
                  <c:v>4184</c:v>
                </c:pt>
                <c:pt idx="7615">
                  <c:v>4185</c:v>
                </c:pt>
                <c:pt idx="7616">
                  <c:v>4185</c:v>
                </c:pt>
                <c:pt idx="7617">
                  <c:v>4186</c:v>
                </c:pt>
                <c:pt idx="7618">
                  <c:v>4187</c:v>
                </c:pt>
                <c:pt idx="7619">
                  <c:v>4188</c:v>
                </c:pt>
                <c:pt idx="7620">
                  <c:v>4189</c:v>
                </c:pt>
                <c:pt idx="7621">
                  <c:v>4190</c:v>
                </c:pt>
                <c:pt idx="7622">
                  <c:v>4191</c:v>
                </c:pt>
                <c:pt idx="7623">
                  <c:v>4192</c:v>
                </c:pt>
                <c:pt idx="7624">
                  <c:v>4193</c:v>
                </c:pt>
                <c:pt idx="7625">
                  <c:v>4193</c:v>
                </c:pt>
                <c:pt idx="7626">
                  <c:v>4193</c:v>
                </c:pt>
                <c:pt idx="7627">
                  <c:v>4194</c:v>
                </c:pt>
                <c:pt idx="7628">
                  <c:v>4195</c:v>
                </c:pt>
                <c:pt idx="7629">
                  <c:v>4196</c:v>
                </c:pt>
                <c:pt idx="7630">
                  <c:v>4197</c:v>
                </c:pt>
                <c:pt idx="7631">
                  <c:v>4198</c:v>
                </c:pt>
                <c:pt idx="7632">
                  <c:v>4199</c:v>
                </c:pt>
                <c:pt idx="7633">
                  <c:v>4200</c:v>
                </c:pt>
                <c:pt idx="7634">
                  <c:v>4201</c:v>
                </c:pt>
                <c:pt idx="7635">
                  <c:v>4202</c:v>
                </c:pt>
                <c:pt idx="7636">
                  <c:v>4203</c:v>
                </c:pt>
                <c:pt idx="7637">
                  <c:v>4204</c:v>
                </c:pt>
                <c:pt idx="7638">
                  <c:v>4205</c:v>
                </c:pt>
                <c:pt idx="7639">
                  <c:v>4205</c:v>
                </c:pt>
                <c:pt idx="7640">
                  <c:v>4206</c:v>
                </c:pt>
                <c:pt idx="7641">
                  <c:v>4207</c:v>
                </c:pt>
                <c:pt idx="7642">
                  <c:v>4208</c:v>
                </c:pt>
                <c:pt idx="7643">
                  <c:v>4209</c:v>
                </c:pt>
                <c:pt idx="7644">
                  <c:v>4209</c:v>
                </c:pt>
                <c:pt idx="7645">
                  <c:v>4209</c:v>
                </c:pt>
                <c:pt idx="7646">
                  <c:v>4209</c:v>
                </c:pt>
                <c:pt idx="7647">
                  <c:v>4210</c:v>
                </c:pt>
                <c:pt idx="7648">
                  <c:v>4210</c:v>
                </c:pt>
                <c:pt idx="7649">
                  <c:v>4210</c:v>
                </c:pt>
                <c:pt idx="7650">
                  <c:v>4210</c:v>
                </c:pt>
                <c:pt idx="7651">
                  <c:v>4210</c:v>
                </c:pt>
                <c:pt idx="7652">
                  <c:v>4211</c:v>
                </c:pt>
                <c:pt idx="7653">
                  <c:v>4211</c:v>
                </c:pt>
                <c:pt idx="7654">
                  <c:v>4211</c:v>
                </c:pt>
                <c:pt idx="7655">
                  <c:v>4211</c:v>
                </c:pt>
                <c:pt idx="7656">
                  <c:v>4211</c:v>
                </c:pt>
                <c:pt idx="7657">
                  <c:v>4212</c:v>
                </c:pt>
                <c:pt idx="7658">
                  <c:v>4212</c:v>
                </c:pt>
                <c:pt idx="7659">
                  <c:v>4212</c:v>
                </c:pt>
                <c:pt idx="7660">
                  <c:v>4213</c:v>
                </c:pt>
                <c:pt idx="7661">
                  <c:v>4213</c:v>
                </c:pt>
                <c:pt idx="7662">
                  <c:v>4213</c:v>
                </c:pt>
                <c:pt idx="7663">
                  <c:v>4213</c:v>
                </c:pt>
                <c:pt idx="7664">
                  <c:v>4213</c:v>
                </c:pt>
                <c:pt idx="7665">
                  <c:v>4213</c:v>
                </c:pt>
                <c:pt idx="7666">
                  <c:v>4214</c:v>
                </c:pt>
                <c:pt idx="7667">
                  <c:v>4214</c:v>
                </c:pt>
                <c:pt idx="7668">
                  <c:v>4214</c:v>
                </c:pt>
                <c:pt idx="7669">
                  <c:v>4214</c:v>
                </c:pt>
                <c:pt idx="7670">
                  <c:v>4214</c:v>
                </c:pt>
                <c:pt idx="7671">
                  <c:v>4214</c:v>
                </c:pt>
                <c:pt idx="7672">
                  <c:v>4214</c:v>
                </c:pt>
                <c:pt idx="7673">
                  <c:v>4214</c:v>
                </c:pt>
                <c:pt idx="7674">
                  <c:v>4214</c:v>
                </c:pt>
                <c:pt idx="7675">
                  <c:v>4214</c:v>
                </c:pt>
                <c:pt idx="7676">
                  <c:v>4215</c:v>
                </c:pt>
                <c:pt idx="7677">
                  <c:v>4216</c:v>
                </c:pt>
                <c:pt idx="7678">
                  <c:v>4217</c:v>
                </c:pt>
                <c:pt idx="7679">
                  <c:v>4218</c:v>
                </c:pt>
                <c:pt idx="7680">
                  <c:v>4218</c:v>
                </c:pt>
                <c:pt idx="7681">
                  <c:v>4218</c:v>
                </c:pt>
                <c:pt idx="7682">
                  <c:v>4218</c:v>
                </c:pt>
                <c:pt idx="7683">
                  <c:v>4218</c:v>
                </c:pt>
                <c:pt idx="7684">
                  <c:v>4218</c:v>
                </c:pt>
                <c:pt idx="7685">
                  <c:v>4218</c:v>
                </c:pt>
                <c:pt idx="7686">
                  <c:v>4219</c:v>
                </c:pt>
                <c:pt idx="7687">
                  <c:v>4220</c:v>
                </c:pt>
                <c:pt idx="7688">
                  <c:v>4221</c:v>
                </c:pt>
                <c:pt idx="7689">
                  <c:v>4222</c:v>
                </c:pt>
                <c:pt idx="7690">
                  <c:v>4223</c:v>
                </c:pt>
                <c:pt idx="7691">
                  <c:v>4224</c:v>
                </c:pt>
                <c:pt idx="7692">
                  <c:v>4224</c:v>
                </c:pt>
                <c:pt idx="7693">
                  <c:v>4224</c:v>
                </c:pt>
                <c:pt idx="7694">
                  <c:v>4224</c:v>
                </c:pt>
                <c:pt idx="7695">
                  <c:v>4225</c:v>
                </c:pt>
                <c:pt idx="7696">
                  <c:v>4226</c:v>
                </c:pt>
                <c:pt idx="7697">
                  <c:v>4227</c:v>
                </c:pt>
                <c:pt idx="7698">
                  <c:v>4228</c:v>
                </c:pt>
                <c:pt idx="7699">
                  <c:v>4228</c:v>
                </c:pt>
                <c:pt idx="7700">
                  <c:v>4229</c:v>
                </c:pt>
                <c:pt idx="7701">
                  <c:v>4230</c:v>
                </c:pt>
                <c:pt idx="7702">
                  <c:v>4231</c:v>
                </c:pt>
                <c:pt idx="7703">
                  <c:v>4232</c:v>
                </c:pt>
                <c:pt idx="7704">
                  <c:v>4233</c:v>
                </c:pt>
                <c:pt idx="7705">
                  <c:v>4233</c:v>
                </c:pt>
                <c:pt idx="7706">
                  <c:v>4234</c:v>
                </c:pt>
                <c:pt idx="7707">
                  <c:v>4234</c:v>
                </c:pt>
                <c:pt idx="7708">
                  <c:v>4235</c:v>
                </c:pt>
                <c:pt idx="7709">
                  <c:v>4235</c:v>
                </c:pt>
                <c:pt idx="7710">
                  <c:v>4235</c:v>
                </c:pt>
                <c:pt idx="7711">
                  <c:v>4236</c:v>
                </c:pt>
                <c:pt idx="7712">
                  <c:v>4237</c:v>
                </c:pt>
                <c:pt idx="7713">
                  <c:v>4237</c:v>
                </c:pt>
                <c:pt idx="7714">
                  <c:v>4238</c:v>
                </c:pt>
                <c:pt idx="7715">
                  <c:v>4239</c:v>
                </c:pt>
                <c:pt idx="7716">
                  <c:v>4239</c:v>
                </c:pt>
                <c:pt idx="7717">
                  <c:v>4240</c:v>
                </c:pt>
                <c:pt idx="7718">
                  <c:v>4240</c:v>
                </c:pt>
                <c:pt idx="7719">
                  <c:v>4240</c:v>
                </c:pt>
                <c:pt idx="7720">
                  <c:v>4240</c:v>
                </c:pt>
                <c:pt idx="7721">
                  <c:v>4240</c:v>
                </c:pt>
                <c:pt idx="7722">
                  <c:v>4241</c:v>
                </c:pt>
                <c:pt idx="7723">
                  <c:v>4241</c:v>
                </c:pt>
                <c:pt idx="7724">
                  <c:v>4241</c:v>
                </c:pt>
                <c:pt idx="7725">
                  <c:v>4241</c:v>
                </c:pt>
                <c:pt idx="7726">
                  <c:v>4242</c:v>
                </c:pt>
                <c:pt idx="7727">
                  <c:v>4242</c:v>
                </c:pt>
                <c:pt idx="7728">
                  <c:v>4242</c:v>
                </c:pt>
                <c:pt idx="7729">
                  <c:v>4242</c:v>
                </c:pt>
                <c:pt idx="7730">
                  <c:v>4243</c:v>
                </c:pt>
                <c:pt idx="7731">
                  <c:v>4244</c:v>
                </c:pt>
                <c:pt idx="7732">
                  <c:v>4245</c:v>
                </c:pt>
                <c:pt idx="7733">
                  <c:v>4246</c:v>
                </c:pt>
                <c:pt idx="7734">
                  <c:v>4246</c:v>
                </c:pt>
                <c:pt idx="7735">
                  <c:v>4246</c:v>
                </c:pt>
                <c:pt idx="7736">
                  <c:v>4247</c:v>
                </c:pt>
                <c:pt idx="7737">
                  <c:v>4248</c:v>
                </c:pt>
                <c:pt idx="7738">
                  <c:v>4249</c:v>
                </c:pt>
                <c:pt idx="7739">
                  <c:v>4249</c:v>
                </c:pt>
                <c:pt idx="7740">
                  <c:v>4250</c:v>
                </c:pt>
                <c:pt idx="7741">
                  <c:v>4250</c:v>
                </c:pt>
                <c:pt idx="7742">
                  <c:v>4250</c:v>
                </c:pt>
                <c:pt idx="7743">
                  <c:v>4251</c:v>
                </c:pt>
                <c:pt idx="7744">
                  <c:v>4252</c:v>
                </c:pt>
                <c:pt idx="7745">
                  <c:v>4253</c:v>
                </c:pt>
                <c:pt idx="7746">
                  <c:v>4254</c:v>
                </c:pt>
                <c:pt idx="7747">
                  <c:v>4255</c:v>
                </c:pt>
                <c:pt idx="7748">
                  <c:v>4255</c:v>
                </c:pt>
                <c:pt idx="7749">
                  <c:v>4256</c:v>
                </c:pt>
                <c:pt idx="7750">
                  <c:v>4256</c:v>
                </c:pt>
                <c:pt idx="7751">
                  <c:v>4256</c:v>
                </c:pt>
                <c:pt idx="7752">
                  <c:v>4256</c:v>
                </c:pt>
                <c:pt idx="7753">
                  <c:v>4257</c:v>
                </c:pt>
                <c:pt idx="7754">
                  <c:v>4258</c:v>
                </c:pt>
                <c:pt idx="7755">
                  <c:v>4258</c:v>
                </c:pt>
                <c:pt idx="7756">
                  <c:v>4258</c:v>
                </c:pt>
                <c:pt idx="7757">
                  <c:v>4258</c:v>
                </c:pt>
                <c:pt idx="7758">
                  <c:v>4259</c:v>
                </c:pt>
                <c:pt idx="7759">
                  <c:v>4260</c:v>
                </c:pt>
                <c:pt idx="7760">
                  <c:v>4261</c:v>
                </c:pt>
                <c:pt idx="7761">
                  <c:v>4262</c:v>
                </c:pt>
                <c:pt idx="7762">
                  <c:v>4263</c:v>
                </c:pt>
                <c:pt idx="7763">
                  <c:v>4264</c:v>
                </c:pt>
                <c:pt idx="7764">
                  <c:v>4265</c:v>
                </c:pt>
                <c:pt idx="7765">
                  <c:v>4266</c:v>
                </c:pt>
                <c:pt idx="7766">
                  <c:v>4267</c:v>
                </c:pt>
                <c:pt idx="7767">
                  <c:v>4268</c:v>
                </c:pt>
                <c:pt idx="7768">
                  <c:v>4269</c:v>
                </c:pt>
                <c:pt idx="7769">
                  <c:v>4270</c:v>
                </c:pt>
                <c:pt idx="7770">
                  <c:v>4270</c:v>
                </c:pt>
                <c:pt idx="7771">
                  <c:v>4271</c:v>
                </c:pt>
                <c:pt idx="7772">
                  <c:v>4271</c:v>
                </c:pt>
                <c:pt idx="7773">
                  <c:v>4271</c:v>
                </c:pt>
                <c:pt idx="7774">
                  <c:v>4271</c:v>
                </c:pt>
                <c:pt idx="7775">
                  <c:v>4271</c:v>
                </c:pt>
                <c:pt idx="7776">
                  <c:v>4272</c:v>
                </c:pt>
                <c:pt idx="7777">
                  <c:v>4273</c:v>
                </c:pt>
                <c:pt idx="7778">
                  <c:v>4274</c:v>
                </c:pt>
                <c:pt idx="7779">
                  <c:v>4275</c:v>
                </c:pt>
                <c:pt idx="7780">
                  <c:v>4275</c:v>
                </c:pt>
                <c:pt idx="7781">
                  <c:v>4276</c:v>
                </c:pt>
                <c:pt idx="7782">
                  <c:v>4277</c:v>
                </c:pt>
                <c:pt idx="7783">
                  <c:v>4278</c:v>
                </c:pt>
                <c:pt idx="7784">
                  <c:v>4278</c:v>
                </c:pt>
                <c:pt idx="7785">
                  <c:v>4279</c:v>
                </c:pt>
                <c:pt idx="7786">
                  <c:v>4280</c:v>
                </c:pt>
                <c:pt idx="7787">
                  <c:v>4280</c:v>
                </c:pt>
                <c:pt idx="7788">
                  <c:v>4281</c:v>
                </c:pt>
                <c:pt idx="7789">
                  <c:v>4281</c:v>
                </c:pt>
                <c:pt idx="7790">
                  <c:v>4282</c:v>
                </c:pt>
                <c:pt idx="7791">
                  <c:v>4282</c:v>
                </c:pt>
                <c:pt idx="7792">
                  <c:v>4282</c:v>
                </c:pt>
                <c:pt idx="7793">
                  <c:v>4283</c:v>
                </c:pt>
                <c:pt idx="7794">
                  <c:v>4284</c:v>
                </c:pt>
                <c:pt idx="7795">
                  <c:v>4284</c:v>
                </c:pt>
                <c:pt idx="7796">
                  <c:v>4284</c:v>
                </c:pt>
                <c:pt idx="7797">
                  <c:v>4284</c:v>
                </c:pt>
                <c:pt idx="7798">
                  <c:v>4284</c:v>
                </c:pt>
                <c:pt idx="7799">
                  <c:v>4284</c:v>
                </c:pt>
                <c:pt idx="7800">
                  <c:v>4284</c:v>
                </c:pt>
                <c:pt idx="7801">
                  <c:v>4285</c:v>
                </c:pt>
                <c:pt idx="7802">
                  <c:v>4286</c:v>
                </c:pt>
                <c:pt idx="7803">
                  <c:v>4286</c:v>
                </c:pt>
                <c:pt idx="7804">
                  <c:v>4286</c:v>
                </c:pt>
                <c:pt idx="7805">
                  <c:v>4286</c:v>
                </c:pt>
                <c:pt idx="7806">
                  <c:v>4286</c:v>
                </c:pt>
                <c:pt idx="7807">
                  <c:v>4286</c:v>
                </c:pt>
                <c:pt idx="7808">
                  <c:v>4287</c:v>
                </c:pt>
                <c:pt idx="7809">
                  <c:v>4288</c:v>
                </c:pt>
                <c:pt idx="7810">
                  <c:v>4289</c:v>
                </c:pt>
                <c:pt idx="7811">
                  <c:v>4290</c:v>
                </c:pt>
                <c:pt idx="7812">
                  <c:v>4291</c:v>
                </c:pt>
                <c:pt idx="7813">
                  <c:v>4292</c:v>
                </c:pt>
                <c:pt idx="7814">
                  <c:v>4293</c:v>
                </c:pt>
                <c:pt idx="7815">
                  <c:v>4294</c:v>
                </c:pt>
                <c:pt idx="7816">
                  <c:v>4295</c:v>
                </c:pt>
                <c:pt idx="7817">
                  <c:v>4295</c:v>
                </c:pt>
                <c:pt idx="7818">
                  <c:v>4296</c:v>
                </c:pt>
                <c:pt idx="7819">
                  <c:v>4296</c:v>
                </c:pt>
                <c:pt idx="7820">
                  <c:v>4296</c:v>
                </c:pt>
                <c:pt idx="7821">
                  <c:v>4296</c:v>
                </c:pt>
                <c:pt idx="7822">
                  <c:v>4297</c:v>
                </c:pt>
                <c:pt idx="7823">
                  <c:v>4297</c:v>
                </c:pt>
                <c:pt idx="7824">
                  <c:v>4297</c:v>
                </c:pt>
                <c:pt idx="7825">
                  <c:v>4298</c:v>
                </c:pt>
                <c:pt idx="7826">
                  <c:v>4299</c:v>
                </c:pt>
                <c:pt idx="7827">
                  <c:v>4299</c:v>
                </c:pt>
                <c:pt idx="7828">
                  <c:v>4299</c:v>
                </c:pt>
                <c:pt idx="7829">
                  <c:v>4300</c:v>
                </c:pt>
                <c:pt idx="7830">
                  <c:v>4300</c:v>
                </c:pt>
                <c:pt idx="7831">
                  <c:v>4301</c:v>
                </c:pt>
                <c:pt idx="7832">
                  <c:v>4302</c:v>
                </c:pt>
                <c:pt idx="7833">
                  <c:v>4303</c:v>
                </c:pt>
                <c:pt idx="7834">
                  <c:v>4303</c:v>
                </c:pt>
                <c:pt idx="7835">
                  <c:v>4303</c:v>
                </c:pt>
                <c:pt idx="7836">
                  <c:v>4303</c:v>
                </c:pt>
                <c:pt idx="7837">
                  <c:v>4303</c:v>
                </c:pt>
                <c:pt idx="7838">
                  <c:v>4304</c:v>
                </c:pt>
                <c:pt idx="7839">
                  <c:v>4305</c:v>
                </c:pt>
                <c:pt idx="7840">
                  <c:v>4306</c:v>
                </c:pt>
                <c:pt idx="7841">
                  <c:v>4306</c:v>
                </c:pt>
                <c:pt idx="7842">
                  <c:v>4306</c:v>
                </c:pt>
                <c:pt idx="7843">
                  <c:v>4306</c:v>
                </c:pt>
                <c:pt idx="7844">
                  <c:v>4306</c:v>
                </c:pt>
                <c:pt idx="7845">
                  <c:v>4306</c:v>
                </c:pt>
                <c:pt idx="7846">
                  <c:v>4307</c:v>
                </c:pt>
                <c:pt idx="7847">
                  <c:v>4308</c:v>
                </c:pt>
                <c:pt idx="7848">
                  <c:v>4308</c:v>
                </c:pt>
                <c:pt idx="7849">
                  <c:v>4308</c:v>
                </c:pt>
                <c:pt idx="7850">
                  <c:v>4309</c:v>
                </c:pt>
                <c:pt idx="7851">
                  <c:v>4309</c:v>
                </c:pt>
                <c:pt idx="7852">
                  <c:v>4309</c:v>
                </c:pt>
                <c:pt idx="7853">
                  <c:v>4309</c:v>
                </c:pt>
                <c:pt idx="7854">
                  <c:v>4309</c:v>
                </c:pt>
                <c:pt idx="7855">
                  <c:v>4310</c:v>
                </c:pt>
                <c:pt idx="7856">
                  <c:v>4310</c:v>
                </c:pt>
                <c:pt idx="7857">
                  <c:v>4310</c:v>
                </c:pt>
                <c:pt idx="7858">
                  <c:v>4311</c:v>
                </c:pt>
                <c:pt idx="7859">
                  <c:v>4311</c:v>
                </c:pt>
                <c:pt idx="7860">
                  <c:v>4311</c:v>
                </c:pt>
                <c:pt idx="7861">
                  <c:v>4311</c:v>
                </c:pt>
                <c:pt idx="7862">
                  <c:v>4311</c:v>
                </c:pt>
                <c:pt idx="7863">
                  <c:v>4311</c:v>
                </c:pt>
                <c:pt idx="7864">
                  <c:v>4311</c:v>
                </c:pt>
                <c:pt idx="7865">
                  <c:v>4311</c:v>
                </c:pt>
                <c:pt idx="7866">
                  <c:v>4311</c:v>
                </c:pt>
                <c:pt idx="7867">
                  <c:v>4311</c:v>
                </c:pt>
                <c:pt idx="7868">
                  <c:v>4311</c:v>
                </c:pt>
                <c:pt idx="7869">
                  <c:v>4312</c:v>
                </c:pt>
                <c:pt idx="7870">
                  <c:v>4312</c:v>
                </c:pt>
                <c:pt idx="7871">
                  <c:v>4313</c:v>
                </c:pt>
                <c:pt idx="7872">
                  <c:v>4314</c:v>
                </c:pt>
                <c:pt idx="7873">
                  <c:v>4314</c:v>
                </c:pt>
                <c:pt idx="7874">
                  <c:v>4314</c:v>
                </c:pt>
                <c:pt idx="7875">
                  <c:v>4314</c:v>
                </c:pt>
                <c:pt idx="7876">
                  <c:v>4314</c:v>
                </c:pt>
                <c:pt idx="7877">
                  <c:v>4314</c:v>
                </c:pt>
                <c:pt idx="7878">
                  <c:v>4314</c:v>
                </c:pt>
                <c:pt idx="7879">
                  <c:v>4315</c:v>
                </c:pt>
                <c:pt idx="7880">
                  <c:v>4316</c:v>
                </c:pt>
                <c:pt idx="7881">
                  <c:v>4317</c:v>
                </c:pt>
                <c:pt idx="7882">
                  <c:v>4318</c:v>
                </c:pt>
                <c:pt idx="7883">
                  <c:v>4319</c:v>
                </c:pt>
                <c:pt idx="7884">
                  <c:v>4320</c:v>
                </c:pt>
                <c:pt idx="7885">
                  <c:v>4320</c:v>
                </c:pt>
                <c:pt idx="7886">
                  <c:v>4320</c:v>
                </c:pt>
                <c:pt idx="7887">
                  <c:v>4320</c:v>
                </c:pt>
                <c:pt idx="7888">
                  <c:v>4320</c:v>
                </c:pt>
                <c:pt idx="7889">
                  <c:v>4320</c:v>
                </c:pt>
                <c:pt idx="7890">
                  <c:v>4320</c:v>
                </c:pt>
                <c:pt idx="7891">
                  <c:v>4320</c:v>
                </c:pt>
                <c:pt idx="7892">
                  <c:v>4320</c:v>
                </c:pt>
                <c:pt idx="7893">
                  <c:v>4320</c:v>
                </c:pt>
                <c:pt idx="7894">
                  <c:v>4321</c:v>
                </c:pt>
                <c:pt idx="7895">
                  <c:v>4322</c:v>
                </c:pt>
                <c:pt idx="7896">
                  <c:v>4323</c:v>
                </c:pt>
                <c:pt idx="7897">
                  <c:v>4324</c:v>
                </c:pt>
                <c:pt idx="7898">
                  <c:v>4325</c:v>
                </c:pt>
                <c:pt idx="7899">
                  <c:v>4326</c:v>
                </c:pt>
                <c:pt idx="7900">
                  <c:v>4327</c:v>
                </c:pt>
                <c:pt idx="7901">
                  <c:v>4328</c:v>
                </c:pt>
                <c:pt idx="7902">
                  <c:v>4329</c:v>
                </c:pt>
                <c:pt idx="7903">
                  <c:v>4329</c:v>
                </c:pt>
                <c:pt idx="7904">
                  <c:v>4330</c:v>
                </c:pt>
                <c:pt idx="7905">
                  <c:v>4330</c:v>
                </c:pt>
                <c:pt idx="7906">
                  <c:v>4331</c:v>
                </c:pt>
                <c:pt idx="7907">
                  <c:v>4331</c:v>
                </c:pt>
                <c:pt idx="7908">
                  <c:v>4331</c:v>
                </c:pt>
                <c:pt idx="7909">
                  <c:v>4331</c:v>
                </c:pt>
                <c:pt idx="7910">
                  <c:v>4331</c:v>
                </c:pt>
                <c:pt idx="7911">
                  <c:v>4332</c:v>
                </c:pt>
                <c:pt idx="7912">
                  <c:v>4333</c:v>
                </c:pt>
                <c:pt idx="7913">
                  <c:v>4333</c:v>
                </c:pt>
                <c:pt idx="7914">
                  <c:v>4333</c:v>
                </c:pt>
                <c:pt idx="7915">
                  <c:v>4333</c:v>
                </c:pt>
                <c:pt idx="7916">
                  <c:v>4333</c:v>
                </c:pt>
                <c:pt idx="7917">
                  <c:v>4333</c:v>
                </c:pt>
                <c:pt idx="7918">
                  <c:v>4333</c:v>
                </c:pt>
                <c:pt idx="7919">
                  <c:v>4333</c:v>
                </c:pt>
                <c:pt idx="7920">
                  <c:v>4333</c:v>
                </c:pt>
                <c:pt idx="7921">
                  <c:v>4333</c:v>
                </c:pt>
                <c:pt idx="7922">
                  <c:v>4333</c:v>
                </c:pt>
                <c:pt idx="7923">
                  <c:v>4333</c:v>
                </c:pt>
                <c:pt idx="7924">
                  <c:v>4333</c:v>
                </c:pt>
                <c:pt idx="7925">
                  <c:v>4333</c:v>
                </c:pt>
                <c:pt idx="7926">
                  <c:v>4334</c:v>
                </c:pt>
                <c:pt idx="7927">
                  <c:v>4335</c:v>
                </c:pt>
                <c:pt idx="7928">
                  <c:v>4336</c:v>
                </c:pt>
                <c:pt idx="7929">
                  <c:v>4336</c:v>
                </c:pt>
                <c:pt idx="7930">
                  <c:v>4336</c:v>
                </c:pt>
                <c:pt idx="7931">
                  <c:v>4337</c:v>
                </c:pt>
                <c:pt idx="7932">
                  <c:v>4337</c:v>
                </c:pt>
                <c:pt idx="7933">
                  <c:v>4338</c:v>
                </c:pt>
                <c:pt idx="7934">
                  <c:v>4339</c:v>
                </c:pt>
                <c:pt idx="7935">
                  <c:v>4339</c:v>
                </c:pt>
                <c:pt idx="7936">
                  <c:v>4339</c:v>
                </c:pt>
                <c:pt idx="7937">
                  <c:v>4340</c:v>
                </c:pt>
                <c:pt idx="7938">
                  <c:v>4341</c:v>
                </c:pt>
                <c:pt idx="7939">
                  <c:v>4342</c:v>
                </c:pt>
                <c:pt idx="7940">
                  <c:v>4342</c:v>
                </c:pt>
                <c:pt idx="7941">
                  <c:v>4342</c:v>
                </c:pt>
                <c:pt idx="7942">
                  <c:v>4343</c:v>
                </c:pt>
                <c:pt idx="7943">
                  <c:v>4344</c:v>
                </c:pt>
                <c:pt idx="7944">
                  <c:v>4345</c:v>
                </c:pt>
                <c:pt idx="7945">
                  <c:v>4346</c:v>
                </c:pt>
                <c:pt idx="7946">
                  <c:v>4347</c:v>
                </c:pt>
                <c:pt idx="7947">
                  <c:v>4348</c:v>
                </c:pt>
                <c:pt idx="7948">
                  <c:v>4349</c:v>
                </c:pt>
                <c:pt idx="7949">
                  <c:v>4350</c:v>
                </c:pt>
                <c:pt idx="7950">
                  <c:v>4351</c:v>
                </c:pt>
                <c:pt idx="7951">
                  <c:v>4352</c:v>
                </c:pt>
                <c:pt idx="7952">
                  <c:v>4353</c:v>
                </c:pt>
                <c:pt idx="7953">
                  <c:v>4354</c:v>
                </c:pt>
                <c:pt idx="7954">
                  <c:v>4354</c:v>
                </c:pt>
                <c:pt idx="7955">
                  <c:v>4355</c:v>
                </c:pt>
                <c:pt idx="7956">
                  <c:v>4356</c:v>
                </c:pt>
                <c:pt idx="7957">
                  <c:v>4357</c:v>
                </c:pt>
                <c:pt idx="7958">
                  <c:v>4358</c:v>
                </c:pt>
                <c:pt idx="7959">
                  <c:v>4359</c:v>
                </c:pt>
                <c:pt idx="7960">
                  <c:v>4360</c:v>
                </c:pt>
                <c:pt idx="7961">
                  <c:v>4361</c:v>
                </c:pt>
                <c:pt idx="7962">
                  <c:v>4361</c:v>
                </c:pt>
                <c:pt idx="7963">
                  <c:v>4361</c:v>
                </c:pt>
                <c:pt idx="7964">
                  <c:v>4361</c:v>
                </c:pt>
                <c:pt idx="7965">
                  <c:v>4362</c:v>
                </c:pt>
                <c:pt idx="7966">
                  <c:v>4362</c:v>
                </c:pt>
                <c:pt idx="7967">
                  <c:v>4362</c:v>
                </c:pt>
                <c:pt idx="7968">
                  <c:v>4362</c:v>
                </c:pt>
                <c:pt idx="7969">
                  <c:v>4362</c:v>
                </c:pt>
                <c:pt idx="7970">
                  <c:v>4363</c:v>
                </c:pt>
                <c:pt idx="7971">
                  <c:v>4363</c:v>
                </c:pt>
                <c:pt idx="7972">
                  <c:v>4364</c:v>
                </c:pt>
                <c:pt idx="7973">
                  <c:v>4365</c:v>
                </c:pt>
                <c:pt idx="7974">
                  <c:v>4365</c:v>
                </c:pt>
                <c:pt idx="7975">
                  <c:v>4365</c:v>
                </c:pt>
                <c:pt idx="7976">
                  <c:v>4366</c:v>
                </c:pt>
                <c:pt idx="7977">
                  <c:v>4366</c:v>
                </c:pt>
                <c:pt idx="7978">
                  <c:v>4367</c:v>
                </c:pt>
                <c:pt idx="7979">
                  <c:v>4368</c:v>
                </c:pt>
                <c:pt idx="7980">
                  <c:v>4368</c:v>
                </c:pt>
                <c:pt idx="7981">
                  <c:v>4369</c:v>
                </c:pt>
                <c:pt idx="7982">
                  <c:v>4369</c:v>
                </c:pt>
                <c:pt idx="7983">
                  <c:v>4369</c:v>
                </c:pt>
                <c:pt idx="7984">
                  <c:v>4370</c:v>
                </c:pt>
                <c:pt idx="7985">
                  <c:v>4371</c:v>
                </c:pt>
                <c:pt idx="7986">
                  <c:v>4371</c:v>
                </c:pt>
                <c:pt idx="7987">
                  <c:v>4372</c:v>
                </c:pt>
                <c:pt idx="7988">
                  <c:v>4373</c:v>
                </c:pt>
                <c:pt idx="7989">
                  <c:v>4373</c:v>
                </c:pt>
                <c:pt idx="7990">
                  <c:v>4373</c:v>
                </c:pt>
                <c:pt idx="7991">
                  <c:v>4374</c:v>
                </c:pt>
                <c:pt idx="7992">
                  <c:v>4374</c:v>
                </c:pt>
                <c:pt idx="7993">
                  <c:v>4374</c:v>
                </c:pt>
                <c:pt idx="7994">
                  <c:v>4374</c:v>
                </c:pt>
                <c:pt idx="7995">
                  <c:v>4375</c:v>
                </c:pt>
                <c:pt idx="7996">
                  <c:v>4375</c:v>
                </c:pt>
                <c:pt idx="7997">
                  <c:v>4375</c:v>
                </c:pt>
                <c:pt idx="7998">
                  <c:v>4376</c:v>
                </c:pt>
                <c:pt idx="7999">
                  <c:v>4377</c:v>
                </c:pt>
                <c:pt idx="8000">
                  <c:v>4377</c:v>
                </c:pt>
                <c:pt idx="8001">
                  <c:v>4377</c:v>
                </c:pt>
                <c:pt idx="8002">
                  <c:v>4378</c:v>
                </c:pt>
                <c:pt idx="8003">
                  <c:v>4378</c:v>
                </c:pt>
                <c:pt idx="8004">
                  <c:v>4379</c:v>
                </c:pt>
                <c:pt idx="8005">
                  <c:v>4380</c:v>
                </c:pt>
                <c:pt idx="8006">
                  <c:v>4380</c:v>
                </c:pt>
                <c:pt idx="8007">
                  <c:v>4380</c:v>
                </c:pt>
                <c:pt idx="8008">
                  <c:v>4380</c:v>
                </c:pt>
                <c:pt idx="8009">
                  <c:v>4380</c:v>
                </c:pt>
                <c:pt idx="8010">
                  <c:v>4380</c:v>
                </c:pt>
                <c:pt idx="8011">
                  <c:v>4381</c:v>
                </c:pt>
                <c:pt idx="8012">
                  <c:v>4381</c:v>
                </c:pt>
                <c:pt idx="8013">
                  <c:v>4381</c:v>
                </c:pt>
                <c:pt idx="8014">
                  <c:v>4382</c:v>
                </c:pt>
                <c:pt idx="8015">
                  <c:v>4382</c:v>
                </c:pt>
                <c:pt idx="8016">
                  <c:v>4383</c:v>
                </c:pt>
                <c:pt idx="8017">
                  <c:v>4384</c:v>
                </c:pt>
                <c:pt idx="8018">
                  <c:v>4384</c:v>
                </c:pt>
                <c:pt idx="8019">
                  <c:v>4384</c:v>
                </c:pt>
                <c:pt idx="8020">
                  <c:v>4384</c:v>
                </c:pt>
                <c:pt idx="8021">
                  <c:v>4385</c:v>
                </c:pt>
                <c:pt idx="8022">
                  <c:v>4386</c:v>
                </c:pt>
                <c:pt idx="8023">
                  <c:v>4387</c:v>
                </c:pt>
                <c:pt idx="8024">
                  <c:v>4388</c:v>
                </c:pt>
                <c:pt idx="8025">
                  <c:v>4389</c:v>
                </c:pt>
                <c:pt idx="8026">
                  <c:v>4390</c:v>
                </c:pt>
                <c:pt idx="8027">
                  <c:v>4391</c:v>
                </c:pt>
                <c:pt idx="8028">
                  <c:v>4391</c:v>
                </c:pt>
                <c:pt idx="8029">
                  <c:v>4392</c:v>
                </c:pt>
                <c:pt idx="8030">
                  <c:v>4393</c:v>
                </c:pt>
                <c:pt idx="8031">
                  <c:v>4393</c:v>
                </c:pt>
                <c:pt idx="8032">
                  <c:v>4394</c:v>
                </c:pt>
                <c:pt idx="8033">
                  <c:v>4395</c:v>
                </c:pt>
                <c:pt idx="8034">
                  <c:v>4396</c:v>
                </c:pt>
                <c:pt idx="8035">
                  <c:v>4397</c:v>
                </c:pt>
                <c:pt idx="8036">
                  <c:v>4398</c:v>
                </c:pt>
                <c:pt idx="8037">
                  <c:v>4399</c:v>
                </c:pt>
                <c:pt idx="8038">
                  <c:v>4400</c:v>
                </c:pt>
                <c:pt idx="8039">
                  <c:v>4401</c:v>
                </c:pt>
                <c:pt idx="8040">
                  <c:v>4402</c:v>
                </c:pt>
                <c:pt idx="8041">
                  <c:v>4403</c:v>
                </c:pt>
                <c:pt idx="8042">
                  <c:v>4404</c:v>
                </c:pt>
                <c:pt idx="8043">
                  <c:v>4405</c:v>
                </c:pt>
                <c:pt idx="8044">
                  <c:v>4406</c:v>
                </c:pt>
                <c:pt idx="8045">
                  <c:v>4407</c:v>
                </c:pt>
                <c:pt idx="8046">
                  <c:v>4408</c:v>
                </c:pt>
                <c:pt idx="8047">
                  <c:v>4408</c:v>
                </c:pt>
                <c:pt idx="8048">
                  <c:v>4408</c:v>
                </c:pt>
                <c:pt idx="8049">
                  <c:v>4409</c:v>
                </c:pt>
                <c:pt idx="8050">
                  <c:v>4409</c:v>
                </c:pt>
                <c:pt idx="8051">
                  <c:v>4410</c:v>
                </c:pt>
                <c:pt idx="8052">
                  <c:v>4411</c:v>
                </c:pt>
                <c:pt idx="8053">
                  <c:v>4411</c:v>
                </c:pt>
                <c:pt idx="8054">
                  <c:v>4412</c:v>
                </c:pt>
                <c:pt idx="8055">
                  <c:v>4413</c:v>
                </c:pt>
                <c:pt idx="8056">
                  <c:v>4414</c:v>
                </c:pt>
                <c:pt idx="8057">
                  <c:v>4415</c:v>
                </c:pt>
                <c:pt idx="8058">
                  <c:v>4416</c:v>
                </c:pt>
                <c:pt idx="8059">
                  <c:v>4417</c:v>
                </c:pt>
                <c:pt idx="8060">
                  <c:v>4418</c:v>
                </c:pt>
                <c:pt idx="8061">
                  <c:v>4419</c:v>
                </c:pt>
                <c:pt idx="8062">
                  <c:v>4420</c:v>
                </c:pt>
                <c:pt idx="8063">
                  <c:v>4421</c:v>
                </c:pt>
                <c:pt idx="8064">
                  <c:v>4422</c:v>
                </c:pt>
                <c:pt idx="8065">
                  <c:v>4423</c:v>
                </c:pt>
                <c:pt idx="8066">
                  <c:v>4424</c:v>
                </c:pt>
                <c:pt idx="8067">
                  <c:v>4425</c:v>
                </c:pt>
                <c:pt idx="8068">
                  <c:v>4426</c:v>
                </c:pt>
                <c:pt idx="8069">
                  <c:v>4426</c:v>
                </c:pt>
                <c:pt idx="8070">
                  <c:v>4426</c:v>
                </c:pt>
                <c:pt idx="8071">
                  <c:v>4426</c:v>
                </c:pt>
                <c:pt idx="8072">
                  <c:v>4427</c:v>
                </c:pt>
                <c:pt idx="8073">
                  <c:v>4428</c:v>
                </c:pt>
                <c:pt idx="8074">
                  <c:v>4429</c:v>
                </c:pt>
                <c:pt idx="8075">
                  <c:v>4430</c:v>
                </c:pt>
                <c:pt idx="8076">
                  <c:v>4431</c:v>
                </c:pt>
                <c:pt idx="8077">
                  <c:v>4432</c:v>
                </c:pt>
                <c:pt idx="8078">
                  <c:v>4432</c:v>
                </c:pt>
                <c:pt idx="8079">
                  <c:v>4432</c:v>
                </c:pt>
                <c:pt idx="8080">
                  <c:v>4432</c:v>
                </c:pt>
                <c:pt idx="8081">
                  <c:v>4433</c:v>
                </c:pt>
                <c:pt idx="8082">
                  <c:v>4433</c:v>
                </c:pt>
                <c:pt idx="8083">
                  <c:v>4433</c:v>
                </c:pt>
                <c:pt idx="8084">
                  <c:v>4433</c:v>
                </c:pt>
                <c:pt idx="8085">
                  <c:v>4433</c:v>
                </c:pt>
                <c:pt idx="8086">
                  <c:v>4433</c:v>
                </c:pt>
                <c:pt idx="8087">
                  <c:v>4433</c:v>
                </c:pt>
                <c:pt idx="8088">
                  <c:v>4433</c:v>
                </c:pt>
                <c:pt idx="8089">
                  <c:v>4433</c:v>
                </c:pt>
                <c:pt idx="8090">
                  <c:v>4434</c:v>
                </c:pt>
                <c:pt idx="8091">
                  <c:v>4434</c:v>
                </c:pt>
                <c:pt idx="8092">
                  <c:v>4434</c:v>
                </c:pt>
                <c:pt idx="8093">
                  <c:v>4434</c:v>
                </c:pt>
                <c:pt idx="8094">
                  <c:v>4434</c:v>
                </c:pt>
                <c:pt idx="8095">
                  <c:v>4434</c:v>
                </c:pt>
                <c:pt idx="8096">
                  <c:v>4435</c:v>
                </c:pt>
                <c:pt idx="8097">
                  <c:v>4435</c:v>
                </c:pt>
                <c:pt idx="8098">
                  <c:v>4435</c:v>
                </c:pt>
                <c:pt idx="8099">
                  <c:v>4435</c:v>
                </c:pt>
                <c:pt idx="8100">
                  <c:v>4435</c:v>
                </c:pt>
                <c:pt idx="8101">
                  <c:v>4435</c:v>
                </c:pt>
                <c:pt idx="8102">
                  <c:v>4435</c:v>
                </c:pt>
                <c:pt idx="8103">
                  <c:v>4435</c:v>
                </c:pt>
                <c:pt idx="8104">
                  <c:v>4435</c:v>
                </c:pt>
                <c:pt idx="8105">
                  <c:v>4436</c:v>
                </c:pt>
                <c:pt idx="8106">
                  <c:v>4436</c:v>
                </c:pt>
                <c:pt idx="8107">
                  <c:v>4437</c:v>
                </c:pt>
                <c:pt idx="8108">
                  <c:v>4437</c:v>
                </c:pt>
                <c:pt idx="8109">
                  <c:v>4438</c:v>
                </c:pt>
                <c:pt idx="8110">
                  <c:v>4438</c:v>
                </c:pt>
                <c:pt idx="8111">
                  <c:v>4438</c:v>
                </c:pt>
                <c:pt idx="8112">
                  <c:v>4438</c:v>
                </c:pt>
                <c:pt idx="8113">
                  <c:v>4439</c:v>
                </c:pt>
                <c:pt idx="8114">
                  <c:v>4439</c:v>
                </c:pt>
                <c:pt idx="8115">
                  <c:v>4440</c:v>
                </c:pt>
                <c:pt idx="8116">
                  <c:v>4441</c:v>
                </c:pt>
                <c:pt idx="8117">
                  <c:v>4441</c:v>
                </c:pt>
                <c:pt idx="8118">
                  <c:v>4441</c:v>
                </c:pt>
                <c:pt idx="8119">
                  <c:v>4442</c:v>
                </c:pt>
                <c:pt idx="8120">
                  <c:v>4442</c:v>
                </c:pt>
                <c:pt idx="8121">
                  <c:v>4443</c:v>
                </c:pt>
                <c:pt idx="8122">
                  <c:v>4444</c:v>
                </c:pt>
                <c:pt idx="8123">
                  <c:v>4444</c:v>
                </c:pt>
                <c:pt idx="8124">
                  <c:v>4444</c:v>
                </c:pt>
                <c:pt idx="8125">
                  <c:v>4444</c:v>
                </c:pt>
                <c:pt idx="8126">
                  <c:v>4444</c:v>
                </c:pt>
                <c:pt idx="8127">
                  <c:v>4444</c:v>
                </c:pt>
                <c:pt idx="8128">
                  <c:v>4445</c:v>
                </c:pt>
                <c:pt idx="8129">
                  <c:v>4446</c:v>
                </c:pt>
                <c:pt idx="8130">
                  <c:v>4446</c:v>
                </c:pt>
                <c:pt idx="8131">
                  <c:v>4446</c:v>
                </c:pt>
                <c:pt idx="8132">
                  <c:v>4447</c:v>
                </c:pt>
                <c:pt idx="8133">
                  <c:v>4448</c:v>
                </c:pt>
                <c:pt idx="8134">
                  <c:v>4449</c:v>
                </c:pt>
                <c:pt idx="8135">
                  <c:v>4450</c:v>
                </c:pt>
                <c:pt idx="8136">
                  <c:v>4450</c:v>
                </c:pt>
                <c:pt idx="8137">
                  <c:v>4450</c:v>
                </c:pt>
                <c:pt idx="8138">
                  <c:v>4451</c:v>
                </c:pt>
                <c:pt idx="8139">
                  <c:v>4452</c:v>
                </c:pt>
                <c:pt idx="8140">
                  <c:v>4453</c:v>
                </c:pt>
                <c:pt idx="8141">
                  <c:v>4453</c:v>
                </c:pt>
                <c:pt idx="8142">
                  <c:v>4454</c:v>
                </c:pt>
                <c:pt idx="8143">
                  <c:v>4455</c:v>
                </c:pt>
                <c:pt idx="8144">
                  <c:v>4455</c:v>
                </c:pt>
                <c:pt idx="8145">
                  <c:v>4456</c:v>
                </c:pt>
                <c:pt idx="8146">
                  <c:v>4457</c:v>
                </c:pt>
                <c:pt idx="8147">
                  <c:v>4458</c:v>
                </c:pt>
                <c:pt idx="8148">
                  <c:v>4459</c:v>
                </c:pt>
                <c:pt idx="8149">
                  <c:v>4460</c:v>
                </c:pt>
                <c:pt idx="8150">
                  <c:v>4461</c:v>
                </c:pt>
                <c:pt idx="8151">
                  <c:v>4462</c:v>
                </c:pt>
                <c:pt idx="8152">
                  <c:v>4463</c:v>
                </c:pt>
                <c:pt idx="8153">
                  <c:v>4464</c:v>
                </c:pt>
                <c:pt idx="8154">
                  <c:v>4465</c:v>
                </c:pt>
                <c:pt idx="8155">
                  <c:v>4466</c:v>
                </c:pt>
                <c:pt idx="8156">
                  <c:v>4467</c:v>
                </c:pt>
                <c:pt idx="8157">
                  <c:v>4468</c:v>
                </c:pt>
                <c:pt idx="8158">
                  <c:v>4469</c:v>
                </c:pt>
                <c:pt idx="8159">
                  <c:v>4470</c:v>
                </c:pt>
                <c:pt idx="8160">
                  <c:v>4470</c:v>
                </c:pt>
                <c:pt idx="8161">
                  <c:v>4471</c:v>
                </c:pt>
                <c:pt idx="8162">
                  <c:v>4472</c:v>
                </c:pt>
                <c:pt idx="8163">
                  <c:v>4473</c:v>
                </c:pt>
                <c:pt idx="8164">
                  <c:v>4474</c:v>
                </c:pt>
                <c:pt idx="8165">
                  <c:v>4475</c:v>
                </c:pt>
                <c:pt idx="8166">
                  <c:v>4476</c:v>
                </c:pt>
                <c:pt idx="8167">
                  <c:v>4477</c:v>
                </c:pt>
                <c:pt idx="8168">
                  <c:v>4477</c:v>
                </c:pt>
                <c:pt idx="8169">
                  <c:v>4478</c:v>
                </c:pt>
                <c:pt idx="8170">
                  <c:v>4478</c:v>
                </c:pt>
                <c:pt idx="8171">
                  <c:v>4479</c:v>
                </c:pt>
                <c:pt idx="8172">
                  <c:v>4480</c:v>
                </c:pt>
                <c:pt idx="8173">
                  <c:v>4481</c:v>
                </c:pt>
                <c:pt idx="8174">
                  <c:v>4481</c:v>
                </c:pt>
                <c:pt idx="8175">
                  <c:v>4481</c:v>
                </c:pt>
                <c:pt idx="8176">
                  <c:v>4482</c:v>
                </c:pt>
                <c:pt idx="8177">
                  <c:v>4482</c:v>
                </c:pt>
                <c:pt idx="8178">
                  <c:v>4483</c:v>
                </c:pt>
                <c:pt idx="8179">
                  <c:v>4484</c:v>
                </c:pt>
                <c:pt idx="8180">
                  <c:v>4485</c:v>
                </c:pt>
                <c:pt idx="8181">
                  <c:v>4486</c:v>
                </c:pt>
                <c:pt idx="8182">
                  <c:v>4486</c:v>
                </c:pt>
                <c:pt idx="8183">
                  <c:v>4486</c:v>
                </c:pt>
                <c:pt idx="8184">
                  <c:v>4487</c:v>
                </c:pt>
                <c:pt idx="8185">
                  <c:v>4488</c:v>
                </c:pt>
                <c:pt idx="8186">
                  <c:v>4489</c:v>
                </c:pt>
                <c:pt idx="8187">
                  <c:v>4489</c:v>
                </c:pt>
                <c:pt idx="8188">
                  <c:v>4489</c:v>
                </c:pt>
                <c:pt idx="8189">
                  <c:v>4489</c:v>
                </c:pt>
                <c:pt idx="8190">
                  <c:v>4490</c:v>
                </c:pt>
                <c:pt idx="8191">
                  <c:v>4490</c:v>
                </c:pt>
                <c:pt idx="8192">
                  <c:v>4491</c:v>
                </c:pt>
                <c:pt idx="8193">
                  <c:v>4492</c:v>
                </c:pt>
                <c:pt idx="8194">
                  <c:v>4493</c:v>
                </c:pt>
                <c:pt idx="8195">
                  <c:v>4493</c:v>
                </c:pt>
                <c:pt idx="8196">
                  <c:v>4494</c:v>
                </c:pt>
                <c:pt idx="8197">
                  <c:v>4495</c:v>
                </c:pt>
                <c:pt idx="8198">
                  <c:v>4496</c:v>
                </c:pt>
                <c:pt idx="8199">
                  <c:v>4496</c:v>
                </c:pt>
                <c:pt idx="8200">
                  <c:v>4497</c:v>
                </c:pt>
                <c:pt idx="8201">
                  <c:v>4497</c:v>
                </c:pt>
                <c:pt idx="8202">
                  <c:v>4498</c:v>
                </c:pt>
                <c:pt idx="8203">
                  <c:v>4498</c:v>
                </c:pt>
                <c:pt idx="8204">
                  <c:v>4498</c:v>
                </c:pt>
                <c:pt idx="8205">
                  <c:v>4498</c:v>
                </c:pt>
                <c:pt idx="8206">
                  <c:v>4498</c:v>
                </c:pt>
                <c:pt idx="8207">
                  <c:v>4499</c:v>
                </c:pt>
                <c:pt idx="8208">
                  <c:v>4500</c:v>
                </c:pt>
                <c:pt idx="8209">
                  <c:v>4501</c:v>
                </c:pt>
                <c:pt idx="8210">
                  <c:v>4502</c:v>
                </c:pt>
                <c:pt idx="8211">
                  <c:v>4502</c:v>
                </c:pt>
                <c:pt idx="8212">
                  <c:v>4503</c:v>
                </c:pt>
                <c:pt idx="8213">
                  <c:v>4503</c:v>
                </c:pt>
                <c:pt idx="8214">
                  <c:v>4503</c:v>
                </c:pt>
                <c:pt idx="8215">
                  <c:v>4503</c:v>
                </c:pt>
                <c:pt idx="8216">
                  <c:v>4503</c:v>
                </c:pt>
                <c:pt idx="8217">
                  <c:v>4503</c:v>
                </c:pt>
                <c:pt idx="8218">
                  <c:v>4503</c:v>
                </c:pt>
                <c:pt idx="8219">
                  <c:v>4504</c:v>
                </c:pt>
                <c:pt idx="8220">
                  <c:v>4505</c:v>
                </c:pt>
                <c:pt idx="8221">
                  <c:v>4506</c:v>
                </c:pt>
                <c:pt idx="8222">
                  <c:v>4507</c:v>
                </c:pt>
                <c:pt idx="8223">
                  <c:v>4508</c:v>
                </c:pt>
                <c:pt idx="8224">
                  <c:v>4509</c:v>
                </c:pt>
                <c:pt idx="8225">
                  <c:v>4510</c:v>
                </c:pt>
                <c:pt idx="8226">
                  <c:v>4511</c:v>
                </c:pt>
                <c:pt idx="8227">
                  <c:v>4512</c:v>
                </c:pt>
                <c:pt idx="8228">
                  <c:v>4513</c:v>
                </c:pt>
                <c:pt idx="8229">
                  <c:v>4514</c:v>
                </c:pt>
                <c:pt idx="8230">
                  <c:v>4515</c:v>
                </c:pt>
                <c:pt idx="8231">
                  <c:v>4516</c:v>
                </c:pt>
                <c:pt idx="8232">
                  <c:v>4517</c:v>
                </c:pt>
                <c:pt idx="8233">
                  <c:v>4518</c:v>
                </c:pt>
                <c:pt idx="8234">
                  <c:v>4519</c:v>
                </c:pt>
                <c:pt idx="8235">
                  <c:v>4520</c:v>
                </c:pt>
                <c:pt idx="8236">
                  <c:v>4521</c:v>
                </c:pt>
                <c:pt idx="8237">
                  <c:v>4522</c:v>
                </c:pt>
                <c:pt idx="8238">
                  <c:v>4523</c:v>
                </c:pt>
                <c:pt idx="8239">
                  <c:v>4524</c:v>
                </c:pt>
                <c:pt idx="8240">
                  <c:v>4525</c:v>
                </c:pt>
                <c:pt idx="8241">
                  <c:v>4526</c:v>
                </c:pt>
                <c:pt idx="8242">
                  <c:v>4527</c:v>
                </c:pt>
                <c:pt idx="8243">
                  <c:v>4528</c:v>
                </c:pt>
                <c:pt idx="8244">
                  <c:v>4529</c:v>
                </c:pt>
                <c:pt idx="8245">
                  <c:v>4530</c:v>
                </c:pt>
                <c:pt idx="8246">
                  <c:v>4531</c:v>
                </c:pt>
                <c:pt idx="8247">
                  <c:v>4532</c:v>
                </c:pt>
                <c:pt idx="8248">
                  <c:v>4533</c:v>
                </c:pt>
                <c:pt idx="8249">
                  <c:v>4534</c:v>
                </c:pt>
                <c:pt idx="8250">
                  <c:v>4535</c:v>
                </c:pt>
                <c:pt idx="8251">
                  <c:v>4536</c:v>
                </c:pt>
                <c:pt idx="8252">
                  <c:v>4537</c:v>
                </c:pt>
                <c:pt idx="8253">
                  <c:v>4538</c:v>
                </c:pt>
                <c:pt idx="8254">
                  <c:v>4538</c:v>
                </c:pt>
                <c:pt idx="8255">
                  <c:v>4538</c:v>
                </c:pt>
                <c:pt idx="8256">
                  <c:v>4539</c:v>
                </c:pt>
                <c:pt idx="8257">
                  <c:v>4540</c:v>
                </c:pt>
                <c:pt idx="8258">
                  <c:v>4541</c:v>
                </c:pt>
                <c:pt idx="8259">
                  <c:v>4542</c:v>
                </c:pt>
                <c:pt idx="8260">
                  <c:v>4543</c:v>
                </c:pt>
                <c:pt idx="8261">
                  <c:v>4543</c:v>
                </c:pt>
                <c:pt idx="8262">
                  <c:v>4544</c:v>
                </c:pt>
                <c:pt idx="8263">
                  <c:v>4544</c:v>
                </c:pt>
                <c:pt idx="8264">
                  <c:v>4545</c:v>
                </c:pt>
                <c:pt idx="8265">
                  <c:v>4546</c:v>
                </c:pt>
                <c:pt idx="8266">
                  <c:v>4546</c:v>
                </c:pt>
                <c:pt idx="8267">
                  <c:v>4546</c:v>
                </c:pt>
                <c:pt idx="8268">
                  <c:v>4547</c:v>
                </c:pt>
                <c:pt idx="8269">
                  <c:v>4548</c:v>
                </c:pt>
                <c:pt idx="8270">
                  <c:v>4549</c:v>
                </c:pt>
                <c:pt idx="8271">
                  <c:v>4550</c:v>
                </c:pt>
                <c:pt idx="8272">
                  <c:v>4551</c:v>
                </c:pt>
                <c:pt idx="8273">
                  <c:v>4552</c:v>
                </c:pt>
                <c:pt idx="8274">
                  <c:v>4553</c:v>
                </c:pt>
                <c:pt idx="8275">
                  <c:v>4553</c:v>
                </c:pt>
                <c:pt idx="8276">
                  <c:v>4554</c:v>
                </c:pt>
                <c:pt idx="8277">
                  <c:v>4554</c:v>
                </c:pt>
                <c:pt idx="8278">
                  <c:v>4555</c:v>
                </c:pt>
                <c:pt idx="8279">
                  <c:v>4556</c:v>
                </c:pt>
                <c:pt idx="8280">
                  <c:v>4557</c:v>
                </c:pt>
                <c:pt idx="8281">
                  <c:v>4558</c:v>
                </c:pt>
                <c:pt idx="8282">
                  <c:v>4559</c:v>
                </c:pt>
                <c:pt idx="8283">
                  <c:v>4559</c:v>
                </c:pt>
                <c:pt idx="8284">
                  <c:v>4560</c:v>
                </c:pt>
                <c:pt idx="8285">
                  <c:v>4560</c:v>
                </c:pt>
                <c:pt idx="8286">
                  <c:v>4561</c:v>
                </c:pt>
                <c:pt idx="8287">
                  <c:v>4561</c:v>
                </c:pt>
                <c:pt idx="8288">
                  <c:v>4562</c:v>
                </c:pt>
                <c:pt idx="8289">
                  <c:v>4563</c:v>
                </c:pt>
                <c:pt idx="8290">
                  <c:v>4564</c:v>
                </c:pt>
                <c:pt idx="8291">
                  <c:v>4565</c:v>
                </c:pt>
                <c:pt idx="8292">
                  <c:v>4565</c:v>
                </c:pt>
                <c:pt idx="8293">
                  <c:v>4566</c:v>
                </c:pt>
                <c:pt idx="8294">
                  <c:v>4567</c:v>
                </c:pt>
                <c:pt idx="8295">
                  <c:v>4568</c:v>
                </c:pt>
                <c:pt idx="8296">
                  <c:v>4569</c:v>
                </c:pt>
                <c:pt idx="8297">
                  <c:v>4570</c:v>
                </c:pt>
                <c:pt idx="8298">
                  <c:v>4571</c:v>
                </c:pt>
                <c:pt idx="8299">
                  <c:v>4572</c:v>
                </c:pt>
                <c:pt idx="8300">
                  <c:v>4573</c:v>
                </c:pt>
                <c:pt idx="8301">
                  <c:v>4574</c:v>
                </c:pt>
                <c:pt idx="8302">
                  <c:v>4575</c:v>
                </c:pt>
                <c:pt idx="8303">
                  <c:v>4576</c:v>
                </c:pt>
                <c:pt idx="8304">
                  <c:v>4577</c:v>
                </c:pt>
                <c:pt idx="8305">
                  <c:v>4578</c:v>
                </c:pt>
                <c:pt idx="8306">
                  <c:v>4579</c:v>
                </c:pt>
                <c:pt idx="8307">
                  <c:v>4580</c:v>
                </c:pt>
                <c:pt idx="8308">
                  <c:v>4581</c:v>
                </c:pt>
                <c:pt idx="8309">
                  <c:v>4582</c:v>
                </c:pt>
                <c:pt idx="8310">
                  <c:v>4583</c:v>
                </c:pt>
                <c:pt idx="8311">
                  <c:v>4584</c:v>
                </c:pt>
                <c:pt idx="8312">
                  <c:v>4585</c:v>
                </c:pt>
                <c:pt idx="8313">
                  <c:v>4586</c:v>
                </c:pt>
                <c:pt idx="8314">
                  <c:v>4587</c:v>
                </c:pt>
                <c:pt idx="8315">
                  <c:v>4588</c:v>
                </c:pt>
                <c:pt idx="8316">
                  <c:v>4588</c:v>
                </c:pt>
                <c:pt idx="8317">
                  <c:v>4588</c:v>
                </c:pt>
                <c:pt idx="8318">
                  <c:v>4589</c:v>
                </c:pt>
                <c:pt idx="8319">
                  <c:v>4589</c:v>
                </c:pt>
                <c:pt idx="8320">
                  <c:v>4590</c:v>
                </c:pt>
                <c:pt idx="8321">
                  <c:v>4591</c:v>
                </c:pt>
                <c:pt idx="8322">
                  <c:v>4592</c:v>
                </c:pt>
                <c:pt idx="8323">
                  <c:v>4593</c:v>
                </c:pt>
                <c:pt idx="8324">
                  <c:v>4593</c:v>
                </c:pt>
                <c:pt idx="8325">
                  <c:v>4593</c:v>
                </c:pt>
                <c:pt idx="8326">
                  <c:v>4593</c:v>
                </c:pt>
                <c:pt idx="8327">
                  <c:v>4593</c:v>
                </c:pt>
                <c:pt idx="8328">
                  <c:v>4593</c:v>
                </c:pt>
                <c:pt idx="8329">
                  <c:v>4593</c:v>
                </c:pt>
                <c:pt idx="8330">
                  <c:v>4593</c:v>
                </c:pt>
                <c:pt idx="8331">
                  <c:v>4593</c:v>
                </c:pt>
                <c:pt idx="8332">
                  <c:v>4594</c:v>
                </c:pt>
                <c:pt idx="8333">
                  <c:v>4595</c:v>
                </c:pt>
                <c:pt idx="8334">
                  <c:v>4596</c:v>
                </c:pt>
                <c:pt idx="8335">
                  <c:v>4597</c:v>
                </c:pt>
                <c:pt idx="8336">
                  <c:v>4598</c:v>
                </c:pt>
                <c:pt idx="8337">
                  <c:v>4598</c:v>
                </c:pt>
                <c:pt idx="8338">
                  <c:v>4598</c:v>
                </c:pt>
                <c:pt idx="8339">
                  <c:v>4598</c:v>
                </c:pt>
                <c:pt idx="8340">
                  <c:v>4599</c:v>
                </c:pt>
                <c:pt idx="8341">
                  <c:v>4599</c:v>
                </c:pt>
                <c:pt idx="8342">
                  <c:v>4600</c:v>
                </c:pt>
                <c:pt idx="8343">
                  <c:v>4600</c:v>
                </c:pt>
                <c:pt idx="8344">
                  <c:v>4601</c:v>
                </c:pt>
                <c:pt idx="8345">
                  <c:v>4602</c:v>
                </c:pt>
                <c:pt idx="8346">
                  <c:v>4602</c:v>
                </c:pt>
                <c:pt idx="8347">
                  <c:v>4603</c:v>
                </c:pt>
                <c:pt idx="8348">
                  <c:v>4603</c:v>
                </c:pt>
                <c:pt idx="8349">
                  <c:v>4603</c:v>
                </c:pt>
                <c:pt idx="8350">
                  <c:v>4604</c:v>
                </c:pt>
                <c:pt idx="8351">
                  <c:v>4605</c:v>
                </c:pt>
                <c:pt idx="8352">
                  <c:v>4605</c:v>
                </c:pt>
                <c:pt idx="8353">
                  <c:v>4605</c:v>
                </c:pt>
                <c:pt idx="8354">
                  <c:v>4605</c:v>
                </c:pt>
                <c:pt idx="8355">
                  <c:v>4605</c:v>
                </c:pt>
                <c:pt idx="8356">
                  <c:v>4605</c:v>
                </c:pt>
                <c:pt idx="8357">
                  <c:v>4605</c:v>
                </c:pt>
                <c:pt idx="8358">
                  <c:v>4606</c:v>
                </c:pt>
                <c:pt idx="8359">
                  <c:v>4606</c:v>
                </c:pt>
                <c:pt idx="8360">
                  <c:v>4607</c:v>
                </c:pt>
                <c:pt idx="8361">
                  <c:v>4607</c:v>
                </c:pt>
                <c:pt idx="8362">
                  <c:v>4607</c:v>
                </c:pt>
                <c:pt idx="8363">
                  <c:v>4608</c:v>
                </c:pt>
                <c:pt idx="8364">
                  <c:v>4609</c:v>
                </c:pt>
                <c:pt idx="8365">
                  <c:v>4609</c:v>
                </c:pt>
                <c:pt idx="8366">
                  <c:v>4609</c:v>
                </c:pt>
                <c:pt idx="8367">
                  <c:v>4610</c:v>
                </c:pt>
                <c:pt idx="8368">
                  <c:v>4610</c:v>
                </c:pt>
                <c:pt idx="8369">
                  <c:v>4611</c:v>
                </c:pt>
                <c:pt idx="8370">
                  <c:v>4611</c:v>
                </c:pt>
                <c:pt idx="8371">
                  <c:v>4612</c:v>
                </c:pt>
                <c:pt idx="8372">
                  <c:v>4613</c:v>
                </c:pt>
                <c:pt idx="8373">
                  <c:v>4614</c:v>
                </c:pt>
                <c:pt idx="8374">
                  <c:v>4614</c:v>
                </c:pt>
                <c:pt idx="8375">
                  <c:v>4615</c:v>
                </c:pt>
                <c:pt idx="8376">
                  <c:v>4615</c:v>
                </c:pt>
                <c:pt idx="8377">
                  <c:v>4615</c:v>
                </c:pt>
                <c:pt idx="8378">
                  <c:v>4615</c:v>
                </c:pt>
                <c:pt idx="8379">
                  <c:v>4615</c:v>
                </c:pt>
                <c:pt idx="8380">
                  <c:v>4616</c:v>
                </c:pt>
                <c:pt idx="8381">
                  <c:v>4616</c:v>
                </c:pt>
                <c:pt idx="8382">
                  <c:v>4616</c:v>
                </c:pt>
                <c:pt idx="8383">
                  <c:v>4617</c:v>
                </c:pt>
                <c:pt idx="8384">
                  <c:v>4617</c:v>
                </c:pt>
                <c:pt idx="8385">
                  <c:v>4617</c:v>
                </c:pt>
                <c:pt idx="8386">
                  <c:v>4617</c:v>
                </c:pt>
                <c:pt idx="8387">
                  <c:v>4618</c:v>
                </c:pt>
                <c:pt idx="8388">
                  <c:v>4618</c:v>
                </c:pt>
                <c:pt idx="8389">
                  <c:v>4619</c:v>
                </c:pt>
                <c:pt idx="8390">
                  <c:v>4619</c:v>
                </c:pt>
                <c:pt idx="8391">
                  <c:v>4619</c:v>
                </c:pt>
                <c:pt idx="8392">
                  <c:v>4619</c:v>
                </c:pt>
                <c:pt idx="8393">
                  <c:v>4619</c:v>
                </c:pt>
                <c:pt idx="8394">
                  <c:v>4620</c:v>
                </c:pt>
                <c:pt idx="8395">
                  <c:v>4620</c:v>
                </c:pt>
                <c:pt idx="8396">
                  <c:v>4621</c:v>
                </c:pt>
                <c:pt idx="8397">
                  <c:v>4621</c:v>
                </c:pt>
                <c:pt idx="8398">
                  <c:v>4621</c:v>
                </c:pt>
                <c:pt idx="8399">
                  <c:v>4621</c:v>
                </c:pt>
                <c:pt idx="8400">
                  <c:v>4622</c:v>
                </c:pt>
                <c:pt idx="8401">
                  <c:v>4623</c:v>
                </c:pt>
                <c:pt idx="8402">
                  <c:v>4623</c:v>
                </c:pt>
                <c:pt idx="8403">
                  <c:v>4623</c:v>
                </c:pt>
                <c:pt idx="8404">
                  <c:v>4623</c:v>
                </c:pt>
                <c:pt idx="8405">
                  <c:v>4624</c:v>
                </c:pt>
                <c:pt idx="8406">
                  <c:v>4624</c:v>
                </c:pt>
                <c:pt idx="8407">
                  <c:v>4624</c:v>
                </c:pt>
                <c:pt idx="8408">
                  <c:v>4624</c:v>
                </c:pt>
                <c:pt idx="8409">
                  <c:v>4624</c:v>
                </c:pt>
                <c:pt idx="8410">
                  <c:v>4624</c:v>
                </c:pt>
                <c:pt idx="8411">
                  <c:v>4624</c:v>
                </c:pt>
                <c:pt idx="8412">
                  <c:v>4625</c:v>
                </c:pt>
                <c:pt idx="8413">
                  <c:v>4625</c:v>
                </c:pt>
                <c:pt idx="8414">
                  <c:v>4625</c:v>
                </c:pt>
                <c:pt idx="8415">
                  <c:v>4625</c:v>
                </c:pt>
                <c:pt idx="8416">
                  <c:v>4626</c:v>
                </c:pt>
                <c:pt idx="8417">
                  <c:v>4626</c:v>
                </c:pt>
                <c:pt idx="8418">
                  <c:v>4626</c:v>
                </c:pt>
                <c:pt idx="8419">
                  <c:v>4627</c:v>
                </c:pt>
                <c:pt idx="8420">
                  <c:v>4628</c:v>
                </c:pt>
                <c:pt idx="8421">
                  <c:v>4628</c:v>
                </c:pt>
                <c:pt idx="8422">
                  <c:v>4628</c:v>
                </c:pt>
                <c:pt idx="8423">
                  <c:v>4628</c:v>
                </c:pt>
                <c:pt idx="8424">
                  <c:v>4628</c:v>
                </c:pt>
                <c:pt idx="8425">
                  <c:v>4628</c:v>
                </c:pt>
                <c:pt idx="8426">
                  <c:v>4628</c:v>
                </c:pt>
                <c:pt idx="8427">
                  <c:v>4629</c:v>
                </c:pt>
                <c:pt idx="8428">
                  <c:v>4629</c:v>
                </c:pt>
                <c:pt idx="8429">
                  <c:v>4629</c:v>
                </c:pt>
                <c:pt idx="8430">
                  <c:v>4629</c:v>
                </c:pt>
                <c:pt idx="8431">
                  <c:v>4629</c:v>
                </c:pt>
                <c:pt idx="8432">
                  <c:v>4630</c:v>
                </c:pt>
                <c:pt idx="8433">
                  <c:v>4630</c:v>
                </c:pt>
                <c:pt idx="8434">
                  <c:v>4630</c:v>
                </c:pt>
                <c:pt idx="8435">
                  <c:v>4630</c:v>
                </c:pt>
                <c:pt idx="8436">
                  <c:v>4630</c:v>
                </c:pt>
                <c:pt idx="8437">
                  <c:v>4630</c:v>
                </c:pt>
                <c:pt idx="8438">
                  <c:v>4630</c:v>
                </c:pt>
                <c:pt idx="8439">
                  <c:v>4630</c:v>
                </c:pt>
                <c:pt idx="8440">
                  <c:v>4630</c:v>
                </c:pt>
                <c:pt idx="8441">
                  <c:v>4630</c:v>
                </c:pt>
                <c:pt idx="8442">
                  <c:v>4630</c:v>
                </c:pt>
                <c:pt idx="8443">
                  <c:v>4630</c:v>
                </c:pt>
                <c:pt idx="8444">
                  <c:v>4630</c:v>
                </c:pt>
                <c:pt idx="8445">
                  <c:v>4630</c:v>
                </c:pt>
                <c:pt idx="8446">
                  <c:v>4630</c:v>
                </c:pt>
                <c:pt idx="8447">
                  <c:v>4630</c:v>
                </c:pt>
                <c:pt idx="8448">
                  <c:v>4630</c:v>
                </c:pt>
                <c:pt idx="8449">
                  <c:v>4630</c:v>
                </c:pt>
                <c:pt idx="8450">
                  <c:v>4630</c:v>
                </c:pt>
                <c:pt idx="8451">
                  <c:v>4630</c:v>
                </c:pt>
                <c:pt idx="8452">
                  <c:v>4630</c:v>
                </c:pt>
                <c:pt idx="8453">
                  <c:v>4630</c:v>
                </c:pt>
                <c:pt idx="8454">
                  <c:v>4630</c:v>
                </c:pt>
                <c:pt idx="8455">
                  <c:v>4630</c:v>
                </c:pt>
                <c:pt idx="8456">
                  <c:v>4630</c:v>
                </c:pt>
                <c:pt idx="8457">
                  <c:v>4630</c:v>
                </c:pt>
                <c:pt idx="8458">
                  <c:v>4630</c:v>
                </c:pt>
                <c:pt idx="8459">
                  <c:v>4630</c:v>
                </c:pt>
                <c:pt idx="8460">
                  <c:v>4630</c:v>
                </c:pt>
                <c:pt idx="8461">
                  <c:v>4630</c:v>
                </c:pt>
                <c:pt idx="8462">
                  <c:v>4630</c:v>
                </c:pt>
                <c:pt idx="8463">
                  <c:v>4630</c:v>
                </c:pt>
                <c:pt idx="8464">
                  <c:v>4630</c:v>
                </c:pt>
                <c:pt idx="8465">
                  <c:v>4631</c:v>
                </c:pt>
                <c:pt idx="8466">
                  <c:v>4631</c:v>
                </c:pt>
                <c:pt idx="8467">
                  <c:v>4631</c:v>
                </c:pt>
                <c:pt idx="8468">
                  <c:v>4631</c:v>
                </c:pt>
                <c:pt idx="8469">
                  <c:v>4631</c:v>
                </c:pt>
                <c:pt idx="8470">
                  <c:v>4631</c:v>
                </c:pt>
                <c:pt idx="8471">
                  <c:v>4631</c:v>
                </c:pt>
                <c:pt idx="8472">
                  <c:v>4632</c:v>
                </c:pt>
                <c:pt idx="8473">
                  <c:v>4633</c:v>
                </c:pt>
                <c:pt idx="8474">
                  <c:v>4634</c:v>
                </c:pt>
                <c:pt idx="8475">
                  <c:v>4635</c:v>
                </c:pt>
                <c:pt idx="8476">
                  <c:v>4635</c:v>
                </c:pt>
                <c:pt idx="8477">
                  <c:v>4635</c:v>
                </c:pt>
                <c:pt idx="8478">
                  <c:v>4635</c:v>
                </c:pt>
                <c:pt idx="8479">
                  <c:v>4635</c:v>
                </c:pt>
                <c:pt idx="8480">
                  <c:v>4636</c:v>
                </c:pt>
                <c:pt idx="8481">
                  <c:v>4637</c:v>
                </c:pt>
                <c:pt idx="8482">
                  <c:v>4637</c:v>
                </c:pt>
                <c:pt idx="8483">
                  <c:v>4638</c:v>
                </c:pt>
                <c:pt idx="8484">
                  <c:v>4639</c:v>
                </c:pt>
                <c:pt idx="8485">
                  <c:v>4640</c:v>
                </c:pt>
                <c:pt idx="8486">
                  <c:v>4640</c:v>
                </c:pt>
                <c:pt idx="8487">
                  <c:v>4641</c:v>
                </c:pt>
                <c:pt idx="8488">
                  <c:v>4642</c:v>
                </c:pt>
                <c:pt idx="8489">
                  <c:v>4643</c:v>
                </c:pt>
                <c:pt idx="8490">
                  <c:v>4644</c:v>
                </c:pt>
                <c:pt idx="8491">
                  <c:v>4645</c:v>
                </c:pt>
                <c:pt idx="8492">
                  <c:v>4646</c:v>
                </c:pt>
                <c:pt idx="8493">
                  <c:v>4647</c:v>
                </c:pt>
                <c:pt idx="8494">
                  <c:v>4648</c:v>
                </c:pt>
                <c:pt idx="8495">
                  <c:v>4649</c:v>
                </c:pt>
                <c:pt idx="8496">
                  <c:v>4650</c:v>
                </c:pt>
                <c:pt idx="8497">
                  <c:v>4651</c:v>
                </c:pt>
                <c:pt idx="8498">
                  <c:v>4652</c:v>
                </c:pt>
                <c:pt idx="8499">
                  <c:v>4653</c:v>
                </c:pt>
                <c:pt idx="8500">
                  <c:v>4654</c:v>
                </c:pt>
                <c:pt idx="8501">
                  <c:v>4655</c:v>
                </c:pt>
                <c:pt idx="8502">
                  <c:v>4656</c:v>
                </c:pt>
                <c:pt idx="8503">
                  <c:v>4657</c:v>
                </c:pt>
                <c:pt idx="8504">
                  <c:v>4658</c:v>
                </c:pt>
                <c:pt idx="8505">
                  <c:v>4659</c:v>
                </c:pt>
                <c:pt idx="8506">
                  <c:v>4660</c:v>
                </c:pt>
                <c:pt idx="8507">
                  <c:v>4660</c:v>
                </c:pt>
                <c:pt idx="8508">
                  <c:v>4661</c:v>
                </c:pt>
                <c:pt idx="8509">
                  <c:v>4661</c:v>
                </c:pt>
                <c:pt idx="8510">
                  <c:v>4661</c:v>
                </c:pt>
                <c:pt idx="8511">
                  <c:v>4661</c:v>
                </c:pt>
                <c:pt idx="8512">
                  <c:v>4662</c:v>
                </c:pt>
                <c:pt idx="8513">
                  <c:v>4662</c:v>
                </c:pt>
                <c:pt idx="8514">
                  <c:v>4662</c:v>
                </c:pt>
                <c:pt idx="8515">
                  <c:v>4662</c:v>
                </c:pt>
                <c:pt idx="8516">
                  <c:v>4662</c:v>
                </c:pt>
                <c:pt idx="8517">
                  <c:v>4662</c:v>
                </c:pt>
                <c:pt idx="8518">
                  <c:v>4662</c:v>
                </c:pt>
                <c:pt idx="8519">
                  <c:v>4662</c:v>
                </c:pt>
                <c:pt idx="8520">
                  <c:v>4662</c:v>
                </c:pt>
                <c:pt idx="8521">
                  <c:v>4662</c:v>
                </c:pt>
                <c:pt idx="8522">
                  <c:v>4663</c:v>
                </c:pt>
                <c:pt idx="8523">
                  <c:v>4664</c:v>
                </c:pt>
                <c:pt idx="8524">
                  <c:v>4664</c:v>
                </c:pt>
                <c:pt idx="8525">
                  <c:v>4664</c:v>
                </c:pt>
                <c:pt idx="8526">
                  <c:v>4665</c:v>
                </c:pt>
                <c:pt idx="8527">
                  <c:v>4666</c:v>
                </c:pt>
                <c:pt idx="8528">
                  <c:v>4667</c:v>
                </c:pt>
                <c:pt idx="8529">
                  <c:v>4668</c:v>
                </c:pt>
                <c:pt idx="8530">
                  <c:v>4668</c:v>
                </c:pt>
                <c:pt idx="8531">
                  <c:v>4668</c:v>
                </c:pt>
                <c:pt idx="8532">
                  <c:v>4669</c:v>
                </c:pt>
                <c:pt idx="8533">
                  <c:v>4670</c:v>
                </c:pt>
                <c:pt idx="8534">
                  <c:v>4671</c:v>
                </c:pt>
                <c:pt idx="8535">
                  <c:v>4671</c:v>
                </c:pt>
                <c:pt idx="8536">
                  <c:v>4672</c:v>
                </c:pt>
                <c:pt idx="8537">
                  <c:v>4673</c:v>
                </c:pt>
                <c:pt idx="8538">
                  <c:v>4674</c:v>
                </c:pt>
                <c:pt idx="8539">
                  <c:v>4675</c:v>
                </c:pt>
                <c:pt idx="8540">
                  <c:v>4676</c:v>
                </c:pt>
                <c:pt idx="8541">
                  <c:v>4677</c:v>
                </c:pt>
                <c:pt idx="8542">
                  <c:v>4678</c:v>
                </c:pt>
                <c:pt idx="8543">
                  <c:v>4678</c:v>
                </c:pt>
                <c:pt idx="8544">
                  <c:v>4679</c:v>
                </c:pt>
                <c:pt idx="8545">
                  <c:v>4680</c:v>
                </c:pt>
                <c:pt idx="8546">
                  <c:v>4680</c:v>
                </c:pt>
                <c:pt idx="8547">
                  <c:v>4681</c:v>
                </c:pt>
                <c:pt idx="8548">
                  <c:v>4682</c:v>
                </c:pt>
                <c:pt idx="8549">
                  <c:v>4683</c:v>
                </c:pt>
                <c:pt idx="8550">
                  <c:v>4684</c:v>
                </c:pt>
                <c:pt idx="8551">
                  <c:v>4684</c:v>
                </c:pt>
                <c:pt idx="8552">
                  <c:v>4684</c:v>
                </c:pt>
                <c:pt idx="8553">
                  <c:v>4684</c:v>
                </c:pt>
                <c:pt idx="8554">
                  <c:v>4684</c:v>
                </c:pt>
                <c:pt idx="8555">
                  <c:v>4685</c:v>
                </c:pt>
                <c:pt idx="8556">
                  <c:v>4685</c:v>
                </c:pt>
                <c:pt idx="8557">
                  <c:v>4685</c:v>
                </c:pt>
                <c:pt idx="8558">
                  <c:v>4686</c:v>
                </c:pt>
                <c:pt idx="8559">
                  <c:v>4687</c:v>
                </c:pt>
                <c:pt idx="8560">
                  <c:v>4687</c:v>
                </c:pt>
                <c:pt idx="8561">
                  <c:v>4688</c:v>
                </c:pt>
                <c:pt idx="8562">
                  <c:v>4688</c:v>
                </c:pt>
                <c:pt idx="8563">
                  <c:v>4688</c:v>
                </c:pt>
                <c:pt idx="8564">
                  <c:v>4689</c:v>
                </c:pt>
                <c:pt idx="8565">
                  <c:v>4689</c:v>
                </c:pt>
                <c:pt idx="8566">
                  <c:v>4689</c:v>
                </c:pt>
                <c:pt idx="8567">
                  <c:v>4689</c:v>
                </c:pt>
                <c:pt idx="8568">
                  <c:v>4690</c:v>
                </c:pt>
                <c:pt idx="8569">
                  <c:v>4691</c:v>
                </c:pt>
                <c:pt idx="8570">
                  <c:v>4691</c:v>
                </c:pt>
                <c:pt idx="8571">
                  <c:v>4691</c:v>
                </c:pt>
                <c:pt idx="8572">
                  <c:v>4692</c:v>
                </c:pt>
                <c:pt idx="8573">
                  <c:v>4693</c:v>
                </c:pt>
                <c:pt idx="8574">
                  <c:v>4694</c:v>
                </c:pt>
                <c:pt idx="8575">
                  <c:v>4695</c:v>
                </c:pt>
                <c:pt idx="8576">
                  <c:v>4696</c:v>
                </c:pt>
                <c:pt idx="8577">
                  <c:v>4696</c:v>
                </c:pt>
                <c:pt idx="8578">
                  <c:v>4697</c:v>
                </c:pt>
                <c:pt idx="8579">
                  <c:v>4698</c:v>
                </c:pt>
                <c:pt idx="8580">
                  <c:v>4699</c:v>
                </c:pt>
                <c:pt idx="8581">
                  <c:v>4700</c:v>
                </c:pt>
                <c:pt idx="8582">
                  <c:v>4701</c:v>
                </c:pt>
                <c:pt idx="8583">
                  <c:v>4701</c:v>
                </c:pt>
                <c:pt idx="8584">
                  <c:v>4702</c:v>
                </c:pt>
                <c:pt idx="8585">
                  <c:v>4703</c:v>
                </c:pt>
                <c:pt idx="8586">
                  <c:v>4704</c:v>
                </c:pt>
                <c:pt idx="8587">
                  <c:v>4705</c:v>
                </c:pt>
                <c:pt idx="8588">
                  <c:v>4705</c:v>
                </c:pt>
                <c:pt idx="8589">
                  <c:v>4705</c:v>
                </c:pt>
                <c:pt idx="8590">
                  <c:v>4706</c:v>
                </c:pt>
                <c:pt idx="8591">
                  <c:v>4707</c:v>
                </c:pt>
                <c:pt idx="8592">
                  <c:v>4708</c:v>
                </c:pt>
                <c:pt idx="8593">
                  <c:v>4709</c:v>
                </c:pt>
                <c:pt idx="8594">
                  <c:v>4710</c:v>
                </c:pt>
                <c:pt idx="8595">
                  <c:v>4710</c:v>
                </c:pt>
                <c:pt idx="8596">
                  <c:v>4711</c:v>
                </c:pt>
                <c:pt idx="8597">
                  <c:v>4712</c:v>
                </c:pt>
                <c:pt idx="8598">
                  <c:v>4713</c:v>
                </c:pt>
                <c:pt idx="8599">
                  <c:v>4714</c:v>
                </c:pt>
                <c:pt idx="8600">
                  <c:v>4715</c:v>
                </c:pt>
                <c:pt idx="8601">
                  <c:v>4716</c:v>
                </c:pt>
                <c:pt idx="8602">
                  <c:v>4717</c:v>
                </c:pt>
                <c:pt idx="8603">
                  <c:v>4718</c:v>
                </c:pt>
                <c:pt idx="8604">
                  <c:v>4719</c:v>
                </c:pt>
                <c:pt idx="8605">
                  <c:v>4720</c:v>
                </c:pt>
                <c:pt idx="8606">
                  <c:v>4721</c:v>
                </c:pt>
                <c:pt idx="8607">
                  <c:v>4722</c:v>
                </c:pt>
                <c:pt idx="8608">
                  <c:v>4723</c:v>
                </c:pt>
                <c:pt idx="8609">
                  <c:v>4724</c:v>
                </c:pt>
                <c:pt idx="8610">
                  <c:v>4725</c:v>
                </c:pt>
                <c:pt idx="8611">
                  <c:v>4726</c:v>
                </c:pt>
                <c:pt idx="8612">
                  <c:v>4727</c:v>
                </c:pt>
                <c:pt idx="8613">
                  <c:v>4728</c:v>
                </c:pt>
                <c:pt idx="8614">
                  <c:v>4729</c:v>
                </c:pt>
                <c:pt idx="8615">
                  <c:v>4730</c:v>
                </c:pt>
                <c:pt idx="8616">
                  <c:v>4730</c:v>
                </c:pt>
                <c:pt idx="8617">
                  <c:v>4730</c:v>
                </c:pt>
                <c:pt idx="8618">
                  <c:v>4731</c:v>
                </c:pt>
                <c:pt idx="8619">
                  <c:v>4731</c:v>
                </c:pt>
                <c:pt idx="8620">
                  <c:v>4731</c:v>
                </c:pt>
                <c:pt idx="8621">
                  <c:v>4731</c:v>
                </c:pt>
                <c:pt idx="8622">
                  <c:v>4731</c:v>
                </c:pt>
                <c:pt idx="8623">
                  <c:v>4731</c:v>
                </c:pt>
                <c:pt idx="8624">
                  <c:v>4731</c:v>
                </c:pt>
                <c:pt idx="8625">
                  <c:v>4731</c:v>
                </c:pt>
                <c:pt idx="8626">
                  <c:v>4731</c:v>
                </c:pt>
                <c:pt idx="8627">
                  <c:v>4732</c:v>
                </c:pt>
                <c:pt idx="8628">
                  <c:v>4732</c:v>
                </c:pt>
                <c:pt idx="8629">
                  <c:v>4732</c:v>
                </c:pt>
                <c:pt idx="8630">
                  <c:v>4732</c:v>
                </c:pt>
                <c:pt idx="8631">
                  <c:v>4732</c:v>
                </c:pt>
                <c:pt idx="8632">
                  <c:v>4732</c:v>
                </c:pt>
                <c:pt idx="8633">
                  <c:v>4732</c:v>
                </c:pt>
                <c:pt idx="8634">
                  <c:v>4732</c:v>
                </c:pt>
                <c:pt idx="8635">
                  <c:v>4732</c:v>
                </c:pt>
                <c:pt idx="8636">
                  <c:v>4732</c:v>
                </c:pt>
                <c:pt idx="8637">
                  <c:v>4733</c:v>
                </c:pt>
                <c:pt idx="8638">
                  <c:v>4734</c:v>
                </c:pt>
                <c:pt idx="8639">
                  <c:v>4735</c:v>
                </c:pt>
                <c:pt idx="8640">
                  <c:v>4736</c:v>
                </c:pt>
                <c:pt idx="8641">
                  <c:v>4736</c:v>
                </c:pt>
                <c:pt idx="8642">
                  <c:v>4736</c:v>
                </c:pt>
                <c:pt idx="8643">
                  <c:v>4737</c:v>
                </c:pt>
                <c:pt idx="8644">
                  <c:v>4737</c:v>
                </c:pt>
                <c:pt idx="8645">
                  <c:v>4737</c:v>
                </c:pt>
                <c:pt idx="8646">
                  <c:v>4738</c:v>
                </c:pt>
                <c:pt idx="8647">
                  <c:v>4739</c:v>
                </c:pt>
                <c:pt idx="8648">
                  <c:v>4740</c:v>
                </c:pt>
                <c:pt idx="8649">
                  <c:v>4740</c:v>
                </c:pt>
                <c:pt idx="8650">
                  <c:v>4741</c:v>
                </c:pt>
                <c:pt idx="8651">
                  <c:v>4741</c:v>
                </c:pt>
                <c:pt idx="8652">
                  <c:v>4741</c:v>
                </c:pt>
                <c:pt idx="8653">
                  <c:v>4741</c:v>
                </c:pt>
                <c:pt idx="8654">
                  <c:v>4741</c:v>
                </c:pt>
                <c:pt idx="8655">
                  <c:v>4741</c:v>
                </c:pt>
                <c:pt idx="8656">
                  <c:v>4741</c:v>
                </c:pt>
                <c:pt idx="8657">
                  <c:v>4742</c:v>
                </c:pt>
                <c:pt idx="8658">
                  <c:v>4742</c:v>
                </c:pt>
                <c:pt idx="8659">
                  <c:v>4742</c:v>
                </c:pt>
                <c:pt idx="8660">
                  <c:v>4742</c:v>
                </c:pt>
                <c:pt idx="8661">
                  <c:v>4743</c:v>
                </c:pt>
                <c:pt idx="8662">
                  <c:v>4744</c:v>
                </c:pt>
                <c:pt idx="8663">
                  <c:v>4745</c:v>
                </c:pt>
                <c:pt idx="8664">
                  <c:v>4746</c:v>
                </c:pt>
                <c:pt idx="8665">
                  <c:v>4746</c:v>
                </c:pt>
                <c:pt idx="8666">
                  <c:v>4747</c:v>
                </c:pt>
                <c:pt idx="8667">
                  <c:v>4748</c:v>
                </c:pt>
                <c:pt idx="8668">
                  <c:v>4748</c:v>
                </c:pt>
                <c:pt idx="8669">
                  <c:v>4749</c:v>
                </c:pt>
                <c:pt idx="8670">
                  <c:v>4750</c:v>
                </c:pt>
                <c:pt idx="8671">
                  <c:v>4751</c:v>
                </c:pt>
                <c:pt idx="8672">
                  <c:v>4751</c:v>
                </c:pt>
                <c:pt idx="8673">
                  <c:v>4751</c:v>
                </c:pt>
                <c:pt idx="8674">
                  <c:v>4751</c:v>
                </c:pt>
                <c:pt idx="8675">
                  <c:v>4752</c:v>
                </c:pt>
                <c:pt idx="8676">
                  <c:v>4753</c:v>
                </c:pt>
                <c:pt idx="8677">
                  <c:v>4753</c:v>
                </c:pt>
                <c:pt idx="8678">
                  <c:v>4754</c:v>
                </c:pt>
                <c:pt idx="8679">
                  <c:v>4755</c:v>
                </c:pt>
                <c:pt idx="8680">
                  <c:v>4756</c:v>
                </c:pt>
                <c:pt idx="8681">
                  <c:v>4756</c:v>
                </c:pt>
                <c:pt idx="8682">
                  <c:v>4757</c:v>
                </c:pt>
                <c:pt idx="8683">
                  <c:v>4757</c:v>
                </c:pt>
                <c:pt idx="8684">
                  <c:v>4758</c:v>
                </c:pt>
                <c:pt idx="8685">
                  <c:v>4758</c:v>
                </c:pt>
                <c:pt idx="8686">
                  <c:v>4759</c:v>
                </c:pt>
                <c:pt idx="8687">
                  <c:v>4759</c:v>
                </c:pt>
                <c:pt idx="8688">
                  <c:v>4760</c:v>
                </c:pt>
                <c:pt idx="8689">
                  <c:v>4761</c:v>
                </c:pt>
                <c:pt idx="8690">
                  <c:v>4762</c:v>
                </c:pt>
                <c:pt idx="8691">
                  <c:v>4762</c:v>
                </c:pt>
                <c:pt idx="8692">
                  <c:v>4762</c:v>
                </c:pt>
                <c:pt idx="8693">
                  <c:v>4763</c:v>
                </c:pt>
                <c:pt idx="8694">
                  <c:v>4764</c:v>
                </c:pt>
                <c:pt idx="8695">
                  <c:v>4764</c:v>
                </c:pt>
                <c:pt idx="8696">
                  <c:v>4764</c:v>
                </c:pt>
                <c:pt idx="8697">
                  <c:v>4764</c:v>
                </c:pt>
                <c:pt idx="8698">
                  <c:v>4764</c:v>
                </c:pt>
                <c:pt idx="8699">
                  <c:v>4764</c:v>
                </c:pt>
                <c:pt idx="8700">
                  <c:v>4765</c:v>
                </c:pt>
                <c:pt idx="8701">
                  <c:v>4766</c:v>
                </c:pt>
                <c:pt idx="8702">
                  <c:v>4766</c:v>
                </c:pt>
                <c:pt idx="8703">
                  <c:v>4766</c:v>
                </c:pt>
                <c:pt idx="8704">
                  <c:v>4766</c:v>
                </c:pt>
                <c:pt idx="8705">
                  <c:v>4766</c:v>
                </c:pt>
                <c:pt idx="8706">
                  <c:v>4766</c:v>
                </c:pt>
                <c:pt idx="8707">
                  <c:v>4766</c:v>
                </c:pt>
                <c:pt idx="8708">
                  <c:v>4766</c:v>
                </c:pt>
                <c:pt idx="8709">
                  <c:v>4767</c:v>
                </c:pt>
                <c:pt idx="8710">
                  <c:v>4767</c:v>
                </c:pt>
                <c:pt idx="8711">
                  <c:v>4768</c:v>
                </c:pt>
                <c:pt idx="8712">
                  <c:v>4768</c:v>
                </c:pt>
                <c:pt idx="8713">
                  <c:v>4768</c:v>
                </c:pt>
                <c:pt idx="8714">
                  <c:v>4768</c:v>
                </c:pt>
                <c:pt idx="8715">
                  <c:v>4768</c:v>
                </c:pt>
                <c:pt idx="8716">
                  <c:v>4769</c:v>
                </c:pt>
                <c:pt idx="8717">
                  <c:v>4769</c:v>
                </c:pt>
                <c:pt idx="8718">
                  <c:v>4770</c:v>
                </c:pt>
                <c:pt idx="8719">
                  <c:v>4771</c:v>
                </c:pt>
                <c:pt idx="8720">
                  <c:v>4771</c:v>
                </c:pt>
                <c:pt idx="8721">
                  <c:v>4771</c:v>
                </c:pt>
                <c:pt idx="8722">
                  <c:v>4771</c:v>
                </c:pt>
                <c:pt idx="8723">
                  <c:v>4771</c:v>
                </c:pt>
                <c:pt idx="8724">
                  <c:v>4772</c:v>
                </c:pt>
                <c:pt idx="8725">
                  <c:v>4772</c:v>
                </c:pt>
                <c:pt idx="8726">
                  <c:v>4772</c:v>
                </c:pt>
                <c:pt idx="8727">
                  <c:v>4772</c:v>
                </c:pt>
                <c:pt idx="8728">
                  <c:v>4772</c:v>
                </c:pt>
                <c:pt idx="8729">
                  <c:v>4773</c:v>
                </c:pt>
                <c:pt idx="8730">
                  <c:v>4774</c:v>
                </c:pt>
                <c:pt idx="8731">
                  <c:v>4775</c:v>
                </c:pt>
                <c:pt idx="8732">
                  <c:v>4776</c:v>
                </c:pt>
                <c:pt idx="8733">
                  <c:v>4777</c:v>
                </c:pt>
                <c:pt idx="8734">
                  <c:v>4778</c:v>
                </c:pt>
                <c:pt idx="8735">
                  <c:v>4779</c:v>
                </c:pt>
                <c:pt idx="8736">
                  <c:v>4779</c:v>
                </c:pt>
                <c:pt idx="8737">
                  <c:v>4780</c:v>
                </c:pt>
                <c:pt idx="8738">
                  <c:v>4780</c:v>
                </c:pt>
                <c:pt idx="8739">
                  <c:v>4780</c:v>
                </c:pt>
                <c:pt idx="8740">
                  <c:v>4780</c:v>
                </c:pt>
                <c:pt idx="8741">
                  <c:v>4780</c:v>
                </c:pt>
                <c:pt idx="8742">
                  <c:v>4780</c:v>
                </c:pt>
                <c:pt idx="8743">
                  <c:v>4780</c:v>
                </c:pt>
                <c:pt idx="8744">
                  <c:v>4781</c:v>
                </c:pt>
                <c:pt idx="8745">
                  <c:v>4782</c:v>
                </c:pt>
                <c:pt idx="8746">
                  <c:v>4782</c:v>
                </c:pt>
                <c:pt idx="8747">
                  <c:v>4782</c:v>
                </c:pt>
                <c:pt idx="8748">
                  <c:v>4782</c:v>
                </c:pt>
                <c:pt idx="8749">
                  <c:v>4782</c:v>
                </c:pt>
                <c:pt idx="8750">
                  <c:v>4783</c:v>
                </c:pt>
                <c:pt idx="8751">
                  <c:v>4784</c:v>
                </c:pt>
                <c:pt idx="8752">
                  <c:v>4785</c:v>
                </c:pt>
                <c:pt idx="8753">
                  <c:v>4786</c:v>
                </c:pt>
                <c:pt idx="8754">
                  <c:v>4786</c:v>
                </c:pt>
                <c:pt idx="8755">
                  <c:v>4787</c:v>
                </c:pt>
                <c:pt idx="8756">
                  <c:v>4788</c:v>
                </c:pt>
                <c:pt idx="8757">
                  <c:v>4789</c:v>
                </c:pt>
                <c:pt idx="8758">
                  <c:v>4790</c:v>
                </c:pt>
                <c:pt idx="8759">
                  <c:v>4790</c:v>
                </c:pt>
                <c:pt idx="8760">
                  <c:v>4791</c:v>
                </c:pt>
                <c:pt idx="8761">
                  <c:v>4792</c:v>
                </c:pt>
                <c:pt idx="8762">
                  <c:v>4793</c:v>
                </c:pt>
                <c:pt idx="8763">
                  <c:v>4794</c:v>
                </c:pt>
                <c:pt idx="8764">
                  <c:v>4795</c:v>
                </c:pt>
                <c:pt idx="8765">
                  <c:v>4796</c:v>
                </c:pt>
                <c:pt idx="8766">
                  <c:v>4797</c:v>
                </c:pt>
                <c:pt idx="8767">
                  <c:v>4798</c:v>
                </c:pt>
                <c:pt idx="8768">
                  <c:v>4799</c:v>
                </c:pt>
                <c:pt idx="8769">
                  <c:v>4800</c:v>
                </c:pt>
                <c:pt idx="8770">
                  <c:v>4800</c:v>
                </c:pt>
                <c:pt idx="8771">
                  <c:v>4801</c:v>
                </c:pt>
                <c:pt idx="8772">
                  <c:v>4802</c:v>
                </c:pt>
                <c:pt idx="8773">
                  <c:v>4802</c:v>
                </c:pt>
                <c:pt idx="8774">
                  <c:v>4803</c:v>
                </c:pt>
                <c:pt idx="8775">
                  <c:v>4803</c:v>
                </c:pt>
                <c:pt idx="8776">
                  <c:v>4803</c:v>
                </c:pt>
                <c:pt idx="8777">
                  <c:v>4804</c:v>
                </c:pt>
                <c:pt idx="8778">
                  <c:v>4804</c:v>
                </c:pt>
                <c:pt idx="8779">
                  <c:v>4805</c:v>
                </c:pt>
                <c:pt idx="8780">
                  <c:v>4805</c:v>
                </c:pt>
                <c:pt idx="8781">
                  <c:v>4805</c:v>
                </c:pt>
                <c:pt idx="8782">
                  <c:v>4806</c:v>
                </c:pt>
                <c:pt idx="8783">
                  <c:v>4806</c:v>
                </c:pt>
                <c:pt idx="8784">
                  <c:v>4806</c:v>
                </c:pt>
                <c:pt idx="8785">
                  <c:v>4806</c:v>
                </c:pt>
                <c:pt idx="8786">
                  <c:v>4806</c:v>
                </c:pt>
                <c:pt idx="8787">
                  <c:v>4806</c:v>
                </c:pt>
                <c:pt idx="8788">
                  <c:v>4807</c:v>
                </c:pt>
                <c:pt idx="8789">
                  <c:v>4808</c:v>
                </c:pt>
                <c:pt idx="8790">
                  <c:v>4808</c:v>
                </c:pt>
                <c:pt idx="8791">
                  <c:v>4808</c:v>
                </c:pt>
                <c:pt idx="8792">
                  <c:v>4808</c:v>
                </c:pt>
                <c:pt idx="8793">
                  <c:v>4808</c:v>
                </c:pt>
                <c:pt idx="8794">
                  <c:v>4808</c:v>
                </c:pt>
                <c:pt idx="8795">
                  <c:v>4809</c:v>
                </c:pt>
                <c:pt idx="8796">
                  <c:v>4809</c:v>
                </c:pt>
                <c:pt idx="8797">
                  <c:v>4810</c:v>
                </c:pt>
                <c:pt idx="8798">
                  <c:v>4811</c:v>
                </c:pt>
                <c:pt idx="8799">
                  <c:v>4812</c:v>
                </c:pt>
                <c:pt idx="8800">
                  <c:v>4813</c:v>
                </c:pt>
                <c:pt idx="8801">
                  <c:v>4814</c:v>
                </c:pt>
                <c:pt idx="8802">
                  <c:v>4815</c:v>
                </c:pt>
                <c:pt idx="8803">
                  <c:v>4816</c:v>
                </c:pt>
                <c:pt idx="8804">
                  <c:v>4816</c:v>
                </c:pt>
                <c:pt idx="8805">
                  <c:v>4816</c:v>
                </c:pt>
                <c:pt idx="8806">
                  <c:v>4817</c:v>
                </c:pt>
                <c:pt idx="8807">
                  <c:v>4817</c:v>
                </c:pt>
                <c:pt idx="8808">
                  <c:v>4817</c:v>
                </c:pt>
                <c:pt idx="8809">
                  <c:v>4817</c:v>
                </c:pt>
                <c:pt idx="8810">
                  <c:v>4818</c:v>
                </c:pt>
                <c:pt idx="8811">
                  <c:v>4818</c:v>
                </c:pt>
                <c:pt idx="8812">
                  <c:v>4819</c:v>
                </c:pt>
                <c:pt idx="8813">
                  <c:v>4820</c:v>
                </c:pt>
                <c:pt idx="8814">
                  <c:v>4821</c:v>
                </c:pt>
                <c:pt idx="8815">
                  <c:v>4822</c:v>
                </c:pt>
                <c:pt idx="8816">
                  <c:v>4823</c:v>
                </c:pt>
                <c:pt idx="8817">
                  <c:v>4823</c:v>
                </c:pt>
                <c:pt idx="8818">
                  <c:v>4823</c:v>
                </c:pt>
                <c:pt idx="8819">
                  <c:v>4824</c:v>
                </c:pt>
                <c:pt idx="8820">
                  <c:v>4825</c:v>
                </c:pt>
                <c:pt idx="8821">
                  <c:v>4825</c:v>
                </c:pt>
                <c:pt idx="8822">
                  <c:v>4825</c:v>
                </c:pt>
                <c:pt idx="8823">
                  <c:v>4826</c:v>
                </c:pt>
                <c:pt idx="8824">
                  <c:v>4826</c:v>
                </c:pt>
                <c:pt idx="8825">
                  <c:v>4826</c:v>
                </c:pt>
                <c:pt idx="8826">
                  <c:v>4827</c:v>
                </c:pt>
                <c:pt idx="8827">
                  <c:v>4827</c:v>
                </c:pt>
                <c:pt idx="8828">
                  <c:v>4827</c:v>
                </c:pt>
                <c:pt idx="8829">
                  <c:v>4827</c:v>
                </c:pt>
                <c:pt idx="8830">
                  <c:v>4827</c:v>
                </c:pt>
                <c:pt idx="8831">
                  <c:v>4827</c:v>
                </c:pt>
                <c:pt idx="8832">
                  <c:v>4828</c:v>
                </c:pt>
                <c:pt idx="8833">
                  <c:v>4828</c:v>
                </c:pt>
                <c:pt idx="8834">
                  <c:v>4829</c:v>
                </c:pt>
                <c:pt idx="8835">
                  <c:v>4830</c:v>
                </c:pt>
                <c:pt idx="8836">
                  <c:v>4830</c:v>
                </c:pt>
                <c:pt idx="8837">
                  <c:v>4830</c:v>
                </c:pt>
                <c:pt idx="8838">
                  <c:v>4830</c:v>
                </c:pt>
                <c:pt idx="8839">
                  <c:v>4830</c:v>
                </c:pt>
                <c:pt idx="8840">
                  <c:v>4831</c:v>
                </c:pt>
                <c:pt idx="8841">
                  <c:v>4832</c:v>
                </c:pt>
                <c:pt idx="8842">
                  <c:v>4832</c:v>
                </c:pt>
                <c:pt idx="8843">
                  <c:v>4833</c:v>
                </c:pt>
                <c:pt idx="8844">
                  <c:v>4833</c:v>
                </c:pt>
                <c:pt idx="8845">
                  <c:v>4834</c:v>
                </c:pt>
                <c:pt idx="8846">
                  <c:v>4834</c:v>
                </c:pt>
                <c:pt idx="8847">
                  <c:v>4835</c:v>
                </c:pt>
                <c:pt idx="8848">
                  <c:v>4836</c:v>
                </c:pt>
                <c:pt idx="8849">
                  <c:v>4837</c:v>
                </c:pt>
                <c:pt idx="8850">
                  <c:v>4838</c:v>
                </c:pt>
                <c:pt idx="8851">
                  <c:v>4839</c:v>
                </c:pt>
                <c:pt idx="8852">
                  <c:v>4840</c:v>
                </c:pt>
                <c:pt idx="8853">
                  <c:v>4841</c:v>
                </c:pt>
                <c:pt idx="8854">
                  <c:v>4842</c:v>
                </c:pt>
                <c:pt idx="8855">
                  <c:v>4843</c:v>
                </c:pt>
                <c:pt idx="8856">
                  <c:v>4844</c:v>
                </c:pt>
                <c:pt idx="8857">
                  <c:v>4845</c:v>
                </c:pt>
                <c:pt idx="8858">
                  <c:v>4846</c:v>
                </c:pt>
                <c:pt idx="8859">
                  <c:v>4847</c:v>
                </c:pt>
                <c:pt idx="8860">
                  <c:v>4848</c:v>
                </c:pt>
                <c:pt idx="8861">
                  <c:v>4849</c:v>
                </c:pt>
                <c:pt idx="8862">
                  <c:v>4850</c:v>
                </c:pt>
                <c:pt idx="8863">
                  <c:v>4851</c:v>
                </c:pt>
                <c:pt idx="8864">
                  <c:v>4852</c:v>
                </c:pt>
                <c:pt idx="8865">
                  <c:v>4853</c:v>
                </c:pt>
                <c:pt idx="8866">
                  <c:v>4854</c:v>
                </c:pt>
                <c:pt idx="8867">
                  <c:v>4855</c:v>
                </c:pt>
                <c:pt idx="8868">
                  <c:v>4856</c:v>
                </c:pt>
                <c:pt idx="8869">
                  <c:v>4857</c:v>
                </c:pt>
                <c:pt idx="8870">
                  <c:v>4858</c:v>
                </c:pt>
                <c:pt idx="8871">
                  <c:v>4859</c:v>
                </c:pt>
                <c:pt idx="8872">
                  <c:v>4860</c:v>
                </c:pt>
                <c:pt idx="8873">
                  <c:v>4860</c:v>
                </c:pt>
                <c:pt idx="8874">
                  <c:v>4861</c:v>
                </c:pt>
                <c:pt idx="8875">
                  <c:v>4862</c:v>
                </c:pt>
                <c:pt idx="8876">
                  <c:v>4863</c:v>
                </c:pt>
                <c:pt idx="8877">
                  <c:v>4864</c:v>
                </c:pt>
                <c:pt idx="8878">
                  <c:v>4865</c:v>
                </c:pt>
                <c:pt idx="8879">
                  <c:v>4866</c:v>
                </c:pt>
                <c:pt idx="8880">
                  <c:v>4867</c:v>
                </c:pt>
                <c:pt idx="8881">
                  <c:v>4868</c:v>
                </c:pt>
                <c:pt idx="8882">
                  <c:v>4869</c:v>
                </c:pt>
                <c:pt idx="8883">
                  <c:v>4870</c:v>
                </c:pt>
                <c:pt idx="8884">
                  <c:v>4871</c:v>
                </c:pt>
                <c:pt idx="8885">
                  <c:v>4872</c:v>
                </c:pt>
                <c:pt idx="8886">
                  <c:v>4873</c:v>
                </c:pt>
                <c:pt idx="8887">
                  <c:v>4874</c:v>
                </c:pt>
                <c:pt idx="8888">
                  <c:v>4874</c:v>
                </c:pt>
                <c:pt idx="8889">
                  <c:v>4875</c:v>
                </c:pt>
                <c:pt idx="8890">
                  <c:v>4876</c:v>
                </c:pt>
                <c:pt idx="8891">
                  <c:v>4877</c:v>
                </c:pt>
                <c:pt idx="8892">
                  <c:v>4878</c:v>
                </c:pt>
                <c:pt idx="8893">
                  <c:v>4879</c:v>
                </c:pt>
                <c:pt idx="8894">
                  <c:v>4880</c:v>
                </c:pt>
                <c:pt idx="8895">
                  <c:v>4881</c:v>
                </c:pt>
                <c:pt idx="8896">
                  <c:v>4882</c:v>
                </c:pt>
                <c:pt idx="8897">
                  <c:v>4883</c:v>
                </c:pt>
                <c:pt idx="8898">
                  <c:v>4884</c:v>
                </c:pt>
                <c:pt idx="8899">
                  <c:v>4885</c:v>
                </c:pt>
                <c:pt idx="8900">
                  <c:v>4885</c:v>
                </c:pt>
                <c:pt idx="8901">
                  <c:v>4886</c:v>
                </c:pt>
                <c:pt idx="8902">
                  <c:v>4886</c:v>
                </c:pt>
                <c:pt idx="8903">
                  <c:v>4886</c:v>
                </c:pt>
                <c:pt idx="8904">
                  <c:v>4886</c:v>
                </c:pt>
                <c:pt idx="8905">
                  <c:v>4886</c:v>
                </c:pt>
                <c:pt idx="8906">
                  <c:v>4887</c:v>
                </c:pt>
                <c:pt idx="8907">
                  <c:v>4888</c:v>
                </c:pt>
                <c:pt idx="8908">
                  <c:v>4889</c:v>
                </c:pt>
                <c:pt idx="8909">
                  <c:v>4890</c:v>
                </c:pt>
                <c:pt idx="8910">
                  <c:v>4890</c:v>
                </c:pt>
                <c:pt idx="8911">
                  <c:v>4891</c:v>
                </c:pt>
                <c:pt idx="8912">
                  <c:v>4891</c:v>
                </c:pt>
                <c:pt idx="8913">
                  <c:v>4892</c:v>
                </c:pt>
                <c:pt idx="8914">
                  <c:v>4893</c:v>
                </c:pt>
                <c:pt idx="8915">
                  <c:v>4894</c:v>
                </c:pt>
                <c:pt idx="8916">
                  <c:v>4895</c:v>
                </c:pt>
                <c:pt idx="8917">
                  <c:v>4896</c:v>
                </c:pt>
                <c:pt idx="8918">
                  <c:v>4897</c:v>
                </c:pt>
                <c:pt idx="8919">
                  <c:v>4898</c:v>
                </c:pt>
                <c:pt idx="8920">
                  <c:v>4899</c:v>
                </c:pt>
                <c:pt idx="8921">
                  <c:v>4899</c:v>
                </c:pt>
                <c:pt idx="8922">
                  <c:v>4899</c:v>
                </c:pt>
                <c:pt idx="8923">
                  <c:v>4899</c:v>
                </c:pt>
                <c:pt idx="8924">
                  <c:v>4900</c:v>
                </c:pt>
                <c:pt idx="8925">
                  <c:v>4900</c:v>
                </c:pt>
                <c:pt idx="8926">
                  <c:v>4901</c:v>
                </c:pt>
                <c:pt idx="8927">
                  <c:v>4902</c:v>
                </c:pt>
                <c:pt idx="8928">
                  <c:v>4903</c:v>
                </c:pt>
                <c:pt idx="8929">
                  <c:v>4904</c:v>
                </c:pt>
                <c:pt idx="8930">
                  <c:v>4905</c:v>
                </c:pt>
                <c:pt idx="8931">
                  <c:v>4906</c:v>
                </c:pt>
                <c:pt idx="8932">
                  <c:v>4907</c:v>
                </c:pt>
                <c:pt idx="8933">
                  <c:v>4908</c:v>
                </c:pt>
                <c:pt idx="8934">
                  <c:v>4909</c:v>
                </c:pt>
                <c:pt idx="8935">
                  <c:v>4910</c:v>
                </c:pt>
                <c:pt idx="8936">
                  <c:v>4911</c:v>
                </c:pt>
                <c:pt idx="8937">
                  <c:v>4911</c:v>
                </c:pt>
                <c:pt idx="8938">
                  <c:v>4911</c:v>
                </c:pt>
                <c:pt idx="8939">
                  <c:v>4912</c:v>
                </c:pt>
                <c:pt idx="8940">
                  <c:v>4912</c:v>
                </c:pt>
                <c:pt idx="8941">
                  <c:v>4913</c:v>
                </c:pt>
                <c:pt idx="8942">
                  <c:v>4914</c:v>
                </c:pt>
                <c:pt idx="8943">
                  <c:v>4915</c:v>
                </c:pt>
                <c:pt idx="8944">
                  <c:v>4915</c:v>
                </c:pt>
                <c:pt idx="8945">
                  <c:v>4916</c:v>
                </c:pt>
                <c:pt idx="8946">
                  <c:v>4917</c:v>
                </c:pt>
                <c:pt idx="8947">
                  <c:v>4917</c:v>
                </c:pt>
                <c:pt idx="8948">
                  <c:v>4917</c:v>
                </c:pt>
                <c:pt idx="8949">
                  <c:v>4918</c:v>
                </c:pt>
                <c:pt idx="8950">
                  <c:v>4918</c:v>
                </c:pt>
                <c:pt idx="8951">
                  <c:v>4919</c:v>
                </c:pt>
                <c:pt idx="8952">
                  <c:v>4920</c:v>
                </c:pt>
                <c:pt idx="8953">
                  <c:v>4920</c:v>
                </c:pt>
                <c:pt idx="8954">
                  <c:v>4921</c:v>
                </c:pt>
                <c:pt idx="8955">
                  <c:v>4922</c:v>
                </c:pt>
                <c:pt idx="8956">
                  <c:v>4923</c:v>
                </c:pt>
                <c:pt idx="8957">
                  <c:v>4924</c:v>
                </c:pt>
                <c:pt idx="8958">
                  <c:v>4924</c:v>
                </c:pt>
                <c:pt idx="8959">
                  <c:v>4925</c:v>
                </c:pt>
                <c:pt idx="8960">
                  <c:v>4926</c:v>
                </c:pt>
                <c:pt idx="8961">
                  <c:v>4926</c:v>
                </c:pt>
                <c:pt idx="8962">
                  <c:v>4926</c:v>
                </c:pt>
                <c:pt idx="8963">
                  <c:v>4926</c:v>
                </c:pt>
                <c:pt idx="8964">
                  <c:v>4926</c:v>
                </c:pt>
                <c:pt idx="8965">
                  <c:v>4926</c:v>
                </c:pt>
                <c:pt idx="8966">
                  <c:v>4926</c:v>
                </c:pt>
                <c:pt idx="8967">
                  <c:v>4926</c:v>
                </c:pt>
                <c:pt idx="8968">
                  <c:v>4926</c:v>
                </c:pt>
                <c:pt idx="8969">
                  <c:v>4926</c:v>
                </c:pt>
                <c:pt idx="8970">
                  <c:v>4926</c:v>
                </c:pt>
                <c:pt idx="8971">
                  <c:v>4926</c:v>
                </c:pt>
                <c:pt idx="8972">
                  <c:v>4926</c:v>
                </c:pt>
                <c:pt idx="8973">
                  <c:v>4926</c:v>
                </c:pt>
                <c:pt idx="8974">
                  <c:v>4926</c:v>
                </c:pt>
                <c:pt idx="8975">
                  <c:v>4927</c:v>
                </c:pt>
                <c:pt idx="8976">
                  <c:v>4927</c:v>
                </c:pt>
                <c:pt idx="8977">
                  <c:v>4928</c:v>
                </c:pt>
                <c:pt idx="8978">
                  <c:v>4929</c:v>
                </c:pt>
                <c:pt idx="8979">
                  <c:v>4929</c:v>
                </c:pt>
                <c:pt idx="8980">
                  <c:v>4929</c:v>
                </c:pt>
                <c:pt idx="8981">
                  <c:v>4930</c:v>
                </c:pt>
                <c:pt idx="8982">
                  <c:v>4931</c:v>
                </c:pt>
                <c:pt idx="8983">
                  <c:v>4931</c:v>
                </c:pt>
                <c:pt idx="8984">
                  <c:v>4931</c:v>
                </c:pt>
                <c:pt idx="8985">
                  <c:v>4931</c:v>
                </c:pt>
                <c:pt idx="8986">
                  <c:v>4932</c:v>
                </c:pt>
                <c:pt idx="8987">
                  <c:v>4932</c:v>
                </c:pt>
                <c:pt idx="8988">
                  <c:v>4932</c:v>
                </c:pt>
                <c:pt idx="8989">
                  <c:v>4932</c:v>
                </c:pt>
                <c:pt idx="8990">
                  <c:v>4932</c:v>
                </c:pt>
                <c:pt idx="8991">
                  <c:v>4932</c:v>
                </c:pt>
                <c:pt idx="8992">
                  <c:v>4932</c:v>
                </c:pt>
                <c:pt idx="8993">
                  <c:v>4932</c:v>
                </c:pt>
                <c:pt idx="8994">
                  <c:v>4933</c:v>
                </c:pt>
                <c:pt idx="8995">
                  <c:v>4934</c:v>
                </c:pt>
                <c:pt idx="8996">
                  <c:v>4934</c:v>
                </c:pt>
                <c:pt idx="8997">
                  <c:v>4935</c:v>
                </c:pt>
                <c:pt idx="8998">
                  <c:v>4935</c:v>
                </c:pt>
                <c:pt idx="8999">
                  <c:v>4935</c:v>
                </c:pt>
                <c:pt idx="9000">
                  <c:v>4936</c:v>
                </c:pt>
                <c:pt idx="9001">
                  <c:v>4937</c:v>
                </c:pt>
                <c:pt idx="9002">
                  <c:v>4938</c:v>
                </c:pt>
                <c:pt idx="9003">
                  <c:v>4939</c:v>
                </c:pt>
                <c:pt idx="9004">
                  <c:v>4940</c:v>
                </c:pt>
                <c:pt idx="9005">
                  <c:v>4941</c:v>
                </c:pt>
                <c:pt idx="9006">
                  <c:v>4941</c:v>
                </c:pt>
                <c:pt idx="9007">
                  <c:v>4941</c:v>
                </c:pt>
                <c:pt idx="9008">
                  <c:v>4941</c:v>
                </c:pt>
                <c:pt idx="9009">
                  <c:v>4941</c:v>
                </c:pt>
                <c:pt idx="9010">
                  <c:v>4941</c:v>
                </c:pt>
                <c:pt idx="9011">
                  <c:v>4941</c:v>
                </c:pt>
                <c:pt idx="9012">
                  <c:v>4941</c:v>
                </c:pt>
                <c:pt idx="9013">
                  <c:v>4941</c:v>
                </c:pt>
                <c:pt idx="9014">
                  <c:v>4941</c:v>
                </c:pt>
                <c:pt idx="9015">
                  <c:v>4941</c:v>
                </c:pt>
                <c:pt idx="9016">
                  <c:v>4941</c:v>
                </c:pt>
                <c:pt idx="9017">
                  <c:v>4942</c:v>
                </c:pt>
                <c:pt idx="9018">
                  <c:v>4943</c:v>
                </c:pt>
                <c:pt idx="9019">
                  <c:v>4943</c:v>
                </c:pt>
                <c:pt idx="9020">
                  <c:v>4943</c:v>
                </c:pt>
                <c:pt idx="9021">
                  <c:v>4943</c:v>
                </c:pt>
                <c:pt idx="9022">
                  <c:v>4943</c:v>
                </c:pt>
                <c:pt idx="9023">
                  <c:v>4943</c:v>
                </c:pt>
                <c:pt idx="9024">
                  <c:v>4944</c:v>
                </c:pt>
                <c:pt idx="9025">
                  <c:v>4944</c:v>
                </c:pt>
                <c:pt idx="9026">
                  <c:v>4945</c:v>
                </c:pt>
                <c:pt idx="9027">
                  <c:v>4946</c:v>
                </c:pt>
                <c:pt idx="9028">
                  <c:v>4946</c:v>
                </c:pt>
                <c:pt idx="9029">
                  <c:v>4946</c:v>
                </c:pt>
                <c:pt idx="9030">
                  <c:v>4946</c:v>
                </c:pt>
                <c:pt idx="9031">
                  <c:v>4946</c:v>
                </c:pt>
                <c:pt idx="9032">
                  <c:v>4946</c:v>
                </c:pt>
                <c:pt idx="9033">
                  <c:v>4946</c:v>
                </c:pt>
                <c:pt idx="9034">
                  <c:v>4946</c:v>
                </c:pt>
                <c:pt idx="9035">
                  <c:v>4947</c:v>
                </c:pt>
                <c:pt idx="9036">
                  <c:v>4948</c:v>
                </c:pt>
                <c:pt idx="9037">
                  <c:v>4949</c:v>
                </c:pt>
                <c:pt idx="9038">
                  <c:v>4949</c:v>
                </c:pt>
                <c:pt idx="9039">
                  <c:v>4949</c:v>
                </c:pt>
                <c:pt idx="9040">
                  <c:v>4949</c:v>
                </c:pt>
                <c:pt idx="9041">
                  <c:v>4949</c:v>
                </c:pt>
                <c:pt idx="9042">
                  <c:v>4949</c:v>
                </c:pt>
                <c:pt idx="9043">
                  <c:v>4949</c:v>
                </c:pt>
                <c:pt idx="9044">
                  <c:v>4950</c:v>
                </c:pt>
                <c:pt idx="9045">
                  <c:v>4950</c:v>
                </c:pt>
                <c:pt idx="9046">
                  <c:v>4950</c:v>
                </c:pt>
                <c:pt idx="9047">
                  <c:v>4951</c:v>
                </c:pt>
                <c:pt idx="9048">
                  <c:v>4951</c:v>
                </c:pt>
                <c:pt idx="9049">
                  <c:v>4952</c:v>
                </c:pt>
                <c:pt idx="9050">
                  <c:v>4953</c:v>
                </c:pt>
                <c:pt idx="9051">
                  <c:v>4953</c:v>
                </c:pt>
                <c:pt idx="9052">
                  <c:v>4953</c:v>
                </c:pt>
                <c:pt idx="9053">
                  <c:v>4954</c:v>
                </c:pt>
                <c:pt idx="9054">
                  <c:v>4954</c:v>
                </c:pt>
                <c:pt idx="9055">
                  <c:v>4954</c:v>
                </c:pt>
                <c:pt idx="9056">
                  <c:v>4955</c:v>
                </c:pt>
                <c:pt idx="9057">
                  <c:v>4955</c:v>
                </c:pt>
                <c:pt idx="9058">
                  <c:v>4955</c:v>
                </c:pt>
                <c:pt idx="9059">
                  <c:v>4955</c:v>
                </c:pt>
                <c:pt idx="9060">
                  <c:v>4955</c:v>
                </c:pt>
                <c:pt idx="9061">
                  <c:v>4955</c:v>
                </c:pt>
                <c:pt idx="9062">
                  <c:v>4955</c:v>
                </c:pt>
                <c:pt idx="9063">
                  <c:v>4956</c:v>
                </c:pt>
                <c:pt idx="9064">
                  <c:v>4956</c:v>
                </c:pt>
                <c:pt idx="9065">
                  <c:v>4957</c:v>
                </c:pt>
                <c:pt idx="9066">
                  <c:v>4958</c:v>
                </c:pt>
                <c:pt idx="9067">
                  <c:v>4959</c:v>
                </c:pt>
                <c:pt idx="9068">
                  <c:v>4960</c:v>
                </c:pt>
                <c:pt idx="9069">
                  <c:v>4961</c:v>
                </c:pt>
                <c:pt idx="9070">
                  <c:v>4962</c:v>
                </c:pt>
                <c:pt idx="9071">
                  <c:v>4962</c:v>
                </c:pt>
                <c:pt idx="9072">
                  <c:v>4963</c:v>
                </c:pt>
                <c:pt idx="9073">
                  <c:v>4964</c:v>
                </c:pt>
                <c:pt idx="9074">
                  <c:v>4965</c:v>
                </c:pt>
                <c:pt idx="9075">
                  <c:v>4966</c:v>
                </c:pt>
                <c:pt idx="9076">
                  <c:v>4967</c:v>
                </c:pt>
                <c:pt idx="9077">
                  <c:v>4968</c:v>
                </c:pt>
                <c:pt idx="9078">
                  <c:v>4969</c:v>
                </c:pt>
                <c:pt idx="9079">
                  <c:v>4970</c:v>
                </c:pt>
                <c:pt idx="9080">
                  <c:v>4971</c:v>
                </c:pt>
                <c:pt idx="9081">
                  <c:v>4972</c:v>
                </c:pt>
                <c:pt idx="9082">
                  <c:v>4973</c:v>
                </c:pt>
                <c:pt idx="9083">
                  <c:v>4974</c:v>
                </c:pt>
                <c:pt idx="9084">
                  <c:v>4975</c:v>
                </c:pt>
                <c:pt idx="9085">
                  <c:v>4975</c:v>
                </c:pt>
                <c:pt idx="9086">
                  <c:v>4976</c:v>
                </c:pt>
                <c:pt idx="9087">
                  <c:v>4977</c:v>
                </c:pt>
                <c:pt idx="9088">
                  <c:v>4977</c:v>
                </c:pt>
                <c:pt idx="9089">
                  <c:v>4978</c:v>
                </c:pt>
                <c:pt idx="9090">
                  <c:v>4978</c:v>
                </c:pt>
                <c:pt idx="9091">
                  <c:v>4978</c:v>
                </c:pt>
                <c:pt idx="9092">
                  <c:v>4978</c:v>
                </c:pt>
                <c:pt idx="9093">
                  <c:v>4978</c:v>
                </c:pt>
                <c:pt idx="9094">
                  <c:v>4979</c:v>
                </c:pt>
                <c:pt idx="9095">
                  <c:v>4980</c:v>
                </c:pt>
                <c:pt idx="9096">
                  <c:v>4981</c:v>
                </c:pt>
                <c:pt idx="9097">
                  <c:v>4982</c:v>
                </c:pt>
                <c:pt idx="9098">
                  <c:v>4983</c:v>
                </c:pt>
                <c:pt idx="9099">
                  <c:v>4984</c:v>
                </c:pt>
                <c:pt idx="9100">
                  <c:v>4985</c:v>
                </c:pt>
                <c:pt idx="9101">
                  <c:v>4985</c:v>
                </c:pt>
                <c:pt idx="9102">
                  <c:v>4985</c:v>
                </c:pt>
                <c:pt idx="9103">
                  <c:v>4985</c:v>
                </c:pt>
                <c:pt idx="9104">
                  <c:v>4985</c:v>
                </c:pt>
                <c:pt idx="9105">
                  <c:v>4986</c:v>
                </c:pt>
                <c:pt idx="9106">
                  <c:v>4987</c:v>
                </c:pt>
                <c:pt idx="9107">
                  <c:v>4988</c:v>
                </c:pt>
                <c:pt idx="9108">
                  <c:v>4988</c:v>
                </c:pt>
                <c:pt idx="9109">
                  <c:v>4988</c:v>
                </c:pt>
                <c:pt idx="9110">
                  <c:v>4989</c:v>
                </c:pt>
                <c:pt idx="9111">
                  <c:v>4990</c:v>
                </c:pt>
                <c:pt idx="9112">
                  <c:v>4991</c:v>
                </c:pt>
                <c:pt idx="9113">
                  <c:v>4992</c:v>
                </c:pt>
                <c:pt idx="9114">
                  <c:v>4993</c:v>
                </c:pt>
                <c:pt idx="9115">
                  <c:v>4994</c:v>
                </c:pt>
                <c:pt idx="9116">
                  <c:v>4995</c:v>
                </c:pt>
                <c:pt idx="9117">
                  <c:v>4996</c:v>
                </c:pt>
                <c:pt idx="9118">
                  <c:v>4996</c:v>
                </c:pt>
                <c:pt idx="9119">
                  <c:v>4996</c:v>
                </c:pt>
                <c:pt idx="9120">
                  <c:v>4996</c:v>
                </c:pt>
                <c:pt idx="9121">
                  <c:v>4996</c:v>
                </c:pt>
                <c:pt idx="9122">
                  <c:v>4997</c:v>
                </c:pt>
                <c:pt idx="9123">
                  <c:v>4998</c:v>
                </c:pt>
                <c:pt idx="9124">
                  <c:v>4999</c:v>
                </c:pt>
                <c:pt idx="9125">
                  <c:v>4999</c:v>
                </c:pt>
                <c:pt idx="9126">
                  <c:v>5000</c:v>
                </c:pt>
                <c:pt idx="9127">
                  <c:v>5001</c:v>
                </c:pt>
                <c:pt idx="9128">
                  <c:v>5002</c:v>
                </c:pt>
                <c:pt idx="9129">
                  <c:v>5003</c:v>
                </c:pt>
                <c:pt idx="9130">
                  <c:v>5004</c:v>
                </c:pt>
                <c:pt idx="9131">
                  <c:v>5005</c:v>
                </c:pt>
                <c:pt idx="9132">
                  <c:v>5006</c:v>
                </c:pt>
                <c:pt idx="9133">
                  <c:v>5007</c:v>
                </c:pt>
                <c:pt idx="9134">
                  <c:v>5008</c:v>
                </c:pt>
                <c:pt idx="9135">
                  <c:v>5009</c:v>
                </c:pt>
                <c:pt idx="9136">
                  <c:v>5009</c:v>
                </c:pt>
                <c:pt idx="9137">
                  <c:v>5009</c:v>
                </c:pt>
                <c:pt idx="9138">
                  <c:v>5010</c:v>
                </c:pt>
                <c:pt idx="9139">
                  <c:v>5010</c:v>
                </c:pt>
                <c:pt idx="9140">
                  <c:v>5010</c:v>
                </c:pt>
                <c:pt idx="9141">
                  <c:v>5011</c:v>
                </c:pt>
                <c:pt idx="9142">
                  <c:v>5011</c:v>
                </c:pt>
                <c:pt idx="9143">
                  <c:v>5011</c:v>
                </c:pt>
                <c:pt idx="9144">
                  <c:v>5011</c:v>
                </c:pt>
                <c:pt idx="9145">
                  <c:v>5011</c:v>
                </c:pt>
                <c:pt idx="9146">
                  <c:v>5012</c:v>
                </c:pt>
                <c:pt idx="9147">
                  <c:v>5013</c:v>
                </c:pt>
                <c:pt idx="9148">
                  <c:v>5013</c:v>
                </c:pt>
                <c:pt idx="9149">
                  <c:v>5013</c:v>
                </c:pt>
                <c:pt idx="9150">
                  <c:v>5014</c:v>
                </c:pt>
                <c:pt idx="9151">
                  <c:v>5014</c:v>
                </c:pt>
                <c:pt idx="9152">
                  <c:v>5015</c:v>
                </c:pt>
                <c:pt idx="9153">
                  <c:v>5016</c:v>
                </c:pt>
                <c:pt idx="9154">
                  <c:v>5017</c:v>
                </c:pt>
                <c:pt idx="9155">
                  <c:v>5018</c:v>
                </c:pt>
                <c:pt idx="9156">
                  <c:v>5018</c:v>
                </c:pt>
                <c:pt idx="9157">
                  <c:v>5018</c:v>
                </c:pt>
                <c:pt idx="9158">
                  <c:v>5019</c:v>
                </c:pt>
                <c:pt idx="9159">
                  <c:v>5019</c:v>
                </c:pt>
                <c:pt idx="9160">
                  <c:v>5020</c:v>
                </c:pt>
                <c:pt idx="9161">
                  <c:v>5021</c:v>
                </c:pt>
                <c:pt idx="9162">
                  <c:v>5021</c:v>
                </c:pt>
                <c:pt idx="9163">
                  <c:v>5022</c:v>
                </c:pt>
                <c:pt idx="9164">
                  <c:v>5022</c:v>
                </c:pt>
                <c:pt idx="9165">
                  <c:v>5022</c:v>
                </c:pt>
                <c:pt idx="9166">
                  <c:v>5022</c:v>
                </c:pt>
                <c:pt idx="9167">
                  <c:v>5022</c:v>
                </c:pt>
                <c:pt idx="9168">
                  <c:v>5022</c:v>
                </c:pt>
                <c:pt idx="9169">
                  <c:v>5023</c:v>
                </c:pt>
                <c:pt idx="9170">
                  <c:v>5023</c:v>
                </c:pt>
                <c:pt idx="9171">
                  <c:v>5024</c:v>
                </c:pt>
                <c:pt idx="9172">
                  <c:v>5024</c:v>
                </c:pt>
                <c:pt idx="9173">
                  <c:v>5024</c:v>
                </c:pt>
                <c:pt idx="9174">
                  <c:v>5024</c:v>
                </c:pt>
                <c:pt idx="9175">
                  <c:v>5025</c:v>
                </c:pt>
                <c:pt idx="9176">
                  <c:v>5026</c:v>
                </c:pt>
                <c:pt idx="9177">
                  <c:v>5026</c:v>
                </c:pt>
                <c:pt idx="9178">
                  <c:v>5026</c:v>
                </c:pt>
                <c:pt idx="9179">
                  <c:v>5026</c:v>
                </c:pt>
                <c:pt idx="9180">
                  <c:v>5026</c:v>
                </c:pt>
                <c:pt idx="9181">
                  <c:v>5027</c:v>
                </c:pt>
                <c:pt idx="9182">
                  <c:v>5028</c:v>
                </c:pt>
                <c:pt idx="9183">
                  <c:v>5028</c:v>
                </c:pt>
                <c:pt idx="9184">
                  <c:v>5028</c:v>
                </c:pt>
                <c:pt idx="9185">
                  <c:v>5028</c:v>
                </c:pt>
                <c:pt idx="9186">
                  <c:v>5029</c:v>
                </c:pt>
                <c:pt idx="9187">
                  <c:v>5029</c:v>
                </c:pt>
                <c:pt idx="9188">
                  <c:v>5029</c:v>
                </c:pt>
                <c:pt idx="9189">
                  <c:v>5030</c:v>
                </c:pt>
                <c:pt idx="9190">
                  <c:v>5030</c:v>
                </c:pt>
                <c:pt idx="9191">
                  <c:v>5031</c:v>
                </c:pt>
                <c:pt idx="9192">
                  <c:v>5032</c:v>
                </c:pt>
                <c:pt idx="9193">
                  <c:v>5032</c:v>
                </c:pt>
                <c:pt idx="9194">
                  <c:v>5032</c:v>
                </c:pt>
                <c:pt idx="9195">
                  <c:v>5032</c:v>
                </c:pt>
                <c:pt idx="9196">
                  <c:v>5033</c:v>
                </c:pt>
                <c:pt idx="9197">
                  <c:v>5034</c:v>
                </c:pt>
                <c:pt idx="9198">
                  <c:v>5034</c:v>
                </c:pt>
                <c:pt idx="9199">
                  <c:v>5035</c:v>
                </c:pt>
                <c:pt idx="9200">
                  <c:v>5036</c:v>
                </c:pt>
                <c:pt idx="9201">
                  <c:v>5037</c:v>
                </c:pt>
                <c:pt idx="9202">
                  <c:v>5038</c:v>
                </c:pt>
                <c:pt idx="9203">
                  <c:v>5039</c:v>
                </c:pt>
                <c:pt idx="9204">
                  <c:v>5040</c:v>
                </c:pt>
                <c:pt idx="9205">
                  <c:v>5040</c:v>
                </c:pt>
                <c:pt idx="9206">
                  <c:v>5041</c:v>
                </c:pt>
                <c:pt idx="9207">
                  <c:v>5042</c:v>
                </c:pt>
                <c:pt idx="9208">
                  <c:v>5043</c:v>
                </c:pt>
                <c:pt idx="9209">
                  <c:v>5043</c:v>
                </c:pt>
                <c:pt idx="9210">
                  <c:v>5044</c:v>
                </c:pt>
                <c:pt idx="9211">
                  <c:v>5045</c:v>
                </c:pt>
                <c:pt idx="9212">
                  <c:v>5045</c:v>
                </c:pt>
                <c:pt idx="9213">
                  <c:v>5045</c:v>
                </c:pt>
                <c:pt idx="9214">
                  <c:v>5046</c:v>
                </c:pt>
                <c:pt idx="9215">
                  <c:v>5047</c:v>
                </c:pt>
                <c:pt idx="9216">
                  <c:v>5048</c:v>
                </c:pt>
                <c:pt idx="9217">
                  <c:v>5049</c:v>
                </c:pt>
                <c:pt idx="9218">
                  <c:v>5049</c:v>
                </c:pt>
                <c:pt idx="9219">
                  <c:v>5050</c:v>
                </c:pt>
                <c:pt idx="9220">
                  <c:v>5051</c:v>
                </c:pt>
                <c:pt idx="9221">
                  <c:v>5052</c:v>
                </c:pt>
                <c:pt idx="9222">
                  <c:v>5052</c:v>
                </c:pt>
                <c:pt idx="9223">
                  <c:v>5052</c:v>
                </c:pt>
                <c:pt idx="9224">
                  <c:v>5053</c:v>
                </c:pt>
                <c:pt idx="9225">
                  <c:v>5053</c:v>
                </c:pt>
                <c:pt idx="9226">
                  <c:v>5054</c:v>
                </c:pt>
                <c:pt idx="9227">
                  <c:v>5055</c:v>
                </c:pt>
                <c:pt idx="9228">
                  <c:v>5055</c:v>
                </c:pt>
                <c:pt idx="9229">
                  <c:v>5055</c:v>
                </c:pt>
                <c:pt idx="9230">
                  <c:v>5056</c:v>
                </c:pt>
                <c:pt idx="9231">
                  <c:v>5056</c:v>
                </c:pt>
                <c:pt idx="9232">
                  <c:v>5056</c:v>
                </c:pt>
                <c:pt idx="9233">
                  <c:v>5057</c:v>
                </c:pt>
                <c:pt idx="9234">
                  <c:v>5058</c:v>
                </c:pt>
                <c:pt idx="9235">
                  <c:v>5059</c:v>
                </c:pt>
                <c:pt idx="9236">
                  <c:v>5060</c:v>
                </c:pt>
                <c:pt idx="9237">
                  <c:v>5061</c:v>
                </c:pt>
                <c:pt idx="9238">
                  <c:v>5062</c:v>
                </c:pt>
                <c:pt idx="9239">
                  <c:v>5062</c:v>
                </c:pt>
                <c:pt idx="9240">
                  <c:v>5062</c:v>
                </c:pt>
                <c:pt idx="9241">
                  <c:v>5063</c:v>
                </c:pt>
                <c:pt idx="9242">
                  <c:v>5063</c:v>
                </c:pt>
                <c:pt idx="9243">
                  <c:v>5063</c:v>
                </c:pt>
                <c:pt idx="9244">
                  <c:v>5063</c:v>
                </c:pt>
                <c:pt idx="9245">
                  <c:v>5064</c:v>
                </c:pt>
                <c:pt idx="9246">
                  <c:v>5064</c:v>
                </c:pt>
                <c:pt idx="9247">
                  <c:v>5064</c:v>
                </c:pt>
                <c:pt idx="9248">
                  <c:v>5065</c:v>
                </c:pt>
                <c:pt idx="9249">
                  <c:v>5066</c:v>
                </c:pt>
                <c:pt idx="9250">
                  <c:v>5067</c:v>
                </c:pt>
                <c:pt idx="9251">
                  <c:v>5067</c:v>
                </c:pt>
                <c:pt idx="9252">
                  <c:v>5067</c:v>
                </c:pt>
                <c:pt idx="9253">
                  <c:v>5067</c:v>
                </c:pt>
                <c:pt idx="9254">
                  <c:v>5068</c:v>
                </c:pt>
                <c:pt idx="9255">
                  <c:v>5068</c:v>
                </c:pt>
                <c:pt idx="9256">
                  <c:v>5069</c:v>
                </c:pt>
                <c:pt idx="9257">
                  <c:v>5069</c:v>
                </c:pt>
                <c:pt idx="9258">
                  <c:v>5069</c:v>
                </c:pt>
                <c:pt idx="9259">
                  <c:v>5069</c:v>
                </c:pt>
                <c:pt idx="9260">
                  <c:v>5070</c:v>
                </c:pt>
                <c:pt idx="9261">
                  <c:v>5071</c:v>
                </c:pt>
                <c:pt idx="9262">
                  <c:v>5072</c:v>
                </c:pt>
                <c:pt idx="9263">
                  <c:v>5072</c:v>
                </c:pt>
                <c:pt idx="9264">
                  <c:v>5072</c:v>
                </c:pt>
                <c:pt idx="9265">
                  <c:v>5072</c:v>
                </c:pt>
                <c:pt idx="9266">
                  <c:v>5072</c:v>
                </c:pt>
                <c:pt idx="9267">
                  <c:v>5072</c:v>
                </c:pt>
                <c:pt idx="9268">
                  <c:v>5072</c:v>
                </c:pt>
                <c:pt idx="9269">
                  <c:v>5073</c:v>
                </c:pt>
                <c:pt idx="9270">
                  <c:v>5074</c:v>
                </c:pt>
                <c:pt idx="9271">
                  <c:v>5074</c:v>
                </c:pt>
                <c:pt idx="9272">
                  <c:v>5075</c:v>
                </c:pt>
                <c:pt idx="9273">
                  <c:v>5076</c:v>
                </c:pt>
                <c:pt idx="9274">
                  <c:v>5077</c:v>
                </c:pt>
                <c:pt idx="9275">
                  <c:v>5077</c:v>
                </c:pt>
                <c:pt idx="9276">
                  <c:v>5078</c:v>
                </c:pt>
                <c:pt idx="9277">
                  <c:v>5078</c:v>
                </c:pt>
                <c:pt idx="9278">
                  <c:v>5078</c:v>
                </c:pt>
                <c:pt idx="9279">
                  <c:v>5079</c:v>
                </c:pt>
                <c:pt idx="9280">
                  <c:v>5080</c:v>
                </c:pt>
                <c:pt idx="9281">
                  <c:v>5081</c:v>
                </c:pt>
                <c:pt idx="9282">
                  <c:v>5082</c:v>
                </c:pt>
                <c:pt idx="9283">
                  <c:v>5083</c:v>
                </c:pt>
                <c:pt idx="9284">
                  <c:v>5084</c:v>
                </c:pt>
                <c:pt idx="9285">
                  <c:v>5085</c:v>
                </c:pt>
                <c:pt idx="9286">
                  <c:v>5086</c:v>
                </c:pt>
                <c:pt idx="9287">
                  <c:v>5087</c:v>
                </c:pt>
                <c:pt idx="9288">
                  <c:v>5088</c:v>
                </c:pt>
                <c:pt idx="9289">
                  <c:v>5089</c:v>
                </c:pt>
                <c:pt idx="9290">
                  <c:v>5090</c:v>
                </c:pt>
                <c:pt idx="9291">
                  <c:v>5090</c:v>
                </c:pt>
                <c:pt idx="9292">
                  <c:v>5090</c:v>
                </c:pt>
                <c:pt idx="9293">
                  <c:v>5091</c:v>
                </c:pt>
                <c:pt idx="9294">
                  <c:v>5092</c:v>
                </c:pt>
                <c:pt idx="9295">
                  <c:v>5093</c:v>
                </c:pt>
                <c:pt idx="9296">
                  <c:v>5094</c:v>
                </c:pt>
                <c:pt idx="9297">
                  <c:v>5095</c:v>
                </c:pt>
                <c:pt idx="9298">
                  <c:v>5096</c:v>
                </c:pt>
                <c:pt idx="9299">
                  <c:v>5096</c:v>
                </c:pt>
                <c:pt idx="9300">
                  <c:v>5097</c:v>
                </c:pt>
                <c:pt idx="9301">
                  <c:v>5098</c:v>
                </c:pt>
                <c:pt idx="9302">
                  <c:v>5098</c:v>
                </c:pt>
                <c:pt idx="9303">
                  <c:v>5098</c:v>
                </c:pt>
                <c:pt idx="9304">
                  <c:v>5098</c:v>
                </c:pt>
                <c:pt idx="9305">
                  <c:v>5098</c:v>
                </c:pt>
                <c:pt idx="9306">
                  <c:v>5098</c:v>
                </c:pt>
                <c:pt idx="9307">
                  <c:v>5098</c:v>
                </c:pt>
                <c:pt idx="9308">
                  <c:v>5099</c:v>
                </c:pt>
                <c:pt idx="9309">
                  <c:v>5100</c:v>
                </c:pt>
                <c:pt idx="9310">
                  <c:v>5101</c:v>
                </c:pt>
                <c:pt idx="9311">
                  <c:v>5102</c:v>
                </c:pt>
                <c:pt idx="9312">
                  <c:v>5103</c:v>
                </c:pt>
                <c:pt idx="9313">
                  <c:v>5104</c:v>
                </c:pt>
                <c:pt idx="9314">
                  <c:v>5104</c:v>
                </c:pt>
                <c:pt idx="9315">
                  <c:v>5104</c:v>
                </c:pt>
                <c:pt idx="9316">
                  <c:v>5105</c:v>
                </c:pt>
                <c:pt idx="9317">
                  <c:v>5105</c:v>
                </c:pt>
                <c:pt idx="9318">
                  <c:v>5106</c:v>
                </c:pt>
                <c:pt idx="9319">
                  <c:v>5106</c:v>
                </c:pt>
                <c:pt idx="9320">
                  <c:v>5107</c:v>
                </c:pt>
                <c:pt idx="9321">
                  <c:v>5107</c:v>
                </c:pt>
                <c:pt idx="9322">
                  <c:v>5108</c:v>
                </c:pt>
                <c:pt idx="9323">
                  <c:v>5109</c:v>
                </c:pt>
                <c:pt idx="9324">
                  <c:v>5110</c:v>
                </c:pt>
                <c:pt idx="9325">
                  <c:v>5111</c:v>
                </c:pt>
                <c:pt idx="9326">
                  <c:v>5112</c:v>
                </c:pt>
                <c:pt idx="9327">
                  <c:v>5113</c:v>
                </c:pt>
                <c:pt idx="9328">
                  <c:v>5114</c:v>
                </c:pt>
                <c:pt idx="9329">
                  <c:v>5115</c:v>
                </c:pt>
                <c:pt idx="9330">
                  <c:v>5115</c:v>
                </c:pt>
                <c:pt idx="9331">
                  <c:v>5116</c:v>
                </c:pt>
                <c:pt idx="9332">
                  <c:v>5117</c:v>
                </c:pt>
                <c:pt idx="9333">
                  <c:v>5118</c:v>
                </c:pt>
                <c:pt idx="9334">
                  <c:v>5118</c:v>
                </c:pt>
                <c:pt idx="9335">
                  <c:v>5119</c:v>
                </c:pt>
                <c:pt idx="9336">
                  <c:v>5119</c:v>
                </c:pt>
                <c:pt idx="9337">
                  <c:v>5120</c:v>
                </c:pt>
                <c:pt idx="9338">
                  <c:v>5121</c:v>
                </c:pt>
                <c:pt idx="9339">
                  <c:v>5122</c:v>
                </c:pt>
                <c:pt idx="9340">
                  <c:v>5123</c:v>
                </c:pt>
                <c:pt idx="9341">
                  <c:v>5124</c:v>
                </c:pt>
                <c:pt idx="9342">
                  <c:v>5125</c:v>
                </c:pt>
                <c:pt idx="9343">
                  <c:v>5126</c:v>
                </c:pt>
                <c:pt idx="9344">
                  <c:v>5127</c:v>
                </c:pt>
                <c:pt idx="9345">
                  <c:v>5128</c:v>
                </c:pt>
                <c:pt idx="9346">
                  <c:v>5128</c:v>
                </c:pt>
                <c:pt idx="9347">
                  <c:v>5129</c:v>
                </c:pt>
                <c:pt idx="9348">
                  <c:v>5130</c:v>
                </c:pt>
                <c:pt idx="9349">
                  <c:v>5130</c:v>
                </c:pt>
                <c:pt idx="9350">
                  <c:v>5130</c:v>
                </c:pt>
                <c:pt idx="9351">
                  <c:v>5130</c:v>
                </c:pt>
                <c:pt idx="9352">
                  <c:v>5130</c:v>
                </c:pt>
                <c:pt idx="9353">
                  <c:v>5130</c:v>
                </c:pt>
                <c:pt idx="9354">
                  <c:v>5130</c:v>
                </c:pt>
                <c:pt idx="9355">
                  <c:v>5130</c:v>
                </c:pt>
                <c:pt idx="9356">
                  <c:v>5130</c:v>
                </c:pt>
                <c:pt idx="9357">
                  <c:v>5131</c:v>
                </c:pt>
                <c:pt idx="9358">
                  <c:v>5132</c:v>
                </c:pt>
                <c:pt idx="9359">
                  <c:v>5133</c:v>
                </c:pt>
                <c:pt idx="9360">
                  <c:v>5133</c:v>
                </c:pt>
                <c:pt idx="9361">
                  <c:v>5133</c:v>
                </c:pt>
                <c:pt idx="9362">
                  <c:v>5133</c:v>
                </c:pt>
                <c:pt idx="9363">
                  <c:v>5133</c:v>
                </c:pt>
                <c:pt idx="9364">
                  <c:v>5133</c:v>
                </c:pt>
                <c:pt idx="9365">
                  <c:v>5133</c:v>
                </c:pt>
                <c:pt idx="9366">
                  <c:v>5133</c:v>
                </c:pt>
                <c:pt idx="9367">
                  <c:v>5134</c:v>
                </c:pt>
                <c:pt idx="9368">
                  <c:v>5135</c:v>
                </c:pt>
                <c:pt idx="9369">
                  <c:v>5136</c:v>
                </c:pt>
                <c:pt idx="9370">
                  <c:v>5136</c:v>
                </c:pt>
                <c:pt idx="9371">
                  <c:v>5137</c:v>
                </c:pt>
                <c:pt idx="9372">
                  <c:v>5138</c:v>
                </c:pt>
                <c:pt idx="9373">
                  <c:v>5139</c:v>
                </c:pt>
                <c:pt idx="9374">
                  <c:v>5139</c:v>
                </c:pt>
                <c:pt idx="9375">
                  <c:v>5139</c:v>
                </c:pt>
                <c:pt idx="9376">
                  <c:v>5140</c:v>
                </c:pt>
                <c:pt idx="9377">
                  <c:v>5141</c:v>
                </c:pt>
                <c:pt idx="9378">
                  <c:v>5141</c:v>
                </c:pt>
                <c:pt idx="9379">
                  <c:v>5142</c:v>
                </c:pt>
                <c:pt idx="9380">
                  <c:v>5143</c:v>
                </c:pt>
                <c:pt idx="9381">
                  <c:v>5143</c:v>
                </c:pt>
                <c:pt idx="9382">
                  <c:v>5143</c:v>
                </c:pt>
                <c:pt idx="9383">
                  <c:v>5143</c:v>
                </c:pt>
                <c:pt idx="9384">
                  <c:v>5144</c:v>
                </c:pt>
                <c:pt idx="9385">
                  <c:v>5145</c:v>
                </c:pt>
                <c:pt idx="9386">
                  <c:v>5146</c:v>
                </c:pt>
                <c:pt idx="9387">
                  <c:v>5146</c:v>
                </c:pt>
                <c:pt idx="9388">
                  <c:v>5147</c:v>
                </c:pt>
                <c:pt idx="9389">
                  <c:v>5147</c:v>
                </c:pt>
                <c:pt idx="9390">
                  <c:v>5147</c:v>
                </c:pt>
                <c:pt idx="9391">
                  <c:v>5148</c:v>
                </c:pt>
                <c:pt idx="9392">
                  <c:v>5149</c:v>
                </c:pt>
                <c:pt idx="9393">
                  <c:v>5150</c:v>
                </c:pt>
                <c:pt idx="9394">
                  <c:v>5150</c:v>
                </c:pt>
                <c:pt idx="9395">
                  <c:v>5151</c:v>
                </c:pt>
                <c:pt idx="9396">
                  <c:v>5151</c:v>
                </c:pt>
                <c:pt idx="9397">
                  <c:v>5152</c:v>
                </c:pt>
                <c:pt idx="9398">
                  <c:v>5152</c:v>
                </c:pt>
                <c:pt idx="9399">
                  <c:v>5152</c:v>
                </c:pt>
                <c:pt idx="9400">
                  <c:v>5152</c:v>
                </c:pt>
                <c:pt idx="9401">
                  <c:v>5152</c:v>
                </c:pt>
                <c:pt idx="9402">
                  <c:v>5152</c:v>
                </c:pt>
                <c:pt idx="9403">
                  <c:v>5152</c:v>
                </c:pt>
                <c:pt idx="9404">
                  <c:v>5152</c:v>
                </c:pt>
                <c:pt idx="9405">
                  <c:v>5152</c:v>
                </c:pt>
                <c:pt idx="9406">
                  <c:v>5152</c:v>
                </c:pt>
                <c:pt idx="9407">
                  <c:v>5152</c:v>
                </c:pt>
                <c:pt idx="9408">
                  <c:v>5152</c:v>
                </c:pt>
                <c:pt idx="9409">
                  <c:v>5152</c:v>
                </c:pt>
                <c:pt idx="9410">
                  <c:v>5152</c:v>
                </c:pt>
                <c:pt idx="9411">
                  <c:v>5152</c:v>
                </c:pt>
                <c:pt idx="9412">
                  <c:v>5152</c:v>
                </c:pt>
                <c:pt idx="9413">
                  <c:v>5152</c:v>
                </c:pt>
                <c:pt idx="9414">
                  <c:v>5152</c:v>
                </c:pt>
                <c:pt idx="9415">
                  <c:v>5152</c:v>
                </c:pt>
                <c:pt idx="9416">
                  <c:v>5153</c:v>
                </c:pt>
                <c:pt idx="9417">
                  <c:v>5153</c:v>
                </c:pt>
                <c:pt idx="9418">
                  <c:v>5153</c:v>
                </c:pt>
                <c:pt idx="9419">
                  <c:v>5153</c:v>
                </c:pt>
                <c:pt idx="9420">
                  <c:v>5153</c:v>
                </c:pt>
                <c:pt idx="9421">
                  <c:v>5153</c:v>
                </c:pt>
                <c:pt idx="9422">
                  <c:v>5154</c:v>
                </c:pt>
                <c:pt idx="9423">
                  <c:v>5154</c:v>
                </c:pt>
                <c:pt idx="9424">
                  <c:v>5154</c:v>
                </c:pt>
                <c:pt idx="9425">
                  <c:v>5155</c:v>
                </c:pt>
                <c:pt idx="9426">
                  <c:v>5155</c:v>
                </c:pt>
                <c:pt idx="9427">
                  <c:v>5155</c:v>
                </c:pt>
                <c:pt idx="9428">
                  <c:v>5155</c:v>
                </c:pt>
                <c:pt idx="9429">
                  <c:v>5155</c:v>
                </c:pt>
                <c:pt idx="9430">
                  <c:v>5156</c:v>
                </c:pt>
                <c:pt idx="9431">
                  <c:v>5156</c:v>
                </c:pt>
                <c:pt idx="9432">
                  <c:v>5156</c:v>
                </c:pt>
                <c:pt idx="9433">
                  <c:v>5156</c:v>
                </c:pt>
                <c:pt idx="9434">
                  <c:v>5157</c:v>
                </c:pt>
                <c:pt idx="9435">
                  <c:v>5158</c:v>
                </c:pt>
                <c:pt idx="9436">
                  <c:v>5159</c:v>
                </c:pt>
                <c:pt idx="9437">
                  <c:v>5160</c:v>
                </c:pt>
                <c:pt idx="9438">
                  <c:v>5161</c:v>
                </c:pt>
                <c:pt idx="9439">
                  <c:v>5162</c:v>
                </c:pt>
                <c:pt idx="9440">
                  <c:v>5163</c:v>
                </c:pt>
                <c:pt idx="9441">
                  <c:v>5164</c:v>
                </c:pt>
                <c:pt idx="9442">
                  <c:v>5165</c:v>
                </c:pt>
                <c:pt idx="9443">
                  <c:v>5166</c:v>
                </c:pt>
                <c:pt idx="9444">
                  <c:v>5167</c:v>
                </c:pt>
                <c:pt idx="9445">
                  <c:v>5168</c:v>
                </c:pt>
                <c:pt idx="9446">
                  <c:v>5169</c:v>
                </c:pt>
                <c:pt idx="9447">
                  <c:v>5169</c:v>
                </c:pt>
                <c:pt idx="9448">
                  <c:v>5169</c:v>
                </c:pt>
                <c:pt idx="9449">
                  <c:v>5170</c:v>
                </c:pt>
                <c:pt idx="9450">
                  <c:v>5170</c:v>
                </c:pt>
                <c:pt idx="9451">
                  <c:v>5170</c:v>
                </c:pt>
                <c:pt idx="9452">
                  <c:v>5170</c:v>
                </c:pt>
                <c:pt idx="9453">
                  <c:v>5170</c:v>
                </c:pt>
                <c:pt idx="9454">
                  <c:v>5170</c:v>
                </c:pt>
                <c:pt idx="9455">
                  <c:v>5170</c:v>
                </c:pt>
                <c:pt idx="9456">
                  <c:v>5170</c:v>
                </c:pt>
                <c:pt idx="9457">
                  <c:v>5170</c:v>
                </c:pt>
                <c:pt idx="9458">
                  <c:v>5170</c:v>
                </c:pt>
                <c:pt idx="9459">
                  <c:v>5171</c:v>
                </c:pt>
                <c:pt idx="9460">
                  <c:v>5171</c:v>
                </c:pt>
                <c:pt idx="9461">
                  <c:v>5172</c:v>
                </c:pt>
                <c:pt idx="9462">
                  <c:v>5173</c:v>
                </c:pt>
                <c:pt idx="9463">
                  <c:v>5174</c:v>
                </c:pt>
                <c:pt idx="9464">
                  <c:v>5175</c:v>
                </c:pt>
                <c:pt idx="9465">
                  <c:v>5176</c:v>
                </c:pt>
                <c:pt idx="9466">
                  <c:v>5176</c:v>
                </c:pt>
                <c:pt idx="9467">
                  <c:v>5177</c:v>
                </c:pt>
                <c:pt idx="9468">
                  <c:v>5177</c:v>
                </c:pt>
                <c:pt idx="9469">
                  <c:v>5177</c:v>
                </c:pt>
                <c:pt idx="9470">
                  <c:v>5178</c:v>
                </c:pt>
                <c:pt idx="9471">
                  <c:v>5178</c:v>
                </c:pt>
                <c:pt idx="9472">
                  <c:v>5178</c:v>
                </c:pt>
                <c:pt idx="9473">
                  <c:v>5178</c:v>
                </c:pt>
                <c:pt idx="9474">
                  <c:v>5179</c:v>
                </c:pt>
                <c:pt idx="9475">
                  <c:v>5179</c:v>
                </c:pt>
                <c:pt idx="9476">
                  <c:v>5180</c:v>
                </c:pt>
                <c:pt idx="9477">
                  <c:v>5181</c:v>
                </c:pt>
                <c:pt idx="9478">
                  <c:v>5182</c:v>
                </c:pt>
                <c:pt idx="9479">
                  <c:v>5183</c:v>
                </c:pt>
                <c:pt idx="9480">
                  <c:v>5183</c:v>
                </c:pt>
                <c:pt idx="9481">
                  <c:v>5184</c:v>
                </c:pt>
                <c:pt idx="9482">
                  <c:v>5185</c:v>
                </c:pt>
                <c:pt idx="9483">
                  <c:v>5185</c:v>
                </c:pt>
                <c:pt idx="9484">
                  <c:v>5186</c:v>
                </c:pt>
                <c:pt idx="9485">
                  <c:v>5187</c:v>
                </c:pt>
                <c:pt idx="9486">
                  <c:v>5188</c:v>
                </c:pt>
                <c:pt idx="9487">
                  <c:v>5188</c:v>
                </c:pt>
                <c:pt idx="9488">
                  <c:v>5188</c:v>
                </c:pt>
                <c:pt idx="9489">
                  <c:v>5188</c:v>
                </c:pt>
                <c:pt idx="9490">
                  <c:v>5189</c:v>
                </c:pt>
                <c:pt idx="9491">
                  <c:v>5189</c:v>
                </c:pt>
                <c:pt idx="9492">
                  <c:v>5190</c:v>
                </c:pt>
                <c:pt idx="9493">
                  <c:v>5191</c:v>
                </c:pt>
                <c:pt idx="9494">
                  <c:v>5192</c:v>
                </c:pt>
                <c:pt idx="9495">
                  <c:v>5193</c:v>
                </c:pt>
                <c:pt idx="9496">
                  <c:v>5194</c:v>
                </c:pt>
                <c:pt idx="9497">
                  <c:v>5195</c:v>
                </c:pt>
                <c:pt idx="9498">
                  <c:v>5196</c:v>
                </c:pt>
                <c:pt idx="9499">
                  <c:v>5197</c:v>
                </c:pt>
                <c:pt idx="9500">
                  <c:v>5198</c:v>
                </c:pt>
                <c:pt idx="9501">
                  <c:v>5198</c:v>
                </c:pt>
                <c:pt idx="9502">
                  <c:v>5198</c:v>
                </c:pt>
                <c:pt idx="9503">
                  <c:v>5198</c:v>
                </c:pt>
                <c:pt idx="9504">
                  <c:v>5198</c:v>
                </c:pt>
                <c:pt idx="9505">
                  <c:v>5199</c:v>
                </c:pt>
                <c:pt idx="9506">
                  <c:v>5199</c:v>
                </c:pt>
                <c:pt idx="9507">
                  <c:v>5200</c:v>
                </c:pt>
                <c:pt idx="9508">
                  <c:v>5201</c:v>
                </c:pt>
                <c:pt idx="9509">
                  <c:v>5201</c:v>
                </c:pt>
                <c:pt idx="9510">
                  <c:v>5201</c:v>
                </c:pt>
                <c:pt idx="9511">
                  <c:v>5202</c:v>
                </c:pt>
                <c:pt idx="9512">
                  <c:v>5203</c:v>
                </c:pt>
                <c:pt idx="9513">
                  <c:v>5204</c:v>
                </c:pt>
                <c:pt idx="9514">
                  <c:v>5205</c:v>
                </c:pt>
                <c:pt idx="9515">
                  <c:v>5205</c:v>
                </c:pt>
                <c:pt idx="9516">
                  <c:v>5206</c:v>
                </c:pt>
                <c:pt idx="9517">
                  <c:v>5206</c:v>
                </c:pt>
                <c:pt idx="9518">
                  <c:v>5207</c:v>
                </c:pt>
                <c:pt idx="9519">
                  <c:v>5207</c:v>
                </c:pt>
                <c:pt idx="9520">
                  <c:v>5208</c:v>
                </c:pt>
                <c:pt idx="9521">
                  <c:v>5208</c:v>
                </c:pt>
                <c:pt idx="9522">
                  <c:v>5208</c:v>
                </c:pt>
                <c:pt idx="9523">
                  <c:v>5209</c:v>
                </c:pt>
                <c:pt idx="9524">
                  <c:v>5209</c:v>
                </c:pt>
                <c:pt idx="9525">
                  <c:v>5210</c:v>
                </c:pt>
                <c:pt idx="9526">
                  <c:v>5210</c:v>
                </c:pt>
                <c:pt idx="9527">
                  <c:v>5211</c:v>
                </c:pt>
                <c:pt idx="9528">
                  <c:v>5212</c:v>
                </c:pt>
                <c:pt idx="9529">
                  <c:v>5213</c:v>
                </c:pt>
                <c:pt idx="9530">
                  <c:v>5214</c:v>
                </c:pt>
                <c:pt idx="9531">
                  <c:v>5214</c:v>
                </c:pt>
                <c:pt idx="9532">
                  <c:v>5214</c:v>
                </c:pt>
                <c:pt idx="9533">
                  <c:v>5214</c:v>
                </c:pt>
                <c:pt idx="9534">
                  <c:v>5214</c:v>
                </c:pt>
                <c:pt idx="9535">
                  <c:v>5214</c:v>
                </c:pt>
                <c:pt idx="9536">
                  <c:v>5214</c:v>
                </c:pt>
                <c:pt idx="9537">
                  <c:v>5215</c:v>
                </c:pt>
                <c:pt idx="9538">
                  <c:v>5215</c:v>
                </c:pt>
                <c:pt idx="9539">
                  <c:v>5216</c:v>
                </c:pt>
                <c:pt idx="9540">
                  <c:v>5217</c:v>
                </c:pt>
                <c:pt idx="9541">
                  <c:v>5217</c:v>
                </c:pt>
                <c:pt idx="9542">
                  <c:v>5218</c:v>
                </c:pt>
                <c:pt idx="9543">
                  <c:v>5218</c:v>
                </c:pt>
                <c:pt idx="9544">
                  <c:v>5218</c:v>
                </c:pt>
                <c:pt idx="9545">
                  <c:v>5219</c:v>
                </c:pt>
                <c:pt idx="9546">
                  <c:v>5219</c:v>
                </c:pt>
                <c:pt idx="9547">
                  <c:v>5219</c:v>
                </c:pt>
                <c:pt idx="9548">
                  <c:v>5220</c:v>
                </c:pt>
                <c:pt idx="9549">
                  <c:v>5221</c:v>
                </c:pt>
                <c:pt idx="9550">
                  <c:v>5221</c:v>
                </c:pt>
                <c:pt idx="9551">
                  <c:v>5221</c:v>
                </c:pt>
                <c:pt idx="9552">
                  <c:v>5222</c:v>
                </c:pt>
                <c:pt idx="9553">
                  <c:v>5222</c:v>
                </c:pt>
                <c:pt idx="9554">
                  <c:v>5222</c:v>
                </c:pt>
                <c:pt idx="9555">
                  <c:v>5223</c:v>
                </c:pt>
                <c:pt idx="9556">
                  <c:v>5224</c:v>
                </c:pt>
                <c:pt idx="9557">
                  <c:v>5224</c:v>
                </c:pt>
                <c:pt idx="9558">
                  <c:v>5225</c:v>
                </c:pt>
                <c:pt idx="9559">
                  <c:v>5226</c:v>
                </c:pt>
                <c:pt idx="9560">
                  <c:v>5227</c:v>
                </c:pt>
                <c:pt idx="9561">
                  <c:v>5227</c:v>
                </c:pt>
                <c:pt idx="9562">
                  <c:v>5228</c:v>
                </c:pt>
                <c:pt idx="9563">
                  <c:v>5228</c:v>
                </c:pt>
                <c:pt idx="9564">
                  <c:v>5228</c:v>
                </c:pt>
                <c:pt idx="9565">
                  <c:v>5229</c:v>
                </c:pt>
                <c:pt idx="9566">
                  <c:v>5229</c:v>
                </c:pt>
                <c:pt idx="9567">
                  <c:v>5230</c:v>
                </c:pt>
                <c:pt idx="9568">
                  <c:v>5231</c:v>
                </c:pt>
                <c:pt idx="9569">
                  <c:v>5231</c:v>
                </c:pt>
                <c:pt idx="9570">
                  <c:v>5231</c:v>
                </c:pt>
                <c:pt idx="9571">
                  <c:v>5232</c:v>
                </c:pt>
                <c:pt idx="9572">
                  <c:v>5232</c:v>
                </c:pt>
                <c:pt idx="9573">
                  <c:v>5233</c:v>
                </c:pt>
                <c:pt idx="9574">
                  <c:v>5234</c:v>
                </c:pt>
                <c:pt idx="9575">
                  <c:v>5235</c:v>
                </c:pt>
                <c:pt idx="9576">
                  <c:v>5236</c:v>
                </c:pt>
                <c:pt idx="9577">
                  <c:v>5237</c:v>
                </c:pt>
                <c:pt idx="9578">
                  <c:v>5238</c:v>
                </c:pt>
                <c:pt idx="9579">
                  <c:v>5239</c:v>
                </c:pt>
                <c:pt idx="9580">
                  <c:v>5240</c:v>
                </c:pt>
                <c:pt idx="9581">
                  <c:v>5241</c:v>
                </c:pt>
                <c:pt idx="9582">
                  <c:v>5241</c:v>
                </c:pt>
                <c:pt idx="9583">
                  <c:v>5242</c:v>
                </c:pt>
                <c:pt idx="9584">
                  <c:v>5243</c:v>
                </c:pt>
                <c:pt idx="9585">
                  <c:v>5243</c:v>
                </c:pt>
                <c:pt idx="9586">
                  <c:v>5244</c:v>
                </c:pt>
                <c:pt idx="9587">
                  <c:v>5244</c:v>
                </c:pt>
                <c:pt idx="9588">
                  <c:v>5245</c:v>
                </c:pt>
                <c:pt idx="9589">
                  <c:v>5246</c:v>
                </c:pt>
                <c:pt idx="9590">
                  <c:v>5247</c:v>
                </c:pt>
                <c:pt idx="9591">
                  <c:v>5248</c:v>
                </c:pt>
                <c:pt idx="9592">
                  <c:v>5248</c:v>
                </c:pt>
                <c:pt idx="9593">
                  <c:v>5248</c:v>
                </c:pt>
                <c:pt idx="9594">
                  <c:v>5248</c:v>
                </c:pt>
                <c:pt idx="9595">
                  <c:v>5248</c:v>
                </c:pt>
                <c:pt idx="9596">
                  <c:v>5249</c:v>
                </c:pt>
                <c:pt idx="9597">
                  <c:v>5249</c:v>
                </c:pt>
                <c:pt idx="9598">
                  <c:v>5250</c:v>
                </c:pt>
                <c:pt idx="9599">
                  <c:v>5250</c:v>
                </c:pt>
                <c:pt idx="9600">
                  <c:v>5251</c:v>
                </c:pt>
                <c:pt idx="9601">
                  <c:v>5252</c:v>
                </c:pt>
                <c:pt idx="9602">
                  <c:v>5253</c:v>
                </c:pt>
              </c:numCache>
            </c:numRef>
          </c:val>
          <c:smooth val="0"/>
        </c:ser>
        <c:ser>
          <c:idx val="2"/>
          <c:order val="2"/>
          <c:tx>
            <c:strRef>
              <c:f>Sheet2!$D$1</c:f>
              <c:strCache>
                <c:ptCount val="1"/>
                <c:pt idx="0">
                  <c:v>High A</c:v>
                </c:pt>
              </c:strCache>
            </c:strRef>
          </c:tx>
          <c:marker>
            <c:symbol val="none"/>
          </c:marker>
          <c:val>
            <c:numRef>
              <c:f>Sheet2!$D$2:$D$9604</c:f>
              <c:numCache>
                <c:formatCode>General</c:formatCode>
                <c:ptCount val="960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1</c:v>
                </c:pt>
                <c:pt idx="30">
                  <c:v>1</c:v>
                </c:pt>
                <c:pt idx="31">
                  <c:v>1</c:v>
                </c:pt>
                <c:pt idx="32">
                  <c:v>1</c:v>
                </c:pt>
                <c:pt idx="33">
                  <c:v>1</c:v>
                </c:pt>
                <c:pt idx="34">
                  <c:v>1</c:v>
                </c:pt>
                <c:pt idx="35">
                  <c:v>1</c:v>
                </c:pt>
                <c:pt idx="36">
                  <c:v>1</c:v>
                </c:pt>
                <c:pt idx="37">
                  <c:v>1</c:v>
                </c:pt>
                <c:pt idx="38">
                  <c:v>1</c:v>
                </c:pt>
                <c:pt idx="39">
                  <c:v>1</c:v>
                </c:pt>
                <c:pt idx="40">
                  <c:v>1</c:v>
                </c:pt>
                <c:pt idx="41">
                  <c:v>1</c:v>
                </c:pt>
                <c:pt idx="42">
                  <c:v>1</c:v>
                </c:pt>
                <c:pt idx="43">
                  <c:v>2</c:v>
                </c:pt>
                <c:pt idx="44">
                  <c:v>2</c:v>
                </c:pt>
                <c:pt idx="45">
                  <c:v>2</c:v>
                </c:pt>
                <c:pt idx="46">
                  <c:v>3</c:v>
                </c:pt>
                <c:pt idx="47">
                  <c:v>3</c:v>
                </c:pt>
                <c:pt idx="48">
                  <c:v>3</c:v>
                </c:pt>
                <c:pt idx="49">
                  <c:v>3</c:v>
                </c:pt>
                <c:pt idx="50">
                  <c:v>3</c:v>
                </c:pt>
                <c:pt idx="51">
                  <c:v>3</c:v>
                </c:pt>
                <c:pt idx="52">
                  <c:v>3</c:v>
                </c:pt>
                <c:pt idx="53">
                  <c:v>3</c:v>
                </c:pt>
                <c:pt idx="54">
                  <c:v>3</c:v>
                </c:pt>
                <c:pt idx="55">
                  <c:v>3</c:v>
                </c:pt>
                <c:pt idx="56">
                  <c:v>4</c:v>
                </c:pt>
                <c:pt idx="57">
                  <c:v>4</c:v>
                </c:pt>
                <c:pt idx="58">
                  <c:v>4</c:v>
                </c:pt>
                <c:pt idx="59">
                  <c:v>5</c:v>
                </c:pt>
                <c:pt idx="60">
                  <c:v>5</c:v>
                </c:pt>
                <c:pt idx="61">
                  <c:v>5</c:v>
                </c:pt>
                <c:pt idx="62">
                  <c:v>5</c:v>
                </c:pt>
                <c:pt idx="63">
                  <c:v>5</c:v>
                </c:pt>
                <c:pt idx="64">
                  <c:v>5</c:v>
                </c:pt>
                <c:pt idx="65">
                  <c:v>5</c:v>
                </c:pt>
                <c:pt idx="66">
                  <c:v>5</c:v>
                </c:pt>
                <c:pt idx="67">
                  <c:v>5</c:v>
                </c:pt>
                <c:pt idx="68">
                  <c:v>5</c:v>
                </c:pt>
                <c:pt idx="69">
                  <c:v>5</c:v>
                </c:pt>
                <c:pt idx="70">
                  <c:v>5</c:v>
                </c:pt>
                <c:pt idx="71">
                  <c:v>6</c:v>
                </c:pt>
                <c:pt idx="72">
                  <c:v>6</c:v>
                </c:pt>
                <c:pt idx="73">
                  <c:v>6</c:v>
                </c:pt>
                <c:pt idx="74">
                  <c:v>6</c:v>
                </c:pt>
                <c:pt idx="75">
                  <c:v>6</c:v>
                </c:pt>
                <c:pt idx="76">
                  <c:v>6</c:v>
                </c:pt>
                <c:pt idx="77">
                  <c:v>6</c:v>
                </c:pt>
                <c:pt idx="78">
                  <c:v>6</c:v>
                </c:pt>
                <c:pt idx="79">
                  <c:v>6</c:v>
                </c:pt>
                <c:pt idx="80">
                  <c:v>6</c:v>
                </c:pt>
                <c:pt idx="81">
                  <c:v>6</c:v>
                </c:pt>
                <c:pt idx="82">
                  <c:v>6</c:v>
                </c:pt>
                <c:pt idx="83">
                  <c:v>6</c:v>
                </c:pt>
                <c:pt idx="84">
                  <c:v>6</c:v>
                </c:pt>
                <c:pt idx="85">
                  <c:v>6</c:v>
                </c:pt>
                <c:pt idx="86">
                  <c:v>6</c:v>
                </c:pt>
                <c:pt idx="87">
                  <c:v>6</c:v>
                </c:pt>
                <c:pt idx="88">
                  <c:v>6</c:v>
                </c:pt>
                <c:pt idx="89">
                  <c:v>6</c:v>
                </c:pt>
                <c:pt idx="90">
                  <c:v>6</c:v>
                </c:pt>
                <c:pt idx="91">
                  <c:v>6</c:v>
                </c:pt>
                <c:pt idx="92">
                  <c:v>6</c:v>
                </c:pt>
                <c:pt idx="93">
                  <c:v>6</c:v>
                </c:pt>
                <c:pt idx="94">
                  <c:v>7</c:v>
                </c:pt>
                <c:pt idx="95">
                  <c:v>7</c:v>
                </c:pt>
                <c:pt idx="96">
                  <c:v>8</c:v>
                </c:pt>
                <c:pt idx="97">
                  <c:v>8</c:v>
                </c:pt>
                <c:pt idx="98">
                  <c:v>8</c:v>
                </c:pt>
                <c:pt idx="99">
                  <c:v>8</c:v>
                </c:pt>
                <c:pt idx="100">
                  <c:v>8</c:v>
                </c:pt>
                <c:pt idx="101">
                  <c:v>8</c:v>
                </c:pt>
                <c:pt idx="102">
                  <c:v>8</c:v>
                </c:pt>
                <c:pt idx="103">
                  <c:v>8</c:v>
                </c:pt>
                <c:pt idx="104">
                  <c:v>8</c:v>
                </c:pt>
                <c:pt idx="105">
                  <c:v>8</c:v>
                </c:pt>
                <c:pt idx="106">
                  <c:v>8</c:v>
                </c:pt>
                <c:pt idx="107">
                  <c:v>8</c:v>
                </c:pt>
                <c:pt idx="108">
                  <c:v>8</c:v>
                </c:pt>
                <c:pt idx="109">
                  <c:v>8</c:v>
                </c:pt>
                <c:pt idx="110">
                  <c:v>8</c:v>
                </c:pt>
                <c:pt idx="111">
                  <c:v>8</c:v>
                </c:pt>
                <c:pt idx="112">
                  <c:v>8</c:v>
                </c:pt>
                <c:pt idx="113">
                  <c:v>8</c:v>
                </c:pt>
                <c:pt idx="114">
                  <c:v>8</c:v>
                </c:pt>
                <c:pt idx="115">
                  <c:v>8</c:v>
                </c:pt>
                <c:pt idx="116">
                  <c:v>8</c:v>
                </c:pt>
                <c:pt idx="117">
                  <c:v>8</c:v>
                </c:pt>
                <c:pt idx="118">
                  <c:v>8</c:v>
                </c:pt>
                <c:pt idx="119">
                  <c:v>8</c:v>
                </c:pt>
                <c:pt idx="120">
                  <c:v>9</c:v>
                </c:pt>
                <c:pt idx="121">
                  <c:v>9</c:v>
                </c:pt>
                <c:pt idx="122">
                  <c:v>9</c:v>
                </c:pt>
                <c:pt idx="123">
                  <c:v>9</c:v>
                </c:pt>
                <c:pt idx="124">
                  <c:v>9</c:v>
                </c:pt>
                <c:pt idx="125">
                  <c:v>9</c:v>
                </c:pt>
                <c:pt idx="126">
                  <c:v>9</c:v>
                </c:pt>
                <c:pt idx="127">
                  <c:v>9</c:v>
                </c:pt>
                <c:pt idx="128">
                  <c:v>9</c:v>
                </c:pt>
                <c:pt idx="129">
                  <c:v>9</c:v>
                </c:pt>
                <c:pt idx="130">
                  <c:v>9</c:v>
                </c:pt>
                <c:pt idx="131">
                  <c:v>9</c:v>
                </c:pt>
                <c:pt idx="132">
                  <c:v>9</c:v>
                </c:pt>
                <c:pt idx="133">
                  <c:v>9</c:v>
                </c:pt>
                <c:pt idx="134">
                  <c:v>9</c:v>
                </c:pt>
                <c:pt idx="135">
                  <c:v>9</c:v>
                </c:pt>
                <c:pt idx="136">
                  <c:v>9</c:v>
                </c:pt>
                <c:pt idx="137">
                  <c:v>9</c:v>
                </c:pt>
                <c:pt idx="138">
                  <c:v>9</c:v>
                </c:pt>
                <c:pt idx="139">
                  <c:v>10</c:v>
                </c:pt>
                <c:pt idx="140">
                  <c:v>11</c:v>
                </c:pt>
                <c:pt idx="141">
                  <c:v>11</c:v>
                </c:pt>
                <c:pt idx="142">
                  <c:v>11</c:v>
                </c:pt>
                <c:pt idx="143">
                  <c:v>11</c:v>
                </c:pt>
                <c:pt idx="144">
                  <c:v>11</c:v>
                </c:pt>
                <c:pt idx="145">
                  <c:v>11</c:v>
                </c:pt>
                <c:pt idx="146">
                  <c:v>11</c:v>
                </c:pt>
                <c:pt idx="147">
                  <c:v>12</c:v>
                </c:pt>
                <c:pt idx="148">
                  <c:v>12</c:v>
                </c:pt>
                <c:pt idx="149">
                  <c:v>12</c:v>
                </c:pt>
                <c:pt idx="150">
                  <c:v>13</c:v>
                </c:pt>
                <c:pt idx="151">
                  <c:v>14</c:v>
                </c:pt>
                <c:pt idx="152">
                  <c:v>14</c:v>
                </c:pt>
                <c:pt idx="153">
                  <c:v>14</c:v>
                </c:pt>
                <c:pt idx="154">
                  <c:v>14</c:v>
                </c:pt>
                <c:pt idx="155">
                  <c:v>14</c:v>
                </c:pt>
                <c:pt idx="156">
                  <c:v>14</c:v>
                </c:pt>
                <c:pt idx="157">
                  <c:v>14</c:v>
                </c:pt>
                <c:pt idx="158">
                  <c:v>14</c:v>
                </c:pt>
                <c:pt idx="159">
                  <c:v>14</c:v>
                </c:pt>
                <c:pt idx="160">
                  <c:v>14</c:v>
                </c:pt>
                <c:pt idx="161">
                  <c:v>14</c:v>
                </c:pt>
                <c:pt idx="162">
                  <c:v>15</c:v>
                </c:pt>
                <c:pt idx="163">
                  <c:v>15</c:v>
                </c:pt>
                <c:pt idx="164">
                  <c:v>15</c:v>
                </c:pt>
                <c:pt idx="165">
                  <c:v>16</c:v>
                </c:pt>
                <c:pt idx="166">
                  <c:v>16</c:v>
                </c:pt>
                <c:pt idx="167">
                  <c:v>16</c:v>
                </c:pt>
                <c:pt idx="168">
                  <c:v>16</c:v>
                </c:pt>
                <c:pt idx="169">
                  <c:v>16</c:v>
                </c:pt>
                <c:pt idx="170">
                  <c:v>16</c:v>
                </c:pt>
                <c:pt idx="171">
                  <c:v>16</c:v>
                </c:pt>
                <c:pt idx="172">
                  <c:v>16</c:v>
                </c:pt>
                <c:pt idx="173">
                  <c:v>16</c:v>
                </c:pt>
                <c:pt idx="174">
                  <c:v>17</c:v>
                </c:pt>
                <c:pt idx="175">
                  <c:v>17</c:v>
                </c:pt>
                <c:pt idx="176">
                  <c:v>17</c:v>
                </c:pt>
                <c:pt idx="177">
                  <c:v>18</c:v>
                </c:pt>
                <c:pt idx="178">
                  <c:v>18</c:v>
                </c:pt>
                <c:pt idx="179">
                  <c:v>19</c:v>
                </c:pt>
                <c:pt idx="180">
                  <c:v>19</c:v>
                </c:pt>
                <c:pt idx="181">
                  <c:v>19</c:v>
                </c:pt>
                <c:pt idx="182">
                  <c:v>19</c:v>
                </c:pt>
                <c:pt idx="183">
                  <c:v>19</c:v>
                </c:pt>
                <c:pt idx="184">
                  <c:v>19</c:v>
                </c:pt>
                <c:pt idx="185">
                  <c:v>19</c:v>
                </c:pt>
                <c:pt idx="186">
                  <c:v>19</c:v>
                </c:pt>
                <c:pt idx="187">
                  <c:v>19</c:v>
                </c:pt>
                <c:pt idx="188">
                  <c:v>19</c:v>
                </c:pt>
                <c:pt idx="189">
                  <c:v>20</c:v>
                </c:pt>
                <c:pt idx="190">
                  <c:v>20</c:v>
                </c:pt>
                <c:pt idx="191">
                  <c:v>20</c:v>
                </c:pt>
                <c:pt idx="192">
                  <c:v>20</c:v>
                </c:pt>
                <c:pt idx="193">
                  <c:v>20</c:v>
                </c:pt>
                <c:pt idx="194">
                  <c:v>20</c:v>
                </c:pt>
                <c:pt idx="195">
                  <c:v>20</c:v>
                </c:pt>
                <c:pt idx="196">
                  <c:v>20</c:v>
                </c:pt>
                <c:pt idx="197">
                  <c:v>20</c:v>
                </c:pt>
                <c:pt idx="198">
                  <c:v>20</c:v>
                </c:pt>
                <c:pt idx="199">
                  <c:v>20</c:v>
                </c:pt>
                <c:pt idx="200">
                  <c:v>20</c:v>
                </c:pt>
                <c:pt idx="201">
                  <c:v>20</c:v>
                </c:pt>
                <c:pt idx="202">
                  <c:v>20</c:v>
                </c:pt>
                <c:pt idx="203">
                  <c:v>20</c:v>
                </c:pt>
                <c:pt idx="204">
                  <c:v>20</c:v>
                </c:pt>
                <c:pt idx="205">
                  <c:v>20</c:v>
                </c:pt>
                <c:pt idx="206">
                  <c:v>20</c:v>
                </c:pt>
                <c:pt idx="207">
                  <c:v>20</c:v>
                </c:pt>
                <c:pt idx="208">
                  <c:v>20</c:v>
                </c:pt>
                <c:pt idx="209">
                  <c:v>20</c:v>
                </c:pt>
                <c:pt idx="210">
                  <c:v>21</c:v>
                </c:pt>
                <c:pt idx="211">
                  <c:v>21</c:v>
                </c:pt>
                <c:pt idx="212">
                  <c:v>21</c:v>
                </c:pt>
                <c:pt idx="213">
                  <c:v>21</c:v>
                </c:pt>
                <c:pt idx="214">
                  <c:v>21</c:v>
                </c:pt>
                <c:pt idx="215">
                  <c:v>21</c:v>
                </c:pt>
                <c:pt idx="216">
                  <c:v>21</c:v>
                </c:pt>
                <c:pt idx="217">
                  <c:v>21</c:v>
                </c:pt>
                <c:pt idx="218">
                  <c:v>21</c:v>
                </c:pt>
                <c:pt idx="219">
                  <c:v>21</c:v>
                </c:pt>
                <c:pt idx="220">
                  <c:v>22</c:v>
                </c:pt>
                <c:pt idx="221">
                  <c:v>22</c:v>
                </c:pt>
                <c:pt idx="222">
                  <c:v>22</c:v>
                </c:pt>
                <c:pt idx="223">
                  <c:v>22</c:v>
                </c:pt>
                <c:pt idx="224">
                  <c:v>23</c:v>
                </c:pt>
                <c:pt idx="225">
                  <c:v>23</c:v>
                </c:pt>
                <c:pt idx="226">
                  <c:v>23</c:v>
                </c:pt>
                <c:pt idx="227">
                  <c:v>23</c:v>
                </c:pt>
                <c:pt idx="228">
                  <c:v>23</c:v>
                </c:pt>
                <c:pt idx="229">
                  <c:v>23</c:v>
                </c:pt>
                <c:pt idx="230">
                  <c:v>23</c:v>
                </c:pt>
                <c:pt idx="231">
                  <c:v>23</c:v>
                </c:pt>
                <c:pt idx="232">
                  <c:v>23</c:v>
                </c:pt>
                <c:pt idx="233">
                  <c:v>23</c:v>
                </c:pt>
                <c:pt idx="234">
                  <c:v>23</c:v>
                </c:pt>
                <c:pt idx="235">
                  <c:v>23</c:v>
                </c:pt>
                <c:pt idx="236">
                  <c:v>23</c:v>
                </c:pt>
                <c:pt idx="237">
                  <c:v>24</c:v>
                </c:pt>
                <c:pt idx="238">
                  <c:v>24</c:v>
                </c:pt>
                <c:pt idx="239">
                  <c:v>24</c:v>
                </c:pt>
                <c:pt idx="240">
                  <c:v>24</c:v>
                </c:pt>
                <c:pt idx="241">
                  <c:v>24</c:v>
                </c:pt>
                <c:pt idx="242">
                  <c:v>24</c:v>
                </c:pt>
                <c:pt idx="243">
                  <c:v>24</c:v>
                </c:pt>
                <c:pt idx="244">
                  <c:v>24</c:v>
                </c:pt>
                <c:pt idx="245">
                  <c:v>24</c:v>
                </c:pt>
                <c:pt idx="246">
                  <c:v>24</c:v>
                </c:pt>
                <c:pt idx="247">
                  <c:v>24</c:v>
                </c:pt>
                <c:pt idx="248">
                  <c:v>24</c:v>
                </c:pt>
                <c:pt idx="249">
                  <c:v>24</c:v>
                </c:pt>
                <c:pt idx="250">
                  <c:v>24</c:v>
                </c:pt>
                <c:pt idx="251">
                  <c:v>24</c:v>
                </c:pt>
                <c:pt idx="252">
                  <c:v>24</c:v>
                </c:pt>
                <c:pt idx="253">
                  <c:v>24</c:v>
                </c:pt>
                <c:pt idx="254">
                  <c:v>24</c:v>
                </c:pt>
                <c:pt idx="255">
                  <c:v>24</c:v>
                </c:pt>
                <c:pt idx="256">
                  <c:v>24</c:v>
                </c:pt>
                <c:pt idx="257">
                  <c:v>24</c:v>
                </c:pt>
                <c:pt idx="258">
                  <c:v>24</c:v>
                </c:pt>
                <c:pt idx="259">
                  <c:v>24</c:v>
                </c:pt>
                <c:pt idx="260">
                  <c:v>24</c:v>
                </c:pt>
                <c:pt idx="261">
                  <c:v>24</c:v>
                </c:pt>
                <c:pt idx="262">
                  <c:v>24</c:v>
                </c:pt>
                <c:pt idx="263">
                  <c:v>24</c:v>
                </c:pt>
                <c:pt idx="264">
                  <c:v>24</c:v>
                </c:pt>
                <c:pt idx="265">
                  <c:v>24</c:v>
                </c:pt>
                <c:pt idx="266">
                  <c:v>24</c:v>
                </c:pt>
                <c:pt idx="267">
                  <c:v>24</c:v>
                </c:pt>
                <c:pt idx="268">
                  <c:v>24</c:v>
                </c:pt>
                <c:pt idx="269">
                  <c:v>24</c:v>
                </c:pt>
                <c:pt idx="270">
                  <c:v>24</c:v>
                </c:pt>
                <c:pt idx="271">
                  <c:v>25</c:v>
                </c:pt>
                <c:pt idx="272">
                  <c:v>26</c:v>
                </c:pt>
                <c:pt idx="273">
                  <c:v>26</c:v>
                </c:pt>
                <c:pt idx="274">
                  <c:v>26</c:v>
                </c:pt>
                <c:pt idx="275">
                  <c:v>26</c:v>
                </c:pt>
                <c:pt idx="276">
                  <c:v>26</c:v>
                </c:pt>
                <c:pt idx="277">
                  <c:v>26</c:v>
                </c:pt>
                <c:pt idx="278">
                  <c:v>26</c:v>
                </c:pt>
                <c:pt idx="279">
                  <c:v>26</c:v>
                </c:pt>
                <c:pt idx="280">
                  <c:v>26</c:v>
                </c:pt>
                <c:pt idx="281">
                  <c:v>26</c:v>
                </c:pt>
                <c:pt idx="282">
                  <c:v>26</c:v>
                </c:pt>
                <c:pt idx="283">
                  <c:v>26</c:v>
                </c:pt>
                <c:pt idx="284">
                  <c:v>26</c:v>
                </c:pt>
                <c:pt idx="285">
                  <c:v>26</c:v>
                </c:pt>
                <c:pt idx="286">
                  <c:v>26</c:v>
                </c:pt>
                <c:pt idx="287">
                  <c:v>26</c:v>
                </c:pt>
                <c:pt idx="288">
                  <c:v>26</c:v>
                </c:pt>
                <c:pt idx="289">
                  <c:v>26</c:v>
                </c:pt>
                <c:pt idx="290">
                  <c:v>26</c:v>
                </c:pt>
                <c:pt idx="291">
                  <c:v>26</c:v>
                </c:pt>
                <c:pt idx="292">
                  <c:v>26</c:v>
                </c:pt>
                <c:pt idx="293">
                  <c:v>26</c:v>
                </c:pt>
                <c:pt idx="294">
                  <c:v>26</c:v>
                </c:pt>
                <c:pt idx="295">
                  <c:v>26</c:v>
                </c:pt>
                <c:pt idx="296">
                  <c:v>26</c:v>
                </c:pt>
                <c:pt idx="297">
                  <c:v>26</c:v>
                </c:pt>
                <c:pt idx="298">
                  <c:v>26</c:v>
                </c:pt>
                <c:pt idx="299">
                  <c:v>26</c:v>
                </c:pt>
                <c:pt idx="300">
                  <c:v>26</c:v>
                </c:pt>
                <c:pt idx="301">
                  <c:v>26</c:v>
                </c:pt>
                <c:pt idx="302">
                  <c:v>26</c:v>
                </c:pt>
                <c:pt idx="303">
                  <c:v>26</c:v>
                </c:pt>
                <c:pt idx="304">
                  <c:v>26</c:v>
                </c:pt>
                <c:pt idx="305">
                  <c:v>26</c:v>
                </c:pt>
                <c:pt idx="306">
                  <c:v>26</c:v>
                </c:pt>
                <c:pt idx="307">
                  <c:v>26</c:v>
                </c:pt>
                <c:pt idx="308">
                  <c:v>26</c:v>
                </c:pt>
                <c:pt idx="309">
                  <c:v>26</c:v>
                </c:pt>
                <c:pt idx="310">
                  <c:v>26</c:v>
                </c:pt>
                <c:pt idx="311">
                  <c:v>27</c:v>
                </c:pt>
                <c:pt idx="312">
                  <c:v>27</c:v>
                </c:pt>
                <c:pt idx="313">
                  <c:v>27</c:v>
                </c:pt>
                <c:pt idx="314">
                  <c:v>27</c:v>
                </c:pt>
                <c:pt idx="315">
                  <c:v>27</c:v>
                </c:pt>
                <c:pt idx="316">
                  <c:v>27</c:v>
                </c:pt>
                <c:pt idx="317">
                  <c:v>27</c:v>
                </c:pt>
                <c:pt idx="318">
                  <c:v>27</c:v>
                </c:pt>
                <c:pt idx="319">
                  <c:v>27</c:v>
                </c:pt>
                <c:pt idx="320">
                  <c:v>27</c:v>
                </c:pt>
                <c:pt idx="321">
                  <c:v>27</c:v>
                </c:pt>
                <c:pt idx="322">
                  <c:v>27</c:v>
                </c:pt>
                <c:pt idx="323">
                  <c:v>27</c:v>
                </c:pt>
                <c:pt idx="324">
                  <c:v>27</c:v>
                </c:pt>
                <c:pt idx="325">
                  <c:v>27</c:v>
                </c:pt>
                <c:pt idx="326">
                  <c:v>27</c:v>
                </c:pt>
                <c:pt idx="327">
                  <c:v>27</c:v>
                </c:pt>
                <c:pt idx="328">
                  <c:v>27</c:v>
                </c:pt>
                <c:pt idx="329">
                  <c:v>27</c:v>
                </c:pt>
                <c:pt idx="330">
                  <c:v>27</c:v>
                </c:pt>
                <c:pt idx="331">
                  <c:v>28</c:v>
                </c:pt>
                <c:pt idx="332">
                  <c:v>28</c:v>
                </c:pt>
                <c:pt idx="333">
                  <c:v>28</c:v>
                </c:pt>
                <c:pt idx="334">
                  <c:v>28</c:v>
                </c:pt>
                <c:pt idx="335">
                  <c:v>28</c:v>
                </c:pt>
                <c:pt idx="336">
                  <c:v>28</c:v>
                </c:pt>
                <c:pt idx="337">
                  <c:v>28</c:v>
                </c:pt>
                <c:pt idx="338">
                  <c:v>28</c:v>
                </c:pt>
                <c:pt idx="339">
                  <c:v>29</c:v>
                </c:pt>
                <c:pt idx="340">
                  <c:v>29</c:v>
                </c:pt>
                <c:pt idx="341">
                  <c:v>29</c:v>
                </c:pt>
                <c:pt idx="342">
                  <c:v>29</c:v>
                </c:pt>
                <c:pt idx="343">
                  <c:v>29</c:v>
                </c:pt>
                <c:pt idx="344">
                  <c:v>29</c:v>
                </c:pt>
                <c:pt idx="345">
                  <c:v>29</c:v>
                </c:pt>
                <c:pt idx="346">
                  <c:v>29</c:v>
                </c:pt>
                <c:pt idx="347">
                  <c:v>29</c:v>
                </c:pt>
                <c:pt idx="348">
                  <c:v>29</c:v>
                </c:pt>
                <c:pt idx="349">
                  <c:v>29</c:v>
                </c:pt>
                <c:pt idx="350">
                  <c:v>30</c:v>
                </c:pt>
                <c:pt idx="351">
                  <c:v>30</c:v>
                </c:pt>
                <c:pt idx="352">
                  <c:v>30</c:v>
                </c:pt>
                <c:pt idx="353">
                  <c:v>30</c:v>
                </c:pt>
                <c:pt idx="354">
                  <c:v>30</c:v>
                </c:pt>
                <c:pt idx="355">
                  <c:v>30</c:v>
                </c:pt>
                <c:pt idx="356">
                  <c:v>30</c:v>
                </c:pt>
                <c:pt idx="357">
                  <c:v>30</c:v>
                </c:pt>
                <c:pt idx="358">
                  <c:v>30</c:v>
                </c:pt>
                <c:pt idx="359">
                  <c:v>30</c:v>
                </c:pt>
                <c:pt idx="360">
                  <c:v>30</c:v>
                </c:pt>
                <c:pt idx="361">
                  <c:v>30</c:v>
                </c:pt>
                <c:pt idx="362">
                  <c:v>30</c:v>
                </c:pt>
                <c:pt idx="363">
                  <c:v>30</c:v>
                </c:pt>
                <c:pt idx="364">
                  <c:v>30</c:v>
                </c:pt>
                <c:pt idx="365">
                  <c:v>30</c:v>
                </c:pt>
                <c:pt idx="366">
                  <c:v>30</c:v>
                </c:pt>
                <c:pt idx="367">
                  <c:v>30</c:v>
                </c:pt>
                <c:pt idx="368">
                  <c:v>30</c:v>
                </c:pt>
                <c:pt idx="369">
                  <c:v>30</c:v>
                </c:pt>
                <c:pt idx="370">
                  <c:v>30</c:v>
                </c:pt>
                <c:pt idx="371">
                  <c:v>30</c:v>
                </c:pt>
                <c:pt idx="372">
                  <c:v>31</c:v>
                </c:pt>
                <c:pt idx="373">
                  <c:v>31</c:v>
                </c:pt>
                <c:pt idx="374">
                  <c:v>31</c:v>
                </c:pt>
                <c:pt idx="375">
                  <c:v>31</c:v>
                </c:pt>
                <c:pt idx="376">
                  <c:v>31</c:v>
                </c:pt>
                <c:pt idx="377">
                  <c:v>31</c:v>
                </c:pt>
                <c:pt idx="378">
                  <c:v>31</c:v>
                </c:pt>
                <c:pt idx="379">
                  <c:v>31</c:v>
                </c:pt>
                <c:pt idx="380">
                  <c:v>31</c:v>
                </c:pt>
                <c:pt idx="381">
                  <c:v>31</c:v>
                </c:pt>
                <c:pt idx="382">
                  <c:v>31</c:v>
                </c:pt>
                <c:pt idx="383">
                  <c:v>31</c:v>
                </c:pt>
                <c:pt idx="384">
                  <c:v>31</c:v>
                </c:pt>
                <c:pt idx="385">
                  <c:v>31</c:v>
                </c:pt>
                <c:pt idx="386">
                  <c:v>31</c:v>
                </c:pt>
                <c:pt idx="387">
                  <c:v>31</c:v>
                </c:pt>
                <c:pt idx="388">
                  <c:v>31</c:v>
                </c:pt>
                <c:pt idx="389">
                  <c:v>31</c:v>
                </c:pt>
                <c:pt idx="390">
                  <c:v>31</c:v>
                </c:pt>
                <c:pt idx="391">
                  <c:v>31</c:v>
                </c:pt>
                <c:pt idx="392">
                  <c:v>31</c:v>
                </c:pt>
                <c:pt idx="393">
                  <c:v>31</c:v>
                </c:pt>
                <c:pt idx="394">
                  <c:v>31</c:v>
                </c:pt>
                <c:pt idx="395">
                  <c:v>31</c:v>
                </c:pt>
                <c:pt idx="396">
                  <c:v>31</c:v>
                </c:pt>
                <c:pt idx="397">
                  <c:v>31</c:v>
                </c:pt>
                <c:pt idx="398">
                  <c:v>31</c:v>
                </c:pt>
                <c:pt idx="399">
                  <c:v>31</c:v>
                </c:pt>
                <c:pt idx="400">
                  <c:v>31</c:v>
                </c:pt>
                <c:pt idx="401">
                  <c:v>31</c:v>
                </c:pt>
                <c:pt idx="402">
                  <c:v>31</c:v>
                </c:pt>
                <c:pt idx="403">
                  <c:v>31</c:v>
                </c:pt>
                <c:pt idx="404">
                  <c:v>31</c:v>
                </c:pt>
                <c:pt idx="405">
                  <c:v>31</c:v>
                </c:pt>
                <c:pt idx="406">
                  <c:v>31</c:v>
                </c:pt>
                <c:pt idx="407">
                  <c:v>31</c:v>
                </c:pt>
                <c:pt idx="408">
                  <c:v>31</c:v>
                </c:pt>
                <c:pt idx="409">
                  <c:v>31</c:v>
                </c:pt>
                <c:pt idx="410">
                  <c:v>31</c:v>
                </c:pt>
                <c:pt idx="411">
                  <c:v>31</c:v>
                </c:pt>
                <c:pt idx="412">
                  <c:v>31</c:v>
                </c:pt>
                <c:pt idx="413">
                  <c:v>31</c:v>
                </c:pt>
                <c:pt idx="414">
                  <c:v>31</c:v>
                </c:pt>
                <c:pt idx="415">
                  <c:v>31</c:v>
                </c:pt>
                <c:pt idx="416">
                  <c:v>31</c:v>
                </c:pt>
                <c:pt idx="417">
                  <c:v>31</c:v>
                </c:pt>
                <c:pt idx="418">
                  <c:v>31</c:v>
                </c:pt>
                <c:pt idx="419">
                  <c:v>31</c:v>
                </c:pt>
                <c:pt idx="420">
                  <c:v>31</c:v>
                </c:pt>
                <c:pt idx="421">
                  <c:v>31</c:v>
                </c:pt>
                <c:pt idx="422">
                  <c:v>31</c:v>
                </c:pt>
                <c:pt idx="423">
                  <c:v>31</c:v>
                </c:pt>
                <c:pt idx="424">
                  <c:v>32</c:v>
                </c:pt>
                <c:pt idx="425">
                  <c:v>32</c:v>
                </c:pt>
                <c:pt idx="426">
                  <c:v>32</c:v>
                </c:pt>
                <c:pt idx="427">
                  <c:v>32</c:v>
                </c:pt>
                <c:pt idx="428">
                  <c:v>32</c:v>
                </c:pt>
                <c:pt idx="429">
                  <c:v>32</c:v>
                </c:pt>
                <c:pt idx="430">
                  <c:v>33</c:v>
                </c:pt>
                <c:pt idx="431">
                  <c:v>33</c:v>
                </c:pt>
                <c:pt idx="432">
                  <c:v>33</c:v>
                </c:pt>
                <c:pt idx="433">
                  <c:v>33</c:v>
                </c:pt>
                <c:pt idx="434">
                  <c:v>33</c:v>
                </c:pt>
                <c:pt idx="435">
                  <c:v>34</c:v>
                </c:pt>
                <c:pt idx="436">
                  <c:v>34</c:v>
                </c:pt>
                <c:pt idx="437">
                  <c:v>34</c:v>
                </c:pt>
                <c:pt idx="438">
                  <c:v>34</c:v>
                </c:pt>
                <c:pt idx="439">
                  <c:v>34</c:v>
                </c:pt>
                <c:pt idx="440">
                  <c:v>34</c:v>
                </c:pt>
                <c:pt idx="441">
                  <c:v>34</c:v>
                </c:pt>
                <c:pt idx="442">
                  <c:v>34</c:v>
                </c:pt>
                <c:pt idx="443">
                  <c:v>34</c:v>
                </c:pt>
                <c:pt idx="444">
                  <c:v>34</c:v>
                </c:pt>
                <c:pt idx="445">
                  <c:v>34</c:v>
                </c:pt>
                <c:pt idx="446">
                  <c:v>34</c:v>
                </c:pt>
                <c:pt idx="447">
                  <c:v>35</c:v>
                </c:pt>
                <c:pt idx="448">
                  <c:v>35</c:v>
                </c:pt>
                <c:pt idx="449">
                  <c:v>35</c:v>
                </c:pt>
                <c:pt idx="450">
                  <c:v>35</c:v>
                </c:pt>
                <c:pt idx="451">
                  <c:v>35</c:v>
                </c:pt>
                <c:pt idx="452">
                  <c:v>35</c:v>
                </c:pt>
                <c:pt idx="453">
                  <c:v>35</c:v>
                </c:pt>
                <c:pt idx="454">
                  <c:v>35</c:v>
                </c:pt>
                <c:pt idx="455">
                  <c:v>35</c:v>
                </c:pt>
                <c:pt idx="456">
                  <c:v>35</c:v>
                </c:pt>
                <c:pt idx="457">
                  <c:v>35</c:v>
                </c:pt>
                <c:pt idx="458">
                  <c:v>35</c:v>
                </c:pt>
                <c:pt idx="459">
                  <c:v>35</c:v>
                </c:pt>
                <c:pt idx="460">
                  <c:v>35</c:v>
                </c:pt>
                <c:pt idx="461">
                  <c:v>35</c:v>
                </c:pt>
                <c:pt idx="462">
                  <c:v>35</c:v>
                </c:pt>
                <c:pt idx="463">
                  <c:v>35</c:v>
                </c:pt>
                <c:pt idx="464">
                  <c:v>35</c:v>
                </c:pt>
                <c:pt idx="465">
                  <c:v>35</c:v>
                </c:pt>
                <c:pt idx="466">
                  <c:v>35</c:v>
                </c:pt>
                <c:pt idx="467">
                  <c:v>35</c:v>
                </c:pt>
                <c:pt idx="468">
                  <c:v>35</c:v>
                </c:pt>
                <c:pt idx="469">
                  <c:v>35</c:v>
                </c:pt>
                <c:pt idx="470">
                  <c:v>35</c:v>
                </c:pt>
                <c:pt idx="471">
                  <c:v>35</c:v>
                </c:pt>
                <c:pt idx="472">
                  <c:v>35</c:v>
                </c:pt>
                <c:pt idx="473">
                  <c:v>35</c:v>
                </c:pt>
                <c:pt idx="474">
                  <c:v>35</c:v>
                </c:pt>
                <c:pt idx="475">
                  <c:v>35</c:v>
                </c:pt>
                <c:pt idx="476">
                  <c:v>35</c:v>
                </c:pt>
                <c:pt idx="477">
                  <c:v>35</c:v>
                </c:pt>
                <c:pt idx="478">
                  <c:v>35</c:v>
                </c:pt>
                <c:pt idx="479">
                  <c:v>35</c:v>
                </c:pt>
                <c:pt idx="480">
                  <c:v>35</c:v>
                </c:pt>
                <c:pt idx="481">
                  <c:v>35</c:v>
                </c:pt>
                <c:pt idx="482">
                  <c:v>35</c:v>
                </c:pt>
                <c:pt idx="483">
                  <c:v>35</c:v>
                </c:pt>
                <c:pt idx="484">
                  <c:v>35</c:v>
                </c:pt>
                <c:pt idx="485">
                  <c:v>35</c:v>
                </c:pt>
                <c:pt idx="486">
                  <c:v>35</c:v>
                </c:pt>
                <c:pt idx="487">
                  <c:v>35</c:v>
                </c:pt>
                <c:pt idx="488">
                  <c:v>35</c:v>
                </c:pt>
                <c:pt idx="489">
                  <c:v>35</c:v>
                </c:pt>
                <c:pt idx="490">
                  <c:v>35</c:v>
                </c:pt>
                <c:pt idx="491">
                  <c:v>35</c:v>
                </c:pt>
                <c:pt idx="492">
                  <c:v>35</c:v>
                </c:pt>
                <c:pt idx="493">
                  <c:v>35</c:v>
                </c:pt>
                <c:pt idx="494">
                  <c:v>35</c:v>
                </c:pt>
                <c:pt idx="495">
                  <c:v>35</c:v>
                </c:pt>
                <c:pt idx="496">
                  <c:v>35</c:v>
                </c:pt>
                <c:pt idx="497">
                  <c:v>35</c:v>
                </c:pt>
                <c:pt idx="498">
                  <c:v>35</c:v>
                </c:pt>
                <c:pt idx="499">
                  <c:v>35</c:v>
                </c:pt>
                <c:pt idx="500">
                  <c:v>35</c:v>
                </c:pt>
                <c:pt idx="501">
                  <c:v>36</c:v>
                </c:pt>
                <c:pt idx="502">
                  <c:v>36</c:v>
                </c:pt>
                <c:pt idx="503">
                  <c:v>36</c:v>
                </c:pt>
                <c:pt idx="504">
                  <c:v>36</c:v>
                </c:pt>
                <c:pt idx="505">
                  <c:v>36</c:v>
                </c:pt>
                <c:pt idx="506">
                  <c:v>36</c:v>
                </c:pt>
                <c:pt idx="507">
                  <c:v>36</c:v>
                </c:pt>
                <c:pt idx="508">
                  <c:v>36</c:v>
                </c:pt>
                <c:pt idx="509">
                  <c:v>36</c:v>
                </c:pt>
                <c:pt idx="510">
                  <c:v>36</c:v>
                </c:pt>
                <c:pt idx="511">
                  <c:v>36</c:v>
                </c:pt>
                <c:pt idx="512">
                  <c:v>36</c:v>
                </c:pt>
                <c:pt idx="513">
                  <c:v>36</c:v>
                </c:pt>
                <c:pt idx="514">
                  <c:v>36</c:v>
                </c:pt>
                <c:pt idx="515">
                  <c:v>36</c:v>
                </c:pt>
                <c:pt idx="516">
                  <c:v>36</c:v>
                </c:pt>
                <c:pt idx="517">
                  <c:v>36</c:v>
                </c:pt>
                <c:pt idx="518">
                  <c:v>36</c:v>
                </c:pt>
                <c:pt idx="519">
                  <c:v>36</c:v>
                </c:pt>
                <c:pt idx="520">
                  <c:v>36</c:v>
                </c:pt>
                <c:pt idx="521">
                  <c:v>37</c:v>
                </c:pt>
                <c:pt idx="522">
                  <c:v>37</c:v>
                </c:pt>
                <c:pt idx="523">
                  <c:v>38</c:v>
                </c:pt>
                <c:pt idx="524">
                  <c:v>38</c:v>
                </c:pt>
                <c:pt idx="525">
                  <c:v>38</c:v>
                </c:pt>
                <c:pt idx="526">
                  <c:v>38</c:v>
                </c:pt>
                <c:pt idx="527">
                  <c:v>38</c:v>
                </c:pt>
                <c:pt idx="528">
                  <c:v>38</c:v>
                </c:pt>
                <c:pt idx="529">
                  <c:v>38</c:v>
                </c:pt>
                <c:pt idx="530">
                  <c:v>38</c:v>
                </c:pt>
                <c:pt idx="531">
                  <c:v>39</c:v>
                </c:pt>
                <c:pt idx="532">
                  <c:v>39</c:v>
                </c:pt>
                <c:pt idx="533">
                  <c:v>39</c:v>
                </c:pt>
                <c:pt idx="534">
                  <c:v>39</c:v>
                </c:pt>
                <c:pt idx="535">
                  <c:v>39</c:v>
                </c:pt>
                <c:pt idx="536">
                  <c:v>39</c:v>
                </c:pt>
                <c:pt idx="537">
                  <c:v>39</c:v>
                </c:pt>
                <c:pt idx="538">
                  <c:v>39</c:v>
                </c:pt>
                <c:pt idx="539">
                  <c:v>39</c:v>
                </c:pt>
                <c:pt idx="540">
                  <c:v>39</c:v>
                </c:pt>
                <c:pt idx="541">
                  <c:v>39</c:v>
                </c:pt>
                <c:pt idx="542">
                  <c:v>39</c:v>
                </c:pt>
                <c:pt idx="543">
                  <c:v>39</c:v>
                </c:pt>
                <c:pt idx="544">
                  <c:v>39</c:v>
                </c:pt>
                <c:pt idx="545">
                  <c:v>39</c:v>
                </c:pt>
                <c:pt idx="546">
                  <c:v>39</c:v>
                </c:pt>
                <c:pt idx="547">
                  <c:v>39</c:v>
                </c:pt>
                <c:pt idx="548">
                  <c:v>39</c:v>
                </c:pt>
                <c:pt idx="549">
                  <c:v>39</c:v>
                </c:pt>
                <c:pt idx="550">
                  <c:v>39</c:v>
                </c:pt>
                <c:pt idx="551">
                  <c:v>39</c:v>
                </c:pt>
                <c:pt idx="552">
                  <c:v>39</c:v>
                </c:pt>
                <c:pt idx="553">
                  <c:v>39</c:v>
                </c:pt>
                <c:pt idx="554">
                  <c:v>39</c:v>
                </c:pt>
                <c:pt idx="555">
                  <c:v>39</c:v>
                </c:pt>
                <c:pt idx="556">
                  <c:v>39</c:v>
                </c:pt>
                <c:pt idx="557">
                  <c:v>39</c:v>
                </c:pt>
                <c:pt idx="558">
                  <c:v>39</c:v>
                </c:pt>
                <c:pt idx="559">
                  <c:v>39</c:v>
                </c:pt>
                <c:pt idx="560">
                  <c:v>39</c:v>
                </c:pt>
                <c:pt idx="561">
                  <c:v>39</c:v>
                </c:pt>
                <c:pt idx="562">
                  <c:v>39</c:v>
                </c:pt>
                <c:pt idx="563">
                  <c:v>39</c:v>
                </c:pt>
                <c:pt idx="564">
                  <c:v>39</c:v>
                </c:pt>
                <c:pt idx="565">
                  <c:v>39</c:v>
                </c:pt>
                <c:pt idx="566">
                  <c:v>39</c:v>
                </c:pt>
                <c:pt idx="567">
                  <c:v>39</c:v>
                </c:pt>
                <c:pt idx="568">
                  <c:v>39</c:v>
                </c:pt>
                <c:pt idx="569">
                  <c:v>39</c:v>
                </c:pt>
                <c:pt idx="570">
                  <c:v>39</c:v>
                </c:pt>
                <c:pt idx="571">
                  <c:v>39</c:v>
                </c:pt>
                <c:pt idx="572">
                  <c:v>39</c:v>
                </c:pt>
                <c:pt idx="573">
                  <c:v>39</c:v>
                </c:pt>
                <c:pt idx="574">
                  <c:v>40</c:v>
                </c:pt>
                <c:pt idx="575">
                  <c:v>40</c:v>
                </c:pt>
                <c:pt idx="576">
                  <c:v>40</c:v>
                </c:pt>
                <c:pt idx="577">
                  <c:v>40</c:v>
                </c:pt>
                <c:pt idx="578">
                  <c:v>40</c:v>
                </c:pt>
                <c:pt idx="579">
                  <c:v>40</c:v>
                </c:pt>
                <c:pt idx="580">
                  <c:v>41</c:v>
                </c:pt>
                <c:pt idx="581">
                  <c:v>41</c:v>
                </c:pt>
                <c:pt idx="582">
                  <c:v>41</c:v>
                </c:pt>
                <c:pt idx="583">
                  <c:v>41</c:v>
                </c:pt>
                <c:pt idx="584">
                  <c:v>41</c:v>
                </c:pt>
                <c:pt idx="585">
                  <c:v>41</c:v>
                </c:pt>
                <c:pt idx="586">
                  <c:v>41</c:v>
                </c:pt>
                <c:pt idx="587">
                  <c:v>41</c:v>
                </c:pt>
                <c:pt idx="588">
                  <c:v>41</c:v>
                </c:pt>
                <c:pt idx="589">
                  <c:v>41</c:v>
                </c:pt>
                <c:pt idx="590">
                  <c:v>41</c:v>
                </c:pt>
                <c:pt idx="591">
                  <c:v>41</c:v>
                </c:pt>
                <c:pt idx="592">
                  <c:v>41</c:v>
                </c:pt>
                <c:pt idx="593">
                  <c:v>41</c:v>
                </c:pt>
                <c:pt idx="594">
                  <c:v>41</c:v>
                </c:pt>
                <c:pt idx="595">
                  <c:v>41</c:v>
                </c:pt>
                <c:pt idx="596">
                  <c:v>41</c:v>
                </c:pt>
                <c:pt idx="597">
                  <c:v>41</c:v>
                </c:pt>
                <c:pt idx="598">
                  <c:v>42</c:v>
                </c:pt>
                <c:pt idx="599">
                  <c:v>42</c:v>
                </c:pt>
                <c:pt idx="600">
                  <c:v>42</c:v>
                </c:pt>
                <c:pt idx="601">
                  <c:v>42</c:v>
                </c:pt>
                <c:pt idx="602">
                  <c:v>42</c:v>
                </c:pt>
                <c:pt idx="603">
                  <c:v>42</c:v>
                </c:pt>
                <c:pt idx="604">
                  <c:v>42</c:v>
                </c:pt>
                <c:pt idx="605">
                  <c:v>42</c:v>
                </c:pt>
                <c:pt idx="606">
                  <c:v>42</c:v>
                </c:pt>
                <c:pt idx="607">
                  <c:v>42</c:v>
                </c:pt>
                <c:pt idx="608">
                  <c:v>42</c:v>
                </c:pt>
                <c:pt idx="609">
                  <c:v>42</c:v>
                </c:pt>
                <c:pt idx="610">
                  <c:v>42</c:v>
                </c:pt>
                <c:pt idx="611">
                  <c:v>42</c:v>
                </c:pt>
                <c:pt idx="612">
                  <c:v>42</c:v>
                </c:pt>
                <c:pt idx="613">
                  <c:v>42</c:v>
                </c:pt>
                <c:pt idx="614">
                  <c:v>42</c:v>
                </c:pt>
                <c:pt idx="615">
                  <c:v>42</c:v>
                </c:pt>
                <c:pt idx="616">
                  <c:v>42</c:v>
                </c:pt>
                <c:pt idx="617">
                  <c:v>42</c:v>
                </c:pt>
                <c:pt idx="618">
                  <c:v>42</c:v>
                </c:pt>
                <c:pt idx="619">
                  <c:v>42</c:v>
                </c:pt>
                <c:pt idx="620">
                  <c:v>42</c:v>
                </c:pt>
                <c:pt idx="621">
                  <c:v>42</c:v>
                </c:pt>
                <c:pt idx="622">
                  <c:v>42</c:v>
                </c:pt>
                <c:pt idx="623">
                  <c:v>42</c:v>
                </c:pt>
                <c:pt idx="624">
                  <c:v>42</c:v>
                </c:pt>
                <c:pt idx="625">
                  <c:v>42</c:v>
                </c:pt>
                <c:pt idx="626">
                  <c:v>42</c:v>
                </c:pt>
                <c:pt idx="627">
                  <c:v>42</c:v>
                </c:pt>
                <c:pt idx="628">
                  <c:v>42</c:v>
                </c:pt>
                <c:pt idx="629">
                  <c:v>42</c:v>
                </c:pt>
                <c:pt idx="630">
                  <c:v>42</c:v>
                </c:pt>
                <c:pt idx="631">
                  <c:v>42</c:v>
                </c:pt>
                <c:pt idx="632">
                  <c:v>42</c:v>
                </c:pt>
                <c:pt idx="633">
                  <c:v>42</c:v>
                </c:pt>
                <c:pt idx="634">
                  <c:v>42</c:v>
                </c:pt>
                <c:pt idx="635">
                  <c:v>42</c:v>
                </c:pt>
                <c:pt idx="636">
                  <c:v>42</c:v>
                </c:pt>
                <c:pt idx="637">
                  <c:v>42</c:v>
                </c:pt>
                <c:pt idx="638">
                  <c:v>42</c:v>
                </c:pt>
                <c:pt idx="639">
                  <c:v>42</c:v>
                </c:pt>
                <c:pt idx="640">
                  <c:v>42</c:v>
                </c:pt>
                <c:pt idx="641">
                  <c:v>42</c:v>
                </c:pt>
                <c:pt idx="642">
                  <c:v>42</c:v>
                </c:pt>
                <c:pt idx="643">
                  <c:v>42</c:v>
                </c:pt>
                <c:pt idx="644">
                  <c:v>42</c:v>
                </c:pt>
                <c:pt idx="645">
                  <c:v>42</c:v>
                </c:pt>
                <c:pt idx="646">
                  <c:v>42</c:v>
                </c:pt>
                <c:pt idx="647">
                  <c:v>42</c:v>
                </c:pt>
                <c:pt idx="648">
                  <c:v>42</c:v>
                </c:pt>
                <c:pt idx="649">
                  <c:v>43</c:v>
                </c:pt>
                <c:pt idx="650">
                  <c:v>43</c:v>
                </c:pt>
                <c:pt idx="651">
                  <c:v>43</c:v>
                </c:pt>
                <c:pt idx="652">
                  <c:v>43</c:v>
                </c:pt>
                <c:pt idx="653">
                  <c:v>43</c:v>
                </c:pt>
                <c:pt idx="654">
                  <c:v>43</c:v>
                </c:pt>
                <c:pt idx="655">
                  <c:v>43</c:v>
                </c:pt>
                <c:pt idx="656">
                  <c:v>43</c:v>
                </c:pt>
                <c:pt idx="657">
                  <c:v>43</c:v>
                </c:pt>
                <c:pt idx="658">
                  <c:v>43</c:v>
                </c:pt>
                <c:pt idx="659">
                  <c:v>43</c:v>
                </c:pt>
                <c:pt idx="660">
                  <c:v>43</c:v>
                </c:pt>
                <c:pt idx="661">
                  <c:v>43</c:v>
                </c:pt>
                <c:pt idx="662">
                  <c:v>43</c:v>
                </c:pt>
                <c:pt idx="663">
                  <c:v>43</c:v>
                </c:pt>
                <c:pt idx="664">
                  <c:v>43</c:v>
                </c:pt>
                <c:pt idx="665">
                  <c:v>43</c:v>
                </c:pt>
                <c:pt idx="666">
                  <c:v>43</c:v>
                </c:pt>
                <c:pt idx="667">
                  <c:v>43</c:v>
                </c:pt>
                <c:pt idx="668">
                  <c:v>43</c:v>
                </c:pt>
                <c:pt idx="669">
                  <c:v>43</c:v>
                </c:pt>
                <c:pt idx="670">
                  <c:v>43</c:v>
                </c:pt>
                <c:pt idx="671">
                  <c:v>43</c:v>
                </c:pt>
                <c:pt idx="672">
                  <c:v>43</c:v>
                </c:pt>
                <c:pt idx="673">
                  <c:v>43</c:v>
                </c:pt>
                <c:pt idx="674">
                  <c:v>43</c:v>
                </c:pt>
                <c:pt idx="675">
                  <c:v>43</c:v>
                </c:pt>
                <c:pt idx="676">
                  <c:v>43</c:v>
                </c:pt>
                <c:pt idx="677">
                  <c:v>43</c:v>
                </c:pt>
                <c:pt idx="678">
                  <c:v>43</c:v>
                </c:pt>
                <c:pt idx="679">
                  <c:v>43</c:v>
                </c:pt>
                <c:pt idx="680">
                  <c:v>43</c:v>
                </c:pt>
                <c:pt idx="681">
                  <c:v>43</c:v>
                </c:pt>
                <c:pt idx="682">
                  <c:v>43</c:v>
                </c:pt>
                <c:pt idx="683">
                  <c:v>43</c:v>
                </c:pt>
                <c:pt idx="684">
                  <c:v>43</c:v>
                </c:pt>
                <c:pt idx="685">
                  <c:v>43</c:v>
                </c:pt>
                <c:pt idx="686">
                  <c:v>43</c:v>
                </c:pt>
                <c:pt idx="687">
                  <c:v>43</c:v>
                </c:pt>
                <c:pt idx="688">
                  <c:v>43</c:v>
                </c:pt>
                <c:pt idx="689">
                  <c:v>43</c:v>
                </c:pt>
                <c:pt idx="690">
                  <c:v>43</c:v>
                </c:pt>
                <c:pt idx="691">
                  <c:v>43</c:v>
                </c:pt>
                <c:pt idx="692">
                  <c:v>43</c:v>
                </c:pt>
                <c:pt idx="693">
                  <c:v>43</c:v>
                </c:pt>
                <c:pt idx="694">
                  <c:v>43</c:v>
                </c:pt>
                <c:pt idx="695">
                  <c:v>43</c:v>
                </c:pt>
                <c:pt idx="696">
                  <c:v>43</c:v>
                </c:pt>
                <c:pt idx="697">
                  <c:v>43</c:v>
                </c:pt>
                <c:pt idx="698">
                  <c:v>43</c:v>
                </c:pt>
                <c:pt idx="699">
                  <c:v>43</c:v>
                </c:pt>
                <c:pt idx="700">
                  <c:v>43</c:v>
                </c:pt>
                <c:pt idx="701">
                  <c:v>43</c:v>
                </c:pt>
                <c:pt idx="702">
                  <c:v>43</c:v>
                </c:pt>
                <c:pt idx="703">
                  <c:v>43</c:v>
                </c:pt>
                <c:pt idx="704">
                  <c:v>43</c:v>
                </c:pt>
                <c:pt idx="705">
                  <c:v>43</c:v>
                </c:pt>
                <c:pt idx="706">
                  <c:v>43</c:v>
                </c:pt>
                <c:pt idx="707">
                  <c:v>43</c:v>
                </c:pt>
                <c:pt idx="708">
                  <c:v>43</c:v>
                </c:pt>
                <c:pt idx="709">
                  <c:v>43</c:v>
                </c:pt>
                <c:pt idx="710">
                  <c:v>43</c:v>
                </c:pt>
                <c:pt idx="711">
                  <c:v>43</c:v>
                </c:pt>
                <c:pt idx="712">
                  <c:v>43</c:v>
                </c:pt>
                <c:pt idx="713">
                  <c:v>43</c:v>
                </c:pt>
                <c:pt idx="714">
                  <c:v>43</c:v>
                </c:pt>
                <c:pt idx="715">
                  <c:v>43</c:v>
                </c:pt>
                <c:pt idx="716">
                  <c:v>43</c:v>
                </c:pt>
                <c:pt idx="717">
                  <c:v>43</c:v>
                </c:pt>
                <c:pt idx="718">
                  <c:v>43</c:v>
                </c:pt>
                <c:pt idx="719">
                  <c:v>43</c:v>
                </c:pt>
                <c:pt idx="720">
                  <c:v>43</c:v>
                </c:pt>
                <c:pt idx="721">
                  <c:v>43</c:v>
                </c:pt>
                <c:pt idx="722">
                  <c:v>43</c:v>
                </c:pt>
                <c:pt idx="723">
                  <c:v>43</c:v>
                </c:pt>
                <c:pt idx="724">
                  <c:v>43</c:v>
                </c:pt>
                <c:pt idx="725">
                  <c:v>43</c:v>
                </c:pt>
                <c:pt idx="726">
                  <c:v>43</c:v>
                </c:pt>
                <c:pt idx="727">
                  <c:v>43</c:v>
                </c:pt>
                <c:pt idx="728">
                  <c:v>43</c:v>
                </c:pt>
                <c:pt idx="729">
                  <c:v>43</c:v>
                </c:pt>
                <c:pt idx="730">
                  <c:v>43</c:v>
                </c:pt>
                <c:pt idx="731">
                  <c:v>43</c:v>
                </c:pt>
                <c:pt idx="732">
                  <c:v>43</c:v>
                </c:pt>
                <c:pt idx="733">
                  <c:v>43</c:v>
                </c:pt>
                <c:pt idx="734">
                  <c:v>43</c:v>
                </c:pt>
                <c:pt idx="735">
                  <c:v>43</c:v>
                </c:pt>
                <c:pt idx="736">
                  <c:v>43</c:v>
                </c:pt>
                <c:pt idx="737">
                  <c:v>43</c:v>
                </c:pt>
                <c:pt idx="738">
                  <c:v>43</c:v>
                </c:pt>
                <c:pt idx="739">
                  <c:v>43</c:v>
                </c:pt>
                <c:pt idx="740">
                  <c:v>43</c:v>
                </c:pt>
                <c:pt idx="741">
                  <c:v>43</c:v>
                </c:pt>
                <c:pt idx="742">
                  <c:v>43</c:v>
                </c:pt>
                <c:pt idx="743">
                  <c:v>43</c:v>
                </c:pt>
                <c:pt idx="744">
                  <c:v>43</c:v>
                </c:pt>
                <c:pt idx="745">
                  <c:v>43</c:v>
                </c:pt>
                <c:pt idx="746">
                  <c:v>43</c:v>
                </c:pt>
                <c:pt idx="747">
                  <c:v>43</c:v>
                </c:pt>
                <c:pt idx="748">
                  <c:v>43</c:v>
                </c:pt>
                <c:pt idx="749">
                  <c:v>43</c:v>
                </c:pt>
                <c:pt idx="750">
                  <c:v>43</c:v>
                </c:pt>
                <c:pt idx="751">
                  <c:v>43</c:v>
                </c:pt>
                <c:pt idx="752">
                  <c:v>43</c:v>
                </c:pt>
                <c:pt idx="753">
                  <c:v>43</c:v>
                </c:pt>
                <c:pt idx="754">
                  <c:v>43</c:v>
                </c:pt>
                <c:pt idx="755">
                  <c:v>43</c:v>
                </c:pt>
                <c:pt idx="756">
                  <c:v>43</c:v>
                </c:pt>
                <c:pt idx="757">
                  <c:v>43</c:v>
                </c:pt>
                <c:pt idx="758">
                  <c:v>43</c:v>
                </c:pt>
                <c:pt idx="759">
                  <c:v>43</c:v>
                </c:pt>
                <c:pt idx="760">
                  <c:v>43</c:v>
                </c:pt>
                <c:pt idx="761">
                  <c:v>43</c:v>
                </c:pt>
                <c:pt idx="762">
                  <c:v>43</c:v>
                </c:pt>
                <c:pt idx="763">
                  <c:v>43</c:v>
                </c:pt>
                <c:pt idx="764">
                  <c:v>43</c:v>
                </c:pt>
                <c:pt idx="765">
                  <c:v>43</c:v>
                </c:pt>
                <c:pt idx="766">
                  <c:v>43</c:v>
                </c:pt>
                <c:pt idx="767">
                  <c:v>43</c:v>
                </c:pt>
                <c:pt idx="768">
                  <c:v>43</c:v>
                </c:pt>
                <c:pt idx="769">
                  <c:v>43</c:v>
                </c:pt>
                <c:pt idx="770">
                  <c:v>43</c:v>
                </c:pt>
                <c:pt idx="771">
                  <c:v>43</c:v>
                </c:pt>
                <c:pt idx="772">
                  <c:v>43</c:v>
                </c:pt>
                <c:pt idx="773">
                  <c:v>43</c:v>
                </c:pt>
                <c:pt idx="774">
                  <c:v>43</c:v>
                </c:pt>
                <c:pt idx="775">
                  <c:v>44</c:v>
                </c:pt>
                <c:pt idx="776">
                  <c:v>44</c:v>
                </c:pt>
                <c:pt idx="777">
                  <c:v>44</c:v>
                </c:pt>
                <c:pt idx="778">
                  <c:v>44</c:v>
                </c:pt>
                <c:pt idx="779">
                  <c:v>44</c:v>
                </c:pt>
                <c:pt idx="780">
                  <c:v>44</c:v>
                </c:pt>
                <c:pt idx="781">
                  <c:v>44</c:v>
                </c:pt>
                <c:pt idx="782">
                  <c:v>44</c:v>
                </c:pt>
                <c:pt idx="783">
                  <c:v>44</c:v>
                </c:pt>
                <c:pt idx="784">
                  <c:v>44</c:v>
                </c:pt>
                <c:pt idx="785">
                  <c:v>44</c:v>
                </c:pt>
                <c:pt idx="786">
                  <c:v>44</c:v>
                </c:pt>
                <c:pt idx="787">
                  <c:v>44</c:v>
                </c:pt>
                <c:pt idx="788">
                  <c:v>44</c:v>
                </c:pt>
                <c:pt idx="789">
                  <c:v>44</c:v>
                </c:pt>
                <c:pt idx="790">
                  <c:v>44</c:v>
                </c:pt>
                <c:pt idx="791">
                  <c:v>44</c:v>
                </c:pt>
                <c:pt idx="792">
                  <c:v>44</c:v>
                </c:pt>
                <c:pt idx="793">
                  <c:v>44</c:v>
                </c:pt>
                <c:pt idx="794">
                  <c:v>44</c:v>
                </c:pt>
                <c:pt idx="795">
                  <c:v>44</c:v>
                </c:pt>
                <c:pt idx="796">
                  <c:v>44</c:v>
                </c:pt>
                <c:pt idx="797">
                  <c:v>44</c:v>
                </c:pt>
                <c:pt idx="798">
                  <c:v>44</c:v>
                </c:pt>
                <c:pt idx="799">
                  <c:v>44</c:v>
                </c:pt>
                <c:pt idx="800">
                  <c:v>44</c:v>
                </c:pt>
                <c:pt idx="801">
                  <c:v>44</c:v>
                </c:pt>
                <c:pt idx="802">
                  <c:v>44</c:v>
                </c:pt>
                <c:pt idx="803">
                  <c:v>44</c:v>
                </c:pt>
                <c:pt idx="804">
                  <c:v>44</c:v>
                </c:pt>
                <c:pt idx="805">
                  <c:v>44</c:v>
                </c:pt>
                <c:pt idx="806">
                  <c:v>44</c:v>
                </c:pt>
                <c:pt idx="807">
                  <c:v>44</c:v>
                </c:pt>
                <c:pt idx="808">
                  <c:v>44</c:v>
                </c:pt>
                <c:pt idx="809">
                  <c:v>44</c:v>
                </c:pt>
                <c:pt idx="810">
                  <c:v>44</c:v>
                </c:pt>
                <c:pt idx="811">
                  <c:v>44</c:v>
                </c:pt>
                <c:pt idx="812">
                  <c:v>44</c:v>
                </c:pt>
                <c:pt idx="813">
                  <c:v>44</c:v>
                </c:pt>
                <c:pt idx="814">
                  <c:v>44</c:v>
                </c:pt>
                <c:pt idx="815">
                  <c:v>44</c:v>
                </c:pt>
                <c:pt idx="816">
                  <c:v>44</c:v>
                </c:pt>
                <c:pt idx="817">
                  <c:v>44</c:v>
                </c:pt>
                <c:pt idx="818">
                  <c:v>44</c:v>
                </c:pt>
                <c:pt idx="819">
                  <c:v>44</c:v>
                </c:pt>
                <c:pt idx="820">
                  <c:v>44</c:v>
                </c:pt>
                <c:pt idx="821">
                  <c:v>44</c:v>
                </c:pt>
                <c:pt idx="822">
                  <c:v>44</c:v>
                </c:pt>
                <c:pt idx="823">
                  <c:v>44</c:v>
                </c:pt>
                <c:pt idx="824">
                  <c:v>44</c:v>
                </c:pt>
                <c:pt idx="825">
                  <c:v>44</c:v>
                </c:pt>
                <c:pt idx="826">
                  <c:v>44</c:v>
                </c:pt>
                <c:pt idx="827">
                  <c:v>44</c:v>
                </c:pt>
                <c:pt idx="828">
                  <c:v>44</c:v>
                </c:pt>
                <c:pt idx="829">
                  <c:v>44</c:v>
                </c:pt>
                <c:pt idx="830">
                  <c:v>44</c:v>
                </c:pt>
                <c:pt idx="831">
                  <c:v>44</c:v>
                </c:pt>
                <c:pt idx="832">
                  <c:v>44</c:v>
                </c:pt>
                <c:pt idx="833">
                  <c:v>44</c:v>
                </c:pt>
                <c:pt idx="834">
                  <c:v>44</c:v>
                </c:pt>
                <c:pt idx="835">
                  <c:v>44</c:v>
                </c:pt>
                <c:pt idx="836">
                  <c:v>44</c:v>
                </c:pt>
                <c:pt idx="837">
                  <c:v>44</c:v>
                </c:pt>
                <c:pt idx="838">
                  <c:v>44</c:v>
                </c:pt>
                <c:pt idx="839">
                  <c:v>44</c:v>
                </c:pt>
                <c:pt idx="840">
                  <c:v>44</c:v>
                </c:pt>
                <c:pt idx="841">
                  <c:v>44</c:v>
                </c:pt>
                <c:pt idx="842">
                  <c:v>44</c:v>
                </c:pt>
                <c:pt idx="843">
                  <c:v>44</c:v>
                </c:pt>
                <c:pt idx="844">
                  <c:v>44</c:v>
                </c:pt>
                <c:pt idx="845">
                  <c:v>44</c:v>
                </c:pt>
                <c:pt idx="846">
                  <c:v>44</c:v>
                </c:pt>
                <c:pt idx="847">
                  <c:v>44</c:v>
                </c:pt>
                <c:pt idx="848">
                  <c:v>44</c:v>
                </c:pt>
                <c:pt idx="849">
                  <c:v>44</c:v>
                </c:pt>
                <c:pt idx="850">
                  <c:v>44</c:v>
                </c:pt>
                <c:pt idx="851">
                  <c:v>44</c:v>
                </c:pt>
                <c:pt idx="852">
                  <c:v>44</c:v>
                </c:pt>
                <c:pt idx="853">
                  <c:v>44</c:v>
                </c:pt>
                <c:pt idx="854">
                  <c:v>45</c:v>
                </c:pt>
                <c:pt idx="855">
                  <c:v>45</c:v>
                </c:pt>
                <c:pt idx="856">
                  <c:v>45</c:v>
                </c:pt>
                <c:pt idx="857">
                  <c:v>45</c:v>
                </c:pt>
                <c:pt idx="858">
                  <c:v>45</c:v>
                </c:pt>
                <c:pt idx="859">
                  <c:v>45</c:v>
                </c:pt>
                <c:pt idx="860">
                  <c:v>45</c:v>
                </c:pt>
                <c:pt idx="861">
                  <c:v>45</c:v>
                </c:pt>
                <c:pt idx="862">
                  <c:v>46</c:v>
                </c:pt>
                <c:pt idx="863">
                  <c:v>46</c:v>
                </c:pt>
                <c:pt idx="864">
                  <c:v>46</c:v>
                </c:pt>
                <c:pt idx="865">
                  <c:v>46</c:v>
                </c:pt>
                <c:pt idx="866">
                  <c:v>46</c:v>
                </c:pt>
                <c:pt idx="867">
                  <c:v>46</c:v>
                </c:pt>
                <c:pt idx="868">
                  <c:v>46</c:v>
                </c:pt>
                <c:pt idx="869">
                  <c:v>46</c:v>
                </c:pt>
                <c:pt idx="870">
                  <c:v>46</c:v>
                </c:pt>
                <c:pt idx="871">
                  <c:v>46</c:v>
                </c:pt>
                <c:pt idx="872">
                  <c:v>46</c:v>
                </c:pt>
                <c:pt idx="873">
                  <c:v>46</c:v>
                </c:pt>
                <c:pt idx="874">
                  <c:v>46</c:v>
                </c:pt>
                <c:pt idx="875">
                  <c:v>46</c:v>
                </c:pt>
                <c:pt idx="876">
                  <c:v>46</c:v>
                </c:pt>
                <c:pt idx="877">
                  <c:v>46</c:v>
                </c:pt>
                <c:pt idx="878">
                  <c:v>46</c:v>
                </c:pt>
                <c:pt idx="879">
                  <c:v>46</c:v>
                </c:pt>
                <c:pt idx="880">
                  <c:v>46</c:v>
                </c:pt>
                <c:pt idx="881">
                  <c:v>46</c:v>
                </c:pt>
                <c:pt idx="882">
                  <c:v>46</c:v>
                </c:pt>
                <c:pt idx="883">
                  <c:v>46</c:v>
                </c:pt>
                <c:pt idx="884">
                  <c:v>46</c:v>
                </c:pt>
                <c:pt idx="885">
                  <c:v>46</c:v>
                </c:pt>
                <c:pt idx="886">
                  <c:v>46</c:v>
                </c:pt>
                <c:pt idx="887">
                  <c:v>46</c:v>
                </c:pt>
                <c:pt idx="888">
                  <c:v>46</c:v>
                </c:pt>
                <c:pt idx="889">
                  <c:v>46</c:v>
                </c:pt>
                <c:pt idx="890">
                  <c:v>46</c:v>
                </c:pt>
                <c:pt idx="891">
                  <c:v>46</c:v>
                </c:pt>
                <c:pt idx="892">
                  <c:v>46</c:v>
                </c:pt>
                <c:pt idx="893">
                  <c:v>46</c:v>
                </c:pt>
                <c:pt idx="894">
                  <c:v>46</c:v>
                </c:pt>
                <c:pt idx="895">
                  <c:v>46</c:v>
                </c:pt>
                <c:pt idx="896">
                  <c:v>46</c:v>
                </c:pt>
                <c:pt idx="897">
                  <c:v>46</c:v>
                </c:pt>
                <c:pt idx="898">
                  <c:v>46</c:v>
                </c:pt>
                <c:pt idx="899">
                  <c:v>46</c:v>
                </c:pt>
                <c:pt idx="900">
                  <c:v>46</c:v>
                </c:pt>
                <c:pt idx="901">
                  <c:v>46</c:v>
                </c:pt>
                <c:pt idx="902">
                  <c:v>46</c:v>
                </c:pt>
                <c:pt idx="903">
                  <c:v>46</c:v>
                </c:pt>
                <c:pt idx="904">
                  <c:v>46</c:v>
                </c:pt>
                <c:pt idx="905">
                  <c:v>46</c:v>
                </c:pt>
                <c:pt idx="906">
                  <c:v>46</c:v>
                </c:pt>
                <c:pt idx="907">
                  <c:v>46</c:v>
                </c:pt>
                <c:pt idx="908">
                  <c:v>46</c:v>
                </c:pt>
                <c:pt idx="909">
                  <c:v>46</c:v>
                </c:pt>
                <c:pt idx="910">
                  <c:v>46</c:v>
                </c:pt>
                <c:pt idx="911">
                  <c:v>46</c:v>
                </c:pt>
                <c:pt idx="912">
                  <c:v>46</c:v>
                </c:pt>
                <c:pt idx="913">
                  <c:v>46</c:v>
                </c:pt>
                <c:pt idx="914">
                  <c:v>46</c:v>
                </c:pt>
                <c:pt idx="915">
                  <c:v>46</c:v>
                </c:pt>
                <c:pt idx="916">
                  <c:v>46</c:v>
                </c:pt>
                <c:pt idx="917">
                  <c:v>46</c:v>
                </c:pt>
                <c:pt idx="918">
                  <c:v>46</c:v>
                </c:pt>
                <c:pt idx="919">
                  <c:v>46</c:v>
                </c:pt>
                <c:pt idx="920">
                  <c:v>46</c:v>
                </c:pt>
                <c:pt idx="921">
                  <c:v>46</c:v>
                </c:pt>
                <c:pt idx="922">
                  <c:v>46</c:v>
                </c:pt>
                <c:pt idx="923">
                  <c:v>46</c:v>
                </c:pt>
                <c:pt idx="924">
                  <c:v>46</c:v>
                </c:pt>
                <c:pt idx="925">
                  <c:v>46</c:v>
                </c:pt>
                <c:pt idx="926">
                  <c:v>46</c:v>
                </c:pt>
                <c:pt idx="927">
                  <c:v>46</c:v>
                </c:pt>
                <c:pt idx="928">
                  <c:v>46</c:v>
                </c:pt>
                <c:pt idx="929">
                  <c:v>46</c:v>
                </c:pt>
                <c:pt idx="930">
                  <c:v>46</c:v>
                </c:pt>
                <c:pt idx="931">
                  <c:v>46</c:v>
                </c:pt>
                <c:pt idx="932">
                  <c:v>46</c:v>
                </c:pt>
                <c:pt idx="933">
                  <c:v>46</c:v>
                </c:pt>
                <c:pt idx="934">
                  <c:v>46</c:v>
                </c:pt>
                <c:pt idx="935">
                  <c:v>47</c:v>
                </c:pt>
                <c:pt idx="936">
                  <c:v>47</c:v>
                </c:pt>
                <c:pt idx="937">
                  <c:v>47</c:v>
                </c:pt>
                <c:pt idx="938">
                  <c:v>47</c:v>
                </c:pt>
                <c:pt idx="939">
                  <c:v>47</c:v>
                </c:pt>
                <c:pt idx="940">
                  <c:v>47</c:v>
                </c:pt>
                <c:pt idx="941">
                  <c:v>47</c:v>
                </c:pt>
                <c:pt idx="942">
                  <c:v>47</c:v>
                </c:pt>
                <c:pt idx="943">
                  <c:v>47</c:v>
                </c:pt>
                <c:pt idx="944">
                  <c:v>47</c:v>
                </c:pt>
                <c:pt idx="945">
                  <c:v>47</c:v>
                </c:pt>
                <c:pt idx="946">
                  <c:v>47</c:v>
                </c:pt>
                <c:pt idx="947">
                  <c:v>47</c:v>
                </c:pt>
                <c:pt idx="948">
                  <c:v>47</c:v>
                </c:pt>
                <c:pt idx="949">
                  <c:v>47</c:v>
                </c:pt>
                <c:pt idx="950">
                  <c:v>47</c:v>
                </c:pt>
                <c:pt idx="951">
                  <c:v>47</c:v>
                </c:pt>
                <c:pt idx="952">
                  <c:v>47</c:v>
                </c:pt>
                <c:pt idx="953">
                  <c:v>47</c:v>
                </c:pt>
                <c:pt idx="954">
                  <c:v>47</c:v>
                </c:pt>
                <c:pt idx="955">
                  <c:v>47</c:v>
                </c:pt>
                <c:pt idx="956">
                  <c:v>47</c:v>
                </c:pt>
                <c:pt idx="957">
                  <c:v>47</c:v>
                </c:pt>
                <c:pt idx="958">
                  <c:v>47</c:v>
                </c:pt>
                <c:pt idx="959">
                  <c:v>47</c:v>
                </c:pt>
                <c:pt idx="960">
                  <c:v>48</c:v>
                </c:pt>
                <c:pt idx="961">
                  <c:v>49</c:v>
                </c:pt>
                <c:pt idx="962">
                  <c:v>50</c:v>
                </c:pt>
                <c:pt idx="963">
                  <c:v>50</c:v>
                </c:pt>
                <c:pt idx="964">
                  <c:v>50</c:v>
                </c:pt>
                <c:pt idx="965">
                  <c:v>50</c:v>
                </c:pt>
                <c:pt idx="966">
                  <c:v>50</c:v>
                </c:pt>
                <c:pt idx="967">
                  <c:v>50</c:v>
                </c:pt>
                <c:pt idx="968">
                  <c:v>50</c:v>
                </c:pt>
                <c:pt idx="969">
                  <c:v>50</c:v>
                </c:pt>
                <c:pt idx="970">
                  <c:v>50</c:v>
                </c:pt>
                <c:pt idx="971">
                  <c:v>50</c:v>
                </c:pt>
                <c:pt idx="972">
                  <c:v>50</c:v>
                </c:pt>
                <c:pt idx="973">
                  <c:v>50</c:v>
                </c:pt>
                <c:pt idx="974">
                  <c:v>50</c:v>
                </c:pt>
                <c:pt idx="975">
                  <c:v>50</c:v>
                </c:pt>
                <c:pt idx="976">
                  <c:v>50</c:v>
                </c:pt>
                <c:pt idx="977">
                  <c:v>50</c:v>
                </c:pt>
                <c:pt idx="978">
                  <c:v>50</c:v>
                </c:pt>
                <c:pt idx="979">
                  <c:v>50</c:v>
                </c:pt>
                <c:pt idx="980">
                  <c:v>50</c:v>
                </c:pt>
                <c:pt idx="981">
                  <c:v>50</c:v>
                </c:pt>
                <c:pt idx="982">
                  <c:v>50</c:v>
                </c:pt>
                <c:pt idx="983">
                  <c:v>50</c:v>
                </c:pt>
                <c:pt idx="984">
                  <c:v>50</c:v>
                </c:pt>
                <c:pt idx="985">
                  <c:v>50</c:v>
                </c:pt>
                <c:pt idx="986">
                  <c:v>50</c:v>
                </c:pt>
                <c:pt idx="987">
                  <c:v>50</c:v>
                </c:pt>
                <c:pt idx="988">
                  <c:v>50</c:v>
                </c:pt>
                <c:pt idx="989">
                  <c:v>50</c:v>
                </c:pt>
                <c:pt idx="990">
                  <c:v>50</c:v>
                </c:pt>
                <c:pt idx="991">
                  <c:v>50</c:v>
                </c:pt>
                <c:pt idx="992">
                  <c:v>50</c:v>
                </c:pt>
                <c:pt idx="993">
                  <c:v>50</c:v>
                </c:pt>
                <c:pt idx="994">
                  <c:v>50</c:v>
                </c:pt>
                <c:pt idx="995">
                  <c:v>50</c:v>
                </c:pt>
                <c:pt idx="996">
                  <c:v>50</c:v>
                </c:pt>
                <c:pt idx="997">
                  <c:v>50</c:v>
                </c:pt>
                <c:pt idx="998">
                  <c:v>50</c:v>
                </c:pt>
                <c:pt idx="999">
                  <c:v>50</c:v>
                </c:pt>
                <c:pt idx="1000">
                  <c:v>50</c:v>
                </c:pt>
                <c:pt idx="1001">
                  <c:v>50</c:v>
                </c:pt>
                <c:pt idx="1002">
                  <c:v>50</c:v>
                </c:pt>
                <c:pt idx="1003">
                  <c:v>50</c:v>
                </c:pt>
                <c:pt idx="1004">
                  <c:v>50</c:v>
                </c:pt>
                <c:pt idx="1005">
                  <c:v>50</c:v>
                </c:pt>
                <c:pt idx="1006">
                  <c:v>50</c:v>
                </c:pt>
                <c:pt idx="1007">
                  <c:v>50</c:v>
                </c:pt>
                <c:pt idx="1008">
                  <c:v>50</c:v>
                </c:pt>
                <c:pt idx="1009">
                  <c:v>50</c:v>
                </c:pt>
                <c:pt idx="1010">
                  <c:v>50</c:v>
                </c:pt>
                <c:pt idx="1011">
                  <c:v>50</c:v>
                </c:pt>
                <c:pt idx="1012">
                  <c:v>50</c:v>
                </c:pt>
                <c:pt idx="1013">
                  <c:v>50</c:v>
                </c:pt>
                <c:pt idx="1014">
                  <c:v>50</c:v>
                </c:pt>
                <c:pt idx="1015">
                  <c:v>50</c:v>
                </c:pt>
                <c:pt idx="1016">
                  <c:v>50</c:v>
                </c:pt>
                <c:pt idx="1017">
                  <c:v>50</c:v>
                </c:pt>
                <c:pt idx="1018">
                  <c:v>50</c:v>
                </c:pt>
                <c:pt idx="1019">
                  <c:v>50</c:v>
                </c:pt>
                <c:pt idx="1020">
                  <c:v>50</c:v>
                </c:pt>
                <c:pt idx="1021">
                  <c:v>50</c:v>
                </c:pt>
                <c:pt idx="1022">
                  <c:v>50</c:v>
                </c:pt>
                <c:pt idx="1023">
                  <c:v>50</c:v>
                </c:pt>
                <c:pt idx="1024">
                  <c:v>50</c:v>
                </c:pt>
                <c:pt idx="1025">
                  <c:v>50</c:v>
                </c:pt>
                <c:pt idx="1026">
                  <c:v>50</c:v>
                </c:pt>
                <c:pt idx="1027">
                  <c:v>50</c:v>
                </c:pt>
                <c:pt idx="1028">
                  <c:v>50</c:v>
                </c:pt>
                <c:pt idx="1029">
                  <c:v>50</c:v>
                </c:pt>
                <c:pt idx="1030">
                  <c:v>50</c:v>
                </c:pt>
                <c:pt idx="1031">
                  <c:v>50</c:v>
                </c:pt>
                <c:pt idx="1032">
                  <c:v>50</c:v>
                </c:pt>
                <c:pt idx="1033">
                  <c:v>50</c:v>
                </c:pt>
                <c:pt idx="1034">
                  <c:v>50</c:v>
                </c:pt>
                <c:pt idx="1035">
                  <c:v>50</c:v>
                </c:pt>
                <c:pt idx="1036">
                  <c:v>50</c:v>
                </c:pt>
                <c:pt idx="1037">
                  <c:v>50</c:v>
                </c:pt>
                <c:pt idx="1038">
                  <c:v>50</c:v>
                </c:pt>
                <c:pt idx="1039">
                  <c:v>50</c:v>
                </c:pt>
                <c:pt idx="1040">
                  <c:v>50</c:v>
                </c:pt>
                <c:pt idx="1041">
                  <c:v>50</c:v>
                </c:pt>
                <c:pt idx="1042">
                  <c:v>50</c:v>
                </c:pt>
                <c:pt idx="1043">
                  <c:v>50</c:v>
                </c:pt>
                <c:pt idx="1044">
                  <c:v>50</c:v>
                </c:pt>
                <c:pt idx="1045">
                  <c:v>50</c:v>
                </c:pt>
                <c:pt idx="1046">
                  <c:v>50</c:v>
                </c:pt>
                <c:pt idx="1047">
                  <c:v>50</c:v>
                </c:pt>
                <c:pt idx="1048">
                  <c:v>50</c:v>
                </c:pt>
                <c:pt idx="1049">
                  <c:v>50</c:v>
                </c:pt>
                <c:pt idx="1050">
                  <c:v>50</c:v>
                </c:pt>
                <c:pt idx="1051">
                  <c:v>50</c:v>
                </c:pt>
                <c:pt idx="1052">
                  <c:v>50</c:v>
                </c:pt>
                <c:pt idx="1053">
                  <c:v>50</c:v>
                </c:pt>
                <c:pt idx="1054">
                  <c:v>50</c:v>
                </c:pt>
                <c:pt idx="1055">
                  <c:v>50</c:v>
                </c:pt>
                <c:pt idx="1056">
                  <c:v>50</c:v>
                </c:pt>
                <c:pt idx="1057">
                  <c:v>50</c:v>
                </c:pt>
                <c:pt idx="1058">
                  <c:v>50</c:v>
                </c:pt>
                <c:pt idx="1059">
                  <c:v>50</c:v>
                </c:pt>
                <c:pt idx="1060">
                  <c:v>50</c:v>
                </c:pt>
                <c:pt idx="1061">
                  <c:v>50</c:v>
                </c:pt>
                <c:pt idx="1062">
                  <c:v>50</c:v>
                </c:pt>
                <c:pt idx="1063">
                  <c:v>50</c:v>
                </c:pt>
                <c:pt idx="1064">
                  <c:v>50</c:v>
                </c:pt>
                <c:pt idx="1065">
                  <c:v>50</c:v>
                </c:pt>
                <c:pt idx="1066">
                  <c:v>50</c:v>
                </c:pt>
                <c:pt idx="1067">
                  <c:v>50</c:v>
                </c:pt>
                <c:pt idx="1068">
                  <c:v>50</c:v>
                </c:pt>
                <c:pt idx="1069">
                  <c:v>50</c:v>
                </c:pt>
                <c:pt idx="1070">
                  <c:v>50</c:v>
                </c:pt>
                <c:pt idx="1071">
                  <c:v>50</c:v>
                </c:pt>
                <c:pt idx="1072">
                  <c:v>50</c:v>
                </c:pt>
                <c:pt idx="1073">
                  <c:v>50</c:v>
                </c:pt>
                <c:pt idx="1074">
                  <c:v>50</c:v>
                </c:pt>
                <c:pt idx="1075">
                  <c:v>50</c:v>
                </c:pt>
                <c:pt idx="1076">
                  <c:v>50</c:v>
                </c:pt>
                <c:pt idx="1077">
                  <c:v>50</c:v>
                </c:pt>
                <c:pt idx="1078">
                  <c:v>50</c:v>
                </c:pt>
                <c:pt idx="1079">
                  <c:v>50</c:v>
                </c:pt>
                <c:pt idx="1080">
                  <c:v>50</c:v>
                </c:pt>
                <c:pt idx="1081">
                  <c:v>50</c:v>
                </c:pt>
                <c:pt idx="1082">
                  <c:v>50</c:v>
                </c:pt>
                <c:pt idx="1083">
                  <c:v>50</c:v>
                </c:pt>
                <c:pt idx="1084">
                  <c:v>50</c:v>
                </c:pt>
                <c:pt idx="1085">
                  <c:v>50</c:v>
                </c:pt>
                <c:pt idx="1086">
                  <c:v>50</c:v>
                </c:pt>
                <c:pt idx="1087">
                  <c:v>50</c:v>
                </c:pt>
                <c:pt idx="1088">
                  <c:v>50</c:v>
                </c:pt>
                <c:pt idx="1089">
                  <c:v>50</c:v>
                </c:pt>
                <c:pt idx="1090">
                  <c:v>50</c:v>
                </c:pt>
                <c:pt idx="1091">
                  <c:v>50</c:v>
                </c:pt>
                <c:pt idx="1092">
                  <c:v>50</c:v>
                </c:pt>
                <c:pt idx="1093">
                  <c:v>50</c:v>
                </c:pt>
                <c:pt idx="1094">
                  <c:v>50</c:v>
                </c:pt>
                <c:pt idx="1095">
                  <c:v>50</c:v>
                </c:pt>
                <c:pt idx="1096">
                  <c:v>50</c:v>
                </c:pt>
                <c:pt idx="1097">
                  <c:v>50</c:v>
                </c:pt>
                <c:pt idx="1098">
                  <c:v>50</c:v>
                </c:pt>
                <c:pt idx="1099">
                  <c:v>50</c:v>
                </c:pt>
                <c:pt idx="1100">
                  <c:v>50</c:v>
                </c:pt>
                <c:pt idx="1101">
                  <c:v>50</c:v>
                </c:pt>
                <c:pt idx="1102">
                  <c:v>50</c:v>
                </c:pt>
                <c:pt idx="1103">
                  <c:v>50</c:v>
                </c:pt>
                <c:pt idx="1104">
                  <c:v>50</c:v>
                </c:pt>
                <c:pt idx="1105">
                  <c:v>50</c:v>
                </c:pt>
                <c:pt idx="1106">
                  <c:v>50</c:v>
                </c:pt>
                <c:pt idx="1107">
                  <c:v>50</c:v>
                </c:pt>
                <c:pt idx="1108">
                  <c:v>50</c:v>
                </c:pt>
                <c:pt idx="1109">
                  <c:v>50</c:v>
                </c:pt>
                <c:pt idx="1110">
                  <c:v>50</c:v>
                </c:pt>
                <c:pt idx="1111">
                  <c:v>50</c:v>
                </c:pt>
                <c:pt idx="1112">
                  <c:v>50</c:v>
                </c:pt>
                <c:pt idx="1113">
                  <c:v>50</c:v>
                </c:pt>
                <c:pt idx="1114">
                  <c:v>50</c:v>
                </c:pt>
                <c:pt idx="1115">
                  <c:v>50</c:v>
                </c:pt>
                <c:pt idx="1116">
                  <c:v>50</c:v>
                </c:pt>
                <c:pt idx="1117">
                  <c:v>50</c:v>
                </c:pt>
                <c:pt idx="1118">
                  <c:v>50</c:v>
                </c:pt>
                <c:pt idx="1119">
                  <c:v>50</c:v>
                </c:pt>
                <c:pt idx="1120">
                  <c:v>50</c:v>
                </c:pt>
                <c:pt idx="1121">
                  <c:v>50</c:v>
                </c:pt>
                <c:pt idx="1122">
                  <c:v>50</c:v>
                </c:pt>
                <c:pt idx="1123">
                  <c:v>50</c:v>
                </c:pt>
                <c:pt idx="1124">
                  <c:v>50</c:v>
                </c:pt>
                <c:pt idx="1125">
                  <c:v>50</c:v>
                </c:pt>
                <c:pt idx="1126">
                  <c:v>50</c:v>
                </c:pt>
                <c:pt idx="1127">
                  <c:v>50</c:v>
                </c:pt>
                <c:pt idx="1128">
                  <c:v>50</c:v>
                </c:pt>
                <c:pt idx="1129">
                  <c:v>50</c:v>
                </c:pt>
                <c:pt idx="1130">
                  <c:v>50</c:v>
                </c:pt>
                <c:pt idx="1131">
                  <c:v>50</c:v>
                </c:pt>
                <c:pt idx="1132">
                  <c:v>50</c:v>
                </c:pt>
                <c:pt idx="1133">
                  <c:v>50</c:v>
                </c:pt>
                <c:pt idx="1134">
                  <c:v>50</c:v>
                </c:pt>
                <c:pt idx="1135">
                  <c:v>50</c:v>
                </c:pt>
                <c:pt idx="1136">
                  <c:v>50</c:v>
                </c:pt>
                <c:pt idx="1137">
                  <c:v>50</c:v>
                </c:pt>
                <c:pt idx="1138">
                  <c:v>50</c:v>
                </c:pt>
                <c:pt idx="1139">
                  <c:v>50</c:v>
                </c:pt>
                <c:pt idx="1140">
                  <c:v>50</c:v>
                </c:pt>
                <c:pt idx="1141">
                  <c:v>50</c:v>
                </c:pt>
                <c:pt idx="1142">
                  <c:v>50</c:v>
                </c:pt>
                <c:pt idx="1143">
                  <c:v>50</c:v>
                </c:pt>
                <c:pt idx="1144">
                  <c:v>50</c:v>
                </c:pt>
                <c:pt idx="1145">
                  <c:v>50</c:v>
                </c:pt>
                <c:pt idx="1146">
                  <c:v>50</c:v>
                </c:pt>
                <c:pt idx="1147">
                  <c:v>50</c:v>
                </c:pt>
                <c:pt idx="1148">
                  <c:v>50</c:v>
                </c:pt>
                <c:pt idx="1149">
                  <c:v>50</c:v>
                </c:pt>
                <c:pt idx="1150">
                  <c:v>50</c:v>
                </c:pt>
                <c:pt idx="1151">
                  <c:v>50</c:v>
                </c:pt>
                <c:pt idx="1152">
                  <c:v>50</c:v>
                </c:pt>
                <c:pt idx="1153">
                  <c:v>50</c:v>
                </c:pt>
                <c:pt idx="1154">
                  <c:v>50</c:v>
                </c:pt>
                <c:pt idx="1155">
                  <c:v>50</c:v>
                </c:pt>
                <c:pt idx="1156">
                  <c:v>50</c:v>
                </c:pt>
                <c:pt idx="1157">
                  <c:v>50</c:v>
                </c:pt>
                <c:pt idx="1158">
                  <c:v>50</c:v>
                </c:pt>
                <c:pt idx="1159">
                  <c:v>50</c:v>
                </c:pt>
                <c:pt idx="1160">
                  <c:v>50</c:v>
                </c:pt>
                <c:pt idx="1161">
                  <c:v>50</c:v>
                </c:pt>
                <c:pt idx="1162">
                  <c:v>50</c:v>
                </c:pt>
                <c:pt idx="1163">
                  <c:v>50</c:v>
                </c:pt>
                <c:pt idx="1164">
                  <c:v>50</c:v>
                </c:pt>
                <c:pt idx="1165">
                  <c:v>50</c:v>
                </c:pt>
                <c:pt idx="1166">
                  <c:v>51</c:v>
                </c:pt>
                <c:pt idx="1167">
                  <c:v>51</c:v>
                </c:pt>
                <c:pt idx="1168">
                  <c:v>51</c:v>
                </c:pt>
                <c:pt idx="1169">
                  <c:v>51</c:v>
                </c:pt>
                <c:pt idx="1170">
                  <c:v>51</c:v>
                </c:pt>
                <c:pt idx="1171">
                  <c:v>51</c:v>
                </c:pt>
                <c:pt idx="1172">
                  <c:v>51</c:v>
                </c:pt>
                <c:pt idx="1173">
                  <c:v>51</c:v>
                </c:pt>
                <c:pt idx="1174">
                  <c:v>51</c:v>
                </c:pt>
                <c:pt idx="1175">
                  <c:v>51</c:v>
                </c:pt>
                <c:pt idx="1176">
                  <c:v>51</c:v>
                </c:pt>
                <c:pt idx="1177">
                  <c:v>51</c:v>
                </c:pt>
                <c:pt idx="1178">
                  <c:v>51</c:v>
                </c:pt>
                <c:pt idx="1179">
                  <c:v>51</c:v>
                </c:pt>
                <c:pt idx="1180">
                  <c:v>51</c:v>
                </c:pt>
                <c:pt idx="1181">
                  <c:v>51</c:v>
                </c:pt>
                <c:pt idx="1182">
                  <c:v>51</c:v>
                </c:pt>
                <c:pt idx="1183">
                  <c:v>51</c:v>
                </c:pt>
                <c:pt idx="1184">
                  <c:v>51</c:v>
                </c:pt>
                <c:pt idx="1185">
                  <c:v>51</c:v>
                </c:pt>
                <c:pt idx="1186">
                  <c:v>51</c:v>
                </c:pt>
                <c:pt idx="1187">
                  <c:v>51</c:v>
                </c:pt>
                <c:pt idx="1188">
                  <c:v>51</c:v>
                </c:pt>
                <c:pt idx="1189">
                  <c:v>51</c:v>
                </c:pt>
                <c:pt idx="1190">
                  <c:v>51</c:v>
                </c:pt>
                <c:pt idx="1191">
                  <c:v>51</c:v>
                </c:pt>
                <c:pt idx="1192">
                  <c:v>51</c:v>
                </c:pt>
                <c:pt idx="1193">
                  <c:v>51</c:v>
                </c:pt>
                <c:pt idx="1194">
                  <c:v>51</c:v>
                </c:pt>
                <c:pt idx="1195">
                  <c:v>51</c:v>
                </c:pt>
                <c:pt idx="1196">
                  <c:v>51</c:v>
                </c:pt>
                <c:pt idx="1197">
                  <c:v>51</c:v>
                </c:pt>
                <c:pt idx="1198">
                  <c:v>51</c:v>
                </c:pt>
                <c:pt idx="1199">
                  <c:v>51</c:v>
                </c:pt>
                <c:pt idx="1200">
                  <c:v>51</c:v>
                </c:pt>
                <c:pt idx="1201">
                  <c:v>51</c:v>
                </c:pt>
                <c:pt idx="1202">
                  <c:v>51</c:v>
                </c:pt>
                <c:pt idx="1203">
                  <c:v>51</c:v>
                </c:pt>
                <c:pt idx="1204">
                  <c:v>51</c:v>
                </c:pt>
                <c:pt idx="1205">
                  <c:v>51</c:v>
                </c:pt>
                <c:pt idx="1206">
                  <c:v>51</c:v>
                </c:pt>
                <c:pt idx="1207">
                  <c:v>51</c:v>
                </c:pt>
                <c:pt idx="1208">
                  <c:v>51</c:v>
                </c:pt>
                <c:pt idx="1209">
                  <c:v>51</c:v>
                </c:pt>
                <c:pt idx="1210">
                  <c:v>51</c:v>
                </c:pt>
                <c:pt idx="1211">
                  <c:v>51</c:v>
                </c:pt>
                <c:pt idx="1212">
                  <c:v>51</c:v>
                </c:pt>
                <c:pt idx="1213">
                  <c:v>51</c:v>
                </c:pt>
                <c:pt idx="1214">
                  <c:v>51</c:v>
                </c:pt>
                <c:pt idx="1215">
                  <c:v>51</c:v>
                </c:pt>
                <c:pt idx="1216">
                  <c:v>51</c:v>
                </c:pt>
                <c:pt idx="1217">
                  <c:v>51</c:v>
                </c:pt>
                <c:pt idx="1218">
                  <c:v>51</c:v>
                </c:pt>
                <c:pt idx="1219">
                  <c:v>51</c:v>
                </c:pt>
                <c:pt idx="1220">
                  <c:v>51</c:v>
                </c:pt>
                <c:pt idx="1221">
                  <c:v>51</c:v>
                </c:pt>
                <c:pt idx="1222">
                  <c:v>51</c:v>
                </c:pt>
                <c:pt idx="1223">
                  <c:v>51</c:v>
                </c:pt>
                <c:pt idx="1224">
                  <c:v>51</c:v>
                </c:pt>
                <c:pt idx="1225">
                  <c:v>51</c:v>
                </c:pt>
                <c:pt idx="1226">
                  <c:v>51</c:v>
                </c:pt>
                <c:pt idx="1227">
                  <c:v>51</c:v>
                </c:pt>
                <c:pt idx="1228">
                  <c:v>51</c:v>
                </c:pt>
                <c:pt idx="1229">
                  <c:v>51</c:v>
                </c:pt>
                <c:pt idx="1230">
                  <c:v>51</c:v>
                </c:pt>
                <c:pt idx="1231">
                  <c:v>51</c:v>
                </c:pt>
                <c:pt idx="1232">
                  <c:v>51</c:v>
                </c:pt>
                <c:pt idx="1233">
                  <c:v>51</c:v>
                </c:pt>
                <c:pt idx="1234">
                  <c:v>51</c:v>
                </c:pt>
                <c:pt idx="1235">
                  <c:v>51</c:v>
                </c:pt>
                <c:pt idx="1236">
                  <c:v>51</c:v>
                </c:pt>
                <c:pt idx="1237">
                  <c:v>51</c:v>
                </c:pt>
                <c:pt idx="1238">
                  <c:v>51</c:v>
                </c:pt>
                <c:pt idx="1239">
                  <c:v>51</c:v>
                </c:pt>
                <c:pt idx="1240">
                  <c:v>51</c:v>
                </c:pt>
                <c:pt idx="1241">
                  <c:v>51</c:v>
                </c:pt>
                <c:pt idx="1242">
                  <c:v>51</c:v>
                </c:pt>
                <c:pt idx="1243">
                  <c:v>51</c:v>
                </c:pt>
                <c:pt idx="1244">
                  <c:v>51</c:v>
                </c:pt>
                <c:pt idx="1245">
                  <c:v>51</c:v>
                </c:pt>
                <c:pt idx="1246">
                  <c:v>51</c:v>
                </c:pt>
                <c:pt idx="1247">
                  <c:v>51</c:v>
                </c:pt>
                <c:pt idx="1248">
                  <c:v>51</c:v>
                </c:pt>
                <c:pt idx="1249">
                  <c:v>51</c:v>
                </c:pt>
                <c:pt idx="1250">
                  <c:v>51</c:v>
                </c:pt>
                <c:pt idx="1251">
                  <c:v>52</c:v>
                </c:pt>
                <c:pt idx="1252">
                  <c:v>52</c:v>
                </c:pt>
                <c:pt idx="1253">
                  <c:v>52</c:v>
                </c:pt>
                <c:pt idx="1254">
                  <c:v>52</c:v>
                </c:pt>
                <c:pt idx="1255">
                  <c:v>52</c:v>
                </c:pt>
                <c:pt idx="1256">
                  <c:v>52</c:v>
                </c:pt>
                <c:pt idx="1257">
                  <c:v>52</c:v>
                </c:pt>
                <c:pt idx="1258">
                  <c:v>52</c:v>
                </c:pt>
                <c:pt idx="1259">
                  <c:v>52</c:v>
                </c:pt>
                <c:pt idx="1260">
                  <c:v>52</c:v>
                </c:pt>
                <c:pt idx="1261">
                  <c:v>52</c:v>
                </c:pt>
                <c:pt idx="1262">
                  <c:v>52</c:v>
                </c:pt>
                <c:pt idx="1263">
                  <c:v>52</c:v>
                </c:pt>
                <c:pt idx="1264">
                  <c:v>52</c:v>
                </c:pt>
                <c:pt idx="1265">
                  <c:v>52</c:v>
                </c:pt>
                <c:pt idx="1266">
                  <c:v>52</c:v>
                </c:pt>
                <c:pt idx="1267">
                  <c:v>52</c:v>
                </c:pt>
                <c:pt idx="1268">
                  <c:v>52</c:v>
                </c:pt>
                <c:pt idx="1269">
                  <c:v>52</c:v>
                </c:pt>
                <c:pt idx="1270">
                  <c:v>53</c:v>
                </c:pt>
                <c:pt idx="1271">
                  <c:v>53</c:v>
                </c:pt>
                <c:pt idx="1272">
                  <c:v>53</c:v>
                </c:pt>
                <c:pt idx="1273">
                  <c:v>53</c:v>
                </c:pt>
                <c:pt idx="1274">
                  <c:v>53</c:v>
                </c:pt>
                <c:pt idx="1275">
                  <c:v>53</c:v>
                </c:pt>
                <c:pt idx="1276">
                  <c:v>53</c:v>
                </c:pt>
                <c:pt idx="1277">
                  <c:v>53</c:v>
                </c:pt>
                <c:pt idx="1278">
                  <c:v>53</c:v>
                </c:pt>
                <c:pt idx="1279">
                  <c:v>53</c:v>
                </c:pt>
                <c:pt idx="1280">
                  <c:v>53</c:v>
                </c:pt>
                <c:pt idx="1281">
                  <c:v>53</c:v>
                </c:pt>
                <c:pt idx="1282">
                  <c:v>53</c:v>
                </c:pt>
                <c:pt idx="1283">
                  <c:v>53</c:v>
                </c:pt>
                <c:pt idx="1284">
                  <c:v>53</c:v>
                </c:pt>
                <c:pt idx="1285">
                  <c:v>53</c:v>
                </c:pt>
                <c:pt idx="1286">
                  <c:v>53</c:v>
                </c:pt>
                <c:pt idx="1287">
                  <c:v>53</c:v>
                </c:pt>
                <c:pt idx="1288">
                  <c:v>53</c:v>
                </c:pt>
                <c:pt idx="1289">
                  <c:v>53</c:v>
                </c:pt>
                <c:pt idx="1290">
                  <c:v>53</c:v>
                </c:pt>
                <c:pt idx="1291">
                  <c:v>53</c:v>
                </c:pt>
                <c:pt idx="1292">
                  <c:v>53</c:v>
                </c:pt>
                <c:pt idx="1293">
                  <c:v>53</c:v>
                </c:pt>
                <c:pt idx="1294">
                  <c:v>53</c:v>
                </c:pt>
                <c:pt idx="1295">
                  <c:v>53</c:v>
                </c:pt>
                <c:pt idx="1296">
                  <c:v>53</c:v>
                </c:pt>
                <c:pt idx="1297">
                  <c:v>53</c:v>
                </c:pt>
                <c:pt idx="1298">
                  <c:v>53</c:v>
                </c:pt>
                <c:pt idx="1299">
                  <c:v>53</c:v>
                </c:pt>
                <c:pt idx="1300">
                  <c:v>53</c:v>
                </c:pt>
                <c:pt idx="1301">
                  <c:v>53</c:v>
                </c:pt>
                <c:pt idx="1302">
                  <c:v>53</c:v>
                </c:pt>
                <c:pt idx="1303">
                  <c:v>53</c:v>
                </c:pt>
                <c:pt idx="1304">
                  <c:v>53</c:v>
                </c:pt>
                <c:pt idx="1305">
                  <c:v>53</c:v>
                </c:pt>
                <c:pt idx="1306">
                  <c:v>53</c:v>
                </c:pt>
                <c:pt idx="1307">
                  <c:v>53</c:v>
                </c:pt>
                <c:pt idx="1308">
                  <c:v>53</c:v>
                </c:pt>
                <c:pt idx="1309">
                  <c:v>53</c:v>
                </c:pt>
                <c:pt idx="1310">
                  <c:v>53</c:v>
                </c:pt>
                <c:pt idx="1311">
                  <c:v>53</c:v>
                </c:pt>
                <c:pt idx="1312">
                  <c:v>53</c:v>
                </c:pt>
                <c:pt idx="1313">
                  <c:v>53</c:v>
                </c:pt>
                <c:pt idx="1314">
                  <c:v>53</c:v>
                </c:pt>
                <c:pt idx="1315">
                  <c:v>53</c:v>
                </c:pt>
                <c:pt idx="1316">
                  <c:v>53</c:v>
                </c:pt>
                <c:pt idx="1317">
                  <c:v>53</c:v>
                </c:pt>
                <c:pt idx="1318">
                  <c:v>53</c:v>
                </c:pt>
                <c:pt idx="1319">
                  <c:v>53</c:v>
                </c:pt>
                <c:pt idx="1320">
                  <c:v>53</c:v>
                </c:pt>
                <c:pt idx="1321">
                  <c:v>53</c:v>
                </c:pt>
                <c:pt idx="1322">
                  <c:v>53</c:v>
                </c:pt>
                <c:pt idx="1323">
                  <c:v>53</c:v>
                </c:pt>
                <c:pt idx="1324">
                  <c:v>53</c:v>
                </c:pt>
                <c:pt idx="1325">
                  <c:v>53</c:v>
                </c:pt>
                <c:pt idx="1326">
                  <c:v>53</c:v>
                </c:pt>
                <c:pt idx="1327">
                  <c:v>53</c:v>
                </c:pt>
                <c:pt idx="1328">
                  <c:v>53</c:v>
                </c:pt>
                <c:pt idx="1329">
                  <c:v>53</c:v>
                </c:pt>
                <c:pt idx="1330">
                  <c:v>53</c:v>
                </c:pt>
                <c:pt idx="1331">
                  <c:v>53</c:v>
                </c:pt>
                <c:pt idx="1332">
                  <c:v>53</c:v>
                </c:pt>
                <c:pt idx="1333">
                  <c:v>53</c:v>
                </c:pt>
                <c:pt idx="1334">
                  <c:v>53</c:v>
                </c:pt>
                <c:pt idx="1335">
                  <c:v>53</c:v>
                </c:pt>
                <c:pt idx="1336">
                  <c:v>53</c:v>
                </c:pt>
                <c:pt idx="1337">
                  <c:v>53</c:v>
                </c:pt>
                <c:pt idx="1338">
                  <c:v>53</c:v>
                </c:pt>
                <c:pt idx="1339">
                  <c:v>53</c:v>
                </c:pt>
                <c:pt idx="1340">
                  <c:v>53</c:v>
                </c:pt>
                <c:pt idx="1341">
                  <c:v>53</c:v>
                </c:pt>
                <c:pt idx="1342">
                  <c:v>53</c:v>
                </c:pt>
                <c:pt idx="1343">
                  <c:v>53</c:v>
                </c:pt>
                <c:pt idx="1344">
                  <c:v>53</c:v>
                </c:pt>
                <c:pt idx="1345">
                  <c:v>53</c:v>
                </c:pt>
                <c:pt idx="1346">
                  <c:v>53</c:v>
                </c:pt>
                <c:pt idx="1347">
                  <c:v>53</c:v>
                </c:pt>
                <c:pt idx="1348">
                  <c:v>53</c:v>
                </c:pt>
                <c:pt idx="1349">
                  <c:v>53</c:v>
                </c:pt>
                <c:pt idx="1350">
                  <c:v>53</c:v>
                </c:pt>
                <c:pt idx="1351">
                  <c:v>53</c:v>
                </c:pt>
                <c:pt idx="1352">
                  <c:v>53</c:v>
                </c:pt>
                <c:pt idx="1353">
                  <c:v>53</c:v>
                </c:pt>
                <c:pt idx="1354">
                  <c:v>53</c:v>
                </c:pt>
                <c:pt idx="1355">
                  <c:v>53</c:v>
                </c:pt>
                <c:pt idx="1356">
                  <c:v>53</c:v>
                </c:pt>
                <c:pt idx="1357">
                  <c:v>53</c:v>
                </c:pt>
                <c:pt idx="1358">
                  <c:v>53</c:v>
                </c:pt>
                <c:pt idx="1359">
                  <c:v>53</c:v>
                </c:pt>
                <c:pt idx="1360">
                  <c:v>53</c:v>
                </c:pt>
                <c:pt idx="1361">
                  <c:v>53</c:v>
                </c:pt>
                <c:pt idx="1362">
                  <c:v>53</c:v>
                </c:pt>
                <c:pt idx="1363">
                  <c:v>53</c:v>
                </c:pt>
                <c:pt idx="1364">
                  <c:v>53</c:v>
                </c:pt>
                <c:pt idx="1365">
                  <c:v>53</c:v>
                </c:pt>
                <c:pt idx="1366">
                  <c:v>53</c:v>
                </c:pt>
                <c:pt idx="1367">
                  <c:v>53</c:v>
                </c:pt>
                <c:pt idx="1368">
                  <c:v>53</c:v>
                </c:pt>
                <c:pt idx="1369">
                  <c:v>53</c:v>
                </c:pt>
                <c:pt idx="1370">
                  <c:v>53</c:v>
                </c:pt>
                <c:pt idx="1371">
                  <c:v>53</c:v>
                </c:pt>
                <c:pt idx="1372">
                  <c:v>53</c:v>
                </c:pt>
                <c:pt idx="1373">
                  <c:v>53</c:v>
                </c:pt>
                <c:pt idx="1374">
                  <c:v>53</c:v>
                </c:pt>
                <c:pt idx="1375">
                  <c:v>53</c:v>
                </c:pt>
                <c:pt idx="1376">
                  <c:v>53</c:v>
                </c:pt>
                <c:pt idx="1377">
                  <c:v>53</c:v>
                </c:pt>
                <c:pt idx="1378">
                  <c:v>53</c:v>
                </c:pt>
                <c:pt idx="1379">
                  <c:v>53</c:v>
                </c:pt>
                <c:pt idx="1380">
                  <c:v>53</c:v>
                </c:pt>
                <c:pt idx="1381">
                  <c:v>53</c:v>
                </c:pt>
                <c:pt idx="1382">
                  <c:v>54</c:v>
                </c:pt>
                <c:pt idx="1383">
                  <c:v>54</c:v>
                </c:pt>
                <c:pt idx="1384">
                  <c:v>54</c:v>
                </c:pt>
                <c:pt idx="1385">
                  <c:v>54</c:v>
                </c:pt>
                <c:pt idx="1386">
                  <c:v>54</c:v>
                </c:pt>
                <c:pt idx="1387">
                  <c:v>54</c:v>
                </c:pt>
                <c:pt idx="1388">
                  <c:v>54</c:v>
                </c:pt>
                <c:pt idx="1389">
                  <c:v>54</c:v>
                </c:pt>
                <c:pt idx="1390">
                  <c:v>54</c:v>
                </c:pt>
                <c:pt idx="1391">
                  <c:v>54</c:v>
                </c:pt>
                <c:pt idx="1392">
                  <c:v>54</c:v>
                </c:pt>
                <c:pt idx="1393">
                  <c:v>54</c:v>
                </c:pt>
                <c:pt idx="1394">
                  <c:v>54</c:v>
                </c:pt>
                <c:pt idx="1395">
                  <c:v>54</c:v>
                </c:pt>
                <c:pt idx="1396">
                  <c:v>54</c:v>
                </c:pt>
                <c:pt idx="1397">
                  <c:v>54</c:v>
                </c:pt>
                <c:pt idx="1398">
                  <c:v>54</c:v>
                </c:pt>
                <c:pt idx="1399">
                  <c:v>54</c:v>
                </c:pt>
                <c:pt idx="1400">
                  <c:v>54</c:v>
                </c:pt>
                <c:pt idx="1401">
                  <c:v>54</c:v>
                </c:pt>
                <c:pt idx="1402">
                  <c:v>54</c:v>
                </c:pt>
                <c:pt idx="1403">
                  <c:v>54</c:v>
                </c:pt>
                <c:pt idx="1404">
                  <c:v>54</c:v>
                </c:pt>
                <c:pt idx="1405">
                  <c:v>54</c:v>
                </c:pt>
                <c:pt idx="1406">
                  <c:v>54</c:v>
                </c:pt>
                <c:pt idx="1407">
                  <c:v>54</c:v>
                </c:pt>
                <c:pt idx="1408">
                  <c:v>54</c:v>
                </c:pt>
                <c:pt idx="1409">
                  <c:v>54</c:v>
                </c:pt>
                <c:pt idx="1410">
                  <c:v>54</c:v>
                </c:pt>
                <c:pt idx="1411">
                  <c:v>54</c:v>
                </c:pt>
                <c:pt idx="1412">
                  <c:v>54</c:v>
                </c:pt>
                <c:pt idx="1413">
                  <c:v>54</c:v>
                </c:pt>
                <c:pt idx="1414">
                  <c:v>54</c:v>
                </c:pt>
                <c:pt idx="1415">
                  <c:v>54</c:v>
                </c:pt>
                <c:pt idx="1416">
                  <c:v>54</c:v>
                </c:pt>
                <c:pt idx="1417">
                  <c:v>54</c:v>
                </c:pt>
                <c:pt idx="1418">
                  <c:v>54</c:v>
                </c:pt>
                <c:pt idx="1419">
                  <c:v>54</c:v>
                </c:pt>
                <c:pt idx="1420">
                  <c:v>54</c:v>
                </c:pt>
                <c:pt idx="1421">
                  <c:v>54</c:v>
                </c:pt>
                <c:pt idx="1422">
                  <c:v>54</c:v>
                </c:pt>
                <c:pt idx="1423">
                  <c:v>54</c:v>
                </c:pt>
                <c:pt idx="1424">
                  <c:v>54</c:v>
                </c:pt>
                <c:pt idx="1425">
                  <c:v>54</c:v>
                </c:pt>
                <c:pt idx="1426">
                  <c:v>54</c:v>
                </c:pt>
                <c:pt idx="1427">
                  <c:v>54</c:v>
                </c:pt>
                <c:pt idx="1428">
                  <c:v>54</c:v>
                </c:pt>
                <c:pt idx="1429">
                  <c:v>54</c:v>
                </c:pt>
                <c:pt idx="1430">
                  <c:v>54</c:v>
                </c:pt>
                <c:pt idx="1431">
                  <c:v>54</c:v>
                </c:pt>
                <c:pt idx="1432">
                  <c:v>54</c:v>
                </c:pt>
                <c:pt idx="1433">
                  <c:v>54</c:v>
                </c:pt>
                <c:pt idx="1434">
                  <c:v>54</c:v>
                </c:pt>
                <c:pt idx="1435">
                  <c:v>54</c:v>
                </c:pt>
                <c:pt idx="1436">
                  <c:v>54</c:v>
                </c:pt>
                <c:pt idx="1437">
                  <c:v>54</c:v>
                </c:pt>
                <c:pt idx="1438">
                  <c:v>54</c:v>
                </c:pt>
                <c:pt idx="1439">
                  <c:v>54</c:v>
                </c:pt>
                <c:pt idx="1440">
                  <c:v>54</c:v>
                </c:pt>
                <c:pt idx="1441">
                  <c:v>54</c:v>
                </c:pt>
                <c:pt idx="1442">
                  <c:v>54</c:v>
                </c:pt>
                <c:pt idx="1443">
                  <c:v>54</c:v>
                </c:pt>
                <c:pt idx="1444">
                  <c:v>54</c:v>
                </c:pt>
                <c:pt idx="1445">
                  <c:v>54</c:v>
                </c:pt>
                <c:pt idx="1446">
                  <c:v>54</c:v>
                </c:pt>
                <c:pt idx="1447">
                  <c:v>54</c:v>
                </c:pt>
                <c:pt idx="1448">
                  <c:v>54</c:v>
                </c:pt>
                <c:pt idx="1449">
                  <c:v>54</c:v>
                </c:pt>
                <c:pt idx="1450">
                  <c:v>54</c:v>
                </c:pt>
                <c:pt idx="1451">
                  <c:v>54</c:v>
                </c:pt>
                <c:pt idx="1452">
                  <c:v>54</c:v>
                </c:pt>
                <c:pt idx="1453">
                  <c:v>54</c:v>
                </c:pt>
                <c:pt idx="1454">
                  <c:v>54</c:v>
                </c:pt>
                <c:pt idx="1455">
                  <c:v>54</c:v>
                </c:pt>
                <c:pt idx="1456">
                  <c:v>54</c:v>
                </c:pt>
                <c:pt idx="1457">
                  <c:v>54</c:v>
                </c:pt>
                <c:pt idx="1458">
                  <c:v>54</c:v>
                </c:pt>
                <c:pt idx="1459">
                  <c:v>54</c:v>
                </c:pt>
                <c:pt idx="1460">
                  <c:v>54</c:v>
                </c:pt>
                <c:pt idx="1461">
                  <c:v>54</c:v>
                </c:pt>
                <c:pt idx="1462">
                  <c:v>54</c:v>
                </c:pt>
                <c:pt idx="1463">
                  <c:v>54</c:v>
                </c:pt>
                <c:pt idx="1464">
                  <c:v>54</c:v>
                </c:pt>
                <c:pt idx="1465">
                  <c:v>54</c:v>
                </c:pt>
                <c:pt idx="1466">
                  <c:v>54</c:v>
                </c:pt>
                <c:pt idx="1467">
                  <c:v>54</c:v>
                </c:pt>
                <c:pt idx="1468">
                  <c:v>54</c:v>
                </c:pt>
                <c:pt idx="1469">
                  <c:v>54</c:v>
                </c:pt>
                <c:pt idx="1470">
                  <c:v>54</c:v>
                </c:pt>
                <c:pt idx="1471">
                  <c:v>54</c:v>
                </c:pt>
                <c:pt idx="1472">
                  <c:v>54</c:v>
                </c:pt>
                <c:pt idx="1473">
                  <c:v>54</c:v>
                </c:pt>
                <c:pt idx="1474">
                  <c:v>54</c:v>
                </c:pt>
                <c:pt idx="1475">
                  <c:v>54</c:v>
                </c:pt>
                <c:pt idx="1476">
                  <c:v>54</c:v>
                </c:pt>
                <c:pt idx="1477">
                  <c:v>54</c:v>
                </c:pt>
                <c:pt idx="1478">
                  <c:v>54</c:v>
                </c:pt>
                <c:pt idx="1479">
                  <c:v>54</c:v>
                </c:pt>
                <c:pt idx="1480">
                  <c:v>54</c:v>
                </c:pt>
                <c:pt idx="1481">
                  <c:v>54</c:v>
                </c:pt>
                <c:pt idx="1482">
                  <c:v>54</c:v>
                </c:pt>
                <c:pt idx="1483">
                  <c:v>54</c:v>
                </c:pt>
                <c:pt idx="1484">
                  <c:v>54</c:v>
                </c:pt>
                <c:pt idx="1485">
                  <c:v>54</c:v>
                </c:pt>
                <c:pt idx="1486">
                  <c:v>54</c:v>
                </c:pt>
                <c:pt idx="1487">
                  <c:v>54</c:v>
                </c:pt>
                <c:pt idx="1488">
                  <c:v>54</c:v>
                </c:pt>
                <c:pt idx="1489">
                  <c:v>54</c:v>
                </c:pt>
                <c:pt idx="1490">
                  <c:v>54</c:v>
                </c:pt>
                <c:pt idx="1491">
                  <c:v>54</c:v>
                </c:pt>
                <c:pt idx="1492">
                  <c:v>54</c:v>
                </c:pt>
                <c:pt idx="1493">
                  <c:v>54</c:v>
                </c:pt>
                <c:pt idx="1494">
                  <c:v>54</c:v>
                </c:pt>
                <c:pt idx="1495">
                  <c:v>54</c:v>
                </c:pt>
                <c:pt idx="1496">
                  <c:v>54</c:v>
                </c:pt>
                <c:pt idx="1497">
                  <c:v>54</c:v>
                </c:pt>
                <c:pt idx="1498">
                  <c:v>54</c:v>
                </c:pt>
                <c:pt idx="1499">
                  <c:v>54</c:v>
                </c:pt>
                <c:pt idx="1500">
                  <c:v>54</c:v>
                </c:pt>
                <c:pt idx="1501">
                  <c:v>54</c:v>
                </c:pt>
                <c:pt idx="1502">
                  <c:v>54</c:v>
                </c:pt>
                <c:pt idx="1503">
                  <c:v>54</c:v>
                </c:pt>
                <c:pt idx="1504">
                  <c:v>54</c:v>
                </c:pt>
                <c:pt idx="1505">
                  <c:v>54</c:v>
                </c:pt>
                <c:pt idx="1506">
                  <c:v>54</c:v>
                </c:pt>
                <c:pt idx="1507">
                  <c:v>54</c:v>
                </c:pt>
                <c:pt idx="1508">
                  <c:v>54</c:v>
                </c:pt>
                <c:pt idx="1509">
                  <c:v>54</c:v>
                </c:pt>
                <c:pt idx="1510">
                  <c:v>54</c:v>
                </c:pt>
                <c:pt idx="1511">
                  <c:v>54</c:v>
                </c:pt>
                <c:pt idx="1512">
                  <c:v>54</c:v>
                </c:pt>
                <c:pt idx="1513">
                  <c:v>55</c:v>
                </c:pt>
                <c:pt idx="1514">
                  <c:v>56</c:v>
                </c:pt>
                <c:pt idx="1515">
                  <c:v>56</c:v>
                </c:pt>
                <c:pt idx="1516">
                  <c:v>56</c:v>
                </c:pt>
                <c:pt idx="1517">
                  <c:v>56</c:v>
                </c:pt>
                <c:pt idx="1518">
                  <c:v>56</c:v>
                </c:pt>
                <c:pt idx="1519">
                  <c:v>56</c:v>
                </c:pt>
                <c:pt idx="1520">
                  <c:v>56</c:v>
                </c:pt>
                <c:pt idx="1521">
                  <c:v>56</c:v>
                </c:pt>
                <c:pt idx="1522">
                  <c:v>56</c:v>
                </c:pt>
                <c:pt idx="1523">
                  <c:v>56</c:v>
                </c:pt>
                <c:pt idx="1524">
                  <c:v>56</c:v>
                </c:pt>
                <c:pt idx="1525">
                  <c:v>56</c:v>
                </c:pt>
                <c:pt idx="1526">
                  <c:v>56</c:v>
                </c:pt>
                <c:pt idx="1527">
                  <c:v>56</c:v>
                </c:pt>
                <c:pt idx="1528">
                  <c:v>56</c:v>
                </c:pt>
                <c:pt idx="1529">
                  <c:v>56</c:v>
                </c:pt>
                <c:pt idx="1530">
                  <c:v>56</c:v>
                </c:pt>
                <c:pt idx="1531">
                  <c:v>56</c:v>
                </c:pt>
                <c:pt idx="1532">
                  <c:v>56</c:v>
                </c:pt>
                <c:pt idx="1533">
                  <c:v>56</c:v>
                </c:pt>
                <c:pt idx="1534">
                  <c:v>56</c:v>
                </c:pt>
                <c:pt idx="1535">
                  <c:v>56</c:v>
                </c:pt>
                <c:pt idx="1536">
                  <c:v>56</c:v>
                </c:pt>
                <c:pt idx="1537">
                  <c:v>56</c:v>
                </c:pt>
                <c:pt idx="1538">
                  <c:v>56</c:v>
                </c:pt>
                <c:pt idx="1539">
                  <c:v>56</c:v>
                </c:pt>
                <c:pt idx="1540">
                  <c:v>56</c:v>
                </c:pt>
                <c:pt idx="1541">
                  <c:v>56</c:v>
                </c:pt>
                <c:pt idx="1542">
                  <c:v>56</c:v>
                </c:pt>
                <c:pt idx="1543">
                  <c:v>56</c:v>
                </c:pt>
                <c:pt idx="1544">
                  <c:v>56</c:v>
                </c:pt>
                <c:pt idx="1545">
                  <c:v>56</c:v>
                </c:pt>
                <c:pt idx="1546">
                  <c:v>56</c:v>
                </c:pt>
                <c:pt idx="1547">
                  <c:v>56</c:v>
                </c:pt>
                <c:pt idx="1548">
                  <c:v>56</c:v>
                </c:pt>
                <c:pt idx="1549">
                  <c:v>56</c:v>
                </c:pt>
                <c:pt idx="1550">
                  <c:v>56</c:v>
                </c:pt>
                <c:pt idx="1551">
                  <c:v>56</c:v>
                </c:pt>
                <c:pt idx="1552">
                  <c:v>56</c:v>
                </c:pt>
                <c:pt idx="1553">
                  <c:v>56</c:v>
                </c:pt>
                <c:pt idx="1554">
                  <c:v>56</c:v>
                </c:pt>
                <c:pt idx="1555">
                  <c:v>56</c:v>
                </c:pt>
                <c:pt idx="1556">
                  <c:v>56</c:v>
                </c:pt>
                <c:pt idx="1557">
                  <c:v>56</c:v>
                </c:pt>
                <c:pt idx="1558">
                  <c:v>56</c:v>
                </c:pt>
                <c:pt idx="1559">
                  <c:v>56</c:v>
                </c:pt>
                <c:pt idx="1560">
                  <c:v>56</c:v>
                </c:pt>
                <c:pt idx="1561">
                  <c:v>56</c:v>
                </c:pt>
                <c:pt idx="1562">
                  <c:v>56</c:v>
                </c:pt>
                <c:pt idx="1563">
                  <c:v>56</c:v>
                </c:pt>
                <c:pt idx="1564">
                  <c:v>56</c:v>
                </c:pt>
                <c:pt idx="1565">
                  <c:v>56</c:v>
                </c:pt>
                <c:pt idx="1566">
                  <c:v>56</c:v>
                </c:pt>
                <c:pt idx="1567">
                  <c:v>56</c:v>
                </c:pt>
                <c:pt idx="1568">
                  <c:v>56</c:v>
                </c:pt>
                <c:pt idx="1569">
                  <c:v>56</c:v>
                </c:pt>
                <c:pt idx="1570">
                  <c:v>56</c:v>
                </c:pt>
                <c:pt idx="1571">
                  <c:v>56</c:v>
                </c:pt>
                <c:pt idx="1572">
                  <c:v>56</c:v>
                </c:pt>
                <c:pt idx="1573">
                  <c:v>56</c:v>
                </c:pt>
                <c:pt idx="1574">
                  <c:v>56</c:v>
                </c:pt>
                <c:pt idx="1575">
                  <c:v>56</c:v>
                </c:pt>
                <c:pt idx="1576">
                  <c:v>56</c:v>
                </c:pt>
                <c:pt idx="1577">
                  <c:v>56</c:v>
                </c:pt>
                <c:pt idx="1578">
                  <c:v>56</c:v>
                </c:pt>
                <c:pt idx="1579">
                  <c:v>56</c:v>
                </c:pt>
                <c:pt idx="1580">
                  <c:v>56</c:v>
                </c:pt>
                <c:pt idx="1581">
                  <c:v>56</c:v>
                </c:pt>
                <c:pt idx="1582">
                  <c:v>56</c:v>
                </c:pt>
                <c:pt idx="1583">
                  <c:v>56</c:v>
                </c:pt>
                <c:pt idx="1584">
                  <c:v>56</c:v>
                </c:pt>
                <c:pt idx="1585">
                  <c:v>56</c:v>
                </c:pt>
                <c:pt idx="1586">
                  <c:v>56</c:v>
                </c:pt>
                <c:pt idx="1587">
                  <c:v>56</c:v>
                </c:pt>
                <c:pt idx="1588">
                  <c:v>56</c:v>
                </c:pt>
                <c:pt idx="1589">
                  <c:v>56</c:v>
                </c:pt>
                <c:pt idx="1590">
                  <c:v>56</c:v>
                </c:pt>
                <c:pt idx="1591">
                  <c:v>56</c:v>
                </c:pt>
                <c:pt idx="1592">
                  <c:v>56</c:v>
                </c:pt>
                <c:pt idx="1593">
                  <c:v>57</c:v>
                </c:pt>
                <c:pt idx="1594">
                  <c:v>57</c:v>
                </c:pt>
                <c:pt idx="1595">
                  <c:v>57</c:v>
                </c:pt>
                <c:pt idx="1596">
                  <c:v>57</c:v>
                </c:pt>
                <c:pt idx="1597">
                  <c:v>57</c:v>
                </c:pt>
                <c:pt idx="1598">
                  <c:v>57</c:v>
                </c:pt>
                <c:pt idx="1599">
                  <c:v>57</c:v>
                </c:pt>
                <c:pt idx="1600">
                  <c:v>57</c:v>
                </c:pt>
                <c:pt idx="1601">
                  <c:v>57</c:v>
                </c:pt>
                <c:pt idx="1602">
                  <c:v>57</c:v>
                </c:pt>
                <c:pt idx="1603">
                  <c:v>57</c:v>
                </c:pt>
                <c:pt idx="1604">
                  <c:v>57</c:v>
                </c:pt>
                <c:pt idx="1605">
                  <c:v>57</c:v>
                </c:pt>
                <c:pt idx="1606">
                  <c:v>57</c:v>
                </c:pt>
                <c:pt idx="1607">
                  <c:v>57</c:v>
                </c:pt>
                <c:pt idx="1608">
                  <c:v>57</c:v>
                </c:pt>
                <c:pt idx="1609">
                  <c:v>57</c:v>
                </c:pt>
                <c:pt idx="1610">
                  <c:v>57</c:v>
                </c:pt>
                <c:pt idx="1611">
                  <c:v>57</c:v>
                </c:pt>
                <c:pt idx="1612">
                  <c:v>57</c:v>
                </c:pt>
                <c:pt idx="1613">
                  <c:v>57</c:v>
                </c:pt>
                <c:pt idx="1614">
                  <c:v>57</c:v>
                </c:pt>
                <c:pt idx="1615">
                  <c:v>57</c:v>
                </c:pt>
                <c:pt idx="1616">
                  <c:v>57</c:v>
                </c:pt>
                <c:pt idx="1617">
                  <c:v>57</c:v>
                </c:pt>
                <c:pt idx="1618">
                  <c:v>57</c:v>
                </c:pt>
                <c:pt idx="1619">
                  <c:v>57</c:v>
                </c:pt>
                <c:pt idx="1620">
                  <c:v>57</c:v>
                </c:pt>
                <c:pt idx="1621">
                  <c:v>57</c:v>
                </c:pt>
                <c:pt idx="1622">
                  <c:v>57</c:v>
                </c:pt>
                <c:pt idx="1623">
                  <c:v>57</c:v>
                </c:pt>
                <c:pt idx="1624">
                  <c:v>57</c:v>
                </c:pt>
                <c:pt idx="1625">
                  <c:v>57</c:v>
                </c:pt>
                <c:pt idx="1626">
                  <c:v>57</c:v>
                </c:pt>
                <c:pt idx="1627">
                  <c:v>57</c:v>
                </c:pt>
                <c:pt idx="1628">
                  <c:v>57</c:v>
                </c:pt>
                <c:pt idx="1629">
                  <c:v>57</c:v>
                </c:pt>
                <c:pt idx="1630">
                  <c:v>57</c:v>
                </c:pt>
                <c:pt idx="1631">
                  <c:v>57</c:v>
                </c:pt>
                <c:pt idx="1632">
                  <c:v>57</c:v>
                </c:pt>
                <c:pt idx="1633">
                  <c:v>57</c:v>
                </c:pt>
                <c:pt idx="1634">
                  <c:v>57</c:v>
                </c:pt>
                <c:pt idx="1635">
                  <c:v>57</c:v>
                </c:pt>
                <c:pt idx="1636">
                  <c:v>57</c:v>
                </c:pt>
                <c:pt idx="1637">
                  <c:v>57</c:v>
                </c:pt>
                <c:pt idx="1638">
                  <c:v>57</c:v>
                </c:pt>
                <c:pt idx="1639">
                  <c:v>57</c:v>
                </c:pt>
                <c:pt idx="1640">
                  <c:v>57</c:v>
                </c:pt>
                <c:pt idx="1641">
                  <c:v>57</c:v>
                </c:pt>
                <c:pt idx="1642">
                  <c:v>57</c:v>
                </c:pt>
                <c:pt idx="1643">
                  <c:v>57</c:v>
                </c:pt>
                <c:pt idx="1644">
                  <c:v>57</c:v>
                </c:pt>
                <c:pt idx="1645">
                  <c:v>58</c:v>
                </c:pt>
                <c:pt idx="1646">
                  <c:v>58</c:v>
                </c:pt>
                <c:pt idx="1647">
                  <c:v>58</c:v>
                </c:pt>
                <c:pt idx="1648">
                  <c:v>58</c:v>
                </c:pt>
                <c:pt idx="1649">
                  <c:v>58</c:v>
                </c:pt>
                <c:pt idx="1650">
                  <c:v>58</c:v>
                </c:pt>
                <c:pt idx="1651">
                  <c:v>58</c:v>
                </c:pt>
                <c:pt idx="1652">
                  <c:v>58</c:v>
                </c:pt>
                <c:pt idx="1653">
                  <c:v>58</c:v>
                </c:pt>
                <c:pt idx="1654">
                  <c:v>58</c:v>
                </c:pt>
                <c:pt idx="1655">
                  <c:v>58</c:v>
                </c:pt>
                <c:pt idx="1656">
                  <c:v>58</c:v>
                </c:pt>
                <c:pt idx="1657">
                  <c:v>58</c:v>
                </c:pt>
                <c:pt idx="1658">
                  <c:v>58</c:v>
                </c:pt>
                <c:pt idx="1659">
                  <c:v>58</c:v>
                </c:pt>
                <c:pt idx="1660">
                  <c:v>58</c:v>
                </c:pt>
                <c:pt idx="1661">
                  <c:v>58</c:v>
                </c:pt>
                <c:pt idx="1662">
                  <c:v>58</c:v>
                </c:pt>
                <c:pt idx="1663">
                  <c:v>58</c:v>
                </c:pt>
                <c:pt idx="1664">
                  <c:v>58</c:v>
                </c:pt>
                <c:pt idx="1665">
                  <c:v>58</c:v>
                </c:pt>
                <c:pt idx="1666">
                  <c:v>58</c:v>
                </c:pt>
                <c:pt idx="1667">
                  <c:v>58</c:v>
                </c:pt>
                <c:pt idx="1668">
                  <c:v>58</c:v>
                </c:pt>
                <c:pt idx="1669">
                  <c:v>58</c:v>
                </c:pt>
                <c:pt idx="1670">
                  <c:v>58</c:v>
                </c:pt>
                <c:pt idx="1671">
                  <c:v>58</c:v>
                </c:pt>
                <c:pt idx="1672">
                  <c:v>58</c:v>
                </c:pt>
                <c:pt idx="1673">
                  <c:v>58</c:v>
                </c:pt>
                <c:pt idx="1674">
                  <c:v>58</c:v>
                </c:pt>
                <c:pt idx="1675">
                  <c:v>59</c:v>
                </c:pt>
                <c:pt idx="1676">
                  <c:v>59</c:v>
                </c:pt>
                <c:pt idx="1677">
                  <c:v>59</c:v>
                </c:pt>
                <c:pt idx="1678">
                  <c:v>59</c:v>
                </c:pt>
                <c:pt idx="1679">
                  <c:v>59</c:v>
                </c:pt>
                <c:pt idx="1680">
                  <c:v>59</c:v>
                </c:pt>
                <c:pt idx="1681">
                  <c:v>59</c:v>
                </c:pt>
                <c:pt idx="1682">
                  <c:v>59</c:v>
                </c:pt>
                <c:pt idx="1683">
                  <c:v>59</c:v>
                </c:pt>
                <c:pt idx="1684">
                  <c:v>59</c:v>
                </c:pt>
                <c:pt idx="1685">
                  <c:v>59</c:v>
                </c:pt>
                <c:pt idx="1686">
                  <c:v>59</c:v>
                </c:pt>
                <c:pt idx="1687">
                  <c:v>59</c:v>
                </c:pt>
                <c:pt idx="1688">
                  <c:v>59</c:v>
                </c:pt>
                <c:pt idx="1689">
                  <c:v>59</c:v>
                </c:pt>
                <c:pt idx="1690">
                  <c:v>59</c:v>
                </c:pt>
                <c:pt idx="1691">
                  <c:v>59</c:v>
                </c:pt>
                <c:pt idx="1692">
                  <c:v>59</c:v>
                </c:pt>
                <c:pt idx="1693">
                  <c:v>59</c:v>
                </c:pt>
                <c:pt idx="1694">
                  <c:v>59</c:v>
                </c:pt>
                <c:pt idx="1695">
                  <c:v>59</c:v>
                </c:pt>
                <c:pt idx="1696">
                  <c:v>59</c:v>
                </c:pt>
                <c:pt idx="1697">
                  <c:v>59</c:v>
                </c:pt>
                <c:pt idx="1698">
                  <c:v>59</c:v>
                </c:pt>
                <c:pt idx="1699">
                  <c:v>59</c:v>
                </c:pt>
                <c:pt idx="1700">
                  <c:v>59</c:v>
                </c:pt>
                <c:pt idx="1701">
                  <c:v>59</c:v>
                </c:pt>
                <c:pt idx="1702">
                  <c:v>59</c:v>
                </c:pt>
                <c:pt idx="1703">
                  <c:v>59</c:v>
                </c:pt>
                <c:pt idx="1704">
                  <c:v>59</c:v>
                </c:pt>
                <c:pt idx="1705">
                  <c:v>59</c:v>
                </c:pt>
                <c:pt idx="1706">
                  <c:v>59</c:v>
                </c:pt>
                <c:pt idx="1707">
                  <c:v>59</c:v>
                </c:pt>
                <c:pt idx="1708">
                  <c:v>59</c:v>
                </c:pt>
                <c:pt idx="1709">
                  <c:v>59</c:v>
                </c:pt>
                <c:pt idx="1710">
                  <c:v>59</c:v>
                </c:pt>
                <c:pt idx="1711">
                  <c:v>59</c:v>
                </c:pt>
                <c:pt idx="1712">
                  <c:v>59</c:v>
                </c:pt>
                <c:pt idx="1713">
                  <c:v>59</c:v>
                </c:pt>
                <c:pt idx="1714">
                  <c:v>59</c:v>
                </c:pt>
                <c:pt idx="1715">
                  <c:v>59</c:v>
                </c:pt>
                <c:pt idx="1716">
                  <c:v>59</c:v>
                </c:pt>
                <c:pt idx="1717">
                  <c:v>59</c:v>
                </c:pt>
                <c:pt idx="1718">
                  <c:v>59</c:v>
                </c:pt>
                <c:pt idx="1719">
                  <c:v>59</c:v>
                </c:pt>
                <c:pt idx="1720">
                  <c:v>59</c:v>
                </c:pt>
                <c:pt idx="1721">
                  <c:v>59</c:v>
                </c:pt>
                <c:pt idx="1722">
                  <c:v>59</c:v>
                </c:pt>
                <c:pt idx="1723">
                  <c:v>59</c:v>
                </c:pt>
                <c:pt idx="1724">
                  <c:v>59</c:v>
                </c:pt>
                <c:pt idx="1725">
                  <c:v>59</c:v>
                </c:pt>
                <c:pt idx="1726">
                  <c:v>59</c:v>
                </c:pt>
                <c:pt idx="1727">
                  <c:v>59</c:v>
                </c:pt>
                <c:pt idx="1728">
                  <c:v>59</c:v>
                </c:pt>
                <c:pt idx="1729">
                  <c:v>59</c:v>
                </c:pt>
                <c:pt idx="1730">
                  <c:v>59</c:v>
                </c:pt>
                <c:pt idx="1731">
                  <c:v>59</c:v>
                </c:pt>
                <c:pt idx="1732">
                  <c:v>59</c:v>
                </c:pt>
                <c:pt idx="1733">
                  <c:v>59</c:v>
                </c:pt>
                <c:pt idx="1734">
                  <c:v>59</c:v>
                </c:pt>
                <c:pt idx="1735">
                  <c:v>59</c:v>
                </c:pt>
                <c:pt idx="1736">
                  <c:v>59</c:v>
                </c:pt>
                <c:pt idx="1737">
                  <c:v>59</c:v>
                </c:pt>
                <c:pt idx="1738">
                  <c:v>59</c:v>
                </c:pt>
                <c:pt idx="1739">
                  <c:v>59</c:v>
                </c:pt>
                <c:pt idx="1740">
                  <c:v>59</c:v>
                </c:pt>
                <c:pt idx="1741">
                  <c:v>59</c:v>
                </c:pt>
                <c:pt idx="1742">
                  <c:v>59</c:v>
                </c:pt>
                <c:pt idx="1743">
                  <c:v>59</c:v>
                </c:pt>
                <c:pt idx="1744">
                  <c:v>59</c:v>
                </c:pt>
                <c:pt idx="1745">
                  <c:v>59</c:v>
                </c:pt>
                <c:pt idx="1746">
                  <c:v>59</c:v>
                </c:pt>
                <c:pt idx="1747">
                  <c:v>59</c:v>
                </c:pt>
                <c:pt idx="1748">
                  <c:v>59</c:v>
                </c:pt>
                <c:pt idx="1749">
                  <c:v>59</c:v>
                </c:pt>
                <c:pt idx="1750">
                  <c:v>59</c:v>
                </c:pt>
                <c:pt idx="1751">
                  <c:v>59</c:v>
                </c:pt>
                <c:pt idx="1752">
                  <c:v>59</c:v>
                </c:pt>
                <c:pt idx="1753">
                  <c:v>59</c:v>
                </c:pt>
                <c:pt idx="1754">
                  <c:v>59</c:v>
                </c:pt>
                <c:pt idx="1755">
                  <c:v>59</c:v>
                </c:pt>
                <c:pt idx="1756">
                  <c:v>59</c:v>
                </c:pt>
                <c:pt idx="1757">
                  <c:v>59</c:v>
                </c:pt>
                <c:pt idx="1758">
                  <c:v>59</c:v>
                </c:pt>
                <c:pt idx="1759">
                  <c:v>59</c:v>
                </c:pt>
                <c:pt idx="1760">
                  <c:v>59</c:v>
                </c:pt>
                <c:pt idx="1761">
                  <c:v>59</c:v>
                </c:pt>
                <c:pt idx="1762">
                  <c:v>59</c:v>
                </c:pt>
                <c:pt idx="1763">
                  <c:v>59</c:v>
                </c:pt>
                <c:pt idx="1764">
                  <c:v>59</c:v>
                </c:pt>
                <c:pt idx="1765">
                  <c:v>59</c:v>
                </c:pt>
                <c:pt idx="1766">
                  <c:v>59</c:v>
                </c:pt>
                <c:pt idx="1767">
                  <c:v>59</c:v>
                </c:pt>
                <c:pt idx="1768">
                  <c:v>59</c:v>
                </c:pt>
                <c:pt idx="1769">
                  <c:v>59</c:v>
                </c:pt>
                <c:pt idx="1770">
                  <c:v>59</c:v>
                </c:pt>
                <c:pt idx="1771">
                  <c:v>59</c:v>
                </c:pt>
                <c:pt idx="1772">
                  <c:v>59</c:v>
                </c:pt>
                <c:pt idx="1773">
                  <c:v>59</c:v>
                </c:pt>
                <c:pt idx="1774">
                  <c:v>59</c:v>
                </c:pt>
                <c:pt idx="1775">
                  <c:v>59</c:v>
                </c:pt>
                <c:pt idx="1776">
                  <c:v>59</c:v>
                </c:pt>
                <c:pt idx="1777">
                  <c:v>59</c:v>
                </c:pt>
                <c:pt idx="1778">
                  <c:v>59</c:v>
                </c:pt>
                <c:pt idx="1779">
                  <c:v>59</c:v>
                </c:pt>
                <c:pt idx="1780">
                  <c:v>59</c:v>
                </c:pt>
                <c:pt idx="1781">
                  <c:v>59</c:v>
                </c:pt>
                <c:pt idx="1782">
                  <c:v>59</c:v>
                </c:pt>
                <c:pt idx="1783">
                  <c:v>59</c:v>
                </c:pt>
                <c:pt idx="1784">
                  <c:v>59</c:v>
                </c:pt>
                <c:pt idx="1785">
                  <c:v>59</c:v>
                </c:pt>
                <c:pt idx="1786">
                  <c:v>59</c:v>
                </c:pt>
                <c:pt idx="1787">
                  <c:v>59</c:v>
                </c:pt>
                <c:pt idx="1788">
                  <c:v>59</c:v>
                </c:pt>
                <c:pt idx="1789">
                  <c:v>59</c:v>
                </c:pt>
                <c:pt idx="1790">
                  <c:v>59</c:v>
                </c:pt>
                <c:pt idx="1791">
                  <c:v>59</c:v>
                </c:pt>
                <c:pt idx="1792">
                  <c:v>59</c:v>
                </c:pt>
                <c:pt idx="1793">
                  <c:v>59</c:v>
                </c:pt>
                <c:pt idx="1794">
                  <c:v>59</c:v>
                </c:pt>
                <c:pt idx="1795">
                  <c:v>59</c:v>
                </c:pt>
                <c:pt idx="1796">
                  <c:v>59</c:v>
                </c:pt>
                <c:pt idx="1797">
                  <c:v>59</c:v>
                </c:pt>
                <c:pt idx="1798">
                  <c:v>59</c:v>
                </c:pt>
                <c:pt idx="1799">
                  <c:v>59</c:v>
                </c:pt>
                <c:pt idx="1800">
                  <c:v>59</c:v>
                </c:pt>
                <c:pt idx="1801">
                  <c:v>59</c:v>
                </c:pt>
                <c:pt idx="1802">
                  <c:v>59</c:v>
                </c:pt>
                <c:pt idx="1803">
                  <c:v>59</c:v>
                </c:pt>
                <c:pt idx="1804">
                  <c:v>59</c:v>
                </c:pt>
                <c:pt idx="1805">
                  <c:v>59</c:v>
                </c:pt>
                <c:pt idx="1806">
                  <c:v>59</c:v>
                </c:pt>
                <c:pt idx="1807">
                  <c:v>59</c:v>
                </c:pt>
                <c:pt idx="1808">
                  <c:v>59</c:v>
                </c:pt>
                <c:pt idx="1809">
                  <c:v>59</c:v>
                </c:pt>
                <c:pt idx="1810">
                  <c:v>59</c:v>
                </c:pt>
                <c:pt idx="1811">
                  <c:v>59</c:v>
                </c:pt>
                <c:pt idx="1812">
                  <c:v>59</c:v>
                </c:pt>
                <c:pt idx="1813">
                  <c:v>59</c:v>
                </c:pt>
                <c:pt idx="1814">
                  <c:v>59</c:v>
                </c:pt>
                <c:pt idx="1815">
                  <c:v>59</c:v>
                </c:pt>
                <c:pt idx="1816">
                  <c:v>59</c:v>
                </c:pt>
                <c:pt idx="1817">
                  <c:v>59</c:v>
                </c:pt>
                <c:pt idx="1818">
                  <c:v>59</c:v>
                </c:pt>
                <c:pt idx="1819">
                  <c:v>59</c:v>
                </c:pt>
                <c:pt idx="1820">
                  <c:v>59</c:v>
                </c:pt>
                <c:pt idx="1821">
                  <c:v>60</c:v>
                </c:pt>
                <c:pt idx="1822">
                  <c:v>60</c:v>
                </c:pt>
                <c:pt idx="1823">
                  <c:v>60</c:v>
                </c:pt>
                <c:pt idx="1824">
                  <c:v>60</c:v>
                </c:pt>
                <c:pt idx="1825">
                  <c:v>60</c:v>
                </c:pt>
                <c:pt idx="1826">
                  <c:v>60</c:v>
                </c:pt>
                <c:pt idx="1827">
                  <c:v>60</c:v>
                </c:pt>
                <c:pt idx="1828">
                  <c:v>60</c:v>
                </c:pt>
                <c:pt idx="1829">
                  <c:v>60</c:v>
                </c:pt>
                <c:pt idx="1830">
                  <c:v>60</c:v>
                </c:pt>
                <c:pt idx="1831">
                  <c:v>60</c:v>
                </c:pt>
                <c:pt idx="1832">
                  <c:v>60</c:v>
                </c:pt>
                <c:pt idx="1833">
                  <c:v>60</c:v>
                </c:pt>
                <c:pt idx="1834">
                  <c:v>60</c:v>
                </c:pt>
                <c:pt idx="1835">
                  <c:v>60</c:v>
                </c:pt>
                <c:pt idx="1836">
                  <c:v>60</c:v>
                </c:pt>
                <c:pt idx="1837">
                  <c:v>60</c:v>
                </c:pt>
                <c:pt idx="1838">
                  <c:v>60</c:v>
                </c:pt>
                <c:pt idx="1839">
                  <c:v>60</c:v>
                </c:pt>
                <c:pt idx="1840">
                  <c:v>60</c:v>
                </c:pt>
                <c:pt idx="1841">
                  <c:v>60</c:v>
                </c:pt>
                <c:pt idx="1842">
                  <c:v>60</c:v>
                </c:pt>
                <c:pt idx="1843">
                  <c:v>60</c:v>
                </c:pt>
                <c:pt idx="1844">
                  <c:v>60</c:v>
                </c:pt>
                <c:pt idx="1845">
                  <c:v>60</c:v>
                </c:pt>
                <c:pt idx="1846">
                  <c:v>60</c:v>
                </c:pt>
                <c:pt idx="1847">
                  <c:v>60</c:v>
                </c:pt>
                <c:pt idx="1848">
                  <c:v>60</c:v>
                </c:pt>
                <c:pt idx="1849">
                  <c:v>60</c:v>
                </c:pt>
                <c:pt idx="1850">
                  <c:v>60</c:v>
                </c:pt>
                <c:pt idx="1851">
                  <c:v>60</c:v>
                </c:pt>
                <c:pt idx="1852">
                  <c:v>60</c:v>
                </c:pt>
                <c:pt idx="1853">
                  <c:v>60</c:v>
                </c:pt>
                <c:pt idx="1854">
                  <c:v>60</c:v>
                </c:pt>
                <c:pt idx="1855">
                  <c:v>60</c:v>
                </c:pt>
                <c:pt idx="1856">
                  <c:v>60</c:v>
                </c:pt>
                <c:pt idx="1857">
                  <c:v>60</c:v>
                </c:pt>
                <c:pt idx="1858">
                  <c:v>60</c:v>
                </c:pt>
                <c:pt idx="1859">
                  <c:v>60</c:v>
                </c:pt>
                <c:pt idx="1860">
                  <c:v>60</c:v>
                </c:pt>
                <c:pt idx="1861">
                  <c:v>60</c:v>
                </c:pt>
                <c:pt idx="1862">
                  <c:v>60</c:v>
                </c:pt>
                <c:pt idx="1863">
                  <c:v>60</c:v>
                </c:pt>
                <c:pt idx="1864">
                  <c:v>60</c:v>
                </c:pt>
                <c:pt idx="1865">
                  <c:v>60</c:v>
                </c:pt>
                <c:pt idx="1866">
                  <c:v>60</c:v>
                </c:pt>
                <c:pt idx="1867">
                  <c:v>60</c:v>
                </c:pt>
                <c:pt idx="1868">
                  <c:v>60</c:v>
                </c:pt>
                <c:pt idx="1869">
                  <c:v>60</c:v>
                </c:pt>
                <c:pt idx="1870">
                  <c:v>60</c:v>
                </c:pt>
                <c:pt idx="1871">
                  <c:v>60</c:v>
                </c:pt>
                <c:pt idx="1872">
                  <c:v>60</c:v>
                </c:pt>
                <c:pt idx="1873">
                  <c:v>60</c:v>
                </c:pt>
                <c:pt idx="1874">
                  <c:v>60</c:v>
                </c:pt>
                <c:pt idx="1875">
                  <c:v>60</c:v>
                </c:pt>
                <c:pt idx="1876">
                  <c:v>60</c:v>
                </c:pt>
                <c:pt idx="1877">
                  <c:v>60</c:v>
                </c:pt>
                <c:pt idx="1878">
                  <c:v>60</c:v>
                </c:pt>
                <c:pt idx="1879">
                  <c:v>60</c:v>
                </c:pt>
                <c:pt idx="1880">
                  <c:v>60</c:v>
                </c:pt>
                <c:pt idx="1881">
                  <c:v>60</c:v>
                </c:pt>
                <c:pt idx="1882">
                  <c:v>60</c:v>
                </c:pt>
                <c:pt idx="1883">
                  <c:v>60</c:v>
                </c:pt>
                <c:pt idx="1884">
                  <c:v>60</c:v>
                </c:pt>
                <c:pt idx="1885">
                  <c:v>60</c:v>
                </c:pt>
                <c:pt idx="1886">
                  <c:v>60</c:v>
                </c:pt>
                <c:pt idx="1887">
                  <c:v>61</c:v>
                </c:pt>
                <c:pt idx="1888">
                  <c:v>61</c:v>
                </c:pt>
                <c:pt idx="1889">
                  <c:v>61</c:v>
                </c:pt>
                <c:pt idx="1890">
                  <c:v>62</c:v>
                </c:pt>
                <c:pt idx="1891">
                  <c:v>63</c:v>
                </c:pt>
                <c:pt idx="1892">
                  <c:v>63</c:v>
                </c:pt>
                <c:pt idx="1893">
                  <c:v>63</c:v>
                </c:pt>
                <c:pt idx="1894">
                  <c:v>63</c:v>
                </c:pt>
                <c:pt idx="1895">
                  <c:v>63</c:v>
                </c:pt>
                <c:pt idx="1896">
                  <c:v>64</c:v>
                </c:pt>
                <c:pt idx="1897">
                  <c:v>64</c:v>
                </c:pt>
                <c:pt idx="1898">
                  <c:v>64</c:v>
                </c:pt>
                <c:pt idx="1899">
                  <c:v>64</c:v>
                </c:pt>
                <c:pt idx="1900">
                  <c:v>64</c:v>
                </c:pt>
                <c:pt idx="1901">
                  <c:v>64</c:v>
                </c:pt>
                <c:pt idx="1902">
                  <c:v>64</c:v>
                </c:pt>
                <c:pt idx="1903">
                  <c:v>64</c:v>
                </c:pt>
                <c:pt idx="1904">
                  <c:v>64</c:v>
                </c:pt>
                <c:pt idx="1905">
                  <c:v>64</c:v>
                </c:pt>
                <c:pt idx="1906">
                  <c:v>64</c:v>
                </c:pt>
                <c:pt idx="1907">
                  <c:v>64</c:v>
                </c:pt>
                <c:pt idx="1908">
                  <c:v>64</c:v>
                </c:pt>
                <c:pt idx="1909">
                  <c:v>64</c:v>
                </c:pt>
                <c:pt idx="1910">
                  <c:v>64</c:v>
                </c:pt>
                <c:pt idx="1911">
                  <c:v>64</c:v>
                </c:pt>
                <c:pt idx="1912">
                  <c:v>64</c:v>
                </c:pt>
                <c:pt idx="1913">
                  <c:v>64</c:v>
                </c:pt>
                <c:pt idx="1914">
                  <c:v>64</c:v>
                </c:pt>
                <c:pt idx="1915">
                  <c:v>64</c:v>
                </c:pt>
                <c:pt idx="1916">
                  <c:v>64</c:v>
                </c:pt>
                <c:pt idx="1917">
                  <c:v>64</c:v>
                </c:pt>
                <c:pt idx="1918">
                  <c:v>64</c:v>
                </c:pt>
                <c:pt idx="1919">
                  <c:v>64</c:v>
                </c:pt>
                <c:pt idx="1920">
                  <c:v>64</c:v>
                </c:pt>
                <c:pt idx="1921">
                  <c:v>64</c:v>
                </c:pt>
                <c:pt idx="1922">
                  <c:v>65</c:v>
                </c:pt>
                <c:pt idx="1923">
                  <c:v>65</c:v>
                </c:pt>
                <c:pt idx="1924">
                  <c:v>65</c:v>
                </c:pt>
                <c:pt idx="1925">
                  <c:v>65</c:v>
                </c:pt>
                <c:pt idx="1926">
                  <c:v>65</c:v>
                </c:pt>
                <c:pt idx="1927">
                  <c:v>65</c:v>
                </c:pt>
                <c:pt idx="1928">
                  <c:v>65</c:v>
                </c:pt>
                <c:pt idx="1929">
                  <c:v>65</c:v>
                </c:pt>
                <c:pt idx="1930">
                  <c:v>65</c:v>
                </c:pt>
                <c:pt idx="1931">
                  <c:v>65</c:v>
                </c:pt>
                <c:pt idx="1932">
                  <c:v>65</c:v>
                </c:pt>
                <c:pt idx="1933">
                  <c:v>65</c:v>
                </c:pt>
                <c:pt idx="1934">
                  <c:v>65</c:v>
                </c:pt>
                <c:pt idx="1935">
                  <c:v>65</c:v>
                </c:pt>
                <c:pt idx="1936">
                  <c:v>65</c:v>
                </c:pt>
                <c:pt idx="1937">
                  <c:v>65</c:v>
                </c:pt>
                <c:pt idx="1938">
                  <c:v>65</c:v>
                </c:pt>
                <c:pt idx="1939">
                  <c:v>65</c:v>
                </c:pt>
                <c:pt idx="1940">
                  <c:v>65</c:v>
                </c:pt>
                <c:pt idx="1941">
                  <c:v>66</c:v>
                </c:pt>
                <c:pt idx="1942">
                  <c:v>66</c:v>
                </c:pt>
                <c:pt idx="1943">
                  <c:v>66</c:v>
                </c:pt>
                <c:pt idx="1944">
                  <c:v>66</c:v>
                </c:pt>
                <c:pt idx="1945">
                  <c:v>66</c:v>
                </c:pt>
                <c:pt idx="1946">
                  <c:v>66</c:v>
                </c:pt>
                <c:pt idx="1947">
                  <c:v>66</c:v>
                </c:pt>
                <c:pt idx="1948">
                  <c:v>66</c:v>
                </c:pt>
                <c:pt idx="1949">
                  <c:v>66</c:v>
                </c:pt>
                <c:pt idx="1950">
                  <c:v>66</c:v>
                </c:pt>
                <c:pt idx="1951">
                  <c:v>66</c:v>
                </c:pt>
                <c:pt idx="1952">
                  <c:v>66</c:v>
                </c:pt>
                <c:pt idx="1953">
                  <c:v>66</c:v>
                </c:pt>
                <c:pt idx="1954">
                  <c:v>66</c:v>
                </c:pt>
                <c:pt idx="1955">
                  <c:v>66</c:v>
                </c:pt>
                <c:pt idx="1956">
                  <c:v>67</c:v>
                </c:pt>
                <c:pt idx="1957">
                  <c:v>67</c:v>
                </c:pt>
                <c:pt idx="1958">
                  <c:v>67</c:v>
                </c:pt>
                <c:pt idx="1959">
                  <c:v>67</c:v>
                </c:pt>
                <c:pt idx="1960">
                  <c:v>67</c:v>
                </c:pt>
                <c:pt idx="1961">
                  <c:v>67</c:v>
                </c:pt>
                <c:pt idx="1962">
                  <c:v>67</c:v>
                </c:pt>
                <c:pt idx="1963">
                  <c:v>67</c:v>
                </c:pt>
                <c:pt idx="1964">
                  <c:v>67</c:v>
                </c:pt>
                <c:pt idx="1965">
                  <c:v>67</c:v>
                </c:pt>
                <c:pt idx="1966">
                  <c:v>67</c:v>
                </c:pt>
                <c:pt idx="1967">
                  <c:v>67</c:v>
                </c:pt>
                <c:pt idx="1968">
                  <c:v>67</c:v>
                </c:pt>
                <c:pt idx="1969">
                  <c:v>67</c:v>
                </c:pt>
                <c:pt idx="1970">
                  <c:v>67</c:v>
                </c:pt>
                <c:pt idx="1971">
                  <c:v>67</c:v>
                </c:pt>
                <c:pt idx="1972">
                  <c:v>67</c:v>
                </c:pt>
                <c:pt idx="1973">
                  <c:v>68</c:v>
                </c:pt>
                <c:pt idx="1974">
                  <c:v>68</c:v>
                </c:pt>
                <c:pt idx="1975">
                  <c:v>68</c:v>
                </c:pt>
                <c:pt idx="1976">
                  <c:v>68</c:v>
                </c:pt>
                <c:pt idx="1977">
                  <c:v>68</c:v>
                </c:pt>
                <c:pt idx="1978">
                  <c:v>68</c:v>
                </c:pt>
                <c:pt idx="1979">
                  <c:v>68</c:v>
                </c:pt>
                <c:pt idx="1980">
                  <c:v>68</c:v>
                </c:pt>
                <c:pt idx="1981">
                  <c:v>68</c:v>
                </c:pt>
                <c:pt idx="1982">
                  <c:v>68</c:v>
                </c:pt>
                <c:pt idx="1983">
                  <c:v>68</c:v>
                </c:pt>
                <c:pt idx="1984">
                  <c:v>68</c:v>
                </c:pt>
                <c:pt idx="1985">
                  <c:v>68</c:v>
                </c:pt>
                <c:pt idx="1986">
                  <c:v>68</c:v>
                </c:pt>
                <c:pt idx="1987">
                  <c:v>68</c:v>
                </c:pt>
                <c:pt idx="1988">
                  <c:v>68</c:v>
                </c:pt>
                <c:pt idx="1989">
                  <c:v>68</c:v>
                </c:pt>
                <c:pt idx="1990">
                  <c:v>68</c:v>
                </c:pt>
                <c:pt idx="1991">
                  <c:v>68</c:v>
                </c:pt>
                <c:pt idx="1992">
                  <c:v>68</c:v>
                </c:pt>
                <c:pt idx="1993">
                  <c:v>68</c:v>
                </c:pt>
                <c:pt idx="1994">
                  <c:v>69</c:v>
                </c:pt>
                <c:pt idx="1995">
                  <c:v>69</c:v>
                </c:pt>
                <c:pt idx="1996">
                  <c:v>69</c:v>
                </c:pt>
                <c:pt idx="1997">
                  <c:v>69</c:v>
                </c:pt>
                <c:pt idx="1998">
                  <c:v>69</c:v>
                </c:pt>
                <c:pt idx="1999">
                  <c:v>69</c:v>
                </c:pt>
                <c:pt idx="2000">
                  <c:v>69</c:v>
                </c:pt>
                <c:pt idx="2001">
                  <c:v>69</c:v>
                </c:pt>
                <c:pt idx="2002">
                  <c:v>69</c:v>
                </c:pt>
                <c:pt idx="2003">
                  <c:v>69</c:v>
                </c:pt>
                <c:pt idx="2004">
                  <c:v>69</c:v>
                </c:pt>
                <c:pt idx="2005">
                  <c:v>69</c:v>
                </c:pt>
                <c:pt idx="2006">
                  <c:v>69</c:v>
                </c:pt>
                <c:pt idx="2007">
                  <c:v>69</c:v>
                </c:pt>
                <c:pt idx="2008">
                  <c:v>69</c:v>
                </c:pt>
                <c:pt idx="2009">
                  <c:v>69</c:v>
                </c:pt>
                <c:pt idx="2010">
                  <c:v>69</c:v>
                </c:pt>
                <c:pt idx="2011">
                  <c:v>69</c:v>
                </c:pt>
                <c:pt idx="2012">
                  <c:v>69</c:v>
                </c:pt>
                <c:pt idx="2013">
                  <c:v>69</c:v>
                </c:pt>
                <c:pt idx="2014">
                  <c:v>69</c:v>
                </c:pt>
                <c:pt idx="2015">
                  <c:v>69</c:v>
                </c:pt>
                <c:pt idx="2016">
                  <c:v>69</c:v>
                </c:pt>
                <c:pt idx="2017">
                  <c:v>69</c:v>
                </c:pt>
                <c:pt idx="2018">
                  <c:v>69</c:v>
                </c:pt>
                <c:pt idx="2019">
                  <c:v>69</c:v>
                </c:pt>
                <c:pt idx="2020">
                  <c:v>69</c:v>
                </c:pt>
                <c:pt idx="2021">
                  <c:v>69</c:v>
                </c:pt>
                <c:pt idx="2022">
                  <c:v>69</c:v>
                </c:pt>
                <c:pt idx="2023">
                  <c:v>69</c:v>
                </c:pt>
                <c:pt idx="2024">
                  <c:v>69</c:v>
                </c:pt>
                <c:pt idx="2025">
                  <c:v>69</c:v>
                </c:pt>
                <c:pt idx="2026">
                  <c:v>69</c:v>
                </c:pt>
                <c:pt idx="2027">
                  <c:v>69</c:v>
                </c:pt>
                <c:pt idx="2028">
                  <c:v>69</c:v>
                </c:pt>
                <c:pt idx="2029">
                  <c:v>69</c:v>
                </c:pt>
                <c:pt idx="2030">
                  <c:v>69</c:v>
                </c:pt>
                <c:pt idx="2031">
                  <c:v>69</c:v>
                </c:pt>
                <c:pt idx="2032">
                  <c:v>69</c:v>
                </c:pt>
                <c:pt idx="2033">
                  <c:v>69</c:v>
                </c:pt>
                <c:pt idx="2034">
                  <c:v>69</c:v>
                </c:pt>
                <c:pt idx="2035">
                  <c:v>69</c:v>
                </c:pt>
                <c:pt idx="2036">
                  <c:v>69</c:v>
                </c:pt>
                <c:pt idx="2037">
                  <c:v>69</c:v>
                </c:pt>
                <c:pt idx="2038">
                  <c:v>69</c:v>
                </c:pt>
                <c:pt idx="2039">
                  <c:v>69</c:v>
                </c:pt>
                <c:pt idx="2040">
                  <c:v>69</c:v>
                </c:pt>
                <c:pt idx="2041">
                  <c:v>69</c:v>
                </c:pt>
                <c:pt idx="2042">
                  <c:v>69</c:v>
                </c:pt>
                <c:pt idx="2043">
                  <c:v>69</c:v>
                </c:pt>
                <c:pt idx="2044">
                  <c:v>69</c:v>
                </c:pt>
                <c:pt idx="2045">
                  <c:v>69</c:v>
                </c:pt>
                <c:pt idx="2046">
                  <c:v>69</c:v>
                </c:pt>
                <c:pt idx="2047">
                  <c:v>69</c:v>
                </c:pt>
                <c:pt idx="2048">
                  <c:v>69</c:v>
                </c:pt>
                <c:pt idx="2049">
                  <c:v>69</c:v>
                </c:pt>
                <c:pt idx="2050">
                  <c:v>69</c:v>
                </c:pt>
                <c:pt idx="2051">
                  <c:v>69</c:v>
                </c:pt>
                <c:pt idx="2052">
                  <c:v>69</c:v>
                </c:pt>
                <c:pt idx="2053">
                  <c:v>69</c:v>
                </c:pt>
                <c:pt idx="2054">
                  <c:v>69</c:v>
                </c:pt>
                <c:pt idx="2055">
                  <c:v>69</c:v>
                </c:pt>
                <c:pt idx="2056">
                  <c:v>69</c:v>
                </c:pt>
                <c:pt idx="2057">
                  <c:v>69</c:v>
                </c:pt>
                <c:pt idx="2058">
                  <c:v>69</c:v>
                </c:pt>
                <c:pt idx="2059">
                  <c:v>69</c:v>
                </c:pt>
                <c:pt idx="2060">
                  <c:v>69</c:v>
                </c:pt>
                <c:pt idx="2061">
                  <c:v>69</c:v>
                </c:pt>
                <c:pt idx="2062">
                  <c:v>69</c:v>
                </c:pt>
                <c:pt idx="2063">
                  <c:v>69</c:v>
                </c:pt>
                <c:pt idx="2064">
                  <c:v>69</c:v>
                </c:pt>
                <c:pt idx="2065">
                  <c:v>69</c:v>
                </c:pt>
                <c:pt idx="2066">
                  <c:v>69</c:v>
                </c:pt>
                <c:pt idx="2067">
                  <c:v>69</c:v>
                </c:pt>
                <c:pt idx="2068">
                  <c:v>70</c:v>
                </c:pt>
                <c:pt idx="2069">
                  <c:v>70</c:v>
                </c:pt>
                <c:pt idx="2070">
                  <c:v>70</c:v>
                </c:pt>
                <c:pt idx="2071">
                  <c:v>70</c:v>
                </c:pt>
                <c:pt idx="2072">
                  <c:v>70</c:v>
                </c:pt>
                <c:pt idx="2073">
                  <c:v>70</c:v>
                </c:pt>
                <c:pt idx="2074">
                  <c:v>70</c:v>
                </c:pt>
                <c:pt idx="2075">
                  <c:v>71</c:v>
                </c:pt>
                <c:pt idx="2076">
                  <c:v>71</c:v>
                </c:pt>
                <c:pt idx="2077">
                  <c:v>71</c:v>
                </c:pt>
                <c:pt idx="2078">
                  <c:v>71</c:v>
                </c:pt>
                <c:pt idx="2079">
                  <c:v>71</c:v>
                </c:pt>
                <c:pt idx="2080">
                  <c:v>71</c:v>
                </c:pt>
                <c:pt idx="2081">
                  <c:v>71</c:v>
                </c:pt>
                <c:pt idx="2082">
                  <c:v>71</c:v>
                </c:pt>
                <c:pt idx="2083">
                  <c:v>71</c:v>
                </c:pt>
                <c:pt idx="2084">
                  <c:v>71</c:v>
                </c:pt>
                <c:pt idx="2085">
                  <c:v>71</c:v>
                </c:pt>
                <c:pt idx="2086">
                  <c:v>71</c:v>
                </c:pt>
                <c:pt idx="2087">
                  <c:v>71</c:v>
                </c:pt>
                <c:pt idx="2088">
                  <c:v>71</c:v>
                </c:pt>
                <c:pt idx="2089">
                  <c:v>71</c:v>
                </c:pt>
                <c:pt idx="2090">
                  <c:v>71</c:v>
                </c:pt>
                <c:pt idx="2091">
                  <c:v>71</c:v>
                </c:pt>
                <c:pt idx="2092">
                  <c:v>71</c:v>
                </c:pt>
                <c:pt idx="2093">
                  <c:v>71</c:v>
                </c:pt>
                <c:pt idx="2094">
                  <c:v>71</c:v>
                </c:pt>
                <c:pt idx="2095">
                  <c:v>71</c:v>
                </c:pt>
                <c:pt idx="2096">
                  <c:v>71</c:v>
                </c:pt>
                <c:pt idx="2097">
                  <c:v>72</c:v>
                </c:pt>
                <c:pt idx="2098">
                  <c:v>72</c:v>
                </c:pt>
                <c:pt idx="2099">
                  <c:v>72</c:v>
                </c:pt>
                <c:pt idx="2100">
                  <c:v>72</c:v>
                </c:pt>
                <c:pt idx="2101">
                  <c:v>72</c:v>
                </c:pt>
                <c:pt idx="2102">
                  <c:v>72</c:v>
                </c:pt>
                <c:pt idx="2103">
                  <c:v>72</c:v>
                </c:pt>
                <c:pt idx="2104">
                  <c:v>72</c:v>
                </c:pt>
                <c:pt idx="2105">
                  <c:v>72</c:v>
                </c:pt>
                <c:pt idx="2106">
                  <c:v>72</c:v>
                </c:pt>
                <c:pt idx="2107">
                  <c:v>72</c:v>
                </c:pt>
                <c:pt idx="2108">
                  <c:v>72</c:v>
                </c:pt>
                <c:pt idx="2109">
                  <c:v>72</c:v>
                </c:pt>
                <c:pt idx="2110">
                  <c:v>72</c:v>
                </c:pt>
                <c:pt idx="2111">
                  <c:v>72</c:v>
                </c:pt>
                <c:pt idx="2112">
                  <c:v>72</c:v>
                </c:pt>
                <c:pt idx="2113">
                  <c:v>72</c:v>
                </c:pt>
                <c:pt idx="2114">
                  <c:v>72</c:v>
                </c:pt>
                <c:pt idx="2115">
                  <c:v>72</c:v>
                </c:pt>
                <c:pt idx="2116">
                  <c:v>72</c:v>
                </c:pt>
                <c:pt idx="2117">
                  <c:v>72</c:v>
                </c:pt>
                <c:pt idx="2118">
                  <c:v>72</c:v>
                </c:pt>
                <c:pt idx="2119">
                  <c:v>72</c:v>
                </c:pt>
                <c:pt idx="2120">
                  <c:v>72</c:v>
                </c:pt>
                <c:pt idx="2121">
                  <c:v>72</c:v>
                </c:pt>
                <c:pt idx="2122">
                  <c:v>72</c:v>
                </c:pt>
                <c:pt idx="2123">
                  <c:v>72</c:v>
                </c:pt>
                <c:pt idx="2124">
                  <c:v>72</c:v>
                </c:pt>
                <c:pt idx="2125">
                  <c:v>72</c:v>
                </c:pt>
                <c:pt idx="2126">
                  <c:v>72</c:v>
                </c:pt>
                <c:pt idx="2127">
                  <c:v>72</c:v>
                </c:pt>
                <c:pt idx="2128">
                  <c:v>72</c:v>
                </c:pt>
                <c:pt idx="2129">
                  <c:v>72</c:v>
                </c:pt>
                <c:pt idx="2130">
                  <c:v>72</c:v>
                </c:pt>
                <c:pt idx="2131">
                  <c:v>72</c:v>
                </c:pt>
                <c:pt idx="2132">
                  <c:v>72</c:v>
                </c:pt>
                <c:pt idx="2133">
                  <c:v>72</c:v>
                </c:pt>
                <c:pt idx="2134">
                  <c:v>72</c:v>
                </c:pt>
                <c:pt idx="2135">
                  <c:v>72</c:v>
                </c:pt>
                <c:pt idx="2136">
                  <c:v>72</c:v>
                </c:pt>
                <c:pt idx="2137">
                  <c:v>72</c:v>
                </c:pt>
                <c:pt idx="2138">
                  <c:v>72</c:v>
                </c:pt>
                <c:pt idx="2139">
                  <c:v>72</c:v>
                </c:pt>
                <c:pt idx="2140">
                  <c:v>72</c:v>
                </c:pt>
                <c:pt idx="2141">
                  <c:v>72</c:v>
                </c:pt>
                <c:pt idx="2142">
                  <c:v>72</c:v>
                </c:pt>
                <c:pt idx="2143">
                  <c:v>72</c:v>
                </c:pt>
                <c:pt idx="2144">
                  <c:v>72</c:v>
                </c:pt>
                <c:pt idx="2145">
                  <c:v>72</c:v>
                </c:pt>
                <c:pt idx="2146">
                  <c:v>72</c:v>
                </c:pt>
                <c:pt idx="2147">
                  <c:v>72</c:v>
                </c:pt>
                <c:pt idx="2148">
                  <c:v>72</c:v>
                </c:pt>
                <c:pt idx="2149">
                  <c:v>72</c:v>
                </c:pt>
                <c:pt idx="2150">
                  <c:v>72</c:v>
                </c:pt>
                <c:pt idx="2151">
                  <c:v>72</c:v>
                </c:pt>
                <c:pt idx="2152">
                  <c:v>72</c:v>
                </c:pt>
                <c:pt idx="2153">
                  <c:v>72</c:v>
                </c:pt>
                <c:pt idx="2154">
                  <c:v>72</c:v>
                </c:pt>
                <c:pt idx="2155">
                  <c:v>72</c:v>
                </c:pt>
                <c:pt idx="2156">
                  <c:v>72</c:v>
                </c:pt>
                <c:pt idx="2157">
                  <c:v>72</c:v>
                </c:pt>
                <c:pt idx="2158">
                  <c:v>72</c:v>
                </c:pt>
                <c:pt idx="2159">
                  <c:v>72</c:v>
                </c:pt>
                <c:pt idx="2160">
                  <c:v>72</c:v>
                </c:pt>
                <c:pt idx="2161">
                  <c:v>72</c:v>
                </c:pt>
                <c:pt idx="2162">
                  <c:v>72</c:v>
                </c:pt>
                <c:pt idx="2163">
                  <c:v>72</c:v>
                </c:pt>
                <c:pt idx="2164">
                  <c:v>72</c:v>
                </c:pt>
                <c:pt idx="2165">
                  <c:v>72</c:v>
                </c:pt>
                <c:pt idx="2166">
                  <c:v>72</c:v>
                </c:pt>
                <c:pt idx="2167">
                  <c:v>72</c:v>
                </c:pt>
                <c:pt idx="2168">
                  <c:v>72</c:v>
                </c:pt>
                <c:pt idx="2169">
                  <c:v>72</c:v>
                </c:pt>
                <c:pt idx="2170">
                  <c:v>72</c:v>
                </c:pt>
                <c:pt idx="2171">
                  <c:v>72</c:v>
                </c:pt>
                <c:pt idx="2172">
                  <c:v>72</c:v>
                </c:pt>
                <c:pt idx="2173">
                  <c:v>72</c:v>
                </c:pt>
                <c:pt idx="2174">
                  <c:v>72</c:v>
                </c:pt>
                <c:pt idx="2175">
                  <c:v>72</c:v>
                </c:pt>
                <c:pt idx="2176">
                  <c:v>72</c:v>
                </c:pt>
                <c:pt idx="2177">
                  <c:v>72</c:v>
                </c:pt>
                <c:pt idx="2178">
                  <c:v>72</c:v>
                </c:pt>
                <c:pt idx="2179">
                  <c:v>72</c:v>
                </c:pt>
                <c:pt idx="2180">
                  <c:v>72</c:v>
                </c:pt>
                <c:pt idx="2181">
                  <c:v>72</c:v>
                </c:pt>
                <c:pt idx="2182">
                  <c:v>72</c:v>
                </c:pt>
                <c:pt idx="2183">
                  <c:v>72</c:v>
                </c:pt>
                <c:pt idx="2184">
                  <c:v>72</c:v>
                </c:pt>
                <c:pt idx="2185">
                  <c:v>72</c:v>
                </c:pt>
                <c:pt idx="2186">
                  <c:v>72</c:v>
                </c:pt>
                <c:pt idx="2187">
                  <c:v>72</c:v>
                </c:pt>
                <c:pt idx="2188">
                  <c:v>72</c:v>
                </c:pt>
                <c:pt idx="2189">
                  <c:v>72</c:v>
                </c:pt>
                <c:pt idx="2190">
                  <c:v>72</c:v>
                </c:pt>
                <c:pt idx="2191">
                  <c:v>72</c:v>
                </c:pt>
                <c:pt idx="2192">
                  <c:v>72</c:v>
                </c:pt>
                <c:pt idx="2193">
                  <c:v>72</c:v>
                </c:pt>
                <c:pt idx="2194">
                  <c:v>72</c:v>
                </c:pt>
                <c:pt idx="2195">
                  <c:v>72</c:v>
                </c:pt>
                <c:pt idx="2196">
                  <c:v>72</c:v>
                </c:pt>
                <c:pt idx="2197">
                  <c:v>72</c:v>
                </c:pt>
                <c:pt idx="2198">
                  <c:v>72</c:v>
                </c:pt>
                <c:pt idx="2199">
                  <c:v>72</c:v>
                </c:pt>
                <c:pt idx="2200">
                  <c:v>72</c:v>
                </c:pt>
                <c:pt idx="2201">
                  <c:v>72</c:v>
                </c:pt>
                <c:pt idx="2202">
                  <c:v>72</c:v>
                </c:pt>
                <c:pt idx="2203">
                  <c:v>72</c:v>
                </c:pt>
                <c:pt idx="2204">
                  <c:v>72</c:v>
                </c:pt>
                <c:pt idx="2205">
                  <c:v>72</c:v>
                </c:pt>
                <c:pt idx="2206">
                  <c:v>72</c:v>
                </c:pt>
                <c:pt idx="2207">
                  <c:v>72</c:v>
                </c:pt>
                <c:pt idx="2208">
                  <c:v>72</c:v>
                </c:pt>
                <c:pt idx="2209">
                  <c:v>72</c:v>
                </c:pt>
                <c:pt idx="2210">
                  <c:v>72</c:v>
                </c:pt>
                <c:pt idx="2211">
                  <c:v>72</c:v>
                </c:pt>
                <c:pt idx="2212">
                  <c:v>72</c:v>
                </c:pt>
                <c:pt idx="2213">
                  <c:v>72</c:v>
                </c:pt>
                <c:pt idx="2214">
                  <c:v>72</c:v>
                </c:pt>
                <c:pt idx="2215">
                  <c:v>72</c:v>
                </c:pt>
                <c:pt idx="2216">
                  <c:v>72</c:v>
                </c:pt>
                <c:pt idx="2217">
                  <c:v>72</c:v>
                </c:pt>
                <c:pt idx="2218">
                  <c:v>72</c:v>
                </c:pt>
                <c:pt idx="2219">
                  <c:v>72</c:v>
                </c:pt>
                <c:pt idx="2220">
                  <c:v>72</c:v>
                </c:pt>
                <c:pt idx="2221">
                  <c:v>72</c:v>
                </c:pt>
                <c:pt idx="2222">
                  <c:v>72</c:v>
                </c:pt>
                <c:pt idx="2223">
                  <c:v>72</c:v>
                </c:pt>
                <c:pt idx="2224">
                  <c:v>72</c:v>
                </c:pt>
                <c:pt idx="2225">
                  <c:v>72</c:v>
                </c:pt>
                <c:pt idx="2226">
                  <c:v>72</c:v>
                </c:pt>
                <c:pt idx="2227">
                  <c:v>72</c:v>
                </c:pt>
                <c:pt idx="2228">
                  <c:v>72</c:v>
                </c:pt>
                <c:pt idx="2229">
                  <c:v>72</c:v>
                </c:pt>
                <c:pt idx="2230">
                  <c:v>72</c:v>
                </c:pt>
                <c:pt idx="2231">
                  <c:v>72</c:v>
                </c:pt>
                <c:pt idx="2232">
                  <c:v>72</c:v>
                </c:pt>
                <c:pt idx="2233">
                  <c:v>72</c:v>
                </c:pt>
                <c:pt idx="2234">
                  <c:v>72</c:v>
                </c:pt>
                <c:pt idx="2235">
                  <c:v>72</c:v>
                </c:pt>
                <c:pt idx="2236">
                  <c:v>72</c:v>
                </c:pt>
                <c:pt idx="2237">
                  <c:v>72</c:v>
                </c:pt>
                <c:pt idx="2238">
                  <c:v>72</c:v>
                </c:pt>
                <c:pt idx="2239">
                  <c:v>72</c:v>
                </c:pt>
                <c:pt idx="2240">
                  <c:v>72</c:v>
                </c:pt>
                <c:pt idx="2241">
                  <c:v>72</c:v>
                </c:pt>
                <c:pt idx="2242">
                  <c:v>72</c:v>
                </c:pt>
                <c:pt idx="2243">
                  <c:v>72</c:v>
                </c:pt>
                <c:pt idx="2244">
                  <c:v>72</c:v>
                </c:pt>
                <c:pt idx="2245">
                  <c:v>72</c:v>
                </c:pt>
                <c:pt idx="2246">
                  <c:v>72</c:v>
                </c:pt>
                <c:pt idx="2247">
                  <c:v>72</c:v>
                </c:pt>
                <c:pt idx="2248">
                  <c:v>72</c:v>
                </c:pt>
                <c:pt idx="2249">
                  <c:v>72</c:v>
                </c:pt>
                <c:pt idx="2250">
                  <c:v>72</c:v>
                </c:pt>
                <c:pt idx="2251">
                  <c:v>72</c:v>
                </c:pt>
                <c:pt idx="2252">
                  <c:v>72</c:v>
                </c:pt>
                <c:pt idx="2253">
                  <c:v>72</c:v>
                </c:pt>
                <c:pt idx="2254">
                  <c:v>72</c:v>
                </c:pt>
                <c:pt idx="2255">
                  <c:v>72</c:v>
                </c:pt>
                <c:pt idx="2256">
                  <c:v>72</c:v>
                </c:pt>
                <c:pt idx="2257">
                  <c:v>72</c:v>
                </c:pt>
                <c:pt idx="2258">
                  <c:v>72</c:v>
                </c:pt>
                <c:pt idx="2259">
                  <c:v>73</c:v>
                </c:pt>
                <c:pt idx="2260">
                  <c:v>73</c:v>
                </c:pt>
                <c:pt idx="2261">
                  <c:v>73</c:v>
                </c:pt>
                <c:pt idx="2262">
                  <c:v>73</c:v>
                </c:pt>
                <c:pt idx="2263">
                  <c:v>73</c:v>
                </c:pt>
                <c:pt idx="2264">
                  <c:v>73</c:v>
                </c:pt>
                <c:pt idx="2265">
                  <c:v>73</c:v>
                </c:pt>
                <c:pt idx="2266">
                  <c:v>73</c:v>
                </c:pt>
                <c:pt idx="2267">
                  <c:v>73</c:v>
                </c:pt>
                <c:pt idx="2268">
                  <c:v>73</c:v>
                </c:pt>
                <c:pt idx="2269">
                  <c:v>73</c:v>
                </c:pt>
                <c:pt idx="2270">
                  <c:v>73</c:v>
                </c:pt>
                <c:pt idx="2271">
                  <c:v>73</c:v>
                </c:pt>
                <c:pt idx="2272">
                  <c:v>73</c:v>
                </c:pt>
                <c:pt idx="2273">
                  <c:v>73</c:v>
                </c:pt>
                <c:pt idx="2274">
                  <c:v>73</c:v>
                </c:pt>
                <c:pt idx="2275">
                  <c:v>73</c:v>
                </c:pt>
                <c:pt idx="2276">
                  <c:v>73</c:v>
                </c:pt>
                <c:pt idx="2277">
                  <c:v>73</c:v>
                </c:pt>
                <c:pt idx="2278">
                  <c:v>73</c:v>
                </c:pt>
                <c:pt idx="2279">
                  <c:v>73</c:v>
                </c:pt>
                <c:pt idx="2280">
                  <c:v>74</c:v>
                </c:pt>
                <c:pt idx="2281">
                  <c:v>74</c:v>
                </c:pt>
                <c:pt idx="2282">
                  <c:v>75</c:v>
                </c:pt>
                <c:pt idx="2283">
                  <c:v>76</c:v>
                </c:pt>
                <c:pt idx="2284">
                  <c:v>76</c:v>
                </c:pt>
                <c:pt idx="2285">
                  <c:v>76</c:v>
                </c:pt>
                <c:pt idx="2286">
                  <c:v>76</c:v>
                </c:pt>
                <c:pt idx="2287">
                  <c:v>76</c:v>
                </c:pt>
                <c:pt idx="2288">
                  <c:v>76</c:v>
                </c:pt>
                <c:pt idx="2289">
                  <c:v>76</c:v>
                </c:pt>
                <c:pt idx="2290">
                  <c:v>76</c:v>
                </c:pt>
                <c:pt idx="2291">
                  <c:v>76</c:v>
                </c:pt>
                <c:pt idx="2292">
                  <c:v>76</c:v>
                </c:pt>
                <c:pt idx="2293">
                  <c:v>76</c:v>
                </c:pt>
                <c:pt idx="2294">
                  <c:v>76</c:v>
                </c:pt>
                <c:pt idx="2295">
                  <c:v>76</c:v>
                </c:pt>
                <c:pt idx="2296">
                  <c:v>76</c:v>
                </c:pt>
                <c:pt idx="2297">
                  <c:v>76</c:v>
                </c:pt>
                <c:pt idx="2298">
                  <c:v>76</c:v>
                </c:pt>
                <c:pt idx="2299">
                  <c:v>76</c:v>
                </c:pt>
                <c:pt idx="2300">
                  <c:v>76</c:v>
                </c:pt>
                <c:pt idx="2301">
                  <c:v>76</c:v>
                </c:pt>
                <c:pt idx="2302">
                  <c:v>76</c:v>
                </c:pt>
                <c:pt idx="2303">
                  <c:v>76</c:v>
                </c:pt>
                <c:pt idx="2304">
                  <c:v>76</c:v>
                </c:pt>
                <c:pt idx="2305">
                  <c:v>76</c:v>
                </c:pt>
                <c:pt idx="2306">
                  <c:v>76</c:v>
                </c:pt>
                <c:pt idx="2307">
                  <c:v>76</c:v>
                </c:pt>
                <c:pt idx="2308">
                  <c:v>76</c:v>
                </c:pt>
                <c:pt idx="2309">
                  <c:v>76</c:v>
                </c:pt>
                <c:pt idx="2310">
                  <c:v>76</c:v>
                </c:pt>
                <c:pt idx="2311">
                  <c:v>76</c:v>
                </c:pt>
                <c:pt idx="2312">
                  <c:v>76</c:v>
                </c:pt>
                <c:pt idx="2313">
                  <c:v>76</c:v>
                </c:pt>
                <c:pt idx="2314">
                  <c:v>76</c:v>
                </c:pt>
                <c:pt idx="2315">
                  <c:v>76</c:v>
                </c:pt>
                <c:pt idx="2316">
                  <c:v>76</c:v>
                </c:pt>
                <c:pt idx="2317">
                  <c:v>76</c:v>
                </c:pt>
                <c:pt idx="2318">
                  <c:v>77</c:v>
                </c:pt>
                <c:pt idx="2319">
                  <c:v>77</c:v>
                </c:pt>
                <c:pt idx="2320">
                  <c:v>77</c:v>
                </c:pt>
                <c:pt idx="2321">
                  <c:v>77</c:v>
                </c:pt>
                <c:pt idx="2322">
                  <c:v>77</c:v>
                </c:pt>
                <c:pt idx="2323">
                  <c:v>77</c:v>
                </c:pt>
                <c:pt idx="2324">
                  <c:v>77</c:v>
                </c:pt>
                <c:pt idx="2325">
                  <c:v>77</c:v>
                </c:pt>
                <c:pt idx="2326">
                  <c:v>77</c:v>
                </c:pt>
                <c:pt idx="2327">
                  <c:v>77</c:v>
                </c:pt>
                <c:pt idx="2328">
                  <c:v>77</c:v>
                </c:pt>
                <c:pt idx="2329">
                  <c:v>77</c:v>
                </c:pt>
                <c:pt idx="2330">
                  <c:v>77</c:v>
                </c:pt>
                <c:pt idx="2331">
                  <c:v>77</c:v>
                </c:pt>
                <c:pt idx="2332">
                  <c:v>77</c:v>
                </c:pt>
                <c:pt idx="2333">
                  <c:v>77</c:v>
                </c:pt>
                <c:pt idx="2334">
                  <c:v>77</c:v>
                </c:pt>
                <c:pt idx="2335">
                  <c:v>77</c:v>
                </c:pt>
                <c:pt idx="2336">
                  <c:v>77</c:v>
                </c:pt>
                <c:pt idx="2337">
                  <c:v>77</c:v>
                </c:pt>
                <c:pt idx="2338">
                  <c:v>77</c:v>
                </c:pt>
                <c:pt idx="2339">
                  <c:v>77</c:v>
                </c:pt>
                <c:pt idx="2340">
                  <c:v>77</c:v>
                </c:pt>
                <c:pt idx="2341">
                  <c:v>78</c:v>
                </c:pt>
                <c:pt idx="2342">
                  <c:v>78</c:v>
                </c:pt>
                <c:pt idx="2343">
                  <c:v>78</c:v>
                </c:pt>
                <c:pt idx="2344">
                  <c:v>78</c:v>
                </c:pt>
                <c:pt idx="2345">
                  <c:v>78</c:v>
                </c:pt>
                <c:pt idx="2346">
                  <c:v>78</c:v>
                </c:pt>
                <c:pt idx="2347">
                  <c:v>78</c:v>
                </c:pt>
                <c:pt idx="2348">
                  <c:v>78</c:v>
                </c:pt>
                <c:pt idx="2349">
                  <c:v>78</c:v>
                </c:pt>
                <c:pt idx="2350">
                  <c:v>78</c:v>
                </c:pt>
                <c:pt idx="2351">
                  <c:v>78</c:v>
                </c:pt>
                <c:pt idx="2352">
                  <c:v>78</c:v>
                </c:pt>
                <c:pt idx="2353">
                  <c:v>78</c:v>
                </c:pt>
                <c:pt idx="2354">
                  <c:v>78</c:v>
                </c:pt>
                <c:pt idx="2355">
                  <c:v>78</c:v>
                </c:pt>
                <c:pt idx="2356">
                  <c:v>78</c:v>
                </c:pt>
                <c:pt idx="2357">
                  <c:v>78</c:v>
                </c:pt>
                <c:pt idx="2358">
                  <c:v>78</c:v>
                </c:pt>
                <c:pt idx="2359">
                  <c:v>78</c:v>
                </c:pt>
                <c:pt idx="2360">
                  <c:v>78</c:v>
                </c:pt>
                <c:pt idx="2361">
                  <c:v>78</c:v>
                </c:pt>
                <c:pt idx="2362">
                  <c:v>78</c:v>
                </c:pt>
                <c:pt idx="2363">
                  <c:v>78</c:v>
                </c:pt>
                <c:pt idx="2364">
                  <c:v>78</c:v>
                </c:pt>
                <c:pt idx="2365">
                  <c:v>78</c:v>
                </c:pt>
                <c:pt idx="2366">
                  <c:v>78</c:v>
                </c:pt>
                <c:pt idx="2367">
                  <c:v>78</c:v>
                </c:pt>
                <c:pt idx="2368">
                  <c:v>78</c:v>
                </c:pt>
                <c:pt idx="2369">
                  <c:v>78</c:v>
                </c:pt>
                <c:pt idx="2370">
                  <c:v>78</c:v>
                </c:pt>
                <c:pt idx="2371">
                  <c:v>78</c:v>
                </c:pt>
                <c:pt idx="2372">
                  <c:v>78</c:v>
                </c:pt>
                <c:pt idx="2373">
                  <c:v>78</c:v>
                </c:pt>
                <c:pt idx="2374">
                  <c:v>78</c:v>
                </c:pt>
                <c:pt idx="2375">
                  <c:v>78</c:v>
                </c:pt>
                <c:pt idx="2376">
                  <c:v>78</c:v>
                </c:pt>
                <c:pt idx="2377">
                  <c:v>78</c:v>
                </c:pt>
                <c:pt idx="2378">
                  <c:v>78</c:v>
                </c:pt>
                <c:pt idx="2379">
                  <c:v>78</c:v>
                </c:pt>
                <c:pt idx="2380">
                  <c:v>78</c:v>
                </c:pt>
                <c:pt idx="2381">
                  <c:v>78</c:v>
                </c:pt>
                <c:pt idx="2382">
                  <c:v>78</c:v>
                </c:pt>
                <c:pt idx="2383">
                  <c:v>78</c:v>
                </c:pt>
                <c:pt idx="2384">
                  <c:v>78</c:v>
                </c:pt>
                <c:pt idx="2385">
                  <c:v>78</c:v>
                </c:pt>
                <c:pt idx="2386">
                  <c:v>78</c:v>
                </c:pt>
                <c:pt idx="2387">
                  <c:v>78</c:v>
                </c:pt>
                <c:pt idx="2388">
                  <c:v>78</c:v>
                </c:pt>
                <c:pt idx="2389">
                  <c:v>78</c:v>
                </c:pt>
                <c:pt idx="2390">
                  <c:v>78</c:v>
                </c:pt>
                <c:pt idx="2391">
                  <c:v>78</c:v>
                </c:pt>
                <c:pt idx="2392">
                  <c:v>78</c:v>
                </c:pt>
                <c:pt idx="2393">
                  <c:v>78</c:v>
                </c:pt>
                <c:pt idx="2394">
                  <c:v>78</c:v>
                </c:pt>
                <c:pt idx="2395">
                  <c:v>78</c:v>
                </c:pt>
                <c:pt idx="2396">
                  <c:v>78</c:v>
                </c:pt>
                <c:pt idx="2397">
                  <c:v>78</c:v>
                </c:pt>
                <c:pt idx="2398">
                  <c:v>78</c:v>
                </c:pt>
                <c:pt idx="2399">
                  <c:v>78</c:v>
                </c:pt>
                <c:pt idx="2400">
                  <c:v>78</c:v>
                </c:pt>
                <c:pt idx="2401">
                  <c:v>78</c:v>
                </c:pt>
                <c:pt idx="2402">
                  <c:v>78</c:v>
                </c:pt>
                <c:pt idx="2403">
                  <c:v>78</c:v>
                </c:pt>
                <c:pt idx="2404">
                  <c:v>78</c:v>
                </c:pt>
                <c:pt idx="2405">
                  <c:v>78</c:v>
                </c:pt>
                <c:pt idx="2406">
                  <c:v>78</c:v>
                </c:pt>
                <c:pt idx="2407">
                  <c:v>78</c:v>
                </c:pt>
                <c:pt idx="2408">
                  <c:v>78</c:v>
                </c:pt>
                <c:pt idx="2409">
                  <c:v>78</c:v>
                </c:pt>
                <c:pt idx="2410">
                  <c:v>78</c:v>
                </c:pt>
                <c:pt idx="2411">
                  <c:v>78</c:v>
                </c:pt>
                <c:pt idx="2412">
                  <c:v>78</c:v>
                </c:pt>
                <c:pt idx="2413">
                  <c:v>78</c:v>
                </c:pt>
                <c:pt idx="2414">
                  <c:v>78</c:v>
                </c:pt>
                <c:pt idx="2415">
                  <c:v>78</c:v>
                </c:pt>
                <c:pt idx="2416">
                  <c:v>78</c:v>
                </c:pt>
                <c:pt idx="2417">
                  <c:v>78</c:v>
                </c:pt>
                <c:pt idx="2418">
                  <c:v>78</c:v>
                </c:pt>
                <c:pt idx="2419">
                  <c:v>78</c:v>
                </c:pt>
                <c:pt idx="2420">
                  <c:v>78</c:v>
                </c:pt>
                <c:pt idx="2421">
                  <c:v>78</c:v>
                </c:pt>
                <c:pt idx="2422">
                  <c:v>78</c:v>
                </c:pt>
                <c:pt idx="2423">
                  <c:v>78</c:v>
                </c:pt>
                <c:pt idx="2424">
                  <c:v>78</c:v>
                </c:pt>
                <c:pt idx="2425">
                  <c:v>78</c:v>
                </c:pt>
                <c:pt idx="2426">
                  <c:v>78</c:v>
                </c:pt>
                <c:pt idx="2427">
                  <c:v>78</c:v>
                </c:pt>
                <c:pt idx="2428">
                  <c:v>78</c:v>
                </c:pt>
                <c:pt idx="2429">
                  <c:v>78</c:v>
                </c:pt>
                <c:pt idx="2430">
                  <c:v>78</c:v>
                </c:pt>
                <c:pt idx="2431">
                  <c:v>78</c:v>
                </c:pt>
                <c:pt idx="2432">
                  <c:v>78</c:v>
                </c:pt>
                <c:pt idx="2433">
                  <c:v>78</c:v>
                </c:pt>
                <c:pt idx="2434">
                  <c:v>78</c:v>
                </c:pt>
                <c:pt idx="2435">
                  <c:v>78</c:v>
                </c:pt>
                <c:pt idx="2436">
                  <c:v>78</c:v>
                </c:pt>
                <c:pt idx="2437">
                  <c:v>78</c:v>
                </c:pt>
                <c:pt idx="2438">
                  <c:v>78</c:v>
                </c:pt>
                <c:pt idx="2439">
                  <c:v>78</c:v>
                </c:pt>
                <c:pt idx="2440">
                  <c:v>78</c:v>
                </c:pt>
                <c:pt idx="2441">
                  <c:v>78</c:v>
                </c:pt>
                <c:pt idx="2442">
                  <c:v>78</c:v>
                </c:pt>
                <c:pt idx="2443">
                  <c:v>78</c:v>
                </c:pt>
                <c:pt idx="2444">
                  <c:v>78</c:v>
                </c:pt>
                <c:pt idx="2445">
                  <c:v>78</c:v>
                </c:pt>
                <c:pt idx="2446">
                  <c:v>78</c:v>
                </c:pt>
                <c:pt idx="2447">
                  <c:v>78</c:v>
                </c:pt>
                <c:pt idx="2448">
                  <c:v>78</c:v>
                </c:pt>
                <c:pt idx="2449">
                  <c:v>78</c:v>
                </c:pt>
                <c:pt idx="2450">
                  <c:v>78</c:v>
                </c:pt>
                <c:pt idx="2451">
                  <c:v>78</c:v>
                </c:pt>
                <c:pt idx="2452">
                  <c:v>78</c:v>
                </c:pt>
                <c:pt idx="2453">
                  <c:v>78</c:v>
                </c:pt>
                <c:pt idx="2454">
                  <c:v>78</c:v>
                </c:pt>
                <c:pt idx="2455">
                  <c:v>78</c:v>
                </c:pt>
                <c:pt idx="2456">
                  <c:v>78</c:v>
                </c:pt>
                <c:pt idx="2457">
                  <c:v>79</c:v>
                </c:pt>
                <c:pt idx="2458">
                  <c:v>79</c:v>
                </c:pt>
                <c:pt idx="2459">
                  <c:v>79</c:v>
                </c:pt>
                <c:pt idx="2460">
                  <c:v>79</c:v>
                </c:pt>
                <c:pt idx="2461">
                  <c:v>79</c:v>
                </c:pt>
                <c:pt idx="2462">
                  <c:v>79</c:v>
                </c:pt>
                <c:pt idx="2463">
                  <c:v>79</c:v>
                </c:pt>
                <c:pt idx="2464">
                  <c:v>79</c:v>
                </c:pt>
                <c:pt idx="2465">
                  <c:v>79</c:v>
                </c:pt>
                <c:pt idx="2466">
                  <c:v>79</c:v>
                </c:pt>
                <c:pt idx="2467">
                  <c:v>79</c:v>
                </c:pt>
                <c:pt idx="2468">
                  <c:v>79</c:v>
                </c:pt>
                <c:pt idx="2469">
                  <c:v>79</c:v>
                </c:pt>
                <c:pt idx="2470">
                  <c:v>79</c:v>
                </c:pt>
                <c:pt idx="2471">
                  <c:v>79</c:v>
                </c:pt>
                <c:pt idx="2472">
                  <c:v>79</c:v>
                </c:pt>
                <c:pt idx="2473">
                  <c:v>79</c:v>
                </c:pt>
                <c:pt idx="2474">
                  <c:v>79</c:v>
                </c:pt>
                <c:pt idx="2475">
                  <c:v>79</c:v>
                </c:pt>
                <c:pt idx="2476">
                  <c:v>79</c:v>
                </c:pt>
                <c:pt idx="2477">
                  <c:v>79</c:v>
                </c:pt>
                <c:pt idx="2478">
                  <c:v>79</c:v>
                </c:pt>
                <c:pt idx="2479">
                  <c:v>79</c:v>
                </c:pt>
                <c:pt idx="2480">
                  <c:v>79</c:v>
                </c:pt>
                <c:pt idx="2481">
                  <c:v>79</c:v>
                </c:pt>
                <c:pt idx="2482">
                  <c:v>79</c:v>
                </c:pt>
                <c:pt idx="2483">
                  <c:v>79</c:v>
                </c:pt>
                <c:pt idx="2484">
                  <c:v>79</c:v>
                </c:pt>
                <c:pt idx="2485">
                  <c:v>79</c:v>
                </c:pt>
                <c:pt idx="2486">
                  <c:v>79</c:v>
                </c:pt>
                <c:pt idx="2487">
                  <c:v>79</c:v>
                </c:pt>
                <c:pt idx="2488">
                  <c:v>79</c:v>
                </c:pt>
                <c:pt idx="2489">
                  <c:v>79</c:v>
                </c:pt>
                <c:pt idx="2490">
                  <c:v>79</c:v>
                </c:pt>
                <c:pt idx="2491">
                  <c:v>79</c:v>
                </c:pt>
                <c:pt idx="2492">
                  <c:v>79</c:v>
                </c:pt>
                <c:pt idx="2493">
                  <c:v>79</c:v>
                </c:pt>
                <c:pt idx="2494">
                  <c:v>79</c:v>
                </c:pt>
                <c:pt idx="2495">
                  <c:v>79</c:v>
                </c:pt>
                <c:pt idx="2496">
                  <c:v>79</c:v>
                </c:pt>
                <c:pt idx="2497">
                  <c:v>79</c:v>
                </c:pt>
                <c:pt idx="2498">
                  <c:v>79</c:v>
                </c:pt>
                <c:pt idx="2499">
                  <c:v>79</c:v>
                </c:pt>
                <c:pt idx="2500">
                  <c:v>79</c:v>
                </c:pt>
                <c:pt idx="2501">
                  <c:v>79</c:v>
                </c:pt>
                <c:pt idx="2502">
                  <c:v>79</c:v>
                </c:pt>
                <c:pt idx="2503">
                  <c:v>79</c:v>
                </c:pt>
                <c:pt idx="2504">
                  <c:v>79</c:v>
                </c:pt>
                <c:pt idx="2505">
                  <c:v>79</c:v>
                </c:pt>
                <c:pt idx="2506">
                  <c:v>79</c:v>
                </c:pt>
                <c:pt idx="2507">
                  <c:v>79</c:v>
                </c:pt>
                <c:pt idx="2508">
                  <c:v>79</c:v>
                </c:pt>
                <c:pt idx="2509">
                  <c:v>79</c:v>
                </c:pt>
                <c:pt idx="2510">
                  <c:v>79</c:v>
                </c:pt>
                <c:pt idx="2511">
                  <c:v>79</c:v>
                </c:pt>
                <c:pt idx="2512">
                  <c:v>79</c:v>
                </c:pt>
                <c:pt idx="2513">
                  <c:v>79</c:v>
                </c:pt>
                <c:pt idx="2514">
                  <c:v>79</c:v>
                </c:pt>
                <c:pt idx="2515">
                  <c:v>79</c:v>
                </c:pt>
                <c:pt idx="2516">
                  <c:v>79</c:v>
                </c:pt>
                <c:pt idx="2517">
                  <c:v>79</c:v>
                </c:pt>
                <c:pt idx="2518">
                  <c:v>79</c:v>
                </c:pt>
                <c:pt idx="2519">
                  <c:v>79</c:v>
                </c:pt>
                <c:pt idx="2520">
                  <c:v>79</c:v>
                </c:pt>
                <c:pt idx="2521">
                  <c:v>79</c:v>
                </c:pt>
                <c:pt idx="2522">
                  <c:v>79</c:v>
                </c:pt>
                <c:pt idx="2523">
                  <c:v>79</c:v>
                </c:pt>
                <c:pt idx="2524">
                  <c:v>79</c:v>
                </c:pt>
                <c:pt idx="2525">
                  <c:v>79</c:v>
                </c:pt>
                <c:pt idx="2526">
                  <c:v>79</c:v>
                </c:pt>
                <c:pt idx="2527">
                  <c:v>79</c:v>
                </c:pt>
                <c:pt idx="2528">
                  <c:v>79</c:v>
                </c:pt>
                <c:pt idx="2529">
                  <c:v>79</c:v>
                </c:pt>
                <c:pt idx="2530">
                  <c:v>79</c:v>
                </c:pt>
                <c:pt idx="2531">
                  <c:v>79</c:v>
                </c:pt>
                <c:pt idx="2532">
                  <c:v>79</c:v>
                </c:pt>
                <c:pt idx="2533">
                  <c:v>79</c:v>
                </c:pt>
                <c:pt idx="2534">
                  <c:v>79</c:v>
                </c:pt>
                <c:pt idx="2535">
                  <c:v>79</c:v>
                </c:pt>
                <c:pt idx="2536">
                  <c:v>79</c:v>
                </c:pt>
                <c:pt idx="2537">
                  <c:v>79</c:v>
                </c:pt>
                <c:pt idx="2538">
                  <c:v>79</c:v>
                </c:pt>
                <c:pt idx="2539">
                  <c:v>79</c:v>
                </c:pt>
                <c:pt idx="2540">
                  <c:v>79</c:v>
                </c:pt>
                <c:pt idx="2541">
                  <c:v>80</c:v>
                </c:pt>
                <c:pt idx="2542">
                  <c:v>80</c:v>
                </c:pt>
                <c:pt idx="2543">
                  <c:v>80</c:v>
                </c:pt>
                <c:pt idx="2544">
                  <c:v>80</c:v>
                </c:pt>
                <c:pt idx="2545">
                  <c:v>80</c:v>
                </c:pt>
                <c:pt idx="2546">
                  <c:v>80</c:v>
                </c:pt>
                <c:pt idx="2547">
                  <c:v>80</c:v>
                </c:pt>
                <c:pt idx="2548">
                  <c:v>80</c:v>
                </c:pt>
                <c:pt idx="2549">
                  <c:v>80</c:v>
                </c:pt>
                <c:pt idx="2550">
                  <c:v>80</c:v>
                </c:pt>
                <c:pt idx="2551">
                  <c:v>80</c:v>
                </c:pt>
                <c:pt idx="2552">
                  <c:v>80</c:v>
                </c:pt>
                <c:pt idx="2553">
                  <c:v>80</c:v>
                </c:pt>
                <c:pt idx="2554">
                  <c:v>80</c:v>
                </c:pt>
                <c:pt idx="2555">
                  <c:v>80</c:v>
                </c:pt>
                <c:pt idx="2556">
                  <c:v>80</c:v>
                </c:pt>
                <c:pt idx="2557">
                  <c:v>80</c:v>
                </c:pt>
                <c:pt idx="2558">
                  <c:v>80</c:v>
                </c:pt>
                <c:pt idx="2559">
                  <c:v>80</c:v>
                </c:pt>
                <c:pt idx="2560">
                  <c:v>80</c:v>
                </c:pt>
                <c:pt idx="2561">
                  <c:v>80</c:v>
                </c:pt>
                <c:pt idx="2562">
                  <c:v>80</c:v>
                </c:pt>
                <c:pt idx="2563">
                  <c:v>80</c:v>
                </c:pt>
                <c:pt idx="2564">
                  <c:v>80</c:v>
                </c:pt>
                <c:pt idx="2565">
                  <c:v>80</c:v>
                </c:pt>
                <c:pt idx="2566">
                  <c:v>80</c:v>
                </c:pt>
                <c:pt idx="2567">
                  <c:v>80</c:v>
                </c:pt>
                <c:pt idx="2568">
                  <c:v>80</c:v>
                </c:pt>
                <c:pt idx="2569">
                  <c:v>80</c:v>
                </c:pt>
                <c:pt idx="2570">
                  <c:v>80</c:v>
                </c:pt>
                <c:pt idx="2571">
                  <c:v>80</c:v>
                </c:pt>
                <c:pt idx="2572">
                  <c:v>80</c:v>
                </c:pt>
                <c:pt idx="2573">
                  <c:v>80</c:v>
                </c:pt>
                <c:pt idx="2574">
                  <c:v>80</c:v>
                </c:pt>
                <c:pt idx="2575">
                  <c:v>80</c:v>
                </c:pt>
                <c:pt idx="2576">
                  <c:v>80</c:v>
                </c:pt>
                <c:pt idx="2577">
                  <c:v>80</c:v>
                </c:pt>
                <c:pt idx="2578">
                  <c:v>80</c:v>
                </c:pt>
                <c:pt idx="2579">
                  <c:v>80</c:v>
                </c:pt>
                <c:pt idx="2580">
                  <c:v>80</c:v>
                </c:pt>
                <c:pt idx="2581">
                  <c:v>80</c:v>
                </c:pt>
                <c:pt idx="2582">
                  <c:v>80</c:v>
                </c:pt>
                <c:pt idx="2583">
                  <c:v>80</c:v>
                </c:pt>
                <c:pt idx="2584">
                  <c:v>80</c:v>
                </c:pt>
                <c:pt idx="2585">
                  <c:v>80</c:v>
                </c:pt>
                <c:pt idx="2586">
                  <c:v>80</c:v>
                </c:pt>
                <c:pt idx="2587">
                  <c:v>80</c:v>
                </c:pt>
                <c:pt idx="2588">
                  <c:v>80</c:v>
                </c:pt>
                <c:pt idx="2589">
                  <c:v>80</c:v>
                </c:pt>
                <c:pt idx="2590">
                  <c:v>80</c:v>
                </c:pt>
                <c:pt idx="2591">
                  <c:v>80</c:v>
                </c:pt>
                <c:pt idx="2592">
                  <c:v>80</c:v>
                </c:pt>
                <c:pt idx="2593">
                  <c:v>80</c:v>
                </c:pt>
                <c:pt idx="2594">
                  <c:v>80</c:v>
                </c:pt>
                <c:pt idx="2595">
                  <c:v>80</c:v>
                </c:pt>
                <c:pt idx="2596">
                  <c:v>80</c:v>
                </c:pt>
                <c:pt idx="2597">
                  <c:v>80</c:v>
                </c:pt>
                <c:pt idx="2598">
                  <c:v>80</c:v>
                </c:pt>
                <c:pt idx="2599">
                  <c:v>80</c:v>
                </c:pt>
                <c:pt idx="2600">
                  <c:v>80</c:v>
                </c:pt>
                <c:pt idx="2601">
                  <c:v>80</c:v>
                </c:pt>
                <c:pt idx="2602">
                  <c:v>80</c:v>
                </c:pt>
                <c:pt idx="2603">
                  <c:v>80</c:v>
                </c:pt>
                <c:pt idx="2604">
                  <c:v>80</c:v>
                </c:pt>
                <c:pt idx="2605">
                  <c:v>80</c:v>
                </c:pt>
                <c:pt idx="2606">
                  <c:v>80</c:v>
                </c:pt>
                <c:pt idx="2607">
                  <c:v>80</c:v>
                </c:pt>
                <c:pt idx="2608">
                  <c:v>80</c:v>
                </c:pt>
                <c:pt idx="2609">
                  <c:v>80</c:v>
                </c:pt>
                <c:pt idx="2610">
                  <c:v>80</c:v>
                </c:pt>
                <c:pt idx="2611">
                  <c:v>80</c:v>
                </c:pt>
                <c:pt idx="2612">
                  <c:v>80</c:v>
                </c:pt>
                <c:pt idx="2613">
                  <c:v>80</c:v>
                </c:pt>
                <c:pt idx="2614">
                  <c:v>80</c:v>
                </c:pt>
                <c:pt idx="2615">
                  <c:v>80</c:v>
                </c:pt>
                <c:pt idx="2616">
                  <c:v>80</c:v>
                </c:pt>
                <c:pt idx="2617">
                  <c:v>80</c:v>
                </c:pt>
                <c:pt idx="2618">
                  <c:v>80</c:v>
                </c:pt>
                <c:pt idx="2619">
                  <c:v>80</c:v>
                </c:pt>
                <c:pt idx="2620">
                  <c:v>80</c:v>
                </c:pt>
                <c:pt idx="2621">
                  <c:v>80</c:v>
                </c:pt>
                <c:pt idx="2622">
                  <c:v>80</c:v>
                </c:pt>
                <c:pt idx="2623">
                  <c:v>80</c:v>
                </c:pt>
                <c:pt idx="2624">
                  <c:v>80</c:v>
                </c:pt>
                <c:pt idx="2625">
                  <c:v>80</c:v>
                </c:pt>
                <c:pt idx="2626">
                  <c:v>80</c:v>
                </c:pt>
                <c:pt idx="2627">
                  <c:v>80</c:v>
                </c:pt>
                <c:pt idx="2628">
                  <c:v>80</c:v>
                </c:pt>
                <c:pt idx="2629">
                  <c:v>80</c:v>
                </c:pt>
                <c:pt idx="2630">
                  <c:v>80</c:v>
                </c:pt>
                <c:pt idx="2631">
                  <c:v>80</c:v>
                </c:pt>
                <c:pt idx="2632">
                  <c:v>80</c:v>
                </c:pt>
                <c:pt idx="2633">
                  <c:v>80</c:v>
                </c:pt>
                <c:pt idx="2634">
                  <c:v>80</c:v>
                </c:pt>
                <c:pt idx="2635">
                  <c:v>80</c:v>
                </c:pt>
                <c:pt idx="2636">
                  <c:v>80</c:v>
                </c:pt>
                <c:pt idx="2637">
                  <c:v>80</c:v>
                </c:pt>
                <c:pt idx="2638">
                  <c:v>80</c:v>
                </c:pt>
                <c:pt idx="2639">
                  <c:v>80</c:v>
                </c:pt>
                <c:pt idx="2640">
                  <c:v>80</c:v>
                </c:pt>
                <c:pt idx="2641">
                  <c:v>80</c:v>
                </c:pt>
                <c:pt idx="2642">
                  <c:v>80</c:v>
                </c:pt>
                <c:pt idx="2643">
                  <c:v>81</c:v>
                </c:pt>
                <c:pt idx="2644">
                  <c:v>81</c:v>
                </c:pt>
                <c:pt idx="2645">
                  <c:v>81</c:v>
                </c:pt>
                <c:pt idx="2646">
                  <c:v>81</c:v>
                </c:pt>
                <c:pt idx="2647">
                  <c:v>81</c:v>
                </c:pt>
                <c:pt idx="2648">
                  <c:v>81</c:v>
                </c:pt>
                <c:pt idx="2649">
                  <c:v>81</c:v>
                </c:pt>
                <c:pt idx="2650">
                  <c:v>81</c:v>
                </c:pt>
                <c:pt idx="2651">
                  <c:v>81</c:v>
                </c:pt>
                <c:pt idx="2652">
                  <c:v>81</c:v>
                </c:pt>
                <c:pt idx="2653">
                  <c:v>81</c:v>
                </c:pt>
                <c:pt idx="2654">
                  <c:v>81</c:v>
                </c:pt>
                <c:pt idx="2655">
                  <c:v>81</c:v>
                </c:pt>
                <c:pt idx="2656">
                  <c:v>81</c:v>
                </c:pt>
                <c:pt idx="2657">
                  <c:v>81</c:v>
                </c:pt>
                <c:pt idx="2658">
                  <c:v>81</c:v>
                </c:pt>
                <c:pt idx="2659">
                  <c:v>81</c:v>
                </c:pt>
                <c:pt idx="2660">
                  <c:v>81</c:v>
                </c:pt>
                <c:pt idx="2661">
                  <c:v>81</c:v>
                </c:pt>
                <c:pt idx="2662">
                  <c:v>81</c:v>
                </c:pt>
                <c:pt idx="2663">
                  <c:v>81</c:v>
                </c:pt>
                <c:pt idx="2664">
                  <c:v>81</c:v>
                </c:pt>
                <c:pt idx="2665">
                  <c:v>81</c:v>
                </c:pt>
                <c:pt idx="2666">
                  <c:v>81</c:v>
                </c:pt>
                <c:pt idx="2667">
                  <c:v>81</c:v>
                </c:pt>
                <c:pt idx="2668">
                  <c:v>81</c:v>
                </c:pt>
                <c:pt idx="2669">
                  <c:v>81</c:v>
                </c:pt>
                <c:pt idx="2670">
                  <c:v>81</c:v>
                </c:pt>
                <c:pt idx="2671">
                  <c:v>81</c:v>
                </c:pt>
                <c:pt idx="2672">
                  <c:v>81</c:v>
                </c:pt>
                <c:pt idx="2673">
                  <c:v>81</c:v>
                </c:pt>
                <c:pt idx="2674">
                  <c:v>81</c:v>
                </c:pt>
                <c:pt idx="2675">
                  <c:v>81</c:v>
                </c:pt>
                <c:pt idx="2676">
                  <c:v>81</c:v>
                </c:pt>
                <c:pt idx="2677">
                  <c:v>81</c:v>
                </c:pt>
                <c:pt idx="2678">
                  <c:v>81</c:v>
                </c:pt>
                <c:pt idx="2679">
                  <c:v>81</c:v>
                </c:pt>
                <c:pt idx="2680">
                  <c:v>81</c:v>
                </c:pt>
                <c:pt idx="2681">
                  <c:v>81</c:v>
                </c:pt>
                <c:pt idx="2682">
                  <c:v>81</c:v>
                </c:pt>
                <c:pt idx="2683">
                  <c:v>81</c:v>
                </c:pt>
                <c:pt idx="2684">
                  <c:v>81</c:v>
                </c:pt>
                <c:pt idx="2685">
                  <c:v>81</c:v>
                </c:pt>
                <c:pt idx="2686">
                  <c:v>81</c:v>
                </c:pt>
                <c:pt idx="2687">
                  <c:v>81</c:v>
                </c:pt>
                <c:pt idx="2688">
                  <c:v>81</c:v>
                </c:pt>
                <c:pt idx="2689">
                  <c:v>81</c:v>
                </c:pt>
                <c:pt idx="2690">
                  <c:v>81</c:v>
                </c:pt>
                <c:pt idx="2691">
                  <c:v>81</c:v>
                </c:pt>
                <c:pt idx="2692">
                  <c:v>81</c:v>
                </c:pt>
                <c:pt idx="2693">
                  <c:v>81</c:v>
                </c:pt>
                <c:pt idx="2694">
                  <c:v>81</c:v>
                </c:pt>
                <c:pt idx="2695">
                  <c:v>81</c:v>
                </c:pt>
                <c:pt idx="2696">
                  <c:v>81</c:v>
                </c:pt>
                <c:pt idx="2697">
                  <c:v>81</c:v>
                </c:pt>
                <c:pt idx="2698">
                  <c:v>81</c:v>
                </c:pt>
                <c:pt idx="2699">
                  <c:v>81</c:v>
                </c:pt>
                <c:pt idx="2700">
                  <c:v>82</c:v>
                </c:pt>
                <c:pt idx="2701">
                  <c:v>82</c:v>
                </c:pt>
                <c:pt idx="2702">
                  <c:v>82</c:v>
                </c:pt>
                <c:pt idx="2703">
                  <c:v>82</c:v>
                </c:pt>
                <c:pt idx="2704">
                  <c:v>82</c:v>
                </c:pt>
                <c:pt idx="2705">
                  <c:v>82</c:v>
                </c:pt>
                <c:pt idx="2706">
                  <c:v>82</c:v>
                </c:pt>
                <c:pt idx="2707">
                  <c:v>82</c:v>
                </c:pt>
                <c:pt idx="2708">
                  <c:v>82</c:v>
                </c:pt>
                <c:pt idx="2709">
                  <c:v>82</c:v>
                </c:pt>
                <c:pt idx="2710">
                  <c:v>82</c:v>
                </c:pt>
                <c:pt idx="2711">
                  <c:v>82</c:v>
                </c:pt>
                <c:pt idx="2712">
                  <c:v>82</c:v>
                </c:pt>
                <c:pt idx="2713">
                  <c:v>82</c:v>
                </c:pt>
                <c:pt idx="2714">
                  <c:v>82</c:v>
                </c:pt>
                <c:pt idx="2715">
                  <c:v>82</c:v>
                </c:pt>
                <c:pt idx="2716">
                  <c:v>82</c:v>
                </c:pt>
                <c:pt idx="2717">
                  <c:v>82</c:v>
                </c:pt>
                <c:pt idx="2718">
                  <c:v>82</c:v>
                </c:pt>
                <c:pt idx="2719">
                  <c:v>82</c:v>
                </c:pt>
                <c:pt idx="2720">
                  <c:v>82</c:v>
                </c:pt>
                <c:pt idx="2721">
                  <c:v>82</c:v>
                </c:pt>
                <c:pt idx="2722">
                  <c:v>82</c:v>
                </c:pt>
                <c:pt idx="2723">
                  <c:v>82</c:v>
                </c:pt>
                <c:pt idx="2724">
                  <c:v>82</c:v>
                </c:pt>
                <c:pt idx="2725">
                  <c:v>82</c:v>
                </c:pt>
                <c:pt idx="2726">
                  <c:v>82</c:v>
                </c:pt>
                <c:pt idx="2727">
                  <c:v>82</c:v>
                </c:pt>
                <c:pt idx="2728">
                  <c:v>82</c:v>
                </c:pt>
                <c:pt idx="2729">
                  <c:v>82</c:v>
                </c:pt>
                <c:pt idx="2730">
                  <c:v>82</c:v>
                </c:pt>
                <c:pt idx="2731">
                  <c:v>82</c:v>
                </c:pt>
                <c:pt idx="2732">
                  <c:v>82</c:v>
                </c:pt>
                <c:pt idx="2733">
                  <c:v>82</c:v>
                </c:pt>
                <c:pt idx="2734">
                  <c:v>82</c:v>
                </c:pt>
                <c:pt idx="2735">
                  <c:v>82</c:v>
                </c:pt>
                <c:pt idx="2736">
                  <c:v>82</c:v>
                </c:pt>
                <c:pt idx="2737">
                  <c:v>82</c:v>
                </c:pt>
                <c:pt idx="2738">
                  <c:v>82</c:v>
                </c:pt>
                <c:pt idx="2739">
                  <c:v>82</c:v>
                </c:pt>
                <c:pt idx="2740">
                  <c:v>82</c:v>
                </c:pt>
                <c:pt idx="2741">
                  <c:v>82</c:v>
                </c:pt>
                <c:pt idx="2742">
                  <c:v>82</c:v>
                </c:pt>
                <c:pt idx="2743">
                  <c:v>82</c:v>
                </c:pt>
                <c:pt idx="2744">
                  <c:v>82</c:v>
                </c:pt>
                <c:pt idx="2745">
                  <c:v>82</c:v>
                </c:pt>
                <c:pt idx="2746">
                  <c:v>82</c:v>
                </c:pt>
                <c:pt idx="2747">
                  <c:v>82</c:v>
                </c:pt>
                <c:pt idx="2748">
                  <c:v>82</c:v>
                </c:pt>
                <c:pt idx="2749">
                  <c:v>82</c:v>
                </c:pt>
                <c:pt idx="2750">
                  <c:v>82</c:v>
                </c:pt>
                <c:pt idx="2751">
                  <c:v>82</c:v>
                </c:pt>
                <c:pt idx="2752">
                  <c:v>82</c:v>
                </c:pt>
                <c:pt idx="2753">
                  <c:v>82</c:v>
                </c:pt>
                <c:pt idx="2754">
                  <c:v>82</c:v>
                </c:pt>
                <c:pt idx="2755">
                  <c:v>82</c:v>
                </c:pt>
                <c:pt idx="2756">
                  <c:v>82</c:v>
                </c:pt>
                <c:pt idx="2757">
                  <c:v>82</c:v>
                </c:pt>
                <c:pt idx="2758">
                  <c:v>82</c:v>
                </c:pt>
                <c:pt idx="2759">
                  <c:v>82</c:v>
                </c:pt>
                <c:pt idx="2760">
                  <c:v>82</c:v>
                </c:pt>
                <c:pt idx="2761">
                  <c:v>82</c:v>
                </c:pt>
                <c:pt idx="2762">
                  <c:v>82</c:v>
                </c:pt>
                <c:pt idx="2763">
                  <c:v>82</c:v>
                </c:pt>
                <c:pt idx="2764">
                  <c:v>82</c:v>
                </c:pt>
                <c:pt idx="2765">
                  <c:v>82</c:v>
                </c:pt>
                <c:pt idx="2766">
                  <c:v>82</c:v>
                </c:pt>
                <c:pt idx="2767">
                  <c:v>82</c:v>
                </c:pt>
                <c:pt idx="2768">
                  <c:v>82</c:v>
                </c:pt>
                <c:pt idx="2769">
                  <c:v>82</c:v>
                </c:pt>
                <c:pt idx="2770">
                  <c:v>82</c:v>
                </c:pt>
                <c:pt idx="2771">
                  <c:v>82</c:v>
                </c:pt>
                <c:pt idx="2772">
                  <c:v>82</c:v>
                </c:pt>
                <c:pt idx="2773">
                  <c:v>82</c:v>
                </c:pt>
                <c:pt idx="2774">
                  <c:v>82</c:v>
                </c:pt>
                <c:pt idx="2775">
                  <c:v>82</c:v>
                </c:pt>
                <c:pt idx="2776">
                  <c:v>82</c:v>
                </c:pt>
                <c:pt idx="2777">
                  <c:v>82</c:v>
                </c:pt>
                <c:pt idx="2778">
                  <c:v>82</c:v>
                </c:pt>
                <c:pt idx="2779">
                  <c:v>82</c:v>
                </c:pt>
                <c:pt idx="2780">
                  <c:v>82</c:v>
                </c:pt>
                <c:pt idx="2781">
                  <c:v>82</c:v>
                </c:pt>
                <c:pt idx="2782">
                  <c:v>82</c:v>
                </c:pt>
                <c:pt idx="2783">
                  <c:v>82</c:v>
                </c:pt>
                <c:pt idx="2784">
                  <c:v>82</c:v>
                </c:pt>
                <c:pt idx="2785">
                  <c:v>82</c:v>
                </c:pt>
                <c:pt idx="2786">
                  <c:v>82</c:v>
                </c:pt>
                <c:pt idx="2787">
                  <c:v>83</c:v>
                </c:pt>
                <c:pt idx="2788">
                  <c:v>83</c:v>
                </c:pt>
                <c:pt idx="2789">
                  <c:v>83</c:v>
                </c:pt>
                <c:pt idx="2790">
                  <c:v>83</c:v>
                </c:pt>
                <c:pt idx="2791">
                  <c:v>83</c:v>
                </c:pt>
                <c:pt idx="2792">
                  <c:v>83</c:v>
                </c:pt>
                <c:pt idx="2793">
                  <c:v>83</c:v>
                </c:pt>
                <c:pt idx="2794">
                  <c:v>83</c:v>
                </c:pt>
                <c:pt idx="2795">
                  <c:v>83</c:v>
                </c:pt>
                <c:pt idx="2796">
                  <c:v>83</c:v>
                </c:pt>
                <c:pt idx="2797">
                  <c:v>83</c:v>
                </c:pt>
                <c:pt idx="2798">
                  <c:v>83</c:v>
                </c:pt>
                <c:pt idx="2799">
                  <c:v>83</c:v>
                </c:pt>
                <c:pt idx="2800">
                  <c:v>83</c:v>
                </c:pt>
                <c:pt idx="2801">
                  <c:v>83</c:v>
                </c:pt>
                <c:pt idx="2802">
                  <c:v>83</c:v>
                </c:pt>
                <c:pt idx="2803">
                  <c:v>83</c:v>
                </c:pt>
                <c:pt idx="2804">
                  <c:v>83</c:v>
                </c:pt>
                <c:pt idx="2805">
                  <c:v>83</c:v>
                </c:pt>
                <c:pt idx="2806">
                  <c:v>83</c:v>
                </c:pt>
                <c:pt idx="2807">
                  <c:v>83</c:v>
                </c:pt>
                <c:pt idx="2808">
                  <c:v>83</c:v>
                </c:pt>
                <c:pt idx="2809">
                  <c:v>83</c:v>
                </c:pt>
                <c:pt idx="2810">
                  <c:v>83</c:v>
                </c:pt>
                <c:pt idx="2811">
                  <c:v>83</c:v>
                </c:pt>
                <c:pt idx="2812">
                  <c:v>83</c:v>
                </c:pt>
                <c:pt idx="2813">
                  <c:v>83</c:v>
                </c:pt>
                <c:pt idx="2814">
                  <c:v>83</c:v>
                </c:pt>
                <c:pt idx="2815">
                  <c:v>83</c:v>
                </c:pt>
                <c:pt idx="2816">
                  <c:v>83</c:v>
                </c:pt>
                <c:pt idx="2817">
                  <c:v>83</c:v>
                </c:pt>
                <c:pt idx="2818">
                  <c:v>83</c:v>
                </c:pt>
                <c:pt idx="2819">
                  <c:v>83</c:v>
                </c:pt>
                <c:pt idx="2820">
                  <c:v>83</c:v>
                </c:pt>
                <c:pt idx="2821">
                  <c:v>83</c:v>
                </c:pt>
                <c:pt idx="2822">
                  <c:v>83</c:v>
                </c:pt>
                <c:pt idx="2823">
                  <c:v>83</c:v>
                </c:pt>
                <c:pt idx="2824">
                  <c:v>83</c:v>
                </c:pt>
                <c:pt idx="2825">
                  <c:v>83</c:v>
                </c:pt>
                <c:pt idx="2826">
                  <c:v>83</c:v>
                </c:pt>
                <c:pt idx="2827">
                  <c:v>83</c:v>
                </c:pt>
                <c:pt idx="2828">
                  <c:v>83</c:v>
                </c:pt>
                <c:pt idx="2829">
                  <c:v>83</c:v>
                </c:pt>
                <c:pt idx="2830">
                  <c:v>83</c:v>
                </c:pt>
                <c:pt idx="2831">
                  <c:v>83</c:v>
                </c:pt>
                <c:pt idx="2832">
                  <c:v>83</c:v>
                </c:pt>
                <c:pt idx="2833">
                  <c:v>83</c:v>
                </c:pt>
                <c:pt idx="2834">
                  <c:v>83</c:v>
                </c:pt>
                <c:pt idx="2835">
                  <c:v>83</c:v>
                </c:pt>
                <c:pt idx="2836">
                  <c:v>83</c:v>
                </c:pt>
                <c:pt idx="2837">
                  <c:v>83</c:v>
                </c:pt>
                <c:pt idx="2838">
                  <c:v>83</c:v>
                </c:pt>
                <c:pt idx="2839">
                  <c:v>83</c:v>
                </c:pt>
                <c:pt idx="2840">
                  <c:v>83</c:v>
                </c:pt>
                <c:pt idx="2841">
                  <c:v>83</c:v>
                </c:pt>
                <c:pt idx="2842">
                  <c:v>83</c:v>
                </c:pt>
                <c:pt idx="2843">
                  <c:v>83</c:v>
                </c:pt>
                <c:pt idx="2844">
                  <c:v>83</c:v>
                </c:pt>
                <c:pt idx="2845">
                  <c:v>83</c:v>
                </c:pt>
                <c:pt idx="2846">
                  <c:v>83</c:v>
                </c:pt>
                <c:pt idx="2847">
                  <c:v>83</c:v>
                </c:pt>
                <c:pt idx="2848">
                  <c:v>83</c:v>
                </c:pt>
                <c:pt idx="2849">
                  <c:v>83</c:v>
                </c:pt>
                <c:pt idx="2850">
                  <c:v>83</c:v>
                </c:pt>
                <c:pt idx="2851">
                  <c:v>83</c:v>
                </c:pt>
                <c:pt idx="2852">
                  <c:v>83</c:v>
                </c:pt>
                <c:pt idx="2853">
                  <c:v>83</c:v>
                </c:pt>
                <c:pt idx="2854">
                  <c:v>83</c:v>
                </c:pt>
                <c:pt idx="2855">
                  <c:v>83</c:v>
                </c:pt>
                <c:pt idx="2856">
                  <c:v>83</c:v>
                </c:pt>
                <c:pt idx="2857">
                  <c:v>83</c:v>
                </c:pt>
                <c:pt idx="2858">
                  <c:v>83</c:v>
                </c:pt>
                <c:pt idx="2859">
                  <c:v>83</c:v>
                </c:pt>
                <c:pt idx="2860">
                  <c:v>83</c:v>
                </c:pt>
                <c:pt idx="2861">
                  <c:v>83</c:v>
                </c:pt>
                <c:pt idx="2862">
                  <c:v>83</c:v>
                </c:pt>
                <c:pt idx="2863">
                  <c:v>83</c:v>
                </c:pt>
                <c:pt idx="2864">
                  <c:v>83</c:v>
                </c:pt>
                <c:pt idx="2865">
                  <c:v>83</c:v>
                </c:pt>
                <c:pt idx="2866">
                  <c:v>83</c:v>
                </c:pt>
                <c:pt idx="2867">
                  <c:v>83</c:v>
                </c:pt>
                <c:pt idx="2868">
                  <c:v>83</c:v>
                </c:pt>
                <c:pt idx="2869">
                  <c:v>83</c:v>
                </c:pt>
                <c:pt idx="2870">
                  <c:v>83</c:v>
                </c:pt>
                <c:pt idx="2871">
                  <c:v>83</c:v>
                </c:pt>
                <c:pt idx="2872">
                  <c:v>83</c:v>
                </c:pt>
                <c:pt idx="2873">
                  <c:v>83</c:v>
                </c:pt>
                <c:pt idx="2874">
                  <c:v>83</c:v>
                </c:pt>
                <c:pt idx="2875">
                  <c:v>83</c:v>
                </c:pt>
                <c:pt idx="2876">
                  <c:v>83</c:v>
                </c:pt>
                <c:pt idx="2877">
                  <c:v>83</c:v>
                </c:pt>
                <c:pt idx="2878">
                  <c:v>83</c:v>
                </c:pt>
                <c:pt idx="2879">
                  <c:v>83</c:v>
                </c:pt>
                <c:pt idx="2880">
                  <c:v>83</c:v>
                </c:pt>
                <c:pt idx="2881">
                  <c:v>83</c:v>
                </c:pt>
                <c:pt idx="2882">
                  <c:v>83</c:v>
                </c:pt>
                <c:pt idx="2883">
                  <c:v>83</c:v>
                </c:pt>
                <c:pt idx="2884">
                  <c:v>83</c:v>
                </c:pt>
                <c:pt idx="2885">
                  <c:v>83</c:v>
                </c:pt>
                <c:pt idx="2886">
                  <c:v>83</c:v>
                </c:pt>
                <c:pt idx="2887">
                  <c:v>83</c:v>
                </c:pt>
                <c:pt idx="2888">
                  <c:v>83</c:v>
                </c:pt>
                <c:pt idx="2889">
                  <c:v>83</c:v>
                </c:pt>
                <c:pt idx="2890">
                  <c:v>83</c:v>
                </c:pt>
                <c:pt idx="2891">
                  <c:v>83</c:v>
                </c:pt>
                <c:pt idx="2892">
                  <c:v>83</c:v>
                </c:pt>
                <c:pt idx="2893">
                  <c:v>83</c:v>
                </c:pt>
                <c:pt idx="2894">
                  <c:v>83</c:v>
                </c:pt>
                <c:pt idx="2895">
                  <c:v>83</c:v>
                </c:pt>
                <c:pt idx="2896">
                  <c:v>83</c:v>
                </c:pt>
                <c:pt idx="2897">
                  <c:v>83</c:v>
                </c:pt>
                <c:pt idx="2898">
                  <c:v>83</c:v>
                </c:pt>
                <c:pt idx="2899">
                  <c:v>83</c:v>
                </c:pt>
                <c:pt idx="2900">
                  <c:v>83</c:v>
                </c:pt>
                <c:pt idx="2901">
                  <c:v>83</c:v>
                </c:pt>
                <c:pt idx="2902">
                  <c:v>83</c:v>
                </c:pt>
                <c:pt idx="2903">
                  <c:v>83</c:v>
                </c:pt>
                <c:pt idx="2904">
                  <c:v>84</c:v>
                </c:pt>
                <c:pt idx="2905">
                  <c:v>84</c:v>
                </c:pt>
                <c:pt idx="2906">
                  <c:v>84</c:v>
                </c:pt>
                <c:pt idx="2907">
                  <c:v>84</c:v>
                </c:pt>
                <c:pt idx="2908">
                  <c:v>84</c:v>
                </c:pt>
                <c:pt idx="2909">
                  <c:v>84</c:v>
                </c:pt>
                <c:pt idx="2910">
                  <c:v>84</c:v>
                </c:pt>
                <c:pt idx="2911">
                  <c:v>84</c:v>
                </c:pt>
                <c:pt idx="2912">
                  <c:v>84</c:v>
                </c:pt>
                <c:pt idx="2913">
                  <c:v>84</c:v>
                </c:pt>
                <c:pt idx="2914">
                  <c:v>84</c:v>
                </c:pt>
                <c:pt idx="2915">
                  <c:v>84</c:v>
                </c:pt>
                <c:pt idx="2916">
                  <c:v>84</c:v>
                </c:pt>
                <c:pt idx="2917">
                  <c:v>84</c:v>
                </c:pt>
                <c:pt idx="2918">
                  <c:v>84</c:v>
                </c:pt>
                <c:pt idx="2919">
                  <c:v>84</c:v>
                </c:pt>
                <c:pt idx="2920">
                  <c:v>84</c:v>
                </c:pt>
                <c:pt idx="2921">
                  <c:v>84</c:v>
                </c:pt>
                <c:pt idx="2922">
                  <c:v>84</c:v>
                </c:pt>
                <c:pt idx="2923">
                  <c:v>84</c:v>
                </c:pt>
                <c:pt idx="2924">
                  <c:v>84</c:v>
                </c:pt>
                <c:pt idx="2925">
                  <c:v>84</c:v>
                </c:pt>
                <c:pt idx="2926">
                  <c:v>84</c:v>
                </c:pt>
                <c:pt idx="2927">
                  <c:v>84</c:v>
                </c:pt>
                <c:pt idx="2928">
                  <c:v>84</c:v>
                </c:pt>
                <c:pt idx="2929">
                  <c:v>84</c:v>
                </c:pt>
                <c:pt idx="2930">
                  <c:v>84</c:v>
                </c:pt>
                <c:pt idx="2931">
                  <c:v>84</c:v>
                </c:pt>
                <c:pt idx="2932">
                  <c:v>84</c:v>
                </c:pt>
                <c:pt idx="2933">
                  <c:v>84</c:v>
                </c:pt>
                <c:pt idx="2934">
                  <c:v>84</c:v>
                </c:pt>
                <c:pt idx="2935">
                  <c:v>84</c:v>
                </c:pt>
                <c:pt idx="2936">
                  <c:v>85</c:v>
                </c:pt>
                <c:pt idx="2937">
                  <c:v>86</c:v>
                </c:pt>
                <c:pt idx="2938">
                  <c:v>86</c:v>
                </c:pt>
                <c:pt idx="2939">
                  <c:v>86</c:v>
                </c:pt>
                <c:pt idx="2940">
                  <c:v>86</c:v>
                </c:pt>
                <c:pt idx="2941">
                  <c:v>86</c:v>
                </c:pt>
                <c:pt idx="2942">
                  <c:v>86</c:v>
                </c:pt>
                <c:pt idx="2943">
                  <c:v>86</c:v>
                </c:pt>
                <c:pt idx="2944">
                  <c:v>86</c:v>
                </c:pt>
                <c:pt idx="2945">
                  <c:v>86</c:v>
                </c:pt>
                <c:pt idx="2946">
                  <c:v>86</c:v>
                </c:pt>
                <c:pt idx="2947">
                  <c:v>86</c:v>
                </c:pt>
                <c:pt idx="2948">
                  <c:v>86</c:v>
                </c:pt>
                <c:pt idx="2949">
                  <c:v>86</c:v>
                </c:pt>
                <c:pt idx="2950">
                  <c:v>86</c:v>
                </c:pt>
                <c:pt idx="2951">
                  <c:v>86</c:v>
                </c:pt>
                <c:pt idx="2952">
                  <c:v>86</c:v>
                </c:pt>
                <c:pt idx="2953">
                  <c:v>86</c:v>
                </c:pt>
                <c:pt idx="2954">
                  <c:v>86</c:v>
                </c:pt>
                <c:pt idx="2955">
                  <c:v>86</c:v>
                </c:pt>
                <c:pt idx="2956">
                  <c:v>86</c:v>
                </c:pt>
                <c:pt idx="2957">
                  <c:v>86</c:v>
                </c:pt>
                <c:pt idx="2958">
                  <c:v>86</c:v>
                </c:pt>
                <c:pt idx="2959">
                  <c:v>86</c:v>
                </c:pt>
                <c:pt idx="2960">
                  <c:v>86</c:v>
                </c:pt>
                <c:pt idx="2961">
                  <c:v>86</c:v>
                </c:pt>
                <c:pt idx="2962">
                  <c:v>86</c:v>
                </c:pt>
                <c:pt idx="2963">
                  <c:v>86</c:v>
                </c:pt>
                <c:pt idx="2964">
                  <c:v>86</c:v>
                </c:pt>
                <c:pt idx="2965">
                  <c:v>86</c:v>
                </c:pt>
                <c:pt idx="2966">
                  <c:v>86</c:v>
                </c:pt>
                <c:pt idx="2967">
                  <c:v>86</c:v>
                </c:pt>
                <c:pt idx="2968">
                  <c:v>86</c:v>
                </c:pt>
                <c:pt idx="2969">
                  <c:v>86</c:v>
                </c:pt>
                <c:pt idx="2970">
                  <c:v>86</c:v>
                </c:pt>
                <c:pt idx="2971">
                  <c:v>86</c:v>
                </c:pt>
                <c:pt idx="2972">
                  <c:v>86</c:v>
                </c:pt>
                <c:pt idx="2973">
                  <c:v>86</c:v>
                </c:pt>
                <c:pt idx="2974">
                  <c:v>86</c:v>
                </c:pt>
                <c:pt idx="2975">
                  <c:v>86</c:v>
                </c:pt>
                <c:pt idx="2976">
                  <c:v>86</c:v>
                </c:pt>
                <c:pt idx="2977">
                  <c:v>86</c:v>
                </c:pt>
                <c:pt idx="2978">
                  <c:v>86</c:v>
                </c:pt>
                <c:pt idx="2979">
                  <c:v>86</c:v>
                </c:pt>
                <c:pt idx="2980">
                  <c:v>86</c:v>
                </c:pt>
                <c:pt idx="2981">
                  <c:v>86</c:v>
                </c:pt>
                <c:pt idx="2982">
                  <c:v>86</c:v>
                </c:pt>
                <c:pt idx="2983">
                  <c:v>86</c:v>
                </c:pt>
                <c:pt idx="2984">
                  <c:v>86</c:v>
                </c:pt>
                <c:pt idx="2985">
                  <c:v>86</c:v>
                </c:pt>
                <c:pt idx="2986">
                  <c:v>86</c:v>
                </c:pt>
                <c:pt idx="2987">
                  <c:v>86</c:v>
                </c:pt>
                <c:pt idx="2988">
                  <c:v>86</c:v>
                </c:pt>
                <c:pt idx="2989">
                  <c:v>86</c:v>
                </c:pt>
                <c:pt idx="2990">
                  <c:v>86</c:v>
                </c:pt>
                <c:pt idx="2991">
                  <c:v>86</c:v>
                </c:pt>
                <c:pt idx="2992">
                  <c:v>86</c:v>
                </c:pt>
                <c:pt idx="2993">
                  <c:v>86</c:v>
                </c:pt>
                <c:pt idx="2994">
                  <c:v>86</c:v>
                </c:pt>
                <c:pt idx="2995">
                  <c:v>86</c:v>
                </c:pt>
                <c:pt idx="2996">
                  <c:v>86</c:v>
                </c:pt>
                <c:pt idx="2997">
                  <c:v>86</c:v>
                </c:pt>
                <c:pt idx="2998">
                  <c:v>86</c:v>
                </c:pt>
                <c:pt idx="2999">
                  <c:v>86</c:v>
                </c:pt>
                <c:pt idx="3000">
                  <c:v>86</c:v>
                </c:pt>
                <c:pt idx="3001">
                  <c:v>86</c:v>
                </c:pt>
                <c:pt idx="3002">
                  <c:v>86</c:v>
                </c:pt>
                <c:pt idx="3003">
                  <c:v>86</c:v>
                </c:pt>
                <c:pt idx="3004">
                  <c:v>86</c:v>
                </c:pt>
                <c:pt idx="3005">
                  <c:v>86</c:v>
                </c:pt>
                <c:pt idx="3006">
                  <c:v>86</c:v>
                </c:pt>
                <c:pt idx="3007">
                  <c:v>86</c:v>
                </c:pt>
                <c:pt idx="3008">
                  <c:v>86</c:v>
                </c:pt>
                <c:pt idx="3009">
                  <c:v>86</c:v>
                </c:pt>
                <c:pt idx="3010">
                  <c:v>86</c:v>
                </c:pt>
                <c:pt idx="3011">
                  <c:v>86</c:v>
                </c:pt>
                <c:pt idx="3012">
                  <c:v>86</c:v>
                </c:pt>
                <c:pt idx="3013">
                  <c:v>86</c:v>
                </c:pt>
                <c:pt idx="3014">
                  <c:v>86</c:v>
                </c:pt>
                <c:pt idx="3015">
                  <c:v>86</c:v>
                </c:pt>
                <c:pt idx="3016">
                  <c:v>86</c:v>
                </c:pt>
                <c:pt idx="3017">
                  <c:v>86</c:v>
                </c:pt>
                <c:pt idx="3018">
                  <c:v>86</c:v>
                </c:pt>
                <c:pt idx="3019">
                  <c:v>86</c:v>
                </c:pt>
                <c:pt idx="3020">
                  <c:v>86</c:v>
                </c:pt>
                <c:pt idx="3021">
                  <c:v>86</c:v>
                </c:pt>
                <c:pt idx="3022">
                  <c:v>86</c:v>
                </c:pt>
                <c:pt idx="3023">
                  <c:v>86</c:v>
                </c:pt>
                <c:pt idx="3024">
                  <c:v>86</c:v>
                </c:pt>
                <c:pt idx="3025">
                  <c:v>86</c:v>
                </c:pt>
                <c:pt idx="3026">
                  <c:v>86</c:v>
                </c:pt>
                <c:pt idx="3027">
                  <c:v>86</c:v>
                </c:pt>
                <c:pt idx="3028">
                  <c:v>86</c:v>
                </c:pt>
                <c:pt idx="3029">
                  <c:v>86</c:v>
                </c:pt>
                <c:pt idx="3030">
                  <c:v>86</c:v>
                </c:pt>
                <c:pt idx="3031">
                  <c:v>86</c:v>
                </c:pt>
                <c:pt idx="3032">
                  <c:v>86</c:v>
                </c:pt>
                <c:pt idx="3033">
                  <c:v>86</c:v>
                </c:pt>
                <c:pt idx="3034">
                  <c:v>86</c:v>
                </c:pt>
                <c:pt idx="3035">
                  <c:v>86</c:v>
                </c:pt>
                <c:pt idx="3036">
                  <c:v>86</c:v>
                </c:pt>
                <c:pt idx="3037">
                  <c:v>86</c:v>
                </c:pt>
                <c:pt idx="3038">
                  <c:v>86</c:v>
                </c:pt>
                <c:pt idx="3039">
                  <c:v>86</c:v>
                </c:pt>
                <c:pt idx="3040">
                  <c:v>86</c:v>
                </c:pt>
                <c:pt idx="3041">
                  <c:v>86</c:v>
                </c:pt>
                <c:pt idx="3042">
                  <c:v>86</c:v>
                </c:pt>
                <c:pt idx="3043">
                  <c:v>86</c:v>
                </c:pt>
                <c:pt idx="3044">
                  <c:v>86</c:v>
                </c:pt>
                <c:pt idx="3045">
                  <c:v>86</c:v>
                </c:pt>
                <c:pt idx="3046">
                  <c:v>86</c:v>
                </c:pt>
                <c:pt idx="3047">
                  <c:v>86</c:v>
                </c:pt>
                <c:pt idx="3048">
                  <c:v>86</c:v>
                </c:pt>
                <c:pt idx="3049">
                  <c:v>86</c:v>
                </c:pt>
                <c:pt idx="3050">
                  <c:v>86</c:v>
                </c:pt>
                <c:pt idx="3051">
                  <c:v>86</c:v>
                </c:pt>
                <c:pt idx="3052">
                  <c:v>86</c:v>
                </c:pt>
                <c:pt idx="3053">
                  <c:v>86</c:v>
                </c:pt>
                <c:pt idx="3054">
                  <c:v>86</c:v>
                </c:pt>
                <c:pt idx="3055">
                  <c:v>86</c:v>
                </c:pt>
                <c:pt idx="3056">
                  <c:v>86</c:v>
                </c:pt>
                <c:pt idx="3057">
                  <c:v>86</c:v>
                </c:pt>
                <c:pt idx="3058">
                  <c:v>86</c:v>
                </c:pt>
                <c:pt idx="3059">
                  <c:v>86</c:v>
                </c:pt>
                <c:pt idx="3060">
                  <c:v>86</c:v>
                </c:pt>
                <c:pt idx="3061">
                  <c:v>86</c:v>
                </c:pt>
                <c:pt idx="3062">
                  <c:v>86</c:v>
                </c:pt>
                <c:pt idx="3063">
                  <c:v>86</c:v>
                </c:pt>
                <c:pt idx="3064">
                  <c:v>86</c:v>
                </c:pt>
                <c:pt idx="3065">
                  <c:v>86</c:v>
                </c:pt>
                <c:pt idx="3066">
                  <c:v>86</c:v>
                </c:pt>
                <c:pt idx="3067">
                  <c:v>86</c:v>
                </c:pt>
                <c:pt idx="3068">
                  <c:v>86</c:v>
                </c:pt>
                <c:pt idx="3069">
                  <c:v>86</c:v>
                </c:pt>
                <c:pt idx="3070">
                  <c:v>86</c:v>
                </c:pt>
                <c:pt idx="3071">
                  <c:v>86</c:v>
                </c:pt>
                <c:pt idx="3072">
                  <c:v>86</c:v>
                </c:pt>
                <c:pt idx="3073">
                  <c:v>86</c:v>
                </c:pt>
                <c:pt idx="3074">
                  <c:v>86</c:v>
                </c:pt>
                <c:pt idx="3075">
                  <c:v>86</c:v>
                </c:pt>
                <c:pt idx="3076">
                  <c:v>86</c:v>
                </c:pt>
                <c:pt idx="3077">
                  <c:v>86</c:v>
                </c:pt>
                <c:pt idx="3078">
                  <c:v>86</c:v>
                </c:pt>
                <c:pt idx="3079">
                  <c:v>86</c:v>
                </c:pt>
                <c:pt idx="3080">
                  <c:v>86</c:v>
                </c:pt>
                <c:pt idx="3081">
                  <c:v>86</c:v>
                </c:pt>
                <c:pt idx="3082">
                  <c:v>86</c:v>
                </c:pt>
                <c:pt idx="3083">
                  <c:v>86</c:v>
                </c:pt>
                <c:pt idx="3084">
                  <c:v>86</c:v>
                </c:pt>
                <c:pt idx="3085">
                  <c:v>86</c:v>
                </c:pt>
                <c:pt idx="3086">
                  <c:v>86</c:v>
                </c:pt>
                <c:pt idx="3087">
                  <c:v>86</c:v>
                </c:pt>
                <c:pt idx="3088">
                  <c:v>86</c:v>
                </c:pt>
                <c:pt idx="3089">
                  <c:v>86</c:v>
                </c:pt>
                <c:pt idx="3090">
                  <c:v>86</c:v>
                </c:pt>
                <c:pt idx="3091">
                  <c:v>86</c:v>
                </c:pt>
                <c:pt idx="3092">
                  <c:v>86</c:v>
                </c:pt>
                <c:pt idx="3093">
                  <c:v>86</c:v>
                </c:pt>
                <c:pt idx="3094">
                  <c:v>86</c:v>
                </c:pt>
                <c:pt idx="3095">
                  <c:v>86</c:v>
                </c:pt>
                <c:pt idx="3096">
                  <c:v>86</c:v>
                </c:pt>
                <c:pt idx="3097">
                  <c:v>86</c:v>
                </c:pt>
                <c:pt idx="3098">
                  <c:v>86</c:v>
                </c:pt>
                <c:pt idx="3099">
                  <c:v>86</c:v>
                </c:pt>
                <c:pt idx="3100">
                  <c:v>86</c:v>
                </c:pt>
                <c:pt idx="3101">
                  <c:v>86</c:v>
                </c:pt>
                <c:pt idx="3102">
                  <c:v>86</c:v>
                </c:pt>
                <c:pt idx="3103">
                  <c:v>86</c:v>
                </c:pt>
                <c:pt idx="3104">
                  <c:v>86</c:v>
                </c:pt>
                <c:pt idx="3105">
                  <c:v>86</c:v>
                </c:pt>
                <c:pt idx="3106">
                  <c:v>86</c:v>
                </c:pt>
                <c:pt idx="3107">
                  <c:v>86</c:v>
                </c:pt>
                <c:pt idx="3108">
                  <c:v>86</c:v>
                </c:pt>
                <c:pt idx="3109">
                  <c:v>86</c:v>
                </c:pt>
                <c:pt idx="3110">
                  <c:v>86</c:v>
                </c:pt>
                <c:pt idx="3111">
                  <c:v>86</c:v>
                </c:pt>
                <c:pt idx="3112">
                  <c:v>86</c:v>
                </c:pt>
                <c:pt idx="3113">
                  <c:v>86</c:v>
                </c:pt>
                <c:pt idx="3114">
                  <c:v>86</c:v>
                </c:pt>
                <c:pt idx="3115">
                  <c:v>86</c:v>
                </c:pt>
                <c:pt idx="3116">
                  <c:v>87</c:v>
                </c:pt>
                <c:pt idx="3117">
                  <c:v>87</c:v>
                </c:pt>
                <c:pt idx="3118">
                  <c:v>87</c:v>
                </c:pt>
                <c:pt idx="3119">
                  <c:v>87</c:v>
                </c:pt>
                <c:pt idx="3120">
                  <c:v>87</c:v>
                </c:pt>
                <c:pt idx="3121">
                  <c:v>87</c:v>
                </c:pt>
                <c:pt idx="3122">
                  <c:v>87</c:v>
                </c:pt>
                <c:pt idx="3123">
                  <c:v>87</c:v>
                </c:pt>
                <c:pt idx="3124">
                  <c:v>87</c:v>
                </c:pt>
                <c:pt idx="3125">
                  <c:v>87</c:v>
                </c:pt>
                <c:pt idx="3126">
                  <c:v>87</c:v>
                </c:pt>
                <c:pt idx="3127">
                  <c:v>87</c:v>
                </c:pt>
                <c:pt idx="3128">
                  <c:v>87</c:v>
                </c:pt>
                <c:pt idx="3129">
                  <c:v>87</c:v>
                </c:pt>
                <c:pt idx="3130">
                  <c:v>87</c:v>
                </c:pt>
                <c:pt idx="3131">
                  <c:v>87</c:v>
                </c:pt>
                <c:pt idx="3132">
                  <c:v>87</c:v>
                </c:pt>
                <c:pt idx="3133">
                  <c:v>87</c:v>
                </c:pt>
                <c:pt idx="3134">
                  <c:v>87</c:v>
                </c:pt>
                <c:pt idx="3135">
                  <c:v>87</c:v>
                </c:pt>
                <c:pt idx="3136">
                  <c:v>87</c:v>
                </c:pt>
                <c:pt idx="3137">
                  <c:v>87</c:v>
                </c:pt>
                <c:pt idx="3138">
                  <c:v>87</c:v>
                </c:pt>
                <c:pt idx="3139">
                  <c:v>87</c:v>
                </c:pt>
                <c:pt idx="3140">
                  <c:v>87</c:v>
                </c:pt>
                <c:pt idx="3141">
                  <c:v>87</c:v>
                </c:pt>
                <c:pt idx="3142">
                  <c:v>87</c:v>
                </c:pt>
                <c:pt idx="3143">
                  <c:v>87</c:v>
                </c:pt>
                <c:pt idx="3144">
                  <c:v>87</c:v>
                </c:pt>
                <c:pt idx="3145">
                  <c:v>87</c:v>
                </c:pt>
                <c:pt idx="3146">
                  <c:v>87</c:v>
                </c:pt>
                <c:pt idx="3147">
                  <c:v>87</c:v>
                </c:pt>
                <c:pt idx="3148">
                  <c:v>87</c:v>
                </c:pt>
                <c:pt idx="3149">
                  <c:v>87</c:v>
                </c:pt>
                <c:pt idx="3150">
                  <c:v>87</c:v>
                </c:pt>
                <c:pt idx="3151">
                  <c:v>87</c:v>
                </c:pt>
                <c:pt idx="3152">
                  <c:v>87</c:v>
                </c:pt>
                <c:pt idx="3153">
                  <c:v>87</c:v>
                </c:pt>
                <c:pt idx="3154">
                  <c:v>87</c:v>
                </c:pt>
                <c:pt idx="3155">
                  <c:v>87</c:v>
                </c:pt>
                <c:pt idx="3156">
                  <c:v>87</c:v>
                </c:pt>
                <c:pt idx="3157">
                  <c:v>87</c:v>
                </c:pt>
                <c:pt idx="3158">
                  <c:v>87</c:v>
                </c:pt>
                <c:pt idx="3159">
                  <c:v>87</c:v>
                </c:pt>
                <c:pt idx="3160">
                  <c:v>87</c:v>
                </c:pt>
                <c:pt idx="3161">
                  <c:v>87</c:v>
                </c:pt>
                <c:pt idx="3162">
                  <c:v>87</c:v>
                </c:pt>
                <c:pt idx="3163">
                  <c:v>87</c:v>
                </c:pt>
                <c:pt idx="3164">
                  <c:v>87</c:v>
                </c:pt>
                <c:pt idx="3165">
                  <c:v>87</c:v>
                </c:pt>
                <c:pt idx="3166">
                  <c:v>87</c:v>
                </c:pt>
                <c:pt idx="3167">
                  <c:v>87</c:v>
                </c:pt>
                <c:pt idx="3168">
                  <c:v>87</c:v>
                </c:pt>
                <c:pt idx="3169">
                  <c:v>87</c:v>
                </c:pt>
                <c:pt idx="3170">
                  <c:v>87</c:v>
                </c:pt>
                <c:pt idx="3171">
                  <c:v>87</c:v>
                </c:pt>
                <c:pt idx="3172">
                  <c:v>87</c:v>
                </c:pt>
                <c:pt idx="3173">
                  <c:v>87</c:v>
                </c:pt>
                <c:pt idx="3174">
                  <c:v>87</c:v>
                </c:pt>
                <c:pt idx="3175">
                  <c:v>87</c:v>
                </c:pt>
                <c:pt idx="3176">
                  <c:v>87</c:v>
                </c:pt>
                <c:pt idx="3177">
                  <c:v>87</c:v>
                </c:pt>
                <c:pt idx="3178">
                  <c:v>87</c:v>
                </c:pt>
                <c:pt idx="3179">
                  <c:v>87</c:v>
                </c:pt>
                <c:pt idx="3180">
                  <c:v>87</c:v>
                </c:pt>
                <c:pt idx="3181">
                  <c:v>87</c:v>
                </c:pt>
                <c:pt idx="3182">
                  <c:v>87</c:v>
                </c:pt>
                <c:pt idx="3183">
                  <c:v>87</c:v>
                </c:pt>
                <c:pt idx="3184">
                  <c:v>87</c:v>
                </c:pt>
                <c:pt idx="3185">
                  <c:v>87</c:v>
                </c:pt>
                <c:pt idx="3186">
                  <c:v>87</c:v>
                </c:pt>
                <c:pt idx="3187">
                  <c:v>87</c:v>
                </c:pt>
                <c:pt idx="3188">
                  <c:v>87</c:v>
                </c:pt>
                <c:pt idx="3189">
                  <c:v>87</c:v>
                </c:pt>
                <c:pt idx="3190">
                  <c:v>87</c:v>
                </c:pt>
                <c:pt idx="3191">
                  <c:v>87</c:v>
                </c:pt>
                <c:pt idx="3192">
                  <c:v>87</c:v>
                </c:pt>
                <c:pt idx="3193">
                  <c:v>87</c:v>
                </c:pt>
                <c:pt idx="3194">
                  <c:v>87</c:v>
                </c:pt>
                <c:pt idx="3195">
                  <c:v>87</c:v>
                </c:pt>
                <c:pt idx="3196">
                  <c:v>87</c:v>
                </c:pt>
                <c:pt idx="3197">
                  <c:v>87</c:v>
                </c:pt>
                <c:pt idx="3198">
                  <c:v>87</c:v>
                </c:pt>
                <c:pt idx="3199">
                  <c:v>87</c:v>
                </c:pt>
                <c:pt idx="3200">
                  <c:v>87</c:v>
                </c:pt>
                <c:pt idx="3201">
                  <c:v>87</c:v>
                </c:pt>
                <c:pt idx="3202">
                  <c:v>87</c:v>
                </c:pt>
                <c:pt idx="3203">
                  <c:v>87</c:v>
                </c:pt>
                <c:pt idx="3204">
                  <c:v>87</c:v>
                </c:pt>
                <c:pt idx="3205">
                  <c:v>87</c:v>
                </c:pt>
                <c:pt idx="3206">
                  <c:v>87</c:v>
                </c:pt>
                <c:pt idx="3207">
                  <c:v>87</c:v>
                </c:pt>
                <c:pt idx="3208">
                  <c:v>87</c:v>
                </c:pt>
                <c:pt idx="3209">
                  <c:v>87</c:v>
                </c:pt>
                <c:pt idx="3210">
                  <c:v>87</c:v>
                </c:pt>
                <c:pt idx="3211">
                  <c:v>87</c:v>
                </c:pt>
                <c:pt idx="3212">
                  <c:v>87</c:v>
                </c:pt>
                <c:pt idx="3213">
                  <c:v>87</c:v>
                </c:pt>
                <c:pt idx="3214">
                  <c:v>87</c:v>
                </c:pt>
                <c:pt idx="3215">
                  <c:v>87</c:v>
                </c:pt>
                <c:pt idx="3216">
                  <c:v>87</c:v>
                </c:pt>
                <c:pt idx="3217">
                  <c:v>87</c:v>
                </c:pt>
                <c:pt idx="3218">
                  <c:v>87</c:v>
                </c:pt>
                <c:pt idx="3219">
                  <c:v>87</c:v>
                </c:pt>
                <c:pt idx="3220">
                  <c:v>87</c:v>
                </c:pt>
                <c:pt idx="3221">
                  <c:v>87</c:v>
                </c:pt>
                <c:pt idx="3222">
                  <c:v>87</c:v>
                </c:pt>
                <c:pt idx="3223">
                  <c:v>87</c:v>
                </c:pt>
                <c:pt idx="3224">
                  <c:v>87</c:v>
                </c:pt>
                <c:pt idx="3225">
                  <c:v>87</c:v>
                </c:pt>
                <c:pt idx="3226">
                  <c:v>87</c:v>
                </c:pt>
                <c:pt idx="3227">
                  <c:v>87</c:v>
                </c:pt>
                <c:pt idx="3228">
                  <c:v>87</c:v>
                </c:pt>
                <c:pt idx="3229">
                  <c:v>87</c:v>
                </c:pt>
                <c:pt idx="3230">
                  <c:v>87</c:v>
                </c:pt>
                <c:pt idx="3231">
                  <c:v>87</c:v>
                </c:pt>
                <c:pt idx="3232">
                  <c:v>87</c:v>
                </c:pt>
                <c:pt idx="3233">
                  <c:v>87</c:v>
                </c:pt>
                <c:pt idx="3234">
                  <c:v>87</c:v>
                </c:pt>
                <c:pt idx="3235">
                  <c:v>87</c:v>
                </c:pt>
                <c:pt idx="3236">
                  <c:v>87</c:v>
                </c:pt>
                <c:pt idx="3237">
                  <c:v>87</c:v>
                </c:pt>
                <c:pt idx="3238">
                  <c:v>87</c:v>
                </c:pt>
                <c:pt idx="3239">
                  <c:v>87</c:v>
                </c:pt>
                <c:pt idx="3240">
                  <c:v>87</c:v>
                </c:pt>
                <c:pt idx="3241">
                  <c:v>87</c:v>
                </c:pt>
                <c:pt idx="3242">
                  <c:v>87</c:v>
                </c:pt>
                <c:pt idx="3243">
                  <c:v>87</c:v>
                </c:pt>
                <c:pt idx="3244">
                  <c:v>87</c:v>
                </c:pt>
                <c:pt idx="3245">
                  <c:v>87</c:v>
                </c:pt>
                <c:pt idx="3246">
                  <c:v>87</c:v>
                </c:pt>
                <c:pt idx="3247">
                  <c:v>87</c:v>
                </c:pt>
                <c:pt idx="3248">
                  <c:v>87</c:v>
                </c:pt>
                <c:pt idx="3249">
                  <c:v>87</c:v>
                </c:pt>
                <c:pt idx="3250">
                  <c:v>87</c:v>
                </c:pt>
                <c:pt idx="3251">
                  <c:v>87</c:v>
                </c:pt>
                <c:pt idx="3252">
                  <c:v>87</c:v>
                </c:pt>
                <c:pt idx="3253">
                  <c:v>87</c:v>
                </c:pt>
                <c:pt idx="3254">
                  <c:v>87</c:v>
                </c:pt>
                <c:pt idx="3255">
                  <c:v>87</c:v>
                </c:pt>
                <c:pt idx="3256">
                  <c:v>87</c:v>
                </c:pt>
                <c:pt idx="3257">
                  <c:v>87</c:v>
                </c:pt>
                <c:pt idx="3258">
                  <c:v>87</c:v>
                </c:pt>
                <c:pt idx="3259">
                  <c:v>87</c:v>
                </c:pt>
                <c:pt idx="3260">
                  <c:v>87</c:v>
                </c:pt>
                <c:pt idx="3261">
                  <c:v>87</c:v>
                </c:pt>
                <c:pt idx="3262">
                  <c:v>87</c:v>
                </c:pt>
                <c:pt idx="3263">
                  <c:v>87</c:v>
                </c:pt>
                <c:pt idx="3264">
                  <c:v>87</c:v>
                </c:pt>
                <c:pt idx="3265">
                  <c:v>87</c:v>
                </c:pt>
                <c:pt idx="3266">
                  <c:v>87</c:v>
                </c:pt>
                <c:pt idx="3267">
                  <c:v>87</c:v>
                </c:pt>
                <c:pt idx="3268">
                  <c:v>87</c:v>
                </c:pt>
                <c:pt idx="3269">
                  <c:v>87</c:v>
                </c:pt>
                <c:pt idx="3270">
                  <c:v>87</c:v>
                </c:pt>
                <c:pt idx="3271">
                  <c:v>87</c:v>
                </c:pt>
                <c:pt idx="3272">
                  <c:v>87</c:v>
                </c:pt>
                <c:pt idx="3273">
                  <c:v>87</c:v>
                </c:pt>
                <c:pt idx="3274">
                  <c:v>87</c:v>
                </c:pt>
                <c:pt idx="3275">
                  <c:v>87</c:v>
                </c:pt>
                <c:pt idx="3276">
                  <c:v>87</c:v>
                </c:pt>
                <c:pt idx="3277">
                  <c:v>87</c:v>
                </c:pt>
                <c:pt idx="3278">
                  <c:v>87</c:v>
                </c:pt>
                <c:pt idx="3279">
                  <c:v>87</c:v>
                </c:pt>
                <c:pt idx="3280">
                  <c:v>87</c:v>
                </c:pt>
                <c:pt idx="3281">
                  <c:v>87</c:v>
                </c:pt>
                <c:pt idx="3282">
                  <c:v>87</c:v>
                </c:pt>
                <c:pt idx="3283">
                  <c:v>87</c:v>
                </c:pt>
                <c:pt idx="3284">
                  <c:v>87</c:v>
                </c:pt>
                <c:pt idx="3285">
                  <c:v>87</c:v>
                </c:pt>
                <c:pt idx="3286">
                  <c:v>87</c:v>
                </c:pt>
                <c:pt idx="3287">
                  <c:v>87</c:v>
                </c:pt>
                <c:pt idx="3288">
                  <c:v>87</c:v>
                </c:pt>
                <c:pt idx="3289">
                  <c:v>87</c:v>
                </c:pt>
                <c:pt idx="3290">
                  <c:v>88</c:v>
                </c:pt>
                <c:pt idx="3291">
                  <c:v>89</c:v>
                </c:pt>
                <c:pt idx="3292">
                  <c:v>90</c:v>
                </c:pt>
                <c:pt idx="3293">
                  <c:v>91</c:v>
                </c:pt>
                <c:pt idx="3294">
                  <c:v>91</c:v>
                </c:pt>
                <c:pt idx="3295">
                  <c:v>91</c:v>
                </c:pt>
                <c:pt idx="3296">
                  <c:v>91</c:v>
                </c:pt>
                <c:pt idx="3297">
                  <c:v>91</c:v>
                </c:pt>
                <c:pt idx="3298">
                  <c:v>91</c:v>
                </c:pt>
                <c:pt idx="3299">
                  <c:v>91</c:v>
                </c:pt>
                <c:pt idx="3300">
                  <c:v>91</c:v>
                </c:pt>
                <c:pt idx="3301">
                  <c:v>91</c:v>
                </c:pt>
                <c:pt idx="3302">
                  <c:v>91</c:v>
                </c:pt>
                <c:pt idx="3303">
                  <c:v>91</c:v>
                </c:pt>
                <c:pt idx="3304">
                  <c:v>91</c:v>
                </c:pt>
                <c:pt idx="3305">
                  <c:v>91</c:v>
                </c:pt>
                <c:pt idx="3306">
                  <c:v>91</c:v>
                </c:pt>
                <c:pt idx="3307">
                  <c:v>91</c:v>
                </c:pt>
                <c:pt idx="3308">
                  <c:v>91</c:v>
                </c:pt>
                <c:pt idx="3309">
                  <c:v>91</c:v>
                </c:pt>
                <c:pt idx="3310">
                  <c:v>91</c:v>
                </c:pt>
                <c:pt idx="3311">
                  <c:v>91</c:v>
                </c:pt>
                <c:pt idx="3312">
                  <c:v>91</c:v>
                </c:pt>
                <c:pt idx="3313">
                  <c:v>91</c:v>
                </c:pt>
                <c:pt idx="3314">
                  <c:v>91</c:v>
                </c:pt>
                <c:pt idx="3315">
                  <c:v>91</c:v>
                </c:pt>
                <c:pt idx="3316">
                  <c:v>91</c:v>
                </c:pt>
                <c:pt idx="3317">
                  <c:v>91</c:v>
                </c:pt>
                <c:pt idx="3318">
                  <c:v>91</c:v>
                </c:pt>
                <c:pt idx="3319">
                  <c:v>91</c:v>
                </c:pt>
                <c:pt idx="3320">
                  <c:v>91</c:v>
                </c:pt>
                <c:pt idx="3321">
                  <c:v>91</c:v>
                </c:pt>
                <c:pt idx="3322">
                  <c:v>91</c:v>
                </c:pt>
                <c:pt idx="3323">
                  <c:v>91</c:v>
                </c:pt>
                <c:pt idx="3324">
                  <c:v>91</c:v>
                </c:pt>
                <c:pt idx="3325">
                  <c:v>91</c:v>
                </c:pt>
                <c:pt idx="3326">
                  <c:v>91</c:v>
                </c:pt>
                <c:pt idx="3327">
                  <c:v>91</c:v>
                </c:pt>
                <c:pt idx="3328">
                  <c:v>91</c:v>
                </c:pt>
                <c:pt idx="3329">
                  <c:v>91</c:v>
                </c:pt>
                <c:pt idx="3330">
                  <c:v>91</c:v>
                </c:pt>
                <c:pt idx="3331">
                  <c:v>91</c:v>
                </c:pt>
                <c:pt idx="3332">
                  <c:v>91</c:v>
                </c:pt>
                <c:pt idx="3333">
                  <c:v>91</c:v>
                </c:pt>
                <c:pt idx="3334">
                  <c:v>91</c:v>
                </c:pt>
                <c:pt idx="3335">
                  <c:v>91</c:v>
                </c:pt>
                <c:pt idx="3336">
                  <c:v>91</c:v>
                </c:pt>
                <c:pt idx="3337">
                  <c:v>91</c:v>
                </c:pt>
                <c:pt idx="3338">
                  <c:v>91</c:v>
                </c:pt>
                <c:pt idx="3339">
                  <c:v>91</c:v>
                </c:pt>
                <c:pt idx="3340">
                  <c:v>91</c:v>
                </c:pt>
                <c:pt idx="3341">
                  <c:v>91</c:v>
                </c:pt>
                <c:pt idx="3342">
                  <c:v>91</c:v>
                </c:pt>
                <c:pt idx="3343">
                  <c:v>91</c:v>
                </c:pt>
                <c:pt idx="3344">
                  <c:v>91</c:v>
                </c:pt>
                <c:pt idx="3345">
                  <c:v>92</c:v>
                </c:pt>
                <c:pt idx="3346">
                  <c:v>92</c:v>
                </c:pt>
                <c:pt idx="3347">
                  <c:v>92</c:v>
                </c:pt>
                <c:pt idx="3348">
                  <c:v>92</c:v>
                </c:pt>
                <c:pt idx="3349">
                  <c:v>92</c:v>
                </c:pt>
                <c:pt idx="3350">
                  <c:v>92</c:v>
                </c:pt>
                <c:pt idx="3351">
                  <c:v>92</c:v>
                </c:pt>
                <c:pt idx="3352">
                  <c:v>92</c:v>
                </c:pt>
                <c:pt idx="3353">
                  <c:v>92</c:v>
                </c:pt>
                <c:pt idx="3354">
                  <c:v>92</c:v>
                </c:pt>
                <c:pt idx="3355">
                  <c:v>92</c:v>
                </c:pt>
                <c:pt idx="3356">
                  <c:v>92</c:v>
                </c:pt>
                <c:pt idx="3357">
                  <c:v>92</c:v>
                </c:pt>
                <c:pt idx="3358">
                  <c:v>92</c:v>
                </c:pt>
                <c:pt idx="3359">
                  <c:v>92</c:v>
                </c:pt>
                <c:pt idx="3360">
                  <c:v>92</c:v>
                </c:pt>
                <c:pt idx="3361">
                  <c:v>92</c:v>
                </c:pt>
                <c:pt idx="3362">
                  <c:v>92</c:v>
                </c:pt>
                <c:pt idx="3363">
                  <c:v>92</c:v>
                </c:pt>
                <c:pt idx="3364">
                  <c:v>92</c:v>
                </c:pt>
                <c:pt idx="3365">
                  <c:v>92</c:v>
                </c:pt>
                <c:pt idx="3366">
                  <c:v>92</c:v>
                </c:pt>
                <c:pt idx="3367">
                  <c:v>92</c:v>
                </c:pt>
                <c:pt idx="3368">
                  <c:v>92</c:v>
                </c:pt>
                <c:pt idx="3369">
                  <c:v>92</c:v>
                </c:pt>
                <c:pt idx="3370">
                  <c:v>92</c:v>
                </c:pt>
                <c:pt idx="3371">
                  <c:v>92</c:v>
                </c:pt>
                <c:pt idx="3372">
                  <c:v>92</c:v>
                </c:pt>
                <c:pt idx="3373">
                  <c:v>92</c:v>
                </c:pt>
                <c:pt idx="3374">
                  <c:v>92</c:v>
                </c:pt>
                <c:pt idx="3375">
                  <c:v>92</c:v>
                </c:pt>
                <c:pt idx="3376">
                  <c:v>92</c:v>
                </c:pt>
                <c:pt idx="3377">
                  <c:v>92</c:v>
                </c:pt>
                <c:pt idx="3378">
                  <c:v>92</c:v>
                </c:pt>
                <c:pt idx="3379">
                  <c:v>92</c:v>
                </c:pt>
                <c:pt idx="3380">
                  <c:v>92</c:v>
                </c:pt>
                <c:pt idx="3381">
                  <c:v>92</c:v>
                </c:pt>
                <c:pt idx="3382">
                  <c:v>92</c:v>
                </c:pt>
                <c:pt idx="3383">
                  <c:v>92</c:v>
                </c:pt>
                <c:pt idx="3384">
                  <c:v>92</c:v>
                </c:pt>
                <c:pt idx="3385">
                  <c:v>92</c:v>
                </c:pt>
                <c:pt idx="3386">
                  <c:v>92</c:v>
                </c:pt>
                <c:pt idx="3387">
                  <c:v>92</c:v>
                </c:pt>
                <c:pt idx="3388">
                  <c:v>93</c:v>
                </c:pt>
                <c:pt idx="3389">
                  <c:v>93</c:v>
                </c:pt>
                <c:pt idx="3390">
                  <c:v>93</c:v>
                </c:pt>
                <c:pt idx="3391">
                  <c:v>93</c:v>
                </c:pt>
                <c:pt idx="3392">
                  <c:v>93</c:v>
                </c:pt>
                <c:pt idx="3393">
                  <c:v>93</c:v>
                </c:pt>
                <c:pt idx="3394">
                  <c:v>93</c:v>
                </c:pt>
                <c:pt idx="3395">
                  <c:v>93</c:v>
                </c:pt>
                <c:pt idx="3396">
                  <c:v>93</c:v>
                </c:pt>
                <c:pt idx="3397">
                  <c:v>93</c:v>
                </c:pt>
                <c:pt idx="3398">
                  <c:v>93</c:v>
                </c:pt>
                <c:pt idx="3399">
                  <c:v>93</c:v>
                </c:pt>
                <c:pt idx="3400">
                  <c:v>93</c:v>
                </c:pt>
                <c:pt idx="3401">
                  <c:v>93</c:v>
                </c:pt>
                <c:pt idx="3402">
                  <c:v>93</c:v>
                </c:pt>
                <c:pt idx="3403">
                  <c:v>93</c:v>
                </c:pt>
                <c:pt idx="3404">
                  <c:v>93</c:v>
                </c:pt>
                <c:pt idx="3405">
                  <c:v>93</c:v>
                </c:pt>
                <c:pt idx="3406">
                  <c:v>93</c:v>
                </c:pt>
                <c:pt idx="3407">
                  <c:v>93</c:v>
                </c:pt>
                <c:pt idx="3408">
                  <c:v>93</c:v>
                </c:pt>
                <c:pt idx="3409">
                  <c:v>93</c:v>
                </c:pt>
                <c:pt idx="3410">
                  <c:v>93</c:v>
                </c:pt>
                <c:pt idx="3411">
                  <c:v>93</c:v>
                </c:pt>
                <c:pt idx="3412">
                  <c:v>93</c:v>
                </c:pt>
                <c:pt idx="3413">
                  <c:v>93</c:v>
                </c:pt>
                <c:pt idx="3414">
                  <c:v>93</c:v>
                </c:pt>
                <c:pt idx="3415">
                  <c:v>93</c:v>
                </c:pt>
                <c:pt idx="3416">
                  <c:v>93</c:v>
                </c:pt>
                <c:pt idx="3417">
                  <c:v>93</c:v>
                </c:pt>
                <c:pt idx="3418">
                  <c:v>93</c:v>
                </c:pt>
                <c:pt idx="3419">
                  <c:v>93</c:v>
                </c:pt>
                <c:pt idx="3420">
                  <c:v>93</c:v>
                </c:pt>
                <c:pt idx="3421">
                  <c:v>93</c:v>
                </c:pt>
                <c:pt idx="3422">
                  <c:v>93</c:v>
                </c:pt>
                <c:pt idx="3423">
                  <c:v>93</c:v>
                </c:pt>
                <c:pt idx="3424">
                  <c:v>93</c:v>
                </c:pt>
                <c:pt idx="3425">
                  <c:v>93</c:v>
                </c:pt>
                <c:pt idx="3426">
                  <c:v>93</c:v>
                </c:pt>
                <c:pt idx="3427">
                  <c:v>93</c:v>
                </c:pt>
                <c:pt idx="3428">
                  <c:v>93</c:v>
                </c:pt>
                <c:pt idx="3429">
                  <c:v>93</c:v>
                </c:pt>
                <c:pt idx="3430">
                  <c:v>93</c:v>
                </c:pt>
                <c:pt idx="3431">
                  <c:v>93</c:v>
                </c:pt>
                <c:pt idx="3432">
                  <c:v>93</c:v>
                </c:pt>
                <c:pt idx="3433">
                  <c:v>93</c:v>
                </c:pt>
                <c:pt idx="3434">
                  <c:v>93</c:v>
                </c:pt>
                <c:pt idx="3435">
                  <c:v>93</c:v>
                </c:pt>
                <c:pt idx="3436">
                  <c:v>93</c:v>
                </c:pt>
                <c:pt idx="3437">
                  <c:v>93</c:v>
                </c:pt>
                <c:pt idx="3438">
                  <c:v>93</c:v>
                </c:pt>
                <c:pt idx="3439">
                  <c:v>93</c:v>
                </c:pt>
                <c:pt idx="3440">
                  <c:v>93</c:v>
                </c:pt>
                <c:pt idx="3441">
                  <c:v>93</c:v>
                </c:pt>
                <c:pt idx="3442">
                  <c:v>93</c:v>
                </c:pt>
                <c:pt idx="3443">
                  <c:v>93</c:v>
                </c:pt>
                <c:pt idx="3444">
                  <c:v>94</c:v>
                </c:pt>
                <c:pt idx="3445">
                  <c:v>94</c:v>
                </c:pt>
                <c:pt idx="3446">
                  <c:v>94</c:v>
                </c:pt>
                <c:pt idx="3447">
                  <c:v>94</c:v>
                </c:pt>
                <c:pt idx="3448">
                  <c:v>94</c:v>
                </c:pt>
                <c:pt idx="3449">
                  <c:v>94</c:v>
                </c:pt>
                <c:pt idx="3450">
                  <c:v>94</c:v>
                </c:pt>
                <c:pt idx="3451">
                  <c:v>95</c:v>
                </c:pt>
                <c:pt idx="3452">
                  <c:v>95</c:v>
                </c:pt>
                <c:pt idx="3453">
                  <c:v>95</c:v>
                </c:pt>
                <c:pt idx="3454">
                  <c:v>95</c:v>
                </c:pt>
                <c:pt idx="3455">
                  <c:v>95</c:v>
                </c:pt>
                <c:pt idx="3456">
                  <c:v>95</c:v>
                </c:pt>
                <c:pt idx="3457">
                  <c:v>95</c:v>
                </c:pt>
                <c:pt idx="3458">
                  <c:v>95</c:v>
                </c:pt>
                <c:pt idx="3459">
                  <c:v>95</c:v>
                </c:pt>
                <c:pt idx="3460">
                  <c:v>95</c:v>
                </c:pt>
                <c:pt idx="3461">
                  <c:v>95</c:v>
                </c:pt>
                <c:pt idx="3462">
                  <c:v>95</c:v>
                </c:pt>
                <c:pt idx="3463">
                  <c:v>95</c:v>
                </c:pt>
                <c:pt idx="3464">
                  <c:v>95</c:v>
                </c:pt>
                <c:pt idx="3465">
                  <c:v>95</c:v>
                </c:pt>
                <c:pt idx="3466">
                  <c:v>95</c:v>
                </c:pt>
                <c:pt idx="3467">
                  <c:v>95</c:v>
                </c:pt>
                <c:pt idx="3468">
                  <c:v>95</c:v>
                </c:pt>
                <c:pt idx="3469">
                  <c:v>95</c:v>
                </c:pt>
                <c:pt idx="3470">
                  <c:v>95</c:v>
                </c:pt>
                <c:pt idx="3471">
                  <c:v>95</c:v>
                </c:pt>
                <c:pt idx="3472">
                  <c:v>95</c:v>
                </c:pt>
                <c:pt idx="3473">
                  <c:v>95</c:v>
                </c:pt>
                <c:pt idx="3474">
                  <c:v>95</c:v>
                </c:pt>
                <c:pt idx="3475">
                  <c:v>95</c:v>
                </c:pt>
                <c:pt idx="3476">
                  <c:v>95</c:v>
                </c:pt>
                <c:pt idx="3477">
                  <c:v>95</c:v>
                </c:pt>
                <c:pt idx="3478">
                  <c:v>95</c:v>
                </c:pt>
                <c:pt idx="3479">
                  <c:v>95</c:v>
                </c:pt>
                <c:pt idx="3480">
                  <c:v>95</c:v>
                </c:pt>
                <c:pt idx="3481">
                  <c:v>95</c:v>
                </c:pt>
                <c:pt idx="3482">
                  <c:v>95</c:v>
                </c:pt>
                <c:pt idx="3483">
                  <c:v>95</c:v>
                </c:pt>
                <c:pt idx="3484">
                  <c:v>95</c:v>
                </c:pt>
                <c:pt idx="3485">
                  <c:v>95</c:v>
                </c:pt>
                <c:pt idx="3486">
                  <c:v>95</c:v>
                </c:pt>
                <c:pt idx="3487">
                  <c:v>95</c:v>
                </c:pt>
                <c:pt idx="3488">
                  <c:v>95</c:v>
                </c:pt>
                <c:pt idx="3489">
                  <c:v>95</c:v>
                </c:pt>
                <c:pt idx="3490">
                  <c:v>95</c:v>
                </c:pt>
                <c:pt idx="3491">
                  <c:v>95</c:v>
                </c:pt>
                <c:pt idx="3492">
                  <c:v>95</c:v>
                </c:pt>
                <c:pt idx="3493">
                  <c:v>95</c:v>
                </c:pt>
                <c:pt idx="3494">
                  <c:v>95</c:v>
                </c:pt>
                <c:pt idx="3495">
                  <c:v>95</c:v>
                </c:pt>
                <c:pt idx="3496">
                  <c:v>95</c:v>
                </c:pt>
                <c:pt idx="3497">
                  <c:v>95</c:v>
                </c:pt>
                <c:pt idx="3498">
                  <c:v>95</c:v>
                </c:pt>
                <c:pt idx="3499">
                  <c:v>95</c:v>
                </c:pt>
                <c:pt idx="3500">
                  <c:v>95</c:v>
                </c:pt>
                <c:pt idx="3501">
                  <c:v>95</c:v>
                </c:pt>
                <c:pt idx="3502">
                  <c:v>95</c:v>
                </c:pt>
                <c:pt idx="3503">
                  <c:v>95</c:v>
                </c:pt>
                <c:pt idx="3504">
                  <c:v>95</c:v>
                </c:pt>
                <c:pt idx="3505">
                  <c:v>95</c:v>
                </c:pt>
                <c:pt idx="3506">
                  <c:v>95</c:v>
                </c:pt>
                <c:pt idx="3507">
                  <c:v>95</c:v>
                </c:pt>
                <c:pt idx="3508">
                  <c:v>95</c:v>
                </c:pt>
                <c:pt idx="3509">
                  <c:v>95</c:v>
                </c:pt>
                <c:pt idx="3510">
                  <c:v>95</c:v>
                </c:pt>
                <c:pt idx="3511">
                  <c:v>95</c:v>
                </c:pt>
                <c:pt idx="3512">
                  <c:v>95</c:v>
                </c:pt>
                <c:pt idx="3513">
                  <c:v>95</c:v>
                </c:pt>
                <c:pt idx="3514">
                  <c:v>95</c:v>
                </c:pt>
                <c:pt idx="3515">
                  <c:v>95</c:v>
                </c:pt>
                <c:pt idx="3516">
                  <c:v>95</c:v>
                </c:pt>
                <c:pt idx="3517">
                  <c:v>95</c:v>
                </c:pt>
                <c:pt idx="3518">
                  <c:v>95</c:v>
                </c:pt>
                <c:pt idx="3519">
                  <c:v>95</c:v>
                </c:pt>
                <c:pt idx="3520">
                  <c:v>95</c:v>
                </c:pt>
                <c:pt idx="3521">
                  <c:v>95</c:v>
                </c:pt>
                <c:pt idx="3522">
                  <c:v>95</c:v>
                </c:pt>
                <c:pt idx="3523">
                  <c:v>95</c:v>
                </c:pt>
                <c:pt idx="3524">
                  <c:v>95</c:v>
                </c:pt>
                <c:pt idx="3525">
                  <c:v>95</c:v>
                </c:pt>
                <c:pt idx="3526">
                  <c:v>95</c:v>
                </c:pt>
                <c:pt idx="3527">
                  <c:v>95</c:v>
                </c:pt>
                <c:pt idx="3528">
                  <c:v>95</c:v>
                </c:pt>
                <c:pt idx="3529">
                  <c:v>95</c:v>
                </c:pt>
                <c:pt idx="3530">
                  <c:v>95</c:v>
                </c:pt>
                <c:pt idx="3531">
                  <c:v>95</c:v>
                </c:pt>
                <c:pt idx="3532">
                  <c:v>95</c:v>
                </c:pt>
                <c:pt idx="3533">
                  <c:v>95</c:v>
                </c:pt>
                <c:pt idx="3534">
                  <c:v>95</c:v>
                </c:pt>
                <c:pt idx="3535">
                  <c:v>95</c:v>
                </c:pt>
                <c:pt idx="3536">
                  <c:v>95</c:v>
                </c:pt>
                <c:pt idx="3537">
                  <c:v>95</c:v>
                </c:pt>
                <c:pt idx="3538">
                  <c:v>95</c:v>
                </c:pt>
                <c:pt idx="3539">
                  <c:v>95</c:v>
                </c:pt>
                <c:pt idx="3540">
                  <c:v>95</c:v>
                </c:pt>
                <c:pt idx="3541">
                  <c:v>95</c:v>
                </c:pt>
                <c:pt idx="3542">
                  <c:v>95</c:v>
                </c:pt>
                <c:pt idx="3543">
                  <c:v>95</c:v>
                </c:pt>
                <c:pt idx="3544">
                  <c:v>96</c:v>
                </c:pt>
                <c:pt idx="3545">
                  <c:v>96</c:v>
                </c:pt>
                <c:pt idx="3546">
                  <c:v>96</c:v>
                </c:pt>
                <c:pt idx="3547">
                  <c:v>96</c:v>
                </c:pt>
                <c:pt idx="3548">
                  <c:v>96</c:v>
                </c:pt>
                <c:pt idx="3549">
                  <c:v>96</c:v>
                </c:pt>
                <c:pt idx="3550">
                  <c:v>96</c:v>
                </c:pt>
                <c:pt idx="3551">
                  <c:v>96</c:v>
                </c:pt>
                <c:pt idx="3552">
                  <c:v>96</c:v>
                </c:pt>
                <c:pt idx="3553">
                  <c:v>96</c:v>
                </c:pt>
                <c:pt idx="3554">
                  <c:v>96</c:v>
                </c:pt>
                <c:pt idx="3555">
                  <c:v>96</c:v>
                </c:pt>
                <c:pt idx="3556">
                  <c:v>96</c:v>
                </c:pt>
                <c:pt idx="3557">
                  <c:v>96</c:v>
                </c:pt>
                <c:pt idx="3558">
                  <c:v>96</c:v>
                </c:pt>
                <c:pt idx="3559">
                  <c:v>96</c:v>
                </c:pt>
                <c:pt idx="3560">
                  <c:v>96</c:v>
                </c:pt>
                <c:pt idx="3561">
                  <c:v>96</c:v>
                </c:pt>
                <c:pt idx="3562">
                  <c:v>96</c:v>
                </c:pt>
                <c:pt idx="3563">
                  <c:v>96</c:v>
                </c:pt>
                <c:pt idx="3564">
                  <c:v>96</c:v>
                </c:pt>
                <c:pt idx="3565">
                  <c:v>96</c:v>
                </c:pt>
                <c:pt idx="3566">
                  <c:v>97</c:v>
                </c:pt>
                <c:pt idx="3567">
                  <c:v>97</c:v>
                </c:pt>
                <c:pt idx="3568">
                  <c:v>97</c:v>
                </c:pt>
                <c:pt idx="3569">
                  <c:v>98</c:v>
                </c:pt>
                <c:pt idx="3570">
                  <c:v>98</c:v>
                </c:pt>
                <c:pt idx="3571">
                  <c:v>98</c:v>
                </c:pt>
                <c:pt idx="3572">
                  <c:v>98</c:v>
                </c:pt>
                <c:pt idx="3573">
                  <c:v>98</c:v>
                </c:pt>
                <c:pt idx="3574">
                  <c:v>98</c:v>
                </c:pt>
                <c:pt idx="3575">
                  <c:v>98</c:v>
                </c:pt>
                <c:pt idx="3576">
                  <c:v>98</c:v>
                </c:pt>
                <c:pt idx="3577">
                  <c:v>98</c:v>
                </c:pt>
                <c:pt idx="3578">
                  <c:v>98</c:v>
                </c:pt>
                <c:pt idx="3579">
                  <c:v>98</c:v>
                </c:pt>
                <c:pt idx="3580">
                  <c:v>98</c:v>
                </c:pt>
                <c:pt idx="3581">
                  <c:v>98</c:v>
                </c:pt>
                <c:pt idx="3582">
                  <c:v>98</c:v>
                </c:pt>
                <c:pt idx="3583">
                  <c:v>98</c:v>
                </c:pt>
                <c:pt idx="3584">
                  <c:v>98</c:v>
                </c:pt>
                <c:pt idx="3585">
                  <c:v>98</c:v>
                </c:pt>
                <c:pt idx="3586">
                  <c:v>98</c:v>
                </c:pt>
                <c:pt idx="3587">
                  <c:v>98</c:v>
                </c:pt>
                <c:pt idx="3588">
                  <c:v>98</c:v>
                </c:pt>
                <c:pt idx="3589">
                  <c:v>98</c:v>
                </c:pt>
                <c:pt idx="3590">
                  <c:v>98</c:v>
                </c:pt>
                <c:pt idx="3591">
                  <c:v>98</c:v>
                </c:pt>
                <c:pt idx="3592">
                  <c:v>98</c:v>
                </c:pt>
                <c:pt idx="3593">
                  <c:v>98</c:v>
                </c:pt>
                <c:pt idx="3594">
                  <c:v>98</c:v>
                </c:pt>
                <c:pt idx="3595">
                  <c:v>98</c:v>
                </c:pt>
                <c:pt idx="3596">
                  <c:v>98</c:v>
                </c:pt>
                <c:pt idx="3597">
                  <c:v>98</c:v>
                </c:pt>
                <c:pt idx="3598">
                  <c:v>98</c:v>
                </c:pt>
                <c:pt idx="3599">
                  <c:v>98</c:v>
                </c:pt>
                <c:pt idx="3600">
                  <c:v>98</c:v>
                </c:pt>
                <c:pt idx="3601">
                  <c:v>98</c:v>
                </c:pt>
                <c:pt idx="3602">
                  <c:v>98</c:v>
                </c:pt>
                <c:pt idx="3603">
                  <c:v>98</c:v>
                </c:pt>
                <c:pt idx="3604">
                  <c:v>98</c:v>
                </c:pt>
                <c:pt idx="3605">
                  <c:v>98</c:v>
                </c:pt>
                <c:pt idx="3606">
                  <c:v>98</c:v>
                </c:pt>
                <c:pt idx="3607">
                  <c:v>98</c:v>
                </c:pt>
                <c:pt idx="3608">
                  <c:v>98</c:v>
                </c:pt>
                <c:pt idx="3609">
                  <c:v>98</c:v>
                </c:pt>
                <c:pt idx="3610">
                  <c:v>98</c:v>
                </c:pt>
                <c:pt idx="3611">
                  <c:v>98</c:v>
                </c:pt>
                <c:pt idx="3612">
                  <c:v>98</c:v>
                </c:pt>
                <c:pt idx="3613">
                  <c:v>98</c:v>
                </c:pt>
                <c:pt idx="3614">
                  <c:v>98</c:v>
                </c:pt>
                <c:pt idx="3615">
                  <c:v>98</c:v>
                </c:pt>
                <c:pt idx="3616">
                  <c:v>98</c:v>
                </c:pt>
                <c:pt idx="3617">
                  <c:v>98</c:v>
                </c:pt>
                <c:pt idx="3618">
                  <c:v>98</c:v>
                </c:pt>
                <c:pt idx="3619">
                  <c:v>98</c:v>
                </c:pt>
                <c:pt idx="3620">
                  <c:v>98</c:v>
                </c:pt>
                <c:pt idx="3621">
                  <c:v>98</c:v>
                </c:pt>
                <c:pt idx="3622">
                  <c:v>98</c:v>
                </c:pt>
                <c:pt idx="3623">
                  <c:v>98</c:v>
                </c:pt>
                <c:pt idx="3624">
                  <c:v>98</c:v>
                </c:pt>
                <c:pt idx="3625">
                  <c:v>98</c:v>
                </c:pt>
                <c:pt idx="3626">
                  <c:v>98</c:v>
                </c:pt>
                <c:pt idx="3627">
                  <c:v>98</c:v>
                </c:pt>
                <c:pt idx="3628">
                  <c:v>98</c:v>
                </c:pt>
                <c:pt idx="3629">
                  <c:v>98</c:v>
                </c:pt>
                <c:pt idx="3630">
                  <c:v>98</c:v>
                </c:pt>
                <c:pt idx="3631">
                  <c:v>98</c:v>
                </c:pt>
                <c:pt idx="3632">
                  <c:v>98</c:v>
                </c:pt>
                <c:pt idx="3633">
                  <c:v>99</c:v>
                </c:pt>
                <c:pt idx="3634">
                  <c:v>99</c:v>
                </c:pt>
                <c:pt idx="3635">
                  <c:v>99</c:v>
                </c:pt>
                <c:pt idx="3636">
                  <c:v>99</c:v>
                </c:pt>
                <c:pt idx="3637">
                  <c:v>99</c:v>
                </c:pt>
                <c:pt idx="3638">
                  <c:v>99</c:v>
                </c:pt>
                <c:pt idx="3639">
                  <c:v>99</c:v>
                </c:pt>
                <c:pt idx="3640">
                  <c:v>99</c:v>
                </c:pt>
                <c:pt idx="3641">
                  <c:v>99</c:v>
                </c:pt>
                <c:pt idx="3642">
                  <c:v>99</c:v>
                </c:pt>
                <c:pt idx="3643">
                  <c:v>99</c:v>
                </c:pt>
                <c:pt idx="3644">
                  <c:v>99</c:v>
                </c:pt>
                <c:pt idx="3645">
                  <c:v>99</c:v>
                </c:pt>
                <c:pt idx="3646">
                  <c:v>99</c:v>
                </c:pt>
                <c:pt idx="3647">
                  <c:v>99</c:v>
                </c:pt>
                <c:pt idx="3648">
                  <c:v>99</c:v>
                </c:pt>
                <c:pt idx="3649">
                  <c:v>99</c:v>
                </c:pt>
                <c:pt idx="3650">
                  <c:v>99</c:v>
                </c:pt>
                <c:pt idx="3651">
                  <c:v>99</c:v>
                </c:pt>
                <c:pt idx="3652">
                  <c:v>99</c:v>
                </c:pt>
                <c:pt idx="3653">
                  <c:v>99</c:v>
                </c:pt>
                <c:pt idx="3654">
                  <c:v>99</c:v>
                </c:pt>
                <c:pt idx="3655">
                  <c:v>99</c:v>
                </c:pt>
                <c:pt idx="3656">
                  <c:v>99</c:v>
                </c:pt>
                <c:pt idx="3657">
                  <c:v>99</c:v>
                </c:pt>
                <c:pt idx="3658">
                  <c:v>99</c:v>
                </c:pt>
                <c:pt idx="3659">
                  <c:v>99</c:v>
                </c:pt>
                <c:pt idx="3660">
                  <c:v>99</c:v>
                </c:pt>
                <c:pt idx="3661">
                  <c:v>99</c:v>
                </c:pt>
                <c:pt idx="3662">
                  <c:v>99</c:v>
                </c:pt>
                <c:pt idx="3663">
                  <c:v>99</c:v>
                </c:pt>
                <c:pt idx="3664">
                  <c:v>99</c:v>
                </c:pt>
                <c:pt idx="3665">
                  <c:v>99</c:v>
                </c:pt>
                <c:pt idx="3666">
                  <c:v>99</c:v>
                </c:pt>
                <c:pt idx="3667">
                  <c:v>99</c:v>
                </c:pt>
                <c:pt idx="3668">
                  <c:v>99</c:v>
                </c:pt>
                <c:pt idx="3669">
                  <c:v>99</c:v>
                </c:pt>
                <c:pt idx="3670">
                  <c:v>99</c:v>
                </c:pt>
                <c:pt idx="3671">
                  <c:v>99</c:v>
                </c:pt>
                <c:pt idx="3672">
                  <c:v>99</c:v>
                </c:pt>
                <c:pt idx="3673">
                  <c:v>99</c:v>
                </c:pt>
                <c:pt idx="3674">
                  <c:v>99</c:v>
                </c:pt>
                <c:pt idx="3675">
                  <c:v>99</c:v>
                </c:pt>
                <c:pt idx="3676">
                  <c:v>99</c:v>
                </c:pt>
                <c:pt idx="3677">
                  <c:v>99</c:v>
                </c:pt>
                <c:pt idx="3678">
                  <c:v>99</c:v>
                </c:pt>
                <c:pt idx="3679">
                  <c:v>99</c:v>
                </c:pt>
                <c:pt idx="3680">
                  <c:v>99</c:v>
                </c:pt>
                <c:pt idx="3681">
                  <c:v>99</c:v>
                </c:pt>
                <c:pt idx="3682">
                  <c:v>99</c:v>
                </c:pt>
                <c:pt idx="3683">
                  <c:v>99</c:v>
                </c:pt>
                <c:pt idx="3684">
                  <c:v>99</c:v>
                </c:pt>
                <c:pt idx="3685">
                  <c:v>99</c:v>
                </c:pt>
                <c:pt idx="3686">
                  <c:v>99</c:v>
                </c:pt>
                <c:pt idx="3687">
                  <c:v>99</c:v>
                </c:pt>
                <c:pt idx="3688">
                  <c:v>99</c:v>
                </c:pt>
                <c:pt idx="3689">
                  <c:v>99</c:v>
                </c:pt>
                <c:pt idx="3690">
                  <c:v>99</c:v>
                </c:pt>
                <c:pt idx="3691">
                  <c:v>99</c:v>
                </c:pt>
                <c:pt idx="3692">
                  <c:v>99</c:v>
                </c:pt>
                <c:pt idx="3693">
                  <c:v>99</c:v>
                </c:pt>
                <c:pt idx="3694">
                  <c:v>99</c:v>
                </c:pt>
                <c:pt idx="3695">
                  <c:v>99</c:v>
                </c:pt>
                <c:pt idx="3696">
                  <c:v>99</c:v>
                </c:pt>
                <c:pt idx="3697">
                  <c:v>99</c:v>
                </c:pt>
                <c:pt idx="3698">
                  <c:v>99</c:v>
                </c:pt>
                <c:pt idx="3699">
                  <c:v>99</c:v>
                </c:pt>
                <c:pt idx="3700">
                  <c:v>99</c:v>
                </c:pt>
                <c:pt idx="3701">
                  <c:v>99</c:v>
                </c:pt>
                <c:pt idx="3702">
                  <c:v>99</c:v>
                </c:pt>
                <c:pt idx="3703">
                  <c:v>99</c:v>
                </c:pt>
                <c:pt idx="3704">
                  <c:v>99</c:v>
                </c:pt>
                <c:pt idx="3705">
                  <c:v>99</c:v>
                </c:pt>
                <c:pt idx="3706">
                  <c:v>99</c:v>
                </c:pt>
                <c:pt idx="3707">
                  <c:v>99</c:v>
                </c:pt>
                <c:pt idx="3708">
                  <c:v>99</c:v>
                </c:pt>
                <c:pt idx="3709">
                  <c:v>99</c:v>
                </c:pt>
                <c:pt idx="3710">
                  <c:v>99</c:v>
                </c:pt>
                <c:pt idx="3711">
                  <c:v>99</c:v>
                </c:pt>
                <c:pt idx="3712">
                  <c:v>99</c:v>
                </c:pt>
                <c:pt idx="3713">
                  <c:v>99</c:v>
                </c:pt>
                <c:pt idx="3714">
                  <c:v>99</c:v>
                </c:pt>
                <c:pt idx="3715">
                  <c:v>99</c:v>
                </c:pt>
                <c:pt idx="3716">
                  <c:v>99</c:v>
                </c:pt>
                <c:pt idx="3717">
                  <c:v>99</c:v>
                </c:pt>
                <c:pt idx="3718">
                  <c:v>99</c:v>
                </c:pt>
                <c:pt idx="3719">
                  <c:v>99</c:v>
                </c:pt>
                <c:pt idx="3720">
                  <c:v>99</c:v>
                </c:pt>
                <c:pt idx="3721">
                  <c:v>99</c:v>
                </c:pt>
                <c:pt idx="3722">
                  <c:v>99</c:v>
                </c:pt>
                <c:pt idx="3723">
                  <c:v>99</c:v>
                </c:pt>
                <c:pt idx="3724">
                  <c:v>99</c:v>
                </c:pt>
                <c:pt idx="3725">
                  <c:v>99</c:v>
                </c:pt>
                <c:pt idx="3726">
                  <c:v>99</c:v>
                </c:pt>
                <c:pt idx="3727">
                  <c:v>99</c:v>
                </c:pt>
                <c:pt idx="3728">
                  <c:v>99</c:v>
                </c:pt>
                <c:pt idx="3729">
                  <c:v>99</c:v>
                </c:pt>
                <c:pt idx="3730">
                  <c:v>99</c:v>
                </c:pt>
                <c:pt idx="3731">
                  <c:v>99</c:v>
                </c:pt>
                <c:pt idx="3732">
                  <c:v>99</c:v>
                </c:pt>
                <c:pt idx="3733">
                  <c:v>99</c:v>
                </c:pt>
                <c:pt idx="3734">
                  <c:v>99</c:v>
                </c:pt>
                <c:pt idx="3735">
                  <c:v>99</c:v>
                </c:pt>
                <c:pt idx="3736">
                  <c:v>99</c:v>
                </c:pt>
                <c:pt idx="3737">
                  <c:v>99</c:v>
                </c:pt>
                <c:pt idx="3738">
                  <c:v>99</c:v>
                </c:pt>
                <c:pt idx="3739">
                  <c:v>99</c:v>
                </c:pt>
                <c:pt idx="3740">
                  <c:v>99</c:v>
                </c:pt>
                <c:pt idx="3741">
                  <c:v>99</c:v>
                </c:pt>
                <c:pt idx="3742">
                  <c:v>99</c:v>
                </c:pt>
                <c:pt idx="3743">
                  <c:v>99</c:v>
                </c:pt>
                <c:pt idx="3744">
                  <c:v>99</c:v>
                </c:pt>
                <c:pt idx="3745">
                  <c:v>99</c:v>
                </c:pt>
                <c:pt idx="3746">
                  <c:v>99</c:v>
                </c:pt>
                <c:pt idx="3747">
                  <c:v>99</c:v>
                </c:pt>
                <c:pt idx="3748">
                  <c:v>99</c:v>
                </c:pt>
                <c:pt idx="3749">
                  <c:v>99</c:v>
                </c:pt>
                <c:pt idx="3750">
                  <c:v>99</c:v>
                </c:pt>
                <c:pt idx="3751">
                  <c:v>99</c:v>
                </c:pt>
                <c:pt idx="3752">
                  <c:v>99</c:v>
                </c:pt>
                <c:pt idx="3753">
                  <c:v>99</c:v>
                </c:pt>
                <c:pt idx="3754">
                  <c:v>99</c:v>
                </c:pt>
                <c:pt idx="3755">
                  <c:v>99</c:v>
                </c:pt>
                <c:pt idx="3756">
                  <c:v>99</c:v>
                </c:pt>
                <c:pt idx="3757">
                  <c:v>99</c:v>
                </c:pt>
                <c:pt idx="3758">
                  <c:v>99</c:v>
                </c:pt>
                <c:pt idx="3759">
                  <c:v>99</c:v>
                </c:pt>
                <c:pt idx="3760">
                  <c:v>99</c:v>
                </c:pt>
                <c:pt idx="3761">
                  <c:v>99</c:v>
                </c:pt>
                <c:pt idx="3762">
                  <c:v>99</c:v>
                </c:pt>
                <c:pt idx="3763">
                  <c:v>99</c:v>
                </c:pt>
                <c:pt idx="3764">
                  <c:v>99</c:v>
                </c:pt>
                <c:pt idx="3765">
                  <c:v>99</c:v>
                </c:pt>
                <c:pt idx="3766">
                  <c:v>99</c:v>
                </c:pt>
                <c:pt idx="3767">
                  <c:v>99</c:v>
                </c:pt>
                <c:pt idx="3768">
                  <c:v>99</c:v>
                </c:pt>
                <c:pt idx="3769">
                  <c:v>99</c:v>
                </c:pt>
                <c:pt idx="3770">
                  <c:v>99</c:v>
                </c:pt>
                <c:pt idx="3771">
                  <c:v>99</c:v>
                </c:pt>
                <c:pt idx="3772">
                  <c:v>99</c:v>
                </c:pt>
                <c:pt idx="3773">
                  <c:v>99</c:v>
                </c:pt>
                <c:pt idx="3774">
                  <c:v>99</c:v>
                </c:pt>
                <c:pt idx="3775">
                  <c:v>99</c:v>
                </c:pt>
                <c:pt idx="3776">
                  <c:v>99</c:v>
                </c:pt>
                <c:pt idx="3777">
                  <c:v>99</c:v>
                </c:pt>
                <c:pt idx="3778">
                  <c:v>99</c:v>
                </c:pt>
                <c:pt idx="3779">
                  <c:v>99</c:v>
                </c:pt>
                <c:pt idx="3780">
                  <c:v>99</c:v>
                </c:pt>
                <c:pt idx="3781">
                  <c:v>99</c:v>
                </c:pt>
                <c:pt idx="3782">
                  <c:v>99</c:v>
                </c:pt>
                <c:pt idx="3783">
                  <c:v>99</c:v>
                </c:pt>
                <c:pt idx="3784">
                  <c:v>99</c:v>
                </c:pt>
                <c:pt idx="3785">
                  <c:v>99</c:v>
                </c:pt>
                <c:pt idx="3786">
                  <c:v>99</c:v>
                </c:pt>
                <c:pt idx="3787">
                  <c:v>99</c:v>
                </c:pt>
                <c:pt idx="3788">
                  <c:v>99</c:v>
                </c:pt>
                <c:pt idx="3789">
                  <c:v>99</c:v>
                </c:pt>
                <c:pt idx="3790">
                  <c:v>99</c:v>
                </c:pt>
                <c:pt idx="3791">
                  <c:v>99</c:v>
                </c:pt>
                <c:pt idx="3792">
                  <c:v>99</c:v>
                </c:pt>
                <c:pt idx="3793">
                  <c:v>99</c:v>
                </c:pt>
                <c:pt idx="3794">
                  <c:v>99</c:v>
                </c:pt>
                <c:pt idx="3795">
                  <c:v>99</c:v>
                </c:pt>
                <c:pt idx="3796">
                  <c:v>99</c:v>
                </c:pt>
                <c:pt idx="3797">
                  <c:v>99</c:v>
                </c:pt>
                <c:pt idx="3798">
                  <c:v>99</c:v>
                </c:pt>
                <c:pt idx="3799">
                  <c:v>99</c:v>
                </c:pt>
                <c:pt idx="3800">
                  <c:v>99</c:v>
                </c:pt>
                <c:pt idx="3801">
                  <c:v>99</c:v>
                </c:pt>
                <c:pt idx="3802">
                  <c:v>99</c:v>
                </c:pt>
                <c:pt idx="3803">
                  <c:v>99</c:v>
                </c:pt>
                <c:pt idx="3804">
                  <c:v>99</c:v>
                </c:pt>
                <c:pt idx="3805">
                  <c:v>99</c:v>
                </c:pt>
                <c:pt idx="3806">
                  <c:v>99</c:v>
                </c:pt>
                <c:pt idx="3807">
                  <c:v>99</c:v>
                </c:pt>
                <c:pt idx="3808">
                  <c:v>99</c:v>
                </c:pt>
                <c:pt idx="3809">
                  <c:v>100</c:v>
                </c:pt>
                <c:pt idx="3810">
                  <c:v>100</c:v>
                </c:pt>
                <c:pt idx="3811">
                  <c:v>100</c:v>
                </c:pt>
                <c:pt idx="3812">
                  <c:v>100</c:v>
                </c:pt>
                <c:pt idx="3813">
                  <c:v>100</c:v>
                </c:pt>
                <c:pt idx="3814">
                  <c:v>100</c:v>
                </c:pt>
                <c:pt idx="3815">
                  <c:v>100</c:v>
                </c:pt>
                <c:pt idx="3816">
                  <c:v>100</c:v>
                </c:pt>
                <c:pt idx="3817">
                  <c:v>100</c:v>
                </c:pt>
                <c:pt idx="3818">
                  <c:v>101</c:v>
                </c:pt>
                <c:pt idx="3819">
                  <c:v>101</c:v>
                </c:pt>
                <c:pt idx="3820">
                  <c:v>101</c:v>
                </c:pt>
                <c:pt idx="3821">
                  <c:v>101</c:v>
                </c:pt>
                <c:pt idx="3822">
                  <c:v>101</c:v>
                </c:pt>
                <c:pt idx="3823">
                  <c:v>101</c:v>
                </c:pt>
                <c:pt idx="3824">
                  <c:v>101</c:v>
                </c:pt>
                <c:pt idx="3825">
                  <c:v>101</c:v>
                </c:pt>
                <c:pt idx="3826">
                  <c:v>101</c:v>
                </c:pt>
                <c:pt idx="3827">
                  <c:v>101</c:v>
                </c:pt>
                <c:pt idx="3828">
                  <c:v>101</c:v>
                </c:pt>
                <c:pt idx="3829">
                  <c:v>101</c:v>
                </c:pt>
                <c:pt idx="3830">
                  <c:v>101</c:v>
                </c:pt>
                <c:pt idx="3831">
                  <c:v>101</c:v>
                </c:pt>
                <c:pt idx="3832">
                  <c:v>101</c:v>
                </c:pt>
                <c:pt idx="3833">
                  <c:v>101</c:v>
                </c:pt>
                <c:pt idx="3834">
                  <c:v>101</c:v>
                </c:pt>
                <c:pt idx="3835">
                  <c:v>101</c:v>
                </c:pt>
                <c:pt idx="3836">
                  <c:v>101</c:v>
                </c:pt>
                <c:pt idx="3837">
                  <c:v>101</c:v>
                </c:pt>
                <c:pt idx="3838">
                  <c:v>101</c:v>
                </c:pt>
                <c:pt idx="3839">
                  <c:v>101</c:v>
                </c:pt>
                <c:pt idx="3840">
                  <c:v>101</c:v>
                </c:pt>
                <c:pt idx="3841">
                  <c:v>101</c:v>
                </c:pt>
                <c:pt idx="3842">
                  <c:v>101</c:v>
                </c:pt>
                <c:pt idx="3843">
                  <c:v>101</c:v>
                </c:pt>
                <c:pt idx="3844">
                  <c:v>101</c:v>
                </c:pt>
                <c:pt idx="3845">
                  <c:v>101</c:v>
                </c:pt>
                <c:pt idx="3846">
                  <c:v>101</c:v>
                </c:pt>
                <c:pt idx="3847">
                  <c:v>101</c:v>
                </c:pt>
                <c:pt idx="3848">
                  <c:v>101</c:v>
                </c:pt>
                <c:pt idx="3849">
                  <c:v>101</c:v>
                </c:pt>
                <c:pt idx="3850">
                  <c:v>101</c:v>
                </c:pt>
                <c:pt idx="3851">
                  <c:v>101</c:v>
                </c:pt>
                <c:pt idx="3852">
                  <c:v>101</c:v>
                </c:pt>
                <c:pt idx="3853">
                  <c:v>101</c:v>
                </c:pt>
                <c:pt idx="3854">
                  <c:v>101</c:v>
                </c:pt>
                <c:pt idx="3855">
                  <c:v>101</c:v>
                </c:pt>
                <c:pt idx="3856">
                  <c:v>101</c:v>
                </c:pt>
                <c:pt idx="3857">
                  <c:v>101</c:v>
                </c:pt>
                <c:pt idx="3858">
                  <c:v>101</c:v>
                </c:pt>
                <c:pt idx="3859">
                  <c:v>101</c:v>
                </c:pt>
                <c:pt idx="3860">
                  <c:v>101</c:v>
                </c:pt>
                <c:pt idx="3861">
                  <c:v>101</c:v>
                </c:pt>
                <c:pt idx="3862">
                  <c:v>101</c:v>
                </c:pt>
                <c:pt idx="3863">
                  <c:v>101</c:v>
                </c:pt>
                <c:pt idx="3864">
                  <c:v>101</c:v>
                </c:pt>
                <c:pt idx="3865">
                  <c:v>101</c:v>
                </c:pt>
                <c:pt idx="3866">
                  <c:v>101</c:v>
                </c:pt>
                <c:pt idx="3867">
                  <c:v>101</c:v>
                </c:pt>
                <c:pt idx="3868">
                  <c:v>101</c:v>
                </c:pt>
                <c:pt idx="3869">
                  <c:v>101</c:v>
                </c:pt>
                <c:pt idx="3870">
                  <c:v>101</c:v>
                </c:pt>
                <c:pt idx="3871">
                  <c:v>101</c:v>
                </c:pt>
                <c:pt idx="3872">
                  <c:v>101</c:v>
                </c:pt>
                <c:pt idx="3873">
                  <c:v>101</c:v>
                </c:pt>
                <c:pt idx="3874">
                  <c:v>101</c:v>
                </c:pt>
                <c:pt idx="3875">
                  <c:v>101</c:v>
                </c:pt>
                <c:pt idx="3876">
                  <c:v>101</c:v>
                </c:pt>
                <c:pt idx="3877">
                  <c:v>101</c:v>
                </c:pt>
                <c:pt idx="3878">
                  <c:v>101</c:v>
                </c:pt>
                <c:pt idx="3879">
                  <c:v>101</c:v>
                </c:pt>
                <c:pt idx="3880">
                  <c:v>101</c:v>
                </c:pt>
                <c:pt idx="3881">
                  <c:v>101</c:v>
                </c:pt>
                <c:pt idx="3882">
                  <c:v>101</c:v>
                </c:pt>
                <c:pt idx="3883">
                  <c:v>101</c:v>
                </c:pt>
                <c:pt idx="3884">
                  <c:v>101</c:v>
                </c:pt>
                <c:pt idx="3885">
                  <c:v>101</c:v>
                </c:pt>
                <c:pt idx="3886">
                  <c:v>101</c:v>
                </c:pt>
                <c:pt idx="3887">
                  <c:v>101</c:v>
                </c:pt>
                <c:pt idx="3888">
                  <c:v>101</c:v>
                </c:pt>
                <c:pt idx="3889">
                  <c:v>101</c:v>
                </c:pt>
                <c:pt idx="3890">
                  <c:v>102</c:v>
                </c:pt>
                <c:pt idx="3891">
                  <c:v>102</c:v>
                </c:pt>
                <c:pt idx="3892">
                  <c:v>102</c:v>
                </c:pt>
                <c:pt idx="3893">
                  <c:v>102</c:v>
                </c:pt>
                <c:pt idx="3894">
                  <c:v>102</c:v>
                </c:pt>
                <c:pt idx="3895">
                  <c:v>102</c:v>
                </c:pt>
                <c:pt idx="3896">
                  <c:v>102</c:v>
                </c:pt>
                <c:pt idx="3897">
                  <c:v>102</c:v>
                </c:pt>
                <c:pt idx="3898">
                  <c:v>102</c:v>
                </c:pt>
                <c:pt idx="3899">
                  <c:v>102</c:v>
                </c:pt>
                <c:pt idx="3900">
                  <c:v>102</c:v>
                </c:pt>
                <c:pt idx="3901">
                  <c:v>102</c:v>
                </c:pt>
                <c:pt idx="3902">
                  <c:v>102</c:v>
                </c:pt>
                <c:pt idx="3903">
                  <c:v>102</c:v>
                </c:pt>
                <c:pt idx="3904">
                  <c:v>102</c:v>
                </c:pt>
                <c:pt idx="3905">
                  <c:v>102</c:v>
                </c:pt>
                <c:pt idx="3906">
                  <c:v>102</c:v>
                </c:pt>
                <c:pt idx="3907">
                  <c:v>102</c:v>
                </c:pt>
                <c:pt idx="3908">
                  <c:v>102</c:v>
                </c:pt>
                <c:pt idx="3909">
                  <c:v>102</c:v>
                </c:pt>
                <c:pt idx="3910">
                  <c:v>102</c:v>
                </c:pt>
                <c:pt idx="3911">
                  <c:v>102</c:v>
                </c:pt>
                <c:pt idx="3912">
                  <c:v>103</c:v>
                </c:pt>
                <c:pt idx="3913">
                  <c:v>104</c:v>
                </c:pt>
                <c:pt idx="3914">
                  <c:v>104</c:v>
                </c:pt>
                <c:pt idx="3915">
                  <c:v>104</c:v>
                </c:pt>
                <c:pt idx="3916">
                  <c:v>104</c:v>
                </c:pt>
                <c:pt idx="3917">
                  <c:v>104</c:v>
                </c:pt>
                <c:pt idx="3918">
                  <c:v>104</c:v>
                </c:pt>
                <c:pt idx="3919">
                  <c:v>104</c:v>
                </c:pt>
                <c:pt idx="3920">
                  <c:v>104</c:v>
                </c:pt>
                <c:pt idx="3921">
                  <c:v>104</c:v>
                </c:pt>
                <c:pt idx="3922">
                  <c:v>104</c:v>
                </c:pt>
                <c:pt idx="3923">
                  <c:v>104</c:v>
                </c:pt>
                <c:pt idx="3924">
                  <c:v>104</c:v>
                </c:pt>
                <c:pt idx="3925">
                  <c:v>104</c:v>
                </c:pt>
                <c:pt idx="3926">
                  <c:v>104</c:v>
                </c:pt>
                <c:pt idx="3927">
                  <c:v>104</c:v>
                </c:pt>
                <c:pt idx="3928">
                  <c:v>104</c:v>
                </c:pt>
                <c:pt idx="3929">
                  <c:v>104</c:v>
                </c:pt>
                <c:pt idx="3930">
                  <c:v>104</c:v>
                </c:pt>
                <c:pt idx="3931">
                  <c:v>104</c:v>
                </c:pt>
                <c:pt idx="3932">
                  <c:v>104</c:v>
                </c:pt>
                <c:pt idx="3933">
                  <c:v>104</c:v>
                </c:pt>
                <c:pt idx="3934">
                  <c:v>104</c:v>
                </c:pt>
                <c:pt idx="3935">
                  <c:v>104</c:v>
                </c:pt>
                <c:pt idx="3936">
                  <c:v>104</c:v>
                </c:pt>
                <c:pt idx="3937">
                  <c:v>104</c:v>
                </c:pt>
                <c:pt idx="3938">
                  <c:v>104</c:v>
                </c:pt>
                <c:pt idx="3939">
                  <c:v>104</c:v>
                </c:pt>
                <c:pt idx="3940">
                  <c:v>104</c:v>
                </c:pt>
                <c:pt idx="3941">
                  <c:v>104</c:v>
                </c:pt>
                <c:pt idx="3942">
                  <c:v>104</c:v>
                </c:pt>
                <c:pt idx="3943">
                  <c:v>104</c:v>
                </c:pt>
                <c:pt idx="3944">
                  <c:v>104</c:v>
                </c:pt>
                <c:pt idx="3945">
                  <c:v>104</c:v>
                </c:pt>
                <c:pt idx="3946">
                  <c:v>104</c:v>
                </c:pt>
                <c:pt idx="3947">
                  <c:v>104</c:v>
                </c:pt>
                <c:pt idx="3948">
                  <c:v>104</c:v>
                </c:pt>
                <c:pt idx="3949">
                  <c:v>104</c:v>
                </c:pt>
                <c:pt idx="3950">
                  <c:v>104</c:v>
                </c:pt>
                <c:pt idx="3951">
                  <c:v>104</c:v>
                </c:pt>
                <c:pt idx="3952">
                  <c:v>104</c:v>
                </c:pt>
                <c:pt idx="3953">
                  <c:v>105</c:v>
                </c:pt>
                <c:pt idx="3954">
                  <c:v>105</c:v>
                </c:pt>
                <c:pt idx="3955">
                  <c:v>105</c:v>
                </c:pt>
                <c:pt idx="3956">
                  <c:v>105</c:v>
                </c:pt>
                <c:pt idx="3957">
                  <c:v>105</c:v>
                </c:pt>
                <c:pt idx="3958">
                  <c:v>105</c:v>
                </c:pt>
                <c:pt idx="3959">
                  <c:v>105</c:v>
                </c:pt>
                <c:pt idx="3960">
                  <c:v>105</c:v>
                </c:pt>
                <c:pt idx="3961">
                  <c:v>105</c:v>
                </c:pt>
                <c:pt idx="3962">
                  <c:v>105</c:v>
                </c:pt>
                <c:pt idx="3963">
                  <c:v>105</c:v>
                </c:pt>
                <c:pt idx="3964">
                  <c:v>105</c:v>
                </c:pt>
                <c:pt idx="3965">
                  <c:v>105</c:v>
                </c:pt>
                <c:pt idx="3966">
                  <c:v>105</c:v>
                </c:pt>
                <c:pt idx="3967">
                  <c:v>105</c:v>
                </c:pt>
                <c:pt idx="3968">
                  <c:v>105</c:v>
                </c:pt>
                <c:pt idx="3969">
                  <c:v>105</c:v>
                </c:pt>
                <c:pt idx="3970">
                  <c:v>105</c:v>
                </c:pt>
                <c:pt idx="3971">
                  <c:v>105</c:v>
                </c:pt>
                <c:pt idx="3972">
                  <c:v>105</c:v>
                </c:pt>
                <c:pt idx="3973">
                  <c:v>105</c:v>
                </c:pt>
                <c:pt idx="3974">
                  <c:v>105</c:v>
                </c:pt>
                <c:pt idx="3975">
                  <c:v>105</c:v>
                </c:pt>
                <c:pt idx="3976">
                  <c:v>105</c:v>
                </c:pt>
                <c:pt idx="3977">
                  <c:v>105</c:v>
                </c:pt>
                <c:pt idx="3978">
                  <c:v>105</c:v>
                </c:pt>
                <c:pt idx="3979">
                  <c:v>105</c:v>
                </c:pt>
                <c:pt idx="3980">
                  <c:v>105</c:v>
                </c:pt>
                <c:pt idx="3981">
                  <c:v>105</c:v>
                </c:pt>
                <c:pt idx="3982">
                  <c:v>105</c:v>
                </c:pt>
                <c:pt idx="3983">
                  <c:v>105</c:v>
                </c:pt>
                <c:pt idx="3984">
                  <c:v>106</c:v>
                </c:pt>
                <c:pt idx="3985">
                  <c:v>106</c:v>
                </c:pt>
                <c:pt idx="3986">
                  <c:v>106</c:v>
                </c:pt>
                <c:pt idx="3987">
                  <c:v>106</c:v>
                </c:pt>
                <c:pt idx="3988">
                  <c:v>106</c:v>
                </c:pt>
                <c:pt idx="3989">
                  <c:v>106</c:v>
                </c:pt>
                <c:pt idx="3990">
                  <c:v>106</c:v>
                </c:pt>
                <c:pt idx="3991">
                  <c:v>106</c:v>
                </c:pt>
                <c:pt idx="3992">
                  <c:v>106</c:v>
                </c:pt>
                <c:pt idx="3993">
                  <c:v>106</c:v>
                </c:pt>
                <c:pt idx="3994">
                  <c:v>106</c:v>
                </c:pt>
                <c:pt idx="3995">
                  <c:v>106</c:v>
                </c:pt>
                <c:pt idx="3996">
                  <c:v>106</c:v>
                </c:pt>
                <c:pt idx="3997">
                  <c:v>106</c:v>
                </c:pt>
                <c:pt idx="3998">
                  <c:v>106</c:v>
                </c:pt>
                <c:pt idx="3999">
                  <c:v>106</c:v>
                </c:pt>
                <c:pt idx="4000">
                  <c:v>106</c:v>
                </c:pt>
                <c:pt idx="4001">
                  <c:v>106</c:v>
                </c:pt>
                <c:pt idx="4002">
                  <c:v>106</c:v>
                </c:pt>
                <c:pt idx="4003">
                  <c:v>106</c:v>
                </c:pt>
                <c:pt idx="4004">
                  <c:v>106</c:v>
                </c:pt>
                <c:pt idx="4005">
                  <c:v>106</c:v>
                </c:pt>
                <c:pt idx="4006">
                  <c:v>106</c:v>
                </c:pt>
                <c:pt idx="4007">
                  <c:v>106</c:v>
                </c:pt>
                <c:pt idx="4008">
                  <c:v>106</c:v>
                </c:pt>
                <c:pt idx="4009">
                  <c:v>106</c:v>
                </c:pt>
                <c:pt idx="4010">
                  <c:v>106</c:v>
                </c:pt>
                <c:pt idx="4011">
                  <c:v>106</c:v>
                </c:pt>
                <c:pt idx="4012">
                  <c:v>106</c:v>
                </c:pt>
                <c:pt idx="4013">
                  <c:v>106</c:v>
                </c:pt>
                <c:pt idx="4014">
                  <c:v>106</c:v>
                </c:pt>
                <c:pt idx="4015">
                  <c:v>106</c:v>
                </c:pt>
                <c:pt idx="4016">
                  <c:v>106</c:v>
                </c:pt>
                <c:pt idx="4017">
                  <c:v>106</c:v>
                </c:pt>
                <c:pt idx="4018">
                  <c:v>106</c:v>
                </c:pt>
                <c:pt idx="4019">
                  <c:v>106</c:v>
                </c:pt>
                <c:pt idx="4020">
                  <c:v>106</c:v>
                </c:pt>
                <c:pt idx="4021">
                  <c:v>106</c:v>
                </c:pt>
                <c:pt idx="4022">
                  <c:v>106</c:v>
                </c:pt>
                <c:pt idx="4023">
                  <c:v>106</c:v>
                </c:pt>
                <c:pt idx="4024">
                  <c:v>106</c:v>
                </c:pt>
                <c:pt idx="4025">
                  <c:v>106</c:v>
                </c:pt>
                <c:pt idx="4026">
                  <c:v>106</c:v>
                </c:pt>
                <c:pt idx="4027">
                  <c:v>106</c:v>
                </c:pt>
                <c:pt idx="4028">
                  <c:v>106</c:v>
                </c:pt>
                <c:pt idx="4029">
                  <c:v>106</c:v>
                </c:pt>
                <c:pt idx="4030">
                  <c:v>106</c:v>
                </c:pt>
                <c:pt idx="4031">
                  <c:v>106</c:v>
                </c:pt>
                <c:pt idx="4032">
                  <c:v>106</c:v>
                </c:pt>
                <c:pt idx="4033">
                  <c:v>106</c:v>
                </c:pt>
                <c:pt idx="4034">
                  <c:v>106</c:v>
                </c:pt>
                <c:pt idx="4035">
                  <c:v>106</c:v>
                </c:pt>
                <c:pt idx="4036">
                  <c:v>106</c:v>
                </c:pt>
                <c:pt idx="4037">
                  <c:v>106</c:v>
                </c:pt>
                <c:pt idx="4038">
                  <c:v>106</c:v>
                </c:pt>
                <c:pt idx="4039">
                  <c:v>106</c:v>
                </c:pt>
                <c:pt idx="4040">
                  <c:v>106</c:v>
                </c:pt>
                <c:pt idx="4041">
                  <c:v>106</c:v>
                </c:pt>
                <c:pt idx="4042">
                  <c:v>106</c:v>
                </c:pt>
                <c:pt idx="4043">
                  <c:v>106</c:v>
                </c:pt>
                <c:pt idx="4044">
                  <c:v>106</c:v>
                </c:pt>
                <c:pt idx="4045">
                  <c:v>106</c:v>
                </c:pt>
                <c:pt idx="4046">
                  <c:v>106</c:v>
                </c:pt>
                <c:pt idx="4047">
                  <c:v>106</c:v>
                </c:pt>
                <c:pt idx="4048">
                  <c:v>106</c:v>
                </c:pt>
                <c:pt idx="4049">
                  <c:v>106</c:v>
                </c:pt>
                <c:pt idx="4050">
                  <c:v>106</c:v>
                </c:pt>
                <c:pt idx="4051">
                  <c:v>106</c:v>
                </c:pt>
                <c:pt idx="4052">
                  <c:v>106</c:v>
                </c:pt>
                <c:pt idx="4053">
                  <c:v>106</c:v>
                </c:pt>
                <c:pt idx="4054">
                  <c:v>106</c:v>
                </c:pt>
                <c:pt idx="4055">
                  <c:v>106</c:v>
                </c:pt>
                <c:pt idx="4056">
                  <c:v>106</c:v>
                </c:pt>
                <c:pt idx="4057">
                  <c:v>106</c:v>
                </c:pt>
                <c:pt idx="4058">
                  <c:v>106</c:v>
                </c:pt>
                <c:pt idx="4059">
                  <c:v>106</c:v>
                </c:pt>
                <c:pt idx="4060">
                  <c:v>106</c:v>
                </c:pt>
                <c:pt idx="4061">
                  <c:v>106</c:v>
                </c:pt>
                <c:pt idx="4062">
                  <c:v>106</c:v>
                </c:pt>
                <c:pt idx="4063">
                  <c:v>106</c:v>
                </c:pt>
                <c:pt idx="4064">
                  <c:v>106</c:v>
                </c:pt>
                <c:pt idx="4065">
                  <c:v>106</c:v>
                </c:pt>
                <c:pt idx="4066">
                  <c:v>106</c:v>
                </c:pt>
                <c:pt idx="4067">
                  <c:v>106</c:v>
                </c:pt>
                <c:pt idx="4068">
                  <c:v>106</c:v>
                </c:pt>
                <c:pt idx="4069">
                  <c:v>106</c:v>
                </c:pt>
                <c:pt idx="4070">
                  <c:v>106</c:v>
                </c:pt>
                <c:pt idx="4071">
                  <c:v>106</c:v>
                </c:pt>
                <c:pt idx="4072">
                  <c:v>106</c:v>
                </c:pt>
                <c:pt idx="4073">
                  <c:v>106</c:v>
                </c:pt>
                <c:pt idx="4074">
                  <c:v>106</c:v>
                </c:pt>
                <c:pt idx="4075">
                  <c:v>106</c:v>
                </c:pt>
                <c:pt idx="4076">
                  <c:v>106</c:v>
                </c:pt>
                <c:pt idx="4077">
                  <c:v>106</c:v>
                </c:pt>
                <c:pt idx="4078">
                  <c:v>106</c:v>
                </c:pt>
                <c:pt idx="4079">
                  <c:v>106</c:v>
                </c:pt>
                <c:pt idx="4080">
                  <c:v>106</c:v>
                </c:pt>
                <c:pt idx="4081">
                  <c:v>106</c:v>
                </c:pt>
                <c:pt idx="4082">
                  <c:v>106</c:v>
                </c:pt>
                <c:pt idx="4083">
                  <c:v>106</c:v>
                </c:pt>
                <c:pt idx="4084">
                  <c:v>106</c:v>
                </c:pt>
                <c:pt idx="4085">
                  <c:v>106</c:v>
                </c:pt>
                <c:pt idx="4086">
                  <c:v>106</c:v>
                </c:pt>
                <c:pt idx="4087">
                  <c:v>106</c:v>
                </c:pt>
                <c:pt idx="4088">
                  <c:v>106</c:v>
                </c:pt>
                <c:pt idx="4089">
                  <c:v>106</c:v>
                </c:pt>
                <c:pt idx="4090">
                  <c:v>106</c:v>
                </c:pt>
                <c:pt idx="4091">
                  <c:v>106</c:v>
                </c:pt>
                <c:pt idx="4092">
                  <c:v>106</c:v>
                </c:pt>
                <c:pt idx="4093">
                  <c:v>106</c:v>
                </c:pt>
                <c:pt idx="4094">
                  <c:v>106</c:v>
                </c:pt>
                <c:pt idx="4095">
                  <c:v>106</c:v>
                </c:pt>
                <c:pt idx="4096">
                  <c:v>106</c:v>
                </c:pt>
                <c:pt idx="4097">
                  <c:v>106</c:v>
                </c:pt>
                <c:pt idx="4098">
                  <c:v>107</c:v>
                </c:pt>
                <c:pt idx="4099">
                  <c:v>107</c:v>
                </c:pt>
                <c:pt idx="4100">
                  <c:v>107</c:v>
                </c:pt>
                <c:pt idx="4101">
                  <c:v>107</c:v>
                </c:pt>
                <c:pt idx="4102">
                  <c:v>107</c:v>
                </c:pt>
                <c:pt idx="4103">
                  <c:v>107</c:v>
                </c:pt>
                <c:pt idx="4104">
                  <c:v>107</c:v>
                </c:pt>
                <c:pt idx="4105">
                  <c:v>107</c:v>
                </c:pt>
                <c:pt idx="4106">
                  <c:v>107</c:v>
                </c:pt>
                <c:pt idx="4107">
                  <c:v>107</c:v>
                </c:pt>
                <c:pt idx="4108">
                  <c:v>107</c:v>
                </c:pt>
                <c:pt idx="4109">
                  <c:v>107</c:v>
                </c:pt>
                <c:pt idx="4110">
                  <c:v>107</c:v>
                </c:pt>
                <c:pt idx="4111">
                  <c:v>107</c:v>
                </c:pt>
                <c:pt idx="4112">
                  <c:v>107</c:v>
                </c:pt>
                <c:pt idx="4113">
                  <c:v>107</c:v>
                </c:pt>
                <c:pt idx="4114">
                  <c:v>107</c:v>
                </c:pt>
                <c:pt idx="4115">
                  <c:v>107</c:v>
                </c:pt>
                <c:pt idx="4116">
                  <c:v>107</c:v>
                </c:pt>
                <c:pt idx="4117">
                  <c:v>107</c:v>
                </c:pt>
                <c:pt idx="4118">
                  <c:v>107</c:v>
                </c:pt>
                <c:pt idx="4119">
                  <c:v>107</c:v>
                </c:pt>
                <c:pt idx="4120">
                  <c:v>107</c:v>
                </c:pt>
                <c:pt idx="4121">
                  <c:v>107</c:v>
                </c:pt>
                <c:pt idx="4122">
                  <c:v>107</c:v>
                </c:pt>
                <c:pt idx="4123">
                  <c:v>107</c:v>
                </c:pt>
                <c:pt idx="4124">
                  <c:v>107</c:v>
                </c:pt>
                <c:pt idx="4125">
                  <c:v>107</c:v>
                </c:pt>
                <c:pt idx="4126">
                  <c:v>107</c:v>
                </c:pt>
                <c:pt idx="4127">
                  <c:v>107</c:v>
                </c:pt>
                <c:pt idx="4128">
                  <c:v>107</c:v>
                </c:pt>
                <c:pt idx="4129">
                  <c:v>107</c:v>
                </c:pt>
                <c:pt idx="4130">
                  <c:v>107</c:v>
                </c:pt>
                <c:pt idx="4131">
                  <c:v>107</c:v>
                </c:pt>
                <c:pt idx="4132">
                  <c:v>107</c:v>
                </c:pt>
                <c:pt idx="4133">
                  <c:v>107</c:v>
                </c:pt>
                <c:pt idx="4134">
                  <c:v>107</c:v>
                </c:pt>
                <c:pt idx="4135">
                  <c:v>107</c:v>
                </c:pt>
                <c:pt idx="4136">
                  <c:v>107</c:v>
                </c:pt>
                <c:pt idx="4137">
                  <c:v>107</c:v>
                </c:pt>
                <c:pt idx="4138">
                  <c:v>107</c:v>
                </c:pt>
                <c:pt idx="4139">
                  <c:v>107</c:v>
                </c:pt>
                <c:pt idx="4140">
                  <c:v>107</c:v>
                </c:pt>
                <c:pt idx="4141">
                  <c:v>107</c:v>
                </c:pt>
                <c:pt idx="4142">
                  <c:v>107</c:v>
                </c:pt>
                <c:pt idx="4143">
                  <c:v>107</c:v>
                </c:pt>
                <c:pt idx="4144">
                  <c:v>107</c:v>
                </c:pt>
                <c:pt idx="4145">
                  <c:v>107</c:v>
                </c:pt>
                <c:pt idx="4146">
                  <c:v>107</c:v>
                </c:pt>
                <c:pt idx="4147">
                  <c:v>107</c:v>
                </c:pt>
                <c:pt idx="4148">
                  <c:v>107</c:v>
                </c:pt>
                <c:pt idx="4149">
                  <c:v>107</c:v>
                </c:pt>
                <c:pt idx="4150">
                  <c:v>107</c:v>
                </c:pt>
                <c:pt idx="4151">
                  <c:v>107</c:v>
                </c:pt>
                <c:pt idx="4152">
                  <c:v>107</c:v>
                </c:pt>
                <c:pt idx="4153">
                  <c:v>107</c:v>
                </c:pt>
                <c:pt idx="4154">
                  <c:v>107</c:v>
                </c:pt>
                <c:pt idx="4155">
                  <c:v>107</c:v>
                </c:pt>
                <c:pt idx="4156">
                  <c:v>107</c:v>
                </c:pt>
                <c:pt idx="4157">
                  <c:v>107</c:v>
                </c:pt>
                <c:pt idx="4158">
                  <c:v>107</c:v>
                </c:pt>
                <c:pt idx="4159">
                  <c:v>107</c:v>
                </c:pt>
                <c:pt idx="4160">
                  <c:v>107</c:v>
                </c:pt>
                <c:pt idx="4161">
                  <c:v>107</c:v>
                </c:pt>
                <c:pt idx="4162">
                  <c:v>107</c:v>
                </c:pt>
                <c:pt idx="4163">
                  <c:v>107</c:v>
                </c:pt>
                <c:pt idx="4164">
                  <c:v>107</c:v>
                </c:pt>
                <c:pt idx="4165">
                  <c:v>107</c:v>
                </c:pt>
                <c:pt idx="4166">
                  <c:v>107</c:v>
                </c:pt>
                <c:pt idx="4167">
                  <c:v>107</c:v>
                </c:pt>
                <c:pt idx="4168">
                  <c:v>107</c:v>
                </c:pt>
                <c:pt idx="4169">
                  <c:v>107</c:v>
                </c:pt>
                <c:pt idx="4170">
                  <c:v>107</c:v>
                </c:pt>
                <c:pt idx="4171">
                  <c:v>107</c:v>
                </c:pt>
                <c:pt idx="4172">
                  <c:v>107</c:v>
                </c:pt>
                <c:pt idx="4173">
                  <c:v>107</c:v>
                </c:pt>
                <c:pt idx="4174">
                  <c:v>107</c:v>
                </c:pt>
                <c:pt idx="4175">
                  <c:v>107</c:v>
                </c:pt>
                <c:pt idx="4176">
                  <c:v>107</c:v>
                </c:pt>
                <c:pt idx="4177">
                  <c:v>107</c:v>
                </c:pt>
                <c:pt idx="4178">
                  <c:v>107</c:v>
                </c:pt>
                <c:pt idx="4179">
                  <c:v>107</c:v>
                </c:pt>
                <c:pt idx="4180">
                  <c:v>107</c:v>
                </c:pt>
                <c:pt idx="4181">
                  <c:v>107</c:v>
                </c:pt>
                <c:pt idx="4182">
                  <c:v>107</c:v>
                </c:pt>
                <c:pt idx="4183">
                  <c:v>107</c:v>
                </c:pt>
                <c:pt idx="4184">
                  <c:v>107</c:v>
                </c:pt>
                <c:pt idx="4185">
                  <c:v>107</c:v>
                </c:pt>
                <c:pt idx="4186">
                  <c:v>108</c:v>
                </c:pt>
                <c:pt idx="4187">
                  <c:v>108</c:v>
                </c:pt>
                <c:pt idx="4188">
                  <c:v>109</c:v>
                </c:pt>
                <c:pt idx="4189">
                  <c:v>109</c:v>
                </c:pt>
                <c:pt idx="4190">
                  <c:v>109</c:v>
                </c:pt>
                <c:pt idx="4191">
                  <c:v>109</c:v>
                </c:pt>
                <c:pt idx="4192">
                  <c:v>109</c:v>
                </c:pt>
                <c:pt idx="4193">
                  <c:v>109</c:v>
                </c:pt>
                <c:pt idx="4194">
                  <c:v>109</c:v>
                </c:pt>
                <c:pt idx="4195">
                  <c:v>109</c:v>
                </c:pt>
                <c:pt idx="4196">
                  <c:v>109</c:v>
                </c:pt>
                <c:pt idx="4197">
                  <c:v>109</c:v>
                </c:pt>
                <c:pt idx="4198">
                  <c:v>109</c:v>
                </c:pt>
                <c:pt idx="4199">
                  <c:v>109</c:v>
                </c:pt>
                <c:pt idx="4200">
                  <c:v>109</c:v>
                </c:pt>
                <c:pt idx="4201">
                  <c:v>109</c:v>
                </c:pt>
                <c:pt idx="4202">
                  <c:v>109</c:v>
                </c:pt>
                <c:pt idx="4203">
                  <c:v>109</c:v>
                </c:pt>
                <c:pt idx="4204">
                  <c:v>109</c:v>
                </c:pt>
                <c:pt idx="4205">
                  <c:v>109</c:v>
                </c:pt>
                <c:pt idx="4206">
                  <c:v>109</c:v>
                </c:pt>
                <c:pt idx="4207">
                  <c:v>109</c:v>
                </c:pt>
                <c:pt idx="4208">
                  <c:v>109</c:v>
                </c:pt>
                <c:pt idx="4209">
                  <c:v>109</c:v>
                </c:pt>
                <c:pt idx="4210">
                  <c:v>109</c:v>
                </c:pt>
                <c:pt idx="4211">
                  <c:v>109</c:v>
                </c:pt>
                <c:pt idx="4212">
                  <c:v>109</c:v>
                </c:pt>
                <c:pt idx="4213">
                  <c:v>109</c:v>
                </c:pt>
                <c:pt idx="4214">
                  <c:v>109</c:v>
                </c:pt>
                <c:pt idx="4215">
                  <c:v>109</c:v>
                </c:pt>
                <c:pt idx="4216">
                  <c:v>109</c:v>
                </c:pt>
                <c:pt idx="4217">
                  <c:v>109</c:v>
                </c:pt>
                <c:pt idx="4218">
                  <c:v>109</c:v>
                </c:pt>
                <c:pt idx="4219">
                  <c:v>109</c:v>
                </c:pt>
                <c:pt idx="4220">
                  <c:v>109</c:v>
                </c:pt>
                <c:pt idx="4221">
                  <c:v>109</c:v>
                </c:pt>
                <c:pt idx="4222">
                  <c:v>109</c:v>
                </c:pt>
                <c:pt idx="4223">
                  <c:v>109</c:v>
                </c:pt>
                <c:pt idx="4224">
                  <c:v>109</c:v>
                </c:pt>
                <c:pt idx="4225">
                  <c:v>109</c:v>
                </c:pt>
                <c:pt idx="4226">
                  <c:v>109</c:v>
                </c:pt>
                <c:pt idx="4227">
                  <c:v>109</c:v>
                </c:pt>
                <c:pt idx="4228">
                  <c:v>109</c:v>
                </c:pt>
                <c:pt idx="4229">
                  <c:v>109</c:v>
                </c:pt>
                <c:pt idx="4230">
                  <c:v>109</c:v>
                </c:pt>
                <c:pt idx="4231">
                  <c:v>109</c:v>
                </c:pt>
                <c:pt idx="4232">
                  <c:v>109</c:v>
                </c:pt>
                <c:pt idx="4233">
                  <c:v>109</c:v>
                </c:pt>
                <c:pt idx="4234">
                  <c:v>109</c:v>
                </c:pt>
                <c:pt idx="4235">
                  <c:v>109</c:v>
                </c:pt>
                <c:pt idx="4236">
                  <c:v>109</c:v>
                </c:pt>
                <c:pt idx="4237">
                  <c:v>109</c:v>
                </c:pt>
                <c:pt idx="4238">
                  <c:v>109</c:v>
                </c:pt>
                <c:pt idx="4239">
                  <c:v>109</c:v>
                </c:pt>
                <c:pt idx="4240">
                  <c:v>109</c:v>
                </c:pt>
                <c:pt idx="4241">
                  <c:v>109</c:v>
                </c:pt>
                <c:pt idx="4242">
                  <c:v>109</c:v>
                </c:pt>
                <c:pt idx="4243">
                  <c:v>109</c:v>
                </c:pt>
                <c:pt idx="4244">
                  <c:v>109</c:v>
                </c:pt>
                <c:pt idx="4245">
                  <c:v>109</c:v>
                </c:pt>
                <c:pt idx="4246">
                  <c:v>109</c:v>
                </c:pt>
                <c:pt idx="4247">
                  <c:v>109</c:v>
                </c:pt>
                <c:pt idx="4248">
                  <c:v>109</c:v>
                </c:pt>
                <c:pt idx="4249">
                  <c:v>109</c:v>
                </c:pt>
                <c:pt idx="4250">
                  <c:v>109</c:v>
                </c:pt>
                <c:pt idx="4251">
                  <c:v>109</c:v>
                </c:pt>
                <c:pt idx="4252">
                  <c:v>109</c:v>
                </c:pt>
                <c:pt idx="4253">
                  <c:v>109</c:v>
                </c:pt>
                <c:pt idx="4254">
                  <c:v>109</c:v>
                </c:pt>
                <c:pt idx="4255">
                  <c:v>109</c:v>
                </c:pt>
                <c:pt idx="4256">
                  <c:v>109</c:v>
                </c:pt>
                <c:pt idx="4257">
                  <c:v>109</c:v>
                </c:pt>
                <c:pt idx="4258">
                  <c:v>109</c:v>
                </c:pt>
                <c:pt idx="4259">
                  <c:v>109</c:v>
                </c:pt>
                <c:pt idx="4260">
                  <c:v>109</c:v>
                </c:pt>
                <c:pt idx="4261">
                  <c:v>109</c:v>
                </c:pt>
                <c:pt idx="4262">
                  <c:v>109</c:v>
                </c:pt>
                <c:pt idx="4263">
                  <c:v>109</c:v>
                </c:pt>
                <c:pt idx="4264">
                  <c:v>109</c:v>
                </c:pt>
                <c:pt idx="4265">
                  <c:v>109</c:v>
                </c:pt>
                <c:pt idx="4266">
                  <c:v>109</c:v>
                </c:pt>
                <c:pt idx="4267">
                  <c:v>109</c:v>
                </c:pt>
                <c:pt idx="4268">
                  <c:v>109</c:v>
                </c:pt>
                <c:pt idx="4269">
                  <c:v>109</c:v>
                </c:pt>
                <c:pt idx="4270">
                  <c:v>109</c:v>
                </c:pt>
                <c:pt idx="4271">
                  <c:v>109</c:v>
                </c:pt>
                <c:pt idx="4272">
                  <c:v>109</c:v>
                </c:pt>
                <c:pt idx="4273">
                  <c:v>109</c:v>
                </c:pt>
                <c:pt idx="4274">
                  <c:v>109</c:v>
                </c:pt>
                <c:pt idx="4275">
                  <c:v>109</c:v>
                </c:pt>
                <c:pt idx="4276">
                  <c:v>109</c:v>
                </c:pt>
                <c:pt idx="4277">
                  <c:v>109</c:v>
                </c:pt>
                <c:pt idx="4278">
                  <c:v>109</c:v>
                </c:pt>
                <c:pt idx="4279">
                  <c:v>109</c:v>
                </c:pt>
                <c:pt idx="4280">
                  <c:v>109</c:v>
                </c:pt>
                <c:pt idx="4281">
                  <c:v>109</c:v>
                </c:pt>
                <c:pt idx="4282">
                  <c:v>109</c:v>
                </c:pt>
                <c:pt idx="4283">
                  <c:v>109</c:v>
                </c:pt>
                <c:pt idx="4284">
                  <c:v>109</c:v>
                </c:pt>
                <c:pt idx="4285">
                  <c:v>109</c:v>
                </c:pt>
                <c:pt idx="4286">
                  <c:v>109</c:v>
                </c:pt>
                <c:pt idx="4287">
                  <c:v>109</c:v>
                </c:pt>
                <c:pt idx="4288">
                  <c:v>109</c:v>
                </c:pt>
                <c:pt idx="4289">
                  <c:v>109</c:v>
                </c:pt>
                <c:pt idx="4290">
                  <c:v>109</c:v>
                </c:pt>
                <c:pt idx="4291">
                  <c:v>109</c:v>
                </c:pt>
                <c:pt idx="4292">
                  <c:v>109</c:v>
                </c:pt>
                <c:pt idx="4293">
                  <c:v>109</c:v>
                </c:pt>
                <c:pt idx="4294">
                  <c:v>109</c:v>
                </c:pt>
                <c:pt idx="4295">
                  <c:v>109</c:v>
                </c:pt>
                <c:pt idx="4296">
                  <c:v>109</c:v>
                </c:pt>
                <c:pt idx="4297">
                  <c:v>109</c:v>
                </c:pt>
                <c:pt idx="4298">
                  <c:v>109</c:v>
                </c:pt>
                <c:pt idx="4299">
                  <c:v>109</c:v>
                </c:pt>
                <c:pt idx="4300">
                  <c:v>109</c:v>
                </c:pt>
                <c:pt idx="4301">
                  <c:v>109</c:v>
                </c:pt>
                <c:pt idx="4302">
                  <c:v>109</c:v>
                </c:pt>
                <c:pt idx="4303">
                  <c:v>109</c:v>
                </c:pt>
                <c:pt idx="4304">
                  <c:v>109</c:v>
                </c:pt>
                <c:pt idx="4305">
                  <c:v>109</c:v>
                </c:pt>
                <c:pt idx="4306">
                  <c:v>109</c:v>
                </c:pt>
                <c:pt idx="4307">
                  <c:v>109</c:v>
                </c:pt>
                <c:pt idx="4308">
                  <c:v>109</c:v>
                </c:pt>
                <c:pt idx="4309">
                  <c:v>109</c:v>
                </c:pt>
                <c:pt idx="4310">
                  <c:v>109</c:v>
                </c:pt>
                <c:pt idx="4311">
                  <c:v>109</c:v>
                </c:pt>
                <c:pt idx="4312">
                  <c:v>109</c:v>
                </c:pt>
                <c:pt idx="4313">
                  <c:v>109</c:v>
                </c:pt>
                <c:pt idx="4314">
                  <c:v>109</c:v>
                </c:pt>
                <c:pt idx="4315">
                  <c:v>109</c:v>
                </c:pt>
                <c:pt idx="4316">
                  <c:v>109</c:v>
                </c:pt>
                <c:pt idx="4317">
                  <c:v>109</c:v>
                </c:pt>
                <c:pt idx="4318">
                  <c:v>109</c:v>
                </c:pt>
                <c:pt idx="4319">
                  <c:v>109</c:v>
                </c:pt>
                <c:pt idx="4320">
                  <c:v>109</c:v>
                </c:pt>
                <c:pt idx="4321">
                  <c:v>109</c:v>
                </c:pt>
                <c:pt idx="4322">
                  <c:v>110</c:v>
                </c:pt>
                <c:pt idx="4323">
                  <c:v>110</c:v>
                </c:pt>
                <c:pt idx="4324">
                  <c:v>110</c:v>
                </c:pt>
                <c:pt idx="4325">
                  <c:v>110</c:v>
                </c:pt>
                <c:pt idx="4326">
                  <c:v>110</c:v>
                </c:pt>
                <c:pt idx="4327">
                  <c:v>110</c:v>
                </c:pt>
                <c:pt idx="4328">
                  <c:v>110</c:v>
                </c:pt>
                <c:pt idx="4329">
                  <c:v>110</c:v>
                </c:pt>
                <c:pt idx="4330">
                  <c:v>110</c:v>
                </c:pt>
                <c:pt idx="4331">
                  <c:v>110</c:v>
                </c:pt>
                <c:pt idx="4332">
                  <c:v>110</c:v>
                </c:pt>
                <c:pt idx="4333">
                  <c:v>110</c:v>
                </c:pt>
                <c:pt idx="4334">
                  <c:v>110</c:v>
                </c:pt>
                <c:pt idx="4335">
                  <c:v>110</c:v>
                </c:pt>
                <c:pt idx="4336">
                  <c:v>110</c:v>
                </c:pt>
                <c:pt idx="4337">
                  <c:v>110</c:v>
                </c:pt>
                <c:pt idx="4338">
                  <c:v>110</c:v>
                </c:pt>
                <c:pt idx="4339">
                  <c:v>110</c:v>
                </c:pt>
                <c:pt idx="4340">
                  <c:v>110</c:v>
                </c:pt>
                <c:pt idx="4341">
                  <c:v>110</c:v>
                </c:pt>
                <c:pt idx="4342">
                  <c:v>110</c:v>
                </c:pt>
                <c:pt idx="4343">
                  <c:v>110</c:v>
                </c:pt>
                <c:pt idx="4344">
                  <c:v>110</c:v>
                </c:pt>
                <c:pt idx="4345">
                  <c:v>110</c:v>
                </c:pt>
                <c:pt idx="4346">
                  <c:v>110</c:v>
                </c:pt>
                <c:pt idx="4347">
                  <c:v>110</c:v>
                </c:pt>
                <c:pt idx="4348">
                  <c:v>110</c:v>
                </c:pt>
                <c:pt idx="4349">
                  <c:v>110</c:v>
                </c:pt>
                <c:pt idx="4350">
                  <c:v>110</c:v>
                </c:pt>
                <c:pt idx="4351">
                  <c:v>110</c:v>
                </c:pt>
                <c:pt idx="4352">
                  <c:v>110</c:v>
                </c:pt>
                <c:pt idx="4353">
                  <c:v>110</c:v>
                </c:pt>
                <c:pt idx="4354">
                  <c:v>110</c:v>
                </c:pt>
                <c:pt idx="4355">
                  <c:v>110</c:v>
                </c:pt>
                <c:pt idx="4356">
                  <c:v>110</c:v>
                </c:pt>
                <c:pt idx="4357">
                  <c:v>110</c:v>
                </c:pt>
                <c:pt idx="4358">
                  <c:v>110</c:v>
                </c:pt>
                <c:pt idx="4359">
                  <c:v>110</c:v>
                </c:pt>
                <c:pt idx="4360">
                  <c:v>110</c:v>
                </c:pt>
                <c:pt idx="4361">
                  <c:v>110</c:v>
                </c:pt>
                <c:pt idx="4362">
                  <c:v>110</c:v>
                </c:pt>
                <c:pt idx="4363">
                  <c:v>110</c:v>
                </c:pt>
                <c:pt idx="4364">
                  <c:v>110</c:v>
                </c:pt>
                <c:pt idx="4365">
                  <c:v>110</c:v>
                </c:pt>
                <c:pt idx="4366">
                  <c:v>111</c:v>
                </c:pt>
                <c:pt idx="4367">
                  <c:v>111</c:v>
                </c:pt>
                <c:pt idx="4368">
                  <c:v>111</c:v>
                </c:pt>
                <c:pt idx="4369">
                  <c:v>111</c:v>
                </c:pt>
                <c:pt idx="4370">
                  <c:v>111</c:v>
                </c:pt>
                <c:pt idx="4371">
                  <c:v>111</c:v>
                </c:pt>
                <c:pt idx="4372">
                  <c:v>111</c:v>
                </c:pt>
                <c:pt idx="4373">
                  <c:v>111</c:v>
                </c:pt>
                <c:pt idx="4374">
                  <c:v>111</c:v>
                </c:pt>
                <c:pt idx="4375">
                  <c:v>111</c:v>
                </c:pt>
                <c:pt idx="4376">
                  <c:v>111</c:v>
                </c:pt>
                <c:pt idx="4377">
                  <c:v>111</c:v>
                </c:pt>
                <c:pt idx="4378">
                  <c:v>111</c:v>
                </c:pt>
                <c:pt idx="4379">
                  <c:v>111</c:v>
                </c:pt>
                <c:pt idx="4380">
                  <c:v>111</c:v>
                </c:pt>
                <c:pt idx="4381">
                  <c:v>112</c:v>
                </c:pt>
                <c:pt idx="4382">
                  <c:v>112</c:v>
                </c:pt>
                <c:pt idx="4383">
                  <c:v>112</c:v>
                </c:pt>
                <c:pt idx="4384">
                  <c:v>112</c:v>
                </c:pt>
                <c:pt idx="4385">
                  <c:v>112</c:v>
                </c:pt>
                <c:pt idx="4386">
                  <c:v>112</c:v>
                </c:pt>
                <c:pt idx="4387">
                  <c:v>112</c:v>
                </c:pt>
                <c:pt idx="4388">
                  <c:v>112</c:v>
                </c:pt>
                <c:pt idx="4389">
                  <c:v>112</c:v>
                </c:pt>
                <c:pt idx="4390">
                  <c:v>112</c:v>
                </c:pt>
                <c:pt idx="4391">
                  <c:v>112</c:v>
                </c:pt>
                <c:pt idx="4392">
                  <c:v>112</c:v>
                </c:pt>
                <c:pt idx="4393">
                  <c:v>112</c:v>
                </c:pt>
                <c:pt idx="4394">
                  <c:v>112</c:v>
                </c:pt>
                <c:pt idx="4395">
                  <c:v>112</c:v>
                </c:pt>
                <c:pt idx="4396">
                  <c:v>112</c:v>
                </c:pt>
                <c:pt idx="4397">
                  <c:v>112</c:v>
                </c:pt>
                <c:pt idx="4398">
                  <c:v>112</c:v>
                </c:pt>
                <c:pt idx="4399">
                  <c:v>112</c:v>
                </c:pt>
                <c:pt idx="4400">
                  <c:v>112</c:v>
                </c:pt>
                <c:pt idx="4401">
                  <c:v>112</c:v>
                </c:pt>
                <c:pt idx="4402">
                  <c:v>112</c:v>
                </c:pt>
                <c:pt idx="4403">
                  <c:v>112</c:v>
                </c:pt>
                <c:pt idx="4404">
                  <c:v>112</c:v>
                </c:pt>
                <c:pt idx="4405">
                  <c:v>112</c:v>
                </c:pt>
                <c:pt idx="4406">
                  <c:v>112</c:v>
                </c:pt>
                <c:pt idx="4407">
                  <c:v>112</c:v>
                </c:pt>
                <c:pt idx="4408">
                  <c:v>112</c:v>
                </c:pt>
                <c:pt idx="4409">
                  <c:v>112</c:v>
                </c:pt>
                <c:pt idx="4410">
                  <c:v>112</c:v>
                </c:pt>
                <c:pt idx="4411">
                  <c:v>112</c:v>
                </c:pt>
                <c:pt idx="4412">
                  <c:v>112</c:v>
                </c:pt>
                <c:pt idx="4413">
                  <c:v>112</c:v>
                </c:pt>
                <c:pt idx="4414">
                  <c:v>112</c:v>
                </c:pt>
                <c:pt idx="4415">
                  <c:v>112</c:v>
                </c:pt>
                <c:pt idx="4416">
                  <c:v>112</c:v>
                </c:pt>
                <c:pt idx="4417">
                  <c:v>112</c:v>
                </c:pt>
                <c:pt idx="4418">
                  <c:v>112</c:v>
                </c:pt>
                <c:pt idx="4419">
                  <c:v>112</c:v>
                </c:pt>
                <c:pt idx="4420">
                  <c:v>112</c:v>
                </c:pt>
                <c:pt idx="4421">
                  <c:v>112</c:v>
                </c:pt>
                <c:pt idx="4422">
                  <c:v>112</c:v>
                </c:pt>
                <c:pt idx="4423">
                  <c:v>112</c:v>
                </c:pt>
                <c:pt idx="4424">
                  <c:v>112</c:v>
                </c:pt>
                <c:pt idx="4425">
                  <c:v>112</c:v>
                </c:pt>
                <c:pt idx="4426">
                  <c:v>112</c:v>
                </c:pt>
                <c:pt idx="4427">
                  <c:v>112</c:v>
                </c:pt>
                <c:pt idx="4428">
                  <c:v>112</c:v>
                </c:pt>
                <c:pt idx="4429">
                  <c:v>112</c:v>
                </c:pt>
                <c:pt idx="4430">
                  <c:v>112</c:v>
                </c:pt>
                <c:pt idx="4431">
                  <c:v>112</c:v>
                </c:pt>
                <c:pt idx="4432">
                  <c:v>112</c:v>
                </c:pt>
                <c:pt idx="4433">
                  <c:v>112</c:v>
                </c:pt>
                <c:pt idx="4434">
                  <c:v>112</c:v>
                </c:pt>
                <c:pt idx="4435">
                  <c:v>112</c:v>
                </c:pt>
                <c:pt idx="4436">
                  <c:v>112</c:v>
                </c:pt>
                <c:pt idx="4437">
                  <c:v>112</c:v>
                </c:pt>
                <c:pt idx="4438">
                  <c:v>112</c:v>
                </c:pt>
                <c:pt idx="4439">
                  <c:v>112</c:v>
                </c:pt>
                <c:pt idx="4440">
                  <c:v>112</c:v>
                </c:pt>
                <c:pt idx="4441">
                  <c:v>112</c:v>
                </c:pt>
                <c:pt idx="4442">
                  <c:v>112</c:v>
                </c:pt>
                <c:pt idx="4443">
                  <c:v>112</c:v>
                </c:pt>
                <c:pt idx="4444">
                  <c:v>112</c:v>
                </c:pt>
                <c:pt idx="4445">
                  <c:v>112</c:v>
                </c:pt>
                <c:pt idx="4446">
                  <c:v>112</c:v>
                </c:pt>
                <c:pt idx="4447">
                  <c:v>112</c:v>
                </c:pt>
                <c:pt idx="4448">
                  <c:v>112</c:v>
                </c:pt>
                <c:pt idx="4449">
                  <c:v>112</c:v>
                </c:pt>
                <c:pt idx="4450">
                  <c:v>112</c:v>
                </c:pt>
                <c:pt idx="4451">
                  <c:v>112</c:v>
                </c:pt>
                <c:pt idx="4452">
                  <c:v>112</c:v>
                </c:pt>
                <c:pt idx="4453">
                  <c:v>112</c:v>
                </c:pt>
                <c:pt idx="4454">
                  <c:v>112</c:v>
                </c:pt>
                <c:pt idx="4455">
                  <c:v>112</c:v>
                </c:pt>
                <c:pt idx="4456">
                  <c:v>112</c:v>
                </c:pt>
                <c:pt idx="4457">
                  <c:v>112</c:v>
                </c:pt>
                <c:pt idx="4458">
                  <c:v>112</c:v>
                </c:pt>
                <c:pt idx="4459">
                  <c:v>112</c:v>
                </c:pt>
                <c:pt idx="4460">
                  <c:v>112</c:v>
                </c:pt>
                <c:pt idx="4461">
                  <c:v>112</c:v>
                </c:pt>
                <c:pt idx="4462">
                  <c:v>112</c:v>
                </c:pt>
                <c:pt idx="4463">
                  <c:v>112</c:v>
                </c:pt>
                <c:pt idx="4464">
                  <c:v>112</c:v>
                </c:pt>
                <c:pt idx="4465">
                  <c:v>112</c:v>
                </c:pt>
                <c:pt idx="4466">
                  <c:v>112</c:v>
                </c:pt>
                <c:pt idx="4467">
                  <c:v>112</c:v>
                </c:pt>
                <c:pt idx="4468">
                  <c:v>112</c:v>
                </c:pt>
                <c:pt idx="4469">
                  <c:v>112</c:v>
                </c:pt>
                <c:pt idx="4470">
                  <c:v>112</c:v>
                </c:pt>
                <c:pt idx="4471">
                  <c:v>112</c:v>
                </c:pt>
                <c:pt idx="4472">
                  <c:v>112</c:v>
                </c:pt>
                <c:pt idx="4473">
                  <c:v>112</c:v>
                </c:pt>
                <c:pt idx="4474">
                  <c:v>112</c:v>
                </c:pt>
                <c:pt idx="4475">
                  <c:v>112</c:v>
                </c:pt>
                <c:pt idx="4476">
                  <c:v>112</c:v>
                </c:pt>
                <c:pt idx="4477">
                  <c:v>112</c:v>
                </c:pt>
                <c:pt idx="4478">
                  <c:v>112</c:v>
                </c:pt>
                <c:pt idx="4479">
                  <c:v>112</c:v>
                </c:pt>
                <c:pt idx="4480">
                  <c:v>112</c:v>
                </c:pt>
                <c:pt idx="4481">
                  <c:v>112</c:v>
                </c:pt>
                <c:pt idx="4482">
                  <c:v>112</c:v>
                </c:pt>
                <c:pt idx="4483">
                  <c:v>112</c:v>
                </c:pt>
                <c:pt idx="4484">
                  <c:v>112</c:v>
                </c:pt>
                <c:pt idx="4485">
                  <c:v>112</c:v>
                </c:pt>
                <c:pt idx="4486">
                  <c:v>112</c:v>
                </c:pt>
                <c:pt idx="4487">
                  <c:v>112</c:v>
                </c:pt>
                <c:pt idx="4488">
                  <c:v>112</c:v>
                </c:pt>
                <c:pt idx="4489">
                  <c:v>112</c:v>
                </c:pt>
                <c:pt idx="4490">
                  <c:v>112</c:v>
                </c:pt>
                <c:pt idx="4491">
                  <c:v>112</c:v>
                </c:pt>
                <c:pt idx="4492">
                  <c:v>112</c:v>
                </c:pt>
                <c:pt idx="4493">
                  <c:v>112</c:v>
                </c:pt>
                <c:pt idx="4494">
                  <c:v>112</c:v>
                </c:pt>
                <c:pt idx="4495">
                  <c:v>112</c:v>
                </c:pt>
                <c:pt idx="4496">
                  <c:v>112</c:v>
                </c:pt>
                <c:pt idx="4497">
                  <c:v>112</c:v>
                </c:pt>
                <c:pt idx="4498">
                  <c:v>112</c:v>
                </c:pt>
                <c:pt idx="4499">
                  <c:v>112</c:v>
                </c:pt>
                <c:pt idx="4500">
                  <c:v>112</c:v>
                </c:pt>
                <c:pt idx="4501">
                  <c:v>112</c:v>
                </c:pt>
                <c:pt idx="4502">
                  <c:v>112</c:v>
                </c:pt>
                <c:pt idx="4503">
                  <c:v>112</c:v>
                </c:pt>
                <c:pt idx="4504">
                  <c:v>112</c:v>
                </c:pt>
                <c:pt idx="4505">
                  <c:v>112</c:v>
                </c:pt>
                <c:pt idx="4506">
                  <c:v>112</c:v>
                </c:pt>
                <c:pt idx="4507">
                  <c:v>112</c:v>
                </c:pt>
                <c:pt idx="4508">
                  <c:v>112</c:v>
                </c:pt>
                <c:pt idx="4509">
                  <c:v>112</c:v>
                </c:pt>
                <c:pt idx="4510">
                  <c:v>112</c:v>
                </c:pt>
                <c:pt idx="4511">
                  <c:v>112</c:v>
                </c:pt>
                <c:pt idx="4512">
                  <c:v>112</c:v>
                </c:pt>
                <c:pt idx="4513">
                  <c:v>112</c:v>
                </c:pt>
                <c:pt idx="4514">
                  <c:v>112</c:v>
                </c:pt>
                <c:pt idx="4515">
                  <c:v>112</c:v>
                </c:pt>
                <c:pt idx="4516">
                  <c:v>112</c:v>
                </c:pt>
                <c:pt idx="4517">
                  <c:v>112</c:v>
                </c:pt>
                <c:pt idx="4518">
                  <c:v>112</c:v>
                </c:pt>
                <c:pt idx="4519">
                  <c:v>112</c:v>
                </c:pt>
                <c:pt idx="4520">
                  <c:v>112</c:v>
                </c:pt>
                <c:pt idx="4521">
                  <c:v>112</c:v>
                </c:pt>
                <c:pt idx="4522">
                  <c:v>112</c:v>
                </c:pt>
                <c:pt idx="4523">
                  <c:v>112</c:v>
                </c:pt>
                <c:pt idx="4524">
                  <c:v>112</c:v>
                </c:pt>
                <c:pt idx="4525">
                  <c:v>112</c:v>
                </c:pt>
                <c:pt idx="4526">
                  <c:v>112</c:v>
                </c:pt>
                <c:pt idx="4527">
                  <c:v>112</c:v>
                </c:pt>
                <c:pt idx="4528">
                  <c:v>112</c:v>
                </c:pt>
                <c:pt idx="4529">
                  <c:v>112</c:v>
                </c:pt>
                <c:pt idx="4530">
                  <c:v>112</c:v>
                </c:pt>
                <c:pt idx="4531">
                  <c:v>112</c:v>
                </c:pt>
                <c:pt idx="4532">
                  <c:v>112</c:v>
                </c:pt>
                <c:pt idx="4533">
                  <c:v>112</c:v>
                </c:pt>
                <c:pt idx="4534">
                  <c:v>112</c:v>
                </c:pt>
                <c:pt idx="4535">
                  <c:v>112</c:v>
                </c:pt>
                <c:pt idx="4536">
                  <c:v>112</c:v>
                </c:pt>
                <c:pt idx="4537">
                  <c:v>112</c:v>
                </c:pt>
                <c:pt idx="4538">
                  <c:v>112</c:v>
                </c:pt>
                <c:pt idx="4539">
                  <c:v>112</c:v>
                </c:pt>
                <c:pt idx="4540">
                  <c:v>112</c:v>
                </c:pt>
                <c:pt idx="4541">
                  <c:v>112</c:v>
                </c:pt>
                <c:pt idx="4542">
                  <c:v>112</c:v>
                </c:pt>
                <c:pt idx="4543">
                  <c:v>112</c:v>
                </c:pt>
                <c:pt idx="4544">
                  <c:v>112</c:v>
                </c:pt>
                <c:pt idx="4545">
                  <c:v>112</c:v>
                </c:pt>
                <c:pt idx="4546">
                  <c:v>112</c:v>
                </c:pt>
                <c:pt idx="4547">
                  <c:v>112</c:v>
                </c:pt>
                <c:pt idx="4548">
                  <c:v>112</c:v>
                </c:pt>
                <c:pt idx="4549">
                  <c:v>112</c:v>
                </c:pt>
                <c:pt idx="4550">
                  <c:v>112</c:v>
                </c:pt>
                <c:pt idx="4551">
                  <c:v>112</c:v>
                </c:pt>
                <c:pt idx="4552">
                  <c:v>112</c:v>
                </c:pt>
                <c:pt idx="4553">
                  <c:v>112</c:v>
                </c:pt>
                <c:pt idx="4554">
                  <c:v>112</c:v>
                </c:pt>
                <c:pt idx="4555">
                  <c:v>112</c:v>
                </c:pt>
                <c:pt idx="4556">
                  <c:v>112</c:v>
                </c:pt>
                <c:pt idx="4557">
                  <c:v>112</c:v>
                </c:pt>
                <c:pt idx="4558">
                  <c:v>112</c:v>
                </c:pt>
                <c:pt idx="4559">
                  <c:v>112</c:v>
                </c:pt>
                <c:pt idx="4560">
                  <c:v>112</c:v>
                </c:pt>
                <c:pt idx="4561">
                  <c:v>112</c:v>
                </c:pt>
                <c:pt idx="4562">
                  <c:v>112</c:v>
                </c:pt>
                <c:pt idx="4563">
                  <c:v>112</c:v>
                </c:pt>
                <c:pt idx="4564">
                  <c:v>112</c:v>
                </c:pt>
                <c:pt idx="4565">
                  <c:v>112</c:v>
                </c:pt>
                <c:pt idx="4566">
                  <c:v>112</c:v>
                </c:pt>
                <c:pt idx="4567">
                  <c:v>112</c:v>
                </c:pt>
                <c:pt idx="4568">
                  <c:v>112</c:v>
                </c:pt>
                <c:pt idx="4569">
                  <c:v>112</c:v>
                </c:pt>
                <c:pt idx="4570">
                  <c:v>113</c:v>
                </c:pt>
                <c:pt idx="4571">
                  <c:v>113</c:v>
                </c:pt>
                <c:pt idx="4572">
                  <c:v>113</c:v>
                </c:pt>
                <c:pt idx="4573">
                  <c:v>113</c:v>
                </c:pt>
                <c:pt idx="4574">
                  <c:v>113</c:v>
                </c:pt>
                <c:pt idx="4575">
                  <c:v>113</c:v>
                </c:pt>
                <c:pt idx="4576">
                  <c:v>113</c:v>
                </c:pt>
                <c:pt idx="4577">
                  <c:v>113</c:v>
                </c:pt>
                <c:pt idx="4578">
                  <c:v>113</c:v>
                </c:pt>
                <c:pt idx="4579">
                  <c:v>113</c:v>
                </c:pt>
                <c:pt idx="4580">
                  <c:v>113</c:v>
                </c:pt>
                <c:pt idx="4581">
                  <c:v>113</c:v>
                </c:pt>
                <c:pt idx="4582">
                  <c:v>113</c:v>
                </c:pt>
                <c:pt idx="4583">
                  <c:v>113</c:v>
                </c:pt>
                <c:pt idx="4584">
                  <c:v>113</c:v>
                </c:pt>
                <c:pt idx="4585">
                  <c:v>113</c:v>
                </c:pt>
                <c:pt idx="4586">
                  <c:v>113</c:v>
                </c:pt>
                <c:pt idx="4587">
                  <c:v>113</c:v>
                </c:pt>
                <c:pt idx="4588">
                  <c:v>113</c:v>
                </c:pt>
                <c:pt idx="4589">
                  <c:v>113</c:v>
                </c:pt>
                <c:pt idx="4590">
                  <c:v>113</c:v>
                </c:pt>
                <c:pt idx="4591">
                  <c:v>113</c:v>
                </c:pt>
                <c:pt idx="4592">
                  <c:v>114</c:v>
                </c:pt>
                <c:pt idx="4593">
                  <c:v>114</c:v>
                </c:pt>
                <c:pt idx="4594">
                  <c:v>114</c:v>
                </c:pt>
                <c:pt idx="4595">
                  <c:v>114</c:v>
                </c:pt>
                <c:pt idx="4596">
                  <c:v>115</c:v>
                </c:pt>
                <c:pt idx="4597">
                  <c:v>115</c:v>
                </c:pt>
                <c:pt idx="4598">
                  <c:v>115</c:v>
                </c:pt>
                <c:pt idx="4599">
                  <c:v>115</c:v>
                </c:pt>
                <c:pt idx="4600">
                  <c:v>115</c:v>
                </c:pt>
                <c:pt idx="4601">
                  <c:v>115</c:v>
                </c:pt>
                <c:pt idx="4602">
                  <c:v>115</c:v>
                </c:pt>
                <c:pt idx="4603">
                  <c:v>115</c:v>
                </c:pt>
                <c:pt idx="4604">
                  <c:v>115</c:v>
                </c:pt>
                <c:pt idx="4605">
                  <c:v>115</c:v>
                </c:pt>
                <c:pt idx="4606">
                  <c:v>115</c:v>
                </c:pt>
                <c:pt idx="4607">
                  <c:v>115</c:v>
                </c:pt>
                <c:pt idx="4608">
                  <c:v>115</c:v>
                </c:pt>
                <c:pt idx="4609">
                  <c:v>115</c:v>
                </c:pt>
                <c:pt idx="4610">
                  <c:v>115</c:v>
                </c:pt>
                <c:pt idx="4611">
                  <c:v>115</c:v>
                </c:pt>
                <c:pt idx="4612">
                  <c:v>115</c:v>
                </c:pt>
                <c:pt idx="4613">
                  <c:v>115</c:v>
                </c:pt>
                <c:pt idx="4614">
                  <c:v>115</c:v>
                </c:pt>
                <c:pt idx="4615">
                  <c:v>115</c:v>
                </c:pt>
                <c:pt idx="4616">
                  <c:v>115</c:v>
                </c:pt>
                <c:pt idx="4617">
                  <c:v>115</c:v>
                </c:pt>
                <c:pt idx="4618">
                  <c:v>115</c:v>
                </c:pt>
                <c:pt idx="4619">
                  <c:v>115</c:v>
                </c:pt>
                <c:pt idx="4620">
                  <c:v>115</c:v>
                </c:pt>
                <c:pt idx="4621">
                  <c:v>115</c:v>
                </c:pt>
                <c:pt idx="4622">
                  <c:v>115</c:v>
                </c:pt>
                <c:pt idx="4623">
                  <c:v>115</c:v>
                </c:pt>
                <c:pt idx="4624">
                  <c:v>116</c:v>
                </c:pt>
                <c:pt idx="4625">
                  <c:v>116</c:v>
                </c:pt>
                <c:pt idx="4626">
                  <c:v>116</c:v>
                </c:pt>
                <c:pt idx="4627">
                  <c:v>116</c:v>
                </c:pt>
                <c:pt idx="4628">
                  <c:v>116</c:v>
                </c:pt>
                <c:pt idx="4629">
                  <c:v>116</c:v>
                </c:pt>
                <c:pt idx="4630">
                  <c:v>116</c:v>
                </c:pt>
                <c:pt idx="4631">
                  <c:v>116</c:v>
                </c:pt>
                <c:pt idx="4632">
                  <c:v>116</c:v>
                </c:pt>
                <c:pt idx="4633">
                  <c:v>117</c:v>
                </c:pt>
                <c:pt idx="4634">
                  <c:v>118</c:v>
                </c:pt>
                <c:pt idx="4635">
                  <c:v>118</c:v>
                </c:pt>
                <c:pt idx="4636">
                  <c:v>119</c:v>
                </c:pt>
                <c:pt idx="4637">
                  <c:v>119</c:v>
                </c:pt>
                <c:pt idx="4638">
                  <c:v>119</c:v>
                </c:pt>
                <c:pt idx="4639">
                  <c:v>119</c:v>
                </c:pt>
                <c:pt idx="4640">
                  <c:v>119</c:v>
                </c:pt>
                <c:pt idx="4641">
                  <c:v>119</c:v>
                </c:pt>
                <c:pt idx="4642">
                  <c:v>119</c:v>
                </c:pt>
                <c:pt idx="4643">
                  <c:v>119</c:v>
                </c:pt>
                <c:pt idx="4644">
                  <c:v>119</c:v>
                </c:pt>
                <c:pt idx="4645">
                  <c:v>119</c:v>
                </c:pt>
                <c:pt idx="4646">
                  <c:v>119</c:v>
                </c:pt>
                <c:pt idx="4647">
                  <c:v>119</c:v>
                </c:pt>
                <c:pt idx="4648">
                  <c:v>119</c:v>
                </c:pt>
                <c:pt idx="4649">
                  <c:v>119</c:v>
                </c:pt>
                <c:pt idx="4650">
                  <c:v>119</c:v>
                </c:pt>
                <c:pt idx="4651">
                  <c:v>119</c:v>
                </c:pt>
                <c:pt idx="4652">
                  <c:v>119</c:v>
                </c:pt>
                <c:pt idx="4653">
                  <c:v>119</c:v>
                </c:pt>
                <c:pt idx="4654">
                  <c:v>119</c:v>
                </c:pt>
                <c:pt idx="4655">
                  <c:v>119</c:v>
                </c:pt>
                <c:pt idx="4656">
                  <c:v>119</c:v>
                </c:pt>
                <c:pt idx="4657">
                  <c:v>119</c:v>
                </c:pt>
                <c:pt idx="4658">
                  <c:v>119</c:v>
                </c:pt>
                <c:pt idx="4659">
                  <c:v>119</c:v>
                </c:pt>
                <c:pt idx="4660">
                  <c:v>119</c:v>
                </c:pt>
                <c:pt idx="4661">
                  <c:v>120</c:v>
                </c:pt>
                <c:pt idx="4662">
                  <c:v>120</c:v>
                </c:pt>
                <c:pt idx="4663">
                  <c:v>120</c:v>
                </c:pt>
                <c:pt idx="4664">
                  <c:v>120</c:v>
                </c:pt>
                <c:pt idx="4665">
                  <c:v>120</c:v>
                </c:pt>
                <c:pt idx="4666">
                  <c:v>120</c:v>
                </c:pt>
                <c:pt idx="4667">
                  <c:v>120</c:v>
                </c:pt>
                <c:pt idx="4668">
                  <c:v>120</c:v>
                </c:pt>
                <c:pt idx="4669">
                  <c:v>120</c:v>
                </c:pt>
                <c:pt idx="4670">
                  <c:v>120</c:v>
                </c:pt>
                <c:pt idx="4671">
                  <c:v>120</c:v>
                </c:pt>
                <c:pt idx="4672">
                  <c:v>120</c:v>
                </c:pt>
                <c:pt idx="4673">
                  <c:v>120</c:v>
                </c:pt>
                <c:pt idx="4674">
                  <c:v>120</c:v>
                </c:pt>
                <c:pt idx="4675">
                  <c:v>120</c:v>
                </c:pt>
                <c:pt idx="4676">
                  <c:v>120</c:v>
                </c:pt>
                <c:pt idx="4677">
                  <c:v>120</c:v>
                </c:pt>
                <c:pt idx="4678">
                  <c:v>120</c:v>
                </c:pt>
                <c:pt idx="4679">
                  <c:v>120</c:v>
                </c:pt>
                <c:pt idx="4680">
                  <c:v>120</c:v>
                </c:pt>
                <c:pt idx="4681">
                  <c:v>120</c:v>
                </c:pt>
                <c:pt idx="4682">
                  <c:v>120</c:v>
                </c:pt>
                <c:pt idx="4683">
                  <c:v>120</c:v>
                </c:pt>
                <c:pt idx="4684">
                  <c:v>120</c:v>
                </c:pt>
                <c:pt idx="4685">
                  <c:v>120</c:v>
                </c:pt>
                <c:pt idx="4686">
                  <c:v>121</c:v>
                </c:pt>
                <c:pt idx="4687">
                  <c:v>121</c:v>
                </c:pt>
                <c:pt idx="4688">
                  <c:v>121</c:v>
                </c:pt>
                <c:pt idx="4689">
                  <c:v>121</c:v>
                </c:pt>
                <c:pt idx="4690">
                  <c:v>121</c:v>
                </c:pt>
                <c:pt idx="4691">
                  <c:v>121</c:v>
                </c:pt>
                <c:pt idx="4692">
                  <c:v>121</c:v>
                </c:pt>
                <c:pt idx="4693">
                  <c:v>121</c:v>
                </c:pt>
                <c:pt idx="4694">
                  <c:v>121</c:v>
                </c:pt>
                <c:pt idx="4695">
                  <c:v>121</c:v>
                </c:pt>
                <c:pt idx="4696">
                  <c:v>121</c:v>
                </c:pt>
                <c:pt idx="4697">
                  <c:v>121</c:v>
                </c:pt>
                <c:pt idx="4698">
                  <c:v>121</c:v>
                </c:pt>
                <c:pt idx="4699">
                  <c:v>121</c:v>
                </c:pt>
                <c:pt idx="4700">
                  <c:v>121</c:v>
                </c:pt>
                <c:pt idx="4701">
                  <c:v>121</c:v>
                </c:pt>
                <c:pt idx="4702">
                  <c:v>121</c:v>
                </c:pt>
                <c:pt idx="4703">
                  <c:v>121</c:v>
                </c:pt>
                <c:pt idx="4704">
                  <c:v>121</c:v>
                </c:pt>
                <c:pt idx="4705">
                  <c:v>121</c:v>
                </c:pt>
                <c:pt idx="4706">
                  <c:v>121</c:v>
                </c:pt>
                <c:pt idx="4707">
                  <c:v>121</c:v>
                </c:pt>
                <c:pt idx="4708">
                  <c:v>121</c:v>
                </c:pt>
                <c:pt idx="4709">
                  <c:v>121</c:v>
                </c:pt>
                <c:pt idx="4710">
                  <c:v>121</c:v>
                </c:pt>
                <c:pt idx="4711">
                  <c:v>121</c:v>
                </c:pt>
                <c:pt idx="4712">
                  <c:v>121</c:v>
                </c:pt>
                <c:pt idx="4713">
                  <c:v>121</c:v>
                </c:pt>
                <c:pt idx="4714">
                  <c:v>121</c:v>
                </c:pt>
                <c:pt idx="4715">
                  <c:v>121</c:v>
                </c:pt>
                <c:pt idx="4716">
                  <c:v>121</c:v>
                </c:pt>
                <c:pt idx="4717">
                  <c:v>121</c:v>
                </c:pt>
                <c:pt idx="4718">
                  <c:v>121</c:v>
                </c:pt>
                <c:pt idx="4719">
                  <c:v>121</c:v>
                </c:pt>
                <c:pt idx="4720">
                  <c:v>121</c:v>
                </c:pt>
                <c:pt idx="4721">
                  <c:v>121</c:v>
                </c:pt>
                <c:pt idx="4722">
                  <c:v>121</c:v>
                </c:pt>
                <c:pt idx="4723">
                  <c:v>121</c:v>
                </c:pt>
                <c:pt idx="4724">
                  <c:v>121</c:v>
                </c:pt>
                <c:pt idx="4725">
                  <c:v>121</c:v>
                </c:pt>
                <c:pt idx="4726">
                  <c:v>121</c:v>
                </c:pt>
                <c:pt idx="4727">
                  <c:v>121</c:v>
                </c:pt>
                <c:pt idx="4728">
                  <c:v>121</c:v>
                </c:pt>
                <c:pt idx="4729">
                  <c:v>121</c:v>
                </c:pt>
                <c:pt idx="4730">
                  <c:v>121</c:v>
                </c:pt>
                <c:pt idx="4731">
                  <c:v>121</c:v>
                </c:pt>
                <c:pt idx="4732">
                  <c:v>121</c:v>
                </c:pt>
                <c:pt idx="4733">
                  <c:v>121</c:v>
                </c:pt>
                <c:pt idx="4734">
                  <c:v>121</c:v>
                </c:pt>
                <c:pt idx="4735">
                  <c:v>121</c:v>
                </c:pt>
                <c:pt idx="4736">
                  <c:v>121</c:v>
                </c:pt>
                <c:pt idx="4737">
                  <c:v>121</c:v>
                </c:pt>
                <c:pt idx="4738">
                  <c:v>121</c:v>
                </c:pt>
                <c:pt idx="4739">
                  <c:v>121</c:v>
                </c:pt>
                <c:pt idx="4740">
                  <c:v>121</c:v>
                </c:pt>
                <c:pt idx="4741">
                  <c:v>121</c:v>
                </c:pt>
                <c:pt idx="4742">
                  <c:v>121</c:v>
                </c:pt>
                <c:pt idx="4743">
                  <c:v>121</c:v>
                </c:pt>
                <c:pt idx="4744">
                  <c:v>121</c:v>
                </c:pt>
                <c:pt idx="4745">
                  <c:v>121</c:v>
                </c:pt>
                <c:pt idx="4746">
                  <c:v>121</c:v>
                </c:pt>
                <c:pt idx="4747">
                  <c:v>121</c:v>
                </c:pt>
                <c:pt idx="4748">
                  <c:v>121</c:v>
                </c:pt>
                <c:pt idx="4749">
                  <c:v>121</c:v>
                </c:pt>
                <c:pt idx="4750">
                  <c:v>121</c:v>
                </c:pt>
                <c:pt idx="4751">
                  <c:v>121</c:v>
                </c:pt>
                <c:pt idx="4752">
                  <c:v>121</c:v>
                </c:pt>
                <c:pt idx="4753">
                  <c:v>121</c:v>
                </c:pt>
                <c:pt idx="4754">
                  <c:v>122</c:v>
                </c:pt>
                <c:pt idx="4755">
                  <c:v>122</c:v>
                </c:pt>
                <c:pt idx="4756">
                  <c:v>122</c:v>
                </c:pt>
                <c:pt idx="4757">
                  <c:v>123</c:v>
                </c:pt>
                <c:pt idx="4758">
                  <c:v>123</c:v>
                </c:pt>
                <c:pt idx="4759">
                  <c:v>123</c:v>
                </c:pt>
                <c:pt idx="4760">
                  <c:v>123</c:v>
                </c:pt>
                <c:pt idx="4761">
                  <c:v>123</c:v>
                </c:pt>
                <c:pt idx="4762">
                  <c:v>123</c:v>
                </c:pt>
                <c:pt idx="4763">
                  <c:v>123</c:v>
                </c:pt>
                <c:pt idx="4764">
                  <c:v>123</c:v>
                </c:pt>
                <c:pt idx="4765">
                  <c:v>123</c:v>
                </c:pt>
                <c:pt idx="4766">
                  <c:v>123</c:v>
                </c:pt>
                <c:pt idx="4767">
                  <c:v>123</c:v>
                </c:pt>
                <c:pt idx="4768">
                  <c:v>123</c:v>
                </c:pt>
                <c:pt idx="4769">
                  <c:v>123</c:v>
                </c:pt>
                <c:pt idx="4770">
                  <c:v>123</c:v>
                </c:pt>
                <c:pt idx="4771">
                  <c:v>123</c:v>
                </c:pt>
                <c:pt idx="4772">
                  <c:v>123</c:v>
                </c:pt>
                <c:pt idx="4773">
                  <c:v>123</c:v>
                </c:pt>
                <c:pt idx="4774">
                  <c:v>123</c:v>
                </c:pt>
                <c:pt idx="4775">
                  <c:v>123</c:v>
                </c:pt>
                <c:pt idx="4776">
                  <c:v>123</c:v>
                </c:pt>
                <c:pt idx="4777">
                  <c:v>123</c:v>
                </c:pt>
                <c:pt idx="4778">
                  <c:v>123</c:v>
                </c:pt>
                <c:pt idx="4779">
                  <c:v>123</c:v>
                </c:pt>
                <c:pt idx="4780">
                  <c:v>123</c:v>
                </c:pt>
                <c:pt idx="4781">
                  <c:v>123</c:v>
                </c:pt>
                <c:pt idx="4782">
                  <c:v>123</c:v>
                </c:pt>
                <c:pt idx="4783">
                  <c:v>123</c:v>
                </c:pt>
                <c:pt idx="4784">
                  <c:v>123</c:v>
                </c:pt>
                <c:pt idx="4785">
                  <c:v>123</c:v>
                </c:pt>
                <c:pt idx="4786">
                  <c:v>123</c:v>
                </c:pt>
                <c:pt idx="4787">
                  <c:v>123</c:v>
                </c:pt>
                <c:pt idx="4788">
                  <c:v>123</c:v>
                </c:pt>
                <c:pt idx="4789">
                  <c:v>123</c:v>
                </c:pt>
                <c:pt idx="4790">
                  <c:v>123</c:v>
                </c:pt>
                <c:pt idx="4791">
                  <c:v>123</c:v>
                </c:pt>
                <c:pt idx="4792">
                  <c:v>123</c:v>
                </c:pt>
                <c:pt idx="4793">
                  <c:v>123</c:v>
                </c:pt>
                <c:pt idx="4794">
                  <c:v>123</c:v>
                </c:pt>
                <c:pt idx="4795">
                  <c:v>123</c:v>
                </c:pt>
                <c:pt idx="4796">
                  <c:v>123</c:v>
                </c:pt>
                <c:pt idx="4797">
                  <c:v>123</c:v>
                </c:pt>
                <c:pt idx="4798">
                  <c:v>123</c:v>
                </c:pt>
                <c:pt idx="4799">
                  <c:v>123</c:v>
                </c:pt>
                <c:pt idx="4800">
                  <c:v>123</c:v>
                </c:pt>
                <c:pt idx="4801">
                  <c:v>123</c:v>
                </c:pt>
                <c:pt idx="4802">
                  <c:v>123</c:v>
                </c:pt>
                <c:pt idx="4803">
                  <c:v>123</c:v>
                </c:pt>
                <c:pt idx="4804">
                  <c:v>123</c:v>
                </c:pt>
                <c:pt idx="4805">
                  <c:v>123</c:v>
                </c:pt>
                <c:pt idx="4806">
                  <c:v>123</c:v>
                </c:pt>
                <c:pt idx="4807">
                  <c:v>123</c:v>
                </c:pt>
                <c:pt idx="4808">
                  <c:v>123</c:v>
                </c:pt>
                <c:pt idx="4809">
                  <c:v>123</c:v>
                </c:pt>
                <c:pt idx="4810">
                  <c:v>123</c:v>
                </c:pt>
                <c:pt idx="4811">
                  <c:v>123</c:v>
                </c:pt>
                <c:pt idx="4812">
                  <c:v>123</c:v>
                </c:pt>
                <c:pt idx="4813">
                  <c:v>123</c:v>
                </c:pt>
                <c:pt idx="4814">
                  <c:v>123</c:v>
                </c:pt>
                <c:pt idx="4815">
                  <c:v>124</c:v>
                </c:pt>
                <c:pt idx="4816">
                  <c:v>124</c:v>
                </c:pt>
                <c:pt idx="4817">
                  <c:v>124</c:v>
                </c:pt>
                <c:pt idx="4818">
                  <c:v>124</c:v>
                </c:pt>
                <c:pt idx="4819">
                  <c:v>124</c:v>
                </c:pt>
                <c:pt idx="4820">
                  <c:v>124</c:v>
                </c:pt>
                <c:pt idx="4821">
                  <c:v>124</c:v>
                </c:pt>
                <c:pt idx="4822">
                  <c:v>124</c:v>
                </c:pt>
                <c:pt idx="4823">
                  <c:v>124</c:v>
                </c:pt>
                <c:pt idx="4824">
                  <c:v>124</c:v>
                </c:pt>
                <c:pt idx="4825">
                  <c:v>124</c:v>
                </c:pt>
                <c:pt idx="4826">
                  <c:v>124</c:v>
                </c:pt>
                <c:pt idx="4827">
                  <c:v>124</c:v>
                </c:pt>
                <c:pt idx="4828">
                  <c:v>124</c:v>
                </c:pt>
                <c:pt idx="4829">
                  <c:v>124</c:v>
                </c:pt>
                <c:pt idx="4830">
                  <c:v>124</c:v>
                </c:pt>
                <c:pt idx="4831">
                  <c:v>124</c:v>
                </c:pt>
                <c:pt idx="4832">
                  <c:v>124</c:v>
                </c:pt>
                <c:pt idx="4833">
                  <c:v>124</c:v>
                </c:pt>
                <c:pt idx="4834">
                  <c:v>124</c:v>
                </c:pt>
                <c:pt idx="4835">
                  <c:v>124</c:v>
                </c:pt>
                <c:pt idx="4836">
                  <c:v>124</c:v>
                </c:pt>
                <c:pt idx="4837">
                  <c:v>124</c:v>
                </c:pt>
                <c:pt idx="4838">
                  <c:v>124</c:v>
                </c:pt>
                <c:pt idx="4839">
                  <c:v>124</c:v>
                </c:pt>
                <c:pt idx="4840">
                  <c:v>124</c:v>
                </c:pt>
                <c:pt idx="4841">
                  <c:v>124</c:v>
                </c:pt>
                <c:pt idx="4842">
                  <c:v>124</c:v>
                </c:pt>
                <c:pt idx="4843">
                  <c:v>124</c:v>
                </c:pt>
                <c:pt idx="4844">
                  <c:v>124</c:v>
                </c:pt>
                <c:pt idx="4845">
                  <c:v>124</c:v>
                </c:pt>
                <c:pt idx="4846">
                  <c:v>124</c:v>
                </c:pt>
                <c:pt idx="4847">
                  <c:v>124</c:v>
                </c:pt>
                <c:pt idx="4848">
                  <c:v>124</c:v>
                </c:pt>
                <c:pt idx="4849">
                  <c:v>124</c:v>
                </c:pt>
                <c:pt idx="4850">
                  <c:v>124</c:v>
                </c:pt>
                <c:pt idx="4851">
                  <c:v>124</c:v>
                </c:pt>
                <c:pt idx="4852">
                  <c:v>124</c:v>
                </c:pt>
                <c:pt idx="4853">
                  <c:v>124</c:v>
                </c:pt>
                <c:pt idx="4854">
                  <c:v>124</c:v>
                </c:pt>
                <c:pt idx="4855">
                  <c:v>124</c:v>
                </c:pt>
                <c:pt idx="4856">
                  <c:v>124</c:v>
                </c:pt>
                <c:pt idx="4857">
                  <c:v>124</c:v>
                </c:pt>
                <c:pt idx="4858">
                  <c:v>124</c:v>
                </c:pt>
                <c:pt idx="4859">
                  <c:v>124</c:v>
                </c:pt>
                <c:pt idx="4860">
                  <c:v>124</c:v>
                </c:pt>
                <c:pt idx="4861">
                  <c:v>124</c:v>
                </c:pt>
                <c:pt idx="4862">
                  <c:v>124</c:v>
                </c:pt>
                <c:pt idx="4863">
                  <c:v>124</c:v>
                </c:pt>
                <c:pt idx="4864">
                  <c:v>124</c:v>
                </c:pt>
                <c:pt idx="4865">
                  <c:v>124</c:v>
                </c:pt>
                <c:pt idx="4866">
                  <c:v>124</c:v>
                </c:pt>
                <c:pt idx="4867">
                  <c:v>124</c:v>
                </c:pt>
                <c:pt idx="4868">
                  <c:v>124</c:v>
                </c:pt>
                <c:pt idx="4869">
                  <c:v>124</c:v>
                </c:pt>
                <c:pt idx="4870">
                  <c:v>124</c:v>
                </c:pt>
                <c:pt idx="4871">
                  <c:v>124</c:v>
                </c:pt>
                <c:pt idx="4872">
                  <c:v>124</c:v>
                </c:pt>
                <c:pt idx="4873">
                  <c:v>124</c:v>
                </c:pt>
                <c:pt idx="4874">
                  <c:v>124</c:v>
                </c:pt>
                <c:pt idx="4875">
                  <c:v>124</c:v>
                </c:pt>
                <c:pt idx="4876">
                  <c:v>124</c:v>
                </c:pt>
                <c:pt idx="4877">
                  <c:v>124</c:v>
                </c:pt>
                <c:pt idx="4878">
                  <c:v>124</c:v>
                </c:pt>
                <c:pt idx="4879">
                  <c:v>124</c:v>
                </c:pt>
                <c:pt idx="4880">
                  <c:v>124</c:v>
                </c:pt>
                <c:pt idx="4881">
                  <c:v>124</c:v>
                </c:pt>
                <c:pt idx="4882">
                  <c:v>124</c:v>
                </c:pt>
                <c:pt idx="4883">
                  <c:v>124</c:v>
                </c:pt>
                <c:pt idx="4884">
                  <c:v>124</c:v>
                </c:pt>
                <c:pt idx="4885">
                  <c:v>124</c:v>
                </c:pt>
                <c:pt idx="4886">
                  <c:v>124</c:v>
                </c:pt>
                <c:pt idx="4887">
                  <c:v>124</c:v>
                </c:pt>
                <c:pt idx="4888">
                  <c:v>124</c:v>
                </c:pt>
                <c:pt idx="4889">
                  <c:v>124</c:v>
                </c:pt>
                <c:pt idx="4890">
                  <c:v>124</c:v>
                </c:pt>
                <c:pt idx="4891">
                  <c:v>124</c:v>
                </c:pt>
                <c:pt idx="4892">
                  <c:v>124</c:v>
                </c:pt>
                <c:pt idx="4893">
                  <c:v>124</c:v>
                </c:pt>
                <c:pt idx="4894">
                  <c:v>124</c:v>
                </c:pt>
                <c:pt idx="4895">
                  <c:v>124</c:v>
                </c:pt>
                <c:pt idx="4896">
                  <c:v>124</c:v>
                </c:pt>
                <c:pt idx="4897">
                  <c:v>124</c:v>
                </c:pt>
                <c:pt idx="4898">
                  <c:v>124</c:v>
                </c:pt>
                <c:pt idx="4899">
                  <c:v>124</c:v>
                </c:pt>
                <c:pt idx="4900">
                  <c:v>124</c:v>
                </c:pt>
                <c:pt idx="4901">
                  <c:v>124</c:v>
                </c:pt>
                <c:pt idx="4902">
                  <c:v>124</c:v>
                </c:pt>
                <c:pt idx="4903">
                  <c:v>124</c:v>
                </c:pt>
                <c:pt idx="4904">
                  <c:v>124</c:v>
                </c:pt>
                <c:pt idx="4905">
                  <c:v>124</c:v>
                </c:pt>
                <c:pt idx="4906">
                  <c:v>124</c:v>
                </c:pt>
                <c:pt idx="4907">
                  <c:v>124</c:v>
                </c:pt>
                <c:pt idx="4908">
                  <c:v>124</c:v>
                </c:pt>
                <c:pt idx="4909">
                  <c:v>124</c:v>
                </c:pt>
                <c:pt idx="4910">
                  <c:v>124</c:v>
                </c:pt>
                <c:pt idx="4911">
                  <c:v>124</c:v>
                </c:pt>
                <c:pt idx="4912">
                  <c:v>124</c:v>
                </c:pt>
                <c:pt idx="4913">
                  <c:v>124</c:v>
                </c:pt>
                <c:pt idx="4914">
                  <c:v>124</c:v>
                </c:pt>
                <c:pt idx="4915">
                  <c:v>124</c:v>
                </c:pt>
                <c:pt idx="4916">
                  <c:v>124</c:v>
                </c:pt>
                <c:pt idx="4917">
                  <c:v>124</c:v>
                </c:pt>
                <c:pt idx="4918">
                  <c:v>124</c:v>
                </c:pt>
                <c:pt idx="4919">
                  <c:v>124</c:v>
                </c:pt>
                <c:pt idx="4920">
                  <c:v>124</c:v>
                </c:pt>
                <c:pt idx="4921">
                  <c:v>124</c:v>
                </c:pt>
                <c:pt idx="4922">
                  <c:v>124</c:v>
                </c:pt>
                <c:pt idx="4923">
                  <c:v>124</c:v>
                </c:pt>
                <c:pt idx="4924">
                  <c:v>124</c:v>
                </c:pt>
                <c:pt idx="4925">
                  <c:v>124</c:v>
                </c:pt>
                <c:pt idx="4926">
                  <c:v>124</c:v>
                </c:pt>
                <c:pt idx="4927">
                  <c:v>124</c:v>
                </c:pt>
                <c:pt idx="4928">
                  <c:v>124</c:v>
                </c:pt>
                <c:pt idx="4929">
                  <c:v>124</c:v>
                </c:pt>
                <c:pt idx="4930">
                  <c:v>124</c:v>
                </c:pt>
                <c:pt idx="4931">
                  <c:v>124</c:v>
                </c:pt>
                <c:pt idx="4932">
                  <c:v>124</c:v>
                </c:pt>
                <c:pt idx="4933">
                  <c:v>124</c:v>
                </c:pt>
                <c:pt idx="4934">
                  <c:v>124</c:v>
                </c:pt>
                <c:pt idx="4935">
                  <c:v>124</c:v>
                </c:pt>
                <c:pt idx="4936">
                  <c:v>124</c:v>
                </c:pt>
                <c:pt idx="4937">
                  <c:v>124</c:v>
                </c:pt>
                <c:pt idx="4938">
                  <c:v>124</c:v>
                </c:pt>
                <c:pt idx="4939">
                  <c:v>124</c:v>
                </c:pt>
                <c:pt idx="4940">
                  <c:v>124</c:v>
                </c:pt>
                <c:pt idx="4941">
                  <c:v>124</c:v>
                </c:pt>
                <c:pt idx="4942">
                  <c:v>124</c:v>
                </c:pt>
                <c:pt idx="4943">
                  <c:v>124</c:v>
                </c:pt>
                <c:pt idx="4944">
                  <c:v>124</c:v>
                </c:pt>
                <c:pt idx="4945">
                  <c:v>124</c:v>
                </c:pt>
                <c:pt idx="4946">
                  <c:v>124</c:v>
                </c:pt>
                <c:pt idx="4947">
                  <c:v>124</c:v>
                </c:pt>
                <c:pt idx="4948">
                  <c:v>124</c:v>
                </c:pt>
                <c:pt idx="4949">
                  <c:v>124</c:v>
                </c:pt>
                <c:pt idx="4950">
                  <c:v>124</c:v>
                </c:pt>
                <c:pt idx="4951">
                  <c:v>124</c:v>
                </c:pt>
                <c:pt idx="4952">
                  <c:v>124</c:v>
                </c:pt>
                <c:pt idx="4953">
                  <c:v>124</c:v>
                </c:pt>
                <c:pt idx="4954">
                  <c:v>124</c:v>
                </c:pt>
                <c:pt idx="4955">
                  <c:v>124</c:v>
                </c:pt>
                <c:pt idx="4956">
                  <c:v>124</c:v>
                </c:pt>
                <c:pt idx="4957">
                  <c:v>124</c:v>
                </c:pt>
                <c:pt idx="4958">
                  <c:v>124</c:v>
                </c:pt>
                <c:pt idx="4959">
                  <c:v>124</c:v>
                </c:pt>
                <c:pt idx="4960">
                  <c:v>124</c:v>
                </c:pt>
                <c:pt idx="4961">
                  <c:v>124</c:v>
                </c:pt>
                <c:pt idx="4962">
                  <c:v>124</c:v>
                </c:pt>
                <c:pt idx="4963">
                  <c:v>124</c:v>
                </c:pt>
                <c:pt idx="4964">
                  <c:v>124</c:v>
                </c:pt>
                <c:pt idx="4965">
                  <c:v>124</c:v>
                </c:pt>
                <c:pt idx="4966">
                  <c:v>124</c:v>
                </c:pt>
                <c:pt idx="4967">
                  <c:v>124</c:v>
                </c:pt>
                <c:pt idx="4968">
                  <c:v>124</c:v>
                </c:pt>
                <c:pt idx="4969">
                  <c:v>124</c:v>
                </c:pt>
                <c:pt idx="4970">
                  <c:v>124</c:v>
                </c:pt>
                <c:pt idx="4971">
                  <c:v>125</c:v>
                </c:pt>
                <c:pt idx="4972">
                  <c:v>125</c:v>
                </c:pt>
                <c:pt idx="4973">
                  <c:v>125</c:v>
                </c:pt>
                <c:pt idx="4974">
                  <c:v>125</c:v>
                </c:pt>
                <c:pt idx="4975">
                  <c:v>125</c:v>
                </c:pt>
                <c:pt idx="4976">
                  <c:v>125</c:v>
                </c:pt>
                <c:pt idx="4977">
                  <c:v>125</c:v>
                </c:pt>
                <c:pt idx="4978">
                  <c:v>125</c:v>
                </c:pt>
                <c:pt idx="4979">
                  <c:v>125</c:v>
                </c:pt>
                <c:pt idx="4980">
                  <c:v>125</c:v>
                </c:pt>
                <c:pt idx="4981">
                  <c:v>125</c:v>
                </c:pt>
                <c:pt idx="4982">
                  <c:v>125</c:v>
                </c:pt>
                <c:pt idx="4983">
                  <c:v>125</c:v>
                </c:pt>
                <c:pt idx="4984">
                  <c:v>125</c:v>
                </c:pt>
                <c:pt idx="4985">
                  <c:v>125</c:v>
                </c:pt>
                <c:pt idx="4986">
                  <c:v>125</c:v>
                </c:pt>
                <c:pt idx="4987">
                  <c:v>125</c:v>
                </c:pt>
                <c:pt idx="4988">
                  <c:v>125</c:v>
                </c:pt>
                <c:pt idx="4989">
                  <c:v>125</c:v>
                </c:pt>
                <c:pt idx="4990">
                  <c:v>125</c:v>
                </c:pt>
                <c:pt idx="4991">
                  <c:v>125</c:v>
                </c:pt>
                <c:pt idx="4992">
                  <c:v>125</c:v>
                </c:pt>
                <c:pt idx="4993">
                  <c:v>125</c:v>
                </c:pt>
                <c:pt idx="4994">
                  <c:v>125</c:v>
                </c:pt>
                <c:pt idx="4995">
                  <c:v>125</c:v>
                </c:pt>
                <c:pt idx="4996">
                  <c:v>125</c:v>
                </c:pt>
                <c:pt idx="4997">
                  <c:v>125</c:v>
                </c:pt>
                <c:pt idx="4998">
                  <c:v>125</c:v>
                </c:pt>
                <c:pt idx="4999">
                  <c:v>125</c:v>
                </c:pt>
                <c:pt idx="5000">
                  <c:v>125</c:v>
                </c:pt>
                <c:pt idx="5001">
                  <c:v>125</c:v>
                </c:pt>
                <c:pt idx="5002">
                  <c:v>125</c:v>
                </c:pt>
                <c:pt idx="5003">
                  <c:v>125</c:v>
                </c:pt>
                <c:pt idx="5004">
                  <c:v>125</c:v>
                </c:pt>
                <c:pt idx="5005">
                  <c:v>125</c:v>
                </c:pt>
                <c:pt idx="5006">
                  <c:v>125</c:v>
                </c:pt>
                <c:pt idx="5007">
                  <c:v>125</c:v>
                </c:pt>
                <c:pt idx="5008">
                  <c:v>125</c:v>
                </c:pt>
                <c:pt idx="5009">
                  <c:v>125</c:v>
                </c:pt>
                <c:pt idx="5010">
                  <c:v>125</c:v>
                </c:pt>
                <c:pt idx="5011">
                  <c:v>125</c:v>
                </c:pt>
                <c:pt idx="5012">
                  <c:v>125</c:v>
                </c:pt>
                <c:pt idx="5013">
                  <c:v>125</c:v>
                </c:pt>
                <c:pt idx="5014">
                  <c:v>125</c:v>
                </c:pt>
                <c:pt idx="5015">
                  <c:v>125</c:v>
                </c:pt>
                <c:pt idx="5016">
                  <c:v>125</c:v>
                </c:pt>
                <c:pt idx="5017">
                  <c:v>125</c:v>
                </c:pt>
                <c:pt idx="5018">
                  <c:v>125</c:v>
                </c:pt>
                <c:pt idx="5019">
                  <c:v>125</c:v>
                </c:pt>
                <c:pt idx="5020">
                  <c:v>125</c:v>
                </c:pt>
                <c:pt idx="5021">
                  <c:v>125</c:v>
                </c:pt>
                <c:pt idx="5022">
                  <c:v>125</c:v>
                </c:pt>
                <c:pt idx="5023">
                  <c:v>125</c:v>
                </c:pt>
                <c:pt idx="5024">
                  <c:v>125</c:v>
                </c:pt>
                <c:pt idx="5025">
                  <c:v>125</c:v>
                </c:pt>
                <c:pt idx="5026">
                  <c:v>125</c:v>
                </c:pt>
                <c:pt idx="5027">
                  <c:v>125</c:v>
                </c:pt>
                <c:pt idx="5028">
                  <c:v>125</c:v>
                </c:pt>
                <c:pt idx="5029">
                  <c:v>125</c:v>
                </c:pt>
                <c:pt idx="5030">
                  <c:v>125</c:v>
                </c:pt>
                <c:pt idx="5031">
                  <c:v>125</c:v>
                </c:pt>
                <c:pt idx="5032">
                  <c:v>125</c:v>
                </c:pt>
                <c:pt idx="5033">
                  <c:v>125</c:v>
                </c:pt>
                <c:pt idx="5034">
                  <c:v>125</c:v>
                </c:pt>
                <c:pt idx="5035">
                  <c:v>125</c:v>
                </c:pt>
                <c:pt idx="5036">
                  <c:v>125</c:v>
                </c:pt>
                <c:pt idx="5037">
                  <c:v>125</c:v>
                </c:pt>
                <c:pt idx="5038">
                  <c:v>125</c:v>
                </c:pt>
                <c:pt idx="5039">
                  <c:v>125</c:v>
                </c:pt>
                <c:pt idx="5040">
                  <c:v>125</c:v>
                </c:pt>
                <c:pt idx="5041">
                  <c:v>125</c:v>
                </c:pt>
                <c:pt idx="5042">
                  <c:v>125</c:v>
                </c:pt>
                <c:pt idx="5043">
                  <c:v>125</c:v>
                </c:pt>
                <c:pt idx="5044">
                  <c:v>125</c:v>
                </c:pt>
                <c:pt idx="5045">
                  <c:v>125</c:v>
                </c:pt>
                <c:pt idx="5046">
                  <c:v>125</c:v>
                </c:pt>
                <c:pt idx="5047">
                  <c:v>125</c:v>
                </c:pt>
                <c:pt idx="5048">
                  <c:v>125</c:v>
                </c:pt>
                <c:pt idx="5049">
                  <c:v>125</c:v>
                </c:pt>
                <c:pt idx="5050">
                  <c:v>125</c:v>
                </c:pt>
                <c:pt idx="5051">
                  <c:v>125</c:v>
                </c:pt>
                <c:pt idx="5052">
                  <c:v>125</c:v>
                </c:pt>
                <c:pt idx="5053">
                  <c:v>125</c:v>
                </c:pt>
                <c:pt idx="5054">
                  <c:v>125</c:v>
                </c:pt>
                <c:pt idx="5055">
                  <c:v>125</c:v>
                </c:pt>
                <c:pt idx="5056">
                  <c:v>125</c:v>
                </c:pt>
                <c:pt idx="5057">
                  <c:v>125</c:v>
                </c:pt>
                <c:pt idx="5058">
                  <c:v>125</c:v>
                </c:pt>
                <c:pt idx="5059">
                  <c:v>125</c:v>
                </c:pt>
                <c:pt idx="5060">
                  <c:v>125</c:v>
                </c:pt>
                <c:pt idx="5061">
                  <c:v>125</c:v>
                </c:pt>
                <c:pt idx="5062">
                  <c:v>125</c:v>
                </c:pt>
                <c:pt idx="5063">
                  <c:v>125</c:v>
                </c:pt>
                <c:pt idx="5064">
                  <c:v>125</c:v>
                </c:pt>
                <c:pt idx="5065">
                  <c:v>125</c:v>
                </c:pt>
                <c:pt idx="5066">
                  <c:v>125</c:v>
                </c:pt>
                <c:pt idx="5067">
                  <c:v>125</c:v>
                </c:pt>
                <c:pt idx="5068">
                  <c:v>125</c:v>
                </c:pt>
                <c:pt idx="5069">
                  <c:v>125</c:v>
                </c:pt>
                <c:pt idx="5070">
                  <c:v>125</c:v>
                </c:pt>
                <c:pt idx="5071">
                  <c:v>125</c:v>
                </c:pt>
                <c:pt idx="5072">
                  <c:v>125</c:v>
                </c:pt>
                <c:pt idx="5073">
                  <c:v>125</c:v>
                </c:pt>
                <c:pt idx="5074">
                  <c:v>125</c:v>
                </c:pt>
                <c:pt idx="5075">
                  <c:v>125</c:v>
                </c:pt>
                <c:pt idx="5076">
                  <c:v>125</c:v>
                </c:pt>
                <c:pt idx="5077">
                  <c:v>125</c:v>
                </c:pt>
                <c:pt idx="5078">
                  <c:v>125</c:v>
                </c:pt>
                <c:pt idx="5079">
                  <c:v>125</c:v>
                </c:pt>
                <c:pt idx="5080">
                  <c:v>125</c:v>
                </c:pt>
                <c:pt idx="5081">
                  <c:v>125</c:v>
                </c:pt>
                <c:pt idx="5082">
                  <c:v>125</c:v>
                </c:pt>
                <c:pt idx="5083">
                  <c:v>125</c:v>
                </c:pt>
                <c:pt idx="5084">
                  <c:v>125</c:v>
                </c:pt>
                <c:pt idx="5085">
                  <c:v>125</c:v>
                </c:pt>
                <c:pt idx="5086">
                  <c:v>125</c:v>
                </c:pt>
                <c:pt idx="5087">
                  <c:v>125</c:v>
                </c:pt>
                <c:pt idx="5088">
                  <c:v>125</c:v>
                </c:pt>
                <c:pt idx="5089">
                  <c:v>125</c:v>
                </c:pt>
                <c:pt idx="5090">
                  <c:v>125</c:v>
                </c:pt>
                <c:pt idx="5091">
                  <c:v>125</c:v>
                </c:pt>
                <c:pt idx="5092">
                  <c:v>125</c:v>
                </c:pt>
                <c:pt idx="5093">
                  <c:v>125</c:v>
                </c:pt>
                <c:pt idx="5094">
                  <c:v>125</c:v>
                </c:pt>
                <c:pt idx="5095">
                  <c:v>125</c:v>
                </c:pt>
                <c:pt idx="5096">
                  <c:v>125</c:v>
                </c:pt>
                <c:pt idx="5097">
                  <c:v>125</c:v>
                </c:pt>
                <c:pt idx="5098">
                  <c:v>125</c:v>
                </c:pt>
                <c:pt idx="5099">
                  <c:v>125</c:v>
                </c:pt>
                <c:pt idx="5100">
                  <c:v>125</c:v>
                </c:pt>
                <c:pt idx="5101">
                  <c:v>125</c:v>
                </c:pt>
                <c:pt idx="5102">
                  <c:v>125</c:v>
                </c:pt>
                <c:pt idx="5103">
                  <c:v>125</c:v>
                </c:pt>
                <c:pt idx="5104">
                  <c:v>125</c:v>
                </c:pt>
                <c:pt idx="5105">
                  <c:v>125</c:v>
                </c:pt>
                <c:pt idx="5106">
                  <c:v>125</c:v>
                </c:pt>
                <c:pt idx="5107">
                  <c:v>125</c:v>
                </c:pt>
                <c:pt idx="5108">
                  <c:v>125</c:v>
                </c:pt>
                <c:pt idx="5109">
                  <c:v>125</c:v>
                </c:pt>
                <c:pt idx="5110">
                  <c:v>125</c:v>
                </c:pt>
                <c:pt idx="5111">
                  <c:v>125</c:v>
                </c:pt>
                <c:pt idx="5112">
                  <c:v>125</c:v>
                </c:pt>
                <c:pt idx="5113">
                  <c:v>125</c:v>
                </c:pt>
                <c:pt idx="5114">
                  <c:v>125</c:v>
                </c:pt>
                <c:pt idx="5115">
                  <c:v>125</c:v>
                </c:pt>
                <c:pt idx="5116">
                  <c:v>125</c:v>
                </c:pt>
                <c:pt idx="5117">
                  <c:v>125</c:v>
                </c:pt>
                <c:pt idx="5118">
                  <c:v>125</c:v>
                </c:pt>
                <c:pt idx="5119">
                  <c:v>125</c:v>
                </c:pt>
                <c:pt idx="5120">
                  <c:v>125</c:v>
                </c:pt>
                <c:pt idx="5121">
                  <c:v>125</c:v>
                </c:pt>
                <c:pt idx="5122">
                  <c:v>125</c:v>
                </c:pt>
                <c:pt idx="5123">
                  <c:v>125</c:v>
                </c:pt>
                <c:pt idx="5124">
                  <c:v>125</c:v>
                </c:pt>
                <c:pt idx="5125">
                  <c:v>125</c:v>
                </c:pt>
                <c:pt idx="5126">
                  <c:v>125</c:v>
                </c:pt>
                <c:pt idx="5127">
                  <c:v>125</c:v>
                </c:pt>
                <c:pt idx="5128">
                  <c:v>125</c:v>
                </c:pt>
                <c:pt idx="5129">
                  <c:v>125</c:v>
                </c:pt>
                <c:pt idx="5130">
                  <c:v>125</c:v>
                </c:pt>
                <c:pt idx="5131">
                  <c:v>125</c:v>
                </c:pt>
                <c:pt idx="5132">
                  <c:v>125</c:v>
                </c:pt>
                <c:pt idx="5133">
                  <c:v>125</c:v>
                </c:pt>
                <c:pt idx="5134">
                  <c:v>125</c:v>
                </c:pt>
                <c:pt idx="5135">
                  <c:v>125</c:v>
                </c:pt>
                <c:pt idx="5136">
                  <c:v>125</c:v>
                </c:pt>
                <c:pt idx="5137">
                  <c:v>125</c:v>
                </c:pt>
                <c:pt idx="5138">
                  <c:v>125</c:v>
                </c:pt>
                <c:pt idx="5139">
                  <c:v>125</c:v>
                </c:pt>
                <c:pt idx="5140">
                  <c:v>125</c:v>
                </c:pt>
                <c:pt idx="5141">
                  <c:v>125</c:v>
                </c:pt>
                <c:pt idx="5142">
                  <c:v>125</c:v>
                </c:pt>
                <c:pt idx="5143">
                  <c:v>125</c:v>
                </c:pt>
                <c:pt idx="5144">
                  <c:v>125</c:v>
                </c:pt>
                <c:pt idx="5145">
                  <c:v>125</c:v>
                </c:pt>
                <c:pt idx="5146">
                  <c:v>125</c:v>
                </c:pt>
                <c:pt idx="5147">
                  <c:v>125</c:v>
                </c:pt>
                <c:pt idx="5148">
                  <c:v>125</c:v>
                </c:pt>
                <c:pt idx="5149">
                  <c:v>125</c:v>
                </c:pt>
                <c:pt idx="5150">
                  <c:v>125</c:v>
                </c:pt>
                <c:pt idx="5151">
                  <c:v>125</c:v>
                </c:pt>
                <c:pt idx="5152">
                  <c:v>125</c:v>
                </c:pt>
                <c:pt idx="5153">
                  <c:v>125</c:v>
                </c:pt>
                <c:pt idx="5154">
                  <c:v>125</c:v>
                </c:pt>
                <c:pt idx="5155">
                  <c:v>125</c:v>
                </c:pt>
                <c:pt idx="5156">
                  <c:v>125</c:v>
                </c:pt>
                <c:pt idx="5157">
                  <c:v>125</c:v>
                </c:pt>
                <c:pt idx="5158">
                  <c:v>125</c:v>
                </c:pt>
                <c:pt idx="5159">
                  <c:v>125</c:v>
                </c:pt>
                <c:pt idx="5160">
                  <c:v>125</c:v>
                </c:pt>
                <c:pt idx="5161">
                  <c:v>125</c:v>
                </c:pt>
                <c:pt idx="5162">
                  <c:v>125</c:v>
                </c:pt>
                <c:pt idx="5163">
                  <c:v>125</c:v>
                </c:pt>
                <c:pt idx="5164">
                  <c:v>125</c:v>
                </c:pt>
                <c:pt idx="5165">
                  <c:v>125</c:v>
                </c:pt>
                <c:pt idx="5166">
                  <c:v>125</c:v>
                </c:pt>
                <c:pt idx="5167">
                  <c:v>125</c:v>
                </c:pt>
                <c:pt idx="5168">
                  <c:v>125</c:v>
                </c:pt>
                <c:pt idx="5169">
                  <c:v>125</c:v>
                </c:pt>
                <c:pt idx="5170">
                  <c:v>125</c:v>
                </c:pt>
                <c:pt idx="5171">
                  <c:v>125</c:v>
                </c:pt>
                <c:pt idx="5172">
                  <c:v>125</c:v>
                </c:pt>
                <c:pt idx="5173">
                  <c:v>125</c:v>
                </c:pt>
                <c:pt idx="5174">
                  <c:v>125</c:v>
                </c:pt>
                <c:pt idx="5175">
                  <c:v>125</c:v>
                </c:pt>
                <c:pt idx="5176">
                  <c:v>125</c:v>
                </c:pt>
                <c:pt idx="5177">
                  <c:v>125</c:v>
                </c:pt>
                <c:pt idx="5178">
                  <c:v>125</c:v>
                </c:pt>
                <c:pt idx="5179">
                  <c:v>125</c:v>
                </c:pt>
                <c:pt idx="5180">
                  <c:v>125</c:v>
                </c:pt>
                <c:pt idx="5181">
                  <c:v>125</c:v>
                </c:pt>
                <c:pt idx="5182">
                  <c:v>125</c:v>
                </c:pt>
                <c:pt idx="5183">
                  <c:v>125</c:v>
                </c:pt>
                <c:pt idx="5184">
                  <c:v>125</c:v>
                </c:pt>
                <c:pt idx="5185">
                  <c:v>125</c:v>
                </c:pt>
                <c:pt idx="5186">
                  <c:v>125</c:v>
                </c:pt>
                <c:pt idx="5187">
                  <c:v>125</c:v>
                </c:pt>
                <c:pt idx="5188">
                  <c:v>125</c:v>
                </c:pt>
                <c:pt idx="5189">
                  <c:v>125</c:v>
                </c:pt>
                <c:pt idx="5190">
                  <c:v>125</c:v>
                </c:pt>
                <c:pt idx="5191">
                  <c:v>125</c:v>
                </c:pt>
                <c:pt idx="5192">
                  <c:v>125</c:v>
                </c:pt>
                <c:pt idx="5193">
                  <c:v>125</c:v>
                </c:pt>
                <c:pt idx="5194">
                  <c:v>125</c:v>
                </c:pt>
                <c:pt idx="5195">
                  <c:v>125</c:v>
                </c:pt>
                <c:pt idx="5196">
                  <c:v>125</c:v>
                </c:pt>
                <c:pt idx="5197">
                  <c:v>125</c:v>
                </c:pt>
                <c:pt idx="5198">
                  <c:v>125</c:v>
                </c:pt>
                <c:pt idx="5199">
                  <c:v>125</c:v>
                </c:pt>
                <c:pt idx="5200">
                  <c:v>125</c:v>
                </c:pt>
                <c:pt idx="5201">
                  <c:v>125</c:v>
                </c:pt>
                <c:pt idx="5202">
                  <c:v>125</c:v>
                </c:pt>
                <c:pt idx="5203">
                  <c:v>125</c:v>
                </c:pt>
                <c:pt idx="5204">
                  <c:v>125</c:v>
                </c:pt>
                <c:pt idx="5205">
                  <c:v>125</c:v>
                </c:pt>
                <c:pt idx="5206">
                  <c:v>125</c:v>
                </c:pt>
                <c:pt idx="5207">
                  <c:v>125</c:v>
                </c:pt>
                <c:pt idx="5208">
                  <c:v>125</c:v>
                </c:pt>
                <c:pt idx="5209">
                  <c:v>125</c:v>
                </c:pt>
                <c:pt idx="5210">
                  <c:v>126</c:v>
                </c:pt>
                <c:pt idx="5211">
                  <c:v>126</c:v>
                </c:pt>
                <c:pt idx="5212">
                  <c:v>126</c:v>
                </c:pt>
                <c:pt idx="5213">
                  <c:v>126</c:v>
                </c:pt>
                <c:pt idx="5214">
                  <c:v>126</c:v>
                </c:pt>
                <c:pt idx="5215">
                  <c:v>126</c:v>
                </c:pt>
                <c:pt idx="5216">
                  <c:v>126</c:v>
                </c:pt>
                <c:pt idx="5217">
                  <c:v>126</c:v>
                </c:pt>
                <c:pt idx="5218">
                  <c:v>126</c:v>
                </c:pt>
                <c:pt idx="5219">
                  <c:v>126</c:v>
                </c:pt>
                <c:pt idx="5220">
                  <c:v>126</c:v>
                </c:pt>
                <c:pt idx="5221">
                  <c:v>126</c:v>
                </c:pt>
                <c:pt idx="5222">
                  <c:v>126</c:v>
                </c:pt>
                <c:pt idx="5223">
                  <c:v>126</c:v>
                </c:pt>
                <c:pt idx="5224">
                  <c:v>126</c:v>
                </c:pt>
                <c:pt idx="5225">
                  <c:v>126</c:v>
                </c:pt>
                <c:pt idx="5226">
                  <c:v>126</c:v>
                </c:pt>
                <c:pt idx="5227">
                  <c:v>126</c:v>
                </c:pt>
                <c:pt idx="5228">
                  <c:v>126</c:v>
                </c:pt>
                <c:pt idx="5229">
                  <c:v>126</c:v>
                </c:pt>
                <c:pt idx="5230">
                  <c:v>126</c:v>
                </c:pt>
                <c:pt idx="5231">
                  <c:v>126</c:v>
                </c:pt>
                <c:pt idx="5232">
                  <c:v>126</c:v>
                </c:pt>
                <c:pt idx="5233">
                  <c:v>126</c:v>
                </c:pt>
                <c:pt idx="5234">
                  <c:v>126</c:v>
                </c:pt>
                <c:pt idx="5235">
                  <c:v>126</c:v>
                </c:pt>
                <c:pt idx="5236">
                  <c:v>126</c:v>
                </c:pt>
                <c:pt idx="5237">
                  <c:v>126</c:v>
                </c:pt>
                <c:pt idx="5238">
                  <c:v>127</c:v>
                </c:pt>
                <c:pt idx="5239">
                  <c:v>127</c:v>
                </c:pt>
                <c:pt idx="5240">
                  <c:v>127</c:v>
                </c:pt>
                <c:pt idx="5241">
                  <c:v>127</c:v>
                </c:pt>
                <c:pt idx="5242">
                  <c:v>127</c:v>
                </c:pt>
                <c:pt idx="5243">
                  <c:v>127</c:v>
                </c:pt>
                <c:pt idx="5244">
                  <c:v>127</c:v>
                </c:pt>
                <c:pt idx="5245">
                  <c:v>127</c:v>
                </c:pt>
                <c:pt idx="5246">
                  <c:v>127</c:v>
                </c:pt>
                <c:pt idx="5247">
                  <c:v>127</c:v>
                </c:pt>
                <c:pt idx="5248">
                  <c:v>127</c:v>
                </c:pt>
                <c:pt idx="5249">
                  <c:v>127</c:v>
                </c:pt>
                <c:pt idx="5250">
                  <c:v>127</c:v>
                </c:pt>
                <c:pt idx="5251">
                  <c:v>127</c:v>
                </c:pt>
                <c:pt idx="5252">
                  <c:v>127</c:v>
                </c:pt>
                <c:pt idx="5253">
                  <c:v>127</c:v>
                </c:pt>
                <c:pt idx="5254">
                  <c:v>127</c:v>
                </c:pt>
                <c:pt idx="5255">
                  <c:v>127</c:v>
                </c:pt>
                <c:pt idx="5256">
                  <c:v>127</c:v>
                </c:pt>
                <c:pt idx="5257">
                  <c:v>127</c:v>
                </c:pt>
                <c:pt idx="5258">
                  <c:v>127</c:v>
                </c:pt>
                <c:pt idx="5259">
                  <c:v>127</c:v>
                </c:pt>
                <c:pt idx="5260">
                  <c:v>127</c:v>
                </c:pt>
                <c:pt idx="5261">
                  <c:v>127</c:v>
                </c:pt>
                <c:pt idx="5262">
                  <c:v>127</c:v>
                </c:pt>
                <c:pt idx="5263">
                  <c:v>127</c:v>
                </c:pt>
                <c:pt idx="5264">
                  <c:v>127</c:v>
                </c:pt>
                <c:pt idx="5265">
                  <c:v>127</c:v>
                </c:pt>
                <c:pt idx="5266">
                  <c:v>127</c:v>
                </c:pt>
                <c:pt idx="5267">
                  <c:v>127</c:v>
                </c:pt>
                <c:pt idx="5268">
                  <c:v>127</c:v>
                </c:pt>
                <c:pt idx="5269">
                  <c:v>127</c:v>
                </c:pt>
                <c:pt idx="5270">
                  <c:v>127</c:v>
                </c:pt>
                <c:pt idx="5271">
                  <c:v>127</c:v>
                </c:pt>
                <c:pt idx="5272">
                  <c:v>127</c:v>
                </c:pt>
                <c:pt idx="5273">
                  <c:v>127</c:v>
                </c:pt>
                <c:pt idx="5274">
                  <c:v>127</c:v>
                </c:pt>
                <c:pt idx="5275">
                  <c:v>127</c:v>
                </c:pt>
                <c:pt idx="5276">
                  <c:v>127</c:v>
                </c:pt>
                <c:pt idx="5277">
                  <c:v>127</c:v>
                </c:pt>
                <c:pt idx="5278">
                  <c:v>127</c:v>
                </c:pt>
                <c:pt idx="5279">
                  <c:v>127</c:v>
                </c:pt>
                <c:pt idx="5280">
                  <c:v>127</c:v>
                </c:pt>
                <c:pt idx="5281">
                  <c:v>127</c:v>
                </c:pt>
                <c:pt idx="5282">
                  <c:v>127</c:v>
                </c:pt>
                <c:pt idx="5283">
                  <c:v>127</c:v>
                </c:pt>
                <c:pt idx="5284">
                  <c:v>127</c:v>
                </c:pt>
                <c:pt idx="5285">
                  <c:v>127</c:v>
                </c:pt>
                <c:pt idx="5286">
                  <c:v>127</c:v>
                </c:pt>
                <c:pt idx="5287">
                  <c:v>127</c:v>
                </c:pt>
                <c:pt idx="5288">
                  <c:v>127</c:v>
                </c:pt>
                <c:pt idx="5289">
                  <c:v>127</c:v>
                </c:pt>
                <c:pt idx="5290">
                  <c:v>127</c:v>
                </c:pt>
                <c:pt idx="5291">
                  <c:v>127</c:v>
                </c:pt>
                <c:pt idx="5292">
                  <c:v>127</c:v>
                </c:pt>
                <c:pt idx="5293">
                  <c:v>127</c:v>
                </c:pt>
                <c:pt idx="5294">
                  <c:v>127</c:v>
                </c:pt>
                <c:pt idx="5295">
                  <c:v>127</c:v>
                </c:pt>
                <c:pt idx="5296">
                  <c:v>127</c:v>
                </c:pt>
                <c:pt idx="5297">
                  <c:v>127</c:v>
                </c:pt>
                <c:pt idx="5298">
                  <c:v>127</c:v>
                </c:pt>
                <c:pt idx="5299">
                  <c:v>127</c:v>
                </c:pt>
                <c:pt idx="5300">
                  <c:v>127</c:v>
                </c:pt>
                <c:pt idx="5301">
                  <c:v>127</c:v>
                </c:pt>
                <c:pt idx="5302">
                  <c:v>127</c:v>
                </c:pt>
                <c:pt idx="5303">
                  <c:v>127</c:v>
                </c:pt>
                <c:pt idx="5304">
                  <c:v>127</c:v>
                </c:pt>
                <c:pt idx="5305">
                  <c:v>127</c:v>
                </c:pt>
                <c:pt idx="5306">
                  <c:v>127</c:v>
                </c:pt>
                <c:pt idx="5307">
                  <c:v>127</c:v>
                </c:pt>
                <c:pt idx="5308">
                  <c:v>127</c:v>
                </c:pt>
                <c:pt idx="5309">
                  <c:v>127</c:v>
                </c:pt>
                <c:pt idx="5310">
                  <c:v>127</c:v>
                </c:pt>
                <c:pt idx="5311">
                  <c:v>127</c:v>
                </c:pt>
                <c:pt idx="5312">
                  <c:v>127</c:v>
                </c:pt>
                <c:pt idx="5313">
                  <c:v>127</c:v>
                </c:pt>
                <c:pt idx="5314">
                  <c:v>127</c:v>
                </c:pt>
                <c:pt idx="5315">
                  <c:v>127</c:v>
                </c:pt>
                <c:pt idx="5316">
                  <c:v>127</c:v>
                </c:pt>
                <c:pt idx="5317">
                  <c:v>127</c:v>
                </c:pt>
                <c:pt idx="5318">
                  <c:v>127</c:v>
                </c:pt>
                <c:pt idx="5319">
                  <c:v>127</c:v>
                </c:pt>
                <c:pt idx="5320">
                  <c:v>127</c:v>
                </c:pt>
                <c:pt idx="5321">
                  <c:v>127</c:v>
                </c:pt>
                <c:pt idx="5322">
                  <c:v>127</c:v>
                </c:pt>
                <c:pt idx="5323">
                  <c:v>127</c:v>
                </c:pt>
                <c:pt idx="5324">
                  <c:v>127</c:v>
                </c:pt>
                <c:pt idx="5325">
                  <c:v>127</c:v>
                </c:pt>
                <c:pt idx="5326">
                  <c:v>127</c:v>
                </c:pt>
                <c:pt idx="5327">
                  <c:v>127</c:v>
                </c:pt>
                <c:pt idx="5328">
                  <c:v>127</c:v>
                </c:pt>
                <c:pt idx="5329">
                  <c:v>127</c:v>
                </c:pt>
                <c:pt idx="5330">
                  <c:v>127</c:v>
                </c:pt>
                <c:pt idx="5331">
                  <c:v>127</c:v>
                </c:pt>
                <c:pt idx="5332">
                  <c:v>127</c:v>
                </c:pt>
                <c:pt idx="5333">
                  <c:v>127</c:v>
                </c:pt>
                <c:pt idx="5334">
                  <c:v>127</c:v>
                </c:pt>
                <c:pt idx="5335">
                  <c:v>127</c:v>
                </c:pt>
                <c:pt idx="5336">
                  <c:v>127</c:v>
                </c:pt>
                <c:pt idx="5337">
                  <c:v>127</c:v>
                </c:pt>
                <c:pt idx="5338">
                  <c:v>127</c:v>
                </c:pt>
                <c:pt idx="5339">
                  <c:v>127</c:v>
                </c:pt>
                <c:pt idx="5340">
                  <c:v>127</c:v>
                </c:pt>
                <c:pt idx="5341">
                  <c:v>127</c:v>
                </c:pt>
                <c:pt idx="5342">
                  <c:v>127</c:v>
                </c:pt>
                <c:pt idx="5343">
                  <c:v>127</c:v>
                </c:pt>
                <c:pt idx="5344">
                  <c:v>127</c:v>
                </c:pt>
                <c:pt idx="5345">
                  <c:v>127</c:v>
                </c:pt>
                <c:pt idx="5346">
                  <c:v>127</c:v>
                </c:pt>
                <c:pt idx="5347">
                  <c:v>127</c:v>
                </c:pt>
                <c:pt idx="5348">
                  <c:v>127</c:v>
                </c:pt>
                <c:pt idx="5349">
                  <c:v>127</c:v>
                </c:pt>
                <c:pt idx="5350">
                  <c:v>127</c:v>
                </c:pt>
                <c:pt idx="5351">
                  <c:v>127</c:v>
                </c:pt>
                <c:pt idx="5352">
                  <c:v>128</c:v>
                </c:pt>
                <c:pt idx="5353">
                  <c:v>128</c:v>
                </c:pt>
                <c:pt idx="5354">
                  <c:v>128</c:v>
                </c:pt>
                <c:pt idx="5355">
                  <c:v>128</c:v>
                </c:pt>
                <c:pt idx="5356">
                  <c:v>128</c:v>
                </c:pt>
                <c:pt idx="5357">
                  <c:v>128</c:v>
                </c:pt>
                <c:pt idx="5358">
                  <c:v>128</c:v>
                </c:pt>
                <c:pt idx="5359">
                  <c:v>128</c:v>
                </c:pt>
                <c:pt idx="5360">
                  <c:v>128</c:v>
                </c:pt>
                <c:pt idx="5361">
                  <c:v>128</c:v>
                </c:pt>
                <c:pt idx="5362">
                  <c:v>128</c:v>
                </c:pt>
                <c:pt idx="5363">
                  <c:v>128</c:v>
                </c:pt>
                <c:pt idx="5364">
                  <c:v>128</c:v>
                </c:pt>
                <c:pt idx="5365">
                  <c:v>128</c:v>
                </c:pt>
                <c:pt idx="5366">
                  <c:v>128</c:v>
                </c:pt>
                <c:pt idx="5367">
                  <c:v>128</c:v>
                </c:pt>
                <c:pt idx="5368">
                  <c:v>128</c:v>
                </c:pt>
                <c:pt idx="5369">
                  <c:v>128</c:v>
                </c:pt>
                <c:pt idx="5370">
                  <c:v>128</c:v>
                </c:pt>
                <c:pt idx="5371">
                  <c:v>128</c:v>
                </c:pt>
                <c:pt idx="5372">
                  <c:v>128</c:v>
                </c:pt>
                <c:pt idx="5373">
                  <c:v>128</c:v>
                </c:pt>
                <c:pt idx="5374">
                  <c:v>128</c:v>
                </c:pt>
                <c:pt idx="5375">
                  <c:v>128</c:v>
                </c:pt>
                <c:pt idx="5376">
                  <c:v>128</c:v>
                </c:pt>
                <c:pt idx="5377">
                  <c:v>128</c:v>
                </c:pt>
                <c:pt idx="5378">
                  <c:v>128</c:v>
                </c:pt>
                <c:pt idx="5379">
                  <c:v>128</c:v>
                </c:pt>
                <c:pt idx="5380">
                  <c:v>128</c:v>
                </c:pt>
                <c:pt idx="5381">
                  <c:v>128</c:v>
                </c:pt>
                <c:pt idx="5382">
                  <c:v>128</c:v>
                </c:pt>
                <c:pt idx="5383">
                  <c:v>128</c:v>
                </c:pt>
                <c:pt idx="5384">
                  <c:v>128</c:v>
                </c:pt>
                <c:pt idx="5385">
                  <c:v>128</c:v>
                </c:pt>
                <c:pt idx="5386">
                  <c:v>128</c:v>
                </c:pt>
                <c:pt idx="5387">
                  <c:v>128</c:v>
                </c:pt>
                <c:pt idx="5388">
                  <c:v>128</c:v>
                </c:pt>
                <c:pt idx="5389">
                  <c:v>128</c:v>
                </c:pt>
                <c:pt idx="5390">
                  <c:v>128</c:v>
                </c:pt>
                <c:pt idx="5391">
                  <c:v>128</c:v>
                </c:pt>
                <c:pt idx="5392">
                  <c:v>128</c:v>
                </c:pt>
                <c:pt idx="5393">
                  <c:v>128</c:v>
                </c:pt>
                <c:pt idx="5394">
                  <c:v>128</c:v>
                </c:pt>
                <c:pt idx="5395">
                  <c:v>128</c:v>
                </c:pt>
                <c:pt idx="5396">
                  <c:v>128</c:v>
                </c:pt>
                <c:pt idx="5397">
                  <c:v>128</c:v>
                </c:pt>
                <c:pt idx="5398">
                  <c:v>128</c:v>
                </c:pt>
                <c:pt idx="5399">
                  <c:v>128</c:v>
                </c:pt>
                <c:pt idx="5400">
                  <c:v>128</c:v>
                </c:pt>
                <c:pt idx="5401">
                  <c:v>128</c:v>
                </c:pt>
                <c:pt idx="5402">
                  <c:v>128</c:v>
                </c:pt>
                <c:pt idx="5403">
                  <c:v>128</c:v>
                </c:pt>
                <c:pt idx="5404">
                  <c:v>128</c:v>
                </c:pt>
                <c:pt idx="5405">
                  <c:v>128</c:v>
                </c:pt>
                <c:pt idx="5406">
                  <c:v>128</c:v>
                </c:pt>
                <c:pt idx="5407">
                  <c:v>128</c:v>
                </c:pt>
                <c:pt idx="5408">
                  <c:v>128</c:v>
                </c:pt>
                <c:pt idx="5409">
                  <c:v>128</c:v>
                </c:pt>
                <c:pt idx="5410">
                  <c:v>128</c:v>
                </c:pt>
                <c:pt idx="5411">
                  <c:v>128</c:v>
                </c:pt>
                <c:pt idx="5412">
                  <c:v>128</c:v>
                </c:pt>
                <c:pt idx="5413">
                  <c:v>128</c:v>
                </c:pt>
                <c:pt idx="5414">
                  <c:v>128</c:v>
                </c:pt>
                <c:pt idx="5415">
                  <c:v>128</c:v>
                </c:pt>
                <c:pt idx="5416">
                  <c:v>128</c:v>
                </c:pt>
                <c:pt idx="5417">
                  <c:v>128</c:v>
                </c:pt>
                <c:pt idx="5418">
                  <c:v>128</c:v>
                </c:pt>
                <c:pt idx="5419">
                  <c:v>128</c:v>
                </c:pt>
                <c:pt idx="5420">
                  <c:v>128</c:v>
                </c:pt>
                <c:pt idx="5421">
                  <c:v>128</c:v>
                </c:pt>
                <c:pt idx="5422">
                  <c:v>128</c:v>
                </c:pt>
                <c:pt idx="5423">
                  <c:v>128</c:v>
                </c:pt>
                <c:pt idx="5424">
                  <c:v>128</c:v>
                </c:pt>
                <c:pt idx="5425">
                  <c:v>128</c:v>
                </c:pt>
                <c:pt idx="5426">
                  <c:v>128</c:v>
                </c:pt>
                <c:pt idx="5427">
                  <c:v>128</c:v>
                </c:pt>
                <c:pt idx="5428">
                  <c:v>128</c:v>
                </c:pt>
                <c:pt idx="5429">
                  <c:v>128</c:v>
                </c:pt>
                <c:pt idx="5430">
                  <c:v>128</c:v>
                </c:pt>
                <c:pt idx="5431">
                  <c:v>128</c:v>
                </c:pt>
                <c:pt idx="5432">
                  <c:v>128</c:v>
                </c:pt>
                <c:pt idx="5433">
                  <c:v>128</c:v>
                </c:pt>
                <c:pt idx="5434">
                  <c:v>128</c:v>
                </c:pt>
                <c:pt idx="5435">
                  <c:v>128</c:v>
                </c:pt>
                <c:pt idx="5436">
                  <c:v>128</c:v>
                </c:pt>
                <c:pt idx="5437">
                  <c:v>128</c:v>
                </c:pt>
                <c:pt idx="5438">
                  <c:v>128</c:v>
                </c:pt>
                <c:pt idx="5439">
                  <c:v>128</c:v>
                </c:pt>
                <c:pt idx="5440">
                  <c:v>128</c:v>
                </c:pt>
                <c:pt idx="5441">
                  <c:v>128</c:v>
                </c:pt>
                <c:pt idx="5442">
                  <c:v>128</c:v>
                </c:pt>
                <c:pt idx="5443">
                  <c:v>128</c:v>
                </c:pt>
                <c:pt idx="5444">
                  <c:v>128</c:v>
                </c:pt>
                <c:pt idx="5445">
                  <c:v>128</c:v>
                </c:pt>
                <c:pt idx="5446">
                  <c:v>128</c:v>
                </c:pt>
                <c:pt idx="5447">
                  <c:v>128</c:v>
                </c:pt>
                <c:pt idx="5448">
                  <c:v>128</c:v>
                </c:pt>
                <c:pt idx="5449">
                  <c:v>128</c:v>
                </c:pt>
                <c:pt idx="5450">
                  <c:v>129</c:v>
                </c:pt>
                <c:pt idx="5451">
                  <c:v>129</c:v>
                </c:pt>
                <c:pt idx="5452">
                  <c:v>129</c:v>
                </c:pt>
                <c:pt idx="5453">
                  <c:v>129</c:v>
                </c:pt>
                <c:pt idx="5454">
                  <c:v>129</c:v>
                </c:pt>
                <c:pt idx="5455">
                  <c:v>129</c:v>
                </c:pt>
                <c:pt idx="5456">
                  <c:v>129</c:v>
                </c:pt>
                <c:pt idx="5457">
                  <c:v>129</c:v>
                </c:pt>
                <c:pt idx="5458">
                  <c:v>129</c:v>
                </c:pt>
                <c:pt idx="5459">
                  <c:v>129</c:v>
                </c:pt>
                <c:pt idx="5460">
                  <c:v>129</c:v>
                </c:pt>
                <c:pt idx="5461">
                  <c:v>129</c:v>
                </c:pt>
                <c:pt idx="5462">
                  <c:v>129</c:v>
                </c:pt>
                <c:pt idx="5463">
                  <c:v>129</c:v>
                </c:pt>
                <c:pt idx="5464">
                  <c:v>129</c:v>
                </c:pt>
                <c:pt idx="5465">
                  <c:v>129</c:v>
                </c:pt>
                <c:pt idx="5466">
                  <c:v>129</c:v>
                </c:pt>
                <c:pt idx="5467">
                  <c:v>129</c:v>
                </c:pt>
                <c:pt idx="5468">
                  <c:v>129</c:v>
                </c:pt>
                <c:pt idx="5469">
                  <c:v>129</c:v>
                </c:pt>
                <c:pt idx="5470">
                  <c:v>129</c:v>
                </c:pt>
                <c:pt idx="5471">
                  <c:v>129</c:v>
                </c:pt>
                <c:pt idx="5472">
                  <c:v>129</c:v>
                </c:pt>
                <c:pt idx="5473">
                  <c:v>129</c:v>
                </c:pt>
                <c:pt idx="5474">
                  <c:v>129</c:v>
                </c:pt>
                <c:pt idx="5475">
                  <c:v>129</c:v>
                </c:pt>
                <c:pt idx="5476">
                  <c:v>130</c:v>
                </c:pt>
                <c:pt idx="5477">
                  <c:v>130</c:v>
                </c:pt>
                <c:pt idx="5478">
                  <c:v>130</c:v>
                </c:pt>
                <c:pt idx="5479">
                  <c:v>130</c:v>
                </c:pt>
                <c:pt idx="5480">
                  <c:v>130</c:v>
                </c:pt>
                <c:pt idx="5481">
                  <c:v>130</c:v>
                </c:pt>
                <c:pt idx="5482">
                  <c:v>130</c:v>
                </c:pt>
                <c:pt idx="5483">
                  <c:v>130</c:v>
                </c:pt>
                <c:pt idx="5484">
                  <c:v>130</c:v>
                </c:pt>
                <c:pt idx="5485">
                  <c:v>130</c:v>
                </c:pt>
                <c:pt idx="5486">
                  <c:v>130</c:v>
                </c:pt>
                <c:pt idx="5487">
                  <c:v>130</c:v>
                </c:pt>
                <c:pt idx="5488">
                  <c:v>130</c:v>
                </c:pt>
                <c:pt idx="5489">
                  <c:v>130</c:v>
                </c:pt>
                <c:pt idx="5490">
                  <c:v>130</c:v>
                </c:pt>
                <c:pt idx="5491">
                  <c:v>130</c:v>
                </c:pt>
                <c:pt idx="5492">
                  <c:v>130</c:v>
                </c:pt>
                <c:pt idx="5493">
                  <c:v>130</c:v>
                </c:pt>
                <c:pt idx="5494">
                  <c:v>130</c:v>
                </c:pt>
                <c:pt idx="5495">
                  <c:v>130</c:v>
                </c:pt>
                <c:pt idx="5496">
                  <c:v>130</c:v>
                </c:pt>
                <c:pt idx="5497">
                  <c:v>130</c:v>
                </c:pt>
                <c:pt idx="5498">
                  <c:v>130</c:v>
                </c:pt>
                <c:pt idx="5499">
                  <c:v>130</c:v>
                </c:pt>
                <c:pt idx="5500">
                  <c:v>130</c:v>
                </c:pt>
                <c:pt idx="5501">
                  <c:v>130</c:v>
                </c:pt>
                <c:pt idx="5502">
                  <c:v>130</c:v>
                </c:pt>
                <c:pt idx="5503">
                  <c:v>130</c:v>
                </c:pt>
                <c:pt idx="5504">
                  <c:v>130</c:v>
                </c:pt>
                <c:pt idx="5505">
                  <c:v>130</c:v>
                </c:pt>
                <c:pt idx="5506">
                  <c:v>130</c:v>
                </c:pt>
                <c:pt idx="5507">
                  <c:v>130</c:v>
                </c:pt>
                <c:pt idx="5508">
                  <c:v>130</c:v>
                </c:pt>
                <c:pt idx="5509">
                  <c:v>130</c:v>
                </c:pt>
                <c:pt idx="5510">
                  <c:v>130</c:v>
                </c:pt>
                <c:pt idx="5511">
                  <c:v>130</c:v>
                </c:pt>
                <c:pt idx="5512">
                  <c:v>130</c:v>
                </c:pt>
                <c:pt idx="5513">
                  <c:v>130</c:v>
                </c:pt>
                <c:pt idx="5514">
                  <c:v>130</c:v>
                </c:pt>
                <c:pt idx="5515">
                  <c:v>130</c:v>
                </c:pt>
                <c:pt idx="5516">
                  <c:v>130</c:v>
                </c:pt>
                <c:pt idx="5517">
                  <c:v>130</c:v>
                </c:pt>
                <c:pt idx="5518">
                  <c:v>130</c:v>
                </c:pt>
                <c:pt idx="5519">
                  <c:v>130</c:v>
                </c:pt>
                <c:pt idx="5520">
                  <c:v>130</c:v>
                </c:pt>
                <c:pt idx="5521">
                  <c:v>130</c:v>
                </c:pt>
                <c:pt idx="5522">
                  <c:v>130</c:v>
                </c:pt>
                <c:pt idx="5523">
                  <c:v>130</c:v>
                </c:pt>
                <c:pt idx="5524">
                  <c:v>130</c:v>
                </c:pt>
                <c:pt idx="5525">
                  <c:v>130</c:v>
                </c:pt>
                <c:pt idx="5526">
                  <c:v>130</c:v>
                </c:pt>
                <c:pt idx="5527">
                  <c:v>130</c:v>
                </c:pt>
                <c:pt idx="5528">
                  <c:v>130</c:v>
                </c:pt>
                <c:pt idx="5529">
                  <c:v>130</c:v>
                </c:pt>
                <c:pt idx="5530">
                  <c:v>130</c:v>
                </c:pt>
                <c:pt idx="5531">
                  <c:v>130</c:v>
                </c:pt>
                <c:pt idx="5532">
                  <c:v>130</c:v>
                </c:pt>
                <c:pt idx="5533">
                  <c:v>130</c:v>
                </c:pt>
                <c:pt idx="5534">
                  <c:v>130</c:v>
                </c:pt>
                <c:pt idx="5535">
                  <c:v>130</c:v>
                </c:pt>
                <c:pt idx="5536">
                  <c:v>130</c:v>
                </c:pt>
                <c:pt idx="5537">
                  <c:v>130</c:v>
                </c:pt>
                <c:pt idx="5538">
                  <c:v>130</c:v>
                </c:pt>
                <c:pt idx="5539">
                  <c:v>130</c:v>
                </c:pt>
                <c:pt idx="5540">
                  <c:v>130</c:v>
                </c:pt>
                <c:pt idx="5541">
                  <c:v>130</c:v>
                </c:pt>
                <c:pt idx="5542">
                  <c:v>130</c:v>
                </c:pt>
                <c:pt idx="5543">
                  <c:v>130</c:v>
                </c:pt>
                <c:pt idx="5544">
                  <c:v>130</c:v>
                </c:pt>
                <c:pt idx="5545">
                  <c:v>130</c:v>
                </c:pt>
                <c:pt idx="5546">
                  <c:v>130</c:v>
                </c:pt>
                <c:pt idx="5547">
                  <c:v>130</c:v>
                </c:pt>
                <c:pt idx="5548">
                  <c:v>130</c:v>
                </c:pt>
                <c:pt idx="5549">
                  <c:v>130</c:v>
                </c:pt>
                <c:pt idx="5550">
                  <c:v>130</c:v>
                </c:pt>
                <c:pt idx="5551">
                  <c:v>130</c:v>
                </c:pt>
                <c:pt idx="5552">
                  <c:v>130</c:v>
                </c:pt>
                <c:pt idx="5553">
                  <c:v>130</c:v>
                </c:pt>
                <c:pt idx="5554">
                  <c:v>130</c:v>
                </c:pt>
                <c:pt idx="5555">
                  <c:v>130</c:v>
                </c:pt>
                <c:pt idx="5556">
                  <c:v>130</c:v>
                </c:pt>
                <c:pt idx="5557">
                  <c:v>130</c:v>
                </c:pt>
                <c:pt idx="5558">
                  <c:v>130</c:v>
                </c:pt>
                <c:pt idx="5559">
                  <c:v>130</c:v>
                </c:pt>
                <c:pt idx="5560">
                  <c:v>130</c:v>
                </c:pt>
                <c:pt idx="5561">
                  <c:v>130</c:v>
                </c:pt>
                <c:pt idx="5562">
                  <c:v>130</c:v>
                </c:pt>
                <c:pt idx="5563">
                  <c:v>130</c:v>
                </c:pt>
                <c:pt idx="5564">
                  <c:v>130</c:v>
                </c:pt>
                <c:pt idx="5565">
                  <c:v>130</c:v>
                </c:pt>
                <c:pt idx="5566">
                  <c:v>130</c:v>
                </c:pt>
                <c:pt idx="5567">
                  <c:v>130</c:v>
                </c:pt>
                <c:pt idx="5568">
                  <c:v>130</c:v>
                </c:pt>
                <c:pt idx="5569">
                  <c:v>130</c:v>
                </c:pt>
                <c:pt idx="5570">
                  <c:v>130</c:v>
                </c:pt>
                <c:pt idx="5571">
                  <c:v>130</c:v>
                </c:pt>
                <c:pt idx="5572">
                  <c:v>130</c:v>
                </c:pt>
                <c:pt idx="5573">
                  <c:v>130</c:v>
                </c:pt>
                <c:pt idx="5574">
                  <c:v>130</c:v>
                </c:pt>
                <c:pt idx="5575">
                  <c:v>130</c:v>
                </c:pt>
                <c:pt idx="5576">
                  <c:v>130</c:v>
                </c:pt>
                <c:pt idx="5577">
                  <c:v>130</c:v>
                </c:pt>
                <c:pt idx="5578">
                  <c:v>130</c:v>
                </c:pt>
                <c:pt idx="5579">
                  <c:v>130</c:v>
                </c:pt>
                <c:pt idx="5580">
                  <c:v>130</c:v>
                </c:pt>
                <c:pt idx="5581">
                  <c:v>130</c:v>
                </c:pt>
                <c:pt idx="5582">
                  <c:v>130</c:v>
                </c:pt>
                <c:pt idx="5583">
                  <c:v>130</c:v>
                </c:pt>
                <c:pt idx="5584">
                  <c:v>130</c:v>
                </c:pt>
                <c:pt idx="5585">
                  <c:v>130</c:v>
                </c:pt>
                <c:pt idx="5586">
                  <c:v>130</c:v>
                </c:pt>
                <c:pt idx="5587">
                  <c:v>130</c:v>
                </c:pt>
                <c:pt idx="5588">
                  <c:v>130</c:v>
                </c:pt>
                <c:pt idx="5589">
                  <c:v>130</c:v>
                </c:pt>
                <c:pt idx="5590">
                  <c:v>130</c:v>
                </c:pt>
                <c:pt idx="5591">
                  <c:v>130</c:v>
                </c:pt>
                <c:pt idx="5592">
                  <c:v>130</c:v>
                </c:pt>
                <c:pt idx="5593">
                  <c:v>130</c:v>
                </c:pt>
                <c:pt idx="5594">
                  <c:v>130</c:v>
                </c:pt>
                <c:pt idx="5595">
                  <c:v>130</c:v>
                </c:pt>
                <c:pt idx="5596">
                  <c:v>130</c:v>
                </c:pt>
                <c:pt idx="5597">
                  <c:v>130</c:v>
                </c:pt>
                <c:pt idx="5598">
                  <c:v>130</c:v>
                </c:pt>
                <c:pt idx="5599">
                  <c:v>130</c:v>
                </c:pt>
                <c:pt idx="5600">
                  <c:v>130</c:v>
                </c:pt>
                <c:pt idx="5601">
                  <c:v>130</c:v>
                </c:pt>
                <c:pt idx="5602">
                  <c:v>130</c:v>
                </c:pt>
                <c:pt idx="5603">
                  <c:v>130</c:v>
                </c:pt>
                <c:pt idx="5604">
                  <c:v>130</c:v>
                </c:pt>
                <c:pt idx="5605">
                  <c:v>130</c:v>
                </c:pt>
                <c:pt idx="5606">
                  <c:v>130</c:v>
                </c:pt>
                <c:pt idx="5607">
                  <c:v>130</c:v>
                </c:pt>
                <c:pt idx="5608">
                  <c:v>130</c:v>
                </c:pt>
                <c:pt idx="5609">
                  <c:v>130</c:v>
                </c:pt>
                <c:pt idx="5610">
                  <c:v>130</c:v>
                </c:pt>
                <c:pt idx="5611">
                  <c:v>130</c:v>
                </c:pt>
                <c:pt idx="5612">
                  <c:v>130</c:v>
                </c:pt>
                <c:pt idx="5613">
                  <c:v>130</c:v>
                </c:pt>
                <c:pt idx="5614">
                  <c:v>130</c:v>
                </c:pt>
                <c:pt idx="5615">
                  <c:v>130</c:v>
                </c:pt>
                <c:pt idx="5616">
                  <c:v>130</c:v>
                </c:pt>
                <c:pt idx="5617">
                  <c:v>130</c:v>
                </c:pt>
                <c:pt idx="5618">
                  <c:v>130</c:v>
                </c:pt>
                <c:pt idx="5619">
                  <c:v>130</c:v>
                </c:pt>
                <c:pt idx="5620">
                  <c:v>130</c:v>
                </c:pt>
                <c:pt idx="5621">
                  <c:v>130</c:v>
                </c:pt>
                <c:pt idx="5622">
                  <c:v>131</c:v>
                </c:pt>
                <c:pt idx="5623">
                  <c:v>131</c:v>
                </c:pt>
                <c:pt idx="5624">
                  <c:v>131</c:v>
                </c:pt>
                <c:pt idx="5625">
                  <c:v>131</c:v>
                </c:pt>
                <c:pt idx="5626">
                  <c:v>131</c:v>
                </c:pt>
                <c:pt idx="5627">
                  <c:v>131</c:v>
                </c:pt>
                <c:pt idx="5628">
                  <c:v>131</c:v>
                </c:pt>
                <c:pt idx="5629">
                  <c:v>131</c:v>
                </c:pt>
                <c:pt idx="5630">
                  <c:v>131</c:v>
                </c:pt>
                <c:pt idx="5631">
                  <c:v>131</c:v>
                </c:pt>
                <c:pt idx="5632">
                  <c:v>131</c:v>
                </c:pt>
                <c:pt idx="5633">
                  <c:v>131</c:v>
                </c:pt>
                <c:pt idx="5634">
                  <c:v>131</c:v>
                </c:pt>
                <c:pt idx="5635">
                  <c:v>131</c:v>
                </c:pt>
                <c:pt idx="5636">
                  <c:v>131</c:v>
                </c:pt>
                <c:pt idx="5637">
                  <c:v>131</c:v>
                </c:pt>
                <c:pt idx="5638">
                  <c:v>131</c:v>
                </c:pt>
                <c:pt idx="5639">
                  <c:v>131</c:v>
                </c:pt>
                <c:pt idx="5640">
                  <c:v>131</c:v>
                </c:pt>
                <c:pt idx="5641">
                  <c:v>131</c:v>
                </c:pt>
                <c:pt idx="5642">
                  <c:v>131</c:v>
                </c:pt>
                <c:pt idx="5643">
                  <c:v>131</c:v>
                </c:pt>
                <c:pt idx="5644">
                  <c:v>131</c:v>
                </c:pt>
                <c:pt idx="5645">
                  <c:v>131</c:v>
                </c:pt>
                <c:pt idx="5646">
                  <c:v>131</c:v>
                </c:pt>
                <c:pt idx="5647">
                  <c:v>131</c:v>
                </c:pt>
                <c:pt idx="5648">
                  <c:v>131</c:v>
                </c:pt>
                <c:pt idx="5649">
                  <c:v>131</c:v>
                </c:pt>
                <c:pt idx="5650">
                  <c:v>131</c:v>
                </c:pt>
                <c:pt idx="5651">
                  <c:v>131</c:v>
                </c:pt>
                <c:pt idx="5652">
                  <c:v>131</c:v>
                </c:pt>
                <c:pt idx="5653">
                  <c:v>131</c:v>
                </c:pt>
                <c:pt idx="5654">
                  <c:v>131</c:v>
                </c:pt>
                <c:pt idx="5655">
                  <c:v>131</c:v>
                </c:pt>
                <c:pt idx="5656">
                  <c:v>131</c:v>
                </c:pt>
                <c:pt idx="5657">
                  <c:v>131</c:v>
                </c:pt>
                <c:pt idx="5658">
                  <c:v>131</c:v>
                </c:pt>
                <c:pt idx="5659">
                  <c:v>131</c:v>
                </c:pt>
                <c:pt idx="5660">
                  <c:v>131</c:v>
                </c:pt>
                <c:pt idx="5661">
                  <c:v>131</c:v>
                </c:pt>
                <c:pt idx="5662">
                  <c:v>131</c:v>
                </c:pt>
                <c:pt idx="5663">
                  <c:v>131</c:v>
                </c:pt>
                <c:pt idx="5664">
                  <c:v>131</c:v>
                </c:pt>
                <c:pt idx="5665">
                  <c:v>131</c:v>
                </c:pt>
                <c:pt idx="5666">
                  <c:v>131</c:v>
                </c:pt>
                <c:pt idx="5667">
                  <c:v>131</c:v>
                </c:pt>
                <c:pt idx="5668">
                  <c:v>131</c:v>
                </c:pt>
                <c:pt idx="5669">
                  <c:v>131</c:v>
                </c:pt>
                <c:pt idx="5670">
                  <c:v>131</c:v>
                </c:pt>
                <c:pt idx="5671">
                  <c:v>131</c:v>
                </c:pt>
                <c:pt idx="5672">
                  <c:v>131</c:v>
                </c:pt>
                <c:pt idx="5673">
                  <c:v>131</c:v>
                </c:pt>
                <c:pt idx="5674">
                  <c:v>131</c:v>
                </c:pt>
                <c:pt idx="5675">
                  <c:v>131</c:v>
                </c:pt>
                <c:pt idx="5676">
                  <c:v>131</c:v>
                </c:pt>
                <c:pt idx="5677">
                  <c:v>131</c:v>
                </c:pt>
                <c:pt idx="5678">
                  <c:v>131</c:v>
                </c:pt>
                <c:pt idx="5679">
                  <c:v>131</c:v>
                </c:pt>
                <c:pt idx="5680">
                  <c:v>131</c:v>
                </c:pt>
                <c:pt idx="5681">
                  <c:v>131</c:v>
                </c:pt>
                <c:pt idx="5682">
                  <c:v>131</c:v>
                </c:pt>
                <c:pt idx="5683">
                  <c:v>131</c:v>
                </c:pt>
                <c:pt idx="5684">
                  <c:v>131</c:v>
                </c:pt>
                <c:pt idx="5685">
                  <c:v>131</c:v>
                </c:pt>
                <c:pt idx="5686">
                  <c:v>131</c:v>
                </c:pt>
                <c:pt idx="5687">
                  <c:v>131</c:v>
                </c:pt>
                <c:pt idx="5688">
                  <c:v>131</c:v>
                </c:pt>
                <c:pt idx="5689">
                  <c:v>131</c:v>
                </c:pt>
                <c:pt idx="5690">
                  <c:v>131</c:v>
                </c:pt>
                <c:pt idx="5691">
                  <c:v>131</c:v>
                </c:pt>
                <c:pt idx="5692">
                  <c:v>131</c:v>
                </c:pt>
                <c:pt idx="5693">
                  <c:v>131</c:v>
                </c:pt>
                <c:pt idx="5694">
                  <c:v>131</c:v>
                </c:pt>
                <c:pt idx="5695">
                  <c:v>131</c:v>
                </c:pt>
                <c:pt idx="5696">
                  <c:v>131</c:v>
                </c:pt>
                <c:pt idx="5697">
                  <c:v>131</c:v>
                </c:pt>
                <c:pt idx="5698">
                  <c:v>132</c:v>
                </c:pt>
                <c:pt idx="5699">
                  <c:v>132</c:v>
                </c:pt>
                <c:pt idx="5700">
                  <c:v>132</c:v>
                </c:pt>
                <c:pt idx="5701">
                  <c:v>132</c:v>
                </c:pt>
                <c:pt idx="5702">
                  <c:v>132</c:v>
                </c:pt>
                <c:pt idx="5703">
                  <c:v>132</c:v>
                </c:pt>
                <c:pt idx="5704">
                  <c:v>132</c:v>
                </c:pt>
                <c:pt idx="5705">
                  <c:v>132</c:v>
                </c:pt>
                <c:pt idx="5706">
                  <c:v>132</c:v>
                </c:pt>
                <c:pt idx="5707">
                  <c:v>133</c:v>
                </c:pt>
                <c:pt idx="5708">
                  <c:v>133</c:v>
                </c:pt>
                <c:pt idx="5709">
                  <c:v>133</c:v>
                </c:pt>
                <c:pt idx="5710">
                  <c:v>133</c:v>
                </c:pt>
                <c:pt idx="5711">
                  <c:v>133</c:v>
                </c:pt>
                <c:pt idx="5712">
                  <c:v>133</c:v>
                </c:pt>
                <c:pt idx="5713">
                  <c:v>133</c:v>
                </c:pt>
                <c:pt idx="5714">
                  <c:v>133</c:v>
                </c:pt>
                <c:pt idx="5715">
                  <c:v>133</c:v>
                </c:pt>
                <c:pt idx="5716">
                  <c:v>133</c:v>
                </c:pt>
                <c:pt idx="5717">
                  <c:v>133</c:v>
                </c:pt>
                <c:pt idx="5718">
                  <c:v>133</c:v>
                </c:pt>
                <c:pt idx="5719">
                  <c:v>133</c:v>
                </c:pt>
                <c:pt idx="5720">
                  <c:v>133</c:v>
                </c:pt>
                <c:pt idx="5721">
                  <c:v>133</c:v>
                </c:pt>
                <c:pt idx="5722">
                  <c:v>133</c:v>
                </c:pt>
                <c:pt idx="5723">
                  <c:v>133</c:v>
                </c:pt>
                <c:pt idx="5724">
                  <c:v>133</c:v>
                </c:pt>
                <c:pt idx="5725">
                  <c:v>133</c:v>
                </c:pt>
                <c:pt idx="5726">
                  <c:v>133</c:v>
                </c:pt>
                <c:pt idx="5727">
                  <c:v>133</c:v>
                </c:pt>
                <c:pt idx="5728">
                  <c:v>133</c:v>
                </c:pt>
                <c:pt idx="5729">
                  <c:v>133</c:v>
                </c:pt>
                <c:pt idx="5730">
                  <c:v>133</c:v>
                </c:pt>
                <c:pt idx="5731">
                  <c:v>133</c:v>
                </c:pt>
                <c:pt idx="5732">
                  <c:v>133</c:v>
                </c:pt>
                <c:pt idx="5733">
                  <c:v>133</c:v>
                </c:pt>
                <c:pt idx="5734">
                  <c:v>133</c:v>
                </c:pt>
                <c:pt idx="5735">
                  <c:v>133</c:v>
                </c:pt>
                <c:pt idx="5736">
                  <c:v>133</c:v>
                </c:pt>
                <c:pt idx="5737">
                  <c:v>133</c:v>
                </c:pt>
                <c:pt idx="5738">
                  <c:v>133</c:v>
                </c:pt>
                <c:pt idx="5739">
                  <c:v>133</c:v>
                </c:pt>
                <c:pt idx="5740">
                  <c:v>133</c:v>
                </c:pt>
                <c:pt idx="5741">
                  <c:v>133</c:v>
                </c:pt>
                <c:pt idx="5742">
                  <c:v>133</c:v>
                </c:pt>
                <c:pt idx="5743">
                  <c:v>133</c:v>
                </c:pt>
                <c:pt idx="5744">
                  <c:v>133</c:v>
                </c:pt>
                <c:pt idx="5745">
                  <c:v>133</c:v>
                </c:pt>
                <c:pt idx="5746">
                  <c:v>133</c:v>
                </c:pt>
                <c:pt idx="5747">
                  <c:v>133</c:v>
                </c:pt>
                <c:pt idx="5748">
                  <c:v>133</c:v>
                </c:pt>
                <c:pt idx="5749">
                  <c:v>133</c:v>
                </c:pt>
                <c:pt idx="5750">
                  <c:v>133</c:v>
                </c:pt>
                <c:pt idx="5751">
                  <c:v>133</c:v>
                </c:pt>
                <c:pt idx="5752">
                  <c:v>133</c:v>
                </c:pt>
                <c:pt idx="5753">
                  <c:v>133</c:v>
                </c:pt>
                <c:pt idx="5754">
                  <c:v>133</c:v>
                </c:pt>
                <c:pt idx="5755">
                  <c:v>133</c:v>
                </c:pt>
                <c:pt idx="5756">
                  <c:v>133</c:v>
                </c:pt>
                <c:pt idx="5757">
                  <c:v>133</c:v>
                </c:pt>
                <c:pt idx="5758">
                  <c:v>133</c:v>
                </c:pt>
                <c:pt idx="5759">
                  <c:v>133</c:v>
                </c:pt>
                <c:pt idx="5760">
                  <c:v>133</c:v>
                </c:pt>
                <c:pt idx="5761">
                  <c:v>133</c:v>
                </c:pt>
                <c:pt idx="5762">
                  <c:v>133</c:v>
                </c:pt>
                <c:pt idx="5763">
                  <c:v>133</c:v>
                </c:pt>
                <c:pt idx="5764">
                  <c:v>133</c:v>
                </c:pt>
                <c:pt idx="5765">
                  <c:v>133</c:v>
                </c:pt>
                <c:pt idx="5766">
                  <c:v>133</c:v>
                </c:pt>
                <c:pt idx="5767">
                  <c:v>133</c:v>
                </c:pt>
                <c:pt idx="5768">
                  <c:v>133</c:v>
                </c:pt>
                <c:pt idx="5769">
                  <c:v>133</c:v>
                </c:pt>
                <c:pt idx="5770">
                  <c:v>133</c:v>
                </c:pt>
                <c:pt idx="5771">
                  <c:v>133</c:v>
                </c:pt>
                <c:pt idx="5772">
                  <c:v>133</c:v>
                </c:pt>
                <c:pt idx="5773">
                  <c:v>133</c:v>
                </c:pt>
                <c:pt idx="5774">
                  <c:v>133</c:v>
                </c:pt>
                <c:pt idx="5775">
                  <c:v>133</c:v>
                </c:pt>
                <c:pt idx="5776">
                  <c:v>133</c:v>
                </c:pt>
                <c:pt idx="5777">
                  <c:v>133</c:v>
                </c:pt>
                <c:pt idx="5778">
                  <c:v>133</c:v>
                </c:pt>
                <c:pt idx="5779">
                  <c:v>133</c:v>
                </c:pt>
                <c:pt idx="5780">
                  <c:v>133</c:v>
                </c:pt>
                <c:pt idx="5781">
                  <c:v>133</c:v>
                </c:pt>
                <c:pt idx="5782">
                  <c:v>133</c:v>
                </c:pt>
                <c:pt idx="5783">
                  <c:v>133</c:v>
                </c:pt>
                <c:pt idx="5784">
                  <c:v>133</c:v>
                </c:pt>
                <c:pt idx="5785">
                  <c:v>133</c:v>
                </c:pt>
                <c:pt idx="5786">
                  <c:v>133</c:v>
                </c:pt>
                <c:pt idx="5787">
                  <c:v>133</c:v>
                </c:pt>
                <c:pt idx="5788">
                  <c:v>133</c:v>
                </c:pt>
                <c:pt idx="5789">
                  <c:v>133</c:v>
                </c:pt>
                <c:pt idx="5790">
                  <c:v>133</c:v>
                </c:pt>
                <c:pt idx="5791">
                  <c:v>133</c:v>
                </c:pt>
                <c:pt idx="5792">
                  <c:v>133</c:v>
                </c:pt>
                <c:pt idx="5793">
                  <c:v>133</c:v>
                </c:pt>
                <c:pt idx="5794">
                  <c:v>133</c:v>
                </c:pt>
                <c:pt idx="5795">
                  <c:v>133</c:v>
                </c:pt>
                <c:pt idx="5796">
                  <c:v>133</c:v>
                </c:pt>
                <c:pt idx="5797">
                  <c:v>133</c:v>
                </c:pt>
                <c:pt idx="5798">
                  <c:v>133</c:v>
                </c:pt>
                <c:pt idx="5799">
                  <c:v>133</c:v>
                </c:pt>
                <c:pt idx="5800">
                  <c:v>133</c:v>
                </c:pt>
                <c:pt idx="5801">
                  <c:v>133</c:v>
                </c:pt>
                <c:pt idx="5802">
                  <c:v>133</c:v>
                </c:pt>
                <c:pt idx="5803">
                  <c:v>133</c:v>
                </c:pt>
                <c:pt idx="5804">
                  <c:v>133</c:v>
                </c:pt>
                <c:pt idx="5805">
                  <c:v>133</c:v>
                </c:pt>
                <c:pt idx="5806">
                  <c:v>133</c:v>
                </c:pt>
                <c:pt idx="5807">
                  <c:v>133</c:v>
                </c:pt>
                <c:pt idx="5808">
                  <c:v>133</c:v>
                </c:pt>
                <c:pt idx="5809">
                  <c:v>133</c:v>
                </c:pt>
                <c:pt idx="5810">
                  <c:v>133</c:v>
                </c:pt>
                <c:pt idx="5811">
                  <c:v>133</c:v>
                </c:pt>
                <c:pt idx="5812">
                  <c:v>133</c:v>
                </c:pt>
                <c:pt idx="5813">
                  <c:v>133</c:v>
                </c:pt>
                <c:pt idx="5814">
                  <c:v>133</c:v>
                </c:pt>
                <c:pt idx="5815">
                  <c:v>133</c:v>
                </c:pt>
                <c:pt idx="5816">
                  <c:v>133</c:v>
                </c:pt>
                <c:pt idx="5817">
                  <c:v>133</c:v>
                </c:pt>
                <c:pt idx="5818">
                  <c:v>133</c:v>
                </c:pt>
                <c:pt idx="5819">
                  <c:v>133</c:v>
                </c:pt>
                <c:pt idx="5820">
                  <c:v>134</c:v>
                </c:pt>
                <c:pt idx="5821">
                  <c:v>134</c:v>
                </c:pt>
                <c:pt idx="5822">
                  <c:v>134</c:v>
                </c:pt>
                <c:pt idx="5823">
                  <c:v>134</c:v>
                </c:pt>
                <c:pt idx="5824">
                  <c:v>134</c:v>
                </c:pt>
                <c:pt idx="5825">
                  <c:v>134</c:v>
                </c:pt>
                <c:pt idx="5826">
                  <c:v>134</c:v>
                </c:pt>
                <c:pt idx="5827">
                  <c:v>134</c:v>
                </c:pt>
                <c:pt idx="5828">
                  <c:v>134</c:v>
                </c:pt>
                <c:pt idx="5829">
                  <c:v>134</c:v>
                </c:pt>
                <c:pt idx="5830">
                  <c:v>134</c:v>
                </c:pt>
                <c:pt idx="5831">
                  <c:v>134</c:v>
                </c:pt>
                <c:pt idx="5832">
                  <c:v>134</c:v>
                </c:pt>
                <c:pt idx="5833">
                  <c:v>134</c:v>
                </c:pt>
                <c:pt idx="5834">
                  <c:v>134</c:v>
                </c:pt>
                <c:pt idx="5835">
                  <c:v>134</c:v>
                </c:pt>
                <c:pt idx="5836">
                  <c:v>134</c:v>
                </c:pt>
                <c:pt idx="5837">
                  <c:v>134</c:v>
                </c:pt>
                <c:pt idx="5838">
                  <c:v>134</c:v>
                </c:pt>
                <c:pt idx="5839">
                  <c:v>134</c:v>
                </c:pt>
                <c:pt idx="5840">
                  <c:v>134</c:v>
                </c:pt>
                <c:pt idx="5841">
                  <c:v>134</c:v>
                </c:pt>
                <c:pt idx="5842">
                  <c:v>134</c:v>
                </c:pt>
                <c:pt idx="5843">
                  <c:v>134</c:v>
                </c:pt>
                <c:pt idx="5844">
                  <c:v>134</c:v>
                </c:pt>
                <c:pt idx="5845">
                  <c:v>134</c:v>
                </c:pt>
                <c:pt idx="5846">
                  <c:v>134</c:v>
                </c:pt>
                <c:pt idx="5847">
                  <c:v>134</c:v>
                </c:pt>
                <c:pt idx="5848">
                  <c:v>134</c:v>
                </c:pt>
                <c:pt idx="5849">
                  <c:v>134</c:v>
                </c:pt>
                <c:pt idx="5850">
                  <c:v>134</c:v>
                </c:pt>
                <c:pt idx="5851">
                  <c:v>134</c:v>
                </c:pt>
                <c:pt idx="5852">
                  <c:v>134</c:v>
                </c:pt>
                <c:pt idx="5853">
                  <c:v>134</c:v>
                </c:pt>
                <c:pt idx="5854">
                  <c:v>134</c:v>
                </c:pt>
                <c:pt idx="5855">
                  <c:v>134</c:v>
                </c:pt>
                <c:pt idx="5856">
                  <c:v>134</c:v>
                </c:pt>
                <c:pt idx="5857">
                  <c:v>134</c:v>
                </c:pt>
                <c:pt idx="5858">
                  <c:v>134</c:v>
                </c:pt>
                <c:pt idx="5859">
                  <c:v>134</c:v>
                </c:pt>
                <c:pt idx="5860">
                  <c:v>134</c:v>
                </c:pt>
                <c:pt idx="5861">
                  <c:v>134</c:v>
                </c:pt>
                <c:pt idx="5862">
                  <c:v>134</c:v>
                </c:pt>
                <c:pt idx="5863">
                  <c:v>134</c:v>
                </c:pt>
                <c:pt idx="5864">
                  <c:v>134</c:v>
                </c:pt>
                <c:pt idx="5865">
                  <c:v>134</c:v>
                </c:pt>
                <c:pt idx="5866">
                  <c:v>134</c:v>
                </c:pt>
                <c:pt idx="5867">
                  <c:v>134</c:v>
                </c:pt>
                <c:pt idx="5868">
                  <c:v>134</c:v>
                </c:pt>
                <c:pt idx="5869">
                  <c:v>134</c:v>
                </c:pt>
                <c:pt idx="5870">
                  <c:v>134</c:v>
                </c:pt>
                <c:pt idx="5871">
                  <c:v>134</c:v>
                </c:pt>
                <c:pt idx="5872">
                  <c:v>134</c:v>
                </c:pt>
                <c:pt idx="5873">
                  <c:v>134</c:v>
                </c:pt>
                <c:pt idx="5874">
                  <c:v>134</c:v>
                </c:pt>
                <c:pt idx="5875">
                  <c:v>134</c:v>
                </c:pt>
                <c:pt idx="5876">
                  <c:v>134</c:v>
                </c:pt>
                <c:pt idx="5877">
                  <c:v>134</c:v>
                </c:pt>
                <c:pt idx="5878">
                  <c:v>134</c:v>
                </c:pt>
                <c:pt idx="5879">
                  <c:v>134</c:v>
                </c:pt>
                <c:pt idx="5880">
                  <c:v>134</c:v>
                </c:pt>
                <c:pt idx="5881">
                  <c:v>134</c:v>
                </c:pt>
                <c:pt idx="5882">
                  <c:v>134</c:v>
                </c:pt>
                <c:pt idx="5883">
                  <c:v>134</c:v>
                </c:pt>
                <c:pt idx="5884">
                  <c:v>134</c:v>
                </c:pt>
                <c:pt idx="5885">
                  <c:v>134</c:v>
                </c:pt>
                <c:pt idx="5886">
                  <c:v>134</c:v>
                </c:pt>
                <c:pt idx="5887">
                  <c:v>134</c:v>
                </c:pt>
                <c:pt idx="5888">
                  <c:v>134</c:v>
                </c:pt>
                <c:pt idx="5889">
                  <c:v>134</c:v>
                </c:pt>
                <c:pt idx="5890">
                  <c:v>134</c:v>
                </c:pt>
                <c:pt idx="5891">
                  <c:v>134</c:v>
                </c:pt>
                <c:pt idx="5892">
                  <c:v>134</c:v>
                </c:pt>
                <c:pt idx="5893">
                  <c:v>134</c:v>
                </c:pt>
                <c:pt idx="5894">
                  <c:v>134</c:v>
                </c:pt>
                <c:pt idx="5895">
                  <c:v>134</c:v>
                </c:pt>
                <c:pt idx="5896">
                  <c:v>134</c:v>
                </c:pt>
                <c:pt idx="5897">
                  <c:v>134</c:v>
                </c:pt>
                <c:pt idx="5898">
                  <c:v>134</c:v>
                </c:pt>
                <c:pt idx="5899">
                  <c:v>134</c:v>
                </c:pt>
                <c:pt idx="5900">
                  <c:v>134</c:v>
                </c:pt>
                <c:pt idx="5901">
                  <c:v>134</c:v>
                </c:pt>
                <c:pt idx="5902">
                  <c:v>134</c:v>
                </c:pt>
                <c:pt idx="5903">
                  <c:v>134</c:v>
                </c:pt>
                <c:pt idx="5904">
                  <c:v>134</c:v>
                </c:pt>
                <c:pt idx="5905">
                  <c:v>134</c:v>
                </c:pt>
                <c:pt idx="5906">
                  <c:v>134</c:v>
                </c:pt>
                <c:pt idx="5907">
                  <c:v>134</c:v>
                </c:pt>
                <c:pt idx="5908">
                  <c:v>134</c:v>
                </c:pt>
                <c:pt idx="5909">
                  <c:v>134</c:v>
                </c:pt>
                <c:pt idx="5910">
                  <c:v>134</c:v>
                </c:pt>
                <c:pt idx="5911">
                  <c:v>134</c:v>
                </c:pt>
                <c:pt idx="5912">
                  <c:v>134</c:v>
                </c:pt>
                <c:pt idx="5913">
                  <c:v>134</c:v>
                </c:pt>
                <c:pt idx="5914">
                  <c:v>134</c:v>
                </c:pt>
                <c:pt idx="5915">
                  <c:v>134</c:v>
                </c:pt>
                <c:pt idx="5916">
                  <c:v>134</c:v>
                </c:pt>
                <c:pt idx="5917">
                  <c:v>134</c:v>
                </c:pt>
                <c:pt idx="5918">
                  <c:v>134</c:v>
                </c:pt>
                <c:pt idx="5919">
                  <c:v>134</c:v>
                </c:pt>
                <c:pt idx="5920">
                  <c:v>134</c:v>
                </c:pt>
                <c:pt idx="5921">
                  <c:v>134</c:v>
                </c:pt>
                <c:pt idx="5922">
                  <c:v>134</c:v>
                </c:pt>
                <c:pt idx="5923">
                  <c:v>134</c:v>
                </c:pt>
                <c:pt idx="5924">
                  <c:v>134</c:v>
                </c:pt>
                <c:pt idx="5925">
                  <c:v>134</c:v>
                </c:pt>
                <c:pt idx="5926">
                  <c:v>134</c:v>
                </c:pt>
                <c:pt idx="5927">
                  <c:v>134</c:v>
                </c:pt>
                <c:pt idx="5928">
                  <c:v>134</c:v>
                </c:pt>
                <c:pt idx="5929">
                  <c:v>134</c:v>
                </c:pt>
                <c:pt idx="5930">
                  <c:v>134</c:v>
                </c:pt>
                <c:pt idx="5931">
                  <c:v>134</c:v>
                </c:pt>
                <c:pt idx="5932">
                  <c:v>134</c:v>
                </c:pt>
                <c:pt idx="5933">
                  <c:v>134</c:v>
                </c:pt>
                <c:pt idx="5934">
                  <c:v>134</c:v>
                </c:pt>
                <c:pt idx="5935">
                  <c:v>134</c:v>
                </c:pt>
                <c:pt idx="5936">
                  <c:v>134</c:v>
                </c:pt>
                <c:pt idx="5937">
                  <c:v>134</c:v>
                </c:pt>
                <c:pt idx="5938">
                  <c:v>134</c:v>
                </c:pt>
                <c:pt idx="5939">
                  <c:v>134</c:v>
                </c:pt>
                <c:pt idx="5940">
                  <c:v>134</c:v>
                </c:pt>
                <c:pt idx="5941">
                  <c:v>134</c:v>
                </c:pt>
                <c:pt idx="5942">
                  <c:v>134</c:v>
                </c:pt>
                <c:pt idx="5943">
                  <c:v>134</c:v>
                </c:pt>
                <c:pt idx="5944">
                  <c:v>134</c:v>
                </c:pt>
                <c:pt idx="5945">
                  <c:v>134</c:v>
                </c:pt>
                <c:pt idx="5946">
                  <c:v>134</c:v>
                </c:pt>
                <c:pt idx="5947">
                  <c:v>134</c:v>
                </c:pt>
                <c:pt idx="5948">
                  <c:v>134</c:v>
                </c:pt>
                <c:pt idx="5949">
                  <c:v>134</c:v>
                </c:pt>
                <c:pt idx="5950">
                  <c:v>134</c:v>
                </c:pt>
                <c:pt idx="5951">
                  <c:v>134</c:v>
                </c:pt>
                <c:pt idx="5952">
                  <c:v>134</c:v>
                </c:pt>
                <c:pt idx="5953">
                  <c:v>134</c:v>
                </c:pt>
                <c:pt idx="5954">
                  <c:v>134</c:v>
                </c:pt>
                <c:pt idx="5955">
                  <c:v>134</c:v>
                </c:pt>
                <c:pt idx="5956">
                  <c:v>134</c:v>
                </c:pt>
                <c:pt idx="5957">
                  <c:v>134</c:v>
                </c:pt>
                <c:pt idx="5958">
                  <c:v>134</c:v>
                </c:pt>
                <c:pt idx="5959">
                  <c:v>134</c:v>
                </c:pt>
                <c:pt idx="5960">
                  <c:v>134</c:v>
                </c:pt>
                <c:pt idx="5961">
                  <c:v>134</c:v>
                </c:pt>
                <c:pt idx="5962">
                  <c:v>134</c:v>
                </c:pt>
                <c:pt idx="5963">
                  <c:v>134</c:v>
                </c:pt>
                <c:pt idx="5964">
                  <c:v>134</c:v>
                </c:pt>
                <c:pt idx="5965">
                  <c:v>134</c:v>
                </c:pt>
                <c:pt idx="5966">
                  <c:v>134</c:v>
                </c:pt>
                <c:pt idx="5967">
                  <c:v>134</c:v>
                </c:pt>
                <c:pt idx="5968">
                  <c:v>134</c:v>
                </c:pt>
                <c:pt idx="5969">
                  <c:v>134</c:v>
                </c:pt>
                <c:pt idx="5970">
                  <c:v>134</c:v>
                </c:pt>
                <c:pt idx="5971">
                  <c:v>134</c:v>
                </c:pt>
                <c:pt idx="5972">
                  <c:v>135</c:v>
                </c:pt>
                <c:pt idx="5973">
                  <c:v>135</c:v>
                </c:pt>
                <c:pt idx="5974">
                  <c:v>135</c:v>
                </c:pt>
                <c:pt idx="5975">
                  <c:v>135</c:v>
                </c:pt>
                <c:pt idx="5976">
                  <c:v>135</c:v>
                </c:pt>
                <c:pt idx="5977">
                  <c:v>135</c:v>
                </c:pt>
                <c:pt idx="5978">
                  <c:v>136</c:v>
                </c:pt>
                <c:pt idx="5979">
                  <c:v>136</c:v>
                </c:pt>
                <c:pt idx="5980">
                  <c:v>136</c:v>
                </c:pt>
                <c:pt idx="5981">
                  <c:v>136</c:v>
                </c:pt>
                <c:pt idx="5982">
                  <c:v>136</c:v>
                </c:pt>
                <c:pt idx="5983">
                  <c:v>136</c:v>
                </c:pt>
                <c:pt idx="5984">
                  <c:v>136</c:v>
                </c:pt>
                <c:pt idx="5985">
                  <c:v>137</c:v>
                </c:pt>
                <c:pt idx="5986">
                  <c:v>137</c:v>
                </c:pt>
                <c:pt idx="5987">
                  <c:v>137</c:v>
                </c:pt>
                <c:pt idx="5988">
                  <c:v>137</c:v>
                </c:pt>
                <c:pt idx="5989">
                  <c:v>137</c:v>
                </c:pt>
                <c:pt idx="5990">
                  <c:v>137</c:v>
                </c:pt>
                <c:pt idx="5991">
                  <c:v>137</c:v>
                </c:pt>
                <c:pt idx="5992">
                  <c:v>137</c:v>
                </c:pt>
                <c:pt idx="5993">
                  <c:v>137</c:v>
                </c:pt>
                <c:pt idx="5994">
                  <c:v>137</c:v>
                </c:pt>
                <c:pt idx="5995">
                  <c:v>137</c:v>
                </c:pt>
                <c:pt idx="5996">
                  <c:v>137</c:v>
                </c:pt>
                <c:pt idx="5997">
                  <c:v>137</c:v>
                </c:pt>
                <c:pt idx="5998">
                  <c:v>137</c:v>
                </c:pt>
                <c:pt idx="5999">
                  <c:v>137</c:v>
                </c:pt>
                <c:pt idx="6000">
                  <c:v>137</c:v>
                </c:pt>
                <c:pt idx="6001">
                  <c:v>137</c:v>
                </c:pt>
                <c:pt idx="6002">
                  <c:v>137</c:v>
                </c:pt>
                <c:pt idx="6003">
                  <c:v>137</c:v>
                </c:pt>
                <c:pt idx="6004">
                  <c:v>137</c:v>
                </c:pt>
                <c:pt idx="6005">
                  <c:v>137</c:v>
                </c:pt>
                <c:pt idx="6006">
                  <c:v>138</c:v>
                </c:pt>
                <c:pt idx="6007">
                  <c:v>138</c:v>
                </c:pt>
                <c:pt idx="6008">
                  <c:v>138</c:v>
                </c:pt>
                <c:pt idx="6009">
                  <c:v>138</c:v>
                </c:pt>
                <c:pt idx="6010">
                  <c:v>138</c:v>
                </c:pt>
                <c:pt idx="6011">
                  <c:v>138</c:v>
                </c:pt>
                <c:pt idx="6012">
                  <c:v>138</c:v>
                </c:pt>
                <c:pt idx="6013">
                  <c:v>138</c:v>
                </c:pt>
                <c:pt idx="6014">
                  <c:v>138</c:v>
                </c:pt>
                <c:pt idx="6015">
                  <c:v>138</c:v>
                </c:pt>
                <c:pt idx="6016">
                  <c:v>138</c:v>
                </c:pt>
                <c:pt idx="6017">
                  <c:v>138</c:v>
                </c:pt>
                <c:pt idx="6018">
                  <c:v>138</c:v>
                </c:pt>
                <c:pt idx="6019">
                  <c:v>138</c:v>
                </c:pt>
                <c:pt idx="6020">
                  <c:v>138</c:v>
                </c:pt>
                <c:pt idx="6021">
                  <c:v>138</c:v>
                </c:pt>
                <c:pt idx="6022">
                  <c:v>138</c:v>
                </c:pt>
                <c:pt idx="6023">
                  <c:v>138</c:v>
                </c:pt>
                <c:pt idx="6024">
                  <c:v>138</c:v>
                </c:pt>
                <c:pt idx="6025">
                  <c:v>138</c:v>
                </c:pt>
                <c:pt idx="6026">
                  <c:v>138</c:v>
                </c:pt>
                <c:pt idx="6027">
                  <c:v>138</c:v>
                </c:pt>
                <c:pt idx="6028">
                  <c:v>138</c:v>
                </c:pt>
                <c:pt idx="6029">
                  <c:v>138</c:v>
                </c:pt>
                <c:pt idx="6030">
                  <c:v>138</c:v>
                </c:pt>
                <c:pt idx="6031">
                  <c:v>138</c:v>
                </c:pt>
                <c:pt idx="6032">
                  <c:v>138</c:v>
                </c:pt>
                <c:pt idx="6033">
                  <c:v>138</c:v>
                </c:pt>
                <c:pt idx="6034">
                  <c:v>138</c:v>
                </c:pt>
                <c:pt idx="6035">
                  <c:v>138</c:v>
                </c:pt>
                <c:pt idx="6036">
                  <c:v>138</c:v>
                </c:pt>
                <c:pt idx="6037">
                  <c:v>138</c:v>
                </c:pt>
                <c:pt idx="6038">
                  <c:v>138</c:v>
                </c:pt>
                <c:pt idx="6039">
                  <c:v>138</c:v>
                </c:pt>
                <c:pt idx="6040">
                  <c:v>138</c:v>
                </c:pt>
                <c:pt idx="6041">
                  <c:v>139</c:v>
                </c:pt>
                <c:pt idx="6042">
                  <c:v>139</c:v>
                </c:pt>
                <c:pt idx="6043">
                  <c:v>139</c:v>
                </c:pt>
                <c:pt idx="6044">
                  <c:v>139</c:v>
                </c:pt>
                <c:pt idx="6045">
                  <c:v>139</c:v>
                </c:pt>
                <c:pt idx="6046">
                  <c:v>139</c:v>
                </c:pt>
                <c:pt idx="6047">
                  <c:v>139</c:v>
                </c:pt>
                <c:pt idx="6048">
                  <c:v>139</c:v>
                </c:pt>
                <c:pt idx="6049">
                  <c:v>139</c:v>
                </c:pt>
                <c:pt idx="6050">
                  <c:v>139</c:v>
                </c:pt>
                <c:pt idx="6051">
                  <c:v>139</c:v>
                </c:pt>
                <c:pt idx="6052">
                  <c:v>139</c:v>
                </c:pt>
                <c:pt idx="6053">
                  <c:v>139</c:v>
                </c:pt>
                <c:pt idx="6054">
                  <c:v>139</c:v>
                </c:pt>
                <c:pt idx="6055">
                  <c:v>139</c:v>
                </c:pt>
                <c:pt idx="6056">
                  <c:v>139</c:v>
                </c:pt>
                <c:pt idx="6057">
                  <c:v>139</c:v>
                </c:pt>
                <c:pt idx="6058">
                  <c:v>140</c:v>
                </c:pt>
                <c:pt idx="6059">
                  <c:v>140</c:v>
                </c:pt>
                <c:pt idx="6060">
                  <c:v>140</c:v>
                </c:pt>
                <c:pt idx="6061">
                  <c:v>140</c:v>
                </c:pt>
                <c:pt idx="6062">
                  <c:v>140</c:v>
                </c:pt>
                <c:pt idx="6063">
                  <c:v>140</c:v>
                </c:pt>
                <c:pt idx="6064">
                  <c:v>140</c:v>
                </c:pt>
                <c:pt idx="6065">
                  <c:v>140</c:v>
                </c:pt>
                <c:pt idx="6066">
                  <c:v>140</c:v>
                </c:pt>
                <c:pt idx="6067">
                  <c:v>141</c:v>
                </c:pt>
                <c:pt idx="6068">
                  <c:v>141</c:v>
                </c:pt>
                <c:pt idx="6069">
                  <c:v>141</c:v>
                </c:pt>
                <c:pt idx="6070">
                  <c:v>141</c:v>
                </c:pt>
                <c:pt idx="6071">
                  <c:v>141</c:v>
                </c:pt>
                <c:pt idx="6072">
                  <c:v>141</c:v>
                </c:pt>
                <c:pt idx="6073">
                  <c:v>141</c:v>
                </c:pt>
                <c:pt idx="6074">
                  <c:v>141</c:v>
                </c:pt>
                <c:pt idx="6075">
                  <c:v>141</c:v>
                </c:pt>
                <c:pt idx="6076">
                  <c:v>141</c:v>
                </c:pt>
                <c:pt idx="6077">
                  <c:v>141</c:v>
                </c:pt>
                <c:pt idx="6078">
                  <c:v>141</c:v>
                </c:pt>
                <c:pt idx="6079">
                  <c:v>141</c:v>
                </c:pt>
                <c:pt idx="6080">
                  <c:v>142</c:v>
                </c:pt>
                <c:pt idx="6081">
                  <c:v>142</c:v>
                </c:pt>
                <c:pt idx="6082">
                  <c:v>142</c:v>
                </c:pt>
                <c:pt idx="6083">
                  <c:v>142</c:v>
                </c:pt>
                <c:pt idx="6084">
                  <c:v>142</c:v>
                </c:pt>
                <c:pt idx="6085">
                  <c:v>142</c:v>
                </c:pt>
                <c:pt idx="6086">
                  <c:v>142</c:v>
                </c:pt>
                <c:pt idx="6087">
                  <c:v>142</c:v>
                </c:pt>
                <c:pt idx="6088">
                  <c:v>142</c:v>
                </c:pt>
                <c:pt idx="6089">
                  <c:v>142</c:v>
                </c:pt>
                <c:pt idx="6090">
                  <c:v>142</c:v>
                </c:pt>
                <c:pt idx="6091">
                  <c:v>142</c:v>
                </c:pt>
                <c:pt idx="6092">
                  <c:v>142</c:v>
                </c:pt>
                <c:pt idx="6093">
                  <c:v>142</c:v>
                </c:pt>
                <c:pt idx="6094">
                  <c:v>142</c:v>
                </c:pt>
                <c:pt idx="6095">
                  <c:v>142</c:v>
                </c:pt>
                <c:pt idx="6096">
                  <c:v>142</c:v>
                </c:pt>
                <c:pt idx="6097">
                  <c:v>142</c:v>
                </c:pt>
                <c:pt idx="6098">
                  <c:v>142</c:v>
                </c:pt>
                <c:pt idx="6099">
                  <c:v>142</c:v>
                </c:pt>
                <c:pt idx="6100">
                  <c:v>142</c:v>
                </c:pt>
                <c:pt idx="6101">
                  <c:v>142</c:v>
                </c:pt>
                <c:pt idx="6102">
                  <c:v>142</c:v>
                </c:pt>
                <c:pt idx="6103">
                  <c:v>142</c:v>
                </c:pt>
                <c:pt idx="6104">
                  <c:v>142</c:v>
                </c:pt>
                <c:pt idx="6105">
                  <c:v>142</c:v>
                </c:pt>
                <c:pt idx="6106">
                  <c:v>142</c:v>
                </c:pt>
                <c:pt idx="6107">
                  <c:v>142</c:v>
                </c:pt>
                <c:pt idx="6108">
                  <c:v>142</c:v>
                </c:pt>
                <c:pt idx="6109">
                  <c:v>142</c:v>
                </c:pt>
                <c:pt idx="6110">
                  <c:v>142</c:v>
                </c:pt>
                <c:pt idx="6111">
                  <c:v>142</c:v>
                </c:pt>
                <c:pt idx="6112">
                  <c:v>142</c:v>
                </c:pt>
                <c:pt idx="6113">
                  <c:v>142</c:v>
                </c:pt>
                <c:pt idx="6114">
                  <c:v>142</c:v>
                </c:pt>
                <c:pt idx="6115">
                  <c:v>142</c:v>
                </c:pt>
                <c:pt idx="6116">
                  <c:v>142</c:v>
                </c:pt>
                <c:pt idx="6117">
                  <c:v>142</c:v>
                </c:pt>
                <c:pt idx="6118">
                  <c:v>142</c:v>
                </c:pt>
                <c:pt idx="6119">
                  <c:v>142</c:v>
                </c:pt>
                <c:pt idx="6120">
                  <c:v>142</c:v>
                </c:pt>
                <c:pt idx="6121">
                  <c:v>142</c:v>
                </c:pt>
                <c:pt idx="6122">
                  <c:v>142</c:v>
                </c:pt>
                <c:pt idx="6123">
                  <c:v>142</c:v>
                </c:pt>
                <c:pt idx="6124">
                  <c:v>142</c:v>
                </c:pt>
                <c:pt idx="6125">
                  <c:v>142</c:v>
                </c:pt>
                <c:pt idx="6126">
                  <c:v>142</c:v>
                </c:pt>
                <c:pt idx="6127">
                  <c:v>142</c:v>
                </c:pt>
                <c:pt idx="6128">
                  <c:v>142</c:v>
                </c:pt>
                <c:pt idx="6129">
                  <c:v>142</c:v>
                </c:pt>
                <c:pt idx="6130">
                  <c:v>142</c:v>
                </c:pt>
                <c:pt idx="6131">
                  <c:v>142</c:v>
                </c:pt>
                <c:pt idx="6132">
                  <c:v>143</c:v>
                </c:pt>
                <c:pt idx="6133">
                  <c:v>144</c:v>
                </c:pt>
                <c:pt idx="6134">
                  <c:v>144</c:v>
                </c:pt>
                <c:pt idx="6135">
                  <c:v>144</c:v>
                </c:pt>
                <c:pt idx="6136">
                  <c:v>144</c:v>
                </c:pt>
                <c:pt idx="6137">
                  <c:v>144</c:v>
                </c:pt>
                <c:pt idx="6138">
                  <c:v>144</c:v>
                </c:pt>
                <c:pt idx="6139">
                  <c:v>144</c:v>
                </c:pt>
                <c:pt idx="6140">
                  <c:v>144</c:v>
                </c:pt>
                <c:pt idx="6141">
                  <c:v>144</c:v>
                </c:pt>
                <c:pt idx="6142">
                  <c:v>145</c:v>
                </c:pt>
                <c:pt idx="6143">
                  <c:v>145</c:v>
                </c:pt>
                <c:pt idx="6144">
                  <c:v>145</c:v>
                </c:pt>
                <c:pt idx="6145">
                  <c:v>145</c:v>
                </c:pt>
                <c:pt idx="6146">
                  <c:v>145</c:v>
                </c:pt>
                <c:pt idx="6147">
                  <c:v>145</c:v>
                </c:pt>
                <c:pt idx="6148">
                  <c:v>145</c:v>
                </c:pt>
                <c:pt idx="6149">
                  <c:v>145</c:v>
                </c:pt>
                <c:pt idx="6150">
                  <c:v>145</c:v>
                </c:pt>
                <c:pt idx="6151">
                  <c:v>145</c:v>
                </c:pt>
                <c:pt idx="6152">
                  <c:v>145</c:v>
                </c:pt>
                <c:pt idx="6153">
                  <c:v>145</c:v>
                </c:pt>
                <c:pt idx="6154">
                  <c:v>145</c:v>
                </c:pt>
                <c:pt idx="6155">
                  <c:v>145</c:v>
                </c:pt>
                <c:pt idx="6156">
                  <c:v>145</c:v>
                </c:pt>
                <c:pt idx="6157">
                  <c:v>145</c:v>
                </c:pt>
                <c:pt idx="6158">
                  <c:v>145</c:v>
                </c:pt>
                <c:pt idx="6159">
                  <c:v>145</c:v>
                </c:pt>
                <c:pt idx="6160">
                  <c:v>145</c:v>
                </c:pt>
                <c:pt idx="6161">
                  <c:v>145</c:v>
                </c:pt>
                <c:pt idx="6162">
                  <c:v>146</c:v>
                </c:pt>
                <c:pt idx="6163">
                  <c:v>146</c:v>
                </c:pt>
                <c:pt idx="6164">
                  <c:v>146</c:v>
                </c:pt>
                <c:pt idx="6165">
                  <c:v>146</c:v>
                </c:pt>
                <c:pt idx="6166">
                  <c:v>146</c:v>
                </c:pt>
                <c:pt idx="6167">
                  <c:v>146</c:v>
                </c:pt>
                <c:pt idx="6168">
                  <c:v>146</c:v>
                </c:pt>
                <c:pt idx="6169">
                  <c:v>146</c:v>
                </c:pt>
                <c:pt idx="6170">
                  <c:v>146</c:v>
                </c:pt>
                <c:pt idx="6171">
                  <c:v>146</c:v>
                </c:pt>
                <c:pt idx="6172">
                  <c:v>146</c:v>
                </c:pt>
                <c:pt idx="6173">
                  <c:v>146</c:v>
                </c:pt>
                <c:pt idx="6174">
                  <c:v>146</c:v>
                </c:pt>
                <c:pt idx="6175">
                  <c:v>146</c:v>
                </c:pt>
                <c:pt idx="6176">
                  <c:v>146</c:v>
                </c:pt>
                <c:pt idx="6177">
                  <c:v>146</c:v>
                </c:pt>
                <c:pt idx="6178">
                  <c:v>146</c:v>
                </c:pt>
                <c:pt idx="6179">
                  <c:v>146</c:v>
                </c:pt>
                <c:pt idx="6180">
                  <c:v>146</c:v>
                </c:pt>
                <c:pt idx="6181">
                  <c:v>146</c:v>
                </c:pt>
                <c:pt idx="6182">
                  <c:v>146</c:v>
                </c:pt>
                <c:pt idx="6183">
                  <c:v>146</c:v>
                </c:pt>
                <c:pt idx="6184">
                  <c:v>146</c:v>
                </c:pt>
                <c:pt idx="6185">
                  <c:v>146</c:v>
                </c:pt>
                <c:pt idx="6186">
                  <c:v>146</c:v>
                </c:pt>
                <c:pt idx="6187">
                  <c:v>146</c:v>
                </c:pt>
                <c:pt idx="6188">
                  <c:v>146</c:v>
                </c:pt>
                <c:pt idx="6189">
                  <c:v>146</c:v>
                </c:pt>
                <c:pt idx="6190">
                  <c:v>146</c:v>
                </c:pt>
                <c:pt idx="6191">
                  <c:v>146</c:v>
                </c:pt>
                <c:pt idx="6192">
                  <c:v>146</c:v>
                </c:pt>
                <c:pt idx="6193">
                  <c:v>146</c:v>
                </c:pt>
                <c:pt idx="6194">
                  <c:v>146</c:v>
                </c:pt>
                <c:pt idx="6195">
                  <c:v>146</c:v>
                </c:pt>
                <c:pt idx="6196">
                  <c:v>146</c:v>
                </c:pt>
                <c:pt idx="6197">
                  <c:v>146</c:v>
                </c:pt>
                <c:pt idx="6198">
                  <c:v>146</c:v>
                </c:pt>
                <c:pt idx="6199">
                  <c:v>146</c:v>
                </c:pt>
                <c:pt idx="6200">
                  <c:v>146</c:v>
                </c:pt>
                <c:pt idx="6201">
                  <c:v>146</c:v>
                </c:pt>
                <c:pt idx="6202">
                  <c:v>146</c:v>
                </c:pt>
                <c:pt idx="6203">
                  <c:v>146</c:v>
                </c:pt>
                <c:pt idx="6204">
                  <c:v>146</c:v>
                </c:pt>
                <c:pt idx="6205">
                  <c:v>146</c:v>
                </c:pt>
                <c:pt idx="6206">
                  <c:v>146</c:v>
                </c:pt>
                <c:pt idx="6207">
                  <c:v>146</c:v>
                </c:pt>
                <c:pt idx="6208">
                  <c:v>146</c:v>
                </c:pt>
                <c:pt idx="6209">
                  <c:v>146</c:v>
                </c:pt>
                <c:pt idx="6210">
                  <c:v>146</c:v>
                </c:pt>
                <c:pt idx="6211">
                  <c:v>146</c:v>
                </c:pt>
                <c:pt idx="6212">
                  <c:v>146</c:v>
                </c:pt>
                <c:pt idx="6213">
                  <c:v>146</c:v>
                </c:pt>
                <c:pt idx="6214">
                  <c:v>146</c:v>
                </c:pt>
                <c:pt idx="6215">
                  <c:v>146</c:v>
                </c:pt>
                <c:pt idx="6216">
                  <c:v>146</c:v>
                </c:pt>
                <c:pt idx="6217">
                  <c:v>146</c:v>
                </c:pt>
                <c:pt idx="6218">
                  <c:v>146</c:v>
                </c:pt>
                <c:pt idx="6219">
                  <c:v>146</c:v>
                </c:pt>
                <c:pt idx="6220">
                  <c:v>146</c:v>
                </c:pt>
                <c:pt idx="6221">
                  <c:v>146</c:v>
                </c:pt>
                <c:pt idx="6222">
                  <c:v>146</c:v>
                </c:pt>
                <c:pt idx="6223">
                  <c:v>146</c:v>
                </c:pt>
                <c:pt idx="6224">
                  <c:v>146</c:v>
                </c:pt>
                <c:pt idx="6225">
                  <c:v>146</c:v>
                </c:pt>
                <c:pt idx="6226">
                  <c:v>146</c:v>
                </c:pt>
                <c:pt idx="6227">
                  <c:v>146</c:v>
                </c:pt>
                <c:pt idx="6228">
                  <c:v>146</c:v>
                </c:pt>
                <c:pt idx="6229">
                  <c:v>146</c:v>
                </c:pt>
                <c:pt idx="6230">
                  <c:v>146</c:v>
                </c:pt>
                <c:pt idx="6231">
                  <c:v>146</c:v>
                </c:pt>
                <c:pt idx="6232">
                  <c:v>146</c:v>
                </c:pt>
                <c:pt idx="6233">
                  <c:v>146</c:v>
                </c:pt>
                <c:pt idx="6234">
                  <c:v>146</c:v>
                </c:pt>
                <c:pt idx="6235">
                  <c:v>146</c:v>
                </c:pt>
                <c:pt idx="6236">
                  <c:v>146</c:v>
                </c:pt>
                <c:pt idx="6237">
                  <c:v>146</c:v>
                </c:pt>
                <c:pt idx="6238">
                  <c:v>146</c:v>
                </c:pt>
                <c:pt idx="6239">
                  <c:v>146</c:v>
                </c:pt>
                <c:pt idx="6240">
                  <c:v>146</c:v>
                </c:pt>
                <c:pt idx="6241">
                  <c:v>146</c:v>
                </c:pt>
                <c:pt idx="6242">
                  <c:v>146</c:v>
                </c:pt>
                <c:pt idx="6243">
                  <c:v>146</c:v>
                </c:pt>
                <c:pt idx="6244">
                  <c:v>147</c:v>
                </c:pt>
                <c:pt idx="6245">
                  <c:v>147</c:v>
                </c:pt>
                <c:pt idx="6246">
                  <c:v>148</c:v>
                </c:pt>
                <c:pt idx="6247">
                  <c:v>149</c:v>
                </c:pt>
                <c:pt idx="6248">
                  <c:v>149</c:v>
                </c:pt>
                <c:pt idx="6249">
                  <c:v>149</c:v>
                </c:pt>
                <c:pt idx="6250">
                  <c:v>149</c:v>
                </c:pt>
                <c:pt idx="6251">
                  <c:v>149</c:v>
                </c:pt>
                <c:pt idx="6252">
                  <c:v>150</c:v>
                </c:pt>
                <c:pt idx="6253">
                  <c:v>150</c:v>
                </c:pt>
                <c:pt idx="6254">
                  <c:v>150</c:v>
                </c:pt>
                <c:pt idx="6255">
                  <c:v>150</c:v>
                </c:pt>
                <c:pt idx="6256">
                  <c:v>150</c:v>
                </c:pt>
                <c:pt idx="6257">
                  <c:v>150</c:v>
                </c:pt>
                <c:pt idx="6258">
                  <c:v>150</c:v>
                </c:pt>
                <c:pt idx="6259">
                  <c:v>150</c:v>
                </c:pt>
                <c:pt idx="6260">
                  <c:v>150</c:v>
                </c:pt>
                <c:pt idx="6261">
                  <c:v>150</c:v>
                </c:pt>
                <c:pt idx="6262">
                  <c:v>150</c:v>
                </c:pt>
                <c:pt idx="6263">
                  <c:v>150</c:v>
                </c:pt>
                <c:pt idx="6264">
                  <c:v>150</c:v>
                </c:pt>
                <c:pt idx="6265">
                  <c:v>150</c:v>
                </c:pt>
                <c:pt idx="6266">
                  <c:v>150</c:v>
                </c:pt>
                <c:pt idx="6267">
                  <c:v>150</c:v>
                </c:pt>
                <c:pt idx="6268">
                  <c:v>150</c:v>
                </c:pt>
                <c:pt idx="6269">
                  <c:v>150</c:v>
                </c:pt>
                <c:pt idx="6270">
                  <c:v>150</c:v>
                </c:pt>
                <c:pt idx="6271">
                  <c:v>150</c:v>
                </c:pt>
                <c:pt idx="6272">
                  <c:v>150</c:v>
                </c:pt>
                <c:pt idx="6273">
                  <c:v>150</c:v>
                </c:pt>
                <c:pt idx="6274">
                  <c:v>150</c:v>
                </c:pt>
                <c:pt idx="6275">
                  <c:v>150</c:v>
                </c:pt>
                <c:pt idx="6276">
                  <c:v>150</c:v>
                </c:pt>
                <c:pt idx="6277">
                  <c:v>150</c:v>
                </c:pt>
                <c:pt idx="6278">
                  <c:v>150</c:v>
                </c:pt>
                <c:pt idx="6279">
                  <c:v>150</c:v>
                </c:pt>
                <c:pt idx="6280">
                  <c:v>150</c:v>
                </c:pt>
                <c:pt idx="6281">
                  <c:v>150</c:v>
                </c:pt>
                <c:pt idx="6282">
                  <c:v>150</c:v>
                </c:pt>
                <c:pt idx="6283">
                  <c:v>150</c:v>
                </c:pt>
                <c:pt idx="6284">
                  <c:v>150</c:v>
                </c:pt>
                <c:pt idx="6285">
                  <c:v>150</c:v>
                </c:pt>
                <c:pt idx="6286">
                  <c:v>150</c:v>
                </c:pt>
                <c:pt idx="6287">
                  <c:v>150</c:v>
                </c:pt>
                <c:pt idx="6288">
                  <c:v>150</c:v>
                </c:pt>
                <c:pt idx="6289">
                  <c:v>150</c:v>
                </c:pt>
                <c:pt idx="6290">
                  <c:v>150</c:v>
                </c:pt>
                <c:pt idx="6291">
                  <c:v>150</c:v>
                </c:pt>
                <c:pt idx="6292">
                  <c:v>150</c:v>
                </c:pt>
                <c:pt idx="6293">
                  <c:v>150</c:v>
                </c:pt>
                <c:pt idx="6294">
                  <c:v>150</c:v>
                </c:pt>
                <c:pt idx="6295">
                  <c:v>150</c:v>
                </c:pt>
                <c:pt idx="6296">
                  <c:v>150</c:v>
                </c:pt>
                <c:pt idx="6297">
                  <c:v>150</c:v>
                </c:pt>
                <c:pt idx="6298">
                  <c:v>150</c:v>
                </c:pt>
                <c:pt idx="6299">
                  <c:v>150</c:v>
                </c:pt>
                <c:pt idx="6300">
                  <c:v>150</c:v>
                </c:pt>
                <c:pt idx="6301">
                  <c:v>150</c:v>
                </c:pt>
                <c:pt idx="6302">
                  <c:v>150</c:v>
                </c:pt>
                <c:pt idx="6303">
                  <c:v>150</c:v>
                </c:pt>
                <c:pt idx="6304">
                  <c:v>150</c:v>
                </c:pt>
                <c:pt idx="6305">
                  <c:v>150</c:v>
                </c:pt>
                <c:pt idx="6306">
                  <c:v>150</c:v>
                </c:pt>
                <c:pt idx="6307">
                  <c:v>150</c:v>
                </c:pt>
                <c:pt idx="6308">
                  <c:v>150</c:v>
                </c:pt>
                <c:pt idx="6309">
                  <c:v>150</c:v>
                </c:pt>
                <c:pt idx="6310">
                  <c:v>150</c:v>
                </c:pt>
                <c:pt idx="6311">
                  <c:v>150</c:v>
                </c:pt>
                <c:pt idx="6312">
                  <c:v>150</c:v>
                </c:pt>
                <c:pt idx="6313">
                  <c:v>150</c:v>
                </c:pt>
                <c:pt idx="6314">
                  <c:v>150</c:v>
                </c:pt>
                <c:pt idx="6315">
                  <c:v>150</c:v>
                </c:pt>
                <c:pt idx="6316">
                  <c:v>150</c:v>
                </c:pt>
                <c:pt idx="6317">
                  <c:v>150</c:v>
                </c:pt>
                <c:pt idx="6318">
                  <c:v>150</c:v>
                </c:pt>
                <c:pt idx="6319">
                  <c:v>150</c:v>
                </c:pt>
                <c:pt idx="6320">
                  <c:v>150</c:v>
                </c:pt>
                <c:pt idx="6321">
                  <c:v>150</c:v>
                </c:pt>
                <c:pt idx="6322">
                  <c:v>150</c:v>
                </c:pt>
                <c:pt idx="6323">
                  <c:v>150</c:v>
                </c:pt>
                <c:pt idx="6324">
                  <c:v>150</c:v>
                </c:pt>
                <c:pt idx="6325">
                  <c:v>150</c:v>
                </c:pt>
                <c:pt idx="6326">
                  <c:v>150</c:v>
                </c:pt>
                <c:pt idx="6327">
                  <c:v>150</c:v>
                </c:pt>
                <c:pt idx="6328">
                  <c:v>150</c:v>
                </c:pt>
                <c:pt idx="6329">
                  <c:v>150</c:v>
                </c:pt>
                <c:pt idx="6330">
                  <c:v>150</c:v>
                </c:pt>
                <c:pt idx="6331">
                  <c:v>150</c:v>
                </c:pt>
                <c:pt idx="6332">
                  <c:v>150</c:v>
                </c:pt>
                <c:pt idx="6333">
                  <c:v>150</c:v>
                </c:pt>
                <c:pt idx="6334">
                  <c:v>150</c:v>
                </c:pt>
                <c:pt idx="6335">
                  <c:v>150</c:v>
                </c:pt>
                <c:pt idx="6336">
                  <c:v>150</c:v>
                </c:pt>
                <c:pt idx="6337">
                  <c:v>150</c:v>
                </c:pt>
                <c:pt idx="6338">
                  <c:v>150</c:v>
                </c:pt>
                <c:pt idx="6339">
                  <c:v>150</c:v>
                </c:pt>
                <c:pt idx="6340">
                  <c:v>150</c:v>
                </c:pt>
                <c:pt idx="6341">
                  <c:v>150</c:v>
                </c:pt>
                <c:pt idx="6342">
                  <c:v>150</c:v>
                </c:pt>
                <c:pt idx="6343">
                  <c:v>150</c:v>
                </c:pt>
                <c:pt idx="6344">
                  <c:v>150</c:v>
                </c:pt>
                <c:pt idx="6345">
                  <c:v>150</c:v>
                </c:pt>
                <c:pt idx="6346">
                  <c:v>150</c:v>
                </c:pt>
                <c:pt idx="6347">
                  <c:v>150</c:v>
                </c:pt>
                <c:pt idx="6348">
                  <c:v>150</c:v>
                </c:pt>
                <c:pt idx="6349">
                  <c:v>150</c:v>
                </c:pt>
                <c:pt idx="6350">
                  <c:v>150</c:v>
                </c:pt>
                <c:pt idx="6351">
                  <c:v>150</c:v>
                </c:pt>
                <c:pt idx="6352">
                  <c:v>150</c:v>
                </c:pt>
                <c:pt idx="6353">
                  <c:v>150</c:v>
                </c:pt>
                <c:pt idx="6354">
                  <c:v>150</c:v>
                </c:pt>
                <c:pt idx="6355">
                  <c:v>150</c:v>
                </c:pt>
                <c:pt idx="6356">
                  <c:v>150</c:v>
                </c:pt>
                <c:pt idx="6357">
                  <c:v>150</c:v>
                </c:pt>
                <c:pt idx="6358">
                  <c:v>150</c:v>
                </c:pt>
                <c:pt idx="6359">
                  <c:v>150</c:v>
                </c:pt>
                <c:pt idx="6360">
                  <c:v>150</c:v>
                </c:pt>
                <c:pt idx="6361">
                  <c:v>150</c:v>
                </c:pt>
                <c:pt idx="6362">
                  <c:v>150</c:v>
                </c:pt>
                <c:pt idx="6363">
                  <c:v>150</c:v>
                </c:pt>
                <c:pt idx="6364">
                  <c:v>150</c:v>
                </c:pt>
                <c:pt idx="6365">
                  <c:v>150</c:v>
                </c:pt>
                <c:pt idx="6366">
                  <c:v>150</c:v>
                </c:pt>
                <c:pt idx="6367">
                  <c:v>150</c:v>
                </c:pt>
                <c:pt idx="6368">
                  <c:v>150</c:v>
                </c:pt>
                <c:pt idx="6369">
                  <c:v>150</c:v>
                </c:pt>
                <c:pt idx="6370">
                  <c:v>150</c:v>
                </c:pt>
                <c:pt idx="6371">
                  <c:v>150</c:v>
                </c:pt>
                <c:pt idx="6372">
                  <c:v>150</c:v>
                </c:pt>
                <c:pt idx="6373">
                  <c:v>150</c:v>
                </c:pt>
                <c:pt idx="6374">
                  <c:v>150</c:v>
                </c:pt>
                <c:pt idx="6375">
                  <c:v>150</c:v>
                </c:pt>
                <c:pt idx="6376">
                  <c:v>150</c:v>
                </c:pt>
                <c:pt idx="6377">
                  <c:v>150</c:v>
                </c:pt>
                <c:pt idx="6378">
                  <c:v>150</c:v>
                </c:pt>
                <c:pt idx="6379">
                  <c:v>150</c:v>
                </c:pt>
                <c:pt idx="6380">
                  <c:v>150</c:v>
                </c:pt>
                <c:pt idx="6381">
                  <c:v>150</c:v>
                </c:pt>
                <c:pt idx="6382">
                  <c:v>150</c:v>
                </c:pt>
                <c:pt idx="6383">
                  <c:v>150</c:v>
                </c:pt>
                <c:pt idx="6384">
                  <c:v>150</c:v>
                </c:pt>
                <c:pt idx="6385">
                  <c:v>150</c:v>
                </c:pt>
                <c:pt idx="6386">
                  <c:v>150</c:v>
                </c:pt>
                <c:pt idx="6387">
                  <c:v>150</c:v>
                </c:pt>
                <c:pt idx="6388">
                  <c:v>150</c:v>
                </c:pt>
                <c:pt idx="6389">
                  <c:v>150</c:v>
                </c:pt>
                <c:pt idx="6390">
                  <c:v>150</c:v>
                </c:pt>
                <c:pt idx="6391">
                  <c:v>150</c:v>
                </c:pt>
                <c:pt idx="6392">
                  <c:v>150</c:v>
                </c:pt>
                <c:pt idx="6393">
                  <c:v>150</c:v>
                </c:pt>
                <c:pt idx="6394">
                  <c:v>150</c:v>
                </c:pt>
                <c:pt idx="6395">
                  <c:v>150</c:v>
                </c:pt>
                <c:pt idx="6396">
                  <c:v>151</c:v>
                </c:pt>
                <c:pt idx="6397">
                  <c:v>151</c:v>
                </c:pt>
                <c:pt idx="6398">
                  <c:v>151</c:v>
                </c:pt>
                <c:pt idx="6399">
                  <c:v>151</c:v>
                </c:pt>
                <c:pt idx="6400">
                  <c:v>151</c:v>
                </c:pt>
                <c:pt idx="6401">
                  <c:v>151</c:v>
                </c:pt>
                <c:pt idx="6402">
                  <c:v>151</c:v>
                </c:pt>
                <c:pt idx="6403">
                  <c:v>151</c:v>
                </c:pt>
                <c:pt idx="6404">
                  <c:v>151</c:v>
                </c:pt>
                <c:pt idx="6405">
                  <c:v>151</c:v>
                </c:pt>
                <c:pt idx="6406">
                  <c:v>151</c:v>
                </c:pt>
                <c:pt idx="6407">
                  <c:v>151</c:v>
                </c:pt>
                <c:pt idx="6408">
                  <c:v>151</c:v>
                </c:pt>
                <c:pt idx="6409">
                  <c:v>151</c:v>
                </c:pt>
                <c:pt idx="6410">
                  <c:v>151</c:v>
                </c:pt>
                <c:pt idx="6411">
                  <c:v>151</c:v>
                </c:pt>
                <c:pt idx="6412">
                  <c:v>151</c:v>
                </c:pt>
                <c:pt idx="6413">
                  <c:v>151</c:v>
                </c:pt>
                <c:pt idx="6414">
                  <c:v>151</c:v>
                </c:pt>
                <c:pt idx="6415">
                  <c:v>151</c:v>
                </c:pt>
                <c:pt idx="6416">
                  <c:v>151</c:v>
                </c:pt>
                <c:pt idx="6417">
                  <c:v>151</c:v>
                </c:pt>
                <c:pt idx="6418">
                  <c:v>151</c:v>
                </c:pt>
                <c:pt idx="6419">
                  <c:v>151</c:v>
                </c:pt>
                <c:pt idx="6420">
                  <c:v>151</c:v>
                </c:pt>
                <c:pt idx="6421">
                  <c:v>151</c:v>
                </c:pt>
                <c:pt idx="6422">
                  <c:v>151</c:v>
                </c:pt>
                <c:pt idx="6423">
                  <c:v>151</c:v>
                </c:pt>
                <c:pt idx="6424">
                  <c:v>151</c:v>
                </c:pt>
                <c:pt idx="6425">
                  <c:v>151</c:v>
                </c:pt>
                <c:pt idx="6426">
                  <c:v>151</c:v>
                </c:pt>
                <c:pt idx="6427">
                  <c:v>151</c:v>
                </c:pt>
                <c:pt idx="6428">
                  <c:v>151</c:v>
                </c:pt>
                <c:pt idx="6429">
                  <c:v>151</c:v>
                </c:pt>
                <c:pt idx="6430">
                  <c:v>151</c:v>
                </c:pt>
                <c:pt idx="6431">
                  <c:v>151</c:v>
                </c:pt>
                <c:pt idx="6432">
                  <c:v>151</c:v>
                </c:pt>
                <c:pt idx="6433">
                  <c:v>151</c:v>
                </c:pt>
                <c:pt idx="6434">
                  <c:v>151</c:v>
                </c:pt>
                <c:pt idx="6435">
                  <c:v>151</c:v>
                </c:pt>
                <c:pt idx="6436">
                  <c:v>151</c:v>
                </c:pt>
                <c:pt idx="6437">
                  <c:v>151</c:v>
                </c:pt>
                <c:pt idx="6438">
                  <c:v>151</c:v>
                </c:pt>
                <c:pt idx="6439">
                  <c:v>151</c:v>
                </c:pt>
                <c:pt idx="6440">
                  <c:v>151</c:v>
                </c:pt>
                <c:pt idx="6441">
                  <c:v>151</c:v>
                </c:pt>
                <c:pt idx="6442">
                  <c:v>151</c:v>
                </c:pt>
                <c:pt idx="6443">
                  <c:v>151</c:v>
                </c:pt>
                <c:pt idx="6444">
                  <c:v>151</c:v>
                </c:pt>
                <c:pt idx="6445">
                  <c:v>151</c:v>
                </c:pt>
                <c:pt idx="6446">
                  <c:v>151</c:v>
                </c:pt>
                <c:pt idx="6447">
                  <c:v>151</c:v>
                </c:pt>
                <c:pt idx="6448">
                  <c:v>151</c:v>
                </c:pt>
                <c:pt idx="6449">
                  <c:v>151</c:v>
                </c:pt>
                <c:pt idx="6450">
                  <c:v>151</c:v>
                </c:pt>
                <c:pt idx="6451">
                  <c:v>151</c:v>
                </c:pt>
                <c:pt idx="6452">
                  <c:v>151</c:v>
                </c:pt>
                <c:pt idx="6453">
                  <c:v>151</c:v>
                </c:pt>
                <c:pt idx="6454">
                  <c:v>151</c:v>
                </c:pt>
                <c:pt idx="6455">
                  <c:v>151</c:v>
                </c:pt>
                <c:pt idx="6456">
                  <c:v>151</c:v>
                </c:pt>
                <c:pt idx="6457">
                  <c:v>151</c:v>
                </c:pt>
                <c:pt idx="6458">
                  <c:v>151</c:v>
                </c:pt>
                <c:pt idx="6459">
                  <c:v>151</c:v>
                </c:pt>
                <c:pt idx="6460">
                  <c:v>151</c:v>
                </c:pt>
                <c:pt idx="6461">
                  <c:v>151</c:v>
                </c:pt>
                <c:pt idx="6462">
                  <c:v>151</c:v>
                </c:pt>
                <c:pt idx="6463">
                  <c:v>151</c:v>
                </c:pt>
                <c:pt idx="6464">
                  <c:v>151</c:v>
                </c:pt>
                <c:pt idx="6465">
                  <c:v>151</c:v>
                </c:pt>
                <c:pt idx="6466">
                  <c:v>151</c:v>
                </c:pt>
                <c:pt idx="6467">
                  <c:v>151</c:v>
                </c:pt>
                <c:pt idx="6468">
                  <c:v>151</c:v>
                </c:pt>
                <c:pt idx="6469">
                  <c:v>151</c:v>
                </c:pt>
                <c:pt idx="6470">
                  <c:v>151</c:v>
                </c:pt>
                <c:pt idx="6471">
                  <c:v>151</c:v>
                </c:pt>
                <c:pt idx="6472">
                  <c:v>151</c:v>
                </c:pt>
                <c:pt idx="6473">
                  <c:v>151</c:v>
                </c:pt>
                <c:pt idx="6474">
                  <c:v>151</c:v>
                </c:pt>
                <c:pt idx="6475">
                  <c:v>151</c:v>
                </c:pt>
                <c:pt idx="6476">
                  <c:v>151</c:v>
                </c:pt>
                <c:pt idx="6477">
                  <c:v>151</c:v>
                </c:pt>
                <c:pt idx="6478">
                  <c:v>151</c:v>
                </c:pt>
                <c:pt idx="6479">
                  <c:v>151</c:v>
                </c:pt>
                <c:pt idx="6480">
                  <c:v>151</c:v>
                </c:pt>
                <c:pt idx="6481">
                  <c:v>151</c:v>
                </c:pt>
                <c:pt idx="6482">
                  <c:v>151</c:v>
                </c:pt>
                <c:pt idx="6483">
                  <c:v>151</c:v>
                </c:pt>
                <c:pt idx="6484">
                  <c:v>151</c:v>
                </c:pt>
                <c:pt idx="6485">
                  <c:v>151</c:v>
                </c:pt>
                <c:pt idx="6486">
                  <c:v>151</c:v>
                </c:pt>
                <c:pt idx="6487">
                  <c:v>151</c:v>
                </c:pt>
                <c:pt idx="6488">
                  <c:v>151</c:v>
                </c:pt>
                <c:pt idx="6489">
                  <c:v>151</c:v>
                </c:pt>
                <c:pt idx="6490">
                  <c:v>151</c:v>
                </c:pt>
                <c:pt idx="6491">
                  <c:v>151</c:v>
                </c:pt>
                <c:pt idx="6492">
                  <c:v>151</c:v>
                </c:pt>
                <c:pt idx="6493">
                  <c:v>151</c:v>
                </c:pt>
                <c:pt idx="6494">
                  <c:v>151</c:v>
                </c:pt>
                <c:pt idx="6495">
                  <c:v>151</c:v>
                </c:pt>
                <c:pt idx="6496">
                  <c:v>151</c:v>
                </c:pt>
                <c:pt idx="6497">
                  <c:v>151</c:v>
                </c:pt>
                <c:pt idx="6498">
                  <c:v>151</c:v>
                </c:pt>
                <c:pt idx="6499">
                  <c:v>151</c:v>
                </c:pt>
                <c:pt idx="6500">
                  <c:v>151</c:v>
                </c:pt>
                <c:pt idx="6501">
                  <c:v>151</c:v>
                </c:pt>
                <c:pt idx="6502">
                  <c:v>151</c:v>
                </c:pt>
                <c:pt idx="6503">
                  <c:v>151</c:v>
                </c:pt>
                <c:pt idx="6504">
                  <c:v>151</c:v>
                </c:pt>
                <c:pt idx="6505">
                  <c:v>151</c:v>
                </c:pt>
                <c:pt idx="6506">
                  <c:v>151</c:v>
                </c:pt>
                <c:pt idx="6507">
                  <c:v>151</c:v>
                </c:pt>
                <c:pt idx="6508">
                  <c:v>151</c:v>
                </c:pt>
                <c:pt idx="6509">
                  <c:v>151</c:v>
                </c:pt>
                <c:pt idx="6510">
                  <c:v>151</c:v>
                </c:pt>
                <c:pt idx="6511">
                  <c:v>151</c:v>
                </c:pt>
                <c:pt idx="6512">
                  <c:v>151</c:v>
                </c:pt>
                <c:pt idx="6513">
                  <c:v>151</c:v>
                </c:pt>
                <c:pt idx="6514">
                  <c:v>151</c:v>
                </c:pt>
                <c:pt idx="6515">
                  <c:v>151</c:v>
                </c:pt>
                <c:pt idx="6516">
                  <c:v>151</c:v>
                </c:pt>
                <c:pt idx="6517">
                  <c:v>151</c:v>
                </c:pt>
                <c:pt idx="6518">
                  <c:v>151</c:v>
                </c:pt>
                <c:pt idx="6519">
                  <c:v>151</c:v>
                </c:pt>
                <c:pt idx="6520">
                  <c:v>151</c:v>
                </c:pt>
                <c:pt idx="6521">
                  <c:v>151</c:v>
                </c:pt>
                <c:pt idx="6522">
                  <c:v>151</c:v>
                </c:pt>
                <c:pt idx="6523">
                  <c:v>151</c:v>
                </c:pt>
                <c:pt idx="6524">
                  <c:v>151</c:v>
                </c:pt>
                <c:pt idx="6525">
                  <c:v>151</c:v>
                </c:pt>
                <c:pt idx="6526">
                  <c:v>151</c:v>
                </c:pt>
                <c:pt idx="6527">
                  <c:v>151</c:v>
                </c:pt>
                <c:pt idx="6528">
                  <c:v>151</c:v>
                </c:pt>
                <c:pt idx="6529">
                  <c:v>151</c:v>
                </c:pt>
                <c:pt idx="6530">
                  <c:v>151</c:v>
                </c:pt>
                <c:pt idx="6531">
                  <c:v>151</c:v>
                </c:pt>
                <c:pt idx="6532">
                  <c:v>151</c:v>
                </c:pt>
                <c:pt idx="6533">
                  <c:v>151</c:v>
                </c:pt>
                <c:pt idx="6534">
                  <c:v>151</c:v>
                </c:pt>
                <c:pt idx="6535">
                  <c:v>151</c:v>
                </c:pt>
                <c:pt idx="6536">
                  <c:v>151</c:v>
                </c:pt>
                <c:pt idx="6537">
                  <c:v>151</c:v>
                </c:pt>
                <c:pt idx="6538">
                  <c:v>151</c:v>
                </c:pt>
                <c:pt idx="6539">
                  <c:v>151</c:v>
                </c:pt>
                <c:pt idx="6540">
                  <c:v>151</c:v>
                </c:pt>
                <c:pt idx="6541">
                  <c:v>151</c:v>
                </c:pt>
                <c:pt idx="6542">
                  <c:v>151</c:v>
                </c:pt>
                <c:pt idx="6543">
                  <c:v>151</c:v>
                </c:pt>
                <c:pt idx="6544">
                  <c:v>151</c:v>
                </c:pt>
                <c:pt idx="6545">
                  <c:v>151</c:v>
                </c:pt>
                <c:pt idx="6546">
                  <c:v>151</c:v>
                </c:pt>
                <c:pt idx="6547">
                  <c:v>151</c:v>
                </c:pt>
                <c:pt idx="6548">
                  <c:v>151</c:v>
                </c:pt>
                <c:pt idx="6549">
                  <c:v>151</c:v>
                </c:pt>
                <c:pt idx="6550">
                  <c:v>151</c:v>
                </c:pt>
                <c:pt idx="6551">
                  <c:v>151</c:v>
                </c:pt>
                <c:pt idx="6552">
                  <c:v>151</c:v>
                </c:pt>
                <c:pt idx="6553">
                  <c:v>151</c:v>
                </c:pt>
                <c:pt idx="6554">
                  <c:v>151</c:v>
                </c:pt>
                <c:pt idx="6555">
                  <c:v>151</c:v>
                </c:pt>
                <c:pt idx="6556">
                  <c:v>151</c:v>
                </c:pt>
                <c:pt idx="6557">
                  <c:v>151</c:v>
                </c:pt>
                <c:pt idx="6558">
                  <c:v>151</c:v>
                </c:pt>
                <c:pt idx="6559">
                  <c:v>151</c:v>
                </c:pt>
                <c:pt idx="6560">
                  <c:v>151</c:v>
                </c:pt>
                <c:pt idx="6561">
                  <c:v>151</c:v>
                </c:pt>
                <c:pt idx="6562">
                  <c:v>152</c:v>
                </c:pt>
                <c:pt idx="6563">
                  <c:v>152</c:v>
                </c:pt>
                <c:pt idx="6564">
                  <c:v>152</c:v>
                </c:pt>
                <c:pt idx="6565">
                  <c:v>152</c:v>
                </c:pt>
                <c:pt idx="6566">
                  <c:v>152</c:v>
                </c:pt>
                <c:pt idx="6567">
                  <c:v>152</c:v>
                </c:pt>
                <c:pt idx="6568">
                  <c:v>152</c:v>
                </c:pt>
                <c:pt idx="6569">
                  <c:v>152</c:v>
                </c:pt>
                <c:pt idx="6570">
                  <c:v>152</c:v>
                </c:pt>
                <c:pt idx="6571">
                  <c:v>152</c:v>
                </c:pt>
                <c:pt idx="6572">
                  <c:v>152</c:v>
                </c:pt>
                <c:pt idx="6573">
                  <c:v>152</c:v>
                </c:pt>
                <c:pt idx="6574">
                  <c:v>152</c:v>
                </c:pt>
                <c:pt idx="6575">
                  <c:v>152</c:v>
                </c:pt>
                <c:pt idx="6576">
                  <c:v>153</c:v>
                </c:pt>
                <c:pt idx="6577">
                  <c:v>153</c:v>
                </c:pt>
                <c:pt idx="6578">
                  <c:v>153</c:v>
                </c:pt>
                <c:pt idx="6579">
                  <c:v>153</c:v>
                </c:pt>
                <c:pt idx="6580">
                  <c:v>153</c:v>
                </c:pt>
                <c:pt idx="6581">
                  <c:v>153</c:v>
                </c:pt>
                <c:pt idx="6582">
                  <c:v>154</c:v>
                </c:pt>
                <c:pt idx="6583">
                  <c:v>154</c:v>
                </c:pt>
                <c:pt idx="6584">
                  <c:v>154</c:v>
                </c:pt>
                <c:pt idx="6585">
                  <c:v>154</c:v>
                </c:pt>
                <c:pt idx="6586">
                  <c:v>155</c:v>
                </c:pt>
                <c:pt idx="6587">
                  <c:v>155</c:v>
                </c:pt>
                <c:pt idx="6588">
                  <c:v>155</c:v>
                </c:pt>
                <c:pt idx="6589">
                  <c:v>155</c:v>
                </c:pt>
                <c:pt idx="6590">
                  <c:v>155</c:v>
                </c:pt>
                <c:pt idx="6591">
                  <c:v>155</c:v>
                </c:pt>
                <c:pt idx="6592">
                  <c:v>155</c:v>
                </c:pt>
                <c:pt idx="6593">
                  <c:v>155</c:v>
                </c:pt>
                <c:pt idx="6594">
                  <c:v>155</c:v>
                </c:pt>
                <c:pt idx="6595">
                  <c:v>155</c:v>
                </c:pt>
                <c:pt idx="6596">
                  <c:v>155</c:v>
                </c:pt>
                <c:pt idx="6597">
                  <c:v>155</c:v>
                </c:pt>
                <c:pt idx="6598">
                  <c:v>155</c:v>
                </c:pt>
                <c:pt idx="6599">
                  <c:v>155</c:v>
                </c:pt>
                <c:pt idx="6600">
                  <c:v>155</c:v>
                </c:pt>
                <c:pt idx="6601">
                  <c:v>155</c:v>
                </c:pt>
                <c:pt idx="6602">
                  <c:v>155</c:v>
                </c:pt>
                <c:pt idx="6603">
                  <c:v>155</c:v>
                </c:pt>
                <c:pt idx="6604">
                  <c:v>155</c:v>
                </c:pt>
                <c:pt idx="6605">
                  <c:v>155</c:v>
                </c:pt>
                <c:pt idx="6606">
                  <c:v>156</c:v>
                </c:pt>
                <c:pt idx="6607">
                  <c:v>156</c:v>
                </c:pt>
                <c:pt idx="6608">
                  <c:v>156</c:v>
                </c:pt>
                <c:pt idx="6609">
                  <c:v>156</c:v>
                </c:pt>
                <c:pt idx="6610">
                  <c:v>156</c:v>
                </c:pt>
                <c:pt idx="6611">
                  <c:v>156</c:v>
                </c:pt>
                <c:pt idx="6612">
                  <c:v>156</c:v>
                </c:pt>
                <c:pt idx="6613">
                  <c:v>156</c:v>
                </c:pt>
                <c:pt idx="6614">
                  <c:v>156</c:v>
                </c:pt>
                <c:pt idx="6615">
                  <c:v>156</c:v>
                </c:pt>
                <c:pt idx="6616">
                  <c:v>156</c:v>
                </c:pt>
                <c:pt idx="6617">
                  <c:v>156</c:v>
                </c:pt>
                <c:pt idx="6618">
                  <c:v>156</c:v>
                </c:pt>
                <c:pt idx="6619">
                  <c:v>156</c:v>
                </c:pt>
                <c:pt idx="6620">
                  <c:v>156</c:v>
                </c:pt>
                <c:pt idx="6621">
                  <c:v>156</c:v>
                </c:pt>
                <c:pt idx="6622">
                  <c:v>156</c:v>
                </c:pt>
                <c:pt idx="6623">
                  <c:v>156</c:v>
                </c:pt>
                <c:pt idx="6624">
                  <c:v>156</c:v>
                </c:pt>
                <c:pt idx="6625">
                  <c:v>156</c:v>
                </c:pt>
                <c:pt idx="6626">
                  <c:v>156</c:v>
                </c:pt>
                <c:pt idx="6627">
                  <c:v>156</c:v>
                </c:pt>
                <c:pt idx="6628">
                  <c:v>156</c:v>
                </c:pt>
                <c:pt idx="6629">
                  <c:v>156</c:v>
                </c:pt>
                <c:pt idx="6630">
                  <c:v>156</c:v>
                </c:pt>
                <c:pt idx="6631">
                  <c:v>156</c:v>
                </c:pt>
                <c:pt idx="6632">
                  <c:v>156</c:v>
                </c:pt>
                <c:pt idx="6633">
                  <c:v>156</c:v>
                </c:pt>
                <c:pt idx="6634">
                  <c:v>156</c:v>
                </c:pt>
                <c:pt idx="6635">
                  <c:v>156</c:v>
                </c:pt>
                <c:pt idx="6636">
                  <c:v>156</c:v>
                </c:pt>
                <c:pt idx="6637">
                  <c:v>156</c:v>
                </c:pt>
                <c:pt idx="6638">
                  <c:v>156</c:v>
                </c:pt>
                <c:pt idx="6639">
                  <c:v>156</c:v>
                </c:pt>
                <c:pt idx="6640">
                  <c:v>156</c:v>
                </c:pt>
                <c:pt idx="6641">
                  <c:v>156</c:v>
                </c:pt>
                <c:pt idx="6642">
                  <c:v>156</c:v>
                </c:pt>
                <c:pt idx="6643">
                  <c:v>156</c:v>
                </c:pt>
                <c:pt idx="6644">
                  <c:v>156</c:v>
                </c:pt>
                <c:pt idx="6645">
                  <c:v>156</c:v>
                </c:pt>
                <c:pt idx="6646">
                  <c:v>156</c:v>
                </c:pt>
                <c:pt idx="6647">
                  <c:v>156</c:v>
                </c:pt>
                <c:pt idx="6648">
                  <c:v>156</c:v>
                </c:pt>
                <c:pt idx="6649">
                  <c:v>156</c:v>
                </c:pt>
                <c:pt idx="6650">
                  <c:v>156</c:v>
                </c:pt>
                <c:pt idx="6651">
                  <c:v>156</c:v>
                </c:pt>
                <c:pt idx="6652">
                  <c:v>156</c:v>
                </c:pt>
                <c:pt idx="6653">
                  <c:v>156</c:v>
                </c:pt>
                <c:pt idx="6654">
                  <c:v>156</c:v>
                </c:pt>
                <c:pt idx="6655">
                  <c:v>156</c:v>
                </c:pt>
                <c:pt idx="6656">
                  <c:v>156</c:v>
                </c:pt>
                <c:pt idx="6657">
                  <c:v>156</c:v>
                </c:pt>
                <c:pt idx="6658">
                  <c:v>156</c:v>
                </c:pt>
                <c:pt idx="6659">
                  <c:v>156</c:v>
                </c:pt>
                <c:pt idx="6660">
                  <c:v>156</c:v>
                </c:pt>
                <c:pt idx="6661">
                  <c:v>156</c:v>
                </c:pt>
                <c:pt idx="6662">
                  <c:v>156</c:v>
                </c:pt>
                <c:pt idx="6663">
                  <c:v>156</c:v>
                </c:pt>
                <c:pt idx="6664">
                  <c:v>156</c:v>
                </c:pt>
                <c:pt idx="6665">
                  <c:v>156</c:v>
                </c:pt>
                <c:pt idx="6666">
                  <c:v>156</c:v>
                </c:pt>
                <c:pt idx="6667">
                  <c:v>156</c:v>
                </c:pt>
                <c:pt idx="6668">
                  <c:v>156</c:v>
                </c:pt>
                <c:pt idx="6669">
                  <c:v>156</c:v>
                </c:pt>
                <c:pt idx="6670">
                  <c:v>156</c:v>
                </c:pt>
                <c:pt idx="6671">
                  <c:v>156</c:v>
                </c:pt>
                <c:pt idx="6672">
                  <c:v>156</c:v>
                </c:pt>
                <c:pt idx="6673">
                  <c:v>156</c:v>
                </c:pt>
                <c:pt idx="6674">
                  <c:v>156</c:v>
                </c:pt>
                <c:pt idx="6675">
                  <c:v>156</c:v>
                </c:pt>
                <c:pt idx="6676">
                  <c:v>156</c:v>
                </c:pt>
                <c:pt idx="6677">
                  <c:v>156</c:v>
                </c:pt>
                <c:pt idx="6678">
                  <c:v>156</c:v>
                </c:pt>
                <c:pt idx="6679">
                  <c:v>156</c:v>
                </c:pt>
                <c:pt idx="6680">
                  <c:v>156</c:v>
                </c:pt>
                <c:pt idx="6681">
                  <c:v>156</c:v>
                </c:pt>
                <c:pt idx="6682">
                  <c:v>156</c:v>
                </c:pt>
                <c:pt idx="6683">
                  <c:v>156</c:v>
                </c:pt>
                <c:pt idx="6684">
                  <c:v>156</c:v>
                </c:pt>
                <c:pt idx="6685">
                  <c:v>156</c:v>
                </c:pt>
                <c:pt idx="6686">
                  <c:v>156</c:v>
                </c:pt>
                <c:pt idx="6687">
                  <c:v>156</c:v>
                </c:pt>
                <c:pt idx="6688">
                  <c:v>156</c:v>
                </c:pt>
                <c:pt idx="6689">
                  <c:v>156</c:v>
                </c:pt>
                <c:pt idx="6690">
                  <c:v>156</c:v>
                </c:pt>
                <c:pt idx="6691">
                  <c:v>156</c:v>
                </c:pt>
                <c:pt idx="6692">
                  <c:v>156</c:v>
                </c:pt>
                <c:pt idx="6693">
                  <c:v>156</c:v>
                </c:pt>
                <c:pt idx="6694">
                  <c:v>156</c:v>
                </c:pt>
                <c:pt idx="6695">
                  <c:v>156</c:v>
                </c:pt>
                <c:pt idx="6696">
                  <c:v>156</c:v>
                </c:pt>
                <c:pt idx="6697">
                  <c:v>156</c:v>
                </c:pt>
                <c:pt idx="6698">
                  <c:v>156</c:v>
                </c:pt>
                <c:pt idx="6699">
                  <c:v>156</c:v>
                </c:pt>
                <c:pt idx="6700">
                  <c:v>156</c:v>
                </c:pt>
                <c:pt idx="6701">
                  <c:v>156</c:v>
                </c:pt>
                <c:pt idx="6702">
                  <c:v>156</c:v>
                </c:pt>
                <c:pt idx="6703">
                  <c:v>156</c:v>
                </c:pt>
                <c:pt idx="6704">
                  <c:v>156</c:v>
                </c:pt>
                <c:pt idx="6705">
                  <c:v>156</c:v>
                </c:pt>
                <c:pt idx="6706">
                  <c:v>156</c:v>
                </c:pt>
                <c:pt idx="6707">
                  <c:v>156</c:v>
                </c:pt>
                <c:pt idx="6708">
                  <c:v>156</c:v>
                </c:pt>
                <c:pt idx="6709">
                  <c:v>156</c:v>
                </c:pt>
                <c:pt idx="6710">
                  <c:v>156</c:v>
                </c:pt>
                <c:pt idx="6711">
                  <c:v>156</c:v>
                </c:pt>
                <c:pt idx="6712">
                  <c:v>156</c:v>
                </c:pt>
                <c:pt idx="6713">
                  <c:v>156</c:v>
                </c:pt>
                <c:pt idx="6714">
                  <c:v>156</c:v>
                </c:pt>
                <c:pt idx="6715">
                  <c:v>156</c:v>
                </c:pt>
                <c:pt idx="6716">
                  <c:v>156</c:v>
                </c:pt>
                <c:pt idx="6717">
                  <c:v>156</c:v>
                </c:pt>
                <c:pt idx="6718">
                  <c:v>156</c:v>
                </c:pt>
                <c:pt idx="6719">
                  <c:v>156</c:v>
                </c:pt>
                <c:pt idx="6720">
                  <c:v>156</c:v>
                </c:pt>
                <c:pt idx="6721">
                  <c:v>156</c:v>
                </c:pt>
                <c:pt idx="6722">
                  <c:v>156</c:v>
                </c:pt>
                <c:pt idx="6723">
                  <c:v>156</c:v>
                </c:pt>
                <c:pt idx="6724">
                  <c:v>156</c:v>
                </c:pt>
                <c:pt idx="6725">
                  <c:v>156</c:v>
                </c:pt>
                <c:pt idx="6726">
                  <c:v>156</c:v>
                </c:pt>
                <c:pt idx="6727">
                  <c:v>156</c:v>
                </c:pt>
                <c:pt idx="6728">
                  <c:v>156</c:v>
                </c:pt>
                <c:pt idx="6729">
                  <c:v>156</c:v>
                </c:pt>
                <c:pt idx="6730">
                  <c:v>156</c:v>
                </c:pt>
                <c:pt idx="6731">
                  <c:v>156</c:v>
                </c:pt>
                <c:pt idx="6732">
                  <c:v>156</c:v>
                </c:pt>
                <c:pt idx="6733">
                  <c:v>156</c:v>
                </c:pt>
                <c:pt idx="6734">
                  <c:v>156</c:v>
                </c:pt>
                <c:pt idx="6735">
                  <c:v>156</c:v>
                </c:pt>
                <c:pt idx="6736">
                  <c:v>156</c:v>
                </c:pt>
                <c:pt idx="6737">
                  <c:v>156</c:v>
                </c:pt>
                <c:pt idx="6738">
                  <c:v>156</c:v>
                </c:pt>
                <c:pt idx="6739">
                  <c:v>156</c:v>
                </c:pt>
                <c:pt idx="6740">
                  <c:v>156</c:v>
                </c:pt>
                <c:pt idx="6741">
                  <c:v>156</c:v>
                </c:pt>
                <c:pt idx="6742">
                  <c:v>156</c:v>
                </c:pt>
                <c:pt idx="6743">
                  <c:v>156</c:v>
                </c:pt>
                <c:pt idx="6744">
                  <c:v>156</c:v>
                </c:pt>
                <c:pt idx="6745">
                  <c:v>156</c:v>
                </c:pt>
                <c:pt idx="6746">
                  <c:v>156</c:v>
                </c:pt>
                <c:pt idx="6747">
                  <c:v>156</c:v>
                </c:pt>
                <c:pt idx="6748">
                  <c:v>156</c:v>
                </c:pt>
                <c:pt idx="6749">
                  <c:v>156</c:v>
                </c:pt>
                <c:pt idx="6750">
                  <c:v>156</c:v>
                </c:pt>
                <c:pt idx="6751">
                  <c:v>156</c:v>
                </c:pt>
                <c:pt idx="6752">
                  <c:v>157</c:v>
                </c:pt>
                <c:pt idx="6753">
                  <c:v>157</c:v>
                </c:pt>
                <c:pt idx="6754">
                  <c:v>157</c:v>
                </c:pt>
                <c:pt idx="6755">
                  <c:v>157</c:v>
                </c:pt>
                <c:pt idx="6756">
                  <c:v>158</c:v>
                </c:pt>
                <c:pt idx="6757">
                  <c:v>158</c:v>
                </c:pt>
                <c:pt idx="6758">
                  <c:v>158</c:v>
                </c:pt>
                <c:pt idx="6759">
                  <c:v>158</c:v>
                </c:pt>
                <c:pt idx="6760">
                  <c:v>158</c:v>
                </c:pt>
                <c:pt idx="6761">
                  <c:v>158</c:v>
                </c:pt>
                <c:pt idx="6762">
                  <c:v>158</c:v>
                </c:pt>
                <c:pt idx="6763">
                  <c:v>158</c:v>
                </c:pt>
                <c:pt idx="6764">
                  <c:v>158</c:v>
                </c:pt>
                <c:pt idx="6765">
                  <c:v>158</c:v>
                </c:pt>
                <c:pt idx="6766">
                  <c:v>158</c:v>
                </c:pt>
                <c:pt idx="6767">
                  <c:v>158</c:v>
                </c:pt>
                <c:pt idx="6768">
                  <c:v>158</c:v>
                </c:pt>
                <c:pt idx="6769">
                  <c:v>158</c:v>
                </c:pt>
                <c:pt idx="6770">
                  <c:v>158</c:v>
                </c:pt>
                <c:pt idx="6771">
                  <c:v>158</c:v>
                </c:pt>
                <c:pt idx="6772">
                  <c:v>158</c:v>
                </c:pt>
                <c:pt idx="6773">
                  <c:v>158</c:v>
                </c:pt>
                <c:pt idx="6774">
                  <c:v>158</c:v>
                </c:pt>
                <c:pt idx="6775">
                  <c:v>158</c:v>
                </c:pt>
                <c:pt idx="6776">
                  <c:v>158</c:v>
                </c:pt>
                <c:pt idx="6777">
                  <c:v>158</c:v>
                </c:pt>
                <c:pt idx="6778">
                  <c:v>158</c:v>
                </c:pt>
                <c:pt idx="6779">
                  <c:v>158</c:v>
                </c:pt>
                <c:pt idx="6780">
                  <c:v>158</c:v>
                </c:pt>
                <c:pt idx="6781">
                  <c:v>158</c:v>
                </c:pt>
                <c:pt idx="6782">
                  <c:v>158</c:v>
                </c:pt>
                <c:pt idx="6783">
                  <c:v>158</c:v>
                </c:pt>
                <c:pt idx="6784">
                  <c:v>158</c:v>
                </c:pt>
                <c:pt idx="6785">
                  <c:v>158</c:v>
                </c:pt>
                <c:pt idx="6786">
                  <c:v>158</c:v>
                </c:pt>
                <c:pt idx="6787">
                  <c:v>158</c:v>
                </c:pt>
                <c:pt idx="6788">
                  <c:v>158</c:v>
                </c:pt>
                <c:pt idx="6789">
                  <c:v>158</c:v>
                </c:pt>
                <c:pt idx="6790">
                  <c:v>158</c:v>
                </c:pt>
                <c:pt idx="6791">
                  <c:v>158</c:v>
                </c:pt>
                <c:pt idx="6792">
                  <c:v>158</c:v>
                </c:pt>
                <c:pt idx="6793">
                  <c:v>158</c:v>
                </c:pt>
                <c:pt idx="6794">
                  <c:v>158</c:v>
                </c:pt>
                <c:pt idx="6795">
                  <c:v>158</c:v>
                </c:pt>
                <c:pt idx="6796">
                  <c:v>158</c:v>
                </c:pt>
                <c:pt idx="6797">
                  <c:v>158</c:v>
                </c:pt>
                <c:pt idx="6798">
                  <c:v>158</c:v>
                </c:pt>
                <c:pt idx="6799">
                  <c:v>158</c:v>
                </c:pt>
                <c:pt idx="6800">
                  <c:v>158</c:v>
                </c:pt>
                <c:pt idx="6801">
                  <c:v>158</c:v>
                </c:pt>
                <c:pt idx="6802">
                  <c:v>158</c:v>
                </c:pt>
                <c:pt idx="6803">
                  <c:v>158</c:v>
                </c:pt>
                <c:pt idx="6804">
                  <c:v>158</c:v>
                </c:pt>
                <c:pt idx="6805">
                  <c:v>158</c:v>
                </c:pt>
                <c:pt idx="6806">
                  <c:v>158</c:v>
                </c:pt>
                <c:pt idx="6807">
                  <c:v>158</c:v>
                </c:pt>
                <c:pt idx="6808">
                  <c:v>158</c:v>
                </c:pt>
                <c:pt idx="6809">
                  <c:v>158</c:v>
                </c:pt>
                <c:pt idx="6810">
                  <c:v>158</c:v>
                </c:pt>
                <c:pt idx="6811">
                  <c:v>158</c:v>
                </c:pt>
                <c:pt idx="6812">
                  <c:v>158</c:v>
                </c:pt>
                <c:pt idx="6813">
                  <c:v>158</c:v>
                </c:pt>
                <c:pt idx="6814">
                  <c:v>158</c:v>
                </c:pt>
                <c:pt idx="6815">
                  <c:v>158</c:v>
                </c:pt>
                <c:pt idx="6816">
                  <c:v>158</c:v>
                </c:pt>
                <c:pt idx="6817">
                  <c:v>158</c:v>
                </c:pt>
                <c:pt idx="6818">
                  <c:v>158</c:v>
                </c:pt>
                <c:pt idx="6819">
                  <c:v>158</c:v>
                </c:pt>
                <c:pt idx="6820">
                  <c:v>158</c:v>
                </c:pt>
                <c:pt idx="6821">
                  <c:v>158</c:v>
                </c:pt>
                <c:pt idx="6822">
                  <c:v>158</c:v>
                </c:pt>
                <c:pt idx="6823">
                  <c:v>158</c:v>
                </c:pt>
                <c:pt idx="6824">
                  <c:v>158</c:v>
                </c:pt>
                <c:pt idx="6825">
                  <c:v>158</c:v>
                </c:pt>
                <c:pt idx="6826">
                  <c:v>158</c:v>
                </c:pt>
                <c:pt idx="6827">
                  <c:v>158</c:v>
                </c:pt>
                <c:pt idx="6828">
                  <c:v>158</c:v>
                </c:pt>
                <c:pt idx="6829">
                  <c:v>158</c:v>
                </c:pt>
                <c:pt idx="6830">
                  <c:v>158</c:v>
                </c:pt>
                <c:pt idx="6831">
                  <c:v>158</c:v>
                </c:pt>
                <c:pt idx="6832">
                  <c:v>158</c:v>
                </c:pt>
                <c:pt idx="6833">
                  <c:v>158</c:v>
                </c:pt>
                <c:pt idx="6834">
                  <c:v>158</c:v>
                </c:pt>
                <c:pt idx="6835">
                  <c:v>158</c:v>
                </c:pt>
                <c:pt idx="6836">
                  <c:v>158</c:v>
                </c:pt>
                <c:pt idx="6837">
                  <c:v>158</c:v>
                </c:pt>
                <c:pt idx="6838">
                  <c:v>158</c:v>
                </c:pt>
                <c:pt idx="6839">
                  <c:v>158</c:v>
                </c:pt>
                <c:pt idx="6840">
                  <c:v>158</c:v>
                </c:pt>
                <c:pt idx="6841">
                  <c:v>158</c:v>
                </c:pt>
                <c:pt idx="6842">
                  <c:v>158</c:v>
                </c:pt>
                <c:pt idx="6843">
                  <c:v>158</c:v>
                </c:pt>
                <c:pt idx="6844">
                  <c:v>158</c:v>
                </c:pt>
                <c:pt idx="6845">
                  <c:v>158</c:v>
                </c:pt>
                <c:pt idx="6846">
                  <c:v>158</c:v>
                </c:pt>
                <c:pt idx="6847">
                  <c:v>158</c:v>
                </c:pt>
                <c:pt idx="6848">
                  <c:v>158</c:v>
                </c:pt>
                <c:pt idx="6849">
                  <c:v>158</c:v>
                </c:pt>
                <c:pt idx="6850">
                  <c:v>159</c:v>
                </c:pt>
                <c:pt idx="6851">
                  <c:v>159</c:v>
                </c:pt>
                <c:pt idx="6852">
                  <c:v>159</c:v>
                </c:pt>
                <c:pt idx="6853">
                  <c:v>159</c:v>
                </c:pt>
                <c:pt idx="6854">
                  <c:v>159</c:v>
                </c:pt>
                <c:pt idx="6855">
                  <c:v>159</c:v>
                </c:pt>
                <c:pt idx="6856">
                  <c:v>159</c:v>
                </c:pt>
                <c:pt idx="6857">
                  <c:v>159</c:v>
                </c:pt>
                <c:pt idx="6858">
                  <c:v>159</c:v>
                </c:pt>
                <c:pt idx="6859">
                  <c:v>159</c:v>
                </c:pt>
                <c:pt idx="6860">
                  <c:v>159</c:v>
                </c:pt>
                <c:pt idx="6861">
                  <c:v>159</c:v>
                </c:pt>
                <c:pt idx="6862">
                  <c:v>159</c:v>
                </c:pt>
                <c:pt idx="6863">
                  <c:v>159</c:v>
                </c:pt>
                <c:pt idx="6864">
                  <c:v>159</c:v>
                </c:pt>
                <c:pt idx="6865">
                  <c:v>159</c:v>
                </c:pt>
                <c:pt idx="6866">
                  <c:v>159</c:v>
                </c:pt>
                <c:pt idx="6867">
                  <c:v>159</c:v>
                </c:pt>
                <c:pt idx="6868">
                  <c:v>159</c:v>
                </c:pt>
                <c:pt idx="6869">
                  <c:v>159</c:v>
                </c:pt>
                <c:pt idx="6870">
                  <c:v>159</c:v>
                </c:pt>
                <c:pt idx="6871">
                  <c:v>159</c:v>
                </c:pt>
                <c:pt idx="6872">
                  <c:v>159</c:v>
                </c:pt>
                <c:pt idx="6873">
                  <c:v>159</c:v>
                </c:pt>
                <c:pt idx="6874">
                  <c:v>159</c:v>
                </c:pt>
                <c:pt idx="6875">
                  <c:v>159</c:v>
                </c:pt>
                <c:pt idx="6876">
                  <c:v>159</c:v>
                </c:pt>
                <c:pt idx="6877">
                  <c:v>159</c:v>
                </c:pt>
                <c:pt idx="6878">
                  <c:v>160</c:v>
                </c:pt>
                <c:pt idx="6879">
                  <c:v>160</c:v>
                </c:pt>
                <c:pt idx="6880">
                  <c:v>160</c:v>
                </c:pt>
                <c:pt idx="6881">
                  <c:v>160</c:v>
                </c:pt>
                <c:pt idx="6882">
                  <c:v>160</c:v>
                </c:pt>
                <c:pt idx="6883">
                  <c:v>160</c:v>
                </c:pt>
                <c:pt idx="6884">
                  <c:v>160</c:v>
                </c:pt>
                <c:pt idx="6885">
                  <c:v>160</c:v>
                </c:pt>
                <c:pt idx="6886">
                  <c:v>160</c:v>
                </c:pt>
                <c:pt idx="6887">
                  <c:v>160</c:v>
                </c:pt>
                <c:pt idx="6888">
                  <c:v>160</c:v>
                </c:pt>
                <c:pt idx="6889">
                  <c:v>160</c:v>
                </c:pt>
                <c:pt idx="6890">
                  <c:v>160</c:v>
                </c:pt>
                <c:pt idx="6891">
                  <c:v>160</c:v>
                </c:pt>
                <c:pt idx="6892">
                  <c:v>161</c:v>
                </c:pt>
                <c:pt idx="6893">
                  <c:v>161</c:v>
                </c:pt>
                <c:pt idx="6894">
                  <c:v>162</c:v>
                </c:pt>
                <c:pt idx="6895">
                  <c:v>162</c:v>
                </c:pt>
                <c:pt idx="6896">
                  <c:v>162</c:v>
                </c:pt>
                <c:pt idx="6897">
                  <c:v>163</c:v>
                </c:pt>
                <c:pt idx="6898">
                  <c:v>163</c:v>
                </c:pt>
                <c:pt idx="6899">
                  <c:v>163</c:v>
                </c:pt>
                <c:pt idx="6900">
                  <c:v>163</c:v>
                </c:pt>
                <c:pt idx="6901">
                  <c:v>163</c:v>
                </c:pt>
                <c:pt idx="6902">
                  <c:v>163</c:v>
                </c:pt>
                <c:pt idx="6903">
                  <c:v>163</c:v>
                </c:pt>
                <c:pt idx="6904">
                  <c:v>163</c:v>
                </c:pt>
                <c:pt idx="6905">
                  <c:v>163</c:v>
                </c:pt>
                <c:pt idx="6906">
                  <c:v>163</c:v>
                </c:pt>
                <c:pt idx="6907">
                  <c:v>163</c:v>
                </c:pt>
                <c:pt idx="6908">
                  <c:v>164</c:v>
                </c:pt>
                <c:pt idx="6909">
                  <c:v>164</c:v>
                </c:pt>
                <c:pt idx="6910">
                  <c:v>164</c:v>
                </c:pt>
                <c:pt idx="6911">
                  <c:v>164</c:v>
                </c:pt>
                <c:pt idx="6912">
                  <c:v>164</c:v>
                </c:pt>
                <c:pt idx="6913">
                  <c:v>164</c:v>
                </c:pt>
                <c:pt idx="6914">
                  <c:v>164</c:v>
                </c:pt>
                <c:pt idx="6915">
                  <c:v>164</c:v>
                </c:pt>
                <c:pt idx="6916">
                  <c:v>164</c:v>
                </c:pt>
                <c:pt idx="6917">
                  <c:v>164</c:v>
                </c:pt>
                <c:pt idx="6918">
                  <c:v>164</c:v>
                </c:pt>
                <c:pt idx="6919">
                  <c:v>164</c:v>
                </c:pt>
                <c:pt idx="6920">
                  <c:v>164</c:v>
                </c:pt>
                <c:pt idx="6921">
                  <c:v>164</c:v>
                </c:pt>
                <c:pt idx="6922">
                  <c:v>164</c:v>
                </c:pt>
                <c:pt idx="6923">
                  <c:v>164</c:v>
                </c:pt>
                <c:pt idx="6924">
                  <c:v>164</c:v>
                </c:pt>
                <c:pt idx="6925">
                  <c:v>164</c:v>
                </c:pt>
                <c:pt idx="6926">
                  <c:v>164</c:v>
                </c:pt>
                <c:pt idx="6927">
                  <c:v>164</c:v>
                </c:pt>
                <c:pt idx="6928">
                  <c:v>164</c:v>
                </c:pt>
                <c:pt idx="6929">
                  <c:v>164</c:v>
                </c:pt>
                <c:pt idx="6930">
                  <c:v>164</c:v>
                </c:pt>
                <c:pt idx="6931">
                  <c:v>164</c:v>
                </c:pt>
                <c:pt idx="6932">
                  <c:v>164</c:v>
                </c:pt>
                <c:pt idx="6933">
                  <c:v>165</c:v>
                </c:pt>
                <c:pt idx="6934">
                  <c:v>165</c:v>
                </c:pt>
                <c:pt idx="6935">
                  <c:v>165</c:v>
                </c:pt>
                <c:pt idx="6936">
                  <c:v>165</c:v>
                </c:pt>
                <c:pt idx="6937">
                  <c:v>165</c:v>
                </c:pt>
                <c:pt idx="6938">
                  <c:v>165</c:v>
                </c:pt>
                <c:pt idx="6939">
                  <c:v>165</c:v>
                </c:pt>
                <c:pt idx="6940">
                  <c:v>165</c:v>
                </c:pt>
                <c:pt idx="6941">
                  <c:v>165</c:v>
                </c:pt>
                <c:pt idx="6942">
                  <c:v>165</c:v>
                </c:pt>
                <c:pt idx="6943">
                  <c:v>165</c:v>
                </c:pt>
                <c:pt idx="6944">
                  <c:v>165</c:v>
                </c:pt>
                <c:pt idx="6945">
                  <c:v>165</c:v>
                </c:pt>
                <c:pt idx="6946">
                  <c:v>165</c:v>
                </c:pt>
                <c:pt idx="6947">
                  <c:v>165</c:v>
                </c:pt>
                <c:pt idx="6948">
                  <c:v>165</c:v>
                </c:pt>
                <c:pt idx="6949">
                  <c:v>165</c:v>
                </c:pt>
                <c:pt idx="6950">
                  <c:v>165</c:v>
                </c:pt>
                <c:pt idx="6951">
                  <c:v>165</c:v>
                </c:pt>
                <c:pt idx="6952">
                  <c:v>166</c:v>
                </c:pt>
                <c:pt idx="6953">
                  <c:v>166</c:v>
                </c:pt>
                <c:pt idx="6954">
                  <c:v>166</c:v>
                </c:pt>
                <c:pt idx="6955">
                  <c:v>166</c:v>
                </c:pt>
                <c:pt idx="6956">
                  <c:v>166</c:v>
                </c:pt>
                <c:pt idx="6957">
                  <c:v>167</c:v>
                </c:pt>
                <c:pt idx="6958">
                  <c:v>167</c:v>
                </c:pt>
                <c:pt idx="6959">
                  <c:v>168</c:v>
                </c:pt>
                <c:pt idx="6960">
                  <c:v>168</c:v>
                </c:pt>
                <c:pt idx="6961">
                  <c:v>168</c:v>
                </c:pt>
                <c:pt idx="6962">
                  <c:v>168</c:v>
                </c:pt>
                <c:pt idx="6963">
                  <c:v>168</c:v>
                </c:pt>
                <c:pt idx="6964">
                  <c:v>168</c:v>
                </c:pt>
                <c:pt idx="6965">
                  <c:v>168</c:v>
                </c:pt>
                <c:pt idx="6966">
                  <c:v>168</c:v>
                </c:pt>
                <c:pt idx="6967">
                  <c:v>168</c:v>
                </c:pt>
                <c:pt idx="6968">
                  <c:v>168</c:v>
                </c:pt>
                <c:pt idx="6969">
                  <c:v>168</c:v>
                </c:pt>
                <c:pt idx="6970">
                  <c:v>168</c:v>
                </c:pt>
                <c:pt idx="6971">
                  <c:v>168</c:v>
                </c:pt>
                <c:pt idx="6972">
                  <c:v>168</c:v>
                </c:pt>
                <c:pt idx="6973">
                  <c:v>168</c:v>
                </c:pt>
                <c:pt idx="6974">
                  <c:v>168</c:v>
                </c:pt>
                <c:pt idx="6975">
                  <c:v>168</c:v>
                </c:pt>
                <c:pt idx="6976">
                  <c:v>168</c:v>
                </c:pt>
                <c:pt idx="6977">
                  <c:v>168</c:v>
                </c:pt>
                <c:pt idx="6978">
                  <c:v>168</c:v>
                </c:pt>
                <c:pt idx="6979">
                  <c:v>168</c:v>
                </c:pt>
                <c:pt idx="6980">
                  <c:v>168</c:v>
                </c:pt>
                <c:pt idx="6981">
                  <c:v>168</c:v>
                </c:pt>
                <c:pt idx="6982">
                  <c:v>168</c:v>
                </c:pt>
                <c:pt idx="6983">
                  <c:v>168</c:v>
                </c:pt>
                <c:pt idx="6984">
                  <c:v>168</c:v>
                </c:pt>
                <c:pt idx="6985">
                  <c:v>168</c:v>
                </c:pt>
                <c:pt idx="6986">
                  <c:v>168</c:v>
                </c:pt>
                <c:pt idx="6987">
                  <c:v>168</c:v>
                </c:pt>
                <c:pt idx="6988">
                  <c:v>168</c:v>
                </c:pt>
                <c:pt idx="6989">
                  <c:v>168</c:v>
                </c:pt>
                <c:pt idx="6990">
                  <c:v>168</c:v>
                </c:pt>
                <c:pt idx="6991">
                  <c:v>168</c:v>
                </c:pt>
                <c:pt idx="6992">
                  <c:v>168</c:v>
                </c:pt>
                <c:pt idx="6993">
                  <c:v>168</c:v>
                </c:pt>
                <c:pt idx="6994">
                  <c:v>168</c:v>
                </c:pt>
                <c:pt idx="6995">
                  <c:v>168</c:v>
                </c:pt>
                <c:pt idx="6996">
                  <c:v>168</c:v>
                </c:pt>
                <c:pt idx="6997">
                  <c:v>168</c:v>
                </c:pt>
                <c:pt idx="6998">
                  <c:v>168</c:v>
                </c:pt>
                <c:pt idx="6999">
                  <c:v>168</c:v>
                </c:pt>
                <c:pt idx="7000">
                  <c:v>168</c:v>
                </c:pt>
                <c:pt idx="7001">
                  <c:v>168</c:v>
                </c:pt>
                <c:pt idx="7002">
                  <c:v>168</c:v>
                </c:pt>
                <c:pt idx="7003">
                  <c:v>168</c:v>
                </c:pt>
                <c:pt idx="7004">
                  <c:v>168</c:v>
                </c:pt>
                <c:pt idx="7005">
                  <c:v>168</c:v>
                </c:pt>
                <c:pt idx="7006">
                  <c:v>168</c:v>
                </c:pt>
                <c:pt idx="7007">
                  <c:v>168</c:v>
                </c:pt>
                <c:pt idx="7008">
                  <c:v>168</c:v>
                </c:pt>
                <c:pt idx="7009">
                  <c:v>168</c:v>
                </c:pt>
                <c:pt idx="7010">
                  <c:v>168</c:v>
                </c:pt>
                <c:pt idx="7011">
                  <c:v>168</c:v>
                </c:pt>
                <c:pt idx="7012">
                  <c:v>168</c:v>
                </c:pt>
                <c:pt idx="7013">
                  <c:v>168</c:v>
                </c:pt>
                <c:pt idx="7014">
                  <c:v>168</c:v>
                </c:pt>
                <c:pt idx="7015">
                  <c:v>168</c:v>
                </c:pt>
                <c:pt idx="7016">
                  <c:v>168</c:v>
                </c:pt>
                <c:pt idx="7017">
                  <c:v>168</c:v>
                </c:pt>
                <c:pt idx="7018">
                  <c:v>168</c:v>
                </c:pt>
                <c:pt idx="7019">
                  <c:v>168</c:v>
                </c:pt>
                <c:pt idx="7020">
                  <c:v>168</c:v>
                </c:pt>
                <c:pt idx="7021">
                  <c:v>168</c:v>
                </c:pt>
                <c:pt idx="7022">
                  <c:v>168</c:v>
                </c:pt>
                <c:pt idx="7023">
                  <c:v>168</c:v>
                </c:pt>
                <c:pt idx="7024">
                  <c:v>168</c:v>
                </c:pt>
                <c:pt idx="7025">
                  <c:v>168</c:v>
                </c:pt>
                <c:pt idx="7026">
                  <c:v>168</c:v>
                </c:pt>
                <c:pt idx="7027">
                  <c:v>168</c:v>
                </c:pt>
                <c:pt idx="7028">
                  <c:v>168</c:v>
                </c:pt>
                <c:pt idx="7029">
                  <c:v>168</c:v>
                </c:pt>
                <c:pt idx="7030">
                  <c:v>168</c:v>
                </c:pt>
                <c:pt idx="7031">
                  <c:v>168</c:v>
                </c:pt>
                <c:pt idx="7032">
                  <c:v>168</c:v>
                </c:pt>
                <c:pt idx="7033">
                  <c:v>168</c:v>
                </c:pt>
                <c:pt idx="7034">
                  <c:v>168</c:v>
                </c:pt>
                <c:pt idx="7035">
                  <c:v>168</c:v>
                </c:pt>
                <c:pt idx="7036">
                  <c:v>168</c:v>
                </c:pt>
                <c:pt idx="7037">
                  <c:v>168</c:v>
                </c:pt>
                <c:pt idx="7038">
                  <c:v>168</c:v>
                </c:pt>
                <c:pt idx="7039">
                  <c:v>168</c:v>
                </c:pt>
                <c:pt idx="7040">
                  <c:v>168</c:v>
                </c:pt>
                <c:pt idx="7041">
                  <c:v>168</c:v>
                </c:pt>
                <c:pt idx="7042">
                  <c:v>168</c:v>
                </c:pt>
                <c:pt idx="7043">
                  <c:v>168</c:v>
                </c:pt>
                <c:pt idx="7044">
                  <c:v>168</c:v>
                </c:pt>
                <c:pt idx="7045">
                  <c:v>168</c:v>
                </c:pt>
                <c:pt idx="7046">
                  <c:v>168</c:v>
                </c:pt>
                <c:pt idx="7047">
                  <c:v>168</c:v>
                </c:pt>
                <c:pt idx="7048">
                  <c:v>168</c:v>
                </c:pt>
                <c:pt idx="7049">
                  <c:v>168</c:v>
                </c:pt>
                <c:pt idx="7050">
                  <c:v>168</c:v>
                </c:pt>
                <c:pt idx="7051">
                  <c:v>168</c:v>
                </c:pt>
                <c:pt idx="7052">
                  <c:v>168</c:v>
                </c:pt>
                <c:pt idx="7053">
                  <c:v>168</c:v>
                </c:pt>
                <c:pt idx="7054">
                  <c:v>168</c:v>
                </c:pt>
                <c:pt idx="7055">
                  <c:v>168</c:v>
                </c:pt>
                <c:pt idx="7056">
                  <c:v>168</c:v>
                </c:pt>
                <c:pt idx="7057">
                  <c:v>168</c:v>
                </c:pt>
                <c:pt idx="7058">
                  <c:v>168</c:v>
                </c:pt>
                <c:pt idx="7059">
                  <c:v>168</c:v>
                </c:pt>
                <c:pt idx="7060">
                  <c:v>168</c:v>
                </c:pt>
                <c:pt idx="7061">
                  <c:v>168</c:v>
                </c:pt>
                <c:pt idx="7062">
                  <c:v>168</c:v>
                </c:pt>
                <c:pt idx="7063">
                  <c:v>168</c:v>
                </c:pt>
                <c:pt idx="7064">
                  <c:v>168</c:v>
                </c:pt>
                <c:pt idx="7065">
                  <c:v>169</c:v>
                </c:pt>
                <c:pt idx="7066">
                  <c:v>169</c:v>
                </c:pt>
                <c:pt idx="7067">
                  <c:v>169</c:v>
                </c:pt>
                <c:pt idx="7068">
                  <c:v>169</c:v>
                </c:pt>
                <c:pt idx="7069">
                  <c:v>169</c:v>
                </c:pt>
                <c:pt idx="7070">
                  <c:v>169</c:v>
                </c:pt>
                <c:pt idx="7071">
                  <c:v>169</c:v>
                </c:pt>
                <c:pt idx="7072">
                  <c:v>169</c:v>
                </c:pt>
                <c:pt idx="7073">
                  <c:v>169</c:v>
                </c:pt>
                <c:pt idx="7074">
                  <c:v>169</c:v>
                </c:pt>
                <c:pt idx="7075">
                  <c:v>169</c:v>
                </c:pt>
                <c:pt idx="7076">
                  <c:v>169</c:v>
                </c:pt>
                <c:pt idx="7077">
                  <c:v>169</c:v>
                </c:pt>
                <c:pt idx="7078">
                  <c:v>169</c:v>
                </c:pt>
                <c:pt idx="7079">
                  <c:v>169</c:v>
                </c:pt>
                <c:pt idx="7080">
                  <c:v>169</c:v>
                </c:pt>
                <c:pt idx="7081">
                  <c:v>169</c:v>
                </c:pt>
                <c:pt idx="7082">
                  <c:v>169</c:v>
                </c:pt>
                <c:pt idx="7083">
                  <c:v>169</c:v>
                </c:pt>
                <c:pt idx="7084">
                  <c:v>169</c:v>
                </c:pt>
                <c:pt idx="7085">
                  <c:v>169</c:v>
                </c:pt>
                <c:pt idx="7086">
                  <c:v>169</c:v>
                </c:pt>
                <c:pt idx="7087">
                  <c:v>169</c:v>
                </c:pt>
                <c:pt idx="7088">
                  <c:v>169</c:v>
                </c:pt>
                <c:pt idx="7089">
                  <c:v>169</c:v>
                </c:pt>
                <c:pt idx="7090">
                  <c:v>169</c:v>
                </c:pt>
                <c:pt idx="7091">
                  <c:v>169</c:v>
                </c:pt>
                <c:pt idx="7092">
                  <c:v>169</c:v>
                </c:pt>
                <c:pt idx="7093">
                  <c:v>169</c:v>
                </c:pt>
                <c:pt idx="7094">
                  <c:v>169</c:v>
                </c:pt>
                <c:pt idx="7095">
                  <c:v>169</c:v>
                </c:pt>
                <c:pt idx="7096">
                  <c:v>169</c:v>
                </c:pt>
                <c:pt idx="7097">
                  <c:v>169</c:v>
                </c:pt>
                <c:pt idx="7098">
                  <c:v>169</c:v>
                </c:pt>
                <c:pt idx="7099">
                  <c:v>169</c:v>
                </c:pt>
                <c:pt idx="7100">
                  <c:v>169</c:v>
                </c:pt>
                <c:pt idx="7101">
                  <c:v>169</c:v>
                </c:pt>
                <c:pt idx="7102">
                  <c:v>169</c:v>
                </c:pt>
                <c:pt idx="7103">
                  <c:v>169</c:v>
                </c:pt>
                <c:pt idx="7104">
                  <c:v>169</c:v>
                </c:pt>
                <c:pt idx="7105">
                  <c:v>169</c:v>
                </c:pt>
                <c:pt idx="7106">
                  <c:v>169</c:v>
                </c:pt>
                <c:pt idx="7107">
                  <c:v>169</c:v>
                </c:pt>
                <c:pt idx="7108">
                  <c:v>169</c:v>
                </c:pt>
                <c:pt idx="7109">
                  <c:v>169</c:v>
                </c:pt>
                <c:pt idx="7110">
                  <c:v>169</c:v>
                </c:pt>
                <c:pt idx="7111">
                  <c:v>169</c:v>
                </c:pt>
                <c:pt idx="7112">
                  <c:v>169</c:v>
                </c:pt>
                <c:pt idx="7113">
                  <c:v>169</c:v>
                </c:pt>
                <c:pt idx="7114">
                  <c:v>169</c:v>
                </c:pt>
                <c:pt idx="7115">
                  <c:v>169</c:v>
                </c:pt>
                <c:pt idx="7116">
                  <c:v>169</c:v>
                </c:pt>
                <c:pt idx="7117">
                  <c:v>169</c:v>
                </c:pt>
                <c:pt idx="7118">
                  <c:v>169</c:v>
                </c:pt>
                <c:pt idx="7119">
                  <c:v>169</c:v>
                </c:pt>
                <c:pt idx="7120">
                  <c:v>169</c:v>
                </c:pt>
                <c:pt idx="7121">
                  <c:v>169</c:v>
                </c:pt>
                <c:pt idx="7122">
                  <c:v>169</c:v>
                </c:pt>
                <c:pt idx="7123">
                  <c:v>169</c:v>
                </c:pt>
                <c:pt idx="7124">
                  <c:v>169</c:v>
                </c:pt>
                <c:pt idx="7125">
                  <c:v>169</c:v>
                </c:pt>
                <c:pt idx="7126">
                  <c:v>169</c:v>
                </c:pt>
                <c:pt idx="7127">
                  <c:v>169</c:v>
                </c:pt>
                <c:pt idx="7128">
                  <c:v>169</c:v>
                </c:pt>
                <c:pt idx="7129">
                  <c:v>169</c:v>
                </c:pt>
                <c:pt idx="7130">
                  <c:v>169</c:v>
                </c:pt>
                <c:pt idx="7131">
                  <c:v>169</c:v>
                </c:pt>
                <c:pt idx="7132">
                  <c:v>169</c:v>
                </c:pt>
                <c:pt idx="7133">
                  <c:v>169</c:v>
                </c:pt>
                <c:pt idx="7134">
                  <c:v>169</c:v>
                </c:pt>
                <c:pt idx="7135">
                  <c:v>169</c:v>
                </c:pt>
                <c:pt idx="7136">
                  <c:v>169</c:v>
                </c:pt>
                <c:pt idx="7137">
                  <c:v>169</c:v>
                </c:pt>
                <c:pt idx="7138">
                  <c:v>169</c:v>
                </c:pt>
                <c:pt idx="7139">
                  <c:v>169</c:v>
                </c:pt>
                <c:pt idx="7140">
                  <c:v>169</c:v>
                </c:pt>
                <c:pt idx="7141">
                  <c:v>169</c:v>
                </c:pt>
                <c:pt idx="7142">
                  <c:v>169</c:v>
                </c:pt>
                <c:pt idx="7143">
                  <c:v>169</c:v>
                </c:pt>
                <c:pt idx="7144">
                  <c:v>169</c:v>
                </c:pt>
                <c:pt idx="7145">
                  <c:v>169</c:v>
                </c:pt>
                <c:pt idx="7146">
                  <c:v>169</c:v>
                </c:pt>
                <c:pt idx="7147">
                  <c:v>169</c:v>
                </c:pt>
                <c:pt idx="7148">
                  <c:v>169</c:v>
                </c:pt>
                <c:pt idx="7149">
                  <c:v>169</c:v>
                </c:pt>
                <c:pt idx="7150">
                  <c:v>169</c:v>
                </c:pt>
                <c:pt idx="7151">
                  <c:v>169</c:v>
                </c:pt>
                <c:pt idx="7152">
                  <c:v>169</c:v>
                </c:pt>
                <c:pt idx="7153">
                  <c:v>169</c:v>
                </c:pt>
                <c:pt idx="7154">
                  <c:v>169</c:v>
                </c:pt>
                <c:pt idx="7155">
                  <c:v>169</c:v>
                </c:pt>
                <c:pt idx="7156">
                  <c:v>169</c:v>
                </c:pt>
                <c:pt idx="7157">
                  <c:v>169</c:v>
                </c:pt>
                <c:pt idx="7158">
                  <c:v>169</c:v>
                </c:pt>
                <c:pt idx="7159">
                  <c:v>169</c:v>
                </c:pt>
                <c:pt idx="7160">
                  <c:v>169</c:v>
                </c:pt>
                <c:pt idx="7161">
                  <c:v>169</c:v>
                </c:pt>
                <c:pt idx="7162">
                  <c:v>169</c:v>
                </c:pt>
                <c:pt idx="7163">
                  <c:v>169</c:v>
                </c:pt>
                <c:pt idx="7164">
                  <c:v>169</c:v>
                </c:pt>
                <c:pt idx="7165">
                  <c:v>169</c:v>
                </c:pt>
                <c:pt idx="7166">
                  <c:v>169</c:v>
                </c:pt>
                <c:pt idx="7167">
                  <c:v>169</c:v>
                </c:pt>
                <c:pt idx="7168">
                  <c:v>169</c:v>
                </c:pt>
                <c:pt idx="7169">
                  <c:v>169</c:v>
                </c:pt>
                <c:pt idx="7170">
                  <c:v>169</c:v>
                </c:pt>
                <c:pt idx="7171">
                  <c:v>169</c:v>
                </c:pt>
                <c:pt idx="7172">
                  <c:v>169</c:v>
                </c:pt>
                <c:pt idx="7173">
                  <c:v>169</c:v>
                </c:pt>
                <c:pt idx="7174">
                  <c:v>169</c:v>
                </c:pt>
                <c:pt idx="7175">
                  <c:v>169</c:v>
                </c:pt>
                <c:pt idx="7176">
                  <c:v>169</c:v>
                </c:pt>
                <c:pt idx="7177">
                  <c:v>169</c:v>
                </c:pt>
                <c:pt idx="7178">
                  <c:v>169</c:v>
                </c:pt>
                <c:pt idx="7179">
                  <c:v>169</c:v>
                </c:pt>
                <c:pt idx="7180">
                  <c:v>169</c:v>
                </c:pt>
                <c:pt idx="7181">
                  <c:v>169</c:v>
                </c:pt>
                <c:pt idx="7182">
                  <c:v>169</c:v>
                </c:pt>
                <c:pt idx="7183">
                  <c:v>169</c:v>
                </c:pt>
                <c:pt idx="7184">
                  <c:v>170</c:v>
                </c:pt>
                <c:pt idx="7185">
                  <c:v>170</c:v>
                </c:pt>
                <c:pt idx="7186">
                  <c:v>170</c:v>
                </c:pt>
                <c:pt idx="7187">
                  <c:v>170</c:v>
                </c:pt>
                <c:pt idx="7188">
                  <c:v>170</c:v>
                </c:pt>
                <c:pt idx="7189">
                  <c:v>170</c:v>
                </c:pt>
                <c:pt idx="7190">
                  <c:v>170</c:v>
                </c:pt>
                <c:pt idx="7191">
                  <c:v>170</c:v>
                </c:pt>
                <c:pt idx="7192">
                  <c:v>170</c:v>
                </c:pt>
                <c:pt idx="7193">
                  <c:v>170</c:v>
                </c:pt>
                <c:pt idx="7194">
                  <c:v>170</c:v>
                </c:pt>
                <c:pt idx="7195">
                  <c:v>170</c:v>
                </c:pt>
                <c:pt idx="7196">
                  <c:v>171</c:v>
                </c:pt>
                <c:pt idx="7197">
                  <c:v>171</c:v>
                </c:pt>
                <c:pt idx="7198">
                  <c:v>171</c:v>
                </c:pt>
                <c:pt idx="7199">
                  <c:v>171</c:v>
                </c:pt>
                <c:pt idx="7200">
                  <c:v>171</c:v>
                </c:pt>
                <c:pt idx="7201">
                  <c:v>171</c:v>
                </c:pt>
                <c:pt idx="7202">
                  <c:v>171</c:v>
                </c:pt>
                <c:pt idx="7203">
                  <c:v>171</c:v>
                </c:pt>
                <c:pt idx="7204">
                  <c:v>171</c:v>
                </c:pt>
                <c:pt idx="7205">
                  <c:v>171</c:v>
                </c:pt>
                <c:pt idx="7206">
                  <c:v>171</c:v>
                </c:pt>
                <c:pt idx="7207">
                  <c:v>171</c:v>
                </c:pt>
                <c:pt idx="7208">
                  <c:v>171</c:v>
                </c:pt>
                <c:pt idx="7209">
                  <c:v>171</c:v>
                </c:pt>
                <c:pt idx="7210">
                  <c:v>171</c:v>
                </c:pt>
                <c:pt idx="7211">
                  <c:v>171</c:v>
                </c:pt>
                <c:pt idx="7212">
                  <c:v>171</c:v>
                </c:pt>
                <c:pt idx="7213">
                  <c:v>171</c:v>
                </c:pt>
                <c:pt idx="7214">
                  <c:v>171</c:v>
                </c:pt>
                <c:pt idx="7215">
                  <c:v>171</c:v>
                </c:pt>
                <c:pt idx="7216">
                  <c:v>171</c:v>
                </c:pt>
                <c:pt idx="7217">
                  <c:v>171</c:v>
                </c:pt>
                <c:pt idx="7218">
                  <c:v>171</c:v>
                </c:pt>
                <c:pt idx="7219">
                  <c:v>171</c:v>
                </c:pt>
                <c:pt idx="7220">
                  <c:v>171</c:v>
                </c:pt>
                <c:pt idx="7221">
                  <c:v>171</c:v>
                </c:pt>
                <c:pt idx="7222">
                  <c:v>171</c:v>
                </c:pt>
                <c:pt idx="7223">
                  <c:v>171</c:v>
                </c:pt>
                <c:pt idx="7224">
                  <c:v>171</c:v>
                </c:pt>
                <c:pt idx="7225">
                  <c:v>171</c:v>
                </c:pt>
                <c:pt idx="7226">
                  <c:v>171</c:v>
                </c:pt>
                <c:pt idx="7227">
                  <c:v>171</c:v>
                </c:pt>
                <c:pt idx="7228">
                  <c:v>171</c:v>
                </c:pt>
                <c:pt idx="7229">
                  <c:v>171</c:v>
                </c:pt>
                <c:pt idx="7230">
                  <c:v>171</c:v>
                </c:pt>
                <c:pt idx="7231">
                  <c:v>171</c:v>
                </c:pt>
                <c:pt idx="7232">
                  <c:v>171</c:v>
                </c:pt>
                <c:pt idx="7233">
                  <c:v>171</c:v>
                </c:pt>
                <c:pt idx="7234">
                  <c:v>171</c:v>
                </c:pt>
                <c:pt idx="7235">
                  <c:v>171</c:v>
                </c:pt>
                <c:pt idx="7236">
                  <c:v>172</c:v>
                </c:pt>
                <c:pt idx="7237">
                  <c:v>173</c:v>
                </c:pt>
                <c:pt idx="7238">
                  <c:v>173</c:v>
                </c:pt>
                <c:pt idx="7239">
                  <c:v>173</c:v>
                </c:pt>
                <c:pt idx="7240">
                  <c:v>173</c:v>
                </c:pt>
                <c:pt idx="7241">
                  <c:v>174</c:v>
                </c:pt>
                <c:pt idx="7242">
                  <c:v>174</c:v>
                </c:pt>
                <c:pt idx="7243">
                  <c:v>174</c:v>
                </c:pt>
                <c:pt idx="7244">
                  <c:v>174</c:v>
                </c:pt>
                <c:pt idx="7245">
                  <c:v>174</c:v>
                </c:pt>
                <c:pt idx="7246">
                  <c:v>174</c:v>
                </c:pt>
                <c:pt idx="7247">
                  <c:v>174</c:v>
                </c:pt>
                <c:pt idx="7248">
                  <c:v>174</c:v>
                </c:pt>
                <c:pt idx="7249">
                  <c:v>174</c:v>
                </c:pt>
                <c:pt idx="7250">
                  <c:v>174</c:v>
                </c:pt>
                <c:pt idx="7251">
                  <c:v>174</c:v>
                </c:pt>
                <c:pt idx="7252">
                  <c:v>174</c:v>
                </c:pt>
                <c:pt idx="7253">
                  <c:v>174</c:v>
                </c:pt>
                <c:pt idx="7254">
                  <c:v>174</c:v>
                </c:pt>
                <c:pt idx="7255">
                  <c:v>174</c:v>
                </c:pt>
                <c:pt idx="7256">
                  <c:v>174</c:v>
                </c:pt>
                <c:pt idx="7257">
                  <c:v>174</c:v>
                </c:pt>
                <c:pt idx="7258">
                  <c:v>174</c:v>
                </c:pt>
                <c:pt idx="7259">
                  <c:v>174</c:v>
                </c:pt>
                <c:pt idx="7260">
                  <c:v>174</c:v>
                </c:pt>
                <c:pt idx="7261">
                  <c:v>174</c:v>
                </c:pt>
                <c:pt idx="7262">
                  <c:v>174</c:v>
                </c:pt>
                <c:pt idx="7263">
                  <c:v>174</c:v>
                </c:pt>
                <c:pt idx="7264">
                  <c:v>174</c:v>
                </c:pt>
                <c:pt idx="7265">
                  <c:v>174</c:v>
                </c:pt>
                <c:pt idx="7266">
                  <c:v>174</c:v>
                </c:pt>
                <c:pt idx="7267">
                  <c:v>174</c:v>
                </c:pt>
                <c:pt idx="7268">
                  <c:v>174</c:v>
                </c:pt>
                <c:pt idx="7269">
                  <c:v>174</c:v>
                </c:pt>
                <c:pt idx="7270">
                  <c:v>174</c:v>
                </c:pt>
                <c:pt idx="7271">
                  <c:v>174</c:v>
                </c:pt>
                <c:pt idx="7272">
                  <c:v>174</c:v>
                </c:pt>
                <c:pt idx="7273">
                  <c:v>174</c:v>
                </c:pt>
                <c:pt idx="7274">
                  <c:v>174</c:v>
                </c:pt>
                <c:pt idx="7275">
                  <c:v>174</c:v>
                </c:pt>
                <c:pt idx="7276">
                  <c:v>174</c:v>
                </c:pt>
                <c:pt idx="7277">
                  <c:v>174</c:v>
                </c:pt>
                <c:pt idx="7278">
                  <c:v>174</c:v>
                </c:pt>
                <c:pt idx="7279">
                  <c:v>174</c:v>
                </c:pt>
                <c:pt idx="7280">
                  <c:v>174</c:v>
                </c:pt>
                <c:pt idx="7281">
                  <c:v>174</c:v>
                </c:pt>
                <c:pt idx="7282">
                  <c:v>174</c:v>
                </c:pt>
                <c:pt idx="7283">
                  <c:v>174</c:v>
                </c:pt>
                <c:pt idx="7284">
                  <c:v>174</c:v>
                </c:pt>
                <c:pt idx="7285">
                  <c:v>174</c:v>
                </c:pt>
                <c:pt idx="7286">
                  <c:v>174</c:v>
                </c:pt>
                <c:pt idx="7287">
                  <c:v>174</c:v>
                </c:pt>
                <c:pt idx="7288">
                  <c:v>174</c:v>
                </c:pt>
                <c:pt idx="7289">
                  <c:v>174</c:v>
                </c:pt>
                <c:pt idx="7290">
                  <c:v>174</c:v>
                </c:pt>
                <c:pt idx="7291">
                  <c:v>174</c:v>
                </c:pt>
                <c:pt idx="7292">
                  <c:v>174</c:v>
                </c:pt>
                <c:pt idx="7293">
                  <c:v>174</c:v>
                </c:pt>
                <c:pt idx="7294">
                  <c:v>174</c:v>
                </c:pt>
                <c:pt idx="7295">
                  <c:v>174</c:v>
                </c:pt>
                <c:pt idx="7296">
                  <c:v>175</c:v>
                </c:pt>
                <c:pt idx="7297">
                  <c:v>175</c:v>
                </c:pt>
                <c:pt idx="7298">
                  <c:v>175</c:v>
                </c:pt>
                <c:pt idx="7299">
                  <c:v>175</c:v>
                </c:pt>
                <c:pt idx="7300">
                  <c:v>175</c:v>
                </c:pt>
                <c:pt idx="7301">
                  <c:v>175</c:v>
                </c:pt>
                <c:pt idx="7302">
                  <c:v>175</c:v>
                </c:pt>
                <c:pt idx="7303">
                  <c:v>175</c:v>
                </c:pt>
                <c:pt idx="7304">
                  <c:v>175</c:v>
                </c:pt>
                <c:pt idx="7305">
                  <c:v>175</c:v>
                </c:pt>
                <c:pt idx="7306">
                  <c:v>175</c:v>
                </c:pt>
                <c:pt idx="7307">
                  <c:v>175</c:v>
                </c:pt>
                <c:pt idx="7308">
                  <c:v>175</c:v>
                </c:pt>
                <c:pt idx="7309">
                  <c:v>175</c:v>
                </c:pt>
                <c:pt idx="7310">
                  <c:v>175</c:v>
                </c:pt>
                <c:pt idx="7311">
                  <c:v>175</c:v>
                </c:pt>
                <c:pt idx="7312">
                  <c:v>176</c:v>
                </c:pt>
                <c:pt idx="7313">
                  <c:v>176</c:v>
                </c:pt>
                <c:pt idx="7314">
                  <c:v>176</c:v>
                </c:pt>
                <c:pt idx="7315">
                  <c:v>176</c:v>
                </c:pt>
                <c:pt idx="7316">
                  <c:v>176</c:v>
                </c:pt>
                <c:pt idx="7317">
                  <c:v>176</c:v>
                </c:pt>
                <c:pt idx="7318">
                  <c:v>176</c:v>
                </c:pt>
                <c:pt idx="7319">
                  <c:v>176</c:v>
                </c:pt>
                <c:pt idx="7320">
                  <c:v>176</c:v>
                </c:pt>
                <c:pt idx="7321">
                  <c:v>176</c:v>
                </c:pt>
                <c:pt idx="7322">
                  <c:v>176</c:v>
                </c:pt>
                <c:pt idx="7323">
                  <c:v>177</c:v>
                </c:pt>
                <c:pt idx="7324">
                  <c:v>177</c:v>
                </c:pt>
                <c:pt idx="7325">
                  <c:v>177</c:v>
                </c:pt>
                <c:pt idx="7326">
                  <c:v>177</c:v>
                </c:pt>
                <c:pt idx="7327">
                  <c:v>177</c:v>
                </c:pt>
                <c:pt idx="7328">
                  <c:v>177</c:v>
                </c:pt>
                <c:pt idx="7329">
                  <c:v>177</c:v>
                </c:pt>
                <c:pt idx="7330">
                  <c:v>177</c:v>
                </c:pt>
                <c:pt idx="7331">
                  <c:v>178</c:v>
                </c:pt>
                <c:pt idx="7332">
                  <c:v>178</c:v>
                </c:pt>
                <c:pt idx="7333">
                  <c:v>178</c:v>
                </c:pt>
                <c:pt idx="7334">
                  <c:v>178</c:v>
                </c:pt>
                <c:pt idx="7335">
                  <c:v>178</c:v>
                </c:pt>
                <c:pt idx="7336">
                  <c:v>178</c:v>
                </c:pt>
                <c:pt idx="7337">
                  <c:v>178</c:v>
                </c:pt>
                <c:pt idx="7338">
                  <c:v>178</c:v>
                </c:pt>
                <c:pt idx="7339">
                  <c:v>178</c:v>
                </c:pt>
                <c:pt idx="7340">
                  <c:v>179</c:v>
                </c:pt>
                <c:pt idx="7341">
                  <c:v>179</c:v>
                </c:pt>
                <c:pt idx="7342">
                  <c:v>179</c:v>
                </c:pt>
                <c:pt idx="7343">
                  <c:v>179</c:v>
                </c:pt>
                <c:pt idx="7344">
                  <c:v>179</c:v>
                </c:pt>
                <c:pt idx="7345">
                  <c:v>180</c:v>
                </c:pt>
                <c:pt idx="7346">
                  <c:v>180</c:v>
                </c:pt>
                <c:pt idx="7347">
                  <c:v>180</c:v>
                </c:pt>
                <c:pt idx="7348">
                  <c:v>180</c:v>
                </c:pt>
                <c:pt idx="7349">
                  <c:v>180</c:v>
                </c:pt>
                <c:pt idx="7350">
                  <c:v>180</c:v>
                </c:pt>
                <c:pt idx="7351">
                  <c:v>180</c:v>
                </c:pt>
                <c:pt idx="7352">
                  <c:v>180</c:v>
                </c:pt>
                <c:pt idx="7353">
                  <c:v>180</c:v>
                </c:pt>
                <c:pt idx="7354">
                  <c:v>180</c:v>
                </c:pt>
                <c:pt idx="7355">
                  <c:v>180</c:v>
                </c:pt>
                <c:pt idx="7356">
                  <c:v>180</c:v>
                </c:pt>
                <c:pt idx="7357">
                  <c:v>180</c:v>
                </c:pt>
                <c:pt idx="7358">
                  <c:v>180</c:v>
                </c:pt>
                <c:pt idx="7359">
                  <c:v>180</c:v>
                </c:pt>
                <c:pt idx="7360">
                  <c:v>180</c:v>
                </c:pt>
                <c:pt idx="7361">
                  <c:v>180</c:v>
                </c:pt>
                <c:pt idx="7362">
                  <c:v>180</c:v>
                </c:pt>
                <c:pt idx="7363">
                  <c:v>180</c:v>
                </c:pt>
                <c:pt idx="7364">
                  <c:v>180</c:v>
                </c:pt>
                <c:pt idx="7365">
                  <c:v>180</c:v>
                </c:pt>
                <c:pt idx="7366">
                  <c:v>180</c:v>
                </c:pt>
                <c:pt idx="7367">
                  <c:v>180</c:v>
                </c:pt>
                <c:pt idx="7368">
                  <c:v>180</c:v>
                </c:pt>
                <c:pt idx="7369">
                  <c:v>180</c:v>
                </c:pt>
                <c:pt idx="7370">
                  <c:v>180</c:v>
                </c:pt>
                <c:pt idx="7371">
                  <c:v>180</c:v>
                </c:pt>
                <c:pt idx="7372">
                  <c:v>180</c:v>
                </c:pt>
                <c:pt idx="7373">
                  <c:v>180</c:v>
                </c:pt>
                <c:pt idx="7374">
                  <c:v>180</c:v>
                </c:pt>
                <c:pt idx="7375">
                  <c:v>180</c:v>
                </c:pt>
                <c:pt idx="7376">
                  <c:v>180</c:v>
                </c:pt>
                <c:pt idx="7377">
                  <c:v>180</c:v>
                </c:pt>
                <c:pt idx="7378">
                  <c:v>180</c:v>
                </c:pt>
                <c:pt idx="7379">
                  <c:v>180</c:v>
                </c:pt>
                <c:pt idx="7380">
                  <c:v>180</c:v>
                </c:pt>
                <c:pt idx="7381">
                  <c:v>180</c:v>
                </c:pt>
                <c:pt idx="7382">
                  <c:v>180</c:v>
                </c:pt>
                <c:pt idx="7383">
                  <c:v>180</c:v>
                </c:pt>
                <c:pt idx="7384">
                  <c:v>180</c:v>
                </c:pt>
                <c:pt idx="7385">
                  <c:v>180</c:v>
                </c:pt>
                <c:pt idx="7386">
                  <c:v>180</c:v>
                </c:pt>
                <c:pt idx="7387">
                  <c:v>180</c:v>
                </c:pt>
                <c:pt idx="7388">
                  <c:v>180</c:v>
                </c:pt>
                <c:pt idx="7389">
                  <c:v>180</c:v>
                </c:pt>
                <c:pt idx="7390">
                  <c:v>180</c:v>
                </c:pt>
                <c:pt idx="7391">
                  <c:v>180</c:v>
                </c:pt>
                <c:pt idx="7392">
                  <c:v>180</c:v>
                </c:pt>
                <c:pt idx="7393">
                  <c:v>180</c:v>
                </c:pt>
                <c:pt idx="7394">
                  <c:v>180</c:v>
                </c:pt>
                <c:pt idx="7395">
                  <c:v>180</c:v>
                </c:pt>
                <c:pt idx="7396">
                  <c:v>180</c:v>
                </c:pt>
                <c:pt idx="7397">
                  <c:v>180</c:v>
                </c:pt>
                <c:pt idx="7398">
                  <c:v>180</c:v>
                </c:pt>
                <c:pt idx="7399">
                  <c:v>180</c:v>
                </c:pt>
                <c:pt idx="7400">
                  <c:v>180</c:v>
                </c:pt>
                <c:pt idx="7401">
                  <c:v>180</c:v>
                </c:pt>
                <c:pt idx="7402">
                  <c:v>180</c:v>
                </c:pt>
                <c:pt idx="7403">
                  <c:v>180</c:v>
                </c:pt>
                <c:pt idx="7404">
                  <c:v>180</c:v>
                </c:pt>
                <c:pt idx="7405">
                  <c:v>180</c:v>
                </c:pt>
                <c:pt idx="7406">
                  <c:v>180</c:v>
                </c:pt>
                <c:pt idx="7407">
                  <c:v>180</c:v>
                </c:pt>
                <c:pt idx="7408">
                  <c:v>180</c:v>
                </c:pt>
                <c:pt idx="7409">
                  <c:v>180</c:v>
                </c:pt>
                <c:pt idx="7410">
                  <c:v>180</c:v>
                </c:pt>
                <c:pt idx="7411">
                  <c:v>180</c:v>
                </c:pt>
                <c:pt idx="7412">
                  <c:v>180</c:v>
                </c:pt>
                <c:pt idx="7413">
                  <c:v>180</c:v>
                </c:pt>
                <c:pt idx="7414">
                  <c:v>180</c:v>
                </c:pt>
                <c:pt idx="7415">
                  <c:v>180</c:v>
                </c:pt>
                <c:pt idx="7416">
                  <c:v>180</c:v>
                </c:pt>
                <c:pt idx="7417">
                  <c:v>180</c:v>
                </c:pt>
                <c:pt idx="7418">
                  <c:v>180</c:v>
                </c:pt>
                <c:pt idx="7419">
                  <c:v>180</c:v>
                </c:pt>
                <c:pt idx="7420">
                  <c:v>180</c:v>
                </c:pt>
                <c:pt idx="7421">
                  <c:v>181</c:v>
                </c:pt>
                <c:pt idx="7422">
                  <c:v>181</c:v>
                </c:pt>
                <c:pt idx="7423">
                  <c:v>181</c:v>
                </c:pt>
                <c:pt idx="7424">
                  <c:v>181</c:v>
                </c:pt>
                <c:pt idx="7425">
                  <c:v>181</c:v>
                </c:pt>
                <c:pt idx="7426">
                  <c:v>181</c:v>
                </c:pt>
                <c:pt idx="7427">
                  <c:v>181</c:v>
                </c:pt>
                <c:pt idx="7428">
                  <c:v>181</c:v>
                </c:pt>
                <c:pt idx="7429">
                  <c:v>181</c:v>
                </c:pt>
                <c:pt idx="7430">
                  <c:v>181</c:v>
                </c:pt>
                <c:pt idx="7431">
                  <c:v>181</c:v>
                </c:pt>
                <c:pt idx="7432">
                  <c:v>181</c:v>
                </c:pt>
                <c:pt idx="7433">
                  <c:v>181</c:v>
                </c:pt>
                <c:pt idx="7434">
                  <c:v>181</c:v>
                </c:pt>
                <c:pt idx="7435">
                  <c:v>181</c:v>
                </c:pt>
                <c:pt idx="7436">
                  <c:v>181</c:v>
                </c:pt>
                <c:pt idx="7437">
                  <c:v>181</c:v>
                </c:pt>
                <c:pt idx="7438">
                  <c:v>181</c:v>
                </c:pt>
                <c:pt idx="7439">
                  <c:v>181</c:v>
                </c:pt>
                <c:pt idx="7440">
                  <c:v>181</c:v>
                </c:pt>
                <c:pt idx="7441">
                  <c:v>181</c:v>
                </c:pt>
                <c:pt idx="7442">
                  <c:v>181</c:v>
                </c:pt>
                <c:pt idx="7443">
                  <c:v>181</c:v>
                </c:pt>
                <c:pt idx="7444">
                  <c:v>181</c:v>
                </c:pt>
                <c:pt idx="7445">
                  <c:v>181</c:v>
                </c:pt>
                <c:pt idx="7446">
                  <c:v>181</c:v>
                </c:pt>
                <c:pt idx="7447">
                  <c:v>181</c:v>
                </c:pt>
                <c:pt idx="7448">
                  <c:v>181</c:v>
                </c:pt>
                <c:pt idx="7449">
                  <c:v>181</c:v>
                </c:pt>
                <c:pt idx="7450">
                  <c:v>181</c:v>
                </c:pt>
                <c:pt idx="7451">
                  <c:v>181</c:v>
                </c:pt>
                <c:pt idx="7452">
                  <c:v>181</c:v>
                </c:pt>
                <c:pt idx="7453">
                  <c:v>181</c:v>
                </c:pt>
                <c:pt idx="7454">
                  <c:v>181</c:v>
                </c:pt>
                <c:pt idx="7455">
                  <c:v>181</c:v>
                </c:pt>
                <c:pt idx="7456">
                  <c:v>181</c:v>
                </c:pt>
                <c:pt idx="7457">
                  <c:v>181</c:v>
                </c:pt>
                <c:pt idx="7458">
                  <c:v>181</c:v>
                </c:pt>
                <c:pt idx="7459">
                  <c:v>181</c:v>
                </c:pt>
                <c:pt idx="7460">
                  <c:v>181</c:v>
                </c:pt>
                <c:pt idx="7461">
                  <c:v>181</c:v>
                </c:pt>
                <c:pt idx="7462">
                  <c:v>181</c:v>
                </c:pt>
                <c:pt idx="7463">
                  <c:v>181</c:v>
                </c:pt>
                <c:pt idx="7464">
                  <c:v>181</c:v>
                </c:pt>
                <c:pt idx="7465">
                  <c:v>181</c:v>
                </c:pt>
                <c:pt idx="7466">
                  <c:v>181</c:v>
                </c:pt>
                <c:pt idx="7467">
                  <c:v>181</c:v>
                </c:pt>
                <c:pt idx="7468">
                  <c:v>181</c:v>
                </c:pt>
                <c:pt idx="7469">
                  <c:v>181</c:v>
                </c:pt>
                <c:pt idx="7470">
                  <c:v>181</c:v>
                </c:pt>
                <c:pt idx="7471">
                  <c:v>181</c:v>
                </c:pt>
                <c:pt idx="7472">
                  <c:v>181</c:v>
                </c:pt>
                <c:pt idx="7473">
                  <c:v>181</c:v>
                </c:pt>
                <c:pt idx="7474">
                  <c:v>181</c:v>
                </c:pt>
                <c:pt idx="7475">
                  <c:v>181</c:v>
                </c:pt>
                <c:pt idx="7476">
                  <c:v>181</c:v>
                </c:pt>
                <c:pt idx="7477">
                  <c:v>181</c:v>
                </c:pt>
                <c:pt idx="7478">
                  <c:v>181</c:v>
                </c:pt>
                <c:pt idx="7479">
                  <c:v>181</c:v>
                </c:pt>
                <c:pt idx="7480">
                  <c:v>181</c:v>
                </c:pt>
                <c:pt idx="7481">
                  <c:v>181</c:v>
                </c:pt>
                <c:pt idx="7482">
                  <c:v>181</c:v>
                </c:pt>
                <c:pt idx="7483">
                  <c:v>181</c:v>
                </c:pt>
                <c:pt idx="7484">
                  <c:v>181</c:v>
                </c:pt>
                <c:pt idx="7485">
                  <c:v>181</c:v>
                </c:pt>
                <c:pt idx="7486">
                  <c:v>181</c:v>
                </c:pt>
                <c:pt idx="7487">
                  <c:v>181</c:v>
                </c:pt>
                <c:pt idx="7488">
                  <c:v>181</c:v>
                </c:pt>
                <c:pt idx="7489">
                  <c:v>181</c:v>
                </c:pt>
                <c:pt idx="7490">
                  <c:v>181</c:v>
                </c:pt>
                <c:pt idx="7491">
                  <c:v>181</c:v>
                </c:pt>
                <c:pt idx="7492">
                  <c:v>181</c:v>
                </c:pt>
                <c:pt idx="7493">
                  <c:v>181</c:v>
                </c:pt>
                <c:pt idx="7494">
                  <c:v>181</c:v>
                </c:pt>
                <c:pt idx="7495">
                  <c:v>181</c:v>
                </c:pt>
                <c:pt idx="7496">
                  <c:v>181</c:v>
                </c:pt>
                <c:pt idx="7497">
                  <c:v>181</c:v>
                </c:pt>
                <c:pt idx="7498">
                  <c:v>181</c:v>
                </c:pt>
                <c:pt idx="7499">
                  <c:v>181</c:v>
                </c:pt>
                <c:pt idx="7500">
                  <c:v>181</c:v>
                </c:pt>
                <c:pt idx="7501">
                  <c:v>181</c:v>
                </c:pt>
                <c:pt idx="7502">
                  <c:v>182</c:v>
                </c:pt>
                <c:pt idx="7503">
                  <c:v>182</c:v>
                </c:pt>
                <c:pt idx="7504">
                  <c:v>182</c:v>
                </c:pt>
                <c:pt idx="7505">
                  <c:v>182</c:v>
                </c:pt>
                <c:pt idx="7506">
                  <c:v>182</c:v>
                </c:pt>
                <c:pt idx="7507">
                  <c:v>182</c:v>
                </c:pt>
                <c:pt idx="7508">
                  <c:v>182</c:v>
                </c:pt>
                <c:pt idx="7509">
                  <c:v>182</c:v>
                </c:pt>
                <c:pt idx="7510">
                  <c:v>182</c:v>
                </c:pt>
                <c:pt idx="7511">
                  <c:v>182</c:v>
                </c:pt>
                <c:pt idx="7512">
                  <c:v>182</c:v>
                </c:pt>
                <c:pt idx="7513">
                  <c:v>182</c:v>
                </c:pt>
                <c:pt idx="7514">
                  <c:v>182</c:v>
                </c:pt>
                <c:pt idx="7515">
                  <c:v>182</c:v>
                </c:pt>
                <c:pt idx="7516">
                  <c:v>182</c:v>
                </c:pt>
                <c:pt idx="7517">
                  <c:v>182</c:v>
                </c:pt>
                <c:pt idx="7518">
                  <c:v>182</c:v>
                </c:pt>
                <c:pt idx="7519">
                  <c:v>182</c:v>
                </c:pt>
                <c:pt idx="7520">
                  <c:v>182</c:v>
                </c:pt>
                <c:pt idx="7521">
                  <c:v>182</c:v>
                </c:pt>
                <c:pt idx="7522">
                  <c:v>182</c:v>
                </c:pt>
                <c:pt idx="7523">
                  <c:v>182</c:v>
                </c:pt>
                <c:pt idx="7524">
                  <c:v>182</c:v>
                </c:pt>
                <c:pt idx="7525">
                  <c:v>182</c:v>
                </c:pt>
                <c:pt idx="7526">
                  <c:v>182</c:v>
                </c:pt>
                <c:pt idx="7527">
                  <c:v>182</c:v>
                </c:pt>
                <c:pt idx="7528">
                  <c:v>182</c:v>
                </c:pt>
                <c:pt idx="7529">
                  <c:v>182</c:v>
                </c:pt>
                <c:pt idx="7530">
                  <c:v>182</c:v>
                </c:pt>
                <c:pt idx="7531">
                  <c:v>182</c:v>
                </c:pt>
                <c:pt idx="7532">
                  <c:v>182</c:v>
                </c:pt>
                <c:pt idx="7533">
                  <c:v>182</c:v>
                </c:pt>
                <c:pt idx="7534">
                  <c:v>182</c:v>
                </c:pt>
                <c:pt idx="7535">
                  <c:v>182</c:v>
                </c:pt>
                <c:pt idx="7536">
                  <c:v>182</c:v>
                </c:pt>
                <c:pt idx="7537">
                  <c:v>182</c:v>
                </c:pt>
                <c:pt idx="7538">
                  <c:v>182</c:v>
                </c:pt>
                <c:pt idx="7539">
                  <c:v>182</c:v>
                </c:pt>
                <c:pt idx="7540">
                  <c:v>182</c:v>
                </c:pt>
                <c:pt idx="7541">
                  <c:v>182</c:v>
                </c:pt>
                <c:pt idx="7542">
                  <c:v>182</c:v>
                </c:pt>
                <c:pt idx="7543">
                  <c:v>182</c:v>
                </c:pt>
                <c:pt idx="7544">
                  <c:v>182</c:v>
                </c:pt>
                <c:pt idx="7545">
                  <c:v>182</c:v>
                </c:pt>
                <c:pt idx="7546">
                  <c:v>182</c:v>
                </c:pt>
                <c:pt idx="7547">
                  <c:v>182</c:v>
                </c:pt>
                <c:pt idx="7548">
                  <c:v>182</c:v>
                </c:pt>
                <c:pt idx="7549">
                  <c:v>182</c:v>
                </c:pt>
                <c:pt idx="7550">
                  <c:v>182</c:v>
                </c:pt>
                <c:pt idx="7551">
                  <c:v>182</c:v>
                </c:pt>
                <c:pt idx="7552">
                  <c:v>182</c:v>
                </c:pt>
                <c:pt idx="7553">
                  <c:v>182</c:v>
                </c:pt>
                <c:pt idx="7554">
                  <c:v>182</c:v>
                </c:pt>
                <c:pt idx="7555">
                  <c:v>182</c:v>
                </c:pt>
                <c:pt idx="7556">
                  <c:v>182</c:v>
                </c:pt>
                <c:pt idx="7557">
                  <c:v>182</c:v>
                </c:pt>
                <c:pt idx="7558">
                  <c:v>182</c:v>
                </c:pt>
                <c:pt idx="7559">
                  <c:v>182</c:v>
                </c:pt>
                <c:pt idx="7560">
                  <c:v>182</c:v>
                </c:pt>
                <c:pt idx="7561">
                  <c:v>182</c:v>
                </c:pt>
                <c:pt idx="7562">
                  <c:v>182</c:v>
                </c:pt>
                <c:pt idx="7563">
                  <c:v>182</c:v>
                </c:pt>
                <c:pt idx="7564">
                  <c:v>182</c:v>
                </c:pt>
                <c:pt idx="7565">
                  <c:v>182</c:v>
                </c:pt>
                <c:pt idx="7566">
                  <c:v>182</c:v>
                </c:pt>
                <c:pt idx="7567">
                  <c:v>182</c:v>
                </c:pt>
                <c:pt idx="7568">
                  <c:v>182</c:v>
                </c:pt>
                <c:pt idx="7569">
                  <c:v>182</c:v>
                </c:pt>
                <c:pt idx="7570">
                  <c:v>182</c:v>
                </c:pt>
                <c:pt idx="7571">
                  <c:v>182</c:v>
                </c:pt>
                <c:pt idx="7572">
                  <c:v>182</c:v>
                </c:pt>
                <c:pt idx="7573">
                  <c:v>182</c:v>
                </c:pt>
                <c:pt idx="7574">
                  <c:v>182</c:v>
                </c:pt>
                <c:pt idx="7575">
                  <c:v>182</c:v>
                </c:pt>
                <c:pt idx="7576">
                  <c:v>182</c:v>
                </c:pt>
                <c:pt idx="7577">
                  <c:v>182</c:v>
                </c:pt>
                <c:pt idx="7578">
                  <c:v>182</c:v>
                </c:pt>
                <c:pt idx="7579">
                  <c:v>182</c:v>
                </c:pt>
                <c:pt idx="7580">
                  <c:v>182</c:v>
                </c:pt>
                <c:pt idx="7581">
                  <c:v>182</c:v>
                </c:pt>
                <c:pt idx="7582">
                  <c:v>182</c:v>
                </c:pt>
                <c:pt idx="7583">
                  <c:v>182</c:v>
                </c:pt>
                <c:pt idx="7584">
                  <c:v>182</c:v>
                </c:pt>
                <c:pt idx="7585">
                  <c:v>182</c:v>
                </c:pt>
                <c:pt idx="7586">
                  <c:v>182</c:v>
                </c:pt>
                <c:pt idx="7587">
                  <c:v>182</c:v>
                </c:pt>
                <c:pt idx="7588">
                  <c:v>182</c:v>
                </c:pt>
                <c:pt idx="7589">
                  <c:v>182</c:v>
                </c:pt>
                <c:pt idx="7590">
                  <c:v>182</c:v>
                </c:pt>
                <c:pt idx="7591">
                  <c:v>182</c:v>
                </c:pt>
                <c:pt idx="7592">
                  <c:v>182</c:v>
                </c:pt>
                <c:pt idx="7593">
                  <c:v>182</c:v>
                </c:pt>
                <c:pt idx="7594">
                  <c:v>182</c:v>
                </c:pt>
                <c:pt idx="7595">
                  <c:v>182</c:v>
                </c:pt>
                <c:pt idx="7596">
                  <c:v>182</c:v>
                </c:pt>
                <c:pt idx="7597">
                  <c:v>182</c:v>
                </c:pt>
                <c:pt idx="7598">
                  <c:v>182</c:v>
                </c:pt>
                <c:pt idx="7599">
                  <c:v>182</c:v>
                </c:pt>
                <c:pt idx="7600">
                  <c:v>182</c:v>
                </c:pt>
                <c:pt idx="7601">
                  <c:v>182</c:v>
                </c:pt>
                <c:pt idx="7602">
                  <c:v>182</c:v>
                </c:pt>
                <c:pt idx="7603">
                  <c:v>182</c:v>
                </c:pt>
                <c:pt idx="7604">
                  <c:v>182</c:v>
                </c:pt>
                <c:pt idx="7605">
                  <c:v>182</c:v>
                </c:pt>
                <c:pt idx="7606">
                  <c:v>182</c:v>
                </c:pt>
                <c:pt idx="7607">
                  <c:v>182</c:v>
                </c:pt>
                <c:pt idx="7608">
                  <c:v>182</c:v>
                </c:pt>
                <c:pt idx="7609">
                  <c:v>182</c:v>
                </c:pt>
                <c:pt idx="7610">
                  <c:v>182</c:v>
                </c:pt>
                <c:pt idx="7611">
                  <c:v>182</c:v>
                </c:pt>
                <c:pt idx="7612">
                  <c:v>182</c:v>
                </c:pt>
                <c:pt idx="7613">
                  <c:v>182</c:v>
                </c:pt>
                <c:pt idx="7614">
                  <c:v>182</c:v>
                </c:pt>
                <c:pt idx="7615">
                  <c:v>182</c:v>
                </c:pt>
                <c:pt idx="7616">
                  <c:v>182</c:v>
                </c:pt>
                <c:pt idx="7617">
                  <c:v>182</c:v>
                </c:pt>
                <c:pt idx="7618">
                  <c:v>182</c:v>
                </c:pt>
                <c:pt idx="7619">
                  <c:v>182</c:v>
                </c:pt>
                <c:pt idx="7620">
                  <c:v>182</c:v>
                </c:pt>
                <c:pt idx="7621">
                  <c:v>182</c:v>
                </c:pt>
                <c:pt idx="7622">
                  <c:v>182</c:v>
                </c:pt>
                <c:pt idx="7623">
                  <c:v>182</c:v>
                </c:pt>
                <c:pt idx="7624">
                  <c:v>182</c:v>
                </c:pt>
                <c:pt idx="7625">
                  <c:v>183</c:v>
                </c:pt>
                <c:pt idx="7626">
                  <c:v>183</c:v>
                </c:pt>
                <c:pt idx="7627">
                  <c:v>183</c:v>
                </c:pt>
                <c:pt idx="7628">
                  <c:v>183</c:v>
                </c:pt>
                <c:pt idx="7629">
                  <c:v>183</c:v>
                </c:pt>
                <c:pt idx="7630">
                  <c:v>183</c:v>
                </c:pt>
                <c:pt idx="7631">
                  <c:v>183</c:v>
                </c:pt>
                <c:pt idx="7632">
                  <c:v>183</c:v>
                </c:pt>
                <c:pt idx="7633">
                  <c:v>183</c:v>
                </c:pt>
                <c:pt idx="7634">
                  <c:v>183</c:v>
                </c:pt>
                <c:pt idx="7635">
                  <c:v>183</c:v>
                </c:pt>
                <c:pt idx="7636">
                  <c:v>183</c:v>
                </c:pt>
                <c:pt idx="7637">
                  <c:v>183</c:v>
                </c:pt>
                <c:pt idx="7638">
                  <c:v>183</c:v>
                </c:pt>
                <c:pt idx="7639">
                  <c:v>183</c:v>
                </c:pt>
                <c:pt idx="7640">
                  <c:v>183</c:v>
                </c:pt>
                <c:pt idx="7641">
                  <c:v>183</c:v>
                </c:pt>
                <c:pt idx="7642">
                  <c:v>183</c:v>
                </c:pt>
                <c:pt idx="7643">
                  <c:v>183</c:v>
                </c:pt>
                <c:pt idx="7644">
                  <c:v>183</c:v>
                </c:pt>
                <c:pt idx="7645">
                  <c:v>183</c:v>
                </c:pt>
                <c:pt idx="7646">
                  <c:v>183</c:v>
                </c:pt>
                <c:pt idx="7647">
                  <c:v>183</c:v>
                </c:pt>
                <c:pt idx="7648">
                  <c:v>183</c:v>
                </c:pt>
                <c:pt idx="7649">
                  <c:v>183</c:v>
                </c:pt>
                <c:pt idx="7650">
                  <c:v>183</c:v>
                </c:pt>
                <c:pt idx="7651">
                  <c:v>183</c:v>
                </c:pt>
                <c:pt idx="7652">
                  <c:v>183</c:v>
                </c:pt>
                <c:pt idx="7653">
                  <c:v>183</c:v>
                </c:pt>
                <c:pt idx="7654">
                  <c:v>184</c:v>
                </c:pt>
                <c:pt idx="7655">
                  <c:v>185</c:v>
                </c:pt>
                <c:pt idx="7656">
                  <c:v>185</c:v>
                </c:pt>
                <c:pt idx="7657">
                  <c:v>185</c:v>
                </c:pt>
                <c:pt idx="7658">
                  <c:v>185</c:v>
                </c:pt>
                <c:pt idx="7659">
                  <c:v>185</c:v>
                </c:pt>
                <c:pt idx="7660">
                  <c:v>185</c:v>
                </c:pt>
                <c:pt idx="7661">
                  <c:v>185</c:v>
                </c:pt>
                <c:pt idx="7662">
                  <c:v>186</c:v>
                </c:pt>
                <c:pt idx="7663">
                  <c:v>187</c:v>
                </c:pt>
                <c:pt idx="7664">
                  <c:v>187</c:v>
                </c:pt>
                <c:pt idx="7665">
                  <c:v>187</c:v>
                </c:pt>
                <c:pt idx="7666">
                  <c:v>187</c:v>
                </c:pt>
                <c:pt idx="7667">
                  <c:v>187</c:v>
                </c:pt>
                <c:pt idx="7668">
                  <c:v>187</c:v>
                </c:pt>
                <c:pt idx="7669">
                  <c:v>187</c:v>
                </c:pt>
                <c:pt idx="7670">
                  <c:v>187</c:v>
                </c:pt>
                <c:pt idx="7671">
                  <c:v>187</c:v>
                </c:pt>
                <c:pt idx="7672">
                  <c:v>187</c:v>
                </c:pt>
                <c:pt idx="7673">
                  <c:v>187</c:v>
                </c:pt>
                <c:pt idx="7674">
                  <c:v>187</c:v>
                </c:pt>
                <c:pt idx="7675">
                  <c:v>187</c:v>
                </c:pt>
                <c:pt idx="7676">
                  <c:v>187</c:v>
                </c:pt>
                <c:pt idx="7677">
                  <c:v>187</c:v>
                </c:pt>
                <c:pt idx="7678">
                  <c:v>187</c:v>
                </c:pt>
                <c:pt idx="7679">
                  <c:v>187</c:v>
                </c:pt>
                <c:pt idx="7680">
                  <c:v>187</c:v>
                </c:pt>
                <c:pt idx="7681">
                  <c:v>187</c:v>
                </c:pt>
                <c:pt idx="7682">
                  <c:v>187</c:v>
                </c:pt>
                <c:pt idx="7683">
                  <c:v>187</c:v>
                </c:pt>
                <c:pt idx="7684">
                  <c:v>187</c:v>
                </c:pt>
                <c:pt idx="7685">
                  <c:v>187</c:v>
                </c:pt>
                <c:pt idx="7686">
                  <c:v>187</c:v>
                </c:pt>
                <c:pt idx="7687">
                  <c:v>187</c:v>
                </c:pt>
                <c:pt idx="7688">
                  <c:v>187</c:v>
                </c:pt>
                <c:pt idx="7689">
                  <c:v>187</c:v>
                </c:pt>
                <c:pt idx="7690">
                  <c:v>187</c:v>
                </c:pt>
                <c:pt idx="7691">
                  <c:v>187</c:v>
                </c:pt>
                <c:pt idx="7692">
                  <c:v>187</c:v>
                </c:pt>
                <c:pt idx="7693">
                  <c:v>187</c:v>
                </c:pt>
                <c:pt idx="7694">
                  <c:v>187</c:v>
                </c:pt>
                <c:pt idx="7695">
                  <c:v>187</c:v>
                </c:pt>
                <c:pt idx="7696">
                  <c:v>187</c:v>
                </c:pt>
                <c:pt idx="7697">
                  <c:v>187</c:v>
                </c:pt>
                <c:pt idx="7698">
                  <c:v>187</c:v>
                </c:pt>
                <c:pt idx="7699">
                  <c:v>188</c:v>
                </c:pt>
                <c:pt idx="7700">
                  <c:v>188</c:v>
                </c:pt>
                <c:pt idx="7701">
                  <c:v>188</c:v>
                </c:pt>
                <c:pt idx="7702">
                  <c:v>188</c:v>
                </c:pt>
                <c:pt idx="7703">
                  <c:v>188</c:v>
                </c:pt>
                <c:pt idx="7704">
                  <c:v>188</c:v>
                </c:pt>
                <c:pt idx="7705">
                  <c:v>188</c:v>
                </c:pt>
                <c:pt idx="7706">
                  <c:v>188</c:v>
                </c:pt>
                <c:pt idx="7707">
                  <c:v>188</c:v>
                </c:pt>
                <c:pt idx="7708">
                  <c:v>188</c:v>
                </c:pt>
                <c:pt idx="7709">
                  <c:v>188</c:v>
                </c:pt>
                <c:pt idx="7710">
                  <c:v>189</c:v>
                </c:pt>
                <c:pt idx="7711">
                  <c:v>189</c:v>
                </c:pt>
                <c:pt idx="7712">
                  <c:v>189</c:v>
                </c:pt>
                <c:pt idx="7713">
                  <c:v>189</c:v>
                </c:pt>
                <c:pt idx="7714">
                  <c:v>189</c:v>
                </c:pt>
                <c:pt idx="7715">
                  <c:v>189</c:v>
                </c:pt>
                <c:pt idx="7716">
                  <c:v>189</c:v>
                </c:pt>
                <c:pt idx="7717">
                  <c:v>189</c:v>
                </c:pt>
                <c:pt idx="7718">
                  <c:v>189</c:v>
                </c:pt>
                <c:pt idx="7719">
                  <c:v>189</c:v>
                </c:pt>
                <c:pt idx="7720">
                  <c:v>189</c:v>
                </c:pt>
                <c:pt idx="7721">
                  <c:v>189</c:v>
                </c:pt>
                <c:pt idx="7722">
                  <c:v>189</c:v>
                </c:pt>
                <c:pt idx="7723">
                  <c:v>189</c:v>
                </c:pt>
                <c:pt idx="7724">
                  <c:v>189</c:v>
                </c:pt>
                <c:pt idx="7725">
                  <c:v>189</c:v>
                </c:pt>
                <c:pt idx="7726">
                  <c:v>189</c:v>
                </c:pt>
                <c:pt idx="7727">
                  <c:v>189</c:v>
                </c:pt>
                <c:pt idx="7728">
                  <c:v>189</c:v>
                </c:pt>
                <c:pt idx="7729">
                  <c:v>189</c:v>
                </c:pt>
                <c:pt idx="7730">
                  <c:v>189</c:v>
                </c:pt>
                <c:pt idx="7731">
                  <c:v>189</c:v>
                </c:pt>
                <c:pt idx="7732">
                  <c:v>189</c:v>
                </c:pt>
                <c:pt idx="7733">
                  <c:v>189</c:v>
                </c:pt>
                <c:pt idx="7734">
                  <c:v>189</c:v>
                </c:pt>
                <c:pt idx="7735">
                  <c:v>190</c:v>
                </c:pt>
                <c:pt idx="7736">
                  <c:v>190</c:v>
                </c:pt>
                <c:pt idx="7737">
                  <c:v>190</c:v>
                </c:pt>
                <c:pt idx="7738">
                  <c:v>190</c:v>
                </c:pt>
                <c:pt idx="7739">
                  <c:v>190</c:v>
                </c:pt>
                <c:pt idx="7740">
                  <c:v>190</c:v>
                </c:pt>
                <c:pt idx="7741">
                  <c:v>190</c:v>
                </c:pt>
                <c:pt idx="7742">
                  <c:v>190</c:v>
                </c:pt>
                <c:pt idx="7743">
                  <c:v>190</c:v>
                </c:pt>
                <c:pt idx="7744">
                  <c:v>190</c:v>
                </c:pt>
                <c:pt idx="7745">
                  <c:v>190</c:v>
                </c:pt>
                <c:pt idx="7746">
                  <c:v>190</c:v>
                </c:pt>
                <c:pt idx="7747">
                  <c:v>190</c:v>
                </c:pt>
                <c:pt idx="7748">
                  <c:v>190</c:v>
                </c:pt>
                <c:pt idx="7749">
                  <c:v>190</c:v>
                </c:pt>
                <c:pt idx="7750">
                  <c:v>190</c:v>
                </c:pt>
                <c:pt idx="7751">
                  <c:v>190</c:v>
                </c:pt>
                <c:pt idx="7752">
                  <c:v>190</c:v>
                </c:pt>
                <c:pt idx="7753">
                  <c:v>190</c:v>
                </c:pt>
                <c:pt idx="7754">
                  <c:v>190</c:v>
                </c:pt>
                <c:pt idx="7755">
                  <c:v>190</c:v>
                </c:pt>
                <c:pt idx="7756">
                  <c:v>191</c:v>
                </c:pt>
                <c:pt idx="7757">
                  <c:v>191</c:v>
                </c:pt>
                <c:pt idx="7758">
                  <c:v>191</c:v>
                </c:pt>
                <c:pt idx="7759">
                  <c:v>191</c:v>
                </c:pt>
                <c:pt idx="7760">
                  <c:v>191</c:v>
                </c:pt>
                <c:pt idx="7761">
                  <c:v>191</c:v>
                </c:pt>
                <c:pt idx="7762">
                  <c:v>191</c:v>
                </c:pt>
                <c:pt idx="7763">
                  <c:v>191</c:v>
                </c:pt>
                <c:pt idx="7764">
                  <c:v>191</c:v>
                </c:pt>
                <c:pt idx="7765">
                  <c:v>191</c:v>
                </c:pt>
                <c:pt idx="7766">
                  <c:v>191</c:v>
                </c:pt>
                <c:pt idx="7767">
                  <c:v>191</c:v>
                </c:pt>
                <c:pt idx="7768">
                  <c:v>191</c:v>
                </c:pt>
                <c:pt idx="7769">
                  <c:v>191</c:v>
                </c:pt>
                <c:pt idx="7770">
                  <c:v>191</c:v>
                </c:pt>
                <c:pt idx="7771">
                  <c:v>191</c:v>
                </c:pt>
                <c:pt idx="7772">
                  <c:v>191</c:v>
                </c:pt>
                <c:pt idx="7773">
                  <c:v>191</c:v>
                </c:pt>
                <c:pt idx="7774">
                  <c:v>191</c:v>
                </c:pt>
                <c:pt idx="7775">
                  <c:v>191</c:v>
                </c:pt>
                <c:pt idx="7776">
                  <c:v>191</c:v>
                </c:pt>
                <c:pt idx="7777">
                  <c:v>191</c:v>
                </c:pt>
                <c:pt idx="7778">
                  <c:v>191</c:v>
                </c:pt>
                <c:pt idx="7779">
                  <c:v>191</c:v>
                </c:pt>
                <c:pt idx="7780">
                  <c:v>191</c:v>
                </c:pt>
                <c:pt idx="7781">
                  <c:v>191</c:v>
                </c:pt>
                <c:pt idx="7782">
                  <c:v>191</c:v>
                </c:pt>
                <c:pt idx="7783">
                  <c:v>191</c:v>
                </c:pt>
                <c:pt idx="7784">
                  <c:v>191</c:v>
                </c:pt>
                <c:pt idx="7785">
                  <c:v>191</c:v>
                </c:pt>
                <c:pt idx="7786">
                  <c:v>191</c:v>
                </c:pt>
                <c:pt idx="7787">
                  <c:v>191</c:v>
                </c:pt>
                <c:pt idx="7788">
                  <c:v>191</c:v>
                </c:pt>
                <c:pt idx="7789">
                  <c:v>191</c:v>
                </c:pt>
                <c:pt idx="7790">
                  <c:v>191</c:v>
                </c:pt>
                <c:pt idx="7791">
                  <c:v>191</c:v>
                </c:pt>
                <c:pt idx="7792">
                  <c:v>191</c:v>
                </c:pt>
                <c:pt idx="7793">
                  <c:v>191</c:v>
                </c:pt>
                <c:pt idx="7794">
                  <c:v>191</c:v>
                </c:pt>
                <c:pt idx="7795">
                  <c:v>191</c:v>
                </c:pt>
                <c:pt idx="7796">
                  <c:v>191</c:v>
                </c:pt>
                <c:pt idx="7797">
                  <c:v>191</c:v>
                </c:pt>
                <c:pt idx="7798">
                  <c:v>191</c:v>
                </c:pt>
                <c:pt idx="7799">
                  <c:v>191</c:v>
                </c:pt>
                <c:pt idx="7800">
                  <c:v>191</c:v>
                </c:pt>
                <c:pt idx="7801">
                  <c:v>191</c:v>
                </c:pt>
                <c:pt idx="7802">
                  <c:v>191</c:v>
                </c:pt>
                <c:pt idx="7803">
                  <c:v>191</c:v>
                </c:pt>
                <c:pt idx="7804">
                  <c:v>191</c:v>
                </c:pt>
                <c:pt idx="7805">
                  <c:v>191</c:v>
                </c:pt>
                <c:pt idx="7806">
                  <c:v>191</c:v>
                </c:pt>
                <c:pt idx="7807">
                  <c:v>191</c:v>
                </c:pt>
                <c:pt idx="7808">
                  <c:v>191</c:v>
                </c:pt>
                <c:pt idx="7809">
                  <c:v>191</c:v>
                </c:pt>
                <c:pt idx="7810">
                  <c:v>191</c:v>
                </c:pt>
                <c:pt idx="7811">
                  <c:v>191</c:v>
                </c:pt>
                <c:pt idx="7812">
                  <c:v>191</c:v>
                </c:pt>
                <c:pt idx="7813">
                  <c:v>191</c:v>
                </c:pt>
                <c:pt idx="7814">
                  <c:v>191</c:v>
                </c:pt>
                <c:pt idx="7815">
                  <c:v>191</c:v>
                </c:pt>
                <c:pt idx="7816">
                  <c:v>191</c:v>
                </c:pt>
                <c:pt idx="7817">
                  <c:v>191</c:v>
                </c:pt>
                <c:pt idx="7818">
                  <c:v>191</c:v>
                </c:pt>
                <c:pt idx="7819">
                  <c:v>191</c:v>
                </c:pt>
                <c:pt idx="7820">
                  <c:v>191</c:v>
                </c:pt>
                <c:pt idx="7821">
                  <c:v>191</c:v>
                </c:pt>
                <c:pt idx="7822">
                  <c:v>191</c:v>
                </c:pt>
                <c:pt idx="7823">
                  <c:v>191</c:v>
                </c:pt>
                <c:pt idx="7824">
                  <c:v>191</c:v>
                </c:pt>
                <c:pt idx="7825">
                  <c:v>191</c:v>
                </c:pt>
                <c:pt idx="7826">
                  <c:v>191</c:v>
                </c:pt>
                <c:pt idx="7827">
                  <c:v>191</c:v>
                </c:pt>
                <c:pt idx="7828">
                  <c:v>191</c:v>
                </c:pt>
                <c:pt idx="7829">
                  <c:v>191</c:v>
                </c:pt>
                <c:pt idx="7830">
                  <c:v>191</c:v>
                </c:pt>
                <c:pt idx="7831">
                  <c:v>191</c:v>
                </c:pt>
                <c:pt idx="7832">
                  <c:v>191</c:v>
                </c:pt>
                <c:pt idx="7833">
                  <c:v>191</c:v>
                </c:pt>
                <c:pt idx="7834">
                  <c:v>191</c:v>
                </c:pt>
                <c:pt idx="7835">
                  <c:v>191</c:v>
                </c:pt>
                <c:pt idx="7836">
                  <c:v>191</c:v>
                </c:pt>
                <c:pt idx="7837">
                  <c:v>192</c:v>
                </c:pt>
                <c:pt idx="7838">
                  <c:v>192</c:v>
                </c:pt>
                <c:pt idx="7839">
                  <c:v>192</c:v>
                </c:pt>
                <c:pt idx="7840">
                  <c:v>192</c:v>
                </c:pt>
                <c:pt idx="7841">
                  <c:v>192</c:v>
                </c:pt>
                <c:pt idx="7842">
                  <c:v>192</c:v>
                </c:pt>
                <c:pt idx="7843">
                  <c:v>192</c:v>
                </c:pt>
                <c:pt idx="7844">
                  <c:v>192</c:v>
                </c:pt>
                <c:pt idx="7845">
                  <c:v>192</c:v>
                </c:pt>
                <c:pt idx="7846">
                  <c:v>192</c:v>
                </c:pt>
                <c:pt idx="7847">
                  <c:v>192</c:v>
                </c:pt>
                <c:pt idx="7848">
                  <c:v>192</c:v>
                </c:pt>
                <c:pt idx="7849">
                  <c:v>192</c:v>
                </c:pt>
                <c:pt idx="7850">
                  <c:v>192</c:v>
                </c:pt>
                <c:pt idx="7851">
                  <c:v>192</c:v>
                </c:pt>
                <c:pt idx="7852">
                  <c:v>192</c:v>
                </c:pt>
                <c:pt idx="7853">
                  <c:v>192</c:v>
                </c:pt>
                <c:pt idx="7854">
                  <c:v>192</c:v>
                </c:pt>
                <c:pt idx="7855">
                  <c:v>192</c:v>
                </c:pt>
                <c:pt idx="7856">
                  <c:v>192</c:v>
                </c:pt>
                <c:pt idx="7857">
                  <c:v>192</c:v>
                </c:pt>
                <c:pt idx="7858">
                  <c:v>192</c:v>
                </c:pt>
                <c:pt idx="7859">
                  <c:v>192</c:v>
                </c:pt>
                <c:pt idx="7860">
                  <c:v>192</c:v>
                </c:pt>
                <c:pt idx="7861">
                  <c:v>192</c:v>
                </c:pt>
                <c:pt idx="7862">
                  <c:v>192</c:v>
                </c:pt>
                <c:pt idx="7863">
                  <c:v>192</c:v>
                </c:pt>
                <c:pt idx="7864">
                  <c:v>192</c:v>
                </c:pt>
                <c:pt idx="7865">
                  <c:v>192</c:v>
                </c:pt>
                <c:pt idx="7866">
                  <c:v>192</c:v>
                </c:pt>
                <c:pt idx="7867">
                  <c:v>192</c:v>
                </c:pt>
                <c:pt idx="7868">
                  <c:v>192</c:v>
                </c:pt>
                <c:pt idx="7869">
                  <c:v>192</c:v>
                </c:pt>
                <c:pt idx="7870">
                  <c:v>192</c:v>
                </c:pt>
                <c:pt idx="7871">
                  <c:v>192</c:v>
                </c:pt>
                <c:pt idx="7872">
                  <c:v>192</c:v>
                </c:pt>
                <c:pt idx="7873">
                  <c:v>192</c:v>
                </c:pt>
                <c:pt idx="7874">
                  <c:v>192</c:v>
                </c:pt>
                <c:pt idx="7875">
                  <c:v>192</c:v>
                </c:pt>
                <c:pt idx="7876">
                  <c:v>192</c:v>
                </c:pt>
                <c:pt idx="7877">
                  <c:v>192</c:v>
                </c:pt>
                <c:pt idx="7878">
                  <c:v>192</c:v>
                </c:pt>
                <c:pt idx="7879">
                  <c:v>192</c:v>
                </c:pt>
                <c:pt idx="7880">
                  <c:v>192</c:v>
                </c:pt>
                <c:pt idx="7881">
                  <c:v>192</c:v>
                </c:pt>
                <c:pt idx="7882">
                  <c:v>192</c:v>
                </c:pt>
                <c:pt idx="7883">
                  <c:v>192</c:v>
                </c:pt>
                <c:pt idx="7884">
                  <c:v>192</c:v>
                </c:pt>
                <c:pt idx="7885">
                  <c:v>192</c:v>
                </c:pt>
                <c:pt idx="7886">
                  <c:v>192</c:v>
                </c:pt>
                <c:pt idx="7887">
                  <c:v>192</c:v>
                </c:pt>
                <c:pt idx="7888">
                  <c:v>192</c:v>
                </c:pt>
                <c:pt idx="7889">
                  <c:v>192</c:v>
                </c:pt>
                <c:pt idx="7890">
                  <c:v>192</c:v>
                </c:pt>
                <c:pt idx="7891">
                  <c:v>192</c:v>
                </c:pt>
                <c:pt idx="7892">
                  <c:v>192</c:v>
                </c:pt>
                <c:pt idx="7893">
                  <c:v>192</c:v>
                </c:pt>
                <c:pt idx="7894">
                  <c:v>192</c:v>
                </c:pt>
                <c:pt idx="7895">
                  <c:v>192</c:v>
                </c:pt>
                <c:pt idx="7896">
                  <c:v>192</c:v>
                </c:pt>
                <c:pt idx="7897">
                  <c:v>192</c:v>
                </c:pt>
                <c:pt idx="7898">
                  <c:v>192</c:v>
                </c:pt>
                <c:pt idx="7899">
                  <c:v>192</c:v>
                </c:pt>
                <c:pt idx="7900">
                  <c:v>192</c:v>
                </c:pt>
                <c:pt idx="7901">
                  <c:v>192</c:v>
                </c:pt>
                <c:pt idx="7902">
                  <c:v>192</c:v>
                </c:pt>
                <c:pt idx="7903">
                  <c:v>192</c:v>
                </c:pt>
                <c:pt idx="7904">
                  <c:v>192</c:v>
                </c:pt>
                <c:pt idx="7905">
                  <c:v>192</c:v>
                </c:pt>
                <c:pt idx="7906">
                  <c:v>192</c:v>
                </c:pt>
                <c:pt idx="7907">
                  <c:v>192</c:v>
                </c:pt>
                <c:pt idx="7908">
                  <c:v>192</c:v>
                </c:pt>
                <c:pt idx="7909">
                  <c:v>193</c:v>
                </c:pt>
                <c:pt idx="7910">
                  <c:v>193</c:v>
                </c:pt>
                <c:pt idx="7911">
                  <c:v>193</c:v>
                </c:pt>
                <c:pt idx="7912">
                  <c:v>193</c:v>
                </c:pt>
                <c:pt idx="7913">
                  <c:v>193</c:v>
                </c:pt>
                <c:pt idx="7914">
                  <c:v>193</c:v>
                </c:pt>
                <c:pt idx="7915">
                  <c:v>194</c:v>
                </c:pt>
                <c:pt idx="7916">
                  <c:v>194</c:v>
                </c:pt>
                <c:pt idx="7917">
                  <c:v>194</c:v>
                </c:pt>
                <c:pt idx="7918">
                  <c:v>194</c:v>
                </c:pt>
                <c:pt idx="7919">
                  <c:v>194</c:v>
                </c:pt>
                <c:pt idx="7920">
                  <c:v>195</c:v>
                </c:pt>
                <c:pt idx="7921">
                  <c:v>195</c:v>
                </c:pt>
                <c:pt idx="7922">
                  <c:v>195</c:v>
                </c:pt>
                <c:pt idx="7923">
                  <c:v>195</c:v>
                </c:pt>
                <c:pt idx="7924">
                  <c:v>195</c:v>
                </c:pt>
                <c:pt idx="7925">
                  <c:v>195</c:v>
                </c:pt>
                <c:pt idx="7926">
                  <c:v>195</c:v>
                </c:pt>
                <c:pt idx="7927">
                  <c:v>195</c:v>
                </c:pt>
                <c:pt idx="7928">
                  <c:v>195</c:v>
                </c:pt>
                <c:pt idx="7929">
                  <c:v>195</c:v>
                </c:pt>
                <c:pt idx="7930">
                  <c:v>195</c:v>
                </c:pt>
                <c:pt idx="7931">
                  <c:v>195</c:v>
                </c:pt>
                <c:pt idx="7932">
                  <c:v>195</c:v>
                </c:pt>
                <c:pt idx="7933">
                  <c:v>195</c:v>
                </c:pt>
                <c:pt idx="7934">
                  <c:v>195</c:v>
                </c:pt>
                <c:pt idx="7935">
                  <c:v>195</c:v>
                </c:pt>
                <c:pt idx="7936">
                  <c:v>195</c:v>
                </c:pt>
                <c:pt idx="7937">
                  <c:v>195</c:v>
                </c:pt>
                <c:pt idx="7938">
                  <c:v>195</c:v>
                </c:pt>
                <c:pt idx="7939">
                  <c:v>195</c:v>
                </c:pt>
                <c:pt idx="7940">
                  <c:v>195</c:v>
                </c:pt>
                <c:pt idx="7941">
                  <c:v>195</c:v>
                </c:pt>
                <c:pt idx="7942">
                  <c:v>195</c:v>
                </c:pt>
                <c:pt idx="7943">
                  <c:v>195</c:v>
                </c:pt>
                <c:pt idx="7944">
                  <c:v>195</c:v>
                </c:pt>
                <c:pt idx="7945">
                  <c:v>195</c:v>
                </c:pt>
                <c:pt idx="7946">
                  <c:v>195</c:v>
                </c:pt>
                <c:pt idx="7947">
                  <c:v>195</c:v>
                </c:pt>
                <c:pt idx="7948">
                  <c:v>195</c:v>
                </c:pt>
                <c:pt idx="7949">
                  <c:v>195</c:v>
                </c:pt>
                <c:pt idx="7950">
                  <c:v>195</c:v>
                </c:pt>
                <c:pt idx="7951">
                  <c:v>195</c:v>
                </c:pt>
                <c:pt idx="7952">
                  <c:v>195</c:v>
                </c:pt>
                <c:pt idx="7953">
                  <c:v>195</c:v>
                </c:pt>
                <c:pt idx="7954">
                  <c:v>195</c:v>
                </c:pt>
                <c:pt idx="7955">
                  <c:v>195</c:v>
                </c:pt>
                <c:pt idx="7956">
                  <c:v>195</c:v>
                </c:pt>
                <c:pt idx="7957">
                  <c:v>195</c:v>
                </c:pt>
                <c:pt idx="7958">
                  <c:v>195</c:v>
                </c:pt>
                <c:pt idx="7959">
                  <c:v>195</c:v>
                </c:pt>
                <c:pt idx="7960">
                  <c:v>195</c:v>
                </c:pt>
                <c:pt idx="7961">
                  <c:v>195</c:v>
                </c:pt>
                <c:pt idx="7962">
                  <c:v>195</c:v>
                </c:pt>
                <c:pt idx="7963">
                  <c:v>195</c:v>
                </c:pt>
                <c:pt idx="7964">
                  <c:v>195</c:v>
                </c:pt>
                <c:pt idx="7965">
                  <c:v>195</c:v>
                </c:pt>
                <c:pt idx="7966">
                  <c:v>195</c:v>
                </c:pt>
                <c:pt idx="7967">
                  <c:v>195</c:v>
                </c:pt>
                <c:pt idx="7968">
                  <c:v>195</c:v>
                </c:pt>
                <c:pt idx="7969">
                  <c:v>195</c:v>
                </c:pt>
                <c:pt idx="7970">
                  <c:v>195</c:v>
                </c:pt>
                <c:pt idx="7971">
                  <c:v>195</c:v>
                </c:pt>
                <c:pt idx="7972">
                  <c:v>195</c:v>
                </c:pt>
                <c:pt idx="7973">
                  <c:v>195</c:v>
                </c:pt>
                <c:pt idx="7974">
                  <c:v>195</c:v>
                </c:pt>
                <c:pt idx="7975">
                  <c:v>195</c:v>
                </c:pt>
                <c:pt idx="7976">
                  <c:v>195</c:v>
                </c:pt>
                <c:pt idx="7977">
                  <c:v>195</c:v>
                </c:pt>
                <c:pt idx="7978">
                  <c:v>195</c:v>
                </c:pt>
                <c:pt idx="7979">
                  <c:v>195</c:v>
                </c:pt>
                <c:pt idx="7980">
                  <c:v>195</c:v>
                </c:pt>
                <c:pt idx="7981">
                  <c:v>195</c:v>
                </c:pt>
                <c:pt idx="7982">
                  <c:v>195</c:v>
                </c:pt>
                <c:pt idx="7983">
                  <c:v>195</c:v>
                </c:pt>
                <c:pt idx="7984">
                  <c:v>195</c:v>
                </c:pt>
                <c:pt idx="7985">
                  <c:v>195</c:v>
                </c:pt>
                <c:pt idx="7986">
                  <c:v>195</c:v>
                </c:pt>
                <c:pt idx="7987">
                  <c:v>195</c:v>
                </c:pt>
                <c:pt idx="7988">
                  <c:v>195</c:v>
                </c:pt>
                <c:pt idx="7989">
                  <c:v>195</c:v>
                </c:pt>
                <c:pt idx="7990">
                  <c:v>195</c:v>
                </c:pt>
                <c:pt idx="7991">
                  <c:v>195</c:v>
                </c:pt>
                <c:pt idx="7992">
                  <c:v>195</c:v>
                </c:pt>
                <c:pt idx="7993">
                  <c:v>195</c:v>
                </c:pt>
                <c:pt idx="7994">
                  <c:v>195</c:v>
                </c:pt>
                <c:pt idx="7995">
                  <c:v>195</c:v>
                </c:pt>
                <c:pt idx="7996">
                  <c:v>195</c:v>
                </c:pt>
                <c:pt idx="7997">
                  <c:v>195</c:v>
                </c:pt>
                <c:pt idx="7998">
                  <c:v>195</c:v>
                </c:pt>
                <c:pt idx="7999">
                  <c:v>195</c:v>
                </c:pt>
                <c:pt idx="8000">
                  <c:v>195</c:v>
                </c:pt>
                <c:pt idx="8001">
                  <c:v>195</c:v>
                </c:pt>
                <c:pt idx="8002">
                  <c:v>195</c:v>
                </c:pt>
                <c:pt idx="8003">
                  <c:v>195</c:v>
                </c:pt>
                <c:pt idx="8004">
                  <c:v>195</c:v>
                </c:pt>
                <c:pt idx="8005">
                  <c:v>195</c:v>
                </c:pt>
                <c:pt idx="8006">
                  <c:v>195</c:v>
                </c:pt>
                <c:pt idx="8007">
                  <c:v>195</c:v>
                </c:pt>
                <c:pt idx="8008">
                  <c:v>195</c:v>
                </c:pt>
                <c:pt idx="8009">
                  <c:v>195</c:v>
                </c:pt>
                <c:pt idx="8010">
                  <c:v>195</c:v>
                </c:pt>
                <c:pt idx="8011">
                  <c:v>195</c:v>
                </c:pt>
                <c:pt idx="8012">
                  <c:v>195</c:v>
                </c:pt>
                <c:pt idx="8013">
                  <c:v>195</c:v>
                </c:pt>
                <c:pt idx="8014">
                  <c:v>195</c:v>
                </c:pt>
                <c:pt idx="8015">
                  <c:v>195</c:v>
                </c:pt>
                <c:pt idx="8016">
                  <c:v>195</c:v>
                </c:pt>
                <c:pt idx="8017">
                  <c:v>195</c:v>
                </c:pt>
                <c:pt idx="8018">
                  <c:v>195</c:v>
                </c:pt>
                <c:pt idx="8019">
                  <c:v>195</c:v>
                </c:pt>
                <c:pt idx="8020">
                  <c:v>195</c:v>
                </c:pt>
                <c:pt idx="8021">
                  <c:v>195</c:v>
                </c:pt>
                <c:pt idx="8022">
                  <c:v>195</c:v>
                </c:pt>
                <c:pt idx="8023">
                  <c:v>195</c:v>
                </c:pt>
                <c:pt idx="8024">
                  <c:v>195</c:v>
                </c:pt>
                <c:pt idx="8025">
                  <c:v>195</c:v>
                </c:pt>
                <c:pt idx="8026">
                  <c:v>195</c:v>
                </c:pt>
                <c:pt idx="8027">
                  <c:v>195</c:v>
                </c:pt>
                <c:pt idx="8028">
                  <c:v>195</c:v>
                </c:pt>
                <c:pt idx="8029">
                  <c:v>195</c:v>
                </c:pt>
                <c:pt idx="8030">
                  <c:v>195</c:v>
                </c:pt>
                <c:pt idx="8031">
                  <c:v>195</c:v>
                </c:pt>
                <c:pt idx="8032">
                  <c:v>195</c:v>
                </c:pt>
                <c:pt idx="8033">
                  <c:v>195</c:v>
                </c:pt>
                <c:pt idx="8034">
                  <c:v>195</c:v>
                </c:pt>
                <c:pt idx="8035">
                  <c:v>195</c:v>
                </c:pt>
                <c:pt idx="8036">
                  <c:v>195</c:v>
                </c:pt>
                <c:pt idx="8037">
                  <c:v>195</c:v>
                </c:pt>
                <c:pt idx="8038">
                  <c:v>195</c:v>
                </c:pt>
                <c:pt idx="8039">
                  <c:v>195</c:v>
                </c:pt>
                <c:pt idx="8040">
                  <c:v>195</c:v>
                </c:pt>
                <c:pt idx="8041">
                  <c:v>195</c:v>
                </c:pt>
                <c:pt idx="8042">
                  <c:v>195</c:v>
                </c:pt>
                <c:pt idx="8043">
                  <c:v>195</c:v>
                </c:pt>
                <c:pt idx="8044">
                  <c:v>195</c:v>
                </c:pt>
                <c:pt idx="8045">
                  <c:v>195</c:v>
                </c:pt>
                <c:pt idx="8046">
                  <c:v>195</c:v>
                </c:pt>
                <c:pt idx="8047">
                  <c:v>195</c:v>
                </c:pt>
                <c:pt idx="8048">
                  <c:v>195</c:v>
                </c:pt>
                <c:pt idx="8049">
                  <c:v>195</c:v>
                </c:pt>
                <c:pt idx="8050">
                  <c:v>195</c:v>
                </c:pt>
                <c:pt idx="8051">
                  <c:v>195</c:v>
                </c:pt>
                <c:pt idx="8052">
                  <c:v>195</c:v>
                </c:pt>
                <c:pt idx="8053">
                  <c:v>195</c:v>
                </c:pt>
                <c:pt idx="8054">
                  <c:v>195</c:v>
                </c:pt>
                <c:pt idx="8055">
                  <c:v>195</c:v>
                </c:pt>
                <c:pt idx="8056">
                  <c:v>195</c:v>
                </c:pt>
                <c:pt idx="8057">
                  <c:v>195</c:v>
                </c:pt>
                <c:pt idx="8058">
                  <c:v>195</c:v>
                </c:pt>
                <c:pt idx="8059">
                  <c:v>195</c:v>
                </c:pt>
                <c:pt idx="8060">
                  <c:v>195</c:v>
                </c:pt>
                <c:pt idx="8061">
                  <c:v>195</c:v>
                </c:pt>
                <c:pt idx="8062">
                  <c:v>195</c:v>
                </c:pt>
                <c:pt idx="8063">
                  <c:v>195</c:v>
                </c:pt>
                <c:pt idx="8064">
                  <c:v>195</c:v>
                </c:pt>
                <c:pt idx="8065">
                  <c:v>195</c:v>
                </c:pt>
                <c:pt idx="8066">
                  <c:v>195</c:v>
                </c:pt>
                <c:pt idx="8067">
                  <c:v>195</c:v>
                </c:pt>
                <c:pt idx="8068">
                  <c:v>195</c:v>
                </c:pt>
                <c:pt idx="8069">
                  <c:v>195</c:v>
                </c:pt>
                <c:pt idx="8070">
                  <c:v>195</c:v>
                </c:pt>
                <c:pt idx="8071">
                  <c:v>195</c:v>
                </c:pt>
                <c:pt idx="8072">
                  <c:v>195</c:v>
                </c:pt>
                <c:pt idx="8073">
                  <c:v>195</c:v>
                </c:pt>
                <c:pt idx="8074">
                  <c:v>195</c:v>
                </c:pt>
                <c:pt idx="8075">
                  <c:v>195</c:v>
                </c:pt>
                <c:pt idx="8076">
                  <c:v>195</c:v>
                </c:pt>
                <c:pt idx="8077">
                  <c:v>195</c:v>
                </c:pt>
                <c:pt idx="8078">
                  <c:v>195</c:v>
                </c:pt>
                <c:pt idx="8079">
                  <c:v>195</c:v>
                </c:pt>
                <c:pt idx="8080">
                  <c:v>195</c:v>
                </c:pt>
                <c:pt idx="8081">
                  <c:v>195</c:v>
                </c:pt>
                <c:pt idx="8082">
                  <c:v>195</c:v>
                </c:pt>
                <c:pt idx="8083">
                  <c:v>195</c:v>
                </c:pt>
                <c:pt idx="8084">
                  <c:v>195</c:v>
                </c:pt>
                <c:pt idx="8085">
                  <c:v>196</c:v>
                </c:pt>
                <c:pt idx="8086">
                  <c:v>196</c:v>
                </c:pt>
                <c:pt idx="8087">
                  <c:v>197</c:v>
                </c:pt>
                <c:pt idx="8088">
                  <c:v>197</c:v>
                </c:pt>
                <c:pt idx="8089">
                  <c:v>197</c:v>
                </c:pt>
                <c:pt idx="8090">
                  <c:v>197</c:v>
                </c:pt>
                <c:pt idx="8091">
                  <c:v>197</c:v>
                </c:pt>
                <c:pt idx="8092">
                  <c:v>197</c:v>
                </c:pt>
                <c:pt idx="8093">
                  <c:v>198</c:v>
                </c:pt>
                <c:pt idx="8094">
                  <c:v>199</c:v>
                </c:pt>
                <c:pt idx="8095">
                  <c:v>199</c:v>
                </c:pt>
                <c:pt idx="8096">
                  <c:v>199</c:v>
                </c:pt>
                <c:pt idx="8097">
                  <c:v>199</c:v>
                </c:pt>
                <c:pt idx="8098">
                  <c:v>199</c:v>
                </c:pt>
                <c:pt idx="8099">
                  <c:v>199</c:v>
                </c:pt>
                <c:pt idx="8100">
                  <c:v>199</c:v>
                </c:pt>
                <c:pt idx="8101">
                  <c:v>199</c:v>
                </c:pt>
                <c:pt idx="8102">
                  <c:v>200</c:v>
                </c:pt>
                <c:pt idx="8103">
                  <c:v>200</c:v>
                </c:pt>
                <c:pt idx="8104">
                  <c:v>200</c:v>
                </c:pt>
                <c:pt idx="8105">
                  <c:v>200</c:v>
                </c:pt>
                <c:pt idx="8106">
                  <c:v>200</c:v>
                </c:pt>
                <c:pt idx="8107">
                  <c:v>200</c:v>
                </c:pt>
                <c:pt idx="8108">
                  <c:v>200</c:v>
                </c:pt>
                <c:pt idx="8109">
                  <c:v>200</c:v>
                </c:pt>
                <c:pt idx="8110">
                  <c:v>201</c:v>
                </c:pt>
                <c:pt idx="8111">
                  <c:v>201</c:v>
                </c:pt>
                <c:pt idx="8112">
                  <c:v>201</c:v>
                </c:pt>
                <c:pt idx="8113">
                  <c:v>201</c:v>
                </c:pt>
                <c:pt idx="8114">
                  <c:v>201</c:v>
                </c:pt>
                <c:pt idx="8115">
                  <c:v>201</c:v>
                </c:pt>
                <c:pt idx="8116">
                  <c:v>201</c:v>
                </c:pt>
                <c:pt idx="8117">
                  <c:v>201</c:v>
                </c:pt>
                <c:pt idx="8118">
                  <c:v>201</c:v>
                </c:pt>
                <c:pt idx="8119">
                  <c:v>201</c:v>
                </c:pt>
                <c:pt idx="8120">
                  <c:v>201</c:v>
                </c:pt>
                <c:pt idx="8121">
                  <c:v>201</c:v>
                </c:pt>
                <c:pt idx="8122">
                  <c:v>201</c:v>
                </c:pt>
                <c:pt idx="8123">
                  <c:v>201</c:v>
                </c:pt>
                <c:pt idx="8124">
                  <c:v>201</c:v>
                </c:pt>
                <c:pt idx="8125">
                  <c:v>201</c:v>
                </c:pt>
                <c:pt idx="8126">
                  <c:v>201</c:v>
                </c:pt>
                <c:pt idx="8127">
                  <c:v>201</c:v>
                </c:pt>
                <c:pt idx="8128">
                  <c:v>201</c:v>
                </c:pt>
                <c:pt idx="8129">
                  <c:v>201</c:v>
                </c:pt>
                <c:pt idx="8130">
                  <c:v>201</c:v>
                </c:pt>
                <c:pt idx="8131">
                  <c:v>201</c:v>
                </c:pt>
                <c:pt idx="8132">
                  <c:v>201</c:v>
                </c:pt>
                <c:pt idx="8133">
                  <c:v>201</c:v>
                </c:pt>
                <c:pt idx="8134">
                  <c:v>201</c:v>
                </c:pt>
                <c:pt idx="8135">
                  <c:v>201</c:v>
                </c:pt>
                <c:pt idx="8136">
                  <c:v>201</c:v>
                </c:pt>
                <c:pt idx="8137">
                  <c:v>201</c:v>
                </c:pt>
                <c:pt idx="8138">
                  <c:v>201</c:v>
                </c:pt>
                <c:pt idx="8139">
                  <c:v>201</c:v>
                </c:pt>
                <c:pt idx="8140">
                  <c:v>201</c:v>
                </c:pt>
                <c:pt idx="8141">
                  <c:v>201</c:v>
                </c:pt>
                <c:pt idx="8142">
                  <c:v>201</c:v>
                </c:pt>
                <c:pt idx="8143">
                  <c:v>201</c:v>
                </c:pt>
                <c:pt idx="8144">
                  <c:v>201</c:v>
                </c:pt>
                <c:pt idx="8145">
                  <c:v>201</c:v>
                </c:pt>
                <c:pt idx="8146">
                  <c:v>201</c:v>
                </c:pt>
                <c:pt idx="8147">
                  <c:v>201</c:v>
                </c:pt>
                <c:pt idx="8148">
                  <c:v>201</c:v>
                </c:pt>
                <c:pt idx="8149">
                  <c:v>201</c:v>
                </c:pt>
                <c:pt idx="8150">
                  <c:v>201</c:v>
                </c:pt>
                <c:pt idx="8151">
                  <c:v>201</c:v>
                </c:pt>
                <c:pt idx="8152">
                  <c:v>201</c:v>
                </c:pt>
                <c:pt idx="8153">
                  <c:v>201</c:v>
                </c:pt>
                <c:pt idx="8154">
                  <c:v>201</c:v>
                </c:pt>
                <c:pt idx="8155">
                  <c:v>201</c:v>
                </c:pt>
                <c:pt idx="8156">
                  <c:v>201</c:v>
                </c:pt>
                <c:pt idx="8157">
                  <c:v>201</c:v>
                </c:pt>
                <c:pt idx="8158">
                  <c:v>201</c:v>
                </c:pt>
                <c:pt idx="8159">
                  <c:v>201</c:v>
                </c:pt>
                <c:pt idx="8160">
                  <c:v>201</c:v>
                </c:pt>
                <c:pt idx="8161">
                  <c:v>201</c:v>
                </c:pt>
                <c:pt idx="8162">
                  <c:v>201</c:v>
                </c:pt>
                <c:pt idx="8163">
                  <c:v>201</c:v>
                </c:pt>
                <c:pt idx="8164">
                  <c:v>201</c:v>
                </c:pt>
                <c:pt idx="8165">
                  <c:v>201</c:v>
                </c:pt>
                <c:pt idx="8166">
                  <c:v>201</c:v>
                </c:pt>
                <c:pt idx="8167">
                  <c:v>201</c:v>
                </c:pt>
                <c:pt idx="8168">
                  <c:v>201</c:v>
                </c:pt>
                <c:pt idx="8169">
                  <c:v>201</c:v>
                </c:pt>
                <c:pt idx="8170">
                  <c:v>201</c:v>
                </c:pt>
                <c:pt idx="8171">
                  <c:v>201</c:v>
                </c:pt>
                <c:pt idx="8172">
                  <c:v>201</c:v>
                </c:pt>
                <c:pt idx="8173">
                  <c:v>201</c:v>
                </c:pt>
                <c:pt idx="8174">
                  <c:v>201</c:v>
                </c:pt>
                <c:pt idx="8175">
                  <c:v>201</c:v>
                </c:pt>
                <c:pt idx="8176">
                  <c:v>201</c:v>
                </c:pt>
                <c:pt idx="8177">
                  <c:v>201</c:v>
                </c:pt>
                <c:pt idx="8178">
                  <c:v>201</c:v>
                </c:pt>
                <c:pt idx="8179">
                  <c:v>201</c:v>
                </c:pt>
                <c:pt idx="8180">
                  <c:v>201</c:v>
                </c:pt>
                <c:pt idx="8181">
                  <c:v>201</c:v>
                </c:pt>
                <c:pt idx="8182">
                  <c:v>201</c:v>
                </c:pt>
                <c:pt idx="8183">
                  <c:v>201</c:v>
                </c:pt>
                <c:pt idx="8184">
                  <c:v>201</c:v>
                </c:pt>
                <c:pt idx="8185">
                  <c:v>201</c:v>
                </c:pt>
                <c:pt idx="8186">
                  <c:v>201</c:v>
                </c:pt>
                <c:pt idx="8187">
                  <c:v>201</c:v>
                </c:pt>
                <c:pt idx="8188">
                  <c:v>201</c:v>
                </c:pt>
                <c:pt idx="8189">
                  <c:v>201</c:v>
                </c:pt>
                <c:pt idx="8190">
                  <c:v>201</c:v>
                </c:pt>
                <c:pt idx="8191">
                  <c:v>201</c:v>
                </c:pt>
                <c:pt idx="8192">
                  <c:v>201</c:v>
                </c:pt>
                <c:pt idx="8193">
                  <c:v>201</c:v>
                </c:pt>
                <c:pt idx="8194">
                  <c:v>201</c:v>
                </c:pt>
                <c:pt idx="8195">
                  <c:v>201</c:v>
                </c:pt>
                <c:pt idx="8196">
                  <c:v>201</c:v>
                </c:pt>
                <c:pt idx="8197">
                  <c:v>201</c:v>
                </c:pt>
                <c:pt idx="8198">
                  <c:v>201</c:v>
                </c:pt>
                <c:pt idx="8199">
                  <c:v>201</c:v>
                </c:pt>
                <c:pt idx="8200">
                  <c:v>201</c:v>
                </c:pt>
                <c:pt idx="8201">
                  <c:v>201</c:v>
                </c:pt>
                <c:pt idx="8202">
                  <c:v>201</c:v>
                </c:pt>
                <c:pt idx="8203">
                  <c:v>201</c:v>
                </c:pt>
                <c:pt idx="8204">
                  <c:v>201</c:v>
                </c:pt>
                <c:pt idx="8205">
                  <c:v>201</c:v>
                </c:pt>
                <c:pt idx="8206">
                  <c:v>201</c:v>
                </c:pt>
                <c:pt idx="8207">
                  <c:v>201</c:v>
                </c:pt>
                <c:pt idx="8208">
                  <c:v>201</c:v>
                </c:pt>
                <c:pt idx="8209">
                  <c:v>201</c:v>
                </c:pt>
                <c:pt idx="8210">
                  <c:v>201</c:v>
                </c:pt>
                <c:pt idx="8211">
                  <c:v>201</c:v>
                </c:pt>
                <c:pt idx="8212">
                  <c:v>201</c:v>
                </c:pt>
                <c:pt idx="8213">
                  <c:v>201</c:v>
                </c:pt>
                <c:pt idx="8214">
                  <c:v>201</c:v>
                </c:pt>
                <c:pt idx="8215">
                  <c:v>201</c:v>
                </c:pt>
                <c:pt idx="8216">
                  <c:v>201</c:v>
                </c:pt>
                <c:pt idx="8217">
                  <c:v>201</c:v>
                </c:pt>
                <c:pt idx="8218">
                  <c:v>201</c:v>
                </c:pt>
                <c:pt idx="8219">
                  <c:v>201</c:v>
                </c:pt>
                <c:pt idx="8220">
                  <c:v>201</c:v>
                </c:pt>
                <c:pt idx="8221">
                  <c:v>201</c:v>
                </c:pt>
                <c:pt idx="8222">
                  <c:v>201</c:v>
                </c:pt>
                <c:pt idx="8223">
                  <c:v>201</c:v>
                </c:pt>
                <c:pt idx="8224">
                  <c:v>201</c:v>
                </c:pt>
                <c:pt idx="8225">
                  <c:v>201</c:v>
                </c:pt>
                <c:pt idx="8226">
                  <c:v>201</c:v>
                </c:pt>
                <c:pt idx="8227">
                  <c:v>201</c:v>
                </c:pt>
                <c:pt idx="8228">
                  <c:v>201</c:v>
                </c:pt>
                <c:pt idx="8229">
                  <c:v>201</c:v>
                </c:pt>
                <c:pt idx="8230">
                  <c:v>201</c:v>
                </c:pt>
                <c:pt idx="8231">
                  <c:v>201</c:v>
                </c:pt>
                <c:pt idx="8232">
                  <c:v>201</c:v>
                </c:pt>
                <c:pt idx="8233">
                  <c:v>201</c:v>
                </c:pt>
                <c:pt idx="8234">
                  <c:v>201</c:v>
                </c:pt>
                <c:pt idx="8235">
                  <c:v>201</c:v>
                </c:pt>
                <c:pt idx="8236">
                  <c:v>201</c:v>
                </c:pt>
                <c:pt idx="8237">
                  <c:v>201</c:v>
                </c:pt>
                <c:pt idx="8238">
                  <c:v>201</c:v>
                </c:pt>
                <c:pt idx="8239">
                  <c:v>201</c:v>
                </c:pt>
                <c:pt idx="8240">
                  <c:v>201</c:v>
                </c:pt>
                <c:pt idx="8241">
                  <c:v>201</c:v>
                </c:pt>
                <c:pt idx="8242">
                  <c:v>201</c:v>
                </c:pt>
                <c:pt idx="8243">
                  <c:v>201</c:v>
                </c:pt>
                <c:pt idx="8244">
                  <c:v>201</c:v>
                </c:pt>
                <c:pt idx="8245">
                  <c:v>201</c:v>
                </c:pt>
                <c:pt idx="8246">
                  <c:v>201</c:v>
                </c:pt>
                <c:pt idx="8247">
                  <c:v>201</c:v>
                </c:pt>
                <c:pt idx="8248">
                  <c:v>201</c:v>
                </c:pt>
                <c:pt idx="8249">
                  <c:v>201</c:v>
                </c:pt>
                <c:pt idx="8250">
                  <c:v>201</c:v>
                </c:pt>
                <c:pt idx="8251">
                  <c:v>201</c:v>
                </c:pt>
                <c:pt idx="8252">
                  <c:v>201</c:v>
                </c:pt>
                <c:pt idx="8253">
                  <c:v>201</c:v>
                </c:pt>
                <c:pt idx="8254">
                  <c:v>201</c:v>
                </c:pt>
                <c:pt idx="8255">
                  <c:v>201</c:v>
                </c:pt>
                <c:pt idx="8256">
                  <c:v>201</c:v>
                </c:pt>
                <c:pt idx="8257">
                  <c:v>201</c:v>
                </c:pt>
                <c:pt idx="8258">
                  <c:v>201</c:v>
                </c:pt>
                <c:pt idx="8259">
                  <c:v>201</c:v>
                </c:pt>
                <c:pt idx="8260">
                  <c:v>201</c:v>
                </c:pt>
                <c:pt idx="8261">
                  <c:v>201</c:v>
                </c:pt>
                <c:pt idx="8262">
                  <c:v>201</c:v>
                </c:pt>
                <c:pt idx="8263">
                  <c:v>201</c:v>
                </c:pt>
                <c:pt idx="8264">
                  <c:v>201</c:v>
                </c:pt>
                <c:pt idx="8265">
                  <c:v>201</c:v>
                </c:pt>
                <c:pt idx="8266">
                  <c:v>202</c:v>
                </c:pt>
                <c:pt idx="8267">
                  <c:v>203</c:v>
                </c:pt>
                <c:pt idx="8268">
                  <c:v>203</c:v>
                </c:pt>
                <c:pt idx="8269">
                  <c:v>203</c:v>
                </c:pt>
                <c:pt idx="8270">
                  <c:v>203</c:v>
                </c:pt>
                <c:pt idx="8271">
                  <c:v>203</c:v>
                </c:pt>
                <c:pt idx="8272">
                  <c:v>203</c:v>
                </c:pt>
                <c:pt idx="8273">
                  <c:v>203</c:v>
                </c:pt>
                <c:pt idx="8274">
                  <c:v>203</c:v>
                </c:pt>
                <c:pt idx="8275">
                  <c:v>203</c:v>
                </c:pt>
                <c:pt idx="8276">
                  <c:v>203</c:v>
                </c:pt>
                <c:pt idx="8277">
                  <c:v>203</c:v>
                </c:pt>
                <c:pt idx="8278">
                  <c:v>203</c:v>
                </c:pt>
                <c:pt idx="8279">
                  <c:v>203</c:v>
                </c:pt>
                <c:pt idx="8280">
                  <c:v>203</c:v>
                </c:pt>
                <c:pt idx="8281">
                  <c:v>203</c:v>
                </c:pt>
                <c:pt idx="8282">
                  <c:v>203</c:v>
                </c:pt>
                <c:pt idx="8283">
                  <c:v>203</c:v>
                </c:pt>
                <c:pt idx="8284">
                  <c:v>203</c:v>
                </c:pt>
                <c:pt idx="8285">
                  <c:v>203</c:v>
                </c:pt>
                <c:pt idx="8286">
                  <c:v>203</c:v>
                </c:pt>
                <c:pt idx="8287">
                  <c:v>203</c:v>
                </c:pt>
                <c:pt idx="8288">
                  <c:v>203</c:v>
                </c:pt>
                <c:pt idx="8289">
                  <c:v>203</c:v>
                </c:pt>
                <c:pt idx="8290">
                  <c:v>203</c:v>
                </c:pt>
                <c:pt idx="8291">
                  <c:v>203</c:v>
                </c:pt>
                <c:pt idx="8292">
                  <c:v>203</c:v>
                </c:pt>
                <c:pt idx="8293">
                  <c:v>203</c:v>
                </c:pt>
                <c:pt idx="8294">
                  <c:v>203</c:v>
                </c:pt>
                <c:pt idx="8295">
                  <c:v>203</c:v>
                </c:pt>
                <c:pt idx="8296">
                  <c:v>203</c:v>
                </c:pt>
                <c:pt idx="8297">
                  <c:v>203</c:v>
                </c:pt>
                <c:pt idx="8298">
                  <c:v>203</c:v>
                </c:pt>
                <c:pt idx="8299">
                  <c:v>203</c:v>
                </c:pt>
                <c:pt idx="8300">
                  <c:v>203</c:v>
                </c:pt>
                <c:pt idx="8301">
                  <c:v>203</c:v>
                </c:pt>
                <c:pt idx="8302">
                  <c:v>203</c:v>
                </c:pt>
                <c:pt idx="8303">
                  <c:v>203</c:v>
                </c:pt>
                <c:pt idx="8304">
                  <c:v>203</c:v>
                </c:pt>
                <c:pt idx="8305">
                  <c:v>203</c:v>
                </c:pt>
                <c:pt idx="8306">
                  <c:v>203</c:v>
                </c:pt>
                <c:pt idx="8307">
                  <c:v>203</c:v>
                </c:pt>
                <c:pt idx="8308">
                  <c:v>203</c:v>
                </c:pt>
                <c:pt idx="8309">
                  <c:v>203</c:v>
                </c:pt>
                <c:pt idx="8310">
                  <c:v>203</c:v>
                </c:pt>
                <c:pt idx="8311">
                  <c:v>203</c:v>
                </c:pt>
                <c:pt idx="8312">
                  <c:v>203</c:v>
                </c:pt>
                <c:pt idx="8313">
                  <c:v>203</c:v>
                </c:pt>
                <c:pt idx="8314">
                  <c:v>203</c:v>
                </c:pt>
                <c:pt idx="8315">
                  <c:v>203</c:v>
                </c:pt>
                <c:pt idx="8316">
                  <c:v>203</c:v>
                </c:pt>
                <c:pt idx="8317">
                  <c:v>203</c:v>
                </c:pt>
                <c:pt idx="8318">
                  <c:v>203</c:v>
                </c:pt>
                <c:pt idx="8319">
                  <c:v>203</c:v>
                </c:pt>
                <c:pt idx="8320">
                  <c:v>203</c:v>
                </c:pt>
                <c:pt idx="8321">
                  <c:v>203</c:v>
                </c:pt>
                <c:pt idx="8322">
                  <c:v>203</c:v>
                </c:pt>
                <c:pt idx="8323">
                  <c:v>203</c:v>
                </c:pt>
                <c:pt idx="8324">
                  <c:v>203</c:v>
                </c:pt>
                <c:pt idx="8325">
                  <c:v>203</c:v>
                </c:pt>
                <c:pt idx="8326">
                  <c:v>203</c:v>
                </c:pt>
                <c:pt idx="8327">
                  <c:v>203</c:v>
                </c:pt>
                <c:pt idx="8328">
                  <c:v>203</c:v>
                </c:pt>
                <c:pt idx="8329">
                  <c:v>203</c:v>
                </c:pt>
                <c:pt idx="8330">
                  <c:v>203</c:v>
                </c:pt>
                <c:pt idx="8331">
                  <c:v>203</c:v>
                </c:pt>
                <c:pt idx="8332">
                  <c:v>203</c:v>
                </c:pt>
                <c:pt idx="8333">
                  <c:v>203</c:v>
                </c:pt>
                <c:pt idx="8334">
                  <c:v>203</c:v>
                </c:pt>
                <c:pt idx="8335">
                  <c:v>203</c:v>
                </c:pt>
                <c:pt idx="8336">
                  <c:v>203</c:v>
                </c:pt>
                <c:pt idx="8337">
                  <c:v>203</c:v>
                </c:pt>
                <c:pt idx="8338">
                  <c:v>204</c:v>
                </c:pt>
                <c:pt idx="8339">
                  <c:v>204</c:v>
                </c:pt>
                <c:pt idx="8340">
                  <c:v>204</c:v>
                </c:pt>
                <c:pt idx="8341">
                  <c:v>204</c:v>
                </c:pt>
                <c:pt idx="8342">
                  <c:v>204</c:v>
                </c:pt>
                <c:pt idx="8343">
                  <c:v>204</c:v>
                </c:pt>
                <c:pt idx="8344">
                  <c:v>204</c:v>
                </c:pt>
                <c:pt idx="8345">
                  <c:v>204</c:v>
                </c:pt>
                <c:pt idx="8346">
                  <c:v>204</c:v>
                </c:pt>
                <c:pt idx="8347">
                  <c:v>204</c:v>
                </c:pt>
                <c:pt idx="8348">
                  <c:v>204</c:v>
                </c:pt>
                <c:pt idx="8349">
                  <c:v>204</c:v>
                </c:pt>
                <c:pt idx="8350">
                  <c:v>204</c:v>
                </c:pt>
                <c:pt idx="8351">
                  <c:v>204</c:v>
                </c:pt>
                <c:pt idx="8352">
                  <c:v>204</c:v>
                </c:pt>
                <c:pt idx="8353">
                  <c:v>204</c:v>
                </c:pt>
                <c:pt idx="8354">
                  <c:v>204</c:v>
                </c:pt>
                <c:pt idx="8355">
                  <c:v>204</c:v>
                </c:pt>
                <c:pt idx="8356">
                  <c:v>204</c:v>
                </c:pt>
                <c:pt idx="8357">
                  <c:v>204</c:v>
                </c:pt>
                <c:pt idx="8358">
                  <c:v>204</c:v>
                </c:pt>
                <c:pt idx="8359">
                  <c:v>204</c:v>
                </c:pt>
                <c:pt idx="8360">
                  <c:v>204</c:v>
                </c:pt>
                <c:pt idx="8361">
                  <c:v>204</c:v>
                </c:pt>
                <c:pt idx="8362">
                  <c:v>204</c:v>
                </c:pt>
                <c:pt idx="8363">
                  <c:v>204</c:v>
                </c:pt>
                <c:pt idx="8364">
                  <c:v>204</c:v>
                </c:pt>
                <c:pt idx="8365">
                  <c:v>204</c:v>
                </c:pt>
                <c:pt idx="8366">
                  <c:v>204</c:v>
                </c:pt>
                <c:pt idx="8367">
                  <c:v>204</c:v>
                </c:pt>
                <c:pt idx="8368">
                  <c:v>205</c:v>
                </c:pt>
                <c:pt idx="8369">
                  <c:v>205</c:v>
                </c:pt>
                <c:pt idx="8370">
                  <c:v>205</c:v>
                </c:pt>
                <c:pt idx="8371">
                  <c:v>205</c:v>
                </c:pt>
                <c:pt idx="8372">
                  <c:v>205</c:v>
                </c:pt>
                <c:pt idx="8373">
                  <c:v>205</c:v>
                </c:pt>
                <c:pt idx="8374">
                  <c:v>205</c:v>
                </c:pt>
                <c:pt idx="8375">
                  <c:v>205</c:v>
                </c:pt>
                <c:pt idx="8376">
                  <c:v>205</c:v>
                </c:pt>
                <c:pt idx="8377">
                  <c:v>205</c:v>
                </c:pt>
                <c:pt idx="8378">
                  <c:v>205</c:v>
                </c:pt>
                <c:pt idx="8379">
                  <c:v>205</c:v>
                </c:pt>
                <c:pt idx="8380">
                  <c:v>205</c:v>
                </c:pt>
                <c:pt idx="8381">
                  <c:v>205</c:v>
                </c:pt>
                <c:pt idx="8382">
                  <c:v>205</c:v>
                </c:pt>
                <c:pt idx="8383">
                  <c:v>205</c:v>
                </c:pt>
                <c:pt idx="8384">
                  <c:v>205</c:v>
                </c:pt>
                <c:pt idx="8385">
                  <c:v>205</c:v>
                </c:pt>
                <c:pt idx="8386">
                  <c:v>205</c:v>
                </c:pt>
                <c:pt idx="8387">
                  <c:v>205</c:v>
                </c:pt>
                <c:pt idx="8388">
                  <c:v>205</c:v>
                </c:pt>
                <c:pt idx="8389">
                  <c:v>205</c:v>
                </c:pt>
                <c:pt idx="8390">
                  <c:v>205</c:v>
                </c:pt>
                <c:pt idx="8391">
                  <c:v>205</c:v>
                </c:pt>
                <c:pt idx="8392">
                  <c:v>205</c:v>
                </c:pt>
                <c:pt idx="8393">
                  <c:v>205</c:v>
                </c:pt>
                <c:pt idx="8394">
                  <c:v>205</c:v>
                </c:pt>
                <c:pt idx="8395">
                  <c:v>206</c:v>
                </c:pt>
                <c:pt idx="8396">
                  <c:v>206</c:v>
                </c:pt>
                <c:pt idx="8397">
                  <c:v>206</c:v>
                </c:pt>
                <c:pt idx="8398">
                  <c:v>207</c:v>
                </c:pt>
                <c:pt idx="8399">
                  <c:v>207</c:v>
                </c:pt>
                <c:pt idx="8400">
                  <c:v>207</c:v>
                </c:pt>
                <c:pt idx="8401">
                  <c:v>207</c:v>
                </c:pt>
                <c:pt idx="8402">
                  <c:v>207</c:v>
                </c:pt>
                <c:pt idx="8403">
                  <c:v>208</c:v>
                </c:pt>
                <c:pt idx="8404">
                  <c:v>208</c:v>
                </c:pt>
                <c:pt idx="8405">
                  <c:v>208</c:v>
                </c:pt>
                <c:pt idx="8406">
                  <c:v>208</c:v>
                </c:pt>
                <c:pt idx="8407">
                  <c:v>208</c:v>
                </c:pt>
                <c:pt idx="8408">
                  <c:v>208</c:v>
                </c:pt>
                <c:pt idx="8409">
                  <c:v>208</c:v>
                </c:pt>
                <c:pt idx="8410">
                  <c:v>208</c:v>
                </c:pt>
                <c:pt idx="8411">
                  <c:v>208</c:v>
                </c:pt>
                <c:pt idx="8412">
                  <c:v>208</c:v>
                </c:pt>
                <c:pt idx="8413">
                  <c:v>208</c:v>
                </c:pt>
                <c:pt idx="8414">
                  <c:v>208</c:v>
                </c:pt>
                <c:pt idx="8415">
                  <c:v>208</c:v>
                </c:pt>
                <c:pt idx="8416">
                  <c:v>208</c:v>
                </c:pt>
                <c:pt idx="8417">
                  <c:v>208</c:v>
                </c:pt>
                <c:pt idx="8418">
                  <c:v>208</c:v>
                </c:pt>
                <c:pt idx="8419">
                  <c:v>208</c:v>
                </c:pt>
                <c:pt idx="8420">
                  <c:v>208</c:v>
                </c:pt>
                <c:pt idx="8421">
                  <c:v>208</c:v>
                </c:pt>
                <c:pt idx="8422">
                  <c:v>208</c:v>
                </c:pt>
                <c:pt idx="8423">
                  <c:v>208</c:v>
                </c:pt>
                <c:pt idx="8424">
                  <c:v>208</c:v>
                </c:pt>
                <c:pt idx="8425">
                  <c:v>208</c:v>
                </c:pt>
                <c:pt idx="8426">
                  <c:v>208</c:v>
                </c:pt>
                <c:pt idx="8427">
                  <c:v>208</c:v>
                </c:pt>
                <c:pt idx="8428">
                  <c:v>208</c:v>
                </c:pt>
                <c:pt idx="8429">
                  <c:v>208</c:v>
                </c:pt>
                <c:pt idx="8430">
                  <c:v>208</c:v>
                </c:pt>
                <c:pt idx="8431">
                  <c:v>208</c:v>
                </c:pt>
                <c:pt idx="8432">
                  <c:v>208</c:v>
                </c:pt>
                <c:pt idx="8433">
                  <c:v>208</c:v>
                </c:pt>
                <c:pt idx="8434">
                  <c:v>208</c:v>
                </c:pt>
                <c:pt idx="8435">
                  <c:v>208</c:v>
                </c:pt>
                <c:pt idx="8436">
                  <c:v>208</c:v>
                </c:pt>
                <c:pt idx="8437">
                  <c:v>208</c:v>
                </c:pt>
                <c:pt idx="8438">
                  <c:v>208</c:v>
                </c:pt>
                <c:pt idx="8439">
                  <c:v>208</c:v>
                </c:pt>
                <c:pt idx="8440">
                  <c:v>208</c:v>
                </c:pt>
                <c:pt idx="8441">
                  <c:v>208</c:v>
                </c:pt>
                <c:pt idx="8442">
                  <c:v>208</c:v>
                </c:pt>
                <c:pt idx="8443">
                  <c:v>208</c:v>
                </c:pt>
                <c:pt idx="8444">
                  <c:v>208</c:v>
                </c:pt>
                <c:pt idx="8445">
                  <c:v>208</c:v>
                </c:pt>
                <c:pt idx="8446">
                  <c:v>208</c:v>
                </c:pt>
                <c:pt idx="8447">
                  <c:v>208</c:v>
                </c:pt>
                <c:pt idx="8448">
                  <c:v>208</c:v>
                </c:pt>
                <c:pt idx="8449">
                  <c:v>208</c:v>
                </c:pt>
                <c:pt idx="8450">
                  <c:v>208</c:v>
                </c:pt>
                <c:pt idx="8451">
                  <c:v>208</c:v>
                </c:pt>
                <c:pt idx="8452">
                  <c:v>208</c:v>
                </c:pt>
                <c:pt idx="8453">
                  <c:v>208</c:v>
                </c:pt>
                <c:pt idx="8454">
                  <c:v>208</c:v>
                </c:pt>
                <c:pt idx="8455">
                  <c:v>208</c:v>
                </c:pt>
                <c:pt idx="8456">
                  <c:v>208</c:v>
                </c:pt>
                <c:pt idx="8457">
                  <c:v>208</c:v>
                </c:pt>
                <c:pt idx="8458">
                  <c:v>208</c:v>
                </c:pt>
                <c:pt idx="8459">
                  <c:v>208</c:v>
                </c:pt>
                <c:pt idx="8460">
                  <c:v>208</c:v>
                </c:pt>
                <c:pt idx="8461">
                  <c:v>208</c:v>
                </c:pt>
                <c:pt idx="8462">
                  <c:v>208</c:v>
                </c:pt>
                <c:pt idx="8463">
                  <c:v>208</c:v>
                </c:pt>
                <c:pt idx="8464">
                  <c:v>208</c:v>
                </c:pt>
                <c:pt idx="8465">
                  <c:v>208</c:v>
                </c:pt>
                <c:pt idx="8466">
                  <c:v>208</c:v>
                </c:pt>
                <c:pt idx="8467">
                  <c:v>208</c:v>
                </c:pt>
                <c:pt idx="8468">
                  <c:v>208</c:v>
                </c:pt>
                <c:pt idx="8469">
                  <c:v>208</c:v>
                </c:pt>
                <c:pt idx="8470">
                  <c:v>208</c:v>
                </c:pt>
                <c:pt idx="8471">
                  <c:v>208</c:v>
                </c:pt>
                <c:pt idx="8472">
                  <c:v>208</c:v>
                </c:pt>
                <c:pt idx="8473">
                  <c:v>208</c:v>
                </c:pt>
                <c:pt idx="8474">
                  <c:v>208</c:v>
                </c:pt>
                <c:pt idx="8475">
                  <c:v>208</c:v>
                </c:pt>
                <c:pt idx="8476">
                  <c:v>208</c:v>
                </c:pt>
                <c:pt idx="8477">
                  <c:v>208</c:v>
                </c:pt>
                <c:pt idx="8478">
                  <c:v>208</c:v>
                </c:pt>
                <c:pt idx="8479">
                  <c:v>208</c:v>
                </c:pt>
                <c:pt idx="8480">
                  <c:v>208</c:v>
                </c:pt>
                <c:pt idx="8481">
                  <c:v>208</c:v>
                </c:pt>
                <c:pt idx="8482">
                  <c:v>208</c:v>
                </c:pt>
                <c:pt idx="8483">
                  <c:v>208</c:v>
                </c:pt>
                <c:pt idx="8484">
                  <c:v>208</c:v>
                </c:pt>
                <c:pt idx="8485">
                  <c:v>208</c:v>
                </c:pt>
                <c:pt idx="8486">
                  <c:v>208</c:v>
                </c:pt>
                <c:pt idx="8487">
                  <c:v>208</c:v>
                </c:pt>
                <c:pt idx="8488">
                  <c:v>208</c:v>
                </c:pt>
                <c:pt idx="8489">
                  <c:v>208</c:v>
                </c:pt>
                <c:pt idx="8490">
                  <c:v>208</c:v>
                </c:pt>
                <c:pt idx="8491">
                  <c:v>208</c:v>
                </c:pt>
                <c:pt idx="8492">
                  <c:v>208</c:v>
                </c:pt>
                <c:pt idx="8493">
                  <c:v>208</c:v>
                </c:pt>
                <c:pt idx="8494">
                  <c:v>208</c:v>
                </c:pt>
                <c:pt idx="8495">
                  <c:v>208</c:v>
                </c:pt>
                <c:pt idx="8496">
                  <c:v>208</c:v>
                </c:pt>
                <c:pt idx="8497">
                  <c:v>208</c:v>
                </c:pt>
                <c:pt idx="8498">
                  <c:v>208</c:v>
                </c:pt>
                <c:pt idx="8499">
                  <c:v>208</c:v>
                </c:pt>
                <c:pt idx="8500">
                  <c:v>208</c:v>
                </c:pt>
                <c:pt idx="8501">
                  <c:v>208</c:v>
                </c:pt>
                <c:pt idx="8502">
                  <c:v>208</c:v>
                </c:pt>
                <c:pt idx="8503">
                  <c:v>208</c:v>
                </c:pt>
                <c:pt idx="8504">
                  <c:v>208</c:v>
                </c:pt>
                <c:pt idx="8505">
                  <c:v>208</c:v>
                </c:pt>
                <c:pt idx="8506">
                  <c:v>208</c:v>
                </c:pt>
                <c:pt idx="8507">
                  <c:v>208</c:v>
                </c:pt>
                <c:pt idx="8508">
                  <c:v>208</c:v>
                </c:pt>
                <c:pt idx="8509">
                  <c:v>208</c:v>
                </c:pt>
                <c:pt idx="8510">
                  <c:v>208</c:v>
                </c:pt>
                <c:pt idx="8511">
                  <c:v>208</c:v>
                </c:pt>
                <c:pt idx="8512">
                  <c:v>208</c:v>
                </c:pt>
                <c:pt idx="8513">
                  <c:v>208</c:v>
                </c:pt>
                <c:pt idx="8514">
                  <c:v>208</c:v>
                </c:pt>
                <c:pt idx="8515">
                  <c:v>208</c:v>
                </c:pt>
                <c:pt idx="8516">
                  <c:v>208</c:v>
                </c:pt>
                <c:pt idx="8517">
                  <c:v>208</c:v>
                </c:pt>
                <c:pt idx="8518">
                  <c:v>208</c:v>
                </c:pt>
                <c:pt idx="8519">
                  <c:v>208</c:v>
                </c:pt>
                <c:pt idx="8520">
                  <c:v>208</c:v>
                </c:pt>
                <c:pt idx="8521">
                  <c:v>208</c:v>
                </c:pt>
                <c:pt idx="8522">
                  <c:v>208</c:v>
                </c:pt>
                <c:pt idx="8523">
                  <c:v>208</c:v>
                </c:pt>
                <c:pt idx="8524">
                  <c:v>208</c:v>
                </c:pt>
                <c:pt idx="8525">
                  <c:v>208</c:v>
                </c:pt>
                <c:pt idx="8526">
                  <c:v>208</c:v>
                </c:pt>
                <c:pt idx="8527">
                  <c:v>208</c:v>
                </c:pt>
                <c:pt idx="8528">
                  <c:v>208</c:v>
                </c:pt>
                <c:pt idx="8529">
                  <c:v>208</c:v>
                </c:pt>
                <c:pt idx="8530">
                  <c:v>209</c:v>
                </c:pt>
                <c:pt idx="8531">
                  <c:v>209</c:v>
                </c:pt>
                <c:pt idx="8532">
                  <c:v>209</c:v>
                </c:pt>
                <c:pt idx="8533">
                  <c:v>209</c:v>
                </c:pt>
                <c:pt idx="8534">
                  <c:v>209</c:v>
                </c:pt>
                <c:pt idx="8535">
                  <c:v>209</c:v>
                </c:pt>
                <c:pt idx="8536">
                  <c:v>209</c:v>
                </c:pt>
                <c:pt idx="8537">
                  <c:v>209</c:v>
                </c:pt>
                <c:pt idx="8538">
                  <c:v>209</c:v>
                </c:pt>
                <c:pt idx="8539">
                  <c:v>209</c:v>
                </c:pt>
                <c:pt idx="8540">
                  <c:v>209</c:v>
                </c:pt>
                <c:pt idx="8541">
                  <c:v>209</c:v>
                </c:pt>
                <c:pt idx="8542">
                  <c:v>209</c:v>
                </c:pt>
                <c:pt idx="8543">
                  <c:v>210</c:v>
                </c:pt>
                <c:pt idx="8544">
                  <c:v>210</c:v>
                </c:pt>
                <c:pt idx="8545">
                  <c:v>210</c:v>
                </c:pt>
                <c:pt idx="8546">
                  <c:v>210</c:v>
                </c:pt>
                <c:pt idx="8547">
                  <c:v>210</c:v>
                </c:pt>
                <c:pt idx="8548">
                  <c:v>210</c:v>
                </c:pt>
                <c:pt idx="8549">
                  <c:v>210</c:v>
                </c:pt>
                <c:pt idx="8550">
                  <c:v>210</c:v>
                </c:pt>
                <c:pt idx="8551">
                  <c:v>210</c:v>
                </c:pt>
                <c:pt idx="8552">
                  <c:v>210</c:v>
                </c:pt>
                <c:pt idx="8553">
                  <c:v>210</c:v>
                </c:pt>
                <c:pt idx="8554">
                  <c:v>210</c:v>
                </c:pt>
                <c:pt idx="8555">
                  <c:v>210</c:v>
                </c:pt>
                <c:pt idx="8556">
                  <c:v>210</c:v>
                </c:pt>
                <c:pt idx="8557">
                  <c:v>210</c:v>
                </c:pt>
                <c:pt idx="8558">
                  <c:v>210</c:v>
                </c:pt>
                <c:pt idx="8559">
                  <c:v>210</c:v>
                </c:pt>
                <c:pt idx="8560">
                  <c:v>210</c:v>
                </c:pt>
                <c:pt idx="8561">
                  <c:v>210</c:v>
                </c:pt>
                <c:pt idx="8562">
                  <c:v>210</c:v>
                </c:pt>
                <c:pt idx="8563">
                  <c:v>210</c:v>
                </c:pt>
                <c:pt idx="8564">
                  <c:v>210</c:v>
                </c:pt>
                <c:pt idx="8565">
                  <c:v>210</c:v>
                </c:pt>
                <c:pt idx="8566">
                  <c:v>210</c:v>
                </c:pt>
                <c:pt idx="8567">
                  <c:v>210</c:v>
                </c:pt>
                <c:pt idx="8568">
                  <c:v>210</c:v>
                </c:pt>
                <c:pt idx="8569">
                  <c:v>210</c:v>
                </c:pt>
                <c:pt idx="8570">
                  <c:v>210</c:v>
                </c:pt>
                <c:pt idx="8571">
                  <c:v>210</c:v>
                </c:pt>
                <c:pt idx="8572">
                  <c:v>210</c:v>
                </c:pt>
                <c:pt idx="8573">
                  <c:v>210</c:v>
                </c:pt>
                <c:pt idx="8574">
                  <c:v>210</c:v>
                </c:pt>
                <c:pt idx="8575">
                  <c:v>210</c:v>
                </c:pt>
                <c:pt idx="8576">
                  <c:v>210</c:v>
                </c:pt>
                <c:pt idx="8577">
                  <c:v>210</c:v>
                </c:pt>
                <c:pt idx="8578">
                  <c:v>210</c:v>
                </c:pt>
                <c:pt idx="8579">
                  <c:v>210</c:v>
                </c:pt>
                <c:pt idx="8580">
                  <c:v>210</c:v>
                </c:pt>
                <c:pt idx="8581">
                  <c:v>210</c:v>
                </c:pt>
                <c:pt idx="8582">
                  <c:v>210</c:v>
                </c:pt>
                <c:pt idx="8583">
                  <c:v>210</c:v>
                </c:pt>
                <c:pt idx="8584">
                  <c:v>210</c:v>
                </c:pt>
                <c:pt idx="8585">
                  <c:v>210</c:v>
                </c:pt>
                <c:pt idx="8586">
                  <c:v>210</c:v>
                </c:pt>
                <c:pt idx="8587">
                  <c:v>210</c:v>
                </c:pt>
                <c:pt idx="8588">
                  <c:v>210</c:v>
                </c:pt>
                <c:pt idx="8589">
                  <c:v>210</c:v>
                </c:pt>
                <c:pt idx="8590">
                  <c:v>210</c:v>
                </c:pt>
                <c:pt idx="8591">
                  <c:v>210</c:v>
                </c:pt>
                <c:pt idx="8592">
                  <c:v>210</c:v>
                </c:pt>
                <c:pt idx="8593">
                  <c:v>210</c:v>
                </c:pt>
                <c:pt idx="8594">
                  <c:v>210</c:v>
                </c:pt>
                <c:pt idx="8595">
                  <c:v>210</c:v>
                </c:pt>
                <c:pt idx="8596">
                  <c:v>210</c:v>
                </c:pt>
                <c:pt idx="8597">
                  <c:v>210</c:v>
                </c:pt>
                <c:pt idx="8598">
                  <c:v>210</c:v>
                </c:pt>
                <c:pt idx="8599">
                  <c:v>210</c:v>
                </c:pt>
                <c:pt idx="8600">
                  <c:v>210</c:v>
                </c:pt>
                <c:pt idx="8601">
                  <c:v>210</c:v>
                </c:pt>
                <c:pt idx="8602">
                  <c:v>210</c:v>
                </c:pt>
                <c:pt idx="8603">
                  <c:v>210</c:v>
                </c:pt>
                <c:pt idx="8604">
                  <c:v>210</c:v>
                </c:pt>
                <c:pt idx="8605">
                  <c:v>210</c:v>
                </c:pt>
                <c:pt idx="8606">
                  <c:v>210</c:v>
                </c:pt>
                <c:pt idx="8607">
                  <c:v>210</c:v>
                </c:pt>
                <c:pt idx="8608">
                  <c:v>210</c:v>
                </c:pt>
                <c:pt idx="8609">
                  <c:v>210</c:v>
                </c:pt>
                <c:pt idx="8610">
                  <c:v>210</c:v>
                </c:pt>
                <c:pt idx="8611">
                  <c:v>210</c:v>
                </c:pt>
                <c:pt idx="8612">
                  <c:v>210</c:v>
                </c:pt>
                <c:pt idx="8613">
                  <c:v>210</c:v>
                </c:pt>
                <c:pt idx="8614">
                  <c:v>210</c:v>
                </c:pt>
                <c:pt idx="8615">
                  <c:v>210</c:v>
                </c:pt>
                <c:pt idx="8616">
                  <c:v>210</c:v>
                </c:pt>
                <c:pt idx="8617">
                  <c:v>211</c:v>
                </c:pt>
                <c:pt idx="8618">
                  <c:v>211</c:v>
                </c:pt>
                <c:pt idx="8619">
                  <c:v>211</c:v>
                </c:pt>
                <c:pt idx="8620">
                  <c:v>211</c:v>
                </c:pt>
                <c:pt idx="8621">
                  <c:v>211</c:v>
                </c:pt>
                <c:pt idx="8622">
                  <c:v>211</c:v>
                </c:pt>
                <c:pt idx="8623">
                  <c:v>211</c:v>
                </c:pt>
                <c:pt idx="8624">
                  <c:v>212</c:v>
                </c:pt>
                <c:pt idx="8625">
                  <c:v>212</c:v>
                </c:pt>
                <c:pt idx="8626">
                  <c:v>212</c:v>
                </c:pt>
                <c:pt idx="8627">
                  <c:v>212</c:v>
                </c:pt>
                <c:pt idx="8628">
                  <c:v>212</c:v>
                </c:pt>
                <c:pt idx="8629">
                  <c:v>212</c:v>
                </c:pt>
                <c:pt idx="8630">
                  <c:v>212</c:v>
                </c:pt>
                <c:pt idx="8631">
                  <c:v>213</c:v>
                </c:pt>
                <c:pt idx="8632">
                  <c:v>213</c:v>
                </c:pt>
                <c:pt idx="8633">
                  <c:v>213</c:v>
                </c:pt>
                <c:pt idx="8634">
                  <c:v>213</c:v>
                </c:pt>
                <c:pt idx="8635">
                  <c:v>213</c:v>
                </c:pt>
                <c:pt idx="8636">
                  <c:v>213</c:v>
                </c:pt>
                <c:pt idx="8637">
                  <c:v>213</c:v>
                </c:pt>
                <c:pt idx="8638">
                  <c:v>213</c:v>
                </c:pt>
                <c:pt idx="8639">
                  <c:v>213</c:v>
                </c:pt>
                <c:pt idx="8640">
                  <c:v>213</c:v>
                </c:pt>
                <c:pt idx="8641">
                  <c:v>213</c:v>
                </c:pt>
                <c:pt idx="8642">
                  <c:v>213</c:v>
                </c:pt>
                <c:pt idx="8643">
                  <c:v>213</c:v>
                </c:pt>
                <c:pt idx="8644">
                  <c:v>213</c:v>
                </c:pt>
                <c:pt idx="8645">
                  <c:v>213</c:v>
                </c:pt>
                <c:pt idx="8646">
                  <c:v>213</c:v>
                </c:pt>
                <c:pt idx="8647">
                  <c:v>213</c:v>
                </c:pt>
                <c:pt idx="8648">
                  <c:v>213</c:v>
                </c:pt>
                <c:pt idx="8649">
                  <c:v>213</c:v>
                </c:pt>
                <c:pt idx="8650">
                  <c:v>213</c:v>
                </c:pt>
                <c:pt idx="8651">
                  <c:v>213</c:v>
                </c:pt>
                <c:pt idx="8652">
                  <c:v>213</c:v>
                </c:pt>
                <c:pt idx="8653">
                  <c:v>213</c:v>
                </c:pt>
                <c:pt idx="8654">
                  <c:v>213</c:v>
                </c:pt>
                <c:pt idx="8655">
                  <c:v>213</c:v>
                </c:pt>
                <c:pt idx="8656">
                  <c:v>213</c:v>
                </c:pt>
                <c:pt idx="8657">
                  <c:v>213</c:v>
                </c:pt>
                <c:pt idx="8658">
                  <c:v>214</c:v>
                </c:pt>
                <c:pt idx="8659">
                  <c:v>214</c:v>
                </c:pt>
                <c:pt idx="8660">
                  <c:v>214</c:v>
                </c:pt>
                <c:pt idx="8661">
                  <c:v>214</c:v>
                </c:pt>
                <c:pt idx="8662">
                  <c:v>214</c:v>
                </c:pt>
                <c:pt idx="8663">
                  <c:v>214</c:v>
                </c:pt>
                <c:pt idx="8664">
                  <c:v>214</c:v>
                </c:pt>
                <c:pt idx="8665">
                  <c:v>215</c:v>
                </c:pt>
                <c:pt idx="8666">
                  <c:v>215</c:v>
                </c:pt>
                <c:pt idx="8667">
                  <c:v>215</c:v>
                </c:pt>
                <c:pt idx="8668">
                  <c:v>215</c:v>
                </c:pt>
                <c:pt idx="8669">
                  <c:v>215</c:v>
                </c:pt>
                <c:pt idx="8670">
                  <c:v>215</c:v>
                </c:pt>
                <c:pt idx="8671">
                  <c:v>215</c:v>
                </c:pt>
                <c:pt idx="8672">
                  <c:v>215</c:v>
                </c:pt>
                <c:pt idx="8673">
                  <c:v>215</c:v>
                </c:pt>
                <c:pt idx="8674">
                  <c:v>215</c:v>
                </c:pt>
                <c:pt idx="8675">
                  <c:v>215</c:v>
                </c:pt>
                <c:pt idx="8676">
                  <c:v>215</c:v>
                </c:pt>
                <c:pt idx="8677">
                  <c:v>215</c:v>
                </c:pt>
                <c:pt idx="8678">
                  <c:v>215</c:v>
                </c:pt>
                <c:pt idx="8679">
                  <c:v>215</c:v>
                </c:pt>
                <c:pt idx="8680">
                  <c:v>215</c:v>
                </c:pt>
                <c:pt idx="8681">
                  <c:v>215</c:v>
                </c:pt>
                <c:pt idx="8682">
                  <c:v>215</c:v>
                </c:pt>
                <c:pt idx="8683">
                  <c:v>215</c:v>
                </c:pt>
                <c:pt idx="8684">
                  <c:v>215</c:v>
                </c:pt>
                <c:pt idx="8685">
                  <c:v>215</c:v>
                </c:pt>
                <c:pt idx="8686">
                  <c:v>215</c:v>
                </c:pt>
                <c:pt idx="8687">
                  <c:v>215</c:v>
                </c:pt>
                <c:pt idx="8688">
                  <c:v>215</c:v>
                </c:pt>
                <c:pt idx="8689">
                  <c:v>215</c:v>
                </c:pt>
                <c:pt idx="8690">
                  <c:v>215</c:v>
                </c:pt>
                <c:pt idx="8691">
                  <c:v>215</c:v>
                </c:pt>
                <c:pt idx="8692">
                  <c:v>215</c:v>
                </c:pt>
                <c:pt idx="8693">
                  <c:v>215</c:v>
                </c:pt>
                <c:pt idx="8694">
                  <c:v>215</c:v>
                </c:pt>
                <c:pt idx="8695">
                  <c:v>215</c:v>
                </c:pt>
                <c:pt idx="8696">
                  <c:v>215</c:v>
                </c:pt>
                <c:pt idx="8697">
                  <c:v>215</c:v>
                </c:pt>
                <c:pt idx="8698">
                  <c:v>215</c:v>
                </c:pt>
                <c:pt idx="8699">
                  <c:v>215</c:v>
                </c:pt>
                <c:pt idx="8700">
                  <c:v>215</c:v>
                </c:pt>
                <c:pt idx="8701">
                  <c:v>215</c:v>
                </c:pt>
                <c:pt idx="8702">
                  <c:v>215</c:v>
                </c:pt>
                <c:pt idx="8703">
                  <c:v>215</c:v>
                </c:pt>
                <c:pt idx="8704">
                  <c:v>215</c:v>
                </c:pt>
                <c:pt idx="8705">
                  <c:v>215</c:v>
                </c:pt>
                <c:pt idx="8706">
                  <c:v>215</c:v>
                </c:pt>
                <c:pt idx="8707">
                  <c:v>215</c:v>
                </c:pt>
                <c:pt idx="8708">
                  <c:v>215</c:v>
                </c:pt>
                <c:pt idx="8709">
                  <c:v>215</c:v>
                </c:pt>
                <c:pt idx="8710">
                  <c:v>215</c:v>
                </c:pt>
                <c:pt idx="8711">
                  <c:v>215</c:v>
                </c:pt>
                <c:pt idx="8712">
                  <c:v>215</c:v>
                </c:pt>
                <c:pt idx="8713">
                  <c:v>215</c:v>
                </c:pt>
                <c:pt idx="8714">
                  <c:v>215</c:v>
                </c:pt>
                <c:pt idx="8715">
                  <c:v>215</c:v>
                </c:pt>
                <c:pt idx="8716">
                  <c:v>215</c:v>
                </c:pt>
                <c:pt idx="8717">
                  <c:v>215</c:v>
                </c:pt>
                <c:pt idx="8718">
                  <c:v>215</c:v>
                </c:pt>
                <c:pt idx="8719">
                  <c:v>215</c:v>
                </c:pt>
                <c:pt idx="8720">
                  <c:v>215</c:v>
                </c:pt>
                <c:pt idx="8721">
                  <c:v>215</c:v>
                </c:pt>
                <c:pt idx="8722">
                  <c:v>215</c:v>
                </c:pt>
                <c:pt idx="8723">
                  <c:v>215</c:v>
                </c:pt>
                <c:pt idx="8724">
                  <c:v>215</c:v>
                </c:pt>
                <c:pt idx="8725">
                  <c:v>215</c:v>
                </c:pt>
                <c:pt idx="8726">
                  <c:v>215</c:v>
                </c:pt>
                <c:pt idx="8727">
                  <c:v>215</c:v>
                </c:pt>
                <c:pt idx="8728">
                  <c:v>215</c:v>
                </c:pt>
                <c:pt idx="8729">
                  <c:v>215</c:v>
                </c:pt>
                <c:pt idx="8730">
                  <c:v>215</c:v>
                </c:pt>
                <c:pt idx="8731">
                  <c:v>215</c:v>
                </c:pt>
                <c:pt idx="8732">
                  <c:v>215</c:v>
                </c:pt>
                <c:pt idx="8733">
                  <c:v>215</c:v>
                </c:pt>
                <c:pt idx="8734">
                  <c:v>215</c:v>
                </c:pt>
                <c:pt idx="8735">
                  <c:v>215</c:v>
                </c:pt>
                <c:pt idx="8736">
                  <c:v>215</c:v>
                </c:pt>
                <c:pt idx="8737">
                  <c:v>215</c:v>
                </c:pt>
                <c:pt idx="8738">
                  <c:v>215</c:v>
                </c:pt>
                <c:pt idx="8739">
                  <c:v>215</c:v>
                </c:pt>
                <c:pt idx="8740">
                  <c:v>215</c:v>
                </c:pt>
                <c:pt idx="8741">
                  <c:v>215</c:v>
                </c:pt>
                <c:pt idx="8742">
                  <c:v>215</c:v>
                </c:pt>
                <c:pt idx="8743">
                  <c:v>215</c:v>
                </c:pt>
                <c:pt idx="8744">
                  <c:v>215</c:v>
                </c:pt>
                <c:pt idx="8745">
                  <c:v>215</c:v>
                </c:pt>
                <c:pt idx="8746">
                  <c:v>215</c:v>
                </c:pt>
                <c:pt idx="8747">
                  <c:v>215</c:v>
                </c:pt>
                <c:pt idx="8748">
                  <c:v>215</c:v>
                </c:pt>
                <c:pt idx="8749">
                  <c:v>215</c:v>
                </c:pt>
                <c:pt idx="8750">
                  <c:v>215</c:v>
                </c:pt>
                <c:pt idx="8751">
                  <c:v>215</c:v>
                </c:pt>
                <c:pt idx="8752">
                  <c:v>215</c:v>
                </c:pt>
                <c:pt idx="8753">
                  <c:v>215</c:v>
                </c:pt>
                <c:pt idx="8754">
                  <c:v>216</c:v>
                </c:pt>
                <c:pt idx="8755">
                  <c:v>216</c:v>
                </c:pt>
                <c:pt idx="8756">
                  <c:v>216</c:v>
                </c:pt>
                <c:pt idx="8757">
                  <c:v>216</c:v>
                </c:pt>
                <c:pt idx="8758">
                  <c:v>216</c:v>
                </c:pt>
                <c:pt idx="8759">
                  <c:v>216</c:v>
                </c:pt>
                <c:pt idx="8760">
                  <c:v>216</c:v>
                </c:pt>
                <c:pt idx="8761">
                  <c:v>216</c:v>
                </c:pt>
                <c:pt idx="8762">
                  <c:v>216</c:v>
                </c:pt>
                <c:pt idx="8763">
                  <c:v>216</c:v>
                </c:pt>
                <c:pt idx="8764">
                  <c:v>216</c:v>
                </c:pt>
                <c:pt idx="8765">
                  <c:v>216</c:v>
                </c:pt>
                <c:pt idx="8766">
                  <c:v>216</c:v>
                </c:pt>
                <c:pt idx="8767">
                  <c:v>216</c:v>
                </c:pt>
                <c:pt idx="8768">
                  <c:v>216</c:v>
                </c:pt>
                <c:pt idx="8769">
                  <c:v>216</c:v>
                </c:pt>
                <c:pt idx="8770">
                  <c:v>216</c:v>
                </c:pt>
                <c:pt idx="8771">
                  <c:v>216</c:v>
                </c:pt>
                <c:pt idx="8772">
                  <c:v>216</c:v>
                </c:pt>
                <c:pt idx="8773">
                  <c:v>216</c:v>
                </c:pt>
                <c:pt idx="8774">
                  <c:v>216</c:v>
                </c:pt>
                <c:pt idx="8775">
                  <c:v>216</c:v>
                </c:pt>
                <c:pt idx="8776">
                  <c:v>216</c:v>
                </c:pt>
                <c:pt idx="8777">
                  <c:v>216</c:v>
                </c:pt>
                <c:pt idx="8778">
                  <c:v>216</c:v>
                </c:pt>
                <c:pt idx="8779">
                  <c:v>216</c:v>
                </c:pt>
                <c:pt idx="8780">
                  <c:v>216</c:v>
                </c:pt>
                <c:pt idx="8781">
                  <c:v>216</c:v>
                </c:pt>
                <c:pt idx="8782">
                  <c:v>216</c:v>
                </c:pt>
                <c:pt idx="8783">
                  <c:v>216</c:v>
                </c:pt>
                <c:pt idx="8784">
                  <c:v>216</c:v>
                </c:pt>
                <c:pt idx="8785">
                  <c:v>216</c:v>
                </c:pt>
                <c:pt idx="8786">
                  <c:v>217</c:v>
                </c:pt>
                <c:pt idx="8787">
                  <c:v>217</c:v>
                </c:pt>
                <c:pt idx="8788">
                  <c:v>217</c:v>
                </c:pt>
                <c:pt idx="8789">
                  <c:v>217</c:v>
                </c:pt>
                <c:pt idx="8790">
                  <c:v>218</c:v>
                </c:pt>
                <c:pt idx="8791">
                  <c:v>218</c:v>
                </c:pt>
                <c:pt idx="8792">
                  <c:v>218</c:v>
                </c:pt>
                <c:pt idx="8793">
                  <c:v>218</c:v>
                </c:pt>
                <c:pt idx="8794">
                  <c:v>218</c:v>
                </c:pt>
                <c:pt idx="8795">
                  <c:v>218</c:v>
                </c:pt>
                <c:pt idx="8796">
                  <c:v>219</c:v>
                </c:pt>
                <c:pt idx="8797">
                  <c:v>219</c:v>
                </c:pt>
                <c:pt idx="8798">
                  <c:v>219</c:v>
                </c:pt>
                <c:pt idx="8799">
                  <c:v>219</c:v>
                </c:pt>
                <c:pt idx="8800">
                  <c:v>219</c:v>
                </c:pt>
                <c:pt idx="8801">
                  <c:v>219</c:v>
                </c:pt>
                <c:pt idx="8802">
                  <c:v>219</c:v>
                </c:pt>
                <c:pt idx="8803">
                  <c:v>219</c:v>
                </c:pt>
                <c:pt idx="8804">
                  <c:v>219</c:v>
                </c:pt>
                <c:pt idx="8805">
                  <c:v>219</c:v>
                </c:pt>
                <c:pt idx="8806">
                  <c:v>219</c:v>
                </c:pt>
                <c:pt idx="8807">
                  <c:v>219</c:v>
                </c:pt>
                <c:pt idx="8808">
                  <c:v>219</c:v>
                </c:pt>
                <c:pt idx="8809">
                  <c:v>219</c:v>
                </c:pt>
                <c:pt idx="8810">
                  <c:v>219</c:v>
                </c:pt>
                <c:pt idx="8811">
                  <c:v>219</c:v>
                </c:pt>
                <c:pt idx="8812">
                  <c:v>219</c:v>
                </c:pt>
                <c:pt idx="8813">
                  <c:v>219</c:v>
                </c:pt>
                <c:pt idx="8814">
                  <c:v>219</c:v>
                </c:pt>
                <c:pt idx="8815">
                  <c:v>219</c:v>
                </c:pt>
                <c:pt idx="8816">
                  <c:v>219</c:v>
                </c:pt>
                <c:pt idx="8817">
                  <c:v>219</c:v>
                </c:pt>
                <c:pt idx="8818">
                  <c:v>219</c:v>
                </c:pt>
                <c:pt idx="8819">
                  <c:v>219</c:v>
                </c:pt>
                <c:pt idx="8820">
                  <c:v>219</c:v>
                </c:pt>
                <c:pt idx="8821">
                  <c:v>219</c:v>
                </c:pt>
                <c:pt idx="8822">
                  <c:v>219</c:v>
                </c:pt>
                <c:pt idx="8823">
                  <c:v>219</c:v>
                </c:pt>
                <c:pt idx="8824">
                  <c:v>219</c:v>
                </c:pt>
                <c:pt idx="8825">
                  <c:v>219</c:v>
                </c:pt>
                <c:pt idx="8826">
                  <c:v>219</c:v>
                </c:pt>
                <c:pt idx="8827">
                  <c:v>219</c:v>
                </c:pt>
                <c:pt idx="8828">
                  <c:v>219</c:v>
                </c:pt>
                <c:pt idx="8829">
                  <c:v>219</c:v>
                </c:pt>
                <c:pt idx="8830">
                  <c:v>219</c:v>
                </c:pt>
                <c:pt idx="8831">
                  <c:v>219</c:v>
                </c:pt>
                <c:pt idx="8832">
                  <c:v>219</c:v>
                </c:pt>
                <c:pt idx="8833">
                  <c:v>219</c:v>
                </c:pt>
                <c:pt idx="8834">
                  <c:v>219</c:v>
                </c:pt>
                <c:pt idx="8835">
                  <c:v>219</c:v>
                </c:pt>
                <c:pt idx="8836">
                  <c:v>219</c:v>
                </c:pt>
                <c:pt idx="8837">
                  <c:v>219</c:v>
                </c:pt>
                <c:pt idx="8838">
                  <c:v>219</c:v>
                </c:pt>
                <c:pt idx="8839">
                  <c:v>219</c:v>
                </c:pt>
                <c:pt idx="8840">
                  <c:v>219</c:v>
                </c:pt>
                <c:pt idx="8841">
                  <c:v>219</c:v>
                </c:pt>
                <c:pt idx="8842">
                  <c:v>219</c:v>
                </c:pt>
                <c:pt idx="8843">
                  <c:v>219</c:v>
                </c:pt>
                <c:pt idx="8844">
                  <c:v>219</c:v>
                </c:pt>
                <c:pt idx="8845">
                  <c:v>219</c:v>
                </c:pt>
                <c:pt idx="8846">
                  <c:v>219</c:v>
                </c:pt>
                <c:pt idx="8847">
                  <c:v>219</c:v>
                </c:pt>
                <c:pt idx="8848">
                  <c:v>219</c:v>
                </c:pt>
                <c:pt idx="8849">
                  <c:v>219</c:v>
                </c:pt>
                <c:pt idx="8850">
                  <c:v>219</c:v>
                </c:pt>
                <c:pt idx="8851">
                  <c:v>219</c:v>
                </c:pt>
                <c:pt idx="8852">
                  <c:v>219</c:v>
                </c:pt>
                <c:pt idx="8853">
                  <c:v>219</c:v>
                </c:pt>
                <c:pt idx="8854">
                  <c:v>219</c:v>
                </c:pt>
                <c:pt idx="8855">
                  <c:v>219</c:v>
                </c:pt>
                <c:pt idx="8856">
                  <c:v>219</c:v>
                </c:pt>
                <c:pt idx="8857">
                  <c:v>219</c:v>
                </c:pt>
                <c:pt idx="8858">
                  <c:v>219</c:v>
                </c:pt>
                <c:pt idx="8859">
                  <c:v>219</c:v>
                </c:pt>
                <c:pt idx="8860">
                  <c:v>219</c:v>
                </c:pt>
                <c:pt idx="8861">
                  <c:v>219</c:v>
                </c:pt>
                <c:pt idx="8862">
                  <c:v>219</c:v>
                </c:pt>
                <c:pt idx="8863">
                  <c:v>219</c:v>
                </c:pt>
                <c:pt idx="8864">
                  <c:v>219</c:v>
                </c:pt>
                <c:pt idx="8865">
                  <c:v>219</c:v>
                </c:pt>
                <c:pt idx="8866">
                  <c:v>219</c:v>
                </c:pt>
                <c:pt idx="8867">
                  <c:v>219</c:v>
                </c:pt>
                <c:pt idx="8868">
                  <c:v>219</c:v>
                </c:pt>
                <c:pt idx="8869">
                  <c:v>219</c:v>
                </c:pt>
                <c:pt idx="8870">
                  <c:v>219</c:v>
                </c:pt>
                <c:pt idx="8871">
                  <c:v>219</c:v>
                </c:pt>
                <c:pt idx="8872">
                  <c:v>219</c:v>
                </c:pt>
                <c:pt idx="8873">
                  <c:v>219</c:v>
                </c:pt>
                <c:pt idx="8874">
                  <c:v>219</c:v>
                </c:pt>
                <c:pt idx="8875">
                  <c:v>219</c:v>
                </c:pt>
                <c:pt idx="8876">
                  <c:v>219</c:v>
                </c:pt>
                <c:pt idx="8877">
                  <c:v>219</c:v>
                </c:pt>
                <c:pt idx="8878">
                  <c:v>219</c:v>
                </c:pt>
                <c:pt idx="8879">
                  <c:v>219</c:v>
                </c:pt>
                <c:pt idx="8880">
                  <c:v>219</c:v>
                </c:pt>
                <c:pt idx="8881">
                  <c:v>219</c:v>
                </c:pt>
                <c:pt idx="8882">
                  <c:v>219</c:v>
                </c:pt>
                <c:pt idx="8883">
                  <c:v>219</c:v>
                </c:pt>
                <c:pt idx="8884">
                  <c:v>219</c:v>
                </c:pt>
                <c:pt idx="8885">
                  <c:v>219</c:v>
                </c:pt>
                <c:pt idx="8886">
                  <c:v>219</c:v>
                </c:pt>
                <c:pt idx="8887">
                  <c:v>219</c:v>
                </c:pt>
                <c:pt idx="8888">
                  <c:v>219</c:v>
                </c:pt>
                <c:pt idx="8889">
                  <c:v>219</c:v>
                </c:pt>
                <c:pt idx="8890">
                  <c:v>219</c:v>
                </c:pt>
                <c:pt idx="8891">
                  <c:v>219</c:v>
                </c:pt>
                <c:pt idx="8892">
                  <c:v>219</c:v>
                </c:pt>
                <c:pt idx="8893">
                  <c:v>219</c:v>
                </c:pt>
                <c:pt idx="8894">
                  <c:v>219</c:v>
                </c:pt>
                <c:pt idx="8895">
                  <c:v>219</c:v>
                </c:pt>
                <c:pt idx="8896">
                  <c:v>219</c:v>
                </c:pt>
                <c:pt idx="8897">
                  <c:v>219</c:v>
                </c:pt>
                <c:pt idx="8898">
                  <c:v>219</c:v>
                </c:pt>
                <c:pt idx="8899">
                  <c:v>219</c:v>
                </c:pt>
                <c:pt idx="8900">
                  <c:v>219</c:v>
                </c:pt>
                <c:pt idx="8901">
                  <c:v>219</c:v>
                </c:pt>
                <c:pt idx="8902">
                  <c:v>219</c:v>
                </c:pt>
                <c:pt idx="8903">
                  <c:v>219</c:v>
                </c:pt>
                <c:pt idx="8904">
                  <c:v>220</c:v>
                </c:pt>
                <c:pt idx="8905">
                  <c:v>220</c:v>
                </c:pt>
                <c:pt idx="8906">
                  <c:v>220</c:v>
                </c:pt>
                <c:pt idx="8907">
                  <c:v>220</c:v>
                </c:pt>
                <c:pt idx="8908">
                  <c:v>220</c:v>
                </c:pt>
                <c:pt idx="8909">
                  <c:v>220</c:v>
                </c:pt>
                <c:pt idx="8910">
                  <c:v>220</c:v>
                </c:pt>
                <c:pt idx="8911">
                  <c:v>220</c:v>
                </c:pt>
                <c:pt idx="8912">
                  <c:v>220</c:v>
                </c:pt>
                <c:pt idx="8913">
                  <c:v>220</c:v>
                </c:pt>
                <c:pt idx="8914">
                  <c:v>220</c:v>
                </c:pt>
                <c:pt idx="8915">
                  <c:v>220</c:v>
                </c:pt>
                <c:pt idx="8916">
                  <c:v>220</c:v>
                </c:pt>
                <c:pt idx="8917">
                  <c:v>220</c:v>
                </c:pt>
                <c:pt idx="8918">
                  <c:v>220</c:v>
                </c:pt>
                <c:pt idx="8919">
                  <c:v>220</c:v>
                </c:pt>
                <c:pt idx="8920">
                  <c:v>220</c:v>
                </c:pt>
                <c:pt idx="8921">
                  <c:v>220</c:v>
                </c:pt>
                <c:pt idx="8922">
                  <c:v>220</c:v>
                </c:pt>
                <c:pt idx="8923">
                  <c:v>220</c:v>
                </c:pt>
                <c:pt idx="8924">
                  <c:v>220</c:v>
                </c:pt>
                <c:pt idx="8925">
                  <c:v>220</c:v>
                </c:pt>
                <c:pt idx="8926">
                  <c:v>220</c:v>
                </c:pt>
                <c:pt idx="8927">
                  <c:v>220</c:v>
                </c:pt>
                <c:pt idx="8928">
                  <c:v>220</c:v>
                </c:pt>
                <c:pt idx="8929">
                  <c:v>220</c:v>
                </c:pt>
                <c:pt idx="8930">
                  <c:v>220</c:v>
                </c:pt>
                <c:pt idx="8931">
                  <c:v>220</c:v>
                </c:pt>
                <c:pt idx="8932">
                  <c:v>220</c:v>
                </c:pt>
                <c:pt idx="8933">
                  <c:v>220</c:v>
                </c:pt>
                <c:pt idx="8934">
                  <c:v>220</c:v>
                </c:pt>
                <c:pt idx="8935">
                  <c:v>220</c:v>
                </c:pt>
                <c:pt idx="8936">
                  <c:v>220</c:v>
                </c:pt>
                <c:pt idx="8937">
                  <c:v>220</c:v>
                </c:pt>
                <c:pt idx="8938">
                  <c:v>220</c:v>
                </c:pt>
                <c:pt idx="8939">
                  <c:v>220</c:v>
                </c:pt>
                <c:pt idx="8940">
                  <c:v>220</c:v>
                </c:pt>
                <c:pt idx="8941">
                  <c:v>220</c:v>
                </c:pt>
                <c:pt idx="8942">
                  <c:v>220</c:v>
                </c:pt>
                <c:pt idx="8943">
                  <c:v>220</c:v>
                </c:pt>
                <c:pt idx="8944">
                  <c:v>220</c:v>
                </c:pt>
                <c:pt idx="8945">
                  <c:v>220</c:v>
                </c:pt>
                <c:pt idx="8946">
                  <c:v>220</c:v>
                </c:pt>
                <c:pt idx="8947">
                  <c:v>220</c:v>
                </c:pt>
                <c:pt idx="8948">
                  <c:v>220</c:v>
                </c:pt>
                <c:pt idx="8949">
                  <c:v>220</c:v>
                </c:pt>
                <c:pt idx="8950">
                  <c:v>220</c:v>
                </c:pt>
                <c:pt idx="8951">
                  <c:v>220</c:v>
                </c:pt>
                <c:pt idx="8952">
                  <c:v>220</c:v>
                </c:pt>
                <c:pt idx="8953">
                  <c:v>220</c:v>
                </c:pt>
                <c:pt idx="8954">
                  <c:v>220</c:v>
                </c:pt>
                <c:pt idx="8955">
                  <c:v>220</c:v>
                </c:pt>
                <c:pt idx="8956">
                  <c:v>220</c:v>
                </c:pt>
                <c:pt idx="8957">
                  <c:v>220</c:v>
                </c:pt>
                <c:pt idx="8958">
                  <c:v>220</c:v>
                </c:pt>
                <c:pt idx="8959">
                  <c:v>220</c:v>
                </c:pt>
                <c:pt idx="8960">
                  <c:v>220</c:v>
                </c:pt>
                <c:pt idx="8961">
                  <c:v>220</c:v>
                </c:pt>
                <c:pt idx="8962">
                  <c:v>220</c:v>
                </c:pt>
                <c:pt idx="8963">
                  <c:v>220</c:v>
                </c:pt>
                <c:pt idx="8964">
                  <c:v>220</c:v>
                </c:pt>
                <c:pt idx="8965">
                  <c:v>220</c:v>
                </c:pt>
                <c:pt idx="8966">
                  <c:v>220</c:v>
                </c:pt>
                <c:pt idx="8967">
                  <c:v>220</c:v>
                </c:pt>
                <c:pt idx="8968">
                  <c:v>220</c:v>
                </c:pt>
                <c:pt idx="8969">
                  <c:v>220</c:v>
                </c:pt>
                <c:pt idx="8970">
                  <c:v>220</c:v>
                </c:pt>
                <c:pt idx="8971">
                  <c:v>220</c:v>
                </c:pt>
                <c:pt idx="8972">
                  <c:v>220</c:v>
                </c:pt>
                <c:pt idx="8973">
                  <c:v>220</c:v>
                </c:pt>
                <c:pt idx="8974">
                  <c:v>220</c:v>
                </c:pt>
                <c:pt idx="8975">
                  <c:v>220</c:v>
                </c:pt>
                <c:pt idx="8976">
                  <c:v>220</c:v>
                </c:pt>
                <c:pt idx="8977">
                  <c:v>220</c:v>
                </c:pt>
                <c:pt idx="8978">
                  <c:v>220</c:v>
                </c:pt>
                <c:pt idx="8979">
                  <c:v>220</c:v>
                </c:pt>
                <c:pt idx="8980">
                  <c:v>221</c:v>
                </c:pt>
                <c:pt idx="8981">
                  <c:v>221</c:v>
                </c:pt>
                <c:pt idx="8982">
                  <c:v>221</c:v>
                </c:pt>
                <c:pt idx="8983">
                  <c:v>221</c:v>
                </c:pt>
                <c:pt idx="8984">
                  <c:v>221</c:v>
                </c:pt>
                <c:pt idx="8985">
                  <c:v>221</c:v>
                </c:pt>
                <c:pt idx="8986">
                  <c:v>221</c:v>
                </c:pt>
                <c:pt idx="8987">
                  <c:v>221</c:v>
                </c:pt>
                <c:pt idx="8988">
                  <c:v>221</c:v>
                </c:pt>
                <c:pt idx="8989">
                  <c:v>221</c:v>
                </c:pt>
                <c:pt idx="8990">
                  <c:v>221</c:v>
                </c:pt>
                <c:pt idx="8991">
                  <c:v>221</c:v>
                </c:pt>
                <c:pt idx="8992">
                  <c:v>221</c:v>
                </c:pt>
                <c:pt idx="8993">
                  <c:v>221</c:v>
                </c:pt>
                <c:pt idx="8994">
                  <c:v>221</c:v>
                </c:pt>
                <c:pt idx="8995">
                  <c:v>221</c:v>
                </c:pt>
                <c:pt idx="8996">
                  <c:v>221</c:v>
                </c:pt>
                <c:pt idx="8997">
                  <c:v>221</c:v>
                </c:pt>
                <c:pt idx="8998">
                  <c:v>221</c:v>
                </c:pt>
                <c:pt idx="8999">
                  <c:v>221</c:v>
                </c:pt>
                <c:pt idx="9000">
                  <c:v>221</c:v>
                </c:pt>
                <c:pt idx="9001">
                  <c:v>221</c:v>
                </c:pt>
                <c:pt idx="9002">
                  <c:v>221</c:v>
                </c:pt>
                <c:pt idx="9003">
                  <c:v>221</c:v>
                </c:pt>
                <c:pt idx="9004">
                  <c:v>221</c:v>
                </c:pt>
                <c:pt idx="9005">
                  <c:v>221</c:v>
                </c:pt>
                <c:pt idx="9006">
                  <c:v>221</c:v>
                </c:pt>
                <c:pt idx="9007">
                  <c:v>221</c:v>
                </c:pt>
                <c:pt idx="9008">
                  <c:v>221</c:v>
                </c:pt>
                <c:pt idx="9009">
                  <c:v>221</c:v>
                </c:pt>
                <c:pt idx="9010">
                  <c:v>221</c:v>
                </c:pt>
                <c:pt idx="9011">
                  <c:v>221</c:v>
                </c:pt>
                <c:pt idx="9012">
                  <c:v>221</c:v>
                </c:pt>
                <c:pt idx="9013">
                  <c:v>221</c:v>
                </c:pt>
                <c:pt idx="9014">
                  <c:v>221</c:v>
                </c:pt>
                <c:pt idx="9015">
                  <c:v>221</c:v>
                </c:pt>
                <c:pt idx="9016">
                  <c:v>221</c:v>
                </c:pt>
                <c:pt idx="9017">
                  <c:v>221</c:v>
                </c:pt>
                <c:pt idx="9018">
                  <c:v>221</c:v>
                </c:pt>
                <c:pt idx="9019">
                  <c:v>222</c:v>
                </c:pt>
                <c:pt idx="9020">
                  <c:v>222</c:v>
                </c:pt>
                <c:pt idx="9021">
                  <c:v>222</c:v>
                </c:pt>
                <c:pt idx="9022">
                  <c:v>222</c:v>
                </c:pt>
                <c:pt idx="9023">
                  <c:v>222</c:v>
                </c:pt>
                <c:pt idx="9024">
                  <c:v>222</c:v>
                </c:pt>
                <c:pt idx="9025">
                  <c:v>222</c:v>
                </c:pt>
                <c:pt idx="9026">
                  <c:v>222</c:v>
                </c:pt>
                <c:pt idx="9027">
                  <c:v>222</c:v>
                </c:pt>
                <c:pt idx="9028">
                  <c:v>222</c:v>
                </c:pt>
                <c:pt idx="9029">
                  <c:v>222</c:v>
                </c:pt>
                <c:pt idx="9030">
                  <c:v>222</c:v>
                </c:pt>
                <c:pt idx="9031">
                  <c:v>222</c:v>
                </c:pt>
                <c:pt idx="9032">
                  <c:v>223</c:v>
                </c:pt>
                <c:pt idx="9033">
                  <c:v>223</c:v>
                </c:pt>
                <c:pt idx="9034">
                  <c:v>223</c:v>
                </c:pt>
                <c:pt idx="9035">
                  <c:v>223</c:v>
                </c:pt>
                <c:pt idx="9036">
                  <c:v>223</c:v>
                </c:pt>
                <c:pt idx="9037">
                  <c:v>223</c:v>
                </c:pt>
                <c:pt idx="9038">
                  <c:v>223</c:v>
                </c:pt>
                <c:pt idx="9039">
                  <c:v>223</c:v>
                </c:pt>
                <c:pt idx="9040">
                  <c:v>223</c:v>
                </c:pt>
                <c:pt idx="9041">
                  <c:v>224</c:v>
                </c:pt>
                <c:pt idx="9042">
                  <c:v>224</c:v>
                </c:pt>
                <c:pt idx="9043">
                  <c:v>224</c:v>
                </c:pt>
                <c:pt idx="9044">
                  <c:v>224</c:v>
                </c:pt>
                <c:pt idx="9045">
                  <c:v>224</c:v>
                </c:pt>
                <c:pt idx="9046">
                  <c:v>224</c:v>
                </c:pt>
                <c:pt idx="9047">
                  <c:v>224</c:v>
                </c:pt>
                <c:pt idx="9048">
                  <c:v>224</c:v>
                </c:pt>
                <c:pt idx="9049">
                  <c:v>224</c:v>
                </c:pt>
                <c:pt idx="9050">
                  <c:v>224</c:v>
                </c:pt>
                <c:pt idx="9051">
                  <c:v>224</c:v>
                </c:pt>
                <c:pt idx="9052">
                  <c:v>224</c:v>
                </c:pt>
                <c:pt idx="9053">
                  <c:v>224</c:v>
                </c:pt>
                <c:pt idx="9054">
                  <c:v>224</c:v>
                </c:pt>
                <c:pt idx="9055">
                  <c:v>225</c:v>
                </c:pt>
                <c:pt idx="9056">
                  <c:v>225</c:v>
                </c:pt>
                <c:pt idx="9057">
                  <c:v>225</c:v>
                </c:pt>
                <c:pt idx="9058">
                  <c:v>225</c:v>
                </c:pt>
                <c:pt idx="9059">
                  <c:v>225</c:v>
                </c:pt>
                <c:pt idx="9060">
                  <c:v>225</c:v>
                </c:pt>
                <c:pt idx="9061">
                  <c:v>225</c:v>
                </c:pt>
                <c:pt idx="9062">
                  <c:v>225</c:v>
                </c:pt>
                <c:pt idx="9063">
                  <c:v>225</c:v>
                </c:pt>
                <c:pt idx="9064">
                  <c:v>226</c:v>
                </c:pt>
                <c:pt idx="9065">
                  <c:v>226</c:v>
                </c:pt>
                <c:pt idx="9066">
                  <c:v>226</c:v>
                </c:pt>
                <c:pt idx="9067">
                  <c:v>226</c:v>
                </c:pt>
                <c:pt idx="9068">
                  <c:v>226</c:v>
                </c:pt>
                <c:pt idx="9069">
                  <c:v>226</c:v>
                </c:pt>
                <c:pt idx="9070">
                  <c:v>226</c:v>
                </c:pt>
                <c:pt idx="9071">
                  <c:v>226</c:v>
                </c:pt>
                <c:pt idx="9072">
                  <c:v>226</c:v>
                </c:pt>
                <c:pt idx="9073">
                  <c:v>226</c:v>
                </c:pt>
                <c:pt idx="9074">
                  <c:v>226</c:v>
                </c:pt>
                <c:pt idx="9075">
                  <c:v>226</c:v>
                </c:pt>
                <c:pt idx="9076">
                  <c:v>226</c:v>
                </c:pt>
                <c:pt idx="9077">
                  <c:v>226</c:v>
                </c:pt>
                <c:pt idx="9078">
                  <c:v>226</c:v>
                </c:pt>
                <c:pt idx="9079">
                  <c:v>226</c:v>
                </c:pt>
                <c:pt idx="9080">
                  <c:v>226</c:v>
                </c:pt>
                <c:pt idx="9081">
                  <c:v>226</c:v>
                </c:pt>
                <c:pt idx="9082">
                  <c:v>226</c:v>
                </c:pt>
                <c:pt idx="9083">
                  <c:v>226</c:v>
                </c:pt>
                <c:pt idx="9084">
                  <c:v>226</c:v>
                </c:pt>
                <c:pt idx="9085">
                  <c:v>226</c:v>
                </c:pt>
                <c:pt idx="9086">
                  <c:v>226</c:v>
                </c:pt>
                <c:pt idx="9087">
                  <c:v>226</c:v>
                </c:pt>
                <c:pt idx="9088">
                  <c:v>226</c:v>
                </c:pt>
                <c:pt idx="9089">
                  <c:v>226</c:v>
                </c:pt>
                <c:pt idx="9090">
                  <c:v>226</c:v>
                </c:pt>
                <c:pt idx="9091">
                  <c:v>226</c:v>
                </c:pt>
                <c:pt idx="9092">
                  <c:v>226</c:v>
                </c:pt>
                <c:pt idx="9093">
                  <c:v>226</c:v>
                </c:pt>
                <c:pt idx="9094">
                  <c:v>226</c:v>
                </c:pt>
                <c:pt idx="9095">
                  <c:v>226</c:v>
                </c:pt>
                <c:pt idx="9096">
                  <c:v>226</c:v>
                </c:pt>
                <c:pt idx="9097">
                  <c:v>226</c:v>
                </c:pt>
                <c:pt idx="9098">
                  <c:v>226</c:v>
                </c:pt>
                <c:pt idx="9099">
                  <c:v>226</c:v>
                </c:pt>
                <c:pt idx="9100">
                  <c:v>226</c:v>
                </c:pt>
                <c:pt idx="9101">
                  <c:v>226</c:v>
                </c:pt>
                <c:pt idx="9102">
                  <c:v>226</c:v>
                </c:pt>
                <c:pt idx="9103">
                  <c:v>226</c:v>
                </c:pt>
                <c:pt idx="9104">
                  <c:v>226</c:v>
                </c:pt>
                <c:pt idx="9105">
                  <c:v>226</c:v>
                </c:pt>
                <c:pt idx="9106">
                  <c:v>226</c:v>
                </c:pt>
                <c:pt idx="9107">
                  <c:v>226</c:v>
                </c:pt>
                <c:pt idx="9108">
                  <c:v>226</c:v>
                </c:pt>
                <c:pt idx="9109">
                  <c:v>226</c:v>
                </c:pt>
                <c:pt idx="9110">
                  <c:v>226</c:v>
                </c:pt>
                <c:pt idx="9111">
                  <c:v>226</c:v>
                </c:pt>
                <c:pt idx="9112">
                  <c:v>226</c:v>
                </c:pt>
                <c:pt idx="9113">
                  <c:v>226</c:v>
                </c:pt>
                <c:pt idx="9114">
                  <c:v>226</c:v>
                </c:pt>
                <c:pt idx="9115">
                  <c:v>226</c:v>
                </c:pt>
                <c:pt idx="9116">
                  <c:v>226</c:v>
                </c:pt>
                <c:pt idx="9117">
                  <c:v>226</c:v>
                </c:pt>
                <c:pt idx="9118">
                  <c:v>226</c:v>
                </c:pt>
                <c:pt idx="9119">
                  <c:v>226</c:v>
                </c:pt>
                <c:pt idx="9120">
                  <c:v>227</c:v>
                </c:pt>
                <c:pt idx="9121">
                  <c:v>227</c:v>
                </c:pt>
                <c:pt idx="9122">
                  <c:v>227</c:v>
                </c:pt>
                <c:pt idx="9123">
                  <c:v>227</c:v>
                </c:pt>
                <c:pt idx="9124">
                  <c:v>227</c:v>
                </c:pt>
                <c:pt idx="9125">
                  <c:v>227</c:v>
                </c:pt>
                <c:pt idx="9126">
                  <c:v>227</c:v>
                </c:pt>
                <c:pt idx="9127">
                  <c:v>227</c:v>
                </c:pt>
                <c:pt idx="9128">
                  <c:v>227</c:v>
                </c:pt>
                <c:pt idx="9129">
                  <c:v>227</c:v>
                </c:pt>
                <c:pt idx="9130">
                  <c:v>227</c:v>
                </c:pt>
                <c:pt idx="9131">
                  <c:v>227</c:v>
                </c:pt>
                <c:pt idx="9132">
                  <c:v>227</c:v>
                </c:pt>
                <c:pt idx="9133">
                  <c:v>227</c:v>
                </c:pt>
                <c:pt idx="9134">
                  <c:v>227</c:v>
                </c:pt>
                <c:pt idx="9135">
                  <c:v>227</c:v>
                </c:pt>
                <c:pt idx="9136">
                  <c:v>227</c:v>
                </c:pt>
                <c:pt idx="9137">
                  <c:v>227</c:v>
                </c:pt>
                <c:pt idx="9138">
                  <c:v>227</c:v>
                </c:pt>
                <c:pt idx="9139">
                  <c:v>227</c:v>
                </c:pt>
                <c:pt idx="9140">
                  <c:v>227</c:v>
                </c:pt>
                <c:pt idx="9141">
                  <c:v>227</c:v>
                </c:pt>
                <c:pt idx="9142">
                  <c:v>228</c:v>
                </c:pt>
                <c:pt idx="9143">
                  <c:v>228</c:v>
                </c:pt>
                <c:pt idx="9144">
                  <c:v>228</c:v>
                </c:pt>
                <c:pt idx="9145">
                  <c:v>228</c:v>
                </c:pt>
                <c:pt idx="9146">
                  <c:v>228</c:v>
                </c:pt>
                <c:pt idx="9147">
                  <c:v>228</c:v>
                </c:pt>
                <c:pt idx="9148">
                  <c:v>228</c:v>
                </c:pt>
                <c:pt idx="9149">
                  <c:v>228</c:v>
                </c:pt>
                <c:pt idx="9150">
                  <c:v>228</c:v>
                </c:pt>
                <c:pt idx="9151">
                  <c:v>228</c:v>
                </c:pt>
                <c:pt idx="9152">
                  <c:v>228</c:v>
                </c:pt>
                <c:pt idx="9153">
                  <c:v>228</c:v>
                </c:pt>
                <c:pt idx="9154">
                  <c:v>228</c:v>
                </c:pt>
                <c:pt idx="9155">
                  <c:v>228</c:v>
                </c:pt>
                <c:pt idx="9156">
                  <c:v>229</c:v>
                </c:pt>
                <c:pt idx="9157">
                  <c:v>229</c:v>
                </c:pt>
                <c:pt idx="9158">
                  <c:v>229</c:v>
                </c:pt>
                <c:pt idx="9159">
                  <c:v>229</c:v>
                </c:pt>
                <c:pt idx="9160">
                  <c:v>229</c:v>
                </c:pt>
                <c:pt idx="9161">
                  <c:v>229</c:v>
                </c:pt>
                <c:pt idx="9162">
                  <c:v>229</c:v>
                </c:pt>
                <c:pt idx="9163">
                  <c:v>229</c:v>
                </c:pt>
                <c:pt idx="9164">
                  <c:v>229</c:v>
                </c:pt>
                <c:pt idx="9165">
                  <c:v>229</c:v>
                </c:pt>
                <c:pt idx="9166">
                  <c:v>229</c:v>
                </c:pt>
                <c:pt idx="9167">
                  <c:v>229</c:v>
                </c:pt>
                <c:pt idx="9168">
                  <c:v>229</c:v>
                </c:pt>
                <c:pt idx="9169">
                  <c:v>229</c:v>
                </c:pt>
                <c:pt idx="9170">
                  <c:v>229</c:v>
                </c:pt>
                <c:pt idx="9171">
                  <c:v>229</c:v>
                </c:pt>
                <c:pt idx="9172">
                  <c:v>229</c:v>
                </c:pt>
                <c:pt idx="9173">
                  <c:v>229</c:v>
                </c:pt>
                <c:pt idx="9174">
                  <c:v>230</c:v>
                </c:pt>
                <c:pt idx="9175">
                  <c:v>230</c:v>
                </c:pt>
                <c:pt idx="9176">
                  <c:v>230</c:v>
                </c:pt>
                <c:pt idx="9177">
                  <c:v>230</c:v>
                </c:pt>
                <c:pt idx="9178">
                  <c:v>230</c:v>
                </c:pt>
                <c:pt idx="9179">
                  <c:v>230</c:v>
                </c:pt>
                <c:pt idx="9180">
                  <c:v>230</c:v>
                </c:pt>
                <c:pt idx="9181">
                  <c:v>230</c:v>
                </c:pt>
                <c:pt idx="9182">
                  <c:v>230</c:v>
                </c:pt>
                <c:pt idx="9183">
                  <c:v>231</c:v>
                </c:pt>
                <c:pt idx="9184">
                  <c:v>231</c:v>
                </c:pt>
                <c:pt idx="9185">
                  <c:v>231</c:v>
                </c:pt>
                <c:pt idx="9186">
                  <c:v>231</c:v>
                </c:pt>
                <c:pt idx="9187">
                  <c:v>231</c:v>
                </c:pt>
                <c:pt idx="9188">
                  <c:v>231</c:v>
                </c:pt>
                <c:pt idx="9189">
                  <c:v>231</c:v>
                </c:pt>
                <c:pt idx="9190">
                  <c:v>232</c:v>
                </c:pt>
                <c:pt idx="9191">
                  <c:v>232</c:v>
                </c:pt>
                <c:pt idx="9192">
                  <c:v>232</c:v>
                </c:pt>
                <c:pt idx="9193">
                  <c:v>232</c:v>
                </c:pt>
                <c:pt idx="9194">
                  <c:v>232</c:v>
                </c:pt>
                <c:pt idx="9195">
                  <c:v>232</c:v>
                </c:pt>
                <c:pt idx="9196">
                  <c:v>232</c:v>
                </c:pt>
                <c:pt idx="9197">
                  <c:v>232</c:v>
                </c:pt>
                <c:pt idx="9198">
                  <c:v>232</c:v>
                </c:pt>
                <c:pt idx="9199">
                  <c:v>232</c:v>
                </c:pt>
                <c:pt idx="9200">
                  <c:v>232</c:v>
                </c:pt>
                <c:pt idx="9201">
                  <c:v>232</c:v>
                </c:pt>
                <c:pt idx="9202">
                  <c:v>232</c:v>
                </c:pt>
                <c:pt idx="9203">
                  <c:v>232</c:v>
                </c:pt>
                <c:pt idx="9204">
                  <c:v>232</c:v>
                </c:pt>
                <c:pt idx="9205">
                  <c:v>232</c:v>
                </c:pt>
                <c:pt idx="9206">
                  <c:v>232</c:v>
                </c:pt>
                <c:pt idx="9207">
                  <c:v>232</c:v>
                </c:pt>
                <c:pt idx="9208">
                  <c:v>232</c:v>
                </c:pt>
                <c:pt idx="9209">
                  <c:v>232</c:v>
                </c:pt>
                <c:pt idx="9210">
                  <c:v>232</c:v>
                </c:pt>
                <c:pt idx="9211">
                  <c:v>232</c:v>
                </c:pt>
                <c:pt idx="9212">
                  <c:v>233</c:v>
                </c:pt>
                <c:pt idx="9213">
                  <c:v>233</c:v>
                </c:pt>
                <c:pt idx="9214">
                  <c:v>233</c:v>
                </c:pt>
                <c:pt idx="9215">
                  <c:v>233</c:v>
                </c:pt>
                <c:pt idx="9216">
                  <c:v>233</c:v>
                </c:pt>
                <c:pt idx="9217">
                  <c:v>233</c:v>
                </c:pt>
                <c:pt idx="9218">
                  <c:v>234</c:v>
                </c:pt>
                <c:pt idx="9219">
                  <c:v>234</c:v>
                </c:pt>
                <c:pt idx="9220">
                  <c:v>234</c:v>
                </c:pt>
                <c:pt idx="9221">
                  <c:v>234</c:v>
                </c:pt>
                <c:pt idx="9222">
                  <c:v>234</c:v>
                </c:pt>
                <c:pt idx="9223">
                  <c:v>234</c:v>
                </c:pt>
                <c:pt idx="9224">
                  <c:v>234</c:v>
                </c:pt>
                <c:pt idx="9225">
                  <c:v>234</c:v>
                </c:pt>
                <c:pt idx="9226">
                  <c:v>234</c:v>
                </c:pt>
                <c:pt idx="9227">
                  <c:v>234</c:v>
                </c:pt>
                <c:pt idx="9228">
                  <c:v>234</c:v>
                </c:pt>
                <c:pt idx="9229">
                  <c:v>234</c:v>
                </c:pt>
                <c:pt idx="9230">
                  <c:v>234</c:v>
                </c:pt>
                <c:pt idx="9231">
                  <c:v>235</c:v>
                </c:pt>
                <c:pt idx="9232">
                  <c:v>235</c:v>
                </c:pt>
                <c:pt idx="9233">
                  <c:v>235</c:v>
                </c:pt>
                <c:pt idx="9234">
                  <c:v>235</c:v>
                </c:pt>
                <c:pt idx="9235">
                  <c:v>235</c:v>
                </c:pt>
                <c:pt idx="9236">
                  <c:v>235</c:v>
                </c:pt>
                <c:pt idx="9237">
                  <c:v>235</c:v>
                </c:pt>
                <c:pt idx="9238">
                  <c:v>235</c:v>
                </c:pt>
                <c:pt idx="9239">
                  <c:v>236</c:v>
                </c:pt>
                <c:pt idx="9240">
                  <c:v>236</c:v>
                </c:pt>
                <c:pt idx="9241">
                  <c:v>236</c:v>
                </c:pt>
                <c:pt idx="9242">
                  <c:v>237</c:v>
                </c:pt>
                <c:pt idx="9243">
                  <c:v>237</c:v>
                </c:pt>
                <c:pt idx="9244">
                  <c:v>237</c:v>
                </c:pt>
                <c:pt idx="9245">
                  <c:v>237</c:v>
                </c:pt>
                <c:pt idx="9246">
                  <c:v>237</c:v>
                </c:pt>
                <c:pt idx="9247">
                  <c:v>237</c:v>
                </c:pt>
                <c:pt idx="9248">
                  <c:v>237</c:v>
                </c:pt>
                <c:pt idx="9249">
                  <c:v>237</c:v>
                </c:pt>
                <c:pt idx="9250">
                  <c:v>237</c:v>
                </c:pt>
                <c:pt idx="9251">
                  <c:v>237</c:v>
                </c:pt>
                <c:pt idx="9252">
                  <c:v>237</c:v>
                </c:pt>
                <c:pt idx="9253">
                  <c:v>238</c:v>
                </c:pt>
                <c:pt idx="9254">
                  <c:v>238</c:v>
                </c:pt>
                <c:pt idx="9255">
                  <c:v>238</c:v>
                </c:pt>
                <c:pt idx="9256">
                  <c:v>238</c:v>
                </c:pt>
                <c:pt idx="9257">
                  <c:v>238</c:v>
                </c:pt>
                <c:pt idx="9258">
                  <c:v>238</c:v>
                </c:pt>
                <c:pt idx="9259">
                  <c:v>238</c:v>
                </c:pt>
                <c:pt idx="9260">
                  <c:v>238</c:v>
                </c:pt>
                <c:pt idx="9261">
                  <c:v>238</c:v>
                </c:pt>
                <c:pt idx="9262">
                  <c:v>238</c:v>
                </c:pt>
                <c:pt idx="9263">
                  <c:v>238</c:v>
                </c:pt>
                <c:pt idx="9264">
                  <c:v>238</c:v>
                </c:pt>
                <c:pt idx="9265">
                  <c:v>238</c:v>
                </c:pt>
                <c:pt idx="9266">
                  <c:v>239</c:v>
                </c:pt>
                <c:pt idx="9267">
                  <c:v>239</c:v>
                </c:pt>
                <c:pt idx="9268">
                  <c:v>239</c:v>
                </c:pt>
                <c:pt idx="9269">
                  <c:v>239</c:v>
                </c:pt>
                <c:pt idx="9270">
                  <c:v>239</c:v>
                </c:pt>
                <c:pt idx="9271">
                  <c:v>239</c:v>
                </c:pt>
                <c:pt idx="9272">
                  <c:v>239</c:v>
                </c:pt>
                <c:pt idx="9273">
                  <c:v>239</c:v>
                </c:pt>
                <c:pt idx="9274">
                  <c:v>239</c:v>
                </c:pt>
                <c:pt idx="9275">
                  <c:v>239</c:v>
                </c:pt>
                <c:pt idx="9276">
                  <c:v>239</c:v>
                </c:pt>
                <c:pt idx="9277">
                  <c:v>239</c:v>
                </c:pt>
                <c:pt idx="9278">
                  <c:v>239</c:v>
                </c:pt>
                <c:pt idx="9279">
                  <c:v>239</c:v>
                </c:pt>
                <c:pt idx="9280">
                  <c:v>239</c:v>
                </c:pt>
                <c:pt idx="9281">
                  <c:v>239</c:v>
                </c:pt>
                <c:pt idx="9282">
                  <c:v>239</c:v>
                </c:pt>
                <c:pt idx="9283">
                  <c:v>239</c:v>
                </c:pt>
                <c:pt idx="9284">
                  <c:v>239</c:v>
                </c:pt>
                <c:pt idx="9285">
                  <c:v>239</c:v>
                </c:pt>
                <c:pt idx="9286">
                  <c:v>239</c:v>
                </c:pt>
                <c:pt idx="9287">
                  <c:v>239</c:v>
                </c:pt>
                <c:pt idx="9288">
                  <c:v>239</c:v>
                </c:pt>
                <c:pt idx="9289">
                  <c:v>239</c:v>
                </c:pt>
                <c:pt idx="9290">
                  <c:v>239</c:v>
                </c:pt>
                <c:pt idx="9291">
                  <c:v>239</c:v>
                </c:pt>
                <c:pt idx="9292">
                  <c:v>239</c:v>
                </c:pt>
                <c:pt idx="9293">
                  <c:v>239</c:v>
                </c:pt>
                <c:pt idx="9294">
                  <c:v>239</c:v>
                </c:pt>
                <c:pt idx="9295">
                  <c:v>239</c:v>
                </c:pt>
                <c:pt idx="9296">
                  <c:v>239</c:v>
                </c:pt>
                <c:pt idx="9297">
                  <c:v>239</c:v>
                </c:pt>
                <c:pt idx="9298">
                  <c:v>239</c:v>
                </c:pt>
                <c:pt idx="9299">
                  <c:v>239</c:v>
                </c:pt>
                <c:pt idx="9300">
                  <c:v>239</c:v>
                </c:pt>
                <c:pt idx="9301">
                  <c:v>239</c:v>
                </c:pt>
                <c:pt idx="9302">
                  <c:v>239</c:v>
                </c:pt>
                <c:pt idx="9303">
                  <c:v>239</c:v>
                </c:pt>
                <c:pt idx="9304">
                  <c:v>239</c:v>
                </c:pt>
                <c:pt idx="9305">
                  <c:v>239</c:v>
                </c:pt>
                <c:pt idx="9306">
                  <c:v>239</c:v>
                </c:pt>
                <c:pt idx="9307">
                  <c:v>239</c:v>
                </c:pt>
                <c:pt idx="9308">
                  <c:v>239</c:v>
                </c:pt>
                <c:pt idx="9309">
                  <c:v>239</c:v>
                </c:pt>
                <c:pt idx="9310">
                  <c:v>239</c:v>
                </c:pt>
                <c:pt idx="9311">
                  <c:v>239</c:v>
                </c:pt>
                <c:pt idx="9312">
                  <c:v>239</c:v>
                </c:pt>
                <c:pt idx="9313">
                  <c:v>239</c:v>
                </c:pt>
                <c:pt idx="9314">
                  <c:v>239</c:v>
                </c:pt>
                <c:pt idx="9315">
                  <c:v>239</c:v>
                </c:pt>
                <c:pt idx="9316">
                  <c:v>239</c:v>
                </c:pt>
                <c:pt idx="9317">
                  <c:v>239</c:v>
                </c:pt>
                <c:pt idx="9318">
                  <c:v>239</c:v>
                </c:pt>
                <c:pt idx="9319">
                  <c:v>239</c:v>
                </c:pt>
                <c:pt idx="9320">
                  <c:v>239</c:v>
                </c:pt>
                <c:pt idx="9321">
                  <c:v>239</c:v>
                </c:pt>
                <c:pt idx="9322">
                  <c:v>239</c:v>
                </c:pt>
                <c:pt idx="9323">
                  <c:v>239</c:v>
                </c:pt>
                <c:pt idx="9324">
                  <c:v>239</c:v>
                </c:pt>
                <c:pt idx="9325">
                  <c:v>239</c:v>
                </c:pt>
                <c:pt idx="9326">
                  <c:v>239</c:v>
                </c:pt>
                <c:pt idx="9327">
                  <c:v>239</c:v>
                </c:pt>
                <c:pt idx="9328">
                  <c:v>239</c:v>
                </c:pt>
                <c:pt idx="9329">
                  <c:v>239</c:v>
                </c:pt>
                <c:pt idx="9330">
                  <c:v>239</c:v>
                </c:pt>
                <c:pt idx="9331">
                  <c:v>239</c:v>
                </c:pt>
                <c:pt idx="9332">
                  <c:v>239</c:v>
                </c:pt>
                <c:pt idx="9333">
                  <c:v>239</c:v>
                </c:pt>
                <c:pt idx="9334">
                  <c:v>239</c:v>
                </c:pt>
                <c:pt idx="9335">
                  <c:v>239</c:v>
                </c:pt>
                <c:pt idx="9336">
                  <c:v>239</c:v>
                </c:pt>
                <c:pt idx="9337">
                  <c:v>239</c:v>
                </c:pt>
                <c:pt idx="9338">
                  <c:v>239</c:v>
                </c:pt>
                <c:pt idx="9339">
                  <c:v>239</c:v>
                </c:pt>
                <c:pt idx="9340">
                  <c:v>239</c:v>
                </c:pt>
                <c:pt idx="9341">
                  <c:v>239</c:v>
                </c:pt>
                <c:pt idx="9342">
                  <c:v>239</c:v>
                </c:pt>
                <c:pt idx="9343">
                  <c:v>239</c:v>
                </c:pt>
                <c:pt idx="9344">
                  <c:v>239</c:v>
                </c:pt>
                <c:pt idx="9345">
                  <c:v>239</c:v>
                </c:pt>
                <c:pt idx="9346">
                  <c:v>239</c:v>
                </c:pt>
                <c:pt idx="9347">
                  <c:v>239</c:v>
                </c:pt>
                <c:pt idx="9348">
                  <c:v>239</c:v>
                </c:pt>
                <c:pt idx="9349">
                  <c:v>239</c:v>
                </c:pt>
                <c:pt idx="9350">
                  <c:v>239</c:v>
                </c:pt>
                <c:pt idx="9351">
                  <c:v>239</c:v>
                </c:pt>
                <c:pt idx="9352">
                  <c:v>239</c:v>
                </c:pt>
                <c:pt idx="9353">
                  <c:v>239</c:v>
                </c:pt>
                <c:pt idx="9354">
                  <c:v>239</c:v>
                </c:pt>
                <c:pt idx="9355">
                  <c:v>239</c:v>
                </c:pt>
                <c:pt idx="9356">
                  <c:v>239</c:v>
                </c:pt>
                <c:pt idx="9357">
                  <c:v>239</c:v>
                </c:pt>
                <c:pt idx="9358">
                  <c:v>239</c:v>
                </c:pt>
                <c:pt idx="9359">
                  <c:v>239</c:v>
                </c:pt>
                <c:pt idx="9360">
                  <c:v>239</c:v>
                </c:pt>
                <c:pt idx="9361">
                  <c:v>239</c:v>
                </c:pt>
                <c:pt idx="9362">
                  <c:v>239</c:v>
                </c:pt>
                <c:pt idx="9363">
                  <c:v>239</c:v>
                </c:pt>
                <c:pt idx="9364">
                  <c:v>239</c:v>
                </c:pt>
                <c:pt idx="9365">
                  <c:v>239</c:v>
                </c:pt>
                <c:pt idx="9366">
                  <c:v>239</c:v>
                </c:pt>
                <c:pt idx="9367">
                  <c:v>239</c:v>
                </c:pt>
                <c:pt idx="9368">
                  <c:v>239</c:v>
                </c:pt>
                <c:pt idx="9369">
                  <c:v>239</c:v>
                </c:pt>
                <c:pt idx="9370">
                  <c:v>239</c:v>
                </c:pt>
                <c:pt idx="9371">
                  <c:v>239</c:v>
                </c:pt>
                <c:pt idx="9372">
                  <c:v>239</c:v>
                </c:pt>
                <c:pt idx="9373">
                  <c:v>239</c:v>
                </c:pt>
                <c:pt idx="9374">
                  <c:v>239</c:v>
                </c:pt>
                <c:pt idx="9375">
                  <c:v>239</c:v>
                </c:pt>
                <c:pt idx="9376">
                  <c:v>239</c:v>
                </c:pt>
                <c:pt idx="9377">
                  <c:v>239</c:v>
                </c:pt>
                <c:pt idx="9378">
                  <c:v>239</c:v>
                </c:pt>
                <c:pt idx="9379">
                  <c:v>239</c:v>
                </c:pt>
                <c:pt idx="9380">
                  <c:v>239</c:v>
                </c:pt>
                <c:pt idx="9381">
                  <c:v>239</c:v>
                </c:pt>
                <c:pt idx="9382">
                  <c:v>239</c:v>
                </c:pt>
                <c:pt idx="9383">
                  <c:v>239</c:v>
                </c:pt>
                <c:pt idx="9384">
                  <c:v>239</c:v>
                </c:pt>
                <c:pt idx="9385">
                  <c:v>239</c:v>
                </c:pt>
                <c:pt idx="9386">
                  <c:v>239</c:v>
                </c:pt>
                <c:pt idx="9387">
                  <c:v>239</c:v>
                </c:pt>
                <c:pt idx="9388">
                  <c:v>239</c:v>
                </c:pt>
                <c:pt idx="9389">
                  <c:v>239</c:v>
                </c:pt>
                <c:pt idx="9390">
                  <c:v>239</c:v>
                </c:pt>
                <c:pt idx="9391">
                  <c:v>239</c:v>
                </c:pt>
                <c:pt idx="9392">
                  <c:v>239</c:v>
                </c:pt>
                <c:pt idx="9393">
                  <c:v>239</c:v>
                </c:pt>
                <c:pt idx="9394">
                  <c:v>240</c:v>
                </c:pt>
                <c:pt idx="9395">
                  <c:v>240</c:v>
                </c:pt>
                <c:pt idx="9396">
                  <c:v>240</c:v>
                </c:pt>
                <c:pt idx="9397">
                  <c:v>240</c:v>
                </c:pt>
                <c:pt idx="9398">
                  <c:v>240</c:v>
                </c:pt>
                <c:pt idx="9399">
                  <c:v>240</c:v>
                </c:pt>
                <c:pt idx="9400">
                  <c:v>240</c:v>
                </c:pt>
                <c:pt idx="9401">
                  <c:v>241</c:v>
                </c:pt>
                <c:pt idx="9402">
                  <c:v>241</c:v>
                </c:pt>
                <c:pt idx="9403">
                  <c:v>241</c:v>
                </c:pt>
                <c:pt idx="9404">
                  <c:v>241</c:v>
                </c:pt>
                <c:pt idx="9405">
                  <c:v>241</c:v>
                </c:pt>
                <c:pt idx="9406">
                  <c:v>241</c:v>
                </c:pt>
                <c:pt idx="9407">
                  <c:v>241</c:v>
                </c:pt>
                <c:pt idx="9408">
                  <c:v>241</c:v>
                </c:pt>
                <c:pt idx="9409">
                  <c:v>241</c:v>
                </c:pt>
                <c:pt idx="9410">
                  <c:v>241</c:v>
                </c:pt>
                <c:pt idx="9411">
                  <c:v>241</c:v>
                </c:pt>
                <c:pt idx="9412">
                  <c:v>242</c:v>
                </c:pt>
                <c:pt idx="9413">
                  <c:v>242</c:v>
                </c:pt>
                <c:pt idx="9414">
                  <c:v>242</c:v>
                </c:pt>
                <c:pt idx="9415">
                  <c:v>242</c:v>
                </c:pt>
                <c:pt idx="9416">
                  <c:v>242</c:v>
                </c:pt>
                <c:pt idx="9417">
                  <c:v>242</c:v>
                </c:pt>
                <c:pt idx="9418">
                  <c:v>242</c:v>
                </c:pt>
                <c:pt idx="9419">
                  <c:v>242</c:v>
                </c:pt>
                <c:pt idx="9420">
                  <c:v>242</c:v>
                </c:pt>
                <c:pt idx="9421">
                  <c:v>242</c:v>
                </c:pt>
                <c:pt idx="9422">
                  <c:v>242</c:v>
                </c:pt>
                <c:pt idx="9423">
                  <c:v>242</c:v>
                </c:pt>
                <c:pt idx="9424">
                  <c:v>242</c:v>
                </c:pt>
                <c:pt idx="9425">
                  <c:v>242</c:v>
                </c:pt>
                <c:pt idx="9426">
                  <c:v>243</c:v>
                </c:pt>
                <c:pt idx="9427">
                  <c:v>243</c:v>
                </c:pt>
                <c:pt idx="9428">
                  <c:v>243</c:v>
                </c:pt>
                <c:pt idx="9429">
                  <c:v>243</c:v>
                </c:pt>
                <c:pt idx="9430">
                  <c:v>243</c:v>
                </c:pt>
                <c:pt idx="9431">
                  <c:v>243</c:v>
                </c:pt>
                <c:pt idx="9432">
                  <c:v>244</c:v>
                </c:pt>
                <c:pt idx="9433">
                  <c:v>244</c:v>
                </c:pt>
                <c:pt idx="9434">
                  <c:v>244</c:v>
                </c:pt>
                <c:pt idx="9435">
                  <c:v>244</c:v>
                </c:pt>
                <c:pt idx="9436">
                  <c:v>244</c:v>
                </c:pt>
                <c:pt idx="9437">
                  <c:v>244</c:v>
                </c:pt>
                <c:pt idx="9438">
                  <c:v>244</c:v>
                </c:pt>
                <c:pt idx="9439">
                  <c:v>244</c:v>
                </c:pt>
                <c:pt idx="9440">
                  <c:v>244</c:v>
                </c:pt>
                <c:pt idx="9441">
                  <c:v>244</c:v>
                </c:pt>
                <c:pt idx="9442">
                  <c:v>244</c:v>
                </c:pt>
                <c:pt idx="9443">
                  <c:v>244</c:v>
                </c:pt>
                <c:pt idx="9444">
                  <c:v>244</c:v>
                </c:pt>
                <c:pt idx="9445">
                  <c:v>244</c:v>
                </c:pt>
                <c:pt idx="9446">
                  <c:v>244</c:v>
                </c:pt>
                <c:pt idx="9447">
                  <c:v>244</c:v>
                </c:pt>
                <c:pt idx="9448">
                  <c:v>244</c:v>
                </c:pt>
                <c:pt idx="9449">
                  <c:v>244</c:v>
                </c:pt>
                <c:pt idx="9450">
                  <c:v>244</c:v>
                </c:pt>
                <c:pt idx="9451">
                  <c:v>244</c:v>
                </c:pt>
                <c:pt idx="9452">
                  <c:v>244</c:v>
                </c:pt>
                <c:pt idx="9453">
                  <c:v>244</c:v>
                </c:pt>
                <c:pt idx="9454">
                  <c:v>244</c:v>
                </c:pt>
                <c:pt idx="9455">
                  <c:v>244</c:v>
                </c:pt>
                <c:pt idx="9456">
                  <c:v>244</c:v>
                </c:pt>
                <c:pt idx="9457">
                  <c:v>244</c:v>
                </c:pt>
                <c:pt idx="9458">
                  <c:v>244</c:v>
                </c:pt>
                <c:pt idx="9459">
                  <c:v>244</c:v>
                </c:pt>
                <c:pt idx="9460">
                  <c:v>244</c:v>
                </c:pt>
                <c:pt idx="9461">
                  <c:v>244</c:v>
                </c:pt>
                <c:pt idx="9462">
                  <c:v>244</c:v>
                </c:pt>
                <c:pt idx="9463">
                  <c:v>244</c:v>
                </c:pt>
                <c:pt idx="9464">
                  <c:v>244</c:v>
                </c:pt>
                <c:pt idx="9465">
                  <c:v>244</c:v>
                </c:pt>
                <c:pt idx="9466">
                  <c:v>244</c:v>
                </c:pt>
                <c:pt idx="9467">
                  <c:v>244</c:v>
                </c:pt>
                <c:pt idx="9468">
                  <c:v>244</c:v>
                </c:pt>
                <c:pt idx="9469">
                  <c:v>244</c:v>
                </c:pt>
                <c:pt idx="9470">
                  <c:v>244</c:v>
                </c:pt>
                <c:pt idx="9471">
                  <c:v>244</c:v>
                </c:pt>
                <c:pt idx="9472">
                  <c:v>244</c:v>
                </c:pt>
                <c:pt idx="9473">
                  <c:v>244</c:v>
                </c:pt>
                <c:pt idx="9474">
                  <c:v>244</c:v>
                </c:pt>
                <c:pt idx="9475">
                  <c:v>244</c:v>
                </c:pt>
                <c:pt idx="9476">
                  <c:v>244</c:v>
                </c:pt>
                <c:pt idx="9477">
                  <c:v>244</c:v>
                </c:pt>
                <c:pt idx="9478">
                  <c:v>244</c:v>
                </c:pt>
                <c:pt idx="9479">
                  <c:v>244</c:v>
                </c:pt>
                <c:pt idx="9480">
                  <c:v>244</c:v>
                </c:pt>
                <c:pt idx="9481">
                  <c:v>244</c:v>
                </c:pt>
                <c:pt idx="9482">
                  <c:v>244</c:v>
                </c:pt>
                <c:pt idx="9483">
                  <c:v>244</c:v>
                </c:pt>
                <c:pt idx="9484">
                  <c:v>244</c:v>
                </c:pt>
                <c:pt idx="9485">
                  <c:v>244</c:v>
                </c:pt>
                <c:pt idx="9486">
                  <c:v>244</c:v>
                </c:pt>
                <c:pt idx="9487">
                  <c:v>244</c:v>
                </c:pt>
                <c:pt idx="9488">
                  <c:v>244</c:v>
                </c:pt>
                <c:pt idx="9489">
                  <c:v>244</c:v>
                </c:pt>
                <c:pt idx="9490">
                  <c:v>244</c:v>
                </c:pt>
                <c:pt idx="9491">
                  <c:v>244</c:v>
                </c:pt>
                <c:pt idx="9492">
                  <c:v>244</c:v>
                </c:pt>
                <c:pt idx="9493">
                  <c:v>244</c:v>
                </c:pt>
                <c:pt idx="9494">
                  <c:v>244</c:v>
                </c:pt>
                <c:pt idx="9495">
                  <c:v>244</c:v>
                </c:pt>
                <c:pt idx="9496">
                  <c:v>244</c:v>
                </c:pt>
                <c:pt idx="9497">
                  <c:v>244</c:v>
                </c:pt>
                <c:pt idx="9498">
                  <c:v>244</c:v>
                </c:pt>
                <c:pt idx="9499">
                  <c:v>244</c:v>
                </c:pt>
                <c:pt idx="9500">
                  <c:v>244</c:v>
                </c:pt>
                <c:pt idx="9501">
                  <c:v>244</c:v>
                </c:pt>
                <c:pt idx="9502">
                  <c:v>244</c:v>
                </c:pt>
                <c:pt idx="9503">
                  <c:v>245</c:v>
                </c:pt>
                <c:pt idx="9504">
                  <c:v>245</c:v>
                </c:pt>
                <c:pt idx="9505">
                  <c:v>245</c:v>
                </c:pt>
                <c:pt idx="9506">
                  <c:v>245</c:v>
                </c:pt>
                <c:pt idx="9507">
                  <c:v>245</c:v>
                </c:pt>
                <c:pt idx="9508">
                  <c:v>245</c:v>
                </c:pt>
                <c:pt idx="9509">
                  <c:v>245</c:v>
                </c:pt>
                <c:pt idx="9510">
                  <c:v>245</c:v>
                </c:pt>
                <c:pt idx="9511">
                  <c:v>245</c:v>
                </c:pt>
                <c:pt idx="9512">
                  <c:v>245</c:v>
                </c:pt>
                <c:pt idx="9513">
                  <c:v>245</c:v>
                </c:pt>
                <c:pt idx="9514">
                  <c:v>245</c:v>
                </c:pt>
                <c:pt idx="9515">
                  <c:v>245</c:v>
                </c:pt>
                <c:pt idx="9516">
                  <c:v>245</c:v>
                </c:pt>
                <c:pt idx="9517">
                  <c:v>245</c:v>
                </c:pt>
                <c:pt idx="9518">
                  <c:v>245</c:v>
                </c:pt>
                <c:pt idx="9519">
                  <c:v>245</c:v>
                </c:pt>
                <c:pt idx="9520">
                  <c:v>245</c:v>
                </c:pt>
                <c:pt idx="9521">
                  <c:v>245</c:v>
                </c:pt>
                <c:pt idx="9522">
                  <c:v>245</c:v>
                </c:pt>
                <c:pt idx="9523">
                  <c:v>245</c:v>
                </c:pt>
                <c:pt idx="9524">
                  <c:v>245</c:v>
                </c:pt>
                <c:pt idx="9525">
                  <c:v>245</c:v>
                </c:pt>
                <c:pt idx="9526">
                  <c:v>245</c:v>
                </c:pt>
                <c:pt idx="9527">
                  <c:v>245</c:v>
                </c:pt>
                <c:pt idx="9528">
                  <c:v>245</c:v>
                </c:pt>
                <c:pt idx="9529">
                  <c:v>245</c:v>
                </c:pt>
                <c:pt idx="9530">
                  <c:v>245</c:v>
                </c:pt>
                <c:pt idx="9531">
                  <c:v>245</c:v>
                </c:pt>
                <c:pt idx="9532">
                  <c:v>245</c:v>
                </c:pt>
                <c:pt idx="9533">
                  <c:v>245</c:v>
                </c:pt>
                <c:pt idx="9534">
                  <c:v>245</c:v>
                </c:pt>
                <c:pt idx="9535">
                  <c:v>245</c:v>
                </c:pt>
                <c:pt idx="9536">
                  <c:v>245</c:v>
                </c:pt>
                <c:pt idx="9537">
                  <c:v>245</c:v>
                </c:pt>
                <c:pt idx="9538">
                  <c:v>246</c:v>
                </c:pt>
                <c:pt idx="9539">
                  <c:v>246</c:v>
                </c:pt>
                <c:pt idx="9540">
                  <c:v>246</c:v>
                </c:pt>
                <c:pt idx="9541">
                  <c:v>247</c:v>
                </c:pt>
                <c:pt idx="9542">
                  <c:v>247</c:v>
                </c:pt>
                <c:pt idx="9543">
                  <c:v>247</c:v>
                </c:pt>
                <c:pt idx="9544">
                  <c:v>248</c:v>
                </c:pt>
                <c:pt idx="9545">
                  <c:v>248</c:v>
                </c:pt>
                <c:pt idx="9546">
                  <c:v>248</c:v>
                </c:pt>
                <c:pt idx="9547">
                  <c:v>248</c:v>
                </c:pt>
                <c:pt idx="9548">
                  <c:v>248</c:v>
                </c:pt>
                <c:pt idx="9549">
                  <c:v>248</c:v>
                </c:pt>
                <c:pt idx="9550">
                  <c:v>249</c:v>
                </c:pt>
                <c:pt idx="9551">
                  <c:v>250</c:v>
                </c:pt>
                <c:pt idx="9552">
                  <c:v>250</c:v>
                </c:pt>
                <c:pt idx="9553">
                  <c:v>250</c:v>
                </c:pt>
                <c:pt idx="9554">
                  <c:v>250</c:v>
                </c:pt>
                <c:pt idx="9555">
                  <c:v>250</c:v>
                </c:pt>
                <c:pt idx="9556">
                  <c:v>250</c:v>
                </c:pt>
                <c:pt idx="9557">
                  <c:v>250</c:v>
                </c:pt>
                <c:pt idx="9558">
                  <c:v>250</c:v>
                </c:pt>
                <c:pt idx="9559">
                  <c:v>250</c:v>
                </c:pt>
                <c:pt idx="9560">
                  <c:v>250</c:v>
                </c:pt>
                <c:pt idx="9561">
                  <c:v>250</c:v>
                </c:pt>
                <c:pt idx="9562">
                  <c:v>250</c:v>
                </c:pt>
                <c:pt idx="9563">
                  <c:v>250</c:v>
                </c:pt>
                <c:pt idx="9564">
                  <c:v>250</c:v>
                </c:pt>
                <c:pt idx="9565">
                  <c:v>250</c:v>
                </c:pt>
                <c:pt idx="9566">
                  <c:v>250</c:v>
                </c:pt>
                <c:pt idx="9567">
                  <c:v>250</c:v>
                </c:pt>
                <c:pt idx="9568">
                  <c:v>250</c:v>
                </c:pt>
                <c:pt idx="9569">
                  <c:v>250</c:v>
                </c:pt>
                <c:pt idx="9570">
                  <c:v>250</c:v>
                </c:pt>
                <c:pt idx="9571">
                  <c:v>250</c:v>
                </c:pt>
                <c:pt idx="9572">
                  <c:v>250</c:v>
                </c:pt>
                <c:pt idx="9573">
                  <c:v>250</c:v>
                </c:pt>
                <c:pt idx="9574">
                  <c:v>250</c:v>
                </c:pt>
                <c:pt idx="9575">
                  <c:v>250</c:v>
                </c:pt>
                <c:pt idx="9576">
                  <c:v>250</c:v>
                </c:pt>
                <c:pt idx="9577">
                  <c:v>250</c:v>
                </c:pt>
                <c:pt idx="9578">
                  <c:v>250</c:v>
                </c:pt>
                <c:pt idx="9579">
                  <c:v>250</c:v>
                </c:pt>
                <c:pt idx="9580">
                  <c:v>250</c:v>
                </c:pt>
                <c:pt idx="9581">
                  <c:v>250</c:v>
                </c:pt>
                <c:pt idx="9582">
                  <c:v>250</c:v>
                </c:pt>
                <c:pt idx="9583">
                  <c:v>250</c:v>
                </c:pt>
                <c:pt idx="9584">
                  <c:v>250</c:v>
                </c:pt>
                <c:pt idx="9585">
                  <c:v>250</c:v>
                </c:pt>
                <c:pt idx="9586">
                  <c:v>250</c:v>
                </c:pt>
                <c:pt idx="9587">
                  <c:v>250</c:v>
                </c:pt>
                <c:pt idx="9588">
                  <c:v>250</c:v>
                </c:pt>
                <c:pt idx="9589">
                  <c:v>250</c:v>
                </c:pt>
                <c:pt idx="9590">
                  <c:v>250</c:v>
                </c:pt>
                <c:pt idx="9591">
                  <c:v>250</c:v>
                </c:pt>
                <c:pt idx="9592">
                  <c:v>250</c:v>
                </c:pt>
                <c:pt idx="9593">
                  <c:v>251</c:v>
                </c:pt>
                <c:pt idx="9594">
                  <c:v>251</c:v>
                </c:pt>
                <c:pt idx="9595">
                  <c:v>252</c:v>
                </c:pt>
                <c:pt idx="9596">
                  <c:v>252</c:v>
                </c:pt>
                <c:pt idx="9597">
                  <c:v>252</c:v>
                </c:pt>
                <c:pt idx="9598">
                  <c:v>252</c:v>
                </c:pt>
                <c:pt idx="9599">
                  <c:v>252</c:v>
                </c:pt>
                <c:pt idx="9600">
                  <c:v>252</c:v>
                </c:pt>
                <c:pt idx="9601">
                  <c:v>252</c:v>
                </c:pt>
                <c:pt idx="9602">
                  <c:v>252</c:v>
                </c:pt>
              </c:numCache>
            </c:numRef>
          </c:val>
          <c:smooth val="0"/>
        </c:ser>
        <c:ser>
          <c:idx val="3"/>
          <c:order val="3"/>
          <c:tx>
            <c:strRef>
              <c:f>Sheet2!$E$1</c:f>
              <c:strCache>
                <c:ptCount val="1"/>
                <c:pt idx="0">
                  <c:v>Low B</c:v>
                </c:pt>
              </c:strCache>
            </c:strRef>
          </c:tx>
          <c:marker>
            <c:symbol val="none"/>
          </c:marker>
          <c:val>
            <c:numRef>
              <c:f>Sheet2!$E$2:$E$9604</c:f>
              <c:numCache>
                <c:formatCode>General</c:formatCode>
                <c:ptCount val="9603"/>
                <c:pt idx="0">
                  <c:v>0</c:v>
                </c:pt>
                <c:pt idx="1">
                  <c:v>1</c:v>
                </c:pt>
                <c:pt idx="2">
                  <c:v>2</c:v>
                </c:pt>
                <c:pt idx="3">
                  <c:v>3</c:v>
                </c:pt>
                <c:pt idx="4">
                  <c:v>3</c:v>
                </c:pt>
                <c:pt idx="5">
                  <c:v>3</c:v>
                </c:pt>
                <c:pt idx="6">
                  <c:v>4</c:v>
                </c:pt>
                <c:pt idx="7">
                  <c:v>5</c:v>
                </c:pt>
                <c:pt idx="8">
                  <c:v>5</c:v>
                </c:pt>
                <c:pt idx="9">
                  <c:v>6</c:v>
                </c:pt>
                <c:pt idx="10">
                  <c:v>7</c:v>
                </c:pt>
                <c:pt idx="11">
                  <c:v>8</c:v>
                </c:pt>
                <c:pt idx="12">
                  <c:v>8</c:v>
                </c:pt>
                <c:pt idx="13">
                  <c:v>8</c:v>
                </c:pt>
                <c:pt idx="14">
                  <c:v>8</c:v>
                </c:pt>
                <c:pt idx="15">
                  <c:v>9</c:v>
                </c:pt>
                <c:pt idx="16">
                  <c:v>9</c:v>
                </c:pt>
                <c:pt idx="17">
                  <c:v>9</c:v>
                </c:pt>
                <c:pt idx="18">
                  <c:v>9</c:v>
                </c:pt>
                <c:pt idx="19">
                  <c:v>9</c:v>
                </c:pt>
                <c:pt idx="20">
                  <c:v>9</c:v>
                </c:pt>
                <c:pt idx="21">
                  <c:v>9</c:v>
                </c:pt>
                <c:pt idx="22">
                  <c:v>10</c:v>
                </c:pt>
                <c:pt idx="23">
                  <c:v>10</c:v>
                </c:pt>
                <c:pt idx="24">
                  <c:v>10</c:v>
                </c:pt>
                <c:pt idx="25">
                  <c:v>10</c:v>
                </c:pt>
                <c:pt idx="26">
                  <c:v>11</c:v>
                </c:pt>
                <c:pt idx="27">
                  <c:v>12</c:v>
                </c:pt>
                <c:pt idx="28">
                  <c:v>12</c:v>
                </c:pt>
                <c:pt idx="29">
                  <c:v>13</c:v>
                </c:pt>
                <c:pt idx="30">
                  <c:v>14</c:v>
                </c:pt>
                <c:pt idx="31">
                  <c:v>14</c:v>
                </c:pt>
                <c:pt idx="32">
                  <c:v>14</c:v>
                </c:pt>
                <c:pt idx="33">
                  <c:v>14</c:v>
                </c:pt>
                <c:pt idx="34">
                  <c:v>15</c:v>
                </c:pt>
                <c:pt idx="35">
                  <c:v>16</c:v>
                </c:pt>
                <c:pt idx="36">
                  <c:v>16</c:v>
                </c:pt>
                <c:pt idx="37">
                  <c:v>17</c:v>
                </c:pt>
                <c:pt idx="38">
                  <c:v>17</c:v>
                </c:pt>
                <c:pt idx="39">
                  <c:v>17</c:v>
                </c:pt>
                <c:pt idx="40">
                  <c:v>17</c:v>
                </c:pt>
                <c:pt idx="41">
                  <c:v>17</c:v>
                </c:pt>
                <c:pt idx="42">
                  <c:v>18</c:v>
                </c:pt>
                <c:pt idx="43">
                  <c:v>19</c:v>
                </c:pt>
                <c:pt idx="44">
                  <c:v>19</c:v>
                </c:pt>
                <c:pt idx="45">
                  <c:v>20</c:v>
                </c:pt>
                <c:pt idx="46">
                  <c:v>20</c:v>
                </c:pt>
                <c:pt idx="47">
                  <c:v>20</c:v>
                </c:pt>
                <c:pt idx="48">
                  <c:v>20</c:v>
                </c:pt>
                <c:pt idx="49">
                  <c:v>20</c:v>
                </c:pt>
                <c:pt idx="50">
                  <c:v>20</c:v>
                </c:pt>
                <c:pt idx="51">
                  <c:v>20</c:v>
                </c:pt>
                <c:pt idx="52">
                  <c:v>20</c:v>
                </c:pt>
                <c:pt idx="53">
                  <c:v>20</c:v>
                </c:pt>
                <c:pt idx="54">
                  <c:v>20</c:v>
                </c:pt>
                <c:pt idx="55">
                  <c:v>20</c:v>
                </c:pt>
                <c:pt idx="56">
                  <c:v>21</c:v>
                </c:pt>
                <c:pt idx="57">
                  <c:v>22</c:v>
                </c:pt>
                <c:pt idx="58">
                  <c:v>23</c:v>
                </c:pt>
                <c:pt idx="59">
                  <c:v>24</c:v>
                </c:pt>
                <c:pt idx="60">
                  <c:v>24</c:v>
                </c:pt>
                <c:pt idx="61">
                  <c:v>24</c:v>
                </c:pt>
                <c:pt idx="62">
                  <c:v>24</c:v>
                </c:pt>
                <c:pt idx="63">
                  <c:v>24</c:v>
                </c:pt>
                <c:pt idx="64">
                  <c:v>25</c:v>
                </c:pt>
                <c:pt idx="65">
                  <c:v>25</c:v>
                </c:pt>
                <c:pt idx="66">
                  <c:v>25</c:v>
                </c:pt>
                <c:pt idx="67">
                  <c:v>25</c:v>
                </c:pt>
                <c:pt idx="68">
                  <c:v>25</c:v>
                </c:pt>
                <c:pt idx="69">
                  <c:v>25</c:v>
                </c:pt>
                <c:pt idx="70">
                  <c:v>26</c:v>
                </c:pt>
                <c:pt idx="71">
                  <c:v>27</c:v>
                </c:pt>
                <c:pt idx="72">
                  <c:v>28</c:v>
                </c:pt>
                <c:pt idx="73">
                  <c:v>29</c:v>
                </c:pt>
                <c:pt idx="74">
                  <c:v>30</c:v>
                </c:pt>
                <c:pt idx="75">
                  <c:v>30</c:v>
                </c:pt>
                <c:pt idx="76">
                  <c:v>31</c:v>
                </c:pt>
                <c:pt idx="77">
                  <c:v>31</c:v>
                </c:pt>
                <c:pt idx="78">
                  <c:v>32</c:v>
                </c:pt>
                <c:pt idx="79">
                  <c:v>33</c:v>
                </c:pt>
                <c:pt idx="80">
                  <c:v>33</c:v>
                </c:pt>
                <c:pt idx="81">
                  <c:v>33</c:v>
                </c:pt>
                <c:pt idx="82">
                  <c:v>34</c:v>
                </c:pt>
                <c:pt idx="83">
                  <c:v>35</c:v>
                </c:pt>
                <c:pt idx="84">
                  <c:v>36</c:v>
                </c:pt>
                <c:pt idx="85">
                  <c:v>37</c:v>
                </c:pt>
                <c:pt idx="86">
                  <c:v>37</c:v>
                </c:pt>
                <c:pt idx="87">
                  <c:v>38</c:v>
                </c:pt>
                <c:pt idx="88">
                  <c:v>38</c:v>
                </c:pt>
                <c:pt idx="89">
                  <c:v>38</c:v>
                </c:pt>
                <c:pt idx="90">
                  <c:v>38</c:v>
                </c:pt>
                <c:pt idx="91">
                  <c:v>38</c:v>
                </c:pt>
                <c:pt idx="92">
                  <c:v>39</c:v>
                </c:pt>
                <c:pt idx="93">
                  <c:v>39</c:v>
                </c:pt>
                <c:pt idx="94">
                  <c:v>39</c:v>
                </c:pt>
                <c:pt idx="95">
                  <c:v>39</c:v>
                </c:pt>
                <c:pt idx="96">
                  <c:v>40</c:v>
                </c:pt>
                <c:pt idx="97">
                  <c:v>41</c:v>
                </c:pt>
                <c:pt idx="98">
                  <c:v>42</c:v>
                </c:pt>
                <c:pt idx="99">
                  <c:v>42</c:v>
                </c:pt>
                <c:pt idx="100">
                  <c:v>43</c:v>
                </c:pt>
                <c:pt idx="101">
                  <c:v>43</c:v>
                </c:pt>
                <c:pt idx="102">
                  <c:v>44</c:v>
                </c:pt>
                <c:pt idx="103">
                  <c:v>44</c:v>
                </c:pt>
                <c:pt idx="104">
                  <c:v>44</c:v>
                </c:pt>
                <c:pt idx="105">
                  <c:v>44</c:v>
                </c:pt>
                <c:pt idx="106">
                  <c:v>44</c:v>
                </c:pt>
                <c:pt idx="107">
                  <c:v>44</c:v>
                </c:pt>
                <c:pt idx="108">
                  <c:v>44</c:v>
                </c:pt>
                <c:pt idx="109">
                  <c:v>44</c:v>
                </c:pt>
                <c:pt idx="110">
                  <c:v>44</c:v>
                </c:pt>
                <c:pt idx="111">
                  <c:v>45</c:v>
                </c:pt>
                <c:pt idx="112">
                  <c:v>45</c:v>
                </c:pt>
                <c:pt idx="113">
                  <c:v>45</c:v>
                </c:pt>
                <c:pt idx="114">
                  <c:v>45</c:v>
                </c:pt>
                <c:pt idx="115">
                  <c:v>45</c:v>
                </c:pt>
                <c:pt idx="116">
                  <c:v>46</c:v>
                </c:pt>
                <c:pt idx="117">
                  <c:v>47</c:v>
                </c:pt>
                <c:pt idx="118">
                  <c:v>48</c:v>
                </c:pt>
                <c:pt idx="119">
                  <c:v>49</c:v>
                </c:pt>
                <c:pt idx="120">
                  <c:v>49</c:v>
                </c:pt>
                <c:pt idx="121">
                  <c:v>49</c:v>
                </c:pt>
                <c:pt idx="122">
                  <c:v>50</c:v>
                </c:pt>
                <c:pt idx="123">
                  <c:v>51</c:v>
                </c:pt>
                <c:pt idx="124">
                  <c:v>51</c:v>
                </c:pt>
                <c:pt idx="125">
                  <c:v>52</c:v>
                </c:pt>
                <c:pt idx="126">
                  <c:v>53</c:v>
                </c:pt>
                <c:pt idx="127">
                  <c:v>53</c:v>
                </c:pt>
                <c:pt idx="128">
                  <c:v>54</c:v>
                </c:pt>
                <c:pt idx="129">
                  <c:v>54</c:v>
                </c:pt>
                <c:pt idx="130">
                  <c:v>54</c:v>
                </c:pt>
                <c:pt idx="131">
                  <c:v>55</c:v>
                </c:pt>
                <c:pt idx="132">
                  <c:v>56</c:v>
                </c:pt>
                <c:pt idx="133">
                  <c:v>57</c:v>
                </c:pt>
                <c:pt idx="134">
                  <c:v>58</c:v>
                </c:pt>
                <c:pt idx="135">
                  <c:v>59</c:v>
                </c:pt>
                <c:pt idx="136">
                  <c:v>59</c:v>
                </c:pt>
                <c:pt idx="137">
                  <c:v>59</c:v>
                </c:pt>
                <c:pt idx="138">
                  <c:v>60</c:v>
                </c:pt>
                <c:pt idx="139">
                  <c:v>60</c:v>
                </c:pt>
                <c:pt idx="140">
                  <c:v>60</c:v>
                </c:pt>
                <c:pt idx="141">
                  <c:v>61</c:v>
                </c:pt>
                <c:pt idx="142">
                  <c:v>61</c:v>
                </c:pt>
                <c:pt idx="143">
                  <c:v>61</c:v>
                </c:pt>
                <c:pt idx="144">
                  <c:v>61</c:v>
                </c:pt>
                <c:pt idx="145">
                  <c:v>61</c:v>
                </c:pt>
                <c:pt idx="146">
                  <c:v>62</c:v>
                </c:pt>
                <c:pt idx="147">
                  <c:v>63</c:v>
                </c:pt>
                <c:pt idx="148">
                  <c:v>63</c:v>
                </c:pt>
                <c:pt idx="149">
                  <c:v>63</c:v>
                </c:pt>
                <c:pt idx="150">
                  <c:v>63</c:v>
                </c:pt>
                <c:pt idx="151">
                  <c:v>64</c:v>
                </c:pt>
                <c:pt idx="152">
                  <c:v>64</c:v>
                </c:pt>
                <c:pt idx="153">
                  <c:v>65</c:v>
                </c:pt>
                <c:pt idx="154">
                  <c:v>65</c:v>
                </c:pt>
                <c:pt idx="155">
                  <c:v>65</c:v>
                </c:pt>
                <c:pt idx="156">
                  <c:v>65</c:v>
                </c:pt>
                <c:pt idx="157">
                  <c:v>66</c:v>
                </c:pt>
                <c:pt idx="158">
                  <c:v>66</c:v>
                </c:pt>
                <c:pt idx="159">
                  <c:v>66</c:v>
                </c:pt>
                <c:pt idx="160">
                  <c:v>66</c:v>
                </c:pt>
                <c:pt idx="161">
                  <c:v>66</c:v>
                </c:pt>
                <c:pt idx="162">
                  <c:v>66</c:v>
                </c:pt>
                <c:pt idx="163">
                  <c:v>66</c:v>
                </c:pt>
                <c:pt idx="164">
                  <c:v>66</c:v>
                </c:pt>
                <c:pt idx="165">
                  <c:v>66</c:v>
                </c:pt>
                <c:pt idx="166">
                  <c:v>66</c:v>
                </c:pt>
                <c:pt idx="167">
                  <c:v>66</c:v>
                </c:pt>
                <c:pt idx="168">
                  <c:v>66</c:v>
                </c:pt>
                <c:pt idx="169">
                  <c:v>66</c:v>
                </c:pt>
                <c:pt idx="170">
                  <c:v>67</c:v>
                </c:pt>
                <c:pt idx="171">
                  <c:v>67</c:v>
                </c:pt>
                <c:pt idx="172">
                  <c:v>67</c:v>
                </c:pt>
                <c:pt idx="173">
                  <c:v>67</c:v>
                </c:pt>
                <c:pt idx="174">
                  <c:v>68</c:v>
                </c:pt>
                <c:pt idx="175">
                  <c:v>68</c:v>
                </c:pt>
                <c:pt idx="176">
                  <c:v>69</c:v>
                </c:pt>
                <c:pt idx="177">
                  <c:v>70</c:v>
                </c:pt>
                <c:pt idx="178">
                  <c:v>70</c:v>
                </c:pt>
                <c:pt idx="179">
                  <c:v>70</c:v>
                </c:pt>
                <c:pt idx="180">
                  <c:v>70</c:v>
                </c:pt>
                <c:pt idx="181">
                  <c:v>70</c:v>
                </c:pt>
                <c:pt idx="182">
                  <c:v>70</c:v>
                </c:pt>
                <c:pt idx="183">
                  <c:v>70</c:v>
                </c:pt>
                <c:pt idx="184">
                  <c:v>70</c:v>
                </c:pt>
                <c:pt idx="185">
                  <c:v>70</c:v>
                </c:pt>
                <c:pt idx="186">
                  <c:v>70</c:v>
                </c:pt>
                <c:pt idx="187">
                  <c:v>70</c:v>
                </c:pt>
                <c:pt idx="188">
                  <c:v>70</c:v>
                </c:pt>
                <c:pt idx="189">
                  <c:v>70</c:v>
                </c:pt>
                <c:pt idx="190">
                  <c:v>70</c:v>
                </c:pt>
                <c:pt idx="191">
                  <c:v>70</c:v>
                </c:pt>
                <c:pt idx="192">
                  <c:v>71</c:v>
                </c:pt>
                <c:pt idx="193">
                  <c:v>71</c:v>
                </c:pt>
                <c:pt idx="194">
                  <c:v>72</c:v>
                </c:pt>
                <c:pt idx="195">
                  <c:v>73</c:v>
                </c:pt>
                <c:pt idx="196">
                  <c:v>74</c:v>
                </c:pt>
                <c:pt idx="197">
                  <c:v>75</c:v>
                </c:pt>
                <c:pt idx="198">
                  <c:v>76</c:v>
                </c:pt>
                <c:pt idx="199">
                  <c:v>77</c:v>
                </c:pt>
                <c:pt idx="200">
                  <c:v>77</c:v>
                </c:pt>
                <c:pt idx="201">
                  <c:v>78</c:v>
                </c:pt>
                <c:pt idx="202">
                  <c:v>79</c:v>
                </c:pt>
                <c:pt idx="203">
                  <c:v>79</c:v>
                </c:pt>
                <c:pt idx="204">
                  <c:v>79</c:v>
                </c:pt>
                <c:pt idx="205">
                  <c:v>79</c:v>
                </c:pt>
                <c:pt idx="206">
                  <c:v>79</c:v>
                </c:pt>
                <c:pt idx="207">
                  <c:v>80</c:v>
                </c:pt>
                <c:pt idx="208">
                  <c:v>81</c:v>
                </c:pt>
                <c:pt idx="209">
                  <c:v>81</c:v>
                </c:pt>
                <c:pt idx="210">
                  <c:v>81</c:v>
                </c:pt>
                <c:pt idx="211">
                  <c:v>82</c:v>
                </c:pt>
                <c:pt idx="212">
                  <c:v>83</c:v>
                </c:pt>
                <c:pt idx="213">
                  <c:v>84</c:v>
                </c:pt>
                <c:pt idx="214">
                  <c:v>84</c:v>
                </c:pt>
                <c:pt idx="215">
                  <c:v>84</c:v>
                </c:pt>
                <c:pt idx="216">
                  <c:v>84</c:v>
                </c:pt>
                <c:pt idx="217">
                  <c:v>85</c:v>
                </c:pt>
                <c:pt idx="218">
                  <c:v>85</c:v>
                </c:pt>
                <c:pt idx="219">
                  <c:v>85</c:v>
                </c:pt>
                <c:pt idx="220">
                  <c:v>85</c:v>
                </c:pt>
                <c:pt idx="221">
                  <c:v>86</c:v>
                </c:pt>
                <c:pt idx="222">
                  <c:v>86</c:v>
                </c:pt>
                <c:pt idx="223">
                  <c:v>87</c:v>
                </c:pt>
                <c:pt idx="224">
                  <c:v>88</c:v>
                </c:pt>
                <c:pt idx="225">
                  <c:v>88</c:v>
                </c:pt>
                <c:pt idx="226">
                  <c:v>89</c:v>
                </c:pt>
                <c:pt idx="227">
                  <c:v>89</c:v>
                </c:pt>
                <c:pt idx="228">
                  <c:v>89</c:v>
                </c:pt>
                <c:pt idx="229">
                  <c:v>90</c:v>
                </c:pt>
                <c:pt idx="230">
                  <c:v>90</c:v>
                </c:pt>
                <c:pt idx="231">
                  <c:v>90</c:v>
                </c:pt>
                <c:pt idx="232">
                  <c:v>90</c:v>
                </c:pt>
                <c:pt idx="233">
                  <c:v>90</c:v>
                </c:pt>
                <c:pt idx="234">
                  <c:v>90</c:v>
                </c:pt>
                <c:pt idx="235">
                  <c:v>91</c:v>
                </c:pt>
                <c:pt idx="236">
                  <c:v>92</c:v>
                </c:pt>
                <c:pt idx="237">
                  <c:v>93</c:v>
                </c:pt>
                <c:pt idx="238">
                  <c:v>94</c:v>
                </c:pt>
                <c:pt idx="239">
                  <c:v>94</c:v>
                </c:pt>
                <c:pt idx="240">
                  <c:v>95</c:v>
                </c:pt>
                <c:pt idx="241">
                  <c:v>95</c:v>
                </c:pt>
                <c:pt idx="242">
                  <c:v>96</c:v>
                </c:pt>
                <c:pt idx="243">
                  <c:v>97</c:v>
                </c:pt>
                <c:pt idx="244">
                  <c:v>98</c:v>
                </c:pt>
                <c:pt idx="245">
                  <c:v>98</c:v>
                </c:pt>
                <c:pt idx="246">
                  <c:v>98</c:v>
                </c:pt>
                <c:pt idx="247">
                  <c:v>99</c:v>
                </c:pt>
                <c:pt idx="248">
                  <c:v>99</c:v>
                </c:pt>
                <c:pt idx="249">
                  <c:v>99</c:v>
                </c:pt>
                <c:pt idx="250">
                  <c:v>99</c:v>
                </c:pt>
                <c:pt idx="251">
                  <c:v>100</c:v>
                </c:pt>
                <c:pt idx="252">
                  <c:v>101</c:v>
                </c:pt>
                <c:pt idx="253">
                  <c:v>102</c:v>
                </c:pt>
                <c:pt idx="254">
                  <c:v>103</c:v>
                </c:pt>
                <c:pt idx="255">
                  <c:v>103</c:v>
                </c:pt>
                <c:pt idx="256">
                  <c:v>104</c:v>
                </c:pt>
                <c:pt idx="257">
                  <c:v>104</c:v>
                </c:pt>
                <c:pt idx="258">
                  <c:v>104</c:v>
                </c:pt>
                <c:pt idx="259">
                  <c:v>104</c:v>
                </c:pt>
                <c:pt idx="260">
                  <c:v>104</c:v>
                </c:pt>
                <c:pt idx="261">
                  <c:v>104</c:v>
                </c:pt>
                <c:pt idx="262">
                  <c:v>105</c:v>
                </c:pt>
                <c:pt idx="263">
                  <c:v>106</c:v>
                </c:pt>
                <c:pt idx="264">
                  <c:v>107</c:v>
                </c:pt>
                <c:pt idx="265">
                  <c:v>107</c:v>
                </c:pt>
                <c:pt idx="266">
                  <c:v>108</c:v>
                </c:pt>
                <c:pt idx="267">
                  <c:v>109</c:v>
                </c:pt>
                <c:pt idx="268">
                  <c:v>110</c:v>
                </c:pt>
                <c:pt idx="269">
                  <c:v>110</c:v>
                </c:pt>
                <c:pt idx="270">
                  <c:v>111</c:v>
                </c:pt>
                <c:pt idx="271">
                  <c:v>112</c:v>
                </c:pt>
                <c:pt idx="272">
                  <c:v>113</c:v>
                </c:pt>
                <c:pt idx="273">
                  <c:v>113</c:v>
                </c:pt>
                <c:pt idx="274">
                  <c:v>113</c:v>
                </c:pt>
                <c:pt idx="275">
                  <c:v>113</c:v>
                </c:pt>
                <c:pt idx="276">
                  <c:v>114</c:v>
                </c:pt>
                <c:pt idx="277">
                  <c:v>114</c:v>
                </c:pt>
                <c:pt idx="278">
                  <c:v>114</c:v>
                </c:pt>
                <c:pt idx="279">
                  <c:v>114</c:v>
                </c:pt>
                <c:pt idx="280">
                  <c:v>114</c:v>
                </c:pt>
                <c:pt idx="281">
                  <c:v>114</c:v>
                </c:pt>
                <c:pt idx="282">
                  <c:v>115</c:v>
                </c:pt>
                <c:pt idx="283">
                  <c:v>116</c:v>
                </c:pt>
                <c:pt idx="284">
                  <c:v>117</c:v>
                </c:pt>
                <c:pt idx="285">
                  <c:v>117</c:v>
                </c:pt>
                <c:pt idx="286">
                  <c:v>118</c:v>
                </c:pt>
                <c:pt idx="287">
                  <c:v>118</c:v>
                </c:pt>
                <c:pt idx="288">
                  <c:v>118</c:v>
                </c:pt>
                <c:pt idx="289">
                  <c:v>118</c:v>
                </c:pt>
                <c:pt idx="290">
                  <c:v>118</c:v>
                </c:pt>
                <c:pt idx="291">
                  <c:v>118</c:v>
                </c:pt>
                <c:pt idx="292">
                  <c:v>119</c:v>
                </c:pt>
                <c:pt idx="293">
                  <c:v>120</c:v>
                </c:pt>
                <c:pt idx="294">
                  <c:v>121</c:v>
                </c:pt>
                <c:pt idx="295">
                  <c:v>122</c:v>
                </c:pt>
                <c:pt idx="296">
                  <c:v>123</c:v>
                </c:pt>
                <c:pt idx="297">
                  <c:v>124</c:v>
                </c:pt>
                <c:pt idx="298">
                  <c:v>124</c:v>
                </c:pt>
                <c:pt idx="299">
                  <c:v>124</c:v>
                </c:pt>
                <c:pt idx="300">
                  <c:v>124</c:v>
                </c:pt>
                <c:pt idx="301">
                  <c:v>124</c:v>
                </c:pt>
                <c:pt idx="302">
                  <c:v>125</c:v>
                </c:pt>
                <c:pt idx="303">
                  <c:v>126</c:v>
                </c:pt>
                <c:pt idx="304">
                  <c:v>127</c:v>
                </c:pt>
                <c:pt idx="305">
                  <c:v>127</c:v>
                </c:pt>
                <c:pt idx="306">
                  <c:v>127</c:v>
                </c:pt>
                <c:pt idx="307">
                  <c:v>128</c:v>
                </c:pt>
                <c:pt idx="308">
                  <c:v>128</c:v>
                </c:pt>
                <c:pt idx="309">
                  <c:v>128</c:v>
                </c:pt>
                <c:pt idx="310">
                  <c:v>129</c:v>
                </c:pt>
                <c:pt idx="311">
                  <c:v>129</c:v>
                </c:pt>
                <c:pt idx="312">
                  <c:v>129</c:v>
                </c:pt>
                <c:pt idx="313">
                  <c:v>129</c:v>
                </c:pt>
                <c:pt idx="314">
                  <c:v>130</c:v>
                </c:pt>
                <c:pt idx="315">
                  <c:v>130</c:v>
                </c:pt>
                <c:pt idx="316">
                  <c:v>131</c:v>
                </c:pt>
                <c:pt idx="317">
                  <c:v>131</c:v>
                </c:pt>
                <c:pt idx="318">
                  <c:v>131</c:v>
                </c:pt>
                <c:pt idx="319">
                  <c:v>131</c:v>
                </c:pt>
                <c:pt idx="320">
                  <c:v>131</c:v>
                </c:pt>
                <c:pt idx="321">
                  <c:v>131</c:v>
                </c:pt>
                <c:pt idx="322">
                  <c:v>131</c:v>
                </c:pt>
                <c:pt idx="323">
                  <c:v>131</c:v>
                </c:pt>
                <c:pt idx="324">
                  <c:v>131</c:v>
                </c:pt>
                <c:pt idx="325">
                  <c:v>131</c:v>
                </c:pt>
                <c:pt idx="326">
                  <c:v>132</c:v>
                </c:pt>
                <c:pt idx="327">
                  <c:v>132</c:v>
                </c:pt>
                <c:pt idx="328">
                  <c:v>133</c:v>
                </c:pt>
                <c:pt idx="329">
                  <c:v>133</c:v>
                </c:pt>
                <c:pt idx="330">
                  <c:v>134</c:v>
                </c:pt>
                <c:pt idx="331">
                  <c:v>134</c:v>
                </c:pt>
                <c:pt idx="332">
                  <c:v>135</c:v>
                </c:pt>
                <c:pt idx="333">
                  <c:v>136</c:v>
                </c:pt>
                <c:pt idx="334">
                  <c:v>137</c:v>
                </c:pt>
                <c:pt idx="335">
                  <c:v>138</c:v>
                </c:pt>
                <c:pt idx="336">
                  <c:v>138</c:v>
                </c:pt>
                <c:pt idx="337">
                  <c:v>139</c:v>
                </c:pt>
                <c:pt idx="338">
                  <c:v>139</c:v>
                </c:pt>
                <c:pt idx="339">
                  <c:v>139</c:v>
                </c:pt>
                <c:pt idx="340">
                  <c:v>139</c:v>
                </c:pt>
                <c:pt idx="341">
                  <c:v>139</c:v>
                </c:pt>
                <c:pt idx="342">
                  <c:v>139</c:v>
                </c:pt>
                <c:pt idx="343">
                  <c:v>139</c:v>
                </c:pt>
                <c:pt idx="344">
                  <c:v>139</c:v>
                </c:pt>
                <c:pt idx="345">
                  <c:v>140</c:v>
                </c:pt>
                <c:pt idx="346">
                  <c:v>140</c:v>
                </c:pt>
                <c:pt idx="347">
                  <c:v>140</c:v>
                </c:pt>
                <c:pt idx="348">
                  <c:v>140</c:v>
                </c:pt>
                <c:pt idx="349">
                  <c:v>140</c:v>
                </c:pt>
                <c:pt idx="350">
                  <c:v>140</c:v>
                </c:pt>
                <c:pt idx="351">
                  <c:v>140</c:v>
                </c:pt>
                <c:pt idx="352">
                  <c:v>140</c:v>
                </c:pt>
                <c:pt idx="353">
                  <c:v>141</c:v>
                </c:pt>
                <c:pt idx="354">
                  <c:v>141</c:v>
                </c:pt>
                <c:pt idx="355">
                  <c:v>141</c:v>
                </c:pt>
                <c:pt idx="356">
                  <c:v>141</c:v>
                </c:pt>
                <c:pt idx="357">
                  <c:v>141</c:v>
                </c:pt>
                <c:pt idx="358">
                  <c:v>142</c:v>
                </c:pt>
                <c:pt idx="359">
                  <c:v>143</c:v>
                </c:pt>
                <c:pt idx="360">
                  <c:v>144</c:v>
                </c:pt>
                <c:pt idx="361">
                  <c:v>144</c:v>
                </c:pt>
                <c:pt idx="362">
                  <c:v>145</c:v>
                </c:pt>
                <c:pt idx="363">
                  <c:v>146</c:v>
                </c:pt>
                <c:pt idx="364">
                  <c:v>146</c:v>
                </c:pt>
                <c:pt idx="365">
                  <c:v>146</c:v>
                </c:pt>
                <c:pt idx="366">
                  <c:v>146</c:v>
                </c:pt>
                <c:pt idx="367">
                  <c:v>147</c:v>
                </c:pt>
                <c:pt idx="368">
                  <c:v>148</c:v>
                </c:pt>
                <c:pt idx="369">
                  <c:v>149</c:v>
                </c:pt>
                <c:pt idx="370">
                  <c:v>149</c:v>
                </c:pt>
                <c:pt idx="371">
                  <c:v>150</c:v>
                </c:pt>
                <c:pt idx="372">
                  <c:v>151</c:v>
                </c:pt>
                <c:pt idx="373">
                  <c:v>152</c:v>
                </c:pt>
                <c:pt idx="374">
                  <c:v>152</c:v>
                </c:pt>
                <c:pt idx="375">
                  <c:v>153</c:v>
                </c:pt>
                <c:pt idx="376">
                  <c:v>154</c:v>
                </c:pt>
                <c:pt idx="377">
                  <c:v>155</c:v>
                </c:pt>
                <c:pt idx="378">
                  <c:v>155</c:v>
                </c:pt>
                <c:pt idx="379">
                  <c:v>155</c:v>
                </c:pt>
                <c:pt idx="380">
                  <c:v>155</c:v>
                </c:pt>
                <c:pt idx="381">
                  <c:v>155</c:v>
                </c:pt>
                <c:pt idx="382">
                  <c:v>156</c:v>
                </c:pt>
                <c:pt idx="383">
                  <c:v>156</c:v>
                </c:pt>
                <c:pt idx="384">
                  <c:v>157</c:v>
                </c:pt>
                <c:pt idx="385">
                  <c:v>157</c:v>
                </c:pt>
                <c:pt idx="386">
                  <c:v>157</c:v>
                </c:pt>
                <c:pt idx="387">
                  <c:v>158</c:v>
                </c:pt>
                <c:pt idx="388">
                  <c:v>159</c:v>
                </c:pt>
                <c:pt idx="389">
                  <c:v>159</c:v>
                </c:pt>
                <c:pt idx="390">
                  <c:v>159</c:v>
                </c:pt>
                <c:pt idx="391">
                  <c:v>159</c:v>
                </c:pt>
                <c:pt idx="392">
                  <c:v>159</c:v>
                </c:pt>
                <c:pt idx="393">
                  <c:v>159</c:v>
                </c:pt>
                <c:pt idx="394">
                  <c:v>159</c:v>
                </c:pt>
                <c:pt idx="395">
                  <c:v>159</c:v>
                </c:pt>
                <c:pt idx="396">
                  <c:v>159</c:v>
                </c:pt>
                <c:pt idx="397">
                  <c:v>159</c:v>
                </c:pt>
                <c:pt idx="398">
                  <c:v>159</c:v>
                </c:pt>
                <c:pt idx="399">
                  <c:v>159</c:v>
                </c:pt>
                <c:pt idx="400">
                  <c:v>160</c:v>
                </c:pt>
                <c:pt idx="401">
                  <c:v>160</c:v>
                </c:pt>
                <c:pt idx="402">
                  <c:v>160</c:v>
                </c:pt>
                <c:pt idx="403">
                  <c:v>160</c:v>
                </c:pt>
                <c:pt idx="404">
                  <c:v>160</c:v>
                </c:pt>
                <c:pt idx="405">
                  <c:v>160</c:v>
                </c:pt>
                <c:pt idx="406">
                  <c:v>161</c:v>
                </c:pt>
                <c:pt idx="407">
                  <c:v>162</c:v>
                </c:pt>
                <c:pt idx="408">
                  <c:v>163</c:v>
                </c:pt>
                <c:pt idx="409">
                  <c:v>164</c:v>
                </c:pt>
                <c:pt idx="410">
                  <c:v>165</c:v>
                </c:pt>
                <c:pt idx="411">
                  <c:v>165</c:v>
                </c:pt>
                <c:pt idx="412">
                  <c:v>165</c:v>
                </c:pt>
                <c:pt idx="413">
                  <c:v>165</c:v>
                </c:pt>
                <c:pt idx="414">
                  <c:v>165</c:v>
                </c:pt>
                <c:pt idx="415">
                  <c:v>165</c:v>
                </c:pt>
                <c:pt idx="416">
                  <c:v>166</c:v>
                </c:pt>
                <c:pt idx="417">
                  <c:v>166</c:v>
                </c:pt>
                <c:pt idx="418">
                  <c:v>167</c:v>
                </c:pt>
                <c:pt idx="419">
                  <c:v>168</c:v>
                </c:pt>
                <c:pt idx="420">
                  <c:v>168</c:v>
                </c:pt>
                <c:pt idx="421">
                  <c:v>168</c:v>
                </c:pt>
                <c:pt idx="422">
                  <c:v>168</c:v>
                </c:pt>
                <c:pt idx="423">
                  <c:v>169</c:v>
                </c:pt>
                <c:pt idx="424">
                  <c:v>169</c:v>
                </c:pt>
                <c:pt idx="425">
                  <c:v>170</c:v>
                </c:pt>
                <c:pt idx="426">
                  <c:v>170</c:v>
                </c:pt>
                <c:pt idx="427">
                  <c:v>170</c:v>
                </c:pt>
                <c:pt idx="428">
                  <c:v>170</c:v>
                </c:pt>
                <c:pt idx="429">
                  <c:v>170</c:v>
                </c:pt>
                <c:pt idx="430">
                  <c:v>171</c:v>
                </c:pt>
                <c:pt idx="431">
                  <c:v>171</c:v>
                </c:pt>
                <c:pt idx="432">
                  <c:v>172</c:v>
                </c:pt>
                <c:pt idx="433">
                  <c:v>172</c:v>
                </c:pt>
                <c:pt idx="434">
                  <c:v>173</c:v>
                </c:pt>
                <c:pt idx="435">
                  <c:v>174</c:v>
                </c:pt>
                <c:pt idx="436">
                  <c:v>174</c:v>
                </c:pt>
                <c:pt idx="437">
                  <c:v>175</c:v>
                </c:pt>
                <c:pt idx="438">
                  <c:v>176</c:v>
                </c:pt>
                <c:pt idx="439">
                  <c:v>177</c:v>
                </c:pt>
                <c:pt idx="440">
                  <c:v>177</c:v>
                </c:pt>
                <c:pt idx="441">
                  <c:v>177</c:v>
                </c:pt>
                <c:pt idx="442">
                  <c:v>177</c:v>
                </c:pt>
                <c:pt idx="443">
                  <c:v>177</c:v>
                </c:pt>
                <c:pt idx="444">
                  <c:v>177</c:v>
                </c:pt>
                <c:pt idx="445">
                  <c:v>177</c:v>
                </c:pt>
                <c:pt idx="446">
                  <c:v>177</c:v>
                </c:pt>
                <c:pt idx="447">
                  <c:v>178</c:v>
                </c:pt>
                <c:pt idx="448">
                  <c:v>179</c:v>
                </c:pt>
                <c:pt idx="449">
                  <c:v>180</c:v>
                </c:pt>
                <c:pt idx="450">
                  <c:v>181</c:v>
                </c:pt>
                <c:pt idx="451">
                  <c:v>181</c:v>
                </c:pt>
                <c:pt idx="452">
                  <c:v>182</c:v>
                </c:pt>
                <c:pt idx="453">
                  <c:v>182</c:v>
                </c:pt>
                <c:pt idx="454">
                  <c:v>182</c:v>
                </c:pt>
                <c:pt idx="455">
                  <c:v>182</c:v>
                </c:pt>
                <c:pt idx="456">
                  <c:v>182</c:v>
                </c:pt>
                <c:pt idx="457">
                  <c:v>183</c:v>
                </c:pt>
                <c:pt idx="458">
                  <c:v>183</c:v>
                </c:pt>
                <c:pt idx="459">
                  <c:v>183</c:v>
                </c:pt>
                <c:pt idx="460">
                  <c:v>184</c:v>
                </c:pt>
                <c:pt idx="461">
                  <c:v>184</c:v>
                </c:pt>
                <c:pt idx="462">
                  <c:v>184</c:v>
                </c:pt>
                <c:pt idx="463">
                  <c:v>185</c:v>
                </c:pt>
                <c:pt idx="464">
                  <c:v>185</c:v>
                </c:pt>
                <c:pt idx="465">
                  <c:v>186</c:v>
                </c:pt>
                <c:pt idx="466">
                  <c:v>187</c:v>
                </c:pt>
                <c:pt idx="467">
                  <c:v>188</c:v>
                </c:pt>
                <c:pt idx="468">
                  <c:v>188</c:v>
                </c:pt>
                <c:pt idx="469">
                  <c:v>188</c:v>
                </c:pt>
                <c:pt idx="470">
                  <c:v>188</c:v>
                </c:pt>
                <c:pt idx="471">
                  <c:v>188</c:v>
                </c:pt>
                <c:pt idx="472">
                  <c:v>189</c:v>
                </c:pt>
                <c:pt idx="473">
                  <c:v>189</c:v>
                </c:pt>
                <c:pt idx="474">
                  <c:v>189</c:v>
                </c:pt>
                <c:pt idx="475">
                  <c:v>189</c:v>
                </c:pt>
                <c:pt idx="476">
                  <c:v>190</c:v>
                </c:pt>
                <c:pt idx="477">
                  <c:v>190</c:v>
                </c:pt>
                <c:pt idx="478">
                  <c:v>190</c:v>
                </c:pt>
                <c:pt idx="479">
                  <c:v>190</c:v>
                </c:pt>
                <c:pt idx="480">
                  <c:v>190</c:v>
                </c:pt>
                <c:pt idx="481">
                  <c:v>191</c:v>
                </c:pt>
                <c:pt idx="482">
                  <c:v>191</c:v>
                </c:pt>
                <c:pt idx="483">
                  <c:v>192</c:v>
                </c:pt>
                <c:pt idx="484">
                  <c:v>192</c:v>
                </c:pt>
                <c:pt idx="485">
                  <c:v>192</c:v>
                </c:pt>
                <c:pt idx="486">
                  <c:v>192</c:v>
                </c:pt>
                <c:pt idx="487">
                  <c:v>193</c:v>
                </c:pt>
                <c:pt idx="488">
                  <c:v>194</c:v>
                </c:pt>
                <c:pt idx="489">
                  <c:v>195</c:v>
                </c:pt>
                <c:pt idx="490">
                  <c:v>195</c:v>
                </c:pt>
                <c:pt idx="491">
                  <c:v>195</c:v>
                </c:pt>
                <c:pt idx="492">
                  <c:v>195</c:v>
                </c:pt>
                <c:pt idx="493">
                  <c:v>196</c:v>
                </c:pt>
                <c:pt idx="494">
                  <c:v>196</c:v>
                </c:pt>
                <c:pt idx="495">
                  <c:v>197</c:v>
                </c:pt>
                <c:pt idx="496">
                  <c:v>197</c:v>
                </c:pt>
                <c:pt idx="497">
                  <c:v>198</c:v>
                </c:pt>
                <c:pt idx="498">
                  <c:v>199</c:v>
                </c:pt>
                <c:pt idx="499">
                  <c:v>199</c:v>
                </c:pt>
                <c:pt idx="500">
                  <c:v>199</c:v>
                </c:pt>
                <c:pt idx="501">
                  <c:v>199</c:v>
                </c:pt>
                <c:pt idx="502">
                  <c:v>200</c:v>
                </c:pt>
                <c:pt idx="503">
                  <c:v>200</c:v>
                </c:pt>
                <c:pt idx="504">
                  <c:v>200</c:v>
                </c:pt>
                <c:pt idx="505">
                  <c:v>200</c:v>
                </c:pt>
                <c:pt idx="506">
                  <c:v>201</c:v>
                </c:pt>
                <c:pt idx="507">
                  <c:v>201</c:v>
                </c:pt>
                <c:pt idx="508">
                  <c:v>201</c:v>
                </c:pt>
                <c:pt idx="509">
                  <c:v>201</c:v>
                </c:pt>
                <c:pt idx="510">
                  <c:v>202</c:v>
                </c:pt>
                <c:pt idx="511">
                  <c:v>203</c:v>
                </c:pt>
                <c:pt idx="512">
                  <c:v>204</c:v>
                </c:pt>
                <c:pt idx="513">
                  <c:v>204</c:v>
                </c:pt>
                <c:pt idx="514">
                  <c:v>205</c:v>
                </c:pt>
                <c:pt idx="515">
                  <c:v>205</c:v>
                </c:pt>
                <c:pt idx="516">
                  <c:v>205</c:v>
                </c:pt>
                <c:pt idx="517">
                  <c:v>205</c:v>
                </c:pt>
                <c:pt idx="518">
                  <c:v>206</c:v>
                </c:pt>
                <c:pt idx="519">
                  <c:v>207</c:v>
                </c:pt>
                <c:pt idx="520">
                  <c:v>207</c:v>
                </c:pt>
                <c:pt idx="521">
                  <c:v>208</c:v>
                </c:pt>
                <c:pt idx="522">
                  <c:v>209</c:v>
                </c:pt>
                <c:pt idx="523">
                  <c:v>210</c:v>
                </c:pt>
                <c:pt idx="524">
                  <c:v>211</c:v>
                </c:pt>
                <c:pt idx="525">
                  <c:v>212</c:v>
                </c:pt>
                <c:pt idx="526">
                  <c:v>213</c:v>
                </c:pt>
                <c:pt idx="527">
                  <c:v>214</c:v>
                </c:pt>
                <c:pt idx="528">
                  <c:v>215</c:v>
                </c:pt>
                <c:pt idx="529">
                  <c:v>216</c:v>
                </c:pt>
                <c:pt idx="530">
                  <c:v>217</c:v>
                </c:pt>
                <c:pt idx="531">
                  <c:v>218</c:v>
                </c:pt>
                <c:pt idx="532">
                  <c:v>219</c:v>
                </c:pt>
                <c:pt idx="533">
                  <c:v>220</c:v>
                </c:pt>
                <c:pt idx="534">
                  <c:v>220</c:v>
                </c:pt>
                <c:pt idx="535">
                  <c:v>220</c:v>
                </c:pt>
                <c:pt idx="536">
                  <c:v>221</c:v>
                </c:pt>
                <c:pt idx="537">
                  <c:v>222</c:v>
                </c:pt>
                <c:pt idx="538">
                  <c:v>223</c:v>
                </c:pt>
                <c:pt idx="539">
                  <c:v>224</c:v>
                </c:pt>
                <c:pt idx="540">
                  <c:v>224</c:v>
                </c:pt>
                <c:pt idx="541">
                  <c:v>224</c:v>
                </c:pt>
                <c:pt idx="542">
                  <c:v>225</c:v>
                </c:pt>
                <c:pt idx="543">
                  <c:v>225</c:v>
                </c:pt>
                <c:pt idx="544">
                  <c:v>226</c:v>
                </c:pt>
                <c:pt idx="545">
                  <c:v>226</c:v>
                </c:pt>
                <c:pt idx="546">
                  <c:v>227</c:v>
                </c:pt>
                <c:pt idx="547">
                  <c:v>228</c:v>
                </c:pt>
                <c:pt idx="548">
                  <c:v>229</c:v>
                </c:pt>
                <c:pt idx="549">
                  <c:v>230</c:v>
                </c:pt>
                <c:pt idx="550">
                  <c:v>230</c:v>
                </c:pt>
                <c:pt idx="551">
                  <c:v>231</c:v>
                </c:pt>
                <c:pt idx="552">
                  <c:v>232</c:v>
                </c:pt>
                <c:pt idx="553">
                  <c:v>233</c:v>
                </c:pt>
                <c:pt idx="554">
                  <c:v>233</c:v>
                </c:pt>
                <c:pt idx="555">
                  <c:v>234</c:v>
                </c:pt>
                <c:pt idx="556">
                  <c:v>234</c:v>
                </c:pt>
                <c:pt idx="557">
                  <c:v>235</c:v>
                </c:pt>
                <c:pt idx="558">
                  <c:v>235</c:v>
                </c:pt>
                <c:pt idx="559">
                  <c:v>235</c:v>
                </c:pt>
                <c:pt idx="560">
                  <c:v>236</c:v>
                </c:pt>
                <c:pt idx="561">
                  <c:v>236</c:v>
                </c:pt>
                <c:pt idx="562">
                  <c:v>236</c:v>
                </c:pt>
                <c:pt idx="563">
                  <c:v>237</c:v>
                </c:pt>
                <c:pt idx="564">
                  <c:v>237</c:v>
                </c:pt>
                <c:pt idx="565">
                  <c:v>238</c:v>
                </c:pt>
                <c:pt idx="566">
                  <c:v>238</c:v>
                </c:pt>
                <c:pt idx="567">
                  <c:v>238</c:v>
                </c:pt>
                <c:pt idx="568">
                  <c:v>238</c:v>
                </c:pt>
                <c:pt idx="569">
                  <c:v>239</c:v>
                </c:pt>
                <c:pt idx="570">
                  <c:v>240</c:v>
                </c:pt>
                <c:pt idx="571">
                  <c:v>241</c:v>
                </c:pt>
                <c:pt idx="572">
                  <c:v>241</c:v>
                </c:pt>
                <c:pt idx="573">
                  <c:v>242</c:v>
                </c:pt>
                <c:pt idx="574">
                  <c:v>242</c:v>
                </c:pt>
                <c:pt idx="575">
                  <c:v>243</c:v>
                </c:pt>
                <c:pt idx="576">
                  <c:v>244</c:v>
                </c:pt>
                <c:pt idx="577">
                  <c:v>244</c:v>
                </c:pt>
                <c:pt idx="578">
                  <c:v>244</c:v>
                </c:pt>
                <c:pt idx="579">
                  <c:v>244</c:v>
                </c:pt>
                <c:pt idx="580">
                  <c:v>244</c:v>
                </c:pt>
                <c:pt idx="581">
                  <c:v>244</c:v>
                </c:pt>
                <c:pt idx="582">
                  <c:v>244</c:v>
                </c:pt>
                <c:pt idx="583">
                  <c:v>244</c:v>
                </c:pt>
                <c:pt idx="584">
                  <c:v>244</c:v>
                </c:pt>
                <c:pt idx="585">
                  <c:v>244</c:v>
                </c:pt>
                <c:pt idx="586">
                  <c:v>244</c:v>
                </c:pt>
                <c:pt idx="587">
                  <c:v>244</c:v>
                </c:pt>
                <c:pt idx="588">
                  <c:v>244</c:v>
                </c:pt>
                <c:pt idx="589">
                  <c:v>245</c:v>
                </c:pt>
                <c:pt idx="590">
                  <c:v>245</c:v>
                </c:pt>
                <c:pt idx="591">
                  <c:v>246</c:v>
                </c:pt>
                <c:pt idx="592">
                  <c:v>246</c:v>
                </c:pt>
                <c:pt idx="593">
                  <c:v>246</c:v>
                </c:pt>
                <c:pt idx="594">
                  <c:v>247</c:v>
                </c:pt>
                <c:pt idx="595">
                  <c:v>247</c:v>
                </c:pt>
                <c:pt idx="596">
                  <c:v>247</c:v>
                </c:pt>
                <c:pt idx="597">
                  <c:v>247</c:v>
                </c:pt>
                <c:pt idx="598">
                  <c:v>247</c:v>
                </c:pt>
                <c:pt idx="599">
                  <c:v>247</c:v>
                </c:pt>
                <c:pt idx="600">
                  <c:v>247</c:v>
                </c:pt>
                <c:pt idx="601">
                  <c:v>247</c:v>
                </c:pt>
                <c:pt idx="602">
                  <c:v>248</c:v>
                </c:pt>
                <c:pt idx="603">
                  <c:v>249</c:v>
                </c:pt>
                <c:pt idx="604">
                  <c:v>250</c:v>
                </c:pt>
                <c:pt idx="605">
                  <c:v>250</c:v>
                </c:pt>
                <c:pt idx="606">
                  <c:v>250</c:v>
                </c:pt>
                <c:pt idx="607">
                  <c:v>251</c:v>
                </c:pt>
                <c:pt idx="608">
                  <c:v>252</c:v>
                </c:pt>
                <c:pt idx="609">
                  <c:v>252</c:v>
                </c:pt>
                <c:pt idx="610">
                  <c:v>252</c:v>
                </c:pt>
                <c:pt idx="611">
                  <c:v>252</c:v>
                </c:pt>
                <c:pt idx="612">
                  <c:v>252</c:v>
                </c:pt>
                <c:pt idx="613">
                  <c:v>253</c:v>
                </c:pt>
                <c:pt idx="614">
                  <c:v>253</c:v>
                </c:pt>
                <c:pt idx="615">
                  <c:v>253</c:v>
                </c:pt>
                <c:pt idx="616">
                  <c:v>254</c:v>
                </c:pt>
                <c:pt idx="617">
                  <c:v>255</c:v>
                </c:pt>
                <c:pt idx="618">
                  <c:v>255</c:v>
                </c:pt>
                <c:pt idx="619">
                  <c:v>256</c:v>
                </c:pt>
                <c:pt idx="620">
                  <c:v>257</c:v>
                </c:pt>
                <c:pt idx="621">
                  <c:v>258</c:v>
                </c:pt>
                <c:pt idx="622">
                  <c:v>259</c:v>
                </c:pt>
                <c:pt idx="623">
                  <c:v>260</c:v>
                </c:pt>
                <c:pt idx="624">
                  <c:v>261</c:v>
                </c:pt>
                <c:pt idx="625">
                  <c:v>262</c:v>
                </c:pt>
                <c:pt idx="626">
                  <c:v>263</c:v>
                </c:pt>
                <c:pt idx="627">
                  <c:v>263</c:v>
                </c:pt>
                <c:pt idx="628">
                  <c:v>264</c:v>
                </c:pt>
                <c:pt idx="629">
                  <c:v>265</c:v>
                </c:pt>
                <c:pt idx="630">
                  <c:v>265</c:v>
                </c:pt>
                <c:pt idx="631">
                  <c:v>266</c:v>
                </c:pt>
                <c:pt idx="632">
                  <c:v>267</c:v>
                </c:pt>
                <c:pt idx="633">
                  <c:v>267</c:v>
                </c:pt>
                <c:pt idx="634">
                  <c:v>268</c:v>
                </c:pt>
                <c:pt idx="635">
                  <c:v>268</c:v>
                </c:pt>
                <c:pt idx="636">
                  <c:v>268</c:v>
                </c:pt>
                <c:pt idx="637">
                  <c:v>268</c:v>
                </c:pt>
                <c:pt idx="638">
                  <c:v>268</c:v>
                </c:pt>
                <c:pt idx="639">
                  <c:v>268</c:v>
                </c:pt>
                <c:pt idx="640">
                  <c:v>268</c:v>
                </c:pt>
                <c:pt idx="641">
                  <c:v>268</c:v>
                </c:pt>
                <c:pt idx="642">
                  <c:v>268</c:v>
                </c:pt>
                <c:pt idx="643">
                  <c:v>268</c:v>
                </c:pt>
                <c:pt idx="644">
                  <c:v>268</c:v>
                </c:pt>
                <c:pt idx="645">
                  <c:v>268</c:v>
                </c:pt>
                <c:pt idx="646">
                  <c:v>268</c:v>
                </c:pt>
                <c:pt idx="647">
                  <c:v>268</c:v>
                </c:pt>
                <c:pt idx="648">
                  <c:v>269</c:v>
                </c:pt>
                <c:pt idx="649">
                  <c:v>269</c:v>
                </c:pt>
                <c:pt idx="650">
                  <c:v>269</c:v>
                </c:pt>
                <c:pt idx="651">
                  <c:v>269</c:v>
                </c:pt>
                <c:pt idx="652">
                  <c:v>270</c:v>
                </c:pt>
                <c:pt idx="653">
                  <c:v>270</c:v>
                </c:pt>
                <c:pt idx="654">
                  <c:v>271</c:v>
                </c:pt>
                <c:pt idx="655">
                  <c:v>272</c:v>
                </c:pt>
                <c:pt idx="656">
                  <c:v>273</c:v>
                </c:pt>
                <c:pt idx="657">
                  <c:v>273</c:v>
                </c:pt>
                <c:pt idx="658">
                  <c:v>274</c:v>
                </c:pt>
                <c:pt idx="659">
                  <c:v>274</c:v>
                </c:pt>
                <c:pt idx="660">
                  <c:v>275</c:v>
                </c:pt>
                <c:pt idx="661">
                  <c:v>275</c:v>
                </c:pt>
                <c:pt idx="662">
                  <c:v>275</c:v>
                </c:pt>
                <c:pt idx="663">
                  <c:v>275</c:v>
                </c:pt>
                <c:pt idx="664">
                  <c:v>275</c:v>
                </c:pt>
                <c:pt idx="665">
                  <c:v>276</c:v>
                </c:pt>
                <c:pt idx="666">
                  <c:v>276</c:v>
                </c:pt>
                <c:pt idx="667">
                  <c:v>277</c:v>
                </c:pt>
                <c:pt idx="668">
                  <c:v>277</c:v>
                </c:pt>
                <c:pt idx="669">
                  <c:v>278</c:v>
                </c:pt>
                <c:pt idx="670">
                  <c:v>279</c:v>
                </c:pt>
                <c:pt idx="671">
                  <c:v>279</c:v>
                </c:pt>
                <c:pt idx="672">
                  <c:v>280</c:v>
                </c:pt>
                <c:pt idx="673">
                  <c:v>281</c:v>
                </c:pt>
                <c:pt idx="674">
                  <c:v>282</c:v>
                </c:pt>
                <c:pt idx="675">
                  <c:v>283</c:v>
                </c:pt>
                <c:pt idx="676">
                  <c:v>283</c:v>
                </c:pt>
                <c:pt idx="677">
                  <c:v>284</c:v>
                </c:pt>
                <c:pt idx="678">
                  <c:v>285</c:v>
                </c:pt>
                <c:pt idx="679">
                  <c:v>286</c:v>
                </c:pt>
                <c:pt idx="680">
                  <c:v>286</c:v>
                </c:pt>
                <c:pt idx="681">
                  <c:v>286</c:v>
                </c:pt>
                <c:pt idx="682">
                  <c:v>286</c:v>
                </c:pt>
                <c:pt idx="683">
                  <c:v>286</c:v>
                </c:pt>
                <c:pt idx="684">
                  <c:v>286</c:v>
                </c:pt>
                <c:pt idx="685">
                  <c:v>287</c:v>
                </c:pt>
                <c:pt idx="686">
                  <c:v>288</c:v>
                </c:pt>
                <c:pt idx="687">
                  <c:v>289</c:v>
                </c:pt>
                <c:pt idx="688">
                  <c:v>290</c:v>
                </c:pt>
                <c:pt idx="689">
                  <c:v>290</c:v>
                </c:pt>
                <c:pt idx="690">
                  <c:v>290</c:v>
                </c:pt>
                <c:pt idx="691">
                  <c:v>290</c:v>
                </c:pt>
                <c:pt idx="692">
                  <c:v>290</c:v>
                </c:pt>
                <c:pt idx="693">
                  <c:v>290</c:v>
                </c:pt>
                <c:pt idx="694">
                  <c:v>290</c:v>
                </c:pt>
                <c:pt idx="695">
                  <c:v>291</c:v>
                </c:pt>
                <c:pt idx="696">
                  <c:v>291</c:v>
                </c:pt>
                <c:pt idx="697">
                  <c:v>291</c:v>
                </c:pt>
                <c:pt idx="698">
                  <c:v>291</c:v>
                </c:pt>
                <c:pt idx="699">
                  <c:v>291</c:v>
                </c:pt>
                <c:pt idx="700">
                  <c:v>291</c:v>
                </c:pt>
                <c:pt idx="701">
                  <c:v>292</c:v>
                </c:pt>
                <c:pt idx="702">
                  <c:v>292</c:v>
                </c:pt>
                <c:pt idx="703">
                  <c:v>293</c:v>
                </c:pt>
                <c:pt idx="704">
                  <c:v>293</c:v>
                </c:pt>
                <c:pt idx="705">
                  <c:v>293</c:v>
                </c:pt>
                <c:pt idx="706">
                  <c:v>294</c:v>
                </c:pt>
                <c:pt idx="707">
                  <c:v>294</c:v>
                </c:pt>
                <c:pt idx="708">
                  <c:v>294</c:v>
                </c:pt>
                <c:pt idx="709">
                  <c:v>294</c:v>
                </c:pt>
                <c:pt idx="710">
                  <c:v>294</c:v>
                </c:pt>
                <c:pt idx="711">
                  <c:v>294</c:v>
                </c:pt>
                <c:pt idx="712">
                  <c:v>294</c:v>
                </c:pt>
                <c:pt idx="713">
                  <c:v>294</c:v>
                </c:pt>
                <c:pt idx="714">
                  <c:v>295</c:v>
                </c:pt>
                <c:pt idx="715">
                  <c:v>295</c:v>
                </c:pt>
                <c:pt idx="716">
                  <c:v>296</c:v>
                </c:pt>
                <c:pt idx="717">
                  <c:v>296</c:v>
                </c:pt>
                <c:pt idx="718">
                  <c:v>297</c:v>
                </c:pt>
                <c:pt idx="719">
                  <c:v>298</c:v>
                </c:pt>
                <c:pt idx="720">
                  <c:v>298</c:v>
                </c:pt>
                <c:pt idx="721">
                  <c:v>298</c:v>
                </c:pt>
                <c:pt idx="722">
                  <c:v>298</c:v>
                </c:pt>
                <c:pt idx="723">
                  <c:v>298</c:v>
                </c:pt>
                <c:pt idx="724">
                  <c:v>298</c:v>
                </c:pt>
                <c:pt idx="725">
                  <c:v>298</c:v>
                </c:pt>
                <c:pt idx="726">
                  <c:v>298</c:v>
                </c:pt>
                <c:pt idx="727">
                  <c:v>299</c:v>
                </c:pt>
                <c:pt idx="728">
                  <c:v>300</c:v>
                </c:pt>
                <c:pt idx="729">
                  <c:v>301</c:v>
                </c:pt>
                <c:pt idx="730">
                  <c:v>302</c:v>
                </c:pt>
                <c:pt idx="731">
                  <c:v>302</c:v>
                </c:pt>
                <c:pt idx="732">
                  <c:v>303</c:v>
                </c:pt>
                <c:pt idx="733">
                  <c:v>304</c:v>
                </c:pt>
                <c:pt idx="734">
                  <c:v>304</c:v>
                </c:pt>
                <c:pt idx="735">
                  <c:v>304</c:v>
                </c:pt>
                <c:pt idx="736">
                  <c:v>304</c:v>
                </c:pt>
                <c:pt idx="737">
                  <c:v>304</c:v>
                </c:pt>
                <c:pt idx="738">
                  <c:v>304</c:v>
                </c:pt>
                <c:pt idx="739">
                  <c:v>305</c:v>
                </c:pt>
                <c:pt idx="740">
                  <c:v>306</c:v>
                </c:pt>
                <c:pt idx="741">
                  <c:v>306</c:v>
                </c:pt>
                <c:pt idx="742">
                  <c:v>306</c:v>
                </c:pt>
                <c:pt idx="743">
                  <c:v>306</c:v>
                </c:pt>
                <c:pt idx="744">
                  <c:v>306</c:v>
                </c:pt>
                <c:pt idx="745">
                  <c:v>306</c:v>
                </c:pt>
                <c:pt idx="746">
                  <c:v>306</c:v>
                </c:pt>
                <c:pt idx="747">
                  <c:v>306</c:v>
                </c:pt>
                <c:pt idx="748">
                  <c:v>306</c:v>
                </c:pt>
                <c:pt idx="749">
                  <c:v>306</c:v>
                </c:pt>
                <c:pt idx="750">
                  <c:v>306</c:v>
                </c:pt>
                <c:pt idx="751">
                  <c:v>306</c:v>
                </c:pt>
                <c:pt idx="752">
                  <c:v>306</c:v>
                </c:pt>
                <c:pt idx="753">
                  <c:v>306</c:v>
                </c:pt>
                <c:pt idx="754">
                  <c:v>306</c:v>
                </c:pt>
                <c:pt idx="755">
                  <c:v>307</c:v>
                </c:pt>
                <c:pt idx="756">
                  <c:v>307</c:v>
                </c:pt>
                <c:pt idx="757">
                  <c:v>308</c:v>
                </c:pt>
                <c:pt idx="758">
                  <c:v>308</c:v>
                </c:pt>
                <c:pt idx="759">
                  <c:v>309</c:v>
                </c:pt>
                <c:pt idx="760">
                  <c:v>310</c:v>
                </c:pt>
                <c:pt idx="761">
                  <c:v>311</c:v>
                </c:pt>
                <c:pt idx="762">
                  <c:v>312</c:v>
                </c:pt>
                <c:pt idx="763">
                  <c:v>313</c:v>
                </c:pt>
                <c:pt idx="764">
                  <c:v>313</c:v>
                </c:pt>
                <c:pt idx="765">
                  <c:v>314</c:v>
                </c:pt>
                <c:pt idx="766">
                  <c:v>314</c:v>
                </c:pt>
                <c:pt idx="767">
                  <c:v>314</c:v>
                </c:pt>
                <c:pt idx="768">
                  <c:v>315</c:v>
                </c:pt>
                <c:pt idx="769">
                  <c:v>316</c:v>
                </c:pt>
                <c:pt idx="770">
                  <c:v>317</c:v>
                </c:pt>
                <c:pt idx="771">
                  <c:v>318</c:v>
                </c:pt>
                <c:pt idx="772">
                  <c:v>318</c:v>
                </c:pt>
                <c:pt idx="773">
                  <c:v>318</c:v>
                </c:pt>
                <c:pt idx="774">
                  <c:v>318</c:v>
                </c:pt>
                <c:pt idx="775">
                  <c:v>319</c:v>
                </c:pt>
                <c:pt idx="776">
                  <c:v>320</c:v>
                </c:pt>
                <c:pt idx="777">
                  <c:v>320</c:v>
                </c:pt>
                <c:pt idx="778">
                  <c:v>320</c:v>
                </c:pt>
                <c:pt idx="779">
                  <c:v>320</c:v>
                </c:pt>
                <c:pt idx="780">
                  <c:v>320</c:v>
                </c:pt>
                <c:pt idx="781">
                  <c:v>320</c:v>
                </c:pt>
                <c:pt idx="782">
                  <c:v>321</c:v>
                </c:pt>
                <c:pt idx="783">
                  <c:v>322</c:v>
                </c:pt>
                <c:pt idx="784">
                  <c:v>322</c:v>
                </c:pt>
                <c:pt idx="785">
                  <c:v>322</c:v>
                </c:pt>
                <c:pt idx="786">
                  <c:v>322</c:v>
                </c:pt>
                <c:pt idx="787">
                  <c:v>322</c:v>
                </c:pt>
                <c:pt idx="788">
                  <c:v>322</c:v>
                </c:pt>
                <c:pt idx="789">
                  <c:v>322</c:v>
                </c:pt>
                <c:pt idx="790">
                  <c:v>322</c:v>
                </c:pt>
                <c:pt idx="791">
                  <c:v>323</c:v>
                </c:pt>
                <c:pt idx="792">
                  <c:v>323</c:v>
                </c:pt>
                <c:pt idx="793">
                  <c:v>323</c:v>
                </c:pt>
                <c:pt idx="794">
                  <c:v>323</c:v>
                </c:pt>
                <c:pt idx="795">
                  <c:v>324</c:v>
                </c:pt>
                <c:pt idx="796">
                  <c:v>324</c:v>
                </c:pt>
                <c:pt idx="797">
                  <c:v>324</c:v>
                </c:pt>
                <c:pt idx="798">
                  <c:v>324</c:v>
                </c:pt>
                <c:pt idx="799">
                  <c:v>324</c:v>
                </c:pt>
                <c:pt idx="800">
                  <c:v>324</c:v>
                </c:pt>
                <c:pt idx="801">
                  <c:v>324</c:v>
                </c:pt>
                <c:pt idx="802">
                  <c:v>325</c:v>
                </c:pt>
                <c:pt idx="803">
                  <c:v>326</c:v>
                </c:pt>
                <c:pt idx="804">
                  <c:v>326</c:v>
                </c:pt>
                <c:pt idx="805">
                  <c:v>327</c:v>
                </c:pt>
                <c:pt idx="806">
                  <c:v>327</c:v>
                </c:pt>
                <c:pt idx="807">
                  <c:v>327</c:v>
                </c:pt>
                <c:pt idx="808">
                  <c:v>327</c:v>
                </c:pt>
                <c:pt idx="809">
                  <c:v>328</c:v>
                </c:pt>
                <c:pt idx="810">
                  <c:v>328</c:v>
                </c:pt>
                <c:pt idx="811">
                  <c:v>329</c:v>
                </c:pt>
                <c:pt idx="812">
                  <c:v>330</c:v>
                </c:pt>
                <c:pt idx="813">
                  <c:v>330</c:v>
                </c:pt>
                <c:pt idx="814">
                  <c:v>330</c:v>
                </c:pt>
                <c:pt idx="815">
                  <c:v>330</c:v>
                </c:pt>
                <c:pt idx="816">
                  <c:v>331</c:v>
                </c:pt>
                <c:pt idx="817">
                  <c:v>332</c:v>
                </c:pt>
                <c:pt idx="818">
                  <c:v>332</c:v>
                </c:pt>
                <c:pt idx="819">
                  <c:v>332</c:v>
                </c:pt>
                <c:pt idx="820">
                  <c:v>332</c:v>
                </c:pt>
                <c:pt idx="821">
                  <c:v>333</c:v>
                </c:pt>
                <c:pt idx="822">
                  <c:v>333</c:v>
                </c:pt>
                <c:pt idx="823">
                  <c:v>333</c:v>
                </c:pt>
                <c:pt idx="824">
                  <c:v>333</c:v>
                </c:pt>
                <c:pt idx="825">
                  <c:v>333</c:v>
                </c:pt>
                <c:pt idx="826">
                  <c:v>334</c:v>
                </c:pt>
                <c:pt idx="827">
                  <c:v>334</c:v>
                </c:pt>
                <c:pt idx="828">
                  <c:v>334</c:v>
                </c:pt>
                <c:pt idx="829">
                  <c:v>334</c:v>
                </c:pt>
                <c:pt idx="830">
                  <c:v>334</c:v>
                </c:pt>
                <c:pt idx="831">
                  <c:v>335</c:v>
                </c:pt>
                <c:pt idx="832">
                  <c:v>336</c:v>
                </c:pt>
                <c:pt idx="833">
                  <c:v>337</c:v>
                </c:pt>
                <c:pt idx="834">
                  <c:v>337</c:v>
                </c:pt>
                <c:pt idx="835">
                  <c:v>338</c:v>
                </c:pt>
                <c:pt idx="836">
                  <c:v>339</c:v>
                </c:pt>
                <c:pt idx="837">
                  <c:v>339</c:v>
                </c:pt>
                <c:pt idx="838">
                  <c:v>339</c:v>
                </c:pt>
                <c:pt idx="839">
                  <c:v>340</c:v>
                </c:pt>
                <c:pt idx="840">
                  <c:v>341</c:v>
                </c:pt>
                <c:pt idx="841">
                  <c:v>341</c:v>
                </c:pt>
                <c:pt idx="842">
                  <c:v>342</c:v>
                </c:pt>
                <c:pt idx="843">
                  <c:v>343</c:v>
                </c:pt>
                <c:pt idx="844">
                  <c:v>344</c:v>
                </c:pt>
                <c:pt idx="845">
                  <c:v>344</c:v>
                </c:pt>
                <c:pt idx="846">
                  <c:v>345</c:v>
                </c:pt>
                <c:pt idx="847">
                  <c:v>345</c:v>
                </c:pt>
                <c:pt idx="848">
                  <c:v>346</c:v>
                </c:pt>
                <c:pt idx="849">
                  <c:v>346</c:v>
                </c:pt>
                <c:pt idx="850">
                  <c:v>347</c:v>
                </c:pt>
                <c:pt idx="851">
                  <c:v>348</c:v>
                </c:pt>
                <c:pt idx="852">
                  <c:v>348</c:v>
                </c:pt>
                <c:pt idx="853">
                  <c:v>348</c:v>
                </c:pt>
                <c:pt idx="854">
                  <c:v>348</c:v>
                </c:pt>
                <c:pt idx="855">
                  <c:v>348</c:v>
                </c:pt>
                <c:pt idx="856">
                  <c:v>348</c:v>
                </c:pt>
                <c:pt idx="857">
                  <c:v>348</c:v>
                </c:pt>
                <c:pt idx="858">
                  <c:v>349</c:v>
                </c:pt>
                <c:pt idx="859">
                  <c:v>349</c:v>
                </c:pt>
                <c:pt idx="860">
                  <c:v>350</c:v>
                </c:pt>
                <c:pt idx="861">
                  <c:v>350</c:v>
                </c:pt>
                <c:pt idx="862">
                  <c:v>350</c:v>
                </c:pt>
                <c:pt idx="863">
                  <c:v>351</c:v>
                </c:pt>
                <c:pt idx="864">
                  <c:v>351</c:v>
                </c:pt>
                <c:pt idx="865">
                  <c:v>351</c:v>
                </c:pt>
                <c:pt idx="866">
                  <c:v>351</c:v>
                </c:pt>
                <c:pt idx="867">
                  <c:v>352</c:v>
                </c:pt>
                <c:pt idx="868">
                  <c:v>353</c:v>
                </c:pt>
                <c:pt idx="869">
                  <c:v>353</c:v>
                </c:pt>
                <c:pt idx="870">
                  <c:v>353</c:v>
                </c:pt>
                <c:pt idx="871">
                  <c:v>354</c:v>
                </c:pt>
                <c:pt idx="872">
                  <c:v>354</c:v>
                </c:pt>
                <c:pt idx="873">
                  <c:v>355</c:v>
                </c:pt>
                <c:pt idx="874">
                  <c:v>356</c:v>
                </c:pt>
                <c:pt idx="875">
                  <c:v>357</c:v>
                </c:pt>
                <c:pt idx="876">
                  <c:v>357</c:v>
                </c:pt>
                <c:pt idx="877">
                  <c:v>358</c:v>
                </c:pt>
                <c:pt idx="878">
                  <c:v>359</c:v>
                </c:pt>
                <c:pt idx="879">
                  <c:v>360</c:v>
                </c:pt>
                <c:pt idx="880">
                  <c:v>361</c:v>
                </c:pt>
                <c:pt idx="881">
                  <c:v>362</c:v>
                </c:pt>
                <c:pt idx="882">
                  <c:v>362</c:v>
                </c:pt>
                <c:pt idx="883">
                  <c:v>362</c:v>
                </c:pt>
                <c:pt idx="884">
                  <c:v>363</c:v>
                </c:pt>
                <c:pt idx="885">
                  <c:v>364</c:v>
                </c:pt>
                <c:pt idx="886">
                  <c:v>365</c:v>
                </c:pt>
                <c:pt idx="887">
                  <c:v>365</c:v>
                </c:pt>
                <c:pt idx="888">
                  <c:v>365</c:v>
                </c:pt>
                <c:pt idx="889">
                  <c:v>365</c:v>
                </c:pt>
                <c:pt idx="890">
                  <c:v>366</c:v>
                </c:pt>
                <c:pt idx="891">
                  <c:v>366</c:v>
                </c:pt>
                <c:pt idx="892">
                  <c:v>367</c:v>
                </c:pt>
                <c:pt idx="893">
                  <c:v>367</c:v>
                </c:pt>
                <c:pt idx="894">
                  <c:v>367</c:v>
                </c:pt>
                <c:pt idx="895">
                  <c:v>368</c:v>
                </c:pt>
                <c:pt idx="896">
                  <c:v>369</c:v>
                </c:pt>
                <c:pt idx="897">
                  <c:v>369</c:v>
                </c:pt>
                <c:pt idx="898">
                  <c:v>369</c:v>
                </c:pt>
                <c:pt idx="899">
                  <c:v>369</c:v>
                </c:pt>
                <c:pt idx="900">
                  <c:v>369</c:v>
                </c:pt>
                <c:pt idx="901">
                  <c:v>369</c:v>
                </c:pt>
                <c:pt idx="902">
                  <c:v>369</c:v>
                </c:pt>
                <c:pt idx="903">
                  <c:v>369</c:v>
                </c:pt>
                <c:pt idx="904">
                  <c:v>369</c:v>
                </c:pt>
                <c:pt idx="905">
                  <c:v>370</c:v>
                </c:pt>
                <c:pt idx="906">
                  <c:v>370</c:v>
                </c:pt>
                <c:pt idx="907">
                  <c:v>371</c:v>
                </c:pt>
                <c:pt idx="908">
                  <c:v>371</c:v>
                </c:pt>
                <c:pt idx="909">
                  <c:v>371</c:v>
                </c:pt>
                <c:pt idx="910">
                  <c:v>372</c:v>
                </c:pt>
                <c:pt idx="911">
                  <c:v>372</c:v>
                </c:pt>
                <c:pt idx="912">
                  <c:v>372</c:v>
                </c:pt>
                <c:pt idx="913">
                  <c:v>372</c:v>
                </c:pt>
                <c:pt idx="914">
                  <c:v>373</c:v>
                </c:pt>
                <c:pt idx="915">
                  <c:v>374</c:v>
                </c:pt>
                <c:pt idx="916">
                  <c:v>375</c:v>
                </c:pt>
                <c:pt idx="917">
                  <c:v>376</c:v>
                </c:pt>
                <c:pt idx="918">
                  <c:v>377</c:v>
                </c:pt>
                <c:pt idx="919">
                  <c:v>377</c:v>
                </c:pt>
                <c:pt idx="920">
                  <c:v>378</c:v>
                </c:pt>
                <c:pt idx="921">
                  <c:v>378</c:v>
                </c:pt>
                <c:pt idx="922">
                  <c:v>379</c:v>
                </c:pt>
                <c:pt idx="923">
                  <c:v>380</c:v>
                </c:pt>
                <c:pt idx="924">
                  <c:v>381</c:v>
                </c:pt>
                <c:pt idx="925">
                  <c:v>381</c:v>
                </c:pt>
                <c:pt idx="926">
                  <c:v>382</c:v>
                </c:pt>
                <c:pt idx="927">
                  <c:v>382</c:v>
                </c:pt>
                <c:pt idx="928">
                  <c:v>383</c:v>
                </c:pt>
                <c:pt idx="929">
                  <c:v>383</c:v>
                </c:pt>
                <c:pt idx="930">
                  <c:v>383</c:v>
                </c:pt>
                <c:pt idx="931">
                  <c:v>383</c:v>
                </c:pt>
                <c:pt idx="932">
                  <c:v>383</c:v>
                </c:pt>
                <c:pt idx="933">
                  <c:v>383</c:v>
                </c:pt>
                <c:pt idx="934">
                  <c:v>383</c:v>
                </c:pt>
                <c:pt idx="935">
                  <c:v>383</c:v>
                </c:pt>
                <c:pt idx="936">
                  <c:v>384</c:v>
                </c:pt>
                <c:pt idx="937">
                  <c:v>385</c:v>
                </c:pt>
                <c:pt idx="938">
                  <c:v>386</c:v>
                </c:pt>
                <c:pt idx="939">
                  <c:v>387</c:v>
                </c:pt>
                <c:pt idx="940">
                  <c:v>387</c:v>
                </c:pt>
                <c:pt idx="941">
                  <c:v>388</c:v>
                </c:pt>
                <c:pt idx="942">
                  <c:v>389</c:v>
                </c:pt>
                <c:pt idx="943">
                  <c:v>390</c:v>
                </c:pt>
                <c:pt idx="944">
                  <c:v>390</c:v>
                </c:pt>
                <c:pt idx="945">
                  <c:v>390</c:v>
                </c:pt>
                <c:pt idx="946">
                  <c:v>391</c:v>
                </c:pt>
                <c:pt idx="947">
                  <c:v>392</c:v>
                </c:pt>
                <c:pt idx="948">
                  <c:v>392</c:v>
                </c:pt>
                <c:pt idx="949">
                  <c:v>393</c:v>
                </c:pt>
                <c:pt idx="950">
                  <c:v>393</c:v>
                </c:pt>
                <c:pt idx="951">
                  <c:v>393</c:v>
                </c:pt>
                <c:pt idx="952">
                  <c:v>393</c:v>
                </c:pt>
                <c:pt idx="953">
                  <c:v>393</c:v>
                </c:pt>
                <c:pt idx="954">
                  <c:v>394</c:v>
                </c:pt>
                <c:pt idx="955">
                  <c:v>395</c:v>
                </c:pt>
                <c:pt idx="956">
                  <c:v>395</c:v>
                </c:pt>
                <c:pt idx="957">
                  <c:v>396</c:v>
                </c:pt>
                <c:pt idx="958">
                  <c:v>396</c:v>
                </c:pt>
                <c:pt idx="959">
                  <c:v>396</c:v>
                </c:pt>
                <c:pt idx="960">
                  <c:v>396</c:v>
                </c:pt>
                <c:pt idx="961">
                  <c:v>396</c:v>
                </c:pt>
                <c:pt idx="962">
                  <c:v>397</c:v>
                </c:pt>
                <c:pt idx="963">
                  <c:v>398</c:v>
                </c:pt>
                <c:pt idx="964">
                  <c:v>399</c:v>
                </c:pt>
                <c:pt idx="965">
                  <c:v>399</c:v>
                </c:pt>
                <c:pt idx="966">
                  <c:v>400</c:v>
                </c:pt>
                <c:pt idx="967">
                  <c:v>401</c:v>
                </c:pt>
                <c:pt idx="968">
                  <c:v>402</c:v>
                </c:pt>
                <c:pt idx="969">
                  <c:v>402</c:v>
                </c:pt>
                <c:pt idx="970">
                  <c:v>402</c:v>
                </c:pt>
                <c:pt idx="971">
                  <c:v>402</c:v>
                </c:pt>
                <c:pt idx="972">
                  <c:v>402</c:v>
                </c:pt>
                <c:pt idx="973">
                  <c:v>402</c:v>
                </c:pt>
                <c:pt idx="974">
                  <c:v>402</c:v>
                </c:pt>
                <c:pt idx="975">
                  <c:v>402</c:v>
                </c:pt>
                <c:pt idx="976">
                  <c:v>403</c:v>
                </c:pt>
                <c:pt idx="977">
                  <c:v>403</c:v>
                </c:pt>
                <c:pt idx="978">
                  <c:v>403</c:v>
                </c:pt>
                <c:pt idx="979">
                  <c:v>404</c:v>
                </c:pt>
                <c:pt idx="980">
                  <c:v>405</c:v>
                </c:pt>
                <c:pt idx="981">
                  <c:v>405</c:v>
                </c:pt>
                <c:pt idx="982">
                  <c:v>405</c:v>
                </c:pt>
                <c:pt idx="983">
                  <c:v>406</c:v>
                </c:pt>
                <c:pt idx="984">
                  <c:v>407</c:v>
                </c:pt>
                <c:pt idx="985">
                  <c:v>408</c:v>
                </c:pt>
                <c:pt idx="986">
                  <c:v>409</c:v>
                </c:pt>
                <c:pt idx="987">
                  <c:v>410</c:v>
                </c:pt>
                <c:pt idx="988">
                  <c:v>411</c:v>
                </c:pt>
                <c:pt idx="989">
                  <c:v>412</c:v>
                </c:pt>
                <c:pt idx="990">
                  <c:v>412</c:v>
                </c:pt>
                <c:pt idx="991">
                  <c:v>413</c:v>
                </c:pt>
                <c:pt idx="992">
                  <c:v>414</c:v>
                </c:pt>
                <c:pt idx="993">
                  <c:v>414</c:v>
                </c:pt>
                <c:pt idx="994">
                  <c:v>414</c:v>
                </c:pt>
                <c:pt idx="995">
                  <c:v>415</c:v>
                </c:pt>
                <c:pt idx="996">
                  <c:v>415</c:v>
                </c:pt>
                <c:pt idx="997">
                  <c:v>415</c:v>
                </c:pt>
                <c:pt idx="998">
                  <c:v>415</c:v>
                </c:pt>
                <c:pt idx="999">
                  <c:v>415</c:v>
                </c:pt>
                <c:pt idx="1000">
                  <c:v>415</c:v>
                </c:pt>
                <c:pt idx="1001">
                  <c:v>415</c:v>
                </c:pt>
                <c:pt idx="1002">
                  <c:v>415</c:v>
                </c:pt>
                <c:pt idx="1003">
                  <c:v>415</c:v>
                </c:pt>
                <c:pt idx="1004">
                  <c:v>415</c:v>
                </c:pt>
                <c:pt idx="1005">
                  <c:v>415</c:v>
                </c:pt>
                <c:pt idx="1006">
                  <c:v>416</c:v>
                </c:pt>
                <c:pt idx="1007">
                  <c:v>416</c:v>
                </c:pt>
                <c:pt idx="1008">
                  <c:v>416</c:v>
                </c:pt>
                <c:pt idx="1009">
                  <c:v>416</c:v>
                </c:pt>
                <c:pt idx="1010">
                  <c:v>416</c:v>
                </c:pt>
                <c:pt idx="1011">
                  <c:v>416</c:v>
                </c:pt>
                <c:pt idx="1012">
                  <c:v>416</c:v>
                </c:pt>
                <c:pt idx="1013">
                  <c:v>416</c:v>
                </c:pt>
                <c:pt idx="1014">
                  <c:v>416</c:v>
                </c:pt>
                <c:pt idx="1015">
                  <c:v>416</c:v>
                </c:pt>
                <c:pt idx="1016">
                  <c:v>416</c:v>
                </c:pt>
                <c:pt idx="1017">
                  <c:v>416</c:v>
                </c:pt>
                <c:pt idx="1018">
                  <c:v>416</c:v>
                </c:pt>
                <c:pt idx="1019">
                  <c:v>416</c:v>
                </c:pt>
                <c:pt idx="1020">
                  <c:v>416</c:v>
                </c:pt>
                <c:pt idx="1021">
                  <c:v>416</c:v>
                </c:pt>
                <c:pt idx="1022">
                  <c:v>417</c:v>
                </c:pt>
                <c:pt idx="1023">
                  <c:v>417</c:v>
                </c:pt>
                <c:pt idx="1024">
                  <c:v>417</c:v>
                </c:pt>
                <c:pt idx="1025">
                  <c:v>417</c:v>
                </c:pt>
                <c:pt idx="1026">
                  <c:v>417</c:v>
                </c:pt>
                <c:pt idx="1027">
                  <c:v>417</c:v>
                </c:pt>
                <c:pt idx="1028">
                  <c:v>418</c:v>
                </c:pt>
                <c:pt idx="1029">
                  <c:v>418</c:v>
                </c:pt>
                <c:pt idx="1030">
                  <c:v>419</c:v>
                </c:pt>
                <c:pt idx="1031">
                  <c:v>420</c:v>
                </c:pt>
                <c:pt idx="1032">
                  <c:v>421</c:v>
                </c:pt>
                <c:pt idx="1033">
                  <c:v>422</c:v>
                </c:pt>
                <c:pt idx="1034">
                  <c:v>423</c:v>
                </c:pt>
                <c:pt idx="1035">
                  <c:v>424</c:v>
                </c:pt>
                <c:pt idx="1036">
                  <c:v>425</c:v>
                </c:pt>
                <c:pt idx="1037">
                  <c:v>426</c:v>
                </c:pt>
                <c:pt idx="1038">
                  <c:v>426</c:v>
                </c:pt>
                <c:pt idx="1039">
                  <c:v>427</c:v>
                </c:pt>
                <c:pt idx="1040">
                  <c:v>427</c:v>
                </c:pt>
                <c:pt idx="1041">
                  <c:v>427</c:v>
                </c:pt>
                <c:pt idx="1042">
                  <c:v>427</c:v>
                </c:pt>
                <c:pt idx="1043">
                  <c:v>427</c:v>
                </c:pt>
                <c:pt idx="1044">
                  <c:v>428</c:v>
                </c:pt>
                <c:pt idx="1045">
                  <c:v>428</c:v>
                </c:pt>
                <c:pt idx="1046">
                  <c:v>428</c:v>
                </c:pt>
                <c:pt idx="1047">
                  <c:v>428</c:v>
                </c:pt>
                <c:pt idx="1048">
                  <c:v>428</c:v>
                </c:pt>
                <c:pt idx="1049">
                  <c:v>428</c:v>
                </c:pt>
                <c:pt idx="1050">
                  <c:v>428</c:v>
                </c:pt>
                <c:pt idx="1051">
                  <c:v>428</c:v>
                </c:pt>
                <c:pt idx="1052">
                  <c:v>428</c:v>
                </c:pt>
                <c:pt idx="1053">
                  <c:v>428</c:v>
                </c:pt>
                <c:pt idx="1054">
                  <c:v>429</c:v>
                </c:pt>
                <c:pt idx="1055">
                  <c:v>429</c:v>
                </c:pt>
                <c:pt idx="1056">
                  <c:v>429</c:v>
                </c:pt>
                <c:pt idx="1057">
                  <c:v>429</c:v>
                </c:pt>
                <c:pt idx="1058">
                  <c:v>429</c:v>
                </c:pt>
                <c:pt idx="1059">
                  <c:v>429</c:v>
                </c:pt>
                <c:pt idx="1060">
                  <c:v>429</c:v>
                </c:pt>
                <c:pt idx="1061">
                  <c:v>429</c:v>
                </c:pt>
                <c:pt idx="1062">
                  <c:v>429</c:v>
                </c:pt>
                <c:pt idx="1063">
                  <c:v>430</c:v>
                </c:pt>
                <c:pt idx="1064">
                  <c:v>431</c:v>
                </c:pt>
                <c:pt idx="1065">
                  <c:v>432</c:v>
                </c:pt>
                <c:pt idx="1066">
                  <c:v>433</c:v>
                </c:pt>
                <c:pt idx="1067">
                  <c:v>434</c:v>
                </c:pt>
                <c:pt idx="1068">
                  <c:v>435</c:v>
                </c:pt>
                <c:pt idx="1069">
                  <c:v>436</c:v>
                </c:pt>
                <c:pt idx="1070">
                  <c:v>437</c:v>
                </c:pt>
                <c:pt idx="1071">
                  <c:v>438</c:v>
                </c:pt>
                <c:pt idx="1072">
                  <c:v>438</c:v>
                </c:pt>
                <c:pt idx="1073">
                  <c:v>439</c:v>
                </c:pt>
                <c:pt idx="1074">
                  <c:v>439</c:v>
                </c:pt>
                <c:pt idx="1075">
                  <c:v>439</c:v>
                </c:pt>
                <c:pt idx="1076">
                  <c:v>439</c:v>
                </c:pt>
                <c:pt idx="1077">
                  <c:v>439</c:v>
                </c:pt>
                <c:pt idx="1078">
                  <c:v>440</c:v>
                </c:pt>
                <c:pt idx="1079">
                  <c:v>440</c:v>
                </c:pt>
                <c:pt idx="1080">
                  <c:v>440</c:v>
                </c:pt>
                <c:pt idx="1081">
                  <c:v>441</c:v>
                </c:pt>
                <c:pt idx="1082">
                  <c:v>442</c:v>
                </c:pt>
                <c:pt idx="1083">
                  <c:v>443</c:v>
                </c:pt>
                <c:pt idx="1084">
                  <c:v>444</c:v>
                </c:pt>
                <c:pt idx="1085">
                  <c:v>444</c:v>
                </c:pt>
                <c:pt idx="1086">
                  <c:v>445</c:v>
                </c:pt>
                <c:pt idx="1087">
                  <c:v>445</c:v>
                </c:pt>
                <c:pt idx="1088">
                  <c:v>445</c:v>
                </c:pt>
                <c:pt idx="1089">
                  <c:v>445</c:v>
                </c:pt>
                <c:pt idx="1090">
                  <c:v>445</c:v>
                </c:pt>
                <c:pt idx="1091">
                  <c:v>445</c:v>
                </c:pt>
                <c:pt idx="1092">
                  <c:v>445</c:v>
                </c:pt>
                <c:pt idx="1093">
                  <c:v>445</c:v>
                </c:pt>
                <c:pt idx="1094">
                  <c:v>445</c:v>
                </c:pt>
                <c:pt idx="1095">
                  <c:v>445</c:v>
                </c:pt>
                <c:pt idx="1096">
                  <c:v>445</c:v>
                </c:pt>
                <c:pt idx="1097">
                  <c:v>445</c:v>
                </c:pt>
                <c:pt idx="1098">
                  <c:v>445</c:v>
                </c:pt>
                <c:pt idx="1099">
                  <c:v>446</c:v>
                </c:pt>
                <c:pt idx="1100">
                  <c:v>446</c:v>
                </c:pt>
                <c:pt idx="1101">
                  <c:v>446</c:v>
                </c:pt>
                <c:pt idx="1102">
                  <c:v>446</c:v>
                </c:pt>
                <c:pt idx="1103">
                  <c:v>446</c:v>
                </c:pt>
                <c:pt idx="1104">
                  <c:v>447</c:v>
                </c:pt>
                <c:pt idx="1105">
                  <c:v>447</c:v>
                </c:pt>
                <c:pt idx="1106">
                  <c:v>448</c:v>
                </c:pt>
                <c:pt idx="1107">
                  <c:v>448</c:v>
                </c:pt>
                <c:pt idx="1108">
                  <c:v>449</c:v>
                </c:pt>
                <c:pt idx="1109">
                  <c:v>450</c:v>
                </c:pt>
                <c:pt idx="1110">
                  <c:v>451</c:v>
                </c:pt>
                <c:pt idx="1111">
                  <c:v>451</c:v>
                </c:pt>
                <c:pt idx="1112">
                  <c:v>451</c:v>
                </c:pt>
                <c:pt idx="1113">
                  <c:v>451</c:v>
                </c:pt>
                <c:pt idx="1114">
                  <c:v>451</c:v>
                </c:pt>
                <c:pt idx="1115">
                  <c:v>451</c:v>
                </c:pt>
                <c:pt idx="1116">
                  <c:v>451</c:v>
                </c:pt>
                <c:pt idx="1117">
                  <c:v>452</c:v>
                </c:pt>
                <c:pt idx="1118">
                  <c:v>452</c:v>
                </c:pt>
                <c:pt idx="1119">
                  <c:v>452</c:v>
                </c:pt>
                <c:pt idx="1120">
                  <c:v>453</c:v>
                </c:pt>
                <c:pt idx="1121">
                  <c:v>454</c:v>
                </c:pt>
                <c:pt idx="1122">
                  <c:v>455</c:v>
                </c:pt>
                <c:pt idx="1123">
                  <c:v>455</c:v>
                </c:pt>
                <c:pt idx="1124">
                  <c:v>456</c:v>
                </c:pt>
                <c:pt idx="1125">
                  <c:v>457</c:v>
                </c:pt>
                <c:pt idx="1126">
                  <c:v>458</c:v>
                </c:pt>
                <c:pt idx="1127">
                  <c:v>459</c:v>
                </c:pt>
                <c:pt idx="1128">
                  <c:v>460</c:v>
                </c:pt>
                <c:pt idx="1129">
                  <c:v>461</c:v>
                </c:pt>
                <c:pt idx="1130">
                  <c:v>462</c:v>
                </c:pt>
                <c:pt idx="1131">
                  <c:v>462</c:v>
                </c:pt>
                <c:pt idx="1132">
                  <c:v>462</c:v>
                </c:pt>
                <c:pt idx="1133">
                  <c:v>463</c:v>
                </c:pt>
                <c:pt idx="1134">
                  <c:v>464</c:v>
                </c:pt>
                <c:pt idx="1135">
                  <c:v>465</c:v>
                </c:pt>
                <c:pt idx="1136">
                  <c:v>466</c:v>
                </c:pt>
                <c:pt idx="1137">
                  <c:v>466</c:v>
                </c:pt>
                <c:pt idx="1138">
                  <c:v>466</c:v>
                </c:pt>
                <c:pt idx="1139">
                  <c:v>467</c:v>
                </c:pt>
                <c:pt idx="1140">
                  <c:v>468</c:v>
                </c:pt>
                <c:pt idx="1141">
                  <c:v>469</c:v>
                </c:pt>
                <c:pt idx="1142">
                  <c:v>470</c:v>
                </c:pt>
                <c:pt idx="1143">
                  <c:v>471</c:v>
                </c:pt>
                <c:pt idx="1144">
                  <c:v>472</c:v>
                </c:pt>
                <c:pt idx="1145">
                  <c:v>472</c:v>
                </c:pt>
                <c:pt idx="1146">
                  <c:v>473</c:v>
                </c:pt>
                <c:pt idx="1147">
                  <c:v>474</c:v>
                </c:pt>
                <c:pt idx="1148">
                  <c:v>475</c:v>
                </c:pt>
                <c:pt idx="1149">
                  <c:v>476</c:v>
                </c:pt>
                <c:pt idx="1150">
                  <c:v>477</c:v>
                </c:pt>
                <c:pt idx="1151">
                  <c:v>478</c:v>
                </c:pt>
                <c:pt idx="1152">
                  <c:v>479</c:v>
                </c:pt>
                <c:pt idx="1153">
                  <c:v>480</c:v>
                </c:pt>
                <c:pt idx="1154">
                  <c:v>480</c:v>
                </c:pt>
                <c:pt idx="1155">
                  <c:v>480</c:v>
                </c:pt>
                <c:pt idx="1156">
                  <c:v>481</c:v>
                </c:pt>
                <c:pt idx="1157">
                  <c:v>482</c:v>
                </c:pt>
                <c:pt idx="1158">
                  <c:v>482</c:v>
                </c:pt>
                <c:pt idx="1159">
                  <c:v>482</c:v>
                </c:pt>
                <c:pt idx="1160">
                  <c:v>482</c:v>
                </c:pt>
                <c:pt idx="1161">
                  <c:v>482</c:v>
                </c:pt>
                <c:pt idx="1162">
                  <c:v>483</c:v>
                </c:pt>
                <c:pt idx="1163">
                  <c:v>484</c:v>
                </c:pt>
                <c:pt idx="1164">
                  <c:v>485</c:v>
                </c:pt>
                <c:pt idx="1165">
                  <c:v>485</c:v>
                </c:pt>
                <c:pt idx="1166">
                  <c:v>486</c:v>
                </c:pt>
                <c:pt idx="1167">
                  <c:v>487</c:v>
                </c:pt>
                <c:pt idx="1168">
                  <c:v>487</c:v>
                </c:pt>
                <c:pt idx="1169">
                  <c:v>488</c:v>
                </c:pt>
                <c:pt idx="1170">
                  <c:v>489</c:v>
                </c:pt>
                <c:pt idx="1171">
                  <c:v>490</c:v>
                </c:pt>
                <c:pt idx="1172">
                  <c:v>490</c:v>
                </c:pt>
                <c:pt idx="1173">
                  <c:v>491</c:v>
                </c:pt>
                <c:pt idx="1174">
                  <c:v>492</c:v>
                </c:pt>
                <c:pt idx="1175">
                  <c:v>492</c:v>
                </c:pt>
                <c:pt idx="1176">
                  <c:v>493</c:v>
                </c:pt>
                <c:pt idx="1177">
                  <c:v>494</c:v>
                </c:pt>
                <c:pt idx="1178">
                  <c:v>494</c:v>
                </c:pt>
                <c:pt idx="1179">
                  <c:v>495</c:v>
                </c:pt>
                <c:pt idx="1180">
                  <c:v>496</c:v>
                </c:pt>
                <c:pt idx="1181">
                  <c:v>497</c:v>
                </c:pt>
                <c:pt idx="1182">
                  <c:v>498</c:v>
                </c:pt>
                <c:pt idx="1183">
                  <c:v>499</c:v>
                </c:pt>
                <c:pt idx="1184">
                  <c:v>500</c:v>
                </c:pt>
                <c:pt idx="1185">
                  <c:v>501</c:v>
                </c:pt>
                <c:pt idx="1186">
                  <c:v>501</c:v>
                </c:pt>
                <c:pt idx="1187">
                  <c:v>501</c:v>
                </c:pt>
                <c:pt idx="1188">
                  <c:v>501</c:v>
                </c:pt>
                <c:pt idx="1189">
                  <c:v>501</c:v>
                </c:pt>
                <c:pt idx="1190">
                  <c:v>501</c:v>
                </c:pt>
                <c:pt idx="1191">
                  <c:v>501</c:v>
                </c:pt>
                <c:pt idx="1192">
                  <c:v>502</c:v>
                </c:pt>
                <c:pt idx="1193">
                  <c:v>503</c:v>
                </c:pt>
                <c:pt idx="1194">
                  <c:v>503</c:v>
                </c:pt>
                <c:pt idx="1195">
                  <c:v>503</c:v>
                </c:pt>
                <c:pt idx="1196">
                  <c:v>504</c:v>
                </c:pt>
                <c:pt idx="1197">
                  <c:v>504</c:v>
                </c:pt>
                <c:pt idx="1198">
                  <c:v>505</c:v>
                </c:pt>
                <c:pt idx="1199">
                  <c:v>505</c:v>
                </c:pt>
                <c:pt idx="1200">
                  <c:v>506</c:v>
                </c:pt>
                <c:pt idx="1201">
                  <c:v>507</c:v>
                </c:pt>
                <c:pt idx="1202">
                  <c:v>508</c:v>
                </c:pt>
                <c:pt idx="1203">
                  <c:v>508</c:v>
                </c:pt>
                <c:pt idx="1204">
                  <c:v>509</c:v>
                </c:pt>
                <c:pt idx="1205">
                  <c:v>510</c:v>
                </c:pt>
                <c:pt idx="1206">
                  <c:v>510</c:v>
                </c:pt>
                <c:pt idx="1207">
                  <c:v>510</c:v>
                </c:pt>
                <c:pt idx="1208">
                  <c:v>510</c:v>
                </c:pt>
                <c:pt idx="1209">
                  <c:v>511</c:v>
                </c:pt>
                <c:pt idx="1210">
                  <c:v>511</c:v>
                </c:pt>
                <c:pt idx="1211">
                  <c:v>512</c:v>
                </c:pt>
                <c:pt idx="1212">
                  <c:v>512</c:v>
                </c:pt>
                <c:pt idx="1213">
                  <c:v>512</c:v>
                </c:pt>
                <c:pt idx="1214">
                  <c:v>513</c:v>
                </c:pt>
                <c:pt idx="1215">
                  <c:v>514</c:v>
                </c:pt>
                <c:pt idx="1216">
                  <c:v>515</c:v>
                </c:pt>
                <c:pt idx="1217">
                  <c:v>515</c:v>
                </c:pt>
                <c:pt idx="1218">
                  <c:v>515</c:v>
                </c:pt>
                <c:pt idx="1219">
                  <c:v>516</c:v>
                </c:pt>
                <c:pt idx="1220">
                  <c:v>516</c:v>
                </c:pt>
                <c:pt idx="1221">
                  <c:v>516</c:v>
                </c:pt>
                <c:pt idx="1222">
                  <c:v>517</c:v>
                </c:pt>
                <c:pt idx="1223">
                  <c:v>517</c:v>
                </c:pt>
                <c:pt idx="1224">
                  <c:v>517</c:v>
                </c:pt>
                <c:pt idx="1225">
                  <c:v>518</c:v>
                </c:pt>
                <c:pt idx="1226">
                  <c:v>518</c:v>
                </c:pt>
                <c:pt idx="1227">
                  <c:v>519</c:v>
                </c:pt>
                <c:pt idx="1228">
                  <c:v>520</c:v>
                </c:pt>
                <c:pt idx="1229">
                  <c:v>521</c:v>
                </c:pt>
                <c:pt idx="1230">
                  <c:v>522</c:v>
                </c:pt>
                <c:pt idx="1231">
                  <c:v>523</c:v>
                </c:pt>
                <c:pt idx="1232">
                  <c:v>523</c:v>
                </c:pt>
                <c:pt idx="1233">
                  <c:v>523</c:v>
                </c:pt>
                <c:pt idx="1234">
                  <c:v>523</c:v>
                </c:pt>
                <c:pt idx="1235">
                  <c:v>523</c:v>
                </c:pt>
                <c:pt idx="1236">
                  <c:v>523</c:v>
                </c:pt>
                <c:pt idx="1237">
                  <c:v>523</c:v>
                </c:pt>
                <c:pt idx="1238">
                  <c:v>523</c:v>
                </c:pt>
                <c:pt idx="1239">
                  <c:v>523</c:v>
                </c:pt>
                <c:pt idx="1240">
                  <c:v>523</c:v>
                </c:pt>
                <c:pt idx="1241">
                  <c:v>523</c:v>
                </c:pt>
                <c:pt idx="1242">
                  <c:v>523</c:v>
                </c:pt>
                <c:pt idx="1243">
                  <c:v>523</c:v>
                </c:pt>
                <c:pt idx="1244">
                  <c:v>524</c:v>
                </c:pt>
                <c:pt idx="1245">
                  <c:v>525</c:v>
                </c:pt>
                <c:pt idx="1246">
                  <c:v>526</c:v>
                </c:pt>
                <c:pt idx="1247">
                  <c:v>527</c:v>
                </c:pt>
                <c:pt idx="1248">
                  <c:v>528</c:v>
                </c:pt>
                <c:pt idx="1249">
                  <c:v>528</c:v>
                </c:pt>
                <c:pt idx="1250">
                  <c:v>528</c:v>
                </c:pt>
                <c:pt idx="1251">
                  <c:v>528</c:v>
                </c:pt>
                <c:pt idx="1252">
                  <c:v>528</c:v>
                </c:pt>
                <c:pt idx="1253">
                  <c:v>529</c:v>
                </c:pt>
                <c:pt idx="1254">
                  <c:v>529</c:v>
                </c:pt>
                <c:pt idx="1255">
                  <c:v>529</c:v>
                </c:pt>
                <c:pt idx="1256">
                  <c:v>529</c:v>
                </c:pt>
                <c:pt idx="1257">
                  <c:v>530</c:v>
                </c:pt>
                <c:pt idx="1258">
                  <c:v>531</c:v>
                </c:pt>
                <c:pt idx="1259">
                  <c:v>532</c:v>
                </c:pt>
                <c:pt idx="1260">
                  <c:v>533</c:v>
                </c:pt>
                <c:pt idx="1261">
                  <c:v>534</c:v>
                </c:pt>
                <c:pt idx="1262">
                  <c:v>534</c:v>
                </c:pt>
                <c:pt idx="1263">
                  <c:v>534</c:v>
                </c:pt>
                <c:pt idx="1264">
                  <c:v>534</c:v>
                </c:pt>
                <c:pt idx="1265">
                  <c:v>534</c:v>
                </c:pt>
                <c:pt idx="1266">
                  <c:v>535</c:v>
                </c:pt>
                <c:pt idx="1267">
                  <c:v>536</c:v>
                </c:pt>
                <c:pt idx="1268">
                  <c:v>536</c:v>
                </c:pt>
                <c:pt idx="1269">
                  <c:v>537</c:v>
                </c:pt>
                <c:pt idx="1270">
                  <c:v>537</c:v>
                </c:pt>
                <c:pt idx="1271">
                  <c:v>537</c:v>
                </c:pt>
                <c:pt idx="1272">
                  <c:v>538</c:v>
                </c:pt>
                <c:pt idx="1273">
                  <c:v>539</c:v>
                </c:pt>
                <c:pt idx="1274">
                  <c:v>539</c:v>
                </c:pt>
                <c:pt idx="1275">
                  <c:v>540</c:v>
                </c:pt>
                <c:pt idx="1276">
                  <c:v>540</c:v>
                </c:pt>
                <c:pt idx="1277">
                  <c:v>541</c:v>
                </c:pt>
                <c:pt idx="1278">
                  <c:v>541</c:v>
                </c:pt>
                <c:pt idx="1279">
                  <c:v>542</c:v>
                </c:pt>
                <c:pt idx="1280">
                  <c:v>543</c:v>
                </c:pt>
                <c:pt idx="1281">
                  <c:v>543</c:v>
                </c:pt>
                <c:pt idx="1282">
                  <c:v>543</c:v>
                </c:pt>
                <c:pt idx="1283">
                  <c:v>543</c:v>
                </c:pt>
                <c:pt idx="1284">
                  <c:v>544</c:v>
                </c:pt>
                <c:pt idx="1285">
                  <c:v>545</c:v>
                </c:pt>
                <c:pt idx="1286">
                  <c:v>546</c:v>
                </c:pt>
                <c:pt idx="1287">
                  <c:v>546</c:v>
                </c:pt>
                <c:pt idx="1288">
                  <c:v>546</c:v>
                </c:pt>
                <c:pt idx="1289">
                  <c:v>547</c:v>
                </c:pt>
                <c:pt idx="1290">
                  <c:v>547</c:v>
                </c:pt>
                <c:pt idx="1291">
                  <c:v>547</c:v>
                </c:pt>
                <c:pt idx="1292">
                  <c:v>548</c:v>
                </c:pt>
                <c:pt idx="1293">
                  <c:v>549</c:v>
                </c:pt>
                <c:pt idx="1294">
                  <c:v>550</c:v>
                </c:pt>
                <c:pt idx="1295">
                  <c:v>551</c:v>
                </c:pt>
                <c:pt idx="1296">
                  <c:v>551</c:v>
                </c:pt>
                <c:pt idx="1297">
                  <c:v>551</c:v>
                </c:pt>
                <c:pt idx="1298">
                  <c:v>552</c:v>
                </c:pt>
                <c:pt idx="1299">
                  <c:v>552</c:v>
                </c:pt>
                <c:pt idx="1300">
                  <c:v>552</c:v>
                </c:pt>
                <c:pt idx="1301">
                  <c:v>552</c:v>
                </c:pt>
                <c:pt idx="1302">
                  <c:v>552</c:v>
                </c:pt>
                <c:pt idx="1303">
                  <c:v>552</c:v>
                </c:pt>
                <c:pt idx="1304">
                  <c:v>552</c:v>
                </c:pt>
                <c:pt idx="1305">
                  <c:v>553</c:v>
                </c:pt>
                <c:pt idx="1306">
                  <c:v>553</c:v>
                </c:pt>
                <c:pt idx="1307">
                  <c:v>553</c:v>
                </c:pt>
                <c:pt idx="1308">
                  <c:v>554</c:v>
                </c:pt>
                <c:pt idx="1309">
                  <c:v>555</c:v>
                </c:pt>
                <c:pt idx="1310">
                  <c:v>556</c:v>
                </c:pt>
                <c:pt idx="1311">
                  <c:v>557</c:v>
                </c:pt>
                <c:pt idx="1312">
                  <c:v>558</c:v>
                </c:pt>
                <c:pt idx="1313">
                  <c:v>559</c:v>
                </c:pt>
                <c:pt idx="1314">
                  <c:v>560</c:v>
                </c:pt>
                <c:pt idx="1315">
                  <c:v>561</c:v>
                </c:pt>
                <c:pt idx="1316">
                  <c:v>562</c:v>
                </c:pt>
                <c:pt idx="1317">
                  <c:v>562</c:v>
                </c:pt>
                <c:pt idx="1318">
                  <c:v>562</c:v>
                </c:pt>
                <c:pt idx="1319">
                  <c:v>562</c:v>
                </c:pt>
                <c:pt idx="1320">
                  <c:v>562</c:v>
                </c:pt>
                <c:pt idx="1321">
                  <c:v>562</c:v>
                </c:pt>
                <c:pt idx="1322">
                  <c:v>562</c:v>
                </c:pt>
                <c:pt idx="1323">
                  <c:v>563</c:v>
                </c:pt>
                <c:pt idx="1324">
                  <c:v>563</c:v>
                </c:pt>
                <c:pt idx="1325">
                  <c:v>563</c:v>
                </c:pt>
                <c:pt idx="1326">
                  <c:v>564</c:v>
                </c:pt>
                <c:pt idx="1327">
                  <c:v>564</c:v>
                </c:pt>
                <c:pt idx="1328">
                  <c:v>564</c:v>
                </c:pt>
                <c:pt idx="1329">
                  <c:v>564</c:v>
                </c:pt>
                <c:pt idx="1330">
                  <c:v>564</c:v>
                </c:pt>
                <c:pt idx="1331">
                  <c:v>564</c:v>
                </c:pt>
                <c:pt idx="1332">
                  <c:v>564</c:v>
                </c:pt>
                <c:pt idx="1333">
                  <c:v>564</c:v>
                </c:pt>
                <c:pt idx="1334">
                  <c:v>565</c:v>
                </c:pt>
                <c:pt idx="1335">
                  <c:v>565</c:v>
                </c:pt>
                <c:pt idx="1336">
                  <c:v>565</c:v>
                </c:pt>
                <c:pt idx="1337">
                  <c:v>565</c:v>
                </c:pt>
                <c:pt idx="1338">
                  <c:v>566</c:v>
                </c:pt>
                <c:pt idx="1339">
                  <c:v>566</c:v>
                </c:pt>
                <c:pt idx="1340">
                  <c:v>567</c:v>
                </c:pt>
                <c:pt idx="1341">
                  <c:v>568</c:v>
                </c:pt>
                <c:pt idx="1342">
                  <c:v>568</c:v>
                </c:pt>
                <c:pt idx="1343">
                  <c:v>569</c:v>
                </c:pt>
                <c:pt idx="1344">
                  <c:v>569</c:v>
                </c:pt>
                <c:pt idx="1345">
                  <c:v>570</c:v>
                </c:pt>
                <c:pt idx="1346">
                  <c:v>571</c:v>
                </c:pt>
                <c:pt idx="1347">
                  <c:v>571</c:v>
                </c:pt>
                <c:pt idx="1348">
                  <c:v>572</c:v>
                </c:pt>
                <c:pt idx="1349">
                  <c:v>572</c:v>
                </c:pt>
                <c:pt idx="1350">
                  <c:v>573</c:v>
                </c:pt>
                <c:pt idx="1351">
                  <c:v>574</c:v>
                </c:pt>
                <c:pt idx="1352">
                  <c:v>575</c:v>
                </c:pt>
                <c:pt idx="1353">
                  <c:v>576</c:v>
                </c:pt>
                <c:pt idx="1354">
                  <c:v>577</c:v>
                </c:pt>
                <c:pt idx="1355">
                  <c:v>578</c:v>
                </c:pt>
                <c:pt idx="1356">
                  <c:v>579</c:v>
                </c:pt>
                <c:pt idx="1357">
                  <c:v>579</c:v>
                </c:pt>
                <c:pt idx="1358">
                  <c:v>580</c:v>
                </c:pt>
                <c:pt idx="1359">
                  <c:v>580</c:v>
                </c:pt>
                <c:pt idx="1360">
                  <c:v>581</c:v>
                </c:pt>
                <c:pt idx="1361">
                  <c:v>581</c:v>
                </c:pt>
                <c:pt idx="1362">
                  <c:v>582</c:v>
                </c:pt>
                <c:pt idx="1363">
                  <c:v>582</c:v>
                </c:pt>
                <c:pt idx="1364">
                  <c:v>583</c:v>
                </c:pt>
                <c:pt idx="1365">
                  <c:v>583</c:v>
                </c:pt>
                <c:pt idx="1366">
                  <c:v>583</c:v>
                </c:pt>
                <c:pt idx="1367">
                  <c:v>584</c:v>
                </c:pt>
                <c:pt idx="1368">
                  <c:v>585</c:v>
                </c:pt>
                <c:pt idx="1369">
                  <c:v>586</c:v>
                </c:pt>
                <c:pt idx="1370">
                  <c:v>587</c:v>
                </c:pt>
                <c:pt idx="1371">
                  <c:v>588</c:v>
                </c:pt>
                <c:pt idx="1372">
                  <c:v>588</c:v>
                </c:pt>
                <c:pt idx="1373">
                  <c:v>589</c:v>
                </c:pt>
                <c:pt idx="1374">
                  <c:v>590</c:v>
                </c:pt>
                <c:pt idx="1375">
                  <c:v>591</c:v>
                </c:pt>
                <c:pt idx="1376">
                  <c:v>591</c:v>
                </c:pt>
                <c:pt idx="1377">
                  <c:v>592</c:v>
                </c:pt>
                <c:pt idx="1378">
                  <c:v>592</c:v>
                </c:pt>
                <c:pt idx="1379">
                  <c:v>593</c:v>
                </c:pt>
                <c:pt idx="1380">
                  <c:v>593</c:v>
                </c:pt>
                <c:pt idx="1381">
                  <c:v>594</c:v>
                </c:pt>
                <c:pt idx="1382">
                  <c:v>595</c:v>
                </c:pt>
                <c:pt idx="1383">
                  <c:v>596</c:v>
                </c:pt>
                <c:pt idx="1384">
                  <c:v>597</c:v>
                </c:pt>
                <c:pt idx="1385">
                  <c:v>598</c:v>
                </c:pt>
                <c:pt idx="1386">
                  <c:v>598</c:v>
                </c:pt>
                <c:pt idx="1387">
                  <c:v>598</c:v>
                </c:pt>
                <c:pt idx="1388">
                  <c:v>599</c:v>
                </c:pt>
                <c:pt idx="1389">
                  <c:v>600</c:v>
                </c:pt>
                <c:pt idx="1390">
                  <c:v>600</c:v>
                </c:pt>
                <c:pt idx="1391">
                  <c:v>600</c:v>
                </c:pt>
                <c:pt idx="1392">
                  <c:v>601</c:v>
                </c:pt>
                <c:pt idx="1393">
                  <c:v>601</c:v>
                </c:pt>
                <c:pt idx="1394">
                  <c:v>601</c:v>
                </c:pt>
                <c:pt idx="1395">
                  <c:v>601</c:v>
                </c:pt>
                <c:pt idx="1396">
                  <c:v>601</c:v>
                </c:pt>
                <c:pt idx="1397">
                  <c:v>601</c:v>
                </c:pt>
                <c:pt idx="1398">
                  <c:v>601</c:v>
                </c:pt>
                <c:pt idx="1399">
                  <c:v>601</c:v>
                </c:pt>
                <c:pt idx="1400">
                  <c:v>602</c:v>
                </c:pt>
                <c:pt idx="1401">
                  <c:v>603</c:v>
                </c:pt>
                <c:pt idx="1402">
                  <c:v>603</c:v>
                </c:pt>
                <c:pt idx="1403">
                  <c:v>604</c:v>
                </c:pt>
                <c:pt idx="1404">
                  <c:v>604</c:v>
                </c:pt>
                <c:pt idx="1405">
                  <c:v>604</c:v>
                </c:pt>
                <c:pt idx="1406">
                  <c:v>604</c:v>
                </c:pt>
                <c:pt idx="1407">
                  <c:v>604</c:v>
                </c:pt>
                <c:pt idx="1408">
                  <c:v>605</c:v>
                </c:pt>
                <c:pt idx="1409">
                  <c:v>605</c:v>
                </c:pt>
                <c:pt idx="1410">
                  <c:v>606</c:v>
                </c:pt>
                <c:pt idx="1411">
                  <c:v>607</c:v>
                </c:pt>
                <c:pt idx="1412">
                  <c:v>607</c:v>
                </c:pt>
                <c:pt idx="1413">
                  <c:v>607</c:v>
                </c:pt>
                <c:pt idx="1414">
                  <c:v>607</c:v>
                </c:pt>
                <c:pt idx="1415">
                  <c:v>608</c:v>
                </c:pt>
                <c:pt idx="1416">
                  <c:v>608</c:v>
                </c:pt>
                <c:pt idx="1417">
                  <c:v>608</c:v>
                </c:pt>
                <c:pt idx="1418">
                  <c:v>609</c:v>
                </c:pt>
                <c:pt idx="1419">
                  <c:v>610</c:v>
                </c:pt>
                <c:pt idx="1420">
                  <c:v>611</c:v>
                </c:pt>
                <c:pt idx="1421">
                  <c:v>611</c:v>
                </c:pt>
                <c:pt idx="1422">
                  <c:v>611</c:v>
                </c:pt>
                <c:pt idx="1423">
                  <c:v>611</c:v>
                </c:pt>
                <c:pt idx="1424">
                  <c:v>612</c:v>
                </c:pt>
                <c:pt idx="1425">
                  <c:v>612</c:v>
                </c:pt>
                <c:pt idx="1426">
                  <c:v>612</c:v>
                </c:pt>
                <c:pt idx="1427">
                  <c:v>613</c:v>
                </c:pt>
                <c:pt idx="1428">
                  <c:v>613</c:v>
                </c:pt>
                <c:pt idx="1429">
                  <c:v>614</c:v>
                </c:pt>
                <c:pt idx="1430">
                  <c:v>615</c:v>
                </c:pt>
                <c:pt idx="1431">
                  <c:v>616</c:v>
                </c:pt>
                <c:pt idx="1432">
                  <c:v>616</c:v>
                </c:pt>
                <c:pt idx="1433">
                  <c:v>617</c:v>
                </c:pt>
                <c:pt idx="1434">
                  <c:v>618</c:v>
                </c:pt>
                <c:pt idx="1435">
                  <c:v>619</c:v>
                </c:pt>
                <c:pt idx="1436">
                  <c:v>619</c:v>
                </c:pt>
                <c:pt idx="1437">
                  <c:v>619</c:v>
                </c:pt>
                <c:pt idx="1438">
                  <c:v>619</c:v>
                </c:pt>
                <c:pt idx="1439">
                  <c:v>619</c:v>
                </c:pt>
                <c:pt idx="1440">
                  <c:v>620</c:v>
                </c:pt>
                <c:pt idx="1441">
                  <c:v>621</c:v>
                </c:pt>
                <c:pt idx="1442">
                  <c:v>621</c:v>
                </c:pt>
                <c:pt idx="1443">
                  <c:v>622</c:v>
                </c:pt>
                <c:pt idx="1444">
                  <c:v>622</c:v>
                </c:pt>
                <c:pt idx="1445">
                  <c:v>622</c:v>
                </c:pt>
                <c:pt idx="1446">
                  <c:v>622</c:v>
                </c:pt>
                <c:pt idx="1447">
                  <c:v>622</c:v>
                </c:pt>
                <c:pt idx="1448">
                  <c:v>623</c:v>
                </c:pt>
                <c:pt idx="1449">
                  <c:v>623</c:v>
                </c:pt>
                <c:pt idx="1450">
                  <c:v>624</c:v>
                </c:pt>
                <c:pt idx="1451">
                  <c:v>624</c:v>
                </c:pt>
                <c:pt idx="1452">
                  <c:v>624</c:v>
                </c:pt>
                <c:pt idx="1453">
                  <c:v>624</c:v>
                </c:pt>
                <c:pt idx="1454">
                  <c:v>624</c:v>
                </c:pt>
                <c:pt idx="1455">
                  <c:v>624</c:v>
                </c:pt>
                <c:pt idx="1456">
                  <c:v>624</c:v>
                </c:pt>
                <c:pt idx="1457">
                  <c:v>624</c:v>
                </c:pt>
                <c:pt idx="1458">
                  <c:v>624</c:v>
                </c:pt>
                <c:pt idx="1459">
                  <c:v>624</c:v>
                </c:pt>
                <c:pt idx="1460">
                  <c:v>624</c:v>
                </c:pt>
                <c:pt idx="1461">
                  <c:v>625</c:v>
                </c:pt>
                <c:pt idx="1462">
                  <c:v>626</c:v>
                </c:pt>
                <c:pt idx="1463">
                  <c:v>627</c:v>
                </c:pt>
                <c:pt idx="1464">
                  <c:v>627</c:v>
                </c:pt>
                <c:pt idx="1465">
                  <c:v>627</c:v>
                </c:pt>
                <c:pt idx="1466">
                  <c:v>627</c:v>
                </c:pt>
                <c:pt idx="1467">
                  <c:v>627</c:v>
                </c:pt>
                <c:pt idx="1468">
                  <c:v>627</c:v>
                </c:pt>
                <c:pt idx="1469">
                  <c:v>627</c:v>
                </c:pt>
                <c:pt idx="1470">
                  <c:v>627</c:v>
                </c:pt>
                <c:pt idx="1471">
                  <c:v>627</c:v>
                </c:pt>
                <c:pt idx="1472">
                  <c:v>627</c:v>
                </c:pt>
                <c:pt idx="1473">
                  <c:v>627</c:v>
                </c:pt>
                <c:pt idx="1474">
                  <c:v>627</c:v>
                </c:pt>
                <c:pt idx="1475">
                  <c:v>628</c:v>
                </c:pt>
                <c:pt idx="1476">
                  <c:v>629</c:v>
                </c:pt>
                <c:pt idx="1477">
                  <c:v>630</c:v>
                </c:pt>
                <c:pt idx="1478">
                  <c:v>631</c:v>
                </c:pt>
                <c:pt idx="1479">
                  <c:v>631</c:v>
                </c:pt>
                <c:pt idx="1480">
                  <c:v>631</c:v>
                </c:pt>
                <c:pt idx="1481">
                  <c:v>631</c:v>
                </c:pt>
                <c:pt idx="1482">
                  <c:v>631</c:v>
                </c:pt>
                <c:pt idx="1483">
                  <c:v>631</c:v>
                </c:pt>
                <c:pt idx="1484">
                  <c:v>631</c:v>
                </c:pt>
                <c:pt idx="1485">
                  <c:v>632</c:v>
                </c:pt>
                <c:pt idx="1486">
                  <c:v>632</c:v>
                </c:pt>
                <c:pt idx="1487">
                  <c:v>633</c:v>
                </c:pt>
                <c:pt idx="1488">
                  <c:v>633</c:v>
                </c:pt>
                <c:pt idx="1489">
                  <c:v>633</c:v>
                </c:pt>
                <c:pt idx="1490">
                  <c:v>633</c:v>
                </c:pt>
                <c:pt idx="1491">
                  <c:v>633</c:v>
                </c:pt>
                <c:pt idx="1492">
                  <c:v>633</c:v>
                </c:pt>
                <c:pt idx="1493">
                  <c:v>633</c:v>
                </c:pt>
                <c:pt idx="1494">
                  <c:v>633</c:v>
                </c:pt>
                <c:pt idx="1495">
                  <c:v>633</c:v>
                </c:pt>
                <c:pt idx="1496">
                  <c:v>634</c:v>
                </c:pt>
                <c:pt idx="1497">
                  <c:v>635</c:v>
                </c:pt>
                <c:pt idx="1498">
                  <c:v>635</c:v>
                </c:pt>
                <c:pt idx="1499">
                  <c:v>635</c:v>
                </c:pt>
                <c:pt idx="1500">
                  <c:v>635</c:v>
                </c:pt>
                <c:pt idx="1501">
                  <c:v>636</c:v>
                </c:pt>
                <c:pt idx="1502">
                  <c:v>637</c:v>
                </c:pt>
                <c:pt idx="1503">
                  <c:v>638</c:v>
                </c:pt>
                <c:pt idx="1504">
                  <c:v>639</c:v>
                </c:pt>
                <c:pt idx="1505">
                  <c:v>640</c:v>
                </c:pt>
                <c:pt idx="1506">
                  <c:v>641</c:v>
                </c:pt>
                <c:pt idx="1507">
                  <c:v>642</c:v>
                </c:pt>
                <c:pt idx="1508">
                  <c:v>643</c:v>
                </c:pt>
                <c:pt idx="1509">
                  <c:v>644</c:v>
                </c:pt>
                <c:pt idx="1510">
                  <c:v>645</c:v>
                </c:pt>
                <c:pt idx="1511">
                  <c:v>645</c:v>
                </c:pt>
                <c:pt idx="1512">
                  <c:v>645</c:v>
                </c:pt>
                <c:pt idx="1513">
                  <c:v>645</c:v>
                </c:pt>
                <c:pt idx="1514">
                  <c:v>645</c:v>
                </c:pt>
                <c:pt idx="1515">
                  <c:v>646</c:v>
                </c:pt>
                <c:pt idx="1516">
                  <c:v>646</c:v>
                </c:pt>
                <c:pt idx="1517">
                  <c:v>647</c:v>
                </c:pt>
                <c:pt idx="1518">
                  <c:v>647</c:v>
                </c:pt>
                <c:pt idx="1519">
                  <c:v>647</c:v>
                </c:pt>
                <c:pt idx="1520">
                  <c:v>647</c:v>
                </c:pt>
                <c:pt idx="1521">
                  <c:v>648</c:v>
                </c:pt>
                <c:pt idx="1522">
                  <c:v>648</c:v>
                </c:pt>
                <c:pt idx="1523">
                  <c:v>649</c:v>
                </c:pt>
                <c:pt idx="1524">
                  <c:v>650</c:v>
                </c:pt>
                <c:pt idx="1525">
                  <c:v>651</c:v>
                </c:pt>
                <c:pt idx="1526">
                  <c:v>651</c:v>
                </c:pt>
                <c:pt idx="1527">
                  <c:v>651</c:v>
                </c:pt>
                <c:pt idx="1528">
                  <c:v>651</c:v>
                </c:pt>
                <c:pt idx="1529">
                  <c:v>651</c:v>
                </c:pt>
                <c:pt idx="1530">
                  <c:v>652</c:v>
                </c:pt>
                <c:pt idx="1531">
                  <c:v>652</c:v>
                </c:pt>
                <c:pt idx="1532">
                  <c:v>652</c:v>
                </c:pt>
                <c:pt idx="1533">
                  <c:v>653</c:v>
                </c:pt>
                <c:pt idx="1534">
                  <c:v>653</c:v>
                </c:pt>
                <c:pt idx="1535">
                  <c:v>653</c:v>
                </c:pt>
                <c:pt idx="1536">
                  <c:v>654</c:v>
                </c:pt>
                <c:pt idx="1537">
                  <c:v>654</c:v>
                </c:pt>
                <c:pt idx="1538">
                  <c:v>655</c:v>
                </c:pt>
                <c:pt idx="1539">
                  <c:v>656</c:v>
                </c:pt>
                <c:pt idx="1540">
                  <c:v>657</c:v>
                </c:pt>
                <c:pt idx="1541">
                  <c:v>657</c:v>
                </c:pt>
                <c:pt idx="1542">
                  <c:v>657</c:v>
                </c:pt>
                <c:pt idx="1543">
                  <c:v>657</c:v>
                </c:pt>
                <c:pt idx="1544">
                  <c:v>658</c:v>
                </c:pt>
                <c:pt idx="1545">
                  <c:v>659</c:v>
                </c:pt>
                <c:pt idx="1546">
                  <c:v>660</c:v>
                </c:pt>
                <c:pt idx="1547">
                  <c:v>661</c:v>
                </c:pt>
                <c:pt idx="1548">
                  <c:v>661</c:v>
                </c:pt>
                <c:pt idx="1549">
                  <c:v>662</c:v>
                </c:pt>
                <c:pt idx="1550">
                  <c:v>663</c:v>
                </c:pt>
                <c:pt idx="1551">
                  <c:v>664</c:v>
                </c:pt>
                <c:pt idx="1552">
                  <c:v>665</c:v>
                </c:pt>
                <c:pt idx="1553">
                  <c:v>666</c:v>
                </c:pt>
                <c:pt idx="1554">
                  <c:v>666</c:v>
                </c:pt>
                <c:pt idx="1555">
                  <c:v>666</c:v>
                </c:pt>
                <c:pt idx="1556">
                  <c:v>667</c:v>
                </c:pt>
                <c:pt idx="1557">
                  <c:v>668</c:v>
                </c:pt>
                <c:pt idx="1558">
                  <c:v>668</c:v>
                </c:pt>
                <c:pt idx="1559">
                  <c:v>669</c:v>
                </c:pt>
                <c:pt idx="1560">
                  <c:v>669</c:v>
                </c:pt>
                <c:pt idx="1561">
                  <c:v>670</c:v>
                </c:pt>
                <c:pt idx="1562">
                  <c:v>670</c:v>
                </c:pt>
                <c:pt idx="1563">
                  <c:v>671</c:v>
                </c:pt>
                <c:pt idx="1564">
                  <c:v>672</c:v>
                </c:pt>
                <c:pt idx="1565">
                  <c:v>672</c:v>
                </c:pt>
                <c:pt idx="1566">
                  <c:v>672</c:v>
                </c:pt>
                <c:pt idx="1567">
                  <c:v>673</c:v>
                </c:pt>
                <c:pt idx="1568">
                  <c:v>673</c:v>
                </c:pt>
                <c:pt idx="1569">
                  <c:v>673</c:v>
                </c:pt>
                <c:pt idx="1570">
                  <c:v>673</c:v>
                </c:pt>
                <c:pt idx="1571">
                  <c:v>674</c:v>
                </c:pt>
                <c:pt idx="1572">
                  <c:v>675</c:v>
                </c:pt>
                <c:pt idx="1573">
                  <c:v>676</c:v>
                </c:pt>
                <c:pt idx="1574">
                  <c:v>677</c:v>
                </c:pt>
                <c:pt idx="1575">
                  <c:v>677</c:v>
                </c:pt>
                <c:pt idx="1576">
                  <c:v>678</c:v>
                </c:pt>
                <c:pt idx="1577">
                  <c:v>679</c:v>
                </c:pt>
                <c:pt idx="1578">
                  <c:v>679</c:v>
                </c:pt>
                <c:pt idx="1579">
                  <c:v>680</c:v>
                </c:pt>
                <c:pt idx="1580">
                  <c:v>680</c:v>
                </c:pt>
                <c:pt idx="1581">
                  <c:v>680</c:v>
                </c:pt>
                <c:pt idx="1582">
                  <c:v>680</c:v>
                </c:pt>
                <c:pt idx="1583">
                  <c:v>680</c:v>
                </c:pt>
                <c:pt idx="1584">
                  <c:v>680</c:v>
                </c:pt>
                <c:pt idx="1585">
                  <c:v>680</c:v>
                </c:pt>
                <c:pt idx="1586">
                  <c:v>680</c:v>
                </c:pt>
                <c:pt idx="1587">
                  <c:v>681</c:v>
                </c:pt>
                <c:pt idx="1588">
                  <c:v>682</c:v>
                </c:pt>
                <c:pt idx="1589">
                  <c:v>682</c:v>
                </c:pt>
                <c:pt idx="1590">
                  <c:v>682</c:v>
                </c:pt>
                <c:pt idx="1591">
                  <c:v>682</c:v>
                </c:pt>
                <c:pt idx="1592">
                  <c:v>683</c:v>
                </c:pt>
                <c:pt idx="1593">
                  <c:v>684</c:v>
                </c:pt>
                <c:pt idx="1594">
                  <c:v>685</c:v>
                </c:pt>
                <c:pt idx="1595">
                  <c:v>686</c:v>
                </c:pt>
                <c:pt idx="1596">
                  <c:v>687</c:v>
                </c:pt>
                <c:pt idx="1597">
                  <c:v>688</c:v>
                </c:pt>
                <c:pt idx="1598">
                  <c:v>689</c:v>
                </c:pt>
                <c:pt idx="1599">
                  <c:v>690</c:v>
                </c:pt>
                <c:pt idx="1600">
                  <c:v>691</c:v>
                </c:pt>
                <c:pt idx="1601">
                  <c:v>691</c:v>
                </c:pt>
                <c:pt idx="1602">
                  <c:v>692</c:v>
                </c:pt>
                <c:pt idx="1603">
                  <c:v>692</c:v>
                </c:pt>
                <c:pt idx="1604">
                  <c:v>693</c:v>
                </c:pt>
                <c:pt idx="1605">
                  <c:v>693</c:v>
                </c:pt>
                <c:pt idx="1606">
                  <c:v>693</c:v>
                </c:pt>
                <c:pt idx="1607">
                  <c:v>694</c:v>
                </c:pt>
                <c:pt idx="1608">
                  <c:v>695</c:v>
                </c:pt>
                <c:pt idx="1609">
                  <c:v>696</c:v>
                </c:pt>
                <c:pt idx="1610">
                  <c:v>697</c:v>
                </c:pt>
                <c:pt idx="1611">
                  <c:v>698</c:v>
                </c:pt>
                <c:pt idx="1612">
                  <c:v>699</c:v>
                </c:pt>
                <c:pt idx="1613">
                  <c:v>699</c:v>
                </c:pt>
                <c:pt idx="1614">
                  <c:v>699</c:v>
                </c:pt>
                <c:pt idx="1615">
                  <c:v>699</c:v>
                </c:pt>
                <c:pt idx="1616">
                  <c:v>699</c:v>
                </c:pt>
                <c:pt idx="1617">
                  <c:v>699</c:v>
                </c:pt>
                <c:pt idx="1618">
                  <c:v>699</c:v>
                </c:pt>
                <c:pt idx="1619">
                  <c:v>700</c:v>
                </c:pt>
                <c:pt idx="1620">
                  <c:v>700</c:v>
                </c:pt>
                <c:pt idx="1621">
                  <c:v>700</c:v>
                </c:pt>
                <c:pt idx="1622">
                  <c:v>700</c:v>
                </c:pt>
                <c:pt idx="1623">
                  <c:v>700</c:v>
                </c:pt>
                <c:pt idx="1624">
                  <c:v>700</c:v>
                </c:pt>
                <c:pt idx="1625">
                  <c:v>700</c:v>
                </c:pt>
                <c:pt idx="1626">
                  <c:v>700</c:v>
                </c:pt>
                <c:pt idx="1627">
                  <c:v>701</c:v>
                </c:pt>
                <c:pt idx="1628">
                  <c:v>701</c:v>
                </c:pt>
                <c:pt idx="1629">
                  <c:v>701</c:v>
                </c:pt>
                <c:pt idx="1630">
                  <c:v>701</c:v>
                </c:pt>
                <c:pt idx="1631">
                  <c:v>701</c:v>
                </c:pt>
                <c:pt idx="1632">
                  <c:v>702</c:v>
                </c:pt>
                <c:pt idx="1633">
                  <c:v>703</c:v>
                </c:pt>
                <c:pt idx="1634">
                  <c:v>703</c:v>
                </c:pt>
                <c:pt idx="1635">
                  <c:v>703</c:v>
                </c:pt>
                <c:pt idx="1636">
                  <c:v>703</c:v>
                </c:pt>
                <c:pt idx="1637">
                  <c:v>704</c:v>
                </c:pt>
                <c:pt idx="1638">
                  <c:v>705</c:v>
                </c:pt>
                <c:pt idx="1639">
                  <c:v>705</c:v>
                </c:pt>
                <c:pt idx="1640">
                  <c:v>705</c:v>
                </c:pt>
                <c:pt idx="1641">
                  <c:v>706</c:v>
                </c:pt>
                <c:pt idx="1642">
                  <c:v>707</c:v>
                </c:pt>
                <c:pt idx="1643">
                  <c:v>707</c:v>
                </c:pt>
                <c:pt idx="1644">
                  <c:v>708</c:v>
                </c:pt>
                <c:pt idx="1645">
                  <c:v>708</c:v>
                </c:pt>
                <c:pt idx="1646">
                  <c:v>708</c:v>
                </c:pt>
                <c:pt idx="1647">
                  <c:v>709</c:v>
                </c:pt>
                <c:pt idx="1648">
                  <c:v>710</c:v>
                </c:pt>
                <c:pt idx="1649">
                  <c:v>710</c:v>
                </c:pt>
                <c:pt idx="1650">
                  <c:v>711</c:v>
                </c:pt>
                <c:pt idx="1651">
                  <c:v>712</c:v>
                </c:pt>
                <c:pt idx="1652">
                  <c:v>712</c:v>
                </c:pt>
                <c:pt idx="1653">
                  <c:v>712</c:v>
                </c:pt>
                <c:pt idx="1654">
                  <c:v>712</c:v>
                </c:pt>
                <c:pt idx="1655">
                  <c:v>712</c:v>
                </c:pt>
                <c:pt idx="1656">
                  <c:v>712</c:v>
                </c:pt>
                <c:pt idx="1657">
                  <c:v>712</c:v>
                </c:pt>
                <c:pt idx="1658">
                  <c:v>712</c:v>
                </c:pt>
                <c:pt idx="1659">
                  <c:v>713</c:v>
                </c:pt>
                <c:pt idx="1660">
                  <c:v>713</c:v>
                </c:pt>
                <c:pt idx="1661">
                  <c:v>713</c:v>
                </c:pt>
                <c:pt idx="1662">
                  <c:v>713</c:v>
                </c:pt>
                <c:pt idx="1663">
                  <c:v>713</c:v>
                </c:pt>
                <c:pt idx="1664">
                  <c:v>714</c:v>
                </c:pt>
                <c:pt idx="1665">
                  <c:v>714</c:v>
                </c:pt>
                <c:pt idx="1666">
                  <c:v>714</c:v>
                </c:pt>
                <c:pt idx="1667">
                  <c:v>714</c:v>
                </c:pt>
                <c:pt idx="1668">
                  <c:v>715</c:v>
                </c:pt>
                <c:pt idx="1669">
                  <c:v>715</c:v>
                </c:pt>
                <c:pt idx="1670">
                  <c:v>715</c:v>
                </c:pt>
                <c:pt idx="1671">
                  <c:v>715</c:v>
                </c:pt>
                <c:pt idx="1672">
                  <c:v>715</c:v>
                </c:pt>
                <c:pt idx="1673">
                  <c:v>715</c:v>
                </c:pt>
                <c:pt idx="1674">
                  <c:v>715</c:v>
                </c:pt>
                <c:pt idx="1675">
                  <c:v>715</c:v>
                </c:pt>
                <c:pt idx="1676">
                  <c:v>715</c:v>
                </c:pt>
                <c:pt idx="1677">
                  <c:v>715</c:v>
                </c:pt>
                <c:pt idx="1678">
                  <c:v>715</c:v>
                </c:pt>
                <c:pt idx="1679">
                  <c:v>715</c:v>
                </c:pt>
                <c:pt idx="1680">
                  <c:v>715</c:v>
                </c:pt>
                <c:pt idx="1681">
                  <c:v>715</c:v>
                </c:pt>
                <c:pt idx="1682">
                  <c:v>715</c:v>
                </c:pt>
                <c:pt idx="1683">
                  <c:v>715</c:v>
                </c:pt>
                <c:pt idx="1684">
                  <c:v>715</c:v>
                </c:pt>
                <c:pt idx="1685">
                  <c:v>715</c:v>
                </c:pt>
                <c:pt idx="1686">
                  <c:v>716</c:v>
                </c:pt>
                <c:pt idx="1687">
                  <c:v>716</c:v>
                </c:pt>
                <c:pt idx="1688">
                  <c:v>717</c:v>
                </c:pt>
                <c:pt idx="1689">
                  <c:v>718</c:v>
                </c:pt>
                <c:pt idx="1690">
                  <c:v>718</c:v>
                </c:pt>
                <c:pt idx="1691">
                  <c:v>719</c:v>
                </c:pt>
                <c:pt idx="1692">
                  <c:v>719</c:v>
                </c:pt>
                <c:pt idx="1693">
                  <c:v>719</c:v>
                </c:pt>
                <c:pt idx="1694">
                  <c:v>719</c:v>
                </c:pt>
                <c:pt idx="1695">
                  <c:v>720</c:v>
                </c:pt>
                <c:pt idx="1696">
                  <c:v>720</c:v>
                </c:pt>
                <c:pt idx="1697">
                  <c:v>720</c:v>
                </c:pt>
                <c:pt idx="1698">
                  <c:v>720</c:v>
                </c:pt>
                <c:pt idx="1699">
                  <c:v>720</c:v>
                </c:pt>
                <c:pt idx="1700">
                  <c:v>720</c:v>
                </c:pt>
                <c:pt idx="1701">
                  <c:v>720</c:v>
                </c:pt>
                <c:pt idx="1702">
                  <c:v>720</c:v>
                </c:pt>
                <c:pt idx="1703">
                  <c:v>720</c:v>
                </c:pt>
                <c:pt idx="1704">
                  <c:v>720</c:v>
                </c:pt>
                <c:pt idx="1705">
                  <c:v>721</c:v>
                </c:pt>
                <c:pt idx="1706">
                  <c:v>721</c:v>
                </c:pt>
                <c:pt idx="1707">
                  <c:v>722</c:v>
                </c:pt>
                <c:pt idx="1708">
                  <c:v>723</c:v>
                </c:pt>
                <c:pt idx="1709">
                  <c:v>724</c:v>
                </c:pt>
                <c:pt idx="1710">
                  <c:v>725</c:v>
                </c:pt>
                <c:pt idx="1711">
                  <c:v>726</c:v>
                </c:pt>
                <c:pt idx="1712">
                  <c:v>726</c:v>
                </c:pt>
                <c:pt idx="1713">
                  <c:v>726</c:v>
                </c:pt>
                <c:pt idx="1714">
                  <c:v>726</c:v>
                </c:pt>
                <c:pt idx="1715">
                  <c:v>726</c:v>
                </c:pt>
                <c:pt idx="1716">
                  <c:v>727</c:v>
                </c:pt>
                <c:pt idx="1717">
                  <c:v>728</c:v>
                </c:pt>
                <c:pt idx="1718">
                  <c:v>729</c:v>
                </c:pt>
                <c:pt idx="1719">
                  <c:v>730</c:v>
                </c:pt>
                <c:pt idx="1720">
                  <c:v>731</c:v>
                </c:pt>
                <c:pt idx="1721">
                  <c:v>731</c:v>
                </c:pt>
                <c:pt idx="1722">
                  <c:v>731</c:v>
                </c:pt>
                <c:pt idx="1723">
                  <c:v>731</c:v>
                </c:pt>
                <c:pt idx="1724">
                  <c:v>731</c:v>
                </c:pt>
                <c:pt idx="1725">
                  <c:v>732</c:v>
                </c:pt>
                <c:pt idx="1726">
                  <c:v>733</c:v>
                </c:pt>
                <c:pt idx="1727">
                  <c:v>734</c:v>
                </c:pt>
                <c:pt idx="1728">
                  <c:v>735</c:v>
                </c:pt>
                <c:pt idx="1729">
                  <c:v>735</c:v>
                </c:pt>
                <c:pt idx="1730">
                  <c:v>735</c:v>
                </c:pt>
                <c:pt idx="1731">
                  <c:v>736</c:v>
                </c:pt>
                <c:pt idx="1732">
                  <c:v>737</c:v>
                </c:pt>
                <c:pt idx="1733">
                  <c:v>738</c:v>
                </c:pt>
                <c:pt idx="1734">
                  <c:v>738</c:v>
                </c:pt>
                <c:pt idx="1735">
                  <c:v>738</c:v>
                </c:pt>
                <c:pt idx="1736">
                  <c:v>739</c:v>
                </c:pt>
                <c:pt idx="1737">
                  <c:v>739</c:v>
                </c:pt>
                <c:pt idx="1738">
                  <c:v>739</c:v>
                </c:pt>
                <c:pt idx="1739">
                  <c:v>740</c:v>
                </c:pt>
                <c:pt idx="1740">
                  <c:v>740</c:v>
                </c:pt>
                <c:pt idx="1741">
                  <c:v>741</c:v>
                </c:pt>
                <c:pt idx="1742">
                  <c:v>742</c:v>
                </c:pt>
                <c:pt idx="1743">
                  <c:v>743</c:v>
                </c:pt>
                <c:pt idx="1744">
                  <c:v>744</c:v>
                </c:pt>
                <c:pt idx="1745">
                  <c:v>744</c:v>
                </c:pt>
                <c:pt idx="1746">
                  <c:v>745</c:v>
                </c:pt>
                <c:pt idx="1747">
                  <c:v>745</c:v>
                </c:pt>
                <c:pt idx="1748">
                  <c:v>746</c:v>
                </c:pt>
                <c:pt idx="1749">
                  <c:v>747</c:v>
                </c:pt>
                <c:pt idx="1750">
                  <c:v>748</c:v>
                </c:pt>
                <c:pt idx="1751">
                  <c:v>748</c:v>
                </c:pt>
                <c:pt idx="1752">
                  <c:v>748</c:v>
                </c:pt>
                <c:pt idx="1753">
                  <c:v>748</c:v>
                </c:pt>
                <c:pt idx="1754">
                  <c:v>749</c:v>
                </c:pt>
                <c:pt idx="1755">
                  <c:v>750</c:v>
                </c:pt>
                <c:pt idx="1756">
                  <c:v>750</c:v>
                </c:pt>
                <c:pt idx="1757">
                  <c:v>751</c:v>
                </c:pt>
                <c:pt idx="1758">
                  <c:v>751</c:v>
                </c:pt>
                <c:pt idx="1759">
                  <c:v>751</c:v>
                </c:pt>
                <c:pt idx="1760">
                  <c:v>751</c:v>
                </c:pt>
                <c:pt idx="1761">
                  <c:v>752</c:v>
                </c:pt>
                <c:pt idx="1762">
                  <c:v>752</c:v>
                </c:pt>
                <c:pt idx="1763">
                  <c:v>753</c:v>
                </c:pt>
                <c:pt idx="1764">
                  <c:v>753</c:v>
                </c:pt>
                <c:pt idx="1765">
                  <c:v>753</c:v>
                </c:pt>
                <c:pt idx="1766">
                  <c:v>753</c:v>
                </c:pt>
                <c:pt idx="1767">
                  <c:v>753</c:v>
                </c:pt>
                <c:pt idx="1768">
                  <c:v>754</c:v>
                </c:pt>
                <c:pt idx="1769">
                  <c:v>755</c:v>
                </c:pt>
                <c:pt idx="1770">
                  <c:v>756</c:v>
                </c:pt>
                <c:pt idx="1771">
                  <c:v>757</c:v>
                </c:pt>
                <c:pt idx="1772">
                  <c:v>757</c:v>
                </c:pt>
                <c:pt idx="1773">
                  <c:v>757</c:v>
                </c:pt>
                <c:pt idx="1774">
                  <c:v>757</c:v>
                </c:pt>
                <c:pt idx="1775">
                  <c:v>757</c:v>
                </c:pt>
                <c:pt idx="1776">
                  <c:v>758</c:v>
                </c:pt>
                <c:pt idx="1777">
                  <c:v>758</c:v>
                </c:pt>
                <c:pt idx="1778">
                  <c:v>759</c:v>
                </c:pt>
                <c:pt idx="1779">
                  <c:v>759</c:v>
                </c:pt>
                <c:pt idx="1780">
                  <c:v>759</c:v>
                </c:pt>
                <c:pt idx="1781">
                  <c:v>759</c:v>
                </c:pt>
                <c:pt idx="1782">
                  <c:v>759</c:v>
                </c:pt>
                <c:pt idx="1783">
                  <c:v>759</c:v>
                </c:pt>
                <c:pt idx="1784">
                  <c:v>759</c:v>
                </c:pt>
                <c:pt idx="1785">
                  <c:v>759</c:v>
                </c:pt>
                <c:pt idx="1786">
                  <c:v>760</c:v>
                </c:pt>
                <c:pt idx="1787">
                  <c:v>761</c:v>
                </c:pt>
                <c:pt idx="1788">
                  <c:v>761</c:v>
                </c:pt>
                <c:pt idx="1789">
                  <c:v>761</c:v>
                </c:pt>
                <c:pt idx="1790">
                  <c:v>761</c:v>
                </c:pt>
                <c:pt idx="1791">
                  <c:v>762</c:v>
                </c:pt>
                <c:pt idx="1792">
                  <c:v>762</c:v>
                </c:pt>
                <c:pt idx="1793">
                  <c:v>763</c:v>
                </c:pt>
                <c:pt idx="1794">
                  <c:v>764</c:v>
                </c:pt>
                <c:pt idx="1795">
                  <c:v>764</c:v>
                </c:pt>
                <c:pt idx="1796">
                  <c:v>764</c:v>
                </c:pt>
                <c:pt idx="1797">
                  <c:v>765</c:v>
                </c:pt>
                <c:pt idx="1798">
                  <c:v>766</c:v>
                </c:pt>
                <c:pt idx="1799">
                  <c:v>767</c:v>
                </c:pt>
                <c:pt idx="1800">
                  <c:v>768</c:v>
                </c:pt>
                <c:pt idx="1801">
                  <c:v>768</c:v>
                </c:pt>
                <c:pt idx="1802">
                  <c:v>768</c:v>
                </c:pt>
                <c:pt idx="1803">
                  <c:v>769</c:v>
                </c:pt>
                <c:pt idx="1804">
                  <c:v>770</c:v>
                </c:pt>
                <c:pt idx="1805">
                  <c:v>771</c:v>
                </c:pt>
                <c:pt idx="1806">
                  <c:v>771</c:v>
                </c:pt>
                <c:pt idx="1807">
                  <c:v>772</c:v>
                </c:pt>
                <c:pt idx="1808">
                  <c:v>772</c:v>
                </c:pt>
                <c:pt idx="1809">
                  <c:v>773</c:v>
                </c:pt>
                <c:pt idx="1810">
                  <c:v>773</c:v>
                </c:pt>
                <c:pt idx="1811">
                  <c:v>774</c:v>
                </c:pt>
                <c:pt idx="1812">
                  <c:v>774</c:v>
                </c:pt>
                <c:pt idx="1813">
                  <c:v>774</c:v>
                </c:pt>
                <c:pt idx="1814">
                  <c:v>774</c:v>
                </c:pt>
                <c:pt idx="1815">
                  <c:v>775</c:v>
                </c:pt>
                <c:pt idx="1816">
                  <c:v>775</c:v>
                </c:pt>
                <c:pt idx="1817">
                  <c:v>776</c:v>
                </c:pt>
                <c:pt idx="1818">
                  <c:v>777</c:v>
                </c:pt>
                <c:pt idx="1819">
                  <c:v>778</c:v>
                </c:pt>
                <c:pt idx="1820">
                  <c:v>778</c:v>
                </c:pt>
                <c:pt idx="1821">
                  <c:v>778</c:v>
                </c:pt>
                <c:pt idx="1822">
                  <c:v>779</c:v>
                </c:pt>
                <c:pt idx="1823">
                  <c:v>779</c:v>
                </c:pt>
                <c:pt idx="1824">
                  <c:v>779</c:v>
                </c:pt>
                <c:pt idx="1825">
                  <c:v>779</c:v>
                </c:pt>
                <c:pt idx="1826">
                  <c:v>779</c:v>
                </c:pt>
                <c:pt idx="1827">
                  <c:v>779</c:v>
                </c:pt>
                <c:pt idx="1828">
                  <c:v>779</c:v>
                </c:pt>
                <c:pt idx="1829">
                  <c:v>779</c:v>
                </c:pt>
                <c:pt idx="1830">
                  <c:v>779</c:v>
                </c:pt>
                <c:pt idx="1831">
                  <c:v>779</c:v>
                </c:pt>
                <c:pt idx="1832">
                  <c:v>780</c:v>
                </c:pt>
                <c:pt idx="1833">
                  <c:v>780</c:v>
                </c:pt>
                <c:pt idx="1834">
                  <c:v>781</c:v>
                </c:pt>
                <c:pt idx="1835">
                  <c:v>781</c:v>
                </c:pt>
                <c:pt idx="1836">
                  <c:v>781</c:v>
                </c:pt>
                <c:pt idx="1837">
                  <c:v>782</c:v>
                </c:pt>
                <c:pt idx="1838">
                  <c:v>783</c:v>
                </c:pt>
                <c:pt idx="1839">
                  <c:v>783</c:v>
                </c:pt>
                <c:pt idx="1840">
                  <c:v>783</c:v>
                </c:pt>
                <c:pt idx="1841">
                  <c:v>783</c:v>
                </c:pt>
                <c:pt idx="1842">
                  <c:v>784</c:v>
                </c:pt>
                <c:pt idx="1843">
                  <c:v>784</c:v>
                </c:pt>
                <c:pt idx="1844">
                  <c:v>784</c:v>
                </c:pt>
                <c:pt idx="1845">
                  <c:v>784</c:v>
                </c:pt>
                <c:pt idx="1846">
                  <c:v>785</c:v>
                </c:pt>
                <c:pt idx="1847">
                  <c:v>786</c:v>
                </c:pt>
                <c:pt idx="1848">
                  <c:v>786</c:v>
                </c:pt>
                <c:pt idx="1849">
                  <c:v>787</c:v>
                </c:pt>
                <c:pt idx="1850">
                  <c:v>787</c:v>
                </c:pt>
                <c:pt idx="1851">
                  <c:v>788</c:v>
                </c:pt>
                <c:pt idx="1852">
                  <c:v>788</c:v>
                </c:pt>
                <c:pt idx="1853">
                  <c:v>789</c:v>
                </c:pt>
                <c:pt idx="1854">
                  <c:v>789</c:v>
                </c:pt>
                <c:pt idx="1855">
                  <c:v>789</c:v>
                </c:pt>
                <c:pt idx="1856">
                  <c:v>790</c:v>
                </c:pt>
                <c:pt idx="1857">
                  <c:v>791</c:v>
                </c:pt>
                <c:pt idx="1858">
                  <c:v>792</c:v>
                </c:pt>
                <c:pt idx="1859">
                  <c:v>793</c:v>
                </c:pt>
                <c:pt idx="1860">
                  <c:v>794</c:v>
                </c:pt>
                <c:pt idx="1861">
                  <c:v>794</c:v>
                </c:pt>
                <c:pt idx="1862">
                  <c:v>795</c:v>
                </c:pt>
                <c:pt idx="1863">
                  <c:v>796</c:v>
                </c:pt>
                <c:pt idx="1864">
                  <c:v>796</c:v>
                </c:pt>
                <c:pt idx="1865">
                  <c:v>796</c:v>
                </c:pt>
                <c:pt idx="1866">
                  <c:v>796</c:v>
                </c:pt>
                <c:pt idx="1867">
                  <c:v>797</c:v>
                </c:pt>
                <c:pt idx="1868">
                  <c:v>797</c:v>
                </c:pt>
                <c:pt idx="1869">
                  <c:v>798</c:v>
                </c:pt>
                <c:pt idx="1870">
                  <c:v>798</c:v>
                </c:pt>
                <c:pt idx="1871">
                  <c:v>799</c:v>
                </c:pt>
                <c:pt idx="1872">
                  <c:v>800</c:v>
                </c:pt>
                <c:pt idx="1873">
                  <c:v>800</c:v>
                </c:pt>
                <c:pt idx="1874">
                  <c:v>801</c:v>
                </c:pt>
                <c:pt idx="1875">
                  <c:v>802</c:v>
                </c:pt>
                <c:pt idx="1876">
                  <c:v>802</c:v>
                </c:pt>
                <c:pt idx="1877">
                  <c:v>803</c:v>
                </c:pt>
                <c:pt idx="1878">
                  <c:v>804</c:v>
                </c:pt>
                <c:pt idx="1879">
                  <c:v>805</c:v>
                </c:pt>
                <c:pt idx="1880">
                  <c:v>806</c:v>
                </c:pt>
                <c:pt idx="1881">
                  <c:v>807</c:v>
                </c:pt>
                <c:pt idx="1882">
                  <c:v>807</c:v>
                </c:pt>
                <c:pt idx="1883">
                  <c:v>807</c:v>
                </c:pt>
                <c:pt idx="1884">
                  <c:v>808</c:v>
                </c:pt>
                <c:pt idx="1885">
                  <c:v>808</c:v>
                </c:pt>
                <c:pt idx="1886">
                  <c:v>808</c:v>
                </c:pt>
                <c:pt idx="1887">
                  <c:v>809</c:v>
                </c:pt>
                <c:pt idx="1888">
                  <c:v>809</c:v>
                </c:pt>
                <c:pt idx="1889">
                  <c:v>810</c:v>
                </c:pt>
                <c:pt idx="1890">
                  <c:v>811</c:v>
                </c:pt>
                <c:pt idx="1891">
                  <c:v>812</c:v>
                </c:pt>
                <c:pt idx="1892">
                  <c:v>812</c:v>
                </c:pt>
                <c:pt idx="1893">
                  <c:v>812</c:v>
                </c:pt>
                <c:pt idx="1894">
                  <c:v>813</c:v>
                </c:pt>
                <c:pt idx="1895">
                  <c:v>814</c:v>
                </c:pt>
                <c:pt idx="1896">
                  <c:v>815</c:v>
                </c:pt>
                <c:pt idx="1897">
                  <c:v>816</c:v>
                </c:pt>
                <c:pt idx="1898">
                  <c:v>816</c:v>
                </c:pt>
                <c:pt idx="1899">
                  <c:v>816</c:v>
                </c:pt>
                <c:pt idx="1900">
                  <c:v>816</c:v>
                </c:pt>
                <c:pt idx="1901">
                  <c:v>816</c:v>
                </c:pt>
                <c:pt idx="1902">
                  <c:v>816</c:v>
                </c:pt>
                <c:pt idx="1903">
                  <c:v>816</c:v>
                </c:pt>
                <c:pt idx="1904">
                  <c:v>816</c:v>
                </c:pt>
                <c:pt idx="1905">
                  <c:v>816</c:v>
                </c:pt>
                <c:pt idx="1906">
                  <c:v>817</c:v>
                </c:pt>
                <c:pt idx="1907">
                  <c:v>818</c:v>
                </c:pt>
                <c:pt idx="1908">
                  <c:v>818</c:v>
                </c:pt>
                <c:pt idx="1909">
                  <c:v>818</c:v>
                </c:pt>
                <c:pt idx="1910">
                  <c:v>818</c:v>
                </c:pt>
                <c:pt idx="1911">
                  <c:v>818</c:v>
                </c:pt>
                <c:pt idx="1912">
                  <c:v>819</c:v>
                </c:pt>
                <c:pt idx="1913">
                  <c:v>820</c:v>
                </c:pt>
                <c:pt idx="1914">
                  <c:v>820</c:v>
                </c:pt>
                <c:pt idx="1915">
                  <c:v>820</c:v>
                </c:pt>
                <c:pt idx="1916">
                  <c:v>821</c:v>
                </c:pt>
                <c:pt idx="1917">
                  <c:v>821</c:v>
                </c:pt>
                <c:pt idx="1918">
                  <c:v>822</c:v>
                </c:pt>
                <c:pt idx="1919">
                  <c:v>822</c:v>
                </c:pt>
                <c:pt idx="1920">
                  <c:v>823</c:v>
                </c:pt>
                <c:pt idx="1921">
                  <c:v>824</c:v>
                </c:pt>
                <c:pt idx="1922">
                  <c:v>825</c:v>
                </c:pt>
                <c:pt idx="1923">
                  <c:v>826</c:v>
                </c:pt>
                <c:pt idx="1924">
                  <c:v>827</c:v>
                </c:pt>
                <c:pt idx="1925">
                  <c:v>828</c:v>
                </c:pt>
                <c:pt idx="1926">
                  <c:v>829</c:v>
                </c:pt>
                <c:pt idx="1927">
                  <c:v>830</c:v>
                </c:pt>
                <c:pt idx="1928">
                  <c:v>830</c:v>
                </c:pt>
                <c:pt idx="1929">
                  <c:v>830</c:v>
                </c:pt>
                <c:pt idx="1930">
                  <c:v>830</c:v>
                </c:pt>
                <c:pt idx="1931">
                  <c:v>831</c:v>
                </c:pt>
                <c:pt idx="1932">
                  <c:v>832</c:v>
                </c:pt>
                <c:pt idx="1933">
                  <c:v>833</c:v>
                </c:pt>
                <c:pt idx="1934">
                  <c:v>834</c:v>
                </c:pt>
                <c:pt idx="1935">
                  <c:v>834</c:v>
                </c:pt>
                <c:pt idx="1936">
                  <c:v>834</c:v>
                </c:pt>
                <c:pt idx="1937">
                  <c:v>835</c:v>
                </c:pt>
                <c:pt idx="1938">
                  <c:v>836</c:v>
                </c:pt>
                <c:pt idx="1939">
                  <c:v>836</c:v>
                </c:pt>
                <c:pt idx="1940">
                  <c:v>837</c:v>
                </c:pt>
                <c:pt idx="1941">
                  <c:v>837</c:v>
                </c:pt>
                <c:pt idx="1942">
                  <c:v>837</c:v>
                </c:pt>
                <c:pt idx="1943">
                  <c:v>838</c:v>
                </c:pt>
                <c:pt idx="1944">
                  <c:v>839</c:v>
                </c:pt>
                <c:pt idx="1945">
                  <c:v>839</c:v>
                </c:pt>
                <c:pt idx="1946">
                  <c:v>840</c:v>
                </c:pt>
                <c:pt idx="1947">
                  <c:v>840</c:v>
                </c:pt>
                <c:pt idx="1948">
                  <c:v>841</c:v>
                </c:pt>
                <c:pt idx="1949">
                  <c:v>842</c:v>
                </c:pt>
                <c:pt idx="1950">
                  <c:v>843</c:v>
                </c:pt>
                <c:pt idx="1951">
                  <c:v>844</c:v>
                </c:pt>
                <c:pt idx="1952">
                  <c:v>845</c:v>
                </c:pt>
                <c:pt idx="1953">
                  <c:v>846</c:v>
                </c:pt>
                <c:pt idx="1954">
                  <c:v>847</c:v>
                </c:pt>
                <c:pt idx="1955">
                  <c:v>848</c:v>
                </c:pt>
                <c:pt idx="1956">
                  <c:v>849</c:v>
                </c:pt>
                <c:pt idx="1957">
                  <c:v>849</c:v>
                </c:pt>
                <c:pt idx="1958">
                  <c:v>849</c:v>
                </c:pt>
                <c:pt idx="1959">
                  <c:v>849</c:v>
                </c:pt>
                <c:pt idx="1960">
                  <c:v>849</c:v>
                </c:pt>
                <c:pt idx="1961">
                  <c:v>849</c:v>
                </c:pt>
                <c:pt idx="1962">
                  <c:v>849</c:v>
                </c:pt>
                <c:pt idx="1963">
                  <c:v>849</c:v>
                </c:pt>
                <c:pt idx="1964">
                  <c:v>849</c:v>
                </c:pt>
                <c:pt idx="1965">
                  <c:v>849</c:v>
                </c:pt>
                <c:pt idx="1966">
                  <c:v>850</c:v>
                </c:pt>
                <c:pt idx="1967">
                  <c:v>850</c:v>
                </c:pt>
                <c:pt idx="1968">
                  <c:v>850</c:v>
                </c:pt>
                <c:pt idx="1969">
                  <c:v>850</c:v>
                </c:pt>
                <c:pt idx="1970">
                  <c:v>850</c:v>
                </c:pt>
                <c:pt idx="1971">
                  <c:v>850</c:v>
                </c:pt>
                <c:pt idx="1972">
                  <c:v>850</c:v>
                </c:pt>
                <c:pt idx="1973">
                  <c:v>850</c:v>
                </c:pt>
                <c:pt idx="1974">
                  <c:v>850</c:v>
                </c:pt>
                <c:pt idx="1975">
                  <c:v>851</c:v>
                </c:pt>
                <c:pt idx="1976">
                  <c:v>851</c:v>
                </c:pt>
                <c:pt idx="1977">
                  <c:v>852</c:v>
                </c:pt>
                <c:pt idx="1978">
                  <c:v>852</c:v>
                </c:pt>
                <c:pt idx="1979">
                  <c:v>853</c:v>
                </c:pt>
                <c:pt idx="1980">
                  <c:v>854</c:v>
                </c:pt>
                <c:pt idx="1981">
                  <c:v>854</c:v>
                </c:pt>
                <c:pt idx="1982">
                  <c:v>854</c:v>
                </c:pt>
                <c:pt idx="1983">
                  <c:v>854</c:v>
                </c:pt>
                <c:pt idx="1984">
                  <c:v>854</c:v>
                </c:pt>
                <c:pt idx="1985">
                  <c:v>854</c:v>
                </c:pt>
                <c:pt idx="1986">
                  <c:v>854</c:v>
                </c:pt>
                <c:pt idx="1987">
                  <c:v>854</c:v>
                </c:pt>
                <c:pt idx="1988">
                  <c:v>854</c:v>
                </c:pt>
                <c:pt idx="1989">
                  <c:v>854</c:v>
                </c:pt>
                <c:pt idx="1990">
                  <c:v>854</c:v>
                </c:pt>
                <c:pt idx="1991">
                  <c:v>854</c:v>
                </c:pt>
                <c:pt idx="1992">
                  <c:v>854</c:v>
                </c:pt>
                <c:pt idx="1993">
                  <c:v>854</c:v>
                </c:pt>
                <c:pt idx="1994">
                  <c:v>854</c:v>
                </c:pt>
                <c:pt idx="1995">
                  <c:v>854</c:v>
                </c:pt>
                <c:pt idx="1996">
                  <c:v>855</c:v>
                </c:pt>
                <c:pt idx="1997">
                  <c:v>856</c:v>
                </c:pt>
                <c:pt idx="1998">
                  <c:v>856</c:v>
                </c:pt>
                <c:pt idx="1999">
                  <c:v>856</c:v>
                </c:pt>
                <c:pt idx="2000">
                  <c:v>856</c:v>
                </c:pt>
                <c:pt idx="2001">
                  <c:v>857</c:v>
                </c:pt>
                <c:pt idx="2002">
                  <c:v>857</c:v>
                </c:pt>
                <c:pt idx="2003">
                  <c:v>857</c:v>
                </c:pt>
                <c:pt idx="2004">
                  <c:v>858</c:v>
                </c:pt>
                <c:pt idx="2005">
                  <c:v>858</c:v>
                </c:pt>
                <c:pt idx="2006">
                  <c:v>858</c:v>
                </c:pt>
                <c:pt idx="2007">
                  <c:v>859</c:v>
                </c:pt>
                <c:pt idx="2008">
                  <c:v>859</c:v>
                </c:pt>
                <c:pt idx="2009">
                  <c:v>860</c:v>
                </c:pt>
                <c:pt idx="2010">
                  <c:v>861</c:v>
                </c:pt>
                <c:pt idx="2011">
                  <c:v>862</c:v>
                </c:pt>
                <c:pt idx="2012">
                  <c:v>862</c:v>
                </c:pt>
                <c:pt idx="2013">
                  <c:v>863</c:v>
                </c:pt>
                <c:pt idx="2014">
                  <c:v>863</c:v>
                </c:pt>
                <c:pt idx="2015">
                  <c:v>864</c:v>
                </c:pt>
                <c:pt idx="2016">
                  <c:v>865</c:v>
                </c:pt>
                <c:pt idx="2017">
                  <c:v>865</c:v>
                </c:pt>
                <c:pt idx="2018">
                  <c:v>865</c:v>
                </c:pt>
                <c:pt idx="2019">
                  <c:v>866</c:v>
                </c:pt>
                <c:pt idx="2020">
                  <c:v>867</c:v>
                </c:pt>
                <c:pt idx="2021">
                  <c:v>868</c:v>
                </c:pt>
                <c:pt idx="2022">
                  <c:v>868</c:v>
                </c:pt>
                <c:pt idx="2023">
                  <c:v>868</c:v>
                </c:pt>
                <c:pt idx="2024">
                  <c:v>868</c:v>
                </c:pt>
                <c:pt idx="2025">
                  <c:v>869</c:v>
                </c:pt>
                <c:pt idx="2026">
                  <c:v>869</c:v>
                </c:pt>
                <c:pt idx="2027">
                  <c:v>869</c:v>
                </c:pt>
                <c:pt idx="2028">
                  <c:v>870</c:v>
                </c:pt>
                <c:pt idx="2029">
                  <c:v>871</c:v>
                </c:pt>
                <c:pt idx="2030">
                  <c:v>871</c:v>
                </c:pt>
                <c:pt idx="2031">
                  <c:v>871</c:v>
                </c:pt>
                <c:pt idx="2032">
                  <c:v>871</c:v>
                </c:pt>
                <c:pt idx="2033">
                  <c:v>871</c:v>
                </c:pt>
                <c:pt idx="2034">
                  <c:v>872</c:v>
                </c:pt>
                <c:pt idx="2035">
                  <c:v>873</c:v>
                </c:pt>
                <c:pt idx="2036">
                  <c:v>874</c:v>
                </c:pt>
                <c:pt idx="2037">
                  <c:v>874</c:v>
                </c:pt>
                <c:pt idx="2038">
                  <c:v>874</c:v>
                </c:pt>
                <c:pt idx="2039">
                  <c:v>874</c:v>
                </c:pt>
                <c:pt idx="2040">
                  <c:v>874</c:v>
                </c:pt>
                <c:pt idx="2041">
                  <c:v>875</c:v>
                </c:pt>
                <c:pt idx="2042">
                  <c:v>875</c:v>
                </c:pt>
                <c:pt idx="2043">
                  <c:v>875</c:v>
                </c:pt>
                <c:pt idx="2044">
                  <c:v>875</c:v>
                </c:pt>
                <c:pt idx="2045">
                  <c:v>875</c:v>
                </c:pt>
                <c:pt idx="2046">
                  <c:v>875</c:v>
                </c:pt>
                <c:pt idx="2047">
                  <c:v>875</c:v>
                </c:pt>
                <c:pt idx="2048">
                  <c:v>875</c:v>
                </c:pt>
                <c:pt idx="2049">
                  <c:v>875</c:v>
                </c:pt>
                <c:pt idx="2050">
                  <c:v>875</c:v>
                </c:pt>
                <c:pt idx="2051">
                  <c:v>875</c:v>
                </c:pt>
                <c:pt idx="2052">
                  <c:v>875</c:v>
                </c:pt>
                <c:pt idx="2053">
                  <c:v>875</c:v>
                </c:pt>
                <c:pt idx="2054">
                  <c:v>875</c:v>
                </c:pt>
                <c:pt idx="2055">
                  <c:v>875</c:v>
                </c:pt>
                <c:pt idx="2056">
                  <c:v>875</c:v>
                </c:pt>
                <c:pt idx="2057">
                  <c:v>876</c:v>
                </c:pt>
                <c:pt idx="2058">
                  <c:v>877</c:v>
                </c:pt>
                <c:pt idx="2059">
                  <c:v>877</c:v>
                </c:pt>
                <c:pt idx="2060">
                  <c:v>877</c:v>
                </c:pt>
                <c:pt idx="2061">
                  <c:v>878</c:v>
                </c:pt>
                <c:pt idx="2062">
                  <c:v>878</c:v>
                </c:pt>
                <c:pt idx="2063">
                  <c:v>878</c:v>
                </c:pt>
                <c:pt idx="2064">
                  <c:v>879</c:v>
                </c:pt>
                <c:pt idx="2065">
                  <c:v>880</c:v>
                </c:pt>
                <c:pt idx="2066">
                  <c:v>881</c:v>
                </c:pt>
                <c:pt idx="2067">
                  <c:v>882</c:v>
                </c:pt>
                <c:pt idx="2068">
                  <c:v>883</c:v>
                </c:pt>
                <c:pt idx="2069">
                  <c:v>884</c:v>
                </c:pt>
                <c:pt idx="2070">
                  <c:v>885</c:v>
                </c:pt>
                <c:pt idx="2071">
                  <c:v>886</c:v>
                </c:pt>
                <c:pt idx="2072">
                  <c:v>886</c:v>
                </c:pt>
                <c:pt idx="2073">
                  <c:v>886</c:v>
                </c:pt>
                <c:pt idx="2074">
                  <c:v>887</c:v>
                </c:pt>
                <c:pt idx="2075">
                  <c:v>888</c:v>
                </c:pt>
                <c:pt idx="2076">
                  <c:v>889</c:v>
                </c:pt>
                <c:pt idx="2077">
                  <c:v>890</c:v>
                </c:pt>
                <c:pt idx="2078">
                  <c:v>890</c:v>
                </c:pt>
                <c:pt idx="2079">
                  <c:v>890</c:v>
                </c:pt>
                <c:pt idx="2080">
                  <c:v>890</c:v>
                </c:pt>
                <c:pt idx="2081">
                  <c:v>890</c:v>
                </c:pt>
                <c:pt idx="2082">
                  <c:v>890</c:v>
                </c:pt>
                <c:pt idx="2083">
                  <c:v>891</c:v>
                </c:pt>
                <c:pt idx="2084">
                  <c:v>892</c:v>
                </c:pt>
                <c:pt idx="2085">
                  <c:v>893</c:v>
                </c:pt>
                <c:pt idx="2086">
                  <c:v>894</c:v>
                </c:pt>
                <c:pt idx="2087">
                  <c:v>894</c:v>
                </c:pt>
                <c:pt idx="2088">
                  <c:v>895</c:v>
                </c:pt>
                <c:pt idx="2089">
                  <c:v>895</c:v>
                </c:pt>
                <c:pt idx="2090">
                  <c:v>896</c:v>
                </c:pt>
                <c:pt idx="2091">
                  <c:v>897</c:v>
                </c:pt>
                <c:pt idx="2092">
                  <c:v>897</c:v>
                </c:pt>
                <c:pt idx="2093">
                  <c:v>897</c:v>
                </c:pt>
                <c:pt idx="2094">
                  <c:v>898</c:v>
                </c:pt>
                <c:pt idx="2095">
                  <c:v>899</c:v>
                </c:pt>
                <c:pt idx="2096">
                  <c:v>900</c:v>
                </c:pt>
                <c:pt idx="2097">
                  <c:v>901</c:v>
                </c:pt>
                <c:pt idx="2098">
                  <c:v>902</c:v>
                </c:pt>
                <c:pt idx="2099">
                  <c:v>903</c:v>
                </c:pt>
                <c:pt idx="2100">
                  <c:v>903</c:v>
                </c:pt>
                <c:pt idx="2101">
                  <c:v>903</c:v>
                </c:pt>
                <c:pt idx="2102">
                  <c:v>903</c:v>
                </c:pt>
                <c:pt idx="2103">
                  <c:v>903</c:v>
                </c:pt>
                <c:pt idx="2104">
                  <c:v>903</c:v>
                </c:pt>
                <c:pt idx="2105">
                  <c:v>903</c:v>
                </c:pt>
                <c:pt idx="2106">
                  <c:v>903</c:v>
                </c:pt>
                <c:pt idx="2107">
                  <c:v>903</c:v>
                </c:pt>
                <c:pt idx="2108">
                  <c:v>903</c:v>
                </c:pt>
                <c:pt idx="2109">
                  <c:v>903</c:v>
                </c:pt>
                <c:pt idx="2110">
                  <c:v>903</c:v>
                </c:pt>
                <c:pt idx="2111">
                  <c:v>904</c:v>
                </c:pt>
                <c:pt idx="2112">
                  <c:v>904</c:v>
                </c:pt>
                <c:pt idx="2113">
                  <c:v>905</c:v>
                </c:pt>
                <c:pt idx="2114">
                  <c:v>906</c:v>
                </c:pt>
                <c:pt idx="2115">
                  <c:v>907</c:v>
                </c:pt>
                <c:pt idx="2116">
                  <c:v>908</c:v>
                </c:pt>
                <c:pt idx="2117">
                  <c:v>909</c:v>
                </c:pt>
                <c:pt idx="2118">
                  <c:v>909</c:v>
                </c:pt>
                <c:pt idx="2119">
                  <c:v>909</c:v>
                </c:pt>
                <c:pt idx="2120">
                  <c:v>909</c:v>
                </c:pt>
                <c:pt idx="2121">
                  <c:v>910</c:v>
                </c:pt>
                <c:pt idx="2122">
                  <c:v>910</c:v>
                </c:pt>
                <c:pt idx="2123">
                  <c:v>911</c:v>
                </c:pt>
                <c:pt idx="2124">
                  <c:v>912</c:v>
                </c:pt>
                <c:pt idx="2125">
                  <c:v>913</c:v>
                </c:pt>
                <c:pt idx="2126">
                  <c:v>914</c:v>
                </c:pt>
                <c:pt idx="2127">
                  <c:v>915</c:v>
                </c:pt>
                <c:pt idx="2128">
                  <c:v>915</c:v>
                </c:pt>
                <c:pt idx="2129">
                  <c:v>915</c:v>
                </c:pt>
                <c:pt idx="2130">
                  <c:v>916</c:v>
                </c:pt>
                <c:pt idx="2131">
                  <c:v>916</c:v>
                </c:pt>
                <c:pt idx="2132">
                  <c:v>916</c:v>
                </c:pt>
                <c:pt idx="2133">
                  <c:v>916</c:v>
                </c:pt>
                <c:pt idx="2134">
                  <c:v>917</c:v>
                </c:pt>
                <c:pt idx="2135">
                  <c:v>918</c:v>
                </c:pt>
                <c:pt idx="2136">
                  <c:v>919</c:v>
                </c:pt>
                <c:pt idx="2137">
                  <c:v>919</c:v>
                </c:pt>
                <c:pt idx="2138">
                  <c:v>920</c:v>
                </c:pt>
                <c:pt idx="2139">
                  <c:v>920</c:v>
                </c:pt>
                <c:pt idx="2140">
                  <c:v>921</c:v>
                </c:pt>
                <c:pt idx="2141">
                  <c:v>922</c:v>
                </c:pt>
                <c:pt idx="2142">
                  <c:v>923</c:v>
                </c:pt>
                <c:pt idx="2143">
                  <c:v>924</c:v>
                </c:pt>
                <c:pt idx="2144">
                  <c:v>925</c:v>
                </c:pt>
                <c:pt idx="2145">
                  <c:v>926</c:v>
                </c:pt>
                <c:pt idx="2146">
                  <c:v>927</c:v>
                </c:pt>
                <c:pt idx="2147">
                  <c:v>928</c:v>
                </c:pt>
                <c:pt idx="2148">
                  <c:v>928</c:v>
                </c:pt>
                <c:pt idx="2149">
                  <c:v>929</c:v>
                </c:pt>
                <c:pt idx="2150">
                  <c:v>929</c:v>
                </c:pt>
                <c:pt idx="2151">
                  <c:v>929</c:v>
                </c:pt>
                <c:pt idx="2152">
                  <c:v>929</c:v>
                </c:pt>
                <c:pt idx="2153">
                  <c:v>929</c:v>
                </c:pt>
                <c:pt idx="2154">
                  <c:v>929</c:v>
                </c:pt>
                <c:pt idx="2155">
                  <c:v>929</c:v>
                </c:pt>
                <c:pt idx="2156">
                  <c:v>930</c:v>
                </c:pt>
                <c:pt idx="2157">
                  <c:v>930</c:v>
                </c:pt>
                <c:pt idx="2158">
                  <c:v>930</c:v>
                </c:pt>
                <c:pt idx="2159">
                  <c:v>930</c:v>
                </c:pt>
                <c:pt idx="2160">
                  <c:v>931</c:v>
                </c:pt>
                <c:pt idx="2161">
                  <c:v>931</c:v>
                </c:pt>
                <c:pt idx="2162">
                  <c:v>931</c:v>
                </c:pt>
                <c:pt idx="2163">
                  <c:v>931</c:v>
                </c:pt>
                <c:pt idx="2164">
                  <c:v>932</c:v>
                </c:pt>
                <c:pt idx="2165">
                  <c:v>932</c:v>
                </c:pt>
                <c:pt idx="2166">
                  <c:v>932</c:v>
                </c:pt>
                <c:pt idx="2167">
                  <c:v>932</c:v>
                </c:pt>
                <c:pt idx="2168">
                  <c:v>932</c:v>
                </c:pt>
                <c:pt idx="2169">
                  <c:v>932</c:v>
                </c:pt>
                <c:pt idx="2170">
                  <c:v>932</c:v>
                </c:pt>
                <c:pt idx="2171">
                  <c:v>933</c:v>
                </c:pt>
                <c:pt idx="2172">
                  <c:v>934</c:v>
                </c:pt>
                <c:pt idx="2173">
                  <c:v>935</c:v>
                </c:pt>
                <c:pt idx="2174">
                  <c:v>936</c:v>
                </c:pt>
                <c:pt idx="2175">
                  <c:v>936</c:v>
                </c:pt>
                <c:pt idx="2176">
                  <c:v>936</c:v>
                </c:pt>
                <c:pt idx="2177">
                  <c:v>936</c:v>
                </c:pt>
                <c:pt idx="2178">
                  <c:v>937</c:v>
                </c:pt>
                <c:pt idx="2179">
                  <c:v>938</c:v>
                </c:pt>
                <c:pt idx="2180">
                  <c:v>938</c:v>
                </c:pt>
                <c:pt idx="2181">
                  <c:v>939</c:v>
                </c:pt>
                <c:pt idx="2182">
                  <c:v>940</c:v>
                </c:pt>
                <c:pt idx="2183">
                  <c:v>940</c:v>
                </c:pt>
                <c:pt idx="2184">
                  <c:v>940</c:v>
                </c:pt>
                <c:pt idx="2185">
                  <c:v>940</c:v>
                </c:pt>
                <c:pt idx="2186">
                  <c:v>940</c:v>
                </c:pt>
                <c:pt idx="2187">
                  <c:v>940</c:v>
                </c:pt>
                <c:pt idx="2188">
                  <c:v>940</c:v>
                </c:pt>
                <c:pt idx="2189">
                  <c:v>941</c:v>
                </c:pt>
                <c:pt idx="2190">
                  <c:v>941</c:v>
                </c:pt>
                <c:pt idx="2191">
                  <c:v>942</c:v>
                </c:pt>
                <c:pt idx="2192">
                  <c:v>943</c:v>
                </c:pt>
                <c:pt idx="2193">
                  <c:v>943</c:v>
                </c:pt>
                <c:pt idx="2194">
                  <c:v>944</c:v>
                </c:pt>
                <c:pt idx="2195">
                  <c:v>945</c:v>
                </c:pt>
                <c:pt idx="2196">
                  <c:v>945</c:v>
                </c:pt>
                <c:pt idx="2197">
                  <c:v>945</c:v>
                </c:pt>
                <c:pt idx="2198">
                  <c:v>945</c:v>
                </c:pt>
                <c:pt idx="2199">
                  <c:v>945</c:v>
                </c:pt>
                <c:pt idx="2200">
                  <c:v>945</c:v>
                </c:pt>
                <c:pt idx="2201">
                  <c:v>946</c:v>
                </c:pt>
                <c:pt idx="2202">
                  <c:v>946</c:v>
                </c:pt>
                <c:pt idx="2203">
                  <c:v>946</c:v>
                </c:pt>
                <c:pt idx="2204">
                  <c:v>946</c:v>
                </c:pt>
                <c:pt idx="2205">
                  <c:v>946</c:v>
                </c:pt>
                <c:pt idx="2206">
                  <c:v>946</c:v>
                </c:pt>
                <c:pt idx="2207">
                  <c:v>946</c:v>
                </c:pt>
                <c:pt idx="2208">
                  <c:v>947</c:v>
                </c:pt>
                <c:pt idx="2209">
                  <c:v>947</c:v>
                </c:pt>
                <c:pt idx="2210">
                  <c:v>948</c:v>
                </c:pt>
                <c:pt idx="2211">
                  <c:v>949</c:v>
                </c:pt>
                <c:pt idx="2212">
                  <c:v>949</c:v>
                </c:pt>
                <c:pt idx="2213">
                  <c:v>949</c:v>
                </c:pt>
                <c:pt idx="2214">
                  <c:v>949</c:v>
                </c:pt>
                <c:pt idx="2215">
                  <c:v>949</c:v>
                </c:pt>
                <c:pt idx="2216">
                  <c:v>949</c:v>
                </c:pt>
                <c:pt idx="2217">
                  <c:v>949</c:v>
                </c:pt>
                <c:pt idx="2218">
                  <c:v>950</c:v>
                </c:pt>
                <c:pt idx="2219">
                  <c:v>950</c:v>
                </c:pt>
                <c:pt idx="2220">
                  <c:v>950</c:v>
                </c:pt>
                <c:pt idx="2221">
                  <c:v>950</c:v>
                </c:pt>
                <c:pt idx="2222">
                  <c:v>950</c:v>
                </c:pt>
                <c:pt idx="2223">
                  <c:v>951</c:v>
                </c:pt>
                <c:pt idx="2224">
                  <c:v>951</c:v>
                </c:pt>
                <c:pt idx="2225">
                  <c:v>951</c:v>
                </c:pt>
                <c:pt idx="2226">
                  <c:v>952</c:v>
                </c:pt>
                <c:pt idx="2227">
                  <c:v>952</c:v>
                </c:pt>
                <c:pt idx="2228">
                  <c:v>952</c:v>
                </c:pt>
                <c:pt idx="2229">
                  <c:v>953</c:v>
                </c:pt>
                <c:pt idx="2230">
                  <c:v>953</c:v>
                </c:pt>
                <c:pt idx="2231">
                  <c:v>953</c:v>
                </c:pt>
                <c:pt idx="2232">
                  <c:v>954</c:v>
                </c:pt>
                <c:pt idx="2233">
                  <c:v>955</c:v>
                </c:pt>
                <c:pt idx="2234">
                  <c:v>956</c:v>
                </c:pt>
                <c:pt idx="2235">
                  <c:v>957</c:v>
                </c:pt>
                <c:pt idx="2236">
                  <c:v>958</c:v>
                </c:pt>
                <c:pt idx="2237">
                  <c:v>959</c:v>
                </c:pt>
                <c:pt idx="2238">
                  <c:v>960</c:v>
                </c:pt>
                <c:pt idx="2239">
                  <c:v>960</c:v>
                </c:pt>
                <c:pt idx="2240">
                  <c:v>960</c:v>
                </c:pt>
                <c:pt idx="2241">
                  <c:v>960</c:v>
                </c:pt>
                <c:pt idx="2242">
                  <c:v>960</c:v>
                </c:pt>
                <c:pt idx="2243">
                  <c:v>960</c:v>
                </c:pt>
                <c:pt idx="2244">
                  <c:v>960</c:v>
                </c:pt>
                <c:pt idx="2245">
                  <c:v>960</c:v>
                </c:pt>
                <c:pt idx="2246">
                  <c:v>960</c:v>
                </c:pt>
                <c:pt idx="2247">
                  <c:v>961</c:v>
                </c:pt>
                <c:pt idx="2248">
                  <c:v>961</c:v>
                </c:pt>
                <c:pt idx="2249">
                  <c:v>961</c:v>
                </c:pt>
                <c:pt idx="2250">
                  <c:v>961</c:v>
                </c:pt>
                <c:pt idx="2251">
                  <c:v>962</c:v>
                </c:pt>
                <c:pt idx="2252">
                  <c:v>963</c:v>
                </c:pt>
                <c:pt idx="2253">
                  <c:v>964</c:v>
                </c:pt>
                <c:pt idx="2254">
                  <c:v>965</c:v>
                </c:pt>
                <c:pt idx="2255">
                  <c:v>966</c:v>
                </c:pt>
                <c:pt idx="2256">
                  <c:v>966</c:v>
                </c:pt>
                <c:pt idx="2257">
                  <c:v>966</c:v>
                </c:pt>
                <c:pt idx="2258">
                  <c:v>967</c:v>
                </c:pt>
                <c:pt idx="2259">
                  <c:v>967</c:v>
                </c:pt>
                <c:pt idx="2260">
                  <c:v>968</c:v>
                </c:pt>
                <c:pt idx="2261">
                  <c:v>968</c:v>
                </c:pt>
                <c:pt idx="2262">
                  <c:v>968</c:v>
                </c:pt>
                <c:pt idx="2263">
                  <c:v>968</c:v>
                </c:pt>
                <c:pt idx="2264">
                  <c:v>968</c:v>
                </c:pt>
                <c:pt idx="2265">
                  <c:v>968</c:v>
                </c:pt>
                <c:pt idx="2266">
                  <c:v>968</c:v>
                </c:pt>
                <c:pt idx="2267">
                  <c:v>968</c:v>
                </c:pt>
                <c:pt idx="2268">
                  <c:v>968</c:v>
                </c:pt>
                <c:pt idx="2269">
                  <c:v>969</c:v>
                </c:pt>
                <c:pt idx="2270">
                  <c:v>969</c:v>
                </c:pt>
                <c:pt idx="2271">
                  <c:v>970</c:v>
                </c:pt>
                <c:pt idx="2272">
                  <c:v>970</c:v>
                </c:pt>
                <c:pt idx="2273">
                  <c:v>970</c:v>
                </c:pt>
                <c:pt idx="2274">
                  <c:v>970</c:v>
                </c:pt>
                <c:pt idx="2275">
                  <c:v>970</c:v>
                </c:pt>
                <c:pt idx="2276">
                  <c:v>970</c:v>
                </c:pt>
                <c:pt idx="2277">
                  <c:v>970</c:v>
                </c:pt>
                <c:pt idx="2278">
                  <c:v>970</c:v>
                </c:pt>
                <c:pt idx="2279">
                  <c:v>970</c:v>
                </c:pt>
                <c:pt idx="2280">
                  <c:v>970</c:v>
                </c:pt>
                <c:pt idx="2281">
                  <c:v>970</c:v>
                </c:pt>
                <c:pt idx="2282">
                  <c:v>970</c:v>
                </c:pt>
                <c:pt idx="2283">
                  <c:v>970</c:v>
                </c:pt>
                <c:pt idx="2284">
                  <c:v>970</c:v>
                </c:pt>
                <c:pt idx="2285">
                  <c:v>970</c:v>
                </c:pt>
                <c:pt idx="2286">
                  <c:v>971</c:v>
                </c:pt>
                <c:pt idx="2287">
                  <c:v>971</c:v>
                </c:pt>
                <c:pt idx="2288">
                  <c:v>971</c:v>
                </c:pt>
                <c:pt idx="2289">
                  <c:v>971</c:v>
                </c:pt>
                <c:pt idx="2290">
                  <c:v>971</c:v>
                </c:pt>
                <c:pt idx="2291">
                  <c:v>971</c:v>
                </c:pt>
                <c:pt idx="2292">
                  <c:v>972</c:v>
                </c:pt>
                <c:pt idx="2293">
                  <c:v>972</c:v>
                </c:pt>
                <c:pt idx="2294">
                  <c:v>973</c:v>
                </c:pt>
                <c:pt idx="2295">
                  <c:v>974</c:v>
                </c:pt>
                <c:pt idx="2296">
                  <c:v>975</c:v>
                </c:pt>
                <c:pt idx="2297">
                  <c:v>976</c:v>
                </c:pt>
                <c:pt idx="2298">
                  <c:v>977</c:v>
                </c:pt>
                <c:pt idx="2299">
                  <c:v>978</c:v>
                </c:pt>
                <c:pt idx="2300">
                  <c:v>979</c:v>
                </c:pt>
                <c:pt idx="2301">
                  <c:v>980</c:v>
                </c:pt>
                <c:pt idx="2302">
                  <c:v>980</c:v>
                </c:pt>
                <c:pt idx="2303">
                  <c:v>981</c:v>
                </c:pt>
                <c:pt idx="2304">
                  <c:v>982</c:v>
                </c:pt>
                <c:pt idx="2305">
                  <c:v>983</c:v>
                </c:pt>
                <c:pt idx="2306">
                  <c:v>984</c:v>
                </c:pt>
                <c:pt idx="2307">
                  <c:v>985</c:v>
                </c:pt>
                <c:pt idx="2308">
                  <c:v>986</c:v>
                </c:pt>
                <c:pt idx="2309">
                  <c:v>986</c:v>
                </c:pt>
                <c:pt idx="2310">
                  <c:v>987</c:v>
                </c:pt>
                <c:pt idx="2311">
                  <c:v>988</c:v>
                </c:pt>
                <c:pt idx="2312">
                  <c:v>989</c:v>
                </c:pt>
                <c:pt idx="2313">
                  <c:v>990</c:v>
                </c:pt>
                <c:pt idx="2314">
                  <c:v>991</c:v>
                </c:pt>
                <c:pt idx="2315">
                  <c:v>991</c:v>
                </c:pt>
                <c:pt idx="2316">
                  <c:v>991</c:v>
                </c:pt>
                <c:pt idx="2317">
                  <c:v>991</c:v>
                </c:pt>
                <c:pt idx="2318">
                  <c:v>992</c:v>
                </c:pt>
                <c:pt idx="2319">
                  <c:v>992</c:v>
                </c:pt>
                <c:pt idx="2320">
                  <c:v>992</c:v>
                </c:pt>
                <c:pt idx="2321">
                  <c:v>992</c:v>
                </c:pt>
                <c:pt idx="2322">
                  <c:v>992</c:v>
                </c:pt>
                <c:pt idx="2323">
                  <c:v>992</c:v>
                </c:pt>
                <c:pt idx="2324">
                  <c:v>992</c:v>
                </c:pt>
                <c:pt idx="2325">
                  <c:v>992</c:v>
                </c:pt>
                <c:pt idx="2326">
                  <c:v>992</c:v>
                </c:pt>
                <c:pt idx="2327">
                  <c:v>992</c:v>
                </c:pt>
                <c:pt idx="2328">
                  <c:v>992</c:v>
                </c:pt>
                <c:pt idx="2329">
                  <c:v>992</c:v>
                </c:pt>
                <c:pt idx="2330">
                  <c:v>992</c:v>
                </c:pt>
                <c:pt idx="2331">
                  <c:v>993</c:v>
                </c:pt>
                <c:pt idx="2332">
                  <c:v>993</c:v>
                </c:pt>
                <c:pt idx="2333">
                  <c:v>994</c:v>
                </c:pt>
                <c:pt idx="2334">
                  <c:v>995</c:v>
                </c:pt>
                <c:pt idx="2335">
                  <c:v>995</c:v>
                </c:pt>
                <c:pt idx="2336">
                  <c:v>996</c:v>
                </c:pt>
                <c:pt idx="2337">
                  <c:v>996</c:v>
                </c:pt>
                <c:pt idx="2338">
                  <c:v>996</c:v>
                </c:pt>
                <c:pt idx="2339">
                  <c:v>997</c:v>
                </c:pt>
                <c:pt idx="2340">
                  <c:v>998</c:v>
                </c:pt>
                <c:pt idx="2341">
                  <c:v>998</c:v>
                </c:pt>
                <c:pt idx="2342">
                  <c:v>998</c:v>
                </c:pt>
                <c:pt idx="2343">
                  <c:v>998</c:v>
                </c:pt>
                <c:pt idx="2344">
                  <c:v>999</c:v>
                </c:pt>
                <c:pt idx="2345">
                  <c:v>1000</c:v>
                </c:pt>
                <c:pt idx="2346">
                  <c:v>1000</c:v>
                </c:pt>
                <c:pt idx="2347">
                  <c:v>1000</c:v>
                </c:pt>
                <c:pt idx="2348">
                  <c:v>1000</c:v>
                </c:pt>
                <c:pt idx="2349">
                  <c:v>1000</c:v>
                </c:pt>
                <c:pt idx="2350">
                  <c:v>1000</c:v>
                </c:pt>
                <c:pt idx="2351">
                  <c:v>1001</c:v>
                </c:pt>
                <c:pt idx="2352">
                  <c:v>1001</c:v>
                </c:pt>
                <c:pt idx="2353">
                  <c:v>1001</c:v>
                </c:pt>
                <c:pt idx="2354">
                  <c:v>1002</c:v>
                </c:pt>
                <c:pt idx="2355">
                  <c:v>1003</c:v>
                </c:pt>
                <c:pt idx="2356">
                  <c:v>1004</c:v>
                </c:pt>
                <c:pt idx="2357">
                  <c:v>1005</c:v>
                </c:pt>
                <c:pt idx="2358">
                  <c:v>1006</c:v>
                </c:pt>
                <c:pt idx="2359">
                  <c:v>1007</c:v>
                </c:pt>
                <c:pt idx="2360">
                  <c:v>1008</c:v>
                </c:pt>
                <c:pt idx="2361">
                  <c:v>1008</c:v>
                </c:pt>
                <c:pt idx="2362">
                  <c:v>1008</c:v>
                </c:pt>
                <c:pt idx="2363">
                  <c:v>1009</c:v>
                </c:pt>
                <c:pt idx="2364">
                  <c:v>1010</c:v>
                </c:pt>
                <c:pt idx="2365">
                  <c:v>1010</c:v>
                </c:pt>
                <c:pt idx="2366">
                  <c:v>1011</c:v>
                </c:pt>
                <c:pt idx="2367">
                  <c:v>1011</c:v>
                </c:pt>
                <c:pt idx="2368">
                  <c:v>1011</c:v>
                </c:pt>
                <c:pt idx="2369">
                  <c:v>1011</c:v>
                </c:pt>
                <c:pt idx="2370">
                  <c:v>1011</c:v>
                </c:pt>
                <c:pt idx="2371">
                  <c:v>1011</c:v>
                </c:pt>
                <c:pt idx="2372">
                  <c:v>1011</c:v>
                </c:pt>
                <c:pt idx="2373">
                  <c:v>1011</c:v>
                </c:pt>
                <c:pt idx="2374">
                  <c:v>1012</c:v>
                </c:pt>
                <c:pt idx="2375">
                  <c:v>1013</c:v>
                </c:pt>
                <c:pt idx="2376">
                  <c:v>1014</c:v>
                </c:pt>
                <c:pt idx="2377">
                  <c:v>1015</c:v>
                </c:pt>
                <c:pt idx="2378">
                  <c:v>1015</c:v>
                </c:pt>
                <c:pt idx="2379">
                  <c:v>1015</c:v>
                </c:pt>
                <c:pt idx="2380">
                  <c:v>1015</c:v>
                </c:pt>
                <c:pt idx="2381">
                  <c:v>1016</c:v>
                </c:pt>
                <c:pt idx="2382">
                  <c:v>1016</c:v>
                </c:pt>
                <c:pt idx="2383">
                  <c:v>1016</c:v>
                </c:pt>
                <c:pt idx="2384">
                  <c:v>1017</c:v>
                </c:pt>
                <c:pt idx="2385">
                  <c:v>1017</c:v>
                </c:pt>
                <c:pt idx="2386">
                  <c:v>1017</c:v>
                </c:pt>
                <c:pt idx="2387">
                  <c:v>1018</c:v>
                </c:pt>
                <c:pt idx="2388">
                  <c:v>1018</c:v>
                </c:pt>
                <c:pt idx="2389">
                  <c:v>1019</c:v>
                </c:pt>
                <c:pt idx="2390">
                  <c:v>1019</c:v>
                </c:pt>
                <c:pt idx="2391">
                  <c:v>1020</c:v>
                </c:pt>
                <c:pt idx="2392">
                  <c:v>1020</c:v>
                </c:pt>
                <c:pt idx="2393">
                  <c:v>1020</c:v>
                </c:pt>
                <c:pt idx="2394">
                  <c:v>1020</c:v>
                </c:pt>
                <c:pt idx="2395">
                  <c:v>1021</c:v>
                </c:pt>
                <c:pt idx="2396">
                  <c:v>1021</c:v>
                </c:pt>
                <c:pt idx="2397">
                  <c:v>1021</c:v>
                </c:pt>
                <c:pt idx="2398">
                  <c:v>1022</c:v>
                </c:pt>
                <c:pt idx="2399">
                  <c:v>1022</c:v>
                </c:pt>
                <c:pt idx="2400">
                  <c:v>1023</c:v>
                </c:pt>
                <c:pt idx="2401">
                  <c:v>1023</c:v>
                </c:pt>
                <c:pt idx="2402">
                  <c:v>1024</c:v>
                </c:pt>
                <c:pt idx="2403">
                  <c:v>1025</c:v>
                </c:pt>
                <c:pt idx="2404">
                  <c:v>1025</c:v>
                </c:pt>
                <c:pt idx="2405">
                  <c:v>1026</c:v>
                </c:pt>
                <c:pt idx="2406">
                  <c:v>1027</c:v>
                </c:pt>
                <c:pt idx="2407">
                  <c:v>1027</c:v>
                </c:pt>
                <c:pt idx="2408">
                  <c:v>1028</c:v>
                </c:pt>
                <c:pt idx="2409">
                  <c:v>1029</c:v>
                </c:pt>
                <c:pt idx="2410">
                  <c:v>1030</c:v>
                </c:pt>
                <c:pt idx="2411">
                  <c:v>1030</c:v>
                </c:pt>
                <c:pt idx="2412">
                  <c:v>1031</c:v>
                </c:pt>
                <c:pt idx="2413">
                  <c:v>1031</c:v>
                </c:pt>
                <c:pt idx="2414">
                  <c:v>1031</c:v>
                </c:pt>
                <c:pt idx="2415">
                  <c:v>1032</c:v>
                </c:pt>
                <c:pt idx="2416">
                  <c:v>1032</c:v>
                </c:pt>
                <c:pt idx="2417">
                  <c:v>1032</c:v>
                </c:pt>
                <c:pt idx="2418">
                  <c:v>1033</c:v>
                </c:pt>
                <c:pt idx="2419">
                  <c:v>1033</c:v>
                </c:pt>
                <c:pt idx="2420">
                  <c:v>1033</c:v>
                </c:pt>
                <c:pt idx="2421">
                  <c:v>1033</c:v>
                </c:pt>
                <c:pt idx="2422">
                  <c:v>1033</c:v>
                </c:pt>
                <c:pt idx="2423">
                  <c:v>1033</c:v>
                </c:pt>
                <c:pt idx="2424">
                  <c:v>1033</c:v>
                </c:pt>
                <c:pt idx="2425">
                  <c:v>1033</c:v>
                </c:pt>
                <c:pt idx="2426">
                  <c:v>1033</c:v>
                </c:pt>
                <c:pt idx="2427">
                  <c:v>1033</c:v>
                </c:pt>
                <c:pt idx="2428">
                  <c:v>1033</c:v>
                </c:pt>
                <c:pt idx="2429">
                  <c:v>1033</c:v>
                </c:pt>
                <c:pt idx="2430">
                  <c:v>1034</c:v>
                </c:pt>
                <c:pt idx="2431">
                  <c:v>1034</c:v>
                </c:pt>
                <c:pt idx="2432">
                  <c:v>1035</c:v>
                </c:pt>
                <c:pt idx="2433">
                  <c:v>1036</c:v>
                </c:pt>
                <c:pt idx="2434">
                  <c:v>1037</c:v>
                </c:pt>
                <c:pt idx="2435">
                  <c:v>1038</c:v>
                </c:pt>
                <c:pt idx="2436">
                  <c:v>1039</c:v>
                </c:pt>
                <c:pt idx="2437">
                  <c:v>1039</c:v>
                </c:pt>
                <c:pt idx="2438">
                  <c:v>1039</c:v>
                </c:pt>
                <c:pt idx="2439">
                  <c:v>1039</c:v>
                </c:pt>
                <c:pt idx="2440">
                  <c:v>1040</c:v>
                </c:pt>
                <c:pt idx="2441">
                  <c:v>1040</c:v>
                </c:pt>
                <c:pt idx="2442">
                  <c:v>1040</c:v>
                </c:pt>
                <c:pt idx="2443">
                  <c:v>1041</c:v>
                </c:pt>
                <c:pt idx="2444">
                  <c:v>1042</c:v>
                </c:pt>
                <c:pt idx="2445">
                  <c:v>1043</c:v>
                </c:pt>
                <c:pt idx="2446">
                  <c:v>1044</c:v>
                </c:pt>
                <c:pt idx="2447">
                  <c:v>1044</c:v>
                </c:pt>
                <c:pt idx="2448">
                  <c:v>1045</c:v>
                </c:pt>
                <c:pt idx="2449">
                  <c:v>1046</c:v>
                </c:pt>
                <c:pt idx="2450">
                  <c:v>1047</c:v>
                </c:pt>
                <c:pt idx="2451">
                  <c:v>1047</c:v>
                </c:pt>
                <c:pt idx="2452">
                  <c:v>1048</c:v>
                </c:pt>
                <c:pt idx="2453">
                  <c:v>1048</c:v>
                </c:pt>
                <c:pt idx="2454">
                  <c:v>1048</c:v>
                </c:pt>
                <c:pt idx="2455">
                  <c:v>1049</c:v>
                </c:pt>
                <c:pt idx="2456">
                  <c:v>1049</c:v>
                </c:pt>
                <c:pt idx="2457">
                  <c:v>1049</c:v>
                </c:pt>
                <c:pt idx="2458">
                  <c:v>1049</c:v>
                </c:pt>
                <c:pt idx="2459">
                  <c:v>1049</c:v>
                </c:pt>
                <c:pt idx="2460">
                  <c:v>1049</c:v>
                </c:pt>
                <c:pt idx="2461">
                  <c:v>1050</c:v>
                </c:pt>
                <c:pt idx="2462">
                  <c:v>1051</c:v>
                </c:pt>
                <c:pt idx="2463">
                  <c:v>1052</c:v>
                </c:pt>
                <c:pt idx="2464">
                  <c:v>1053</c:v>
                </c:pt>
                <c:pt idx="2465">
                  <c:v>1054</c:v>
                </c:pt>
                <c:pt idx="2466">
                  <c:v>1054</c:v>
                </c:pt>
                <c:pt idx="2467">
                  <c:v>1055</c:v>
                </c:pt>
                <c:pt idx="2468">
                  <c:v>1056</c:v>
                </c:pt>
                <c:pt idx="2469">
                  <c:v>1057</c:v>
                </c:pt>
                <c:pt idx="2470">
                  <c:v>1057</c:v>
                </c:pt>
                <c:pt idx="2471">
                  <c:v>1057</c:v>
                </c:pt>
                <c:pt idx="2472">
                  <c:v>1058</c:v>
                </c:pt>
                <c:pt idx="2473">
                  <c:v>1059</c:v>
                </c:pt>
                <c:pt idx="2474">
                  <c:v>1059</c:v>
                </c:pt>
                <c:pt idx="2475">
                  <c:v>1059</c:v>
                </c:pt>
                <c:pt idx="2476">
                  <c:v>1059</c:v>
                </c:pt>
                <c:pt idx="2477">
                  <c:v>1060</c:v>
                </c:pt>
                <c:pt idx="2478">
                  <c:v>1061</c:v>
                </c:pt>
                <c:pt idx="2479">
                  <c:v>1061</c:v>
                </c:pt>
                <c:pt idx="2480">
                  <c:v>1061</c:v>
                </c:pt>
                <c:pt idx="2481">
                  <c:v>1061</c:v>
                </c:pt>
                <c:pt idx="2482">
                  <c:v>1061</c:v>
                </c:pt>
                <c:pt idx="2483">
                  <c:v>1061</c:v>
                </c:pt>
                <c:pt idx="2484">
                  <c:v>1061</c:v>
                </c:pt>
                <c:pt idx="2485">
                  <c:v>1061</c:v>
                </c:pt>
                <c:pt idx="2486">
                  <c:v>1061</c:v>
                </c:pt>
                <c:pt idx="2487">
                  <c:v>1061</c:v>
                </c:pt>
                <c:pt idx="2488">
                  <c:v>1061</c:v>
                </c:pt>
                <c:pt idx="2489">
                  <c:v>1061</c:v>
                </c:pt>
                <c:pt idx="2490">
                  <c:v>1061</c:v>
                </c:pt>
                <c:pt idx="2491">
                  <c:v>1061</c:v>
                </c:pt>
                <c:pt idx="2492">
                  <c:v>1062</c:v>
                </c:pt>
                <c:pt idx="2493">
                  <c:v>1063</c:v>
                </c:pt>
                <c:pt idx="2494">
                  <c:v>1063</c:v>
                </c:pt>
                <c:pt idx="2495">
                  <c:v>1063</c:v>
                </c:pt>
                <c:pt idx="2496">
                  <c:v>1063</c:v>
                </c:pt>
                <c:pt idx="2497">
                  <c:v>1064</c:v>
                </c:pt>
                <c:pt idx="2498">
                  <c:v>1065</c:v>
                </c:pt>
                <c:pt idx="2499">
                  <c:v>1065</c:v>
                </c:pt>
                <c:pt idx="2500">
                  <c:v>1065</c:v>
                </c:pt>
                <c:pt idx="2501">
                  <c:v>1065</c:v>
                </c:pt>
                <c:pt idx="2502">
                  <c:v>1066</c:v>
                </c:pt>
                <c:pt idx="2503">
                  <c:v>1066</c:v>
                </c:pt>
                <c:pt idx="2504">
                  <c:v>1066</c:v>
                </c:pt>
                <c:pt idx="2505">
                  <c:v>1067</c:v>
                </c:pt>
                <c:pt idx="2506">
                  <c:v>1068</c:v>
                </c:pt>
                <c:pt idx="2507">
                  <c:v>1069</c:v>
                </c:pt>
                <c:pt idx="2508">
                  <c:v>1069</c:v>
                </c:pt>
                <c:pt idx="2509">
                  <c:v>1069</c:v>
                </c:pt>
                <c:pt idx="2510">
                  <c:v>1069</c:v>
                </c:pt>
                <c:pt idx="2511">
                  <c:v>1069</c:v>
                </c:pt>
                <c:pt idx="2512">
                  <c:v>1069</c:v>
                </c:pt>
                <c:pt idx="2513">
                  <c:v>1069</c:v>
                </c:pt>
                <c:pt idx="2514">
                  <c:v>1070</c:v>
                </c:pt>
                <c:pt idx="2515">
                  <c:v>1070</c:v>
                </c:pt>
                <c:pt idx="2516">
                  <c:v>1070</c:v>
                </c:pt>
                <c:pt idx="2517">
                  <c:v>1070</c:v>
                </c:pt>
                <c:pt idx="2518">
                  <c:v>1071</c:v>
                </c:pt>
                <c:pt idx="2519">
                  <c:v>1071</c:v>
                </c:pt>
                <c:pt idx="2520">
                  <c:v>1071</c:v>
                </c:pt>
                <c:pt idx="2521">
                  <c:v>1071</c:v>
                </c:pt>
                <c:pt idx="2522">
                  <c:v>1071</c:v>
                </c:pt>
                <c:pt idx="2523">
                  <c:v>1071</c:v>
                </c:pt>
                <c:pt idx="2524">
                  <c:v>1071</c:v>
                </c:pt>
                <c:pt idx="2525">
                  <c:v>1071</c:v>
                </c:pt>
                <c:pt idx="2526">
                  <c:v>1072</c:v>
                </c:pt>
                <c:pt idx="2527">
                  <c:v>1073</c:v>
                </c:pt>
                <c:pt idx="2528">
                  <c:v>1074</c:v>
                </c:pt>
                <c:pt idx="2529">
                  <c:v>1074</c:v>
                </c:pt>
                <c:pt idx="2530">
                  <c:v>1075</c:v>
                </c:pt>
                <c:pt idx="2531">
                  <c:v>1076</c:v>
                </c:pt>
                <c:pt idx="2532">
                  <c:v>1076</c:v>
                </c:pt>
                <c:pt idx="2533">
                  <c:v>1077</c:v>
                </c:pt>
                <c:pt idx="2534">
                  <c:v>1077</c:v>
                </c:pt>
                <c:pt idx="2535">
                  <c:v>1077</c:v>
                </c:pt>
                <c:pt idx="2536">
                  <c:v>1078</c:v>
                </c:pt>
                <c:pt idx="2537">
                  <c:v>1078</c:v>
                </c:pt>
                <c:pt idx="2538">
                  <c:v>1078</c:v>
                </c:pt>
                <c:pt idx="2539">
                  <c:v>1078</c:v>
                </c:pt>
                <c:pt idx="2540">
                  <c:v>1078</c:v>
                </c:pt>
                <c:pt idx="2541">
                  <c:v>1078</c:v>
                </c:pt>
                <c:pt idx="2542">
                  <c:v>1078</c:v>
                </c:pt>
                <c:pt idx="2543">
                  <c:v>1078</c:v>
                </c:pt>
                <c:pt idx="2544">
                  <c:v>1079</c:v>
                </c:pt>
                <c:pt idx="2545">
                  <c:v>1080</c:v>
                </c:pt>
                <c:pt idx="2546">
                  <c:v>1080</c:v>
                </c:pt>
                <c:pt idx="2547">
                  <c:v>1080</c:v>
                </c:pt>
                <c:pt idx="2548">
                  <c:v>1081</c:v>
                </c:pt>
                <c:pt idx="2549">
                  <c:v>1082</c:v>
                </c:pt>
                <c:pt idx="2550">
                  <c:v>1083</c:v>
                </c:pt>
                <c:pt idx="2551">
                  <c:v>1084</c:v>
                </c:pt>
                <c:pt idx="2552">
                  <c:v>1085</c:v>
                </c:pt>
                <c:pt idx="2553">
                  <c:v>1085</c:v>
                </c:pt>
                <c:pt idx="2554">
                  <c:v>1085</c:v>
                </c:pt>
                <c:pt idx="2555">
                  <c:v>1086</c:v>
                </c:pt>
                <c:pt idx="2556">
                  <c:v>1086</c:v>
                </c:pt>
                <c:pt idx="2557">
                  <c:v>1086</c:v>
                </c:pt>
                <c:pt idx="2558">
                  <c:v>1086</c:v>
                </c:pt>
                <c:pt idx="2559">
                  <c:v>1086</c:v>
                </c:pt>
                <c:pt idx="2560">
                  <c:v>1086</c:v>
                </c:pt>
                <c:pt idx="2561">
                  <c:v>1086</c:v>
                </c:pt>
                <c:pt idx="2562">
                  <c:v>1086</c:v>
                </c:pt>
                <c:pt idx="2563">
                  <c:v>1086</c:v>
                </c:pt>
                <c:pt idx="2564">
                  <c:v>1086</c:v>
                </c:pt>
                <c:pt idx="2565">
                  <c:v>1086</c:v>
                </c:pt>
                <c:pt idx="2566">
                  <c:v>1087</c:v>
                </c:pt>
                <c:pt idx="2567">
                  <c:v>1088</c:v>
                </c:pt>
                <c:pt idx="2568">
                  <c:v>1088</c:v>
                </c:pt>
                <c:pt idx="2569">
                  <c:v>1088</c:v>
                </c:pt>
                <c:pt idx="2570">
                  <c:v>1088</c:v>
                </c:pt>
                <c:pt idx="2571">
                  <c:v>1088</c:v>
                </c:pt>
                <c:pt idx="2572">
                  <c:v>1088</c:v>
                </c:pt>
                <c:pt idx="2573">
                  <c:v>1088</c:v>
                </c:pt>
                <c:pt idx="2574">
                  <c:v>1088</c:v>
                </c:pt>
                <c:pt idx="2575">
                  <c:v>1088</c:v>
                </c:pt>
                <c:pt idx="2576">
                  <c:v>1089</c:v>
                </c:pt>
                <c:pt idx="2577">
                  <c:v>1089</c:v>
                </c:pt>
                <c:pt idx="2578">
                  <c:v>1090</c:v>
                </c:pt>
                <c:pt idx="2579">
                  <c:v>1091</c:v>
                </c:pt>
                <c:pt idx="2580">
                  <c:v>1092</c:v>
                </c:pt>
                <c:pt idx="2581">
                  <c:v>1093</c:v>
                </c:pt>
                <c:pt idx="2582">
                  <c:v>1094</c:v>
                </c:pt>
                <c:pt idx="2583">
                  <c:v>1094</c:v>
                </c:pt>
                <c:pt idx="2584">
                  <c:v>1094</c:v>
                </c:pt>
                <c:pt idx="2585">
                  <c:v>1095</c:v>
                </c:pt>
                <c:pt idx="2586">
                  <c:v>1095</c:v>
                </c:pt>
                <c:pt idx="2587">
                  <c:v>1096</c:v>
                </c:pt>
                <c:pt idx="2588">
                  <c:v>1096</c:v>
                </c:pt>
                <c:pt idx="2589">
                  <c:v>1096</c:v>
                </c:pt>
                <c:pt idx="2590">
                  <c:v>1097</c:v>
                </c:pt>
                <c:pt idx="2591">
                  <c:v>1097</c:v>
                </c:pt>
                <c:pt idx="2592">
                  <c:v>1097</c:v>
                </c:pt>
                <c:pt idx="2593">
                  <c:v>1098</c:v>
                </c:pt>
                <c:pt idx="2594">
                  <c:v>1098</c:v>
                </c:pt>
                <c:pt idx="2595">
                  <c:v>1099</c:v>
                </c:pt>
                <c:pt idx="2596">
                  <c:v>1099</c:v>
                </c:pt>
                <c:pt idx="2597">
                  <c:v>1100</c:v>
                </c:pt>
                <c:pt idx="2598">
                  <c:v>1101</c:v>
                </c:pt>
                <c:pt idx="2599">
                  <c:v>1102</c:v>
                </c:pt>
                <c:pt idx="2600">
                  <c:v>1103</c:v>
                </c:pt>
                <c:pt idx="2601">
                  <c:v>1104</c:v>
                </c:pt>
                <c:pt idx="2602">
                  <c:v>1105</c:v>
                </c:pt>
                <c:pt idx="2603">
                  <c:v>1106</c:v>
                </c:pt>
                <c:pt idx="2604">
                  <c:v>1106</c:v>
                </c:pt>
                <c:pt idx="2605">
                  <c:v>1106</c:v>
                </c:pt>
                <c:pt idx="2606">
                  <c:v>1106</c:v>
                </c:pt>
                <c:pt idx="2607">
                  <c:v>1106</c:v>
                </c:pt>
                <c:pt idx="2608">
                  <c:v>1106</c:v>
                </c:pt>
                <c:pt idx="2609">
                  <c:v>1106</c:v>
                </c:pt>
                <c:pt idx="2610">
                  <c:v>1106</c:v>
                </c:pt>
                <c:pt idx="2611">
                  <c:v>1106</c:v>
                </c:pt>
                <c:pt idx="2612">
                  <c:v>1107</c:v>
                </c:pt>
                <c:pt idx="2613">
                  <c:v>1107</c:v>
                </c:pt>
                <c:pt idx="2614">
                  <c:v>1107</c:v>
                </c:pt>
                <c:pt idx="2615">
                  <c:v>1107</c:v>
                </c:pt>
                <c:pt idx="2616">
                  <c:v>1107</c:v>
                </c:pt>
                <c:pt idx="2617">
                  <c:v>1108</c:v>
                </c:pt>
                <c:pt idx="2618">
                  <c:v>1109</c:v>
                </c:pt>
                <c:pt idx="2619">
                  <c:v>1109</c:v>
                </c:pt>
                <c:pt idx="2620">
                  <c:v>1109</c:v>
                </c:pt>
                <c:pt idx="2621">
                  <c:v>1110</c:v>
                </c:pt>
                <c:pt idx="2622">
                  <c:v>1111</c:v>
                </c:pt>
                <c:pt idx="2623">
                  <c:v>1111</c:v>
                </c:pt>
                <c:pt idx="2624">
                  <c:v>1111</c:v>
                </c:pt>
                <c:pt idx="2625">
                  <c:v>1111</c:v>
                </c:pt>
                <c:pt idx="2626">
                  <c:v>1112</c:v>
                </c:pt>
                <c:pt idx="2627">
                  <c:v>1113</c:v>
                </c:pt>
                <c:pt idx="2628">
                  <c:v>1114</c:v>
                </c:pt>
                <c:pt idx="2629">
                  <c:v>1114</c:v>
                </c:pt>
                <c:pt idx="2630">
                  <c:v>1114</c:v>
                </c:pt>
                <c:pt idx="2631">
                  <c:v>1115</c:v>
                </c:pt>
                <c:pt idx="2632">
                  <c:v>1115</c:v>
                </c:pt>
                <c:pt idx="2633">
                  <c:v>1116</c:v>
                </c:pt>
                <c:pt idx="2634">
                  <c:v>1117</c:v>
                </c:pt>
                <c:pt idx="2635">
                  <c:v>1117</c:v>
                </c:pt>
                <c:pt idx="2636">
                  <c:v>1117</c:v>
                </c:pt>
                <c:pt idx="2637">
                  <c:v>1117</c:v>
                </c:pt>
                <c:pt idx="2638">
                  <c:v>1117</c:v>
                </c:pt>
                <c:pt idx="2639">
                  <c:v>1117</c:v>
                </c:pt>
                <c:pt idx="2640">
                  <c:v>1117</c:v>
                </c:pt>
                <c:pt idx="2641">
                  <c:v>1117</c:v>
                </c:pt>
                <c:pt idx="2642">
                  <c:v>1117</c:v>
                </c:pt>
                <c:pt idx="2643">
                  <c:v>1118</c:v>
                </c:pt>
                <c:pt idx="2644">
                  <c:v>1119</c:v>
                </c:pt>
                <c:pt idx="2645">
                  <c:v>1119</c:v>
                </c:pt>
                <c:pt idx="2646">
                  <c:v>1120</c:v>
                </c:pt>
                <c:pt idx="2647">
                  <c:v>1120</c:v>
                </c:pt>
                <c:pt idx="2648">
                  <c:v>1120</c:v>
                </c:pt>
                <c:pt idx="2649">
                  <c:v>1120</c:v>
                </c:pt>
                <c:pt idx="2650">
                  <c:v>1120</c:v>
                </c:pt>
                <c:pt idx="2651">
                  <c:v>1120</c:v>
                </c:pt>
                <c:pt idx="2652">
                  <c:v>1120</c:v>
                </c:pt>
                <c:pt idx="2653">
                  <c:v>1120</c:v>
                </c:pt>
                <c:pt idx="2654">
                  <c:v>1120</c:v>
                </c:pt>
                <c:pt idx="2655">
                  <c:v>1120</c:v>
                </c:pt>
                <c:pt idx="2656">
                  <c:v>1120</c:v>
                </c:pt>
                <c:pt idx="2657">
                  <c:v>1120</c:v>
                </c:pt>
                <c:pt idx="2658">
                  <c:v>1120</c:v>
                </c:pt>
                <c:pt idx="2659">
                  <c:v>1120</c:v>
                </c:pt>
                <c:pt idx="2660">
                  <c:v>1120</c:v>
                </c:pt>
                <c:pt idx="2661">
                  <c:v>1120</c:v>
                </c:pt>
                <c:pt idx="2662">
                  <c:v>1120</c:v>
                </c:pt>
                <c:pt idx="2663">
                  <c:v>1120</c:v>
                </c:pt>
                <c:pt idx="2664">
                  <c:v>1120</c:v>
                </c:pt>
                <c:pt idx="2665">
                  <c:v>1120</c:v>
                </c:pt>
                <c:pt idx="2666">
                  <c:v>1120</c:v>
                </c:pt>
                <c:pt idx="2667">
                  <c:v>1121</c:v>
                </c:pt>
                <c:pt idx="2668">
                  <c:v>1122</c:v>
                </c:pt>
                <c:pt idx="2669">
                  <c:v>1122</c:v>
                </c:pt>
                <c:pt idx="2670">
                  <c:v>1122</c:v>
                </c:pt>
                <c:pt idx="2671">
                  <c:v>1122</c:v>
                </c:pt>
                <c:pt idx="2672">
                  <c:v>1122</c:v>
                </c:pt>
                <c:pt idx="2673">
                  <c:v>1122</c:v>
                </c:pt>
                <c:pt idx="2674">
                  <c:v>1123</c:v>
                </c:pt>
                <c:pt idx="2675">
                  <c:v>1123</c:v>
                </c:pt>
                <c:pt idx="2676">
                  <c:v>1123</c:v>
                </c:pt>
                <c:pt idx="2677">
                  <c:v>1123</c:v>
                </c:pt>
                <c:pt idx="2678">
                  <c:v>1124</c:v>
                </c:pt>
                <c:pt idx="2679">
                  <c:v>1124</c:v>
                </c:pt>
                <c:pt idx="2680">
                  <c:v>1124</c:v>
                </c:pt>
                <c:pt idx="2681">
                  <c:v>1125</c:v>
                </c:pt>
                <c:pt idx="2682">
                  <c:v>1126</c:v>
                </c:pt>
                <c:pt idx="2683">
                  <c:v>1127</c:v>
                </c:pt>
                <c:pt idx="2684">
                  <c:v>1128</c:v>
                </c:pt>
                <c:pt idx="2685">
                  <c:v>1129</c:v>
                </c:pt>
                <c:pt idx="2686">
                  <c:v>1130</c:v>
                </c:pt>
                <c:pt idx="2687">
                  <c:v>1131</c:v>
                </c:pt>
                <c:pt idx="2688">
                  <c:v>1132</c:v>
                </c:pt>
                <c:pt idx="2689">
                  <c:v>1133</c:v>
                </c:pt>
                <c:pt idx="2690">
                  <c:v>1134</c:v>
                </c:pt>
                <c:pt idx="2691">
                  <c:v>1135</c:v>
                </c:pt>
                <c:pt idx="2692">
                  <c:v>1136</c:v>
                </c:pt>
                <c:pt idx="2693">
                  <c:v>1137</c:v>
                </c:pt>
                <c:pt idx="2694">
                  <c:v>1138</c:v>
                </c:pt>
                <c:pt idx="2695">
                  <c:v>1139</c:v>
                </c:pt>
                <c:pt idx="2696">
                  <c:v>1140</c:v>
                </c:pt>
                <c:pt idx="2697">
                  <c:v>1141</c:v>
                </c:pt>
                <c:pt idx="2698">
                  <c:v>1142</c:v>
                </c:pt>
                <c:pt idx="2699">
                  <c:v>1143</c:v>
                </c:pt>
                <c:pt idx="2700">
                  <c:v>1144</c:v>
                </c:pt>
                <c:pt idx="2701">
                  <c:v>1145</c:v>
                </c:pt>
                <c:pt idx="2702">
                  <c:v>1145</c:v>
                </c:pt>
                <c:pt idx="2703">
                  <c:v>1146</c:v>
                </c:pt>
                <c:pt idx="2704">
                  <c:v>1147</c:v>
                </c:pt>
                <c:pt idx="2705">
                  <c:v>1148</c:v>
                </c:pt>
                <c:pt idx="2706">
                  <c:v>1149</c:v>
                </c:pt>
                <c:pt idx="2707">
                  <c:v>1149</c:v>
                </c:pt>
                <c:pt idx="2708">
                  <c:v>1149</c:v>
                </c:pt>
                <c:pt idx="2709">
                  <c:v>1150</c:v>
                </c:pt>
                <c:pt idx="2710">
                  <c:v>1150</c:v>
                </c:pt>
                <c:pt idx="2711">
                  <c:v>1150</c:v>
                </c:pt>
                <c:pt idx="2712">
                  <c:v>1151</c:v>
                </c:pt>
                <c:pt idx="2713">
                  <c:v>1151</c:v>
                </c:pt>
                <c:pt idx="2714">
                  <c:v>1152</c:v>
                </c:pt>
                <c:pt idx="2715">
                  <c:v>1153</c:v>
                </c:pt>
                <c:pt idx="2716">
                  <c:v>1154</c:v>
                </c:pt>
                <c:pt idx="2717">
                  <c:v>1155</c:v>
                </c:pt>
                <c:pt idx="2718">
                  <c:v>1156</c:v>
                </c:pt>
                <c:pt idx="2719">
                  <c:v>1157</c:v>
                </c:pt>
                <c:pt idx="2720">
                  <c:v>1157</c:v>
                </c:pt>
                <c:pt idx="2721">
                  <c:v>1157</c:v>
                </c:pt>
                <c:pt idx="2722">
                  <c:v>1157</c:v>
                </c:pt>
                <c:pt idx="2723">
                  <c:v>1157</c:v>
                </c:pt>
                <c:pt idx="2724">
                  <c:v>1158</c:v>
                </c:pt>
                <c:pt idx="2725">
                  <c:v>1159</c:v>
                </c:pt>
                <c:pt idx="2726">
                  <c:v>1160</c:v>
                </c:pt>
                <c:pt idx="2727">
                  <c:v>1160</c:v>
                </c:pt>
                <c:pt idx="2728">
                  <c:v>1161</c:v>
                </c:pt>
                <c:pt idx="2729">
                  <c:v>1162</c:v>
                </c:pt>
                <c:pt idx="2730">
                  <c:v>1163</c:v>
                </c:pt>
                <c:pt idx="2731">
                  <c:v>1164</c:v>
                </c:pt>
                <c:pt idx="2732">
                  <c:v>1164</c:v>
                </c:pt>
                <c:pt idx="2733">
                  <c:v>1165</c:v>
                </c:pt>
                <c:pt idx="2734">
                  <c:v>1166</c:v>
                </c:pt>
                <c:pt idx="2735">
                  <c:v>1166</c:v>
                </c:pt>
                <c:pt idx="2736">
                  <c:v>1166</c:v>
                </c:pt>
                <c:pt idx="2737">
                  <c:v>1166</c:v>
                </c:pt>
                <c:pt idx="2738">
                  <c:v>1166</c:v>
                </c:pt>
                <c:pt idx="2739">
                  <c:v>1166</c:v>
                </c:pt>
                <c:pt idx="2740">
                  <c:v>1166</c:v>
                </c:pt>
                <c:pt idx="2741">
                  <c:v>1166</c:v>
                </c:pt>
                <c:pt idx="2742">
                  <c:v>1167</c:v>
                </c:pt>
                <c:pt idx="2743">
                  <c:v>1168</c:v>
                </c:pt>
                <c:pt idx="2744">
                  <c:v>1169</c:v>
                </c:pt>
                <c:pt idx="2745">
                  <c:v>1170</c:v>
                </c:pt>
                <c:pt idx="2746">
                  <c:v>1171</c:v>
                </c:pt>
                <c:pt idx="2747">
                  <c:v>1171</c:v>
                </c:pt>
                <c:pt idx="2748">
                  <c:v>1171</c:v>
                </c:pt>
                <c:pt idx="2749">
                  <c:v>1171</c:v>
                </c:pt>
                <c:pt idx="2750">
                  <c:v>1171</c:v>
                </c:pt>
                <c:pt idx="2751">
                  <c:v>1171</c:v>
                </c:pt>
                <c:pt idx="2752">
                  <c:v>1172</c:v>
                </c:pt>
                <c:pt idx="2753">
                  <c:v>1172</c:v>
                </c:pt>
                <c:pt idx="2754">
                  <c:v>1172</c:v>
                </c:pt>
                <c:pt idx="2755">
                  <c:v>1172</c:v>
                </c:pt>
                <c:pt idx="2756">
                  <c:v>1173</c:v>
                </c:pt>
                <c:pt idx="2757">
                  <c:v>1174</c:v>
                </c:pt>
                <c:pt idx="2758">
                  <c:v>1175</c:v>
                </c:pt>
                <c:pt idx="2759">
                  <c:v>1176</c:v>
                </c:pt>
                <c:pt idx="2760">
                  <c:v>1176</c:v>
                </c:pt>
                <c:pt idx="2761">
                  <c:v>1176</c:v>
                </c:pt>
                <c:pt idx="2762">
                  <c:v>1176</c:v>
                </c:pt>
                <c:pt idx="2763">
                  <c:v>1176</c:v>
                </c:pt>
                <c:pt idx="2764">
                  <c:v>1176</c:v>
                </c:pt>
                <c:pt idx="2765">
                  <c:v>1176</c:v>
                </c:pt>
                <c:pt idx="2766">
                  <c:v>1177</c:v>
                </c:pt>
                <c:pt idx="2767">
                  <c:v>1178</c:v>
                </c:pt>
                <c:pt idx="2768">
                  <c:v>1178</c:v>
                </c:pt>
                <c:pt idx="2769">
                  <c:v>1178</c:v>
                </c:pt>
                <c:pt idx="2770">
                  <c:v>1178</c:v>
                </c:pt>
                <c:pt idx="2771">
                  <c:v>1178</c:v>
                </c:pt>
                <c:pt idx="2772">
                  <c:v>1178</c:v>
                </c:pt>
                <c:pt idx="2773">
                  <c:v>1179</c:v>
                </c:pt>
                <c:pt idx="2774">
                  <c:v>1180</c:v>
                </c:pt>
                <c:pt idx="2775">
                  <c:v>1180</c:v>
                </c:pt>
                <c:pt idx="2776">
                  <c:v>1180</c:v>
                </c:pt>
                <c:pt idx="2777">
                  <c:v>1180</c:v>
                </c:pt>
                <c:pt idx="2778">
                  <c:v>1180</c:v>
                </c:pt>
                <c:pt idx="2779">
                  <c:v>1180</c:v>
                </c:pt>
                <c:pt idx="2780">
                  <c:v>1181</c:v>
                </c:pt>
                <c:pt idx="2781">
                  <c:v>1182</c:v>
                </c:pt>
                <c:pt idx="2782">
                  <c:v>1183</c:v>
                </c:pt>
                <c:pt idx="2783">
                  <c:v>1183</c:v>
                </c:pt>
                <c:pt idx="2784">
                  <c:v>1183</c:v>
                </c:pt>
                <c:pt idx="2785">
                  <c:v>1183</c:v>
                </c:pt>
                <c:pt idx="2786">
                  <c:v>1183</c:v>
                </c:pt>
                <c:pt idx="2787">
                  <c:v>1183</c:v>
                </c:pt>
                <c:pt idx="2788">
                  <c:v>1183</c:v>
                </c:pt>
                <c:pt idx="2789">
                  <c:v>1184</c:v>
                </c:pt>
                <c:pt idx="2790">
                  <c:v>1184</c:v>
                </c:pt>
                <c:pt idx="2791">
                  <c:v>1184</c:v>
                </c:pt>
                <c:pt idx="2792">
                  <c:v>1185</c:v>
                </c:pt>
                <c:pt idx="2793">
                  <c:v>1186</c:v>
                </c:pt>
                <c:pt idx="2794">
                  <c:v>1187</c:v>
                </c:pt>
                <c:pt idx="2795">
                  <c:v>1188</c:v>
                </c:pt>
                <c:pt idx="2796">
                  <c:v>1188</c:v>
                </c:pt>
                <c:pt idx="2797">
                  <c:v>1188</c:v>
                </c:pt>
                <c:pt idx="2798">
                  <c:v>1188</c:v>
                </c:pt>
                <c:pt idx="2799">
                  <c:v>1188</c:v>
                </c:pt>
                <c:pt idx="2800">
                  <c:v>1188</c:v>
                </c:pt>
                <c:pt idx="2801">
                  <c:v>1188</c:v>
                </c:pt>
                <c:pt idx="2802">
                  <c:v>1188</c:v>
                </c:pt>
                <c:pt idx="2803">
                  <c:v>1188</c:v>
                </c:pt>
                <c:pt idx="2804">
                  <c:v>1188</c:v>
                </c:pt>
                <c:pt idx="2805">
                  <c:v>1188</c:v>
                </c:pt>
                <c:pt idx="2806">
                  <c:v>1189</c:v>
                </c:pt>
                <c:pt idx="2807">
                  <c:v>1189</c:v>
                </c:pt>
                <c:pt idx="2808">
                  <c:v>1189</c:v>
                </c:pt>
                <c:pt idx="2809">
                  <c:v>1189</c:v>
                </c:pt>
                <c:pt idx="2810">
                  <c:v>1189</c:v>
                </c:pt>
                <c:pt idx="2811">
                  <c:v>1189</c:v>
                </c:pt>
                <c:pt idx="2812">
                  <c:v>1189</c:v>
                </c:pt>
                <c:pt idx="2813">
                  <c:v>1189</c:v>
                </c:pt>
                <c:pt idx="2814">
                  <c:v>1189</c:v>
                </c:pt>
                <c:pt idx="2815">
                  <c:v>1190</c:v>
                </c:pt>
                <c:pt idx="2816">
                  <c:v>1191</c:v>
                </c:pt>
                <c:pt idx="2817">
                  <c:v>1192</c:v>
                </c:pt>
                <c:pt idx="2818">
                  <c:v>1192</c:v>
                </c:pt>
                <c:pt idx="2819">
                  <c:v>1193</c:v>
                </c:pt>
                <c:pt idx="2820">
                  <c:v>1194</c:v>
                </c:pt>
                <c:pt idx="2821">
                  <c:v>1195</c:v>
                </c:pt>
                <c:pt idx="2822">
                  <c:v>1196</c:v>
                </c:pt>
                <c:pt idx="2823">
                  <c:v>1196</c:v>
                </c:pt>
                <c:pt idx="2824">
                  <c:v>1196</c:v>
                </c:pt>
                <c:pt idx="2825">
                  <c:v>1196</c:v>
                </c:pt>
                <c:pt idx="2826">
                  <c:v>1197</c:v>
                </c:pt>
                <c:pt idx="2827">
                  <c:v>1198</c:v>
                </c:pt>
                <c:pt idx="2828">
                  <c:v>1199</c:v>
                </c:pt>
                <c:pt idx="2829">
                  <c:v>1200</c:v>
                </c:pt>
                <c:pt idx="2830">
                  <c:v>1201</c:v>
                </c:pt>
                <c:pt idx="2831">
                  <c:v>1201</c:v>
                </c:pt>
                <c:pt idx="2832">
                  <c:v>1202</c:v>
                </c:pt>
                <c:pt idx="2833">
                  <c:v>1203</c:v>
                </c:pt>
                <c:pt idx="2834">
                  <c:v>1203</c:v>
                </c:pt>
                <c:pt idx="2835">
                  <c:v>1203</c:v>
                </c:pt>
                <c:pt idx="2836">
                  <c:v>1204</c:v>
                </c:pt>
                <c:pt idx="2837">
                  <c:v>1205</c:v>
                </c:pt>
                <c:pt idx="2838">
                  <c:v>1206</c:v>
                </c:pt>
                <c:pt idx="2839">
                  <c:v>1206</c:v>
                </c:pt>
                <c:pt idx="2840">
                  <c:v>1206</c:v>
                </c:pt>
                <c:pt idx="2841">
                  <c:v>1206</c:v>
                </c:pt>
                <c:pt idx="2842">
                  <c:v>1206</c:v>
                </c:pt>
                <c:pt idx="2843">
                  <c:v>1206</c:v>
                </c:pt>
                <c:pt idx="2844">
                  <c:v>1206</c:v>
                </c:pt>
                <c:pt idx="2845">
                  <c:v>1207</c:v>
                </c:pt>
                <c:pt idx="2846">
                  <c:v>1207</c:v>
                </c:pt>
                <c:pt idx="2847">
                  <c:v>1207</c:v>
                </c:pt>
                <c:pt idx="2848">
                  <c:v>1207</c:v>
                </c:pt>
                <c:pt idx="2849">
                  <c:v>1207</c:v>
                </c:pt>
                <c:pt idx="2850">
                  <c:v>1207</c:v>
                </c:pt>
                <c:pt idx="2851">
                  <c:v>1208</c:v>
                </c:pt>
                <c:pt idx="2852">
                  <c:v>1209</c:v>
                </c:pt>
                <c:pt idx="2853">
                  <c:v>1210</c:v>
                </c:pt>
                <c:pt idx="2854">
                  <c:v>1211</c:v>
                </c:pt>
                <c:pt idx="2855">
                  <c:v>1212</c:v>
                </c:pt>
                <c:pt idx="2856">
                  <c:v>1213</c:v>
                </c:pt>
                <c:pt idx="2857">
                  <c:v>1214</c:v>
                </c:pt>
                <c:pt idx="2858">
                  <c:v>1214</c:v>
                </c:pt>
                <c:pt idx="2859">
                  <c:v>1214</c:v>
                </c:pt>
                <c:pt idx="2860">
                  <c:v>1214</c:v>
                </c:pt>
                <c:pt idx="2861">
                  <c:v>1214</c:v>
                </c:pt>
                <c:pt idx="2862">
                  <c:v>1215</c:v>
                </c:pt>
                <c:pt idx="2863">
                  <c:v>1215</c:v>
                </c:pt>
                <c:pt idx="2864">
                  <c:v>1215</c:v>
                </c:pt>
                <c:pt idx="2865">
                  <c:v>1215</c:v>
                </c:pt>
                <c:pt idx="2866">
                  <c:v>1215</c:v>
                </c:pt>
                <c:pt idx="2867">
                  <c:v>1215</c:v>
                </c:pt>
                <c:pt idx="2868">
                  <c:v>1216</c:v>
                </c:pt>
                <c:pt idx="2869">
                  <c:v>1217</c:v>
                </c:pt>
                <c:pt idx="2870">
                  <c:v>1217</c:v>
                </c:pt>
                <c:pt idx="2871">
                  <c:v>1217</c:v>
                </c:pt>
                <c:pt idx="2872">
                  <c:v>1218</c:v>
                </c:pt>
                <c:pt idx="2873">
                  <c:v>1219</c:v>
                </c:pt>
                <c:pt idx="2874">
                  <c:v>1220</c:v>
                </c:pt>
                <c:pt idx="2875">
                  <c:v>1220</c:v>
                </c:pt>
                <c:pt idx="2876">
                  <c:v>1220</c:v>
                </c:pt>
                <c:pt idx="2877">
                  <c:v>1220</c:v>
                </c:pt>
                <c:pt idx="2878">
                  <c:v>1221</c:v>
                </c:pt>
                <c:pt idx="2879">
                  <c:v>1222</c:v>
                </c:pt>
                <c:pt idx="2880">
                  <c:v>1223</c:v>
                </c:pt>
                <c:pt idx="2881">
                  <c:v>1224</c:v>
                </c:pt>
                <c:pt idx="2882">
                  <c:v>1225</c:v>
                </c:pt>
                <c:pt idx="2883">
                  <c:v>1225</c:v>
                </c:pt>
                <c:pt idx="2884">
                  <c:v>1226</c:v>
                </c:pt>
                <c:pt idx="2885">
                  <c:v>1226</c:v>
                </c:pt>
                <c:pt idx="2886">
                  <c:v>1227</c:v>
                </c:pt>
                <c:pt idx="2887">
                  <c:v>1228</c:v>
                </c:pt>
                <c:pt idx="2888">
                  <c:v>1229</c:v>
                </c:pt>
                <c:pt idx="2889">
                  <c:v>1230</c:v>
                </c:pt>
                <c:pt idx="2890">
                  <c:v>1231</c:v>
                </c:pt>
                <c:pt idx="2891">
                  <c:v>1231</c:v>
                </c:pt>
                <c:pt idx="2892">
                  <c:v>1231</c:v>
                </c:pt>
                <c:pt idx="2893">
                  <c:v>1231</c:v>
                </c:pt>
                <c:pt idx="2894">
                  <c:v>1232</c:v>
                </c:pt>
                <c:pt idx="2895">
                  <c:v>1233</c:v>
                </c:pt>
                <c:pt idx="2896">
                  <c:v>1233</c:v>
                </c:pt>
                <c:pt idx="2897">
                  <c:v>1234</c:v>
                </c:pt>
                <c:pt idx="2898">
                  <c:v>1235</c:v>
                </c:pt>
                <c:pt idx="2899">
                  <c:v>1236</c:v>
                </c:pt>
                <c:pt idx="2900">
                  <c:v>1237</c:v>
                </c:pt>
                <c:pt idx="2901">
                  <c:v>1237</c:v>
                </c:pt>
                <c:pt idx="2902">
                  <c:v>1238</c:v>
                </c:pt>
                <c:pt idx="2903">
                  <c:v>1238</c:v>
                </c:pt>
                <c:pt idx="2904">
                  <c:v>1239</c:v>
                </c:pt>
                <c:pt idx="2905">
                  <c:v>1240</c:v>
                </c:pt>
                <c:pt idx="2906">
                  <c:v>1240</c:v>
                </c:pt>
                <c:pt idx="2907">
                  <c:v>1240</c:v>
                </c:pt>
                <c:pt idx="2908">
                  <c:v>1240</c:v>
                </c:pt>
                <c:pt idx="2909">
                  <c:v>1240</c:v>
                </c:pt>
                <c:pt idx="2910">
                  <c:v>1240</c:v>
                </c:pt>
                <c:pt idx="2911">
                  <c:v>1240</c:v>
                </c:pt>
                <c:pt idx="2912">
                  <c:v>1240</c:v>
                </c:pt>
                <c:pt idx="2913">
                  <c:v>1241</c:v>
                </c:pt>
                <c:pt idx="2914">
                  <c:v>1242</c:v>
                </c:pt>
                <c:pt idx="2915">
                  <c:v>1243</c:v>
                </c:pt>
                <c:pt idx="2916">
                  <c:v>1243</c:v>
                </c:pt>
                <c:pt idx="2917">
                  <c:v>1244</c:v>
                </c:pt>
                <c:pt idx="2918">
                  <c:v>1245</c:v>
                </c:pt>
                <c:pt idx="2919">
                  <c:v>1245</c:v>
                </c:pt>
                <c:pt idx="2920">
                  <c:v>1246</c:v>
                </c:pt>
                <c:pt idx="2921">
                  <c:v>1247</c:v>
                </c:pt>
                <c:pt idx="2922">
                  <c:v>1247</c:v>
                </c:pt>
                <c:pt idx="2923">
                  <c:v>1247</c:v>
                </c:pt>
                <c:pt idx="2924">
                  <c:v>1247</c:v>
                </c:pt>
                <c:pt idx="2925">
                  <c:v>1247</c:v>
                </c:pt>
                <c:pt idx="2926">
                  <c:v>1247</c:v>
                </c:pt>
                <c:pt idx="2927">
                  <c:v>1247</c:v>
                </c:pt>
                <c:pt idx="2928">
                  <c:v>1247</c:v>
                </c:pt>
                <c:pt idx="2929">
                  <c:v>1247</c:v>
                </c:pt>
                <c:pt idx="2930">
                  <c:v>1247</c:v>
                </c:pt>
                <c:pt idx="2931">
                  <c:v>1248</c:v>
                </c:pt>
                <c:pt idx="2932">
                  <c:v>1248</c:v>
                </c:pt>
                <c:pt idx="2933">
                  <c:v>1248</c:v>
                </c:pt>
                <c:pt idx="2934">
                  <c:v>1249</c:v>
                </c:pt>
                <c:pt idx="2935">
                  <c:v>1249</c:v>
                </c:pt>
                <c:pt idx="2936">
                  <c:v>1249</c:v>
                </c:pt>
                <c:pt idx="2937">
                  <c:v>1250</c:v>
                </c:pt>
                <c:pt idx="2938">
                  <c:v>1250</c:v>
                </c:pt>
                <c:pt idx="2939">
                  <c:v>1250</c:v>
                </c:pt>
                <c:pt idx="2940">
                  <c:v>1251</c:v>
                </c:pt>
                <c:pt idx="2941">
                  <c:v>1252</c:v>
                </c:pt>
                <c:pt idx="2942">
                  <c:v>1253</c:v>
                </c:pt>
                <c:pt idx="2943">
                  <c:v>1254</c:v>
                </c:pt>
                <c:pt idx="2944">
                  <c:v>1254</c:v>
                </c:pt>
                <c:pt idx="2945">
                  <c:v>1255</c:v>
                </c:pt>
                <c:pt idx="2946">
                  <c:v>1255</c:v>
                </c:pt>
                <c:pt idx="2947">
                  <c:v>1256</c:v>
                </c:pt>
                <c:pt idx="2948">
                  <c:v>1257</c:v>
                </c:pt>
                <c:pt idx="2949">
                  <c:v>1258</c:v>
                </c:pt>
                <c:pt idx="2950">
                  <c:v>1258</c:v>
                </c:pt>
                <c:pt idx="2951">
                  <c:v>1259</c:v>
                </c:pt>
                <c:pt idx="2952">
                  <c:v>1260</c:v>
                </c:pt>
                <c:pt idx="2953">
                  <c:v>1261</c:v>
                </c:pt>
                <c:pt idx="2954">
                  <c:v>1261</c:v>
                </c:pt>
                <c:pt idx="2955">
                  <c:v>1261</c:v>
                </c:pt>
                <c:pt idx="2956">
                  <c:v>1262</c:v>
                </c:pt>
                <c:pt idx="2957">
                  <c:v>1262</c:v>
                </c:pt>
                <c:pt idx="2958">
                  <c:v>1262</c:v>
                </c:pt>
                <c:pt idx="2959">
                  <c:v>1262</c:v>
                </c:pt>
                <c:pt idx="2960">
                  <c:v>1263</c:v>
                </c:pt>
                <c:pt idx="2961">
                  <c:v>1263</c:v>
                </c:pt>
                <c:pt idx="2962">
                  <c:v>1264</c:v>
                </c:pt>
                <c:pt idx="2963">
                  <c:v>1264</c:v>
                </c:pt>
                <c:pt idx="2964">
                  <c:v>1264</c:v>
                </c:pt>
                <c:pt idx="2965">
                  <c:v>1265</c:v>
                </c:pt>
                <c:pt idx="2966">
                  <c:v>1266</c:v>
                </c:pt>
                <c:pt idx="2967">
                  <c:v>1267</c:v>
                </c:pt>
                <c:pt idx="2968">
                  <c:v>1267</c:v>
                </c:pt>
                <c:pt idx="2969">
                  <c:v>1267</c:v>
                </c:pt>
                <c:pt idx="2970">
                  <c:v>1268</c:v>
                </c:pt>
                <c:pt idx="2971">
                  <c:v>1268</c:v>
                </c:pt>
                <c:pt idx="2972">
                  <c:v>1268</c:v>
                </c:pt>
                <c:pt idx="2973">
                  <c:v>1268</c:v>
                </c:pt>
                <c:pt idx="2974">
                  <c:v>1268</c:v>
                </c:pt>
                <c:pt idx="2975">
                  <c:v>1268</c:v>
                </c:pt>
                <c:pt idx="2976">
                  <c:v>1268</c:v>
                </c:pt>
                <c:pt idx="2977">
                  <c:v>1268</c:v>
                </c:pt>
                <c:pt idx="2978">
                  <c:v>1268</c:v>
                </c:pt>
                <c:pt idx="2979">
                  <c:v>1268</c:v>
                </c:pt>
                <c:pt idx="2980">
                  <c:v>1268</c:v>
                </c:pt>
                <c:pt idx="2981">
                  <c:v>1268</c:v>
                </c:pt>
                <c:pt idx="2982">
                  <c:v>1269</c:v>
                </c:pt>
                <c:pt idx="2983">
                  <c:v>1270</c:v>
                </c:pt>
                <c:pt idx="2984">
                  <c:v>1270</c:v>
                </c:pt>
                <c:pt idx="2985">
                  <c:v>1270</c:v>
                </c:pt>
                <c:pt idx="2986">
                  <c:v>1270</c:v>
                </c:pt>
                <c:pt idx="2987">
                  <c:v>1271</c:v>
                </c:pt>
                <c:pt idx="2988">
                  <c:v>1272</c:v>
                </c:pt>
                <c:pt idx="2989">
                  <c:v>1272</c:v>
                </c:pt>
                <c:pt idx="2990">
                  <c:v>1272</c:v>
                </c:pt>
                <c:pt idx="2991">
                  <c:v>1272</c:v>
                </c:pt>
                <c:pt idx="2992">
                  <c:v>1272</c:v>
                </c:pt>
                <c:pt idx="2993">
                  <c:v>1272</c:v>
                </c:pt>
                <c:pt idx="2994">
                  <c:v>1272</c:v>
                </c:pt>
                <c:pt idx="2995">
                  <c:v>1272</c:v>
                </c:pt>
                <c:pt idx="2996">
                  <c:v>1272</c:v>
                </c:pt>
                <c:pt idx="2997">
                  <c:v>1272</c:v>
                </c:pt>
                <c:pt idx="2998">
                  <c:v>1272</c:v>
                </c:pt>
                <c:pt idx="2999">
                  <c:v>1273</c:v>
                </c:pt>
                <c:pt idx="3000">
                  <c:v>1274</c:v>
                </c:pt>
                <c:pt idx="3001">
                  <c:v>1275</c:v>
                </c:pt>
                <c:pt idx="3002">
                  <c:v>1276</c:v>
                </c:pt>
                <c:pt idx="3003">
                  <c:v>1276</c:v>
                </c:pt>
                <c:pt idx="3004">
                  <c:v>1277</c:v>
                </c:pt>
                <c:pt idx="3005">
                  <c:v>1277</c:v>
                </c:pt>
                <c:pt idx="3006">
                  <c:v>1277</c:v>
                </c:pt>
                <c:pt idx="3007">
                  <c:v>1277</c:v>
                </c:pt>
                <c:pt idx="3008">
                  <c:v>1277</c:v>
                </c:pt>
                <c:pt idx="3009">
                  <c:v>1277</c:v>
                </c:pt>
                <c:pt idx="3010">
                  <c:v>1277</c:v>
                </c:pt>
                <c:pt idx="3011">
                  <c:v>1277</c:v>
                </c:pt>
                <c:pt idx="3012">
                  <c:v>1278</c:v>
                </c:pt>
                <c:pt idx="3013">
                  <c:v>1278</c:v>
                </c:pt>
                <c:pt idx="3014">
                  <c:v>1279</c:v>
                </c:pt>
                <c:pt idx="3015">
                  <c:v>1280</c:v>
                </c:pt>
                <c:pt idx="3016">
                  <c:v>1280</c:v>
                </c:pt>
                <c:pt idx="3017">
                  <c:v>1280</c:v>
                </c:pt>
                <c:pt idx="3018">
                  <c:v>1280</c:v>
                </c:pt>
                <c:pt idx="3019">
                  <c:v>1280</c:v>
                </c:pt>
                <c:pt idx="3020">
                  <c:v>1280</c:v>
                </c:pt>
                <c:pt idx="3021">
                  <c:v>1280</c:v>
                </c:pt>
                <c:pt idx="3022">
                  <c:v>1280</c:v>
                </c:pt>
                <c:pt idx="3023">
                  <c:v>1281</c:v>
                </c:pt>
                <c:pt idx="3024">
                  <c:v>1281</c:v>
                </c:pt>
                <c:pt idx="3025">
                  <c:v>1281</c:v>
                </c:pt>
                <c:pt idx="3026">
                  <c:v>1281</c:v>
                </c:pt>
                <c:pt idx="3027">
                  <c:v>1281</c:v>
                </c:pt>
                <c:pt idx="3028">
                  <c:v>1281</c:v>
                </c:pt>
                <c:pt idx="3029">
                  <c:v>1282</c:v>
                </c:pt>
                <c:pt idx="3030">
                  <c:v>1283</c:v>
                </c:pt>
                <c:pt idx="3031">
                  <c:v>1283</c:v>
                </c:pt>
                <c:pt idx="3032">
                  <c:v>1283</c:v>
                </c:pt>
                <c:pt idx="3033">
                  <c:v>1284</c:v>
                </c:pt>
                <c:pt idx="3034">
                  <c:v>1284</c:v>
                </c:pt>
                <c:pt idx="3035">
                  <c:v>1284</c:v>
                </c:pt>
                <c:pt idx="3036">
                  <c:v>1284</c:v>
                </c:pt>
                <c:pt idx="3037">
                  <c:v>1284</c:v>
                </c:pt>
                <c:pt idx="3038">
                  <c:v>1284</c:v>
                </c:pt>
                <c:pt idx="3039">
                  <c:v>1284</c:v>
                </c:pt>
                <c:pt idx="3040">
                  <c:v>1284</c:v>
                </c:pt>
                <c:pt idx="3041">
                  <c:v>1284</c:v>
                </c:pt>
                <c:pt idx="3042">
                  <c:v>1284</c:v>
                </c:pt>
                <c:pt idx="3043">
                  <c:v>1284</c:v>
                </c:pt>
                <c:pt idx="3044">
                  <c:v>1284</c:v>
                </c:pt>
                <c:pt idx="3045">
                  <c:v>1285</c:v>
                </c:pt>
                <c:pt idx="3046">
                  <c:v>1286</c:v>
                </c:pt>
                <c:pt idx="3047">
                  <c:v>1287</c:v>
                </c:pt>
                <c:pt idx="3048">
                  <c:v>1287</c:v>
                </c:pt>
                <c:pt idx="3049">
                  <c:v>1287</c:v>
                </c:pt>
                <c:pt idx="3050">
                  <c:v>1287</c:v>
                </c:pt>
                <c:pt idx="3051">
                  <c:v>1287</c:v>
                </c:pt>
                <c:pt idx="3052">
                  <c:v>1287</c:v>
                </c:pt>
                <c:pt idx="3053">
                  <c:v>1287</c:v>
                </c:pt>
                <c:pt idx="3054">
                  <c:v>1288</c:v>
                </c:pt>
                <c:pt idx="3055">
                  <c:v>1288</c:v>
                </c:pt>
                <c:pt idx="3056">
                  <c:v>1288</c:v>
                </c:pt>
                <c:pt idx="3057">
                  <c:v>1288</c:v>
                </c:pt>
                <c:pt idx="3058">
                  <c:v>1288</c:v>
                </c:pt>
                <c:pt idx="3059">
                  <c:v>1288</c:v>
                </c:pt>
                <c:pt idx="3060">
                  <c:v>1288</c:v>
                </c:pt>
                <c:pt idx="3061">
                  <c:v>1288</c:v>
                </c:pt>
                <c:pt idx="3062">
                  <c:v>1288</c:v>
                </c:pt>
                <c:pt idx="3063">
                  <c:v>1288</c:v>
                </c:pt>
                <c:pt idx="3064">
                  <c:v>1288</c:v>
                </c:pt>
                <c:pt idx="3065">
                  <c:v>1288</c:v>
                </c:pt>
                <c:pt idx="3066">
                  <c:v>1288</c:v>
                </c:pt>
                <c:pt idx="3067">
                  <c:v>1288</c:v>
                </c:pt>
                <c:pt idx="3068">
                  <c:v>1288</c:v>
                </c:pt>
                <c:pt idx="3069">
                  <c:v>1288</c:v>
                </c:pt>
                <c:pt idx="3070">
                  <c:v>1288</c:v>
                </c:pt>
                <c:pt idx="3071">
                  <c:v>1288</c:v>
                </c:pt>
                <c:pt idx="3072">
                  <c:v>1289</c:v>
                </c:pt>
                <c:pt idx="3073">
                  <c:v>1289</c:v>
                </c:pt>
                <c:pt idx="3074">
                  <c:v>1289</c:v>
                </c:pt>
                <c:pt idx="3075">
                  <c:v>1289</c:v>
                </c:pt>
                <c:pt idx="3076">
                  <c:v>1289</c:v>
                </c:pt>
                <c:pt idx="3077">
                  <c:v>1289</c:v>
                </c:pt>
                <c:pt idx="3078">
                  <c:v>1289</c:v>
                </c:pt>
                <c:pt idx="3079">
                  <c:v>1289</c:v>
                </c:pt>
                <c:pt idx="3080">
                  <c:v>1289</c:v>
                </c:pt>
                <c:pt idx="3081">
                  <c:v>1290</c:v>
                </c:pt>
                <c:pt idx="3082">
                  <c:v>1291</c:v>
                </c:pt>
                <c:pt idx="3083">
                  <c:v>1291</c:v>
                </c:pt>
                <c:pt idx="3084">
                  <c:v>1291</c:v>
                </c:pt>
                <c:pt idx="3085">
                  <c:v>1291</c:v>
                </c:pt>
                <c:pt idx="3086">
                  <c:v>1292</c:v>
                </c:pt>
                <c:pt idx="3087">
                  <c:v>1292</c:v>
                </c:pt>
                <c:pt idx="3088">
                  <c:v>1292</c:v>
                </c:pt>
                <c:pt idx="3089">
                  <c:v>1292</c:v>
                </c:pt>
                <c:pt idx="3090">
                  <c:v>1292</c:v>
                </c:pt>
                <c:pt idx="3091">
                  <c:v>1293</c:v>
                </c:pt>
                <c:pt idx="3092">
                  <c:v>1294</c:v>
                </c:pt>
                <c:pt idx="3093">
                  <c:v>1295</c:v>
                </c:pt>
                <c:pt idx="3094">
                  <c:v>1296</c:v>
                </c:pt>
                <c:pt idx="3095">
                  <c:v>1297</c:v>
                </c:pt>
                <c:pt idx="3096">
                  <c:v>1298</c:v>
                </c:pt>
                <c:pt idx="3097">
                  <c:v>1298</c:v>
                </c:pt>
                <c:pt idx="3098">
                  <c:v>1298</c:v>
                </c:pt>
                <c:pt idx="3099">
                  <c:v>1298</c:v>
                </c:pt>
                <c:pt idx="3100">
                  <c:v>1298</c:v>
                </c:pt>
                <c:pt idx="3101">
                  <c:v>1299</c:v>
                </c:pt>
                <c:pt idx="3102">
                  <c:v>1300</c:v>
                </c:pt>
                <c:pt idx="3103">
                  <c:v>1301</c:v>
                </c:pt>
                <c:pt idx="3104">
                  <c:v>1302</c:v>
                </c:pt>
                <c:pt idx="3105">
                  <c:v>1302</c:v>
                </c:pt>
                <c:pt idx="3106">
                  <c:v>1303</c:v>
                </c:pt>
                <c:pt idx="3107">
                  <c:v>1303</c:v>
                </c:pt>
                <c:pt idx="3108">
                  <c:v>1304</c:v>
                </c:pt>
                <c:pt idx="3109">
                  <c:v>1305</c:v>
                </c:pt>
                <c:pt idx="3110">
                  <c:v>1306</c:v>
                </c:pt>
                <c:pt idx="3111">
                  <c:v>1306</c:v>
                </c:pt>
                <c:pt idx="3112">
                  <c:v>1307</c:v>
                </c:pt>
                <c:pt idx="3113">
                  <c:v>1307</c:v>
                </c:pt>
                <c:pt idx="3114">
                  <c:v>1308</c:v>
                </c:pt>
                <c:pt idx="3115">
                  <c:v>1309</c:v>
                </c:pt>
                <c:pt idx="3116">
                  <c:v>1310</c:v>
                </c:pt>
                <c:pt idx="3117">
                  <c:v>1310</c:v>
                </c:pt>
                <c:pt idx="3118">
                  <c:v>1310</c:v>
                </c:pt>
                <c:pt idx="3119">
                  <c:v>1311</c:v>
                </c:pt>
                <c:pt idx="3120">
                  <c:v>1312</c:v>
                </c:pt>
                <c:pt idx="3121">
                  <c:v>1313</c:v>
                </c:pt>
                <c:pt idx="3122">
                  <c:v>1314</c:v>
                </c:pt>
                <c:pt idx="3123">
                  <c:v>1315</c:v>
                </c:pt>
                <c:pt idx="3124">
                  <c:v>1315</c:v>
                </c:pt>
                <c:pt idx="3125">
                  <c:v>1315</c:v>
                </c:pt>
                <c:pt idx="3126">
                  <c:v>1316</c:v>
                </c:pt>
                <c:pt idx="3127">
                  <c:v>1316</c:v>
                </c:pt>
                <c:pt idx="3128">
                  <c:v>1316</c:v>
                </c:pt>
                <c:pt idx="3129">
                  <c:v>1317</c:v>
                </c:pt>
                <c:pt idx="3130">
                  <c:v>1318</c:v>
                </c:pt>
                <c:pt idx="3131">
                  <c:v>1318</c:v>
                </c:pt>
                <c:pt idx="3132">
                  <c:v>1318</c:v>
                </c:pt>
                <c:pt idx="3133">
                  <c:v>1318</c:v>
                </c:pt>
                <c:pt idx="3134">
                  <c:v>1318</c:v>
                </c:pt>
                <c:pt idx="3135">
                  <c:v>1318</c:v>
                </c:pt>
                <c:pt idx="3136">
                  <c:v>1318</c:v>
                </c:pt>
                <c:pt idx="3137">
                  <c:v>1318</c:v>
                </c:pt>
                <c:pt idx="3138">
                  <c:v>1318</c:v>
                </c:pt>
                <c:pt idx="3139">
                  <c:v>1319</c:v>
                </c:pt>
                <c:pt idx="3140">
                  <c:v>1320</c:v>
                </c:pt>
                <c:pt idx="3141">
                  <c:v>1320</c:v>
                </c:pt>
                <c:pt idx="3142">
                  <c:v>1320</c:v>
                </c:pt>
                <c:pt idx="3143">
                  <c:v>1321</c:v>
                </c:pt>
                <c:pt idx="3144">
                  <c:v>1322</c:v>
                </c:pt>
                <c:pt idx="3145">
                  <c:v>1323</c:v>
                </c:pt>
                <c:pt idx="3146">
                  <c:v>1324</c:v>
                </c:pt>
                <c:pt idx="3147">
                  <c:v>1324</c:v>
                </c:pt>
                <c:pt idx="3148">
                  <c:v>1324</c:v>
                </c:pt>
                <c:pt idx="3149">
                  <c:v>1324</c:v>
                </c:pt>
                <c:pt idx="3150">
                  <c:v>1325</c:v>
                </c:pt>
                <c:pt idx="3151">
                  <c:v>1326</c:v>
                </c:pt>
                <c:pt idx="3152">
                  <c:v>1327</c:v>
                </c:pt>
                <c:pt idx="3153">
                  <c:v>1328</c:v>
                </c:pt>
                <c:pt idx="3154">
                  <c:v>1328</c:v>
                </c:pt>
                <c:pt idx="3155">
                  <c:v>1328</c:v>
                </c:pt>
                <c:pt idx="3156">
                  <c:v>1329</c:v>
                </c:pt>
                <c:pt idx="3157">
                  <c:v>1330</c:v>
                </c:pt>
                <c:pt idx="3158">
                  <c:v>1330</c:v>
                </c:pt>
                <c:pt idx="3159">
                  <c:v>1330</c:v>
                </c:pt>
                <c:pt idx="3160">
                  <c:v>1330</c:v>
                </c:pt>
                <c:pt idx="3161">
                  <c:v>1330</c:v>
                </c:pt>
                <c:pt idx="3162">
                  <c:v>1330</c:v>
                </c:pt>
                <c:pt idx="3163">
                  <c:v>1330</c:v>
                </c:pt>
                <c:pt idx="3164">
                  <c:v>1330</c:v>
                </c:pt>
                <c:pt idx="3165">
                  <c:v>1330</c:v>
                </c:pt>
                <c:pt idx="3166">
                  <c:v>1331</c:v>
                </c:pt>
                <c:pt idx="3167">
                  <c:v>1331</c:v>
                </c:pt>
                <c:pt idx="3168">
                  <c:v>1331</c:v>
                </c:pt>
                <c:pt idx="3169">
                  <c:v>1331</c:v>
                </c:pt>
                <c:pt idx="3170">
                  <c:v>1332</c:v>
                </c:pt>
                <c:pt idx="3171">
                  <c:v>1332</c:v>
                </c:pt>
                <c:pt idx="3172">
                  <c:v>1332</c:v>
                </c:pt>
                <c:pt idx="3173">
                  <c:v>1332</c:v>
                </c:pt>
                <c:pt idx="3174">
                  <c:v>1332</c:v>
                </c:pt>
                <c:pt idx="3175">
                  <c:v>1332</c:v>
                </c:pt>
                <c:pt idx="3176">
                  <c:v>1332</c:v>
                </c:pt>
                <c:pt idx="3177">
                  <c:v>1332</c:v>
                </c:pt>
                <c:pt idx="3178">
                  <c:v>1332</c:v>
                </c:pt>
                <c:pt idx="3179">
                  <c:v>1332</c:v>
                </c:pt>
                <c:pt idx="3180">
                  <c:v>1333</c:v>
                </c:pt>
                <c:pt idx="3181">
                  <c:v>1333</c:v>
                </c:pt>
                <c:pt idx="3182">
                  <c:v>1333</c:v>
                </c:pt>
                <c:pt idx="3183">
                  <c:v>1333</c:v>
                </c:pt>
                <c:pt idx="3184">
                  <c:v>1333</c:v>
                </c:pt>
                <c:pt idx="3185">
                  <c:v>1333</c:v>
                </c:pt>
                <c:pt idx="3186">
                  <c:v>1333</c:v>
                </c:pt>
                <c:pt idx="3187">
                  <c:v>1334</c:v>
                </c:pt>
                <c:pt idx="3188">
                  <c:v>1335</c:v>
                </c:pt>
                <c:pt idx="3189">
                  <c:v>1335</c:v>
                </c:pt>
                <c:pt idx="3190">
                  <c:v>1336</c:v>
                </c:pt>
                <c:pt idx="3191">
                  <c:v>1336</c:v>
                </c:pt>
                <c:pt idx="3192">
                  <c:v>1337</c:v>
                </c:pt>
                <c:pt idx="3193">
                  <c:v>1337</c:v>
                </c:pt>
                <c:pt idx="3194">
                  <c:v>1337</c:v>
                </c:pt>
                <c:pt idx="3195">
                  <c:v>1338</c:v>
                </c:pt>
                <c:pt idx="3196">
                  <c:v>1338</c:v>
                </c:pt>
                <c:pt idx="3197">
                  <c:v>1339</c:v>
                </c:pt>
                <c:pt idx="3198">
                  <c:v>1339</c:v>
                </c:pt>
                <c:pt idx="3199">
                  <c:v>1340</c:v>
                </c:pt>
                <c:pt idx="3200">
                  <c:v>1340</c:v>
                </c:pt>
                <c:pt idx="3201">
                  <c:v>1340</c:v>
                </c:pt>
                <c:pt idx="3202">
                  <c:v>1340</c:v>
                </c:pt>
                <c:pt idx="3203">
                  <c:v>1340</c:v>
                </c:pt>
                <c:pt idx="3204">
                  <c:v>1340</c:v>
                </c:pt>
                <c:pt idx="3205">
                  <c:v>1341</c:v>
                </c:pt>
                <c:pt idx="3206">
                  <c:v>1342</c:v>
                </c:pt>
                <c:pt idx="3207">
                  <c:v>1343</c:v>
                </c:pt>
                <c:pt idx="3208">
                  <c:v>1344</c:v>
                </c:pt>
                <c:pt idx="3209">
                  <c:v>1345</c:v>
                </c:pt>
                <c:pt idx="3210">
                  <c:v>1346</c:v>
                </c:pt>
                <c:pt idx="3211">
                  <c:v>1347</c:v>
                </c:pt>
                <c:pt idx="3212">
                  <c:v>1348</c:v>
                </c:pt>
                <c:pt idx="3213">
                  <c:v>1349</c:v>
                </c:pt>
                <c:pt idx="3214">
                  <c:v>1350</c:v>
                </c:pt>
                <c:pt idx="3215">
                  <c:v>1350</c:v>
                </c:pt>
                <c:pt idx="3216">
                  <c:v>1351</c:v>
                </c:pt>
                <c:pt idx="3217">
                  <c:v>1351</c:v>
                </c:pt>
                <c:pt idx="3218">
                  <c:v>1351</c:v>
                </c:pt>
                <c:pt idx="3219">
                  <c:v>1351</c:v>
                </c:pt>
                <c:pt idx="3220">
                  <c:v>1352</c:v>
                </c:pt>
                <c:pt idx="3221">
                  <c:v>1353</c:v>
                </c:pt>
                <c:pt idx="3222">
                  <c:v>1353</c:v>
                </c:pt>
                <c:pt idx="3223">
                  <c:v>1353</c:v>
                </c:pt>
                <c:pt idx="3224">
                  <c:v>1353</c:v>
                </c:pt>
                <c:pt idx="3225">
                  <c:v>1353</c:v>
                </c:pt>
                <c:pt idx="3226">
                  <c:v>1353</c:v>
                </c:pt>
                <c:pt idx="3227">
                  <c:v>1353</c:v>
                </c:pt>
                <c:pt idx="3228">
                  <c:v>1353</c:v>
                </c:pt>
                <c:pt idx="3229">
                  <c:v>1353</c:v>
                </c:pt>
                <c:pt idx="3230">
                  <c:v>1353</c:v>
                </c:pt>
                <c:pt idx="3231">
                  <c:v>1353</c:v>
                </c:pt>
                <c:pt idx="3232">
                  <c:v>1353</c:v>
                </c:pt>
                <c:pt idx="3233">
                  <c:v>1353</c:v>
                </c:pt>
                <c:pt idx="3234">
                  <c:v>1353</c:v>
                </c:pt>
                <c:pt idx="3235">
                  <c:v>1354</c:v>
                </c:pt>
                <c:pt idx="3236">
                  <c:v>1354</c:v>
                </c:pt>
                <c:pt idx="3237">
                  <c:v>1355</c:v>
                </c:pt>
                <c:pt idx="3238">
                  <c:v>1356</c:v>
                </c:pt>
                <c:pt idx="3239">
                  <c:v>1357</c:v>
                </c:pt>
                <c:pt idx="3240">
                  <c:v>1357</c:v>
                </c:pt>
                <c:pt idx="3241">
                  <c:v>1358</c:v>
                </c:pt>
                <c:pt idx="3242">
                  <c:v>1358</c:v>
                </c:pt>
                <c:pt idx="3243">
                  <c:v>1358</c:v>
                </c:pt>
                <c:pt idx="3244">
                  <c:v>1359</c:v>
                </c:pt>
                <c:pt idx="3245">
                  <c:v>1360</c:v>
                </c:pt>
                <c:pt idx="3246">
                  <c:v>1360</c:v>
                </c:pt>
                <c:pt idx="3247">
                  <c:v>1360</c:v>
                </c:pt>
                <c:pt idx="3248">
                  <c:v>1361</c:v>
                </c:pt>
                <c:pt idx="3249">
                  <c:v>1362</c:v>
                </c:pt>
                <c:pt idx="3250">
                  <c:v>1363</c:v>
                </c:pt>
                <c:pt idx="3251">
                  <c:v>1363</c:v>
                </c:pt>
                <c:pt idx="3252">
                  <c:v>1363</c:v>
                </c:pt>
                <c:pt idx="3253">
                  <c:v>1363</c:v>
                </c:pt>
                <c:pt idx="3254">
                  <c:v>1363</c:v>
                </c:pt>
                <c:pt idx="3255">
                  <c:v>1363</c:v>
                </c:pt>
                <c:pt idx="3256">
                  <c:v>1363</c:v>
                </c:pt>
                <c:pt idx="3257">
                  <c:v>1364</c:v>
                </c:pt>
                <c:pt idx="3258">
                  <c:v>1365</c:v>
                </c:pt>
                <c:pt idx="3259">
                  <c:v>1365</c:v>
                </c:pt>
                <c:pt idx="3260">
                  <c:v>1365</c:v>
                </c:pt>
                <c:pt idx="3261">
                  <c:v>1365</c:v>
                </c:pt>
                <c:pt idx="3262">
                  <c:v>1365</c:v>
                </c:pt>
                <c:pt idx="3263">
                  <c:v>1365</c:v>
                </c:pt>
                <c:pt idx="3264">
                  <c:v>1365</c:v>
                </c:pt>
                <c:pt idx="3265">
                  <c:v>1366</c:v>
                </c:pt>
                <c:pt idx="3266">
                  <c:v>1366</c:v>
                </c:pt>
                <c:pt idx="3267">
                  <c:v>1366</c:v>
                </c:pt>
                <c:pt idx="3268">
                  <c:v>1366</c:v>
                </c:pt>
                <c:pt idx="3269">
                  <c:v>1367</c:v>
                </c:pt>
                <c:pt idx="3270">
                  <c:v>1367</c:v>
                </c:pt>
                <c:pt idx="3271">
                  <c:v>1367</c:v>
                </c:pt>
                <c:pt idx="3272">
                  <c:v>1367</c:v>
                </c:pt>
                <c:pt idx="3273">
                  <c:v>1367</c:v>
                </c:pt>
                <c:pt idx="3274">
                  <c:v>1367</c:v>
                </c:pt>
                <c:pt idx="3275">
                  <c:v>1367</c:v>
                </c:pt>
                <c:pt idx="3276">
                  <c:v>1367</c:v>
                </c:pt>
                <c:pt idx="3277">
                  <c:v>1367</c:v>
                </c:pt>
                <c:pt idx="3278">
                  <c:v>1367</c:v>
                </c:pt>
                <c:pt idx="3279">
                  <c:v>1367</c:v>
                </c:pt>
                <c:pt idx="3280">
                  <c:v>1367</c:v>
                </c:pt>
                <c:pt idx="3281">
                  <c:v>1367</c:v>
                </c:pt>
                <c:pt idx="3282">
                  <c:v>1368</c:v>
                </c:pt>
                <c:pt idx="3283">
                  <c:v>1368</c:v>
                </c:pt>
                <c:pt idx="3284">
                  <c:v>1369</c:v>
                </c:pt>
                <c:pt idx="3285">
                  <c:v>1369</c:v>
                </c:pt>
                <c:pt idx="3286">
                  <c:v>1370</c:v>
                </c:pt>
                <c:pt idx="3287">
                  <c:v>1370</c:v>
                </c:pt>
                <c:pt idx="3288">
                  <c:v>1370</c:v>
                </c:pt>
                <c:pt idx="3289">
                  <c:v>1370</c:v>
                </c:pt>
                <c:pt idx="3290">
                  <c:v>1370</c:v>
                </c:pt>
                <c:pt idx="3291">
                  <c:v>1370</c:v>
                </c:pt>
                <c:pt idx="3292">
                  <c:v>1370</c:v>
                </c:pt>
                <c:pt idx="3293">
                  <c:v>1371</c:v>
                </c:pt>
                <c:pt idx="3294">
                  <c:v>1372</c:v>
                </c:pt>
                <c:pt idx="3295">
                  <c:v>1373</c:v>
                </c:pt>
                <c:pt idx="3296">
                  <c:v>1374</c:v>
                </c:pt>
                <c:pt idx="3297">
                  <c:v>1374</c:v>
                </c:pt>
                <c:pt idx="3298">
                  <c:v>1374</c:v>
                </c:pt>
                <c:pt idx="3299">
                  <c:v>1375</c:v>
                </c:pt>
                <c:pt idx="3300">
                  <c:v>1375</c:v>
                </c:pt>
                <c:pt idx="3301">
                  <c:v>1376</c:v>
                </c:pt>
                <c:pt idx="3302">
                  <c:v>1377</c:v>
                </c:pt>
                <c:pt idx="3303">
                  <c:v>1378</c:v>
                </c:pt>
                <c:pt idx="3304">
                  <c:v>1379</c:v>
                </c:pt>
                <c:pt idx="3305">
                  <c:v>1380</c:v>
                </c:pt>
                <c:pt idx="3306">
                  <c:v>1381</c:v>
                </c:pt>
                <c:pt idx="3307">
                  <c:v>1381</c:v>
                </c:pt>
                <c:pt idx="3308">
                  <c:v>1381</c:v>
                </c:pt>
                <c:pt idx="3309">
                  <c:v>1382</c:v>
                </c:pt>
                <c:pt idx="3310">
                  <c:v>1382</c:v>
                </c:pt>
                <c:pt idx="3311">
                  <c:v>1382</c:v>
                </c:pt>
                <c:pt idx="3312">
                  <c:v>1382</c:v>
                </c:pt>
                <c:pt idx="3313">
                  <c:v>1382</c:v>
                </c:pt>
                <c:pt idx="3314">
                  <c:v>1382</c:v>
                </c:pt>
                <c:pt idx="3315">
                  <c:v>1382</c:v>
                </c:pt>
                <c:pt idx="3316">
                  <c:v>1382</c:v>
                </c:pt>
                <c:pt idx="3317">
                  <c:v>1382</c:v>
                </c:pt>
                <c:pt idx="3318">
                  <c:v>1383</c:v>
                </c:pt>
                <c:pt idx="3319">
                  <c:v>1384</c:v>
                </c:pt>
                <c:pt idx="3320">
                  <c:v>1385</c:v>
                </c:pt>
                <c:pt idx="3321">
                  <c:v>1386</c:v>
                </c:pt>
                <c:pt idx="3322">
                  <c:v>1386</c:v>
                </c:pt>
                <c:pt idx="3323">
                  <c:v>1386</c:v>
                </c:pt>
                <c:pt idx="3324">
                  <c:v>1387</c:v>
                </c:pt>
                <c:pt idx="3325">
                  <c:v>1388</c:v>
                </c:pt>
                <c:pt idx="3326">
                  <c:v>1388</c:v>
                </c:pt>
                <c:pt idx="3327">
                  <c:v>1388</c:v>
                </c:pt>
                <c:pt idx="3328">
                  <c:v>1388</c:v>
                </c:pt>
                <c:pt idx="3329">
                  <c:v>1388</c:v>
                </c:pt>
                <c:pt idx="3330">
                  <c:v>1388</c:v>
                </c:pt>
                <c:pt idx="3331">
                  <c:v>1388</c:v>
                </c:pt>
                <c:pt idx="3332">
                  <c:v>1388</c:v>
                </c:pt>
                <c:pt idx="3333">
                  <c:v>1388</c:v>
                </c:pt>
                <c:pt idx="3334">
                  <c:v>1388</c:v>
                </c:pt>
                <c:pt idx="3335">
                  <c:v>1388</c:v>
                </c:pt>
                <c:pt idx="3336">
                  <c:v>1388</c:v>
                </c:pt>
                <c:pt idx="3337">
                  <c:v>1388</c:v>
                </c:pt>
                <c:pt idx="3338">
                  <c:v>1388</c:v>
                </c:pt>
                <c:pt idx="3339">
                  <c:v>1388</c:v>
                </c:pt>
                <c:pt idx="3340">
                  <c:v>1388</c:v>
                </c:pt>
                <c:pt idx="3341">
                  <c:v>1388</c:v>
                </c:pt>
                <c:pt idx="3342">
                  <c:v>1388</c:v>
                </c:pt>
                <c:pt idx="3343">
                  <c:v>1388</c:v>
                </c:pt>
                <c:pt idx="3344">
                  <c:v>1388</c:v>
                </c:pt>
                <c:pt idx="3345">
                  <c:v>1388</c:v>
                </c:pt>
                <c:pt idx="3346">
                  <c:v>1388</c:v>
                </c:pt>
                <c:pt idx="3347">
                  <c:v>1388</c:v>
                </c:pt>
                <c:pt idx="3348">
                  <c:v>1388</c:v>
                </c:pt>
                <c:pt idx="3349">
                  <c:v>1389</c:v>
                </c:pt>
                <c:pt idx="3350">
                  <c:v>1390</c:v>
                </c:pt>
                <c:pt idx="3351">
                  <c:v>1390</c:v>
                </c:pt>
                <c:pt idx="3352">
                  <c:v>1391</c:v>
                </c:pt>
                <c:pt idx="3353">
                  <c:v>1392</c:v>
                </c:pt>
                <c:pt idx="3354">
                  <c:v>1392</c:v>
                </c:pt>
                <c:pt idx="3355">
                  <c:v>1392</c:v>
                </c:pt>
                <c:pt idx="3356">
                  <c:v>1392</c:v>
                </c:pt>
                <c:pt idx="3357">
                  <c:v>1392</c:v>
                </c:pt>
                <c:pt idx="3358">
                  <c:v>1392</c:v>
                </c:pt>
                <c:pt idx="3359">
                  <c:v>1392</c:v>
                </c:pt>
                <c:pt idx="3360">
                  <c:v>1393</c:v>
                </c:pt>
                <c:pt idx="3361">
                  <c:v>1393</c:v>
                </c:pt>
                <c:pt idx="3362">
                  <c:v>1393</c:v>
                </c:pt>
                <c:pt idx="3363">
                  <c:v>1393</c:v>
                </c:pt>
                <c:pt idx="3364">
                  <c:v>1393</c:v>
                </c:pt>
                <c:pt idx="3365">
                  <c:v>1393</c:v>
                </c:pt>
                <c:pt idx="3366">
                  <c:v>1393</c:v>
                </c:pt>
                <c:pt idx="3367">
                  <c:v>1393</c:v>
                </c:pt>
                <c:pt idx="3368">
                  <c:v>1393</c:v>
                </c:pt>
                <c:pt idx="3369">
                  <c:v>1393</c:v>
                </c:pt>
                <c:pt idx="3370">
                  <c:v>1393</c:v>
                </c:pt>
                <c:pt idx="3371">
                  <c:v>1393</c:v>
                </c:pt>
                <c:pt idx="3372">
                  <c:v>1393</c:v>
                </c:pt>
                <c:pt idx="3373">
                  <c:v>1393</c:v>
                </c:pt>
                <c:pt idx="3374">
                  <c:v>1394</c:v>
                </c:pt>
                <c:pt idx="3375">
                  <c:v>1395</c:v>
                </c:pt>
                <c:pt idx="3376">
                  <c:v>1395</c:v>
                </c:pt>
                <c:pt idx="3377">
                  <c:v>1395</c:v>
                </c:pt>
                <c:pt idx="3378">
                  <c:v>1395</c:v>
                </c:pt>
                <c:pt idx="3379">
                  <c:v>1396</c:v>
                </c:pt>
                <c:pt idx="3380">
                  <c:v>1396</c:v>
                </c:pt>
                <c:pt idx="3381">
                  <c:v>1397</c:v>
                </c:pt>
                <c:pt idx="3382">
                  <c:v>1398</c:v>
                </c:pt>
                <c:pt idx="3383">
                  <c:v>1398</c:v>
                </c:pt>
                <c:pt idx="3384">
                  <c:v>1398</c:v>
                </c:pt>
                <c:pt idx="3385">
                  <c:v>1398</c:v>
                </c:pt>
                <c:pt idx="3386">
                  <c:v>1398</c:v>
                </c:pt>
                <c:pt idx="3387">
                  <c:v>1398</c:v>
                </c:pt>
                <c:pt idx="3388">
                  <c:v>1398</c:v>
                </c:pt>
                <c:pt idx="3389">
                  <c:v>1398</c:v>
                </c:pt>
                <c:pt idx="3390">
                  <c:v>1398</c:v>
                </c:pt>
                <c:pt idx="3391">
                  <c:v>1398</c:v>
                </c:pt>
                <c:pt idx="3392">
                  <c:v>1398</c:v>
                </c:pt>
                <c:pt idx="3393">
                  <c:v>1399</c:v>
                </c:pt>
                <c:pt idx="3394">
                  <c:v>1400</c:v>
                </c:pt>
                <c:pt idx="3395">
                  <c:v>1400</c:v>
                </c:pt>
                <c:pt idx="3396">
                  <c:v>1401</c:v>
                </c:pt>
                <c:pt idx="3397">
                  <c:v>1401</c:v>
                </c:pt>
                <c:pt idx="3398">
                  <c:v>1402</c:v>
                </c:pt>
                <c:pt idx="3399">
                  <c:v>1402</c:v>
                </c:pt>
                <c:pt idx="3400">
                  <c:v>1402</c:v>
                </c:pt>
                <c:pt idx="3401">
                  <c:v>1403</c:v>
                </c:pt>
                <c:pt idx="3402">
                  <c:v>1404</c:v>
                </c:pt>
                <c:pt idx="3403">
                  <c:v>1405</c:v>
                </c:pt>
                <c:pt idx="3404">
                  <c:v>1405</c:v>
                </c:pt>
                <c:pt idx="3405">
                  <c:v>1405</c:v>
                </c:pt>
                <c:pt idx="3406">
                  <c:v>1405</c:v>
                </c:pt>
                <c:pt idx="3407">
                  <c:v>1405</c:v>
                </c:pt>
                <c:pt idx="3408">
                  <c:v>1405</c:v>
                </c:pt>
                <c:pt idx="3409">
                  <c:v>1405</c:v>
                </c:pt>
                <c:pt idx="3410">
                  <c:v>1405</c:v>
                </c:pt>
                <c:pt idx="3411">
                  <c:v>1405</c:v>
                </c:pt>
                <c:pt idx="3412">
                  <c:v>1405</c:v>
                </c:pt>
                <c:pt idx="3413">
                  <c:v>1405</c:v>
                </c:pt>
                <c:pt idx="3414">
                  <c:v>1405</c:v>
                </c:pt>
                <c:pt idx="3415">
                  <c:v>1405</c:v>
                </c:pt>
                <c:pt idx="3416">
                  <c:v>1405</c:v>
                </c:pt>
                <c:pt idx="3417">
                  <c:v>1405</c:v>
                </c:pt>
                <c:pt idx="3418">
                  <c:v>1405</c:v>
                </c:pt>
                <c:pt idx="3419">
                  <c:v>1405</c:v>
                </c:pt>
                <c:pt idx="3420">
                  <c:v>1405</c:v>
                </c:pt>
                <c:pt idx="3421">
                  <c:v>1405</c:v>
                </c:pt>
                <c:pt idx="3422">
                  <c:v>1405</c:v>
                </c:pt>
                <c:pt idx="3423">
                  <c:v>1405</c:v>
                </c:pt>
                <c:pt idx="3424">
                  <c:v>1405</c:v>
                </c:pt>
                <c:pt idx="3425">
                  <c:v>1406</c:v>
                </c:pt>
                <c:pt idx="3426">
                  <c:v>1407</c:v>
                </c:pt>
                <c:pt idx="3427">
                  <c:v>1408</c:v>
                </c:pt>
                <c:pt idx="3428">
                  <c:v>1409</c:v>
                </c:pt>
                <c:pt idx="3429">
                  <c:v>1409</c:v>
                </c:pt>
                <c:pt idx="3430">
                  <c:v>1409</c:v>
                </c:pt>
                <c:pt idx="3431">
                  <c:v>1410</c:v>
                </c:pt>
                <c:pt idx="3432">
                  <c:v>1410</c:v>
                </c:pt>
                <c:pt idx="3433">
                  <c:v>1411</c:v>
                </c:pt>
                <c:pt idx="3434">
                  <c:v>1412</c:v>
                </c:pt>
                <c:pt idx="3435">
                  <c:v>1413</c:v>
                </c:pt>
                <c:pt idx="3436">
                  <c:v>1413</c:v>
                </c:pt>
                <c:pt idx="3437">
                  <c:v>1414</c:v>
                </c:pt>
                <c:pt idx="3438">
                  <c:v>1415</c:v>
                </c:pt>
                <c:pt idx="3439">
                  <c:v>1415</c:v>
                </c:pt>
                <c:pt idx="3440">
                  <c:v>1415</c:v>
                </c:pt>
                <c:pt idx="3441">
                  <c:v>1415</c:v>
                </c:pt>
                <c:pt idx="3442">
                  <c:v>1415</c:v>
                </c:pt>
                <c:pt idx="3443">
                  <c:v>1415</c:v>
                </c:pt>
                <c:pt idx="3444">
                  <c:v>1415</c:v>
                </c:pt>
                <c:pt idx="3445">
                  <c:v>1415</c:v>
                </c:pt>
                <c:pt idx="3446">
                  <c:v>1415</c:v>
                </c:pt>
                <c:pt idx="3447">
                  <c:v>1415</c:v>
                </c:pt>
                <c:pt idx="3448">
                  <c:v>1415</c:v>
                </c:pt>
                <c:pt idx="3449">
                  <c:v>1415</c:v>
                </c:pt>
                <c:pt idx="3450">
                  <c:v>1415</c:v>
                </c:pt>
                <c:pt idx="3451">
                  <c:v>1415</c:v>
                </c:pt>
                <c:pt idx="3452">
                  <c:v>1415</c:v>
                </c:pt>
                <c:pt idx="3453">
                  <c:v>1415</c:v>
                </c:pt>
                <c:pt idx="3454">
                  <c:v>1415</c:v>
                </c:pt>
                <c:pt idx="3455">
                  <c:v>1415</c:v>
                </c:pt>
                <c:pt idx="3456">
                  <c:v>1416</c:v>
                </c:pt>
                <c:pt idx="3457">
                  <c:v>1417</c:v>
                </c:pt>
                <c:pt idx="3458">
                  <c:v>1418</c:v>
                </c:pt>
                <c:pt idx="3459">
                  <c:v>1419</c:v>
                </c:pt>
                <c:pt idx="3460">
                  <c:v>1420</c:v>
                </c:pt>
                <c:pt idx="3461">
                  <c:v>1421</c:v>
                </c:pt>
                <c:pt idx="3462">
                  <c:v>1422</c:v>
                </c:pt>
                <c:pt idx="3463">
                  <c:v>1422</c:v>
                </c:pt>
                <c:pt idx="3464">
                  <c:v>1423</c:v>
                </c:pt>
                <c:pt idx="3465">
                  <c:v>1423</c:v>
                </c:pt>
                <c:pt idx="3466">
                  <c:v>1423</c:v>
                </c:pt>
                <c:pt idx="3467">
                  <c:v>1423</c:v>
                </c:pt>
                <c:pt idx="3468">
                  <c:v>1423</c:v>
                </c:pt>
                <c:pt idx="3469">
                  <c:v>1423</c:v>
                </c:pt>
                <c:pt idx="3470">
                  <c:v>1424</c:v>
                </c:pt>
                <c:pt idx="3471">
                  <c:v>1425</c:v>
                </c:pt>
                <c:pt idx="3472">
                  <c:v>1426</c:v>
                </c:pt>
                <c:pt idx="3473">
                  <c:v>1426</c:v>
                </c:pt>
                <c:pt idx="3474">
                  <c:v>1427</c:v>
                </c:pt>
                <c:pt idx="3475">
                  <c:v>1427</c:v>
                </c:pt>
                <c:pt idx="3476">
                  <c:v>1428</c:v>
                </c:pt>
                <c:pt idx="3477">
                  <c:v>1429</c:v>
                </c:pt>
                <c:pt idx="3478">
                  <c:v>1430</c:v>
                </c:pt>
                <c:pt idx="3479">
                  <c:v>1430</c:v>
                </c:pt>
                <c:pt idx="3480">
                  <c:v>1431</c:v>
                </c:pt>
                <c:pt idx="3481">
                  <c:v>1432</c:v>
                </c:pt>
                <c:pt idx="3482">
                  <c:v>1433</c:v>
                </c:pt>
                <c:pt idx="3483">
                  <c:v>1434</c:v>
                </c:pt>
                <c:pt idx="3484">
                  <c:v>1434</c:v>
                </c:pt>
                <c:pt idx="3485">
                  <c:v>1435</c:v>
                </c:pt>
                <c:pt idx="3486">
                  <c:v>1435</c:v>
                </c:pt>
                <c:pt idx="3487">
                  <c:v>1435</c:v>
                </c:pt>
                <c:pt idx="3488">
                  <c:v>1435</c:v>
                </c:pt>
                <c:pt idx="3489">
                  <c:v>1435</c:v>
                </c:pt>
                <c:pt idx="3490">
                  <c:v>1436</c:v>
                </c:pt>
                <c:pt idx="3491">
                  <c:v>1436</c:v>
                </c:pt>
                <c:pt idx="3492">
                  <c:v>1436</c:v>
                </c:pt>
                <c:pt idx="3493">
                  <c:v>1436</c:v>
                </c:pt>
                <c:pt idx="3494">
                  <c:v>1436</c:v>
                </c:pt>
                <c:pt idx="3495">
                  <c:v>1436</c:v>
                </c:pt>
                <c:pt idx="3496">
                  <c:v>1436</c:v>
                </c:pt>
                <c:pt idx="3497">
                  <c:v>1436</c:v>
                </c:pt>
                <c:pt idx="3498">
                  <c:v>1436</c:v>
                </c:pt>
                <c:pt idx="3499">
                  <c:v>1436</c:v>
                </c:pt>
                <c:pt idx="3500">
                  <c:v>1436</c:v>
                </c:pt>
                <c:pt idx="3501">
                  <c:v>1436</c:v>
                </c:pt>
                <c:pt idx="3502">
                  <c:v>1436</c:v>
                </c:pt>
                <c:pt idx="3503">
                  <c:v>1436</c:v>
                </c:pt>
                <c:pt idx="3504">
                  <c:v>1436</c:v>
                </c:pt>
                <c:pt idx="3505">
                  <c:v>1437</c:v>
                </c:pt>
                <c:pt idx="3506">
                  <c:v>1437</c:v>
                </c:pt>
                <c:pt idx="3507">
                  <c:v>1438</c:v>
                </c:pt>
                <c:pt idx="3508">
                  <c:v>1438</c:v>
                </c:pt>
                <c:pt idx="3509">
                  <c:v>1438</c:v>
                </c:pt>
                <c:pt idx="3510">
                  <c:v>1439</c:v>
                </c:pt>
                <c:pt idx="3511">
                  <c:v>1439</c:v>
                </c:pt>
                <c:pt idx="3512">
                  <c:v>1439</c:v>
                </c:pt>
                <c:pt idx="3513">
                  <c:v>1440</c:v>
                </c:pt>
                <c:pt idx="3514">
                  <c:v>1441</c:v>
                </c:pt>
                <c:pt idx="3515">
                  <c:v>1442</c:v>
                </c:pt>
                <c:pt idx="3516">
                  <c:v>1443</c:v>
                </c:pt>
                <c:pt idx="3517">
                  <c:v>1444</c:v>
                </c:pt>
                <c:pt idx="3518">
                  <c:v>1445</c:v>
                </c:pt>
                <c:pt idx="3519">
                  <c:v>1446</c:v>
                </c:pt>
                <c:pt idx="3520">
                  <c:v>1446</c:v>
                </c:pt>
                <c:pt idx="3521">
                  <c:v>1446</c:v>
                </c:pt>
                <c:pt idx="3522">
                  <c:v>1446</c:v>
                </c:pt>
                <c:pt idx="3523">
                  <c:v>1446</c:v>
                </c:pt>
                <c:pt idx="3524">
                  <c:v>1447</c:v>
                </c:pt>
                <c:pt idx="3525">
                  <c:v>1447</c:v>
                </c:pt>
                <c:pt idx="3526">
                  <c:v>1447</c:v>
                </c:pt>
                <c:pt idx="3527">
                  <c:v>1447</c:v>
                </c:pt>
                <c:pt idx="3528">
                  <c:v>1447</c:v>
                </c:pt>
                <c:pt idx="3529">
                  <c:v>1447</c:v>
                </c:pt>
                <c:pt idx="3530">
                  <c:v>1447</c:v>
                </c:pt>
                <c:pt idx="3531">
                  <c:v>1447</c:v>
                </c:pt>
                <c:pt idx="3532">
                  <c:v>1447</c:v>
                </c:pt>
                <c:pt idx="3533">
                  <c:v>1448</c:v>
                </c:pt>
                <c:pt idx="3534">
                  <c:v>1449</c:v>
                </c:pt>
                <c:pt idx="3535">
                  <c:v>1450</c:v>
                </c:pt>
                <c:pt idx="3536">
                  <c:v>1450</c:v>
                </c:pt>
                <c:pt idx="3537">
                  <c:v>1451</c:v>
                </c:pt>
                <c:pt idx="3538">
                  <c:v>1452</c:v>
                </c:pt>
                <c:pt idx="3539">
                  <c:v>1452</c:v>
                </c:pt>
                <c:pt idx="3540">
                  <c:v>1452</c:v>
                </c:pt>
                <c:pt idx="3541">
                  <c:v>1453</c:v>
                </c:pt>
                <c:pt idx="3542">
                  <c:v>1453</c:v>
                </c:pt>
                <c:pt idx="3543">
                  <c:v>1453</c:v>
                </c:pt>
                <c:pt idx="3544">
                  <c:v>1453</c:v>
                </c:pt>
                <c:pt idx="3545">
                  <c:v>1453</c:v>
                </c:pt>
                <c:pt idx="3546">
                  <c:v>1453</c:v>
                </c:pt>
                <c:pt idx="3547">
                  <c:v>1453</c:v>
                </c:pt>
                <c:pt idx="3548">
                  <c:v>1453</c:v>
                </c:pt>
                <c:pt idx="3549">
                  <c:v>1454</c:v>
                </c:pt>
                <c:pt idx="3550">
                  <c:v>1454</c:v>
                </c:pt>
                <c:pt idx="3551">
                  <c:v>1454</c:v>
                </c:pt>
                <c:pt idx="3552">
                  <c:v>1455</c:v>
                </c:pt>
                <c:pt idx="3553">
                  <c:v>1456</c:v>
                </c:pt>
                <c:pt idx="3554">
                  <c:v>1456</c:v>
                </c:pt>
                <c:pt idx="3555">
                  <c:v>1456</c:v>
                </c:pt>
                <c:pt idx="3556">
                  <c:v>1456</c:v>
                </c:pt>
                <c:pt idx="3557">
                  <c:v>1456</c:v>
                </c:pt>
                <c:pt idx="3558">
                  <c:v>1456</c:v>
                </c:pt>
                <c:pt idx="3559">
                  <c:v>1456</c:v>
                </c:pt>
                <c:pt idx="3560">
                  <c:v>1456</c:v>
                </c:pt>
                <c:pt idx="3561">
                  <c:v>1456</c:v>
                </c:pt>
                <c:pt idx="3562">
                  <c:v>1457</c:v>
                </c:pt>
                <c:pt idx="3563">
                  <c:v>1457</c:v>
                </c:pt>
                <c:pt idx="3564">
                  <c:v>1458</c:v>
                </c:pt>
                <c:pt idx="3565">
                  <c:v>1459</c:v>
                </c:pt>
                <c:pt idx="3566">
                  <c:v>1459</c:v>
                </c:pt>
                <c:pt idx="3567">
                  <c:v>1459</c:v>
                </c:pt>
                <c:pt idx="3568">
                  <c:v>1459</c:v>
                </c:pt>
                <c:pt idx="3569">
                  <c:v>1459</c:v>
                </c:pt>
                <c:pt idx="3570">
                  <c:v>1459</c:v>
                </c:pt>
                <c:pt idx="3571">
                  <c:v>1460</c:v>
                </c:pt>
                <c:pt idx="3572">
                  <c:v>1461</c:v>
                </c:pt>
                <c:pt idx="3573">
                  <c:v>1461</c:v>
                </c:pt>
                <c:pt idx="3574">
                  <c:v>1462</c:v>
                </c:pt>
                <c:pt idx="3575">
                  <c:v>1463</c:v>
                </c:pt>
                <c:pt idx="3576">
                  <c:v>1464</c:v>
                </c:pt>
                <c:pt idx="3577">
                  <c:v>1464</c:v>
                </c:pt>
                <c:pt idx="3578">
                  <c:v>1465</c:v>
                </c:pt>
                <c:pt idx="3579">
                  <c:v>1465</c:v>
                </c:pt>
                <c:pt idx="3580">
                  <c:v>1465</c:v>
                </c:pt>
                <c:pt idx="3581">
                  <c:v>1465</c:v>
                </c:pt>
                <c:pt idx="3582">
                  <c:v>1466</c:v>
                </c:pt>
                <c:pt idx="3583">
                  <c:v>1467</c:v>
                </c:pt>
                <c:pt idx="3584">
                  <c:v>1467</c:v>
                </c:pt>
                <c:pt idx="3585">
                  <c:v>1468</c:v>
                </c:pt>
                <c:pt idx="3586">
                  <c:v>1469</c:v>
                </c:pt>
                <c:pt idx="3587">
                  <c:v>1470</c:v>
                </c:pt>
                <c:pt idx="3588">
                  <c:v>1470</c:v>
                </c:pt>
                <c:pt idx="3589">
                  <c:v>1470</c:v>
                </c:pt>
                <c:pt idx="3590">
                  <c:v>1471</c:v>
                </c:pt>
                <c:pt idx="3591">
                  <c:v>1472</c:v>
                </c:pt>
                <c:pt idx="3592">
                  <c:v>1472</c:v>
                </c:pt>
                <c:pt idx="3593">
                  <c:v>1473</c:v>
                </c:pt>
                <c:pt idx="3594">
                  <c:v>1474</c:v>
                </c:pt>
                <c:pt idx="3595">
                  <c:v>1474</c:v>
                </c:pt>
                <c:pt idx="3596">
                  <c:v>1475</c:v>
                </c:pt>
                <c:pt idx="3597">
                  <c:v>1475</c:v>
                </c:pt>
                <c:pt idx="3598">
                  <c:v>1476</c:v>
                </c:pt>
                <c:pt idx="3599">
                  <c:v>1476</c:v>
                </c:pt>
                <c:pt idx="3600">
                  <c:v>1477</c:v>
                </c:pt>
                <c:pt idx="3601">
                  <c:v>1477</c:v>
                </c:pt>
                <c:pt idx="3602">
                  <c:v>1478</c:v>
                </c:pt>
                <c:pt idx="3603">
                  <c:v>1479</c:v>
                </c:pt>
                <c:pt idx="3604">
                  <c:v>1480</c:v>
                </c:pt>
                <c:pt idx="3605">
                  <c:v>1481</c:v>
                </c:pt>
                <c:pt idx="3606">
                  <c:v>1482</c:v>
                </c:pt>
                <c:pt idx="3607">
                  <c:v>1483</c:v>
                </c:pt>
                <c:pt idx="3608">
                  <c:v>1483</c:v>
                </c:pt>
                <c:pt idx="3609">
                  <c:v>1483</c:v>
                </c:pt>
                <c:pt idx="3610">
                  <c:v>1483</c:v>
                </c:pt>
                <c:pt idx="3611">
                  <c:v>1483</c:v>
                </c:pt>
                <c:pt idx="3612">
                  <c:v>1483</c:v>
                </c:pt>
                <c:pt idx="3613">
                  <c:v>1483</c:v>
                </c:pt>
                <c:pt idx="3614">
                  <c:v>1483</c:v>
                </c:pt>
                <c:pt idx="3615">
                  <c:v>1483</c:v>
                </c:pt>
                <c:pt idx="3616">
                  <c:v>1483</c:v>
                </c:pt>
                <c:pt idx="3617">
                  <c:v>1483</c:v>
                </c:pt>
                <c:pt idx="3618">
                  <c:v>1483</c:v>
                </c:pt>
                <c:pt idx="3619">
                  <c:v>1483</c:v>
                </c:pt>
                <c:pt idx="3620">
                  <c:v>1484</c:v>
                </c:pt>
                <c:pt idx="3621">
                  <c:v>1484</c:v>
                </c:pt>
                <c:pt idx="3622">
                  <c:v>1484</c:v>
                </c:pt>
                <c:pt idx="3623">
                  <c:v>1484</c:v>
                </c:pt>
                <c:pt idx="3624">
                  <c:v>1484</c:v>
                </c:pt>
                <c:pt idx="3625">
                  <c:v>1484</c:v>
                </c:pt>
                <c:pt idx="3626">
                  <c:v>1484</c:v>
                </c:pt>
                <c:pt idx="3627">
                  <c:v>1484</c:v>
                </c:pt>
                <c:pt idx="3628">
                  <c:v>1484</c:v>
                </c:pt>
                <c:pt idx="3629">
                  <c:v>1485</c:v>
                </c:pt>
                <c:pt idx="3630">
                  <c:v>1486</c:v>
                </c:pt>
                <c:pt idx="3631">
                  <c:v>1486</c:v>
                </c:pt>
                <c:pt idx="3632">
                  <c:v>1486</c:v>
                </c:pt>
                <c:pt idx="3633">
                  <c:v>1486</c:v>
                </c:pt>
                <c:pt idx="3634">
                  <c:v>1486</c:v>
                </c:pt>
                <c:pt idx="3635">
                  <c:v>1486</c:v>
                </c:pt>
                <c:pt idx="3636">
                  <c:v>1486</c:v>
                </c:pt>
                <c:pt idx="3637">
                  <c:v>1487</c:v>
                </c:pt>
                <c:pt idx="3638">
                  <c:v>1488</c:v>
                </c:pt>
                <c:pt idx="3639">
                  <c:v>1488</c:v>
                </c:pt>
                <c:pt idx="3640">
                  <c:v>1488</c:v>
                </c:pt>
                <c:pt idx="3641">
                  <c:v>1488</c:v>
                </c:pt>
                <c:pt idx="3642">
                  <c:v>1489</c:v>
                </c:pt>
                <c:pt idx="3643">
                  <c:v>1490</c:v>
                </c:pt>
                <c:pt idx="3644">
                  <c:v>1491</c:v>
                </c:pt>
                <c:pt idx="3645">
                  <c:v>1492</c:v>
                </c:pt>
                <c:pt idx="3646">
                  <c:v>1492</c:v>
                </c:pt>
                <c:pt idx="3647">
                  <c:v>1493</c:v>
                </c:pt>
                <c:pt idx="3648">
                  <c:v>1493</c:v>
                </c:pt>
                <c:pt idx="3649">
                  <c:v>1493</c:v>
                </c:pt>
                <c:pt idx="3650">
                  <c:v>1494</c:v>
                </c:pt>
                <c:pt idx="3651">
                  <c:v>1495</c:v>
                </c:pt>
                <c:pt idx="3652">
                  <c:v>1496</c:v>
                </c:pt>
                <c:pt idx="3653">
                  <c:v>1497</c:v>
                </c:pt>
                <c:pt idx="3654">
                  <c:v>1497</c:v>
                </c:pt>
                <c:pt idx="3655">
                  <c:v>1497</c:v>
                </c:pt>
                <c:pt idx="3656">
                  <c:v>1497</c:v>
                </c:pt>
                <c:pt idx="3657">
                  <c:v>1498</c:v>
                </c:pt>
                <c:pt idx="3658">
                  <c:v>1499</c:v>
                </c:pt>
                <c:pt idx="3659">
                  <c:v>1499</c:v>
                </c:pt>
                <c:pt idx="3660">
                  <c:v>1500</c:v>
                </c:pt>
                <c:pt idx="3661">
                  <c:v>1500</c:v>
                </c:pt>
                <c:pt idx="3662">
                  <c:v>1500</c:v>
                </c:pt>
                <c:pt idx="3663">
                  <c:v>1500</c:v>
                </c:pt>
                <c:pt idx="3664">
                  <c:v>1501</c:v>
                </c:pt>
                <c:pt idx="3665">
                  <c:v>1501</c:v>
                </c:pt>
                <c:pt idx="3666">
                  <c:v>1501</c:v>
                </c:pt>
                <c:pt idx="3667">
                  <c:v>1501</c:v>
                </c:pt>
                <c:pt idx="3668">
                  <c:v>1502</c:v>
                </c:pt>
                <c:pt idx="3669">
                  <c:v>1503</c:v>
                </c:pt>
                <c:pt idx="3670">
                  <c:v>1503</c:v>
                </c:pt>
                <c:pt idx="3671">
                  <c:v>1503</c:v>
                </c:pt>
                <c:pt idx="3672">
                  <c:v>1503</c:v>
                </c:pt>
                <c:pt idx="3673">
                  <c:v>1504</c:v>
                </c:pt>
                <c:pt idx="3674">
                  <c:v>1504</c:v>
                </c:pt>
                <c:pt idx="3675">
                  <c:v>1505</c:v>
                </c:pt>
                <c:pt idx="3676">
                  <c:v>1505</c:v>
                </c:pt>
                <c:pt idx="3677">
                  <c:v>1505</c:v>
                </c:pt>
                <c:pt idx="3678">
                  <c:v>1505</c:v>
                </c:pt>
                <c:pt idx="3679">
                  <c:v>1506</c:v>
                </c:pt>
                <c:pt idx="3680">
                  <c:v>1506</c:v>
                </c:pt>
                <c:pt idx="3681">
                  <c:v>1507</c:v>
                </c:pt>
                <c:pt idx="3682">
                  <c:v>1507</c:v>
                </c:pt>
                <c:pt idx="3683">
                  <c:v>1507</c:v>
                </c:pt>
                <c:pt idx="3684">
                  <c:v>1507</c:v>
                </c:pt>
                <c:pt idx="3685">
                  <c:v>1507</c:v>
                </c:pt>
                <c:pt idx="3686">
                  <c:v>1507</c:v>
                </c:pt>
                <c:pt idx="3687">
                  <c:v>1507</c:v>
                </c:pt>
                <c:pt idx="3688">
                  <c:v>1507</c:v>
                </c:pt>
                <c:pt idx="3689">
                  <c:v>1507</c:v>
                </c:pt>
                <c:pt idx="3690">
                  <c:v>1507</c:v>
                </c:pt>
                <c:pt idx="3691">
                  <c:v>1507</c:v>
                </c:pt>
                <c:pt idx="3692">
                  <c:v>1507</c:v>
                </c:pt>
                <c:pt idx="3693">
                  <c:v>1508</c:v>
                </c:pt>
                <c:pt idx="3694">
                  <c:v>1508</c:v>
                </c:pt>
                <c:pt idx="3695">
                  <c:v>1508</c:v>
                </c:pt>
                <c:pt idx="3696">
                  <c:v>1508</c:v>
                </c:pt>
                <c:pt idx="3697">
                  <c:v>1508</c:v>
                </c:pt>
                <c:pt idx="3698">
                  <c:v>1509</c:v>
                </c:pt>
                <c:pt idx="3699">
                  <c:v>1510</c:v>
                </c:pt>
                <c:pt idx="3700">
                  <c:v>1511</c:v>
                </c:pt>
                <c:pt idx="3701">
                  <c:v>1511</c:v>
                </c:pt>
                <c:pt idx="3702">
                  <c:v>1511</c:v>
                </c:pt>
                <c:pt idx="3703">
                  <c:v>1512</c:v>
                </c:pt>
                <c:pt idx="3704">
                  <c:v>1512</c:v>
                </c:pt>
                <c:pt idx="3705">
                  <c:v>1512</c:v>
                </c:pt>
                <c:pt idx="3706">
                  <c:v>1512</c:v>
                </c:pt>
                <c:pt idx="3707">
                  <c:v>1512</c:v>
                </c:pt>
                <c:pt idx="3708">
                  <c:v>1512</c:v>
                </c:pt>
                <c:pt idx="3709">
                  <c:v>1513</c:v>
                </c:pt>
                <c:pt idx="3710">
                  <c:v>1514</c:v>
                </c:pt>
                <c:pt idx="3711">
                  <c:v>1514</c:v>
                </c:pt>
                <c:pt idx="3712">
                  <c:v>1514</c:v>
                </c:pt>
                <c:pt idx="3713">
                  <c:v>1514</c:v>
                </c:pt>
                <c:pt idx="3714">
                  <c:v>1514</c:v>
                </c:pt>
                <c:pt idx="3715">
                  <c:v>1514</c:v>
                </c:pt>
                <c:pt idx="3716">
                  <c:v>1514</c:v>
                </c:pt>
                <c:pt idx="3717">
                  <c:v>1515</c:v>
                </c:pt>
                <c:pt idx="3718">
                  <c:v>1516</c:v>
                </c:pt>
                <c:pt idx="3719">
                  <c:v>1516</c:v>
                </c:pt>
                <c:pt idx="3720">
                  <c:v>1516</c:v>
                </c:pt>
                <c:pt idx="3721">
                  <c:v>1517</c:v>
                </c:pt>
                <c:pt idx="3722">
                  <c:v>1517</c:v>
                </c:pt>
                <c:pt idx="3723">
                  <c:v>1517</c:v>
                </c:pt>
                <c:pt idx="3724">
                  <c:v>1517</c:v>
                </c:pt>
                <c:pt idx="3725">
                  <c:v>1517</c:v>
                </c:pt>
                <c:pt idx="3726">
                  <c:v>1517</c:v>
                </c:pt>
                <c:pt idx="3727">
                  <c:v>1518</c:v>
                </c:pt>
                <c:pt idx="3728">
                  <c:v>1518</c:v>
                </c:pt>
                <c:pt idx="3729">
                  <c:v>1519</c:v>
                </c:pt>
                <c:pt idx="3730">
                  <c:v>1520</c:v>
                </c:pt>
                <c:pt idx="3731">
                  <c:v>1521</c:v>
                </c:pt>
                <c:pt idx="3732">
                  <c:v>1522</c:v>
                </c:pt>
                <c:pt idx="3733">
                  <c:v>1522</c:v>
                </c:pt>
                <c:pt idx="3734">
                  <c:v>1522</c:v>
                </c:pt>
                <c:pt idx="3735">
                  <c:v>1522</c:v>
                </c:pt>
                <c:pt idx="3736">
                  <c:v>1522</c:v>
                </c:pt>
                <c:pt idx="3737">
                  <c:v>1522</c:v>
                </c:pt>
                <c:pt idx="3738">
                  <c:v>1523</c:v>
                </c:pt>
                <c:pt idx="3739">
                  <c:v>1524</c:v>
                </c:pt>
                <c:pt idx="3740">
                  <c:v>1524</c:v>
                </c:pt>
                <c:pt idx="3741">
                  <c:v>1524</c:v>
                </c:pt>
                <c:pt idx="3742">
                  <c:v>1524</c:v>
                </c:pt>
                <c:pt idx="3743">
                  <c:v>1525</c:v>
                </c:pt>
                <c:pt idx="3744">
                  <c:v>1526</c:v>
                </c:pt>
                <c:pt idx="3745">
                  <c:v>1526</c:v>
                </c:pt>
                <c:pt idx="3746">
                  <c:v>1526</c:v>
                </c:pt>
                <c:pt idx="3747">
                  <c:v>1526</c:v>
                </c:pt>
                <c:pt idx="3748">
                  <c:v>1526</c:v>
                </c:pt>
                <c:pt idx="3749">
                  <c:v>1526</c:v>
                </c:pt>
                <c:pt idx="3750">
                  <c:v>1526</c:v>
                </c:pt>
                <c:pt idx="3751">
                  <c:v>1526</c:v>
                </c:pt>
                <c:pt idx="3752">
                  <c:v>1526</c:v>
                </c:pt>
                <c:pt idx="3753">
                  <c:v>1526</c:v>
                </c:pt>
                <c:pt idx="3754">
                  <c:v>1526</c:v>
                </c:pt>
                <c:pt idx="3755">
                  <c:v>1526</c:v>
                </c:pt>
                <c:pt idx="3756">
                  <c:v>1526</c:v>
                </c:pt>
                <c:pt idx="3757">
                  <c:v>1526</c:v>
                </c:pt>
                <c:pt idx="3758">
                  <c:v>1526</c:v>
                </c:pt>
                <c:pt idx="3759">
                  <c:v>1526</c:v>
                </c:pt>
                <c:pt idx="3760">
                  <c:v>1526</c:v>
                </c:pt>
                <c:pt idx="3761">
                  <c:v>1526</c:v>
                </c:pt>
                <c:pt idx="3762">
                  <c:v>1527</c:v>
                </c:pt>
                <c:pt idx="3763">
                  <c:v>1528</c:v>
                </c:pt>
                <c:pt idx="3764">
                  <c:v>1528</c:v>
                </c:pt>
                <c:pt idx="3765">
                  <c:v>1528</c:v>
                </c:pt>
                <c:pt idx="3766">
                  <c:v>1528</c:v>
                </c:pt>
                <c:pt idx="3767">
                  <c:v>1528</c:v>
                </c:pt>
                <c:pt idx="3768">
                  <c:v>1528</c:v>
                </c:pt>
                <c:pt idx="3769">
                  <c:v>1528</c:v>
                </c:pt>
                <c:pt idx="3770">
                  <c:v>1529</c:v>
                </c:pt>
                <c:pt idx="3771">
                  <c:v>1529</c:v>
                </c:pt>
                <c:pt idx="3772">
                  <c:v>1529</c:v>
                </c:pt>
                <c:pt idx="3773">
                  <c:v>1529</c:v>
                </c:pt>
                <c:pt idx="3774">
                  <c:v>1529</c:v>
                </c:pt>
                <c:pt idx="3775">
                  <c:v>1529</c:v>
                </c:pt>
                <c:pt idx="3776">
                  <c:v>1529</c:v>
                </c:pt>
                <c:pt idx="3777">
                  <c:v>1529</c:v>
                </c:pt>
                <c:pt idx="3778">
                  <c:v>1529</c:v>
                </c:pt>
                <c:pt idx="3779">
                  <c:v>1529</c:v>
                </c:pt>
                <c:pt idx="3780">
                  <c:v>1529</c:v>
                </c:pt>
                <c:pt idx="3781">
                  <c:v>1529</c:v>
                </c:pt>
                <c:pt idx="3782">
                  <c:v>1529</c:v>
                </c:pt>
                <c:pt idx="3783">
                  <c:v>1529</c:v>
                </c:pt>
                <c:pt idx="3784">
                  <c:v>1529</c:v>
                </c:pt>
                <c:pt idx="3785">
                  <c:v>1529</c:v>
                </c:pt>
                <c:pt idx="3786">
                  <c:v>1529</c:v>
                </c:pt>
                <c:pt idx="3787">
                  <c:v>1529</c:v>
                </c:pt>
                <c:pt idx="3788">
                  <c:v>1529</c:v>
                </c:pt>
                <c:pt idx="3789">
                  <c:v>1529</c:v>
                </c:pt>
                <c:pt idx="3790">
                  <c:v>1529</c:v>
                </c:pt>
                <c:pt idx="3791">
                  <c:v>1529</c:v>
                </c:pt>
                <c:pt idx="3792">
                  <c:v>1529</c:v>
                </c:pt>
                <c:pt idx="3793">
                  <c:v>1529</c:v>
                </c:pt>
                <c:pt idx="3794">
                  <c:v>1529</c:v>
                </c:pt>
                <c:pt idx="3795">
                  <c:v>1529</c:v>
                </c:pt>
                <c:pt idx="3796">
                  <c:v>1529</c:v>
                </c:pt>
                <c:pt idx="3797">
                  <c:v>1529</c:v>
                </c:pt>
                <c:pt idx="3798">
                  <c:v>1529</c:v>
                </c:pt>
                <c:pt idx="3799">
                  <c:v>1529</c:v>
                </c:pt>
                <c:pt idx="3800">
                  <c:v>1529</c:v>
                </c:pt>
                <c:pt idx="3801">
                  <c:v>1530</c:v>
                </c:pt>
                <c:pt idx="3802">
                  <c:v>1530</c:v>
                </c:pt>
                <c:pt idx="3803">
                  <c:v>1530</c:v>
                </c:pt>
                <c:pt idx="3804">
                  <c:v>1530</c:v>
                </c:pt>
                <c:pt idx="3805">
                  <c:v>1531</c:v>
                </c:pt>
                <c:pt idx="3806">
                  <c:v>1532</c:v>
                </c:pt>
                <c:pt idx="3807">
                  <c:v>1532</c:v>
                </c:pt>
                <c:pt idx="3808">
                  <c:v>1533</c:v>
                </c:pt>
                <c:pt idx="3809">
                  <c:v>1534</c:v>
                </c:pt>
                <c:pt idx="3810">
                  <c:v>1535</c:v>
                </c:pt>
                <c:pt idx="3811">
                  <c:v>1536</c:v>
                </c:pt>
                <c:pt idx="3812">
                  <c:v>1537</c:v>
                </c:pt>
                <c:pt idx="3813">
                  <c:v>1537</c:v>
                </c:pt>
                <c:pt idx="3814">
                  <c:v>1538</c:v>
                </c:pt>
                <c:pt idx="3815">
                  <c:v>1539</c:v>
                </c:pt>
                <c:pt idx="3816">
                  <c:v>1539</c:v>
                </c:pt>
                <c:pt idx="3817">
                  <c:v>1539</c:v>
                </c:pt>
                <c:pt idx="3818">
                  <c:v>1540</c:v>
                </c:pt>
                <c:pt idx="3819">
                  <c:v>1540</c:v>
                </c:pt>
                <c:pt idx="3820">
                  <c:v>1541</c:v>
                </c:pt>
                <c:pt idx="3821">
                  <c:v>1541</c:v>
                </c:pt>
                <c:pt idx="3822">
                  <c:v>1541</c:v>
                </c:pt>
                <c:pt idx="3823">
                  <c:v>1541</c:v>
                </c:pt>
                <c:pt idx="3824">
                  <c:v>1541</c:v>
                </c:pt>
                <c:pt idx="3825">
                  <c:v>1541</c:v>
                </c:pt>
                <c:pt idx="3826">
                  <c:v>1541</c:v>
                </c:pt>
                <c:pt idx="3827">
                  <c:v>1541</c:v>
                </c:pt>
                <c:pt idx="3828">
                  <c:v>1541</c:v>
                </c:pt>
                <c:pt idx="3829">
                  <c:v>1541</c:v>
                </c:pt>
                <c:pt idx="3830">
                  <c:v>1541</c:v>
                </c:pt>
                <c:pt idx="3831">
                  <c:v>1541</c:v>
                </c:pt>
                <c:pt idx="3832">
                  <c:v>1541</c:v>
                </c:pt>
                <c:pt idx="3833">
                  <c:v>1541</c:v>
                </c:pt>
                <c:pt idx="3834">
                  <c:v>1541</c:v>
                </c:pt>
                <c:pt idx="3835">
                  <c:v>1541</c:v>
                </c:pt>
                <c:pt idx="3836">
                  <c:v>1541</c:v>
                </c:pt>
                <c:pt idx="3837">
                  <c:v>1541</c:v>
                </c:pt>
                <c:pt idx="3838">
                  <c:v>1541</c:v>
                </c:pt>
                <c:pt idx="3839">
                  <c:v>1541</c:v>
                </c:pt>
                <c:pt idx="3840">
                  <c:v>1541</c:v>
                </c:pt>
                <c:pt idx="3841">
                  <c:v>1541</c:v>
                </c:pt>
                <c:pt idx="3842">
                  <c:v>1541</c:v>
                </c:pt>
                <c:pt idx="3843">
                  <c:v>1541</c:v>
                </c:pt>
                <c:pt idx="3844">
                  <c:v>1541</c:v>
                </c:pt>
                <c:pt idx="3845">
                  <c:v>1542</c:v>
                </c:pt>
                <c:pt idx="3846">
                  <c:v>1542</c:v>
                </c:pt>
                <c:pt idx="3847">
                  <c:v>1542</c:v>
                </c:pt>
                <c:pt idx="3848">
                  <c:v>1542</c:v>
                </c:pt>
                <c:pt idx="3849">
                  <c:v>1542</c:v>
                </c:pt>
                <c:pt idx="3850">
                  <c:v>1542</c:v>
                </c:pt>
                <c:pt idx="3851">
                  <c:v>1542</c:v>
                </c:pt>
                <c:pt idx="3852">
                  <c:v>1543</c:v>
                </c:pt>
                <c:pt idx="3853">
                  <c:v>1543</c:v>
                </c:pt>
                <c:pt idx="3854">
                  <c:v>1543</c:v>
                </c:pt>
                <c:pt idx="3855">
                  <c:v>1543</c:v>
                </c:pt>
                <c:pt idx="3856">
                  <c:v>1543</c:v>
                </c:pt>
                <c:pt idx="3857">
                  <c:v>1543</c:v>
                </c:pt>
                <c:pt idx="3858">
                  <c:v>1543</c:v>
                </c:pt>
                <c:pt idx="3859">
                  <c:v>1543</c:v>
                </c:pt>
                <c:pt idx="3860">
                  <c:v>1543</c:v>
                </c:pt>
                <c:pt idx="3861">
                  <c:v>1543</c:v>
                </c:pt>
                <c:pt idx="3862">
                  <c:v>1543</c:v>
                </c:pt>
                <c:pt idx="3863">
                  <c:v>1543</c:v>
                </c:pt>
                <c:pt idx="3864">
                  <c:v>1543</c:v>
                </c:pt>
                <c:pt idx="3865">
                  <c:v>1544</c:v>
                </c:pt>
                <c:pt idx="3866">
                  <c:v>1544</c:v>
                </c:pt>
                <c:pt idx="3867">
                  <c:v>1545</c:v>
                </c:pt>
                <c:pt idx="3868">
                  <c:v>1546</c:v>
                </c:pt>
                <c:pt idx="3869">
                  <c:v>1547</c:v>
                </c:pt>
                <c:pt idx="3870">
                  <c:v>1547</c:v>
                </c:pt>
                <c:pt idx="3871">
                  <c:v>1547</c:v>
                </c:pt>
                <c:pt idx="3872">
                  <c:v>1547</c:v>
                </c:pt>
                <c:pt idx="3873">
                  <c:v>1547</c:v>
                </c:pt>
                <c:pt idx="3874">
                  <c:v>1547</c:v>
                </c:pt>
                <c:pt idx="3875">
                  <c:v>1547</c:v>
                </c:pt>
                <c:pt idx="3876">
                  <c:v>1547</c:v>
                </c:pt>
                <c:pt idx="3877">
                  <c:v>1547</c:v>
                </c:pt>
                <c:pt idx="3878">
                  <c:v>1548</c:v>
                </c:pt>
                <c:pt idx="3879">
                  <c:v>1549</c:v>
                </c:pt>
                <c:pt idx="3880">
                  <c:v>1549</c:v>
                </c:pt>
                <c:pt idx="3881">
                  <c:v>1549</c:v>
                </c:pt>
                <c:pt idx="3882">
                  <c:v>1549</c:v>
                </c:pt>
                <c:pt idx="3883">
                  <c:v>1550</c:v>
                </c:pt>
                <c:pt idx="3884">
                  <c:v>1551</c:v>
                </c:pt>
                <c:pt idx="3885">
                  <c:v>1551</c:v>
                </c:pt>
                <c:pt idx="3886">
                  <c:v>1551</c:v>
                </c:pt>
                <c:pt idx="3887">
                  <c:v>1551</c:v>
                </c:pt>
                <c:pt idx="3888">
                  <c:v>1551</c:v>
                </c:pt>
                <c:pt idx="3889">
                  <c:v>1552</c:v>
                </c:pt>
                <c:pt idx="3890">
                  <c:v>1552</c:v>
                </c:pt>
                <c:pt idx="3891">
                  <c:v>1552</c:v>
                </c:pt>
                <c:pt idx="3892">
                  <c:v>1552</c:v>
                </c:pt>
                <c:pt idx="3893">
                  <c:v>1553</c:v>
                </c:pt>
                <c:pt idx="3894">
                  <c:v>1554</c:v>
                </c:pt>
                <c:pt idx="3895">
                  <c:v>1554</c:v>
                </c:pt>
                <c:pt idx="3896">
                  <c:v>1555</c:v>
                </c:pt>
                <c:pt idx="3897">
                  <c:v>1556</c:v>
                </c:pt>
                <c:pt idx="3898">
                  <c:v>1557</c:v>
                </c:pt>
                <c:pt idx="3899">
                  <c:v>1558</c:v>
                </c:pt>
                <c:pt idx="3900">
                  <c:v>1558</c:v>
                </c:pt>
                <c:pt idx="3901">
                  <c:v>1559</c:v>
                </c:pt>
                <c:pt idx="3902">
                  <c:v>1559</c:v>
                </c:pt>
                <c:pt idx="3903">
                  <c:v>1559</c:v>
                </c:pt>
                <c:pt idx="3904">
                  <c:v>1559</c:v>
                </c:pt>
                <c:pt idx="3905">
                  <c:v>1559</c:v>
                </c:pt>
                <c:pt idx="3906">
                  <c:v>1560</c:v>
                </c:pt>
                <c:pt idx="3907">
                  <c:v>1561</c:v>
                </c:pt>
                <c:pt idx="3908">
                  <c:v>1562</c:v>
                </c:pt>
                <c:pt idx="3909">
                  <c:v>1563</c:v>
                </c:pt>
                <c:pt idx="3910">
                  <c:v>1563</c:v>
                </c:pt>
                <c:pt idx="3911">
                  <c:v>1563</c:v>
                </c:pt>
                <c:pt idx="3912">
                  <c:v>1563</c:v>
                </c:pt>
                <c:pt idx="3913">
                  <c:v>1563</c:v>
                </c:pt>
                <c:pt idx="3914">
                  <c:v>1563</c:v>
                </c:pt>
                <c:pt idx="3915">
                  <c:v>1563</c:v>
                </c:pt>
                <c:pt idx="3916">
                  <c:v>1563</c:v>
                </c:pt>
                <c:pt idx="3917">
                  <c:v>1563</c:v>
                </c:pt>
                <c:pt idx="3918">
                  <c:v>1563</c:v>
                </c:pt>
                <c:pt idx="3919">
                  <c:v>1564</c:v>
                </c:pt>
                <c:pt idx="3920">
                  <c:v>1565</c:v>
                </c:pt>
                <c:pt idx="3921">
                  <c:v>1565</c:v>
                </c:pt>
                <c:pt idx="3922">
                  <c:v>1565</c:v>
                </c:pt>
                <c:pt idx="3923">
                  <c:v>1566</c:v>
                </c:pt>
                <c:pt idx="3924">
                  <c:v>1567</c:v>
                </c:pt>
                <c:pt idx="3925">
                  <c:v>1568</c:v>
                </c:pt>
                <c:pt idx="3926">
                  <c:v>1569</c:v>
                </c:pt>
                <c:pt idx="3927">
                  <c:v>1570</c:v>
                </c:pt>
                <c:pt idx="3928">
                  <c:v>1570</c:v>
                </c:pt>
                <c:pt idx="3929">
                  <c:v>1570</c:v>
                </c:pt>
                <c:pt idx="3930">
                  <c:v>1570</c:v>
                </c:pt>
                <c:pt idx="3931">
                  <c:v>1570</c:v>
                </c:pt>
                <c:pt idx="3932">
                  <c:v>1570</c:v>
                </c:pt>
                <c:pt idx="3933">
                  <c:v>1570</c:v>
                </c:pt>
                <c:pt idx="3934">
                  <c:v>1570</c:v>
                </c:pt>
                <c:pt idx="3935">
                  <c:v>1570</c:v>
                </c:pt>
                <c:pt idx="3936">
                  <c:v>1570</c:v>
                </c:pt>
                <c:pt idx="3937">
                  <c:v>1570</c:v>
                </c:pt>
                <c:pt idx="3938">
                  <c:v>1570</c:v>
                </c:pt>
                <c:pt idx="3939">
                  <c:v>1570</c:v>
                </c:pt>
                <c:pt idx="3940">
                  <c:v>1570</c:v>
                </c:pt>
                <c:pt idx="3941">
                  <c:v>1570</c:v>
                </c:pt>
                <c:pt idx="3942">
                  <c:v>1570</c:v>
                </c:pt>
                <c:pt idx="3943">
                  <c:v>1570</c:v>
                </c:pt>
                <c:pt idx="3944">
                  <c:v>1570</c:v>
                </c:pt>
                <c:pt idx="3945">
                  <c:v>1570</c:v>
                </c:pt>
                <c:pt idx="3946">
                  <c:v>1570</c:v>
                </c:pt>
                <c:pt idx="3947">
                  <c:v>1570</c:v>
                </c:pt>
                <c:pt idx="3948">
                  <c:v>1571</c:v>
                </c:pt>
                <c:pt idx="3949">
                  <c:v>1572</c:v>
                </c:pt>
                <c:pt idx="3950">
                  <c:v>1573</c:v>
                </c:pt>
                <c:pt idx="3951">
                  <c:v>1574</c:v>
                </c:pt>
                <c:pt idx="3952">
                  <c:v>1574</c:v>
                </c:pt>
                <c:pt idx="3953">
                  <c:v>1575</c:v>
                </c:pt>
                <c:pt idx="3954">
                  <c:v>1575</c:v>
                </c:pt>
                <c:pt idx="3955">
                  <c:v>1575</c:v>
                </c:pt>
                <c:pt idx="3956">
                  <c:v>1575</c:v>
                </c:pt>
                <c:pt idx="3957">
                  <c:v>1575</c:v>
                </c:pt>
                <c:pt idx="3958">
                  <c:v>1575</c:v>
                </c:pt>
                <c:pt idx="3959">
                  <c:v>1575</c:v>
                </c:pt>
                <c:pt idx="3960">
                  <c:v>1575</c:v>
                </c:pt>
                <c:pt idx="3961">
                  <c:v>1575</c:v>
                </c:pt>
                <c:pt idx="3962">
                  <c:v>1576</c:v>
                </c:pt>
                <c:pt idx="3963">
                  <c:v>1576</c:v>
                </c:pt>
                <c:pt idx="3964">
                  <c:v>1577</c:v>
                </c:pt>
                <c:pt idx="3965">
                  <c:v>1577</c:v>
                </c:pt>
                <c:pt idx="3966">
                  <c:v>1578</c:v>
                </c:pt>
                <c:pt idx="3967">
                  <c:v>1578</c:v>
                </c:pt>
                <c:pt idx="3968">
                  <c:v>1578</c:v>
                </c:pt>
                <c:pt idx="3969">
                  <c:v>1578</c:v>
                </c:pt>
                <c:pt idx="3970">
                  <c:v>1578</c:v>
                </c:pt>
                <c:pt idx="3971">
                  <c:v>1578</c:v>
                </c:pt>
                <c:pt idx="3972">
                  <c:v>1579</c:v>
                </c:pt>
                <c:pt idx="3973">
                  <c:v>1580</c:v>
                </c:pt>
                <c:pt idx="3974">
                  <c:v>1580</c:v>
                </c:pt>
                <c:pt idx="3975">
                  <c:v>1581</c:v>
                </c:pt>
                <c:pt idx="3976">
                  <c:v>1581</c:v>
                </c:pt>
                <c:pt idx="3977">
                  <c:v>1581</c:v>
                </c:pt>
                <c:pt idx="3978">
                  <c:v>1581</c:v>
                </c:pt>
                <c:pt idx="3979">
                  <c:v>1582</c:v>
                </c:pt>
                <c:pt idx="3980">
                  <c:v>1582</c:v>
                </c:pt>
                <c:pt idx="3981">
                  <c:v>1583</c:v>
                </c:pt>
                <c:pt idx="3982">
                  <c:v>1583</c:v>
                </c:pt>
                <c:pt idx="3983">
                  <c:v>1584</c:v>
                </c:pt>
                <c:pt idx="3984">
                  <c:v>1585</c:v>
                </c:pt>
                <c:pt idx="3985">
                  <c:v>1585</c:v>
                </c:pt>
                <c:pt idx="3986">
                  <c:v>1586</c:v>
                </c:pt>
                <c:pt idx="3987">
                  <c:v>1586</c:v>
                </c:pt>
                <c:pt idx="3988">
                  <c:v>1587</c:v>
                </c:pt>
                <c:pt idx="3989">
                  <c:v>1588</c:v>
                </c:pt>
                <c:pt idx="3990">
                  <c:v>1588</c:v>
                </c:pt>
                <c:pt idx="3991">
                  <c:v>1588</c:v>
                </c:pt>
                <c:pt idx="3992">
                  <c:v>1588</c:v>
                </c:pt>
                <c:pt idx="3993">
                  <c:v>1588</c:v>
                </c:pt>
                <c:pt idx="3994">
                  <c:v>1588</c:v>
                </c:pt>
                <c:pt idx="3995">
                  <c:v>1588</c:v>
                </c:pt>
                <c:pt idx="3996">
                  <c:v>1588</c:v>
                </c:pt>
                <c:pt idx="3997">
                  <c:v>1588</c:v>
                </c:pt>
                <c:pt idx="3998">
                  <c:v>1588</c:v>
                </c:pt>
                <c:pt idx="3999">
                  <c:v>1588</c:v>
                </c:pt>
                <c:pt idx="4000">
                  <c:v>1588</c:v>
                </c:pt>
                <c:pt idx="4001">
                  <c:v>1588</c:v>
                </c:pt>
                <c:pt idx="4002">
                  <c:v>1588</c:v>
                </c:pt>
                <c:pt idx="4003">
                  <c:v>1589</c:v>
                </c:pt>
                <c:pt idx="4004">
                  <c:v>1589</c:v>
                </c:pt>
                <c:pt idx="4005">
                  <c:v>1589</c:v>
                </c:pt>
                <c:pt idx="4006">
                  <c:v>1589</c:v>
                </c:pt>
                <c:pt idx="4007">
                  <c:v>1589</c:v>
                </c:pt>
                <c:pt idx="4008">
                  <c:v>1589</c:v>
                </c:pt>
                <c:pt idx="4009">
                  <c:v>1589</c:v>
                </c:pt>
                <c:pt idx="4010">
                  <c:v>1589</c:v>
                </c:pt>
                <c:pt idx="4011">
                  <c:v>1590</c:v>
                </c:pt>
                <c:pt idx="4012">
                  <c:v>1590</c:v>
                </c:pt>
                <c:pt idx="4013">
                  <c:v>1590</c:v>
                </c:pt>
                <c:pt idx="4014">
                  <c:v>1591</c:v>
                </c:pt>
                <c:pt idx="4015">
                  <c:v>1591</c:v>
                </c:pt>
                <c:pt idx="4016">
                  <c:v>1591</c:v>
                </c:pt>
                <c:pt idx="4017">
                  <c:v>1591</c:v>
                </c:pt>
                <c:pt idx="4018">
                  <c:v>1591</c:v>
                </c:pt>
                <c:pt idx="4019">
                  <c:v>1591</c:v>
                </c:pt>
                <c:pt idx="4020">
                  <c:v>1591</c:v>
                </c:pt>
                <c:pt idx="4021">
                  <c:v>1591</c:v>
                </c:pt>
                <c:pt idx="4022">
                  <c:v>1592</c:v>
                </c:pt>
                <c:pt idx="4023">
                  <c:v>1592</c:v>
                </c:pt>
                <c:pt idx="4024">
                  <c:v>1592</c:v>
                </c:pt>
                <c:pt idx="4025">
                  <c:v>1593</c:v>
                </c:pt>
                <c:pt idx="4026">
                  <c:v>1594</c:v>
                </c:pt>
                <c:pt idx="4027">
                  <c:v>1595</c:v>
                </c:pt>
                <c:pt idx="4028">
                  <c:v>1596</c:v>
                </c:pt>
                <c:pt idx="4029">
                  <c:v>1596</c:v>
                </c:pt>
                <c:pt idx="4030">
                  <c:v>1597</c:v>
                </c:pt>
                <c:pt idx="4031">
                  <c:v>1598</c:v>
                </c:pt>
                <c:pt idx="4032">
                  <c:v>1598</c:v>
                </c:pt>
                <c:pt idx="4033">
                  <c:v>1599</c:v>
                </c:pt>
                <c:pt idx="4034">
                  <c:v>1600</c:v>
                </c:pt>
                <c:pt idx="4035">
                  <c:v>1601</c:v>
                </c:pt>
                <c:pt idx="4036">
                  <c:v>1602</c:v>
                </c:pt>
                <c:pt idx="4037">
                  <c:v>1602</c:v>
                </c:pt>
                <c:pt idx="4038">
                  <c:v>1602</c:v>
                </c:pt>
                <c:pt idx="4039">
                  <c:v>1602</c:v>
                </c:pt>
                <c:pt idx="4040">
                  <c:v>1602</c:v>
                </c:pt>
                <c:pt idx="4041">
                  <c:v>1603</c:v>
                </c:pt>
                <c:pt idx="4042">
                  <c:v>1604</c:v>
                </c:pt>
                <c:pt idx="4043">
                  <c:v>1605</c:v>
                </c:pt>
                <c:pt idx="4044">
                  <c:v>1605</c:v>
                </c:pt>
                <c:pt idx="4045">
                  <c:v>1605</c:v>
                </c:pt>
                <c:pt idx="4046">
                  <c:v>1605</c:v>
                </c:pt>
                <c:pt idx="4047">
                  <c:v>1605</c:v>
                </c:pt>
                <c:pt idx="4048">
                  <c:v>1606</c:v>
                </c:pt>
                <c:pt idx="4049">
                  <c:v>1606</c:v>
                </c:pt>
                <c:pt idx="4050">
                  <c:v>1606</c:v>
                </c:pt>
                <c:pt idx="4051">
                  <c:v>1607</c:v>
                </c:pt>
                <c:pt idx="4052">
                  <c:v>1608</c:v>
                </c:pt>
                <c:pt idx="4053">
                  <c:v>1609</c:v>
                </c:pt>
                <c:pt idx="4054">
                  <c:v>1609</c:v>
                </c:pt>
                <c:pt idx="4055">
                  <c:v>1609</c:v>
                </c:pt>
                <c:pt idx="4056">
                  <c:v>1609</c:v>
                </c:pt>
                <c:pt idx="4057">
                  <c:v>1609</c:v>
                </c:pt>
                <c:pt idx="4058">
                  <c:v>1609</c:v>
                </c:pt>
                <c:pt idx="4059">
                  <c:v>1609</c:v>
                </c:pt>
                <c:pt idx="4060">
                  <c:v>1609</c:v>
                </c:pt>
                <c:pt idx="4061">
                  <c:v>1609</c:v>
                </c:pt>
                <c:pt idx="4062">
                  <c:v>1610</c:v>
                </c:pt>
                <c:pt idx="4063">
                  <c:v>1611</c:v>
                </c:pt>
                <c:pt idx="4064">
                  <c:v>1612</c:v>
                </c:pt>
                <c:pt idx="4065">
                  <c:v>1612</c:v>
                </c:pt>
                <c:pt idx="4066">
                  <c:v>1612</c:v>
                </c:pt>
                <c:pt idx="4067">
                  <c:v>1612</c:v>
                </c:pt>
                <c:pt idx="4068">
                  <c:v>1613</c:v>
                </c:pt>
                <c:pt idx="4069">
                  <c:v>1614</c:v>
                </c:pt>
                <c:pt idx="4070">
                  <c:v>1614</c:v>
                </c:pt>
                <c:pt idx="4071">
                  <c:v>1614</c:v>
                </c:pt>
                <c:pt idx="4072">
                  <c:v>1614</c:v>
                </c:pt>
                <c:pt idx="4073">
                  <c:v>1614</c:v>
                </c:pt>
                <c:pt idx="4074">
                  <c:v>1614</c:v>
                </c:pt>
                <c:pt idx="4075">
                  <c:v>1615</c:v>
                </c:pt>
                <c:pt idx="4076">
                  <c:v>1616</c:v>
                </c:pt>
                <c:pt idx="4077">
                  <c:v>1616</c:v>
                </c:pt>
                <c:pt idx="4078">
                  <c:v>1616</c:v>
                </c:pt>
                <c:pt idx="4079">
                  <c:v>1617</c:v>
                </c:pt>
                <c:pt idx="4080">
                  <c:v>1618</c:v>
                </c:pt>
                <c:pt idx="4081">
                  <c:v>1618</c:v>
                </c:pt>
                <c:pt idx="4082">
                  <c:v>1618</c:v>
                </c:pt>
                <c:pt idx="4083">
                  <c:v>1619</c:v>
                </c:pt>
                <c:pt idx="4084">
                  <c:v>1620</c:v>
                </c:pt>
                <c:pt idx="4085">
                  <c:v>1621</c:v>
                </c:pt>
                <c:pt idx="4086">
                  <c:v>1622</c:v>
                </c:pt>
                <c:pt idx="4087">
                  <c:v>1623</c:v>
                </c:pt>
                <c:pt idx="4088">
                  <c:v>1624</c:v>
                </c:pt>
                <c:pt idx="4089">
                  <c:v>1625</c:v>
                </c:pt>
                <c:pt idx="4090">
                  <c:v>1626</c:v>
                </c:pt>
                <c:pt idx="4091">
                  <c:v>1626</c:v>
                </c:pt>
                <c:pt idx="4092">
                  <c:v>1627</c:v>
                </c:pt>
                <c:pt idx="4093">
                  <c:v>1628</c:v>
                </c:pt>
                <c:pt idx="4094">
                  <c:v>1629</c:v>
                </c:pt>
                <c:pt idx="4095">
                  <c:v>1630</c:v>
                </c:pt>
                <c:pt idx="4096">
                  <c:v>1631</c:v>
                </c:pt>
                <c:pt idx="4097">
                  <c:v>1632</c:v>
                </c:pt>
                <c:pt idx="4098">
                  <c:v>1633</c:v>
                </c:pt>
                <c:pt idx="4099">
                  <c:v>1634</c:v>
                </c:pt>
                <c:pt idx="4100">
                  <c:v>1634</c:v>
                </c:pt>
                <c:pt idx="4101">
                  <c:v>1635</c:v>
                </c:pt>
                <c:pt idx="4102">
                  <c:v>1636</c:v>
                </c:pt>
                <c:pt idx="4103">
                  <c:v>1637</c:v>
                </c:pt>
                <c:pt idx="4104">
                  <c:v>1638</c:v>
                </c:pt>
                <c:pt idx="4105">
                  <c:v>1639</c:v>
                </c:pt>
                <c:pt idx="4106">
                  <c:v>1640</c:v>
                </c:pt>
                <c:pt idx="4107">
                  <c:v>1641</c:v>
                </c:pt>
                <c:pt idx="4108">
                  <c:v>1642</c:v>
                </c:pt>
                <c:pt idx="4109">
                  <c:v>1643</c:v>
                </c:pt>
                <c:pt idx="4110">
                  <c:v>1644</c:v>
                </c:pt>
                <c:pt idx="4111">
                  <c:v>1645</c:v>
                </c:pt>
                <c:pt idx="4112">
                  <c:v>1646</c:v>
                </c:pt>
                <c:pt idx="4113">
                  <c:v>1647</c:v>
                </c:pt>
                <c:pt idx="4114">
                  <c:v>1648</c:v>
                </c:pt>
                <c:pt idx="4115">
                  <c:v>1648</c:v>
                </c:pt>
                <c:pt idx="4116">
                  <c:v>1648</c:v>
                </c:pt>
                <c:pt idx="4117">
                  <c:v>1648</c:v>
                </c:pt>
                <c:pt idx="4118">
                  <c:v>1648</c:v>
                </c:pt>
                <c:pt idx="4119">
                  <c:v>1648</c:v>
                </c:pt>
                <c:pt idx="4120">
                  <c:v>1648</c:v>
                </c:pt>
                <c:pt idx="4121">
                  <c:v>1648</c:v>
                </c:pt>
                <c:pt idx="4122">
                  <c:v>1648</c:v>
                </c:pt>
                <c:pt idx="4123">
                  <c:v>1648</c:v>
                </c:pt>
                <c:pt idx="4124">
                  <c:v>1648</c:v>
                </c:pt>
                <c:pt idx="4125">
                  <c:v>1648</c:v>
                </c:pt>
                <c:pt idx="4126">
                  <c:v>1648</c:v>
                </c:pt>
                <c:pt idx="4127">
                  <c:v>1648</c:v>
                </c:pt>
                <c:pt idx="4128">
                  <c:v>1648</c:v>
                </c:pt>
                <c:pt idx="4129">
                  <c:v>1648</c:v>
                </c:pt>
                <c:pt idx="4130">
                  <c:v>1648</c:v>
                </c:pt>
                <c:pt idx="4131">
                  <c:v>1648</c:v>
                </c:pt>
                <c:pt idx="4132">
                  <c:v>1648</c:v>
                </c:pt>
                <c:pt idx="4133">
                  <c:v>1648</c:v>
                </c:pt>
                <c:pt idx="4134">
                  <c:v>1648</c:v>
                </c:pt>
                <c:pt idx="4135">
                  <c:v>1648</c:v>
                </c:pt>
                <c:pt idx="4136">
                  <c:v>1648</c:v>
                </c:pt>
                <c:pt idx="4137">
                  <c:v>1649</c:v>
                </c:pt>
                <c:pt idx="4138">
                  <c:v>1650</c:v>
                </c:pt>
                <c:pt idx="4139">
                  <c:v>1651</c:v>
                </c:pt>
                <c:pt idx="4140">
                  <c:v>1652</c:v>
                </c:pt>
                <c:pt idx="4141">
                  <c:v>1653</c:v>
                </c:pt>
                <c:pt idx="4142">
                  <c:v>1654</c:v>
                </c:pt>
                <c:pt idx="4143">
                  <c:v>1655</c:v>
                </c:pt>
                <c:pt idx="4144">
                  <c:v>1655</c:v>
                </c:pt>
                <c:pt idx="4145">
                  <c:v>1655</c:v>
                </c:pt>
                <c:pt idx="4146">
                  <c:v>1656</c:v>
                </c:pt>
                <c:pt idx="4147">
                  <c:v>1657</c:v>
                </c:pt>
                <c:pt idx="4148">
                  <c:v>1657</c:v>
                </c:pt>
                <c:pt idx="4149">
                  <c:v>1657</c:v>
                </c:pt>
                <c:pt idx="4150">
                  <c:v>1657</c:v>
                </c:pt>
                <c:pt idx="4151">
                  <c:v>1657</c:v>
                </c:pt>
                <c:pt idx="4152">
                  <c:v>1657</c:v>
                </c:pt>
                <c:pt idx="4153">
                  <c:v>1657</c:v>
                </c:pt>
                <c:pt idx="4154">
                  <c:v>1657</c:v>
                </c:pt>
                <c:pt idx="4155">
                  <c:v>1657</c:v>
                </c:pt>
                <c:pt idx="4156">
                  <c:v>1657</c:v>
                </c:pt>
                <c:pt idx="4157">
                  <c:v>1658</c:v>
                </c:pt>
                <c:pt idx="4158">
                  <c:v>1659</c:v>
                </c:pt>
                <c:pt idx="4159">
                  <c:v>1660</c:v>
                </c:pt>
                <c:pt idx="4160">
                  <c:v>1661</c:v>
                </c:pt>
                <c:pt idx="4161">
                  <c:v>1661</c:v>
                </c:pt>
                <c:pt idx="4162">
                  <c:v>1661</c:v>
                </c:pt>
                <c:pt idx="4163">
                  <c:v>1661</c:v>
                </c:pt>
                <c:pt idx="4164">
                  <c:v>1662</c:v>
                </c:pt>
                <c:pt idx="4165">
                  <c:v>1663</c:v>
                </c:pt>
                <c:pt idx="4166">
                  <c:v>1663</c:v>
                </c:pt>
                <c:pt idx="4167">
                  <c:v>1664</c:v>
                </c:pt>
                <c:pt idx="4168">
                  <c:v>1665</c:v>
                </c:pt>
                <c:pt idx="4169">
                  <c:v>1666</c:v>
                </c:pt>
                <c:pt idx="4170">
                  <c:v>1667</c:v>
                </c:pt>
                <c:pt idx="4171">
                  <c:v>1668</c:v>
                </c:pt>
                <c:pt idx="4172">
                  <c:v>1669</c:v>
                </c:pt>
                <c:pt idx="4173">
                  <c:v>1670</c:v>
                </c:pt>
                <c:pt idx="4174">
                  <c:v>1670</c:v>
                </c:pt>
                <c:pt idx="4175">
                  <c:v>1670</c:v>
                </c:pt>
                <c:pt idx="4176">
                  <c:v>1670</c:v>
                </c:pt>
                <c:pt idx="4177">
                  <c:v>1670</c:v>
                </c:pt>
                <c:pt idx="4178">
                  <c:v>1670</c:v>
                </c:pt>
                <c:pt idx="4179">
                  <c:v>1670</c:v>
                </c:pt>
                <c:pt idx="4180">
                  <c:v>1671</c:v>
                </c:pt>
                <c:pt idx="4181">
                  <c:v>1672</c:v>
                </c:pt>
                <c:pt idx="4182">
                  <c:v>1673</c:v>
                </c:pt>
                <c:pt idx="4183">
                  <c:v>1674</c:v>
                </c:pt>
                <c:pt idx="4184">
                  <c:v>1675</c:v>
                </c:pt>
                <c:pt idx="4185">
                  <c:v>1676</c:v>
                </c:pt>
                <c:pt idx="4186">
                  <c:v>1677</c:v>
                </c:pt>
                <c:pt idx="4187">
                  <c:v>1677</c:v>
                </c:pt>
                <c:pt idx="4188">
                  <c:v>1678</c:v>
                </c:pt>
                <c:pt idx="4189">
                  <c:v>1678</c:v>
                </c:pt>
                <c:pt idx="4190">
                  <c:v>1678</c:v>
                </c:pt>
                <c:pt idx="4191">
                  <c:v>1678</c:v>
                </c:pt>
                <c:pt idx="4192">
                  <c:v>1678</c:v>
                </c:pt>
                <c:pt idx="4193">
                  <c:v>1678</c:v>
                </c:pt>
                <c:pt idx="4194">
                  <c:v>1678</c:v>
                </c:pt>
                <c:pt idx="4195">
                  <c:v>1678</c:v>
                </c:pt>
                <c:pt idx="4196">
                  <c:v>1678</c:v>
                </c:pt>
                <c:pt idx="4197">
                  <c:v>1678</c:v>
                </c:pt>
                <c:pt idx="4198">
                  <c:v>1678</c:v>
                </c:pt>
                <c:pt idx="4199">
                  <c:v>1678</c:v>
                </c:pt>
                <c:pt idx="4200">
                  <c:v>1678</c:v>
                </c:pt>
                <c:pt idx="4201">
                  <c:v>1678</c:v>
                </c:pt>
                <c:pt idx="4202">
                  <c:v>1678</c:v>
                </c:pt>
                <c:pt idx="4203">
                  <c:v>1678</c:v>
                </c:pt>
                <c:pt idx="4204">
                  <c:v>1678</c:v>
                </c:pt>
                <c:pt idx="4205">
                  <c:v>1678</c:v>
                </c:pt>
                <c:pt idx="4206">
                  <c:v>1678</c:v>
                </c:pt>
                <c:pt idx="4207">
                  <c:v>1678</c:v>
                </c:pt>
                <c:pt idx="4208">
                  <c:v>1678</c:v>
                </c:pt>
                <c:pt idx="4209">
                  <c:v>1678</c:v>
                </c:pt>
                <c:pt idx="4210">
                  <c:v>1678</c:v>
                </c:pt>
                <c:pt idx="4211">
                  <c:v>1678</c:v>
                </c:pt>
                <c:pt idx="4212">
                  <c:v>1678</c:v>
                </c:pt>
                <c:pt idx="4213">
                  <c:v>1678</c:v>
                </c:pt>
                <c:pt idx="4214">
                  <c:v>1678</c:v>
                </c:pt>
                <c:pt idx="4215">
                  <c:v>1678</c:v>
                </c:pt>
                <c:pt idx="4216">
                  <c:v>1678</c:v>
                </c:pt>
                <c:pt idx="4217">
                  <c:v>1678</c:v>
                </c:pt>
                <c:pt idx="4218">
                  <c:v>1678</c:v>
                </c:pt>
                <c:pt idx="4219">
                  <c:v>1678</c:v>
                </c:pt>
                <c:pt idx="4220">
                  <c:v>1678</c:v>
                </c:pt>
                <c:pt idx="4221">
                  <c:v>1678</c:v>
                </c:pt>
                <c:pt idx="4222">
                  <c:v>1678</c:v>
                </c:pt>
                <c:pt idx="4223">
                  <c:v>1678</c:v>
                </c:pt>
                <c:pt idx="4224">
                  <c:v>1678</c:v>
                </c:pt>
                <c:pt idx="4225">
                  <c:v>1678</c:v>
                </c:pt>
                <c:pt idx="4226">
                  <c:v>1678</c:v>
                </c:pt>
                <c:pt idx="4227">
                  <c:v>1678</c:v>
                </c:pt>
                <c:pt idx="4228">
                  <c:v>1678</c:v>
                </c:pt>
                <c:pt idx="4229">
                  <c:v>1678</c:v>
                </c:pt>
                <c:pt idx="4230">
                  <c:v>1679</c:v>
                </c:pt>
                <c:pt idx="4231">
                  <c:v>1680</c:v>
                </c:pt>
                <c:pt idx="4232">
                  <c:v>1680</c:v>
                </c:pt>
                <c:pt idx="4233">
                  <c:v>1680</c:v>
                </c:pt>
                <c:pt idx="4234">
                  <c:v>1681</c:v>
                </c:pt>
                <c:pt idx="4235">
                  <c:v>1681</c:v>
                </c:pt>
                <c:pt idx="4236">
                  <c:v>1681</c:v>
                </c:pt>
                <c:pt idx="4237">
                  <c:v>1681</c:v>
                </c:pt>
                <c:pt idx="4238">
                  <c:v>1681</c:v>
                </c:pt>
                <c:pt idx="4239">
                  <c:v>1681</c:v>
                </c:pt>
                <c:pt idx="4240">
                  <c:v>1681</c:v>
                </c:pt>
                <c:pt idx="4241">
                  <c:v>1681</c:v>
                </c:pt>
                <c:pt idx="4242">
                  <c:v>1681</c:v>
                </c:pt>
                <c:pt idx="4243">
                  <c:v>1681</c:v>
                </c:pt>
                <c:pt idx="4244">
                  <c:v>1681</c:v>
                </c:pt>
                <c:pt idx="4245">
                  <c:v>1681</c:v>
                </c:pt>
                <c:pt idx="4246">
                  <c:v>1681</c:v>
                </c:pt>
                <c:pt idx="4247">
                  <c:v>1681</c:v>
                </c:pt>
                <c:pt idx="4248">
                  <c:v>1681</c:v>
                </c:pt>
                <c:pt idx="4249">
                  <c:v>1681</c:v>
                </c:pt>
                <c:pt idx="4250">
                  <c:v>1682</c:v>
                </c:pt>
                <c:pt idx="4251">
                  <c:v>1682</c:v>
                </c:pt>
                <c:pt idx="4252">
                  <c:v>1683</c:v>
                </c:pt>
                <c:pt idx="4253">
                  <c:v>1683</c:v>
                </c:pt>
                <c:pt idx="4254">
                  <c:v>1683</c:v>
                </c:pt>
                <c:pt idx="4255">
                  <c:v>1683</c:v>
                </c:pt>
                <c:pt idx="4256">
                  <c:v>1683</c:v>
                </c:pt>
                <c:pt idx="4257">
                  <c:v>1683</c:v>
                </c:pt>
                <c:pt idx="4258">
                  <c:v>1684</c:v>
                </c:pt>
                <c:pt idx="4259">
                  <c:v>1684</c:v>
                </c:pt>
                <c:pt idx="4260">
                  <c:v>1684</c:v>
                </c:pt>
                <c:pt idx="4261">
                  <c:v>1684</c:v>
                </c:pt>
                <c:pt idx="4262">
                  <c:v>1684</c:v>
                </c:pt>
                <c:pt idx="4263">
                  <c:v>1684</c:v>
                </c:pt>
                <c:pt idx="4264">
                  <c:v>1684</c:v>
                </c:pt>
                <c:pt idx="4265">
                  <c:v>1685</c:v>
                </c:pt>
                <c:pt idx="4266">
                  <c:v>1686</c:v>
                </c:pt>
                <c:pt idx="4267">
                  <c:v>1687</c:v>
                </c:pt>
                <c:pt idx="4268">
                  <c:v>1687</c:v>
                </c:pt>
                <c:pt idx="4269">
                  <c:v>1687</c:v>
                </c:pt>
                <c:pt idx="4270">
                  <c:v>1687</c:v>
                </c:pt>
                <c:pt idx="4271">
                  <c:v>1687</c:v>
                </c:pt>
                <c:pt idx="4272">
                  <c:v>1687</c:v>
                </c:pt>
                <c:pt idx="4273">
                  <c:v>1687</c:v>
                </c:pt>
                <c:pt idx="4274">
                  <c:v>1687</c:v>
                </c:pt>
                <c:pt idx="4275">
                  <c:v>1687</c:v>
                </c:pt>
                <c:pt idx="4276">
                  <c:v>1688</c:v>
                </c:pt>
                <c:pt idx="4277">
                  <c:v>1689</c:v>
                </c:pt>
                <c:pt idx="4278">
                  <c:v>1689</c:v>
                </c:pt>
                <c:pt idx="4279">
                  <c:v>1689</c:v>
                </c:pt>
                <c:pt idx="4280">
                  <c:v>1689</c:v>
                </c:pt>
                <c:pt idx="4281">
                  <c:v>1689</c:v>
                </c:pt>
                <c:pt idx="4282">
                  <c:v>1689</c:v>
                </c:pt>
                <c:pt idx="4283">
                  <c:v>1689</c:v>
                </c:pt>
                <c:pt idx="4284">
                  <c:v>1689</c:v>
                </c:pt>
                <c:pt idx="4285">
                  <c:v>1689</c:v>
                </c:pt>
                <c:pt idx="4286">
                  <c:v>1690</c:v>
                </c:pt>
                <c:pt idx="4287">
                  <c:v>1690</c:v>
                </c:pt>
                <c:pt idx="4288">
                  <c:v>1690</c:v>
                </c:pt>
                <c:pt idx="4289">
                  <c:v>1690</c:v>
                </c:pt>
                <c:pt idx="4290">
                  <c:v>1690</c:v>
                </c:pt>
                <c:pt idx="4291">
                  <c:v>1690</c:v>
                </c:pt>
                <c:pt idx="4292">
                  <c:v>1690</c:v>
                </c:pt>
                <c:pt idx="4293">
                  <c:v>1690</c:v>
                </c:pt>
                <c:pt idx="4294">
                  <c:v>1690</c:v>
                </c:pt>
                <c:pt idx="4295">
                  <c:v>1690</c:v>
                </c:pt>
                <c:pt idx="4296">
                  <c:v>1690</c:v>
                </c:pt>
                <c:pt idx="4297">
                  <c:v>1690</c:v>
                </c:pt>
                <c:pt idx="4298">
                  <c:v>1690</c:v>
                </c:pt>
                <c:pt idx="4299">
                  <c:v>1691</c:v>
                </c:pt>
                <c:pt idx="4300">
                  <c:v>1691</c:v>
                </c:pt>
                <c:pt idx="4301">
                  <c:v>1692</c:v>
                </c:pt>
                <c:pt idx="4302">
                  <c:v>1693</c:v>
                </c:pt>
                <c:pt idx="4303">
                  <c:v>1694</c:v>
                </c:pt>
                <c:pt idx="4304">
                  <c:v>1695</c:v>
                </c:pt>
                <c:pt idx="4305">
                  <c:v>1696</c:v>
                </c:pt>
                <c:pt idx="4306">
                  <c:v>1696</c:v>
                </c:pt>
                <c:pt idx="4307">
                  <c:v>1696</c:v>
                </c:pt>
                <c:pt idx="4308">
                  <c:v>1696</c:v>
                </c:pt>
                <c:pt idx="4309">
                  <c:v>1696</c:v>
                </c:pt>
                <c:pt idx="4310">
                  <c:v>1696</c:v>
                </c:pt>
                <c:pt idx="4311">
                  <c:v>1696</c:v>
                </c:pt>
                <c:pt idx="4312">
                  <c:v>1696</c:v>
                </c:pt>
                <c:pt idx="4313">
                  <c:v>1697</c:v>
                </c:pt>
                <c:pt idx="4314">
                  <c:v>1697</c:v>
                </c:pt>
                <c:pt idx="4315">
                  <c:v>1697</c:v>
                </c:pt>
                <c:pt idx="4316">
                  <c:v>1698</c:v>
                </c:pt>
                <c:pt idx="4317">
                  <c:v>1698</c:v>
                </c:pt>
                <c:pt idx="4318">
                  <c:v>1699</c:v>
                </c:pt>
                <c:pt idx="4319">
                  <c:v>1700</c:v>
                </c:pt>
                <c:pt idx="4320">
                  <c:v>1701</c:v>
                </c:pt>
                <c:pt idx="4321">
                  <c:v>1702</c:v>
                </c:pt>
                <c:pt idx="4322">
                  <c:v>1703</c:v>
                </c:pt>
                <c:pt idx="4323">
                  <c:v>1703</c:v>
                </c:pt>
                <c:pt idx="4324">
                  <c:v>1703</c:v>
                </c:pt>
                <c:pt idx="4325">
                  <c:v>1703</c:v>
                </c:pt>
                <c:pt idx="4326">
                  <c:v>1704</c:v>
                </c:pt>
                <c:pt idx="4327">
                  <c:v>1705</c:v>
                </c:pt>
                <c:pt idx="4328">
                  <c:v>1706</c:v>
                </c:pt>
                <c:pt idx="4329">
                  <c:v>1707</c:v>
                </c:pt>
                <c:pt idx="4330">
                  <c:v>1707</c:v>
                </c:pt>
                <c:pt idx="4331">
                  <c:v>1708</c:v>
                </c:pt>
                <c:pt idx="4332">
                  <c:v>1709</c:v>
                </c:pt>
                <c:pt idx="4333">
                  <c:v>1709</c:v>
                </c:pt>
                <c:pt idx="4334">
                  <c:v>1709</c:v>
                </c:pt>
                <c:pt idx="4335">
                  <c:v>1709</c:v>
                </c:pt>
                <c:pt idx="4336">
                  <c:v>1709</c:v>
                </c:pt>
                <c:pt idx="4337">
                  <c:v>1709</c:v>
                </c:pt>
                <c:pt idx="4338">
                  <c:v>1709</c:v>
                </c:pt>
                <c:pt idx="4339">
                  <c:v>1709</c:v>
                </c:pt>
                <c:pt idx="4340">
                  <c:v>1709</c:v>
                </c:pt>
                <c:pt idx="4341">
                  <c:v>1709</c:v>
                </c:pt>
                <c:pt idx="4342">
                  <c:v>1710</c:v>
                </c:pt>
                <c:pt idx="4343">
                  <c:v>1711</c:v>
                </c:pt>
                <c:pt idx="4344">
                  <c:v>1712</c:v>
                </c:pt>
                <c:pt idx="4345">
                  <c:v>1713</c:v>
                </c:pt>
                <c:pt idx="4346">
                  <c:v>1714</c:v>
                </c:pt>
                <c:pt idx="4347">
                  <c:v>1715</c:v>
                </c:pt>
                <c:pt idx="4348">
                  <c:v>1715</c:v>
                </c:pt>
                <c:pt idx="4349">
                  <c:v>1716</c:v>
                </c:pt>
                <c:pt idx="4350">
                  <c:v>1717</c:v>
                </c:pt>
                <c:pt idx="4351">
                  <c:v>1718</c:v>
                </c:pt>
                <c:pt idx="4352">
                  <c:v>1719</c:v>
                </c:pt>
                <c:pt idx="4353">
                  <c:v>1720</c:v>
                </c:pt>
                <c:pt idx="4354">
                  <c:v>1720</c:v>
                </c:pt>
                <c:pt idx="4355">
                  <c:v>1720</c:v>
                </c:pt>
                <c:pt idx="4356">
                  <c:v>1720</c:v>
                </c:pt>
                <c:pt idx="4357">
                  <c:v>1720</c:v>
                </c:pt>
                <c:pt idx="4358">
                  <c:v>1720</c:v>
                </c:pt>
                <c:pt idx="4359">
                  <c:v>1720</c:v>
                </c:pt>
                <c:pt idx="4360">
                  <c:v>1720</c:v>
                </c:pt>
                <c:pt idx="4361">
                  <c:v>1720</c:v>
                </c:pt>
                <c:pt idx="4362">
                  <c:v>1720</c:v>
                </c:pt>
                <c:pt idx="4363">
                  <c:v>1720</c:v>
                </c:pt>
                <c:pt idx="4364">
                  <c:v>1720</c:v>
                </c:pt>
                <c:pt idx="4365">
                  <c:v>1720</c:v>
                </c:pt>
                <c:pt idx="4366">
                  <c:v>1720</c:v>
                </c:pt>
                <c:pt idx="4367">
                  <c:v>1720</c:v>
                </c:pt>
                <c:pt idx="4368">
                  <c:v>1720</c:v>
                </c:pt>
                <c:pt idx="4369">
                  <c:v>1720</c:v>
                </c:pt>
                <c:pt idx="4370">
                  <c:v>1720</c:v>
                </c:pt>
                <c:pt idx="4371">
                  <c:v>1720</c:v>
                </c:pt>
                <c:pt idx="4372">
                  <c:v>1720</c:v>
                </c:pt>
                <c:pt idx="4373">
                  <c:v>1720</c:v>
                </c:pt>
                <c:pt idx="4374">
                  <c:v>1720</c:v>
                </c:pt>
                <c:pt idx="4375">
                  <c:v>1720</c:v>
                </c:pt>
                <c:pt idx="4376">
                  <c:v>1720</c:v>
                </c:pt>
                <c:pt idx="4377">
                  <c:v>1721</c:v>
                </c:pt>
                <c:pt idx="4378">
                  <c:v>1721</c:v>
                </c:pt>
                <c:pt idx="4379">
                  <c:v>1721</c:v>
                </c:pt>
                <c:pt idx="4380">
                  <c:v>1722</c:v>
                </c:pt>
                <c:pt idx="4381">
                  <c:v>1722</c:v>
                </c:pt>
                <c:pt idx="4382">
                  <c:v>1722</c:v>
                </c:pt>
                <c:pt idx="4383">
                  <c:v>1722</c:v>
                </c:pt>
                <c:pt idx="4384">
                  <c:v>1722</c:v>
                </c:pt>
                <c:pt idx="4385">
                  <c:v>1722</c:v>
                </c:pt>
                <c:pt idx="4386">
                  <c:v>1722</c:v>
                </c:pt>
                <c:pt idx="4387">
                  <c:v>1722</c:v>
                </c:pt>
                <c:pt idx="4388">
                  <c:v>1722</c:v>
                </c:pt>
                <c:pt idx="4389">
                  <c:v>1722</c:v>
                </c:pt>
                <c:pt idx="4390">
                  <c:v>1722</c:v>
                </c:pt>
                <c:pt idx="4391">
                  <c:v>1722</c:v>
                </c:pt>
                <c:pt idx="4392">
                  <c:v>1723</c:v>
                </c:pt>
                <c:pt idx="4393">
                  <c:v>1723</c:v>
                </c:pt>
                <c:pt idx="4394">
                  <c:v>1723</c:v>
                </c:pt>
                <c:pt idx="4395">
                  <c:v>1723</c:v>
                </c:pt>
                <c:pt idx="4396">
                  <c:v>1723</c:v>
                </c:pt>
                <c:pt idx="4397">
                  <c:v>1723</c:v>
                </c:pt>
                <c:pt idx="4398">
                  <c:v>1723</c:v>
                </c:pt>
                <c:pt idx="4399">
                  <c:v>1723</c:v>
                </c:pt>
                <c:pt idx="4400">
                  <c:v>1723</c:v>
                </c:pt>
                <c:pt idx="4401">
                  <c:v>1723</c:v>
                </c:pt>
                <c:pt idx="4402">
                  <c:v>1723</c:v>
                </c:pt>
                <c:pt idx="4403">
                  <c:v>1724</c:v>
                </c:pt>
                <c:pt idx="4404">
                  <c:v>1725</c:v>
                </c:pt>
                <c:pt idx="4405">
                  <c:v>1726</c:v>
                </c:pt>
                <c:pt idx="4406">
                  <c:v>1727</c:v>
                </c:pt>
                <c:pt idx="4407">
                  <c:v>1728</c:v>
                </c:pt>
                <c:pt idx="4408">
                  <c:v>1729</c:v>
                </c:pt>
                <c:pt idx="4409">
                  <c:v>1730</c:v>
                </c:pt>
                <c:pt idx="4410">
                  <c:v>1730</c:v>
                </c:pt>
                <c:pt idx="4411">
                  <c:v>1731</c:v>
                </c:pt>
                <c:pt idx="4412">
                  <c:v>1732</c:v>
                </c:pt>
                <c:pt idx="4413">
                  <c:v>1733</c:v>
                </c:pt>
                <c:pt idx="4414">
                  <c:v>1734</c:v>
                </c:pt>
                <c:pt idx="4415">
                  <c:v>1735</c:v>
                </c:pt>
                <c:pt idx="4416">
                  <c:v>1736</c:v>
                </c:pt>
                <c:pt idx="4417">
                  <c:v>1736</c:v>
                </c:pt>
                <c:pt idx="4418">
                  <c:v>1737</c:v>
                </c:pt>
                <c:pt idx="4419">
                  <c:v>1738</c:v>
                </c:pt>
                <c:pt idx="4420">
                  <c:v>1738</c:v>
                </c:pt>
                <c:pt idx="4421">
                  <c:v>1739</c:v>
                </c:pt>
                <c:pt idx="4422">
                  <c:v>1739</c:v>
                </c:pt>
                <c:pt idx="4423">
                  <c:v>1740</c:v>
                </c:pt>
                <c:pt idx="4424">
                  <c:v>1741</c:v>
                </c:pt>
                <c:pt idx="4425">
                  <c:v>1742</c:v>
                </c:pt>
                <c:pt idx="4426">
                  <c:v>1742</c:v>
                </c:pt>
                <c:pt idx="4427">
                  <c:v>1742</c:v>
                </c:pt>
                <c:pt idx="4428">
                  <c:v>1742</c:v>
                </c:pt>
                <c:pt idx="4429">
                  <c:v>1743</c:v>
                </c:pt>
                <c:pt idx="4430">
                  <c:v>1743</c:v>
                </c:pt>
                <c:pt idx="4431">
                  <c:v>1743</c:v>
                </c:pt>
                <c:pt idx="4432">
                  <c:v>1743</c:v>
                </c:pt>
                <c:pt idx="4433">
                  <c:v>1743</c:v>
                </c:pt>
                <c:pt idx="4434">
                  <c:v>1743</c:v>
                </c:pt>
                <c:pt idx="4435">
                  <c:v>1743</c:v>
                </c:pt>
                <c:pt idx="4436">
                  <c:v>1743</c:v>
                </c:pt>
                <c:pt idx="4437">
                  <c:v>1743</c:v>
                </c:pt>
                <c:pt idx="4438">
                  <c:v>1743</c:v>
                </c:pt>
                <c:pt idx="4439">
                  <c:v>1743</c:v>
                </c:pt>
                <c:pt idx="4440">
                  <c:v>1743</c:v>
                </c:pt>
                <c:pt idx="4441">
                  <c:v>1743</c:v>
                </c:pt>
                <c:pt idx="4442">
                  <c:v>1743</c:v>
                </c:pt>
                <c:pt idx="4443">
                  <c:v>1743</c:v>
                </c:pt>
                <c:pt idx="4444">
                  <c:v>1743</c:v>
                </c:pt>
                <c:pt idx="4445">
                  <c:v>1743</c:v>
                </c:pt>
                <c:pt idx="4446">
                  <c:v>1743</c:v>
                </c:pt>
                <c:pt idx="4447">
                  <c:v>1743</c:v>
                </c:pt>
                <c:pt idx="4448">
                  <c:v>1743</c:v>
                </c:pt>
                <c:pt idx="4449">
                  <c:v>1743</c:v>
                </c:pt>
                <c:pt idx="4450">
                  <c:v>1743</c:v>
                </c:pt>
                <c:pt idx="4451">
                  <c:v>1744</c:v>
                </c:pt>
                <c:pt idx="4452">
                  <c:v>1745</c:v>
                </c:pt>
                <c:pt idx="4453">
                  <c:v>1745</c:v>
                </c:pt>
                <c:pt idx="4454">
                  <c:v>1745</c:v>
                </c:pt>
                <c:pt idx="4455">
                  <c:v>1745</c:v>
                </c:pt>
                <c:pt idx="4456">
                  <c:v>1745</c:v>
                </c:pt>
                <c:pt idx="4457">
                  <c:v>1745</c:v>
                </c:pt>
                <c:pt idx="4458">
                  <c:v>1745</c:v>
                </c:pt>
                <c:pt idx="4459">
                  <c:v>1746</c:v>
                </c:pt>
                <c:pt idx="4460">
                  <c:v>1746</c:v>
                </c:pt>
                <c:pt idx="4461">
                  <c:v>1746</c:v>
                </c:pt>
                <c:pt idx="4462">
                  <c:v>1747</c:v>
                </c:pt>
                <c:pt idx="4463">
                  <c:v>1747</c:v>
                </c:pt>
                <c:pt idx="4464">
                  <c:v>1748</c:v>
                </c:pt>
                <c:pt idx="4465">
                  <c:v>1748</c:v>
                </c:pt>
                <c:pt idx="4466">
                  <c:v>1749</c:v>
                </c:pt>
                <c:pt idx="4467">
                  <c:v>1749</c:v>
                </c:pt>
                <c:pt idx="4468">
                  <c:v>1750</c:v>
                </c:pt>
                <c:pt idx="4469">
                  <c:v>1750</c:v>
                </c:pt>
                <c:pt idx="4470">
                  <c:v>1751</c:v>
                </c:pt>
                <c:pt idx="4471">
                  <c:v>1752</c:v>
                </c:pt>
                <c:pt idx="4472">
                  <c:v>1752</c:v>
                </c:pt>
                <c:pt idx="4473">
                  <c:v>1753</c:v>
                </c:pt>
                <c:pt idx="4474">
                  <c:v>1753</c:v>
                </c:pt>
                <c:pt idx="4475">
                  <c:v>1753</c:v>
                </c:pt>
                <c:pt idx="4476">
                  <c:v>1753</c:v>
                </c:pt>
                <c:pt idx="4477">
                  <c:v>1754</c:v>
                </c:pt>
                <c:pt idx="4478">
                  <c:v>1755</c:v>
                </c:pt>
                <c:pt idx="4479">
                  <c:v>1755</c:v>
                </c:pt>
                <c:pt idx="4480">
                  <c:v>1755</c:v>
                </c:pt>
                <c:pt idx="4481">
                  <c:v>1756</c:v>
                </c:pt>
                <c:pt idx="4482">
                  <c:v>1757</c:v>
                </c:pt>
                <c:pt idx="4483">
                  <c:v>1757</c:v>
                </c:pt>
                <c:pt idx="4484">
                  <c:v>1758</c:v>
                </c:pt>
                <c:pt idx="4485">
                  <c:v>1758</c:v>
                </c:pt>
                <c:pt idx="4486">
                  <c:v>1759</c:v>
                </c:pt>
                <c:pt idx="4487">
                  <c:v>1760</c:v>
                </c:pt>
                <c:pt idx="4488">
                  <c:v>1760</c:v>
                </c:pt>
                <c:pt idx="4489">
                  <c:v>1761</c:v>
                </c:pt>
                <c:pt idx="4490">
                  <c:v>1762</c:v>
                </c:pt>
                <c:pt idx="4491">
                  <c:v>1763</c:v>
                </c:pt>
                <c:pt idx="4492">
                  <c:v>1764</c:v>
                </c:pt>
                <c:pt idx="4493">
                  <c:v>1765</c:v>
                </c:pt>
                <c:pt idx="4494">
                  <c:v>1766</c:v>
                </c:pt>
                <c:pt idx="4495">
                  <c:v>1767</c:v>
                </c:pt>
                <c:pt idx="4496">
                  <c:v>1768</c:v>
                </c:pt>
                <c:pt idx="4497">
                  <c:v>1769</c:v>
                </c:pt>
                <c:pt idx="4498">
                  <c:v>1770</c:v>
                </c:pt>
                <c:pt idx="4499">
                  <c:v>1770</c:v>
                </c:pt>
                <c:pt idx="4500">
                  <c:v>1770</c:v>
                </c:pt>
                <c:pt idx="4501">
                  <c:v>1770</c:v>
                </c:pt>
                <c:pt idx="4502">
                  <c:v>1771</c:v>
                </c:pt>
                <c:pt idx="4503">
                  <c:v>1771</c:v>
                </c:pt>
                <c:pt idx="4504">
                  <c:v>1772</c:v>
                </c:pt>
                <c:pt idx="4505">
                  <c:v>1773</c:v>
                </c:pt>
                <c:pt idx="4506">
                  <c:v>1774</c:v>
                </c:pt>
                <c:pt idx="4507">
                  <c:v>1775</c:v>
                </c:pt>
                <c:pt idx="4508">
                  <c:v>1775</c:v>
                </c:pt>
                <c:pt idx="4509">
                  <c:v>1775</c:v>
                </c:pt>
                <c:pt idx="4510">
                  <c:v>1776</c:v>
                </c:pt>
                <c:pt idx="4511">
                  <c:v>1776</c:v>
                </c:pt>
                <c:pt idx="4512">
                  <c:v>1777</c:v>
                </c:pt>
                <c:pt idx="4513">
                  <c:v>1778</c:v>
                </c:pt>
                <c:pt idx="4514">
                  <c:v>1778</c:v>
                </c:pt>
                <c:pt idx="4515">
                  <c:v>1779</c:v>
                </c:pt>
                <c:pt idx="4516">
                  <c:v>1780</c:v>
                </c:pt>
                <c:pt idx="4517">
                  <c:v>1781</c:v>
                </c:pt>
                <c:pt idx="4518">
                  <c:v>1782</c:v>
                </c:pt>
                <c:pt idx="4519">
                  <c:v>1783</c:v>
                </c:pt>
                <c:pt idx="4520">
                  <c:v>1784</c:v>
                </c:pt>
                <c:pt idx="4521">
                  <c:v>1785</c:v>
                </c:pt>
                <c:pt idx="4522">
                  <c:v>1786</c:v>
                </c:pt>
                <c:pt idx="4523">
                  <c:v>1787</c:v>
                </c:pt>
                <c:pt idx="4524">
                  <c:v>1787</c:v>
                </c:pt>
                <c:pt idx="4525">
                  <c:v>1788</c:v>
                </c:pt>
                <c:pt idx="4526">
                  <c:v>1789</c:v>
                </c:pt>
                <c:pt idx="4527">
                  <c:v>1790</c:v>
                </c:pt>
                <c:pt idx="4528">
                  <c:v>1790</c:v>
                </c:pt>
                <c:pt idx="4529">
                  <c:v>1790</c:v>
                </c:pt>
                <c:pt idx="4530">
                  <c:v>1790</c:v>
                </c:pt>
                <c:pt idx="4531">
                  <c:v>1790</c:v>
                </c:pt>
                <c:pt idx="4532">
                  <c:v>1790</c:v>
                </c:pt>
                <c:pt idx="4533">
                  <c:v>1791</c:v>
                </c:pt>
                <c:pt idx="4534">
                  <c:v>1791</c:v>
                </c:pt>
                <c:pt idx="4535">
                  <c:v>1792</c:v>
                </c:pt>
                <c:pt idx="4536">
                  <c:v>1793</c:v>
                </c:pt>
                <c:pt idx="4537">
                  <c:v>1794</c:v>
                </c:pt>
                <c:pt idx="4538">
                  <c:v>1795</c:v>
                </c:pt>
                <c:pt idx="4539">
                  <c:v>1795</c:v>
                </c:pt>
                <c:pt idx="4540">
                  <c:v>1796</c:v>
                </c:pt>
                <c:pt idx="4541">
                  <c:v>1797</c:v>
                </c:pt>
                <c:pt idx="4542">
                  <c:v>1798</c:v>
                </c:pt>
                <c:pt idx="4543">
                  <c:v>1798</c:v>
                </c:pt>
                <c:pt idx="4544">
                  <c:v>1799</c:v>
                </c:pt>
                <c:pt idx="4545">
                  <c:v>1800</c:v>
                </c:pt>
                <c:pt idx="4546">
                  <c:v>1801</c:v>
                </c:pt>
                <c:pt idx="4547">
                  <c:v>1802</c:v>
                </c:pt>
                <c:pt idx="4548">
                  <c:v>1802</c:v>
                </c:pt>
                <c:pt idx="4549">
                  <c:v>1803</c:v>
                </c:pt>
                <c:pt idx="4550">
                  <c:v>1803</c:v>
                </c:pt>
                <c:pt idx="4551">
                  <c:v>1804</c:v>
                </c:pt>
                <c:pt idx="4552">
                  <c:v>1804</c:v>
                </c:pt>
                <c:pt idx="4553">
                  <c:v>1804</c:v>
                </c:pt>
                <c:pt idx="4554">
                  <c:v>1804</c:v>
                </c:pt>
                <c:pt idx="4555">
                  <c:v>1804</c:v>
                </c:pt>
                <c:pt idx="4556">
                  <c:v>1805</c:v>
                </c:pt>
                <c:pt idx="4557">
                  <c:v>1805</c:v>
                </c:pt>
                <c:pt idx="4558">
                  <c:v>1806</c:v>
                </c:pt>
                <c:pt idx="4559">
                  <c:v>1807</c:v>
                </c:pt>
                <c:pt idx="4560">
                  <c:v>1808</c:v>
                </c:pt>
                <c:pt idx="4561">
                  <c:v>1809</c:v>
                </c:pt>
                <c:pt idx="4562">
                  <c:v>1810</c:v>
                </c:pt>
                <c:pt idx="4563">
                  <c:v>1811</c:v>
                </c:pt>
                <c:pt idx="4564">
                  <c:v>1811</c:v>
                </c:pt>
                <c:pt idx="4565">
                  <c:v>1811</c:v>
                </c:pt>
                <c:pt idx="4566">
                  <c:v>1811</c:v>
                </c:pt>
                <c:pt idx="4567">
                  <c:v>1811</c:v>
                </c:pt>
                <c:pt idx="4568">
                  <c:v>1811</c:v>
                </c:pt>
                <c:pt idx="4569">
                  <c:v>1811</c:v>
                </c:pt>
                <c:pt idx="4570">
                  <c:v>1811</c:v>
                </c:pt>
                <c:pt idx="4571">
                  <c:v>1811</c:v>
                </c:pt>
                <c:pt idx="4572">
                  <c:v>1811</c:v>
                </c:pt>
                <c:pt idx="4573">
                  <c:v>1811</c:v>
                </c:pt>
                <c:pt idx="4574">
                  <c:v>1811</c:v>
                </c:pt>
                <c:pt idx="4575">
                  <c:v>1811</c:v>
                </c:pt>
                <c:pt idx="4576">
                  <c:v>1811</c:v>
                </c:pt>
                <c:pt idx="4577">
                  <c:v>1811</c:v>
                </c:pt>
                <c:pt idx="4578">
                  <c:v>1811</c:v>
                </c:pt>
                <c:pt idx="4579">
                  <c:v>1811</c:v>
                </c:pt>
                <c:pt idx="4580">
                  <c:v>1811</c:v>
                </c:pt>
                <c:pt idx="4581">
                  <c:v>1812</c:v>
                </c:pt>
                <c:pt idx="4582">
                  <c:v>1813</c:v>
                </c:pt>
                <c:pt idx="4583">
                  <c:v>1814</c:v>
                </c:pt>
                <c:pt idx="4584">
                  <c:v>1815</c:v>
                </c:pt>
                <c:pt idx="4585">
                  <c:v>1815</c:v>
                </c:pt>
                <c:pt idx="4586">
                  <c:v>1815</c:v>
                </c:pt>
                <c:pt idx="4587">
                  <c:v>1816</c:v>
                </c:pt>
                <c:pt idx="4588">
                  <c:v>1816</c:v>
                </c:pt>
                <c:pt idx="4589">
                  <c:v>1817</c:v>
                </c:pt>
                <c:pt idx="4590">
                  <c:v>1818</c:v>
                </c:pt>
                <c:pt idx="4591">
                  <c:v>1819</c:v>
                </c:pt>
                <c:pt idx="4592">
                  <c:v>1820</c:v>
                </c:pt>
                <c:pt idx="4593">
                  <c:v>1821</c:v>
                </c:pt>
                <c:pt idx="4594">
                  <c:v>1822</c:v>
                </c:pt>
                <c:pt idx="4595">
                  <c:v>1823</c:v>
                </c:pt>
                <c:pt idx="4596">
                  <c:v>1823</c:v>
                </c:pt>
                <c:pt idx="4597">
                  <c:v>1824</c:v>
                </c:pt>
                <c:pt idx="4598">
                  <c:v>1824</c:v>
                </c:pt>
                <c:pt idx="4599">
                  <c:v>1825</c:v>
                </c:pt>
                <c:pt idx="4600">
                  <c:v>1826</c:v>
                </c:pt>
                <c:pt idx="4601">
                  <c:v>1827</c:v>
                </c:pt>
                <c:pt idx="4602">
                  <c:v>1827</c:v>
                </c:pt>
                <c:pt idx="4603">
                  <c:v>1828</c:v>
                </c:pt>
                <c:pt idx="4604">
                  <c:v>1829</c:v>
                </c:pt>
                <c:pt idx="4605">
                  <c:v>1829</c:v>
                </c:pt>
                <c:pt idx="4606">
                  <c:v>1829</c:v>
                </c:pt>
                <c:pt idx="4607">
                  <c:v>1830</c:v>
                </c:pt>
                <c:pt idx="4608">
                  <c:v>1831</c:v>
                </c:pt>
                <c:pt idx="4609">
                  <c:v>1831</c:v>
                </c:pt>
                <c:pt idx="4610">
                  <c:v>1831</c:v>
                </c:pt>
                <c:pt idx="4611">
                  <c:v>1831</c:v>
                </c:pt>
                <c:pt idx="4612">
                  <c:v>1831</c:v>
                </c:pt>
                <c:pt idx="4613">
                  <c:v>1832</c:v>
                </c:pt>
                <c:pt idx="4614">
                  <c:v>1832</c:v>
                </c:pt>
                <c:pt idx="4615">
                  <c:v>1833</c:v>
                </c:pt>
                <c:pt idx="4616">
                  <c:v>1833</c:v>
                </c:pt>
                <c:pt idx="4617">
                  <c:v>1833</c:v>
                </c:pt>
                <c:pt idx="4618">
                  <c:v>1834</c:v>
                </c:pt>
                <c:pt idx="4619">
                  <c:v>1834</c:v>
                </c:pt>
                <c:pt idx="4620">
                  <c:v>1835</c:v>
                </c:pt>
                <c:pt idx="4621">
                  <c:v>1836</c:v>
                </c:pt>
                <c:pt idx="4622">
                  <c:v>1837</c:v>
                </c:pt>
                <c:pt idx="4623">
                  <c:v>1838</c:v>
                </c:pt>
                <c:pt idx="4624">
                  <c:v>1838</c:v>
                </c:pt>
                <c:pt idx="4625">
                  <c:v>1838</c:v>
                </c:pt>
                <c:pt idx="4626">
                  <c:v>1839</c:v>
                </c:pt>
                <c:pt idx="4627">
                  <c:v>1839</c:v>
                </c:pt>
                <c:pt idx="4628">
                  <c:v>1839</c:v>
                </c:pt>
                <c:pt idx="4629">
                  <c:v>1840</c:v>
                </c:pt>
                <c:pt idx="4630">
                  <c:v>1841</c:v>
                </c:pt>
                <c:pt idx="4631">
                  <c:v>1841</c:v>
                </c:pt>
                <c:pt idx="4632">
                  <c:v>1841</c:v>
                </c:pt>
                <c:pt idx="4633">
                  <c:v>1842</c:v>
                </c:pt>
                <c:pt idx="4634">
                  <c:v>1843</c:v>
                </c:pt>
                <c:pt idx="4635">
                  <c:v>1844</c:v>
                </c:pt>
                <c:pt idx="4636">
                  <c:v>1844</c:v>
                </c:pt>
                <c:pt idx="4637">
                  <c:v>1844</c:v>
                </c:pt>
                <c:pt idx="4638">
                  <c:v>1844</c:v>
                </c:pt>
                <c:pt idx="4639">
                  <c:v>1844</c:v>
                </c:pt>
                <c:pt idx="4640">
                  <c:v>1844</c:v>
                </c:pt>
                <c:pt idx="4641">
                  <c:v>1844</c:v>
                </c:pt>
                <c:pt idx="4642">
                  <c:v>1844</c:v>
                </c:pt>
                <c:pt idx="4643">
                  <c:v>1844</c:v>
                </c:pt>
                <c:pt idx="4644">
                  <c:v>1844</c:v>
                </c:pt>
                <c:pt idx="4645">
                  <c:v>1844</c:v>
                </c:pt>
                <c:pt idx="4646">
                  <c:v>1844</c:v>
                </c:pt>
                <c:pt idx="4647">
                  <c:v>1844</c:v>
                </c:pt>
                <c:pt idx="4648">
                  <c:v>1844</c:v>
                </c:pt>
                <c:pt idx="4649">
                  <c:v>1844</c:v>
                </c:pt>
                <c:pt idx="4650">
                  <c:v>1845</c:v>
                </c:pt>
                <c:pt idx="4651">
                  <c:v>1846</c:v>
                </c:pt>
                <c:pt idx="4652">
                  <c:v>1846</c:v>
                </c:pt>
                <c:pt idx="4653">
                  <c:v>1846</c:v>
                </c:pt>
                <c:pt idx="4654">
                  <c:v>1847</c:v>
                </c:pt>
                <c:pt idx="4655">
                  <c:v>1847</c:v>
                </c:pt>
                <c:pt idx="4656">
                  <c:v>1847</c:v>
                </c:pt>
                <c:pt idx="4657">
                  <c:v>1848</c:v>
                </c:pt>
                <c:pt idx="4658">
                  <c:v>1848</c:v>
                </c:pt>
                <c:pt idx="4659">
                  <c:v>1848</c:v>
                </c:pt>
                <c:pt idx="4660">
                  <c:v>1848</c:v>
                </c:pt>
                <c:pt idx="4661">
                  <c:v>1848</c:v>
                </c:pt>
                <c:pt idx="4662">
                  <c:v>1848</c:v>
                </c:pt>
                <c:pt idx="4663">
                  <c:v>1848</c:v>
                </c:pt>
                <c:pt idx="4664">
                  <c:v>1848</c:v>
                </c:pt>
                <c:pt idx="4665">
                  <c:v>1848</c:v>
                </c:pt>
                <c:pt idx="4666">
                  <c:v>1848</c:v>
                </c:pt>
                <c:pt idx="4667">
                  <c:v>1848</c:v>
                </c:pt>
                <c:pt idx="4668">
                  <c:v>1848</c:v>
                </c:pt>
                <c:pt idx="4669">
                  <c:v>1848</c:v>
                </c:pt>
                <c:pt idx="4670">
                  <c:v>1848</c:v>
                </c:pt>
                <c:pt idx="4671">
                  <c:v>1848</c:v>
                </c:pt>
                <c:pt idx="4672">
                  <c:v>1848</c:v>
                </c:pt>
                <c:pt idx="4673">
                  <c:v>1848</c:v>
                </c:pt>
                <c:pt idx="4674">
                  <c:v>1848</c:v>
                </c:pt>
                <c:pt idx="4675">
                  <c:v>1848</c:v>
                </c:pt>
                <c:pt idx="4676">
                  <c:v>1848</c:v>
                </c:pt>
                <c:pt idx="4677">
                  <c:v>1848</c:v>
                </c:pt>
                <c:pt idx="4678">
                  <c:v>1848</c:v>
                </c:pt>
                <c:pt idx="4679">
                  <c:v>1848</c:v>
                </c:pt>
                <c:pt idx="4680">
                  <c:v>1848</c:v>
                </c:pt>
                <c:pt idx="4681">
                  <c:v>1848</c:v>
                </c:pt>
                <c:pt idx="4682">
                  <c:v>1848</c:v>
                </c:pt>
                <c:pt idx="4683">
                  <c:v>1848</c:v>
                </c:pt>
                <c:pt idx="4684">
                  <c:v>1848</c:v>
                </c:pt>
                <c:pt idx="4685">
                  <c:v>1848</c:v>
                </c:pt>
                <c:pt idx="4686">
                  <c:v>1848</c:v>
                </c:pt>
                <c:pt idx="4687">
                  <c:v>1848</c:v>
                </c:pt>
                <c:pt idx="4688">
                  <c:v>1848</c:v>
                </c:pt>
                <c:pt idx="4689">
                  <c:v>1848</c:v>
                </c:pt>
                <c:pt idx="4690">
                  <c:v>1848</c:v>
                </c:pt>
                <c:pt idx="4691">
                  <c:v>1848</c:v>
                </c:pt>
                <c:pt idx="4692">
                  <c:v>1848</c:v>
                </c:pt>
                <c:pt idx="4693">
                  <c:v>1848</c:v>
                </c:pt>
                <c:pt idx="4694">
                  <c:v>1848</c:v>
                </c:pt>
                <c:pt idx="4695">
                  <c:v>1848</c:v>
                </c:pt>
                <c:pt idx="4696">
                  <c:v>1848</c:v>
                </c:pt>
                <c:pt idx="4697">
                  <c:v>1848</c:v>
                </c:pt>
                <c:pt idx="4698">
                  <c:v>1848</c:v>
                </c:pt>
                <c:pt idx="4699">
                  <c:v>1848</c:v>
                </c:pt>
                <c:pt idx="4700">
                  <c:v>1848</c:v>
                </c:pt>
                <c:pt idx="4701">
                  <c:v>1848</c:v>
                </c:pt>
                <c:pt idx="4702">
                  <c:v>1848</c:v>
                </c:pt>
                <c:pt idx="4703">
                  <c:v>1848</c:v>
                </c:pt>
                <c:pt idx="4704">
                  <c:v>1848</c:v>
                </c:pt>
                <c:pt idx="4705">
                  <c:v>1848</c:v>
                </c:pt>
                <c:pt idx="4706">
                  <c:v>1848</c:v>
                </c:pt>
                <c:pt idx="4707">
                  <c:v>1848</c:v>
                </c:pt>
                <c:pt idx="4708">
                  <c:v>1848</c:v>
                </c:pt>
                <c:pt idx="4709">
                  <c:v>1848</c:v>
                </c:pt>
                <c:pt idx="4710">
                  <c:v>1848</c:v>
                </c:pt>
                <c:pt idx="4711">
                  <c:v>1848</c:v>
                </c:pt>
                <c:pt idx="4712">
                  <c:v>1848</c:v>
                </c:pt>
                <c:pt idx="4713">
                  <c:v>1849</c:v>
                </c:pt>
                <c:pt idx="4714">
                  <c:v>1849</c:v>
                </c:pt>
                <c:pt idx="4715">
                  <c:v>1849</c:v>
                </c:pt>
                <c:pt idx="4716">
                  <c:v>1849</c:v>
                </c:pt>
                <c:pt idx="4717">
                  <c:v>1849</c:v>
                </c:pt>
                <c:pt idx="4718">
                  <c:v>1849</c:v>
                </c:pt>
                <c:pt idx="4719">
                  <c:v>1850</c:v>
                </c:pt>
                <c:pt idx="4720">
                  <c:v>1851</c:v>
                </c:pt>
                <c:pt idx="4721">
                  <c:v>1851</c:v>
                </c:pt>
                <c:pt idx="4722">
                  <c:v>1851</c:v>
                </c:pt>
                <c:pt idx="4723">
                  <c:v>1851</c:v>
                </c:pt>
                <c:pt idx="4724">
                  <c:v>1851</c:v>
                </c:pt>
                <c:pt idx="4725">
                  <c:v>1851</c:v>
                </c:pt>
                <c:pt idx="4726">
                  <c:v>1852</c:v>
                </c:pt>
                <c:pt idx="4727">
                  <c:v>1852</c:v>
                </c:pt>
                <c:pt idx="4728">
                  <c:v>1853</c:v>
                </c:pt>
                <c:pt idx="4729">
                  <c:v>1854</c:v>
                </c:pt>
                <c:pt idx="4730">
                  <c:v>1854</c:v>
                </c:pt>
                <c:pt idx="4731">
                  <c:v>1855</c:v>
                </c:pt>
                <c:pt idx="4732">
                  <c:v>1855</c:v>
                </c:pt>
                <c:pt idx="4733">
                  <c:v>1855</c:v>
                </c:pt>
                <c:pt idx="4734">
                  <c:v>1856</c:v>
                </c:pt>
                <c:pt idx="4735">
                  <c:v>1856</c:v>
                </c:pt>
                <c:pt idx="4736">
                  <c:v>1856</c:v>
                </c:pt>
                <c:pt idx="4737">
                  <c:v>1856</c:v>
                </c:pt>
                <c:pt idx="4738">
                  <c:v>1856</c:v>
                </c:pt>
                <c:pt idx="4739">
                  <c:v>1856</c:v>
                </c:pt>
                <c:pt idx="4740">
                  <c:v>1857</c:v>
                </c:pt>
                <c:pt idx="4741">
                  <c:v>1858</c:v>
                </c:pt>
                <c:pt idx="4742">
                  <c:v>1858</c:v>
                </c:pt>
                <c:pt idx="4743">
                  <c:v>1858</c:v>
                </c:pt>
                <c:pt idx="4744">
                  <c:v>1858</c:v>
                </c:pt>
                <c:pt idx="4745">
                  <c:v>1858</c:v>
                </c:pt>
                <c:pt idx="4746">
                  <c:v>1858</c:v>
                </c:pt>
                <c:pt idx="4747">
                  <c:v>1859</c:v>
                </c:pt>
                <c:pt idx="4748">
                  <c:v>1859</c:v>
                </c:pt>
                <c:pt idx="4749">
                  <c:v>1859</c:v>
                </c:pt>
                <c:pt idx="4750">
                  <c:v>1859</c:v>
                </c:pt>
                <c:pt idx="4751">
                  <c:v>1859</c:v>
                </c:pt>
                <c:pt idx="4752">
                  <c:v>1859</c:v>
                </c:pt>
                <c:pt idx="4753">
                  <c:v>1859</c:v>
                </c:pt>
                <c:pt idx="4754">
                  <c:v>1859</c:v>
                </c:pt>
                <c:pt idx="4755">
                  <c:v>1859</c:v>
                </c:pt>
                <c:pt idx="4756">
                  <c:v>1859</c:v>
                </c:pt>
                <c:pt idx="4757">
                  <c:v>1859</c:v>
                </c:pt>
                <c:pt idx="4758">
                  <c:v>1859</c:v>
                </c:pt>
                <c:pt idx="4759">
                  <c:v>1859</c:v>
                </c:pt>
                <c:pt idx="4760">
                  <c:v>1859</c:v>
                </c:pt>
                <c:pt idx="4761">
                  <c:v>1859</c:v>
                </c:pt>
                <c:pt idx="4762">
                  <c:v>1859</c:v>
                </c:pt>
                <c:pt idx="4763">
                  <c:v>1859</c:v>
                </c:pt>
                <c:pt idx="4764">
                  <c:v>1859</c:v>
                </c:pt>
                <c:pt idx="4765">
                  <c:v>1859</c:v>
                </c:pt>
                <c:pt idx="4766">
                  <c:v>1860</c:v>
                </c:pt>
                <c:pt idx="4767">
                  <c:v>1861</c:v>
                </c:pt>
                <c:pt idx="4768">
                  <c:v>1861</c:v>
                </c:pt>
                <c:pt idx="4769">
                  <c:v>1861</c:v>
                </c:pt>
                <c:pt idx="4770">
                  <c:v>1861</c:v>
                </c:pt>
                <c:pt idx="4771">
                  <c:v>1861</c:v>
                </c:pt>
                <c:pt idx="4772">
                  <c:v>1861</c:v>
                </c:pt>
                <c:pt idx="4773">
                  <c:v>1861</c:v>
                </c:pt>
                <c:pt idx="4774">
                  <c:v>1861</c:v>
                </c:pt>
                <c:pt idx="4775">
                  <c:v>1861</c:v>
                </c:pt>
                <c:pt idx="4776">
                  <c:v>1861</c:v>
                </c:pt>
                <c:pt idx="4777">
                  <c:v>1861</c:v>
                </c:pt>
                <c:pt idx="4778">
                  <c:v>1861</c:v>
                </c:pt>
                <c:pt idx="4779">
                  <c:v>1861</c:v>
                </c:pt>
                <c:pt idx="4780">
                  <c:v>1861</c:v>
                </c:pt>
                <c:pt idx="4781">
                  <c:v>1861</c:v>
                </c:pt>
                <c:pt idx="4782">
                  <c:v>1861</c:v>
                </c:pt>
                <c:pt idx="4783">
                  <c:v>1861</c:v>
                </c:pt>
                <c:pt idx="4784">
                  <c:v>1861</c:v>
                </c:pt>
                <c:pt idx="4785">
                  <c:v>1861</c:v>
                </c:pt>
                <c:pt idx="4786">
                  <c:v>1861</c:v>
                </c:pt>
                <c:pt idx="4787">
                  <c:v>1861</c:v>
                </c:pt>
                <c:pt idx="4788">
                  <c:v>1861</c:v>
                </c:pt>
                <c:pt idx="4789">
                  <c:v>1861</c:v>
                </c:pt>
                <c:pt idx="4790">
                  <c:v>1861</c:v>
                </c:pt>
                <c:pt idx="4791">
                  <c:v>1861</c:v>
                </c:pt>
                <c:pt idx="4792">
                  <c:v>1862</c:v>
                </c:pt>
                <c:pt idx="4793">
                  <c:v>1863</c:v>
                </c:pt>
                <c:pt idx="4794">
                  <c:v>1864</c:v>
                </c:pt>
                <c:pt idx="4795">
                  <c:v>1865</c:v>
                </c:pt>
                <c:pt idx="4796">
                  <c:v>1866</c:v>
                </c:pt>
                <c:pt idx="4797">
                  <c:v>1867</c:v>
                </c:pt>
                <c:pt idx="4798">
                  <c:v>1868</c:v>
                </c:pt>
                <c:pt idx="4799">
                  <c:v>1869</c:v>
                </c:pt>
                <c:pt idx="4800">
                  <c:v>1870</c:v>
                </c:pt>
                <c:pt idx="4801">
                  <c:v>1871</c:v>
                </c:pt>
                <c:pt idx="4802">
                  <c:v>1872</c:v>
                </c:pt>
                <c:pt idx="4803">
                  <c:v>1872</c:v>
                </c:pt>
                <c:pt idx="4804">
                  <c:v>1872</c:v>
                </c:pt>
                <c:pt idx="4805">
                  <c:v>1872</c:v>
                </c:pt>
                <c:pt idx="4806">
                  <c:v>1873</c:v>
                </c:pt>
                <c:pt idx="4807">
                  <c:v>1873</c:v>
                </c:pt>
                <c:pt idx="4808">
                  <c:v>1873</c:v>
                </c:pt>
                <c:pt idx="4809">
                  <c:v>1873</c:v>
                </c:pt>
                <c:pt idx="4810">
                  <c:v>1873</c:v>
                </c:pt>
                <c:pt idx="4811">
                  <c:v>1874</c:v>
                </c:pt>
                <c:pt idx="4812">
                  <c:v>1875</c:v>
                </c:pt>
                <c:pt idx="4813">
                  <c:v>1876</c:v>
                </c:pt>
                <c:pt idx="4814">
                  <c:v>1876</c:v>
                </c:pt>
                <c:pt idx="4815">
                  <c:v>1877</c:v>
                </c:pt>
                <c:pt idx="4816">
                  <c:v>1877</c:v>
                </c:pt>
                <c:pt idx="4817">
                  <c:v>1878</c:v>
                </c:pt>
                <c:pt idx="4818">
                  <c:v>1878</c:v>
                </c:pt>
                <c:pt idx="4819">
                  <c:v>1879</c:v>
                </c:pt>
                <c:pt idx="4820">
                  <c:v>1880</c:v>
                </c:pt>
                <c:pt idx="4821">
                  <c:v>1881</c:v>
                </c:pt>
                <c:pt idx="4822">
                  <c:v>1882</c:v>
                </c:pt>
                <c:pt idx="4823">
                  <c:v>1882</c:v>
                </c:pt>
                <c:pt idx="4824">
                  <c:v>1882</c:v>
                </c:pt>
                <c:pt idx="4825">
                  <c:v>1882</c:v>
                </c:pt>
                <c:pt idx="4826">
                  <c:v>1883</c:v>
                </c:pt>
                <c:pt idx="4827">
                  <c:v>1883</c:v>
                </c:pt>
                <c:pt idx="4828">
                  <c:v>1883</c:v>
                </c:pt>
                <c:pt idx="4829">
                  <c:v>1883</c:v>
                </c:pt>
                <c:pt idx="4830">
                  <c:v>1883</c:v>
                </c:pt>
                <c:pt idx="4831">
                  <c:v>1883</c:v>
                </c:pt>
                <c:pt idx="4832">
                  <c:v>1883</c:v>
                </c:pt>
                <c:pt idx="4833">
                  <c:v>1884</c:v>
                </c:pt>
                <c:pt idx="4834">
                  <c:v>1885</c:v>
                </c:pt>
                <c:pt idx="4835">
                  <c:v>1885</c:v>
                </c:pt>
                <c:pt idx="4836">
                  <c:v>1886</c:v>
                </c:pt>
                <c:pt idx="4837">
                  <c:v>1887</c:v>
                </c:pt>
                <c:pt idx="4838">
                  <c:v>1888</c:v>
                </c:pt>
                <c:pt idx="4839">
                  <c:v>1889</c:v>
                </c:pt>
                <c:pt idx="4840">
                  <c:v>1889</c:v>
                </c:pt>
                <c:pt idx="4841">
                  <c:v>1890</c:v>
                </c:pt>
                <c:pt idx="4842">
                  <c:v>1891</c:v>
                </c:pt>
                <c:pt idx="4843">
                  <c:v>1892</c:v>
                </c:pt>
                <c:pt idx="4844">
                  <c:v>1893</c:v>
                </c:pt>
                <c:pt idx="4845">
                  <c:v>1894</c:v>
                </c:pt>
                <c:pt idx="4846">
                  <c:v>1895</c:v>
                </c:pt>
                <c:pt idx="4847">
                  <c:v>1896</c:v>
                </c:pt>
                <c:pt idx="4848">
                  <c:v>1896</c:v>
                </c:pt>
                <c:pt idx="4849">
                  <c:v>1897</c:v>
                </c:pt>
                <c:pt idx="4850">
                  <c:v>1898</c:v>
                </c:pt>
                <c:pt idx="4851">
                  <c:v>1899</c:v>
                </c:pt>
                <c:pt idx="4852">
                  <c:v>1900</c:v>
                </c:pt>
                <c:pt idx="4853">
                  <c:v>1901</c:v>
                </c:pt>
                <c:pt idx="4854">
                  <c:v>1902</c:v>
                </c:pt>
                <c:pt idx="4855">
                  <c:v>1902</c:v>
                </c:pt>
                <c:pt idx="4856">
                  <c:v>1903</c:v>
                </c:pt>
                <c:pt idx="4857">
                  <c:v>1904</c:v>
                </c:pt>
                <c:pt idx="4858">
                  <c:v>1905</c:v>
                </c:pt>
                <c:pt idx="4859">
                  <c:v>1906</c:v>
                </c:pt>
                <c:pt idx="4860">
                  <c:v>1907</c:v>
                </c:pt>
                <c:pt idx="4861">
                  <c:v>1908</c:v>
                </c:pt>
                <c:pt idx="4862">
                  <c:v>1909</c:v>
                </c:pt>
                <c:pt idx="4863">
                  <c:v>1910</c:v>
                </c:pt>
                <c:pt idx="4864">
                  <c:v>1911</c:v>
                </c:pt>
                <c:pt idx="4865">
                  <c:v>1912</c:v>
                </c:pt>
                <c:pt idx="4866">
                  <c:v>1913</c:v>
                </c:pt>
                <c:pt idx="4867">
                  <c:v>1913</c:v>
                </c:pt>
                <c:pt idx="4868">
                  <c:v>1913</c:v>
                </c:pt>
                <c:pt idx="4869">
                  <c:v>1913</c:v>
                </c:pt>
                <c:pt idx="4870">
                  <c:v>1914</c:v>
                </c:pt>
                <c:pt idx="4871">
                  <c:v>1915</c:v>
                </c:pt>
                <c:pt idx="4872">
                  <c:v>1916</c:v>
                </c:pt>
                <c:pt idx="4873">
                  <c:v>1917</c:v>
                </c:pt>
                <c:pt idx="4874">
                  <c:v>1918</c:v>
                </c:pt>
                <c:pt idx="4875">
                  <c:v>1919</c:v>
                </c:pt>
                <c:pt idx="4876">
                  <c:v>1920</c:v>
                </c:pt>
                <c:pt idx="4877">
                  <c:v>1920</c:v>
                </c:pt>
                <c:pt idx="4878">
                  <c:v>1921</c:v>
                </c:pt>
                <c:pt idx="4879">
                  <c:v>1922</c:v>
                </c:pt>
                <c:pt idx="4880">
                  <c:v>1922</c:v>
                </c:pt>
                <c:pt idx="4881">
                  <c:v>1922</c:v>
                </c:pt>
                <c:pt idx="4882">
                  <c:v>1923</c:v>
                </c:pt>
                <c:pt idx="4883">
                  <c:v>1924</c:v>
                </c:pt>
                <c:pt idx="4884">
                  <c:v>1924</c:v>
                </c:pt>
                <c:pt idx="4885">
                  <c:v>1925</c:v>
                </c:pt>
                <c:pt idx="4886">
                  <c:v>1926</c:v>
                </c:pt>
                <c:pt idx="4887">
                  <c:v>1926</c:v>
                </c:pt>
                <c:pt idx="4888">
                  <c:v>1927</c:v>
                </c:pt>
                <c:pt idx="4889">
                  <c:v>1927</c:v>
                </c:pt>
                <c:pt idx="4890">
                  <c:v>1928</c:v>
                </c:pt>
                <c:pt idx="4891">
                  <c:v>1928</c:v>
                </c:pt>
                <c:pt idx="4892">
                  <c:v>1928</c:v>
                </c:pt>
                <c:pt idx="4893">
                  <c:v>1928</c:v>
                </c:pt>
                <c:pt idx="4894">
                  <c:v>1929</c:v>
                </c:pt>
                <c:pt idx="4895">
                  <c:v>1929</c:v>
                </c:pt>
                <c:pt idx="4896">
                  <c:v>1929</c:v>
                </c:pt>
                <c:pt idx="4897">
                  <c:v>1929</c:v>
                </c:pt>
                <c:pt idx="4898">
                  <c:v>1930</c:v>
                </c:pt>
                <c:pt idx="4899">
                  <c:v>1930</c:v>
                </c:pt>
                <c:pt idx="4900">
                  <c:v>1931</c:v>
                </c:pt>
                <c:pt idx="4901">
                  <c:v>1931</c:v>
                </c:pt>
                <c:pt idx="4902">
                  <c:v>1931</c:v>
                </c:pt>
                <c:pt idx="4903">
                  <c:v>1931</c:v>
                </c:pt>
                <c:pt idx="4904">
                  <c:v>1931</c:v>
                </c:pt>
                <c:pt idx="4905">
                  <c:v>1931</c:v>
                </c:pt>
                <c:pt idx="4906">
                  <c:v>1931</c:v>
                </c:pt>
                <c:pt idx="4907">
                  <c:v>1931</c:v>
                </c:pt>
                <c:pt idx="4908">
                  <c:v>1931</c:v>
                </c:pt>
                <c:pt idx="4909">
                  <c:v>1931</c:v>
                </c:pt>
                <c:pt idx="4910">
                  <c:v>1931</c:v>
                </c:pt>
                <c:pt idx="4911">
                  <c:v>1931</c:v>
                </c:pt>
                <c:pt idx="4912">
                  <c:v>1931</c:v>
                </c:pt>
                <c:pt idx="4913">
                  <c:v>1931</c:v>
                </c:pt>
                <c:pt idx="4914">
                  <c:v>1931</c:v>
                </c:pt>
                <c:pt idx="4915">
                  <c:v>1931</c:v>
                </c:pt>
                <c:pt idx="4916">
                  <c:v>1931</c:v>
                </c:pt>
                <c:pt idx="4917">
                  <c:v>1931</c:v>
                </c:pt>
                <c:pt idx="4918">
                  <c:v>1931</c:v>
                </c:pt>
                <c:pt idx="4919">
                  <c:v>1931</c:v>
                </c:pt>
                <c:pt idx="4920">
                  <c:v>1931</c:v>
                </c:pt>
                <c:pt idx="4921">
                  <c:v>1931</c:v>
                </c:pt>
                <c:pt idx="4922">
                  <c:v>1931</c:v>
                </c:pt>
                <c:pt idx="4923">
                  <c:v>1931</c:v>
                </c:pt>
                <c:pt idx="4924">
                  <c:v>1931</c:v>
                </c:pt>
                <c:pt idx="4925">
                  <c:v>1931</c:v>
                </c:pt>
                <c:pt idx="4926">
                  <c:v>1931</c:v>
                </c:pt>
                <c:pt idx="4927">
                  <c:v>1931</c:v>
                </c:pt>
                <c:pt idx="4928">
                  <c:v>1931</c:v>
                </c:pt>
                <c:pt idx="4929">
                  <c:v>1931</c:v>
                </c:pt>
                <c:pt idx="4930">
                  <c:v>1931</c:v>
                </c:pt>
                <c:pt idx="4931">
                  <c:v>1931</c:v>
                </c:pt>
                <c:pt idx="4932">
                  <c:v>1931</c:v>
                </c:pt>
                <c:pt idx="4933">
                  <c:v>1931</c:v>
                </c:pt>
                <c:pt idx="4934">
                  <c:v>1931</c:v>
                </c:pt>
                <c:pt idx="4935">
                  <c:v>1931</c:v>
                </c:pt>
                <c:pt idx="4936">
                  <c:v>1932</c:v>
                </c:pt>
                <c:pt idx="4937">
                  <c:v>1932</c:v>
                </c:pt>
                <c:pt idx="4938">
                  <c:v>1932</c:v>
                </c:pt>
                <c:pt idx="4939">
                  <c:v>1932</c:v>
                </c:pt>
                <c:pt idx="4940">
                  <c:v>1932</c:v>
                </c:pt>
                <c:pt idx="4941">
                  <c:v>1932</c:v>
                </c:pt>
                <c:pt idx="4942">
                  <c:v>1932</c:v>
                </c:pt>
                <c:pt idx="4943">
                  <c:v>1932</c:v>
                </c:pt>
                <c:pt idx="4944">
                  <c:v>1932</c:v>
                </c:pt>
                <c:pt idx="4945">
                  <c:v>1932</c:v>
                </c:pt>
                <c:pt idx="4946">
                  <c:v>1932</c:v>
                </c:pt>
                <c:pt idx="4947">
                  <c:v>1932</c:v>
                </c:pt>
                <c:pt idx="4948">
                  <c:v>1932</c:v>
                </c:pt>
                <c:pt idx="4949">
                  <c:v>1932</c:v>
                </c:pt>
                <c:pt idx="4950">
                  <c:v>1932</c:v>
                </c:pt>
                <c:pt idx="4951">
                  <c:v>1932</c:v>
                </c:pt>
                <c:pt idx="4952">
                  <c:v>1933</c:v>
                </c:pt>
                <c:pt idx="4953">
                  <c:v>1934</c:v>
                </c:pt>
                <c:pt idx="4954">
                  <c:v>1935</c:v>
                </c:pt>
                <c:pt idx="4955">
                  <c:v>1935</c:v>
                </c:pt>
                <c:pt idx="4956">
                  <c:v>1936</c:v>
                </c:pt>
                <c:pt idx="4957">
                  <c:v>1936</c:v>
                </c:pt>
                <c:pt idx="4958">
                  <c:v>1936</c:v>
                </c:pt>
                <c:pt idx="4959">
                  <c:v>1937</c:v>
                </c:pt>
                <c:pt idx="4960">
                  <c:v>1937</c:v>
                </c:pt>
                <c:pt idx="4961">
                  <c:v>1937</c:v>
                </c:pt>
                <c:pt idx="4962">
                  <c:v>1938</c:v>
                </c:pt>
                <c:pt idx="4963">
                  <c:v>1939</c:v>
                </c:pt>
                <c:pt idx="4964">
                  <c:v>1939</c:v>
                </c:pt>
                <c:pt idx="4965">
                  <c:v>1939</c:v>
                </c:pt>
                <c:pt idx="4966">
                  <c:v>1940</c:v>
                </c:pt>
                <c:pt idx="4967">
                  <c:v>1941</c:v>
                </c:pt>
                <c:pt idx="4968">
                  <c:v>1942</c:v>
                </c:pt>
                <c:pt idx="4969">
                  <c:v>1943</c:v>
                </c:pt>
                <c:pt idx="4970">
                  <c:v>1944</c:v>
                </c:pt>
                <c:pt idx="4971">
                  <c:v>1945</c:v>
                </c:pt>
                <c:pt idx="4972">
                  <c:v>1946</c:v>
                </c:pt>
                <c:pt idx="4973">
                  <c:v>1947</c:v>
                </c:pt>
                <c:pt idx="4974">
                  <c:v>1948</c:v>
                </c:pt>
                <c:pt idx="4975">
                  <c:v>1949</c:v>
                </c:pt>
                <c:pt idx="4976">
                  <c:v>1950</c:v>
                </c:pt>
                <c:pt idx="4977">
                  <c:v>1950</c:v>
                </c:pt>
                <c:pt idx="4978">
                  <c:v>1951</c:v>
                </c:pt>
                <c:pt idx="4979">
                  <c:v>1952</c:v>
                </c:pt>
                <c:pt idx="4980">
                  <c:v>1952</c:v>
                </c:pt>
                <c:pt idx="4981">
                  <c:v>1953</c:v>
                </c:pt>
                <c:pt idx="4982">
                  <c:v>1954</c:v>
                </c:pt>
                <c:pt idx="4983">
                  <c:v>1955</c:v>
                </c:pt>
                <c:pt idx="4984">
                  <c:v>1956</c:v>
                </c:pt>
                <c:pt idx="4985">
                  <c:v>1956</c:v>
                </c:pt>
                <c:pt idx="4986">
                  <c:v>1957</c:v>
                </c:pt>
                <c:pt idx="4987">
                  <c:v>1958</c:v>
                </c:pt>
                <c:pt idx="4988">
                  <c:v>1958</c:v>
                </c:pt>
                <c:pt idx="4989">
                  <c:v>1959</c:v>
                </c:pt>
                <c:pt idx="4990">
                  <c:v>1959</c:v>
                </c:pt>
                <c:pt idx="4991">
                  <c:v>1960</c:v>
                </c:pt>
                <c:pt idx="4992">
                  <c:v>1961</c:v>
                </c:pt>
                <c:pt idx="4993">
                  <c:v>1962</c:v>
                </c:pt>
                <c:pt idx="4994">
                  <c:v>1963</c:v>
                </c:pt>
                <c:pt idx="4995">
                  <c:v>1963</c:v>
                </c:pt>
                <c:pt idx="4996">
                  <c:v>1963</c:v>
                </c:pt>
                <c:pt idx="4997">
                  <c:v>1964</c:v>
                </c:pt>
                <c:pt idx="4998">
                  <c:v>1964</c:v>
                </c:pt>
                <c:pt idx="4999">
                  <c:v>1965</c:v>
                </c:pt>
                <c:pt idx="5000">
                  <c:v>1966</c:v>
                </c:pt>
                <c:pt idx="5001">
                  <c:v>1967</c:v>
                </c:pt>
                <c:pt idx="5002">
                  <c:v>1967</c:v>
                </c:pt>
                <c:pt idx="5003">
                  <c:v>1968</c:v>
                </c:pt>
                <c:pt idx="5004">
                  <c:v>1968</c:v>
                </c:pt>
                <c:pt idx="5005">
                  <c:v>1968</c:v>
                </c:pt>
                <c:pt idx="5006">
                  <c:v>1968</c:v>
                </c:pt>
                <c:pt idx="5007">
                  <c:v>1968</c:v>
                </c:pt>
                <c:pt idx="5008">
                  <c:v>1969</c:v>
                </c:pt>
                <c:pt idx="5009">
                  <c:v>1969</c:v>
                </c:pt>
                <c:pt idx="5010">
                  <c:v>1970</c:v>
                </c:pt>
                <c:pt idx="5011">
                  <c:v>1971</c:v>
                </c:pt>
                <c:pt idx="5012">
                  <c:v>1972</c:v>
                </c:pt>
                <c:pt idx="5013">
                  <c:v>1973</c:v>
                </c:pt>
                <c:pt idx="5014">
                  <c:v>1974</c:v>
                </c:pt>
                <c:pt idx="5015">
                  <c:v>1974</c:v>
                </c:pt>
                <c:pt idx="5016">
                  <c:v>1975</c:v>
                </c:pt>
                <c:pt idx="5017">
                  <c:v>1975</c:v>
                </c:pt>
                <c:pt idx="5018">
                  <c:v>1975</c:v>
                </c:pt>
                <c:pt idx="5019">
                  <c:v>1975</c:v>
                </c:pt>
                <c:pt idx="5020">
                  <c:v>1975</c:v>
                </c:pt>
                <c:pt idx="5021">
                  <c:v>1976</c:v>
                </c:pt>
                <c:pt idx="5022">
                  <c:v>1977</c:v>
                </c:pt>
                <c:pt idx="5023">
                  <c:v>1978</c:v>
                </c:pt>
                <c:pt idx="5024">
                  <c:v>1978</c:v>
                </c:pt>
                <c:pt idx="5025">
                  <c:v>1979</c:v>
                </c:pt>
                <c:pt idx="5026">
                  <c:v>1980</c:v>
                </c:pt>
                <c:pt idx="5027">
                  <c:v>1980</c:v>
                </c:pt>
                <c:pt idx="5028">
                  <c:v>1981</c:v>
                </c:pt>
                <c:pt idx="5029">
                  <c:v>1982</c:v>
                </c:pt>
                <c:pt idx="5030">
                  <c:v>1983</c:v>
                </c:pt>
                <c:pt idx="5031">
                  <c:v>1984</c:v>
                </c:pt>
                <c:pt idx="5032">
                  <c:v>1985</c:v>
                </c:pt>
                <c:pt idx="5033">
                  <c:v>1986</c:v>
                </c:pt>
                <c:pt idx="5034">
                  <c:v>1986</c:v>
                </c:pt>
                <c:pt idx="5035">
                  <c:v>1986</c:v>
                </c:pt>
                <c:pt idx="5036">
                  <c:v>1987</c:v>
                </c:pt>
                <c:pt idx="5037">
                  <c:v>1988</c:v>
                </c:pt>
                <c:pt idx="5038">
                  <c:v>1989</c:v>
                </c:pt>
                <c:pt idx="5039">
                  <c:v>1990</c:v>
                </c:pt>
                <c:pt idx="5040">
                  <c:v>1991</c:v>
                </c:pt>
                <c:pt idx="5041">
                  <c:v>1992</c:v>
                </c:pt>
                <c:pt idx="5042">
                  <c:v>1993</c:v>
                </c:pt>
                <c:pt idx="5043">
                  <c:v>1994</c:v>
                </c:pt>
                <c:pt idx="5044">
                  <c:v>1994</c:v>
                </c:pt>
                <c:pt idx="5045">
                  <c:v>1995</c:v>
                </c:pt>
                <c:pt idx="5046">
                  <c:v>1995</c:v>
                </c:pt>
                <c:pt idx="5047">
                  <c:v>1995</c:v>
                </c:pt>
                <c:pt idx="5048">
                  <c:v>1996</c:v>
                </c:pt>
                <c:pt idx="5049">
                  <c:v>1996</c:v>
                </c:pt>
                <c:pt idx="5050">
                  <c:v>1996</c:v>
                </c:pt>
                <c:pt idx="5051">
                  <c:v>1996</c:v>
                </c:pt>
                <c:pt idx="5052">
                  <c:v>1996</c:v>
                </c:pt>
                <c:pt idx="5053">
                  <c:v>1996</c:v>
                </c:pt>
                <c:pt idx="5054">
                  <c:v>1997</c:v>
                </c:pt>
                <c:pt idx="5055">
                  <c:v>1998</c:v>
                </c:pt>
                <c:pt idx="5056">
                  <c:v>1999</c:v>
                </c:pt>
                <c:pt idx="5057">
                  <c:v>1999</c:v>
                </c:pt>
                <c:pt idx="5058">
                  <c:v>2000</c:v>
                </c:pt>
                <c:pt idx="5059">
                  <c:v>2001</c:v>
                </c:pt>
                <c:pt idx="5060">
                  <c:v>2002</c:v>
                </c:pt>
                <c:pt idx="5061">
                  <c:v>2002</c:v>
                </c:pt>
                <c:pt idx="5062">
                  <c:v>2003</c:v>
                </c:pt>
                <c:pt idx="5063">
                  <c:v>2004</c:v>
                </c:pt>
                <c:pt idx="5064">
                  <c:v>2005</c:v>
                </c:pt>
                <c:pt idx="5065">
                  <c:v>2006</c:v>
                </c:pt>
                <c:pt idx="5066">
                  <c:v>2007</c:v>
                </c:pt>
                <c:pt idx="5067">
                  <c:v>2008</c:v>
                </c:pt>
                <c:pt idx="5068">
                  <c:v>2008</c:v>
                </c:pt>
                <c:pt idx="5069">
                  <c:v>2009</c:v>
                </c:pt>
                <c:pt idx="5070">
                  <c:v>2010</c:v>
                </c:pt>
                <c:pt idx="5071">
                  <c:v>2011</c:v>
                </c:pt>
                <c:pt idx="5072">
                  <c:v>2012</c:v>
                </c:pt>
                <c:pt idx="5073">
                  <c:v>2013</c:v>
                </c:pt>
                <c:pt idx="5074">
                  <c:v>2013</c:v>
                </c:pt>
                <c:pt idx="5075">
                  <c:v>2014</c:v>
                </c:pt>
                <c:pt idx="5076">
                  <c:v>2014</c:v>
                </c:pt>
                <c:pt idx="5077">
                  <c:v>2015</c:v>
                </c:pt>
                <c:pt idx="5078">
                  <c:v>2015</c:v>
                </c:pt>
                <c:pt idx="5079">
                  <c:v>2015</c:v>
                </c:pt>
                <c:pt idx="5080">
                  <c:v>2016</c:v>
                </c:pt>
                <c:pt idx="5081">
                  <c:v>2016</c:v>
                </c:pt>
                <c:pt idx="5082">
                  <c:v>2016</c:v>
                </c:pt>
                <c:pt idx="5083">
                  <c:v>2017</c:v>
                </c:pt>
                <c:pt idx="5084">
                  <c:v>2018</c:v>
                </c:pt>
                <c:pt idx="5085">
                  <c:v>2019</c:v>
                </c:pt>
                <c:pt idx="5086">
                  <c:v>2020</c:v>
                </c:pt>
                <c:pt idx="5087">
                  <c:v>2021</c:v>
                </c:pt>
                <c:pt idx="5088">
                  <c:v>2022</c:v>
                </c:pt>
                <c:pt idx="5089">
                  <c:v>2023</c:v>
                </c:pt>
                <c:pt idx="5090">
                  <c:v>2024</c:v>
                </c:pt>
                <c:pt idx="5091">
                  <c:v>2025</c:v>
                </c:pt>
                <c:pt idx="5092">
                  <c:v>2026</c:v>
                </c:pt>
                <c:pt idx="5093">
                  <c:v>2027</c:v>
                </c:pt>
                <c:pt idx="5094">
                  <c:v>2027</c:v>
                </c:pt>
                <c:pt idx="5095">
                  <c:v>2028</c:v>
                </c:pt>
                <c:pt idx="5096">
                  <c:v>2029</c:v>
                </c:pt>
                <c:pt idx="5097">
                  <c:v>2030</c:v>
                </c:pt>
                <c:pt idx="5098">
                  <c:v>2031</c:v>
                </c:pt>
                <c:pt idx="5099">
                  <c:v>2031</c:v>
                </c:pt>
                <c:pt idx="5100">
                  <c:v>2032</c:v>
                </c:pt>
                <c:pt idx="5101">
                  <c:v>2033</c:v>
                </c:pt>
                <c:pt idx="5102">
                  <c:v>2034</c:v>
                </c:pt>
                <c:pt idx="5103">
                  <c:v>2035</c:v>
                </c:pt>
                <c:pt idx="5104">
                  <c:v>2036</c:v>
                </c:pt>
                <c:pt idx="5105">
                  <c:v>2036</c:v>
                </c:pt>
                <c:pt idx="5106">
                  <c:v>2037</c:v>
                </c:pt>
                <c:pt idx="5107">
                  <c:v>2038</c:v>
                </c:pt>
                <c:pt idx="5108">
                  <c:v>2039</c:v>
                </c:pt>
                <c:pt idx="5109">
                  <c:v>2039</c:v>
                </c:pt>
                <c:pt idx="5110">
                  <c:v>2039</c:v>
                </c:pt>
                <c:pt idx="5111">
                  <c:v>2040</c:v>
                </c:pt>
                <c:pt idx="5112">
                  <c:v>2041</c:v>
                </c:pt>
                <c:pt idx="5113">
                  <c:v>2042</c:v>
                </c:pt>
                <c:pt idx="5114">
                  <c:v>2042</c:v>
                </c:pt>
                <c:pt idx="5115">
                  <c:v>2043</c:v>
                </c:pt>
                <c:pt idx="5116">
                  <c:v>2044</c:v>
                </c:pt>
                <c:pt idx="5117">
                  <c:v>2045</c:v>
                </c:pt>
                <c:pt idx="5118">
                  <c:v>2045</c:v>
                </c:pt>
                <c:pt idx="5119">
                  <c:v>2045</c:v>
                </c:pt>
                <c:pt idx="5120">
                  <c:v>2045</c:v>
                </c:pt>
                <c:pt idx="5121">
                  <c:v>2045</c:v>
                </c:pt>
                <c:pt idx="5122">
                  <c:v>2046</c:v>
                </c:pt>
                <c:pt idx="5123">
                  <c:v>2047</c:v>
                </c:pt>
                <c:pt idx="5124">
                  <c:v>2048</c:v>
                </c:pt>
                <c:pt idx="5125">
                  <c:v>2049</c:v>
                </c:pt>
                <c:pt idx="5126">
                  <c:v>2049</c:v>
                </c:pt>
                <c:pt idx="5127">
                  <c:v>2049</c:v>
                </c:pt>
                <c:pt idx="5128">
                  <c:v>2049</c:v>
                </c:pt>
                <c:pt idx="5129">
                  <c:v>2049</c:v>
                </c:pt>
                <c:pt idx="5130">
                  <c:v>2050</c:v>
                </c:pt>
                <c:pt idx="5131">
                  <c:v>2050</c:v>
                </c:pt>
                <c:pt idx="5132">
                  <c:v>2051</c:v>
                </c:pt>
                <c:pt idx="5133">
                  <c:v>2051</c:v>
                </c:pt>
                <c:pt idx="5134">
                  <c:v>2052</c:v>
                </c:pt>
                <c:pt idx="5135">
                  <c:v>2053</c:v>
                </c:pt>
                <c:pt idx="5136">
                  <c:v>2054</c:v>
                </c:pt>
                <c:pt idx="5137">
                  <c:v>2055</c:v>
                </c:pt>
                <c:pt idx="5138">
                  <c:v>2056</c:v>
                </c:pt>
                <c:pt idx="5139">
                  <c:v>2057</c:v>
                </c:pt>
                <c:pt idx="5140">
                  <c:v>2058</c:v>
                </c:pt>
                <c:pt idx="5141">
                  <c:v>2059</c:v>
                </c:pt>
                <c:pt idx="5142">
                  <c:v>2060</c:v>
                </c:pt>
                <c:pt idx="5143">
                  <c:v>2061</c:v>
                </c:pt>
                <c:pt idx="5144">
                  <c:v>2062</c:v>
                </c:pt>
                <c:pt idx="5145">
                  <c:v>2063</c:v>
                </c:pt>
                <c:pt idx="5146">
                  <c:v>2064</c:v>
                </c:pt>
                <c:pt idx="5147">
                  <c:v>2065</c:v>
                </c:pt>
                <c:pt idx="5148">
                  <c:v>2066</c:v>
                </c:pt>
                <c:pt idx="5149">
                  <c:v>2067</c:v>
                </c:pt>
                <c:pt idx="5150">
                  <c:v>2068</c:v>
                </c:pt>
                <c:pt idx="5151">
                  <c:v>2069</c:v>
                </c:pt>
                <c:pt idx="5152">
                  <c:v>2069</c:v>
                </c:pt>
                <c:pt idx="5153">
                  <c:v>2069</c:v>
                </c:pt>
                <c:pt idx="5154">
                  <c:v>2069</c:v>
                </c:pt>
                <c:pt idx="5155">
                  <c:v>2069</c:v>
                </c:pt>
                <c:pt idx="5156">
                  <c:v>2069</c:v>
                </c:pt>
                <c:pt idx="5157">
                  <c:v>2070</c:v>
                </c:pt>
                <c:pt idx="5158">
                  <c:v>2071</c:v>
                </c:pt>
                <c:pt idx="5159">
                  <c:v>2071</c:v>
                </c:pt>
                <c:pt idx="5160">
                  <c:v>2071</c:v>
                </c:pt>
                <c:pt idx="5161">
                  <c:v>2071</c:v>
                </c:pt>
                <c:pt idx="5162">
                  <c:v>2071</c:v>
                </c:pt>
                <c:pt idx="5163">
                  <c:v>2071</c:v>
                </c:pt>
                <c:pt idx="5164">
                  <c:v>2071</c:v>
                </c:pt>
                <c:pt idx="5165">
                  <c:v>2071</c:v>
                </c:pt>
                <c:pt idx="5166">
                  <c:v>2071</c:v>
                </c:pt>
                <c:pt idx="5167">
                  <c:v>2071</c:v>
                </c:pt>
                <c:pt idx="5168">
                  <c:v>2071</c:v>
                </c:pt>
                <c:pt idx="5169">
                  <c:v>2071</c:v>
                </c:pt>
                <c:pt idx="5170">
                  <c:v>2071</c:v>
                </c:pt>
                <c:pt idx="5171">
                  <c:v>2071</c:v>
                </c:pt>
                <c:pt idx="5172">
                  <c:v>2071</c:v>
                </c:pt>
                <c:pt idx="5173">
                  <c:v>2072</c:v>
                </c:pt>
                <c:pt idx="5174">
                  <c:v>2072</c:v>
                </c:pt>
                <c:pt idx="5175">
                  <c:v>2073</c:v>
                </c:pt>
                <c:pt idx="5176">
                  <c:v>2074</c:v>
                </c:pt>
                <c:pt idx="5177">
                  <c:v>2074</c:v>
                </c:pt>
                <c:pt idx="5178">
                  <c:v>2074</c:v>
                </c:pt>
                <c:pt idx="5179">
                  <c:v>2074</c:v>
                </c:pt>
                <c:pt idx="5180">
                  <c:v>2074</c:v>
                </c:pt>
                <c:pt idx="5181">
                  <c:v>2074</c:v>
                </c:pt>
                <c:pt idx="5182">
                  <c:v>2074</c:v>
                </c:pt>
                <c:pt idx="5183">
                  <c:v>2074</c:v>
                </c:pt>
                <c:pt idx="5184">
                  <c:v>2074</c:v>
                </c:pt>
                <c:pt idx="5185">
                  <c:v>2074</c:v>
                </c:pt>
                <c:pt idx="5186">
                  <c:v>2074</c:v>
                </c:pt>
                <c:pt idx="5187">
                  <c:v>2074</c:v>
                </c:pt>
                <c:pt idx="5188">
                  <c:v>2074</c:v>
                </c:pt>
                <c:pt idx="5189">
                  <c:v>2075</c:v>
                </c:pt>
                <c:pt idx="5190">
                  <c:v>2076</c:v>
                </c:pt>
                <c:pt idx="5191">
                  <c:v>2077</c:v>
                </c:pt>
                <c:pt idx="5192">
                  <c:v>2078</c:v>
                </c:pt>
                <c:pt idx="5193">
                  <c:v>2078</c:v>
                </c:pt>
                <c:pt idx="5194">
                  <c:v>2079</c:v>
                </c:pt>
                <c:pt idx="5195">
                  <c:v>2080</c:v>
                </c:pt>
                <c:pt idx="5196">
                  <c:v>2080</c:v>
                </c:pt>
                <c:pt idx="5197">
                  <c:v>2080</c:v>
                </c:pt>
                <c:pt idx="5198">
                  <c:v>2080</c:v>
                </c:pt>
                <c:pt idx="5199">
                  <c:v>2081</c:v>
                </c:pt>
                <c:pt idx="5200">
                  <c:v>2082</c:v>
                </c:pt>
                <c:pt idx="5201">
                  <c:v>2082</c:v>
                </c:pt>
                <c:pt idx="5202">
                  <c:v>2082</c:v>
                </c:pt>
                <c:pt idx="5203">
                  <c:v>2083</c:v>
                </c:pt>
                <c:pt idx="5204">
                  <c:v>2083</c:v>
                </c:pt>
                <c:pt idx="5205">
                  <c:v>2084</c:v>
                </c:pt>
                <c:pt idx="5206">
                  <c:v>2084</c:v>
                </c:pt>
                <c:pt idx="5207">
                  <c:v>2085</c:v>
                </c:pt>
                <c:pt idx="5208">
                  <c:v>2085</c:v>
                </c:pt>
                <c:pt idx="5209">
                  <c:v>2085</c:v>
                </c:pt>
                <c:pt idx="5210">
                  <c:v>2086</c:v>
                </c:pt>
                <c:pt idx="5211">
                  <c:v>2086</c:v>
                </c:pt>
                <c:pt idx="5212">
                  <c:v>2086</c:v>
                </c:pt>
                <c:pt idx="5213">
                  <c:v>2087</c:v>
                </c:pt>
                <c:pt idx="5214">
                  <c:v>2088</c:v>
                </c:pt>
                <c:pt idx="5215">
                  <c:v>2088</c:v>
                </c:pt>
                <c:pt idx="5216">
                  <c:v>2088</c:v>
                </c:pt>
                <c:pt idx="5217">
                  <c:v>2088</c:v>
                </c:pt>
                <c:pt idx="5218">
                  <c:v>2089</c:v>
                </c:pt>
                <c:pt idx="5219">
                  <c:v>2089</c:v>
                </c:pt>
                <c:pt idx="5220">
                  <c:v>2090</c:v>
                </c:pt>
                <c:pt idx="5221">
                  <c:v>2091</c:v>
                </c:pt>
                <c:pt idx="5222">
                  <c:v>2091</c:v>
                </c:pt>
                <c:pt idx="5223">
                  <c:v>2091</c:v>
                </c:pt>
                <c:pt idx="5224">
                  <c:v>2092</c:v>
                </c:pt>
                <c:pt idx="5225">
                  <c:v>2093</c:v>
                </c:pt>
                <c:pt idx="5226">
                  <c:v>2093</c:v>
                </c:pt>
                <c:pt idx="5227">
                  <c:v>2093</c:v>
                </c:pt>
                <c:pt idx="5228">
                  <c:v>2093</c:v>
                </c:pt>
                <c:pt idx="5229">
                  <c:v>2094</c:v>
                </c:pt>
                <c:pt idx="5230">
                  <c:v>2095</c:v>
                </c:pt>
                <c:pt idx="5231">
                  <c:v>2096</c:v>
                </c:pt>
                <c:pt idx="5232">
                  <c:v>2097</c:v>
                </c:pt>
                <c:pt idx="5233">
                  <c:v>2098</c:v>
                </c:pt>
                <c:pt idx="5234">
                  <c:v>2099</c:v>
                </c:pt>
                <c:pt idx="5235">
                  <c:v>2100</c:v>
                </c:pt>
                <c:pt idx="5236">
                  <c:v>2101</c:v>
                </c:pt>
                <c:pt idx="5237">
                  <c:v>2102</c:v>
                </c:pt>
                <c:pt idx="5238">
                  <c:v>2103</c:v>
                </c:pt>
                <c:pt idx="5239">
                  <c:v>2104</c:v>
                </c:pt>
                <c:pt idx="5240">
                  <c:v>2105</c:v>
                </c:pt>
                <c:pt idx="5241">
                  <c:v>2106</c:v>
                </c:pt>
                <c:pt idx="5242">
                  <c:v>2106</c:v>
                </c:pt>
                <c:pt idx="5243">
                  <c:v>2106</c:v>
                </c:pt>
                <c:pt idx="5244">
                  <c:v>2106</c:v>
                </c:pt>
                <c:pt idx="5245">
                  <c:v>2107</c:v>
                </c:pt>
                <c:pt idx="5246">
                  <c:v>2107</c:v>
                </c:pt>
                <c:pt idx="5247">
                  <c:v>2107</c:v>
                </c:pt>
                <c:pt idx="5248">
                  <c:v>2108</c:v>
                </c:pt>
                <c:pt idx="5249">
                  <c:v>2109</c:v>
                </c:pt>
                <c:pt idx="5250">
                  <c:v>2110</c:v>
                </c:pt>
                <c:pt idx="5251">
                  <c:v>2111</c:v>
                </c:pt>
                <c:pt idx="5252">
                  <c:v>2112</c:v>
                </c:pt>
                <c:pt idx="5253">
                  <c:v>2113</c:v>
                </c:pt>
                <c:pt idx="5254">
                  <c:v>2114</c:v>
                </c:pt>
                <c:pt idx="5255">
                  <c:v>2115</c:v>
                </c:pt>
                <c:pt idx="5256">
                  <c:v>2115</c:v>
                </c:pt>
                <c:pt idx="5257">
                  <c:v>2115</c:v>
                </c:pt>
                <c:pt idx="5258">
                  <c:v>2116</c:v>
                </c:pt>
                <c:pt idx="5259">
                  <c:v>2117</c:v>
                </c:pt>
                <c:pt idx="5260">
                  <c:v>2118</c:v>
                </c:pt>
                <c:pt idx="5261">
                  <c:v>2118</c:v>
                </c:pt>
                <c:pt idx="5262">
                  <c:v>2118</c:v>
                </c:pt>
                <c:pt idx="5263">
                  <c:v>2118</c:v>
                </c:pt>
                <c:pt idx="5264">
                  <c:v>2118</c:v>
                </c:pt>
                <c:pt idx="5265">
                  <c:v>2118</c:v>
                </c:pt>
                <c:pt idx="5266">
                  <c:v>2118</c:v>
                </c:pt>
                <c:pt idx="5267">
                  <c:v>2118</c:v>
                </c:pt>
                <c:pt idx="5268">
                  <c:v>2119</c:v>
                </c:pt>
                <c:pt idx="5269">
                  <c:v>2120</c:v>
                </c:pt>
                <c:pt idx="5270">
                  <c:v>2121</c:v>
                </c:pt>
                <c:pt idx="5271">
                  <c:v>2121</c:v>
                </c:pt>
                <c:pt idx="5272">
                  <c:v>2122</c:v>
                </c:pt>
                <c:pt idx="5273">
                  <c:v>2122</c:v>
                </c:pt>
                <c:pt idx="5274">
                  <c:v>2122</c:v>
                </c:pt>
                <c:pt idx="5275">
                  <c:v>2122</c:v>
                </c:pt>
                <c:pt idx="5276">
                  <c:v>2123</c:v>
                </c:pt>
                <c:pt idx="5277">
                  <c:v>2124</c:v>
                </c:pt>
                <c:pt idx="5278">
                  <c:v>2124</c:v>
                </c:pt>
                <c:pt idx="5279">
                  <c:v>2124</c:v>
                </c:pt>
                <c:pt idx="5280">
                  <c:v>2124</c:v>
                </c:pt>
                <c:pt idx="5281">
                  <c:v>2124</c:v>
                </c:pt>
                <c:pt idx="5282">
                  <c:v>2124</c:v>
                </c:pt>
                <c:pt idx="5283">
                  <c:v>2125</c:v>
                </c:pt>
                <c:pt idx="5284">
                  <c:v>2126</c:v>
                </c:pt>
                <c:pt idx="5285">
                  <c:v>2127</c:v>
                </c:pt>
                <c:pt idx="5286">
                  <c:v>2127</c:v>
                </c:pt>
                <c:pt idx="5287">
                  <c:v>2128</c:v>
                </c:pt>
                <c:pt idx="5288">
                  <c:v>2129</c:v>
                </c:pt>
                <c:pt idx="5289">
                  <c:v>2130</c:v>
                </c:pt>
                <c:pt idx="5290">
                  <c:v>2130</c:v>
                </c:pt>
                <c:pt idx="5291">
                  <c:v>2130</c:v>
                </c:pt>
                <c:pt idx="5292">
                  <c:v>2130</c:v>
                </c:pt>
                <c:pt idx="5293">
                  <c:v>2131</c:v>
                </c:pt>
                <c:pt idx="5294">
                  <c:v>2132</c:v>
                </c:pt>
                <c:pt idx="5295">
                  <c:v>2133</c:v>
                </c:pt>
                <c:pt idx="5296">
                  <c:v>2134</c:v>
                </c:pt>
                <c:pt idx="5297">
                  <c:v>2135</c:v>
                </c:pt>
                <c:pt idx="5298">
                  <c:v>2135</c:v>
                </c:pt>
                <c:pt idx="5299">
                  <c:v>2136</c:v>
                </c:pt>
                <c:pt idx="5300">
                  <c:v>2137</c:v>
                </c:pt>
                <c:pt idx="5301">
                  <c:v>2138</c:v>
                </c:pt>
                <c:pt idx="5302">
                  <c:v>2139</c:v>
                </c:pt>
                <c:pt idx="5303">
                  <c:v>2139</c:v>
                </c:pt>
                <c:pt idx="5304">
                  <c:v>2139</c:v>
                </c:pt>
                <c:pt idx="5305">
                  <c:v>2139</c:v>
                </c:pt>
                <c:pt idx="5306">
                  <c:v>2139</c:v>
                </c:pt>
                <c:pt idx="5307">
                  <c:v>2139</c:v>
                </c:pt>
                <c:pt idx="5308">
                  <c:v>2139</c:v>
                </c:pt>
                <c:pt idx="5309">
                  <c:v>2139</c:v>
                </c:pt>
                <c:pt idx="5310">
                  <c:v>2139</c:v>
                </c:pt>
                <c:pt idx="5311">
                  <c:v>2139</c:v>
                </c:pt>
                <c:pt idx="5312">
                  <c:v>2139</c:v>
                </c:pt>
                <c:pt idx="5313">
                  <c:v>2139</c:v>
                </c:pt>
                <c:pt idx="5314">
                  <c:v>2139</c:v>
                </c:pt>
                <c:pt idx="5315">
                  <c:v>2139</c:v>
                </c:pt>
                <c:pt idx="5316">
                  <c:v>2139</c:v>
                </c:pt>
                <c:pt idx="5317">
                  <c:v>2139</c:v>
                </c:pt>
                <c:pt idx="5318">
                  <c:v>2140</c:v>
                </c:pt>
                <c:pt idx="5319">
                  <c:v>2141</c:v>
                </c:pt>
                <c:pt idx="5320">
                  <c:v>2141</c:v>
                </c:pt>
                <c:pt idx="5321">
                  <c:v>2141</c:v>
                </c:pt>
                <c:pt idx="5322">
                  <c:v>2142</c:v>
                </c:pt>
                <c:pt idx="5323">
                  <c:v>2142</c:v>
                </c:pt>
                <c:pt idx="5324">
                  <c:v>2143</c:v>
                </c:pt>
                <c:pt idx="5325">
                  <c:v>2143</c:v>
                </c:pt>
                <c:pt idx="5326">
                  <c:v>2143</c:v>
                </c:pt>
                <c:pt idx="5327">
                  <c:v>2144</c:v>
                </c:pt>
                <c:pt idx="5328">
                  <c:v>2145</c:v>
                </c:pt>
                <c:pt idx="5329">
                  <c:v>2146</c:v>
                </c:pt>
                <c:pt idx="5330">
                  <c:v>2147</c:v>
                </c:pt>
                <c:pt idx="5331">
                  <c:v>2148</c:v>
                </c:pt>
                <c:pt idx="5332">
                  <c:v>2149</c:v>
                </c:pt>
                <c:pt idx="5333">
                  <c:v>2149</c:v>
                </c:pt>
                <c:pt idx="5334">
                  <c:v>2150</c:v>
                </c:pt>
                <c:pt idx="5335">
                  <c:v>2151</c:v>
                </c:pt>
                <c:pt idx="5336">
                  <c:v>2151</c:v>
                </c:pt>
                <c:pt idx="5337">
                  <c:v>2151</c:v>
                </c:pt>
                <c:pt idx="5338">
                  <c:v>2151</c:v>
                </c:pt>
                <c:pt idx="5339">
                  <c:v>2152</c:v>
                </c:pt>
                <c:pt idx="5340">
                  <c:v>2153</c:v>
                </c:pt>
                <c:pt idx="5341">
                  <c:v>2153</c:v>
                </c:pt>
                <c:pt idx="5342">
                  <c:v>2154</c:v>
                </c:pt>
                <c:pt idx="5343">
                  <c:v>2155</c:v>
                </c:pt>
                <c:pt idx="5344">
                  <c:v>2156</c:v>
                </c:pt>
                <c:pt idx="5345">
                  <c:v>2157</c:v>
                </c:pt>
                <c:pt idx="5346">
                  <c:v>2158</c:v>
                </c:pt>
                <c:pt idx="5347">
                  <c:v>2159</c:v>
                </c:pt>
                <c:pt idx="5348">
                  <c:v>2160</c:v>
                </c:pt>
                <c:pt idx="5349">
                  <c:v>2161</c:v>
                </c:pt>
                <c:pt idx="5350">
                  <c:v>2162</c:v>
                </c:pt>
                <c:pt idx="5351">
                  <c:v>2163</c:v>
                </c:pt>
                <c:pt idx="5352">
                  <c:v>2164</c:v>
                </c:pt>
                <c:pt idx="5353">
                  <c:v>2165</c:v>
                </c:pt>
                <c:pt idx="5354">
                  <c:v>2166</c:v>
                </c:pt>
                <c:pt idx="5355">
                  <c:v>2166</c:v>
                </c:pt>
                <c:pt idx="5356">
                  <c:v>2166</c:v>
                </c:pt>
                <c:pt idx="5357">
                  <c:v>2166</c:v>
                </c:pt>
                <c:pt idx="5358">
                  <c:v>2166</c:v>
                </c:pt>
                <c:pt idx="5359">
                  <c:v>2166</c:v>
                </c:pt>
                <c:pt idx="5360">
                  <c:v>2167</c:v>
                </c:pt>
                <c:pt idx="5361">
                  <c:v>2168</c:v>
                </c:pt>
                <c:pt idx="5362">
                  <c:v>2168</c:v>
                </c:pt>
                <c:pt idx="5363">
                  <c:v>2169</c:v>
                </c:pt>
                <c:pt idx="5364">
                  <c:v>2170</c:v>
                </c:pt>
                <c:pt idx="5365">
                  <c:v>2171</c:v>
                </c:pt>
                <c:pt idx="5366">
                  <c:v>2172</c:v>
                </c:pt>
                <c:pt idx="5367">
                  <c:v>2172</c:v>
                </c:pt>
                <c:pt idx="5368">
                  <c:v>2172</c:v>
                </c:pt>
                <c:pt idx="5369">
                  <c:v>2172</c:v>
                </c:pt>
                <c:pt idx="5370">
                  <c:v>2172</c:v>
                </c:pt>
                <c:pt idx="5371">
                  <c:v>2172</c:v>
                </c:pt>
                <c:pt idx="5372">
                  <c:v>2173</c:v>
                </c:pt>
                <c:pt idx="5373">
                  <c:v>2174</c:v>
                </c:pt>
                <c:pt idx="5374">
                  <c:v>2175</c:v>
                </c:pt>
                <c:pt idx="5375">
                  <c:v>2176</c:v>
                </c:pt>
                <c:pt idx="5376">
                  <c:v>2177</c:v>
                </c:pt>
                <c:pt idx="5377">
                  <c:v>2178</c:v>
                </c:pt>
                <c:pt idx="5378">
                  <c:v>2179</c:v>
                </c:pt>
                <c:pt idx="5379">
                  <c:v>2180</c:v>
                </c:pt>
                <c:pt idx="5380">
                  <c:v>2181</c:v>
                </c:pt>
                <c:pt idx="5381">
                  <c:v>2182</c:v>
                </c:pt>
                <c:pt idx="5382">
                  <c:v>2183</c:v>
                </c:pt>
                <c:pt idx="5383">
                  <c:v>2184</c:v>
                </c:pt>
                <c:pt idx="5384">
                  <c:v>2185</c:v>
                </c:pt>
                <c:pt idx="5385">
                  <c:v>2186</c:v>
                </c:pt>
                <c:pt idx="5386">
                  <c:v>2186</c:v>
                </c:pt>
                <c:pt idx="5387">
                  <c:v>2186</c:v>
                </c:pt>
                <c:pt idx="5388">
                  <c:v>2187</c:v>
                </c:pt>
                <c:pt idx="5389">
                  <c:v>2188</c:v>
                </c:pt>
                <c:pt idx="5390">
                  <c:v>2189</c:v>
                </c:pt>
                <c:pt idx="5391">
                  <c:v>2189</c:v>
                </c:pt>
                <c:pt idx="5392">
                  <c:v>2189</c:v>
                </c:pt>
                <c:pt idx="5393">
                  <c:v>2189</c:v>
                </c:pt>
                <c:pt idx="5394">
                  <c:v>2189</c:v>
                </c:pt>
                <c:pt idx="5395">
                  <c:v>2190</c:v>
                </c:pt>
                <c:pt idx="5396">
                  <c:v>2191</c:v>
                </c:pt>
                <c:pt idx="5397">
                  <c:v>2192</c:v>
                </c:pt>
                <c:pt idx="5398">
                  <c:v>2193</c:v>
                </c:pt>
                <c:pt idx="5399">
                  <c:v>2194</c:v>
                </c:pt>
                <c:pt idx="5400">
                  <c:v>2195</c:v>
                </c:pt>
                <c:pt idx="5401">
                  <c:v>2196</c:v>
                </c:pt>
                <c:pt idx="5402">
                  <c:v>2196</c:v>
                </c:pt>
                <c:pt idx="5403">
                  <c:v>2196</c:v>
                </c:pt>
                <c:pt idx="5404">
                  <c:v>2196</c:v>
                </c:pt>
                <c:pt idx="5405">
                  <c:v>2196</c:v>
                </c:pt>
                <c:pt idx="5406">
                  <c:v>2196</c:v>
                </c:pt>
                <c:pt idx="5407">
                  <c:v>2196</c:v>
                </c:pt>
                <c:pt idx="5408">
                  <c:v>2196</c:v>
                </c:pt>
                <c:pt idx="5409">
                  <c:v>2196</c:v>
                </c:pt>
                <c:pt idx="5410">
                  <c:v>2196</c:v>
                </c:pt>
                <c:pt idx="5411">
                  <c:v>2196</c:v>
                </c:pt>
                <c:pt idx="5412">
                  <c:v>2196</c:v>
                </c:pt>
                <c:pt idx="5413">
                  <c:v>2196</c:v>
                </c:pt>
                <c:pt idx="5414">
                  <c:v>2196</c:v>
                </c:pt>
                <c:pt idx="5415">
                  <c:v>2196</c:v>
                </c:pt>
                <c:pt idx="5416">
                  <c:v>2196</c:v>
                </c:pt>
                <c:pt idx="5417">
                  <c:v>2196</c:v>
                </c:pt>
                <c:pt idx="5418">
                  <c:v>2196</c:v>
                </c:pt>
                <c:pt idx="5419">
                  <c:v>2197</c:v>
                </c:pt>
                <c:pt idx="5420">
                  <c:v>2197</c:v>
                </c:pt>
                <c:pt idx="5421">
                  <c:v>2197</c:v>
                </c:pt>
                <c:pt idx="5422">
                  <c:v>2197</c:v>
                </c:pt>
                <c:pt idx="5423">
                  <c:v>2197</c:v>
                </c:pt>
                <c:pt idx="5424">
                  <c:v>2197</c:v>
                </c:pt>
                <c:pt idx="5425">
                  <c:v>2197</c:v>
                </c:pt>
                <c:pt idx="5426">
                  <c:v>2197</c:v>
                </c:pt>
                <c:pt idx="5427">
                  <c:v>2198</c:v>
                </c:pt>
                <c:pt idx="5428">
                  <c:v>2198</c:v>
                </c:pt>
                <c:pt idx="5429">
                  <c:v>2199</c:v>
                </c:pt>
                <c:pt idx="5430">
                  <c:v>2199</c:v>
                </c:pt>
                <c:pt idx="5431">
                  <c:v>2199</c:v>
                </c:pt>
                <c:pt idx="5432">
                  <c:v>2200</c:v>
                </c:pt>
                <c:pt idx="5433">
                  <c:v>2201</c:v>
                </c:pt>
                <c:pt idx="5434">
                  <c:v>2201</c:v>
                </c:pt>
                <c:pt idx="5435">
                  <c:v>2202</c:v>
                </c:pt>
                <c:pt idx="5436">
                  <c:v>2203</c:v>
                </c:pt>
                <c:pt idx="5437">
                  <c:v>2204</c:v>
                </c:pt>
                <c:pt idx="5438">
                  <c:v>2204</c:v>
                </c:pt>
                <c:pt idx="5439">
                  <c:v>2205</c:v>
                </c:pt>
                <c:pt idx="5440">
                  <c:v>2205</c:v>
                </c:pt>
                <c:pt idx="5441">
                  <c:v>2206</c:v>
                </c:pt>
                <c:pt idx="5442">
                  <c:v>2206</c:v>
                </c:pt>
                <c:pt idx="5443">
                  <c:v>2206</c:v>
                </c:pt>
                <c:pt idx="5444">
                  <c:v>2206</c:v>
                </c:pt>
                <c:pt idx="5445">
                  <c:v>2206</c:v>
                </c:pt>
                <c:pt idx="5446">
                  <c:v>2206</c:v>
                </c:pt>
                <c:pt idx="5447">
                  <c:v>2206</c:v>
                </c:pt>
                <c:pt idx="5448">
                  <c:v>2206</c:v>
                </c:pt>
                <c:pt idx="5449">
                  <c:v>2207</c:v>
                </c:pt>
                <c:pt idx="5450">
                  <c:v>2208</c:v>
                </c:pt>
                <c:pt idx="5451">
                  <c:v>2209</c:v>
                </c:pt>
                <c:pt idx="5452">
                  <c:v>2209</c:v>
                </c:pt>
                <c:pt idx="5453">
                  <c:v>2210</c:v>
                </c:pt>
                <c:pt idx="5454">
                  <c:v>2210</c:v>
                </c:pt>
                <c:pt idx="5455">
                  <c:v>2210</c:v>
                </c:pt>
                <c:pt idx="5456">
                  <c:v>2211</c:v>
                </c:pt>
                <c:pt idx="5457">
                  <c:v>2211</c:v>
                </c:pt>
                <c:pt idx="5458">
                  <c:v>2211</c:v>
                </c:pt>
                <c:pt idx="5459">
                  <c:v>2212</c:v>
                </c:pt>
                <c:pt idx="5460">
                  <c:v>2212</c:v>
                </c:pt>
                <c:pt idx="5461">
                  <c:v>2212</c:v>
                </c:pt>
                <c:pt idx="5462">
                  <c:v>2212</c:v>
                </c:pt>
                <c:pt idx="5463">
                  <c:v>2212</c:v>
                </c:pt>
                <c:pt idx="5464">
                  <c:v>2212</c:v>
                </c:pt>
                <c:pt idx="5465">
                  <c:v>2213</c:v>
                </c:pt>
                <c:pt idx="5466">
                  <c:v>2213</c:v>
                </c:pt>
                <c:pt idx="5467">
                  <c:v>2213</c:v>
                </c:pt>
                <c:pt idx="5468">
                  <c:v>2213</c:v>
                </c:pt>
                <c:pt idx="5469">
                  <c:v>2213</c:v>
                </c:pt>
                <c:pt idx="5470">
                  <c:v>2213</c:v>
                </c:pt>
                <c:pt idx="5471">
                  <c:v>2213</c:v>
                </c:pt>
                <c:pt idx="5472">
                  <c:v>2213</c:v>
                </c:pt>
                <c:pt idx="5473">
                  <c:v>2213</c:v>
                </c:pt>
                <c:pt idx="5474">
                  <c:v>2213</c:v>
                </c:pt>
                <c:pt idx="5475">
                  <c:v>2213</c:v>
                </c:pt>
                <c:pt idx="5476">
                  <c:v>2213</c:v>
                </c:pt>
                <c:pt idx="5477">
                  <c:v>2213</c:v>
                </c:pt>
                <c:pt idx="5478">
                  <c:v>2213</c:v>
                </c:pt>
                <c:pt idx="5479">
                  <c:v>2213</c:v>
                </c:pt>
                <c:pt idx="5480">
                  <c:v>2213</c:v>
                </c:pt>
                <c:pt idx="5481">
                  <c:v>2213</c:v>
                </c:pt>
                <c:pt idx="5482">
                  <c:v>2213</c:v>
                </c:pt>
                <c:pt idx="5483">
                  <c:v>2213</c:v>
                </c:pt>
                <c:pt idx="5484">
                  <c:v>2213</c:v>
                </c:pt>
                <c:pt idx="5485">
                  <c:v>2213</c:v>
                </c:pt>
                <c:pt idx="5486">
                  <c:v>2214</c:v>
                </c:pt>
                <c:pt idx="5487">
                  <c:v>2215</c:v>
                </c:pt>
                <c:pt idx="5488">
                  <c:v>2215</c:v>
                </c:pt>
                <c:pt idx="5489">
                  <c:v>2216</c:v>
                </c:pt>
                <c:pt idx="5490">
                  <c:v>2216</c:v>
                </c:pt>
                <c:pt idx="5491">
                  <c:v>2217</c:v>
                </c:pt>
                <c:pt idx="5492">
                  <c:v>2218</c:v>
                </c:pt>
                <c:pt idx="5493">
                  <c:v>2218</c:v>
                </c:pt>
                <c:pt idx="5494">
                  <c:v>2218</c:v>
                </c:pt>
                <c:pt idx="5495">
                  <c:v>2219</c:v>
                </c:pt>
                <c:pt idx="5496">
                  <c:v>2219</c:v>
                </c:pt>
                <c:pt idx="5497">
                  <c:v>2220</c:v>
                </c:pt>
                <c:pt idx="5498">
                  <c:v>2220</c:v>
                </c:pt>
                <c:pt idx="5499">
                  <c:v>2221</c:v>
                </c:pt>
                <c:pt idx="5500">
                  <c:v>2221</c:v>
                </c:pt>
                <c:pt idx="5501">
                  <c:v>2221</c:v>
                </c:pt>
                <c:pt idx="5502">
                  <c:v>2222</c:v>
                </c:pt>
                <c:pt idx="5503">
                  <c:v>2223</c:v>
                </c:pt>
                <c:pt idx="5504">
                  <c:v>2223</c:v>
                </c:pt>
                <c:pt idx="5505">
                  <c:v>2223</c:v>
                </c:pt>
                <c:pt idx="5506">
                  <c:v>2223</c:v>
                </c:pt>
                <c:pt idx="5507">
                  <c:v>2224</c:v>
                </c:pt>
                <c:pt idx="5508">
                  <c:v>2224</c:v>
                </c:pt>
                <c:pt idx="5509">
                  <c:v>2224</c:v>
                </c:pt>
                <c:pt idx="5510">
                  <c:v>2224</c:v>
                </c:pt>
                <c:pt idx="5511">
                  <c:v>2224</c:v>
                </c:pt>
                <c:pt idx="5512">
                  <c:v>2224</c:v>
                </c:pt>
                <c:pt idx="5513">
                  <c:v>2224</c:v>
                </c:pt>
                <c:pt idx="5514">
                  <c:v>2224</c:v>
                </c:pt>
                <c:pt idx="5515">
                  <c:v>2224</c:v>
                </c:pt>
                <c:pt idx="5516">
                  <c:v>2224</c:v>
                </c:pt>
                <c:pt idx="5517">
                  <c:v>2224</c:v>
                </c:pt>
                <c:pt idx="5518">
                  <c:v>2224</c:v>
                </c:pt>
                <c:pt idx="5519">
                  <c:v>2224</c:v>
                </c:pt>
                <c:pt idx="5520">
                  <c:v>2224</c:v>
                </c:pt>
                <c:pt idx="5521">
                  <c:v>2224</c:v>
                </c:pt>
                <c:pt idx="5522">
                  <c:v>2224</c:v>
                </c:pt>
                <c:pt idx="5523">
                  <c:v>2224</c:v>
                </c:pt>
                <c:pt idx="5524">
                  <c:v>2224</c:v>
                </c:pt>
                <c:pt idx="5525">
                  <c:v>2224</c:v>
                </c:pt>
                <c:pt idx="5526">
                  <c:v>2224</c:v>
                </c:pt>
                <c:pt idx="5527">
                  <c:v>2224</c:v>
                </c:pt>
                <c:pt idx="5528">
                  <c:v>2224</c:v>
                </c:pt>
                <c:pt idx="5529">
                  <c:v>2224</c:v>
                </c:pt>
                <c:pt idx="5530">
                  <c:v>2224</c:v>
                </c:pt>
                <c:pt idx="5531">
                  <c:v>2224</c:v>
                </c:pt>
                <c:pt idx="5532">
                  <c:v>2224</c:v>
                </c:pt>
                <c:pt idx="5533">
                  <c:v>2225</c:v>
                </c:pt>
                <c:pt idx="5534">
                  <c:v>2226</c:v>
                </c:pt>
                <c:pt idx="5535">
                  <c:v>2226</c:v>
                </c:pt>
                <c:pt idx="5536">
                  <c:v>2227</c:v>
                </c:pt>
                <c:pt idx="5537">
                  <c:v>2228</c:v>
                </c:pt>
                <c:pt idx="5538">
                  <c:v>2228</c:v>
                </c:pt>
                <c:pt idx="5539">
                  <c:v>2229</c:v>
                </c:pt>
                <c:pt idx="5540">
                  <c:v>2230</c:v>
                </c:pt>
                <c:pt idx="5541">
                  <c:v>2231</c:v>
                </c:pt>
                <c:pt idx="5542">
                  <c:v>2232</c:v>
                </c:pt>
                <c:pt idx="5543">
                  <c:v>2233</c:v>
                </c:pt>
                <c:pt idx="5544">
                  <c:v>2234</c:v>
                </c:pt>
                <c:pt idx="5545">
                  <c:v>2235</c:v>
                </c:pt>
                <c:pt idx="5546">
                  <c:v>2236</c:v>
                </c:pt>
                <c:pt idx="5547">
                  <c:v>2236</c:v>
                </c:pt>
                <c:pt idx="5548">
                  <c:v>2237</c:v>
                </c:pt>
                <c:pt idx="5549">
                  <c:v>2238</c:v>
                </c:pt>
                <c:pt idx="5550">
                  <c:v>2238</c:v>
                </c:pt>
                <c:pt idx="5551">
                  <c:v>2238</c:v>
                </c:pt>
                <c:pt idx="5552">
                  <c:v>2239</c:v>
                </c:pt>
                <c:pt idx="5553">
                  <c:v>2239</c:v>
                </c:pt>
                <c:pt idx="5554">
                  <c:v>2239</c:v>
                </c:pt>
                <c:pt idx="5555">
                  <c:v>2239</c:v>
                </c:pt>
                <c:pt idx="5556">
                  <c:v>2239</c:v>
                </c:pt>
                <c:pt idx="5557">
                  <c:v>2239</c:v>
                </c:pt>
                <c:pt idx="5558">
                  <c:v>2239</c:v>
                </c:pt>
                <c:pt idx="5559">
                  <c:v>2239</c:v>
                </c:pt>
                <c:pt idx="5560">
                  <c:v>2239</c:v>
                </c:pt>
                <c:pt idx="5561">
                  <c:v>2239</c:v>
                </c:pt>
                <c:pt idx="5562">
                  <c:v>2239</c:v>
                </c:pt>
                <c:pt idx="5563">
                  <c:v>2239</c:v>
                </c:pt>
                <c:pt idx="5564">
                  <c:v>2239</c:v>
                </c:pt>
                <c:pt idx="5565">
                  <c:v>2239</c:v>
                </c:pt>
                <c:pt idx="5566">
                  <c:v>2239</c:v>
                </c:pt>
                <c:pt idx="5567">
                  <c:v>2239</c:v>
                </c:pt>
                <c:pt idx="5568">
                  <c:v>2239</c:v>
                </c:pt>
                <c:pt idx="5569">
                  <c:v>2239</c:v>
                </c:pt>
                <c:pt idx="5570">
                  <c:v>2240</c:v>
                </c:pt>
                <c:pt idx="5571">
                  <c:v>2240</c:v>
                </c:pt>
                <c:pt idx="5572">
                  <c:v>2240</c:v>
                </c:pt>
                <c:pt idx="5573">
                  <c:v>2241</c:v>
                </c:pt>
                <c:pt idx="5574">
                  <c:v>2241</c:v>
                </c:pt>
                <c:pt idx="5575">
                  <c:v>2241</c:v>
                </c:pt>
                <c:pt idx="5576">
                  <c:v>2242</c:v>
                </c:pt>
                <c:pt idx="5577">
                  <c:v>2243</c:v>
                </c:pt>
                <c:pt idx="5578">
                  <c:v>2244</c:v>
                </c:pt>
                <c:pt idx="5579">
                  <c:v>2245</c:v>
                </c:pt>
                <c:pt idx="5580">
                  <c:v>2245</c:v>
                </c:pt>
                <c:pt idx="5581">
                  <c:v>2246</c:v>
                </c:pt>
                <c:pt idx="5582">
                  <c:v>2246</c:v>
                </c:pt>
                <c:pt idx="5583">
                  <c:v>2247</c:v>
                </c:pt>
                <c:pt idx="5584">
                  <c:v>2248</c:v>
                </c:pt>
                <c:pt idx="5585">
                  <c:v>2249</c:v>
                </c:pt>
                <c:pt idx="5586">
                  <c:v>2250</c:v>
                </c:pt>
                <c:pt idx="5587">
                  <c:v>2251</c:v>
                </c:pt>
                <c:pt idx="5588">
                  <c:v>2251</c:v>
                </c:pt>
                <c:pt idx="5589">
                  <c:v>2251</c:v>
                </c:pt>
                <c:pt idx="5590">
                  <c:v>2251</c:v>
                </c:pt>
                <c:pt idx="5591">
                  <c:v>2252</c:v>
                </c:pt>
                <c:pt idx="5592">
                  <c:v>2252</c:v>
                </c:pt>
                <c:pt idx="5593">
                  <c:v>2252</c:v>
                </c:pt>
                <c:pt idx="5594">
                  <c:v>2252</c:v>
                </c:pt>
                <c:pt idx="5595">
                  <c:v>2252</c:v>
                </c:pt>
                <c:pt idx="5596">
                  <c:v>2252</c:v>
                </c:pt>
                <c:pt idx="5597">
                  <c:v>2252</c:v>
                </c:pt>
                <c:pt idx="5598">
                  <c:v>2252</c:v>
                </c:pt>
                <c:pt idx="5599">
                  <c:v>2252</c:v>
                </c:pt>
                <c:pt idx="5600">
                  <c:v>2252</c:v>
                </c:pt>
                <c:pt idx="5601">
                  <c:v>2252</c:v>
                </c:pt>
                <c:pt idx="5602">
                  <c:v>2252</c:v>
                </c:pt>
                <c:pt idx="5603">
                  <c:v>2252</c:v>
                </c:pt>
                <c:pt idx="5604">
                  <c:v>2252</c:v>
                </c:pt>
                <c:pt idx="5605">
                  <c:v>2252</c:v>
                </c:pt>
                <c:pt idx="5606">
                  <c:v>2252</c:v>
                </c:pt>
                <c:pt idx="5607">
                  <c:v>2252</c:v>
                </c:pt>
                <c:pt idx="5608">
                  <c:v>2252</c:v>
                </c:pt>
                <c:pt idx="5609">
                  <c:v>2253</c:v>
                </c:pt>
                <c:pt idx="5610">
                  <c:v>2254</c:v>
                </c:pt>
                <c:pt idx="5611">
                  <c:v>2255</c:v>
                </c:pt>
                <c:pt idx="5612">
                  <c:v>2256</c:v>
                </c:pt>
                <c:pt idx="5613">
                  <c:v>2257</c:v>
                </c:pt>
                <c:pt idx="5614">
                  <c:v>2258</c:v>
                </c:pt>
                <c:pt idx="5615">
                  <c:v>2259</c:v>
                </c:pt>
                <c:pt idx="5616">
                  <c:v>2260</c:v>
                </c:pt>
                <c:pt idx="5617">
                  <c:v>2261</c:v>
                </c:pt>
                <c:pt idx="5618">
                  <c:v>2262</c:v>
                </c:pt>
                <c:pt idx="5619">
                  <c:v>2263</c:v>
                </c:pt>
                <c:pt idx="5620">
                  <c:v>2264</c:v>
                </c:pt>
                <c:pt idx="5621">
                  <c:v>2265</c:v>
                </c:pt>
                <c:pt idx="5622">
                  <c:v>2265</c:v>
                </c:pt>
                <c:pt idx="5623">
                  <c:v>2266</c:v>
                </c:pt>
                <c:pt idx="5624">
                  <c:v>2267</c:v>
                </c:pt>
                <c:pt idx="5625">
                  <c:v>2268</c:v>
                </c:pt>
                <c:pt idx="5626">
                  <c:v>2269</c:v>
                </c:pt>
                <c:pt idx="5627">
                  <c:v>2270</c:v>
                </c:pt>
                <c:pt idx="5628">
                  <c:v>2270</c:v>
                </c:pt>
                <c:pt idx="5629">
                  <c:v>2271</c:v>
                </c:pt>
                <c:pt idx="5630">
                  <c:v>2272</c:v>
                </c:pt>
                <c:pt idx="5631">
                  <c:v>2273</c:v>
                </c:pt>
                <c:pt idx="5632">
                  <c:v>2274</c:v>
                </c:pt>
                <c:pt idx="5633">
                  <c:v>2275</c:v>
                </c:pt>
                <c:pt idx="5634">
                  <c:v>2276</c:v>
                </c:pt>
                <c:pt idx="5635">
                  <c:v>2277</c:v>
                </c:pt>
                <c:pt idx="5636">
                  <c:v>2278</c:v>
                </c:pt>
                <c:pt idx="5637">
                  <c:v>2279</c:v>
                </c:pt>
                <c:pt idx="5638">
                  <c:v>2280</c:v>
                </c:pt>
                <c:pt idx="5639">
                  <c:v>2280</c:v>
                </c:pt>
                <c:pt idx="5640">
                  <c:v>2281</c:v>
                </c:pt>
                <c:pt idx="5641">
                  <c:v>2282</c:v>
                </c:pt>
                <c:pt idx="5642">
                  <c:v>2283</c:v>
                </c:pt>
                <c:pt idx="5643">
                  <c:v>2284</c:v>
                </c:pt>
                <c:pt idx="5644">
                  <c:v>2284</c:v>
                </c:pt>
                <c:pt idx="5645">
                  <c:v>2285</c:v>
                </c:pt>
                <c:pt idx="5646">
                  <c:v>2286</c:v>
                </c:pt>
                <c:pt idx="5647">
                  <c:v>2286</c:v>
                </c:pt>
                <c:pt idx="5648">
                  <c:v>2287</c:v>
                </c:pt>
                <c:pt idx="5649">
                  <c:v>2287</c:v>
                </c:pt>
                <c:pt idx="5650">
                  <c:v>2288</c:v>
                </c:pt>
                <c:pt idx="5651">
                  <c:v>2289</c:v>
                </c:pt>
                <c:pt idx="5652">
                  <c:v>2290</c:v>
                </c:pt>
                <c:pt idx="5653">
                  <c:v>2291</c:v>
                </c:pt>
                <c:pt idx="5654">
                  <c:v>2292</c:v>
                </c:pt>
                <c:pt idx="5655">
                  <c:v>2293</c:v>
                </c:pt>
                <c:pt idx="5656">
                  <c:v>2294</c:v>
                </c:pt>
                <c:pt idx="5657">
                  <c:v>2295</c:v>
                </c:pt>
                <c:pt idx="5658">
                  <c:v>2295</c:v>
                </c:pt>
                <c:pt idx="5659">
                  <c:v>2295</c:v>
                </c:pt>
                <c:pt idx="5660">
                  <c:v>2295</c:v>
                </c:pt>
                <c:pt idx="5661">
                  <c:v>2295</c:v>
                </c:pt>
                <c:pt idx="5662">
                  <c:v>2295</c:v>
                </c:pt>
                <c:pt idx="5663">
                  <c:v>2295</c:v>
                </c:pt>
                <c:pt idx="5664">
                  <c:v>2296</c:v>
                </c:pt>
                <c:pt idx="5665">
                  <c:v>2296</c:v>
                </c:pt>
                <c:pt idx="5666">
                  <c:v>2296</c:v>
                </c:pt>
                <c:pt idx="5667">
                  <c:v>2296</c:v>
                </c:pt>
                <c:pt idx="5668">
                  <c:v>2296</c:v>
                </c:pt>
                <c:pt idx="5669">
                  <c:v>2297</c:v>
                </c:pt>
                <c:pt idx="5670">
                  <c:v>2298</c:v>
                </c:pt>
                <c:pt idx="5671">
                  <c:v>2298</c:v>
                </c:pt>
                <c:pt idx="5672">
                  <c:v>2298</c:v>
                </c:pt>
                <c:pt idx="5673">
                  <c:v>2298</c:v>
                </c:pt>
                <c:pt idx="5674">
                  <c:v>2298</c:v>
                </c:pt>
                <c:pt idx="5675">
                  <c:v>2298</c:v>
                </c:pt>
                <c:pt idx="5676">
                  <c:v>2298</c:v>
                </c:pt>
                <c:pt idx="5677">
                  <c:v>2298</c:v>
                </c:pt>
                <c:pt idx="5678">
                  <c:v>2299</c:v>
                </c:pt>
                <c:pt idx="5679">
                  <c:v>2300</c:v>
                </c:pt>
                <c:pt idx="5680">
                  <c:v>2301</c:v>
                </c:pt>
                <c:pt idx="5681">
                  <c:v>2302</c:v>
                </c:pt>
                <c:pt idx="5682">
                  <c:v>2303</c:v>
                </c:pt>
                <c:pt idx="5683">
                  <c:v>2304</c:v>
                </c:pt>
                <c:pt idx="5684">
                  <c:v>2304</c:v>
                </c:pt>
                <c:pt idx="5685">
                  <c:v>2304</c:v>
                </c:pt>
                <c:pt idx="5686">
                  <c:v>2304</c:v>
                </c:pt>
                <c:pt idx="5687">
                  <c:v>2304</c:v>
                </c:pt>
                <c:pt idx="5688">
                  <c:v>2304</c:v>
                </c:pt>
                <c:pt idx="5689">
                  <c:v>2305</c:v>
                </c:pt>
                <c:pt idx="5690">
                  <c:v>2305</c:v>
                </c:pt>
                <c:pt idx="5691">
                  <c:v>2306</c:v>
                </c:pt>
                <c:pt idx="5692">
                  <c:v>2306</c:v>
                </c:pt>
                <c:pt idx="5693">
                  <c:v>2307</c:v>
                </c:pt>
                <c:pt idx="5694">
                  <c:v>2308</c:v>
                </c:pt>
                <c:pt idx="5695">
                  <c:v>2308</c:v>
                </c:pt>
                <c:pt idx="5696">
                  <c:v>2309</c:v>
                </c:pt>
                <c:pt idx="5697">
                  <c:v>2310</c:v>
                </c:pt>
                <c:pt idx="5698">
                  <c:v>2311</c:v>
                </c:pt>
                <c:pt idx="5699">
                  <c:v>2312</c:v>
                </c:pt>
                <c:pt idx="5700">
                  <c:v>2312</c:v>
                </c:pt>
                <c:pt idx="5701">
                  <c:v>2313</c:v>
                </c:pt>
                <c:pt idx="5702">
                  <c:v>2314</c:v>
                </c:pt>
                <c:pt idx="5703">
                  <c:v>2314</c:v>
                </c:pt>
                <c:pt idx="5704">
                  <c:v>2314</c:v>
                </c:pt>
                <c:pt idx="5705">
                  <c:v>2314</c:v>
                </c:pt>
                <c:pt idx="5706">
                  <c:v>2315</c:v>
                </c:pt>
                <c:pt idx="5707">
                  <c:v>2316</c:v>
                </c:pt>
                <c:pt idx="5708">
                  <c:v>2316</c:v>
                </c:pt>
                <c:pt idx="5709">
                  <c:v>2316</c:v>
                </c:pt>
                <c:pt idx="5710">
                  <c:v>2317</c:v>
                </c:pt>
                <c:pt idx="5711">
                  <c:v>2317</c:v>
                </c:pt>
                <c:pt idx="5712">
                  <c:v>2317</c:v>
                </c:pt>
                <c:pt idx="5713">
                  <c:v>2317</c:v>
                </c:pt>
                <c:pt idx="5714">
                  <c:v>2317</c:v>
                </c:pt>
                <c:pt idx="5715">
                  <c:v>2317</c:v>
                </c:pt>
                <c:pt idx="5716">
                  <c:v>2317</c:v>
                </c:pt>
                <c:pt idx="5717">
                  <c:v>2317</c:v>
                </c:pt>
                <c:pt idx="5718">
                  <c:v>2317</c:v>
                </c:pt>
                <c:pt idx="5719">
                  <c:v>2317</c:v>
                </c:pt>
                <c:pt idx="5720">
                  <c:v>2318</c:v>
                </c:pt>
                <c:pt idx="5721">
                  <c:v>2319</c:v>
                </c:pt>
                <c:pt idx="5722">
                  <c:v>2319</c:v>
                </c:pt>
                <c:pt idx="5723">
                  <c:v>2320</c:v>
                </c:pt>
                <c:pt idx="5724">
                  <c:v>2320</c:v>
                </c:pt>
                <c:pt idx="5725">
                  <c:v>2320</c:v>
                </c:pt>
                <c:pt idx="5726">
                  <c:v>2321</c:v>
                </c:pt>
                <c:pt idx="5727">
                  <c:v>2322</c:v>
                </c:pt>
                <c:pt idx="5728">
                  <c:v>2322</c:v>
                </c:pt>
                <c:pt idx="5729">
                  <c:v>2323</c:v>
                </c:pt>
                <c:pt idx="5730">
                  <c:v>2323</c:v>
                </c:pt>
                <c:pt idx="5731">
                  <c:v>2323</c:v>
                </c:pt>
                <c:pt idx="5732">
                  <c:v>2324</c:v>
                </c:pt>
                <c:pt idx="5733">
                  <c:v>2324</c:v>
                </c:pt>
                <c:pt idx="5734">
                  <c:v>2324</c:v>
                </c:pt>
                <c:pt idx="5735">
                  <c:v>2324</c:v>
                </c:pt>
                <c:pt idx="5736">
                  <c:v>2324</c:v>
                </c:pt>
                <c:pt idx="5737">
                  <c:v>2324</c:v>
                </c:pt>
                <c:pt idx="5738">
                  <c:v>2324</c:v>
                </c:pt>
                <c:pt idx="5739">
                  <c:v>2324</c:v>
                </c:pt>
                <c:pt idx="5740">
                  <c:v>2324</c:v>
                </c:pt>
                <c:pt idx="5741">
                  <c:v>2324</c:v>
                </c:pt>
                <c:pt idx="5742">
                  <c:v>2324</c:v>
                </c:pt>
                <c:pt idx="5743">
                  <c:v>2324</c:v>
                </c:pt>
                <c:pt idx="5744">
                  <c:v>2324</c:v>
                </c:pt>
                <c:pt idx="5745">
                  <c:v>2324</c:v>
                </c:pt>
                <c:pt idx="5746">
                  <c:v>2324</c:v>
                </c:pt>
                <c:pt idx="5747">
                  <c:v>2325</c:v>
                </c:pt>
                <c:pt idx="5748">
                  <c:v>2326</c:v>
                </c:pt>
                <c:pt idx="5749">
                  <c:v>2326</c:v>
                </c:pt>
                <c:pt idx="5750">
                  <c:v>2326</c:v>
                </c:pt>
                <c:pt idx="5751">
                  <c:v>2326</c:v>
                </c:pt>
                <c:pt idx="5752">
                  <c:v>2326</c:v>
                </c:pt>
                <c:pt idx="5753">
                  <c:v>2326</c:v>
                </c:pt>
                <c:pt idx="5754">
                  <c:v>2326</c:v>
                </c:pt>
                <c:pt idx="5755">
                  <c:v>2326</c:v>
                </c:pt>
                <c:pt idx="5756">
                  <c:v>2327</c:v>
                </c:pt>
                <c:pt idx="5757">
                  <c:v>2327</c:v>
                </c:pt>
                <c:pt idx="5758">
                  <c:v>2327</c:v>
                </c:pt>
                <c:pt idx="5759">
                  <c:v>2327</c:v>
                </c:pt>
                <c:pt idx="5760">
                  <c:v>2327</c:v>
                </c:pt>
                <c:pt idx="5761">
                  <c:v>2327</c:v>
                </c:pt>
                <c:pt idx="5762">
                  <c:v>2327</c:v>
                </c:pt>
                <c:pt idx="5763">
                  <c:v>2327</c:v>
                </c:pt>
                <c:pt idx="5764">
                  <c:v>2327</c:v>
                </c:pt>
                <c:pt idx="5765">
                  <c:v>2327</c:v>
                </c:pt>
                <c:pt idx="5766">
                  <c:v>2328</c:v>
                </c:pt>
                <c:pt idx="5767">
                  <c:v>2328</c:v>
                </c:pt>
                <c:pt idx="5768">
                  <c:v>2329</c:v>
                </c:pt>
                <c:pt idx="5769">
                  <c:v>2330</c:v>
                </c:pt>
                <c:pt idx="5770">
                  <c:v>2330</c:v>
                </c:pt>
                <c:pt idx="5771">
                  <c:v>2330</c:v>
                </c:pt>
                <c:pt idx="5772">
                  <c:v>2330</c:v>
                </c:pt>
                <c:pt idx="5773">
                  <c:v>2330</c:v>
                </c:pt>
                <c:pt idx="5774">
                  <c:v>2330</c:v>
                </c:pt>
                <c:pt idx="5775">
                  <c:v>2330</c:v>
                </c:pt>
                <c:pt idx="5776">
                  <c:v>2330</c:v>
                </c:pt>
                <c:pt idx="5777">
                  <c:v>2330</c:v>
                </c:pt>
                <c:pt idx="5778">
                  <c:v>2331</c:v>
                </c:pt>
                <c:pt idx="5779">
                  <c:v>2331</c:v>
                </c:pt>
                <c:pt idx="5780">
                  <c:v>2331</c:v>
                </c:pt>
                <c:pt idx="5781">
                  <c:v>2332</c:v>
                </c:pt>
                <c:pt idx="5782">
                  <c:v>2333</c:v>
                </c:pt>
                <c:pt idx="5783">
                  <c:v>2333</c:v>
                </c:pt>
                <c:pt idx="5784">
                  <c:v>2333</c:v>
                </c:pt>
                <c:pt idx="5785">
                  <c:v>2334</c:v>
                </c:pt>
                <c:pt idx="5786">
                  <c:v>2335</c:v>
                </c:pt>
                <c:pt idx="5787">
                  <c:v>2336</c:v>
                </c:pt>
                <c:pt idx="5788">
                  <c:v>2337</c:v>
                </c:pt>
                <c:pt idx="5789">
                  <c:v>2338</c:v>
                </c:pt>
                <c:pt idx="5790">
                  <c:v>2339</c:v>
                </c:pt>
                <c:pt idx="5791">
                  <c:v>2340</c:v>
                </c:pt>
                <c:pt idx="5792">
                  <c:v>2341</c:v>
                </c:pt>
                <c:pt idx="5793">
                  <c:v>2341</c:v>
                </c:pt>
                <c:pt idx="5794">
                  <c:v>2342</c:v>
                </c:pt>
                <c:pt idx="5795">
                  <c:v>2343</c:v>
                </c:pt>
                <c:pt idx="5796">
                  <c:v>2344</c:v>
                </c:pt>
                <c:pt idx="5797">
                  <c:v>2345</c:v>
                </c:pt>
                <c:pt idx="5798">
                  <c:v>2346</c:v>
                </c:pt>
                <c:pt idx="5799">
                  <c:v>2347</c:v>
                </c:pt>
                <c:pt idx="5800">
                  <c:v>2347</c:v>
                </c:pt>
                <c:pt idx="5801">
                  <c:v>2347</c:v>
                </c:pt>
                <c:pt idx="5802">
                  <c:v>2347</c:v>
                </c:pt>
                <c:pt idx="5803">
                  <c:v>2348</c:v>
                </c:pt>
                <c:pt idx="5804">
                  <c:v>2349</c:v>
                </c:pt>
                <c:pt idx="5805">
                  <c:v>2350</c:v>
                </c:pt>
                <c:pt idx="5806">
                  <c:v>2350</c:v>
                </c:pt>
                <c:pt idx="5807">
                  <c:v>2350</c:v>
                </c:pt>
                <c:pt idx="5808">
                  <c:v>2350</c:v>
                </c:pt>
                <c:pt idx="5809">
                  <c:v>2350</c:v>
                </c:pt>
                <c:pt idx="5810">
                  <c:v>2351</c:v>
                </c:pt>
                <c:pt idx="5811">
                  <c:v>2352</c:v>
                </c:pt>
                <c:pt idx="5812">
                  <c:v>2353</c:v>
                </c:pt>
                <c:pt idx="5813">
                  <c:v>2353</c:v>
                </c:pt>
                <c:pt idx="5814">
                  <c:v>2354</c:v>
                </c:pt>
                <c:pt idx="5815">
                  <c:v>2355</c:v>
                </c:pt>
                <c:pt idx="5816">
                  <c:v>2355</c:v>
                </c:pt>
                <c:pt idx="5817">
                  <c:v>2356</c:v>
                </c:pt>
                <c:pt idx="5818">
                  <c:v>2356</c:v>
                </c:pt>
                <c:pt idx="5819">
                  <c:v>2357</c:v>
                </c:pt>
                <c:pt idx="5820">
                  <c:v>2358</c:v>
                </c:pt>
                <c:pt idx="5821">
                  <c:v>2359</c:v>
                </c:pt>
                <c:pt idx="5822">
                  <c:v>2360</c:v>
                </c:pt>
                <c:pt idx="5823">
                  <c:v>2361</c:v>
                </c:pt>
                <c:pt idx="5824">
                  <c:v>2362</c:v>
                </c:pt>
                <c:pt idx="5825">
                  <c:v>2363</c:v>
                </c:pt>
                <c:pt idx="5826">
                  <c:v>2364</c:v>
                </c:pt>
                <c:pt idx="5827">
                  <c:v>2364</c:v>
                </c:pt>
                <c:pt idx="5828">
                  <c:v>2364</c:v>
                </c:pt>
                <c:pt idx="5829">
                  <c:v>2364</c:v>
                </c:pt>
                <c:pt idx="5830">
                  <c:v>2364</c:v>
                </c:pt>
                <c:pt idx="5831">
                  <c:v>2364</c:v>
                </c:pt>
                <c:pt idx="5832">
                  <c:v>2364</c:v>
                </c:pt>
                <c:pt idx="5833">
                  <c:v>2364</c:v>
                </c:pt>
                <c:pt idx="5834">
                  <c:v>2365</c:v>
                </c:pt>
                <c:pt idx="5835">
                  <c:v>2365</c:v>
                </c:pt>
                <c:pt idx="5836">
                  <c:v>2365</c:v>
                </c:pt>
                <c:pt idx="5837">
                  <c:v>2365</c:v>
                </c:pt>
                <c:pt idx="5838">
                  <c:v>2365</c:v>
                </c:pt>
                <c:pt idx="5839">
                  <c:v>2365</c:v>
                </c:pt>
                <c:pt idx="5840">
                  <c:v>2365</c:v>
                </c:pt>
                <c:pt idx="5841">
                  <c:v>2365</c:v>
                </c:pt>
                <c:pt idx="5842">
                  <c:v>2365</c:v>
                </c:pt>
                <c:pt idx="5843">
                  <c:v>2365</c:v>
                </c:pt>
                <c:pt idx="5844">
                  <c:v>2365</c:v>
                </c:pt>
                <c:pt idx="5845">
                  <c:v>2365</c:v>
                </c:pt>
                <c:pt idx="5846">
                  <c:v>2365</c:v>
                </c:pt>
                <c:pt idx="5847">
                  <c:v>2365</c:v>
                </c:pt>
                <c:pt idx="5848">
                  <c:v>2365</c:v>
                </c:pt>
                <c:pt idx="5849">
                  <c:v>2365</c:v>
                </c:pt>
                <c:pt idx="5850">
                  <c:v>2365</c:v>
                </c:pt>
                <c:pt idx="5851">
                  <c:v>2366</c:v>
                </c:pt>
                <c:pt idx="5852">
                  <c:v>2366</c:v>
                </c:pt>
                <c:pt idx="5853">
                  <c:v>2366</c:v>
                </c:pt>
                <c:pt idx="5854">
                  <c:v>2366</c:v>
                </c:pt>
                <c:pt idx="5855">
                  <c:v>2367</c:v>
                </c:pt>
                <c:pt idx="5856">
                  <c:v>2368</c:v>
                </c:pt>
                <c:pt idx="5857">
                  <c:v>2369</c:v>
                </c:pt>
                <c:pt idx="5858">
                  <c:v>2370</c:v>
                </c:pt>
                <c:pt idx="5859">
                  <c:v>2371</c:v>
                </c:pt>
                <c:pt idx="5860">
                  <c:v>2372</c:v>
                </c:pt>
                <c:pt idx="5861">
                  <c:v>2373</c:v>
                </c:pt>
                <c:pt idx="5862">
                  <c:v>2374</c:v>
                </c:pt>
                <c:pt idx="5863">
                  <c:v>2375</c:v>
                </c:pt>
                <c:pt idx="5864">
                  <c:v>2376</c:v>
                </c:pt>
                <c:pt idx="5865">
                  <c:v>2377</c:v>
                </c:pt>
                <c:pt idx="5866">
                  <c:v>2378</c:v>
                </c:pt>
                <c:pt idx="5867">
                  <c:v>2379</c:v>
                </c:pt>
                <c:pt idx="5868">
                  <c:v>2380</c:v>
                </c:pt>
                <c:pt idx="5869">
                  <c:v>2381</c:v>
                </c:pt>
                <c:pt idx="5870">
                  <c:v>2382</c:v>
                </c:pt>
                <c:pt idx="5871">
                  <c:v>2383</c:v>
                </c:pt>
                <c:pt idx="5872">
                  <c:v>2383</c:v>
                </c:pt>
                <c:pt idx="5873">
                  <c:v>2384</c:v>
                </c:pt>
                <c:pt idx="5874">
                  <c:v>2385</c:v>
                </c:pt>
                <c:pt idx="5875">
                  <c:v>2386</c:v>
                </c:pt>
                <c:pt idx="5876">
                  <c:v>2387</c:v>
                </c:pt>
                <c:pt idx="5877">
                  <c:v>2388</c:v>
                </c:pt>
                <c:pt idx="5878">
                  <c:v>2389</c:v>
                </c:pt>
                <c:pt idx="5879">
                  <c:v>2390</c:v>
                </c:pt>
                <c:pt idx="5880">
                  <c:v>2391</c:v>
                </c:pt>
                <c:pt idx="5881">
                  <c:v>2392</c:v>
                </c:pt>
                <c:pt idx="5882">
                  <c:v>2393</c:v>
                </c:pt>
                <c:pt idx="5883">
                  <c:v>2394</c:v>
                </c:pt>
                <c:pt idx="5884">
                  <c:v>2394</c:v>
                </c:pt>
                <c:pt idx="5885">
                  <c:v>2395</c:v>
                </c:pt>
                <c:pt idx="5886">
                  <c:v>2396</c:v>
                </c:pt>
                <c:pt idx="5887">
                  <c:v>2397</c:v>
                </c:pt>
                <c:pt idx="5888">
                  <c:v>2398</c:v>
                </c:pt>
                <c:pt idx="5889">
                  <c:v>2399</c:v>
                </c:pt>
                <c:pt idx="5890">
                  <c:v>2400</c:v>
                </c:pt>
                <c:pt idx="5891">
                  <c:v>2401</c:v>
                </c:pt>
                <c:pt idx="5892">
                  <c:v>2402</c:v>
                </c:pt>
                <c:pt idx="5893">
                  <c:v>2403</c:v>
                </c:pt>
                <c:pt idx="5894">
                  <c:v>2404</c:v>
                </c:pt>
                <c:pt idx="5895">
                  <c:v>2404</c:v>
                </c:pt>
                <c:pt idx="5896">
                  <c:v>2404</c:v>
                </c:pt>
                <c:pt idx="5897">
                  <c:v>2405</c:v>
                </c:pt>
                <c:pt idx="5898">
                  <c:v>2406</c:v>
                </c:pt>
                <c:pt idx="5899">
                  <c:v>2407</c:v>
                </c:pt>
                <c:pt idx="5900">
                  <c:v>2408</c:v>
                </c:pt>
                <c:pt idx="5901">
                  <c:v>2409</c:v>
                </c:pt>
                <c:pt idx="5902">
                  <c:v>2409</c:v>
                </c:pt>
                <c:pt idx="5903">
                  <c:v>2410</c:v>
                </c:pt>
                <c:pt idx="5904">
                  <c:v>2411</c:v>
                </c:pt>
                <c:pt idx="5905">
                  <c:v>2411</c:v>
                </c:pt>
                <c:pt idx="5906">
                  <c:v>2412</c:v>
                </c:pt>
                <c:pt idx="5907">
                  <c:v>2413</c:v>
                </c:pt>
                <c:pt idx="5908">
                  <c:v>2414</c:v>
                </c:pt>
                <c:pt idx="5909">
                  <c:v>2415</c:v>
                </c:pt>
                <c:pt idx="5910">
                  <c:v>2415</c:v>
                </c:pt>
                <c:pt idx="5911">
                  <c:v>2415</c:v>
                </c:pt>
                <c:pt idx="5912">
                  <c:v>2416</c:v>
                </c:pt>
                <c:pt idx="5913">
                  <c:v>2416</c:v>
                </c:pt>
                <c:pt idx="5914">
                  <c:v>2416</c:v>
                </c:pt>
                <c:pt idx="5915">
                  <c:v>2416</c:v>
                </c:pt>
                <c:pt idx="5916">
                  <c:v>2416</c:v>
                </c:pt>
                <c:pt idx="5917">
                  <c:v>2416</c:v>
                </c:pt>
                <c:pt idx="5918">
                  <c:v>2416</c:v>
                </c:pt>
                <c:pt idx="5919">
                  <c:v>2416</c:v>
                </c:pt>
                <c:pt idx="5920">
                  <c:v>2417</c:v>
                </c:pt>
                <c:pt idx="5921">
                  <c:v>2418</c:v>
                </c:pt>
                <c:pt idx="5922">
                  <c:v>2418</c:v>
                </c:pt>
                <c:pt idx="5923">
                  <c:v>2418</c:v>
                </c:pt>
                <c:pt idx="5924">
                  <c:v>2418</c:v>
                </c:pt>
                <c:pt idx="5925">
                  <c:v>2418</c:v>
                </c:pt>
                <c:pt idx="5926">
                  <c:v>2419</c:v>
                </c:pt>
                <c:pt idx="5927">
                  <c:v>2419</c:v>
                </c:pt>
                <c:pt idx="5928">
                  <c:v>2419</c:v>
                </c:pt>
                <c:pt idx="5929">
                  <c:v>2420</c:v>
                </c:pt>
                <c:pt idx="5930">
                  <c:v>2420</c:v>
                </c:pt>
                <c:pt idx="5931">
                  <c:v>2420</c:v>
                </c:pt>
                <c:pt idx="5932">
                  <c:v>2420</c:v>
                </c:pt>
                <c:pt idx="5933">
                  <c:v>2420</c:v>
                </c:pt>
                <c:pt idx="5934">
                  <c:v>2420</c:v>
                </c:pt>
                <c:pt idx="5935">
                  <c:v>2420</c:v>
                </c:pt>
                <c:pt idx="5936">
                  <c:v>2420</c:v>
                </c:pt>
                <c:pt idx="5937">
                  <c:v>2420</c:v>
                </c:pt>
                <c:pt idx="5938">
                  <c:v>2420</c:v>
                </c:pt>
                <c:pt idx="5939">
                  <c:v>2420</c:v>
                </c:pt>
                <c:pt idx="5940">
                  <c:v>2420</c:v>
                </c:pt>
                <c:pt idx="5941">
                  <c:v>2421</c:v>
                </c:pt>
                <c:pt idx="5942">
                  <c:v>2422</c:v>
                </c:pt>
                <c:pt idx="5943">
                  <c:v>2422</c:v>
                </c:pt>
                <c:pt idx="5944">
                  <c:v>2422</c:v>
                </c:pt>
                <c:pt idx="5945">
                  <c:v>2422</c:v>
                </c:pt>
                <c:pt idx="5946">
                  <c:v>2422</c:v>
                </c:pt>
                <c:pt idx="5947">
                  <c:v>2423</c:v>
                </c:pt>
                <c:pt idx="5948">
                  <c:v>2424</c:v>
                </c:pt>
                <c:pt idx="5949">
                  <c:v>2425</c:v>
                </c:pt>
                <c:pt idx="5950">
                  <c:v>2426</c:v>
                </c:pt>
                <c:pt idx="5951">
                  <c:v>2426</c:v>
                </c:pt>
                <c:pt idx="5952">
                  <c:v>2427</c:v>
                </c:pt>
                <c:pt idx="5953">
                  <c:v>2428</c:v>
                </c:pt>
                <c:pt idx="5954">
                  <c:v>2428</c:v>
                </c:pt>
                <c:pt idx="5955">
                  <c:v>2429</c:v>
                </c:pt>
                <c:pt idx="5956">
                  <c:v>2430</c:v>
                </c:pt>
                <c:pt idx="5957">
                  <c:v>2431</c:v>
                </c:pt>
                <c:pt idx="5958">
                  <c:v>2432</c:v>
                </c:pt>
                <c:pt idx="5959">
                  <c:v>2433</c:v>
                </c:pt>
                <c:pt idx="5960">
                  <c:v>2434</c:v>
                </c:pt>
                <c:pt idx="5961">
                  <c:v>2434</c:v>
                </c:pt>
                <c:pt idx="5962">
                  <c:v>2435</c:v>
                </c:pt>
                <c:pt idx="5963">
                  <c:v>2435</c:v>
                </c:pt>
                <c:pt idx="5964">
                  <c:v>2436</c:v>
                </c:pt>
                <c:pt idx="5965">
                  <c:v>2436</c:v>
                </c:pt>
                <c:pt idx="5966">
                  <c:v>2437</c:v>
                </c:pt>
                <c:pt idx="5967">
                  <c:v>2438</c:v>
                </c:pt>
                <c:pt idx="5968">
                  <c:v>2439</c:v>
                </c:pt>
                <c:pt idx="5969">
                  <c:v>2439</c:v>
                </c:pt>
                <c:pt idx="5970">
                  <c:v>2439</c:v>
                </c:pt>
                <c:pt idx="5971">
                  <c:v>2439</c:v>
                </c:pt>
                <c:pt idx="5972">
                  <c:v>2439</c:v>
                </c:pt>
                <c:pt idx="5973">
                  <c:v>2439</c:v>
                </c:pt>
                <c:pt idx="5974">
                  <c:v>2439</c:v>
                </c:pt>
                <c:pt idx="5975">
                  <c:v>2440</c:v>
                </c:pt>
                <c:pt idx="5976">
                  <c:v>2440</c:v>
                </c:pt>
                <c:pt idx="5977">
                  <c:v>2440</c:v>
                </c:pt>
                <c:pt idx="5978">
                  <c:v>2440</c:v>
                </c:pt>
                <c:pt idx="5979">
                  <c:v>2440</c:v>
                </c:pt>
                <c:pt idx="5980">
                  <c:v>2440</c:v>
                </c:pt>
                <c:pt idx="5981">
                  <c:v>2440</c:v>
                </c:pt>
                <c:pt idx="5982">
                  <c:v>2440</c:v>
                </c:pt>
                <c:pt idx="5983">
                  <c:v>2440</c:v>
                </c:pt>
                <c:pt idx="5984">
                  <c:v>2440</c:v>
                </c:pt>
                <c:pt idx="5985">
                  <c:v>2440</c:v>
                </c:pt>
                <c:pt idx="5986">
                  <c:v>2441</c:v>
                </c:pt>
                <c:pt idx="5987">
                  <c:v>2441</c:v>
                </c:pt>
                <c:pt idx="5988">
                  <c:v>2441</c:v>
                </c:pt>
                <c:pt idx="5989">
                  <c:v>2441</c:v>
                </c:pt>
                <c:pt idx="5990">
                  <c:v>2441</c:v>
                </c:pt>
                <c:pt idx="5991">
                  <c:v>2441</c:v>
                </c:pt>
                <c:pt idx="5992">
                  <c:v>2441</c:v>
                </c:pt>
                <c:pt idx="5993">
                  <c:v>2441</c:v>
                </c:pt>
                <c:pt idx="5994">
                  <c:v>2442</c:v>
                </c:pt>
                <c:pt idx="5995">
                  <c:v>2442</c:v>
                </c:pt>
                <c:pt idx="5996">
                  <c:v>2442</c:v>
                </c:pt>
                <c:pt idx="5997">
                  <c:v>2443</c:v>
                </c:pt>
                <c:pt idx="5998">
                  <c:v>2443</c:v>
                </c:pt>
                <c:pt idx="5999">
                  <c:v>2443</c:v>
                </c:pt>
                <c:pt idx="6000">
                  <c:v>2443</c:v>
                </c:pt>
                <c:pt idx="6001">
                  <c:v>2444</c:v>
                </c:pt>
                <c:pt idx="6002">
                  <c:v>2444</c:v>
                </c:pt>
                <c:pt idx="6003">
                  <c:v>2444</c:v>
                </c:pt>
                <c:pt idx="6004">
                  <c:v>2444</c:v>
                </c:pt>
                <c:pt idx="6005">
                  <c:v>2445</c:v>
                </c:pt>
                <c:pt idx="6006">
                  <c:v>2445</c:v>
                </c:pt>
                <c:pt idx="6007">
                  <c:v>2445</c:v>
                </c:pt>
                <c:pt idx="6008">
                  <c:v>2445</c:v>
                </c:pt>
                <c:pt idx="6009">
                  <c:v>2446</c:v>
                </c:pt>
                <c:pt idx="6010">
                  <c:v>2447</c:v>
                </c:pt>
                <c:pt idx="6011">
                  <c:v>2447</c:v>
                </c:pt>
                <c:pt idx="6012">
                  <c:v>2447</c:v>
                </c:pt>
                <c:pt idx="6013">
                  <c:v>2447</c:v>
                </c:pt>
                <c:pt idx="6014">
                  <c:v>2448</c:v>
                </c:pt>
                <c:pt idx="6015">
                  <c:v>2448</c:v>
                </c:pt>
                <c:pt idx="6016">
                  <c:v>2448</c:v>
                </c:pt>
                <c:pt idx="6017">
                  <c:v>2448</c:v>
                </c:pt>
                <c:pt idx="6018">
                  <c:v>2449</c:v>
                </c:pt>
                <c:pt idx="6019">
                  <c:v>2450</c:v>
                </c:pt>
                <c:pt idx="6020">
                  <c:v>2451</c:v>
                </c:pt>
                <c:pt idx="6021">
                  <c:v>2452</c:v>
                </c:pt>
                <c:pt idx="6022">
                  <c:v>2452</c:v>
                </c:pt>
                <c:pt idx="6023">
                  <c:v>2452</c:v>
                </c:pt>
                <c:pt idx="6024">
                  <c:v>2452</c:v>
                </c:pt>
                <c:pt idx="6025">
                  <c:v>2452</c:v>
                </c:pt>
                <c:pt idx="6026">
                  <c:v>2452</c:v>
                </c:pt>
                <c:pt idx="6027">
                  <c:v>2453</c:v>
                </c:pt>
                <c:pt idx="6028">
                  <c:v>2454</c:v>
                </c:pt>
                <c:pt idx="6029">
                  <c:v>2454</c:v>
                </c:pt>
                <c:pt idx="6030">
                  <c:v>2455</c:v>
                </c:pt>
                <c:pt idx="6031">
                  <c:v>2456</c:v>
                </c:pt>
                <c:pt idx="6032">
                  <c:v>2456</c:v>
                </c:pt>
                <c:pt idx="6033">
                  <c:v>2457</c:v>
                </c:pt>
                <c:pt idx="6034">
                  <c:v>2458</c:v>
                </c:pt>
                <c:pt idx="6035">
                  <c:v>2459</c:v>
                </c:pt>
                <c:pt idx="6036">
                  <c:v>2460</c:v>
                </c:pt>
                <c:pt idx="6037">
                  <c:v>2461</c:v>
                </c:pt>
                <c:pt idx="6038">
                  <c:v>2462</c:v>
                </c:pt>
                <c:pt idx="6039">
                  <c:v>2463</c:v>
                </c:pt>
                <c:pt idx="6040">
                  <c:v>2464</c:v>
                </c:pt>
                <c:pt idx="6041">
                  <c:v>2464</c:v>
                </c:pt>
                <c:pt idx="6042">
                  <c:v>2464</c:v>
                </c:pt>
                <c:pt idx="6043">
                  <c:v>2465</c:v>
                </c:pt>
                <c:pt idx="6044">
                  <c:v>2465</c:v>
                </c:pt>
                <c:pt idx="6045">
                  <c:v>2466</c:v>
                </c:pt>
                <c:pt idx="6046">
                  <c:v>2467</c:v>
                </c:pt>
                <c:pt idx="6047">
                  <c:v>2467</c:v>
                </c:pt>
                <c:pt idx="6048">
                  <c:v>2468</c:v>
                </c:pt>
                <c:pt idx="6049">
                  <c:v>2469</c:v>
                </c:pt>
                <c:pt idx="6050">
                  <c:v>2470</c:v>
                </c:pt>
                <c:pt idx="6051">
                  <c:v>2471</c:v>
                </c:pt>
                <c:pt idx="6052">
                  <c:v>2472</c:v>
                </c:pt>
                <c:pt idx="6053">
                  <c:v>2473</c:v>
                </c:pt>
                <c:pt idx="6054">
                  <c:v>2474</c:v>
                </c:pt>
                <c:pt idx="6055">
                  <c:v>2475</c:v>
                </c:pt>
                <c:pt idx="6056">
                  <c:v>2476</c:v>
                </c:pt>
                <c:pt idx="6057">
                  <c:v>2476</c:v>
                </c:pt>
                <c:pt idx="6058">
                  <c:v>2476</c:v>
                </c:pt>
                <c:pt idx="6059">
                  <c:v>2477</c:v>
                </c:pt>
                <c:pt idx="6060">
                  <c:v>2478</c:v>
                </c:pt>
                <c:pt idx="6061">
                  <c:v>2479</c:v>
                </c:pt>
                <c:pt idx="6062">
                  <c:v>2480</c:v>
                </c:pt>
                <c:pt idx="6063">
                  <c:v>2481</c:v>
                </c:pt>
                <c:pt idx="6064">
                  <c:v>2481</c:v>
                </c:pt>
                <c:pt idx="6065">
                  <c:v>2482</c:v>
                </c:pt>
                <c:pt idx="6066">
                  <c:v>2483</c:v>
                </c:pt>
                <c:pt idx="6067">
                  <c:v>2484</c:v>
                </c:pt>
                <c:pt idx="6068">
                  <c:v>2485</c:v>
                </c:pt>
                <c:pt idx="6069">
                  <c:v>2486</c:v>
                </c:pt>
                <c:pt idx="6070">
                  <c:v>2487</c:v>
                </c:pt>
                <c:pt idx="6071">
                  <c:v>2488</c:v>
                </c:pt>
                <c:pt idx="6072">
                  <c:v>2488</c:v>
                </c:pt>
                <c:pt idx="6073">
                  <c:v>2488</c:v>
                </c:pt>
                <c:pt idx="6074">
                  <c:v>2488</c:v>
                </c:pt>
                <c:pt idx="6075">
                  <c:v>2488</c:v>
                </c:pt>
                <c:pt idx="6076">
                  <c:v>2488</c:v>
                </c:pt>
                <c:pt idx="6077">
                  <c:v>2489</c:v>
                </c:pt>
                <c:pt idx="6078">
                  <c:v>2490</c:v>
                </c:pt>
                <c:pt idx="6079">
                  <c:v>2491</c:v>
                </c:pt>
                <c:pt idx="6080">
                  <c:v>2491</c:v>
                </c:pt>
                <c:pt idx="6081">
                  <c:v>2491</c:v>
                </c:pt>
                <c:pt idx="6082">
                  <c:v>2491</c:v>
                </c:pt>
                <c:pt idx="6083">
                  <c:v>2491</c:v>
                </c:pt>
                <c:pt idx="6084">
                  <c:v>2491</c:v>
                </c:pt>
                <c:pt idx="6085">
                  <c:v>2491</c:v>
                </c:pt>
                <c:pt idx="6086">
                  <c:v>2491</c:v>
                </c:pt>
                <c:pt idx="6087">
                  <c:v>2491</c:v>
                </c:pt>
                <c:pt idx="6088">
                  <c:v>2491</c:v>
                </c:pt>
                <c:pt idx="6089">
                  <c:v>2491</c:v>
                </c:pt>
                <c:pt idx="6090">
                  <c:v>2491</c:v>
                </c:pt>
                <c:pt idx="6091">
                  <c:v>2491</c:v>
                </c:pt>
                <c:pt idx="6092">
                  <c:v>2491</c:v>
                </c:pt>
                <c:pt idx="6093">
                  <c:v>2491</c:v>
                </c:pt>
                <c:pt idx="6094">
                  <c:v>2491</c:v>
                </c:pt>
                <c:pt idx="6095">
                  <c:v>2491</c:v>
                </c:pt>
                <c:pt idx="6096">
                  <c:v>2491</c:v>
                </c:pt>
                <c:pt idx="6097">
                  <c:v>2491</c:v>
                </c:pt>
                <c:pt idx="6098">
                  <c:v>2491</c:v>
                </c:pt>
                <c:pt idx="6099">
                  <c:v>2491</c:v>
                </c:pt>
                <c:pt idx="6100">
                  <c:v>2491</c:v>
                </c:pt>
                <c:pt idx="6101">
                  <c:v>2492</c:v>
                </c:pt>
                <c:pt idx="6102">
                  <c:v>2493</c:v>
                </c:pt>
                <c:pt idx="6103">
                  <c:v>2493</c:v>
                </c:pt>
                <c:pt idx="6104">
                  <c:v>2494</c:v>
                </c:pt>
                <c:pt idx="6105">
                  <c:v>2494</c:v>
                </c:pt>
                <c:pt idx="6106">
                  <c:v>2495</c:v>
                </c:pt>
                <c:pt idx="6107">
                  <c:v>2496</c:v>
                </c:pt>
                <c:pt idx="6108">
                  <c:v>2496</c:v>
                </c:pt>
                <c:pt idx="6109">
                  <c:v>2497</c:v>
                </c:pt>
                <c:pt idx="6110">
                  <c:v>2497</c:v>
                </c:pt>
                <c:pt idx="6111">
                  <c:v>2497</c:v>
                </c:pt>
                <c:pt idx="6112">
                  <c:v>2497</c:v>
                </c:pt>
                <c:pt idx="6113">
                  <c:v>2497</c:v>
                </c:pt>
                <c:pt idx="6114">
                  <c:v>2498</c:v>
                </c:pt>
                <c:pt idx="6115">
                  <c:v>2498</c:v>
                </c:pt>
                <c:pt idx="6116">
                  <c:v>2499</c:v>
                </c:pt>
                <c:pt idx="6117">
                  <c:v>2499</c:v>
                </c:pt>
                <c:pt idx="6118">
                  <c:v>2499</c:v>
                </c:pt>
                <c:pt idx="6119">
                  <c:v>2499</c:v>
                </c:pt>
                <c:pt idx="6120">
                  <c:v>2499</c:v>
                </c:pt>
                <c:pt idx="6121">
                  <c:v>2500</c:v>
                </c:pt>
                <c:pt idx="6122">
                  <c:v>2500</c:v>
                </c:pt>
                <c:pt idx="6123">
                  <c:v>2501</c:v>
                </c:pt>
                <c:pt idx="6124">
                  <c:v>2502</c:v>
                </c:pt>
                <c:pt idx="6125">
                  <c:v>2502</c:v>
                </c:pt>
                <c:pt idx="6126">
                  <c:v>2502</c:v>
                </c:pt>
                <c:pt idx="6127">
                  <c:v>2503</c:v>
                </c:pt>
                <c:pt idx="6128">
                  <c:v>2503</c:v>
                </c:pt>
                <c:pt idx="6129">
                  <c:v>2503</c:v>
                </c:pt>
                <c:pt idx="6130">
                  <c:v>2504</c:v>
                </c:pt>
                <c:pt idx="6131">
                  <c:v>2505</c:v>
                </c:pt>
                <c:pt idx="6132">
                  <c:v>2506</c:v>
                </c:pt>
                <c:pt idx="6133">
                  <c:v>2506</c:v>
                </c:pt>
                <c:pt idx="6134">
                  <c:v>2507</c:v>
                </c:pt>
                <c:pt idx="6135">
                  <c:v>2508</c:v>
                </c:pt>
                <c:pt idx="6136">
                  <c:v>2508</c:v>
                </c:pt>
                <c:pt idx="6137">
                  <c:v>2509</c:v>
                </c:pt>
                <c:pt idx="6138">
                  <c:v>2510</c:v>
                </c:pt>
                <c:pt idx="6139">
                  <c:v>2511</c:v>
                </c:pt>
                <c:pt idx="6140">
                  <c:v>2512</c:v>
                </c:pt>
                <c:pt idx="6141">
                  <c:v>2513</c:v>
                </c:pt>
                <c:pt idx="6142">
                  <c:v>2514</c:v>
                </c:pt>
                <c:pt idx="6143">
                  <c:v>2514</c:v>
                </c:pt>
                <c:pt idx="6144">
                  <c:v>2514</c:v>
                </c:pt>
                <c:pt idx="6145">
                  <c:v>2514</c:v>
                </c:pt>
                <c:pt idx="6146">
                  <c:v>2515</c:v>
                </c:pt>
                <c:pt idx="6147">
                  <c:v>2516</c:v>
                </c:pt>
                <c:pt idx="6148">
                  <c:v>2517</c:v>
                </c:pt>
                <c:pt idx="6149">
                  <c:v>2518</c:v>
                </c:pt>
                <c:pt idx="6150">
                  <c:v>2519</c:v>
                </c:pt>
                <c:pt idx="6151">
                  <c:v>2520</c:v>
                </c:pt>
                <c:pt idx="6152">
                  <c:v>2521</c:v>
                </c:pt>
                <c:pt idx="6153">
                  <c:v>2521</c:v>
                </c:pt>
                <c:pt idx="6154">
                  <c:v>2522</c:v>
                </c:pt>
                <c:pt idx="6155">
                  <c:v>2523</c:v>
                </c:pt>
                <c:pt idx="6156">
                  <c:v>2524</c:v>
                </c:pt>
                <c:pt idx="6157">
                  <c:v>2524</c:v>
                </c:pt>
                <c:pt idx="6158">
                  <c:v>2525</c:v>
                </c:pt>
                <c:pt idx="6159">
                  <c:v>2525</c:v>
                </c:pt>
                <c:pt idx="6160">
                  <c:v>2525</c:v>
                </c:pt>
                <c:pt idx="6161">
                  <c:v>2525</c:v>
                </c:pt>
                <c:pt idx="6162">
                  <c:v>2525</c:v>
                </c:pt>
                <c:pt idx="6163">
                  <c:v>2525</c:v>
                </c:pt>
                <c:pt idx="6164">
                  <c:v>2525</c:v>
                </c:pt>
                <c:pt idx="6165">
                  <c:v>2526</c:v>
                </c:pt>
                <c:pt idx="6166">
                  <c:v>2527</c:v>
                </c:pt>
                <c:pt idx="6167">
                  <c:v>2528</c:v>
                </c:pt>
                <c:pt idx="6168">
                  <c:v>2529</c:v>
                </c:pt>
                <c:pt idx="6169">
                  <c:v>2529</c:v>
                </c:pt>
                <c:pt idx="6170">
                  <c:v>2530</c:v>
                </c:pt>
                <c:pt idx="6171">
                  <c:v>2531</c:v>
                </c:pt>
                <c:pt idx="6172">
                  <c:v>2531</c:v>
                </c:pt>
                <c:pt idx="6173">
                  <c:v>2531</c:v>
                </c:pt>
                <c:pt idx="6174">
                  <c:v>2531</c:v>
                </c:pt>
                <c:pt idx="6175">
                  <c:v>2532</c:v>
                </c:pt>
                <c:pt idx="6176">
                  <c:v>2533</c:v>
                </c:pt>
                <c:pt idx="6177">
                  <c:v>2534</c:v>
                </c:pt>
                <c:pt idx="6178">
                  <c:v>2535</c:v>
                </c:pt>
                <c:pt idx="6179">
                  <c:v>2536</c:v>
                </c:pt>
                <c:pt idx="6180">
                  <c:v>2537</c:v>
                </c:pt>
                <c:pt idx="6181">
                  <c:v>2537</c:v>
                </c:pt>
                <c:pt idx="6182">
                  <c:v>2537</c:v>
                </c:pt>
                <c:pt idx="6183">
                  <c:v>2537</c:v>
                </c:pt>
                <c:pt idx="6184">
                  <c:v>2538</c:v>
                </c:pt>
                <c:pt idx="6185">
                  <c:v>2539</c:v>
                </c:pt>
                <c:pt idx="6186">
                  <c:v>2540</c:v>
                </c:pt>
                <c:pt idx="6187">
                  <c:v>2541</c:v>
                </c:pt>
                <c:pt idx="6188">
                  <c:v>2542</c:v>
                </c:pt>
                <c:pt idx="6189">
                  <c:v>2543</c:v>
                </c:pt>
                <c:pt idx="6190">
                  <c:v>2543</c:v>
                </c:pt>
                <c:pt idx="6191">
                  <c:v>2544</c:v>
                </c:pt>
                <c:pt idx="6192">
                  <c:v>2544</c:v>
                </c:pt>
                <c:pt idx="6193">
                  <c:v>2545</c:v>
                </c:pt>
                <c:pt idx="6194">
                  <c:v>2546</c:v>
                </c:pt>
                <c:pt idx="6195">
                  <c:v>2547</c:v>
                </c:pt>
                <c:pt idx="6196">
                  <c:v>2547</c:v>
                </c:pt>
                <c:pt idx="6197">
                  <c:v>2547</c:v>
                </c:pt>
                <c:pt idx="6198">
                  <c:v>2548</c:v>
                </c:pt>
                <c:pt idx="6199">
                  <c:v>2548</c:v>
                </c:pt>
                <c:pt idx="6200">
                  <c:v>2549</c:v>
                </c:pt>
                <c:pt idx="6201">
                  <c:v>2550</c:v>
                </c:pt>
                <c:pt idx="6202">
                  <c:v>2550</c:v>
                </c:pt>
                <c:pt idx="6203">
                  <c:v>2550</c:v>
                </c:pt>
                <c:pt idx="6204">
                  <c:v>2551</c:v>
                </c:pt>
                <c:pt idx="6205">
                  <c:v>2552</c:v>
                </c:pt>
                <c:pt idx="6206">
                  <c:v>2553</c:v>
                </c:pt>
                <c:pt idx="6207">
                  <c:v>2553</c:v>
                </c:pt>
                <c:pt idx="6208">
                  <c:v>2553</c:v>
                </c:pt>
                <c:pt idx="6209">
                  <c:v>2553</c:v>
                </c:pt>
                <c:pt idx="6210">
                  <c:v>2553</c:v>
                </c:pt>
                <c:pt idx="6211">
                  <c:v>2553</c:v>
                </c:pt>
                <c:pt idx="6212">
                  <c:v>2553</c:v>
                </c:pt>
                <c:pt idx="6213">
                  <c:v>2553</c:v>
                </c:pt>
                <c:pt idx="6214">
                  <c:v>2553</c:v>
                </c:pt>
                <c:pt idx="6215">
                  <c:v>2553</c:v>
                </c:pt>
                <c:pt idx="6216">
                  <c:v>2553</c:v>
                </c:pt>
                <c:pt idx="6217">
                  <c:v>2553</c:v>
                </c:pt>
                <c:pt idx="6218">
                  <c:v>2553</c:v>
                </c:pt>
                <c:pt idx="6219">
                  <c:v>2553</c:v>
                </c:pt>
                <c:pt idx="6220">
                  <c:v>2554</c:v>
                </c:pt>
                <c:pt idx="6221">
                  <c:v>2555</c:v>
                </c:pt>
                <c:pt idx="6222">
                  <c:v>2556</c:v>
                </c:pt>
                <c:pt idx="6223">
                  <c:v>2557</c:v>
                </c:pt>
                <c:pt idx="6224">
                  <c:v>2558</c:v>
                </c:pt>
                <c:pt idx="6225">
                  <c:v>2559</c:v>
                </c:pt>
                <c:pt idx="6226">
                  <c:v>2560</c:v>
                </c:pt>
                <c:pt idx="6227">
                  <c:v>2560</c:v>
                </c:pt>
                <c:pt idx="6228">
                  <c:v>2560</c:v>
                </c:pt>
                <c:pt idx="6229">
                  <c:v>2560</c:v>
                </c:pt>
                <c:pt idx="6230">
                  <c:v>2560</c:v>
                </c:pt>
                <c:pt idx="6231">
                  <c:v>2560</c:v>
                </c:pt>
                <c:pt idx="6232">
                  <c:v>2561</c:v>
                </c:pt>
                <c:pt idx="6233">
                  <c:v>2562</c:v>
                </c:pt>
                <c:pt idx="6234">
                  <c:v>2562</c:v>
                </c:pt>
                <c:pt idx="6235">
                  <c:v>2562</c:v>
                </c:pt>
                <c:pt idx="6236">
                  <c:v>2563</c:v>
                </c:pt>
                <c:pt idx="6237">
                  <c:v>2564</c:v>
                </c:pt>
                <c:pt idx="6238">
                  <c:v>2565</c:v>
                </c:pt>
                <c:pt idx="6239">
                  <c:v>2566</c:v>
                </c:pt>
                <c:pt idx="6240">
                  <c:v>2567</c:v>
                </c:pt>
                <c:pt idx="6241">
                  <c:v>2567</c:v>
                </c:pt>
                <c:pt idx="6242">
                  <c:v>2567</c:v>
                </c:pt>
                <c:pt idx="6243">
                  <c:v>2567</c:v>
                </c:pt>
                <c:pt idx="6244">
                  <c:v>2568</c:v>
                </c:pt>
                <c:pt idx="6245">
                  <c:v>2569</c:v>
                </c:pt>
                <c:pt idx="6246">
                  <c:v>2570</c:v>
                </c:pt>
                <c:pt idx="6247">
                  <c:v>2571</c:v>
                </c:pt>
                <c:pt idx="6248">
                  <c:v>2572</c:v>
                </c:pt>
                <c:pt idx="6249">
                  <c:v>2572</c:v>
                </c:pt>
                <c:pt idx="6250">
                  <c:v>2572</c:v>
                </c:pt>
                <c:pt idx="6251">
                  <c:v>2573</c:v>
                </c:pt>
                <c:pt idx="6252">
                  <c:v>2573</c:v>
                </c:pt>
                <c:pt idx="6253">
                  <c:v>2573</c:v>
                </c:pt>
                <c:pt idx="6254">
                  <c:v>2574</c:v>
                </c:pt>
                <c:pt idx="6255">
                  <c:v>2575</c:v>
                </c:pt>
                <c:pt idx="6256">
                  <c:v>2575</c:v>
                </c:pt>
                <c:pt idx="6257">
                  <c:v>2576</c:v>
                </c:pt>
                <c:pt idx="6258">
                  <c:v>2576</c:v>
                </c:pt>
                <c:pt idx="6259">
                  <c:v>2576</c:v>
                </c:pt>
                <c:pt idx="6260">
                  <c:v>2576</c:v>
                </c:pt>
                <c:pt idx="6261">
                  <c:v>2576</c:v>
                </c:pt>
                <c:pt idx="6262">
                  <c:v>2576</c:v>
                </c:pt>
                <c:pt idx="6263">
                  <c:v>2576</c:v>
                </c:pt>
                <c:pt idx="6264">
                  <c:v>2576</c:v>
                </c:pt>
                <c:pt idx="6265">
                  <c:v>2576</c:v>
                </c:pt>
                <c:pt idx="6266">
                  <c:v>2576</c:v>
                </c:pt>
                <c:pt idx="6267">
                  <c:v>2577</c:v>
                </c:pt>
                <c:pt idx="6268">
                  <c:v>2578</c:v>
                </c:pt>
                <c:pt idx="6269">
                  <c:v>2579</c:v>
                </c:pt>
                <c:pt idx="6270">
                  <c:v>2579</c:v>
                </c:pt>
                <c:pt idx="6271">
                  <c:v>2579</c:v>
                </c:pt>
                <c:pt idx="6272">
                  <c:v>2580</c:v>
                </c:pt>
                <c:pt idx="6273">
                  <c:v>2581</c:v>
                </c:pt>
                <c:pt idx="6274">
                  <c:v>2581</c:v>
                </c:pt>
                <c:pt idx="6275">
                  <c:v>2581</c:v>
                </c:pt>
                <c:pt idx="6276">
                  <c:v>2582</c:v>
                </c:pt>
                <c:pt idx="6277">
                  <c:v>2582</c:v>
                </c:pt>
                <c:pt idx="6278">
                  <c:v>2582</c:v>
                </c:pt>
                <c:pt idx="6279">
                  <c:v>2582</c:v>
                </c:pt>
                <c:pt idx="6280">
                  <c:v>2582</c:v>
                </c:pt>
                <c:pt idx="6281">
                  <c:v>2582</c:v>
                </c:pt>
                <c:pt idx="6282">
                  <c:v>2582</c:v>
                </c:pt>
                <c:pt idx="6283">
                  <c:v>2583</c:v>
                </c:pt>
                <c:pt idx="6284">
                  <c:v>2583</c:v>
                </c:pt>
                <c:pt idx="6285">
                  <c:v>2583</c:v>
                </c:pt>
                <c:pt idx="6286">
                  <c:v>2583</c:v>
                </c:pt>
                <c:pt idx="6287">
                  <c:v>2583</c:v>
                </c:pt>
                <c:pt idx="6288">
                  <c:v>2583</c:v>
                </c:pt>
                <c:pt idx="6289">
                  <c:v>2583</c:v>
                </c:pt>
                <c:pt idx="6290">
                  <c:v>2583</c:v>
                </c:pt>
                <c:pt idx="6291">
                  <c:v>2583</c:v>
                </c:pt>
                <c:pt idx="6292">
                  <c:v>2584</c:v>
                </c:pt>
                <c:pt idx="6293">
                  <c:v>2584</c:v>
                </c:pt>
                <c:pt idx="6294">
                  <c:v>2584</c:v>
                </c:pt>
                <c:pt idx="6295">
                  <c:v>2584</c:v>
                </c:pt>
                <c:pt idx="6296">
                  <c:v>2584</c:v>
                </c:pt>
                <c:pt idx="6297">
                  <c:v>2585</c:v>
                </c:pt>
                <c:pt idx="6298">
                  <c:v>2586</c:v>
                </c:pt>
                <c:pt idx="6299">
                  <c:v>2587</c:v>
                </c:pt>
                <c:pt idx="6300">
                  <c:v>2587</c:v>
                </c:pt>
                <c:pt idx="6301">
                  <c:v>2587</c:v>
                </c:pt>
                <c:pt idx="6302">
                  <c:v>2587</c:v>
                </c:pt>
                <c:pt idx="6303">
                  <c:v>2587</c:v>
                </c:pt>
                <c:pt idx="6304">
                  <c:v>2587</c:v>
                </c:pt>
                <c:pt idx="6305">
                  <c:v>2587</c:v>
                </c:pt>
                <c:pt idx="6306">
                  <c:v>2587</c:v>
                </c:pt>
                <c:pt idx="6307">
                  <c:v>2587</c:v>
                </c:pt>
                <c:pt idx="6308">
                  <c:v>2587</c:v>
                </c:pt>
                <c:pt idx="6309">
                  <c:v>2588</c:v>
                </c:pt>
                <c:pt idx="6310">
                  <c:v>2588</c:v>
                </c:pt>
                <c:pt idx="6311">
                  <c:v>2588</c:v>
                </c:pt>
                <c:pt idx="6312">
                  <c:v>2588</c:v>
                </c:pt>
                <c:pt idx="6313">
                  <c:v>2588</c:v>
                </c:pt>
                <c:pt idx="6314">
                  <c:v>2589</c:v>
                </c:pt>
                <c:pt idx="6315">
                  <c:v>2589</c:v>
                </c:pt>
                <c:pt idx="6316">
                  <c:v>2590</c:v>
                </c:pt>
                <c:pt idx="6317">
                  <c:v>2591</c:v>
                </c:pt>
                <c:pt idx="6318">
                  <c:v>2592</c:v>
                </c:pt>
                <c:pt idx="6319">
                  <c:v>2593</c:v>
                </c:pt>
                <c:pt idx="6320">
                  <c:v>2594</c:v>
                </c:pt>
                <c:pt idx="6321">
                  <c:v>2595</c:v>
                </c:pt>
                <c:pt idx="6322">
                  <c:v>2595</c:v>
                </c:pt>
                <c:pt idx="6323">
                  <c:v>2595</c:v>
                </c:pt>
                <c:pt idx="6324">
                  <c:v>2595</c:v>
                </c:pt>
                <c:pt idx="6325">
                  <c:v>2596</c:v>
                </c:pt>
                <c:pt idx="6326">
                  <c:v>2596</c:v>
                </c:pt>
                <c:pt idx="6327">
                  <c:v>2597</c:v>
                </c:pt>
                <c:pt idx="6328">
                  <c:v>2598</c:v>
                </c:pt>
                <c:pt idx="6329">
                  <c:v>2599</c:v>
                </c:pt>
                <c:pt idx="6330">
                  <c:v>2600</c:v>
                </c:pt>
                <c:pt idx="6331">
                  <c:v>2601</c:v>
                </c:pt>
                <c:pt idx="6332">
                  <c:v>2601</c:v>
                </c:pt>
                <c:pt idx="6333">
                  <c:v>2601</c:v>
                </c:pt>
                <c:pt idx="6334">
                  <c:v>2601</c:v>
                </c:pt>
                <c:pt idx="6335">
                  <c:v>2602</c:v>
                </c:pt>
                <c:pt idx="6336">
                  <c:v>2603</c:v>
                </c:pt>
                <c:pt idx="6337">
                  <c:v>2603</c:v>
                </c:pt>
                <c:pt idx="6338">
                  <c:v>2604</c:v>
                </c:pt>
                <c:pt idx="6339">
                  <c:v>2605</c:v>
                </c:pt>
                <c:pt idx="6340">
                  <c:v>2605</c:v>
                </c:pt>
                <c:pt idx="6341">
                  <c:v>2605</c:v>
                </c:pt>
                <c:pt idx="6342">
                  <c:v>2605</c:v>
                </c:pt>
                <c:pt idx="6343">
                  <c:v>2605</c:v>
                </c:pt>
                <c:pt idx="6344">
                  <c:v>2605</c:v>
                </c:pt>
                <c:pt idx="6345">
                  <c:v>2606</c:v>
                </c:pt>
                <c:pt idx="6346">
                  <c:v>2606</c:v>
                </c:pt>
                <c:pt idx="6347">
                  <c:v>2606</c:v>
                </c:pt>
                <c:pt idx="6348">
                  <c:v>2606</c:v>
                </c:pt>
                <c:pt idx="6349">
                  <c:v>2606</c:v>
                </c:pt>
                <c:pt idx="6350">
                  <c:v>2607</c:v>
                </c:pt>
                <c:pt idx="6351">
                  <c:v>2608</c:v>
                </c:pt>
                <c:pt idx="6352">
                  <c:v>2609</c:v>
                </c:pt>
                <c:pt idx="6353">
                  <c:v>2610</c:v>
                </c:pt>
                <c:pt idx="6354">
                  <c:v>2610</c:v>
                </c:pt>
                <c:pt idx="6355">
                  <c:v>2610</c:v>
                </c:pt>
                <c:pt idx="6356">
                  <c:v>2611</c:v>
                </c:pt>
                <c:pt idx="6357">
                  <c:v>2612</c:v>
                </c:pt>
                <c:pt idx="6358">
                  <c:v>2613</c:v>
                </c:pt>
                <c:pt idx="6359">
                  <c:v>2613</c:v>
                </c:pt>
                <c:pt idx="6360">
                  <c:v>2613</c:v>
                </c:pt>
                <c:pt idx="6361">
                  <c:v>2613</c:v>
                </c:pt>
                <c:pt idx="6362">
                  <c:v>2613</c:v>
                </c:pt>
                <c:pt idx="6363">
                  <c:v>2613</c:v>
                </c:pt>
                <c:pt idx="6364">
                  <c:v>2613</c:v>
                </c:pt>
                <c:pt idx="6365">
                  <c:v>2613</c:v>
                </c:pt>
                <c:pt idx="6366">
                  <c:v>2613</c:v>
                </c:pt>
                <c:pt idx="6367">
                  <c:v>2613</c:v>
                </c:pt>
                <c:pt idx="6368">
                  <c:v>2614</c:v>
                </c:pt>
                <c:pt idx="6369">
                  <c:v>2615</c:v>
                </c:pt>
                <c:pt idx="6370">
                  <c:v>2616</c:v>
                </c:pt>
                <c:pt idx="6371">
                  <c:v>2617</c:v>
                </c:pt>
                <c:pt idx="6372">
                  <c:v>2618</c:v>
                </c:pt>
                <c:pt idx="6373">
                  <c:v>2618</c:v>
                </c:pt>
                <c:pt idx="6374">
                  <c:v>2619</c:v>
                </c:pt>
                <c:pt idx="6375">
                  <c:v>2619</c:v>
                </c:pt>
                <c:pt idx="6376">
                  <c:v>2619</c:v>
                </c:pt>
                <c:pt idx="6377">
                  <c:v>2620</c:v>
                </c:pt>
                <c:pt idx="6378">
                  <c:v>2621</c:v>
                </c:pt>
                <c:pt idx="6379">
                  <c:v>2621</c:v>
                </c:pt>
                <c:pt idx="6380">
                  <c:v>2622</c:v>
                </c:pt>
                <c:pt idx="6381">
                  <c:v>2623</c:v>
                </c:pt>
                <c:pt idx="6382">
                  <c:v>2624</c:v>
                </c:pt>
                <c:pt idx="6383">
                  <c:v>2625</c:v>
                </c:pt>
                <c:pt idx="6384">
                  <c:v>2626</c:v>
                </c:pt>
                <c:pt idx="6385">
                  <c:v>2627</c:v>
                </c:pt>
                <c:pt idx="6386">
                  <c:v>2628</c:v>
                </c:pt>
                <c:pt idx="6387">
                  <c:v>2629</c:v>
                </c:pt>
                <c:pt idx="6388">
                  <c:v>2630</c:v>
                </c:pt>
                <c:pt idx="6389">
                  <c:v>2630</c:v>
                </c:pt>
                <c:pt idx="6390">
                  <c:v>2631</c:v>
                </c:pt>
                <c:pt idx="6391">
                  <c:v>2631</c:v>
                </c:pt>
                <c:pt idx="6392">
                  <c:v>2632</c:v>
                </c:pt>
                <c:pt idx="6393">
                  <c:v>2632</c:v>
                </c:pt>
                <c:pt idx="6394">
                  <c:v>2633</c:v>
                </c:pt>
                <c:pt idx="6395">
                  <c:v>2634</c:v>
                </c:pt>
                <c:pt idx="6396">
                  <c:v>2635</c:v>
                </c:pt>
                <c:pt idx="6397">
                  <c:v>2635</c:v>
                </c:pt>
                <c:pt idx="6398">
                  <c:v>2635</c:v>
                </c:pt>
                <c:pt idx="6399">
                  <c:v>2636</c:v>
                </c:pt>
                <c:pt idx="6400">
                  <c:v>2636</c:v>
                </c:pt>
                <c:pt idx="6401">
                  <c:v>2637</c:v>
                </c:pt>
                <c:pt idx="6402">
                  <c:v>2637</c:v>
                </c:pt>
                <c:pt idx="6403">
                  <c:v>2638</c:v>
                </c:pt>
                <c:pt idx="6404">
                  <c:v>2638</c:v>
                </c:pt>
                <c:pt idx="6405">
                  <c:v>2638</c:v>
                </c:pt>
                <c:pt idx="6406">
                  <c:v>2639</c:v>
                </c:pt>
                <c:pt idx="6407">
                  <c:v>2639</c:v>
                </c:pt>
                <c:pt idx="6408">
                  <c:v>2639</c:v>
                </c:pt>
                <c:pt idx="6409">
                  <c:v>2640</c:v>
                </c:pt>
                <c:pt idx="6410">
                  <c:v>2641</c:v>
                </c:pt>
                <c:pt idx="6411">
                  <c:v>2641</c:v>
                </c:pt>
                <c:pt idx="6412">
                  <c:v>2642</c:v>
                </c:pt>
                <c:pt idx="6413">
                  <c:v>2643</c:v>
                </c:pt>
                <c:pt idx="6414">
                  <c:v>2643</c:v>
                </c:pt>
                <c:pt idx="6415">
                  <c:v>2643</c:v>
                </c:pt>
                <c:pt idx="6416">
                  <c:v>2643</c:v>
                </c:pt>
                <c:pt idx="6417">
                  <c:v>2644</c:v>
                </c:pt>
                <c:pt idx="6418">
                  <c:v>2645</c:v>
                </c:pt>
                <c:pt idx="6419">
                  <c:v>2646</c:v>
                </c:pt>
                <c:pt idx="6420">
                  <c:v>2646</c:v>
                </c:pt>
                <c:pt idx="6421">
                  <c:v>2646</c:v>
                </c:pt>
                <c:pt idx="6422">
                  <c:v>2646</c:v>
                </c:pt>
                <c:pt idx="6423">
                  <c:v>2646</c:v>
                </c:pt>
                <c:pt idx="6424">
                  <c:v>2646</c:v>
                </c:pt>
                <c:pt idx="6425">
                  <c:v>2646</c:v>
                </c:pt>
                <c:pt idx="6426">
                  <c:v>2646</c:v>
                </c:pt>
                <c:pt idx="6427">
                  <c:v>2646</c:v>
                </c:pt>
                <c:pt idx="6428">
                  <c:v>2646</c:v>
                </c:pt>
                <c:pt idx="6429">
                  <c:v>2646</c:v>
                </c:pt>
                <c:pt idx="6430">
                  <c:v>2646</c:v>
                </c:pt>
                <c:pt idx="6431">
                  <c:v>2646</c:v>
                </c:pt>
                <c:pt idx="6432">
                  <c:v>2646</c:v>
                </c:pt>
                <c:pt idx="6433">
                  <c:v>2646</c:v>
                </c:pt>
                <c:pt idx="6434">
                  <c:v>2646</c:v>
                </c:pt>
                <c:pt idx="6435">
                  <c:v>2646</c:v>
                </c:pt>
                <c:pt idx="6436">
                  <c:v>2646</c:v>
                </c:pt>
                <c:pt idx="6437">
                  <c:v>2646</c:v>
                </c:pt>
                <c:pt idx="6438">
                  <c:v>2647</c:v>
                </c:pt>
                <c:pt idx="6439">
                  <c:v>2647</c:v>
                </c:pt>
                <c:pt idx="6440">
                  <c:v>2647</c:v>
                </c:pt>
                <c:pt idx="6441">
                  <c:v>2647</c:v>
                </c:pt>
                <c:pt idx="6442">
                  <c:v>2647</c:v>
                </c:pt>
                <c:pt idx="6443">
                  <c:v>2647</c:v>
                </c:pt>
                <c:pt idx="6444">
                  <c:v>2648</c:v>
                </c:pt>
                <c:pt idx="6445">
                  <c:v>2648</c:v>
                </c:pt>
                <c:pt idx="6446">
                  <c:v>2648</c:v>
                </c:pt>
                <c:pt idx="6447">
                  <c:v>2648</c:v>
                </c:pt>
                <c:pt idx="6448">
                  <c:v>2648</c:v>
                </c:pt>
                <c:pt idx="6449">
                  <c:v>2648</c:v>
                </c:pt>
                <c:pt idx="6450">
                  <c:v>2648</c:v>
                </c:pt>
                <c:pt idx="6451">
                  <c:v>2649</c:v>
                </c:pt>
                <c:pt idx="6452">
                  <c:v>2649</c:v>
                </c:pt>
                <c:pt idx="6453">
                  <c:v>2649</c:v>
                </c:pt>
                <c:pt idx="6454">
                  <c:v>2649</c:v>
                </c:pt>
                <c:pt idx="6455">
                  <c:v>2649</c:v>
                </c:pt>
                <c:pt idx="6456">
                  <c:v>2649</c:v>
                </c:pt>
                <c:pt idx="6457">
                  <c:v>2650</c:v>
                </c:pt>
                <c:pt idx="6458">
                  <c:v>2651</c:v>
                </c:pt>
                <c:pt idx="6459">
                  <c:v>2652</c:v>
                </c:pt>
                <c:pt idx="6460">
                  <c:v>2653</c:v>
                </c:pt>
                <c:pt idx="6461">
                  <c:v>2654</c:v>
                </c:pt>
                <c:pt idx="6462">
                  <c:v>2655</c:v>
                </c:pt>
                <c:pt idx="6463">
                  <c:v>2656</c:v>
                </c:pt>
                <c:pt idx="6464">
                  <c:v>2657</c:v>
                </c:pt>
                <c:pt idx="6465">
                  <c:v>2657</c:v>
                </c:pt>
                <c:pt idx="6466">
                  <c:v>2657</c:v>
                </c:pt>
                <c:pt idx="6467">
                  <c:v>2657</c:v>
                </c:pt>
                <c:pt idx="6468">
                  <c:v>2657</c:v>
                </c:pt>
                <c:pt idx="6469">
                  <c:v>2657</c:v>
                </c:pt>
                <c:pt idx="6470">
                  <c:v>2657</c:v>
                </c:pt>
                <c:pt idx="6471">
                  <c:v>2657</c:v>
                </c:pt>
                <c:pt idx="6472">
                  <c:v>2658</c:v>
                </c:pt>
                <c:pt idx="6473">
                  <c:v>2659</c:v>
                </c:pt>
                <c:pt idx="6474">
                  <c:v>2659</c:v>
                </c:pt>
                <c:pt idx="6475">
                  <c:v>2660</c:v>
                </c:pt>
                <c:pt idx="6476">
                  <c:v>2660</c:v>
                </c:pt>
                <c:pt idx="6477">
                  <c:v>2660</c:v>
                </c:pt>
                <c:pt idx="6478">
                  <c:v>2660</c:v>
                </c:pt>
                <c:pt idx="6479">
                  <c:v>2660</c:v>
                </c:pt>
                <c:pt idx="6480">
                  <c:v>2660</c:v>
                </c:pt>
                <c:pt idx="6481">
                  <c:v>2660</c:v>
                </c:pt>
                <c:pt idx="6482">
                  <c:v>2660</c:v>
                </c:pt>
                <c:pt idx="6483">
                  <c:v>2660</c:v>
                </c:pt>
                <c:pt idx="6484">
                  <c:v>2660</c:v>
                </c:pt>
                <c:pt idx="6485">
                  <c:v>2660</c:v>
                </c:pt>
                <c:pt idx="6486">
                  <c:v>2660</c:v>
                </c:pt>
                <c:pt idx="6487">
                  <c:v>2660</c:v>
                </c:pt>
                <c:pt idx="6488">
                  <c:v>2660</c:v>
                </c:pt>
                <c:pt idx="6489">
                  <c:v>2660</c:v>
                </c:pt>
                <c:pt idx="6490">
                  <c:v>2660</c:v>
                </c:pt>
                <c:pt idx="6491">
                  <c:v>2661</c:v>
                </c:pt>
                <c:pt idx="6492">
                  <c:v>2661</c:v>
                </c:pt>
                <c:pt idx="6493">
                  <c:v>2661</c:v>
                </c:pt>
                <c:pt idx="6494">
                  <c:v>2662</c:v>
                </c:pt>
                <c:pt idx="6495">
                  <c:v>2662</c:v>
                </c:pt>
                <c:pt idx="6496">
                  <c:v>2662</c:v>
                </c:pt>
                <c:pt idx="6497">
                  <c:v>2662</c:v>
                </c:pt>
                <c:pt idx="6498">
                  <c:v>2662</c:v>
                </c:pt>
                <c:pt idx="6499">
                  <c:v>2663</c:v>
                </c:pt>
                <c:pt idx="6500">
                  <c:v>2664</c:v>
                </c:pt>
                <c:pt idx="6501">
                  <c:v>2665</c:v>
                </c:pt>
                <c:pt idx="6502">
                  <c:v>2666</c:v>
                </c:pt>
                <c:pt idx="6503">
                  <c:v>2667</c:v>
                </c:pt>
                <c:pt idx="6504">
                  <c:v>2667</c:v>
                </c:pt>
                <c:pt idx="6505">
                  <c:v>2667</c:v>
                </c:pt>
                <c:pt idx="6506">
                  <c:v>2667</c:v>
                </c:pt>
                <c:pt idx="6507">
                  <c:v>2667</c:v>
                </c:pt>
                <c:pt idx="6508">
                  <c:v>2667</c:v>
                </c:pt>
                <c:pt idx="6509">
                  <c:v>2668</c:v>
                </c:pt>
                <c:pt idx="6510">
                  <c:v>2668</c:v>
                </c:pt>
                <c:pt idx="6511">
                  <c:v>2668</c:v>
                </c:pt>
                <c:pt idx="6512">
                  <c:v>2669</c:v>
                </c:pt>
                <c:pt idx="6513">
                  <c:v>2669</c:v>
                </c:pt>
                <c:pt idx="6514">
                  <c:v>2669</c:v>
                </c:pt>
                <c:pt idx="6515">
                  <c:v>2669</c:v>
                </c:pt>
                <c:pt idx="6516">
                  <c:v>2669</c:v>
                </c:pt>
                <c:pt idx="6517">
                  <c:v>2669</c:v>
                </c:pt>
                <c:pt idx="6518">
                  <c:v>2669</c:v>
                </c:pt>
                <c:pt idx="6519">
                  <c:v>2670</c:v>
                </c:pt>
                <c:pt idx="6520">
                  <c:v>2670</c:v>
                </c:pt>
                <c:pt idx="6521">
                  <c:v>2670</c:v>
                </c:pt>
                <c:pt idx="6522">
                  <c:v>2670</c:v>
                </c:pt>
                <c:pt idx="6523">
                  <c:v>2670</c:v>
                </c:pt>
                <c:pt idx="6524">
                  <c:v>2671</c:v>
                </c:pt>
                <c:pt idx="6525">
                  <c:v>2672</c:v>
                </c:pt>
                <c:pt idx="6526">
                  <c:v>2672</c:v>
                </c:pt>
                <c:pt idx="6527">
                  <c:v>2673</c:v>
                </c:pt>
                <c:pt idx="6528">
                  <c:v>2673</c:v>
                </c:pt>
                <c:pt idx="6529">
                  <c:v>2674</c:v>
                </c:pt>
                <c:pt idx="6530">
                  <c:v>2675</c:v>
                </c:pt>
                <c:pt idx="6531">
                  <c:v>2676</c:v>
                </c:pt>
                <c:pt idx="6532">
                  <c:v>2677</c:v>
                </c:pt>
                <c:pt idx="6533">
                  <c:v>2677</c:v>
                </c:pt>
                <c:pt idx="6534">
                  <c:v>2678</c:v>
                </c:pt>
                <c:pt idx="6535">
                  <c:v>2679</c:v>
                </c:pt>
                <c:pt idx="6536">
                  <c:v>2680</c:v>
                </c:pt>
                <c:pt idx="6537">
                  <c:v>2681</c:v>
                </c:pt>
                <c:pt idx="6538">
                  <c:v>2681</c:v>
                </c:pt>
                <c:pt idx="6539">
                  <c:v>2682</c:v>
                </c:pt>
                <c:pt idx="6540">
                  <c:v>2683</c:v>
                </c:pt>
                <c:pt idx="6541">
                  <c:v>2683</c:v>
                </c:pt>
                <c:pt idx="6542">
                  <c:v>2683</c:v>
                </c:pt>
                <c:pt idx="6543">
                  <c:v>2684</c:v>
                </c:pt>
                <c:pt idx="6544">
                  <c:v>2685</c:v>
                </c:pt>
                <c:pt idx="6545">
                  <c:v>2686</c:v>
                </c:pt>
                <c:pt idx="6546">
                  <c:v>2686</c:v>
                </c:pt>
                <c:pt idx="6547">
                  <c:v>2687</c:v>
                </c:pt>
                <c:pt idx="6548">
                  <c:v>2688</c:v>
                </c:pt>
                <c:pt idx="6549">
                  <c:v>2688</c:v>
                </c:pt>
                <c:pt idx="6550">
                  <c:v>2689</c:v>
                </c:pt>
                <c:pt idx="6551">
                  <c:v>2689</c:v>
                </c:pt>
                <c:pt idx="6552">
                  <c:v>2689</c:v>
                </c:pt>
                <c:pt idx="6553">
                  <c:v>2689</c:v>
                </c:pt>
                <c:pt idx="6554">
                  <c:v>2689</c:v>
                </c:pt>
                <c:pt idx="6555">
                  <c:v>2689</c:v>
                </c:pt>
                <c:pt idx="6556">
                  <c:v>2689</c:v>
                </c:pt>
                <c:pt idx="6557">
                  <c:v>2689</c:v>
                </c:pt>
                <c:pt idx="6558">
                  <c:v>2689</c:v>
                </c:pt>
                <c:pt idx="6559">
                  <c:v>2690</c:v>
                </c:pt>
                <c:pt idx="6560">
                  <c:v>2691</c:v>
                </c:pt>
                <c:pt idx="6561">
                  <c:v>2691</c:v>
                </c:pt>
                <c:pt idx="6562">
                  <c:v>2691</c:v>
                </c:pt>
                <c:pt idx="6563">
                  <c:v>2692</c:v>
                </c:pt>
                <c:pt idx="6564">
                  <c:v>2693</c:v>
                </c:pt>
                <c:pt idx="6565">
                  <c:v>2693</c:v>
                </c:pt>
                <c:pt idx="6566">
                  <c:v>2694</c:v>
                </c:pt>
                <c:pt idx="6567">
                  <c:v>2695</c:v>
                </c:pt>
                <c:pt idx="6568">
                  <c:v>2695</c:v>
                </c:pt>
                <c:pt idx="6569">
                  <c:v>2695</c:v>
                </c:pt>
                <c:pt idx="6570">
                  <c:v>2696</c:v>
                </c:pt>
                <c:pt idx="6571">
                  <c:v>2697</c:v>
                </c:pt>
                <c:pt idx="6572">
                  <c:v>2698</c:v>
                </c:pt>
                <c:pt idx="6573">
                  <c:v>2699</c:v>
                </c:pt>
                <c:pt idx="6574">
                  <c:v>2700</c:v>
                </c:pt>
                <c:pt idx="6575">
                  <c:v>2701</c:v>
                </c:pt>
                <c:pt idx="6576">
                  <c:v>2701</c:v>
                </c:pt>
                <c:pt idx="6577">
                  <c:v>2702</c:v>
                </c:pt>
                <c:pt idx="6578">
                  <c:v>2703</c:v>
                </c:pt>
                <c:pt idx="6579">
                  <c:v>2703</c:v>
                </c:pt>
                <c:pt idx="6580">
                  <c:v>2704</c:v>
                </c:pt>
                <c:pt idx="6581">
                  <c:v>2705</c:v>
                </c:pt>
                <c:pt idx="6582">
                  <c:v>2706</c:v>
                </c:pt>
                <c:pt idx="6583">
                  <c:v>2706</c:v>
                </c:pt>
                <c:pt idx="6584">
                  <c:v>2707</c:v>
                </c:pt>
                <c:pt idx="6585">
                  <c:v>2708</c:v>
                </c:pt>
                <c:pt idx="6586">
                  <c:v>2709</c:v>
                </c:pt>
                <c:pt idx="6587">
                  <c:v>2709</c:v>
                </c:pt>
                <c:pt idx="6588">
                  <c:v>2710</c:v>
                </c:pt>
                <c:pt idx="6589">
                  <c:v>2711</c:v>
                </c:pt>
                <c:pt idx="6590">
                  <c:v>2711</c:v>
                </c:pt>
                <c:pt idx="6591">
                  <c:v>2712</c:v>
                </c:pt>
                <c:pt idx="6592">
                  <c:v>2713</c:v>
                </c:pt>
                <c:pt idx="6593">
                  <c:v>2713</c:v>
                </c:pt>
                <c:pt idx="6594">
                  <c:v>2714</c:v>
                </c:pt>
                <c:pt idx="6595">
                  <c:v>2715</c:v>
                </c:pt>
                <c:pt idx="6596">
                  <c:v>2716</c:v>
                </c:pt>
                <c:pt idx="6597">
                  <c:v>2716</c:v>
                </c:pt>
                <c:pt idx="6598">
                  <c:v>2716</c:v>
                </c:pt>
                <c:pt idx="6599">
                  <c:v>2716</c:v>
                </c:pt>
                <c:pt idx="6600">
                  <c:v>2717</c:v>
                </c:pt>
                <c:pt idx="6601">
                  <c:v>2717</c:v>
                </c:pt>
                <c:pt idx="6602">
                  <c:v>2718</c:v>
                </c:pt>
                <c:pt idx="6603">
                  <c:v>2719</c:v>
                </c:pt>
                <c:pt idx="6604">
                  <c:v>2719</c:v>
                </c:pt>
                <c:pt idx="6605">
                  <c:v>2720</c:v>
                </c:pt>
                <c:pt idx="6606">
                  <c:v>2720</c:v>
                </c:pt>
                <c:pt idx="6607">
                  <c:v>2721</c:v>
                </c:pt>
                <c:pt idx="6608">
                  <c:v>2721</c:v>
                </c:pt>
                <c:pt idx="6609">
                  <c:v>2722</c:v>
                </c:pt>
                <c:pt idx="6610">
                  <c:v>2723</c:v>
                </c:pt>
                <c:pt idx="6611">
                  <c:v>2724</c:v>
                </c:pt>
                <c:pt idx="6612">
                  <c:v>2724</c:v>
                </c:pt>
                <c:pt idx="6613">
                  <c:v>2724</c:v>
                </c:pt>
                <c:pt idx="6614">
                  <c:v>2724</c:v>
                </c:pt>
                <c:pt idx="6615">
                  <c:v>2724</c:v>
                </c:pt>
                <c:pt idx="6616">
                  <c:v>2724</c:v>
                </c:pt>
                <c:pt idx="6617">
                  <c:v>2725</c:v>
                </c:pt>
                <c:pt idx="6618">
                  <c:v>2726</c:v>
                </c:pt>
                <c:pt idx="6619">
                  <c:v>2727</c:v>
                </c:pt>
                <c:pt idx="6620">
                  <c:v>2728</c:v>
                </c:pt>
                <c:pt idx="6621">
                  <c:v>2728</c:v>
                </c:pt>
                <c:pt idx="6622">
                  <c:v>2728</c:v>
                </c:pt>
                <c:pt idx="6623">
                  <c:v>2729</c:v>
                </c:pt>
                <c:pt idx="6624">
                  <c:v>2729</c:v>
                </c:pt>
                <c:pt idx="6625">
                  <c:v>2730</c:v>
                </c:pt>
                <c:pt idx="6626">
                  <c:v>2731</c:v>
                </c:pt>
                <c:pt idx="6627">
                  <c:v>2732</c:v>
                </c:pt>
                <c:pt idx="6628">
                  <c:v>2733</c:v>
                </c:pt>
                <c:pt idx="6629">
                  <c:v>2733</c:v>
                </c:pt>
                <c:pt idx="6630">
                  <c:v>2733</c:v>
                </c:pt>
                <c:pt idx="6631">
                  <c:v>2733</c:v>
                </c:pt>
                <c:pt idx="6632">
                  <c:v>2733</c:v>
                </c:pt>
                <c:pt idx="6633">
                  <c:v>2733</c:v>
                </c:pt>
                <c:pt idx="6634">
                  <c:v>2733</c:v>
                </c:pt>
                <c:pt idx="6635">
                  <c:v>2733</c:v>
                </c:pt>
                <c:pt idx="6636">
                  <c:v>2733</c:v>
                </c:pt>
                <c:pt idx="6637">
                  <c:v>2733</c:v>
                </c:pt>
                <c:pt idx="6638">
                  <c:v>2733</c:v>
                </c:pt>
                <c:pt idx="6639">
                  <c:v>2733</c:v>
                </c:pt>
                <c:pt idx="6640">
                  <c:v>2733</c:v>
                </c:pt>
                <c:pt idx="6641">
                  <c:v>2733</c:v>
                </c:pt>
                <c:pt idx="6642">
                  <c:v>2733</c:v>
                </c:pt>
                <c:pt idx="6643">
                  <c:v>2734</c:v>
                </c:pt>
                <c:pt idx="6644">
                  <c:v>2735</c:v>
                </c:pt>
                <c:pt idx="6645">
                  <c:v>2736</c:v>
                </c:pt>
                <c:pt idx="6646">
                  <c:v>2736</c:v>
                </c:pt>
                <c:pt idx="6647">
                  <c:v>2736</c:v>
                </c:pt>
                <c:pt idx="6648">
                  <c:v>2736</c:v>
                </c:pt>
                <c:pt idx="6649">
                  <c:v>2737</c:v>
                </c:pt>
                <c:pt idx="6650">
                  <c:v>2737</c:v>
                </c:pt>
                <c:pt idx="6651">
                  <c:v>2737</c:v>
                </c:pt>
                <c:pt idx="6652">
                  <c:v>2737</c:v>
                </c:pt>
                <c:pt idx="6653">
                  <c:v>2737</c:v>
                </c:pt>
                <c:pt idx="6654">
                  <c:v>2738</c:v>
                </c:pt>
                <c:pt idx="6655">
                  <c:v>2738</c:v>
                </c:pt>
                <c:pt idx="6656">
                  <c:v>2738</c:v>
                </c:pt>
                <c:pt idx="6657">
                  <c:v>2739</c:v>
                </c:pt>
                <c:pt idx="6658">
                  <c:v>2740</c:v>
                </c:pt>
                <c:pt idx="6659">
                  <c:v>2741</c:v>
                </c:pt>
                <c:pt idx="6660">
                  <c:v>2742</c:v>
                </c:pt>
                <c:pt idx="6661">
                  <c:v>2743</c:v>
                </c:pt>
                <c:pt idx="6662">
                  <c:v>2744</c:v>
                </c:pt>
                <c:pt idx="6663">
                  <c:v>2745</c:v>
                </c:pt>
                <c:pt idx="6664">
                  <c:v>2746</c:v>
                </c:pt>
                <c:pt idx="6665">
                  <c:v>2747</c:v>
                </c:pt>
                <c:pt idx="6666">
                  <c:v>2747</c:v>
                </c:pt>
                <c:pt idx="6667">
                  <c:v>2747</c:v>
                </c:pt>
                <c:pt idx="6668">
                  <c:v>2748</c:v>
                </c:pt>
                <c:pt idx="6669">
                  <c:v>2749</c:v>
                </c:pt>
                <c:pt idx="6670">
                  <c:v>2750</c:v>
                </c:pt>
                <c:pt idx="6671">
                  <c:v>2751</c:v>
                </c:pt>
                <c:pt idx="6672">
                  <c:v>2752</c:v>
                </c:pt>
                <c:pt idx="6673">
                  <c:v>2753</c:v>
                </c:pt>
                <c:pt idx="6674">
                  <c:v>2754</c:v>
                </c:pt>
                <c:pt idx="6675">
                  <c:v>2755</c:v>
                </c:pt>
                <c:pt idx="6676">
                  <c:v>2756</c:v>
                </c:pt>
                <c:pt idx="6677">
                  <c:v>2757</c:v>
                </c:pt>
                <c:pt idx="6678">
                  <c:v>2757</c:v>
                </c:pt>
                <c:pt idx="6679">
                  <c:v>2758</c:v>
                </c:pt>
                <c:pt idx="6680">
                  <c:v>2759</c:v>
                </c:pt>
                <c:pt idx="6681">
                  <c:v>2760</c:v>
                </c:pt>
                <c:pt idx="6682">
                  <c:v>2760</c:v>
                </c:pt>
                <c:pt idx="6683">
                  <c:v>2760</c:v>
                </c:pt>
                <c:pt idx="6684">
                  <c:v>2761</c:v>
                </c:pt>
                <c:pt idx="6685">
                  <c:v>2761</c:v>
                </c:pt>
                <c:pt idx="6686">
                  <c:v>2761</c:v>
                </c:pt>
                <c:pt idx="6687">
                  <c:v>2761</c:v>
                </c:pt>
                <c:pt idx="6688">
                  <c:v>2762</c:v>
                </c:pt>
                <c:pt idx="6689">
                  <c:v>2762</c:v>
                </c:pt>
                <c:pt idx="6690">
                  <c:v>2763</c:v>
                </c:pt>
                <c:pt idx="6691">
                  <c:v>2764</c:v>
                </c:pt>
                <c:pt idx="6692">
                  <c:v>2765</c:v>
                </c:pt>
                <c:pt idx="6693">
                  <c:v>2765</c:v>
                </c:pt>
                <c:pt idx="6694">
                  <c:v>2765</c:v>
                </c:pt>
                <c:pt idx="6695">
                  <c:v>2766</c:v>
                </c:pt>
                <c:pt idx="6696">
                  <c:v>2767</c:v>
                </c:pt>
                <c:pt idx="6697">
                  <c:v>2768</c:v>
                </c:pt>
                <c:pt idx="6698">
                  <c:v>2769</c:v>
                </c:pt>
                <c:pt idx="6699">
                  <c:v>2769</c:v>
                </c:pt>
                <c:pt idx="6700">
                  <c:v>2770</c:v>
                </c:pt>
                <c:pt idx="6701">
                  <c:v>2770</c:v>
                </c:pt>
                <c:pt idx="6702">
                  <c:v>2770</c:v>
                </c:pt>
                <c:pt idx="6703">
                  <c:v>2770</c:v>
                </c:pt>
                <c:pt idx="6704">
                  <c:v>2770</c:v>
                </c:pt>
                <c:pt idx="6705">
                  <c:v>2771</c:v>
                </c:pt>
                <c:pt idx="6706">
                  <c:v>2772</c:v>
                </c:pt>
                <c:pt idx="6707">
                  <c:v>2773</c:v>
                </c:pt>
                <c:pt idx="6708">
                  <c:v>2773</c:v>
                </c:pt>
                <c:pt idx="6709">
                  <c:v>2774</c:v>
                </c:pt>
                <c:pt idx="6710">
                  <c:v>2775</c:v>
                </c:pt>
                <c:pt idx="6711">
                  <c:v>2776</c:v>
                </c:pt>
                <c:pt idx="6712">
                  <c:v>2776</c:v>
                </c:pt>
                <c:pt idx="6713">
                  <c:v>2777</c:v>
                </c:pt>
                <c:pt idx="6714">
                  <c:v>2777</c:v>
                </c:pt>
                <c:pt idx="6715">
                  <c:v>2778</c:v>
                </c:pt>
                <c:pt idx="6716">
                  <c:v>2779</c:v>
                </c:pt>
                <c:pt idx="6717">
                  <c:v>2780</c:v>
                </c:pt>
                <c:pt idx="6718">
                  <c:v>2781</c:v>
                </c:pt>
                <c:pt idx="6719">
                  <c:v>2781</c:v>
                </c:pt>
                <c:pt idx="6720">
                  <c:v>2781</c:v>
                </c:pt>
                <c:pt idx="6721">
                  <c:v>2781</c:v>
                </c:pt>
                <c:pt idx="6722">
                  <c:v>2781</c:v>
                </c:pt>
                <c:pt idx="6723">
                  <c:v>2781</c:v>
                </c:pt>
                <c:pt idx="6724">
                  <c:v>2781</c:v>
                </c:pt>
                <c:pt idx="6725">
                  <c:v>2782</c:v>
                </c:pt>
                <c:pt idx="6726">
                  <c:v>2782</c:v>
                </c:pt>
                <c:pt idx="6727">
                  <c:v>2782</c:v>
                </c:pt>
                <c:pt idx="6728">
                  <c:v>2782</c:v>
                </c:pt>
                <c:pt idx="6729">
                  <c:v>2783</c:v>
                </c:pt>
                <c:pt idx="6730">
                  <c:v>2784</c:v>
                </c:pt>
                <c:pt idx="6731">
                  <c:v>2785</c:v>
                </c:pt>
                <c:pt idx="6732">
                  <c:v>2786</c:v>
                </c:pt>
                <c:pt idx="6733">
                  <c:v>2787</c:v>
                </c:pt>
                <c:pt idx="6734">
                  <c:v>2787</c:v>
                </c:pt>
                <c:pt idx="6735">
                  <c:v>2787</c:v>
                </c:pt>
                <c:pt idx="6736">
                  <c:v>2787</c:v>
                </c:pt>
                <c:pt idx="6737">
                  <c:v>2787</c:v>
                </c:pt>
                <c:pt idx="6738">
                  <c:v>2787</c:v>
                </c:pt>
                <c:pt idx="6739">
                  <c:v>2787</c:v>
                </c:pt>
                <c:pt idx="6740">
                  <c:v>2787</c:v>
                </c:pt>
                <c:pt idx="6741">
                  <c:v>2787</c:v>
                </c:pt>
                <c:pt idx="6742">
                  <c:v>2787</c:v>
                </c:pt>
                <c:pt idx="6743">
                  <c:v>2787</c:v>
                </c:pt>
                <c:pt idx="6744">
                  <c:v>2787</c:v>
                </c:pt>
                <c:pt idx="6745">
                  <c:v>2787</c:v>
                </c:pt>
                <c:pt idx="6746">
                  <c:v>2787</c:v>
                </c:pt>
                <c:pt idx="6747">
                  <c:v>2787</c:v>
                </c:pt>
                <c:pt idx="6748">
                  <c:v>2787</c:v>
                </c:pt>
                <c:pt idx="6749">
                  <c:v>2787</c:v>
                </c:pt>
                <c:pt idx="6750">
                  <c:v>2787</c:v>
                </c:pt>
                <c:pt idx="6751">
                  <c:v>2788</c:v>
                </c:pt>
                <c:pt idx="6752">
                  <c:v>2788</c:v>
                </c:pt>
                <c:pt idx="6753">
                  <c:v>2788</c:v>
                </c:pt>
                <c:pt idx="6754">
                  <c:v>2789</c:v>
                </c:pt>
                <c:pt idx="6755">
                  <c:v>2790</c:v>
                </c:pt>
                <c:pt idx="6756">
                  <c:v>2790</c:v>
                </c:pt>
                <c:pt idx="6757">
                  <c:v>2790</c:v>
                </c:pt>
                <c:pt idx="6758">
                  <c:v>2791</c:v>
                </c:pt>
                <c:pt idx="6759">
                  <c:v>2791</c:v>
                </c:pt>
                <c:pt idx="6760">
                  <c:v>2791</c:v>
                </c:pt>
                <c:pt idx="6761">
                  <c:v>2792</c:v>
                </c:pt>
                <c:pt idx="6762">
                  <c:v>2792</c:v>
                </c:pt>
                <c:pt idx="6763">
                  <c:v>2792</c:v>
                </c:pt>
                <c:pt idx="6764">
                  <c:v>2793</c:v>
                </c:pt>
                <c:pt idx="6765">
                  <c:v>2794</c:v>
                </c:pt>
                <c:pt idx="6766">
                  <c:v>2794</c:v>
                </c:pt>
                <c:pt idx="6767">
                  <c:v>2794</c:v>
                </c:pt>
                <c:pt idx="6768">
                  <c:v>2794</c:v>
                </c:pt>
                <c:pt idx="6769">
                  <c:v>2794</c:v>
                </c:pt>
                <c:pt idx="6770">
                  <c:v>2794</c:v>
                </c:pt>
                <c:pt idx="6771">
                  <c:v>2794</c:v>
                </c:pt>
                <c:pt idx="6772">
                  <c:v>2794</c:v>
                </c:pt>
                <c:pt idx="6773">
                  <c:v>2794</c:v>
                </c:pt>
                <c:pt idx="6774">
                  <c:v>2794</c:v>
                </c:pt>
                <c:pt idx="6775">
                  <c:v>2794</c:v>
                </c:pt>
                <c:pt idx="6776">
                  <c:v>2794</c:v>
                </c:pt>
                <c:pt idx="6777">
                  <c:v>2794</c:v>
                </c:pt>
                <c:pt idx="6778">
                  <c:v>2794</c:v>
                </c:pt>
                <c:pt idx="6779">
                  <c:v>2794</c:v>
                </c:pt>
                <c:pt idx="6780">
                  <c:v>2794</c:v>
                </c:pt>
                <c:pt idx="6781">
                  <c:v>2794</c:v>
                </c:pt>
                <c:pt idx="6782">
                  <c:v>2794</c:v>
                </c:pt>
                <c:pt idx="6783">
                  <c:v>2795</c:v>
                </c:pt>
                <c:pt idx="6784">
                  <c:v>2796</c:v>
                </c:pt>
                <c:pt idx="6785">
                  <c:v>2796</c:v>
                </c:pt>
                <c:pt idx="6786">
                  <c:v>2796</c:v>
                </c:pt>
                <c:pt idx="6787">
                  <c:v>2796</c:v>
                </c:pt>
                <c:pt idx="6788">
                  <c:v>2796</c:v>
                </c:pt>
                <c:pt idx="6789">
                  <c:v>2796</c:v>
                </c:pt>
                <c:pt idx="6790">
                  <c:v>2797</c:v>
                </c:pt>
                <c:pt idx="6791">
                  <c:v>2797</c:v>
                </c:pt>
                <c:pt idx="6792">
                  <c:v>2797</c:v>
                </c:pt>
                <c:pt idx="6793">
                  <c:v>2798</c:v>
                </c:pt>
                <c:pt idx="6794">
                  <c:v>2799</c:v>
                </c:pt>
                <c:pt idx="6795">
                  <c:v>2799</c:v>
                </c:pt>
                <c:pt idx="6796">
                  <c:v>2799</c:v>
                </c:pt>
                <c:pt idx="6797">
                  <c:v>2799</c:v>
                </c:pt>
                <c:pt idx="6798">
                  <c:v>2799</c:v>
                </c:pt>
                <c:pt idx="6799">
                  <c:v>2799</c:v>
                </c:pt>
                <c:pt idx="6800">
                  <c:v>2799</c:v>
                </c:pt>
                <c:pt idx="6801">
                  <c:v>2800</c:v>
                </c:pt>
                <c:pt idx="6802">
                  <c:v>2800</c:v>
                </c:pt>
                <c:pt idx="6803">
                  <c:v>2800</c:v>
                </c:pt>
                <c:pt idx="6804">
                  <c:v>2800</c:v>
                </c:pt>
                <c:pt idx="6805">
                  <c:v>2800</c:v>
                </c:pt>
                <c:pt idx="6806">
                  <c:v>2801</c:v>
                </c:pt>
                <c:pt idx="6807">
                  <c:v>2802</c:v>
                </c:pt>
                <c:pt idx="6808">
                  <c:v>2802</c:v>
                </c:pt>
                <c:pt idx="6809">
                  <c:v>2802</c:v>
                </c:pt>
                <c:pt idx="6810">
                  <c:v>2802</c:v>
                </c:pt>
                <c:pt idx="6811">
                  <c:v>2802</c:v>
                </c:pt>
                <c:pt idx="6812">
                  <c:v>2802</c:v>
                </c:pt>
                <c:pt idx="6813">
                  <c:v>2802</c:v>
                </c:pt>
                <c:pt idx="6814">
                  <c:v>2802</c:v>
                </c:pt>
                <c:pt idx="6815">
                  <c:v>2802</c:v>
                </c:pt>
                <c:pt idx="6816">
                  <c:v>2802</c:v>
                </c:pt>
                <c:pt idx="6817">
                  <c:v>2802</c:v>
                </c:pt>
                <c:pt idx="6818">
                  <c:v>2802</c:v>
                </c:pt>
                <c:pt idx="6819">
                  <c:v>2802</c:v>
                </c:pt>
                <c:pt idx="6820">
                  <c:v>2803</c:v>
                </c:pt>
                <c:pt idx="6821">
                  <c:v>2803</c:v>
                </c:pt>
                <c:pt idx="6822">
                  <c:v>2803</c:v>
                </c:pt>
                <c:pt idx="6823">
                  <c:v>2804</c:v>
                </c:pt>
                <c:pt idx="6824">
                  <c:v>2805</c:v>
                </c:pt>
                <c:pt idx="6825">
                  <c:v>2806</c:v>
                </c:pt>
                <c:pt idx="6826">
                  <c:v>2807</c:v>
                </c:pt>
                <c:pt idx="6827">
                  <c:v>2808</c:v>
                </c:pt>
                <c:pt idx="6828">
                  <c:v>2809</c:v>
                </c:pt>
                <c:pt idx="6829">
                  <c:v>2809</c:v>
                </c:pt>
                <c:pt idx="6830">
                  <c:v>2810</c:v>
                </c:pt>
                <c:pt idx="6831">
                  <c:v>2811</c:v>
                </c:pt>
                <c:pt idx="6832">
                  <c:v>2811</c:v>
                </c:pt>
                <c:pt idx="6833">
                  <c:v>2812</c:v>
                </c:pt>
                <c:pt idx="6834">
                  <c:v>2813</c:v>
                </c:pt>
                <c:pt idx="6835">
                  <c:v>2814</c:v>
                </c:pt>
                <c:pt idx="6836">
                  <c:v>2815</c:v>
                </c:pt>
                <c:pt idx="6837">
                  <c:v>2815</c:v>
                </c:pt>
                <c:pt idx="6838">
                  <c:v>2816</c:v>
                </c:pt>
                <c:pt idx="6839">
                  <c:v>2817</c:v>
                </c:pt>
                <c:pt idx="6840">
                  <c:v>2818</c:v>
                </c:pt>
                <c:pt idx="6841">
                  <c:v>2819</c:v>
                </c:pt>
                <c:pt idx="6842">
                  <c:v>2819</c:v>
                </c:pt>
                <c:pt idx="6843">
                  <c:v>2819</c:v>
                </c:pt>
                <c:pt idx="6844">
                  <c:v>2819</c:v>
                </c:pt>
                <c:pt idx="6845">
                  <c:v>2819</c:v>
                </c:pt>
                <c:pt idx="6846">
                  <c:v>2819</c:v>
                </c:pt>
                <c:pt idx="6847">
                  <c:v>2819</c:v>
                </c:pt>
                <c:pt idx="6848">
                  <c:v>2820</c:v>
                </c:pt>
                <c:pt idx="6849">
                  <c:v>2820</c:v>
                </c:pt>
                <c:pt idx="6850">
                  <c:v>2820</c:v>
                </c:pt>
                <c:pt idx="6851">
                  <c:v>2820</c:v>
                </c:pt>
                <c:pt idx="6852">
                  <c:v>2820</c:v>
                </c:pt>
                <c:pt idx="6853">
                  <c:v>2820</c:v>
                </c:pt>
                <c:pt idx="6854">
                  <c:v>2821</c:v>
                </c:pt>
                <c:pt idx="6855">
                  <c:v>2822</c:v>
                </c:pt>
                <c:pt idx="6856">
                  <c:v>2823</c:v>
                </c:pt>
                <c:pt idx="6857">
                  <c:v>2824</c:v>
                </c:pt>
                <c:pt idx="6858">
                  <c:v>2825</c:v>
                </c:pt>
                <c:pt idx="6859">
                  <c:v>2826</c:v>
                </c:pt>
                <c:pt idx="6860">
                  <c:v>2826</c:v>
                </c:pt>
                <c:pt idx="6861">
                  <c:v>2827</c:v>
                </c:pt>
                <c:pt idx="6862">
                  <c:v>2828</c:v>
                </c:pt>
                <c:pt idx="6863">
                  <c:v>2828</c:v>
                </c:pt>
                <c:pt idx="6864">
                  <c:v>2829</c:v>
                </c:pt>
                <c:pt idx="6865">
                  <c:v>2830</c:v>
                </c:pt>
                <c:pt idx="6866">
                  <c:v>2830</c:v>
                </c:pt>
                <c:pt idx="6867">
                  <c:v>2830</c:v>
                </c:pt>
                <c:pt idx="6868">
                  <c:v>2830</c:v>
                </c:pt>
                <c:pt idx="6869">
                  <c:v>2831</c:v>
                </c:pt>
                <c:pt idx="6870">
                  <c:v>2831</c:v>
                </c:pt>
                <c:pt idx="6871">
                  <c:v>2832</c:v>
                </c:pt>
                <c:pt idx="6872">
                  <c:v>2832</c:v>
                </c:pt>
                <c:pt idx="6873">
                  <c:v>2832</c:v>
                </c:pt>
                <c:pt idx="6874">
                  <c:v>2832</c:v>
                </c:pt>
                <c:pt idx="6875">
                  <c:v>2832</c:v>
                </c:pt>
                <c:pt idx="6876">
                  <c:v>2832</c:v>
                </c:pt>
                <c:pt idx="6877">
                  <c:v>2832</c:v>
                </c:pt>
                <c:pt idx="6878">
                  <c:v>2833</c:v>
                </c:pt>
                <c:pt idx="6879">
                  <c:v>2834</c:v>
                </c:pt>
                <c:pt idx="6880">
                  <c:v>2834</c:v>
                </c:pt>
                <c:pt idx="6881">
                  <c:v>2834</c:v>
                </c:pt>
                <c:pt idx="6882">
                  <c:v>2834</c:v>
                </c:pt>
                <c:pt idx="6883">
                  <c:v>2835</c:v>
                </c:pt>
                <c:pt idx="6884">
                  <c:v>2835</c:v>
                </c:pt>
                <c:pt idx="6885">
                  <c:v>2835</c:v>
                </c:pt>
                <c:pt idx="6886">
                  <c:v>2836</c:v>
                </c:pt>
                <c:pt idx="6887">
                  <c:v>2837</c:v>
                </c:pt>
                <c:pt idx="6888">
                  <c:v>2838</c:v>
                </c:pt>
                <c:pt idx="6889">
                  <c:v>2838</c:v>
                </c:pt>
                <c:pt idx="6890">
                  <c:v>2839</c:v>
                </c:pt>
                <c:pt idx="6891">
                  <c:v>2840</c:v>
                </c:pt>
                <c:pt idx="6892">
                  <c:v>2841</c:v>
                </c:pt>
                <c:pt idx="6893">
                  <c:v>2842</c:v>
                </c:pt>
                <c:pt idx="6894">
                  <c:v>2843</c:v>
                </c:pt>
                <c:pt idx="6895">
                  <c:v>2844</c:v>
                </c:pt>
                <c:pt idx="6896">
                  <c:v>2844</c:v>
                </c:pt>
                <c:pt idx="6897">
                  <c:v>2844</c:v>
                </c:pt>
                <c:pt idx="6898">
                  <c:v>2844</c:v>
                </c:pt>
                <c:pt idx="6899">
                  <c:v>2845</c:v>
                </c:pt>
                <c:pt idx="6900">
                  <c:v>2846</c:v>
                </c:pt>
                <c:pt idx="6901">
                  <c:v>2847</c:v>
                </c:pt>
                <c:pt idx="6902">
                  <c:v>2848</c:v>
                </c:pt>
                <c:pt idx="6903">
                  <c:v>2849</c:v>
                </c:pt>
                <c:pt idx="6904">
                  <c:v>2850</c:v>
                </c:pt>
                <c:pt idx="6905">
                  <c:v>2850</c:v>
                </c:pt>
                <c:pt idx="6906">
                  <c:v>2851</c:v>
                </c:pt>
                <c:pt idx="6907">
                  <c:v>2851</c:v>
                </c:pt>
                <c:pt idx="6908">
                  <c:v>2851</c:v>
                </c:pt>
                <c:pt idx="6909">
                  <c:v>2851</c:v>
                </c:pt>
                <c:pt idx="6910">
                  <c:v>2852</c:v>
                </c:pt>
                <c:pt idx="6911">
                  <c:v>2852</c:v>
                </c:pt>
                <c:pt idx="6912">
                  <c:v>2853</c:v>
                </c:pt>
                <c:pt idx="6913">
                  <c:v>2854</c:v>
                </c:pt>
                <c:pt idx="6914">
                  <c:v>2855</c:v>
                </c:pt>
                <c:pt idx="6915">
                  <c:v>2856</c:v>
                </c:pt>
                <c:pt idx="6916">
                  <c:v>2857</c:v>
                </c:pt>
                <c:pt idx="6917">
                  <c:v>2858</c:v>
                </c:pt>
                <c:pt idx="6918">
                  <c:v>2858</c:v>
                </c:pt>
                <c:pt idx="6919">
                  <c:v>2858</c:v>
                </c:pt>
                <c:pt idx="6920">
                  <c:v>2859</c:v>
                </c:pt>
                <c:pt idx="6921">
                  <c:v>2860</c:v>
                </c:pt>
                <c:pt idx="6922">
                  <c:v>2861</c:v>
                </c:pt>
                <c:pt idx="6923">
                  <c:v>2861</c:v>
                </c:pt>
                <c:pt idx="6924">
                  <c:v>2861</c:v>
                </c:pt>
                <c:pt idx="6925">
                  <c:v>2861</c:v>
                </c:pt>
                <c:pt idx="6926">
                  <c:v>2861</c:v>
                </c:pt>
                <c:pt idx="6927">
                  <c:v>2861</c:v>
                </c:pt>
                <c:pt idx="6928">
                  <c:v>2861</c:v>
                </c:pt>
                <c:pt idx="6929">
                  <c:v>2861</c:v>
                </c:pt>
                <c:pt idx="6930">
                  <c:v>2861</c:v>
                </c:pt>
                <c:pt idx="6931">
                  <c:v>2861</c:v>
                </c:pt>
                <c:pt idx="6932">
                  <c:v>2862</c:v>
                </c:pt>
                <c:pt idx="6933">
                  <c:v>2863</c:v>
                </c:pt>
                <c:pt idx="6934">
                  <c:v>2864</c:v>
                </c:pt>
                <c:pt idx="6935">
                  <c:v>2864</c:v>
                </c:pt>
                <c:pt idx="6936">
                  <c:v>2864</c:v>
                </c:pt>
                <c:pt idx="6937">
                  <c:v>2864</c:v>
                </c:pt>
                <c:pt idx="6938">
                  <c:v>2864</c:v>
                </c:pt>
                <c:pt idx="6939">
                  <c:v>2864</c:v>
                </c:pt>
                <c:pt idx="6940">
                  <c:v>2864</c:v>
                </c:pt>
                <c:pt idx="6941">
                  <c:v>2864</c:v>
                </c:pt>
                <c:pt idx="6942">
                  <c:v>2864</c:v>
                </c:pt>
                <c:pt idx="6943">
                  <c:v>2865</c:v>
                </c:pt>
                <c:pt idx="6944">
                  <c:v>2865</c:v>
                </c:pt>
                <c:pt idx="6945">
                  <c:v>2866</c:v>
                </c:pt>
                <c:pt idx="6946">
                  <c:v>2867</c:v>
                </c:pt>
                <c:pt idx="6947">
                  <c:v>2868</c:v>
                </c:pt>
                <c:pt idx="6948">
                  <c:v>2869</c:v>
                </c:pt>
                <c:pt idx="6949">
                  <c:v>2869</c:v>
                </c:pt>
                <c:pt idx="6950">
                  <c:v>2869</c:v>
                </c:pt>
                <c:pt idx="6951">
                  <c:v>2869</c:v>
                </c:pt>
                <c:pt idx="6952">
                  <c:v>2869</c:v>
                </c:pt>
                <c:pt idx="6953">
                  <c:v>2870</c:v>
                </c:pt>
                <c:pt idx="6954">
                  <c:v>2870</c:v>
                </c:pt>
                <c:pt idx="6955">
                  <c:v>2871</c:v>
                </c:pt>
                <c:pt idx="6956">
                  <c:v>2871</c:v>
                </c:pt>
                <c:pt idx="6957">
                  <c:v>2872</c:v>
                </c:pt>
                <c:pt idx="6958">
                  <c:v>2872</c:v>
                </c:pt>
                <c:pt idx="6959">
                  <c:v>2872</c:v>
                </c:pt>
                <c:pt idx="6960">
                  <c:v>2873</c:v>
                </c:pt>
                <c:pt idx="6961">
                  <c:v>2874</c:v>
                </c:pt>
                <c:pt idx="6962">
                  <c:v>2875</c:v>
                </c:pt>
                <c:pt idx="6963">
                  <c:v>2876</c:v>
                </c:pt>
                <c:pt idx="6964">
                  <c:v>2876</c:v>
                </c:pt>
                <c:pt idx="6965">
                  <c:v>2876</c:v>
                </c:pt>
                <c:pt idx="6966">
                  <c:v>2876</c:v>
                </c:pt>
                <c:pt idx="6967">
                  <c:v>2876</c:v>
                </c:pt>
                <c:pt idx="6968">
                  <c:v>2877</c:v>
                </c:pt>
                <c:pt idx="6969">
                  <c:v>2878</c:v>
                </c:pt>
                <c:pt idx="6970">
                  <c:v>2878</c:v>
                </c:pt>
                <c:pt idx="6971">
                  <c:v>2879</c:v>
                </c:pt>
                <c:pt idx="6972">
                  <c:v>2880</c:v>
                </c:pt>
                <c:pt idx="6973">
                  <c:v>2881</c:v>
                </c:pt>
                <c:pt idx="6974">
                  <c:v>2882</c:v>
                </c:pt>
                <c:pt idx="6975">
                  <c:v>2883</c:v>
                </c:pt>
                <c:pt idx="6976">
                  <c:v>2884</c:v>
                </c:pt>
                <c:pt idx="6977">
                  <c:v>2884</c:v>
                </c:pt>
                <c:pt idx="6978">
                  <c:v>2885</c:v>
                </c:pt>
                <c:pt idx="6979">
                  <c:v>2885</c:v>
                </c:pt>
                <c:pt idx="6980">
                  <c:v>2886</c:v>
                </c:pt>
                <c:pt idx="6981">
                  <c:v>2886</c:v>
                </c:pt>
                <c:pt idx="6982">
                  <c:v>2887</c:v>
                </c:pt>
                <c:pt idx="6983">
                  <c:v>2887</c:v>
                </c:pt>
                <c:pt idx="6984">
                  <c:v>2888</c:v>
                </c:pt>
                <c:pt idx="6985">
                  <c:v>2889</c:v>
                </c:pt>
                <c:pt idx="6986">
                  <c:v>2889</c:v>
                </c:pt>
                <c:pt idx="6987">
                  <c:v>2890</c:v>
                </c:pt>
                <c:pt idx="6988">
                  <c:v>2891</c:v>
                </c:pt>
                <c:pt idx="6989">
                  <c:v>2892</c:v>
                </c:pt>
                <c:pt idx="6990">
                  <c:v>2893</c:v>
                </c:pt>
                <c:pt idx="6991">
                  <c:v>2894</c:v>
                </c:pt>
                <c:pt idx="6992">
                  <c:v>2895</c:v>
                </c:pt>
                <c:pt idx="6993">
                  <c:v>2895</c:v>
                </c:pt>
                <c:pt idx="6994">
                  <c:v>2895</c:v>
                </c:pt>
                <c:pt idx="6995">
                  <c:v>2896</c:v>
                </c:pt>
                <c:pt idx="6996">
                  <c:v>2897</c:v>
                </c:pt>
                <c:pt idx="6997">
                  <c:v>2898</c:v>
                </c:pt>
                <c:pt idx="6998">
                  <c:v>2899</c:v>
                </c:pt>
                <c:pt idx="6999">
                  <c:v>2900</c:v>
                </c:pt>
                <c:pt idx="7000">
                  <c:v>2900</c:v>
                </c:pt>
                <c:pt idx="7001">
                  <c:v>2901</c:v>
                </c:pt>
                <c:pt idx="7002">
                  <c:v>2901</c:v>
                </c:pt>
                <c:pt idx="7003">
                  <c:v>2901</c:v>
                </c:pt>
                <c:pt idx="7004">
                  <c:v>2901</c:v>
                </c:pt>
                <c:pt idx="7005">
                  <c:v>2901</c:v>
                </c:pt>
                <c:pt idx="7006">
                  <c:v>2901</c:v>
                </c:pt>
                <c:pt idx="7007">
                  <c:v>2901</c:v>
                </c:pt>
                <c:pt idx="7008">
                  <c:v>2902</c:v>
                </c:pt>
                <c:pt idx="7009">
                  <c:v>2903</c:v>
                </c:pt>
                <c:pt idx="7010">
                  <c:v>2904</c:v>
                </c:pt>
                <c:pt idx="7011">
                  <c:v>2904</c:v>
                </c:pt>
                <c:pt idx="7012">
                  <c:v>2904</c:v>
                </c:pt>
                <c:pt idx="7013">
                  <c:v>2904</c:v>
                </c:pt>
                <c:pt idx="7014">
                  <c:v>2904</c:v>
                </c:pt>
                <c:pt idx="7015">
                  <c:v>2904</c:v>
                </c:pt>
                <c:pt idx="7016">
                  <c:v>2904</c:v>
                </c:pt>
                <c:pt idx="7017">
                  <c:v>2905</c:v>
                </c:pt>
                <c:pt idx="7018">
                  <c:v>2906</c:v>
                </c:pt>
                <c:pt idx="7019">
                  <c:v>2906</c:v>
                </c:pt>
                <c:pt idx="7020">
                  <c:v>2907</c:v>
                </c:pt>
                <c:pt idx="7021">
                  <c:v>2908</c:v>
                </c:pt>
                <c:pt idx="7022">
                  <c:v>2909</c:v>
                </c:pt>
                <c:pt idx="7023">
                  <c:v>2909</c:v>
                </c:pt>
                <c:pt idx="7024">
                  <c:v>2909</c:v>
                </c:pt>
                <c:pt idx="7025">
                  <c:v>2910</c:v>
                </c:pt>
                <c:pt idx="7026">
                  <c:v>2910</c:v>
                </c:pt>
                <c:pt idx="7027">
                  <c:v>2910</c:v>
                </c:pt>
                <c:pt idx="7028">
                  <c:v>2910</c:v>
                </c:pt>
                <c:pt idx="7029">
                  <c:v>2911</c:v>
                </c:pt>
                <c:pt idx="7030">
                  <c:v>2912</c:v>
                </c:pt>
                <c:pt idx="7031">
                  <c:v>2913</c:v>
                </c:pt>
                <c:pt idx="7032">
                  <c:v>2914</c:v>
                </c:pt>
                <c:pt idx="7033">
                  <c:v>2914</c:v>
                </c:pt>
                <c:pt idx="7034">
                  <c:v>2914</c:v>
                </c:pt>
                <c:pt idx="7035">
                  <c:v>2914</c:v>
                </c:pt>
                <c:pt idx="7036">
                  <c:v>2915</c:v>
                </c:pt>
                <c:pt idx="7037">
                  <c:v>2915</c:v>
                </c:pt>
                <c:pt idx="7038">
                  <c:v>2916</c:v>
                </c:pt>
                <c:pt idx="7039">
                  <c:v>2917</c:v>
                </c:pt>
                <c:pt idx="7040">
                  <c:v>2918</c:v>
                </c:pt>
                <c:pt idx="7041">
                  <c:v>2919</c:v>
                </c:pt>
                <c:pt idx="7042">
                  <c:v>2919</c:v>
                </c:pt>
                <c:pt idx="7043">
                  <c:v>2920</c:v>
                </c:pt>
                <c:pt idx="7044">
                  <c:v>2920</c:v>
                </c:pt>
                <c:pt idx="7045">
                  <c:v>2921</c:v>
                </c:pt>
                <c:pt idx="7046">
                  <c:v>2921</c:v>
                </c:pt>
                <c:pt idx="7047">
                  <c:v>2921</c:v>
                </c:pt>
                <c:pt idx="7048">
                  <c:v>2921</c:v>
                </c:pt>
                <c:pt idx="7049">
                  <c:v>2922</c:v>
                </c:pt>
                <c:pt idx="7050">
                  <c:v>2922</c:v>
                </c:pt>
                <c:pt idx="7051">
                  <c:v>2923</c:v>
                </c:pt>
                <c:pt idx="7052">
                  <c:v>2923</c:v>
                </c:pt>
                <c:pt idx="7053">
                  <c:v>2923</c:v>
                </c:pt>
                <c:pt idx="7054">
                  <c:v>2924</c:v>
                </c:pt>
                <c:pt idx="7055">
                  <c:v>2924</c:v>
                </c:pt>
                <c:pt idx="7056">
                  <c:v>2924</c:v>
                </c:pt>
                <c:pt idx="7057">
                  <c:v>2924</c:v>
                </c:pt>
                <c:pt idx="7058">
                  <c:v>2924</c:v>
                </c:pt>
                <c:pt idx="7059">
                  <c:v>2924</c:v>
                </c:pt>
                <c:pt idx="7060">
                  <c:v>2925</c:v>
                </c:pt>
                <c:pt idx="7061">
                  <c:v>2925</c:v>
                </c:pt>
                <c:pt idx="7062">
                  <c:v>2926</c:v>
                </c:pt>
                <c:pt idx="7063">
                  <c:v>2927</c:v>
                </c:pt>
                <c:pt idx="7064">
                  <c:v>2928</c:v>
                </c:pt>
                <c:pt idx="7065">
                  <c:v>2929</c:v>
                </c:pt>
                <c:pt idx="7066">
                  <c:v>2930</c:v>
                </c:pt>
                <c:pt idx="7067">
                  <c:v>2931</c:v>
                </c:pt>
                <c:pt idx="7068">
                  <c:v>2932</c:v>
                </c:pt>
                <c:pt idx="7069">
                  <c:v>2933</c:v>
                </c:pt>
                <c:pt idx="7070">
                  <c:v>2934</c:v>
                </c:pt>
                <c:pt idx="7071">
                  <c:v>2934</c:v>
                </c:pt>
                <c:pt idx="7072">
                  <c:v>2935</c:v>
                </c:pt>
                <c:pt idx="7073">
                  <c:v>2935</c:v>
                </c:pt>
                <c:pt idx="7074">
                  <c:v>2935</c:v>
                </c:pt>
                <c:pt idx="7075">
                  <c:v>2935</c:v>
                </c:pt>
                <c:pt idx="7076">
                  <c:v>2936</c:v>
                </c:pt>
                <c:pt idx="7077">
                  <c:v>2936</c:v>
                </c:pt>
                <c:pt idx="7078">
                  <c:v>2937</c:v>
                </c:pt>
                <c:pt idx="7079">
                  <c:v>2937</c:v>
                </c:pt>
                <c:pt idx="7080">
                  <c:v>2937</c:v>
                </c:pt>
                <c:pt idx="7081">
                  <c:v>2937</c:v>
                </c:pt>
                <c:pt idx="7082">
                  <c:v>2938</c:v>
                </c:pt>
                <c:pt idx="7083">
                  <c:v>2938</c:v>
                </c:pt>
                <c:pt idx="7084">
                  <c:v>2939</c:v>
                </c:pt>
                <c:pt idx="7085">
                  <c:v>2939</c:v>
                </c:pt>
                <c:pt idx="7086">
                  <c:v>2940</c:v>
                </c:pt>
                <c:pt idx="7087">
                  <c:v>2941</c:v>
                </c:pt>
                <c:pt idx="7088">
                  <c:v>2942</c:v>
                </c:pt>
                <c:pt idx="7089">
                  <c:v>2943</c:v>
                </c:pt>
                <c:pt idx="7090">
                  <c:v>2943</c:v>
                </c:pt>
                <c:pt idx="7091">
                  <c:v>2943</c:v>
                </c:pt>
                <c:pt idx="7092">
                  <c:v>2943</c:v>
                </c:pt>
                <c:pt idx="7093">
                  <c:v>2944</c:v>
                </c:pt>
                <c:pt idx="7094">
                  <c:v>2944</c:v>
                </c:pt>
                <c:pt idx="7095">
                  <c:v>2945</c:v>
                </c:pt>
                <c:pt idx="7096">
                  <c:v>2946</c:v>
                </c:pt>
                <c:pt idx="7097">
                  <c:v>2947</c:v>
                </c:pt>
                <c:pt idx="7098">
                  <c:v>2947</c:v>
                </c:pt>
                <c:pt idx="7099">
                  <c:v>2947</c:v>
                </c:pt>
                <c:pt idx="7100">
                  <c:v>2948</c:v>
                </c:pt>
                <c:pt idx="7101">
                  <c:v>2949</c:v>
                </c:pt>
                <c:pt idx="7102">
                  <c:v>2950</c:v>
                </c:pt>
                <c:pt idx="7103">
                  <c:v>2951</c:v>
                </c:pt>
                <c:pt idx="7104">
                  <c:v>2952</c:v>
                </c:pt>
                <c:pt idx="7105">
                  <c:v>2953</c:v>
                </c:pt>
                <c:pt idx="7106">
                  <c:v>2954</c:v>
                </c:pt>
                <c:pt idx="7107">
                  <c:v>2954</c:v>
                </c:pt>
                <c:pt idx="7108">
                  <c:v>2954</c:v>
                </c:pt>
                <c:pt idx="7109">
                  <c:v>2954</c:v>
                </c:pt>
                <c:pt idx="7110">
                  <c:v>2955</c:v>
                </c:pt>
                <c:pt idx="7111">
                  <c:v>2955</c:v>
                </c:pt>
                <c:pt idx="7112">
                  <c:v>2955</c:v>
                </c:pt>
                <c:pt idx="7113">
                  <c:v>2955</c:v>
                </c:pt>
                <c:pt idx="7114">
                  <c:v>2955</c:v>
                </c:pt>
                <c:pt idx="7115">
                  <c:v>2955</c:v>
                </c:pt>
                <c:pt idx="7116">
                  <c:v>2955</c:v>
                </c:pt>
                <c:pt idx="7117">
                  <c:v>2955</c:v>
                </c:pt>
                <c:pt idx="7118">
                  <c:v>2955</c:v>
                </c:pt>
                <c:pt idx="7119">
                  <c:v>2955</c:v>
                </c:pt>
                <c:pt idx="7120">
                  <c:v>2955</c:v>
                </c:pt>
                <c:pt idx="7121">
                  <c:v>2955</c:v>
                </c:pt>
                <c:pt idx="7122">
                  <c:v>2956</c:v>
                </c:pt>
                <c:pt idx="7123">
                  <c:v>2957</c:v>
                </c:pt>
                <c:pt idx="7124">
                  <c:v>2957</c:v>
                </c:pt>
                <c:pt idx="7125">
                  <c:v>2957</c:v>
                </c:pt>
                <c:pt idx="7126">
                  <c:v>2957</c:v>
                </c:pt>
                <c:pt idx="7127">
                  <c:v>2957</c:v>
                </c:pt>
                <c:pt idx="7128">
                  <c:v>2957</c:v>
                </c:pt>
                <c:pt idx="7129">
                  <c:v>2957</c:v>
                </c:pt>
                <c:pt idx="7130">
                  <c:v>2958</c:v>
                </c:pt>
                <c:pt idx="7131">
                  <c:v>2958</c:v>
                </c:pt>
                <c:pt idx="7132">
                  <c:v>2959</c:v>
                </c:pt>
                <c:pt idx="7133">
                  <c:v>2959</c:v>
                </c:pt>
                <c:pt idx="7134">
                  <c:v>2960</c:v>
                </c:pt>
                <c:pt idx="7135">
                  <c:v>2961</c:v>
                </c:pt>
                <c:pt idx="7136">
                  <c:v>2961</c:v>
                </c:pt>
                <c:pt idx="7137">
                  <c:v>2962</c:v>
                </c:pt>
                <c:pt idx="7138">
                  <c:v>2962</c:v>
                </c:pt>
                <c:pt idx="7139">
                  <c:v>2962</c:v>
                </c:pt>
                <c:pt idx="7140">
                  <c:v>2963</c:v>
                </c:pt>
                <c:pt idx="7141">
                  <c:v>2964</c:v>
                </c:pt>
                <c:pt idx="7142">
                  <c:v>2965</c:v>
                </c:pt>
                <c:pt idx="7143">
                  <c:v>2966</c:v>
                </c:pt>
                <c:pt idx="7144">
                  <c:v>2967</c:v>
                </c:pt>
                <c:pt idx="7145">
                  <c:v>2967</c:v>
                </c:pt>
                <c:pt idx="7146">
                  <c:v>2967</c:v>
                </c:pt>
                <c:pt idx="7147">
                  <c:v>2968</c:v>
                </c:pt>
                <c:pt idx="7148">
                  <c:v>2969</c:v>
                </c:pt>
                <c:pt idx="7149">
                  <c:v>2970</c:v>
                </c:pt>
                <c:pt idx="7150">
                  <c:v>2971</c:v>
                </c:pt>
                <c:pt idx="7151">
                  <c:v>2972</c:v>
                </c:pt>
                <c:pt idx="7152">
                  <c:v>2973</c:v>
                </c:pt>
                <c:pt idx="7153">
                  <c:v>2974</c:v>
                </c:pt>
                <c:pt idx="7154">
                  <c:v>2975</c:v>
                </c:pt>
                <c:pt idx="7155">
                  <c:v>2975</c:v>
                </c:pt>
                <c:pt idx="7156">
                  <c:v>2975</c:v>
                </c:pt>
                <c:pt idx="7157">
                  <c:v>2976</c:v>
                </c:pt>
                <c:pt idx="7158">
                  <c:v>2976</c:v>
                </c:pt>
                <c:pt idx="7159">
                  <c:v>2976</c:v>
                </c:pt>
                <c:pt idx="7160">
                  <c:v>2977</c:v>
                </c:pt>
                <c:pt idx="7161">
                  <c:v>2977</c:v>
                </c:pt>
                <c:pt idx="7162">
                  <c:v>2978</c:v>
                </c:pt>
                <c:pt idx="7163">
                  <c:v>2979</c:v>
                </c:pt>
                <c:pt idx="7164">
                  <c:v>2980</c:v>
                </c:pt>
                <c:pt idx="7165">
                  <c:v>2980</c:v>
                </c:pt>
                <c:pt idx="7166">
                  <c:v>2980</c:v>
                </c:pt>
                <c:pt idx="7167">
                  <c:v>2980</c:v>
                </c:pt>
                <c:pt idx="7168">
                  <c:v>2981</c:v>
                </c:pt>
                <c:pt idx="7169">
                  <c:v>2981</c:v>
                </c:pt>
                <c:pt idx="7170">
                  <c:v>2982</c:v>
                </c:pt>
                <c:pt idx="7171">
                  <c:v>2982</c:v>
                </c:pt>
                <c:pt idx="7172">
                  <c:v>2983</c:v>
                </c:pt>
                <c:pt idx="7173">
                  <c:v>2984</c:v>
                </c:pt>
                <c:pt idx="7174">
                  <c:v>2984</c:v>
                </c:pt>
                <c:pt idx="7175">
                  <c:v>2985</c:v>
                </c:pt>
                <c:pt idx="7176">
                  <c:v>2986</c:v>
                </c:pt>
                <c:pt idx="7177">
                  <c:v>2986</c:v>
                </c:pt>
                <c:pt idx="7178">
                  <c:v>2987</c:v>
                </c:pt>
                <c:pt idx="7179">
                  <c:v>2987</c:v>
                </c:pt>
                <c:pt idx="7180">
                  <c:v>2988</c:v>
                </c:pt>
                <c:pt idx="7181">
                  <c:v>2989</c:v>
                </c:pt>
                <c:pt idx="7182">
                  <c:v>2990</c:v>
                </c:pt>
                <c:pt idx="7183">
                  <c:v>2991</c:v>
                </c:pt>
                <c:pt idx="7184">
                  <c:v>2992</c:v>
                </c:pt>
                <c:pt idx="7185">
                  <c:v>2993</c:v>
                </c:pt>
                <c:pt idx="7186">
                  <c:v>2994</c:v>
                </c:pt>
                <c:pt idx="7187">
                  <c:v>2995</c:v>
                </c:pt>
                <c:pt idx="7188">
                  <c:v>2996</c:v>
                </c:pt>
                <c:pt idx="7189">
                  <c:v>2996</c:v>
                </c:pt>
                <c:pt idx="7190">
                  <c:v>2996</c:v>
                </c:pt>
                <c:pt idx="7191">
                  <c:v>2996</c:v>
                </c:pt>
                <c:pt idx="7192">
                  <c:v>2997</c:v>
                </c:pt>
                <c:pt idx="7193">
                  <c:v>2997</c:v>
                </c:pt>
                <c:pt idx="7194">
                  <c:v>2997</c:v>
                </c:pt>
                <c:pt idx="7195">
                  <c:v>2998</c:v>
                </c:pt>
                <c:pt idx="7196">
                  <c:v>2999</c:v>
                </c:pt>
                <c:pt idx="7197">
                  <c:v>3000</c:v>
                </c:pt>
                <c:pt idx="7198">
                  <c:v>3000</c:v>
                </c:pt>
                <c:pt idx="7199">
                  <c:v>3000</c:v>
                </c:pt>
                <c:pt idx="7200">
                  <c:v>3001</c:v>
                </c:pt>
                <c:pt idx="7201">
                  <c:v>3002</c:v>
                </c:pt>
                <c:pt idx="7202">
                  <c:v>3002</c:v>
                </c:pt>
                <c:pt idx="7203">
                  <c:v>3002</c:v>
                </c:pt>
                <c:pt idx="7204">
                  <c:v>3002</c:v>
                </c:pt>
                <c:pt idx="7205">
                  <c:v>3003</c:v>
                </c:pt>
                <c:pt idx="7206">
                  <c:v>3003</c:v>
                </c:pt>
                <c:pt idx="7207">
                  <c:v>3003</c:v>
                </c:pt>
                <c:pt idx="7208">
                  <c:v>3003</c:v>
                </c:pt>
                <c:pt idx="7209">
                  <c:v>3003</c:v>
                </c:pt>
                <c:pt idx="7210">
                  <c:v>3003</c:v>
                </c:pt>
                <c:pt idx="7211">
                  <c:v>3004</c:v>
                </c:pt>
                <c:pt idx="7212">
                  <c:v>3004</c:v>
                </c:pt>
                <c:pt idx="7213">
                  <c:v>3004</c:v>
                </c:pt>
                <c:pt idx="7214">
                  <c:v>3005</c:v>
                </c:pt>
                <c:pt idx="7215">
                  <c:v>3006</c:v>
                </c:pt>
                <c:pt idx="7216">
                  <c:v>3007</c:v>
                </c:pt>
                <c:pt idx="7217">
                  <c:v>3007</c:v>
                </c:pt>
                <c:pt idx="7218">
                  <c:v>3008</c:v>
                </c:pt>
                <c:pt idx="7219">
                  <c:v>3009</c:v>
                </c:pt>
                <c:pt idx="7220">
                  <c:v>3009</c:v>
                </c:pt>
                <c:pt idx="7221">
                  <c:v>3010</c:v>
                </c:pt>
                <c:pt idx="7222">
                  <c:v>3010</c:v>
                </c:pt>
                <c:pt idx="7223">
                  <c:v>3011</c:v>
                </c:pt>
                <c:pt idx="7224">
                  <c:v>3012</c:v>
                </c:pt>
                <c:pt idx="7225">
                  <c:v>3013</c:v>
                </c:pt>
                <c:pt idx="7226">
                  <c:v>3014</c:v>
                </c:pt>
                <c:pt idx="7227">
                  <c:v>3015</c:v>
                </c:pt>
                <c:pt idx="7228">
                  <c:v>3016</c:v>
                </c:pt>
                <c:pt idx="7229">
                  <c:v>3017</c:v>
                </c:pt>
                <c:pt idx="7230">
                  <c:v>3018</c:v>
                </c:pt>
                <c:pt idx="7231">
                  <c:v>3019</c:v>
                </c:pt>
                <c:pt idx="7232">
                  <c:v>3019</c:v>
                </c:pt>
                <c:pt idx="7233">
                  <c:v>3020</c:v>
                </c:pt>
                <c:pt idx="7234">
                  <c:v>3021</c:v>
                </c:pt>
                <c:pt idx="7235">
                  <c:v>3022</c:v>
                </c:pt>
                <c:pt idx="7236">
                  <c:v>3022</c:v>
                </c:pt>
                <c:pt idx="7237">
                  <c:v>3023</c:v>
                </c:pt>
                <c:pt idx="7238">
                  <c:v>3023</c:v>
                </c:pt>
                <c:pt idx="7239">
                  <c:v>3024</c:v>
                </c:pt>
                <c:pt idx="7240">
                  <c:v>3024</c:v>
                </c:pt>
                <c:pt idx="7241">
                  <c:v>3024</c:v>
                </c:pt>
                <c:pt idx="7242">
                  <c:v>3024</c:v>
                </c:pt>
                <c:pt idx="7243">
                  <c:v>3024</c:v>
                </c:pt>
                <c:pt idx="7244">
                  <c:v>3024</c:v>
                </c:pt>
                <c:pt idx="7245">
                  <c:v>3024</c:v>
                </c:pt>
                <c:pt idx="7246">
                  <c:v>3025</c:v>
                </c:pt>
                <c:pt idx="7247">
                  <c:v>3026</c:v>
                </c:pt>
                <c:pt idx="7248">
                  <c:v>3027</c:v>
                </c:pt>
                <c:pt idx="7249">
                  <c:v>3028</c:v>
                </c:pt>
                <c:pt idx="7250">
                  <c:v>3028</c:v>
                </c:pt>
                <c:pt idx="7251">
                  <c:v>3028</c:v>
                </c:pt>
                <c:pt idx="7252">
                  <c:v>3028</c:v>
                </c:pt>
                <c:pt idx="7253">
                  <c:v>3028</c:v>
                </c:pt>
                <c:pt idx="7254">
                  <c:v>3028</c:v>
                </c:pt>
                <c:pt idx="7255">
                  <c:v>3028</c:v>
                </c:pt>
                <c:pt idx="7256">
                  <c:v>3028</c:v>
                </c:pt>
                <c:pt idx="7257">
                  <c:v>3028</c:v>
                </c:pt>
                <c:pt idx="7258">
                  <c:v>3028</c:v>
                </c:pt>
                <c:pt idx="7259">
                  <c:v>3029</c:v>
                </c:pt>
                <c:pt idx="7260">
                  <c:v>3030</c:v>
                </c:pt>
                <c:pt idx="7261">
                  <c:v>3030</c:v>
                </c:pt>
                <c:pt idx="7262">
                  <c:v>3030</c:v>
                </c:pt>
                <c:pt idx="7263">
                  <c:v>3030</c:v>
                </c:pt>
                <c:pt idx="7264">
                  <c:v>3031</c:v>
                </c:pt>
                <c:pt idx="7265">
                  <c:v>3031</c:v>
                </c:pt>
                <c:pt idx="7266">
                  <c:v>3031</c:v>
                </c:pt>
                <c:pt idx="7267">
                  <c:v>3031</c:v>
                </c:pt>
                <c:pt idx="7268">
                  <c:v>3031</c:v>
                </c:pt>
                <c:pt idx="7269">
                  <c:v>3031</c:v>
                </c:pt>
                <c:pt idx="7270">
                  <c:v>3031</c:v>
                </c:pt>
                <c:pt idx="7271">
                  <c:v>3031</c:v>
                </c:pt>
                <c:pt idx="7272">
                  <c:v>3031</c:v>
                </c:pt>
                <c:pt idx="7273">
                  <c:v>3031</c:v>
                </c:pt>
                <c:pt idx="7274">
                  <c:v>3031</c:v>
                </c:pt>
                <c:pt idx="7275">
                  <c:v>3031</c:v>
                </c:pt>
                <c:pt idx="7276">
                  <c:v>3031</c:v>
                </c:pt>
                <c:pt idx="7277">
                  <c:v>3032</c:v>
                </c:pt>
                <c:pt idx="7278">
                  <c:v>3032</c:v>
                </c:pt>
                <c:pt idx="7279">
                  <c:v>3032</c:v>
                </c:pt>
                <c:pt idx="7280">
                  <c:v>3032</c:v>
                </c:pt>
                <c:pt idx="7281">
                  <c:v>3032</c:v>
                </c:pt>
                <c:pt idx="7282">
                  <c:v>3033</c:v>
                </c:pt>
                <c:pt idx="7283">
                  <c:v>3034</c:v>
                </c:pt>
                <c:pt idx="7284">
                  <c:v>3035</c:v>
                </c:pt>
                <c:pt idx="7285">
                  <c:v>3035</c:v>
                </c:pt>
                <c:pt idx="7286">
                  <c:v>3036</c:v>
                </c:pt>
                <c:pt idx="7287">
                  <c:v>3037</c:v>
                </c:pt>
                <c:pt idx="7288">
                  <c:v>3038</c:v>
                </c:pt>
                <c:pt idx="7289">
                  <c:v>3039</c:v>
                </c:pt>
                <c:pt idx="7290">
                  <c:v>3039</c:v>
                </c:pt>
                <c:pt idx="7291">
                  <c:v>3040</c:v>
                </c:pt>
                <c:pt idx="7292">
                  <c:v>3040</c:v>
                </c:pt>
                <c:pt idx="7293">
                  <c:v>3040</c:v>
                </c:pt>
                <c:pt idx="7294">
                  <c:v>3041</c:v>
                </c:pt>
                <c:pt idx="7295">
                  <c:v>3041</c:v>
                </c:pt>
                <c:pt idx="7296">
                  <c:v>3042</c:v>
                </c:pt>
                <c:pt idx="7297">
                  <c:v>3043</c:v>
                </c:pt>
                <c:pt idx="7298">
                  <c:v>3043</c:v>
                </c:pt>
                <c:pt idx="7299">
                  <c:v>3044</c:v>
                </c:pt>
                <c:pt idx="7300">
                  <c:v>3044</c:v>
                </c:pt>
                <c:pt idx="7301">
                  <c:v>3044</c:v>
                </c:pt>
                <c:pt idx="7302">
                  <c:v>3045</c:v>
                </c:pt>
                <c:pt idx="7303">
                  <c:v>3046</c:v>
                </c:pt>
                <c:pt idx="7304">
                  <c:v>3046</c:v>
                </c:pt>
                <c:pt idx="7305">
                  <c:v>3047</c:v>
                </c:pt>
                <c:pt idx="7306">
                  <c:v>3048</c:v>
                </c:pt>
                <c:pt idx="7307">
                  <c:v>3049</c:v>
                </c:pt>
                <c:pt idx="7308">
                  <c:v>3050</c:v>
                </c:pt>
                <c:pt idx="7309">
                  <c:v>3051</c:v>
                </c:pt>
                <c:pt idx="7310">
                  <c:v>3052</c:v>
                </c:pt>
                <c:pt idx="7311">
                  <c:v>3053</c:v>
                </c:pt>
                <c:pt idx="7312">
                  <c:v>3054</c:v>
                </c:pt>
                <c:pt idx="7313">
                  <c:v>3055</c:v>
                </c:pt>
                <c:pt idx="7314">
                  <c:v>3055</c:v>
                </c:pt>
                <c:pt idx="7315">
                  <c:v>3055</c:v>
                </c:pt>
                <c:pt idx="7316">
                  <c:v>3055</c:v>
                </c:pt>
                <c:pt idx="7317">
                  <c:v>3055</c:v>
                </c:pt>
                <c:pt idx="7318">
                  <c:v>3056</c:v>
                </c:pt>
                <c:pt idx="7319">
                  <c:v>3057</c:v>
                </c:pt>
                <c:pt idx="7320">
                  <c:v>3058</c:v>
                </c:pt>
                <c:pt idx="7321">
                  <c:v>3059</c:v>
                </c:pt>
                <c:pt idx="7322">
                  <c:v>3060</c:v>
                </c:pt>
                <c:pt idx="7323">
                  <c:v>3060</c:v>
                </c:pt>
                <c:pt idx="7324">
                  <c:v>3060</c:v>
                </c:pt>
                <c:pt idx="7325">
                  <c:v>3060</c:v>
                </c:pt>
                <c:pt idx="7326">
                  <c:v>3060</c:v>
                </c:pt>
                <c:pt idx="7327">
                  <c:v>3060</c:v>
                </c:pt>
                <c:pt idx="7328">
                  <c:v>3060</c:v>
                </c:pt>
                <c:pt idx="7329">
                  <c:v>3060</c:v>
                </c:pt>
                <c:pt idx="7330">
                  <c:v>3061</c:v>
                </c:pt>
                <c:pt idx="7331">
                  <c:v>3062</c:v>
                </c:pt>
                <c:pt idx="7332">
                  <c:v>3063</c:v>
                </c:pt>
                <c:pt idx="7333">
                  <c:v>3063</c:v>
                </c:pt>
                <c:pt idx="7334">
                  <c:v>3064</c:v>
                </c:pt>
                <c:pt idx="7335">
                  <c:v>3064</c:v>
                </c:pt>
                <c:pt idx="7336">
                  <c:v>3065</c:v>
                </c:pt>
                <c:pt idx="7337">
                  <c:v>3065</c:v>
                </c:pt>
                <c:pt idx="7338">
                  <c:v>3065</c:v>
                </c:pt>
                <c:pt idx="7339">
                  <c:v>3066</c:v>
                </c:pt>
                <c:pt idx="7340">
                  <c:v>3066</c:v>
                </c:pt>
                <c:pt idx="7341">
                  <c:v>3066</c:v>
                </c:pt>
                <c:pt idx="7342">
                  <c:v>3067</c:v>
                </c:pt>
                <c:pt idx="7343">
                  <c:v>3068</c:v>
                </c:pt>
                <c:pt idx="7344">
                  <c:v>3068</c:v>
                </c:pt>
                <c:pt idx="7345">
                  <c:v>3069</c:v>
                </c:pt>
                <c:pt idx="7346">
                  <c:v>3069</c:v>
                </c:pt>
                <c:pt idx="7347">
                  <c:v>3070</c:v>
                </c:pt>
                <c:pt idx="7348">
                  <c:v>3070</c:v>
                </c:pt>
                <c:pt idx="7349">
                  <c:v>3070</c:v>
                </c:pt>
                <c:pt idx="7350">
                  <c:v>3071</c:v>
                </c:pt>
                <c:pt idx="7351">
                  <c:v>3072</c:v>
                </c:pt>
                <c:pt idx="7352">
                  <c:v>3072</c:v>
                </c:pt>
                <c:pt idx="7353">
                  <c:v>3073</c:v>
                </c:pt>
                <c:pt idx="7354">
                  <c:v>3074</c:v>
                </c:pt>
                <c:pt idx="7355">
                  <c:v>3075</c:v>
                </c:pt>
                <c:pt idx="7356">
                  <c:v>3075</c:v>
                </c:pt>
                <c:pt idx="7357">
                  <c:v>3076</c:v>
                </c:pt>
                <c:pt idx="7358">
                  <c:v>3077</c:v>
                </c:pt>
                <c:pt idx="7359">
                  <c:v>3078</c:v>
                </c:pt>
                <c:pt idx="7360">
                  <c:v>3079</c:v>
                </c:pt>
                <c:pt idx="7361">
                  <c:v>3080</c:v>
                </c:pt>
                <c:pt idx="7362">
                  <c:v>3080</c:v>
                </c:pt>
                <c:pt idx="7363">
                  <c:v>3080</c:v>
                </c:pt>
                <c:pt idx="7364">
                  <c:v>3080</c:v>
                </c:pt>
                <c:pt idx="7365">
                  <c:v>3080</c:v>
                </c:pt>
                <c:pt idx="7366">
                  <c:v>3081</c:v>
                </c:pt>
                <c:pt idx="7367">
                  <c:v>3082</c:v>
                </c:pt>
                <c:pt idx="7368">
                  <c:v>3083</c:v>
                </c:pt>
                <c:pt idx="7369">
                  <c:v>3084</c:v>
                </c:pt>
                <c:pt idx="7370">
                  <c:v>3084</c:v>
                </c:pt>
                <c:pt idx="7371">
                  <c:v>3085</c:v>
                </c:pt>
                <c:pt idx="7372">
                  <c:v>3086</c:v>
                </c:pt>
                <c:pt idx="7373">
                  <c:v>3086</c:v>
                </c:pt>
                <c:pt idx="7374">
                  <c:v>3086</c:v>
                </c:pt>
                <c:pt idx="7375">
                  <c:v>3087</c:v>
                </c:pt>
                <c:pt idx="7376">
                  <c:v>3088</c:v>
                </c:pt>
                <c:pt idx="7377">
                  <c:v>3089</c:v>
                </c:pt>
                <c:pt idx="7378">
                  <c:v>3090</c:v>
                </c:pt>
                <c:pt idx="7379">
                  <c:v>3091</c:v>
                </c:pt>
                <c:pt idx="7380">
                  <c:v>3092</c:v>
                </c:pt>
                <c:pt idx="7381">
                  <c:v>3093</c:v>
                </c:pt>
                <c:pt idx="7382">
                  <c:v>3094</c:v>
                </c:pt>
                <c:pt idx="7383">
                  <c:v>3095</c:v>
                </c:pt>
                <c:pt idx="7384">
                  <c:v>3095</c:v>
                </c:pt>
                <c:pt idx="7385">
                  <c:v>3096</c:v>
                </c:pt>
                <c:pt idx="7386">
                  <c:v>3097</c:v>
                </c:pt>
                <c:pt idx="7387">
                  <c:v>3098</c:v>
                </c:pt>
                <c:pt idx="7388">
                  <c:v>3099</c:v>
                </c:pt>
                <c:pt idx="7389">
                  <c:v>3100</c:v>
                </c:pt>
                <c:pt idx="7390">
                  <c:v>3100</c:v>
                </c:pt>
                <c:pt idx="7391">
                  <c:v>3100</c:v>
                </c:pt>
                <c:pt idx="7392">
                  <c:v>3101</c:v>
                </c:pt>
                <c:pt idx="7393">
                  <c:v>3102</c:v>
                </c:pt>
                <c:pt idx="7394">
                  <c:v>3103</c:v>
                </c:pt>
                <c:pt idx="7395">
                  <c:v>3103</c:v>
                </c:pt>
                <c:pt idx="7396">
                  <c:v>3104</c:v>
                </c:pt>
                <c:pt idx="7397">
                  <c:v>3104</c:v>
                </c:pt>
                <c:pt idx="7398">
                  <c:v>3104</c:v>
                </c:pt>
                <c:pt idx="7399">
                  <c:v>3105</c:v>
                </c:pt>
                <c:pt idx="7400">
                  <c:v>3105</c:v>
                </c:pt>
                <c:pt idx="7401">
                  <c:v>3105</c:v>
                </c:pt>
                <c:pt idx="7402">
                  <c:v>3105</c:v>
                </c:pt>
                <c:pt idx="7403">
                  <c:v>3105</c:v>
                </c:pt>
                <c:pt idx="7404">
                  <c:v>3105</c:v>
                </c:pt>
                <c:pt idx="7405">
                  <c:v>3105</c:v>
                </c:pt>
                <c:pt idx="7406">
                  <c:v>3105</c:v>
                </c:pt>
                <c:pt idx="7407">
                  <c:v>3106</c:v>
                </c:pt>
                <c:pt idx="7408">
                  <c:v>3106</c:v>
                </c:pt>
                <c:pt idx="7409">
                  <c:v>3107</c:v>
                </c:pt>
                <c:pt idx="7410">
                  <c:v>3108</c:v>
                </c:pt>
                <c:pt idx="7411">
                  <c:v>3109</c:v>
                </c:pt>
                <c:pt idx="7412">
                  <c:v>3110</c:v>
                </c:pt>
                <c:pt idx="7413">
                  <c:v>3110</c:v>
                </c:pt>
                <c:pt idx="7414">
                  <c:v>3110</c:v>
                </c:pt>
                <c:pt idx="7415">
                  <c:v>3110</c:v>
                </c:pt>
                <c:pt idx="7416">
                  <c:v>3110</c:v>
                </c:pt>
                <c:pt idx="7417">
                  <c:v>3111</c:v>
                </c:pt>
                <c:pt idx="7418">
                  <c:v>3111</c:v>
                </c:pt>
                <c:pt idx="7419">
                  <c:v>3111</c:v>
                </c:pt>
                <c:pt idx="7420">
                  <c:v>3111</c:v>
                </c:pt>
                <c:pt idx="7421">
                  <c:v>3112</c:v>
                </c:pt>
                <c:pt idx="7422">
                  <c:v>3112</c:v>
                </c:pt>
                <c:pt idx="7423">
                  <c:v>3112</c:v>
                </c:pt>
                <c:pt idx="7424">
                  <c:v>3113</c:v>
                </c:pt>
                <c:pt idx="7425">
                  <c:v>3113</c:v>
                </c:pt>
                <c:pt idx="7426">
                  <c:v>3114</c:v>
                </c:pt>
                <c:pt idx="7427">
                  <c:v>3114</c:v>
                </c:pt>
                <c:pt idx="7428">
                  <c:v>3115</c:v>
                </c:pt>
                <c:pt idx="7429">
                  <c:v>3116</c:v>
                </c:pt>
                <c:pt idx="7430">
                  <c:v>3116</c:v>
                </c:pt>
                <c:pt idx="7431">
                  <c:v>3117</c:v>
                </c:pt>
                <c:pt idx="7432">
                  <c:v>3118</c:v>
                </c:pt>
                <c:pt idx="7433">
                  <c:v>3119</c:v>
                </c:pt>
                <c:pt idx="7434">
                  <c:v>3120</c:v>
                </c:pt>
                <c:pt idx="7435">
                  <c:v>3121</c:v>
                </c:pt>
                <c:pt idx="7436">
                  <c:v>3122</c:v>
                </c:pt>
                <c:pt idx="7437">
                  <c:v>3123</c:v>
                </c:pt>
                <c:pt idx="7438">
                  <c:v>3123</c:v>
                </c:pt>
                <c:pt idx="7439">
                  <c:v>3123</c:v>
                </c:pt>
                <c:pt idx="7440">
                  <c:v>3123</c:v>
                </c:pt>
                <c:pt idx="7441">
                  <c:v>3124</c:v>
                </c:pt>
                <c:pt idx="7442">
                  <c:v>3125</c:v>
                </c:pt>
                <c:pt idx="7443">
                  <c:v>3126</c:v>
                </c:pt>
                <c:pt idx="7444">
                  <c:v>3127</c:v>
                </c:pt>
                <c:pt idx="7445">
                  <c:v>3127</c:v>
                </c:pt>
                <c:pt idx="7446">
                  <c:v>3127</c:v>
                </c:pt>
                <c:pt idx="7447">
                  <c:v>3127</c:v>
                </c:pt>
                <c:pt idx="7448">
                  <c:v>3127</c:v>
                </c:pt>
                <c:pt idx="7449">
                  <c:v>3127</c:v>
                </c:pt>
                <c:pt idx="7450">
                  <c:v>3127</c:v>
                </c:pt>
                <c:pt idx="7451">
                  <c:v>3127</c:v>
                </c:pt>
                <c:pt idx="7452">
                  <c:v>3127</c:v>
                </c:pt>
                <c:pt idx="7453">
                  <c:v>3127</c:v>
                </c:pt>
                <c:pt idx="7454">
                  <c:v>3128</c:v>
                </c:pt>
                <c:pt idx="7455">
                  <c:v>3128</c:v>
                </c:pt>
                <c:pt idx="7456">
                  <c:v>3129</c:v>
                </c:pt>
                <c:pt idx="7457">
                  <c:v>3130</c:v>
                </c:pt>
                <c:pt idx="7458">
                  <c:v>3131</c:v>
                </c:pt>
                <c:pt idx="7459">
                  <c:v>3131</c:v>
                </c:pt>
                <c:pt idx="7460">
                  <c:v>3132</c:v>
                </c:pt>
                <c:pt idx="7461">
                  <c:v>3133</c:v>
                </c:pt>
                <c:pt idx="7462">
                  <c:v>3133</c:v>
                </c:pt>
                <c:pt idx="7463">
                  <c:v>3133</c:v>
                </c:pt>
                <c:pt idx="7464">
                  <c:v>3134</c:v>
                </c:pt>
                <c:pt idx="7465">
                  <c:v>3135</c:v>
                </c:pt>
                <c:pt idx="7466">
                  <c:v>3135</c:v>
                </c:pt>
                <c:pt idx="7467">
                  <c:v>3135</c:v>
                </c:pt>
                <c:pt idx="7468">
                  <c:v>3135</c:v>
                </c:pt>
                <c:pt idx="7469">
                  <c:v>3135</c:v>
                </c:pt>
                <c:pt idx="7470">
                  <c:v>3135</c:v>
                </c:pt>
                <c:pt idx="7471">
                  <c:v>3136</c:v>
                </c:pt>
                <c:pt idx="7472">
                  <c:v>3137</c:v>
                </c:pt>
                <c:pt idx="7473">
                  <c:v>3138</c:v>
                </c:pt>
                <c:pt idx="7474">
                  <c:v>3138</c:v>
                </c:pt>
                <c:pt idx="7475">
                  <c:v>3138</c:v>
                </c:pt>
                <c:pt idx="7476">
                  <c:v>3138</c:v>
                </c:pt>
                <c:pt idx="7477">
                  <c:v>3138</c:v>
                </c:pt>
                <c:pt idx="7478">
                  <c:v>3138</c:v>
                </c:pt>
                <c:pt idx="7479">
                  <c:v>3139</c:v>
                </c:pt>
                <c:pt idx="7480">
                  <c:v>3140</c:v>
                </c:pt>
                <c:pt idx="7481">
                  <c:v>3141</c:v>
                </c:pt>
                <c:pt idx="7482">
                  <c:v>3141</c:v>
                </c:pt>
                <c:pt idx="7483">
                  <c:v>3141</c:v>
                </c:pt>
                <c:pt idx="7484">
                  <c:v>3141</c:v>
                </c:pt>
                <c:pt idx="7485">
                  <c:v>3142</c:v>
                </c:pt>
                <c:pt idx="7486">
                  <c:v>3143</c:v>
                </c:pt>
                <c:pt idx="7487">
                  <c:v>3143</c:v>
                </c:pt>
                <c:pt idx="7488">
                  <c:v>3144</c:v>
                </c:pt>
                <c:pt idx="7489">
                  <c:v>3144</c:v>
                </c:pt>
                <c:pt idx="7490">
                  <c:v>3145</c:v>
                </c:pt>
                <c:pt idx="7491">
                  <c:v>3146</c:v>
                </c:pt>
                <c:pt idx="7492">
                  <c:v>3146</c:v>
                </c:pt>
                <c:pt idx="7493">
                  <c:v>3147</c:v>
                </c:pt>
                <c:pt idx="7494">
                  <c:v>3148</c:v>
                </c:pt>
                <c:pt idx="7495">
                  <c:v>3148</c:v>
                </c:pt>
                <c:pt idx="7496">
                  <c:v>3149</c:v>
                </c:pt>
                <c:pt idx="7497">
                  <c:v>3150</c:v>
                </c:pt>
                <c:pt idx="7498">
                  <c:v>3151</c:v>
                </c:pt>
                <c:pt idx="7499">
                  <c:v>3152</c:v>
                </c:pt>
                <c:pt idx="7500">
                  <c:v>3153</c:v>
                </c:pt>
                <c:pt idx="7501">
                  <c:v>3154</c:v>
                </c:pt>
                <c:pt idx="7502">
                  <c:v>3155</c:v>
                </c:pt>
                <c:pt idx="7503">
                  <c:v>3156</c:v>
                </c:pt>
                <c:pt idx="7504">
                  <c:v>3157</c:v>
                </c:pt>
                <c:pt idx="7505">
                  <c:v>3158</c:v>
                </c:pt>
                <c:pt idx="7506">
                  <c:v>3158</c:v>
                </c:pt>
                <c:pt idx="7507">
                  <c:v>3159</c:v>
                </c:pt>
                <c:pt idx="7508">
                  <c:v>3159</c:v>
                </c:pt>
                <c:pt idx="7509">
                  <c:v>3159</c:v>
                </c:pt>
                <c:pt idx="7510">
                  <c:v>3160</c:v>
                </c:pt>
                <c:pt idx="7511">
                  <c:v>3160</c:v>
                </c:pt>
                <c:pt idx="7512">
                  <c:v>3161</c:v>
                </c:pt>
                <c:pt idx="7513">
                  <c:v>3162</c:v>
                </c:pt>
                <c:pt idx="7514">
                  <c:v>3163</c:v>
                </c:pt>
                <c:pt idx="7515">
                  <c:v>3163</c:v>
                </c:pt>
                <c:pt idx="7516">
                  <c:v>3163</c:v>
                </c:pt>
                <c:pt idx="7517">
                  <c:v>3163</c:v>
                </c:pt>
                <c:pt idx="7518">
                  <c:v>3163</c:v>
                </c:pt>
                <c:pt idx="7519">
                  <c:v>3163</c:v>
                </c:pt>
                <c:pt idx="7520">
                  <c:v>3164</c:v>
                </c:pt>
                <c:pt idx="7521">
                  <c:v>3165</c:v>
                </c:pt>
                <c:pt idx="7522">
                  <c:v>3166</c:v>
                </c:pt>
                <c:pt idx="7523">
                  <c:v>3167</c:v>
                </c:pt>
                <c:pt idx="7524">
                  <c:v>3168</c:v>
                </c:pt>
                <c:pt idx="7525">
                  <c:v>3169</c:v>
                </c:pt>
                <c:pt idx="7526">
                  <c:v>3170</c:v>
                </c:pt>
                <c:pt idx="7527">
                  <c:v>3171</c:v>
                </c:pt>
                <c:pt idx="7528">
                  <c:v>3172</c:v>
                </c:pt>
                <c:pt idx="7529">
                  <c:v>3173</c:v>
                </c:pt>
                <c:pt idx="7530">
                  <c:v>3174</c:v>
                </c:pt>
                <c:pt idx="7531">
                  <c:v>3174</c:v>
                </c:pt>
                <c:pt idx="7532">
                  <c:v>3174</c:v>
                </c:pt>
                <c:pt idx="7533">
                  <c:v>3175</c:v>
                </c:pt>
                <c:pt idx="7534">
                  <c:v>3175</c:v>
                </c:pt>
                <c:pt idx="7535">
                  <c:v>3175</c:v>
                </c:pt>
                <c:pt idx="7536">
                  <c:v>3176</c:v>
                </c:pt>
                <c:pt idx="7537">
                  <c:v>3177</c:v>
                </c:pt>
                <c:pt idx="7538">
                  <c:v>3178</c:v>
                </c:pt>
                <c:pt idx="7539">
                  <c:v>3179</c:v>
                </c:pt>
                <c:pt idx="7540">
                  <c:v>3179</c:v>
                </c:pt>
                <c:pt idx="7541">
                  <c:v>3180</c:v>
                </c:pt>
                <c:pt idx="7542">
                  <c:v>3180</c:v>
                </c:pt>
                <c:pt idx="7543">
                  <c:v>3181</c:v>
                </c:pt>
                <c:pt idx="7544">
                  <c:v>3182</c:v>
                </c:pt>
                <c:pt idx="7545">
                  <c:v>3183</c:v>
                </c:pt>
                <c:pt idx="7546">
                  <c:v>3184</c:v>
                </c:pt>
                <c:pt idx="7547">
                  <c:v>3184</c:v>
                </c:pt>
                <c:pt idx="7548">
                  <c:v>3184</c:v>
                </c:pt>
                <c:pt idx="7549">
                  <c:v>3185</c:v>
                </c:pt>
                <c:pt idx="7550">
                  <c:v>3186</c:v>
                </c:pt>
                <c:pt idx="7551">
                  <c:v>3187</c:v>
                </c:pt>
                <c:pt idx="7552">
                  <c:v>3188</c:v>
                </c:pt>
                <c:pt idx="7553">
                  <c:v>3189</c:v>
                </c:pt>
                <c:pt idx="7554">
                  <c:v>3189</c:v>
                </c:pt>
                <c:pt idx="7555">
                  <c:v>3190</c:v>
                </c:pt>
                <c:pt idx="7556">
                  <c:v>3190</c:v>
                </c:pt>
                <c:pt idx="7557">
                  <c:v>3190</c:v>
                </c:pt>
                <c:pt idx="7558">
                  <c:v>3191</c:v>
                </c:pt>
                <c:pt idx="7559">
                  <c:v>3192</c:v>
                </c:pt>
                <c:pt idx="7560">
                  <c:v>3193</c:v>
                </c:pt>
                <c:pt idx="7561">
                  <c:v>3193</c:v>
                </c:pt>
                <c:pt idx="7562">
                  <c:v>3194</c:v>
                </c:pt>
                <c:pt idx="7563">
                  <c:v>3195</c:v>
                </c:pt>
                <c:pt idx="7564">
                  <c:v>3195</c:v>
                </c:pt>
                <c:pt idx="7565">
                  <c:v>3196</c:v>
                </c:pt>
                <c:pt idx="7566">
                  <c:v>3197</c:v>
                </c:pt>
                <c:pt idx="7567">
                  <c:v>3197</c:v>
                </c:pt>
                <c:pt idx="7568">
                  <c:v>3198</c:v>
                </c:pt>
                <c:pt idx="7569">
                  <c:v>3198</c:v>
                </c:pt>
                <c:pt idx="7570">
                  <c:v>3198</c:v>
                </c:pt>
                <c:pt idx="7571">
                  <c:v>3199</c:v>
                </c:pt>
                <c:pt idx="7572">
                  <c:v>3200</c:v>
                </c:pt>
                <c:pt idx="7573">
                  <c:v>3200</c:v>
                </c:pt>
                <c:pt idx="7574">
                  <c:v>3200</c:v>
                </c:pt>
                <c:pt idx="7575">
                  <c:v>3200</c:v>
                </c:pt>
                <c:pt idx="7576">
                  <c:v>3201</c:v>
                </c:pt>
                <c:pt idx="7577">
                  <c:v>3202</c:v>
                </c:pt>
                <c:pt idx="7578">
                  <c:v>3202</c:v>
                </c:pt>
                <c:pt idx="7579">
                  <c:v>3202</c:v>
                </c:pt>
                <c:pt idx="7580">
                  <c:v>3202</c:v>
                </c:pt>
                <c:pt idx="7581">
                  <c:v>3202</c:v>
                </c:pt>
                <c:pt idx="7582">
                  <c:v>3203</c:v>
                </c:pt>
                <c:pt idx="7583">
                  <c:v>3203</c:v>
                </c:pt>
                <c:pt idx="7584">
                  <c:v>3203</c:v>
                </c:pt>
                <c:pt idx="7585">
                  <c:v>3203</c:v>
                </c:pt>
                <c:pt idx="7586">
                  <c:v>3204</c:v>
                </c:pt>
                <c:pt idx="7587">
                  <c:v>3204</c:v>
                </c:pt>
                <c:pt idx="7588">
                  <c:v>3204</c:v>
                </c:pt>
                <c:pt idx="7589">
                  <c:v>3204</c:v>
                </c:pt>
                <c:pt idx="7590">
                  <c:v>3205</c:v>
                </c:pt>
                <c:pt idx="7591">
                  <c:v>3205</c:v>
                </c:pt>
                <c:pt idx="7592">
                  <c:v>3205</c:v>
                </c:pt>
                <c:pt idx="7593">
                  <c:v>3205</c:v>
                </c:pt>
                <c:pt idx="7594">
                  <c:v>3205</c:v>
                </c:pt>
                <c:pt idx="7595">
                  <c:v>3205</c:v>
                </c:pt>
                <c:pt idx="7596">
                  <c:v>3205</c:v>
                </c:pt>
                <c:pt idx="7597">
                  <c:v>3205</c:v>
                </c:pt>
                <c:pt idx="7598">
                  <c:v>3206</c:v>
                </c:pt>
                <c:pt idx="7599">
                  <c:v>3207</c:v>
                </c:pt>
                <c:pt idx="7600">
                  <c:v>3208</c:v>
                </c:pt>
                <c:pt idx="7601">
                  <c:v>3208</c:v>
                </c:pt>
                <c:pt idx="7602">
                  <c:v>3209</c:v>
                </c:pt>
                <c:pt idx="7603">
                  <c:v>3210</c:v>
                </c:pt>
                <c:pt idx="7604">
                  <c:v>3211</c:v>
                </c:pt>
                <c:pt idx="7605">
                  <c:v>3212</c:v>
                </c:pt>
                <c:pt idx="7606">
                  <c:v>3213</c:v>
                </c:pt>
                <c:pt idx="7607">
                  <c:v>3214</c:v>
                </c:pt>
                <c:pt idx="7608">
                  <c:v>3215</c:v>
                </c:pt>
                <c:pt idx="7609">
                  <c:v>3216</c:v>
                </c:pt>
                <c:pt idx="7610">
                  <c:v>3217</c:v>
                </c:pt>
                <c:pt idx="7611">
                  <c:v>3218</c:v>
                </c:pt>
                <c:pt idx="7612">
                  <c:v>3218</c:v>
                </c:pt>
                <c:pt idx="7613">
                  <c:v>3219</c:v>
                </c:pt>
                <c:pt idx="7614">
                  <c:v>3219</c:v>
                </c:pt>
                <c:pt idx="7615">
                  <c:v>3219</c:v>
                </c:pt>
                <c:pt idx="7616">
                  <c:v>3220</c:v>
                </c:pt>
                <c:pt idx="7617">
                  <c:v>3220</c:v>
                </c:pt>
                <c:pt idx="7618">
                  <c:v>3221</c:v>
                </c:pt>
                <c:pt idx="7619">
                  <c:v>3222</c:v>
                </c:pt>
                <c:pt idx="7620">
                  <c:v>3222</c:v>
                </c:pt>
                <c:pt idx="7621">
                  <c:v>3223</c:v>
                </c:pt>
                <c:pt idx="7622">
                  <c:v>3224</c:v>
                </c:pt>
                <c:pt idx="7623">
                  <c:v>3224</c:v>
                </c:pt>
                <c:pt idx="7624">
                  <c:v>3224</c:v>
                </c:pt>
                <c:pt idx="7625">
                  <c:v>3224</c:v>
                </c:pt>
                <c:pt idx="7626">
                  <c:v>3224</c:v>
                </c:pt>
                <c:pt idx="7627">
                  <c:v>3224</c:v>
                </c:pt>
                <c:pt idx="7628">
                  <c:v>3224</c:v>
                </c:pt>
                <c:pt idx="7629">
                  <c:v>3224</c:v>
                </c:pt>
                <c:pt idx="7630">
                  <c:v>3225</c:v>
                </c:pt>
                <c:pt idx="7631">
                  <c:v>3226</c:v>
                </c:pt>
                <c:pt idx="7632">
                  <c:v>3227</c:v>
                </c:pt>
                <c:pt idx="7633">
                  <c:v>3228</c:v>
                </c:pt>
                <c:pt idx="7634">
                  <c:v>3228</c:v>
                </c:pt>
                <c:pt idx="7635">
                  <c:v>3228</c:v>
                </c:pt>
                <c:pt idx="7636">
                  <c:v>3229</c:v>
                </c:pt>
                <c:pt idx="7637">
                  <c:v>3230</c:v>
                </c:pt>
                <c:pt idx="7638">
                  <c:v>3231</c:v>
                </c:pt>
                <c:pt idx="7639">
                  <c:v>3232</c:v>
                </c:pt>
                <c:pt idx="7640">
                  <c:v>3232</c:v>
                </c:pt>
                <c:pt idx="7641">
                  <c:v>3232</c:v>
                </c:pt>
                <c:pt idx="7642">
                  <c:v>3232</c:v>
                </c:pt>
                <c:pt idx="7643">
                  <c:v>3233</c:v>
                </c:pt>
                <c:pt idx="7644">
                  <c:v>3234</c:v>
                </c:pt>
                <c:pt idx="7645">
                  <c:v>3235</c:v>
                </c:pt>
                <c:pt idx="7646">
                  <c:v>3236</c:v>
                </c:pt>
                <c:pt idx="7647">
                  <c:v>3236</c:v>
                </c:pt>
                <c:pt idx="7648">
                  <c:v>3237</c:v>
                </c:pt>
                <c:pt idx="7649">
                  <c:v>3238</c:v>
                </c:pt>
                <c:pt idx="7650">
                  <c:v>3238</c:v>
                </c:pt>
                <c:pt idx="7651">
                  <c:v>3239</c:v>
                </c:pt>
                <c:pt idx="7652">
                  <c:v>3240</c:v>
                </c:pt>
                <c:pt idx="7653">
                  <c:v>3241</c:v>
                </c:pt>
                <c:pt idx="7654">
                  <c:v>3242</c:v>
                </c:pt>
                <c:pt idx="7655">
                  <c:v>3243</c:v>
                </c:pt>
                <c:pt idx="7656">
                  <c:v>3244</c:v>
                </c:pt>
                <c:pt idx="7657">
                  <c:v>3244</c:v>
                </c:pt>
                <c:pt idx="7658">
                  <c:v>3244</c:v>
                </c:pt>
                <c:pt idx="7659">
                  <c:v>3244</c:v>
                </c:pt>
                <c:pt idx="7660">
                  <c:v>3244</c:v>
                </c:pt>
                <c:pt idx="7661">
                  <c:v>3245</c:v>
                </c:pt>
                <c:pt idx="7662">
                  <c:v>3245</c:v>
                </c:pt>
                <c:pt idx="7663">
                  <c:v>3245</c:v>
                </c:pt>
                <c:pt idx="7664">
                  <c:v>3246</c:v>
                </c:pt>
                <c:pt idx="7665">
                  <c:v>3246</c:v>
                </c:pt>
                <c:pt idx="7666">
                  <c:v>3246</c:v>
                </c:pt>
                <c:pt idx="7667">
                  <c:v>3247</c:v>
                </c:pt>
                <c:pt idx="7668">
                  <c:v>3247</c:v>
                </c:pt>
                <c:pt idx="7669">
                  <c:v>3247</c:v>
                </c:pt>
                <c:pt idx="7670">
                  <c:v>3247</c:v>
                </c:pt>
                <c:pt idx="7671">
                  <c:v>3247</c:v>
                </c:pt>
                <c:pt idx="7672">
                  <c:v>3247</c:v>
                </c:pt>
                <c:pt idx="7673">
                  <c:v>3247</c:v>
                </c:pt>
                <c:pt idx="7674">
                  <c:v>3247</c:v>
                </c:pt>
                <c:pt idx="7675">
                  <c:v>3247</c:v>
                </c:pt>
                <c:pt idx="7676">
                  <c:v>3247</c:v>
                </c:pt>
                <c:pt idx="7677">
                  <c:v>3247</c:v>
                </c:pt>
                <c:pt idx="7678">
                  <c:v>3247</c:v>
                </c:pt>
                <c:pt idx="7679">
                  <c:v>3247</c:v>
                </c:pt>
                <c:pt idx="7680">
                  <c:v>3247</c:v>
                </c:pt>
                <c:pt idx="7681">
                  <c:v>3247</c:v>
                </c:pt>
                <c:pt idx="7682">
                  <c:v>3247</c:v>
                </c:pt>
                <c:pt idx="7683">
                  <c:v>3248</c:v>
                </c:pt>
                <c:pt idx="7684">
                  <c:v>3249</c:v>
                </c:pt>
                <c:pt idx="7685">
                  <c:v>3249</c:v>
                </c:pt>
                <c:pt idx="7686">
                  <c:v>3250</c:v>
                </c:pt>
                <c:pt idx="7687">
                  <c:v>3250</c:v>
                </c:pt>
                <c:pt idx="7688">
                  <c:v>3250</c:v>
                </c:pt>
                <c:pt idx="7689">
                  <c:v>3251</c:v>
                </c:pt>
                <c:pt idx="7690">
                  <c:v>3251</c:v>
                </c:pt>
                <c:pt idx="7691">
                  <c:v>3251</c:v>
                </c:pt>
                <c:pt idx="7692">
                  <c:v>3251</c:v>
                </c:pt>
                <c:pt idx="7693">
                  <c:v>3251</c:v>
                </c:pt>
                <c:pt idx="7694">
                  <c:v>3251</c:v>
                </c:pt>
                <c:pt idx="7695">
                  <c:v>3251</c:v>
                </c:pt>
                <c:pt idx="7696">
                  <c:v>3251</c:v>
                </c:pt>
                <c:pt idx="7697">
                  <c:v>3251</c:v>
                </c:pt>
                <c:pt idx="7698">
                  <c:v>3251</c:v>
                </c:pt>
                <c:pt idx="7699">
                  <c:v>3251</c:v>
                </c:pt>
                <c:pt idx="7700">
                  <c:v>3251</c:v>
                </c:pt>
                <c:pt idx="7701">
                  <c:v>3251</c:v>
                </c:pt>
                <c:pt idx="7702">
                  <c:v>3251</c:v>
                </c:pt>
                <c:pt idx="7703">
                  <c:v>3251</c:v>
                </c:pt>
                <c:pt idx="7704">
                  <c:v>3251</c:v>
                </c:pt>
                <c:pt idx="7705">
                  <c:v>3252</c:v>
                </c:pt>
                <c:pt idx="7706">
                  <c:v>3253</c:v>
                </c:pt>
                <c:pt idx="7707">
                  <c:v>3254</c:v>
                </c:pt>
                <c:pt idx="7708">
                  <c:v>3254</c:v>
                </c:pt>
                <c:pt idx="7709">
                  <c:v>3254</c:v>
                </c:pt>
                <c:pt idx="7710">
                  <c:v>3255</c:v>
                </c:pt>
                <c:pt idx="7711">
                  <c:v>3256</c:v>
                </c:pt>
                <c:pt idx="7712">
                  <c:v>3257</c:v>
                </c:pt>
                <c:pt idx="7713">
                  <c:v>3257</c:v>
                </c:pt>
                <c:pt idx="7714">
                  <c:v>3257</c:v>
                </c:pt>
                <c:pt idx="7715">
                  <c:v>3258</c:v>
                </c:pt>
                <c:pt idx="7716">
                  <c:v>3258</c:v>
                </c:pt>
                <c:pt idx="7717">
                  <c:v>3258</c:v>
                </c:pt>
                <c:pt idx="7718">
                  <c:v>3259</c:v>
                </c:pt>
                <c:pt idx="7719">
                  <c:v>3259</c:v>
                </c:pt>
                <c:pt idx="7720">
                  <c:v>3260</c:v>
                </c:pt>
                <c:pt idx="7721">
                  <c:v>3261</c:v>
                </c:pt>
                <c:pt idx="7722">
                  <c:v>3262</c:v>
                </c:pt>
                <c:pt idx="7723">
                  <c:v>3262</c:v>
                </c:pt>
                <c:pt idx="7724">
                  <c:v>3263</c:v>
                </c:pt>
                <c:pt idx="7725">
                  <c:v>3264</c:v>
                </c:pt>
                <c:pt idx="7726">
                  <c:v>3264</c:v>
                </c:pt>
                <c:pt idx="7727">
                  <c:v>3265</c:v>
                </c:pt>
                <c:pt idx="7728">
                  <c:v>3266</c:v>
                </c:pt>
                <c:pt idx="7729">
                  <c:v>3266</c:v>
                </c:pt>
                <c:pt idx="7730">
                  <c:v>3266</c:v>
                </c:pt>
                <c:pt idx="7731">
                  <c:v>3267</c:v>
                </c:pt>
                <c:pt idx="7732">
                  <c:v>3267</c:v>
                </c:pt>
                <c:pt idx="7733">
                  <c:v>3268</c:v>
                </c:pt>
                <c:pt idx="7734">
                  <c:v>3269</c:v>
                </c:pt>
                <c:pt idx="7735">
                  <c:v>3270</c:v>
                </c:pt>
                <c:pt idx="7736">
                  <c:v>3271</c:v>
                </c:pt>
                <c:pt idx="7737">
                  <c:v>3272</c:v>
                </c:pt>
                <c:pt idx="7738">
                  <c:v>3273</c:v>
                </c:pt>
                <c:pt idx="7739">
                  <c:v>3274</c:v>
                </c:pt>
                <c:pt idx="7740">
                  <c:v>3275</c:v>
                </c:pt>
                <c:pt idx="7741">
                  <c:v>3275</c:v>
                </c:pt>
                <c:pt idx="7742">
                  <c:v>3275</c:v>
                </c:pt>
                <c:pt idx="7743">
                  <c:v>3276</c:v>
                </c:pt>
                <c:pt idx="7744">
                  <c:v>3277</c:v>
                </c:pt>
                <c:pt idx="7745">
                  <c:v>3277</c:v>
                </c:pt>
                <c:pt idx="7746">
                  <c:v>3278</c:v>
                </c:pt>
                <c:pt idx="7747">
                  <c:v>3279</c:v>
                </c:pt>
                <c:pt idx="7748">
                  <c:v>3280</c:v>
                </c:pt>
                <c:pt idx="7749">
                  <c:v>3280</c:v>
                </c:pt>
                <c:pt idx="7750">
                  <c:v>3281</c:v>
                </c:pt>
                <c:pt idx="7751">
                  <c:v>3282</c:v>
                </c:pt>
                <c:pt idx="7752">
                  <c:v>3282</c:v>
                </c:pt>
                <c:pt idx="7753">
                  <c:v>3283</c:v>
                </c:pt>
                <c:pt idx="7754">
                  <c:v>3283</c:v>
                </c:pt>
                <c:pt idx="7755">
                  <c:v>3283</c:v>
                </c:pt>
                <c:pt idx="7756">
                  <c:v>3284</c:v>
                </c:pt>
                <c:pt idx="7757">
                  <c:v>3285</c:v>
                </c:pt>
                <c:pt idx="7758">
                  <c:v>3285</c:v>
                </c:pt>
                <c:pt idx="7759">
                  <c:v>3286</c:v>
                </c:pt>
                <c:pt idx="7760">
                  <c:v>3287</c:v>
                </c:pt>
                <c:pt idx="7761">
                  <c:v>3288</c:v>
                </c:pt>
                <c:pt idx="7762">
                  <c:v>3288</c:v>
                </c:pt>
                <c:pt idx="7763">
                  <c:v>3288</c:v>
                </c:pt>
                <c:pt idx="7764">
                  <c:v>3289</c:v>
                </c:pt>
                <c:pt idx="7765">
                  <c:v>3289</c:v>
                </c:pt>
                <c:pt idx="7766">
                  <c:v>3289</c:v>
                </c:pt>
                <c:pt idx="7767">
                  <c:v>3289</c:v>
                </c:pt>
                <c:pt idx="7768">
                  <c:v>3289</c:v>
                </c:pt>
                <c:pt idx="7769">
                  <c:v>3289</c:v>
                </c:pt>
                <c:pt idx="7770">
                  <c:v>3289</c:v>
                </c:pt>
                <c:pt idx="7771">
                  <c:v>3289</c:v>
                </c:pt>
                <c:pt idx="7772">
                  <c:v>3289</c:v>
                </c:pt>
                <c:pt idx="7773">
                  <c:v>3290</c:v>
                </c:pt>
                <c:pt idx="7774">
                  <c:v>3290</c:v>
                </c:pt>
                <c:pt idx="7775">
                  <c:v>3290</c:v>
                </c:pt>
                <c:pt idx="7776">
                  <c:v>3290</c:v>
                </c:pt>
                <c:pt idx="7777">
                  <c:v>3291</c:v>
                </c:pt>
                <c:pt idx="7778">
                  <c:v>3291</c:v>
                </c:pt>
                <c:pt idx="7779">
                  <c:v>3291</c:v>
                </c:pt>
                <c:pt idx="7780">
                  <c:v>3292</c:v>
                </c:pt>
                <c:pt idx="7781">
                  <c:v>3292</c:v>
                </c:pt>
                <c:pt idx="7782">
                  <c:v>3292</c:v>
                </c:pt>
                <c:pt idx="7783">
                  <c:v>3292</c:v>
                </c:pt>
                <c:pt idx="7784">
                  <c:v>3292</c:v>
                </c:pt>
                <c:pt idx="7785">
                  <c:v>3292</c:v>
                </c:pt>
                <c:pt idx="7786">
                  <c:v>3292</c:v>
                </c:pt>
                <c:pt idx="7787">
                  <c:v>3292</c:v>
                </c:pt>
                <c:pt idx="7788">
                  <c:v>3292</c:v>
                </c:pt>
                <c:pt idx="7789">
                  <c:v>3292</c:v>
                </c:pt>
                <c:pt idx="7790">
                  <c:v>3292</c:v>
                </c:pt>
                <c:pt idx="7791">
                  <c:v>3292</c:v>
                </c:pt>
                <c:pt idx="7792">
                  <c:v>3292</c:v>
                </c:pt>
                <c:pt idx="7793">
                  <c:v>3292</c:v>
                </c:pt>
                <c:pt idx="7794">
                  <c:v>3292</c:v>
                </c:pt>
                <c:pt idx="7795">
                  <c:v>3292</c:v>
                </c:pt>
                <c:pt idx="7796">
                  <c:v>3292</c:v>
                </c:pt>
                <c:pt idx="7797">
                  <c:v>3292</c:v>
                </c:pt>
                <c:pt idx="7798">
                  <c:v>3292</c:v>
                </c:pt>
                <c:pt idx="7799">
                  <c:v>3292</c:v>
                </c:pt>
                <c:pt idx="7800">
                  <c:v>3292</c:v>
                </c:pt>
                <c:pt idx="7801">
                  <c:v>3292</c:v>
                </c:pt>
                <c:pt idx="7802">
                  <c:v>3292</c:v>
                </c:pt>
                <c:pt idx="7803">
                  <c:v>3292</c:v>
                </c:pt>
                <c:pt idx="7804">
                  <c:v>3293</c:v>
                </c:pt>
                <c:pt idx="7805">
                  <c:v>3293</c:v>
                </c:pt>
                <c:pt idx="7806">
                  <c:v>3293</c:v>
                </c:pt>
                <c:pt idx="7807">
                  <c:v>3293</c:v>
                </c:pt>
                <c:pt idx="7808">
                  <c:v>3293</c:v>
                </c:pt>
                <c:pt idx="7809">
                  <c:v>3293</c:v>
                </c:pt>
                <c:pt idx="7810">
                  <c:v>3293</c:v>
                </c:pt>
                <c:pt idx="7811">
                  <c:v>3294</c:v>
                </c:pt>
                <c:pt idx="7812">
                  <c:v>3294</c:v>
                </c:pt>
                <c:pt idx="7813">
                  <c:v>3295</c:v>
                </c:pt>
                <c:pt idx="7814">
                  <c:v>3295</c:v>
                </c:pt>
                <c:pt idx="7815">
                  <c:v>3295</c:v>
                </c:pt>
                <c:pt idx="7816">
                  <c:v>3295</c:v>
                </c:pt>
                <c:pt idx="7817">
                  <c:v>3295</c:v>
                </c:pt>
                <c:pt idx="7818">
                  <c:v>3296</c:v>
                </c:pt>
                <c:pt idx="7819">
                  <c:v>3297</c:v>
                </c:pt>
                <c:pt idx="7820">
                  <c:v>3297</c:v>
                </c:pt>
                <c:pt idx="7821">
                  <c:v>3298</c:v>
                </c:pt>
                <c:pt idx="7822">
                  <c:v>3298</c:v>
                </c:pt>
                <c:pt idx="7823">
                  <c:v>3299</c:v>
                </c:pt>
                <c:pt idx="7824">
                  <c:v>3300</c:v>
                </c:pt>
                <c:pt idx="7825">
                  <c:v>3301</c:v>
                </c:pt>
                <c:pt idx="7826">
                  <c:v>3301</c:v>
                </c:pt>
                <c:pt idx="7827">
                  <c:v>3301</c:v>
                </c:pt>
                <c:pt idx="7828">
                  <c:v>3302</c:v>
                </c:pt>
                <c:pt idx="7829">
                  <c:v>3302</c:v>
                </c:pt>
                <c:pt idx="7830">
                  <c:v>3302</c:v>
                </c:pt>
                <c:pt idx="7831">
                  <c:v>3303</c:v>
                </c:pt>
                <c:pt idx="7832">
                  <c:v>3303</c:v>
                </c:pt>
                <c:pt idx="7833">
                  <c:v>3304</c:v>
                </c:pt>
                <c:pt idx="7834">
                  <c:v>3304</c:v>
                </c:pt>
                <c:pt idx="7835">
                  <c:v>3304</c:v>
                </c:pt>
                <c:pt idx="7836">
                  <c:v>3305</c:v>
                </c:pt>
                <c:pt idx="7837">
                  <c:v>3305</c:v>
                </c:pt>
                <c:pt idx="7838">
                  <c:v>3306</c:v>
                </c:pt>
                <c:pt idx="7839">
                  <c:v>3307</c:v>
                </c:pt>
                <c:pt idx="7840">
                  <c:v>3308</c:v>
                </c:pt>
                <c:pt idx="7841">
                  <c:v>3309</c:v>
                </c:pt>
                <c:pt idx="7842">
                  <c:v>3310</c:v>
                </c:pt>
                <c:pt idx="7843">
                  <c:v>3310</c:v>
                </c:pt>
                <c:pt idx="7844">
                  <c:v>3311</c:v>
                </c:pt>
                <c:pt idx="7845">
                  <c:v>3311</c:v>
                </c:pt>
                <c:pt idx="7846">
                  <c:v>3312</c:v>
                </c:pt>
                <c:pt idx="7847">
                  <c:v>3313</c:v>
                </c:pt>
                <c:pt idx="7848">
                  <c:v>3314</c:v>
                </c:pt>
                <c:pt idx="7849">
                  <c:v>3315</c:v>
                </c:pt>
                <c:pt idx="7850">
                  <c:v>3316</c:v>
                </c:pt>
                <c:pt idx="7851">
                  <c:v>3317</c:v>
                </c:pt>
                <c:pt idx="7852">
                  <c:v>3318</c:v>
                </c:pt>
                <c:pt idx="7853">
                  <c:v>3319</c:v>
                </c:pt>
                <c:pt idx="7854">
                  <c:v>3319</c:v>
                </c:pt>
                <c:pt idx="7855">
                  <c:v>3319</c:v>
                </c:pt>
                <c:pt idx="7856">
                  <c:v>3319</c:v>
                </c:pt>
                <c:pt idx="7857">
                  <c:v>3319</c:v>
                </c:pt>
                <c:pt idx="7858">
                  <c:v>3319</c:v>
                </c:pt>
                <c:pt idx="7859">
                  <c:v>3320</c:v>
                </c:pt>
                <c:pt idx="7860">
                  <c:v>3320</c:v>
                </c:pt>
                <c:pt idx="7861">
                  <c:v>3320</c:v>
                </c:pt>
                <c:pt idx="7862">
                  <c:v>3320</c:v>
                </c:pt>
                <c:pt idx="7863">
                  <c:v>3320</c:v>
                </c:pt>
                <c:pt idx="7864">
                  <c:v>3320</c:v>
                </c:pt>
                <c:pt idx="7865">
                  <c:v>3320</c:v>
                </c:pt>
                <c:pt idx="7866">
                  <c:v>3320</c:v>
                </c:pt>
                <c:pt idx="7867">
                  <c:v>3320</c:v>
                </c:pt>
                <c:pt idx="7868">
                  <c:v>3320</c:v>
                </c:pt>
                <c:pt idx="7869">
                  <c:v>3320</c:v>
                </c:pt>
                <c:pt idx="7870">
                  <c:v>3320</c:v>
                </c:pt>
                <c:pt idx="7871">
                  <c:v>3320</c:v>
                </c:pt>
                <c:pt idx="7872">
                  <c:v>3320</c:v>
                </c:pt>
                <c:pt idx="7873">
                  <c:v>3320</c:v>
                </c:pt>
                <c:pt idx="7874">
                  <c:v>3320</c:v>
                </c:pt>
                <c:pt idx="7875">
                  <c:v>3320</c:v>
                </c:pt>
                <c:pt idx="7876">
                  <c:v>3320</c:v>
                </c:pt>
                <c:pt idx="7877">
                  <c:v>3320</c:v>
                </c:pt>
                <c:pt idx="7878">
                  <c:v>3320</c:v>
                </c:pt>
                <c:pt idx="7879">
                  <c:v>3320</c:v>
                </c:pt>
                <c:pt idx="7880">
                  <c:v>3321</c:v>
                </c:pt>
                <c:pt idx="7881">
                  <c:v>3321</c:v>
                </c:pt>
                <c:pt idx="7882">
                  <c:v>3321</c:v>
                </c:pt>
                <c:pt idx="7883">
                  <c:v>3322</c:v>
                </c:pt>
                <c:pt idx="7884">
                  <c:v>3322</c:v>
                </c:pt>
                <c:pt idx="7885">
                  <c:v>3322</c:v>
                </c:pt>
                <c:pt idx="7886">
                  <c:v>3322</c:v>
                </c:pt>
                <c:pt idx="7887">
                  <c:v>3322</c:v>
                </c:pt>
                <c:pt idx="7888">
                  <c:v>3322</c:v>
                </c:pt>
                <c:pt idx="7889">
                  <c:v>3322</c:v>
                </c:pt>
                <c:pt idx="7890">
                  <c:v>3323</c:v>
                </c:pt>
                <c:pt idx="7891">
                  <c:v>3323</c:v>
                </c:pt>
                <c:pt idx="7892">
                  <c:v>3323</c:v>
                </c:pt>
                <c:pt idx="7893">
                  <c:v>3324</c:v>
                </c:pt>
                <c:pt idx="7894">
                  <c:v>3324</c:v>
                </c:pt>
                <c:pt idx="7895">
                  <c:v>3324</c:v>
                </c:pt>
                <c:pt idx="7896">
                  <c:v>3325</c:v>
                </c:pt>
                <c:pt idx="7897">
                  <c:v>3325</c:v>
                </c:pt>
                <c:pt idx="7898">
                  <c:v>3326</c:v>
                </c:pt>
                <c:pt idx="7899">
                  <c:v>3326</c:v>
                </c:pt>
                <c:pt idx="7900">
                  <c:v>3326</c:v>
                </c:pt>
                <c:pt idx="7901">
                  <c:v>3326</c:v>
                </c:pt>
                <c:pt idx="7902">
                  <c:v>3326</c:v>
                </c:pt>
                <c:pt idx="7903">
                  <c:v>3326</c:v>
                </c:pt>
                <c:pt idx="7904">
                  <c:v>3326</c:v>
                </c:pt>
                <c:pt idx="7905">
                  <c:v>3326</c:v>
                </c:pt>
                <c:pt idx="7906">
                  <c:v>3326</c:v>
                </c:pt>
                <c:pt idx="7907">
                  <c:v>3326</c:v>
                </c:pt>
                <c:pt idx="7908">
                  <c:v>3326</c:v>
                </c:pt>
                <c:pt idx="7909">
                  <c:v>3326</c:v>
                </c:pt>
                <c:pt idx="7910">
                  <c:v>3326</c:v>
                </c:pt>
                <c:pt idx="7911">
                  <c:v>3326</c:v>
                </c:pt>
                <c:pt idx="7912">
                  <c:v>3327</c:v>
                </c:pt>
                <c:pt idx="7913">
                  <c:v>3327</c:v>
                </c:pt>
                <c:pt idx="7914">
                  <c:v>3327</c:v>
                </c:pt>
                <c:pt idx="7915">
                  <c:v>3327</c:v>
                </c:pt>
                <c:pt idx="7916">
                  <c:v>3327</c:v>
                </c:pt>
                <c:pt idx="7917">
                  <c:v>3327</c:v>
                </c:pt>
                <c:pt idx="7918">
                  <c:v>3328</c:v>
                </c:pt>
                <c:pt idx="7919">
                  <c:v>3328</c:v>
                </c:pt>
                <c:pt idx="7920">
                  <c:v>3329</c:v>
                </c:pt>
                <c:pt idx="7921">
                  <c:v>3329</c:v>
                </c:pt>
                <c:pt idx="7922">
                  <c:v>3329</c:v>
                </c:pt>
                <c:pt idx="7923">
                  <c:v>3329</c:v>
                </c:pt>
                <c:pt idx="7924">
                  <c:v>3329</c:v>
                </c:pt>
                <c:pt idx="7925">
                  <c:v>3329</c:v>
                </c:pt>
                <c:pt idx="7926">
                  <c:v>3329</c:v>
                </c:pt>
                <c:pt idx="7927">
                  <c:v>3330</c:v>
                </c:pt>
                <c:pt idx="7928">
                  <c:v>3330</c:v>
                </c:pt>
                <c:pt idx="7929">
                  <c:v>3330</c:v>
                </c:pt>
                <c:pt idx="7930">
                  <c:v>3330</c:v>
                </c:pt>
                <c:pt idx="7931">
                  <c:v>3330</c:v>
                </c:pt>
                <c:pt idx="7932">
                  <c:v>3330</c:v>
                </c:pt>
                <c:pt idx="7933">
                  <c:v>3330</c:v>
                </c:pt>
                <c:pt idx="7934">
                  <c:v>3330</c:v>
                </c:pt>
                <c:pt idx="7935">
                  <c:v>3330</c:v>
                </c:pt>
                <c:pt idx="7936">
                  <c:v>3330</c:v>
                </c:pt>
                <c:pt idx="7937">
                  <c:v>3330</c:v>
                </c:pt>
                <c:pt idx="7938">
                  <c:v>3330</c:v>
                </c:pt>
                <c:pt idx="7939">
                  <c:v>3330</c:v>
                </c:pt>
                <c:pt idx="7940">
                  <c:v>3330</c:v>
                </c:pt>
                <c:pt idx="7941">
                  <c:v>3330</c:v>
                </c:pt>
                <c:pt idx="7942">
                  <c:v>3330</c:v>
                </c:pt>
                <c:pt idx="7943">
                  <c:v>3330</c:v>
                </c:pt>
                <c:pt idx="7944">
                  <c:v>3330</c:v>
                </c:pt>
                <c:pt idx="7945">
                  <c:v>3330</c:v>
                </c:pt>
                <c:pt idx="7946">
                  <c:v>3331</c:v>
                </c:pt>
                <c:pt idx="7947">
                  <c:v>3331</c:v>
                </c:pt>
                <c:pt idx="7948">
                  <c:v>3331</c:v>
                </c:pt>
                <c:pt idx="7949">
                  <c:v>3331</c:v>
                </c:pt>
                <c:pt idx="7950">
                  <c:v>3331</c:v>
                </c:pt>
                <c:pt idx="7951">
                  <c:v>3331</c:v>
                </c:pt>
                <c:pt idx="7952">
                  <c:v>3331</c:v>
                </c:pt>
                <c:pt idx="7953">
                  <c:v>3332</c:v>
                </c:pt>
                <c:pt idx="7954">
                  <c:v>3333</c:v>
                </c:pt>
                <c:pt idx="7955">
                  <c:v>3333</c:v>
                </c:pt>
                <c:pt idx="7956">
                  <c:v>3333</c:v>
                </c:pt>
                <c:pt idx="7957">
                  <c:v>3333</c:v>
                </c:pt>
                <c:pt idx="7958">
                  <c:v>3334</c:v>
                </c:pt>
                <c:pt idx="7959">
                  <c:v>3335</c:v>
                </c:pt>
                <c:pt idx="7960">
                  <c:v>3336</c:v>
                </c:pt>
                <c:pt idx="7961">
                  <c:v>3337</c:v>
                </c:pt>
                <c:pt idx="7962">
                  <c:v>3338</c:v>
                </c:pt>
                <c:pt idx="7963">
                  <c:v>3339</c:v>
                </c:pt>
                <c:pt idx="7964">
                  <c:v>3340</c:v>
                </c:pt>
                <c:pt idx="7965">
                  <c:v>3341</c:v>
                </c:pt>
                <c:pt idx="7966">
                  <c:v>3341</c:v>
                </c:pt>
                <c:pt idx="7967">
                  <c:v>3341</c:v>
                </c:pt>
                <c:pt idx="7968">
                  <c:v>3341</c:v>
                </c:pt>
                <c:pt idx="7969">
                  <c:v>3341</c:v>
                </c:pt>
                <c:pt idx="7970">
                  <c:v>3341</c:v>
                </c:pt>
                <c:pt idx="7971">
                  <c:v>3341</c:v>
                </c:pt>
                <c:pt idx="7972">
                  <c:v>3341</c:v>
                </c:pt>
                <c:pt idx="7973">
                  <c:v>3341</c:v>
                </c:pt>
                <c:pt idx="7974">
                  <c:v>3342</c:v>
                </c:pt>
                <c:pt idx="7975">
                  <c:v>3342</c:v>
                </c:pt>
                <c:pt idx="7976">
                  <c:v>3343</c:v>
                </c:pt>
                <c:pt idx="7977">
                  <c:v>3343</c:v>
                </c:pt>
                <c:pt idx="7978">
                  <c:v>3344</c:v>
                </c:pt>
                <c:pt idx="7979">
                  <c:v>3344</c:v>
                </c:pt>
                <c:pt idx="7980">
                  <c:v>3344</c:v>
                </c:pt>
                <c:pt idx="7981">
                  <c:v>3345</c:v>
                </c:pt>
                <c:pt idx="7982">
                  <c:v>3345</c:v>
                </c:pt>
                <c:pt idx="7983">
                  <c:v>3346</c:v>
                </c:pt>
                <c:pt idx="7984">
                  <c:v>3347</c:v>
                </c:pt>
                <c:pt idx="7985">
                  <c:v>3348</c:v>
                </c:pt>
                <c:pt idx="7986">
                  <c:v>3348</c:v>
                </c:pt>
                <c:pt idx="7987">
                  <c:v>3349</c:v>
                </c:pt>
                <c:pt idx="7988">
                  <c:v>3350</c:v>
                </c:pt>
                <c:pt idx="7989">
                  <c:v>3351</c:v>
                </c:pt>
                <c:pt idx="7990">
                  <c:v>3352</c:v>
                </c:pt>
                <c:pt idx="7991">
                  <c:v>3353</c:v>
                </c:pt>
                <c:pt idx="7992">
                  <c:v>3354</c:v>
                </c:pt>
                <c:pt idx="7993">
                  <c:v>3354</c:v>
                </c:pt>
                <c:pt idx="7994">
                  <c:v>3355</c:v>
                </c:pt>
                <c:pt idx="7995">
                  <c:v>3355</c:v>
                </c:pt>
                <c:pt idx="7996">
                  <c:v>3356</c:v>
                </c:pt>
                <c:pt idx="7997">
                  <c:v>3357</c:v>
                </c:pt>
                <c:pt idx="7998">
                  <c:v>3357</c:v>
                </c:pt>
                <c:pt idx="7999">
                  <c:v>3357</c:v>
                </c:pt>
                <c:pt idx="8000">
                  <c:v>3358</c:v>
                </c:pt>
                <c:pt idx="8001">
                  <c:v>3359</c:v>
                </c:pt>
                <c:pt idx="8002">
                  <c:v>3359</c:v>
                </c:pt>
                <c:pt idx="8003">
                  <c:v>3359</c:v>
                </c:pt>
                <c:pt idx="8004">
                  <c:v>3359</c:v>
                </c:pt>
                <c:pt idx="8005">
                  <c:v>3360</c:v>
                </c:pt>
                <c:pt idx="8006">
                  <c:v>3360</c:v>
                </c:pt>
                <c:pt idx="8007">
                  <c:v>3360</c:v>
                </c:pt>
                <c:pt idx="8008">
                  <c:v>3360</c:v>
                </c:pt>
                <c:pt idx="8009">
                  <c:v>3361</c:v>
                </c:pt>
                <c:pt idx="8010">
                  <c:v>3361</c:v>
                </c:pt>
                <c:pt idx="8011">
                  <c:v>3362</c:v>
                </c:pt>
                <c:pt idx="8012">
                  <c:v>3363</c:v>
                </c:pt>
                <c:pt idx="8013">
                  <c:v>3364</c:v>
                </c:pt>
                <c:pt idx="8014">
                  <c:v>3365</c:v>
                </c:pt>
                <c:pt idx="8015">
                  <c:v>3365</c:v>
                </c:pt>
                <c:pt idx="8016">
                  <c:v>3366</c:v>
                </c:pt>
                <c:pt idx="8017">
                  <c:v>3367</c:v>
                </c:pt>
                <c:pt idx="8018">
                  <c:v>3367</c:v>
                </c:pt>
                <c:pt idx="8019">
                  <c:v>3368</c:v>
                </c:pt>
                <c:pt idx="8020">
                  <c:v>3369</c:v>
                </c:pt>
                <c:pt idx="8021">
                  <c:v>3370</c:v>
                </c:pt>
                <c:pt idx="8022">
                  <c:v>3370</c:v>
                </c:pt>
                <c:pt idx="8023">
                  <c:v>3371</c:v>
                </c:pt>
                <c:pt idx="8024">
                  <c:v>3371</c:v>
                </c:pt>
                <c:pt idx="8025">
                  <c:v>3372</c:v>
                </c:pt>
                <c:pt idx="8026">
                  <c:v>3373</c:v>
                </c:pt>
                <c:pt idx="8027">
                  <c:v>3374</c:v>
                </c:pt>
                <c:pt idx="8028">
                  <c:v>3375</c:v>
                </c:pt>
                <c:pt idx="8029">
                  <c:v>3375</c:v>
                </c:pt>
                <c:pt idx="8030">
                  <c:v>3375</c:v>
                </c:pt>
                <c:pt idx="8031">
                  <c:v>3375</c:v>
                </c:pt>
                <c:pt idx="8032">
                  <c:v>3375</c:v>
                </c:pt>
                <c:pt idx="8033">
                  <c:v>3376</c:v>
                </c:pt>
                <c:pt idx="8034">
                  <c:v>3376</c:v>
                </c:pt>
                <c:pt idx="8035">
                  <c:v>3376</c:v>
                </c:pt>
                <c:pt idx="8036">
                  <c:v>3377</c:v>
                </c:pt>
                <c:pt idx="8037">
                  <c:v>3377</c:v>
                </c:pt>
                <c:pt idx="8038">
                  <c:v>3378</c:v>
                </c:pt>
                <c:pt idx="8039">
                  <c:v>3378</c:v>
                </c:pt>
                <c:pt idx="8040">
                  <c:v>3379</c:v>
                </c:pt>
                <c:pt idx="8041">
                  <c:v>3380</c:v>
                </c:pt>
                <c:pt idx="8042">
                  <c:v>3381</c:v>
                </c:pt>
                <c:pt idx="8043">
                  <c:v>3382</c:v>
                </c:pt>
                <c:pt idx="8044">
                  <c:v>3383</c:v>
                </c:pt>
                <c:pt idx="8045">
                  <c:v>3384</c:v>
                </c:pt>
                <c:pt idx="8046">
                  <c:v>3384</c:v>
                </c:pt>
                <c:pt idx="8047">
                  <c:v>3385</c:v>
                </c:pt>
                <c:pt idx="8048">
                  <c:v>3386</c:v>
                </c:pt>
                <c:pt idx="8049">
                  <c:v>3387</c:v>
                </c:pt>
                <c:pt idx="8050">
                  <c:v>3387</c:v>
                </c:pt>
                <c:pt idx="8051">
                  <c:v>3388</c:v>
                </c:pt>
                <c:pt idx="8052">
                  <c:v>3389</c:v>
                </c:pt>
                <c:pt idx="8053">
                  <c:v>3389</c:v>
                </c:pt>
                <c:pt idx="8054">
                  <c:v>3389</c:v>
                </c:pt>
                <c:pt idx="8055">
                  <c:v>3390</c:v>
                </c:pt>
                <c:pt idx="8056">
                  <c:v>3391</c:v>
                </c:pt>
                <c:pt idx="8057">
                  <c:v>3392</c:v>
                </c:pt>
                <c:pt idx="8058">
                  <c:v>3393</c:v>
                </c:pt>
                <c:pt idx="8059">
                  <c:v>3394</c:v>
                </c:pt>
                <c:pt idx="8060">
                  <c:v>3395</c:v>
                </c:pt>
                <c:pt idx="8061">
                  <c:v>3395</c:v>
                </c:pt>
                <c:pt idx="8062">
                  <c:v>3396</c:v>
                </c:pt>
                <c:pt idx="8063">
                  <c:v>3397</c:v>
                </c:pt>
                <c:pt idx="8064">
                  <c:v>3398</c:v>
                </c:pt>
                <c:pt idx="8065">
                  <c:v>3399</c:v>
                </c:pt>
                <c:pt idx="8066">
                  <c:v>3399</c:v>
                </c:pt>
                <c:pt idx="8067">
                  <c:v>3400</c:v>
                </c:pt>
                <c:pt idx="8068">
                  <c:v>3401</c:v>
                </c:pt>
                <c:pt idx="8069">
                  <c:v>3402</c:v>
                </c:pt>
                <c:pt idx="8070">
                  <c:v>3403</c:v>
                </c:pt>
                <c:pt idx="8071">
                  <c:v>3404</c:v>
                </c:pt>
                <c:pt idx="8072">
                  <c:v>3405</c:v>
                </c:pt>
                <c:pt idx="8073">
                  <c:v>3406</c:v>
                </c:pt>
                <c:pt idx="8074">
                  <c:v>3407</c:v>
                </c:pt>
                <c:pt idx="8075">
                  <c:v>3408</c:v>
                </c:pt>
                <c:pt idx="8076">
                  <c:v>3409</c:v>
                </c:pt>
                <c:pt idx="8077">
                  <c:v>3410</c:v>
                </c:pt>
                <c:pt idx="8078">
                  <c:v>3411</c:v>
                </c:pt>
                <c:pt idx="8079">
                  <c:v>3412</c:v>
                </c:pt>
                <c:pt idx="8080">
                  <c:v>3413</c:v>
                </c:pt>
                <c:pt idx="8081">
                  <c:v>3414</c:v>
                </c:pt>
                <c:pt idx="8082">
                  <c:v>3415</c:v>
                </c:pt>
                <c:pt idx="8083">
                  <c:v>3416</c:v>
                </c:pt>
                <c:pt idx="8084">
                  <c:v>3417</c:v>
                </c:pt>
                <c:pt idx="8085">
                  <c:v>3418</c:v>
                </c:pt>
                <c:pt idx="8086">
                  <c:v>3419</c:v>
                </c:pt>
                <c:pt idx="8087">
                  <c:v>3420</c:v>
                </c:pt>
                <c:pt idx="8088">
                  <c:v>3421</c:v>
                </c:pt>
                <c:pt idx="8089">
                  <c:v>3422</c:v>
                </c:pt>
                <c:pt idx="8090">
                  <c:v>3423</c:v>
                </c:pt>
                <c:pt idx="8091">
                  <c:v>3424</c:v>
                </c:pt>
                <c:pt idx="8092">
                  <c:v>3425</c:v>
                </c:pt>
                <c:pt idx="8093">
                  <c:v>3426</c:v>
                </c:pt>
                <c:pt idx="8094">
                  <c:v>3427</c:v>
                </c:pt>
                <c:pt idx="8095">
                  <c:v>3428</c:v>
                </c:pt>
                <c:pt idx="8096">
                  <c:v>3429</c:v>
                </c:pt>
                <c:pt idx="8097">
                  <c:v>3430</c:v>
                </c:pt>
                <c:pt idx="8098">
                  <c:v>3431</c:v>
                </c:pt>
                <c:pt idx="8099">
                  <c:v>3432</c:v>
                </c:pt>
                <c:pt idx="8100">
                  <c:v>3433</c:v>
                </c:pt>
                <c:pt idx="8101">
                  <c:v>3434</c:v>
                </c:pt>
                <c:pt idx="8102">
                  <c:v>3435</c:v>
                </c:pt>
                <c:pt idx="8103">
                  <c:v>3436</c:v>
                </c:pt>
                <c:pt idx="8104">
                  <c:v>3437</c:v>
                </c:pt>
                <c:pt idx="8105">
                  <c:v>3438</c:v>
                </c:pt>
                <c:pt idx="8106">
                  <c:v>3438</c:v>
                </c:pt>
                <c:pt idx="8107">
                  <c:v>3438</c:v>
                </c:pt>
                <c:pt idx="8108">
                  <c:v>3439</c:v>
                </c:pt>
                <c:pt idx="8109">
                  <c:v>3440</c:v>
                </c:pt>
                <c:pt idx="8110">
                  <c:v>3441</c:v>
                </c:pt>
                <c:pt idx="8111">
                  <c:v>3442</c:v>
                </c:pt>
                <c:pt idx="8112">
                  <c:v>3443</c:v>
                </c:pt>
                <c:pt idx="8113">
                  <c:v>3444</c:v>
                </c:pt>
                <c:pt idx="8114">
                  <c:v>3444</c:v>
                </c:pt>
                <c:pt idx="8115">
                  <c:v>3444</c:v>
                </c:pt>
                <c:pt idx="8116">
                  <c:v>3445</c:v>
                </c:pt>
                <c:pt idx="8117">
                  <c:v>3445</c:v>
                </c:pt>
                <c:pt idx="8118">
                  <c:v>3445</c:v>
                </c:pt>
                <c:pt idx="8119">
                  <c:v>3445</c:v>
                </c:pt>
                <c:pt idx="8120">
                  <c:v>3446</c:v>
                </c:pt>
                <c:pt idx="8121">
                  <c:v>3446</c:v>
                </c:pt>
                <c:pt idx="8122">
                  <c:v>3446</c:v>
                </c:pt>
                <c:pt idx="8123">
                  <c:v>3446</c:v>
                </c:pt>
                <c:pt idx="8124">
                  <c:v>3446</c:v>
                </c:pt>
                <c:pt idx="8125">
                  <c:v>3446</c:v>
                </c:pt>
                <c:pt idx="8126">
                  <c:v>3446</c:v>
                </c:pt>
                <c:pt idx="8127">
                  <c:v>3446</c:v>
                </c:pt>
                <c:pt idx="8128">
                  <c:v>3446</c:v>
                </c:pt>
                <c:pt idx="8129">
                  <c:v>3446</c:v>
                </c:pt>
                <c:pt idx="8130">
                  <c:v>3446</c:v>
                </c:pt>
                <c:pt idx="8131">
                  <c:v>3446</c:v>
                </c:pt>
                <c:pt idx="8132">
                  <c:v>3446</c:v>
                </c:pt>
                <c:pt idx="8133">
                  <c:v>3446</c:v>
                </c:pt>
                <c:pt idx="8134">
                  <c:v>3446</c:v>
                </c:pt>
                <c:pt idx="8135">
                  <c:v>3446</c:v>
                </c:pt>
                <c:pt idx="8136">
                  <c:v>3446</c:v>
                </c:pt>
                <c:pt idx="8137">
                  <c:v>3446</c:v>
                </c:pt>
                <c:pt idx="8138">
                  <c:v>3446</c:v>
                </c:pt>
                <c:pt idx="8139">
                  <c:v>3446</c:v>
                </c:pt>
                <c:pt idx="8140">
                  <c:v>3446</c:v>
                </c:pt>
                <c:pt idx="8141">
                  <c:v>3447</c:v>
                </c:pt>
                <c:pt idx="8142">
                  <c:v>3447</c:v>
                </c:pt>
                <c:pt idx="8143">
                  <c:v>3448</c:v>
                </c:pt>
                <c:pt idx="8144">
                  <c:v>3449</c:v>
                </c:pt>
                <c:pt idx="8145">
                  <c:v>3450</c:v>
                </c:pt>
                <c:pt idx="8146">
                  <c:v>3450</c:v>
                </c:pt>
                <c:pt idx="8147">
                  <c:v>3451</c:v>
                </c:pt>
                <c:pt idx="8148">
                  <c:v>3452</c:v>
                </c:pt>
                <c:pt idx="8149">
                  <c:v>3453</c:v>
                </c:pt>
                <c:pt idx="8150">
                  <c:v>3454</c:v>
                </c:pt>
                <c:pt idx="8151">
                  <c:v>3455</c:v>
                </c:pt>
                <c:pt idx="8152">
                  <c:v>3456</c:v>
                </c:pt>
                <c:pt idx="8153">
                  <c:v>3457</c:v>
                </c:pt>
                <c:pt idx="8154">
                  <c:v>3458</c:v>
                </c:pt>
                <c:pt idx="8155">
                  <c:v>3459</c:v>
                </c:pt>
                <c:pt idx="8156">
                  <c:v>3459</c:v>
                </c:pt>
                <c:pt idx="8157">
                  <c:v>3459</c:v>
                </c:pt>
                <c:pt idx="8158">
                  <c:v>3460</c:v>
                </c:pt>
                <c:pt idx="8159">
                  <c:v>3461</c:v>
                </c:pt>
                <c:pt idx="8160">
                  <c:v>3462</c:v>
                </c:pt>
                <c:pt idx="8161">
                  <c:v>3462</c:v>
                </c:pt>
                <c:pt idx="8162">
                  <c:v>3463</c:v>
                </c:pt>
                <c:pt idx="8163">
                  <c:v>3464</c:v>
                </c:pt>
                <c:pt idx="8164">
                  <c:v>3465</c:v>
                </c:pt>
                <c:pt idx="8165">
                  <c:v>3465</c:v>
                </c:pt>
                <c:pt idx="8166">
                  <c:v>3465</c:v>
                </c:pt>
                <c:pt idx="8167">
                  <c:v>3465</c:v>
                </c:pt>
                <c:pt idx="8168">
                  <c:v>3466</c:v>
                </c:pt>
                <c:pt idx="8169">
                  <c:v>3467</c:v>
                </c:pt>
                <c:pt idx="8170">
                  <c:v>3468</c:v>
                </c:pt>
                <c:pt idx="8171">
                  <c:v>3469</c:v>
                </c:pt>
                <c:pt idx="8172">
                  <c:v>3470</c:v>
                </c:pt>
                <c:pt idx="8173">
                  <c:v>3471</c:v>
                </c:pt>
                <c:pt idx="8174">
                  <c:v>3472</c:v>
                </c:pt>
                <c:pt idx="8175">
                  <c:v>3472</c:v>
                </c:pt>
                <c:pt idx="8176">
                  <c:v>3472</c:v>
                </c:pt>
                <c:pt idx="8177">
                  <c:v>3472</c:v>
                </c:pt>
                <c:pt idx="8178">
                  <c:v>3473</c:v>
                </c:pt>
                <c:pt idx="8179">
                  <c:v>3474</c:v>
                </c:pt>
                <c:pt idx="8180">
                  <c:v>3475</c:v>
                </c:pt>
                <c:pt idx="8181">
                  <c:v>3476</c:v>
                </c:pt>
                <c:pt idx="8182">
                  <c:v>3476</c:v>
                </c:pt>
                <c:pt idx="8183">
                  <c:v>3476</c:v>
                </c:pt>
                <c:pt idx="8184">
                  <c:v>3476</c:v>
                </c:pt>
                <c:pt idx="8185">
                  <c:v>3477</c:v>
                </c:pt>
                <c:pt idx="8186">
                  <c:v>3478</c:v>
                </c:pt>
                <c:pt idx="8187">
                  <c:v>3479</c:v>
                </c:pt>
                <c:pt idx="8188">
                  <c:v>3480</c:v>
                </c:pt>
                <c:pt idx="8189">
                  <c:v>3481</c:v>
                </c:pt>
                <c:pt idx="8190">
                  <c:v>3481</c:v>
                </c:pt>
                <c:pt idx="8191">
                  <c:v>3482</c:v>
                </c:pt>
                <c:pt idx="8192">
                  <c:v>3482</c:v>
                </c:pt>
                <c:pt idx="8193">
                  <c:v>3482</c:v>
                </c:pt>
                <c:pt idx="8194">
                  <c:v>3483</c:v>
                </c:pt>
                <c:pt idx="8195">
                  <c:v>3483</c:v>
                </c:pt>
                <c:pt idx="8196">
                  <c:v>3484</c:v>
                </c:pt>
                <c:pt idx="8197">
                  <c:v>3485</c:v>
                </c:pt>
                <c:pt idx="8198">
                  <c:v>3486</c:v>
                </c:pt>
                <c:pt idx="8199">
                  <c:v>3487</c:v>
                </c:pt>
                <c:pt idx="8200">
                  <c:v>3488</c:v>
                </c:pt>
                <c:pt idx="8201">
                  <c:v>3489</c:v>
                </c:pt>
                <c:pt idx="8202">
                  <c:v>3489</c:v>
                </c:pt>
                <c:pt idx="8203">
                  <c:v>3489</c:v>
                </c:pt>
                <c:pt idx="8204">
                  <c:v>3490</c:v>
                </c:pt>
                <c:pt idx="8205">
                  <c:v>3491</c:v>
                </c:pt>
                <c:pt idx="8206">
                  <c:v>3492</c:v>
                </c:pt>
                <c:pt idx="8207">
                  <c:v>3492</c:v>
                </c:pt>
                <c:pt idx="8208">
                  <c:v>3492</c:v>
                </c:pt>
                <c:pt idx="8209">
                  <c:v>3493</c:v>
                </c:pt>
                <c:pt idx="8210">
                  <c:v>3494</c:v>
                </c:pt>
                <c:pt idx="8211">
                  <c:v>3495</c:v>
                </c:pt>
                <c:pt idx="8212">
                  <c:v>3495</c:v>
                </c:pt>
                <c:pt idx="8213">
                  <c:v>3496</c:v>
                </c:pt>
                <c:pt idx="8214">
                  <c:v>3496</c:v>
                </c:pt>
                <c:pt idx="8215">
                  <c:v>3496</c:v>
                </c:pt>
                <c:pt idx="8216">
                  <c:v>3496</c:v>
                </c:pt>
                <c:pt idx="8217">
                  <c:v>3496</c:v>
                </c:pt>
                <c:pt idx="8218">
                  <c:v>3496</c:v>
                </c:pt>
                <c:pt idx="8219">
                  <c:v>3496</c:v>
                </c:pt>
                <c:pt idx="8220">
                  <c:v>3496</c:v>
                </c:pt>
                <c:pt idx="8221">
                  <c:v>3496</c:v>
                </c:pt>
                <c:pt idx="8222">
                  <c:v>3496</c:v>
                </c:pt>
                <c:pt idx="8223">
                  <c:v>3497</c:v>
                </c:pt>
                <c:pt idx="8224">
                  <c:v>3497</c:v>
                </c:pt>
                <c:pt idx="8225">
                  <c:v>3497</c:v>
                </c:pt>
                <c:pt idx="8226">
                  <c:v>3497</c:v>
                </c:pt>
                <c:pt idx="8227">
                  <c:v>3497</c:v>
                </c:pt>
                <c:pt idx="8228">
                  <c:v>3497</c:v>
                </c:pt>
                <c:pt idx="8229">
                  <c:v>3497</c:v>
                </c:pt>
                <c:pt idx="8230">
                  <c:v>3498</c:v>
                </c:pt>
                <c:pt idx="8231">
                  <c:v>3498</c:v>
                </c:pt>
                <c:pt idx="8232">
                  <c:v>3498</c:v>
                </c:pt>
                <c:pt idx="8233">
                  <c:v>3499</c:v>
                </c:pt>
                <c:pt idx="8234">
                  <c:v>3499</c:v>
                </c:pt>
                <c:pt idx="8235">
                  <c:v>3499</c:v>
                </c:pt>
                <c:pt idx="8236">
                  <c:v>3499</c:v>
                </c:pt>
                <c:pt idx="8237">
                  <c:v>3499</c:v>
                </c:pt>
                <c:pt idx="8238">
                  <c:v>3499</c:v>
                </c:pt>
                <c:pt idx="8239">
                  <c:v>3499</c:v>
                </c:pt>
                <c:pt idx="8240">
                  <c:v>3500</c:v>
                </c:pt>
                <c:pt idx="8241">
                  <c:v>3500</c:v>
                </c:pt>
                <c:pt idx="8242">
                  <c:v>3500</c:v>
                </c:pt>
                <c:pt idx="8243">
                  <c:v>3500</c:v>
                </c:pt>
                <c:pt idx="8244">
                  <c:v>3500</c:v>
                </c:pt>
                <c:pt idx="8245">
                  <c:v>3500</c:v>
                </c:pt>
                <c:pt idx="8246">
                  <c:v>3500</c:v>
                </c:pt>
                <c:pt idx="8247">
                  <c:v>3500</c:v>
                </c:pt>
                <c:pt idx="8248">
                  <c:v>3500</c:v>
                </c:pt>
                <c:pt idx="8249">
                  <c:v>3500</c:v>
                </c:pt>
                <c:pt idx="8250">
                  <c:v>3501</c:v>
                </c:pt>
                <c:pt idx="8251">
                  <c:v>3501</c:v>
                </c:pt>
                <c:pt idx="8252">
                  <c:v>3502</c:v>
                </c:pt>
                <c:pt idx="8253">
                  <c:v>3503</c:v>
                </c:pt>
                <c:pt idx="8254">
                  <c:v>3504</c:v>
                </c:pt>
                <c:pt idx="8255">
                  <c:v>3505</c:v>
                </c:pt>
                <c:pt idx="8256">
                  <c:v>3506</c:v>
                </c:pt>
                <c:pt idx="8257">
                  <c:v>3506</c:v>
                </c:pt>
                <c:pt idx="8258">
                  <c:v>3507</c:v>
                </c:pt>
                <c:pt idx="8259">
                  <c:v>3508</c:v>
                </c:pt>
                <c:pt idx="8260">
                  <c:v>3509</c:v>
                </c:pt>
                <c:pt idx="8261">
                  <c:v>3510</c:v>
                </c:pt>
                <c:pt idx="8262">
                  <c:v>3510</c:v>
                </c:pt>
                <c:pt idx="8263">
                  <c:v>3511</c:v>
                </c:pt>
                <c:pt idx="8264">
                  <c:v>3512</c:v>
                </c:pt>
                <c:pt idx="8265">
                  <c:v>3513</c:v>
                </c:pt>
                <c:pt idx="8266">
                  <c:v>3514</c:v>
                </c:pt>
                <c:pt idx="8267">
                  <c:v>3515</c:v>
                </c:pt>
                <c:pt idx="8268">
                  <c:v>3516</c:v>
                </c:pt>
                <c:pt idx="8269">
                  <c:v>3517</c:v>
                </c:pt>
                <c:pt idx="8270">
                  <c:v>3518</c:v>
                </c:pt>
                <c:pt idx="8271">
                  <c:v>3518</c:v>
                </c:pt>
                <c:pt idx="8272">
                  <c:v>3519</c:v>
                </c:pt>
                <c:pt idx="8273">
                  <c:v>3519</c:v>
                </c:pt>
                <c:pt idx="8274">
                  <c:v>3520</c:v>
                </c:pt>
                <c:pt idx="8275">
                  <c:v>3520</c:v>
                </c:pt>
                <c:pt idx="8276">
                  <c:v>3521</c:v>
                </c:pt>
                <c:pt idx="8277">
                  <c:v>3521</c:v>
                </c:pt>
                <c:pt idx="8278">
                  <c:v>3521</c:v>
                </c:pt>
                <c:pt idx="8279">
                  <c:v>3522</c:v>
                </c:pt>
                <c:pt idx="8280">
                  <c:v>3522</c:v>
                </c:pt>
                <c:pt idx="8281">
                  <c:v>3522</c:v>
                </c:pt>
                <c:pt idx="8282">
                  <c:v>3523</c:v>
                </c:pt>
                <c:pt idx="8283">
                  <c:v>3523</c:v>
                </c:pt>
                <c:pt idx="8284">
                  <c:v>3524</c:v>
                </c:pt>
                <c:pt idx="8285">
                  <c:v>3524</c:v>
                </c:pt>
                <c:pt idx="8286">
                  <c:v>3524</c:v>
                </c:pt>
                <c:pt idx="8287">
                  <c:v>3525</c:v>
                </c:pt>
                <c:pt idx="8288">
                  <c:v>3526</c:v>
                </c:pt>
                <c:pt idx="8289">
                  <c:v>3526</c:v>
                </c:pt>
                <c:pt idx="8290">
                  <c:v>3526</c:v>
                </c:pt>
                <c:pt idx="8291">
                  <c:v>3527</c:v>
                </c:pt>
                <c:pt idx="8292">
                  <c:v>3527</c:v>
                </c:pt>
                <c:pt idx="8293">
                  <c:v>3528</c:v>
                </c:pt>
                <c:pt idx="8294">
                  <c:v>3529</c:v>
                </c:pt>
                <c:pt idx="8295">
                  <c:v>3530</c:v>
                </c:pt>
                <c:pt idx="8296">
                  <c:v>3531</c:v>
                </c:pt>
                <c:pt idx="8297">
                  <c:v>3531</c:v>
                </c:pt>
                <c:pt idx="8298">
                  <c:v>3532</c:v>
                </c:pt>
                <c:pt idx="8299">
                  <c:v>3533</c:v>
                </c:pt>
                <c:pt idx="8300">
                  <c:v>3534</c:v>
                </c:pt>
                <c:pt idx="8301">
                  <c:v>3535</c:v>
                </c:pt>
                <c:pt idx="8302">
                  <c:v>3536</c:v>
                </c:pt>
                <c:pt idx="8303">
                  <c:v>3536</c:v>
                </c:pt>
                <c:pt idx="8304">
                  <c:v>3536</c:v>
                </c:pt>
                <c:pt idx="8305">
                  <c:v>3537</c:v>
                </c:pt>
                <c:pt idx="8306">
                  <c:v>3538</c:v>
                </c:pt>
                <c:pt idx="8307">
                  <c:v>3538</c:v>
                </c:pt>
                <c:pt idx="8308">
                  <c:v>3539</c:v>
                </c:pt>
                <c:pt idx="8309">
                  <c:v>3539</c:v>
                </c:pt>
                <c:pt idx="8310">
                  <c:v>3540</c:v>
                </c:pt>
                <c:pt idx="8311">
                  <c:v>3540</c:v>
                </c:pt>
                <c:pt idx="8312">
                  <c:v>3540</c:v>
                </c:pt>
                <c:pt idx="8313">
                  <c:v>3541</c:v>
                </c:pt>
                <c:pt idx="8314">
                  <c:v>3541</c:v>
                </c:pt>
                <c:pt idx="8315">
                  <c:v>3541</c:v>
                </c:pt>
                <c:pt idx="8316">
                  <c:v>3541</c:v>
                </c:pt>
                <c:pt idx="8317">
                  <c:v>3542</c:v>
                </c:pt>
                <c:pt idx="8318">
                  <c:v>3543</c:v>
                </c:pt>
                <c:pt idx="8319">
                  <c:v>3543</c:v>
                </c:pt>
                <c:pt idx="8320">
                  <c:v>3544</c:v>
                </c:pt>
                <c:pt idx="8321">
                  <c:v>3544</c:v>
                </c:pt>
                <c:pt idx="8322">
                  <c:v>3545</c:v>
                </c:pt>
                <c:pt idx="8323">
                  <c:v>3546</c:v>
                </c:pt>
                <c:pt idx="8324">
                  <c:v>3546</c:v>
                </c:pt>
                <c:pt idx="8325">
                  <c:v>3547</c:v>
                </c:pt>
                <c:pt idx="8326">
                  <c:v>3547</c:v>
                </c:pt>
                <c:pt idx="8327">
                  <c:v>3548</c:v>
                </c:pt>
                <c:pt idx="8328">
                  <c:v>3549</c:v>
                </c:pt>
                <c:pt idx="8329">
                  <c:v>3550</c:v>
                </c:pt>
                <c:pt idx="8330">
                  <c:v>3551</c:v>
                </c:pt>
                <c:pt idx="8331">
                  <c:v>3552</c:v>
                </c:pt>
                <c:pt idx="8332">
                  <c:v>3553</c:v>
                </c:pt>
                <c:pt idx="8333">
                  <c:v>3553</c:v>
                </c:pt>
                <c:pt idx="8334">
                  <c:v>3554</c:v>
                </c:pt>
                <c:pt idx="8335">
                  <c:v>3555</c:v>
                </c:pt>
                <c:pt idx="8336">
                  <c:v>3556</c:v>
                </c:pt>
                <c:pt idx="8337">
                  <c:v>3557</c:v>
                </c:pt>
                <c:pt idx="8338">
                  <c:v>3558</c:v>
                </c:pt>
                <c:pt idx="8339">
                  <c:v>3559</c:v>
                </c:pt>
                <c:pt idx="8340">
                  <c:v>3560</c:v>
                </c:pt>
                <c:pt idx="8341">
                  <c:v>3561</c:v>
                </c:pt>
                <c:pt idx="8342">
                  <c:v>3561</c:v>
                </c:pt>
                <c:pt idx="8343">
                  <c:v>3562</c:v>
                </c:pt>
                <c:pt idx="8344">
                  <c:v>3562</c:v>
                </c:pt>
                <c:pt idx="8345">
                  <c:v>3563</c:v>
                </c:pt>
                <c:pt idx="8346">
                  <c:v>3563</c:v>
                </c:pt>
                <c:pt idx="8347">
                  <c:v>3563</c:v>
                </c:pt>
                <c:pt idx="8348">
                  <c:v>3564</c:v>
                </c:pt>
                <c:pt idx="8349">
                  <c:v>3564</c:v>
                </c:pt>
                <c:pt idx="8350">
                  <c:v>3564</c:v>
                </c:pt>
                <c:pt idx="8351">
                  <c:v>3564</c:v>
                </c:pt>
                <c:pt idx="8352">
                  <c:v>3565</c:v>
                </c:pt>
                <c:pt idx="8353">
                  <c:v>3566</c:v>
                </c:pt>
                <c:pt idx="8354">
                  <c:v>3566</c:v>
                </c:pt>
                <c:pt idx="8355">
                  <c:v>3567</c:v>
                </c:pt>
                <c:pt idx="8356">
                  <c:v>3568</c:v>
                </c:pt>
                <c:pt idx="8357">
                  <c:v>3568</c:v>
                </c:pt>
                <c:pt idx="8358">
                  <c:v>3569</c:v>
                </c:pt>
                <c:pt idx="8359">
                  <c:v>3570</c:v>
                </c:pt>
                <c:pt idx="8360">
                  <c:v>3571</c:v>
                </c:pt>
                <c:pt idx="8361">
                  <c:v>3572</c:v>
                </c:pt>
                <c:pt idx="8362">
                  <c:v>3573</c:v>
                </c:pt>
                <c:pt idx="8363">
                  <c:v>3574</c:v>
                </c:pt>
                <c:pt idx="8364">
                  <c:v>3575</c:v>
                </c:pt>
                <c:pt idx="8365">
                  <c:v>3575</c:v>
                </c:pt>
                <c:pt idx="8366">
                  <c:v>3576</c:v>
                </c:pt>
                <c:pt idx="8367">
                  <c:v>3576</c:v>
                </c:pt>
                <c:pt idx="8368">
                  <c:v>3576</c:v>
                </c:pt>
                <c:pt idx="8369">
                  <c:v>3577</c:v>
                </c:pt>
                <c:pt idx="8370">
                  <c:v>3577</c:v>
                </c:pt>
                <c:pt idx="8371">
                  <c:v>3578</c:v>
                </c:pt>
                <c:pt idx="8372">
                  <c:v>3579</c:v>
                </c:pt>
                <c:pt idx="8373">
                  <c:v>3580</c:v>
                </c:pt>
                <c:pt idx="8374">
                  <c:v>3581</c:v>
                </c:pt>
                <c:pt idx="8375">
                  <c:v>3582</c:v>
                </c:pt>
                <c:pt idx="8376">
                  <c:v>3583</c:v>
                </c:pt>
                <c:pt idx="8377">
                  <c:v>3584</c:v>
                </c:pt>
                <c:pt idx="8378">
                  <c:v>3584</c:v>
                </c:pt>
                <c:pt idx="8379">
                  <c:v>3585</c:v>
                </c:pt>
                <c:pt idx="8380">
                  <c:v>3586</c:v>
                </c:pt>
                <c:pt idx="8381">
                  <c:v>3587</c:v>
                </c:pt>
                <c:pt idx="8382">
                  <c:v>3588</c:v>
                </c:pt>
                <c:pt idx="8383">
                  <c:v>3588</c:v>
                </c:pt>
                <c:pt idx="8384">
                  <c:v>3588</c:v>
                </c:pt>
                <c:pt idx="8385">
                  <c:v>3588</c:v>
                </c:pt>
                <c:pt idx="8386">
                  <c:v>3588</c:v>
                </c:pt>
                <c:pt idx="8387">
                  <c:v>3588</c:v>
                </c:pt>
                <c:pt idx="8388">
                  <c:v>3588</c:v>
                </c:pt>
                <c:pt idx="8389">
                  <c:v>3588</c:v>
                </c:pt>
                <c:pt idx="8390">
                  <c:v>3588</c:v>
                </c:pt>
                <c:pt idx="8391">
                  <c:v>3588</c:v>
                </c:pt>
                <c:pt idx="8392">
                  <c:v>3588</c:v>
                </c:pt>
                <c:pt idx="8393">
                  <c:v>3588</c:v>
                </c:pt>
                <c:pt idx="8394">
                  <c:v>3588</c:v>
                </c:pt>
                <c:pt idx="8395">
                  <c:v>3588</c:v>
                </c:pt>
                <c:pt idx="8396">
                  <c:v>3589</c:v>
                </c:pt>
                <c:pt idx="8397">
                  <c:v>3590</c:v>
                </c:pt>
                <c:pt idx="8398">
                  <c:v>3591</c:v>
                </c:pt>
                <c:pt idx="8399">
                  <c:v>3592</c:v>
                </c:pt>
                <c:pt idx="8400">
                  <c:v>3593</c:v>
                </c:pt>
                <c:pt idx="8401">
                  <c:v>3594</c:v>
                </c:pt>
                <c:pt idx="8402">
                  <c:v>3595</c:v>
                </c:pt>
                <c:pt idx="8403">
                  <c:v>3596</c:v>
                </c:pt>
                <c:pt idx="8404">
                  <c:v>3597</c:v>
                </c:pt>
                <c:pt idx="8405">
                  <c:v>3597</c:v>
                </c:pt>
                <c:pt idx="8406">
                  <c:v>3598</c:v>
                </c:pt>
                <c:pt idx="8407">
                  <c:v>3598</c:v>
                </c:pt>
                <c:pt idx="8408">
                  <c:v>3598</c:v>
                </c:pt>
                <c:pt idx="8409">
                  <c:v>3599</c:v>
                </c:pt>
                <c:pt idx="8410">
                  <c:v>3599</c:v>
                </c:pt>
                <c:pt idx="8411">
                  <c:v>3600</c:v>
                </c:pt>
                <c:pt idx="8412">
                  <c:v>3600</c:v>
                </c:pt>
                <c:pt idx="8413">
                  <c:v>3601</c:v>
                </c:pt>
                <c:pt idx="8414">
                  <c:v>3602</c:v>
                </c:pt>
                <c:pt idx="8415">
                  <c:v>3602</c:v>
                </c:pt>
                <c:pt idx="8416">
                  <c:v>3603</c:v>
                </c:pt>
                <c:pt idx="8417">
                  <c:v>3604</c:v>
                </c:pt>
                <c:pt idx="8418">
                  <c:v>3604</c:v>
                </c:pt>
                <c:pt idx="8419">
                  <c:v>3604</c:v>
                </c:pt>
                <c:pt idx="8420">
                  <c:v>3604</c:v>
                </c:pt>
                <c:pt idx="8421">
                  <c:v>3604</c:v>
                </c:pt>
                <c:pt idx="8422">
                  <c:v>3604</c:v>
                </c:pt>
                <c:pt idx="8423">
                  <c:v>3604</c:v>
                </c:pt>
                <c:pt idx="8424">
                  <c:v>3605</c:v>
                </c:pt>
                <c:pt idx="8425">
                  <c:v>3606</c:v>
                </c:pt>
                <c:pt idx="8426">
                  <c:v>3607</c:v>
                </c:pt>
                <c:pt idx="8427">
                  <c:v>3608</c:v>
                </c:pt>
                <c:pt idx="8428">
                  <c:v>3609</c:v>
                </c:pt>
                <c:pt idx="8429">
                  <c:v>3609</c:v>
                </c:pt>
                <c:pt idx="8430">
                  <c:v>3610</c:v>
                </c:pt>
                <c:pt idx="8431">
                  <c:v>3610</c:v>
                </c:pt>
                <c:pt idx="8432">
                  <c:v>3610</c:v>
                </c:pt>
                <c:pt idx="8433">
                  <c:v>3610</c:v>
                </c:pt>
                <c:pt idx="8434">
                  <c:v>3610</c:v>
                </c:pt>
                <c:pt idx="8435">
                  <c:v>3611</c:v>
                </c:pt>
                <c:pt idx="8436">
                  <c:v>3611</c:v>
                </c:pt>
                <c:pt idx="8437">
                  <c:v>3612</c:v>
                </c:pt>
                <c:pt idx="8438">
                  <c:v>3613</c:v>
                </c:pt>
                <c:pt idx="8439">
                  <c:v>3613</c:v>
                </c:pt>
                <c:pt idx="8440">
                  <c:v>3614</c:v>
                </c:pt>
                <c:pt idx="8441">
                  <c:v>3615</c:v>
                </c:pt>
                <c:pt idx="8442">
                  <c:v>3615</c:v>
                </c:pt>
                <c:pt idx="8443">
                  <c:v>3615</c:v>
                </c:pt>
                <c:pt idx="8444">
                  <c:v>3615</c:v>
                </c:pt>
                <c:pt idx="8445">
                  <c:v>3615</c:v>
                </c:pt>
                <c:pt idx="8446">
                  <c:v>3615</c:v>
                </c:pt>
                <c:pt idx="8447">
                  <c:v>3615</c:v>
                </c:pt>
                <c:pt idx="8448">
                  <c:v>3615</c:v>
                </c:pt>
                <c:pt idx="8449">
                  <c:v>3616</c:v>
                </c:pt>
                <c:pt idx="8450">
                  <c:v>3617</c:v>
                </c:pt>
                <c:pt idx="8451">
                  <c:v>3617</c:v>
                </c:pt>
                <c:pt idx="8452">
                  <c:v>3617</c:v>
                </c:pt>
                <c:pt idx="8453">
                  <c:v>3617</c:v>
                </c:pt>
                <c:pt idx="8454">
                  <c:v>3618</c:v>
                </c:pt>
                <c:pt idx="8455">
                  <c:v>3618</c:v>
                </c:pt>
                <c:pt idx="8456">
                  <c:v>3619</c:v>
                </c:pt>
                <c:pt idx="8457">
                  <c:v>3620</c:v>
                </c:pt>
                <c:pt idx="8458">
                  <c:v>3620</c:v>
                </c:pt>
                <c:pt idx="8459">
                  <c:v>3621</c:v>
                </c:pt>
                <c:pt idx="8460">
                  <c:v>3621</c:v>
                </c:pt>
                <c:pt idx="8461">
                  <c:v>3621</c:v>
                </c:pt>
                <c:pt idx="8462">
                  <c:v>3622</c:v>
                </c:pt>
                <c:pt idx="8463">
                  <c:v>3622</c:v>
                </c:pt>
                <c:pt idx="8464">
                  <c:v>3622</c:v>
                </c:pt>
                <c:pt idx="8465">
                  <c:v>3622</c:v>
                </c:pt>
                <c:pt idx="8466">
                  <c:v>3622</c:v>
                </c:pt>
                <c:pt idx="8467">
                  <c:v>3622</c:v>
                </c:pt>
                <c:pt idx="8468">
                  <c:v>3623</c:v>
                </c:pt>
                <c:pt idx="8469">
                  <c:v>3623</c:v>
                </c:pt>
                <c:pt idx="8470">
                  <c:v>3624</c:v>
                </c:pt>
                <c:pt idx="8471">
                  <c:v>3624</c:v>
                </c:pt>
                <c:pt idx="8472">
                  <c:v>3624</c:v>
                </c:pt>
                <c:pt idx="8473">
                  <c:v>3624</c:v>
                </c:pt>
                <c:pt idx="8474">
                  <c:v>3625</c:v>
                </c:pt>
                <c:pt idx="8475">
                  <c:v>3626</c:v>
                </c:pt>
                <c:pt idx="8476">
                  <c:v>3626</c:v>
                </c:pt>
                <c:pt idx="8477">
                  <c:v>3626</c:v>
                </c:pt>
                <c:pt idx="8478">
                  <c:v>3627</c:v>
                </c:pt>
                <c:pt idx="8479">
                  <c:v>3627</c:v>
                </c:pt>
                <c:pt idx="8480">
                  <c:v>3627</c:v>
                </c:pt>
                <c:pt idx="8481">
                  <c:v>3627</c:v>
                </c:pt>
                <c:pt idx="8482">
                  <c:v>3627</c:v>
                </c:pt>
                <c:pt idx="8483">
                  <c:v>3627</c:v>
                </c:pt>
                <c:pt idx="8484">
                  <c:v>3627</c:v>
                </c:pt>
                <c:pt idx="8485">
                  <c:v>3627</c:v>
                </c:pt>
                <c:pt idx="8486">
                  <c:v>3627</c:v>
                </c:pt>
                <c:pt idx="8487">
                  <c:v>3627</c:v>
                </c:pt>
                <c:pt idx="8488">
                  <c:v>3627</c:v>
                </c:pt>
                <c:pt idx="8489">
                  <c:v>3627</c:v>
                </c:pt>
                <c:pt idx="8490">
                  <c:v>3627</c:v>
                </c:pt>
                <c:pt idx="8491">
                  <c:v>3627</c:v>
                </c:pt>
                <c:pt idx="8492">
                  <c:v>3627</c:v>
                </c:pt>
                <c:pt idx="8493">
                  <c:v>3627</c:v>
                </c:pt>
                <c:pt idx="8494">
                  <c:v>3627</c:v>
                </c:pt>
                <c:pt idx="8495">
                  <c:v>3627</c:v>
                </c:pt>
                <c:pt idx="8496">
                  <c:v>3627</c:v>
                </c:pt>
                <c:pt idx="8497">
                  <c:v>3627</c:v>
                </c:pt>
                <c:pt idx="8498">
                  <c:v>3627</c:v>
                </c:pt>
                <c:pt idx="8499">
                  <c:v>3627</c:v>
                </c:pt>
                <c:pt idx="8500">
                  <c:v>3627</c:v>
                </c:pt>
                <c:pt idx="8501">
                  <c:v>3627</c:v>
                </c:pt>
                <c:pt idx="8502">
                  <c:v>3627</c:v>
                </c:pt>
                <c:pt idx="8503">
                  <c:v>3628</c:v>
                </c:pt>
                <c:pt idx="8504">
                  <c:v>3628</c:v>
                </c:pt>
                <c:pt idx="8505">
                  <c:v>3629</c:v>
                </c:pt>
                <c:pt idx="8506">
                  <c:v>3629</c:v>
                </c:pt>
                <c:pt idx="8507">
                  <c:v>3629</c:v>
                </c:pt>
                <c:pt idx="8508">
                  <c:v>3629</c:v>
                </c:pt>
                <c:pt idx="8509">
                  <c:v>3629</c:v>
                </c:pt>
                <c:pt idx="8510">
                  <c:v>3629</c:v>
                </c:pt>
                <c:pt idx="8511">
                  <c:v>3629</c:v>
                </c:pt>
                <c:pt idx="8512">
                  <c:v>3629</c:v>
                </c:pt>
                <c:pt idx="8513">
                  <c:v>3629</c:v>
                </c:pt>
                <c:pt idx="8514">
                  <c:v>3629</c:v>
                </c:pt>
                <c:pt idx="8515">
                  <c:v>3629</c:v>
                </c:pt>
                <c:pt idx="8516">
                  <c:v>3629</c:v>
                </c:pt>
                <c:pt idx="8517">
                  <c:v>3629</c:v>
                </c:pt>
                <c:pt idx="8518">
                  <c:v>3629</c:v>
                </c:pt>
                <c:pt idx="8519">
                  <c:v>3629</c:v>
                </c:pt>
                <c:pt idx="8520">
                  <c:v>3630</c:v>
                </c:pt>
                <c:pt idx="8521">
                  <c:v>3630</c:v>
                </c:pt>
                <c:pt idx="8522">
                  <c:v>3630</c:v>
                </c:pt>
                <c:pt idx="8523">
                  <c:v>3630</c:v>
                </c:pt>
                <c:pt idx="8524">
                  <c:v>3630</c:v>
                </c:pt>
                <c:pt idx="8525">
                  <c:v>3630</c:v>
                </c:pt>
                <c:pt idx="8526">
                  <c:v>3630</c:v>
                </c:pt>
                <c:pt idx="8527">
                  <c:v>3630</c:v>
                </c:pt>
                <c:pt idx="8528">
                  <c:v>3630</c:v>
                </c:pt>
                <c:pt idx="8529">
                  <c:v>3630</c:v>
                </c:pt>
                <c:pt idx="8530">
                  <c:v>3630</c:v>
                </c:pt>
                <c:pt idx="8531">
                  <c:v>3630</c:v>
                </c:pt>
                <c:pt idx="8532">
                  <c:v>3631</c:v>
                </c:pt>
                <c:pt idx="8533">
                  <c:v>3631</c:v>
                </c:pt>
                <c:pt idx="8534">
                  <c:v>3632</c:v>
                </c:pt>
                <c:pt idx="8535">
                  <c:v>3633</c:v>
                </c:pt>
                <c:pt idx="8536">
                  <c:v>3633</c:v>
                </c:pt>
                <c:pt idx="8537">
                  <c:v>3634</c:v>
                </c:pt>
                <c:pt idx="8538">
                  <c:v>3634</c:v>
                </c:pt>
                <c:pt idx="8539">
                  <c:v>3634</c:v>
                </c:pt>
                <c:pt idx="8540">
                  <c:v>3634</c:v>
                </c:pt>
                <c:pt idx="8541">
                  <c:v>3634</c:v>
                </c:pt>
                <c:pt idx="8542">
                  <c:v>3635</c:v>
                </c:pt>
                <c:pt idx="8543">
                  <c:v>3636</c:v>
                </c:pt>
                <c:pt idx="8544">
                  <c:v>3637</c:v>
                </c:pt>
                <c:pt idx="8545">
                  <c:v>3637</c:v>
                </c:pt>
                <c:pt idx="8546">
                  <c:v>3637</c:v>
                </c:pt>
                <c:pt idx="8547">
                  <c:v>3637</c:v>
                </c:pt>
                <c:pt idx="8548">
                  <c:v>3637</c:v>
                </c:pt>
                <c:pt idx="8549">
                  <c:v>3637</c:v>
                </c:pt>
                <c:pt idx="8550">
                  <c:v>3637</c:v>
                </c:pt>
                <c:pt idx="8551">
                  <c:v>3637</c:v>
                </c:pt>
                <c:pt idx="8552">
                  <c:v>3637</c:v>
                </c:pt>
                <c:pt idx="8553">
                  <c:v>3638</c:v>
                </c:pt>
                <c:pt idx="8554">
                  <c:v>3639</c:v>
                </c:pt>
                <c:pt idx="8555">
                  <c:v>3640</c:v>
                </c:pt>
                <c:pt idx="8556">
                  <c:v>3640</c:v>
                </c:pt>
                <c:pt idx="8557">
                  <c:v>3641</c:v>
                </c:pt>
                <c:pt idx="8558">
                  <c:v>3641</c:v>
                </c:pt>
                <c:pt idx="8559">
                  <c:v>3641</c:v>
                </c:pt>
                <c:pt idx="8560">
                  <c:v>3641</c:v>
                </c:pt>
                <c:pt idx="8561">
                  <c:v>3641</c:v>
                </c:pt>
                <c:pt idx="8562">
                  <c:v>3641</c:v>
                </c:pt>
                <c:pt idx="8563">
                  <c:v>3641</c:v>
                </c:pt>
                <c:pt idx="8564">
                  <c:v>3641</c:v>
                </c:pt>
                <c:pt idx="8565">
                  <c:v>3641</c:v>
                </c:pt>
                <c:pt idx="8566">
                  <c:v>3641</c:v>
                </c:pt>
                <c:pt idx="8567">
                  <c:v>3642</c:v>
                </c:pt>
                <c:pt idx="8568">
                  <c:v>3642</c:v>
                </c:pt>
                <c:pt idx="8569">
                  <c:v>3643</c:v>
                </c:pt>
                <c:pt idx="8570">
                  <c:v>3644</c:v>
                </c:pt>
                <c:pt idx="8571">
                  <c:v>3644</c:v>
                </c:pt>
                <c:pt idx="8572">
                  <c:v>3644</c:v>
                </c:pt>
                <c:pt idx="8573">
                  <c:v>3644</c:v>
                </c:pt>
                <c:pt idx="8574">
                  <c:v>3644</c:v>
                </c:pt>
                <c:pt idx="8575">
                  <c:v>3644</c:v>
                </c:pt>
                <c:pt idx="8576">
                  <c:v>3645</c:v>
                </c:pt>
                <c:pt idx="8577">
                  <c:v>3645</c:v>
                </c:pt>
                <c:pt idx="8578">
                  <c:v>3645</c:v>
                </c:pt>
                <c:pt idx="8579">
                  <c:v>3646</c:v>
                </c:pt>
                <c:pt idx="8580">
                  <c:v>3647</c:v>
                </c:pt>
                <c:pt idx="8581">
                  <c:v>3647</c:v>
                </c:pt>
                <c:pt idx="8582">
                  <c:v>3648</c:v>
                </c:pt>
                <c:pt idx="8583">
                  <c:v>3648</c:v>
                </c:pt>
                <c:pt idx="8584">
                  <c:v>3648</c:v>
                </c:pt>
                <c:pt idx="8585">
                  <c:v>3648</c:v>
                </c:pt>
                <c:pt idx="8586">
                  <c:v>3648</c:v>
                </c:pt>
                <c:pt idx="8587">
                  <c:v>3648</c:v>
                </c:pt>
                <c:pt idx="8588">
                  <c:v>3648</c:v>
                </c:pt>
                <c:pt idx="8589">
                  <c:v>3648</c:v>
                </c:pt>
                <c:pt idx="8590">
                  <c:v>3648</c:v>
                </c:pt>
                <c:pt idx="8591">
                  <c:v>3648</c:v>
                </c:pt>
                <c:pt idx="8592">
                  <c:v>3648</c:v>
                </c:pt>
                <c:pt idx="8593">
                  <c:v>3649</c:v>
                </c:pt>
                <c:pt idx="8594">
                  <c:v>3650</c:v>
                </c:pt>
                <c:pt idx="8595">
                  <c:v>3651</c:v>
                </c:pt>
                <c:pt idx="8596">
                  <c:v>3652</c:v>
                </c:pt>
                <c:pt idx="8597">
                  <c:v>3653</c:v>
                </c:pt>
                <c:pt idx="8598">
                  <c:v>3654</c:v>
                </c:pt>
                <c:pt idx="8599">
                  <c:v>3655</c:v>
                </c:pt>
                <c:pt idx="8600">
                  <c:v>3656</c:v>
                </c:pt>
                <c:pt idx="8601">
                  <c:v>3657</c:v>
                </c:pt>
                <c:pt idx="8602">
                  <c:v>3658</c:v>
                </c:pt>
                <c:pt idx="8603">
                  <c:v>3659</c:v>
                </c:pt>
                <c:pt idx="8604">
                  <c:v>3660</c:v>
                </c:pt>
                <c:pt idx="8605">
                  <c:v>3661</c:v>
                </c:pt>
                <c:pt idx="8606">
                  <c:v>3662</c:v>
                </c:pt>
                <c:pt idx="8607">
                  <c:v>3662</c:v>
                </c:pt>
                <c:pt idx="8608">
                  <c:v>3663</c:v>
                </c:pt>
                <c:pt idx="8609">
                  <c:v>3663</c:v>
                </c:pt>
                <c:pt idx="8610">
                  <c:v>3663</c:v>
                </c:pt>
                <c:pt idx="8611">
                  <c:v>3664</c:v>
                </c:pt>
                <c:pt idx="8612">
                  <c:v>3664</c:v>
                </c:pt>
                <c:pt idx="8613">
                  <c:v>3664</c:v>
                </c:pt>
                <c:pt idx="8614">
                  <c:v>3664</c:v>
                </c:pt>
                <c:pt idx="8615">
                  <c:v>3665</c:v>
                </c:pt>
                <c:pt idx="8616">
                  <c:v>3666</c:v>
                </c:pt>
                <c:pt idx="8617">
                  <c:v>3667</c:v>
                </c:pt>
                <c:pt idx="8618">
                  <c:v>3667</c:v>
                </c:pt>
                <c:pt idx="8619">
                  <c:v>3668</c:v>
                </c:pt>
                <c:pt idx="8620">
                  <c:v>3669</c:v>
                </c:pt>
                <c:pt idx="8621">
                  <c:v>3670</c:v>
                </c:pt>
                <c:pt idx="8622">
                  <c:v>3671</c:v>
                </c:pt>
                <c:pt idx="8623">
                  <c:v>3672</c:v>
                </c:pt>
                <c:pt idx="8624">
                  <c:v>3673</c:v>
                </c:pt>
                <c:pt idx="8625">
                  <c:v>3674</c:v>
                </c:pt>
                <c:pt idx="8626">
                  <c:v>3674</c:v>
                </c:pt>
                <c:pt idx="8627">
                  <c:v>3674</c:v>
                </c:pt>
                <c:pt idx="8628">
                  <c:v>3674</c:v>
                </c:pt>
                <c:pt idx="8629">
                  <c:v>3674</c:v>
                </c:pt>
                <c:pt idx="8630">
                  <c:v>3675</c:v>
                </c:pt>
                <c:pt idx="8631">
                  <c:v>3676</c:v>
                </c:pt>
                <c:pt idx="8632">
                  <c:v>3676</c:v>
                </c:pt>
                <c:pt idx="8633">
                  <c:v>3676</c:v>
                </c:pt>
                <c:pt idx="8634">
                  <c:v>3676</c:v>
                </c:pt>
                <c:pt idx="8635">
                  <c:v>3676</c:v>
                </c:pt>
                <c:pt idx="8636">
                  <c:v>3676</c:v>
                </c:pt>
                <c:pt idx="8637">
                  <c:v>3676</c:v>
                </c:pt>
                <c:pt idx="8638">
                  <c:v>3677</c:v>
                </c:pt>
                <c:pt idx="8639">
                  <c:v>3678</c:v>
                </c:pt>
                <c:pt idx="8640">
                  <c:v>3679</c:v>
                </c:pt>
                <c:pt idx="8641">
                  <c:v>3680</c:v>
                </c:pt>
                <c:pt idx="8642">
                  <c:v>3681</c:v>
                </c:pt>
                <c:pt idx="8643">
                  <c:v>3682</c:v>
                </c:pt>
                <c:pt idx="8644">
                  <c:v>3683</c:v>
                </c:pt>
                <c:pt idx="8645">
                  <c:v>3684</c:v>
                </c:pt>
                <c:pt idx="8646">
                  <c:v>3685</c:v>
                </c:pt>
                <c:pt idx="8647">
                  <c:v>3686</c:v>
                </c:pt>
                <c:pt idx="8648">
                  <c:v>3687</c:v>
                </c:pt>
                <c:pt idx="8649">
                  <c:v>3687</c:v>
                </c:pt>
                <c:pt idx="8650">
                  <c:v>3687</c:v>
                </c:pt>
                <c:pt idx="8651">
                  <c:v>3687</c:v>
                </c:pt>
                <c:pt idx="8652">
                  <c:v>3688</c:v>
                </c:pt>
                <c:pt idx="8653">
                  <c:v>3689</c:v>
                </c:pt>
                <c:pt idx="8654">
                  <c:v>3690</c:v>
                </c:pt>
                <c:pt idx="8655">
                  <c:v>3691</c:v>
                </c:pt>
                <c:pt idx="8656">
                  <c:v>3691</c:v>
                </c:pt>
                <c:pt idx="8657">
                  <c:v>3692</c:v>
                </c:pt>
                <c:pt idx="8658">
                  <c:v>3692</c:v>
                </c:pt>
                <c:pt idx="8659">
                  <c:v>3692</c:v>
                </c:pt>
                <c:pt idx="8660">
                  <c:v>3693</c:v>
                </c:pt>
                <c:pt idx="8661">
                  <c:v>3694</c:v>
                </c:pt>
                <c:pt idx="8662">
                  <c:v>3695</c:v>
                </c:pt>
                <c:pt idx="8663">
                  <c:v>3696</c:v>
                </c:pt>
                <c:pt idx="8664">
                  <c:v>3696</c:v>
                </c:pt>
                <c:pt idx="8665">
                  <c:v>3697</c:v>
                </c:pt>
                <c:pt idx="8666">
                  <c:v>3698</c:v>
                </c:pt>
                <c:pt idx="8667">
                  <c:v>3698</c:v>
                </c:pt>
                <c:pt idx="8668">
                  <c:v>3698</c:v>
                </c:pt>
                <c:pt idx="8669">
                  <c:v>3698</c:v>
                </c:pt>
                <c:pt idx="8670">
                  <c:v>3699</c:v>
                </c:pt>
                <c:pt idx="8671">
                  <c:v>3700</c:v>
                </c:pt>
                <c:pt idx="8672">
                  <c:v>3701</c:v>
                </c:pt>
                <c:pt idx="8673">
                  <c:v>3701</c:v>
                </c:pt>
                <c:pt idx="8674">
                  <c:v>3702</c:v>
                </c:pt>
                <c:pt idx="8675">
                  <c:v>3703</c:v>
                </c:pt>
                <c:pt idx="8676">
                  <c:v>3703</c:v>
                </c:pt>
                <c:pt idx="8677">
                  <c:v>3704</c:v>
                </c:pt>
                <c:pt idx="8678">
                  <c:v>3705</c:v>
                </c:pt>
                <c:pt idx="8679">
                  <c:v>3705</c:v>
                </c:pt>
                <c:pt idx="8680">
                  <c:v>3705</c:v>
                </c:pt>
                <c:pt idx="8681">
                  <c:v>3705</c:v>
                </c:pt>
                <c:pt idx="8682">
                  <c:v>3705</c:v>
                </c:pt>
                <c:pt idx="8683">
                  <c:v>3705</c:v>
                </c:pt>
                <c:pt idx="8684">
                  <c:v>3706</c:v>
                </c:pt>
                <c:pt idx="8685">
                  <c:v>3706</c:v>
                </c:pt>
                <c:pt idx="8686">
                  <c:v>3707</c:v>
                </c:pt>
                <c:pt idx="8687">
                  <c:v>3707</c:v>
                </c:pt>
                <c:pt idx="8688">
                  <c:v>3707</c:v>
                </c:pt>
                <c:pt idx="8689">
                  <c:v>3708</c:v>
                </c:pt>
                <c:pt idx="8690">
                  <c:v>3709</c:v>
                </c:pt>
                <c:pt idx="8691">
                  <c:v>3710</c:v>
                </c:pt>
                <c:pt idx="8692">
                  <c:v>3711</c:v>
                </c:pt>
                <c:pt idx="8693">
                  <c:v>3712</c:v>
                </c:pt>
                <c:pt idx="8694">
                  <c:v>3713</c:v>
                </c:pt>
                <c:pt idx="8695">
                  <c:v>3714</c:v>
                </c:pt>
                <c:pt idx="8696">
                  <c:v>3714</c:v>
                </c:pt>
                <c:pt idx="8697">
                  <c:v>3714</c:v>
                </c:pt>
                <c:pt idx="8698">
                  <c:v>3714</c:v>
                </c:pt>
                <c:pt idx="8699">
                  <c:v>3715</c:v>
                </c:pt>
                <c:pt idx="8700">
                  <c:v>3715</c:v>
                </c:pt>
                <c:pt idx="8701">
                  <c:v>3715</c:v>
                </c:pt>
                <c:pt idx="8702">
                  <c:v>3715</c:v>
                </c:pt>
                <c:pt idx="8703">
                  <c:v>3716</c:v>
                </c:pt>
                <c:pt idx="8704">
                  <c:v>3716</c:v>
                </c:pt>
                <c:pt idx="8705">
                  <c:v>3716</c:v>
                </c:pt>
                <c:pt idx="8706">
                  <c:v>3716</c:v>
                </c:pt>
                <c:pt idx="8707">
                  <c:v>3716</c:v>
                </c:pt>
                <c:pt idx="8708">
                  <c:v>3716</c:v>
                </c:pt>
                <c:pt idx="8709">
                  <c:v>3716</c:v>
                </c:pt>
                <c:pt idx="8710">
                  <c:v>3716</c:v>
                </c:pt>
                <c:pt idx="8711">
                  <c:v>3716</c:v>
                </c:pt>
                <c:pt idx="8712">
                  <c:v>3716</c:v>
                </c:pt>
                <c:pt idx="8713">
                  <c:v>3716</c:v>
                </c:pt>
                <c:pt idx="8714">
                  <c:v>3716</c:v>
                </c:pt>
                <c:pt idx="8715">
                  <c:v>3716</c:v>
                </c:pt>
                <c:pt idx="8716">
                  <c:v>3716</c:v>
                </c:pt>
                <c:pt idx="8717">
                  <c:v>3717</c:v>
                </c:pt>
                <c:pt idx="8718">
                  <c:v>3718</c:v>
                </c:pt>
                <c:pt idx="8719">
                  <c:v>3719</c:v>
                </c:pt>
                <c:pt idx="8720">
                  <c:v>3720</c:v>
                </c:pt>
                <c:pt idx="8721">
                  <c:v>3720</c:v>
                </c:pt>
                <c:pt idx="8722">
                  <c:v>3721</c:v>
                </c:pt>
                <c:pt idx="8723">
                  <c:v>3722</c:v>
                </c:pt>
                <c:pt idx="8724">
                  <c:v>3723</c:v>
                </c:pt>
                <c:pt idx="8725">
                  <c:v>3724</c:v>
                </c:pt>
                <c:pt idx="8726">
                  <c:v>3725</c:v>
                </c:pt>
                <c:pt idx="8727">
                  <c:v>3725</c:v>
                </c:pt>
                <c:pt idx="8728">
                  <c:v>3725</c:v>
                </c:pt>
                <c:pt idx="8729">
                  <c:v>3725</c:v>
                </c:pt>
                <c:pt idx="8730">
                  <c:v>3725</c:v>
                </c:pt>
                <c:pt idx="8731">
                  <c:v>3725</c:v>
                </c:pt>
                <c:pt idx="8732">
                  <c:v>3725</c:v>
                </c:pt>
                <c:pt idx="8733">
                  <c:v>3726</c:v>
                </c:pt>
                <c:pt idx="8734">
                  <c:v>3727</c:v>
                </c:pt>
                <c:pt idx="8735">
                  <c:v>3728</c:v>
                </c:pt>
                <c:pt idx="8736">
                  <c:v>3729</c:v>
                </c:pt>
                <c:pt idx="8737">
                  <c:v>3729</c:v>
                </c:pt>
                <c:pt idx="8738">
                  <c:v>3729</c:v>
                </c:pt>
                <c:pt idx="8739">
                  <c:v>3729</c:v>
                </c:pt>
                <c:pt idx="8740">
                  <c:v>3730</c:v>
                </c:pt>
                <c:pt idx="8741">
                  <c:v>3731</c:v>
                </c:pt>
                <c:pt idx="8742">
                  <c:v>3731</c:v>
                </c:pt>
                <c:pt idx="8743">
                  <c:v>3731</c:v>
                </c:pt>
                <c:pt idx="8744">
                  <c:v>3731</c:v>
                </c:pt>
                <c:pt idx="8745">
                  <c:v>3731</c:v>
                </c:pt>
                <c:pt idx="8746">
                  <c:v>3731</c:v>
                </c:pt>
                <c:pt idx="8747">
                  <c:v>3731</c:v>
                </c:pt>
                <c:pt idx="8748">
                  <c:v>3731</c:v>
                </c:pt>
                <c:pt idx="8749">
                  <c:v>3731</c:v>
                </c:pt>
                <c:pt idx="8750">
                  <c:v>3732</c:v>
                </c:pt>
                <c:pt idx="8751">
                  <c:v>3733</c:v>
                </c:pt>
                <c:pt idx="8752">
                  <c:v>3733</c:v>
                </c:pt>
                <c:pt idx="8753">
                  <c:v>3734</c:v>
                </c:pt>
                <c:pt idx="8754">
                  <c:v>3734</c:v>
                </c:pt>
                <c:pt idx="8755">
                  <c:v>3734</c:v>
                </c:pt>
                <c:pt idx="8756">
                  <c:v>3734</c:v>
                </c:pt>
                <c:pt idx="8757">
                  <c:v>3735</c:v>
                </c:pt>
                <c:pt idx="8758">
                  <c:v>3735</c:v>
                </c:pt>
                <c:pt idx="8759">
                  <c:v>3735</c:v>
                </c:pt>
                <c:pt idx="8760">
                  <c:v>3735</c:v>
                </c:pt>
                <c:pt idx="8761">
                  <c:v>3735</c:v>
                </c:pt>
                <c:pt idx="8762">
                  <c:v>3735</c:v>
                </c:pt>
                <c:pt idx="8763">
                  <c:v>3735</c:v>
                </c:pt>
                <c:pt idx="8764">
                  <c:v>3735</c:v>
                </c:pt>
                <c:pt idx="8765">
                  <c:v>3735</c:v>
                </c:pt>
                <c:pt idx="8766">
                  <c:v>3735</c:v>
                </c:pt>
                <c:pt idx="8767">
                  <c:v>3735</c:v>
                </c:pt>
                <c:pt idx="8768">
                  <c:v>3736</c:v>
                </c:pt>
                <c:pt idx="8769">
                  <c:v>3737</c:v>
                </c:pt>
                <c:pt idx="8770">
                  <c:v>3737</c:v>
                </c:pt>
                <c:pt idx="8771">
                  <c:v>3738</c:v>
                </c:pt>
                <c:pt idx="8772">
                  <c:v>3739</c:v>
                </c:pt>
                <c:pt idx="8773">
                  <c:v>3740</c:v>
                </c:pt>
                <c:pt idx="8774">
                  <c:v>3741</c:v>
                </c:pt>
                <c:pt idx="8775">
                  <c:v>3742</c:v>
                </c:pt>
                <c:pt idx="8776">
                  <c:v>3743</c:v>
                </c:pt>
                <c:pt idx="8777">
                  <c:v>3744</c:v>
                </c:pt>
                <c:pt idx="8778">
                  <c:v>3744</c:v>
                </c:pt>
                <c:pt idx="8779">
                  <c:v>3744</c:v>
                </c:pt>
                <c:pt idx="8780">
                  <c:v>3745</c:v>
                </c:pt>
                <c:pt idx="8781">
                  <c:v>3746</c:v>
                </c:pt>
                <c:pt idx="8782">
                  <c:v>3746</c:v>
                </c:pt>
                <c:pt idx="8783">
                  <c:v>3747</c:v>
                </c:pt>
                <c:pt idx="8784">
                  <c:v>3747</c:v>
                </c:pt>
                <c:pt idx="8785">
                  <c:v>3747</c:v>
                </c:pt>
                <c:pt idx="8786">
                  <c:v>3747</c:v>
                </c:pt>
                <c:pt idx="8787">
                  <c:v>3747</c:v>
                </c:pt>
                <c:pt idx="8788">
                  <c:v>3747</c:v>
                </c:pt>
                <c:pt idx="8789">
                  <c:v>3748</c:v>
                </c:pt>
                <c:pt idx="8790">
                  <c:v>3748</c:v>
                </c:pt>
                <c:pt idx="8791">
                  <c:v>3748</c:v>
                </c:pt>
                <c:pt idx="8792">
                  <c:v>3749</c:v>
                </c:pt>
                <c:pt idx="8793">
                  <c:v>3749</c:v>
                </c:pt>
                <c:pt idx="8794">
                  <c:v>3750</c:v>
                </c:pt>
                <c:pt idx="8795">
                  <c:v>3751</c:v>
                </c:pt>
                <c:pt idx="8796">
                  <c:v>3752</c:v>
                </c:pt>
                <c:pt idx="8797">
                  <c:v>3752</c:v>
                </c:pt>
                <c:pt idx="8798">
                  <c:v>3752</c:v>
                </c:pt>
                <c:pt idx="8799">
                  <c:v>3753</c:v>
                </c:pt>
                <c:pt idx="8800">
                  <c:v>3754</c:v>
                </c:pt>
                <c:pt idx="8801">
                  <c:v>3754</c:v>
                </c:pt>
                <c:pt idx="8802">
                  <c:v>3754</c:v>
                </c:pt>
                <c:pt idx="8803">
                  <c:v>3754</c:v>
                </c:pt>
                <c:pt idx="8804">
                  <c:v>3754</c:v>
                </c:pt>
                <c:pt idx="8805">
                  <c:v>3754</c:v>
                </c:pt>
                <c:pt idx="8806">
                  <c:v>3754</c:v>
                </c:pt>
                <c:pt idx="8807">
                  <c:v>3754</c:v>
                </c:pt>
                <c:pt idx="8808">
                  <c:v>3754</c:v>
                </c:pt>
                <c:pt idx="8809">
                  <c:v>3755</c:v>
                </c:pt>
                <c:pt idx="8810">
                  <c:v>3755</c:v>
                </c:pt>
                <c:pt idx="8811">
                  <c:v>3755</c:v>
                </c:pt>
                <c:pt idx="8812">
                  <c:v>3755</c:v>
                </c:pt>
                <c:pt idx="8813">
                  <c:v>3755</c:v>
                </c:pt>
                <c:pt idx="8814">
                  <c:v>3755</c:v>
                </c:pt>
                <c:pt idx="8815">
                  <c:v>3756</c:v>
                </c:pt>
                <c:pt idx="8816">
                  <c:v>3756</c:v>
                </c:pt>
                <c:pt idx="8817">
                  <c:v>3757</c:v>
                </c:pt>
                <c:pt idx="8818">
                  <c:v>3758</c:v>
                </c:pt>
                <c:pt idx="8819">
                  <c:v>3759</c:v>
                </c:pt>
                <c:pt idx="8820">
                  <c:v>3760</c:v>
                </c:pt>
                <c:pt idx="8821">
                  <c:v>3761</c:v>
                </c:pt>
                <c:pt idx="8822">
                  <c:v>3761</c:v>
                </c:pt>
                <c:pt idx="8823">
                  <c:v>3761</c:v>
                </c:pt>
                <c:pt idx="8824">
                  <c:v>3762</c:v>
                </c:pt>
                <c:pt idx="8825">
                  <c:v>3762</c:v>
                </c:pt>
                <c:pt idx="8826">
                  <c:v>3763</c:v>
                </c:pt>
                <c:pt idx="8827">
                  <c:v>3764</c:v>
                </c:pt>
                <c:pt idx="8828">
                  <c:v>3765</c:v>
                </c:pt>
                <c:pt idx="8829">
                  <c:v>3765</c:v>
                </c:pt>
                <c:pt idx="8830">
                  <c:v>3766</c:v>
                </c:pt>
                <c:pt idx="8831">
                  <c:v>3767</c:v>
                </c:pt>
                <c:pt idx="8832">
                  <c:v>3768</c:v>
                </c:pt>
                <c:pt idx="8833">
                  <c:v>3768</c:v>
                </c:pt>
                <c:pt idx="8834">
                  <c:v>3769</c:v>
                </c:pt>
                <c:pt idx="8835">
                  <c:v>3770</c:v>
                </c:pt>
                <c:pt idx="8836">
                  <c:v>3771</c:v>
                </c:pt>
                <c:pt idx="8837">
                  <c:v>3772</c:v>
                </c:pt>
                <c:pt idx="8838">
                  <c:v>3773</c:v>
                </c:pt>
                <c:pt idx="8839">
                  <c:v>3774</c:v>
                </c:pt>
                <c:pt idx="8840">
                  <c:v>3774</c:v>
                </c:pt>
                <c:pt idx="8841">
                  <c:v>3775</c:v>
                </c:pt>
                <c:pt idx="8842">
                  <c:v>3776</c:v>
                </c:pt>
                <c:pt idx="8843">
                  <c:v>3776</c:v>
                </c:pt>
                <c:pt idx="8844">
                  <c:v>3776</c:v>
                </c:pt>
                <c:pt idx="8845">
                  <c:v>3777</c:v>
                </c:pt>
                <c:pt idx="8846">
                  <c:v>3777</c:v>
                </c:pt>
                <c:pt idx="8847">
                  <c:v>3778</c:v>
                </c:pt>
                <c:pt idx="8848">
                  <c:v>3779</c:v>
                </c:pt>
                <c:pt idx="8849">
                  <c:v>3780</c:v>
                </c:pt>
                <c:pt idx="8850">
                  <c:v>3781</c:v>
                </c:pt>
                <c:pt idx="8851">
                  <c:v>3782</c:v>
                </c:pt>
                <c:pt idx="8852">
                  <c:v>3782</c:v>
                </c:pt>
                <c:pt idx="8853">
                  <c:v>3783</c:v>
                </c:pt>
                <c:pt idx="8854">
                  <c:v>3784</c:v>
                </c:pt>
                <c:pt idx="8855">
                  <c:v>3785</c:v>
                </c:pt>
                <c:pt idx="8856">
                  <c:v>3785</c:v>
                </c:pt>
                <c:pt idx="8857">
                  <c:v>3786</c:v>
                </c:pt>
                <c:pt idx="8858">
                  <c:v>3786</c:v>
                </c:pt>
                <c:pt idx="8859">
                  <c:v>3786</c:v>
                </c:pt>
                <c:pt idx="8860">
                  <c:v>3786</c:v>
                </c:pt>
                <c:pt idx="8861">
                  <c:v>3787</c:v>
                </c:pt>
                <c:pt idx="8862">
                  <c:v>3787</c:v>
                </c:pt>
                <c:pt idx="8863">
                  <c:v>3787</c:v>
                </c:pt>
                <c:pt idx="8864">
                  <c:v>3788</c:v>
                </c:pt>
                <c:pt idx="8865">
                  <c:v>3788</c:v>
                </c:pt>
                <c:pt idx="8866">
                  <c:v>3788</c:v>
                </c:pt>
                <c:pt idx="8867">
                  <c:v>3788</c:v>
                </c:pt>
                <c:pt idx="8868">
                  <c:v>3789</c:v>
                </c:pt>
                <c:pt idx="8869">
                  <c:v>3789</c:v>
                </c:pt>
                <c:pt idx="8870">
                  <c:v>3790</c:v>
                </c:pt>
                <c:pt idx="8871">
                  <c:v>3790</c:v>
                </c:pt>
                <c:pt idx="8872">
                  <c:v>3790</c:v>
                </c:pt>
                <c:pt idx="8873">
                  <c:v>3791</c:v>
                </c:pt>
                <c:pt idx="8874">
                  <c:v>3791</c:v>
                </c:pt>
                <c:pt idx="8875">
                  <c:v>3792</c:v>
                </c:pt>
                <c:pt idx="8876">
                  <c:v>3793</c:v>
                </c:pt>
                <c:pt idx="8877">
                  <c:v>3793</c:v>
                </c:pt>
                <c:pt idx="8878">
                  <c:v>3794</c:v>
                </c:pt>
                <c:pt idx="8879">
                  <c:v>3795</c:v>
                </c:pt>
                <c:pt idx="8880">
                  <c:v>3795</c:v>
                </c:pt>
                <c:pt idx="8881">
                  <c:v>3795</c:v>
                </c:pt>
                <c:pt idx="8882">
                  <c:v>3796</c:v>
                </c:pt>
                <c:pt idx="8883">
                  <c:v>3797</c:v>
                </c:pt>
                <c:pt idx="8884">
                  <c:v>3797</c:v>
                </c:pt>
                <c:pt idx="8885">
                  <c:v>3798</c:v>
                </c:pt>
                <c:pt idx="8886">
                  <c:v>3799</c:v>
                </c:pt>
                <c:pt idx="8887">
                  <c:v>3800</c:v>
                </c:pt>
                <c:pt idx="8888">
                  <c:v>3801</c:v>
                </c:pt>
                <c:pt idx="8889">
                  <c:v>3802</c:v>
                </c:pt>
                <c:pt idx="8890">
                  <c:v>3803</c:v>
                </c:pt>
                <c:pt idx="8891">
                  <c:v>3803</c:v>
                </c:pt>
                <c:pt idx="8892">
                  <c:v>3803</c:v>
                </c:pt>
                <c:pt idx="8893">
                  <c:v>3803</c:v>
                </c:pt>
                <c:pt idx="8894">
                  <c:v>3804</c:v>
                </c:pt>
                <c:pt idx="8895">
                  <c:v>3805</c:v>
                </c:pt>
                <c:pt idx="8896">
                  <c:v>3806</c:v>
                </c:pt>
                <c:pt idx="8897">
                  <c:v>3806</c:v>
                </c:pt>
                <c:pt idx="8898">
                  <c:v>3807</c:v>
                </c:pt>
                <c:pt idx="8899">
                  <c:v>3808</c:v>
                </c:pt>
                <c:pt idx="8900">
                  <c:v>3808</c:v>
                </c:pt>
                <c:pt idx="8901">
                  <c:v>3808</c:v>
                </c:pt>
                <c:pt idx="8902">
                  <c:v>3809</c:v>
                </c:pt>
                <c:pt idx="8903">
                  <c:v>3809</c:v>
                </c:pt>
                <c:pt idx="8904">
                  <c:v>3809</c:v>
                </c:pt>
                <c:pt idx="8905">
                  <c:v>3810</c:v>
                </c:pt>
                <c:pt idx="8906">
                  <c:v>3811</c:v>
                </c:pt>
                <c:pt idx="8907">
                  <c:v>3811</c:v>
                </c:pt>
                <c:pt idx="8908">
                  <c:v>3812</c:v>
                </c:pt>
                <c:pt idx="8909">
                  <c:v>3812</c:v>
                </c:pt>
                <c:pt idx="8910">
                  <c:v>3812</c:v>
                </c:pt>
                <c:pt idx="8911">
                  <c:v>3813</c:v>
                </c:pt>
                <c:pt idx="8912">
                  <c:v>3813</c:v>
                </c:pt>
                <c:pt idx="8913">
                  <c:v>3813</c:v>
                </c:pt>
                <c:pt idx="8914">
                  <c:v>3813</c:v>
                </c:pt>
                <c:pt idx="8915">
                  <c:v>3813</c:v>
                </c:pt>
                <c:pt idx="8916">
                  <c:v>3813</c:v>
                </c:pt>
                <c:pt idx="8917">
                  <c:v>3813</c:v>
                </c:pt>
                <c:pt idx="8918">
                  <c:v>3813</c:v>
                </c:pt>
                <c:pt idx="8919">
                  <c:v>3813</c:v>
                </c:pt>
                <c:pt idx="8920">
                  <c:v>3813</c:v>
                </c:pt>
                <c:pt idx="8921">
                  <c:v>3813</c:v>
                </c:pt>
                <c:pt idx="8922">
                  <c:v>3814</c:v>
                </c:pt>
                <c:pt idx="8923">
                  <c:v>3815</c:v>
                </c:pt>
                <c:pt idx="8924">
                  <c:v>3815</c:v>
                </c:pt>
                <c:pt idx="8925">
                  <c:v>3815</c:v>
                </c:pt>
                <c:pt idx="8926">
                  <c:v>3815</c:v>
                </c:pt>
                <c:pt idx="8927">
                  <c:v>3816</c:v>
                </c:pt>
                <c:pt idx="8928">
                  <c:v>3816</c:v>
                </c:pt>
                <c:pt idx="8929">
                  <c:v>3816</c:v>
                </c:pt>
                <c:pt idx="8930">
                  <c:v>3817</c:v>
                </c:pt>
                <c:pt idx="8931">
                  <c:v>3817</c:v>
                </c:pt>
                <c:pt idx="8932">
                  <c:v>3817</c:v>
                </c:pt>
                <c:pt idx="8933">
                  <c:v>3817</c:v>
                </c:pt>
                <c:pt idx="8934">
                  <c:v>3817</c:v>
                </c:pt>
                <c:pt idx="8935">
                  <c:v>3817</c:v>
                </c:pt>
                <c:pt idx="8936">
                  <c:v>3817</c:v>
                </c:pt>
                <c:pt idx="8937">
                  <c:v>3818</c:v>
                </c:pt>
                <c:pt idx="8938">
                  <c:v>3818</c:v>
                </c:pt>
                <c:pt idx="8939">
                  <c:v>3818</c:v>
                </c:pt>
                <c:pt idx="8940">
                  <c:v>3818</c:v>
                </c:pt>
                <c:pt idx="8941">
                  <c:v>3818</c:v>
                </c:pt>
                <c:pt idx="8942">
                  <c:v>3818</c:v>
                </c:pt>
                <c:pt idx="8943">
                  <c:v>3818</c:v>
                </c:pt>
                <c:pt idx="8944">
                  <c:v>3818</c:v>
                </c:pt>
                <c:pt idx="8945">
                  <c:v>3819</c:v>
                </c:pt>
                <c:pt idx="8946">
                  <c:v>3819</c:v>
                </c:pt>
                <c:pt idx="8947">
                  <c:v>3819</c:v>
                </c:pt>
                <c:pt idx="8948">
                  <c:v>3819</c:v>
                </c:pt>
                <c:pt idx="8949">
                  <c:v>3819</c:v>
                </c:pt>
                <c:pt idx="8950">
                  <c:v>3820</c:v>
                </c:pt>
                <c:pt idx="8951">
                  <c:v>3821</c:v>
                </c:pt>
                <c:pt idx="8952">
                  <c:v>3822</c:v>
                </c:pt>
                <c:pt idx="8953">
                  <c:v>3823</c:v>
                </c:pt>
                <c:pt idx="8954">
                  <c:v>3824</c:v>
                </c:pt>
                <c:pt idx="8955">
                  <c:v>3825</c:v>
                </c:pt>
                <c:pt idx="8956">
                  <c:v>3826</c:v>
                </c:pt>
                <c:pt idx="8957">
                  <c:v>3827</c:v>
                </c:pt>
                <c:pt idx="8958">
                  <c:v>3827</c:v>
                </c:pt>
                <c:pt idx="8959">
                  <c:v>3827</c:v>
                </c:pt>
                <c:pt idx="8960">
                  <c:v>3827</c:v>
                </c:pt>
                <c:pt idx="8961">
                  <c:v>3827</c:v>
                </c:pt>
                <c:pt idx="8962">
                  <c:v>3827</c:v>
                </c:pt>
                <c:pt idx="8963">
                  <c:v>3827</c:v>
                </c:pt>
                <c:pt idx="8964">
                  <c:v>3827</c:v>
                </c:pt>
                <c:pt idx="8965">
                  <c:v>3828</c:v>
                </c:pt>
                <c:pt idx="8966">
                  <c:v>3828</c:v>
                </c:pt>
                <c:pt idx="8967">
                  <c:v>3829</c:v>
                </c:pt>
                <c:pt idx="8968">
                  <c:v>3829</c:v>
                </c:pt>
                <c:pt idx="8969">
                  <c:v>3829</c:v>
                </c:pt>
                <c:pt idx="8970">
                  <c:v>3829</c:v>
                </c:pt>
                <c:pt idx="8971">
                  <c:v>3829</c:v>
                </c:pt>
                <c:pt idx="8972">
                  <c:v>3829</c:v>
                </c:pt>
                <c:pt idx="8973">
                  <c:v>3829</c:v>
                </c:pt>
                <c:pt idx="8974">
                  <c:v>3829</c:v>
                </c:pt>
                <c:pt idx="8975">
                  <c:v>3829</c:v>
                </c:pt>
                <c:pt idx="8976">
                  <c:v>3829</c:v>
                </c:pt>
                <c:pt idx="8977">
                  <c:v>3830</c:v>
                </c:pt>
                <c:pt idx="8978">
                  <c:v>3830</c:v>
                </c:pt>
                <c:pt idx="8979">
                  <c:v>3830</c:v>
                </c:pt>
                <c:pt idx="8980">
                  <c:v>3831</c:v>
                </c:pt>
                <c:pt idx="8981">
                  <c:v>3832</c:v>
                </c:pt>
                <c:pt idx="8982">
                  <c:v>3833</c:v>
                </c:pt>
                <c:pt idx="8983">
                  <c:v>3834</c:v>
                </c:pt>
                <c:pt idx="8984">
                  <c:v>3835</c:v>
                </c:pt>
                <c:pt idx="8985">
                  <c:v>3836</c:v>
                </c:pt>
                <c:pt idx="8986">
                  <c:v>3837</c:v>
                </c:pt>
                <c:pt idx="8987">
                  <c:v>3838</c:v>
                </c:pt>
                <c:pt idx="8988">
                  <c:v>3838</c:v>
                </c:pt>
                <c:pt idx="8989">
                  <c:v>3838</c:v>
                </c:pt>
                <c:pt idx="8990">
                  <c:v>3838</c:v>
                </c:pt>
                <c:pt idx="8991">
                  <c:v>3839</c:v>
                </c:pt>
                <c:pt idx="8992">
                  <c:v>3840</c:v>
                </c:pt>
                <c:pt idx="8993">
                  <c:v>3841</c:v>
                </c:pt>
                <c:pt idx="8994">
                  <c:v>3842</c:v>
                </c:pt>
                <c:pt idx="8995">
                  <c:v>3843</c:v>
                </c:pt>
                <c:pt idx="8996">
                  <c:v>3844</c:v>
                </c:pt>
                <c:pt idx="8997">
                  <c:v>3845</c:v>
                </c:pt>
                <c:pt idx="8998">
                  <c:v>3845</c:v>
                </c:pt>
                <c:pt idx="8999">
                  <c:v>3845</c:v>
                </c:pt>
                <c:pt idx="9000">
                  <c:v>3845</c:v>
                </c:pt>
                <c:pt idx="9001">
                  <c:v>3846</c:v>
                </c:pt>
                <c:pt idx="9002">
                  <c:v>3846</c:v>
                </c:pt>
                <c:pt idx="9003">
                  <c:v>3846</c:v>
                </c:pt>
                <c:pt idx="9004">
                  <c:v>3846</c:v>
                </c:pt>
                <c:pt idx="9005">
                  <c:v>3847</c:v>
                </c:pt>
                <c:pt idx="9006">
                  <c:v>3848</c:v>
                </c:pt>
                <c:pt idx="9007">
                  <c:v>3848</c:v>
                </c:pt>
                <c:pt idx="9008">
                  <c:v>3848</c:v>
                </c:pt>
                <c:pt idx="9009">
                  <c:v>3849</c:v>
                </c:pt>
                <c:pt idx="9010">
                  <c:v>3849</c:v>
                </c:pt>
                <c:pt idx="9011">
                  <c:v>3849</c:v>
                </c:pt>
                <c:pt idx="9012">
                  <c:v>3850</c:v>
                </c:pt>
                <c:pt idx="9013">
                  <c:v>3851</c:v>
                </c:pt>
                <c:pt idx="9014">
                  <c:v>3852</c:v>
                </c:pt>
                <c:pt idx="9015">
                  <c:v>3853</c:v>
                </c:pt>
                <c:pt idx="9016">
                  <c:v>3853</c:v>
                </c:pt>
                <c:pt idx="9017">
                  <c:v>3853</c:v>
                </c:pt>
                <c:pt idx="9018">
                  <c:v>3854</c:v>
                </c:pt>
                <c:pt idx="9019">
                  <c:v>3854</c:v>
                </c:pt>
                <c:pt idx="9020">
                  <c:v>3855</c:v>
                </c:pt>
                <c:pt idx="9021">
                  <c:v>3856</c:v>
                </c:pt>
                <c:pt idx="9022">
                  <c:v>3856</c:v>
                </c:pt>
                <c:pt idx="9023">
                  <c:v>3856</c:v>
                </c:pt>
                <c:pt idx="9024">
                  <c:v>3856</c:v>
                </c:pt>
                <c:pt idx="9025">
                  <c:v>3856</c:v>
                </c:pt>
                <c:pt idx="9026">
                  <c:v>3856</c:v>
                </c:pt>
                <c:pt idx="9027">
                  <c:v>3857</c:v>
                </c:pt>
                <c:pt idx="9028">
                  <c:v>3857</c:v>
                </c:pt>
                <c:pt idx="9029">
                  <c:v>3858</c:v>
                </c:pt>
                <c:pt idx="9030">
                  <c:v>3859</c:v>
                </c:pt>
                <c:pt idx="9031">
                  <c:v>3860</c:v>
                </c:pt>
                <c:pt idx="9032">
                  <c:v>3860</c:v>
                </c:pt>
                <c:pt idx="9033">
                  <c:v>3861</c:v>
                </c:pt>
                <c:pt idx="9034">
                  <c:v>3862</c:v>
                </c:pt>
                <c:pt idx="9035">
                  <c:v>3863</c:v>
                </c:pt>
                <c:pt idx="9036">
                  <c:v>3864</c:v>
                </c:pt>
                <c:pt idx="9037">
                  <c:v>3865</c:v>
                </c:pt>
                <c:pt idx="9038">
                  <c:v>3866</c:v>
                </c:pt>
                <c:pt idx="9039">
                  <c:v>3867</c:v>
                </c:pt>
                <c:pt idx="9040">
                  <c:v>3868</c:v>
                </c:pt>
                <c:pt idx="9041">
                  <c:v>3869</c:v>
                </c:pt>
                <c:pt idx="9042">
                  <c:v>3870</c:v>
                </c:pt>
                <c:pt idx="9043">
                  <c:v>3870</c:v>
                </c:pt>
                <c:pt idx="9044">
                  <c:v>3871</c:v>
                </c:pt>
                <c:pt idx="9045">
                  <c:v>3872</c:v>
                </c:pt>
                <c:pt idx="9046">
                  <c:v>3873</c:v>
                </c:pt>
                <c:pt idx="9047">
                  <c:v>3873</c:v>
                </c:pt>
                <c:pt idx="9048">
                  <c:v>3874</c:v>
                </c:pt>
                <c:pt idx="9049">
                  <c:v>3875</c:v>
                </c:pt>
                <c:pt idx="9050">
                  <c:v>3876</c:v>
                </c:pt>
                <c:pt idx="9051">
                  <c:v>3877</c:v>
                </c:pt>
                <c:pt idx="9052">
                  <c:v>3878</c:v>
                </c:pt>
                <c:pt idx="9053">
                  <c:v>3878</c:v>
                </c:pt>
                <c:pt idx="9054">
                  <c:v>3879</c:v>
                </c:pt>
                <c:pt idx="9055">
                  <c:v>3880</c:v>
                </c:pt>
                <c:pt idx="9056">
                  <c:v>3880</c:v>
                </c:pt>
                <c:pt idx="9057">
                  <c:v>3880</c:v>
                </c:pt>
                <c:pt idx="9058">
                  <c:v>3881</c:v>
                </c:pt>
                <c:pt idx="9059">
                  <c:v>3882</c:v>
                </c:pt>
                <c:pt idx="9060">
                  <c:v>3883</c:v>
                </c:pt>
                <c:pt idx="9061">
                  <c:v>3883</c:v>
                </c:pt>
                <c:pt idx="9062">
                  <c:v>3884</c:v>
                </c:pt>
                <c:pt idx="9063">
                  <c:v>3884</c:v>
                </c:pt>
                <c:pt idx="9064">
                  <c:v>3884</c:v>
                </c:pt>
                <c:pt idx="9065">
                  <c:v>3884</c:v>
                </c:pt>
                <c:pt idx="9066">
                  <c:v>3884</c:v>
                </c:pt>
                <c:pt idx="9067">
                  <c:v>3884</c:v>
                </c:pt>
                <c:pt idx="9068">
                  <c:v>3884</c:v>
                </c:pt>
                <c:pt idx="9069">
                  <c:v>3885</c:v>
                </c:pt>
                <c:pt idx="9070">
                  <c:v>3885</c:v>
                </c:pt>
                <c:pt idx="9071">
                  <c:v>3885</c:v>
                </c:pt>
                <c:pt idx="9072">
                  <c:v>3885</c:v>
                </c:pt>
                <c:pt idx="9073">
                  <c:v>3885</c:v>
                </c:pt>
                <c:pt idx="9074">
                  <c:v>3885</c:v>
                </c:pt>
                <c:pt idx="9075">
                  <c:v>3885</c:v>
                </c:pt>
                <c:pt idx="9076">
                  <c:v>3885</c:v>
                </c:pt>
                <c:pt idx="9077">
                  <c:v>3886</c:v>
                </c:pt>
                <c:pt idx="9078">
                  <c:v>3887</c:v>
                </c:pt>
                <c:pt idx="9079">
                  <c:v>3888</c:v>
                </c:pt>
                <c:pt idx="9080">
                  <c:v>3888</c:v>
                </c:pt>
                <c:pt idx="9081">
                  <c:v>3888</c:v>
                </c:pt>
                <c:pt idx="9082">
                  <c:v>3889</c:v>
                </c:pt>
                <c:pt idx="9083">
                  <c:v>3890</c:v>
                </c:pt>
                <c:pt idx="9084">
                  <c:v>3890</c:v>
                </c:pt>
                <c:pt idx="9085">
                  <c:v>3891</c:v>
                </c:pt>
                <c:pt idx="9086">
                  <c:v>3892</c:v>
                </c:pt>
                <c:pt idx="9087">
                  <c:v>3893</c:v>
                </c:pt>
                <c:pt idx="9088">
                  <c:v>3894</c:v>
                </c:pt>
                <c:pt idx="9089">
                  <c:v>3894</c:v>
                </c:pt>
                <c:pt idx="9090">
                  <c:v>3895</c:v>
                </c:pt>
                <c:pt idx="9091">
                  <c:v>3896</c:v>
                </c:pt>
                <c:pt idx="9092">
                  <c:v>3897</c:v>
                </c:pt>
                <c:pt idx="9093">
                  <c:v>3898</c:v>
                </c:pt>
                <c:pt idx="9094">
                  <c:v>3899</c:v>
                </c:pt>
                <c:pt idx="9095">
                  <c:v>3900</c:v>
                </c:pt>
                <c:pt idx="9096">
                  <c:v>3901</c:v>
                </c:pt>
                <c:pt idx="9097">
                  <c:v>3902</c:v>
                </c:pt>
                <c:pt idx="9098">
                  <c:v>3902</c:v>
                </c:pt>
                <c:pt idx="9099">
                  <c:v>3903</c:v>
                </c:pt>
                <c:pt idx="9100">
                  <c:v>3904</c:v>
                </c:pt>
                <c:pt idx="9101">
                  <c:v>3905</c:v>
                </c:pt>
                <c:pt idx="9102">
                  <c:v>3905</c:v>
                </c:pt>
                <c:pt idx="9103">
                  <c:v>3906</c:v>
                </c:pt>
                <c:pt idx="9104">
                  <c:v>3907</c:v>
                </c:pt>
                <c:pt idx="9105">
                  <c:v>3907</c:v>
                </c:pt>
                <c:pt idx="9106">
                  <c:v>3907</c:v>
                </c:pt>
                <c:pt idx="9107">
                  <c:v>3907</c:v>
                </c:pt>
                <c:pt idx="9108">
                  <c:v>3907</c:v>
                </c:pt>
                <c:pt idx="9109">
                  <c:v>3908</c:v>
                </c:pt>
                <c:pt idx="9110">
                  <c:v>3908</c:v>
                </c:pt>
                <c:pt idx="9111">
                  <c:v>3908</c:v>
                </c:pt>
                <c:pt idx="9112">
                  <c:v>3908</c:v>
                </c:pt>
                <c:pt idx="9113">
                  <c:v>3908</c:v>
                </c:pt>
                <c:pt idx="9114">
                  <c:v>3908</c:v>
                </c:pt>
                <c:pt idx="9115">
                  <c:v>3908</c:v>
                </c:pt>
                <c:pt idx="9116">
                  <c:v>3909</c:v>
                </c:pt>
                <c:pt idx="9117">
                  <c:v>3910</c:v>
                </c:pt>
                <c:pt idx="9118">
                  <c:v>3911</c:v>
                </c:pt>
                <c:pt idx="9119">
                  <c:v>3911</c:v>
                </c:pt>
                <c:pt idx="9120">
                  <c:v>3912</c:v>
                </c:pt>
                <c:pt idx="9121">
                  <c:v>3912</c:v>
                </c:pt>
                <c:pt idx="9122">
                  <c:v>3912</c:v>
                </c:pt>
                <c:pt idx="9123">
                  <c:v>3912</c:v>
                </c:pt>
                <c:pt idx="9124">
                  <c:v>3912</c:v>
                </c:pt>
                <c:pt idx="9125">
                  <c:v>3912</c:v>
                </c:pt>
                <c:pt idx="9126">
                  <c:v>3913</c:v>
                </c:pt>
                <c:pt idx="9127">
                  <c:v>3913</c:v>
                </c:pt>
                <c:pt idx="9128">
                  <c:v>3914</c:v>
                </c:pt>
                <c:pt idx="9129">
                  <c:v>3915</c:v>
                </c:pt>
                <c:pt idx="9130">
                  <c:v>3915</c:v>
                </c:pt>
                <c:pt idx="9131">
                  <c:v>3916</c:v>
                </c:pt>
                <c:pt idx="9132">
                  <c:v>3916</c:v>
                </c:pt>
                <c:pt idx="9133">
                  <c:v>3916</c:v>
                </c:pt>
                <c:pt idx="9134">
                  <c:v>3916</c:v>
                </c:pt>
                <c:pt idx="9135">
                  <c:v>3917</c:v>
                </c:pt>
                <c:pt idx="9136">
                  <c:v>3917</c:v>
                </c:pt>
                <c:pt idx="9137">
                  <c:v>3917</c:v>
                </c:pt>
                <c:pt idx="9138">
                  <c:v>3918</c:v>
                </c:pt>
                <c:pt idx="9139">
                  <c:v>3919</c:v>
                </c:pt>
                <c:pt idx="9140">
                  <c:v>3919</c:v>
                </c:pt>
                <c:pt idx="9141">
                  <c:v>3919</c:v>
                </c:pt>
                <c:pt idx="9142">
                  <c:v>3920</c:v>
                </c:pt>
                <c:pt idx="9143">
                  <c:v>3920</c:v>
                </c:pt>
                <c:pt idx="9144">
                  <c:v>3921</c:v>
                </c:pt>
                <c:pt idx="9145">
                  <c:v>3921</c:v>
                </c:pt>
                <c:pt idx="9146">
                  <c:v>3922</c:v>
                </c:pt>
                <c:pt idx="9147">
                  <c:v>3922</c:v>
                </c:pt>
                <c:pt idx="9148">
                  <c:v>3922</c:v>
                </c:pt>
                <c:pt idx="9149">
                  <c:v>3922</c:v>
                </c:pt>
                <c:pt idx="9150">
                  <c:v>3923</c:v>
                </c:pt>
                <c:pt idx="9151">
                  <c:v>3924</c:v>
                </c:pt>
                <c:pt idx="9152">
                  <c:v>3924</c:v>
                </c:pt>
                <c:pt idx="9153">
                  <c:v>3924</c:v>
                </c:pt>
                <c:pt idx="9154">
                  <c:v>3924</c:v>
                </c:pt>
                <c:pt idx="9155">
                  <c:v>3924</c:v>
                </c:pt>
                <c:pt idx="9156">
                  <c:v>3924</c:v>
                </c:pt>
                <c:pt idx="9157">
                  <c:v>3924</c:v>
                </c:pt>
                <c:pt idx="9158">
                  <c:v>3924</c:v>
                </c:pt>
                <c:pt idx="9159">
                  <c:v>3924</c:v>
                </c:pt>
                <c:pt idx="9160">
                  <c:v>3925</c:v>
                </c:pt>
                <c:pt idx="9161">
                  <c:v>3926</c:v>
                </c:pt>
                <c:pt idx="9162">
                  <c:v>3927</c:v>
                </c:pt>
                <c:pt idx="9163">
                  <c:v>3928</c:v>
                </c:pt>
                <c:pt idx="9164">
                  <c:v>3929</c:v>
                </c:pt>
                <c:pt idx="9165">
                  <c:v>3930</c:v>
                </c:pt>
                <c:pt idx="9166">
                  <c:v>3930</c:v>
                </c:pt>
                <c:pt idx="9167">
                  <c:v>3930</c:v>
                </c:pt>
                <c:pt idx="9168">
                  <c:v>3930</c:v>
                </c:pt>
                <c:pt idx="9169">
                  <c:v>3930</c:v>
                </c:pt>
                <c:pt idx="9170">
                  <c:v>3930</c:v>
                </c:pt>
                <c:pt idx="9171">
                  <c:v>3930</c:v>
                </c:pt>
                <c:pt idx="9172">
                  <c:v>3931</c:v>
                </c:pt>
                <c:pt idx="9173">
                  <c:v>3931</c:v>
                </c:pt>
                <c:pt idx="9174">
                  <c:v>3931</c:v>
                </c:pt>
                <c:pt idx="9175">
                  <c:v>3932</c:v>
                </c:pt>
                <c:pt idx="9176">
                  <c:v>3933</c:v>
                </c:pt>
                <c:pt idx="9177">
                  <c:v>3933</c:v>
                </c:pt>
                <c:pt idx="9178">
                  <c:v>3933</c:v>
                </c:pt>
                <c:pt idx="9179">
                  <c:v>3933</c:v>
                </c:pt>
                <c:pt idx="9180">
                  <c:v>3933</c:v>
                </c:pt>
                <c:pt idx="9181">
                  <c:v>3933</c:v>
                </c:pt>
                <c:pt idx="9182">
                  <c:v>3934</c:v>
                </c:pt>
                <c:pt idx="9183">
                  <c:v>3935</c:v>
                </c:pt>
                <c:pt idx="9184">
                  <c:v>3935</c:v>
                </c:pt>
                <c:pt idx="9185">
                  <c:v>3935</c:v>
                </c:pt>
                <c:pt idx="9186">
                  <c:v>3936</c:v>
                </c:pt>
                <c:pt idx="9187">
                  <c:v>3936</c:v>
                </c:pt>
                <c:pt idx="9188">
                  <c:v>3936</c:v>
                </c:pt>
                <c:pt idx="9189">
                  <c:v>3936</c:v>
                </c:pt>
                <c:pt idx="9190">
                  <c:v>3937</c:v>
                </c:pt>
                <c:pt idx="9191">
                  <c:v>3937</c:v>
                </c:pt>
                <c:pt idx="9192">
                  <c:v>3938</c:v>
                </c:pt>
                <c:pt idx="9193">
                  <c:v>3938</c:v>
                </c:pt>
                <c:pt idx="9194">
                  <c:v>3938</c:v>
                </c:pt>
                <c:pt idx="9195">
                  <c:v>3939</c:v>
                </c:pt>
                <c:pt idx="9196">
                  <c:v>3939</c:v>
                </c:pt>
                <c:pt idx="9197">
                  <c:v>3939</c:v>
                </c:pt>
                <c:pt idx="9198">
                  <c:v>3940</c:v>
                </c:pt>
                <c:pt idx="9199">
                  <c:v>3941</c:v>
                </c:pt>
                <c:pt idx="9200">
                  <c:v>3941</c:v>
                </c:pt>
                <c:pt idx="9201">
                  <c:v>3941</c:v>
                </c:pt>
                <c:pt idx="9202">
                  <c:v>3941</c:v>
                </c:pt>
                <c:pt idx="9203">
                  <c:v>3941</c:v>
                </c:pt>
                <c:pt idx="9204">
                  <c:v>3941</c:v>
                </c:pt>
                <c:pt idx="9205">
                  <c:v>3941</c:v>
                </c:pt>
                <c:pt idx="9206">
                  <c:v>3941</c:v>
                </c:pt>
                <c:pt idx="9207">
                  <c:v>3941</c:v>
                </c:pt>
                <c:pt idx="9208">
                  <c:v>3941</c:v>
                </c:pt>
                <c:pt idx="9209">
                  <c:v>3941</c:v>
                </c:pt>
                <c:pt idx="9210">
                  <c:v>3941</c:v>
                </c:pt>
                <c:pt idx="9211">
                  <c:v>3942</c:v>
                </c:pt>
                <c:pt idx="9212">
                  <c:v>3942</c:v>
                </c:pt>
                <c:pt idx="9213">
                  <c:v>3942</c:v>
                </c:pt>
                <c:pt idx="9214">
                  <c:v>3943</c:v>
                </c:pt>
                <c:pt idx="9215">
                  <c:v>3943</c:v>
                </c:pt>
                <c:pt idx="9216">
                  <c:v>3944</c:v>
                </c:pt>
                <c:pt idx="9217">
                  <c:v>3944</c:v>
                </c:pt>
                <c:pt idx="9218">
                  <c:v>3944</c:v>
                </c:pt>
                <c:pt idx="9219">
                  <c:v>3944</c:v>
                </c:pt>
                <c:pt idx="9220">
                  <c:v>3945</c:v>
                </c:pt>
                <c:pt idx="9221">
                  <c:v>3945</c:v>
                </c:pt>
                <c:pt idx="9222">
                  <c:v>3945</c:v>
                </c:pt>
                <c:pt idx="9223">
                  <c:v>3945</c:v>
                </c:pt>
                <c:pt idx="9224">
                  <c:v>3946</c:v>
                </c:pt>
                <c:pt idx="9225">
                  <c:v>3946</c:v>
                </c:pt>
                <c:pt idx="9226">
                  <c:v>3947</c:v>
                </c:pt>
                <c:pt idx="9227">
                  <c:v>3947</c:v>
                </c:pt>
                <c:pt idx="9228">
                  <c:v>3947</c:v>
                </c:pt>
                <c:pt idx="9229">
                  <c:v>3948</c:v>
                </c:pt>
              </c:numCache>
            </c:numRef>
          </c:val>
          <c:smooth val="0"/>
        </c:ser>
        <c:ser>
          <c:idx val="4"/>
          <c:order val="4"/>
          <c:tx>
            <c:strRef>
              <c:f>Sheet2!$F$1</c:f>
              <c:strCache>
                <c:ptCount val="1"/>
                <c:pt idx="0">
                  <c:v>Med B</c:v>
                </c:pt>
              </c:strCache>
            </c:strRef>
          </c:tx>
          <c:marker>
            <c:symbol val="none"/>
          </c:marker>
          <c:val>
            <c:numRef>
              <c:f>Sheet2!$F$2:$F$9604</c:f>
              <c:numCache>
                <c:formatCode>General</c:formatCode>
                <c:ptCount val="9603"/>
                <c:pt idx="0">
                  <c:v>1</c:v>
                </c:pt>
                <c:pt idx="1">
                  <c:v>1</c:v>
                </c:pt>
                <c:pt idx="2">
                  <c:v>1</c:v>
                </c:pt>
                <c:pt idx="3">
                  <c:v>1</c:v>
                </c:pt>
                <c:pt idx="4">
                  <c:v>2</c:v>
                </c:pt>
                <c:pt idx="5">
                  <c:v>3</c:v>
                </c:pt>
                <c:pt idx="6">
                  <c:v>3</c:v>
                </c:pt>
                <c:pt idx="7">
                  <c:v>3</c:v>
                </c:pt>
                <c:pt idx="8">
                  <c:v>4</c:v>
                </c:pt>
                <c:pt idx="9">
                  <c:v>4</c:v>
                </c:pt>
                <c:pt idx="10">
                  <c:v>4</c:v>
                </c:pt>
                <c:pt idx="11">
                  <c:v>4</c:v>
                </c:pt>
                <c:pt idx="12">
                  <c:v>5</c:v>
                </c:pt>
                <c:pt idx="13">
                  <c:v>6</c:v>
                </c:pt>
                <c:pt idx="14">
                  <c:v>7</c:v>
                </c:pt>
                <c:pt idx="15">
                  <c:v>7</c:v>
                </c:pt>
                <c:pt idx="16">
                  <c:v>8</c:v>
                </c:pt>
                <c:pt idx="17">
                  <c:v>9</c:v>
                </c:pt>
                <c:pt idx="18">
                  <c:v>10</c:v>
                </c:pt>
                <c:pt idx="19">
                  <c:v>11</c:v>
                </c:pt>
                <c:pt idx="20">
                  <c:v>12</c:v>
                </c:pt>
                <c:pt idx="21">
                  <c:v>13</c:v>
                </c:pt>
                <c:pt idx="22">
                  <c:v>13</c:v>
                </c:pt>
                <c:pt idx="23">
                  <c:v>14</c:v>
                </c:pt>
                <c:pt idx="24">
                  <c:v>15</c:v>
                </c:pt>
                <c:pt idx="25">
                  <c:v>16</c:v>
                </c:pt>
                <c:pt idx="26">
                  <c:v>16</c:v>
                </c:pt>
                <c:pt idx="27">
                  <c:v>16</c:v>
                </c:pt>
                <c:pt idx="28">
                  <c:v>17</c:v>
                </c:pt>
                <c:pt idx="29">
                  <c:v>17</c:v>
                </c:pt>
                <c:pt idx="30">
                  <c:v>17</c:v>
                </c:pt>
                <c:pt idx="31">
                  <c:v>17</c:v>
                </c:pt>
                <c:pt idx="32">
                  <c:v>18</c:v>
                </c:pt>
                <c:pt idx="33">
                  <c:v>18</c:v>
                </c:pt>
                <c:pt idx="34">
                  <c:v>18</c:v>
                </c:pt>
                <c:pt idx="35">
                  <c:v>18</c:v>
                </c:pt>
                <c:pt idx="36">
                  <c:v>19</c:v>
                </c:pt>
                <c:pt idx="37">
                  <c:v>19</c:v>
                </c:pt>
                <c:pt idx="38">
                  <c:v>20</c:v>
                </c:pt>
                <c:pt idx="39">
                  <c:v>21</c:v>
                </c:pt>
                <c:pt idx="40">
                  <c:v>22</c:v>
                </c:pt>
                <c:pt idx="41">
                  <c:v>22</c:v>
                </c:pt>
                <c:pt idx="42">
                  <c:v>22</c:v>
                </c:pt>
                <c:pt idx="43">
                  <c:v>22</c:v>
                </c:pt>
                <c:pt idx="44">
                  <c:v>23</c:v>
                </c:pt>
                <c:pt idx="45">
                  <c:v>23</c:v>
                </c:pt>
                <c:pt idx="46">
                  <c:v>23</c:v>
                </c:pt>
                <c:pt idx="47">
                  <c:v>24</c:v>
                </c:pt>
                <c:pt idx="48">
                  <c:v>25</c:v>
                </c:pt>
                <c:pt idx="49">
                  <c:v>26</c:v>
                </c:pt>
                <c:pt idx="50">
                  <c:v>26</c:v>
                </c:pt>
                <c:pt idx="51">
                  <c:v>26</c:v>
                </c:pt>
                <c:pt idx="52">
                  <c:v>26</c:v>
                </c:pt>
                <c:pt idx="53">
                  <c:v>26</c:v>
                </c:pt>
                <c:pt idx="54">
                  <c:v>27</c:v>
                </c:pt>
                <c:pt idx="55">
                  <c:v>28</c:v>
                </c:pt>
                <c:pt idx="56">
                  <c:v>28</c:v>
                </c:pt>
                <c:pt idx="57">
                  <c:v>28</c:v>
                </c:pt>
                <c:pt idx="58">
                  <c:v>28</c:v>
                </c:pt>
                <c:pt idx="59">
                  <c:v>28</c:v>
                </c:pt>
                <c:pt idx="60">
                  <c:v>29</c:v>
                </c:pt>
                <c:pt idx="61">
                  <c:v>30</c:v>
                </c:pt>
                <c:pt idx="62">
                  <c:v>31</c:v>
                </c:pt>
                <c:pt idx="63">
                  <c:v>32</c:v>
                </c:pt>
                <c:pt idx="64">
                  <c:v>32</c:v>
                </c:pt>
                <c:pt idx="65">
                  <c:v>33</c:v>
                </c:pt>
                <c:pt idx="66">
                  <c:v>34</c:v>
                </c:pt>
                <c:pt idx="67">
                  <c:v>35</c:v>
                </c:pt>
                <c:pt idx="68">
                  <c:v>36</c:v>
                </c:pt>
                <c:pt idx="69">
                  <c:v>37</c:v>
                </c:pt>
                <c:pt idx="70">
                  <c:v>37</c:v>
                </c:pt>
                <c:pt idx="71">
                  <c:v>37</c:v>
                </c:pt>
                <c:pt idx="72">
                  <c:v>37</c:v>
                </c:pt>
                <c:pt idx="73">
                  <c:v>37</c:v>
                </c:pt>
                <c:pt idx="74">
                  <c:v>37</c:v>
                </c:pt>
                <c:pt idx="75">
                  <c:v>38</c:v>
                </c:pt>
                <c:pt idx="76">
                  <c:v>38</c:v>
                </c:pt>
                <c:pt idx="77">
                  <c:v>38</c:v>
                </c:pt>
                <c:pt idx="78">
                  <c:v>38</c:v>
                </c:pt>
                <c:pt idx="79">
                  <c:v>38</c:v>
                </c:pt>
                <c:pt idx="80">
                  <c:v>38</c:v>
                </c:pt>
                <c:pt idx="81">
                  <c:v>39</c:v>
                </c:pt>
                <c:pt idx="82">
                  <c:v>39</c:v>
                </c:pt>
                <c:pt idx="83">
                  <c:v>39</c:v>
                </c:pt>
                <c:pt idx="84">
                  <c:v>39</c:v>
                </c:pt>
                <c:pt idx="85">
                  <c:v>39</c:v>
                </c:pt>
                <c:pt idx="86">
                  <c:v>40</c:v>
                </c:pt>
                <c:pt idx="87">
                  <c:v>40</c:v>
                </c:pt>
                <c:pt idx="88">
                  <c:v>41</c:v>
                </c:pt>
                <c:pt idx="89">
                  <c:v>42</c:v>
                </c:pt>
                <c:pt idx="90">
                  <c:v>42</c:v>
                </c:pt>
                <c:pt idx="91">
                  <c:v>43</c:v>
                </c:pt>
                <c:pt idx="92">
                  <c:v>43</c:v>
                </c:pt>
                <c:pt idx="93">
                  <c:v>44</c:v>
                </c:pt>
                <c:pt idx="94">
                  <c:v>45</c:v>
                </c:pt>
                <c:pt idx="95">
                  <c:v>46</c:v>
                </c:pt>
                <c:pt idx="96">
                  <c:v>46</c:v>
                </c:pt>
                <c:pt idx="97">
                  <c:v>46</c:v>
                </c:pt>
                <c:pt idx="98">
                  <c:v>46</c:v>
                </c:pt>
                <c:pt idx="99">
                  <c:v>47</c:v>
                </c:pt>
                <c:pt idx="100">
                  <c:v>47</c:v>
                </c:pt>
                <c:pt idx="101">
                  <c:v>48</c:v>
                </c:pt>
                <c:pt idx="102">
                  <c:v>48</c:v>
                </c:pt>
                <c:pt idx="103">
                  <c:v>49</c:v>
                </c:pt>
                <c:pt idx="104">
                  <c:v>50</c:v>
                </c:pt>
                <c:pt idx="105">
                  <c:v>51</c:v>
                </c:pt>
                <c:pt idx="106">
                  <c:v>52</c:v>
                </c:pt>
                <c:pt idx="107">
                  <c:v>53</c:v>
                </c:pt>
                <c:pt idx="108">
                  <c:v>54</c:v>
                </c:pt>
                <c:pt idx="109">
                  <c:v>55</c:v>
                </c:pt>
                <c:pt idx="110">
                  <c:v>56</c:v>
                </c:pt>
                <c:pt idx="111">
                  <c:v>56</c:v>
                </c:pt>
                <c:pt idx="112">
                  <c:v>57</c:v>
                </c:pt>
                <c:pt idx="113">
                  <c:v>58</c:v>
                </c:pt>
                <c:pt idx="114">
                  <c:v>59</c:v>
                </c:pt>
                <c:pt idx="115">
                  <c:v>60</c:v>
                </c:pt>
                <c:pt idx="116">
                  <c:v>60</c:v>
                </c:pt>
                <c:pt idx="117">
                  <c:v>60</c:v>
                </c:pt>
                <c:pt idx="118">
                  <c:v>60</c:v>
                </c:pt>
                <c:pt idx="119">
                  <c:v>60</c:v>
                </c:pt>
                <c:pt idx="120">
                  <c:v>61</c:v>
                </c:pt>
                <c:pt idx="121">
                  <c:v>61</c:v>
                </c:pt>
                <c:pt idx="122">
                  <c:v>61</c:v>
                </c:pt>
                <c:pt idx="123">
                  <c:v>61</c:v>
                </c:pt>
                <c:pt idx="124">
                  <c:v>62</c:v>
                </c:pt>
                <c:pt idx="125">
                  <c:v>62</c:v>
                </c:pt>
                <c:pt idx="126">
                  <c:v>62</c:v>
                </c:pt>
                <c:pt idx="127">
                  <c:v>63</c:v>
                </c:pt>
                <c:pt idx="128">
                  <c:v>63</c:v>
                </c:pt>
                <c:pt idx="129">
                  <c:v>64</c:v>
                </c:pt>
                <c:pt idx="130">
                  <c:v>65</c:v>
                </c:pt>
                <c:pt idx="131">
                  <c:v>65</c:v>
                </c:pt>
                <c:pt idx="132">
                  <c:v>65</c:v>
                </c:pt>
                <c:pt idx="133">
                  <c:v>65</c:v>
                </c:pt>
                <c:pt idx="134">
                  <c:v>65</c:v>
                </c:pt>
                <c:pt idx="135">
                  <c:v>65</c:v>
                </c:pt>
                <c:pt idx="136">
                  <c:v>66</c:v>
                </c:pt>
                <c:pt idx="137">
                  <c:v>67</c:v>
                </c:pt>
                <c:pt idx="138">
                  <c:v>67</c:v>
                </c:pt>
                <c:pt idx="139">
                  <c:v>68</c:v>
                </c:pt>
                <c:pt idx="140">
                  <c:v>69</c:v>
                </c:pt>
                <c:pt idx="141">
                  <c:v>69</c:v>
                </c:pt>
                <c:pt idx="142">
                  <c:v>70</c:v>
                </c:pt>
                <c:pt idx="143">
                  <c:v>71</c:v>
                </c:pt>
                <c:pt idx="144">
                  <c:v>72</c:v>
                </c:pt>
                <c:pt idx="145">
                  <c:v>73</c:v>
                </c:pt>
                <c:pt idx="146">
                  <c:v>73</c:v>
                </c:pt>
                <c:pt idx="147">
                  <c:v>73</c:v>
                </c:pt>
                <c:pt idx="148">
                  <c:v>74</c:v>
                </c:pt>
                <c:pt idx="149">
                  <c:v>75</c:v>
                </c:pt>
                <c:pt idx="150">
                  <c:v>76</c:v>
                </c:pt>
                <c:pt idx="151">
                  <c:v>76</c:v>
                </c:pt>
                <c:pt idx="152">
                  <c:v>77</c:v>
                </c:pt>
                <c:pt idx="153">
                  <c:v>77</c:v>
                </c:pt>
                <c:pt idx="154">
                  <c:v>77</c:v>
                </c:pt>
                <c:pt idx="155">
                  <c:v>77</c:v>
                </c:pt>
                <c:pt idx="156">
                  <c:v>77</c:v>
                </c:pt>
                <c:pt idx="157">
                  <c:v>77</c:v>
                </c:pt>
                <c:pt idx="158">
                  <c:v>77</c:v>
                </c:pt>
                <c:pt idx="159">
                  <c:v>78</c:v>
                </c:pt>
                <c:pt idx="160">
                  <c:v>79</c:v>
                </c:pt>
                <c:pt idx="161">
                  <c:v>80</c:v>
                </c:pt>
                <c:pt idx="162">
                  <c:v>81</c:v>
                </c:pt>
                <c:pt idx="163">
                  <c:v>82</c:v>
                </c:pt>
                <c:pt idx="164">
                  <c:v>83</c:v>
                </c:pt>
                <c:pt idx="165">
                  <c:v>83</c:v>
                </c:pt>
                <c:pt idx="166">
                  <c:v>83</c:v>
                </c:pt>
                <c:pt idx="167">
                  <c:v>83</c:v>
                </c:pt>
                <c:pt idx="168">
                  <c:v>84</c:v>
                </c:pt>
                <c:pt idx="169">
                  <c:v>85</c:v>
                </c:pt>
                <c:pt idx="170">
                  <c:v>85</c:v>
                </c:pt>
                <c:pt idx="171">
                  <c:v>86</c:v>
                </c:pt>
                <c:pt idx="172">
                  <c:v>87</c:v>
                </c:pt>
                <c:pt idx="173">
                  <c:v>88</c:v>
                </c:pt>
                <c:pt idx="174">
                  <c:v>88</c:v>
                </c:pt>
                <c:pt idx="175">
                  <c:v>89</c:v>
                </c:pt>
                <c:pt idx="176">
                  <c:v>89</c:v>
                </c:pt>
                <c:pt idx="177">
                  <c:v>89</c:v>
                </c:pt>
                <c:pt idx="178">
                  <c:v>90</c:v>
                </c:pt>
                <c:pt idx="179">
                  <c:v>91</c:v>
                </c:pt>
                <c:pt idx="180">
                  <c:v>92</c:v>
                </c:pt>
                <c:pt idx="181">
                  <c:v>92</c:v>
                </c:pt>
                <c:pt idx="182">
                  <c:v>92</c:v>
                </c:pt>
                <c:pt idx="183">
                  <c:v>93</c:v>
                </c:pt>
                <c:pt idx="184">
                  <c:v>93</c:v>
                </c:pt>
                <c:pt idx="185">
                  <c:v>94</c:v>
                </c:pt>
                <c:pt idx="186">
                  <c:v>95</c:v>
                </c:pt>
                <c:pt idx="187">
                  <c:v>96</c:v>
                </c:pt>
                <c:pt idx="188">
                  <c:v>97</c:v>
                </c:pt>
                <c:pt idx="189">
                  <c:v>98</c:v>
                </c:pt>
                <c:pt idx="190">
                  <c:v>99</c:v>
                </c:pt>
                <c:pt idx="191">
                  <c:v>100</c:v>
                </c:pt>
                <c:pt idx="192">
                  <c:v>100</c:v>
                </c:pt>
                <c:pt idx="193">
                  <c:v>101</c:v>
                </c:pt>
                <c:pt idx="194">
                  <c:v>101</c:v>
                </c:pt>
                <c:pt idx="195">
                  <c:v>101</c:v>
                </c:pt>
                <c:pt idx="196">
                  <c:v>101</c:v>
                </c:pt>
                <c:pt idx="197">
                  <c:v>101</c:v>
                </c:pt>
                <c:pt idx="198">
                  <c:v>101</c:v>
                </c:pt>
                <c:pt idx="199">
                  <c:v>101</c:v>
                </c:pt>
                <c:pt idx="200">
                  <c:v>101</c:v>
                </c:pt>
                <c:pt idx="201">
                  <c:v>101</c:v>
                </c:pt>
                <c:pt idx="202">
                  <c:v>101</c:v>
                </c:pt>
                <c:pt idx="203">
                  <c:v>102</c:v>
                </c:pt>
                <c:pt idx="204">
                  <c:v>103</c:v>
                </c:pt>
                <c:pt idx="205">
                  <c:v>104</c:v>
                </c:pt>
                <c:pt idx="206">
                  <c:v>105</c:v>
                </c:pt>
                <c:pt idx="207">
                  <c:v>105</c:v>
                </c:pt>
                <c:pt idx="208">
                  <c:v>105</c:v>
                </c:pt>
                <c:pt idx="209">
                  <c:v>106</c:v>
                </c:pt>
                <c:pt idx="210">
                  <c:v>106</c:v>
                </c:pt>
                <c:pt idx="211">
                  <c:v>106</c:v>
                </c:pt>
                <c:pt idx="212">
                  <c:v>106</c:v>
                </c:pt>
                <c:pt idx="213">
                  <c:v>106</c:v>
                </c:pt>
                <c:pt idx="214">
                  <c:v>107</c:v>
                </c:pt>
                <c:pt idx="215">
                  <c:v>108</c:v>
                </c:pt>
                <c:pt idx="216">
                  <c:v>109</c:v>
                </c:pt>
                <c:pt idx="217">
                  <c:v>109</c:v>
                </c:pt>
                <c:pt idx="218">
                  <c:v>110</c:v>
                </c:pt>
                <c:pt idx="219">
                  <c:v>111</c:v>
                </c:pt>
                <c:pt idx="220">
                  <c:v>111</c:v>
                </c:pt>
                <c:pt idx="221">
                  <c:v>111</c:v>
                </c:pt>
                <c:pt idx="222">
                  <c:v>112</c:v>
                </c:pt>
                <c:pt idx="223">
                  <c:v>112</c:v>
                </c:pt>
                <c:pt idx="224">
                  <c:v>112</c:v>
                </c:pt>
                <c:pt idx="225">
                  <c:v>113</c:v>
                </c:pt>
                <c:pt idx="226">
                  <c:v>113</c:v>
                </c:pt>
                <c:pt idx="227">
                  <c:v>114</c:v>
                </c:pt>
                <c:pt idx="228">
                  <c:v>114</c:v>
                </c:pt>
                <c:pt idx="229">
                  <c:v>114</c:v>
                </c:pt>
                <c:pt idx="230">
                  <c:v>115</c:v>
                </c:pt>
                <c:pt idx="231">
                  <c:v>116</c:v>
                </c:pt>
                <c:pt idx="232">
                  <c:v>116</c:v>
                </c:pt>
                <c:pt idx="233">
                  <c:v>116</c:v>
                </c:pt>
                <c:pt idx="234">
                  <c:v>117</c:v>
                </c:pt>
                <c:pt idx="235">
                  <c:v>117</c:v>
                </c:pt>
                <c:pt idx="236">
                  <c:v>117</c:v>
                </c:pt>
                <c:pt idx="237">
                  <c:v>117</c:v>
                </c:pt>
                <c:pt idx="238">
                  <c:v>117</c:v>
                </c:pt>
                <c:pt idx="239">
                  <c:v>118</c:v>
                </c:pt>
                <c:pt idx="240">
                  <c:v>118</c:v>
                </c:pt>
                <c:pt idx="241">
                  <c:v>119</c:v>
                </c:pt>
                <c:pt idx="242">
                  <c:v>119</c:v>
                </c:pt>
                <c:pt idx="243">
                  <c:v>119</c:v>
                </c:pt>
                <c:pt idx="244">
                  <c:v>119</c:v>
                </c:pt>
                <c:pt idx="245">
                  <c:v>119</c:v>
                </c:pt>
                <c:pt idx="246">
                  <c:v>120</c:v>
                </c:pt>
                <c:pt idx="247">
                  <c:v>120</c:v>
                </c:pt>
                <c:pt idx="248">
                  <c:v>120</c:v>
                </c:pt>
                <c:pt idx="249">
                  <c:v>121</c:v>
                </c:pt>
                <c:pt idx="250">
                  <c:v>122</c:v>
                </c:pt>
                <c:pt idx="251">
                  <c:v>122</c:v>
                </c:pt>
                <c:pt idx="252">
                  <c:v>122</c:v>
                </c:pt>
                <c:pt idx="253">
                  <c:v>122</c:v>
                </c:pt>
                <c:pt idx="254">
                  <c:v>122</c:v>
                </c:pt>
                <c:pt idx="255">
                  <c:v>123</c:v>
                </c:pt>
                <c:pt idx="256">
                  <c:v>123</c:v>
                </c:pt>
                <c:pt idx="257">
                  <c:v>124</c:v>
                </c:pt>
                <c:pt idx="258">
                  <c:v>125</c:v>
                </c:pt>
                <c:pt idx="259">
                  <c:v>125</c:v>
                </c:pt>
                <c:pt idx="260">
                  <c:v>126</c:v>
                </c:pt>
                <c:pt idx="261">
                  <c:v>127</c:v>
                </c:pt>
                <c:pt idx="262">
                  <c:v>127</c:v>
                </c:pt>
                <c:pt idx="263">
                  <c:v>127</c:v>
                </c:pt>
                <c:pt idx="264">
                  <c:v>127</c:v>
                </c:pt>
                <c:pt idx="265">
                  <c:v>128</c:v>
                </c:pt>
                <c:pt idx="266">
                  <c:v>128</c:v>
                </c:pt>
                <c:pt idx="267">
                  <c:v>128</c:v>
                </c:pt>
                <c:pt idx="268">
                  <c:v>128</c:v>
                </c:pt>
                <c:pt idx="269">
                  <c:v>129</c:v>
                </c:pt>
                <c:pt idx="270">
                  <c:v>129</c:v>
                </c:pt>
                <c:pt idx="271">
                  <c:v>129</c:v>
                </c:pt>
                <c:pt idx="272">
                  <c:v>129</c:v>
                </c:pt>
                <c:pt idx="273">
                  <c:v>129</c:v>
                </c:pt>
                <c:pt idx="274">
                  <c:v>130</c:v>
                </c:pt>
                <c:pt idx="275">
                  <c:v>130</c:v>
                </c:pt>
                <c:pt idx="276">
                  <c:v>130</c:v>
                </c:pt>
                <c:pt idx="277">
                  <c:v>131</c:v>
                </c:pt>
                <c:pt idx="278">
                  <c:v>132</c:v>
                </c:pt>
                <c:pt idx="279">
                  <c:v>133</c:v>
                </c:pt>
                <c:pt idx="280">
                  <c:v>134</c:v>
                </c:pt>
                <c:pt idx="281">
                  <c:v>135</c:v>
                </c:pt>
                <c:pt idx="282">
                  <c:v>135</c:v>
                </c:pt>
                <c:pt idx="283">
                  <c:v>135</c:v>
                </c:pt>
                <c:pt idx="284">
                  <c:v>135</c:v>
                </c:pt>
                <c:pt idx="285">
                  <c:v>136</c:v>
                </c:pt>
                <c:pt idx="286">
                  <c:v>136</c:v>
                </c:pt>
                <c:pt idx="287">
                  <c:v>136</c:v>
                </c:pt>
                <c:pt idx="288">
                  <c:v>136</c:v>
                </c:pt>
                <c:pt idx="289">
                  <c:v>136</c:v>
                </c:pt>
                <c:pt idx="290">
                  <c:v>136</c:v>
                </c:pt>
                <c:pt idx="291">
                  <c:v>136</c:v>
                </c:pt>
                <c:pt idx="292">
                  <c:v>136</c:v>
                </c:pt>
                <c:pt idx="293">
                  <c:v>136</c:v>
                </c:pt>
                <c:pt idx="294">
                  <c:v>136</c:v>
                </c:pt>
                <c:pt idx="295">
                  <c:v>136</c:v>
                </c:pt>
                <c:pt idx="296">
                  <c:v>136</c:v>
                </c:pt>
                <c:pt idx="297">
                  <c:v>136</c:v>
                </c:pt>
                <c:pt idx="298">
                  <c:v>137</c:v>
                </c:pt>
                <c:pt idx="299">
                  <c:v>138</c:v>
                </c:pt>
                <c:pt idx="300">
                  <c:v>139</c:v>
                </c:pt>
                <c:pt idx="301">
                  <c:v>140</c:v>
                </c:pt>
                <c:pt idx="302">
                  <c:v>140</c:v>
                </c:pt>
                <c:pt idx="303">
                  <c:v>140</c:v>
                </c:pt>
                <c:pt idx="304">
                  <c:v>140</c:v>
                </c:pt>
                <c:pt idx="305">
                  <c:v>141</c:v>
                </c:pt>
                <c:pt idx="306">
                  <c:v>142</c:v>
                </c:pt>
                <c:pt idx="307">
                  <c:v>142</c:v>
                </c:pt>
                <c:pt idx="308">
                  <c:v>143</c:v>
                </c:pt>
                <c:pt idx="309">
                  <c:v>144</c:v>
                </c:pt>
                <c:pt idx="310">
                  <c:v>144</c:v>
                </c:pt>
                <c:pt idx="311">
                  <c:v>145</c:v>
                </c:pt>
                <c:pt idx="312">
                  <c:v>146</c:v>
                </c:pt>
                <c:pt idx="313">
                  <c:v>147</c:v>
                </c:pt>
                <c:pt idx="314">
                  <c:v>147</c:v>
                </c:pt>
                <c:pt idx="315">
                  <c:v>148</c:v>
                </c:pt>
                <c:pt idx="316">
                  <c:v>148</c:v>
                </c:pt>
                <c:pt idx="317">
                  <c:v>148</c:v>
                </c:pt>
                <c:pt idx="318">
                  <c:v>149</c:v>
                </c:pt>
                <c:pt idx="319">
                  <c:v>149</c:v>
                </c:pt>
                <c:pt idx="320">
                  <c:v>150</c:v>
                </c:pt>
                <c:pt idx="321">
                  <c:v>150</c:v>
                </c:pt>
                <c:pt idx="322">
                  <c:v>150</c:v>
                </c:pt>
                <c:pt idx="323">
                  <c:v>151</c:v>
                </c:pt>
                <c:pt idx="324">
                  <c:v>152</c:v>
                </c:pt>
                <c:pt idx="325">
                  <c:v>153</c:v>
                </c:pt>
                <c:pt idx="326">
                  <c:v>153</c:v>
                </c:pt>
                <c:pt idx="327">
                  <c:v>154</c:v>
                </c:pt>
                <c:pt idx="328">
                  <c:v>154</c:v>
                </c:pt>
                <c:pt idx="329">
                  <c:v>155</c:v>
                </c:pt>
                <c:pt idx="330">
                  <c:v>155</c:v>
                </c:pt>
                <c:pt idx="331">
                  <c:v>156</c:v>
                </c:pt>
                <c:pt idx="332">
                  <c:v>156</c:v>
                </c:pt>
                <c:pt idx="333">
                  <c:v>156</c:v>
                </c:pt>
                <c:pt idx="334">
                  <c:v>156</c:v>
                </c:pt>
                <c:pt idx="335">
                  <c:v>156</c:v>
                </c:pt>
                <c:pt idx="336">
                  <c:v>157</c:v>
                </c:pt>
                <c:pt idx="337">
                  <c:v>157</c:v>
                </c:pt>
                <c:pt idx="338">
                  <c:v>157</c:v>
                </c:pt>
                <c:pt idx="339">
                  <c:v>158</c:v>
                </c:pt>
                <c:pt idx="340">
                  <c:v>159</c:v>
                </c:pt>
                <c:pt idx="341">
                  <c:v>159</c:v>
                </c:pt>
                <c:pt idx="342">
                  <c:v>160</c:v>
                </c:pt>
                <c:pt idx="343">
                  <c:v>161</c:v>
                </c:pt>
                <c:pt idx="344">
                  <c:v>162</c:v>
                </c:pt>
                <c:pt idx="345">
                  <c:v>162</c:v>
                </c:pt>
                <c:pt idx="346">
                  <c:v>163</c:v>
                </c:pt>
                <c:pt idx="347">
                  <c:v>164</c:v>
                </c:pt>
                <c:pt idx="348">
                  <c:v>165</c:v>
                </c:pt>
                <c:pt idx="349">
                  <c:v>166</c:v>
                </c:pt>
                <c:pt idx="350">
                  <c:v>167</c:v>
                </c:pt>
                <c:pt idx="351">
                  <c:v>168</c:v>
                </c:pt>
                <c:pt idx="352">
                  <c:v>169</c:v>
                </c:pt>
                <c:pt idx="353">
                  <c:v>169</c:v>
                </c:pt>
                <c:pt idx="354">
                  <c:v>170</c:v>
                </c:pt>
                <c:pt idx="355">
                  <c:v>171</c:v>
                </c:pt>
                <c:pt idx="356">
                  <c:v>172</c:v>
                </c:pt>
                <c:pt idx="357">
                  <c:v>173</c:v>
                </c:pt>
                <c:pt idx="358">
                  <c:v>173</c:v>
                </c:pt>
                <c:pt idx="359">
                  <c:v>173</c:v>
                </c:pt>
                <c:pt idx="360">
                  <c:v>173</c:v>
                </c:pt>
                <c:pt idx="361">
                  <c:v>173</c:v>
                </c:pt>
                <c:pt idx="362">
                  <c:v>173</c:v>
                </c:pt>
                <c:pt idx="363">
                  <c:v>173</c:v>
                </c:pt>
                <c:pt idx="364">
                  <c:v>174</c:v>
                </c:pt>
                <c:pt idx="365">
                  <c:v>175</c:v>
                </c:pt>
                <c:pt idx="366">
                  <c:v>176</c:v>
                </c:pt>
                <c:pt idx="367">
                  <c:v>176</c:v>
                </c:pt>
                <c:pt idx="368">
                  <c:v>176</c:v>
                </c:pt>
                <c:pt idx="369">
                  <c:v>176</c:v>
                </c:pt>
                <c:pt idx="370">
                  <c:v>177</c:v>
                </c:pt>
                <c:pt idx="371">
                  <c:v>177</c:v>
                </c:pt>
                <c:pt idx="372">
                  <c:v>177</c:v>
                </c:pt>
                <c:pt idx="373">
                  <c:v>177</c:v>
                </c:pt>
                <c:pt idx="374">
                  <c:v>178</c:v>
                </c:pt>
                <c:pt idx="375">
                  <c:v>178</c:v>
                </c:pt>
                <c:pt idx="376">
                  <c:v>178</c:v>
                </c:pt>
                <c:pt idx="377">
                  <c:v>178</c:v>
                </c:pt>
                <c:pt idx="378">
                  <c:v>179</c:v>
                </c:pt>
                <c:pt idx="379">
                  <c:v>180</c:v>
                </c:pt>
                <c:pt idx="380">
                  <c:v>180</c:v>
                </c:pt>
                <c:pt idx="381">
                  <c:v>181</c:v>
                </c:pt>
                <c:pt idx="382">
                  <c:v>181</c:v>
                </c:pt>
                <c:pt idx="383">
                  <c:v>182</c:v>
                </c:pt>
                <c:pt idx="384">
                  <c:v>182</c:v>
                </c:pt>
                <c:pt idx="385">
                  <c:v>183</c:v>
                </c:pt>
                <c:pt idx="386">
                  <c:v>184</c:v>
                </c:pt>
                <c:pt idx="387">
                  <c:v>184</c:v>
                </c:pt>
                <c:pt idx="388">
                  <c:v>184</c:v>
                </c:pt>
                <c:pt idx="389">
                  <c:v>185</c:v>
                </c:pt>
                <c:pt idx="390">
                  <c:v>186</c:v>
                </c:pt>
                <c:pt idx="391">
                  <c:v>187</c:v>
                </c:pt>
                <c:pt idx="392">
                  <c:v>188</c:v>
                </c:pt>
                <c:pt idx="393">
                  <c:v>189</c:v>
                </c:pt>
                <c:pt idx="394">
                  <c:v>190</c:v>
                </c:pt>
                <c:pt idx="395">
                  <c:v>191</c:v>
                </c:pt>
                <c:pt idx="396">
                  <c:v>192</c:v>
                </c:pt>
                <c:pt idx="397">
                  <c:v>193</c:v>
                </c:pt>
                <c:pt idx="398">
                  <c:v>194</c:v>
                </c:pt>
                <c:pt idx="399">
                  <c:v>195</c:v>
                </c:pt>
                <c:pt idx="400">
                  <c:v>195</c:v>
                </c:pt>
                <c:pt idx="401">
                  <c:v>196</c:v>
                </c:pt>
                <c:pt idx="402">
                  <c:v>197</c:v>
                </c:pt>
                <c:pt idx="403">
                  <c:v>198</c:v>
                </c:pt>
                <c:pt idx="404">
                  <c:v>199</c:v>
                </c:pt>
                <c:pt idx="405">
                  <c:v>200</c:v>
                </c:pt>
                <c:pt idx="406">
                  <c:v>200</c:v>
                </c:pt>
                <c:pt idx="407">
                  <c:v>200</c:v>
                </c:pt>
                <c:pt idx="408">
                  <c:v>200</c:v>
                </c:pt>
                <c:pt idx="409">
                  <c:v>200</c:v>
                </c:pt>
                <c:pt idx="410">
                  <c:v>200</c:v>
                </c:pt>
                <c:pt idx="411">
                  <c:v>201</c:v>
                </c:pt>
                <c:pt idx="412">
                  <c:v>202</c:v>
                </c:pt>
                <c:pt idx="413">
                  <c:v>203</c:v>
                </c:pt>
                <c:pt idx="414">
                  <c:v>204</c:v>
                </c:pt>
                <c:pt idx="415">
                  <c:v>205</c:v>
                </c:pt>
                <c:pt idx="416">
                  <c:v>205</c:v>
                </c:pt>
                <c:pt idx="417">
                  <c:v>206</c:v>
                </c:pt>
                <c:pt idx="418">
                  <c:v>206</c:v>
                </c:pt>
                <c:pt idx="419">
                  <c:v>206</c:v>
                </c:pt>
                <c:pt idx="420">
                  <c:v>207</c:v>
                </c:pt>
                <c:pt idx="421">
                  <c:v>208</c:v>
                </c:pt>
                <c:pt idx="422">
                  <c:v>209</c:v>
                </c:pt>
                <c:pt idx="423">
                  <c:v>209</c:v>
                </c:pt>
                <c:pt idx="424">
                  <c:v>210</c:v>
                </c:pt>
                <c:pt idx="425">
                  <c:v>210</c:v>
                </c:pt>
                <c:pt idx="426">
                  <c:v>211</c:v>
                </c:pt>
                <c:pt idx="427">
                  <c:v>212</c:v>
                </c:pt>
                <c:pt idx="428">
                  <c:v>213</c:v>
                </c:pt>
                <c:pt idx="429">
                  <c:v>214</c:v>
                </c:pt>
                <c:pt idx="430">
                  <c:v>214</c:v>
                </c:pt>
                <c:pt idx="431">
                  <c:v>215</c:v>
                </c:pt>
                <c:pt idx="432">
                  <c:v>215</c:v>
                </c:pt>
                <c:pt idx="433">
                  <c:v>215</c:v>
                </c:pt>
                <c:pt idx="434">
                  <c:v>215</c:v>
                </c:pt>
                <c:pt idx="435">
                  <c:v>215</c:v>
                </c:pt>
                <c:pt idx="436">
                  <c:v>216</c:v>
                </c:pt>
                <c:pt idx="437">
                  <c:v>216</c:v>
                </c:pt>
                <c:pt idx="438">
                  <c:v>216</c:v>
                </c:pt>
                <c:pt idx="439">
                  <c:v>216</c:v>
                </c:pt>
                <c:pt idx="440">
                  <c:v>217</c:v>
                </c:pt>
                <c:pt idx="441">
                  <c:v>218</c:v>
                </c:pt>
                <c:pt idx="442">
                  <c:v>219</c:v>
                </c:pt>
                <c:pt idx="443">
                  <c:v>220</c:v>
                </c:pt>
                <c:pt idx="444">
                  <c:v>221</c:v>
                </c:pt>
                <c:pt idx="445">
                  <c:v>222</c:v>
                </c:pt>
                <c:pt idx="446">
                  <c:v>223</c:v>
                </c:pt>
                <c:pt idx="447">
                  <c:v>223</c:v>
                </c:pt>
                <c:pt idx="448">
                  <c:v>223</c:v>
                </c:pt>
                <c:pt idx="449">
                  <c:v>223</c:v>
                </c:pt>
                <c:pt idx="450">
                  <c:v>223</c:v>
                </c:pt>
                <c:pt idx="451">
                  <c:v>224</c:v>
                </c:pt>
                <c:pt idx="452">
                  <c:v>224</c:v>
                </c:pt>
                <c:pt idx="453">
                  <c:v>225</c:v>
                </c:pt>
                <c:pt idx="454">
                  <c:v>225</c:v>
                </c:pt>
                <c:pt idx="455">
                  <c:v>226</c:v>
                </c:pt>
                <c:pt idx="456">
                  <c:v>227</c:v>
                </c:pt>
                <c:pt idx="457">
                  <c:v>227</c:v>
                </c:pt>
                <c:pt idx="458">
                  <c:v>228</c:v>
                </c:pt>
                <c:pt idx="459">
                  <c:v>229</c:v>
                </c:pt>
                <c:pt idx="460">
                  <c:v>229</c:v>
                </c:pt>
                <c:pt idx="461">
                  <c:v>230</c:v>
                </c:pt>
                <c:pt idx="462">
                  <c:v>231</c:v>
                </c:pt>
                <c:pt idx="463">
                  <c:v>231</c:v>
                </c:pt>
                <c:pt idx="464">
                  <c:v>232</c:v>
                </c:pt>
                <c:pt idx="465">
                  <c:v>232</c:v>
                </c:pt>
                <c:pt idx="466">
                  <c:v>232</c:v>
                </c:pt>
                <c:pt idx="467">
                  <c:v>232</c:v>
                </c:pt>
                <c:pt idx="468">
                  <c:v>233</c:v>
                </c:pt>
                <c:pt idx="469">
                  <c:v>234</c:v>
                </c:pt>
                <c:pt idx="470">
                  <c:v>235</c:v>
                </c:pt>
                <c:pt idx="471">
                  <c:v>235</c:v>
                </c:pt>
                <c:pt idx="472">
                  <c:v>235</c:v>
                </c:pt>
                <c:pt idx="473">
                  <c:v>236</c:v>
                </c:pt>
                <c:pt idx="474">
                  <c:v>237</c:v>
                </c:pt>
                <c:pt idx="475">
                  <c:v>238</c:v>
                </c:pt>
                <c:pt idx="476">
                  <c:v>238</c:v>
                </c:pt>
                <c:pt idx="477">
                  <c:v>239</c:v>
                </c:pt>
                <c:pt idx="478">
                  <c:v>240</c:v>
                </c:pt>
                <c:pt idx="479">
                  <c:v>241</c:v>
                </c:pt>
                <c:pt idx="480">
                  <c:v>242</c:v>
                </c:pt>
                <c:pt idx="481">
                  <c:v>242</c:v>
                </c:pt>
                <c:pt idx="482">
                  <c:v>243</c:v>
                </c:pt>
                <c:pt idx="483">
                  <c:v>243</c:v>
                </c:pt>
                <c:pt idx="484">
                  <c:v>244</c:v>
                </c:pt>
                <c:pt idx="485">
                  <c:v>245</c:v>
                </c:pt>
                <c:pt idx="486">
                  <c:v>246</c:v>
                </c:pt>
                <c:pt idx="487">
                  <c:v>246</c:v>
                </c:pt>
                <c:pt idx="488">
                  <c:v>246</c:v>
                </c:pt>
                <c:pt idx="489">
                  <c:v>246</c:v>
                </c:pt>
                <c:pt idx="490">
                  <c:v>247</c:v>
                </c:pt>
                <c:pt idx="491">
                  <c:v>248</c:v>
                </c:pt>
                <c:pt idx="492">
                  <c:v>249</c:v>
                </c:pt>
                <c:pt idx="493">
                  <c:v>249</c:v>
                </c:pt>
                <c:pt idx="494">
                  <c:v>250</c:v>
                </c:pt>
                <c:pt idx="495">
                  <c:v>250</c:v>
                </c:pt>
                <c:pt idx="496">
                  <c:v>250</c:v>
                </c:pt>
                <c:pt idx="497">
                  <c:v>250</c:v>
                </c:pt>
                <c:pt idx="498">
                  <c:v>250</c:v>
                </c:pt>
                <c:pt idx="499">
                  <c:v>251</c:v>
                </c:pt>
                <c:pt idx="500">
                  <c:v>252</c:v>
                </c:pt>
                <c:pt idx="501">
                  <c:v>253</c:v>
                </c:pt>
                <c:pt idx="502">
                  <c:v>253</c:v>
                </c:pt>
                <c:pt idx="503">
                  <c:v>254</c:v>
                </c:pt>
                <c:pt idx="504">
                  <c:v>255</c:v>
                </c:pt>
                <c:pt idx="505">
                  <c:v>256</c:v>
                </c:pt>
                <c:pt idx="506">
                  <c:v>256</c:v>
                </c:pt>
                <c:pt idx="507">
                  <c:v>257</c:v>
                </c:pt>
                <c:pt idx="508">
                  <c:v>258</c:v>
                </c:pt>
                <c:pt idx="509">
                  <c:v>259</c:v>
                </c:pt>
                <c:pt idx="510">
                  <c:v>259</c:v>
                </c:pt>
                <c:pt idx="511">
                  <c:v>259</c:v>
                </c:pt>
                <c:pt idx="512">
                  <c:v>259</c:v>
                </c:pt>
                <c:pt idx="513">
                  <c:v>260</c:v>
                </c:pt>
                <c:pt idx="514">
                  <c:v>260</c:v>
                </c:pt>
                <c:pt idx="515">
                  <c:v>261</c:v>
                </c:pt>
                <c:pt idx="516">
                  <c:v>262</c:v>
                </c:pt>
                <c:pt idx="517">
                  <c:v>263</c:v>
                </c:pt>
                <c:pt idx="518">
                  <c:v>263</c:v>
                </c:pt>
                <c:pt idx="519">
                  <c:v>263</c:v>
                </c:pt>
                <c:pt idx="520">
                  <c:v>264</c:v>
                </c:pt>
                <c:pt idx="521">
                  <c:v>264</c:v>
                </c:pt>
                <c:pt idx="522">
                  <c:v>264</c:v>
                </c:pt>
                <c:pt idx="523">
                  <c:v>264</c:v>
                </c:pt>
                <c:pt idx="524">
                  <c:v>264</c:v>
                </c:pt>
                <c:pt idx="525">
                  <c:v>264</c:v>
                </c:pt>
                <c:pt idx="526">
                  <c:v>264</c:v>
                </c:pt>
                <c:pt idx="527">
                  <c:v>264</c:v>
                </c:pt>
                <c:pt idx="528">
                  <c:v>264</c:v>
                </c:pt>
                <c:pt idx="529">
                  <c:v>264</c:v>
                </c:pt>
                <c:pt idx="530">
                  <c:v>264</c:v>
                </c:pt>
                <c:pt idx="531">
                  <c:v>264</c:v>
                </c:pt>
                <c:pt idx="532">
                  <c:v>264</c:v>
                </c:pt>
                <c:pt idx="533">
                  <c:v>264</c:v>
                </c:pt>
                <c:pt idx="534">
                  <c:v>265</c:v>
                </c:pt>
                <c:pt idx="535">
                  <c:v>266</c:v>
                </c:pt>
                <c:pt idx="536">
                  <c:v>266</c:v>
                </c:pt>
                <c:pt idx="537">
                  <c:v>266</c:v>
                </c:pt>
                <c:pt idx="538">
                  <c:v>266</c:v>
                </c:pt>
                <c:pt idx="539">
                  <c:v>266</c:v>
                </c:pt>
                <c:pt idx="540">
                  <c:v>267</c:v>
                </c:pt>
                <c:pt idx="541">
                  <c:v>267</c:v>
                </c:pt>
                <c:pt idx="542">
                  <c:v>267</c:v>
                </c:pt>
                <c:pt idx="543">
                  <c:v>268</c:v>
                </c:pt>
                <c:pt idx="544">
                  <c:v>268</c:v>
                </c:pt>
                <c:pt idx="545">
                  <c:v>269</c:v>
                </c:pt>
                <c:pt idx="546">
                  <c:v>269</c:v>
                </c:pt>
                <c:pt idx="547">
                  <c:v>269</c:v>
                </c:pt>
                <c:pt idx="548">
                  <c:v>269</c:v>
                </c:pt>
                <c:pt idx="549">
                  <c:v>269</c:v>
                </c:pt>
                <c:pt idx="550">
                  <c:v>270</c:v>
                </c:pt>
                <c:pt idx="551">
                  <c:v>270</c:v>
                </c:pt>
                <c:pt idx="552">
                  <c:v>270</c:v>
                </c:pt>
                <c:pt idx="553">
                  <c:v>270</c:v>
                </c:pt>
                <c:pt idx="554">
                  <c:v>271</c:v>
                </c:pt>
                <c:pt idx="555">
                  <c:v>271</c:v>
                </c:pt>
                <c:pt idx="556">
                  <c:v>272</c:v>
                </c:pt>
                <c:pt idx="557">
                  <c:v>272</c:v>
                </c:pt>
                <c:pt idx="558">
                  <c:v>273</c:v>
                </c:pt>
                <c:pt idx="559">
                  <c:v>274</c:v>
                </c:pt>
                <c:pt idx="560">
                  <c:v>274</c:v>
                </c:pt>
                <c:pt idx="561">
                  <c:v>275</c:v>
                </c:pt>
                <c:pt idx="562">
                  <c:v>276</c:v>
                </c:pt>
                <c:pt idx="563">
                  <c:v>276</c:v>
                </c:pt>
                <c:pt idx="564">
                  <c:v>277</c:v>
                </c:pt>
                <c:pt idx="565">
                  <c:v>277</c:v>
                </c:pt>
                <c:pt idx="566">
                  <c:v>278</c:v>
                </c:pt>
                <c:pt idx="567">
                  <c:v>279</c:v>
                </c:pt>
                <c:pt idx="568">
                  <c:v>280</c:v>
                </c:pt>
                <c:pt idx="569">
                  <c:v>280</c:v>
                </c:pt>
                <c:pt idx="570">
                  <c:v>280</c:v>
                </c:pt>
                <c:pt idx="571">
                  <c:v>280</c:v>
                </c:pt>
                <c:pt idx="572">
                  <c:v>281</c:v>
                </c:pt>
                <c:pt idx="573">
                  <c:v>281</c:v>
                </c:pt>
                <c:pt idx="574">
                  <c:v>282</c:v>
                </c:pt>
                <c:pt idx="575">
                  <c:v>282</c:v>
                </c:pt>
                <c:pt idx="576">
                  <c:v>282</c:v>
                </c:pt>
                <c:pt idx="577">
                  <c:v>283</c:v>
                </c:pt>
                <c:pt idx="578">
                  <c:v>284</c:v>
                </c:pt>
                <c:pt idx="579">
                  <c:v>285</c:v>
                </c:pt>
                <c:pt idx="580">
                  <c:v>286</c:v>
                </c:pt>
                <c:pt idx="581">
                  <c:v>287</c:v>
                </c:pt>
                <c:pt idx="582">
                  <c:v>288</c:v>
                </c:pt>
                <c:pt idx="583">
                  <c:v>289</c:v>
                </c:pt>
                <c:pt idx="584">
                  <c:v>290</c:v>
                </c:pt>
                <c:pt idx="585">
                  <c:v>291</c:v>
                </c:pt>
                <c:pt idx="586">
                  <c:v>292</c:v>
                </c:pt>
                <c:pt idx="587">
                  <c:v>293</c:v>
                </c:pt>
                <c:pt idx="588">
                  <c:v>294</c:v>
                </c:pt>
                <c:pt idx="589">
                  <c:v>294</c:v>
                </c:pt>
                <c:pt idx="590">
                  <c:v>295</c:v>
                </c:pt>
                <c:pt idx="591">
                  <c:v>295</c:v>
                </c:pt>
                <c:pt idx="592">
                  <c:v>296</c:v>
                </c:pt>
                <c:pt idx="593">
                  <c:v>297</c:v>
                </c:pt>
                <c:pt idx="594">
                  <c:v>297</c:v>
                </c:pt>
                <c:pt idx="595">
                  <c:v>298</c:v>
                </c:pt>
                <c:pt idx="596">
                  <c:v>299</c:v>
                </c:pt>
                <c:pt idx="597">
                  <c:v>300</c:v>
                </c:pt>
                <c:pt idx="598">
                  <c:v>301</c:v>
                </c:pt>
                <c:pt idx="599">
                  <c:v>302</c:v>
                </c:pt>
                <c:pt idx="600">
                  <c:v>303</c:v>
                </c:pt>
                <c:pt idx="601">
                  <c:v>304</c:v>
                </c:pt>
                <c:pt idx="602">
                  <c:v>304</c:v>
                </c:pt>
                <c:pt idx="603">
                  <c:v>304</c:v>
                </c:pt>
                <c:pt idx="604">
                  <c:v>304</c:v>
                </c:pt>
                <c:pt idx="605">
                  <c:v>305</c:v>
                </c:pt>
                <c:pt idx="606">
                  <c:v>306</c:v>
                </c:pt>
                <c:pt idx="607">
                  <c:v>306</c:v>
                </c:pt>
                <c:pt idx="608">
                  <c:v>306</c:v>
                </c:pt>
                <c:pt idx="609">
                  <c:v>307</c:v>
                </c:pt>
                <c:pt idx="610">
                  <c:v>307</c:v>
                </c:pt>
                <c:pt idx="611">
                  <c:v>307</c:v>
                </c:pt>
                <c:pt idx="612">
                  <c:v>307</c:v>
                </c:pt>
                <c:pt idx="613">
                  <c:v>307</c:v>
                </c:pt>
                <c:pt idx="614">
                  <c:v>308</c:v>
                </c:pt>
                <c:pt idx="615">
                  <c:v>309</c:v>
                </c:pt>
                <c:pt idx="616">
                  <c:v>309</c:v>
                </c:pt>
                <c:pt idx="617">
                  <c:v>309</c:v>
                </c:pt>
                <c:pt idx="618">
                  <c:v>309</c:v>
                </c:pt>
                <c:pt idx="619">
                  <c:v>309</c:v>
                </c:pt>
                <c:pt idx="620">
                  <c:v>309</c:v>
                </c:pt>
                <c:pt idx="621">
                  <c:v>309</c:v>
                </c:pt>
                <c:pt idx="622">
                  <c:v>309</c:v>
                </c:pt>
                <c:pt idx="623">
                  <c:v>309</c:v>
                </c:pt>
                <c:pt idx="624">
                  <c:v>309</c:v>
                </c:pt>
                <c:pt idx="625">
                  <c:v>309</c:v>
                </c:pt>
                <c:pt idx="626">
                  <c:v>309</c:v>
                </c:pt>
                <c:pt idx="627">
                  <c:v>310</c:v>
                </c:pt>
                <c:pt idx="628">
                  <c:v>310</c:v>
                </c:pt>
                <c:pt idx="629">
                  <c:v>310</c:v>
                </c:pt>
                <c:pt idx="630">
                  <c:v>311</c:v>
                </c:pt>
                <c:pt idx="631">
                  <c:v>311</c:v>
                </c:pt>
                <c:pt idx="632">
                  <c:v>311</c:v>
                </c:pt>
                <c:pt idx="633">
                  <c:v>312</c:v>
                </c:pt>
                <c:pt idx="634">
                  <c:v>312</c:v>
                </c:pt>
                <c:pt idx="635">
                  <c:v>313</c:v>
                </c:pt>
                <c:pt idx="636">
                  <c:v>314</c:v>
                </c:pt>
                <c:pt idx="637">
                  <c:v>315</c:v>
                </c:pt>
                <c:pt idx="638">
                  <c:v>316</c:v>
                </c:pt>
                <c:pt idx="639">
                  <c:v>317</c:v>
                </c:pt>
                <c:pt idx="640">
                  <c:v>318</c:v>
                </c:pt>
                <c:pt idx="641">
                  <c:v>319</c:v>
                </c:pt>
                <c:pt idx="642">
                  <c:v>320</c:v>
                </c:pt>
                <c:pt idx="643">
                  <c:v>320</c:v>
                </c:pt>
                <c:pt idx="644">
                  <c:v>320</c:v>
                </c:pt>
                <c:pt idx="645">
                  <c:v>320</c:v>
                </c:pt>
                <c:pt idx="646">
                  <c:v>321</c:v>
                </c:pt>
                <c:pt idx="647">
                  <c:v>322</c:v>
                </c:pt>
                <c:pt idx="648">
                  <c:v>322</c:v>
                </c:pt>
                <c:pt idx="649">
                  <c:v>323</c:v>
                </c:pt>
                <c:pt idx="650">
                  <c:v>324</c:v>
                </c:pt>
                <c:pt idx="651">
                  <c:v>325</c:v>
                </c:pt>
                <c:pt idx="652">
                  <c:v>325</c:v>
                </c:pt>
                <c:pt idx="653">
                  <c:v>326</c:v>
                </c:pt>
                <c:pt idx="654">
                  <c:v>326</c:v>
                </c:pt>
                <c:pt idx="655">
                  <c:v>326</c:v>
                </c:pt>
                <c:pt idx="656">
                  <c:v>326</c:v>
                </c:pt>
                <c:pt idx="657">
                  <c:v>327</c:v>
                </c:pt>
                <c:pt idx="658">
                  <c:v>327</c:v>
                </c:pt>
                <c:pt idx="659">
                  <c:v>328</c:v>
                </c:pt>
                <c:pt idx="660">
                  <c:v>328</c:v>
                </c:pt>
                <c:pt idx="661">
                  <c:v>329</c:v>
                </c:pt>
                <c:pt idx="662">
                  <c:v>330</c:v>
                </c:pt>
                <c:pt idx="663">
                  <c:v>330</c:v>
                </c:pt>
                <c:pt idx="664">
                  <c:v>330</c:v>
                </c:pt>
                <c:pt idx="665">
                  <c:v>330</c:v>
                </c:pt>
                <c:pt idx="666">
                  <c:v>331</c:v>
                </c:pt>
                <c:pt idx="667">
                  <c:v>331</c:v>
                </c:pt>
                <c:pt idx="668">
                  <c:v>332</c:v>
                </c:pt>
                <c:pt idx="669">
                  <c:v>332</c:v>
                </c:pt>
                <c:pt idx="670">
                  <c:v>332</c:v>
                </c:pt>
                <c:pt idx="671">
                  <c:v>333</c:v>
                </c:pt>
                <c:pt idx="672">
                  <c:v>333</c:v>
                </c:pt>
                <c:pt idx="673">
                  <c:v>333</c:v>
                </c:pt>
                <c:pt idx="674">
                  <c:v>333</c:v>
                </c:pt>
                <c:pt idx="675">
                  <c:v>333</c:v>
                </c:pt>
                <c:pt idx="676">
                  <c:v>334</c:v>
                </c:pt>
                <c:pt idx="677">
                  <c:v>334</c:v>
                </c:pt>
                <c:pt idx="678">
                  <c:v>334</c:v>
                </c:pt>
                <c:pt idx="679">
                  <c:v>334</c:v>
                </c:pt>
                <c:pt idx="680">
                  <c:v>335</c:v>
                </c:pt>
                <c:pt idx="681">
                  <c:v>336</c:v>
                </c:pt>
                <c:pt idx="682">
                  <c:v>337</c:v>
                </c:pt>
                <c:pt idx="683">
                  <c:v>338</c:v>
                </c:pt>
                <c:pt idx="684">
                  <c:v>339</c:v>
                </c:pt>
                <c:pt idx="685">
                  <c:v>339</c:v>
                </c:pt>
                <c:pt idx="686">
                  <c:v>339</c:v>
                </c:pt>
                <c:pt idx="687">
                  <c:v>339</c:v>
                </c:pt>
                <c:pt idx="688">
                  <c:v>339</c:v>
                </c:pt>
                <c:pt idx="689">
                  <c:v>340</c:v>
                </c:pt>
                <c:pt idx="690">
                  <c:v>341</c:v>
                </c:pt>
                <c:pt idx="691">
                  <c:v>342</c:v>
                </c:pt>
                <c:pt idx="692">
                  <c:v>343</c:v>
                </c:pt>
                <c:pt idx="693">
                  <c:v>344</c:v>
                </c:pt>
                <c:pt idx="694">
                  <c:v>345</c:v>
                </c:pt>
                <c:pt idx="695">
                  <c:v>345</c:v>
                </c:pt>
                <c:pt idx="696">
                  <c:v>346</c:v>
                </c:pt>
                <c:pt idx="697">
                  <c:v>347</c:v>
                </c:pt>
                <c:pt idx="698">
                  <c:v>348</c:v>
                </c:pt>
                <c:pt idx="699">
                  <c:v>349</c:v>
                </c:pt>
                <c:pt idx="700">
                  <c:v>350</c:v>
                </c:pt>
                <c:pt idx="701">
                  <c:v>350</c:v>
                </c:pt>
                <c:pt idx="702">
                  <c:v>351</c:v>
                </c:pt>
                <c:pt idx="703">
                  <c:v>351</c:v>
                </c:pt>
                <c:pt idx="704">
                  <c:v>352</c:v>
                </c:pt>
                <c:pt idx="705">
                  <c:v>353</c:v>
                </c:pt>
                <c:pt idx="706">
                  <c:v>353</c:v>
                </c:pt>
                <c:pt idx="707">
                  <c:v>354</c:v>
                </c:pt>
                <c:pt idx="708">
                  <c:v>355</c:v>
                </c:pt>
                <c:pt idx="709">
                  <c:v>356</c:v>
                </c:pt>
                <c:pt idx="710">
                  <c:v>357</c:v>
                </c:pt>
                <c:pt idx="711">
                  <c:v>358</c:v>
                </c:pt>
                <c:pt idx="712">
                  <c:v>359</c:v>
                </c:pt>
                <c:pt idx="713">
                  <c:v>360</c:v>
                </c:pt>
                <c:pt idx="714">
                  <c:v>360</c:v>
                </c:pt>
                <c:pt idx="715">
                  <c:v>361</c:v>
                </c:pt>
                <c:pt idx="716">
                  <c:v>361</c:v>
                </c:pt>
                <c:pt idx="717">
                  <c:v>362</c:v>
                </c:pt>
                <c:pt idx="718">
                  <c:v>362</c:v>
                </c:pt>
                <c:pt idx="719">
                  <c:v>362</c:v>
                </c:pt>
                <c:pt idx="720">
                  <c:v>363</c:v>
                </c:pt>
                <c:pt idx="721">
                  <c:v>364</c:v>
                </c:pt>
                <c:pt idx="722">
                  <c:v>365</c:v>
                </c:pt>
                <c:pt idx="723">
                  <c:v>366</c:v>
                </c:pt>
                <c:pt idx="724">
                  <c:v>367</c:v>
                </c:pt>
                <c:pt idx="725">
                  <c:v>368</c:v>
                </c:pt>
                <c:pt idx="726">
                  <c:v>369</c:v>
                </c:pt>
                <c:pt idx="727">
                  <c:v>369</c:v>
                </c:pt>
                <c:pt idx="728">
                  <c:v>369</c:v>
                </c:pt>
                <c:pt idx="729">
                  <c:v>369</c:v>
                </c:pt>
                <c:pt idx="730">
                  <c:v>369</c:v>
                </c:pt>
                <c:pt idx="731">
                  <c:v>370</c:v>
                </c:pt>
                <c:pt idx="732">
                  <c:v>370</c:v>
                </c:pt>
                <c:pt idx="733">
                  <c:v>370</c:v>
                </c:pt>
                <c:pt idx="734">
                  <c:v>371</c:v>
                </c:pt>
                <c:pt idx="735">
                  <c:v>372</c:v>
                </c:pt>
                <c:pt idx="736">
                  <c:v>373</c:v>
                </c:pt>
                <c:pt idx="737">
                  <c:v>374</c:v>
                </c:pt>
                <c:pt idx="738">
                  <c:v>375</c:v>
                </c:pt>
                <c:pt idx="739">
                  <c:v>375</c:v>
                </c:pt>
                <c:pt idx="740">
                  <c:v>375</c:v>
                </c:pt>
                <c:pt idx="741">
                  <c:v>376</c:v>
                </c:pt>
                <c:pt idx="742">
                  <c:v>377</c:v>
                </c:pt>
                <c:pt idx="743">
                  <c:v>378</c:v>
                </c:pt>
                <c:pt idx="744">
                  <c:v>379</c:v>
                </c:pt>
                <c:pt idx="745">
                  <c:v>380</c:v>
                </c:pt>
                <c:pt idx="746">
                  <c:v>381</c:v>
                </c:pt>
                <c:pt idx="747">
                  <c:v>382</c:v>
                </c:pt>
                <c:pt idx="748">
                  <c:v>383</c:v>
                </c:pt>
                <c:pt idx="749">
                  <c:v>384</c:v>
                </c:pt>
                <c:pt idx="750">
                  <c:v>385</c:v>
                </c:pt>
                <c:pt idx="751">
                  <c:v>386</c:v>
                </c:pt>
                <c:pt idx="752">
                  <c:v>387</c:v>
                </c:pt>
                <c:pt idx="753">
                  <c:v>388</c:v>
                </c:pt>
                <c:pt idx="754">
                  <c:v>389</c:v>
                </c:pt>
                <c:pt idx="755">
                  <c:v>389</c:v>
                </c:pt>
                <c:pt idx="756">
                  <c:v>390</c:v>
                </c:pt>
                <c:pt idx="757">
                  <c:v>390</c:v>
                </c:pt>
                <c:pt idx="758">
                  <c:v>390</c:v>
                </c:pt>
                <c:pt idx="759">
                  <c:v>390</c:v>
                </c:pt>
                <c:pt idx="760">
                  <c:v>390</c:v>
                </c:pt>
                <c:pt idx="761">
                  <c:v>390</c:v>
                </c:pt>
                <c:pt idx="762">
                  <c:v>390</c:v>
                </c:pt>
                <c:pt idx="763">
                  <c:v>390</c:v>
                </c:pt>
                <c:pt idx="764">
                  <c:v>391</c:v>
                </c:pt>
                <c:pt idx="765">
                  <c:v>391</c:v>
                </c:pt>
                <c:pt idx="766">
                  <c:v>392</c:v>
                </c:pt>
                <c:pt idx="767">
                  <c:v>393</c:v>
                </c:pt>
                <c:pt idx="768">
                  <c:v>393</c:v>
                </c:pt>
                <c:pt idx="769">
                  <c:v>393</c:v>
                </c:pt>
                <c:pt idx="770">
                  <c:v>393</c:v>
                </c:pt>
                <c:pt idx="771">
                  <c:v>393</c:v>
                </c:pt>
                <c:pt idx="772">
                  <c:v>394</c:v>
                </c:pt>
                <c:pt idx="773">
                  <c:v>395</c:v>
                </c:pt>
                <c:pt idx="774">
                  <c:v>396</c:v>
                </c:pt>
                <c:pt idx="775">
                  <c:v>396</c:v>
                </c:pt>
                <c:pt idx="776">
                  <c:v>396</c:v>
                </c:pt>
                <c:pt idx="777">
                  <c:v>396</c:v>
                </c:pt>
                <c:pt idx="778">
                  <c:v>397</c:v>
                </c:pt>
                <c:pt idx="779">
                  <c:v>398</c:v>
                </c:pt>
                <c:pt idx="780">
                  <c:v>399</c:v>
                </c:pt>
                <c:pt idx="781">
                  <c:v>400</c:v>
                </c:pt>
                <c:pt idx="782">
                  <c:v>400</c:v>
                </c:pt>
                <c:pt idx="783">
                  <c:v>400</c:v>
                </c:pt>
                <c:pt idx="784">
                  <c:v>401</c:v>
                </c:pt>
                <c:pt idx="785">
                  <c:v>402</c:v>
                </c:pt>
                <c:pt idx="786">
                  <c:v>403</c:v>
                </c:pt>
                <c:pt idx="787">
                  <c:v>404</c:v>
                </c:pt>
                <c:pt idx="788">
                  <c:v>405</c:v>
                </c:pt>
                <c:pt idx="789">
                  <c:v>406</c:v>
                </c:pt>
                <c:pt idx="790">
                  <c:v>407</c:v>
                </c:pt>
                <c:pt idx="791">
                  <c:v>407</c:v>
                </c:pt>
                <c:pt idx="792">
                  <c:v>408</c:v>
                </c:pt>
                <c:pt idx="793">
                  <c:v>409</c:v>
                </c:pt>
                <c:pt idx="794">
                  <c:v>410</c:v>
                </c:pt>
                <c:pt idx="795">
                  <c:v>410</c:v>
                </c:pt>
                <c:pt idx="796">
                  <c:v>411</c:v>
                </c:pt>
                <c:pt idx="797">
                  <c:v>412</c:v>
                </c:pt>
                <c:pt idx="798">
                  <c:v>413</c:v>
                </c:pt>
                <c:pt idx="799">
                  <c:v>414</c:v>
                </c:pt>
                <c:pt idx="800">
                  <c:v>415</c:v>
                </c:pt>
                <c:pt idx="801">
                  <c:v>416</c:v>
                </c:pt>
                <c:pt idx="802">
                  <c:v>416</c:v>
                </c:pt>
                <c:pt idx="803">
                  <c:v>416</c:v>
                </c:pt>
                <c:pt idx="804">
                  <c:v>417</c:v>
                </c:pt>
                <c:pt idx="805">
                  <c:v>417</c:v>
                </c:pt>
                <c:pt idx="806">
                  <c:v>418</c:v>
                </c:pt>
                <c:pt idx="807">
                  <c:v>419</c:v>
                </c:pt>
                <c:pt idx="808">
                  <c:v>420</c:v>
                </c:pt>
                <c:pt idx="809">
                  <c:v>420</c:v>
                </c:pt>
                <c:pt idx="810">
                  <c:v>421</c:v>
                </c:pt>
                <c:pt idx="811">
                  <c:v>421</c:v>
                </c:pt>
                <c:pt idx="812">
                  <c:v>421</c:v>
                </c:pt>
                <c:pt idx="813">
                  <c:v>421</c:v>
                </c:pt>
                <c:pt idx="814">
                  <c:v>422</c:v>
                </c:pt>
                <c:pt idx="815">
                  <c:v>423</c:v>
                </c:pt>
                <c:pt idx="816">
                  <c:v>423</c:v>
                </c:pt>
                <c:pt idx="817">
                  <c:v>423</c:v>
                </c:pt>
                <c:pt idx="818">
                  <c:v>424</c:v>
                </c:pt>
                <c:pt idx="819">
                  <c:v>425</c:v>
                </c:pt>
                <c:pt idx="820">
                  <c:v>425</c:v>
                </c:pt>
                <c:pt idx="821">
                  <c:v>425</c:v>
                </c:pt>
                <c:pt idx="822">
                  <c:v>426</c:v>
                </c:pt>
                <c:pt idx="823">
                  <c:v>426</c:v>
                </c:pt>
                <c:pt idx="824">
                  <c:v>427</c:v>
                </c:pt>
                <c:pt idx="825">
                  <c:v>428</c:v>
                </c:pt>
                <c:pt idx="826">
                  <c:v>428</c:v>
                </c:pt>
                <c:pt idx="827">
                  <c:v>429</c:v>
                </c:pt>
                <c:pt idx="828">
                  <c:v>430</c:v>
                </c:pt>
                <c:pt idx="829">
                  <c:v>431</c:v>
                </c:pt>
                <c:pt idx="830">
                  <c:v>432</c:v>
                </c:pt>
                <c:pt idx="831">
                  <c:v>432</c:v>
                </c:pt>
                <c:pt idx="832">
                  <c:v>432</c:v>
                </c:pt>
                <c:pt idx="833">
                  <c:v>432</c:v>
                </c:pt>
                <c:pt idx="834">
                  <c:v>433</c:v>
                </c:pt>
                <c:pt idx="835">
                  <c:v>433</c:v>
                </c:pt>
                <c:pt idx="836">
                  <c:v>433</c:v>
                </c:pt>
                <c:pt idx="837">
                  <c:v>434</c:v>
                </c:pt>
                <c:pt idx="838">
                  <c:v>435</c:v>
                </c:pt>
                <c:pt idx="839">
                  <c:v>435</c:v>
                </c:pt>
                <c:pt idx="840">
                  <c:v>435</c:v>
                </c:pt>
                <c:pt idx="841">
                  <c:v>436</c:v>
                </c:pt>
                <c:pt idx="842">
                  <c:v>436</c:v>
                </c:pt>
                <c:pt idx="843">
                  <c:v>436</c:v>
                </c:pt>
                <c:pt idx="844">
                  <c:v>436</c:v>
                </c:pt>
                <c:pt idx="845">
                  <c:v>437</c:v>
                </c:pt>
                <c:pt idx="846">
                  <c:v>437</c:v>
                </c:pt>
                <c:pt idx="847">
                  <c:v>438</c:v>
                </c:pt>
                <c:pt idx="848">
                  <c:v>438</c:v>
                </c:pt>
                <c:pt idx="849">
                  <c:v>439</c:v>
                </c:pt>
                <c:pt idx="850">
                  <c:v>439</c:v>
                </c:pt>
                <c:pt idx="851">
                  <c:v>439</c:v>
                </c:pt>
                <c:pt idx="852">
                  <c:v>440</c:v>
                </c:pt>
                <c:pt idx="853">
                  <c:v>440</c:v>
                </c:pt>
                <c:pt idx="854">
                  <c:v>441</c:v>
                </c:pt>
                <c:pt idx="855">
                  <c:v>442</c:v>
                </c:pt>
                <c:pt idx="856">
                  <c:v>443</c:v>
                </c:pt>
                <c:pt idx="857">
                  <c:v>444</c:v>
                </c:pt>
                <c:pt idx="858">
                  <c:v>444</c:v>
                </c:pt>
                <c:pt idx="859">
                  <c:v>445</c:v>
                </c:pt>
                <c:pt idx="860">
                  <c:v>445</c:v>
                </c:pt>
                <c:pt idx="861">
                  <c:v>446</c:v>
                </c:pt>
                <c:pt idx="862">
                  <c:v>447</c:v>
                </c:pt>
                <c:pt idx="863">
                  <c:v>447</c:v>
                </c:pt>
                <c:pt idx="864">
                  <c:v>448</c:v>
                </c:pt>
                <c:pt idx="865">
                  <c:v>449</c:v>
                </c:pt>
                <c:pt idx="866">
                  <c:v>450</c:v>
                </c:pt>
                <c:pt idx="867">
                  <c:v>450</c:v>
                </c:pt>
                <c:pt idx="868">
                  <c:v>450</c:v>
                </c:pt>
                <c:pt idx="869">
                  <c:v>451</c:v>
                </c:pt>
                <c:pt idx="870">
                  <c:v>452</c:v>
                </c:pt>
                <c:pt idx="871">
                  <c:v>452</c:v>
                </c:pt>
                <c:pt idx="872">
                  <c:v>453</c:v>
                </c:pt>
                <c:pt idx="873">
                  <c:v>453</c:v>
                </c:pt>
                <c:pt idx="874">
                  <c:v>453</c:v>
                </c:pt>
                <c:pt idx="875">
                  <c:v>453</c:v>
                </c:pt>
                <c:pt idx="876">
                  <c:v>454</c:v>
                </c:pt>
                <c:pt idx="877">
                  <c:v>454</c:v>
                </c:pt>
                <c:pt idx="878">
                  <c:v>454</c:v>
                </c:pt>
                <c:pt idx="879">
                  <c:v>454</c:v>
                </c:pt>
                <c:pt idx="880">
                  <c:v>454</c:v>
                </c:pt>
                <c:pt idx="881">
                  <c:v>454</c:v>
                </c:pt>
                <c:pt idx="882">
                  <c:v>455</c:v>
                </c:pt>
                <c:pt idx="883">
                  <c:v>456</c:v>
                </c:pt>
                <c:pt idx="884">
                  <c:v>456</c:v>
                </c:pt>
                <c:pt idx="885">
                  <c:v>456</c:v>
                </c:pt>
                <c:pt idx="886">
                  <c:v>456</c:v>
                </c:pt>
                <c:pt idx="887">
                  <c:v>457</c:v>
                </c:pt>
                <c:pt idx="888">
                  <c:v>458</c:v>
                </c:pt>
                <c:pt idx="889">
                  <c:v>459</c:v>
                </c:pt>
                <c:pt idx="890">
                  <c:v>459</c:v>
                </c:pt>
                <c:pt idx="891">
                  <c:v>460</c:v>
                </c:pt>
                <c:pt idx="892">
                  <c:v>460</c:v>
                </c:pt>
                <c:pt idx="893">
                  <c:v>461</c:v>
                </c:pt>
                <c:pt idx="894">
                  <c:v>462</c:v>
                </c:pt>
                <c:pt idx="895">
                  <c:v>462</c:v>
                </c:pt>
                <c:pt idx="896">
                  <c:v>462</c:v>
                </c:pt>
                <c:pt idx="897">
                  <c:v>463</c:v>
                </c:pt>
                <c:pt idx="898">
                  <c:v>464</c:v>
                </c:pt>
                <c:pt idx="899">
                  <c:v>465</c:v>
                </c:pt>
                <c:pt idx="900">
                  <c:v>466</c:v>
                </c:pt>
                <c:pt idx="901">
                  <c:v>467</c:v>
                </c:pt>
                <c:pt idx="902">
                  <c:v>468</c:v>
                </c:pt>
                <c:pt idx="903">
                  <c:v>469</c:v>
                </c:pt>
                <c:pt idx="904">
                  <c:v>470</c:v>
                </c:pt>
                <c:pt idx="905">
                  <c:v>470</c:v>
                </c:pt>
                <c:pt idx="906">
                  <c:v>470</c:v>
                </c:pt>
                <c:pt idx="907">
                  <c:v>470</c:v>
                </c:pt>
                <c:pt idx="908">
                  <c:v>471</c:v>
                </c:pt>
                <c:pt idx="909">
                  <c:v>472</c:v>
                </c:pt>
                <c:pt idx="910">
                  <c:v>472</c:v>
                </c:pt>
                <c:pt idx="911">
                  <c:v>473</c:v>
                </c:pt>
                <c:pt idx="912">
                  <c:v>474</c:v>
                </c:pt>
                <c:pt idx="913">
                  <c:v>475</c:v>
                </c:pt>
                <c:pt idx="914">
                  <c:v>475</c:v>
                </c:pt>
                <c:pt idx="915">
                  <c:v>475</c:v>
                </c:pt>
                <c:pt idx="916">
                  <c:v>475</c:v>
                </c:pt>
                <c:pt idx="917">
                  <c:v>475</c:v>
                </c:pt>
                <c:pt idx="918">
                  <c:v>475</c:v>
                </c:pt>
                <c:pt idx="919">
                  <c:v>476</c:v>
                </c:pt>
                <c:pt idx="920">
                  <c:v>476</c:v>
                </c:pt>
                <c:pt idx="921">
                  <c:v>477</c:v>
                </c:pt>
                <c:pt idx="922">
                  <c:v>477</c:v>
                </c:pt>
                <c:pt idx="923">
                  <c:v>477</c:v>
                </c:pt>
                <c:pt idx="924">
                  <c:v>477</c:v>
                </c:pt>
                <c:pt idx="925">
                  <c:v>478</c:v>
                </c:pt>
                <c:pt idx="926">
                  <c:v>478</c:v>
                </c:pt>
                <c:pt idx="927">
                  <c:v>478</c:v>
                </c:pt>
                <c:pt idx="928">
                  <c:v>478</c:v>
                </c:pt>
                <c:pt idx="929">
                  <c:v>479</c:v>
                </c:pt>
                <c:pt idx="930">
                  <c:v>480</c:v>
                </c:pt>
                <c:pt idx="931">
                  <c:v>481</c:v>
                </c:pt>
                <c:pt idx="932">
                  <c:v>482</c:v>
                </c:pt>
                <c:pt idx="933">
                  <c:v>483</c:v>
                </c:pt>
                <c:pt idx="934">
                  <c:v>484</c:v>
                </c:pt>
                <c:pt idx="935">
                  <c:v>485</c:v>
                </c:pt>
                <c:pt idx="936">
                  <c:v>485</c:v>
                </c:pt>
                <c:pt idx="937">
                  <c:v>485</c:v>
                </c:pt>
                <c:pt idx="938">
                  <c:v>485</c:v>
                </c:pt>
                <c:pt idx="939">
                  <c:v>485</c:v>
                </c:pt>
                <c:pt idx="940">
                  <c:v>486</c:v>
                </c:pt>
                <c:pt idx="941">
                  <c:v>486</c:v>
                </c:pt>
                <c:pt idx="942">
                  <c:v>486</c:v>
                </c:pt>
                <c:pt idx="943">
                  <c:v>486</c:v>
                </c:pt>
                <c:pt idx="944">
                  <c:v>487</c:v>
                </c:pt>
                <c:pt idx="945">
                  <c:v>488</c:v>
                </c:pt>
                <c:pt idx="946">
                  <c:v>488</c:v>
                </c:pt>
                <c:pt idx="947">
                  <c:v>488</c:v>
                </c:pt>
                <c:pt idx="948">
                  <c:v>489</c:v>
                </c:pt>
                <c:pt idx="949">
                  <c:v>489</c:v>
                </c:pt>
                <c:pt idx="950">
                  <c:v>490</c:v>
                </c:pt>
                <c:pt idx="951">
                  <c:v>491</c:v>
                </c:pt>
                <c:pt idx="952">
                  <c:v>492</c:v>
                </c:pt>
                <c:pt idx="953">
                  <c:v>493</c:v>
                </c:pt>
                <c:pt idx="954">
                  <c:v>493</c:v>
                </c:pt>
                <c:pt idx="955">
                  <c:v>493</c:v>
                </c:pt>
                <c:pt idx="956">
                  <c:v>494</c:v>
                </c:pt>
                <c:pt idx="957">
                  <c:v>494</c:v>
                </c:pt>
                <c:pt idx="958">
                  <c:v>495</c:v>
                </c:pt>
                <c:pt idx="959">
                  <c:v>496</c:v>
                </c:pt>
                <c:pt idx="960">
                  <c:v>497</c:v>
                </c:pt>
                <c:pt idx="961">
                  <c:v>498</c:v>
                </c:pt>
                <c:pt idx="962">
                  <c:v>498</c:v>
                </c:pt>
                <c:pt idx="963">
                  <c:v>498</c:v>
                </c:pt>
                <c:pt idx="964">
                  <c:v>498</c:v>
                </c:pt>
                <c:pt idx="965">
                  <c:v>499</c:v>
                </c:pt>
                <c:pt idx="966">
                  <c:v>499</c:v>
                </c:pt>
                <c:pt idx="967">
                  <c:v>499</c:v>
                </c:pt>
                <c:pt idx="968">
                  <c:v>499</c:v>
                </c:pt>
                <c:pt idx="969">
                  <c:v>500</c:v>
                </c:pt>
                <c:pt idx="970">
                  <c:v>500</c:v>
                </c:pt>
                <c:pt idx="971">
                  <c:v>501</c:v>
                </c:pt>
                <c:pt idx="972">
                  <c:v>502</c:v>
                </c:pt>
                <c:pt idx="973">
                  <c:v>503</c:v>
                </c:pt>
                <c:pt idx="974">
                  <c:v>504</c:v>
                </c:pt>
                <c:pt idx="975">
                  <c:v>505</c:v>
                </c:pt>
                <c:pt idx="976">
                  <c:v>505</c:v>
                </c:pt>
                <c:pt idx="977">
                  <c:v>506</c:v>
                </c:pt>
                <c:pt idx="978">
                  <c:v>507</c:v>
                </c:pt>
                <c:pt idx="979">
                  <c:v>507</c:v>
                </c:pt>
                <c:pt idx="980">
                  <c:v>507</c:v>
                </c:pt>
                <c:pt idx="981">
                  <c:v>508</c:v>
                </c:pt>
                <c:pt idx="982">
                  <c:v>509</c:v>
                </c:pt>
                <c:pt idx="983">
                  <c:v>509</c:v>
                </c:pt>
                <c:pt idx="984">
                  <c:v>509</c:v>
                </c:pt>
                <c:pt idx="985">
                  <c:v>509</c:v>
                </c:pt>
                <c:pt idx="986">
                  <c:v>509</c:v>
                </c:pt>
                <c:pt idx="987">
                  <c:v>509</c:v>
                </c:pt>
                <c:pt idx="988">
                  <c:v>509</c:v>
                </c:pt>
                <c:pt idx="989">
                  <c:v>509</c:v>
                </c:pt>
                <c:pt idx="990">
                  <c:v>510</c:v>
                </c:pt>
                <c:pt idx="991">
                  <c:v>510</c:v>
                </c:pt>
                <c:pt idx="992">
                  <c:v>510</c:v>
                </c:pt>
                <c:pt idx="993">
                  <c:v>511</c:v>
                </c:pt>
                <c:pt idx="994">
                  <c:v>512</c:v>
                </c:pt>
                <c:pt idx="995">
                  <c:v>512</c:v>
                </c:pt>
                <c:pt idx="996">
                  <c:v>513</c:v>
                </c:pt>
                <c:pt idx="997">
                  <c:v>514</c:v>
                </c:pt>
                <c:pt idx="998">
                  <c:v>515</c:v>
                </c:pt>
                <c:pt idx="999">
                  <c:v>516</c:v>
                </c:pt>
                <c:pt idx="1000">
                  <c:v>517</c:v>
                </c:pt>
                <c:pt idx="1001">
                  <c:v>518</c:v>
                </c:pt>
                <c:pt idx="1002">
                  <c:v>519</c:v>
                </c:pt>
                <c:pt idx="1003">
                  <c:v>520</c:v>
                </c:pt>
                <c:pt idx="1004">
                  <c:v>521</c:v>
                </c:pt>
                <c:pt idx="1005">
                  <c:v>522</c:v>
                </c:pt>
                <c:pt idx="1006">
                  <c:v>522</c:v>
                </c:pt>
                <c:pt idx="1007">
                  <c:v>523</c:v>
                </c:pt>
                <c:pt idx="1008">
                  <c:v>524</c:v>
                </c:pt>
                <c:pt idx="1009">
                  <c:v>525</c:v>
                </c:pt>
                <c:pt idx="1010">
                  <c:v>526</c:v>
                </c:pt>
                <c:pt idx="1011">
                  <c:v>527</c:v>
                </c:pt>
                <c:pt idx="1012">
                  <c:v>528</c:v>
                </c:pt>
                <c:pt idx="1013">
                  <c:v>529</c:v>
                </c:pt>
                <c:pt idx="1014">
                  <c:v>530</c:v>
                </c:pt>
                <c:pt idx="1015">
                  <c:v>531</c:v>
                </c:pt>
                <c:pt idx="1016">
                  <c:v>532</c:v>
                </c:pt>
                <c:pt idx="1017">
                  <c:v>533</c:v>
                </c:pt>
                <c:pt idx="1018">
                  <c:v>534</c:v>
                </c:pt>
                <c:pt idx="1019">
                  <c:v>535</c:v>
                </c:pt>
                <c:pt idx="1020">
                  <c:v>536</c:v>
                </c:pt>
                <c:pt idx="1021">
                  <c:v>537</c:v>
                </c:pt>
                <c:pt idx="1022">
                  <c:v>537</c:v>
                </c:pt>
                <c:pt idx="1023">
                  <c:v>538</c:v>
                </c:pt>
                <c:pt idx="1024">
                  <c:v>539</c:v>
                </c:pt>
                <c:pt idx="1025">
                  <c:v>540</c:v>
                </c:pt>
                <c:pt idx="1026">
                  <c:v>541</c:v>
                </c:pt>
                <c:pt idx="1027">
                  <c:v>542</c:v>
                </c:pt>
                <c:pt idx="1028">
                  <c:v>542</c:v>
                </c:pt>
                <c:pt idx="1029">
                  <c:v>543</c:v>
                </c:pt>
                <c:pt idx="1030">
                  <c:v>543</c:v>
                </c:pt>
                <c:pt idx="1031">
                  <c:v>543</c:v>
                </c:pt>
                <c:pt idx="1032">
                  <c:v>543</c:v>
                </c:pt>
                <c:pt idx="1033">
                  <c:v>543</c:v>
                </c:pt>
                <c:pt idx="1034">
                  <c:v>543</c:v>
                </c:pt>
                <c:pt idx="1035">
                  <c:v>543</c:v>
                </c:pt>
                <c:pt idx="1036">
                  <c:v>543</c:v>
                </c:pt>
                <c:pt idx="1037">
                  <c:v>543</c:v>
                </c:pt>
                <c:pt idx="1038">
                  <c:v>544</c:v>
                </c:pt>
                <c:pt idx="1039">
                  <c:v>544</c:v>
                </c:pt>
                <c:pt idx="1040">
                  <c:v>544</c:v>
                </c:pt>
                <c:pt idx="1041">
                  <c:v>545</c:v>
                </c:pt>
                <c:pt idx="1042">
                  <c:v>546</c:v>
                </c:pt>
                <c:pt idx="1043">
                  <c:v>547</c:v>
                </c:pt>
                <c:pt idx="1044">
                  <c:v>547</c:v>
                </c:pt>
                <c:pt idx="1045">
                  <c:v>548</c:v>
                </c:pt>
                <c:pt idx="1046">
                  <c:v>549</c:v>
                </c:pt>
                <c:pt idx="1047">
                  <c:v>550</c:v>
                </c:pt>
                <c:pt idx="1048">
                  <c:v>551</c:v>
                </c:pt>
                <c:pt idx="1049">
                  <c:v>552</c:v>
                </c:pt>
                <c:pt idx="1050">
                  <c:v>553</c:v>
                </c:pt>
                <c:pt idx="1051">
                  <c:v>554</c:v>
                </c:pt>
                <c:pt idx="1052">
                  <c:v>555</c:v>
                </c:pt>
                <c:pt idx="1053">
                  <c:v>555</c:v>
                </c:pt>
                <c:pt idx="1054">
                  <c:v>555</c:v>
                </c:pt>
                <c:pt idx="1055">
                  <c:v>556</c:v>
                </c:pt>
                <c:pt idx="1056">
                  <c:v>557</c:v>
                </c:pt>
                <c:pt idx="1057">
                  <c:v>558</c:v>
                </c:pt>
                <c:pt idx="1058">
                  <c:v>559</c:v>
                </c:pt>
                <c:pt idx="1059">
                  <c:v>560</c:v>
                </c:pt>
                <c:pt idx="1060">
                  <c:v>561</c:v>
                </c:pt>
                <c:pt idx="1061">
                  <c:v>561</c:v>
                </c:pt>
                <c:pt idx="1062">
                  <c:v>561</c:v>
                </c:pt>
                <c:pt idx="1063">
                  <c:v>561</c:v>
                </c:pt>
                <c:pt idx="1064">
                  <c:v>561</c:v>
                </c:pt>
                <c:pt idx="1065">
                  <c:v>561</c:v>
                </c:pt>
                <c:pt idx="1066">
                  <c:v>561</c:v>
                </c:pt>
                <c:pt idx="1067">
                  <c:v>561</c:v>
                </c:pt>
                <c:pt idx="1068">
                  <c:v>561</c:v>
                </c:pt>
                <c:pt idx="1069">
                  <c:v>561</c:v>
                </c:pt>
                <c:pt idx="1070">
                  <c:v>561</c:v>
                </c:pt>
                <c:pt idx="1071">
                  <c:v>561</c:v>
                </c:pt>
                <c:pt idx="1072">
                  <c:v>562</c:v>
                </c:pt>
                <c:pt idx="1073">
                  <c:v>562</c:v>
                </c:pt>
                <c:pt idx="1074">
                  <c:v>563</c:v>
                </c:pt>
                <c:pt idx="1075">
                  <c:v>564</c:v>
                </c:pt>
                <c:pt idx="1076">
                  <c:v>565</c:v>
                </c:pt>
                <c:pt idx="1077">
                  <c:v>566</c:v>
                </c:pt>
                <c:pt idx="1078">
                  <c:v>566</c:v>
                </c:pt>
                <c:pt idx="1079">
                  <c:v>567</c:v>
                </c:pt>
                <c:pt idx="1080">
                  <c:v>567</c:v>
                </c:pt>
                <c:pt idx="1081">
                  <c:v>567</c:v>
                </c:pt>
                <c:pt idx="1082">
                  <c:v>567</c:v>
                </c:pt>
                <c:pt idx="1083">
                  <c:v>567</c:v>
                </c:pt>
                <c:pt idx="1084">
                  <c:v>567</c:v>
                </c:pt>
                <c:pt idx="1085">
                  <c:v>568</c:v>
                </c:pt>
                <c:pt idx="1086">
                  <c:v>568</c:v>
                </c:pt>
                <c:pt idx="1087">
                  <c:v>569</c:v>
                </c:pt>
                <c:pt idx="1088">
                  <c:v>570</c:v>
                </c:pt>
                <c:pt idx="1089">
                  <c:v>571</c:v>
                </c:pt>
                <c:pt idx="1090">
                  <c:v>572</c:v>
                </c:pt>
                <c:pt idx="1091">
                  <c:v>573</c:v>
                </c:pt>
                <c:pt idx="1092">
                  <c:v>574</c:v>
                </c:pt>
                <c:pt idx="1093">
                  <c:v>575</c:v>
                </c:pt>
                <c:pt idx="1094">
                  <c:v>576</c:v>
                </c:pt>
                <c:pt idx="1095">
                  <c:v>577</c:v>
                </c:pt>
                <c:pt idx="1096">
                  <c:v>578</c:v>
                </c:pt>
                <c:pt idx="1097">
                  <c:v>579</c:v>
                </c:pt>
                <c:pt idx="1098">
                  <c:v>580</c:v>
                </c:pt>
                <c:pt idx="1099">
                  <c:v>580</c:v>
                </c:pt>
                <c:pt idx="1100">
                  <c:v>581</c:v>
                </c:pt>
                <c:pt idx="1101">
                  <c:v>582</c:v>
                </c:pt>
                <c:pt idx="1102">
                  <c:v>583</c:v>
                </c:pt>
                <c:pt idx="1103">
                  <c:v>584</c:v>
                </c:pt>
                <c:pt idx="1104">
                  <c:v>584</c:v>
                </c:pt>
                <c:pt idx="1105">
                  <c:v>585</c:v>
                </c:pt>
                <c:pt idx="1106">
                  <c:v>585</c:v>
                </c:pt>
                <c:pt idx="1107">
                  <c:v>586</c:v>
                </c:pt>
                <c:pt idx="1108">
                  <c:v>586</c:v>
                </c:pt>
                <c:pt idx="1109">
                  <c:v>586</c:v>
                </c:pt>
                <c:pt idx="1110">
                  <c:v>586</c:v>
                </c:pt>
                <c:pt idx="1111">
                  <c:v>587</c:v>
                </c:pt>
                <c:pt idx="1112">
                  <c:v>588</c:v>
                </c:pt>
                <c:pt idx="1113">
                  <c:v>589</c:v>
                </c:pt>
                <c:pt idx="1114">
                  <c:v>590</c:v>
                </c:pt>
                <c:pt idx="1115">
                  <c:v>591</c:v>
                </c:pt>
                <c:pt idx="1116">
                  <c:v>592</c:v>
                </c:pt>
                <c:pt idx="1117">
                  <c:v>592</c:v>
                </c:pt>
                <c:pt idx="1118">
                  <c:v>593</c:v>
                </c:pt>
                <c:pt idx="1119">
                  <c:v>594</c:v>
                </c:pt>
                <c:pt idx="1120">
                  <c:v>594</c:v>
                </c:pt>
                <c:pt idx="1121">
                  <c:v>594</c:v>
                </c:pt>
                <c:pt idx="1122">
                  <c:v>594</c:v>
                </c:pt>
                <c:pt idx="1123">
                  <c:v>594</c:v>
                </c:pt>
                <c:pt idx="1124">
                  <c:v>594</c:v>
                </c:pt>
                <c:pt idx="1125">
                  <c:v>594</c:v>
                </c:pt>
                <c:pt idx="1126">
                  <c:v>594</c:v>
                </c:pt>
                <c:pt idx="1127">
                  <c:v>594</c:v>
                </c:pt>
                <c:pt idx="1128">
                  <c:v>594</c:v>
                </c:pt>
                <c:pt idx="1129">
                  <c:v>594</c:v>
                </c:pt>
                <c:pt idx="1130">
                  <c:v>594</c:v>
                </c:pt>
                <c:pt idx="1131">
                  <c:v>595</c:v>
                </c:pt>
                <c:pt idx="1132">
                  <c:v>596</c:v>
                </c:pt>
                <c:pt idx="1133">
                  <c:v>596</c:v>
                </c:pt>
                <c:pt idx="1134">
                  <c:v>596</c:v>
                </c:pt>
                <c:pt idx="1135">
                  <c:v>596</c:v>
                </c:pt>
                <c:pt idx="1136">
                  <c:v>596</c:v>
                </c:pt>
                <c:pt idx="1137">
                  <c:v>597</c:v>
                </c:pt>
                <c:pt idx="1138">
                  <c:v>598</c:v>
                </c:pt>
                <c:pt idx="1139">
                  <c:v>598</c:v>
                </c:pt>
                <c:pt idx="1140">
                  <c:v>598</c:v>
                </c:pt>
                <c:pt idx="1141">
                  <c:v>598</c:v>
                </c:pt>
                <c:pt idx="1142">
                  <c:v>598</c:v>
                </c:pt>
                <c:pt idx="1143">
                  <c:v>598</c:v>
                </c:pt>
                <c:pt idx="1144">
                  <c:v>598</c:v>
                </c:pt>
                <c:pt idx="1145">
                  <c:v>599</c:v>
                </c:pt>
                <c:pt idx="1146">
                  <c:v>599</c:v>
                </c:pt>
                <c:pt idx="1147">
                  <c:v>599</c:v>
                </c:pt>
                <c:pt idx="1148">
                  <c:v>599</c:v>
                </c:pt>
                <c:pt idx="1149">
                  <c:v>599</c:v>
                </c:pt>
                <c:pt idx="1150">
                  <c:v>599</c:v>
                </c:pt>
                <c:pt idx="1151">
                  <c:v>599</c:v>
                </c:pt>
                <c:pt idx="1152">
                  <c:v>599</c:v>
                </c:pt>
                <c:pt idx="1153">
                  <c:v>599</c:v>
                </c:pt>
                <c:pt idx="1154">
                  <c:v>600</c:v>
                </c:pt>
                <c:pt idx="1155">
                  <c:v>601</c:v>
                </c:pt>
                <c:pt idx="1156">
                  <c:v>601</c:v>
                </c:pt>
                <c:pt idx="1157">
                  <c:v>601</c:v>
                </c:pt>
                <c:pt idx="1158">
                  <c:v>602</c:v>
                </c:pt>
                <c:pt idx="1159">
                  <c:v>603</c:v>
                </c:pt>
                <c:pt idx="1160">
                  <c:v>604</c:v>
                </c:pt>
                <c:pt idx="1161">
                  <c:v>605</c:v>
                </c:pt>
                <c:pt idx="1162">
                  <c:v>605</c:v>
                </c:pt>
                <c:pt idx="1163">
                  <c:v>605</c:v>
                </c:pt>
                <c:pt idx="1164">
                  <c:v>605</c:v>
                </c:pt>
                <c:pt idx="1165">
                  <c:v>605</c:v>
                </c:pt>
                <c:pt idx="1166">
                  <c:v>605</c:v>
                </c:pt>
                <c:pt idx="1167">
                  <c:v>605</c:v>
                </c:pt>
                <c:pt idx="1168">
                  <c:v>606</c:v>
                </c:pt>
                <c:pt idx="1169">
                  <c:v>606</c:v>
                </c:pt>
                <c:pt idx="1170">
                  <c:v>606</c:v>
                </c:pt>
                <c:pt idx="1171">
                  <c:v>606</c:v>
                </c:pt>
                <c:pt idx="1172">
                  <c:v>607</c:v>
                </c:pt>
                <c:pt idx="1173">
                  <c:v>607</c:v>
                </c:pt>
                <c:pt idx="1174">
                  <c:v>607</c:v>
                </c:pt>
                <c:pt idx="1175">
                  <c:v>608</c:v>
                </c:pt>
                <c:pt idx="1176">
                  <c:v>608</c:v>
                </c:pt>
                <c:pt idx="1177">
                  <c:v>608</c:v>
                </c:pt>
                <c:pt idx="1178">
                  <c:v>609</c:v>
                </c:pt>
                <c:pt idx="1179">
                  <c:v>609</c:v>
                </c:pt>
                <c:pt idx="1180">
                  <c:v>609</c:v>
                </c:pt>
                <c:pt idx="1181">
                  <c:v>609</c:v>
                </c:pt>
                <c:pt idx="1182">
                  <c:v>609</c:v>
                </c:pt>
                <c:pt idx="1183">
                  <c:v>609</c:v>
                </c:pt>
                <c:pt idx="1184">
                  <c:v>609</c:v>
                </c:pt>
                <c:pt idx="1185">
                  <c:v>609</c:v>
                </c:pt>
                <c:pt idx="1186">
                  <c:v>610</c:v>
                </c:pt>
                <c:pt idx="1187">
                  <c:v>611</c:v>
                </c:pt>
                <c:pt idx="1188">
                  <c:v>612</c:v>
                </c:pt>
                <c:pt idx="1189">
                  <c:v>613</c:v>
                </c:pt>
                <c:pt idx="1190">
                  <c:v>614</c:v>
                </c:pt>
                <c:pt idx="1191">
                  <c:v>615</c:v>
                </c:pt>
                <c:pt idx="1192">
                  <c:v>615</c:v>
                </c:pt>
                <c:pt idx="1193">
                  <c:v>615</c:v>
                </c:pt>
                <c:pt idx="1194">
                  <c:v>616</c:v>
                </c:pt>
                <c:pt idx="1195">
                  <c:v>617</c:v>
                </c:pt>
                <c:pt idx="1196">
                  <c:v>617</c:v>
                </c:pt>
                <c:pt idx="1197">
                  <c:v>618</c:v>
                </c:pt>
                <c:pt idx="1198">
                  <c:v>618</c:v>
                </c:pt>
                <c:pt idx="1199">
                  <c:v>619</c:v>
                </c:pt>
                <c:pt idx="1200">
                  <c:v>619</c:v>
                </c:pt>
                <c:pt idx="1201">
                  <c:v>619</c:v>
                </c:pt>
                <c:pt idx="1202">
                  <c:v>619</c:v>
                </c:pt>
                <c:pt idx="1203">
                  <c:v>620</c:v>
                </c:pt>
                <c:pt idx="1204">
                  <c:v>620</c:v>
                </c:pt>
                <c:pt idx="1205">
                  <c:v>620</c:v>
                </c:pt>
                <c:pt idx="1206">
                  <c:v>621</c:v>
                </c:pt>
                <c:pt idx="1207">
                  <c:v>622</c:v>
                </c:pt>
                <c:pt idx="1208">
                  <c:v>623</c:v>
                </c:pt>
                <c:pt idx="1209">
                  <c:v>623</c:v>
                </c:pt>
                <c:pt idx="1210">
                  <c:v>624</c:v>
                </c:pt>
                <c:pt idx="1211">
                  <c:v>624</c:v>
                </c:pt>
                <c:pt idx="1212">
                  <c:v>625</c:v>
                </c:pt>
                <c:pt idx="1213">
                  <c:v>626</c:v>
                </c:pt>
                <c:pt idx="1214">
                  <c:v>626</c:v>
                </c:pt>
                <c:pt idx="1215">
                  <c:v>626</c:v>
                </c:pt>
                <c:pt idx="1216">
                  <c:v>626</c:v>
                </c:pt>
                <c:pt idx="1217">
                  <c:v>627</c:v>
                </c:pt>
                <c:pt idx="1218">
                  <c:v>628</c:v>
                </c:pt>
                <c:pt idx="1219">
                  <c:v>628</c:v>
                </c:pt>
                <c:pt idx="1220">
                  <c:v>629</c:v>
                </c:pt>
                <c:pt idx="1221">
                  <c:v>630</c:v>
                </c:pt>
                <c:pt idx="1222">
                  <c:v>630</c:v>
                </c:pt>
                <c:pt idx="1223">
                  <c:v>630</c:v>
                </c:pt>
                <c:pt idx="1224">
                  <c:v>630</c:v>
                </c:pt>
                <c:pt idx="1225">
                  <c:v>630</c:v>
                </c:pt>
                <c:pt idx="1226">
                  <c:v>631</c:v>
                </c:pt>
                <c:pt idx="1227">
                  <c:v>631</c:v>
                </c:pt>
                <c:pt idx="1228">
                  <c:v>631</c:v>
                </c:pt>
                <c:pt idx="1229">
                  <c:v>631</c:v>
                </c:pt>
                <c:pt idx="1230">
                  <c:v>631</c:v>
                </c:pt>
                <c:pt idx="1231">
                  <c:v>631</c:v>
                </c:pt>
                <c:pt idx="1232">
                  <c:v>632</c:v>
                </c:pt>
                <c:pt idx="1233">
                  <c:v>633</c:v>
                </c:pt>
                <c:pt idx="1234">
                  <c:v>634</c:v>
                </c:pt>
                <c:pt idx="1235">
                  <c:v>635</c:v>
                </c:pt>
                <c:pt idx="1236">
                  <c:v>636</c:v>
                </c:pt>
                <c:pt idx="1237">
                  <c:v>637</c:v>
                </c:pt>
                <c:pt idx="1238">
                  <c:v>638</c:v>
                </c:pt>
                <c:pt idx="1239">
                  <c:v>639</c:v>
                </c:pt>
                <c:pt idx="1240">
                  <c:v>640</c:v>
                </c:pt>
                <c:pt idx="1241">
                  <c:v>641</c:v>
                </c:pt>
                <c:pt idx="1242">
                  <c:v>642</c:v>
                </c:pt>
                <c:pt idx="1243">
                  <c:v>643</c:v>
                </c:pt>
                <c:pt idx="1244">
                  <c:v>643</c:v>
                </c:pt>
                <c:pt idx="1245">
                  <c:v>643</c:v>
                </c:pt>
                <c:pt idx="1246">
                  <c:v>643</c:v>
                </c:pt>
                <c:pt idx="1247">
                  <c:v>643</c:v>
                </c:pt>
                <c:pt idx="1248">
                  <c:v>643</c:v>
                </c:pt>
                <c:pt idx="1249">
                  <c:v>644</c:v>
                </c:pt>
                <c:pt idx="1250">
                  <c:v>645</c:v>
                </c:pt>
                <c:pt idx="1251">
                  <c:v>646</c:v>
                </c:pt>
                <c:pt idx="1252">
                  <c:v>647</c:v>
                </c:pt>
                <c:pt idx="1253">
                  <c:v>647</c:v>
                </c:pt>
                <c:pt idx="1254">
                  <c:v>648</c:v>
                </c:pt>
                <c:pt idx="1255">
                  <c:v>649</c:v>
                </c:pt>
                <c:pt idx="1256">
                  <c:v>650</c:v>
                </c:pt>
                <c:pt idx="1257">
                  <c:v>650</c:v>
                </c:pt>
                <c:pt idx="1258">
                  <c:v>650</c:v>
                </c:pt>
                <c:pt idx="1259">
                  <c:v>650</c:v>
                </c:pt>
                <c:pt idx="1260">
                  <c:v>650</c:v>
                </c:pt>
                <c:pt idx="1261">
                  <c:v>650</c:v>
                </c:pt>
                <c:pt idx="1262">
                  <c:v>651</c:v>
                </c:pt>
                <c:pt idx="1263">
                  <c:v>652</c:v>
                </c:pt>
                <c:pt idx="1264">
                  <c:v>653</c:v>
                </c:pt>
                <c:pt idx="1265">
                  <c:v>654</c:v>
                </c:pt>
                <c:pt idx="1266">
                  <c:v>654</c:v>
                </c:pt>
                <c:pt idx="1267">
                  <c:v>654</c:v>
                </c:pt>
                <c:pt idx="1268">
                  <c:v>655</c:v>
                </c:pt>
                <c:pt idx="1269">
                  <c:v>655</c:v>
                </c:pt>
                <c:pt idx="1270">
                  <c:v>655</c:v>
                </c:pt>
                <c:pt idx="1271">
                  <c:v>656</c:v>
                </c:pt>
                <c:pt idx="1272">
                  <c:v>656</c:v>
                </c:pt>
                <c:pt idx="1273">
                  <c:v>656</c:v>
                </c:pt>
                <c:pt idx="1274">
                  <c:v>657</c:v>
                </c:pt>
                <c:pt idx="1275">
                  <c:v>657</c:v>
                </c:pt>
                <c:pt idx="1276">
                  <c:v>658</c:v>
                </c:pt>
                <c:pt idx="1277">
                  <c:v>658</c:v>
                </c:pt>
                <c:pt idx="1278">
                  <c:v>659</c:v>
                </c:pt>
                <c:pt idx="1279">
                  <c:v>659</c:v>
                </c:pt>
                <c:pt idx="1280">
                  <c:v>659</c:v>
                </c:pt>
                <c:pt idx="1281">
                  <c:v>660</c:v>
                </c:pt>
                <c:pt idx="1282">
                  <c:v>661</c:v>
                </c:pt>
                <c:pt idx="1283">
                  <c:v>662</c:v>
                </c:pt>
                <c:pt idx="1284">
                  <c:v>662</c:v>
                </c:pt>
                <c:pt idx="1285">
                  <c:v>662</c:v>
                </c:pt>
                <c:pt idx="1286">
                  <c:v>662</c:v>
                </c:pt>
                <c:pt idx="1287">
                  <c:v>663</c:v>
                </c:pt>
                <c:pt idx="1288">
                  <c:v>664</c:v>
                </c:pt>
                <c:pt idx="1289">
                  <c:v>664</c:v>
                </c:pt>
                <c:pt idx="1290">
                  <c:v>665</c:v>
                </c:pt>
                <c:pt idx="1291">
                  <c:v>666</c:v>
                </c:pt>
                <c:pt idx="1292">
                  <c:v>666</c:v>
                </c:pt>
                <c:pt idx="1293">
                  <c:v>666</c:v>
                </c:pt>
                <c:pt idx="1294">
                  <c:v>666</c:v>
                </c:pt>
                <c:pt idx="1295">
                  <c:v>666</c:v>
                </c:pt>
                <c:pt idx="1296">
                  <c:v>667</c:v>
                </c:pt>
                <c:pt idx="1297">
                  <c:v>667</c:v>
                </c:pt>
                <c:pt idx="1298">
                  <c:v>667</c:v>
                </c:pt>
                <c:pt idx="1299">
                  <c:v>668</c:v>
                </c:pt>
                <c:pt idx="1300">
                  <c:v>669</c:v>
                </c:pt>
                <c:pt idx="1301">
                  <c:v>670</c:v>
                </c:pt>
                <c:pt idx="1302">
                  <c:v>671</c:v>
                </c:pt>
                <c:pt idx="1303">
                  <c:v>672</c:v>
                </c:pt>
                <c:pt idx="1304">
                  <c:v>673</c:v>
                </c:pt>
                <c:pt idx="1305">
                  <c:v>673</c:v>
                </c:pt>
                <c:pt idx="1306">
                  <c:v>674</c:v>
                </c:pt>
                <c:pt idx="1307">
                  <c:v>675</c:v>
                </c:pt>
                <c:pt idx="1308">
                  <c:v>675</c:v>
                </c:pt>
                <c:pt idx="1309">
                  <c:v>675</c:v>
                </c:pt>
                <c:pt idx="1310">
                  <c:v>675</c:v>
                </c:pt>
                <c:pt idx="1311">
                  <c:v>675</c:v>
                </c:pt>
                <c:pt idx="1312">
                  <c:v>675</c:v>
                </c:pt>
                <c:pt idx="1313">
                  <c:v>675</c:v>
                </c:pt>
                <c:pt idx="1314">
                  <c:v>675</c:v>
                </c:pt>
                <c:pt idx="1315">
                  <c:v>675</c:v>
                </c:pt>
                <c:pt idx="1316">
                  <c:v>675</c:v>
                </c:pt>
                <c:pt idx="1317">
                  <c:v>676</c:v>
                </c:pt>
                <c:pt idx="1318">
                  <c:v>677</c:v>
                </c:pt>
                <c:pt idx="1319">
                  <c:v>678</c:v>
                </c:pt>
                <c:pt idx="1320">
                  <c:v>679</c:v>
                </c:pt>
                <c:pt idx="1321">
                  <c:v>680</c:v>
                </c:pt>
                <c:pt idx="1322">
                  <c:v>681</c:v>
                </c:pt>
                <c:pt idx="1323">
                  <c:v>681</c:v>
                </c:pt>
                <c:pt idx="1324">
                  <c:v>682</c:v>
                </c:pt>
                <c:pt idx="1325">
                  <c:v>683</c:v>
                </c:pt>
                <c:pt idx="1326">
                  <c:v>683</c:v>
                </c:pt>
                <c:pt idx="1327">
                  <c:v>684</c:v>
                </c:pt>
                <c:pt idx="1328">
                  <c:v>685</c:v>
                </c:pt>
                <c:pt idx="1329">
                  <c:v>686</c:v>
                </c:pt>
                <c:pt idx="1330">
                  <c:v>687</c:v>
                </c:pt>
                <c:pt idx="1331">
                  <c:v>688</c:v>
                </c:pt>
                <c:pt idx="1332">
                  <c:v>689</c:v>
                </c:pt>
                <c:pt idx="1333">
                  <c:v>690</c:v>
                </c:pt>
                <c:pt idx="1334">
                  <c:v>690</c:v>
                </c:pt>
                <c:pt idx="1335">
                  <c:v>691</c:v>
                </c:pt>
                <c:pt idx="1336">
                  <c:v>692</c:v>
                </c:pt>
                <c:pt idx="1337">
                  <c:v>693</c:v>
                </c:pt>
                <c:pt idx="1338">
                  <c:v>693</c:v>
                </c:pt>
                <c:pt idx="1339">
                  <c:v>694</c:v>
                </c:pt>
                <c:pt idx="1340">
                  <c:v>694</c:v>
                </c:pt>
                <c:pt idx="1341">
                  <c:v>694</c:v>
                </c:pt>
                <c:pt idx="1342">
                  <c:v>695</c:v>
                </c:pt>
                <c:pt idx="1343">
                  <c:v>695</c:v>
                </c:pt>
                <c:pt idx="1344">
                  <c:v>696</c:v>
                </c:pt>
                <c:pt idx="1345">
                  <c:v>696</c:v>
                </c:pt>
                <c:pt idx="1346">
                  <c:v>696</c:v>
                </c:pt>
                <c:pt idx="1347">
                  <c:v>697</c:v>
                </c:pt>
                <c:pt idx="1348">
                  <c:v>697</c:v>
                </c:pt>
                <c:pt idx="1349">
                  <c:v>698</c:v>
                </c:pt>
                <c:pt idx="1350">
                  <c:v>698</c:v>
                </c:pt>
                <c:pt idx="1351">
                  <c:v>698</c:v>
                </c:pt>
                <c:pt idx="1352">
                  <c:v>698</c:v>
                </c:pt>
                <c:pt idx="1353">
                  <c:v>698</c:v>
                </c:pt>
                <c:pt idx="1354">
                  <c:v>698</c:v>
                </c:pt>
                <c:pt idx="1355">
                  <c:v>698</c:v>
                </c:pt>
                <c:pt idx="1356">
                  <c:v>698</c:v>
                </c:pt>
                <c:pt idx="1357">
                  <c:v>699</c:v>
                </c:pt>
                <c:pt idx="1358">
                  <c:v>699</c:v>
                </c:pt>
                <c:pt idx="1359">
                  <c:v>700</c:v>
                </c:pt>
                <c:pt idx="1360">
                  <c:v>700</c:v>
                </c:pt>
                <c:pt idx="1361">
                  <c:v>701</c:v>
                </c:pt>
                <c:pt idx="1362">
                  <c:v>701</c:v>
                </c:pt>
                <c:pt idx="1363">
                  <c:v>702</c:v>
                </c:pt>
                <c:pt idx="1364">
                  <c:v>702</c:v>
                </c:pt>
                <c:pt idx="1365">
                  <c:v>703</c:v>
                </c:pt>
                <c:pt idx="1366">
                  <c:v>704</c:v>
                </c:pt>
                <c:pt idx="1367">
                  <c:v>704</c:v>
                </c:pt>
                <c:pt idx="1368">
                  <c:v>704</c:v>
                </c:pt>
                <c:pt idx="1369">
                  <c:v>704</c:v>
                </c:pt>
                <c:pt idx="1370">
                  <c:v>704</c:v>
                </c:pt>
                <c:pt idx="1371">
                  <c:v>704</c:v>
                </c:pt>
                <c:pt idx="1372">
                  <c:v>704</c:v>
                </c:pt>
                <c:pt idx="1373">
                  <c:v>704</c:v>
                </c:pt>
                <c:pt idx="1374">
                  <c:v>704</c:v>
                </c:pt>
                <c:pt idx="1375">
                  <c:v>704</c:v>
                </c:pt>
                <c:pt idx="1376">
                  <c:v>705</c:v>
                </c:pt>
                <c:pt idx="1377">
                  <c:v>705</c:v>
                </c:pt>
                <c:pt idx="1378">
                  <c:v>706</c:v>
                </c:pt>
                <c:pt idx="1379">
                  <c:v>706</c:v>
                </c:pt>
                <c:pt idx="1380">
                  <c:v>707</c:v>
                </c:pt>
                <c:pt idx="1381">
                  <c:v>707</c:v>
                </c:pt>
                <c:pt idx="1382">
                  <c:v>707</c:v>
                </c:pt>
                <c:pt idx="1383">
                  <c:v>707</c:v>
                </c:pt>
                <c:pt idx="1384">
                  <c:v>707</c:v>
                </c:pt>
                <c:pt idx="1385">
                  <c:v>707</c:v>
                </c:pt>
                <c:pt idx="1386">
                  <c:v>708</c:v>
                </c:pt>
                <c:pt idx="1387">
                  <c:v>709</c:v>
                </c:pt>
                <c:pt idx="1388">
                  <c:v>709</c:v>
                </c:pt>
                <c:pt idx="1389">
                  <c:v>709</c:v>
                </c:pt>
                <c:pt idx="1390">
                  <c:v>710</c:v>
                </c:pt>
                <c:pt idx="1391">
                  <c:v>711</c:v>
                </c:pt>
                <c:pt idx="1392">
                  <c:v>711</c:v>
                </c:pt>
                <c:pt idx="1393">
                  <c:v>712</c:v>
                </c:pt>
                <c:pt idx="1394">
                  <c:v>713</c:v>
                </c:pt>
                <c:pt idx="1395">
                  <c:v>714</c:v>
                </c:pt>
                <c:pt idx="1396">
                  <c:v>715</c:v>
                </c:pt>
                <c:pt idx="1397">
                  <c:v>716</c:v>
                </c:pt>
                <c:pt idx="1398">
                  <c:v>717</c:v>
                </c:pt>
                <c:pt idx="1399">
                  <c:v>718</c:v>
                </c:pt>
                <c:pt idx="1400">
                  <c:v>718</c:v>
                </c:pt>
                <c:pt idx="1401">
                  <c:v>718</c:v>
                </c:pt>
                <c:pt idx="1402">
                  <c:v>719</c:v>
                </c:pt>
                <c:pt idx="1403">
                  <c:v>719</c:v>
                </c:pt>
                <c:pt idx="1404">
                  <c:v>720</c:v>
                </c:pt>
                <c:pt idx="1405">
                  <c:v>721</c:v>
                </c:pt>
                <c:pt idx="1406">
                  <c:v>722</c:v>
                </c:pt>
                <c:pt idx="1407">
                  <c:v>723</c:v>
                </c:pt>
                <c:pt idx="1408">
                  <c:v>723</c:v>
                </c:pt>
                <c:pt idx="1409">
                  <c:v>724</c:v>
                </c:pt>
                <c:pt idx="1410">
                  <c:v>724</c:v>
                </c:pt>
                <c:pt idx="1411">
                  <c:v>724</c:v>
                </c:pt>
                <c:pt idx="1412">
                  <c:v>725</c:v>
                </c:pt>
                <c:pt idx="1413">
                  <c:v>726</c:v>
                </c:pt>
                <c:pt idx="1414">
                  <c:v>727</c:v>
                </c:pt>
                <c:pt idx="1415">
                  <c:v>727</c:v>
                </c:pt>
                <c:pt idx="1416">
                  <c:v>728</c:v>
                </c:pt>
                <c:pt idx="1417">
                  <c:v>729</c:v>
                </c:pt>
                <c:pt idx="1418">
                  <c:v>729</c:v>
                </c:pt>
                <c:pt idx="1419">
                  <c:v>729</c:v>
                </c:pt>
                <c:pt idx="1420">
                  <c:v>729</c:v>
                </c:pt>
                <c:pt idx="1421">
                  <c:v>729</c:v>
                </c:pt>
                <c:pt idx="1422">
                  <c:v>729</c:v>
                </c:pt>
                <c:pt idx="1423">
                  <c:v>730</c:v>
                </c:pt>
                <c:pt idx="1424">
                  <c:v>730</c:v>
                </c:pt>
                <c:pt idx="1425">
                  <c:v>731</c:v>
                </c:pt>
                <c:pt idx="1426">
                  <c:v>732</c:v>
                </c:pt>
                <c:pt idx="1427">
                  <c:v>732</c:v>
                </c:pt>
                <c:pt idx="1428">
                  <c:v>733</c:v>
                </c:pt>
                <c:pt idx="1429">
                  <c:v>733</c:v>
                </c:pt>
                <c:pt idx="1430">
                  <c:v>733</c:v>
                </c:pt>
                <c:pt idx="1431">
                  <c:v>733</c:v>
                </c:pt>
                <c:pt idx="1432">
                  <c:v>734</c:v>
                </c:pt>
                <c:pt idx="1433">
                  <c:v>734</c:v>
                </c:pt>
                <c:pt idx="1434">
                  <c:v>734</c:v>
                </c:pt>
                <c:pt idx="1435">
                  <c:v>734</c:v>
                </c:pt>
                <c:pt idx="1436">
                  <c:v>735</c:v>
                </c:pt>
                <c:pt idx="1437">
                  <c:v>736</c:v>
                </c:pt>
                <c:pt idx="1438">
                  <c:v>737</c:v>
                </c:pt>
                <c:pt idx="1439">
                  <c:v>738</c:v>
                </c:pt>
                <c:pt idx="1440">
                  <c:v>738</c:v>
                </c:pt>
                <c:pt idx="1441">
                  <c:v>738</c:v>
                </c:pt>
                <c:pt idx="1442">
                  <c:v>739</c:v>
                </c:pt>
                <c:pt idx="1443">
                  <c:v>739</c:v>
                </c:pt>
                <c:pt idx="1444">
                  <c:v>740</c:v>
                </c:pt>
                <c:pt idx="1445">
                  <c:v>741</c:v>
                </c:pt>
                <c:pt idx="1446">
                  <c:v>742</c:v>
                </c:pt>
                <c:pt idx="1447">
                  <c:v>743</c:v>
                </c:pt>
                <c:pt idx="1448">
                  <c:v>743</c:v>
                </c:pt>
                <c:pt idx="1449">
                  <c:v>744</c:v>
                </c:pt>
                <c:pt idx="1450">
                  <c:v>744</c:v>
                </c:pt>
                <c:pt idx="1451">
                  <c:v>745</c:v>
                </c:pt>
                <c:pt idx="1452">
                  <c:v>746</c:v>
                </c:pt>
                <c:pt idx="1453">
                  <c:v>747</c:v>
                </c:pt>
                <c:pt idx="1454">
                  <c:v>748</c:v>
                </c:pt>
                <c:pt idx="1455">
                  <c:v>749</c:v>
                </c:pt>
                <c:pt idx="1456">
                  <c:v>750</c:v>
                </c:pt>
                <c:pt idx="1457">
                  <c:v>751</c:v>
                </c:pt>
                <c:pt idx="1458">
                  <c:v>752</c:v>
                </c:pt>
                <c:pt idx="1459">
                  <c:v>753</c:v>
                </c:pt>
                <c:pt idx="1460">
                  <c:v>754</c:v>
                </c:pt>
                <c:pt idx="1461">
                  <c:v>754</c:v>
                </c:pt>
                <c:pt idx="1462">
                  <c:v>754</c:v>
                </c:pt>
                <c:pt idx="1463">
                  <c:v>754</c:v>
                </c:pt>
                <c:pt idx="1464">
                  <c:v>755</c:v>
                </c:pt>
                <c:pt idx="1465">
                  <c:v>756</c:v>
                </c:pt>
                <c:pt idx="1466">
                  <c:v>757</c:v>
                </c:pt>
                <c:pt idx="1467">
                  <c:v>758</c:v>
                </c:pt>
                <c:pt idx="1468">
                  <c:v>759</c:v>
                </c:pt>
                <c:pt idx="1469">
                  <c:v>760</c:v>
                </c:pt>
                <c:pt idx="1470">
                  <c:v>761</c:v>
                </c:pt>
                <c:pt idx="1471">
                  <c:v>762</c:v>
                </c:pt>
                <c:pt idx="1472">
                  <c:v>763</c:v>
                </c:pt>
                <c:pt idx="1473">
                  <c:v>763</c:v>
                </c:pt>
                <c:pt idx="1474">
                  <c:v>764</c:v>
                </c:pt>
                <c:pt idx="1475">
                  <c:v>764</c:v>
                </c:pt>
                <c:pt idx="1476">
                  <c:v>764</c:v>
                </c:pt>
                <c:pt idx="1477">
                  <c:v>764</c:v>
                </c:pt>
                <c:pt idx="1478">
                  <c:v>764</c:v>
                </c:pt>
                <c:pt idx="1479">
                  <c:v>765</c:v>
                </c:pt>
                <c:pt idx="1480">
                  <c:v>766</c:v>
                </c:pt>
                <c:pt idx="1481">
                  <c:v>767</c:v>
                </c:pt>
                <c:pt idx="1482">
                  <c:v>768</c:v>
                </c:pt>
                <c:pt idx="1483">
                  <c:v>769</c:v>
                </c:pt>
                <c:pt idx="1484">
                  <c:v>770</c:v>
                </c:pt>
                <c:pt idx="1485">
                  <c:v>770</c:v>
                </c:pt>
                <c:pt idx="1486">
                  <c:v>770</c:v>
                </c:pt>
                <c:pt idx="1487">
                  <c:v>770</c:v>
                </c:pt>
                <c:pt idx="1488">
                  <c:v>771</c:v>
                </c:pt>
                <c:pt idx="1489">
                  <c:v>772</c:v>
                </c:pt>
                <c:pt idx="1490">
                  <c:v>773</c:v>
                </c:pt>
                <c:pt idx="1491">
                  <c:v>774</c:v>
                </c:pt>
                <c:pt idx="1492">
                  <c:v>775</c:v>
                </c:pt>
                <c:pt idx="1493">
                  <c:v>776</c:v>
                </c:pt>
                <c:pt idx="1494">
                  <c:v>777</c:v>
                </c:pt>
                <c:pt idx="1495">
                  <c:v>778</c:v>
                </c:pt>
                <c:pt idx="1496">
                  <c:v>778</c:v>
                </c:pt>
                <c:pt idx="1497">
                  <c:v>778</c:v>
                </c:pt>
                <c:pt idx="1498">
                  <c:v>779</c:v>
                </c:pt>
                <c:pt idx="1499">
                  <c:v>780</c:v>
                </c:pt>
                <c:pt idx="1500">
                  <c:v>780</c:v>
                </c:pt>
                <c:pt idx="1501">
                  <c:v>780</c:v>
                </c:pt>
                <c:pt idx="1502">
                  <c:v>780</c:v>
                </c:pt>
                <c:pt idx="1503">
                  <c:v>780</c:v>
                </c:pt>
                <c:pt idx="1504">
                  <c:v>780</c:v>
                </c:pt>
                <c:pt idx="1505">
                  <c:v>780</c:v>
                </c:pt>
                <c:pt idx="1506">
                  <c:v>780</c:v>
                </c:pt>
                <c:pt idx="1507">
                  <c:v>780</c:v>
                </c:pt>
                <c:pt idx="1508">
                  <c:v>780</c:v>
                </c:pt>
                <c:pt idx="1509">
                  <c:v>780</c:v>
                </c:pt>
                <c:pt idx="1510">
                  <c:v>780</c:v>
                </c:pt>
                <c:pt idx="1511">
                  <c:v>781</c:v>
                </c:pt>
                <c:pt idx="1512">
                  <c:v>782</c:v>
                </c:pt>
                <c:pt idx="1513">
                  <c:v>783</c:v>
                </c:pt>
                <c:pt idx="1514">
                  <c:v>783</c:v>
                </c:pt>
                <c:pt idx="1515">
                  <c:v>783</c:v>
                </c:pt>
                <c:pt idx="1516">
                  <c:v>784</c:v>
                </c:pt>
                <c:pt idx="1517">
                  <c:v>784</c:v>
                </c:pt>
                <c:pt idx="1518">
                  <c:v>785</c:v>
                </c:pt>
                <c:pt idx="1519">
                  <c:v>786</c:v>
                </c:pt>
                <c:pt idx="1520">
                  <c:v>787</c:v>
                </c:pt>
                <c:pt idx="1521">
                  <c:v>787</c:v>
                </c:pt>
                <c:pt idx="1522">
                  <c:v>788</c:v>
                </c:pt>
                <c:pt idx="1523">
                  <c:v>788</c:v>
                </c:pt>
                <c:pt idx="1524">
                  <c:v>788</c:v>
                </c:pt>
                <c:pt idx="1525">
                  <c:v>788</c:v>
                </c:pt>
                <c:pt idx="1526">
                  <c:v>789</c:v>
                </c:pt>
                <c:pt idx="1527">
                  <c:v>790</c:v>
                </c:pt>
                <c:pt idx="1528">
                  <c:v>791</c:v>
                </c:pt>
                <c:pt idx="1529">
                  <c:v>792</c:v>
                </c:pt>
                <c:pt idx="1530">
                  <c:v>792</c:v>
                </c:pt>
                <c:pt idx="1531">
                  <c:v>793</c:v>
                </c:pt>
                <c:pt idx="1532">
                  <c:v>794</c:v>
                </c:pt>
                <c:pt idx="1533">
                  <c:v>794</c:v>
                </c:pt>
                <c:pt idx="1534">
                  <c:v>795</c:v>
                </c:pt>
                <c:pt idx="1535">
                  <c:v>796</c:v>
                </c:pt>
                <c:pt idx="1536">
                  <c:v>796</c:v>
                </c:pt>
                <c:pt idx="1537">
                  <c:v>797</c:v>
                </c:pt>
                <c:pt idx="1538">
                  <c:v>797</c:v>
                </c:pt>
                <c:pt idx="1539">
                  <c:v>797</c:v>
                </c:pt>
                <c:pt idx="1540">
                  <c:v>797</c:v>
                </c:pt>
                <c:pt idx="1541">
                  <c:v>798</c:v>
                </c:pt>
                <c:pt idx="1542">
                  <c:v>799</c:v>
                </c:pt>
                <c:pt idx="1543">
                  <c:v>800</c:v>
                </c:pt>
                <c:pt idx="1544">
                  <c:v>800</c:v>
                </c:pt>
                <c:pt idx="1545">
                  <c:v>800</c:v>
                </c:pt>
                <c:pt idx="1546">
                  <c:v>800</c:v>
                </c:pt>
                <c:pt idx="1547">
                  <c:v>800</c:v>
                </c:pt>
                <c:pt idx="1548">
                  <c:v>801</c:v>
                </c:pt>
                <c:pt idx="1549">
                  <c:v>801</c:v>
                </c:pt>
                <c:pt idx="1550">
                  <c:v>801</c:v>
                </c:pt>
                <c:pt idx="1551">
                  <c:v>801</c:v>
                </c:pt>
                <c:pt idx="1552">
                  <c:v>801</c:v>
                </c:pt>
                <c:pt idx="1553">
                  <c:v>801</c:v>
                </c:pt>
                <c:pt idx="1554">
                  <c:v>802</c:v>
                </c:pt>
                <c:pt idx="1555">
                  <c:v>803</c:v>
                </c:pt>
                <c:pt idx="1556">
                  <c:v>803</c:v>
                </c:pt>
                <c:pt idx="1557">
                  <c:v>803</c:v>
                </c:pt>
                <c:pt idx="1558">
                  <c:v>803</c:v>
                </c:pt>
                <c:pt idx="1559">
                  <c:v>803</c:v>
                </c:pt>
                <c:pt idx="1560">
                  <c:v>804</c:v>
                </c:pt>
                <c:pt idx="1561">
                  <c:v>804</c:v>
                </c:pt>
                <c:pt idx="1562">
                  <c:v>805</c:v>
                </c:pt>
                <c:pt idx="1563">
                  <c:v>805</c:v>
                </c:pt>
                <c:pt idx="1564">
                  <c:v>805</c:v>
                </c:pt>
                <c:pt idx="1565">
                  <c:v>806</c:v>
                </c:pt>
                <c:pt idx="1566">
                  <c:v>806</c:v>
                </c:pt>
                <c:pt idx="1567">
                  <c:v>806</c:v>
                </c:pt>
                <c:pt idx="1568">
                  <c:v>807</c:v>
                </c:pt>
                <c:pt idx="1569">
                  <c:v>807</c:v>
                </c:pt>
                <c:pt idx="1570">
                  <c:v>807</c:v>
                </c:pt>
                <c:pt idx="1571">
                  <c:v>807</c:v>
                </c:pt>
                <c:pt idx="1572">
                  <c:v>807</c:v>
                </c:pt>
                <c:pt idx="1573">
                  <c:v>807</c:v>
                </c:pt>
                <c:pt idx="1574">
                  <c:v>807</c:v>
                </c:pt>
                <c:pt idx="1575">
                  <c:v>807</c:v>
                </c:pt>
                <c:pt idx="1576">
                  <c:v>807</c:v>
                </c:pt>
                <c:pt idx="1577">
                  <c:v>807</c:v>
                </c:pt>
                <c:pt idx="1578">
                  <c:v>808</c:v>
                </c:pt>
                <c:pt idx="1579">
                  <c:v>808</c:v>
                </c:pt>
                <c:pt idx="1580">
                  <c:v>809</c:v>
                </c:pt>
                <c:pt idx="1581">
                  <c:v>810</c:v>
                </c:pt>
                <c:pt idx="1582">
                  <c:v>811</c:v>
                </c:pt>
                <c:pt idx="1583">
                  <c:v>812</c:v>
                </c:pt>
                <c:pt idx="1584">
                  <c:v>813</c:v>
                </c:pt>
                <c:pt idx="1585">
                  <c:v>813</c:v>
                </c:pt>
                <c:pt idx="1586">
                  <c:v>813</c:v>
                </c:pt>
                <c:pt idx="1587">
                  <c:v>813</c:v>
                </c:pt>
                <c:pt idx="1588">
                  <c:v>813</c:v>
                </c:pt>
                <c:pt idx="1589">
                  <c:v>814</c:v>
                </c:pt>
                <c:pt idx="1590">
                  <c:v>815</c:v>
                </c:pt>
                <c:pt idx="1591">
                  <c:v>816</c:v>
                </c:pt>
                <c:pt idx="1592">
                  <c:v>816</c:v>
                </c:pt>
                <c:pt idx="1593">
                  <c:v>816</c:v>
                </c:pt>
                <c:pt idx="1594">
                  <c:v>816</c:v>
                </c:pt>
                <c:pt idx="1595">
                  <c:v>816</c:v>
                </c:pt>
                <c:pt idx="1596">
                  <c:v>816</c:v>
                </c:pt>
                <c:pt idx="1597">
                  <c:v>816</c:v>
                </c:pt>
                <c:pt idx="1598">
                  <c:v>816</c:v>
                </c:pt>
                <c:pt idx="1599">
                  <c:v>816</c:v>
                </c:pt>
                <c:pt idx="1600">
                  <c:v>816</c:v>
                </c:pt>
                <c:pt idx="1601">
                  <c:v>817</c:v>
                </c:pt>
                <c:pt idx="1602">
                  <c:v>817</c:v>
                </c:pt>
                <c:pt idx="1603">
                  <c:v>818</c:v>
                </c:pt>
                <c:pt idx="1604">
                  <c:v>818</c:v>
                </c:pt>
                <c:pt idx="1605">
                  <c:v>819</c:v>
                </c:pt>
                <c:pt idx="1606">
                  <c:v>820</c:v>
                </c:pt>
                <c:pt idx="1607">
                  <c:v>820</c:v>
                </c:pt>
                <c:pt idx="1608">
                  <c:v>820</c:v>
                </c:pt>
                <c:pt idx="1609">
                  <c:v>820</c:v>
                </c:pt>
                <c:pt idx="1610">
                  <c:v>820</c:v>
                </c:pt>
                <c:pt idx="1611">
                  <c:v>820</c:v>
                </c:pt>
                <c:pt idx="1612">
                  <c:v>820</c:v>
                </c:pt>
                <c:pt idx="1613">
                  <c:v>821</c:v>
                </c:pt>
                <c:pt idx="1614">
                  <c:v>822</c:v>
                </c:pt>
                <c:pt idx="1615">
                  <c:v>823</c:v>
                </c:pt>
                <c:pt idx="1616">
                  <c:v>824</c:v>
                </c:pt>
                <c:pt idx="1617">
                  <c:v>825</c:v>
                </c:pt>
                <c:pt idx="1618">
                  <c:v>826</c:v>
                </c:pt>
                <c:pt idx="1619">
                  <c:v>826</c:v>
                </c:pt>
                <c:pt idx="1620">
                  <c:v>826</c:v>
                </c:pt>
                <c:pt idx="1621">
                  <c:v>827</c:v>
                </c:pt>
                <c:pt idx="1622">
                  <c:v>828</c:v>
                </c:pt>
                <c:pt idx="1623">
                  <c:v>829</c:v>
                </c:pt>
                <c:pt idx="1624">
                  <c:v>830</c:v>
                </c:pt>
                <c:pt idx="1625">
                  <c:v>831</c:v>
                </c:pt>
                <c:pt idx="1626">
                  <c:v>832</c:v>
                </c:pt>
                <c:pt idx="1627">
                  <c:v>832</c:v>
                </c:pt>
                <c:pt idx="1628">
                  <c:v>833</c:v>
                </c:pt>
                <c:pt idx="1629">
                  <c:v>834</c:v>
                </c:pt>
                <c:pt idx="1630">
                  <c:v>835</c:v>
                </c:pt>
                <c:pt idx="1631">
                  <c:v>836</c:v>
                </c:pt>
                <c:pt idx="1632">
                  <c:v>836</c:v>
                </c:pt>
                <c:pt idx="1633">
                  <c:v>836</c:v>
                </c:pt>
                <c:pt idx="1634">
                  <c:v>836</c:v>
                </c:pt>
                <c:pt idx="1635">
                  <c:v>836</c:v>
                </c:pt>
                <c:pt idx="1636">
                  <c:v>837</c:v>
                </c:pt>
                <c:pt idx="1637">
                  <c:v>837</c:v>
                </c:pt>
                <c:pt idx="1638">
                  <c:v>837</c:v>
                </c:pt>
                <c:pt idx="1639">
                  <c:v>838</c:v>
                </c:pt>
                <c:pt idx="1640">
                  <c:v>839</c:v>
                </c:pt>
                <c:pt idx="1641">
                  <c:v>839</c:v>
                </c:pt>
                <c:pt idx="1642">
                  <c:v>839</c:v>
                </c:pt>
                <c:pt idx="1643">
                  <c:v>840</c:v>
                </c:pt>
                <c:pt idx="1644">
                  <c:v>840</c:v>
                </c:pt>
                <c:pt idx="1645">
                  <c:v>841</c:v>
                </c:pt>
                <c:pt idx="1646">
                  <c:v>842</c:v>
                </c:pt>
                <c:pt idx="1647">
                  <c:v>842</c:v>
                </c:pt>
                <c:pt idx="1648">
                  <c:v>842</c:v>
                </c:pt>
                <c:pt idx="1649">
                  <c:v>843</c:v>
                </c:pt>
                <c:pt idx="1650">
                  <c:v>843</c:v>
                </c:pt>
                <c:pt idx="1651">
                  <c:v>843</c:v>
                </c:pt>
                <c:pt idx="1652">
                  <c:v>843</c:v>
                </c:pt>
                <c:pt idx="1653">
                  <c:v>844</c:v>
                </c:pt>
                <c:pt idx="1654">
                  <c:v>845</c:v>
                </c:pt>
                <c:pt idx="1655">
                  <c:v>846</c:v>
                </c:pt>
                <c:pt idx="1656">
                  <c:v>847</c:v>
                </c:pt>
                <c:pt idx="1657">
                  <c:v>848</c:v>
                </c:pt>
                <c:pt idx="1658">
                  <c:v>849</c:v>
                </c:pt>
                <c:pt idx="1659">
                  <c:v>849</c:v>
                </c:pt>
                <c:pt idx="1660">
                  <c:v>850</c:v>
                </c:pt>
                <c:pt idx="1661">
                  <c:v>851</c:v>
                </c:pt>
                <c:pt idx="1662">
                  <c:v>852</c:v>
                </c:pt>
                <c:pt idx="1663">
                  <c:v>853</c:v>
                </c:pt>
                <c:pt idx="1664">
                  <c:v>853</c:v>
                </c:pt>
                <c:pt idx="1665">
                  <c:v>854</c:v>
                </c:pt>
                <c:pt idx="1666">
                  <c:v>855</c:v>
                </c:pt>
                <c:pt idx="1667">
                  <c:v>856</c:v>
                </c:pt>
                <c:pt idx="1668">
                  <c:v>856</c:v>
                </c:pt>
                <c:pt idx="1669">
                  <c:v>857</c:v>
                </c:pt>
                <c:pt idx="1670">
                  <c:v>858</c:v>
                </c:pt>
                <c:pt idx="1671">
                  <c:v>859</c:v>
                </c:pt>
                <c:pt idx="1672">
                  <c:v>860</c:v>
                </c:pt>
                <c:pt idx="1673">
                  <c:v>861</c:v>
                </c:pt>
                <c:pt idx="1674">
                  <c:v>862</c:v>
                </c:pt>
                <c:pt idx="1675">
                  <c:v>863</c:v>
                </c:pt>
                <c:pt idx="1676">
                  <c:v>864</c:v>
                </c:pt>
                <c:pt idx="1677">
                  <c:v>865</c:v>
                </c:pt>
                <c:pt idx="1678">
                  <c:v>866</c:v>
                </c:pt>
                <c:pt idx="1679">
                  <c:v>867</c:v>
                </c:pt>
                <c:pt idx="1680">
                  <c:v>868</c:v>
                </c:pt>
                <c:pt idx="1681">
                  <c:v>869</c:v>
                </c:pt>
                <c:pt idx="1682">
                  <c:v>870</c:v>
                </c:pt>
                <c:pt idx="1683">
                  <c:v>871</c:v>
                </c:pt>
                <c:pt idx="1684">
                  <c:v>872</c:v>
                </c:pt>
                <c:pt idx="1685">
                  <c:v>873</c:v>
                </c:pt>
                <c:pt idx="1686">
                  <c:v>873</c:v>
                </c:pt>
                <c:pt idx="1687">
                  <c:v>874</c:v>
                </c:pt>
                <c:pt idx="1688">
                  <c:v>874</c:v>
                </c:pt>
                <c:pt idx="1689">
                  <c:v>874</c:v>
                </c:pt>
                <c:pt idx="1690">
                  <c:v>875</c:v>
                </c:pt>
                <c:pt idx="1691">
                  <c:v>875</c:v>
                </c:pt>
                <c:pt idx="1692">
                  <c:v>876</c:v>
                </c:pt>
                <c:pt idx="1693">
                  <c:v>877</c:v>
                </c:pt>
                <c:pt idx="1694">
                  <c:v>878</c:v>
                </c:pt>
                <c:pt idx="1695">
                  <c:v>878</c:v>
                </c:pt>
                <c:pt idx="1696">
                  <c:v>879</c:v>
                </c:pt>
                <c:pt idx="1697">
                  <c:v>880</c:v>
                </c:pt>
                <c:pt idx="1698">
                  <c:v>881</c:v>
                </c:pt>
                <c:pt idx="1699">
                  <c:v>882</c:v>
                </c:pt>
                <c:pt idx="1700">
                  <c:v>883</c:v>
                </c:pt>
                <c:pt idx="1701">
                  <c:v>884</c:v>
                </c:pt>
                <c:pt idx="1702">
                  <c:v>885</c:v>
                </c:pt>
                <c:pt idx="1703">
                  <c:v>886</c:v>
                </c:pt>
                <c:pt idx="1704">
                  <c:v>887</c:v>
                </c:pt>
                <c:pt idx="1705">
                  <c:v>887</c:v>
                </c:pt>
                <c:pt idx="1706">
                  <c:v>888</c:v>
                </c:pt>
                <c:pt idx="1707">
                  <c:v>888</c:v>
                </c:pt>
                <c:pt idx="1708">
                  <c:v>888</c:v>
                </c:pt>
                <c:pt idx="1709">
                  <c:v>888</c:v>
                </c:pt>
                <c:pt idx="1710">
                  <c:v>888</c:v>
                </c:pt>
                <c:pt idx="1711">
                  <c:v>888</c:v>
                </c:pt>
                <c:pt idx="1712">
                  <c:v>889</c:v>
                </c:pt>
                <c:pt idx="1713">
                  <c:v>890</c:v>
                </c:pt>
                <c:pt idx="1714">
                  <c:v>891</c:v>
                </c:pt>
                <c:pt idx="1715">
                  <c:v>892</c:v>
                </c:pt>
                <c:pt idx="1716">
                  <c:v>892</c:v>
                </c:pt>
                <c:pt idx="1717">
                  <c:v>892</c:v>
                </c:pt>
                <c:pt idx="1718">
                  <c:v>892</c:v>
                </c:pt>
                <c:pt idx="1719">
                  <c:v>892</c:v>
                </c:pt>
                <c:pt idx="1720">
                  <c:v>892</c:v>
                </c:pt>
                <c:pt idx="1721">
                  <c:v>893</c:v>
                </c:pt>
                <c:pt idx="1722">
                  <c:v>894</c:v>
                </c:pt>
                <c:pt idx="1723">
                  <c:v>895</c:v>
                </c:pt>
                <c:pt idx="1724">
                  <c:v>896</c:v>
                </c:pt>
                <c:pt idx="1725">
                  <c:v>896</c:v>
                </c:pt>
                <c:pt idx="1726">
                  <c:v>896</c:v>
                </c:pt>
                <c:pt idx="1727">
                  <c:v>896</c:v>
                </c:pt>
                <c:pt idx="1728">
                  <c:v>896</c:v>
                </c:pt>
                <c:pt idx="1729">
                  <c:v>897</c:v>
                </c:pt>
                <c:pt idx="1730">
                  <c:v>898</c:v>
                </c:pt>
                <c:pt idx="1731">
                  <c:v>898</c:v>
                </c:pt>
                <c:pt idx="1732">
                  <c:v>898</c:v>
                </c:pt>
                <c:pt idx="1733">
                  <c:v>898</c:v>
                </c:pt>
                <c:pt idx="1734">
                  <c:v>899</c:v>
                </c:pt>
                <c:pt idx="1735">
                  <c:v>900</c:v>
                </c:pt>
                <c:pt idx="1736">
                  <c:v>900</c:v>
                </c:pt>
                <c:pt idx="1737">
                  <c:v>901</c:v>
                </c:pt>
                <c:pt idx="1738">
                  <c:v>902</c:v>
                </c:pt>
                <c:pt idx="1739">
                  <c:v>902</c:v>
                </c:pt>
                <c:pt idx="1740">
                  <c:v>902</c:v>
                </c:pt>
                <c:pt idx="1741">
                  <c:v>902</c:v>
                </c:pt>
                <c:pt idx="1742">
                  <c:v>902</c:v>
                </c:pt>
                <c:pt idx="1743">
                  <c:v>902</c:v>
                </c:pt>
                <c:pt idx="1744">
                  <c:v>902</c:v>
                </c:pt>
                <c:pt idx="1745">
                  <c:v>903</c:v>
                </c:pt>
                <c:pt idx="1746">
                  <c:v>903</c:v>
                </c:pt>
                <c:pt idx="1747">
                  <c:v>904</c:v>
                </c:pt>
                <c:pt idx="1748">
                  <c:v>904</c:v>
                </c:pt>
                <c:pt idx="1749">
                  <c:v>904</c:v>
                </c:pt>
                <c:pt idx="1750">
                  <c:v>904</c:v>
                </c:pt>
                <c:pt idx="1751">
                  <c:v>905</c:v>
                </c:pt>
                <c:pt idx="1752">
                  <c:v>905</c:v>
                </c:pt>
                <c:pt idx="1753">
                  <c:v>906</c:v>
                </c:pt>
                <c:pt idx="1754">
                  <c:v>906</c:v>
                </c:pt>
                <c:pt idx="1755">
                  <c:v>906</c:v>
                </c:pt>
                <c:pt idx="1756">
                  <c:v>907</c:v>
                </c:pt>
                <c:pt idx="1757">
                  <c:v>907</c:v>
                </c:pt>
                <c:pt idx="1758">
                  <c:v>908</c:v>
                </c:pt>
                <c:pt idx="1759">
                  <c:v>909</c:v>
                </c:pt>
                <c:pt idx="1760">
                  <c:v>910</c:v>
                </c:pt>
                <c:pt idx="1761">
                  <c:v>910</c:v>
                </c:pt>
                <c:pt idx="1762">
                  <c:v>911</c:v>
                </c:pt>
                <c:pt idx="1763">
                  <c:v>911</c:v>
                </c:pt>
                <c:pt idx="1764">
                  <c:v>912</c:v>
                </c:pt>
                <c:pt idx="1765">
                  <c:v>913</c:v>
                </c:pt>
                <c:pt idx="1766">
                  <c:v>914</c:v>
                </c:pt>
                <c:pt idx="1767">
                  <c:v>915</c:v>
                </c:pt>
                <c:pt idx="1768">
                  <c:v>915</c:v>
                </c:pt>
                <c:pt idx="1769">
                  <c:v>915</c:v>
                </c:pt>
                <c:pt idx="1770">
                  <c:v>915</c:v>
                </c:pt>
                <c:pt idx="1771">
                  <c:v>915</c:v>
                </c:pt>
                <c:pt idx="1772">
                  <c:v>916</c:v>
                </c:pt>
                <c:pt idx="1773">
                  <c:v>917</c:v>
                </c:pt>
                <c:pt idx="1774">
                  <c:v>917</c:v>
                </c:pt>
                <c:pt idx="1775">
                  <c:v>918</c:v>
                </c:pt>
                <c:pt idx="1776">
                  <c:v>918</c:v>
                </c:pt>
                <c:pt idx="1777">
                  <c:v>919</c:v>
                </c:pt>
                <c:pt idx="1778">
                  <c:v>919</c:v>
                </c:pt>
                <c:pt idx="1779">
                  <c:v>920</c:v>
                </c:pt>
                <c:pt idx="1780">
                  <c:v>921</c:v>
                </c:pt>
                <c:pt idx="1781">
                  <c:v>922</c:v>
                </c:pt>
                <c:pt idx="1782">
                  <c:v>923</c:v>
                </c:pt>
                <c:pt idx="1783">
                  <c:v>924</c:v>
                </c:pt>
                <c:pt idx="1784">
                  <c:v>925</c:v>
                </c:pt>
                <c:pt idx="1785">
                  <c:v>926</c:v>
                </c:pt>
                <c:pt idx="1786">
                  <c:v>926</c:v>
                </c:pt>
                <c:pt idx="1787">
                  <c:v>926</c:v>
                </c:pt>
                <c:pt idx="1788">
                  <c:v>927</c:v>
                </c:pt>
                <c:pt idx="1789">
                  <c:v>928</c:v>
                </c:pt>
                <c:pt idx="1790">
                  <c:v>929</c:v>
                </c:pt>
                <c:pt idx="1791">
                  <c:v>929</c:v>
                </c:pt>
                <c:pt idx="1792">
                  <c:v>930</c:v>
                </c:pt>
                <c:pt idx="1793">
                  <c:v>930</c:v>
                </c:pt>
                <c:pt idx="1794">
                  <c:v>930</c:v>
                </c:pt>
                <c:pt idx="1795">
                  <c:v>931</c:v>
                </c:pt>
                <c:pt idx="1796">
                  <c:v>932</c:v>
                </c:pt>
                <c:pt idx="1797">
                  <c:v>932</c:v>
                </c:pt>
                <c:pt idx="1798">
                  <c:v>932</c:v>
                </c:pt>
                <c:pt idx="1799">
                  <c:v>932</c:v>
                </c:pt>
                <c:pt idx="1800">
                  <c:v>932</c:v>
                </c:pt>
                <c:pt idx="1801">
                  <c:v>933</c:v>
                </c:pt>
                <c:pt idx="1802">
                  <c:v>934</c:v>
                </c:pt>
                <c:pt idx="1803">
                  <c:v>934</c:v>
                </c:pt>
                <c:pt idx="1804">
                  <c:v>934</c:v>
                </c:pt>
                <c:pt idx="1805">
                  <c:v>934</c:v>
                </c:pt>
                <c:pt idx="1806">
                  <c:v>935</c:v>
                </c:pt>
                <c:pt idx="1807">
                  <c:v>935</c:v>
                </c:pt>
                <c:pt idx="1808">
                  <c:v>936</c:v>
                </c:pt>
                <c:pt idx="1809">
                  <c:v>936</c:v>
                </c:pt>
                <c:pt idx="1810">
                  <c:v>937</c:v>
                </c:pt>
                <c:pt idx="1811">
                  <c:v>937</c:v>
                </c:pt>
                <c:pt idx="1812">
                  <c:v>938</c:v>
                </c:pt>
                <c:pt idx="1813">
                  <c:v>939</c:v>
                </c:pt>
                <c:pt idx="1814">
                  <c:v>940</c:v>
                </c:pt>
                <c:pt idx="1815">
                  <c:v>940</c:v>
                </c:pt>
                <c:pt idx="1816">
                  <c:v>941</c:v>
                </c:pt>
                <c:pt idx="1817">
                  <c:v>941</c:v>
                </c:pt>
                <c:pt idx="1818">
                  <c:v>941</c:v>
                </c:pt>
                <c:pt idx="1819">
                  <c:v>941</c:v>
                </c:pt>
                <c:pt idx="1820">
                  <c:v>942</c:v>
                </c:pt>
                <c:pt idx="1821">
                  <c:v>943</c:v>
                </c:pt>
                <c:pt idx="1822">
                  <c:v>943</c:v>
                </c:pt>
                <c:pt idx="1823">
                  <c:v>944</c:v>
                </c:pt>
                <c:pt idx="1824">
                  <c:v>945</c:v>
                </c:pt>
                <c:pt idx="1825">
                  <c:v>946</c:v>
                </c:pt>
                <c:pt idx="1826">
                  <c:v>947</c:v>
                </c:pt>
                <c:pt idx="1827">
                  <c:v>948</c:v>
                </c:pt>
                <c:pt idx="1828">
                  <c:v>949</c:v>
                </c:pt>
                <c:pt idx="1829">
                  <c:v>950</c:v>
                </c:pt>
                <c:pt idx="1830">
                  <c:v>951</c:v>
                </c:pt>
                <c:pt idx="1831">
                  <c:v>952</c:v>
                </c:pt>
                <c:pt idx="1832">
                  <c:v>952</c:v>
                </c:pt>
                <c:pt idx="1833">
                  <c:v>953</c:v>
                </c:pt>
                <c:pt idx="1834">
                  <c:v>953</c:v>
                </c:pt>
                <c:pt idx="1835">
                  <c:v>954</c:v>
                </c:pt>
                <c:pt idx="1836">
                  <c:v>955</c:v>
                </c:pt>
                <c:pt idx="1837">
                  <c:v>955</c:v>
                </c:pt>
                <c:pt idx="1838">
                  <c:v>955</c:v>
                </c:pt>
                <c:pt idx="1839">
                  <c:v>956</c:v>
                </c:pt>
                <c:pt idx="1840">
                  <c:v>957</c:v>
                </c:pt>
                <c:pt idx="1841">
                  <c:v>958</c:v>
                </c:pt>
                <c:pt idx="1842">
                  <c:v>958</c:v>
                </c:pt>
                <c:pt idx="1843">
                  <c:v>958</c:v>
                </c:pt>
                <c:pt idx="1844">
                  <c:v>959</c:v>
                </c:pt>
                <c:pt idx="1845">
                  <c:v>960</c:v>
                </c:pt>
                <c:pt idx="1846">
                  <c:v>960</c:v>
                </c:pt>
                <c:pt idx="1847">
                  <c:v>960</c:v>
                </c:pt>
                <c:pt idx="1848">
                  <c:v>961</c:v>
                </c:pt>
                <c:pt idx="1849">
                  <c:v>961</c:v>
                </c:pt>
                <c:pt idx="1850">
                  <c:v>962</c:v>
                </c:pt>
                <c:pt idx="1851">
                  <c:v>962</c:v>
                </c:pt>
                <c:pt idx="1852">
                  <c:v>963</c:v>
                </c:pt>
                <c:pt idx="1853">
                  <c:v>963</c:v>
                </c:pt>
                <c:pt idx="1854">
                  <c:v>964</c:v>
                </c:pt>
                <c:pt idx="1855">
                  <c:v>965</c:v>
                </c:pt>
                <c:pt idx="1856">
                  <c:v>965</c:v>
                </c:pt>
                <c:pt idx="1857">
                  <c:v>965</c:v>
                </c:pt>
                <c:pt idx="1858">
                  <c:v>965</c:v>
                </c:pt>
                <c:pt idx="1859">
                  <c:v>965</c:v>
                </c:pt>
                <c:pt idx="1860">
                  <c:v>965</c:v>
                </c:pt>
                <c:pt idx="1861">
                  <c:v>966</c:v>
                </c:pt>
                <c:pt idx="1862">
                  <c:v>966</c:v>
                </c:pt>
                <c:pt idx="1863">
                  <c:v>966</c:v>
                </c:pt>
                <c:pt idx="1864">
                  <c:v>967</c:v>
                </c:pt>
                <c:pt idx="1865">
                  <c:v>968</c:v>
                </c:pt>
                <c:pt idx="1866">
                  <c:v>969</c:v>
                </c:pt>
                <c:pt idx="1867">
                  <c:v>969</c:v>
                </c:pt>
                <c:pt idx="1868">
                  <c:v>970</c:v>
                </c:pt>
                <c:pt idx="1869">
                  <c:v>970</c:v>
                </c:pt>
                <c:pt idx="1870">
                  <c:v>971</c:v>
                </c:pt>
                <c:pt idx="1871">
                  <c:v>971</c:v>
                </c:pt>
                <c:pt idx="1872">
                  <c:v>971</c:v>
                </c:pt>
                <c:pt idx="1873">
                  <c:v>972</c:v>
                </c:pt>
                <c:pt idx="1874">
                  <c:v>972</c:v>
                </c:pt>
                <c:pt idx="1875">
                  <c:v>972</c:v>
                </c:pt>
                <c:pt idx="1876">
                  <c:v>973</c:v>
                </c:pt>
                <c:pt idx="1877">
                  <c:v>973</c:v>
                </c:pt>
                <c:pt idx="1878">
                  <c:v>973</c:v>
                </c:pt>
                <c:pt idx="1879">
                  <c:v>973</c:v>
                </c:pt>
                <c:pt idx="1880">
                  <c:v>973</c:v>
                </c:pt>
                <c:pt idx="1881">
                  <c:v>973</c:v>
                </c:pt>
                <c:pt idx="1882">
                  <c:v>974</c:v>
                </c:pt>
                <c:pt idx="1883">
                  <c:v>975</c:v>
                </c:pt>
                <c:pt idx="1884">
                  <c:v>975</c:v>
                </c:pt>
                <c:pt idx="1885">
                  <c:v>976</c:v>
                </c:pt>
                <c:pt idx="1886">
                  <c:v>977</c:v>
                </c:pt>
                <c:pt idx="1887">
                  <c:v>977</c:v>
                </c:pt>
                <c:pt idx="1888">
                  <c:v>978</c:v>
                </c:pt>
                <c:pt idx="1889">
                  <c:v>978</c:v>
                </c:pt>
                <c:pt idx="1890">
                  <c:v>978</c:v>
                </c:pt>
                <c:pt idx="1891">
                  <c:v>978</c:v>
                </c:pt>
                <c:pt idx="1892">
                  <c:v>979</c:v>
                </c:pt>
                <c:pt idx="1893">
                  <c:v>980</c:v>
                </c:pt>
                <c:pt idx="1894">
                  <c:v>980</c:v>
                </c:pt>
                <c:pt idx="1895">
                  <c:v>980</c:v>
                </c:pt>
                <c:pt idx="1896">
                  <c:v>980</c:v>
                </c:pt>
                <c:pt idx="1897">
                  <c:v>980</c:v>
                </c:pt>
                <c:pt idx="1898">
                  <c:v>981</c:v>
                </c:pt>
                <c:pt idx="1899">
                  <c:v>982</c:v>
                </c:pt>
                <c:pt idx="1900">
                  <c:v>983</c:v>
                </c:pt>
                <c:pt idx="1901">
                  <c:v>984</c:v>
                </c:pt>
                <c:pt idx="1902">
                  <c:v>985</c:v>
                </c:pt>
                <c:pt idx="1903">
                  <c:v>986</c:v>
                </c:pt>
                <c:pt idx="1904">
                  <c:v>987</c:v>
                </c:pt>
                <c:pt idx="1905">
                  <c:v>988</c:v>
                </c:pt>
                <c:pt idx="1906">
                  <c:v>988</c:v>
                </c:pt>
                <c:pt idx="1907">
                  <c:v>988</c:v>
                </c:pt>
                <c:pt idx="1908">
                  <c:v>989</c:v>
                </c:pt>
                <c:pt idx="1909">
                  <c:v>990</c:v>
                </c:pt>
                <c:pt idx="1910">
                  <c:v>991</c:v>
                </c:pt>
                <c:pt idx="1911">
                  <c:v>992</c:v>
                </c:pt>
                <c:pt idx="1912">
                  <c:v>992</c:v>
                </c:pt>
                <c:pt idx="1913">
                  <c:v>992</c:v>
                </c:pt>
                <c:pt idx="1914">
                  <c:v>993</c:v>
                </c:pt>
                <c:pt idx="1915">
                  <c:v>994</c:v>
                </c:pt>
                <c:pt idx="1916">
                  <c:v>994</c:v>
                </c:pt>
                <c:pt idx="1917">
                  <c:v>995</c:v>
                </c:pt>
                <c:pt idx="1918">
                  <c:v>995</c:v>
                </c:pt>
                <c:pt idx="1919">
                  <c:v>996</c:v>
                </c:pt>
                <c:pt idx="1920">
                  <c:v>996</c:v>
                </c:pt>
                <c:pt idx="1921">
                  <c:v>996</c:v>
                </c:pt>
                <c:pt idx="1922">
                  <c:v>996</c:v>
                </c:pt>
                <c:pt idx="1923">
                  <c:v>996</c:v>
                </c:pt>
                <c:pt idx="1924">
                  <c:v>996</c:v>
                </c:pt>
                <c:pt idx="1925">
                  <c:v>996</c:v>
                </c:pt>
                <c:pt idx="1926">
                  <c:v>996</c:v>
                </c:pt>
                <c:pt idx="1927">
                  <c:v>996</c:v>
                </c:pt>
                <c:pt idx="1928">
                  <c:v>997</c:v>
                </c:pt>
                <c:pt idx="1929">
                  <c:v>998</c:v>
                </c:pt>
                <c:pt idx="1930">
                  <c:v>999</c:v>
                </c:pt>
                <c:pt idx="1931">
                  <c:v>999</c:v>
                </c:pt>
                <c:pt idx="1932">
                  <c:v>999</c:v>
                </c:pt>
                <c:pt idx="1933">
                  <c:v>999</c:v>
                </c:pt>
                <c:pt idx="1934">
                  <c:v>999</c:v>
                </c:pt>
                <c:pt idx="1935">
                  <c:v>1000</c:v>
                </c:pt>
                <c:pt idx="1936">
                  <c:v>1001</c:v>
                </c:pt>
                <c:pt idx="1937">
                  <c:v>1001</c:v>
                </c:pt>
                <c:pt idx="1938">
                  <c:v>1001</c:v>
                </c:pt>
                <c:pt idx="1939">
                  <c:v>1002</c:v>
                </c:pt>
                <c:pt idx="1940">
                  <c:v>1002</c:v>
                </c:pt>
                <c:pt idx="1941">
                  <c:v>1003</c:v>
                </c:pt>
                <c:pt idx="1942">
                  <c:v>1004</c:v>
                </c:pt>
                <c:pt idx="1943">
                  <c:v>1004</c:v>
                </c:pt>
                <c:pt idx="1944">
                  <c:v>1004</c:v>
                </c:pt>
                <c:pt idx="1945">
                  <c:v>1005</c:v>
                </c:pt>
                <c:pt idx="1946">
                  <c:v>1005</c:v>
                </c:pt>
                <c:pt idx="1947">
                  <c:v>1006</c:v>
                </c:pt>
                <c:pt idx="1948">
                  <c:v>1006</c:v>
                </c:pt>
                <c:pt idx="1949">
                  <c:v>1006</c:v>
                </c:pt>
                <c:pt idx="1950">
                  <c:v>1006</c:v>
                </c:pt>
                <c:pt idx="1951">
                  <c:v>1006</c:v>
                </c:pt>
                <c:pt idx="1952">
                  <c:v>1006</c:v>
                </c:pt>
                <c:pt idx="1953">
                  <c:v>1006</c:v>
                </c:pt>
                <c:pt idx="1954">
                  <c:v>1006</c:v>
                </c:pt>
                <c:pt idx="1955">
                  <c:v>1006</c:v>
                </c:pt>
                <c:pt idx="1956">
                  <c:v>1006</c:v>
                </c:pt>
                <c:pt idx="1957">
                  <c:v>1006</c:v>
                </c:pt>
                <c:pt idx="1958">
                  <c:v>1007</c:v>
                </c:pt>
                <c:pt idx="1959">
                  <c:v>1007</c:v>
                </c:pt>
                <c:pt idx="1960">
                  <c:v>1007</c:v>
                </c:pt>
                <c:pt idx="1961">
                  <c:v>1008</c:v>
                </c:pt>
                <c:pt idx="1962">
                  <c:v>1009</c:v>
                </c:pt>
                <c:pt idx="1963">
                  <c:v>1010</c:v>
                </c:pt>
                <c:pt idx="1964">
                  <c:v>1011</c:v>
                </c:pt>
                <c:pt idx="1965">
                  <c:v>1012</c:v>
                </c:pt>
                <c:pt idx="1966">
                  <c:v>1012</c:v>
                </c:pt>
                <c:pt idx="1967">
                  <c:v>1013</c:v>
                </c:pt>
                <c:pt idx="1968">
                  <c:v>1014</c:v>
                </c:pt>
                <c:pt idx="1969">
                  <c:v>1015</c:v>
                </c:pt>
                <c:pt idx="1970">
                  <c:v>1016</c:v>
                </c:pt>
                <c:pt idx="1971">
                  <c:v>1017</c:v>
                </c:pt>
                <c:pt idx="1972">
                  <c:v>1018</c:v>
                </c:pt>
                <c:pt idx="1973">
                  <c:v>1019</c:v>
                </c:pt>
                <c:pt idx="1974">
                  <c:v>1020</c:v>
                </c:pt>
                <c:pt idx="1975">
                  <c:v>1020</c:v>
                </c:pt>
                <c:pt idx="1976">
                  <c:v>1021</c:v>
                </c:pt>
                <c:pt idx="1977">
                  <c:v>1021</c:v>
                </c:pt>
                <c:pt idx="1978">
                  <c:v>1022</c:v>
                </c:pt>
                <c:pt idx="1979">
                  <c:v>1022</c:v>
                </c:pt>
                <c:pt idx="1980">
                  <c:v>1022</c:v>
                </c:pt>
                <c:pt idx="1981">
                  <c:v>1023</c:v>
                </c:pt>
                <c:pt idx="1982">
                  <c:v>1024</c:v>
                </c:pt>
                <c:pt idx="1983">
                  <c:v>1025</c:v>
                </c:pt>
                <c:pt idx="1984">
                  <c:v>1026</c:v>
                </c:pt>
                <c:pt idx="1985">
                  <c:v>1027</c:v>
                </c:pt>
                <c:pt idx="1986">
                  <c:v>1028</c:v>
                </c:pt>
                <c:pt idx="1987">
                  <c:v>1029</c:v>
                </c:pt>
                <c:pt idx="1988">
                  <c:v>1030</c:v>
                </c:pt>
                <c:pt idx="1989">
                  <c:v>1031</c:v>
                </c:pt>
                <c:pt idx="1990">
                  <c:v>1032</c:v>
                </c:pt>
                <c:pt idx="1991">
                  <c:v>1033</c:v>
                </c:pt>
                <c:pt idx="1992">
                  <c:v>1034</c:v>
                </c:pt>
                <c:pt idx="1993">
                  <c:v>1035</c:v>
                </c:pt>
                <c:pt idx="1994">
                  <c:v>1036</c:v>
                </c:pt>
                <c:pt idx="1995">
                  <c:v>1037</c:v>
                </c:pt>
                <c:pt idx="1996">
                  <c:v>1037</c:v>
                </c:pt>
                <c:pt idx="1997">
                  <c:v>1037</c:v>
                </c:pt>
                <c:pt idx="1998">
                  <c:v>1037</c:v>
                </c:pt>
                <c:pt idx="1999">
                  <c:v>1038</c:v>
                </c:pt>
                <c:pt idx="2000">
                  <c:v>1039</c:v>
                </c:pt>
                <c:pt idx="2001">
                  <c:v>1039</c:v>
                </c:pt>
                <c:pt idx="2002">
                  <c:v>1040</c:v>
                </c:pt>
                <c:pt idx="2003">
                  <c:v>1041</c:v>
                </c:pt>
                <c:pt idx="2004">
                  <c:v>1041</c:v>
                </c:pt>
                <c:pt idx="2005">
                  <c:v>1042</c:v>
                </c:pt>
                <c:pt idx="2006">
                  <c:v>1043</c:v>
                </c:pt>
                <c:pt idx="2007">
                  <c:v>1043</c:v>
                </c:pt>
                <c:pt idx="2008">
                  <c:v>1044</c:v>
                </c:pt>
                <c:pt idx="2009">
                  <c:v>1044</c:v>
                </c:pt>
                <c:pt idx="2010">
                  <c:v>1044</c:v>
                </c:pt>
                <c:pt idx="2011">
                  <c:v>1044</c:v>
                </c:pt>
                <c:pt idx="2012">
                  <c:v>1045</c:v>
                </c:pt>
                <c:pt idx="2013">
                  <c:v>1045</c:v>
                </c:pt>
                <c:pt idx="2014">
                  <c:v>1046</c:v>
                </c:pt>
                <c:pt idx="2015">
                  <c:v>1046</c:v>
                </c:pt>
                <c:pt idx="2016">
                  <c:v>1046</c:v>
                </c:pt>
                <c:pt idx="2017">
                  <c:v>1047</c:v>
                </c:pt>
                <c:pt idx="2018">
                  <c:v>1048</c:v>
                </c:pt>
                <c:pt idx="2019">
                  <c:v>1048</c:v>
                </c:pt>
                <c:pt idx="2020">
                  <c:v>1048</c:v>
                </c:pt>
                <c:pt idx="2021">
                  <c:v>1048</c:v>
                </c:pt>
                <c:pt idx="2022">
                  <c:v>1049</c:v>
                </c:pt>
                <c:pt idx="2023">
                  <c:v>1050</c:v>
                </c:pt>
                <c:pt idx="2024">
                  <c:v>1051</c:v>
                </c:pt>
                <c:pt idx="2025">
                  <c:v>1051</c:v>
                </c:pt>
                <c:pt idx="2026">
                  <c:v>1052</c:v>
                </c:pt>
                <c:pt idx="2027">
                  <c:v>1053</c:v>
                </c:pt>
                <c:pt idx="2028">
                  <c:v>1053</c:v>
                </c:pt>
                <c:pt idx="2029">
                  <c:v>1053</c:v>
                </c:pt>
                <c:pt idx="2030">
                  <c:v>1054</c:v>
                </c:pt>
                <c:pt idx="2031">
                  <c:v>1055</c:v>
                </c:pt>
                <c:pt idx="2032">
                  <c:v>1056</c:v>
                </c:pt>
                <c:pt idx="2033">
                  <c:v>1057</c:v>
                </c:pt>
                <c:pt idx="2034">
                  <c:v>1057</c:v>
                </c:pt>
                <c:pt idx="2035">
                  <c:v>1057</c:v>
                </c:pt>
                <c:pt idx="2036">
                  <c:v>1057</c:v>
                </c:pt>
                <c:pt idx="2037">
                  <c:v>1058</c:v>
                </c:pt>
                <c:pt idx="2038">
                  <c:v>1059</c:v>
                </c:pt>
                <c:pt idx="2039">
                  <c:v>1060</c:v>
                </c:pt>
                <c:pt idx="2040">
                  <c:v>1061</c:v>
                </c:pt>
                <c:pt idx="2041">
                  <c:v>1061</c:v>
                </c:pt>
                <c:pt idx="2042">
                  <c:v>1062</c:v>
                </c:pt>
                <c:pt idx="2043">
                  <c:v>1063</c:v>
                </c:pt>
                <c:pt idx="2044">
                  <c:v>1064</c:v>
                </c:pt>
                <c:pt idx="2045">
                  <c:v>1065</c:v>
                </c:pt>
                <c:pt idx="2046">
                  <c:v>1066</c:v>
                </c:pt>
                <c:pt idx="2047">
                  <c:v>1067</c:v>
                </c:pt>
                <c:pt idx="2048">
                  <c:v>1068</c:v>
                </c:pt>
                <c:pt idx="2049">
                  <c:v>1069</c:v>
                </c:pt>
                <c:pt idx="2050">
                  <c:v>1070</c:v>
                </c:pt>
                <c:pt idx="2051">
                  <c:v>1071</c:v>
                </c:pt>
                <c:pt idx="2052">
                  <c:v>1072</c:v>
                </c:pt>
                <c:pt idx="2053">
                  <c:v>1073</c:v>
                </c:pt>
                <c:pt idx="2054">
                  <c:v>1074</c:v>
                </c:pt>
                <c:pt idx="2055">
                  <c:v>1075</c:v>
                </c:pt>
                <c:pt idx="2056">
                  <c:v>1076</c:v>
                </c:pt>
                <c:pt idx="2057">
                  <c:v>1076</c:v>
                </c:pt>
                <c:pt idx="2058">
                  <c:v>1076</c:v>
                </c:pt>
                <c:pt idx="2059">
                  <c:v>1076</c:v>
                </c:pt>
                <c:pt idx="2060">
                  <c:v>1076</c:v>
                </c:pt>
                <c:pt idx="2061">
                  <c:v>1076</c:v>
                </c:pt>
                <c:pt idx="2062">
                  <c:v>1076</c:v>
                </c:pt>
                <c:pt idx="2063">
                  <c:v>1076</c:v>
                </c:pt>
                <c:pt idx="2064">
                  <c:v>1076</c:v>
                </c:pt>
                <c:pt idx="2065">
                  <c:v>1076</c:v>
                </c:pt>
                <c:pt idx="2066">
                  <c:v>1076</c:v>
                </c:pt>
                <c:pt idx="2067">
                  <c:v>1076</c:v>
                </c:pt>
                <c:pt idx="2068">
                  <c:v>1076</c:v>
                </c:pt>
                <c:pt idx="2069">
                  <c:v>1076</c:v>
                </c:pt>
                <c:pt idx="2070">
                  <c:v>1076</c:v>
                </c:pt>
                <c:pt idx="2071">
                  <c:v>1076</c:v>
                </c:pt>
                <c:pt idx="2072">
                  <c:v>1077</c:v>
                </c:pt>
                <c:pt idx="2073">
                  <c:v>1078</c:v>
                </c:pt>
                <c:pt idx="2074">
                  <c:v>1078</c:v>
                </c:pt>
                <c:pt idx="2075">
                  <c:v>1078</c:v>
                </c:pt>
                <c:pt idx="2076">
                  <c:v>1078</c:v>
                </c:pt>
                <c:pt idx="2077">
                  <c:v>1078</c:v>
                </c:pt>
                <c:pt idx="2078">
                  <c:v>1079</c:v>
                </c:pt>
                <c:pt idx="2079">
                  <c:v>1080</c:v>
                </c:pt>
                <c:pt idx="2080">
                  <c:v>1081</c:v>
                </c:pt>
                <c:pt idx="2081">
                  <c:v>1082</c:v>
                </c:pt>
                <c:pt idx="2082">
                  <c:v>1082</c:v>
                </c:pt>
                <c:pt idx="2083">
                  <c:v>1082</c:v>
                </c:pt>
                <c:pt idx="2084">
                  <c:v>1082</c:v>
                </c:pt>
                <c:pt idx="2085">
                  <c:v>1082</c:v>
                </c:pt>
                <c:pt idx="2086">
                  <c:v>1082</c:v>
                </c:pt>
                <c:pt idx="2087">
                  <c:v>1083</c:v>
                </c:pt>
                <c:pt idx="2088">
                  <c:v>1083</c:v>
                </c:pt>
                <c:pt idx="2089">
                  <c:v>1084</c:v>
                </c:pt>
                <c:pt idx="2090">
                  <c:v>1084</c:v>
                </c:pt>
                <c:pt idx="2091">
                  <c:v>1084</c:v>
                </c:pt>
                <c:pt idx="2092">
                  <c:v>1085</c:v>
                </c:pt>
                <c:pt idx="2093">
                  <c:v>1086</c:v>
                </c:pt>
                <c:pt idx="2094">
                  <c:v>1086</c:v>
                </c:pt>
                <c:pt idx="2095">
                  <c:v>1086</c:v>
                </c:pt>
                <c:pt idx="2096">
                  <c:v>1086</c:v>
                </c:pt>
                <c:pt idx="2097">
                  <c:v>1086</c:v>
                </c:pt>
                <c:pt idx="2098">
                  <c:v>1086</c:v>
                </c:pt>
                <c:pt idx="2099">
                  <c:v>1086</c:v>
                </c:pt>
                <c:pt idx="2100">
                  <c:v>1087</c:v>
                </c:pt>
                <c:pt idx="2101">
                  <c:v>1088</c:v>
                </c:pt>
                <c:pt idx="2102">
                  <c:v>1089</c:v>
                </c:pt>
                <c:pt idx="2103">
                  <c:v>1090</c:v>
                </c:pt>
                <c:pt idx="2104">
                  <c:v>1091</c:v>
                </c:pt>
                <c:pt idx="2105">
                  <c:v>1092</c:v>
                </c:pt>
                <c:pt idx="2106">
                  <c:v>1093</c:v>
                </c:pt>
                <c:pt idx="2107">
                  <c:v>1094</c:v>
                </c:pt>
                <c:pt idx="2108">
                  <c:v>1095</c:v>
                </c:pt>
                <c:pt idx="2109">
                  <c:v>1096</c:v>
                </c:pt>
                <c:pt idx="2110">
                  <c:v>1097</c:v>
                </c:pt>
                <c:pt idx="2111">
                  <c:v>1097</c:v>
                </c:pt>
                <c:pt idx="2112">
                  <c:v>1098</c:v>
                </c:pt>
                <c:pt idx="2113">
                  <c:v>1098</c:v>
                </c:pt>
                <c:pt idx="2114">
                  <c:v>1098</c:v>
                </c:pt>
                <c:pt idx="2115">
                  <c:v>1098</c:v>
                </c:pt>
                <c:pt idx="2116">
                  <c:v>1098</c:v>
                </c:pt>
                <c:pt idx="2117">
                  <c:v>1098</c:v>
                </c:pt>
                <c:pt idx="2118">
                  <c:v>1099</c:v>
                </c:pt>
                <c:pt idx="2119">
                  <c:v>1100</c:v>
                </c:pt>
                <c:pt idx="2120">
                  <c:v>1101</c:v>
                </c:pt>
                <c:pt idx="2121">
                  <c:v>1101</c:v>
                </c:pt>
                <c:pt idx="2122">
                  <c:v>1102</c:v>
                </c:pt>
                <c:pt idx="2123">
                  <c:v>1102</c:v>
                </c:pt>
                <c:pt idx="2124">
                  <c:v>1102</c:v>
                </c:pt>
                <c:pt idx="2125">
                  <c:v>1102</c:v>
                </c:pt>
                <c:pt idx="2126">
                  <c:v>1102</c:v>
                </c:pt>
                <c:pt idx="2127">
                  <c:v>1102</c:v>
                </c:pt>
                <c:pt idx="2128">
                  <c:v>1103</c:v>
                </c:pt>
                <c:pt idx="2129">
                  <c:v>1104</c:v>
                </c:pt>
                <c:pt idx="2130">
                  <c:v>1104</c:v>
                </c:pt>
                <c:pt idx="2131">
                  <c:v>1105</c:v>
                </c:pt>
                <c:pt idx="2132">
                  <c:v>1106</c:v>
                </c:pt>
                <c:pt idx="2133">
                  <c:v>1107</c:v>
                </c:pt>
                <c:pt idx="2134">
                  <c:v>1107</c:v>
                </c:pt>
                <c:pt idx="2135">
                  <c:v>1107</c:v>
                </c:pt>
                <c:pt idx="2136">
                  <c:v>1107</c:v>
                </c:pt>
                <c:pt idx="2137">
                  <c:v>1108</c:v>
                </c:pt>
                <c:pt idx="2138">
                  <c:v>1108</c:v>
                </c:pt>
                <c:pt idx="2139">
                  <c:v>1109</c:v>
                </c:pt>
                <c:pt idx="2140">
                  <c:v>1109</c:v>
                </c:pt>
                <c:pt idx="2141">
                  <c:v>1109</c:v>
                </c:pt>
                <c:pt idx="2142">
                  <c:v>1109</c:v>
                </c:pt>
                <c:pt idx="2143">
                  <c:v>1109</c:v>
                </c:pt>
                <c:pt idx="2144">
                  <c:v>1109</c:v>
                </c:pt>
                <c:pt idx="2145">
                  <c:v>1109</c:v>
                </c:pt>
                <c:pt idx="2146">
                  <c:v>1109</c:v>
                </c:pt>
                <c:pt idx="2147">
                  <c:v>1109</c:v>
                </c:pt>
                <c:pt idx="2148">
                  <c:v>1110</c:v>
                </c:pt>
                <c:pt idx="2149">
                  <c:v>1110</c:v>
                </c:pt>
                <c:pt idx="2150">
                  <c:v>1111</c:v>
                </c:pt>
                <c:pt idx="2151">
                  <c:v>1112</c:v>
                </c:pt>
                <c:pt idx="2152">
                  <c:v>1113</c:v>
                </c:pt>
                <c:pt idx="2153">
                  <c:v>1114</c:v>
                </c:pt>
                <c:pt idx="2154">
                  <c:v>1115</c:v>
                </c:pt>
                <c:pt idx="2155">
                  <c:v>1116</c:v>
                </c:pt>
                <c:pt idx="2156">
                  <c:v>1116</c:v>
                </c:pt>
                <c:pt idx="2157">
                  <c:v>1117</c:v>
                </c:pt>
                <c:pt idx="2158">
                  <c:v>1118</c:v>
                </c:pt>
                <c:pt idx="2159">
                  <c:v>1119</c:v>
                </c:pt>
                <c:pt idx="2160">
                  <c:v>1119</c:v>
                </c:pt>
                <c:pt idx="2161">
                  <c:v>1120</c:v>
                </c:pt>
                <c:pt idx="2162">
                  <c:v>1121</c:v>
                </c:pt>
                <c:pt idx="2163">
                  <c:v>1122</c:v>
                </c:pt>
                <c:pt idx="2164">
                  <c:v>1122</c:v>
                </c:pt>
                <c:pt idx="2165">
                  <c:v>1123</c:v>
                </c:pt>
                <c:pt idx="2166">
                  <c:v>1124</c:v>
                </c:pt>
                <c:pt idx="2167">
                  <c:v>1125</c:v>
                </c:pt>
                <c:pt idx="2168">
                  <c:v>1126</c:v>
                </c:pt>
                <c:pt idx="2169">
                  <c:v>1127</c:v>
                </c:pt>
                <c:pt idx="2170">
                  <c:v>1128</c:v>
                </c:pt>
                <c:pt idx="2171">
                  <c:v>1128</c:v>
                </c:pt>
                <c:pt idx="2172">
                  <c:v>1128</c:v>
                </c:pt>
                <c:pt idx="2173">
                  <c:v>1128</c:v>
                </c:pt>
                <c:pt idx="2174">
                  <c:v>1128</c:v>
                </c:pt>
                <c:pt idx="2175">
                  <c:v>1129</c:v>
                </c:pt>
                <c:pt idx="2176">
                  <c:v>1130</c:v>
                </c:pt>
                <c:pt idx="2177">
                  <c:v>1131</c:v>
                </c:pt>
                <c:pt idx="2178">
                  <c:v>1131</c:v>
                </c:pt>
                <c:pt idx="2179">
                  <c:v>1131</c:v>
                </c:pt>
                <c:pt idx="2180">
                  <c:v>1132</c:v>
                </c:pt>
                <c:pt idx="2181">
                  <c:v>1132</c:v>
                </c:pt>
                <c:pt idx="2182">
                  <c:v>1132</c:v>
                </c:pt>
                <c:pt idx="2183">
                  <c:v>1133</c:v>
                </c:pt>
                <c:pt idx="2184">
                  <c:v>1134</c:v>
                </c:pt>
                <c:pt idx="2185">
                  <c:v>1135</c:v>
                </c:pt>
                <c:pt idx="2186">
                  <c:v>1136</c:v>
                </c:pt>
                <c:pt idx="2187">
                  <c:v>1137</c:v>
                </c:pt>
                <c:pt idx="2188">
                  <c:v>1138</c:v>
                </c:pt>
                <c:pt idx="2189">
                  <c:v>1138</c:v>
                </c:pt>
                <c:pt idx="2190">
                  <c:v>1139</c:v>
                </c:pt>
                <c:pt idx="2191">
                  <c:v>1139</c:v>
                </c:pt>
                <c:pt idx="2192">
                  <c:v>1139</c:v>
                </c:pt>
                <c:pt idx="2193">
                  <c:v>1140</c:v>
                </c:pt>
                <c:pt idx="2194">
                  <c:v>1140</c:v>
                </c:pt>
                <c:pt idx="2195">
                  <c:v>1140</c:v>
                </c:pt>
                <c:pt idx="2196">
                  <c:v>1141</c:v>
                </c:pt>
                <c:pt idx="2197">
                  <c:v>1142</c:v>
                </c:pt>
                <c:pt idx="2198">
                  <c:v>1143</c:v>
                </c:pt>
                <c:pt idx="2199">
                  <c:v>1144</c:v>
                </c:pt>
                <c:pt idx="2200">
                  <c:v>1145</c:v>
                </c:pt>
                <c:pt idx="2201">
                  <c:v>1145</c:v>
                </c:pt>
                <c:pt idx="2202">
                  <c:v>1146</c:v>
                </c:pt>
                <c:pt idx="2203">
                  <c:v>1147</c:v>
                </c:pt>
                <c:pt idx="2204">
                  <c:v>1148</c:v>
                </c:pt>
                <c:pt idx="2205">
                  <c:v>1149</c:v>
                </c:pt>
                <c:pt idx="2206">
                  <c:v>1150</c:v>
                </c:pt>
                <c:pt idx="2207">
                  <c:v>1151</c:v>
                </c:pt>
                <c:pt idx="2208">
                  <c:v>1151</c:v>
                </c:pt>
                <c:pt idx="2209">
                  <c:v>1152</c:v>
                </c:pt>
                <c:pt idx="2210">
                  <c:v>1152</c:v>
                </c:pt>
                <c:pt idx="2211">
                  <c:v>1152</c:v>
                </c:pt>
                <c:pt idx="2212">
                  <c:v>1153</c:v>
                </c:pt>
                <c:pt idx="2213">
                  <c:v>1153</c:v>
                </c:pt>
                <c:pt idx="2214">
                  <c:v>1154</c:v>
                </c:pt>
                <c:pt idx="2215">
                  <c:v>1155</c:v>
                </c:pt>
                <c:pt idx="2216">
                  <c:v>1156</c:v>
                </c:pt>
                <c:pt idx="2217">
                  <c:v>1157</c:v>
                </c:pt>
                <c:pt idx="2218">
                  <c:v>1157</c:v>
                </c:pt>
                <c:pt idx="2219">
                  <c:v>1158</c:v>
                </c:pt>
                <c:pt idx="2220">
                  <c:v>1159</c:v>
                </c:pt>
                <c:pt idx="2221">
                  <c:v>1160</c:v>
                </c:pt>
                <c:pt idx="2222">
                  <c:v>1161</c:v>
                </c:pt>
                <c:pt idx="2223">
                  <c:v>1161</c:v>
                </c:pt>
                <c:pt idx="2224">
                  <c:v>1162</c:v>
                </c:pt>
                <c:pt idx="2225">
                  <c:v>1163</c:v>
                </c:pt>
                <c:pt idx="2226">
                  <c:v>1163</c:v>
                </c:pt>
                <c:pt idx="2227">
                  <c:v>1164</c:v>
                </c:pt>
                <c:pt idx="2228">
                  <c:v>1165</c:v>
                </c:pt>
                <c:pt idx="2229">
                  <c:v>1165</c:v>
                </c:pt>
                <c:pt idx="2230">
                  <c:v>1166</c:v>
                </c:pt>
                <c:pt idx="2231">
                  <c:v>1167</c:v>
                </c:pt>
                <c:pt idx="2232">
                  <c:v>1167</c:v>
                </c:pt>
                <c:pt idx="2233">
                  <c:v>1167</c:v>
                </c:pt>
                <c:pt idx="2234">
                  <c:v>1167</c:v>
                </c:pt>
                <c:pt idx="2235">
                  <c:v>1167</c:v>
                </c:pt>
                <c:pt idx="2236">
                  <c:v>1167</c:v>
                </c:pt>
                <c:pt idx="2237">
                  <c:v>1167</c:v>
                </c:pt>
                <c:pt idx="2238">
                  <c:v>1167</c:v>
                </c:pt>
                <c:pt idx="2239">
                  <c:v>1168</c:v>
                </c:pt>
                <c:pt idx="2240">
                  <c:v>1169</c:v>
                </c:pt>
                <c:pt idx="2241">
                  <c:v>1169</c:v>
                </c:pt>
                <c:pt idx="2242">
                  <c:v>1170</c:v>
                </c:pt>
                <c:pt idx="2243">
                  <c:v>1171</c:v>
                </c:pt>
                <c:pt idx="2244">
                  <c:v>1172</c:v>
                </c:pt>
                <c:pt idx="2245">
                  <c:v>1173</c:v>
                </c:pt>
                <c:pt idx="2246">
                  <c:v>1174</c:v>
                </c:pt>
                <c:pt idx="2247">
                  <c:v>1174</c:v>
                </c:pt>
                <c:pt idx="2248">
                  <c:v>1175</c:v>
                </c:pt>
                <c:pt idx="2249">
                  <c:v>1176</c:v>
                </c:pt>
                <c:pt idx="2250">
                  <c:v>1177</c:v>
                </c:pt>
                <c:pt idx="2251">
                  <c:v>1177</c:v>
                </c:pt>
                <c:pt idx="2252">
                  <c:v>1177</c:v>
                </c:pt>
                <c:pt idx="2253">
                  <c:v>1177</c:v>
                </c:pt>
                <c:pt idx="2254">
                  <c:v>1177</c:v>
                </c:pt>
                <c:pt idx="2255">
                  <c:v>1177</c:v>
                </c:pt>
                <c:pt idx="2256">
                  <c:v>1178</c:v>
                </c:pt>
                <c:pt idx="2257">
                  <c:v>1179</c:v>
                </c:pt>
                <c:pt idx="2258">
                  <c:v>1179</c:v>
                </c:pt>
                <c:pt idx="2259">
                  <c:v>1180</c:v>
                </c:pt>
                <c:pt idx="2260">
                  <c:v>1180</c:v>
                </c:pt>
                <c:pt idx="2261">
                  <c:v>1181</c:v>
                </c:pt>
                <c:pt idx="2262">
                  <c:v>1182</c:v>
                </c:pt>
                <c:pt idx="2263">
                  <c:v>1183</c:v>
                </c:pt>
                <c:pt idx="2264">
                  <c:v>1184</c:v>
                </c:pt>
                <c:pt idx="2265">
                  <c:v>1185</c:v>
                </c:pt>
                <c:pt idx="2266">
                  <c:v>1186</c:v>
                </c:pt>
                <c:pt idx="2267">
                  <c:v>1187</c:v>
                </c:pt>
                <c:pt idx="2268">
                  <c:v>1188</c:v>
                </c:pt>
                <c:pt idx="2269">
                  <c:v>1188</c:v>
                </c:pt>
                <c:pt idx="2270">
                  <c:v>1189</c:v>
                </c:pt>
                <c:pt idx="2271">
                  <c:v>1189</c:v>
                </c:pt>
                <c:pt idx="2272">
                  <c:v>1190</c:v>
                </c:pt>
                <c:pt idx="2273">
                  <c:v>1191</c:v>
                </c:pt>
                <c:pt idx="2274">
                  <c:v>1192</c:v>
                </c:pt>
                <c:pt idx="2275">
                  <c:v>1193</c:v>
                </c:pt>
                <c:pt idx="2276">
                  <c:v>1194</c:v>
                </c:pt>
                <c:pt idx="2277">
                  <c:v>1195</c:v>
                </c:pt>
                <c:pt idx="2278">
                  <c:v>1196</c:v>
                </c:pt>
                <c:pt idx="2279">
                  <c:v>1197</c:v>
                </c:pt>
                <c:pt idx="2280">
                  <c:v>1198</c:v>
                </c:pt>
                <c:pt idx="2281">
                  <c:v>1199</c:v>
                </c:pt>
                <c:pt idx="2282">
                  <c:v>1200</c:v>
                </c:pt>
                <c:pt idx="2283">
                  <c:v>1201</c:v>
                </c:pt>
                <c:pt idx="2284">
                  <c:v>1202</c:v>
                </c:pt>
                <c:pt idx="2285">
                  <c:v>1203</c:v>
                </c:pt>
                <c:pt idx="2286">
                  <c:v>1203</c:v>
                </c:pt>
                <c:pt idx="2287">
                  <c:v>1204</c:v>
                </c:pt>
                <c:pt idx="2288">
                  <c:v>1205</c:v>
                </c:pt>
                <c:pt idx="2289">
                  <c:v>1206</c:v>
                </c:pt>
                <c:pt idx="2290">
                  <c:v>1207</c:v>
                </c:pt>
                <c:pt idx="2291">
                  <c:v>1208</c:v>
                </c:pt>
                <c:pt idx="2292">
                  <c:v>1208</c:v>
                </c:pt>
                <c:pt idx="2293">
                  <c:v>1209</c:v>
                </c:pt>
                <c:pt idx="2294">
                  <c:v>1209</c:v>
                </c:pt>
                <c:pt idx="2295">
                  <c:v>1209</c:v>
                </c:pt>
                <c:pt idx="2296">
                  <c:v>1209</c:v>
                </c:pt>
                <c:pt idx="2297">
                  <c:v>1209</c:v>
                </c:pt>
                <c:pt idx="2298">
                  <c:v>1209</c:v>
                </c:pt>
                <c:pt idx="2299">
                  <c:v>1209</c:v>
                </c:pt>
                <c:pt idx="2300">
                  <c:v>1209</c:v>
                </c:pt>
                <c:pt idx="2301">
                  <c:v>1209</c:v>
                </c:pt>
                <c:pt idx="2302">
                  <c:v>1210</c:v>
                </c:pt>
                <c:pt idx="2303">
                  <c:v>1210</c:v>
                </c:pt>
                <c:pt idx="2304">
                  <c:v>1210</c:v>
                </c:pt>
                <c:pt idx="2305">
                  <c:v>1210</c:v>
                </c:pt>
                <c:pt idx="2306">
                  <c:v>1210</c:v>
                </c:pt>
                <c:pt idx="2307">
                  <c:v>1210</c:v>
                </c:pt>
                <c:pt idx="2308">
                  <c:v>1210</c:v>
                </c:pt>
                <c:pt idx="2309">
                  <c:v>1211</c:v>
                </c:pt>
                <c:pt idx="2310">
                  <c:v>1211</c:v>
                </c:pt>
                <c:pt idx="2311">
                  <c:v>1211</c:v>
                </c:pt>
                <c:pt idx="2312">
                  <c:v>1211</c:v>
                </c:pt>
                <c:pt idx="2313">
                  <c:v>1211</c:v>
                </c:pt>
                <c:pt idx="2314">
                  <c:v>1211</c:v>
                </c:pt>
                <c:pt idx="2315">
                  <c:v>1211</c:v>
                </c:pt>
                <c:pt idx="2316">
                  <c:v>1212</c:v>
                </c:pt>
                <c:pt idx="2317">
                  <c:v>1213</c:v>
                </c:pt>
                <c:pt idx="2318">
                  <c:v>1213</c:v>
                </c:pt>
                <c:pt idx="2319">
                  <c:v>1214</c:v>
                </c:pt>
                <c:pt idx="2320">
                  <c:v>1215</c:v>
                </c:pt>
                <c:pt idx="2321">
                  <c:v>1216</c:v>
                </c:pt>
                <c:pt idx="2322">
                  <c:v>1217</c:v>
                </c:pt>
                <c:pt idx="2323">
                  <c:v>1217</c:v>
                </c:pt>
                <c:pt idx="2324">
                  <c:v>1218</c:v>
                </c:pt>
                <c:pt idx="2325">
                  <c:v>1219</c:v>
                </c:pt>
                <c:pt idx="2326">
                  <c:v>1220</c:v>
                </c:pt>
                <c:pt idx="2327">
                  <c:v>1221</c:v>
                </c:pt>
                <c:pt idx="2328">
                  <c:v>1222</c:v>
                </c:pt>
                <c:pt idx="2329">
                  <c:v>1223</c:v>
                </c:pt>
                <c:pt idx="2330">
                  <c:v>1224</c:v>
                </c:pt>
                <c:pt idx="2331">
                  <c:v>1224</c:v>
                </c:pt>
                <c:pt idx="2332">
                  <c:v>1225</c:v>
                </c:pt>
                <c:pt idx="2333">
                  <c:v>1225</c:v>
                </c:pt>
                <c:pt idx="2334">
                  <c:v>1225</c:v>
                </c:pt>
                <c:pt idx="2335">
                  <c:v>1226</c:v>
                </c:pt>
                <c:pt idx="2336">
                  <c:v>1226</c:v>
                </c:pt>
                <c:pt idx="2337">
                  <c:v>1227</c:v>
                </c:pt>
                <c:pt idx="2338">
                  <c:v>1228</c:v>
                </c:pt>
                <c:pt idx="2339">
                  <c:v>1228</c:v>
                </c:pt>
                <c:pt idx="2340">
                  <c:v>1228</c:v>
                </c:pt>
                <c:pt idx="2341">
                  <c:v>1229</c:v>
                </c:pt>
                <c:pt idx="2342">
                  <c:v>1230</c:v>
                </c:pt>
                <c:pt idx="2343">
                  <c:v>1231</c:v>
                </c:pt>
                <c:pt idx="2344">
                  <c:v>1231</c:v>
                </c:pt>
                <c:pt idx="2345">
                  <c:v>1231</c:v>
                </c:pt>
                <c:pt idx="2346">
                  <c:v>1231</c:v>
                </c:pt>
                <c:pt idx="2347">
                  <c:v>1232</c:v>
                </c:pt>
                <c:pt idx="2348">
                  <c:v>1233</c:v>
                </c:pt>
                <c:pt idx="2349">
                  <c:v>1234</c:v>
                </c:pt>
                <c:pt idx="2350">
                  <c:v>1235</c:v>
                </c:pt>
                <c:pt idx="2351">
                  <c:v>1235</c:v>
                </c:pt>
                <c:pt idx="2352">
                  <c:v>1236</c:v>
                </c:pt>
                <c:pt idx="2353">
                  <c:v>1237</c:v>
                </c:pt>
                <c:pt idx="2354">
                  <c:v>1237</c:v>
                </c:pt>
                <c:pt idx="2355">
                  <c:v>1237</c:v>
                </c:pt>
                <c:pt idx="2356">
                  <c:v>1237</c:v>
                </c:pt>
                <c:pt idx="2357">
                  <c:v>1237</c:v>
                </c:pt>
                <c:pt idx="2358">
                  <c:v>1237</c:v>
                </c:pt>
                <c:pt idx="2359">
                  <c:v>1237</c:v>
                </c:pt>
                <c:pt idx="2360">
                  <c:v>1237</c:v>
                </c:pt>
                <c:pt idx="2361">
                  <c:v>1238</c:v>
                </c:pt>
                <c:pt idx="2362">
                  <c:v>1239</c:v>
                </c:pt>
                <c:pt idx="2363">
                  <c:v>1239</c:v>
                </c:pt>
                <c:pt idx="2364">
                  <c:v>1239</c:v>
                </c:pt>
                <c:pt idx="2365">
                  <c:v>1240</c:v>
                </c:pt>
                <c:pt idx="2366">
                  <c:v>1240</c:v>
                </c:pt>
                <c:pt idx="2367">
                  <c:v>1241</c:v>
                </c:pt>
                <c:pt idx="2368">
                  <c:v>1242</c:v>
                </c:pt>
                <c:pt idx="2369">
                  <c:v>1243</c:v>
                </c:pt>
                <c:pt idx="2370">
                  <c:v>1244</c:v>
                </c:pt>
                <c:pt idx="2371">
                  <c:v>1245</c:v>
                </c:pt>
                <c:pt idx="2372">
                  <c:v>1246</c:v>
                </c:pt>
                <c:pt idx="2373">
                  <c:v>1247</c:v>
                </c:pt>
                <c:pt idx="2374">
                  <c:v>1247</c:v>
                </c:pt>
                <c:pt idx="2375">
                  <c:v>1247</c:v>
                </c:pt>
                <c:pt idx="2376">
                  <c:v>1247</c:v>
                </c:pt>
                <c:pt idx="2377">
                  <c:v>1247</c:v>
                </c:pt>
                <c:pt idx="2378">
                  <c:v>1248</c:v>
                </c:pt>
                <c:pt idx="2379">
                  <c:v>1249</c:v>
                </c:pt>
                <c:pt idx="2380">
                  <c:v>1250</c:v>
                </c:pt>
                <c:pt idx="2381">
                  <c:v>1250</c:v>
                </c:pt>
                <c:pt idx="2382">
                  <c:v>1251</c:v>
                </c:pt>
                <c:pt idx="2383">
                  <c:v>1252</c:v>
                </c:pt>
                <c:pt idx="2384">
                  <c:v>1252</c:v>
                </c:pt>
                <c:pt idx="2385">
                  <c:v>1253</c:v>
                </c:pt>
                <c:pt idx="2386">
                  <c:v>1254</c:v>
                </c:pt>
                <c:pt idx="2387">
                  <c:v>1254</c:v>
                </c:pt>
                <c:pt idx="2388">
                  <c:v>1255</c:v>
                </c:pt>
                <c:pt idx="2389">
                  <c:v>1255</c:v>
                </c:pt>
                <c:pt idx="2390">
                  <c:v>1256</c:v>
                </c:pt>
                <c:pt idx="2391">
                  <c:v>1256</c:v>
                </c:pt>
                <c:pt idx="2392">
                  <c:v>1257</c:v>
                </c:pt>
                <c:pt idx="2393">
                  <c:v>1258</c:v>
                </c:pt>
                <c:pt idx="2394">
                  <c:v>1259</c:v>
                </c:pt>
                <c:pt idx="2395">
                  <c:v>1259</c:v>
                </c:pt>
                <c:pt idx="2396">
                  <c:v>1260</c:v>
                </c:pt>
                <c:pt idx="2397">
                  <c:v>1261</c:v>
                </c:pt>
                <c:pt idx="2398">
                  <c:v>1261</c:v>
                </c:pt>
                <c:pt idx="2399">
                  <c:v>1262</c:v>
                </c:pt>
                <c:pt idx="2400">
                  <c:v>1262</c:v>
                </c:pt>
                <c:pt idx="2401">
                  <c:v>1263</c:v>
                </c:pt>
                <c:pt idx="2402">
                  <c:v>1263</c:v>
                </c:pt>
                <c:pt idx="2403">
                  <c:v>1263</c:v>
                </c:pt>
                <c:pt idx="2404">
                  <c:v>1264</c:v>
                </c:pt>
                <c:pt idx="2405">
                  <c:v>1264</c:v>
                </c:pt>
                <c:pt idx="2406">
                  <c:v>1264</c:v>
                </c:pt>
                <c:pt idx="2407">
                  <c:v>1265</c:v>
                </c:pt>
                <c:pt idx="2408">
                  <c:v>1265</c:v>
                </c:pt>
                <c:pt idx="2409">
                  <c:v>1265</c:v>
                </c:pt>
                <c:pt idx="2410">
                  <c:v>1265</c:v>
                </c:pt>
                <c:pt idx="2411">
                  <c:v>1266</c:v>
                </c:pt>
                <c:pt idx="2412">
                  <c:v>1266</c:v>
                </c:pt>
                <c:pt idx="2413">
                  <c:v>1267</c:v>
                </c:pt>
                <c:pt idx="2414">
                  <c:v>1268</c:v>
                </c:pt>
                <c:pt idx="2415">
                  <c:v>1268</c:v>
                </c:pt>
                <c:pt idx="2416">
                  <c:v>1269</c:v>
                </c:pt>
                <c:pt idx="2417">
                  <c:v>1270</c:v>
                </c:pt>
                <c:pt idx="2418">
                  <c:v>1270</c:v>
                </c:pt>
                <c:pt idx="2419">
                  <c:v>1271</c:v>
                </c:pt>
                <c:pt idx="2420">
                  <c:v>1272</c:v>
                </c:pt>
                <c:pt idx="2421">
                  <c:v>1273</c:v>
                </c:pt>
                <c:pt idx="2422">
                  <c:v>1274</c:v>
                </c:pt>
                <c:pt idx="2423">
                  <c:v>1275</c:v>
                </c:pt>
                <c:pt idx="2424">
                  <c:v>1276</c:v>
                </c:pt>
                <c:pt idx="2425">
                  <c:v>1277</c:v>
                </c:pt>
                <c:pt idx="2426">
                  <c:v>1278</c:v>
                </c:pt>
                <c:pt idx="2427">
                  <c:v>1279</c:v>
                </c:pt>
                <c:pt idx="2428">
                  <c:v>1280</c:v>
                </c:pt>
                <c:pt idx="2429">
                  <c:v>1281</c:v>
                </c:pt>
                <c:pt idx="2430">
                  <c:v>1281</c:v>
                </c:pt>
                <c:pt idx="2431">
                  <c:v>1282</c:v>
                </c:pt>
                <c:pt idx="2432">
                  <c:v>1282</c:v>
                </c:pt>
                <c:pt idx="2433">
                  <c:v>1282</c:v>
                </c:pt>
                <c:pt idx="2434">
                  <c:v>1282</c:v>
                </c:pt>
                <c:pt idx="2435">
                  <c:v>1282</c:v>
                </c:pt>
                <c:pt idx="2436">
                  <c:v>1282</c:v>
                </c:pt>
                <c:pt idx="2437">
                  <c:v>1283</c:v>
                </c:pt>
                <c:pt idx="2438">
                  <c:v>1284</c:v>
                </c:pt>
                <c:pt idx="2439">
                  <c:v>1285</c:v>
                </c:pt>
                <c:pt idx="2440">
                  <c:v>1285</c:v>
                </c:pt>
                <c:pt idx="2441">
                  <c:v>1286</c:v>
                </c:pt>
                <c:pt idx="2442">
                  <c:v>1287</c:v>
                </c:pt>
                <c:pt idx="2443">
                  <c:v>1287</c:v>
                </c:pt>
                <c:pt idx="2444">
                  <c:v>1287</c:v>
                </c:pt>
                <c:pt idx="2445">
                  <c:v>1287</c:v>
                </c:pt>
                <c:pt idx="2446">
                  <c:v>1287</c:v>
                </c:pt>
                <c:pt idx="2447">
                  <c:v>1288</c:v>
                </c:pt>
                <c:pt idx="2448">
                  <c:v>1288</c:v>
                </c:pt>
                <c:pt idx="2449">
                  <c:v>1288</c:v>
                </c:pt>
                <c:pt idx="2450">
                  <c:v>1288</c:v>
                </c:pt>
                <c:pt idx="2451">
                  <c:v>1289</c:v>
                </c:pt>
                <c:pt idx="2452">
                  <c:v>1289</c:v>
                </c:pt>
                <c:pt idx="2453">
                  <c:v>1290</c:v>
                </c:pt>
                <c:pt idx="2454">
                  <c:v>1291</c:v>
                </c:pt>
                <c:pt idx="2455">
                  <c:v>1291</c:v>
                </c:pt>
                <c:pt idx="2456">
                  <c:v>1292</c:v>
                </c:pt>
                <c:pt idx="2457">
                  <c:v>1293</c:v>
                </c:pt>
                <c:pt idx="2458">
                  <c:v>1293</c:v>
                </c:pt>
                <c:pt idx="2459">
                  <c:v>1294</c:v>
                </c:pt>
                <c:pt idx="2460">
                  <c:v>1295</c:v>
                </c:pt>
                <c:pt idx="2461">
                  <c:v>1295</c:v>
                </c:pt>
                <c:pt idx="2462">
                  <c:v>1295</c:v>
                </c:pt>
                <c:pt idx="2463">
                  <c:v>1295</c:v>
                </c:pt>
                <c:pt idx="2464">
                  <c:v>1295</c:v>
                </c:pt>
                <c:pt idx="2465">
                  <c:v>1295</c:v>
                </c:pt>
                <c:pt idx="2466">
                  <c:v>1296</c:v>
                </c:pt>
                <c:pt idx="2467">
                  <c:v>1296</c:v>
                </c:pt>
                <c:pt idx="2468">
                  <c:v>1296</c:v>
                </c:pt>
                <c:pt idx="2469">
                  <c:v>1296</c:v>
                </c:pt>
                <c:pt idx="2470">
                  <c:v>1297</c:v>
                </c:pt>
                <c:pt idx="2471">
                  <c:v>1298</c:v>
                </c:pt>
                <c:pt idx="2472">
                  <c:v>1298</c:v>
                </c:pt>
                <c:pt idx="2473">
                  <c:v>1298</c:v>
                </c:pt>
                <c:pt idx="2474">
                  <c:v>1299</c:v>
                </c:pt>
                <c:pt idx="2475">
                  <c:v>1300</c:v>
                </c:pt>
                <c:pt idx="2476">
                  <c:v>1301</c:v>
                </c:pt>
                <c:pt idx="2477">
                  <c:v>1301</c:v>
                </c:pt>
                <c:pt idx="2478">
                  <c:v>1301</c:v>
                </c:pt>
                <c:pt idx="2479">
                  <c:v>1302</c:v>
                </c:pt>
                <c:pt idx="2480">
                  <c:v>1303</c:v>
                </c:pt>
                <c:pt idx="2481">
                  <c:v>1304</c:v>
                </c:pt>
                <c:pt idx="2482">
                  <c:v>1305</c:v>
                </c:pt>
                <c:pt idx="2483">
                  <c:v>1306</c:v>
                </c:pt>
                <c:pt idx="2484">
                  <c:v>1307</c:v>
                </c:pt>
                <c:pt idx="2485">
                  <c:v>1308</c:v>
                </c:pt>
                <c:pt idx="2486">
                  <c:v>1309</c:v>
                </c:pt>
                <c:pt idx="2487">
                  <c:v>1310</c:v>
                </c:pt>
                <c:pt idx="2488">
                  <c:v>1311</c:v>
                </c:pt>
                <c:pt idx="2489">
                  <c:v>1312</c:v>
                </c:pt>
                <c:pt idx="2490">
                  <c:v>1313</c:v>
                </c:pt>
                <c:pt idx="2491">
                  <c:v>1314</c:v>
                </c:pt>
                <c:pt idx="2492">
                  <c:v>1314</c:v>
                </c:pt>
                <c:pt idx="2493">
                  <c:v>1314</c:v>
                </c:pt>
                <c:pt idx="2494">
                  <c:v>1315</c:v>
                </c:pt>
                <c:pt idx="2495">
                  <c:v>1316</c:v>
                </c:pt>
                <c:pt idx="2496">
                  <c:v>1317</c:v>
                </c:pt>
                <c:pt idx="2497">
                  <c:v>1317</c:v>
                </c:pt>
                <c:pt idx="2498">
                  <c:v>1317</c:v>
                </c:pt>
                <c:pt idx="2499">
                  <c:v>1318</c:v>
                </c:pt>
                <c:pt idx="2500">
                  <c:v>1319</c:v>
                </c:pt>
                <c:pt idx="2501">
                  <c:v>1320</c:v>
                </c:pt>
                <c:pt idx="2502">
                  <c:v>1320</c:v>
                </c:pt>
                <c:pt idx="2503">
                  <c:v>1321</c:v>
                </c:pt>
                <c:pt idx="2504">
                  <c:v>1322</c:v>
                </c:pt>
                <c:pt idx="2505">
                  <c:v>1322</c:v>
                </c:pt>
                <c:pt idx="2506">
                  <c:v>1322</c:v>
                </c:pt>
                <c:pt idx="2507">
                  <c:v>1322</c:v>
                </c:pt>
                <c:pt idx="2508">
                  <c:v>1323</c:v>
                </c:pt>
                <c:pt idx="2509">
                  <c:v>1324</c:v>
                </c:pt>
                <c:pt idx="2510">
                  <c:v>1325</c:v>
                </c:pt>
                <c:pt idx="2511">
                  <c:v>1326</c:v>
                </c:pt>
                <c:pt idx="2512">
                  <c:v>1327</c:v>
                </c:pt>
                <c:pt idx="2513">
                  <c:v>1328</c:v>
                </c:pt>
                <c:pt idx="2514">
                  <c:v>1328</c:v>
                </c:pt>
                <c:pt idx="2515">
                  <c:v>1329</c:v>
                </c:pt>
                <c:pt idx="2516">
                  <c:v>1330</c:v>
                </c:pt>
                <c:pt idx="2517">
                  <c:v>1331</c:v>
                </c:pt>
                <c:pt idx="2518">
                  <c:v>1331</c:v>
                </c:pt>
                <c:pt idx="2519">
                  <c:v>1332</c:v>
                </c:pt>
                <c:pt idx="2520">
                  <c:v>1333</c:v>
                </c:pt>
                <c:pt idx="2521">
                  <c:v>1334</c:v>
                </c:pt>
                <c:pt idx="2522">
                  <c:v>1335</c:v>
                </c:pt>
                <c:pt idx="2523">
                  <c:v>1336</c:v>
                </c:pt>
                <c:pt idx="2524">
                  <c:v>1337</c:v>
                </c:pt>
                <c:pt idx="2525">
                  <c:v>1338</c:v>
                </c:pt>
                <c:pt idx="2526">
                  <c:v>1338</c:v>
                </c:pt>
                <c:pt idx="2527">
                  <c:v>1338</c:v>
                </c:pt>
                <c:pt idx="2528">
                  <c:v>1338</c:v>
                </c:pt>
                <c:pt idx="2529">
                  <c:v>1339</c:v>
                </c:pt>
                <c:pt idx="2530">
                  <c:v>1339</c:v>
                </c:pt>
                <c:pt idx="2531">
                  <c:v>1339</c:v>
                </c:pt>
                <c:pt idx="2532">
                  <c:v>1340</c:v>
                </c:pt>
                <c:pt idx="2533">
                  <c:v>1340</c:v>
                </c:pt>
                <c:pt idx="2534">
                  <c:v>1341</c:v>
                </c:pt>
                <c:pt idx="2535">
                  <c:v>1342</c:v>
                </c:pt>
                <c:pt idx="2536">
                  <c:v>1342</c:v>
                </c:pt>
                <c:pt idx="2537">
                  <c:v>1343</c:v>
                </c:pt>
                <c:pt idx="2538">
                  <c:v>1344</c:v>
                </c:pt>
                <c:pt idx="2539">
                  <c:v>1345</c:v>
                </c:pt>
                <c:pt idx="2540">
                  <c:v>1346</c:v>
                </c:pt>
                <c:pt idx="2541">
                  <c:v>1347</c:v>
                </c:pt>
                <c:pt idx="2542">
                  <c:v>1348</c:v>
                </c:pt>
                <c:pt idx="2543">
                  <c:v>1349</c:v>
                </c:pt>
                <c:pt idx="2544">
                  <c:v>1349</c:v>
                </c:pt>
                <c:pt idx="2545">
                  <c:v>1349</c:v>
                </c:pt>
                <c:pt idx="2546">
                  <c:v>1350</c:v>
                </c:pt>
                <c:pt idx="2547">
                  <c:v>1351</c:v>
                </c:pt>
                <c:pt idx="2548">
                  <c:v>1351</c:v>
                </c:pt>
                <c:pt idx="2549">
                  <c:v>1351</c:v>
                </c:pt>
                <c:pt idx="2550">
                  <c:v>1351</c:v>
                </c:pt>
                <c:pt idx="2551">
                  <c:v>1351</c:v>
                </c:pt>
                <c:pt idx="2552">
                  <c:v>1351</c:v>
                </c:pt>
                <c:pt idx="2553">
                  <c:v>1352</c:v>
                </c:pt>
                <c:pt idx="2554">
                  <c:v>1353</c:v>
                </c:pt>
                <c:pt idx="2555">
                  <c:v>1353</c:v>
                </c:pt>
                <c:pt idx="2556">
                  <c:v>1354</c:v>
                </c:pt>
                <c:pt idx="2557">
                  <c:v>1355</c:v>
                </c:pt>
                <c:pt idx="2558">
                  <c:v>1356</c:v>
                </c:pt>
                <c:pt idx="2559">
                  <c:v>1357</c:v>
                </c:pt>
                <c:pt idx="2560">
                  <c:v>1358</c:v>
                </c:pt>
                <c:pt idx="2561">
                  <c:v>1359</c:v>
                </c:pt>
                <c:pt idx="2562">
                  <c:v>1360</c:v>
                </c:pt>
                <c:pt idx="2563">
                  <c:v>1361</c:v>
                </c:pt>
                <c:pt idx="2564">
                  <c:v>1362</c:v>
                </c:pt>
                <c:pt idx="2565">
                  <c:v>1363</c:v>
                </c:pt>
                <c:pt idx="2566">
                  <c:v>1363</c:v>
                </c:pt>
                <c:pt idx="2567">
                  <c:v>1363</c:v>
                </c:pt>
                <c:pt idx="2568">
                  <c:v>1364</c:v>
                </c:pt>
                <c:pt idx="2569">
                  <c:v>1365</c:v>
                </c:pt>
                <c:pt idx="2570">
                  <c:v>1366</c:v>
                </c:pt>
                <c:pt idx="2571">
                  <c:v>1367</c:v>
                </c:pt>
                <c:pt idx="2572">
                  <c:v>1368</c:v>
                </c:pt>
                <c:pt idx="2573">
                  <c:v>1369</c:v>
                </c:pt>
                <c:pt idx="2574">
                  <c:v>1370</c:v>
                </c:pt>
                <c:pt idx="2575">
                  <c:v>1371</c:v>
                </c:pt>
                <c:pt idx="2576">
                  <c:v>1371</c:v>
                </c:pt>
                <c:pt idx="2577">
                  <c:v>1372</c:v>
                </c:pt>
                <c:pt idx="2578">
                  <c:v>1372</c:v>
                </c:pt>
                <c:pt idx="2579">
                  <c:v>1372</c:v>
                </c:pt>
                <c:pt idx="2580">
                  <c:v>1372</c:v>
                </c:pt>
                <c:pt idx="2581">
                  <c:v>1372</c:v>
                </c:pt>
                <c:pt idx="2582">
                  <c:v>1372</c:v>
                </c:pt>
                <c:pt idx="2583">
                  <c:v>1373</c:v>
                </c:pt>
                <c:pt idx="2584">
                  <c:v>1374</c:v>
                </c:pt>
                <c:pt idx="2585">
                  <c:v>1374</c:v>
                </c:pt>
                <c:pt idx="2586">
                  <c:v>1375</c:v>
                </c:pt>
                <c:pt idx="2587">
                  <c:v>1375</c:v>
                </c:pt>
                <c:pt idx="2588">
                  <c:v>1376</c:v>
                </c:pt>
                <c:pt idx="2589">
                  <c:v>1377</c:v>
                </c:pt>
                <c:pt idx="2590">
                  <c:v>1377</c:v>
                </c:pt>
                <c:pt idx="2591">
                  <c:v>1378</c:v>
                </c:pt>
                <c:pt idx="2592">
                  <c:v>1379</c:v>
                </c:pt>
                <c:pt idx="2593">
                  <c:v>1379</c:v>
                </c:pt>
                <c:pt idx="2594">
                  <c:v>1380</c:v>
                </c:pt>
                <c:pt idx="2595">
                  <c:v>1380</c:v>
                </c:pt>
                <c:pt idx="2596">
                  <c:v>1381</c:v>
                </c:pt>
                <c:pt idx="2597">
                  <c:v>1381</c:v>
                </c:pt>
                <c:pt idx="2598">
                  <c:v>1381</c:v>
                </c:pt>
                <c:pt idx="2599">
                  <c:v>1381</c:v>
                </c:pt>
                <c:pt idx="2600">
                  <c:v>1381</c:v>
                </c:pt>
                <c:pt idx="2601">
                  <c:v>1381</c:v>
                </c:pt>
                <c:pt idx="2602">
                  <c:v>1381</c:v>
                </c:pt>
                <c:pt idx="2603">
                  <c:v>1381</c:v>
                </c:pt>
                <c:pt idx="2604">
                  <c:v>1382</c:v>
                </c:pt>
                <c:pt idx="2605">
                  <c:v>1383</c:v>
                </c:pt>
                <c:pt idx="2606">
                  <c:v>1384</c:v>
                </c:pt>
                <c:pt idx="2607">
                  <c:v>1385</c:v>
                </c:pt>
                <c:pt idx="2608">
                  <c:v>1385</c:v>
                </c:pt>
                <c:pt idx="2609">
                  <c:v>1386</c:v>
                </c:pt>
                <c:pt idx="2610">
                  <c:v>1387</c:v>
                </c:pt>
                <c:pt idx="2611">
                  <c:v>1387</c:v>
                </c:pt>
                <c:pt idx="2612">
                  <c:v>1387</c:v>
                </c:pt>
                <c:pt idx="2613">
                  <c:v>1388</c:v>
                </c:pt>
                <c:pt idx="2614">
                  <c:v>1389</c:v>
                </c:pt>
                <c:pt idx="2615">
                  <c:v>1390</c:v>
                </c:pt>
                <c:pt idx="2616">
                  <c:v>1391</c:v>
                </c:pt>
                <c:pt idx="2617">
                  <c:v>1391</c:v>
                </c:pt>
                <c:pt idx="2618">
                  <c:v>1391</c:v>
                </c:pt>
                <c:pt idx="2619">
                  <c:v>1392</c:v>
                </c:pt>
                <c:pt idx="2620">
                  <c:v>1392</c:v>
                </c:pt>
                <c:pt idx="2621">
                  <c:v>1392</c:v>
                </c:pt>
                <c:pt idx="2622">
                  <c:v>1392</c:v>
                </c:pt>
                <c:pt idx="2623">
                  <c:v>1393</c:v>
                </c:pt>
                <c:pt idx="2624">
                  <c:v>1394</c:v>
                </c:pt>
                <c:pt idx="2625">
                  <c:v>1395</c:v>
                </c:pt>
                <c:pt idx="2626">
                  <c:v>1395</c:v>
                </c:pt>
                <c:pt idx="2627">
                  <c:v>1395</c:v>
                </c:pt>
                <c:pt idx="2628">
                  <c:v>1395</c:v>
                </c:pt>
                <c:pt idx="2629">
                  <c:v>1396</c:v>
                </c:pt>
                <c:pt idx="2630">
                  <c:v>1397</c:v>
                </c:pt>
                <c:pt idx="2631">
                  <c:v>1397</c:v>
                </c:pt>
                <c:pt idx="2632">
                  <c:v>1397</c:v>
                </c:pt>
                <c:pt idx="2633">
                  <c:v>1397</c:v>
                </c:pt>
                <c:pt idx="2634">
                  <c:v>1397</c:v>
                </c:pt>
                <c:pt idx="2635">
                  <c:v>1398</c:v>
                </c:pt>
                <c:pt idx="2636">
                  <c:v>1399</c:v>
                </c:pt>
                <c:pt idx="2637">
                  <c:v>1400</c:v>
                </c:pt>
                <c:pt idx="2638">
                  <c:v>1401</c:v>
                </c:pt>
                <c:pt idx="2639">
                  <c:v>1402</c:v>
                </c:pt>
                <c:pt idx="2640">
                  <c:v>1403</c:v>
                </c:pt>
                <c:pt idx="2641">
                  <c:v>1404</c:v>
                </c:pt>
                <c:pt idx="2642">
                  <c:v>1405</c:v>
                </c:pt>
                <c:pt idx="2643">
                  <c:v>1405</c:v>
                </c:pt>
                <c:pt idx="2644">
                  <c:v>1405</c:v>
                </c:pt>
                <c:pt idx="2645">
                  <c:v>1406</c:v>
                </c:pt>
                <c:pt idx="2646">
                  <c:v>1406</c:v>
                </c:pt>
                <c:pt idx="2647">
                  <c:v>1407</c:v>
                </c:pt>
                <c:pt idx="2648">
                  <c:v>1407</c:v>
                </c:pt>
                <c:pt idx="2649">
                  <c:v>1408</c:v>
                </c:pt>
                <c:pt idx="2650">
                  <c:v>1409</c:v>
                </c:pt>
                <c:pt idx="2651">
                  <c:v>1410</c:v>
                </c:pt>
                <c:pt idx="2652">
                  <c:v>1411</c:v>
                </c:pt>
                <c:pt idx="2653">
                  <c:v>1412</c:v>
                </c:pt>
                <c:pt idx="2654">
                  <c:v>1413</c:v>
                </c:pt>
                <c:pt idx="2655">
                  <c:v>1414</c:v>
                </c:pt>
                <c:pt idx="2656">
                  <c:v>1415</c:v>
                </c:pt>
                <c:pt idx="2657">
                  <c:v>1416</c:v>
                </c:pt>
                <c:pt idx="2658">
                  <c:v>1417</c:v>
                </c:pt>
                <c:pt idx="2659">
                  <c:v>1418</c:v>
                </c:pt>
                <c:pt idx="2660">
                  <c:v>1419</c:v>
                </c:pt>
                <c:pt idx="2661">
                  <c:v>1420</c:v>
                </c:pt>
                <c:pt idx="2662">
                  <c:v>1421</c:v>
                </c:pt>
                <c:pt idx="2663">
                  <c:v>1422</c:v>
                </c:pt>
                <c:pt idx="2664">
                  <c:v>1423</c:v>
                </c:pt>
                <c:pt idx="2665">
                  <c:v>1424</c:v>
                </c:pt>
                <c:pt idx="2666">
                  <c:v>1425</c:v>
                </c:pt>
                <c:pt idx="2667">
                  <c:v>1425</c:v>
                </c:pt>
                <c:pt idx="2668">
                  <c:v>1425</c:v>
                </c:pt>
                <c:pt idx="2669">
                  <c:v>1426</c:v>
                </c:pt>
                <c:pt idx="2670">
                  <c:v>1427</c:v>
                </c:pt>
                <c:pt idx="2671">
                  <c:v>1428</c:v>
                </c:pt>
                <c:pt idx="2672">
                  <c:v>1429</c:v>
                </c:pt>
                <c:pt idx="2673">
                  <c:v>1430</c:v>
                </c:pt>
                <c:pt idx="2674">
                  <c:v>1430</c:v>
                </c:pt>
                <c:pt idx="2675">
                  <c:v>1431</c:v>
                </c:pt>
                <c:pt idx="2676">
                  <c:v>1432</c:v>
                </c:pt>
                <c:pt idx="2677">
                  <c:v>1433</c:v>
                </c:pt>
                <c:pt idx="2678">
                  <c:v>1433</c:v>
                </c:pt>
                <c:pt idx="2679">
                  <c:v>1434</c:v>
                </c:pt>
                <c:pt idx="2680">
                  <c:v>1434</c:v>
                </c:pt>
                <c:pt idx="2681">
                  <c:v>1434</c:v>
                </c:pt>
                <c:pt idx="2682">
                  <c:v>1434</c:v>
                </c:pt>
                <c:pt idx="2683">
                  <c:v>1434</c:v>
                </c:pt>
                <c:pt idx="2684">
                  <c:v>1434</c:v>
                </c:pt>
                <c:pt idx="2685">
                  <c:v>1434</c:v>
                </c:pt>
                <c:pt idx="2686">
                  <c:v>1434</c:v>
                </c:pt>
                <c:pt idx="2687">
                  <c:v>1434</c:v>
                </c:pt>
                <c:pt idx="2688">
                  <c:v>1434</c:v>
                </c:pt>
                <c:pt idx="2689">
                  <c:v>1434</c:v>
                </c:pt>
                <c:pt idx="2690">
                  <c:v>1434</c:v>
                </c:pt>
                <c:pt idx="2691">
                  <c:v>1434</c:v>
                </c:pt>
                <c:pt idx="2692">
                  <c:v>1434</c:v>
                </c:pt>
                <c:pt idx="2693">
                  <c:v>1434</c:v>
                </c:pt>
                <c:pt idx="2694">
                  <c:v>1434</c:v>
                </c:pt>
                <c:pt idx="2695">
                  <c:v>1434</c:v>
                </c:pt>
                <c:pt idx="2696">
                  <c:v>1434</c:v>
                </c:pt>
                <c:pt idx="2697">
                  <c:v>1434</c:v>
                </c:pt>
                <c:pt idx="2698">
                  <c:v>1434</c:v>
                </c:pt>
                <c:pt idx="2699">
                  <c:v>1434</c:v>
                </c:pt>
                <c:pt idx="2700">
                  <c:v>1434</c:v>
                </c:pt>
                <c:pt idx="2701">
                  <c:v>1434</c:v>
                </c:pt>
                <c:pt idx="2702">
                  <c:v>1435</c:v>
                </c:pt>
                <c:pt idx="2703">
                  <c:v>1435</c:v>
                </c:pt>
                <c:pt idx="2704">
                  <c:v>1435</c:v>
                </c:pt>
                <c:pt idx="2705">
                  <c:v>1435</c:v>
                </c:pt>
                <c:pt idx="2706">
                  <c:v>1435</c:v>
                </c:pt>
                <c:pt idx="2707">
                  <c:v>1435</c:v>
                </c:pt>
                <c:pt idx="2708">
                  <c:v>1436</c:v>
                </c:pt>
                <c:pt idx="2709">
                  <c:v>1436</c:v>
                </c:pt>
                <c:pt idx="2710">
                  <c:v>1437</c:v>
                </c:pt>
                <c:pt idx="2711">
                  <c:v>1438</c:v>
                </c:pt>
                <c:pt idx="2712">
                  <c:v>1438</c:v>
                </c:pt>
                <c:pt idx="2713">
                  <c:v>1439</c:v>
                </c:pt>
                <c:pt idx="2714">
                  <c:v>1439</c:v>
                </c:pt>
                <c:pt idx="2715">
                  <c:v>1439</c:v>
                </c:pt>
                <c:pt idx="2716">
                  <c:v>1439</c:v>
                </c:pt>
                <c:pt idx="2717">
                  <c:v>1439</c:v>
                </c:pt>
                <c:pt idx="2718">
                  <c:v>1439</c:v>
                </c:pt>
                <c:pt idx="2719">
                  <c:v>1439</c:v>
                </c:pt>
                <c:pt idx="2720">
                  <c:v>1440</c:v>
                </c:pt>
                <c:pt idx="2721">
                  <c:v>1441</c:v>
                </c:pt>
                <c:pt idx="2722">
                  <c:v>1442</c:v>
                </c:pt>
                <c:pt idx="2723">
                  <c:v>1443</c:v>
                </c:pt>
                <c:pt idx="2724">
                  <c:v>1443</c:v>
                </c:pt>
                <c:pt idx="2725">
                  <c:v>1443</c:v>
                </c:pt>
                <c:pt idx="2726">
                  <c:v>1443</c:v>
                </c:pt>
                <c:pt idx="2727">
                  <c:v>1444</c:v>
                </c:pt>
                <c:pt idx="2728">
                  <c:v>1444</c:v>
                </c:pt>
                <c:pt idx="2729">
                  <c:v>1444</c:v>
                </c:pt>
                <c:pt idx="2730">
                  <c:v>1444</c:v>
                </c:pt>
                <c:pt idx="2731">
                  <c:v>1444</c:v>
                </c:pt>
                <c:pt idx="2732">
                  <c:v>1445</c:v>
                </c:pt>
                <c:pt idx="2733">
                  <c:v>1445</c:v>
                </c:pt>
                <c:pt idx="2734">
                  <c:v>1445</c:v>
                </c:pt>
                <c:pt idx="2735">
                  <c:v>1446</c:v>
                </c:pt>
                <c:pt idx="2736">
                  <c:v>1447</c:v>
                </c:pt>
                <c:pt idx="2737">
                  <c:v>1448</c:v>
                </c:pt>
                <c:pt idx="2738">
                  <c:v>1449</c:v>
                </c:pt>
                <c:pt idx="2739">
                  <c:v>1450</c:v>
                </c:pt>
                <c:pt idx="2740">
                  <c:v>1451</c:v>
                </c:pt>
                <c:pt idx="2741">
                  <c:v>1452</c:v>
                </c:pt>
                <c:pt idx="2742">
                  <c:v>1452</c:v>
                </c:pt>
                <c:pt idx="2743">
                  <c:v>1452</c:v>
                </c:pt>
                <c:pt idx="2744">
                  <c:v>1452</c:v>
                </c:pt>
                <c:pt idx="2745">
                  <c:v>1452</c:v>
                </c:pt>
                <c:pt idx="2746">
                  <c:v>1452</c:v>
                </c:pt>
                <c:pt idx="2747">
                  <c:v>1453</c:v>
                </c:pt>
                <c:pt idx="2748">
                  <c:v>1454</c:v>
                </c:pt>
                <c:pt idx="2749">
                  <c:v>1455</c:v>
                </c:pt>
                <c:pt idx="2750">
                  <c:v>1456</c:v>
                </c:pt>
                <c:pt idx="2751">
                  <c:v>1457</c:v>
                </c:pt>
                <c:pt idx="2752">
                  <c:v>1457</c:v>
                </c:pt>
                <c:pt idx="2753">
                  <c:v>1458</c:v>
                </c:pt>
                <c:pt idx="2754">
                  <c:v>1459</c:v>
                </c:pt>
                <c:pt idx="2755">
                  <c:v>1460</c:v>
                </c:pt>
                <c:pt idx="2756">
                  <c:v>1460</c:v>
                </c:pt>
                <c:pt idx="2757">
                  <c:v>1460</c:v>
                </c:pt>
                <c:pt idx="2758">
                  <c:v>1460</c:v>
                </c:pt>
                <c:pt idx="2759">
                  <c:v>1460</c:v>
                </c:pt>
                <c:pt idx="2760">
                  <c:v>1461</c:v>
                </c:pt>
                <c:pt idx="2761">
                  <c:v>1462</c:v>
                </c:pt>
                <c:pt idx="2762">
                  <c:v>1462</c:v>
                </c:pt>
                <c:pt idx="2763">
                  <c:v>1463</c:v>
                </c:pt>
                <c:pt idx="2764">
                  <c:v>1464</c:v>
                </c:pt>
                <c:pt idx="2765">
                  <c:v>1465</c:v>
                </c:pt>
                <c:pt idx="2766">
                  <c:v>1465</c:v>
                </c:pt>
                <c:pt idx="2767">
                  <c:v>1465</c:v>
                </c:pt>
                <c:pt idx="2768">
                  <c:v>1466</c:v>
                </c:pt>
                <c:pt idx="2769">
                  <c:v>1467</c:v>
                </c:pt>
                <c:pt idx="2770">
                  <c:v>1468</c:v>
                </c:pt>
                <c:pt idx="2771">
                  <c:v>1469</c:v>
                </c:pt>
                <c:pt idx="2772">
                  <c:v>1470</c:v>
                </c:pt>
                <c:pt idx="2773">
                  <c:v>1470</c:v>
                </c:pt>
                <c:pt idx="2774">
                  <c:v>1470</c:v>
                </c:pt>
                <c:pt idx="2775">
                  <c:v>1471</c:v>
                </c:pt>
                <c:pt idx="2776">
                  <c:v>1472</c:v>
                </c:pt>
                <c:pt idx="2777">
                  <c:v>1473</c:v>
                </c:pt>
                <c:pt idx="2778">
                  <c:v>1473</c:v>
                </c:pt>
                <c:pt idx="2779">
                  <c:v>1473</c:v>
                </c:pt>
                <c:pt idx="2780">
                  <c:v>1473</c:v>
                </c:pt>
                <c:pt idx="2781">
                  <c:v>1473</c:v>
                </c:pt>
                <c:pt idx="2782">
                  <c:v>1473</c:v>
                </c:pt>
                <c:pt idx="2783">
                  <c:v>1474</c:v>
                </c:pt>
                <c:pt idx="2784">
                  <c:v>1474</c:v>
                </c:pt>
                <c:pt idx="2785">
                  <c:v>1475</c:v>
                </c:pt>
                <c:pt idx="2786">
                  <c:v>1476</c:v>
                </c:pt>
                <c:pt idx="2787">
                  <c:v>1477</c:v>
                </c:pt>
                <c:pt idx="2788">
                  <c:v>1478</c:v>
                </c:pt>
                <c:pt idx="2789">
                  <c:v>1478</c:v>
                </c:pt>
                <c:pt idx="2790">
                  <c:v>1479</c:v>
                </c:pt>
                <c:pt idx="2791">
                  <c:v>1480</c:v>
                </c:pt>
                <c:pt idx="2792">
                  <c:v>1480</c:v>
                </c:pt>
                <c:pt idx="2793">
                  <c:v>1480</c:v>
                </c:pt>
                <c:pt idx="2794">
                  <c:v>1480</c:v>
                </c:pt>
                <c:pt idx="2795">
                  <c:v>1480</c:v>
                </c:pt>
                <c:pt idx="2796">
                  <c:v>1481</c:v>
                </c:pt>
                <c:pt idx="2797">
                  <c:v>1482</c:v>
                </c:pt>
                <c:pt idx="2798">
                  <c:v>1483</c:v>
                </c:pt>
                <c:pt idx="2799">
                  <c:v>1484</c:v>
                </c:pt>
                <c:pt idx="2800">
                  <c:v>1485</c:v>
                </c:pt>
                <c:pt idx="2801">
                  <c:v>1486</c:v>
                </c:pt>
                <c:pt idx="2802">
                  <c:v>1487</c:v>
                </c:pt>
                <c:pt idx="2803">
                  <c:v>1488</c:v>
                </c:pt>
                <c:pt idx="2804">
                  <c:v>1489</c:v>
                </c:pt>
                <c:pt idx="2805">
                  <c:v>1490</c:v>
                </c:pt>
                <c:pt idx="2806">
                  <c:v>1490</c:v>
                </c:pt>
                <c:pt idx="2807">
                  <c:v>1491</c:v>
                </c:pt>
                <c:pt idx="2808">
                  <c:v>1492</c:v>
                </c:pt>
                <c:pt idx="2809">
                  <c:v>1493</c:v>
                </c:pt>
                <c:pt idx="2810">
                  <c:v>1494</c:v>
                </c:pt>
                <c:pt idx="2811">
                  <c:v>1495</c:v>
                </c:pt>
                <c:pt idx="2812">
                  <c:v>1496</c:v>
                </c:pt>
                <c:pt idx="2813">
                  <c:v>1497</c:v>
                </c:pt>
                <c:pt idx="2814">
                  <c:v>1498</c:v>
                </c:pt>
                <c:pt idx="2815">
                  <c:v>1498</c:v>
                </c:pt>
                <c:pt idx="2816">
                  <c:v>1498</c:v>
                </c:pt>
                <c:pt idx="2817">
                  <c:v>1498</c:v>
                </c:pt>
                <c:pt idx="2818">
                  <c:v>1499</c:v>
                </c:pt>
                <c:pt idx="2819">
                  <c:v>1499</c:v>
                </c:pt>
                <c:pt idx="2820">
                  <c:v>1499</c:v>
                </c:pt>
                <c:pt idx="2821">
                  <c:v>1499</c:v>
                </c:pt>
                <c:pt idx="2822">
                  <c:v>1499</c:v>
                </c:pt>
                <c:pt idx="2823">
                  <c:v>1500</c:v>
                </c:pt>
                <c:pt idx="2824">
                  <c:v>1501</c:v>
                </c:pt>
                <c:pt idx="2825">
                  <c:v>1502</c:v>
                </c:pt>
                <c:pt idx="2826">
                  <c:v>1502</c:v>
                </c:pt>
                <c:pt idx="2827">
                  <c:v>1502</c:v>
                </c:pt>
                <c:pt idx="2828">
                  <c:v>1502</c:v>
                </c:pt>
                <c:pt idx="2829">
                  <c:v>1502</c:v>
                </c:pt>
                <c:pt idx="2830">
                  <c:v>1502</c:v>
                </c:pt>
                <c:pt idx="2831">
                  <c:v>1503</c:v>
                </c:pt>
                <c:pt idx="2832">
                  <c:v>1503</c:v>
                </c:pt>
                <c:pt idx="2833">
                  <c:v>1503</c:v>
                </c:pt>
                <c:pt idx="2834">
                  <c:v>1504</c:v>
                </c:pt>
                <c:pt idx="2835">
                  <c:v>1505</c:v>
                </c:pt>
                <c:pt idx="2836">
                  <c:v>1505</c:v>
                </c:pt>
                <c:pt idx="2837">
                  <c:v>1505</c:v>
                </c:pt>
                <c:pt idx="2838">
                  <c:v>1505</c:v>
                </c:pt>
                <c:pt idx="2839">
                  <c:v>1506</c:v>
                </c:pt>
                <c:pt idx="2840">
                  <c:v>1507</c:v>
                </c:pt>
                <c:pt idx="2841">
                  <c:v>1508</c:v>
                </c:pt>
                <c:pt idx="2842">
                  <c:v>1509</c:v>
                </c:pt>
                <c:pt idx="2843">
                  <c:v>1510</c:v>
                </c:pt>
                <c:pt idx="2844">
                  <c:v>1511</c:v>
                </c:pt>
                <c:pt idx="2845">
                  <c:v>1511</c:v>
                </c:pt>
                <c:pt idx="2846">
                  <c:v>1512</c:v>
                </c:pt>
                <c:pt idx="2847">
                  <c:v>1513</c:v>
                </c:pt>
                <c:pt idx="2848">
                  <c:v>1514</c:v>
                </c:pt>
                <c:pt idx="2849">
                  <c:v>1515</c:v>
                </c:pt>
                <c:pt idx="2850">
                  <c:v>1516</c:v>
                </c:pt>
                <c:pt idx="2851">
                  <c:v>1516</c:v>
                </c:pt>
                <c:pt idx="2852">
                  <c:v>1516</c:v>
                </c:pt>
                <c:pt idx="2853">
                  <c:v>1516</c:v>
                </c:pt>
                <c:pt idx="2854">
                  <c:v>1516</c:v>
                </c:pt>
                <c:pt idx="2855">
                  <c:v>1516</c:v>
                </c:pt>
                <c:pt idx="2856">
                  <c:v>1516</c:v>
                </c:pt>
                <c:pt idx="2857">
                  <c:v>1516</c:v>
                </c:pt>
                <c:pt idx="2858">
                  <c:v>1517</c:v>
                </c:pt>
                <c:pt idx="2859">
                  <c:v>1518</c:v>
                </c:pt>
                <c:pt idx="2860">
                  <c:v>1519</c:v>
                </c:pt>
                <c:pt idx="2861">
                  <c:v>1520</c:v>
                </c:pt>
                <c:pt idx="2862">
                  <c:v>1520</c:v>
                </c:pt>
                <c:pt idx="2863">
                  <c:v>1521</c:v>
                </c:pt>
                <c:pt idx="2864">
                  <c:v>1522</c:v>
                </c:pt>
                <c:pt idx="2865">
                  <c:v>1523</c:v>
                </c:pt>
                <c:pt idx="2866">
                  <c:v>1524</c:v>
                </c:pt>
                <c:pt idx="2867">
                  <c:v>1525</c:v>
                </c:pt>
                <c:pt idx="2868">
                  <c:v>1525</c:v>
                </c:pt>
                <c:pt idx="2869">
                  <c:v>1525</c:v>
                </c:pt>
                <c:pt idx="2870">
                  <c:v>1526</c:v>
                </c:pt>
                <c:pt idx="2871">
                  <c:v>1527</c:v>
                </c:pt>
                <c:pt idx="2872">
                  <c:v>1527</c:v>
                </c:pt>
                <c:pt idx="2873">
                  <c:v>1527</c:v>
                </c:pt>
                <c:pt idx="2874">
                  <c:v>1527</c:v>
                </c:pt>
                <c:pt idx="2875">
                  <c:v>1528</c:v>
                </c:pt>
                <c:pt idx="2876">
                  <c:v>1529</c:v>
                </c:pt>
                <c:pt idx="2877">
                  <c:v>1530</c:v>
                </c:pt>
                <c:pt idx="2878">
                  <c:v>1530</c:v>
                </c:pt>
                <c:pt idx="2879">
                  <c:v>1530</c:v>
                </c:pt>
                <c:pt idx="2880">
                  <c:v>1530</c:v>
                </c:pt>
                <c:pt idx="2881">
                  <c:v>1530</c:v>
                </c:pt>
                <c:pt idx="2882">
                  <c:v>1530</c:v>
                </c:pt>
                <c:pt idx="2883">
                  <c:v>1531</c:v>
                </c:pt>
                <c:pt idx="2884">
                  <c:v>1531</c:v>
                </c:pt>
                <c:pt idx="2885">
                  <c:v>1532</c:v>
                </c:pt>
                <c:pt idx="2886">
                  <c:v>1532</c:v>
                </c:pt>
                <c:pt idx="2887">
                  <c:v>1532</c:v>
                </c:pt>
                <c:pt idx="2888">
                  <c:v>1532</c:v>
                </c:pt>
                <c:pt idx="2889">
                  <c:v>1532</c:v>
                </c:pt>
                <c:pt idx="2890">
                  <c:v>1532</c:v>
                </c:pt>
                <c:pt idx="2891">
                  <c:v>1533</c:v>
                </c:pt>
                <c:pt idx="2892">
                  <c:v>1534</c:v>
                </c:pt>
                <c:pt idx="2893">
                  <c:v>1535</c:v>
                </c:pt>
                <c:pt idx="2894">
                  <c:v>1535</c:v>
                </c:pt>
                <c:pt idx="2895">
                  <c:v>1535</c:v>
                </c:pt>
                <c:pt idx="2896">
                  <c:v>1536</c:v>
                </c:pt>
                <c:pt idx="2897">
                  <c:v>1536</c:v>
                </c:pt>
                <c:pt idx="2898">
                  <c:v>1536</c:v>
                </c:pt>
                <c:pt idx="2899">
                  <c:v>1536</c:v>
                </c:pt>
                <c:pt idx="2900">
                  <c:v>1536</c:v>
                </c:pt>
                <c:pt idx="2901">
                  <c:v>1537</c:v>
                </c:pt>
                <c:pt idx="2902">
                  <c:v>1537</c:v>
                </c:pt>
                <c:pt idx="2903">
                  <c:v>1538</c:v>
                </c:pt>
                <c:pt idx="2904">
                  <c:v>1538</c:v>
                </c:pt>
                <c:pt idx="2905">
                  <c:v>1538</c:v>
                </c:pt>
                <c:pt idx="2906">
                  <c:v>1539</c:v>
                </c:pt>
                <c:pt idx="2907">
                  <c:v>1540</c:v>
                </c:pt>
                <c:pt idx="2908">
                  <c:v>1541</c:v>
                </c:pt>
                <c:pt idx="2909">
                  <c:v>1542</c:v>
                </c:pt>
                <c:pt idx="2910">
                  <c:v>1543</c:v>
                </c:pt>
                <c:pt idx="2911">
                  <c:v>1544</c:v>
                </c:pt>
                <c:pt idx="2912">
                  <c:v>1545</c:v>
                </c:pt>
                <c:pt idx="2913">
                  <c:v>1545</c:v>
                </c:pt>
                <c:pt idx="2914">
                  <c:v>1545</c:v>
                </c:pt>
                <c:pt idx="2915">
                  <c:v>1545</c:v>
                </c:pt>
                <c:pt idx="2916">
                  <c:v>1546</c:v>
                </c:pt>
                <c:pt idx="2917">
                  <c:v>1546</c:v>
                </c:pt>
                <c:pt idx="2918">
                  <c:v>1546</c:v>
                </c:pt>
                <c:pt idx="2919">
                  <c:v>1547</c:v>
                </c:pt>
                <c:pt idx="2920">
                  <c:v>1547</c:v>
                </c:pt>
                <c:pt idx="2921">
                  <c:v>1547</c:v>
                </c:pt>
                <c:pt idx="2922">
                  <c:v>1548</c:v>
                </c:pt>
                <c:pt idx="2923">
                  <c:v>1549</c:v>
                </c:pt>
                <c:pt idx="2924">
                  <c:v>1550</c:v>
                </c:pt>
                <c:pt idx="2925">
                  <c:v>1551</c:v>
                </c:pt>
                <c:pt idx="2926">
                  <c:v>1552</c:v>
                </c:pt>
                <c:pt idx="2927">
                  <c:v>1553</c:v>
                </c:pt>
                <c:pt idx="2928">
                  <c:v>1554</c:v>
                </c:pt>
                <c:pt idx="2929">
                  <c:v>1555</c:v>
                </c:pt>
                <c:pt idx="2930">
                  <c:v>1555</c:v>
                </c:pt>
                <c:pt idx="2931">
                  <c:v>1555</c:v>
                </c:pt>
                <c:pt idx="2932">
                  <c:v>1556</c:v>
                </c:pt>
                <c:pt idx="2933">
                  <c:v>1557</c:v>
                </c:pt>
                <c:pt idx="2934">
                  <c:v>1557</c:v>
                </c:pt>
                <c:pt idx="2935">
                  <c:v>1558</c:v>
                </c:pt>
                <c:pt idx="2936">
                  <c:v>1558</c:v>
                </c:pt>
                <c:pt idx="2937">
                  <c:v>1558</c:v>
                </c:pt>
                <c:pt idx="2938">
                  <c:v>1559</c:v>
                </c:pt>
                <c:pt idx="2939">
                  <c:v>1560</c:v>
                </c:pt>
                <c:pt idx="2940">
                  <c:v>1560</c:v>
                </c:pt>
                <c:pt idx="2941">
                  <c:v>1560</c:v>
                </c:pt>
                <c:pt idx="2942">
                  <c:v>1560</c:v>
                </c:pt>
                <c:pt idx="2943">
                  <c:v>1560</c:v>
                </c:pt>
                <c:pt idx="2944">
                  <c:v>1561</c:v>
                </c:pt>
                <c:pt idx="2945">
                  <c:v>1561</c:v>
                </c:pt>
                <c:pt idx="2946">
                  <c:v>1562</c:v>
                </c:pt>
                <c:pt idx="2947">
                  <c:v>1562</c:v>
                </c:pt>
                <c:pt idx="2948">
                  <c:v>1562</c:v>
                </c:pt>
                <c:pt idx="2949">
                  <c:v>1562</c:v>
                </c:pt>
                <c:pt idx="2950">
                  <c:v>1563</c:v>
                </c:pt>
                <c:pt idx="2951">
                  <c:v>1563</c:v>
                </c:pt>
                <c:pt idx="2952">
                  <c:v>1563</c:v>
                </c:pt>
                <c:pt idx="2953">
                  <c:v>1563</c:v>
                </c:pt>
                <c:pt idx="2954">
                  <c:v>1564</c:v>
                </c:pt>
                <c:pt idx="2955">
                  <c:v>1565</c:v>
                </c:pt>
                <c:pt idx="2956">
                  <c:v>1565</c:v>
                </c:pt>
                <c:pt idx="2957">
                  <c:v>1566</c:v>
                </c:pt>
                <c:pt idx="2958">
                  <c:v>1567</c:v>
                </c:pt>
                <c:pt idx="2959">
                  <c:v>1568</c:v>
                </c:pt>
                <c:pt idx="2960">
                  <c:v>1568</c:v>
                </c:pt>
                <c:pt idx="2961">
                  <c:v>1569</c:v>
                </c:pt>
                <c:pt idx="2962">
                  <c:v>1569</c:v>
                </c:pt>
                <c:pt idx="2963">
                  <c:v>1570</c:v>
                </c:pt>
                <c:pt idx="2964">
                  <c:v>1571</c:v>
                </c:pt>
                <c:pt idx="2965">
                  <c:v>1571</c:v>
                </c:pt>
                <c:pt idx="2966">
                  <c:v>1571</c:v>
                </c:pt>
                <c:pt idx="2967">
                  <c:v>1571</c:v>
                </c:pt>
                <c:pt idx="2968">
                  <c:v>1572</c:v>
                </c:pt>
                <c:pt idx="2969">
                  <c:v>1573</c:v>
                </c:pt>
                <c:pt idx="2970">
                  <c:v>1573</c:v>
                </c:pt>
                <c:pt idx="2971">
                  <c:v>1574</c:v>
                </c:pt>
                <c:pt idx="2972">
                  <c:v>1575</c:v>
                </c:pt>
                <c:pt idx="2973">
                  <c:v>1576</c:v>
                </c:pt>
                <c:pt idx="2974">
                  <c:v>1577</c:v>
                </c:pt>
                <c:pt idx="2975">
                  <c:v>1578</c:v>
                </c:pt>
                <c:pt idx="2976">
                  <c:v>1579</c:v>
                </c:pt>
                <c:pt idx="2977">
                  <c:v>1580</c:v>
                </c:pt>
                <c:pt idx="2978">
                  <c:v>1581</c:v>
                </c:pt>
                <c:pt idx="2979">
                  <c:v>1582</c:v>
                </c:pt>
                <c:pt idx="2980">
                  <c:v>1583</c:v>
                </c:pt>
                <c:pt idx="2981">
                  <c:v>1584</c:v>
                </c:pt>
                <c:pt idx="2982">
                  <c:v>1584</c:v>
                </c:pt>
                <c:pt idx="2983">
                  <c:v>1584</c:v>
                </c:pt>
                <c:pt idx="2984">
                  <c:v>1585</c:v>
                </c:pt>
                <c:pt idx="2985">
                  <c:v>1586</c:v>
                </c:pt>
                <c:pt idx="2986">
                  <c:v>1587</c:v>
                </c:pt>
                <c:pt idx="2987">
                  <c:v>1587</c:v>
                </c:pt>
                <c:pt idx="2988">
                  <c:v>1587</c:v>
                </c:pt>
                <c:pt idx="2989">
                  <c:v>1588</c:v>
                </c:pt>
                <c:pt idx="2990">
                  <c:v>1589</c:v>
                </c:pt>
                <c:pt idx="2991">
                  <c:v>1590</c:v>
                </c:pt>
                <c:pt idx="2992">
                  <c:v>1591</c:v>
                </c:pt>
                <c:pt idx="2993">
                  <c:v>1592</c:v>
                </c:pt>
                <c:pt idx="2994">
                  <c:v>1593</c:v>
                </c:pt>
                <c:pt idx="2995">
                  <c:v>1594</c:v>
                </c:pt>
                <c:pt idx="2996">
                  <c:v>1595</c:v>
                </c:pt>
                <c:pt idx="2997">
                  <c:v>1596</c:v>
                </c:pt>
                <c:pt idx="2998">
                  <c:v>1597</c:v>
                </c:pt>
                <c:pt idx="2999">
                  <c:v>1597</c:v>
                </c:pt>
                <c:pt idx="3000">
                  <c:v>1597</c:v>
                </c:pt>
                <c:pt idx="3001">
                  <c:v>1597</c:v>
                </c:pt>
                <c:pt idx="3002">
                  <c:v>1597</c:v>
                </c:pt>
                <c:pt idx="3003">
                  <c:v>1598</c:v>
                </c:pt>
                <c:pt idx="3004">
                  <c:v>1598</c:v>
                </c:pt>
                <c:pt idx="3005">
                  <c:v>1599</c:v>
                </c:pt>
                <c:pt idx="3006">
                  <c:v>1600</c:v>
                </c:pt>
                <c:pt idx="3007">
                  <c:v>1601</c:v>
                </c:pt>
                <c:pt idx="3008">
                  <c:v>1602</c:v>
                </c:pt>
                <c:pt idx="3009">
                  <c:v>1603</c:v>
                </c:pt>
                <c:pt idx="3010">
                  <c:v>1604</c:v>
                </c:pt>
                <c:pt idx="3011">
                  <c:v>1605</c:v>
                </c:pt>
                <c:pt idx="3012">
                  <c:v>1605</c:v>
                </c:pt>
                <c:pt idx="3013">
                  <c:v>1606</c:v>
                </c:pt>
                <c:pt idx="3014">
                  <c:v>1606</c:v>
                </c:pt>
                <c:pt idx="3015">
                  <c:v>1606</c:v>
                </c:pt>
                <c:pt idx="3016">
                  <c:v>1607</c:v>
                </c:pt>
                <c:pt idx="3017">
                  <c:v>1608</c:v>
                </c:pt>
                <c:pt idx="3018">
                  <c:v>1609</c:v>
                </c:pt>
                <c:pt idx="3019">
                  <c:v>1610</c:v>
                </c:pt>
                <c:pt idx="3020">
                  <c:v>1611</c:v>
                </c:pt>
                <c:pt idx="3021">
                  <c:v>1612</c:v>
                </c:pt>
                <c:pt idx="3022">
                  <c:v>1613</c:v>
                </c:pt>
                <c:pt idx="3023">
                  <c:v>1613</c:v>
                </c:pt>
                <c:pt idx="3024">
                  <c:v>1614</c:v>
                </c:pt>
                <c:pt idx="3025">
                  <c:v>1615</c:v>
                </c:pt>
                <c:pt idx="3026">
                  <c:v>1616</c:v>
                </c:pt>
                <c:pt idx="3027">
                  <c:v>1617</c:v>
                </c:pt>
                <c:pt idx="3028">
                  <c:v>1618</c:v>
                </c:pt>
                <c:pt idx="3029">
                  <c:v>1618</c:v>
                </c:pt>
                <c:pt idx="3030">
                  <c:v>1618</c:v>
                </c:pt>
                <c:pt idx="3031">
                  <c:v>1619</c:v>
                </c:pt>
                <c:pt idx="3032">
                  <c:v>1620</c:v>
                </c:pt>
                <c:pt idx="3033">
                  <c:v>1620</c:v>
                </c:pt>
                <c:pt idx="3034">
                  <c:v>1621</c:v>
                </c:pt>
                <c:pt idx="3035">
                  <c:v>1622</c:v>
                </c:pt>
                <c:pt idx="3036">
                  <c:v>1623</c:v>
                </c:pt>
                <c:pt idx="3037">
                  <c:v>1624</c:v>
                </c:pt>
                <c:pt idx="3038">
                  <c:v>1625</c:v>
                </c:pt>
                <c:pt idx="3039">
                  <c:v>1625</c:v>
                </c:pt>
                <c:pt idx="3040">
                  <c:v>1626</c:v>
                </c:pt>
                <c:pt idx="3041">
                  <c:v>1627</c:v>
                </c:pt>
                <c:pt idx="3042">
                  <c:v>1628</c:v>
                </c:pt>
                <c:pt idx="3043">
                  <c:v>1629</c:v>
                </c:pt>
                <c:pt idx="3044">
                  <c:v>1630</c:v>
                </c:pt>
                <c:pt idx="3045">
                  <c:v>1630</c:v>
                </c:pt>
                <c:pt idx="3046">
                  <c:v>1630</c:v>
                </c:pt>
                <c:pt idx="3047">
                  <c:v>1630</c:v>
                </c:pt>
                <c:pt idx="3048">
                  <c:v>1631</c:v>
                </c:pt>
                <c:pt idx="3049">
                  <c:v>1632</c:v>
                </c:pt>
                <c:pt idx="3050">
                  <c:v>1633</c:v>
                </c:pt>
                <c:pt idx="3051">
                  <c:v>1634</c:v>
                </c:pt>
                <c:pt idx="3052">
                  <c:v>1634</c:v>
                </c:pt>
                <c:pt idx="3053">
                  <c:v>1634</c:v>
                </c:pt>
                <c:pt idx="3054">
                  <c:v>1634</c:v>
                </c:pt>
                <c:pt idx="3055">
                  <c:v>1635</c:v>
                </c:pt>
                <c:pt idx="3056">
                  <c:v>1636</c:v>
                </c:pt>
                <c:pt idx="3057">
                  <c:v>1637</c:v>
                </c:pt>
                <c:pt idx="3058">
                  <c:v>1638</c:v>
                </c:pt>
                <c:pt idx="3059">
                  <c:v>1639</c:v>
                </c:pt>
                <c:pt idx="3060">
                  <c:v>1640</c:v>
                </c:pt>
                <c:pt idx="3061">
                  <c:v>1641</c:v>
                </c:pt>
                <c:pt idx="3062">
                  <c:v>1642</c:v>
                </c:pt>
                <c:pt idx="3063">
                  <c:v>1643</c:v>
                </c:pt>
                <c:pt idx="3064">
                  <c:v>1644</c:v>
                </c:pt>
                <c:pt idx="3065">
                  <c:v>1645</c:v>
                </c:pt>
                <c:pt idx="3066">
                  <c:v>1646</c:v>
                </c:pt>
                <c:pt idx="3067">
                  <c:v>1647</c:v>
                </c:pt>
                <c:pt idx="3068">
                  <c:v>1648</c:v>
                </c:pt>
                <c:pt idx="3069">
                  <c:v>1649</c:v>
                </c:pt>
                <c:pt idx="3070">
                  <c:v>1650</c:v>
                </c:pt>
                <c:pt idx="3071">
                  <c:v>1651</c:v>
                </c:pt>
                <c:pt idx="3072">
                  <c:v>1651</c:v>
                </c:pt>
                <c:pt idx="3073">
                  <c:v>1652</c:v>
                </c:pt>
                <c:pt idx="3074">
                  <c:v>1653</c:v>
                </c:pt>
                <c:pt idx="3075">
                  <c:v>1654</c:v>
                </c:pt>
                <c:pt idx="3076">
                  <c:v>1655</c:v>
                </c:pt>
                <c:pt idx="3077">
                  <c:v>1656</c:v>
                </c:pt>
                <c:pt idx="3078">
                  <c:v>1657</c:v>
                </c:pt>
                <c:pt idx="3079">
                  <c:v>1658</c:v>
                </c:pt>
                <c:pt idx="3080">
                  <c:v>1659</c:v>
                </c:pt>
                <c:pt idx="3081">
                  <c:v>1659</c:v>
                </c:pt>
                <c:pt idx="3082">
                  <c:v>1659</c:v>
                </c:pt>
                <c:pt idx="3083">
                  <c:v>1660</c:v>
                </c:pt>
                <c:pt idx="3084">
                  <c:v>1661</c:v>
                </c:pt>
                <c:pt idx="3085">
                  <c:v>1662</c:v>
                </c:pt>
                <c:pt idx="3086">
                  <c:v>1662</c:v>
                </c:pt>
                <c:pt idx="3087">
                  <c:v>1663</c:v>
                </c:pt>
                <c:pt idx="3088">
                  <c:v>1664</c:v>
                </c:pt>
                <c:pt idx="3089">
                  <c:v>1665</c:v>
                </c:pt>
                <c:pt idx="3090">
                  <c:v>1666</c:v>
                </c:pt>
                <c:pt idx="3091">
                  <c:v>1666</c:v>
                </c:pt>
                <c:pt idx="3092">
                  <c:v>1666</c:v>
                </c:pt>
                <c:pt idx="3093">
                  <c:v>1666</c:v>
                </c:pt>
                <c:pt idx="3094">
                  <c:v>1666</c:v>
                </c:pt>
                <c:pt idx="3095">
                  <c:v>1666</c:v>
                </c:pt>
                <c:pt idx="3096">
                  <c:v>1666</c:v>
                </c:pt>
                <c:pt idx="3097">
                  <c:v>1667</c:v>
                </c:pt>
                <c:pt idx="3098">
                  <c:v>1668</c:v>
                </c:pt>
                <c:pt idx="3099">
                  <c:v>1669</c:v>
                </c:pt>
                <c:pt idx="3100">
                  <c:v>1670</c:v>
                </c:pt>
                <c:pt idx="3101">
                  <c:v>1670</c:v>
                </c:pt>
                <c:pt idx="3102">
                  <c:v>1670</c:v>
                </c:pt>
                <c:pt idx="3103">
                  <c:v>1670</c:v>
                </c:pt>
                <c:pt idx="3104">
                  <c:v>1670</c:v>
                </c:pt>
                <c:pt idx="3105">
                  <c:v>1671</c:v>
                </c:pt>
                <c:pt idx="3106">
                  <c:v>1671</c:v>
                </c:pt>
                <c:pt idx="3107">
                  <c:v>1672</c:v>
                </c:pt>
                <c:pt idx="3108">
                  <c:v>1672</c:v>
                </c:pt>
                <c:pt idx="3109">
                  <c:v>1672</c:v>
                </c:pt>
                <c:pt idx="3110">
                  <c:v>1672</c:v>
                </c:pt>
                <c:pt idx="3111">
                  <c:v>1672</c:v>
                </c:pt>
                <c:pt idx="3112">
                  <c:v>1672</c:v>
                </c:pt>
                <c:pt idx="3113">
                  <c:v>1673</c:v>
                </c:pt>
                <c:pt idx="3114">
                  <c:v>1673</c:v>
                </c:pt>
                <c:pt idx="3115">
                  <c:v>1673</c:v>
                </c:pt>
                <c:pt idx="3116">
                  <c:v>1673</c:v>
                </c:pt>
                <c:pt idx="3117">
                  <c:v>1674</c:v>
                </c:pt>
                <c:pt idx="3118">
                  <c:v>1674</c:v>
                </c:pt>
                <c:pt idx="3119">
                  <c:v>1674</c:v>
                </c:pt>
                <c:pt idx="3120">
                  <c:v>1674</c:v>
                </c:pt>
                <c:pt idx="3121">
                  <c:v>1674</c:v>
                </c:pt>
                <c:pt idx="3122">
                  <c:v>1674</c:v>
                </c:pt>
                <c:pt idx="3123">
                  <c:v>1674</c:v>
                </c:pt>
                <c:pt idx="3124">
                  <c:v>1675</c:v>
                </c:pt>
                <c:pt idx="3125">
                  <c:v>1676</c:v>
                </c:pt>
                <c:pt idx="3126">
                  <c:v>1676</c:v>
                </c:pt>
                <c:pt idx="3127">
                  <c:v>1677</c:v>
                </c:pt>
                <c:pt idx="3128">
                  <c:v>1678</c:v>
                </c:pt>
                <c:pt idx="3129">
                  <c:v>1678</c:v>
                </c:pt>
                <c:pt idx="3130">
                  <c:v>1678</c:v>
                </c:pt>
                <c:pt idx="3131">
                  <c:v>1679</c:v>
                </c:pt>
                <c:pt idx="3132">
                  <c:v>1680</c:v>
                </c:pt>
                <c:pt idx="3133">
                  <c:v>1681</c:v>
                </c:pt>
                <c:pt idx="3134">
                  <c:v>1682</c:v>
                </c:pt>
                <c:pt idx="3135">
                  <c:v>1683</c:v>
                </c:pt>
                <c:pt idx="3136">
                  <c:v>1684</c:v>
                </c:pt>
                <c:pt idx="3137">
                  <c:v>1685</c:v>
                </c:pt>
                <c:pt idx="3138">
                  <c:v>1686</c:v>
                </c:pt>
                <c:pt idx="3139">
                  <c:v>1686</c:v>
                </c:pt>
                <c:pt idx="3140">
                  <c:v>1686</c:v>
                </c:pt>
                <c:pt idx="3141">
                  <c:v>1687</c:v>
                </c:pt>
                <c:pt idx="3142">
                  <c:v>1688</c:v>
                </c:pt>
                <c:pt idx="3143">
                  <c:v>1688</c:v>
                </c:pt>
                <c:pt idx="3144">
                  <c:v>1688</c:v>
                </c:pt>
                <c:pt idx="3145">
                  <c:v>1688</c:v>
                </c:pt>
                <c:pt idx="3146">
                  <c:v>1688</c:v>
                </c:pt>
                <c:pt idx="3147">
                  <c:v>1689</c:v>
                </c:pt>
                <c:pt idx="3148">
                  <c:v>1690</c:v>
                </c:pt>
                <c:pt idx="3149">
                  <c:v>1691</c:v>
                </c:pt>
                <c:pt idx="3150">
                  <c:v>1691</c:v>
                </c:pt>
                <c:pt idx="3151">
                  <c:v>1691</c:v>
                </c:pt>
                <c:pt idx="3152">
                  <c:v>1691</c:v>
                </c:pt>
                <c:pt idx="3153">
                  <c:v>1691</c:v>
                </c:pt>
                <c:pt idx="3154">
                  <c:v>1692</c:v>
                </c:pt>
                <c:pt idx="3155">
                  <c:v>1693</c:v>
                </c:pt>
                <c:pt idx="3156">
                  <c:v>1693</c:v>
                </c:pt>
                <c:pt idx="3157">
                  <c:v>1693</c:v>
                </c:pt>
                <c:pt idx="3158">
                  <c:v>1694</c:v>
                </c:pt>
                <c:pt idx="3159">
                  <c:v>1695</c:v>
                </c:pt>
                <c:pt idx="3160">
                  <c:v>1696</c:v>
                </c:pt>
                <c:pt idx="3161">
                  <c:v>1697</c:v>
                </c:pt>
                <c:pt idx="3162">
                  <c:v>1698</c:v>
                </c:pt>
                <c:pt idx="3163">
                  <c:v>1699</c:v>
                </c:pt>
                <c:pt idx="3164">
                  <c:v>1700</c:v>
                </c:pt>
                <c:pt idx="3165">
                  <c:v>1701</c:v>
                </c:pt>
                <c:pt idx="3166">
                  <c:v>1701</c:v>
                </c:pt>
                <c:pt idx="3167">
                  <c:v>1702</c:v>
                </c:pt>
                <c:pt idx="3168">
                  <c:v>1703</c:v>
                </c:pt>
                <c:pt idx="3169">
                  <c:v>1704</c:v>
                </c:pt>
                <c:pt idx="3170">
                  <c:v>1704</c:v>
                </c:pt>
                <c:pt idx="3171">
                  <c:v>1705</c:v>
                </c:pt>
                <c:pt idx="3172">
                  <c:v>1706</c:v>
                </c:pt>
                <c:pt idx="3173">
                  <c:v>1707</c:v>
                </c:pt>
                <c:pt idx="3174">
                  <c:v>1708</c:v>
                </c:pt>
                <c:pt idx="3175">
                  <c:v>1709</c:v>
                </c:pt>
                <c:pt idx="3176">
                  <c:v>1710</c:v>
                </c:pt>
                <c:pt idx="3177">
                  <c:v>1711</c:v>
                </c:pt>
                <c:pt idx="3178">
                  <c:v>1712</c:v>
                </c:pt>
                <c:pt idx="3179">
                  <c:v>1713</c:v>
                </c:pt>
                <c:pt idx="3180">
                  <c:v>1713</c:v>
                </c:pt>
                <c:pt idx="3181">
                  <c:v>1714</c:v>
                </c:pt>
                <c:pt idx="3182">
                  <c:v>1715</c:v>
                </c:pt>
                <c:pt idx="3183">
                  <c:v>1716</c:v>
                </c:pt>
                <c:pt idx="3184">
                  <c:v>1717</c:v>
                </c:pt>
                <c:pt idx="3185">
                  <c:v>1718</c:v>
                </c:pt>
                <c:pt idx="3186">
                  <c:v>1719</c:v>
                </c:pt>
                <c:pt idx="3187">
                  <c:v>1719</c:v>
                </c:pt>
                <c:pt idx="3188">
                  <c:v>1719</c:v>
                </c:pt>
                <c:pt idx="3189">
                  <c:v>1720</c:v>
                </c:pt>
                <c:pt idx="3190">
                  <c:v>1720</c:v>
                </c:pt>
                <c:pt idx="3191">
                  <c:v>1721</c:v>
                </c:pt>
                <c:pt idx="3192">
                  <c:v>1721</c:v>
                </c:pt>
                <c:pt idx="3193">
                  <c:v>1722</c:v>
                </c:pt>
                <c:pt idx="3194">
                  <c:v>1723</c:v>
                </c:pt>
                <c:pt idx="3195">
                  <c:v>1723</c:v>
                </c:pt>
                <c:pt idx="3196">
                  <c:v>1724</c:v>
                </c:pt>
                <c:pt idx="3197">
                  <c:v>1724</c:v>
                </c:pt>
                <c:pt idx="3198">
                  <c:v>1725</c:v>
                </c:pt>
                <c:pt idx="3199">
                  <c:v>1725</c:v>
                </c:pt>
                <c:pt idx="3200">
                  <c:v>1726</c:v>
                </c:pt>
                <c:pt idx="3201">
                  <c:v>1727</c:v>
                </c:pt>
                <c:pt idx="3202">
                  <c:v>1728</c:v>
                </c:pt>
                <c:pt idx="3203">
                  <c:v>1729</c:v>
                </c:pt>
                <c:pt idx="3204">
                  <c:v>1730</c:v>
                </c:pt>
                <c:pt idx="3205">
                  <c:v>1730</c:v>
                </c:pt>
                <c:pt idx="3206">
                  <c:v>1730</c:v>
                </c:pt>
                <c:pt idx="3207">
                  <c:v>1730</c:v>
                </c:pt>
                <c:pt idx="3208">
                  <c:v>1730</c:v>
                </c:pt>
                <c:pt idx="3209">
                  <c:v>1730</c:v>
                </c:pt>
                <c:pt idx="3210">
                  <c:v>1730</c:v>
                </c:pt>
                <c:pt idx="3211">
                  <c:v>1730</c:v>
                </c:pt>
                <c:pt idx="3212">
                  <c:v>1730</c:v>
                </c:pt>
                <c:pt idx="3213">
                  <c:v>1730</c:v>
                </c:pt>
                <c:pt idx="3214">
                  <c:v>1730</c:v>
                </c:pt>
                <c:pt idx="3215">
                  <c:v>1731</c:v>
                </c:pt>
                <c:pt idx="3216">
                  <c:v>1731</c:v>
                </c:pt>
                <c:pt idx="3217">
                  <c:v>1732</c:v>
                </c:pt>
                <c:pt idx="3218">
                  <c:v>1733</c:v>
                </c:pt>
                <c:pt idx="3219">
                  <c:v>1734</c:v>
                </c:pt>
                <c:pt idx="3220">
                  <c:v>1734</c:v>
                </c:pt>
                <c:pt idx="3221">
                  <c:v>1734</c:v>
                </c:pt>
                <c:pt idx="3222">
                  <c:v>1735</c:v>
                </c:pt>
                <c:pt idx="3223">
                  <c:v>1736</c:v>
                </c:pt>
                <c:pt idx="3224">
                  <c:v>1737</c:v>
                </c:pt>
                <c:pt idx="3225">
                  <c:v>1738</c:v>
                </c:pt>
                <c:pt idx="3226">
                  <c:v>1739</c:v>
                </c:pt>
                <c:pt idx="3227">
                  <c:v>1740</c:v>
                </c:pt>
                <c:pt idx="3228">
                  <c:v>1741</c:v>
                </c:pt>
                <c:pt idx="3229">
                  <c:v>1742</c:v>
                </c:pt>
                <c:pt idx="3230">
                  <c:v>1743</c:v>
                </c:pt>
                <c:pt idx="3231">
                  <c:v>1744</c:v>
                </c:pt>
                <c:pt idx="3232">
                  <c:v>1745</c:v>
                </c:pt>
                <c:pt idx="3233">
                  <c:v>1746</c:v>
                </c:pt>
                <c:pt idx="3234">
                  <c:v>1747</c:v>
                </c:pt>
                <c:pt idx="3235">
                  <c:v>1747</c:v>
                </c:pt>
                <c:pt idx="3236">
                  <c:v>1748</c:v>
                </c:pt>
                <c:pt idx="3237">
                  <c:v>1748</c:v>
                </c:pt>
                <c:pt idx="3238">
                  <c:v>1748</c:v>
                </c:pt>
                <c:pt idx="3239">
                  <c:v>1748</c:v>
                </c:pt>
                <c:pt idx="3240">
                  <c:v>1749</c:v>
                </c:pt>
                <c:pt idx="3241">
                  <c:v>1749</c:v>
                </c:pt>
                <c:pt idx="3242">
                  <c:v>1750</c:v>
                </c:pt>
                <c:pt idx="3243">
                  <c:v>1751</c:v>
                </c:pt>
                <c:pt idx="3244">
                  <c:v>1751</c:v>
                </c:pt>
                <c:pt idx="3245">
                  <c:v>1751</c:v>
                </c:pt>
                <c:pt idx="3246">
                  <c:v>1752</c:v>
                </c:pt>
                <c:pt idx="3247">
                  <c:v>1753</c:v>
                </c:pt>
                <c:pt idx="3248">
                  <c:v>1753</c:v>
                </c:pt>
                <c:pt idx="3249">
                  <c:v>1753</c:v>
                </c:pt>
                <c:pt idx="3250">
                  <c:v>1753</c:v>
                </c:pt>
                <c:pt idx="3251">
                  <c:v>1754</c:v>
                </c:pt>
                <c:pt idx="3252">
                  <c:v>1754</c:v>
                </c:pt>
                <c:pt idx="3253">
                  <c:v>1754</c:v>
                </c:pt>
                <c:pt idx="3254">
                  <c:v>1755</c:v>
                </c:pt>
                <c:pt idx="3255">
                  <c:v>1756</c:v>
                </c:pt>
                <c:pt idx="3256">
                  <c:v>1757</c:v>
                </c:pt>
                <c:pt idx="3257">
                  <c:v>1757</c:v>
                </c:pt>
                <c:pt idx="3258">
                  <c:v>1757</c:v>
                </c:pt>
                <c:pt idx="3259">
                  <c:v>1758</c:v>
                </c:pt>
                <c:pt idx="3260">
                  <c:v>1759</c:v>
                </c:pt>
                <c:pt idx="3261">
                  <c:v>1760</c:v>
                </c:pt>
                <c:pt idx="3262">
                  <c:v>1761</c:v>
                </c:pt>
                <c:pt idx="3263">
                  <c:v>1762</c:v>
                </c:pt>
                <c:pt idx="3264">
                  <c:v>1763</c:v>
                </c:pt>
                <c:pt idx="3265">
                  <c:v>1763</c:v>
                </c:pt>
                <c:pt idx="3266">
                  <c:v>1763</c:v>
                </c:pt>
                <c:pt idx="3267">
                  <c:v>1764</c:v>
                </c:pt>
                <c:pt idx="3268">
                  <c:v>1765</c:v>
                </c:pt>
                <c:pt idx="3269">
                  <c:v>1765</c:v>
                </c:pt>
                <c:pt idx="3270">
                  <c:v>1766</c:v>
                </c:pt>
                <c:pt idx="3271">
                  <c:v>1767</c:v>
                </c:pt>
                <c:pt idx="3272">
                  <c:v>1768</c:v>
                </c:pt>
                <c:pt idx="3273">
                  <c:v>1769</c:v>
                </c:pt>
                <c:pt idx="3274">
                  <c:v>1770</c:v>
                </c:pt>
                <c:pt idx="3275">
                  <c:v>1771</c:v>
                </c:pt>
                <c:pt idx="3276">
                  <c:v>1772</c:v>
                </c:pt>
                <c:pt idx="3277">
                  <c:v>1773</c:v>
                </c:pt>
                <c:pt idx="3278">
                  <c:v>1774</c:v>
                </c:pt>
                <c:pt idx="3279">
                  <c:v>1775</c:v>
                </c:pt>
                <c:pt idx="3280">
                  <c:v>1776</c:v>
                </c:pt>
                <c:pt idx="3281">
                  <c:v>1776</c:v>
                </c:pt>
                <c:pt idx="3282">
                  <c:v>1776</c:v>
                </c:pt>
                <c:pt idx="3283">
                  <c:v>1777</c:v>
                </c:pt>
                <c:pt idx="3284">
                  <c:v>1777</c:v>
                </c:pt>
                <c:pt idx="3285">
                  <c:v>1778</c:v>
                </c:pt>
                <c:pt idx="3286">
                  <c:v>1778</c:v>
                </c:pt>
                <c:pt idx="3287">
                  <c:v>1779</c:v>
                </c:pt>
                <c:pt idx="3288">
                  <c:v>1780</c:v>
                </c:pt>
                <c:pt idx="3289">
                  <c:v>1781</c:v>
                </c:pt>
                <c:pt idx="3290">
                  <c:v>1782</c:v>
                </c:pt>
                <c:pt idx="3291">
                  <c:v>1782</c:v>
                </c:pt>
                <c:pt idx="3292">
                  <c:v>1783</c:v>
                </c:pt>
                <c:pt idx="3293">
                  <c:v>1783</c:v>
                </c:pt>
                <c:pt idx="3294">
                  <c:v>1783</c:v>
                </c:pt>
                <c:pt idx="3295">
                  <c:v>1783</c:v>
                </c:pt>
                <c:pt idx="3296">
                  <c:v>1783</c:v>
                </c:pt>
                <c:pt idx="3297">
                  <c:v>1784</c:v>
                </c:pt>
                <c:pt idx="3298">
                  <c:v>1785</c:v>
                </c:pt>
                <c:pt idx="3299">
                  <c:v>1785</c:v>
                </c:pt>
                <c:pt idx="3300">
                  <c:v>1785</c:v>
                </c:pt>
                <c:pt idx="3301">
                  <c:v>1785</c:v>
                </c:pt>
                <c:pt idx="3302">
                  <c:v>1785</c:v>
                </c:pt>
                <c:pt idx="3303">
                  <c:v>1785</c:v>
                </c:pt>
                <c:pt idx="3304">
                  <c:v>1785</c:v>
                </c:pt>
                <c:pt idx="3305">
                  <c:v>1785</c:v>
                </c:pt>
                <c:pt idx="3306">
                  <c:v>1785</c:v>
                </c:pt>
                <c:pt idx="3307">
                  <c:v>1786</c:v>
                </c:pt>
                <c:pt idx="3308">
                  <c:v>1787</c:v>
                </c:pt>
                <c:pt idx="3309">
                  <c:v>1787</c:v>
                </c:pt>
                <c:pt idx="3310">
                  <c:v>1788</c:v>
                </c:pt>
                <c:pt idx="3311">
                  <c:v>1789</c:v>
                </c:pt>
                <c:pt idx="3312">
                  <c:v>1790</c:v>
                </c:pt>
                <c:pt idx="3313">
                  <c:v>1791</c:v>
                </c:pt>
                <c:pt idx="3314">
                  <c:v>1792</c:v>
                </c:pt>
                <c:pt idx="3315">
                  <c:v>1793</c:v>
                </c:pt>
                <c:pt idx="3316">
                  <c:v>1794</c:v>
                </c:pt>
                <c:pt idx="3317">
                  <c:v>1795</c:v>
                </c:pt>
                <c:pt idx="3318">
                  <c:v>1795</c:v>
                </c:pt>
                <c:pt idx="3319">
                  <c:v>1795</c:v>
                </c:pt>
                <c:pt idx="3320">
                  <c:v>1795</c:v>
                </c:pt>
                <c:pt idx="3321">
                  <c:v>1795</c:v>
                </c:pt>
                <c:pt idx="3322">
                  <c:v>1796</c:v>
                </c:pt>
                <c:pt idx="3323">
                  <c:v>1797</c:v>
                </c:pt>
                <c:pt idx="3324">
                  <c:v>1797</c:v>
                </c:pt>
                <c:pt idx="3325">
                  <c:v>1797</c:v>
                </c:pt>
                <c:pt idx="3326">
                  <c:v>1798</c:v>
                </c:pt>
                <c:pt idx="3327">
                  <c:v>1799</c:v>
                </c:pt>
                <c:pt idx="3328">
                  <c:v>1800</c:v>
                </c:pt>
                <c:pt idx="3329">
                  <c:v>1801</c:v>
                </c:pt>
                <c:pt idx="3330">
                  <c:v>1802</c:v>
                </c:pt>
                <c:pt idx="3331">
                  <c:v>1803</c:v>
                </c:pt>
                <c:pt idx="3332">
                  <c:v>1804</c:v>
                </c:pt>
                <c:pt idx="3333">
                  <c:v>1805</c:v>
                </c:pt>
                <c:pt idx="3334">
                  <c:v>1806</c:v>
                </c:pt>
                <c:pt idx="3335">
                  <c:v>1807</c:v>
                </c:pt>
                <c:pt idx="3336">
                  <c:v>1808</c:v>
                </c:pt>
                <c:pt idx="3337">
                  <c:v>1809</c:v>
                </c:pt>
                <c:pt idx="3338">
                  <c:v>1810</c:v>
                </c:pt>
                <c:pt idx="3339">
                  <c:v>1811</c:v>
                </c:pt>
                <c:pt idx="3340">
                  <c:v>1812</c:v>
                </c:pt>
                <c:pt idx="3341">
                  <c:v>1813</c:v>
                </c:pt>
                <c:pt idx="3342">
                  <c:v>1813</c:v>
                </c:pt>
                <c:pt idx="3343">
                  <c:v>1814</c:v>
                </c:pt>
                <c:pt idx="3344">
                  <c:v>1815</c:v>
                </c:pt>
                <c:pt idx="3345">
                  <c:v>1816</c:v>
                </c:pt>
                <c:pt idx="3346">
                  <c:v>1817</c:v>
                </c:pt>
                <c:pt idx="3347">
                  <c:v>1818</c:v>
                </c:pt>
                <c:pt idx="3348">
                  <c:v>1819</c:v>
                </c:pt>
                <c:pt idx="3349">
                  <c:v>1819</c:v>
                </c:pt>
                <c:pt idx="3350">
                  <c:v>1819</c:v>
                </c:pt>
                <c:pt idx="3351">
                  <c:v>1820</c:v>
                </c:pt>
                <c:pt idx="3352">
                  <c:v>1820</c:v>
                </c:pt>
                <c:pt idx="3353">
                  <c:v>1820</c:v>
                </c:pt>
                <c:pt idx="3354">
                  <c:v>1821</c:v>
                </c:pt>
                <c:pt idx="3355">
                  <c:v>1822</c:v>
                </c:pt>
                <c:pt idx="3356">
                  <c:v>1823</c:v>
                </c:pt>
                <c:pt idx="3357">
                  <c:v>1824</c:v>
                </c:pt>
                <c:pt idx="3358">
                  <c:v>1825</c:v>
                </c:pt>
                <c:pt idx="3359">
                  <c:v>1826</c:v>
                </c:pt>
                <c:pt idx="3360">
                  <c:v>1826</c:v>
                </c:pt>
                <c:pt idx="3361">
                  <c:v>1827</c:v>
                </c:pt>
                <c:pt idx="3362">
                  <c:v>1828</c:v>
                </c:pt>
                <c:pt idx="3363">
                  <c:v>1829</c:v>
                </c:pt>
                <c:pt idx="3364">
                  <c:v>1830</c:v>
                </c:pt>
                <c:pt idx="3365">
                  <c:v>1831</c:v>
                </c:pt>
                <c:pt idx="3366">
                  <c:v>1832</c:v>
                </c:pt>
                <c:pt idx="3367">
                  <c:v>1833</c:v>
                </c:pt>
                <c:pt idx="3368">
                  <c:v>1834</c:v>
                </c:pt>
                <c:pt idx="3369">
                  <c:v>1835</c:v>
                </c:pt>
                <c:pt idx="3370">
                  <c:v>1836</c:v>
                </c:pt>
                <c:pt idx="3371">
                  <c:v>1837</c:v>
                </c:pt>
                <c:pt idx="3372">
                  <c:v>1838</c:v>
                </c:pt>
                <c:pt idx="3373">
                  <c:v>1839</c:v>
                </c:pt>
                <c:pt idx="3374">
                  <c:v>1839</c:v>
                </c:pt>
                <c:pt idx="3375">
                  <c:v>1839</c:v>
                </c:pt>
                <c:pt idx="3376">
                  <c:v>1840</c:v>
                </c:pt>
                <c:pt idx="3377">
                  <c:v>1840</c:v>
                </c:pt>
                <c:pt idx="3378">
                  <c:v>1841</c:v>
                </c:pt>
                <c:pt idx="3379">
                  <c:v>1841</c:v>
                </c:pt>
                <c:pt idx="3380">
                  <c:v>1842</c:v>
                </c:pt>
                <c:pt idx="3381">
                  <c:v>1842</c:v>
                </c:pt>
                <c:pt idx="3382">
                  <c:v>1842</c:v>
                </c:pt>
                <c:pt idx="3383">
                  <c:v>1843</c:v>
                </c:pt>
                <c:pt idx="3384">
                  <c:v>1844</c:v>
                </c:pt>
                <c:pt idx="3385">
                  <c:v>1845</c:v>
                </c:pt>
                <c:pt idx="3386">
                  <c:v>1846</c:v>
                </c:pt>
                <c:pt idx="3387">
                  <c:v>1847</c:v>
                </c:pt>
                <c:pt idx="3388">
                  <c:v>1848</c:v>
                </c:pt>
                <c:pt idx="3389">
                  <c:v>1849</c:v>
                </c:pt>
                <c:pt idx="3390">
                  <c:v>1850</c:v>
                </c:pt>
                <c:pt idx="3391">
                  <c:v>1851</c:v>
                </c:pt>
                <c:pt idx="3392">
                  <c:v>1852</c:v>
                </c:pt>
                <c:pt idx="3393">
                  <c:v>1852</c:v>
                </c:pt>
                <c:pt idx="3394">
                  <c:v>1852</c:v>
                </c:pt>
                <c:pt idx="3395">
                  <c:v>1853</c:v>
                </c:pt>
                <c:pt idx="3396">
                  <c:v>1853</c:v>
                </c:pt>
                <c:pt idx="3397">
                  <c:v>1854</c:v>
                </c:pt>
                <c:pt idx="3398">
                  <c:v>1854</c:v>
                </c:pt>
                <c:pt idx="3399">
                  <c:v>1855</c:v>
                </c:pt>
                <c:pt idx="3400">
                  <c:v>1856</c:v>
                </c:pt>
                <c:pt idx="3401">
                  <c:v>1856</c:v>
                </c:pt>
                <c:pt idx="3402">
                  <c:v>1856</c:v>
                </c:pt>
                <c:pt idx="3403">
                  <c:v>1856</c:v>
                </c:pt>
                <c:pt idx="3404">
                  <c:v>1857</c:v>
                </c:pt>
                <c:pt idx="3405">
                  <c:v>1858</c:v>
                </c:pt>
                <c:pt idx="3406">
                  <c:v>1859</c:v>
                </c:pt>
                <c:pt idx="3407">
                  <c:v>1859</c:v>
                </c:pt>
                <c:pt idx="3408">
                  <c:v>1860</c:v>
                </c:pt>
                <c:pt idx="3409">
                  <c:v>1861</c:v>
                </c:pt>
                <c:pt idx="3410">
                  <c:v>1862</c:v>
                </c:pt>
                <c:pt idx="3411">
                  <c:v>1863</c:v>
                </c:pt>
                <c:pt idx="3412">
                  <c:v>1864</c:v>
                </c:pt>
                <c:pt idx="3413">
                  <c:v>1865</c:v>
                </c:pt>
                <c:pt idx="3414">
                  <c:v>1866</c:v>
                </c:pt>
                <c:pt idx="3415">
                  <c:v>1867</c:v>
                </c:pt>
                <c:pt idx="3416">
                  <c:v>1868</c:v>
                </c:pt>
                <c:pt idx="3417">
                  <c:v>1869</c:v>
                </c:pt>
                <c:pt idx="3418">
                  <c:v>1870</c:v>
                </c:pt>
                <c:pt idx="3419">
                  <c:v>1871</c:v>
                </c:pt>
                <c:pt idx="3420">
                  <c:v>1872</c:v>
                </c:pt>
                <c:pt idx="3421">
                  <c:v>1873</c:v>
                </c:pt>
                <c:pt idx="3422">
                  <c:v>1874</c:v>
                </c:pt>
                <c:pt idx="3423">
                  <c:v>1875</c:v>
                </c:pt>
                <c:pt idx="3424">
                  <c:v>1876</c:v>
                </c:pt>
                <c:pt idx="3425">
                  <c:v>1876</c:v>
                </c:pt>
                <c:pt idx="3426">
                  <c:v>1876</c:v>
                </c:pt>
                <c:pt idx="3427">
                  <c:v>1876</c:v>
                </c:pt>
                <c:pt idx="3428">
                  <c:v>1876</c:v>
                </c:pt>
                <c:pt idx="3429">
                  <c:v>1877</c:v>
                </c:pt>
                <c:pt idx="3430">
                  <c:v>1878</c:v>
                </c:pt>
                <c:pt idx="3431">
                  <c:v>1878</c:v>
                </c:pt>
                <c:pt idx="3432">
                  <c:v>1879</c:v>
                </c:pt>
                <c:pt idx="3433">
                  <c:v>1879</c:v>
                </c:pt>
                <c:pt idx="3434">
                  <c:v>1879</c:v>
                </c:pt>
                <c:pt idx="3435">
                  <c:v>1879</c:v>
                </c:pt>
                <c:pt idx="3436">
                  <c:v>1879</c:v>
                </c:pt>
                <c:pt idx="3437">
                  <c:v>1879</c:v>
                </c:pt>
                <c:pt idx="3438">
                  <c:v>1879</c:v>
                </c:pt>
                <c:pt idx="3439">
                  <c:v>1880</c:v>
                </c:pt>
                <c:pt idx="3440">
                  <c:v>1881</c:v>
                </c:pt>
                <c:pt idx="3441">
                  <c:v>1882</c:v>
                </c:pt>
                <c:pt idx="3442">
                  <c:v>1883</c:v>
                </c:pt>
                <c:pt idx="3443">
                  <c:v>1884</c:v>
                </c:pt>
                <c:pt idx="3444">
                  <c:v>1885</c:v>
                </c:pt>
                <c:pt idx="3445">
                  <c:v>1886</c:v>
                </c:pt>
                <c:pt idx="3446">
                  <c:v>1887</c:v>
                </c:pt>
                <c:pt idx="3447">
                  <c:v>1888</c:v>
                </c:pt>
                <c:pt idx="3448">
                  <c:v>1889</c:v>
                </c:pt>
                <c:pt idx="3449">
                  <c:v>1890</c:v>
                </c:pt>
                <c:pt idx="3450">
                  <c:v>1891</c:v>
                </c:pt>
                <c:pt idx="3451">
                  <c:v>1892</c:v>
                </c:pt>
                <c:pt idx="3452">
                  <c:v>1893</c:v>
                </c:pt>
                <c:pt idx="3453">
                  <c:v>1894</c:v>
                </c:pt>
                <c:pt idx="3454">
                  <c:v>1895</c:v>
                </c:pt>
                <c:pt idx="3455">
                  <c:v>1896</c:v>
                </c:pt>
                <c:pt idx="3456">
                  <c:v>1896</c:v>
                </c:pt>
                <c:pt idx="3457">
                  <c:v>1896</c:v>
                </c:pt>
                <c:pt idx="3458">
                  <c:v>1896</c:v>
                </c:pt>
                <c:pt idx="3459">
                  <c:v>1896</c:v>
                </c:pt>
                <c:pt idx="3460">
                  <c:v>1896</c:v>
                </c:pt>
                <c:pt idx="3461">
                  <c:v>1896</c:v>
                </c:pt>
                <c:pt idx="3462">
                  <c:v>1896</c:v>
                </c:pt>
                <c:pt idx="3463">
                  <c:v>1896</c:v>
                </c:pt>
                <c:pt idx="3464">
                  <c:v>1896</c:v>
                </c:pt>
                <c:pt idx="3465">
                  <c:v>1896</c:v>
                </c:pt>
                <c:pt idx="3466">
                  <c:v>1897</c:v>
                </c:pt>
                <c:pt idx="3467">
                  <c:v>1898</c:v>
                </c:pt>
                <c:pt idx="3468">
                  <c:v>1899</c:v>
                </c:pt>
                <c:pt idx="3469">
                  <c:v>1900</c:v>
                </c:pt>
                <c:pt idx="3470">
                  <c:v>1900</c:v>
                </c:pt>
                <c:pt idx="3471">
                  <c:v>1900</c:v>
                </c:pt>
                <c:pt idx="3472">
                  <c:v>1900</c:v>
                </c:pt>
                <c:pt idx="3473">
                  <c:v>1900</c:v>
                </c:pt>
                <c:pt idx="3474">
                  <c:v>1900</c:v>
                </c:pt>
                <c:pt idx="3475">
                  <c:v>1901</c:v>
                </c:pt>
                <c:pt idx="3476">
                  <c:v>1901</c:v>
                </c:pt>
                <c:pt idx="3477">
                  <c:v>1901</c:v>
                </c:pt>
                <c:pt idx="3478">
                  <c:v>1901</c:v>
                </c:pt>
                <c:pt idx="3479">
                  <c:v>1902</c:v>
                </c:pt>
                <c:pt idx="3480">
                  <c:v>1902</c:v>
                </c:pt>
                <c:pt idx="3481">
                  <c:v>1902</c:v>
                </c:pt>
                <c:pt idx="3482">
                  <c:v>1902</c:v>
                </c:pt>
                <c:pt idx="3483">
                  <c:v>1902</c:v>
                </c:pt>
                <c:pt idx="3484">
                  <c:v>1902</c:v>
                </c:pt>
                <c:pt idx="3485">
                  <c:v>1902</c:v>
                </c:pt>
                <c:pt idx="3486">
                  <c:v>1903</c:v>
                </c:pt>
                <c:pt idx="3487">
                  <c:v>1904</c:v>
                </c:pt>
                <c:pt idx="3488">
                  <c:v>1905</c:v>
                </c:pt>
                <c:pt idx="3489">
                  <c:v>1906</c:v>
                </c:pt>
                <c:pt idx="3490">
                  <c:v>1906</c:v>
                </c:pt>
                <c:pt idx="3491">
                  <c:v>1906</c:v>
                </c:pt>
                <c:pt idx="3492">
                  <c:v>1907</c:v>
                </c:pt>
                <c:pt idx="3493">
                  <c:v>1908</c:v>
                </c:pt>
                <c:pt idx="3494">
                  <c:v>1909</c:v>
                </c:pt>
                <c:pt idx="3495">
                  <c:v>1910</c:v>
                </c:pt>
                <c:pt idx="3496">
                  <c:v>1911</c:v>
                </c:pt>
                <c:pt idx="3497">
                  <c:v>1912</c:v>
                </c:pt>
                <c:pt idx="3498">
                  <c:v>1913</c:v>
                </c:pt>
                <c:pt idx="3499">
                  <c:v>1914</c:v>
                </c:pt>
                <c:pt idx="3500">
                  <c:v>1915</c:v>
                </c:pt>
                <c:pt idx="3501">
                  <c:v>1916</c:v>
                </c:pt>
                <c:pt idx="3502">
                  <c:v>1917</c:v>
                </c:pt>
                <c:pt idx="3503">
                  <c:v>1918</c:v>
                </c:pt>
                <c:pt idx="3504">
                  <c:v>1919</c:v>
                </c:pt>
                <c:pt idx="3505">
                  <c:v>1919</c:v>
                </c:pt>
                <c:pt idx="3506">
                  <c:v>1920</c:v>
                </c:pt>
                <c:pt idx="3507">
                  <c:v>1920</c:v>
                </c:pt>
                <c:pt idx="3508">
                  <c:v>1921</c:v>
                </c:pt>
                <c:pt idx="3509">
                  <c:v>1922</c:v>
                </c:pt>
                <c:pt idx="3510">
                  <c:v>1922</c:v>
                </c:pt>
                <c:pt idx="3511">
                  <c:v>1923</c:v>
                </c:pt>
                <c:pt idx="3512">
                  <c:v>1924</c:v>
                </c:pt>
                <c:pt idx="3513">
                  <c:v>1924</c:v>
                </c:pt>
                <c:pt idx="3514">
                  <c:v>1924</c:v>
                </c:pt>
                <c:pt idx="3515">
                  <c:v>1924</c:v>
                </c:pt>
                <c:pt idx="3516">
                  <c:v>1924</c:v>
                </c:pt>
                <c:pt idx="3517">
                  <c:v>1924</c:v>
                </c:pt>
                <c:pt idx="3518">
                  <c:v>1924</c:v>
                </c:pt>
                <c:pt idx="3519">
                  <c:v>1924</c:v>
                </c:pt>
                <c:pt idx="3520">
                  <c:v>1925</c:v>
                </c:pt>
                <c:pt idx="3521">
                  <c:v>1926</c:v>
                </c:pt>
                <c:pt idx="3522">
                  <c:v>1927</c:v>
                </c:pt>
                <c:pt idx="3523">
                  <c:v>1928</c:v>
                </c:pt>
                <c:pt idx="3524">
                  <c:v>1928</c:v>
                </c:pt>
                <c:pt idx="3525">
                  <c:v>1929</c:v>
                </c:pt>
                <c:pt idx="3526">
                  <c:v>1930</c:v>
                </c:pt>
                <c:pt idx="3527">
                  <c:v>1931</c:v>
                </c:pt>
                <c:pt idx="3528">
                  <c:v>1932</c:v>
                </c:pt>
                <c:pt idx="3529">
                  <c:v>1933</c:v>
                </c:pt>
                <c:pt idx="3530">
                  <c:v>1934</c:v>
                </c:pt>
                <c:pt idx="3531">
                  <c:v>1935</c:v>
                </c:pt>
                <c:pt idx="3532">
                  <c:v>1936</c:v>
                </c:pt>
                <c:pt idx="3533">
                  <c:v>1936</c:v>
                </c:pt>
                <c:pt idx="3534">
                  <c:v>1936</c:v>
                </c:pt>
                <c:pt idx="3535">
                  <c:v>1936</c:v>
                </c:pt>
                <c:pt idx="3536">
                  <c:v>1937</c:v>
                </c:pt>
                <c:pt idx="3537">
                  <c:v>1937</c:v>
                </c:pt>
                <c:pt idx="3538">
                  <c:v>1937</c:v>
                </c:pt>
                <c:pt idx="3539">
                  <c:v>1938</c:v>
                </c:pt>
                <c:pt idx="3540">
                  <c:v>1939</c:v>
                </c:pt>
                <c:pt idx="3541">
                  <c:v>1939</c:v>
                </c:pt>
                <c:pt idx="3542">
                  <c:v>1940</c:v>
                </c:pt>
                <c:pt idx="3543">
                  <c:v>1941</c:v>
                </c:pt>
                <c:pt idx="3544">
                  <c:v>1942</c:v>
                </c:pt>
                <c:pt idx="3545">
                  <c:v>1943</c:v>
                </c:pt>
                <c:pt idx="3546">
                  <c:v>1944</c:v>
                </c:pt>
                <c:pt idx="3547">
                  <c:v>1945</c:v>
                </c:pt>
                <c:pt idx="3548">
                  <c:v>1946</c:v>
                </c:pt>
                <c:pt idx="3549">
                  <c:v>1946</c:v>
                </c:pt>
                <c:pt idx="3550">
                  <c:v>1947</c:v>
                </c:pt>
                <c:pt idx="3551">
                  <c:v>1948</c:v>
                </c:pt>
                <c:pt idx="3552">
                  <c:v>1948</c:v>
                </c:pt>
                <c:pt idx="3553">
                  <c:v>1948</c:v>
                </c:pt>
                <c:pt idx="3554">
                  <c:v>1949</c:v>
                </c:pt>
                <c:pt idx="3555">
                  <c:v>1950</c:v>
                </c:pt>
                <c:pt idx="3556">
                  <c:v>1951</c:v>
                </c:pt>
                <c:pt idx="3557">
                  <c:v>1952</c:v>
                </c:pt>
                <c:pt idx="3558">
                  <c:v>1953</c:v>
                </c:pt>
                <c:pt idx="3559">
                  <c:v>1954</c:v>
                </c:pt>
                <c:pt idx="3560">
                  <c:v>1955</c:v>
                </c:pt>
                <c:pt idx="3561">
                  <c:v>1956</c:v>
                </c:pt>
                <c:pt idx="3562">
                  <c:v>1956</c:v>
                </c:pt>
                <c:pt idx="3563">
                  <c:v>1957</c:v>
                </c:pt>
                <c:pt idx="3564">
                  <c:v>1957</c:v>
                </c:pt>
                <c:pt idx="3565">
                  <c:v>1957</c:v>
                </c:pt>
                <c:pt idx="3566">
                  <c:v>1958</c:v>
                </c:pt>
                <c:pt idx="3567">
                  <c:v>1959</c:v>
                </c:pt>
                <c:pt idx="3568">
                  <c:v>1960</c:v>
                </c:pt>
                <c:pt idx="3569">
                  <c:v>1961</c:v>
                </c:pt>
                <c:pt idx="3570">
                  <c:v>1962</c:v>
                </c:pt>
                <c:pt idx="3571">
                  <c:v>1962</c:v>
                </c:pt>
                <c:pt idx="3572">
                  <c:v>1962</c:v>
                </c:pt>
                <c:pt idx="3573">
                  <c:v>1963</c:v>
                </c:pt>
                <c:pt idx="3574">
                  <c:v>1963</c:v>
                </c:pt>
                <c:pt idx="3575">
                  <c:v>1963</c:v>
                </c:pt>
                <c:pt idx="3576">
                  <c:v>1963</c:v>
                </c:pt>
                <c:pt idx="3577">
                  <c:v>1964</c:v>
                </c:pt>
                <c:pt idx="3578">
                  <c:v>1964</c:v>
                </c:pt>
                <c:pt idx="3579">
                  <c:v>1965</c:v>
                </c:pt>
                <c:pt idx="3580">
                  <c:v>1966</c:v>
                </c:pt>
                <c:pt idx="3581">
                  <c:v>1967</c:v>
                </c:pt>
                <c:pt idx="3582">
                  <c:v>1967</c:v>
                </c:pt>
                <c:pt idx="3583">
                  <c:v>1967</c:v>
                </c:pt>
                <c:pt idx="3584">
                  <c:v>1968</c:v>
                </c:pt>
                <c:pt idx="3585">
                  <c:v>1968</c:v>
                </c:pt>
                <c:pt idx="3586">
                  <c:v>1968</c:v>
                </c:pt>
                <c:pt idx="3587">
                  <c:v>1968</c:v>
                </c:pt>
                <c:pt idx="3588">
                  <c:v>1969</c:v>
                </c:pt>
                <c:pt idx="3589">
                  <c:v>1970</c:v>
                </c:pt>
                <c:pt idx="3590">
                  <c:v>1970</c:v>
                </c:pt>
                <c:pt idx="3591">
                  <c:v>1970</c:v>
                </c:pt>
                <c:pt idx="3592">
                  <c:v>1971</c:v>
                </c:pt>
                <c:pt idx="3593">
                  <c:v>1971</c:v>
                </c:pt>
                <c:pt idx="3594">
                  <c:v>1971</c:v>
                </c:pt>
                <c:pt idx="3595">
                  <c:v>1972</c:v>
                </c:pt>
                <c:pt idx="3596">
                  <c:v>1972</c:v>
                </c:pt>
                <c:pt idx="3597">
                  <c:v>1973</c:v>
                </c:pt>
                <c:pt idx="3598">
                  <c:v>1973</c:v>
                </c:pt>
                <c:pt idx="3599">
                  <c:v>1974</c:v>
                </c:pt>
                <c:pt idx="3600">
                  <c:v>1974</c:v>
                </c:pt>
                <c:pt idx="3601">
                  <c:v>1975</c:v>
                </c:pt>
                <c:pt idx="3602">
                  <c:v>1975</c:v>
                </c:pt>
                <c:pt idx="3603">
                  <c:v>1975</c:v>
                </c:pt>
                <c:pt idx="3604">
                  <c:v>1975</c:v>
                </c:pt>
                <c:pt idx="3605">
                  <c:v>1975</c:v>
                </c:pt>
                <c:pt idx="3606">
                  <c:v>1975</c:v>
                </c:pt>
                <c:pt idx="3607">
                  <c:v>1975</c:v>
                </c:pt>
                <c:pt idx="3608">
                  <c:v>1976</c:v>
                </c:pt>
                <c:pt idx="3609">
                  <c:v>1977</c:v>
                </c:pt>
                <c:pt idx="3610">
                  <c:v>1978</c:v>
                </c:pt>
                <c:pt idx="3611">
                  <c:v>1979</c:v>
                </c:pt>
                <c:pt idx="3612">
                  <c:v>1980</c:v>
                </c:pt>
                <c:pt idx="3613">
                  <c:v>1981</c:v>
                </c:pt>
                <c:pt idx="3614">
                  <c:v>1982</c:v>
                </c:pt>
                <c:pt idx="3615">
                  <c:v>1983</c:v>
                </c:pt>
                <c:pt idx="3616">
                  <c:v>1984</c:v>
                </c:pt>
                <c:pt idx="3617">
                  <c:v>1984</c:v>
                </c:pt>
                <c:pt idx="3618">
                  <c:v>1985</c:v>
                </c:pt>
                <c:pt idx="3619">
                  <c:v>1986</c:v>
                </c:pt>
                <c:pt idx="3620">
                  <c:v>1986</c:v>
                </c:pt>
                <c:pt idx="3621">
                  <c:v>1987</c:v>
                </c:pt>
                <c:pt idx="3622">
                  <c:v>1988</c:v>
                </c:pt>
                <c:pt idx="3623">
                  <c:v>1989</c:v>
                </c:pt>
                <c:pt idx="3624">
                  <c:v>1990</c:v>
                </c:pt>
                <c:pt idx="3625">
                  <c:v>1991</c:v>
                </c:pt>
                <c:pt idx="3626">
                  <c:v>1992</c:v>
                </c:pt>
                <c:pt idx="3627">
                  <c:v>1993</c:v>
                </c:pt>
                <c:pt idx="3628">
                  <c:v>1994</c:v>
                </c:pt>
                <c:pt idx="3629">
                  <c:v>1994</c:v>
                </c:pt>
                <c:pt idx="3630">
                  <c:v>1994</c:v>
                </c:pt>
                <c:pt idx="3631">
                  <c:v>1995</c:v>
                </c:pt>
                <c:pt idx="3632">
                  <c:v>1996</c:v>
                </c:pt>
                <c:pt idx="3633">
                  <c:v>1997</c:v>
                </c:pt>
                <c:pt idx="3634">
                  <c:v>1998</c:v>
                </c:pt>
                <c:pt idx="3635">
                  <c:v>1999</c:v>
                </c:pt>
                <c:pt idx="3636">
                  <c:v>2000</c:v>
                </c:pt>
                <c:pt idx="3637">
                  <c:v>2000</c:v>
                </c:pt>
                <c:pt idx="3638">
                  <c:v>2000</c:v>
                </c:pt>
                <c:pt idx="3639">
                  <c:v>2001</c:v>
                </c:pt>
                <c:pt idx="3640">
                  <c:v>2002</c:v>
                </c:pt>
                <c:pt idx="3641">
                  <c:v>2003</c:v>
                </c:pt>
                <c:pt idx="3642">
                  <c:v>2003</c:v>
                </c:pt>
                <c:pt idx="3643">
                  <c:v>2003</c:v>
                </c:pt>
                <c:pt idx="3644">
                  <c:v>2003</c:v>
                </c:pt>
                <c:pt idx="3645">
                  <c:v>2003</c:v>
                </c:pt>
                <c:pt idx="3646">
                  <c:v>2004</c:v>
                </c:pt>
                <c:pt idx="3647">
                  <c:v>2004</c:v>
                </c:pt>
                <c:pt idx="3648">
                  <c:v>2005</c:v>
                </c:pt>
                <c:pt idx="3649">
                  <c:v>2006</c:v>
                </c:pt>
                <c:pt idx="3650">
                  <c:v>2006</c:v>
                </c:pt>
                <c:pt idx="3651">
                  <c:v>2006</c:v>
                </c:pt>
                <c:pt idx="3652">
                  <c:v>2006</c:v>
                </c:pt>
                <c:pt idx="3653">
                  <c:v>2006</c:v>
                </c:pt>
                <c:pt idx="3654">
                  <c:v>2006</c:v>
                </c:pt>
                <c:pt idx="3655">
                  <c:v>2006</c:v>
                </c:pt>
                <c:pt idx="3656">
                  <c:v>2006</c:v>
                </c:pt>
                <c:pt idx="3657">
                  <c:v>2006</c:v>
                </c:pt>
                <c:pt idx="3658">
                  <c:v>2006</c:v>
                </c:pt>
                <c:pt idx="3659">
                  <c:v>2007</c:v>
                </c:pt>
                <c:pt idx="3660">
                  <c:v>2007</c:v>
                </c:pt>
                <c:pt idx="3661">
                  <c:v>2008</c:v>
                </c:pt>
                <c:pt idx="3662">
                  <c:v>2009</c:v>
                </c:pt>
                <c:pt idx="3663">
                  <c:v>2009</c:v>
                </c:pt>
                <c:pt idx="3664">
                  <c:v>2009</c:v>
                </c:pt>
                <c:pt idx="3665">
                  <c:v>2010</c:v>
                </c:pt>
                <c:pt idx="3666">
                  <c:v>2011</c:v>
                </c:pt>
                <c:pt idx="3667">
                  <c:v>2012</c:v>
                </c:pt>
                <c:pt idx="3668">
                  <c:v>2012</c:v>
                </c:pt>
                <c:pt idx="3669">
                  <c:v>2012</c:v>
                </c:pt>
                <c:pt idx="3670">
                  <c:v>2013</c:v>
                </c:pt>
                <c:pt idx="3671">
                  <c:v>2014</c:v>
                </c:pt>
                <c:pt idx="3672">
                  <c:v>2015</c:v>
                </c:pt>
                <c:pt idx="3673">
                  <c:v>2015</c:v>
                </c:pt>
                <c:pt idx="3674">
                  <c:v>2016</c:v>
                </c:pt>
                <c:pt idx="3675">
                  <c:v>2016</c:v>
                </c:pt>
                <c:pt idx="3676">
                  <c:v>2016</c:v>
                </c:pt>
                <c:pt idx="3677">
                  <c:v>2017</c:v>
                </c:pt>
                <c:pt idx="3678">
                  <c:v>2017</c:v>
                </c:pt>
                <c:pt idx="3679">
                  <c:v>2017</c:v>
                </c:pt>
                <c:pt idx="3680">
                  <c:v>2018</c:v>
                </c:pt>
                <c:pt idx="3681">
                  <c:v>2018</c:v>
                </c:pt>
                <c:pt idx="3682">
                  <c:v>2019</c:v>
                </c:pt>
                <c:pt idx="3683">
                  <c:v>2020</c:v>
                </c:pt>
                <c:pt idx="3684">
                  <c:v>2021</c:v>
                </c:pt>
                <c:pt idx="3685">
                  <c:v>2022</c:v>
                </c:pt>
                <c:pt idx="3686">
                  <c:v>2023</c:v>
                </c:pt>
                <c:pt idx="3687">
                  <c:v>2024</c:v>
                </c:pt>
                <c:pt idx="3688">
                  <c:v>2025</c:v>
                </c:pt>
                <c:pt idx="3689">
                  <c:v>2026</c:v>
                </c:pt>
                <c:pt idx="3690">
                  <c:v>2027</c:v>
                </c:pt>
                <c:pt idx="3691">
                  <c:v>2028</c:v>
                </c:pt>
                <c:pt idx="3692">
                  <c:v>2029</c:v>
                </c:pt>
                <c:pt idx="3693">
                  <c:v>2029</c:v>
                </c:pt>
                <c:pt idx="3694">
                  <c:v>2030</c:v>
                </c:pt>
                <c:pt idx="3695">
                  <c:v>2031</c:v>
                </c:pt>
                <c:pt idx="3696">
                  <c:v>2032</c:v>
                </c:pt>
                <c:pt idx="3697">
                  <c:v>2033</c:v>
                </c:pt>
                <c:pt idx="3698">
                  <c:v>2033</c:v>
                </c:pt>
                <c:pt idx="3699">
                  <c:v>2033</c:v>
                </c:pt>
                <c:pt idx="3700">
                  <c:v>2033</c:v>
                </c:pt>
                <c:pt idx="3701">
                  <c:v>2034</c:v>
                </c:pt>
                <c:pt idx="3702">
                  <c:v>2035</c:v>
                </c:pt>
                <c:pt idx="3703">
                  <c:v>2035</c:v>
                </c:pt>
                <c:pt idx="3704">
                  <c:v>2036</c:v>
                </c:pt>
                <c:pt idx="3705">
                  <c:v>2037</c:v>
                </c:pt>
                <c:pt idx="3706">
                  <c:v>2038</c:v>
                </c:pt>
                <c:pt idx="3707">
                  <c:v>2039</c:v>
                </c:pt>
                <c:pt idx="3708">
                  <c:v>2040</c:v>
                </c:pt>
                <c:pt idx="3709">
                  <c:v>2040</c:v>
                </c:pt>
                <c:pt idx="3710">
                  <c:v>2040</c:v>
                </c:pt>
                <c:pt idx="3711">
                  <c:v>2041</c:v>
                </c:pt>
                <c:pt idx="3712">
                  <c:v>2042</c:v>
                </c:pt>
                <c:pt idx="3713">
                  <c:v>2043</c:v>
                </c:pt>
                <c:pt idx="3714">
                  <c:v>2044</c:v>
                </c:pt>
                <c:pt idx="3715">
                  <c:v>2045</c:v>
                </c:pt>
                <c:pt idx="3716">
                  <c:v>2046</c:v>
                </c:pt>
                <c:pt idx="3717">
                  <c:v>2046</c:v>
                </c:pt>
                <c:pt idx="3718">
                  <c:v>2046</c:v>
                </c:pt>
                <c:pt idx="3719">
                  <c:v>2047</c:v>
                </c:pt>
                <c:pt idx="3720">
                  <c:v>2048</c:v>
                </c:pt>
                <c:pt idx="3721">
                  <c:v>2048</c:v>
                </c:pt>
                <c:pt idx="3722">
                  <c:v>2049</c:v>
                </c:pt>
                <c:pt idx="3723">
                  <c:v>2050</c:v>
                </c:pt>
                <c:pt idx="3724">
                  <c:v>2051</c:v>
                </c:pt>
                <c:pt idx="3725">
                  <c:v>2052</c:v>
                </c:pt>
                <c:pt idx="3726">
                  <c:v>2053</c:v>
                </c:pt>
                <c:pt idx="3727">
                  <c:v>2053</c:v>
                </c:pt>
                <c:pt idx="3728">
                  <c:v>2054</c:v>
                </c:pt>
                <c:pt idx="3729">
                  <c:v>2054</c:v>
                </c:pt>
                <c:pt idx="3730">
                  <c:v>2054</c:v>
                </c:pt>
                <c:pt idx="3731">
                  <c:v>2054</c:v>
                </c:pt>
                <c:pt idx="3732">
                  <c:v>2054</c:v>
                </c:pt>
                <c:pt idx="3733">
                  <c:v>2055</c:v>
                </c:pt>
                <c:pt idx="3734">
                  <c:v>2056</c:v>
                </c:pt>
                <c:pt idx="3735">
                  <c:v>2057</c:v>
                </c:pt>
                <c:pt idx="3736">
                  <c:v>2058</c:v>
                </c:pt>
                <c:pt idx="3737">
                  <c:v>2059</c:v>
                </c:pt>
                <c:pt idx="3738">
                  <c:v>2059</c:v>
                </c:pt>
                <c:pt idx="3739">
                  <c:v>2059</c:v>
                </c:pt>
                <c:pt idx="3740">
                  <c:v>2060</c:v>
                </c:pt>
                <c:pt idx="3741">
                  <c:v>2061</c:v>
                </c:pt>
                <c:pt idx="3742">
                  <c:v>2062</c:v>
                </c:pt>
                <c:pt idx="3743">
                  <c:v>2062</c:v>
                </c:pt>
                <c:pt idx="3744">
                  <c:v>2062</c:v>
                </c:pt>
                <c:pt idx="3745">
                  <c:v>2063</c:v>
                </c:pt>
                <c:pt idx="3746">
                  <c:v>2064</c:v>
                </c:pt>
                <c:pt idx="3747">
                  <c:v>2065</c:v>
                </c:pt>
                <c:pt idx="3748">
                  <c:v>2066</c:v>
                </c:pt>
                <c:pt idx="3749">
                  <c:v>2067</c:v>
                </c:pt>
                <c:pt idx="3750">
                  <c:v>2068</c:v>
                </c:pt>
                <c:pt idx="3751">
                  <c:v>2069</c:v>
                </c:pt>
                <c:pt idx="3752">
                  <c:v>2070</c:v>
                </c:pt>
                <c:pt idx="3753">
                  <c:v>2071</c:v>
                </c:pt>
                <c:pt idx="3754">
                  <c:v>2072</c:v>
                </c:pt>
                <c:pt idx="3755">
                  <c:v>2073</c:v>
                </c:pt>
                <c:pt idx="3756">
                  <c:v>2074</c:v>
                </c:pt>
                <c:pt idx="3757">
                  <c:v>2075</c:v>
                </c:pt>
                <c:pt idx="3758">
                  <c:v>2076</c:v>
                </c:pt>
                <c:pt idx="3759">
                  <c:v>2077</c:v>
                </c:pt>
                <c:pt idx="3760">
                  <c:v>2078</c:v>
                </c:pt>
                <c:pt idx="3761">
                  <c:v>2079</c:v>
                </c:pt>
                <c:pt idx="3762">
                  <c:v>2079</c:v>
                </c:pt>
                <c:pt idx="3763">
                  <c:v>2079</c:v>
                </c:pt>
                <c:pt idx="3764">
                  <c:v>2080</c:v>
                </c:pt>
                <c:pt idx="3765">
                  <c:v>2081</c:v>
                </c:pt>
                <c:pt idx="3766">
                  <c:v>2082</c:v>
                </c:pt>
                <c:pt idx="3767">
                  <c:v>2082</c:v>
                </c:pt>
                <c:pt idx="3768">
                  <c:v>2083</c:v>
                </c:pt>
                <c:pt idx="3769">
                  <c:v>2084</c:v>
                </c:pt>
                <c:pt idx="3770">
                  <c:v>2084</c:v>
                </c:pt>
                <c:pt idx="3771">
                  <c:v>2085</c:v>
                </c:pt>
                <c:pt idx="3772">
                  <c:v>2086</c:v>
                </c:pt>
                <c:pt idx="3773">
                  <c:v>2087</c:v>
                </c:pt>
                <c:pt idx="3774">
                  <c:v>2088</c:v>
                </c:pt>
                <c:pt idx="3775">
                  <c:v>2089</c:v>
                </c:pt>
                <c:pt idx="3776">
                  <c:v>2090</c:v>
                </c:pt>
                <c:pt idx="3777">
                  <c:v>2091</c:v>
                </c:pt>
                <c:pt idx="3778">
                  <c:v>2092</c:v>
                </c:pt>
                <c:pt idx="3779">
                  <c:v>2093</c:v>
                </c:pt>
                <c:pt idx="3780">
                  <c:v>2094</c:v>
                </c:pt>
                <c:pt idx="3781">
                  <c:v>2095</c:v>
                </c:pt>
                <c:pt idx="3782">
                  <c:v>2096</c:v>
                </c:pt>
                <c:pt idx="3783">
                  <c:v>2097</c:v>
                </c:pt>
                <c:pt idx="3784">
                  <c:v>2098</c:v>
                </c:pt>
                <c:pt idx="3785">
                  <c:v>2099</c:v>
                </c:pt>
                <c:pt idx="3786">
                  <c:v>2100</c:v>
                </c:pt>
                <c:pt idx="3787">
                  <c:v>2101</c:v>
                </c:pt>
                <c:pt idx="3788">
                  <c:v>2102</c:v>
                </c:pt>
                <c:pt idx="3789">
                  <c:v>2103</c:v>
                </c:pt>
                <c:pt idx="3790">
                  <c:v>2104</c:v>
                </c:pt>
                <c:pt idx="3791">
                  <c:v>2105</c:v>
                </c:pt>
                <c:pt idx="3792">
                  <c:v>2106</c:v>
                </c:pt>
                <c:pt idx="3793">
                  <c:v>2107</c:v>
                </c:pt>
                <c:pt idx="3794">
                  <c:v>2108</c:v>
                </c:pt>
                <c:pt idx="3795">
                  <c:v>2109</c:v>
                </c:pt>
                <c:pt idx="3796">
                  <c:v>2110</c:v>
                </c:pt>
                <c:pt idx="3797">
                  <c:v>2111</c:v>
                </c:pt>
                <c:pt idx="3798">
                  <c:v>2112</c:v>
                </c:pt>
                <c:pt idx="3799">
                  <c:v>2113</c:v>
                </c:pt>
                <c:pt idx="3800">
                  <c:v>2114</c:v>
                </c:pt>
                <c:pt idx="3801">
                  <c:v>2114</c:v>
                </c:pt>
                <c:pt idx="3802">
                  <c:v>2115</c:v>
                </c:pt>
                <c:pt idx="3803">
                  <c:v>2116</c:v>
                </c:pt>
                <c:pt idx="3804">
                  <c:v>2117</c:v>
                </c:pt>
                <c:pt idx="3805">
                  <c:v>2117</c:v>
                </c:pt>
                <c:pt idx="3806">
                  <c:v>2117</c:v>
                </c:pt>
                <c:pt idx="3807">
                  <c:v>2118</c:v>
                </c:pt>
                <c:pt idx="3808">
                  <c:v>2118</c:v>
                </c:pt>
                <c:pt idx="3809">
                  <c:v>2118</c:v>
                </c:pt>
                <c:pt idx="3810">
                  <c:v>2118</c:v>
                </c:pt>
                <c:pt idx="3811">
                  <c:v>2118</c:v>
                </c:pt>
                <c:pt idx="3812">
                  <c:v>2118</c:v>
                </c:pt>
                <c:pt idx="3813">
                  <c:v>2119</c:v>
                </c:pt>
                <c:pt idx="3814">
                  <c:v>2119</c:v>
                </c:pt>
                <c:pt idx="3815">
                  <c:v>2119</c:v>
                </c:pt>
                <c:pt idx="3816">
                  <c:v>2120</c:v>
                </c:pt>
                <c:pt idx="3817">
                  <c:v>2121</c:v>
                </c:pt>
                <c:pt idx="3818">
                  <c:v>2121</c:v>
                </c:pt>
                <c:pt idx="3819">
                  <c:v>2122</c:v>
                </c:pt>
                <c:pt idx="3820">
                  <c:v>2122</c:v>
                </c:pt>
                <c:pt idx="3821">
                  <c:v>2123</c:v>
                </c:pt>
                <c:pt idx="3822">
                  <c:v>2124</c:v>
                </c:pt>
                <c:pt idx="3823">
                  <c:v>2125</c:v>
                </c:pt>
                <c:pt idx="3824">
                  <c:v>2126</c:v>
                </c:pt>
                <c:pt idx="3825">
                  <c:v>2127</c:v>
                </c:pt>
                <c:pt idx="3826">
                  <c:v>2128</c:v>
                </c:pt>
                <c:pt idx="3827">
                  <c:v>2129</c:v>
                </c:pt>
                <c:pt idx="3828">
                  <c:v>2130</c:v>
                </c:pt>
                <c:pt idx="3829">
                  <c:v>2131</c:v>
                </c:pt>
                <c:pt idx="3830">
                  <c:v>2132</c:v>
                </c:pt>
                <c:pt idx="3831">
                  <c:v>2133</c:v>
                </c:pt>
                <c:pt idx="3832">
                  <c:v>2134</c:v>
                </c:pt>
                <c:pt idx="3833">
                  <c:v>2135</c:v>
                </c:pt>
                <c:pt idx="3834">
                  <c:v>2136</c:v>
                </c:pt>
                <c:pt idx="3835">
                  <c:v>2137</c:v>
                </c:pt>
                <c:pt idx="3836">
                  <c:v>2138</c:v>
                </c:pt>
                <c:pt idx="3837">
                  <c:v>2139</c:v>
                </c:pt>
                <c:pt idx="3838">
                  <c:v>2140</c:v>
                </c:pt>
                <c:pt idx="3839">
                  <c:v>2141</c:v>
                </c:pt>
                <c:pt idx="3840">
                  <c:v>2142</c:v>
                </c:pt>
                <c:pt idx="3841">
                  <c:v>2143</c:v>
                </c:pt>
                <c:pt idx="3842">
                  <c:v>2144</c:v>
                </c:pt>
                <c:pt idx="3843">
                  <c:v>2145</c:v>
                </c:pt>
                <c:pt idx="3844">
                  <c:v>2146</c:v>
                </c:pt>
                <c:pt idx="3845">
                  <c:v>2146</c:v>
                </c:pt>
                <c:pt idx="3846">
                  <c:v>2147</c:v>
                </c:pt>
                <c:pt idx="3847">
                  <c:v>2148</c:v>
                </c:pt>
                <c:pt idx="3848">
                  <c:v>2149</c:v>
                </c:pt>
                <c:pt idx="3849">
                  <c:v>2150</c:v>
                </c:pt>
                <c:pt idx="3850">
                  <c:v>2151</c:v>
                </c:pt>
                <c:pt idx="3851">
                  <c:v>2152</c:v>
                </c:pt>
                <c:pt idx="3852">
                  <c:v>2152</c:v>
                </c:pt>
                <c:pt idx="3853">
                  <c:v>2153</c:v>
                </c:pt>
                <c:pt idx="3854">
                  <c:v>2154</c:v>
                </c:pt>
                <c:pt idx="3855">
                  <c:v>2155</c:v>
                </c:pt>
                <c:pt idx="3856">
                  <c:v>2156</c:v>
                </c:pt>
                <c:pt idx="3857">
                  <c:v>2157</c:v>
                </c:pt>
                <c:pt idx="3858">
                  <c:v>2158</c:v>
                </c:pt>
                <c:pt idx="3859">
                  <c:v>2159</c:v>
                </c:pt>
                <c:pt idx="3860">
                  <c:v>2160</c:v>
                </c:pt>
                <c:pt idx="3861">
                  <c:v>2161</c:v>
                </c:pt>
                <c:pt idx="3862">
                  <c:v>2162</c:v>
                </c:pt>
                <c:pt idx="3863">
                  <c:v>2163</c:v>
                </c:pt>
                <c:pt idx="3864">
                  <c:v>2164</c:v>
                </c:pt>
                <c:pt idx="3865">
                  <c:v>2164</c:v>
                </c:pt>
                <c:pt idx="3866">
                  <c:v>2165</c:v>
                </c:pt>
                <c:pt idx="3867">
                  <c:v>2165</c:v>
                </c:pt>
                <c:pt idx="3868">
                  <c:v>2165</c:v>
                </c:pt>
                <c:pt idx="3869">
                  <c:v>2165</c:v>
                </c:pt>
                <c:pt idx="3870">
                  <c:v>2166</c:v>
                </c:pt>
                <c:pt idx="3871">
                  <c:v>2167</c:v>
                </c:pt>
                <c:pt idx="3872">
                  <c:v>2168</c:v>
                </c:pt>
                <c:pt idx="3873">
                  <c:v>2169</c:v>
                </c:pt>
                <c:pt idx="3874">
                  <c:v>2170</c:v>
                </c:pt>
                <c:pt idx="3875">
                  <c:v>2171</c:v>
                </c:pt>
                <c:pt idx="3876">
                  <c:v>2172</c:v>
                </c:pt>
                <c:pt idx="3877">
                  <c:v>2173</c:v>
                </c:pt>
                <c:pt idx="3878">
                  <c:v>2173</c:v>
                </c:pt>
                <c:pt idx="3879">
                  <c:v>2173</c:v>
                </c:pt>
                <c:pt idx="3880">
                  <c:v>2174</c:v>
                </c:pt>
                <c:pt idx="3881">
                  <c:v>2175</c:v>
                </c:pt>
                <c:pt idx="3882">
                  <c:v>2176</c:v>
                </c:pt>
                <c:pt idx="3883">
                  <c:v>2176</c:v>
                </c:pt>
                <c:pt idx="3884">
                  <c:v>2176</c:v>
                </c:pt>
                <c:pt idx="3885">
                  <c:v>2177</c:v>
                </c:pt>
                <c:pt idx="3886">
                  <c:v>2178</c:v>
                </c:pt>
                <c:pt idx="3887">
                  <c:v>2179</c:v>
                </c:pt>
                <c:pt idx="3888">
                  <c:v>2180</c:v>
                </c:pt>
                <c:pt idx="3889">
                  <c:v>2180</c:v>
                </c:pt>
                <c:pt idx="3890">
                  <c:v>2181</c:v>
                </c:pt>
                <c:pt idx="3891">
                  <c:v>2182</c:v>
                </c:pt>
                <c:pt idx="3892">
                  <c:v>2183</c:v>
                </c:pt>
                <c:pt idx="3893">
                  <c:v>2183</c:v>
                </c:pt>
                <c:pt idx="3894">
                  <c:v>2183</c:v>
                </c:pt>
                <c:pt idx="3895">
                  <c:v>2184</c:v>
                </c:pt>
                <c:pt idx="3896">
                  <c:v>2184</c:v>
                </c:pt>
                <c:pt idx="3897">
                  <c:v>2184</c:v>
                </c:pt>
                <c:pt idx="3898">
                  <c:v>2184</c:v>
                </c:pt>
                <c:pt idx="3899">
                  <c:v>2184</c:v>
                </c:pt>
                <c:pt idx="3900">
                  <c:v>2185</c:v>
                </c:pt>
                <c:pt idx="3901">
                  <c:v>2185</c:v>
                </c:pt>
                <c:pt idx="3902">
                  <c:v>2186</c:v>
                </c:pt>
                <c:pt idx="3903">
                  <c:v>2187</c:v>
                </c:pt>
                <c:pt idx="3904">
                  <c:v>2188</c:v>
                </c:pt>
                <c:pt idx="3905">
                  <c:v>2189</c:v>
                </c:pt>
                <c:pt idx="3906">
                  <c:v>2189</c:v>
                </c:pt>
                <c:pt idx="3907">
                  <c:v>2189</c:v>
                </c:pt>
                <c:pt idx="3908">
                  <c:v>2189</c:v>
                </c:pt>
                <c:pt idx="3909">
                  <c:v>2189</c:v>
                </c:pt>
                <c:pt idx="3910">
                  <c:v>2190</c:v>
                </c:pt>
                <c:pt idx="3911">
                  <c:v>2191</c:v>
                </c:pt>
                <c:pt idx="3912">
                  <c:v>2192</c:v>
                </c:pt>
                <c:pt idx="3913">
                  <c:v>2193</c:v>
                </c:pt>
                <c:pt idx="3914">
                  <c:v>2194</c:v>
                </c:pt>
                <c:pt idx="3915">
                  <c:v>2195</c:v>
                </c:pt>
                <c:pt idx="3916">
                  <c:v>2196</c:v>
                </c:pt>
                <c:pt idx="3917">
                  <c:v>2197</c:v>
                </c:pt>
                <c:pt idx="3918">
                  <c:v>2198</c:v>
                </c:pt>
                <c:pt idx="3919">
                  <c:v>2198</c:v>
                </c:pt>
                <c:pt idx="3920">
                  <c:v>2198</c:v>
                </c:pt>
                <c:pt idx="3921">
                  <c:v>2199</c:v>
                </c:pt>
                <c:pt idx="3922">
                  <c:v>2200</c:v>
                </c:pt>
                <c:pt idx="3923">
                  <c:v>2200</c:v>
                </c:pt>
                <c:pt idx="3924">
                  <c:v>2200</c:v>
                </c:pt>
                <c:pt idx="3925">
                  <c:v>2200</c:v>
                </c:pt>
                <c:pt idx="3926">
                  <c:v>2200</c:v>
                </c:pt>
                <c:pt idx="3927">
                  <c:v>2200</c:v>
                </c:pt>
                <c:pt idx="3928">
                  <c:v>2201</c:v>
                </c:pt>
                <c:pt idx="3929">
                  <c:v>2202</c:v>
                </c:pt>
                <c:pt idx="3930">
                  <c:v>2203</c:v>
                </c:pt>
                <c:pt idx="3931">
                  <c:v>2204</c:v>
                </c:pt>
                <c:pt idx="3932">
                  <c:v>2205</c:v>
                </c:pt>
                <c:pt idx="3933">
                  <c:v>2206</c:v>
                </c:pt>
                <c:pt idx="3934">
                  <c:v>2207</c:v>
                </c:pt>
                <c:pt idx="3935">
                  <c:v>2208</c:v>
                </c:pt>
                <c:pt idx="3936">
                  <c:v>2209</c:v>
                </c:pt>
                <c:pt idx="3937">
                  <c:v>2210</c:v>
                </c:pt>
                <c:pt idx="3938">
                  <c:v>2211</c:v>
                </c:pt>
                <c:pt idx="3939">
                  <c:v>2212</c:v>
                </c:pt>
                <c:pt idx="3940">
                  <c:v>2213</c:v>
                </c:pt>
                <c:pt idx="3941">
                  <c:v>2214</c:v>
                </c:pt>
                <c:pt idx="3942">
                  <c:v>2215</c:v>
                </c:pt>
                <c:pt idx="3943">
                  <c:v>2216</c:v>
                </c:pt>
                <c:pt idx="3944">
                  <c:v>2217</c:v>
                </c:pt>
                <c:pt idx="3945">
                  <c:v>2218</c:v>
                </c:pt>
                <c:pt idx="3946">
                  <c:v>2219</c:v>
                </c:pt>
                <c:pt idx="3947">
                  <c:v>2220</c:v>
                </c:pt>
                <c:pt idx="3948">
                  <c:v>2220</c:v>
                </c:pt>
                <c:pt idx="3949">
                  <c:v>2220</c:v>
                </c:pt>
                <c:pt idx="3950">
                  <c:v>2220</c:v>
                </c:pt>
                <c:pt idx="3951">
                  <c:v>2220</c:v>
                </c:pt>
                <c:pt idx="3952">
                  <c:v>2221</c:v>
                </c:pt>
                <c:pt idx="3953">
                  <c:v>2221</c:v>
                </c:pt>
                <c:pt idx="3954">
                  <c:v>2222</c:v>
                </c:pt>
                <c:pt idx="3955">
                  <c:v>2223</c:v>
                </c:pt>
                <c:pt idx="3956">
                  <c:v>2224</c:v>
                </c:pt>
                <c:pt idx="3957">
                  <c:v>2225</c:v>
                </c:pt>
                <c:pt idx="3958">
                  <c:v>2226</c:v>
                </c:pt>
                <c:pt idx="3959">
                  <c:v>2227</c:v>
                </c:pt>
                <c:pt idx="3960">
                  <c:v>2228</c:v>
                </c:pt>
                <c:pt idx="3961">
                  <c:v>2229</c:v>
                </c:pt>
                <c:pt idx="3962">
                  <c:v>2229</c:v>
                </c:pt>
                <c:pt idx="3963">
                  <c:v>2230</c:v>
                </c:pt>
                <c:pt idx="3964">
                  <c:v>2230</c:v>
                </c:pt>
                <c:pt idx="3965">
                  <c:v>2231</c:v>
                </c:pt>
                <c:pt idx="3966">
                  <c:v>2231</c:v>
                </c:pt>
                <c:pt idx="3967">
                  <c:v>2232</c:v>
                </c:pt>
                <c:pt idx="3968">
                  <c:v>2233</c:v>
                </c:pt>
                <c:pt idx="3969">
                  <c:v>2234</c:v>
                </c:pt>
                <c:pt idx="3970">
                  <c:v>2235</c:v>
                </c:pt>
                <c:pt idx="3971">
                  <c:v>2236</c:v>
                </c:pt>
                <c:pt idx="3972">
                  <c:v>2236</c:v>
                </c:pt>
                <c:pt idx="3973">
                  <c:v>2236</c:v>
                </c:pt>
                <c:pt idx="3974">
                  <c:v>2237</c:v>
                </c:pt>
                <c:pt idx="3975">
                  <c:v>2237</c:v>
                </c:pt>
                <c:pt idx="3976">
                  <c:v>2238</c:v>
                </c:pt>
                <c:pt idx="3977">
                  <c:v>2239</c:v>
                </c:pt>
                <c:pt idx="3978">
                  <c:v>2240</c:v>
                </c:pt>
                <c:pt idx="3979">
                  <c:v>2240</c:v>
                </c:pt>
                <c:pt idx="3980">
                  <c:v>2241</c:v>
                </c:pt>
                <c:pt idx="3981">
                  <c:v>2241</c:v>
                </c:pt>
                <c:pt idx="3982">
                  <c:v>2242</c:v>
                </c:pt>
                <c:pt idx="3983">
                  <c:v>2242</c:v>
                </c:pt>
                <c:pt idx="3984">
                  <c:v>2242</c:v>
                </c:pt>
                <c:pt idx="3985">
                  <c:v>2243</c:v>
                </c:pt>
                <c:pt idx="3986">
                  <c:v>2243</c:v>
                </c:pt>
                <c:pt idx="3987">
                  <c:v>2244</c:v>
                </c:pt>
                <c:pt idx="3988">
                  <c:v>2244</c:v>
                </c:pt>
                <c:pt idx="3989">
                  <c:v>2244</c:v>
                </c:pt>
                <c:pt idx="3990">
                  <c:v>2245</c:v>
                </c:pt>
                <c:pt idx="3991">
                  <c:v>2246</c:v>
                </c:pt>
                <c:pt idx="3992">
                  <c:v>2247</c:v>
                </c:pt>
                <c:pt idx="3993">
                  <c:v>2248</c:v>
                </c:pt>
                <c:pt idx="3994">
                  <c:v>2249</c:v>
                </c:pt>
                <c:pt idx="3995">
                  <c:v>2250</c:v>
                </c:pt>
                <c:pt idx="3996">
                  <c:v>2251</c:v>
                </c:pt>
                <c:pt idx="3997">
                  <c:v>2252</c:v>
                </c:pt>
                <c:pt idx="3998">
                  <c:v>2253</c:v>
                </c:pt>
                <c:pt idx="3999">
                  <c:v>2254</c:v>
                </c:pt>
                <c:pt idx="4000">
                  <c:v>2255</c:v>
                </c:pt>
                <c:pt idx="4001">
                  <c:v>2256</c:v>
                </c:pt>
                <c:pt idx="4002">
                  <c:v>2257</c:v>
                </c:pt>
                <c:pt idx="4003">
                  <c:v>2257</c:v>
                </c:pt>
                <c:pt idx="4004">
                  <c:v>2258</c:v>
                </c:pt>
                <c:pt idx="4005">
                  <c:v>2259</c:v>
                </c:pt>
                <c:pt idx="4006">
                  <c:v>2260</c:v>
                </c:pt>
                <c:pt idx="4007">
                  <c:v>2261</c:v>
                </c:pt>
                <c:pt idx="4008">
                  <c:v>2262</c:v>
                </c:pt>
                <c:pt idx="4009">
                  <c:v>2263</c:v>
                </c:pt>
                <c:pt idx="4010">
                  <c:v>2264</c:v>
                </c:pt>
                <c:pt idx="4011">
                  <c:v>2264</c:v>
                </c:pt>
                <c:pt idx="4012">
                  <c:v>2265</c:v>
                </c:pt>
                <c:pt idx="4013">
                  <c:v>2266</c:v>
                </c:pt>
                <c:pt idx="4014">
                  <c:v>2266</c:v>
                </c:pt>
                <c:pt idx="4015">
                  <c:v>2267</c:v>
                </c:pt>
                <c:pt idx="4016">
                  <c:v>2268</c:v>
                </c:pt>
                <c:pt idx="4017">
                  <c:v>2269</c:v>
                </c:pt>
                <c:pt idx="4018">
                  <c:v>2270</c:v>
                </c:pt>
                <c:pt idx="4019">
                  <c:v>2271</c:v>
                </c:pt>
                <c:pt idx="4020">
                  <c:v>2272</c:v>
                </c:pt>
                <c:pt idx="4021">
                  <c:v>2273</c:v>
                </c:pt>
                <c:pt idx="4022">
                  <c:v>2273</c:v>
                </c:pt>
                <c:pt idx="4023">
                  <c:v>2274</c:v>
                </c:pt>
                <c:pt idx="4024">
                  <c:v>2275</c:v>
                </c:pt>
                <c:pt idx="4025">
                  <c:v>2275</c:v>
                </c:pt>
                <c:pt idx="4026">
                  <c:v>2275</c:v>
                </c:pt>
                <c:pt idx="4027">
                  <c:v>2275</c:v>
                </c:pt>
                <c:pt idx="4028">
                  <c:v>2275</c:v>
                </c:pt>
                <c:pt idx="4029">
                  <c:v>2276</c:v>
                </c:pt>
                <c:pt idx="4030">
                  <c:v>2276</c:v>
                </c:pt>
                <c:pt idx="4031">
                  <c:v>2276</c:v>
                </c:pt>
                <c:pt idx="4032">
                  <c:v>2277</c:v>
                </c:pt>
                <c:pt idx="4033">
                  <c:v>2277</c:v>
                </c:pt>
                <c:pt idx="4034">
                  <c:v>2277</c:v>
                </c:pt>
                <c:pt idx="4035">
                  <c:v>2277</c:v>
                </c:pt>
                <c:pt idx="4036">
                  <c:v>2277</c:v>
                </c:pt>
                <c:pt idx="4037">
                  <c:v>2278</c:v>
                </c:pt>
                <c:pt idx="4038">
                  <c:v>2279</c:v>
                </c:pt>
                <c:pt idx="4039">
                  <c:v>2280</c:v>
                </c:pt>
                <c:pt idx="4040">
                  <c:v>2281</c:v>
                </c:pt>
                <c:pt idx="4041">
                  <c:v>2281</c:v>
                </c:pt>
                <c:pt idx="4042">
                  <c:v>2281</c:v>
                </c:pt>
                <c:pt idx="4043">
                  <c:v>2281</c:v>
                </c:pt>
                <c:pt idx="4044">
                  <c:v>2282</c:v>
                </c:pt>
                <c:pt idx="4045">
                  <c:v>2283</c:v>
                </c:pt>
                <c:pt idx="4046">
                  <c:v>2284</c:v>
                </c:pt>
                <c:pt idx="4047">
                  <c:v>2285</c:v>
                </c:pt>
                <c:pt idx="4048">
                  <c:v>2285</c:v>
                </c:pt>
                <c:pt idx="4049">
                  <c:v>2286</c:v>
                </c:pt>
                <c:pt idx="4050">
                  <c:v>2287</c:v>
                </c:pt>
                <c:pt idx="4051">
                  <c:v>2287</c:v>
                </c:pt>
                <c:pt idx="4052">
                  <c:v>2287</c:v>
                </c:pt>
                <c:pt idx="4053">
                  <c:v>2287</c:v>
                </c:pt>
                <c:pt idx="4054">
                  <c:v>2288</c:v>
                </c:pt>
                <c:pt idx="4055">
                  <c:v>2289</c:v>
                </c:pt>
                <c:pt idx="4056">
                  <c:v>2290</c:v>
                </c:pt>
                <c:pt idx="4057">
                  <c:v>2291</c:v>
                </c:pt>
                <c:pt idx="4058">
                  <c:v>2292</c:v>
                </c:pt>
                <c:pt idx="4059">
                  <c:v>2293</c:v>
                </c:pt>
                <c:pt idx="4060">
                  <c:v>2294</c:v>
                </c:pt>
                <c:pt idx="4061">
                  <c:v>2295</c:v>
                </c:pt>
                <c:pt idx="4062">
                  <c:v>2295</c:v>
                </c:pt>
                <c:pt idx="4063">
                  <c:v>2295</c:v>
                </c:pt>
                <c:pt idx="4064">
                  <c:v>2295</c:v>
                </c:pt>
                <c:pt idx="4065">
                  <c:v>2296</c:v>
                </c:pt>
                <c:pt idx="4066">
                  <c:v>2297</c:v>
                </c:pt>
                <c:pt idx="4067">
                  <c:v>2298</c:v>
                </c:pt>
                <c:pt idx="4068">
                  <c:v>2298</c:v>
                </c:pt>
                <c:pt idx="4069">
                  <c:v>2298</c:v>
                </c:pt>
                <c:pt idx="4070">
                  <c:v>2299</c:v>
                </c:pt>
                <c:pt idx="4071">
                  <c:v>2300</c:v>
                </c:pt>
                <c:pt idx="4072">
                  <c:v>2301</c:v>
                </c:pt>
                <c:pt idx="4073">
                  <c:v>2302</c:v>
                </c:pt>
                <c:pt idx="4074">
                  <c:v>2303</c:v>
                </c:pt>
                <c:pt idx="4075">
                  <c:v>2303</c:v>
                </c:pt>
                <c:pt idx="4076">
                  <c:v>2303</c:v>
                </c:pt>
                <c:pt idx="4077">
                  <c:v>2304</c:v>
                </c:pt>
                <c:pt idx="4078">
                  <c:v>2305</c:v>
                </c:pt>
                <c:pt idx="4079">
                  <c:v>2305</c:v>
                </c:pt>
                <c:pt idx="4080">
                  <c:v>2305</c:v>
                </c:pt>
                <c:pt idx="4081">
                  <c:v>2306</c:v>
                </c:pt>
                <c:pt idx="4082">
                  <c:v>2307</c:v>
                </c:pt>
                <c:pt idx="4083">
                  <c:v>2307</c:v>
                </c:pt>
                <c:pt idx="4084">
                  <c:v>2307</c:v>
                </c:pt>
                <c:pt idx="4085">
                  <c:v>2307</c:v>
                </c:pt>
                <c:pt idx="4086">
                  <c:v>2307</c:v>
                </c:pt>
                <c:pt idx="4087">
                  <c:v>2307</c:v>
                </c:pt>
                <c:pt idx="4088">
                  <c:v>2307</c:v>
                </c:pt>
                <c:pt idx="4089">
                  <c:v>2307</c:v>
                </c:pt>
                <c:pt idx="4090">
                  <c:v>2307</c:v>
                </c:pt>
                <c:pt idx="4091">
                  <c:v>2308</c:v>
                </c:pt>
                <c:pt idx="4092">
                  <c:v>2308</c:v>
                </c:pt>
                <c:pt idx="4093">
                  <c:v>2308</c:v>
                </c:pt>
                <c:pt idx="4094">
                  <c:v>2308</c:v>
                </c:pt>
                <c:pt idx="4095">
                  <c:v>2308</c:v>
                </c:pt>
                <c:pt idx="4096">
                  <c:v>2308</c:v>
                </c:pt>
                <c:pt idx="4097">
                  <c:v>2308</c:v>
                </c:pt>
                <c:pt idx="4098">
                  <c:v>2308</c:v>
                </c:pt>
                <c:pt idx="4099">
                  <c:v>2308</c:v>
                </c:pt>
                <c:pt idx="4100">
                  <c:v>2309</c:v>
                </c:pt>
                <c:pt idx="4101">
                  <c:v>2309</c:v>
                </c:pt>
                <c:pt idx="4102">
                  <c:v>2309</c:v>
                </c:pt>
                <c:pt idx="4103">
                  <c:v>2309</c:v>
                </c:pt>
                <c:pt idx="4104">
                  <c:v>2309</c:v>
                </c:pt>
                <c:pt idx="4105">
                  <c:v>2309</c:v>
                </c:pt>
                <c:pt idx="4106">
                  <c:v>2309</c:v>
                </c:pt>
                <c:pt idx="4107">
                  <c:v>2309</c:v>
                </c:pt>
                <c:pt idx="4108">
                  <c:v>2309</c:v>
                </c:pt>
                <c:pt idx="4109">
                  <c:v>2309</c:v>
                </c:pt>
                <c:pt idx="4110">
                  <c:v>2309</c:v>
                </c:pt>
                <c:pt idx="4111">
                  <c:v>2309</c:v>
                </c:pt>
                <c:pt idx="4112">
                  <c:v>2309</c:v>
                </c:pt>
                <c:pt idx="4113">
                  <c:v>2309</c:v>
                </c:pt>
                <c:pt idx="4114">
                  <c:v>2309</c:v>
                </c:pt>
                <c:pt idx="4115">
                  <c:v>2310</c:v>
                </c:pt>
                <c:pt idx="4116">
                  <c:v>2311</c:v>
                </c:pt>
                <c:pt idx="4117">
                  <c:v>2312</c:v>
                </c:pt>
                <c:pt idx="4118">
                  <c:v>2313</c:v>
                </c:pt>
                <c:pt idx="4119">
                  <c:v>2314</c:v>
                </c:pt>
                <c:pt idx="4120">
                  <c:v>2315</c:v>
                </c:pt>
                <c:pt idx="4121">
                  <c:v>2316</c:v>
                </c:pt>
                <c:pt idx="4122">
                  <c:v>2317</c:v>
                </c:pt>
                <c:pt idx="4123">
                  <c:v>2318</c:v>
                </c:pt>
                <c:pt idx="4124">
                  <c:v>2319</c:v>
                </c:pt>
                <c:pt idx="4125">
                  <c:v>2320</c:v>
                </c:pt>
                <c:pt idx="4126">
                  <c:v>2321</c:v>
                </c:pt>
                <c:pt idx="4127">
                  <c:v>2322</c:v>
                </c:pt>
                <c:pt idx="4128">
                  <c:v>2323</c:v>
                </c:pt>
                <c:pt idx="4129">
                  <c:v>2324</c:v>
                </c:pt>
                <c:pt idx="4130">
                  <c:v>2325</c:v>
                </c:pt>
                <c:pt idx="4131">
                  <c:v>2326</c:v>
                </c:pt>
                <c:pt idx="4132">
                  <c:v>2327</c:v>
                </c:pt>
                <c:pt idx="4133">
                  <c:v>2328</c:v>
                </c:pt>
                <c:pt idx="4134">
                  <c:v>2329</c:v>
                </c:pt>
                <c:pt idx="4135">
                  <c:v>2330</c:v>
                </c:pt>
                <c:pt idx="4136">
                  <c:v>2331</c:v>
                </c:pt>
                <c:pt idx="4137">
                  <c:v>2331</c:v>
                </c:pt>
                <c:pt idx="4138">
                  <c:v>2331</c:v>
                </c:pt>
                <c:pt idx="4139">
                  <c:v>2331</c:v>
                </c:pt>
                <c:pt idx="4140">
                  <c:v>2331</c:v>
                </c:pt>
                <c:pt idx="4141">
                  <c:v>2331</c:v>
                </c:pt>
                <c:pt idx="4142">
                  <c:v>2331</c:v>
                </c:pt>
                <c:pt idx="4143">
                  <c:v>2331</c:v>
                </c:pt>
                <c:pt idx="4144">
                  <c:v>2332</c:v>
                </c:pt>
                <c:pt idx="4145">
                  <c:v>2333</c:v>
                </c:pt>
                <c:pt idx="4146">
                  <c:v>2333</c:v>
                </c:pt>
                <c:pt idx="4147">
                  <c:v>2333</c:v>
                </c:pt>
                <c:pt idx="4148">
                  <c:v>2334</c:v>
                </c:pt>
                <c:pt idx="4149">
                  <c:v>2335</c:v>
                </c:pt>
                <c:pt idx="4150">
                  <c:v>2336</c:v>
                </c:pt>
                <c:pt idx="4151">
                  <c:v>2337</c:v>
                </c:pt>
                <c:pt idx="4152">
                  <c:v>2338</c:v>
                </c:pt>
                <c:pt idx="4153">
                  <c:v>2339</c:v>
                </c:pt>
                <c:pt idx="4154">
                  <c:v>2340</c:v>
                </c:pt>
                <c:pt idx="4155">
                  <c:v>2341</c:v>
                </c:pt>
                <c:pt idx="4156">
                  <c:v>2342</c:v>
                </c:pt>
                <c:pt idx="4157">
                  <c:v>2342</c:v>
                </c:pt>
                <c:pt idx="4158">
                  <c:v>2342</c:v>
                </c:pt>
                <c:pt idx="4159">
                  <c:v>2342</c:v>
                </c:pt>
                <c:pt idx="4160">
                  <c:v>2342</c:v>
                </c:pt>
                <c:pt idx="4161">
                  <c:v>2343</c:v>
                </c:pt>
                <c:pt idx="4162">
                  <c:v>2344</c:v>
                </c:pt>
                <c:pt idx="4163">
                  <c:v>2345</c:v>
                </c:pt>
                <c:pt idx="4164">
                  <c:v>2345</c:v>
                </c:pt>
                <c:pt idx="4165">
                  <c:v>2345</c:v>
                </c:pt>
                <c:pt idx="4166">
                  <c:v>2346</c:v>
                </c:pt>
                <c:pt idx="4167">
                  <c:v>2346</c:v>
                </c:pt>
                <c:pt idx="4168">
                  <c:v>2346</c:v>
                </c:pt>
                <c:pt idx="4169">
                  <c:v>2346</c:v>
                </c:pt>
                <c:pt idx="4170">
                  <c:v>2346</c:v>
                </c:pt>
                <c:pt idx="4171">
                  <c:v>2346</c:v>
                </c:pt>
                <c:pt idx="4172">
                  <c:v>2346</c:v>
                </c:pt>
                <c:pt idx="4173">
                  <c:v>2346</c:v>
                </c:pt>
                <c:pt idx="4174">
                  <c:v>2347</c:v>
                </c:pt>
                <c:pt idx="4175">
                  <c:v>2348</c:v>
                </c:pt>
                <c:pt idx="4176">
                  <c:v>2349</c:v>
                </c:pt>
                <c:pt idx="4177">
                  <c:v>2350</c:v>
                </c:pt>
                <c:pt idx="4178">
                  <c:v>2351</c:v>
                </c:pt>
                <c:pt idx="4179">
                  <c:v>2352</c:v>
                </c:pt>
                <c:pt idx="4180">
                  <c:v>2352</c:v>
                </c:pt>
                <c:pt idx="4181">
                  <c:v>2352</c:v>
                </c:pt>
                <c:pt idx="4182">
                  <c:v>2352</c:v>
                </c:pt>
                <c:pt idx="4183">
                  <c:v>2352</c:v>
                </c:pt>
                <c:pt idx="4184">
                  <c:v>2352</c:v>
                </c:pt>
                <c:pt idx="4185">
                  <c:v>2352</c:v>
                </c:pt>
                <c:pt idx="4186">
                  <c:v>2352</c:v>
                </c:pt>
                <c:pt idx="4187">
                  <c:v>2353</c:v>
                </c:pt>
                <c:pt idx="4188">
                  <c:v>2353</c:v>
                </c:pt>
                <c:pt idx="4189">
                  <c:v>2354</c:v>
                </c:pt>
                <c:pt idx="4190">
                  <c:v>2355</c:v>
                </c:pt>
                <c:pt idx="4191">
                  <c:v>2356</c:v>
                </c:pt>
                <c:pt idx="4192">
                  <c:v>2357</c:v>
                </c:pt>
                <c:pt idx="4193">
                  <c:v>2358</c:v>
                </c:pt>
                <c:pt idx="4194">
                  <c:v>2359</c:v>
                </c:pt>
                <c:pt idx="4195">
                  <c:v>2360</c:v>
                </c:pt>
                <c:pt idx="4196">
                  <c:v>2361</c:v>
                </c:pt>
                <c:pt idx="4197">
                  <c:v>2362</c:v>
                </c:pt>
                <c:pt idx="4198">
                  <c:v>2363</c:v>
                </c:pt>
                <c:pt idx="4199">
                  <c:v>2364</c:v>
                </c:pt>
                <c:pt idx="4200">
                  <c:v>2365</c:v>
                </c:pt>
                <c:pt idx="4201">
                  <c:v>2366</c:v>
                </c:pt>
                <c:pt idx="4202">
                  <c:v>2367</c:v>
                </c:pt>
                <c:pt idx="4203">
                  <c:v>2368</c:v>
                </c:pt>
                <c:pt idx="4204">
                  <c:v>2369</c:v>
                </c:pt>
                <c:pt idx="4205">
                  <c:v>2370</c:v>
                </c:pt>
                <c:pt idx="4206">
                  <c:v>2371</c:v>
                </c:pt>
                <c:pt idx="4207">
                  <c:v>2372</c:v>
                </c:pt>
                <c:pt idx="4208">
                  <c:v>2373</c:v>
                </c:pt>
                <c:pt idx="4209">
                  <c:v>2374</c:v>
                </c:pt>
                <c:pt idx="4210">
                  <c:v>2375</c:v>
                </c:pt>
                <c:pt idx="4211">
                  <c:v>2376</c:v>
                </c:pt>
                <c:pt idx="4212">
                  <c:v>2377</c:v>
                </c:pt>
                <c:pt idx="4213">
                  <c:v>2378</c:v>
                </c:pt>
                <c:pt idx="4214">
                  <c:v>2379</c:v>
                </c:pt>
                <c:pt idx="4215">
                  <c:v>2380</c:v>
                </c:pt>
                <c:pt idx="4216">
                  <c:v>2381</c:v>
                </c:pt>
                <c:pt idx="4217">
                  <c:v>2382</c:v>
                </c:pt>
                <c:pt idx="4218">
                  <c:v>2383</c:v>
                </c:pt>
                <c:pt idx="4219">
                  <c:v>2384</c:v>
                </c:pt>
                <c:pt idx="4220">
                  <c:v>2385</c:v>
                </c:pt>
                <c:pt idx="4221">
                  <c:v>2386</c:v>
                </c:pt>
                <c:pt idx="4222">
                  <c:v>2387</c:v>
                </c:pt>
                <c:pt idx="4223">
                  <c:v>2388</c:v>
                </c:pt>
                <c:pt idx="4224">
                  <c:v>2389</c:v>
                </c:pt>
                <c:pt idx="4225">
                  <c:v>2390</c:v>
                </c:pt>
                <c:pt idx="4226">
                  <c:v>2391</c:v>
                </c:pt>
                <c:pt idx="4227">
                  <c:v>2392</c:v>
                </c:pt>
                <c:pt idx="4228">
                  <c:v>2393</c:v>
                </c:pt>
                <c:pt idx="4229">
                  <c:v>2394</c:v>
                </c:pt>
                <c:pt idx="4230">
                  <c:v>2394</c:v>
                </c:pt>
                <c:pt idx="4231">
                  <c:v>2394</c:v>
                </c:pt>
                <c:pt idx="4232">
                  <c:v>2395</c:v>
                </c:pt>
                <c:pt idx="4233">
                  <c:v>2396</c:v>
                </c:pt>
                <c:pt idx="4234">
                  <c:v>2396</c:v>
                </c:pt>
                <c:pt idx="4235">
                  <c:v>2397</c:v>
                </c:pt>
                <c:pt idx="4236">
                  <c:v>2398</c:v>
                </c:pt>
                <c:pt idx="4237">
                  <c:v>2399</c:v>
                </c:pt>
                <c:pt idx="4238">
                  <c:v>2400</c:v>
                </c:pt>
                <c:pt idx="4239">
                  <c:v>2401</c:v>
                </c:pt>
                <c:pt idx="4240">
                  <c:v>2402</c:v>
                </c:pt>
                <c:pt idx="4241">
                  <c:v>2403</c:v>
                </c:pt>
                <c:pt idx="4242">
                  <c:v>2404</c:v>
                </c:pt>
                <c:pt idx="4243">
                  <c:v>2405</c:v>
                </c:pt>
                <c:pt idx="4244">
                  <c:v>2406</c:v>
                </c:pt>
                <c:pt idx="4245">
                  <c:v>2407</c:v>
                </c:pt>
                <c:pt idx="4246">
                  <c:v>2408</c:v>
                </c:pt>
                <c:pt idx="4247">
                  <c:v>2409</c:v>
                </c:pt>
                <c:pt idx="4248">
                  <c:v>2410</c:v>
                </c:pt>
                <c:pt idx="4249">
                  <c:v>2411</c:v>
                </c:pt>
                <c:pt idx="4250">
                  <c:v>2411</c:v>
                </c:pt>
                <c:pt idx="4251">
                  <c:v>2412</c:v>
                </c:pt>
                <c:pt idx="4252">
                  <c:v>2412</c:v>
                </c:pt>
                <c:pt idx="4253">
                  <c:v>2413</c:v>
                </c:pt>
                <c:pt idx="4254">
                  <c:v>2414</c:v>
                </c:pt>
                <c:pt idx="4255">
                  <c:v>2414</c:v>
                </c:pt>
                <c:pt idx="4256">
                  <c:v>2415</c:v>
                </c:pt>
                <c:pt idx="4257">
                  <c:v>2416</c:v>
                </c:pt>
                <c:pt idx="4258">
                  <c:v>2416</c:v>
                </c:pt>
                <c:pt idx="4259">
                  <c:v>2417</c:v>
                </c:pt>
                <c:pt idx="4260">
                  <c:v>2418</c:v>
                </c:pt>
                <c:pt idx="4261">
                  <c:v>2419</c:v>
                </c:pt>
                <c:pt idx="4262">
                  <c:v>2420</c:v>
                </c:pt>
                <c:pt idx="4263">
                  <c:v>2421</c:v>
                </c:pt>
                <c:pt idx="4264">
                  <c:v>2422</c:v>
                </c:pt>
                <c:pt idx="4265">
                  <c:v>2422</c:v>
                </c:pt>
                <c:pt idx="4266">
                  <c:v>2422</c:v>
                </c:pt>
                <c:pt idx="4267">
                  <c:v>2422</c:v>
                </c:pt>
                <c:pt idx="4268">
                  <c:v>2423</c:v>
                </c:pt>
                <c:pt idx="4269">
                  <c:v>2424</c:v>
                </c:pt>
                <c:pt idx="4270">
                  <c:v>2425</c:v>
                </c:pt>
                <c:pt idx="4271">
                  <c:v>2426</c:v>
                </c:pt>
                <c:pt idx="4272">
                  <c:v>2427</c:v>
                </c:pt>
                <c:pt idx="4273">
                  <c:v>2428</c:v>
                </c:pt>
                <c:pt idx="4274">
                  <c:v>2429</c:v>
                </c:pt>
                <c:pt idx="4275">
                  <c:v>2430</c:v>
                </c:pt>
                <c:pt idx="4276">
                  <c:v>2430</c:v>
                </c:pt>
                <c:pt idx="4277">
                  <c:v>2430</c:v>
                </c:pt>
                <c:pt idx="4278">
                  <c:v>2431</c:v>
                </c:pt>
                <c:pt idx="4279">
                  <c:v>2432</c:v>
                </c:pt>
                <c:pt idx="4280">
                  <c:v>2433</c:v>
                </c:pt>
                <c:pt idx="4281">
                  <c:v>2434</c:v>
                </c:pt>
                <c:pt idx="4282">
                  <c:v>2435</c:v>
                </c:pt>
                <c:pt idx="4283">
                  <c:v>2436</c:v>
                </c:pt>
                <c:pt idx="4284">
                  <c:v>2437</c:v>
                </c:pt>
                <c:pt idx="4285">
                  <c:v>2438</c:v>
                </c:pt>
                <c:pt idx="4286">
                  <c:v>2438</c:v>
                </c:pt>
                <c:pt idx="4287">
                  <c:v>2439</c:v>
                </c:pt>
                <c:pt idx="4288">
                  <c:v>2440</c:v>
                </c:pt>
                <c:pt idx="4289">
                  <c:v>2441</c:v>
                </c:pt>
                <c:pt idx="4290">
                  <c:v>2442</c:v>
                </c:pt>
                <c:pt idx="4291">
                  <c:v>2443</c:v>
                </c:pt>
                <c:pt idx="4292">
                  <c:v>2444</c:v>
                </c:pt>
                <c:pt idx="4293">
                  <c:v>2445</c:v>
                </c:pt>
                <c:pt idx="4294">
                  <c:v>2446</c:v>
                </c:pt>
                <c:pt idx="4295">
                  <c:v>2447</c:v>
                </c:pt>
                <c:pt idx="4296">
                  <c:v>2448</c:v>
                </c:pt>
                <c:pt idx="4297">
                  <c:v>2449</c:v>
                </c:pt>
                <c:pt idx="4298">
                  <c:v>2450</c:v>
                </c:pt>
                <c:pt idx="4299">
                  <c:v>2450</c:v>
                </c:pt>
                <c:pt idx="4300">
                  <c:v>2451</c:v>
                </c:pt>
                <c:pt idx="4301">
                  <c:v>2451</c:v>
                </c:pt>
                <c:pt idx="4302">
                  <c:v>2451</c:v>
                </c:pt>
                <c:pt idx="4303">
                  <c:v>2451</c:v>
                </c:pt>
                <c:pt idx="4304">
                  <c:v>2451</c:v>
                </c:pt>
                <c:pt idx="4305">
                  <c:v>2451</c:v>
                </c:pt>
                <c:pt idx="4306">
                  <c:v>2452</c:v>
                </c:pt>
                <c:pt idx="4307">
                  <c:v>2453</c:v>
                </c:pt>
                <c:pt idx="4308">
                  <c:v>2454</c:v>
                </c:pt>
                <c:pt idx="4309">
                  <c:v>2455</c:v>
                </c:pt>
                <c:pt idx="4310">
                  <c:v>2456</c:v>
                </c:pt>
                <c:pt idx="4311">
                  <c:v>2457</c:v>
                </c:pt>
                <c:pt idx="4312">
                  <c:v>2458</c:v>
                </c:pt>
                <c:pt idx="4313">
                  <c:v>2458</c:v>
                </c:pt>
                <c:pt idx="4314">
                  <c:v>2459</c:v>
                </c:pt>
                <c:pt idx="4315">
                  <c:v>2460</c:v>
                </c:pt>
                <c:pt idx="4316">
                  <c:v>2460</c:v>
                </c:pt>
                <c:pt idx="4317">
                  <c:v>2461</c:v>
                </c:pt>
                <c:pt idx="4318">
                  <c:v>2461</c:v>
                </c:pt>
                <c:pt idx="4319">
                  <c:v>2461</c:v>
                </c:pt>
                <c:pt idx="4320">
                  <c:v>2461</c:v>
                </c:pt>
                <c:pt idx="4321">
                  <c:v>2461</c:v>
                </c:pt>
                <c:pt idx="4322">
                  <c:v>2461</c:v>
                </c:pt>
                <c:pt idx="4323">
                  <c:v>2461</c:v>
                </c:pt>
                <c:pt idx="4324">
                  <c:v>2462</c:v>
                </c:pt>
                <c:pt idx="4325">
                  <c:v>2463</c:v>
                </c:pt>
                <c:pt idx="4326">
                  <c:v>2463</c:v>
                </c:pt>
                <c:pt idx="4327">
                  <c:v>2463</c:v>
                </c:pt>
                <c:pt idx="4328">
                  <c:v>2463</c:v>
                </c:pt>
                <c:pt idx="4329">
                  <c:v>2463</c:v>
                </c:pt>
                <c:pt idx="4330">
                  <c:v>2464</c:v>
                </c:pt>
                <c:pt idx="4331">
                  <c:v>2464</c:v>
                </c:pt>
                <c:pt idx="4332">
                  <c:v>2464</c:v>
                </c:pt>
                <c:pt idx="4333">
                  <c:v>2465</c:v>
                </c:pt>
                <c:pt idx="4334">
                  <c:v>2466</c:v>
                </c:pt>
                <c:pt idx="4335">
                  <c:v>2467</c:v>
                </c:pt>
                <c:pt idx="4336">
                  <c:v>2468</c:v>
                </c:pt>
                <c:pt idx="4337">
                  <c:v>2469</c:v>
                </c:pt>
                <c:pt idx="4338">
                  <c:v>2470</c:v>
                </c:pt>
                <c:pt idx="4339">
                  <c:v>2471</c:v>
                </c:pt>
                <c:pt idx="4340">
                  <c:v>2472</c:v>
                </c:pt>
                <c:pt idx="4341">
                  <c:v>2473</c:v>
                </c:pt>
                <c:pt idx="4342">
                  <c:v>2473</c:v>
                </c:pt>
                <c:pt idx="4343">
                  <c:v>2473</c:v>
                </c:pt>
                <c:pt idx="4344">
                  <c:v>2473</c:v>
                </c:pt>
                <c:pt idx="4345">
                  <c:v>2473</c:v>
                </c:pt>
                <c:pt idx="4346">
                  <c:v>2473</c:v>
                </c:pt>
                <c:pt idx="4347">
                  <c:v>2473</c:v>
                </c:pt>
                <c:pt idx="4348">
                  <c:v>2474</c:v>
                </c:pt>
                <c:pt idx="4349">
                  <c:v>2474</c:v>
                </c:pt>
                <c:pt idx="4350">
                  <c:v>2474</c:v>
                </c:pt>
                <c:pt idx="4351">
                  <c:v>2474</c:v>
                </c:pt>
                <c:pt idx="4352">
                  <c:v>2474</c:v>
                </c:pt>
                <c:pt idx="4353">
                  <c:v>2474</c:v>
                </c:pt>
                <c:pt idx="4354">
                  <c:v>2475</c:v>
                </c:pt>
                <c:pt idx="4355">
                  <c:v>2476</c:v>
                </c:pt>
                <c:pt idx="4356">
                  <c:v>2477</c:v>
                </c:pt>
                <c:pt idx="4357">
                  <c:v>2478</c:v>
                </c:pt>
                <c:pt idx="4358">
                  <c:v>2479</c:v>
                </c:pt>
                <c:pt idx="4359">
                  <c:v>2480</c:v>
                </c:pt>
                <c:pt idx="4360">
                  <c:v>2481</c:v>
                </c:pt>
                <c:pt idx="4361">
                  <c:v>2482</c:v>
                </c:pt>
                <c:pt idx="4362">
                  <c:v>2483</c:v>
                </c:pt>
                <c:pt idx="4363">
                  <c:v>2484</c:v>
                </c:pt>
                <c:pt idx="4364">
                  <c:v>2485</c:v>
                </c:pt>
                <c:pt idx="4365">
                  <c:v>2486</c:v>
                </c:pt>
                <c:pt idx="4366">
                  <c:v>2487</c:v>
                </c:pt>
                <c:pt idx="4367">
                  <c:v>2488</c:v>
                </c:pt>
                <c:pt idx="4368">
                  <c:v>2489</c:v>
                </c:pt>
                <c:pt idx="4369">
                  <c:v>2490</c:v>
                </c:pt>
                <c:pt idx="4370">
                  <c:v>2491</c:v>
                </c:pt>
                <c:pt idx="4371">
                  <c:v>2492</c:v>
                </c:pt>
                <c:pt idx="4372">
                  <c:v>2493</c:v>
                </c:pt>
                <c:pt idx="4373">
                  <c:v>2494</c:v>
                </c:pt>
                <c:pt idx="4374">
                  <c:v>2495</c:v>
                </c:pt>
                <c:pt idx="4375">
                  <c:v>2496</c:v>
                </c:pt>
                <c:pt idx="4376">
                  <c:v>2497</c:v>
                </c:pt>
                <c:pt idx="4377">
                  <c:v>2497</c:v>
                </c:pt>
                <c:pt idx="4378">
                  <c:v>2498</c:v>
                </c:pt>
                <c:pt idx="4379">
                  <c:v>2499</c:v>
                </c:pt>
                <c:pt idx="4380">
                  <c:v>2499</c:v>
                </c:pt>
                <c:pt idx="4381">
                  <c:v>2500</c:v>
                </c:pt>
                <c:pt idx="4382">
                  <c:v>2501</c:v>
                </c:pt>
                <c:pt idx="4383">
                  <c:v>2502</c:v>
                </c:pt>
                <c:pt idx="4384">
                  <c:v>2503</c:v>
                </c:pt>
                <c:pt idx="4385">
                  <c:v>2504</c:v>
                </c:pt>
                <c:pt idx="4386">
                  <c:v>2505</c:v>
                </c:pt>
                <c:pt idx="4387">
                  <c:v>2506</c:v>
                </c:pt>
                <c:pt idx="4388">
                  <c:v>2507</c:v>
                </c:pt>
                <c:pt idx="4389">
                  <c:v>2508</c:v>
                </c:pt>
                <c:pt idx="4390">
                  <c:v>2509</c:v>
                </c:pt>
                <c:pt idx="4391">
                  <c:v>2510</c:v>
                </c:pt>
                <c:pt idx="4392">
                  <c:v>2510</c:v>
                </c:pt>
                <c:pt idx="4393">
                  <c:v>2511</c:v>
                </c:pt>
                <c:pt idx="4394">
                  <c:v>2512</c:v>
                </c:pt>
                <c:pt idx="4395">
                  <c:v>2513</c:v>
                </c:pt>
                <c:pt idx="4396">
                  <c:v>2514</c:v>
                </c:pt>
                <c:pt idx="4397">
                  <c:v>2515</c:v>
                </c:pt>
                <c:pt idx="4398">
                  <c:v>2516</c:v>
                </c:pt>
                <c:pt idx="4399">
                  <c:v>2517</c:v>
                </c:pt>
                <c:pt idx="4400">
                  <c:v>2518</c:v>
                </c:pt>
                <c:pt idx="4401">
                  <c:v>2519</c:v>
                </c:pt>
                <c:pt idx="4402">
                  <c:v>2520</c:v>
                </c:pt>
                <c:pt idx="4403">
                  <c:v>2520</c:v>
                </c:pt>
                <c:pt idx="4404">
                  <c:v>2520</c:v>
                </c:pt>
                <c:pt idx="4405">
                  <c:v>2520</c:v>
                </c:pt>
                <c:pt idx="4406">
                  <c:v>2520</c:v>
                </c:pt>
                <c:pt idx="4407">
                  <c:v>2520</c:v>
                </c:pt>
                <c:pt idx="4408">
                  <c:v>2520</c:v>
                </c:pt>
                <c:pt idx="4409">
                  <c:v>2520</c:v>
                </c:pt>
                <c:pt idx="4410">
                  <c:v>2521</c:v>
                </c:pt>
                <c:pt idx="4411">
                  <c:v>2521</c:v>
                </c:pt>
                <c:pt idx="4412">
                  <c:v>2521</c:v>
                </c:pt>
                <c:pt idx="4413">
                  <c:v>2521</c:v>
                </c:pt>
                <c:pt idx="4414">
                  <c:v>2521</c:v>
                </c:pt>
                <c:pt idx="4415">
                  <c:v>2521</c:v>
                </c:pt>
                <c:pt idx="4416">
                  <c:v>2521</c:v>
                </c:pt>
                <c:pt idx="4417">
                  <c:v>2522</c:v>
                </c:pt>
                <c:pt idx="4418">
                  <c:v>2522</c:v>
                </c:pt>
                <c:pt idx="4419">
                  <c:v>2522</c:v>
                </c:pt>
                <c:pt idx="4420">
                  <c:v>2523</c:v>
                </c:pt>
                <c:pt idx="4421">
                  <c:v>2523</c:v>
                </c:pt>
                <c:pt idx="4422">
                  <c:v>2524</c:v>
                </c:pt>
                <c:pt idx="4423">
                  <c:v>2524</c:v>
                </c:pt>
                <c:pt idx="4424">
                  <c:v>2524</c:v>
                </c:pt>
                <c:pt idx="4425">
                  <c:v>2524</c:v>
                </c:pt>
                <c:pt idx="4426">
                  <c:v>2525</c:v>
                </c:pt>
                <c:pt idx="4427">
                  <c:v>2526</c:v>
                </c:pt>
                <c:pt idx="4428">
                  <c:v>2527</c:v>
                </c:pt>
                <c:pt idx="4429">
                  <c:v>2527</c:v>
                </c:pt>
                <c:pt idx="4430">
                  <c:v>2528</c:v>
                </c:pt>
                <c:pt idx="4431">
                  <c:v>2529</c:v>
                </c:pt>
                <c:pt idx="4432">
                  <c:v>2530</c:v>
                </c:pt>
                <c:pt idx="4433">
                  <c:v>2531</c:v>
                </c:pt>
                <c:pt idx="4434">
                  <c:v>2532</c:v>
                </c:pt>
                <c:pt idx="4435">
                  <c:v>2533</c:v>
                </c:pt>
                <c:pt idx="4436">
                  <c:v>2534</c:v>
                </c:pt>
                <c:pt idx="4437">
                  <c:v>2535</c:v>
                </c:pt>
                <c:pt idx="4438">
                  <c:v>2536</c:v>
                </c:pt>
                <c:pt idx="4439">
                  <c:v>2537</c:v>
                </c:pt>
                <c:pt idx="4440">
                  <c:v>2538</c:v>
                </c:pt>
                <c:pt idx="4441">
                  <c:v>2539</c:v>
                </c:pt>
                <c:pt idx="4442">
                  <c:v>2540</c:v>
                </c:pt>
                <c:pt idx="4443">
                  <c:v>2541</c:v>
                </c:pt>
                <c:pt idx="4444">
                  <c:v>2542</c:v>
                </c:pt>
                <c:pt idx="4445">
                  <c:v>2543</c:v>
                </c:pt>
                <c:pt idx="4446">
                  <c:v>2544</c:v>
                </c:pt>
                <c:pt idx="4447">
                  <c:v>2545</c:v>
                </c:pt>
                <c:pt idx="4448">
                  <c:v>2546</c:v>
                </c:pt>
                <c:pt idx="4449">
                  <c:v>2547</c:v>
                </c:pt>
                <c:pt idx="4450">
                  <c:v>2548</c:v>
                </c:pt>
                <c:pt idx="4451">
                  <c:v>2548</c:v>
                </c:pt>
                <c:pt idx="4452">
                  <c:v>2548</c:v>
                </c:pt>
                <c:pt idx="4453">
                  <c:v>2549</c:v>
                </c:pt>
                <c:pt idx="4454">
                  <c:v>2550</c:v>
                </c:pt>
                <c:pt idx="4455">
                  <c:v>2551</c:v>
                </c:pt>
                <c:pt idx="4456">
                  <c:v>2552</c:v>
                </c:pt>
                <c:pt idx="4457">
                  <c:v>2553</c:v>
                </c:pt>
                <c:pt idx="4458">
                  <c:v>2554</c:v>
                </c:pt>
                <c:pt idx="4459">
                  <c:v>2554</c:v>
                </c:pt>
                <c:pt idx="4460">
                  <c:v>2555</c:v>
                </c:pt>
                <c:pt idx="4461">
                  <c:v>2556</c:v>
                </c:pt>
                <c:pt idx="4462">
                  <c:v>2556</c:v>
                </c:pt>
                <c:pt idx="4463">
                  <c:v>2557</c:v>
                </c:pt>
                <c:pt idx="4464">
                  <c:v>2557</c:v>
                </c:pt>
                <c:pt idx="4465">
                  <c:v>2558</c:v>
                </c:pt>
                <c:pt idx="4466">
                  <c:v>2558</c:v>
                </c:pt>
                <c:pt idx="4467">
                  <c:v>2559</c:v>
                </c:pt>
                <c:pt idx="4468">
                  <c:v>2559</c:v>
                </c:pt>
                <c:pt idx="4469">
                  <c:v>2560</c:v>
                </c:pt>
                <c:pt idx="4470">
                  <c:v>2560</c:v>
                </c:pt>
                <c:pt idx="4471">
                  <c:v>2560</c:v>
                </c:pt>
                <c:pt idx="4472">
                  <c:v>2561</c:v>
                </c:pt>
                <c:pt idx="4473">
                  <c:v>2561</c:v>
                </c:pt>
                <c:pt idx="4474">
                  <c:v>2562</c:v>
                </c:pt>
                <c:pt idx="4475">
                  <c:v>2563</c:v>
                </c:pt>
                <c:pt idx="4476">
                  <c:v>2564</c:v>
                </c:pt>
                <c:pt idx="4477">
                  <c:v>2564</c:v>
                </c:pt>
                <c:pt idx="4478">
                  <c:v>2564</c:v>
                </c:pt>
                <c:pt idx="4479">
                  <c:v>2565</c:v>
                </c:pt>
                <c:pt idx="4480">
                  <c:v>2566</c:v>
                </c:pt>
                <c:pt idx="4481">
                  <c:v>2566</c:v>
                </c:pt>
                <c:pt idx="4482">
                  <c:v>2566</c:v>
                </c:pt>
                <c:pt idx="4483">
                  <c:v>2567</c:v>
                </c:pt>
                <c:pt idx="4484">
                  <c:v>2567</c:v>
                </c:pt>
                <c:pt idx="4485">
                  <c:v>2568</c:v>
                </c:pt>
                <c:pt idx="4486">
                  <c:v>2568</c:v>
                </c:pt>
                <c:pt idx="4487">
                  <c:v>2568</c:v>
                </c:pt>
                <c:pt idx="4488">
                  <c:v>2569</c:v>
                </c:pt>
                <c:pt idx="4489">
                  <c:v>2569</c:v>
                </c:pt>
                <c:pt idx="4490">
                  <c:v>2569</c:v>
                </c:pt>
                <c:pt idx="4491">
                  <c:v>2569</c:v>
                </c:pt>
                <c:pt idx="4492">
                  <c:v>2569</c:v>
                </c:pt>
                <c:pt idx="4493">
                  <c:v>2569</c:v>
                </c:pt>
                <c:pt idx="4494">
                  <c:v>2569</c:v>
                </c:pt>
                <c:pt idx="4495">
                  <c:v>2569</c:v>
                </c:pt>
                <c:pt idx="4496">
                  <c:v>2569</c:v>
                </c:pt>
                <c:pt idx="4497">
                  <c:v>2569</c:v>
                </c:pt>
                <c:pt idx="4498">
                  <c:v>2569</c:v>
                </c:pt>
                <c:pt idx="4499">
                  <c:v>2570</c:v>
                </c:pt>
                <c:pt idx="4500">
                  <c:v>2571</c:v>
                </c:pt>
                <c:pt idx="4501">
                  <c:v>2572</c:v>
                </c:pt>
                <c:pt idx="4502">
                  <c:v>2572</c:v>
                </c:pt>
                <c:pt idx="4503">
                  <c:v>2573</c:v>
                </c:pt>
                <c:pt idx="4504">
                  <c:v>2573</c:v>
                </c:pt>
                <c:pt idx="4505">
                  <c:v>2573</c:v>
                </c:pt>
                <c:pt idx="4506">
                  <c:v>2573</c:v>
                </c:pt>
                <c:pt idx="4507">
                  <c:v>2573</c:v>
                </c:pt>
                <c:pt idx="4508">
                  <c:v>2574</c:v>
                </c:pt>
                <c:pt idx="4509">
                  <c:v>2575</c:v>
                </c:pt>
                <c:pt idx="4510">
                  <c:v>2575</c:v>
                </c:pt>
                <c:pt idx="4511">
                  <c:v>2576</c:v>
                </c:pt>
                <c:pt idx="4512">
                  <c:v>2576</c:v>
                </c:pt>
                <c:pt idx="4513">
                  <c:v>2576</c:v>
                </c:pt>
                <c:pt idx="4514">
                  <c:v>2577</c:v>
                </c:pt>
                <c:pt idx="4515">
                  <c:v>2577</c:v>
                </c:pt>
                <c:pt idx="4516">
                  <c:v>2577</c:v>
                </c:pt>
                <c:pt idx="4517">
                  <c:v>2577</c:v>
                </c:pt>
                <c:pt idx="4518">
                  <c:v>2577</c:v>
                </c:pt>
                <c:pt idx="4519">
                  <c:v>2577</c:v>
                </c:pt>
                <c:pt idx="4520">
                  <c:v>2577</c:v>
                </c:pt>
                <c:pt idx="4521">
                  <c:v>2577</c:v>
                </c:pt>
                <c:pt idx="4522">
                  <c:v>2577</c:v>
                </c:pt>
                <c:pt idx="4523">
                  <c:v>2577</c:v>
                </c:pt>
                <c:pt idx="4524">
                  <c:v>2578</c:v>
                </c:pt>
                <c:pt idx="4525">
                  <c:v>2578</c:v>
                </c:pt>
                <c:pt idx="4526">
                  <c:v>2578</c:v>
                </c:pt>
                <c:pt idx="4527">
                  <c:v>2578</c:v>
                </c:pt>
                <c:pt idx="4528">
                  <c:v>2579</c:v>
                </c:pt>
                <c:pt idx="4529">
                  <c:v>2580</c:v>
                </c:pt>
                <c:pt idx="4530">
                  <c:v>2581</c:v>
                </c:pt>
                <c:pt idx="4531">
                  <c:v>2582</c:v>
                </c:pt>
                <c:pt idx="4532">
                  <c:v>2583</c:v>
                </c:pt>
                <c:pt idx="4533">
                  <c:v>2583</c:v>
                </c:pt>
                <c:pt idx="4534">
                  <c:v>2584</c:v>
                </c:pt>
                <c:pt idx="4535">
                  <c:v>2584</c:v>
                </c:pt>
                <c:pt idx="4536">
                  <c:v>2584</c:v>
                </c:pt>
                <c:pt idx="4537">
                  <c:v>2584</c:v>
                </c:pt>
                <c:pt idx="4538">
                  <c:v>2584</c:v>
                </c:pt>
                <c:pt idx="4539">
                  <c:v>2584</c:v>
                </c:pt>
                <c:pt idx="4540">
                  <c:v>2584</c:v>
                </c:pt>
                <c:pt idx="4541">
                  <c:v>2584</c:v>
                </c:pt>
                <c:pt idx="4542">
                  <c:v>2584</c:v>
                </c:pt>
                <c:pt idx="4543">
                  <c:v>2585</c:v>
                </c:pt>
                <c:pt idx="4544">
                  <c:v>2585</c:v>
                </c:pt>
                <c:pt idx="4545">
                  <c:v>2585</c:v>
                </c:pt>
                <c:pt idx="4546">
                  <c:v>2585</c:v>
                </c:pt>
                <c:pt idx="4547">
                  <c:v>2585</c:v>
                </c:pt>
                <c:pt idx="4548">
                  <c:v>2586</c:v>
                </c:pt>
                <c:pt idx="4549">
                  <c:v>2586</c:v>
                </c:pt>
                <c:pt idx="4550">
                  <c:v>2587</c:v>
                </c:pt>
                <c:pt idx="4551">
                  <c:v>2587</c:v>
                </c:pt>
                <c:pt idx="4552">
                  <c:v>2588</c:v>
                </c:pt>
                <c:pt idx="4553">
                  <c:v>2589</c:v>
                </c:pt>
                <c:pt idx="4554">
                  <c:v>2590</c:v>
                </c:pt>
                <c:pt idx="4555">
                  <c:v>2591</c:v>
                </c:pt>
                <c:pt idx="4556">
                  <c:v>2591</c:v>
                </c:pt>
                <c:pt idx="4557">
                  <c:v>2592</c:v>
                </c:pt>
                <c:pt idx="4558">
                  <c:v>2592</c:v>
                </c:pt>
                <c:pt idx="4559">
                  <c:v>2592</c:v>
                </c:pt>
                <c:pt idx="4560">
                  <c:v>2592</c:v>
                </c:pt>
                <c:pt idx="4561">
                  <c:v>2592</c:v>
                </c:pt>
                <c:pt idx="4562">
                  <c:v>2592</c:v>
                </c:pt>
                <c:pt idx="4563">
                  <c:v>2592</c:v>
                </c:pt>
                <c:pt idx="4564">
                  <c:v>2593</c:v>
                </c:pt>
                <c:pt idx="4565">
                  <c:v>2594</c:v>
                </c:pt>
                <c:pt idx="4566">
                  <c:v>2595</c:v>
                </c:pt>
                <c:pt idx="4567">
                  <c:v>2596</c:v>
                </c:pt>
                <c:pt idx="4568">
                  <c:v>2597</c:v>
                </c:pt>
                <c:pt idx="4569">
                  <c:v>2598</c:v>
                </c:pt>
                <c:pt idx="4570">
                  <c:v>2599</c:v>
                </c:pt>
                <c:pt idx="4571">
                  <c:v>2600</c:v>
                </c:pt>
                <c:pt idx="4572">
                  <c:v>2601</c:v>
                </c:pt>
                <c:pt idx="4573">
                  <c:v>2602</c:v>
                </c:pt>
                <c:pt idx="4574">
                  <c:v>2603</c:v>
                </c:pt>
                <c:pt idx="4575">
                  <c:v>2604</c:v>
                </c:pt>
                <c:pt idx="4576">
                  <c:v>2605</c:v>
                </c:pt>
                <c:pt idx="4577">
                  <c:v>2606</c:v>
                </c:pt>
                <c:pt idx="4578">
                  <c:v>2607</c:v>
                </c:pt>
                <c:pt idx="4579">
                  <c:v>2608</c:v>
                </c:pt>
                <c:pt idx="4580">
                  <c:v>2609</c:v>
                </c:pt>
                <c:pt idx="4581">
                  <c:v>2609</c:v>
                </c:pt>
                <c:pt idx="4582">
                  <c:v>2609</c:v>
                </c:pt>
                <c:pt idx="4583">
                  <c:v>2609</c:v>
                </c:pt>
                <c:pt idx="4584">
                  <c:v>2609</c:v>
                </c:pt>
                <c:pt idx="4585">
                  <c:v>2610</c:v>
                </c:pt>
                <c:pt idx="4586">
                  <c:v>2611</c:v>
                </c:pt>
                <c:pt idx="4587">
                  <c:v>2611</c:v>
                </c:pt>
                <c:pt idx="4588">
                  <c:v>2612</c:v>
                </c:pt>
                <c:pt idx="4589">
                  <c:v>2612</c:v>
                </c:pt>
                <c:pt idx="4590">
                  <c:v>2612</c:v>
                </c:pt>
                <c:pt idx="4591">
                  <c:v>2612</c:v>
                </c:pt>
                <c:pt idx="4592">
                  <c:v>2612</c:v>
                </c:pt>
                <c:pt idx="4593">
                  <c:v>2612</c:v>
                </c:pt>
                <c:pt idx="4594">
                  <c:v>2612</c:v>
                </c:pt>
                <c:pt idx="4595">
                  <c:v>2612</c:v>
                </c:pt>
                <c:pt idx="4596">
                  <c:v>2613</c:v>
                </c:pt>
                <c:pt idx="4597">
                  <c:v>2613</c:v>
                </c:pt>
                <c:pt idx="4598">
                  <c:v>2614</c:v>
                </c:pt>
                <c:pt idx="4599">
                  <c:v>2614</c:v>
                </c:pt>
                <c:pt idx="4600">
                  <c:v>2614</c:v>
                </c:pt>
                <c:pt idx="4601">
                  <c:v>2614</c:v>
                </c:pt>
                <c:pt idx="4602">
                  <c:v>2615</c:v>
                </c:pt>
                <c:pt idx="4603">
                  <c:v>2615</c:v>
                </c:pt>
                <c:pt idx="4604">
                  <c:v>2615</c:v>
                </c:pt>
                <c:pt idx="4605">
                  <c:v>2616</c:v>
                </c:pt>
                <c:pt idx="4606">
                  <c:v>2617</c:v>
                </c:pt>
                <c:pt idx="4607">
                  <c:v>2617</c:v>
                </c:pt>
                <c:pt idx="4608">
                  <c:v>2617</c:v>
                </c:pt>
                <c:pt idx="4609">
                  <c:v>2618</c:v>
                </c:pt>
                <c:pt idx="4610">
                  <c:v>2619</c:v>
                </c:pt>
                <c:pt idx="4611">
                  <c:v>2620</c:v>
                </c:pt>
                <c:pt idx="4612">
                  <c:v>2621</c:v>
                </c:pt>
                <c:pt idx="4613">
                  <c:v>2621</c:v>
                </c:pt>
                <c:pt idx="4614">
                  <c:v>2622</c:v>
                </c:pt>
                <c:pt idx="4615">
                  <c:v>2622</c:v>
                </c:pt>
                <c:pt idx="4616">
                  <c:v>2623</c:v>
                </c:pt>
                <c:pt idx="4617">
                  <c:v>2624</c:v>
                </c:pt>
                <c:pt idx="4618">
                  <c:v>2624</c:v>
                </c:pt>
                <c:pt idx="4619">
                  <c:v>2625</c:v>
                </c:pt>
                <c:pt idx="4620">
                  <c:v>2625</c:v>
                </c:pt>
                <c:pt idx="4621">
                  <c:v>2625</c:v>
                </c:pt>
                <c:pt idx="4622">
                  <c:v>2625</c:v>
                </c:pt>
                <c:pt idx="4623">
                  <c:v>2625</c:v>
                </c:pt>
                <c:pt idx="4624">
                  <c:v>2626</c:v>
                </c:pt>
                <c:pt idx="4625">
                  <c:v>2626</c:v>
                </c:pt>
                <c:pt idx="4626">
                  <c:v>2626</c:v>
                </c:pt>
                <c:pt idx="4627">
                  <c:v>2627</c:v>
                </c:pt>
                <c:pt idx="4628">
                  <c:v>2628</c:v>
                </c:pt>
                <c:pt idx="4629">
                  <c:v>2628</c:v>
                </c:pt>
                <c:pt idx="4630">
                  <c:v>2628</c:v>
                </c:pt>
                <c:pt idx="4631">
                  <c:v>2629</c:v>
                </c:pt>
                <c:pt idx="4632">
                  <c:v>2630</c:v>
                </c:pt>
                <c:pt idx="4633">
                  <c:v>2630</c:v>
                </c:pt>
                <c:pt idx="4634">
                  <c:v>2630</c:v>
                </c:pt>
                <c:pt idx="4635">
                  <c:v>2630</c:v>
                </c:pt>
                <c:pt idx="4636">
                  <c:v>2631</c:v>
                </c:pt>
                <c:pt idx="4637">
                  <c:v>2632</c:v>
                </c:pt>
                <c:pt idx="4638">
                  <c:v>2633</c:v>
                </c:pt>
                <c:pt idx="4639">
                  <c:v>2634</c:v>
                </c:pt>
                <c:pt idx="4640">
                  <c:v>2635</c:v>
                </c:pt>
                <c:pt idx="4641">
                  <c:v>2636</c:v>
                </c:pt>
                <c:pt idx="4642">
                  <c:v>2637</c:v>
                </c:pt>
                <c:pt idx="4643">
                  <c:v>2638</c:v>
                </c:pt>
                <c:pt idx="4644">
                  <c:v>2639</c:v>
                </c:pt>
                <c:pt idx="4645">
                  <c:v>2640</c:v>
                </c:pt>
                <c:pt idx="4646">
                  <c:v>2641</c:v>
                </c:pt>
                <c:pt idx="4647">
                  <c:v>2642</c:v>
                </c:pt>
                <c:pt idx="4648">
                  <c:v>2643</c:v>
                </c:pt>
                <c:pt idx="4649">
                  <c:v>2644</c:v>
                </c:pt>
                <c:pt idx="4650">
                  <c:v>2644</c:v>
                </c:pt>
                <c:pt idx="4651">
                  <c:v>2644</c:v>
                </c:pt>
                <c:pt idx="4652">
                  <c:v>2645</c:v>
                </c:pt>
                <c:pt idx="4653">
                  <c:v>2646</c:v>
                </c:pt>
                <c:pt idx="4654">
                  <c:v>2646</c:v>
                </c:pt>
                <c:pt idx="4655">
                  <c:v>2647</c:v>
                </c:pt>
                <c:pt idx="4656">
                  <c:v>2648</c:v>
                </c:pt>
                <c:pt idx="4657">
                  <c:v>2648</c:v>
                </c:pt>
                <c:pt idx="4658">
                  <c:v>2649</c:v>
                </c:pt>
                <c:pt idx="4659">
                  <c:v>2650</c:v>
                </c:pt>
                <c:pt idx="4660">
                  <c:v>2651</c:v>
                </c:pt>
                <c:pt idx="4661">
                  <c:v>2652</c:v>
                </c:pt>
                <c:pt idx="4662">
                  <c:v>2653</c:v>
                </c:pt>
                <c:pt idx="4663">
                  <c:v>2654</c:v>
                </c:pt>
                <c:pt idx="4664">
                  <c:v>2655</c:v>
                </c:pt>
                <c:pt idx="4665">
                  <c:v>2656</c:v>
                </c:pt>
                <c:pt idx="4666">
                  <c:v>2657</c:v>
                </c:pt>
                <c:pt idx="4667">
                  <c:v>2658</c:v>
                </c:pt>
                <c:pt idx="4668">
                  <c:v>2659</c:v>
                </c:pt>
                <c:pt idx="4669">
                  <c:v>2660</c:v>
                </c:pt>
                <c:pt idx="4670">
                  <c:v>2661</c:v>
                </c:pt>
                <c:pt idx="4671">
                  <c:v>2662</c:v>
                </c:pt>
                <c:pt idx="4672">
                  <c:v>2663</c:v>
                </c:pt>
                <c:pt idx="4673">
                  <c:v>2664</c:v>
                </c:pt>
                <c:pt idx="4674">
                  <c:v>2665</c:v>
                </c:pt>
                <c:pt idx="4675">
                  <c:v>2666</c:v>
                </c:pt>
                <c:pt idx="4676">
                  <c:v>2667</c:v>
                </c:pt>
                <c:pt idx="4677">
                  <c:v>2668</c:v>
                </c:pt>
                <c:pt idx="4678">
                  <c:v>2669</c:v>
                </c:pt>
                <c:pt idx="4679">
                  <c:v>2670</c:v>
                </c:pt>
                <c:pt idx="4680">
                  <c:v>2671</c:v>
                </c:pt>
                <c:pt idx="4681">
                  <c:v>2672</c:v>
                </c:pt>
                <c:pt idx="4682">
                  <c:v>2673</c:v>
                </c:pt>
                <c:pt idx="4683">
                  <c:v>2674</c:v>
                </c:pt>
                <c:pt idx="4684">
                  <c:v>2675</c:v>
                </c:pt>
                <c:pt idx="4685">
                  <c:v>2676</c:v>
                </c:pt>
                <c:pt idx="4686">
                  <c:v>2677</c:v>
                </c:pt>
                <c:pt idx="4687">
                  <c:v>2678</c:v>
                </c:pt>
                <c:pt idx="4688">
                  <c:v>2679</c:v>
                </c:pt>
                <c:pt idx="4689">
                  <c:v>2680</c:v>
                </c:pt>
                <c:pt idx="4690">
                  <c:v>2681</c:v>
                </c:pt>
                <c:pt idx="4691">
                  <c:v>2682</c:v>
                </c:pt>
                <c:pt idx="4692">
                  <c:v>2683</c:v>
                </c:pt>
                <c:pt idx="4693">
                  <c:v>2684</c:v>
                </c:pt>
                <c:pt idx="4694">
                  <c:v>2685</c:v>
                </c:pt>
                <c:pt idx="4695">
                  <c:v>2686</c:v>
                </c:pt>
                <c:pt idx="4696">
                  <c:v>2687</c:v>
                </c:pt>
                <c:pt idx="4697">
                  <c:v>2688</c:v>
                </c:pt>
                <c:pt idx="4698">
                  <c:v>2689</c:v>
                </c:pt>
                <c:pt idx="4699">
                  <c:v>2690</c:v>
                </c:pt>
                <c:pt idx="4700">
                  <c:v>2691</c:v>
                </c:pt>
                <c:pt idx="4701">
                  <c:v>2692</c:v>
                </c:pt>
                <c:pt idx="4702">
                  <c:v>2693</c:v>
                </c:pt>
                <c:pt idx="4703">
                  <c:v>2694</c:v>
                </c:pt>
                <c:pt idx="4704">
                  <c:v>2695</c:v>
                </c:pt>
                <c:pt idx="4705">
                  <c:v>2696</c:v>
                </c:pt>
                <c:pt idx="4706">
                  <c:v>2697</c:v>
                </c:pt>
                <c:pt idx="4707">
                  <c:v>2698</c:v>
                </c:pt>
                <c:pt idx="4708">
                  <c:v>2699</c:v>
                </c:pt>
                <c:pt idx="4709">
                  <c:v>2700</c:v>
                </c:pt>
                <c:pt idx="4710">
                  <c:v>2701</c:v>
                </c:pt>
                <c:pt idx="4711">
                  <c:v>2702</c:v>
                </c:pt>
                <c:pt idx="4712">
                  <c:v>2703</c:v>
                </c:pt>
                <c:pt idx="4713">
                  <c:v>2703</c:v>
                </c:pt>
                <c:pt idx="4714">
                  <c:v>2704</c:v>
                </c:pt>
                <c:pt idx="4715">
                  <c:v>2705</c:v>
                </c:pt>
                <c:pt idx="4716">
                  <c:v>2706</c:v>
                </c:pt>
                <c:pt idx="4717">
                  <c:v>2707</c:v>
                </c:pt>
                <c:pt idx="4718">
                  <c:v>2708</c:v>
                </c:pt>
                <c:pt idx="4719">
                  <c:v>2708</c:v>
                </c:pt>
                <c:pt idx="4720">
                  <c:v>2708</c:v>
                </c:pt>
                <c:pt idx="4721">
                  <c:v>2709</c:v>
                </c:pt>
                <c:pt idx="4722">
                  <c:v>2710</c:v>
                </c:pt>
                <c:pt idx="4723">
                  <c:v>2711</c:v>
                </c:pt>
                <c:pt idx="4724">
                  <c:v>2712</c:v>
                </c:pt>
                <c:pt idx="4725">
                  <c:v>2713</c:v>
                </c:pt>
                <c:pt idx="4726">
                  <c:v>2713</c:v>
                </c:pt>
                <c:pt idx="4727">
                  <c:v>2714</c:v>
                </c:pt>
                <c:pt idx="4728">
                  <c:v>2714</c:v>
                </c:pt>
                <c:pt idx="4729">
                  <c:v>2714</c:v>
                </c:pt>
                <c:pt idx="4730">
                  <c:v>2715</c:v>
                </c:pt>
                <c:pt idx="4731">
                  <c:v>2715</c:v>
                </c:pt>
                <c:pt idx="4732">
                  <c:v>2716</c:v>
                </c:pt>
                <c:pt idx="4733">
                  <c:v>2717</c:v>
                </c:pt>
                <c:pt idx="4734">
                  <c:v>2717</c:v>
                </c:pt>
                <c:pt idx="4735">
                  <c:v>2718</c:v>
                </c:pt>
                <c:pt idx="4736">
                  <c:v>2719</c:v>
                </c:pt>
                <c:pt idx="4737">
                  <c:v>2720</c:v>
                </c:pt>
                <c:pt idx="4738">
                  <c:v>2721</c:v>
                </c:pt>
                <c:pt idx="4739">
                  <c:v>2722</c:v>
                </c:pt>
                <c:pt idx="4740">
                  <c:v>2722</c:v>
                </c:pt>
                <c:pt idx="4741">
                  <c:v>2722</c:v>
                </c:pt>
                <c:pt idx="4742">
                  <c:v>2723</c:v>
                </c:pt>
                <c:pt idx="4743">
                  <c:v>2724</c:v>
                </c:pt>
                <c:pt idx="4744">
                  <c:v>2725</c:v>
                </c:pt>
                <c:pt idx="4745">
                  <c:v>2726</c:v>
                </c:pt>
                <c:pt idx="4746">
                  <c:v>2727</c:v>
                </c:pt>
                <c:pt idx="4747">
                  <c:v>2727</c:v>
                </c:pt>
                <c:pt idx="4748">
                  <c:v>2728</c:v>
                </c:pt>
                <c:pt idx="4749">
                  <c:v>2729</c:v>
                </c:pt>
                <c:pt idx="4750">
                  <c:v>2730</c:v>
                </c:pt>
                <c:pt idx="4751">
                  <c:v>2731</c:v>
                </c:pt>
                <c:pt idx="4752">
                  <c:v>2732</c:v>
                </c:pt>
                <c:pt idx="4753">
                  <c:v>2733</c:v>
                </c:pt>
                <c:pt idx="4754">
                  <c:v>2734</c:v>
                </c:pt>
                <c:pt idx="4755">
                  <c:v>2735</c:v>
                </c:pt>
                <c:pt idx="4756">
                  <c:v>2736</c:v>
                </c:pt>
                <c:pt idx="4757">
                  <c:v>2737</c:v>
                </c:pt>
                <c:pt idx="4758">
                  <c:v>2738</c:v>
                </c:pt>
                <c:pt idx="4759">
                  <c:v>2739</c:v>
                </c:pt>
                <c:pt idx="4760">
                  <c:v>2740</c:v>
                </c:pt>
                <c:pt idx="4761">
                  <c:v>2741</c:v>
                </c:pt>
                <c:pt idx="4762">
                  <c:v>2742</c:v>
                </c:pt>
                <c:pt idx="4763">
                  <c:v>2743</c:v>
                </c:pt>
                <c:pt idx="4764">
                  <c:v>2744</c:v>
                </c:pt>
                <c:pt idx="4765">
                  <c:v>2745</c:v>
                </c:pt>
                <c:pt idx="4766">
                  <c:v>2745</c:v>
                </c:pt>
                <c:pt idx="4767">
                  <c:v>2745</c:v>
                </c:pt>
                <c:pt idx="4768">
                  <c:v>2746</c:v>
                </c:pt>
                <c:pt idx="4769">
                  <c:v>2747</c:v>
                </c:pt>
                <c:pt idx="4770">
                  <c:v>2748</c:v>
                </c:pt>
                <c:pt idx="4771">
                  <c:v>2749</c:v>
                </c:pt>
                <c:pt idx="4772">
                  <c:v>2750</c:v>
                </c:pt>
                <c:pt idx="4773">
                  <c:v>2751</c:v>
                </c:pt>
                <c:pt idx="4774">
                  <c:v>2752</c:v>
                </c:pt>
                <c:pt idx="4775">
                  <c:v>2753</c:v>
                </c:pt>
                <c:pt idx="4776">
                  <c:v>2754</c:v>
                </c:pt>
                <c:pt idx="4777">
                  <c:v>2755</c:v>
                </c:pt>
                <c:pt idx="4778">
                  <c:v>2756</c:v>
                </c:pt>
                <c:pt idx="4779">
                  <c:v>2757</c:v>
                </c:pt>
                <c:pt idx="4780">
                  <c:v>2758</c:v>
                </c:pt>
                <c:pt idx="4781">
                  <c:v>2759</c:v>
                </c:pt>
                <c:pt idx="4782">
                  <c:v>2760</c:v>
                </c:pt>
                <c:pt idx="4783">
                  <c:v>2761</c:v>
                </c:pt>
                <c:pt idx="4784">
                  <c:v>2762</c:v>
                </c:pt>
                <c:pt idx="4785">
                  <c:v>2763</c:v>
                </c:pt>
                <c:pt idx="4786">
                  <c:v>2764</c:v>
                </c:pt>
                <c:pt idx="4787">
                  <c:v>2765</c:v>
                </c:pt>
                <c:pt idx="4788">
                  <c:v>2766</c:v>
                </c:pt>
                <c:pt idx="4789">
                  <c:v>2767</c:v>
                </c:pt>
                <c:pt idx="4790">
                  <c:v>2768</c:v>
                </c:pt>
                <c:pt idx="4791">
                  <c:v>2769</c:v>
                </c:pt>
                <c:pt idx="4792">
                  <c:v>2769</c:v>
                </c:pt>
                <c:pt idx="4793">
                  <c:v>2769</c:v>
                </c:pt>
                <c:pt idx="4794">
                  <c:v>2769</c:v>
                </c:pt>
                <c:pt idx="4795">
                  <c:v>2769</c:v>
                </c:pt>
                <c:pt idx="4796">
                  <c:v>2769</c:v>
                </c:pt>
                <c:pt idx="4797">
                  <c:v>2769</c:v>
                </c:pt>
                <c:pt idx="4798">
                  <c:v>2769</c:v>
                </c:pt>
                <c:pt idx="4799">
                  <c:v>2769</c:v>
                </c:pt>
                <c:pt idx="4800">
                  <c:v>2769</c:v>
                </c:pt>
                <c:pt idx="4801">
                  <c:v>2769</c:v>
                </c:pt>
                <c:pt idx="4802">
                  <c:v>2769</c:v>
                </c:pt>
                <c:pt idx="4803">
                  <c:v>2770</c:v>
                </c:pt>
                <c:pt idx="4804">
                  <c:v>2771</c:v>
                </c:pt>
                <c:pt idx="4805">
                  <c:v>2772</c:v>
                </c:pt>
                <c:pt idx="4806">
                  <c:v>2772</c:v>
                </c:pt>
                <c:pt idx="4807">
                  <c:v>2773</c:v>
                </c:pt>
                <c:pt idx="4808">
                  <c:v>2774</c:v>
                </c:pt>
                <c:pt idx="4809">
                  <c:v>2775</c:v>
                </c:pt>
                <c:pt idx="4810">
                  <c:v>2776</c:v>
                </c:pt>
                <c:pt idx="4811">
                  <c:v>2776</c:v>
                </c:pt>
                <c:pt idx="4812">
                  <c:v>2776</c:v>
                </c:pt>
                <c:pt idx="4813">
                  <c:v>2776</c:v>
                </c:pt>
                <c:pt idx="4814">
                  <c:v>2777</c:v>
                </c:pt>
                <c:pt idx="4815">
                  <c:v>2777</c:v>
                </c:pt>
                <c:pt idx="4816">
                  <c:v>2778</c:v>
                </c:pt>
                <c:pt idx="4817">
                  <c:v>2778</c:v>
                </c:pt>
                <c:pt idx="4818">
                  <c:v>2779</c:v>
                </c:pt>
                <c:pt idx="4819">
                  <c:v>2779</c:v>
                </c:pt>
                <c:pt idx="4820">
                  <c:v>2779</c:v>
                </c:pt>
                <c:pt idx="4821">
                  <c:v>2779</c:v>
                </c:pt>
                <c:pt idx="4822">
                  <c:v>2779</c:v>
                </c:pt>
                <c:pt idx="4823">
                  <c:v>2780</c:v>
                </c:pt>
                <c:pt idx="4824">
                  <c:v>2781</c:v>
                </c:pt>
                <c:pt idx="4825">
                  <c:v>2782</c:v>
                </c:pt>
                <c:pt idx="4826">
                  <c:v>2782</c:v>
                </c:pt>
                <c:pt idx="4827">
                  <c:v>2783</c:v>
                </c:pt>
                <c:pt idx="4828">
                  <c:v>2784</c:v>
                </c:pt>
                <c:pt idx="4829">
                  <c:v>2785</c:v>
                </c:pt>
                <c:pt idx="4830">
                  <c:v>2786</c:v>
                </c:pt>
                <c:pt idx="4831">
                  <c:v>2787</c:v>
                </c:pt>
                <c:pt idx="4832">
                  <c:v>2788</c:v>
                </c:pt>
                <c:pt idx="4833">
                  <c:v>2788</c:v>
                </c:pt>
                <c:pt idx="4834">
                  <c:v>2788</c:v>
                </c:pt>
                <c:pt idx="4835">
                  <c:v>2789</c:v>
                </c:pt>
                <c:pt idx="4836">
                  <c:v>2789</c:v>
                </c:pt>
                <c:pt idx="4837">
                  <c:v>2789</c:v>
                </c:pt>
                <c:pt idx="4838">
                  <c:v>2789</c:v>
                </c:pt>
                <c:pt idx="4839">
                  <c:v>2789</c:v>
                </c:pt>
                <c:pt idx="4840">
                  <c:v>2790</c:v>
                </c:pt>
                <c:pt idx="4841">
                  <c:v>2790</c:v>
                </c:pt>
                <c:pt idx="4842">
                  <c:v>2790</c:v>
                </c:pt>
                <c:pt idx="4843">
                  <c:v>2790</c:v>
                </c:pt>
                <c:pt idx="4844">
                  <c:v>2790</c:v>
                </c:pt>
                <c:pt idx="4845">
                  <c:v>2790</c:v>
                </c:pt>
                <c:pt idx="4846">
                  <c:v>2790</c:v>
                </c:pt>
                <c:pt idx="4847">
                  <c:v>2790</c:v>
                </c:pt>
                <c:pt idx="4848">
                  <c:v>2791</c:v>
                </c:pt>
                <c:pt idx="4849">
                  <c:v>2791</c:v>
                </c:pt>
                <c:pt idx="4850">
                  <c:v>2791</c:v>
                </c:pt>
                <c:pt idx="4851">
                  <c:v>2791</c:v>
                </c:pt>
                <c:pt idx="4852">
                  <c:v>2791</c:v>
                </c:pt>
                <c:pt idx="4853">
                  <c:v>2791</c:v>
                </c:pt>
                <c:pt idx="4854">
                  <c:v>2791</c:v>
                </c:pt>
                <c:pt idx="4855">
                  <c:v>2792</c:v>
                </c:pt>
                <c:pt idx="4856">
                  <c:v>2792</c:v>
                </c:pt>
                <c:pt idx="4857">
                  <c:v>2792</c:v>
                </c:pt>
                <c:pt idx="4858">
                  <c:v>2792</c:v>
                </c:pt>
                <c:pt idx="4859">
                  <c:v>2792</c:v>
                </c:pt>
                <c:pt idx="4860">
                  <c:v>2792</c:v>
                </c:pt>
                <c:pt idx="4861">
                  <c:v>2792</c:v>
                </c:pt>
                <c:pt idx="4862">
                  <c:v>2792</c:v>
                </c:pt>
                <c:pt idx="4863">
                  <c:v>2792</c:v>
                </c:pt>
                <c:pt idx="4864">
                  <c:v>2792</c:v>
                </c:pt>
                <c:pt idx="4865">
                  <c:v>2792</c:v>
                </c:pt>
                <c:pt idx="4866">
                  <c:v>2792</c:v>
                </c:pt>
                <c:pt idx="4867">
                  <c:v>2793</c:v>
                </c:pt>
                <c:pt idx="4868">
                  <c:v>2794</c:v>
                </c:pt>
                <c:pt idx="4869">
                  <c:v>2795</c:v>
                </c:pt>
                <c:pt idx="4870">
                  <c:v>2795</c:v>
                </c:pt>
                <c:pt idx="4871">
                  <c:v>2795</c:v>
                </c:pt>
                <c:pt idx="4872">
                  <c:v>2795</c:v>
                </c:pt>
                <c:pt idx="4873">
                  <c:v>2795</c:v>
                </c:pt>
                <c:pt idx="4874">
                  <c:v>2795</c:v>
                </c:pt>
                <c:pt idx="4875">
                  <c:v>2795</c:v>
                </c:pt>
                <c:pt idx="4876">
                  <c:v>2795</c:v>
                </c:pt>
                <c:pt idx="4877">
                  <c:v>2796</c:v>
                </c:pt>
                <c:pt idx="4878">
                  <c:v>2796</c:v>
                </c:pt>
                <c:pt idx="4879">
                  <c:v>2796</c:v>
                </c:pt>
                <c:pt idx="4880">
                  <c:v>2797</c:v>
                </c:pt>
                <c:pt idx="4881">
                  <c:v>2798</c:v>
                </c:pt>
                <c:pt idx="4882">
                  <c:v>2798</c:v>
                </c:pt>
                <c:pt idx="4883">
                  <c:v>2798</c:v>
                </c:pt>
                <c:pt idx="4884">
                  <c:v>2799</c:v>
                </c:pt>
                <c:pt idx="4885">
                  <c:v>2799</c:v>
                </c:pt>
                <c:pt idx="4886">
                  <c:v>2799</c:v>
                </c:pt>
                <c:pt idx="4887">
                  <c:v>2800</c:v>
                </c:pt>
                <c:pt idx="4888">
                  <c:v>2800</c:v>
                </c:pt>
                <c:pt idx="4889">
                  <c:v>2801</c:v>
                </c:pt>
                <c:pt idx="4890">
                  <c:v>2801</c:v>
                </c:pt>
                <c:pt idx="4891">
                  <c:v>2802</c:v>
                </c:pt>
                <c:pt idx="4892">
                  <c:v>2803</c:v>
                </c:pt>
                <c:pt idx="4893">
                  <c:v>2804</c:v>
                </c:pt>
                <c:pt idx="4894">
                  <c:v>2804</c:v>
                </c:pt>
                <c:pt idx="4895">
                  <c:v>2805</c:v>
                </c:pt>
                <c:pt idx="4896">
                  <c:v>2806</c:v>
                </c:pt>
                <c:pt idx="4897">
                  <c:v>2806</c:v>
                </c:pt>
                <c:pt idx="4898">
                  <c:v>2806</c:v>
                </c:pt>
                <c:pt idx="4899">
                  <c:v>2807</c:v>
                </c:pt>
                <c:pt idx="4900">
                  <c:v>2807</c:v>
                </c:pt>
                <c:pt idx="4901">
                  <c:v>2808</c:v>
                </c:pt>
                <c:pt idx="4902">
                  <c:v>2809</c:v>
                </c:pt>
                <c:pt idx="4903">
                  <c:v>2810</c:v>
                </c:pt>
                <c:pt idx="4904">
                  <c:v>2811</c:v>
                </c:pt>
                <c:pt idx="4905">
                  <c:v>2812</c:v>
                </c:pt>
                <c:pt idx="4906">
                  <c:v>2813</c:v>
                </c:pt>
                <c:pt idx="4907">
                  <c:v>2814</c:v>
                </c:pt>
                <c:pt idx="4908">
                  <c:v>2815</c:v>
                </c:pt>
                <c:pt idx="4909">
                  <c:v>2816</c:v>
                </c:pt>
                <c:pt idx="4910">
                  <c:v>2817</c:v>
                </c:pt>
                <c:pt idx="4911">
                  <c:v>2818</c:v>
                </c:pt>
                <c:pt idx="4912">
                  <c:v>2819</c:v>
                </c:pt>
                <c:pt idx="4913">
                  <c:v>2820</c:v>
                </c:pt>
                <c:pt idx="4914">
                  <c:v>2821</c:v>
                </c:pt>
                <c:pt idx="4915">
                  <c:v>2822</c:v>
                </c:pt>
                <c:pt idx="4916">
                  <c:v>2823</c:v>
                </c:pt>
                <c:pt idx="4917">
                  <c:v>2824</c:v>
                </c:pt>
                <c:pt idx="4918">
                  <c:v>2825</c:v>
                </c:pt>
                <c:pt idx="4919">
                  <c:v>2826</c:v>
                </c:pt>
                <c:pt idx="4920">
                  <c:v>2827</c:v>
                </c:pt>
                <c:pt idx="4921">
                  <c:v>2828</c:v>
                </c:pt>
                <c:pt idx="4922">
                  <c:v>2829</c:v>
                </c:pt>
                <c:pt idx="4923">
                  <c:v>2830</c:v>
                </c:pt>
                <c:pt idx="4924">
                  <c:v>2831</c:v>
                </c:pt>
                <c:pt idx="4925">
                  <c:v>2832</c:v>
                </c:pt>
                <c:pt idx="4926">
                  <c:v>2833</c:v>
                </c:pt>
                <c:pt idx="4927">
                  <c:v>2834</c:v>
                </c:pt>
                <c:pt idx="4928">
                  <c:v>2835</c:v>
                </c:pt>
                <c:pt idx="4929">
                  <c:v>2836</c:v>
                </c:pt>
                <c:pt idx="4930">
                  <c:v>2837</c:v>
                </c:pt>
                <c:pt idx="4931">
                  <c:v>2838</c:v>
                </c:pt>
                <c:pt idx="4932">
                  <c:v>2839</c:v>
                </c:pt>
                <c:pt idx="4933">
                  <c:v>2840</c:v>
                </c:pt>
                <c:pt idx="4934">
                  <c:v>2841</c:v>
                </c:pt>
                <c:pt idx="4935">
                  <c:v>2842</c:v>
                </c:pt>
                <c:pt idx="4936">
                  <c:v>2842</c:v>
                </c:pt>
                <c:pt idx="4937">
                  <c:v>2843</c:v>
                </c:pt>
                <c:pt idx="4938">
                  <c:v>2844</c:v>
                </c:pt>
                <c:pt idx="4939">
                  <c:v>2845</c:v>
                </c:pt>
                <c:pt idx="4940">
                  <c:v>2846</c:v>
                </c:pt>
                <c:pt idx="4941">
                  <c:v>2847</c:v>
                </c:pt>
                <c:pt idx="4942">
                  <c:v>2848</c:v>
                </c:pt>
                <c:pt idx="4943">
                  <c:v>2849</c:v>
                </c:pt>
                <c:pt idx="4944">
                  <c:v>2850</c:v>
                </c:pt>
                <c:pt idx="4945">
                  <c:v>2851</c:v>
                </c:pt>
                <c:pt idx="4946">
                  <c:v>2852</c:v>
                </c:pt>
                <c:pt idx="4947">
                  <c:v>2853</c:v>
                </c:pt>
                <c:pt idx="4948">
                  <c:v>2854</c:v>
                </c:pt>
                <c:pt idx="4949">
                  <c:v>2855</c:v>
                </c:pt>
                <c:pt idx="4950">
                  <c:v>2856</c:v>
                </c:pt>
                <c:pt idx="4951">
                  <c:v>2857</c:v>
                </c:pt>
                <c:pt idx="4952">
                  <c:v>2857</c:v>
                </c:pt>
                <c:pt idx="4953">
                  <c:v>2857</c:v>
                </c:pt>
                <c:pt idx="4954">
                  <c:v>2857</c:v>
                </c:pt>
                <c:pt idx="4955">
                  <c:v>2858</c:v>
                </c:pt>
                <c:pt idx="4956">
                  <c:v>2858</c:v>
                </c:pt>
                <c:pt idx="4957">
                  <c:v>2859</c:v>
                </c:pt>
                <c:pt idx="4958">
                  <c:v>2860</c:v>
                </c:pt>
                <c:pt idx="4959">
                  <c:v>2860</c:v>
                </c:pt>
                <c:pt idx="4960">
                  <c:v>2861</c:v>
                </c:pt>
                <c:pt idx="4961">
                  <c:v>2862</c:v>
                </c:pt>
                <c:pt idx="4962">
                  <c:v>2862</c:v>
                </c:pt>
                <c:pt idx="4963">
                  <c:v>2862</c:v>
                </c:pt>
                <c:pt idx="4964">
                  <c:v>2863</c:v>
                </c:pt>
                <c:pt idx="4965">
                  <c:v>2864</c:v>
                </c:pt>
                <c:pt idx="4966">
                  <c:v>2864</c:v>
                </c:pt>
                <c:pt idx="4967">
                  <c:v>2864</c:v>
                </c:pt>
                <c:pt idx="4968">
                  <c:v>2864</c:v>
                </c:pt>
                <c:pt idx="4969">
                  <c:v>2864</c:v>
                </c:pt>
                <c:pt idx="4970">
                  <c:v>2864</c:v>
                </c:pt>
                <c:pt idx="4971">
                  <c:v>2864</c:v>
                </c:pt>
                <c:pt idx="4972">
                  <c:v>2864</c:v>
                </c:pt>
                <c:pt idx="4973">
                  <c:v>2864</c:v>
                </c:pt>
                <c:pt idx="4974">
                  <c:v>2864</c:v>
                </c:pt>
                <c:pt idx="4975">
                  <c:v>2864</c:v>
                </c:pt>
                <c:pt idx="4976">
                  <c:v>2864</c:v>
                </c:pt>
                <c:pt idx="4977">
                  <c:v>2865</c:v>
                </c:pt>
                <c:pt idx="4978">
                  <c:v>2865</c:v>
                </c:pt>
                <c:pt idx="4979">
                  <c:v>2865</c:v>
                </c:pt>
                <c:pt idx="4980">
                  <c:v>2866</c:v>
                </c:pt>
                <c:pt idx="4981">
                  <c:v>2866</c:v>
                </c:pt>
                <c:pt idx="4982">
                  <c:v>2866</c:v>
                </c:pt>
                <c:pt idx="4983">
                  <c:v>2866</c:v>
                </c:pt>
                <c:pt idx="4984">
                  <c:v>2866</c:v>
                </c:pt>
                <c:pt idx="4985">
                  <c:v>2867</c:v>
                </c:pt>
                <c:pt idx="4986">
                  <c:v>2867</c:v>
                </c:pt>
                <c:pt idx="4987">
                  <c:v>2867</c:v>
                </c:pt>
                <c:pt idx="4988">
                  <c:v>2868</c:v>
                </c:pt>
                <c:pt idx="4989">
                  <c:v>2868</c:v>
                </c:pt>
                <c:pt idx="4990">
                  <c:v>2869</c:v>
                </c:pt>
                <c:pt idx="4991">
                  <c:v>2869</c:v>
                </c:pt>
                <c:pt idx="4992">
                  <c:v>2869</c:v>
                </c:pt>
                <c:pt idx="4993">
                  <c:v>2869</c:v>
                </c:pt>
                <c:pt idx="4994">
                  <c:v>2869</c:v>
                </c:pt>
                <c:pt idx="4995">
                  <c:v>2870</c:v>
                </c:pt>
                <c:pt idx="4996">
                  <c:v>2871</c:v>
                </c:pt>
                <c:pt idx="4997">
                  <c:v>2871</c:v>
                </c:pt>
                <c:pt idx="4998">
                  <c:v>2872</c:v>
                </c:pt>
                <c:pt idx="4999">
                  <c:v>2872</c:v>
                </c:pt>
                <c:pt idx="5000">
                  <c:v>2872</c:v>
                </c:pt>
                <c:pt idx="5001">
                  <c:v>2872</c:v>
                </c:pt>
                <c:pt idx="5002">
                  <c:v>2873</c:v>
                </c:pt>
                <c:pt idx="5003">
                  <c:v>2873</c:v>
                </c:pt>
                <c:pt idx="5004">
                  <c:v>2874</c:v>
                </c:pt>
                <c:pt idx="5005">
                  <c:v>2875</c:v>
                </c:pt>
                <c:pt idx="5006">
                  <c:v>2876</c:v>
                </c:pt>
                <c:pt idx="5007">
                  <c:v>2877</c:v>
                </c:pt>
                <c:pt idx="5008">
                  <c:v>2877</c:v>
                </c:pt>
                <c:pt idx="5009">
                  <c:v>2877</c:v>
                </c:pt>
                <c:pt idx="5010">
                  <c:v>2877</c:v>
                </c:pt>
                <c:pt idx="5011">
                  <c:v>2877</c:v>
                </c:pt>
                <c:pt idx="5012">
                  <c:v>2877</c:v>
                </c:pt>
                <c:pt idx="5013">
                  <c:v>2877</c:v>
                </c:pt>
                <c:pt idx="5014">
                  <c:v>2877</c:v>
                </c:pt>
                <c:pt idx="5015">
                  <c:v>2878</c:v>
                </c:pt>
                <c:pt idx="5016">
                  <c:v>2878</c:v>
                </c:pt>
                <c:pt idx="5017">
                  <c:v>2879</c:v>
                </c:pt>
                <c:pt idx="5018">
                  <c:v>2880</c:v>
                </c:pt>
                <c:pt idx="5019">
                  <c:v>2881</c:v>
                </c:pt>
                <c:pt idx="5020">
                  <c:v>2882</c:v>
                </c:pt>
                <c:pt idx="5021">
                  <c:v>2882</c:v>
                </c:pt>
                <c:pt idx="5022">
                  <c:v>2882</c:v>
                </c:pt>
                <c:pt idx="5023">
                  <c:v>2882</c:v>
                </c:pt>
                <c:pt idx="5024">
                  <c:v>2883</c:v>
                </c:pt>
                <c:pt idx="5025">
                  <c:v>2883</c:v>
                </c:pt>
                <c:pt idx="5026">
                  <c:v>2883</c:v>
                </c:pt>
                <c:pt idx="5027">
                  <c:v>2884</c:v>
                </c:pt>
                <c:pt idx="5028">
                  <c:v>2884</c:v>
                </c:pt>
                <c:pt idx="5029">
                  <c:v>2884</c:v>
                </c:pt>
                <c:pt idx="5030">
                  <c:v>2884</c:v>
                </c:pt>
                <c:pt idx="5031">
                  <c:v>2884</c:v>
                </c:pt>
                <c:pt idx="5032">
                  <c:v>2884</c:v>
                </c:pt>
                <c:pt idx="5033">
                  <c:v>2884</c:v>
                </c:pt>
                <c:pt idx="5034">
                  <c:v>2885</c:v>
                </c:pt>
                <c:pt idx="5035">
                  <c:v>2886</c:v>
                </c:pt>
                <c:pt idx="5036">
                  <c:v>2886</c:v>
                </c:pt>
                <c:pt idx="5037">
                  <c:v>2886</c:v>
                </c:pt>
                <c:pt idx="5038">
                  <c:v>2886</c:v>
                </c:pt>
                <c:pt idx="5039">
                  <c:v>2886</c:v>
                </c:pt>
                <c:pt idx="5040">
                  <c:v>2886</c:v>
                </c:pt>
                <c:pt idx="5041">
                  <c:v>2886</c:v>
                </c:pt>
                <c:pt idx="5042">
                  <c:v>2886</c:v>
                </c:pt>
                <c:pt idx="5043">
                  <c:v>2886</c:v>
                </c:pt>
                <c:pt idx="5044">
                  <c:v>2887</c:v>
                </c:pt>
                <c:pt idx="5045">
                  <c:v>2887</c:v>
                </c:pt>
                <c:pt idx="5046">
                  <c:v>2888</c:v>
                </c:pt>
                <c:pt idx="5047">
                  <c:v>2889</c:v>
                </c:pt>
                <c:pt idx="5048">
                  <c:v>2889</c:v>
                </c:pt>
                <c:pt idx="5049">
                  <c:v>2890</c:v>
                </c:pt>
                <c:pt idx="5050">
                  <c:v>2891</c:v>
                </c:pt>
                <c:pt idx="5051">
                  <c:v>2892</c:v>
                </c:pt>
                <c:pt idx="5052">
                  <c:v>2893</c:v>
                </c:pt>
                <c:pt idx="5053">
                  <c:v>2894</c:v>
                </c:pt>
                <c:pt idx="5054">
                  <c:v>2894</c:v>
                </c:pt>
                <c:pt idx="5055">
                  <c:v>2894</c:v>
                </c:pt>
                <c:pt idx="5056">
                  <c:v>2894</c:v>
                </c:pt>
                <c:pt idx="5057">
                  <c:v>2895</c:v>
                </c:pt>
                <c:pt idx="5058">
                  <c:v>2895</c:v>
                </c:pt>
                <c:pt idx="5059">
                  <c:v>2895</c:v>
                </c:pt>
                <c:pt idx="5060">
                  <c:v>2895</c:v>
                </c:pt>
                <c:pt idx="5061">
                  <c:v>2896</c:v>
                </c:pt>
                <c:pt idx="5062">
                  <c:v>2896</c:v>
                </c:pt>
                <c:pt idx="5063">
                  <c:v>2896</c:v>
                </c:pt>
                <c:pt idx="5064">
                  <c:v>2896</c:v>
                </c:pt>
                <c:pt idx="5065">
                  <c:v>2896</c:v>
                </c:pt>
                <c:pt idx="5066">
                  <c:v>2896</c:v>
                </c:pt>
                <c:pt idx="5067">
                  <c:v>2896</c:v>
                </c:pt>
                <c:pt idx="5068">
                  <c:v>2897</c:v>
                </c:pt>
                <c:pt idx="5069">
                  <c:v>2897</c:v>
                </c:pt>
                <c:pt idx="5070">
                  <c:v>2897</c:v>
                </c:pt>
                <c:pt idx="5071">
                  <c:v>2897</c:v>
                </c:pt>
                <c:pt idx="5072">
                  <c:v>2897</c:v>
                </c:pt>
                <c:pt idx="5073">
                  <c:v>2897</c:v>
                </c:pt>
                <c:pt idx="5074">
                  <c:v>2898</c:v>
                </c:pt>
                <c:pt idx="5075">
                  <c:v>2898</c:v>
                </c:pt>
                <c:pt idx="5076">
                  <c:v>2899</c:v>
                </c:pt>
                <c:pt idx="5077">
                  <c:v>2899</c:v>
                </c:pt>
                <c:pt idx="5078">
                  <c:v>2900</c:v>
                </c:pt>
                <c:pt idx="5079">
                  <c:v>2901</c:v>
                </c:pt>
                <c:pt idx="5080">
                  <c:v>2901</c:v>
                </c:pt>
                <c:pt idx="5081">
                  <c:v>2902</c:v>
                </c:pt>
                <c:pt idx="5082">
                  <c:v>2903</c:v>
                </c:pt>
                <c:pt idx="5083">
                  <c:v>2903</c:v>
                </c:pt>
                <c:pt idx="5084">
                  <c:v>2903</c:v>
                </c:pt>
                <c:pt idx="5085">
                  <c:v>2903</c:v>
                </c:pt>
                <c:pt idx="5086">
                  <c:v>2903</c:v>
                </c:pt>
                <c:pt idx="5087">
                  <c:v>2903</c:v>
                </c:pt>
                <c:pt idx="5088">
                  <c:v>2903</c:v>
                </c:pt>
                <c:pt idx="5089">
                  <c:v>2903</c:v>
                </c:pt>
                <c:pt idx="5090">
                  <c:v>2903</c:v>
                </c:pt>
                <c:pt idx="5091">
                  <c:v>2903</c:v>
                </c:pt>
                <c:pt idx="5092">
                  <c:v>2903</c:v>
                </c:pt>
                <c:pt idx="5093">
                  <c:v>2903</c:v>
                </c:pt>
                <c:pt idx="5094">
                  <c:v>2904</c:v>
                </c:pt>
                <c:pt idx="5095">
                  <c:v>2904</c:v>
                </c:pt>
                <c:pt idx="5096">
                  <c:v>2904</c:v>
                </c:pt>
                <c:pt idx="5097">
                  <c:v>2904</c:v>
                </c:pt>
                <c:pt idx="5098">
                  <c:v>2904</c:v>
                </c:pt>
                <c:pt idx="5099">
                  <c:v>2905</c:v>
                </c:pt>
                <c:pt idx="5100">
                  <c:v>2905</c:v>
                </c:pt>
                <c:pt idx="5101">
                  <c:v>2905</c:v>
                </c:pt>
                <c:pt idx="5102">
                  <c:v>2905</c:v>
                </c:pt>
                <c:pt idx="5103">
                  <c:v>2905</c:v>
                </c:pt>
                <c:pt idx="5104">
                  <c:v>2905</c:v>
                </c:pt>
                <c:pt idx="5105">
                  <c:v>2906</c:v>
                </c:pt>
                <c:pt idx="5106">
                  <c:v>2906</c:v>
                </c:pt>
                <c:pt idx="5107">
                  <c:v>2906</c:v>
                </c:pt>
                <c:pt idx="5108">
                  <c:v>2906</c:v>
                </c:pt>
                <c:pt idx="5109">
                  <c:v>2907</c:v>
                </c:pt>
                <c:pt idx="5110">
                  <c:v>2908</c:v>
                </c:pt>
                <c:pt idx="5111">
                  <c:v>2908</c:v>
                </c:pt>
                <c:pt idx="5112">
                  <c:v>2908</c:v>
                </c:pt>
                <c:pt idx="5113">
                  <c:v>2908</c:v>
                </c:pt>
                <c:pt idx="5114">
                  <c:v>2909</c:v>
                </c:pt>
                <c:pt idx="5115">
                  <c:v>2909</c:v>
                </c:pt>
                <c:pt idx="5116">
                  <c:v>2909</c:v>
                </c:pt>
                <c:pt idx="5117">
                  <c:v>2909</c:v>
                </c:pt>
                <c:pt idx="5118">
                  <c:v>2910</c:v>
                </c:pt>
                <c:pt idx="5119">
                  <c:v>2911</c:v>
                </c:pt>
                <c:pt idx="5120">
                  <c:v>2912</c:v>
                </c:pt>
                <c:pt idx="5121">
                  <c:v>2912</c:v>
                </c:pt>
                <c:pt idx="5122">
                  <c:v>2912</c:v>
                </c:pt>
                <c:pt idx="5123">
                  <c:v>2912</c:v>
                </c:pt>
                <c:pt idx="5124">
                  <c:v>2912</c:v>
                </c:pt>
                <c:pt idx="5125">
                  <c:v>2912</c:v>
                </c:pt>
                <c:pt idx="5126">
                  <c:v>2913</c:v>
                </c:pt>
                <c:pt idx="5127">
                  <c:v>2914</c:v>
                </c:pt>
                <c:pt idx="5128">
                  <c:v>2915</c:v>
                </c:pt>
                <c:pt idx="5129">
                  <c:v>2916</c:v>
                </c:pt>
                <c:pt idx="5130">
                  <c:v>2916</c:v>
                </c:pt>
                <c:pt idx="5131">
                  <c:v>2917</c:v>
                </c:pt>
                <c:pt idx="5132">
                  <c:v>2917</c:v>
                </c:pt>
                <c:pt idx="5133">
                  <c:v>2917</c:v>
                </c:pt>
                <c:pt idx="5134">
                  <c:v>2917</c:v>
                </c:pt>
                <c:pt idx="5135">
                  <c:v>2917</c:v>
                </c:pt>
                <c:pt idx="5136">
                  <c:v>2917</c:v>
                </c:pt>
                <c:pt idx="5137">
                  <c:v>2917</c:v>
                </c:pt>
                <c:pt idx="5138">
                  <c:v>2917</c:v>
                </c:pt>
                <c:pt idx="5139">
                  <c:v>2917</c:v>
                </c:pt>
                <c:pt idx="5140">
                  <c:v>2917</c:v>
                </c:pt>
                <c:pt idx="5141">
                  <c:v>2917</c:v>
                </c:pt>
                <c:pt idx="5142">
                  <c:v>2917</c:v>
                </c:pt>
                <c:pt idx="5143">
                  <c:v>2917</c:v>
                </c:pt>
                <c:pt idx="5144">
                  <c:v>2917</c:v>
                </c:pt>
                <c:pt idx="5145">
                  <c:v>2917</c:v>
                </c:pt>
                <c:pt idx="5146">
                  <c:v>2917</c:v>
                </c:pt>
                <c:pt idx="5147">
                  <c:v>2917</c:v>
                </c:pt>
                <c:pt idx="5148">
                  <c:v>2917</c:v>
                </c:pt>
                <c:pt idx="5149">
                  <c:v>2917</c:v>
                </c:pt>
                <c:pt idx="5150">
                  <c:v>2917</c:v>
                </c:pt>
                <c:pt idx="5151">
                  <c:v>2917</c:v>
                </c:pt>
                <c:pt idx="5152">
                  <c:v>2918</c:v>
                </c:pt>
                <c:pt idx="5153">
                  <c:v>2919</c:v>
                </c:pt>
                <c:pt idx="5154">
                  <c:v>2920</c:v>
                </c:pt>
                <c:pt idx="5155">
                  <c:v>2921</c:v>
                </c:pt>
                <c:pt idx="5156">
                  <c:v>2922</c:v>
                </c:pt>
                <c:pt idx="5157">
                  <c:v>2922</c:v>
                </c:pt>
                <c:pt idx="5158">
                  <c:v>2922</c:v>
                </c:pt>
                <c:pt idx="5159">
                  <c:v>2923</c:v>
                </c:pt>
                <c:pt idx="5160">
                  <c:v>2924</c:v>
                </c:pt>
                <c:pt idx="5161">
                  <c:v>2925</c:v>
                </c:pt>
                <c:pt idx="5162">
                  <c:v>2926</c:v>
                </c:pt>
                <c:pt idx="5163">
                  <c:v>2927</c:v>
                </c:pt>
                <c:pt idx="5164">
                  <c:v>2928</c:v>
                </c:pt>
                <c:pt idx="5165">
                  <c:v>2929</c:v>
                </c:pt>
                <c:pt idx="5166">
                  <c:v>2930</c:v>
                </c:pt>
                <c:pt idx="5167">
                  <c:v>2931</c:v>
                </c:pt>
                <c:pt idx="5168">
                  <c:v>2932</c:v>
                </c:pt>
                <c:pt idx="5169">
                  <c:v>2933</c:v>
                </c:pt>
                <c:pt idx="5170">
                  <c:v>2934</c:v>
                </c:pt>
                <c:pt idx="5171">
                  <c:v>2935</c:v>
                </c:pt>
                <c:pt idx="5172">
                  <c:v>2936</c:v>
                </c:pt>
                <c:pt idx="5173">
                  <c:v>2936</c:v>
                </c:pt>
                <c:pt idx="5174">
                  <c:v>2937</c:v>
                </c:pt>
                <c:pt idx="5175">
                  <c:v>2937</c:v>
                </c:pt>
                <c:pt idx="5176">
                  <c:v>2937</c:v>
                </c:pt>
                <c:pt idx="5177">
                  <c:v>2938</c:v>
                </c:pt>
                <c:pt idx="5178">
                  <c:v>2939</c:v>
                </c:pt>
                <c:pt idx="5179">
                  <c:v>2940</c:v>
                </c:pt>
                <c:pt idx="5180">
                  <c:v>2941</c:v>
                </c:pt>
                <c:pt idx="5181">
                  <c:v>2942</c:v>
                </c:pt>
                <c:pt idx="5182">
                  <c:v>2943</c:v>
                </c:pt>
                <c:pt idx="5183">
                  <c:v>2944</c:v>
                </c:pt>
                <c:pt idx="5184">
                  <c:v>2945</c:v>
                </c:pt>
                <c:pt idx="5185">
                  <c:v>2946</c:v>
                </c:pt>
                <c:pt idx="5186">
                  <c:v>2947</c:v>
                </c:pt>
                <c:pt idx="5187">
                  <c:v>2948</c:v>
                </c:pt>
                <c:pt idx="5188">
                  <c:v>2949</c:v>
                </c:pt>
                <c:pt idx="5189">
                  <c:v>2949</c:v>
                </c:pt>
                <c:pt idx="5190">
                  <c:v>2949</c:v>
                </c:pt>
                <c:pt idx="5191">
                  <c:v>2949</c:v>
                </c:pt>
                <c:pt idx="5192">
                  <c:v>2949</c:v>
                </c:pt>
                <c:pt idx="5193">
                  <c:v>2950</c:v>
                </c:pt>
                <c:pt idx="5194">
                  <c:v>2950</c:v>
                </c:pt>
                <c:pt idx="5195">
                  <c:v>2950</c:v>
                </c:pt>
                <c:pt idx="5196">
                  <c:v>2951</c:v>
                </c:pt>
                <c:pt idx="5197">
                  <c:v>2952</c:v>
                </c:pt>
                <c:pt idx="5198">
                  <c:v>2953</c:v>
                </c:pt>
                <c:pt idx="5199">
                  <c:v>2953</c:v>
                </c:pt>
                <c:pt idx="5200">
                  <c:v>2953</c:v>
                </c:pt>
                <c:pt idx="5201">
                  <c:v>2954</c:v>
                </c:pt>
                <c:pt idx="5202">
                  <c:v>2955</c:v>
                </c:pt>
                <c:pt idx="5203">
                  <c:v>2955</c:v>
                </c:pt>
                <c:pt idx="5204">
                  <c:v>2956</c:v>
                </c:pt>
                <c:pt idx="5205">
                  <c:v>2956</c:v>
                </c:pt>
                <c:pt idx="5206">
                  <c:v>2957</c:v>
                </c:pt>
                <c:pt idx="5207">
                  <c:v>2957</c:v>
                </c:pt>
                <c:pt idx="5208">
                  <c:v>2958</c:v>
                </c:pt>
                <c:pt idx="5209">
                  <c:v>2959</c:v>
                </c:pt>
                <c:pt idx="5210">
                  <c:v>2959</c:v>
                </c:pt>
                <c:pt idx="5211">
                  <c:v>2960</c:v>
                </c:pt>
                <c:pt idx="5212">
                  <c:v>2961</c:v>
                </c:pt>
                <c:pt idx="5213">
                  <c:v>2961</c:v>
                </c:pt>
                <c:pt idx="5214">
                  <c:v>2961</c:v>
                </c:pt>
                <c:pt idx="5215">
                  <c:v>2962</c:v>
                </c:pt>
                <c:pt idx="5216">
                  <c:v>2963</c:v>
                </c:pt>
                <c:pt idx="5217">
                  <c:v>2964</c:v>
                </c:pt>
                <c:pt idx="5218">
                  <c:v>2964</c:v>
                </c:pt>
                <c:pt idx="5219">
                  <c:v>2965</c:v>
                </c:pt>
                <c:pt idx="5220">
                  <c:v>2965</c:v>
                </c:pt>
                <c:pt idx="5221">
                  <c:v>2965</c:v>
                </c:pt>
                <c:pt idx="5222">
                  <c:v>2966</c:v>
                </c:pt>
                <c:pt idx="5223">
                  <c:v>2967</c:v>
                </c:pt>
                <c:pt idx="5224">
                  <c:v>2967</c:v>
                </c:pt>
                <c:pt idx="5225">
                  <c:v>2967</c:v>
                </c:pt>
                <c:pt idx="5226">
                  <c:v>2968</c:v>
                </c:pt>
                <c:pt idx="5227">
                  <c:v>2969</c:v>
                </c:pt>
                <c:pt idx="5228">
                  <c:v>2970</c:v>
                </c:pt>
                <c:pt idx="5229">
                  <c:v>2970</c:v>
                </c:pt>
                <c:pt idx="5230">
                  <c:v>2970</c:v>
                </c:pt>
                <c:pt idx="5231">
                  <c:v>2970</c:v>
                </c:pt>
                <c:pt idx="5232">
                  <c:v>2970</c:v>
                </c:pt>
                <c:pt idx="5233">
                  <c:v>2970</c:v>
                </c:pt>
                <c:pt idx="5234">
                  <c:v>2970</c:v>
                </c:pt>
                <c:pt idx="5235">
                  <c:v>2970</c:v>
                </c:pt>
                <c:pt idx="5236">
                  <c:v>2970</c:v>
                </c:pt>
                <c:pt idx="5237">
                  <c:v>2970</c:v>
                </c:pt>
                <c:pt idx="5238">
                  <c:v>2970</c:v>
                </c:pt>
                <c:pt idx="5239">
                  <c:v>2970</c:v>
                </c:pt>
                <c:pt idx="5240">
                  <c:v>2970</c:v>
                </c:pt>
                <c:pt idx="5241">
                  <c:v>2970</c:v>
                </c:pt>
                <c:pt idx="5242">
                  <c:v>2971</c:v>
                </c:pt>
                <c:pt idx="5243">
                  <c:v>2972</c:v>
                </c:pt>
                <c:pt idx="5244">
                  <c:v>2973</c:v>
                </c:pt>
                <c:pt idx="5245">
                  <c:v>2973</c:v>
                </c:pt>
                <c:pt idx="5246">
                  <c:v>2974</c:v>
                </c:pt>
                <c:pt idx="5247">
                  <c:v>2975</c:v>
                </c:pt>
                <c:pt idx="5248">
                  <c:v>2975</c:v>
                </c:pt>
                <c:pt idx="5249">
                  <c:v>2975</c:v>
                </c:pt>
                <c:pt idx="5250">
                  <c:v>2975</c:v>
                </c:pt>
                <c:pt idx="5251">
                  <c:v>2975</c:v>
                </c:pt>
                <c:pt idx="5252">
                  <c:v>2975</c:v>
                </c:pt>
                <c:pt idx="5253">
                  <c:v>2975</c:v>
                </c:pt>
                <c:pt idx="5254">
                  <c:v>2975</c:v>
                </c:pt>
                <c:pt idx="5255">
                  <c:v>2975</c:v>
                </c:pt>
                <c:pt idx="5256">
                  <c:v>2976</c:v>
                </c:pt>
                <c:pt idx="5257">
                  <c:v>2977</c:v>
                </c:pt>
                <c:pt idx="5258">
                  <c:v>2977</c:v>
                </c:pt>
                <c:pt idx="5259">
                  <c:v>2977</c:v>
                </c:pt>
                <c:pt idx="5260">
                  <c:v>2977</c:v>
                </c:pt>
                <c:pt idx="5261">
                  <c:v>2978</c:v>
                </c:pt>
                <c:pt idx="5262">
                  <c:v>2979</c:v>
                </c:pt>
                <c:pt idx="5263">
                  <c:v>2980</c:v>
                </c:pt>
                <c:pt idx="5264">
                  <c:v>2981</c:v>
                </c:pt>
                <c:pt idx="5265">
                  <c:v>2982</c:v>
                </c:pt>
                <c:pt idx="5266">
                  <c:v>2983</c:v>
                </c:pt>
                <c:pt idx="5267">
                  <c:v>2984</c:v>
                </c:pt>
                <c:pt idx="5268">
                  <c:v>2984</c:v>
                </c:pt>
                <c:pt idx="5269">
                  <c:v>2984</c:v>
                </c:pt>
                <c:pt idx="5270">
                  <c:v>2984</c:v>
                </c:pt>
                <c:pt idx="5271">
                  <c:v>2985</c:v>
                </c:pt>
                <c:pt idx="5272">
                  <c:v>2985</c:v>
                </c:pt>
                <c:pt idx="5273">
                  <c:v>2986</c:v>
                </c:pt>
                <c:pt idx="5274">
                  <c:v>2987</c:v>
                </c:pt>
                <c:pt idx="5275">
                  <c:v>2988</c:v>
                </c:pt>
                <c:pt idx="5276">
                  <c:v>2988</c:v>
                </c:pt>
                <c:pt idx="5277">
                  <c:v>2988</c:v>
                </c:pt>
                <c:pt idx="5278">
                  <c:v>2989</c:v>
                </c:pt>
                <c:pt idx="5279">
                  <c:v>2990</c:v>
                </c:pt>
                <c:pt idx="5280">
                  <c:v>2991</c:v>
                </c:pt>
                <c:pt idx="5281">
                  <c:v>2992</c:v>
                </c:pt>
                <c:pt idx="5282">
                  <c:v>2993</c:v>
                </c:pt>
                <c:pt idx="5283">
                  <c:v>2993</c:v>
                </c:pt>
                <c:pt idx="5284">
                  <c:v>2993</c:v>
                </c:pt>
                <c:pt idx="5285">
                  <c:v>2993</c:v>
                </c:pt>
                <c:pt idx="5286">
                  <c:v>2994</c:v>
                </c:pt>
                <c:pt idx="5287">
                  <c:v>2994</c:v>
                </c:pt>
                <c:pt idx="5288">
                  <c:v>2994</c:v>
                </c:pt>
                <c:pt idx="5289">
                  <c:v>2994</c:v>
                </c:pt>
                <c:pt idx="5290">
                  <c:v>2995</c:v>
                </c:pt>
                <c:pt idx="5291">
                  <c:v>2996</c:v>
                </c:pt>
                <c:pt idx="5292">
                  <c:v>2997</c:v>
                </c:pt>
                <c:pt idx="5293">
                  <c:v>2997</c:v>
                </c:pt>
                <c:pt idx="5294">
                  <c:v>2997</c:v>
                </c:pt>
                <c:pt idx="5295">
                  <c:v>2997</c:v>
                </c:pt>
                <c:pt idx="5296">
                  <c:v>2997</c:v>
                </c:pt>
                <c:pt idx="5297">
                  <c:v>2997</c:v>
                </c:pt>
                <c:pt idx="5298">
                  <c:v>2998</c:v>
                </c:pt>
                <c:pt idx="5299">
                  <c:v>2998</c:v>
                </c:pt>
                <c:pt idx="5300">
                  <c:v>2998</c:v>
                </c:pt>
                <c:pt idx="5301">
                  <c:v>2998</c:v>
                </c:pt>
                <c:pt idx="5302">
                  <c:v>2998</c:v>
                </c:pt>
                <c:pt idx="5303">
                  <c:v>2999</c:v>
                </c:pt>
                <c:pt idx="5304">
                  <c:v>3000</c:v>
                </c:pt>
                <c:pt idx="5305">
                  <c:v>3001</c:v>
                </c:pt>
                <c:pt idx="5306">
                  <c:v>3002</c:v>
                </c:pt>
                <c:pt idx="5307">
                  <c:v>3003</c:v>
                </c:pt>
                <c:pt idx="5308">
                  <c:v>3004</c:v>
                </c:pt>
                <c:pt idx="5309">
                  <c:v>3005</c:v>
                </c:pt>
                <c:pt idx="5310">
                  <c:v>3006</c:v>
                </c:pt>
                <c:pt idx="5311">
                  <c:v>3007</c:v>
                </c:pt>
                <c:pt idx="5312">
                  <c:v>3008</c:v>
                </c:pt>
                <c:pt idx="5313">
                  <c:v>3009</c:v>
                </c:pt>
                <c:pt idx="5314">
                  <c:v>3010</c:v>
                </c:pt>
                <c:pt idx="5315">
                  <c:v>3011</c:v>
                </c:pt>
                <c:pt idx="5316">
                  <c:v>3012</c:v>
                </c:pt>
                <c:pt idx="5317">
                  <c:v>3013</c:v>
                </c:pt>
                <c:pt idx="5318">
                  <c:v>3013</c:v>
                </c:pt>
                <c:pt idx="5319">
                  <c:v>3013</c:v>
                </c:pt>
                <c:pt idx="5320">
                  <c:v>3014</c:v>
                </c:pt>
                <c:pt idx="5321">
                  <c:v>3015</c:v>
                </c:pt>
                <c:pt idx="5322">
                  <c:v>3015</c:v>
                </c:pt>
                <c:pt idx="5323">
                  <c:v>3016</c:v>
                </c:pt>
                <c:pt idx="5324">
                  <c:v>3016</c:v>
                </c:pt>
                <c:pt idx="5325">
                  <c:v>3017</c:v>
                </c:pt>
                <c:pt idx="5326">
                  <c:v>3018</c:v>
                </c:pt>
                <c:pt idx="5327">
                  <c:v>3018</c:v>
                </c:pt>
                <c:pt idx="5328">
                  <c:v>3018</c:v>
                </c:pt>
                <c:pt idx="5329">
                  <c:v>3018</c:v>
                </c:pt>
                <c:pt idx="5330">
                  <c:v>3018</c:v>
                </c:pt>
                <c:pt idx="5331">
                  <c:v>3018</c:v>
                </c:pt>
                <c:pt idx="5332">
                  <c:v>3018</c:v>
                </c:pt>
                <c:pt idx="5333">
                  <c:v>3019</c:v>
                </c:pt>
                <c:pt idx="5334">
                  <c:v>3019</c:v>
                </c:pt>
                <c:pt idx="5335">
                  <c:v>3019</c:v>
                </c:pt>
                <c:pt idx="5336">
                  <c:v>3020</c:v>
                </c:pt>
                <c:pt idx="5337">
                  <c:v>3021</c:v>
                </c:pt>
                <c:pt idx="5338">
                  <c:v>3022</c:v>
                </c:pt>
                <c:pt idx="5339">
                  <c:v>3022</c:v>
                </c:pt>
                <c:pt idx="5340">
                  <c:v>3022</c:v>
                </c:pt>
                <c:pt idx="5341">
                  <c:v>3023</c:v>
                </c:pt>
                <c:pt idx="5342">
                  <c:v>3023</c:v>
                </c:pt>
                <c:pt idx="5343">
                  <c:v>3023</c:v>
                </c:pt>
                <c:pt idx="5344">
                  <c:v>3023</c:v>
                </c:pt>
                <c:pt idx="5345">
                  <c:v>3023</c:v>
                </c:pt>
                <c:pt idx="5346">
                  <c:v>3023</c:v>
                </c:pt>
                <c:pt idx="5347">
                  <c:v>3023</c:v>
                </c:pt>
                <c:pt idx="5348">
                  <c:v>3023</c:v>
                </c:pt>
                <c:pt idx="5349">
                  <c:v>3023</c:v>
                </c:pt>
                <c:pt idx="5350">
                  <c:v>3023</c:v>
                </c:pt>
                <c:pt idx="5351">
                  <c:v>3023</c:v>
                </c:pt>
                <c:pt idx="5352">
                  <c:v>3023</c:v>
                </c:pt>
                <c:pt idx="5353">
                  <c:v>3023</c:v>
                </c:pt>
                <c:pt idx="5354">
                  <c:v>3023</c:v>
                </c:pt>
                <c:pt idx="5355">
                  <c:v>3023</c:v>
                </c:pt>
                <c:pt idx="5356">
                  <c:v>3024</c:v>
                </c:pt>
                <c:pt idx="5357">
                  <c:v>3025</c:v>
                </c:pt>
                <c:pt idx="5358">
                  <c:v>3026</c:v>
                </c:pt>
                <c:pt idx="5359">
                  <c:v>3027</c:v>
                </c:pt>
                <c:pt idx="5360">
                  <c:v>3027</c:v>
                </c:pt>
                <c:pt idx="5361">
                  <c:v>3027</c:v>
                </c:pt>
                <c:pt idx="5362">
                  <c:v>3028</c:v>
                </c:pt>
                <c:pt idx="5363">
                  <c:v>3028</c:v>
                </c:pt>
                <c:pt idx="5364">
                  <c:v>3028</c:v>
                </c:pt>
                <c:pt idx="5365">
                  <c:v>3028</c:v>
                </c:pt>
                <c:pt idx="5366">
                  <c:v>3028</c:v>
                </c:pt>
                <c:pt idx="5367">
                  <c:v>3029</c:v>
                </c:pt>
                <c:pt idx="5368">
                  <c:v>3030</c:v>
                </c:pt>
                <c:pt idx="5369">
                  <c:v>3031</c:v>
                </c:pt>
                <c:pt idx="5370">
                  <c:v>3032</c:v>
                </c:pt>
                <c:pt idx="5371">
                  <c:v>3033</c:v>
                </c:pt>
                <c:pt idx="5372">
                  <c:v>3033</c:v>
                </c:pt>
                <c:pt idx="5373">
                  <c:v>3033</c:v>
                </c:pt>
                <c:pt idx="5374">
                  <c:v>3033</c:v>
                </c:pt>
                <c:pt idx="5375">
                  <c:v>3033</c:v>
                </c:pt>
                <c:pt idx="5376">
                  <c:v>3033</c:v>
                </c:pt>
                <c:pt idx="5377">
                  <c:v>3033</c:v>
                </c:pt>
                <c:pt idx="5378">
                  <c:v>3033</c:v>
                </c:pt>
                <c:pt idx="5379">
                  <c:v>3033</c:v>
                </c:pt>
                <c:pt idx="5380">
                  <c:v>3033</c:v>
                </c:pt>
                <c:pt idx="5381">
                  <c:v>3033</c:v>
                </c:pt>
                <c:pt idx="5382">
                  <c:v>3033</c:v>
                </c:pt>
                <c:pt idx="5383">
                  <c:v>3033</c:v>
                </c:pt>
                <c:pt idx="5384">
                  <c:v>3033</c:v>
                </c:pt>
                <c:pt idx="5385">
                  <c:v>3033</c:v>
                </c:pt>
                <c:pt idx="5386">
                  <c:v>3034</c:v>
                </c:pt>
                <c:pt idx="5387">
                  <c:v>3035</c:v>
                </c:pt>
                <c:pt idx="5388">
                  <c:v>3035</c:v>
                </c:pt>
                <c:pt idx="5389">
                  <c:v>3035</c:v>
                </c:pt>
                <c:pt idx="5390">
                  <c:v>3035</c:v>
                </c:pt>
                <c:pt idx="5391">
                  <c:v>3036</c:v>
                </c:pt>
                <c:pt idx="5392">
                  <c:v>3037</c:v>
                </c:pt>
                <c:pt idx="5393">
                  <c:v>3038</c:v>
                </c:pt>
                <c:pt idx="5394">
                  <c:v>3039</c:v>
                </c:pt>
                <c:pt idx="5395">
                  <c:v>3039</c:v>
                </c:pt>
                <c:pt idx="5396">
                  <c:v>3039</c:v>
                </c:pt>
                <c:pt idx="5397">
                  <c:v>3039</c:v>
                </c:pt>
                <c:pt idx="5398">
                  <c:v>3039</c:v>
                </c:pt>
                <c:pt idx="5399">
                  <c:v>3039</c:v>
                </c:pt>
                <c:pt idx="5400">
                  <c:v>3039</c:v>
                </c:pt>
                <c:pt idx="5401">
                  <c:v>3039</c:v>
                </c:pt>
                <c:pt idx="5402">
                  <c:v>3040</c:v>
                </c:pt>
                <c:pt idx="5403">
                  <c:v>3041</c:v>
                </c:pt>
                <c:pt idx="5404">
                  <c:v>3042</c:v>
                </c:pt>
                <c:pt idx="5405">
                  <c:v>3043</c:v>
                </c:pt>
                <c:pt idx="5406">
                  <c:v>3044</c:v>
                </c:pt>
                <c:pt idx="5407">
                  <c:v>3045</c:v>
                </c:pt>
                <c:pt idx="5408">
                  <c:v>3046</c:v>
                </c:pt>
                <c:pt idx="5409">
                  <c:v>3047</c:v>
                </c:pt>
                <c:pt idx="5410">
                  <c:v>3048</c:v>
                </c:pt>
                <c:pt idx="5411">
                  <c:v>3049</c:v>
                </c:pt>
                <c:pt idx="5412">
                  <c:v>3050</c:v>
                </c:pt>
                <c:pt idx="5413">
                  <c:v>3051</c:v>
                </c:pt>
                <c:pt idx="5414">
                  <c:v>3052</c:v>
                </c:pt>
                <c:pt idx="5415">
                  <c:v>3053</c:v>
                </c:pt>
                <c:pt idx="5416">
                  <c:v>3054</c:v>
                </c:pt>
                <c:pt idx="5417">
                  <c:v>3055</c:v>
                </c:pt>
                <c:pt idx="5418">
                  <c:v>3056</c:v>
                </c:pt>
                <c:pt idx="5419">
                  <c:v>3056</c:v>
                </c:pt>
                <c:pt idx="5420">
                  <c:v>3057</c:v>
                </c:pt>
                <c:pt idx="5421">
                  <c:v>3058</c:v>
                </c:pt>
                <c:pt idx="5422">
                  <c:v>3059</c:v>
                </c:pt>
                <c:pt idx="5423">
                  <c:v>3060</c:v>
                </c:pt>
                <c:pt idx="5424">
                  <c:v>3061</c:v>
                </c:pt>
                <c:pt idx="5425">
                  <c:v>3062</c:v>
                </c:pt>
                <c:pt idx="5426">
                  <c:v>3063</c:v>
                </c:pt>
                <c:pt idx="5427">
                  <c:v>3063</c:v>
                </c:pt>
                <c:pt idx="5428">
                  <c:v>3064</c:v>
                </c:pt>
                <c:pt idx="5429">
                  <c:v>3064</c:v>
                </c:pt>
                <c:pt idx="5430">
                  <c:v>3065</c:v>
                </c:pt>
                <c:pt idx="5431">
                  <c:v>3066</c:v>
                </c:pt>
                <c:pt idx="5432">
                  <c:v>3066</c:v>
                </c:pt>
                <c:pt idx="5433">
                  <c:v>3066</c:v>
                </c:pt>
                <c:pt idx="5434">
                  <c:v>3067</c:v>
                </c:pt>
                <c:pt idx="5435">
                  <c:v>3067</c:v>
                </c:pt>
                <c:pt idx="5436">
                  <c:v>3067</c:v>
                </c:pt>
                <c:pt idx="5437">
                  <c:v>3067</c:v>
                </c:pt>
                <c:pt idx="5438">
                  <c:v>3068</c:v>
                </c:pt>
                <c:pt idx="5439">
                  <c:v>3068</c:v>
                </c:pt>
                <c:pt idx="5440">
                  <c:v>3069</c:v>
                </c:pt>
                <c:pt idx="5441">
                  <c:v>3069</c:v>
                </c:pt>
                <c:pt idx="5442">
                  <c:v>3070</c:v>
                </c:pt>
                <c:pt idx="5443">
                  <c:v>3071</c:v>
                </c:pt>
                <c:pt idx="5444">
                  <c:v>3072</c:v>
                </c:pt>
                <c:pt idx="5445">
                  <c:v>3073</c:v>
                </c:pt>
                <c:pt idx="5446">
                  <c:v>3074</c:v>
                </c:pt>
                <c:pt idx="5447">
                  <c:v>3075</c:v>
                </c:pt>
                <c:pt idx="5448">
                  <c:v>3076</c:v>
                </c:pt>
                <c:pt idx="5449">
                  <c:v>3076</c:v>
                </c:pt>
                <c:pt idx="5450">
                  <c:v>3076</c:v>
                </c:pt>
                <c:pt idx="5451">
                  <c:v>3076</c:v>
                </c:pt>
                <c:pt idx="5452">
                  <c:v>3077</c:v>
                </c:pt>
                <c:pt idx="5453">
                  <c:v>3077</c:v>
                </c:pt>
                <c:pt idx="5454">
                  <c:v>3078</c:v>
                </c:pt>
                <c:pt idx="5455">
                  <c:v>3079</c:v>
                </c:pt>
                <c:pt idx="5456">
                  <c:v>3079</c:v>
                </c:pt>
                <c:pt idx="5457">
                  <c:v>3080</c:v>
                </c:pt>
                <c:pt idx="5458">
                  <c:v>3081</c:v>
                </c:pt>
                <c:pt idx="5459">
                  <c:v>3081</c:v>
                </c:pt>
                <c:pt idx="5460">
                  <c:v>3082</c:v>
                </c:pt>
                <c:pt idx="5461">
                  <c:v>3083</c:v>
                </c:pt>
                <c:pt idx="5462">
                  <c:v>3084</c:v>
                </c:pt>
                <c:pt idx="5463">
                  <c:v>3085</c:v>
                </c:pt>
                <c:pt idx="5464">
                  <c:v>3086</c:v>
                </c:pt>
                <c:pt idx="5465">
                  <c:v>3086</c:v>
                </c:pt>
                <c:pt idx="5466">
                  <c:v>3087</c:v>
                </c:pt>
                <c:pt idx="5467">
                  <c:v>3088</c:v>
                </c:pt>
                <c:pt idx="5468">
                  <c:v>3089</c:v>
                </c:pt>
                <c:pt idx="5469">
                  <c:v>3090</c:v>
                </c:pt>
                <c:pt idx="5470">
                  <c:v>3091</c:v>
                </c:pt>
                <c:pt idx="5471">
                  <c:v>3092</c:v>
                </c:pt>
                <c:pt idx="5472">
                  <c:v>3093</c:v>
                </c:pt>
                <c:pt idx="5473">
                  <c:v>3094</c:v>
                </c:pt>
                <c:pt idx="5474">
                  <c:v>3095</c:v>
                </c:pt>
                <c:pt idx="5475">
                  <c:v>3096</c:v>
                </c:pt>
                <c:pt idx="5476">
                  <c:v>3097</c:v>
                </c:pt>
                <c:pt idx="5477">
                  <c:v>3098</c:v>
                </c:pt>
                <c:pt idx="5478">
                  <c:v>3099</c:v>
                </c:pt>
                <c:pt idx="5479">
                  <c:v>3100</c:v>
                </c:pt>
                <c:pt idx="5480">
                  <c:v>3101</c:v>
                </c:pt>
                <c:pt idx="5481">
                  <c:v>3102</c:v>
                </c:pt>
                <c:pt idx="5482">
                  <c:v>3103</c:v>
                </c:pt>
                <c:pt idx="5483">
                  <c:v>3104</c:v>
                </c:pt>
                <c:pt idx="5484">
                  <c:v>3105</c:v>
                </c:pt>
                <c:pt idx="5485">
                  <c:v>3106</c:v>
                </c:pt>
                <c:pt idx="5486">
                  <c:v>3106</c:v>
                </c:pt>
                <c:pt idx="5487">
                  <c:v>3106</c:v>
                </c:pt>
                <c:pt idx="5488">
                  <c:v>3107</c:v>
                </c:pt>
                <c:pt idx="5489">
                  <c:v>3107</c:v>
                </c:pt>
                <c:pt idx="5490">
                  <c:v>3108</c:v>
                </c:pt>
                <c:pt idx="5491">
                  <c:v>3108</c:v>
                </c:pt>
                <c:pt idx="5492">
                  <c:v>3108</c:v>
                </c:pt>
                <c:pt idx="5493">
                  <c:v>3109</c:v>
                </c:pt>
                <c:pt idx="5494">
                  <c:v>3110</c:v>
                </c:pt>
                <c:pt idx="5495">
                  <c:v>3110</c:v>
                </c:pt>
                <c:pt idx="5496">
                  <c:v>3111</c:v>
                </c:pt>
                <c:pt idx="5497">
                  <c:v>3111</c:v>
                </c:pt>
                <c:pt idx="5498">
                  <c:v>3112</c:v>
                </c:pt>
                <c:pt idx="5499">
                  <c:v>3112</c:v>
                </c:pt>
                <c:pt idx="5500">
                  <c:v>3112</c:v>
                </c:pt>
                <c:pt idx="5501">
                  <c:v>3112</c:v>
                </c:pt>
                <c:pt idx="5502">
                  <c:v>3112</c:v>
                </c:pt>
                <c:pt idx="5503">
                  <c:v>3112</c:v>
                </c:pt>
                <c:pt idx="5504">
                  <c:v>3113</c:v>
                </c:pt>
                <c:pt idx="5505">
                  <c:v>3114</c:v>
                </c:pt>
                <c:pt idx="5506">
                  <c:v>3115</c:v>
                </c:pt>
                <c:pt idx="5507">
                  <c:v>3115</c:v>
                </c:pt>
                <c:pt idx="5508">
                  <c:v>3116</c:v>
                </c:pt>
                <c:pt idx="5509">
                  <c:v>3117</c:v>
                </c:pt>
                <c:pt idx="5510">
                  <c:v>3118</c:v>
                </c:pt>
                <c:pt idx="5511">
                  <c:v>3119</c:v>
                </c:pt>
                <c:pt idx="5512">
                  <c:v>3120</c:v>
                </c:pt>
                <c:pt idx="5513">
                  <c:v>3121</c:v>
                </c:pt>
                <c:pt idx="5514">
                  <c:v>3122</c:v>
                </c:pt>
                <c:pt idx="5515">
                  <c:v>3123</c:v>
                </c:pt>
                <c:pt idx="5516">
                  <c:v>3124</c:v>
                </c:pt>
                <c:pt idx="5517">
                  <c:v>3125</c:v>
                </c:pt>
                <c:pt idx="5518">
                  <c:v>3126</c:v>
                </c:pt>
                <c:pt idx="5519">
                  <c:v>3127</c:v>
                </c:pt>
                <c:pt idx="5520">
                  <c:v>3128</c:v>
                </c:pt>
                <c:pt idx="5521">
                  <c:v>3129</c:v>
                </c:pt>
                <c:pt idx="5522">
                  <c:v>3130</c:v>
                </c:pt>
                <c:pt idx="5523">
                  <c:v>3131</c:v>
                </c:pt>
                <c:pt idx="5524">
                  <c:v>3132</c:v>
                </c:pt>
                <c:pt idx="5525">
                  <c:v>3133</c:v>
                </c:pt>
                <c:pt idx="5526">
                  <c:v>3134</c:v>
                </c:pt>
                <c:pt idx="5527">
                  <c:v>3135</c:v>
                </c:pt>
                <c:pt idx="5528">
                  <c:v>3136</c:v>
                </c:pt>
                <c:pt idx="5529">
                  <c:v>3137</c:v>
                </c:pt>
                <c:pt idx="5530">
                  <c:v>3138</c:v>
                </c:pt>
                <c:pt idx="5531">
                  <c:v>3139</c:v>
                </c:pt>
                <c:pt idx="5532">
                  <c:v>3140</c:v>
                </c:pt>
                <c:pt idx="5533">
                  <c:v>3140</c:v>
                </c:pt>
                <c:pt idx="5534">
                  <c:v>3140</c:v>
                </c:pt>
                <c:pt idx="5535">
                  <c:v>3141</c:v>
                </c:pt>
                <c:pt idx="5536">
                  <c:v>3141</c:v>
                </c:pt>
                <c:pt idx="5537">
                  <c:v>3141</c:v>
                </c:pt>
                <c:pt idx="5538">
                  <c:v>3142</c:v>
                </c:pt>
                <c:pt idx="5539">
                  <c:v>3142</c:v>
                </c:pt>
                <c:pt idx="5540">
                  <c:v>3142</c:v>
                </c:pt>
                <c:pt idx="5541">
                  <c:v>3142</c:v>
                </c:pt>
                <c:pt idx="5542">
                  <c:v>3142</c:v>
                </c:pt>
                <c:pt idx="5543">
                  <c:v>3142</c:v>
                </c:pt>
                <c:pt idx="5544">
                  <c:v>3142</c:v>
                </c:pt>
                <c:pt idx="5545">
                  <c:v>3142</c:v>
                </c:pt>
                <c:pt idx="5546">
                  <c:v>3142</c:v>
                </c:pt>
                <c:pt idx="5547">
                  <c:v>3143</c:v>
                </c:pt>
                <c:pt idx="5548">
                  <c:v>3143</c:v>
                </c:pt>
                <c:pt idx="5549">
                  <c:v>3143</c:v>
                </c:pt>
                <c:pt idx="5550">
                  <c:v>3144</c:v>
                </c:pt>
                <c:pt idx="5551">
                  <c:v>3145</c:v>
                </c:pt>
                <c:pt idx="5552">
                  <c:v>3145</c:v>
                </c:pt>
                <c:pt idx="5553">
                  <c:v>3146</c:v>
                </c:pt>
                <c:pt idx="5554">
                  <c:v>3147</c:v>
                </c:pt>
                <c:pt idx="5555">
                  <c:v>3148</c:v>
                </c:pt>
                <c:pt idx="5556">
                  <c:v>3149</c:v>
                </c:pt>
                <c:pt idx="5557">
                  <c:v>3150</c:v>
                </c:pt>
                <c:pt idx="5558">
                  <c:v>3151</c:v>
                </c:pt>
                <c:pt idx="5559">
                  <c:v>3152</c:v>
                </c:pt>
                <c:pt idx="5560">
                  <c:v>3153</c:v>
                </c:pt>
                <c:pt idx="5561">
                  <c:v>3154</c:v>
                </c:pt>
                <c:pt idx="5562">
                  <c:v>3155</c:v>
                </c:pt>
                <c:pt idx="5563">
                  <c:v>3156</c:v>
                </c:pt>
                <c:pt idx="5564">
                  <c:v>3157</c:v>
                </c:pt>
                <c:pt idx="5565">
                  <c:v>3157</c:v>
                </c:pt>
                <c:pt idx="5566">
                  <c:v>3158</c:v>
                </c:pt>
                <c:pt idx="5567">
                  <c:v>3159</c:v>
                </c:pt>
                <c:pt idx="5568">
                  <c:v>3160</c:v>
                </c:pt>
                <c:pt idx="5569">
                  <c:v>3161</c:v>
                </c:pt>
                <c:pt idx="5570">
                  <c:v>3161</c:v>
                </c:pt>
                <c:pt idx="5571">
                  <c:v>3162</c:v>
                </c:pt>
                <c:pt idx="5572">
                  <c:v>3163</c:v>
                </c:pt>
                <c:pt idx="5573">
                  <c:v>3163</c:v>
                </c:pt>
                <c:pt idx="5574">
                  <c:v>3164</c:v>
                </c:pt>
                <c:pt idx="5575">
                  <c:v>3165</c:v>
                </c:pt>
                <c:pt idx="5576">
                  <c:v>3165</c:v>
                </c:pt>
                <c:pt idx="5577">
                  <c:v>3165</c:v>
                </c:pt>
                <c:pt idx="5578">
                  <c:v>3165</c:v>
                </c:pt>
                <c:pt idx="5579">
                  <c:v>3165</c:v>
                </c:pt>
                <c:pt idx="5580">
                  <c:v>3166</c:v>
                </c:pt>
                <c:pt idx="5581">
                  <c:v>3166</c:v>
                </c:pt>
                <c:pt idx="5582">
                  <c:v>3167</c:v>
                </c:pt>
                <c:pt idx="5583">
                  <c:v>3167</c:v>
                </c:pt>
                <c:pt idx="5584">
                  <c:v>3167</c:v>
                </c:pt>
                <c:pt idx="5585">
                  <c:v>3167</c:v>
                </c:pt>
                <c:pt idx="5586">
                  <c:v>3167</c:v>
                </c:pt>
                <c:pt idx="5587">
                  <c:v>3167</c:v>
                </c:pt>
                <c:pt idx="5588">
                  <c:v>3168</c:v>
                </c:pt>
                <c:pt idx="5589">
                  <c:v>3169</c:v>
                </c:pt>
                <c:pt idx="5590">
                  <c:v>3170</c:v>
                </c:pt>
                <c:pt idx="5591">
                  <c:v>3170</c:v>
                </c:pt>
                <c:pt idx="5592">
                  <c:v>3171</c:v>
                </c:pt>
                <c:pt idx="5593">
                  <c:v>3172</c:v>
                </c:pt>
                <c:pt idx="5594">
                  <c:v>3173</c:v>
                </c:pt>
                <c:pt idx="5595">
                  <c:v>3174</c:v>
                </c:pt>
                <c:pt idx="5596">
                  <c:v>3175</c:v>
                </c:pt>
                <c:pt idx="5597">
                  <c:v>3176</c:v>
                </c:pt>
                <c:pt idx="5598">
                  <c:v>3177</c:v>
                </c:pt>
                <c:pt idx="5599">
                  <c:v>3178</c:v>
                </c:pt>
                <c:pt idx="5600">
                  <c:v>3179</c:v>
                </c:pt>
                <c:pt idx="5601">
                  <c:v>3180</c:v>
                </c:pt>
                <c:pt idx="5602">
                  <c:v>3181</c:v>
                </c:pt>
                <c:pt idx="5603">
                  <c:v>3182</c:v>
                </c:pt>
                <c:pt idx="5604">
                  <c:v>3183</c:v>
                </c:pt>
                <c:pt idx="5605">
                  <c:v>3184</c:v>
                </c:pt>
                <c:pt idx="5606">
                  <c:v>3185</c:v>
                </c:pt>
                <c:pt idx="5607">
                  <c:v>3186</c:v>
                </c:pt>
                <c:pt idx="5608">
                  <c:v>3187</c:v>
                </c:pt>
                <c:pt idx="5609">
                  <c:v>3187</c:v>
                </c:pt>
                <c:pt idx="5610">
                  <c:v>3187</c:v>
                </c:pt>
                <c:pt idx="5611">
                  <c:v>3187</c:v>
                </c:pt>
                <c:pt idx="5612">
                  <c:v>3187</c:v>
                </c:pt>
                <c:pt idx="5613">
                  <c:v>3187</c:v>
                </c:pt>
                <c:pt idx="5614">
                  <c:v>3187</c:v>
                </c:pt>
                <c:pt idx="5615">
                  <c:v>3187</c:v>
                </c:pt>
                <c:pt idx="5616">
                  <c:v>3187</c:v>
                </c:pt>
                <c:pt idx="5617">
                  <c:v>3187</c:v>
                </c:pt>
                <c:pt idx="5618">
                  <c:v>3187</c:v>
                </c:pt>
                <c:pt idx="5619">
                  <c:v>3187</c:v>
                </c:pt>
                <c:pt idx="5620">
                  <c:v>3187</c:v>
                </c:pt>
                <c:pt idx="5621">
                  <c:v>3187</c:v>
                </c:pt>
                <c:pt idx="5622">
                  <c:v>3188</c:v>
                </c:pt>
                <c:pt idx="5623">
                  <c:v>3188</c:v>
                </c:pt>
                <c:pt idx="5624">
                  <c:v>3188</c:v>
                </c:pt>
                <c:pt idx="5625">
                  <c:v>3188</c:v>
                </c:pt>
                <c:pt idx="5626">
                  <c:v>3188</c:v>
                </c:pt>
                <c:pt idx="5627">
                  <c:v>3188</c:v>
                </c:pt>
                <c:pt idx="5628">
                  <c:v>3189</c:v>
                </c:pt>
                <c:pt idx="5629">
                  <c:v>3189</c:v>
                </c:pt>
                <c:pt idx="5630">
                  <c:v>3189</c:v>
                </c:pt>
                <c:pt idx="5631">
                  <c:v>3189</c:v>
                </c:pt>
                <c:pt idx="5632">
                  <c:v>3189</c:v>
                </c:pt>
                <c:pt idx="5633">
                  <c:v>3189</c:v>
                </c:pt>
                <c:pt idx="5634">
                  <c:v>3189</c:v>
                </c:pt>
                <c:pt idx="5635">
                  <c:v>3189</c:v>
                </c:pt>
                <c:pt idx="5636">
                  <c:v>3189</c:v>
                </c:pt>
                <c:pt idx="5637">
                  <c:v>3189</c:v>
                </c:pt>
                <c:pt idx="5638">
                  <c:v>3189</c:v>
                </c:pt>
                <c:pt idx="5639">
                  <c:v>3190</c:v>
                </c:pt>
                <c:pt idx="5640">
                  <c:v>3190</c:v>
                </c:pt>
                <c:pt idx="5641">
                  <c:v>3190</c:v>
                </c:pt>
                <c:pt idx="5642">
                  <c:v>3190</c:v>
                </c:pt>
                <c:pt idx="5643">
                  <c:v>3190</c:v>
                </c:pt>
                <c:pt idx="5644">
                  <c:v>3191</c:v>
                </c:pt>
                <c:pt idx="5645">
                  <c:v>3191</c:v>
                </c:pt>
                <c:pt idx="5646">
                  <c:v>3191</c:v>
                </c:pt>
                <c:pt idx="5647">
                  <c:v>3192</c:v>
                </c:pt>
                <c:pt idx="5648">
                  <c:v>3192</c:v>
                </c:pt>
                <c:pt idx="5649">
                  <c:v>3193</c:v>
                </c:pt>
                <c:pt idx="5650">
                  <c:v>3193</c:v>
                </c:pt>
                <c:pt idx="5651">
                  <c:v>3193</c:v>
                </c:pt>
                <c:pt idx="5652">
                  <c:v>3193</c:v>
                </c:pt>
                <c:pt idx="5653">
                  <c:v>3193</c:v>
                </c:pt>
                <c:pt idx="5654">
                  <c:v>3193</c:v>
                </c:pt>
                <c:pt idx="5655">
                  <c:v>3193</c:v>
                </c:pt>
                <c:pt idx="5656">
                  <c:v>3193</c:v>
                </c:pt>
                <c:pt idx="5657">
                  <c:v>3193</c:v>
                </c:pt>
                <c:pt idx="5658">
                  <c:v>3194</c:v>
                </c:pt>
                <c:pt idx="5659">
                  <c:v>3195</c:v>
                </c:pt>
                <c:pt idx="5660">
                  <c:v>3196</c:v>
                </c:pt>
                <c:pt idx="5661">
                  <c:v>3197</c:v>
                </c:pt>
                <c:pt idx="5662">
                  <c:v>3198</c:v>
                </c:pt>
                <c:pt idx="5663">
                  <c:v>3199</c:v>
                </c:pt>
                <c:pt idx="5664">
                  <c:v>3199</c:v>
                </c:pt>
                <c:pt idx="5665">
                  <c:v>3200</c:v>
                </c:pt>
                <c:pt idx="5666">
                  <c:v>3201</c:v>
                </c:pt>
                <c:pt idx="5667">
                  <c:v>3202</c:v>
                </c:pt>
                <c:pt idx="5668">
                  <c:v>3203</c:v>
                </c:pt>
                <c:pt idx="5669">
                  <c:v>3203</c:v>
                </c:pt>
                <c:pt idx="5670">
                  <c:v>3203</c:v>
                </c:pt>
                <c:pt idx="5671">
                  <c:v>3204</c:v>
                </c:pt>
                <c:pt idx="5672">
                  <c:v>3205</c:v>
                </c:pt>
                <c:pt idx="5673">
                  <c:v>3206</c:v>
                </c:pt>
                <c:pt idx="5674">
                  <c:v>3207</c:v>
                </c:pt>
                <c:pt idx="5675">
                  <c:v>3208</c:v>
                </c:pt>
                <c:pt idx="5676">
                  <c:v>3209</c:v>
                </c:pt>
                <c:pt idx="5677">
                  <c:v>3210</c:v>
                </c:pt>
                <c:pt idx="5678">
                  <c:v>3210</c:v>
                </c:pt>
                <c:pt idx="5679">
                  <c:v>3210</c:v>
                </c:pt>
                <c:pt idx="5680">
                  <c:v>3210</c:v>
                </c:pt>
                <c:pt idx="5681">
                  <c:v>3210</c:v>
                </c:pt>
                <c:pt idx="5682">
                  <c:v>3210</c:v>
                </c:pt>
                <c:pt idx="5683">
                  <c:v>3210</c:v>
                </c:pt>
                <c:pt idx="5684">
                  <c:v>3211</c:v>
                </c:pt>
                <c:pt idx="5685">
                  <c:v>3212</c:v>
                </c:pt>
                <c:pt idx="5686">
                  <c:v>3213</c:v>
                </c:pt>
                <c:pt idx="5687">
                  <c:v>3214</c:v>
                </c:pt>
                <c:pt idx="5688">
                  <c:v>3215</c:v>
                </c:pt>
                <c:pt idx="5689">
                  <c:v>3215</c:v>
                </c:pt>
                <c:pt idx="5690">
                  <c:v>3216</c:v>
                </c:pt>
                <c:pt idx="5691">
                  <c:v>3216</c:v>
                </c:pt>
                <c:pt idx="5692">
                  <c:v>3217</c:v>
                </c:pt>
                <c:pt idx="5693">
                  <c:v>3217</c:v>
                </c:pt>
                <c:pt idx="5694">
                  <c:v>3217</c:v>
                </c:pt>
                <c:pt idx="5695">
                  <c:v>3218</c:v>
                </c:pt>
                <c:pt idx="5696">
                  <c:v>3218</c:v>
                </c:pt>
                <c:pt idx="5697">
                  <c:v>3218</c:v>
                </c:pt>
                <c:pt idx="5698">
                  <c:v>3218</c:v>
                </c:pt>
                <c:pt idx="5699">
                  <c:v>3218</c:v>
                </c:pt>
                <c:pt idx="5700">
                  <c:v>3219</c:v>
                </c:pt>
                <c:pt idx="5701">
                  <c:v>3219</c:v>
                </c:pt>
                <c:pt idx="5702">
                  <c:v>3219</c:v>
                </c:pt>
                <c:pt idx="5703">
                  <c:v>3220</c:v>
                </c:pt>
                <c:pt idx="5704">
                  <c:v>3221</c:v>
                </c:pt>
                <c:pt idx="5705">
                  <c:v>3222</c:v>
                </c:pt>
                <c:pt idx="5706">
                  <c:v>3222</c:v>
                </c:pt>
                <c:pt idx="5707">
                  <c:v>3222</c:v>
                </c:pt>
                <c:pt idx="5708">
                  <c:v>3223</c:v>
                </c:pt>
                <c:pt idx="5709">
                  <c:v>3224</c:v>
                </c:pt>
                <c:pt idx="5710">
                  <c:v>3224</c:v>
                </c:pt>
                <c:pt idx="5711">
                  <c:v>3225</c:v>
                </c:pt>
                <c:pt idx="5712">
                  <c:v>3226</c:v>
                </c:pt>
                <c:pt idx="5713">
                  <c:v>3227</c:v>
                </c:pt>
                <c:pt idx="5714">
                  <c:v>3228</c:v>
                </c:pt>
                <c:pt idx="5715">
                  <c:v>3229</c:v>
                </c:pt>
                <c:pt idx="5716">
                  <c:v>3230</c:v>
                </c:pt>
                <c:pt idx="5717">
                  <c:v>3231</c:v>
                </c:pt>
                <c:pt idx="5718">
                  <c:v>3232</c:v>
                </c:pt>
                <c:pt idx="5719">
                  <c:v>3233</c:v>
                </c:pt>
                <c:pt idx="5720">
                  <c:v>3233</c:v>
                </c:pt>
                <c:pt idx="5721">
                  <c:v>3233</c:v>
                </c:pt>
                <c:pt idx="5722">
                  <c:v>3234</c:v>
                </c:pt>
                <c:pt idx="5723">
                  <c:v>3234</c:v>
                </c:pt>
                <c:pt idx="5724">
                  <c:v>3235</c:v>
                </c:pt>
                <c:pt idx="5725">
                  <c:v>3236</c:v>
                </c:pt>
                <c:pt idx="5726">
                  <c:v>3236</c:v>
                </c:pt>
                <c:pt idx="5727">
                  <c:v>3236</c:v>
                </c:pt>
                <c:pt idx="5728">
                  <c:v>3237</c:v>
                </c:pt>
                <c:pt idx="5729">
                  <c:v>3237</c:v>
                </c:pt>
                <c:pt idx="5730">
                  <c:v>3238</c:v>
                </c:pt>
                <c:pt idx="5731">
                  <c:v>3239</c:v>
                </c:pt>
                <c:pt idx="5732">
                  <c:v>3239</c:v>
                </c:pt>
                <c:pt idx="5733">
                  <c:v>3240</c:v>
                </c:pt>
                <c:pt idx="5734">
                  <c:v>3241</c:v>
                </c:pt>
                <c:pt idx="5735">
                  <c:v>3242</c:v>
                </c:pt>
                <c:pt idx="5736">
                  <c:v>3243</c:v>
                </c:pt>
                <c:pt idx="5737">
                  <c:v>3244</c:v>
                </c:pt>
                <c:pt idx="5738">
                  <c:v>3245</c:v>
                </c:pt>
                <c:pt idx="5739">
                  <c:v>3246</c:v>
                </c:pt>
                <c:pt idx="5740">
                  <c:v>3247</c:v>
                </c:pt>
                <c:pt idx="5741">
                  <c:v>3248</c:v>
                </c:pt>
                <c:pt idx="5742">
                  <c:v>3249</c:v>
                </c:pt>
                <c:pt idx="5743">
                  <c:v>3250</c:v>
                </c:pt>
                <c:pt idx="5744">
                  <c:v>3251</c:v>
                </c:pt>
                <c:pt idx="5745">
                  <c:v>3252</c:v>
                </c:pt>
                <c:pt idx="5746">
                  <c:v>3253</c:v>
                </c:pt>
                <c:pt idx="5747">
                  <c:v>3253</c:v>
                </c:pt>
                <c:pt idx="5748">
                  <c:v>3253</c:v>
                </c:pt>
                <c:pt idx="5749">
                  <c:v>3254</c:v>
                </c:pt>
                <c:pt idx="5750">
                  <c:v>3255</c:v>
                </c:pt>
                <c:pt idx="5751">
                  <c:v>3256</c:v>
                </c:pt>
                <c:pt idx="5752">
                  <c:v>3257</c:v>
                </c:pt>
                <c:pt idx="5753">
                  <c:v>3258</c:v>
                </c:pt>
                <c:pt idx="5754">
                  <c:v>3259</c:v>
                </c:pt>
                <c:pt idx="5755">
                  <c:v>3260</c:v>
                </c:pt>
                <c:pt idx="5756">
                  <c:v>3260</c:v>
                </c:pt>
                <c:pt idx="5757">
                  <c:v>3261</c:v>
                </c:pt>
                <c:pt idx="5758">
                  <c:v>3262</c:v>
                </c:pt>
                <c:pt idx="5759">
                  <c:v>3263</c:v>
                </c:pt>
                <c:pt idx="5760">
                  <c:v>3264</c:v>
                </c:pt>
                <c:pt idx="5761">
                  <c:v>3265</c:v>
                </c:pt>
                <c:pt idx="5762">
                  <c:v>3266</c:v>
                </c:pt>
                <c:pt idx="5763">
                  <c:v>3266</c:v>
                </c:pt>
                <c:pt idx="5764">
                  <c:v>3267</c:v>
                </c:pt>
                <c:pt idx="5765">
                  <c:v>3268</c:v>
                </c:pt>
                <c:pt idx="5766">
                  <c:v>3268</c:v>
                </c:pt>
                <c:pt idx="5767">
                  <c:v>3269</c:v>
                </c:pt>
                <c:pt idx="5768">
                  <c:v>3269</c:v>
                </c:pt>
                <c:pt idx="5769">
                  <c:v>3269</c:v>
                </c:pt>
                <c:pt idx="5770">
                  <c:v>3270</c:v>
                </c:pt>
                <c:pt idx="5771">
                  <c:v>3271</c:v>
                </c:pt>
                <c:pt idx="5772">
                  <c:v>3272</c:v>
                </c:pt>
                <c:pt idx="5773">
                  <c:v>3273</c:v>
                </c:pt>
                <c:pt idx="5774">
                  <c:v>3274</c:v>
                </c:pt>
                <c:pt idx="5775">
                  <c:v>3275</c:v>
                </c:pt>
                <c:pt idx="5776">
                  <c:v>3276</c:v>
                </c:pt>
                <c:pt idx="5777">
                  <c:v>3277</c:v>
                </c:pt>
                <c:pt idx="5778">
                  <c:v>3277</c:v>
                </c:pt>
                <c:pt idx="5779">
                  <c:v>3278</c:v>
                </c:pt>
                <c:pt idx="5780">
                  <c:v>3279</c:v>
                </c:pt>
                <c:pt idx="5781">
                  <c:v>3279</c:v>
                </c:pt>
                <c:pt idx="5782">
                  <c:v>3279</c:v>
                </c:pt>
                <c:pt idx="5783">
                  <c:v>3280</c:v>
                </c:pt>
                <c:pt idx="5784">
                  <c:v>3281</c:v>
                </c:pt>
                <c:pt idx="5785">
                  <c:v>3281</c:v>
                </c:pt>
                <c:pt idx="5786">
                  <c:v>3281</c:v>
                </c:pt>
                <c:pt idx="5787">
                  <c:v>3281</c:v>
                </c:pt>
                <c:pt idx="5788">
                  <c:v>3281</c:v>
                </c:pt>
                <c:pt idx="5789">
                  <c:v>3281</c:v>
                </c:pt>
                <c:pt idx="5790">
                  <c:v>3281</c:v>
                </c:pt>
                <c:pt idx="5791">
                  <c:v>3281</c:v>
                </c:pt>
                <c:pt idx="5792">
                  <c:v>3281</c:v>
                </c:pt>
                <c:pt idx="5793">
                  <c:v>3281</c:v>
                </c:pt>
                <c:pt idx="5794">
                  <c:v>3281</c:v>
                </c:pt>
                <c:pt idx="5795">
                  <c:v>3281</c:v>
                </c:pt>
                <c:pt idx="5796">
                  <c:v>3281</c:v>
                </c:pt>
                <c:pt idx="5797">
                  <c:v>3281</c:v>
                </c:pt>
                <c:pt idx="5798">
                  <c:v>3281</c:v>
                </c:pt>
                <c:pt idx="5799">
                  <c:v>3281</c:v>
                </c:pt>
                <c:pt idx="5800">
                  <c:v>3282</c:v>
                </c:pt>
                <c:pt idx="5801">
                  <c:v>3283</c:v>
                </c:pt>
                <c:pt idx="5802">
                  <c:v>3284</c:v>
                </c:pt>
                <c:pt idx="5803">
                  <c:v>3284</c:v>
                </c:pt>
                <c:pt idx="5804">
                  <c:v>3284</c:v>
                </c:pt>
                <c:pt idx="5805">
                  <c:v>3284</c:v>
                </c:pt>
                <c:pt idx="5806">
                  <c:v>3285</c:v>
                </c:pt>
                <c:pt idx="5807">
                  <c:v>3286</c:v>
                </c:pt>
                <c:pt idx="5808">
                  <c:v>3287</c:v>
                </c:pt>
                <c:pt idx="5809">
                  <c:v>3288</c:v>
                </c:pt>
                <c:pt idx="5810">
                  <c:v>3288</c:v>
                </c:pt>
                <c:pt idx="5811">
                  <c:v>3288</c:v>
                </c:pt>
                <c:pt idx="5812">
                  <c:v>3288</c:v>
                </c:pt>
                <c:pt idx="5813">
                  <c:v>3289</c:v>
                </c:pt>
                <c:pt idx="5814">
                  <c:v>3289</c:v>
                </c:pt>
                <c:pt idx="5815">
                  <c:v>3289</c:v>
                </c:pt>
                <c:pt idx="5816">
                  <c:v>3290</c:v>
                </c:pt>
                <c:pt idx="5817">
                  <c:v>3290</c:v>
                </c:pt>
                <c:pt idx="5818">
                  <c:v>3291</c:v>
                </c:pt>
                <c:pt idx="5819">
                  <c:v>3291</c:v>
                </c:pt>
                <c:pt idx="5820">
                  <c:v>3291</c:v>
                </c:pt>
                <c:pt idx="5821">
                  <c:v>3291</c:v>
                </c:pt>
                <c:pt idx="5822">
                  <c:v>3291</c:v>
                </c:pt>
                <c:pt idx="5823">
                  <c:v>3291</c:v>
                </c:pt>
                <c:pt idx="5824">
                  <c:v>3291</c:v>
                </c:pt>
                <c:pt idx="5825">
                  <c:v>3291</c:v>
                </c:pt>
                <c:pt idx="5826">
                  <c:v>3291</c:v>
                </c:pt>
                <c:pt idx="5827">
                  <c:v>3292</c:v>
                </c:pt>
                <c:pt idx="5828">
                  <c:v>3293</c:v>
                </c:pt>
                <c:pt idx="5829">
                  <c:v>3294</c:v>
                </c:pt>
                <c:pt idx="5830">
                  <c:v>3295</c:v>
                </c:pt>
                <c:pt idx="5831">
                  <c:v>3296</c:v>
                </c:pt>
                <c:pt idx="5832">
                  <c:v>3297</c:v>
                </c:pt>
                <c:pt idx="5833">
                  <c:v>3298</c:v>
                </c:pt>
                <c:pt idx="5834">
                  <c:v>3298</c:v>
                </c:pt>
                <c:pt idx="5835">
                  <c:v>3299</c:v>
                </c:pt>
                <c:pt idx="5836">
                  <c:v>3300</c:v>
                </c:pt>
                <c:pt idx="5837">
                  <c:v>3301</c:v>
                </c:pt>
                <c:pt idx="5838">
                  <c:v>3302</c:v>
                </c:pt>
                <c:pt idx="5839">
                  <c:v>3303</c:v>
                </c:pt>
                <c:pt idx="5840">
                  <c:v>3304</c:v>
                </c:pt>
                <c:pt idx="5841">
                  <c:v>3305</c:v>
                </c:pt>
                <c:pt idx="5842">
                  <c:v>3306</c:v>
                </c:pt>
                <c:pt idx="5843">
                  <c:v>3307</c:v>
                </c:pt>
                <c:pt idx="5844">
                  <c:v>3308</c:v>
                </c:pt>
                <c:pt idx="5845">
                  <c:v>3309</c:v>
                </c:pt>
                <c:pt idx="5846">
                  <c:v>3310</c:v>
                </c:pt>
                <c:pt idx="5847">
                  <c:v>3311</c:v>
                </c:pt>
                <c:pt idx="5848">
                  <c:v>3312</c:v>
                </c:pt>
                <c:pt idx="5849">
                  <c:v>3313</c:v>
                </c:pt>
                <c:pt idx="5850">
                  <c:v>3314</c:v>
                </c:pt>
                <c:pt idx="5851">
                  <c:v>3314</c:v>
                </c:pt>
                <c:pt idx="5852">
                  <c:v>3315</c:v>
                </c:pt>
                <c:pt idx="5853">
                  <c:v>3316</c:v>
                </c:pt>
                <c:pt idx="5854">
                  <c:v>3317</c:v>
                </c:pt>
                <c:pt idx="5855">
                  <c:v>3317</c:v>
                </c:pt>
                <c:pt idx="5856">
                  <c:v>3317</c:v>
                </c:pt>
                <c:pt idx="5857">
                  <c:v>3317</c:v>
                </c:pt>
                <c:pt idx="5858">
                  <c:v>3317</c:v>
                </c:pt>
                <c:pt idx="5859">
                  <c:v>3317</c:v>
                </c:pt>
                <c:pt idx="5860">
                  <c:v>3317</c:v>
                </c:pt>
                <c:pt idx="5861">
                  <c:v>3317</c:v>
                </c:pt>
                <c:pt idx="5862">
                  <c:v>3317</c:v>
                </c:pt>
                <c:pt idx="5863">
                  <c:v>3317</c:v>
                </c:pt>
                <c:pt idx="5864">
                  <c:v>3317</c:v>
                </c:pt>
                <c:pt idx="5865">
                  <c:v>3317</c:v>
                </c:pt>
                <c:pt idx="5866">
                  <c:v>3317</c:v>
                </c:pt>
                <c:pt idx="5867">
                  <c:v>3317</c:v>
                </c:pt>
                <c:pt idx="5868">
                  <c:v>3317</c:v>
                </c:pt>
                <c:pt idx="5869">
                  <c:v>3317</c:v>
                </c:pt>
                <c:pt idx="5870">
                  <c:v>3317</c:v>
                </c:pt>
                <c:pt idx="5871">
                  <c:v>3317</c:v>
                </c:pt>
                <c:pt idx="5872">
                  <c:v>3318</c:v>
                </c:pt>
                <c:pt idx="5873">
                  <c:v>3318</c:v>
                </c:pt>
                <c:pt idx="5874">
                  <c:v>3318</c:v>
                </c:pt>
                <c:pt idx="5875">
                  <c:v>3318</c:v>
                </c:pt>
                <c:pt idx="5876">
                  <c:v>3318</c:v>
                </c:pt>
                <c:pt idx="5877">
                  <c:v>3318</c:v>
                </c:pt>
                <c:pt idx="5878">
                  <c:v>3318</c:v>
                </c:pt>
                <c:pt idx="5879">
                  <c:v>3318</c:v>
                </c:pt>
                <c:pt idx="5880">
                  <c:v>3318</c:v>
                </c:pt>
                <c:pt idx="5881">
                  <c:v>3318</c:v>
                </c:pt>
                <c:pt idx="5882">
                  <c:v>3318</c:v>
                </c:pt>
                <c:pt idx="5883">
                  <c:v>3318</c:v>
                </c:pt>
                <c:pt idx="5884">
                  <c:v>3319</c:v>
                </c:pt>
                <c:pt idx="5885">
                  <c:v>3319</c:v>
                </c:pt>
                <c:pt idx="5886">
                  <c:v>3319</c:v>
                </c:pt>
                <c:pt idx="5887">
                  <c:v>3319</c:v>
                </c:pt>
                <c:pt idx="5888">
                  <c:v>3319</c:v>
                </c:pt>
                <c:pt idx="5889">
                  <c:v>3319</c:v>
                </c:pt>
                <c:pt idx="5890">
                  <c:v>3319</c:v>
                </c:pt>
                <c:pt idx="5891">
                  <c:v>3319</c:v>
                </c:pt>
                <c:pt idx="5892">
                  <c:v>3319</c:v>
                </c:pt>
                <c:pt idx="5893">
                  <c:v>3319</c:v>
                </c:pt>
                <c:pt idx="5894">
                  <c:v>3319</c:v>
                </c:pt>
                <c:pt idx="5895">
                  <c:v>3320</c:v>
                </c:pt>
                <c:pt idx="5896">
                  <c:v>3321</c:v>
                </c:pt>
                <c:pt idx="5897">
                  <c:v>3321</c:v>
                </c:pt>
                <c:pt idx="5898">
                  <c:v>3321</c:v>
                </c:pt>
                <c:pt idx="5899">
                  <c:v>3321</c:v>
                </c:pt>
                <c:pt idx="5900">
                  <c:v>3321</c:v>
                </c:pt>
                <c:pt idx="5901">
                  <c:v>3321</c:v>
                </c:pt>
                <c:pt idx="5902">
                  <c:v>3322</c:v>
                </c:pt>
                <c:pt idx="5903">
                  <c:v>3322</c:v>
                </c:pt>
                <c:pt idx="5904">
                  <c:v>3322</c:v>
                </c:pt>
                <c:pt idx="5905">
                  <c:v>3323</c:v>
                </c:pt>
                <c:pt idx="5906">
                  <c:v>3323</c:v>
                </c:pt>
                <c:pt idx="5907">
                  <c:v>3323</c:v>
                </c:pt>
                <c:pt idx="5908">
                  <c:v>3323</c:v>
                </c:pt>
                <c:pt idx="5909">
                  <c:v>3323</c:v>
                </c:pt>
                <c:pt idx="5910">
                  <c:v>3324</c:v>
                </c:pt>
                <c:pt idx="5911">
                  <c:v>3325</c:v>
                </c:pt>
                <c:pt idx="5912">
                  <c:v>3325</c:v>
                </c:pt>
                <c:pt idx="5913">
                  <c:v>3326</c:v>
                </c:pt>
                <c:pt idx="5914">
                  <c:v>3327</c:v>
                </c:pt>
                <c:pt idx="5915">
                  <c:v>3328</c:v>
                </c:pt>
                <c:pt idx="5916">
                  <c:v>3329</c:v>
                </c:pt>
                <c:pt idx="5917">
                  <c:v>3330</c:v>
                </c:pt>
                <c:pt idx="5918">
                  <c:v>3331</c:v>
                </c:pt>
                <c:pt idx="5919">
                  <c:v>3332</c:v>
                </c:pt>
                <c:pt idx="5920">
                  <c:v>3332</c:v>
                </c:pt>
                <c:pt idx="5921">
                  <c:v>3332</c:v>
                </c:pt>
                <c:pt idx="5922">
                  <c:v>3333</c:v>
                </c:pt>
                <c:pt idx="5923">
                  <c:v>3334</c:v>
                </c:pt>
                <c:pt idx="5924">
                  <c:v>3335</c:v>
                </c:pt>
                <c:pt idx="5925">
                  <c:v>3336</c:v>
                </c:pt>
                <c:pt idx="5926">
                  <c:v>3336</c:v>
                </c:pt>
                <c:pt idx="5927">
                  <c:v>3337</c:v>
                </c:pt>
                <c:pt idx="5928">
                  <c:v>3338</c:v>
                </c:pt>
                <c:pt idx="5929">
                  <c:v>3338</c:v>
                </c:pt>
                <c:pt idx="5930">
                  <c:v>3339</c:v>
                </c:pt>
                <c:pt idx="5931">
                  <c:v>3340</c:v>
                </c:pt>
                <c:pt idx="5932">
                  <c:v>3341</c:v>
                </c:pt>
                <c:pt idx="5933">
                  <c:v>3342</c:v>
                </c:pt>
                <c:pt idx="5934">
                  <c:v>3343</c:v>
                </c:pt>
                <c:pt idx="5935">
                  <c:v>3344</c:v>
                </c:pt>
                <c:pt idx="5936">
                  <c:v>3345</c:v>
                </c:pt>
                <c:pt idx="5937">
                  <c:v>3346</c:v>
                </c:pt>
                <c:pt idx="5938">
                  <c:v>3347</c:v>
                </c:pt>
                <c:pt idx="5939">
                  <c:v>3348</c:v>
                </c:pt>
                <c:pt idx="5940">
                  <c:v>3349</c:v>
                </c:pt>
                <c:pt idx="5941">
                  <c:v>3349</c:v>
                </c:pt>
                <c:pt idx="5942">
                  <c:v>3349</c:v>
                </c:pt>
                <c:pt idx="5943">
                  <c:v>3350</c:v>
                </c:pt>
                <c:pt idx="5944">
                  <c:v>3351</c:v>
                </c:pt>
                <c:pt idx="5945">
                  <c:v>3352</c:v>
                </c:pt>
                <c:pt idx="5946">
                  <c:v>3353</c:v>
                </c:pt>
                <c:pt idx="5947">
                  <c:v>3353</c:v>
                </c:pt>
                <c:pt idx="5948">
                  <c:v>3353</c:v>
                </c:pt>
                <c:pt idx="5949">
                  <c:v>3353</c:v>
                </c:pt>
                <c:pt idx="5950">
                  <c:v>3353</c:v>
                </c:pt>
                <c:pt idx="5951">
                  <c:v>3354</c:v>
                </c:pt>
                <c:pt idx="5952">
                  <c:v>3354</c:v>
                </c:pt>
                <c:pt idx="5953">
                  <c:v>3354</c:v>
                </c:pt>
                <c:pt idx="5954">
                  <c:v>3355</c:v>
                </c:pt>
                <c:pt idx="5955">
                  <c:v>3355</c:v>
                </c:pt>
                <c:pt idx="5956">
                  <c:v>3355</c:v>
                </c:pt>
                <c:pt idx="5957">
                  <c:v>3355</c:v>
                </c:pt>
                <c:pt idx="5958">
                  <c:v>3355</c:v>
                </c:pt>
                <c:pt idx="5959">
                  <c:v>3355</c:v>
                </c:pt>
                <c:pt idx="5960">
                  <c:v>3355</c:v>
                </c:pt>
                <c:pt idx="5961">
                  <c:v>3356</c:v>
                </c:pt>
                <c:pt idx="5962">
                  <c:v>3356</c:v>
                </c:pt>
                <c:pt idx="5963">
                  <c:v>3357</c:v>
                </c:pt>
                <c:pt idx="5964">
                  <c:v>3357</c:v>
                </c:pt>
                <c:pt idx="5965">
                  <c:v>3358</c:v>
                </c:pt>
                <c:pt idx="5966">
                  <c:v>3358</c:v>
                </c:pt>
                <c:pt idx="5967">
                  <c:v>3358</c:v>
                </c:pt>
                <c:pt idx="5968">
                  <c:v>3358</c:v>
                </c:pt>
                <c:pt idx="5969">
                  <c:v>3359</c:v>
                </c:pt>
                <c:pt idx="5970">
                  <c:v>3360</c:v>
                </c:pt>
                <c:pt idx="5971">
                  <c:v>3361</c:v>
                </c:pt>
                <c:pt idx="5972">
                  <c:v>3362</c:v>
                </c:pt>
                <c:pt idx="5973">
                  <c:v>3363</c:v>
                </c:pt>
                <c:pt idx="5974">
                  <c:v>3364</c:v>
                </c:pt>
                <c:pt idx="5975">
                  <c:v>3364</c:v>
                </c:pt>
                <c:pt idx="5976">
                  <c:v>3365</c:v>
                </c:pt>
                <c:pt idx="5977">
                  <c:v>3366</c:v>
                </c:pt>
                <c:pt idx="5978">
                  <c:v>3367</c:v>
                </c:pt>
                <c:pt idx="5979">
                  <c:v>3368</c:v>
                </c:pt>
                <c:pt idx="5980">
                  <c:v>3369</c:v>
                </c:pt>
                <c:pt idx="5981">
                  <c:v>3370</c:v>
                </c:pt>
                <c:pt idx="5982">
                  <c:v>3371</c:v>
                </c:pt>
                <c:pt idx="5983">
                  <c:v>3372</c:v>
                </c:pt>
                <c:pt idx="5984">
                  <c:v>3373</c:v>
                </c:pt>
                <c:pt idx="5985">
                  <c:v>3374</c:v>
                </c:pt>
                <c:pt idx="5986">
                  <c:v>3374</c:v>
                </c:pt>
                <c:pt idx="5987">
                  <c:v>3375</c:v>
                </c:pt>
                <c:pt idx="5988">
                  <c:v>3376</c:v>
                </c:pt>
                <c:pt idx="5989">
                  <c:v>3377</c:v>
                </c:pt>
                <c:pt idx="5990">
                  <c:v>3378</c:v>
                </c:pt>
                <c:pt idx="5991">
                  <c:v>3379</c:v>
                </c:pt>
                <c:pt idx="5992">
                  <c:v>3380</c:v>
                </c:pt>
                <c:pt idx="5993">
                  <c:v>3381</c:v>
                </c:pt>
                <c:pt idx="5994">
                  <c:v>3381</c:v>
                </c:pt>
                <c:pt idx="5995">
                  <c:v>3382</c:v>
                </c:pt>
                <c:pt idx="5996">
                  <c:v>3383</c:v>
                </c:pt>
                <c:pt idx="5997">
                  <c:v>3383</c:v>
                </c:pt>
                <c:pt idx="5998">
                  <c:v>3384</c:v>
                </c:pt>
                <c:pt idx="5999">
                  <c:v>3385</c:v>
                </c:pt>
                <c:pt idx="6000">
                  <c:v>3386</c:v>
                </c:pt>
                <c:pt idx="6001">
                  <c:v>3386</c:v>
                </c:pt>
                <c:pt idx="6002">
                  <c:v>3387</c:v>
                </c:pt>
                <c:pt idx="6003">
                  <c:v>3388</c:v>
                </c:pt>
                <c:pt idx="6004">
                  <c:v>3389</c:v>
                </c:pt>
                <c:pt idx="6005">
                  <c:v>3389</c:v>
                </c:pt>
                <c:pt idx="6006">
                  <c:v>3390</c:v>
                </c:pt>
                <c:pt idx="6007">
                  <c:v>3391</c:v>
                </c:pt>
                <c:pt idx="6008">
                  <c:v>3392</c:v>
                </c:pt>
                <c:pt idx="6009">
                  <c:v>3392</c:v>
                </c:pt>
                <c:pt idx="6010">
                  <c:v>3392</c:v>
                </c:pt>
                <c:pt idx="6011">
                  <c:v>3393</c:v>
                </c:pt>
                <c:pt idx="6012">
                  <c:v>3394</c:v>
                </c:pt>
                <c:pt idx="6013">
                  <c:v>3395</c:v>
                </c:pt>
                <c:pt idx="6014">
                  <c:v>3395</c:v>
                </c:pt>
                <c:pt idx="6015">
                  <c:v>3396</c:v>
                </c:pt>
                <c:pt idx="6016">
                  <c:v>3397</c:v>
                </c:pt>
                <c:pt idx="6017">
                  <c:v>3398</c:v>
                </c:pt>
                <c:pt idx="6018">
                  <c:v>3398</c:v>
                </c:pt>
                <c:pt idx="6019">
                  <c:v>3398</c:v>
                </c:pt>
                <c:pt idx="6020">
                  <c:v>3398</c:v>
                </c:pt>
                <c:pt idx="6021">
                  <c:v>3398</c:v>
                </c:pt>
                <c:pt idx="6022">
                  <c:v>3399</c:v>
                </c:pt>
                <c:pt idx="6023">
                  <c:v>3400</c:v>
                </c:pt>
                <c:pt idx="6024">
                  <c:v>3401</c:v>
                </c:pt>
                <c:pt idx="6025">
                  <c:v>3402</c:v>
                </c:pt>
                <c:pt idx="6026">
                  <c:v>3403</c:v>
                </c:pt>
                <c:pt idx="6027">
                  <c:v>3403</c:v>
                </c:pt>
                <c:pt idx="6028">
                  <c:v>3403</c:v>
                </c:pt>
                <c:pt idx="6029">
                  <c:v>3404</c:v>
                </c:pt>
                <c:pt idx="6030">
                  <c:v>3404</c:v>
                </c:pt>
                <c:pt idx="6031">
                  <c:v>3404</c:v>
                </c:pt>
                <c:pt idx="6032">
                  <c:v>3405</c:v>
                </c:pt>
                <c:pt idx="6033">
                  <c:v>3405</c:v>
                </c:pt>
                <c:pt idx="6034">
                  <c:v>3405</c:v>
                </c:pt>
                <c:pt idx="6035">
                  <c:v>3405</c:v>
                </c:pt>
                <c:pt idx="6036">
                  <c:v>3405</c:v>
                </c:pt>
                <c:pt idx="6037">
                  <c:v>3405</c:v>
                </c:pt>
                <c:pt idx="6038">
                  <c:v>3405</c:v>
                </c:pt>
                <c:pt idx="6039">
                  <c:v>3405</c:v>
                </c:pt>
                <c:pt idx="6040">
                  <c:v>3405</c:v>
                </c:pt>
                <c:pt idx="6041">
                  <c:v>3406</c:v>
                </c:pt>
                <c:pt idx="6042">
                  <c:v>3407</c:v>
                </c:pt>
                <c:pt idx="6043">
                  <c:v>3407</c:v>
                </c:pt>
                <c:pt idx="6044">
                  <c:v>3408</c:v>
                </c:pt>
                <c:pt idx="6045">
                  <c:v>3408</c:v>
                </c:pt>
                <c:pt idx="6046">
                  <c:v>3408</c:v>
                </c:pt>
                <c:pt idx="6047">
                  <c:v>3409</c:v>
                </c:pt>
                <c:pt idx="6048">
                  <c:v>3409</c:v>
                </c:pt>
                <c:pt idx="6049">
                  <c:v>3409</c:v>
                </c:pt>
                <c:pt idx="6050">
                  <c:v>3409</c:v>
                </c:pt>
                <c:pt idx="6051">
                  <c:v>3409</c:v>
                </c:pt>
                <c:pt idx="6052">
                  <c:v>3409</c:v>
                </c:pt>
                <c:pt idx="6053">
                  <c:v>3409</c:v>
                </c:pt>
                <c:pt idx="6054">
                  <c:v>3409</c:v>
                </c:pt>
                <c:pt idx="6055">
                  <c:v>3409</c:v>
                </c:pt>
                <c:pt idx="6056">
                  <c:v>3409</c:v>
                </c:pt>
                <c:pt idx="6057">
                  <c:v>3410</c:v>
                </c:pt>
                <c:pt idx="6058">
                  <c:v>3411</c:v>
                </c:pt>
                <c:pt idx="6059">
                  <c:v>3411</c:v>
                </c:pt>
                <c:pt idx="6060">
                  <c:v>3411</c:v>
                </c:pt>
                <c:pt idx="6061">
                  <c:v>3411</c:v>
                </c:pt>
                <c:pt idx="6062">
                  <c:v>3411</c:v>
                </c:pt>
                <c:pt idx="6063">
                  <c:v>3411</c:v>
                </c:pt>
                <c:pt idx="6064">
                  <c:v>3412</c:v>
                </c:pt>
                <c:pt idx="6065">
                  <c:v>3412</c:v>
                </c:pt>
                <c:pt idx="6066">
                  <c:v>3412</c:v>
                </c:pt>
                <c:pt idx="6067">
                  <c:v>3412</c:v>
                </c:pt>
                <c:pt idx="6068">
                  <c:v>3412</c:v>
                </c:pt>
                <c:pt idx="6069">
                  <c:v>3412</c:v>
                </c:pt>
                <c:pt idx="6070">
                  <c:v>3412</c:v>
                </c:pt>
                <c:pt idx="6071">
                  <c:v>3412</c:v>
                </c:pt>
                <c:pt idx="6072">
                  <c:v>3413</c:v>
                </c:pt>
                <c:pt idx="6073">
                  <c:v>3414</c:v>
                </c:pt>
                <c:pt idx="6074">
                  <c:v>3415</c:v>
                </c:pt>
                <c:pt idx="6075">
                  <c:v>3416</c:v>
                </c:pt>
                <c:pt idx="6076">
                  <c:v>3417</c:v>
                </c:pt>
                <c:pt idx="6077">
                  <c:v>3417</c:v>
                </c:pt>
                <c:pt idx="6078">
                  <c:v>3417</c:v>
                </c:pt>
                <c:pt idx="6079">
                  <c:v>3417</c:v>
                </c:pt>
                <c:pt idx="6080">
                  <c:v>3418</c:v>
                </c:pt>
                <c:pt idx="6081">
                  <c:v>3419</c:v>
                </c:pt>
                <c:pt idx="6082">
                  <c:v>3420</c:v>
                </c:pt>
                <c:pt idx="6083">
                  <c:v>3421</c:v>
                </c:pt>
                <c:pt idx="6084">
                  <c:v>3422</c:v>
                </c:pt>
                <c:pt idx="6085">
                  <c:v>3423</c:v>
                </c:pt>
                <c:pt idx="6086">
                  <c:v>3424</c:v>
                </c:pt>
                <c:pt idx="6087">
                  <c:v>3425</c:v>
                </c:pt>
                <c:pt idx="6088">
                  <c:v>3426</c:v>
                </c:pt>
                <c:pt idx="6089">
                  <c:v>3427</c:v>
                </c:pt>
                <c:pt idx="6090">
                  <c:v>3428</c:v>
                </c:pt>
                <c:pt idx="6091">
                  <c:v>3429</c:v>
                </c:pt>
                <c:pt idx="6092">
                  <c:v>3430</c:v>
                </c:pt>
                <c:pt idx="6093">
                  <c:v>3431</c:v>
                </c:pt>
                <c:pt idx="6094">
                  <c:v>3432</c:v>
                </c:pt>
                <c:pt idx="6095">
                  <c:v>3433</c:v>
                </c:pt>
                <c:pt idx="6096">
                  <c:v>3434</c:v>
                </c:pt>
                <c:pt idx="6097">
                  <c:v>3435</c:v>
                </c:pt>
                <c:pt idx="6098">
                  <c:v>3436</c:v>
                </c:pt>
                <c:pt idx="6099">
                  <c:v>3437</c:v>
                </c:pt>
                <c:pt idx="6100">
                  <c:v>3438</c:v>
                </c:pt>
                <c:pt idx="6101">
                  <c:v>3438</c:v>
                </c:pt>
                <c:pt idx="6102">
                  <c:v>3438</c:v>
                </c:pt>
                <c:pt idx="6103">
                  <c:v>3439</c:v>
                </c:pt>
                <c:pt idx="6104">
                  <c:v>3439</c:v>
                </c:pt>
                <c:pt idx="6105">
                  <c:v>3440</c:v>
                </c:pt>
                <c:pt idx="6106">
                  <c:v>3440</c:v>
                </c:pt>
                <c:pt idx="6107">
                  <c:v>3440</c:v>
                </c:pt>
                <c:pt idx="6108">
                  <c:v>3441</c:v>
                </c:pt>
                <c:pt idx="6109">
                  <c:v>3441</c:v>
                </c:pt>
                <c:pt idx="6110">
                  <c:v>3442</c:v>
                </c:pt>
                <c:pt idx="6111">
                  <c:v>3443</c:v>
                </c:pt>
                <c:pt idx="6112">
                  <c:v>3444</c:v>
                </c:pt>
                <c:pt idx="6113">
                  <c:v>3445</c:v>
                </c:pt>
                <c:pt idx="6114">
                  <c:v>3445</c:v>
                </c:pt>
                <c:pt idx="6115">
                  <c:v>3446</c:v>
                </c:pt>
                <c:pt idx="6116">
                  <c:v>3446</c:v>
                </c:pt>
                <c:pt idx="6117">
                  <c:v>3447</c:v>
                </c:pt>
                <c:pt idx="6118">
                  <c:v>3448</c:v>
                </c:pt>
                <c:pt idx="6119">
                  <c:v>3449</c:v>
                </c:pt>
                <c:pt idx="6120">
                  <c:v>3450</c:v>
                </c:pt>
                <c:pt idx="6121">
                  <c:v>3450</c:v>
                </c:pt>
                <c:pt idx="6122">
                  <c:v>3451</c:v>
                </c:pt>
                <c:pt idx="6123">
                  <c:v>3451</c:v>
                </c:pt>
                <c:pt idx="6124">
                  <c:v>3451</c:v>
                </c:pt>
                <c:pt idx="6125">
                  <c:v>3452</c:v>
                </c:pt>
                <c:pt idx="6126">
                  <c:v>3453</c:v>
                </c:pt>
                <c:pt idx="6127">
                  <c:v>3453</c:v>
                </c:pt>
                <c:pt idx="6128">
                  <c:v>3454</c:v>
                </c:pt>
                <c:pt idx="6129">
                  <c:v>3455</c:v>
                </c:pt>
                <c:pt idx="6130">
                  <c:v>3455</c:v>
                </c:pt>
                <c:pt idx="6131">
                  <c:v>3455</c:v>
                </c:pt>
                <c:pt idx="6132">
                  <c:v>3455</c:v>
                </c:pt>
                <c:pt idx="6133">
                  <c:v>3456</c:v>
                </c:pt>
                <c:pt idx="6134">
                  <c:v>3456</c:v>
                </c:pt>
                <c:pt idx="6135">
                  <c:v>3456</c:v>
                </c:pt>
                <c:pt idx="6136">
                  <c:v>3457</c:v>
                </c:pt>
                <c:pt idx="6137">
                  <c:v>3457</c:v>
                </c:pt>
                <c:pt idx="6138">
                  <c:v>3457</c:v>
                </c:pt>
                <c:pt idx="6139">
                  <c:v>3457</c:v>
                </c:pt>
                <c:pt idx="6140">
                  <c:v>3457</c:v>
                </c:pt>
                <c:pt idx="6141">
                  <c:v>3457</c:v>
                </c:pt>
                <c:pt idx="6142">
                  <c:v>3457</c:v>
                </c:pt>
                <c:pt idx="6143">
                  <c:v>3458</c:v>
                </c:pt>
                <c:pt idx="6144">
                  <c:v>3459</c:v>
                </c:pt>
                <c:pt idx="6145">
                  <c:v>3460</c:v>
                </c:pt>
                <c:pt idx="6146">
                  <c:v>3460</c:v>
                </c:pt>
                <c:pt idx="6147">
                  <c:v>3460</c:v>
                </c:pt>
                <c:pt idx="6148">
                  <c:v>3460</c:v>
                </c:pt>
                <c:pt idx="6149">
                  <c:v>3460</c:v>
                </c:pt>
                <c:pt idx="6150">
                  <c:v>3460</c:v>
                </c:pt>
                <c:pt idx="6151">
                  <c:v>3460</c:v>
                </c:pt>
                <c:pt idx="6152">
                  <c:v>3460</c:v>
                </c:pt>
                <c:pt idx="6153">
                  <c:v>3461</c:v>
                </c:pt>
                <c:pt idx="6154">
                  <c:v>3461</c:v>
                </c:pt>
                <c:pt idx="6155">
                  <c:v>3461</c:v>
                </c:pt>
                <c:pt idx="6156">
                  <c:v>3461</c:v>
                </c:pt>
                <c:pt idx="6157">
                  <c:v>3462</c:v>
                </c:pt>
                <c:pt idx="6158">
                  <c:v>3462</c:v>
                </c:pt>
                <c:pt idx="6159">
                  <c:v>3463</c:v>
                </c:pt>
                <c:pt idx="6160">
                  <c:v>3464</c:v>
                </c:pt>
                <c:pt idx="6161">
                  <c:v>3465</c:v>
                </c:pt>
                <c:pt idx="6162">
                  <c:v>3466</c:v>
                </c:pt>
                <c:pt idx="6163">
                  <c:v>3467</c:v>
                </c:pt>
                <c:pt idx="6164">
                  <c:v>3468</c:v>
                </c:pt>
                <c:pt idx="6165">
                  <c:v>3468</c:v>
                </c:pt>
                <c:pt idx="6166">
                  <c:v>3468</c:v>
                </c:pt>
                <c:pt idx="6167">
                  <c:v>3468</c:v>
                </c:pt>
                <c:pt idx="6168">
                  <c:v>3468</c:v>
                </c:pt>
                <c:pt idx="6169">
                  <c:v>3469</c:v>
                </c:pt>
                <c:pt idx="6170">
                  <c:v>3469</c:v>
                </c:pt>
                <c:pt idx="6171">
                  <c:v>3469</c:v>
                </c:pt>
                <c:pt idx="6172">
                  <c:v>3470</c:v>
                </c:pt>
                <c:pt idx="6173">
                  <c:v>3471</c:v>
                </c:pt>
                <c:pt idx="6174">
                  <c:v>3472</c:v>
                </c:pt>
                <c:pt idx="6175">
                  <c:v>3472</c:v>
                </c:pt>
                <c:pt idx="6176">
                  <c:v>3472</c:v>
                </c:pt>
                <c:pt idx="6177">
                  <c:v>3472</c:v>
                </c:pt>
                <c:pt idx="6178">
                  <c:v>3472</c:v>
                </c:pt>
                <c:pt idx="6179">
                  <c:v>3472</c:v>
                </c:pt>
                <c:pt idx="6180">
                  <c:v>3472</c:v>
                </c:pt>
                <c:pt idx="6181">
                  <c:v>3473</c:v>
                </c:pt>
                <c:pt idx="6182">
                  <c:v>3474</c:v>
                </c:pt>
                <c:pt idx="6183">
                  <c:v>3475</c:v>
                </c:pt>
                <c:pt idx="6184">
                  <c:v>3475</c:v>
                </c:pt>
                <c:pt idx="6185">
                  <c:v>3475</c:v>
                </c:pt>
                <c:pt idx="6186">
                  <c:v>3475</c:v>
                </c:pt>
                <c:pt idx="6187">
                  <c:v>3475</c:v>
                </c:pt>
                <c:pt idx="6188">
                  <c:v>3475</c:v>
                </c:pt>
                <c:pt idx="6189">
                  <c:v>3475</c:v>
                </c:pt>
                <c:pt idx="6190">
                  <c:v>3476</c:v>
                </c:pt>
                <c:pt idx="6191">
                  <c:v>3476</c:v>
                </c:pt>
                <c:pt idx="6192">
                  <c:v>3477</c:v>
                </c:pt>
                <c:pt idx="6193">
                  <c:v>3477</c:v>
                </c:pt>
                <c:pt idx="6194">
                  <c:v>3477</c:v>
                </c:pt>
                <c:pt idx="6195">
                  <c:v>3477</c:v>
                </c:pt>
                <c:pt idx="6196">
                  <c:v>3478</c:v>
                </c:pt>
                <c:pt idx="6197">
                  <c:v>3479</c:v>
                </c:pt>
                <c:pt idx="6198">
                  <c:v>3479</c:v>
                </c:pt>
                <c:pt idx="6199">
                  <c:v>3480</c:v>
                </c:pt>
                <c:pt idx="6200">
                  <c:v>3480</c:v>
                </c:pt>
                <c:pt idx="6201">
                  <c:v>3480</c:v>
                </c:pt>
                <c:pt idx="6202">
                  <c:v>3481</c:v>
                </c:pt>
                <c:pt idx="6203">
                  <c:v>3482</c:v>
                </c:pt>
                <c:pt idx="6204">
                  <c:v>3482</c:v>
                </c:pt>
                <c:pt idx="6205">
                  <c:v>3482</c:v>
                </c:pt>
                <c:pt idx="6206">
                  <c:v>3482</c:v>
                </c:pt>
                <c:pt idx="6207">
                  <c:v>3483</c:v>
                </c:pt>
                <c:pt idx="6208">
                  <c:v>3484</c:v>
                </c:pt>
                <c:pt idx="6209">
                  <c:v>3485</c:v>
                </c:pt>
                <c:pt idx="6210">
                  <c:v>3486</c:v>
                </c:pt>
                <c:pt idx="6211">
                  <c:v>3487</c:v>
                </c:pt>
                <c:pt idx="6212">
                  <c:v>3488</c:v>
                </c:pt>
                <c:pt idx="6213">
                  <c:v>3489</c:v>
                </c:pt>
                <c:pt idx="6214">
                  <c:v>3490</c:v>
                </c:pt>
                <c:pt idx="6215">
                  <c:v>3491</c:v>
                </c:pt>
                <c:pt idx="6216">
                  <c:v>3492</c:v>
                </c:pt>
                <c:pt idx="6217">
                  <c:v>3493</c:v>
                </c:pt>
                <c:pt idx="6218">
                  <c:v>3494</c:v>
                </c:pt>
                <c:pt idx="6219">
                  <c:v>3495</c:v>
                </c:pt>
                <c:pt idx="6220">
                  <c:v>3495</c:v>
                </c:pt>
                <c:pt idx="6221">
                  <c:v>3495</c:v>
                </c:pt>
                <c:pt idx="6222">
                  <c:v>3495</c:v>
                </c:pt>
                <c:pt idx="6223">
                  <c:v>3495</c:v>
                </c:pt>
                <c:pt idx="6224">
                  <c:v>3495</c:v>
                </c:pt>
                <c:pt idx="6225">
                  <c:v>3495</c:v>
                </c:pt>
                <c:pt idx="6226">
                  <c:v>3495</c:v>
                </c:pt>
                <c:pt idx="6227">
                  <c:v>3496</c:v>
                </c:pt>
                <c:pt idx="6228">
                  <c:v>3497</c:v>
                </c:pt>
                <c:pt idx="6229">
                  <c:v>3498</c:v>
                </c:pt>
                <c:pt idx="6230">
                  <c:v>3499</c:v>
                </c:pt>
                <c:pt idx="6231">
                  <c:v>3500</c:v>
                </c:pt>
                <c:pt idx="6232">
                  <c:v>3500</c:v>
                </c:pt>
                <c:pt idx="6233">
                  <c:v>3500</c:v>
                </c:pt>
                <c:pt idx="6234">
                  <c:v>3501</c:v>
                </c:pt>
                <c:pt idx="6235">
                  <c:v>3502</c:v>
                </c:pt>
                <c:pt idx="6236">
                  <c:v>3502</c:v>
                </c:pt>
                <c:pt idx="6237">
                  <c:v>3502</c:v>
                </c:pt>
                <c:pt idx="6238">
                  <c:v>3502</c:v>
                </c:pt>
                <c:pt idx="6239">
                  <c:v>3502</c:v>
                </c:pt>
                <c:pt idx="6240">
                  <c:v>3502</c:v>
                </c:pt>
                <c:pt idx="6241">
                  <c:v>3502</c:v>
                </c:pt>
                <c:pt idx="6242">
                  <c:v>3502</c:v>
                </c:pt>
                <c:pt idx="6243">
                  <c:v>3503</c:v>
                </c:pt>
                <c:pt idx="6244">
                  <c:v>3503</c:v>
                </c:pt>
                <c:pt idx="6245">
                  <c:v>3503</c:v>
                </c:pt>
                <c:pt idx="6246">
                  <c:v>3503</c:v>
                </c:pt>
                <c:pt idx="6247">
                  <c:v>3503</c:v>
                </c:pt>
                <c:pt idx="6248">
                  <c:v>3503</c:v>
                </c:pt>
                <c:pt idx="6249">
                  <c:v>3504</c:v>
                </c:pt>
                <c:pt idx="6250">
                  <c:v>3505</c:v>
                </c:pt>
                <c:pt idx="6251">
                  <c:v>3505</c:v>
                </c:pt>
                <c:pt idx="6252">
                  <c:v>3506</c:v>
                </c:pt>
                <c:pt idx="6253">
                  <c:v>3506</c:v>
                </c:pt>
                <c:pt idx="6254">
                  <c:v>3506</c:v>
                </c:pt>
                <c:pt idx="6255">
                  <c:v>3506</c:v>
                </c:pt>
                <c:pt idx="6256">
                  <c:v>3507</c:v>
                </c:pt>
                <c:pt idx="6257">
                  <c:v>3507</c:v>
                </c:pt>
                <c:pt idx="6258">
                  <c:v>3508</c:v>
                </c:pt>
                <c:pt idx="6259">
                  <c:v>3509</c:v>
                </c:pt>
                <c:pt idx="6260">
                  <c:v>3510</c:v>
                </c:pt>
                <c:pt idx="6261">
                  <c:v>3511</c:v>
                </c:pt>
                <c:pt idx="6262">
                  <c:v>3512</c:v>
                </c:pt>
                <c:pt idx="6263">
                  <c:v>3513</c:v>
                </c:pt>
                <c:pt idx="6264">
                  <c:v>3514</c:v>
                </c:pt>
                <c:pt idx="6265">
                  <c:v>3515</c:v>
                </c:pt>
                <c:pt idx="6266">
                  <c:v>3516</c:v>
                </c:pt>
                <c:pt idx="6267">
                  <c:v>3516</c:v>
                </c:pt>
                <c:pt idx="6268">
                  <c:v>3516</c:v>
                </c:pt>
                <c:pt idx="6269">
                  <c:v>3516</c:v>
                </c:pt>
                <c:pt idx="6270">
                  <c:v>3517</c:v>
                </c:pt>
                <c:pt idx="6271">
                  <c:v>3518</c:v>
                </c:pt>
                <c:pt idx="6272">
                  <c:v>3518</c:v>
                </c:pt>
                <c:pt idx="6273">
                  <c:v>3518</c:v>
                </c:pt>
                <c:pt idx="6274">
                  <c:v>3519</c:v>
                </c:pt>
                <c:pt idx="6275">
                  <c:v>3520</c:v>
                </c:pt>
                <c:pt idx="6276">
                  <c:v>3520</c:v>
                </c:pt>
                <c:pt idx="6277">
                  <c:v>3521</c:v>
                </c:pt>
                <c:pt idx="6278">
                  <c:v>3522</c:v>
                </c:pt>
                <c:pt idx="6279">
                  <c:v>3523</c:v>
                </c:pt>
                <c:pt idx="6280">
                  <c:v>3524</c:v>
                </c:pt>
                <c:pt idx="6281">
                  <c:v>3525</c:v>
                </c:pt>
                <c:pt idx="6282">
                  <c:v>3526</c:v>
                </c:pt>
                <c:pt idx="6283">
                  <c:v>3526</c:v>
                </c:pt>
                <c:pt idx="6284">
                  <c:v>3527</c:v>
                </c:pt>
                <c:pt idx="6285">
                  <c:v>3528</c:v>
                </c:pt>
                <c:pt idx="6286">
                  <c:v>3529</c:v>
                </c:pt>
                <c:pt idx="6287">
                  <c:v>3530</c:v>
                </c:pt>
                <c:pt idx="6288">
                  <c:v>3531</c:v>
                </c:pt>
                <c:pt idx="6289">
                  <c:v>3532</c:v>
                </c:pt>
                <c:pt idx="6290">
                  <c:v>3533</c:v>
                </c:pt>
                <c:pt idx="6291">
                  <c:v>3534</c:v>
                </c:pt>
                <c:pt idx="6292">
                  <c:v>3534</c:v>
                </c:pt>
                <c:pt idx="6293">
                  <c:v>3535</c:v>
                </c:pt>
                <c:pt idx="6294">
                  <c:v>3536</c:v>
                </c:pt>
                <c:pt idx="6295">
                  <c:v>3537</c:v>
                </c:pt>
                <c:pt idx="6296">
                  <c:v>3538</c:v>
                </c:pt>
                <c:pt idx="6297">
                  <c:v>3538</c:v>
                </c:pt>
                <c:pt idx="6298">
                  <c:v>3538</c:v>
                </c:pt>
                <c:pt idx="6299">
                  <c:v>3538</c:v>
                </c:pt>
                <c:pt idx="6300">
                  <c:v>3539</c:v>
                </c:pt>
                <c:pt idx="6301">
                  <c:v>3540</c:v>
                </c:pt>
                <c:pt idx="6302">
                  <c:v>3541</c:v>
                </c:pt>
                <c:pt idx="6303">
                  <c:v>3542</c:v>
                </c:pt>
                <c:pt idx="6304">
                  <c:v>3543</c:v>
                </c:pt>
                <c:pt idx="6305">
                  <c:v>3544</c:v>
                </c:pt>
                <c:pt idx="6306">
                  <c:v>3545</c:v>
                </c:pt>
                <c:pt idx="6307">
                  <c:v>3546</c:v>
                </c:pt>
                <c:pt idx="6308">
                  <c:v>3547</c:v>
                </c:pt>
                <c:pt idx="6309">
                  <c:v>3547</c:v>
                </c:pt>
                <c:pt idx="6310">
                  <c:v>3548</c:v>
                </c:pt>
                <c:pt idx="6311">
                  <c:v>3549</c:v>
                </c:pt>
                <c:pt idx="6312">
                  <c:v>3550</c:v>
                </c:pt>
                <c:pt idx="6313">
                  <c:v>3551</c:v>
                </c:pt>
                <c:pt idx="6314">
                  <c:v>3551</c:v>
                </c:pt>
                <c:pt idx="6315">
                  <c:v>3552</c:v>
                </c:pt>
                <c:pt idx="6316">
                  <c:v>3552</c:v>
                </c:pt>
                <c:pt idx="6317">
                  <c:v>3552</c:v>
                </c:pt>
                <c:pt idx="6318">
                  <c:v>3552</c:v>
                </c:pt>
                <c:pt idx="6319">
                  <c:v>3552</c:v>
                </c:pt>
                <c:pt idx="6320">
                  <c:v>3552</c:v>
                </c:pt>
                <c:pt idx="6321">
                  <c:v>3552</c:v>
                </c:pt>
                <c:pt idx="6322">
                  <c:v>3553</c:v>
                </c:pt>
                <c:pt idx="6323">
                  <c:v>3554</c:v>
                </c:pt>
                <c:pt idx="6324">
                  <c:v>3555</c:v>
                </c:pt>
                <c:pt idx="6325">
                  <c:v>3555</c:v>
                </c:pt>
                <c:pt idx="6326">
                  <c:v>3556</c:v>
                </c:pt>
                <c:pt idx="6327">
                  <c:v>3556</c:v>
                </c:pt>
                <c:pt idx="6328">
                  <c:v>3556</c:v>
                </c:pt>
                <c:pt idx="6329">
                  <c:v>3556</c:v>
                </c:pt>
                <c:pt idx="6330">
                  <c:v>3556</c:v>
                </c:pt>
                <c:pt idx="6331">
                  <c:v>3556</c:v>
                </c:pt>
                <c:pt idx="6332">
                  <c:v>3557</c:v>
                </c:pt>
                <c:pt idx="6333">
                  <c:v>3558</c:v>
                </c:pt>
                <c:pt idx="6334">
                  <c:v>3559</c:v>
                </c:pt>
                <c:pt idx="6335">
                  <c:v>3559</c:v>
                </c:pt>
                <c:pt idx="6336">
                  <c:v>3559</c:v>
                </c:pt>
                <c:pt idx="6337">
                  <c:v>3560</c:v>
                </c:pt>
                <c:pt idx="6338">
                  <c:v>3560</c:v>
                </c:pt>
                <c:pt idx="6339">
                  <c:v>3560</c:v>
                </c:pt>
                <c:pt idx="6340">
                  <c:v>3561</c:v>
                </c:pt>
                <c:pt idx="6341">
                  <c:v>3562</c:v>
                </c:pt>
                <c:pt idx="6342">
                  <c:v>3563</c:v>
                </c:pt>
                <c:pt idx="6343">
                  <c:v>3564</c:v>
                </c:pt>
                <c:pt idx="6344">
                  <c:v>3565</c:v>
                </c:pt>
                <c:pt idx="6345">
                  <c:v>3565</c:v>
                </c:pt>
                <c:pt idx="6346">
                  <c:v>3566</c:v>
                </c:pt>
                <c:pt idx="6347">
                  <c:v>3567</c:v>
                </c:pt>
                <c:pt idx="6348">
                  <c:v>3568</c:v>
                </c:pt>
                <c:pt idx="6349">
                  <c:v>3569</c:v>
                </c:pt>
                <c:pt idx="6350">
                  <c:v>3569</c:v>
                </c:pt>
                <c:pt idx="6351">
                  <c:v>3569</c:v>
                </c:pt>
                <c:pt idx="6352">
                  <c:v>3569</c:v>
                </c:pt>
                <c:pt idx="6353">
                  <c:v>3569</c:v>
                </c:pt>
                <c:pt idx="6354">
                  <c:v>3570</c:v>
                </c:pt>
                <c:pt idx="6355">
                  <c:v>3571</c:v>
                </c:pt>
                <c:pt idx="6356">
                  <c:v>3571</c:v>
                </c:pt>
                <c:pt idx="6357">
                  <c:v>3571</c:v>
                </c:pt>
                <c:pt idx="6358">
                  <c:v>3571</c:v>
                </c:pt>
                <c:pt idx="6359">
                  <c:v>3572</c:v>
                </c:pt>
                <c:pt idx="6360">
                  <c:v>3573</c:v>
                </c:pt>
                <c:pt idx="6361">
                  <c:v>3574</c:v>
                </c:pt>
                <c:pt idx="6362">
                  <c:v>3575</c:v>
                </c:pt>
                <c:pt idx="6363">
                  <c:v>3576</c:v>
                </c:pt>
                <c:pt idx="6364">
                  <c:v>3577</c:v>
                </c:pt>
                <c:pt idx="6365">
                  <c:v>3578</c:v>
                </c:pt>
                <c:pt idx="6366">
                  <c:v>3579</c:v>
                </c:pt>
                <c:pt idx="6367">
                  <c:v>3580</c:v>
                </c:pt>
                <c:pt idx="6368">
                  <c:v>3580</c:v>
                </c:pt>
                <c:pt idx="6369">
                  <c:v>3580</c:v>
                </c:pt>
                <c:pt idx="6370">
                  <c:v>3580</c:v>
                </c:pt>
                <c:pt idx="6371">
                  <c:v>3580</c:v>
                </c:pt>
                <c:pt idx="6372">
                  <c:v>3580</c:v>
                </c:pt>
                <c:pt idx="6373">
                  <c:v>3581</c:v>
                </c:pt>
                <c:pt idx="6374">
                  <c:v>3581</c:v>
                </c:pt>
                <c:pt idx="6375">
                  <c:v>3582</c:v>
                </c:pt>
                <c:pt idx="6376">
                  <c:v>3583</c:v>
                </c:pt>
                <c:pt idx="6377">
                  <c:v>3583</c:v>
                </c:pt>
                <c:pt idx="6378">
                  <c:v>3583</c:v>
                </c:pt>
                <c:pt idx="6379">
                  <c:v>3584</c:v>
                </c:pt>
                <c:pt idx="6380">
                  <c:v>3584</c:v>
                </c:pt>
                <c:pt idx="6381">
                  <c:v>3584</c:v>
                </c:pt>
                <c:pt idx="6382">
                  <c:v>3584</c:v>
                </c:pt>
                <c:pt idx="6383">
                  <c:v>3584</c:v>
                </c:pt>
                <c:pt idx="6384">
                  <c:v>3584</c:v>
                </c:pt>
                <c:pt idx="6385">
                  <c:v>3584</c:v>
                </c:pt>
                <c:pt idx="6386">
                  <c:v>3584</c:v>
                </c:pt>
                <c:pt idx="6387">
                  <c:v>3584</c:v>
                </c:pt>
                <c:pt idx="6388">
                  <c:v>3584</c:v>
                </c:pt>
                <c:pt idx="6389">
                  <c:v>3585</c:v>
                </c:pt>
                <c:pt idx="6390">
                  <c:v>3585</c:v>
                </c:pt>
                <c:pt idx="6391">
                  <c:v>3586</c:v>
                </c:pt>
                <c:pt idx="6392">
                  <c:v>3586</c:v>
                </c:pt>
                <c:pt idx="6393">
                  <c:v>3587</c:v>
                </c:pt>
                <c:pt idx="6394">
                  <c:v>3587</c:v>
                </c:pt>
                <c:pt idx="6395">
                  <c:v>3587</c:v>
                </c:pt>
                <c:pt idx="6396">
                  <c:v>3587</c:v>
                </c:pt>
                <c:pt idx="6397">
                  <c:v>3588</c:v>
                </c:pt>
                <c:pt idx="6398">
                  <c:v>3589</c:v>
                </c:pt>
                <c:pt idx="6399">
                  <c:v>3589</c:v>
                </c:pt>
                <c:pt idx="6400">
                  <c:v>3590</c:v>
                </c:pt>
                <c:pt idx="6401">
                  <c:v>3590</c:v>
                </c:pt>
                <c:pt idx="6402">
                  <c:v>3590</c:v>
                </c:pt>
                <c:pt idx="6403">
                  <c:v>3590</c:v>
                </c:pt>
                <c:pt idx="6404">
                  <c:v>3591</c:v>
                </c:pt>
                <c:pt idx="6405">
                  <c:v>3592</c:v>
                </c:pt>
                <c:pt idx="6406">
                  <c:v>3592</c:v>
                </c:pt>
                <c:pt idx="6407">
                  <c:v>3593</c:v>
                </c:pt>
                <c:pt idx="6408">
                  <c:v>3594</c:v>
                </c:pt>
                <c:pt idx="6409">
                  <c:v>3594</c:v>
                </c:pt>
                <c:pt idx="6410">
                  <c:v>3594</c:v>
                </c:pt>
                <c:pt idx="6411">
                  <c:v>3595</c:v>
                </c:pt>
                <c:pt idx="6412">
                  <c:v>3595</c:v>
                </c:pt>
                <c:pt idx="6413">
                  <c:v>3595</c:v>
                </c:pt>
                <c:pt idx="6414">
                  <c:v>3596</c:v>
                </c:pt>
                <c:pt idx="6415">
                  <c:v>3597</c:v>
                </c:pt>
                <c:pt idx="6416">
                  <c:v>3598</c:v>
                </c:pt>
                <c:pt idx="6417">
                  <c:v>3598</c:v>
                </c:pt>
                <c:pt idx="6418">
                  <c:v>3598</c:v>
                </c:pt>
                <c:pt idx="6419">
                  <c:v>3598</c:v>
                </c:pt>
                <c:pt idx="6420">
                  <c:v>3599</c:v>
                </c:pt>
                <c:pt idx="6421">
                  <c:v>3600</c:v>
                </c:pt>
                <c:pt idx="6422">
                  <c:v>3601</c:v>
                </c:pt>
                <c:pt idx="6423">
                  <c:v>3602</c:v>
                </c:pt>
                <c:pt idx="6424">
                  <c:v>3603</c:v>
                </c:pt>
                <c:pt idx="6425">
                  <c:v>3604</c:v>
                </c:pt>
                <c:pt idx="6426">
                  <c:v>3605</c:v>
                </c:pt>
                <c:pt idx="6427">
                  <c:v>3606</c:v>
                </c:pt>
                <c:pt idx="6428">
                  <c:v>3607</c:v>
                </c:pt>
                <c:pt idx="6429">
                  <c:v>3608</c:v>
                </c:pt>
                <c:pt idx="6430">
                  <c:v>3609</c:v>
                </c:pt>
                <c:pt idx="6431">
                  <c:v>3610</c:v>
                </c:pt>
                <c:pt idx="6432">
                  <c:v>3611</c:v>
                </c:pt>
                <c:pt idx="6433">
                  <c:v>3612</c:v>
                </c:pt>
                <c:pt idx="6434">
                  <c:v>3613</c:v>
                </c:pt>
                <c:pt idx="6435">
                  <c:v>3614</c:v>
                </c:pt>
                <c:pt idx="6436">
                  <c:v>3615</c:v>
                </c:pt>
                <c:pt idx="6437">
                  <c:v>3616</c:v>
                </c:pt>
                <c:pt idx="6438">
                  <c:v>3616</c:v>
                </c:pt>
                <c:pt idx="6439">
                  <c:v>3617</c:v>
                </c:pt>
                <c:pt idx="6440">
                  <c:v>3618</c:v>
                </c:pt>
                <c:pt idx="6441">
                  <c:v>3619</c:v>
                </c:pt>
                <c:pt idx="6442">
                  <c:v>3620</c:v>
                </c:pt>
                <c:pt idx="6443">
                  <c:v>3621</c:v>
                </c:pt>
                <c:pt idx="6444">
                  <c:v>3621</c:v>
                </c:pt>
                <c:pt idx="6445">
                  <c:v>3622</c:v>
                </c:pt>
                <c:pt idx="6446">
                  <c:v>3623</c:v>
                </c:pt>
                <c:pt idx="6447">
                  <c:v>3624</c:v>
                </c:pt>
                <c:pt idx="6448">
                  <c:v>3625</c:v>
                </c:pt>
                <c:pt idx="6449">
                  <c:v>3626</c:v>
                </c:pt>
                <c:pt idx="6450">
                  <c:v>3627</c:v>
                </c:pt>
                <c:pt idx="6451">
                  <c:v>3627</c:v>
                </c:pt>
                <c:pt idx="6452">
                  <c:v>3628</c:v>
                </c:pt>
                <c:pt idx="6453">
                  <c:v>3628</c:v>
                </c:pt>
                <c:pt idx="6454">
                  <c:v>3629</c:v>
                </c:pt>
                <c:pt idx="6455">
                  <c:v>3630</c:v>
                </c:pt>
                <c:pt idx="6456">
                  <c:v>3631</c:v>
                </c:pt>
                <c:pt idx="6457">
                  <c:v>3631</c:v>
                </c:pt>
                <c:pt idx="6458">
                  <c:v>3631</c:v>
                </c:pt>
                <c:pt idx="6459">
                  <c:v>3631</c:v>
                </c:pt>
                <c:pt idx="6460">
                  <c:v>3631</c:v>
                </c:pt>
                <c:pt idx="6461">
                  <c:v>3631</c:v>
                </c:pt>
                <c:pt idx="6462">
                  <c:v>3631</c:v>
                </c:pt>
                <c:pt idx="6463">
                  <c:v>3631</c:v>
                </c:pt>
                <c:pt idx="6464">
                  <c:v>3631</c:v>
                </c:pt>
                <c:pt idx="6465">
                  <c:v>3632</c:v>
                </c:pt>
                <c:pt idx="6466">
                  <c:v>3633</c:v>
                </c:pt>
                <c:pt idx="6467">
                  <c:v>3634</c:v>
                </c:pt>
                <c:pt idx="6468">
                  <c:v>3635</c:v>
                </c:pt>
                <c:pt idx="6469">
                  <c:v>3636</c:v>
                </c:pt>
                <c:pt idx="6470">
                  <c:v>3637</c:v>
                </c:pt>
                <c:pt idx="6471">
                  <c:v>3638</c:v>
                </c:pt>
                <c:pt idx="6472">
                  <c:v>3638</c:v>
                </c:pt>
                <c:pt idx="6473">
                  <c:v>3638</c:v>
                </c:pt>
                <c:pt idx="6474">
                  <c:v>3639</c:v>
                </c:pt>
                <c:pt idx="6475">
                  <c:v>3639</c:v>
                </c:pt>
                <c:pt idx="6476">
                  <c:v>3640</c:v>
                </c:pt>
                <c:pt idx="6477">
                  <c:v>3641</c:v>
                </c:pt>
                <c:pt idx="6478">
                  <c:v>3642</c:v>
                </c:pt>
                <c:pt idx="6479">
                  <c:v>3643</c:v>
                </c:pt>
                <c:pt idx="6480">
                  <c:v>3644</c:v>
                </c:pt>
                <c:pt idx="6481">
                  <c:v>3645</c:v>
                </c:pt>
                <c:pt idx="6482">
                  <c:v>3646</c:v>
                </c:pt>
                <c:pt idx="6483">
                  <c:v>3647</c:v>
                </c:pt>
                <c:pt idx="6484">
                  <c:v>3648</c:v>
                </c:pt>
                <c:pt idx="6485">
                  <c:v>3649</c:v>
                </c:pt>
                <c:pt idx="6486">
                  <c:v>3650</c:v>
                </c:pt>
                <c:pt idx="6487">
                  <c:v>3651</c:v>
                </c:pt>
                <c:pt idx="6488">
                  <c:v>3652</c:v>
                </c:pt>
                <c:pt idx="6489">
                  <c:v>3653</c:v>
                </c:pt>
                <c:pt idx="6490">
                  <c:v>3654</c:v>
                </c:pt>
                <c:pt idx="6491">
                  <c:v>3654</c:v>
                </c:pt>
                <c:pt idx="6492">
                  <c:v>3655</c:v>
                </c:pt>
                <c:pt idx="6493">
                  <c:v>3656</c:v>
                </c:pt>
                <c:pt idx="6494">
                  <c:v>3656</c:v>
                </c:pt>
                <c:pt idx="6495">
                  <c:v>3657</c:v>
                </c:pt>
                <c:pt idx="6496">
                  <c:v>3658</c:v>
                </c:pt>
                <c:pt idx="6497">
                  <c:v>3659</c:v>
                </c:pt>
                <c:pt idx="6498">
                  <c:v>3660</c:v>
                </c:pt>
                <c:pt idx="6499">
                  <c:v>3660</c:v>
                </c:pt>
                <c:pt idx="6500">
                  <c:v>3660</c:v>
                </c:pt>
                <c:pt idx="6501">
                  <c:v>3660</c:v>
                </c:pt>
                <c:pt idx="6502">
                  <c:v>3660</c:v>
                </c:pt>
                <c:pt idx="6503">
                  <c:v>3660</c:v>
                </c:pt>
                <c:pt idx="6504">
                  <c:v>3661</c:v>
                </c:pt>
                <c:pt idx="6505">
                  <c:v>3662</c:v>
                </c:pt>
                <c:pt idx="6506">
                  <c:v>3662</c:v>
                </c:pt>
                <c:pt idx="6507">
                  <c:v>3663</c:v>
                </c:pt>
                <c:pt idx="6508">
                  <c:v>3664</c:v>
                </c:pt>
                <c:pt idx="6509">
                  <c:v>3664</c:v>
                </c:pt>
                <c:pt idx="6510">
                  <c:v>3665</c:v>
                </c:pt>
                <c:pt idx="6511">
                  <c:v>3666</c:v>
                </c:pt>
                <c:pt idx="6512">
                  <c:v>3666</c:v>
                </c:pt>
                <c:pt idx="6513">
                  <c:v>3667</c:v>
                </c:pt>
                <c:pt idx="6514">
                  <c:v>3668</c:v>
                </c:pt>
                <c:pt idx="6515">
                  <c:v>3669</c:v>
                </c:pt>
                <c:pt idx="6516">
                  <c:v>3670</c:v>
                </c:pt>
                <c:pt idx="6517">
                  <c:v>3671</c:v>
                </c:pt>
                <c:pt idx="6518">
                  <c:v>3672</c:v>
                </c:pt>
                <c:pt idx="6519">
                  <c:v>3672</c:v>
                </c:pt>
                <c:pt idx="6520">
                  <c:v>3673</c:v>
                </c:pt>
                <c:pt idx="6521">
                  <c:v>3674</c:v>
                </c:pt>
                <c:pt idx="6522">
                  <c:v>3675</c:v>
                </c:pt>
                <c:pt idx="6523">
                  <c:v>3676</c:v>
                </c:pt>
                <c:pt idx="6524">
                  <c:v>3676</c:v>
                </c:pt>
                <c:pt idx="6525">
                  <c:v>3676</c:v>
                </c:pt>
                <c:pt idx="6526">
                  <c:v>3677</c:v>
                </c:pt>
                <c:pt idx="6527">
                  <c:v>3677</c:v>
                </c:pt>
                <c:pt idx="6528">
                  <c:v>3678</c:v>
                </c:pt>
                <c:pt idx="6529">
                  <c:v>3678</c:v>
                </c:pt>
                <c:pt idx="6530">
                  <c:v>3678</c:v>
                </c:pt>
                <c:pt idx="6531">
                  <c:v>3678</c:v>
                </c:pt>
                <c:pt idx="6532">
                  <c:v>3678</c:v>
                </c:pt>
                <c:pt idx="6533">
                  <c:v>3678</c:v>
                </c:pt>
                <c:pt idx="6534">
                  <c:v>3678</c:v>
                </c:pt>
                <c:pt idx="6535">
                  <c:v>3678</c:v>
                </c:pt>
                <c:pt idx="6536">
                  <c:v>3678</c:v>
                </c:pt>
                <c:pt idx="6537">
                  <c:v>3678</c:v>
                </c:pt>
                <c:pt idx="6538">
                  <c:v>3679</c:v>
                </c:pt>
                <c:pt idx="6539">
                  <c:v>3679</c:v>
                </c:pt>
                <c:pt idx="6540">
                  <c:v>3679</c:v>
                </c:pt>
                <c:pt idx="6541">
                  <c:v>3680</c:v>
                </c:pt>
                <c:pt idx="6542">
                  <c:v>3681</c:v>
                </c:pt>
                <c:pt idx="6543">
                  <c:v>3681</c:v>
                </c:pt>
                <c:pt idx="6544">
                  <c:v>3681</c:v>
                </c:pt>
                <c:pt idx="6545">
                  <c:v>3681</c:v>
                </c:pt>
                <c:pt idx="6546">
                  <c:v>3682</c:v>
                </c:pt>
                <c:pt idx="6547">
                  <c:v>3682</c:v>
                </c:pt>
                <c:pt idx="6548">
                  <c:v>3682</c:v>
                </c:pt>
                <c:pt idx="6549">
                  <c:v>3683</c:v>
                </c:pt>
                <c:pt idx="6550">
                  <c:v>3683</c:v>
                </c:pt>
                <c:pt idx="6551">
                  <c:v>3684</c:v>
                </c:pt>
                <c:pt idx="6552">
                  <c:v>3685</c:v>
                </c:pt>
                <c:pt idx="6553">
                  <c:v>3686</c:v>
                </c:pt>
                <c:pt idx="6554">
                  <c:v>3687</c:v>
                </c:pt>
                <c:pt idx="6555">
                  <c:v>3688</c:v>
                </c:pt>
                <c:pt idx="6556">
                  <c:v>3689</c:v>
                </c:pt>
                <c:pt idx="6557">
                  <c:v>3690</c:v>
                </c:pt>
                <c:pt idx="6558">
                  <c:v>3691</c:v>
                </c:pt>
                <c:pt idx="6559">
                  <c:v>3691</c:v>
                </c:pt>
                <c:pt idx="6560">
                  <c:v>3691</c:v>
                </c:pt>
                <c:pt idx="6561">
                  <c:v>3692</c:v>
                </c:pt>
                <c:pt idx="6562">
                  <c:v>3693</c:v>
                </c:pt>
                <c:pt idx="6563">
                  <c:v>3693</c:v>
                </c:pt>
                <c:pt idx="6564">
                  <c:v>3693</c:v>
                </c:pt>
                <c:pt idx="6565">
                  <c:v>3694</c:v>
                </c:pt>
                <c:pt idx="6566">
                  <c:v>3694</c:v>
                </c:pt>
                <c:pt idx="6567">
                  <c:v>3694</c:v>
                </c:pt>
                <c:pt idx="6568">
                  <c:v>3695</c:v>
                </c:pt>
                <c:pt idx="6569">
                  <c:v>3696</c:v>
                </c:pt>
                <c:pt idx="6570">
                  <c:v>3696</c:v>
                </c:pt>
                <c:pt idx="6571">
                  <c:v>3696</c:v>
                </c:pt>
                <c:pt idx="6572">
                  <c:v>3696</c:v>
                </c:pt>
                <c:pt idx="6573">
                  <c:v>3696</c:v>
                </c:pt>
                <c:pt idx="6574">
                  <c:v>3696</c:v>
                </c:pt>
                <c:pt idx="6575">
                  <c:v>3696</c:v>
                </c:pt>
                <c:pt idx="6576">
                  <c:v>3697</c:v>
                </c:pt>
                <c:pt idx="6577">
                  <c:v>3697</c:v>
                </c:pt>
                <c:pt idx="6578">
                  <c:v>3697</c:v>
                </c:pt>
                <c:pt idx="6579">
                  <c:v>3698</c:v>
                </c:pt>
                <c:pt idx="6580">
                  <c:v>3698</c:v>
                </c:pt>
                <c:pt idx="6581">
                  <c:v>3698</c:v>
                </c:pt>
                <c:pt idx="6582">
                  <c:v>3698</c:v>
                </c:pt>
                <c:pt idx="6583">
                  <c:v>3699</c:v>
                </c:pt>
                <c:pt idx="6584">
                  <c:v>3699</c:v>
                </c:pt>
                <c:pt idx="6585">
                  <c:v>3699</c:v>
                </c:pt>
                <c:pt idx="6586">
                  <c:v>3699</c:v>
                </c:pt>
                <c:pt idx="6587">
                  <c:v>3700</c:v>
                </c:pt>
                <c:pt idx="6588">
                  <c:v>3700</c:v>
                </c:pt>
                <c:pt idx="6589">
                  <c:v>3700</c:v>
                </c:pt>
                <c:pt idx="6590">
                  <c:v>3701</c:v>
                </c:pt>
                <c:pt idx="6591">
                  <c:v>3701</c:v>
                </c:pt>
                <c:pt idx="6592">
                  <c:v>3701</c:v>
                </c:pt>
                <c:pt idx="6593">
                  <c:v>3702</c:v>
                </c:pt>
                <c:pt idx="6594">
                  <c:v>3702</c:v>
                </c:pt>
                <c:pt idx="6595">
                  <c:v>3702</c:v>
                </c:pt>
                <c:pt idx="6596">
                  <c:v>3702</c:v>
                </c:pt>
                <c:pt idx="6597">
                  <c:v>3703</c:v>
                </c:pt>
                <c:pt idx="6598">
                  <c:v>3704</c:v>
                </c:pt>
                <c:pt idx="6599">
                  <c:v>3705</c:v>
                </c:pt>
                <c:pt idx="6600">
                  <c:v>3705</c:v>
                </c:pt>
                <c:pt idx="6601">
                  <c:v>3706</c:v>
                </c:pt>
                <c:pt idx="6602">
                  <c:v>3706</c:v>
                </c:pt>
                <c:pt idx="6603">
                  <c:v>3706</c:v>
                </c:pt>
                <c:pt idx="6604">
                  <c:v>3707</c:v>
                </c:pt>
                <c:pt idx="6605">
                  <c:v>3707</c:v>
                </c:pt>
                <c:pt idx="6606">
                  <c:v>3708</c:v>
                </c:pt>
                <c:pt idx="6607">
                  <c:v>3708</c:v>
                </c:pt>
                <c:pt idx="6608">
                  <c:v>3709</c:v>
                </c:pt>
                <c:pt idx="6609">
                  <c:v>3709</c:v>
                </c:pt>
                <c:pt idx="6610">
                  <c:v>3709</c:v>
                </c:pt>
                <c:pt idx="6611">
                  <c:v>3709</c:v>
                </c:pt>
                <c:pt idx="6612">
                  <c:v>3710</c:v>
                </c:pt>
                <c:pt idx="6613">
                  <c:v>3711</c:v>
                </c:pt>
                <c:pt idx="6614">
                  <c:v>3712</c:v>
                </c:pt>
                <c:pt idx="6615">
                  <c:v>3713</c:v>
                </c:pt>
                <c:pt idx="6616">
                  <c:v>3714</c:v>
                </c:pt>
                <c:pt idx="6617">
                  <c:v>3714</c:v>
                </c:pt>
                <c:pt idx="6618">
                  <c:v>3714</c:v>
                </c:pt>
                <c:pt idx="6619">
                  <c:v>3714</c:v>
                </c:pt>
                <c:pt idx="6620">
                  <c:v>3714</c:v>
                </c:pt>
                <c:pt idx="6621">
                  <c:v>3715</c:v>
                </c:pt>
                <c:pt idx="6622">
                  <c:v>3716</c:v>
                </c:pt>
                <c:pt idx="6623">
                  <c:v>3716</c:v>
                </c:pt>
                <c:pt idx="6624">
                  <c:v>3717</c:v>
                </c:pt>
                <c:pt idx="6625">
                  <c:v>3717</c:v>
                </c:pt>
                <c:pt idx="6626">
                  <c:v>3717</c:v>
                </c:pt>
                <c:pt idx="6627">
                  <c:v>3717</c:v>
                </c:pt>
                <c:pt idx="6628">
                  <c:v>3717</c:v>
                </c:pt>
                <c:pt idx="6629">
                  <c:v>3718</c:v>
                </c:pt>
                <c:pt idx="6630">
                  <c:v>3719</c:v>
                </c:pt>
                <c:pt idx="6631">
                  <c:v>3720</c:v>
                </c:pt>
                <c:pt idx="6632">
                  <c:v>3721</c:v>
                </c:pt>
                <c:pt idx="6633">
                  <c:v>3722</c:v>
                </c:pt>
                <c:pt idx="6634">
                  <c:v>3723</c:v>
                </c:pt>
                <c:pt idx="6635">
                  <c:v>3724</c:v>
                </c:pt>
                <c:pt idx="6636">
                  <c:v>3725</c:v>
                </c:pt>
                <c:pt idx="6637">
                  <c:v>3726</c:v>
                </c:pt>
                <c:pt idx="6638">
                  <c:v>3727</c:v>
                </c:pt>
                <c:pt idx="6639">
                  <c:v>3728</c:v>
                </c:pt>
                <c:pt idx="6640">
                  <c:v>3729</c:v>
                </c:pt>
                <c:pt idx="6641">
                  <c:v>3730</c:v>
                </c:pt>
                <c:pt idx="6642">
                  <c:v>3731</c:v>
                </c:pt>
                <c:pt idx="6643">
                  <c:v>3731</c:v>
                </c:pt>
                <c:pt idx="6644">
                  <c:v>3731</c:v>
                </c:pt>
                <c:pt idx="6645">
                  <c:v>3731</c:v>
                </c:pt>
                <c:pt idx="6646">
                  <c:v>3732</c:v>
                </c:pt>
                <c:pt idx="6647">
                  <c:v>3733</c:v>
                </c:pt>
                <c:pt idx="6648">
                  <c:v>3734</c:v>
                </c:pt>
                <c:pt idx="6649">
                  <c:v>3734</c:v>
                </c:pt>
                <c:pt idx="6650">
                  <c:v>3735</c:v>
                </c:pt>
                <c:pt idx="6651">
                  <c:v>3736</c:v>
                </c:pt>
                <c:pt idx="6652">
                  <c:v>3737</c:v>
                </c:pt>
                <c:pt idx="6653">
                  <c:v>3738</c:v>
                </c:pt>
                <c:pt idx="6654">
                  <c:v>3738</c:v>
                </c:pt>
                <c:pt idx="6655">
                  <c:v>3739</c:v>
                </c:pt>
                <c:pt idx="6656">
                  <c:v>3740</c:v>
                </c:pt>
                <c:pt idx="6657">
                  <c:v>3740</c:v>
                </c:pt>
                <c:pt idx="6658">
                  <c:v>3740</c:v>
                </c:pt>
                <c:pt idx="6659">
                  <c:v>3740</c:v>
                </c:pt>
                <c:pt idx="6660">
                  <c:v>3740</c:v>
                </c:pt>
                <c:pt idx="6661">
                  <c:v>3740</c:v>
                </c:pt>
                <c:pt idx="6662">
                  <c:v>3740</c:v>
                </c:pt>
                <c:pt idx="6663">
                  <c:v>3740</c:v>
                </c:pt>
                <c:pt idx="6664">
                  <c:v>3740</c:v>
                </c:pt>
                <c:pt idx="6665">
                  <c:v>3740</c:v>
                </c:pt>
                <c:pt idx="6666">
                  <c:v>3741</c:v>
                </c:pt>
                <c:pt idx="6667">
                  <c:v>3742</c:v>
                </c:pt>
                <c:pt idx="6668">
                  <c:v>3742</c:v>
                </c:pt>
                <c:pt idx="6669">
                  <c:v>3742</c:v>
                </c:pt>
                <c:pt idx="6670">
                  <c:v>3742</c:v>
                </c:pt>
                <c:pt idx="6671">
                  <c:v>3742</c:v>
                </c:pt>
                <c:pt idx="6672">
                  <c:v>3742</c:v>
                </c:pt>
                <c:pt idx="6673">
                  <c:v>3742</c:v>
                </c:pt>
                <c:pt idx="6674">
                  <c:v>3742</c:v>
                </c:pt>
                <c:pt idx="6675">
                  <c:v>3742</c:v>
                </c:pt>
                <c:pt idx="6676">
                  <c:v>3742</c:v>
                </c:pt>
                <c:pt idx="6677">
                  <c:v>3742</c:v>
                </c:pt>
                <c:pt idx="6678">
                  <c:v>3743</c:v>
                </c:pt>
                <c:pt idx="6679">
                  <c:v>3743</c:v>
                </c:pt>
                <c:pt idx="6680">
                  <c:v>3743</c:v>
                </c:pt>
                <c:pt idx="6681">
                  <c:v>3743</c:v>
                </c:pt>
                <c:pt idx="6682">
                  <c:v>3744</c:v>
                </c:pt>
                <c:pt idx="6683">
                  <c:v>3745</c:v>
                </c:pt>
                <c:pt idx="6684">
                  <c:v>3745</c:v>
                </c:pt>
                <c:pt idx="6685">
                  <c:v>3746</c:v>
                </c:pt>
                <c:pt idx="6686">
                  <c:v>3747</c:v>
                </c:pt>
                <c:pt idx="6687">
                  <c:v>3748</c:v>
                </c:pt>
                <c:pt idx="6688">
                  <c:v>3748</c:v>
                </c:pt>
                <c:pt idx="6689">
                  <c:v>3749</c:v>
                </c:pt>
                <c:pt idx="6690">
                  <c:v>3749</c:v>
                </c:pt>
                <c:pt idx="6691">
                  <c:v>3749</c:v>
                </c:pt>
                <c:pt idx="6692">
                  <c:v>3749</c:v>
                </c:pt>
                <c:pt idx="6693">
                  <c:v>3750</c:v>
                </c:pt>
                <c:pt idx="6694">
                  <c:v>3751</c:v>
                </c:pt>
                <c:pt idx="6695">
                  <c:v>3751</c:v>
                </c:pt>
                <c:pt idx="6696">
                  <c:v>3751</c:v>
                </c:pt>
                <c:pt idx="6697">
                  <c:v>3751</c:v>
                </c:pt>
                <c:pt idx="6698">
                  <c:v>3751</c:v>
                </c:pt>
                <c:pt idx="6699">
                  <c:v>3752</c:v>
                </c:pt>
                <c:pt idx="6700">
                  <c:v>3752</c:v>
                </c:pt>
                <c:pt idx="6701">
                  <c:v>3753</c:v>
                </c:pt>
                <c:pt idx="6702">
                  <c:v>3754</c:v>
                </c:pt>
                <c:pt idx="6703">
                  <c:v>3755</c:v>
                </c:pt>
                <c:pt idx="6704">
                  <c:v>3756</c:v>
                </c:pt>
                <c:pt idx="6705">
                  <c:v>3756</c:v>
                </c:pt>
                <c:pt idx="6706">
                  <c:v>3756</c:v>
                </c:pt>
                <c:pt idx="6707">
                  <c:v>3756</c:v>
                </c:pt>
                <c:pt idx="6708">
                  <c:v>3757</c:v>
                </c:pt>
                <c:pt idx="6709">
                  <c:v>3757</c:v>
                </c:pt>
                <c:pt idx="6710">
                  <c:v>3757</c:v>
                </c:pt>
                <c:pt idx="6711">
                  <c:v>3757</c:v>
                </c:pt>
                <c:pt idx="6712">
                  <c:v>3758</c:v>
                </c:pt>
                <c:pt idx="6713">
                  <c:v>3758</c:v>
                </c:pt>
                <c:pt idx="6714">
                  <c:v>3759</c:v>
                </c:pt>
                <c:pt idx="6715">
                  <c:v>3759</c:v>
                </c:pt>
                <c:pt idx="6716">
                  <c:v>3759</c:v>
                </c:pt>
                <c:pt idx="6717">
                  <c:v>3759</c:v>
                </c:pt>
                <c:pt idx="6718">
                  <c:v>3759</c:v>
                </c:pt>
                <c:pt idx="6719">
                  <c:v>3760</c:v>
                </c:pt>
                <c:pt idx="6720">
                  <c:v>3761</c:v>
                </c:pt>
                <c:pt idx="6721">
                  <c:v>3762</c:v>
                </c:pt>
                <c:pt idx="6722">
                  <c:v>3763</c:v>
                </c:pt>
                <c:pt idx="6723">
                  <c:v>3764</c:v>
                </c:pt>
                <c:pt idx="6724">
                  <c:v>3765</c:v>
                </c:pt>
                <c:pt idx="6725">
                  <c:v>3765</c:v>
                </c:pt>
                <c:pt idx="6726">
                  <c:v>3766</c:v>
                </c:pt>
                <c:pt idx="6727">
                  <c:v>3767</c:v>
                </c:pt>
                <c:pt idx="6728">
                  <c:v>3768</c:v>
                </c:pt>
                <c:pt idx="6729">
                  <c:v>3768</c:v>
                </c:pt>
                <c:pt idx="6730">
                  <c:v>3768</c:v>
                </c:pt>
                <c:pt idx="6731">
                  <c:v>3768</c:v>
                </c:pt>
                <c:pt idx="6732">
                  <c:v>3768</c:v>
                </c:pt>
                <c:pt idx="6733">
                  <c:v>3768</c:v>
                </c:pt>
                <c:pt idx="6734">
                  <c:v>3769</c:v>
                </c:pt>
                <c:pt idx="6735">
                  <c:v>3770</c:v>
                </c:pt>
                <c:pt idx="6736">
                  <c:v>3771</c:v>
                </c:pt>
                <c:pt idx="6737">
                  <c:v>3772</c:v>
                </c:pt>
                <c:pt idx="6738">
                  <c:v>3773</c:v>
                </c:pt>
                <c:pt idx="6739">
                  <c:v>3774</c:v>
                </c:pt>
                <c:pt idx="6740">
                  <c:v>3775</c:v>
                </c:pt>
                <c:pt idx="6741">
                  <c:v>3776</c:v>
                </c:pt>
                <c:pt idx="6742">
                  <c:v>3777</c:v>
                </c:pt>
                <c:pt idx="6743">
                  <c:v>3778</c:v>
                </c:pt>
                <c:pt idx="6744">
                  <c:v>3779</c:v>
                </c:pt>
                <c:pt idx="6745">
                  <c:v>3780</c:v>
                </c:pt>
                <c:pt idx="6746">
                  <c:v>3781</c:v>
                </c:pt>
                <c:pt idx="6747">
                  <c:v>3782</c:v>
                </c:pt>
                <c:pt idx="6748">
                  <c:v>3783</c:v>
                </c:pt>
                <c:pt idx="6749">
                  <c:v>3784</c:v>
                </c:pt>
                <c:pt idx="6750">
                  <c:v>3785</c:v>
                </c:pt>
                <c:pt idx="6751">
                  <c:v>3785</c:v>
                </c:pt>
                <c:pt idx="6752">
                  <c:v>3786</c:v>
                </c:pt>
                <c:pt idx="6753">
                  <c:v>3787</c:v>
                </c:pt>
                <c:pt idx="6754">
                  <c:v>3787</c:v>
                </c:pt>
                <c:pt idx="6755">
                  <c:v>3787</c:v>
                </c:pt>
                <c:pt idx="6756">
                  <c:v>3788</c:v>
                </c:pt>
                <c:pt idx="6757">
                  <c:v>3789</c:v>
                </c:pt>
                <c:pt idx="6758">
                  <c:v>3789</c:v>
                </c:pt>
                <c:pt idx="6759">
                  <c:v>3790</c:v>
                </c:pt>
                <c:pt idx="6760">
                  <c:v>3791</c:v>
                </c:pt>
                <c:pt idx="6761">
                  <c:v>3791</c:v>
                </c:pt>
                <c:pt idx="6762">
                  <c:v>3792</c:v>
                </c:pt>
                <c:pt idx="6763">
                  <c:v>3793</c:v>
                </c:pt>
                <c:pt idx="6764">
                  <c:v>3793</c:v>
                </c:pt>
                <c:pt idx="6765">
                  <c:v>3793</c:v>
                </c:pt>
                <c:pt idx="6766">
                  <c:v>3794</c:v>
                </c:pt>
                <c:pt idx="6767">
                  <c:v>3795</c:v>
                </c:pt>
                <c:pt idx="6768">
                  <c:v>3796</c:v>
                </c:pt>
                <c:pt idx="6769">
                  <c:v>3797</c:v>
                </c:pt>
                <c:pt idx="6770">
                  <c:v>3798</c:v>
                </c:pt>
                <c:pt idx="6771">
                  <c:v>3799</c:v>
                </c:pt>
                <c:pt idx="6772">
                  <c:v>3800</c:v>
                </c:pt>
                <c:pt idx="6773">
                  <c:v>3801</c:v>
                </c:pt>
                <c:pt idx="6774">
                  <c:v>3802</c:v>
                </c:pt>
                <c:pt idx="6775">
                  <c:v>3803</c:v>
                </c:pt>
                <c:pt idx="6776">
                  <c:v>3804</c:v>
                </c:pt>
                <c:pt idx="6777">
                  <c:v>3805</c:v>
                </c:pt>
                <c:pt idx="6778">
                  <c:v>3806</c:v>
                </c:pt>
                <c:pt idx="6779">
                  <c:v>3807</c:v>
                </c:pt>
                <c:pt idx="6780">
                  <c:v>3808</c:v>
                </c:pt>
                <c:pt idx="6781">
                  <c:v>3809</c:v>
                </c:pt>
                <c:pt idx="6782">
                  <c:v>3810</c:v>
                </c:pt>
                <c:pt idx="6783">
                  <c:v>3810</c:v>
                </c:pt>
                <c:pt idx="6784">
                  <c:v>3810</c:v>
                </c:pt>
                <c:pt idx="6785">
                  <c:v>3811</c:v>
                </c:pt>
                <c:pt idx="6786">
                  <c:v>3812</c:v>
                </c:pt>
                <c:pt idx="6787">
                  <c:v>3813</c:v>
                </c:pt>
                <c:pt idx="6788">
                  <c:v>3813</c:v>
                </c:pt>
                <c:pt idx="6789">
                  <c:v>3814</c:v>
                </c:pt>
                <c:pt idx="6790">
                  <c:v>3814</c:v>
                </c:pt>
                <c:pt idx="6791">
                  <c:v>3815</c:v>
                </c:pt>
                <c:pt idx="6792">
                  <c:v>3816</c:v>
                </c:pt>
                <c:pt idx="6793">
                  <c:v>3816</c:v>
                </c:pt>
                <c:pt idx="6794">
                  <c:v>3816</c:v>
                </c:pt>
                <c:pt idx="6795">
                  <c:v>3817</c:v>
                </c:pt>
                <c:pt idx="6796">
                  <c:v>3818</c:v>
                </c:pt>
                <c:pt idx="6797">
                  <c:v>3819</c:v>
                </c:pt>
                <c:pt idx="6798">
                  <c:v>3820</c:v>
                </c:pt>
                <c:pt idx="6799">
                  <c:v>3821</c:v>
                </c:pt>
                <c:pt idx="6800">
                  <c:v>3822</c:v>
                </c:pt>
                <c:pt idx="6801">
                  <c:v>3822</c:v>
                </c:pt>
                <c:pt idx="6802">
                  <c:v>3823</c:v>
                </c:pt>
                <c:pt idx="6803">
                  <c:v>3824</c:v>
                </c:pt>
                <c:pt idx="6804">
                  <c:v>3825</c:v>
                </c:pt>
                <c:pt idx="6805">
                  <c:v>3826</c:v>
                </c:pt>
                <c:pt idx="6806">
                  <c:v>3826</c:v>
                </c:pt>
                <c:pt idx="6807">
                  <c:v>3826</c:v>
                </c:pt>
                <c:pt idx="6808">
                  <c:v>3827</c:v>
                </c:pt>
                <c:pt idx="6809">
                  <c:v>3828</c:v>
                </c:pt>
                <c:pt idx="6810">
                  <c:v>3829</c:v>
                </c:pt>
                <c:pt idx="6811">
                  <c:v>3830</c:v>
                </c:pt>
                <c:pt idx="6812">
                  <c:v>3831</c:v>
                </c:pt>
                <c:pt idx="6813">
                  <c:v>3832</c:v>
                </c:pt>
                <c:pt idx="6814">
                  <c:v>3833</c:v>
                </c:pt>
                <c:pt idx="6815">
                  <c:v>3834</c:v>
                </c:pt>
                <c:pt idx="6816">
                  <c:v>3835</c:v>
                </c:pt>
                <c:pt idx="6817">
                  <c:v>3836</c:v>
                </c:pt>
                <c:pt idx="6818">
                  <c:v>3837</c:v>
                </c:pt>
                <c:pt idx="6819">
                  <c:v>3838</c:v>
                </c:pt>
                <c:pt idx="6820">
                  <c:v>3838</c:v>
                </c:pt>
                <c:pt idx="6821">
                  <c:v>3839</c:v>
                </c:pt>
                <c:pt idx="6822">
                  <c:v>3840</c:v>
                </c:pt>
                <c:pt idx="6823">
                  <c:v>3840</c:v>
                </c:pt>
                <c:pt idx="6824">
                  <c:v>3840</c:v>
                </c:pt>
                <c:pt idx="6825">
                  <c:v>3840</c:v>
                </c:pt>
                <c:pt idx="6826">
                  <c:v>3840</c:v>
                </c:pt>
                <c:pt idx="6827">
                  <c:v>3840</c:v>
                </c:pt>
                <c:pt idx="6828">
                  <c:v>3840</c:v>
                </c:pt>
                <c:pt idx="6829">
                  <c:v>3841</c:v>
                </c:pt>
                <c:pt idx="6830">
                  <c:v>3841</c:v>
                </c:pt>
                <c:pt idx="6831">
                  <c:v>3841</c:v>
                </c:pt>
                <c:pt idx="6832">
                  <c:v>3842</c:v>
                </c:pt>
                <c:pt idx="6833">
                  <c:v>3842</c:v>
                </c:pt>
                <c:pt idx="6834">
                  <c:v>3842</c:v>
                </c:pt>
                <c:pt idx="6835">
                  <c:v>3842</c:v>
                </c:pt>
                <c:pt idx="6836">
                  <c:v>3842</c:v>
                </c:pt>
                <c:pt idx="6837">
                  <c:v>3843</c:v>
                </c:pt>
                <c:pt idx="6838">
                  <c:v>3843</c:v>
                </c:pt>
                <c:pt idx="6839">
                  <c:v>3843</c:v>
                </c:pt>
                <c:pt idx="6840">
                  <c:v>3843</c:v>
                </c:pt>
                <c:pt idx="6841">
                  <c:v>3843</c:v>
                </c:pt>
                <c:pt idx="6842">
                  <c:v>3844</c:v>
                </c:pt>
                <c:pt idx="6843">
                  <c:v>3845</c:v>
                </c:pt>
                <c:pt idx="6844">
                  <c:v>3846</c:v>
                </c:pt>
                <c:pt idx="6845">
                  <c:v>3847</c:v>
                </c:pt>
                <c:pt idx="6846">
                  <c:v>3848</c:v>
                </c:pt>
                <c:pt idx="6847">
                  <c:v>3849</c:v>
                </c:pt>
                <c:pt idx="6848">
                  <c:v>3849</c:v>
                </c:pt>
                <c:pt idx="6849">
                  <c:v>3850</c:v>
                </c:pt>
                <c:pt idx="6850">
                  <c:v>3851</c:v>
                </c:pt>
                <c:pt idx="6851">
                  <c:v>3852</c:v>
                </c:pt>
                <c:pt idx="6852">
                  <c:v>3853</c:v>
                </c:pt>
                <c:pt idx="6853">
                  <c:v>3854</c:v>
                </c:pt>
                <c:pt idx="6854">
                  <c:v>3854</c:v>
                </c:pt>
                <c:pt idx="6855">
                  <c:v>3854</c:v>
                </c:pt>
                <c:pt idx="6856">
                  <c:v>3854</c:v>
                </c:pt>
                <c:pt idx="6857">
                  <c:v>3854</c:v>
                </c:pt>
                <c:pt idx="6858">
                  <c:v>3854</c:v>
                </c:pt>
                <c:pt idx="6859">
                  <c:v>3854</c:v>
                </c:pt>
                <c:pt idx="6860">
                  <c:v>3855</c:v>
                </c:pt>
                <c:pt idx="6861">
                  <c:v>3855</c:v>
                </c:pt>
                <c:pt idx="6862">
                  <c:v>3855</c:v>
                </c:pt>
                <c:pt idx="6863">
                  <c:v>3856</c:v>
                </c:pt>
                <c:pt idx="6864">
                  <c:v>3856</c:v>
                </c:pt>
                <c:pt idx="6865">
                  <c:v>3856</c:v>
                </c:pt>
                <c:pt idx="6866">
                  <c:v>3857</c:v>
                </c:pt>
                <c:pt idx="6867">
                  <c:v>3858</c:v>
                </c:pt>
                <c:pt idx="6868">
                  <c:v>3859</c:v>
                </c:pt>
                <c:pt idx="6869">
                  <c:v>3859</c:v>
                </c:pt>
                <c:pt idx="6870">
                  <c:v>3860</c:v>
                </c:pt>
                <c:pt idx="6871">
                  <c:v>3860</c:v>
                </c:pt>
                <c:pt idx="6872">
                  <c:v>3861</c:v>
                </c:pt>
                <c:pt idx="6873">
                  <c:v>3862</c:v>
                </c:pt>
                <c:pt idx="6874">
                  <c:v>3863</c:v>
                </c:pt>
                <c:pt idx="6875">
                  <c:v>3864</c:v>
                </c:pt>
                <c:pt idx="6876">
                  <c:v>3865</c:v>
                </c:pt>
                <c:pt idx="6877">
                  <c:v>3866</c:v>
                </c:pt>
                <c:pt idx="6878">
                  <c:v>3866</c:v>
                </c:pt>
                <c:pt idx="6879">
                  <c:v>3866</c:v>
                </c:pt>
                <c:pt idx="6880">
                  <c:v>3867</c:v>
                </c:pt>
                <c:pt idx="6881">
                  <c:v>3868</c:v>
                </c:pt>
                <c:pt idx="6882">
                  <c:v>3869</c:v>
                </c:pt>
                <c:pt idx="6883">
                  <c:v>3869</c:v>
                </c:pt>
                <c:pt idx="6884">
                  <c:v>3870</c:v>
                </c:pt>
                <c:pt idx="6885">
                  <c:v>3871</c:v>
                </c:pt>
                <c:pt idx="6886">
                  <c:v>3871</c:v>
                </c:pt>
                <c:pt idx="6887">
                  <c:v>3871</c:v>
                </c:pt>
                <c:pt idx="6888">
                  <c:v>3871</c:v>
                </c:pt>
                <c:pt idx="6889">
                  <c:v>3872</c:v>
                </c:pt>
                <c:pt idx="6890">
                  <c:v>3872</c:v>
                </c:pt>
                <c:pt idx="6891">
                  <c:v>3872</c:v>
                </c:pt>
                <c:pt idx="6892">
                  <c:v>3872</c:v>
                </c:pt>
                <c:pt idx="6893">
                  <c:v>3872</c:v>
                </c:pt>
                <c:pt idx="6894">
                  <c:v>3872</c:v>
                </c:pt>
                <c:pt idx="6895">
                  <c:v>3872</c:v>
                </c:pt>
                <c:pt idx="6896">
                  <c:v>3873</c:v>
                </c:pt>
                <c:pt idx="6897">
                  <c:v>3874</c:v>
                </c:pt>
                <c:pt idx="6898">
                  <c:v>3875</c:v>
                </c:pt>
                <c:pt idx="6899">
                  <c:v>3875</c:v>
                </c:pt>
                <c:pt idx="6900">
                  <c:v>3875</c:v>
                </c:pt>
                <c:pt idx="6901">
                  <c:v>3875</c:v>
                </c:pt>
                <c:pt idx="6902">
                  <c:v>3875</c:v>
                </c:pt>
                <c:pt idx="6903">
                  <c:v>3875</c:v>
                </c:pt>
                <c:pt idx="6904">
                  <c:v>3875</c:v>
                </c:pt>
                <c:pt idx="6905">
                  <c:v>3876</c:v>
                </c:pt>
                <c:pt idx="6906">
                  <c:v>3876</c:v>
                </c:pt>
                <c:pt idx="6907">
                  <c:v>3877</c:v>
                </c:pt>
                <c:pt idx="6908">
                  <c:v>3878</c:v>
                </c:pt>
                <c:pt idx="6909">
                  <c:v>3879</c:v>
                </c:pt>
                <c:pt idx="6910">
                  <c:v>3879</c:v>
                </c:pt>
                <c:pt idx="6911">
                  <c:v>3880</c:v>
                </c:pt>
                <c:pt idx="6912">
                  <c:v>3880</c:v>
                </c:pt>
                <c:pt idx="6913">
                  <c:v>3880</c:v>
                </c:pt>
                <c:pt idx="6914">
                  <c:v>3880</c:v>
                </c:pt>
                <c:pt idx="6915">
                  <c:v>3880</c:v>
                </c:pt>
                <c:pt idx="6916">
                  <c:v>3880</c:v>
                </c:pt>
                <c:pt idx="6917">
                  <c:v>3880</c:v>
                </c:pt>
                <c:pt idx="6918">
                  <c:v>3881</c:v>
                </c:pt>
                <c:pt idx="6919">
                  <c:v>3882</c:v>
                </c:pt>
                <c:pt idx="6920">
                  <c:v>3882</c:v>
                </c:pt>
                <c:pt idx="6921">
                  <c:v>3882</c:v>
                </c:pt>
                <c:pt idx="6922">
                  <c:v>3882</c:v>
                </c:pt>
                <c:pt idx="6923">
                  <c:v>3883</c:v>
                </c:pt>
                <c:pt idx="6924">
                  <c:v>3884</c:v>
                </c:pt>
                <c:pt idx="6925">
                  <c:v>3885</c:v>
                </c:pt>
                <c:pt idx="6926">
                  <c:v>3886</c:v>
                </c:pt>
                <c:pt idx="6927">
                  <c:v>3887</c:v>
                </c:pt>
                <c:pt idx="6928">
                  <c:v>3888</c:v>
                </c:pt>
                <c:pt idx="6929">
                  <c:v>3889</c:v>
                </c:pt>
                <c:pt idx="6930">
                  <c:v>3890</c:v>
                </c:pt>
                <c:pt idx="6931">
                  <c:v>3891</c:v>
                </c:pt>
                <c:pt idx="6932">
                  <c:v>3891</c:v>
                </c:pt>
                <c:pt idx="6933">
                  <c:v>3891</c:v>
                </c:pt>
                <c:pt idx="6934">
                  <c:v>3891</c:v>
                </c:pt>
                <c:pt idx="6935">
                  <c:v>3892</c:v>
                </c:pt>
                <c:pt idx="6936">
                  <c:v>3893</c:v>
                </c:pt>
                <c:pt idx="6937">
                  <c:v>3894</c:v>
                </c:pt>
                <c:pt idx="6938">
                  <c:v>3895</c:v>
                </c:pt>
                <c:pt idx="6939">
                  <c:v>3896</c:v>
                </c:pt>
                <c:pt idx="6940">
                  <c:v>3897</c:v>
                </c:pt>
                <c:pt idx="6941">
                  <c:v>3898</c:v>
                </c:pt>
                <c:pt idx="6942">
                  <c:v>3899</c:v>
                </c:pt>
                <c:pt idx="6943">
                  <c:v>3899</c:v>
                </c:pt>
                <c:pt idx="6944">
                  <c:v>3900</c:v>
                </c:pt>
                <c:pt idx="6945">
                  <c:v>3900</c:v>
                </c:pt>
                <c:pt idx="6946">
                  <c:v>3900</c:v>
                </c:pt>
                <c:pt idx="6947">
                  <c:v>3900</c:v>
                </c:pt>
                <c:pt idx="6948">
                  <c:v>3900</c:v>
                </c:pt>
                <c:pt idx="6949">
                  <c:v>3901</c:v>
                </c:pt>
                <c:pt idx="6950">
                  <c:v>3902</c:v>
                </c:pt>
                <c:pt idx="6951">
                  <c:v>3903</c:v>
                </c:pt>
                <c:pt idx="6952">
                  <c:v>3904</c:v>
                </c:pt>
                <c:pt idx="6953">
                  <c:v>3904</c:v>
                </c:pt>
                <c:pt idx="6954">
                  <c:v>3905</c:v>
                </c:pt>
                <c:pt idx="6955">
                  <c:v>3905</c:v>
                </c:pt>
                <c:pt idx="6956">
                  <c:v>3906</c:v>
                </c:pt>
                <c:pt idx="6957">
                  <c:v>3906</c:v>
                </c:pt>
                <c:pt idx="6958">
                  <c:v>3907</c:v>
                </c:pt>
                <c:pt idx="6959">
                  <c:v>3908</c:v>
                </c:pt>
                <c:pt idx="6960">
                  <c:v>3908</c:v>
                </c:pt>
                <c:pt idx="6961">
                  <c:v>3908</c:v>
                </c:pt>
                <c:pt idx="6962">
                  <c:v>3908</c:v>
                </c:pt>
                <c:pt idx="6963">
                  <c:v>3908</c:v>
                </c:pt>
                <c:pt idx="6964">
                  <c:v>3909</c:v>
                </c:pt>
                <c:pt idx="6965">
                  <c:v>3910</c:v>
                </c:pt>
                <c:pt idx="6966">
                  <c:v>3911</c:v>
                </c:pt>
                <c:pt idx="6967">
                  <c:v>3912</c:v>
                </c:pt>
                <c:pt idx="6968">
                  <c:v>3912</c:v>
                </c:pt>
                <c:pt idx="6969">
                  <c:v>3912</c:v>
                </c:pt>
                <c:pt idx="6970">
                  <c:v>3913</c:v>
                </c:pt>
                <c:pt idx="6971">
                  <c:v>3913</c:v>
                </c:pt>
                <c:pt idx="6972">
                  <c:v>3913</c:v>
                </c:pt>
                <c:pt idx="6973">
                  <c:v>3913</c:v>
                </c:pt>
                <c:pt idx="6974">
                  <c:v>3913</c:v>
                </c:pt>
                <c:pt idx="6975">
                  <c:v>3913</c:v>
                </c:pt>
                <c:pt idx="6976">
                  <c:v>3913</c:v>
                </c:pt>
                <c:pt idx="6977">
                  <c:v>3914</c:v>
                </c:pt>
                <c:pt idx="6978">
                  <c:v>3914</c:v>
                </c:pt>
                <c:pt idx="6979">
                  <c:v>3915</c:v>
                </c:pt>
                <c:pt idx="6980">
                  <c:v>3915</c:v>
                </c:pt>
                <c:pt idx="6981">
                  <c:v>3916</c:v>
                </c:pt>
                <c:pt idx="6982">
                  <c:v>3916</c:v>
                </c:pt>
                <c:pt idx="6983">
                  <c:v>3917</c:v>
                </c:pt>
                <c:pt idx="6984">
                  <c:v>3917</c:v>
                </c:pt>
                <c:pt idx="6985">
                  <c:v>3917</c:v>
                </c:pt>
                <c:pt idx="6986">
                  <c:v>3918</c:v>
                </c:pt>
                <c:pt idx="6987">
                  <c:v>3918</c:v>
                </c:pt>
                <c:pt idx="6988">
                  <c:v>3918</c:v>
                </c:pt>
                <c:pt idx="6989">
                  <c:v>3918</c:v>
                </c:pt>
                <c:pt idx="6990">
                  <c:v>3918</c:v>
                </c:pt>
                <c:pt idx="6991">
                  <c:v>3918</c:v>
                </c:pt>
                <c:pt idx="6992">
                  <c:v>3918</c:v>
                </c:pt>
                <c:pt idx="6993">
                  <c:v>3919</c:v>
                </c:pt>
                <c:pt idx="6994">
                  <c:v>3920</c:v>
                </c:pt>
                <c:pt idx="6995">
                  <c:v>3920</c:v>
                </c:pt>
                <c:pt idx="6996">
                  <c:v>3920</c:v>
                </c:pt>
                <c:pt idx="6997">
                  <c:v>3920</c:v>
                </c:pt>
                <c:pt idx="6998">
                  <c:v>3920</c:v>
                </c:pt>
                <c:pt idx="6999">
                  <c:v>3920</c:v>
                </c:pt>
                <c:pt idx="7000">
                  <c:v>3921</c:v>
                </c:pt>
                <c:pt idx="7001">
                  <c:v>3921</c:v>
                </c:pt>
                <c:pt idx="7002">
                  <c:v>3922</c:v>
                </c:pt>
                <c:pt idx="7003">
                  <c:v>3923</c:v>
                </c:pt>
                <c:pt idx="7004">
                  <c:v>3924</c:v>
                </c:pt>
                <c:pt idx="7005">
                  <c:v>3925</c:v>
                </c:pt>
                <c:pt idx="7006">
                  <c:v>3926</c:v>
                </c:pt>
                <c:pt idx="7007">
                  <c:v>3927</c:v>
                </c:pt>
                <c:pt idx="7008">
                  <c:v>3927</c:v>
                </c:pt>
                <c:pt idx="7009">
                  <c:v>3927</c:v>
                </c:pt>
                <c:pt idx="7010">
                  <c:v>3927</c:v>
                </c:pt>
                <c:pt idx="7011">
                  <c:v>3927</c:v>
                </c:pt>
                <c:pt idx="7012">
                  <c:v>3928</c:v>
                </c:pt>
                <c:pt idx="7013">
                  <c:v>3929</c:v>
                </c:pt>
                <c:pt idx="7014">
                  <c:v>3930</c:v>
                </c:pt>
                <c:pt idx="7015">
                  <c:v>3931</c:v>
                </c:pt>
                <c:pt idx="7016">
                  <c:v>3932</c:v>
                </c:pt>
                <c:pt idx="7017">
                  <c:v>3932</c:v>
                </c:pt>
                <c:pt idx="7018">
                  <c:v>3932</c:v>
                </c:pt>
                <c:pt idx="7019">
                  <c:v>3933</c:v>
                </c:pt>
                <c:pt idx="7020">
                  <c:v>3933</c:v>
                </c:pt>
                <c:pt idx="7021">
                  <c:v>3933</c:v>
                </c:pt>
                <c:pt idx="7022">
                  <c:v>3933</c:v>
                </c:pt>
                <c:pt idx="7023">
                  <c:v>3934</c:v>
                </c:pt>
                <c:pt idx="7024">
                  <c:v>3935</c:v>
                </c:pt>
                <c:pt idx="7025">
                  <c:v>3935</c:v>
                </c:pt>
                <c:pt idx="7026">
                  <c:v>3936</c:v>
                </c:pt>
                <c:pt idx="7027">
                  <c:v>3937</c:v>
                </c:pt>
                <c:pt idx="7028">
                  <c:v>3938</c:v>
                </c:pt>
                <c:pt idx="7029">
                  <c:v>3938</c:v>
                </c:pt>
                <c:pt idx="7030">
                  <c:v>3938</c:v>
                </c:pt>
                <c:pt idx="7031">
                  <c:v>3938</c:v>
                </c:pt>
                <c:pt idx="7032">
                  <c:v>3938</c:v>
                </c:pt>
                <c:pt idx="7033">
                  <c:v>3939</c:v>
                </c:pt>
                <c:pt idx="7034">
                  <c:v>3939</c:v>
                </c:pt>
                <c:pt idx="7035">
                  <c:v>3940</c:v>
                </c:pt>
                <c:pt idx="7036">
                  <c:v>3940</c:v>
                </c:pt>
                <c:pt idx="7037">
                  <c:v>3941</c:v>
                </c:pt>
                <c:pt idx="7038">
                  <c:v>3941</c:v>
                </c:pt>
                <c:pt idx="7039">
                  <c:v>3941</c:v>
                </c:pt>
                <c:pt idx="7040">
                  <c:v>3941</c:v>
                </c:pt>
                <c:pt idx="7041">
                  <c:v>3941</c:v>
                </c:pt>
                <c:pt idx="7042">
                  <c:v>3942</c:v>
                </c:pt>
                <c:pt idx="7043">
                  <c:v>3942</c:v>
                </c:pt>
                <c:pt idx="7044">
                  <c:v>3942</c:v>
                </c:pt>
                <c:pt idx="7045">
                  <c:v>3942</c:v>
                </c:pt>
                <c:pt idx="7046">
                  <c:v>3943</c:v>
                </c:pt>
                <c:pt idx="7047">
                  <c:v>3944</c:v>
                </c:pt>
                <c:pt idx="7048">
                  <c:v>3945</c:v>
                </c:pt>
                <c:pt idx="7049">
                  <c:v>3945</c:v>
                </c:pt>
                <c:pt idx="7050">
                  <c:v>3946</c:v>
                </c:pt>
                <c:pt idx="7051">
                  <c:v>3946</c:v>
                </c:pt>
                <c:pt idx="7052">
                  <c:v>3947</c:v>
                </c:pt>
                <c:pt idx="7053">
                  <c:v>3948</c:v>
                </c:pt>
                <c:pt idx="7054">
                  <c:v>3948</c:v>
                </c:pt>
                <c:pt idx="7055">
                  <c:v>3949</c:v>
                </c:pt>
                <c:pt idx="7056">
                  <c:v>3950</c:v>
                </c:pt>
                <c:pt idx="7057">
                  <c:v>3951</c:v>
                </c:pt>
                <c:pt idx="7058">
                  <c:v>3952</c:v>
                </c:pt>
                <c:pt idx="7059">
                  <c:v>3953</c:v>
                </c:pt>
                <c:pt idx="7060">
                  <c:v>3953</c:v>
                </c:pt>
                <c:pt idx="7061">
                  <c:v>3953</c:v>
                </c:pt>
                <c:pt idx="7062">
                  <c:v>3953</c:v>
                </c:pt>
                <c:pt idx="7063">
                  <c:v>3953</c:v>
                </c:pt>
                <c:pt idx="7064">
                  <c:v>3953</c:v>
                </c:pt>
                <c:pt idx="7065">
                  <c:v>3953</c:v>
                </c:pt>
                <c:pt idx="7066">
                  <c:v>3953</c:v>
                </c:pt>
                <c:pt idx="7067">
                  <c:v>3953</c:v>
                </c:pt>
                <c:pt idx="7068">
                  <c:v>3953</c:v>
                </c:pt>
                <c:pt idx="7069">
                  <c:v>3953</c:v>
                </c:pt>
                <c:pt idx="7070">
                  <c:v>3953</c:v>
                </c:pt>
                <c:pt idx="7071">
                  <c:v>3954</c:v>
                </c:pt>
                <c:pt idx="7072">
                  <c:v>3954</c:v>
                </c:pt>
                <c:pt idx="7073">
                  <c:v>3955</c:v>
                </c:pt>
                <c:pt idx="7074">
                  <c:v>3956</c:v>
                </c:pt>
                <c:pt idx="7075">
                  <c:v>3957</c:v>
                </c:pt>
                <c:pt idx="7076">
                  <c:v>3957</c:v>
                </c:pt>
                <c:pt idx="7077">
                  <c:v>3958</c:v>
                </c:pt>
                <c:pt idx="7078">
                  <c:v>3958</c:v>
                </c:pt>
                <c:pt idx="7079">
                  <c:v>3959</c:v>
                </c:pt>
                <c:pt idx="7080">
                  <c:v>3960</c:v>
                </c:pt>
                <c:pt idx="7081">
                  <c:v>3961</c:v>
                </c:pt>
                <c:pt idx="7082">
                  <c:v>3961</c:v>
                </c:pt>
                <c:pt idx="7083">
                  <c:v>3962</c:v>
                </c:pt>
                <c:pt idx="7084">
                  <c:v>3962</c:v>
                </c:pt>
                <c:pt idx="7085">
                  <c:v>3963</c:v>
                </c:pt>
                <c:pt idx="7086">
                  <c:v>3963</c:v>
                </c:pt>
                <c:pt idx="7087">
                  <c:v>3963</c:v>
                </c:pt>
                <c:pt idx="7088">
                  <c:v>3963</c:v>
                </c:pt>
                <c:pt idx="7089">
                  <c:v>3963</c:v>
                </c:pt>
                <c:pt idx="7090">
                  <c:v>3964</c:v>
                </c:pt>
                <c:pt idx="7091">
                  <c:v>3965</c:v>
                </c:pt>
                <c:pt idx="7092">
                  <c:v>3966</c:v>
                </c:pt>
                <c:pt idx="7093">
                  <c:v>3966</c:v>
                </c:pt>
                <c:pt idx="7094">
                  <c:v>3967</c:v>
                </c:pt>
                <c:pt idx="7095">
                  <c:v>3967</c:v>
                </c:pt>
                <c:pt idx="7096">
                  <c:v>3967</c:v>
                </c:pt>
                <c:pt idx="7097">
                  <c:v>3967</c:v>
                </c:pt>
                <c:pt idx="7098">
                  <c:v>3968</c:v>
                </c:pt>
                <c:pt idx="7099">
                  <c:v>3969</c:v>
                </c:pt>
                <c:pt idx="7100">
                  <c:v>3969</c:v>
                </c:pt>
                <c:pt idx="7101">
                  <c:v>3969</c:v>
                </c:pt>
                <c:pt idx="7102">
                  <c:v>3969</c:v>
                </c:pt>
                <c:pt idx="7103">
                  <c:v>3969</c:v>
                </c:pt>
                <c:pt idx="7104">
                  <c:v>3969</c:v>
                </c:pt>
                <c:pt idx="7105">
                  <c:v>3969</c:v>
                </c:pt>
                <c:pt idx="7106">
                  <c:v>3969</c:v>
                </c:pt>
                <c:pt idx="7107">
                  <c:v>3970</c:v>
                </c:pt>
                <c:pt idx="7108">
                  <c:v>3971</c:v>
                </c:pt>
                <c:pt idx="7109">
                  <c:v>3972</c:v>
                </c:pt>
                <c:pt idx="7110">
                  <c:v>3972</c:v>
                </c:pt>
                <c:pt idx="7111">
                  <c:v>3972</c:v>
                </c:pt>
                <c:pt idx="7112">
                  <c:v>3973</c:v>
                </c:pt>
                <c:pt idx="7113">
                  <c:v>3974</c:v>
                </c:pt>
                <c:pt idx="7114">
                  <c:v>3975</c:v>
                </c:pt>
                <c:pt idx="7115">
                  <c:v>3976</c:v>
                </c:pt>
                <c:pt idx="7116">
                  <c:v>3977</c:v>
                </c:pt>
                <c:pt idx="7117">
                  <c:v>3978</c:v>
                </c:pt>
                <c:pt idx="7118">
                  <c:v>3979</c:v>
                </c:pt>
                <c:pt idx="7119">
                  <c:v>3980</c:v>
                </c:pt>
                <c:pt idx="7120">
                  <c:v>3981</c:v>
                </c:pt>
                <c:pt idx="7121">
                  <c:v>3982</c:v>
                </c:pt>
                <c:pt idx="7122">
                  <c:v>3982</c:v>
                </c:pt>
                <c:pt idx="7123">
                  <c:v>3982</c:v>
                </c:pt>
                <c:pt idx="7124">
                  <c:v>3983</c:v>
                </c:pt>
                <c:pt idx="7125">
                  <c:v>3984</c:v>
                </c:pt>
                <c:pt idx="7126">
                  <c:v>3985</c:v>
                </c:pt>
                <c:pt idx="7127">
                  <c:v>3986</c:v>
                </c:pt>
                <c:pt idx="7128">
                  <c:v>3987</c:v>
                </c:pt>
                <c:pt idx="7129">
                  <c:v>3988</c:v>
                </c:pt>
                <c:pt idx="7130">
                  <c:v>3988</c:v>
                </c:pt>
                <c:pt idx="7131">
                  <c:v>3989</c:v>
                </c:pt>
                <c:pt idx="7132">
                  <c:v>3989</c:v>
                </c:pt>
                <c:pt idx="7133">
                  <c:v>3990</c:v>
                </c:pt>
                <c:pt idx="7134">
                  <c:v>3990</c:v>
                </c:pt>
                <c:pt idx="7135">
                  <c:v>3990</c:v>
                </c:pt>
                <c:pt idx="7136">
                  <c:v>3991</c:v>
                </c:pt>
                <c:pt idx="7137">
                  <c:v>3991</c:v>
                </c:pt>
                <c:pt idx="7138">
                  <c:v>3992</c:v>
                </c:pt>
                <c:pt idx="7139">
                  <c:v>3993</c:v>
                </c:pt>
                <c:pt idx="7140">
                  <c:v>3993</c:v>
                </c:pt>
                <c:pt idx="7141">
                  <c:v>3993</c:v>
                </c:pt>
                <c:pt idx="7142">
                  <c:v>3993</c:v>
                </c:pt>
                <c:pt idx="7143">
                  <c:v>3993</c:v>
                </c:pt>
                <c:pt idx="7144">
                  <c:v>3993</c:v>
                </c:pt>
                <c:pt idx="7145">
                  <c:v>3994</c:v>
                </c:pt>
                <c:pt idx="7146">
                  <c:v>3995</c:v>
                </c:pt>
                <c:pt idx="7147">
                  <c:v>3995</c:v>
                </c:pt>
                <c:pt idx="7148">
                  <c:v>3995</c:v>
                </c:pt>
                <c:pt idx="7149">
                  <c:v>3995</c:v>
                </c:pt>
                <c:pt idx="7150">
                  <c:v>3995</c:v>
                </c:pt>
                <c:pt idx="7151">
                  <c:v>3995</c:v>
                </c:pt>
                <c:pt idx="7152">
                  <c:v>3995</c:v>
                </c:pt>
                <c:pt idx="7153">
                  <c:v>3995</c:v>
                </c:pt>
                <c:pt idx="7154">
                  <c:v>3995</c:v>
                </c:pt>
                <c:pt idx="7155">
                  <c:v>3996</c:v>
                </c:pt>
                <c:pt idx="7156">
                  <c:v>3997</c:v>
                </c:pt>
                <c:pt idx="7157">
                  <c:v>3997</c:v>
                </c:pt>
                <c:pt idx="7158">
                  <c:v>3998</c:v>
                </c:pt>
                <c:pt idx="7159">
                  <c:v>3999</c:v>
                </c:pt>
                <c:pt idx="7160">
                  <c:v>3999</c:v>
                </c:pt>
                <c:pt idx="7161">
                  <c:v>4000</c:v>
                </c:pt>
                <c:pt idx="7162">
                  <c:v>4000</c:v>
                </c:pt>
                <c:pt idx="7163">
                  <c:v>4000</c:v>
                </c:pt>
                <c:pt idx="7164">
                  <c:v>4000</c:v>
                </c:pt>
                <c:pt idx="7165">
                  <c:v>4001</c:v>
                </c:pt>
                <c:pt idx="7166">
                  <c:v>4002</c:v>
                </c:pt>
                <c:pt idx="7167">
                  <c:v>4003</c:v>
                </c:pt>
                <c:pt idx="7168">
                  <c:v>4003</c:v>
                </c:pt>
                <c:pt idx="7169">
                  <c:v>4004</c:v>
                </c:pt>
                <c:pt idx="7170">
                  <c:v>4004</c:v>
                </c:pt>
                <c:pt idx="7171">
                  <c:v>4005</c:v>
                </c:pt>
                <c:pt idx="7172">
                  <c:v>4005</c:v>
                </c:pt>
                <c:pt idx="7173">
                  <c:v>4005</c:v>
                </c:pt>
                <c:pt idx="7174">
                  <c:v>4006</c:v>
                </c:pt>
                <c:pt idx="7175">
                  <c:v>4006</c:v>
                </c:pt>
                <c:pt idx="7176">
                  <c:v>4006</c:v>
                </c:pt>
                <c:pt idx="7177">
                  <c:v>4007</c:v>
                </c:pt>
                <c:pt idx="7178">
                  <c:v>4007</c:v>
                </c:pt>
                <c:pt idx="7179">
                  <c:v>4008</c:v>
                </c:pt>
                <c:pt idx="7180">
                  <c:v>4008</c:v>
                </c:pt>
                <c:pt idx="7181">
                  <c:v>4008</c:v>
                </c:pt>
                <c:pt idx="7182">
                  <c:v>4008</c:v>
                </c:pt>
                <c:pt idx="7183">
                  <c:v>4008</c:v>
                </c:pt>
                <c:pt idx="7184">
                  <c:v>4008</c:v>
                </c:pt>
                <c:pt idx="7185">
                  <c:v>4008</c:v>
                </c:pt>
                <c:pt idx="7186">
                  <c:v>4008</c:v>
                </c:pt>
                <c:pt idx="7187">
                  <c:v>4008</c:v>
                </c:pt>
                <c:pt idx="7188">
                  <c:v>4008</c:v>
                </c:pt>
                <c:pt idx="7189">
                  <c:v>4009</c:v>
                </c:pt>
                <c:pt idx="7190">
                  <c:v>4010</c:v>
                </c:pt>
                <c:pt idx="7191">
                  <c:v>4011</c:v>
                </c:pt>
                <c:pt idx="7192">
                  <c:v>4011</c:v>
                </c:pt>
                <c:pt idx="7193">
                  <c:v>4012</c:v>
                </c:pt>
                <c:pt idx="7194">
                  <c:v>4013</c:v>
                </c:pt>
                <c:pt idx="7195">
                  <c:v>4013</c:v>
                </c:pt>
                <c:pt idx="7196">
                  <c:v>4013</c:v>
                </c:pt>
                <c:pt idx="7197">
                  <c:v>4013</c:v>
                </c:pt>
                <c:pt idx="7198">
                  <c:v>4014</c:v>
                </c:pt>
                <c:pt idx="7199">
                  <c:v>4015</c:v>
                </c:pt>
                <c:pt idx="7200">
                  <c:v>4015</c:v>
                </c:pt>
                <c:pt idx="7201">
                  <c:v>4015</c:v>
                </c:pt>
                <c:pt idx="7202">
                  <c:v>4016</c:v>
                </c:pt>
                <c:pt idx="7203">
                  <c:v>4017</c:v>
                </c:pt>
                <c:pt idx="7204">
                  <c:v>4018</c:v>
                </c:pt>
                <c:pt idx="7205">
                  <c:v>4018</c:v>
                </c:pt>
                <c:pt idx="7206">
                  <c:v>4019</c:v>
                </c:pt>
                <c:pt idx="7207">
                  <c:v>4020</c:v>
                </c:pt>
                <c:pt idx="7208">
                  <c:v>4021</c:v>
                </c:pt>
                <c:pt idx="7209">
                  <c:v>4022</c:v>
                </c:pt>
                <c:pt idx="7210">
                  <c:v>4023</c:v>
                </c:pt>
                <c:pt idx="7211">
                  <c:v>4023</c:v>
                </c:pt>
                <c:pt idx="7212">
                  <c:v>4024</c:v>
                </c:pt>
                <c:pt idx="7213">
                  <c:v>4025</c:v>
                </c:pt>
                <c:pt idx="7214">
                  <c:v>4025</c:v>
                </c:pt>
                <c:pt idx="7215">
                  <c:v>4025</c:v>
                </c:pt>
                <c:pt idx="7216">
                  <c:v>4025</c:v>
                </c:pt>
                <c:pt idx="7217">
                  <c:v>4026</c:v>
                </c:pt>
                <c:pt idx="7218">
                  <c:v>4026</c:v>
                </c:pt>
                <c:pt idx="7219">
                  <c:v>4026</c:v>
                </c:pt>
                <c:pt idx="7220">
                  <c:v>4027</c:v>
                </c:pt>
                <c:pt idx="7221">
                  <c:v>4027</c:v>
                </c:pt>
                <c:pt idx="7222">
                  <c:v>4028</c:v>
                </c:pt>
                <c:pt idx="7223">
                  <c:v>4028</c:v>
                </c:pt>
                <c:pt idx="7224">
                  <c:v>4028</c:v>
                </c:pt>
                <c:pt idx="7225">
                  <c:v>4028</c:v>
                </c:pt>
                <c:pt idx="7226">
                  <c:v>4028</c:v>
                </c:pt>
                <c:pt idx="7227">
                  <c:v>4028</c:v>
                </c:pt>
                <c:pt idx="7228">
                  <c:v>4028</c:v>
                </c:pt>
                <c:pt idx="7229">
                  <c:v>4028</c:v>
                </c:pt>
                <c:pt idx="7230">
                  <c:v>4028</c:v>
                </c:pt>
                <c:pt idx="7231">
                  <c:v>4028</c:v>
                </c:pt>
                <c:pt idx="7232">
                  <c:v>4029</c:v>
                </c:pt>
                <c:pt idx="7233">
                  <c:v>4029</c:v>
                </c:pt>
                <c:pt idx="7234">
                  <c:v>4029</c:v>
                </c:pt>
                <c:pt idx="7235">
                  <c:v>4029</c:v>
                </c:pt>
                <c:pt idx="7236">
                  <c:v>4030</c:v>
                </c:pt>
                <c:pt idx="7237">
                  <c:v>4030</c:v>
                </c:pt>
                <c:pt idx="7238">
                  <c:v>4031</c:v>
                </c:pt>
                <c:pt idx="7239">
                  <c:v>4031</c:v>
                </c:pt>
                <c:pt idx="7240">
                  <c:v>4032</c:v>
                </c:pt>
                <c:pt idx="7241">
                  <c:v>4033</c:v>
                </c:pt>
                <c:pt idx="7242">
                  <c:v>4034</c:v>
                </c:pt>
                <c:pt idx="7243">
                  <c:v>4035</c:v>
                </c:pt>
                <c:pt idx="7244">
                  <c:v>4036</c:v>
                </c:pt>
                <c:pt idx="7245">
                  <c:v>4037</c:v>
                </c:pt>
                <c:pt idx="7246">
                  <c:v>4037</c:v>
                </c:pt>
                <c:pt idx="7247">
                  <c:v>4037</c:v>
                </c:pt>
                <c:pt idx="7248">
                  <c:v>4037</c:v>
                </c:pt>
                <c:pt idx="7249">
                  <c:v>4037</c:v>
                </c:pt>
                <c:pt idx="7250">
                  <c:v>4038</c:v>
                </c:pt>
                <c:pt idx="7251">
                  <c:v>4039</c:v>
                </c:pt>
                <c:pt idx="7252">
                  <c:v>4040</c:v>
                </c:pt>
                <c:pt idx="7253">
                  <c:v>4041</c:v>
                </c:pt>
                <c:pt idx="7254">
                  <c:v>4042</c:v>
                </c:pt>
                <c:pt idx="7255">
                  <c:v>4043</c:v>
                </c:pt>
                <c:pt idx="7256">
                  <c:v>4044</c:v>
                </c:pt>
                <c:pt idx="7257">
                  <c:v>4045</c:v>
                </c:pt>
                <c:pt idx="7258">
                  <c:v>4046</c:v>
                </c:pt>
                <c:pt idx="7259">
                  <c:v>4046</c:v>
                </c:pt>
                <c:pt idx="7260">
                  <c:v>4046</c:v>
                </c:pt>
                <c:pt idx="7261">
                  <c:v>4047</c:v>
                </c:pt>
                <c:pt idx="7262">
                  <c:v>4048</c:v>
                </c:pt>
                <c:pt idx="7263">
                  <c:v>4049</c:v>
                </c:pt>
                <c:pt idx="7264">
                  <c:v>4049</c:v>
                </c:pt>
                <c:pt idx="7265">
                  <c:v>4050</c:v>
                </c:pt>
                <c:pt idx="7266">
                  <c:v>4051</c:v>
                </c:pt>
                <c:pt idx="7267">
                  <c:v>4052</c:v>
                </c:pt>
                <c:pt idx="7268">
                  <c:v>4053</c:v>
                </c:pt>
                <c:pt idx="7269">
                  <c:v>4054</c:v>
                </c:pt>
                <c:pt idx="7270">
                  <c:v>4055</c:v>
                </c:pt>
                <c:pt idx="7271">
                  <c:v>4056</c:v>
                </c:pt>
                <c:pt idx="7272">
                  <c:v>4057</c:v>
                </c:pt>
                <c:pt idx="7273">
                  <c:v>4058</c:v>
                </c:pt>
                <c:pt idx="7274">
                  <c:v>4059</c:v>
                </c:pt>
                <c:pt idx="7275">
                  <c:v>4060</c:v>
                </c:pt>
                <c:pt idx="7276">
                  <c:v>4061</c:v>
                </c:pt>
                <c:pt idx="7277">
                  <c:v>4061</c:v>
                </c:pt>
                <c:pt idx="7278">
                  <c:v>4062</c:v>
                </c:pt>
                <c:pt idx="7279">
                  <c:v>4063</c:v>
                </c:pt>
                <c:pt idx="7280">
                  <c:v>4064</c:v>
                </c:pt>
                <c:pt idx="7281">
                  <c:v>4065</c:v>
                </c:pt>
                <c:pt idx="7282">
                  <c:v>4065</c:v>
                </c:pt>
                <c:pt idx="7283">
                  <c:v>4065</c:v>
                </c:pt>
                <c:pt idx="7284">
                  <c:v>4065</c:v>
                </c:pt>
                <c:pt idx="7285">
                  <c:v>4066</c:v>
                </c:pt>
                <c:pt idx="7286">
                  <c:v>4066</c:v>
                </c:pt>
                <c:pt idx="7287">
                  <c:v>4066</c:v>
                </c:pt>
                <c:pt idx="7288">
                  <c:v>4066</c:v>
                </c:pt>
                <c:pt idx="7289">
                  <c:v>4066</c:v>
                </c:pt>
                <c:pt idx="7290">
                  <c:v>4067</c:v>
                </c:pt>
                <c:pt idx="7291">
                  <c:v>4067</c:v>
                </c:pt>
                <c:pt idx="7292">
                  <c:v>4067</c:v>
                </c:pt>
                <c:pt idx="7293">
                  <c:v>4067</c:v>
                </c:pt>
                <c:pt idx="7294">
                  <c:v>4067</c:v>
                </c:pt>
                <c:pt idx="7295">
                  <c:v>4068</c:v>
                </c:pt>
                <c:pt idx="7296">
                  <c:v>4068</c:v>
                </c:pt>
                <c:pt idx="7297">
                  <c:v>4068</c:v>
                </c:pt>
                <c:pt idx="7298">
                  <c:v>4069</c:v>
                </c:pt>
                <c:pt idx="7299">
                  <c:v>4069</c:v>
                </c:pt>
                <c:pt idx="7300">
                  <c:v>4069</c:v>
                </c:pt>
                <c:pt idx="7301">
                  <c:v>4069</c:v>
                </c:pt>
                <c:pt idx="7302">
                  <c:v>4069</c:v>
                </c:pt>
                <c:pt idx="7303">
                  <c:v>4069</c:v>
                </c:pt>
                <c:pt idx="7304">
                  <c:v>4070</c:v>
                </c:pt>
                <c:pt idx="7305">
                  <c:v>4070</c:v>
                </c:pt>
                <c:pt idx="7306">
                  <c:v>4070</c:v>
                </c:pt>
                <c:pt idx="7307">
                  <c:v>4070</c:v>
                </c:pt>
                <c:pt idx="7308">
                  <c:v>4070</c:v>
                </c:pt>
                <c:pt idx="7309">
                  <c:v>4070</c:v>
                </c:pt>
                <c:pt idx="7310">
                  <c:v>4070</c:v>
                </c:pt>
                <c:pt idx="7311">
                  <c:v>4070</c:v>
                </c:pt>
                <c:pt idx="7312">
                  <c:v>4070</c:v>
                </c:pt>
                <c:pt idx="7313">
                  <c:v>4070</c:v>
                </c:pt>
                <c:pt idx="7314">
                  <c:v>4071</c:v>
                </c:pt>
                <c:pt idx="7315">
                  <c:v>4072</c:v>
                </c:pt>
                <c:pt idx="7316">
                  <c:v>4073</c:v>
                </c:pt>
                <c:pt idx="7317">
                  <c:v>4074</c:v>
                </c:pt>
                <c:pt idx="7318">
                  <c:v>4074</c:v>
                </c:pt>
                <c:pt idx="7319">
                  <c:v>4074</c:v>
                </c:pt>
                <c:pt idx="7320">
                  <c:v>4074</c:v>
                </c:pt>
                <c:pt idx="7321">
                  <c:v>4074</c:v>
                </c:pt>
                <c:pt idx="7322">
                  <c:v>4074</c:v>
                </c:pt>
                <c:pt idx="7323">
                  <c:v>4075</c:v>
                </c:pt>
                <c:pt idx="7324">
                  <c:v>4076</c:v>
                </c:pt>
                <c:pt idx="7325">
                  <c:v>4077</c:v>
                </c:pt>
                <c:pt idx="7326">
                  <c:v>4078</c:v>
                </c:pt>
                <c:pt idx="7327">
                  <c:v>4079</c:v>
                </c:pt>
                <c:pt idx="7328">
                  <c:v>4080</c:v>
                </c:pt>
                <c:pt idx="7329">
                  <c:v>4081</c:v>
                </c:pt>
                <c:pt idx="7330">
                  <c:v>4081</c:v>
                </c:pt>
                <c:pt idx="7331">
                  <c:v>4081</c:v>
                </c:pt>
                <c:pt idx="7332">
                  <c:v>4081</c:v>
                </c:pt>
                <c:pt idx="7333">
                  <c:v>4082</c:v>
                </c:pt>
                <c:pt idx="7334">
                  <c:v>4082</c:v>
                </c:pt>
                <c:pt idx="7335">
                  <c:v>4083</c:v>
                </c:pt>
                <c:pt idx="7336">
                  <c:v>4083</c:v>
                </c:pt>
                <c:pt idx="7337">
                  <c:v>4084</c:v>
                </c:pt>
                <c:pt idx="7338">
                  <c:v>4085</c:v>
                </c:pt>
                <c:pt idx="7339">
                  <c:v>4085</c:v>
                </c:pt>
                <c:pt idx="7340">
                  <c:v>4086</c:v>
                </c:pt>
                <c:pt idx="7341">
                  <c:v>4087</c:v>
                </c:pt>
                <c:pt idx="7342">
                  <c:v>4087</c:v>
                </c:pt>
                <c:pt idx="7343">
                  <c:v>4087</c:v>
                </c:pt>
                <c:pt idx="7344">
                  <c:v>4088</c:v>
                </c:pt>
                <c:pt idx="7345">
                  <c:v>4088</c:v>
                </c:pt>
                <c:pt idx="7346">
                  <c:v>4089</c:v>
                </c:pt>
                <c:pt idx="7347">
                  <c:v>4089</c:v>
                </c:pt>
                <c:pt idx="7348">
                  <c:v>4090</c:v>
                </c:pt>
                <c:pt idx="7349">
                  <c:v>4091</c:v>
                </c:pt>
                <c:pt idx="7350">
                  <c:v>4091</c:v>
                </c:pt>
                <c:pt idx="7351">
                  <c:v>4091</c:v>
                </c:pt>
                <c:pt idx="7352">
                  <c:v>4092</c:v>
                </c:pt>
                <c:pt idx="7353">
                  <c:v>4092</c:v>
                </c:pt>
                <c:pt idx="7354">
                  <c:v>4092</c:v>
                </c:pt>
                <c:pt idx="7355">
                  <c:v>4092</c:v>
                </c:pt>
                <c:pt idx="7356">
                  <c:v>4093</c:v>
                </c:pt>
                <c:pt idx="7357">
                  <c:v>4093</c:v>
                </c:pt>
                <c:pt idx="7358">
                  <c:v>4093</c:v>
                </c:pt>
                <c:pt idx="7359">
                  <c:v>4093</c:v>
                </c:pt>
                <c:pt idx="7360">
                  <c:v>4093</c:v>
                </c:pt>
                <c:pt idx="7361">
                  <c:v>4093</c:v>
                </c:pt>
                <c:pt idx="7362">
                  <c:v>4094</c:v>
                </c:pt>
                <c:pt idx="7363">
                  <c:v>4095</c:v>
                </c:pt>
                <c:pt idx="7364">
                  <c:v>4096</c:v>
                </c:pt>
                <c:pt idx="7365">
                  <c:v>4097</c:v>
                </c:pt>
                <c:pt idx="7366">
                  <c:v>4097</c:v>
                </c:pt>
                <c:pt idx="7367">
                  <c:v>4097</c:v>
                </c:pt>
                <c:pt idx="7368">
                  <c:v>4097</c:v>
                </c:pt>
                <c:pt idx="7369">
                  <c:v>4097</c:v>
                </c:pt>
                <c:pt idx="7370">
                  <c:v>4098</c:v>
                </c:pt>
                <c:pt idx="7371">
                  <c:v>4098</c:v>
                </c:pt>
                <c:pt idx="7372">
                  <c:v>4098</c:v>
                </c:pt>
                <c:pt idx="7373">
                  <c:v>4099</c:v>
                </c:pt>
                <c:pt idx="7374">
                  <c:v>4100</c:v>
                </c:pt>
                <c:pt idx="7375">
                  <c:v>4100</c:v>
                </c:pt>
                <c:pt idx="7376">
                  <c:v>4100</c:v>
                </c:pt>
                <c:pt idx="7377">
                  <c:v>4100</c:v>
                </c:pt>
                <c:pt idx="7378">
                  <c:v>4100</c:v>
                </c:pt>
                <c:pt idx="7379">
                  <c:v>4100</c:v>
                </c:pt>
                <c:pt idx="7380">
                  <c:v>4100</c:v>
                </c:pt>
                <c:pt idx="7381">
                  <c:v>4100</c:v>
                </c:pt>
                <c:pt idx="7382">
                  <c:v>4100</c:v>
                </c:pt>
                <c:pt idx="7383">
                  <c:v>4100</c:v>
                </c:pt>
                <c:pt idx="7384">
                  <c:v>4101</c:v>
                </c:pt>
                <c:pt idx="7385">
                  <c:v>4101</c:v>
                </c:pt>
                <c:pt idx="7386">
                  <c:v>4101</c:v>
                </c:pt>
                <c:pt idx="7387">
                  <c:v>4101</c:v>
                </c:pt>
                <c:pt idx="7388">
                  <c:v>4101</c:v>
                </c:pt>
                <c:pt idx="7389">
                  <c:v>4101</c:v>
                </c:pt>
                <c:pt idx="7390">
                  <c:v>4102</c:v>
                </c:pt>
                <c:pt idx="7391">
                  <c:v>4103</c:v>
                </c:pt>
                <c:pt idx="7392">
                  <c:v>4103</c:v>
                </c:pt>
                <c:pt idx="7393">
                  <c:v>4103</c:v>
                </c:pt>
                <c:pt idx="7394">
                  <c:v>4103</c:v>
                </c:pt>
                <c:pt idx="7395">
                  <c:v>4104</c:v>
                </c:pt>
                <c:pt idx="7396">
                  <c:v>4104</c:v>
                </c:pt>
                <c:pt idx="7397">
                  <c:v>4105</c:v>
                </c:pt>
                <c:pt idx="7398">
                  <c:v>4106</c:v>
                </c:pt>
                <c:pt idx="7399">
                  <c:v>4106</c:v>
                </c:pt>
                <c:pt idx="7400">
                  <c:v>4107</c:v>
                </c:pt>
                <c:pt idx="7401">
                  <c:v>4108</c:v>
                </c:pt>
                <c:pt idx="7402">
                  <c:v>4109</c:v>
                </c:pt>
                <c:pt idx="7403">
                  <c:v>4110</c:v>
                </c:pt>
                <c:pt idx="7404">
                  <c:v>4111</c:v>
                </c:pt>
                <c:pt idx="7405">
                  <c:v>4112</c:v>
                </c:pt>
                <c:pt idx="7406">
                  <c:v>4113</c:v>
                </c:pt>
                <c:pt idx="7407">
                  <c:v>4113</c:v>
                </c:pt>
                <c:pt idx="7408">
                  <c:v>4114</c:v>
                </c:pt>
                <c:pt idx="7409">
                  <c:v>4114</c:v>
                </c:pt>
                <c:pt idx="7410">
                  <c:v>4114</c:v>
                </c:pt>
                <c:pt idx="7411">
                  <c:v>4114</c:v>
                </c:pt>
                <c:pt idx="7412">
                  <c:v>4114</c:v>
                </c:pt>
                <c:pt idx="7413">
                  <c:v>4115</c:v>
                </c:pt>
                <c:pt idx="7414">
                  <c:v>4116</c:v>
                </c:pt>
                <c:pt idx="7415">
                  <c:v>4117</c:v>
                </c:pt>
                <c:pt idx="7416">
                  <c:v>4118</c:v>
                </c:pt>
                <c:pt idx="7417">
                  <c:v>4118</c:v>
                </c:pt>
                <c:pt idx="7418">
                  <c:v>4119</c:v>
                </c:pt>
                <c:pt idx="7419">
                  <c:v>4120</c:v>
                </c:pt>
                <c:pt idx="7420">
                  <c:v>4121</c:v>
                </c:pt>
                <c:pt idx="7421">
                  <c:v>4121</c:v>
                </c:pt>
                <c:pt idx="7422">
                  <c:v>4122</c:v>
                </c:pt>
                <c:pt idx="7423">
                  <c:v>4123</c:v>
                </c:pt>
                <c:pt idx="7424">
                  <c:v>4123</c:v>
                </c:pt>
                <c:pt idx="7425">
                  <c:v>4124</c:v>
                </c:pt>
                <c:pt idx="7426">
                  <c:v>4124</c:v>
                </c:pt>
                <c:pt idx="7427">
                  <c:v>4125</c:v>
                </c:pt>
                <c:pt idx="7428">
                  <c:v>4125</c:v>
                </c:pt>
                <c:pt idx="7429">
                  <c:v>4125</c:v>
                </c:pt>
                <c:pt idx="7430">
                  <c:v>4126</c:v>
                </c:pt>
                <c:pt idx="7431">
                  <c:v>4126</c:v>
                </c:pt>
                <c:pt idx="7432">
                  <c:v>4126</c:v>
                </c:pt>
                <c:pt idx="7433">
                  <c:v>4126</c:v>
                </c:pt>
                <c:pt idx="7434">
                  <c:v>4126</c:v>
                </c:pt>
                <c:pt idx="7435">
                  <c:v>4126</c:v>
                </c:pt>
                <c:pt idx="7436">
                  <c:v>4126</c:v>
                </c:pt>
                <c:pt idx="7437">
                  <c:v>4126</c:v>
                </c:pt>
                <c:pt idx="7438">
                  <c:v>4127</c:v>
                </c:pt>
                <c:pt idx="7439">
                  <c:v>4128</c:v>
                </c:pt>
                <c:pt idx="7440">
                  <c:v>4129</c:v>
                </c:pt>
                <c:pt idx="7441">
                  <c:v>4129</c:v>
                </c:pt>
                <c:pt idx="7442">
                  <c:v>4129</c:v>
                </c:pt>
                <c:pt idx="7443">
                  <c:v>4129</c:v>
                </c:pt>
                <c:pt idx="7444">
                  <c:v>4129</c:v>
                </c:pt>
                <c:pt idx="7445">
                  <c:v>4130</c:v>
                </c:pt>
                <c:pt idx="7446">
                  <c:v>4131</c:v>
                </c:pt>
                <c:pt idx="7447">
                  <c:v>4132</c:v>
                </c:pt>
                <c:pt idx="7448">
                  <c:v>4133</c:v>
                </c:pt>
                <c:pt idx="7449">
                  <c:v>4134</c:v>
                </c:pt>
                <c:pt idx="7450">
                  <c:v>4135</c:v>
                </c:pt>
                <c:pt idx="7451">
                  <c:v>4136</c:v>
                </c:pt>
                <c:pt idx="7452">
                  <c:v>4137</c:v>
                </c:pt>
                <c:pt idx="7453">
                  <c:v>4138</c:v>
                </c:pt>
                <c:pt idx="7454">
                  <c:v>4138</c:v>
                </c:pt>
                <c:pt idx="7455">
                  <c:v>4139</c:v>
                </c:pt>
                <c:pt idx="7456">
                  <c:v>4139</c:v>
                </c:pt>
                <c:pt idx="7457">
                  <c:v>4139</c:v>
                </c:pt>
                <c:pt idx="7458">
                  <c:v>4139</c:v>
                </c:pt>
                <c:pt idx="7459">
                  <c:v>4140</c:v>
                </c:pt>
                <c:pt idx="7460">
                  <c:v>4140</c:v>
                </c:pt>
                <c:pt idx="7461">
                  <c:v>4140</c:v>
                </c:pt>
                <c:pt idx="7462">
                  <c:v>4141</c:v>
                </c:pt>
                <c:pt idx="7463">
                  <c:v>4142</c:v>
                </c:pt>
                <c:pt idx="7464">
                  <c:v>4142</c:v>
                </c:pt>
                <c:pt idx="7465">
                  <c:v>4142</c:v>
                </c:pt>
                <c:pt idx="7466">
                  <c:v>4143</c:v>
                </c:pt>
                <c:pt idx="7467">
                  <c:v>4144</c:v>
                </c:pt>
                <c:pt idx="7468">
                  <c:v>4145</c:v>
                </c:pt>
                <c:pt idx="7469">
                  <c:v>4146</c:v>
                </c:pt>
                <c:pt idx="7470">
                  <c:v>4147</c:v>
                </c:pt>
                <c:pt idx="7471">
                  <c:v>4147</c:v>
                </c:pt>
                <c:pt idx="7472">
                  <c:v>4147</c:v>
                </c:pt>
                <c:pt idx="7473">
                  <c:v>4147</c:v>
                </c:pt>
                <c:pt idx="7474">
                  <c:v>4148</c:v>
                </c:pt>
                <c:pt idx="7475">
                  <c:v>4149</c:v>
                </c:pt>
                <c:pt idx="7476">
                  <c:v>4150</c:v>
                </c:pt>
                <c:pt idx="7477">
                  <c:v>4151</c:v>
                </c:pt>
                <c:pt idx="7478">
                  <c:v>4152</c:v>
                </c:pt>
                <c:pt idx="7479">
                  <c:v>4152</c:v>
                </c:pt>
                <c:pt idx="7480">
                  <c:v>4152</c:v>
                </c:pt>
                <c:pt idx="7481">
                  <c:v>4152</c:v>
                </c:pt>
                <c:pt idx="7482">
                  <c:v>4153</c:v>
                </c:pt>
                <c:pt idx="7483">
                  <c:v>4154</c:v>
                </c:pt>
                <c:pt idx="7484">
                  <c:v>4155</c:v>
                </c:pt>
                <c:pt idx="7485">
                  <c:v>4155</c:v>
                </c:pt>
                <c:pt idx="7486">
                  <c:v>4155</c:v>
                </c:pt>
                <c:pt idx="7487">
                  <c:v>4156</c:v>
                </c:pt>
                <c:pt idx="7488">
                  <c:v>4156</c:v>
                </c:pt>
                <c:pt idx="7489">
                  <c:v>4157</c:v>
                </c:pt>
                <c:pt idx="7490">
                  <c:v>4157</c:v>
                </c:pt>
                <c:pt idx="7491">
                  <c:v>4157</c:v>
                </c:pt>
                <c:pt idx="7492">
                  <c:v>4158</c:v>
                </c:pt>
                <c:pt idx="7493">
                  <c:v>4158</c:v>
                </c:pt>
                <c:pt idx="7494">
                  <c:v>4158</c:v>
                </c:pt>
                <c:pt idx="7495">
                  <c:v>4159</c:v>
                </c:pt>
                <c:pt idx="7496">
                  <c:v>4159</c:v>
                </c:pt>
                <c:pt idx="7497">
                  <c:v>4159</c:v>
                </c:pt>
                <c:pt idx="7498">
                  <c:v>4159</c:v>
                </c:pt>
                <c:pt idx="7499">
                  <c:v>4159</c:v>
                </c:pt>
                <c:pt idx="7500">
                  <c:v>4159</c:v>
                </c:pt>
                <c:pt idx="7501">
                  <c:v>4159</c:v>
                </c:pt>
                <c:pt idx="7502">
                  <c:v>4159</c:v>
                </c:pt>
                <c:pt idx="7503">
                  <c:v>4159</c:v>
                </c:pt>
                <c:pt idx="7504">
                  <c:v>4159</c:v>
                </c:pt>
                <c:pt idx="7505">
                  <c:v>4159</c:v>
                </c:pt>
                <c:pt idx="7506">
                  <c:v>4160</c:v>
                </c:pt>
                <c:pt idx="7507">
                  <c:v>4160</c:v>
                </c:pt>
                <c:pt idx="7508">
                  <c:v>4161</c:v>
                </c:pt>
                <c:pt idx="7509">
                  <c:v>4162</c:v>
                </c:pt>
                <c:pt idx="7510">
                  <c:v>4162</c:v>
                </c:pt>
                <c:pt idx="7511">
                  <c:v>4163</c:v>
                </c:pt>
                <c:pt idx="7512">
                  <c:v>4163</c:v>
                </c:pt>
                <c:pt idx="7513">
                  <c:v>4163</c:v>
                </c:pt>
                <c:pt idx="7514">
                  <c:v>4163</c:v>
                </c:pt>
                <c:pt idx="7515">
                  <c:v>4164</c:v>
                </c:pt>
                <c:pt idx="7516">
                  <c:v>4165</c:v>
                </c:pt>
                <c:pt idx="7517">
                  <c:v>4166</c:v>
                </c:pt>
                <c:pt idx="7518">
                  <c:v>4167</c:v>
                </c:pt>
                <c:pt idx="7519">
                  <c:v>4168</c:v>
                </c:pt>
                <c:pt idx="7520">
                  <c:v>4168</c:v>
                </c:pt>
                <c:pt idx="7521">
                  <c:v>4168</c:v>
                </c:pt>
                <c:pt idx="7522">
                  <c:v>4168</c:v>
                </c:pt>
                <c:pt idx="7523">
                  <c:v>4168</c:v>
                </c:pt>
                <c:pt idx="7524">
                  <c:v>4168</c:v>
                </c:pt>
                <c:pt idx="7525">
                  <c:v>4168</c:v>
                </c:pt>
                <c:pt idx="7526">
                  <c:v>4168</c:v>
                </c:pt>
                <c:pt idx="7527">
                  <c:v>4168</c:v>
                </c:pt>
                <c:pt idx="7528">
                  <c:v>4168</c:v>
                </c:pt>
                <c:pt idx="7529">
                  <c:v>4168</c:v>
                </c:pt>
                <c:pt idx="7530">
                  <c:v>4168</c:v>
                </c:pt>
                <c:pt idx="7531">
                  <c:v>4169</c:v>
                </c:pt>
                <c:pt idx="7532">
                  <c:v>4170</c:v>
                </c:pt>
                <c:pt idx="7533">
                  <c:v>4170</c:v>
                </c:pt>
                <c:pt idx="7534">
                  <c:v>4171</c:v>
                </c:pt>
                <c:pt idx="7535">
                  <c:v>4172</c:v>
                </c:pt>
                <c:pt idx="7536">
                  <c:v>4172</c:v>
                </c:pt>
                <c:pt idx="7537">
                  <c:v>4172</c:v>
                </c:pt>
                <c:pt idx="7538">
                  <c:v>4172</c:v>
                </c:pt>
                <c:pt idx="7539">
                  <c:v>4172</c:v>
                </c:pt>
                <c:pt idx="7540">
                  <c:v>4173</c:v>
                </c:pt>
                <c:pt idx="7541">
                  <c:v>4173</c:v>
                </c:pt>
                <c:pt idx="7542">
                  <c:v>4174</c:v>
                </c:pt>
                <c:pt idx="7543">
                  <c:v>4174</c:v>
                </c:pt>
                <c:pt idx="7544">
                  <c:v>4174</c:v>
                </c:pt>
                <c:pt idx="7545">
                  <c:v>4174</c:v>
                </c:pt>
                <c:pt idx="7546">
                  <c:v>4174</c:v>
                </c:pt>
                <c:pt idx="7547">
                  <c:v>4175</c:v>
                </c:pt>
                <c:pt idx="7548">
                  <c:v>4176</c:v>
                </c:pt>
                <c:pt idx="7549">
                  <c:v>4176</c:v>
                </c:pt>
                <c:pt idx="7550">
                  <c:v>4176</c:v>
                </c:pt>
                <c:pt idx="7551">
                  <c:v>4176</c:v>
                </c:pt>
                <c:pt idx="7552">
                  <c:v>4176</c:v>
                </c:pt>
                <c:pt idx="7553">
                  <c:v>4176</c:v>
                </c:pt>
                <c:pt idx="7554">
                  <c:v>4177</c:v>
                </c:pt>
                <c:pt idx="7555">
                  <c:v>4177</c:v>
                </c:pt>
                <c:pt idx="7556">
                  <c:v>4178</c:v>
                </c:pt>
                <c:pt idx="7557">
                  <c:v>4179</c:v>
                </c:pt>
                <c:pt idx="7558">
                  <c:v>4179</c:v>
                </c:pt>
                <c:pt idx="7559">
                  <c:v>4179</c:v>
                </c:pt>
                <c:pt idx="7560">
                  <c:v>4179</c:v>
                </c:pt>
                <c:pt idx="7561">
                  <c:v>4180</c:v>
                </c:pt>
                <c:pt idx="7562">
                  <c:v>4180</c:v>
                </c:pt>
                <c:pt idx="7563">
                  <c:v>4180</c:v>
                </c:pt>
                <c:pt idx="7564">
                  <c:v>4181</c:v>
                </c:pt>
                <c:pt idx="7565">
                  <c:v>4181</c:v>
                </c:pt>
                <c:pt idx="7566">
                  <c:v>4181</c:v>
                </c:pt>
                <c:pt idx="7567">
                  <c:v>4182</c:v>
                </c:pt>
                <c:pt idx="7568">
                  <c:v>4182</c:v>
                </c:pt>
                <c:pt idx="7569">
                  <c:v>4183</c:v>
                </c:pt>
                <c:pt idx="7570">
                  <c:v>4184</c:v>
                </c:pt>
                <c:pt idx="7571">
                  <c:v>4184</c:v>
                </c:pt>
                <c:pt idx="7572">
                  <c:v>4184</c:v>
                </c:pt>
                <c:pt idx="7573">
                  <c:v>4185</c:v>
                </c:pt>
                <c:pt idx="7574">
                  <c:v>4186</c:v>
                </c:pt>
                <c:pt idx="7575">
                  <c:v>4187</c:v>
                </c:pt>
                <c:pt idx="7576">
                  <c:v>4187</c:v>
                </c:pt>
                <c:pt idx="7577">
                  <c:v>4187</c:v>
                </c:pt>
                <c:pt idx="7578">
                  <c:v>4188</c:v>
                </c:pt>
                <c:pt idx="7579">
                  <c:v>4189</c:v>
                </c:pt>
                <c:pt idx="7580">
                  <c:v>4190</c:v>
                </c:pt>
                <c:pt idx="7581">
                  <c:v>4191</c:v>
                </c:pt>
                <c:pt idx="7582">
                  <c:v>4191</c:v>
                </c:pt>
                <c:pt idx="7583">
                  <c:v>4192</c:v>
                </c:pt>
                <c:pt idx="7584">
                  <c:v>4193</c:v>
                </c:pt>
                <c:pt idx="7585">
                  <c:v>4194</c:v>
                </c:pt>
                <c:pt idx="7586">
                  <c:v>4194</c:v>
                </c:pt>
                <c:pt idx="7587">
                  <c:v>4195</c:v>
                </c:pt>
                <c:pt idx="7588">
                  <c:v>4196</c:v>
                </c:pt>
                <c:pt idx="7589">
                  <c:v>4197</c:v>
                </c:pt>
                <c:pt idx="7590">
                  <c:v>4197</c:v>
                </c:pt>
                <c:pt idx="7591">
                  <c:v>4198</c:v>
                </c:pt>
                <c:pt idx="7592">
                  <c:v>4199</c:v>
                </c:pt>
                <c:pt idx="7593">
                  <c:v>4200</c:v>
                </c:pt>
                <c:pt idx="7594">
                  <c:v>4201</c:v>
                </c:pt>
                <c:pt idx="7595">
                  <c:v>4202</c:v>
                </c:pt>
                <c:pt idx="7596">
                  <c:v>4203</c:v>
                </c:pt>
                <c:pt idx="7597">
                  <c:v>4204</c:v>
                </c:pt>
                <c:pt idx="7598">
                  <c:v>4204</c:v>
                </c:pt>
                <c:pt idx="7599">
                  <c:v>4204</c:v>
                </c:pt>
                <c:pt idx="7600">
                  <c:v>4204</c:v>
                </c:pt>
                <c:pt idx="7601">
                  <c:v>4205</c:v>
                </c:pt>
                <c:pt idx="7602">
                  <c:v>4205</c:v>
                </c:pt>
                <c:pt idx="7603">
                  <c:v>4205</c:v>
                </c:pt>
                <c:pt idx="7604">
                  <c:v>4205</c:v>
                </c:pt>
                <c:pt idx="7605">
                  <c:v>4205</c:v>
                </c:pt>
                <c:pt idx="7606">
                  <c:v>4205</c:v>
                </c:pt>
                <c:pt idx="7607">
                  <c:v>4205</c:v>
                </c:pt>
                <c:pt idx="7608">
                  <c:v>4205</c:v>
                </c:pt>
                <c:pt idx="7609">
                  <c:v>4205</c:v>
                </c:pt>
                <c:pt idx="7610">
                  <c:v>4205</c:v>
                </c:pt>
                <c:pt idx="7611">
                  <c:v>4205</c:v>
                </c:pt>
                <c:pt idx="7612">
                  <c:v>4206</c:v>
                </c:pt>
                <c:pt idx="7613">
                  <c:v>4206</c:v>
                </c:pt>
                <c:pt idx="7614">
                  <c:v>4207</c:v>
                </c:pt>
                <c:pt idx="7615">
                  <c:v>4208</c:v>
                </c:pt>
                <c:pt idx="7616">
                  <c:v>4208</c:v>
                </c:pt>
                <c:pt idx="7617">
                  <c:v>4209</c:v>
                </c:pt>
                <c:pt idx="7618">
                  <c:v>4209</c:v>
                </c:pt>
                <c:pt idx="7619">
                  <c:v>4209</c:v>
                </c:pt>
                <c:pt idx="7620">
                  <c:v>4210</c:v>
                </c:pt>
                <c:pt idx="7621">
                  <c:v>4210</c:v>
                </c:pt>
                <c:pt idx="7622">
                  <c:v>4210</c:v>
                </c:pt>
                <c:pt idx="7623">
                  <c:v>4211</c:v>
                </c:pt>
                <c:pt idx="7624">
                  <c:v>4212</c:v>
                </c:pt>
                <c:pt idx="7625">
                  <c:v>4213</c:v>
                </c:pt>
                <c:pt idx="7626">
                  <c:v>4214</c:v>
                </c:pt>
                <c:pt idx="7627">
                  <c:v>4215</c:v>
                </c:pt>
                <c:pt idx="7628">
                  <c:v>4216</c:v>
                </c:pt>
                <c:pt idx="7629">
                  <c:v>4217</c:v>
                </c:pt>
                <c:pt idx="7630">
                  <c:v>4217</c:v>
                </c:pt>
                <c:pt idx="7631">
                  <c:v>4217</c:v>
                </c:pt>
                <c:pt idx="7632">
                  <c:v>4217</c:v>
                </c:pt>
                <c:pt idx="7633">
                  <c:v>4217</c:v>
                </c:pt>
                <c:pt idx="7634">
                  <c:v>4218</c:v>
                </c:pt>
                <c:pt idx="7635">
                  <c:v>4219</c:v>
                </c:pt>
                <c:pt idx="7636">
                  <c:v>4219</c:v>
                </c:pt>
                <c:pt idx="7637">
                  <c:v>4219</c:v>
                </c:pt>
                <c:pt idx="7638">
                  <c:v>4219</c:v>
                </c:pt>
                <c:pt idx="7639">
                  <c:v>4219</c:v>
                </c:pt>
                <c:pt idx="7640">
                  <c:v>4220</c:v>
                </c:pt>
                <c:pt idx="7641">
                  <c:v>4221</c:v>
                </c:pt>
                <c:pt idx="7642">
                  <c:v>4222</c:v>
                </c:pt>
                <c:pt idx="7643">
                  <c:v>4222</c:v>
                </c:pt>
                <c:pt idx="7644">
                  <c:v>4222</c:v>
                </c:pt>
                <c:pt idx="7645">
                  <c:v>4222</c:v>
                </c:pt>
                <c:pt idx="7646">
                  <c:v>4222</c:v>
                </c:pt>
                <c:pt idx="7647">
                  <c:v>4223</c:v>
                </c:pt>
                <c:pt idx="7648">
                  <c:v>4223</c:v>
                </c:pt>
                <c:pt idx="7649">
                  <c:v>4223</c:v>
                </c:pt>
                <c:pt idx="7650">
                  <c:v>4224</c:v>
                </c:pt>
                <c:pt idx="7651">
                  <c:v>4224</c:v>
                </c:pt>
                <c:pt idx="7652">
                  <c:v>4224</c:v>
                </c:pt>
                <c:pt idx="7653">
                  <c:v>4224</c:v>
                </c:pt>
                <c:pt idx="7654">
                  <c:v>4224</c:v>
                </c:pt>
                <c:pt idx="7655">
                  <c:v>4224</c:v>
                </c:pt>
                <c:pt idx="7656">
                  <c:v>4224</c:v>
                </c:pt>
                <c:pt idx="7657">
                  <c:v>4225</c:v>
                </c:pt>
                <c:pt idx="7658">
                  <c:v>4226</c:v>
                </c:pt>
                <c:pt idx="7659">
                  <c:v>4227</c:v>
                </c:pt>
                <c:pt idx="7660">
                  <c:v>4228</c:v>
                </c:pt>
                <c:pt idx="7661">
                  <c:v>4228</c:v>
                </c:pt>
                <c:pt idx="7662">
                  <c:v>4229</c:v>
                </c:pt>
                <c:pt idx="7663">
                  <c:v>4230</c:v>
                </c:pt>
                <c:pt idx="7664">
                  <c:v>4230</c:v>
                </c:pt>
                <c:pt idx="7665">
                  <c:v>4231</c:v>
                </c:pt>
                <c:pt idx="7666">
                  <c:v>4232</c:v>
                </c:pt>
                <c:pt idx="7667">
                  <c:v>4232</c:v>
                </c:pt>
                <c:pt idx="7668">
                  <c:v>4233</c:v>
                </c:pt>
                <c:pt idx="7669">
                  <c:v>4234</c:v>
                </c:pt>
                <c:pt idx="7670">
                  <c:v>4235</c:v>
                </c:pt>
                <c:pt idx="7671">
                  <c:v>4236</c:v>
                </c:pt>
                <c:pt idx="7672">
                  <c:v>4237</c:v>
                </c:pt>
                <c:pt idx="7673">
                  <c:v>4238</c:v>
                </c:pt>
                <c:pt idx="7674">
                  <c:v>4239</c:v>
                </c:pt>
                <c:pt idx="7675">
                  <c:v>4240</c:v>
                </c:pt>
                <c:pt idx="7676">
                  <c:v>4241</c:v>
                </c:pt>
                <c:pt idx="7677">
                  <c:v>4242</c:v>
                </c:pt>
                <c:pt idx="7678">
                  <c:v>4243</c:v>
                </c:pt>
                <c:pt idx="7679">
                  <c:v>4244</c:v>
                </c:pt>
                <c:pt idx="7680">
                  <c:v>4245</c:v>
                </c:pt>
                <c:pt idx="7681">
                  <c:v>4246</c:v>
                </c:pt>
                <c:pt idx="7682">
                  <c:v>4247</c:v>
                </c:pt>
                <c:pt idx="7683">
                  <c:v>4247</c:v>
                </c:pt>
                <c:pt idx="7684">
                  <c:v>4247</c:v>
                </c:pt>
                <c:pt idx="7685">
                  <c:v>4248</c:v>
                </c:pt>
                <c:pt idx="7686">
                  <c:v>4248</c:v>
                </c:pt>
                <c:pt idx="7687">
                  <c:v>4249</c:v>
                </c:pt>
                <c:pt idx="7688">
                  <c:v>4250</c:v>
                </c:pt>
                <c:pt idx="7689">
                  <c:v>4250</c:v>
                </c:pt>
                <c:pt idx="7690">
                  <c:v>4251</c:v>
                </c:pt>
                <c:pt idx="7691">
                  <c:v>4252</c:v>
                </c:pt>
                <c:pt idx="7692">
                  <c:v>4253</c:v>
                </c:pt>
                <c:pt idx="7693">
                  <c:v>4254</c:v>
                </c:pt>
                <c:pt idx="7694">
                  <c:v>4255</c:v>
                </c:pt>
                <c:pt idx="7695">
                  <c:v>4256</c:v>
                </c:pt>
                <c:pt idx="7696">
                  <c:v>4257</c:v>
                </c:pt>
                <c:pt idx="7697">
                  <c:v>4258</c:v>
                </c:pt>
                <c:pt idx="7698">
                  <c:v>4259</c:v>
                </c:pt>
                <c:pt idx="7699">
                  <c:v>4260</c:v>
                </c:pt>
                <c:pt idx="7700">
                  <c:v>4261</c:v>
                </c:pt>
                <c:pt idx="7701">
                  <c:v>4262</c:v>
                </c:pt>
                <c:pt idx="7702">
                  <c:v>4263</c:v>
                </c:pt>
                <c:pt idx="7703">
                  <c:v>4264</c:v>
                </c:pt>
                <c:pt idx="7704">
                  <c:v>4265</c:v>
                </c:pt>
                <c:pt idx="7705">
                  <c:v>4265</c:v>
                </c:pt>
                <c:pt idx="7706">
                  <c:v>4265</c:v>
                </c:pt>
                <c:pt idx="7707">
                  <c:v>4265</c:v>
                </c:pt>
                <c:pt idx="7708">
                  <c:v>4266</c:v>
                </c:pt>
                <c:pt idx="7709">
                  <c:v>4267</c:v>
                </c:pt>
                <c:pt idx="7710">
                  <c:v>4267</c:v>
                </c:pt>
                <c:pt idx="7711">
                  <c:v>4267</c:v>
                </c:pt>
                <c:pt idx="7712">
                  <c:v>4267</c:v>
                </c:pt>
                <c:pt idx="7713">
                  <c:v>4268</c:v>
                </c:pt>
                <c:pt idx="7714">
                  <c:v>4269</c:v>
                </c:pt>
                <c:pt idx="7715">
                  <c:v>4269</c:v>
                </c:pt>
                <c:pt idx="7716">
                  <c:v>4270</c:v>
                </c:pt>
                <c:pt idx="7717">
                  <c:v>4271</c:v>
                </c:pt>
                <c:pt idx="7718">
                  <c:v>4271</c:v>
                </c:pt>
                <c:pt idx="7719">
                  <c:v>4272</c:v>
                </c:pt>
                <c:pt idx="7720">
                  <c:v>4272</c:v>
                </c:pt>
                <c:pt idx="7721">
                  <c:v>4272</c:v>
                </c:pt>
                <c:pt idx="7722">
                  <c:v>4272</c:v>
                </c:pt>
                <c:pt idx="7723">
                  <c:v>4273</c:v>
                </c:pt>
                <c:pt idx="7724">
                  <c:v>4273</c:v>
                </c:pt>
                <c:pt idx="7725">
                  <c:v>4273</c:v>
                </c:pt>
                <c:pt idx="7726">
                  <c:v>4274</c:v>
                </c:pt>
                <c:pt idx="7727">
                  <c:v>4274</c:v>
                </c:pt>
                <c:pt idx="7728">
                  <c:v>4274</c:v>
                </c:pt>
                <c:pt idx="7729">
                  <c:v>4275</c:v>
                </c:pt>
                <c:pt idx="7730">
                  <c:v>4276</c:v>
                </c:pt>
                <c:pt idx="7731">
                  <c:v>4276</c:v>
                </c:pt>
                <c:pt idx="7732">
                  <c:v>4277</c:v>
                </c:pt>
                <c:pt idx="7733">
                  <c:v>4277</c:v>
                </c:pt>
                <c:pt idx="7734">
                  <c:v>4277</c:v>
                </c:pt>
                <c:pt idx="7735">
                  <c:v>4277</c:v>
                </c:pt>
                <c:pt idx="7736">
                  <c:v>4277</c:v>
                </c:pt>
                <c:pt idx="7737">
                  <c:v>4277</c:v>
                </c:pt>
                <c:pt idx="7738">
                  <c:v>4277</c:v>
                </c:pt>
                <c:pt idx="7739">
                  <c:v>4277</c:v>
                </c:pt>
                <c:pt idx="7740">
                  <c:v>4277</c:v>
                </c:pt>
                <c:pt idx="7741">
                  <c:v>4278</c:v>
                </c:pt>
                <c:pt idx="7742">
                  <c:v>4279</c:v>
                </c:pt>
                <c:pt idx="7743">
                  <c:v>4279</c:v>
                </c:pt>
                <c:pt idx="7744">
                  <c:v>4279</c:v>
                </c:pt>
                <c:pt idx="7745">
                  <c:v>4280</c:v>
                </c:pt>
                <c:pt idx="7746">
                  <c:v>4280</c:v>
                </c:pt>
                <c:pt idx="7747">
                  <c:v>4280</c:v>
                </c:pt>
                <c:pt idx="7748">
                  <c:v>4280</c:v>
                </c:pt>
                <c:pt idx="7749">
                  <c:v>4281</c:v>
                </c:pt>
                <c:pt idx="7750">
                  <c:v>4281</c:v>
                </c:pt>
                <c:pt idx="7751">
                  <c:v>4281</c:v>
                </c:pt>
                <c:pt idx="7752">
                  <c:v>4282</c:v>
                </c:pt>
                <c:pt idx="7753">
                  <c:v>4282</c:v>
                </c:pt>
                <c:pt idx="7754">
                  <c:v>4283</c:v>
                </c:pt>
                <c:pt idx="7755">
                  <c:v>4284</c:v>
                </c:pt>
                <c:pt idx="7756">
                  <c:v>4284</c:v>
                </c:pt>
                <c:pt idx="7757">
                  <c:v>4284</c:v>
                </c:pt>
                <c:pt idx="7758">
                  <c:v>4285</c:v>
                </c:pt>
                <c:pt idx="7759">
                  <c:v>4285</c:v>
                </c:pt>
                <c:pt idx="7760">
                  <c:v>4285</c:v>
                </c:pt>
                <c:pt idx="7761">
                  <c:v>4285</c:v>
                </c:pt>
                <c:pt idx="7762">
                  <c:v>4286</c:v>
                </c:pt>
                <c:pt idx="7763">
                  <c:v>4287</c:v>
                </c:pt>
                <c:pt idx="7764">
                  <c:v>4287</c:v>
                </c:pt>
                <c:pt idx="7765">
                  <c:v>4288</c:v>
                </c:pt>
                <c:pt idx="7766">
                  <c:v>4289</c:v>
                </c:pt>
                <c:pt idx="7767">
                  <c:v>4290</c:v>
                </c:pt>
                <c:pt idx="7768">
                  <c:v>4291</c:v>
                </c:pt>
                <c:pt idx="7769">
                  <c:v>4292</c:v>
                </c:pt>
                <c:pt idx="7770">
                  <c:v>4293</c:v>
                </c:pt>
                <c:pt idx="7771">
                  <c:v>4294</c:v>
                </c:pt>
                <c:pt idx="7772">
                  <c:v>4295</c:v>
                </c:pt>
                <c:pt idx="7773">
                  <c:v>4295</c:v>
                </c:pt>
                <c:pt idx="7774">
                  <c:v>4296</c:v>
                </c:pt>
                <c:pt idx="7775">
                  <c:v>4297</c:v>
                </c:pt>
                <c:pt idx="7776">
                  <c:v>4298</c:v>
                </c:pt>
                <c:pt idx="7777">
                  <c:v>4298</c:v>
                </c:pt>
                <c:pt idx="7778">
                  <c:v>4299</c:v>
                </c:pt>
                <c:pt idx="7779">
                  <c:v>4300</c:v>
                </c:pt>
                <c:pt idx="7780">
                  <c:v>4300</c:v>
                </c:pt>
                <c:pt idx="7781">
                  <c:v>4301</c:v>
                </c:pt>
                <c:pt idx="7782">
                  <c:v>4302</c:v>
                </c:pt>
                <c:pt idx="7783">
                  <c:v>4303</c:v>
                </c:pt>
                <c:pt idx="7784">
                  <c:v>4304</c:v>
                </c:pt>
                <c:pt idx="7785">
                  <c:v>4305</c:v>
                </c:pt>
                <c:pt idx="7786">
                  <c:v>4306</c:v>
                </c:pt>
                <c:pt idx="7787">
                  <c:v>4307</c:v>
                </c:pt>
                <c:pt idx="7788">
                  <c:v>4307</c:v>
                </c:pt>
                <c:pt idx="7789">
                  <c:v>4307</c:v>
                </c:pt>
                <c:pt idx="7790">
                  <c:v>4308</c:v>
                </c:pt>
                <c:pt idx="7791">
                  <c:v>4309</c:v>
                </c:pt>
                <c:pt idx="7792">
                  <c:v>4310</c:v>
                </c:pt>
                <c:pt idx="7793">
                  <c:v>4311</c:v>
                </c:pt>
                <c:pt idx="7794">
                  <c:v>4312</c:v>
                </c:pt>
                <c:pt idx="7795">
                  <c:v>4313</c:v>
                </c:pt>
                <c:pt idx="7796">
                  <c:v>4313</c:v>
                </c:pt>
                <c:pt idx="7797">
                  <c:v>4314</c:v>
                </c:pt>
                <c:pt idx="7798">
                  <c:v>4315</c:v>
                </c:pt>
                <c:pt idx="7799">
                  <c:v>4316</c:v>
                </c:pt>
                <c:pt idx="7800">
                  <c:v>4317</c:v>
                </c:pt>
                <c:pt idx="7801">
                  <c:v>4318</c:v>
                </c:pt>
                <c:pt idx="7802">
                  <c:v>4319</c:v>
                </c:pt>
                <c:pt idx="7803">
                  <c:v>4320</c:v>
                </c:pt>
                <c:pt idx="7804">
                  <c:v>4320</c:v>
                </c:pt>
                <c:pt idx="7805">
                  <c:v>4321</c:v>
                </c:pt>
                <c:pt idx="7806">
                  <c:v>4322</c:v>
                </c:pt>
                <c:pt idx="7807">
                  <c:v>4323</c:v>
                </c:pt>
                <c:pt idx="7808">
                  <c:v>4324</c:v>
                </c:pt>
                <c:pt idx="7809">
                  <c:v>4325</c:v>
                </c:pt>
                <c:pt idx="7810">
                  <c:v>4326</c:v>
                </c:pt>
                <c:pt idx="7811">
                  <c:v>4326</c:v>
                </c:pt>
                <c:pt idx="7812">
                  <c:v>4327</c:v>
                </c:pt>
                <c:pt idx="7813">
                  <c:v>4327</c:v>
                </c:pt>
                <c:pt idx="7814">
                  <c:v>4328</c:v>
                </c:pt>
                <c:pt idx="7815">
                  <c:v>4329</c:v>
                </c:pt>
                <c:pt idx="7816">
                  <c:v>4330</c:v>
                </c:pt>
                <c:pt idx="7817">
                  <c:v>4331</c:v>
                </c:pt>
                <c:pt idx="7818">
                  <c:v>4331</c:v>
                </c:pt>
                <c:pt idx="7819">
                  <c:v>4331</c:v>
                </c:pt>
                <c:pt idx="7820">
                  <c:v>4332</c:v>
                </c:pt>
                <c:pt idx="7821">
                  <c:v>4332</c:v>
                </c:pt>
                <c:pt idx="7822">
                  <c:v>4333</c:v>
                </c:pt>
                <c:pt idx="7823">
                  <c:v>4333</c:v>
                </c:pt>
                <c:pt idx="7824">
                  <c:v>4333</c:v>
                </c:pt>
                <c:pt idx="7825">
                  <c:v>4333</c:v>
                </c:pt>
                <c:pt idx="7826">
                  <c:v>4334</c:v>
                </c:pt>
                <c:pt idx="7827">
                  <c:v>4335</c:v>
                </c:pt>
                <c:pt idx="7828">
                  <c:v>4335</c:v>
                </c:pt>
                <c:pt idx="7829">
                  <c:v>4336</c:v>
                </c:pt>
                <c:pt idx="7830">
                  <c:v>4337</c:v>
                </c:pt>
                <c:pt idx="7831">
                  <c:v>4337</c:v>
                </c:pt>
                <c:pt idx="7832">
                  <c:v>4338</c:v>
                </c:pt>
                <c:pt idx="7833">
                  <c:v>4338</c:v>
                </c:pt>
                <c:pt idx="7834">
                  <c:v>4339</c:v>
                </c:pt>
                <c:pt idx="7835">
                  <c:v>4340</c:v>
                </c:pt>
                <c:pt idx="7836">
                  <c:v>4340</c:v>
                </c:pt>
                <c:pt idx="7837">
                  <c:v>4341</c:v>
                </c:pt>
                <c:pt idx="7838">
                  <c:v>4341</c:v>
                </c:pt>
                <c:pt idx="7839">
                  <c:v>4341</c:v>
                </c:pt>
                <c:pt idx="7840">
                  <c:v>4341</c:v>
                </c:pt>
                <c:pt idx="7841">
                  <c:v>4341</c:v>
                </c:pt>
                <c:pt idx="7842">
                  <c:v>4341</c:v>
                </c:pt>
                <c:pt idx="7843">
                  <c:v>4342</c:v>
                </c:pt>
                <c:pt idx="7844">
                  <c:v>4342</c:v>
                </c:pt>
                <c:pt idx="7845">
                  <c:v>4343</c:v>
                </c:pt>
                <c:pt idx="7846">
                  <c:v>4343</c:v>
                </c:pt>
                <c:pt idx="7847">
                  <c:v>4343</c:v>
                </c:pt>
                <c:pt idx="7848">
                  <c:v>4343</c:v>
                </c:pt>
                <c:pt idx="7849">
                  <c:v>4343</c:v>
                </c:pt>
                <c:pt idx="7850">
                  <c:v>4343</c:v>
                </c:pt>
                <c:pt idx="7851">
                  <c:v>4343</c:v>
                </c:pt>
                <c:pt idx="7852">
                  <c:v>4343</c:v>
                </c:pt>
                <c:pt idx="7853">
                  <c:v>4343</c:v>
                </c:pt>
                <c:pt idx="7854">
                  <c:v>4344</c:v>
                </c:pt>
                <c:pt idx="7855">
                  <c:v>4345</c:v>
                </c:pt>
                <c:pt idx="7856">
                  <c:v>4346</c:v>
                </c:pt>
                <c:pt idx="7857">
                  <c:v>4347</c:v>
                </c:pt>
                <c:pt idx="7858">
                  <c:v>4348</c:v>
                </c:pt>
                <c:pt idx="7859">
                  <c:v>4348</c:v>
                </c:pt>
                <c:pt idx="7860">
                  <c:v>4349</c:v>
                </c:pt>
                <c:pt idx="7861">
                  <c:v>4350</c:v>
                </c:pt>
                <c:pt idx="7862">
                  <c:v>4351</c:v>
                </c:pt>
                <c:pt idx="7863">
                  <c:v>4352</c:v>
                </c:pt>
                <c:pt idx="7864">
                  <c:v>4353</c:v>
                </c:pt>
                <c:pt idx="7865">
                  <c:v>4354</c:v>
                </c:pt>
                <c:pt idx="7866">
                  <c:v>4355</c:v>
                </c:pt>
                <c:pt idx="7867">
                  <c:v>4356</c:v>
                </c:pt>
                <c:pt idx="7868">
                  <c:v>4357</c:v>
                </c:pt>
                <c:pt idx="7869">
                  <c:v>4358</c:v>
                </c:pt>
                <c:pt idx="7870">
                  <c:v>4359</c:v>
                </c:pt>
                <c:pt idx="7871">
                  <c:v>4360</c:v>
                </c:pt>
                <c:pt idx="7872">
                  <c:v>4361</c:v>
                </c:pt>
                <c:pt idx="7873">
                  <c:v>4362</c:v>
                </c:pt>
                <c:pt idx="7874">
                  <c:v>4363</c:v>
                </c:pt>
                <c:pt idx="7875">
                  <c:v>4364</c:v>
                </c:pt>
                <c:pt idx="7876">
                  <c:v>4365</c:v>
                </c:pt>
                <c:pt idx="7877">
                  <c:v>4366</c:v>
                </c:pt>
                <c:pt idx="7878">
                  <c:v>4367</c:v>
                </c:pt>
                <c:pt idx="7879">
                  <c:v>4368</c:v>
                </c:pt>
                <c:pt idx="7880">
                  <c:v>4368</c:v>
                </c:pt>
                <c:pt idx="7881">
                  <c:v>4369</c:v>
                </c:pt>
                <c:pt idx="7882">
                  <c:v>4370</c:v>
                </c:pt>
                <c:pt idx="7883">
                  <c:v>4370</c:v>
                </c:pt>
                <c:pt idx="7884">
                  <c:v>4371</c:v>
                </c:pt>
                <c:pt idx="7885">
                  <c:v>4372</c:v>
                </c:pt>
                <c:pt idx="7886">
                  <c:v>4373</c:v>
                </c:pt>
                <c:pt idx="7887">
                  <c:v>4374</c:v>
                </c:pt>
                <c:pt idx="7888">
                  <c:v>4375</c:v>
                </c:pt>
                <c:pt idx="7889">
                  <c:v>4376</c:v>
                </c:pt>
                <c:pt idx="7890">
                  <c:v>4376</c:v>
                </c:pt>
                <c:pt idx="7891">
                  <c:v>4377</c:v>
                </c:pt>
                <c:pt idx="7892">
                  <c:v>4378</c:v>
                </c:pt>
                <c:pt idx="7893">
                  <c:v>4378</c:v>
                </c:pt>
                <c:pt idx="7894">
                  <c:v>4379</c:v>
                </c:pt>
                <c:pt idx="7895">
                  <c:v>4380</c:v>
                </c:pt>
                <c:pt idx="7896">
                  <c:v>4380</c:v>
                </c:pt>
                <c:pt idx="7897">
                  <c:v>4381</c:v>
                </c:pt>
                <c:pt idx="7898">
                  <c:v>4381</c:v>
                </c:pt>
                <c:pt idx="7899">
                  <c:v>4382</c:v>
                </c:pt>
                <c:pt idx="7900">
                  <c:v>4383</c:v>
                </c:pt>
                <c:pt idx="7901">
                  <c:v>4383</c:v>
                </c:pt>
                <c:pt idx="7902">
                  <c:v>4384</c:v>
                </c:pt>
                <c:pt idx="7903">
                  <c:v>4385</c:v>
                </c:pt>
                <c:pt idx="7904">
                  <c:v>4386</c:v>
                </c:pt>
                <c:pt idx="7905">
                  <c:v>4387</c:v>
                </c:pt>
                <c:pt idx="7906">
                  <c:v>4388</c:v>
                </c:pt>
                <c:pt idx="7907">
                  <c:v>4389</c:v>
                </c:pt>
                <c:pt idx="7908">
                  <c:v>4390</c:v>
                </c:pt>
                <c:pt idx="7909">
                  <c:v>4391</c:v>
                </c:pt>
                <c:pt idx="7910">
                  <c:v>4391</c:v>
                </c:pt>
                <c:pt idx="7911">
                  <c:v>4392</c:v>
                </c:pt>
                <c:pt idx="7912">
                  <c:v>4392</c:v>
                </c:pt>
                <c:pt idx="7913">
                  <c:v>4393</c:v>
                </c:pt>
                <c:pt idx="7914">
                  <c:v>4393</c:v>
                </c:pt>
                <c:pt idx="7915">
                  <c:v>4394</c:v>
                </c:pt>
                <c:pt idx="7916">
                  <c:v>4395</c:v>
                </c:pt>
                <c:pt idx="7917">
                  <c:v>4396</c:v>
                </c:pt>
                <c:pt idx="7918">
                  <c:v>4396</c:v>
                </c:pt>
                <c:pt idx="7919">
                  <c:v>4397</c:v>
                </c:pt>
                <c:pt idx="7920">
                  <c:v>4397</c:v>
                </c:pt>
                <c:pt idx="7921">
                  <c:v>4398</c:v>
                </c:pt>
                <c:pt idx="7922">
                  <c:v>4399</c:v>
                </c:pt>
                <c:pt idx="7923">
                  <c:v>4400</c:v>
                </c:pt>
                <c:pt idx="7924">
                  <c:v>4401</c:v>
                </c:pt>
                <c:pt idx="7925">
                  <c:v>4402</c:v>
                </c:pt>
                <c:pt idx="7926">
                  <c:v>4403</c:v>
                </c:pt>
                <c:pt idx="7927">
                  <c:v>4403</c:v>
                </c:pt>
                <c:pt idx="7928">
                  <c:v>4404</c:v>
                </c:pt>
                <c:pt idx="7929">
                  <c:v>4405</c:v>
                </c:pt>
                <c:pt idx="7930">
                  <c:v>4406</c:v>
                </c:pt>
                <c:pt idx="7931">
                  <c:v>4407</c:v>
                </c:pt>
                <c:pt idx="7932">
                  <c:v>4408</c:v>
                </c:pt>
                <c:pt idx="7933">
                  <c:v>4409</c:v>
                </c:pt>
                <c:pt idx="7934">
                  <c:v>4410</c:v>
                </c:pt>
                <c:pt idx="7935">
                  <c:v>4411</c:v>
                </c:pt>
                <c:pt idx="7936">
                  <c:v>4412</c:v>
                </c:pt>
                <c:pt idx="7937">
                  <c:v>4413</c:v>
                </c:pt>
                <c:pt idx="7938">
                  <c:v>4414</c:v>
                </c:pt>
                <c:pt idx="7939">
                  <c:v>4415</c:v>
                </c:pt>
                <c:pt idx="7940">
                  <c:v>4416</c:v>
                </c:pt>
                <c:pt idx="7941">
                  <c:v>4417</c:v>
                </c:pt>
                <c:pt idx="7942">
                  <c:v>4418</c:v>
                </c:pt>
                <c:pt idx="7943">
                  <c:v>4419</c:v>
                </c:pt>
                <c:pt idx="7944">
                  <c:v>4420</c:v>
                </c:pt>
                <c:pt idx="7945">
                  <c:v>4421</c:v>
                </c:pt>
                <c:pt idx="7946">
                  <c:v>4421</c:v>
                </c:pt>
                <c:pt idx="7947">
                  <c:v>4422</c:v>
                </c:pt>
                <c:pt idx="7948">
                  <c:v>4423</c:v>
                </c:pt>
                <c:pt idx="7949">
                  <c:v>4424</c:v>
                </c:pt>
                <c:pt idx="7950">
                  <c:v>4425</c:v>
                </c:pt>
                <c:pt idx="7951">
                  <c:v>4426</c:v>
                </c:pt>
                <c:pt idx="7952">
                  <c:v>4427</c:v>
                </c:pt>
                <c:pt idx="7953">
                  <c:v>4427</c:v>
                </c:pt>
                <c:pt idx="7954">
                  <c:v>4427</c:v>
                </c:pt>
                <c:pt idx="7955">
                  <c:v>4428</c:v>
                </c:pt>
                <c:pt idx="7956">
                  <c:v>4429</c:v>
                </c:pt>
                <c:pt idx="7957">
                  <c:v>4430</c:v>
                </c:pt>
                <c:pt idx="7958">
                  <c:v>4430</c:v>
                </c:pt>
                <c:pt idx="7959">
                  <c:v>4430</c:v>
                </c:pt>
                <c:pt idx="7960">
                  <c:v>4430</c:v>
                </c:pt>
                <c:pt idx="7961">
                  <c:v>4430</c:v>
                </c:pt>
                <c:pt idx="7962">
                  <c:v>4430</c:v>
                </c:pt>
                <c:pt idx="7963">
                  <c:v>4430</c:v>
                </c:pt>
                <c:pt idx="7964">
                  <c:v>4430</c:v>
                </c:pt>
                <c:pt idx="7965">
                  <c:v>4430</c:v>
                </c:pt>
                <c:pt idx="7966">
                  <c:v>4431</c:v>
                </c:pt>
                <c:pt idx="7967">
                  <c:v>4432</c:v>
                </c:pt>
                <c:pt idx="7968">
                  <c:v>4433</c:v>
                </c:pt>
                <c:pt idx="7969">
                  <c:v>4434</c:v>
                </c:pt>
                <c:pt idx="7970">
                  <c:v>4435</c:v>
                </c:pt>
                <c:pt idx="7971">
                  <c:v>4436</c:v>
                </c:pt>
                <c:pt idx="7972">
                  <c:v>4437</c:v>
                </c:pt>
                <c:pt idx="7973">
                  <c:v>4437</c:v>
                </c:pt>
                <c:pt idx="7974">
                  <c:v>4437</c:v>
                </c:pt>
                <c:pt idx="7975">
                  <c:v>4438</c:v>
                </c:pt>
                <c:pt idx="7976">
                  <c:v>4438</c:v>
                </c:pt>
                <c:pt idx="7977">
                  <c:v>4439</c:v>
                </c:pt>
                <c:pt idx="7978">
                  <c:v>4439</c:v>
                </c:pt>
                <c:pt idx="7979">
                  <c:v>4440</c:v>
                </c:pt>
                <c:pt idx="7980">
                  <c:v>4441</c:v>
                </c:pt>
                <c:pt idx="7981">
                  <c:v>4441</c:v>
                </c:pt>
                <c:pt idx="7982">
                  <c:v>4442</c:v>
                </c:pt>
                <c:pt idx="7983">
                  <c:v>4442</c:v>
                </c:pt>
                <c:pt idx="7984">
                  <c:v>4442</c:v>
                </c:pt>
                <c:pt idx="7985">
                  <c:v>4442</c:v>
                </c:pt>
                <c:pt idx="7986">
                  <c:v>4443</c:v>
                </c:pt>
                <c:pt idx="7987">
                  <c:v>4443</c:v>
                </c:pt>
                <c:pt idx="7988">
                  <c:v>4443</c:v>
                </c:pt>
                <c:pt idx="7989">
                  <c:v>4443</c:v>
                </c:pt>
                <c:pt idx="7990">
                  <c:v>4443</c:v>
                </c:pt>
                <c:pt idx="7991">
                  <c:v>4443</c:v>
                </c:pt>
                <c:pt idx="7992">
                  <c:v>4443</c:v>
                </c:pt>
                <c:pt idx="7993">
                  <c:v>4444</c:v>
                </c:pt>
                <c:pt idx="7994">
                  <c:v>4444</c:v>
                </c:pt>
                <c:pt idx="7995">
                  <c:v>4445</c:v>
                </c:pt>
                <c:pt idx="7996">
                  <c:v>4445</c:v>
                </c:pt>
                <c:pt idx="7997">
                  <c:v>4445</c:v>
                </c:pt>
                <c:pt idx="7998">
                  <c:v>4446</c:v>
                </c:pt>
                <c:pt idx="7999">
                  <c:v>4447</c:v>
                </c:pt>
                <c:pt idx="8000">
                  <c:v>4447</c:v>
                </c:pt>
                <c:pt idx="8001">
                  <c:v>4447</c:v>
                </c:pt>
                <c:pt idx="8002">
                  <c:v>4448</c:v>
                </c:pt>
                <c:pt idx="8003">
                  <c:v>4448</c:v>
                </c:pt>
                <c:pt idx="8004">
                  <c:v>4449</c:v>
                </c:pt>
                <c:pt idx="8005">
                  <c:v>4449</c:v>
                </c:pt>
                <c:pt idx="8006">
                  <c:v>4450</c:v>
                </c:pt>
                <c:pt idx="8007">
                  <c:v>4451</c:v>
                </c:pt>
                <c:pt idx="8008">
                  <c:v>4452</c:v>
                </c:pt>
                <c:pt idx="8009">
                  <c:v>4452</c:v>
                </c:pt>
                <c:pt idx="8010">
                  <c:v>4453</c:v>
                </c:pt>
                <c:pt idx="8011">
                  <c:v>4453</c:v>
                </c:pt>
                <c:pt idx="8012">
                  <c:v>4453</c:v>
                </c:pt>
                <c:pt idx="8013">
                  <c:v>4453</c:v>
                </c:pt>
                <c:pt idx="8014">
                  <c:v>4453</c:v>
                </c:pt>
                <c:pt idx="8015">
                  <c:v>4454</c:v>
                </c:pt>
                <c:pt idx="8016">
                  <c:v>4454</c:v>
                </c:pt>
                <c:pt idx="8017">
                  <c:v>4454</c:v>
                </c:pt>
                <c:pt idx="8018">
                  <c:v>4455</c:v>
                </c:pt>
                <c:pt idx="8019">
                  <c:v>4455</c:v>
                </c:pt>
                <c:pt idx="8020">
                  <c:v>4455</c:v>
                </c:pt>
                <c:pt idx="8021">
                  <c:v>4455</c:v>
                </c:pt>
                <c:pt idx="8022">
                  <c:v>4456</c:v>
                </c:pt>
                <c:pt idx="8023">
                  <c:v>4456</c:v>
                </c:pt>
                <c:pt idx="8024">
                  <c:v>4457</c:v>
                </c:pt>
                <c:pt idx="8025">
                  <c:v>4457</c:v>
                </c:pt>
                <c:pt idx="8026">
                  <c:v>4457</c:v>
                </c:pt>
                <c:pt idx="8027">
                  <c:v>4457</c:v>
                </c:pt>
                <c:pt idx="8028">
                  <c:v>4457</c:v>
                </c:pt>
                <c:pt idx="8029">
                  <c:v>4458</c:v>
                </c:pt>
                <c:pt idx="8030">
                  <c:v>4458</c:v>
                </c:pt>
                <c:pt idx="8031">
                  <c:v>4459</c:v>
                </c:pt>
                <c:pt idx="8032">
                  <c:v>4459</c:v>
                </c:pt>
                <c:pt idx="8033">
                  <c:v>4459</c:v>
                </c:pt>
                <c:pt idx="8034">
                  <c:v>4460</c:v>
                </c:pt>
                <c:pt idx="8035">
                  <c:v>4461</c:v>
                </c:pt>
                <c:pt idx="8036">
                  <c:v>4461</c:v>
                </c:pt>
                <c:pt idx="8037">
                  <c:v>4461</c:v>
                </c:pt>
                <c:pt idx="8038">
                  <c:v>4461</c:v>
                </c:pt>
                <c:pt idx="8039">
                  <c:v>4462</c:v>
                </c:pt>
                <c:pt idx="8040">
                  <c:v>4462</c:v>
                </c:pt>
                <c:pt idx="8041">
                  <c:v>4462</c:v>
                </c:pt>
                <c:pt idx="8042">
                  <c:v>4462</c:v>
                </c:pt>
                <c:pt idx="8043">
                  <c:v>4462</c:v>
                </c:pt>
                <c:pt idx="8044">
                  <c:v>4462</c:v>
                </c:pt>
                <c:pt idx="8045">
                  <c:v>4462</c:v>
                </c:pt>
                <c:pt idx="8046">
                  <c:v>4463</c:v>
                </c:pt>
                <c:pt idx="8047">
                  <c:v>4463</c:v>
                </c:pt>
                <c:pt idx="8048">
                  <c:v>4463</c:v>
                </c:pt>
                <c:pt idx="8049">
                  <c:v>4463</c:v>
                </c:pt>
                <c:pt idx="8050">
                  <c:v>4464</c:v>
                </c:pt>
                <c:pt idx="8051">
                  <c:v>4464</c:v>
                </c:pt>
                <c:pt idx="8052">
                  <c:v>4464</c:v>
                </c:pt>
                <c:pt idx="8053">
                  <c:v>4465</c:v>
                </c:pt>
                <c:pt idx="8054">
                  <c:v>4466</c:v>
                </c:pt>
                <c:pt idx="8055">
                  <c:v>4466</c:v>
                </c:pt>
                <c:pt idx="8056">
                  <c:v>4466</c:v>
                </c:pt>
                <c:pt idx="8057">
                  <c:v>4466</c:v>
                </c:pt>
                <c:pt idx="8058">
                  <c:v>4466</c:v>
                </c:pt>
                <c:pt idx="8059">
                  <c:v>4466</c:v>
                </c:pt>
                <c:pt idx="8060">
                  <c:v>4466</c:v>
                </c:pt>
                <c:pt idx="8061">
                  <c:v>4467</c:v>
                </c:pt>
                <c:pt idx="8062">
                  <c:v>4467</c:v>
                </c:pt>
                <c:pt idx="8063">
                  <c:v>4467</c:v>
                </c:pt>
                <c:pt idx="8064">
                  <c:v>4467</c:v>
                </c:pt>
                <c:pt idx="8065">
                  <c:v>4467</c:v>
                </c:pt>
                <c:pt idx="8066">
                  <c:v>4468</c:v>
                </c:pt>
                <c:pt idx="8067">
                  <c:v>4468</c:v>
                </c:pt>
                <c:pt idx="8068">
                  <c:v>4468</c:v>
                </c:pt>
                <c:pt idx="8069">
                  <c:v>4468</c:v>
                </c:pt>
                <c:pt idx="8070">
                  <c:v>4468</c:v>
                </c:pt>
                <c:pt idx="8071">
                  <c:v>4468</c:v>
                </c:pt>
                <c:pt idx="8072">
                  <c:v>4468</c:v>
                </c:pt>
                <c:pt idx="8073">
                  <c:v>4468</c:v>
                </c:pt>
                <c:pt idx="8074">
                  <c:v>4468</c:v>
                </c:pt>
                <c:pt idx="8075">
                  <c:v>4468</c:v>
                </c:pt>
                <c:pt idx="8076">
                  <c:v>4468</c:v>
                </c:pt>
                <c:pt idx="8077">
                  <c:v>4468</c:v>
                </c:pt>
                <c:pt idx="8078">
                  <c:v>4468</c:v>
                </c:pt>
                <c:pt idx="8079">
                  <c:v>4468</c:v>
                </c:pt>
                <c:pt idx="8080">
                  <c:v>4468</c:v>
                </c:pt>
                <c:pt idx="8081">
                  <c:v>4468</c:v>
                </c:pt>
                <c:pt idx="8082">
                  <c:v>4468</c:v>
                </c:pt>
                <c:pt idx="8083">
                  <c:v>4468</c:v>
                </c:pt>
                <c:pt idx="8084">
                  <c:v>4468</c:v>
                </c:pt>
                <c:pt idx="8085">
                  <c:v>4468</c:v>
                </c:pt>
                <c:pt idx="8086">
                  <c:v>4468</c:v>
                </c:pt>
                <c:pt idx="8087">
                  <c:v>4468</c:v>
                </c:pt>
                <c:pt idx="8088">
                  <c:v>4468</c:v>
                </c:pt>
                <c:pt idx="8089">
                  <c:v>4468</c:v>
                </c:pt>
                <c:pt idx="8090">
                  <c:v>4468</c:v>
                </c:pt>
                <c:pt idx="8091">
                  <c:v>4468</c:v>
                </c:pt>
                <c:pt idx="8092">
                  <c:v>4468</c:v>
                </c:pt>
                <c:pt idx="8093">
                  <c:v>4468</c:v>
                </c:pt>
                <c:pt idx="8094">
                  <c:v>4468</c:v>
                </c:pt>
                <c:pt idx="8095">
                  <c:v>4468</c:v>
                </c:pt>
                <c:pt idx="8096">
                  <c:v>4468</c:v>
                </c:pt>
                <c:pt idx="8097">
                  <c:v>4468</c:v>
                </c:pt>
                <c:pt idx="8098">
                  <c:v>4468</c:v>
                </c:pt>
                <c:pt idx="8099">
                  <c:v>4468</c:v>
                </c:pt>
                <c:pt idx="8100">
                  <c:v>4468</c:v>
                </c:pt>
                <c:pt idx="8101">
                  <c:v>4468</c:v>
                </c:pt>
                <c:pt idx="8102">
                  <c:v>4468</c:v>
                </c:pt>
                <c:pt idx="8103">
                  <c:v>4468</c:v>
                </c:pt>
                <c:pt idx="8104">
                  <c:v>4468</c:v>
                </c:pt>
                <c:pt idx="8105">
                  <c:v>4468</c:v>
                </c:pt>
                <c:pt idx="8106">
                  <c:v>4469</c:v>
                </c:pt>
                <c:pt idx="8107">
                  <c:v>4470</c:v>
                </c:pt>
                <c:pt idx="8108">
                  <c:v>4470</c:v>
                </c:pt>
                <c:pt idx="8109">
                  <c:v>4470</c:v>
                </c:pt>
                <c:pt idx="8110">
                  <c:v>4470</c:v>
                </c:pt>
                <c:pt idx="8111">
                  <c:v>4470</c:v>
                </c:pt>
                <c:pt idx="8112">
                  <c:v>4470</c:v>
                </c:pt>
                <c:pt idx="8113">
                  <c:v>4470</c:v>
                </c:pt>
                <c:pt idx="8114">
                  <c:v>4471</c:v>
                </c:pt>
                <c:pt idx="8115">
                  <c:v>4472</c:v>
                </c:pt>
                <c:pt idx="8116">
                  <c:v>4472</c:v>
                </c:pt>
                <c:pt idx="8117">
                  <c:v>4473</c:v>
                </c:pt>
                <c:pt idx="8118">
                  <c:v>4474</c:v>
                </c:pt>
                <c:pt idx="8119">
                  <c:v>4475</c:v>
                </c:pt>
                <c:pt idx="8120">
                  <c:v>4475</c:v>
                </c:pt>
                <c:pt idx="8121">
                  <c:v>4476</c:v>
                </c:pt>
                <c:pt idx="8122">
                  <c:v>4477</c:v>
                </c:pt>
                <c:pt idx="8123">
                  <c:v>4478</c:v>
                </c:pt>
                <c:pt idx="8124">
                  <c:v>4479</c:v>
                </c:pt>
                <c:pt idx="8125">
                  <c:v>4480</c:v>
                </c:pt>
                <c:pt idx="8126">
                  <c:v>4481</c:v>
                </c:pt>
                <c:pt idx="8127">
                  <c:v>4482</c:v>
                </c:pt>
                <c:pt idx="8128">
                  <c:v>4483</c:v>
                </c:pt>
                <c:pt idx="8129">
                  <c:v>4484</c:v>
                </c:pt>
                <c:pt idx="8130">
                  <c:v>4485</c:v>
                </c:pt>
                <c:pt idx="8131">
                  <c:v>4486</c:v>
                </c:pt>
                <c:pt idx="8132">
                  <c:v>4487</c:v>
                </c:pt>
                <c:pt idx="8133">
                  <c:v>4488</c:v>
                </c:pt>
                <c:pt idx="8134">
                  <c:v>4489</c:v>
                </c:pt>
                <c:pt idx="8135">
                  <c:v>4490</c:v>
                </c:pt>
                <c:pt idx="8136">
                  <c:v>4491</c:v>
                </c:pt>
                <c:pt idx="8137">
                  <c:v>4492</c:v>
                </c:pt>
                <c:pt idx="8138">
                  <c:v>4493</c:v>
                </c:pt>
                <c:pt idx="8139">
                  <c:v>4494</c:v>
                </c:pt>
                <c:pt idx="8140">
                  <c:v>4495</c:v>
                </c:pt>
                <c:pt idx="8141">
                  <c:v>4495</c:v>
                </c:pt>
                <c:pt idx="8142">
                  <c:v>4496</c:v>
                </c:pt>
                <c:pt idx="8143">
                  <c:v>4496</c:v>
                </c:pt>
                <c:pt idx="8144">
                  <c:v>4496</c:v>
                </c:pt>
                <c:pt idx="8145">
                  <c:v>4496</c:v>
                </c:pt>
                <c:pt idx="8146">
                  <c:v>4497</c:v>
                </c:pt>
                <c:pt idx="8147">
                  <c:v>4497</c:v>
                </c:pt>
                <c:pt idx="8148">
                  <c:v>4497</c:v>
                </c:pt>
                <c:pt idx="8149">
                  <c:v>4497</c:v>
                </c:pt>
                <c:pt idx="8150">
                  <c:v>4497</c:v>
                </c:pt>
                <c:pt idx="8151">
                  <c:v>4497</c:v>
                </c:pt>
                <c:pt idx="8152">
                  <c:v>4497</c:v>
                </c:pt>
                <c:pt idx="8153">
                  <c:v>4497</c:v>
                </c:pt>
                <c:pt idx="8154">
                  <c:v>4497</c:v>
                </c:pt>
                <c:pt idx="8155">
                  <c:v>4497</c:v>
                </c:pt>
                <c:pt idx="8156">
                  <c:v>4498</c:v>
                </c:pt>
                <c:pt idx="8157">
                  <c:v>4499</c:v>
                </c:pt>
                <c:pt idx="8158">
                  <c:v>4499</c:v>
                </c:pt>
                <c:pt idx="8159">
                  <c:v>4499</c:v>
                </c:pt>
                <c:pt idx="8160">
                  <c:v>4499</c:v>
                </c:pt>
                <c:pt idx="8161">
                  <c:v>4500</c:v>
                </c:pt>
                <c:pt idx="8162">
                  <c:v>4500</c:v>
                </c:pt>
                <c:pt idx="8163">
                  <c:v>4500</c:v>
                </c:pt>
                <c:pt idx="8164">
                  <c:v>4500</c:v>
                </c:pt>
                <c:pt idx="8165">
                  <c:v>4501</c:v>
                </c:pt>
                <c:pt idx="8166">
                  <c:v>4502</c:v>
                </c:pt>
                <c:pt idx="8167">
                  <c:v>4503</c:v>
                </c:pt>
                <c:pt idx="8168">
                  <c:v>4503</c:v>
                </c:pt>
                <c:pt idx="8169">
                  <c:v>4503</c:v>
                </c:pt>
                <c:pt idx="8170">
                  <c:v>4503</c:v>
                </c:pt>
                <c:pt idx="8171">
                  <c:v>4503</c:v>
                </c:pt>
                <c:pt idx="8172">
                  <c:v>4503</c:v>
                </c:pt>
                <c:pt idx="8173">
                  <c:v>4503</c:v>
                </c:pt>
                <c:pt idx="8174">
                  <c:v>4503</c:v>
                </c:pt>
                <c:pt idx="8175">
                  <c:v>4504</c:v>
                </c:pt>
                <c:pt idx="8176">
                  <c:v>4505</c:v>
                </c:pt>
                <c:pt idx="8177">
                  <c:v>4506</c:v>
                </c:pt>
                <c:pt idx="8178">
                  <c:v>4506</c:v>
                </c:pt>
                <c:pt idx="8179">
                  <c:v>4506</c:v>
                </c:pt>
                <c:pt idx="8180">
                  <c:v>4506</c:v>
                </c:pt>
                <c:pt idx="8181">
                  <c:v>4506</c:v>
                </c:pt>
                <c:pt idx="8182">
                  <c:v>4507</c:v>
                </c:pt>
                <c:pt idx="8183">
                  <c:v>4508</c:v>
                </c:pt>
                <c:pt idx="8184">
                  <c:v>4509</c:v>
                </c:pt>
                <c:pt idx="8185">
                  <c:v>4509</c:v>
                </c:pt>
                <c:pt idx="8186">
                  <c:v>4509</c:v>
                </c:pt>
                <c:pt idx="8187">
                  <c:v>4509</c:v>
                </c:pt>
                <c:pt idx="8188">
                  <c:v>4509</c:v>
                </c:pt>
                <c:pt idx="8189">
                  <c:v>4509</c:v>
                </c:pt>
                <c:pt idx="8190">
                  <c:v>4510</c:v>
                </c:pt>
                <c:pt idx="8191">
                  <c:v>4510</c:v>
                </c:pt>
                <c:pt idx="8192">
                  <c:v>4511</c:v>
                </c:pt>
                <c:pt idx="8193">
                  <c:v>4512</c:v>
                </c:pt>
                <c:pt idx="8194">
                  <c:v>4512</c:v>
                </c:pt>
                <c:pt idx="8195">
                  <c:v>4513</c:v>
                </c:pt>
                <c:pt idx="8196">
                  <c:v>4513</c:v>
                </c:pt>
                <c:pt idx="8197">
                  <c:v>4513</c:v>
                </c:pt>
                <c:pt idx="8198">
                  <c:v>4513</c:v>
                </c:pt>
                <c:pt idx="8199">
                  <c:v>4513</c:v>
                </c:pt>
                <c:pt idx="8200">
                  <c:v>4513</c:v>
                </c:pt>
                <c:pt idx="8201">
                  <c:v>4513</c:v>
                </c:pt>
                <c:pt idx="8202">
                  <c:v>4514</c:v>
                </c:pt>
                <c:pt idx="8203">
                  <c:v>4515</c:v>
                </c:pt>
                <c:pt idx="8204">
                  <c:v>4515</c:v>
                </c:pt>
                <c:pt idx="8205">
                  <c:v>4515</c:v>
                </c:pt>
                <c:pt idx="8206">
                  <c:v>4515</c:v>
                </c:pt>
                <c:pt idx="8207">
                  <c:v>4516</c:v>
                </c:pt>
                <c:pt idx="8208">
                  <c:v>4517</c:v>
                </c:pt>
                <c:pt idx="8209">
                  <c:v>4517</c:v>
                </c:pt>
                <c:pt idx="8210">
                  <c:v>4517</c:v>
                </c:pt>
                <c:pt idx="8211">
                  <c:v>4517</c:v>
                </c:pt>
                <c:pt idx="8212">
                  <c:v>4518</c:v>
                </c:pt>
                <c:pt idx="8213">
                  <c:v>4518</c:v>
                </c:pt>
                <c:pt idx="8214">
                  <c:v>4519</c:v>
                </c:pt>
                <c:pt idx="8215">
                  <c:v>4520</c:v>
                </c:pt>
                <c:pt idx="8216">
                  <c:v>4521</c:v>
                </c:pt>
                <c:pt idx="8217">
                  <c:v>4522</c:v>
                </c:pt>
                <c:pt idx="8218">
                  <c:v>4523</c:v>
                </c:pt>
                <c:pt idx="8219">
                  <c:v>4524</c:v>
                </c:pt>
                <c:pt idx="8220">
                  <c:v>4525</c:v>
                </c:pt>
                <c:pt idx="8221">
                  <c:v>4526</c:v>
                </c:pt>
                <c:pt idx="8222">
                  <c:v>4527</c:v>
                </c:pt>
                <c:pt idx="8223">
                  <c:v>4527</c:v>
                </c:pt>
                <c:pt idx="8224">
                  <c:v>4528</c:v>
                </c:pt>
                <c:pt idx="8225">
                  <c:v>4529</c:v>
                </c:pt>
                <c:pt idx="8226">
                  <c:v>4530</c:v>
                </c:pt>
                <c:pt idx="8227">
                  <c:v>4531</c:v>
                </c:pt>
                <c:pt idx="8228">
                  <c:v>4532</c:v>
                </c:pt>
                <c:pt idx="8229">
                  <c:v>4533</c:v>
                </c:pt>
                <c:pt idx="8230">
                  <c:v>4533</c:v>
                </c:pt>
                <c:pt idx="8231">
                  <c:v>4534</c:v>
                </c:pt>
                <c:pt idx="8232">
                  <c:v>4535</c:v>
                </c:pt>
                <c:pt idx="8233">
                  <c:v>4535</c:v>
                </c:pt>
                <c:pt idx="8234">
                  <c:v>4536</c:v>
                </c:pt>
                <c:pt idx="8235">
                  <c:v>4537</c:v>
                </c:pt>
                <c:pt idx="8236">
                  <c:v>4538</c:v>
                </c:pt>
                <c:pt idx="8237">
                  <c:v>4539</c:v>
                </c:pt>
                <c:pt idx="8238">
                  <c:v>4540</c:v>
                </c:pt>
                <c:pt idx="8239">
                  <c:v>4541</c:v>
                </c:pt>
                <c:pt idx="8240">
                  <c:v>4541</c:v>
                </c:pt>
                <c:pt idx="8241">
                  <c:v>4541</c:v>
                </c:pt>
                <c:pt idx="8242">
                  <c:v>4542</c:v>
                </c:pt>
                <c:pt idx="8243">
                  <c:v>4543</c:v>
                </c:pt>
                <c:pt idx="8244">
                  <c:v>4544</c:v>
                </c:pt>
                <c:pt idx="8245">
                  <c:v>4545</c:v>
                </c:pt>
                <c:pt idx="8246">
                  <c:v>4546</c:v>
                </c:pt>
                <c:pt idx="8247">
                  <c:v>4547</c:v>
                </c:pt>
                <c:pt idx="8248">
                  <c:v>4548</c:v>
                </c:pt>
                <c:pt idx="8249">
                  <c:v>4549</c:v>
                </c:pt>
                <c:pt idx="8250">
                  <c:v>4549</c:v>
                </c:pt>
                <c:pt idx="8251">
                  <c:v>4550</c:v>
                </c:pt>
                <c:pt idx="8252">
                  <c:v>4550</c:v>
                </c:pt>
                <c:pt idx="8253">
                  <c:v>4550</c:v>
                </c:pt>
                <c:pt idx="8254">
                  <c:v>4550</c:v>
                </c:pt>
                <c:pt idx="8255">
                  <c:v>4550</c:v>
                </c:pt>
                <c:pt idx="8256">
                  <c:v>4550</c:v>
                </c:pt>
                <c:pt idx="8257">
                  <c:v>4551</c:v>
                </c:pt>
                <c:pt idx="8258">
                  <c:v>4551</c:v>
                </c:pt>
                <c:pt idx="8259">
                  <c:v>4551</c:v>
                </c:pt>
                <c:pt idx="8260">
                  <c:v>4551</c:v>
                </c:pt>
                <c:pt idx="8261">
                  <c:v>4551</c:v>
                </c:pt>
                <c:pt idx="8262">
                  <c:v>4552</c:v>
                </c:pt>
                <c:pt idx="8263">
                  <c:v>4552</c:v>
                </c:pt>
                <c:pt idx="8264">
                  <c:v>4552</c:v>
                </c:pt>
                <c:pt idx="8265">
                  <c:v>4552</c:v>
                </c:pt>
                <c:pt idx="8266">
                  <c:v>4552</c:v>
                </c:pt>
                <c:pt idx="8267">
                  <c:v>4552</c:v>
                </c:pt>
                <c:pt idx="8268">
                  <c:v>4552</c:v>
                </c:pt>
                <c:pt idx="8269">
                  <c:v>4552</c:v>
                </c:pt>
                <c:pt idx="8270">
                  <c:v>4552</c:v>
                </c:pt>
                <c:pt idx="8271">
                  <c:v>4553</c:v>
                </c:pt>
                <c:pt idx="8272">
                  <c:v>4553</c:v>
                </c:pt>
                <c:pt idx="8273">
                  <c:v>4554</c:v>
                </c:pt>
                <c:pt idx="8274">
                  <c:v>4554</c:v>
                </c:pt>
                <c:pt idx="8275">
                  <c:v>4555</c:v>
                </c:pt>
                <c:pt idx="8276">
                  <c:v>4555</c:v>
                </c:pt>
                <c:pt idx="8277">
                  <c:v>4555</c:v>
                </c:pt>
                <c:pt idx="8278">
                  <c:v>4556</c:v>
                </c:pt>
                <c:pt idx="8279">
                  <c:v>4556</c:v>
                </c:pt>
                <c:pt idx="8280">
                  <c:v>4557</c:v>
                </c:pt>
                <c:pt idx="8281">
                  <c:v>4558</c:v>
                </c:pt>
                <c:pt idx="8282">
                  <c:v>4558</c:v>
                </c:pt>
                <c:pt idx="8283">
                  <c:v>4559</c:v>
                </c:pt>
                <c:pt idx="8284">
                  <c:v>4559</c:v>
                </c:pt>
                <c:pt idx="8285">
                  <c:v>4560</c:v>
                </c:pt>
                <c:pt idx="8286">
                  <c:v>4561</c:v>
                </c:pt>
                <c:pt idx="8287">
                  <c:v>4561</c:v>
                </c:pt>
                <c:pt idx="8288">
                  <c:v>4561</c:v>
                </c:pt>
                <c:pt idx="8289">
                  <c:v>4562</c:v>
                </c:pt>
                <c:pt idx="8290">
                  <c:v>4563</c:v>
                </c:pt>
                <c:pt idx="8291">
                  <c:v>4563</c:v>
                </c:pt>
                <c:pt idx="8292">
                  <c:v>4564</c:v>
                </c:pt>
                <c:pt idx="8293">
                  <c:v>4564</c:v>
                </c:pt>
                <c:pt idx="8294">
                  <c:v>4564</c:v>
                </c:pt>
                <c:pt idx="8295">
                  <c:v>4564</c:v>
                </c:pt>
                <c:pt idx="8296">
                  <c:v>4564</c:v>
                </c:pt>
                <c:pt idx="8297">
                  <c:v>4565</c:v>
                </c:pt>
                <c:pt idx="8298">
                  <c:v>4565</c:v>
                </c:pt>
                <c:pt idx="8299">
                  <c:v>4565</c:v>
                </c:pt>
                <c:pt idx="8300">
                  <c:v>4565</c:v>
                </c:pt>
                <c:pt idx="8301">
                  <c:v>4565</c:v>
                </c:pt>
                <c:pt idx="8302">
                  <c:v>4565</c:v>
                </c:pt>
                <c:pt idx="8303">
                  <c:v>4566</c:v>
                </c:pt>
                <c:pt idx="8304">
                  <c:v>4567</c:v>
                </c:pt>
                <c:pt idx="8305">
                  <c:v>4567</c:v>
                </c:pt>
                <c:pt idx="8306">
                  <c:v>4567</c:v>
                </c:pt>
                <c:pt idx="8307">
                  <c:v>4568</c:v>
                </c:pt>
                <c:pt idx="8308">
                  <c:v>4568</c:v>
                </c:pt>
                <c:pt idx="8309">
                  <c:v>4569</c:v>
                </c:pt>
                <c:pt idx="8310">
                  <c:v>4569</c:v>
                </c:pt>
                <c:pt idx="8311">
                  <c:v>4570</c:v>
                </c:pt>
                <c:pt idx="8312">
                  <c:v>4571</c:v>
                </c:pt>
                <c:pt idx="8313">
                  <c:v>4571</c:v>
                </c:pt>
                <c:pt idx="8314">
                  <c:v>4572</c:v>
                </c:pt>
                <c:pt idx="8315">
                  <c:v>4573</c:v>
                </c:pt>
                <c:pt idx="8316">
                  <c:v>4574</c:v>
                </c:pt>
                <c:pt idx="8317">
                  <c:v>4574</c:v>
                </c:pt>
                <c:pt idx="8318">
                  <c:v>4574</c:v>
                </c:pt>
                <c:pt idx="8319">
                  <c:v>4575</c:v>
                </c:pt>
                <c:pt idx="8320">
                  <c:v>4575</c:v>
                </c:pt>
                <c:pt idx="8321">
                  <c:v>4576</c:v>
                </c:pt>
                <c:pt idx="8322">
                  <c:v>4576</c:v>
                </c:pt>
                <c:pt idx="8323">
                  <c:v>4576</c:v>
                </c:pt>
                <c:pt idx="8324">
                  <c:v>4576</c:v>
                </c:pt>
                <c:pt idx="8325">
                  <c:v>4576</c:v>
                </c:pt>
                <c:pt idx="8326">
                  <c:v>4577</c:v>
                </c:pt>
                <c:pt idx="8327">
                  <c:v>4577</c:v>
                </c:pt>
                <c:pt idx="8328">
                  <c:v>4577</c:v>
                </c:pt>
                <c:pt idx="8329">
                  <c:v>4577</c:v>
                </c:pt>
                <c:pt idx="8330">
                  <c:v>4577</c:v>
                </c:pt>
                <c:pt idx="8331">
                  <c:v>4577</c:v>
                </c:pt>
                <c:pt idx="8332">
                  <c:v>4577</c:v>
                </c:pt>
                <c:pt idx="8333">
                  <c:v>4578</c:v>
                </c:pt>
                <c:pt idx="8334">
                  <c:v>4578</c:v>
                </c:pt>
                <c:pt idx="8335">
                  <c:v>4578</c:v>
                </c:pt>
                <c:pt idx="8336">
                  <c:v>4578</c:v>
                </c:pt>
                <c:pt idx="8337">
                  <c:v>4578</c:v>
                </c:pt>
                <c:pt idx="8338">
                  <c:v>4578</c:v>
                </c:pt>
                <c:pt idx="8339">
                  <c:v>4578</c:v>
                </c:pt>
                <c:pt idx="8340">
                  <c:v>4578</c:v>
                </c:pt>
                <c:pt idx="8341">
                  <c:v>4578</c:v>
                </c:pt>
                <c:pt idx="8342">
                  <c:v>4579</c:v>
                </c:pt>
                <c:pt idx="8343">
                  <c:v>4579</c:v>
                </c:pt>
                <c:pt idx="8344">
                  <c:v>4580</c:v>
                </c:pt>
                <c:pt idx="8345">
                  <c:v>4580</c:v>
                </c:pt>
                <c:pt idx="8346">
                  <c:v>4581</c:v>
                </c:pt>
                <c:pt idx="8347">
                  <c:v>4582</c:v>
                </c:pt>
                <c:pt idx="8348">
                  <c:v>4582</c:v>
                </c:pt>
                <c:pt idx="8349">
                  <c:v>4583</c:v>
                </c:pt>
                <c:pt idx="8350">
                  <c:v>4583</c:v>
                </c:pt>
                <c:pt idx="8351">
                  <c:v>4584</c:v>
                </c:pt>
                <c:pt idx="8352">
                  <c:v>4584</c:v>
                </c:pt>
                <c:pt idx="8353">
                  <c:v>4584</c:v>
                </c:pt>
                <c:pt idx="8354">
                  <c:v>4585</c:v>
                </c:pt>
                <c:pt idx="8355">
                  <c:v>4585</c:v>
                </c:pt>
                <c:pt idx="8356">
                  <c:v>4585</c:v>
                </c:pt>
                <c:pt idx="8357">
                  <c:v>4586</c:v>
                </c:pt>
                <c:pt idx="8358">
                  <c:v>4586</c:v>
                </c:pt>
                <c:pt idx="8359">
                  <c:v>4586</c:v>
                </c:pt>
                <c:pt idx="8360">
                  <c:v>4586</c:v>
                </c:pt>
                <c:pt idx="8361">
                  <c:v>4586</c:v>
                </c:pt>
                <c:pt idx="8362">
                  <c:v>4586</c:v>
                </c:pt>
                <c:pt idx="8363">
                  <c:v>4586</c:v>
                </c:pt>
                <c:pt idx="8364">
                  <c:v>4586</c:v>
                </c:pt>
                <c:pt idx="8365">
                  <c:v>4587</c:v>
                </c:pt>
                <c:pt idx="8366">
                  <c:v>4587</c:v>
                </c:pt>
                <c:pt idx="8367">
                  <c:v>4588</c:v>
                </c:pt>
                <c:pt idx="8368">
                  <c:v>4588</c:v>
                </c:pt>
                <c:pt idx="8369">
                  <c:v>4588</c:v>
                </c:pt>
                <c:pt idx="8370">
                  <c:v>4589</c:v>
                </c:pt>
                <c:pt idx="8371">
                  <c:v>4589</c:v>
                </c:pt>
                <c:pt idx="8372">
                  <c:v>4589</c:v>
                </c:pt>
                <c:pt idx="8373">
                  <c:v>4589</c:v>
                </c:pt>
                <c:pt idx="8374">
                  <c:v>4589</c:v>
                </c:pt>
                <c:pt idx="8375">
                  <c:v>4589</c:v>
                </c:pt>
                <c:pt idx="8376">
                  <c:v>4589</c:v>
                </c:pt>
                <c:pt idx="8377">
                  <c:v>4589</c:v>
                </c:pt>
                <c:pt idx="8378">
                  <c:v>4590</c:v>
                </c:pt>
                <c:pt idx="8379">
                  <c:v>4590</c:v>
                </c:pt>
                <c:pt idx="8380">
                  <c:v>4590</c:v>
                </c:pt>
                <c:pt idx="8381">
                  <c:v>4590</c:v>
                </c:pt>
                <c:pt idx="8382">
                  <c:v>4590</c:v>
                </c:pt>
                <c:pt idx="8383">
                  <c:v>4591</c:v>
                </c:pt>
                <c:pt idx="8384">
                  <c:v>4592</c:v>
                </c:pt>
                <c:pt idx="8385">
                  <c:v>4593</c:v>
                </c:pt>
                <c:pt idx="8386">
                  <c:v>4594</c:v>
                </c:pt>
                <c:pt idx="8387">
                  <c:v>4595</c:v>
                </c:pt>
                <c:pt idx="8388">
                  <c:v>4596</c:v>
                </c:pt>
                <c:pt idx="8389">
                  <c:v>4597</c:v>
                </c:pt>
                <c:pt idx="8390">
                  <c:v>4598</c:v>
                </c:pt>
                <c:pt idx="8391">
                  <c:v>4599</c:v>
                </c:pt>
                <c:pt idx="8392">
                  <c:v>4600</c:v>
                </c:pt>
                <c:pt idx="8393">
                  <c:v>4601</c:v>
                </c:pt>
                <c:pt idx="8394">
                  <c:v>4602</c:v>
                </c:pt>
                <c:pt idx="8395">
                  <c:v>4602</c:v>
                </c:pt>
                <c:pt idx="8396">
                  <c:v>4602</c:v>
                </c:pt>
                <c:pt idx="8397">
                  <c:v>4602</c:v>
                </c:pt>
                <c:pt idx="8398">
                  <c:v>4602</c:v>
                </c:pt>
                <c:pt idx="8399">
                  <c:v>4602</c:v>
                </c:pt>
                <c:pt idx="8400">
                  <c:v>4602</c:v>
                </c:pt>
                <c:pt idx="8401">
                  <c:v>4602</c:v>
                </c:pt>
                <c:pt idx="8402">
                  <c:v>4602</c:v>
                </c:pt>
                <c:pt idx="8403">
                  <c:v>4602</c:v>
                </c:pt>
                <c:pt idx="8404">
                  <c:v>4602</c:v>
                </c:pt>
                <c:pt idx="8405">
                  <c:v>4603</c:v>
                </c:pt>
                <c:pt idx="8406">
                  <c:v>4603</c:v>
                </c:pt>
                <c:pt idx="8407">
                  <c:v>4604</c:v>
                </c:pt>
                <c:pt idx="8408">
                  <c:v>4605</c:v>
                </c:pt>
                <c:pt idx="8409">
                  <c:v>4605</c:v>
                </c:pt>
                <c:pt idx="8410">
                  <c:v>4606</c:v>
                </c:pt>
                <c:pt idx="8411">
                  <c:v>4606</c:v>
                </c:pt>
                <c:pt idx="8412">
                  <c:v>4607</c:v>
                </c:pt>
                <c:pt idx="8413">
                  <c:v>4607</c:v>
                </c:pt>
                <c:pt idx="8414">
                  <c:v>4607</c:v>
                </c:pt>
                <c:pt idx="8415">
                  <c:v>4608</c:v>
                </c:pt>
                <c:pt idx="8416">
                  <c:v>4608</c:v>
                </c:pt>
                <c:pt idx="8417">
                  <c:v>4608</c:v>
                </c:pt>
                <c:pt idx="8418">
                  <c:v>4609</c:v>
                </c:pt>
                <c:pt idx="8419">
                  <c:v>4610</c:v>
                </c:pt>
                <c:pt idx="8420">
                  <c:v>4611</c:v>
                </c:pt>
                <c:pt idx="8421">
                  <c:v>4612</c:v>
                </c:pt>
                <c:pt idx="8422">
                  <c:v>4613</c:v>
                </c:pt>
                <c:pt idx="8423">
                  <c:v>4614</c:v>
                </c:pt>
                <c:pt idx="8424">
                  <c:v>4614</c:v>
                </c:pt>
                <c:pt idx="8425">
                  <c:v>4614</c:v>
                </c:pt>
                <c:pt idx="8426">
                  <c:v>4614</c:v>
                </c:pt>
                <c:pt idx="8427">
                  <c:v>4614</c:v>
                </c:pt>
                <c:pt idx="8428">
                  <c:v>4614</c:v>
                </c:pt>
                <c:pt idx="8429">
                  <c:v>4614</c:v>
                </c:pt>
                <c:pt idx="8430">
                  <c:v>4614</c:v>
                </c:pt>
                <c:pt idx="8431">
                  <c:v>4615</c:v>
                </c:pt>
                <c:pt idx="8432">
                  <c:v>4616</c:v>
                </c:pt>
                <c:pt idx="8433">
                  <c:v>4617</c:v>
                </c:pt>
                <c:pt idx="8434">
                  <c:v>4618</c:v>
                </c:pt>
                <c:pt idx="8435">
                  <c:v>4618</c:v>
                </c:pt>
                <c:pt idx="8436">
                  <c:v>4619</c:v>
                </c:pt>
                <c:pt idx="8437">
                  <c:v>4619</c:v>
                </c:pt>
                <c:pt idx="8438">
                  <c:v>4619</c:v>
                </c:pt>
                <c:pt idx="8439">
                  <c:v>4620</c:v>
                </c:pt>
                <c:pt idx="8440">
                  <c:v>4620</c:v>
                </c:pt>
                <c:pt idx="8441">
                  <c:v>4620</c:v>
                </c:pt>
                <c:pt idx="8442">
                  <c:v>4621</c:v>
                </c:pt>
                <c:pt idx="8443">
                  <c:v>4622</c:v>
                </c:pt>
                <c:pt idx="8444">
                  <c:v>4623</c:v>
                </c:pt>
                <c:pt idx="8445">
                  <c:v>4624</c:v>
                </c:pt>
                <c:pt idx="8446">
                  <c:v>4625</c:v>
                </c:pt>
                <c:pt idx="8447">
                  <c:v>4626</c:v>
                </c:pt>
                <c:pt idx="8448">
                  <c:v>4627</c:v>
                </c:pt>
                <c:pt idx="8449">
                  <c:v>4627</c:v>
                </c:pt>
                <c:pt idx="8450">
                  <c:v>4627</c:v>
                </c:pt>
                <c:pt idx="8451">
                  <c:v>4628</c:v>
                </c:pt>
                <c:pt idx="8452">
                  <c:v>4629</c:v>
                </c:pt>
                <c:pt idx="8453">
                  <c:v>4630</c:v>
                </c:pt>
                <c:pt idx="8454">
                  <c:v>4630</c:v>
                </c:pt>
                <c:pt idx="8455">
                  <c:v>4631</c:v>
                </c:pt>
                <c:pt idx="8456">
                  <c:v>4631</c:v>
                </c:pt>
                <c:pt idx="8457">
                  <c:v>4631</c:v>
                </c:pt>
                <c:pt idx="8458">
                  <c:v>4632</c:v>
                </c:pt>
                <c:pt idx="8459">
                  <c:v>4632</c:v>
                </c:pt>
                <c:pt idx="8460">
                  <c:v>4633</c:v>
                </c:pt>
                <c:pt idx="8461">
                  <c:v>4634</c:v>
                </c:pt>
                <c:pt idx="8462">
                  <c:v>4634</c:v>
                </c:pt>
                <c:pt idx="8463">
                  <c:v>4635</c:v>
                </c:pt>
                <c:pt idx="8464">
                  <c:v>4636</c:v>
                </c:pt>
                <c:pt idx="8465">
                  <c:v>4637</c:v>
                </c:pt>
                <c:pt idx="8466">
                  <c:v>4638</c:v>
                </c:pt>
                <c:pt idx="8467">
                  <c:v>4639</c:v>
                </c:pt>
                <c:pt idx="8468">
                  <c:v>4639</c:v>
                </c:pt>
                <c:pt idx="8469">
                  <c:v>4640</c:v>
                </c:pt>
                <c:pt idx="8470">
                  <c:v>4640</c:v>
                </c:pt>
                <c:pt idx="8471">
                  <c:v>4641</c:v>
                </c:pt>
                <c:pt idx="8472">
                  <c:v>4642</c:v>
                </c:pt>
                <c:pt idx="8473">
                  <c:v>4643</c:v>
                </c:pt>
                <c:pt idx="8474">
                  <c:v>4643</c:v>
                </c:pt>
                <c:pt idx="8475">
                  <c:v>4643</c:v>
                </c:pt>
                <c:pt idx="8476">
                  <c:v>4644</c:v>
                </c:pt>
                <c:pt idx="8477">
                  <c:v>4645</c:v>
                </c:pt>
                <c:pt idx="8478">
                  <c:v>4645</c:v>
                </c:pt>
                <c:pt idx="8479">
                  <c:v>4646</c:v>
                </c:pt>
                <c:pt idx="8480">
                  <c:v>4647</c:v>
                </c:pt>
                <c:pt idx="8481">
                  <c:v>4648</c:v>
                </c:pt>
                <c:pt idx="8482">
                  <c:v>4649</c:v>
                </c:pt>
                <c:pt idx="8483">
                  <c:v>4650</c:v>
                </c:pt>
                <c:pt idx="8484">
                  <c:v>4651</c:v>
                </c:pt>
                <c:pt idx="8485">
                  <c:v>4652</c:v>
                </c:pt>
                <c:pt idx="8486">
                  <c:v>4653</c:v>
                </c:pt>
                <c:pt idx="8487">
                  <c:v>4654</c:v>
                </c:pt>
                <c:pt idx="8488">
                  <c:v>4655</c:v>
                </c:pt>
                <c:pt idx="8489">
                  <c:v>4656</c:v>
                </c:pt>
                <c:pt idx="8490">
                  <c:v>4657</c:v>
                </c:pt>
                <c:pt idx="8491">
                  <c:v>4658</c:v>
                </c:pt>
                <c:pt idx="8492">
                  <c:v>4659</c:v>
                </c:pt>
                <c:pt idx="8493">
                  <c:v>4660</c:v>
                </c:pt>
                <c:pt idx="8494">
                  <c:v>4661</c:v>
                </c:pt>
                <c:pt idx="8495">
                  <c:v>4662</c:v>
                </c:pt>
                <c:pt idx="8496">
                  <c:v>4663</c:v>
                </c:pt>
                <c:pt idx="8497">
                  <c:v>4664</c:v>
                </c:pt>
                <c:pt idx="8498">
                  <c:v>4665</c:v>
                </c:pt>
                <c:pt idx="8499">
                  <c:v>4666</c:v>
                </c:pt>
                <c:pt idx="8500">
                  <c:v>4667</c:v>
                </c:pt>
                <c:pt idx="8501">
                  <c:v>4668</c:v>
                </c:pt>
                <c:pt idx="8502">
                  <c:v>4669</c:v>
                </c:pt>
                <c:pt idx="8503">
                  <c:v>4669</c:v>
                </c:pt>
                <c:pt idx="8504">
                  <c:v>4670</c:v>
                </c:pt>
                <c:pt idx="8505">
                  <c:v>4670</c:v>
                </c:pt>
                <c:pt idx="8506">
                  <c:v>4671</c:v>
                </c:pt>
                <c:pt idx="8507">
                  <c:v>4672</c:v>
                </c:pt>
                <c:pt idx="8508">
                  <c:v>4673</c:v>
                </c:pt>
                <c:pt idx="8509">
                  <c:v>4674</c:v>
                </c:pt>
                <c:pt idx="8510">
                  <c:v>4675</c:v>
                </c:pt>
                <c:pt idx="8511">
                  <c:v>4676</c:v>
                </c:pt>
                <c:pt idx="8512">
                  <c:v>4677</c:v>
                </c:pt>
                <c:pt idx="8513">
                  <c:v>4678</c:v>
                </c:pt>
                <c:pt idx="8514">
                  <c:v>4679</c:v>
                </c:pt>
                <c:pt idx="8515">
                  <c:v>4680</c:v>
                </c:pt>
                <c:pt idx="8516">
                  <c:v>4681</c:v>
                </c:pt>
                <c:pt idx="8517">
                  <c:v>4682</c:v>
                </c:pt>
                <c:pt idx="8518">
                  <c:v>4683</c:v>
                </c:pt>
                <c:pt idx="8519">
                  <c:v>4684</c:v>
                </c:pt>
                <c:pt idx="8520">
                  <c:v>4684</c:v>
                </c:pt>
                <c:pt idx="8521">
                  <c:v>4685</c:v>
                </c:pt>
                <c:pt idx="8522">
                  <c:v>4686</c:v>
                </c:pt>
                <c:pt idx="8523">
                  <c:v>4687</c:v>
                </c:pt>
                <c:pt idx="8524">
                  <c:v>4688</c:v>
                </c:pt>
                <c:pt idx="8525">
                  <c:v>4689</c:v>
                </c:pt>
                <c:pt idx="8526">
                  <c:v>4690</c:v>
                </c:pt>
                <c:pt idx="8527">
                  <c:v>4691</c:v>
                </c:pt>
                <c:pt idx="8528">
                  <c:v>4692</c:v>
                </c:pt>
                <c:pt idx="8529">
                  <c:v>4693</c:v>
                </c:pt>
                <c:pt idx="8530">
                  <c:v>4694</c:v>
                </c:pt>
                <c:pt idx="8531">
                  <c:v>4695</c:v>
                </c:pt>
                <c:pt idx="8532">
                  <c:v>4695</c:v>
                </c:pt>
                <c:pt idx="8533">
                  <c:v>4696</c:v>
                </c:pt>
                <c:pt idx="8534">
                  <c:v>4696</c:v>
                </c:pt>
                <c:pt idx="8535">
                  <c:v>4696</c:v>
                </c:pt>
                <c:pt idx="8536">
                  <c:v>4697</c:v>
                </c:pt>
                <c:pt idx="8537">
                  <c:v>4697</c:v>
                </c:pt>
                <c:pt idx="8538">
                  <c:v>4698</c:v>
                </c:pt>
                <c:pt idx="8539">
                  <c:v>4699</c:v>
                </c:pt>
                <c:pt idx="8540">
                  <c:v>4700</c:v>
                </c:pt>
                <c:pt idx="8541">
                  <c:v>4701</c:v>
                </c:pt>
                <c:pt idx="8542">
                  <c:v>4701</c:v>
                </c:pt>
                <c:pt idx="8543">
                  <c:v>4701</c:v>
                </c:pt>
                <c:pt idx="8544">
                  <c:v>4701</c:v>
                </c:pt>
                <c:pt idx="8545">
                  <c:v>4702</c:v>
                </c:pt>
                <c:pt idx="8546">
                  <c:v>4703</c:v>
                </c:pt>
                <c:pt idx="8547">
                  <c:v>4704</c:v>
                </c:pt>
                <c:pt idx="8548">
                  <c:v>4705</c:v>
                </c:pt>
                <c:pt idx="8549">
                  <c:v>4706</c:v>
                </c:pt>
                <c:pt idx="8550">
                  <c:v>4707</c:v>
                </c:pt>
                <c:pt idx="8551">
                  <c:v>4708</c:v>
                </c:pt>
                <c:pt idx="8552">
                  <c:v>4709</c:v>
                </c:pt>
                <c:pt idx="8553">
                  <c:v>4709</c:v>
                </c:pt>
                <c:pt idx="8554">
                  <c:v>4709</c:v>
                </c:pt>
                <c:pt idx="8555">
                  <c:v>4709</c:v>
                </c:pt>
                <c:pt idx="8556">
                  <c:v>4710</c:v>
                </c:pt>
                <c:pt idx="8557">
                  <c:v>4710</c:v>
                </c:pt>
                <c:pt idx="8558">
                  <c:v>4711</c:v>
                </c:pt>
                <c:pt idx="8559">
                  <c:v>4712</c:v>
                </c:pt>
                <c:pt idx="8560">
                  <c:v>4713</c:v>
                </c:pt>
                <c:pt idx="8561">
                  <c:v>4714</c:v>
                </c:pt>
                <c:pt idx="8562">
                  <c:v>4715</c:v>
                </c:pt>
                <c:pt idx="8563">
                  <c:v>4716</c:v>
                </c:pt>
                <c:pt idx="8564">
                  <c:v>4717</c:v>
                </c:pt>
                <c:pt idx="8565">
                  <c:v>4718</c:v>
                </c:pt>
                <c:pt idx="8566">
                  <c:v>4719</c:v>
                </c:pt>
                <c:pt idx="8567">
                  <c:v>4719</c:v>
                </c:pt>
                <c:pt idx="8568">
                  <c:v>4720</c:v>
                </c:pt>
                <c:pt idx="8569">
                  <c:v>4720</c:v>
                </c:pt>
                <c:pt idx="8570">
                  <c:v>4720</c:v>
                </c:pt>
                <c:pt idx="8571">
                  <c:v>4721</c:v>
                </c:pt>
                <c:pt idx="8572">
                  <c:v>4722</c:v>
                </c:pt>
                <c:pt idx="8573">
                  <c:v>4723</c:v>
                </c:pt>
                <c:pt idx="8574">
                  <c:v>4724</c:v>
                </c:pt>
                <c:pt idx="8575">
                  <c:v>4725</c:v>
                </c:pt>
                <c:pt idx="8576">
                  <c:v>4725</c:v>
                </c:pt>
                <c:pt idx="8577">
                  <c:v>4726</c:v>
                </c:pt>
                <c:pt idx="8578">
                  <c:v>4727</c:v>
                </c:pt>
                <c:pt idx="8579">
                  <c:v>4727</c:v>
                </c:pt>
                <c:pt idx="8580">
                  <c:v>4727</c:v>
                </c:pt>
                <c:pt idx="8581">
                  <c:v>4728</c:v>
                </c:pt>
                <c:pt idx="8582">
                  <c:v>4728</c:v>
                </c:pt>
                <c:pt idx="8583">
                  <c:v>4729</c:v>
                </c:pt>
                <c:pt idx="8584">
                  <c:v>4730</c:v>
                </c:pt>
                <c:pt idx="8585">
                  <c:v>4731</c:v>
                </c:pt>
                <c:pt idx="8586">
                  <c:v>4732</c:v>
                </c:pt>
                <c:pt idx="8587">
                  <c:v>4733</c:v>
                </c:pt>
                <c:pt idx="8588">
                  <c:v>4734</c:v>
                </c:pt>
                <c:pt idx="8589">
                  <c:v>4735</c:v>
                </c:pt>
                <c:pt idx="8590">
                  <c:v>4736</c:v>
                </c:pt>
                <c:pt idx="8591">
                  <c:v>4737</c:v>
                </c:pt>
                <c:pt idx="8592">
                  <c:v>4738</c:v>
                </c:pt>
                <c:pt idx="8593">
                  <c:v>4738</c:v>
                </c:pt>
                <c:pt idx="8594">
                  <c:v>4738</c:v>
                </c:pt>
                <c:pt idx="8595">
                  <c:v>4738</c:v>
                </c:pt>
                <c:pt idx="8596">
                  <c:v>4738</c:v>
                </c:pt>
                <c:pt idx="8597">
                  <c:v>4738</c:v>
                </c:pt>
                <c:pt idx="8598">
                  <c:v>4738</c:v>
                </c:pt>
                <c:pt idx="8599">
                  <c:v>4738</c:v>
                </c:pt>
                <c:pt idx="8600">
                  <c:v>4738</c:v>
                </c:pt>
                <c:pt idx="8601">
                  <c:v>4738</c:v>
                </c:pt>
                <c:pt idx="8602">
                  <c:v>4738</c:v>
                </c:pt>
                <c:pt idx="8603">
                  <c:v>4738</c:v>
                </c:pt>
                <c:pt idx="8604">
                  <c:v>4738</c:v>
                </c:pt>
                <c:pt idx="8605">
                  <c:v>4738</c:v>
                </c:pt>
                <c:pt idx="8606">
                  <c:v>4738</c:v>
                </c:pt>
                <c:pt idx="8607">
                  <c:v>4739</c:v>
                </c:pt>
                <c:pt idx="8608">
                  <c:v>4739</c:v>
                </c:pt>
                <c:pt idx="8609">
                  <c:v>4740</c:v>
                </c:pt>
                <c:pt idx="8610">
                  <c:v>4741</c:v>
                </c:pt>
                <c:pt idx="8611">
                  <c:v>4741</c:v>
                </c:pt>
                <c:pt idx="8612">
                  <c:v>4741</c:v>
                </c:pt>
                <c:pt idx="8613">
                  <c:v>4742</c:v>
                </c:pt>
                <c:pt idx="8614">
                  <c:v>4743</c:v>
                </c:pt>
                <c:pt idx="8615">
                  <c:v>4743</c:v>
                </c:pt>
                <c:pt idx="8616">
                  <c:v>4743</c:v>
                </c:pt>
                <c:pt idx="8617">
                  <c:v>4743</c:v>
                </c:pt>
                <c:pt idx="8618">
                  <c:v>4744</c:v>
                </c:pt>
                <c:pt idx="8619">
                  <c:v>4744</c:v>
                </c:pt>
                <c:pt idx="8620">
                  <c:v>4744</c:v>
                </c:pt>
                <c:pt idx="8621">
                  <c:v>4744</c:v>
                </c:pt>
                <c:pt idx="8622">
                  <c:v>4744</c:v>
                </c:pt>
                <c:pt idx="8623">
                  <c:v>4744</c:v>
                </c:pt>
                <c:pt idx="8624">
                  <c:v>4744</c:v>
                </c:pt>
                <c:pt idx="8625">
                  <c:v>4744</c:v>
                </c:pt>
                <c:pt idx="8626">
                  <c:v>4745</c:v>
                </c:pt>
                <c:pt idx="8627">
                  <c:v>4746</c:v>
                </c:pt>
                <c:pt idx="8628">
                  <c:v>4747</c:v>
                </c:pt>
                <c:pt idx="8629">
                  <c:v>4748</c:v>
                </c:pt>
                <c:pt idx="8630">
                  <c:v>4748</c:v>
                </c:pt>
                <c:pt idx="8631">
                  <c:v>4748</c:v>
                </c:pt>
                <c:pt idx="8632">
                  <c:v>4749</c:v>
                </c:pt>
                <c:pt idx="8633">
                  <c:v>4750</c:v>
                </c:pt>
                <c:pt idx="8634">
                  <c:v>4751</c:v>
                </c:pt>
                <c:pt idx="8635">
                  <c:v>4752</c:v>
                </c:pt>
                <c:pt idx="8636">
                  <c:v>4753</c:v>
                </c:pt>
                <c:pt idx="8637">
                  <c:v>4754</c:v>
                </c:pt>
                <c:pt idx="8638">
                  <c:v>4754</c:v>
                </c:pt>
                <c:pt idx="8639">
                  <c:v>4754</c:v>
                </c:pt>
                <c:pt idx="8640">
                  <c:v>4754</c:v>
                </c:pt>
                <c:pt idx="8641">
                  <c:v>4754</c:v>
                </c:pt>
                <c:pt idx="8642">
                  <c:v>4754</c:v>
                </c:pt>
                <c:pt idx="8643">
                  <c:v>4754</c:v>
                </c:pt>
                <c:pt idx="8644">
                  <c:v>4754</c:v>
                </c:pt>
                <c:pt idx="8645">
                  <c:v>4754</c:v>
                </c:pt>
                <c:pt idx="8646">
                  <c:v>4754</c:v>
                </c:pt>
                <c:pt idx="8647">
                  <c:v>4754</c:v>
                </c:pt>
                <c:pt idx="8648">
                  <c:v>4754</c:v>
                </c:pt>
                <c:pt idx="8649">
                  <c:v>4755</c:v>
                </c:pt>
                <c:pt idx="8650">
                  <c:v>4756</c:v>
                </c:pt>
                <c:pt idx="8651">
                  <c:v>4756</c:v>
                </c:pt>
                <c:pt idx="8652">
                  <c:v>4756</c:v>
                </c:pt>
                <c:pt idx="8653">
                  <c:v>4756</c:v>
                </c:pt>
                <c:pt idx="8654">
                  <c:v>4756</c:v>
                </c:pt>
                <c:pt idx="8655">
                  <c:v>4756</c:v>
                </c:pt>
                <c:pt idx="8656">
                  <c:v>4757</c:v>
                </c:pt>
                <c:pt idx="8657">
                  <c:v>4757</c:v>
                </c:pt>
                <c:pt idx="8658">
                  <c:v>4758</c:v>
                </c:pt>
                <c:pt idx="8659">
                  <c:v>4759</c:v>
                </c:pt>
                <c:pt idx="8660">
                  <c:v>4759</c:v>
                </c:pt>
                <c:pt idx="8661">
                  <c:v>4759</c:v>
                </c:pt>
                <c:pt idx="8662">
                  <c:v>4759</c:v>
                </c:pt>
                <c:pt idx="8663">
                  <c:v>4759</c:v>
                </c:pt>
                <c:pt idx="8664">
                  <c:v>4759</c:v>
                </c:pt>
                <c:pt idx="8665">
                  <c:v>4759</c:v>
                </c:pt>
                <c:pt idx="8666">
                  <c:v>4759</c:v>
                </c:pt>
                <c:pt idx="8667">
                  <c:v>4760</c:v>
                </c:pt>
                <c:pt idx="8668">
                  <c:v>4761</c:v>
                </c:pt>
                <c:pt idx="8669">
                  <c:v>4762</c:v>
                </c:pt>
                <c:pt idx="8670">
                  <c:v>4762</c:v>
                </c:pt>
                <c:pt idx="8671">
                  <c:v>4762</c:v>
                </c:pt>
                <c:pt idx="8672">
                  <c:v>4762</c:v>
                </c:pt>
                <c:pt idx="8673">
                  <c:v>4762</c:v>
                </c:pt>
                <c:pt idx="8674">
                  <c:v>4762</c:v>
                </c:pt>
                <c:pt idx="8675">
                  <c:v>4762</c:v>
                </c:pt>
                <c:pt idx="8676">
                  <c:v>4763</c:v>
                </c:pt>
                <c:pt idx="8677">
                  <c:v>4763</c:v>
                </c:pt>
                <c:pt idx="8678">
                  <c:v>4763</c:v>
                </c:pt>
                <c:pt idx="8679">
                  <c:v>4764</c:v>
                </c:pt>
                <c:pt idx="8680">
                  <c:v>4765</c:v>
                </c:pt>
                <c:pt idx="8681">
                  <c:v>4766</c:v>
                </c:pt>
                <c:pt idx="8682">
                  <c:v>4767</c:v>
                </c:pt>
                <c:pt idx="8683">
                  <c:v>4768</c:v>
                </c:pt>
                <c:pt idx="8684">
                  <c:v>4768</c:v>
                </c:pt>
                <c:pt idx="8685">
                  <c:v>4769</c:v>
                </c:pt>
                <c:pt idx="8686">
                  <c:v>4769</c:v>
                </c:pt>
                <c:pt idx="8687">
                  <c:v>4769</c:v>
                </c:pt>
                <c:pt idx="8688">
                  <c:v>4770</c:v>
                </c:pt>
                <c:pt idx="8689">
                  <c:v>4770</c:v>
                </c:pt>
                <c:pt idx="8690">
                  <c:v>4770</c:v>
                </c:pt>
                <c:pt idx="8691">
                  <c:v>4770</c:v>
                </c:pt>
                <c:pt idx="8692">
                  <c:v>4770</c:v>
                </c:pt>
                <c:pt idx="8693">
                  <c:v>4770</c:v>
                </c:pt>
                <c:pt idx="8694">
                  <c:v>4770</c:v>
                </c:pt>
                <c:pt idx="8695">
                  <c:v>4770</c:v>
                </c:pt>
                <c:pt idx="8696">
                  <c:v>4770</c:v>
                </c:pt>
                <c:pt idx="8697">
                  <c:v>4771</c:v>
                </c:pt>
                <c:pt idx="8698">
                  <c:v>4772</c:v>
                </c:pt>
                <c:pt idx="8699">
                  <c:v>4772</c:v>
                </c:pt>
                <c:pt idx="8700">
                  <c:v>4773</c:v>
                </c:pt>
                <c:pt idx="8701">
                  <c:v>4774</c:v>
                </c:pt>
                <c:pt idx="8702">
                  <c:v>4775</c:v>
                </c:pt>
                <c:pt idx="8703">
                  <c:v>4775</c:v>
                </c:pt>
                <c:pt idx="8704">
                  <c:v>4776</c:v>
                </c:pt>
                <c:pt idx="8705">
                  <c:v>4777</c:v>
                </c:pt>
                <c:pt idx="8706">
                  <c:v>4778</c:v>
                </c:pt>
                <c:pt idx="8707">
                  <c:v>4779</c:v>
                </c:pt>
                <c:pt idx="8708">
                  <c:v>4780</c:v>
                </c:pt>
                <c:pt idx="8709">
                  <c:v>4781</c:v>
                </c:pt>
                <c:pt idx="8710">
                  <c:v>4782</c:v>
                </c:pt>
                <c:pt idx="8711">
                  <c:v>4783</c:v>
                </c:pt>
                <c:pt idx="8712">
                  <c:v>4784</c:v>
                </c:pt>
                <c:pt idx="8713">
                  <c:v>4785</c:v>
                </c:pt>
                <c:pt idx="8714">
                  <c:v>4786</c:v>
                </c:pt>
                <c:pt idx="8715">
                  <c:v>4787</c:v>
                </c:pt>
                <c:pt idx="8716">
                  <c:v>4788</c:v>
                </c:pt>
                <c:pt idx="8717">
                  <c:v>4788</c:v>
                </c:pt>
                <c:pt idx="8718">
                  <c:v>4788</c:v>
                </c:pt>
                <c:pt idx="8719">
                  <c:v>4788</c:v>
                </c:pt>
                <c:pt idx="8720">
                  <c:v>4788</c:v>
                </c:pt>
                <c:pt idx="8721">
                  <c:v>4789</c:v>
                </c:pt>
                <c:pt idx="8722">
                  <c:v>4789</c:v>
                </c:pt>
                <c:pt idx="8723">
                  <c:v>4789</c:v>
                </c:pt>
                <c:pt idx="8724">
                  <c:v>4789</c:v>
                </c:pt>
                <c:pt idx="8725">
                  <c:v>4789</c:v>
                </c:pt>
                <c:pt idx="8726">
                  <c:v>4789</c:v>
                </c:pt>
                <c:pt idx="8727">
                  <c:v>4790</c:v>
                </c:pt>
                <c:pt idx="8728">
                  <c:v>4791</c:v>
                </c:pt>
                <c:pt idx="8729">
                  <c:v>4792</c:v>
                </c:pt>
                <c:pt idx="8730">
                  <c:v>4793</c:v>
                </c:pt>
                <c:pt idx="8731">
                  <c:v>4794</c:v>
                </c:pt>
                <c:pt idx="8732">
                  <c:v>4795</c:v>
                </c:pt>
                <c:pt idx="8733">
                  <c:v>4795</c:v>
                </c:pt>
                <c:pt idx="8734">
                  <c:v>4795</c:v>
                </c:pt>
                <c:pt idx="8735">
                  <c:v>4795</c:v>
                </c:pt>
                <c:pt idx="8736">
                  <c:v>4795</c:v>
                </c:pt>
                <c:pt idx="8737">
                  <c:v>4796</c:v>
                </c:pt>
                <c:pt idx="8738">
                  <c:v>4797</c:v>
                </c:pt>
                <c:pt idx="8739">
                  <c:v>4798</c:v>
                </c:pt>
                <c:pt idx="8740">
                  <c:v>4798</c:v>
                </c:pt>
                <c:pt idx="8741">
                  <c:v>4798</c:v>
                </c:pt>
                <c:pt idx="8742">
                  <c:v>4799</c:v>
                </c:pt>
                <c:pt idx="8743">
                  <c:v>4800</c:v>
                </c:pt>
                <c:pt idx="8744">
                  <c:v>4801</c:v>
                </c:pt>
                <c:pt idx="8745">
                  <c:v>4802</c:v>
                </c:pt>
                <c:pt idx="8746">
                  <c:v>4803</c:v>
                </c:pt>
                <c:pt idx="8747">
                  <c:v>4804</c:v>
                </c:pt>
                <c:pt idx="8748">
                  <c:v>4805</c:v>
                </c:pt>
                <c:pt idx="8749">
                  <c:v>4806</c:v>
                </c:pt>
                <c:pt idx="8750">
                  <c:v>4806</c:v>
                </c:pt>
                <c:pt idx="8751">
                  <c:v>4806</c:v>
                </c:pt>
                <c:pt idx="8752">
                  <c:v>4807</c:v>
                </c:pt>
                <c:pt idx="8753">
                  <c:v>4807</c:v>
                </c:pt>
                <c:pt idx="8754">
                  <c:v>4808</c:v>
                </c:pt>
                <c:pt idx="8755">
                  <c:v>4809</c:v>
                </c:pt>
                <c:pt idx="8756">
                  <c:v>4810</c:v>
                </c:pt>
                <c:pt idx="8757">
                  <c:v>4810</c:v>
                </c:pt>
                <c:pt idx="8758">
                  <c:v>4811</c:v>
                </c:pt>
                <c:pt idx="8759">
                  <c:v>4812</c:v>
                </c:pt>
                <c:pt idx="8760">
                  <c:v>4813</c:v>
                </c:pt>
                <c:pt idx="8761">
                  <c:v>4814</c:v>
                </c:pt>
                <c:pt idx="8762">
                  <c:v>4815</c:v>
                </c:pt>
                <c:pt idx="8763">
                  <c:v>4816</c:v>
                </c:pt>
                <c:pt idx="8764">
                  <c:v>4817</c:v>
                </c:pt>
                <c:pt idx="8765">
                  <c:v>4818</c:v>
                </c:pt>
                <c:pt idx="8766">
                  <c:v>4819</c:v>
                </c:pt>
                <c:pt idx="8767">
                  <c:v>4820</c:v>
                </c:pt>
                <c:pt idx="8768">
                  <c:v>4820</c:v>
                </c:pt>
                <c:pt idx="8769">
                  <c:v>4820</c:v>
                </c:pt>
                <c:pt idx="8770">
                  <c:v>4821</c:v>
                </c:pt>
                <c:pt idx="8771">
                  <c:v>4821</c:v>
                </c:pt>
                <c:pt idx="8772">
                  <c:v>4821</c:v>
                </c:pt>
                <c:pt idx="8773">
                  <c:v>4821</c:v>
                </c:pt>
                <c:pt idx="8774">
                  <c:v>4821</c:v>
                </c:pt>
                <c:pt idx="8775">
                  <c:v>4821</c:v>
                </c:pt>
                <c:pt idx="8776">
                  <c:v>4821</c:v>
                </c:pt>
                <c:pt idx="8777">
                  <c:v>4821</c:v>
                </c:pt>
                <c:pt idx="8778">
                  <c:v>4822</c:v>
                </c:pt>
                <c:pt idx="8779">
                  <c:v>4823</c:v>
                </c:pt>
                <c:pt idx="8780">
                  <c:v>4823</c:v>
                </c:pt>
                <c:pt idx="8781">
                  <c:v>4823</c:v>
                </c:pt>
                <c:pt idx="8782">
                  <c:v>4824</c:v>
                </c:pt>
                <c:pt idx="8783">
                  <c:v>4824</c:v>
                </c:pt>
                <c:pt idx="8784">
                  <c:v>4825</c:v>
                </c:pt>
                <c:pt idx="8785">
                  <c:v>4826</c:v>
                </c:pt>
                <c:pt idx="8786">
                  <c:v>4827</c:v>
                </c:pt>
                <c:pt idx="8787">
                  <c:v>4828</c:v>
                </c:pt>
                <c:pt idx="8788">
                  <c:v>4828</c:v>
                </c:pt>
                <c:pt idx="8789">
                  <c:v>4828</c:v>
                </c:pt>
                <c:pt idx="8790">
                  <c:v>4829</c:v>
                </c:pt>
                <c:pt idx="8791">
                  <c:v>4830</c:v>
                </c:pt>
                <c:pt idx="8792">
                  <c:v>4830</c:v>
                </c:pt>
                <c:pt idx="8793">
                  <c:v>4831</c:v>
                </c:pt>
                <c:pt idx="8794">
                  <c:v>4831</c:v>
                </c:pt>
                <c:pt idx="8795">
                  <c:v>4831</c:v>
                </c:pt>
                <c:pt idx="8796">
                  <c:v>4831</c:v>
                </c:pt>
                <c:pt idx="8797">
                  <c:v>4831</c:v>
                </c:pt>
                <c:pt idx="8798">
                  <c:v>4832</c:v>
                </c:pt>
                <c:pt idx="8799">
                  <c:v>4832</c:v>
                </c:pt>
                <c:pt idx="8800">
                  <c:v>4832</c:v>
                </c:pt>
                <c:pt idx="8801">
                  <c:v>4833</c:v>
                </c:pt>
                <c:pt idx="8802">
                  <c:v>4834</c:v>
                </c:pt>
                <c:pt idx="8803">
                  <c:v>4835</c:v>
                </c:pt>
                <c:pt idx="8804">
                  <c:v>4836</c:v>
                </c:pt>
                <c:pt idx="8805">
                  <c:v>4837</c:v>
                </c:pt>
                <c:pt idx="8806">
                  <c:v>4838</c:v>
                </c:pt>
                <c:pt idx="8807">
                  <c:v>4839</c:v>
                </c:pt>
                <c:pt idx="8808">
                  <c:v>4840</c:v>
                </c:pt>
                <c:pt idx="8809">
                  <c:v>4840</c:v>
                </c:pt>
                <c:pt idx="8810">
                  <c:v>4841</c:v>
                </c:pt>
                <c:pt idx="8811">
                  <c:v>4842</c:v>
                </c:pt>
                <c:pt idx="8812">
                  <c:v>4843</c:v>
                </c:pt>
                <c:pt idx="8813">
                  <c:v>4844</c:v>
                </c:pt>
                <c:pt idx="8814">
                  <c:v>4845</c:v>
                </c:pt>
                <c:pt idx="8815">
                  <c:v>4845</c:v>
                </c:pt>
                <c:pt idx="8816">
                  <c:v>4846</c:v>
                </c:pt>
                <c:pt idx="8817">
                  <c:v>4846</c:v>
                </c:pt>
                <c:pt idx="8818">
                  <c:v>4846</c:v>
                </c:pt>
                <c:pt idx="8819">
                  <c:v>4846</c:v>
                </c:pt>
                <c:pt idx="8820">
                  <c:v>4846</c:v>
                </c:pt>
                <c:pt idx="8821">
                  <c:v>4846</c:v>
                </c:pt>
                <c:pt idx="8822">
                  <c:v>4847</c:v>
                </c:pt>
                <c:pt idx="8823">
                  <c:v>4848</c:v>
                </c:pt>
                <c:pt idx="8824">
                  <c:v>4848</c:v>
                </c:pt>
                <c:pt idx="8825">
                  <c:v>4849</c:v>
                </c:pt>
                <c:pt idx="8826">
                  <c:v>4849</c:v>
                </c:pt>
                <c:pt idx="8827">
                  <c:v>4849</c:v>
                </c:pt>
                <c:pt idx="8828">
                  <c:v>4849</c:v>
                </c:pt>
                <c:pt idx="8829">
                  <c:v>4850</c:v>
                </c:pt>
                <c:pt idx="8830">
                  <c:v>4850</c:v>
                </c:pt>
                <c:pt idx="8831">
                  <c:v>4850</c:v>
                </c:pt>
                <c:pt idx="8832">
                  <c:v>4850</c:v>
                </c:pt>
                <c:pt idx="8833">
                  <c:v>4851</c:v>
                </c:pt>
                <c:pt idx="8834">
                  <c:v>4851</c:v>
                </c:pt>
                <c:pt idx="8835">
                  <c:v>4851</c:v>
                </c:pt>
                <c:pt idx="8836">
                  <c:v>4851</c:v>
                </c:pt>
                <c:pt idx="8837">
                  <c:v>4851</c:v>
                </c:pt>
                <c:pt idx="8838">
                  <c:v>4851</c:v>
                </c:pt>
                <c:pt idx="8839">
                  <c:v>4851</c:v>
                </c:pt>
                <c:pt idx="8840">
                  <c:v>4852</c:v>
                </c:pt>
                <c:pt idx="8841">
                  <c:v>4852</c:v>
                </c:pt>
                <c:pt idx="8842">
                  <c:v>4852</c:v>
                </c:pt>
                <c:pt idx="8843">
                  <c:v>4853</c:v>
                </c:pt>
                <c:pt idx="8844">
                  <c:v>4854</c:v>
                </c:pt>
                <c:pt idx="8845">
                  <c:v>4854</c:v>
                </c:pt>
                <c:pt idx="8846">
                  <c:v>4855</c:v>
                </c:pt>
                <c:pt idx="8847">
                  <c:v>4855</c:v>
                </c:pt>
                <c:pt idx="8848">
                  <c:v>4855</c:v>
                </c:pt>
                <c:pt idx="8849">
                  <c:v>4855</c:v>
                </c:pt>
                <c:pt idx="8850">
                  <c:v>4855</c:v>
                </c:pt>
                <c:pt idx="8851">
                  <c:v>4855</c:v>
                </c:pt>
                <c:pt idx="8852">
                  <c:v>4856</c:v>
                </c:pt>
                <c:pt idx="8853">
                  <c:v>4856</c:v>
                </c:pt>
                <c:pt idx="8854">
                  <c:v>4856</c:v>
                </c:pt>
                <c:pt idx="8855">
                  <c:v>4856</c:v>
                </c:pt>
                <c:pt idx="8856">
                  <c:v>4857</c:v>
                </c:pt>
                <c:pt idx="8857">
                  <c:v>4857</c:v>
                </c:pt>
                <c:pt idx="8858">
                  <c:v>4858</c:v>
                </c:pt>
                <c:pt idx="8859">
                  <c:v>4858</c:v>
                </c:pt>
                <c:pt idx="8860">
                  <c:v>4858</c:v>
                </c:pt>
                <c:pt idx="8861">
                  <c:v>4858</c:v>
                </c:pt>
                <c:pt idx="8862">
                  <c:v>4859</c:v>
                </c:pt>
                <c:pt idx="8863">
                  <c:v>4860</c:v>
                </c:pt>
                <c:pt idx="8864">
                  <c:v>4860</c:v>
                </c:pt>
                <c:pt idx="8865">
                  <c:v>4861</c:v>
                </c:pt>
                <c:pt idx="8866">
                  <c:v>4862</c:v>
                </c:pt>
                <c:pt idx="8867">
                  <c:v>4863</c:v>
                </c:pt>
                <c:pt idx="8868">
                  <c:v>4863</c:v>
                </c:pt>
                <c:pt idx="8869">
                  <c:v>4864</c:v>
                </c:pt>
                <c:pt idx="8870">
                  <c:v>4864</c:v>
                </c:pt>
                <c:pt idx="8871">
                  <c:v>4865</c:v>
                </c:pt>
                <c:pt idx="8872">
                  <c:v>4866</c:v>
                </c:pt>
                <c:pt idx="8873">
                  <c:v>4866</c:v>
                </c:pt>
                <c:pt idx="8874">
                  <c:v>4866</c:v>
                </c:pt>
                <c:pt idx="8875">
                  <c:v>4866</c:v>
                </c:pt>
                <c:pt idx="8876">
                  <c:v>4866</c:v>
                </c:pt>
                <c:pt idx="8877">
                  <c:v>4867</c:v>
                </c:pt>
                <c:pt idx="8878">
                  <c:v>4867</c:v>
                </c:pt>
                <c:pt idx="8879">
                  <c:v>4867</c:v>
                </c:pt>
                <c:pt idx="8880">
                  <c:v>4868</c:v>
                </c:pt>
                <c:pt idx="8881">
                  <c:v>4869</c:v>
                </c:pt>
                <c:pt idx="8882">
                  <c:v>4869</c:v>
                </c:pt>
                <c:pt idx="8883">
                  <c:v>4869</c:v>
                </c:pt>
                <c:pt idx="8884">
                  <c:v>4869</c:v>
                </c:pt>
                <c:pt idx="8885">
                  <c:v>4869</c:v>
                </c:pt>
                <c:pt idx="8886">
                  <c:v>4869</c:v>
                </c:pt>
                <c:pt idx="8887">
                  <c:v>4869</c:v>
                </c:pt>
                <c:pt idx="8888">
                  <c:v>4869</c:v>
                </c:pt>
                <c:pt idx="8889">
                  <c:v>4869</c:v>
                </c:pt>
                <c:pt idx="8890">
                  <c:v>4869</c:v>
                </c:pt>
                <c:pt idx="8891">
                  <c:v>4870</c:v>
                </c:pt>
                <c:pt idx="8892">
                  <c:v>4871</c:v>
                </c:pt>
                <c:pt idx="8893">
                  <c:v>4872</c:v>
                </c:pt>
                <c:pt idx="8894">
                  <c:v>4872</c:v>
                </c:pt>
                <c:pt idx="8895">
                  <c:v>4872</c:v>
                </c:pt>
                <c:pt idx="8896">
                  <c:v>4872</c:v>
                </c:pt>
                <c:pt idx="8897">
                  <c:v>4872</c:v>
                </c:pt>
                <c:pt idx="8898">
                  <c:v>4872</c:v>
                </c:pt>
                <c:pt idx="8899">
                  <c:v>4872</c:v>
                </c:pt>
                <c:pt idx="8900">
                  <c:v>4873</c:v>
                </c:pt>
                <c:pt idx="8901">
                  <c:v>4874</c:v>
                </c:pt>
                <c:pt idx="8902">
                  <c:v>4874</c:v>
                </c:pt>
                <c:pt idx="8903">
                  <c:v>4875</c:v>
                </c:pt>
                <c:pt idx="8904">
                  <c:v>4876</c:v>
                </c:pt>
                <c:pt idx="8905">
                  <c:v>4876</c:v>
                </c:pt>
                <c:pt idx="8906">
                  <c:v>4876</c:v>
                </c:pt>
                <c:pt idx="8907">
                  <c:v>4877</c:v>
                </c:pt>
                <c:pt idx="8908">
                  <c:v>4877</c:v>
                </c:pt>
                <c:pt idx="8909">
                  <c:v>4878</c:v>
                </c:pt>
                <c:pt idx="8910">
                  <c:v>4879</c:v>
                </c:pt>
                <c:pt idx="8911">
                  <c:v>4879</c:v>
                </c:pt>
                <c:pt idx="8912">
                  <c:v>4880</c:v>
                </c:pt>
                <c:pt idx="8913">
                  <c:v>4881</c:v>
                </c:pt>
                <c:pt idx="8914">
                  <c:v>4882</c:v>
                </c:pt>
                <c:pt idx="8915">
                  <c:v>4883</c:v>
                </c:pt>
                <c:pt idx="8916">
                  <c:v>4884</c:v>
                </c:pt>
                <c:pt idx="8917">
                  <c:v>4885</c:v>
                </c:pt>
                <c:pt idx="8918">
                  <c:v>4886</c:v>
                </c:pt>
                <c:pt idx="8919">
                  <c:v>4887</c:v>
                </c:pt>
                <c:pt idx="8920">
                  <c:v>4888</c:v>
                </c:pt>
                <c:pt idx="8921">
                  <c:v>4889</c:v>
                </c:pt>
                <c:pt idx="8922">
                  <c:v>4889</c:v>
                </c:pt>
                <c:pt idx="8923">
                  <c:v>4889</c:v>
                </c:pt>
                <c:pt idx="8924">
                  <c:v>4890</c:v>
                </c:pt>
                <c:pt idx="8925">
                  <c:v>4891</c:v>
                </c:pt>
                <c:pt idx="8926">
                  <c:v>4892</c:v>
                </c:pt>
                <c:pt idx="8927">
                  <c:v>4892</c:v>
                </c:pt>
                <c:pt idx="8928">
                  <c:v>4893</c:v>
                </c:pt>
                <c:pt idx="8929">
                  <c:v>4894</c:v>
                </c:pt>
                <c:pt idx="8930">
                  <c:v>4894</c:v>
                </c:pt>
                <c:pt idx="8931">
                  <c:v>4895</c:v>
                </c:pt>
                <c:pt idx="8932">
                  <c:v>4896</c:v>
                </c:pt>
                <c:pt idx="8933">
                  <c:v>4897</c:v>
                </c:pt>
                <c:pt idx="8934">
                  <c:v>4898</c:v>
                </c:pt>
                <c:pt idx="8935">
                  <c:v>4899</c:v>
                </c:pt>
                <c:pt idx="8936">
                  <c:v>4900</c:v>
                </c:pt>
                <c:pt idx="8937">
                  <c:v>4900</c:v>
                </c:pt>
                <c:pt idx="8938">
                  <c:v>4901</c:v>
                </c:pt>
                <c:pt idx="8939">
                  <c:v>4902</c:v>
                </c:pt>
                <c:pt idx="8940">
                  <c:v>4903</c:v>
                </c:pt>
                <c:pt idx="8941">
                  <c:v>4904</c:v>
                </c:pt>
                <c:pt idx="8942">
                  <c:v>4905</c:v>
                </c:pt>
                <c:pt idx="8943">
                  <c:v>4906</c:v>
                </c:pt>
                <c:pt idx="8944">
                  <c:v>4907</c:v>
                </c:pt>
                <c:pt idx="8945">
                  <c:v>4907</c:v>
                </c:pt>
                <c:pt idx="8946">
                  <c:v>4908</c:v>
                </c:pt>
                <c:pt idx="8947">
                  <c:v>4909</c:v>
                </c:pt>
                <c:pt idx="8948">
                  <c:v>4910</c:v>
                </c:pt>
                <c:pt idx="8949">
                  <c:v>4911</c:v>
                </c:pt>
                <c:pt idx="8950">
                  <c:v>4911</c:v>
                </c:pt>
                <c:pt idx="8951">
                  <c:v>4911</c:v>
                </c:pt>
                <c:pt idx="8952">
                  <c:v>4911</c:v>
                </c:pt>
                <c:pt idx="8953">
                  <c:v>4911</c:v>
                </c:pt>
                <c:pt idx="8954">
                  <c:v>4911</c:v>
                </c:pt>
                <c:pt idx="8955">
                  <c:v>4911</c:v>
                </c:pt>
                <c:pt idx="8956">
                  <c:v>4911</c:v>
                </c:pt>
                <c:pt idx="8957">
                  <c:v>4911</c:v>
                </c:pt>
                <c:pt idx="8958">
                  <c:v>4912</c:v>
                </c:pt>
                <c:pt idx="8959">
                  <c:v>4913</c:v>
                </c:pt>
                <c:pt idx="8960">
                  <c:v>4914</c:v>
                </c:pt>
                <c:pt idx="8961">
                  <c:v>4915</c:v>
                </c:pt>
                <c:pt idx="8962">
                  <c:v>4916</c:v>
                </c:pt>
                <c:pt idx="8963">
                  <c:v>4917</c:v>
                </c:pt>
                <c:pt idx="8964">
                  <c:v>4918</c:v>
                </c:pt>
                <c:pt idx="8965">
                  <c:v>4918</c:v>
                </c:pt>
                <c:pt idx="8966">
                  <c:v>4919</c:v>
                </c:pt>
                <c:pt idx="8967">
                  <c:v>4919</c:v>
                </c:pt>
                <c:pt idx="8968">
                  <c:v>4920</c:v>
                </c:pt>
                <c:pt idx="8969">
                  <c:v>4921</c:v>
                </c:pt>
                <c:pt idx="8970">
                  <c:v>4922</c:v>
                </c:pt>
                <c:pt idx="8971">
                  <c:v>4923</c:v>
                </c:pt>
                <c:pt idx="8972">
                  <c:v>4924</c:v>
                </c:pt>
                <c:pt idx="8973">
                  <c:v>4925</c:v>
                </c:pt>
                <c:pt idx="8974">
                  <c:v>4926</c:v>
                </c:pt>
                <c:pt idx="8975">
                  <c:v>4927</c:v>
                </c:pt>
                <c:pt idx="8976">
                  <c:v>4928</c:v>
                </c:pt>
                <c:pt idx="8977">
                  <c:v>4928</c:v>
                </c:pt>
                <c:pt idx="8978">
                  <c:v>4929</c:v>
                </c:pt>
                <c:pt idx="8979">
                  <c:v>4930</c:v>
                </c:pt>
                <c:pt idx="8980">
                  <c:v>4930</c:v>
                </c:pt>
                <c:pt idx="8981">
                  <c:v>4930</c:v>
                </c:pt>
                <c:pt idx="8982">
                  <c:v>4930</c:v>
                </c:pt>
                <c:pt idx="8983">
                  <c:v>4930</c:v>
                </c:pt>
                <c:pt idx="8984">
                  <c:v>4930</c:v>
                </c:pt>
                <c:pt idx="8985">
                  <c:v>4930</c:v>
                </c:pt>
                <c:pt idx="8986">
                  <c:v>4930</c:v>
                </c:pt>
                <c:pt idx="8987">
                  <c:v>4930</c:v>
                </c:pt>
                <c:pt idx="8988">
                  <c:v>4931</c:v>
                </c:pt>
                <c:pt idx="8989">
                  <c:v>4932</c:v>
                </c:pt>
                <c:pt idx="8990">
                  <c:v>4933</c:v>
                </c:pt>
                <c:pt idx="8991">
                  <c:v>4933</c:v>
                </c:pt>
                <c:pt idx="8992">
                  <c:v>4933</c:v>
                </c:pt>
                <c:pt idx="8993">
                  <c:v>4933</c:v>
                </c:pt>
                <c:pt idx="8994">
                  <c:v>4933</c:v>
                </c:pt>
                <c:pt idx="8995">
                  <c:v>4933</c:v>
                </c:pt>
                <c:pt idx="8996">
                  <c:v>4933</c:v>
                </c:pt>
                <c:pt idx="8997">
                  <c:v>4933</c:v>
                </c:pt>
                <c:pt idx="8998">
                  <c:v>4934</c:v>
                </c:pt>
                <c:pt idx="8999">
                  <c:v>4935</c:v>
                </c:pt>
                <c:pt idx="9000">
                  <c:v>4936</c:v>
                </c:pt>
                <c:pt idx="9001">
                  <c:v>4936</c:v>
                </c:pt>
                <c:pt idx="9002">
                  <c:v>4937</c:v>
                </c:pt>
                <c:pt idx="9003">
                  <c:v>4938</c:v>
                </c:pt>
                <c:pt idx="9004">
                  <c:v>4939</c:v>
                </c:pt>
                <c:pt idx="9005">
                  <c:v>4939</c:v>
                </c:pt>
                <c:pt idx="9006">
                  <c:v>4939</c:v>
                </c:pt>
                <c:pt idx="9007">
                  <c:v>4940</c:v>
                </c:pt>
                <c:pt idx="9008">
                  <c:v>4941</c:v>
                </c:pt>
                <c:pt idx="9009">
                  <c:v>4941</c:v>
                </c:pt>
                <c:pt idx="9010">
                  <c:v>4942</c:v>
                </c:pt>
                <c:pt idx="9011">
                  <c:v>4943</c:v>
                </c:pt>
                <c:pt idx="9012">
                  <c:v>4943</c:v>
                </c:pt>
                <c:pt idx="9013">
                  <c:v>4943</c:v>
                </c:pt>
                <c:pt idx="9014">
                  <c:v>4943</c:v>
                </c:pt>
                <c:pt idx="9015">
                  <c:v>4943</c:v>
                </c:pt>
                <c:pt idx="9016">
                  <c:v>4944</c:v>
                </c:pt>
                <c:pt idx="9017">
                  <c:v>4945</c:v>
                </c:pt>
                <c:pt idx="9018">
                  <c:v>4945</c:v>
                </c:pt>
                <c:pt idx="9019">
                  <c:v>4946</c:v>
                </c:pt>
                <c:pt idx="9020">
                  <c:v>4946</c:v>
                </c:pt>
                <c:pt idx="9021">
                  <c:v>4946</c:v>
                </c:pt>
                <c:pt idx="9022">
                  <c:v>4947</c:v>
                </c:pt>
                <c:pt idx="9023">
                  <c:v>4948</c:v>
                </c:pt>
                <c:pt idx="9024">
                  <c:v>4949</c:v>
                </c:pt>
                <c:pt idx="9025">
                  <c:v>4949</c:v>
                </c:pt>
                <c:pt idx="9026">
                  <c:v>4950</c:v>
                </c:pt>
                <c:pt idx="9027">
                  <c:v>4950</c:v>
                </c:pt>
                <c:pt idx="9028">
                  <c:v>4951</c:v>
                </c:pt>
                <c:pt idx="9029">
                  <c:v>4951</c:v>
                </c:pt>
                <c:pt idx="9030">
                  <c:v>4951</c:v>
                </c:pt>
                <c:pt idx="9031">
                  <c:v>4951</c:v>
                </c:pt>
                <c:pt idx="9032">
                  <c:v>4951</c:v>
                </c:pt>
                <c:pt idx="9033">
                  <c:v>4951</c:v>
                </c:pt>
                <c:pt idx="9034">
                  <c:v>4951</c:v>
                </c:pt>
                <c:pt idx="9035">
                  <c:v>4951</c:v>
                </c:pt>
                <c:pt idx="9036">
                  <c:v>4951</c:v>
                </c:pt>
                <c:pt idx="9037">
                  <c:v>4951</c:v>
                </c:pt>
                <c:pt idx="9038">
                  <c:v>4951</c:v>
                </c:pt>
                <c:pt idx="9039">
                  <c:v>4951</c:v>
                </c:pt>
                <c:pt idx="9040">
                  <c:v>4951</c:v>
                </c:pt>
                <c:pt idx="9041">
                  <c:v>4951</c:v>
                </c:pt>
                <c:pt idx="9042">
                  <c:v>4951</c:v>
                </c:pt>
                <c:pt idx="9043">
                  <c:v>4951</c:v>
                </c:pt>
                <c:pt idx="9044">
                  <c:v>4951</c:v>
                </c:pt>
                <c:pt idx="9045">
                  <c:v>4951</c:v>
                </c:pt>
                <c:pt idx="9046">
                  <c:v>4951</c:v>
                </c:pt>
                <c:pt idx="9047">
                  <c:v>4952</c:v>
                </c:pt>
                <c:pt idx="9048">
                  <c:v>4952</c:v>
                </c:pt>
                <c:pt idx="9049">
                  <c:v>4952</c:v>
                </c:pt>
                <c:pt idx="9050">
                  <c:v>4952</c:v>
                </c:pt>
                <c:pt idx="9051">
                  <c:v>4952</c:v>
                </c:pt>
                <c:pt idx="9052">
                  <c:v>4952</c:v>
                </c:pt>
                <c:pt idx="9053">
                  <c:v>4953</c:v>
                </c:pt>
                <c:pt idx="9054">
                  <c:v>4953</c:v>
                </c:pt>
                <c:pt idx="9055">
                  <c:v>4953</c:v>
                </c:pt>
                <c:pt idx="9056">
                  <c:v>4954</c:v>
                </c:pt>
                <c:pt idx="9057">
                  <c:v>4954</c:v>
                </c:pt>
                <c:pt idx="9058">
                  <c:v>4954</c:v>
                </c:pt>
                <c:pt idx="9059">
                  <c:v>4954</c:v>
                </c:pt>
                <c:pt idx="9060">
                  <c:v>4954</c:v>
                </c:pt>
                <c:pt idx="9061">
                  <c:v>4955</c:v>
                </c:pt>
                <c:pt idx="9062">
                  <c:v>4955</c:v>
                </c:pt>
                <c:pt idx="9063">
                  <c:v>4955</c:v>
                </c:pt>
                <c:pt idx="9064">
                  <c:v>4956</c:v>
                </c:pt>
                <c:pt idx="9065">
                  <c:v>4957</c:v>
                </c:pt>
                <c:pt idx="9066">
                  <c:v>4958</c:v>
                </c:pt>
                <c:pt idx="9067">
                  <c:v>4959</c:v>
                </c:pt>
                <c:pt idx="9068">
                  <c:v>4960</c:v>
                </c:pt>
                <c:pt idx="9069">
                  <c:v>4960</c:v>
                </c:pt>
                <c:pt idx="9070">
                  <c:v>4961</c:v>
                </c:pt>
                <c:pt idx="9071">
                  <c:v>4962</c:v>
                </c:pt>
                <c:pt idx="9072">
                  <c:v>4963</c:v>
                </c:pt>
                <c:pt idx="9073">
                  <c:v>4964</c:v>
                </c:pt>
                <c:pt idx="9074">
                  <c:v>4965</c:v>
                </c:pt>
                <c:pt idx="9075">
                  <c:v>4966</c:v>
                </c:pt>
                <c:pt idx="9076">
                  <c:v>4967</c:v>
                </c:pt>
                <c:pt idx="9077">
                  <c:v>4967</c:v>
                </c:pt>
                <c:pt idx="9078">
                  <c:v>4967</c:v>
                </c:pt>
                <c:pt idx="9079">
                  <c:v>4967</c:v>
                </c:pt>
                <c:pt idx="9080">
                  <c:v>4968</c:v>
                </c:pt>
                <c:pt idx="9081">
                  <c:v>4969</c:v>
                </c:pt>
                <c:pt idx="9082">
                  <c:v>4969</c:v>
                </c:pt>
                <c:pt idx="9083">
                  <c:v>4969</c:v>
                </c:pt>
                <c:pt idx="9084">
                  <c:v>4970</c:v>
                </c:pt>
                <c:pt idx="9085">
                  <c:v>4970</c:v>
                </c:pt>
                <c:pt idx="9086">
                  <c:v>4970</c:v>
                </c:pt>
                <c:pt idx="9087">
                  <c:v>4970</c:v>
                </c:pt>
                <c:pt idx="9088">
                  <c:v>4970</c:v>
                </c:pt>
                <c:pt idx="9089">
                  <c:v>4971</c:v>
                </c:pt>
                <c:pt idx="9090">
                  <c:v>4971</c:v>
                </c:pt>
                <c:pt idx="9091">
                  <c:v>4971</c:v>
                </c:pt>
                <c:pt idx="9092">
                  <c:v>4971</c:v>
                </c:pt>
                <c:pt idx="9093">
                  <c:v>4971</c:v>
                </c:pt>
                <c:pt idx="9094">
                  <c:v>4971</c:v>
                </c:pt>
                <c:pt idx="9095">
                  <c:v>4971</c:v>
                </c:pt>
                <c:pt idx="9096">
                  <c:v>4971</c:v>
                </c:pt>
                <c:pt idx="9097">
                  <c:v>4971</c:v>
                </c:pt>
                <c:pt idx="9098">
                  <c:v>4972</c:v>
                </c:pt>
                <c:pt idx="9099">
                  <c:v>4972</c:v>
                </c:pt>
                <c:pt idx="9100">
                  <c:v>4972</c:v>
                </c:pt>
                <c:pt idx="9101">
                  <c:v>4972</c:v>
                </c:pt>
                <c:pt idx="9102">
                  <c:v>4973</c:v>
                </c:pt>
                <c:pt idx="9103">
                  <c:v>4973</c:v>
                </c:pt>
                <c:pt idx="9104">
                  <c:v>4973</c:v>
                </c:pt>
                <c:pt idx="9105">
                  <c:v>4974</c:v>
                </c:pt>
                <c:pt idx="9106">
                  <c:v>4975</c:v>
                </c:pt>
                <c:pt idx="9107">
                  <c:v>4976</c:v>
                </c:pt>
                <c:pt idx="9108">
                  <c:v>4977</c:v>
                </c:pt>
                <c:pt idx="9109">
                  <c:v>4977</c:v>
                </c:pt>
                <c:pt idx="9110">
                  <c:v>4978</c:v>
                </c:pt>
                <c:pt idx="9111">
                  <c:v>4979</c:v>
                </c:pt>
                <c:pt idx="9112">
                  <c:v>4980</c:v>
                </c:pt>
                <c:pt idx="9113">
                  <c:v>4981</c:v>
                </c:pt>
                <c:pt idx="9114">
                  <c:v>4982</c:v>
                </c:pt>
                <c:pt idx="9115">
                  <c:v>4983</c:v>
                </c:pt>
                <c:pt idx="9116">
                  <c:v>4983</c:v>
                </c:pt>
                <c:pt idx="9117">
                  <c:v>4983</c:v>
                </c:pt>
                <c:pt idx="9118">
                  <c:v>4983</c:v>
                </c:pt>
                <c:pt idx="9119">
                  <c:v>4984</c:v>
                </c:pt>
                <c:pt idx="9120">
                  <c:v>4984</c:v>
                </c:pt>
                <c:pt idx="9121">
                  <c:v>4985</c:v>
                </c:pt>
                <c:pt idx="9122">
                  <c:v>4986</c:v>
                </c:pt>
                <c:pt idx="9123">
                  <c:v>4987</c:v>
                </c:pt>
                <c:pt idx="9124">
                  <c:v>4988</c:v>
                </c:pt>
                <c:pt idx="9125">
                  <c:v>4989</c:v>
                </c:pt>
                <c:pt idx="9126">
                  <c:v>4989</c:v>
                </c:pt>
                <c:pt idx="9127">
                  <c:v>4990</c:v>
                </c:pt>
                <c:pt idx="9128">
                  <c:v>4990</c:v>
                </c:pt>
                <c:pt idx="9129">
                  <c:v>4990</c:v>
                </c:pt>
                <c:pt idx="9130">
                  <c:v>4991</c:v>
                </c:pt>
                <c:pt idx="9131">
                  <c:v>4991</c:v>
                </c:pt>
                <c:pt idx="9132">
                  <c:v>4992</c:v>
                </c:pt>
                <c:pt idx="9133">
                  <c:v>4993</c:v>
                </c:pt>
                <c:pt idx="9134">
                  <c:v>4994</c:v>
                </c:pt>
                <c:pt idx="9135">
                  <c:v>4994</c:v>
                </c:pt>
                <c:pt idx="9136">
                  <c:v>4995</c:v>
                </c:pt>
                <c:pt idx="9137">
                  <c:v>4996</c:v>
                </c:pt>
                <c:pt idx="9138">
                  <c:v>4996</c:v>
                </c:pt>
                <c:pt idx="9139">
                  <c:v>4996</c:v>
                </c:pt>
                <c:pt idx="9140">
                  <c:v>4997</c:v>
                </c:pt>
                <c:pt idx="9141">
                  <c:v>4998</c:v>
                </c:pt>
                <c:pt idx="9142">
                  <c:v>4998</c:v>
                </c:pt>
                <c:pt idx="9143">
                  <c:v>4999</c:v>
                </c:pt>
                <c:pt idx="9144">
                  <c:v>4999</c:v>
                </c:pt>
                <c:pt idx="9145">
                  <c:v>5000</c:v>
                </c:pt>
                <c:pt idx="9146">
                  <c:v>5000</c:v>
                </c:pt>
                <c:pt idx="9147">
                  <c:v>5001</c:v>
                </c:pt>
                <c:pt idx="9148">
                  <c:v>5002</c:v>
                </c:pt>
                <c:pt idx="9149">
                  <c:v>5003</c:v>
                </c:pt>
                <c:pt idx="9150">
                  <c:v>5003</c:v>
                </c:pt>
                <c:pt idx="9151">
                  <c:v>5003</c:v>
                </c:pt>
                <c:pt idx="9152">
                  <c:v>5004</c:v>
                </c:pt>
                <c:pt idx="9153">
                  <c:v>5005</c:v>
                </c:pt>
                <c:pt idx="9154">
                  <c:v>5006</c:v>
                </c:pt>
                <c:pt idx="9155">
                  <c:v>5007</c:v>
                </c:pt>
                <c:pt idx="9156">
                  <c:v>5008</c:v>
                </c:pt>
                <c:pt idx="9157">
                  <c:v>5009</c:v>
                </c:pt>
                <c:pt idx="9158">
                  <c:v>5010</c:v>
                </c:pt>
                <c:pt idx="9159">
                  <c:v>5011</c:v>
                </c:pt>
                <c:pt idx="9160">
                  <c:v>5011</c:v>
                </c:pt>
                <c:pt idx="9161">
                  <c:v>5011</c:v>
                </c:pt>
                <c:pt idx="9162">
                  <c:v>5011</c:v>
                </c:pt>
                <c:pt idx="9163">
                  <c:v>5011</c:v>
                </c:pt>
                <c:pt idx="9164">
                  <c:v>5011</c:v>
                </c:pt>
                <c:pt idx="9165">
                  <c:v>5011</c:v>
                </c:pt>
                <c:pt idx="9166">
                  <c:v>5012</c:v>
                </c:pt>
                <c:pt idx="9167">
                  <c:v>5012</c:v>
                </c:pt>
                <c:pt idx="9168">
                  <c:v>5013</c:v>
                </c:pt>
                <c:pt idx="9169">
                  <c:v>5014</c:v>
                </c:pt>
                <c:pt idx="9170">
                  <c:v>5014</c:v>
                </c:pt>
                <c:pt idx="9171">
                  <c:v>5015</c:v>
                </c:pt>
                <c:pt idx="9172">
                  <c:v>5015</c:v>
                </c:pt>
                <c:pt idx="9173">
                  <c:v>5015</c:v>
                </c:pt>
                <c:pt idx="9174">
                  <c:v>5016</c:v>
                </c:pt>
                <c:pt idx="9175">
                  <c:v>5016</c:v>
                </c:pt>
                <c:pt idx="9176">
                  <c:v>5016</c:v>
                </c:pt>
                <c:pt idx="9177">
                  <c:v>5017</c:v>
                </c:pt>
                <c:pt idx="9178">
                  <c:v>5018</c:v>
                </c:pt>
                <c:pt idx="9179">
                  <c:v>5018</c:v>
                </c:pt>
                <c:pt idx="9180">
                  <c:v>5018</c:v>
                </c:pt>
                <c:pt idx="9181">
                  <c:v>5019</c:v>
                </c:pt>
                <c:pt idx="9182">
                  <c:v>5019</c:v>
                </c:pt>
                <c:pt idx="9183">
                  <c:v>5019</c:v>
                </c:pt>
                <c:pt idx="9184">
                  <c:v>5020</c:v>
                </c:pt>
                <c:pt idx="9185">
                  <c:v>5021</c:v>
                </c:pt>
                <c:pt idx="9186">
                  <c:v>5021</c:v>
                </c:pt>
                <c:pt idx="9187">
                  <c:v>5022</c:v>
                </c:pt>
                <c:pt idx="9188">
                  <c:v>5023</c:v>
                </c:pt>
                <c:pt idx="9189">
                  <c:v>5024</c:v>
                </c:pt>
                <c:pt idx="9190">
                  <c:v>5024</c:v>
                </c:pt>
                <c:pt idx="9191">
                  <c:v>5025</c:v>
                </c:pt>
                <c:pt idx="9192">
                  <c:v>5025</c:v>
                </c:pt>
                <c:pt idx="9193">
                  <c:v>5026</c:v>
                </c:pt>
                <c:pt idx="9194">
                  <c:v>5027</c:v>
                </c:pt>
                <c:pt idx="9195">
                  <c:v>5027</c:v>
                </c:pt>
                <c:pt idx="9196">
                  <c:v>5028</c:v>
                </c:pt>
                <c:pt idx="9197">
                  <c:v>5029</c:v>
                </c:pt>
                <c:pt idx="9198">
                  <c:v>5029</c:v>
                </c:pt>
                <c:pt idx="9199">
                  <c:v>5029</c:v>
                </c:pt>
                <c:pt idx="9200">
                  <c:v>5030</c:v>
                </c:pt>
                <c:pt idx="9201">
                  <c:v>5031</c:v>
                </c:pt>
                <c:pt idx="9202">
                  <c:v>5032</c:v>
                </c:pt>
                <c:pt idx="9203">
                  <c:v>5033</c:v>
                </c:pt>
                <c:pt idx="9204">
                  <c:v>5034</c:v>
                </c:pt>
                <c:pt idx="9205">
                  <c:v>5035</c:v>
                </c:pt>
                <c:pt idx="9206">
                  <c:v>5036</c:v>
                </c:pt>
                <c:pt idx="9207">
                  <c:v>5037</c:v>
                </c:pt>
                <c:pt idx="9208">
                  <c:v>5038</c:v>
                </c:pt>
                <c:pt idx="9209">
                  <c:v>5039</c:v>
                </c:pt>
                <c:pt idx="9210">
                  <c:v>5040</c:v>
                </c:pt>
                <c:pt idx="9211">
                  <c:v>5040</c:v>
                </c:pt>
                <c:pt idx="9212">
                  <c:v>5041</c:v>
                </c:pt>
                <c:pt idx="9213">
                  <c:v>5042</c:v>
                </c:pt>
                <c:pt idx="9214">
                  <c:v>5042</c:v>
                </c:pt>
                <c:pt idx="9215">
                  <c:v>5043</c:v>
                </c:pt>
                <c:pt idx="9216">
                  <c:v>5043</c:v>
                </c:pt>
                <c:pt idx="9217">
                  <c:v>5044</c:v>
                </c:pt>
                <c:pt idx="9218">
                  <c:v>5045</c:v>
                </c:pt>
                <c:pt idx="9219">
                  <c:v>5046</c:v>
                </c:pt>
                <c:pt idx="9220">
                  <c:v>5046</c:v>
                </c:pt>
                <c:pt idx="9221">
                  <c:v>5046</c:v>
                </c:pt>
                <c:pt idx="9222">
                  <c:v>5046</c:v>
                </c:pt>
                <c:pt idx="9223">
                  <c:v>5047</c:v>
                </c:pt>
                <c:pt idx="9224">
                  <c:v>5047</c:v>
                </c:pt>
                <c:pt idx="9225">
                  <c:v>5048</c:v>
                </c:pt>
                <c:pt idx="9226">
                  <c:v>5048</c:v>
                </c:pt>
                <c:pt idx="9227">
                  <c:v>5049</c:v>
                </c:pt>
                <c:pt idx="9228">
                  <c:v>5050</c:v>
                </c:pt>
                <c:pt idx="9229">
                  <c:v>5050</c:v>
                </c:pt>
              </c:numCache>
            </c:numRef>
          </c:val>
          <c:smooth val="0"/>
        </c:ser>
        <c:ser>
          <c:idx val="5"/>
          <c:order val="5"/>
          <c:tx>
            <c:strRef>
              <c:f>Sheet2!$G$1</c:f>
              <c:strCache>
                <c:ptCount val="1"/>
                <c:pt idx="0">
                  <c:v>High B</c:v>
                </c:pt>
              </c:strCache>
            </c:strRef>
          </c:tx>
          <c:marker>
            <c:symbol val="none"/>
          </c:marker>
          <c:val>
            <c:numRef>
              <c:f>Sheet2!$G$2:$G$9604</c:f>
              <c:numCache>
                <c:formatCode>General</c:formatCode>
                <c:ptCount val="960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1</c:v>
                </c:pt>
                <c:pt idx="32">
                  <c:v>1</c:v>
                </c:pt>
                <c:pt idx="33">
                  <c:v>2</c:v>
                </c:pt>
                <c:pt idx="34">
                  <c:v>2</c:v>
                </c:pt>
                <c:pt idx="35">
                  <c:v>2</c:v>
                </c:pt>
                <c:pt idx="36">
                  <c:v>2</c:v>
                </c:pt>
                <c:pt idx="37">
                  <c:v>2</c:v>
                </c:pt>
                <c:pt idx="38">
                  <c:v>2</c:v>
                </c:pt>
                <c:pt idx="39">
                  <c:v>2</c:v>
                </c:pt>
                <c:pt idx="40">
                  <c:v>2</c:v>
                </c:pt>
                <c:pt idx="41">
                  <c:v>3</c:v>
                </c:pt>
                <c:pt idx="42">
                  <c:v>3</c:v>
                </c:pt>
                <c:pt idx="43">
                  <c:v>3</c:v>
                </c:pt>
                <c:pt idx="44">
                  <c:v>3</c:v>
                </c:pt>
                <c:pt idx="45">
                  <c:v>3</c:v>
                </c:pt>
                <c:pt idx="46">
                  <c:v>4</c:v>
                </c:pt>
                <c:pt idx="47">
                  <c:v>4</c:v>
                </c:pt>
                <c:pt idx="48">
                  <c:v>4</c:v>
                </c:pt>
                <c:pt idx="49">
                  <c:v>4</c:v>
                </c:pt>
                <c:pt idx="50">
                  <c:v>5</c:v>
                </c:pt>
                <c:pt idx="51">
                  <c:v>6</c:v>
                </c:pt>
                <c:pt idx="52">
                  <c:v>7</c:v>
                </c:pt>
                <c:pt idx="53">
                  <c:v>8</c:v>
                </c:pt>
                <c:pt idx="54">
                  <c:v>8</c:v>
                </c:pt>
                <c:pt idx="55">
                  <c:v>8</c:v>
                </c:pt>
                <c:pt idx="56">
                  <c:v>8</c:v>
                </c:pt>
                <c:pt idx="57">
                  <c:v>8</c:v>
                </c:pt>
                <c:pt idx="58">
                  <c:v>8</c:v>
                </c:pt>
                <c:pt idx="59">
                  <c:v>8</c:v>
                </c:pt>
                <c:pt idx="60">
                  <c:v>8</c:v>
                </c:pt>
                <c:pt idx="61">
                  <c:v>8</c:v>
                </c:pt>
                <c:pt idx="62">
                  <c:v>8</c:v>
                </c:pt>
                <c:pt idx="63">
                  <c:v>8</c:v>
                </c:pt>
                <c:pt idx="64">
                  <c:v>8</c:v>
                </c:pt>
                <c:pt idx="65">
                  <c:v>8</c:v>
                </c:pt>
                <c:pt idx="66">
                  <c:v>8</c:v>
                </c:pt>
                <c:pt idx="67">
                  <c:v>8</c:v>
                </c:pt>
                <c:pt idx="68">
                  <c:v>8</c:v>
                </c:pt>
                <c:pt idx="69">
                  <c:v>8</c:v>
                </c:pt>
                <c:pt idx="70">
                  <c:v>8</c:v>
                </c:pt>
                <c:pt idx="71">
                  <c:v>8</c:v>
                </c:pt>
                <c:pt idx="72">
                  <c:v>8</c:v>
                </c:pt>
                <c:pt idx="73">
                  <c:v>8</c:v>
                </c:pt>
                <c:pt idx="74">
                  <c:v>8</c:v>
                </c:pt>
                <c:pt idx="75">
                  <c:v>8</c:v>
                </c:pt>
                <c:pt idx="76">
                  <c:v>8</c:v>
                </c:pt>
                <c:pt idx="77">
                  <c:v>9</c:v>
                </c:pt>
                <c:pt idx="78">
                  <c:v>9</c:v>
                </c:pt>
                <c:pt idx="79">
                  <c:v>9</c:v>
                </c:pt>
                <c:pt idx="80">
                  <c:v>10</c:v>
                </c:pt>
                <c:pt idx="81">
                  <c:v>10</c:v>
                </c:pt>
                <c:pt idx="82">
                  <c:v>10</c:v>
                </c:pt>
                <c:pt idx="83">
                  <c:v>10</c:v>
                </c:pt>
                <c:pt idx="84">
                  <c:v>10</c:v>
                </c:pt>
                <c:pt idx="85">
                  <c:v>10</c:v>
                </c:pt>
                <c:pt idx="86">
                  <c:v>10</c:v>
                </c:pt>
                <c:pt idx="87">
                  <c:v>10</c:v>
                </c:pt>
                <c:pt idx="88">
                  <c:v>10</c:v>
                </c:pt>
                <c:pt idx="89">
                  <c:v>10</c:v>
                </c:pt>
                <c:pt idx="90">
                  <c:v>11</c:v>
                </c:pt>
                <c:pt idx="91">
                  <c:v>11</c:v>
                </c:pt>
                <c:pt idx="92">
                  <c:v>11</c:v>
                </c:pt>
                <c:pt idx="93">
                  <c:v>11</c:v>
                </c:pt>
                <c:pt idx="94">
                  <c:v>11</c:v>
                </c:pt>
                <c:pt idx="95">
                  <c:v>11</c:v>
                </c:pt>
                <c:pt idx="96">
                  <c:v>11</c:v>
                </c:pt>
                <c:pt idx="97">
                  <c:v>11</c:v>
                </c:pt>
                <c:pt idx="98">
                  <c:v>11</c:v>
                </c:pt>
                <c:pt idx="99">
                  <c:v>11</c:v>
                </c:pt>
                <c:pt idx="100">
                  <c:v>11</c:v>
                </c:pt>
                <c:pt idx="101">
                  <c:v>11</c:v>
                </c:pt>
                <c:pt idx="102">
                  <c:v>11</c:v>
                </c:pt>
                <c:pt idx="103">
                  <c:v>11</c:v>
                </c:pt>
                <c:pt idx="104">
                  <c:v>11</c:v>
                </c:pt>
                <c:pt idx="105">
                  <c:v>11</c:v>
                </c:pt>
                <c:pt idx="106">
                  <c:v>11</c:v>
                </c:pt>
                <c:pt idx="107">
                  <c:v>11</c:v>
                </c:pt>
                <c:pt idx="108">
                  <c:v>11</c:v>
                </c:pt>
                <c:pt idx="109">
                  <c:v>11</c:v>
                </c:pt>
                <c:pt idx="110">
                  <c:v>11</c:v>
                </c:pt>
                <c:pt idx="111">
                  <c:v>11</c:v>
                </c:pt>
                <c:pt idx="112">
                  <c:v>11</c:v>
                </c:pt>
                <c:pt idx="113">
                  <c:v>11</c:v>
                </c:pt>
                <c:pt idx="114">
                  <c:v>11</c:v>
                </c:pt>
                <c:pt idx="115">
                  <c:v>11</c:v>
                </c:pt>
                <c:pt idx="116">
                  <c:v>11</c:v>
                </c:pt>
                <c:pt idx="117">
                  <c:v>11</c:v>
                </c:pt>
                <c:pt idx="118">
                  <c:v>11</c:v>
                </c:pt>
                <c:pt idx="119">
                  <c:v>11</c:v>
                </c:pt>
                <c:pt idx="120">
                  <c:v>11</c:v>
                </c:pt>
                <c:pt idx="121">
                  <c:v>12</c:v>
                </c:pt>
                <c:pt idx="122">
                  <c:v>12</c:v>
                </c:pt>
                <c:pt idx="123">
                  <c:v>12</c:v>
                </c:pt>
                <c:pt idx="124">
                  <c:v>12</c:v>
                </c:pt>
                <c:pt idx="125">
                  <c:v>12</c:v>
                </c:pt>
                <c:pt idx="126">
                  <c:v>12</c:v>
                </c:pt>
                <c:pt idx="127">
                  <c:v>12</c:v>
                </c:pt>
                <c:pt idx="128">
                  <c:v>12</c:v>
                </c:pt>
                <c:pt idx="129">
                  <c:v>12</c:v>
                </c:pt>
                <c:pt idx="130">
                  <c:v>12</c:v>
                </c:pt>
                <c:pt idx="131">
                  <c:v>12</c:v>
                </c:pt>
                <c:pt idx="132">
                  <c:v>12</c:v>
                </c:pt>
                <c:pt idx="133">
                  <c:v>12</c:v>
                </c:pt>
                <c:pt idx="134">
                  <c:v>12</c:v>
                </c:pt>
                <c:pt idx="135">
                  <c:v>12</c:v>
                </c:pt>
                <c:pt idx="136">
                  <c:v>12</c:v>
                </c:pt>
                <c:pt idx="137">
                  <c:v>12</c:v>
                </c:pt>
                <c:pt idx="138">
                  <c:v>12</c:v>
                </c:pt>
                <c:pt idx="139">
                  <c:v>12</c:v>
                </c:pt>
                <c:pt idx="140">
                  <c:v>12</c:v>
                </c:pt>
                <c:pt idx="141">
                  <c:v>12</c:v>
                </c:pt>
                <c:pt idx="142">
                  <c:v>12</c:v>
                </c:pt>
                <c:pt idx="143">
                  <c:v>12</c:v>
                </c:pt>
                <c:pt idx="144">
                  <c:v>12</c:v>
                </c:pt>
                <c:pt idx="145">
                  <c:v>12</c:v>
                </c:pt>
                <c:pt idx="146">
                  <c:v>12</c:v>
                </c:pt>
                <c:pt idx="147">
                  <c:v>12</c:v>
                </c:pt>
                <c:pt idx="148">
                  <c:v>12</c:v>
                </c:pt>
                <c:pt idx="149">
                  <c:v>12</c:v>
                </c:pt>
                <c:pt idx="150">
                  <c:v>12</c:v>
                </c:pt>
                <c:pt idx="151">
                  <c:v>12</c:v>
                </c:pt>
                <c:pt idx="152">
                  <c:v>12</c:v>
                </c:pt>
                <c:pt idx="153">
                  <c:v>12</c:v>
                </c:pt>
                <c:pt idx="154">
                  <c:v>13</c:v>
                </c:pt>
                <c:pt idx="155">
                  <c:v>14</c:v>
                </c:pt>
                <c:pt idx="156">
                  <c:v>15</c:v>
                </c:pt>
                <c:pt idx="157">
                  <c:v>15</c:v>
                </c:pt>
                <c:pt idx="158">
                  <c:v>16</c:v>
                </c:pt>
                <c:pt idx="159">
                  <c:v>16</c:v>
                </c:pt>
                <c:pt idx="160">
                  <c:v>16</c:v>
                </c:pt>
                <c:pt idx="161">
                  <c:v>16</c:v>
                </c:pt>
                <c:pt idx="162">
                  <c:v>16</c:v>
                </c:pt>
                <c:pt idx="163">
                  <c:v>16</c:v>
                </c:pt>
                <c:pt idx="164">
                  <c:v>16</c:v>
                </c:pt>
                <c:pt idx="165">
                  <c:v>17</c:v>
                </c:pt>
                <c:pt idx="166">
                  <c:v>18</c:v>
                </c:pt>
                <c:pt idx="167">
                  <c:v>19</c:v>
                </c:pt>
                <c:pt idx="168">
                  <c:v>19</c:v>
                </c:pt>
                <c:pt idx="169">
                  <c:v>19</c:v>
                </c:pt>
                <c:pt idx="170">
                  <c:v>19</c:v>
                </c:pt>
                <c:pt idx="171">
                  <c:v>19</c:v>
                </c:pt>
                <c:pt idx="172">
                  <c:v>19</c:v>
                </c:pt>
                <c:pt idx="173">
                  <c:v>19</c:v>
                </c:pt>
                <c:pt idx="174">
                  <c:v>19</c:v>
                </c:pt>
                <c:pt idx="175">
                  <c:v>19</c:v>
                </c:pt>
                <c:pt idx="176">
                  <c:v>19</c:v>
                </c:pt>
                <c:pt idx="177">
                  <c:v>19</c:v>
                </c:pt>
                <c:pt idx="178">
                  <c:v>19</c:v>
                </c:pt>
                <c:pt idx="179">
                  <c:v>19</c:v>
                </c:pt>
                <c:pt idx="180">
                  <c:v>19</c:v>
                </c:pt>
                <c:pt idx="181">
                  <c:v>20</c:v>
                </c:pt>
                <c:pt idx="182">
                  <c:v>21</c:v>
                </c:pt>
                <c:pt idx="183">
                  <c:v>21</c:v>
                </c:pt>
                <c:pt idx="184">
                  <c:v>22</c:v>
                </c:pt>
                <c:pt idx="185">
                  <c:v>22</c:v>
                </c:pt>
                <c:pt idx="186">
                  <c:v>22</c:v>
                </c:pt>
                <c:pt idx="187">
                  <c:v>22</c:v>
                </c:pt>
                <c:pt idx="188">
                  <c:v>22</c:v>
                </c:pt>
                <c:pt idx="189">
                  <c:v>22</c:v>
                </c:pt>
                <c:pt idx="190">
                  <c:v>22</c:v>
                </c:pt>
                <c:pt idx="191">
                  <c:v>22</c:v>
                </c:pt>
                <c:pt idx="192">
                  <c:v>22</c:v>
                </c:pt>
                <c:pt idx="193">
                  <c:v>22</c:v>
                </c:pt>
                <c:pt idx="194">
                  <c:v>22</c:v>
                </c:pt>
                <c:pt idx="195">
                  <c:v>22</c:v>
                </c:pt>
                <c:pt idx="196">
                  <c:v>22</c:v>
                </c:pt>
                <c:pt idx="197">
                  <c:v>22</c:v>
                </c:pt>
                <c:pt idx="198">
                  <c:v>22</c:v>
                </c:pt>
                <c:pt idx="199">
                  <c:v>22</c:v>
                </c:pt>
                <c:pt idx="200">
                  <c:v>23</c:v>
                </c:pt>
                <c:pt idx="201">
                  <c:v>23</c:v>
                </c:pt>
                <c:pt idx="202">
                  <c:v>23</c:v>
                </c:pt>
                <c:pt idx="203">
                  <c:v>23</c:v>
                </c:pt>
                <c:pt idx="204">
                  <c:v>23</c:v>
                </c:pt>
                <c:pt idx="205">
                  <c:v>23</c:v>
                </c:pt>
                <c:pt idx="206">
                  <c:v>23</c:v>
                </c:pt>
                <c:pt idx="207">
                  <c:v>23</c:v>
                </c:pt>
                <c:pt idx="208">
                  <c:v>23</c:v>
                </c:pt>
                <c:pt idx="209">
                  <c:v>23</c:v>
                </c:pt>
                <c:pt idx="210">
                  <c:v>24</c:v>
                </c:pt>
                <c:pt idx="211">
                  <c:v>24</c:v>
                </c:pt>
                <c:pt idx="212">
                  <c:v>24</c:v>
                </c:pt>
                <c:pt idx="213">
                  <c:v>24</c:v>
                </c:pt>
                <c:pt idx="214">
                  <c:v>24</c:v>
                </c:pt>
                <c:pt idx="215">
                  <c:v>24</c:v>
                </c:pt>
                <c:pt idx="216">
                  <c:v>24</c:v>
                </c:pt>
                <c:pt idx="217">
                  <c:v>24</c:v>
                </c:pt>
                <c:pt idx="218">
                  <c:v>24</c:v>
                </c:pt>
                <c:pt idx="219">
                  <c:v>24</c:v>
                </c:pt>
                <c:pt idx="220">
                  <c:v>25</c:v>
                </c:pt>
                <c:pt idx="221">
                  <c:v>25</c:v>
                </c:pt>
                <c:pt idx="222">
                  <c:v>25</c:v>
                </c:pt>
                <c:pt idx="223">
                  <c:v>25</c:v>
                </c:pt>
                <c:pt idx="224">
                  <c:v>25</c:v>
                </c:pt>
                <c:pt idx="225">
                  <c:v>25</c:v>
                </c:pt>
                <c:pt idx="226">
                  <c:v>25</c:v>
                </c:pt>
                <c:pt idx="227">
                  <c:v>25</c:v>
                </c:pt>
                <c:pt idx="228">
                  <c:v>26</c:v>
                </c:pt>
                <c:pt idx="229">
                  <c:v>26</c:v>
                </c:pt>
                <c:pt idx="230">
                  <c:v>26</c:v>
                </c:pt>
                <c:pt idx="231">
                  <c:v>26</c:v>
                </c:pt>
                <c:pt idx="232">
                  <c:v>27</c:v>
                </c:pt>
                <c:pt idx="233">
                  <c:v>28</c:v>
                </c:pt>
                <c:pt idx="234">
                  <c:v>28</c:v>
                </c:pt>
                <c:pt idx="235">
                  <c:v>28</c:v>
                </c:pt>
                <c:pt idx="236">
                  <c:v>28</c:v>
                </c:pt>
                <c:pt idx="237">
                  <c:v>28</c:v>
                </c:pt>
                <c:pt idx="238">
                  <c:v>28</c:v>
                </c:pt>
                <c:pt idx="239">
                  <c:v>28</c:v>
                </c:pt>
                <c:pt idx="240">
                  <c:v>28</c:v>
                </c:pt>
                <c:pt idx="241">
                  <c:v>28</c:v>
                </c:pt>
                <c:pt idx="242">
                  <c:v>28</c:v>
                </c:pt>
                <c:pt idx="243">
                  <c:v>28</c:v>
                </c:pt>
                <c:pt idx="244">
                  <c:v>28</c:v>
                </c:pt>
                <c:pt idx="245">
                  <c:v>29</c:v>
                </c:pt>
                <c:pt idx="246">
                  <c:v>29</c:v>
                </c:pt>
                <c:pt idx="247">
                  <c:v>29</c:v>
                </c:pt>
                <c:pt idx="248">
                  <c:v>30</c:v>
                </c:pt>
                <c:pt idx="249">
                  <c:v>30</c:v>
                </c:pt>
                <c:pt idx="250">
                  <c:v>30</c:v>
                </c:pt>
                <c:pt idx="251">
                  <c:v>30</c:v>
                </c:pt>
                <c:pt idx="252">
                  <c:v>30</c:v>
                </c:pt>
                <c:pt idx="253">
                  <c:v>30</c:v>
                </c:pt>
                <c:pt idx="254">
                  <c:v>30</c:v>
                </c:pt>
                <c:pt idx="255">
                  <c:v>30</c:v>
                </c:pt>
                <c:pt idx="256">
                  <c:v>30</c:v>
                </c:pt>
                <c:pt idx="257">
                  <c:v>30</c:v>
                </c:pt>
                <c:pt idx="258">
                  <c:v>30</c:v>
                </c:pt>
                <c:pt idx="259">
                  <c:v>31</c:v>
                </c:pt>
                <c:pt idx="260">
                  <c:v>31</c:v>
                </c:pt>
                <c:pt idx="261">
                  <c:v>31</c:v>
                </c:pt>
                <c:pt idx="262">
                  <c:v>31</c:v>
                </c:pt>
                <c:pt idx="263">
                  <c:v>31</c:v>
                </c:pt>
                <c:pt idx="264">
                  <c:v>31</c:v>
                </c:pt>
                <c:pt idx="265">
                  <c:v>31</c:v>
                </c:pt>
                <c:pt idx="266">
                  <c:v>31</c:v>
                </c:pt>
                <c:pt idx="267">
                  <c:v>31</c:v>
                </c:pt>
                <c:pt idx="268">
                  <c:v>31</c:v>
                </c:pt>
                <c:pt idx="269">
                  <c:v>31</c:v>
                </c:pt>
                <c:pt idx="270">
                  <c:v>31</c:v>
                </c:pt>
                <c:pt idx="271">
                  <c:v>31</c:v>
                </c:pt>
                <c:pt idx="272">
                  <c:v>31</c:v>
                </c:pt>
                <c:pt idx="273">
                  <c:v>32</c:v>
                </c:pt>
                <c:pt idx="274">
                  <c:v>32</c:v>
                </c:pt>
                <c:pt idx="275">
                  <c:v>33</c:v>
                </c:pt>
                <c:pt idx="276">
                  <c:v>33</c:v>
                </c:pt>
                <c:pt idx="277">
                  <c:v>33</c:v>
                </c:pt>
                <c:pt idx="278">
                  <c:v>33</c:v>
                </c:pt>
                <c:pt idx="279">
                  <c:v>33</c:v>
                </c:pt>
                <c:pt idx="280">
                  <c:v>33</c:v>
                </c:pt>
                <c:pt idx="281">
                  <c:v>33</c:v>
                </c:pt>
                <c:pt idx="282">
                  <c:v>33</c:v>
                </c:pt>
                <c:pt idx="283">
                  <c:v>33</c:v>
                </c:pt>
                <c:pt idx="284">
                  <c:v>33</c:v>
                </c:pt>
                <c:pt idx="285">
                  <c:v>33</c:v>
                </c:pt>
                <c:pt idx="286">
                  <c:v>33</c:v>
                </c:pt>
                <c:pt idx="287">
                  <c:v>34</c:v>
                </c:pt>
                <c:pt idx="288">
                  <c:v>35</c:v>
                </c:pt>
                <c:pt idx="289">
                  <c:v>36</c:v>
                </c:pt>
                <c:pt idx="290">
                  <c:v>37</c:v>
                </c:pt>
                <c:pt idx="291">
                  <c:v>38</c:v>
                </c:pt>
                <c:pt idx="292">
                  <c:v>38</c:v>
                </c:pt>
                <c:pt idx="293">
                  <c:v>38</c:v>
                </c:pt>
                <c:pt idx="294">
                  <c:v>38</c:v>
                </c:pt>
                <c:pt idx="295">
                  <c:v>38</c:v>
                </c:pt>
                <c:pt idx="296">
                  <c:v>38</c:v>
                </c:pt>
                <c:pt idx="297">
                  <c:v>38</c:v>
                </c:pt>
                <c:pt idx="298">
                  <c:v>38</c:v>
                </c:pt>
                <c:pt idx="299">
                  <c:v>38</c:v>
                </c:pt>
                <c:pt idx="300">
                  <c:v>38</c:v>
                </c:pt>
                <c:pt idx="301">
                  <c:v>38</c:v>
                </c:pt>
                <c:pt idx="302">
                  <c:v>38</c:v>
                </c:pt>
                <c:pt idx="303">
                  <c:v>38</c:v>
                </c:pt>
                <c:pt idx="304">
                  <c:v>38</c:v>
                </c:pt>
                <c:pt idx="305">
                  <c:v>38</c:v>
                </c:pt>
                <c:pt idx="306">
                  <c:v>38</c:v>
                </c:pt>
                <c:pt idx="307">
                  <c:v>38</c:v>
                </c:pt>
                <c:pt idx="308">
                  <c:v>38</c:v>
                </c:pt>
                <c:pt idx="309">
                  <c:v>38</c:v>
                </c:pt>
                <c:pt idx="310">
                  <c:v>38</c:v>
                </c:pt>
                <c:pt idx="311">
                  <c:v>38</c:v>
                </c:pt>
                <c:pt idx="312">
                  <c:v>38</c:v>
                </c:pt>
                <c:pt idx="313">
                  <c:v>38</c:v>
                </c:pt>
                <c:pt idx="314">
                  <c:v>38</c:v>
                </c:pt>
                <c:pt idx="315">
                  <c:v>38</c:v>
                </c:pt>
                <c:pt idx="316">
                  <c:v>38</c:v>
                </c:pt>
                <c:pt idx="317">
                  <c:v>39</c:v>
                </c:pt>
                <c:pt idx="318">
                  <c:v>39</c:v>
                </c:pt>
                <c:pt idx="319">
                  <c:v>40</c:v>
                </c:pt>
                <c:pt idx="320">
                  <c:v>40</c:v>
                </c:pt>
                <c:pt idx="321">
                  <c:v>41</c:v>
                </c:pt>
                <c:pt idx="322">
                  <c:v>42</c:v>
                </c:pt>
                <c:pt idx="323">
                  <c:v>42</c:v>
                </c:pt>
                <c:pt idx="324">
                  <c:v>42</c:v>
                </c:pt>
                <c:pt idx="325">
                  <c:v>42</c:v>
                </c:pt>
                <c:pt idx="326">
                  <c:v>42</c:v>
                </c:pt>
                <c:pt idx="327">
                  <c:v>42</c:v>
                </c:pt>
                <c:pt idx="328">
                  <c:v>42</c:v>
                </c:pt>
                <c:pt idx="329">
                  <c:v>42</c:v>
                </c:pt>
                <c:pt idx="330">
                  <c:v>42</c:v>
                </c:pt>
                <c:pt idx="331">
                  <c:v>42</c:v>
                </c:pt>
                <c:pt idx="332">
                  <c:v>42</c:v>
                </c:pt>
                <c:pt idx="333">
                  <c:v>42</c:v>
                </c:pt>
                <c:pt idx="334">
                  <c:v>42</c:v>
                </c:pt>
                <c:pt idx="335">
                  <c:v>42</c:v>
                </c:pt>
                <c:pt idx="336">
                  <c:v>42</c:v>
                </c:pt>
                <c:pt idx="337">
                  <c:v>42</c:v>
                </c:pt>
                <c:pt idx="338">
                  <c:v>43</c:v>
                </c:pt>
                <c:pt idx="339">
                  <c:v>43</c:v>
                </c:pt>
                <c:pt idx="340">
                  <c:v>43</c:v>
                </c:pt>
                <c:pt idx="341">
                  <c:v>44</c:v>
                </c:pt>
                <c:pt idx="342">
                  <c:v>44</c:v>
                </c:pt>
                <c:pt idx="343">
                  <c:v>44</c:v>
                </c:pt>
                <c:pt idx="344">
                  <c:v>44</c:v>
                </c:pt>
                <c:pt idx="345">
                  <c:v>44</c:v>
                </c:pt>
                <c:pt idx="346">
                  <c:v>44</c:v>
                </c:pt>
                <c:pt idx="347">
                  <c:v>44</c:v>
                </c:pt>
                <c:pt idx="348">
                  <c:v>44</c:v>
                </c:pt>
                <c:pt idx="349">
                  <c:v>44</c:v>
                </c:pt>
                <c:pt idx="350">
                  <c:v>44</c:v>
                </c:pt>
                <c:pt idx="351">
                  <c:v>44</c:v>
                </c:pt>
                <c:pt idx="352">
                  <c:v>44</c:v>
                </c:pt>
                <c:pt idx="353">
                  <c:v>44</c:v>
                </c:pt>
                <c:pt idx="354">
                  <c:v>44</c:v>
                </c:pt>
                <c:pt idx="355">
                  <c:v>44</c:v>
                </c:pt>
                <c:pt idx="356">
                  <c:v>44</c:v>
                </c:pt>
                <c:pt idx="357">
                  <c:v>44</c:v>
                </c:pt>
                <c:pt idx="358">
                  <c:v>44</c:v>
                </c:pt>
                <c:pt idx="359">
                  <c:v>44</c:v>
                </c:pt>
                <c:pt idx="360">
                  <c:v>44</c:v>
                </c:pt>
                <c:pt idx="361">
                  <c:v>45</c:v>
                </c:pt>
                <c:pt idx="362">
                  <c:v>45</c:v>
                </c:pt>
                <c:pt idx="363">
                  <c:v>45</c:v>
                </c:pt>
                <c:pt idx="364">
                  <c:v>45</c:v>
                </c:pt>
                <c:pt idx="365">
                  <c:v>45</c:v>
                </c:pt>
                <c:pt idx="366">
                  <c:v>45</c:v>
                </c:pt>
                <c:pt idx="367">
                  <c:v>45</c:v>
                </c:pt>
                <c:pt idx="368">
                  <c:v>45</c:v>
                </c:pt>
                <c:pt idx="369">
                  <c:v>45</c:v>
                </c:pt>
                <c:pt idx="370">
                  <c:v>45</c:v>
                </c:pt>
                <c:pt idx="371">
                  <c:v>45</c:v>
                </c:pt>
                <c:pt idx="372">
                  <c:v>45</c:v>
                </c:pt>
                <c:pt idx="373">
                  <c:v>45</c:v>
                </c:pt>
                <c:pt idx="374">
                  <c:v>45</c:v>
                </c:pt>
                <c:pt idx="375">
                  <c:v>45</c:v>
                </c:pt>
                <c:pt idx="376">
                  <c:v>45</c:v>
                </c:pt>
                <c:pt idx="377">
                  <c:v>45</c:v>
                </c:pt>
                <c:pt idx="378">
                  <c:v>45</c:v>
                </c:pt>
                <c:pt idx="379">
                  <c:v>45</c:v>
                </c:pt>
                <c:pt idx="380">
                  <c:v>46</c:v>
                </c:pt>
                <c:pt idx="381">
                  <c:v>46</c:v>
                </c:pt>
                <c:pt idx="382">
                  <c:v>46</c:v>
                </c:pt>
                <c:pt idx="383">
                  <c:v>46</c:v>
                </c:pt>
                <c:pt idx="384">
                  <c:v>46</c:v>
                </c:pt>
                <c:pt idx="385">
                  <c:v>46</c:v>
                </c:pt>
                <c:pt idx="386">
                  <c:v>46</c:v>
                </c:pt>
                <c:pt idx="387">
                  <c:v>46</c:v>
                </c:pt>
                <c:pt idx="388">
                  <c:v>46</c:v>
                </c:pt>
                <c:pt idx="389">
                  <c:v>46</c:v>
                </c:pt>
                <c:pt idx="390">
                  <c:v>46</c:v>
                </c:pt>
                <c:pt idx="391">
                  <c:v>46</c:v>
                </c:pt>
                <c:pt idx="392">
                  <c:v>46</c:v>
                </c:pt>
                <c:pt idx="393">
                  <c:v>46</c:v>
                </c:pt>
                <c:pt idx="394">
                  <c:v>46</c:v>
                </c:pt>
                <c:pt idx="395">
                  <c:v>46</c:v>
                </c:pt>
                <c:pt idx="396">
                  <c:v>46</c:v>
                </c:pt>
                <c:pt idx="397">
                  <c:v>46</c:v>
                </c:pt>
                <c:pt idx="398">
                  <c:v>46</c:v>
                </c:pt>
                <c:pt idx="399">
                  <c:v>46</c:v>
                </c:pt>
                <c:pt idx="400">
                  <c:v>46</c:v>
                </c:pt>
                <c:pt idx="401">
                  <c:v>46</c:v>
                </c:pt>
                <c:pt idx="402">
                  <c:v>46</c:v>
                </c:pt>
                <c:pt idx="403">
                  <c:v>46</c:v>
                </c:pt>
                <c:pt idx="404">
                  <c:v>46</c:v>
                </c:pt>
                <c:pt idx="405">
                  <c:v>46</c:v>
                </c:pt>
                <c:pt idx="406">
                  <c:v>46</c:v>
                </c:pt>
                <c:pt idx="407">
                  <c:v>46</c:v>
                </c:pt>
                <c:pt idx="408">
                  <c:v>46</c:v>
                </c:pt>
                <c:pt idx="409">
                  <c:v>46</c:v>
                </c:pt>
                <c:pt idx="410">
                  <c:v>46</c:v>
                </c:pt>
                <c:pt idx="411">
                  <c:v>46</c:v>
                </c:pt>
                <c:pt idx="412">
                  <c:v>46</c:v>
                </c:pt>
                <c:pt idx="413">
                  <c:v>46</c:v>
                </c:pt>
                <c:pt idx="414">
                  <c:v>46</c:v>
                </c:pt>
                <c:pt idx="415">
                  <c:v>46</c:v>
                </c:pt>
                <c:pt idx="416">
                  <c:v>46</c:v>
                </c:pt>
                <c:pt idx="417">
                  <c:v>46</c:v>
                </c:pt>
                <c:pt idx="418">
                  <c:v>46</c:v>
                </c:pt>
                <c:pt idx="419">
                  <c:v>46</c:v>
                </c:pt>
                <c:pt idx="420">
                  <c:v>46</c:v>
                </c:pt>
                <c:pt idx="421">
                  <c:v>46</c:v>
                </c:pt>
                <c:pt idx="422">
                  <c:v>46</c:v>
                </c:pt>
                <c:pt idx="423">
                  <c:v>46</c:v>
                </c:pt>
                <c:pt idx="424">
                  <c:v>46</c:v>
                </c:pt>
                <c:pt idx="425">
                  <c:v>46</c:v>
                </c:pt>
                <c:pt idx="426">
                  <c:v>46</c:v>
                </c:pt>
                <c:pt idx="427">
                  <c:v>46</c:v>
                </c:pt>
                <c:pt idx="428">
                  <c:v>46</c:v>
                </c:pt>
                <c:pt idx="429">
                  <c:v>46</c:v>
                </c:pt>
                <c:pt idx="430">
                  <c:v>46</c:v>
                </c:pt>
                <c:pt idx="431">
                  <c:v>46</c:v>
                </c:pt>
                <c:pt idx="432">
                  <c:v>46</c:v>
                </c:pt>
                <c:pt idx="433">
                  <c:v>47</c:v>
                </c:pt>
                <c:pt idx="434">
                  <c:v>47</c:v>
                </c:pt>
                <c:pt idx="435">
                  <c:v>47</c:v>
                </c:pt>
                <c:pt idx="436">
                  <c:v>47</c:v>
                </c:pt>
                <c:pt idx="437">
                  <c:v>47</c:v>
                </c:pt>
                <c:pt idx="438">
                  <c:v>47</c:v>
                </c:pt>
                <c:pt idx="439">
                  <c:v>47</c:v>
                </c:pt>
                <c:pt idx="440">
                  <c:v>47</c:v>
                </c:pt>
                <c:pt idx="441">
                  <c:v>47</c:v>
                </c:pt>
                <c:pt idx="442">
                  <c:v>47</c:v>
                </c:pt>
                <c:pt idx="443">
                  <c:v>47</c:v>
                </c:pt>
                <c:pt idx="444">
                  <c:v>47</c:v>
                </c:pt>
                <c:pt idx="445">
                  <c:v>47</c:v>
                </c:pt>
                <c:pt idx="446">
                  <c:v>47</c:v>
                </c:pt>
                <c:pt idx="447">
                  <c:v>47</c:v>
                </c:pt>
                <c:pt idx="448">
                  <c:v>47</c:v>
                </c:pt>
                <c:pt idx="449">
                  <c:v>47</c:v>
                </c:pt>
                <c:pt idx="450">
                  <c:v>47</c:v>
                </c:pt>
                <c:pt idx="451">
                  <c:v>47</c:v>
                </c:pt>
                <c:pt idx="452">
                  <c:v>47</c:v>
                </c:pt>
                <c:pt idx="453">
                  <c:v>47</c:v>
                </c:pt>
                <c:pt idx="454">
                  <c:v>48</c:v>
                </c:pt>
                <c:pt idx="455">
                  <c:v>48</c:v>
                </c:pt>
                <c:pt idx="456">
                  <c:v>48</c:v>
                </c:pt>
                <c:pt idx="457">
                  <c:v>48</c:v>
                </c:pt>
                <c:pt idx="458">
                  <c:v>48</c:v>
                </c:pt>
                <c:pt idx="459">
                  <c:v>48</c:v>
                </c:pt>
                <c:pt idx="460">
                  <c:v>48</c:v>
                </c:pt>
                <c:pt idx="461">
                  <c:v>48</c:v>
                </c:pt>
                <c:pt idx="462">
                  <c:v>48</c:v>
                </c:pt>
                <c:pt idx="463">
                  <c:v>48</c:v>
                </c:pt>
                <c:pt idx="464">
                  <c:v>48</c:v>
                </c:pt>
                <c:pt idx="465">
                  <c:v>48</c:v>
                </c:pt>
                <c:pt idx="466">
                  <c:v>48</c:v>
                </c:pt>
                <c:pt idx="467">
                  <c:v>48</c:v>
                </c:pt>
                <c:pt idx="468">
                  <c:v>48</c:v>
                </c:pt>
                <c:pt idx="469">
                  <c:v>48</c:v>
                </c:pt>
                <c:pt idx="470">
                  <c:v>48</c:v>
                </c:pt>
                <c:pt idx="471">
                  <c:v>49</c:v>
                </c:pt>
                <c:pt idx="472">
                  <c:v>49</c:v>
                </c:pt>
                <c:pt idx="473">
                  <c:v>49</c:v>
                </c:pt>
                <c:pt idx="474">
                  <c:v>49</c:v>
                </c:pt>
                <c:pt idx="475">
                  <c:v>49</c:v>
                </c:pt>
                <c:pt idx="476">
                  <c:v>49</c:v>
                </c:pt>
                <c:pt idx="477">
                  <c:v>49</c:v>
                </c:pt>
                <c:pt idx="478">
                  <c:v>49</c:v>
                </c:pt>
                <c:pt idx="479">
                  <c:v>49</c:v>
                </c:pt>
                <c:pt idx="480">
                  <c:v>49</c:v>
                </c:pt>
                <c:pt idx="481">
                  <c:v>49</c:v>
                </c:pt>
                <c:pt idx="482">
                  <c:v>49</c:v>
                </c:pt>
                <c:pt idx="483">
                  <c:v>49</c:v>
                </c:pt>
                <c:pt idx="484">
                  <c:v>49</c:v>
                </c:pt>
                <c:pt idx="485">
                  <c:v>49</c:v>
                </c:pt>
                <c:pt idx="486">
                  <c:v>49</c:v>
                </c:pt>
                <c:pt idx="487">
                  <c:v>49</c:v>
                </c:pt>
                <c:pt idx="488">
                  <c:v>49</c:v>
                </c:pt>
                <c:pt idx="489">
                  <c:v>49</c:v>
                </c:pt>
                <c:pt idx="490">
                  <c:v>49</c:v>
                </c:pt>
                <c:pt idx="491">
                  <c:v>49</c:v>
                </c:pt>
                <c:pt idx="492">
                  <c:v>49</c:v>
                </c:pt>
                <c:pt idx="493">
                  <c:v>49</c:v>
                </c:pt>
                <c:pt idx="494">
                  <c:v>49</c:v>
                </c:pt>
                <c:pt idx="495">
                  <c:v>49</c:v>
                </c:pt>
                <c:pt idx="496">
                  <c:v>50</c:v>
                </c:pt>
                <c:pt idx="497">
                  <c:v>50</c:v>
                </c:pt>
                <c:pt idx="498">
                  <c:v>50</c:v>
                </c:pt>
                <c:pt idx="499">
                  <c:v>50</c:v>
                </c:pt>
                <c:pt idx="500">
                  <c:v>50</c:v>
                </c:pt>
                <c:pt idx="501">
                  <c:v>50</c:v>
                </c:pt>
                <c:pt idx="502">
                  <c:v>50</c:v>
                </c:pt>
                <c:pt idx="503">
                  <c:v>50</c:v>
                </c:pt>
                <c:pt idx="504">
                  <c:v>50</c:v>
                </c:pt>
                <c:pt idx="505">
                  <c:v>50</c:v>
                </c:pt>
                <c:pt idx="506">
                  <c:v>50</c:v>
                </c:pt>
                <c:pt idx="507">
                  <c:v>50</c:v>
                </c:pt>
                <c:pt idx="508">
                  <c:v>50</c:v>
                </c:pt>
                <c:pt idx="509">
                  <c:v>50</c:v>
                </c:pt>
                <c:pt idx="510">
                  <c:v>50</c:v>
                </c:pt>
                <c:pt idx="511">
                  <c:v>50</c:v>
                </c:pt>
                <c:pt idx="512">
                  <c:v>50</c:v>
                </c:pt>
                <c:pt idx="513">
                  <c:v>50</c:v>
                </c:pt>
                <c:pt idx="514">
                  <c:v>50</c:v>
                </c:pt>
                <c:pt idx="515">
                  <c:v>50</c:v>
                </c:pt>
                <c:pt idx="516">
                  <c:v>50</c:v>
                </c:pt>
                <c:pt idx="517">
                  <c:v>50</c:v>
                </c:pt>
                <c:pt idx="518">
                  <c:v>50</c:v>
                </c:pt>
                <c:pt idx="519">
                  <c:v>50</c:v>
                </c:pt>
                <c:pt idx="520">
                  <c:v>50</c:v>
                </c:pt>
                <c:pt idx="521">
                  <c:v>50</c:v>
                </c:pt>
                <c:pt idx="522">
                  <c:v>50</c:v>
                </c:pt>
                <c:pt idx="523">
                  <c:v>50</c:v>
                </c:pt>
                <c:pt idx="524">
                  <c:v>50</c:v>
                </c:pt>
                <c:pt idx="525">
                  <c:v>50</c:v>
                </c:pt>
                <c:pt idx="526">
                  <c:v>50</c:v>
                </c:pt>
                <c:pt idx="527">
                  <c:v>50</c:v>
                </c:pt>
                <c:pt idx="528">
                  <c:v>50</c:v>
                </c:pt>
                <c:pt idx="529">
                  <c:v>50</c:v>
                </c:pt>
                <c:pt idx="530">
                  <c:v>50</c:v>
                </c:pt>
                <c:pt idx="531">
                  <c:v>50</c:v>
                </c:pt>
                <c:pt idx="532">
                  <c:v>50</c:v>
                </c:pt>
                <c:pt idx="533">
                  <c:v>50</c:v>
                </c:pt>
                <c:pt idx="534">
                  <c:v>50</c:v>
                </c:pt>
                <c:pt idx="535">
                  <c:v>50</c:v>
                </c:pt>
                <c:pt idx="536">
                  <c:v>50</c:v>
                </c:pt>
                <c:pt idx="537">
                  <c:v>50</c:v>
                </c:pt>
                <c:pt idx="538">
                  <c:v>50</c:v>
                </c:pt>
                <c:pt idx="539">
                  <c:v>50</c:v>
                </c:pt>
                <c:pt idx="540">
                  <c:v>50</c:v>
                </c:pt>
                <c:pt idx="541">
                  <c:v>51</c:v>
                </c:pt>
                <c:pt idx="542">
                  <c:v>51</c:v>
                </c:pt>
                <c:pt idx="543">
                  <c:v>51</c:v>
                </c:pt>
                <c:pt idx="544">
                  <c:v>51</c:v>
                </c:pt>
                <c:pt idx="545">
                  <c:v>51</c:v>
                </c:pt>
                <c:pt idx="546">
                  <c:v>51</c:v>
                </c:pt>
                <c:pt idx="547">
                  <c:v>51</c:v>
                </c:pt>
                <c:pt idx="548">
                  <c:v>51</c:v>
                </c:pt>
                <c:pt idx="549">
                  <c:v>51</c:v>
                </c:pt>
                <c:pt idx="550">
                  <c:v>51</c:v>
                </c:pt>
                <c:pt idx="551">
                  <c:v>51</c:v>
                </c:pt>
                <c:pt idx="552">
                  <c:v>51</c:v>
                </c:pt>
                <c:pt idx="553">
                  <c:v>51</c:v>
                </c:pt>
                <c:pt idx="554">
                  <c:v>51</c:v>
                </c:pt>
                <c:pt idx="555">
                  <c:v>51</c:v>
                </c:pt>
                <c:pt idx="556">
                  <c:v>51</c:v>
                </c:pt>
                <c:pt idx="557">
                  <c:v>51</c:v>
                </c:pt>
                <c:pt idx="558">
                  <c:v>51</c:v>
                </c:pt>
                <c:pt idx="559">
                  <c:v>51</c:v>
                </c:pt>
                <c:pt idx="560">
                  <c:v>51</c:v>
                </c:pt>
                <c:pt idx="561">
                  <c:v>51</c:v>
                </c:pt>
                <c:pt idx="562">
                  <c:v>51</c:v>
                </c:pt>
                <c:pt idx="563">
                  <c:v>51</c:v>
                </c:pt>
                <c:pt idx="564">
                  <c:v>51</c:v>
                </c:pt>
                <c:pt idx="565">
                  <c:v>51</c:v>
                </c:pt>
                <c:pt idx="566">
                  <c:v>51</c:v>
                </c:pt>
                <c:pt idx="567">
                  <c:v>51</c:v>
                </c:pt>
                <c:pt idx="568">
                  <c:v>51</c:v>
                </c:pt>
                <c:pt idx="569">
                  <c:v>51</c:v>
                </c:pt>
                <c:pt idx="570">
                  <c:v>51</c:v>
                </c:pt>
                <c:pt idx="571">
                  <c:v>51</c:v>
                </c:pt>
                <c:pt idx="572">
                  <c:v>51</c:v>
                </c:pt>
                <c:pt idx="573">
                  <c:v>51</c:v>
                </c:pt>
                <c:pt idx="574">
                  <c:v>51</c:v>
                </c:pt>
                <c:pt idx="575">
                  <c:v>51</c:v>
                </c:pt>
                <c:pt idx="576">
                  <c:v>51</c:v>
                </c:pt>
                <c:pt idx="577">
                  <c:v>51</c:v>
                </c:pt>
                <c:pt idx="578">
                  <c:v>51</c:v>
                </c:pt>
                <c:pt idx="579">
                  <c:v>51</c:v>
                </c:pt>
                <c:pt idx="580">
                  <c:v>51</c:v>
                </c:pt>
                <c:pt idx="581">
                  <c:v>51</c:v>
                </c:pt>
                <c:pt idx="582">
                  <c:v>51</c:v>
                </c:pt>
                <c:pt idx="583">
                  <c:v>51</c:v>
                </c:pt>
                <c:pt idx="584">
                  <c:v>51</c:v>
                </c:pt>
                <c:pt idx="585">
                  <c:v>51</c:v>
                </c:pt>
                <c:pt idx="586">
                  <c:v>51</c:v>
                </c:pt>
                <c:pt idx="587">
                  <c:v>51</c:v>
                </c:pt>
                <c:pt idx="588">
                  <c:v>51</c:v>
                </c:pt>
                <c:pt idx="589">
                  <c:v>51</c:v>
                </c:pt>
                <c:pt idx="590">
                  <c:v>51</c:v>
                </c:pt>
                <c:pt idx="591">
                  <c:v>51</c:v>
                </c:pt>
                <c:pt idx="592">
                  <c:v>51</c:v>
                </c:pt>
                <c:pt idx="593">
                  <c:v>51</c:v>
                </c:pt>
                <c:pt idx="594">
                  <c:v>51</c:v>
                </c:pt>
                <c:pt idx="595">
                  <c:v>51</c:v>
                </c:pt>
                <c:pt idx="596">
                  <c:v>51</c:v>
                </c:pt>
                <c:pt idx="597">
                  <c:v>51</c:v>
                </c:pt>
                <c:pt idx="598">
                  <c:v>51</c:v>
                </c:pt>
                <c:pt idx="599">
                  <c:v>51</c:v>
                </c:pt>
                <c:pt idx="600">
                  <c:v>51</c:v>
                </c:pt>
                <c:pt idx="601">
                  <c:v>51</c:v>
                </c:pt>
                <c:pt idx="602">
                  <c:v>51</c:v>
                </c:pt>
                <c:pt idx="603">
                  <c:v>51</c:v>
                </c:pt>
                <c:pt idx="604">
                  <c:v>51</c:v>
                </c:pt>
                <c:pt idx="605">
                  <c:v>51</c:v>
                </c:pt>
                <c:pt idx="606">
                  <c:v>51</c:v>
                </c:pt>
                <c:pt idx="607">
                  <c:v>51</c:v>
                </c:pt>
                <c:pt idx="608">
                  <c:v>51</c:v>
                </c:pt>
                <c:pt idx="609">
                  <c:v>51</c:v>
                </c:pt>
                <c:pt idx="610">
                  <c:v>52</c:v>
                </c:pt>
                <c:pt idx="611">
                  <c:v>53</c:v>
                </c:pt>
                <c:pt idx="612">
                  <c:v>54</c:v>
                </c:pt>
                <c:pt idx="613">
                  <c:v>54</c:v>
                </c:pt>
                <c:pt idx="614">
                  <c:v>54</c:v>
                </c:pt>
                <c:pt idx="615">
                  <c:v>54</c:v>
                </c:pt>
                <c:pt idx="616">
                  <c:v>54</c:v>
                </c:pt>
                <c:pt idx="617">
                  <c:v>54</c:v>
                </c:pt>
                <c:pt idx="618">
                  <c:v>55</c:v>
                </c:pt>
                <c:pt idx="619">
                  <c:v>55</c:v>
                </c:pt>
                <c:pt idx="620">
                  <c:v>55</c:v>
                </c:pt>
                <c:pt idx="621">
                  <c:v>55</c:v>
                </c:pt>
                <c:pt idx="622">
                  <c:v>55</c:v>
                </c:pt>
                <c:pt idx="623">
                  <c:v>55</c:v>
                </c:pt>
                <c:pt idx="624">
                  <c:v>55</c:v>
                </c:pt>
                <c:pt idx="625">
                  <c:v>55</c:v>
                </c:pt>
                <c:pt idx="626">
                  <c:v>55</c:v>
                </c:pt>
                <c:pt idx="627">
                  <c:v>55</c:v>
                </c:pt>
                <c:pt idx="628">
                  <c:v>55</c:v>
                </c:pt>
                <c:pt idx="629">
                  <c:v>55</c:v>
                </c:pt>
                <c:pt idx="630">
                  <c:v>55</c:v>
                </c:pt>
                <c:pt idx="631">
                  <c:v>55</c:v>
                </c:pt>
                <c:pt idx="632">
                  <c:v>55</c:v>
                </c:pt>
                <c:pt idx="633">
                  <c:v>55</c:v>
                </c:pt>
                <c:pt idx="634">
                  <c:v>55</c:v>
                </c:pt>
                <c:pt idx="635">
                  <c:v>55</c:v>
                </c:pt>
                <c:pt idx="636">
                  <c:v>55</c:v>
                </c:pt>
                <c:pt idx="637">
                  <c:v>55</c:v>
                </c:pt>
                <c:pt idx="638">
                  <c:v>55</c:v>
                </c:pt>
                <c:pt idx="639">
                  <c:v>55</c:v>
                </c:pt>
                <c:pt idx="640">
                  <c:v>55</c:v>
                </c:pt>
                <c:pt idx="641">
                  <c:v>55</c:v>
                </c:pt>
                <c:pt idx="642">
                  <c:v>55</c:v>
                </c:pt>
                <c:pt idx="643">
                  <c:v>56</c:v>
                </c:pt>
                <c:pt idx="644">
                  <c:v>57</c:v>
                </c:pt>
                <c:pt idx="645">
                  <c:v>58</c:v>
                </c:pt>
                <c:pt idx="646">
                  <c:v>58</c:v>
                </c:pt>
                <c:pt idx="647">
                  <c:v>58</c:v>
                </c:pt>
                <c:pt idx="648">
                  <c:v>58</c:v>
                </c:pt>
                <c:pt idx="649">
                  <c:v>58</c:v>
                </c:pt>
                <c:pt idx="650">
                  <c:v>58</c:v>
                </c:pt>
                <c:pt idx="651">
                  <c:v>58</c:v>
                </c:pt>
                <c:pt idx="652">
                  <c:v>58</c:v>
                </c:pt>
                <c:pt idx="653">
                  <c:v>58</c:v>
                </c:pt>
                <c:pt idx="654">
                  <c:v>58</c:v>
                </c:pt>
                <c:pt idx="655">
                  <c:v>58</c:v>
                </c:pt>
                <c:pt idx="656">
                  <c:v>58</c:v>
                </c:pt>
                <c:pt idx="657">
                  <c:v>58</c:v>
                </c:pt>
                <c:pt idx="658">
                  <c:v>58</c:v>
                </c:pt>
                <c:pt idx="659">
                  <c:v>58</c:v>
                </c:pt>
                <c:pt idx="660">
                  <c:v>58</c:v>
                </c:pt>
                <c:pt idx="661">
                  <c:v>58</c:v>
                </c:pt>
                <c:pt idx="662">
                  <c:v>58</c:v>
                </c:pt>
                <c:pt idx="663">
                  <c:v>59</c:v>
                </c:pt>
                <c:pt idx="664">
                  <c:v>60</c:v>
                </c:pt>
                <c:pt idx="665">
                  <c:v>60</c:v>
                </c:pt>
                <c:pt idx="666">
                  <c:v>60</c:v>
                </c:pt>
                <c:pt idx="667">
                  <c:v>60</c:v>
                </c:pt>
                <c:pt idx="668">
                  <c:v>60</c:v>
                </c:pt>
                <c:pt idx="669">
                  <c:v>60</c:v>
                </c:pt>
                <c:pt idx="670">
                  <c:v>60</c:v>
                </c:pt>
                <c:pt idx="671">
                  <c:v>60</c:v>
                </c:pt>
                <c:pt idx="672">
                  <c:v>60</c:v>
                </c:pt>
                <c:pt idx="673">
                  <c:v>60</c:v>
                </c:pt>
                <c:pt idx="674">
                  <c:v>60</c:v>
                </c:pt>
                <c:pt idx="675">
                  <c:v>60</c:v>
                </c:pt>
                <c:pt idx="676">
                  <c:v>60</c:v>
                </c:pt>
                <c:pt idx="677">
                  <c:v>60</c:v>
                </c:pt>
                <c:pt idx="678">
                  <c:v>60</c:v>
                </c:pt>
                <c:pt idx="679">
                  <c:v>60</c:v>
                </c:pt>
                <c:pt idx="680">
                  <c:v>60</c:v>
                </c:pt>
                <c:pt idx="681">
                  <c:v>60</c:v>
                </c:pt>
                <c:pt idx="682">
                  <c:v>60</c:v>
                </c:pt>
                <c:pt idx="683">
                  <c:v>60</c:v>
                </c:pt>
                <c:pt idx="684">
                  <c:v>60</c:v>
                </c:pt>
                <c:pt idx="685">
                  <c:v>60</c:v>
                </c:pt>
                <c:pt idx="686">
                  <c:v>60</c:v>
                </c:pt>
                <c:pt idx="687">
                  <c:v>60</c:v>
                </c:pt>
                <c:pt idx="688">
                  <c:v>60</c:v>
                </c:pt>
                <c:pt idx="689">
                  <c:v>60</c:v>
                </c:pt>
                <c:pt idx="690">
                  <c:v>60</c:v>
                </c:pt>
                <c:pt idx="691">
                  <c:v>60</c:v>
                </c:pt>
                <c:pt idx="692">
                  <c:v>60</c:v>
                </c:pt>
                <c:pt idx="693">
                  <c:v>60</c:v>
                </c:pt>
                <c:pt idx="694">
                  <c:v>60</c:v>
                </c:pt>
                <c:pt idx="695">
                  <c:v>60</c:v>
                </c:pt>
                <c:pt idx="696">
                  <c:v>60</c:v>
                </c:pt>
                <c:pt idx="697">
                  <c:v>60</c:v>
                </c:pt>
                <c:pt idx="698">
                  <c:v>60</c:v>
                </c:pt>
                <c:pt idx="699">
                  <c:v>60</c:v>
                </c:pt>
                <c:pt idx="700">
                  <c:v>60</c:v>
                </c:pt>
                <c:pt idx="701">
                  <c:v>60</c:v>
                </c:pt>
                <c:pt idx="702">
                  <c:v>60</c:v>
                </c:pt>
                <c:pt idx="703">
                  <c:v>60</c:v>
                </c:pt>
                <c:pt idx="704">
                  <c:v>60</c:v>
                </c:pt>
                <c:pt idx="705">
                  <c:v>60</c:v>
                </c:pt>
                <c:pt idx="706">
                  <c:v>60</c:v>
                </c:pt>
                <c:pt idx="707">
                  <c:v>60</c:v>
                </c:pt>
                <c:pt idx="708">
                  <c:v>60</c:v>
                </c:pt>
                <c:pt idx="709">
                  <c:v>60</c:v>
                </c:pt>
                <c:pt idx="710">
                  <c:v>60</c:v>
                </c:pt>
                <c:pt idx="711">
                  <c:v>60</c:v>
                </c:pt>
                <c:pt idx="712">
                  <c:v>60</c:v>
                </c:pt>
                <c:pt idx="713">
                  <c:v>60</c:v>
                </c:pt>
                <c:pt idx="714">
                  <c:v>60</c:v>
                </c:pt>
                <c:pt idx="715">
                  <c:v>60</c:v>
                </c:pt>
                <c:pt idx="716">
                  <c:v>60</c:v>
                </c:pt>
                <c:pt idx="717">
                  <c:v>60</c:v>
                </c:pt>
                <c:pt idx="718">
                  <c:v>60</c:v>
                </c:pt>
                <c:pt idx="719">
                  <c:v>60</c:v>
                </c:pt>
                <c:pt idx="720">
                  <c:v>60</c:v>
                </c:pt>
                <c:pt idx="721">
                  <c:v>60</c:v>
                </c:pt>
                <c:pt idx="722">
                  <c:v>60</c:v>
                </c:pt>
                <c:pt idx="723">
                  <c:v>60</c:v>
                </c:pt>
                <c:pt idx="724">
                  <c:v>60</c:v>
                </c:pt>
                <c:pt idx="725">
                  <c:v>60</c:v>
                </c:pt>
                <c:pt idx="726">
                  <c:v>60</c:v>
                </c:pt>
                <c:pt idx="727">
                  <c:v>60</c:v>
                </c:pt>
                <c:pt idx="728">
                  <c:v>60</c:v>
                </c:pt>
                <c:pt idx="729">
                  <c:v>60</c:v>
                </c:pt>
                <c:pt idx="730">
                  <c:v>60</c:v>
                </c:pt>
                <c:pt idx="731">
                  <c:v>60</c:v>
                </c:pt>
                <c:pt idx="732">
                  <c:v>60</c:v>
                </c:pt>
                <c:pt idx="733">
                  <c:v>60</c:v>
                </c:pt>
                <c:pt idx="734">
                  <c:v>60</c:v>
                </c:pt>
                <c:pt idx="735">
                  <c:v>60</c:v>
                </c:pt>
                <c:pt idx="736">
                  <c:v>60</c:v>
                </c:pt>
                <c:pt idx="737">
                  <c:v>60</c:v>
                </c:pt>
                <c:pt idx="738">
                  <c:v>60</c:v>
                </c:pt>
                <c:pt idx="739">
                  <c:v>60</c:v>
                </c:pt>
                <c:pt idx="740">
                  <c:v>60</c:v>
                </c:pt>
                <c:pt idx="741">
                  <c:v>60</c:v>
                </c:pt>
                <c:pt idx="742">
                  <c:v>60</c:v>
                </c:pt>
                <c:pt idx="743">
                  <c:v>60</c:v>
                </c:pt>
                <c:pt idx="744">
                  <c:v>60</c:v>
                </c:pt>
                <c:pt idx="745">
                  <c:v>60</c:v>
                </c:pt>
                <c:pt idx="746">
                  <c:v>60</c:v>
                </c:pt>
                <c:pt idx="747">
                  <c:v>60</c:v>
                </c:pt>
                <c:pt idx="748">
                  <c:v>60</c:v>
                </c:pt>
                <c:pt idx="749">
                  <c:v>60</c:v>
                </c:pt>
                <c:pt idx="750">
                  <c:v>60</c:v>
                </c:pt>
                <c:pt idx="751">
                  <c:v>60</c:v>
                </c:pt>
                <c:pt idx="752">
                  <c:v>60</c:v>
                </c:pt>
                <c:pt idx="753">
                  <c:v>60</c:v>
                </c:pt>
                <c:pt idx="754">
                  <c:v>60</c:v>
                </c:pt>
                <c:pt idx="755">
                  <c:v>60</c:v>
                </c:pt>
                <c:pt idx="756">
                  <c:v>60</c:v>
                </c:pt>
                <c:pt idx="757">
                  <c:v>60</c:v>
                </c:pt>
                <c:pt idx="758">
                  <c:v>61</c:v>
                </c:pt>
                <c:pt idx="759">
                  <c:v>61</c:v>
                </c:pt>
                <c:pt idx="760">
                  <c:v>61</c:v>
                </c:pt>
                <c:pt idx="761">
                  <c:v>61</c:v>
                </c:pt>
                <c:pt idx="762">
                  <c:v>61</c:v>
                </c:pt>
                <c:pt idx="763">
                  <c:v>61</c:v>
                </c:pt>
                <c:pt idx="764">
                  <c:v>61</c:v>
                </c:pt>
                <c:pt idx="765">
                  <c:v>61</c:v>
                </c:pt>
                <c:pt idx="766">
                  <c:v>61</c:v>
                </c:pt>
                <c:pt idx="767">
                  <c:v>61</c:v>
                </c:pt>
                <c:pt idx="768">
                  <c:v>61</c:v>
                </c:pt>
                <c:pt idx="769">
                  <c:v>61</c:v>
                </c:pt>
                <c:pt idx="770">
                  <c:v>61</c:v>
                </c:pt>
                <c:pt idx="771">
                  <c:v>61</c:v>
                </c:pt>
                <c:pt idx="772">
                  <c:v>61</c:v>
                </c:pt>
                <c:pt idx="773">
                  <c:v>61</c:v>
                </c:pt>
                <c:pt idx="774">
                  <c:v>61</c:v>
                </c:pt>
                <c:pt idx="775">
                  <c:v>61</c:v>
                </c:pt>
                <c:pt idx="776">
                  <c:v>61</c:v>
                </c:pt>
                <c:pt idx="777">
                  <c:v>62</c:v>
                </c:pt>
                <c:pt idx="778">
                  <c:v>62</c:v>
                </c:pt>
                <c:pt idx="779">
                  <c:v>62</c:v>
                </c:pt>
                <c:pt idx="780">
                  <c:v>62</c:v>
                </c:pt>
                <c:pt idx="781">
                  <c:v>62</c:v>
                </c:pt>
                <c:pt idx="782">
                  <c:v>62</c:v>
                </c:pt>
                <c:pt idx="783">
                  <c:v>62</c:v>
                </c:pt>
                <c:pt idx="784">
                  <c:v>62</c:v>
                </c:pt>
                <c:pt idx="785">
                  <c:v>62</c:v>
                </c:pt>
                <c:pt idx="786">
                  <c:v>62</c:v>
                </c:pt>
                <c:pt idx="787">
                  <c:v>62</c:v>
                </c:pt>
                <c:pt idx="788">
                  <c:v>62</c:v>
                </c:pt>
                <c:pt idx="789">
                  <c:v>62</c:v>
                </c:pt>
                <c:pt idx="790">
                  <c:v>62</c:v>
                </c:pt>
                <c:pt idx="791">
                  <c:v>62</c:v>
                </c:pt>
                <c:pt idx="792">
                  <c:v>62</c:v>
                </c:pt>
                <c:pt idx="793">
                  <c:v>62</c:v>
                </c:pt>
                <c:pt idx="794">
                  <c:v>62</c:v>
                </c:pt>
                <c:pt idx="795">
                  <c:v>62</c:v>
                </c:pt>
                <c:pt idx="796">
                  <c:v>62</c:v>
                </c:pt>
                <c:pt idx="797">
                  <c:v>62</c:v>
                </c:pt>
                <c:pt idx="798">
                  <c:v>62</c:v>
                </c:pt>
                <c:pt idx="799">
                  <c:v>62</c:v>
                </c:pt>
                <c:pt idx="800">
                  <c:v>62</c:v>
                </c:pt>
                <c:pt idx="801">
                  <c:v>62</c:v>
                </c:pt>
                <c:pt idx="802">
                  <c:v>62</c:v>
                </c:pt>
                <c:pt idx="803">
                  <c:v>62</c:v>
                </c:pt>
                <c:pt idx="804">
                  <c:v>62</c:v>
                </c:pt>
                <c:pt idx="805">
                  <c:v>62</c:v>
                </c:pt>
                <c:pt idx="806">
                  <c:v>62</c:v>
                </c:pt>
                <c:pt idx="807">
                  <c:v>62</c:v>
                </c:pt>
                <c:pt idx="808">
                  <c:v>62</c:v>
                </c:pt>
                <c:pt idx="809">
                  <c:v>62</c:v>
                </c:pt>
                <c:pt idx="810">
                  <c:v>62</c:v>
                </c:pt>
                <c:pt idx="811">
                  <c:v>62</c:v>
                </c:pt>
                <c:pt idx="812">
                  <c:v>62</c:v>
                </c:pt>
                <c:pt idx="813">
                  <c:v>63</c:v>
                </c:pt>
                <c:pt idx="814">
                  <c:v>63</c:v>
                </c:pt>
                <c:pt idx="815">
                  <c:v>63</c:v>
                </c:pt>
                <c:pt idx="816">
                  <c:v>63</c:v>
                </c:pt>
                <c:pt idx="817">
                  <c:v>63</c:v>
                </c:pt>
                <c:pt idx="818">
                  <c:v>63</c:v>
                </c:pt>
                <c:pt idx="819">
                  <c:v>63</c:v>
                </c:pt>
                <c:pt idx="820">
                  <c:v>64</c:v>
                </c:pt>
                <c:pt idx="821">
                  <c:v>64</c:v>
                </c:pt>
                <c:pt idx="822">
                  <c:v>64</c:v>
                </c:pt>
                <c:pt idx="823">
                  <c:v>65</c:v>
                </c:pt>
                <c:pt idx="824">
                  <c:v>65</c:v>
                </c:pt>
                <c:pt idx="825">
                  <c:v>65</c:v>
                </c:pt>
                <c:pt idx="826">
                  <c:v>65</c:v>
                </c:pt>
                <c:pt idx="827">
                  <c:v>65</c:v>
                </c:pt>
                <c:pt idx="828">
                  <c:v>65</c:v>
                </c:pt>
                <c:pt idx="829">
                  <c:v>65</c:v>
                </c:pt>
                <c:pt idx="830">
                  <c:v>65</c:v>
                </c:pt>
                <c:pt idx="831">
                  <c:v>65</c:v>
                </c:pt>
                <c:pt idx="832">
                  <c:v>65</c:v>
                </c:pt>
                <c:pt idx="833">
                  <c:v>65</c:v>
                </c:pt>
                <c:pt idx="834">
                  <c:v>65</c:v>
                </c:pt>
                <c:pt idx="835">
                  <c:v>65</c:v>
                </c:pt>
                <c:pt idx="836">
                  <c:v>65</c:v>
                </c:pt>
                <c:pt idx="837">
                  <c:v>65</c:v>
                </c:pt>
                <c:pt idx="838">
                  <c:v>65</c:v>
                </c:pt>
                <c:pt idx="839">
                  <c:v>65</c:v>
                </c:pt>
                <c:pt idx="840">
                  <c:v>65</c:v>
                </c:pt>
                <c:pt idx="841">
                  <c:v>65</c:v>
                </c:pt>
                <c:pt idx="842">
                  <c:v>65</c:v>
                </c:pt>
                <c:pt idx="843">
                  <c:v>65</c:v>
                </c:pt>
                <c:pt idx="844">
                  <c:v>65</c:v>
                </c:pt>
                <c:pt idx="845">
                  <c:v>65</c:v>
                </c:pt>
                <c:pt idx="846">
                  <c:v>65</c:v>
                </c:pt>
                <c:pt idx="847">
                  <c:v>65</c:v>
                </c:pt>
                <c:pt idx="848">
                  <c:v>65</c:v>
                </c:pt>
                <c:pt idx="849">
                  <c:v>65</c:v>
                </c:pt>
                <c:pt idx="850">
                  <c:v>65</c:v>
                </c:pt>
                <c:pt idx="851">
                  <c:v>65</c:v>
                </c:pt>
                <c:pt idx="852">
                  <c:v>65</c:v>
                </c:pt>
                <c:pt idx="853">
                  <c:v>66</c:v>
                </c:pt>
                <c:pt idx="854">
                  <c:v>66</c:v>
                </c:pt>
                <c:pt idx="855">
                  <c:v>66</c:v>
                </c:pt>
                <c:pt idx="856">
                  <c:v>66</c:v>
                </c:pt>
                <c:pt idx="857">
                  <c:v>66</c:v>
                </c:pt>
                <c:pt idx="858">
                  <c:v>66</c:v>
                </c:pt>
                <c:pt idx="859">
                  <c:v>66</c:v>
                </c:pt>
                <c:pt idx="860">
                  <c:v>66</c:v>
                </c:pt>
                <c:pt idx="861">
                  <c:v>66</c:v>
                </c:pt>
                <c:pt idx="862">
                  <c:v>66</c:v>
                </c:pt>
                <c:pt idx="863">
                  <c:v>66</c:v>
                </c:pt>
                <c:pt idx="864">
                  <c:v>66</c:v>
                </c:pt>
                <c:pt idx="865">
                  <c:v>66</c:v>
                </c:pt>
                <c:pt idx="866">
                  <c:v>66</c:v>
                </c:pt>
                <c:pt idx="867">
                  <c:v>66</c:v>
                </c:pt>
                <c:pt idx="868">
                  <c:v>66</c:v>
                </c:pt>
                <c:pt idx="869">
                  <c:v>66</c:v>
                </c:pt>
                <c:pt idx="870">
                  <c:v>66</c:v>
                </c:pt>
                <c:pt idx="871">
                  <c:v>66</c:v>
                </c:pt>
                <c:pt idx="872">
                  <c:v>66</c:v>
                </c:pt>
                <c:pt idx="873">
                  <c:v>66</c:v>
                </c:pt>
                <c:pt idx="874">
                  <c:v>66</c:v>
                </c:pt>
                <c:pt idx="875">
                  <c:v>66</c:v>
                </c:pt>
                <c:pt idx="876">
                  <c:v>66</c:v>
                </c:pt>
                <c:pt idx="877">
                  <c:v>66</c:v>
                </c:pt>
                <c:pt idx="878">
                  <c:v>66</c:v>
                </c:pt>
                <c:pt idx="879">
                  <c:v>66</c:v>
                </c:pt>
                <c:pt idx="880">
                  <c:v>66</c:v>
                </c:pt>
                <c:pt idx="881">
                  <c:v>66</c:v>
                </c:pt>
                <c:pt idx="882">
                  <c:v>66</c:v>
                </c:pt>
                <c:pt idx="883">
                  <c:v>66</c:v>
                </c:pt>
                <c:pt idx="884">
                  <c:v>66</c:v>
                </c:pt>
                <c:pt idx="885">
                  <c:v>66</c:v>
                </c:pt>
                <c:pt idx="886">
                  <c:v>66</c:v>
                </c:pt>
                <c:pt idx="887">
                  <c:v>66</c:v>
                </c:pt>
                <c:pt idx="888">
                  <c:v>66</c:v>
                </c:pt>
                <c:pt idx="889">
                  <c:v>66</c:v>
                </c:pt>
                <c:pt idx="890">
                  <c:v>66</c:v>
                </c:pt>
                <c:pt idx="891">
                  <c:v>66</c:v>
                </c:pt>
                <c:pt idx="892">
                  <c:v>66</c:v>
                </c:pt>
                <c:pt idx="893">
                  <c:v>66</c:v>
                </c:pt>
                <c:pt idx="894">
                  <c:v>66</c:v>
                </c:pt>
                <c:pt idx="895">
                  <c:v>66</c:v>
                </c:pt>
                <c:pt idx="896">
                  <c:v>66</c:v>
                </c:pt>
                <c:pt idx="897">
                  <c:v>66</c:v>
                </c:pt>
                <c:pt idx="898">
                  <c:v>66</c:v>
                </c:pt>
                <c:pt idx="899">
                  <c:v>66</c:v>
                </c:pt>
                <c:pt idx="900">
                  <c:v>66</c:v>
                </c:pt>
                <c:pt idx="901">
                  <c:v>66</c:v>
                </c:pt>
                <c:pt idx="902">
                  <c:v>66</c:v>
                </c:pt>
                <c:pt idx="903">
                  <c:v>66</c:v>
                </c:pt>
                <c:pt idx="904">
                  <c:v>66</c:v>
                </c:pt>
                <c:pt idx="905">
                  <c:v>66</c:v>
                </c:pt>
                <c:pt idx="906">
                  <c:v>67</c:v>
                </c:pt>
                <c:pt idx="907">
                  <c:v>67</c:v>
                </c:pt>
                <c:pt idx="908">
                  <c:v>67</c:v>
                </c:pt>
                <c:pt idx="909">
                  <c:v>67</c:v>
                </c:pt>
                <c:pt idx="910">
                  <c:v>67</c:v>
                </c:pt>
                <c:pt idx="911">
                  <c:v>67</c:v>
                </c:pt>
                <c:pt idx="912">
                  <c:v>67</c:v>
                </c:pt>
                <c:pt idx="913">
                  <c:v>67</c:v>
                </c:pt>
                <c:pt idx="914">
                  <c:v>67</c:v>
                </c:pt>
                <c:pt idx="915">
                  <c:v>67</c:v>
                </c:pt>
                <c:pt idx="916">
                  <c:v>67</c:v>
                </c:pt>
                <c:pt idx="917">
                  <c:v>67</c:v>
                </c:pt>
                <c:pt idx="918">
                  <c:v>67</c:v>
                </c:pt>
                <c:pt idx="919">
                  <c:v>67</c:v>
                </c:pt>
                <c:pt idx="920">
                  <c:v>67</c:v>
                </c:pt>
                <c:pt idx="921">
                  <c:v>67</c:v>
                </c:pt>
                <c:pt idx="922">
                  <c:v>67</c:v>
                </c:pt>
                <c:pt idx="923">
                  <c:v>67</c:v>
                </c:pt>
                <c:pt idx="924">
                  <c:v>67</c:v>
                </c:pt>
                <c:pt idx="925">
                  <c:v>67</c:v>
                </c:pt>
                <c:pt idx="926">
                  <c:v>67</c:v>
                </c:pt>
                <c:pt idx="927">
                  <c:v>68</c:v>
                </c:pt>
                <c:pt idx="928">
                  <c:v>68</c:v>
                </c:pt>
                <c:pt idx="929">
                  <c:v>68</c:v>
                </c:pt>
                <c:pt idx="930">
                  <c:v>68</c:v>
                </c:pt>
                <c:pt idx="931">
                  <c:v>68</c:v>
                </c:pt>
                <c:pt idx="932">
                  <c:v>68</c:v>
                </c:pt>
                <c:pt idx="933">
                  <c:v>68</c:v>
                </c:pt>
                <c:pt idx="934">
                  <c:v>68</c:v>
                </c:pt>
                <c:pt idx="935">
                  <c:v>68</c:v>
                </c:pt>
                <c:pt idx="936">
                  <c:v>68</c:v>
                </c:pt>
                <c:pt idx="937">
                  <c:v>68</c:v>
                </c:pt>
                <c:pt idx="938">
                  <c:v>68</c:v>
                </c:pt>
                <c:pt idx="939">
                  <c:v>68</c:v>
                </c:pt>
                <c:pt idx="940">
                  <c:v>68</c:v>
                </c:pt>
                <c:pt idx="941">
                  <c:v>68</c:v>
                </c:pt>
                <c:pt idx="942">
                  <c:v>68</c:v>
                </c:pt>
                <c:pt idx="943">
                  <c:v>68</c:v>
                </c:pt>
                <c:pt idx="944">
                  <c:v>68</c:v>
                </c:pt>
                <c:pt idx="945">
                  <c:v>68</c:v>
                </c:pt>
                <c:pt idx="946">
                  <c:v>68</c:v>
                </c:pt>
                <c:pt idx="947">
                  <c:v>68</c:v>
                </c:pt>
                <c:pt idx="948">
                  <c:v>68</c:v>
                </c:pt>
                <c:pt idx="949">
                  <c:v>68</c:v>
                </c:pt>
                <c:pt idx="950">
                  <c:v>68</c:v>
                </c:pt>
                <c:pt idx="951">
                  <c:v>68</c:v>
                </c:pt>
                <c:pt idx="952">
                  <c:v>68</c:v>
                </c:pt>
                <c:pt idx="953">
                  <c:v>68</c:v>
                </c:pt>
                <c:pt idx="954">
                  <c:v>68</c:v>
                </c:pt>
                <c:pt idx="955">
                  <c:v>68</c:v>
                </c:pt>
                <c:pt idx="956">
                  <c:v>68</c:v>
                </c:pt>
                <c:pt idx="957">
                  <c:v>68</c:v>
                </c:pt>
                <c:pt idx="958">
                  <c:v>68</c:v>
                </c:pt>
                <c:pt idx="959">
                  <c:v>68</c:v>
                </c:pt>
                <c:pt idx="960">
                  <c:v>68</c:v>
                </c:pt>
                <c:pt idx="961">
                  <c:v>68</c:v>
                </c:pt>
                <c:pt idx="962">
                  <c:v>68</c:v>
                </c:pt>
                <c:pt idx="963">
                  <c:v>68</c:v>
                </c:pt>
                <c:pt idx="964">
                  <c:v>68</c:v>
                </c:pt>
                <c:pt idx="965">
                  <c:v>68</c:v>
                </c:pt>
                <c:pt idx="966">
                  <c:v>68</c:v>
                </c:pt>
                <c:pt idx="967">
                  <c:v>68</c:v>
                </c:pt>
                <c:pt idx="968">
                  <c:v>68</c:v>
                </c:pt>
                <c:pt idx="969">
                  <c:v>68</c:v>
                </c:pt>
                <c:pt idx="970">
                  <c:v>69</c:v>
                </c:pt>
                <c:pt idx="971">
                  <c:v>69</c:v>
                </c:pt>
                <c:pt idx="972">
                  <c:v>69</c:v>
                </c:pt>
                <c:pt idx="973">
                  <c:v>69</c:v>
                </c:pt>
                <c:pt idx="974">
                  <c:v>69</c:v>
                </c:pt>
                <c:pt idx="975">
                  <c:v>69</c:v>
                </c:pt>
                <c:pt idx="976">
                  <c:v>69</c:v>
                </c:pt>
                <c:pt idx="977">
                  <c:v>69</c:v>
                </c:pt>
                <c:pt idx="978">
                  <c:v>69</c:v>
                </c:pt>
                <c:pt idx="979">
                  <c:v>69</c:v>
                </c:pt>
                <c:pt idx="980">
                  <c:v>69</c:v>
                </c:pt>
                <c:pt idx="981">
                  <c:v>69</c:v>
                </c:pt>
                <c:pt idx="982">
                  <c:v>69</c:v>
                </c:pt>
                <c:pt idx="983">
                  <c:v>69</c:v>
                </c:pt>
                <c:pt idx="984">
                  <c:v>69</c:v>
                </c:pt>
                <c:pt idx="985">
                  <c:v>69</c:v>
                </c:pt>
                <c:pt idx="986">
                  <c:v>69</c:v>
                </c:pt>
                <c:pt idx="987">
                  <c:v>69</c:v>
                </c:pt>
                <c:pt idx="988">
                  <c:v>69</c:v>
                </c:pt>
                <c:pt idx="989">
                  <c:v>69</c:v>
                </c:pt>
                <c:pt idx="990">
                  <c:v>69</c:v>
                </c:pt>
                <c:pt idx="991">
                  <c:v>69</c:v>
                </c:pt>
                <c:pt idx="992">
                  <c:v>69</c:v>
                </c:pt>
                <c:pt idx="993">
                  <c:v>69</c:v>
                </c:pt>
                <c:pt idx="994">
                  <c:v>69</c:v>
                </c:pt>
                <c:pt idx="995">
                  <c:v>69</c:v>
                </c:pt>
                <c:pt idx="996">
                  <c:v>69</c:v>
                </c:pt>
                <c:pt idx="997">
                  <c:v>69</c:v>
                </c:pt>
                <c:pt idx="998">
                  <c:v>69</c:v>
                </c:pt>
                <c:pt idx="999">
                  <c:v>69</c:v>
                </c:pt>
                <c:pt idx="1000">
                  <c:v>69</c:v>
                </c:pt>
                <c:pt idx="1001">
                  <c:v>69</c:v>
                </c:pt>
                <c:pt idx="1002">
                  <c:v>69</c:v>
                </c:pt>
                <c:pt idx="1003">
                  <c:v>69</c:v>
                </c:pt>
                <c:pt idx="1004">
                  <c:v>69</c:v>
                </c:pt>
                <c:pt idx="1005">
                  <c:v>69</c:v>
                </c:pt>
                <c:pt idx="1006">
                  <c:v>69</c:v>
                </c:pt>
                <c:pt idx="1007">
                  <c:v>69</c:v>
                </c:pt>
                <c:pt idx="1008">
                  <c:v>69</c:v>
                </c:pt>
                <c:pt idx="1009">
                  <c:v>69</c:v>
                </c:pt>
                <c:pt idx="1010">
                  <c:v>69</c:v>
                </c:pt>
                <c:pt idx="1011">
                  <c:v>69</c:v>
                </c:pt>
                <c:pt idx="1012">
                  <c:v>69</c:v>
                </c:pt>
                <c:pt idx="1013">
                  <c:v>69</c:v>
                </c:pt>
                <c:pt idx="1014">
                  <c:v>69</c:v>
                </c:pt>
                <c:pt idx="1015">
                  <c:v>69</c:v>
                </c:pt>
                <c:pt idx="1016">
                  <c:v>69</c:v>
                </c:pt>
                <c:pt idx="1017">
                  <c:v>69</c:v>
                </c:pt>
                <c:pt idx="1018">
                  <c:v>69</c:v>
                </c:pt>
                <c:pt idx="1019">
                  <c:v>69</c:v>
                </c:pt>
                <c:pt idx="1020">
                  <c:v>69</c:v>
                </c:pt>
                <c:pt idx="1021">
                  <c:v>69</c:v>
                </c:pt>
                <c:pt idx="1022">
                  <c:v>69</c:v>
                </c:pt>
                <c:pt idx="1023">
                  <c:v>69</c:v>
                </c:pt>
                <c:pt idx="1024">
                  <c:v>69</c:v>
                </c:pt>
                <c:pt idx="1025">
                  <c:v>69</c:v>
                </c:pt>
                <c:pt idx="1026">
                  <c:v>69</c:v>
                </c:pt>
                <c:pt idx="1027">
                  <c:v>69</c:v>
                </c:pt>
                <c:pt idx="1028">
                  <c:v>69</c:v>
                </c:pt>
                <c:pt idx="1029">
                  <c:v>69</c:v>
                </c:pt>
                <c:pt idx="1030">
                  <c:v>69</c:v>
                </c:pt>
                <c:pt idx="1031">
                  <c:v>69</c:v>
                </c:pt>
                <c:pt idx="1032">
                  <c:v>69</c:v>
                </c:pt>
                <c:pt idx="1033">
                  <c:v>69</c:v>
                </c:pt>
                <c:pt idx="1034">
                  <c:v>69</c:v>
                </c:pt>
                <c:pt idx="1035">
                  <c:v>69</c:v>
                </c:pt>
                <c:pt idx="1036">
                  <c:v>69</c:v>
                </c:pt>
                <c:pt idx="1037">
                  <c:v>69</c:v>
                </c:pt>
                <c:pt idx="1038">
                  <c:v>69</c:v>
                </c:pt>
                <c:pt idx="1039">
                  <c:v>69</c:v>
                </c:pt>
                <c:pt idx="1040">
                  <c:v>70</c:v>
                </c:pt>
                <c:pt idx="1041">
                  <c:v>70</c:v>
                </c:pt>
                <c:pt idx="1042">
                  <c:v>70</c:v>
                </c:pt>
                <c:pt idx="1043">
                  <c:v>70</c:v>
                </c:pt>
                <c:pt idx="1044">
                  <c:v>70</c:v>
                </c:pt>
                <c:pt idx="1045">
                  <c:v>70</c:v>
                </c:pt>
                <c:pt idx="1046">
                  <c:v>70</c:v>
                </c:pt>
                <c:pt idx="1047">
                  <c:v>70</c:v>
                </c:pt>
                <c:pt idx="1048">
                  <c:v>70</c:v>
                </c:pt>
                <c:pt idx="1049">
                  <c:v>70</c:v>
                </c:pt>
                <c:pt idx="1050">
                  <c:v>70</c:v>
                </c:pt>
                <c:pt idx="1051">
                  <c:v>70</c:v>
                </c:pt>
                <c:pt idx="1052">
                  <c:v>70</c:v>
                </c:pt>
                <c:pt idx="1053">
                  <c:v>71</c:v>
                </c:pt>
                <c:pt idx="1054">
                  <c:v>71</c:v>
                </c:pt>
                <c:pt idx="1055">
                  <c:v>71</c:v>
                </c:pt>
                <c:pt idx="1056">
                  <c:v>71</c:v>
                </c:pt>
                <c:pt idx="1057">
                  <c:v>71</c:v>
                </c:pt>
                <c:pt idx="1058">
                  <c:v>71</c:v>
                </c:pt>
                <c:pt idx="1059">
                  <c:v>71</c:v>
                </c:pt>
                <c:pt idx="1060">
                  <c:v>71</c:v>
                </c:pt>
                <c:pt idx="1061">
                  <c:v>72</c:v>
                </c:pt>
                <c:pt idx="1062">
                  <c:v>73</c:v>
                </c:pt>
                <c:pt idx="1063">
                  <c:v>73</c:v>
                </c:pt>
                <c:pt idx="1064">
                  <c:v>73</c:v>
                </c:pt>
                <c:pt idx="1065">
                  <c:v>73</c:v>
                </c:pt>
                <c:pt idx="1066">
                  <c:v>73</c:v>
                </c:pt>
                <c:pt idx="1067">
                  <c:v>73</c:v>
                </c:pt>
                <c:pt idx="1068">
                  <c:v>73</c:v>
                </c:pt>
                <c:pt idx="1069">
                  <c:v>73</c:v>
                </c:pt>
                <c:pt idx="1070">
                  <c:v>73</c:v>
                </c:pt>
                <c:pt idx="1071">
                  <c:v>73</c:v>
                </c:pt>
                <c:pt idx="1072">
                  <c:v>73</c:v>
                </c:pt>
                <c:pt idx="1073">
                  <c:v>73</c:v>
                </c:pt>
                <c:pt idx="1074">
                  <c:v>73</c:v>
                </c:pt>
                <c:pt idx="1075">
                  <c:v>73</c:v>
                </c:pt>
                <c:pt idx="1076">
                  <c:v>73</c:v>
                </c:pt>
                <c:pt idx="1077">
                  <c:v>73</c:v>
                </c:pt>
                <c:pt idx="1078">
                  <c:v>73</c:v>
                </c:pt>
                <c:pt idx="1079">
                  <c:v>73</c:v>
                </c:pt>
                <c:pt idx="1080">
                  <c:v>74</c:v>
                </c:pt>
                <c:pt idx="1081">
                  <c:v>74</c:v>
                </c:pt>
                <c:pt idx="1082">
                  <c:v>74</c:v>
                </c:pt>
                <c:pt idx="1083">
                  <c:v>74</c:v>
                </c:pt>
                <c:pt idx="1084">
                  <c:v>74</c:v>
                </c:pt>
                <c:pt idx="1085">
                  <c:v>74</c:v>
                </c:pt>
                <c:pt idx="1086">
                  <c:v>74</c:v>
                </c:pt>
                <c:pt idx="1087">
                  <c:v>74</c:v>
                </c:pt>
                <c:pt idx="1088">
                  <c:v>74</c:v>
                </c:pt>
                <c:pt idx="1089">
                  <c:v>74</c:v>
                </c:pt>
                <c:pt idx="1090">
                  <c:v>74</c:v>
                </c:pt>
                <c:pt idx="1091">
                  <c:v>74</c:v>
                </c:pt>
                <c:pt idx="1092">
                  <c:v>74</c:v>
                </c:pt>
                <c:pt idx="1093">
                  <c:v>74</c:v>
                </c:pt>
                <c:pt idx="1094">
                  <c:v>74</c:v>
                </c:pt>
                <c:pt idx="1095">
                  <c:v>74</c:v>
                </c:pt>
                <c:pt idx="1096">
                  <c:v>74</c:v>
                </c:pt>
                <c:pt idx="1097">
                  <c:v>74</c:v>
                </c:pt>
                <c:pt idx="1098">
                  <c:v>74</c:v>
                </c:pt>
                <c:pt idx="1099">
                  <c:v>74</c:v>
                </c:pt>
                <c:pt idx="1100">
                  <c:v>74</c:v>
                </c:pt>
                <c:pt idx="1101">
                  <c:v>74</c:v>
                </c:pt>
                <c:pt idx="1102">
                  <c:v>74</c:v>
                </c:pt>
                <c:pt idx="1103">
                  <c:v>74</c:v>
                </c:pt>
                <c:pt idx="1104">
                  <c:v>74</c:v>
                </c:pt>
                <c:pt idx="1105">
                  <c:v>74</c:v>
                </c:pt>
                <c:pt idx="1106">
                  <c:v>74</c:v>
                </c:pt>
                <c:pt idx="1107">
                  <c:v>74</c:v>
                </c:pt>
                <c:pt idx="1108">
                  <c:v>74</c:v>
                </c:pt>
                <c:pt idx="1109">
                  <c:v>74</c:v>
                </c:pt>
                <c:pt idx="1110">
                  <c:v>74</c:v>
                </c:pt>
                <c:pt idx="1111">
                  <c:v>74</c:v>
                </c:pt>
                <c:pt idx="1112">
                  <c:v>74</c:v>
                </c:pt>
                <c:pt idx="1113">
                  <c:v>74</c:v>
                </c:pt>
                <c:pt idx="1114">
                  <c:v>74</c:v>
                </c:pt>
                <c:pt idx="1115">
                  <c:v>74</c:v>
                </c:pt>
                <c:pt idx="1116">
                  <c:v>74</c:v>
                </c:pt>
                <c:pt idx="1117">
                  <c:v>74</c:v>
                </c:pt>
                <c:pt idx="1118">
                  <c:v>74</c:v>
                </c:pt>
                <c:pt idx="1119">
                  <c:v>74</c:v>
                </c:pt>
                <c:pt idx="1120">
                  <c:v>74</c:v>
                </c:pt>
                <c:pt idx="1121">
                  <c:v>74</c:v>
                </c:pt>
                <c:pt idx="1122">
                  <c:v>74</c:v>
                </c:pt>
                <c:pt idx="1123">
                  <c:v>75</c:v>
                </c:pt>
                <c:pt idx="1124">
                  <c:v>75</c:v>
                </c:pt>
                <c:pt idx="1125">
                  <c:v>75</c:v>
                </c:pt>
                <c:pt idx="1126">
                  <c:v>75</c:v>
                </c:pt>
                <c:pt idx="1127">
                  <c:v>75</c:v>
                </c:pt>
                <c:pt idx="1128">
                  <c:v>75</c:v>
                </c:pt>
                <c:pt idx="1129">
                  <c:v>75</c:v>
                </c:pt>
                <c:pt idx="1130">
                  <c:v>75</c:v>
                </c:pt>
                <c:pt idx="1131">
                  <c:v>75</c:v>
                </c:pt>
                <c:pt idx="1132">
                  <c:v>75</c:v>
                </c:pt>
                <c:pt idx="1133">
                  <c:v>75</c:v>
                </c:pt>
                <c:pt idx="1134">
                  <c:v>75</c:v>
                </c:pt>
                <c:pt idx="1135">
                  <c:v>75</c:v>
                </c:pt>
                <c:pt idx="1136">
                  <c:v>75</c:v>
                </c:pt>
                <c:pt idx="1137">
                  <c:v>75</c:v>
                </c:pt>
                <c:pt idx="1138">
                  <c:v>75</c:v>
                </c:pt>
                <c:pt idx="1139">
                  <c:v>75</c:v>
                </c:pt>
                <c:pt idx="1140">
                  <c:v>75</c:v>
                </c:pt>
                <c:pt idx="1141">
                  <c:v>75</c:v>
                </c:pt>
                <c:pt idx="1142">
                  <c:v>75</c:v>
                </c:pt>
                <c:pt idx="1143">
                  <c:v>75</c:v>
                </c:pt>
                <c:pt idx="1144">
                  <c:v>75</c:v>
                </c:pt>
                <c:pt idx="1145">
                  <c:v>75</c:v>
                </c:pt>
                <c:pt idx="1146">
                  <c:v>75</c:v>
                </c:pt>
                <c:pt idx="1147">
                  <c:v>75</c:v>
                </c:pt>
                <c:pt idx="1148">
                  <c:v>75</c:v>
                </c:pt>
                <c:pt idx="1149">
                  <c:v>75</c:v>
                </c:pt>
                <c:pt idx="1150">
                  <c:v>75</c:v>
                </c:pt>
                <c:pt idx="1151">
                  <c:v>75</c:v>
                </c:pt>
                <c:pt idx="1152">
                  <c:v>75</c:v>
                </c:pt>
                <c:pt idx="1153">
                  <c:v>75</c:v>
                </c:pt>
                <c:pt idx="1154">
                  <c:v>75</c:v>
                </c:pt>
                <c:pt idx="1155">
                  <c:v>75</c:v>
                </c:pt>
                <c:pt idx="1156">
                  <c:v>75</c:v>
                </c:pt>
                <c:pt idx="1157">
                  <c:v>75</c:v>
                </c:pt>
                <c:pt idx="1158">
                  <c:v>75</c:v>
                </c:pt>
                <c:pt idx="1159">
                  <c:v>75</c:v>
                </c:pt>
                <c:pt idx="1160">
                  <c:v>75</c:v>
                </c:pt>
                <c:pt idx="1161">
                  <c:v>75</c:v>
                </c:pt>
                <c:pt idx="1162">
                  <c:v>75</c:v>
                </c:pt>
                <c:pt idx="1163">
                  <c:v>75</c:v>
                </c:pt>
                <c:pt idx="1164">
                  <c:v>75</c:v>
                </c:pt>
                <c:pt idx="1165">
                  <c:v>76</c:v>
                </c:pt>
                <c:pt idx="1166">
                  <c:v>76</c:v>
                </c:pt>
                <c:pt idx="1167">
                  <c:v>76</c:v>
                </c:pt>
                <c:pt idx="1168">
                  <c:v>76</c:v>
                </c:pt>
                <c:pt idx="1169">
                  <c:v>76</c:v>
                </c:pt>
                <c:pt idx="1170">
                  <c:v>76</c:v>
                </c:pt>
                <c:pt idx="1171">
                  <c:v>76</c:v>
                </c:pt>
                <c:pt idx="1172">
                  <c:v>76</c:v>
                </c:pt>
                <c:pt idx="1173">
                  <c:v>76</c:v>
                </c:pt>
                <c:pt idx="1174">
                  <c:v>76</c:v>
                </c:pt>
                <c:pt idx="1175">
                  <c:v>76</c:v>
                </c:pt>
                <c:pt idx="1176">
                  <c:v>76</c:v>
                </c:pt>
                <c:pt idx="1177">
                  <c:v>76</c:v>
                </c:pt>
                <c:pt idx="1178">
                  <c:v>76</c:v>
                </c:pt>
                <c:pt idx="1179">
                  <c:v>76</c:v>
                </c:pt>
                <c:pt idx="1180">
                  <c:v>76</c:v>
                </c:pt>
                <c:pt idx="1181">
                  <c:v>76</c:v>
                </c:pt>
                <c:pt idx="1182">
                  <c:v>76</c:v>
                </c:pt>
                <c:pt idx="1183">
                  <c:v>76</c:v>
                </c:pt>
                <c:pt idx="1184">
                  <c:v>76</c:v>
                </c:pt>
                <c:pt idx="1185">
                  <c:v>76</c:v>
                </c:pt>
                <c:pt idx="1186">
                  <c:v>76</c:v>
                </c:pt>
                <c:pt idx="1187">
                  <c:v>76</c:v>
                </c:pt>
                <c:pt idx="1188">
                  <c:v>76</c:v>
                </c:pt>
                <c:pt idx="1189">
                  <c:v>76</c:v>
                </c:pt>
                <c:pt idx="1190">
                  <c:v>76</c:v>
                </c:pt>
                <c:pt idx="1191">
                  <c:v>76</c:v>
                </c:pt>
                <c:pt idx="1192">
                  <c:v>76</c:v>
                </c:pt>
                <c:pt idx="1193">
                  <c:v>76</c:v>
                </c:pt>
                <c:pt idx="1194">
                  <c:v>76</c:v>
                </c:pt>
                <c:pt idx="1195">
                  <c:v>76</c:v>
                </c:pt>
                <c:pt idx="1196">
                  <c:v>76</c:v>
                </c:pt>
                <c:pt idx="1197">
                  <c:v>76</c:v>
                </c:pt>
                <c:pt idx="1198">
                  <c:v>76</c:v>
                </c:pt>
                <c:pt idx="1199">
                  <c:v>76</c:v>
                </c:pt>
                <c:pt idx="1200">
                  <c:v>76</c:v>
                </c:pt>
                <c:pt idx="1201">
                  <c:v>76</c:v>
                </c:pt>
                <c:pt idx="1202">
                  <c:v>76</c:v>
                </c:pt>
                <c:pt idx="1203">
                  <c:v>76</c:v>
                </c:pt>
                <c:pt idx="1204">
                  <c:v>76</c:v>
                </c:pt>
                <c:pt idx="1205">
                  <c:v>76</c:v>
                </c:pt>
                <c:pt idx="1206">
                  <c:v>76</c:v>
                </c:pt>
                <c:pt idx="1207">
                  <c:v>76</c:v>
                </c:pt>
                <c:pt idx="1208">
                  <c:v>76</c:v>
                </c:pt>
                <c:pt idx="1209">
                  <c:v>76</c:v>
                </c:pt>
                <c:pt idx="1210">
                  <c:v>76</c:v>
                </c:pt>
                <c:pt idx="1211">
                  <c:v>76</c:v>
                </c:pt>
                <c:pt idx="1212">
                  <c:v>76</c:v>
                </c:pt>
                <c:pt idx="1213">
                  <c:v>76</c:v>
                </c:pt>
                <c:pt idx="1214">
                  <c:v>76</c:v>
                </c:pt>
                <c:pt idx="1215">
                  <c:v>76</c:v>
                </c:pt>
                <c:pt idx="1216">
                  <c:v>76</c:v>
                </c:pt>
                <c:pt idx="1217">
                  <c:v>76</c:v>
                </c:pt>
                <c:pt idx="1218">
                  <c:v>76</c:v>
                </c:pt>
                <c:pt idx="1219">
                  <c:v>76</c:v>
                </c:pt>
                <c:pt idx="1220">
                  <c:v>76</c:v>
                </c:pt>
                <c:pt idx="1221">
                  <c:v>76</c:v>
                </c:pt>
                <c:pt idx="1222">
                  <c:v>76</c:v>
                </c:pt>
                <c:pt idx="1223">
                  <c:v>77</c:v>
                </c:pt>
                <c:pt idx="1224">
                  <c:v>78</c:v>
                </c:pt>
                <c:pt idx="1225">
                  <c:v>78</c:v>
                </c:pt>
                <c:pt idx="1226">
                  <c:v>78</c:v>
                </c:pt>
                <c:pt idx="1227">
                  <c:v>78</c:v>
                </c:pt>
                <c:pt idx="1228">
                  <c:v>78</c:v>
                </c:pt>
                <c:pt idx="1229">
                  <c:v>78</c:v>
                </c:pt>
                <c:pt idx="1230">
                  <c:v>78</c:v>
                </c:pt>
                <c:pt idx="1231">
                  <c:v>78</c:v>
                </c:pt>
                <c:pt idx="1232">
                  <c:v>78</c:v>
                </c:pt>
                <c:pt idx="1233">
                  <c:v>78</c:v>
                </c:pt>
                <c:pt idx="1234">
                  <c:v>78</c:v>
                </c:pt>
                <c:pt idx="1235">
                  <c:v>78</c:v>
                </c:pt>
                <c:pt idx="1236">
                  <c:v>78</c:v>
                </c:pt>
                <c:pt idx="1237">
                  <c:v>78</c:v>
                </c:pt>
                <c:pt idx="1238">
                  <c:v>78</c:v>
                </c:pt>
                <c:pt idx="1239">
                  <c:v>78</c:v>
                </c:pt>
                <c:pt idx="1240">
                  <c:v>78</c:v>
                </c:pt>
                <c:pt idx="1241">
                  <c:v>78</c:v>
                </c:pt>
                <c:pt idx="1242">
                  <c:v>78</c:v>
                </c:pt>
                <c:pt idx="1243">
                  <c:v>78</c:v>
                </c:pt>
                <c:pt idx="1244">
                  <c:v>78</c:v>
                </c:pt>
                <c:pt idx="1245">
                  <c:v>78</c:v>
                </c:pt>
                <c:pt idx="1246">
                  <c:v>78</c:v>
                </c:pt>
                <c:pt idx="1247">
                  <c:v>78</c:v>
                </c:pt>
                <c:pt idx="1248">
                  <c:v>78</c:v>
                </c:pt>
                <c:pt idx="1249">
                  <c:v>78</c:v>
                </c:pt>
                <c:pt idx="1250">
                  <c:v>78</c:v>
                </c:pt>
                <c:pt idx="1251">
                  <c:v>78</c:v>
                </c:pt>
                <c:pt idx="1252">
                  <c:v>78</c:v>
                </c:pt>
                <c:pt idx="1253">
                  <c:v>78</c:v>
                </c:pt>
                <c:pt idx="1254">
                  <c:v>78</c:v>
                </c:pt>
                <c:pt idx="1255">
                  <c:v>78</c:v>
                </c:pt>
                <c:pt idx="1256">
                  <c:v>78</c:v>
                </c:pt>
                <c:pt idx="1257">
                  <c:v>78</c:v>
                </c:pt>
                <c:pt idx="1258">
                  <c:v>78</c:v>
                </c:pt>
                <c:pt idx="1259">
                  <c:v>78</c:v>
                </c:pt>
                <c:pt idx="1260">
                  <c:v>78</c:v>
                </c:pt>
                <c:pt idx="1261">
                  <c:v>78</c:v>
                </c:pt>
                <c:pt idx="1262">
                  <c:v>78</c:v>
                </c:pt>
                <c:pt idx="1263">
                  <c:v>78</c:v>
                </c:pt>
                <c:pt idx="1264">
                  <c:v>78</c:v>
                </c:pt>
                <c:pt idx="1265">
                  <c:v>78</c:v>
                </c:pt>
                <c:pt idx="1266">
                  <c:v>78</c:v>
                </c:pt>
                <c:pt idx="1267">
                  <c:v>78</c:v>
                </c:pt>
                <c:pt idx="1268">
                  <c:v>78</c:v>
                </c:pt>
                <c:pt idx="1269">
                  <c:v>78</c:v>
                </c:pt>
                <c:pt idx="1270">
                  <c:v>79</c:v>
                </c:pt>
                <c:pt idx="1271">
                  <c:v>79</c:v>
                </c:pt>
                <c:pt idx="1272">
                  <c:v>79</c:v>
                </c:pt>
                <c:pt idx="1273">
                  <c:v>79</c:v>
                </c:pt>
                <c:pt idx="1274">
                  <c:v>79</c:v>
                </c:pt>
                <c:pt idx="1275">
                  <c:v>79</c:v>
                </c:pt>
                <c:pt idx="1276">
                  <c:v>79</c:v>
                </c:pt>
                <c:pt idx="1277">
                  <c:v>79</c:v>
                </c:pt>
                <c:pt idx="1278">
                  <c:v>79</c:v>
                </c:pt>
                <c:pt idx="1279">
                  <c:v>79</c:v>
                </c:pt>
                <c:pt idx="1280">
                  <c:v>79</c:v>
                </c:pt>
                <c:pt idx="1281">
                  <c:v>79</c:v>
                </c:pt>
                <c:pt idx="1282">
                  <c:v>79</c:v>
                </c:pt>
                <c:pt idx="1283">
                  <c:v>79</c:v>
                </c:pt>
                <c:pt idx="1284">
                  <c:v>79</c:v>
                </c:pt>
                <c:pt idx="1285">
                  <c:v>79</c:v>
                </c:pt>
                <c:pt idx="1286">
                  <c:v>79</c:v>
                </c:pt>
                <c:pt idx="1287">
                  <c:v>79</c:v>
                </c:pt>
                <c:pt idx="1288">
                  <c:v>79</c:v>
                </c:pt>
                <c:pt idx="1289">
                  <c:v>79</c:v>
                </c:pt>
                <c:pt idx="1290">
                  <c:v>79</c:v>
                </c:pt>
                <c:pt idx="1291">
                  <c:v>79</c:v>
                </c:pt>
                <c:pt idx="1292">
                  <c:v>79</c:v>
                </c:pt>
                <c:pt idx="1293">
                  <c:v>79</c:v>
                </c:pt>
                <c:pt idx="1294">
                  <c:v>79</c:v>
                </c:pt>
                <c:pt idx="1295">
                  <c:v>79</c:v>
                </c:pt>
                <c:pt idx="1296">
                  <c:v>79</c:v>
                </c:pt>
                <c:pt idx="1297">
                  <c:v>80</c:v>
                </c:pt>
                <c:pt idx="1298">
                  <c:v>80</c:v>
                </c:pt>
                <c:pt idx="1299">
                  <c:v>80</c:v>
                </c:pt>
                <c:pt idx="1300">
                  <c:v>80</c:v>
                </c:pt>
                <c:pt idx="1301">
                  <c:v>80</c:v>
                </c:pt>
                <c:pt idx="1302">
                  <c:v>80</c:v>
                </c:pt>
                <c:pt idx="1303">
                  <c:v>80</c:v>
                </c:pt>
                <c:pt idx="1304">
                  <c:v>80</c:v>
                </c:pt>
                <c:pt idx="1305">
                  <c:v>80</c:v>
                </c:pt>
                <c:pt idx="1306">
                  <c:v>80</c:v>
                </c:pt>
                <c:pt idx="1307">
                  <c:v>80</c:v>
                </c:pt>
                <c:pt idx="1308">
                  <c:v>80</c:v>
                </c:pt>
                <c:pt idx="1309">
                  <c:v>80</c:v>
                </c:pt>
                <c:pt idx="1310">
                  <c:v>80</c:v>
                </c:pt>
                <c:pt idx="1311">
                  <c:v>80</c:v>
                </c:pt>
                <c:pt idx="1312">
                  <c:v>80</c:v>
                </c:pt>
                <c:pt idx="1313">
                  <c:v>80</c:v>
                </c:pt>
                <c:pt idx="1314">
                  <c:v>80</c:v>
                </c:pt>
                <c:pt idx="1315">
                  <c:v>80</c:v>
                </c:pt>
                <c:pt idx="1316">
                  <c:v>80</c:v>
                </c:pt>
                <c:pt idx="1317">
                  <c:v>80</c:v>
                </c:pt>
                <c:pt idx="1318">
                  <c:v>80</c:v>
                </c:pt>
                <c:pt idx="1319">
                  <c:v>80</c:v>
                </c:pt>
                <c:pt idx="1320">
                  <c:v>80</c:v>
                </c:pt>
                <c:pt idx="1321">
                  <c:v>80</c:v>
                </c:pt>
                <c:pt idx="1322">
                  <c:v>80</c:v>
                </c:pt>
                <c:pt idx="1323">
                  <c:v>80</c:v>
                </c:pt>
                <c:pt idx="1324">
                  <c:v>80</c:v>
                </c:pt>
                <c:pt idx="1325">
                  <c:v>80</c:v>
                </c:pt>
                <c:pt idx="1326">
                  <c:v>80</c:v>
                </c:pt>
                <c:pt idx="1327">
                  <c:v>80</c:v>
                </c:pt>
                <c:pt idx="1328">
                  <c:v>80</c:v>
                </c:pt>
                <c:pt idx="1329">
                  <c:v>80</c:v>
                </c:pt>
                <c:pt idx="1330">
                  <c:v>80</c:v>
                </c:pt>
                <c:pt idx="1331">
                  <c:v>80</c:v>
                </c:pt>
                <c:pt idx="1332">
                  <c:v>80</c:v>
                </c:pt>
                <c:pt idx="1333">
                  <c:v>80</c:v>
                </c:pt>
                <c:pt idx="1334">
                  <c:v>80</c:v>
                </c:pt>
                <c:pt idx="1335">
                  <c:v>80</c:v>
                </c:pt>
                <c:pt idx="1336">
                  <c:v>80</c:v>
                </c:pt>
                <c:pt idx="1337">
                  <c:v>80</c:v>
                </c:pt>
                <c:pt idx="1338">
                  <c:v>80</c:v>
                </c:pt>
                <c:pt idx="1339">
                  <c:v>80</c:v>
                </c:pt>
                <c:pt idx="1340">
                  <c:v>80</c:v>
                </c:pt>
                <c:pt idx="1341">
                  <c:v>80</c:v>
                </c:pt>
                <c:pt idx="1342">
                  <c:v>80</c:v>
                </c:pt>
                <c:pt idx="1343">
                  <c:v>80</c:v>
                </c:pt>
                <c:pt idx="1344">
                  <c:v>80</c:v>
                </c:pt>
                <c:pt idx="1345">
                  <c:v>80</c:v>
                </c:pt>
                <c:pt idx="1346">
                  <c:v>80</c:v>
                </c:pt>
                <c:pt idx="1347">
                  <c:v>80</c:v>
                </c:pt>
                <c:pt idx="1348">
                  <c:v>80</c:v>
                </c:pt>
                <c:pt idx="1349">
                  <c:v>80</c:v>
                </c:pt>
                <c:pt idx="1350">
                  <c:v>80</c:v>
                </c:pt>
                <c:pt idx="1351">
                  <c:v>80</c:v>
                </c:pt>
                <c:pt idx="1352">
                  <c:v>80</c:v>
                </c:pt>
                <c:pt idx="1353">
                  <c:v>80</c:v>
                </c:pt>
                <c:pt idx="1354">
                  <c:v>80</c:v>
                </c:pt>
                <c:pt idx="1355">
                  <c:v>80</c:v>
                </c:pt>
                <c:pt idx="1356">
                  <c:v>80</c:v>
                </c:pt>
                <c:pt idx="1357">
                  <c:v>80</c:v>
                </c:pt>
                <c:pt idx="1358">
                  <c:v>80</c:v>
                </c:pt>
                <c:pt idx="1359">
                  <c:v>80</c:v>
                </c:pt>
                <c:pt idx="1360">
                  <c:v>80</c:v>
                </c:pt>
                <c:pt idx="1361">
                  <c:v>80</c:v>
                </c:pt>
                <c:pt idx="1362">
                  <c:v>80</c:v>
                </c:pt>
                <c:pt idx="1363">
                  <c:v>80</c:v>
                </c:pt>
                <c:pt idx="1364">
                  <c:v>80</c:v>
                </c:pt>
                <c:pt idx="1365">
                  <c:v>80</c:v>
                </c:pt>
                <c:pt idx="1366">
                  <c:v>80</c:v>
                </c:pt>
                <c:pt idx="1367">
                  <c:v>80</c:v>
                </c:pt>
                <c:pt idx="1368">
                  <c:v>80</c:v>
                </c:pt>
                <c:pt idx="1369">
                  <c:v>80</c:v>
                </c:pt>
                <c:pt idx="1370">
                  <c:v>80</c:v>
                </c:pt>
                <c:pt idx="1371">
                  <c:v>80</c:v>
                </c:pt>
                <c:pt idx="1372">
                  <c:v>81</c:v>
                </c:pt>
                <c:pt idx="1373">
                  <c:v>81</c:v>
                </c:pt>
                <c:pt idx="1374">
                  <c:v>81</c:v>
                </c:pt>
                <c:pt idx="1375">
                  <c:v>81</c:v>
                </c:pt>
                <c:pt idx="1376">
                  <c:v>81</c:v>
                </c:pt>
                <c:pt idx="1377">
                  <c:v>81</c:v>
                </c:pt>
                <c:pt idx="1378">
                  <c:v>81</c:v>
                </c:pt>
                <c:pt idx="1379">
                  <c:v>81</c:v>
                </c:pt>
                <c:pt idx="1380">
                  <c:v>81</c:v>
                </c:pt>
                <c:pt idx="1381">
                  <c:v>81</c:v>
                </c:pt>
                <c:pt idx="1382">
                  <c:v>81</c:v>
                </c:pt>
                <c:pt idx="1383">
                  <c:v>81</c:v>
                </c:pt>
                <c:pt idx="1384">
                  <c:v>81</c:v>
                </c:pt>
                <c:pt idx="1385">
                  <c:v>81</c:v>
                </c:pt>
                <c:pt idx="1386">
                  <c:v>81</c:v>
                </c:pt>
                <c:pt idx="1387">
                  <c:v>81</c:v>
                </c:pt>
                <c:pt idx="1388">
                  <c:v>81</c:v>
                </c:pt>
                <c:pt idx="1389">
                  <c:v>81</c:v>
                </c:pt>
                <c:pt idx="1390">
                  <c:v>81</c:v>
                </c:pt>
                <c:pt idx="1391">
                  <c:v>81</c:v>
                </c:pt>
                <c:pt idx="1392">
                  <c:v>81</c:v>
                </c:pt>
                <c:pt idx="1393">
                  <c:v>81</c:v>
                </c:pt>
                <c:pt idx="1394">
                  <c:v>81</c:v>
                </c:pt>
                <c:pt idx="1395">
                  <c:v>81</c:v>
                </c:pt>
                <c:pt idx="1396">
                  <c:v>81</c:v>
                </c:pt>
                <c:pt idx="1397">
                  <c:v>81</c:v>
                </c:pt>
                <c:pt idx="1398">
                  <c:v>81</c:v>
                </c:pt>
                <c:pt idx="1399">
                  <c:v>81</c:v>
                </c:pt>
                <c:pt idx="1400">
                  <c:v>81</c:v>
                </c:pt>
                <c:pt idx="1401">
                  <c:v>81</c:v>
                </c:pt>
                <c:pt idx="1402">
                  <c:v>81</c:v>
                </c:pt>
                <c:pt idx="1403">
                  <c:v>81</c:v>
                </c:pt>
                <c:pt idx="1404">
                  <c:v>81</c:v>
                </c:pt>
                <c:pt idx="1405">
                  <c:v>81</c:v>
                </c:pt>
                <c:pt idx="1406">
                  <c:v>81</c:v>
                </c:pt>
                <c:pt idx="1407">
                  <c:v>81</c:v>
                </c:pt>
                <c:pt idx="1408">
                  <c:v>81</c:v>
                </c:pt>
                <c:pt idx="1409">
                  <c:v>81</c:v>
                </c:pt>
                <c:pt idx="1410">
                  <c:v>81</c:v>
                </c:pt>
                <c:pt idx="1411">
                  <c:v>81</c:v>
                </c:pt>
                <c:pt idx="1412">
                  <c:v>81</c:v>
                </c:pt>
                <c:pt idx="1413">
                  <c:v>81</c:v>
                </c:pt>
                <c:pt idx="1414">
                  <c:v>81</c:v>
                </c:pt>
                <c:pt idx="1415">
                  <c:v>81</c:v>
                </c:pt>
                <c:pt idx="1416">
                  <c:v>81</c:v>
                </c:pt>
                <c:pt idx="1417">
                  <c:v>81</c:v>
                </c:pt>
                <c:pt idx="1418">
                  <c:v>81</c:v>
                </c:pt>
                <c:pt idx="1419">
                  <c:v>81</c:v>
                </c:pt>
                <c:pt idx="1420">
                  <c:v>81</c:v>
                </c:pt>
                <c:pt idx="1421">
                  <c:v>82</c:v>
                </c:pt>
                <c:pt idx="1422">
                  <c:v>83</c:v>
                </c:pt>
                <c:pt idx="1423">
                  <c:v>83</c:v>
                </c:pt>
                <c:pt idx="1424">
                  <c:v>83</c:v>
                </c:pt>
                <c:pt idx="1425">
                  <c:v>83</c:v>
                </c:pt>
                <c:pt idx="1426">
                  <c:v>83</c:v>
                </c:pt>
                <c:pt idx="1427">
                  <c:v>83</c:v>
                </c:pt>
                <c:pt idx="1428">
                  <c:v>83</c:v>
                </c:pt>
                <c:pt idx="1429">
                  <c:v>83</c:v>
                </c:pt>
                <c:pt idx="1430">
                  <c:v>83</c:v>
                </c:pt>
                <c:pt idx="1431">
                  <c:v>83</c:v>
                </c:pt>
                <c:pt idx="1432">
                  <c:v>83</c:v>
                </c:pt>
                <c:pt idx="1433">
                  <c:v>83</c:v>
                </c:pt>
                <c:pt idx="1434">
                  <c:v>83</c:v>
                </c:pt>
                <c:pt idx="1435">
                  <c:v>83</c:v>
                </c:pt>
                <c:pt idx="1436">
                  <c:v>83</c:v>
                </c:pt>
                <c:pt idx="1437">
                  <c:v>83</c:v>
                </c:pt>
                <c:pt idx="1438">
                  <c:v>83</c:v>
                </c:pt>
                <c:pt idx="1439">
                  <c:v>83</c:v>
                </c:pt>
                <c:pt idx="1440">
                  <c:v>83</c:v>
                </c:pt>
                <c:pt idx="1441">
                  <c:v>83</c:v>
                </c:pt>
                <c:pt idx="1442">
                  <c:v>83</c:v>
                </c:pt>
                <c:pt idx="1443">
                  <c:v>83</c:v>
                </c:pt>
                <c:pt idx="1444">
                  <c:v>83</c:v>
                </c:pt>
                <c:pt idx="1445">
                  <c:v>83</c:v>
                </c:pt>
                <c:pt idx="1446">
                  <c:v>83</c:v>
                </c:pt>
                <c:pt idx="1447">
                  <c:v>83</c:v>
                </c:pt>
                <c:pt idx="1448">
                  <c:v>83</c:v>
                </c:pt>
                <c:pt idx="1449">
                  <c:v>83</c:v>
                </c:pt>
                <c:pt idx="1450">
                  <c:v>83</c:v>
                </c:pt>
                <c:pt idx="1451">
                  <c:v>83</c:v>
                </c:pt>
                <c:pt idx="1452">
                  <c:v>83</c:v>
                </c:pt>
                <c:pt idx="1453">
                  <c:v>83</c:v>
                </c:pt>
                <c:pt idx="1454">
                  <c:v>83</c:v>
                </c:pt>
                <c:pt idx="1455">
                  <c:v>83</c:v>
                </c:pt>
                <c:pt idx="1456">
                  <c:v>83</c:v>
                </c:pt>
                <c:pt idx="1457">
                  <c:v>83</c:v>
                </c:pt>
                <c:pt idx="1458">
                  <c:v>83</c:v>
                </c:pt>
                <c:pt idx="1459">
                  <c:v>83</c:v>
                </c:pt>
                <c:pt idx="1460">
                  <c:v>83</c:v>
                </c:pt>
                <c:pt idx="1461">
                  <c:v>83</c:v>
                </c:pt>
                <c:pt idx="1462">
                  <c:v>83</c:v>
                </c:pt>
                <c:pt idx="1463">
                  <c:v>83</c:v>
                </c:pt>
                <c:pt idx="1464">
                  <c:v>83</c:v>
                </c:pt>
                <c:pt idx="1465">
                  <c:v>83</c:v>
                </c:pt>
                <c:pt idx="1466">
                  <c:v>83</c:v>
                </c:pt>
                <c:pt idx="1467">
                  <c:v>83</c:v>
                </c:pt>
                <c:pt idx="1468">
                  <c:v>83</c:v>
                </c:pt>
                <c:pt idx="1469">
                  <c:v>83</c:v>
                </c:pt>
                <c:pt idx="1470">
                  <c:v>83</c:v>
                </c:pt>
                <c:pt idx="1471">
                  <c:v>83</c:v>
                </c:pt>
                <c:pt idx="1472">
                  <c:v>83</c:v>
                </c:pt>
                <c:pt idx="1473">
                  <c:v>84</c:v>
                </c:pt>
                <c:pt idx="1474">
                  <c:v>84</c:v>
                </c:pt>
                <c:pt idx="1475">
                  <c:v>84</c:v>
                </c:pt>
                <c:pt idx="1476">
                  <c:v>84</c:v>
                </c:pt>
                <c:pt idx="1477">
                  <c:v>84</c:v>
                </c:pt>
                <c:pt idx="1478">
                  <c:v>84</c:v>
                </c:pt>
                <c:pt idx="1479">
                  <c:v>84</c:v>
                </c:pt>
                <c:pt idx="1480">
                  <c:v>84</c:v>
                </c:pt>
                <c:pt idx="1481">
                  <c:v>84</c:v>
                </c:pt>
                <c:pt idx="1482">
                  <c:v>84</c:v>
                </c:pt>
                <c:pt idx="1483">
                  <c:v>84</c:v>
                </c:pt>
                <c:pt idx="1484">
                  <c:v>84</c:v>
                </c:pt>
                <c:pt idx="1485">
                  <c:v>84</c:v>
                </c:pt>
                <c:pt idx="1486">
                  <c:v>85</c:v>
                </c:pt>
                <c:pt idx="1487">
                  <c:v>85</c:v>
                </c:pt>
                <c:pt idx="1488">
                  <c:v>85</c:v>
                </c:pt>
                <c:pt idx="1489">
                  <c:v>85</c:v>
                </c:pt>
                <c:pt idx="1490">
                  <c:v>85</c:v>
                </c:pt>
                <c:pt idx="1491">
                  <c:v>85</c:v>
                </c:pt>
                <c:pt idx="1492">
                  <c:v>85</c:v>
                </c:pt>
                <c:pt idx="1493">
                  <c:v>85</c:v>
                </c:pt>
                <c:pt idx="1494">
                  <c:v>85</c:v>
                </c:pt>
                <c:pt idx="1495">
                  <c:v>85</c:v>
                </c:pt>
                <c:pt idx="1496">
                  <c:v>85</c:v>
                </c:pt>
                <c:pt idx="1497">
                  <c:v>85</c:v>
                </c:pt>
                <c:pt idx="1498">
                  <c:v>85</c:v>
                </c:pt>
                <c:pt idx="1499">
                  <c:v>85</c:v>
                </c:pt>
                <c:pt idx="1500">
                  <c:v>86</c:v>
                </c:pt>
                <c:pt idx="1501">
                  <c:v>86</c:v>
                </c:pt>
                <c:pt idx="1502">
                  <c:v>86</c:v>
                </c:pt>
                <c:pt idx="1503">
                  <c:v>86</c:v>
                </c:pt>
                <c:pt idx="1504">
                  <c:v>86</c:v>
                </c:pt>
                <c:pt idx="1505">
                  <c:v>86</c:v>
                </c:pt>
                <c:pt idx="1506">
                  <c:v>86</c:v>
                </c:pt>
                <c:pt idx="1507">
                  <c:v>86</c:v>
                </c:pt>
                <c:pt idx="1508">
                  <c:v>86</c:v>
                </c:pt>
                <c:pt idx="1509">
                  <c:v>86</c:v>
                </c:pt>
                <c:pt idx="1510">
                  <c:v>86</c:v>
                </c:pt>
                <c:pt idx="1511">
                  <c:v>86</c:v>
                </c:pt>
                <c:pt idx="1512">
                  <c:v>86</c:v>
                </c:pt>
                <c:pt idx="1513">
                  <c:v>86</c:v>
                </c:pt>
                <c:pt idx="1514">
                  <c:v>87</c:v>
                </c:pt>
                <c:pt idx="1515">
                  <c:v>87</c:v>
                </c:pt>
                <c:pt idx="1516">
                  <c:v>87</c:v>
                </c:pt>
                <c:pt idx="1517">
                  <c:v>87</c:v>
                </c:pt>
                <c:pt idx="1518">
                  <c:v>87</c:v>
                </c:pt>
                <c:pt idx="1519">
                  <c:v>87</c:v>
                </c:pt>
                <c:pt idx="1520">
                  <c:v>87</c:v>
                </c:pt>
                <c:pt idx="1521">
                  <c:v>87</c:v>
                </c:pt>
                <c:pt idx="1522">
                  <c:v>87</c:v>
                </c:pt>
                <c:pt idx="1523">
                  <c:v>87</c:v>
                </c:pt>
                <c:pt idx="1524">
                  <c:v>87</c:v>
                </c:pt>
                <c:pt idx="1525">
                  <c:v>87</c:v>
                </c:pt>
                <c:pt idx="1526">
                  <c:v>87</c:v>
                </c:pt>
                <c:pt idx="1527">
                  <c:v>87</c:v>
                </c:pt>
                <c:pt idx="1528">
                  <c:v>87</c:v>
                </c:pt>
                <c:pt idx="1529">
                  <c:v>87</c:v>
                </c:pt>
                <c:pt idx="1530">
                  <c:v>87</c:v>
                </c:pt>
                <c:pt idx="1531">
                  <c:v>87</c:v>
                </c:pt>
                <c:pt idx="1532">
                  <c:v>87</c:v>
                </c:pt>
                <c:pt idx="1533">
                  <c:v>87</c:v>
                </c:pt>
                <c:pt idx="1534">
                  <c:v>87</c:v>
                </c:pt>
                <c:pt idx="1535">
                  <c:v>87</c:v>
                </c:pt>
                <c:pt idx="1536">
                  <c:v>87</c:v>
                </c:pt>
                <c:pt idx="1537">
                  <c:v>87</c:v>
                </c:pt>
                <c:pt idx="1538">
                  <c:v>87</c:v>
                </c:pt>
                <c:pt idx="1539">
                  <c:v>87</c:v>
                </c:pt>
                <c:pt idx="1540">
                  <c:v>87</c:v>
                </c:pt>
                <c:pt idx="1541">
                  <c:v>87</c:v>
                </c:pt>
                <c:pt idx="1542">
                  <c:v>87</c:v>
                </c:pt>
                <c:pt idx="1543">
                  <c:v>87</c:v>
                </c:pt>
                <c:pt idx="1544">
                  <c:v>87</c:v>
                </c:pt>
                <c:pt idx="1545">
                  <c:v>87</c:v>
                </c:pt>
                <c:pt idx="1546">
                  <c:v>87</c:v>
                </c:pt>
                <c:pt idx="1547">
                  <c:v>87</c:v>
                </c:pt>
                <c:pt idx="1548">
                  <c:v>87</c:v>
                </c:pt>
                <c:pt idx="1549">
                  <c:v>87</c:v>
                </c:pt>
                <c:pt idx="1550">
                  <c:v>87</c:v>
                </c:pt>
                <c:pt idx="1551">
                  <c:v>87</c:v>
                </c:pt>
                <c:pt idx="1552">
                  <c:v>87</c:v>
                </c:pt>
                <c:pt idx="1553">
                  <c:v>87</c:v>
                </c:pt>
                <c:pt idx="1554">
                  <c:v>87</c:v>
                </c:pt>
                <c:pt idx="1555">
                  <c:v>87</c:v>
                </c:pt>
                <c:pt idx="1556">
                  <c:v>87</c:v>
                </c:pt>
                <c:pt idx="1557">
                  <c:v>87</c:v>
                </c:pt>
                <c:pt idx="1558">
                  <c:v>88</c:v>
                </c:pt>
                <c:pt idx="1559">
                  <c:v>88</c:v>
                </c:pt>
                <c:pt idx="1560">
                  <c:v>88</c:v>
                </c:pt>
                <c:pt idx="1561">
                  <c:v>88</c:v>
                </c:pt>
                <c:pt idx="1562">
                  <c:v>88</c:v>
                </c:pt>
                <c:pt idx="1563">
                  <c:v>88</c:v>
                </c:pt>
                <c:pt idx="1564">
                  <c:v>88</c:v>
                </c:pt>
                <c:pt idx="1565">
                  <c:v>88</c:v>
                </c:pt>
                <c:pt idx="1566">
                  <c:v>89</c:v>
                </c:pt>
                <c:pt idx="1567">
                  <c:v>89</c:v>
                </c:pt>
                <c:pt idx="1568">
                  <c:v>89</c:v>
                </c:pt>
                <c:pt idx="1569">
                  <c:v>90</c:v>
                </c:pt>
                <c:pt idx="1570">
                  <c:v>91</c:v>
                </c:pt>
                <c:pt idx="1571">
                  <c:v>91</c:v>
                </c:pt>
                <c:pt idx="1572">
                  <c:v>91</c:v>
                </c:pt>
                <c:pt idx="1573">
                  <c:v>91</c:v>
                </c:pt>
                <c:pt idx="1574">
                  <c:v>91</c:v>
                </c:pt>
                <c:pt idx="1575">
                  <c:v>92</c:v>
                </c:pt>
                <c:pt idx="1576">
                  <c:v>92</c:v>
                </c:pt>
                <c:pt idx="1577">
                  <c:v>92</c:v>
                </c:pt>
                <c:pt idx="1578">
                  <c:v>92</c:v>
                </c:pt>
                <c:pt idx="1579">
                  <c:v>92</c:v>
                </c:pt>
                <c:pt idx="1580">
                  <c:v>92</c:v>
                </c:pt>
                <c:pt idx="1581">
                  <c:v>92</c:v>
                </c:pt>
                <c:pt idx="1582">
                  <c:v>92</c:v>
                </c:pt>
                <c:pt idx="1583">
                  <c:v>92</c:v>
                </c:pt>
                <c:pt idx="1584">
                  <c:v>92</c:v>
                </c:pt>
                <c:pt idx="1585">
                  <c:v>93</c:v>
                </c:pt>
                <c:pt idx="1586">
                  <c:v>94</c:v>
                </c:pt>
                <c:pt idx="1587">
                  <c:v>94</c:v>
                </c:pt>
                <c:pt idx="1588">
                  <c:v>94</c:v>
                </c:pt>
                <c:pt idx="1589">
                  <c:v>94</c:v>
                </c:pt>
                <c:pt idx="1590">
                  <c:v>94</c:v>
                </c:pt>
                <c:pt idx="1591">
                  <c:v>94</c:v>
                </c:pt>
                <c:pt idx="1592">
                  <c:v>94</c:v>
                </c:pt>
                <c:pt idx="1593">
                  <c:v>94</c:v>
                </c:pt>
                <c:pt idx="1594">
                  <c:v>94</c:v>
                </c:pt>
                <c:pt idx="1595">
                  <c:v>94</c:v>
                </c:pt>
                <c:pt idx="1596">
                  <c:v>94</c:v>
                </c:pt>
                <c:pt idx="1597">
                  <c:v>94</c:v>
                </c:pt>
                <c:pt idx="1598">
                  <c:v>94</c:v>
                </c:pt>
                <c:pt idx="1599">
                  <c:v>94</c:v>
                </c:pt>
                <c:pt idx="1600">
                  <c:v>94</c:v>
                </c:pt>
                <c:pt idx="1601">
                  <c:v>94</c:v>
                </c:pt>
                <c:pt idx="1602">
                  <c:v>94</c:v>
                </c:pt>
                <c:pt idx="1603">
                  <c:v>94</c:v>
                </c:pt>
                <c:pt idx="1604">
                  <c:v>94</c:v>
                </c:pt>
                <c:pt idx="1605">
                  <c:v>94</c:v>
                </c:pt>
                <c:pt idx="1606">
                  <c:v>94</c:v>
                </c:pt>
                <c:pt idx="1607">
                  <c:v>94</c:v>
                </c:pt>
                <c:pt idx="1608">
                  <c:v>94</c:v>
                </c:pt>
                <c:pt idx="1609">
                  <c:v>94</c:v>
                </c:pt>
                <c:pt idx="1610">
                  <c:v>94</c:v>
                </c:pt>
                <c:pt idx="1611">
                  <c:v>94</c:v>
                </c:pt>
                <c:pt idx="1612">
                  <c:v>94</c:v>
                </c:pt>
                <c:pt idx="1613">
                  <c:v>94</c:v>
                </c:pt>
                <c:pt idx="1614">
                  <c:v>94</c:v>
                </c:pt>
                <c:pt idx="1615">
                  <c:v>94</c:v>
                </c:pt>
                <c:pt idx="1616">
                  <c:v>94</c:v>
                </c:pt>
                <c:pt idx="1617">
                  <c:v>94</c:v>
                </c:pt>
                <c:pt idx="1618">
                  <c:v>94</c:v>
                </c:pt>
                <c:pt idx="1619">
                  <c:v>94</c:v>
                </c:pt>
                <c:pt idx="1620">
                  <c:v>95</c:v>
                </c:pt>
                <c:pt idx="1621">
                  <c:v>95</c:v>
                </c:pt>
                <c:pt idx="1622">
                  <c:v>95</c:v>
                </c:pt>
                <c:pt idx="1623">
                  <c:v>95</c:v>
                </c:pt>
                <c:pt idx="1624">
                  <c:v>95</c:v>
                </c:pt>
                <c:pt idx="1625">
                  <c:v>95</c:v>
                </c:pt>
                <c:pt idx="1626">
                  <c:v>95</c:v>
                </c:pt>
                <c:pt idx="1627">
                  <c:v>95</c:v>
                </c:pt>
                <c:pt idx="1628">
                  <c:v>95</c:v>
                </c:pt>
                <c:pt idx="1629">
                  <c:v>95</c:v>
                </c:pt>
                <c:pt idx="1630">
                  <c:v>95</c:v>
                </c:pt>
                <c:pt idx="1631">
                  <c:v>95</c:v>
                </c:pt>
                <c:pt idx="1632">
                  <c:v>95</c:v>
                </c:pt>
                <c:pt idx="1633">
                  <c:v>95</c:v>
                </c:pt>
                <c:pt idx="1634">
                  <c:v>96</c:v>
                </c:pt>
                <c:pt idx="1635">
                  <c:v>97</c:v>
                </c:pt>
                <c:pt idx="1636">
                  <c:v>97</c:v>
                </c:pt>
                <c:pt idx="1637">
                  <c:v>97</c:v>
                </c:pt>
                <c:pt idx="1638">
                  <c:v>97</c:v>
                </c:pt>
                <c:pt idx="1639">
                  <c:v>97</c:v>
                </c:pt>
                <c:pt idx="1640">
                  <c:v>97</c:v>
                </c:pt>
                <c:pt idx="1641">
                  <c:v>97</c:v>
                </c:pt>
                <c:pt idx="1642">
                  <c:v>97</c:v>
                </c:pt>
                <c:pt idx="1643">
                  <c:v>97</c:v>
                </c:pt>
                <c:pt idx="1644">
                  <c:v>97</c:v>
                </c:pt>
                <c:pt idx="1645">
                  <c:v>97</c:v>
                </c:pt>
                <c:pt idx="1646">
                  <c:v>97</c:v>
                </c:pt>
                <c:pt idx="1647">
                  <c:v>97</c:v>
                </c:pt>
                <c:pt idx="1648">
                  <c:v>97</c:v>
                </c:pt>
                <c:pt idx="1649">
                  <c:v>97</c:v>
                </c:pt>
                <c:pt idx="1650">
                  <c:v>97</c:v>
                </c:pt>
                <c:pt idx="1651">
                  <c:v>97</c:v>
                </c:pt>
                <c:pt idx="1652">
                  <c:v>98</c:v>
                </c:pt>
                <c:pt idx="1653">
                  <c:v>98</c:v>
                </c:pt>
                <c:pt idx="1654">
                  <c:v>98</c:v>
                </c:pt>
                <c:pt idx="1655">
                  <c:v>98</c:v>
                </c:pt>
                <c:pt idx="1656">
                  <c:v>98</c:v>
                </c:pt>
                <c:pt idx="1657">
                  <c:v>98</c:v>
                </c:pt>
                <c:pt idx="1658">
                  <c:v>98</c:v>
                </c:pt>
                <c:pt idx="1659">
                  <c:v>98</c:v>
                </c:pt>
                <c:pt idx="1660">
                  <c:v>98</c:v>
                </c:pt>
                <c:pt idx="1661">
                  <c:v>98</c:v>
                </c:pt>
                <c:pt idx="1662">
                  <c:v>98</c:v>
                </c:pt>
                <c:pt idx="1663">
                  <c:v>98</c:v>
                </c:pt>
                <c:pt idx="1664">
                  <c:v>98</c:v>
                </c:pt>
                <c:pt idx="1665">
                  <c:v>98</c:v>
                </c:pt>
                <c:pt idx="1666">
                  <c:v>98</c:v>
                </c:pt>
                <c:pt idx="1667">
                  <c:v>98</c:v>
                </c:pt>
                <c:pt idx="1668">
                  <c:v>98</c:v>
                </c:pt>
                <c:pt idx="1669">
                  <c:v>98</c:v>
                </c:pt>
                <c:pt idx="1670">
                  <c:v>98</c:v>
                </c:pt>
                <c:pt idx="1671">
                  <c:v>98</c:v>
                </c:pt>
                <c:pt idx="1672">
                  <c:v>98</c:v>
                </c:pt>
                <c:pt idx="1673">
                  <c:v>98</c:v>
                </c:pt>
                <c:pt idx="1674">
                  <c:v>98</c:v>
                </c:pt>
                <c:pt idx="1675">
                  <c:v>98</c:v>
                </c:pt>
                <c:pt idx="1676">
                  <c:v>98</c:v>
                </c:pt>
                <c:pt idx="1677">
                  <c:v>98</c:v>
                </c:pt>
                <c:pt idx="1678">
                  <c:v>98</c:v>
                </c:pt>
                <c:pt idx="1679">
                  <c:v>98</c:v>
                </c:pt>
                <c:pt idx="1680">
                  <c:v>98</c:v>
                </c:pt>
                <c:pt idx="1681">
                  <c:v>98</c:v>
                </c:pt>
                <c:pt idx="1682">
                  <c:v>98</c:v>
                </c:pt>
                <c:pt idx="1683">
                  <c:v>98</c:v>
                </c:pt>
                <c:pt idx="1684">
                  <c:v>98</c:v>
                </c:pt>
                <c:pt idx="1685">
                  <c:v>98</c:v>
                </c:pt>
                <c:pt idx="1686">
                  <c:v>98</c:v>
                </c:pt>
                <c:pt idx="1687">
                  <c:v>98</c:v>
                </c:pt>
                <c:pt idx="1688">
                  <c:v>98</c:v>
                </c:pt>
                <c:pt idx="1689">
                  <c:v>98</c:v>
                </c:pt>
                <c:pt idx="1690">
                  <c:v>98</c:v>
                </c:pt>
                <c:pt idx="1691">
                  <c:v>98</c:v>
                </c:pt>
                <c:pt idx="1692">
                  <c:v>98</c:v>
                </c:pt>
                <c:pt idx="1693">
                  <c:v>98</c:v>
                </c:pt>
                <c:pt idx="1694">
                  <c:v>98</c:v>
                </c:pt>
                <c:pt idx="1695">
                  <c:v>98</c:v>
                </c:pt>
                <c:pt idx="1696">
                  <c:v>98</c:v>
                </c:pt>
                <c:pt idx="1697">
                  <c:v>98</c:v>
                </c:pt>
                <c:pt idx="1698">
                  <c:v>98</c:v>
                </c:pt>
                <c:pt idx="1699">
                  <c:v>98</c:v>
                </c:pt>
                <c:pt idx="1700">
                  <c:v>98</c:v>
                </c:pt>
                <c:pt idx="1701">
                  <c:v>98</c:v>
                </c:pt>
                <c:pt idx="1702">
                  <c:v>98</c:v>
                </c:pt>
                <c:pt idx="1703">
                  <c:v>98</c:v>
                </c:pt>
                <c:pt idx="1704">
                  <c:v>98</c:v>
                </c:pt>
                <c:pt idx="1705">
                  <c:v>98</c:v>
                </c:pt>
                <c:pt idx="1706">
                  <c:v>98</c:v>
                </c:pt>
                <c:pt idx="1707">
                  <c:v>98</c:v>
                </c:pt>
                <c:pt idx="1708">
                  <c:v>98</c:v>
                </c:pt>
                <c:pt idx="1709">
                  <c:v>98</c:v>
                </c:pt>
                <c:pt idx="1710">
                  <c:v>98</c:v>
                </c:pt>
                <c:pt idx="1711">
                  <c:v>98</c:v>
                </c:pt>
                <c:pt idx="1712">
                  <c:v>98</c:v>
                </c:pt>
                <c:pt idx="1713">
                  <c:v>98</c:v>
                </c:pt>
                <c:pt idx="1714">
                  <c:v>98</c:v>
                </c:pt>
                <c:pt idx="1715">
                  <c:v>98</c:v>
                </c:pt>
                <c:pt idx="1716">
                  <c:v>98</c:v>
                </c:pt>
                <c:pt idx="1717">
                  <c:v>98</c:v>
                </c:pt>
                <c:pt idx="1718">
                  <c:v>98</c:v>
                </c:pt>
                <c:pt idx="1719">
                  <c:v>98</c:v>
                </c:pt>
                <c:pt idx="1720">
                  <c:v>98</c:v>
                </c:pt>
                <c:pt idx="1721">
                  <c:v>98</c:v>
                </c:pt>
                <c:pt idx="1722">
                  <c:v>98</c:v>
                </c:pt>
                <c:pt idx="1723">
                  <c:v>98</c:v>
                </c:pt>
                <c:pt idx="1724">
                  <c:v>98</c:v>
                </c:pt>
                <c:pt idx="1725">
                  <c:v>98</c:v>
                </c:pt>
                <c:pt idx="1726">
                  <c:v>98</c:v>
                </c:pt>
                <c:pt idx="1727">
                  <c:v>98</c:v>
                </c:pt>
                <c:pt idx="1728">
                  <c:v>98</c:v>
                </c:pt>
                <c:pt idx="1729">
                  <c:v>98</c:v>
                </c:pt>
                <c:pt idx="1730">
                  <c:v>98</c:v>
                </c:pt>
                <c:pt idx="1731">
                  <c:v>98</c:v>
                </c:pt>
                <c:pt idx="1732">
                  <c:v>98</c:v>
                </c:pt>
                <c:pt idx="1733">
                  <c:v>98</c:v>
                </c:pt>
                <c:pt idx="1734">
                  <c:v>98</c:v>
                </c:pt>
                <c:pt idx="1735">
                  <c:v>98</c:v>
                </c:pt>
                <c:pt idx="1736">
                  <c:v>98</c:v>
                </c:pt>
                <c:pt idx="1737">
                  <c:v>98</c:v>
                </c:pt>
                <c:pt idx="1738">
                  <c:v>98</c:v>
                </c:pt>
                <c:pt idx="1739">
                  <c:v>98</c:v>
                </c:pt>
                <c:pt idx="1740">
                  <c:v>99</c:v>
                </c:pt>
                <c:pt idx="1741">
                  <c:v>99</c:v>
                </c:pt>
                <c:pt idx="1742">
                  <c:v>99</c:v>
                </c:pt>
                <c:pt idx="1743">
                  <c:v>99</c:v>
                </c:pt>
                <c:pt idx="1744">
                  <c:v>99</c:v>
                </c:pt>
                <c:pt idx="1745">
                  <c:v>99</c:v>
                </c:pt>
                <c:pt idx="1746">
                  <c:v>99</c:v>
                </c:pt>
                <c:pt idx="1747">
                  <c:v>99</c:v>
                </c:pt>
                <c:pt idx="1748">
                  <c:v>99</c:v>
                </c:pt>
                <c:pt idx="1749">
                  <c:v>99</c:v>
                </c:pt>
                <c:pt idx="1750">
                  <c:v>99</c:v>
                </c:pt>
                <c:pt idx="1751">
                  <c:v>99</c:v>
                </c:pt>
                <c:pt idx="1752">
                  <c:v>100</c:v>
                </c:pt>
                <c:pt idx="1753">
                  <c:v>100</c:v>
                </c:pt>
                <c:pt idx="1754">
                  <c:v>100</c:v>
                </c:pt>
                <c:pt idx="1755">
                  <c:v>100</c:v>
                </c:pt>
                <c:pt idx="1756">
                  <c:v>100</c:v>
                </c:pt>
                <c:pt idx="1757">
                  <c:v>100</c:v>
                </c:pt>
                <c:pt idx="1758">
                  <c:v>100</c:v>
                </c:pt>
                <c:pt idx="1759">
                  <c:v>100</c:v>
                </c:pt>
                <c:pt idx="1760">
                  <c:v>100</c:v>
                </c:pt>
                <c:pt idx="1761">
                  <c:v>100</c:v>
                </c:pt>
                <c:pt idx="1762">
                  <c:v>100</c:v>
                </c:pt>
                <c:pt idx="1763">
                  <c:v>100</c:v>
                </c:pt>
                <c:pt idx="1764">
                  <c:v>100</c:v>
                </c:pt>
                <c:pt idx="1765">
                  <c:v>100</c:v>
                </c:pt>
                <c:pt idx="1766">
                  <c:v>100</c:v>
                </c:pt>
                <c:pt idx="1767">
                  <c:v>100</c:v>
                </c:pt>
                <c:pt idx="1768">
                  <c:v>100</c:v>
                </c:pt>
                <c:pt idx="1769">
                  <c:v>100</c:v>
                </c:pt>
                <c:pt idx="1770">
                  <c:v>100</c:v>
                </c:pt>
                <c:pt idx="1771">
                  <c:v>100</c:v>
                </c:pt>
                <c:pt idx="1772">
                  <c:v>100</c:v>
                </c:pt>
                <c:pt idx="1773">
                  <c:v>100</c:v>
                </c:pt>
                <c:pt idx="1774">
                  <c:v>101</c:v>
                </c:pt>
                <c:pt idx="1775">
                  <c:v>101</c:v>
                </c:pt>
                <c:pt idx="1776">
                  <c:v>101</c:v>
                </c:pt>
                <c:pt idx="1777">
                  <c:v>101</c:v>
                </c:pt>
                <c:pt idx="1778">
                  <c:v>101</c:v>
                </c:pt>
                <c:pt idx="1779">
                  <c:v>101</c:v>
                </c:pt>
                <c:pt idx="1780">
                  <c:v>101</c:v>
                </c:pt>
                <c:pt idx="1781">
                  <c:v>101</c:v>
                </c:pt>
                <c:pt idx="1782">
                  <c:v>101</c:v>
                </c:pt>
                <c:pt idx="1783">
                  <c:v>101</c:v>
                </c:pt>
                <c:pt idx="1784">
                  <c:v>101</c:v>
                </c:pt>
                <c:pt idx="1785">
                  <c:v>101</c:v>
                </c:pt>
                <c:pt idx="1786">
                  <c:v>101</c:v>
                </c:pt>
                <c:pt idx="1787">
                  <c:v>101</c:v>
                </c:pt>
                <c:pt idx="1788">
                  <c:v>101</c:v>
                </c:pt>
                <c:pt idx="1789">
                  <c:v>101</c:v>
                </c:pt>
                <c:pt idx="1790">
                  <c:v>101</c:v>
                </c:pt>
                <c:pt idx="1791">
                  <c:v>101</c:v>
                </c:pt>
                <c:pt idx="1792">
                  <c:v>101</c:v>
                </c:pt>
                <c:pt idx="1793">
                  <c:v>101</c:v>
                </c:pt>
                <c:pt idx="1794">
                  <c:v>101</c:v>
                </c:pt>
                <c:pt idx="1795">
                  <c:v>101</c:v>
                </c:pt>
                <c:pt idx="1796">
                  <c:v>101</c:v>
                </c:pt>
                <c:pt idx="1797">
                  <c:v>101</c:v>
                </c:pt>
                <c:pt idx="1798">
                  <c:v>101</c:v>
                </c:pt>
                <c:pt idx="1799">
                  <c:v>101</c:v>
                </c:pt>
                <c:pt idx="1800">
                  <c:v>101</c:v>
                </c:pt>
                <c:pt idx="1801">
                  <c:v>101</c:v>
                </c:pt>
                <c:pt idx="1802">
                  <c:v>101</c:v>
                </c:pt>
                <c:pt idx="1803">
                  <c:v>101</c:v>
                </c:pt>
                <c:pt idx="1804">
                  <c:v>101</c:v>
                </c:pt>
                <c:pt idx="1805">
                  <c:v>101</c:v>
                </c:pt>
                <c:pt idx="1806">
                  <c:v>101</c:v>
                </c:pt>
                <c:pt idx="1807">
                  <c:v>101</c:v>
                </c:pt>
                <c:pt idx="1808">
                  <c:v>101</c:v>
                </c:pt>
                <c:pt idx="1809">
                  <c:v>101</c:v>
                </c:pt>
                <c:pt idx="1810">
                  <c:v>101</c:v>
                </c:pt>
                <c:pt idx="1811">
                  <c:v>101</c:v>
                </c:pt>
                <c:pt idx="1812">
                  <c:v>101</c:v>
                </c:pt>
                <c:pt idx="1813">
                  <c:v>101</c:v>
                </c:pt>
                <c:pt idx="1814">
                  <c:v>101</c:v>
                </c:pt>
                <c:pt idx="1815">
                  <c:v>101</c:v>
                </c:pt>
                <c:pt idx="1816">
                  <c:v>101</c:v>
                </c:pt>
                <c:pt idx="1817">
                  <c:v>101</c:v>
                </c:pt>
                <c:pt idx="1818">
                  <c:v>101</c:v>
                </c:pt>
                <c:pt idx="1819">
                  <c:v>101</c:v>
                </c:pt>
                <c:pt idx="1820">
                  <c:v>101</c:v>
                </c:pt>
                <c:pt idx="1821">
                  <c:v>101</c:v>
                </c:pt>
                <c:pt idx="1822">
                  <c:v>101</c:v>
                </c:pt>
                <c:pt idx="1823">
                  <c:v>101</c:v>
                </c:pt>
                <c:pt idx="1824">
                  <c:v>101</c:v>
                </c:pt>
                <c:pt idx="1825">
                  <c:v>101</c:v>
                </c:pt>
                <c:pt idx="1826">
                  <c:v>101</c:v>
                </c:pt>
                <c:pt idx="1827">
                  <c:v>101</c:v>
                </c:pt>
                <c:pt idx="1828">
                  <c:v>101</c:v>
                </c:pt>
                <c:pt idx="1829">
                  <c:v>101</c:v>
                </c:pt>
                <c:pt idx="1830">
                  <c:v>101</c:v>
                </c:pt>
                <c:pt idx="1831">
                  <c:v>101</c:v>
                </c:pt>
                <c:pt idx="1832">
                  <c:v>101</c:v>
                </c:pt>
                <c:pt idx="1833">
                  <c:v>101</c:v>
                </c:pt>
                <c:pt idx="1834">
                  <c:v>101</c:v>
                </c:pt>
                <c:pt idx="1835">
                  <c:v>101</c:v>
                </c:pt>
                <c:pt idx="1836">
                  <c:v>101</c:v>
                </c:pt>
                <c:pt idx="1837">
                  <c:v>101</c:v>
                </c:pt>
                <c:pt idx="1838">
                  <c:v>101</c:v>
                </c:pt>
                <c:pt idx="1839">
                  <c:v>101</c:v>
                </c:pt>
                <c:pt idx="1840">
                  <c:v>101</c:v>
                </c:pt>
                <c:pt idx="1841">
                  <c:v>101</c:v>
                </c:pt>
                <c:pt idx="1842">
                  <c:v>101</c:v>
                </c:pt>
                <c:pt idx="1843">
                  <c:v>102</c:v>
                </c:pt>
                <c:pt idx="1844">
                  <c:v>102</c:v>
                </c:pt>
                <c:pt idx="1845">
                  <c:v>102</c:v>
                </c:pt>
                <c:pt idx="1846">
                  <c:v>102</c:v>
                </c:pt>
                <c:pt idx="1847">
                  <c:v>102</c:v>
                </c:pt>
                <c:pt idx="1848">
                  <c:v>102</c:v>
                </c:pt>
                <c:pt idx="1849">
                  <c:v>102</c:v>
                </c:pt>
                <c:pt idx="1850">
                  <c:v>102</c:v>
                </c:pt>
                <c:pt idx="1851">
                  <c:v>102</c:v>
                </c:pt>
                <c:pt idx="1852">
                  <c:v>102</c:v>
                </c:pt>
                <c:pt idx="1853">
                  <c:v>102</c:v>
                </c:pt>
                <c:pt idx="1854">
                  <c:v>102</c:v>
                </c:pt>
                <c:pt idx="1855">
                  <c:v>102</c:v>
                </c:pt>
                <c:pt idx="1856">
                  <c:v>102</c:v>
                </c:pt>
                <c:pt idx="1857">
                  <c:v>102</c:v>
                </c:pt>
                <c:pt idx="1858">
                  <c:v>102</c:v>
                </c:pt>
                <c:pt idx="1859">
                  <c:v>102</c:v>
                </c:pt>
                <c:pt idx="1860">
                  <c:v>102</c:v>
                </c:pt>
                <c:pt idx="1861">
                  <c:v>102</c:v>
                </c:pt>
                <c:pt idx="1862">
                  <c:v>102</c:v>
                </c:pt>
                <c:pt idx="1863">
                  <c:v>102</c:v>
                </c:pt>
                <c:pt idx="1864">
                  <c:v>102</c:v>
                </c:pt>
                <c:pt idx="1865">
                  <c:v>102</c:v>
                </c:pt>
                <c:pt idx="1866">
                  <c:v>102</c:v>
                </c:pt>
                <c:pt idx="1867">
                  <c:v>102</c:v>
                </c:pt>
                <c:pt idx="1868">
                  <c:v>102</c:v>
                </c:pt>
                <c:pt idx="1869">
                  <c:v>102</c:v>
                </c:pt>
                <c:pt idx="1870">
                  <c:v>102</c:v>
                </c:pt>
                <c:pt idx="1871">
                  <c:v>102</c:v>
                </c:pt>
                <c:pt idx="1872">
                  <c:v>102</c:v>
                </c:pt>
                <c:pt idx="1873">
                  <c:v>102</c:v>
                </c:pt>
                <c:pt idx="1874">
                  <c:v>102</c:v>
                </c:pt>
                <c:pt idx="1875">
                  <c:v>102</c:v>
                </c:pt>
                <c:pt idx="1876">
                  <c:v>102</c:v>
                </c:pt>
                <c:pt idx="1877">
                  <c:v>102</c:v>
                </c:pt>
                <c:pt idx="1878">
                  <c:v>102</c:v>
                </c:pt>
                <c:pt idx="1879">
                  <c:v>102</c:v>
                </c:pt>
                <c:pt idx="1880">
                  <c:v>102</c:v>
                </c:pt>
                <c:pt idx="1881">
                  <c:v>102</c:v>
                </c:pt>
                <c:pt idx="1882">
                  <c:v>102</c:v>
                </c:pt>
                <c:pt idx="1883">
                  <c:v>102</c:v>
                </c:pt>
                <c:pt idx="1884">
                  <c:v>102</c:v>
                </c:pt>
                <c:pt idx="1885">
                  <c:v>102</c:v>
                </c:pt>
                <c:pt idx="1886">
                  <c:v>102</c:v>
                </c:pt>
                <c:pt idx="1887">
                  <c:v>102</c:v>
                </c:pt>
                <c:pt idx="1888">
                  <c:v>102</c:v>
                </c:pt>
                <c:pt idx="1889">
                  <c:v>102</c:v>
                </c:pt>
                <c:pt idx="1890">
                  <c:v>102</c:v>
                </c:pt>
                <c:pt idx="1891">
                  <c:v>102</c:v>
                </c:pt>
                <c:pt idx="1892">
                  <c:v>102</c:v>
                </c:pt>
                <c:pt idx="1893">
                  <c:v>102</c:v>
                </c:pt>
                <c:pt idx="1894">
                  <c:v>102</c:v>
                </c:pt>
                <c:pt idx="1895">
                  <c:v>102</c:v>
                </c:pt>
                <c:pt idx="1896">
                  <c:v>102</c:v>
                </c:pt>
                <c:pt idx="1897">
                  <c:v>102</c:v>
                </c:pt>
                <c:pt idx="1898">
                  <c:v>102</c:v>
                </c:pt>
                <c:pt idx="1899">
                  <c:v>102</c:v>
                </c:pt>
                <c:pt idx="1900">
                  <c:v>102</c:v>
                </c:pt>
                <c:pt idx="1901">
                  <c:v>102</c:v>
                </c:pt>
                <c:pt idx="1902">
                  <c:v>102</c:v>
                </c:pt>
                <c:pt idx="1903">
                  <c:v>102</c:v>
                </c:pt>
                <c:pt idx="1904">
                  <c:v>102</c:v>
                </c:pt>
                <c:pt idx="1905">
                  <c:v>102</c:v>
                </c:pt>
                <c:pt idx="1906">
                  <c:v>102</c:v>
                </c:pt>
                <c:pt idx="1907">
                  <c:v>102</c:v>
                </c:pt>
                <c:pt idx="1908">
                  <c:v>102</c:v>
                </c:pt>
                <c:pt idx="1909">
                  <c:v>102</c:v>
                </c:pt>
                <c:pt idx="1910">
                  <c:v>102</c:v>
                </c:pt>
                <c:pt idx="1911">
                  <c:v>102</c:v>
                </c:pt>
                <c:pt idx="1912">
                  <c:v>102</c:v>
                </c:pt>
                <c:pt idx="1913">
                  <c:v>102</c:v>
                </c:pt>
                <c:pt idx="1914">
                  <c:v>102</c:v>
                </c:pt>
                <c:pt idx="1915">
                  <c:v>102</c:v>
                </c:pt>
                <c:pt idx="1916">
                  <c:v>102</c:v>
                </c:pt>
                <c:pt idx="1917">
                  <c:v>102</c:v>
                </c:pt>
                <c:pt idx="1918">
                  <c:v>102</c:v>
                </c:pt>
                <c:pt idx="1919">
                  <c:v>102</c:v>
                </c:pt>
                <c:pt idx="1920">
                  <c:v>102</c:v>
                </c:pt>
                <c:pt idx="1921">
                  <c:v>102</c:v>
                </c:pt>
                <c:pt idx="1922">
                  <c:v>102</c:v>
                </c:pt>
                <c:pt idx="1923">
                  <c:v>102</c:v>
                </c:pt>
                <c:pt idx="1924">
                  <c:v>102</c:v>
                </c:pt>
                <c:pt idx="1925">
                  <c:v>102</c:v>
                </c:pt>
                <c:pt idx="1926">
                  <c:v>102</c:v>
                </c:pt>
                <c:pt idx="1927">
                  <c:v>102</c:v>
                </c:pt>
                <c:pt idx="1928">
                  <c:v>102</c:v>
                </c:pt>
                <c:pt idx="1929">
                  <c:v>102</c:v>
                </c:pt>
                <c:pt idx="1930">
                  <c:v>102</c:v>
                </c:pt>
                <c:pt idx="1931">
                  <c:v>102</c:v>
                </c:pt>
                <c:pt idx="1932">
                  <c:v>102</c:v>
                </c:pt>
                <c:pt idx="1933">
                  <c:v>102</c:v>
                </c:pt>
                <c:pt idx="1934">
                  <c:v>102</c:v>
                </c:pt>
                <c:pt idx="1935">
                  <c:v>102</c:v>
                </c:pt>
                <c:pt idx="1936">
                  <c:v>102</c:v>
                </c:pt>
                <c:pt idx="1937">
                  <c:v>102</c:v>
                </c:pt>
                <c:pt idx="1938">
                  <c:v>102</c:v>
                </c:pt>
                <c:pt idx="1939">
                  <c:v>102</c:v>
                </c:pt>
                <c:pt idx="1940">
                  <c:v>102</c:v>
                </c:pt>
                <c:pt idx="1941">
                  <c:v>102</c:v>
                </c:pt>
                <c:pt idx="1942">
                  <c:v>102</c:v>
                </c:pt>
                <c:pt idx="1943">
                  <c:v>102</c:v>
                </c:pt>
                <c:pt idx="1944">
                  <c:v>102</c:v>
                </c:pt>
                <c:pt idx="1945">
                  <c:v>102</c:v>
                </c:pt>
                <c:pt idx="1946">
                  <c:v>102</c:v>
                </c:pt>
                <c:pt idx="1947">
                  <c:v>102</c:v>
                </c:pt>
                <c:pt idx="1948">
                  <c:v>102</c:v>
                </c:pt>
                <c:pt idx="1949">
                  <c:v>102</c:v>
                </c:pt>
                <c:pt idx="1950">
                  <c:v>102</c:v>
                </c:pt>
                <c:pt idx="1951">
                  <c:v>102</c:v>
                </c:pt>
                <c:pt idx="1952">
                  <c:v>102</c:v>
                </c:pt>
                <c:pt idx="1953">
                  <c:v>102</c:v>
                </c:pt>
                <c:pt idx="1954">
                  <c:v>102</c:v>
                </c:pt>
                <c:pt idx="1955">
                  <c:v>102</c:v>
                </c:pt>
                <c:pt idx="1956">
                  <c:v>102</c:v>
                </c:pt>
                <c:pt idx="1957">
                  <c:v>103</c:v>
                </c:pt>
                <c:pt idx="1958">
                  <c:v>103</c:v>
                </c:pt>
                <c:pt idx="1959">
                  <c:v>104</c:v>
                </c:pt>
                <c:pt idx="1960">
                  <c:v>105</c:v>
                </c:pt>
                <c:pt idx="1961">
                  <c:v>105</c:v>
                </c:pt>
                <c:pt idx="1962">
                  <c:v>105</c:v>
                </c:pt>
                <c:pt idx="1963">
                  <c:v>105</c:v>
                </c:pt>
                <c:pt idx="1964">
                  <c:v>105</c:v>
                </c:pt>
                <c:pt idx="1965">
                  <c:v>105</c:v>
                </c:pt>
                <c:pt idx="1966">
                  <c:v>105</c:v>
                </c:pt>
                <c:pt idx="1967">
                  <c:v>105</c:v>
                </c:pt>
                <c:pt idx="1968">
                  <c:v>105</c:v>
                </c:pt>
                <c:pt idx="1969">
                  <c:v>105</c:v>
                </c:pt>
                <c:pt idx="1970">
                  <c:v>105</c:v>
                </c:pt>
                <c:pt idx="1971">
                  <c:v>105</c:v>
                </c:pt>
                <c:pt idx="1972">
                  <c:v>105</c:v>
                </c:pt>
                <c:pt idx="1973">
                  <c:v>105</c:v>
                </c:pt>
                <c:pt idx="1974">
                  <c:v>105</c:v>
                </c:pt>
                <c:pt idx="1975">
                  <c:v>105</c:v>
                </c:pt>
                <c:pt idx="1976">
                  <c:v>105</c:v>
                </c:pt>
                <c:pt idx="1977">
                  <c:v>105</c:v>
                </c:pt>
                <c:pt idx="1978">
                  <c:v>105</c:v>
                </c:pt>
                <c:pt idx="1979">
                  <c:v>105</c:v>
                </c:pt>
                <c:pt idx="1980">
                  <c:v>105</c:v>
                </c:pt>
                <c:pt idx="1981">
                  <c:v>105</c:v>
                </c:pt>
                <c:pt idx="1982">
                  <c:v>105</c:v>
                </c:pt>
                <c:pt idx="1983">
                  <c:v>105</c:v>
                </c:pt>
                <c:pt idx="1984">
                  <c:v>105</c:v>
                </c:pt>
                <c:pt idx="1985">
                  <c:v>105</c:v>
                </c:pt>
                <c:pt idx="1986">
                  <c:v>105</c:v>
                </c:pt>
                <c:pt idx="1987">
                  <c:v>105</c:v>
                </c:pt>
                <c:pt idx="1988">
                  <c:v>105</c:v>
                </c:pt>
                <c:pt idx="1989">
                  <c:v>105</c:v>
                </c:pt>
                <c:pt idx="1990">
                  <c:v>105</c:v>
                </c:pt>
                <c:pt idx="1991">
                  <c:v>105</c:v>
                </c:pt>
                <c:pt idx="1992">
                  <c:v>105</c:v>
                </c:pt>
                <c:pt idx="1993">
                  <c:v>105</c:v>
                </c:pt>
                <c:pt idx="1994">
                  <c:v>105</c:v>
                </c:pt>
                <c:pt idx="1995">
                  <c:v>105</c:v>
                </c:pt>
                <c:pt idx="1996">
                  <c:v>105</c:v>
                </c:pt>
                <c:pt idx="1997">
                  <c:v>105</c:v>
                </c:pt>
                <c:pt idx="1998">
                  <c:v>106</c:v>
                </c:pt>
                <c:pt idx="1999">
                  <c:v>106</c:v>
                </c:pt>
                <c:pt idx="2000">
                  <c:v>106</c:v>
                </c:pt>
                <c:pt idx="2001">
                  <c:v>106</c:v>
                </c:pt>
                <c:pt idx="2002">
                  <c:v>106</c:v>
                </c:pt>
                <c:pt idx="2003">
                  <c:v>106</c:v>
                </c:pt>
                <c:pt idx="2004">
                  <c:v>106</c:v>
                </c:pt>
                <c:pt idx="2005">
                  <c:v>106</c:v>
                </c:pt>
                <c:pt idx="2006">
                  <c:v>106</c:v>
                </c:pt>
                <c:pt idx="2007">
                  <c:v>106</c:v>
                </c:pt>
                <c:pt idx="2008">
                  <c:v>106</c:v>
                </c:pt>
                <c:pt idx="2009">
                  <c:v>106</c:v>
                </c:pt>
                <c:pt idx="2010">
                  <c:v>106</c:v>
                </c:pt>
                <c:pt idx="2011">
                  <c:v>106</c:v>
                </c:pt>
                <c:pt idx="2012">
                  <c:v>106</c:v>
                </c:pt>
                <c:pt idx="2013">
                  <c:v>106</c:v>
                </c:pt>
                <c:pt idx="2014">
                  <c:v>106</c:v>
                </c:pt>
                <c:pt idx="2015">
                  <c:v>106</c:v>
                </c:pt>
                <c:pt idx="2016">
                  <c:v>106</c:v>
                </c:pt>
                <c:pt idx="2017">
                  <c:v>106</c:v>
                </c:pt>
                <c:pt idx="2018">
                  <c:v>106</c:v>
                </c:pt>
                <c:pt idx="2019">
                  <c:v>106</c:v>
                </c:pt>
                <c:pt idx="2020">
                  <c:v>106</c:v>
                </c:pt>
                <c:pt idx="2021">
                  <c:v>106</c:v>
                </c:pt>
                <c:pt idx="2022">
                  <c:v>106</c:v>
                </c:pt>
                <c:pt idx="2023">
                  <c:v>106</c:v>
                </c:pt>
                <c:pt idx="2024">
                  <c:v>106</c:v>
                </c:pt>
                <c:pt idx="2025">
                  <c:v>106</c:v>
                </c:pt>
                <c:pt idx="2026">
                  <c:v>106</c:v>
                </c:pt>
                <c:pt idx="2027">
                  <c:v>106</c:v>
                </c:pt>
                <c:pt idx="2028">
                  <c:v>106</c:v>
                </c:pt>
                <c:pt idx="2029">
                  <c:v>106</c:v>
                </c:pt>
                <c:pt idx="2030">
                  <c:v>106</c:v>
                </c:pt>
                <c:pt idx="2031">
                  <c:v>106</c:v>
                </c:pt>
                <c:pt idx="2032">
                  <c:v>106</c:v>
                </c:pt>
                <c:pt idx="2033">
                  <c:v>106</c:v>
                </c:pt>
                <c:pt idx="2034">
                  <c:v>106</c:v>
                </c:pt>
                <c:pt idx="2035">
                  <c:v>106</c:v>
                </c:pt>
                <c:pt idx="2036">
                  <c:v>106</c:v>
                </c:pt>
                <c:pt idx="2037">
                  <c:v>106</c:v>
                </c:pt>
                <c:pt idx="2038">
                  <c:v>106</c:v>
                </c:pt>
                <c:pt idx="2039">
                  <c:v>106</c:v>
                </c:pt>
                <c:pt idx="2040">
                  <c:v>106</c:v>
                </c:pt>
                <c:pt idx="2041">
                  <c:v>106</c:v>
                </c:pt>
                <c:pt idx="2042">
                  <c:v>106</c:v>
                </c:pt>
                <c:pt idx="2043">
                  <c:v>106</c:v>
                </c:pt>
                <c:pt idx="2044">
                  <c:v>106</c:v>
                </c:pt>
                <c:pt idx="2045">
                  <c:v>106</c:v>
                </c:pt>
                <c:pt idx="2046">
                  <c:v>106</c:v>
                </c:pt>
                <c:pt idx="2047">
                  <c:v>106</c:v>
                </c:pt>
                <c:pt idx="2048">
                  <c:v>106</c:v>
                </c:pt>
                <c:pt idx="2049">
                  <c:v>106</c:v>
                </c:pt>
                <c:pt idx="2050">
                  <c:v>106</c:v>
                </c:pt>
                <c:pt idx="2051">
                  <c:v>106</c:v>
                </c:pt>
                <c:pt idx="2052">
                  <c:v>106</c:v>
                </c:pt>
                <c:pt idx="2053">
                  <c:v>106</c:v>
                </c:pt>
                <c:pt idx="2054">
                  <c:v>106</c:v>
                </c:pt>
                <c:pt idx="2055">
                  <c:v>106</c:v>
                </c:pt>
                <c:pt idx="2056">
                  <c:v>106</c:v>
                </c:pt>
                <c:pt idx="2057">
                  <c:v>106</c:v>
                </c:pt>
                <c:pt idx="2058">
                  <c:v>106</c:v>
                </c:pt>
                <c:pt idx="2059">
                  <c:v>107</c:v>
                </c:pt>
                <c:pt idx="2060">
                  <c:v>108</c:v>
                </c:pt>
                <c:pt idx="2061">
                  <c:v>108</c:v>
                </c:pt>
                <c:pt idx="2062">
                  <c:v>109</c:v>
                </c:pt>
                <c:pt idx="2063">
                  <c:v>110</c:v>
                </c:pt>
                <c:pt idx="2064">
                  <c:v>110</c:v>
                </c:pt>
                <c:pt idx="2065">
                  <c:v>110</c:v>
                </c:pt>
                <c:pt idx="2066">
                  <c:v>110</c:v>
                </c:pt>
                <c:pt idx="2067">
                  <c:v>110</c:v>
                </c:pt>
                <c:pt idx="2068">
                  <c:v>110</c:v>
                </c:pt>
                <c:pt idx="2069">
                  <c:v>110</c:v>
                </c:pt>
                <c:pt idx="2070">
                  <c:v>110</c:v>
                </c:pt>
                <c:pt idx="2071">
                  <c:v>110</c:v>
                </c:pt>
                <c:pt idx="2072">
                  <c:v>110</c:v>
                </c:pt>
                <c:pt idx="2073">
                  <c:v>110</c:v>
                </c:pt>
                <c:pt idx="2074">
                  <c:v>110</c:v>
                </c:pt>
                <c:pt idx="2075">
                  <c:v>110</c:v>
                </c:pt>
                <c:pt idx="2076">
                  <c:v>110</c:v>
                </c:pt>
                <c:pt idx="2077">
                  <c:v>110</c:v>
                </c:pt>
                <c:pt idx="2078">
                  <c:v>110</c:v>
                </c:pt>
                <c:pt idx="2079">
                  <c:v>110</c:v>
                </c:pt>
                <c:pt idx="2080">
                  <c:v>110</c:v>
                </c:pt>
                <c:pt idx="2081">
                  <c:v>110</c:v>
                </c:pt>
                <c:pt idx="2082">
                  <c:v>111</c:v>
                </c:pt>
                <c:pt idx="2083">
                  <c:v>111</c:v>
                </c:pt>
                <c:pt idx="2084">
                  <c:v>111</c:v>
                </c:pt>
                <c:pt idx="2085">
                  <c:v>111</c:v>
                </c:pt>
                <c:pt idx="2086">
                  <c:v>111</c:v>
                </c:pt>
                <c:pt idx="2087">
                  <c:v>111</c:v>
                </c:pt>
                <c:pt idx="2088">
                  <c:v>111</c:v>
                </c:pt>
                <c:pt idx="2089">
                  <c:v>111</c:v>
                </c:pt>
                <c:pt idx="2090">
                  <c:v>111</c:v>
                </c:pt>
                <c:pt idx="2091">
                  <c:v>111</c:v>
                </c:pt>
                <c:pt idx="2092">
                  <c:v>111</c:v>
                </c:pt>
                <c:pt idx="2093">
                  <c:v>111</c:v>
                </c:pt>
                <c:pt idx="2094">
                  <c:v>111</c:v>
                </c:pt>
                <c:pt idx="2095">
                  <c:v>111</c:v>
                </c:pt>
                <c:pt idx="2096">
                  <c:v>111</c:v>
                </c:pt>
                <c:pt idx="2097">
                  <c:v>111</c:v>
                </c:pt>
                <c:pt idx="2098">
                  <c:v>111</c:v>
                </c:pt>
                <c:pt idx="2099">
                  <c:v>111</c:v>
                </c:pt>
                <c:pt idx="2100">
                  <c:v>111</c:v>
                </c:pt>
                <c:pt idx="2101">
                  <c:v>111</c:v>
                </c:pt>
                <c:pt idx="2102">
                  <c:v>111</c:v>
                </c:pt>
                <c:pt idx="2103">
                  <c:v>111</c:v>
                </c:pt>
                <c:pt idx="2104">
                  <c:v>111</c:v>
                </c:pt>
                <c:pt idx="2105">
                  <c:v>111</c:v>
                </c:pt>
                <c:pt idx="2106">
                  <c:v>111</c:v>
                </c:pt>
                <c:pt idx="2107">
                  <c:v>111</c:v>
                </c:pt>
                <c:pt idx="2108">
                  <c:v>111</c:v>
                </c:pt>
                <c:pt idx="2109">
                  <c:v>111</c:v>
                </c:pt>
                <c:pt idx="2110">
                  <c:v>111</c:v>
                </c:pt>
                <c:pt idx="2111">
                  <c:v>111</c:v>
                </c:pt>
                <c:pt idx="2112">
                  <c:v>111</c:v>
                </c:pt>
                <c:pt idx="2113">
                  <c:v>111</c:v>
                </c:pt>
                <c:pt idx="2114">
                  <c:v>111</c:v>
                </c:pt>
                <c:pt idx="2115">
                  <c:v>111</c:v>
                </c:pt>
                <c:pt idx="2116">
                  <c:v>111</c:v>
                </c:pt>
                <c:pt idx="2117">
                  <c:v>111</c:v>
                </c:pt>
                <c:pt idx="2118">
                  <c:v>111</c:v>
                </c:pt>
                <c:pt idx="2119">
                  <c:v>111</c:v>
                </c:pt>
                <c:pt idx="2120">
                  <c:v>111</c:v>
                </c:pt>
                <c:pt idx="2121">
                  <c:v>111</c:v>
                </c:pt>
                <c:pt idx="2122">
                  <c:v>111</c:v>
                </c:pt>
                <c:pt idx="2123">
                  <c:v>111</c:v>
                </c:pt>
                <c:pt idx="2124">
                  <c:v>111</c:v>
                </c:pt>
                <c:pt idx="2125">
                  <c:v>111</c:v>
                </c:pt>
                <c:pt idx="2126">
                  <c:v>111</c:v>
                </c:pt>
                <c:pt idx="2127">
                  <c:v>111</c:v>
                </c:pt>
                <c:pt idx="2128">
                  <c:v>111</c:v>
                </c:pt>
                <c:pt idx="2129">
                  <c:v>111</c:v>
                </c:pt>
                <c:pt idx="2130">
                  <c:v>111</c:v>
                </c:pt>
                <c:pt idx="2131">
                  <c:v>111</c:v>
                </c:pt>
                <c:pt idx="2132">
                  <c:v>111</c:v>
                </c:pt>
                <c:pt idx="2133">
                  <c:v>111</c:v>
                </c:pt>
                <c:pt idx="2134">
                  <c:v>111</c:v>
                </c:pt>
                <c:pt idx="2135">
                  <c:v>111</c:v>
                </c:pt>
                <c:pt idx="2136">
                  <c:v>111</c:v>
                </c:pt>
                <c:pt idx="2137">
                  <c:v>111</c:v>
                </c:pt>
                <c:pt idx="2138">
                  <c:v>111</c:v>
                </c:pt>
                <c:pt idx="2139">
                  <c:v>111</c:v>
                </c:pt>
                <c:pt idx="2140">
                  <c:v>111</c:v>
                </c:pt>
                <c:pt idx="2141">
                  <c:v>111</c:v>
                </c:pt>
                <c:pt idx="2142">
                  <c:v>111</c:v>
                </c:pt>
                <c:pt idx="2143">
                  <c:v>111</c:v>
                </c:pt>
                <c:pt idx="2144">
                  <c:v>111</c:v>
                </c:pt>
                <c:pt idx="2145">
                  <c:v>111</c:v>
                </c:pt>
                <c:pt idx="2146">
                  <c:v>111</c:v>
                </c:pt>
                <c:pt idx="2147">
                  <c:v>111</c:v>
                </c:pt>
                <c:pt idx="2148">
                  <c:v>111</c:v>
                </c:pt>
                <c:pt idx="2149">
                  <c:v>111</c:v>
                </c:pt>
                <c:pt idx="2150">
                  <c:v>111</c:v>
                </c:pt>
                <c:pt idx="2151">
                  <c:v>111</c:v>
                </c:pt>
                <c:pt idx="2152">
                  <c:v>111</c:v>
                </c:pt>
                <c:pt idx="2153">
                  <c:v>111</c:v>
                </c:pt>
                <c:pt idx="2154">
                  <c:v>111</c:v>
                </c:pt>
                <c:pt idx="2155">
                  <c:v>111</c:v>
                </c:pt>
                <c:pt idx="2156">
                  <c:v>111</c:v>
                </c:pt>
                <c:pt idx="2157">
                  <c:v>111</c:v>
                </c:pt>
                <c:pt idx="2158">
                  <c:v>111</c:v>
                </c:pt>
                <c:pt idx="2159">
                  <c:v>111</c:v>
                </c:pt>
                <c:pt idx="2160">
                  <c:v>111</c:v>
                </c:pt>
                <c:pt idx="2161">
                  <c:v>111</c:v>
                </c:pt>
                <c:pt idx="2162">
                  <c:v>111</c:v>
                </c:pt>
                <c:pt idx="2163">
                  <c:v>111</c:v>
                </c:pt>
                <c:pt idx="2164">
                  <c:v>111</c:v>
                </c:pt>
                <c:pt idx="2165">
                  <c:v>111</c:v>
                </c:pt>
                <c:pt idx="2166">
                  <c:v>111</c:v>
                </c:pt>
                <c:pt idx="2167">
                  <c:v>111</c:v>
                </c:pt>
                <c:pt idx="2168">
                  <c:v>111</c:v>
                </c:pt>
                <c:pt idx="2169">
                  <c:v>111</c:v>
                </c:pt>
                <c:pt idx="2170">
                  <c:v>111</c:v>
                </c:pt>
                <c:pt idx="2171">
                  <c:v>111</c:v>
                </c:pt>
                <c:pt idx="2172">
                  <c:v>111</c:v>
                </c:pt>
                <c:pt idx="2173">
                  <c:v>111</c:v>
                </c:pt>
                <c:pt idx="2174">
                  <c:v>111</c:v>
                </c:pt>
                <c:pt idx="2175">
                  <c:v>111</c:v>
                </c:pt>
                <c:pt idx="2176">
                  <c:v>111</c:v>
                </c:pt>
                <c:pt idx="2177">
                  <c:v>111</c:v>
                </c:pt>
                <c:pt idx="2178">
                  <c:v>111</c:v>
                </c:pt>
                <c:pt idx="2179">
                  <c:v>111</c:v>
                </c:pt>
                <c:pt idx="2180">
                  <c:v>111</c:v>
                </c:pt>
                <c:pt idx="2181">
                  <c:v>111</c:v>
                </c:pt>
                <c:pt idx="2182">
                  <c:v>111</c:v>
                </c:pt>
                <c:pt idx="2183">
                  <c:v>111</c:v>
                </c:pt>
                <c:pt idx="2184">
                  <c:v>111</c:v>
                </c:pt>
                <c:pt idx="2185">
                  <c:v>111</c:v>
                </c:pt>
                <c:pt idx="2186">
                  <c:v>111</c:v>
                </c:pt>
                <c:pt idx="2187">
                  <c:v>111</c:v>
                </c:pt>
                <c:pt idx="2188">
                  <c:v>111</c:v>
                </c:pt>
                <c:pt idx="2189">
                  <c:v>111</c:v>
                </c:pt>
                <c:pt idx="2190">
                  <c:v>111</c:v>
                </c:pt>
                <c:pt idx="2191">
                  <c:v>111</c:v>
                </c:pt>
                <c:pt idx="2192">
                  <c:v>111</c:v>
                </c:pt>
                <c:pt idx="2193">
                  <c:v>111</c:v>
                </c:pt>
                <c:pt idx="2194">
                  <c:v>111</c:v>
                </c:pt>
                <c:pt idx="2195">
                  <c:v>111</c:v>
                </c:pt>
                <c:pt idx="2196">
                  <c:v>111</c:v>
                </c:pt>
                <c:pt idx="2197">
                  <c:v>111</c:v>
                </c:pt>
                <c:pt idx="2198">
                  <c:v>111</c:v>
                </c:pt>
                <c:pt idx="2199">
                  <c:v>111</c:v>
                </c:pt>
                <c:pt idx="2200">
                  <c:v>111</c:v>
                </c:pt>
                <c:pt idx="2201">
                  <c:v>111</c:v>
                </c:pt>
                <c:pt idx="2202">
                  <c:v>111</c:v>
                </c:pt>
                <c:pt idx="2203">
                  <c:v>111</c:v>
                </c:pt>
                <c:pt idx="2204">
                  <c:v>111</c:v>
                </c:pt>
                <c:pt idx="2205">
                  <c:v>111</c:v>
                </c:pt>
                <c:pt idx="2206">
                  <c:v>111</c:v>
                </c:pt>
                <c:pt idx="2207">
                  <c:v>111</c:v>
                </c:pt>
                <c:pt idx="2208">
                  <c:v>111</c:v>
                </c:pt>
                <c:pt idx="2209">
                  <c:v>111</c:v>
                </c:pt>
                <c:pt idx="2210">
                  <c:v>111</c:v>
                </c:pt>
                <c:pt idx="2211">
                  <c:v>111</c:v>
                </c:pt>
                <c:pt idx="2212">
                  <c:v>111</c:v>
                </c:pt>
                <c:pt idx="2213">
                  <c:v>112</c:v>
                </c:pt>
                <c:pt idx="2214">
                  <c:v>112</c:v>
                </c:pt>
                <c:pt idx="2215">
                  <c:v>112</c:v>
                </c:pt>
                <c:pt idx="2216">
                  <c:v>112</c:v>
                </c:pt>
                <c:pt idx="2217">
                  <c:v>112</c:v>
                </c:pt>
                <c:pt idx="2218">
                  <c:v>112</c:v>
                </c:pt>
                <c:pt idx="2219">
                  <c:v>112</c:v>
                </c:pt>
                <c:pt idx="2220">
                  <c:v>112</c:v>
                </c:pt>
                <c:pt idx="2221">
                  <c:v>112</c:v>
                </c:pt>
                <c:pt idx="2222">
                  <c:v>112</c:v>
                </c:pt>
                <c:pt idx="2223">
                  <c:v>112</c:v>
                </c:pt>
                <c:pt idx="2224">
                  <c:v>112</c:v>
                </c:pt>
                <c:pt idx="2225">
                  <c:v>112</c:v>
                </c:pt>
                <c:pt idx="2226">
                  <c:v>112</c:v>
                </c:pt>
                <c:pt idx="2227">
                  <c:v>112</c:v>
                </c:pt>
                <c:pt idx="2228">
                  <c:v>112</c:v>
                </c:pt>
                <c:pt idx="2229">
                  <c:v>112</c:v>
                </c:pt>
                <c:pt idx="2230">
                  <c:v>112</c:v>
                </c:pt>
                <c:pt idx="2231">
                  <c:v>112</c:v>
                </c:pt>
                <c:pt idx="2232">
                  <c:v>112</c:v>
                </c:pt>
                <c:pt idx="2233">
                  <c:v>112</c:v>
                </c:pt>
                <c:pt idx="2234">
                  <c:v>112</c:v>
                </c:pt>
                <c:pt idx="2235">
                  <c:v>112</c:v>
                </c:pt>
                <c:pt idx="2236">
                  <c:v>112</c:v>
                </c:pt>
                <c:pt idx="2237">
                  <c:v>112</c:v>
                </c:pt>
                <c:pt idx="2238">
                  <c:v>112</c:v>
                </c:pt>
                <c:pt idx="2239">
                  <c:v>112</c:v>
                </c:pt>
                <c:pt idx="2240">
                  <c:v>112</c:v>
                </c:pt>
                <c:pt idx="2241">
                  <c:v>113</c:v>
                </c:pt>
                <c:pt idx="2242">
                  <c:v>113</c:v>
                </c:pt>
                <c:pt idx="2243">
                  <c:v>113</c:v>
                </c:pt>
                <c:pt idx="2244">
                  <c:v>113</c:v>
                </c:pt>
                <c:pt idx="2245">
                  <c:v>113</c:v>
                </c:pt>
                <c:pt idx="2246">
                  <c:v>113</c:v>
                </c:pt>
                <c:pt idx="2247">
                  <c:v>113</c:v>
                </c:pt>
                <c:pt idx="2248">
                  <c:v>113</c:v>
                </c:pt>
                <c:pt idx="2249">
                  <c:v>113</c:v>
                </c:pt>
                <c:pt idx="2250">
                  <c:v>113</c:v>
                </c:pt>
                <c:pt idx="2251">
                  <c:v>113</c:v>
                </c:pt>
                <c:pt idx="2252">
                  <c:v>113</c:v>
                </c:pt>
                <c:pt idx="2253">
                  <c:v>113</c:v>
                </c:pt>
                <c:pt idx="2254">
                  <c:v>113</c:v>
                </c:pt>
                <c:pt idx="2255">
                  <c:v>113</c:v>
                </c:pt>
                <c:pt idx="2256">
                  <c:v>113</c:v>
                </c:pt>
                <c:pt idx="2257">
                  <c:v>113</c:v>
                </c:pt>
                <c:pt idx="2258">
                  <c:v>113</c:v>
                </c:pt>
                <c:pt idx="2259">
                  <c:v>113</c:v>
                </c:pt>
                <c:pt idx="2260">
                  <c:v>113</c:v>
                </c:pt>
                <c:pt idx="2261">
                  <c:v>113</c:v>
                </c:pt>
                <c:pt idx="2262">
                  <c:v>113</c:v>
                </c:pt>
                <c:pt idx="2263">
                  <c:v>113</c:v>
                </c:pt>
                <c:pt idx="2264">
                  <c:v>113</c:v>
                </c:pt>
                <c:pt idx="2265">
                  <c:v>113</c:v>
                </c:pt>
                <c:pt idx="2266">
                  <c:v>113</c:v>
                </c:pt>
                <c:pt idx="2267">
                  <c:v>113</c:v>
                </c:pt>
                <c:pt idx="2268">
                  <c:v>113</c:v>
                </c:pt>
                <c:pt idx="2269">
                  <c:v>113</c:v>
                </c:pt>
                <c:pt idx="2270">
                  <c:v>113</c:v>
                </c:pt>
                <c:pt idx="2271">
                  <c:v>113</c:v>
                </c:pt>
                <c:pt idx="2272">
                  <c:v>113</c:v>
                </c:pt>
                <c:pt idx="2273">
                  <c:v>113</c:v>
                </c:pt>
                <c:pt idx="2274">
                  <c:v>113</c:v>
                </c:pt>
                <c:pt idx="2275">
                  <c:v>113</c:v>
                </c:pt>
                <c:pt idx="2276">
                  <c:v>113</c:v>
                </c:pt>
                <c:pt idx="2277">
                  <c:v>113</c:v>
                </c:pt>
                <c:pt idx="2278">
                  <c:v>113</c:v>
                </c:pt>
                <c:pt idx="2279">
                  <c:v>113</c:v>
                </c:pt>
                <c:pt idx="2280">
                  <c:v>113</c:v>
                </c:pt>
                <c:pt idx="2281">
                  <c:v>113</c:v>
                </c:pt>
                <c:pt idx="2282">
                  <c:v>113</c:v>
                </c:pt>
                <c:pt idx="2283">
                  <c:v>113</c:v>
                </c:pt>
                <c:pt idx="2284">
                  <c:v>113</c:v>
                </c:pt>
                <c:pt idx="2285">
                  <c:v>113</c:v>
                </c:pt>
                <c:pt idx="2286">
                  <c:v>113</c:v>
                </c:pt>
                <c:pt idx="2287">
                  <c:v>113</c:v>
                </c:pt>
                <c:pt idx="2288">
                  <c:v>113</c:v>
                </c:pt>
                <c:pt idx="2289">
                  <c:v>113</c:v>
                </c:pt>
                <c:pt idx="2290">
                  <c:v>113</c:v>
                </c:pt>
                <c:pt idx="2291">
                  <c:v>113</c:v>
                </c:pt>
                <c:pt idx="2292">
                  <c:v>113</c:v>
                </c:pt>
                <c:pt idx="2293">
                  <c:v>113</c:v>
                </c:pt>
                <c:pt idx="2294">
                  <c:v>113</c:v>
                </c:pt>
                <c:pt idx="2295">
                  <c:v>113</c:v>
                </c:pt>
                <c:pt idx="2296">
                  <c:v>113</c:v>
                </c:pt>
                <c:pt idx="2297">
                  <c:v>113</c:v>
                </c:pt>
                <c:pt idx="2298">
                  <c:v>113</c:v>
                </c:pt>
                <c:pt idx="2299">
                  <c:v>113</c:v>
                </c:pt>
                <c:pt idx="2300">
                  <c:v>113</c:v>
                </c:pt>
                <c:pt idx="2301">
                  <c:v>113</c:v>
                </c:pt>
                <c:pt idx="2302">
                  <c:v>113</c:v>
                </c:pt>
                <c:pt idx="2303">
                  <c:v>113</c:v>
                </c:pt>
                <c:pt idx="2304">
                  <c:v>113</c:v>
                </c:pt>
                <c:pt idx="2305">
                  <c:v>113</c:v>
                </c:pt>
                <c:pt idx="2306">
                  <c:v>113</c:v>
                </c:pt>
                <c:pt idx="2307">
                  <c:v>113</c:v>
                </c:pt>
                <c:pt idx="2308">
                  <c:v>113</c:v>
                </c:pt>
                <c:pt idx="2309">
                  <c:v>113</c:v>
                </c:pt>
                <c:pt idx="2310">
                  <c:v>113</c:v>
                </c:pt>
                <c:pt idx="2311">
                  <c:v>113</c:v>
                </c:pt>
                <c:pt idx="2312">
                  <c:v>113</c:v>
                </c:pt>
                <c:pt idx="2313">
                  <c:v>113</c:v>
                </c:pt>
                <c:pt idx="2314">
                  <c:v>113</c:v>
                </c:pt>
                <c:pt idx="2315">
                  <c:v>114</c:v>
                </c:pt>
                <c:pt idx="2316">
                  <c:v>114</c:v>
                </c:pt>
                <c:pt idx="2317">
                  <c:v>114</c:v>
                </c:pt>
                <c:pt idx="2318">
                  <c:v>114</c:v>
                </c:pt>
                <c:pt idx="2319">
                  <c:v>114</c:v>
                </c:pt>
                <c:pt idx="2320">
                  <c:v>114</c:v>
                </c:pt>
                <c:pt idx="2321">
                  <c:v>114</c:v>
                </c:pt>
                <c:pt idx="2322">
                  <c:v>114</c:v>
                </c:pt>
                <c:pt idx="2323">
                  <c:v>115</c:v>
                </c:pt>
                <c:pt idx="2324">
                  <c:v>115</c:v>
                </c:pt>
                <c:pt idx="2325">
                  <c:v>115</c:v>
                </c:pt>
                <c:pt idx="2326">
                  <c:v>115</c:v>
                </c:pt>
                <c:pt idx="2327">
                  <c:v>115</c:v>
                </c:pt>
                <c:pt idx="2328">
                  <c:v>115</c:v>
                </c:pt>
                <c:pt idx="2329">
                  <c:v>115</c:v>
                </c:pt>
                <c:pt idx="2330">
                  <c:v>115</c:v>
                </c:pt>
                <c:pt idx="2331">
                  <c:v>115</c:v>
                </c:pt>
                <c:pt idx="2332">
                  <c:v>115</c:v>
                </c:pt>
                <c:pt idx="2333">
                  <c:v>115</c:v>
                </c:pt>
                <c:pt idx="2334">
                  <c:v>115</c:v>
                </c:pt>
                <c:pt idx="2335">
                  <c:v>115</c:v>
                </c:pt>
                <c:pt idx="2336">
                  <c:v>115</c:v>
                </c:pt>
                <c:pt idx="2337">
                  <c:v>115</c:v>
                </c:pt>
                <c:pt idx="2338">
                  <c:v>115</c:v>
                </c:pt>
                <c:pt idx="2339">
                  <c:v>115</c:v>
                </c:pt>
                <c:pt idx="2340">
                  <c:v>115</c:v>
                </c:pt>
                <c:pt idx="2341">
                  <c:v>115</c:v>
                </c:pt>
                <c:pt idx="2342">
                  <c:v>115</c:v>
                </c:pt>
                <c:pt idx="2343">
                  <c:v>115</c:v>
                </c:pt>
                <c:pt idx="2344">
                  <c:v>115</c:v>
                </c:pt>
                <c:pt idx="2345">
                  <c:v>115</c:v>
                </c:pt>
                <c:pt idx="2346">
                  <c:v>116</c:v>
                </c:pt>
                <c:pt idx="2347">
                  <c:v>116</c:v>
                </c:pt>
                <c:pt idx="2348">
                  <c:v>116</c:v>
                </c:pt>
                <c:pt idx="2349">
                  <c:v>116</c:v>
                </c:pt>
                <c:pt idx="2350">
                  <c:v>116</c:v>
                </c:pt>
                <c:pt idx="2351">
                  <c:v>116</c:v>
                </c:pt>
                <c:pt idx="2352">
                  <c:v>116</c:v>
                </c:pt>
                <c:pt idx="2353">
                  <c:v>116</c:v>
                </c:pt>
                <c:pt idx="2354">
                  <c:v>116</c:v>
                </c:pt>
                <c:pt idx="2355">
                  <c:v>116</c:v>
                </c:pt>
                <c:pt idx="2356">
                  <c:v>116</c:v>
                </c:pt>
                <c:pt idx="2357">
                  <c:v>116</c:v>
                </c:pt>
                <c:pt idx="2358">
                  <c:v>116</c:v>
                </c:pt>
                <c:pt idx="2359">
                  <c:v>116</c:v>
                </c:pt>
                <c:pt idx="2360">
                  <c:v>116</c:v>
                </c:pt>
                <c:pt idx="2361">
                  <c:v>116</c:v>
                </c:pt>
                <c:pt idx="2362">
                  <c:v>116</c:v>
                </c:pt>
                <c:pt idx="2363">
                  <c:v>116</c:v>
                </c:pt>
                <c:pt idx="2364">
                  <c:v>116</c:v>
                </c:pt>
                <c:pt idx="2365">
                  <c:v>116</c:v>
                </c:pt>
                <c:pt idx="2366">
                  <c:v>116</c:v>
                </c:pt>
                <c:pt idx="2367">
                  <c:v>116</c:v>
                </c:pt>
                <c:pt idx="2368">
                  <c:v>116</c:v>
                </c:pt>
                <c:pt idx="2369">
                  <c:v>116</c:v>
                </c:pt>
                <c:pt idx="2370">
                  <c:v>116</c:v>
                </c:pt>
                <c:pt idx="2371">
                  <c:v>116</c:v>
                </c:pt>
                <c:pt idx="2372">
                  <c:v>116</c:v>
                </c:pt>
                <c:pt idx="2373">
                  <c:v>116</c:v>
                </c:pt>
                <c:pt idx="2374">
                  <c:v>116</c:v>
                </c:pt>
                <c:pt idx="2375">
                  <c:v>116</c:v>
                </c:pt>
                <c:pt idx="2376">
                  <c:v>116</c:v>
                </c:pt>
                <c:pt idx="2377">
                  <c:v>116</c:v>
                </c:pt>
                <c:pt idx="2378">
                  <c:v>116</c:v>
                </c:pt>
                <c:pt idx="2379">
                  <c:v>116</c:v>
                </c:pt>
                <c:pt idx="2380">
                  <c:v>116</c:v>
                </c:pt>
                <c:pt idx="2381">
                  <c:v>116</c:v>
                </c:pt>
                <c:pt idx="2382">
                  <c:v>116</c:v>
                </c:pt>
                <c:pt idx="2383">
                  <c:v>116</c:v>
                </c:pt>
                <c:pt idx="2384">
                  <c:v>116</c:v>
                </c:pt>
                <c:pt idx="2385">
                  <c:v>116</c:v>
                </c:pt>
                <c:pt idx="2386">
                  <c:v>116</c:v>
                </c:pt>
                <c:pt idx="2387">
                  <c:v>116</c:v>
                </c:pt>
                <c:pt idx="2388">
                  <c:v>116</c:v>
                </c:pt>
                <c:pt idx="2389">
                  <c:v>116</c:v>
                </c:pt>
                <c:pt idx="2390">
                  <c:v>116</c:v>
                </c:pt>
                <c:pt idx="2391">
                  <c:v>116</c:v>
                </c:pt>
                <c:pt idx="2392">
                  <c:v>116</c:v>
                </c:pt>
                <c:pt idx="2393">
                  <c:v>116</c:v>
                </c:pt>
                <c:pt idx="2394">
                  <c:v>116</c:v>
                </c:pt>
                <c:pt idx="2395">
                  <c:v>116</c:v>
                </c:pt>
                <c:pt idx="2396">
                  <c:v>116</c:v>
                </c:pt>
                <c:pt idx="2397">
                  <c:v>116</c:v>
                </c:pt>
                <c:pt idx="2398">
                  <c:v>116</c:v>
                </c:pt>
                <c:pt idx="2399">
                  <c:v>116</c:v>
                </c:pt>
                <c:pt idx="2400">
                  <c:v>116</c:v>
                </c:pt>
                <c:pt idx="2401">
                  <c:v>116</c:v>
                </c:pt>
                <c:pt idx="2402">
                  <c:v>116</c:v>
                </c:pt>
                <c:pt idx="2403">
                  <c:v>116</c:v>
                </c:pt>
                <c:pt idx="2404">
                  <c:v>116</c:v>
                </c:pt>
                <c:pt idx="2405">
                  <c:v>116</c:v>
                </c:pt>
                <c:pt idx="2406">
                  <c:v>116</c:v>
                </c:pt>
                <c:pt idx="2407">
                  <c:v>116</c:v>
                </c:pt>
                <c:pt idx="2408">
                  <c:v>116</c:v>
                </c:pt>
                <c:pt idx="2409">
                  <c:v>116</c:v>
                </c:pt>
                <c:pt idx="2410">
                  <c:v>116</c:v>
                </c:pt>
                <c:pt idx="2411">
                  <c:v>116</c:v>
                </c:pt>
                <c:pt idx="2412">
                  <c:v>116</c:v>
                </c:pt>
                <c:pt idx="2413">
                  <c:v>116</c:v>
                </c:pt>
                <c:pt idx="2414">
                  <c:v>116</c:v>
                </c:pt>
                <c:pt idx="2415">
                  <c:v>116</c:v>
                </c:pt>
                <c:pt idx="2416">
                  <c:v>116</c:v>
                </c:pt>
                <c:pt idx="2417">
                  <c:v>116</c:v>
                </c:pt>
                <c:pt idx="2418">
                  <c:v>116</c:v>
                </c:pt>
                <c:pt idx="2419">
                  <c:v>116</c:v>
                </c:pt>
                <c:pt idx="2420">
                  <c:v>116</c:v>
                </c:pt>
                <c:pt idx="2421">
                  <c:v>116</c:v>
                </c:pt>
                <c:pt idx="2422">
                  <c:v>116</c:v>
                </c:pt>
                <c:pt idx="2423">
                  <c:v>116</c:v>
                </c:pt>
                <c:pt idx="2424">
                  <c:v>116</c:v>
                </c:pt>
                <c:pt idx="2425">
                  <c:v>116</c:v>
                </c:pt>
                <c:pt idx="2426">
                  <c:v>116</c:v>
                </c:pt>
                <c:pt idx="2427">
                  <c:v>116</c:v>
                </c:pt>
                <c:pt idx="2428">
                  <c:v>116</c:v>
                </c:pt>
                <c:pt idx="2429">
                  <c:v>116</c:v>
                </c:pt>
                <c:pt idx="2430">
                  <c:v>116</c:v>
                </c:pt>
                <c:pt idx="2431">
                  <c:v>116</c:v>
                </c:pt>
                <c:pt idx="2432">
                  <c:v>116</c:v>
                </c:pt>
                <c:pt idx="2433">
                  <c:v>116</c:v>
                </c:pt>
                <c:pt idx="2434">
                  <c:v>116</c:v>
                </c:pt>
                <c:pt idx="2435">
                  <c:v>116</c:v>
                </c:pt>
                <c:pt idx="2436">
                  <c:v>116</c:v>
                </c:pt>
                <c:pt idx="2437">
                  <c:v>116</c:v>
                </c:pt>
                <c:pt idx="2438">
                  <c:v>116</c:v>
                </c:pt>
                <c:pt idx="2439">
                  <c:v>116</c:v>
                </c:pt>
                <c:pt idx="2440">
                  <c:v>116</c:v>
                </c:pt>
                <c:pt idx="2441">
                  <c:v>116</c:v>
                </c:pt>
                <c:pt idx="2442">
                  <c:v>116</c:v>
                </c:pt>
                <c:pt idx="2443">
                  <c:v>116</c:v>
                </c:pt>
                <c:pt idx="2444">
                  <c:v>116</c:v>
                </c:pt>
                <c:pt idx="2445">
                  <c:v>116</c:v>
                </c:pt>
                <c:pt idx="2446">
                  <c:v>116</c:v>
                </c:pt>
                <c:pt idx="2447">
                  <c:v>116</c:v>
                </c:pt>
                <c:pt idx="2448">
                  <c:v>116</c:v>
                </c:pt>
                <c:pt idx="2449">
                  <c:v>116</c:v>
                </c:pt>
                <c:pt idx="2450">
                  <c:v>116</c:v>
                </c:pt>
                <c:pt idx="2451">
                  <c:v>116</c:v>
                </c:pt>
                <c:pt idx="2452">
                  <c:v>116</c:v>
                </c:pt>
                <c:pt idx="2453">
                  <c:v>116</c:v>
                </c:pt>
                <c:pt idx="2454">
                  <c:v>116</c:v>
                </c:pt>
                <c:pt idx="2455">
                  <c:v>116</c:v>
                </c:pt>
                <c:pt idx="2456">
                  <c:v>116</c:v>
                </c:pt>
                <c:pt idx="2457">
                  <c:v>116</c:v>
                </c:pt>
                <c:pt idx="2458">
                  <c:v>117</c:v>
                </c:pt>
                <c:pt idx="2459">
                  <c:v>117</c:v>
                </c:pt>
                <c:pt idx="2460">
                  <c:v>117</c:v>
                </c:pt>
                <c:pt idx="2461">
                  <c:v>117</c:v>
                </c:pt>
                <c:pt idx="2462">
                  <c:v>117</c:v>
                </c:pt>
                <c:pt idx="2463">
                  <c:v>117</c:v>
                </c:pt>
                <c:pt idx="2464">
                  <c:v>117</c:v>
                </c:pt>
                <c:pt idx="2465">
                  <c:v>117</c:v>
                </c:pt>
                <c:pt idx="2466">
                  <c:v>117</c:v>
                </c:pt>
                <c:pt idx="2467">
                  <c:v>117</c:v>
                </c:pt>
                <c:pt idx="2468">
                  <c:v>117</c:v>
                </c:pt>
                <c:pt idx="2469">
                  <c:v>117</c:v>
                </c:pt>
                <c:pt idx="2470">
                  <c:v>117</c:v>
                </c:pt>
                <c:pt idx="2471">
                  <c:v>117</c:v>
                </c:pt>
                <c:pt idx="2472">
                  <c:v>117</c:v>
                </c:pt>
                <c:pt idx="2473">
                  <c:v>117</c:v>
                </c:pt>
                <c:pt idx="2474">
                  <c:v>117</c:v>
                </c:pt>
                <c:pt idx="2475">
                  <c:v>117</c:v>
                </c:pt>
                <c:pt idx="2476">
                  <c:v>117</c:v>
                </c:pt>
                <c:pt idx="2477">
                  <c:v>117</c:v>
                </c:pt>
                <c:pt idx="2478">
                  <c:v>117</c:v>
                </c:pt>
                <c:pt idx="2479">
                  <c:v>117</c:v>
                </c:pt>
                <c:pt idx="2480">
                  <c:v>117</c:v>
                </c:pt>
                <c:pt idx="2481">
                  <c:v>117</c:v>
                </c:pt>
                <c:pt idx="2482">
                  <c:v>117</c:v>
                </c:pt>
                <c:pt idx="2483">
                  <c:v>117</c:v>
                </c:pt>
                <c:pt idx="2484">
                  <c:v>117</c:v>
                </c:pt>
                <c:pt idx="2485">
                  <c:v>117</c:v>
                </c:pt>
                <c:pt idx="2486">
                  <c:v>117</c:v>
                </c:pt>
                <c:pt idx="2487">
                  <c:v>117</c:v>
                </c:pt>
                <c:pt idx="2488">
                  <c:v>117</c:v>
                </c:pt>
                <c:pt idx="2489">
                  <c:v>117</c:v>
                </c:pt>
                <c:pt idx="2490">
                  <c:v>117</c:v>
                </c:pt>
                <c:pt idx="2491">
                  <c:v>117</c:v>
                </c:pt>
                <c:pt idx="2492">
                  <c:v>117</c:v>
                </c:pt>
                <c:pt idx="2493">
                  <c:v>117</c:v>
                </c:pt>
                <c:pt idx="2494">
                  <c:v>117</c:v>
                </c:pt>
                <c:pt idx="2495">
                  <c:v>117</c:v>
                </c:pt>
                <c:pt idx="2496">
                  <c:v>117</c:v>
                </c:pt>
                <c:pt idx="2497">
                  <c:v>117</c:v>
                </c:pt>
                <c:pt idx="2498">
                  <c:v>117</c:v>
                </c:pt>
                <c:pt idx="2499">
                  <c:v>117</c:v>
                </c:pt>
                <c:pt idx="2500">
                  <c:v>117</c:v>
                </c:pt>
                <c:pt idx="2501">
                  <c:v>117</c:v>
                </c:pt>
                <c:pt idx="2502">
                  <c:v>117</c:v>
                </c:pt>
                <c:pt idx="2503">
                  <c:v>117</c:v>
                </c:pt>
                <c:pt idx="2504">
                  <c:v>117</c:v>
                </c:pt>
                <c:pt idx="2505">
                  <c:v>117</c:v>
                </c:pt>
                <c:pt idx="2506">
                  <c:v>117</c:v>
                </c:pt>
                <c:pt idx="2507">
                  <c:v>117</c:v>
                </c:pt>
                <c:pt idx="2508">
                  <c:v>117</c:v>
                </c:pt>
                <c:pt idx="2509">
                  <c:v>117</c:v>
                </c:pt>
                <c:pt idx="2510">
                  <c:v>117</c:v>
                </c:pt>
                <c:pt idx="2511">
                  <c:v>117</c:v>
                </c:pt>
                <c:pt idx="2512">
                  <c:v>117</c:v>
                </c:pt>
                <c:pt idx="2513">
                  <c:v>117</c:v>
                </c:pt>
                <c:pt idx="2514">
                  <c:v>117</c:v>
                </c:pt>
                <c:pt idx="2515">
                  <c:v>117</c:v>
                </c:pt>
                <c:pt idx="2516">
                  <c:v>117</c:v>
                </c:pt>
                <c:pt idx="2517">
                  <c:v>117</c:v>
                </c:pt>
                <c:pt idx="2518">
                  <c:v>117</c:v>
                </c:pt>
                <c:pt idx="2519">
                  <c:v>117</c:v>
                </c:pt>
                <c:pt idx="2520">
                  <c:v>117</c:v>
                </c:pt>
                <c:pt idx="2521">
                  <c:v>117</c:v>
                </c:pt>
                <c:pt idx="2522">
                  <c:v>117</c:v>
                </c:pt>
                <c:pt idx="2523">
                  <c:v>117</c:v>
                </c:pt>
                <c:pt idx="2524">
                  <c:v>117</c:v>
                </c:pt>
                <c:pt idx="2525">
                  <c:v>117</c:v>
                </c:pt>
                <c:pt idx="2526">
                  <c:v>117</c:v>
                </c:pt>
                <c:pt idx="2527">
                  <c:v>117</c:v>
                </c:pt>
                <c:pt idx="2528">
                  <c:v>117</c:v>
                </c:pt>
                <c:pt idx="2529">
                  <c:v>117</c:v>
                </c:pt>
                <c:pt idx="2530">
                  <c:v>117</c:v>
                </c:pt>
                <c:pt idx="2531">
                  <c:v>117</c:v>
                </c:pt>
                <c:pt idx="2532">
                  <c:v>117</c:v>
                </c:pt>
                <c:pt idx="2533">
                  <c:v>117</c:v>
                </c:pt>
                <c:pt idx="2534">
                  <c:v>117</c:v>
                </c:pt>
                <c:pt idx="2535">
                  <c:v>117</c:v>
                </c:pt>
                <c:pt idx="2536">
                  <c:v>117</c:v>
                </c:pt>
                <c:pt idx="2537">
                  <c:v>117</c:v>
                </c:pt>
                <c:pt idx="2538">
                  <c:v>117</c:v>
                </c:pt>
                <c:pt idx="2539">
                  <c:v>117</c:v>
                </c:pt>
                <c:pt idx="2540">
                  <c:v>117</c:v>
                </c:pt>
                <c:pt idx="2541">
                  <c:v>117</c:v>
                </c:pt>
                <c:pt idx="2542">
                  <c:v>117</c:v>
                </c:pt>
                <c:pt idx="2543">
                  <c:v>117</c:v>
                </c:pt>
                <c:pt idx="2544">
                  <c:v>117</c:v>
                </c:pt>
                <c:pt idx="2545">
                  <c:v>117</c:v>
                </c:pt>
                <c:pt idx="2546">
                  <c:v>117</c:v>
                </c:pt>
                <c:pt idx="2547">
                  <c:v>117</c:v>
                </c:pt>
                <c:pt idx="2548">
                  <c:v>117</c:v>
                </c:pt>
                <c:pt idx="2549">
                  <c:v>117</c:v>
                </c:pt>
                <c:pt idx="2550">
                  <c:v>117</c:v>
                </c:pt>
                <c:pt idx="2551">
                  <c:v>117</c:v>
                </c:pt>
                <c:pt idx="2552">
                  <c:v>117</c:v>
                </c:pt>
                <c:pt idx="2553">
                  <c:v>117</c:v>
                </c:pt>
                <c:pt idx="2554">
                  <c:v>117</c:v>
                </c:pt>
                <c:pt idx="2555">
                  <c:v>117</c:v>
                </c:pt>
                <c:pt idx="2556">
                  <c:v>117</c:v>
                </c:pt>
                <c:pt idx="2557">
                  <c:v>117</c:v>
                </c:pt>
                <c:pt idx="2558">
                  <c:v>117</c:v>
                </c:pt>
                <c:pt idx="2559">
                  <c:v>117</c:v>
                </c:pt>
                <c:pt idx="2560">
                  <c:v>117</c:v>
                </c:pt>
                <c:pt idx="2561">
                  <c:v>117</c:v>
                </c:pt>
                <c:pt idx="2562">
                  <c:v>117</c:v>
                </c:pt>
                <c:pt idx="2563">
                  <c:v>117</c:v>
                </c:pt>
                <c:pt idx="2564">
                  <c:v>117</c:v>
                </c:pt>
                <c:pt idx="2565">
                  <c:v>117</c:v>
                </c:pt>
                <c:pt idx="2566">
                  <c:v>117</c:v>
                </c:pt>
                <c:pt idx="2567">
                  <c:v>117</c:v>
                </c:pt>
                <c:pt idx="2568">
                  <c:v>117</c:v>
                </c:pt>
                <c:pt idx="2569">
                  <c:v>117</c:v>
                </c:pt>
                <c:pt idx="2570">
                  <c:v>117</c:v>
                </c:pt>
                <c:pt idx="2571">
                  <c:v>117</c:v>
                </c:pt>
                <c:pt idx="2572">
                  <c:v>117</c:v>
                </c:pt>
                <c:pt idx="2573">
                  <c:v>117</c:v>
                </c:pt>
                <c:pt idx="2574">
                  <c:v>117</c:v>
                </c:pt>
                <c:pt idx="2575">
                  <c:v>117</c:v>
                </c:pt>
                <c:pt idx="2576">
                  <c:v>117</c:v>
                </c:pt>
                <c:pt idx="2577">
                  <c:v>117</c:v>
                </c:pt>
                <c:pt idx="2578">
                  <c:v>117</c:v>
                </c:pt>
                <c:pt idx="2579">
                  <c:v>117</c:v>
                </c:pt>
                <c:pt idx="2580">
                  <c:v>117</c:v>
                </c:pt>
                <c:pt idx="2581">
                  <c:v>117</c:v>
                </c:pt>
                <c:pt idx="2582">
                  <c:v>117</c:v>
                </c:pt>
                <c:pt idx="2583">
                  <c:v>117</c:v>
                </c:pt>
                <c:pt idx="2584">
                  <c:v>117</c:v>
                </c:pt>
                <c:pt idx="2585">
                  <c:v>117</c:v>
                </c:pt>
                <c:pt idx="2586">
                  <c:v>117</c:v>
                </c:pt>
                <c:pt idx="2587">
                  <c:v>117</c:v>
                </c:pt>
                <c:pt idx="2588">
                  <c:v>117</c:v>
                </c:pt>
                <c:pt idx="2589">
                  <c:v>117</c:v>
                </c:pt>
                <c:pt idx="2590">
                  <c:v>117</c:v>
                </c:pt>
                <c:pt idx="2591">
                  <c:v>117</c:v>
                </c:pt>
                <c:pt idx="2592">
                  <c:v>117</c:v>
                </c:pt>
                <c:pt idx="2593">
                  <c:v>117</c:v>
                </c:pt>
                <c:pt idx="2594">
                  <c:v>117</c:v>
                </c:pt>
                <c:pt idx="2595">
                  <c:v>117</c:v>
                </c:pt>
                <c:pt idx="2596">
                  <c:v>117</c:v>
                </c:pt>
                <c:pt idx="2597">
                  <c:v>117</c:v>
                </c:pt>
                <c:pt idx="2598">
                  <c:v>117</c:v>
                </c:pt>
                <c:pt idx="2599">
                  <c:v>117</c:v>
                </c:pt>
                <c:pt idx="2600">
                  <c:v>117</c:v>
                </c:pt>
                <c:pt idx="2601">
                  <c:v>117</c:v>
                </c:pt>
                <c:pt idx="2602">
                  <c:v>117</c:v>
                </c:pt>
                <c:pt idx="2603">
                  <c:v>117</c:v>
                </c:pt>
                <c:pt idx="2604">
                  <c:v>117</c:v>
                </c:pt>
                <c:pt idx="2605">
                  <c:v>117</c:v>
                </c:pt>
                <c:pt idx="2606">
                  <c:v>117</c:v>
                </c:pt>
                <c:pt idx="2607">
                  <c:v>117</c:v>
                </c:pt>
                <c:pt idx="2608">
                  <c:v>118</c:v>
                </c:pt>
                <c:pt idx="2609">
                  <c:v>118</c:v>
                </c:pt>
                <c:pt idx="2610">
                  <c:v>118</c:v>
                </c:pt>
                <c:pt idx="2611">
                  <c:v>119</c:v>
                </c:pt>
                <c:pt idx="2612">
                  <c:v>119</c:v>
                </c:pt>
                <c:pt idx="2613">
                  <c:v>119</c:v>
                </c:pt>
                <c:pt idx="2614">
                  <c:v>119</c:v>
                </c:pt>
                <c:pt idx="2615">
                  <c:v>119</c:v>
                </c:pt>
                <c:pt idx="2616">
                  <c:v>119</c:v>
                </c:pt>
                <c:pt idx="2617">
                  <c:v>119</c:v>
                </c:pt>
                <c:pt idx="2618">
                  <c:v>119</c:v>
                </c:pt>
                <c:pt idx="2619">
                  <c:v>119</c:v>
                </c:pt>
                <c:pt idx="2620">
                  <c:v>120</c:v>
                </c:pt>
                <c:pt idx="2621">
                  <c:v>120</c:v>
                </c:pt>
                <c:pt idx="2622">
                  <c:v>120</c:v>
                </c:pt>
                <c:pt idx="2623">
                  <c:v>120</c:v>
                </c:pt>
                <c:pt idx="2624">
                  <c:v>120</c:v>
                </c:pt>
                <c:pt idx="2625">
                  <c:v>120</c:v>
                </c:pt>
                <c:pt idx="2626">
                  <c:v>120</c:v>
                </c:pt>
                <c:pt idx="2627">
                  <c:v>120</c:v>
                </c:pt>
                <c:pt idx="2628">
                  <c:v>120</c:v>
                </c:pt>
                <c:pt idx="2629">
                  <c:v>120</c:v>
                </c:pt>
                <c:pt idx="2630">
                  <c:v>120</c:v>
                </c:pt>
                <c:pt idx="2631">
                  <c:v>120</c:v>
                </c:pt>
                <c:pt idx="2632">
                  <c:v>121</c:v>
                </c:pt>
                <c:pt idx="2633">
                  <c:v>121</c:v>
                </c:pt>
                <c:pt idx="2634">
                  <c:v>121</c:v>
                </c:pt>
                <c:pt idx="2635">
                  <c:v>121</c:v>
                </c:pt>
                <c:pt idx="2636">
                  <c:v>121</c:v>
                </c:pt>
                <c:pt idx="2637">
                  <c:v>121</c:v>
                </c:pt>
                <c:pt idx="2638">
                  <c:v>121</c:v>
                </c:pt>
                <c:pt idx="2639">
                  <c:v>121</c:v>
                </c:pt>
                <c:pt idx="2640">
                  <c:v>121</c:v>
                </c:pt>
                <c:pt idx="2641">
                  <c:v>121</c:v>
                </c:pt>
                <c:pt idx="2642">
                  <c:v>121</c:v>
                </c:pt>
                <c:pt idx="2643">
                  <c:v>121</c:v>
                </c:pt>
                <c:pt idx="2644">
                  <c:v>121</c:v>
                </c:pt>
                <c:pt idx="2645">
                  <c:v>121</c:v>
                </c:pt>
                <c:pt idx="2646">
                  <c:v>121</c:v>
                </c:pt>
                <c:pt idx="2647">
                  <c:v>121</c:v>
                </c:pt>
                <c:pt idx="2648">
                  <c:v>122</c:v>
                </c:pt>
                <c:pt idx="2649">
                  <c:v>122</c:v>
                </c:pt>
                <c:pt idx="2650">
                  <c:v>122</c:v>
                </c:pt>
                <c:pt idx="2651">
                  <c:v>122</c:v>
                </c:pt>
                <c:pt idx="2652">
                  <c:v>122</c:v>
                </c:pt>
                <c:pt idx="2653">
                  <c:v>122</c:v>
                </c:pt>
                <c:pt idx="2654">
                  <c:v>122</c:v>
                </c:pt>
                <c:pt idx="2655">
                  <c:v>122</c:v>
                </c:pt>
                <c:pt idx="2656">
                  <c:v>122</c:v>
                </c:pt>
                <c:pt idx="2657">
                  <c:v>122</c:v>
                </c:pt>
                <c:pt idx="2658">
                  <c:v>122</c:v>
                </c:pt>
                <c:pt idx="2659">
                  <c:v>122</c:v>
                </c:pt>
                <c:pt idx="2660">
                  <c:v>122</c:v>
                </c:pt>
                <c:pt idx="2661">
                  <c:v>122</c:v>
                </c:pt>
                <c:pt idx="2662">
                  <c:v>122</c:v>
                </c:pt>
                <c:pt idx="2663">
                  <c:v>122</c:v>
                </c:pt>
                <c:pt idx="2664">
                  <c:v>122</c:v>
                </c:pt>
                <c:pt idx="2665">
                  <c:v>122</c:v>
                </c:pt>
                <c:pt idx="2666">
                  <c:v>122</c:v>
                </c:pt>
                <c:pt idx="2667">
                  <c:v>122</c:v>
                </c:pt>
                <c:pt idx="2668">
                  <c:v>122</c:v>
                </c:pt>
                <c:pt idx="2669">
                  <c:v>122</c:v>
                </c:pt>
                <c:pt idx="2670">
                  <c:v>122</c:v>
                </c:pt>
                <c:pt idx="2671">
                  <c:v>122</c:v>
                </c:pt>
                <c:pt idx="2672">
                  <c:v>122</c:v>
                </c:pt>
                <c:pt idx="2673">
                  <c:v>122</c:v>
                </c:pt>
                <c:pt idx="2674">
                  <c:v>122</c:v>
                </c:pt>
                <c:pt idx="2675">
                  <c:v>122</c:v>
                </c:pt>
                <c:pt idx="2676">
                  <c:v>122</c:v>
                </c:pt>
                <c:pt idx="2677">
                  <c:v>122</c:v>
                </c:pt>
                <c:pt idx="2678">
                  <c:v>122</c:v>
                </c:pt>
                <c:pt idx="2679">
                  <c:v>122</c:v>
                </c:pt>
                <c:pt idx="2680">
                  <c:v>123</c:v>
                </c:pt>
                <c:pt idx="2681">
                  <c:v>123</c:v>
                </c:pt>
                <c:pt idx="2682">
                  <c:v>123</c:v>
                </c:pt>
                <c:pt idx="2683">
                  <c:v>123</c:v>
                </c:pt>
                <c:pt idx="2684">
                  <c:v>123</c:v>
                </c:pt>
                <c:pt idx="2685">
                  <c:v>123</c:v>
                </c:pt>
                <c:pt idx="2686">
                  <c:v>123</c:v>
                </c:pt>
                <c:pt idx="2687">
                  <c:v>123</c:v>
                </c:pt>
                <c:pt idx="2688">
                  <c:v>123</c:v>
                </c:pt>
                <c:pt idx="2689">
                  <c:v>123</c:v>
                </c:pt>
                <c:pt idx="2690">
                  <c:v>123</c:v>
                </c:pt>
                <c:pt idx="2691">
                  <c:v>123</c:v>
                </c:pt>
                <c:pt idx="2692">
                  <c:v>123</c:v>
                </c:pt>
                <c:pt idx="2693">
                  <c:v>123</c:v>
                </c:pt>
                <c:pt idx="2694">
                  <c:v>123</c:v>
                </c:pt>
                <c:pt idx="2695">
                  <c:v>123</c:v>
                </c:pt>
                <c:pt idx="2696">
                  <c:v>123</c:v>
                </c:pt>
                <c:pt idx="2697">
                  <c:v>123</c:v>
                </c:pt>
                <c:pt idx="2698">
                  <c:v>123</c:v>
                </c:pt>
                <c:pt idx="2699">
                  <c:v>123</c:v>
                </c:pt>
                <c:pt idx="2700">
                  <c:v>123</c:v>
                </c:pt>
                <c:pt idx="2701">
                  <c:v>123</c:v>
                </c:pt>
                <c:pt idx="2702">
                  <c:v>123</c:v>
                </c:pt>
                <c:pt idx="2703">
                  <c:v>123</c:v>
                </c:pt>
                <c:pt idx="2704">
                  <c:v>123</c:v>
                </c:pt>
                <c:pt idx="2705">
                  <c:v>123</c:v>
                </c:pt>
                <c:pt idx="2706">
                  <c:v>123</c:v>
                </c:pt>
                <c:pt idx="2707">
                  <c:v>124</c:v>
                </c:pt>
                <c:pt idx="2708">
                  <c:v>124</c:v>
                </c:pt>
                <c:pt idx="2709">
                  <c:v>124</c:v>
                </c:pt>
                <c:pt idx="2710">
                  <c:v>124</c:v>
                </c:pt>
                <c:pt idx="2711">
                  <c:v>124</c:v>
                </c:pt>
                <c:pt idx="2712">
                  <c:v>124</c:v>
                </c:pt>
                <c:pt idx="2713">
                  <c:v>124</c:v>
                </c:pt>
                <c:pt idx="2714">
                  <c:v>124</c:v>
                </c:pt>
                <c:pt idx="2715">
                  <c:v>124</c:v>
                </c:pt>
                <c:pt idx="2716">
                  <c:v>124</c:v>
                </c:pt>
                <c:pt idx="2717">
                  <c:v>124</c:v>
                </c:pt>
                <c:pt idx="2718">
                  <c:v>124</c:v>
                </c:pt>
                <c:pt idx="2719">
                  <c:v>124</c:v>
                </c:pt>
                <c:pt idx="2720">
                  <c:v>124</c:v>
                </c:pt>
                <c:pt idx="2721">
                  <c:v>124</c:v>
                </c:pt>
                <c:pt idx="2722">
                  <c:v>124</c:v>
                </c:pt>
                <c:pt idx="2723">
                  <c:v>124</c:v>
                </c:pt>
                <c:pt idx="2724">
                  <c:v>124</c:v>
                </c:pt>
                <c:pt idx="2725">
                  <c:v>124</c:v>
                </c:pt>
                <c:pt idx="2726">
                  <c:v>124</c:v>
                </c:pt>
                <c:pt idx="2727">
                  <c:v>124</c:v>
                </c:pt>
                <c:pt idx="2728">
                  <c:v>124</c:v>
                </c:pt>
                <c:pt idx="2729">
                  <c:v>124</c:v>
                </c:pt>
                <c:pt idx="2730">
                  <c:v>124</c:v>
                </c:pt>
                <c:pt idx="2731">
                  <c:v>124</c:v>
                </c:pt>
                <c:pt idx="2732">
                  <c:v>124</c:v>
                </c:pt>
                <c:pt idx="2733">
                  <c:v>124</c:v>
                </c:pt>
                <c:pt idx="2734">
                  <c:v>124</c:v>
                </c:pt>
                <c:pt idx="2735">
                  <c:v>124</c:v>
                </c:pt>
                <c:pt idx="2736">
                  <c:v>124</c:v>
                </c:pt>
                <c:pt idx="2737">
                  <c:v>124</c:v>
                </c:pt>
                <c:pt idx="2738">
                  <c:v>124</c:v>
                </c:pt>
                <c:pt idx="2739">
                  <c:v>124</c:v>
                </c:pt>
                <c:pt idx="2740">
                  <c:v>124</c:v>
                </c:pt>
                <c:pt idx="2741">
                  <c:v>124</c:v>
                </c:pt>
                <c:pt idx="2742">
                  <c:v>124</c:v>
                </c:pt>
                <c:pt idx="2743">
                  <c:v>124</c:v>
                </c:pt>
                <c:pt idx="2744">
                  <c:v>124</c:v>
                </c:pt>
                <c:pt idx="2745">
                  <c:v>124</c:v>
                </c:pt>
                <c:pt idx="2746">
                  <c:v>124</c:v>
                </c:pt>
                <c:pt idx="2747">
                  <c:v>124</c:v>
                </c:pt>
                <c:pt idx="2748">
                  <c:v>124</c:v>
                </c:pt>
                <c:pt idx="2749">
                  <c:v>124</c:v>
                </c:pt>
                <c:pt idx="2750">
                  <c:v>124</c:v>
                </c:pt>
                <c:pt idx="2751">
                  <c:v>124</c:v>
                </c:pt>
                <c:pt idx="2752">
                  <c:v>124</c:v>
                </c:pt>
                <c:pt idx="2753">
                  <c:v>124</c:v>
                </c:pt>
                <c:pt idx="2754">
                  <c:v>124</c:v>
                </c:pt>
                <c:pt idx="2755">
                  <c:v>124</c:v>
                </c:pt>
                <c:pt idx="2756">
                  <c:v>124</c:v>
                </c:pt>
                <c:pt idx="2757">
                  <c:v>124</c:v>
                </c:pt>
                <c:pt idx="2758">
                  <c:v>124</c:v>
                </c:pt>
                <c:pt idx="2759">
                  <c:v>124</c:v>
                </c:pt>
                <c:pt idx="2760">
                  <c:v>124</c:v>
                </c:pt>
                <c:pt idx="2761">
                  <c:v>124</c:v>
                </c:pt>
                <c:pt idx="2762">
                  <c:v>125</c:v>
                </c:pt>
                <c:pt idx="2763">
                  <c:v>125</c:v>
                </c:pt>
                <c:pt idx="2764">
                  <c:v>125</c:v>
                </c:pt>
                <c:pt idx="2765">
                  <c:v>125</c:v>
                </c:pt>
                <c:pt idx="2766">
                  <c:v>125</c:v>
                </c:pt>
                <c:pt idx="2767">
                  <c:v>125</c:v>
                </c:pt>
                <c:pt idx="2768">
                  <c:v>125</c:v>
                </c:pt>
                <c:pt idx="2769">
                  <c:v>125</c:v>
                </c:pt>
                <c:pt idx="2770">
                  <c:v>125</c:v>
                </c:pt>
                <c:pt idx="2771">
                  <c:v>125</c:v>
                </c:pt>
                <c:pt idx="2772">
                  <c:v>125</c:v>
                </c:pt>
                <c:pt idx="2773">
                  <c:v>125</c:v>
                </c:pt>
                <c:pt idx="2774">
                  <c:v>125</c:v>
                </c:pt>
                <c:pt idx="2775">
                  <c:v>125</c:v>
                </c:pt>
                <c:pt idx="2776">
                  <c:v>125</c:v>
                </c:pt>
                <c:pt idx="2777">
                  <c:v>125</c:v>
                </c:pt>
                <c:pt idx="2778">
                  <c:v>126</c:v>
                </c:pt>
                <c:pt idx="2779">
                  <c:v>127</c:v>
                </c:pt>
                <c:pt idx="2780">
                  <c:v>127</c:v>
                </c:pt>
                <c:pt idx="2781">
                  <c:v>127</c:v>
                </c:pt>
                <c:pt idx="2782">
                  <c:v>127</c:v>
                </c:pt>
                <c:pt idx="2783">
                  <c:v>127</c:v>
                </c:pt>
                <c:pt idx="2784">
                  <c:v>128</c:v>
                </c:pt>
                <c:pt idx="2785">
                  <c:v>128</c:v>
                </c:pt>
                <c:pt idx="2786">
                  <c:v>128</c:v>
                </c:pt>
                <c:pt idx="2787">
                  <c:v>128</c:v>
                </c:pt>
                <c:pt idx="2788">
                  <c:v>128</c:v>
                </c:pt>
                <c:pt idx="2789">
                  <c:v>128</c:v>
                </c:pt>
                <c:pt idx="2790">
                  <c:v>128</c:v>
                </c:pt>
                <c:pt idx="2791">
                  <c:v>128</c:v>
                </c:pt>
                <c:pt idx="2792">
                  <c:v>128</c:v>
                </c:pt>
                <c:pt idx="2793">
                  <c:v>128</c:v>
                </c:pt>
                <c:pt idx="2794">
                  <c:v>128</c:v>
                </c:pt>
                <c:pt idx="2795">
                  <c:v>128</c:v>
                </c:pt>
                <c:pt idx="2796">
                  <c:v>128</c:v>
                </c:pt>
                <c:pt idx="2797">
                  <c:v>128</c:v>
                </c:pt>
                <c:pt idx="2798">
                  <c:v>128</c:v>
                </c:pt>
                <c:pt idx="2799">
                  <c:v>128</c:v>
                </c:pt>
                <c:pt idx="2800">
                  <c:v>128</c:v>
                </c:pt>
                <c:pt idx="2801">
                  <c:v>128</c:v>
                </c:pt>
                <c:pt idx="2802">
                  <c:v>128</c:v>
                </c:pt>
                <c:pt idx="2803">
                  <c:v>128</c:v>
                </c:pt>
                <c:pt idx="2804">
                  <c:v>128</c:v>
                </c:pt>
                <c:pt idx="2805">
                  <c:v>128</c:v>
                </c:pt>
                <c:pt idx="2806">
                  <c:v>128</c:v>
                </c:pt>
                <c:pt idx="2807">
                  <c:v>128</c:v>
                </c:pt>
                <c:pt idx="2808">
                  <c:v>128</c:v>
                </c:pt>
                <c:pt idx="2809">
                  <c:v>128</c:v>
                </c:pt>
                <c:pt idx="2810">
                  <c:v>128</c:v>
                </c:pt>
                <c:pt idx="2811">
                  <c:v>128</c:v>
                </c:pt>
                <c:pt idx="2812">
                  <c:v>128</c:v>
                </c:pt>
                <c:pt idx="2813">
                  <c:v>128</c:v>
                </c:pt>
                <c:pt idx="2814">
                  <c:v>128</c:v>
                </c:pt>
                <c:pt idx="2815">
                  <c:v>128</c:v>
                </c:pt>
                <c:pt idx="2816">
                  <c:v>128</c:v>
                </c:pt>
                <c:pt idx="2817">
                  <c:v>128</c:v>
                </c:pt>
                <c:pt idx="2818">
                  <c:v>128</c:v>
                </c:pt>
                <c:pt idx="2819">
                  <c:v>128</c:v>
                </c:pt>
                <c:pt idx="2820">
                  <c:v>128</c:v>
                </c:pt>
                <c:pt idx="2821">
                  <c:v>128</c:v>
                </c:pt>
                <c:pt idx="2822">
                  <c:v>128</c:v>
                </c:pt>
                <c:pt idx="2823">
                  <c:v>128</c:v>
                </c:pt>
                <c:pt idx="2824">
                  <c:v>128</c:v>
                </c:pt>
                <c:pt idx="2825">
                  <c:v>128</c:v>
                </c:pt>
                <c:pt idx="2826">
                  <c:v>128</c:v>
                </c:pt>
                <c:pt idx="2827">
                  <c:v>128</c:v>
                </c:pt>
                <c:pt idx="2828">
                  <c:v>128</c:v>
                </c:pt>
                <c:pt idx="2829">
                  <c:v>128</c:v>
                </c:pt>
                <c:pt idx="2830">
                  <c:v>128</c:v>
                </c:pt>
                <c:pt idx="2831">
                  <c:v>128</c:v>
                </c:pt>
                <c:pt idx="2832">
                  <c:v>128</c:v>
                </c:pt>
                <c:pt idx="2833">
                  <c:v>128</c:v>
                </c:pt>
                <c:pt idx="2834">
                  <c:v>128</c:v>
                </c:pt>
                <c:pt idx="2835">
                  <c:v>128</c:v>
                </c:pt>
                <c:pt idx="2836">
                  <c:v>128</c:v>
                </c:pt>
                <c:pt idx="2837">
                  <c:v>128</c:v>
                </c:pt>
                <c:pt idx="2838">
                  <c:v>128</c:v>
                </c:pt>
                <c:pt idx="2839">
                  <c:v>128</c:v>
                </c:pt>
                <c:pt idx="2840">
                  <c:v>128</c:v>
                </c:pt>
                <c:pt idx="2841">
                  <c:v>128</c:v>
                </c:pt>
                <c:pt idx="2842">
                  <c:v>128</c:v>
                </c:pt>
                <c:pt idx="2843">
                  <c:v>128</c:v>
                </c:pt>
                <c:pt idx="2844">
                  <c:v>128</c:v>
                </c:pt>
                <c:pt idx="2845">
                  <c:v>128</c:v>
                </c:pt>
                <c:pt idx="2846">
                  <c:v>128</c:v>
                </c:pt>
                <c:pt idx="2847">
                  <c:v>128</c:v>
                </c:pt>
                <c:pt idx="2848">
                  <c:v>128</c:v>
                </c:pt>
                <c:pt idx="2849">
                  <c:v>128</c:v>
                </c:pt>
                <c:pt idx="2850">
                  <c:v>128</c:v>
                </c:pt>
                <c:pt idx="2851">
                  <c:v>128</c:v>
                </c:pt>
                <c:pt idx="2852">
                  <c:v>128</c:v>
                </c:pt>
                <c:pt idx="2853">
                  <c:v>128</c:v>
                </c:pt>
                <c:pt idx="2854">
                  <c:v>128</c:v>
                </c:pt>
                <c:pt idx="2855">
                  <c:v>128</c:v>
                </c:pt>
                <c:pt idx="2856">
                  <c:v>128</c:v>
                </c:pt>
                <c:pt idx="2857">
                  <c:v>128</c:v>
                </c:pt>
                <c:pt idx="2858">
                  <c:v>128</c:v>
                </c:pt>
                <c:pt idx="2859">
                  <c:v>128</c:v>
                </c:pt>
                <c:pt idx="2860">
                  <c:v>128</c:v>
                </c:pt>
                <c:pt idx="2861">
                  <c:v>128</c:v>
                </c:pt>
                <c:pt idx="2862">
                  <c:v>128</c:v>
                </c:pt>
                <c:pt idx="2863">
                  <c:v>128</c:v>
                </c:pt>
                <c:pt idx="2864">
                  <c:v>128</c:v>
                </c:pt>
                <c:pt idx="2865">
                  <c:v>128</c:v>
                </c:pt>
                <c:pt idx="2866">
                  <c:v>128</c:v>
                </c:pt>
                <c:pt idx="2867">
                  <c:v>128</c:v>
                </c:pt>
                <c:pt idx="2868">
                  <c:v>128</c:v>
                </c:pt>
                <c:pt idx="2869">
                  <c:v>128</c:v>
                </c:pt>
                <c:pt idx="2870">
                  <c:v>128</c:v>
                </c:pt>
                <c:pt idx="2871">
                  <c:v>128</c:v>
                </c:pt>
                <c:pt idx="2872">
                  <c:v>128</c:v>
                </c:pt>
                <c:pt idx="2873">
                  <c:v>128</c:v>
                </c:pt>
                <c:pt idx="2874">
                  <c:v>128</c:v>
                </c:pt>
                <c:pt idx="2875">
                  <c:v>128</c:v>
                </c:pt>
                <c:pt idx="2876">
                  <c:v>128</c:v>
                </c:pt>
                <c:pt idx="2877">
                  <c:v>128</c:v>
                </c:pt>
                <c:pt idx="2878">
                  <c:v>128</c:v>
                </c:pt>
                <c:pt idx="2879">
                  <c:v>128</c:v>
                </c:pt>
                <c:pt idx="2880">
                  <c:v>128</c:v>
                </c:pt>
                <c:pt idx="2881">
                  <c:v>128</c:v>
                </c:pt>
                <c:pt idx="2882">
                  <c:v>128</c:v>
                </c:pt>
                <c:pt idx="2883">
                  <c:v>128</c:v>
                </c:pt>
                <c:pt idx="2884">
                  <c:v>128</c:v>
                </c:pt>
                <c:pt idx="2885">
                  <c:v>128</c:v>
                </c:pt>
                <c:pt idx="2886">
                  <c:v>128</c:v>
                </c:pt>
                <c:pt idx="2887">
                  <c:v>128</c:v>
                </c:pt>
                <c:pt idx="2888">
                  <c:v>128</c:v>
                </c:pt>
                <c:pt idx="2889">
                  <c:v>128</c:v>
                </c:pt>
                <c:pt idx="2890">
                  <c:v>128</c:v>
                </c:pt>
                <c:pt idx="2891">
                  <c:v>128</c:v>
                </c:pt>
                <c:pt idx="2892">
                  <c:v>128</c:v>
                </c:pt>
                <c:pt idx="2893">
                  <c:v>128</c:v>
                </c:pt>
                <c:pt idx="2894">
                  <c:v>128</c:v>
                </c:pt>
                <c:pt idx="2895">
                  <c:v>128</c:v>
                </c:pt>
                <c:pt idx="2896">
                  <c:v>128</c:v>
                </c:pt>
                <c:pt idx="2897">
                  <c:v>128</c:v>
                </c:pt>
                <c:pt idx="2898">
                  <c:v>128</c:v>
                </c:pt>
                <c:pt idx="2899">
                  <c:v>128</c:v>
                </c:pt>
                <c:pt idx="2900">
                  <c:v>128</c:v>
                </c:pt>
                <c:pt idx="2901">
                  <c:v>128</c:v>
                </c:pt>
                <c:pt idx="2902">
                  <c:v>128</c:v>
                </c:pt>
                <c:pt idx="2903">
                  <c:v>128</c:v>
                </c:pt>
                <c:pt idx="2904">
                  <c:v>128</c:v>
                </c:pt>
                <c:pt idx="2905">
                  <c:v>128</c:v>
                </c:pt>
                <c:pt idx="2906">
                  <c:v>128</c:v>
                </c:pt>
                <c:pt idx="2907">
                  <c:v>128</c:v>
                </c:pt>
                <c:pt idx="2908">
                  <c:v>128</c:v>
                </c:pt>
                <c:pt idx="2909">
                  <c:v>128</c:v>
                </c:pt>
                <c:pt idx="2910">
                  <c:v>128</c:v>
                </c:pt>
                <c:pt idx="2911">
                  <c:v>128</c:v>
                </c:pt>
                <c:pt idx="2912">
                  <c:v>128</c:v>
                </c:pt>
                <c:pt idx="2913">
                  <c:v>128</c:v>
                </c:pt>
                <c:pt idx="2914">
                  <c:v>128</c:v>
                </c:pt>
                <c:pt idx="2915">
                  <c:v>128</c:v>
                </c:pt>
                <c:pt idx="2916">
                  <c:v>128</c:v>
                </c:pt>
                <c:pt idx="2917">
                  <c:v>128</c:v>
                </c:pt>
                <c:pt idx="2918">
                  <c:v>128</c:v>
                </c:pt>
                <c:pt idx="2919">
                  <c:v>128</c:v>
                </c:pt>
                <c:pt idx="2920">
                  <c:v>128</c:v>
                </c:pt>
                <c:pt idx="2921">
                  <c:v>128</c:v>
                </c:pt>
                <c:pt idx="2922">
                  <c:v>128</c:v>
                </c:pt>
                <c:pt idx="2923">
                  <c:v>128</c:v>
                </c:pt>
                <c:pt idx="2924">
                  <c:v>128</c:v>
                </c:pt>
                <c:pt idx="2925">
                  <c:v>128</c:v>
                </c:pt>
                <c:pt idx="2926">
                  <c:v>128</c:v>
                </c:pt>
                <c:pt idx="2927">
                  <c:v>128</c:v>
                </c:pt>
                <c:pt idx="2928">
                  <c:v>128</c:v>
                </c:pt>
                <c:pt idx="2929">
                  <c:v>128</c:v>
                </c:pt>
                <c:pt idx="2930">
                  <c:v>129</c:v>
                </c:pt>
                <c:pt idx="2931">
                  <c:v>129</c:v>
                </c:pt>
                <c:pt idx="2932">
                  <c:v>129</c:v>
                </c:pt>
                <c:pt idx="2933">
                  <c:v>129</c:v>
                </c:pt>
                <c:pt idx="2934">
                  <c:v>129</c:v>
                </c:pt>
                <c:pt idx="2935">
                  <c:v>129</c:v>
                </c:pt>
                <c:pt idx="2936">
                  <c:v>130</c:v>
                </c:pt>
                <c:pt idx="2937">
                  <c:v>130</c:v>
                </c:pt>
                <c:pt idx="2938">
                  <c:v>130</c:v>
                </c:pt>
                <c:pt idx="2939">
                  <c:v>130</c:v>
                </c:pt>
                <c:pt idx="2940">
                  <c:v>130</c:v>
                </c:pt>
                <c:pt idx="2941">
                  <c:v>130</c:v>
                </c:pt>
                <c:pt idx="2942">
                  <c:v>130</c:v>
                </c:pt>
                <c:pt idx="2943">
                  <c:v>130</c:v>
                </c:pt>
                <c:pt idx="2944">
                  <c:v>130</c:v>
                </c:pt>
                <c:pt idx="2945">
                  <c:v>130</c:v>
                </c:pt>
                <c:pt idx="2946">
                  <c:v>130</c:v>
                </c:pt>
                <c:pt idx="2947">
                  <c:v>130</c:v>
                </c:pt>
                <c:pt idx="2948">
                  <c:v>130</c:v>
                </c:pt>
                <c:pt idx="2949">
                  <c:v>130</c:v>
                </c:pt>
                <c:pt idx="2950">
                  <c:v>130</c:v>
                </c:pt>
                <c:pt idx="2951">
                  <c:v>130</c:v>
                </c:pt>
                <c:pt idx="2952">
                  <c:v>130</c:v>
                </c:pt>
                <c:pt idx="2953">
                  <c:v>130</c:v>
                </c:pt>
                <c:pt idx="2954">
                  <c:v>130</c:v>
                </c:pt>
                <c:pt idx="2955">
                  <c:v>130</c:v>
                </c:pt>
                <c:pt idx="2956">
                  <c:v>130</c:v>
                </c:pt>
                <c:pt idx="2957">
                  <c:v>130</c:v>
                </c:pt>
                <c:pt idx="2958">
                  <c:v>130</c:v>
                </c:pt>
                <c:pt idx="2959">
                  <c:v>130</c:v>
                </c:pt>
                <c:pt idx="2960">
                  <c:v>130</c:v>
                </c:pt>
                <c:pt idx="2961">
                  <c:v>130</c:v>
                </c:pt>
                <c:pt idx="2962">
                  <c:v>130</c:v>
                </c:pt>
                <c:pt idx="2963">
                  <c:v>130</c:v>
                </c:pt>
                <c:pt idx="2964">
                  <c:v>130</c:v>
                </c:pt>
                <c:pt idx="2965">
                  <c:v>130</c:v>
                </c:pt>
                <c:pt idx="2966">
                  <c:v>130</c:v>
                </c:pt>
                <c:pt idx="2967">
                  <c:v>130</c:v>
                </c:pt>
                <c:pt idx="2968">
                  <c:v>130</c:v>
                </c:pt>
                <c:pt idx="2969">
                  <c:v>130</c:v>
                </c:pt>
                <c:pt idx="2970">
                  <c:v>130</c:v>
                </c:pt>
                <c:pt idx="2971">
                  <c:v>130</c:v>
                </c:pt>
                <c:pt idx="2972">
                  <c:v>130</c:v>
                </c:pt>
                <c:pt idx="2973">
                  <c:v>130</c:v>
                </c:pt>
                <c:pt idx="2974">
                  <c:v>130</c:v>
                </c:pt>
                <c:pt idx="2975">
                  <c:v>130</c:v>
                </c:pt>
                <c:pt idx="2976">
                  <c:v>130</c:v>
                </c:pt>
                <c:pt idx="2977">
                  <c:v>130</c:v>
                </c:pt>
                <c:pt idx="2978">
                  <c:v>130</c:v>
                </c:pt>
                <c:pt idx="2979">
                  <c:v>130</c:v>
                </c:pt>
                <c:pt idx="2980">
                  <c:v>130</c:v>
                </c:pt>
                <c:pt idx="2981">
                  <c:v>130</c:v>
                </c:pt>
                <c:pt idx="2982">
                  <c:v>130</c:v>
                </c:pt>
                <c:pt idx="2983">
                  <c:v>130</c:v>
                </c:pt>
                <c:pt idx="2984">
                  <c:v>130</c:v>
                </c:pt>
                <c:pt idx="2985">
                  <c:v>130</c:v>
                </c:pt>
                <c:pt idx="2986">
                  <c:v>130</c:v>
                </c:pt>
                <c:pt idx="2987">
                  <c:v>130</c:v>
                </c:pt>
                <c:pt idx="2988">
                  <c:v>130</c:v>
                </c:pt>
                <c:pt idx="2989">
                  <c:v>130</c:v>
                </c:pt>
                <c:pt idx="2990">
                  <c:v>130</c:v>
                </c:pt>
                <c:pt idx="2991">
                  <c:v>130</c:v>
                </c:pt>
                <c:pt idx="2992">
                  <c:v>130</c:v>
                </c:pt>
                <c:pt idx="2993">
                  <c:v>130</c:v>
                </c:pt>
                <c:pt idx="2994">
                  <c:v>130</c:v>
                </c:pt>
                <c:pt idx="2995">
                  <c:v>130</c:v>
                </c:pt>
                <c:pt idx="2996">
                  <c:v>130</c:v>
                </c:pt>
                <c:pt idx="2997">
                  <c:v>130</c:v>
                </c:pt>
                <c:pt idx="2998">
                  <c:v>130</c:v>
                </c:pt>
                <c:pt idx="2999">
                  <c:v>130</c:v>
                </c:pt>
                <c:pt idx="3000">
                  <c:v>130</c:v>
                </c:pt>
                <c:pt idx="3001">
                  <c:v>130</c:v>
                </c:pt>
                <c:pt idx="3002">
                  <c:v>130</c:v>
                </c:pt>
                <c:pt idx="3003">
                  <c:v>130</c:v>
                </c:pt>
                <c:pt idx="3004">
                  <c:v>130</c:v>
                </c:pt>
                <c:pt idx="3005">
                  <c:v>130</c:v>
                </c:pt>
                <c:pt idx="3006">
                  <c:v>130</c:v>
                </c:pt>
                <c:pt idx="3007">
                  <c:v>130</c:v>
                </c:pt>
                <c:pt idx="3008">
                  <c:v>130</c:v>
                </c:pt>
                <c:pt idx="3009">
                  <c:v>130</c:v>
                </c:pt>
                <c:pt idx="3010">
                  <c:v>130</c:v>
                </c:pt>
                <c:pt idx="3011">
                  <c:v>130</c:v>
                </c:pt>
                <c:pt idx="3012">
                  <c:v>130</c:v>
                </c:pt>
                <c:pt idx="3013">
                  <c:v>130</c:v>
                </c:pt>
                <c:pt idx="3014">
                  <c:v>130</c:v>
                </c:pt>
                <c:pt idx="3015">
                  <c:v>130</c:v>
                </c:pt>
                <c:pt idx="3016">
                  <c:v>130</c:v>
                </c:pt>
                <c:pt idx="3017">
                  <c:v>130</c:v>
                </c:pt>
                <c:pt idx="3018">
                  <c:v>130</c:v>
                </c:pt>
                <c:pt idx="3019">
                  <c:v>130</c:v>
                </c:pt>
                <c:pt idx="3020">
                  <c:v>130</c:v>
                </c:pt>
                <c:pt idx="3021">
                  <c:v>130</c:v>
                </c:pt>
                <c:pt idx="3022">
                  <c:v>130</c:v>
                </c:pt>
                <c:pt idx="3023">
                  <c:v>130</c:v>
                </c:pt>
                <c:pt idx="3024">
                  <c:v>130</c:v>
                </c:pt>
                <c:pt idx="3025">
                  <c:v>130</c:v>
                </c:pt>
                <c:pt idx="3026">
                  <c:v>130</c:v>
                </c:pt>
                <c:pt idx="3027">
                  <c:v>130</c:v>
                </c:pt>
                <c:pt idx="3028">
                  <c:v>130</c:v>
                </c:pt>
                <c:pt idx="3029">
                  <c:v>130</c:v>
                </c:pt>
                <c:pt idx="3030">
                  <c:v>130</c:v>
                </c:pt>
                <c:pt idx="3031">
                  <c:v>130</c:v>
                </c:pt>
                <c:pt idx="3032">
                  <c:v>130</c:v>
                </c:pt>
                <c:pt idx="3033">
                  <c:v>130</c:v>
                </c:pt>
                <c:pt idx="3034">
                  <c:v>130</c:v>
                </c:pt>
                <c:pt idx="3035">
                  <c:v>130</c:v>
                </c:pt>
                <c:pt idx="3036">
                  <c:v>130</c:v>
                </c:pt>
                <c:pt idx="3037">
                  <c:v>130</c:v>
                </c:pt>
                <c:pt idx="3038">
                  <c:v>130</c:v>
                </c:pt>
                <c:pt idx="3039">
                  <c:v>131</c:v>
                </c:pt>
                <c:pt idx="3040">
                  <c:v>131</c:v>
                </c:pt>
                <c:pt idx="3041">
                  <c:v>131</c:v>
                </c:pt>
                <c:pt idx="3042">
                  <c:v>131</c:v>
                </c:pt>
                <c:pt idx="3043">
                  <c:v>131</c:v>
                </c:pt>
                <c:pt idx="3044">
                  <c:v>131</c:v>
                </c:pt>
                <c:pt idx="3045">
                  <c:v>131</c:v>
                </c:pt>
                <c:pt idx="3046">
                  <c:v>131</c:v>
                </c:pt>
                <c:pt idx="3047">
                  <c:v>131</c:v>
                </c:pt>
                <c:pt idx="3048">
                  <c:v>131</c:v>
                </c:pt>
                <c:pt idx="3049">
                  <c:v>131</c:v>
                </c:pt>
                <c:pt idx="3050">
                  <c:v>131</c:v>
                </c:pt>
                <c:pt idx="3051">
                  <c:v>131</c:v>
                </c:pt>
                <c:pt idx="3052">
                  <c:v>132</c:v>
                </c:pt>
                <c:pt idx="3053">
                  <c:v>133</c:v>
                </c:pt>
                <c:pt idx="3054">
                  <c:v>133</c:v>
                </c:pt>
                <c:pt idx="3055">
                  <c:v>133</c:v>
                </c:pt>
                <c:pt idx="3056">
                  <c:v>133</c:v>
                </c:pt>
                <c:pt idx="3057">
                  <c:v>133</c:v>
                </c:pt>
                <c:pt idx="3058">
                  <c:v>133</c:v>
                </c:pt>
                <c:pt idx="3059">
                  <c:v>133</c:v>
                </c:pt>
                <c:pt idx="3060">
                  <c:v>133</c:v>
                </c:pt>
                <c:pt idx="3061">
                  <c:v>133</c:v>
                </c:pt>
                <c:pt idx="3062">
                  <c:v>133</c:v>
                </c:pt>
                <c:pt idx="3063">
                  <c:v>133</c:v>
                </c:pt>
                <c:pt idx="3064">
                  <c:v>133</c:v>
                </c:pt>
                <c:pt idx="3065">
                  <c:v>133</c:v>
                </c:pt>
                <c:pt idx="3066">
                  <c:v>133</c:v>
                </c:pt>
                <c:pt idx="3067">
                  <c:v>133</c:v>
                </c:pt>
                <c:pt idx="3068">
                  <c:v>133</c:v>
                </c:pt>
                <c:pt idx="3069">
                  <c:v>133</c:v>
                </c:pt>
                <c:pt idx="3070">
                  <c:v>133</c:v>
                </c:pt>
                <c:pt idx="3071">
                  <c:v>133</c:v>
                </c:pt>
                <c:pt idx="3072">
                  <c:v>133</c:v>
                </c:pt>
                <c:pt idx="3073">
                  <c:v>133</c:v>
                </c:pt>
                <c:pt idx="3074">
                  <c:v>133</c:v>
                </c:pt>
                <c:pt idx="3075">
                  <c:v>133</c:v>
                </c:pt>
                <c:pt idx="3076">
                  <c:v>133</c:v>
                </c:pt>
                <c:pt idx="3077">
                  <c:v>133</c:v>
                </c:pt>
                <c:pt idx="3078">
                  <c:v>133</c:v>
                </c:pt>
                <c:pt idx="3079">
                  <c:v>133</c:v>
                </c:pt>
                <c:pt idx="3080">
                  <c:v>133</c:v>
                </c:pt>
                <c:pt idx="3081">
                  <c:v>133</c:v>
                </c:pt>
                <c:pt idx="3082">
                  <c:v>133</c:v>
                </c:pt>
                <c:pt idx="3083">
                  <c:v>133</c:v>
                </c:pt>
                <c:pt idx="3084">
                  <c:v>133</c:v>
                </c:pt>
                <c:pt idx="3085">
                  <c:v>133</c:v>
                </c:pt>
                <c:pt idx="3086">
                  <c:v>133</c:v>
                </c:pt>
                <c:pt idx="3087">
                  <c:v>133</c:v>
                </c:pt>
                <c:pt idx="3088">
                  <c:v>133</c:v>
                </c:pt>
                <c:pt idx="3089">
                  <c:v>133</c:v>
                </c:pt>
                <c:pt idx="3090">
                  <c:v>133</c:v>
                </c:pt>
                <c:pt idx="3091">
                  <c:v>133</c:v>
                </c:pt>
                <c:pt idx="3092">
                  <c:v>133</c:v>
                </c:pt>
                <c:pt idx="3093">
                  <c:v>133</c:v>
                </c:pt>
                <c:pt idx="3094">
                  <c:v>133</c:v>
                </c:pt>
                <c:pt idx="3095">
                  <c:v>133</c:v>
                </c:pt>
                <c:pt idx="3096">
                  <c:v>133</c:v>
                </c:pt>
                <c:pt idx="3097">
                  <c:v>133</c:v>
                </c:pt>
                <c:pt idx="3098">
                  <c:v>133</c:v>
                </c:pt>
                <c:pt idx="3099">
                  <c:v>133</c:v>
                </c:pt>
                <c:pt idx="3100">
                  <c:v>133</c:v>
                </c:pt>
                <c:pt idx="3101">
                  <c:v>133</c:v>
                </c:pt>
                <c:pt idx="3102">
                  <c:v>133</c:v>
                </c:pt>
                <c:pt idx="3103">
                  <c:v>133</c:v>
                </c:pt>
                <c:pt idx="3104">
                  <c:v>133</c:v>
                </c:pt>
                <c:pt idx="3105">
                  <c:v>133</c:v>
                </c:pt>
                <c:pt idx="3106">
                  <c:v>133</c:v>
                </c:pt>
                <c:pt idx="3107">
                  <c:v>133</c:v>
                </c:pt>
                <c:pt idx="3108">
                  <c:v>133</c:v>
                </c:pt>
                <c:pt idx="3109">
                  <c:v>133</c:v>
                </c:pt>
                <c:pt idx="3110">
                  <c:v>133</c:v>
                </c:pt>
                <c:pt idx="3111">
                  <c:v>134</c:v>
                </c:pt>
                <c:pt idx="3112">
                  <c:v>134</c:v>
                </c:pt>
                <c:pt idx="3113">
                  <c:v>134</c:v>
                </c:pt>
                <c:pt idx="3114">
                  <c:v>134</c:v>
                </c:pt>
                <c:pt idx="3115">
                  <c:v>134</c:v>
                </c:pt>
                <c:pt idx="3116">
                  <c:v>134</c:v>
                </c:pt>
                <c:pt idx="3117">
                  <c:v>134</c:v>
                </c:pt>
                <c:pt idx="3118">
                  <c:v>135</c:v>
                </c:pt>
                <c:pt idx="3119">
                  <c:v>135</c:v>
                </c:pt>
                <c:pt idx="3120">
                  <c:v>135</c:v>
                </c:pt>
                <c:pt idx="3121">
                  <c:v>135</c:v>
                </c:pt>
                <c:pt idx="3122">
                  <c:v>135</c:v>
                </c:pt>
                <c:pt idx="3123">
                  <c:v>135</c:v>
                </c:pt>
                <c:pt idx="3124">
                  <c:v>135</c:v>
                </c:pt>
                <c:pt idx="3125">
                  <c:v>135</c:v>
                </c:pt>
                <c:pt idx="3126">
                  <c:v>135</c:v>
                </c:pt>
                <c:pt idx="3127">
                  <c:v>135</c:v>
                </c:pt>
                <c:pt idx="3128">
                  <c:v>135</c:v>
                </c:pt>
                <c:pt idx="3129">
                  <c:v>135</c:v>
                </c:pt>
                <c:pt idx="3130">
                  <c:v>135</c:v>
                </c:pt>
                <c:pt idx="3131">
                  <c:v>135</c:v>
                </c:pt>
                <c:pt idx="3132">
                  <c:v>135</c:v>
                </c:pt>
                <c:pt idx="3133">
                  <c:v>135</c:v>
                </c:pt>
                <c:pt idx="3134">
                  <c:v>135</c:v>
                </c:pt>
                <c:pt idx="3135">
                  <c:v>135</c:v>
                </c:pt>
                <c:pt idx="3136">
                  <c:v>135</c:v>
                </c:pt>
                <c:pt idx="3137">
                  <c:v>135</c:v>
                </c:pt>
                <c:pt idx="3138">
                  <c:v>135</c:v>
                </c:pt>
                <c:pt idx="3139">
                  <c:v>135</c:v>
                </c:pt>
                <c:pt idx="3140">
                  <c:v>135</c:v>
                </c:pt>
                <c:pt idx="3141">
                  <c:v>135</c:v>
                </c:pt>
                <c:pt idx="3142">
                  <c:v>135</c:v>
                </c:pt>
                <c:pt idx="3143">
                  <c:v>135</c:v>
                </c:pt>
                <c:pt idx="3144">
                  <c:v>135</c:v>
                </c:pt>
                <c:pt idx="3145">
                  <c:v>135</c:v>
                </c:pt>
                <c:pt idx="3146">
                  <c:v>135</c:v>
                </c:pt>
                <c:pt idx="3147">
                  <c:v>135</c:v>
                </c:pt>
                <c:pt idx="3148">
                  <c:v>135</c:v>
                </c:pt>
                <c:pt idx="3149">
                  <c:v>135</c:v>
                </c:pt>
                <c:pt idx="3150">
                  <c:v>135</c:v>
                </c:pt>
                <c:pt idx="3151">
                  <c:v>135</c:v>
                </c:pt>
                <c:pt idx="3152">
                  <c:v>135</c:v>
                </c:pt>
                <c:pt idx="3153">
                  <c:v>135</c:v>
                </c:pt>
                <c:pt idx="3154">
                  <c:v>135</c:v>
                </c:pt>
                <c:pt idx="3155">
                  <c:v>135</c:v>
                </c:pt>
                <c:pt idx="3156">
                  <c:v>135</c:v>
                </c:pt>
                <c:pt idx="3157">
                  <c:v>135</c:v>
                </c:pt>
                <c:pt idx="3158">
                  <c:v>135</c:v>
                </c:pt>
                <c:pt idx="3159">
                  <c:v>135</c:v>
                </c:pt>
                <c:pt idx="3160">
                  <c:v>135</c:v>
                </c:pt>
                <c:pt idx="3161">
                  <c:v>135</c:v>
                </c:pt>
                <c:pt idx="3162">
                  <c:v>135</c:v>
                </c:pt>
                <c:pt idx="3163">
                  <c:v>135</c:v>
                </c:pt>
                <c:pt idx="3164">
                  <c:v>135</c:v>
                </c:pt>
                <c:pt idx="3165">
                  <c:v>135</c:v>
                </c:pt>
                <c:pt idx="3166">
                  <c:v>135</c:v>
                </c:pt>
                <c:pt idx="3167">
                  <c:v>135</c:v>
                </c:pt>
                <c:pt idx="3168">
                  <c:v>135</c:v>
                </c:pt>
                <c:pt idx="3169">
                  <c:v>135</c:v>
                </c:pt>
                <c:pt idx="3170">
                  <c:v>135</c:v>
                </c:pt>
                <c:pt idx="3171">
                  <c:v>135</c:v>
                </c:pt>
                <c:pt idx="3172">
                  <c:v>135</c:v>
                </c:pt>
                <c:pt idx="3173">
                  <c:v>135</c:v>
                </c:pt>
                <c:pt idx="3174">
                  <c:v>135</c:v>
                </c:pt>
                <c:pt idx="3175">
                  <c:v>135</c:v>
                </c:pt>
                <c:pt idx="3176">
                  <c:v>135</c:v>
                </c:pt>
                <c:pt idx="3177">
                  <c:v>135</c:v>
                </c:pt>
                <c:pt idx="3178">
                  <c:v>135</c:v>
                </c:pt>
                <c:pt idx="3179">
                  <c:v>135</c:v>
                </c:pt>
                <c:pt idx="3180">
                  <c:v>135</c:v>
                </c:pt>
                <c:pt idx="3181">
                  <c:v>135</c:v>
                </c:pt>
                <c:pt idx="3182">
                  <c:v>135</c:v>
                </c:pt>
                <c:pt idx="3183">
                  <c:v>135</c:v>
                </c:pt>
                <c:pt idx="3184">
                  <c:v>135</c:v>
                </c:pt>
                <c:pt idx="3185">
                  <c:v>135</c:v>
                </c:pt>
                <c:pt idx="3186">
                  <c:v>135</c:v>
                </c:pt>
                <c:pt idx="3187">
                  <c:v>135</c:v>
                </c:pt>
                <c:pt idx="3188">
                  <c:v>135</c:v>
                </c:pt>
                <c:pt idx="3189">
                  <c:v>135</c:v>
                </c:pt>
                <c:pt idx="3190">
                  <c:v>135</c:v>
                </c:pt>
                <c:pt idx="3191">
                  <c:v>135</c:v>
                </c:pt>
                <c:pt idx="3192">
                  <c:v>135</c:v>
                </c:pt>
                <c:pt idx="3193">
                  <c:v>135</c:v>
                </c:pt>
                <c:pt idx="3194">
                  <c:v>135</c:v>
                </c:pt>
                <c:pt idx="3195">
                  <c:v>135</c:v>
                </c:pt>
                <c:pt idx="3196">
                  <c:v>135</c:v>
                </c:pt>
                <c:pt idx="3197">
                  <c:v>135</c:v>
                </c:pt>
                <c:pt idx="3198">
                  <c:v>135</c:v>
                </c:pt>
                <c:pt idx="3199">
                  <c:v>135</c:v>
                </c:pt>
                <c:pt idx="3200">
                  <c:v>135</c:v>
                </c:pt>
                <c:pt idx="3201">
                  <c:v>135</c:v>
                </c:pt>
                <c:pt idx="3202">
                  <c:v>135</c:v>
                </c:pt>
                <c:pt idx="3203">
                  <c:v>135</c:v>
                </c:pt>
                <c:pt idx="3204">
                  <c:v>135</c:v>
                </c:pt>
                <c:pt idx="3205">
                  <c:v>135</c:v>
                </c:pt>
                <c:pt idx="3206">
                  <c:v>135</c:v>
                </c:pt>
                <c:pt idx="3207">
                  <c:v>135</c:v>
                </c:pt>
                <c:pt idx="3208">
                  <c:v>135</c:v>
                </c:pt>
                <c:pt idx="3209">
                  <c:v>135</c:v>
                </c:pt>
                <c:pt idx="3210">
                  <c:v>135</c:v>
                </c:pt>
                <c:pt idx="3211">
                  <c:v>135</c:v>
                </c:pt>
                <c:pt idx="3212">
                  <c:v>135</c:v>
                </c:pt>
                <c:pt idx="3213">
                  <c:v>135</c:v>
                </c:pt>
                <c:pt idx="3214">
                  <c:v>135</c:v>
                </c:pt>
                <c:pt idx="3215">
                  <c:v>135</c:v>
                </c:pt>
                <c:pt idx="3216">
                  <c:v>135</c:v>
                </c:pt>
                <c:pt idx="3217">
                  <c:v>135</c:v>
                </c:pt>
                <c:pt idx="3218">
                  <c:v>135</c:v>
                </c:pt>
                <c:pt idx="3219">
                  <c:v>135</c:v>
                </c:pt>
                <c:pt idx="3220">
                  <c:v>135</c:v>
                </c:pt>
                <c:pt idx="3221">
                  <c:v>135</c:v>
                </c:pt>
                <c:pt idx="3222">
                  <c:v>135</c:v>
                </c:pt>
                <c:pt idx="3223">
                  <c:v>135</c:v>
                </c:pt>
                <c:pt idx="3224">
                  <c:v>135</c:v>
                </c:pt>
                <c:pt idx="3225">
                  <c:v>135</c:v>
                </c:pt>
                <c:pt idx="3226">
                  <c:v>135</c:v>
                </c:pt>
                <c:pt idx="3227">
                  <c:v>135</c:v>
                </c:pt>
                <c:pt idx="3228">
                  <c:v>135</c:v>
                </c:pt>
                <c:pt idx="3229">
                  <c:v>135</c:v>
                </c:pt>
                <c:pt idx="3230">
                  <c:v>135</c:v>
                </c:pt>
                <c:pt idx="3231">
                  <c:v>135</c:v>
                </c:pt>
                <c:pt idx="3232">
                  <c:v>135</c:v>
                </c:pt>
                <c:pt idx="3233">
                  <c:v>135</c:v>
                </c:pt>
                <c:pt idx="3234">
                  <c:v>135</c:v>
                </c:pt>
                <c:pt idx="3235">
                  <c:v>135</c:v>
                </c:pt>
                <c:pt idx="3236">
                  <c:v>135</c:v>
                </c:pt>
                <c:pt idx="3237">
                  <c:v>135</c:v>
                </c:pt>
                <c:pt idx="3238">
                  <c:v>135</c:v>
                </c:pt>
                <c:pt idx="3239">
                  <c:v>135</c:v>
                </c:pt>
                <c:pt idx="3240">
                  <c:v>135</c:v>
                </c:pt>
                <c:pt idx="3241">
                  <c:v>135</c:v>
                </c:pt>
                <c:pt idx="3242">
                  <c:v>135</c:v>
                </c:pt>
                <c:pt idx="3243">
                  <c:v>135</c:v>
                </c:pt>
                <c:pt idx="3244">
                  <c:v>135</c:v>
                </c:pt>
                <c:pt idx="3245">
                  <c:v>135</c:v>
                </c:pt>
                <c:pt idx="3246">
                  <c:v>135</c:v>
                </c:pt>
                <c:pt idx="3247">
                  <c:v>135</c:v>
                </c:pt>
                <c:pt idx="3248">
                  <c:v>135</c:v>
                </c:pt>
                <c:pt idx="3249">
                  <c:v>135</c:v>
                </c:pt>
                <c:pt idx="3250">
                  <c:v>135</c:v>
                </c:pt>
                <c:pt idx="3251">
                  <c:v>135</c:v>
                </c:pt>
                <c:pt idx="3252">
                  <c:v>136</c:v>
                </c:pt>
                <c:pt idx="3253">
                  <c:v>137</c:v>
                </c:pt>
                <c:pt idx="3254">
                  <c:v>137</c:v>
                </c:pt>
                <c:pt idx="3255">
                  <c:v>137</c:v>
                </c:pt>
                <c:pt idx="3256">
                  <c:v>137</c:v>
                </c:pt>
                <c:pt idx="3257">
                  <c:v>137</c:v>
                </c:pt>
                <c:pt idx="3258">
                  <c:v>137</c:v>
                </c:pt>
                <c:pt idx="3259">
                  <c:v>137</c:v>
                </c:pt>
                <c:pt idx="3260">
                  <c:v>137</c:v>
                </c:pt>
                <c:pt idx="3261">
                  <c:v>137</c:v>
                </c:pt>
                <c:pt idx="3262">
                  <c:v>137</c:v>
                </c:pt>
                <c:pt idx="3263">
                  <c:v>137</c:v>
                </c:pt>
                <c:pt idx="3264">
                  <c:v>137</c:v>
                </c:pt>
                <c:pt idx="3265">
                  <c:v>137</c:v>
                </c:pt>
                <c:pt idx="3266">
                  <c:v>138</c:v>
                </c:pt>
                <c:pt idx="3267">
                  <c:v>138</c:v>
                </c:pt>
                <c:pt idx="3268">
                  <c:v>138</c:v>
                </c:pt>
                <c:pt idx="3269">
                  <c:v>138</c:v>
                </c:pt>
                <c:pt idx="3270">
                  <c:v>138</c:v>
                </c:pt>
                <c:pt idx="3271">
                  <c:v>138</c:v>
                </c:pt>
                <c:pt idx="3272">
                  <c:v>138</c:v>
                </c:pt>
                <c:pt idx="3273">
                  <c:v>138</c:v>
                </c:pt>
                <c:pt idx="3274">
                  <c:v>138</c:v>
                </c:pt>
                <c:pt idx="3275">
                  <c:v>138</c:v>
                </c:pt>
                <c:pt idx="3276">
                  <c:v>138</c:v>
                </c:pt>
                <c:pt idx="3277">
                  <c:v>138</c:v>
                </c:pt>
                <c:pt idx="3278">
                  <c:v>138</c:v>
                </c:pt>
                <c:pt idx="3279">
                  <c:v>138</c:v>
                </c:pt>
                <c:pt idx="3280">
                  <c:v>138</c:v>
                </c:pt>
                <c:pt idx="3281">
                  <c:v>139</c:v>
                </c:pt>
                <c:pt idx="3282">
                  <c:v>139</c:v>
                </c:pt>
                <c:pt idx="3283">
                  <c:v>139</c:v>
                </c:pt>
                <c:pt idx="3284">
                  <c:v>139</c:v>
                </c:pt>
                <c:pt idx="3285">
                  <c:v>139</c:v>
                </c:pt>
                <c:pt idx="3286">
                  <c:v>139</c:v>
                </c:pt>
                <c:pt idx="3287">
                  <c:v>139</c:v>
                </c:pt>
                <c:pt idx="3288">
                  <c:v>139</c:v>
                </c:pt>
                <c:pt idx="3289">
                  <c:v>139</c:v>
                </c:pt>
                <c:pt idx="3290">
                  <c:v>139</c:v>
                </c:pt>
                <c:pt idx="3291">
                  <c:v>140</c:v>
                </c:pt>
                <c:pt idx="3292">
                  <c:v>140</c:v>
                </c:pt>
                <c:pt idx="3293">
                  <c:v>140</c:v>
                </c:pt>
                <c:pt idx="3294">
                  <c:v>140</c:v>
                </c:pt>
                <c:pt idx="3295">
                  <c:v>140</c:v>
                </c:pt>
                <c:pt idx="3296">
                  <c:v>140</c:v>
                </c:pt>
                <c:pt idx="3297">
                  <c:v>140</c:v>
                </c:pt>
                <c:pt idx="3298">
                  <c:v>140</c:v>
                </c:pt>
                <c:pt idx="3299">
                  <c:v>140</c:v>
                </c:pt>
                <c:pt idx="3300">
                  <c:v>141</c:v>
                </c:pt>
                <c:pt idx="3301">
                  <c:v>141</c:v>
                </c:pt>
                <c:pt idx="3302">
                  <c:v>141</c:v>
                </c:pt>
                <c:pt idx="3303">
                  <c:v>141</c:v>
                </c:pt>
                <c:pt idx="3304">
                  <c:v>141</c:v>
                </c:pt>
                <c:pt idx="3305">
                  <c:v>141</c:v>
                </c:pt>
                <c:pt idx="3306">
                  <c:v>141</c:v>
                </c:pt>
                <c:pt idx="3307">
                  <c:v>141</c:v>
                </c:pt>
                <c:pt idx="3308">
                  <c:v>141</c:v>
                </c:pt>
                <c:pt idx="3309">
                  <c:v>141</c:v>
                </c:pt>
                <c:pt idx="3310">
                  <c:v>141</c:v>
                </c:pt>
                <c:pt idx="3311">
                  <c:v>141</c:v>
                </c:pt>
                <c:pt idx="3312">
                  <c:v>141</c:v>
                </c:pt>
                <c:pt idx="3313">
                  <c:v>141</c:v>
                </c:pt>
                <c:pt idx="3314">
                  <c:v>141</c:v>
                </c:pt>
                <c:pt idx="3315">
                  <c:v>141</c:v>
                </c:pt>
                <c:pt idx="3316">
                  <c:v>141</c:v>
                </c:pt>
                <c:pt idx="3317">
                  <c:v>141</c:v>
                </c:pt>
                <c:pt idx="3318">
                  <c:v>141</c:v>
                </c:pt>
                <c:pt idx="3319">
                  <c:v>141</c:v>
                </c:pt>
                <c:pt idx="3320">
                  <c:v>141</c:v>
                </c:pt>
                <c:pt idx="3321">
                  <c:v>141</c:v>
                </c:pt>
                <c:pt idx="3322">
                  <c:v>141</c:v>
                </c:pt>
                <c:pt idx="3323">
                  <c:v>141</c:v>
                </c:pt>
                <c:pt idx="3324">
                  <c:v>141</c:v>
                </c:pt>
                <c:pt idx="3325">
                  <c:v>141</c:v>
                </c:pt>
                <c:pt idx="3326">
                  <c:v>141</c:v>
                </c:pt>
                <c:pt idx="3327">
                  <c:v>141</c:v>
                </c:pt>
                <c:pt idx="3328">
                  <c:v>141</c:v>
                </c:pt>
                <c:pt idx="3329">
                  <c:v>141</c:v>
                </c:pt>
                <c:pt idx="3330">
                  <c:v>141</c:v>
                </c:pt>
                <c:pt idx="3331">
                  <c:v>141</c:v>
                </c:pt>
                <c:pt idx="3332">
                  <c:v>141</c:v>
                </c:pt>
                <c:pt idx="3333">
                  <c:v>141</c:v>
                </c:pt>
                <c:pt idx="3334">
                  <c:v>141</c:v>
                </c:pt>
                <c:pt idx="3335">
                  <c:v>141</c:v>
                </c:pt>
                <c:pt idx="3336">
                  <c:v>141</c:v>
                </c:pt>
                <c:pt idx="3337">
                  <c:v>141</c:v>
                </c:pt>
                <c:pt idx="3338">
                  <c:v>141</c:v>
                </c:pt>
                <c:pt idx="3339">
                  <c:v>141</c:v>
                </c:pt>
                <c:pt idx="3340">
                  <c:v>141</c:v>
                </c:pt>
                <c:pt idx="3341">
                  <c:v>141</c:v>
                </c:pt>
                <c:pt idx="3342">
                  <c:v>142</c:v>
                </c:pt>
                <c:pt idx="3343">
                  <c:v>142</c:v>
                </c:pt>
                <c:pt idx="3344">
                  <c:v>142</c:v>
                </c:pt>
                <c:pt idx="3345">
                  <c:v>142</c:v>
                </c:pt>
                <c:pt idx="3346">
                  <c:v>142</c:v>
                </c:pt>
                <c:pt idx="3347">
                  <c:v>142</c:v>
                </c:pt>
                <c:pt idx="3348">
                  <c:v>142</c:v>
                </c:pt>
                <c:pt idx="3349">
                  <c:v>142</c:v>
                </c:pt>
                <c:pt idx="3350">
                  <c:v>142</c:v>
                </c:pt>
                <c:pt idx="3351">
                  <c:v>142</c:v>
                </c:pt>
                <c:pt idx="3352">
                  <c:v>142</c:v>
                </c:pt>
                <c:pt idx="3353">
                  <c:v>142</c:v>
                </c:pt>
                <c:pt idx="3354">
                  <c:v>142</c:v>
                </c:pt>
                <c:pt idx="3355">
                  <c:v>142</c:v>
                </c:pt>
                <c:pt idx="3356">
                  <c:v>142</c:v>
                </c:pt>
                <c:pt idx="3357">
                  <c:v>142</c:v>
                </c:pt>
                <c:pt idx="3358">
                  <c:v>142</c:v>
                </c:pt>
                <c:pt idx="3359">
                  <c:v>142</c:v>
                </c:pt>
                <c:pt idx="3360">
                  <c:v>142</c:v>
                </c:pt>
                <c:pt idx="3361">
                  <c:v>142</c:v>
                </c:pt>
                <c:pt idx="3362">
                  <c:v>142</c:v>
                </c:pt>
                <c:pt idx="3363">
                  <c:v>142</c:v>
                </c:pt>
                <c:pt idx="3364">
                  <c:v>142</c:v>
                </c:pt>
                <c:pt idx="3365">
                  <c:v>142</c:v>
                </c:pt>
                <c:pt idx="3366">
                  <c:v>142</c:v>
                </c:pt>
                <c:pt idx="3367">
                  <c:v>142</c:v>
                </c:pt>
                <c:pt idx="3368">
                  <c:v>142</c:v>
                </c:pt>
                <c:pt idx="3369">
                  <c:v>142</c:v>
                </c:pt>
                <c:pt idx="3370">
                  <c:v>142</c:v>
                </c:pt>
                <c:pt idx="3371">
                  <c:v>142</c:v>
                </c:pt>
                <c:pt idx="3372">
                  <c:v>142</c:v>
                </c:pt>
                <c:pt idx="3373">
                  <c:v>142</c:v>
                </c:pt>
                <c:pt idx="3374">
                  <c:v>142</c:v>
                </c:pt>
                <c:pt idx="3375">
                  <c:v>142</c:v>
                </c:pt>
                <c:pt idx="3376">
                  <c:v>142</c:v>
                </c:pt>
                <c:pt idx="3377">
                  <c:v>143</c:v>
                </c:pt>
                <c:pt idx="3378">
                  <c:v>143</c:v>
                </c:pt>
                <c:pt idx="3379">
                  <c:v>143</c:v>
                </c:pt>
                <c:pt idx="3380">
                  <c:v>143</c:v>
                </c:pt>
                <c:pt idx="3381">
                  <c:v>143</c:v>
                </c:pt>
                <c:pt idx="3382">
                  <c:v>143</c:v>
                </c:pt>
                <c:pt idx="3383">
                  <c:v>143</c:v>
                </c:pt>
                <c:pt idx="3384">
                  <c:v>143</c:v>
                </c:pt>
                <c:pt idx="3385">
                  <c:v>143</c:v>
                </c:pt>
                <c:pt idx="3386">
                  <c:v>143</c:v>
                </c:pt>
                <c:pt idx="3387">
                  <c:v>143</c:v>
                </c:pt>
                <c:pt idx="3388">
                  <c:v>143</c:v>
                </c:pt>
                <c:pt idx="3389">
                  <c:v>143</c:v>
                </c:pt>
                <c:pt idx="3390">
                  <c:v>143</c:v>
                </c:pt>
                <c:pt idx="3391">
                  <c:v>143</c:v>
                </c:pt>
                <c:pt idx="3392">
                  <c:v>143</c:v>
                </c:pt>
                <c:pt idx="3393">
                  <c:v>143</c:v>
                </c:pt>
                <c:pt idx="3394">
                  <c:v>143</c:v>
                </c:pt>
                <c:pt idx="3395">
                  <c:v>143</c:v>
                </c:pt>
                <c:pt idx="3396">
                  <c:v>143</c:v>
                </c:pt>
                <c:pt idx="3397">
                  <c:v>143</c:v>
                </c:pt>
                <c:pt idx="3398">
                  <c:v>143</c:v>
                </c:pt>
                <c:pt idx="3399">
                  <c:v>143</c:v>
                </c:pt>
                <c:pt idx="3400">
                  <c:v>143</c:v>
                </c:pt>
                <c:pt idx="3401">
                  <c:v>143</c:v>
                </c:pt>
                <c:pt idx="3402">
                  <c:v>143</c:v>
                </c:pt>
                <c:pt idx="3403">
                  <c:v>143</c:v>
                </c:pt>
                <c:pt idx="3404">
                  <c:v>143</c:v>
                </c:pt>
                <c:pt idx="3405">
                  <c:v>143</c:v>
                </c:pt>
                <c:pt idx="3406">
                  <c:v>143</c:v>
                </c:pt>
                <c:pt idx="3407">
                  <c:v>144</c:v>
                </c:pt>
                <c:pt idx="3408">
                  <c:v>144</c:v>
                </c:pt>
                <c:pt idx="3409">
                  <c:v>144</c:v>
                </c:pt>
                <c:pt idx="3410">
                  <c:v>144</c:v>
                </c:pt>
                <c:pt idx="3411">
                  <c:v>144</c:v>
                </c:pt>
                <c:pt idx="3412">
                  <c:v>144</c:v>
                </c:pt>
                <c:pt idx="3413">
                  <c:v>144</c:v>
                </c:pt>
                <c:pt idx="3414">
                  <c:v>144</c:v>
                </c:pt>
                <c:pt idx="3415">
                  <c:v>144</c:v>
                </c:pt>
                <c:pt idx="3416">
                  <c:v>144</c:v>
                </c:pt>
                <c:pt idx="3417">
                  <c:v>144</c:v>
                </c:pt>
                <c:pt idx="3418">
                  <c:v>144</c:v>
                </c:pt>
                <c:pt idx="3419">
                  <c:v>144</c:v>
                </c:pt>
                <c:pt idx="3420">
                  <c:v>144</c:v>
                </c:pt>
                <c:pt idx="3421">
                  <c:v>144</c:v>
                </c:pt>
                <c:pt idx="3422">
                  <c:v>144</c:v>
                </c:pt>
                <c:pt idx="3423">
                  <c:v>144</c:v>
                </c:pt>
                <c:pt idx="3424">
                  <c:v>144</c:v>
                </c:pt>
                <c:pt idx="3425">
                  <c:v>144</c:v>
                </c:pt>
                <c:pt idx="3426">
                  <c:v>144</c:v>
                </c:pt>
                <c:pt idx="3427">
                  <c:v>144</c:v>
                </c:pt>
                <c:pt idx="3428">
                  <c:v>144</c:v>
                </c:pt>
                <c:pt idx="3429">
                  <c:v>144</c:v>
                </c:pt>
                <c:pt idx="3430">
                  <c:v>144</c:v>
                </c:pt>
                <c:pt idx="3431">
                  <c:v>144</c:v>
                </c:pt>
                <c:pt idx="3432">
                  <c:v>144</c:v>
                </c:pt>
                <c:pt idx="3433">
                  <c:v>144</c:v>
                </c:pt>
                <c:pt idx="3434">
                  <c:v>144</c:v>
                </c:pt>
                <c:pt idx="3435">
                  <c:v>144</c:v>
                </c:pt>
                <c:pt idx="3436">
                  <c:v>145</c:v>
                </c:pt>
                <c:pt idx="3437">
                  <c:v>145</c:v>
                </c:pt>
                <c:pt idx="3438">
                  <c:v>145</c:v>
                </c:pt>
                <c:pt idx="3439">
                  <c:v>145</c:v>
                </c:pt>
                <c:pt idx="3440">
                  <c:v>145</c:v>
                </c:pt>
                <c:pt idx="3441">
                  <c:v>145</c:v>
                </c:pt>
                <c:pt idx="3442">
                  <c:v>145</c:v>
                </c:pt>
                <c:pt idx="3443">
                  <c:v>145</c:v>
                </c:pt>
                <c:pt idx="3444">
                  <c:v>145</c:v>
                </c:pt>
                <c:pt idx="3445">
                  <c:v>145</c:v>
                </c:pt>
                <c:pt idx="3446">
                  <c:v>145</c:v>
                </c:pt>
                <c:pt idx="3447">
                  <c:v>145</c:v>
                </c:pt>
                <c:pt idx="3448">
                  <c:v>145</c:v>
                </c:pt>
                <c:pt idx="3449">
                  <c:v>145</c:v>
                </c:pt>
                <c:pt idx="3450">
                  <c:v>145</c:v>
                </c:pt>
                <c:pt idx="3451">
                  <c:v>145</c:v>
                </c:pt>
                <c:pt idx="3452">
                  <c:v>145</c:v>
                </c:pt>
                <c:pt idx="3453">
                  <c:v>145</c:v>
                </c:pt>
                <c:pt idx="3454">
                  <c:v>145</c:v>
                </c:pt>
                <c:pt idx="3455">
                  <c:v>145</c:v>
                </c:pt>
                <c:pt idx="3456">
                  <c:v>145</c:v>
                </c:pt>
                <c:pt idx="3457">
                  <c:v>145</c:v>
                </c:pt>
                <c:pt idx="3458">
                  <c:v>145</c:v>
                </c:pt>
                <c:pt idx="3459">
                  <c:v>145</c:v>
                </c:pt>
                <c:pt idx="3460">
                  <c:v>145</c:v>
                </c:pt>
                <c:pt idx="3461">
                  <c:v>145</c:v>
                </c:pt>
                <c:pt idx="3462">
                  <c:v>145</c:v>
                </c:pt>
                <c:pt idx="3463">
                  <c:v>146</c:v>
                </c:pt>
                <c:pt idx="3464">
                  <c:v>146</c:v>
                </c:pt>
                <c:pt idx="3465">
                  <c:v>147</c:v>
                </c:pt>
                <c:pt idx="3466">
                  <c:v>147</c:v>
                </c:pt>
                <c:pt idx="3467">
                  <c:v>147</c:v>
                </c:pt>
                <c:pt idx="3468">
                  <c:v>147</c:v>
                </c:pt>
                <c:pt idx="3469">
                  <c:v>147</c:v>
                </c:pt>
                <c:pt idx="3470">
                  <c:v>147</c:v>
                </c:pt>
                <c:pt idx="3471">
                  <c:v>147</c:v>
                </c:pt>
                <c:pt idx="3472">
                  <c:v>147</c:v>
                </c:pt>
                <c:pt idx="3473">
                  <c:v>148</c:v>
                </c:pt>
                <c:pt idx="3474">
                  <c:v>148</c:v>
                </c:pt>
                <c:pt idx="3475">
                  <c:v>148</c:v>
                </c:pt>
                <c:pt idx="3476">
                  <c:v>148</c:v>
                </c:pt>
                <c:pt idx="3477">
                  <c:v>148</c:v>
                </c:pt>
                <c:pt idx="3478">
                  <c:v>148</c:v>
                </c:pt>
                <c:pt idx="3479">
                  <c:v>148</c:v>
                </c:pt>
                <c:pt idx="3480">
                  <c:v>148</c:v>
                </c:pt>
                <c:pt idx="3481">
                  <c:v>148</c:v>
                </c:pt>
                <c:pt idx="3482">
                  <c:v>148</c:v>
                </c:pt>
                <c:pt idx="3483">
                  <c:v>148</c:v>
                </c:pt>
                <c:pt idx="3484">
                  <c:v>149</c:v>
                </c:pt>
                <c:pt idx="3485">
                  <c:v>149</c:v>
                </c:pt>
                <c:pt idx="3486">
                  <c:v>149</c:v>
                </c:pt>
                <c:pt idx="3487">
                  <c:v>149</c:v>
                </c:pt>
                <c:pt idx="3488">
                  <c:v>149</c:v>
                </c:pt>
                <c:pt idx="3489">
                  <c:v>149</c:v>
                </c:pt>
                <c:pt idx="3490">
                  <c:v>149</c:v>
                </c:pt>
                <c:pt idx="3491">
                  <c:v>150</c:v>
                </c:pt>
                <c:pt idx="3492">
                  <c:v>150</c:v>
                </c:pt>
                <c:pt idx="3493">
                  <c:v>150</c:v>
                </c:pt>
                <c:pt idx="3494">
                  <c:v>150</c:v>
                </c:pt>
                <c:pt idx="3495">
                  <c:v>150</c:v>
                </c:pt>
                <c:pt idx="3496">
                  <c:v>150</c:v>
                </c:pt>
                <c:pt idx="3497">
                  <c:v>150</c:v>
                </c:pt>
                <c:pt idx="3498">
                  <c:v>150</c:v>
                </c:pt>
                <c:pt idx="3499">
                  <c:v>150</c:v>
                </c:pt>
                <c:pt idx="3500">
                  <c:v>150</c:v>
                </c:pt>
                <c:pt idx="3501">
                  <c:v>150</c:v>
                </c:pt>
                <c:pt idx="3502">
                  <c:v>150</c:v>
                </c:pt>
                <c:pt idx="3503">
                  <c:v>150</c:v>
                </c:pt>
                <c:pt idx="3504">
                  <c:v>150</c:v>
                </c:pt>
                <c:pt idx="3505">
                  <c:v>150</c:v>
                </c:pt>
                <c:pt idx="3506">
                  <c:v>150</c:v>
                </c:pt>
                <c:pt idx="3507">
                  <c:v>150</c:v>
                </c:pt>
                <c:pt idx="3508">
                  <c:v>150</c:v>
                </c:pt>
                <c:pt idx="3509">
                  <c:v>150</c:v>
                </c:pt>
                <c:pt idx="3510">
                  <c:v>150</c:v>
                </c:pt>
                <c:pt idx="3511">
                  <c:v>150</c:v>
                </c:pt>
                <c:pt idx="3512">
                  <c:v>150</c:v>
                </c:pt>
                <c:pt idx="3513">
                  <c:v>150</c:v>
                </c:pt>
                <c:pt idx="3514">
                  <c:v>150</c:v>
                </c:pt>
                <c:pt idx="3515">
                  <c:v>150</c:v>
                </c:pt>
                <c:pt idx="3516">
                  <c:v>150</c:v>
                </c:pt>
                <c:pt idx="3517">
                  <c:v>150</c:v>
                </c:pt>
                <c:pt idx="3518">
                  <c:v>150</c:v>
                </c:pt>
                <c:pt idx="3519">
                  <c:v>150</c:v>
                </c:pt>
                <c:pt idx="3520">
                  <c:v>150</c:v>
                </c:pt>
                <c:pt idx="3521">
                  <c:v>150</c:v>
                </c:pt>
                <c:pt idx="3522">
                  <c:v>150</c:v>
                </c:pt>
                <c:pt idx="3523">
                  <c:v>150</c:v>
                </c:pt>
                <c:pt idx="3524">
                  <c:v>150</c:v>
                </c:pt>
                <c:pt idx="3525">
                  <c:v>150</c:v>
                </c:pt>
                <c:pt idx="3526">
                  <c:v>150</c:v>
                </c:pt>
                <c:pt idx="3527">
                  <c:v>150</c:v>
                </c:pt>
                <c:pt idx="3528">
                  <c:v>150</c:v>
                </c:pt>
                <c:pt idx="3529">
                  <c:v>150</c:v>
                </c:pt>
                <c:pt idx="3530">
                  <c:v>150</c:v>
                </c:pt>
                <c:pt idx="3531">
                  <c:v>150</c:v>
                </c:pt>
                <c:pt idx="3532">
                  <c:v>150</c:v>
                </c:pt>
                <c:pt idx="3533">
                  <c:v>150</c:v>
                </c:pt>
                <c:pt idx="3534">
                  <c:v>150</c:v>
                </c:pt>
                <c:pt idx="3535">
                  <c:v>150</c:v>
                </c:pt>
                <c:pt idx="3536">
                  <c:v>150</c:v>
                </c:pt>
                <c:pt idx="3537">
                  <c:v>150</c:v>
                </c:pt>
                <c:pt idx="3538">
                  <c:v>150</c:v>
                </c:pt>
                <c:pt idx="3539">
                  <c:v>150</c:v>
                </c:pt>
                <c:pt idx="3540">
                  <c:v>150</c:v>
                </c:pt>
                <c:pt idx="3541">
                  <c:v>150</c:v>
                </c:pt>
                <c:pt idx="3542">
                  <c:v>150</c:v>
                </c:pt>
                <c:pt idx="3543">
                  <c:v>150</c:v>
                </c:pt>
                <c:pt idx="3544">
                  <c:v>150</c:v>
                </c:pt>
                <c:pt idx="3545">
                  <c:v>150</c:v>
                </c:pt>
                <c:pt idx="3546">
                  <c:v>150</c:v>
                </c:pt>
                <c:pt idx="3547">
                  <c:v>150</c:v>
                </c:pt>
                <c:pt idx="3548">
                  <c:v>150</c:v>
                </c:pt>
                <c:pt idx="3549">
                  <c:v>150</c:v>
                </c:pt>
                <c:pt idx="3550">
                  <c:v>150</c:v>
                </c:pt>
                <c:pt idx="3551">
                  <c:v>150</c:v>
                </c:pt>
                <c:pt idx="3552">
                  <c:v>150</c:v>
                </c:pt>
                <c:pt idx="3553">
                  <c:v>150</c:v>
                </c:pt>
                <c:pt idx="3554">
                  <c:v>150</c:v>
                </c:pt>
                <c:pt idx="3555">
                  <c:v>150</c:v>
                </c:pt>
                <c:pt idx="3556">
                  <c:v>150</c:v>
                </c:pt>
                <c:pt idx="3557">
                  <c:v>150</c:v>
                </c:pt>
                <c:pt idx="3558">
                  <c:v>150</c:v>
                </c:pt>
                <c:pt idx="3559">
                  <c:v>150</c:v>
                </c:pt>
                <c:pt idx="3560">
                  <c:v>150</c:v>
                </c:pt>
                <c:pt idx="3561">
                  <c:v>150</c:v>
                </c:pt>
                <c:pt idx="3562">
                  <c:v>150</c:v>
                </c:pt>
                <c:pt idx="3563">
                  <c:v>150</c:v>
                </c:pt>
                <c:pt idx="3564">
                  <c:v>150</c:v>
                </c:pt>
                <c:pt idx="3565">
                  <c:v>150</c:v>
                </c:pt>
                <c:pt idx="3566">
                  <c:v>150</c:v>
                </c:pt>
                <c:pt idx="3567">
                  <c:v>150</c:v>
                </c:pt>
                <c:pt idx="3568">
                  <c:v>150</c:v>
                </c:pt>
                <c:pt idx="3569">
                  <c:v>150</c:v>
                </c:pt>
                <c:pt idx="3570">
                  <c:v>150</c:v>
                </c:pt>
                <c:pt idx="3571">
                  <c:v>150</c:v>
                </c:pt>
                <c:pt idx="3572">
                  <c:v>150</c:v>
                </c:pt>
                <c:pt idx="3573">
                  <c:v>150</c:v>
                </c:pt>
                <c:pt idx="3574">
                  <c:v>150</c:v>
                </c:pt>
                <c:pt idx="3575">
                  <c:v>150</c:v>
                </c:pt>
                <c:pt idx="3576">
                  <c:v>150</c:v>
                </c:pt>
                <c:pt idx="3577">
                  <c:v>150</c:v>
                </c:pt>
                <c:pt idx="3578">
                  <c:v>150</c:v>
                </c:pt>
                <c:pt idx="3579">
                  <c:v>150</c:v>
                </c:pt>
                <c:pt idx="3580">
                  <c:v>150</c:v>
                </c:pt>
                <c:pt idx="3581">
                  <c:v>150</c:v>
                </c:pt>
                <c:pt idx="3582">
                  <c:v>150</c:v>
                </c:pt>
                <c:pt idx="3583">
                  <c:v>150</c:v>
                </c:pt>
                <c:pt idx="3584">
                  <c:v>150</c:v>
                </c:pt>
                <c:pt idx="3585">
                  <c:v>150</c:v>
                </c:pt>
                <c:pt idx="3586">
                  <c:v>150</c:v>
                </c:pt>
                <c:pt idx="3587">
                  <c:v>150</c:v>
                </c:pt>
                <c:pt idx="3588">
                  <c:v>150</c:v>
                </c:pt>
                <c:pt idx="3589">
                  <c:v>150</c:v>
                </c:pt>
                <c:pt idx="3590">
                  <c:v>150</c:v>
                </c:pt>
                <c:pt idx="3591">
                  <c:v>150</c:v>
                </c:pt>
                <c:pt idx="3592">
                  <c:v>150</c:v>
                </c:pt>
                <c:pt idx="3593">
                  <c:v>150</c:v>
                </c:pt>
                <c:pt idx="3594">
                  <c:v>150</c:v>
                </c:pt>
                <c:pt idx="3595">
                  <c:v>150</c:v>
                </c:pt>
                <c:pt idx="3596">
                  <c:v>150</c:v>
                </c:pt>
                <c:pt idx="3597">
                  <c:v>150</c:v>
                </c:pt>
                <c:pt idx="3598">
                  <c:v>150</c:v>
                </c:pt>
                <c:pt idx="3599">
                  <c:v>150</c:v>
                </c:pt>
                <c:pt idx="3600">
                  <c:v>150</c:v>
                </c:pt>
                <c:pt idx="3601">
                  <c:v>150</c:v>
                </c:pt>
                <c:pt idx="3602">
                  <c:v>150</c:v>
                </c:pt>
                <c:pt idx="3603">
                  <c:v>150</c:v>
                </c:pt>
                <c:pt idx="3604">
                  <c:v>150</c:v>
                </c:pt>
                <c:pt idx="3605">
                  <c:v>150</c:v>
                </c:pt>
                <c:pt idx="3606">
                  <c:v>150</c:v>
                </c:pt>
                <c:pt idx="3607">
                  <c:v>150</c:v>
                </c:pt>
                <c:pt idx="3608">
                  <c:v>150</c:v>
                </c:pt>
                <c:pt idx="3609">
                  <c:v>150</c:v>
                </c:pt>
                <c:pt idx="3610">
                  <c:v>150</c:v>
                </c:pt>
                <c:pt idx="3611">
                  <c:v>150</c:v>
                </c:pt>
                <c:pt idx="3612">
                  <c:v>150</c:v>
                </c:pt>
                <c:pt idx="3613">
                  <c:v>150</c:v>
                </c:pt>
                <c:pt idx="3614">
                  <c:v>150</c:v>
                </c:pt>
                <c:pt idx="3615">
                  <c:v>150</c:v>
                </c:pt>
                <c:pt idx="3616">
                  <c:v>150</c:v>
                </c:pt>
                <c:pt idx="3617">
                  <c:v>151</c:v>
                </c:pt>
                <c:pt idx="3618">
                  <c:v>151</c:v>
                </c:pt>
                <c:pt idx="3619">
                  <c:v>151</c:v>
                </c:pt>
                <c:pt idx="3620">
                  <c:v>151</c:v>
                </c:pt>
                <c:pt idx="3621">
                  <c:v>151</c:v>
                </c:pt>
                <c:pt idx="3622">
                  <c:v>151</c:v>
                </c:pt>
                <c:pt idx="3623">
                  <c:v>151</c:v>
                </c:pt>
                <c:pt idx="3624">
                  <c:v>151</c:v>
                </c:pt>
                <c:pt idx="3625">
                  <c:v>151</c:v>
                </c:pt>
                <c:pt idx="3626">
                  <c:v>151</c:v>
                </c:pt>
                <c:pt idx="3627">
                  <c:v>151</c:v>
                </c:pt>
                <c:pt idx="3628">
                  <c:v>151</c:v>
                </c:pt>
                <c:pt idx="3629">
                  <c:v>151</c:v>
                </c:pt>
                <c:pt idx="3630">
                  <c:v>151</c:v>
                </c:pt>
                <c:pt idx="3631">
                  <c:v>151</c:v>
                </c:pt>
                <c:pt idx="3632">
                  <c:v>151</c:v>
                </c:pt>
                <c:pt idx="3633">
                  <c:v>151</c:v>
                </c:pt>
                <c:pt idx="3634">
                  <c:v>151</c:v>
                </c:pt>
                <c:pt idx="3635">
                  <c:v>151</c:v>
                </c:pt>
                <c:pt idx="3636">
                  <c:v>151</c:v>
                </c:pt>
                <c:pt idx="3637">
                  <c:v>151</c:v>
                </c:pt>
                <c:pt idx="3638">
                  <c:v>151</c:v>
                </c:pt>
                <c:pt idx="3639">
                  <c:v>151</c:v>
                </c:pt>
                <c:pt idx="3640">
                  <c:v>151</c:v>
                </c:pt>
                <c:pt idx="3641">
                  <c:v>151</c:v>
                </c:pt>
                <c:pt idx="3642">
                  <c:v>151</c:v>
                </c:pt>
                <c:pt idx="3643">
                  <c:v>151</c:v>
                </c:pt>
                <c:pt idx="3644">
                  <c:v>151</c:v>
                </c:pt>
                <c:pt idx="3645">
                  <c:v>151</c:v>
                </c:pt>
                <c:pt idx="3646">
                  <c:v>151</c:v>
                </c:pt>
                <c:pt idx="3647">
                  <c:v>151</c:v>
                </c:pt>
                <c:pt idx="3648">
                  <c:v>151</c:v>
                </c:pt>
                <c:pt idx="3649">
                  <c:v>151</c:v>
                </c:pt>
                <c:pt idx="3650">
                  <c:v>151</c:v>
                </c:pt>
                <c:pt idx="3651">
                  <c:v>151</c:v>
                </c:pt>
                <c:pt idx="3652">
                  <c:v>151</c:v>
                </c:pt>
                <c:pt idx="3653">
                  <c:v>151</c:v>
                </c:pt>
                <c:pt idx="3654">
                  <c:v>152</c:v>
                </c:pt>
                <c:pt idx="3655">
                  <c:v>153</c:v>
                </c:pt>
                <c:pt idx="3656">
                  <c:v>154</c:v>
                </c:pt>
                <c:pt idx="3657">
                  <c:v>154</c:v>
                </c:pt>
                <c:pt idx="3658">
                  <c:v>154</c:v>
                </c:pt>
                <c:pt idx="3659">
                  <c:v>154</c:v>
                </c:pt>
                <c:pt idx="3660">
                  <c:v>154</c:v>
                </c:pt>
                <c:pt idx="3661">
                  <c:v>154</c:v>
                </c:pt>
                <c:pt idx="3662">
                  <c:v>154</c:v>
                </c:pt>
                <c:pt idx="3663">
                  <c:v>155</c:v>
                </c:pt>
                <c:pt idx="3664">
                  <c:v>155</c:v>
                </c:pt>
                <c:pt idx="3665">
                  <c:v>155</c:v>
                </c:pt>
                <c:pt idx="3666">
                  <c:v>155</c:v>
                </c:pt>
                <c:pt idx="3667">
                  <c:v>155</c:v>
                </c:pt>
                <c:pt idx="3668">
                  <c:v>155</c:v>
                </c:pt>
                <c:pt idx="3669">
                  <c:v>155</c:v>
                </c:pt>
                <c:pt idx="3670">
                  <c:v>155</c:v>
                </c:pt>
                <c:pt idx="3671">
                  <c:v>155</c:v>
                </c:pt>
                <c:pt idx="3672">
                  <c:v>155</c:v>
                </c:pt>
                <c:pt idx="3673">
                  <c:v>155</c:v>
                </c:pt>
                <c:pt idx="3674">
                  <c:v>155</c:v>
                </c:pt>
                <c:pt idx="3675">
                  <c:v>155</c:v>
                </c:pt>
                <c:pt idx="3676">
                  <c:v>156</c:v>
                </c:pt>
                <c:pt idx="3677">
                  <c:v>156</c:v>
                </c:pt>
                <c:pt idx="3678">
                  <c:v>157</c:v>
                </c:pt>
                <c:pt idx="3679">
                  <c:v>157</c:v>
                </c:pt>
                <c:pt idx="3680">
                  <c:v>157</c:v>
                </c:pt>
                <c:pt idx="3681">
                  <c:v>157</c:v>
                </c:pt>
                <c:pt idx="3682">
                  <c:v>157</c:v>
                </c:pt>
                <c:pt idx="3683">
                  <c:v>157</c:v>
                </c:pt>
                <c:pt idx="3684">
                  <c:v>157</c:v>
                </c:pt>
                <c:pt idx="3685">
                  <c:v>157</c:v>
                </c:pt>
                <c:pt idx="3686">
                  <c:v>157</c:v>
                </c:pt>
                <c:pt idx="3687">
                  <c:v>157</c:v>
                </c:pt>
                <c:pt idx="3688">
                  <c:v>157</c:v>
                </c:pt>
                <c:pt idx="3689">
                  <c:v>157</c:v>
                </c:pt>
                <c:pt idx="3690">
                  <c:v>157</c:v>
                </c:pt>
                <c:pt idx="3691">
                  <c:v>157</c:v>
                </c:pt>
                <c:pt idx="3692">
                  <c:v>157</c:v>
                </c:pt>
                <c:pt idx="3693">
                  <c:v>157</c:v>
                </c:pt>
                <c:pt idx="3694">
                  <c:v>157</c:v>
                </c:pt>
                <c:pt idx="3695">
                  <c:v>157</c:v>
                </c:pt>
                <c:pt idx="3696">
                  <c:v>157</c:v>
                </c:pt>
                <c:pt idx="3697">
                  <c:v>157</c:v>
                </c:pt>
                <c:pt idx="3698">
                  <c:v>157</c:v>
                </c:pt>
                <c:pt idx="3699">
                  <c:v>157</c:v>
                </c:pt>
                <c:pt idx="3700">
                  <c:v>157</c:v>
                </c:pt>
                <c:pt idx="3701">
                  <c:v>157</c:v>
                </c:pt>
                <c:pt idx="3702">
                  <c:v>157</c:v>
                </c:pt>
                <c:pt idx="3703">
                  <c:v>157</c:v>
                </c:pt>
                <c:pt idx="3704">
                  <c:v>157</c:v>
                </c:pt>
                <c:pt idx="3705">
                  <c:v>157</c:v>
                </c:pt>
                <c:pt idx="3706">
                  <c:v>157</c:v>
                </c:pt>
                <c:pt idx="3707">
                  <c:v>157</c:v>
                </c:pt>
                <c:pt idx="3708">
                  <c:v>157</c:v>
                </c:pt>
                <c:pt idx="3709">
                  <c:v>157</c:v>
                </c:pt>
                <c:pt idx="3710">
                  <c:v>157</c:v>
                </c:pt>
                <c:pt idx="3711">
                  <c:v>157</c:v>
                </c:pt>
                <c:pt idx="3712">
                  <c:v>157</c:v>
                </c:pt>
                <c:pt idx="3713">
                  <c:v>157</c:v>
                </c:pt>
                <c:pt idx="3714">
                  <c:v>157</c:v>
                </c:pt>
                <c:pt idx="3715">
                  <c:v>157</c:v>
                </c:pt>
                <c:pt idx="3716">
                  <c:v>157</c:v>
                </c:pt>
                <c:pt idx="3717">
                  <c:v>157</c:v>
                </c:pt>
                <c:pt idx="3718">
                  <c:v>157</c:v>
                </c:pt>
                <c:pt idx="3719">
                  <c:v>157</c:v>
                </c:pt>
                <c:pt idx="3720">
                  <c:v>157</c:v>
                </c:pt>
                <c:pt idx="3721">
                  <c:v>157</c:v>
                </c:pt>
                <c:pt idx="3722">
                  <c:v>157</c:v>
                </c:pt>
                <c:pt idx="3723">
                  <c:v>157</c:v>
                </c:pt>
                <c:pt idx="3724">
                  <c:v>157</c:v>
                </c:pt>
                <c:pt idx="3725">
                  <c:v>157</c:v>
                </c:pt>
                <c:pt idx="3726">
                  <c:v>157</c:v>
                </c:pt>
                <c:pt idx="3727">
                  <c:v>157</c:v>
                </c:pt>
                <c:pt idx="3728">
                  <c:v>157</c:v>
                </c:pt>
                <c:pt idx="3729">
                  <c:v>157</c:v>
                </c:pt>
                <c:pt idx="3730">
                  <c:v>157</c:v>
                </c:pt>
                <c:pt idx="3731">
                  <c:v>157</c:v>
                </c:pt>
                <c:pt idx="3732">
                  <c:v>157</c:v>
                </c:pt>
                <c:pt idx="3733">
                  <c:v>157</c:v>
                </c:pt>
                <c:pt idx="3734">
                  <c:v>157</c:v>
                </c:pt>
                <c:pt idx="3735">
                  <c:v>157</c:v>
                </c:pt>
                <c:pt idx="3736">
                  <c:v>157</c:v>
                </c:pt>
                <c:pt idx="3737">
                  <c:v>157</c:v>
                </c:pt>
                <c:pt idx="3738">
                  <c:v>157</c:v>
                </c:pt>
                <c:pt idx="3739">
                  <c:v>157</c:v>
                </c:pt>
                <c:pt idx="3740">
                  <c:v>157</c:v>
                </c:pt>
                <c:pt idx="3741">
                  <c:v>157</c:v>
                </c:pt>
                <c:pt idx="3742">
                  <c:v>157</c:v>
                </c:pt>
                <c:pt idx="3743">
                  <c:v>157</c:v>
                </c:pt>
                <c:pt idx="3744">
                  <c:v>157</c:v>
                </c:pt>
                <c:pt idx="3745">
                  <c:v>157</c:v>
                </c:pt>
                <c:pt idx="3746">
                  <c:v>157</c:v>
                </c:pt>
                <c:pt idx="3747">
                  <c:v>157</c:v>
                </c:pt>
                <c:pt idx="3748">
                  <c:v>157</c:v>
                </c:pt>
                <c:pt idx="3749">
                  <c:v>157</c:v>
                </c:pt>
                <c:pt idx="3750">
                  <c:v>157</c:v>
                </c:pt>
                <c:pt idx="3751">
                  <c:v>157</c:v>
                </c:pt>
                <c:pt idx="3752">
                  <c:v>157</c:v>
                </c:pt>
                <c:pt idx="3753">
                  <c:v>157</c:v>
                </c:pt>
                <c:pt idx="3754">
                  <c:v>157</c:v>
                </c:pt>
                <c:pt idx="3755">
                  <c:v>157</c:v>
                </c:pt>
                <c:pt idx="3756">
                  <c:v>157</c:v>
                </c:pt>
                <c:pt idx="3757">
                  <c:v>157</c:v>
                </c:pt>
                <c:pt idx="3758">
                  <c:v>157</c:v>
                </c:pt>
                <c:pt idx="3759">
                  <c:v>157</c:v>
                </c:pt>
                <c:pt idx="3760">
                  <c:v>157</c:v>
                </c:pt>
                <c:pt idx="3761">
                  <c:v>157</c:v>
                </c:pt>
                <c:pt idx="3762">
                  <c:v>157</c:v>
                </c:pt>
                <c:pt idx="3763">
                  <c:v>157</c:v>
                </c:pt>
                <c:pt idx="3764">
                  <c:v>157</c:v>
                </c:pt>
                <c:pt idx="3765">
                  <c:v>157</c:v>
                </c:pt>
                <c:pt idx="3766">
                  <c:v>157</c:v>
                </c:pt>
                <c:pt idx="3767">
                  <c:v>158</c:v>
                </c:pt>
                <c:pt idx="3768">
                  <c:v>158</c:v>
                </c:pt>
                <c:pt idx="3769">
                  <c:v>158</c:v>
                </c:pt>
                <c:pt idx="3770">
                  <c:v>158</c:v>
                </c:pt>
                <c:pt idx="3771">
                  <c:v>158</c:v>
                </c:pt>
                <c:pt idx="3772">
                  <c:v>158</c:v>
                </c:pt>
                <c:pt idx="3773">
                  <c:v>158</c:v>
                </c:pt>
                <c:pt idx="3774">
                  <c:v>158</c:v>
                </c:pt>
                <c:pt idx="3775">
                  <c:v>158</c:v>
                </c:pt>
                <c:pt idx="3776">
                  <c:v>158</c:v>
                </c:pt>
                <c:pt idx="3777">
                  <c:v>158</c:v>
                </c:pt>
                <c:pt idx="3778">
                  <c:v>158</c:v>
                </c:pt>
                <c:pt idx="3779">
                  <c:v>158</c:v>
                </c:pt>
                <c:pt idx="3780">
                  <c:v>158</c:v>
                </c:pt>
                <c:pt idx="3781">
                  <c:v>158</c:v>
                </c:pt>
                <c:pt idx="3782">
                  <c:v>158</c:v>
                </c:pt>
                <c:pt idx="3783">
                  <c:v>158</c:v>
                </c:pt>
                <c:pt idx="3784">
                  <c:v>158</c:v>
                </c:pt>
                <c:pt idx="3785">
                  <c:v>158</c:v>
                </c:pt>
                <c:pt idx="3786">
                  <c:v>158</c:v>
                </c:pt>
                <c:pt idx="3787">
                  <c:v>158</c:v>
                </c:pt>
                <c:pt idx="3788">
                  <c:v>158</c:v>
                </c:pt>
                <c:pt idx="3789">
                  <c:v>158</c:v>
                </c:pt>
                <c:pt idx="3790">
                  <c:v>158</c:v>
                </c:pt>
                <c:pt idx="3791">
                  <c:v>158</c:v>
                </c:pt>
                <c:pt idx="3792">
                  <c:v>158</c:v>
                </c:pt>
                <c:pt idx="3793">
                  <c:v>158</c:v>
                </c:pt>
                <c:pt idx="3794">
                  <c:v>158</c:v>
                </c:pt>
                <c:pt idx="3795">
                  <c:v>158</c:v>
                </c:pt>
                <c:pt idx="3796">
                  <c:v>158</c:v>
                </c:pt>
                <c:pt idx="3797">
                  <c:v>158</c:v>
                </c:pt>
                <c:pt idx="3798">
                  <c:v>158</c:v>
                </c:pt>
                <c:pt idx="3799">
                  <c:v>158</c:v>
                </c:pt>
                <c:pt idx="3800">
                  <c:v>158</c:v>
                </c:pt>
                <c:pt idx="3801">
                  <c:v>158</c:v>
                </c:pt>
                <c:pt idx="3802">
                  <c:v>158</c:v>
                </c:pt>
                <c:pt idx="3803">
                  <c:v>158</c:v>
                </c:pt>
                <c:pt idx="3804">
                  <c:v>158</c:v>
                </c:pt>
                <c:pt idx="3805">
                  <c:v>158</c:v>
                </c:pt>
                <c:pt idx="3806">
                  <c:v>158</c:v>
                </c:pt>
                <c:pt idx="3807">
                  <c:v>158</c:v>
                </c:pt>
                <c:pt idx="3808">
                  <c:v>158</c:v>
                </c:pt>
                <c:pt idx="3809">
                  <c:v>158</c:v>
                </c:pt>
                <c:pt idx="3810">
                  <c:v>158</c:v>
                </c:pt>
                <c:pt idx="3811">
                  <c:v>158</c:v>
                </c:pt>
                <c:pt idx="3812">
                  <c:v>158</c:v>
                </c:pt>
                <c:pt idx="3813">
                  <c:v>158</c:v>
                </c:pt>
                <c:pt idx="3814">
                  <c:v>158</c:v>
                </c:pt>
                <c:pt idx="3815">
                  <c:v>158</c:v>
                </c:pt>
                <c:pt idx="3816">
                  <c:v>158</c:v>
                </c:pt>
                <c:pt idx="3817">
                  <c:v>158</c:v>
                </c:pt>
                <c:pt idx="3818">
                  <c:v>158</c:v>
                </c:pt>
                <c:pt idx="3819">
                  <c:v>158</c:v>
                </c:pt>
                <c:pt idx="3820">
                  <c:v>158</c:v>
                </c:pt>
                <c:pt idx="3821">
                  <c:v>158</c:v>
                </c:pt>
                <c:pt idx="3822">
                  <c:v>158</c:v>
                </c:pt>
                <c:pt idx="3823">
                  <c:v>158</c:v>
                </c:pt>
                <c:pt idx="3824">
                  <c:v>158</c:v>
                </c:pt>
                <c:pt idx="3825">
                  <c:v>158</c:v>
                </c:pt>
                <c:pt idx="3826">
                  <c:v>158</c:v>
                </c:pt>
                <c:pt idx="3827">
                  <c:v>158</c:v>
                </c:pt>
                <c:pt idx="3828">
                  <c:v>158</c:v>
                </c:pt>
                <c:pt idx="3829">
                  <c:v>158</c:v>
                </c:pt>
                <c:pt idx="3830">
                  <c:v>158</c:v>
                </c:pt>
                <c:pt idx="3831">
                  <c:v>158</c:v>
                </c:pt>
                <c:pt idx="3832">
                  <c:v>158</c:v>
                </c:pt>
                <c:pt idx="3833">
                  <c:v>158</c:v>
                </c:pt>
                <c:pt idx="3834">
                  <c:v>158</c:v>
                </c:pt>
                <c:pt idx="3835">
                  <c:v>158</c:v>
                </c:pt>
                <c:pt idx="3836">
                  <c:v>158</c:v>
                </c:pt>
                <c:pt idx="3837">
                  <c:v>158</c:v>
                </c:pt>
                <c:pt idx="3838">
                  <c:v>158</c:v>
                </c:pt>
                <c:pt idx="3839">
                  <c:v>158</c:v>
                </c:pt>
                <c:pt idx="3840">
                  <c:v>158</c:v>
                </c:pt>
                <c:pt idx="3841">
                  <c:v>158</c:v>
                </c:pt>
                <c:pt idx="3842">
                  <c:v>158</c:v>
                </c:pt>
                <c:pt idx="3843">
                  <c:v>158</c:v>
                </c:pt>
                <c:pt idx="3844">
                  <c:v>158</c:v>
                </c:pt>
                <c:pt idx="3845">
                  <c:v>158</c:v>
                </c:pt>
                <c:pt idx="3846">
                  <c:v>158</c:v>
                </c:pt>
                <c:pt idx="3847">
                  <c:v>158</c:v>
                </c:pt>
                <c:pt idx="3848">
                  <c:v>158</c:v>
                </c:pt>
                <c:pt idx="3849">
                  <c:v>158</c:v>
                </c:pt>
                <c:pt idx="3850">
                  <c:v>158</c:v>
                </c:pt>
                <c:pt idx="3851">
                  <c:v>158</c:v>
                </c:pt>
                <c:pt idx="3852">
                  <c:v>158</c:v>
                </c:pt>
                <c:pt idx="3853">
                  <c:v>158</c:v>
                </c:pt>
                <c:pt idx="3854">
                  <c:v>158</c:v>
                </c:pt>
                <c:pt idx="3855">
                  <c:v>158</c:v>
                </c:pt>
                <c:pt idx="3856">
                  <c:v>158</c:v>
                </c:pt>
                <c:pt idx="3857">
                  <c:v>158</c:v>
                </c:pt>
                <c:pt idx="3858">
                  <c:v>158</c:v>
                </c:pt>
                <c:pt idx="3859">
                  <c:v>158</c:v>
                </c:pt>
                <c:pt idx="3860">
                  <c:v>158</c:v>
                </c:pt>
                <c:pt idx="3861">
                  <c:v>158</c:v>
                </c:pt>
                <c:pt idx="3862">
                  <c:v>158</c:v>
                </c:pt>
                <c:pt idx="3863">
                  <c:v>158</c:v>
                </c:pt>
                <c:pt idx="3864">
                  <c:v>158</c:v>
                </c:pt>
                <c:pt idx="3865">
                  <c:v>158</c:v>
                </c:pt>
                <c:pt idx="3866">
                  <c:v>158</c:v>
                </c:pt>
                <c:pt idx="3867">
                  <c:v>158</c:v>
                </c:pt>
                <c:pt idx="3868">
                  <c:v>158</c:v>
                </c:pt>
                <c:pt idx="3869">
                  <c:v>158</c:v>
                </c:pt>
                <c:pt idx="3870">
                  <c:v>158</c:v>
                </c:pt>
                <c:pt idx="3871">
                  <c:v>158</c:v>
                </c:pt>
                <c:pt idx="3872">
                  <c:v>158</c:v>
                </c:pt>
                <c:pt idx="3873">
                  <c:v>158</c:v>
                </c:pt>
                <c:pt idx="3874">
                  <c:v>158</c:v>
                </c:pt>
                <c:pt idx="3875">
                  <c:v>158</c:v>
                </c:pt>
                <c:pt idx="3876">
                  <c:v>158</c:v>
                </c:pt>
                <c:pt idx="3877">
                  <c:v>158</c:v>
                </c:pt>
                <c:pt idx="3878">
                  <c:v>158</c:v>
                </c:pt>
                <c:pt idx="3879">
                  <c:v>158</c:v>
                </c:pt>
                <c:pt idx="3880">
                  <c:v>158</c:v>
                </c:pt>
                <c:pt idx="3881">
                  <c:v>158</c:v>
                </c:pt>
                <c:pt idx="3882">
                  <c:v>158</c:v>
                </c:pt>
                <c:pt idx="3883">
                  <c:v>158</c:v>
                </c:pt>
                <c:pt idx="3884">
                  <c:v>158</c:v>
                </c:pt>
                <c:pt idx="3885">
                  <c:v>158</c:v>
                </c:pt>
                <c:pt idx="3886">
                  <c:v>158</c:v>
                </c:pt>
                <c:pt idx="3887">
                  <c:v>158</c:v>
                </c:pt>
                <c:pt idx="3888">
                  <c:v>158</c:v>
                </c:pt>
                <c:pt idx="3889">
                  <c:v>158</c:v>
                </c:pt>
                <c:pt idx="3890">
                  <c:v>158</c:v>
                </c:pt>
                <c:pt idx="3891">
                  <c:v>158</c:v>
                </c:pt>
                <c:pt idx="3892">
                  <c:v>158</c:v>
                </c:pt>
                <c:pt idx="3893">
                  <c:v>158</c:v>
                </c:pt>
                <c:pt idx="3894">
                  <c:v>158</c:v>
                </c:pt>
                <c:pt idx="3895">
                  <c:v>158</c:v>
                </c:pt>
                <c:pt idx="3896">
                  <c:v>158</c:v>
                </c:pt>
                <c:pt idx="3897">
                  <c:v>158</c:v>
                </c:pt>
                <c:pt idx="3898">
                  <c:v>158</c:v>
                </c:pt>
                <c:pt idx="3899">
                  <c:v>158</c:v>
                </c:pt>
                <c:pt idx="3900">
                  <c:v>158</c:v>
                </c:pt>
                <c:pt idx="3901">
                  <c:v>158</c:v>
                </c:pt>
                <c:pt idx="3902">
                  <c:v>158</c:v>
                </c:pt>
                <c:pt idx="3903">
                  <c:v>158</c:v>
                </c:pt>
                <c:pt idx="3904">
                  <c:v>158</c:v>
                </c:pt>
                <c:pt idx="3905">
                  <c:v>158</c:v>
                </c:pt>
                <c:pt idx="3906">
                  <c:v>158</c:v>
                </c:pt>
                <c:pt idx="3907">
                  <c:v>158</c:v>
                </c:pt>
                <c:pt idx="3908">
                  <c:v>158</c:v>
                </c:pt>
                <c:pt idx="3909">
                  <c:v>158</c:v>
                </c:pt>
                <c:pt idx="3910">
                  <c:v>158</c:v>
                </c:pt>
                <c:pt idx="3911">
                  <c:v>158</c:v>
                </c:pt>
                <c:pt idx="3912">
                  <c:v>158</c:v>
                </c:pt>
                <c:pt idx="3913">
                  <c:v>158</c:v>
                </c:pt>
                <c:pt idx="3914">
                  <c:v>158</c:v>
                </c:pt>
                <c:pt idx="3915">
                  <c:v>158</c:v>
                </c:pt>
                <c:pt idx="3916">
                  <c:v>158</c:v>
                </c:pt>
                <c:pt idx="3917">
                  <c:v>158</c:v>
                </c:pt>
                <c:pt idx="3918">
                  <c:v>158</c:v>
                </c:pt>
                <c:pt idx="3919">
                  <c:v>158</c:v>
                </c:pt>
                <c:pt idx="3920">
                  <c:v>158</c:v>
                </c:pt>
                <c:pt idx="3921">
                  <c:v>158</c:v>
                </c:pt>
                <c:pt idx="3922">
                  <c:v>158</c:v>
                </c:pt>
                <c:pt idx="3923">
                  <c:v>158</c:v>
                </c:pt>
                <c:pt idx="3924">
                  <c:v>158</c:v>
                </c:pt>
                <c:pt idx="3925">
                  <c:v>158</c:v>
                </c:pt>
                <c:pt idx="3926">
                  <c:v>158</c:v>
                </c:pt>
                <c:pt idx="3927">
                  <c:v>158</c:v>
                </c:pt>
                <c:pt idx="3928">
                  <c:v>158</c:v>
                </c:pt>
                <c:pt idx="3929">
                  <c:v>158</c:v>
                </c:pt>
                <c:pt idx="3930">
                  <c:v>158</c:v>
                </c:pt>
                <c:pt idx="3931">
                  <c:v>158</c:v>
                </c:pt>
                <c:pt idx="3932">
                  <c:v>158</c:v>
                </c:pt>
                <c:pt idx="3933">
                  <c:v>158</c:v>
                </c:pt>
                <c:pt idx="3934">
                  <c:v>158</c:v>
                </c:pt>
                <c:pt idx="3935">
                  <c:v>158</c:v>
                </c:pt>
                <c:pt idx="3936">
                  <c:v>158</c:v>
                </c:pt>
                <c:pt idx="3937">
                  <c:v>158</c:v>
                </c:pt>
                <c:pt idx="3938">
                  <c:v>158</c:v>
                </c:pt>
                <c:pt idx="3939">
                  <c:v>158</c:v>
                </c:pt>
                <c:pt idx="3940">
                  <c:v>158</c:v>
                </c:pt>
                <c:pt idx="3941">
                  <c:v>158</c:v>
                </c:pt>
                <c:pt idx="3942">
                  <c:v>158</c:v>
                </c:pt>
                <c:pt idx="3943">
                  <c:v>158</c:v>
                </c:pt>
                <c:pt idx="3944">
                  <c:v>158</c:v>
                </c:pt>
                <c:pt idx="3945">
                  <c:v>158</c:v>
                </c:pt>
                <c:pt idx="3946">
                  <c:v>158</c:v>
                </c:pt>
                <c:pt idx="3947">
                  <c:v>158</c:v>
                </c:pt>
                <c:pt idx="3948">
                  <c:v>158</c:v>
                </c:pt>
                <c:pt idx="3949">
                  <c:v>158</c:v>
                </c:pt>
                <c:pt idx="3950">
                  <c:v>158</c:v>
                </c:pt>
                <c:pt idx="3951">
                  <c:v>158</c:v>
                </c:pt>
                <c:pt idx="3952">
                  <c:v>158</c:v>
                </c:pt>
                <c:pt idx="3953">
                  <c:v>158</c:v>
                </c:pt>
                <c:pt idx="3954">
                  <c:v>158</c:v>
                </c:pt>
                <c:pt idx="3955">
                  <c:v>158</c:v>
                </c:pt>
                <c:pt idx="3956">
                  <c:v>158</c:v>
                </c:pt>
                <c:pt idx="3957">
                  <c:v>158</c:v>
                </c:pt>
                <c:pt idx="3958">
                  <c:v>158</c:v>
                </c:pt>
                <c:pt idx="3959">
                  <c:v>158</c:v>
                </c:pt>
                <c:pt idx="3960">
                  <c:v>158</c:v>
                </c:pt>
                <c:pt idx="3961">
                  <c:v>158</c:v>
                </c:pt>
                <c:pt idx="3962">
                  <c:v>158</c:v>
                </c:pt>
                <c:pt idx="3963">
                  <c:v>158</c:v>
                </c:pt>
                <c:pt idx="3964">
                  <c:v>158</c:v>
                </c:pt>
                <c:pt idx="3965">
                  <c:v>158</c:v>
                </c:pt>
                <c:pt idx="3966">
                  <c:v>158</c:v>
                </c:pt>
                <c:pt idx="3967">
                  <c:v>158</c:v>
                </c:pt>
                <c:pt idx="3968">
                  <c:v>158</c:v>
                </c:pt>
                <c:pt idx="3969">
                  <c:v>158</c:v>
                </c:pt>
                <c:pt idx="3970">
                  <c:v>158</c:v>
                </c:pt>
                <c:pt idx="3971">
                  <c:v>158</c:v>
                </c:pt>
                <c:pt idx="3972">
                  <c:v>158</c:v>
                </c:pt>
                <c:pt idx="3973">
                  <c:v>158</c:v>
                </c:pt>
                <c:pt idx="3974">
                  <c:v>158</c:v>
                </c:pt>
                <c:pt idx="3975">
                  <c:v>158</c:v>
                </c:pt>
                <c:pt idx="3976">
                  <c:v>158</c:v>
                </c:pt>
                <c:pt idx="3977">
                  <c:v>158</c:v>
                </c:pt>
                <c:pt idx="3978">
                  <c:v>158</c:v>
                </c:pt>
                <c:pt idx="3979">
                  <c:v>158</c:v>
                </c:pt>
                <c:pt idx="3980">
                  <c:v>158</c:v>
                </c:pt>
                <c:pt idx="3981">
                  <c:v>158</c:v>
                </c:pt>
                <c:pt idx="3982">
                  <c:v>158</c:v>
                </c:pt>
                <c:pt idx="3983">
                  <c:v>158</c:v>
                </c:pt>
                <c:pt idx="3984">
                  <c:v>158</c:v>
                </c:pt>
                <c:pt idx="3985">
                  <c:v>158</c:v>
                </c:pt>
                <c:pt idx="3986">
                  <c:v>158</c:v>
                </c:pt>
                <c:pt idx="3987">
                  <c:v>158</c:v>
                </c:pt>
                <c:pt idx="3988">
                  <c:v>158</c:v>
                </c:pt>
                <c:pt idx="3989">
                  <c:v>158</c:v>
                </c:pt>
                <c:pt idx="3990">
                  <c:v>158</c:v>
                </c:pt>
                <c:pt idx="3991">
                  <c:v>158</c:v>
                </c:pt>
                <c:pt idx="3992">
                  <c:v>158</c:v>
                </c:pt>
                <c:pt idx="3993">
                  <c:v>158</c:v>
                </c:pt>
                <c:pt idx="3994">
                  <c:v>158</c:v>
                </c:pt>
                <c:pt idx="3995">
                  <c:v>158</c:v>
                </c:pt>
                <c:pt idx="3996">
                  <c:v>158</c:v>
                </c:pt>
                <c:pt idx="3997">
                  <c:v>158</c:v>
                </c:pt>
                <c:pt idx="3998">
                  <c:v>158</c:v>
                </c:pt>
                <c:pt idx="3999">
                  <c:v>158</c:v>
                </c:pt>
                <c:pt idx="4000">
                  <c:v>158</c:v>
                </c:pt>
                <c:pt idx="4001">
                  <c:v>158</c:v>
                </c:pt>
                <c:pt idx="4002">
                  <c:v>158</c:v>
                </c:pt>
                <c:pt idx="4003">
                  <c:v>158</c:v>
                </c:pt>
                <c:pt idx="4004">
                  <c:v>158</c:v>
                </c:pt>
                <c:pt idx="4005">
                  <c:v>158</c:v>
                </c:pt>
                <c:pt idx="4006">
                  <c:v>158</c:v>
                </c:pt>
                <c:pt idx="4007">
                  <c:v>158</c:v>
                </c:pt>
                <c:pt idx="4008">
                  <c:v>158</c:v>
                </c:pt>
                <c:pt idx="4009">
                  <c:v>158</c:v>
                </c:pt>
                <c:pt idx="4010">
                  <c:v>158</c:v>
                </c:pt>
                <c:pt idx="4011">
                  <c:v>158</c:v>
                </c:pt>
                <c:pt idx="4012">
                  <c:v>158</c:v>
                </c:pt>
                <c:pt idx="4013">
                  <c:v>158</c:v>
                </c:pt>
                <c:pt idx="4014">
                  <c:v>158</c:v>
                </c:pt>
                <c:pt idx="4015">
                  <c:v>158</c:v>
                </c:pt>
                <c:pt idx="4016">
                  <c:v>158</c:v>
                </c:pt>
                <c:pt idx="4017">
                  <c:v>158</c:v>
                </c:pt>
                <c:pt idx="4018">
                  <c:v>158</c:v>
                </c:pt>
                <c:pt idx="4019">
                  <c:v>158</c:v>
                </c:pt>
                <c:pt idx="4020">
                  <c:v>158</c:v>
                </c:pt>
                <c:pt idx="4021">
                  <c:v>158</c:v>
                </c:pt>
                <c:pt idx="4022">
                  <c:v>158</c:v>
                </c:pt>
                <c:pt idx="4023">
                  <c:v>158</c:v>
                </c:pt>
                <c:pt idx="4024">
                  <c:v>158</c:v>
                </c:pt>
                <c:pt idx="4025">
                  <c:v>158</c:v>
                </c:pt>
                <c:pt idx="4026">
                  <c:v>158</c:v>
                </c:pt>
                <c:pt idx="4027">
                  <c:v>158</c:v>
                </c:pt>
                <c:pt idx="4028">
                  <c:v>158</c:v>
                </c:pt>
                <c:pt idx="4029">
                  <c:v>158</c:v>
                </c:pt>
                <c:pt idx="4030">
                  <c:v>158</c:v>
                </c:pt>
                <c:pt idx="4031">
                  <c:v>158</c:v>
                </c:pt>
                <c:pt idx="4032">
                  <c:v>158</c:v>
                </c:pt>
                <c:pt idx="4033">
                  <c:v>158</c:v>
                </c:pt>
                <c:pt idx="4034">
                  <c:v>158</c:v>
                </c:pt>
                <c:pt idx="4035">
                  <c:v>158</c:v>
                </c:pt>
                <c:pt idx="4036">
                  <c:v>158</c:v>
                </c:pt>
                <c:pt idx="4037">
                  <c:v>158</c:v>
                </c:pt>
                <c:pt idx="4038">
                  <c:v>158</c:v>
                </c:pt>
                <c:pt idx="4039">
                  <c:v>158</c:v>
                </c:pt>
                <c:pt idx="4040">
                  <c:v>158</c:v>
                </c:pt>
                <c:pt idx="4041">
                  <c:v>158</c:v>
                </c:pt>
                <c:pt idx="4042">
                  <c:v>158</c:v>
                </c:pt>
                <c:pt idx="4043">
                  <c:v>158</c:v>
                </c:pt>
                <c:pt idx="4044">
                  <c:v>158</c:v>
                </c:pt>
                <c:pt idx="4045">
                  <c:v>158</c:v>
                </c:pt>
                <c:pt idx="4046">
                  <c:v>158</c:v>
                </c:pt>
                <c:pt idx="4047">
                  <c:v>158</c:v>
                </c:pt>
                <c:pt idx="4048">
                  <c:v>158</c:v>
                </c:pt>
                <c:pt idx="4049">
                  <c:v>158</c:v>
                </c:pt>
                <c:pt idx="4050">
                  <c:v>158</c:v>
                </c:pt>
                <c:pt idx="4051">
                  <c:v>158</c:v>
                </c:pt>
                <c:pt idx="4052">
                  <c:v>158</c:v>
                </c:pt>
                <c:pt idx="4053">
                  <c:v>158</c:v>
                </c:pt>
                <c:pt idx="4054">
                  <c:v>158</c:v>
                </c:pt>
                <c:pt idx="4055">
                  <c:v>158</c:v>
                </c:pt>
                <c:pt idx="4056">
                  <c:v>158</c:v>
                </c:pt>
                <c:pt idx="4057">
                  <c:v>158</c:v>
                </c:pt>
                <c:pt idx="4058">
                  <c:v>158</c:v>
                </c:pt>
                <c:pt idx="4059">
                  <c:v>158</c:v>
                </c:pt>
                <c:pt idx="4060">
                  <c:v>158</c:v>
                </c:pt>
                <c:pt idx="4061">
                  <c:v>158</c:v>
                </c:pt>
                <c:pt idx="4062">
                  <c:v>158</c:v>
                </c:pt>
                <c:pt idx="4063">
                  <c:v>158</c:v>
                </c:pt>
                <c:pt idx="4064">
                  <c:v>158</c:v>
                </c:pt>
                <c:pt idx="4065">
                  <c:v>158</c:v>
                </c:pt>
                <c:pt idx="4066">
                  <c:v>158</c:v>
                </c:pt>
                <c:pt idx="4067">
                  <c:v>158</c:v>
                </c:pt>
                <c:pt idx="4068">
                  <c:v>158</c:v>
                </c:pt>
                <c:pt idx="4069">
                  <c:v>158</c:v>
                </c:pt>
                <c:pt idx="4070">
                  <c:v>158</c:v>
                </c:pt>
                <c:pt idx="4071">
                  <c:v>158</c:v>
                </c:pt>
                <c:pt idx="4072">
                  <c:v>158</c:v>
                </c:pt>
                <c:pt idx="4073">
                  <c:v>158</c:v>
                </c:pt>
                <c:pt idx="4074">
                  <c:v>158</c:v>
                </c:pt>
                <c:pt idx="4075">
                  <c:v>158</c:v>
                </c:pt>
                <c:pt idx="4076">
                  <c:v>158</c:v>
                </c:pt>
                <c:pt idx="4077">
                  <c:v>158</c:v>
                </c:pt>
                <c:pt idx="4078">
                  <c:v>158</c:v>
                </c:pt>
                <c:pt idx="4079">
                  <c:v>158</c:v>
                </c:pt>
                <c:pt idx="4080">
                  <c:v>158</c:v>
                </c:pt>
                <c:pt idx="4081">
                  <c:v>158</c:v>
                </c:pt>
                <c:pt idx="4082">
                  <c:v>158</c:v>
                </c:pt>
                <c:pt idx="4083">
                  <c:v>158</c:v>
                </c:pt>
                <c:pt idx="4084">
                  <c:v>158</c:v>
                </c:pt>
                <c:pt idx="4085">
                  <c:v>158</c:v>
                </c:pt>
                <c:pt idx="4086">
                  <c:v>158</c:v>
                </c:pt>
                <c:pt idx="4087">
                  <c:v>158</c:v>
                </c:pt>
                <c:pt idx="4088">
                  <c:v>158</c:v>
                </c:pt>
                <c:pt idx="4089">
                  <c:v>158</c:v>
                </c:pt>
                <c:pt idx="4090">
                  <c:v>158</c:v>
                </c:pt>
                <c:pt idx="4091">
                  <c:v>158</c:v>
                </c:pt>
                <c:pt idx="4092">
                  <c:v>158</c:v>
                </c:pt>
                <c:pt idx="4093">
                  <c:v>158</c:v>
                </c:pt>
                <c:pt idx="4094">
                  <c:v>158</c:v>
                </c:pt>
                <c:pt idx="4095">
                  <c:v>158</c:v>
                </c:pt>
                <c:pt idx="4096">
                  <c:v>158</c:v>
                </c:pt>
                <c:pt idx="4097">
                  <c:v>158</c:v>
                </c:pt>
                <c:pt idx="4098">
                  <c:v>158</c:v>
                </c:pt>
                <c:pt idx="4099">
                  <c:v>158</c:v>
                </c:pt>
                <c:pt idx="4100">
                  <c:v>158</c:v>
                </c:pt>
                <c:pt idx="4101">
                  <c:v>158</c:v>
                </c:pt>
                <c:pt idx="4102">
                  <c:v>158</c:v>
                </c:pt>
                <c:pt idx="4103">
                  <c:v>158</c:v>
                </c:pt>
                <c:pt idx="4104">
                  <c:v>158</c:v>
                </c:pt>
                <c:pt idx="4105">
                  <c:v>158</c:v>
                </c:pt>
                <c:pt idx="4106">
                  <c:v>158</c:v>
                </c:pt>
                <c:pt idx="4107">
                  <c:v>158</c:v>
                </c:pt>
                <c:pt idx="4108">
                  <c:v>158</c:v>
                </c:pt>
                <c:pt idx="4109">
                  <c:v>158</c:v>
                </c:pt>
                <c:pt idx="4110">
                  <c:v>158</c:v>
                </c:pt>
                <c:pt idx="4111">
                  <c:v>158</c:v>
                </c:pt>
                <c:pt idx="4112">
                  <c:v>158</c:v>
                </c:pt>
                <c:pt idx="4113">
                  <c:v>158</c:v>
                </c:pt>
                <c:pt idx="4114">
                  <c:v>158</c:v>
                </c:pt>
                <c:pt idx="4115">
                  <c:v>158</c:v>
                </c:pt>
                <c:pt idx="4116">
                  <c:v>158</c:v>
                </c:pt>
                <c:pt idx="4117">
                  <c:v>158</c:v>
                </c:pt>
                <c:pt idx="4118">
                  <c:v>158</c:v>
                </c:pt>
                <c:pt idx="4119">
                  <c:v>158</c:v>
                </c:pt>
                <c:pt idx="4120">
                  <c:v>158</c:v>
                </c:pt>
                <c:pt idx="4121">
                  <c:v>158</c:v>
                </c:pt>
                <c:pt idx="4122">
                  <c:v>158</c:v>
                </c:pt>
                <c:pt idx="4123">
                  <c:v>158</c:v>
                </c:pt>
                <c:pt idx="4124">
                  <c:v>158</c:v>
                </c:pt>
                <c:pt idx="4125">
                  <c:v>158</c:v>
                </c:pt>
                <c:pt idx="4126">
                  <c:v>158</c:v>
                </c:pt>
                <c:pt idx="4127">
                  <c:v>158</c:v>
                </c:pt>
                <c:pt idx="4128">
                  <c:v>158</c:v>
                </c:pt>
                <c:pt idx="4129">
                  <c:v>158</c:v>
                </c:pt>
                <c:pt idx="4130">
                  <c:v>158</c:v>
                </c:pt>
                <c:pt idx="4131">
                  <c:v>158</c:v>
                </c:pt>
                <c:pt idx="4132">
                  <c:v>158</c:v>
                </c:pt>
                <c:pt idx="4133">
                  <c:v>158</c:v>
                </c:pt>
                <c:pt idx="4134">
                  <c:v>158</c:v>
                </c:pt>
                <c:pt idx="4135">
                  <c:v>158</c:v>
                </c:pt>
                <c:pt idx="4136">
                  <c:v>158</c:v>
                </c:pt>
                <c:pt idx="4137">
                  <c:v>158</c:v>
                </c:pt>
                <c:pt idx="4138">
                  <c:v>158</c:v>
                </c:pt>
                <c:pt idx="4139">
                  <c:v>158</c:v>
                </c:pt>
                <c:pt idx="4140">
                  <c:v>158</c:v>
                </c:pt>
                <c:pt idx="4141">
                  <c:v>158</c:v>
                </c:pt>
                <c:pt idx="4142">
                  <c:v>158</c:v>
                </c:pt>
                <c:pt idx="4143">
                  <c:v>158</c:v>
                </c:pt>
                <c:pt idx="4144">
                  <c:v>158</c:v>
                </c:pt>
                <c:pt idx="4145">
                  <c:v>158</c:v>
                </c:pt>
                <c:pt idx="4146">
                  <c:v>158</c:v>
                </c:pt>
                <c:pt idx="4147">
                  <c:v>158</c:v>
                </c:pt>
                <c:pt idx="4148">
                  <c:v>158</c:v>
                </c:pt>
                <c:pt idx="4149">
                  <c:v>158</c:v>
                </c:pt>
                <c:pt idx="4150">
                  <c:v>158</c:v>
                </c:pt>
                <c:pt idx="4151">
                  <c:v>158</c:v>
                </c:pt>
                <c:pt idx="4152">
                  <c:v>158</c:v>
                </c:pt>
                <c:pt idx="4153">
                  <c:v>158</c:v>
                </c:pt>
                <c:pt idx="4154">
                  <c:v>158</c:v>
                </c:pt>
                <c:pt idx="4155">
                  <c:v>158</c:v>
                </c:pt>
                <c:pt idx="4156">
                  <c:v>158</c:v>
                </c:pt>
                <c:pt idx="4157">
                  <c:v>158</c:v>
                </c:pt>
                <c:pt idx="4158">
                  <c:v>158</c:v>
                </c:pt>
                <c:pt idx="4159">
                  <c:v>158</c:v>
                </c:pt>
                <c:pt idx="4160">
                  <c:v>158</c:v>
                </c:pt>
                <c:pt idx="4161">
                  <c:v>158</c:v>
                </c:pt>
                <c:pt idx="4162">
                  <c:v>158</c:v>
                </c:pt>
                <c:pt idx="4163">
                  <c:v>158</c:v>
                </c:pt>
                <c:pt idx="4164">
                  <c:v>158</c:v>
                </c:pt>
                <c:pt idx="4165">
                  <c:v>158</c:v>
                </c:pt>
                <c:pt idx="4166">
                  <c:v>158</c:v>
                </c:pt>
                <c:pt idx="4167">
                  <c:v>158</c:v>
                </c:pt>
                <c:pt idx="4168">
                  <c:v>158</c:v>
                </c:pt>
                <c:pt idx="4169">
                  <c:v>158</c:v>
                </c:pt>
                <c:pt idx="4170">
                  <c:v>158</c:v>
                </c:pt>
                <c:pt idx="4171">
                  <c:v>158</c:v>
                </c:pt>
                <c:pt idx="4172">
                  <c:v>158</c:v>
                </c:pt>
                <c:pt idx="4173">
                  <c:v>158</c:v>
                </c:pt>
                <c:pt idx="4174">
                  <c:v>158</c:v>
                </c:pt>
                <c:pt idx="4175">
                  <c:v>158</c:v>
                </c:pt>
                <c:pt idx="4176">
                  <c:v>158</c:v>
                </c:pt>
                <c:pt idx="4177">
                  <c:v>158</c:v>
                </c:pt>
                <c:pt idx="4178">
                  <c:v>158</c:v>
                </c:pt>
                <c:pt idx="4179">
                  <c:v>158</c:v>
                </c:pt>
                <c:pt idx="4180">
                  <c:v>158</c:v>
                </c:pt>
                <c:pt idx="4181">
                  <c:v>158</c:v>
                </c:pt>
                <c:pt idx="4182">
                  <c:v>158</c:v>
                </c:pt>
                <c:pt idx="4183">
                  <c:v>158</c:v>
                </c:pt>
                <c:pt idx="4184">
                  <c:v>158</c:v>
                </c:pt>
                <c:pt idx="4185">
                  <c:v>158</c:v>
                </c:pt>
                <c:pt idx="4186">
                  <c:v>158</c:v>
                </c:pt>
                <c:pt idx="4187">
                  <c:v>158</c:v>
                </c:pt>
                <c:pt idx="4188">
                  <c:v>158</c:v>
                </c:pt>
                <c:pt idx="4189">
                  <c:v>158</c:v>
                </c:pt>
                <c:pt idx="4190">
                  <c:v>158</c:v>
                </c:pt>
                <c:pt idx="4191">
                  <c:v>158</c:v>
                </c:pt>
                <c:pt idx="4192">
                  <c:v>158</c:v>
                </c:pt>
                <c:pt idx="4193">
                  <c:v>158</c:v>
                </c:pt>
                <c:pt idx="4194">
                  <c:v>158</c:v>
                </c:pt>
                <c:pt idx="4195">
                  <c:v>158</c:v>
                </c:pt>
                <c:pt idx="4196">
                  <c:v>158</c:v>
                </c:pt>
                <c:pt idx="4197">
                  <c:v>158</c:v>
                </c:pt>
                <c:pt idx="4198">
                  <c:v>158</c:v>
                </c:pt>
                <c:pt idx="4199">
                  <c:v>158</c:v>
                </c:pt>
                <c:pt idx="4200">
                  <c:v>158</c:v>
                </c:pt>
                <c:pt idx="4201">
                  <c:v>158</c:v>
                </c:pt>
                <c:pt idx="4202">
                  <c:v>158</c:v>
                </c:pt>
                <c:pt idx="4203">
                  <c:v>158</c:v>
                </c:pt>
                <c:pt idx="4204">
                  <c:v>158</c:v>
                </c:pt>
                <c:pt idx="4205">
                  <c:v>158</c:v>
                </c:pt>
                <c:pt idx="4206">
                  <c:v>158</c:v>
                </c:pt>
                <c:pt idx="4207">
                  <c:v>158</c:v>
                </c:pt>
                <c:pt idx="4208">
                  <c:v>158</c:v>
                </c:pt>
                <c:pt idx="4209">
                  <c:v>158</c:v>
                </c:pt>
                <c:pt idx="4210">
                  <c:v>158</c:v>
                </c:pt>
                <c:pt idx="4211">
                  <c:v>158</c:v>
                </c:pt>
                <c:pt idx="4212">
                  <c:v>158</c:v>
                </c:pt>
                <c:pt idx="4213">
                  <c:v>158</c:v>
                </c:pt>
                <c:pt idx="4214">
                  <c:v>158</c:v>
                </c:pt>
                <c:pt idx="4215">
                  <c:v>158</c:v>
                </c:pt>
                <c:pt idx="4216">
                  <c:v>158</c:v>
                </c:pt>
                <c:pt idx="4217">
                  <c:v>158</c:v>
                </c:pt>
                <c:pt idx="4218">
                  <c:v>158</c:v>
                </c:pt>
                <c:pt idx="4219">
                  <c:v>158</c:v>
                </c:pt>
                <c:pt idx="4220">
                  <c:v>158</c:v>
                </c:pt>
                <c:pt idx="4221">
                  <c:v>158</c:v>
                </c:pt>
                <c:pt idx="4222">
                  <c:v>158</c:v>
                </c:pt>
                <c:pt idx="4223">
                  <c:v>158</c:v>
                </c:pt>
                <c:pt idx="4224">
                  <c:v>158</c:v>
                </c:pt>
                <c:pt idx="4225">
                  <c:v>158</c:v>
                </c:pt>
                <c:pt idx="4226">
                  <c:v>158</c:v>
                </c:pt>
                <c:pt idx="4227">
                  <c:v>158</c:v>
                </c:pt>
                <c:pt idx="4228">
                  <c:v>158</c:v>
                </c:pt>
                <c:pt idx="4229">
                  <c:v>158</c:v>
                </c:pt>
                <c:pt idx="4230">
                  <c:v>158</c:v>
                </c:pt>
                <c:pt idx="4231">
                  <c:v>158</c:v>
                </c:pt>
                <c:pt idx="4232">
                  <c:v>158</c:v>
                </c:pt>
                <c:pt idx="4233">
                  <c:v>158</c:v>
                </c:pt>
                <c:pt idx="4234">
                  <c:v>158</c:v>
                </c:pt>
                <c:pt idx="4235">
                  <c:v>158</c:v>
                </c:pt>
                <c:pt idx="4236">
                  <c:v>158</c:v>
                </c:pt>
                <c:pt idx="4237">
                  <c:v>158</c:v>
                </c:pt>
                <c:pt idx="4238">
                  <c:v>158</c:v>
                </c:pt>
                <c:pt idx="4239">
                  <c:v>158</c:v>
                </c:pt>
                <c:pt idx="4240">
                  <c:v>158</c:v>
                </c:pt>
                <c:pt idx="4241">
                  <c:v>158</c:v>
                </c:pt>
                <c:pt idx="4242">
                  <c:v>158</c:v>
                </c:pt>
                <c:pt idx="4243">
                  <c:v>158</c:v>
                </c:pt>
                <c:pt idx="4244">
                  <c:v>158</c:v>
                </c:pt>
                <c:pt idx="4245">
                  <c:v>158</c:v>
                </c:pt>
                <c:pt idx="4246">
                  <c:v>158</c:v>
                </c:pt>
                <c:pt idx="4247">
                  <c:v>158</c:v>
                </c:pt>
                <c:pt idx="4248">
                  <c:v>158</c:v>
                </c:pt>
                <c:pt idx="4249">
                  <c:v>158</c:v>
                </c:pt>
                <c:pt idx="4250">
                  <c:v>158</c:v>
                </c:pt>
                <c:pt idx="4251">
                  <c:v>158</c:v>
                </c:pt>
                <c:pt idx="4252">
                  <c:v>158</c:v>
                </c:pt>
                <c:pt idx="4253">
                  <c:v>158</c:v>
                </c:pt>
                <c:pt idx="4254">
                  <c:v>158</c:v>
                </c:pt>
                <c:pt idx="4255">
                  <c:v>159</c:v>
                </c:pt>
                <c:pt idx="4256">
                  <c:v>159</c:v>
                </c:pt>
                <c:pt idx="4257">
                  <c:v>159</c:v>
                </c:pt>
                <c:pt idx="4258">
                  <c:v>159</c:v>
                </c:pt>
                <c:pt idx="4259">
                  <c:v>159</c:v>
                </c:pt>
                <c:pt idx="4260">
                  <c:v>159</c:v>
                </c:pt>
                <c:pt idx="4261">
                  <c:v>159</c:v>
                </c:pt>
                <c:pt idx="4262">
                  <c:v>159</c:v>
                </c:pt>
                <c:pt idx="4263">
                  <c:v>159</c:v>
                </c:pt>
                <c:pt idx="4264">
                  <c:v>159</c:v>
                </c:pt>
                <c:pt idx="4265">
                  <c:v>159</c:v>
                </c:pt>
                <c:pt idx="4266">
                  <c:v>159</c:v>
                </c:pt>
                <c:pt idx="4267">
                  <c:v>159</c:v>
                </c:pt>
                <c:pt idx="4268">
                  <c:v>159</c:v>
                </c:pt>
                <c:pt idx="4269">
                  <c:v>159</c:v>
                </c:pt>
                <c:pt idx="4270">
                  <c:v>159</c:v>
                </c:pt>
                <c:pt idx="4271">
                  <c:v>159</c:v>
                </c:pt>
                <c:pt idx="4272">
                  <c:v>159</c:v>
                </c:pt>
                <c:pt idx="4273">
                  <c:v>159</c:v>
                </c:pt>
                <c:pt idx="4274">
                  <c:v>159</c:v>
                </c:pt>
                <c:pt idx="4275">
                  <c:v>159</c:v>
                </c:pt>
                <c:pt idx="4276">
                  <c:v>159</c:v>
                </c:pt>
                <c:pt idx="4277">
                  <c:v>159</c:v>
                </c:pt>
                <c:pt idx="4278">
                  <c:v>159</c:v>
                </c:pt>
                <c:pt idx="4279">
                  <c:v>159</c:v>
                </c:pt>
                <c:pt idx="4280">
                  <c:v>159</c:v>
                </c:pt>
                <c:pt idx="4281">
                  <c:v>159</c:v>
                </c:pt>
                <c:pt idx="4282">
                  <c:v>159</c:v>
                </c:pt>
                <c:pt idx="4283">
                  <c:v>159</c:v>
                </c:pt>
                <c:pt idx="4284">
                  <c:v>159</c:v>
                </c:pt>
                <c:pt idx="4285">
                  <c:v>159</c:v>
                </c:pt>
                <c:pt idx="4286">
                  <c:v>159</c:v>
                </c:pt>
                <c:pt idx="4287">
                  <c:v>159</c:v>
                </c:pt>
                <c:pt idx="4288">
                  <c:v>159</c:v>
                </c:pt>
                <c:pt idx="4289">
                  <c:v>159</c:v>
                </c:pt>
                <c:pt idx="4290">
                  <c:v>159</c:v>
                </c:pt>
                <c:pt idx="4291">
                  <c:v>159</c:v>
                </c:pt>
                <c:pt idx="4292">
                  <c:v>159</c:v>
                </c:pt>
                <c:pt idx="4293">
                  <c:v>159</c:v>
                </c:pt>
                <c:pt idx="4294">
                  <c:v>159</c:v>
                </c:pt>
                <c:pt idx="4295">
                  <c:v>159</c:v>
                </c:pt>
                <c:pt idx="4296">
                  <c:v>159</c:v>
                </c:pt>
                <c:pt idx="4297">
                  <c:v>159</c:v>
                </c:pt>
                <c:pt idx="4298">
                  <c:v>159</c:v>
                </c:pt>
                <c:pt idx="4299">
                  <c:v>159</c:v>
                </c:pt>
                <c:pt idx="4300">
                  <c:v>159</c:v>
                </c:pt>
                <c:pt idx="4301">
                  <c:v>159</c:v>
                </c:pt>
                <c:pt idx="4302">
                  <c:v>159</c:v>
                </c:pt>
                <c:pt idx="4303">
                  <c:v>159</c:v>
                </c:pt>
                <c:pt idx="4304">
                  <c:v>159</c:v>
                </c:pt>
                <c:pt idx="4305">
                  <c:v>159</c:v>
                </c:pt>
                <c:pt idx="4306">
                  <c:v>159</c:v>
                </c:pt>
                <c:pt idx="4307">
                  <c:v>159</c:v>
                </c:pt>
                <c:pt idx="4308">
                  <c:v>159</c:v>
                </c:pt>
                <c:pt idx="4309">
                  <c:v>159</c:v>
                </c:pt>
                <c:pt idx="4310">
                  <c:v>159</c:v>
                </c:pt>
                <c:pt idx="4311">
                  <c:v>159</c:v>
                </c:pt>
                <c:pt idx="4312">
                  <c:v>159</c:v>
                </c:pt>
                <c:pt idx="4313">
                  <c:v>159</c:v>
                </c:pt>
                <c:pt idx="4314">
                  <c:v>159</c:v>
                </c:pt>
                <c:pt idx="4315">
                  <c:v>159</c:v>
                </c:pt>
                <c:pt idx="4316">
                  <c:v>159</c:v>
                </c:pt>
                <c:pt idx="4317">
                  <c:v>159</c:v>
                </c:pt>
                <c:pt idx="4318">
                  <c:v>159</c:v>
                </c:pt>
                <c:pt idx="4319">
                  <c:v>159</c:v>
                </c:pt>
                <c:pt idx="4320">
                  <c:v>159</c:v>
                </c:pt>
                <c:pt idx="4321">
                  <c:v>159</c:v>
                </c:pt>
                <c:pt idx="4322">
                  <c:v>159</c:v>
                </c:pt>
                <c:pt idx="4323">
                  <c:v>160</c:v>
                </c:pt>
                <c:pt idx="4324">
                  <c:v>160</c:v>
                </c:pt>
                <c:pt idx="4325">
                  <c:v>160</c:v>
                </c:pt>
                <c:pt idx="4326">
                  <c:v>160</c:v>
                </c:pt>
                <c:pt idx="4327">
                  <c:v>160</c:v>
                </c:pt>
                <c:pt idx="4328">
                  <c:v>160</c:v>
                </c:pt>
                <c:pt idx="4329">
                  <c:v>160</c:v>
                </c:pt>
                <c:pt idx="4330">
                  <c:v>160</c:v>
                </c:pt>
                <c:pt idx="4331">
                  <c:v>160</c:v>
                </c:pt>
                <c:pt idx="4332">
                  <c:v>160</c:v>
                </c:pt>
                <c:pt idx="4333">
                  <c:v>160</c:v>
                </c:pt>
                <c:pt idx="4334">
                  <c:v>160</c:v>
                </c:pt>
                <c:pt idx="4335">
                  <c:v>160</c:v>
                </c:pt>
                <c:pt idx="4336">
                  <c:v>160</c:v>
                </c:pt>
                <c:pt idx="4337">
                  <c:v>160</c:v>
                </c:pt>
                <c:pt idx="4338">
                  <c:v>160</c:v>
                </c:pt>
                <c:pt idx="4339">
                  <c:v>160</c:v>
                </c:pt>
                <c:pt idx="4340">
                  <c:v>160</c:v>
                </c:pt>
                <c:pt idx="4341">
                  <c:v>160</c:v>
                </c:pt>
                <c:pt idx="4342">
                  <c:v>160</c:v>
                </c:pt>
                <c:pt idx="4343">
                  <c:v>160</c:v>
                </c:pt>
                <c:pt idx="4344">
                  <c:v>160</c:v>
                </c:pt>
                <c:pt idx="4345">
                  <c:v>160</c:v>
                </c:pt>
                <c:pt idx="4346">
                  <c:v>160</c:v>
                </c:pt>
                <c:pt idx="4347">
                  <c:v>160</c:v>
                </c:pt>
                <c:pt idx="4348">
                  <c:v>160</c:v>
                </c:pt>
                <c:pt idx="4349">
                  <c:v>160</c:v>
                </c:pt>
                <c:pt idx="4350">
                  <c:v>160</c:v>
                </c:pt>
                <c:pt idx="4351">
                  <c:v>160</c:v>
                </c:pt>
                <c:pt idx="4352">
                  <c:v>160</c:v>
                </c:pt>
                <c:pt idx="4353">
                  <c:v>160</c:v>
                </c:pt>
                <c:pt idx="4354">
                  <c:v>160</c:v>
                </c:pt>
                <c:pt idx="4355">
                  <c:v>160</c:v>
                </c:pt>
                <c:pt idx="4356">
                  <c:v>160</c:v>
                </c:pt>
                <c:pt idx="4357">
                  <c:v>160</c:v>
                </c:pt>
                <c:pt idx="4358">
                  <c:v>160</c:v>
                </c:pt>
                <c:pt idx="4359">
                  <c:v>160</c:v>
                </c:pt>
                <c:pt idx="4360">
                  <c:v>160</c:v>
                </c:pt>
                <c:pt idx="4361">
                  <c:v>160</c:v>
                </c:pt>
                <c:pt idx="4362">
                  <c:v>160</c:v>
                </c:pt>
                <c:pt idx="4363">
                  <c:v>160</c:v>
                </c:pt>
                <c:pt idx="4364">
                  <c:v>160</c:v>
                </c:pt>
                <c:pt idx="4365">
                  <c:v>160</c:v>
                </c:pt>
                <c:pt idx="4366">
                  <c:v>160</c:v>
                </c:pt>
                <c:pt idx="4367">
                  <c:v>160</c:v>
                </c:pt>
                <c:pt idx="4368">
                  <c:v>160</c:v>
                </c:pt>
                <c:pt idx="4369">
                  <c:v>160</c:v>
                </c:pt>
                <c:pt idx="4370">
                  <c:v>160</c:v>
                </c:pt>
                <c:pt idx="4371">
                  <c:v>160</c:v>
                </c:pt>
                <c:pt idx="4372">
                  <c:v>160</c:v>
                </c:pt>
                <c:pt idx="4373">
                  <c:v>160</c:v>
                </c:pt>
                <c:pt idx="4374">
                  <c:v>160</c:v>
                </c:pt>
                <c:pt idx="4375">
                  <c:v>160</c:v>
                </c:pt>
                <c:pt idx="4376">
                  <c:v>160</c:v>
                </c:pt>
                <c:pt idx="4377">
                  <c:v>160</c:v>
                </c:pt>
                <c:pt idx="4378">
                  <c:v>160</c:v>
                </c:pt>
                <c:pt idx="4379">
                  <c:v>160</c:v>
                </c:pt>
                <c:pt idx="4380">
                  <c:v>160</c:v>
                </c:pt>
                <c:pt idx="4381">
                  <c:v>160</c:v>
                </c:pt>
                <c:pt idx="4382">
                  <c:v>160</c:v>
                </c:pt>
                <c:pt idx="4383">
                  <c:v>160</c:v>
                </c:pt>
                <c:pt idx="4384">
                  <c:v>160</c:v>
                </c:pt>
                <c:pt idx="4385">
                  <c:v>160</c:v>
                </c:pt>
                <c:pt idx="4386">
                  <c:v>160</c:v>
                </c:pt>
                <c:pt idx="4387">
                  <c:v>160</c:v>
                </c:pt>
                <c:pt idx="4388">
                  <c:v>160</c:v>
                </c:pt>
                <c:pt idx="4389">
                  <c:v>160</c:v>
                </c:pt>
                <c:pt idx="4390">
                  <c:v>160</c:v>
                </c:pt>
                <c:pt idx="4391">
                  <c:v>160</c:v>
                </c:pt>
                <c:pt idx="4392">
                  <c:v>160</c:v>
                </c:pt>
                <c:pt idx="4393">
                  <c:v>160</c:v>
                </c:pt>
                <c:pt idx="4394">
                  <c:v>160</c:v>
                </c:pt>
                <c:pt idx="4395">
                  <c:v>160</c:v>
                </c:pt>
                <c:pt idx="4396">
                  <c:v>160</c:v>
                </c:pt>
                <c:pt idx="4397">
                  <c:v>160</c:v>
                </c:pt>
                <c:pt idx="4398">
                  <c:v>160</c:v>
                </c:pt>
                <c:pt idx="4399">
                  <c:v>160</c:v>
                </c:pt>
                <c:pt idx="4400">
                  <c:v>160</c:v>
                </c:pt>
                <c:pt idx="4401">
                  <c:v>160</c:v>
                </c:pt>
                <c:pt idx="4402">
                  <c:v>160</c:v>
                </c:pt>
                <c:pt idx="4403">
                  <c:v>160</c:v>
                </c:pt>
                <c:pt idx="4404">
                  <c:v>160</c:v>
                </c:pt>
                <c:pt idx="4405">
                  <c:v>160</c:v>
                </c:pt>
                <c:pt idx="4406">
                  <c:v>160</c:v>
                </c:pt>
                <c:pt idx="4407">
                  <c:v>160</c:v>
                </c:pt>
                <c:pt idx="4408">
                  <c:v>160</c:v>
                </c:pt>
                <c:pt idx="4409">
                  <c:v>160</c:v>
                </c:pt>
                <c:pt idx="4410">
                  <c:v>160</c:v>
                </c:pt>
                <c:pt idx="4411">
                  <c:v>160</c:v>
                </c:pt>
                <c:pt idx="4412">
                  <c:v>160</c:v>
                </c:pt>
                <c:pt idx="4413">
                  <c:v>160</c:v>
                </c:pt>
                <c:pt idx="4414">
                  <c:v>160</c:v>
                </c:pt>
                <c:pt idx="4415">
                  <c:v>160</c:v>
                </c:pt>
                <c:pt idx="4416">
                  <c:v>160</c:v>
                </c:pt>
                <c:pt idx="4417">
                  <c:v>160</c:v>
                </c:pt>
                <c:pt idx="4418">
                  <c:v>160</c:v>
                </c:pt>
                <c:pt idx="4419">
                  <c:v>160</c:v>
                </c:pt>
                <c:pt idx="4420">
                  <c:v>160</c:v>
                </c:pt>
                <c:pt idx="4421">
                  <c:v>160</c:v>
                </c:pt>
                <c:pt idx="4422">
                  <c:v>160</c:v>
                </c:pt>
                <c:pt idx="4423">
                  <c:v>160</c:v>
                </c:pt>
                <c:pt idx="4424">
                  <c:v>160</c:v>
                </c:pt>
                <c:pt idx="4425">
                  <c:v>160</c:v>
                </c:pt>
                <c:pt idx="4426">
                  <c:v>160</c:v>
                </c:pt>
                <c:pt idx="4427">
                  <c:v>160</c:v>
                </c:pt>
                <c:pt idx="4428">
                  <c:v>160</c:v>
                </c:pt>
                <c:pt idx="4429">
                  <c:v>160</c:v>
                </c:pt>
                <c:pt idx="4430">
                  <c:v>160</c:v>
                </c:pt>
                <c:pt idx="4431">
                  <c:v>160</c:v>
                </c:pt>
                <c:pt idx="4432">
                  <c:v>160</c:v>
                </c:pt>
                <c:pt idx="4433">
                  <c:v>160</c:v>
                </c:pt>
                <c:pt idx="4434">
                  <c:v>160</c:v>
                </c:pt>
                <c:pt idx="4435">
                  <c:v>160</c:v>
                </c:pt>
                <c:pt idx="4436">
                  <c:v>160</c:v>
                </c:pt>
                <c:pt idx="4437">
                  <c:v>160</c:v>
                </c:pt>
                <c:pt idx="4438">
                  <c:v>160</c:v>
                </c:pt>
                <c:pt idx="4439">
                  <c:v>160</c:v>
                </c:pt>
                <c:pt idx="4440">
                  <c:v>160</c:v>
                </c:pt>
                <c:pt idx="4441">
                  <c:v>160</c:v>
                </c:pt>
                <c:pt idx="4442">
                  <c:v>160</c:v>
                </c:pt>
                <c:pt idx="4443">
                  <c:v>160</c:v>
                </c:pt>
                <c:pt idx="4444">
                  <c:v>160</c:v>
                </c:pt>
                <c:pt idx="4445">
                  <c:v>160</c:v>
                </c:pt>
                <c:pt idx="4446">
                  <c:v>160</c:v>
                </c:pt>
                <c:pt idx="4447">
                  <c:v>160</c:v>
                </c:pt>
                <c:pt idx="4448">
                  <c:v>160</c:v>
                </c:pt>
                <c:pt idx="4449">
                  <c:v>160</c:v>
                </c:pt>
                <c:pt idx="4450">
                  <c:v>160</c:v>
                </c:pt>
                <c:pt idx="4451">
                  <c:v>160</c:v>
                </c:pt>
                <c:pt idx="4452">
                  <c:v>160</c:v>
                </c:pt>
                <c:pt idx="4453">
                  <c:v>160</c:v>
                </c:pt>
                <c:pt idx="4454">
                  <c:v>160</c:v>
                </c:pt>
                <c:pt idx="4455">
                  <c:v>160</c:v>
                </c:pt>
                <c:pt idx="4456">
                  <c:v>160</c:v>
                </c:pt>
                <c:pt idx="4457">
                  <c:v>160</c:v>
                </c:pt>
                <c:pt idx="4458">
                  <c:v>160</c:v>
                </c:pt>
                <c:pt idx="4459">
                  <c:v>160</c:v>
                </c:pt>
                <c:pt idx="4460">
                  <c:v>160</c:v>
                </c:pt>
                <c:pt idx="4461">
                  <c:v>160</c:v>
                </c:pt>
                <c:pt idx="4462">
                  <c:v>160</c:v>
                </c:pt>
                <c:pt idx="4463">
                  <c:v>160</c:v>
                </c:pt>
                <c:pt idx="4464">
                  <c:v>160</c:v>
                </c:pt>
                <c:pt idx="4465">
                  <c:v>160</c:v>
                </c:pt>
                <c:pt idx="4466">
                  <c:v>160</c:v>
                </c:pt>
                <c:pt idx="4467">
                  <c:v>160</c:v>
                </c:pt>
                <c:pt idx="4468">
                  <c:v>160</c:v>
                </c:pt>
                <c:pt idx="4469">
                  <c:v>160</c:v>
                </c:pt>
                <c:pt idx="4470">
                  <c:v>160</c:v>
                </c:pt>
                <c:pt idx="4471">
                  <c:v>160</c:v>
                </c:pt>
                <c:pt idx="4472">
                  <c:v>160</c:v>
                </c:pt>
                <c:pt idx="4473">
                  <c:v>160</c:v>
                </c:pt>
                <c:pt idx="4474">
                  <c:v>160</c:v>
                </c:pt>
                <c:pt idx="4475">
                  <c:v>160</c:v>
                </c:pt>
                <c:pt idx="4476">
                  <c:v>160</c:v>
                </c:pt>
                <c:pt idx="4477">
                  <c:v>160</c:v>
                </c:pt>
                <c:pt idx="4478">
                  <c:v>160</c:v>
                </c:pt>
                <c:pt idx="4479">
                  <c:v>160</c:v>
                </c:pt>
                <c:pt idx="4480">
                  <c:v>160</c:v>
                </c:pt>
                <c:pt idx="4481">
                  <c:v>160</c:v>
                </c:pt>
                <c:pt idx="4482">
                  <c:v>160</c:v>
                </c:pt>
                <c:pt idx="4483">
                  <c:v>160</c:v>
                </c:pt>
                <c:pt idx="4484">
                  <c:v>160</c:v>
                </c:pt>
                <c:pt idx="4485">
                  <c:v>160</c:v>
                </c:pt>
                <c:pt idx="4486">
                  <c:v>160</c:v>
                </c:pt>
                <c:pt idx="4487">
                  <c:v>160</c:v>
                </c:pt>
                <c:pt idx="4488">
                  <c:v>160</c:v>
                </c:pt>
                <c:pt idx="4489">
                  <c:v>160</c:v>
                </c:pt>
                <c:pt idx="4490">
                  <c:v>160</c:v>
                </c:pt>
                <c:pt idx="4491">
                  <c:v>160</c:v>
                </c:pt>
                <c:pt idx="4492">
                  <c:v>160</c:v>
                </c:pt>
                <c:pt idx="4493">
                  <c:v>160</c:v>
                </c:pt>
                <c:pt idx="4494">
                  <c:v>160</c:v>
                </c:pt>
                <c:pt idx="4495">
                  <c:v>160</c:v>
                </c:pt>
                <c:pt idx="4496">
                  <c:v>160</c:v>
                </c:pt>
                <c:pt idx="4497">
                  <c:v>160</c:v>
                </c:pt>
                <c:pt idx="4498">
                  <c:v>160</c:v>
                </c:pt>
                <c:pt idx="4499">
                  <c:v>160</c:v>
                </c:pt>
                <c:pt idx="4500">
                  <c:v>160</c:v>
                </c:pt>
                <c:pt idx="4501">
                  <c:v>160</c:v>
                </c:pt>
                <c:pt idx="4502">
                  <c:v>160</c:v>
                </c:pt>
                <c:pt idx="4503">
                  <c:v>160</c:v>
                </c:pt>
                <c:pt idx="4504">
                  <c:v>160</c:v>
                </c:pt>
                <c:pt idx="4505">
                  <c:v>160</c:v>
                </c:pt>
                <c:pt idx="4506">
                  <c:v>160</c:v>
                </c:pt>
                <c:pt idx="4507">
                  <c:v>160</c:v>
                </c:pt>
                <c:pt idx="4508">
                  <c:v>160</c:v>
                </c:pt>
                <c:pt idx="4509">
                  <c:v>160</c:v>
                </c:pt>
                <c:pt idx="4510">
                  <c:v>160</c:v>
                </c:pt>
                <c:pt idx="4511">
                  <c:v>160</c:v>
                </c:pt>
                <c:pt idx="4512">
                  <c:v>160</c:v>
                </c:pt>
                <c:pt idx="4513">
                  <c:v>160</c:v>
                </c:pt>
                <c:pt idx="4514">
                  <c:v>160</c:v>
                </c:pt>
                <c:pt idx="4515">
                  <c:v>160</c:v>
                </c:pt>
                <c:pt idx="4516">
                  <c:v>160</c:v>
                </c:pt>
                <c:pt idx="4517">
                  <c:v>160</c:v>
                </c:pt>
                <c:pt idx="4518">
                  <c:v>160</c:v>
                </c:pt>
                <c:pt idx="4519">
                  <c:v>160</c:v>
                </c:pt>
                <c:pt idx="4520">
                  <c:v>160</c:v>
                </c:pt>
                <c:pt idx="4521">
                  <c:v>160</c:v>
                </c:pt>
                <c:pt idx="4522">
                  <c:v>160</c:v>
                </c:pt>
                <c:pt idx="4523">
                  <c:v>160</c:v>
                </c:pt>
                <c:pt idx="4524">
                  <c:v>160</c:v>
                </c:pt>
                <c:pt idx="4525">
                  <c:v>160</c:v>
                </c:pt>
                <c:pt idx="4526">
                  <c:v>160</c:v>
                </c:pt>
                <c:pt idx="4527">
                  <c:v>160</c:v>
                </c:pt>
                <c:pt idx="4528">
                  <c:v>160</c:v>
                </c:pt>
                <c:pt idx="4529">
                  <c:v>160</c:v>
                </c:pt>
                <c:pt idx="4530">
                  <c:v>160</c:v>
                </c:pt>
                <c:pt idx="4531">
                  <c:v>160</c:v>
                </c:pt>
                <c:pt idx="4532">
                  <c:v>160</c:v>
                </c:pt>
                <c:pt idx="4533">
                  <c:v>160</c:v>
                </c:pt>
                <c:pt idx="4534">
                  <c:v>160</c:v>
                </c:pt>
                <c:pt idx="4535">
                  <c:v>160</c:v>
                </c:pt>
                <c:pt idx="4536">
                  <c:v>160</c:v>
                </c:pt>
                <c:pt idx="4537">
                  <c:v>160</c:v>
                </c:pt>
                <c:pt idx="4538">
                  <c:v>160</c:v>
                </c:pt>
                <c:pt idx="4539">
                  <c:v>161</c:v>
                </c:pt>
                <c:pt idx="4540">
                  <c:v>161</c:v>
                </c:pt>
                <c:pt idx="4541">
                  <c:v>161</c:v>
                </c:pt>
                <c:pt idx="4542">
                  <c:v>161</c:v>
                </c:pt>
                <c:pt idx="4543">
                  <c:v>161</c:v>
                </c:pt>
                <c:pt idx="4544">
                  <c:v>161</c:v>
                </c:pt>
                <c:pt idx="4545">
                  <c:v>161</c:v>
                </c:pt>
                <c:pt idx="4546">
                  <c:v>161</c:v>
                </c:pt>
                <c:pt idx="4547">
                  <c:v>161</c:v>
                </c:pt>
                <c:pt idx="4548">
                  <c:v>161</c:v>
                </c:pt>
                <c:pt idx="4549">
                  <c:v>161</c:v>
                </c:pt>
                <c:pt idx="4550">
                  <c:v>161</c:v>
                </c:pt>
                <c:pt idx="4551">
                  <c:v>161</c:v>
                </c:pt>
                <c:pt idx="4552">
                  <c:v>161</c:v>
                </c:pt>
                <c:pt idx="4553">
                  <c:v>161</c:v>
                </c:pt>
                <c:pt idx="4554">
                  <c:v>161</c:v>
                </c:pt>
                <c:pt idx="4555">
                  <c:v>161</c:v>
                </c:pt>
                <c:pt idx="4556">
                  <c:v>161</c:v>
                </c:pt>
                <c:pt idx="4557">
                  <c:v>161</c:v>
                </c:pt>
                <c:pt idx="4558">
                  <c:v>161</c:v>
                </c:pt>
                <c:pt idx="4559">
                  <c:v>161</c:v>
                </c:pt>
                <c:pt idx="4560">
                  <c:v>161</c:v>
                </c:pt>
                <c:pt idx="4561">
                  <c:v>161</c:v>
                </c:pt>
                <c:pt idx="4562">
                  <c:v>161</c:v>
                </c:pt>
                <c:pt idx="4563">
                  <c:v>161</c:v>
                </c:pt>
                <c:pt idx="4564">
                  <c:v>161</c:v>
                </c:pt>
                <c:pt idx="4565">
                  <c:v>161</c:v>
                </c:pt>
                <c:pt idx="4566">
                  <c:v>161</c:v>
                </c:pt>
                <c:pt idx="4567">
                  <c:v>161</c:v>
                </c:pt>
                <c:pt idx="4568">
                  <c:v>161</c:v>
                </c:pt>
                <c:pt idx="4569">
                  <c:v>161</c:v>
                </c:pt>
                <c:pt idx="4570">
                  <c:v>161</c:v>
                </c:pt>
                <c:pt idx="4571">
                  <c:v>161</c:v>
                </c:pt>
                <c:pt idx="4572">
                  <c:v>161</c:v>
                </c:pt>
                <c:pt idx="4573">
                  <c:v>161</c:v>
                </c:pt>
                <c:pt idx="4574">
                  <c:v>161</c:v>
                </c:pt>
                <c:pt idx="4575">
                  <c:v>161</c:v>
                </c:pt>
                <c:pt idx="4576">
                  <c:v>161</c:v>
                </c:pt>
                <c:pt idx="4577">
                  <c:v>161</c:v>
                </c:pt>
                <c:pt idx="4578">
                  <c:v>161</c:v>
                </c:pt>
                <c:pt idx="4579">
                  <c:v>161</c:v>
                </c:pt>
                <c:pt idx="4580">
                  <c:v>161</c:v>
                </c:pt>
                <c:pt idx="4581">
                  <c:v>161</c:v>
                </c:pt>
                <c:pt idx="4582">
                  <c:v>161</c:v>
                </c:pt>
                <c:pt idx="4583">
                  <c:v>161</c:v>
                </c:pt>
                <c:pt idx="4584">
                  <c:v>161</c:v>
                </c:pt>
                <c:pt idx="4585">
                  <c:v>161</c:v>
                </c:pt>
                <c:pt idx="4586">
                  <c:v>161</c:v>
                </c:pt>
                <c:pt idx="4587">
                  <c:v>161</c:v>
                </c:pt>
                <c:pt idx="4588">
                  <c:v>161</c:v>
                </c:pt>
                <c:pt idx="4589">
                  <c:v>161</c:v>
                </c:pt>
                <c:pt idx="4590">
                  <c:v>161</c:v>
                </c:pt>
                <c:pt idx="4591">
                  <c:v>161</c:v>
                </c:pt>
                <c:pt idx="4592">
                  <c:v>161</c:v>
                </c:pt>
                <c:pt idx="4593">
                  <c:v>161</c:v>
                </c:pt>
                <c:pt idx="4594">
                  <c:v>161</c:v>
                </c:pt>
                <c:pt idx="4595">
                  <c:v>161</c:v>
                </c:pt>
                <c:pt idx="4596">
                  <c:v>161</c:v>
                </c:pt>
                <c:pt idx="4597">
                  <c:v>161</c:v>
                </c:pt>
                <c:pt idx="4598">
                  <c:v>161</c:v>
                </c:pt>
                <c:pt idx="4599">
                  <c:v>161</c:v>
                </c:pt>
                <c:pt idx="4600">
                  <c:v>161</c:v>
                </c:pt>
                <c:pt idx="4601">
                  <c:v>161</c:v>
                </c:pt>
                <c:pt idx="4602">
                  <c:v>161</c:v>
                </c:pt>
                <c:pt idx="4603">
                  <c:v>161</c:v>
                </c:pt>
                <c:pt idx="4604">
                  <c:v>161</c:v>
                </c:pt>
                <c:pt idx="4605">
                  <c:v>161</c:v>
                </c:pt>
                <c:pt idx="4606">
                  <c:v>161</c:v>
                </c:pt>
                <c:pt idx="4607">
                  <c:v>161</c:v>
                </c:pt>
                <c:pt idx="4608">
                  <c:v>161</c:v>
                </c:pt>
                <c:pt idx="4609">
                  <c:v>161</c:v>
                </c:pt>
                <c:pt idx="4610">
                  <c:v>161</c:v>
                </c:pt>
                <c:pt idx="4611">
                  <c:v>161</c:v>
                </c:pt>
                <c:pt idx="4612">
                  <c:v>161</c:v>
                </c:pt>
                <c:pt idx="4613">
                  <c:v>161</c:v>
                </c:pt>
                <c:pt idx="4614">
                  <c:v>161</c:v>
                </c:pt>
                <c:pt idx="4615">
                  <c:v>161</c:v>
                </c:pt>
                <c:pt idx="4616">
                  <c:v>161</c:v>
                </c:pt>
                <c:pt idx="4617">
                  <c:v>161</c:v>
                </c:pt>
                <c:pt idx="4618">
                  <c:v>161</c:v>
                </c:pt>
                <c:pt idx="4619">
                  <c:v>161</c:v>
                </c:pt>
                <c:pt idx="4620">
                  <c:v>161</c:v>
                </c:pt>
                <c:pt idx="4621">
                  <c:v>161</c:v>
                </c:pt>
                <c:pt idx="4622">
                  <c:v>161</c:v>
                </c:pt>
                <c:pt idx="4623">
                  <c:v>161</c:v>
                </c:pt>
                <c:pt idx="4624">
                  <c:v>161</c:v>
                </c:pt>
                <c:pt idx="4625">
                  <c:v>162</c:v>
                </c:pt>
                <c:pt idx="4626">
                  <c:v>162</c:v>
                </c:pt>
                <c:pt idx="4627">
                  <c:v>162</c:v>
                </c:pt>
                <c:pt idx="4628">
                  <c:v>162</c:v>
                </c:pt>
                <c:pt idx="4629">
                  <c:v>162</c:v>
                </c:pt>
                <c:pt idx="4630">
                  <c:v>162</c:v>
                </c:pt>
                <c:pt idx="4631">
                  <c:v>162</c:v>
                </c:pt>
                <c:pt idx="4632">
                  <c:v>162</c:v>
                </c:pt>
                <c:pt idx="4633">
                  <c:v>162</c:v>
                </c:pt>
                <c:pt idx="4634">
                  <c:v>162</c:v>
                </c:pt>
                <c:pt idx="4635">
                  <c:v>162</c:v>
                </c:pt>
                <c:pt idx="4636">
                  <c:v>162</c:v>
                </c:pt>
                <c:pt idx="4637">
                  <c:v>162</c:v>
                </c:pt>
                <c:pt idx="4638">
                  <c:v>162</c:v>
                </c:pt>
                <c:pt idx="4639">
                  <c:v>162</c:v>
                </c:pt>
                <c:pt idx="4640">
                  <c:v>162</c:v>
                </c:pt>
                <c:pt idx="4641">
                  <c:v>162</c:v>
                </c:pt>
                <c:pt idx="4642">
                  <c:v>162</c:v>
                </c:pt>
                <c:pt idx="4643">
                  <c:v>162</c:v>
                </c:pt>
                <c:pt idx="4644">
                  <c:v>162</c:v>
                </c:pt>
                <c:pt idx="4645">
                  <c:v>162</c:v>
                </c:pt>
                <c:pt idx="4646">
                  <c:v>162</c:v>
                </c:pt>
                <c:pt idx="4647">
                  <c:v>162</c:v>
                </c:pt>
                <c:pt idx="4648">
                  <c:v>162</c:v>
                </c:pt>
                <c:pt idx="4649">
                  <c:v>162</c:v>
                </c:pt>
                <c:pt idx="4650">
                  <c:v>162</c:v>
                </c:pt>
                <c:pt idx="4651">
                  <c:v>162</c:v>
                </c:pt>
                <c:pt idx="4652">
                  <c:v>162</c:v>
                </c:pt>
                <c:pt idx="4653">
                  <c:v>162</c:v>
                </c:pt>
                <c:pt idx="4654">
                  <c:v>162</c:v>
                </c:pt>
                <c:pt idx="4655">
                  <c:v>162</c:v>
                </c:pt>
                <c:pt idx="4656">
                  <c:v>162</c:v>
                </c:pt>
                <c:pt idx="4657">
                  <c:v>162</c:v>
                </c:pt>
                <c:pt idx="4658">
                  <c:v>162</c:v>
                </c:pt>
                <c:pt idx="4659">
                  <c:v>162</c:v>
                </c:pt>
                <c:pt idx="4660">
                  <c:v>162</c:v>
                </c:pt>
                <c:pt idx="4661">
                  <c:v>162</c:v>
                </c:pt>
                <c:pt idx="4662">
                  <c:v>162</c:v>
                </c:pt>
                <c:pt idx="4663">
                  <c:v>162</c:v>
                </c:pt>
                <c:pt idx="4664">
                  <c:v>162</c:v>
                </c:pt>
                <c:pt idx="4665">
                  <c:v>162</c:v>
                </c:pt>
                <c:pt idx="4666">
                  <c:v>162</c:v>
                </c:pt>
                <c:pt idx="4667">
                  <c:v>162</c:v>
                </c:pt>
                <c:pt idx="4668">
                  <c:v>162</c:v>
                </c:pt>
                <c:pt idx="4669">
                  <c:v>162</c:v>
                </c:pt>
                <c:pt idx="4670">
                  <c:v>162</c:v>
                </c:pt>
                <c:pt idx="4671">
                  <c:v>162</c:v>
                </c:pt>
                <c:pt idx="4672">
                  <c:v>162</c:v>
                </c:pt>
                <c:pt idx="4673">
                  <c:v>162</c:v>
                </c:pt>
                <c:pt idx="4674">
                  <c:v>162</c:v>
                </c:pt>
                <c:pt idx="4675">
                  <c:v>162</c:v>
                </c:pt>
                <c:pt idx="4676">
                  <c:v>162</c:v>
                </c:pt>
                <c:pt idx="4677">
                  <c:v>162</c:v>
                </c:pt>
                <c:pt idx="4678">
                  <c:v>162</c:v>
                </c:pt>
                <c:pt idx="4679">
                  <c:v>162</c:v>
                </c:pt>
                <c:pt idx="4680">
                  <c:v>162</c:v>
                </c:pt>
                <c:pt idx="4681">
                  <c:v>162</c:v>
                </c:pt>
                <c:pt idx="4682">
                  <c:v>162</c:v>
                </c:pt>
                <c:pt idx="4683">
                  <c:v>162</c:v>
                </c:pt>
                <c:pt idx="4684">
                  <c:v>162</c:v>
                </c:pt>
                <c:pt idx="4685">
                  <c:v>162</c:v>
                </c:pt>
                <c:pt idx="4686">
                  <c:v>162</c:v>
                </c:pt>
                <c:pt idx="4687">
                  <c:v>162</c:v>
                </c:pt>
                <c:pt idx="4688">
                  <c:v>162</c:v>
                </c:pt>
                <c:pt idx="4689">
                  <c:v>162</c:v>
                </c:pt>
                <c:pt idx="4690">
                  <c:v>162</c:v>
                </c:pt>
                <c:pt idx="4691">
                  <c:v>162</c:v>
                </c:pt>
                <c:pt idx="4692">
                  <c:v>162</c:v>
                </c:pt>
                <c:pt idx="4693">
                  <c:v>162</c:v>
                </c:pt>
                <c:pt idx="4694">
                  <c:v>162</c:v>
                </c:pt>
                <c:pt idx="4695">
                  <c:v>162</c:v>
                </c:pt>
                <c:pt idx="4696">
                  <c:v>162</c:v>
                </c:pt>
                <c:pt idx="4697">
                  <c:v>162</c:v>
                </c:pt>
                <c:pt idx="4698">
                  <c:v>162</c:v>
                </c:pt>
                <c:pt idx="4699">
                  <c:v>162</c:v>
                </c:pt>
                <c:pt idx="4700">
                  <c:v>162</c:v>
                </c:pt>
                <c:pt idx="4701">
                  <c:v>162</c:v>
                </c:pt>
                <c:pt idx="4702">
                  <c:v>162</c:v>
                </c:pt>
                <c:pt idx="4703">
                  <c:v>162</c:v>
                </c:pt>
                <c:pt idx="4704">
                  <c:v>162</c:v>
                </c:pt>
                <c:pt idx="4705">
                  <c:v>162</c:v>
                </c:pt>
                <c:pt idx="4706">
                  <c:v>162</c:v>
                </c:pt>
                <c:pt idx="4707">
                  <c:v>162</c:v>
                </c:pt>
                <c:pt idx="4708">
                  <c:v>162</c:v>
                </c:pt>
                <c:pt idx="4709">
                  <c:v>162</c:v>
                </c:pt>
                <c:pt idx="4710">
                  <c:v>162</c:v>
                </c:pt>
                <c:pt idx="4711">
                  <c:v>162</c:v>
                </c:pt>
                <c:pt idx="4712">
                  <c:v>162</c:v>
                </c:pt>
                <c:pt idx="4713">
                  <c:v>162</c:v>
                </c:pt>
                <c:pt idx="4714">
                  <c:v>162</c:v>
                </c:pt>
                <c:pt idx="4715">
                  <c:v>162</c:v>
                </c:pt>
                <c:pt idx="4716">
                  <c:v>162</c:v>
                </c:pt>
                <c:pt idx="4717">
                  <c:v>162</c:v>
                </c:pt>
                <c:pt idx="4718">
                  <c:v>162</c:v>
                </c:pt>
                <c:pt idx="4719">
                  <c:v>162</c:v>
                </c:pt>
                <c:pt idx="4720">
                  <c:v>162</c:v>
                </c:pt>
                <c:pt idx="4721">
                  <c:v>162</c:v>
                </c:pt>
                <c:pt idx="4722">
                  <c:v>162</c:v>
                </c:pt>
                <c:pt idx="4723">
                  <c:v>162</c:v>
                </c:pt>
                <c:pt idx="4724">
                  <c:v>162</c:v>
                </c:pt>
                <c:pt idx="4725">
                  <c:v>162</c:v>
                </c:pt>
                <c:pt idx="4726">
                  <c:v>162</c:v>
                </c:pt>
                <c:pt idx="4727">
                  <c:v>162</c:v>
                </c:pt>
                <c:pt idx="4728">
                  <c:v>162</c:v>
                </c:pt>
                <c:pt idx="4729">
                  <c:v>162</c:v>
                </c:pt>
                <c:pt idx="4730">
                  <c:v>162</c:v>
                </c:pt>
                <c:pt idx="4731">
                  <c:v>162</c:v>
                </c:pt>
                <c:pt idx="4732">
                  <c:v>162</c:v>
                </c:pt>
                <c:pt idx="4733">
                  <c:v>162</c:v>
                </c:pt>
                <c:pt idx="4734">
                  <c:v>162</c:v>
                </c:pt>
                <c:pt idx="4735">
                  <c:v>162</c:v>
                </c:pt>
                <c:pt idx="4736">
                  <c:v>162</c:v>
                </c:pt>
                <c:pt idx="4737">
                  <c:v>162</c:v>
                </c:pt>
                <c:pt idx="4738">
                  <c:v>162</c:v>
                </c:pt>
                <c:pt idx="4739">
                  <c:v>162</c:v>
                </c:pt>
                <c:pt idx="4740">
                  <c:v>162</c:v>
                </c:pt>
                <c:pt idx="4741">
                  <c:v>162</c:v>
                </c:pt>
                <c:pt idx="4742">
                  <c:v>162</c:v>
                </c:pt>
                <c:pt idx="4743">
                  <c:v>162</c:v>
                </c:pt>
                <c:pt idx="4744">
                  <c:v>162</c:v>
                </c:pt>
                <c:pt idx="4745">
                  <c:v>162</c:v>
                </c:pt>
                <c:pt idx="4746">
                  <c:v>162</c:v>
                </c:pt>
                <c:pt idx="4747">
                  <c:v>162</c:v>
                </c:pt>
                <c:pt idx="4748">
                  <c:v>162</c:v>
                </c:pt>
                <c:pt idx="4749">
                  <c:v>162</c:v>
                </c:pt>
                <c:pt idx="4750">
                  <c:v>162</c:v>
                </c:pt>
                <c:pt idx="4751">
                  <c:v>162</c:v>
                </c:pt>
                <c:pt idx="4752">
                  <c:v>162</c:v>
                </c:pt>
                <c:pt idx="4753">
                  <c:v>162</c:v>
                </c:pt>
                <c:pt idx="4754">
                  <c:v>162</c:v>
                </c:pt>
                <c:pt idx="4755">
                  <c:v>162</c:v>
                </c:pt>
                <c:pt idx="4756">
                  <c:v>162</c:v>
                </c:pt>
                <c:pt idx="4757">
                  <c:v>162</c:v>
                </c:pt>
                <c:pt idx="4758">
                  <c:v>162</c:v>
                </c:pt>
                <c:pt idx="4759">
                  <c:v>162</c:v>
                </c:pt>
                <c:pt idx="4760">
                  <c:v>162</c:v>
                </c:pt>
                <c:pt idx="4761">
                  <c:v>162</c:v>
                </c:pt>
                <c:pt idx="4762">
                  <c:v>162</c:v>
                </c:pt>
                <c:pt idx="4763">
                  <c:v>162</c:v>
                </c:pt>
                <c:pt idx="4764">
                  <c:v>162</c:v>
                </c:pt>
                <c:pt idx="4765">
                  <c:v>162</c:v>
                </c:pt>
                <c:pt idx="4766">
                  <c:v>162</c:v>
                </c:pt>
                <c:pt idx="4767">
                  <c:v>162</c:v>
                </c:pt>
                <c:pt idx="4768">
                  <c:v>162</c:v>
                </c:pt>
                <c:pt idx="4769">
                  <c:v>162</c:v>
                </c:pt>
                <c:pt idx="4770">
                  <c:v>162</c:v>
                </c:pt>
                <c:pt idx="4771">
                  <c:v>162</c:v>
                </c:pt>
                <c:pt idx="4772">
                  <c:v>162</c:v>
                </c:pt>
                <c:pt idx="4773">
                  <c:v>162</c:v>
                </c:pt>
                <c:pt idx="4774">
                  <c:v>162</c:v>
                </c:pt>
                <c:pt idx="4775">
                  <c:v>162</c:v>
                </c:pt>
                <c:pt idx="4776">
                  <c:v>162</c:v>
                </c:pt>
                <c:pt idx="4777">
                  <c:v>162</c:v>
                </c:pt>
                <c:pt idx="4778">
                  <c:v>162</c:v>
                </c:pt>
                <c:pt idx="4779">
                  <c:v>162</c:v>
                </c:pt>
                <c:pt idx="4780">
                  <c:v>162</c:v>
                </c:pt>
                <c:pt idx="4781">
                  <c:v>162</c:v>
                </c:pt>
                <c:pt idx="4782">
                  <c:v>162</c:v>
                </c:pt>
                <c:pt idx="4783">
                  <c:v>162</c:v>
                </c:pt>
                <c:pt idx="4784">
                  <c:v>162</c:v>
                </c:pt>
                <c:pt idx="4785">
                  <c:v>162</c:v>
                </c:pt>
                <c:pt idx="4786">
                  <c:v>162</c:v>
                </c:pt>
                <c:pt idx="4787">
                  <c:v>162</c:v>
                </c:pt>
                <c:pt idx="4788">
                  <c:v>162</c:v>
                </c:pt>
                <c:pt idx="4789">
                  <c:v>162</c:v>
                </c:pt>
                <c:pt idx="4790">
                  <c:v>162</c:v>
                </c:pt>
                <c:pt idx="4791">
                  <c:v>162</c:v>
                </c:pt>
                <c:pt idx="4792">
                  <c:v>162</c:v>
                </c:pt>
                <c:pt idx="4793">
                  <c:v>162</c:v>
                </c:pt>
                <c:pt idx="4794">
                  <c:v>162</c:v>
                </c:pt>
                <c:pt idx="4795">
                  <c:v>162</c:v>
                </c:pt>
                <c:pt idx="4796">
                  <c:v>162</c:v>
                </c:pt>
                <c:pt idx="4797">
                  <c:v>162</c:v>
                </c:pt>
                <c:pt idx="4798">
                  <c:v>162</c:v>
                </c:pt>
                <c:pt idx="4799">
                  <c:v>162</c:v>
                </c:pt>
                <c:pt idx="4800">
                  <c:v>162</c:v>
                </c:pt>
                <c:pt idx="4801">
                  <c:v>162</c:v>
                </c:pt>
                <c:pt idx="4802">
                  <c:v>162</c:v>
                </c:pt>
                <c:pt idx="4803">
                  <c:v>162</c:v>
                </c:pt>
                <c:pt idx="4804">
                  <c:v>162</c:v>
                </c:pt>
                <c:pt idx="4805">
                  <c:v>162</c:v>
                </c:pt>
                <c:pt idx="4806">
                  <c:v>162</c:v>
                </c:pt>
                <c:pt idx="4807">
                  <c:v>162</c:v>
                </c:pt>
                <c:pt idx="4808">
                  <c:v>162</c:v>
                </c:pt>
                <c:pt idx="4809">
                  <c:v>162</c:v>
                </c:pt>
                <c:pt idx="4810">
                  <c:v>162</c:v>
                </c:pt>
                <c:pt idx="4811">
                  <c:v>162</c:v>
                </c:pt>
                <c:pt idx="4812">
                  <c:v>162</c:v>
                </c:pt>
                <c:pt idx="4813">
                  <c:v>162</c:v>
                </c:pt>
                <c:pt idx="4814">
                  <c:v>162</c:v>
                </c:pt>
                <c:pt idx="4815">
                  <c:v>162</c:v>
                </c:pt>
                <c:pt idx="4816">
                  <c:v>162</c:v>
                </c:pt>
                <c:pt idx="4817">
                  <c:v>162</c:v>
                </c:pt>
                <c:pt idx="4818">
                  <c:v>162</c:v>
                </c:pt>
                <c:pt idx="4819">
                  <c:v>162</c:v>
                </c:pt>
                <c:pt idx="4820">
                  <c:v>162</c:v>
                </c:pt>
                <c:pt idx="4821">
                  <c:v>162</c:v>
                </c:pt>
                <c:pt idx="4822">
                  <c:v>162</c:v>
                </c:pt>
                <c:pt idx="4823">
                  <c:v>162</c:v>
                </c:pt>
                <c:pt idx="4824">
                  <c:v>162</c:v>
                </c:pt>
                <c:pt idx="4825">
                  <c:v>162</c:v>
                </c:pt>
                <c:pt idx="4826">
                  <c:v>162</c:v>
                </c:pt>
                <c:pt idx="4827">
                  <c:v>162</c:v>
                </c:pt>
                <c:pt idx="4828">
                  <c:v>162</c:v>
                </c:pt>
                <c:pt idx="4829">
                  <c:v>162</c:v>
                </c:pt>
                <c:pt idx="4830">
                  <c:v>162</c:v>
                </c:pt>
                <c:pt idx="4831">
                  <c:v>162</c:v>
                </c:pt>
                <c:pt idx="4832">
                  <c:v>162</c:v>
                </c:pt>
                <c:pt idx="4833">
                  <c:v>162</c:v>
                </c:pt>
                <c:pt idx="4834">
                  <c:v>162</c:v>
                </c:pt>
                <c:pt idx="4835">
                  <c:v>162</c:v>
                </c:pt>
                <c:pt idx="4836">
                  <c:v>162</c:v>
                </c:pt>
                <c:pt idx="4837">
                  <c:v>162</c:v>
                </c:pt>
                <c:pt idx="4838">
                  <c:v>162</c:v>
                </c:pt>
                <c:pt idx="4839">
                  <c:v>162</c:v>
                </c:pt>
                <c:pt idx="4840">
                  <c:v>162</c:v>
                </c:pt>
                <c:pt idx="4841">
                  <c:v>162</c:v>
                </c:pt>
                <c:pt idx="4842">
                  <c:v>162</c:v>
                </c:pt>
                <c:pt idx="4843">
                  <c:v>162</c:v>
                </c:pt>
                <c:pt idx="4844">
                  <c:v>162</c:v>
                </c:pt>
                <c:pt idx="4845">
                  <c:v>162</c:v>
                </c:pt>
                <c:pt idx="4846">
                  <c:v>162</c:v>
                </c:pt>
                <c:pt idx="4847">
                  <c:v>162</c:v>
                </c:pt>
                <c:pt idx="4848">
                  <c:v>162</c:v>
                </c:pt>
                <c:pt idx="4849">
                  <c:v>162</c:v>
                </c:pt>
                <c:pt idx="4850">
                  <c:v>162</c:v>
                </c:pt>
                <c:pt idx="4851">
                  <c:v>162</c:v>
                </c:pt>
                <c:pt idx="4852">
                  <c:v>162</c:v>
                </c:pt>
                <c:pt idx="4853">
                  <c:v>162</c:v>
                </c:pt>
                <c:pt idx="4854">
                  <c:v>162</c:v>
                </c:pt>
                <c:pt idx="4855">
                  <c:v>162</c:v>
                </c:pt>
                <c:pt idx="4856">
                  <c:v>162</c:v>
                </c:pt>
                <c:pt idx="4857">
                  <c:v>162</c:v>
                </c:pt>
                <c:pt idx="4858">
                  <c:v>162</c:v>
                </c:pt>
                <c:pt idx="4859">
                  <c:v>162</c:v>
                </c:pt>
                <c:pt idx="4860">
                  <c:v>162</c:v>
                </c:pt>
                <c:pt idx="4861">
                  <c:v>162</c:v>
                </c:pt>
                <c:pt idx="4862">
                  <c:v>162</c:v>
                </c:pt>
                <c:pt idx="4863">
                  <c:v>162</c:v>
                </c:pt>
                <c:pt idx="4864">
                  <c:v>162</c:v>
                </c:pt>
                <c:pt idx="4865">
                  <c:v>162</c:v>
                </c:pt>
                <c:pt idx="4866">
                  <c:v>162</c:v>
                </c:pt>
                <c:pt idx="4867">
                  <c:v>162</c:v>
                </c:pt>
                <c:pt idx="4868">
                  <c:v>162</c:v>
                </c:pt>
                <c:pt idx="4869">
                  <c:v>162</c:v>
                </c:pt>
                <c:pt idx="4870">
                  <c:v>162</c:v>
                </c:pt>
                <c:pt idx="4871">
                  <c:v>162</c:v>
                </c:pt>
                <c:pt idx="4872">
                  <c:v>162</c:v>
                </c:pt>
                <c:pt idx="4873">
                  <c:v>162</c:v>
                </c:pt>
                <c:pt idx="4874">
                  <c:v>162</c:v>
                </c:pt>
                <c:pt idx="4875">
                  <c:v>162</c:v>
                </c:pt>
                <c:pt idx="4876">
                  <c:v>162</c:v>
                </c:pt>
                <c:pt idx="4877">
                  <c:v>162</c:v>
                </c:pt>
                <c:pt idx="4878">
                  <c:v>162</c:v>
                </c:pt>
                <c:pt idx="4879">
                  <c:v>162</c:v>
                </c:pt>
                <c:pt idx="4880">
                  <c:v>162</c:v>
                </c:pt>
                <c:pt idx="4881">
                  <c:v>162</c:v>
                </c:pt>
                <c:pt idx="4882">
                  <c:v>162</c:v>
                </c:pt>
                <c:pt idx="4883">
                  <c:v>162</c:v>
                </c:pt>
                <c:pt idx="4884">
                  <c:v>162</c:v>
                </c:pt>
                <c:pt idx="4885">
                  <c:v>162</c:v>
                </c:pt>
                <c:pt idx="4886">
                  <c:v>162</c:v>
                </c:pt>
                <c:pt idx="4887">
                  <c:v>162</c:v>
                </c:pt>
                <c:pt idx="4888">
                  <c:v>162</c:v>
                </c:pt>
                <c:pt idx="4889">
                  <c:v>162</c:v>
                </c:pt>
                <c:pt idx="4890">
                  <c:v>162</c:v>
                </c:pt>
                <c:pt idx="4891">
                  <c:v>162</c:v>
                </c:pt>
                <c:pt idx="4892">
                  <c:v>162</c:v>
                </c:pt>
                <c:pt idx="4893">
                  <c:v>162</c:v>
                </c:pt>
                <c:pt idx="4894">
                  <c:v>162</c:v>
                </c:pt>
                <c:pt idx="4895">
                  <c:v>162</c:v>
                </c:pt>
                <c:pt idx="4896">
                  <c:v>162</c:v>
                </c:pt>
                <c:pt idx="4897">
                  <c:v>163</c:v>
                </c:pt>
                <c:pt idx="4898">
                  <c:v>163</c:v>
                </c:pt>
                <c:pt idx="4899">
                  <c:v>163</c:v>
                </c:pt>
                <c:pt idx="4900">
                  <c:v>163</c:v>
                </c:pt>
                <c:pt idx="4901">
                  <c:v>163</c:v>
                </c:pt>
                <c:pt idx="4902">
                  <c:v>163</c:v>
                </c:pt>
                <c:pt idx="4903">
                  <c:v>163</c:v>
                </c:pt>
                <c:pt idx="4904">
                  <c:v>163</c:v>
                </c:pt>
                <c:pt idx="4905">
                  <c:v>163</c:v>
                </c:pt>
                <c:pt idx="4906">
                  <c:v>163</c:v>
                </c:pt>
                <c:pt idx="4907">
                  <c:v>163</c:v>
                </c:pt>
                <c:pt idx="4908">
                  <c:v>163</c:v>
                </c:pt>
                <c:pt idx="4909">
                  <c:v>163</c:v>
                </c:pt>
                <c:pt idx="4910">
                  <c:v>163</c:v>
                </c:pt>
                <c:pt idx="4911">
                  <c:v>163</c:v>
                </c:pt>
                <c:pt idx="4912">
                  <c:v>163</c:v>
                </c:pt>
                <c:pt idx="4913">
                  <c:v>163</c:v>
                </c:pt>
                <c:pt idx="4914">
                  <c:v>163</c:v>
                </c:pt>
                <c:pt idx="4915">
                  <c:v>163</c:v>
                </c:pt>
                <c:pt idx="4916">
                  <c:v>163</c:v>
                </c:pt>
                <c:pt idx="4917">
                  <c:v>163</c:v>
                </c:pt>
                <c:pt idx="4918">
                  <c:v>163</c:v>
                </c:pt>
                <c:pt idx="4919">
                  <c:v>163</c:v>
                </c:pt>
                <c:pt idx="4920">
                  <c:v>163</c:v>
                </c:pt>
                <c:pt idx="4921">
                  <c:v>163</c:v>
                </c:pt>
                <c:pt idx="4922">
                  <c:v>163</c:v>
                </c:pt>
                <c:pt idx="4923">
                  <c:v>163</c:v>
                </c:pt>
                <c:pt idx="4924">
                  <c:v>163</c:v>
                </c:pt>
                <c:pt idx="4925">
                  <c:v>163</c:v>
                </c:pt>
                <c:pt idx="4926">
                  <c:v>163</c:v>
                </c:pt>
                <c:pt idx="4927">
                  <c:v>163</c:v>
                </c:pt>
                <c:pt idx="4928">
                  <c:v>163</c:v>
                </c:pt>
                <c:pt idx="4929">
                  <c:v>163</c:v>
                </c:pt>
                <c:pt idx="4930">
                  <c:v>163</c:v>
                </c:pt>
                <c:pt idx="4931">
                  <c:v>163</c:v>
                </c:pt>
                <c:pt idx="4932">
                  <c:v>163</c:v>
                </c:pt>
                <c:pt idx="4933">
                  <c:v>163</c:v>
                </c:pt>
                <c:pt idx="4934">
                  <c:v>163</c:v>
                </c:pt>
                <c:pt idx="4935">
                  <c:v>163</c:v>
                </c:pt>
                <c:pt idx="4936">
                  <c:v>163</c:v>
                </c:pt>
                <c:pt idx="4937">
                  <c:v>163</c:v>
                </c:pt>
                <c:pt idx="4938">
                  <c:v>163</c:v>
                </c:pt>
                <c:pt idx="4939">
                  <c:v>163</c:v>
                </c:pt>
                <c:pt idx="4940">
                  <c:v>163</c:v>
                </c:pt>
                <c:pt idx="4941">
                  <c:v>163</c:v>
                </c:pt>
                <c:pt idx="4942">
                  <c:v>163</c:v>
                </c:pt>
                <c:pt idx="4943">
                  <c:v>163</c:v>
                </c:pt>
                <c:pt idx="4944">
                  <c:v>163</c:v>
                </c:pt>
                <c:pt idx="4945">
                  <c:v>163</c:v>
                </c:pt>
                <c:pt idx="4946">
                  <c:v>163</c:v>
                </c:pt>
                <c:pt idx="4947">
                  <c:v>163</c:v>
                </c:pt>
                <c:pt idx="4948">
                  <c:v>163</c:v>
                </c:pt>
                <c:pt idx="4949">
                  <c:v>163</c:v>
                </c:pt>
                <c:pt idx="4950">
                  <c:v>163</c:v>
                </c:pt>
                <c:pt idx="4951">
                  <c:v>163</c:v>
                </c:pt>
                <c:pt idx="4952">
                  <c:v>163</c:v>
                </c:pt>
                <c:pt idx="4953">
                  <c:v>163</c:v>
                </c:pt>
                <c:pt idx="4954">
                  <c:v>163</c:v>
                </c:pt>
                <c:pt idx="4955">
                  <c:v>163</c:v>
                </c:pt>
                <c:pt idx="4956">
                  <c:v>163</c:v>
                </c:pt>
                <c:pt idx="4957">
                  <c:v>163</c:v>
                </c:pt>
                <c:pt idx="4958">
                  <c:v>163</c:v>
                </c:pt>
                <c:pt idx="4959">
                  <c:v>163</c:v>
                </c:pt>
                <c:pt idx="4960">
                  <c:v>163</c:v>
                </c:pt>
                <c:pt idx="4961">
                  <c:v>163</c:v>
                </c:pt>
                <c:pt idx="4962">
                  <c:v>163</c:v>
                </c:pt>
                <c:pt idx="4963">
                  <c:v>163</c:v>
                </c:pt>
                <c:pt idx="4964">
                  <c:v>163</c:v>
                </c:pt>
                <c:pt idx="4965">
                  <c:v>163</c:v>
                </c:pt>
                <c:pt idx="4966">
                  <c:v>163</c:v>
                </c:pt>
                <c:pt idx="4967">
                  <c:v>163</c:v>
                </c:pt>
                <c:pt idx="4968">
                  <c:v>163</c:v>
                </c:pt>
                <c:pt idx="4969">
                  <c:v>163</c:v>
                </c:pt>
                <c:pt idx="4970">
                  <c:v>163</c:v>
                </c:pt>
                <c:pt idx="4971">
                  <c:v>163</c:v>
                </c:pt>
                <c:pt idx="4972">
                  <c:v>163</c:v>
                </c:pt>
                <c:pt idx="4973">
                  <c:v>163</c:v>
                </c:pt>
                <c:pt idx="4974">
                  <c:v>163</c:v>
                </c:pt>
                <c:pt idx="4975">
                  <c:v>163</c:v>
                </c:pt>
                <c:pt idx="4976">
                  <c:v>163</c:v>
                </c:pt>
                <c:pt idx="4977">
                  <c:v>163</c:v>
                </c:pt>
                <c:pt idx="4978">
                  <c:v>163</c:v>
                </c:pt>
                <c:pt idx="4979">
                  <c:v>163</c:v>
                </c:pt>
                <c:pt idx="4980">
                  <c:v>163</c:v>
                </c:pt>
                <c:pt idx="4981">
                  <c:v>163</c:v>
                </c:pt>
                <c:pt idx="4982">
                  <c:v>163</c:v>
                </c:pt>
                <c:pt idx="4983">
                  <c:v>163</c:v>
                </c:pt>
                <c:pt idx="4984">
                  <c:v>163</c:v>
                </c:pt>
                <c:pt idx="4985">
                  <c:v>163</c:v>
                </c:pt>
                <c:pt idx="4986">
                  <c:v>163</c:v>
                </c:pt>
                <c:pt idx="4987">
                  <c:v>163</c:v>
                </c:pt>
                <c:pt idx="4988">
                  <c:v>163</c:v>
                </c:pt>
                <c:pt idx="4989">
                  <c:v>163</c:v>
                </c:pt>
                <c:pt idx="4990">
                  <c:v>163</c:v>
                </c:pt>
                <c:pt idx="4991">
                  <c:v>163</c:v>
                </c:pt>
                <c:pt idx="4992">
                  <c:v>163</c:v>
                </c:pt>
                <c:pt idx="4993">
                  <c:v>163</c:v>
                </c:pt>
                <c:pt idx="4994">
                  <c:v>163</c:v>
                </c:pt>
                <c:pt idx="4995">
                  <c:v>163</c:v>
                </c:pt>
                <c:pt idx="4996">
                  <c:v>163</c:v>
                </c:pt>
                <c:pt idx="4997">
                  <c:v>163</c:v>
                </c:pt>
                <c:pt idx="4998">
                  <c:v>163</c:v>
                </c:pt>
                <c:pt idx="4999">
                  <c:v>163</c:v>
                </c:pt>
                <c:pt idx="5000">
                  <c:v>163</c:v>
                </c:pt>
                <c:pt idx="5001">
                  <c:v>163</c:v>
                </c:pt>
                <c:pt idx="5002">
                  <c:v>163</c:v>
                </c:pt>
                <c:pt idx="5003">
                  <c:v>163</c:v>
                </c:pt>
                <c:pt idx="5004">
                  <c:v>163</c:v>
                </c:pt>
                <c:pt idx="5005">
                  <c:v>163</c:v>
                </c:pt>
                <c:pt idx="5006">
                  <c:v>163</c:v>
                </c:pt>
                <c:pt idx="5007">
                  <c:v>163</c:v>
                </c:pt>
                <c:pt idx="5008">
                  <c:v>163</c:v>
                </c:pt>
                <c:pt idx="5009">
                  <c:v>164</c:v>
                </c:pt>
                <c:pt idx="5010">
                  <c:v>164</c:v>
                </c:pt>
                <c:pt idx="5011">
                  <c:v>164</c:v>
                </c:pt>
                <c:pt idx="5012">
                  <c:v>164</c:v>
                </c:pt>
                <c:pt idx="5013">
                  <c:v>164</c:v>
                </c:pt>
                <c:pt idx="5014">
                  <c:v>164</c:v>
                </c:pt>
                <c:pt idx="5015">
                  <c:v>164</c:v>
                </c:pt>
                <c:pt idx="5016">
                  <c:v>164</c:v>
                </c:pt>
                <c:pt idx="5017">
                  <c:v>164</c:v>
                </c:pt>
                <c:pt idx="5018">
                  <c:v>164</c:v>
                </c:pt>
                <c:pt idx="5019">
                  <c:v>164</c:v>
                </c:pt>
                <c:pt idx="5020">
                  <c:v>164</c:v>
                </c:pt>
                <c:pt idx="5021">
                  <c:v>164</c:v>
                </c:pt>
                <c:pt idx="5022">
                  <c:v>164</c:v>
                </c:pt>
                <c:pt idx="5023">
                  <c:v>164</c:v>
                </c:pt>
                <c:pt idx="5024">
                  <c:v>164</c:v>
                </c:pt>
                <c:pt idx="5025">
                  <c:v>164</c:v>
                </c:pt>
                <c:pt idx="5026">
                  <c:v>164</c:v>
                </c:pt>
                <c:pt idx="5027">
                  <c:v>164</c:v>
                </c:pt>
                <c:pt idx="5028">
                  <c:v>164</c:v>
                </c:pt>
                <c:pt idx="5029">
                  <c:v>164</c:v>
                </c:pt>
                <c:pt idx="5030">
                  <c:v>164</c:v>
                </c:pt>
                <c:pt idx="5031">
                  <c:v>164</c:v>
                </c:pt>
                <c:pt idx="5032">
                  <c:v>164</c:v>
                </c:pt>
                <c:pt idx="5033">
                  <c:v>164</c:v>
                </c:pt>
                <c:pt idx="5034">
                  <c:v>164</c:v>
                </c:pt>
                <c:pt idx="5035">
                  <c:v>164</c:v>
                </c:pt>
                <c:pt idx="5036">
                  <c:v>164</c:v>
                </c:pt>
                <c:pt idx="5037">
                  <c:v>164</c:v>
                </c:pt>
                <c:pt idx="5038">
                  <c:v>164</c:v>
                </c:pt>
                <c:pt idx="5039">
                  <c:v>164</c:v>
                </c:pt>
                <c:pt idx="5040">
                  <c:v>164</c:v>
                </c:pt>
                <c:pt idx="5041">
                  <c:v>164</c:v>
                </c:pt>
                <c:pt idx="5042">
                  <c:v>164</c:v>
                </c:pt>
                <c:pt idx="5043">
                  <c:v>164</c:v>
                </c:pt>
                <c:pt idx="5044">
                  <c:v>164</c:v>
                </c:pt>
                <c:pt idx="5045">
                  <c:v>164</c:v>
                </c:pt>
                <c:pt idx="5046">
                  <c:v>164</c:v>
                </c:pt>
                <c:pt idx="5047">
                  <c:v>164</c:v>
                </c:pt>
                <c:pt idx="5048">
                  <c:v>164</c:v>
                </c:pt>
                <c:pt idx="5049">
                  <c:v>164</c:v>
                </c:pt>
                <c:pt idx="5050">
                  <c:v>164</c:v>
                </c:pt>
                <c:pt idx="5051">
                  <c:v>164</c:v>
                </c:pt>
                <c:pt idx="5052">
                  <c:v>164</c:v>
                </c:pt>
                <c:pt idx="5053">
                  <c:v>164</c:v>
                </c:pt>
                <c:pt idx="5054">
                  <c:v>164</c:v>
                </c:pt>
                <c:pt idx="5055">
                  <c:v>164</c:v>
                </c:pt>
                <c:pt idx="5056">
                  <c:v>164</c:v>
                </c:pt>
                <c:pt idx="5057">
                  <c:v>164</c:v>
                </c:pt>
                <c:pt idx="5058">
                  <c:v>164</c:v>
                </c:pt>
                <c:pt idx="5059">
                  <c:v>164</c:v>
                </c:pt>
                <c:pt idx="5060">
                  <c:v>164</c:v>
                </c:pt>
                <c:pt idx="5061">
                  <c:v>164</c:v>
                </c:pt>
                <c:pt idx="5062">
                  <c:v>164</c:v>
                </c:pt>
                <c:pt idx="5063">
                  <c:v>164</c:v>
                </c:pt>
                <c:pt idx="5064">
                  <c:v>164</c:v>
                </c:pt>
                <c:pt idx="5065">
                  <c:v>164</c:v>
                </c:pt>
                <c:pt idx="5066">
                  <c:v>164</c:v>
                </c:pt>
                <c:pt idx="5067">
                  <c:v>164</c:v>
                </c:pt>
                <c:pt idx="5068">
                  <c:v>164</c:v>
                </c:pt>
                <c:pt idx="5069">
                  <c:v>164</c:v>
                </c:pt>
                <c:pt idx="5070">
                  <c:v>164</c:v>
                </c:pt>
                <c:pt idx="5071">
                  <c:v>164</c:v>
                </c:pt>
                <c:pt idx="5072">
                  <c:v>164</c:v>
                </c:pt>
                <c:pt idx="5073">
                  <c:v>164</c:v>
                </c:pt>
                <c:pt idx="5074">
                  <c:v>164</c:v>
                </c:pt>
                <c:pt idx="5075">
                  <c:v>164</c:v>
                </c:pt>
                <c:pt idx="5076">
                  <c:v>164</c:v>
                </c:pt>
                <c:pt idx="5077">
                  <c:v>164</c:v>
                </c:pt>
                <c:pt idx="5078">
                  <c:v>164</c:v>
                </c:pt>
                <c:pt idx="5079">
                  <c:v>164</c:v>
                </c:pt>
                <c:pt idx="5080">
                  <c:v>164</c:v>
                </c:pt>
                <c:pt idx="5081">
                  <c:v>164</c:v>
                </c:pt>
                <c:pt idx="5082">
                  <c:v>164</c:v>
                </c:pt>
                <c:pt idx="5083">
                  <c:v>164</c:v>
                </c:pt>
                <c:pt idx="5084">
                  <c:v>164</c:v>
                </c:pt>
                <c:pt idx="5085">
                  <c:v>164</c:v>
                </c:pt>
                <c:pt idx="5086">
                  <c:v>164</c:v>
                </c:pt>
                <c:pt idx="5087">
                  <c:v>164</c:v>
                </c:pt>
                <c:pt idx="5088">
                  <c:v>164</c:v>
                </c:pt>
                <c:pt idx="5089">
                  <c:v>164</c:v>
                </c:pt>
                <c:pt idx="5090">
                  <c:v>164</c:v>
                </c:pt>
                <c:pt idx="5091">
                  <c:v>164</c:v>
                </c:pt>
                <c:pt idx="5092">
                  <c:v>164</c:v>
                </c:pt>
                <c:pt idx="5093">
                  <c:v>164</c:v>
                </c:pt>
                <c:pt idx="5094">
                  <c:v>164</c:v>
                </c:pt>
                <c:pt idx="5095">
                  <c:v>164</c:v>
                </c:pt>
                <c:pt idx="5096">
                  <c:v>164</c:v>
                </c:pt>
                <c:pt idx="5097">
                  <c:v>164</c:v>
                </c:pt>
                <c:pt idx="5098">
                  <c:v>164</c:v>
                </c:pt>
                <c:pt idx="5099">
                  <c:v>164</c:v>
                </c:pt>
                <c:pt idx="5100">
                  <c:v>164</c:v>
                </c:pt>
                <c:pt idx="5101">
                  <c:v>164</c:v>
                </c:pt>
                <c:pt idx="5102">
                  <c:v>164</c:v>
                </c:pt>
                <c:pt idx="5103">
                  <c:v>164</c:v>
                </c:pt>
                <c:pt idx="5104">
                  <c:v>164</c:v>
                </c:pt>
                <c:pt idx="5105">
                  <c:v>164</c:v>
                </c:pt>
                <c:pt idx="5106">
                  <c:v>164</c:v>
                </c:pt>
                <c:pt idx="5107">
                  <c:v>164</c:v>
                </c:pt>
                <c:pt idx="5108">
                  <c:v>164</c:v>
                </c:pt>
                <c:pt idx="5109">
                  <c:v>164</c:v>
                </c:pt>
                <c:pt idx="5110">
                  <c:v>164</c:v>
                </c:pt>
                <c:pt idx="5111">
                  <c:v>164</c:v>
                </c:pt>
                <c:pt idx="5112">
                  <c:v>164</c:v>
                </c:pt>
                <c:pt idx="5113">
                  <c:v>164</c:v>
                </c:pt>
                <c:pt idx="5114">
                  <c:v>164</c:v>
                </c:pt>
                <c:pt idx="5115">
                  <c:v>164</c:v>
                </c:pt>
                <c:pt idx="5116">
                  <c:v>164</c:v>
                </c:pt>
                <c:pt idx="5117">
                  <c:v>164</c:v>
                </c:pt>
                <c:pt idx="5118">
                  <c:v>164</c:v>
                </c:pt>
                <c:pt idx="5119">
                  <c:v>164</c:v>
                </c:pt>
                <c:pt idx="5120">
                  <c:v>164</c:v>
                </c:pt>
                <c:pt idx="5121">
                  <c:v>165</c:v>
                </c:pt>
                <c:pt idx="5122">
                  <c:v>165</c:v>
                </c:pt>
                <c:pt idx="5123">
                  <c:v>165</c:v>
                </c:pt>
                <c:pt idx="5124">
                  <c:v>165</c:v>
                </c:pt>
                <c:pt idx="5125">
                  <c:v>165</c:v>
                </c:pt>
                <c:pt idx="5126">
                  <c:v>165</c:v>
                </c:pt>
                <c:pt idx="5127">
                  <c:v>165</c:v>
                </c:pt>
                <c:pt idx="5128">
                  <c:v>165</c:v>
                </c:pt>
                <c:pt idx="5129">
                  <c:v>165</c:v>
                </c:pt>
                <c:pt idx="5130">
                  <c:v>165</c:v>
                </c:pt>
                <c:pt idx="5131">
                  <c:v>165</c:v>
                </c:pt>
                <c:pt idx="5132">
                  <c:v>165</c:v>
                </c:pt>
                <c:pt idx="5133">
                  <c:v>166</c:v>
                </c:pt>
                <c:pt idx="5134">
                  <c:v>166</c:v>
                </c:pt>
                <c:pt idx="5135">
                  <c:v>166</c:v>
                </c:pt>
                <c:pt idx="5136">
                  <c:v>166</c:v>
                </c:pt>
                <c:pt idx="5137">
                  <c:v>166</c:v>
                </c:pt>
                <c:pt idx="5138">
                  <c:v>166</c:v>
                </c:pt>
                <c:pt idx="5139">
                  <c:v>166</c:v>
                </c:pt>
                <c:pt idx="5140">
                  <c:v>166</c:v>
                </c:pt>
                <c:pt idx="5141">
                  <c:v>166</c:v>
                </c:pt>
                <c:pt idx="5142">
                  <c:v>166</c:v>
                </c:pt>
                <c:pt idx="5143">
                  <c:v>166</c:v>
                </c:pt>
                <c:pt idx="5144">
                  <c:v>166</c:v>
                </c:pt>
                <c:pt idx="5145">
                  <c:v>166</c:v>
                </c:pt>
                <c:pt idx="5146">
                  <c:v>166</c:v>
                </c:pt>
                <c:pt idx="5147">
                  <c:v>166</c:v>
                </c:pt>
                <c:pt idx="5148">
                  <c:v>166</c:v>
                </c:pt>
                <c:pt idx="5149">
                  <c:v>166</c:v>
                </c:pt>
                <c:pt idx="5150">
                  <c:v>166</c:v>
                </c:pt>
                <c:pt idx="5151">
                  <c:v>166</c:v>
                </c:pt>
                <c:pt idx="5152">
                  <c:v>166</c:v>
                </c:pt>
                <c:pt idx="5153">
                  <c:v>166</c:v>
                </c:pt>
                <c:pt idx="5154">
                  <c:v>166</c:v>
                </c:pt>
                <c:pt idx="5155">
                  <c:v>166</c:v>
                </c:pt>
                <c:pt idx="5156">
                  <c:v>166</c:v>
                </c:pt>
                <c:pt idx="5157">
                  <c:v>166</c:v>
                </c:pt>
                <c:pt idx="5158">
                  <c:v>166</c:v>
                </c:pt>
                <c:pt idx="5159">
                  <c:v>166</c:v>
                </c:pt>
                <c:pt idx="5160">
                  <c:v>166</c:v>
                </c:pt>
                <c:pt idx="5161">
                  <c:v>166</c:v>
                </c:pt>
                <c:pt idx="5162">
                  <c:v>166</c:v>
                </c:pt>
                <c:pt idx="5163">
                  <c:v>166</c:v>
                </c:pt>
                <c:pt idx="5164">
                  <c:v>166</c:v>
                </c:pt>
                <c:pt idx="5165">
                  <c:v>166</c:v>
                </c:pt>
                <c:pt idx="5166">
                  <c:v>166</c:v>
                </c:pt>
                <c:pt idx="5167">
                  <c:v>166</c:v>
                </c:pt>
                <c:pt idx="5168">
                  <c:v>166</c:v>
                </c:pt>
                <c:pt idx="5169">
                  <c:v>166</c:v>
                </c:pt>
                <c:pt idx="5170">
                  <c:v>166</c:v>
                </c:pt>
                <c:pt idx="5171">
                  <c:v>166</c:v>
                </c:pt>
                <c:pt idx="5172">
                  <c:v>166</c:v>
                </c:pt>
                <c:pt idx="5173">
                  <c:v>166</c:v>
                </c:pt>
                <c:pt idx="5174">
                  <c:v>166</c:v>
                </c:pt>
                <c:pt idx="5175">
                  <c:v>166</c:v>
                </c:pt>
                <c:pt idx="5176">
                  <c:v>166</c:v>
                </c:pt>
                <c:pt idx="5177">
                  <c:v>166</c:v>
                </c:pt>
                <c:pt idx="5178">
                  <c:v>166</c:v>
                </c:pt>
                <c:pt idx="5179">
                  <c:v>166</c:v>
                </c:pt>
                <c:pt idx="5180">
                  <c:v>166</c:v>
                </c:pt>
                <c:pt idx="5181">
                  <c:v>166</c:v>
                </c:pt>
                <c:pt idx="5182">
                  <c:v>166</c:v>
                </c:pt>
                <c:pt idx="5183">
                  <c:v>166</c:v>
                </c:pt>
                <c:pt idx="5184">
                  <c:v>166</c:v>
                </c:pt>
                <c:pt idx="5185">
                  <c:v>166</c:v>
                </c:pt>
                <c:pt idx="5186">
                  <c:v>166</c:v>
                </c:pt>
                <c:pt idx="5187">
                  <c:v>166</c:v>
                </c:pt>
                <c:pt idx="5188">
                  <c:v>166</c:v>
                </c:pt>
                <c:pt idx="5189">
                  <c:v>166</c:v>
                </c:pt>
                <c:pt idx="5190">
                  <c:v>166</c:v>
                </c:pt>
                <c:pt idx="5191">
                  <c:v>166</c:v>
                </c:pt>
                <c:pt idx="5192">
                  <c:v>166</c:v>
                </c:pt>
                <c:pt idx="5193">
                  <c:v>166</c:v>
                </c:pt>
                <c:pt idx="5194">
                  <c:v>166</c:v>
                </c:pt>
                <c:pt idx="5195">
                  <c:v>166</c:v>
                </c:pt>
                <c:pt idx="5196">
                  <c:v>166</c:v>
                </c:pt>
                <c:pt idx="5197">
                  <c:v>166</c:v>
                </c:pt>
                <c:pt idx="5198">
                  <c:v>166</c:v>
                </c:pt>
                <c:pt idx="5199">
                  <c:v>166</c:v>
                </c:pt>
                <c:pt idx="5200">
                  <c:v>166</c:v>
                </c:pt>
                <c:pt idx="5201">
                  <c:v>166</c:v>
                </c:pt>
                <c:pt idx="5202">
                  <c:v>166</c:v>
                </c:pt>
                <c:pt idx="5203">
                  <c:v>166</c:v>
                </c:pt>
                <c:pt idx="5204">
                  <c:v>166</c:v>
                </c:pt>
                <c:pt idx="5205">
                  <c:v>166</c:v>
                </c:pt>
                <c:pt idx="5206">
                  <c:v>166</c:v>
                </c:pt>
                <c:pt idx="5207">
                  <c:v>166</c:v>
                </c:pt>
                <c:pt idx="5208">
                  <c:v>166</c:v>
                </c:pt>
                <c:pt idx="5209">
                  <c:v>166</c:v>
                </c:pt>
                <c:pt idx="5210">
                  <c:v>166</c:v>
                </c:pt>
                <c:pt idx="5211">
                  <c:v>166</c:v>
                </c:pt>
                <c:pt idx="5212">
                  <c:v>166</c:v>
                </c:pt>
                <c:pt idx="5213">
                  <c:v>166</c:v>
                </c:pt>
                <c:pt idx="5214">
                  <c:v>166</c:v>
                </c:pt>
                <c:pt idx="5215">
                  <c:v>166</c:v>
                </c:pt>
                <c:pt idx="5216">
                  <c:v>166</c:v>
                </c:pt>
                <c:pt idx="5217">
                  <c:v>166</c:v>
                </c:pt>
                <c:pt idx="5218">
                  <c:v>166</c:v>
                </c:pt>
                <c:pt idx="5219">
                  <c:v>166</c:v>
                </c:pt>
                <c:pt idx="5220">
                  <c:v>166</c:v>
                </c:pt>
                <c:pt idx="5221">
                  <c:v>166</c:v>
                </c:pt>
                <c:pt idx="5222">
                  <c:v>166</c:v>
                </c:pt>
                <c:pt idx="5223">
                  <c:v>166</c:v>
                </c:pt>
                <c:pt idx="5224">
                  <c:v>166</c:v>
                </c:pt>
                <c:pt idx="5225">
                  <c:v>166</c:v>
                </c:pt>
                <c:pt idx="5226">
                  <c:v>166</c:v>
                </c:pt>
                <c:pt idx="5227">
                  <c:v>166</c:v>
                </c:pt>
                <c:pt idx="5228">
                  <c:v>166</c:v>
                </c:pt>
                <c:pt idx="5229">
                  <c:v>166</c:v>
                </c:pt>
                <c:pt idx="5230">
                  <c:v>166</c:v>
                </c:pt>
                <c:pt idx="5231">
                  <c:v>166</c:v>
                </c:pt>
                <c:pt idx="5232">
                  <c:v>166</c:v>
                </c:pt>
                <c:pt idx="5233">
                  <c:v>166</c:v>
                </c:pt>
                <c:pt idx="5234">
                  <c:v>166</c:v>
                </c:pt>
                <c:pt idx="5235">
                  <c:v>166</c:v>
                </c:pt>
                <c:pt idx="5236">
                  <c:v>166</c:v>
                </c:pt>
                <c:pt idx="5237">
                  <c:v>166</c:v>
                </c:pt>
                <c:pt idx="5238">
                  <c:v>166</c:v>
                </c:pt>
                <c:pt idx="5239">
                  <c:v>166</c:v>
                </c:pt>
                <c:pt idx="5240">
                  <c:v>166</c:v>
                </c:pt>
                <c:pt idx="5241">
                  <c:v>166</c:v>
                </c:pt>
                <c:pt idx="5242">
                  <c:v>166</c:v>
                </c:pt>
                <c:pt idx="5243">
                  <c:v>166</c:v>
                </c:pt>
                <c:pt idx="5244">
                  <c:v>166</c:v>
                </c:pt>
                <c:pt idx="5245">
                  <c:v>166</c:v>
                </c:pt>
                <c:pt idx="5246">
                  <c:v>166</c:v>
                </c:pt>
                <c:pt idx="5247">
                  <c:v>166</c:v>
                </c:pt>
                <c:pt idx="5248">
                  <c:v>166</c:v>
                </c:pt>
                <c:pt idx="5249">
                  <c:v>166</c:v>
                </c:pt>
                <c:pt idx="5250">
                  <c:v>166</c:v>
                </c:pt>
                <c:pt idx="5251">
                  <c:v>166</c:v>
                </c:pt>
                <c:pt idx="5252">
                  <c:v>166</c:v>
                </c:pt>
                <c:pt idx="5253">
                  <c:v>166</c:v>
                </c:pt>
                <c:pt idx="5254">
                  <c:v>166</c:v>
                </c:pt>
                <c:pt idx="5255">
                  <c:v>166</c:v>
                </c:pt>
                <c:pt idx="5256">
                  <c:v>166</c:v>
                </c:pt>
                <c:pt idx="5257">
                  <c:v>166</c:v>
                </c:pt>
                <c:pt idx="5258">
                  <c:v>166</c:v>
                </c:pt>
                <c:pt idx="5259">
                  <c:v>166</c:v>
                </c:pt>
                <c:pt idx="5260">
                  <c:v>166</c:v>
                </c:pt>
                <c:pt idx="5261">
                  <c:v>166</c:v>
                </c:pt>
                <c:pt idx="5262">
                  <c:v>166</c:v>
                </c:pt>
                <c:pt idx="5263">
                  <c:v>166</c:v>
                </c:pt>
                <c:pt idx="5264">
                  <c:v>166</c:v>
                </c:pt>
                <c:pt idx="5265">
                  <c:v>166</c:v>
                </c:pt>
                <c:pt idx="5266">
                  <c:v>166</c:v>
                </c:pt>
                <c:pt idx="5267">
                  <c:v>166</c:v>
                </c:pt>
                <c:pt idx="5268">
                  <c:v>166</c:v>
                </c:pt>
                <c:pt idx="5269">
                  <c:v>166</c:v>
                </c:pt>
                <c:pt idx="5270">
                  <c:v>166</c:v>
                </c:pt>
                <c:pt idx="5271">
                  <c:v>166</c:v>
                </c:pt>
                <c:pt idx="5272">
                  <c:v>166</c:v>
                </c:pt>
                <c:pt idx="5273">
                  <c:v>166</c:v>
                </c:pt>
                <c:pt idx="5274">
                  <c:v>166</c:v>
                </c:pt>
                <c:pt idx="5275">
                  <c:v>166</c:v>
                </c:pt>
                <c:pt idx="5276">
                  <c:v>166</c:v>
                </c:pt>
                <c:pt idx="5277">
                  <c:v>166</c:v>
                </c:pt>
                <c:pt idx="5278">
                  <c:v>166</c:v>
                </c:pt>
                <c:pt idx="5279">
                  <c:v>166</c:v>
                </c:pt>
                <c:pt idx="5280">
                  <c:v>166</c:v>
                </c:pt>
                <c:pt idx="5281">
                  <c:v>166</c:v>
                </c:pt>
                <c:pt idx="5282">
                  <c:v>166</c:v>
                </c:pt>
                <c:pt idx="5283">
                  <c:v>166</c:v>
                </c:pt>
                <c:pt idx="5284">
                  <c:v>166</c:v>
                </c:pt>
                <c:pt idx="5285">
                  <c:v>166</c:v>
                </c:pt>
                <c:pt idx="5286">
                  <c:v>166</c:v>
                </c:pt>
                <c:pt idx="5287">
                  <c:v>166</c:v>
                </c:pt>
                <c:pt idx="5288">
                  <c:v>166</c:v>
                </c:pt>
                <c:pt idx="5289">
                  <c:v>166</c:v>
                </c:pt>
                <c:pt idx="5290">
                  <c:v>166</c:v>
                </c:pt>
                <c:pt idx="5291">
                  <c:v>166</c:v>
                </c:pt>
                <c:pt idx="5292">
                  <c:v>166</c:v>
                </c:pt>
                <c:pt idx="5293">
                  <c:v>166</c:v>
                </c:pt>
                <c:pt idx="5294">
                  <c:v>166</c:v>
                </c:pt>
                <c:pt idx="5295">
                  <c:v>166</c:v>
                </c:pt>
                <c:pt idx="5296">
                  <c:v>166</c:v>
                </c:pt>
                <c:pt idx="5297">
                  <c:v>166</c:v>
                </c:pt>
                <c:pt idx="5298">
                  <c:v>166</c:v>
                </c:pt>
                <c:pt idx="5299">
                  <c:v>166</c:v>
                </c:pt>
                <c:pt idx="5300">
                  <c:v>166</c:v>
                </c:pt>
                <c:pt idx="5301">
                  <c:v>166</c:v>
                </c:pt>
                <c:pt idx="5302">
                  <c:v>166</c:v>
                </c:pt>
                <c:pt idx="5303">
                  <c:v>166</c:v>
                </c:pt>
                <c:pt idx="5304">
                  <c:v>166</c:v>
                </c:pt>
                <c:pt idx="5305">
                  <c:v>166</c:v>
                </c:pt>
                <c:pt idx="5306">
                  <c:v>166</c:v>
                </c:pt>
                <c:pt idx="5307">
                  <c:v>166</c:v>
                </c:pt>
                <c:pt idx="5308">
                  <c:v>166</c:v>
                </c:pt>
                <c:pt idx="5309">
                  <c:v>166</c:v>
                </c:pt>
                <c:pt idx="5310">
                  <c:v>166</c:v>
                </c:pt>
                <c:pt idx="5311">
                  <c:v>166</c:v>
                </c:pt>
                <c:pt idx="5312">
                  <c:v>166</c:v>
                </c:pt>
                <c:pt idx="5313">
                  <c:v>166</c:v>
                </c:pt>
                <c:pt idx="5314">
                  <c:v>166</c:v>
                </c:pt>
                <c:pt idx="5315">
                  <c:v>166</c:v>
                </c:pt>
                <c:pt idx="5316">
                  <c:v>166</c:v>
                </c:pt>
                <c:pt idx="5317">
                  <c:v>166</c:v>
                </c:pt>
                <c:pt idx="5318">
                  <c:v>166</c:v>
                </c:pt>
                <c:pt idx="5319">
                  <c:v>166</c:v>
                </c:pt>
                <c:pt idx="5320">
                  <c:v>166</c:v>
                </c:pt>
                <c:pt idx="5321">
                  <c:v>166</c:v>
                </c:pt>
                <c:pt idx="5322">
                  <c:v>166</c:v>
                </c:pt>
                <c:pt idx="5323">
                  <c:v>166</c:v>
                </c:pt>
                <c:pt idx="5324">
                  <c:v>166</c:v>
                </c:pt>
                <c:pt idx="5325">
                  <c:v>166</c:v>
                </c:pt>
                <c:pt idx="5326">
                  <c:v>166</c:v>
                </c:pt>
                <c:pt idx="5327">
                  <c:v>166</c:v>
                </c:pt>
                <c:pt idx="5328">
                  <c:v>166</c:v>
                </c:pt>
                <c:pt idx="5329">
                  <c:v>166</c:v>
                </c:pt>
                <c:pt idx="5330">
                  <c:v>166</c:v>
                </c:pt>
                <c:pt idx="5331">
                  <c:v>166</c:v>
                </c:pt>
                <c:pt idx="5332">
                  <c:v>166</c:v>
                </c:pt>
                <c:pt idx="5333">
                  <c:v>166</c:v>
                </c:pt>
                <c:pt idx="5334">
                  <c:v>166</c:v>
                </c:pt>
                <c:pt idx="5335">
                  <c:v>166</c:v>
                </c:pt>
                <c:pt idx="5336">
                  <c:v>166</c:v>
                </c:pt>
                <c:pt idx="5337">
                  <c:v>166</c:v>
                </c:pt>
                <c:pt idx="5338">
                  <c:v>166</c:v>
                </c:pt>
                <c:pt idx="5339">
                  <c:v>166</c:v>
                </c:pt>
                <c:pt idx="5340">
                  <c:v>166</c:v>
                </c:pt>
                <c:pt idx="5341">
                  <c:v>166</c:v>
                </c:pt>
                <c:pt idx="5342">
                  <c:v>166</c:v>
                </c:pt>
                <c:pt idx="5343">
                  <c:v>166</c:v>
                </c:pt>
                <c:pt idx="5344">
                  <c:v>166</c:v>
                </c:pt>
                <c:pt idx="5345">
                  <c:v>166</c:v>
                </c:pt>
                <c:pt idx="5346">
                  <c:v>166</c:v>
                </c:pt>
                <c:pt idx="5347">
                  <c:v>166</c:v>
                </c:pt>
                <c:pt idx="5348">
                  <c:v>166</c:v>
                </c:pt>
                <c:pt idx="5349">
                  <c:v>166</c:v>
                </c:pt>
                <c:pt idx="5350">
                  <c:v>166</c:v>
                </c:pt>
                <c:pt idx="5351">
                  <c:v>166</c:v>
                </c:pt>
                <c:pt idx="5352">
                  <c:v>166</c:v>
                </c:pt>
                <c:pt idx="5353">
                  <c:v>166</c:v>
                </c:pt>
                <c:pt idx="5354">
                  <c:v>166</c:v>
                </c:pt>
                <c:pt idx="5355">
                  <c:v>167</c:v>
                </c:pt>
                <c:pt idx="5356">
                  <c:v>167</c:v>
                </c:pt>
                <c:pt idx="5357">
                  <c:v>167</c:v>
                </c:pt>
                <c:pt idx="5358">
                  <c:v>167</c:v>
                </c:pt>
                <c:pt idx="5359">
                  <c:v>167</c:v>
                </c:pt>
                <c:pt idx="5360">
                  <c:v>167</c:v>
                </c:pt>
                <c:pt idx="5361">
                  <c:v>167</c:v>
                </c:pt>
                <c:pt idx="5362">
                  <c:v>167</c:v>
                </c:pt>
                <c:pt idx="5363">
                  <c:v>167</c:v>
                </c:pt>
                <c:pt idx="5364">
                  <c:v>167</c:v>
                </c:pt>
                <c:pt idx="5365">
                  <c:v>167</c:v>
                </c:pt>
                <c:pt idx="5366">
                  <c:v>167</c:v>
                </c:pt>
                <c:pt idx="5367">
                  <c:v>167</c:v>
                </c:pt>
                <c:pt idx="5368">
                  <c:v>167</c:v>
                </c:pt>
                <c:pt idx="5369">
                  <c:v>167</c:v>
                </c:pt>
                <c:pt idx="5370">
                  <c:v>167</c:v>
                </c:pt>
                <c:pt idx="5371">
                  <c:v>167</c:v>
                </c:pt>
                <c:pt idx="5372">
                  <c:v>167</c:v>
                </c:pt>
                <c:pt idx="5373">
                  <c:v>167</c:v>
                </c:pt>
                <c:pt idx="5374">
                  <c:v>167</c:v>
                </c:pt>
                <c:pt idx="5375">
                  <c:v>167</c:v>
                </c:pt>
                <c:pt idx="5376">
                  <c:v>167</c:v>
                </c:pt>
                <c:pt idx="5377">
                  <c:v>167</c:v>
                </c:pt>
                <c:pt idx="5378">
                  <c:v>167</c:v>
                </c:pt>
                <c:pt idx="5379">
                  <c:v>167</c:v>
                </c:pt>
                <c:pt idx="5380">
                  <c:v>167</c:v>
                </c:pt>
                <c:pt idx="5381">
                  <c:v>167</c:v>
                </c:pt>
                <c:pt idx="5382">
                  <c:v>167</c:v>
                </c:pt>
                <c:pt idx="5383">
                  <c:v>167</c:v>
                </c:pt>
                <c:pt idx="5384">
                  <c:v>167</c:v>
                </c:pt>
                <c:pt idx="5385">
                  <c:v>167</c:v>
                </c:pt>
                <c:pt idx="5386">
                  <c:v>167</c:v>
                </c:pt>
                <c:pt idx="5387">
                  <c:v>167</c:v>
                </c:pt>
                <c:pt idx="5388">
                  <c:v>167</c:v>
                </c:pt>
                <c:pt idx="5389">
                  <c:v>167</c:v>
                </c:pt>
                <c:pt idx="5390">
                  <c:v>167</c:v>
                </c:pt>
                <c:pt idx="5391">
                  <c:v>167</c:v>
                </c:pt>
                <c:pt idx="5392">
                  <c:v>167</c:v>
                </c:pt>
                <c:pt idx="5393">
                  <c:v>167</c:v>
                </c:pt>
                <c:pt idx="5394">
                  <c:v>167</c:v>
                </c:pt>
                <c:pt idx="5395">
                  <c:v>167</c:v>
                </c:pt>
                <c:pt idx="5396">
                  <c:v>167</c:v>
                </c:pt>
                <c:pt idx="5397">
                  <c:v>167</c:v>
                </c:pt>
                <c:pt idx="5398">
                  <c:v>167</c:v>
                </c:pt>
                <c:pt idx="5399">
                  <c:v>167</c:v>
                </c:pt>
                <c:pt idx="5400">
                  <c:v>167</c:v>
                </c:pt>
                <c:pt idx="5401">
                  <c:v>167</c:v>
                </c:pt>
                <c:pt idx="5402">
                  <c:v>167</c:v>
                </c:pt>
                <c:pt idx="5403">
                  <c:v>167</c:v>
                </c:pt>
                <c:pt idx="5404">
                  <c:v>167</c:v>
                </c:pt>
                <c:pt idx="5405">
                  <c:v>167</c:v>
                </c:pt>
                <c:pt idx="5406">
                  <c:v>167</c:v>
                </c:pt>
                <c:pt idx="5407">
                  <c:v>167</c:v>
                </c:pt>
                <c:pt idx="5408">
                  <c:v>167</c:v>
                </c:pt>
                <c:pt idx="5409">
                  <c:v>167</c:v>
                </c:pt>
                <c:pt idx="5410">
                  <c:v>167</c:v>
                </c:pt>
                <c:pt idx="5411">
                  <c:v>167</c:v>
                </c:pt>
                <c:pt idx="5412">
                  <c:v>167</c:v>
                </c:pt>
                <c:pt idx="5413">
                  <c:v>167</c:v>
                </c:pt>
                <c:pt idx="5414">
                  <c:v>167</c:v>
                </c:pt>
                <c:pt idx="5415">
                  <c:v>167</c:v>
                </c:pt>
                <c:pt idx="5416">
                  <c:v>167</c:v>
                </c:pt>
                <c:pt idx="5417">
                  <c:v>167</c:v>
                </c:pt>
                <c:pt idx="5418">
                  <c:v>167</c:v>
                </c:pt>
                <c:pt idx="5419">
                  <c:v>167</c:v>
                </c:pt>
                <c:pt idx="5420">
                  <c:v>167</c:v>
                </c:pt>
                <c:pt idx="5421">
                  <c:v>167</c:v>
                </c:pt>
                <c:pt idx="5422">
                  <c:v>167</c:v>
                </c:pt>
                <c:pt idx="5423">
                  <c:v>167</c:v>
                </c:pt>
                <c:pt idx="5424">
                  <c:v>167</c:v>
                </c:pt>
                <c:pt idx="5425">
                  <c:v>167</c:v>
                </c:pt>
                <c:pt idx="5426">
                  <c:v>167</c:v>
                </c:pt>
                <c:pt idx="5427">
                  <c:v>167</c:v>
                </c:pt>
                <c:pt idx="5428">
                  <c:v>167</c:v>
                </c:pt>
                <c:pt idx="5429">
                  <c:v>167</c:v>
                </c:pt>
                <c:pt idx="5430">
                  <c:v>167</c:v>
                </c:pt>
                <c:pt idx="5431">
                  <c:v>167</c:v>
                </c:pt>
                <c:pt idx="5432">
                  <c:v>167</c:v>
                </c:pt>
                <c:pt idx="5433">
                  <c:v>167</c:v>
                </c:pt>
                <c:pt idx="5434">
                  <c:v>167</c:v>
                </c:pt>
                <c:pt idx="5435">
                  <c:v>167</c:v>
                </c:pt>
                <c:pt idx="5436">
                  <c:v>167</c:v>
                </c:pt>
                <c:pt idx="5437">
                  <c:v>167</c:v>
                </c:pt>
                <c:pt idx="5438">
                  <c:v>167</c:v>
                </c:pt>
                <c:pt idx="5439">
                  <c:v>167</c:v>
                </c:pt>
                <c:pt idx="5440">
                  <c:v>167</c:v>
                </c:pt>
                <c:pt idx="5441">
                  <c:v>167</c:v>
                </c:pt>
                <c:pt idx="5442">
                  <c:v>167</c:v>
                </c:pt>
                <c:pt idx="5443">
                  <c:v>167</c:v>
                </c:pt>
                <c:pt idx="5444">
                  <c:v>167</c:v>
                </c:pt>
                <c:pt idx="5445">
                  <c:v>167</c:v>
                </c:pt>
                <c:pt idx="5446">
                  <c:v>167</c:v>
                </c:pt>
                <c:pt idx="5447">
                  <c:v>167</c:v>
                </c:pt>
                <c:pt idx="5448">
                  <c:v>167</c:v>
                </c:pt>
                <c:pt idx="5449">
                  <c:v>167</c:v>
                </c:pt>
                <c:pt idx="5450">
                  <c:v>167</c:v>
                </c:pt>
                <c:pt idx="5451">
                  <c:v>167</c:v>
                </c:pt>
                <c:pt idx="5452">
                  <c:v>167</c:v>
                </c:pt>
                <c:pt idx="5453">
                  <c:v>167</c:v>
                </c:pt>
                <c:pt idx="5454">
                  <c:v>167</c:v>
                </c:pt>
                <c:pt idx="5455">
                  <c:v>167</c:v>
                </c:pt>
                <c:pt idx="5456">
                  <c:v>167</c:v>
                </c:pt>
                <c:pt idx="5457">
                  <c:v>167</c:v>
                </c:pt>
                <c:pt idx="5458">
                  <c:v>167</c:v>
                </c:pt>
                <c:pt idx="5459">
                  <c:v>167</c:v>
                </c:pt>
                <c:pt idx="5460">
                  <c:v>167</c:v>
                </c:pt>
                <c:pt idx="5461">
                  <c:v>167</c:v>
                </c:pt>
                <c:pt idx="5462">
                  <c:v>167</c:v>
                </c:pt>
                <c:pt idx="5463">
                  <c:v>167</c:v>
                </c:pt>
                <c:pt idx="5464">
                  <c:v>167</c:v>
                </c:pt>
                <c:pt idx="5465">
                  <c:v>167</c:v>
                </c:pt>
                <c:pt idx="5466">
                  <c:v>167</c:v>
                </c:pt>
                <c:pt idx="5467">
                  <c:v>167</c:v>
                </c:pt>
                <c:pt idx="5468">
                  <c:v>167</c:v>
                </c:pt>
                <c:pt idx="5469">
                  <c:v>167</c:v>
                </c:pt>
                <c:pt idx="5470">
                  <c:v>167</c:v>
                </c:pt>
                <c:pt idx="5471">
                  <c:v>167</c:v>
                </c:pt>
                <c:pt idx="5472">
                  <c:v>167</c:v>
                </c:pt>
                <c:pt idx="5473">
                  <c:v>167</c:v>
                </c:pt>
                <c:pt idx="5474">
                  <c:v>167</c:v>
                </c:pt>
                <c:pt idx="5475">
                  <c:v>167</c:v>
                </c:pt>
                <c:pt idx="5476">
                  <c:v>167</c:v>
                </c:pt>
                <c:pt idx="5477">
                  <c:v>167</c:v>
                </c:pt>
                <c:pt idx="5478">
                  <c:v>167</c:v>
                </c:pt>
                <c:pt idx="5479">
                  <c:v>167</c:v>
                </c:pt>
                <c:pt idx="5480">
                  <c:v>167</c:v>
                </c:pt>
                <c:pt idx="5481">
                  <c:v>167</c:v>
                </c:pt>
                <c:pt idx="5482">
                  <c:v>167</c:v>
                </c:pt>
                <c:pt idx="5483">
                  <c:v>167</c:v>
                </c:pt>
                <c:pt idx="5484">
                  <c:v>167</c:v>
                </c:pt>
                <c:pt idx="5485">
                  <c:v>167</c:v>
                </c:pt>
                <c:pt idx="5486">
                  <c:v>167</c:v>
                </c:pt>
                <c:pt idx="5487">
                  <c:v>167</c:v>
                </c:pt>
                <c:pt idx="5488">
                  <c:v>167</c:v>
                </c:pt>
                <c:pt idx="5489">
                  <c:v>167</c:v>
                </c:pt>
                <c:pt idx="5490">
                  <c:v>167</c:v>
                </c:pt>
                <c:pt idx="5491">
                  <c:v>167</c:v>
                </c:pt>
                <c:pt idx="5492">
                  <c:v>167</c:v>
                </c:pt>
                <c:pt idx="5493">
                  <c:v>167</c:v>
                </c:pt>
                <c:pt idx="5494">
                  <c:v>167</c:v>
                </c:pt>
                <c:pt idx="5495">
                  <c:v>167</c:v>
                </c:pt>
                <c:pt idx="5496">
                  <c:v>167</c:v>
                </c:pt>
                <c:pt idx="5497">
                  <c:v>167</c:v>
                </c:pt>
                <c:pt idx="5498">
                  <c:v>167</c:v>
                </c:pt>
                <c:pt idx="5499">
                  <c:v>167</c:v>
                </c:pt>
                <c:pt idx="5500">
                  <c:v>168</c:v>
                </c:pt>
                <c:pt idx="5501">
                  <c:v>169</c:v>
                </c:pt>
                <c:pt idx="5502">
                  <c:v>169</c:v>
                </c:pt>
                <c:pt idx="5503">
                  <c:v>169</c:v>
                </c:pt>
                <c:pt idx="5504">
                  <c:v>169</c:v>
                </c:pt>
                <c:pt idx="5505">
                  <c:v>169</c:v>
                </c:pt>
                <c:pt idx="5506">
                  <c:v>169</c:v>
                </c:pt>
                <c:pt idx="5507">
                  <c:v>169</c:v>
                </c:pt>
                <c:pt idx="5508">
                  <c:v>169</c:v>
                </c:pt>
                <c:pt idx="5509">
                  <c:v>169</c:v>
                </c:pt>
                <c:pt idx="5510">
                  <c:v>169</c:v>
                </c:pt>
                <c:pt idx="5511">
                  <c:v>169</c:v>
                </c:pt>
                <c:pt idx="5512">
                  <c:v>169</c:v>
                </c:pt>
                <c:pt idx="5513">
                  <c:v>169</c:v>
                </c:pt>
                <c:pt idx="5514">
                  <c:v>169</c:v>
                </c:pt>
                <c:pt idx="5515">
                  <c:v>169</c:v>
                </c:pt>
                <c:pt idx="5516">
                  <c:v>169</c:v>
                </c:pt>
                <c:pt idx="5517">
                  <c:v>169</c:v>
                </c:pt>
                <c:pt idx="5518">
                  <c:v>169</c:v>
                </c:pt>
                <c:pt idx="5519">
                  <c:v>169</c:v>
                </c:pt>
                <c:pt idx="5520">
                  <c:v>169</c:v>
                </c:pt>
                <c:pt idx="5521">
                  <c:v>169</c:v>
                </c:pt>
                <c:pt idx="5522">
                  <c:v>169</c:v>
                </c:pt>
                <c:pt idx="5523">
                  <c:v>169</c:v>
                </c:pt>
                <c:pt idx="5524">
                  <c:v>169</c:v>
                </c:pt>
                <c:pt idx="5525">
                  <c:v>169</c:v>
                </c:pt>
                <c:pt idx="5526">
                  <c:v>169</c:v>
                </c:pt>
                <c:pt idx="5527">
                  <c:v>169</c:v>
                </c:pt>
                <c:pt idx="5528">
                  <c:v>169</c:v>
                </c:pt>
                <c:pt idx="5529">
                  <c:v>169</c:v>
                </c:pt>
                <c:pt idx="5530">
                  <c:v>169</c:v>
                </c:pt>
                <c:pt idx="5531">
                  <c:v>169</c:v>
                </c:pt>
                <c:pt idx="5532">
                  <c:v>169</c:v>
                </c:pt>
                <c:pt idx="5533">
                  <c:v>169</c:v>
                </c:pt>
                <c:pt idx="5534">
                  <c:v>169</c:v>
                </c:pt>
                <c:pt idx="5535">
                  <c:v>169</c:v>
                </c:pt>
                <c:pt idx="5536">
                  <c:v>169</c:v>
                </c:pt>
                <c:pt idx="5537">
                  <c:v>169</c:v>
                </c:pt>
                <c:pt idx="5538">
                  <c:v>169</c:v>
                </c:pt>
                <c:pt idx="5539">
                  <c:v>169</c:v>
                </c:pt>
                <c:pt idx="5540">
                  <c:v>169</c:v>
                </c:pt>
                <c:pt idx="5541">
                  <c:v>169</c:v>
                </c:pt>
                <c:pt idx="5542">
                  <c:v>169</c:v>
                </c:pt>
                <c:pt idx="5543">
                  <c:v>169</c:v>
                </c:pt>
                <c:pt idx="5544">
                  <c:v>169</c:v>
                </c:pt>
                <c:pt idx="5545">
                  <c:v>169</c:v>
                </c:pt>
                <c:pt idx="5546">
                  <c:v>169</c:v>
                </c:pt>
                <c:pt idx="5547">
                  <c:v>169</c:v>
                </c:pt>
                <c:pt idx="5548">
                  <c:v>169</c:v>
                </c:pt>
                <c:pt idx="5549">
                  <c:v>169</c:v>
                </c:pt>
                <c:pt idx="5550">
                  <c:v>169</c:v>
                </c:pt>
                <c:pt idx="5551">
                  <c:v>169</c:v>
                </c:pt>
                <c:pt idx="5552">
                  <c:v>169</c:v>
                </c:pt>
                <c:pt idx="5553">
                  <c:v>169</c:v>
                </c:pt>
                <c:pt idx="5554">
                  <c:v>169</c:v>
                </c:pt>
                <c:pt idx="5555">
                  <c:v>169</c:v>
                </c:pt>
                <c:pt idx="5556">
                  <c:v>169</c:v>
                </c:pt>
                <c:pt idx="5557">
                  <c:v>169</c:v>
                </c:pt>
                <c:pt idx="5558">
                  <c:v>169</c:v>
                </c:pt>
                <c:pt idx="5559">
                  <c:v>169</c:v>
                </c:pt>
                <c:pt idx="5560">
                  <c:v>169</c:v>
                </c:pt>
                <c:pt idx="5561">
                  <c:v>169</c:v>
                </c:pt>
                <c:pt idx="5562">
                  <c:v>169</c:v>
                </c:pt>
                <c:pt idx="5563">
                  <c:v>169</c:v>
                </c:pt>
                <c:pt idx="5564">
                  <c:v>169</c:v>
                </c:pt>
                <c:pt idx="5565">
                  <c:v>170</c:v>
                </c:pt>
                <c:pt idx="5566">
                  <c:v>170</c:v>
                </c:pt>
                <c:pt idx="5567">
                  <c:v>170</c:v>
                </c:pt>
                <c:pt idx="5568">
                  <c:v>170</c:v>
                </c:pt>
                <c:pt idx="5569">
                  <c:v>170</c:v>
                </c:pt>
                <c:pt idx="5570">
                  <c:v>170</c:v>
                </c:pt>
                <c:pt idx="5571">
                  <c:v>170</c:v>
                </c:pt>
                <c:pt idx="5572">
                  <c:v>170</c:v>
                </c:pt>
                <c:pt idx="5573">
                  <c:v>170</c:v>
                </c:pt>
                <c:pt idx="5574">
                  <c:v>170</c:v>
                </c:pt>
                <c:pt idx="5575">
                  <c:v>170</c:v>
                </c:pt>
                <c:pt idx="5576">
                  <c:v>170</c:v>
                </c:pt>
                <c:pt idx="5577">
                  <c:v>170</c:v>
                </c:pt>
                <c:pt idx="5578">
                  <c:v>170</c:v>
                </c:pt>
                <c:pt idx="5579">
                  <c:v>170</c:v>
                </c:pt>
                <c:pt idx="5580">
                  <c:v>170</c:v>
                </c:pt>
                <c:pt idx="5581">
                  <c:v>170</c:v>
                </c:pt>
                <c:pt idx="5582">
                  <c:v>170</c:v>
                </c:pt>
                <c:pt idx="5583">
                  <c:v>170</c:v>
                </c:pt>
                <c:pt idx="5584">
                  <c:v>170</c:v>
                </c:pt>
                <c:pt idx="5585">
                  <c:v>170</c:v>
                </c:pt>
                <c:pt idx="5586">
                  <c:v>170</c:v>
                </c:pt>
                <c:pt idx="5587">
                  <c:v>170</c:v>
                </c:pt>
                <c:pt idx="5588">
                  <c:v>170</c:v>
                </c:pt>
                <c:pt idx="5589">
                  <c:v>170</c:v>
                </c:pt>
                <c:pt idx="5590">
                  <c:v>170</c:v>
                </c:pt>
                <c:pt idx="5591">
                  <c:v>170</c:v>
                </c:pt>
                <c:pt idx="5592">
                  <c:v>170</c:v>
                </c:pt>
                <c:pt idx="5593">
                  <c:v>170</c:v>
                </c:pt>
                <c:pt idx="5594">
                  <c:v>170</c:v>
                </c:pt>
                <c:pt idx="5595">
                  <c:v>170</c:v>
                </c:pt>
                <c:pt idx="5596">
                  <c:v>170</c:v>
                </c:pt>
                <c:pt idx="5597">
                  <c:v>170</c:v>
                </c:pt>
                <c:pt idx="5598">
                  <c:v>170</c:v>
                </c:pt>
                <c:pt idx="5599">
                  <c:v>170</c:v>
                </c:pt>
                <c:pt idx="5600">
                  <c:v>170</c:v>
                </c:pt>
                <c:pt idx="5601">
                  <c:v>170</c:v>
                </c:pt>
                <c:pt idx="5602">
                  <c:v>170</c:v>
                </c:pt>
                <c:pt idx="5603">
                  <c:v>170</c:v>
                </c:pt>
                <c:pt idx="5604">
                  <c:v>170</c:v>
                </c:pt>
                <c:pt idx="5605">
                  <c:v>170</c:v>
                </c:pt>
                <c:pt idx="5606">
                  <c:v>170</c:v>
                </c:pt>
                <c:pt idx="5607">
                  <c:v>170</c:v>
                </c:pt>
                <c:pt idx="5608">
                  <c:v>170</c:v>
                </c:pt>
                <c:pt idx="5609">
                  <c:v>170</c:v>
                </c:pt>
                <c:pt idx="5610">
                  <c:v>170</c:v>
                </c:pt>
                <c:pt idx="5611">
                  <c:v>170</c:v>
                </c:pt>
                <c:pt idx="5612">
                  <c:v>170</c:v>
                </c:pt>
                <c:pt idx="5613">
                  <c:v>170</c:v>
                </c:pt>
                <c:pt idx="5614">
                  <c:v>170</c:v>
                </c:pt>
                <c:pt idx="5615">
                  <c:v>170</c:v>
                </c:pt>
                <c:pt idx="5616">
                  <c:v>170</c:v>
                </c:pt>
                <c:pt idx="5617">
                  <c:v>170</c:v>
                </c:pt>
                <c:pt idx="5618">
                  <c:v>170</c:v>
                </c:pt>
                <c:pt idx="5619">
                  <c:v>170</c:v>
                </c:pt>
                <c:pt idx="5620">
                  <c:v>170</c:v>
                </c:pt>
                <c:pt idx="5621">
                  <c:v>170</c:v>
                </c:pt>
                <c:pt idx="5622">
                  <c:v>170</c:v>
                </c:pt>
                <c:pt idx="5623">
                  <c:v>170</c:v>
                </c:pt>
                <c:pt idx="5624">
                  <c:v>170</c:v>
                </c:pt>
                <c:pt idx="5625">
                  <c:v>170</c:v>
                </c:pt>
                <c:pt idx="5626">
                  <c:v>170</c:v>
                </c:pt>
                <c:pt idx="5627">
                  <c:v>170</c:v>
                </c:pt>
                <c:pt idx="5628">
                  <c:v>170</c:v>
                </c:pt>
                <c:pt idx="5629">
                  <c:v>170</c:v>
                </c:pt>
                <c:pt idx="5630">
                  <c:v>170</c:v>
                </c:pt>
                <c:pt idx="5631">
                  <c:v>170</c:v>
                </c:pt>
                <c:pt idx="5632">
                  <c:v>170</c:v>
                </c:pt>
                <c:pt idx="5633">
                  <c:v>170</c:v>
                </c:pt>
                <c:pt idx="5634">
                  <c:v>170</c:v>
                </c:pt>
                <c:pt idx="5635">
                  <c:v>170</c:v>
                </c:pt>
                <c:pt idx="5636">
                  <c:v>170</c:v>
                </c:pt>
                <c:pt idx="5637">
                  <c:v>170</c:v>
                </c:pt>
                <c:pt idx="5638">
                  <c:v>170</c:v>
                </c:pt>
                <c:pt idx="5639">
                  <c:v>170</c:v>
                </c:pt>
                <c:pt idx="5640">
                  <c:v>170</c:v>
                </c:pt>
                <c:pt idx="5641">
                  <c:v>170</c:v>
                </c:pt>
                <c:pt idx="5642">
                  <c:v>170</c:v>
                </c:pt>
                <c:pt idx="5643">
                  <c:v>170</c:v>
                </c:pt>
                <c:pt idx="5644">
                  <c:v>170</c:v>
                </c:pt>
                <c:pt idx="5645">
                  <c:v>170</c:v>
                </c:pt>
                <c:pt idx="5646">
                  <c:v>170</c:v>
                </c:pt>
                <c:pt idx="5647">
                  <c:v>170</c:v>
                </c:pt>
                <c:pt idx="5648">
                  <c:v>170</c:v>
                </c:pt>
                <c:pt idx="5649">
                  <c:v>170</c:v>
                </c:pt>
                <c:pt idx="5650">
                  <c:v>170</c:v>
                </c:pt>
                <c:pt idx="5651">
                  <c:v>170</c:v>
                </c:pt>
                <c:pt idx="5652">
                  <c:v>170</c:v>
                </c:pt>
                <c:pt idx="5653">
                  <c:v>170</c:v>
                </c:pt>
                <c:pt idx="5654">
                  <c:v>170</c:v>
                </c:pt>
                <c:pt idx="5655">
                  <c:v>170</c:v>
                </c:pt>
                <c:pt idx="5656">
                  <c:v>170</c:v>
                </c:pt>
                <c:pt idx="5657">
                  <c:v>170</c:v>
                </c:pt>
                <c:pt idx="5658">
                  <c:v>170</c:v>
                </c:pt>
                <c:pt idx="5659">
                  <c:v>170</c:v>
                </c:pt>
                <c:pt idx="5660">
                  <c:v>170</c:v>
                </c:pt>
                <c:pt idx="5661">
                  <c:v>170</c:v>
                </c:pt>
                <c:pt idx="5662">
                  <c:v>170</c:v>
                </c:pt>
                <c:pt idx="5663">
                  <c:v>170</c:v>
                </c:pt>
                <c:pt idx="5664">
                  <c:v>170</c:v>
                </c:pt>
                <c:pt idx="5665">
                  <c:v>170</c:v>
                </c:pt>
                <c:pt idx="5666">
                  <c:v>170</c:v>
                </c:pt>
                <c:pt idx="5667">
                  <c:v>170</c:v>
                </c:pt>
                <c:pt idx="5668">
                  <c:v>170</c:v>
                </c:pt>
                <c:pt idx="5669">
                  <c:v>170</c:v>
                </c:pt>
                <c:pt idx="5670">
                  <c:v>170</c:v>
                </c:pt>
                <c:pt idx="5671">
                  <c:v>170</c:v>
                </c:pt>
                <c:pt idx="5672">
                  <c:v>170</c:v>
                </c:pt>
                <c:pt idx="5673">
                  <c:v>170</c:v>
                </c:pt>
                <c:pt idx="5674">
                  <c:v>170</c:v>
                </c:pt>
                <c:pt idx="5675">
                  <c:v>170</c:v>
                </c:pt>
                <c:pt idx="5676">
                  <c:v>170</c:v>
                </c:pt>
                <c:pt idx="5677">
                  <c:v>170</c:v>
                </c:pt>
                <c:pt idx="5678">
                  <c:v>170</c:v>
                </c:pt>
                <c:pt idx="5679">
                  <c:v>170</c:v>
                </c:pt>
                <c:pt idx="5680">
                  <c:v>170</c:v>
                </c:pt>
                <c:pt idx="5681">
                  <c:v>170</c:v>
                </c:pt>
                <c:pt idx="5682">
                  <c:v>170</c:v>
                </c:pt>
                <c:pt idx="5683">
                  <c:v>170</c:v>
                </c:pt>
                <c:pt idx="5684">
                  <c:v>170</c:v>
                </c:pt>
                <c:pt idx="5685">
                  <c:v>170</c:v>
                </c:pt>
                <c:pt idx="5686">
                  <c:v>170</c:v>
                </c:pt>
                <c:pt idx="5687">
                  <c:v>170</c:v>
                </c:pt>
                <c:pt idx="5688">
                  <c:v>170</c:v>
                </c:pt>
                <c:pt idx="5689">
                  <c:v>170</c:v>
                </c:pt>
                <c:pt idx="5690">
                  <c:v>170</c:v>
                </c:pt>
                <c:pt idx="5691">
                  <c:v>170</c:v>
                </c:pt>
                <c:pt idx="5692">
                  <c:v>170</c:v>
                </c:pt>
                <c:pt idx="5693">
                  <c:v>170</c:v>
                </c:pt>
                <c:pt idx="5694">
                  <c:v>170</c:v>
                </c:pt>
                <c:pt idx="5695">
                  <c:v>170</c:v>
                </c:pt>
                <c:pt idx="5696">
                  <c:v>170</c:v>
                </c:pt>
                <c:pt idx="5697">
                  <c:v>170</c:v>
                </c:pt>
                <c:pt idx="5698">
                  <c:v>170</c:v>
                </c:pt>
                <c:pt idx="5699">
                  <c:v>170</c:v>
                </c:pt>
                <c:pt idx="5700">
                  <c:v>170</c:v>
                </c:pt>
                <c:pt idx="5701">
                  <c:v>170</c:v>
                </c:pt>
                <c:pt idx="5702">
                  <c:v>170</c:v>
                </c:pt>
                <c:pt idx="5703">
                  <c:v>170</c:v>
                </c:pt>
                <c:pt idx="5704">
                  <c:v>170</c:v>
                </c:pt>
                <c:pt idx="5705">
                  <c:v>170</c:v>
                </c:pt>
                <c:pt idx="5706">
                  <c:v>170</c:v>
                </c:pt>
                <c:pt idx="5707">
                  <c:v>170</c:v>
                </c:pt>
                <c:pt idx="5708">
                  <c:v>170</c:v>
                </c:pt>
                <c:pt idx="5709">
                  <c:v>170</c:v>
                </c:pt>
                <c:pt idx="5710">
                  <c:v>170</c:v>
                </c:pt>
                <c:pt idx="5711">
                  <c:v>170</c:v>
                </c:pt>
                <c:pt idx="5712">
                  <c:v>170</c:v>
                </c:pt>
                <c:pt idx="5713">
                  <c:v>170</c:v>
                </c:pt>
                <c:pt idx="5714">
                  <c:v>170</c:v>
                </c:pt>
                <c:pt idx="5715">
                  <c:v>170</c:v>
                </c:pt>
                <c:pt idx="5716">
                  <c:v>170</c:v>
                </c:pt>
                <c:pt idx="5717">
                  <c:v>170</c:v>
                </c:pt>
                <c:pt idx="5718">
                  <c:v>170</c:v>
                </c:pt>
                <c:pt idx="5719">
                  <c:v>170</c:v>
                </c:pt>
                <c:pt idx="5720">
                  <c:v>170</c:v>
                </c:pt>
                <c:pt idx="5721">
                  <c:v>170</c:v>
                </c:pt>
                <c:pt idx="5722">
                  <c:v>170</c:v>
                </c:pt>
                <c:pt idx="5723">
                  <c:v>170</c:v>
                </c:pt>
                <c:pt idx="5724">
                  <c:v>170</c:v>
                </c:pt>
                <c:pt idx="5725">
                  <c:v>170</c:v>
                </c:pt>
                <c:pt idx="5726">
                  <c:v>170</c:v>
                </c:pt>
                <c:pt idx="5727">
                  <c:v>170</c:v>
                </c:pt>
                <c:pt idx="5728">
                  <c:v>170</c:v>
                </c:pt>
                <c:pt idx="5729">
                  <c:v>170</c:v>
                </c:pt>
                <c:pt idx="5730">
                  <c:v>170</c:v>
                </c:pt>
                <c:pt idx="5731">
                  <c:v>170</c:v>
                </c:pt>
                <c:pt idx="5732">
                  <c:v>170</c:v>
                </c:pt>
                <c:pt idx="5733">
                  <c:v>170</c:v>
                </c:pt>
                <c:pt idx="5734">
                  <c:v>170</c:v>
                </c:pt>
                <c:pt idx="5735">
                  <c:v>170</c:v>
                </c:pt>
                <c:pt idx="5736">
                  <c:v>170</c:v>
                </c:pt>
                <c:pt idx="5737">
                  <c:v>170</c:v>
                </c:pt>
                <c:pt idx="5738">
                  <c:v>170</c:v>
                </c:pt>
                <c:pt idx="5739">
                  <c:v>170</c:v>
                </c:pt>
                <c:pt idx="5740">
                  <c:v>170</c:v>
                </c:pt>
                <c:pt idx="5741">
                  <c:v>170</c:v>
                </c:pt>
                <c:pt idx="5742">
                  <c:v>170</c:v>
                </c:pt>
                <c:pt idx="5743">
                  <c:v>170</c:v>
                </c:pt>
                <c:pt idx="5744">
                  <c:v>170</c:v>
                </c:pt>
                <c:pt idx="5745">
                  <c:v>170</c:v>
                </c:pt>
                <c:pt idx="5746">
                  <c:v>170</c:v>
                </c:pt>
                <c:pt idx="5747">
                  <c:v>170</c:v>
                </c:pt>
                <c:pt idx="5748">
                  <c:v>170</c:v>
                </c:pt>
                <c:pt idx="5749">
                  <c:v>170</c:v>
                </c:pt>
                <c:pt idx="5750">
                  <c:v>170</c:v>
                </c:pt>
                <c:pt idx="5751">
                  <c:v>170</c:v>
                </c:pt>
                <c:pt idx="5752">
                  <c:v>170</c:v>
                </c:pt>
                <c:pt idx="5753">
                  <c:v>170</c:v>
                </c:pt>
                <c:pt idx="5754">
                  <c:v>170</c:v>
                </c:pt>
                <c:pt idx="5755">
                  <c:v>170</c:v>
                </c:pt>
                <c:pt idx="5756">
                  <c:v>170</c:v>
                </c:pt>
                <c:pt idx="5757">
                  <c:v>170</c:v>
                </c:pt>
                <c:pt idx="5758">
                  <c:v>170</c:v>
                </c:pt>
                <c:pt idx="5759">
                  <c:v>170</c:v>
                </c:pt>
                <c:pt idx="5760">
                  <c:v>170</c:v>
                </c:pt>
                <c:pt idx="5761">
                  <c:v>170</c:v>
                </c:pt>
                <c:pt idx="5762">
                  <c:v>170</c:v>
                </c:pt>
                <c:pt idx="5763">
                  <c:v>171</c:v>
                </c:pt>
                <c:pt idx="5764">
                  <c:v>171</c:v>
                </c:pt>
                <c:pt idx="5765">
                  <c:v>171</c:v>
                </c:pt>
                <c:pt idx="5766">
                  <c:v>171</c:v>
                </c:pt>
                <c:pt idx="5767">
                  <c:v>171</c:v>
                </c:pt>
                <c:pt idx="5768">
                  <c:v>171</c:v>
                </c:pt>
                <c:pt idx="5769">
                  <c:v>171</c:v>
                </c:pt>
                <c:pt idx="5770">
                  <c:v>171</c:v>
                </c:pt>
                <c:pt idx="5771">
                  <c:v>171</c:v>
                </c:pt>
                <c:pt idx="5772">
                  <c:v>171</c:v>
                </c:pt>
                <c:pt idx="5773">
                  <c:v>171</c:v>
                </c:pt>
                <c:pt idx="5774">
                  <c:v>171</c:v>
                </c:pt>
                <c:pt idx="5775">
                  <c:v>171</c:v>
                </c:pt>
                <c:pt idx="5776">
                  <c:v>171</c:v>
                </c:pt>
                <c:pt idx="5777">
                  <c:v>171</c:v>
                </c:pt>
                <c:pt idx="5778">
                  <c:v>171</c:v>
                </c:pt>
                <c:pt idx="5779">
                  <c:v>171</c:v>
                </c:pt>
                <c:pt idx="5780">
                  <c:v>171</c:v>
                </c:pt>
                <c:pt idx="5781">
                  <c:v>171</c:v>
                </c:pt>
                <c:pt idx="5782">
                  <c:v>171</c:v>
                </c:pt>
                <c:pt idx="5783">
                  <c:v>171</c:v>
                </c:pt>
                <c:pt idx="5784">
                  <c:v>171</c:v>
                </c:pt>
                <c:pt idx="5785">
                  <c:v>171</c:v>
                </c:pt>
                <c:pt idx="5786">
                  <c:v>171</c:v>
                </c:pt>
                <c:pt idx="5787">
                  <c:v>171</c:v>
                </c:pt>
                <c:pt idx="5788">
                  <c:v>171</c:v>
                </c:pt>
                <c:pt idx="5789">
                  <c:v>171</c:v>
                </c:pt>
                <c:pt idx="5790">
                  <c:v>171</c:v>
                </c:pt>
                <c:pt idx="5791">
                  <c:v>171</c:v>
                </c:pt>
                <c:pt idx="5792">
                  <c:v>171</c:v>
                </c:pt>
                <c:pt idx="5793">
                  <c:v>172</c:v>
                </c:pt>
                <c:pt idx="5794">
                  <c:v>172</c:v>
                </c:pt>
                <c:pt idx="5795">
                  <c:v>172</c:v>
                </c:pt>
                <c:pt idx="5796">
                  <c:v>172</c:v>
                </c:pt>
                <c:pt idx="5797">
                  <c:v>172</c:v>
                </c:pt>
                <c:pt idx="5798">
                  <c:v>172</c:v>
                </c:pt>
                <c:pt idx="5799">
                  <c:v>172</c:v>
                </c:pt>
                <c:pt idx="5800">
                  <c:v>172</c:v>
                </c:pt>
                <c:pt idx="5801">
                  <c:v>172</c:v>
                </c:pt>
                <c:pt idx="5802">
                  <c:v>172</c:v>
                </c:pt>
                <c:pt idx="5803">
                  <c:v>172</c:v>
                </c:pt>
                <c:pt idx="5804">
                  <c:v>172</c:v>
                </c:pt>
                <c:pt idx="5805">
                  <c:v>172</c:v>
                </c:pt>
                <c:pt idx="5806">
                  <c:v>172</c:v>
                </c:pt>
                <c:pt idx="5807">
                  <c:v>172</c:v>
                </c:pt>
                <c:pt idx="5808">
                  <c:v>172</c:v>
                </c:pt>
                <c:pt idx="5809">
                  <c:v>172</c:v>
                </c:pt>
                <c:pt idx="5810">
                  <c:v>172</c:v>
                </c:pt>
                <c:pt idx="5811">
                  <c:v>172</c:v>
                </c:pt>
                <c:pt idx="5812">
                  <c:v>172</c:v>
                </c:pt>
                <c:pt idx="5813">
                  <c:v>172</c:v>
                </c:pt>
                <c:pt idx="5814">
                  <c:v>172</c:v>
                </c:pt>
                <c:pt idx="5815">
                  <c:v>172</c:v>
                </c:pt>
                <c:pt idx="5816">
                  <c:v>172</c:v>
                </c:pt>
                <c:pt idx="5817">
                  <c:v>172</c:v>
                </c:pt>
                <c:pt idx="5818">
                  <c:v>172</c:v>
                </c:pt>
                <c:pt idx="5819">
                  <c:v>172</c:v>
                </c:pt>
                <c:pt idx="5820">
                  <c:v>172</c:v>
                </c:pt>
                <c:pt idx="5821">
                  <c:v>172</c:v>
                </c:pt>
                <c:pt idx="5822">
                  <c:v>172</c:v>
                </c:pt>
                <c:pt idx="5823">
                  <c:v>172</c:v>
                </c:pt>
                <c:pt idx="5824">
                  <c:v>172</c:v>
                </c:pt>
                <c:pt idx="5825">
                  <c:v>172</c:v>
                </c:pt>
                <c:pt idx="5826">
                  <c:v>172</c:v>
                </c:pt>
                <c:pt idx="5827">
                  <c:v>172</c:v>
                </c:pt>
                <c:pt idx="5828">
                  <c:v>172</c:v>
                </c:pt>
                <c:pt idx="5829">
                  <c:v>172</c:v>
                </c:pt>
                <c:pt idx="5830">
                  <c:v>172</c:v>
                </c:pt>
                <c:pt idx="5831">
                  <c:v>172</c:v>
                </c:pt>
                <c:pt idx="5832">
                  <c:v>172</c:v>
                </c:pt>
                <c:pt idx="5833">
                  <c:v>172</c:v>
                </c:pt>
                <c:pt idx="5834">
                  <c:v>172</c:v>
                </c:pt>
                <c:pt idx="5835">
                  <c:v>172</c:v>
                </c:pt>
                <c:pt idx="5836">
                  <c:v>172</c:v>
                </c:pt>
                <c:pt idx="5837">
                  <c:v>172</c:v>
                </c:pt>
                <c:pt idx="5838">
                  <c:v>172</c:v>
                </c:pt>
                <c:pt idx="5839">
                  <c:v>172</c:v>
                </c:pt>
                <c:pt idx="5840">
                  <c:v>172</c:v>
                </c:pt>
                <c:pt idx="5841">
                  <c:v>172</c:v>
                </c:pt>
                <c:pt idx="5842">
                  <c:v>172</c:v>
                </c:pt>
                <c:pt idx="5843">
                  <c:v>172</c:v>
                </c:pt>
                <c:pt idx="5844">
                  <c:v>172</c:v>
                </c:pt>
                <c:pt idx="5845">
                  <c:v>172</c:v>
                </c:pt>
                <c:pt idx="5846">
                  <c:v>172</c:v>
                </c:pt>
                <c:pt idx="5847">
                  <c:v>172</c:v>
                </c:pt>
                <c:pt idx="5848">
                  <c:v>172</c:v>
                </c:pt>
                <c:pt idx="5849">
                  <c:v>172</c:v>
                </c:pt>
                <c:pt idx="5850">
                  <c:v>172</c:v>
                </c:pt>
                <c:pt idx="5851">
                  <c:v>172</c:v>
                </c:pt>
                <c:pt idx="5852">
                  <c:v>172</c:v>
                </c:pt>
                <c:pt idx="5853">
                  <c:v>172</c:v>
                </c:pt>
                <c:pt idx="5854">
                  <c:v>172</c:v>
                </c:pt>
                <c:pt idx="5855">
                  <c:v>172</c:v>
                </c:pt>
                <c:pt idx="5856">
                  <c:v>172</c:v>
                </c:pt>
                <c:pt idx="5857">
                  <c:v>172</c:v>
                </c:pt>
                <c:pt idx="5858">
                  <c:v>172</c:v>
                </c:pt>
                <c:pt idx="5859">
                  <c:v>172</c:v>
                </c:pt>
                <c:pt idx="5860">
                  <c:v>172</c:v>
                </c:pt>
                <c:pt idx="5861">
                  <c:v>172</c:v>
                </c:pt>
                <c:pt idx="5862">
                  <c:v>172</c:v>
                </c:pt>
                <c:pt idx="5863">
                  <c:v>172</c:v>
                </c:pt>
                <c:pt idx="5864">
                  <c:v>172</c:v>
                </c:pt>
                <c:pt idx="5865">
                  <c:v>172</c:v>
                </c:pt>
                <c:pt idx="5866">
                  <c:v>172</c:v>
                </c:pt>
                <c:pt idx="5867">
                  <c:v>172</c:v>
                </c:pt>
                <c:pt idx="5868">
                  <c:v>172</c:v>
                </c:pt>
                <c:pt idx="5869">
                  <c:v>172</c:v>
                </c:pt>
                <c:pt idx="5870">
                  <c:v>172</c:v>
                </c:pt>
                <c:pt idx="5871">
                  <c:v>172</c:v>
                </c:pt>
                <c:pt idx="5872">
                  <c:v>172</c:v>
                </c:pt>
                <c:pt idx="5873">
                  <c:v>172</c:v>
                </c:pt>
                <c:pt idx="5874">
                  <c:v>172</c:v>
                </c:pt>
                <c:pt idx="5875">
                  <c:v>172</c:v>
                </c:pt>
                <c:pt idx="5876">
                  <c:v>172</c:v>
                </c:pt>
                <c:pt idx="5877">
                  <c:v>172</c:v>
                </c:pt>
                <c:pt idx="5878">
                  <c:v>172</c:v>
                </c:pt>
                <c:pt idx="5879">
                  <c:v>172</c:v>
                </c:pt>
                <c:pt idx="5880">
                  <c:v>172</c:v>
                </c:pt>
                <c:pt idx="5881">
                  <c:v>172</c:v>
                </c:pt>
                <c:pt idx="5882">
                  <c:v>172</c:v>
                </c:pt>
                <c:pt idx="5883">
                  <c:v>172</c:v>
                </c:pt>
                <c:pt idx="5884">
                  <c:v>172</c:v>
                </c:pt>
                <c:pt idx="5885">
                  <c:v>172</c:v>
                </c:pt>
                <c:pt idx="5886">
                  <c:v>172</c:v>
                </c:pt>
                <c:pt idx="5887">
                  <c:v>172</c:v>
                </c:pt>
                <c:pt idx="5888">
                  <c:v>172</c:v>
                </c:pt>
                <c:pt idx="5889">
                  <c:v>172</c:v>
                </c:pt>
                <c:pt idx="5890">
                  <c:v>172</c:v>
                </c:pt>
                <c:pt idx="5891">
                  <c:v>172</c:v>
                </c:pt>
                <c:pt idx="5892">
                  <c:v>172</c:v>
                </c:pt>
                <c:pt idx="5893">
                  <c:v>172</c:v>
                </c:pt>
                <c:pt idx="5894">
                  <c:v>172</c:v>
                </c:pt>
                <c:pt idx="5895">
                  <c:v>172</c:v>
                </c:pt>
                <c:pt idx="5896">
                  <c:v>172</c:v>
                </c:pt>
                <c:pt idx="5897">
                  <c:v>172</c:v>
                </c:pt>
                <c:pt idx="5898">
                  <c:v>172</c:v>
                </c:pt>
                <c:pt idx="5899">
                  <c:v>172</c:v>
                </c:pt>
                <c:pt idx="5900">
                  <c:v>172</c:v>
                </c:pt>
                <c:pt idx="5901">
                  <c:v>172</c:v>
                </c:pt>
                <c:pt idx="5902">
                  <c:v>172</c:v>
                </c:pt>
                <c:pt idx="5903">
                  <c:v>172</c:v>
                </c:pt>
                <c:pt idx="5904">
                  <c:v>172</c:v>
                </c:pt>
                <c:pt idx="5905">
                  <c:v>172</c:v>
                </c:pt>
                <c:pt idx="5906">
                  <c:v>172</c:v>
                </c:pt>
                <c:pt idx="5907">
                  <c:v>172</c:v>
                </c:pt>
                <c:pt idx="5908">
                  <c:v>172</c:v>
                </c:pt>
                <c:pt idx="5909">
                  <c:v>172</c:v>
                </c:pt>
                <c:pt idx="5910">
                  <c:v>172</c:v>
                </c:pt>
                <c:pt idx="5911">
                  <c:v>172</c:v>
                </c:pt>
                <c:pt idx="5912">
                  <c:v>172</c:v>
                </c:pt>
                <c:pt idx="5913">
                  <c:v>172</c:v>
                </c:pt>
                <c:pt idx="5914">
                  <c:v>172</c:v>
                </c:pt>
                <c:pt idx="5915">
                  <c:v>172</c:v>
                </c:pt>
                <c:pt idx="5916">
                  <c:v>172</c:v>
                </c:pt>
                <c:pt idx="5917">
                  <c:v>172</c:v>
                </c:pt>
                <c:pt idx="5918">
                  <c:v>172</c:v>
                </c:pt>
                <c:pt idx="5919">
                  <c:v>172</c:v>
                </c:pt>
                <c:pt idx="5920">
                  <c:v>172</c:v>
                </c:pt>
                <c:pt idx="5921">
                  <c:v>172</c:v>
                </c:pt>
                <c:pt idx="5922">
                  <c:v>172</c:v>
                </c:pt>
                <c:pt idx="5923">
                  <c:v>172</c:v>
                </c:pt>
                <c:pt idx="5924">
                  <c:v>172</c:v>
                </c:pt>
                <c:pt idx="5925">
                  <c:v>172</c:v>
                </c:pt>
                <c:pt idx="5926">
                  <c:v>172</c:v>
                </c:pt>
                <c:pt idx="5927">
                  <c:v>172</c:v>
                </c:pt>
                <c:pt idx="5928">
                  <c:v>172</c:v>
                </c:pt>
                <c:pt idx="5929">
                  <c:v>172</c:v>
                </c:pt>
                <c:pt idx="5930">
                  <c:v>172</c:v>
                </c:pt>
                <c:pt idx="5931">
                  <c:v>172</c:v>
                </c:pt>
                <c:pt idx="5932">
                  <c:v>172</c:v>
                </c:pt>
                <c:pt idx="5933">
                  <c:v>172</c:v>
                </c:pt>
                <c:pt idx="5934">
                  <c:v>172</c:v>
                </c:pt>
                <c:pt idx="5935">
                  <c:v>172</c:v>
                </c:pt>
                <c:pt idx="5936">
                  <c:v>172</c:v>
                </c:pt>
                <c:pt idx="5937">
                  <c:v>172</c:v>
                </c:pt>
                <c:pt idx="5938">
                  <c:v>172</c:v>
                </c:pt>
                <c:pt idx="5939">
                  <c:v>172</c:v>
                </c:pt>
                <c:pt idx="5940">
                  <c:v>172</c:v>
                </c:pt>
                <c:pt idx="5941">
                  <c:v>172</c:v>
                </c:pt>
                <c:pt idx="5942">
                  <c:v>172</c:v>
                </c:pt>
                <c:pt idx="5943">
                  <c:v>172</c:v>
                </c:pt>
                <c:pt idx="5944">
                  <c:v>172</c:v>
                </c:pt>
                <c:pt idx="5945">
                  <c:v>172</c:v>
                </c:pt>
                <c:pt idx="5946">
                  <c:v>172</c:v>
                </c:pt>
                <c:pt idx="5947">
                  <c:v>172</c:v>
                </c:pt>
                <c:pt idx="5948">
                  <c:v>172</c:v>
                </c:pt>
                <c:pt idx="5949">
                  <c:v>172</c:v>
                </c:pt>
                <c:pt idx="5950">
                  <c:v>172</c:v>
                </c:pt>
                <c:pt idx="5951">
                  <c:v>172</c:v>
                </c:pt>
                <c:pt idx="5952">
                  <c:v>172</c:v>
                </c:pt>
                <c:pt idx="5953">
                  <c:v>172</c:v>
                </c:pt>
                <c:pt idx="5954">
                  <c:v>172</c:v>
                </c:pt>
                <c:pt idx="5955">
                  <c:v>172</c:v>
                </c:pt>
                <c:pt idx="5956">
                  <c:v>172</c:v>
                </c:pt>
                <c:pt idx="5957">
                  <c:v>172</c:v>
                </c:pt>
                <c:pt idx="5958">
                  <c:v>172</c:v>
                </c:pt>
                <c:pt idx="5959">
                  <c:v>172</c:v>
                </c:pt>
                <c:pt idx="5960">
                  <c:v>172</c:v>
                </c:pt>
                <c:pt idx="5961">
                  <c:v>172</c:v>
                </c:pt>
                <c:pt idx="5962">
                  <c:v>172</c:v>
                </c:pt>
                <c:pt idx="5963">
                  <c:v>172</c:v>
                </c:pt>
                <c:pt idx="5964">
                  <c:v>172</c:v>
                </c:pt>
                <c:pt idx="5965">
                  <c:v>172</c:v>
                </c:pt>
                <c:pt idx="5966">
                  <c:v>172</c:v>
                </c:pt>
                <c:pt idx="5967">
                  <c:v>172</c:v>
                </c:pt>
                <c:pt idx="5968">
                  <c:v>172</c:v>
                </c:pt>
                <c:pt idx="5969">
                  <c:v>172</c:v>
                </c:pt>
                <c:pt idx="5970">
                  <c:v>172</c:v>
                </c:pt>
                <c:pt idx="5971">
                  <c:v>172</c:v>
                </c:pt>
                <c:pt idx="5972">
                  <c:v>172</c:v>
                </c:pt>
                <c:pt idx="5973">
                  <c:v>172</c:v>
                </c:pt>
                <c:pt idx="5974">
                  <c:v>172</c:v>
                </c:pt>
                <c:pt idx="5975">
                  <c:v>172</c:v>
                </c:pt>
                <c:pt idx="5976">
                  <c:v>172</c:v>
                </c:pt>
                <c:pt idx="5977">
                  <c:v>172</c:v>
                </c:pt>
                <c:pt idx="5978">
                  <c:v>172</c:v>
                </c:pt>
                <c:pt idx="5979">
                  <c:v>172</c:v>
                </c:pt>
                <c:pt idx="5980">
                  <c:v>172</c:v>
                </c:pt>
                <c:pt idx="5981">
                  <c:v>172</c:v>
                </c:pt>
                <c:pt idx="5982">
                  <c:v>172</c:v>
                </c:pt>
                <c:pt idx="5983">
                  <c:v>172</c:v>
                </c:pt>
                <c:pt idx="5984">
                  <c:v>172</c:v>
                </c:pt>
                <c:pt idx="5985">
                  <c:v>172</c:v>
                </c:pt>
                <c:pt idx="5986">
                  <c:v>172</c:v>
                </c:pt>
                <c:pt idx="5987">
                  <c:v>172</c:v>
                </c:pt>
                <c:pt idx="5988">
                  <c:v>172</c:v>
                </c:pt>
                <c:pt idx="5989">
                  <c:v>172</c:v>
                </c:pt>
                <c:pt idx="5990">
                  <c:v>172</c:v>
                </c:pt>
                <c:pt idx="5991">
                  <c:v>172</c:v>
                </c:pt>
                <c:pt idx="5992">
                  <c:v>172</c:v>
                </c:pt>
                <c:pt idx="5993">
                  <c:v>172</c:v>
                </c:pt>
                <c:pt idx="5994">
                  <c:v>172</c:v>
                </c:pt>
                <c:pt idx="5995">
                  <c:v>172</c:v>
                </c:pt>
                <c:pt idx="5996">
                  <c:v>172</c:v>
                </c:pt>
                <c:pt idx="5997">
                  <c:v>172</c:v>
                </c:pt>
                <c:pt idx="5998">
                  <c:v>172</c:v>
                </c:pt>
                <c:pt idx="5999">
                  <c:v>172</c:v>
                </c:pt>
                <c:pt idx="6000">
                  <c:v>172</c:v>
                </c:pt>
                <c:pt idx="6001">
                  <c:v>172</c:v>
                </c:pt>
                <c:pt idx="6002">
                  <c:v>172</c:v>
                </c:pt>
                <c:pt idx="6003">
                  <c:v>172</c:v>
                </c:pt>
                <c:pt idx="6004">
                  <c:v>172</c:v>
                </c:pt>
                <c:pt idx="6005">
                  <c:v>172</c:v>
                </c:pt>
                <c:pt idx="6006">
                  <c:v>172</c:v>
                </c:pt>
                <c:pt idx="6007">
                  <c:v>172</c:v>
                </c:pt>
                <c:pt idx="6008">
                  <c:v>172</c:v>
                </c:pt>
                <c:pt idx="6009">
                  <c:v>172</c:v>
                </c:pt>
                <c:pt idx="6010">
                  <c:v>172</c:v>
                </c:pt>
                <c:pt idx="6011">
                  <c:v>172</c:v>
                </c:pt>
                <c:pt idx="6012">
                  <c:v>172</c:v>
                </c:pt>
                <c:pt idx="6013">
                  <c:v>172</c:v>
                </c:pt>
                <c:pt idx="6014">
                  <c:v>172</c:v>
                </c:pt>
                <c:pt idx="6015">
                  <c:v>172</c:v>
                </c:pt>
                <c:pt idx="6016">
                  <c:v>172</c:v>
                </c:pt>
                <c:pt idx="6017">
                  <c:v>172</c:v>
                </c:pt>
                <c:pt idx="6018">
                  <c:v>172</c:v>
                </c:pt>
                <c:pt idx="6019">
                  <c:v>172</c:v>
                </c:pt>
                <c:pt idx="6020">
                  <c:v>172</c:v>
                </c:pt>
                <c:pt idx="6021">
                  <c:v>172</c:v>
                </c:pt>
                <c:pt idx="6022">
                  <c:v>172</c:v>
                </c:pt>
                <c:pt idx="6023">
                  <c:v>172</c:v>
                </c:pt>
                <c:pt idx="6024">
                  <c:v>172</c:v>
                </c:pt>
                <c:pt idx="6025">
                  <c:v>172</c:v>
                </c:pt>
                <c:pt idx="6026">
                  <c:v>172</c:v>
                </c:pt>
                <c:pt idx="6027">
                  <c:v>172</c:v>
                </c:pt>
                <c:pt idx="6028">
                  <c:v>172</c:v>
                </c:pt>
                <c:pt idx="6029">
                  <c:v>172</c:v>
                </c:pt>
                <c:pt idx="6030">
                  <c:v>172</c:v>
                </c:pt>
                <c:pt idx="6031">
                  <c:v>172</c:v>
                </c:pt>
                <c:pt idx="6032">
                  <c:v>172</c:v>
                </c:pt>
                <c:pt idx="6033">
                  <c:v>172</c:v>
                </c:pt>
                <c:pt idx="6034">
                  <c:v>172</c:v>
                </c:pt>
                <c:pt idx="6035">
                  <c:v>172</c:v>
                </c:pt>
                <c:pt idx="6036">
                  <c:v>172</c:v>
                </c:pt>
                <c:pt idx="6037">
                  <c:v>172</c:v>
                </c:pt>
                <c:pt idx="6038">
                  <c:v>172</c:v>
                </c:pt>
                <c:pt idx="6039">
                  <c:v>172</c:v>
                </c:pt>
                <c:pt idx="6040">
                  <c:v>172</c:v>
                </c:pt>
                <c:pt idx="6041">
                  <c:v>172</c:v>
                </c:pt>
                <c:pt idx="6042">
                  <c:v>172</c:v>
                </c:pt>
                <c:pt idx="6043">
                  <c:v>172</c:v>
                </c:pt>
                <c:pt idx="6044">
                  <c:v>172</c:v>
                </c:pt>
                <c:pt idx="6045">
                  <c:v>172</c:v>
                </c:pt>
                <c:pt idx="6046">
                  <c:v>172</c:v>
                </c:pt>
                <c:pt idx="6047">
                  <c:v>172</c:v>
                </c:pt>
                <c:pt idx="6048">
                  <c:v>172</c:v>
                </c:pt>
                <c:pt idx="6049">
                  <c:v>172</c:v>
                </c:pt>
                <c:pt idx="6050">
                  <c:v>172</c:v>
                </c:pt>
                <c:pt idx="6051">
                  <c:v>172</c:v>
                </c:pt>
                <c:pt idx="6052">
                  <c:v>172</c:v>
                </c:pt>
                <c:pt idx="6053">
                  <c:v>172</c:v>
                </c:pt>
                <c:pt idx="6054">
                  <c:v>172</c:v>
                </c:pt>
                <c:pt idx="6055">
                  <c:v>172</c:v>
                </c:pt>
                <c:pt idx="6056">
                  <c:v>172</c:v>
                </c:pt>
                <c:pt idx="6057">
                  <c:v>172</c:v>
                </c:pt>
                <c:pt idx="6058">
                  <c:v>172</c:v>
                </c:pt>
                <c:pt idx="6059">
                  <c:v>172</c:v>
                </c:pt>
                <c:pt idx="6060">
                  <c:v>172</c:v>
                </c:pt>
                <c:pt idx="6061">
                  <c:v>172</c:v>
                </c:pt>
                <c:pt idx="6062">
                  <c:v>172</c:v>
                </c:pt>
                <c:pt idx="6063">
                  <c:v>172</c:v>
                </c:pt>
                <c:pt idx="6064">
                  <c:v>172</c:v>
                </c:pt>
                <c:pt idx="6065">
                  <c:v>172</c:v>
                </c:pt>
                <c:pt idx="6066">
                  <c:v>172</c:v>
                </c:pt>
                <c:pt idx="6067">
                  <c:v>172</c:v>
                </c:pt>
                <c:pt idx="6068">
                  <c:v>172</c:v>
                </c:pt>
                <c:pt idx="6069">
                  <c:v>172</c:v>
                </c:pt>
                <c:pt idx="6070">
                  <c:v>172</c:v>
                </c:pt>
                <c:pt idx="6071">
                  <c:v>172</c:v>
                </c:pt>
                <c:pt idx="6072">
                  <c:v>172</c:v>
                </c:pt>
                <c:pt idx="6073">
                  <c:v>172</c:v>
                </c:pt>
                <c:pt idx="6074">
                  <c:v>172</c:v>
                </c:pt>
                <c:pt idx="6075">
                  <c:v>172</c:v>
                </c:pt>
                <c:pt idx="6076">
                  <c:v>172</c:v>
                </c:pt>
                <c:pt idx="6077">
                  <c:v>172</c:v>
                </c:pt>
                <c:pt idx="6078">
                  <c:v>172</c:v>
                </c:pt>
                <c:pt idx="6079">
                  <c:v>172</c:v>
                </c:pt>
                <c:pt idx="6080">
                  <c:v>172</c:v>
                </c:pt>
                <c:pt idx="6081">
                  <c:v>172</c:v>
                </c:pt>
                <c:pt idx="6082">
                  <c:v>172</c:v>
                </c:pt>
                <c:pt idx="6083">
                  <c:v>172</c:v>
                </c:pt>
                <c:pt idx="6084">
                  <c:v>172</c:v>
                </c:pt>
                <c:pt idx="6085">
                  <c:v>172</c:v>
                </c:pt>
                <c:pt idx="6086">
                  <c:v>172</c:v>
                </c:pt>
                <c:pt idx="6087">
                  <c:v>172</c:v>
                </c:pt>
                <c:pt idx="6088">
                  <c:v>172</c:v>
                </c:pt>
                <c:pt idx="6089">
                  <c:v>172</c:v>
                </c:pt>
                <c:pt idx="6090">
                  <c:v>172</c:v>
                </c:pt>
                <c:pt idx="6091">
                  <c:v>172</c:v>
                </c:pt>
                <c:pt idx="6092">
                  <c:v>172</c:v>
                </c:pt>
                <c:pt idx="6093">
                  <c:v>172</c:v>
                </c:pt>
                <c:pt idx="6094">
                  <c:v>172</c:v>
                </c:pt>
                <c:pt idx="6095">
                  <c:v>172</c:v>
                </c:pt>
                <c:pt idx="6096">
                  <c:v>172</c:v>
                </c:pt>
                <c:pt idx="6097">
                  <c:v>172</c:v>
                </c:pt>
                <c:pt idx="6098">
                  <c:v>172</c:v>
                </c:pt>
                <c:pt idx="6099">
                  <c:v>172</c:v>
                </c:pt>
                <c:pt idx="6100">
                  <c:v>172</c:v>
                </c:pt>
                <c:pt idx="6101">
                  <c:v>172</c:v>
                </c:pt>
                <c:pt idx="6102">
                  <c:v>172</c:v>
                </c:pt>
                <c:pt idx="6103">
                  <c:v>172</c:v>
                </c:pt>
                <c:pt idx="6104">
                  <c:v>172</c:v>
                </c:pt>
                <c:pt idx="6105">
                  <c:v>172</c:v>
                </c:pt>
                <c:pt idx="6106">
                  <c:v>172</c:v>
                </c:pt>
                <c:pt idx="6107">
                  <c:v>172</c:v>
                </c:pt>
                <c:pt idx="6108">
                  <c:v>172</c:v>
                </c:pt>
                <c:pt idx="6109">
                  <c:v>172</c:v>
                </c:pt>
                <c:pt idx="6110">
                  <c:v>172</c:v>
                </c:pt>
                <c:pt idx="6111">
                  <c:v>172</c:v>
                </c:pt>
                <c:pt idx="6112">
                  <c:v>172</c:v>
                </c:pt>
                <c:pt idx="6113">
                  <c:v>172</c:v>
                </c:pt>
                <c:pt idx="6114">
                  <c:v>172</c:v>
                </c:pt>
                <c:pt idx="6115">
                  <c:v>172</c:v>
                </c:pt>
                <c:pt idx="6116">
                  <c:v>172</c:v>
                </c:pt>
                <c:pt idx="6117">
                  <c:v>172</c:v>
                </c:pt>
                <c:pt idx="6118">
                  <c:v>172</c:v>
                </c:pt>
                <c:pt idx="6119">
                  <c:v>172</c:v>
                </c:pt>
                <c:pt idx="6120">
                  <c:v>172</c:v>
                </c:pt>
                <c:pt idx="6121">
                  <c:v>172</c:v>
                </c:pt>
                <c:pt idx="6122">
                  <c:v>172</c:v>
                </c:pt>
                <c:pt idx="6123">
                  <c:v>172</c:v>
                </c:pt>
                <c:pt idx="6124">
                  <c:v>172</c:v>
                </c:pt>
                <c:pt idx="6125">
                  <c:v>172</c:v>
                </c:pt>
                <c:pt idx="6126">
                  <c:v>172</c:v>
                </c:pt>
                <c:pt idx="6127">
                  <c:v>172</c:v>
                </c:pt>
                <c:pt idx="6128">
                  <c:v>172</c:v>
                </c:pt>
                <c:pt idx="6129">
                  <c:v>172</c:v>
                </c:pt>
                <c:pt idx="6130">
                  <c:v>172</c:v>
                </c:pt>
                <c:pt idx="6131">
                  <c:v>172</c:v>
                </c:pt>
                <c:pt idx="6132">
                  <c:v>172</c:v>
                </c:pt>
                <c:pt idx="6133">
                  <c:v>172</c:v>
                </c:pt>
                <c:pt idx="6134">
                  <c:v>172</c:v>
                </c:pt>
                <c:pt idx="6135">
                  <c:v>172</c:v>
                </c:pt>
                <c:pt idx="6136">
                  <c:v>172</c:v>
                </c:pt>
                <c:pt idx="6137">
                  <c:v>172</c:v>
                </c:pt>
                <c:pt idx="6138">
                  <c:v>172</c:v>
                </c:pt>
                <c:pt idx="6139">
                  <c:v>172</c:v>
                </c:pt>
                <c:pt idx="6140">
                  <c:v>172</c:v>
                </c:pt>
                <c:pt idx="6141">
                  <c:v>172</c:v>
                </c:pt>
                <c:pt idx="6142">
                  <c:v>172</c:v>
                </c:pt>
                <c:pt idx="6143">
                  <c:v>172</c:v>
                </c:pt>
                <c:pt idx="6144">
                  <c:v>172</c:v>
                </c:pt>
                <c:pt idx="6145">
                  <c:v>172</c:v>
                </c:pt>
                <c:pt idx="6146">
                  <c:v>172</c:v>
                </c:pt>
                <c:pt idx="6147">
                  <c:v>172</c:v>
                </c:pt>
                <c:pt idx="6148">
                  <c:v>172</c:v>
                </c:pt>
                <c:pt idx="6149">
                  <c:v>172</c:v>
                </c:pt>
                <c:pt idx="6150">
                  <c:v>172</c:v>
                </c:pt>
                <c:pt idx="6151">
                  <c:v>172</c:v>
                </c:pt>
                <c:pt idx="6152">
                  <c:v>172</c:v>
                </c:pt>
                <c:pt idx="6153">
                  <c:v>172</c:v>
                </c:pt>
                <c:pt idx="6154">
                  <c:v>172</c:v>
                </c:pt>
                <c:pt idx="6155">
                  <c:v>172</c:v>
                </c:pt>
                <c:pt idx="6156">
                  <c:v>172</c:v>
                </c:pt>
                <c:pt idx="6157">
                  <c:v>172</c:v>
                </c:pt>
                <c:pt idx="6158">
                  <c:v>172</c:v>
                </c:pt>
                <c:pt idx="6159">
                  <c:v>172</c:v>
                </c:pt>
                <c:pt idx="6160">
                  <c:v>172</c:v>
                </c:pt>
                <c:pt idx="6161">
                  <c:v>172</c:v>
                </c:pt>
                <c:pt idx="6162">
                  <c:v>172</c:v>
                </c:pt>
                <c:pt idx="6163">
                  <c:v>172</c:v>
                </c:pt>
                <c:pt idx="6164">
                  <c:v>172</c:v>
                </c:pt>
                <c:pt idx="6165">
                  <c:v>172</c:v>
                </c:pt>
                <c:pt idx="6166">
                  <c:v>172</c:v>
                </c:pt>
                <c:pt idx="6167">
                  <c:v>172</c:v>
                </c:pt>
                <c:pt idx="6168">
                  <c:v>172</c:v>
                </c:pt>
                <c:pt idx="6169">
                  <c:v>172</c:v>
                </c:pt>
                <c:pt idx="6170">
                  <c:v>172</c:v>
                </c:pt>
                <c:pt idx="6171">
                  <c:v>172</c:v>
                </c:pt>
                <c:pt idx="6172">
                  <c:v>172</c:v>
                </c:pt>
                <c:pt idx="6173">
                  <c:v>172</c:v>
                </c:pt>
                <c:pt idx="6174">
                  <c:v>172</c:v>
                </c:pt>
                <c:pt idx="6175">
                  <c:v>172</c:v>
                </c:pt>
                <c:pt idx="6176">
                  <c:v>172</c:v>
                </c:pt>
                <c:pt idx="6177">
                  <c:v>172</c:v>
                </c:pt>
                <c:pt idx="6178">
                  <c:v>172</c:v>
                </c:pt>
                <c:pt idx="6179">
                  <c:v>172</c:v>
                </c:pt>
                <c:pt idx="6180">
                  <c:v>172</c:v>
                </c:pt>
                <c:pt idx="6181">
                  <c:v>172</c:v>
                </c:pt>
                <c:pt idx="6182">
                  <c:v>172</c:v>
                </c:pt>
                <c:pt idx="6183">
                  <c:v>172</c:v>
                </c:pt>
                <c:pt idx="6184">
                  <c:v>172</c:v>
                </c:pt>
                <c:pt idx="6185">
                  <c:v>172</c:v>
                </c:pt>
                <c:pt idx="6186">
                  <c:v>172</c:v>
                </c:pt>
                <c:pt idx="6187">
                  <c:v>172</c:v>
                </c:pt>
                <c:pt idx="6188">
                  <c:v>172</c:v>
                </c:pt>
                <c:pt idx="6189">
                  <c:v>172</c:v>
                </c:pt>
                <c:pt idx="6190">
                  <c:v>172</c:v>
                </c:pt>
                <c:pt idx="6191">
                  <c:v>172</c:v>
                </c:pt>
                <c:pt idx="6192">
                  <c:v>172</c:v>
                </c:pt>
                <c:pt idx="6193">
                  <c:v>172</c:v>
                </c:pt>
                <c:pt idx="6194">
                  <c:v>172</c:v>
                </c:pt>
                <c:pt idx="6195">
                  <c:v>172</c:v>
                </c:pt>
                <c:pt idx="6196">
                  <c:v>172</c:v>
                </c:pt>
                <c:pt idx="6197">
                  <c:v>172</c:v>
                </c:pt>
                <c:pt idx="6198">
                  <c:v>172</c:v>
                </c:pt>
                <c:pt idx="6199">
                  <c:v>172</c:v>
                </c:pt>
                <c:pt idx="6200">
                  <c:v>172</c:v>
                </c:pt>
                <c:pt idx="6201">
                  <c:v>172</c:v>
                </c:pt>
                <c:pt idx="6202">
                  <c:v>172</c:v>
                </c:pt>
                <c:pt idx="6203">
                  <c:v>172</c:v>
                </c:pt>
                <c:pt idx="6204">
                  <c:v>172</c:v>
                </c:pt>
                <c:pt idx="6205">
                  <c:v>172</c:v>
                </c:pt>
                <c:pt idx="6206">
                  <c:v>172</c:v>
                </c:pt>
                <c:pt idx="6207">
                  <c:v>172</c:v>
                </c:pt>
                <c:pt idx="6208">
                  <c:v>172</c:v>
                </c:pt>
                <c:pt idx="6209">
                  <c:v>172</c:v>
                </c:pt>
                <c:pt idx="6210">
                  <c:v>172</c:v>
                </c:pt>
                <c:pt idx="6211">
                  <c:v>172</c:v>
                </c:pt>
                <c:pt idx="6212">
                  <c:v>172</c:v>
                </c:pt>
                <c:pt idx="6213">
                  <c:v>172</c:v>
                </c:pt>
                <c:pt idx="6214">
                  <c:v>172</c:v>
                </c:pt>
                <c:pt idx="6215">
                  <c:v>172</c:v>
                </c:pt>
                <c:pt idx="6216">
                  <c:v>172</c:v>
                </c:pt>
                <c:pt idx="6217">
                  <c:v>172</c:v>
                </c:pt>
                <c:pt idx="6218">
                  <c:v>172</c:v>
                </c:pt>
                <c:pt idx="6219">
                  <c:v>172</c:v>
                </c:pt>
                <c:pt idx="6220">
                  <c:v>172</c:v>
                </c:pt>
                <c:pt idx="6221">
                  <c:v>172</c:v>
                </c:pt>
                <c:pt idx="6222">
                  <c:v>172</c:v>
                </c:pt>
                <c:pt idx="6223">
                  <c:v>172</c:v>
                </c:pt>
                <c:pt idx="6224">
                  <c:v>172</c:v>
                </c:pt>
                <c:pt idx="6225">
                  <c:v>172</c:v>
                </c:pt>
                <c:pt idx="6226">
                  <c:v>172</c:v>
                </c:pt>
                <c:pt idx="6227">
                  <c:v>172</c:v>
                </c:pt>
                <c:pt idx="6228">
                  <c:v>172</c:v>
                </c:pt>
                <c:pt idx="6229">
                  <c:v>172</c:v>
                </c:pt>
                <c:pt idx="6230">
                  <c:v>172</c:v>
                </c:pt>
                <c:pt idx="6231">
                  <c:v>172</c:v>
                </c:pt>
                <c:pt idx="6232">
                  <c:v>172</c:v>
                </c:pt>
                <c:pt idx="6233">
                  <c:v>172</c:v>
                </c:pt>
                <c:pt idx="6234">
                  <c:v>172</c:v>
                </c:pt>
                <c:pt idx="6235">
                  <c:v>172</c:v>
                </c:pt>
                <c:pt idx="6236">
                  <c:v>172</c:v>
                </c:pt>
                <c:pt idx="6237">
                  <c:v>172</c:v>
                </c:pt>
                <c:pt idx="6238">
                  <c:v>172</c:v>
                </c:pt>
                <c:pt idx="6239">
                  <c:v>172</c:v>
                </c:pt>
                <c:pt idx="6240">
                  <c:v>172</c:v>
                </c:pt>
                <c:pt idx="6241">
                  <c:v>173</c:v>
                </c:pt>
                <c:pt idx="6242">
                  <c:v>174</c:v>
                </c:pt>
                <c:pt idx="6243">
                  <c:v>174</c:v>
                </c:pt>
                <c:pt idx="6244">
                  <c:v>174</c:v>
                </c:pt>
                <c:pt idx="6245">
                  <c:v>174</c:v>
                </c:pt>
                <c:pt idx="6246">
                  <c:v>174</c:v>
                </c:pt>
                <c:pt idx="6247">
                  <c:v>174</c:v>
                </c:pt>
                <c:pt idx="6248">
                  <c:v>174</c:v>
                </c:pt>
                <c:pt idx="6249">
                  <c:v>174</c:v>
                </c:pt>
                <c:pt idx="6250">
                  <c:v>174</c:v>
                </c:pt>
                <c:pt idx="6251">
                  <c:v>174</c:v>
                </c:pt>
                <c:pt idx="6252">
                  <c:v>174</c:v>
                </c:pt>
                <c:pt idx="6253">
                  <c:v>175</c:v>
                </c:pt>
                <c:pt idx="6254">
                  <c:v>175</c:v>
                </c:pt>
                <c:pt idx="6255">
                  <c:v>175</c:v>
                </c:pt>
                <c:pt idx="6256">
                  <c:v>175</c:v>
                </c:pt>
                <c:pt idx="6257">
                  <c:v>175</c:v>
                </c:pt>
                <c:pt idx="6258">
                  <c:v>175</c:v>
                </c:pt>
                <c:pt idx="6259">
                  <c:v>175</c:v>
                </c:pt>
                <c:pt idx="6260">
                  <c:v>175</c:v>
                </c:pt>
                <c:pt idx="6261">
                  <c:v>175</c:v>
                </c:pt>
                <c:pt idx="6262">
                  <c:v>175</c:v>
                </c:pt>
                <c:pt idx="6263">
                  <c:v>175</c:v>
                </c:pt>
                <c:pt idx="6264">
                  <c:v>175</c:v>
                </c:pt>
                <c:pt idx="6265">
                  <c:v>175</c:v>
                </c:pt>
                <c:pt idx="6266">
                  <c:v>175</c:v>
                </c:pt>
                <c:pt idx="6267">
                  <c:v>175</c:v>
                </c:pt>
                <c:pt idx="6268">
                  <c:v>175</c:v>
                </c:pt>
                <c:pt idx="6269">
                  <c:v>175</c:v>
                </c:pt>
                <c:pt idx="6270">
                  <c:v>175</c:v>
                </c:pt>
                <c:pt idx="6271">
                  <c:v>175</c:v>
                </c:pt>
                <c:pt idx="6272">
                  <c:v>175</c:v>
                </c:pt>
                <c:pt idx="6273">
                  <c:v>175</c:v>
                </c:pt>
                <c:pt idx="6274">
                  <c:v>175</c:v>
                </c:pt>
                <c:pt idx="6275">
                  <c:v>175</c:v>
                </c:pt>
                <c:pt idx="6276">
                  <c:v>175</c:v>
                </c:pt>
                <c:pt idx="6277">
                  <c:v>175</c:v>
                </c:pt>
                <c:pt idx="6278">
                  <c:v>175</c:v>
                </c:pt>
                <c:pt idx="6279">
                  <c:v>175</c:v>
                </c:pt>
                <c:pt idx="6280">
                  <c:v>175</c:v>
                </c:pt>
                <c:pt idx="6281">
                  <c:v>175</c:v>
                </c:pt>
                <c:pt idx="6282">
                  <c:v>175</c:v>
                </c:pt>
                <c:pt idx="6283">
                  <c:v>175</c:v>
                </c:pt>
                <c:pt idx="6284">
                  <c:v>175</c:v>
                </c:pt>
                <c:pt idx="6285">
                  <c:v>175</c:v>
                </c:pt>
                <c:pt idx="6286">
                  <c:v>175</c:v>
                </c:pt>
                <c:pt idx="6287">
                  <c:v>175</c:v>
                </c:pt>
                <c:pt idx="6288">
                  <c:v>175</c:v>
                </c:pt>
                <c:pt idx="6289">
                  <c:v>175</c:v>
                </c:pt>
                <c:pt idx="6290">
                  <c:v>175</c:v>
                </c:pt>
                <c:pt idx="6291">
                  <c:v>175</c:v>
                </c:pt>
                <c:pt idx="6292">
                  <c:v>175</c:v>
                </c:pt>
                <c:pt idx="6293">
                  <c:v>175</c:v>
                </c:pt>
                <c:pt idx="6294">
                  <c:v>175</c:v>
                </c:pt>
                <c:pt idx="6295">
                  <c:v>175</c:v>
                </c:pt>
                <c:pt idx="6296">
                  <c:v>175</c:v>
                </c:pt>
                <c:pt idx="6297">
                  <c:v>175</c:v>
                </c:pt>
                <c:pt idx="6298">
                  <c:v>175</c:v>
                </c:pt>
                <c:pt idx="6299">
                  <c:v>175</c:v>
                </c:pt>
                <c:pt idx="6300">
                  <c:v>175</c:v>
                </c:pt>
                <c:pt idx="6301">
                  <c:v>175</c:v>
                </c:pt>
                <c:pt idx="6302">
                  <c:v>175</c:v>
                </c:pt>
                <c:pt idx="6303">
                  <c:v>175</c:v>
                </c:pt>
                <c:pt idx="6304">
                  <c:v>175</c:v>
                </c:pt>
                <c:pt idx="6305">
                  <c:v>175</c:v>
                </c:pt>
                <c:pt idx="6306">
                  <c:v>175</c:v>
                </c:pt>
                <c:pt idx="6307">
                  <c:v>175</c:v>
                </c:pt>
                <c:pt idx="6308">
                  <c:v>175</c:v>
                </c:pt>
                <c:pt idx="6309">
                  <c:v>175</c:v>
                </c:pt>
                <c:pt idx="6310">
                  <c:v>175</c:v>
                </c:pt>
                <c:pt idx="6311">
                  <c:v>175</c:v>
                </c:pt>
                <c:pt idx="6312">
                  <c:v>175</c:v>
                </c:pt>
                <c:pt idx="6313">
                  <c:v>175</c:v>
                </c:pt>
                <c:pt idx="6314">
                  <c:v>175</c:v>
                </c:pt>
                <c:pt idx="6315">
                  <c:v>175</c:v>
                </c:pt>
                <c:pt idx="6316">
                  <c:v>175</c:v>
                </c:pt>
                <c:pt idx="6317">
                  <c:v>175</c:v>
                </c:pt>
                <c:pt idx="6318">
                  <c:v>175</c:v>
                </c:pt>
                <c:pt idx="6319">
                  <c:v>175</c:v>
                </c:pt>
                <c:pt idx="6320">
                  <c:v>175</c:v>
                </c:pt>
                <c:pt idx="6321">
                  <c:v>175</c:v>
                </c:pt>
                <c:pt idx="6322">
                  <c:v>175</c:v>
                </c:pt>
                <c:pt idx="6323">
                  <c:v>175</c:v>
                </c:pt>
                <c:pt idx="6324">
                  <c:v>175</c:v>
                </c:pt>
                <c:pt idx="6325">
                  <c:v>175</c:v>
                </c:pt>
                <c:pt idx="6326">
                  <c:v>175</c:v>
                </c:pt>
                <c:pt idx="6327">
                  <c:v>175</c:v>
                </c:pt>
                <c:pt idx="6328">
                  <c:v>175</c:v>
                </c:pt>
                <c:pt idx="6329">
                  <c:v>175</c:v>
                </c:pt>
                <c:pt idx="6330">
                  <c:v>175</c:v>
                </c:pt>
                <c:pt idx="6331">
                  <c:v>175</c:v>
                </c:pt>
                <c:pt idx="6332">
                  <c:v>175</c:v>
                </c:pt>
                <c:pt idx="6333">
                  <c:v>175</c:v>
                </c:pt>
                <c:pt idx="6334">
                  <c:v>175</c:v>
                </c:pt>
                <c:pt idx="6335">
                  <c:v>175</c:v>
                </c:pt>
                <c:pt idx="6336">
                  <c:v>175</c:v>
                </c:pt>
                <c:pt idx="6337">
                  <c:v>175</c:v>
                </c:pt>
                <c:pt idx="6338">
                  <c:v>175</c:v>
                </c:pt>
                <c:pt idx="6339">
                  <c:v>175</c:v>
                </c:pt>
                <c:pt idx="6340">
                  <c:v>175</c:v>
                </c:pt>
                <c:pt idx="6341">
                  <c:v>175</c:v>
                </c:pt>
                <c:pt idx="6342">
                  <c:v>175</c:v>
                </c:pt>
                <c:pt idx="6343">
                  <c:v>175</c:v>
                </c:pt>
                <c:pt idx="6344">
                  <c:v>175</c:v>
                </c:pt>
                <c:pt idx="6345">
                  <c:v>175</c:v>
                </c:pt>
                <c:pt idx="6346">
                  <c:v>175</c:v>
                </c:pt>
                <c:pt idx="6347">
                  <c:v>175</c:v>
                </c:pt>
                <c:pt idx="6348">
                  <c:v>175</c:v>
                </c:pt>
                <c:pt idx="6349">
                  <c:v>175</c:v>
                </c:pt>
                <c:pt idx="6350">
                  <c:v>175</c:v>
                </c:pt>
                <c:pt idx="6351">
                  <c:v>175</c:v>
                </c:pt>
                <c:pt idx="6352">
                  <c:v>175</c:v>
                </c:pt>
                <c:pt idx="6353">
                  <c:v>175</c:v>
                </c:pt>
                <c:pt idx="6354">
                  <c:v>175</c:v>
                </c:pt>
                <c:pt idx="6355">
                  <c:v>175</c:v>
                </c:pt>
                <c:pt idx="6356">
                  <c:v>175</c:v>
                </c:pt>
                <c:pt idx="6357">
                  <c:v>175</c:v>
                </c:pt>
                <c:pt idx="6358">
                  <c:v>175</c:v>
                </c:pt>
                <c:pt idx="6359">
                  <c:v>175</c:v>
                </c:pt>
                <c:pt idx="6360">
                  <c:v>175</c:v>
                </c:pt>
                <c:pt idx="6361">
                  <c:v>175</c:v>
                </c:pt>
                <c:pt idx="6362">
                  <c:v>175</c:v>
                </c:pt>
                <c:pt idx="6363">
                  <c:v>175</c:v>
                </c:pt>
                <c:pt idx="6364">
                  <c:v>175</c:v>
                </c:pt>
                <c:pt idx="6365">
                  <c:v>175</c:v>
                </c:pt>
                <c:pt idx="6366">
                  <c:v>175</c:v>
                </c:pt>
                <c:pt idx="6367">
                  <c:v>175</c:v>
                </c:pt>
                <c:pt idx="6368">
                  <c:v>175</c:v>
                </c:pt>
                <c:pt idx="6369">
                  <c:v>175</c:v>
                </c:pt>
                <c:pt idx="6370">
                  <c:v>175</c:v>
                </c:pt>
                <c:pt idx="6371">
                  <c:v>175</c:v>
                </c:pt>
                <c:pt idx="6372">
                  <c:v>175</c:v>
                </c:pt>
                <c:pt idx="6373">
                  <c:v>175</c:v>
                </c:pt>
                <c:pt idx="6374">
                  <c:v>175</c:v>
                </c:pt>
                <c:pt idx="6375">
                  <c:v>175</c:v>
                </c:pt>
                <c:pt idx="6376">
                  <c:v>175</c:v>
                </c:pt>
                <c:pt idx="6377">
                  <c:v>175</c:v>
                </c:pt>
                <c:pt idx="6378">
                  <c:v>175</c:v>
                </c:pt>
                <c:pt idx="6379">
                  <c:v>175</c:v>
                </c:pt>
                <c:pt idx="6380">
                  <c:v>175</c:v>
                </c:pt>
                <c:pt idx="6381">
                  <c:v>175</c:v>
                </c:pt>
                <c:pt idx="6382">
                  <c:v>175</c:v>
                </c:pt>
                <c:pt idx="6383">
                  <c:v>175</c:v>
                </c:pt>
                <c:pt idx="6384">
                  <c:v>175</c:v>
                </c:pt>
                <c:pt idx="6385">
                  <c:v>175</c:v>
                </c:pt>
                <c:pt idx="6386">
                  <c:v>175</c:v>
                </c:pt>
                <c:pt idx="6387">
                  <c:v>175</c:v>
                </c:pt>
                <c:pt idx="6388">
                  <c:v>175</c:v>
                </c:pt>
                <c:pt idx="6389">
                  <c:v>175</c:v>
                </c:pt>
                <c:pt idx="6390">
                  <c:v>175</c:v>
                </c:pt>
                <c:pt idx="6391">
                  <c:v>175</c:v>
                </c:pt>
                <c:pt idx="6392">
                  <c:v>175</c:v>
                </c:pt>
                <c:pt idx="6393">
                  <c:v>175</c:v>
                </c:pt>
                <c:pt idx="6394">
                  <c:v>175</c:v>
                </c:pt>
                <c:pt idx="6395">
                  <c:v>175</c:v>
                </c:pt>
                <c:pt idx="6396">
                  <c:v>175</c:v>
                </c:pt>
                <c:pt idx="6397">
                  <c:v>175</c:v>
                </c:pt>
                <c:pt idx="6398">
                  <c:v>175</c:v>
                </c:pt>
                <c:pt idx="6399">
                  <c:v>175</c:v>
                </c:pt>
                <c:pt idx="6400">
                  <c:v>175</c:v>
                </c:pt>
                <c:pt idx="6401">
                  <c:v>175</c:v>
                </c:pt>
                <c:pt idx="6402">
                  <c:v>176</c:v>
                </c:pt>
                <c:pt idx="6403">
                  <c:v>176</c:v>
                </c:pt>
                <c:pt idx="6404">
                  <c:v>176</c:v>
                </c:pt>
                <c:pt idx="6405">
                  <c:v>176</c:v>
                </c:pt>
                <c:pt idx="6406">
                  <c:v>176</c:v>
                </c:pt>
                <c:pt idx="6407">
                  <c:v>176</c:v>
                </c:pt>
                <c:pt idx="6408">
                  <c:v>176</c:v>
                </c:pt>
                <c:pt idx="6409">
                  <c:v>176</c:v>
                </c:pt>
                <c:pt idx="6410">
                  <c:v>176</c:v>
                </c:pt>
                <c:pt idx="6411">
                  <c:v>176</c:v>
                </c:pt>
                <c:pt idx="6412">
                  <c:v>176</c:v>
                </c:pt>
                <c:pt idx="6413">
                  <c:v>176</c:v>
                </c:pt>
                <c:pt idx="6414">
                  <c:v>176</c:v>
                </c:pt>
                <c:pt idx="6415">
                  <c:v>176</c:v>
                </c:pt>
                <c:pt idx="6416">
                  <c:v>176</c:v>
                </c:pt>
                <c:pt idx="6417">
                  <c:v>176</c:v>
                </c:pt>
                <c:pt idx="6418">
                  <c:v>176</c:v>
                </c:pt>
                <c:pt idx="6419">
                  <c:v>176</c:v>
                </c:pt>
                <c:pt idx="6420">
                  <c:v>176</c:v>
                </c:pt>
                <c:pt idx="6421">
                  <c:v>176</c:v>
                </c:pt>
                <c:pt idx="6422">
                  <c:v>176</c:v>
                </c:pt>
                <c:pt idx="6423">
                  <c:v>176</c:v>
                </c:pt>
                <c:pt idx="6424">
                  <c:v>176</c:v>
                </c:pt>
                <c:pt idx="6425">
                  <c:v>176</c:v>
                </c:pt>
                <c:pt idx="6426">
                  <c:v>176</c:v>
                </c:pt>
                <c:pt idx="6427">
                  <c:v>176</c:v>
                </c:pt>
                <c:pt idx="6428">
                  <c:v>176</c:v>
                </c:pt>
                <c:pt idx="6429">
                  <c:v>176</c:v>
                </c:pt>
                <c:pt idx="6430">
                  <c:v>176</c:v>
                </c:pt>
                <c:pt idx="6431">
                  <c:v>176</c:v>
                </c:pt>
                <c:pt idx="6432">
                  <c:v>176</c:v>
                </c:pt>
                <c:pt idx="6433">
                  <c:v>176</c:v>
                </c:pt>
                <c:pt idx="6434">
                  <c:v>176</c:v>
                </c:pt>
                <c:pt idx="6435">
                  <c:v>176</c:v>
                </c:pt>
                <c:pt idx="6436">
                  <c:v>176</c:v>
                </c:pt>
                <c:pt idx="6437">
                  <c:v>176</c:v>
                </c:pt>
                <c:pt idx="6438">
                  <c:v>176</c:v>
                </c:pt>
                <c:pt idx="6439">
                  <c:v>176</c:v>
                </c:pt>
                <c:pt idx="6440">
                  <c:v>176</c:v>
                </c:pt>
                <c:pt idx="6441">
                  <c:v>176</c:v>
                </c:pt>
                <c:pt idx="6442">
                  <c:v>176</c:v>
                </c:pt>
                <c:pt idx="6443">
                  <c:v>176</c:v>
                </c:pt>
                <c:pt idx="6444">
                  <c:v>176</c:v>
                </c:pt>
                <c:pt idx="6445">
                  <c:v>176</c:v>
                </c:pt>
                <c:pt idx="6446">
                  <c:v>176</c:v>
                </c:pt>
                <c:pt idx="6447">
                  <c:v>176</c:v>
                </c:pt>
                <c:pt idx="6448">
                  <c:v>176</c:v>
                </c:pt>
                <c:pt idx="6449">
                  <c:v>176</c:v>
                </c:pt>
                <c:pt idx="6450">
                  <c:v>176</c:v>
                </c:pt>
                <c:pt idx="6451">
                  <c:v>176</c:v>
                </c:pt>
                <c:pt idx="6452">
                  <c:v>176</c:v>
                </c:pt>
                <c:pt idx="6453">
                  <c:v>177</c:v>
                </c:pt>
                <c:pt idx="6454">
                  <c:v>177</c:v>
                </c:pt>
                <c:pt idx="6455">
                  <c:v>177</c:v>
                </c:pt>
                <c:pt idx="6456">
                  <c:v>177</c:v>
                </c:pt>
                <c:pt idx="6457">
                  <c:v>177</c:v>
                </c:pt>
                <c:pt idx="6458">
                  <c:v>177</c:v>
                </c:pt>
                <c:pt idx="6459">
                  <c:v>177</c:v>
                </c:pt>
                <c:pt idx="6460">
                  <c:v>177</c:v>
                </c:pt>
                <c:pt idx="6461">
                  <c:v>177</c:v>
                </c:pt>
                <c:pt idx="6462">
                  <c:v>177</c:v>
                </c:pt>
                <c:pt idx="6463">
                  <c:v>177</c:v>
                </c:pt>
                <c:pt idx="6464">
                  <c:v>177</c:v>
                </c:pt>
                <c:pt idx="6465">
                  <c:v>177</c:v>
                </c:pt>
                <c:pt idx="6466">
                  <c:v>177</c:v>
                </c:pt>
                <c:pt idx="6467">
                  <c:v>177</c:v>
                </c:pt>
                <c:pt idx="6468">
                  <c:v>177</c:v>
                </c:pt>
                <c:pt idx="6469">
                  <c:v>177</c:v>
                </c:pt>
                <c:pt idx="6470">
                  <c:v>177</c:v>
                </c:pt>
                <c:pt idx="6471">
                  <c:v>177</c:v>
                </c:pt>
                <c:pt idx="6472">
                  <c:v>177</c:v>
                </c:pt>
                <c:pt idx="6473">
                  <c:v>177</c:v>
                </c:pt>
                <c:pt idx="6474">
                  <c:v>177</c:v>
                </c:pt>
                <c:pt idx="6475">
                  <c:v>177</c:v>
                </c:pt>
                <c:pt idx="6476">
                  <c:v>177</c:v>
                </c:pt>
                <c:pt idx="6477">
                  <c:v>177</c:v>
                </c:pt>
                <c:pt idx="6478">
                  <c:v>177</c:v>
                </c:pt>
                <c:pt idx="6479">
                  <c:v>177</c:v>
                </c:pt>
                <c:pt idx="6480">
                  <c:v>177</c:v>
                </c:pt>
                <c:pt idx="6481">
                  <c:v>177</c:v>
                </c:pt>
                <c:pt idx="6482">
                  <c:v>177</c:v>
                </c:pt>
                <c:pt idx="6483">
                  <c:v>177</c:v>
                </c:pt>
                <c:pt idx="6484">
                  <c:v>177</c:v>
                </c:pt>
                <c:pt idx="6485">
                  <c:v>177</c:v>
                </c:pt>
                <c:pt idx="6486">
                  <c:v>177</c:v>
                </c:pt>
                <c:pt idx="6487">
                  <c:v>177</c:v>
                </c:pt>
                <c:pt idx="6488">
                  <c:v>177</c:v>
                </c:pt>
                <c:pt idx="6489">
                  <c:v>177</c:v>
                </c:pt>
                <c:pt idx="6490">
                  <c:v>177</c:v>
                </c:pt>
                <c:pt idx="6491">
                  <c:v>177</c:v>
                </c:pt>
                <c:pt idx="6492">
                  <c:v>177</c:v>
                </c:pt>
                <c:pt idx="6493">
                  <c:v>177</c:v>
                </c:pt>
                <c:pt idx="6494">
                  <c:v>177</c:v>
                </c:pt>
                <c:pt idx="6495">
                  <c:v>177</c:v>
                </c:pt>
                <c:pt idx="6496">
                  <c:v>177</c:v>
                </c:pt>
                <c:pt idx="6497">
                  <c:v>177</c:v>
                </c:pt>
                <c:pt idx="6498">
                  <c:v>177</c:v>
                </c:pt>
                <c:pt idx="6499">
                  <c:v>177</c:v>
                </c:pt>
                <c:pt idx="6500">
                  <c:v>177</c:v>
                </c:pt>
                <c:pt idx="6501">
                  <c:v>177</c:v>
                </c:pt>
                <c:pt idx="6502">
                  <c:v>177</c:v>
                </c:pt>
                <c:pt idx="6503">
                  <c:v>177</c:v>
                </c:pt>
                <c:pt idx="6504">
                  <c:v>177</c:v>
                </c:pt>
                <c:pt idx="6505">
                  <c:v>177</c:v>
                </c:pt>
                <c:pt idx="6506">
                  <c:v>178</c:v>
                </c:pt>
                <c:pt idx="6507">
                  <c:v>178</c:v>
                </c:pt>
                <c:pt idx="6508">
                  <c:v>178</c:v>
                </c:pt>
                <c:pt idx="6509">
                  <c:v>178</c:v>
                </c:pt>
                <c:pt idx="6510">
                  <c:v>178</c:v>
                </c:pt>
                <c:pt idx="6511">
                  <c:v>178</c:v>
                </c:pt>
                <c:pt idx="6512">
                  <c:v>178</c:v>
                </c:pt>
                <c:pt idx="6513">
                  <c:v>178</c:v>
                </c:pt>
                <c:pt idx="6514">
                  <c:v>178</c:v>
                </c:pt>
                <c:pt idx="6515">
                  <c:v>178</c:v>
                </c:pt>
                <c:pt idx="6516">
                  <c:v>178</c:v>
                </c:pt>
                <c:pt idx="6517">
                  <c:v>178</c:v>
                </c:pt>
                <c:pt idx="6518">
                  <c:v>178</c:v>
                </c:pt>
                <c:pt idx="6519">
                  <c:v>178</c:v>
                </c:pt>
                <c:pt idx="6520">
                  <c:v>178</c:v>
                </c:pt>
                <c:pt idx="6521">
                  <c:v>178</c:v>
                </c:pt>
                <c:pt idx="6522">
                  <c:v>178</c:v>
                </c:pt>
                <c:pt idx="6523">
                  <c:v>178</c:v>
                </c:pt>
                <c:pt idx="6524">
                  <c:v>178</c:v>
                </c:pt>
                <c:pt idx="6525">
                  <c:v>178</c:v>
                </c:pt>
                <c:pt idx="6526">
                  <c:v>178</c:v>
                </c:pt>
                <c:pt idx="6527">
                  <c:v>178</c:v>
                </c:pt>
                <c:pt idx="6528">
                  <c:v>178</c:v>
                </c:pt>
                <c:pt idx="6529">
                  <c:v>178</c:v>
                </c:pt>
                <c:pt idx="6530">
                  <c:v>178</c:v>
                </c:pt>
                <c:pt idx="6531">
                  <c:v>178</c:v>
                </c:pt>
                <c:pt idx="6532">
                  <c:v>178</c:v>
                </c:pt>
                <c:pt idx="6533">
                  <c:v>179</c:v>
                </c:pt>
                <c:pt idx="6534">
                  <c:v>179</c:v>
                </c:pt>
                <c:pt idx="6535">
                  <c:v>179</c:v>
                </c:pt>
                <c:pt idx="6536">
                  <c:v>179</c:v>
                </c:pt>
                <c:pt idx="6537">
                  <c:v>179</c:v>
                </c:pt>
                <c:pt idx="6538">
                  <c:v>179</c:v>
                </c:pt>
                <c:pt idx="6539">
                  <c:v>179</c:v>
                </c:pt>
                <c:pt idx="6540">
                  <c:v>179</c:v>
                </c:pt>
                <c:pt idx="6541">
                  <c:v>179</c:v>
                </c:pt>
                <c:pt idx="6542">
                  <c:v>179</c:v>
                </c:pt>
                <c:pt idx="6543">
                  <c:v>179</c:v>
                </c:pt>
                <c:pt idx="6544">
                  <c:v>179</c:v>
                </c:pt>
                <c:pt idx="6545">
                  <c:v>179</c:v>
                </c:pt>
                <c:pt idx="6546">
                  <c:v>179</c:v>
                </c:pt>
                <c:pt idx="6547">
                  <c:v>179</c:v>
                </c:pt>
                <c:pt idx="6548">
                  <c:v>179</c:v>
                </c:pt>
                <c:pt idx="6549">
                  <c:v>179</c:v>
                </c:pt>
                <c:pt idx="6550">
                  <c:v>179</c:v>
                </c:pt>
                <c:pt idx="6551">
                  <c:v>179</c:v>
                </c:pt>
                <c:pt idx="6552">
                  <c:v>179</c:v>
                </c:pt>
                <c:pt idx="6553">
                  <c:v>179</c:v>
                </c:pt>
                <c:pt idx="6554">
                  <c:v>179</c:v>
                </c:pt>
                <c:pt idx="6555">
                  <c:v>179</c:v>
                </c:pt>
                <c:pt idx="6556">
                  <c:v>179</c:v>
                </c:pt>
                <c:pt idx="6557">
                  <c:v>179</c:v>
                </c:pt>
                <c:pt idx="6558">
                  <c:v>179</c:v>
                </c:pt>
                <c:pt idx="6559">
                  <c:v>179</c:v>
                </c:pt>
                <c:pt idx="6560">
                  <c:v>179</c:v>
                </c:pt>
                <c:pt idx="6561">
                  <c:v>179</c:v>
                </c:pt>
                <c:pt idx="6562">
                  <c:v>179</c:v>
                </c:pt>
                <c:pt idx="6563">
                  <c:v>179</c:v>
                </c:pt>
                <c:pt idx="6564">
                  <c:v>179</c:v>
                </c:pt>
                <c:pt idx="6565">
                  <c:v>179</c:v>
                </c:pt>
                <c:pt idx="6566">
                  <c:v>179</c:v>
                </c:pt>
                <c:pt idx="6567">
                  <c:v>179</c:v>
                </c:pt>
                <c:pt idx="6568">
                  <c:v>179</c:v>
                </c:pt>
                <c:pt idx="6569">
                  <c:v>179</c:v>
                </c:pt>
                <c:pt idx="6570">
                  <c:v>179</c:v>
                </c:pt>
                <c:pt idx="6571">
                  <c:v>179</c:v>
                </c:pt>
                <c:pt idx="6572">
                  <c:v>179</c:v>
                </c:pt>
                <c:pt idx="6573">
                  <c:v>179</c:v>
                </c:pt>
                <c:pt idx="6574">
                  <c:v>179</c:v>
                </c:pt>
                <c:pt idx="6575">
                  <c:v>179</c:v>
                </c:pt>
                <c:pt idx="6576">
                  <c:v>179</c:v>
                </c:pt>
                <c:pt idx="6577">
                  <c:v>179</c:v>
                </c:pt>
                <c:pt idx="6578">
                  <c:v>179</c:v>
                </c:pt>
                <c:pt idx="6579">
                  <c:v>179</c:v>
                </c:pt>
                <c:pt idx="6580">
                  <c:v>179</c:v>
                </c:pt>
                <c:pt idx="6581">
                  <c:v>179</c:v>
                </c:pt>
                <c:pt idx="6582">
                  <c:v>179</c:v>
                </c:pt>
                <c:pt idx="6583">
                  <c:v>179</c:v>
                </c:pt>
                <c:pt idx="6584">
                  <c:v>179</c:v>
                </c:pt>
                <c:pt idx="6585">
                  <c:v>179</c:v>
                </c:pt>
                <c:pt idx="6586">
                  <c:v>179</c:v>
                </c:pt>
                <c:pt idx="6587">
                  <c:v>179</c:v>
                </c:pt>
                <c:pt idx="6588">
                  <c:v>179</c:v>
                </c:pt>
                <c:pt idx="6589">
                  <c:v>179</c:v>
                </c:pt>
                <c:pt idx="6590">
                  <c:v>179</c:v>
                </c:pt>
                <c:pt idx="6591">
                  <c:v>179</c:v>
                </c:pt>
                <c:pt idx="6592">
                  <c:v>179</c:v>
                </c:pt>
                <c:pt idx="6593">
                  <c:v>179</c:v>
                </c:pt>
                <c:pt idx="6594">
                  <c:v>179</c:v>
                </c:pt>
                <c:pt idx="6595">
                  <c:v>179</c:v>
                </c:pt>
                <c:pt idx="6596">
                  <c:v>179</c:v>
                </c:pt>
                <c:pt idx="6597">
                  <c:v>179</c:v>
                </c:pt>
                <c:pt idx="6598">
                  <c:v>179</c:v>
                </c:pt>
                <c:pt idx="6599">
                  <c:v>179</c:v>
                </c:pt>
                <c:pt idx="6600">
                  <c:v>179</c:v>
                </c:pt>
                <c:pt idx="6601">
                  <c:v>179</c:v>
                </c:pt>
                <c:pt idx="6602">
                  <c:v>179</c:v>
                </c:pt>
                <c:pt idx="6603">
                  <c:v>179</c:v>
                </c:pt>
                <c:pt idx="6604">
                  <c:v>179</c:v>
                </c:pt>
                <c:pt idx="6605">
                  <c:v>179</c:v>
                </c:pt>
                <c:pt idx="6606">
                  <c:v>179</c:v>
                </c:pt>
                <c:pt idx="6607">
                  <c:v>179</c:v>
                </c:pt>
                <c:pt idx="6608">
                  <c:v>179</c:v>
                </c:pt>
                <c:pt idx="6609">
                  <c:v>179</c:v>
                </c:pt>
                <c:pt idx="6610">
                  <c:v>179</c:v>
                </c:pt>
                <c:pt idx="6611">
                  <c:v>179</c:v>
                </c:pt>
                <c:pt idx="6612">
                  <c:v>179</c:v>
                </c:pt>
                <c:pt idx="6613">
                  <c:v>179</c:v>
                </c:pt>
                <c:pt idx="6614">
                  <c:v>179</c:v>
                </c:pt>
                <c:pt idx="6615">
                  <c:v>179</c:v>
                </c:pt>
                <c:pt idx="6616">
                  <c:v>179</c:v>
                </c:pt>
                <c:pt idx="6617">
                  <c:v>179</c:v>
                </c:pt>
                <c:pt idx="6618">
                  <c:v>179</c:v>
                </c:pt>
                <c:pt idx="6619">
                  <c:v>179</c:v>
                </c:pt>
                <c:pt idx="6620">
                  <c:v>179</c:v>
                </c:pt>
                <c:pt idx="6621">
                  <c:v>179</c:v>
                </c:pt>
                <c:pt idx="6622">
                  <c:v>179</c:v>
                </c:pt>
                <c:pt idx="6623">
                  <c:v>179</c:v>
                </c:pt>
                <c:pt idx="6624">
                  <c:v>179</c:v>
                </c:pt>
                <c:pt idx="6625">
                  <c:v>179</c:v>
                </c:pt>
                <c:pt idx="6626">
                  <c:v>179</c:v>
                </c:pt>
                <c:pt idx="6627">
                  <c:v>179</c:v>
                </c:pt>
                <c:pt idx="6628">
                  <c:v>179</c:v>
                </c:pt>
                <c:pt idx="6629">
                  <c:v>179</c:v>
                </c:pt>
                <c:pt idx="6630">
                  <c:v>179</c:v>
                </c:pt>
                <c:pt idx="6631">
                  <c:v>179</c:v>
                </c:pt>
                <c:pt idx="6632">
                  <c:v>179</c:v>
                </c:pt>
                <c:pt idx="6633">
                  <c:v>179</c:v>
                </c:pt>
                <c:pt idx="6634">
                  <c:v>179</c:v>
                </c:pt>
                <c:pt idx="6635">
                  <c:v>179</c:v>
                </c:pt>
                <c:pt idx="6636">
                  <c:v>179</c:v>
                </c:pt>
                <c:pt idx="6637">
                  <c:v>179</c:v>
                </c:pt>
                <c:pt idx="6638">
                  <c:v>179</c:v>
                </c:pt>
                <c:pt idx="6639">
                  <c:v>179</c:v>
                </c:pt>
                <c:pt idx="6640">
                  <c:v>179</c:v>
                </c:pt>
                <c:pt idx="6641">
                  <c:v>179</c:v>
                </c:pt>
                <c:pt idx="6642">
                  <c:v>179</c:v>
                </c:pt>
                <c:pt idx="6643">
                  <c:v>179</c:v>
                </c:pt>
                <c:pt idx="6644">
                  <c:v>179</c:v>
                </c:pt>
                <c:pt idx="6645">
                  <c:v>179</c:v>
                </c:pt>
                <c:pt idx="6646">
                  <c:v>179</c:v>
                </c:pt>
                <c:pt idx="6647">
                  <c:v>179</c:v>
                </c:pt>
                <c:pt idx="6648">
                  <c:v>179</c:v>
                </c:pt>
                <c:pt idx="6649">
                  <c:v>179</c:v>
                </c:pt>
                <c:pt idx="6650">
                  <c:v>179</c:v>
                </c:pt>
                <c:pt idx="6651">
                  <c:v>179</c:v>
                </c:pt>
                <c:pt idx="6652">
                  <c:v>179</c:v>
                </c:pt>
                <c:pt idx="6653">
                  <c:v>179</c:v>
                </c:pt>
                <c:pt idx="6654">
                  <c:v>179</c:v>
                </c:pt>
                <c:pt idx="6655">
                  <c:v>179</c:v>
                </c:pt>
                <c:pt idx="6656">
                  <c:v>179</c:v>
                </c:pt>
                <c:pt idx="6657">
                  <c:v>179</c:v>
                </c:pt>
                <c:pt idx="6658">
                  <c:v>179</c:v>
                </c:pt>
                <c:pt idx="6659">
                  <c:v>179</c:v>
                </c:pt>
                <c:pt idx="6660">
                  <c:v>179</c:v>
                </c:pt>
                <c:pt idx="6661">
                  <c:v>179</c:v>
                </c:pt>
                <c:pt idx="6662">
                  <c:v>179</c:v>
                </c:pt>
                <c:pt idx="6663">
                  <c:v>179</c:v>
                </c:pt>
                <c:pt idx="6664">
                  <c:v>179</c:v>
                </c:pt>
                <c:pt idx="6665">
                  <c:v>179</c:v>
                </c:pt>
                <c:pt idx="6666">
                  <c:v>179</c:v>
                </c:pt>
                <c:pt idx="6667">
                  <c:v>179</c:v>
                </c:pt>
                <c:pt idx="6668">
                  <c:v>179</c:v>
                </c:pt>
                <c:pt idx="6669">
                  <c:v>179</c:v>
                </c:pt>
                <c:pt idx="6670">
                  <c:v>179</c:v>
                </c:pt>
                <c:pt idx="6671">
                  <c:v>179</c:v>
                </c:pt>
                <c:pt idx="6672">
                  <c:v>179</c:v>
                </c:pt>
                <c:pt idx="6673">
                  <c:v>179</c:v>
                </c:pt>
                <c:pt idx="6674">
                  <c:v>179</c:v>
                </c:pt>
                <c:pt idx="6675">
                  <c:v>179</c:v>
                </c:pt>
                <c:pt idx="6676">
                  <c:v>179</c:v>
                </c:pt>
                <c:pt idx="6677">
                  <c:v>179</c:v>
                </c:pt>
                <c:pt idx="6678">
                  <c:v>179</c:v>
                </c:pt>
                <c:pt idx="6679">
                  <c:v>179</c:v>
                </c:pt>
                <c:pt idx="6680">
                  <c:v>179</c:v>
                </c:pt>
                <c:pt idx="6681">
                  <c:v>179</c:v>
                </c:pt>
                <c:pt idx="6682">
                  <c:v>179</c:v>
                </c:pt>
                <c:pt idx="6683">
                  <c:v>179</c:v>
                </c:pt>
                <c:pt idx="6684">
                  <c:v>179</c:v>
                </c:pt>
                <c:pt idx="6685">
                  <c:v>179</c:v>
                </c:pt>
                <c:pt idx="6686">
                  <c:v>179</c:v>
                </c:pt>
                <c:pt idx="6687">
                  <c:v>179</c:v>
                </c:pt>
                <c:pt idx="6688">
                  <c:v>179</c:v>
                </c:pt>
                <c:pt idx="6689">
                  <c:v>179</c:v>
                </c:pt>
                <c:pt idx="6690">
                  <c:v>179</c:v>
                </c:pt>
                <c:pt idx="6691">
                  <c:v>179</c:v>
                </c:pt>
                <c:pt idx="6692">
                  <c:v>179</c:v>
                </c:pt>
                <c:pt idx="6693">
                  <c:v>179</c:v>
                </c:pt>
                <c:pt idx="6694">
                  <c:v>179</c:v>
                </c:pt>
                <c:pt idx="6695">
                  <c:v>179</c:v>
                </c:pt>
                <c:pt idx="6696">
                  <c:v>179</c:v>
                </c:pt>
                <c:pt idx="6697">
                  <c:v>179</c:v>
                </c:pt>
                <c:pt idx="6698">
                  <c:v>179</c:v>
                </c:pt>
                <c:pt idx="6699">
                  <c:v>179</c:v>
                </c:pt>
                <c:pt idx="6700">
                  <c:v>179</c:v>
                </c:pt>
                <c:pt idx="6701">
                  <c:v>179</c:v>
                </c:pt>
                <c:pt idx="6702">
                  <c:v>179</c:v>
                </c:pt>
                <c:pt idx="6703">
                  <c:v>179</c:v>
                </c:pt>
                <c:pt idx="6704">
                  <c:v>179</c:v>
                </c:pt>
                <c:pt idx="6705">
                  <c:v>179</c:v>
                </c:pt>
                <c:pt idx="6706">
                  <c:v>179</c:v>
                </c:pt>
                <c:pt idx="6707">
                  <c:v>179</c:v>
                </c:pt>
                <c:pt idx="6708">
                  <c:v>179</c:v>
                </c:pt>
                <c:pt idx="6709">
                  <c:v>179</c:v>
                </c:pt>
                <c:pt idx="6710">
                  <c:v>179</c:v>
                </c:pt>
                <c:pt idx="6711">
                  <c:v>179</c:v>
                </c:pt>
                <c:pt idx="6712">
                  <c:v>179</c:v>
                </c:pt>
                <c:pt idx="6713">
                  <c:v>179</c:v>
                </c:pt>
                <c:pt idx="6714">
                  <c:v>179</c:v>
                </c:pt>
                <c:pt idx="6715">
                  <c:v>179</c:v>
                </c:pt>
                <c:pt idx="6716">
                  <c:v>179</c:v>
                </c:pt>
                <c:pt idx="6717">
                  <c:v>179</c:v>
                </c:pt>
                <c:pt idx="6718">
                  <c:v>179</c:v>
                </c:pt>
                <c:pt idx="6719">
                  <c:v>179</c:v>
                </c:pt>
                <c:pt idx="6720">
                  <c:v>179</c:v>
                </c:pt>
                <c:pt idx="6721">
                  <c:v>179</c:v>
                </c:pt>
                <c:pt idx="6722">
                  <c:v>179</c:v>
                </c:pt>
                <c:pt idx="6723">
                  <c:v>179</c:v>
                </c:pt>
                <c:pt idx="6724">
                  <c:v>179</c:v>
                </c:pt>
                <c:pt idx="6725">
                  <c:v>179</c:v>
                </c:pt>
                <c:pt idx="6726">
                  <c:v>179</c:v>
                </c:pt>
                <c:pt idx="6727">
                  <c:v>179</c:v>
                </c:pt>
                <c:pt idx="6728">
                  <c:v>179</c:v>
                </c:pt>
                <c:pt idx="6729">
                  <c:v>179</c:v>
                </c:pt>
                <c:pt idx="6730">
                  <c:v>179</c:v>
                </c:pt>
                <c:pt idx="6731">
                  <c:v>179</c:v>
                </c:pt>
                <c:pt idx="6732">
                  <c:v>179</c:v>
                </c:pt>
                <c:pt idx="6733">
                  <c:v>179</c:v>
                </c:pt>
                <c:pt idx="6734">
                  <c:v>179</c:v>
                </c:pt>
                <c:pt idx="6735">
                  <c:v>179</c:v>
                </c:pt>
                <c:pt idx="6736">
                  <c:v>179</c:v>
                </c:pt>
                <c:pt idx="6737">
                  <c:v>179</c:v>
                </c:pt>
                <c:pt idx="6738">
                  <c:v>179</c:v>
                </c:pt>
                <c:pt idx="6739">
                  <c:v>179</c:v>
                </c:pt>
                <c:pt idx="6740">
                  <c:v>179</c:v>
                </c:pt>
                <c:pt idx="6741">
                  <c:v>179</c:v>
                </c:pt>
                <c:pt idx="6742">
                  <c:v>179</c:v>
                </c:pt>
                <c:pt idx="6743">
                  <c:v>179</c:v>
                </c:pt>
                <c:pt idx="6744">
                  <c:v>179</c:v>
                </c:pt>
                <c:pt idx="6745">
                  <c:v>179</c:v>
                </c:pt>
                <c:pt idx="6746">
                  <c:v>179</c:v>
                </c:pt>
                <c:pt idx="6747">
                  <c:v>179</c:v>
                </c:pt>
                <c:pt idx="6748">
                  <c:v>179</c:v>
                </c:pt>
                <c:pt idx="6749">
                  <c:v>179</c:v>
                </c:pt>
                <c:pt idx="6750">
                  <c:v>179</c:v>
                </c:pt>
                <c:pt idx="6751">
                  <c:v>179</c:v>
                </c:pt>
                <c:pt idx="6752">
                  <c:v>179</c:v>
                </c:pt>
                <c:pt idx="6753">
                  <c:v>179</c:v>
                </c:pt>
                <c:pt idx="6754">
                  <c:v>179</c:v>
                </c:pt>
                <c:pt idx="6755">
                  <c:v>179</c:v>
                </c:pt>
                <c:pt idx="6756">
                  <c:v>179</c:v>
                </c:pt>
                <c:pt idx="6757">
                  <c:v>179</c:v>
                </c:pt>
                <c:pt idx="6758">
                  <c:v>179</c:v>
                </c:pt>
                <c:pt idx="6759">
                  <c:v>179</c:v>
                </c:pt>
                <c:pt idx="6760">
                  <c:v>179</c:v>
                </c:pt>
                <c:pt idx="6761">
                  <c:v>179</c:v>
                </c:pt>
                <c:pt idx="6762">
                  <c:v>179</c:v>
                </c:pt>
                <c:pt idx="6763">
                  <c:v>179</c:v>
                </c:pt>
                <c:pt idx="6764">
                  <c:v>179</c:v>
                </c:pt>
                <c:pt idx="6765">
                  <c:v>179</c:v>
                </c:pt>
                <c:pt idx="6766">
                  <c:v>179</c:v>
                </c:pt>
                <c:pt idx="6767">
                  <c:v>179</c:v>
                </c:pt>
                <c:pt idx="6768">
                  <c:v>179</c:v>
                </c:pt>
                <c:pt idx="6769">
                  <c:v>179</c:v>
                </c:pt>
                <c:pt idx="6770">
                  <c:v>179</c:v>
                </c:pt>
                <c:pt idx="6771">
                  <c:v>179</c:v>
                </c:pt>
                <c:pt idx="6772">
                  <c:v>179</c:v>
                </c:pt>
                <c:pt idx="6773">
                  <c:v>179</c:v>
                </c:pt>
                <c:pt idx="6774">
                  <c:v>179</c:v>
                </c:pt>
                <c:pt idx="6775">
                  <c:v>179</c:v>
                </c:pt>
                <c:pt idx="6776">
                  <c:v>179</c:v>
                </c:pt>
                <c:pt idx="6777">
                  <c:v>179</c:v>
                </c:pt>
                <c:pt idx="6778">
                  <c:v>179</c:v>
                </c:pt>
                <c:pt idx="6779">
                  <c:v>179</c:v>
                </c:pt>
                <c:pt idx="6780">
                  <c:v>179</c:v>
                </c:pt>
                <c:pt idx="6781">
                  <c:v>179</c:v>
                </c:pt>
                <c:pt idx="6782">
                  <c:v>179</c:v>
                </c:pt>
                <c:pt idx="6783">
                  <c:v>179</c:v>
                </c:pt>
                <c:pt idx="6784">
                  <c:v>179</c:v>
                </c:pt>
                <c:pt idx="6785">
                  <c:v>179</c:v>
                </c:pt>
                <c:pt idx="6786">
                  <c:v>179</c:v>
                </c:pt>
                <c:pt idx="6787">
                  <c:v>179</c:v>
                </c:pt>
                <c:pt idx="6788">
                  <c:v>180</c:v>
                </c:pt>
                <c:pt idx="6789">
                  <c:v>180</c:v>
                </c:pt>
                <c:pt idx="6790">
                  <c:v>180</c:v>
                </c:pt>
                <c:pt idx="6791">
                  <c:v>180</c:v>
                </c:pt>
                <c:pt idx="6792">
                  <c:v>180</c:v>
                </c:pt>
                <c:pt idx="6793">
                  <c:v>180</c:v>
                </c:pt>
                <c:pt idx="6794">
                  <c:v>180</c:v>
                </c:pt>
                <c:pt idx="6795">
                  <c:v>180</c:v>
                </c:pt>
                <c:pt idx="6796">
                  <c:v>180</c:v>
                </c:pt>
                <c:pt idx="6797">
                  <c:v>180</c:v>
                </c:pt>
                <c:pt idx="6798">
                  <c:v>180</c:v>
                </c:pt>
                <c:pt idx="6799">
                  <c:v>180</c:v>
                </c:pt>
                <c:pt idx="6800">
                  <c:v>180</c:v>
                </c:pt>
                <c:pt idx="6801">
                  <c:v>180</c:v>
                </c:pt>
                <c:pt idx="6802">
                  <c:v>180</c:v>
                </c:pt>
                <c:pt idx="6803">
                  <c:v>180</c:v>
                </c:pt>
                <c:pt idx="6804">
                  <c:v>180</c:v>
                </c:pt>
                <c:pt idx="6805">
                  <c:v>180</c:v>
                </c:pt>
                <c:pt idx="6806">
                  <c:v>180</c:v>
                </c:pt>
                <c:pt idx="6807">
                  <c:v>180</c:v>
                </c:pt>
                <c:pt idx="6808">
                  <c:v>180</c:v>
                </c:pt>
                <c:pt idx="6809">
                  <c:v>180</c:v>
                </c:pt>
                <c:pt idx="6810">
                  <c:v>180</c:v>
                </c:pt>
                <c:pt idx="6811">
                  <c:v>180</c:v>
                </c:pt>
                <c:pt idx="6812">
                  <c:v>180</c:v>
                </c:pt>
                <c:pt idx="6813">
                  <c:v>180</c:v>
                </c:pt>
                <c:pt idx="6814">
                  <c:v>180</c:v>
                </c:pt>
                <c:pt idx="6815">
                  <c:v>180</c:v>
                </c:pt>
                <c:pt idx="6816">
                  <c:v>180</c:v>
                </c:pt>
                <c:pt idx="6817">
                  <c:v>180</c:v>
                </c:pt>
                <c:pt idx="6818">
                  <c:v>180</c:v>
                </c:pt>
                <c:pt idx="6819">
                  <c:v>180</c:v>
                </c:pt>
                <c:pt idx="6820">
                  <c:v>180</c:v>
                </c:pt>
                <c:pt idx="6821">
                  <c:v>180</c:v>
                </c:pt>
                <c:pt idx="6822">
                  <c:v>180</c:v>
                </c:pt>
                <c:pt idx="6823">
                  <c:v>180</c:v>
                </c:pt>
                <c:pt idx="6824">
                  <c:v>180</c:v>
                </c:pt>
                <c:pt idx="6825">
                  <c:v>180</c:v>
                </c:pt>
                <c:pt idx="6826">
                  <c:v>180</c:v>
                </c:pt>
                <c:pt idx="6827">
                  <c:v>180</c:v>
                </c:pt>
                <c:pt idx="6828">
                  <c:v>180</c:v>
                </c:pt>
                <c:pt idx="6829">
                  <c:v>180</c:v>
                </c:pt>
                <c:pt idx="6830">
                  <c:v>180</c:v>
                </c:pt>
                <c:pt idx="6831">
                  <c:v>180</c:v>
                </c:pt>
                <c:pt idx="6832">
                  <c:v>180</c:v>
                </c:pt>
                <c:pt idx="6833">
                  <c:v>180</c:v>
                </c:pt>
                <c:pt idx="6834">
                  <c:v>180</c:v>
                </c:pt>
                <c:pt idx="6835">
                  <c:v>180</c:v>
                </c:pt>
                <c:pt idx="6836">
                  <c:v>180</c:v>
                </c:pt>
                <c:pt idx="6837">
                  <c:v>180</c:v>
                </c:pt>
                <c:pt idx="6838">
                  <c:v>180</c:v>
                </c:pt>
                <c:pt idx="6839">
                  <c:v>180</c:v>
                </c:pt>
                <c:pt idx="6840">
                  <c:v>180</c:v>
                </c:pt>
                <c:pt idx="6841">
                  <c:v>180</c:v>
                </c:pt>
                <c:pt idx="6842">
                  <c:v>180</c:v>
                </c:pt>
                <c:pt idx="6843">
                  <c:v>180</c:v>
                </c:pt>
                <c:pt idx="6844">
                  <c:v>180</c:v>
                </c:pt>
                <c:pt idx="6845">
                  <c:v>180</c:v>
                </c:pt>
                <c:pt idx="6846">
                  <c:v>180</c:v>
                </c:pt>
                <c:pt idx="6847">
                  <c:v>180</c:v>
                </c:pt>
                <c:pt idx="6848">
                  <c:v>180</c:v>
                </c:pt>
                <c:pt idx="6849">
                  <c:v>180</c:v>
                </c:pt>
                <c:pt idx="6850">
                  <c:v>180</c:v>
                </c:pt>
                <c:pt idx="6851">
                  <c:v>180</c:v>
                </c:pt>
                <c:pt idx="6852">
                  <c:v>180</c:v>
                </c:pt>
                <c:pt idx="6853">
                  <c:v>180</c:v>
                </c:pt>
                <c:pt idx="6854">
                  <c:v>180</c:v>
                </c:pt>
                <c:pt idx="6855">
                  <c:v>180</c:v>
                </c:pt>
                <c:pt idx="6856">
                  <c:v>180</c:v>
                </c:pt>
                <c:pt idx="6857">
                  <c:v>180</c:v>
                </c:pt>
                <c:pt idx="6858">
                  <c:v>180</c:v>
                </c:pt>
                <c:pt idx="6859">
                  <c:v>180</c:v>
                </c:pt>
                <c:pt idx="6860">
                  <c:v>180</c:v>
                </c:pt>
                <c:pt idx="6861">
                  <c:v>180</c:v>
                </c:pt>
                <c:pt idx="6862">
                  <c:v>180</c:v>
                </c:pt>
                <c:pt idx="6863">
                  <c:v>180</c:v>
                </c:pt>
                <c:pt idx="6864">
                  <c:v>180</c:v>
                </c:pt>
                <c:pt idx="6865">
                  <c:v>180</c:v>
                </c:pt>
                <c:pt idx="6866">
                  <c:v>180</c:v>
                </c:pt>
                <c:pt idx="6867">
                  <c:v>180</c:v>
                </c:pt>
                <c:pt idx="6868">
                  <c:v>180</c:v>
                </c:pt>
                <c:pt idx="6869">
                  <c:v>180</c:v>
                </c:pt>
                <c:pt idx="6870">
                  <c:v>180</c:v>
                </c:pt>
                <c:pt idx="6871">
                  <c:v>180</c:v>
                </c:pt>
                <c:pt idx="6872">
                  <c:v>180</c:v>
                </c:pt>
                <c:pt idx="6873">
                  <c:v>180</c:v>
                </c:pt>
                <c:pt idx="6874">
                  <c:v>180</c:v>
                </c:pt>
                <c:pt idx="6875">
                  <c:v>180</c:v>
                </c:pt>
                <c:pt idx="6876">
                  <c:v>180</c:v>
                </c:pt>
                <c:pt idx="6877">
                  <c:v>180</c:v>
                </c:pt>
                <c:pt idx="6878">
                  <c:v>180</c:v>
                </c:pt>
                <c:pt idx="6879">
                  <c:v>180</c:v>
                </c:pt>
                <c:pt idx="6880">
                  <c:v>180</c:v>
                </c:pt>
                <c:pt idx="6881">
                  <c:v>180</c:v>
                </c:pt>
                <c:pt idx="6882">
                  <c:v>180</c:v>
                </c:pt>
                <c:pt idx="6883">
                  <c:v>180</c:v>
                </c:pt>
                <c:pt idx="6884">
                  <c:v>180</c:v>
                </c:pt>
                <c:pt idx="6885">
                  <c:v>180</c:v>
                </c:pt>
                <c:pt idx="6886">
                  <c:v>180</c:v>
                </c:pt>
                <c:pt idx="6887">
                  <c:v>180</c:v>
                </c:pt>
                <c:pt idx="6888">
                  <c:v>180</c:v>
                </c:pt>
                <c:pt idx="6889">
                  <c:v>180</c:v>
                </c:pt>
                <c:pt idx="6890">
                  <c:v>180</c:v>
                </c:pt>
                <c:pt idx="6891">
                  <c:v>180</c:v>
                </c:pt>
                <c:pt idx="6892">
                  <c:v>180</c:v>
                </c:pt>
                <c:pt idx="6893">
                  <c:v>180</c:v>
                </c:pt>
                <c:pt idx="6894">
                  <c:v>180</c:v>
                </c:pt>
                <c:pt idx="6895">
                  <c:v>180</c:v>
                </c:pt>
                <c:pt idx="6896">
                  <c:v>180</c:v>
                </c:pt>
                <c:pt idx="6897">
                  <c:v>180</c:v>
                </c:pt>
                <c:pt idx="6898">
                  <c:v>180</c:v>
                </c:pt>
                <c:pt idx="6899">
                  <c:v>180</c:v>
                </c:pt>
                <c:pt idx="6900">
                  <c:v>180</c:v>
                </c:pt>
                <c:pt idx="6901">
                  <c:v>180</c:v>
                </c:pt>
                <c:pt idx="6902">
                  <c:v>180</c:v>
                </c:pt>
                <c:pt idx="6903">
                  <c:v>180</c:v>
                </c:pt>
                <c:pt idx="6904">
                  <c:v>180</c:v>
                </c:pt>
                <c:pt idx="6905">
                  <c:v>180</c:v>
                </c:pt>
                <c:pt idx="6906">
                  <c:v>180</c:v>
                </c:pt>
                <c:pt idx="6907">
                  <c:v>180</c:v>
                </c:pt>
                <c:pt idx="6908">
                  <c:v>180</c:v>
                </c:pt>
                <c:pt idx="6909">
                  <c:v>180</c:v>
                </c:pt>
                <c:pt idx="6910">
                  <c:v>180</c:v>
                </c:pt>
                <c:pt idx="6911">
                  <c:v>180</c:v>
                </c:pt>
                <c:pt idx="6912">
                  <c:v>180</c:v>
                </c:pt>
                <c:pt idx="6913">
                  <c:v>180</c:v>
                </c:pt>
                <c:pt idx="6914">
                  <c:v>180</c:v>
                </c:pt>
                <c:pt idx="6915">
                  <c:v>180</c:v>
                </c:pt>
                <c:pt idx="6916">
                  <c:v>180</c:v>
                </c:pt>
                <c:pt idx="6917">
                  <c:v>180</c:v>
                </c:pt>
                <c:pt idx="6918">
                  <c:v>180</c:v>
                </c:pt>
                <c:pt idx="6919">
                  <c:v>180</c:v>
                </c:pt>
                <c:pt idx="6920">
                  <c:v>180</c:v>
                </c:pt>
                <c:pt idx="6921">
                  <c:v>180</c:v>
                </c:pt>
                <c:pt idx="6922">
                  <c:v>180</c:v>
                </c:pt>
                <c:pt idx="6923">
                  <c:v>180</c:v>
                </c:pt>
                <c:pt idx="6924">
                  <c:v>180</c:v>
                </c:pt>
                <c:pt idx="6925">
                  <c:v>180</c:v>
                </c:pt>
                <c:pt idx="6926">
                  <c:v>180</c:v>
                </c:pt>
                <c:pt idx="6927">
                  <c:v>180</c:v>
                </c:pt>
                <c:pt idx="6928">
                  <c:v>180</c:v>
                </c:pt>
                <c:pt idx="6929">
                  <c:v>180</c:v>
                </c:pt>
                <c:pt idx="6930">
                  <c:v>180</c:v>
                </c:pt>
                <c:pt idx="6931">
                  <c:v>180</c:v>
                </c:pt>
                <c:pt idx="6932">
                  <c:v>180</c:v>
                </c:pt>
                <c:pt idx="6933">
                  <c:v>180</c:v>
                </c:pt>
                <c:pt idx="6934">
                  <c:v>180</c:v>
                </c:pt>
                <c:pt idx="6935">
                  <c:v>180</c:v>
                </c:pt>
                <c:pt idx="6936">
                  <c:v>180</c:v>
                </c:pt>
                <c:pt idx="6937">
                  <c:v>180</c:v>
                </c:pt>
                <c:pt idx="6938">
                  <c:v>180</c:v>
                </c:pt>
                <c:pt idx="6939">
                  <c:v>180</c:v>
                </c:pt>
                <c:pt idx="6940">
                  <c:v>180</c:v>
                </c:pt>
                <c:pt idx="6941">
                  <c:v>180</c:v>
                </c:pt>
                <c:pt idx="6942">
                  <c:v>180</c:v>
                </c:pt>
                <c:pt idx="6943">
                  <c:v>180</c:v>
                </c:pt>
                <c:pt idx="6944">
                  <c:v>180</c:v>
                </c:pt>
                <c:pt idx="6945">
                  <c:v>180</c:v>
                </c:pt>
                <c:pt idx="6946">
                  <c:v>180</c:v>
                </c:pt>
                <c:pt idx="6947">
                  <c:v>180</c:v>
                </c:pt>
                <c:pt idx="6948">
                  <c:v>180</c:v>
                </c:pt>
                <c:pt idx="6949">
                  <c:v>180</c:v>
                </c:pt>
                <c:pt idx="6950">
                  <c:v>180</c:v>
                </c:pt>
                <c:pt idx="6951">
                  <c:v>180</c:v>
                </c:pt>
                <c:pt idx="6952">
                  <c:v>180</c:v>
                </c:pt>
                <c:pt idx="6953">
                  <c:v>180</c:v>
                </c:pt>
                <c:pt idx="6954">
                  <c:v>180</c:v>
                </c:pt>
                <c:pt idx="6955">
                  <c:v>180</c:v>
                </c:pt>
                <c:pt idx="6956">
                  <c:v>180</c:v>
                </c:pt>
                <c:pt idx="6957">
                  <c:v>180</c:v>
                </c:pt>
                <c:pt idx="6958">
                  <c:v>180</c:v>
                </c:pt>
                <c:pt idx="6959">
                  <c:v>180</c:v>
                </c:pt>
                <c:pt idx="6960">
                  <c:v>180</c:v>
                </c:pt>
                <c:pt idx="6961">
                  <c:v>180</c:v>
                </c:pt>
                <c:pt idx="6962">
                  <c:v>180</c:v>
                </c:pt>
                <c:pt idx="6963">
                  <c:v>180</c:v>
                </c:pt>
                <c:pt idx="6964">
                  <c:v>180</c:v>
                </c:pt>
                <c:pt idx="6965">
                  <c:v>180</c:v>
                </c:pt>
                <c:pt idx="6966">
                  <c:v>180</c:v>
                </c:pt>
                <c:pt idx="6967">
                  <c:v>180</c:v>
                </c:pt>
                <c:pt idx="6968">
                  <c:v>180</c:v>
                </c:pt>
                <c:pt idx="6969">
                  <c:v>180</c:v>
                </c:pt>
                <c:pt idx="6970">
                  <c:v>180</c:v>
                </c:pt>
                <c:pt idx="6971">
                  <c:v>180</c:v>
                </c:pt>
                <c:pt idx="6972">
                  <c:v>180</c:v>
                </c:pt>
                <c:pt idx="6973">
                  <c:v>180</c:v>
                </c:pt>
                <c:pt idx="6974">
                  <c:v>180</c:v>
                </c:pt>
                <c:pt idx="6975">
                  <c:v>180</c:v>
                </c:pt>
                <c:pt idx="6976">
                  <c:v>180</c:v>
                </c:pt>
                <c:pt idx="6977">
                  <c:v>180</c:v>
                </c:pt>
                <c:pt idx="6978">
                  <c:v>180</c:v>
                </c:pt>
                <c:pt idx="6979">
                  <c:v>180</c:v>
                </c:pt>
                <c:pt idx="6980">
                  <c:v>180</c:v>
                </c:pt>
                <c:pt idx="6981">
                  <c:v>180</c:v>
                </c:pt>
                <c:pt idx="6982">
                  <c:v>180</c:v>
                </c:pt>
                <c:pt idx="6983">
                  <c:v>180</c:v>
                </c:pt>
                <c:pt idx="6984">
                  <c:v>180</c:v>
                </c:pt>
                <c:pt idx="6985">
                  <c:v>180</c:v>
                </c:pt>
                <c:pt idx="6986">
                  <c:v>180</c:v>
                </c:pt>
                <c:pt idx="6987">
                  <c:v>180</c:v>
                </c:pt>
                <c:pt idx="6988">
                  <c:v>180</c:v>
                </c:pt>
                <c:pt idx="6989">
                  <c:v>180</c:v>
                </c:pt>
                <c:pt idx="6990">
                  <c:v>180</c:v>
                </c:pt>
                <c:pt idx="6991">
                  <c:v>180</c:v>
                </c:pt>
                <c:pt idx="6992">
                  <c:v>180</c:v>
                </c:pt>
                <c:pt idx="6993">
                  <c:v>180</c:v>
                </c:pt>
                <c:pt idx="6994">
                  <c:v>180</c:v>
                </c:pt>
                <c:pt idx="6995">
                  <c:v>180</c:v>
                </c:pt>
                <c:pt idx="6996">
                  <c:v>180</c:v>
                </c:pt>
                <c:pt idx="6997">
                  <c:v>180</c:v>
                </c:pt>
                <c:pt idx="6998">
                  <c:v>180</c:v>
                </c:pt>
                <c:pt idx="6999">
                  <c:v>180</c:v>
                </c:pt>
                <c:pt idx="7000">
                  <c:v>180</c:v>
                </c:pt>
                <c:pt idx="7001">
                  <c:v>180</c:v>
                </c:pt>
                <c:pt idx="7002">
                  <c:v>180</c:v>
                </c:pt>
                <c:pt idx="7003">
                  <c:v>180</c:v>
                </c:pt>
                <c:pt idx="7004">
                  <c:v>180</c:v>
                </c:pt>
                <c:pt idx="7005">
                  <c:v>180</c:v>
                </c:pt>
                <c:pt idx="7006">
                  <c:v>180</c:v>
                </c:pt>
                <c:pt idx="7007">
                  <c:v>180</c:v>
                </c:pt>
                <c:pt idx="7008">
                  <c:v>180</c:v>
                </c:pt>
                <c:pt idx="7009">
                  <c:v>180</c:v>
                </c:pt>
                <c:pt idx="7010">
                  <c:v>180</c:v>
                </c:pt>
                <c:pt idx="7011">
                  <c:v>181</c:v>
                </c:pt>
                <c:pt idx="7012">
                  <c:v>181</c:v>
                </c:pt>
                <c:pt idx="7013">
                  <c:v>181</c:v>
                </c:pt>
                <c:pt idx="7014">
                  <c:v>181</c:v>
                </c:pt>
                <c:pt idx="7015">
                  <c:v>181</c:v>
                </c:pt>
                <c:pt idx="7016">
                  <c:v>181</c:v>
                </c:pt>
                <c:pt idx="7017">
                  <c:v>181</c:v>
                </c:pt>
                <c:pt idx="7018">
                  <c:v>181</c:v>
                </c:pt>
                <c:pt idx="7019">
                  <c:v>181</c:v>
                </c:pt>
                <c:pt idx="7020">
                  <c:v>181</c:v>
                </c:pt>
                <c:pt idx="7021">
                  <c:v>181</c:v>
                </c:pt>
                <c:pt idx="7022">
                  <c:v>181</c:v>
                </c:pt>
                <c:pt idx="7023">
                  <c:v>181</c:v>
                </c:pt>
                <c:pt idx="7024">
                  <c:v>181</c:v>
                </c:pt>
                <c:pt idx="7025">
                  <c:v>181</c:v>
                </c:pt>
                <c:pt idx="7026">
                  <c:v>181</c:v>
                </c:pt>
                <c:pt idx="7027">
                  <c:v>181</c:v>
                </c:pt>
                <c:pt idx="7028">
                  <c:v>181</c:v>
                </c:pt>
                <c:pt idx="7029">
                  <c:v>181</c:v>
                </c:pt>
                <c:pt idx="7030">
                  <c:v>181</c:v>
                </c:pt>
                <c:pt idx="7031">
                  <c:v>181</c:v>
                </c:pt>
                <c:pt idx="7032">
                  <c:v>181</c:v>
                </c:pt>
                <c:pt idx="7033">
                  <c:v>181</c:v>
                </c:pt>
                <c:pt idx="7034">
                  <c:v>182</c:v>
                </c:pt>
                <c:pt idx="7035">
                  <c:v>182</c:v>
                </c:pt>
                <c:pt idx="7036">
                  <c:v>182</c:v>
                </c:pt>
                <c:pt idx="7037">
                  <c:v>182</c:v>
                </c:pt>
                <c:pt idx="7038">
                  <c:v>182</c:v>
                </c:pt>
                <c:pt idx="7039">
                  <c:v>182</c:v>
                </c:pt>
                <c:pt idx="7040">
                  <c:v>182</c:v>
                </c:pt>
                <c:pt idx="7041">
                  <c:v>182</c:v>
                </c:pt>
                <c:pt idx="7042">
                  <c:v>182</c:v>
                </c:pt>
                <c:pt idx="7043">
                  <c:v>182</c:v>
                </c:pt>
                <c:pt idx="7044">
                  <c:v>183</c:v>
                </c:pt>
                <c:pt idx="7045">
                  <c:v>183</c:v>
                </c:pt>
                <c:pt idx="7046">
                  <c:v>183</c:v>
                </c:pt>
                <c:pt idx="7047">
                  <c:v>183</c:v>
                </c:pt>
                <c:pt idx="7048">
                  <c:v>183</c:v>
                </c:pt>
                <c:pt idx="7049">
                  <c:v>183</c:v>
                </c:pt>
                <c:pt idx="7050">
                  <c:v>183</c:v>
                </c:pt>
                <c:pt idx="7051">
                  <c:v>183</c:v>
                </c:pt>
                <c:pt idx="7052">
                  <c:v>183</c:v>
                </c:pt>
                <c:pt idx="7053">
                  <c:v>183</c:v>
                </c:pt>
                <c:pt idx="7054">
                  <c:v>183</c:v>
                </c:pt>
                <c:pt idx="7055">
                  <c:v>183</c:v>
                </c:pt>
                <c:pt idx="7056">
                  <c:v>183</c:v>
                </c:pt>
                <c:pt idx="7057">
                  <c:v>183</c:v>
                </c:pt>
                <c:pt idx="7058">
                  <c:v>183</c:v>
                </c:pt>
                <c:pt idx="7059">
                  <c:v>183</c:v>
                </c:pt>
                <c:pt idx="7060">
                  <c:v>183</c:v>
                </c:pt>
                <c:pt idx="7061">
                  <c:v>184</c:v>
                </c:pt>
                <c:pt idx="7062">
                  <c:v>184</c:v>
                </c:pt>
                <c:pt idx="7063">
                  <c:v>184</c:v>
                </c:pt>
                <c:pt idx="7064">
                  <c:v>184</c:v>
                </c:pt>
                <c:pt idx="7065">
                  <c:v>184</c:v>
                </c:pt>
                <c:pt idx="7066">
                  <c:v>184</c:v>
                </c:pt>
                <c:pt idx="7067">
                  <c:v>184</c:v>
                </c:pt>
                <c:pt idx="7068">
                  <c:v>184</c:v>
                </c:pt>
                <c:pt idx="7069">
                  <c:v>184</c:v>
                </c:pt>
                <c:pt idx="7070">
                  <c:v>184</c:v>
                </c:pt>
                <c:pt idx="7071">
                  <c:v>184</c:v>
                </c:pt>
                <c:pt idx="7072">
                  <c:v>184</c:v>
                </c:pt>
                <c:pt idx="7073">
                  <c:v>184</c:v>
                </c:pt>
                <c:pt idx="7074">
                  <c:v>184</c:v>
                </c:pt>
                <c:pt idx="7075">
                  <c:v>184</c:v>
                </c:pt>
                <c:pt idx="7076">
                  <c:v>184</c:v>
                </c:pt>
                <c:pt idx="7077">
                  <c:v>184</c:v>
                </c:pt>
                <c:pt idx="7078">
                  <c:v>184</c:v>
                </c:pt>
                <c:pt idx="7079">
                  <c:v>184</c:v>
                </c:pt>
                <c:pt idx="7080">
                  <c:v>184</c:v>
                </c:pt>
                <c:pt idx="7081">
                  <c:v>184</c:v>
                </c:pt>
                <c:pt idx="7082">
                  <c:v>184</c:v>
                </c:pt>
                <c:pt idx="7083">
                  <c:v>184</c:v>
                </c:pt>
                <c:pt idx="7084">
                  <c:v>184</c:v>
                </c:pt>
                <c:pt idx="7085">
                  <c:v>184</c:v>
                </c:pt>
                <c:pt idx="7086">
                  <c:v>184</c:v>
                </c:pt>
                <c:pt idx="7087">
                  <c:v>184</c:v>
                </c:pt>
                <c:pt idx="7088">
                  <c:v>184</c:v>
                </c:pt>
                <c:pt idx="7089">
                  <c:v>184</c:v>
                </c:pt>
                <c:pt idx="7090">
                  <c:v>184</c:v>
                </c:pt>
                <c:pt idx="7091">
                  <c:v>184</c:v>
                </c:pt>
                <c:pt idx="7092">
                  <c:v>184</c:v>
                </c:pt>
                <c:pt idx="7093">
                  <c:v>184</c:v>
                </c:pt>
                <c:pt idx="7094">
                  <c:v>184</c:v>
                </c:pt>
                <c:pt idx="7095">
                  <c:v>184</c:v>
                </c:pt>
                <c:pt idx="7096">
                  <c:v>184</c:v>
                </c:pt>
                <c:pt idx="7097">
                  <c:v>184</c:v>
                </c:pt>
                <c:pt idx="7098">
                  <c:v>184</c:v>
                </c:pt>
                <c:pt idx="7099">
                  <c:v>184</c:v>
                </c:pt>
                <c:pt idx="7100">
                  <c:v>184</c:v>
                </c:pt>
                <c:pt idx="7101">
                  <c:v>184</c:v>
                </c:pt>
                <c:pt idx="7102">
                  <c:v>184</c:v>
                </c:pt>
                <c:pt idx="7103">
                  <c:v>184</c:v>
                </c:pt>
                <c:pt idx="7104">
                  <c:v>184</c:v>
                </c:pt>
                <c:pt idx="7105">
                  <c:v>184</c:v>
                </c:pt>
                <c:pt idx="7106">
                  <c:v>184</c:v>
                </c:pt>
                <c:pt idx="7107">
                  <c:v>184</c:v>
                </c:pt>
                <c:pt idx="7108">
                  <c:v>184</c:v>
                </c:pt>
                <c:pt idx="7109">
                  <c:v>184</c:v>
                </c:pt>
                <c:pt idx="7110">
                  <c:v>184</c:v>
                </c:pt>
                <c:pt idx="7111">
                  <c:v>185</c:v>
                </c:pt>
                <c:pt idx="7112">
                  <c:v>185</c:v>
                </c:pt>
                <c:pt idx="7113">
                  <c:v>185</c:v>
                </c:pt>
                <c:pt idx="7114">
                  <c:v>185</c:v>
                </c:pt>
                <c:pt idx="7115">
                  <c:v>185</c:v>
                </c:pt>
                <c:pt idx="7116">
                  <c:v>185</c:v>
                </c:pt>
                <c:pt idx="7117">
                  <c:v>185</c:v>
                </c:pt>
                <c:pt idx="7118">
                  <c:v>185</c:v>
                </c:pt>
                <c:pt idx="7119">
                  <c:v>185</c:v>
                </c:pt>
                <c:pt idx="7120">
                  <c:v>185</c:v>
                </c:pt>
                <c:pt idx="7121">
                  <c:v>185</c:v>
                </c:pt>
                <c:pt idx="7122">
                  <c:v>185</c:v>
                </c:pt>
                <c:pt idx="7123">
                  <c:v>185</c:v>
                </c:pt>
                <c:pt idx="7124">
                  <c:v>185</c:v>
                </c:pt>
                <c:pt idx="7125">
                  <c:v>185</c:v>
                </c:pt>
                <c:pt idx="7126">
                  <c:v>185</c:v>
                </c:pt>
                <c:pt idx="7127">
                  <c:v>185</c:v>
                </c:pt>
                <c:pt idx="7128">
                  <c:v>185</c:v>
                </c:pt>
                <c:pt idx="7129">
                  <c:v>185</c:v>
                </c:pt>
                <c:pt idx="7130">
                  <c:v>185</c:v>
                </c:pt>
                <c:pt idx="7131">
                  <c:v>185</c:v>
                </c:pt>
                <c:pt idx="7132">
                  <c:v>185</c:v>
                </c:pt>
                <c:pt idx="7133">
                  <c:v>185</c:v>
                </c:pt>
                <c:pt idx="7134">
                  <c:v>185</c:v>
                </c:pt>
                <c:pt idx="7135">
                  <c:v>185</c:v>
                </c:pt>
                <c:pt idx="7136">
                  <c:v>185</c:v>
                </c:pt>
                <c:pt idx="7137">
                  <c:v>185</c:v>
                </c:pt>
                <c:pt idx="7138">
                  <c:v>185</c:v>
                </c:pt>
                <c:pt idx="7139">
                  <c:v>185</c:v>
                </c:pt>
                <c:pt idx="7140">
                  <c:v>185</c:v>
                </c:pt>
                <c:pt idx="7141">
                  <c:v>185</c:v>
                </c:pt>
                <c:pt idx="7142">
                  <c:v>185</c:v>
                </c:pt>
                <c:pt idx="7143">
                  <c:v>185</c:v>
                </c:pt>
                <c:pt idx="7144">
                  <c:v>185</c:v>
                </c:pt>
                <c:pt idx="7145">
                  <c:v>185</c:v>
                </c:pt>
                <c:pt idx="7146">
                  <c:v>185</c:v>
                </c:pt>
                <c:pt idx="7147">
                  <c:v>185</c:v>
                </c:pt>
                <c:pt idx="7148">
                  <c:v>185</c:v>
                </c:pt>
                <c:pt idx="7149">
                  <c:v>185</c:v>
                </c:pt>
                <c:pt idx="7150">
                  <c:v>185</c:v>
                </c:pt>
                <c:pt idx="7151">
                  <c:v>185</c:v>
                </c:pt>
                <c:pt idx="7152">
                  <c:v>185</c:v>
                </c:pt>
                <c:pt idx="7153">
                  <c:v>185</c:v>
                </c:pt>
                <c:pt idx="7154">
                  <c:v>185</c:v>
                </c:pt>
                <c:pt idx="7155">
                  <c:v>185</c:v>
                </c:pt>
                <c:pt idx="7156">
                  <c:v>185</c:v>
                </c:pt>
                <c:pt idx="7157">
                  <c:v>185</c:v>
                </c:pt>
                <c:pt idx="7158">
                  <c:v>185</c:v>
                </c:pt>
                <c:pt idx="7159">
                  <c:v>185</c:v>
                </c:pt>
                <c:pt idx="7160">
                  <c:v>185</c:v>
                </c:pt>
                <c:pt idx="7161">
                  <c:v>185</c:v>
                </c:pt>
                <c:pt idx="7162">
                  <c:v>185</c:v>
                </c:pt>
                <c:pt idx="7163">
                  <c:v>185</c:v>
                </c:pt>
                <c:pt idx="7164">
                  <c:v>185</c:v>
                </c:pt>
                <c:pt idx="7165">
                  <c:v>185</c:v>
                </c:pt>
                <c:pt idx="7166">
                  <c:v>185</c:v>
                </c:pt>
                <c:pt idx="7167">
                  <c:v>185</c:v>
                </c:pt>
                <c:pt idx="7168">
                  <c:v>185</c:v>
                </c:pt>
                <c:pt idx="7169">
                  <c:v>185</c:v>
                </c:pt>
                <c:pt idx="7170">
                  <c:v>185</c:v>
                </c:pt>
                <c:pt idx="7171">
                  <c:v>185</c:v>
                </c:pt>
                <c:pt idx="7172">
                  <c:v>185</c:v>
                </c:pt>
                <c:pt idx="7173">
                  <c:v>185</c:v>
                </c:pt>
                <c:pt idx="7174">
                  <c:v>185</c:v>
                </c:pt>
                <c:pt idx="7175">
                  <c:v>185</c:v>
                </c:pt>
                <c:pt idx="7176">
                  <c:v>185</c:v>
                </c:pt>
                <c:pt idx="7177">
                  <c:v>185</c:v>
                </c:pt>
                <c:pt idx="7178">
                  <c:v>185</c:v>
                </c:pt>
                <c:pt idx="7179">
                  <c:v>185</c:v>
                </c:pt>
                <c:pt idx="7180">
                  <c:v>185</c:v>
                </c:pt>
                <c:pt idx="7181">
                  <c:v>185</c:v>
                </c:pt>
                <c:pt idx="7182">
                  <c:v>185</c:v>
                </c:pt>
                <c:pt idx="7183">
                  <c:v>185</c:v>
                </c:pt>
                <c:pt idx="7184">
                  <c:v>185</c:v>
                </c:pt>
                <c:pt idx="7185">
                  <c:v>185</c:v>
                </c:pt>
                <c:pt idx="7186">
                  <c:v>185</c:v>
                </c:pt>
                <c:pt idx="7187">
                  <c:v>185</c:v>
                </c:pt>
                <c:pt idx="7188">
                  <c:v>185</c:v>
                </c:pt>
                <c:pt idx="7189">
                  <c:v>185</c:v>
                </c:pt>
                <c:pt idx="7190">
                  <c:v>185</c:v>
                </c:pt>
                <c:pt idx="7191">
                  <c:v>185</c:v>
                </c:pt>
                <c:pt idx="7192">
                  <c:v>185</c:v>
                </c:pt>
                <c:pt idx="7193">
                  <c:v>185</c:v>
                </c:pt>
                <c:pt idx="7194">
                  <c:v>185</c:v>
                </c:pt>
                <c:pt idx="7195">
                  <c:v>185</c:v>
                </c:pt>
                <c:pt idx="7196">
                  <c:v>185</c:v>
                </c:pt>
                <c:pt idx="7197">
                  <c:v>185</c:v>
                </c:pt>
                <c:pt idx="7198">
                  <c:v>185</c:v>
                </c:pt>
                <c:pt idx="7199">
                  <c:v>185</c:v>
                </c:pt>
                <c:pt idx="7200">
                  <c:v>185</c:v>
                </c:pt>
                <c:pt idx="7201">
                  <c:v>185</c:v>
                </c:pt>
                <c:pt idx="7202">
                  <c:v>185</c:v>
                </c:pt>
                <c:pt idx="7203">
                  <c:v>185</c:v>
                </c:pt>
                <c:pt idx="7204">
                  <c:v>185</c:v>
                </c:pt>
                <c:pt idx="7205">
                  <c:v>185</c:v>
                </c:pt>
                <c:pt idx="7206">
                  <c:v>185</c:v>
                </c:pt>
                <c:pt idx="7207">
                  <c:v>185</c:v>
                </c:pt>
                <c:pt idx="7208">
                  <c:v>185</c:v>
                </c:pt>
                <c:pt idx="7209">
                  <c:v>185</c:v>
                </c:pt>
                <c:pt idx="7210">
                  <c:v>185</c:v>
                </c:pt>
                <c:pt idx="7211">
                  <c:v>185</c:v>
                </c:pt>
                <c:pt idx="7212">
                  <c:v>185</c:v>
                </c:pt>
                <c:pt idx="7213">
                  <c:v>185</c:v>
                </c:pt>
                <c:pt idx="7214">
                  <c:v>185</c:v>
                </c:pt>
                <c:pt idx="7215">
                  <c:v>185</c:v>
                </c:pt>
                <c:pt idx="7216">
                  <c:v>185</c:v>
                </c:pt>
                <c:pt idx="7217">
                  <c:v>185</c:v>
                </c:pt>
                <c:pt idx="7218">
                  <c:v>185</c:v>
                </c:pt>
                <c:pt idx="7219">
                  <c:v>185</c:v>
                </c:pt>
                <c:pt idx="7220">
                  <c:v>185</c:v>
                </c:pt>
                <c:pt idx="7221">
                  <c:v>185</c:v>
                </c:pt>
                <c:pt idx="7222">
                  <c:v>185</c:v>
                </c:pt>
                <c:pt idx="7223">
                  <c:v>185</c:v>
                </c:pt>
                <c:pt idx="7224">
                  <c:v>185</c:v>
                </c:pt>
                <c:pt idx="7225">
                  <c:v>185</c:v>
                </c:pt>
                <c:pt idx="7226">
                  <c:v>185</c:v>
                </c:pt>
                <c:pt idx="7227">
                  <c:v>185</c:v>
                </c:pt>
                <c:pt idx="7228">
                  <c:v>185</c:v>
                </c:pt>
                <c:pt idx="7229">
                  <c:v>185</c:v>
                </c:pt>
                <c:pt idx="7230">
                  <c:v>185</c:v>
                </c:pt>
                <c:pt idx="7231">
                  <c:v>185</c:v>
                </c:pt>
                <c:pt idx="7232">
                  <c:v>185</c:v>
                </c:pt>
                <c:pt idx="7233">
                  <c:v>185</c:v>
                </c:pt>
                <c:pt idx="7234">
                  <c:v>185</c:v>
                </c:pt>
                <c:pt idx="7235">
                  <c:v>185</c:v>
                </c:pt>
                <c:pt idx="7236">
                  <c:v>185</c:v>
                </c:pt>
                <c:pt idx="7237">
                  <c:v>185</c:v>
                </c:pt>
                <c:pt idx="7238">
                  <c:v>185</c:v>
                </c:pt>
                <c:pt idx="7239">
                  <c:v>185</c:v>
                </c:pt>
                <c:pt idx="7240">
                  <c:v>185</c:v>
                </c:pt>
                <c:pt idx="7241">
                  <c:v>185</c:v>
                </c:pt>
                <c:pt idx="7242">
                  <c:v>185</c:v>
                </c:pt>
                <c:pt idx="7243">
                  <c:v>185</c:v>
                </c:pt>
                <c:pt idx="7244">
                  <c:v>185</c:v>
                </c:pt>
                <c:pt idx="7245">
                  <c:v>185</c:v>
                </c:pt>
                <c:pt idx="7246">
                  <c:v>185</c:v>
                </c:pt>
                <c:pt idx="7247">
                  <c:v>185</c:v>
                </c:pt>
                <c:pt idx="7248">
                  <c:v>185</c:v>
                </c:pt>
                <c:pt idx="7249">
                  <c:v>185</c:v>
                </c:pt>
                <c:pt idx="7250">
                  <c:v>185</c:v>
                </c:pt>
                <c:pt idx="7251">
                  <c:v>185</c:v>
                </c:pt>
                <c:pt idx="7252">
                  <c:v>185</c:v>
                </c:pt>
                <c:pt idx="7253">
                  <c:v>185</c:v>
                </c:pt>
                <c:pt idx="7254">
                  <c:v>185</c:v>
                </c:pt>
                <c:pt idx="7255">
                  <c:v>185</c:v>
                </c:pt>
                <c:pt idx="7256">
                  <c:v>185</c:v>
                </c:pt>
                <c:pt idx="7257">
                  <c:v>185</c:v>
                </c:pt>
                <c:pt idx="7258">
                  <c:v>185</c:v>
                </c:pt>
                <c:pt idx="7259">
                  <c:v>185</c:v>
                </c:pt>
                <c:pt idx="7260">
                  <c:v>185</c:v>
                </c:pt>
                <c:pt idx="7261">
                  <c:v>185</c:v>
                </c:pt>
                <c:pt idx="7262">
                  <c:v>185</c:v>
                </c:pt>
                <c:pt idx="7263">
                  <c:v>185</c:v>
                </c:pt>
                <c:pt idx="7264">
                  <c:v>185</c:v>
                </c:pt>
                <c:pt idx="7265">
                  <c:v>185</c:v>
                </c:pt>
                <c:pt idx="7266">
                  <c:v>185</c:v>
                </c:pt>
                <c:pt idx="7267">
                  <c:v>185</c:v>
                </c:pt>
                <c:pt idx="7268">
                  <c:v>185</c:v>
                </c:pt>
                <c:pt idx="7269">
                  <c:v>185</c:v>
                </c:pt>
                <c:pt idx="7270">
                  <c:v>185</c:v>
                </c:pt>
                <c:pt idx="7271">
                  <c:v>185</c:v>
                </c:pt>
                <c:pt idx="7272">
                  <c:v>185</c:v>
                </c:pt>
                <c:pt idx="7273">
                  <c:v>185</c:v>
                </c:pt>
                <c:pt idx="7274">
                  <c:v>185</c:v>
                </c:pt>
                <c:pt idx="7275">
                  <c:v>185</c:v>
                </c:pt>
                <c:pt idx="7276">
                  <c:v>185</c:v>
                </c:pt>
                <c:pt idx="7277">
                  <c:v>185</c:v>
                </c:pt>
                <c:pt idx="7278">
                  <c:v>185</c:v>
                </c:pt>
                <c:pt idx="7279">
                  <c:v>185</c:v>
                </c:pt>
                <c:pt idx="7280">
                  <c:v>185</c:v>
                </c:pt>
                <c:pt idx="7281">
                  <c:v>185</c:v>
                </c:pt>
                <c:pt idx="7282">
                  <c:v>185</c:v>
                </c:pt>
                <c:pt idx="7283">
                  <c:v>185</c:v>
                </c:pt>
                <c:pt idx="7284">
                  <c:v>185</c:v>
                </c:pt>
                <c:pt idx="7285">
                  <c:v>185</c:v>
                </c:pt>
                <c:pt idx="7286">
                  <c:v>185</c:v>
                </c:pt>
                <c:pt idx="7287">
                  <c:v>185</c:v>
                </c:pt>
                <c:pt idx="7288">
                  <c:v>185</c:v>
                </c:pt>
                <c:pt idx="7289">
                  <c:v>185</c:v>
                </c:pt>
                <c:pt idx="7290">
                  <c:v>185</c:v>
                </c:pt>
                <c:pt idx="7291">
                  <c:v>185</c:v>
                </c:pt>
                <c:pt idx="7292">
                  <c:v>186</c:v>
                </c:pt>
                <c:pt idx="7293">
                  <c:v>187</c:v>
                </c:pt>
                <c:pt idx="7294">
                  <c:v>187</c:v>
                </c:pt>
                <c:pt idx="7295">
                  <c:v>187</c:v>
                </c:pt>
                <c:pt idx="7296">
                  <c:v>187</c:v>
                </c:pt>
                <c:pt idx="7297">
                  <c:v>187</c:v>
                </c:pt>
                <c:pt idx="7298">
                  <c:v>187</c:v>
                </c:pt>
                <c:pt idx="7299">
                  <c:v>187</c:v>
                </c:pt>
                <c:pt idx="7300">
                  <c:v>188</c:v>
                </c:pt>
                <c:pt idx="7301">
                  <c:v>189</c:v>
                </c:pt>
                <c:pt idx="7302">
                  <c:v>189</c:v>
                </c:pt>
                <c:pt idx="7303">
                  <c:v>189</c:v>
                </c:pt>
                <c:pt idx="7304">
                  <c:v>189</c:v>
                </c:pt>
                <c:pt idx="7305">
                  <c:v>189</c:v>
                </c:pt>
                <c:pt idx="7306">
                  <c:v>189</c:v>
                </c:pt>
                <c:pt idx="7307">
                  <c:v>189</c:v>
                </c:pt>
                <c:pt idx="7308">
                  <c:v>189</c:v>
                </c:pt>
                <c:pt idx="7309">
                  <c:v>189</c:v>
                </c:pt>
                <c:pt idx="7310">
                  <c:v>189</c:v>
                </c:pt>
                <c:pt idx="7311">
                  <c:v>189</c:v>
                </c:pt>
                <c:pt idx="7312">
                  <c:v>189</c:v>
                </c:pt>
                <c:pt idx="7313">
                  <c:v>189</c:v>
                </c:pt>
                <c:pt idx="7314">
                  <c:v>189</c:v>
                </c:pt>
                <c:pt idx="7315">
                  <c:v>189</c:v>
                </c:pt>
                <c:pt idx="7316">
                  <c:v>189</c:v>
                </c:pt>
                <c:pt idx="7317">
                  <c:v>189</c:v>
                </c:pt>
                <c:pt idx="7318">
                  <c:v>189</c:v>
                </c:pt>
                <c:pt idx="7319">
                  <c:v>189</c:v>
                </c:pt>
                <c:pt idx="7320">
                  <c:v>189</c:v>
                </c:pt>
                <c:pt idx="7321">
                  <c:v>189</c:v>
                </c:pt>
                <c:pt idx="7322">
                  <c:v>189</c:v>
                </c:pt>
                <c:pt idx="7323">
                  <c:v>189</c:v>
                </c:pt>
                <c:pt idx="7324">
                  <c:v>189</c:v>
                </c:pt>
                <c:pt idx="7325">
                  <c:v>189</c:v>
                </c:pt>
                <c:pt idx="7326">
                  <c:v>189</c:v>
                </c:pt>
                <c:pt idx="7327">
                  <c:v>189</c:v>
                </c:pt>
                <c:pt idx="7328">
                  <c:v>189</c:v>
                </c:pt>
                <c:pt idx="7329">
                  <c:v>189</c:v>
                </c:pt>
                <c:pt idx="7330">
                  <c:v>189</c:v>
                </c:pt>
                <c:pt idx="7331">
                  <c:v>189</c:v>
                </c:pt>
                <c:pt idx="7332">
                  <c:v>189</c:v>
                </c:pt>
                <c:pt idx="7333">
                  <c:v>189</c:v>
                </c:pt>
                <c:pt idx="7334">
                  <c:v>189</c:v>
                </c:pt>
                <c:pt idx="7335">
                  <c:v>189</c:v>
                </c:pt>
                <c:pt idx="7336">
                  <c:v>189</c:v>
                </c:pt>
                <c:pt idx="7337">
                  <c:v>189</c:v>
                </c:pt>
                <c:pt idx="7338">
                  <c:v>189</c:v>
                </c:pt>
                <c:pt idx="7339">
                  <c:v>189</c:v>
                </c:pt>
                <c:pt idx="7340">
                  <c:v>189</c:v>
                </c:pt>
                <c:pt idx="7341">
                  <c:v>189</c:v>
                </c:pt>
                <c:pt idx="7342">
                  <c:v>189</c:v>
                </c:pt>
                <c:pt idx="7343">
                  <c:v>189</c:v>
                </c:pt>
                <c:pt idx="7344">
                  <c:v>189</c:v>
                </c:pt>
                <c:pt idx="7345">
                  <c:v>189</c:v>
                </c:pt>
                <c:pt idx="7346">
                  <c:v>189</c:v>
                </c:pt>
                <c:pt idx="7347">
                  <c:v>189</c:v>
                </c:pt>
                <c:pt idx="7348">
                  <c:v>189</c:v>
                </c:pt>
                <c:pt idx="7349">
                  <c:v>189</c:v>
                </c:pt>
                <c:pt idx="7350">
                  <c:v>189</c:v>
                </c:pt>
                <c:pt idx="7351">
                  <c:v>189</c:v>
                </c:pt>
                <c:pt idx="7352">
                  <c:v>189</c:v>
                </c:pt>
                <c:pt idx="7353">
                  <c:v>189</c:v>
                </c:pt>
                <c:pt idx="7354">
                  <c:v>189</c:v>
                </c:pt>
                <c:pt idx="7355">
                  <c:v>189</c:v>
                </c:pt>
                <c:pt idx="7356">
                  <c:v>189</c:v>
                </c:pt>
                <c:pt idx="7357">
                  <c:v>189</c:v>
                </c:pt>
                <c:pt idx="7358">
                  <c:v>189</c:v>
                </c:pt>
                <c:pt idx="7359">
                  <c:v>189</c:v>
                </c:pt>
                <c:pt idx="7360">
                  <c:v>189</c:v>
                </c:pt>
                <c:pt idx="7361">
                  <c:v>189</c:v>
                </c:pt>
                <c:pt idx="7362">
                  <c:v>189</c:v>
                </c:pt>
                <c:pt idx="7363">
                  <c:v>189</c:v>
                </c:pt>
                <c:pt idx="7364">
                  <c:v>189</c:v>
                </c:pt>
                <c:pt idx="7365">
                  <c:v>189</c:v>
                </c:pt>
                <c:pt idx="7366">
                  <c:v>189</c:v>
                </c:pt>
                <c:pt idx="7367">
                  <c:v>189</c:v>
                </c:pt>
                <c:pt idx="7368">
                  <c:v>189</c:v>
                </c:pt>
                <c:pt idx="7369">
                  <c:v>189</c:v>
                </c:pt>
                <c:pt idx="7370">
                  <c:v>189</c:v>
                </c:pt>
                <c:pt idx="7371">
                  <c:v>189</c:v>
                </c:pt>
                <c:pt idx="7372">
                  <c:v>189</c:v>
                </c:pt>
                <c:pt idx="7373">
                  <c:v>189</c:v>
                </c:pt>
                <c:pt idx="7374">
                  <c:v>189</c:v>
                </c:pt>
                <c:pt idx="7375">
                  <c:v>189</c:v>
                </c:pt>
                <c:pt idx="7376">
                  <c:v>189</c:v>
                </c:pt>
                <c:pt idx="7377">
                  <c:v>189</c:v>
                </c:pt>
                <c:pt idx="7378">
                  <c:v>189</c:v>
                </c:pt>
                <c:pt idx="7379">
                  <c:v>189</c:v>
                </c:pt>
                <c:pt idx="7380">
                  <c:v>189</c:v>
                </c:pt>
                <c:pt idx="7381">
                  <c:v>189</c:v>
                </c:pt>
                <c:pt idx="7382">
                  <c:v>189</c:v>
                </c:pt>
                <c:pt idx="7383">
                  <c:v>189</c:v>
                </c:pt>
                <c:pt idx="7384">
                  <c:v>189</c:v>
                </c:pt>
                <c:pt idx="7385">
                  <c:v>189</c:v>
                </c:pt>
                <c:pt idx="7386">
                  <c:v>189</c:v>
                </c:pt>
                <c:pt idx="7387">
                  <c:v>189</c:v>
                </c:pt>
                <c:pt idx="7388">
                  <c:v>189</c:v>
                </c:pt>
                <c:pt idx="7389">
                  <c:v>189</c:v>
                </c:pt>
                <c:pt idx="7390">
                  <c:v>189</c:v>
                </c:pt>
                <c:pt idx="7391">
                  <c:v>189</c:v>
                </c:pt>
                <c:pt idx="7392">
                  <c:v>189</c:v>
                </c:pt>
                <c:pt idx="7393">
                  <c:v>189</c:v>
                </c:pt>
                <c:pt idx="7394">
                  <c:v>189</c:v>
                </c:pt>
                <c:pt idx="7395">
                  <c:v>189</c:v>
                </c:pt>
                <c:pt idx="7396">
                  <c:v>189</c:v>
                </c:pt>
                <c:pt idx="7397">
                  <c:v>189</c:v>
                </c:pt>
                <c:pt idx="7398">
                  <c:v>189</c:v>
                </c:pt>
                <c:pt idx="7399">
                  <c:v>189</c:v>
                </c:pt>
                <c:pt idx="7400">
                  <c:v>189</c:v>
                </c:pt>
                <c:pt idx="7401">
                  <c:v>189</c:v>
                </c:pt>
                <c:pt idx="7402">
                  <c:v>189</c:v>
                </c:pt>
                <c:pt idx="7403">
                  <c:v>189</c:v>
                </c:pt>
                <c:pt idx="7404">
                  <c:v>189</c:v>
                </c:pt>
                <c:pt idx="7405">
                  <c:v>189</c:v>
                </c:pt>
                <c:pt idx="7406">
                  <c:v>189</c:v>
                </c:pt>
                <c:pt idx="7407">
                  <c:v>189</c:v>
                </c:pt>
                <c:pt idx="7408">
                  <c:v>189</c:v>
                </c:pt>
                <c:pt idx="7409">
                  <c:v>189</c:v>
                </c:pt>
                <c:pt idx="7410">
                  <c:v>189</c:v>
                </c:pt>
                <c:pt idx="7411">
                  <c:v>189</c:v>
                </c:pt>
                <c:pt idx="7412">
                  <c:v>189</c:v>
                </c:pt>
                <c:pt idx="7413">
                  <c:v>189</c:v>
                </c:pt>
                <c:pt idx="7414">
                  <c:v>189</c:v>
                </c:pt>
                <c:pt idx="7415">
                  <c:v>189</c:v>
                </c:pt>
                <c:pt idx="7416">
                  <c:v>189</c:v>
                </c:pt>
                <c:pt idx="7417">
                  <c:v>189</c:v>
                </c:pt>
                <c:pt idx="7418">
                  <c:v>189</c:v>
                </c:pt>
                <c:pt idx="7419">
                  <c:v>189</c:v>
                </c:pt>
                <c:pt idx="7420">
                  <c:v>189</c:v>
                </c:pt>
                <c:pt idx="7421">
                  <c:v>189</c:v>
                </c:pt>
                <c:pt idx="7422">
                  <c:v>189</c:v>
                </c:pt>
                <c:pt idx="7423">
                  <c:v>189</c:v>
                </c:pt>
                <c:pt idx="7424">
                  <c:v>189</c:v>
                </c:pt>
                <c:pt idx="7425">
                  <c:v>189</c:v>
                </c:pt>
                <c:pt idx="7426">
                  <c:v>189</c:v>
                </c:pt>
                <c:pt idx="7427">
                  <c:v>189</c:v>
                </c:pt>
                <c:pt idx="7428">
                  <c:v>189</c:v>
                </c:pt>
                <c:pt idx="7429">
                  <c:v>189</c:v>
                </c:pt>
                <c:pt idx="7430">
                  <c:v>189</c:v>
                </c:pt>
                <c:pt idx="7431">
                  <c:v>189</c:v>
                </c:pt>
                <c:pt idx="7432">
                  <c:v>189</c:v>
                </c:pt>
                <c:pt idx="7433">
                  <c:v>189</c:v>
                </c:pt>
                <c:pt idx="7434">
                  <c:v>189</c:v>
                </c:pt>
                <c:pt idx="7435">
                  <c:v>189</c:v>
                </c:pt>
                <c:pt idx="7436">
                  <c:v>189</c:v>
                </c:pt>
                <c:pt idx="7437">
                  <c:v>189</c:v>
                </c:pt>
                <c:pt idx="7438">
                  <c:v>189</c:v>
                </c:pt>
                <c:pt idx="7439">
                  <c:v>189</c:v>
                </c:pt>
                <c:pt idx="7440">
                  <c:v>189</c:v>
                </c:pt>
                <c:pt idx="7441">
                  <c:v>189</c:v>
                </c:pt>
                <c:pt idx="7442">
                  <c:v>189</c:v>
                </c:pt>
                <c:pt idx="7443">
                  <c:v>189</c:v>
                </c:pt>
                <c:pt idx="7444">
                  <c:v>189</c:v>
                </c:pt>
                <c:pt idx="7445">
                  <c:v>189</c:v>
                </c:pt>
                <c:pt idx="7446">
                  <c:v>189</c:v>
                </c:pt>
                <c:pt idx="7447">
                  <c:v>189</c:v>
                </c:pt>
                <c:pt idx="7448">
                  <c:v>189</c:v>
                </c:pt>
                <c:pt idx="7449">
                  <c:v>189</c:v>
                </c:pt>
                <c:pt idx="7450">
                  <c:v>189</c:v>
                </c:pt>
                <c:pt idx="7451">
                  <c:v>189</c:v>
                </c:pt>
                <c:pt idx="7452">
                  <c:v>189</c:v>
                </c:pt>
                <c:pt idx="7453">
                  <c:v>189</c:v>
                </c:pt>
                <c:pt idx="7454">
                  <c:v>189</c:v>
                </c:pt>
                <c:pt idx="7455">
                  <c:v>189</c:v>
                </c:pt>
                <c:pt idx="7456">
                  <c:v>189</c:v>
                </c:pt>
                <c:pt idx="7457">
                  <c:v>189</c:v>
                </c:pt>
                <c:pt idx="7458">
                  <c:v>189</c:v>
                </c:pt>
                <c:pt idx="7459">
                  <c:v>189</c:v>
                </c:pt>
                <c:pt idx="7460">
                  <c:v>189</c:v>
                </c:pt>
                <c:pt idx="7461">
                  <c:v>189</c:v>
                </c:pt>
                <c:pt idx="7462">
                  <c:v>189</c:v>
                </c:pt>
                <c:pt idx="7463">
                  <c:v>189</c:v>
                </c:pt>
                <c:pt idx="7464">
                  <c:v>189</c:v>
                </c:pt>
                <c:pt idx="7465">
                  <c:v>189</c:v>
                </c:pt>
                <c:pt idx="7466">
                  <c:v>189</c:v>
                </c:pt>
                <c:pt idx="7467">
                  <c:v>189</c:v>
                </c:pt>
                <c:pt idx="7468">
                  <c:v>189</c:v>
                </c:pt>
                <c:pt idx="7469">
                  <c:v>189</c:v>
                </c:pt>
                <c:pt idx="7470">
                  <c:v>189</c:v>
                </c:pt>
                <c:pt idx="7471">
                  <c:v>189</c:v>
                </c:pt>
                <c:pt idx="7472">
                  <c:v>189</c:v>
                </c:pt>
                <c:pt idx="7473">
                  <c:v>189</c:v>
                </c:pt>
                <c:pt idx="7474">
                  <c:v>189</c:v>
                </c:pt>
                <c:pt idx="7475">
                  <c:v>189</c:v>
                </c:pt>
                <c:pt idx="7476">
                  <c:v>189</c:v>
                </c:pt>
                <c:pt idx="7477">
                  <c:v>189</c:v>
                </c:pt>
                <c:pt idx="7478">
                  <c:v>189</c:v>
                </c:pt>
                <c:pt idx="7479">
                  <c:v>189</c:v>
                </c:pt>
                <c:pt idx="7480">
                  <c:v>189</c:v>
                </c:pt>
                <c:pt idx="7481">
                  <c:v>189</c:v>
                </c:pt>
                <c:pt idx="7482">
                  <c:v>189</c:v>
                </c:pt>
                <c:pt idx="7483">
                  <c:v>189</c:v>
                </c:pt>
                <c:pt idx="7484">
                  <c:v>189</c:v>
                </c:pt>
                <c:pt idx="7485">
                  <c:v>189</c:v>
                </c:pt>
                <c:pt idx="7486">
                  <c:v>189</c:v>
                </c:pt>
                <c:pt idx="7487">
                  <c:v>189</c:v>
                </c:pt>
                <c:pt idx="7488">
                  <c:v>189</c:v>
                </c:pt>
                <c:pt idx="7489">
                  <c:v>189</c:v>
                </c:pt>
                <c:pt idx="7490">
                  <c:v>189</c:v>
                </c:pt>
                <c:pt idx="7491">
                  <c:v>189</c:v>
                </c:pt>
                <c:pt idx="7492">
                  <c:v>189</c:v>
                </c:pt>
                <c:pt idx="7493">
                  <c:v>189</c:v>
                </c:pt>
                <c:pt idx="7494">
                  <c:v>189</c:v>
                </c:pt>
                <c:pt idx="7495">
                  <c:v>189</c:v>
                </c:pt>
                <c:pt idx="7496">
                  <c:v>189</c:v>
                </c:pt>
                <c:pt idx="7497">
                  <c:v>189</c:v>
                </c:pt>
                <c:pt idx="7498">
                  <c:v>189</c:v>
                </c:pt>
                <c:pt idx="7499">
                  <c:v>189</c:v>
                </c:pt>
                <c:pt idx="7500">
                  <c:v>189</c:v>
                </c:pt>
                <c:pt idx="7501">
                  <c:v>189</c:v>
                </c:pt>
                <c:pt idx="7502">
                  <c:v>189</c:v>
                </c:pt>
                <c:pt idx="7503">
                  <c:v>189</c:v>
                </c:pt>
                <c:pt idx="7504">
                  <c:v>189</c:v>
                </c:pt>
                <c:pt idx="7505">
                  <c:v>189</c:v>
                </c:pt>
                <c:pt idx="7506">
                  <c:v>189</c:v>
                </c:pt>
                <c:pt idx="7507">
                  <c:v>189</c:v>
                </c:pt>
                <c:pt idx="7508">
                  <c:v>189</c:v>
                </c:pt>
                <c:pt idx="7509">
                  <c:v>189</c:v>
                </c:pt>
                <c:pt idx="7510">
                  <c:v>189</c:v>
                </c:pt>
                <c:pt idx="7511">
                  <c:v>189</c:v>
                </c:pt>
                <c:pt idx="7512">
                  <c:v>189</c:v>
                </c:pt>
                <c:pt idx="7513">
                  <c:v>189</c:v>
                </c:pt>
                <c:pt idx="7514">
                  <c:v>189</c:v>
                </c:pt>
                <c:pt idx="7515">
                  <c:v>189</c:v>
                </c:pt>
                <c:pt idx="7516">
                  <c:v>189</c:v>
                </c:pt>
                <c:pt idx="7517">
                  <c:v>189</c:v>
                </c:pt>
                <c:pt idx="7518">
                  <c:v>189</c:v>
                </c:pt>
                <c:pt idx="7519">
                  <c:v>189</c:v>
                </c:pt>
                <c:pt idx="7520">
                  <c:v>189</c:v>
                </c:pt>
                <c:pt idx="7521">
                  <c:v>189</c:v>
                </c:pt>
                <c:pt idx="7522">
                  <c:v>189</c:v>
                </c:pt>
                <c:pt idx="7523">
                  <c:v>189</c:v>
                </c:pt>
                <c:pt idx="7524">
                  <c:v>189</c:v>
                </c:pt>
                <c:pt idx="7525">
                  <c:v>189</c:v>
                </c:pt>
                <c:pt idx="7526">
                  <c:v>189</c:v>
                </c:pt>
                <c:pt idx="7527">
                  <c:v>189</c:v>
                </c:pt>
                <c:pt idx="7528">
                  <c:v>189</c:v>
                </c:pt>
                <c:pt idx="7529">
                  <c:v>189</c:v>
                </c:pt>
                <c:pt idx="7530">
                  <c:v>189</c:v>
                </c:pt>
                <c:pt idx="7531">
                  <c:v>189</c:v>
                </c:pt>
                <c:pt idx="7532">
                  <c:v>189</c:v>
                </c:pt>
                <c:pt idx="7533">
                  <c:v>189</c:v>
                </c:pt>
                <c:pt idx="7534">
                  <c:v>189</c:v>
                </c:pt>
                <c:pt idx="7535">
                  <c:v>189</c:v>
                </c:pt>
                <c:pt idx="7536">
                  <c:v>189</c:v>
                </c:pt>
                <c:pt idx="7537">
                  <c:v>189</c:v>
                </c:pt>
                <c:pt idx="7538">
                  <c:v>189</c:v>
                </c:pt>
                <c:pt idx="7539">
                  <c:v>189</c:v>
                </c:pt>
                <c:pt idx="7540">
                  <c:v>189</c:v>
                </c:pt>
                <c:pt idx="7541">
                  <c:v>189</c:v>
                </c:pt>
                <c:pt idx="7542">
                  <c:v>189</c:v>
                </c:pt>
                <c:pt idx="7543">
                  <c:v>189</c:v>
                </c:pt>
                <c:pt idx="7544">
                  <c:v>189</c:v>
                </c:pt>
                <c:pt idx="7545">
                  <c:v>189</c:v>
                </c:pt>
                <c:pt idx="7546">
                  <c:v>189</c:v>
                </c:pt>
                <c:pt idx="7547">
                  <c:v>189</c:v>
                </c:pt>
                <c:pt idx="7548">
                  <c:v>189</c:v>
                </c:pt>
                <c:pt idx="7549">
                  <c:v>189</c:v>
                </c:pt>
                <c:pt idx="7550">
                  <c:v>189</c:v>
                </c:pt>
                <c:pt idx="7551">
                  <c:v>189</c:v>
                </c:pt>
                <c:pt idx="7552">
                  <c:v>189</c:v>
                </c:pt>
                <c:pt idx="7553">
                  <c:v>189</c:v>
                </c:pt>
                <c:pt idx="7554">
                  <c:v>189</c:v>
                </c:pt>
                <c:pt idx="7555">
                  <c:v>189</c:v>
                </c:pt>
                <c:pt idx="7556">
                  <c:v>189</c:v>
                </c:pt>
                <c:pt idx="7557">
                  <c:v>189</c:v>
                </c:pt>
                <c:pt idx="7558">
                  <c:v>189</c:v>
                </c:pt>
                <c:pt idx="7559">
                  <c:v>189</c:v>
                </c:pt>
                <c:pt idx="7560">
                  <c:v>189</c:v>
                </c:pt>
                <c:pt idx="7561">
                  <c:v>189</c:v>
                </c:pt>
                <c:pt idx="7562">
                  <c:v>189</c:v>
                </c:pt>
                <c:pt idx="7563">
                  <c:v>189</c:v>
                </c:pt>
                <c:pt idx="7564">
                  <c:v>189</c:v>
                </c:pt>
                <c:pt idx="7565">
                  <c:v>189</c:v>
                </c:pt>
                <c:pt idx="7566">
                  <c:v>189</c:v>
                </c:pt>
                <c:pt idx="7567">
                  <c:v>189</c:v>
                </c:pt>
                <c:pt idx="7568">
                  <c:v>189</c:v>
                </c:pt>
                <c:pt idx="7569">
                  <c:v>189</c:v>
                </c:pt>
                <c:pt idx="7570">
                  <c:v>189</c:v>
                </c:pt>
                <c:pt idx="7571">
                  <c:v>189</c:v>
                </c:pt>
                <c:pt idx="7572">
                  <c:v>189</c:v>
                </c:pt>
                <c:pt idx="7573">
                  <c:v>189</c:v>
                </c:pt>
                <c:pt idx="7574">
                  <c:v>189</c:v>
                </c:pt>
                <c:pt idx="7575">
                  <c:v>189</c:v>
                </c:pt>
                <c:pt idx="7576">
                  <c:v>189</c:v>
                </c:pt>
                <c:pt idx="7577">
                  <c:v>189</c:v>
                </c:pt>
                <c:pt idx="7578">
                  <c:v>189</c:v>
                </c:pt>
                <c:pt idx="7579">
                  <c:v>189</c:v>
                </c:pt>
                <c:pt idx="7580">
                  <c:v>189</c:v>
                </c:pt>
                <c:pt idx="7581">
                  <c:v>189</c:v>
                </c:pt>
                <c:pt idx="7582">
                  <c:v>189</c:v>
                </c:pt>
                <c:pt idx="7583">
                  <c:v>189</c:v>
                </c:pt>
                <c:pt idx="7584">
                  <c:v>189</c:v>
                </c:pt>
                <c:pt idx="7585">
                  <c:v>189</c:v>
                </c:pt>
                <c:pt idx="7586">
                  <c:v>189</c:v>
                </c:pt>
                <c:pt idx="7587">
                  <c:v>189</c:v>
                </c:pt>
                <c:pt idx="7588">
                  <c:v>189</c:v>
                </c:pt>
                <c:pt idx="7589">
                  <c:v>189</c:v>
                </c:pt>
                <c:pt idx="7590">
                  <c:v>189</c:v>
                </c:pt>
                <c:pt idx="7591">
                  <c:v>189</c:v>
                </c:pt>
                <c:pt idx="7592">
                  <c:v>189</c:v>
                </c:pt>
                <c:pt idx="7593">
                  <c:v>189</c:v>
                </c:pt>
                <c:pt idx="7594">
                  <c:v>189</c:v>
                </c:pt>
                <c:pt idx="7595">
                  <c:v>189</c:v>
                </c:pt>
                <c:pt idx="7596">
                  <c:v>189</c:v>
                </c:pt>
                <c:pt idx="7597">
                  <c:v>189</c:v>
                </c:pt>
                <c:pt idx="7598">
                  <c:v>189</c:v>
                </c:pt>
                <c:pt idx="7599">
                  <c:v>189</c:v>
                </c:pt>
                <c:pt idx="7600">
                  <c:v>189</c:v>
                </c:pt>
                <c:pt idx="7601">
                  <c:v>189</c:v>
                </c:pt>
                <c:pt idx="7602">
                  <c:v>189</c:v>
                </c:pt>
                <c:pt idx="7603">
                  <c:v>189</c:v>
                </c:pt>
                <c:pt idx="7604">
                  <c:v>189</c:v>
                </c:pt>
                <c:pt idx="7605">
                  <c:v>189</c:v>
                </c:pt>
                <c:pt idx="7606">
                  <c:v>189</c:v>
                </c:pt>
                <c:pt idx="7607">
                  <c:v>189</c:v>
                </c:pt>
                <c:pt idx="7608">
                  <c:v>189</c:v>
                </c:pt>
                <c:pt idx="7609">
                  <c:v>189</c:v>
                </c:pt>
                <c:pt idx="7610">
                  <c:v>189</c:v>
                </c:pt>
                <c:pt idx="7611">
                  <c:v>189</c:v>
                </c:pt>
                <c:pt idx="7612">
                  <c:v>189</c:v>
                </c:pt>
                <c:pt idx="7613">
                  <c:v>189</c:v>
                </c:pt>
                <c:pt idx="7614">
                  <c:v>189</c:v>
                </c:pt>
                <c:pt idx="7615">
                  <c:v>189</c:v>
                </c:pt>
                <c:pt idx="7616">
                  <c:v>189</c:v>
                </c:pt>
                <c:pt idx="7617">
                  <c:v>189</c:v>
                </c:pt>
                <c:pt idx="7618">
                  <c:v>189</c:v>
                </c:pt>
                <c:pt idx="7619">
                  <c:v>189</c:v>
                </c:pt>
                <c:pt idx="7620">
                  <c:v>189</c:v>
                </c:pt>
                <c:pt idx="7621">
                  <c:v>189</c:v>
                </c:pt>
                <c:pt idx="7622">
                  <c:v>189</c:v>
                </c:pt>
                <c:pt idx="7623">
                  <c:v>189</c:v>
                </c:pt>
                <c:pt idx="7624">
                  <c:v>189</c:v>
                </c:pt>
                <c:pt idx="7625">
                  <c:v>189</c:v>
                </c:pt>
                <c:pt idx="7626">
                  <c:v>189</c:v>
                </c:pt>
                <c:pt idx="7627">
                  <c:v>189</c:v>
                </c:pt>
                <c:pt idx="7628">
                  <c:v>189</c:v>
                </c:pt>
                <c:pt idx="7629">
                  <c:v>189</c:v>
                </c:pt>
                <c:pt idx="7630">
                  <c:v>189</c:v>
                </c:pt>
                <c:pt idx="7631">
                  <c:v>189</c:v>
                </c:pt>
                <c:pt idx="7632">
                  <c:v>189</c:v>
                </c:pt>
                <c:pt idx="7633">
                  <c:v>189</c:v>
                </c:pt>
                <c:pt idx="7634">
                  <c:v>189</c:v>
                </c:pt>
                <c:pt idx="7635">
                  <c:v>189</c:v>
                </c:pt>
                <c:pt idx="7636">
                  <c:v>189</c:v>
                </c:pt>
                <c:pt idx="7637">
                  <c:v>189</c:v>
                </c:pt>
                <c:pt idx="7638">
                  <c:v>189</c:v>
                </c:pt>
                <c:pt idx="7639">
                  <c:v>189</c:v>
                </c:pt>
                <c:pt idx="7640">
                  <c:v>189</c:v>
                </c:pt>
                <c:pt idx="7641">
                  <c:v>189</c:v>
                </c:pt>
                <c:pt idx="7642">
                  <c:v>189</c:v>
                </c:pt>
                <c:pt idx="7643">
                  <c:v>189</c:v>
                </c:pt>
                <c:pt idx="7644">
                  <c:v>189</c:v>
                </c:pt>
                <c:pt idx="7645">
                  <c:v>189</c:v>
                </c:pt>
                <c:pt idx="7646">
                  <c:v>189</c:v>
                </c:pt>
                <c:pt idx="7647">
                  <c:v>189</c:v>
                </c:pt>
                <c:pt idx="7648">
                  <c:v>189</c:v>
                </c:pt>
                <c:pt idx="7649">
                  <c:v>189</c:v>
                </c:pt>
                <c:pt idx="7650">
                  <c:v>189</c:v>
                </c:pt>
                <c:pt idx="7651">
                  <c:v>189</c:v>
                </c:pt>
                <c:pt idx="7652">
                  <c:v>189</c:v>
                </c:pt>
                <c:pt idx="7653">
                  <c:v>189</c:v>
                </c:pt>
                <c:pt idx="7654">
                  <c:v>189</c:v>
                </c:pt>
                <c:pt idx="7655">
                  <c:v>189</c:v>
                </c:pt>
                <c:pt idx="7656">
                  <c:v>189</c:v>
                </c:pt>
                <c:pt idx="7657">
                  <c:v>189</c:v>
                </c:pt>
                <c:pt idx="7658">
                  <c:v>189</c:v>
                </c:pt>
                <c:pt idx="7659">
                  <c:v>189</c:v>
                </c:pt>
                <c:pt idx="7660">
                  <c:v>189</c:v>
                </c:pt>
                <c:pt idx="7661">
                  <c:v>189</c:v>
                </c:pt>
                <c:pt idx="7662">
                  <c:v>189</c:v>
                </c:pt>
                <c:pt idx="7663">
                  <c:v>189</c:v>
                </c:pt>
                <c:pt idx="7664">
                  <c:v>189</c:v>
                </c:pt>
                <c:pt idx="7665">
                  <c:v>189</c:v>
                </c:pt>
                <c:pt idx="7666">
                  <c:v>189</c:v>
                </c:pt>
                <c:pt idx="7667">
                  <c:v>189</c:v>
                </c:pt>
                <c:pt idx="7668">
                  <c:v>189</c:v>
                </c:pt>
                <c:pt idx="7669">
                  <c:v>189</c:v>
                </c:pt>
                <c:pt idx="7670">
                  <c:v>189</c:v>
                </c:pt>
                <c:pt idx="7671">
                  <c:v>189</c:v>
                </c:pt>
                <c:pt idx="7672">
                  <c:v>189</c:v>
                </c:pt>
                <c:pt idx="7673">
                  <c:v>189</c:v>
                </c:pt>
                <c:pt idx="7674">
                  <c:v>189</c:v>
                </c:pt>
                <c:pt idx="7675">
                  <c:v>189</c:v>
                </c:pt>
                <c:pt idx="7676">
                  <c:v>189</c:v>
                </c:pt>
                <c:pt idx="7677">
                  <c:v>189</c:v>
                </c:pt>
                <c:pt idx="7678">
                  <c:v>189</c:v>
                </c:pt>
                <c:pt idx="7679">
                  <c:v>189</c:v>
                </c:pt>
                <c:pt idx="7680">
                  <c:v>189</c:v>
                </c:pt>
                <c:pt idx="7681">
                  <c:v>189</c:v>
                </c:pt>
                <c:pt idx="7682">
                  <c:v>189</c:v>
                </c:pt>
                <c:pt idx="7683">
                  <c:v>189</c:v>
                </c:pt>
                <c:pt idx="7684">
                  <c:v>189</c:v>
                </c:pt>
                <c:pt idx="7685">
                  <c:v>189</c:v>
                </c:pt>
                <c:pt idx="7686">
                  <c:v>189</c:v>
                </c:pt>
                <c:pt idx="7687">
                  <c:v>189</c:v>
                </c:pt>
                <c:pt idx="7688">
                  <c:v>189</c:v>
                </c:pt>
                <c:pt idx="7689">
                  <c:v>189</c:v>
                </c:pt>
                <c:pt idx="7690">
                  <c:v>189</c:v>
                </c:pt>
                <c:pt idx="7691">
                  <c:v>189</c:v>
                </c:pt>
                <c:pt idx="7692">
                  <c:v>189</c:v>
                </c:pt>
                <c:pt idx="7693">
                  <c:v>189</c:v>
                </c:pt>
                <c:pt idx="7694">
                  <c:v>189</c:v>
                </c:pt>
                <c:pt idx="7695">
                  <c:v>189</c:v>
                </c:pt>
                <c:pt idx="7696">
                  <c:v>189</c:v>
                </c:pt>
                <c:pt idx="7697">
                  <c:v>189</c:v>
                </c:pt>
                <c:pt idx="7698">
                  <c:v>189</c:v>
                </c:pt>
                <c:pt idx="7699">
                  <c:v>189</c:v>
                </c:pt>
                <c:pt idx="7700">
                  <c:v>189</c:v>
                </c:pt>
                <c:pt idx="7701">
                  <c:v>189</c:v>
                </c:pt>
                <c:pt idx="7702">
                  <c:v>189</c:v>
                </c:pt>
                <c:pt idx="7703">
                  <c:v>189</c:v>
                </c:pt>
                <c:pt idx="7704">
                  <c:v>189</c:v>
                </c:pt>
                <c:pt idx="7705">
                  <c:v>189</c:v>
                </c:pt>
                <c:pt idx="7706">
                  <c:v>189</c:v>
                </c:pt>
                <c:pt idx="7707">
                  <c:v>189</c:v>
                </c:pt>
                <c:pt idx="7708">
                  <c:v>189</c:v>
                </c:pt>
                <c:pt idx="7709">
                  <c:v>189</c:v>
                </c:pt>
                <c:pt idx="7710">
                  <c:v>189</c:v>
                </c:pt>
                <c:pt idx="7711">
                  <c:v>189</c:v>
                </c:pt>
                <c:pt idx="7712">
                  <c:v>189</c:v>
                </c:pt>
                <c:pt idx="7713">
                  <c:v>189</c:v>
                </c:pt>
                <c:pt idx="7714">
                  <c:v>189</c:v>
                </c:pt>
                <c:pt idx="7715">
                  <c:v>189</c:v>
                </c:pt>
                <c:pt idx="7716">
                  <c:v>189</c:v>
                </c:pt>
                <c:pt idx="7717">
                  <c:v>189</c:v>
                </c:pt>
                <c:pt idx="7718">
                  <c:v>189</c:v>
                </c:pt>
                <c:pt idx="7719">
                  <c:v>189</c:v>
                </c:pt>
                <c:pt idx="7720">
                  <c:v>189</c:v>
                </c:pt>
                <c:pt idx="7721">
                  <c:v>189</c:v>
                </c:pt>
                <c:pt idx="7722">
                  <c:v>189</c:v>
                </c:pt>
                <c:pt idx="7723">
                  <c:v>189</c:v>
                </c:pt>
                <c:pt idx="7724">
                  <c:v>189</c:v>
                </c:pt>
                <c:pt idx="7725">
                  <c:v>189</c:v>
                </c:pt>
                <c:pt idx="7726">
                  <c:v>189</c:v>
                </c:pt>
                <c:pt idx="7727">
                  <c:v>189</c:v>
                </c:pt>
                <c:pt idx="7728">
                  <c:v>189</c:v>
                </c:pt>
                <c:pt idx="7729">
                  <c:v>189</c:v>
                </c:pt>
                <c:pt idx="7730">
                  <c:v>189</c:v>
                </c:pt>
                <c:pt idx="7731">
                  <c:v>189</c:v>
                </c:pt>
                <c:pt idx="7732">
                  <c:v>189</c:v>
                </c:pt>
                <c:pt idx="7733">
                  <c:v>189</c:v>
                </c:pt>
                <c:pt idx="7734">
                  <c:v>189</c:v>
                </c:pt>
                <c:pt idx="7735">
                  <c:v>189</c:v>
                </c:pt>
                <c:pt idx="7736">
                  <c:v>189</c:v>
                </c:pt>
                <c:pt idx="7737">
                  <c:v>189</c:v>
                </c:pt>
                <c:pt idx="7738">
                  <c:v>189</c:v>
                </c:pt>
                <c:pt idx="7739">
                  <c:v>189</c:v>
                </c:pt>
                <c:pt idx="7740">
                  <c:v>189</c:v>
                </c:pt>
                <c:pt idx="7741">
                  <c:v>189</c:v>
                </c:pt>
                <c:pt idx="7742">
                  <c:v>189</c:v>
                </c:pt>
                <c:pt idx="7743">
                  <c:v>189</c:v>
                </c:pt>
                <c:pt idx="7744">
                  <c:v>189</c:v>
                </c:pt>
                <c:pt idx="7745">
                  <c:v>189</c:v>
                </c:pt>
                <c:pt idx="7746">
                  <c:v>189</c:v>
                </c:pt>
                <c:pt idx="7747">
                  <c:v>189</c:v>
                </c:pt>
                <c:pt idx="7748">
                  <c:v>189</c:v>
                </c:pt>
                <c:pt idx="7749">
                  <c:v>189</c:v>
                </c:pt>
                <c:pt idx="7750">
                  <c:v>189</c:v>
                </c:pt>
                <c:pt idx="7751">
                  <c:v>189</c:v>
                </c:pt>
                <c:pt idx="7752">
                  <c:v>189</c:v>
                </c:pt>
                <c:pt idx="7753">
                  <c:v>189</c:v>
                </c:pt>
                <c:pt idx="7754">
                  <c:v>189</c:v>
                </c:pt>
                <c:pt idx="7755">
                  <c:v>189</c:v>
                </c:pt>
                <c:pt idx="7756">
                  <c:v>189</c:v>
                </c:pt>
                <c:pt idx="7757">
                  <c:v>189</c:v>
                </c:pt>
                <c:pt idx="7758">
                  <c:v>189</c:v>
                </c:pt>
                <c:pt idx="7759">
                  <c:v>189</c:v>
                </c:pt>
                <c:pt idx="7760">
                  <c:v>189</c:v>
                </c:pt>
                <c:pt idx="7761">
                  <c:v>189</c:v>
                </c:pt>
                <c:pt idx="7762">
                  <c:v>189</c:v>
                </c:pt>
                <c:pt idx="7763">
                  <c:v>189</c:v>
                </c:pt>
                <c:pt idx="7764">
                  <c:v>189</c:v>
                </c:pt>
                <c:pt idx="7765">
                  <c:v>189</c:v>
                </c:pt>
                <c:pt idx="7766">
                  <c:v>189</c:v>
                </c:pt>
                <c:pt idx="7767">
                  <c:v>189</c:v>
                </c:pt>
                <c:pt idx="7768">
                  <c:v>189</c:v>
                </c:pt>
                <c:pt idx="7769">
                  <c:v>189</c:v>
                </c:pt>
                <c:pt idx="7770">
                  <c:v>189</c:v>
                </c:pt>
                <c:pt idx="7771">
                  <c:v>189</c:v>
                </c:pt>
                <c:pt idx="7772">
                  <c:v>189</c:v>
                </c:pt>
                <c:pt idx="7773">
                  <c:v>189</c:v>
                </c:pt>
                <c:pt idx="7774">
                  <c:v>189</c:v>
                </c:pt>
                <c:pt idx="7775">
                  <c:v>189</c:v>
                </c:pt>
                <c:pt idx="7776">
                  <c:v>189</c:v>
                </c:pt>
                <c:pt idx="7777">
                  <c:v>189</c:v>
                </c:pt>
                <c:pt idx="7778">
                  <c:v>189</c:v>
                </c:pt>
                <c:pt idx="7779">
                  <c:v>189</c:v>
                </c:pt>
                <c:pt idx="7780">
                  <c:v>189</c:v>
                </c:pt>
                <c:pt idx="7781">
                  <c:v>189</c:v>
                </c:pt>
                <c:pt idx="7782">
                  <c:v>189</c:v>
                </c:pt>
                <c:pt idx="7783">
                  <c:v>189</c:v>
                </c:pt>
                <c:pt idx="7784">
                  <c:v>189</c:v>
                </c:pt>
                <c:pt idx="7785">
                  <c:v>189</c:v>
                </c:pt>
                <c:pt idx="7786">
                  <c:v>189</c:v>
                </c:pt>
                <c:pt idx="7787">
                  <c:v>189</c:v>
                </c:pt>
                <c:pt idx="7788">
                  <c:v>190</c:v>
                </c:pt>
                <c:pt idx="7789">
                  <c:v>191</c:v>
                </c:pt>
                <c:pt idx="7790">
                  <c:v>191</c:v>
                </c:pt>
                <c:pt idx="7791">
                  <c:v>191</c:v>
                </c:pt>
                <c:pt idx="7792">
                  <c:v>191</c:v>
                </c:pt>
                <c:pt idx="7793">
                  <c:v>191</c:v>
                </c:pt>
                <c:pt idx="7794">
                  <c:v>191</c:v>
                </c:pt>
                <c:pt idx="7795">
                  <c:v>191</c:v>
                </c:pt>
                <c:pt idx="7796">
                  <c:v>192</c:v>
                </c:pt>
                <c:pt idx="7797">
                  <c:v>192</c:v>
                </c:pt>
                <c:pt idx="7798">
                  <c:v>192</c:v>
                </c:pt>
                <c:pt idx="7799">
                  <c:v>192</c:v>
                </c:pt>
                <c:pt idx="7800">
                  <c:v>192</c:v>
                </c:pt>
                <c:pt idx="7801">
                  <c:v>192</c:v>
                </c:pt>
                <c:pt idx="7802">
                  <c:v>192</c:v>
                </c:pt>
                <c:pt idx="7803">
                  <c:v>192</c:v>
                </c:pt>
                <c:pt idx="7804">
                  <c:v>192</c:v>
                </c:pt>
                <c:pt idx="7805">
                  <c:v>192</c:v>
                </c:pt>
                <c:pt idx="7806">
                  <c:v>192</c:v>
                </c:pt>
                <c:pt idx="7807">
                  <c:v>192</c:v>
                </c:pt>
                <c:pt idx="7808">
                  <c:v>192</c:v>
                </c:pt>
                <c:pt idx="7809">
                  <c:v>192</c:v>
                </c:pt>
                <c:pt idx="7810">
                  <c:v>192</c:v>
                </c:pt>
                <c:pt idx="7811">
                  <c:v>192</c:v>
                </c:pt>
                <c:pt idx="7812">
                  <c:v>192</c:v>
                </c:pt>
                <c:pt idx="7813">
                  <c:v>192</c:v>
                </c:pt>
                <c:pt idx="7814">
                  <c:v>192</c:v>
                </c:pt>
                <c:pt idx="7815">
                  <c:v>192</c:v>
                </c:pt>
                <c:pt idx="7816">
                  <c:v>192</c:v>
                </c:pt>
                <c:pt idx="7817">
                  <c:v>192</c:v>
                </c:pt>
                <c:pt idx="7818">
                  <c:v>192</c:v>
                </c:pt>
                <c:pt idx="7819">
                  <c:v>192</c:v>
                </c:pt>
                <c:pt idx="7820">
                  <c:v>192</c:v>
                </c:pt>
                <c:pt idx="7821">
                  <c:v>192</c:v>
                </c:pt>
                <c:pt idx="7822">
                  <c:v>192</c:v>
                </c:pt>
                <c:pt idx="7823">
                  <c:v>192</c:v>
                </c:pt>
                <c:pt idx="7824">
                  <c:v>192</c:v>
                </c:pt>
                <c:pt idx="7825">
                  <c:v>192</c:v>
                </c:pt>
                <c:pt idx="7826">
                  <c:v>192</c:v>
                </c:pt>
                <c:pt idx="7827">
                  <c:v>192</c:v>
                </c:pt>
                <c:pt idx="7828">
                  <c:v>192</c:v>
                </c:pt>
                <c:pt idx="7829">
                  <c:v>192</c:v>
                </c:pt>
                <c:pt idx="7830">
                  <c:v>192</c:v>
                </c:pt>
                <c:pt idx="7831">
                  <c:v>192</c:v>
                </c:pt>
                <c:pt idx="7832">
                  <c:v>192</c:v>
                </c:pt>
                <c:pt idx="7833">
                  <c:v>192</c:v>
                </c:pt>
                <c:pt idx="7834">
                  <c:v>192</c:v>
                </c:pt>
                <c:pt idx="7835">
                  <c:v>192</c:v>
                </c:pt>
                <c:pt idx="7836">
                  <c:v>192</c:v>
                </c:pt>
                <c:pt idx="7837">
                  <c:v>192</c:v>
                </c:pt>
                <c:pt idx="7838">
                  <c:v>192</c:v>
                </c:pt>
                <c:pt idx="7839">
                  <c:v>192</c:v>
                </c:pt>
                <c:pt idx="7840">
                  <c:v>192</c:v>
                </c:pt>
                <c:pt idx="7841">
                  <c:v>192</c:v>
                </c:pt>
                <c:pt idx="7842">
                  <c:v>192</c:v>
                </c:pt>
                <c:pt idx="7843">
                  <c:v>192</c:v>
                </c:pt>
                <c:pt idx="7844">
                  <c:v>192</c:v>
                </c:pt>
                <c:pt idx="7845">
                  <c:v>192</c:v>
                </c:pt>
                <c:pt idx="7846">
                  <c:v>192</c:v>
                </c:pt>
                <c:pt idx="7847">
                  <c:v>192</c:v>
                </c:pt>
                <c:pt idx="7848">
                  <c:v>192</c:v>
                </c:pt>
                <c:pt idx="7849">
                  <c:v>192</c:v>
                </c:pt>
                <c:pt idx="7850">
                  <c:v>192</c:v>
                </c:pt>
                <c:pt idx="7851">
                  <c:v>192</c:v>
                </c:pt>
                <c:pt idx="7852">
                  <c:v>192</c:v>
                </c:pt>
                <c:pt idx="7853">
                  <c:v>192</c:v>
                </c:pt>
                <c:pt idx="7854">
                  <c:v>192</c:v>
                </c:pt>
                <c:pt idx="7855">
                  <c:v>192</c:v>
                </c:pt>
                <c:pt idx="7856">
                  <c:v>192</c:v>
                </c:pt>
                <c:pt idx="7857">
                  <c:v>192</c:v>
                </c:pt>
                <c:pt idx="7858">
                  <c:v>192</c:v>
                </c:pt>
                <c:pt idx="7859">
                  <c:v>192</c:v>
                </c:pt>
                <c:pt idx="7860">
                  <c:v>192</c:v>
                </c:pt>
                <c:pt idx="7861">
                  <c:v>192</c:v>
                </c:pt>
                <c:pt idx="7862">
                  <c:v>192</c:v>
                </c:pt>
                <c:pt idx="7863">
                  <c:v>192</c:v>
                </c:pt>
                <c:pt idx="7864">
                  <c:v>192</c:v>
                </c:pt>
                <c:pt idx="7865">
                  <c:v>192</c:v>
                </c:pt>
                <c:pt idx="7866">
                  <c:v>192</c:v>
                </c:pt>
                <c:pt idx="7867">
                  <c:v>192</c:v>
                </c:pt>
                <c:pt idx="7868">
                  <c:v>192</c:v>
                </c:pt>
                <c:pt idx="7869">
                  <c:v>192</c:v>
                </c:pt>
                <c:pt idx="7870">
                  <c:v>192</c:v>
                </c:pt>
                <c:pt idx="7871">
                  <c:v>192</c:v>
                </c:pt>
                <c:pt idx="7872">
                  <c:v>192</c:v>
                </c:pt>
                <c:pt idx="7873">
                  <c:v>192</c:v>
                </c:pt>
                <c:pt idx="7874">
                  <c:v>192</c:v>
                </c:pt>
                <c:pt idx="7875">
                  <c:v>192</c:v>
                </c:pt>
                <c:pt idx="7876">
                  <c:v>192</c:v>
                </c:pt>
                <c:pt idx="7877">
                  <c:v>192</c:v>
                </c:pt>
                <c:pt idx="7878">
                  <c:v>192</c:v>
                </c:pt>
                <c:pt idx="7879">
                  <c:v>192</c:v>
                </c:pt>
                <c:pt idx="7880">
                  <c:v>192</c:v>
                </c:pt>
                <c:pt idx="7881">
                  <c:v>192</c:v>
                </c:pt>
                <c:pt idx="7882">
                  <c:v>192</c:v>
                </c:pt>
                <c:pt idx="7883">
                  <c:v>192</c:v>
                </c:pt>
                <c:pt idx="7884">
                  <c:v>192</c:v>
                </c:pt>
                <c:pt idx="7885">
                  <c:v>192</c:v>
                </c:pt>
                <c:pt idx="7886">
                  <c:v>192</c:v>
                </c:pt>
                <c:pt idx="7887">
                  <c:v>192</c:v>
                </c:pt>
                <c:pt idx="7888">
                  <c:v>192</c:v>
                </c:pt>
                <c:pt idx="7889">
                  <c:v>192</c:v>
                </c:pt>
                <c:pt idx="7890">
                  <c:v>192</c:v>
                </c:pt>
                <c:pt idx="7891">
                  <c:v>192</c:v>
                </c:pt>
                <c:pt idx="7892">
                  <c:v>192</c:v>
                </c:pt>
                <c:pt idx="7893">
                  <c:v>192</c:v>
                </c:pt>
                <c:pt idx="7894">
                  <c:v>192</c:v>
                </c:pt>
                <c:pt idx="7895">
                  <c:v>192</c:v>
                </c:pt>
                <c:pt idx="7896">
                  <c:v>192</c:v>
                </c:pt>
                <c:pt idx="7897">
                  <c:v>192</c:v>
                </c:pt>
                <c:pt idx="7898">
                  <c:v>192</c:v>
                </c:pt>
                <c:pt idx="7899">
                  <c:v>192</c:v>
                </c:pt>
                <c:pt idx="7900">
                  <c:v>192</c:v>
                </c:pt>
                <c:pt idx="7901">
                  <c:v>193</c:v>
                </c:pt>
                <c:pt idx="7902">
                  <c:v>193</c:v>
                </c:pt>
                <c:pt idx="7903">
                  <c:v>193</c:v>
                </c:pt>
                <c:pt idx="7904">
                  <c:v>193</c:v>
                </c:pt>
                <c:pt idx="7905">
                  <c:v>193</c:v>
                </c:pt>
                <c:pt idx="7906">
                  <c:v>193</c:v>
                </c:pt>
                <c:pt idx="7907">
                  <c:v>193</c:v>
                </c:pt>
                <c:pt idx="7908">
                  <c:v>193</c:v>
                </c:pt>
                <c:pt idx="7909">
                  <c:v>193</c:v>
                </c:pt>
                <c:pt idx="7910">
                  <c:v>194</c:v>
                </c:pt>
                <c:pt idx="7911">
                  <c:v>194</c:v>
                </c:pt>
                <c:pt idx="7912">
                  <c:v>194</c:v>
                </c:pt>
                <c:pt idx="7913">
                  <c:v>194</c:v>
                </c:pt>
                <c:pt idx="7914">
                  <c:v>195</c:v>
                </c:pt>
                <c:pt idx="7915">
                  <c:v>195</c:v>
                </c:pt>
                <c:pt idx="7916">
                  <c:v>195</c:v>
                </c:pt>
                <c:pt idx="7917">
                  <c:v>195</c:v>
                </c:pt>
                <c:pt idx="7918">
                  <c:v>195</c:v>
                </c:pt>
                <c:pt idx="7919">
                  <c:v>195</c:v>
                </c:pt>
                <c:pt idx="7920">
                  <c:v>195</c:v>
                </c:pt>
                <c:pt idx="7921">
                  <c:v>195</c:v>
                </c:pt>
                <c:pt idx="7922">
                  <c:v>195</c:v>
                </c:pt>
                <c:pt idx="7923">
                  <c:v>195</c:v>
                </c:pt>
                <c:pt idx="7924">
                  <c:v>195</c:v>
                </c:pt>
                <c:pt idx="7925">
                  <c:v>195</c:v>
                </c:pt>
                <c:pt idx="7926">
                  <c:v>195</c:v>
                </c:pt>
                <c:pt idx="7927">
                  <c:v>195</c:v>
                </c:pt>
                <c:pt idx="7928">
                  <c:v>195</c:v>
                </c:pt>
                <c:pt idx="7929">
                  <c:v>195</c:v>
                </c:pt>
                <c:pt idx="7930">
                  <c:v>195</c:v>
                </c:pt>
                <c:pt idx="7931">
                  <c:v>195</c:v>
                </c:pt>
                <c:pt idx="7932">
                  <c:v>195</c:v>
                </c:pt>
                <c:pt idx="7933">
                  <c:v>195</c:v>
                </c:pt>
                <c:pt idx="7934">
                  <c:v>195</c:v>
                </c:pt>
                <c:pt idx="7935">
                  <c:v>195</c:v>
                </c:pt>
                <c:pt idx="7936">
                  <c:v>195</c:v>
                </c:pt>
                <c:pt idx="7937">
                  <c:v>195</c:v>
                </c:pt>
                <c:pt idx="7938">
                  <c:v>195</c:v>
                </c:pt>
                <c:pt idx="7939">
                  <c:v>195</c:v>
                </c:pt>
                <c:pt idx="7940">
                  <c:v>195</c:v>
                </c:pt>
                <c:pt idx="7941">
                  <c:v>195</c:v>
                </c:pt>
                <c:pt idx="7942">
                  <c:v>195</c:v>
                </c:pt>
                <c:pt idx="7943">
                  <c:v>195</c:v>
                </c:pt>
                <c:pt idx="7944">
                  <c:v>195</c:v>
                </c:pt>
                <c:pt idx="7945">
                  <c:v>195</c:v>
                </c:pt>
                <c:pt idx="7946">
                  <c:v>195</c:v>
                </c:pt>
                <c:pt idx="7947">
                  <c:v>195</c:v>
                </c:pt>
                <c:pt idx="7948">
                  <c:v>195</c:v>
                </c:pt>
                <c:pt idx="7949">
                  <c:v>195</c:v>
                </c:pt>
                <c:pt idx="7950">
                  <c:v>195</c:v>
                </c:pt>
                <c:pt idx="7951">
                  <c:v>195</c:v>
                </c:pt>
                <c:pt idx="7952">
                  <c:v>195</c:v>
                </c:pt>
                <c:pt idx="7953">
                  <c:v>195</c:v>
                </c:pt>
                <c:pt idx="7954">
                  <c:v>195</c:v>
                </c:pt>
                <c:pt idx="7955">
                  <c:v>195</c:v>
                </c:pt>
                <c:pt idx="7956">
                  <c:v>195</c:v>
                </c:pt>
                <c:pt idx="7957">
                  <c:v>195</c:v>
                </c:pt>
                <c:pt idx="7958">
                  <c:v>195</c:v>
                </c:pt>
                <c:pt idx="7959">
                  <c:v>195</c:v>
                </c:pt>
                <c:pt idx="7960">
                  <c:v>195</c:v>
                </c:pt>
                <c:pt idx="7961">
                  <c:v>195</c:v>
                </c:pt>
                <c:pt idx="7962">
                  <c:v>195</c:v>
                </c:pt>
                <c:pt idx="7963">
                  <c:v>195</c:v>
                </c:pt>
                <c:pt idx="7964">
                  <c:v>195</c:v>
                </c:pt>
                <c:pt idx="7965">
                  <c:v>195</c:v>
                </c:pt>
                <c:pt idx="7966">
                  <c:v>195</c:v>
                </c:pt>
                <c:pt idx="7967">
                  <c:v>195</c:v>
                </c:pt>
                <c:pt idx="7968">
                  <c:v>195</c:v>
                </c:pt>
                <c:pt idx="7969">
                  <c:v>195</c:v>
                </c:pt>
                <c:pt idx="7970">
                  <c:v>195</c:v>
                </c:pt>
                <c:pt idx="7971">
                  <c:v>195</c:v>
                </c:pt>
                <c:pt idx="7972">
                  <c:v>195</c:v>
                </c:pt>
                <c:pt idx="7973">
                  <c:v>196</c:v>
                </c:pt>
                <c:pt idx="7974">
                  <c:v>196</c:v>
                </c:pt>
                <c:pt idx="7975">
                  <c:v>196</c:v>
                </c:pt>
                <c:pt idx="7976">
                  <c:v>196</c:v>
                </c:pt>
                <c:pt idx="7977">
                  <c:v>196</c:v>
                </c:pt>
                <c:pt idx="7978">
                  <c:v>196</c:v>
                </c:pt>
                <c:pt idx="7979">
                  <c:v>196</c:v>
                </c:pt>
                <c:pt idx="7980">
                  <c:v>196</c:v>
                </c:pt>
                <c:pt idx="7981">
                  <c:v>196</c:v>
                </c:pt>
                <c:pt idx="7982">
                  <c:v>196</c:v>
                </c:pt>
                <c:pt idx="7983">
                  <c:v>196</c:v>
                </c:pt>
                <c:pt idx="7984">
                  <c:v>196</c:v>
                </c:pt>
                <c:pt idx="7985">
                  <c:v>196</c:v>
                </c:pt>
                <c:pt idx="7986">
                  <c:v>196</c:v>
                </c:pt>
                <c:pt idx="7987">
                  <c:v>196</c:v>
                </c:pt>
                <c:pt idx="7988">
                  <c:v>196</c:v>
                </c:pt>
                <c:pt idx="7989">
                  <c:v>196</c:v>
                </c:pt>
                <c:pt idx="7990">
                  <c:v>196</c:v>
                </c:pt>
                <c:pt idx="7991">
                  <c:v>196</c:v>
                </c:pt>
                <c:pt idx="7992">
                  <c:v>196</c:v>
                </c:pt>
                <c:pt idx="7993">
                  <c:v>196</c:v>
                </c:pt>
                <c:pt idx="7994">
                  <c:v>196</c:v>
                </c:pt>
                <c:pt idx="7995">
                  <c:v>196</c:v>
                </c:pt>
                <c:pt idx="7996">
                  <c:v>196</c:v>
                </c:pt>
                <c:pt idx="7997">
                  <c:v>196</c:v>
                </c:pt>
                <c:pt idx="7998">
                  <c:v>196</c:v>
                </c:pt>
                <c:pt idx="7999">
                  <c:v>196</c:v>
                </c:pt>
                <c:pt idx="8000">
                  <c:v>196</c:v>
                </c:pt>
                <c:pt idx="8001">
                  <c:v>196</c:v>
                </c:pt>
                <c:pt idx="8002">
                  <c:v>196</c:v>
                </c:pt>
                <c:pt idx="8003">
                  <c:v>197</c:v>
                </c:pt>
                <c:pt idx="8004">
                  <c:v>197</c:v>
                </c:pt>
                <c:pt idx="8005">
                  <c:v>197</c:v>
                </c:pt>
                <c:pt idx="8006">
                  <c:v>197</c:v>
                </c:pt>
                <c:pt idx="8007">
                  <c:v>197</c:v>
                </c:pt>
                <c:pt idx="8008">
                  <c:v>197</c:v>
                </c:pt>
                <c:pt idx="8009">
                  <c:v>197</c:v>
                </c:pt>
                <c:pt idx="8010">
                  <c:v>197</c:v>
                </c:pt>
                <c:pt idx="8011">
                  <c:v>197</c:v>
                </c:pt>
                <c:pt idx="8012">
                  <c:v>197</c:v>
                </c:pt>
                <c:pt idx="8013">
                  <c:v>197</c:v>
                </c:pt>
                <c:pt idx="8014">
                  <c:v>197</c:v>
                </c:pt>
                <c:pt idx="8015">
                  <c:v>197</c:v>
                </c:pt>
                <c:pt idx="8016">
                  <c:v>197</c:v>
                </c:pt>
                <c:pt idx="8017">
                  <c:v>197</c:v>
                </c:pt>
                <c:pt idx="8018">
                  <c:v>197</c:v>
                </c:pt>
                <c:pt idx="8019">
                  <c:v>197</c:v>
                </c:pt>
                <c:pt idx="8020">
                  <c:v>197</c:v>
                </c:pt>
                <c:pt idx="8021">
                  <c:v>197</c:v>
                </c:pt>
                <c:pt idx="8022">
                  <c:v>197</c:v>
                </c:pt>
                <c:pt idx="8023">
                  <c:v>197</c:v>
                </c:pt>
                <c:pt idx="8024">
                  <c:v>197</c:v>
                </c:pt>
                <c:pt idx="8025">
                  <c:v>197</c:v>
                </c:pt>
                <c:pt idx="8026">
                  <c:v>197</c:v>
                </c:pt>
                <c:pt idx="8027">
                  <c:v>197</c:v>
                </c:pt>
                <c:pt idx="8028">
                  <c:v>197</c:v>
                </c:pt>
                <c:pt idx="8029">
                  <c:v>197</c:v>
                </c:pt>
                <c:pt idx="8030">
                  <c:v>198</c:v>
                </c:pt>
                <c:pt idx="8031">
                  <c:v>198</c:v>
                </c:pt>
                <c:pt idx="8032">
                  <c:v>199</c:v>
                </c:pt>
                <c:pt idx="8033">
                  <c:v>199</c:v>
                </c:pt>
                <c:pt idx="8034">
                  <c:v>199</c:v>
                </c:pt>
                <c:pt idx="8035">
                  <c:v>199</c:v>
                </c:pt>
                <c:pt idx="8036">
                  <c:v>199</c:v>
                </c:pt>
                <c:pt idx="8037">
                  <c:v>200</c:v>
                </c:pt>
                <c:pt idx="8038">
                  <c:v>200</c:v>
                </c:pt>
                <c:pt idx="8039">
                  <c:v>200</c:v>
                </c:pt>
                <c:pt idx="8040">
                  <c:v>200</c:v>
                </c:pt>
                <c:pt idx="8041">
                  <c:v>200</c:v>
                </c:pt>
                <c:pt idx="8042">
                  <c:v>200</c:v>
                </c:pt>
                <c:pt idx="8043">
                  <c:v>200</c:v>
                </c:pt>
                <c:pt idx="8044">
                  <c:v>200</c:v>
                </c:pt>
                <c:pt idx="8045">
                  <c:v>200</c:v>
                </c:pt>
                <c:pt idx="8046">
                  <c:v>200</c:v>
                </c:pt>
                <c:pt idx="8047">
                  <c:v>200</c:v>
                </c:pt>
                <c:pt idx="8048">
                  <c:v>200</c:v>
                </c:pt>
                <c:pt idx="8049">
                  <c:v>200</c:v>
                </c:pt>
                <c:pt idx="8050">
                  <c:v>200</c:v>
                </c:pt>
                <c:pt idx="8051">
                  <c:v>200</c:v>
                </c:pt>
                <c:pt idx="8052">
                  <c:v>200</c:v>
                </c:pt>
                <c:pt idx="8053">
                  <c:v>200</c:v>
                </c:pt>
                <c:pt idx="8054">
                  <c:v>200</c:v>
                </c:pt>
                <c:pt idx="8055">
                  <c:v>200</c:v>
                </c:pt>
                <c:pt idx="8056">
                  <c:v>200</c:v>
                </c:pt>
                <c:pt idx="8057">
                  <c:v>200</c:v>
                </c:pt>
                <c:pt idx="8058">
                  <c:v>200</c:v>
                </c:pt>
                <c:pt idx="8059">
                  <c:v>200</c:v>
                </c:pt>
                <c:pt idx="8060">
                  <c:v>200</c:v>
                </c:pt>
                <c:pt idx="8061">
                  <c:v>200</c:v>
                </c:pt>
                <c:pt idx="8062">
                  <c:v>200</c:v>
                </c:pt>
                <c:pt idx="8063">
                  <c:v>200</c:v>
                </c:pt>
                <c:pt idx="8064">
                  <c:v>200</c:v>
                </c:pt>
                <c:pt idx="8065">
                  <c:v>200</c:v>
                </c:pt>
                <c:pt idx="8066">
                  <c:v>200</c:v>
                </c:pt>
                <c:pt idx="8067">
                  <c:v>200</c:v>
                </c:pt>
                <c:pt idx="8068">
                  <c:v>200</c:v>
                </c:pt>
                <c:pt idx="8069">
                  <c:v>200</c:v>
                </c:pt>
                <c:pt idx="8070">
                  <c:v>200</c:v>
                </c:pt>
                <c:pt idx="8071">
                  <c:v>200</c:v>
                </c:pt>
                <c:pt idx="8072">
                  <c:v>200</c:v>
                </c:pt>
                <c:pt idx="8073">
                  <c:v>200</c:v>
                </c:pt>
                <c:pt idx="8074">
                  <c:v>200</c:v>
                </c:pt>
                <c:pt idx="8075">
                  <c:v>200</c:v>
                </c:pt>
                <c:pt idx="8076">
                  <c:v>200</c:v>
                </c:pt>
                <c:pt idx="8077">
                  <c:v>200</c:v>
                </c:pt>
                <c:pt idx="8078">
                  <c:v>200</c:v>
                </c:pt>
                <c:pt idx="8079">
                  <c:v>200</c:v>
                </c:pt>
                <c:pt idx="8080">
                  <c:v>200</c:v>
                </c:pt>
                <c:pt idx="8081">
                  <c:v>200</c:v>
                </c:pt>
                <c:pt idx="8082">
                  <c:v>200</c:v>
                </c:pt>
                <c:pt idx="8083">
                  <c:v>200</c:v>
                </c:pt>
                <c:pt idx="8084">
                  <c:v>200</c:v>
                </c:pt>
                <c:pt idx="8085">
                  <c:v>200</c:v>
                </c:pt>
                <c:pt idx="8086">
                  <c:v>200</c:v>
                </c:pt>
                <c:pt idx="8087">
                  <c:v>200</c:v>
                </c:pt>
                <c:pt idx="8088">
                  <c:v>200</c:v>
                </c:pt>
                <c:pt idx="8089">
                  <c:v>200</c:v>
                </c:pt>
                <c:pt idx="8090">
                  <c:v>200</c:v>
                </c:pt>
                <c:pt idx="8091">
                  <c:v>200</c:v>
                </c:pt>
                <c:pt idx="8092">
                  <c:v>200</c:v>
                </c:pt>
                <c:pt idx="8093">
                  <c:v>200</c:v>
                </c:pt>
                <c:pt idx="8094">
                  <c:v>200</c:v>
                </c:pt>
                <c:pt idx="8095">
                  <c:v>200</c:v>
                </c:pt>
                <c:pt idx="8096">
                  <c:v>200</c:v>
                </c:pt>
                <c:pt idx="8097">
                  <c:v>200</c:v>
                </c:pt>
                <c:pt idx="8098">
                  <c:v>200</c:v>
                </c:pt>
                <c:pt idx="8099">
                  <c:v>200</c:v>
                </c:pt>
                <c:pt idx="8100">
                  <c:v>200</c:v>
                </c:pt>
                <c:pt idx="8101">
                  <c:v>200</c:v>
                </c:pt>
                <c:pt idx="8102">
                  <c:v>200</c:v>
                </c:pt>
                <c:pt idx="8103">
                  <c:v>200</c:v>
                </c:pt>
                <c:pt idx="8104">
                  <c:v>200</c:v>
                </c:pt>
                <c:pt idx="8105">
                  <c:v>200</c:v>
                </c:pt>
                <c:pt idx="8106">
                  <c:v>200</c:v>
                </c:pt>
                <c:pt idx="8107">
                  <c:v>200</c:v>
                </c:pt>
                <c:pt idx="8108">
                  <c:v>200</c:v>
                </c:pt>
                <c:pt idx="8109">
                  <c:v>200</c:v>
                </c:pt>
                <c:pt idx="8110">
                  <c:v>200</c:v>
                </c:pt>
                <c:pt idx="8111">
                  <c:v>200</c:v>
                </c:pt>
                <c:pt idx="8112">
                  <c:v>200</c:v>
                </c:pt>
                <c:pt idx="8113">
                  <c:v>200</c:v>
                </c:pt>
                <c:pt idx="8114">
                  <c:v>200</c:v>
                </c:pt>
                <c:pt idx="8115">
                  <c:v>200</c:v>
                </c:pt>
                <c:pt idx="8116">
                  <c:v>200</c:v>
                </c:pt>
                <c:pt idx="8117">
                  <c:v>200</c:v>
                </c:pt>
                <c:pt idx="8118">
                  <c:v>200</c:v>
                </c:pt>
                <c:pt idx="8119">
                  <c:v>200</c:v>
                </c:pt>
                <c:pt idx="8120">
                  <c:v>200</c:v>
                </c:pt>
                <c:pt idx="8121">
                  <c:v>200</c:v>
                </c:pt>
                <c:pt idx="8122">
                  <c:v>200</c:v>
                </c:pt>
                <c:pt idx="8123">
                  <c:v>200</c:v>
                </c:pt>
                <c:pt idx="8124">
                  <c:v>200</c:v>
                </c:pt>
                <c:pt idx="8125">
                  <c:v>200</c:v>
                </c:pt>
                <c:pt idx="8126">
                  <c:v>200</c:v>
                </c:pt>
                <c:pt idx="8127">
                  <c:v>200</c:v>
                </c:pt>
                <c:pt idx="8128">
                  <c:v>200</c:v>
                </c:pt>
                <c:pt idx="8129">
                  <c:v>200</c:v>
                </c:pt>
                <c:pt idx="8130">
                  <c:v>200</c:v>
                </c:pt>
                <c:pt idx="8131">
                  <c:v>200</c:v>
                </c:pt>
                <c:pt idx="8132">
                  <c:v>200</c:v>
                </c:pt>
                <c:pt idx="8133">
                  <c:v>200</c:v>
                </c:pt>
                <c:pt idx="8134">
                  <c:v>200</c:v>
                </c:pt>
                <c:pt idx="8135">
                  <c:v>200</c:v>
                </c:pt>
                <c:pt idx="8136">
                  <c:v>200</c:v>
                </c:pt>
                <c:pt idx="8137">
                  <c:v>200</c:v>
                </c:pt>
                <c:pt idx="8138">
                  <c:v>200</c:v>
                </c:pt>
                <c:pt idx="8139">
                  <c:v>200</c:v>
                </c:pt>
                <c:pt idx="8140">
                  <c:v>200</c:v>
                </c:pt>
                <c:pt idx="8141">
                  <c:v>200</c:v>
                </c:pt>
                <c:pt idx="8142">
                  <c:v>200</c:v>
                </c:pt>
                <c:pt idx="8143">
                  <c:v>200</c:v>
                </c:pt>
                <c:pt idx="8144">
                  <c:v>200</c:v>
                </c:pt>
                <c:pt idx="8145">
                  <c:v>200</c:v>
                </c:pt>
                <c:pt idx="8146">
                  <c:v>200</c:v>
                </c:pt>
                <c:pt idx="8147">
                  <c:v>200</c:v>
                </c:pt>
                <c:pt idx="8148">
                  <c:v>200</c:v>
                </c:pt>
                <c:pt idx="8149">
                  <c:v>200</c:v>
                </c:pt>
                <c:pt idx="8150">
                  <c:v>200</c:v>
                </c:pt>
                <c:pt idx="8151">
                  <c:v>200</c:v>
                </c:pt>
                <c:pt idx="8152">
                  <c:v>200</c:v>
                </c:pt>
                <c:pt idx="8153">
                  <c:v>200</c:v>
                </c:pt>
                <c:pt idx="8154">
                  <c:v>200</c:v>
                </c:pt>
                <c:pt idx="8155">
                  <c:v>200</c:v>
                </c:pt>
                <c:pt idx="8156">
                  <c:v>200</c:v>
                </c:pt>
                <c:pt idx="8157">
                  <c:v>200</c:v>
                </c:pt>
                <c:pt idx="8158">
                  <c:v>200</c:v>
                </c:pt>
                <c:pt idx="8159">
                  <c:v>200</c:v>
                </c:pt>
                <c:pt idx="8160">
                  <c:v>200</c:v>
                </c:pt>
                <c:pt idx="8161">
                  <c:v>200</c:v>
                </c:pt>
                <c:pt idx="8162">
                  <c:v>200</c:v>
                </c:pt>
                <c:pt idx="8163">
                  <c:v>200</c:v>
                </c:pt>
                <c:pt idx="8164">
                  <c:v>200</c:v>
                </c:pt>
                <c:pt idx="8165">
                  <c:v>200</c:v>
                </c:pt>
                <c:pt idx="8166">
                  <c:v>200</c:v>
                </c:pt>
                <c:pt idx="8167">
                  <c:v>200</c:v>
                </c:pt>
                <c:pt idx="8168">
                  <c:v>200</c:v>
                </c:pt>
                <c:pt idx="8169">
                  <c:v>200</c:v>
                </c:pt>
                <c:pt idx="8170">
                  <c:v>200</c:v>
                </c:pt>
                <c:pt idx="8171">
                  <c:v>200</c:v>
                </c:pt>
                <c:pt idx="8172">
                  <c:v>200</c:v>
                </c:pt>
                <c:pt idx="8173">
                  <c:v>200</c:v>
                </c:pt>
                <c:pt idx="8174">
                  <c:v>200</c:v>
                </c:pt>
                <c:pt idx="8175">
                  <c:v>200</c:v>
                </c:pt>
                <c:pt idx="8176">
                  <c:v>200</c:v>
                </c:pt>
                <c:pt idx="8177">
                  <c:v>200</c:v>
                </c:pt>
                <c:pt idx="8178">
                  <c:v>200</c:v>
                </c:pt>
                <c:pt idx="8179">
                  <c:v>200</c:v>
                </c:pt>
                <c:pt idx="8180">
                  <c:v>200</c:v>
                </c:pt>
                <c:pt idx="8181">
                  <c:v>200</c:v>
                </c:pt>
                <c:pt idx="8182">
                  <c:v>200</c:v>
                </c:pt>
                <c:pt idx="8183">
                  <c:v>200</c:v>
                </c:pt>
                <c:pt idx="8184">
                  <c:v>200</c:v>
                </c:pt>
                <c:pt idx="8185">
                  <c:v>200</c:v>
                </c:pt>
                <c:pt idx="8186">
                  <c:v>200</c:v>
                </c:pt>
                <c:pt idx="8187">
                  <c:v>200</c:v>
                </c:pt>
                <c:pt idx="8188">
                  <c:v>200</c:v>
                </c:pt>
                <c:pt idx="8189">
                  <c:v>200</c:v>
                </c:pt>
                <c:pt idx="8190">
                  <c:v>200</c:v>
                </c:pt>
                <c:pt idx="8191">
                  <c:v>200</c:v>
                </c:pt>
                <c:pt idx="8192">
                  <c:v>200</c:v>
                </c:pt>
                <c:pt idx="8193">
                  <c:v>200</c:v>
                </c:pt>
                <c:pt idx="8194">
                  <c:v>200</c:v>
                </c:pt>
                <c:pt idx="8195">
                  <c:v>200</c:v>
                </c:pt>
                <c:pt idx="8196">
                  <c:v>200</c:v>
                </c:pt>
                <c:pt idx="8197">
                  <c:v>200</c:v>
                </c:pt>
                <c:pt idx="8198">
                  <c:v>200</c:v>
                </c:pt>
                <c:pt idx="8199">
                  <c:v>200</c:v>
                </c:pt>
                <c:pt idx="8200">
                  <c:v>200</c:v>
                </c:pt>
                <c:pt idx="8201">
                  <c:v>200</c:v>
                </c:pt>
                <c:pt idx="8202">
                  <c:v>200</c:v>
                </c:pt>
                <c:pt idx="8203">
                  <c:v>200</c:v>
                </c:pt>
                <c:pt idx="8204">
                  <c:v>200</c:v>
                </c:pt>
                <c:pt idx="8205">
                  <c:v>200</c:v>
                </c:pt>
                <c:pt idx="8206">
                  <c:v>200</c:v>
                </c:pt>
                <c:pt idx="8207">
                  <c:v>200</c:v>
                </c:pt>
                <c:pt idx="8208">
                  <c:v>200</c:v>
                </c:pt>
                <c:pt idx="8209">
                  <c:v>200</c:v>
                </c:pt>
                <c:pt idx="8210">
                  <c:v>200</c:v>
                </c:pt>
                <c:pt idx="8211">
                  <c:v>200</c:v>
                </c:pt>
                <c:pt idx="8212">
                  <c:v>200</c:v>
                </c:pt>
                <c:pt idx="8213">
                  <c:v>200</c:v>
                </c:pt>
                <c:pt idx="8214">
                  <c:v>200</c:v>
                </c:pt>
                <c:pt idx="8215">
                  <c:v>200</c:v>
                </c:pt>
                <c:pt idx="8216">
                  <c:v>200</c:v>
                </c:pt>
                <c:pt idx="8217">
                  <c:v>200</c:v>
                </c:pt>
                <c:pt idx="8218">
                  <c:v>200</c:v>
                </c:pt>
                <c:pt idx="8219">
                  <c:v>200</c:v>
                </c:pt>
                <c:pt idx="8220">
                  <c:v>200</c:v>
                </c:pt>
                <c:pt idx="8221">
                  <c:v>200</c:v>
                </c:pt>
                <c:pt idx="8222">
                  <c:v>200</c:v>
                </c:pt>
                <c:pt idx="8223">
                  <c:v>200</c:v>
                </c:pt>
                <c:pt idx="8224">
                  <c:v>200</c:v>
                </c:pt>
                <c:pt idx="8225">
                  <c:v>200</c:v>
                </c:pt>
                <c:pt idx="8226">
                  <c:v>200</c:v>
                </c:pt>
                <c:pt idx="8227">
                  <c:v>200</c:v>
                </c:pt>
                <c:pt idx="8228">
                  <c:v>200</c:v>
                </c:pt>
                <c:pt idx="8229">
                  <c:v>200</c:v>
                </c:pt>
                <c:pt idx="8230">
                  <c:v>200</c:v>
                </c:pt>
                <c:pt idx="8231">
                  <c:v>200</c:v>
                </c:pt>
                <c:pt idx="8232">
                  <c:v>200</c:v>
                </c:pt>
                <c:pt idx="8233">
                  <c:v>200</c:v>
                </c:pt>
                <c:pt idx="8234">
                  <c:v>200</c:v>
                </c:pt>
                <c:pt idx="8235">
                  <c:v>200</c:v>
                </c:pt>
                <c:pt idx="8236">
                  <c:v>200</c:v>
                </c:pt>
                <c:pt idx="8237">
                  <c:v>200</c:v>
                </c:pt>
                <c:pt idx="8238">
                  <c:v>200</c:v>
                </c:pt>
                <c:pt idx="8239">
                  <c:v>200</c:v>
                </c:pt>
                <c:pt idx="8240">
                  <c:v>200</c:v>
                </c:pt>
                <c:pt idx="8241">
                  <c:v>201</c:v>
                </c:pt>
                <c:pt idx="8242">
                  <c:v>201</c:v>
                </c:pt>
                <c:pt idx="8243">
                  <c:v>201</c:v>
                </c:pt>
                <c:pt idx="8244">
                  <c:v>201</c:v>
                </c:pt>
                <c:pt idx="8245">
                  <c:v>201</c:v>
                </c:pt>
                <c:pt idx="8246">
                  <c:v>201</c:v>
                </c:pt>
                <c:pt idx="8247">
                  <c:v>201</c:v>
                </c:pt>
                <c:pt idx="8248">
                  <c:v>201</c:v>
                </c:pt>
                <c:pt idx="8249">
                  <c:v>201</c:v>
                </c:pt>
                <c:pt idx="8250">
                  <c:v>201</c:v>
                </c:pt>
                <c:pt idx="8251">
                  <c:v>201</c:v>
                </c:pt>
                <c:pt idx="8252">
                  <c:v>201</c:v>
                </c:pt>
                <c:pt idx="8253">
                  <c:v>201</c:v>
                </c:pt>
                <c:pt idx="8254">
                  <c:v>201</c:v>
                </c:pt>
                <c:pt idx="8255">
                  <c:v>201</c:v>
                </c:pt>
                <c:pt idx="8256">
                  <c:v>201</c:v>
                </c:pt>
                <c:pt idx="8257">
                  <c:v>201</c:v>
                </c:pt>
                <c:pt idx="8258">
                  <c:v>201</c:v>
                </c:pt>
                <c:pt idx="8259">
                  <c:v>201</c:v>
                </c:pt>
                <c:pt idx="8260">
                  <c:v>201</c:v>
                </c:pt>
                <c:pt idx="8261">
                  <c:v>201</c:v>
                </c:pt>
                <c:pt idx="8262">
                  <c:v>201</c:v>
                </c:pt>
                <c:pt idx="8263">
                  <c:v>201</c:v>
                </c:pt>
                <c:pt idx="8264">
                  <c:v>201</c:v>
                </c:pt>
                <c:pt idx="8265">
                  <c:v>201</c:v>
                </c:pt>
                <c:pt idx="8266">
                  <c:v>201</c:v>
                </c:pt>
                <c:pt idx="8267">
                  <c:v>201</c:v>
                </c:pt>
                <c:pt idx="8268">
                  <c:v>201</c:v>
                </c:pt>
                <c:pt idx="8269">
                  <c:v>201</c:v>
                </c:pt>
                <c:pt idx="8270">
                  <c:v>201</c:v>
                </c:pt>
                <c:pt idx="8271">
                  <c:v>201</c:v>
                </c:pt>
                <c:pt idx="8272">
                  <c:v>201</c:v>
                </c:pt>
                <c:pt idx="8273">
                  <c:v>201</c:v>
                </c:pt>
                <c:pt idx="8274">
                  <c:v>201</c:v>
                </c:pt>
                <c:pt idx="8275">
                  <c:v>201</c:v>
                </c:pt>
                <c:pt idx="8276">
                  <c:v>201</c:v>
                </c:pt>
                <c:pt idx="8277">
                  <c:v>202</c:v>
                </c:pt>
                <c:pt idx="8278">
                  <c:v>202</c:v>
                </c:pt>
                <c:pt idx="8279">
                  <c:v>202</c:v>
                </c:pt>
                <c:pt idx="8280">
                  <c:v>202</c:v>
                </c:pt>
                <c:pt idx="8281">
                  <c:v>202</c:v>
                </c:pt>
                <c:pt idx="8282">
                  <c:v>202</c:v>
                </c:pt>
                <c:pt idx="8283">
                  <c:v>202</c:v>
                </c:pt>
                <c:pt idx="8284">
                  <c:v>202</c:v>
                </c:pt>
                <c:pt idx="8285">
                  <c:v>202</c:v>
                </c:pt>
                <c:pt idx="8286">
                  <c:v>202</c:v>
                </c:pt>
                <c:pt idx="8287">
                  <c:v>202</c:v>
                </c:pt>
                <c:pt idx="8288">
                  <c:v>202</c:v>
                </c:pt>
                <c:pt idx="8289">
                  <c:v>202</c:v>
                </c:pt>
                <c:pt idx="8290">
                  <c:v>202</c:v>
                </c:pt>
                <c:pt idx="8291">
                  <c:v>202</c:v>
                </c:pt>
                <c:pt idx="8292">
                  <c:v>202</c:v>
                </c:pt>
                <c:pt idx="8293">
                  <c:v>202</c:v>
                </c:pt>
                <c:pt idx="8294">
                  <c:v>202</c:v>
                </c:pt>
                <c:pt idx="8295">
                  <c:v>202</c:v>
                </c:pt>
                <c:pt idx="8296">
                  <c:v>202</c:v>
                </c:pt>
                <c:pt idx="8297">
                  <c:v>202</c:v>
                </c:pt>
                <c:pt idx="8298">
                  <c:v>202</c:v>
                </c:pt>
                <c:pt idx="8299">
                  <c:v>202</c:v>
                </c:pt>
                <c:pt idx="8300">
                  <c:v>202</c:v>
                </c:pt>
                <c:pt idx="8301">
                  <c:v>202</c:v>
                </c:pt>
                <c:pt idx="8302">
                  <c:v>202</c:v>
                </c:pt>
                <c:pt idx="8303">
                  <c:v>202</c:v>
                </c:pt>
                <c:pt idx="8304">
                  <c:v>202</c:v>
                </c:pt>
                <c:pt idx="8305">
                  <c:v>202</c:v>
                </c:pt>
                <c:pt idx="8306">
                  <c:v>202</c:v>
                </c:pt>
                <c:pt idx="8307">
                  <c:v>202</c:v>
                </c:pt>
                <c:pt idx="8308">
                  <c:v>202</c:v>
                </c:pt>
                <c:pt idx="8309">
                  <c:v>202</c:v>
                </c:pt>
                <c:pt idx="8310">
                  <c:v>202</c:v>
                </c:pt>
                <c:pt idx="8311">
                  <c:v>202</c:v>
                </c:pt>
                <c:pt idx="8312">
                  <c:v>202</c:v>
                </c:pt>
                <c:pt idx="8313">
                  <c:v>202</c:v>
                </c:pt>
                <c:pt idx="8314">
                  <c:v>202</c:v>
                </c:pt>
                <c:pt idx="8315">
                  <c:v>202</c:v>
                </c:pt>
                <c:pt idx="8316">
                  <c:v>202</c:v>
                </c:pt>
                <c:pt idx="8317">
                  <c:v>202</c:v>
                </c:pt>
                <c:pt idx="8318">
                  <c:v>202</c:v>
                </c:pt>
                <c:pt idx="8319">
                  <c:v>202</c:v>
                </c:pt>
                <c:pt idx="8320">
                  <c:v>202</c:v>
                </c:pt>
                <c:pt idx="8321">
                  <c:v>202</c:v>
                </c:pt>
                <c:pt idx="8322">
                  <c:v>202</c:v>
                </c:pt>
                <c:pt idx="8323">
                  <c:v>202</c:v>
                </c:pt>
                <c:pt idx="8324">
                  <c:v>203</c:v>
                </c:pt>
                <c:pt idx="8325">
                  <c:v>203</c:v>
                </c:pt>
                <c:pt idx="8326">
                  <c:v>203</c:v>
                </c:pt>
                <c:pt idx="8327">
                  <c:v>203</c:v>
                </c:pt>
                <c:pt idx="8328">
                  <c:v>203</c:v>
                </c:pt>
                <c:pt idx="8329">
                  <c:v>203</c:v>
                </c:pt>
                <c:pt idx="8330">
                  <c:v>203</c:v>
                </c:pt>
                <c:pt idx="8331">
                  <c:v>203</c:v>
                </c:pt>
                <c:pt idx="8332">
                  <c:v>203</c:v>
                </c:pt>
                <c:pt idx="8333">
                  <c:v>203</c:v>
                </c:pt>
                <c:pt idx="8334">
                  <c:v>203</c:v>
                </c:pt>
                <c:pt idx="8335">
                  <c:v>203</c:v>
                </c:pt>
                <c:pt idx="8336">
                  <c:v>203</c:v>
                </c:pt>
                <c:pt idx="8337">
                  <c:v>203</c:v>
                </c:pt>
                <c:pt idx="8338">
                  <c:v>203</c:v>
                </c:pt>
                <c:pt idx="8339">
                  <c:v>203</c:v>
                </c:pt>
                <c:pt idx="8340">
                  <c:v>203</c:v>
                </c:pt>
                <c:pt idx="8341">
                  <c:v>203</c:v>
                </c:pt>
                <c:pt idx="8342">
                  <c:v>203</c:v>
                </c:pt>
                <c:pt idx="8343">
                  <c:v>203</c:v>
                </c:pt>
                <c:pt idx="8344">
                  <c:v>203</c:v>
                </c:pt>
                <c:pt idx="8345">
                  <c:v>203</c:v>
                </c:pt>
                <c:pt idx="8346">
                  <c:v>203</c:v>
                </c:pt>
                <c:pt idx="8347">
                  <c:v>203</c:v>
                </c:pt>
                <c:pt idx="8348">
                  <c:v>203</c:v>
                </c:pt>
                <c:pt idx="8349">
                  <c:v>203</c:v>
                </c:pt>
                <c:pt idx="8350">
                  <c:v>204</c:v>
                </c:pt>
                <c:pt idx="8351">
                  <c:v>204</c:v>
                </c:pt>
                <c:pt idx="8352">
                  <c:v>204</c:v>
                </c:pt>
                <c:pt idx="8353">
                  <c:v>204</c:v>
                </c:pt>
                <c:pt idx="8354">
                  <c:v>204</c:v>
                </c:pt>
                <c:pt idx="8355">
                  <c:v>204</c:v>
                </c:pt>
                <c:pt idx="8356">
                  <c:v>204</c:v>
                </c:pt>
                <c:pt idx="8357">
                  <c:v>204</c:v>
                </c:pt>
                <c:pt idx="8358">
                  <c:v>204</c:v>
                </c:pt>
                <c:pt idx="8359">
                  <c:v>204</c:v>
                </c:pt>
                <c:pt idx="8360">
                  <c:v>204</c:v>
                </c:pt>
                <c:pt idx="8361">
                  <c:v>204</c:v>
                </c:pt>
                <c:pt idx="8362">
                  <c:v>204</c:v>
                </c:pt>
                <c:pt idx="8363">
                  <c:v>204</c:v>
                </c:pt>
                <c:pt idx="8364">
                  <c:v>204</c:v>
                </c:pt>
                <c:pt idx="8365">
                  <c:v>204</c:v>
                </c:pt>
                <c:pt idx="8366">
                  <c:v>204</c:v>
                </c:pt>
                <c:pt idx="8367">
                  <c:v>204</c:v>
                </c:pt>
                <c:pt idx="8368">
                  <c:v>205</c:v>
                </c:pt>
                <c:pt idx="8369">
                  <c:v>205</c:v>
                </c:pt>
                <c:pt idx="8370">
                  <c:v>205</c:v>
                </c:pt>
                <c:pt idx="8371">
                  <c:v>205</c:v>
                </c:pt>
                <c:pt idx="8372">
                  <c:v>205</c:v>
                </c:pt>
                <c:pt idx="8373">
                  <c:v>205</c:v>
                </c:pt>
                <c:pt idx="8374">
                  <c:v>205</c:v>
                </c:pt>
                <c:pt idx="8375">
                  <c:v>205</c:v>
                </c:pt>
                <c:pt idx="8376">
                  <c:v>205</c:v>
                </c:pt>
                <c:pt idx="8377">
                  <c:v>205</c:v>
                </c:pt>
                <c:pt idx="8378">
                  <c:v>205</c:v>
                </c:pt>
                <c:pt idx="8379">
                  <c:v>205</c:v>
                </c:pt>
                <c:pt idx="8380">
                  <c:v>205</c:v>
                </c:pt>
                <c:pt idx="8381">
                  <c:v>205</c:v>
                </c:pt>
                <c:pt idx="8382">
                  <c:v>205</c:v>
                </c:pt>
                <c:pt idx="8383">
                  <c:v>205</c:v>
                </c:pt>
                <c:pt idx="8384">
                  <c:v>205</c:v>
                </c:pt>
                <c:pt idx="8385">
                  <c:v>205</c:v>
                </c:pt>
                <c:pt idx="8386">
                  <c:v>205</c:v>
                </c:pt>
                <c:pt idx="8387">
                  <c:v>205</c:v>
                </c:pt>
                <c:pt idx="8388">
                  <c:v>205</c:v>
                </c:pt>
                <c:pt idx="8389">
                  <c:v>205</c:v>
                </c:pt>
                <c:pt idx="8390">
                  <c:v>205</c:v>
                </c:pt>
                <c:pt idx="8391">
                  <c:v>205</c:v>
                </c:pt>
                <c:pt idx="8392">
                  <c:v>205</c:v>
                </c:pt>
                <c:pt idx="8393">
                  <c:v>205</c:v>
                </c:pt>
                <c:pt idx="8394">
                  <c:v>205</c:v>
                </c:pt>
                <c:pt idx="8395">
                  <c:v>206</c:v>
                </c:pt>
                <c:pt idx="8396">
                  <c:v>206</c:v>
                </c:pt>
                <c:pt idx="8397">
                  <c:v>206</c:v>
                </c:pt>
                <c:pt idx="8398">
                  <c:v>206</c:v>
                </c:pt>
                <c:pt idx="8399">
                  <c:v>206</c:v>
                </c:pt>
                <c:pt idx="8400">
                  <c:v>206</c:v>
                </c:pt>
                <c:pt idx="8401">
                  <c:v>206</c:v>
                </c:pt>
                <c:pt idx="8402">
                  <c:v>206</c:v>
                </c:pt>
                <c:pt idx="8403">
                  <c:v>206</c:v>
                </c:pt>
                <c:pt idx="8404">
                  <c:v>206</c:v>
                </c:pt>
                <c:pt idx="8405">
                  <c:v>206</c:v>
                </c:pt>
                <c:pt idx="8406">
                  <c:v>206</c:v>
                </c:pt>
                <c:pt idx="8407">
                  <c:v>206</c:v>
                </c:pt>
                <c:pt idx="8408">
                  <c:v>206</c:v>
                </c:pt>
                <c:pt idx="8409">
                  <c:v>206</c:v>
                </c:pt>
                <c:pt idx="8410">
                  <c:v>206</c:v>
                </c:pt>
                <c:pt idx="8411">
                  <c:v>206</c:v>
                </c:pt>
                <c:pt idx="8412">
                  <c:v>206</c:v>
                </c:pt>
                <c:pt idx="8413">
                  <c:v>206</c:v>
                </c:pt>
                <c:pt idx="8414">
                  <c:v>206</c:v>
                </c:pt>
                <c:pt idx="8415">
                  <c:v>206</c:v>
                </c:pt>
                <c:pt idx="8416">
                  <c:v>206</c:v>
                </c:pt>
                <c:pt idx="8417">
                  <c:v>206</c:v>
                </c:pt>
                <c:pt idx="8418">
                  <c:v>206</c:v>
                </c:pt>
                <c:pt idx="8419">
                  <c:v>206</c:v>
                </c:pt>
                <c:pt idx="8420">
                  <c:v>206</c:v>
                </c:pt>
                <c:pt idx="8421">
                  <c:v>206</c:v>
                </c:pt>
                <c:pt idx="8422">
                  <c:v>206</c:v>
                </c:pt>
                <c:pt idx="8423">
                  <c:v>206</c:v>
                </c:pt>
                <c:pt idx="8424">
                  <c:v>206</c:v>
                </c:pt>
                <c:pt idx="8425">
                  <c:v>206</c:v>
                </c:pt>
                <c:pt idx="8426">
                  <c:v>206</c:v>
                </c:pt>
                <c:pt idx="8427">
                  <c:v>206</c:v>
                </c:pt>
                <c:pt idx="8428">
                  <c:v>206</c:v>
                </c:pt>
                <c:pt idx="8429">
                  <c:v>207</c:v>
                </c:pt>
                <c:pt idx="8430">
                  <c:v>207</c:v>
                </c:pt>
                <c:pt idx="8431">
                  <c:v>207</c:v>
                </c:pt>
                <c:pt idx="8432">
                  <c:v>207</c:v>
                </c:pt>
                <c:pt idx="8433">
                  <c:v>207</c:v>
                </c:pt>
                <c:pt idx="8434">
                  <c:v>207</c:v>
                </c:pt>
                <c:pt idx="8435">
                  <c:v>207</c:v>
                </c:pt>
                <c:pt idx="8436">
                  <c:v>207</c:v>
                </c:pt>
                <c:pt idx="8437">
                  <c:v>207</c:v>
                </c:pt>
                <c:pt idx="8438">
                  <c:v>207</c:v>
                </c:pt>
                <c:pt idx="8439">
                  <c:v>207</c:v>
                </c:pt>
                <c:pt idx="8440">
                  <c:v>207</c:v>
                </c:pt>
                <c:pt idx="8441">
                  <c:v>207</c:v>
                </c:pt>
                <c:pt idx="8442">
                  <c:v>207</c:v>
                </c:pt>
                <c:pt idx="8443">
                  <c:v>207</c:v>
                </c:pt>
                <c:pt idx="8444">
                  <c:v>207</c:v>
                </c:pt>
                <c:pt idx="8445">
                  <c:v>207</c:v>
                </c:pt>
                <c:pt idx="8446">
                  <c:v>207</c:v>
                </c:pt>
                <c:pt idx="8447">
                  <c:v>207</c:v>
                </c:pt>
                <c:pt idx="8448">
                  <c:v>207</c:v>
                </c:pt>
                <c:pt idx="8449">
                  <c:v>207</c:v>
                </c:pt>
                <c:pt idx="8450">
                  <c:v>207</c:v>
                </c:pt>
                <c:pt idx="8451">
                  <c:v>207</c:v>
                </c:pt>
                <c:pt idx="8452">
                  <c:v>207</c:v>
                </c:pt>
                <c:pt idx="8453">
                  <c:v>207</c:v>
                </c:pt>
                <c:pt idx="8454">
                  <c:v>207</c:v>
                </c:pt>
                <c:pt idx="8455">
                  <c:v>207</c:v>
                </c:pt>
                <c:pt idx="8456">
                  <c:v>207</c:v>
                </c:pt>
                <c:pt idx="8457">
                  <c:v>207</c:v>
                </c:pt>
                <c:pt idx="8458">
                  <c:v>207</c:v>
                </c:pt>
                <c:pt idx="8459">
                  <c:v>207</c:v>
                </c:pt>
                <c:pt idx="8460">
                  <c:v>207</c:v>
                </c:pt>
                <c:pt idx="8461">
                  <c:v>207</c:v>
                </c:pt>
                <c:pt idx="8462">
                  <c:v>207</c:v>
                </c:pt>
                <c:pt idx="8463">
                  <c:v>207</c:v>
                </c:pt>
                <c:pt idx="8464">
                  <c:v>207</c:v>
                </c:pt>
                <c:pt idx="8465">
                  <c:v>207</c:v>
                </c:pt>
                <c:pt idx="8466">
                  <c:v>207</c:v>
                </c:pt>
                <c:pt idx="8467">
                  <c:v>207</c:v>
                </c:pt>
                <c:pt idx="8468">
                  <c:v>207</c:v>
                </c:pt>
                <c:pt idx="8469">
                  <c:v>207</c:v>
                </c:pt>
                <c:pt idx="8470">
                  <c:v>207</c:v>
                </c:pt>
                <c:pt idx="8471">
                  <c:v>207</c:v>
                </c:pt>
                <c:pt idx="8472">
                  <c:v>207</c:v>
                </c:pt>
                <c:pt idx="8473">
                  <c:v>207</c:v>
                </c:pt>
                <c:pt idx="8474">
                  <c:v>207</c:v>
                </c:pt>
                <c:pt idx="8475">
                  <c:v>207</c:v>
                </c:pt>
                <c:pt idx="8476">
                  <c:v>207</c:v>
                </c:pt>
                <c:pt idx="8477">
                  <c:v>207</c:v>
                </c:pt>
                <c:pt idx="8478">
                  <c:v>207</c:v>
                </c:pt>
                <c:pt idx="8479">
                  <c:v>207</c:v>
                </c:pt>
                <c:pt idx="8480">
                  <c:v>207</c:v>
                </c:pt>
                <c:pt idx="8481">
                  <c:v>207</c:v>
                </c:pt>
                <c:pt idx="8482">
                  <c:v>207</c:v>
                </c:pt>
                <c:pt idx="8483">
                  <c:v>207</c:v>
                </c:pt>
                <c:pt idx="8484">
                  <c:v>207</c:v>
                </c:pt>
                <c:pt idx="8485">
                  <c:v>207</c:v>
                </c:pt>
                <c:pt idx="8486">
                  <c:v>207</c:v>
                </c:pt>
                <c:pt idx="8487">
                  <c:v>207</c:v>
                </c:pt>
                <c:pt idx="8488">
                  <c:v>207</c:v>
                </c:pt>
                <c:pt idx="8489">
                  <c:v>207</c:v>
                </c:pt>
                <c:pt idx="8490">
                  <c:v>207</c:v>
                </c:pt>
                <c:pt idx="8491">
                  <c:v>207</c:v>
                </c:pt>
                <c:pt idx="8492">
                  <c:v>207</c:v>
                </c:pt>
                <c:pt idx="8493">
                  <c:v>207</c:v>
                </c:pt>
                <c:pt idx="8494">
                  <c:v>207</c:v>
                </c:pt>
                <c:pt idx="8495">
                  <c:v>207</c:v>
                </c:pt>
                <c:pt idx="8496">
                  <c:v>207</c:v>
                </c:pt>
                <c:pt idx="8497">
                  <c:v>207</c:v>
                </c:pt>
                <c:pt idx="8498">
                  <c:v>207</c:v>
                </c:pt>
                <c:pt idx="8499">
                  <c:v>207</c:v>
                </c:pt>
                <c:pt idx="8500">
                  <c:v>207</c:v>
                </c:pt>
                <c:pt idx="8501">
                  <c:v>207</c:v>
                </c:pt>
                <c:pt idx="8502">
                  <c:v>207</c:v>
                </c:pt>
                <c:pt idx="8503">
                  <c:v>207</c:v>
                </c:pt>
                <c:pt idx="8504">
                  <c:v>207</c:v>
                </c:pt>
                <c:pt idx="8505">
                  <c:v>207</c:v>
                </c:pt>
                <c:pt idx="8506">
                  <c:v>207</c:v>
                </c:pt>
                <c:pt idx="8507">
                  <c:v>207</c:v>
                </c:pt>
                <c:pt idx="8508">
                  <c:v>207</c:v>
                </c:pt>
                <c:pt idx="8509">
                  <c:v>207</c:v>
                </c:pt>
                <c:pt idx="8510">
                  <c:v>207</c:v>
                </c:pt>
                <c:pt idx="8511">
                  <c:v>207</c:v>
                </c:pt>
                <c:pt idx="8512">
                  <c:v>207</c:v>
                </c:pt>
                <c:pt idx="8513">
                  <c:v>207</c:v>
                </c:pt>
                <c:pt idx="8514">
                  <c:v>207</c:v>
                </c:pt>
                <c:pt idx="8515">
                  <c:v>207</c:v>
                </c:pt>
                <c:pt idx="8516">
                  <c:v>207</c:v>
                </c:pt>
                <c:pt idx="8517">
                  <c:v>207</c:v>
                </c:pt>
                <c:pt idx="8518">
                  <c:v>207</c:v>
                </c:pt>
                <c:pt idx="8519">
                  <c:v>207</c:v>
                </c:pt>
                <c:pt idx="8520">
                  <c:v>207</c:v>
                </c:pt>
                <c:pt idx="8521">
                  <c:v>207</c:v>
                </c:pt>
                <c:pt idx="8522">
                  <c:v>207</c:v>
                </c:pt>
                <c:pt idx="8523">
                  <c:v>207</c:v>
                </c:pt>
                <c:pt idx="8524">
                  <c:v>207</c:v>
                </c:pt>
                <c:pt idx="8525">
                  <c:v>207</c:v>
                </c:pt>
                <c:pt idx="8526">
                  <c:v>207</c:v>
                </c:pt>
                <c:pt idx="8527">
                  <c:v>207</c:v>
                </c:pt>
                <c:pt idx="8528">
                  <c:v>207</c:v>
                </c:pt>
                <c:pt idx="8529">
                  <c:v>207</c:v>
                </c:pt>
                <c:pt idx="8530">
                  <c:v>207</c:v>
                </c:pt>
                <c:pt idx="8531">
                  <c:v>207</c:v>
                </c:pt>
                <c:pt idx="8532">
                  <c:v>207</c:v>
                </c:pt>
                <c:pt idx="8533">
                  <c:v>207</c:v>
                </c:pt>
                <c:pt idx="8534">
                  <c:v>207</c:v>
                </c:pt>
                <c:pt idx="8535">
                  <c:v>207</c:v>
                </c:pt>
                <c:pt idx="8536">
                  <c:v>207</c:v>
                </c:pt>
                <c:pt idx="8537">
                  <c:v>207</c:v>
                </c:pt>
                <c:pt idx="8538">
                  <c:v>207</c:v>
                </c:pt>
                <c:pt idx="8539">
                  <c:v>207</c:v>
                </c:pt>
                <c:pt idx="8540">
                  <c:v>207</c:v>
                </c:pt>
                <c:pt idx="8541">
                  <c:v>207</c:v>
                </c:pt>
                <c:pt idx="8542">
                  <c:v>207</c:v>
                </c:pt>
                <c:pt idx="8543">
                  <c:v>207</c:v>
                </c:pt>
                <c:pt idx="8544">
                  <c:v>207</c:v>
                </c:pt>
                <c:pt idx="8545">
                  <c:v>207</c:v>
                </c:pt>
                <c:pt idx="8546">
                  <c:v>207</c:v>
                </c:pt>
                <c:pt idx="8547">
                  <c:v>207</c:v>
                </c:pt>
                <c:pt idx="8548">
                  <c:v>207</c:v>
                </c:pt>
                <c:pt idx="8549">
                  <c:v>207</c:v>
                </c:pt>
                <c:pt idx="8550">
                  <c:v>207</c:v>
                </c:pt>
                <c:pt idx="8551">
                  <c:v>207</c:v>
                </c:pt>
                <c:pt idx="8552">
                  <c:v>207</c:v>
                </c:pt>
                <c:pt idx="8553">
                  <c:v>207</c:v>
                </c:pt>
                <c:pt idx="8554">
                  <c:v>207</c:v>
                </c:pt>
                <c:pt idx="8555">
                  <c:v>207</c:v>
                </c:pt>
                <c:pt idx="8556">
                  <c:v>207</c:v>
                </c:pt>
                <c:pt idx="8557">
                  <c:v>207</c:v>
                </c:pt>
                <c:pt idx="8558">
                  <c:v>207</c:v>
                </c:pt>
                <c:pt idx="8559">
                  <c:v>207</c:v>
                </c:pt>
                <c:pt idx="8560">
                  <c:v>207</c:v>
                </c:pt>
                <c:pt idx="8561">
                  <c:v>207</c:v>
                </c:pt>
                <c:pt idx="8562">
                  <c:v>207</c:v>
                </c:pt>
                <c:pt idx="8563">
                  <c:v>207</c:v>
                </c:pt>
                <c:pt idx="8564">
                  <c:v>207</c:v>
                </c:pt>
                <c:pt idx="8565">
                  <c:v>207</c:v>
                </c:pt>
                <c:pt idx="8566">
                  <c:v>207</c:v>
                </c:pt>
                <c:pt idx="8567">
                  <c:v>207</c:v>
                </c:pt>
                <c:pt idx="8568">
                  <c:v>207</c:v>
                </c:pt>
                <c:pt idx="8569">
                  <c:v>207</c:v>
                </c:pt>
                <c:pt idx="8570">
                  <c:v>207</c:v>
                </c:pt>
                <c:pt idx="8571">
                  <c:v>207</c:v>
                </c:pt>
                <c:pt idx="8572">
                  <c:v>207</c:v>
                </c:pt>
                <c:pt idx="8573">
                  <c:v>207</c:v>
                </c:pt>
                <c:pt idx="8574">
                  <c:v>207</c:v>
                </c:pt>
                <c:pt idx="8575">
                  <c:v>207</c:v>
                </c:pt>
                <c:pt idx="8576">
                  <c:v>207</c:v>
                </c:pt>
                <c:pt idx="8577">
                  <c:v>207</c:v>
                </c:pt>
                <c:pt idx="8578">
                  <c:v>207</c:v>
                </c:pt>
                <c:pt idx="8579">
                  <c:v>207</c:v>
                </c:pt>
                <c:pt idx="8580">
                  <c:v>207</c:v>
                </c:pt>
                <c:pt idx="8581">
                  <c:v>207</c:v>
                </c:pt>
                <c:pt idx="8582">
                  <c:v>207</c:v>
                </c:pt>
                <c:pt idx="8583">
                  <c:v>207</c:v>
                </c:pt>
                <c:pt idx="8584">
                  <c:v>207</c:v>
                </c:pt>
                <c:pt idx="8585">
                  <c:v>207</c:v>
                </c:pt>
                <c:pt idx="8586">
                  <c:v>207</c:v>
                </c:pt>
                <c:pt idx="8587">
                  <c:v>207</c:v>
                </c:pt>
                <c:pt idx="8588">
                  <c:v>207</c:v>
                </c:pt>
                <c:pt idx="8589">
                  <c:v>207</c:v>
                </c:pt>
                <c:pt idx="8590">
                  <c:v>207</c:v>
                </c:pt>
                <c:pt idx="8591">
                  <c:v>207</c:v>
                </c:pt>
                <c:pt idx="8592">
                  <c:v>207</c:v>
                </c:pt>
                <c:pt idx="8593">
                  <c:v>207</c:v>
                </c:pt>
                <c:pt idx="8594">
                  <c:v>207</c:v>
                </c:pt>
                <c:pt idx="8595">
                  <c:v>207</c:v>
                </c:pt>
                <c:pt idx="8596">
                  <c:v>207</c:v>
                </c:pt>
                <c:pt idx="8597">
                  <c:v>207</c:v>
                </c:pt>
                <c:pt idx="8598">
                  <c:v>207</c:v>
                </c:pt>
                <c:pt idx="8599">
                  <c:v>207</c:v>
                </c:pt>
                <c:pt idx="8600">
                  <c:v>207</c:v>
                </c:pt>
                <c:pt idx="8601">
                  <c:v>207</c:v>
                </c:pt>
                <c:pt idx="8602">
                  <c:v>207</c:v>
                </c:pt>
                <c:pt idx="8603">
                  <c:v>207</c:v>
                </c:pt>
                <c:pt idx="8604">
                  <c:v>207</c:v>
                </c:pt>
                <c:pt idx="8605">
                  <c:v>207</c:v>
                </c:pt>
                <c:pt idx="8606">
                  <c:v>207</c:v>
                </c:pt>
                <c:pt idx="8607">
                  <c:v>207</c:v>
                </c:pt>
                <c:pt idx="8608">
                  <c:v>207</c:v>
                </c:pt>
                <c:pt idx="8609">
                  <c:v>207</c:v>
                </c:pt>
                <c:pt idx="8610">
                  <c:v>207</c:v>
                </c:pt>
                <c:pt idx="8611">
                  <c:v>207</c:v>
                </c:pt>
                <c:pt idx="8612">
                  <c:v>208</c:v>
                </c:pt>
                <c:pt idx="8613">
                  <c:v>208</c:v>
                </c:pt>
                <c:pt idx="8614">
                  <c:v>208</c:v>
                </c:pt>
                <c:pt idx="8615">
                  <c:v>208</c:v>
                </c:pt>
                <c:pt idx="8616">
                  <c:v>208</c:v>
                </c:pt>
                <c:pt idx="8617">
                  <c:v>208</c:v>
                </c:pt>
                <c:pt idx="8618">
                  <c:v>208</c:v>
                </c:pt>
                <c:pt idx="8619">
                  <c:v>208</c:v>
                </c:pt>
                <c:pt idx="8620">
                  <c:v>208</c:v>
                </c:pt>
                <c:pt idx="8621">
                  <c:v>208</c:v>
                </c:pt>
                <c:pt idx="8622">
                  <c:v>208</c:v>
                </c:pt>
                <c:pt idx="8623">
                  <c:v>208</c:v>
                </c:pt>
                <c:pt idx="8624">
                  <c:v>208</c:v>
                </c:pt>
                <c:pt idx="8625">
                  <c:v>208</c:v>
                </c:pt>
                <c:pt idx="8626">
                  <c:v>208</c:v>
                </c:pt>
                <c:pt idx="8627">
                  <c:v>208</c:v>
                </c:pt>
                <c:pt idx="8628">
                  <c:v>208</c:v>
                </c:pt>
                <c:pt idx="8629">
                  <c:v>208</c:v>
                </c:pt>
                <c:pt idx="8630">
                  <c:v>208</c:v>
                </c:pt>
                <c:pt idx="8631">
                  <c:v>208</c:v>
                </c:pt>
                <c:pt idx="8632">
                  <c:v>208</c:v>
                </c:pt>
                <c:pt idx="8633">
                  <c:v>208</c:v>
                </c:pt>
                <c:pt idx="8634">
                  <c:v>208</c:v>
                </c:pt>
                <c:pt idx="8635">
                  <c:v>208</c:v>
                </c:pt>
                <c:pt idx="8636">
                  <c:v>208</c:v>
                </c:pt>
                <c:pt idx="8637">
                  <c:v>208</c:v>
                </c:pt>
                <c:pt idx="8638">
                  <c:v>208</c:v>
                </c:pt>
                <c:pt idx="8639">
                  <c:v>208</c:v>
                </c:pt>
                <c:pt idx="8640">
                  <c:v>208</c:v>
                </c:pt>
                <c:pt idx="8641">
                  <c:v>208</c:v>
                </c:pt>
                <c:pt idx="8642">
                  <c:v>208</c:v>
                </c:pt>
                <c:pt idx="8643">
                  <c:v>208</c:v>
                </c:pt>
                <c:pt idx="8644">
                  <c:v>208</c:v>
                </c:pt>
                <c:pt idx="8645">
                  <c:v>208</c:v>
                </c:pt>
                <c:pt idx="8646">
                  <c:v>208</c:v>
                </c:pt>
                <c:pt idx="8647">
                  <c:v>208</c:v>
                </c:pt>
                <c:pt idx="8648">
                  <c:v>208</c:v>
                </c:pt>
                <c:pt idx="8649">
                  <c:v>208</c:v>
                </c:pt>
                <c:pt idx="8650">
                  <c:v>208</c:v>
                </c:pt>
                <c:pt idx="8651">
                  <c:v>209</c:v>
                </c:pt>
                <c:pt idx="8652">
                  <c:v>209</c:v>
                </c:pt>
                <c:pt idx="8653">
                  <c:v>209</c:v>
                </c:pt>
                <c:pt idx="8654">
                  <c:v>209</c:v>
                </c:pt>
                <c:pt idx="8655">
                  <c:v>209</c:v>
                </c:pt>
                <c:pt idx="8656">
                  <c:v>209</c:v>
                </c:pt>
                <c:pt idx="8657">
                  <c:v>209</c:v>
                </c:pt>
                <c:pt idx="8658">
                  <c:v>209</c:v>
                </c:pt>
                <c:pt idx="8659">
                  <c:v>209</c:v>
                </c:pt>
                <c:pt idx="8660">
                  <c:v>209</c:v>
                </c:pt>
                <c:pt idx="8661">
                  <c:v>209</c:v>
                </c:pt>
                <c:pt idx="8662">
                  <c:v>209</c:v>
                </c:pt>
                <c:pt idx="8663">
                  <c:v>209</c:v>
                </c:pt>
                <c:pt idx="8664">
                  <c:v>210</c:v>
                </c:pt>
                <c:pt idx="8665">
                  <c:v>210</c:v>
                </c:pt>
                <c:pt idx="8666">
                  <c:v>210</c:v>
                </c:pt>
                <c:pt idx="8667">
                  <c:v>210</c:v>
                </c:pt>
                <c:pt idx="8668">
                  <c:v>210</c:v>
                </c:pt>
                <c:pt idx="8669">
                  <c:v>210</c:v>
                </c:pt>
                <c:pt idx="8670">
                  <c:v>210</c:v>
                </c:pt>
                <c:pt idx="8671">
                  <c:v>210</c:v>
                </c:pt>
                <c:pt idx="8672">
                  <c:v>210</c:v>
                </c:pt>
                <c:pt idx="8673">
                  <c:v>211</c:v>
                </c:pt>
                <c:pt idx="8674">
                  <c:v>211</c:v>
                </c:pt>
                <c:pt idx="8675">
                  <c:v>211</c:v>
                </c:pt>
                <c:pt idx="8676">
                  <c:v>211</c:v>
                </c:pt>
                <c:pt idx="8677">
                  <c:v>211</c:v>
                </c:pt>
                <c:pt idx="8678">
                  <c:v>211</c:v>
                </c:pt>
                <c:pt idx="8679">
                  <c:v>211</c:v>
                </c:pt>
                <c:pt idx="8680">
                  <c:v>211</c:v>
                </c:pt>
                <c:pt idx="8681">
                  <c:v>211</c:v>
                </c:pt>
                <c:pt idx="8682">
                  <c:v>211</c:v>
                </c:pt>
                <c:pt idx="8683">
                  <c:v>211</c:v>
                </c:pt>
                <c:pt idx="8684">
                  <c:v>211</c:v>
                </c:pt>
                <c:pt idx="8685">
                  <c:v>211</c:v>
                </c:pt>
                <c:pt idx="8686">
                  <c:v>211</c:v>
                </c:pt>
                <c:pt idx="8687">
                  <c:v>212</c:v>
                </c:pt>
                <c:pt idx="8688">
                  <c:v>212</c:v>
                </c:pt>
                <c:pt idx="8689">
                  <c:v>212</c:v>
                </c:pt>
                <c:pt idx="8690">
                  <c:v>212</c:v>
                </c:pt>
                <c:pt idx="8691">
                  <c:v>212</c:v>
                </c:pt>
                <c:pt idx="8692">
                  <c:v>212</c:v>
                </c:pt>
                <c:pt idx="8693">
                  <c:v>212</c:v>
                </c:pt>
                <c:pt idx="8694">
                  <c:v>212</c:v>
                </c:pt>
                <c:pt idx="8695">
                  <c:v>212</c:v>
                </c:pt>
                <c:pt idx="8696">
                  <c:v>213</c:v>
                </c:pt>
                <c:pt idx="8697">
                  <c:v>213</c:v>
                </c:pt>
                <c:pt idx="8698">
                  <c:v>213</c:v>
                </c:pt>
                <c:pt idx="8699">
                  <c:v>213</c:v>
                </c:pt>
                <c:pt idx="8700">
                  <c:v>213</c:v>
                </c:pt>
                <c:pt idx="8701">
                  <c:v>213</c:v>
                </c:pt>
                <c:pt idx="8702">
                  <c:v>213</c:v>
                </c:pt>
                <c:pt idx="8703">
                  <c:v>213</c:v>
                </c:pt>
                <c:pt idx="8704">
                  <c:v>213</c:v>
                </c:pt>
                <c:pt idx="8705">
                  <c:v>213</c:v>
                </c:pt>
                <c:pt idx="8706">
                  <c:v>213</c:v>
                </c:pt>
                <c:pt idx="8707">
                  <c:v>213</c:v>
                </c:pt>
                <c:pt idx="8708">
                  <c:v>213</c:v>
                </c:pt>
                <c:pt idx="8709">
                  <c:v>213</c:v>
                </c:pt>
                <c:pt idx="8710">
                  <c:v>213</c:v>
                </c:pt>
                <c:pt idx="8711">
                  <c:v>213</c:v>
                </c:pt>
                <c:pt idx="8712">
                  <c:v>213</c:v>
                </c:pt>
                <c:pt idx="8713">
                  <c:v>213</c:v>
                </c:pt>
                <c:pt idx="8714">
                  <c:v>213</c:v>
                </c:pt>
                <c:pt idx="8715">
                  <c:v>213</c:v>
                </c:pt>
                <c:pt idx="8716">
                  <c:v>213</c:v>
                </c:pt>
                <c:pt idx="8717">
                  <c:v>213</c:v>
                </c:pt>
                <c:pt idx="8718">
                  <c:v>213</c:v>
                </c:pt>
                <c:pt idx="8719">
                  <c:v>213</c:v>
                </c:pt>
                <c:pt idx="8720">
                  <c:v>213</c:v>
                </c:pt>
                <c:pt idx="8721">
                  <c:v>213</c:v>
                </c:pt>
                <c:pt idx="8722">
                  <c:v>213</c:v>
                </c:pt>
                <c:pt idx="8723">
                  <c:v>213</c:v>
                </c:pt>
                <c:pt idx="8724">
                  <c:v>213</c:v>
                </c:pt>
                <c:pt idx="8725">
                  <c:v>213</c:v>
                </c:pt>
                <c:pt idx="8726">
                  <c:v>213</c:v>
                </c:pt>
                <c:pt idx="8727">
                  <c:v>213</c:v>
                </c:pt>
                <c:pt idx="8728">
                  <c:v>213</c:v>
                </c:pt>
                <c:pt idx="8729">
                  <c:v>213</c:v>
                </c:pt>
                <c:pt idx="8730">
                  <c:v>213</c:v>
                </c:pt>
                <c:pt idx="8731">
                  <c:v>213</c:v>
                </c:pt>
                <c:pt idx="8732">
                  <c:v>213</c:v>
                </c:pt>
                <c:pt idx="8733">
                  <c:v>213</c:v>
                </c:pt>
                <c:pt idx="8734">
                  <c:v>213</c:v>
                </c:pt>
                <c:pt idx="8735">
                  <c:v>213</c:v>
                </c:pt>
                <c:pt idx="8736">
                  <c:v>213</c:v>
                </c:pt>
                <c:pt idx="8737">
                  <c:v>213</c:v>
                </c:pt>
                <c:pt idx="8738">
                  <c:v>213</c:v>
                </c:pt>
                <c:pt idx="8739">
                  <c:v>213</c:v>
                </c:pt>
                <c:pt idx="8740">
                  <c:v>213</c:v>
                </c:pt>
                <c:pt idx="8741">
                  <c:v>213</c:v>
                </c:pt>
                <c:pt idx="8742">
                  <c:v>213</c:v>
                </c:pt>
                <c:pt idx="8743">
                  <c:v>213</c:v>
                </c:pt>
                <c:pt idx="8744">
                  <c:v>213</c:v>
                </c:pt>
                <c:pt idx="8745">
                  <c:v>213</c:v>
                </c:pt>
                <c:pt idx="8746">
                  <c:v>213</c:v>
                </c:pt>
                <c:pt idx="8747">
                  <c:v>213</c:v>
                </c:pt>
                <c:pt idx="8748">
                  <c:v>213</c:v>
                </c:pt>
                <c:pt idx="8749">
                  <c:v>213</c:v>
                </c:pt>
                <c:pt idx="8750">
                  <c:v>213</c:v>
                </c:pt>
                <c:pt idx="8751">
                  <c:v>213</c:v>
                </c:pt>
                <c:pt idx="8752">
                  <c:v>213</c:v>
                </c:pt>
                <c:pt idx="8753">
                  <c:v>213</c:v>
                </c:pt>
                <c:pt idx="8754">
                  <c:v>213</c:v>
                </c:pt>
                <c:pt idx="8755">
                  <c:v>213</c:v>
                </c:pt>
                <c:pt idx="8756">
                  <c:v>213</c:v>
                </c:pt>
                <c:pt idx="8757">
                  <c:v>213</c:v>
                </c:pt>
                <c:pt idx="8758">
                  <c:v>213</c:v>
                </c:pt>
                <c:pt idx="8759">
                  <c:v>213</c:v>
                </c:pt>
                <c:pt idx="8760">
                  <c:v>213</c:v>
                </c:pt>
                <c:pt idx="8761">
                  <c:v>213</c:v>
                </c:pt>
                <c:pt idx="8762">
                  <c:v>213</c:v>
                </c:pt>
                <c:pt idx="8763">
                  <c:v>213</c:v>
                </c:pt>
                <c:pt idx="8764">
                  <c:v>213</c:v>
                </c:pt>
                <c:pt idx="8765">
                  <c:v>213</c:v>
                </c:pt>
                <c:pt idx="8766">
                  <c:v>213</c:v>
                </c:pt>
                <c:pt idx="8767">
                  <c:v>213</c:v>
                </c:pt>
                <c:pt idx="8768">
                  <c:v>213</c:v>
                </c:pt>
                <c:pt idx="8769">
                  <c:v>213</c:v>
                </c:pt>
                <c:pt idx="8770">
                  <c:v>213</c:v>
                </c:pt>
                <c:pt idx="8771">
                  <c:v>213</c:v>
                </c:pt>
                <c:pt idx="8772">
                  <c:v>213</c:v>
                </c:pt>
                <c:pt idx="8773">
                  <c:v>213</c:v>
                </c:pt>
                <c:pt idx="8774">
                  <c:v>213</c:v>
                </c:pt>
                <c:pt idx="8775">
                  <c:v>213</c:v>
                </c:pt>
                <c:pt idx="8776">
                  <c:v>213</c:v>
                </c:pt>
                <c:pt idx="8777">
                  <c:v>213</c:v>
                </c:pt>
                <c:pt idx="8778">
                  <c:v>213</c:v>
                </c:pt>
                <c:pt idx="8779">
                  <c:v>213</c:v>
                </c:pt>
                <c:pt idx="8780">
                  <c:v>213</c:v>
                </c:pt>
                <c:pt idx="8781">
                  <c:v>213</c:v>
                </c:pt>
                <c:pt idx="8782">
                  <c:v>213</c:v>
                </c:pt>
                <c:pt idx="8783">
                  <c:v>213</c:v>
                </c:pt>
                <c:pt idx="8784">
                  <c:v>213</c:v>
                </c:pt>
                <c:pt idx="8785">
                  <c:v>213</c:v>
                </c:pt>
                <c:pt idx="8786">
                  <c:v>213</c:v>
                </c:pt>
                <c:pt idx="8787">
                  <c:v>213</c:v>
                </c:pt>
                <c:pt idx="8788">
                  <c:v>214</c:v>
                </c:pt>
                <c:pt idx="8789">
                  <c:v>214</c:v>
                </c:pt>
                <c:pt idx="8790">
                  <c:v>214</c:v>
                </c:pt>
                <c:pt idx="8791">
                  <c:v>214</c:v>
                </c:pt>
                <c:pt idx="8792">
                  <c:v>214</c:v>
                </c:pt>
                <c:pt idx="8793">
                  <c:v>214</c:v>
                </c:pt>
                <c:pt idx="8794">
                  <c:v>214</c:v>
                </c:pt>
                <c:pt idx="8795">
                  <c:v>214</c:v>
                </c:pt>
                <c:pt idx="8796">
                  <c:v>214</c:v>
                </c:pt>
                <c:pt idx="8797">
                  <c:v>215</c:v>
                </c:pt>
                <c:pt idx="8798">
                  <c:v>215</c:v>
                </c:pt>
                <c:pt idx="8799">
                  <c:v>215</c:v>
                </c:pt>
                <c:pt idx="8800">
                  <c:v>215</c:v>
                </c:pt>
                <c:pt idx="8801">
                  <c:v>215</c:v>
                </c:pt>
                <c:pt idx="8802">
                  <c:v>215</c:v>
                </c:pt>
                <c:pt idx="8803">
                  <c:v>215</c:v>
                </c:pt>
                <c:pt idx="8804">
                  <c:v>215</c:v>
                </c:pt>
                <c:pt idx="8805">
                  <c:v>215</c:v>
                </c:pt>
                <c:pt idx="8806">
                  <c:v>215</c:v>
                </c:pt>
                <c:pt idx="8807">
                  <c:v>215</c:v>
                </c:pt>
                <c:pt idx="8808">
                  <c:v>215</c:v>
                </c:pt>
                <c:pt idx="8809">
                  <c:v>215</c:v>
                </c:pt>
                <c:pt idx="8810">
                  <c:v>215</c:v>
                </c:pt>
                <c:pt idx="8811">
                  <c:v>215</c:v>
                </c:pt>
                <c:pt idx="8812">
                  <c:v>215</c:v>
                </c:pt>
                <c:pt idx="8813">
                  <c:v>215</c:v>
                </c:pt>
                <c:pt idx="8814">
                  <c:v>215</c:v>
                </c:pt>
                <c:pt idx="8815">
                  <c:v>215</c:v>
                </c:pt>
                <c:pt idx="8816">
                  <c:v>215</c:v>
                </c:pt>
                <c:pt idx="8817">
                  <c:v>215</c:v>
                </c:pt>
                <c:pt idx="8818">
                  <c:v>215</c:v>
                </c:pt>
                <c:pt idx="8819">
                  <c:v>215</c:v>
                </c:pt>
                <c:pt idx="8820">
                  <c:v>215</c:v>
                </c:pt>
                <c:pt idx="8821">
                  <c:v>215</c:v>
                </c:pt>
                <c:pt idx="8822">
                  <c:v>215</c:v>
                </c:pt>
                <c:pt idx="8823">
                  <c:v>215</c:v>
                </c:pt>
                <c:pt idx="8824">
                  <c:v>215</c:v>
                </c:pt>
                <c:pt idx="8825">
                  <c:v>215</c:v>
                </c:pt>
                <c:pt idx="8826">
                  <c:v>215</c:v>
                </c:pt>
                <c:pt idx="8827">
                  <c:v>215</c:v>
                </c:pt>
                <c:pt idx="8828">
                  <c:v>215</c:v>
                </c:pt>
                <c:pt idx="8829">
                  <c:v>215</c:v>
                </c:pt>
                <c:pt idx="8830">
                  <c:v>215</c:v>
                </c:pt>
                <c:pt idx="8831">
                  <c:v>215</c:v>
                </c:pt>
                <c:pt idx="8832">
                  <c:v>215</c:v>
                </c:pt>
                <c:pt idx="8833">
                  <c:v>215</c:v>
                </c:pt>
                <c:pt idx="8834">
                  <c:v>215</c:v>
                </c:pt>
                <c:pt idx="8835">
                  <c:v>215</c:v>
                </c:pt>
                <c:pt idx="8836">
                  <c:v>215</c:v>
                </c:pt>
                <c:pt idx="8837">
                  <c:v>215</c:v>
                </c:pt>
                <c:pt idx="8838">
                  <c:v>215</c:v>
                </c:pt>
                <c:pt idx="8839">
                  <c:v>215</c:v>
                </c:pt>
                <c:pt idx="8840">
                  <c:v>215</c:v>
                </c:pt>
                <c:pt idx="8841">
                  <c:v>215</c:v>
                </c:pt>
                <c:pt idx="8842">
                  <c:v>215</c:v>
                </c:pt>
                <c:pt idx="8843">
                  <c:v>215</c:v>
                </c:pt>
                <c:pt idx="8844">
                  <c:v>215</c:v>
                </c:pt>
                <c:pt idx="8845">
                  <c:v>215</c:v>
                </c:pt>
                <c:pt idx="8846">
                  <c:v>215</c:v>
                </c:pt>
                <c:pt idx="8847">
                  <c:v>215</c:v>
                </c:pt>
                <c:pt idx="8848">
                  <c:v>215</c:v>
                </c:pt>
                <c:pt idx="8849">
                  <c:v>215</c:v>
                </c:pt>
                <c:pt idx="8850">
                  <c:v>215</c:v>
                </c:pt>
                <c:pt idx="8851">
                  <c:v>215</c:v>
                </c:pt>
                <c:pt idx="8852">
                  <c:v>215</c:v>
                </c:pt>
                <c:pt idx="8853">
                  <c:v>215</c:v>
                </c:pt>
                <c:pt idx="8854">
                  <c:v>215</c:v>
                </c:pt>
                <c:pt idx="8855">
                  <c:v>215</c:v>
                </c:pt>
                <c:pt idx="8856">
                  <c:v>215</c:v>
                </c:pt>
                <c:pt idx="8857">
                  <c:v>215</c:v>
                </c:pt>
                <c:pt idx="8858">
                  <c:v>215</c:v>
                </c:pt>
                <c:pt idx="8859">
                  <c:v>216</c:v>
                </c:pt>
                <c:pt idx="8860">
                  <c:v>217</c:v>
                </c:pt>
                <c:pt idx="8861">
                  <c:v>217</c:v>
                </c:pt>
                <c:pt idx="8862">
                  <c:v>217</c:v>
                </c:pt>
                <c:pt idx="8863">
                  <c:v>217</c:v>
                </c:pt>
                <c:pt idx="8864">
                  <c:v>217</c:v>
                </c:pt>
                <c:pt idx="8865">
                  <c:v>217</c:v>
                </c:pt>
                <c:pt idx="8866">
                  <c:v>217</c:v>
                </c:pt>
                <c:pt idx="8867">
                  <c:v>217</c:v>
                </c:pt>
                <c:pt idx="8868">
                  <c:v>217</c:v>
                </c:pt>
                <c:pt idx="8869">
                  <c:v>217</c:v>
                </c:pt>
                <c:pt idx="8870">
                  <c:v>217</c:v>
                </c:pt>
                <c:pt idx="8871">
                  <c:v>217</c:v>
                </c:pt>
                <c:pt idx="8872">
                  <c:v>217</c:v>
                </c:pt>
                <c:pt idx="8873">
                  <c:v>217</c:v>
                </c:pt>
                <c:pt idx="8874">
                  <c:v>218</c:v>
                </c:pt>
                <c:pt idx="8875">
                  <c:v>218</c:v>
                </c:pt>
                <c:pt idx="8876">
                  <c:v>218</c:v>
                </c:pt>
                <c:pt idx="8877">
                  <c:v>218</c:v>
                </c:pt>
                <c:pt idx="8878">
                  <c:v>218</c:v>
                </c:pt>
                <c:pt idx="8879">
                  <c:v>218</c:v>
                </c:pt>
                <c:pt idx="8880">
                  <c:v>218</c:v>
                </c:pt>
                <c:pt idx="8881">
                  <c:v>218</c:v>
                </c:pt>
                <c:pt idx="8882">
                  <c:v>218</c:v>
                </c:pt>
                <c:pt idx="8883">
                  <c:v>218</c:v>
                </c:pt>
                <c:pt idx="8884">
                  <c:v>219</c:v>
                </c:pt>
                <c:pt idx="8885">
                  <c:v>219</c:v>
                </c:pt>
                <c:pt idx="8886">
                  <c:v>219</c:v>
                </c:pt>
                <c:pt idx="8887">
                  <c:v>219</c:v>
                </c:pt>
                <c:pt idx="8888">
                  <c:v>219</c:v>
                </c:pt>
                <c:pt idx="8889">
                  <c:v>219</c:v>
                </c:pt>
                <c:pt idx="8890">
                  <c:v>219</c:v>
                </c:pt>
                <c:pt idx="8891">
                  <c:v>219</c:v>
                </c:pt>
                <c:pt idx="8892">
                  <c:v>219</c:v>
                </c:pt>
                <c:pt idx="8893">
                  <c:v>219</c:v>
                </c:pt>
                <c:pt idx="8894">
                  <c:v>219</c:v>
                </c:pt>
                <c:pt idx="8895">
                  <c:v>219</c:v>
                </c:pt>
                <c:pt idx="8896">
                  <c:v>219</c:v>
                </c:pt>
                <c:pt idx="8897">
                  <c:v>220</c:v>
                </c:pt>
                <c:pt idx="8898">
                  <c:v>220</c:v>
                </c:pt>
                <c:pt idx="8899">
                  <c:v>220</c:v>
                </c:pt>
                <c:pt idx="8900">
                  <c:v>220</c:v>
                </c:pt>
                <c:pt idx="8901">
                  <c:v>220</c:v>
                </c:pt>
                <c:pt idx="8902">
                  <c:v>220</c:v>
                </c:pt>
                <c:pt idx="8903">
                  <c:v>220</c:v>
                </c:pt>
                <c:pt idx="8904">
                  <c:v>220</c:v>
                </c:pt>
                <c:pt idx="8905">
                  <c:v>220</c:v>
                </c:pt>
                <c:pt idx="8906">
                  <c:v>220</c:v>
                </c:pt>
                <c:pt idx="8907">
                  <c:v>220</c:v>
                </c:pt>
                <c:pt idx="8908">
                  <c:v>220</c:v>
                </c:pt>
                <c:pt idx="8909">
                  <c:v>220</c:v>
                </c:pt>
                <c:pt idx="8910">
                  <c:v>220</c:v>
                </c:pt>
                <c:pt idx="8911">
                  <c:v>220</c:v>
                </c:pt>
                <c:pt idx="8912">
                  <c:v>220</c:v>
                </c:pt>
                <c:pt idx="8913">
                  <c:v>220</c:v>
                </c:pt>
                <c:pt idx="8914">
                  <c:v>220</c:v>
                </c:pt>
                <c:pt idx="8915">
                  <c:v>220</c:v>
                </c:pt>
                <c:pt idx="8916">
                  <c:v>220</c:v>
                </c:pt>
                <c:pt idx="8917">
                  <c:v>220</c:v>
                </c:pt>
                <c:pt idx="8918">
                  <c:v>220</c:v>
                </c:pt>
                <c:pt idx="8919">
                  <c:v>220</c:v>
                </c:pt>
                <c:pt idx="8920">
                  <c:v>220</c:v>
                </c:pt>
                <c:pt idx="8921">
                  <c:v>220</c:v>
                </c:pt>
                <c:pt idx="8922">
                  <c:v>220</c:v>
                </c:pt>
                <c:pt idx="8923">
                  <c:v>220</c:v>
                </c:pt>
                <c:pt idx="8924">
                  <c:v>220</c:v>
                </c:pt>
                <c:pt idx="8925">
                  <c:v>220</c:v>
                </c:pt>
                <c:pt idx="8926">
                  <c:v>220</c:v>
                </c:pt>
                <c:pt idx="8927">
                  <c:v>220</c:v>
                </c:pt>
                <c:pt idx="8928">
                  <c:v>220</c:v>
                </c:pt>
                <c:pt idx="8929">
                  <c:v>220</c:v>
                </c:pt>
                <c:pt idx="8930">
                  <c:v>220</c:v>
                </c:pt>
                <c:pt idx="8931">
                  <c:v>220</c:v>
                </c:pt>
                <c:pt idx="8932">
                  <c:v>220</c:v>
                </c:pt>
                <c:pt idx="8933">
                  <c:v>220</c:v>
                </c:pt>
                <c:pt idx="8934">
                  <c:v>220</c:v>
                </c:pt>
                <c:pt idx="8935">
                  <c:v>220</c:v>
                </c:pt>
                <c:pt idx="8936">
                  <c:v>220</c:v>
                </c:pt>
                <c:pt idx="8937">
                  <c:v>220</c:v>
                </c:pt>
                <c:pt idx="8938">
                  <c:v>220</c:v>
                </c:pt>
                <c:pt idx="8939">
                  <c:v>220</c:v>
                </c:pt>
                <c:pt idx="8940">
                  <c:v>220</c:v>
                </c:pt>
                <c:pt idx="8941">
                  <c:v>220</c:v>
                </c:pt>
                <c:pt idx="8942">
                  <c:v>220</c:v>
                </c:pt>
                <c:pt idx="8943">
                  <c:v>220</c:v>
                </c:pt>
                <c:pt idx="8944">
                  <c:v>220</c:v>
                </c:pt>
                <c:pt idx="8945">
                  <c:v>220</c:v>
                </c:pt>
                <c:pt idx="8946">
                  <c:v>220</c:v>
                </c:pt>
                <c:pt idx="8947">
                  <c:v>220</c:v>
                </c:pt>
                <c:pt idx="8948">
                  <c:v>220</c:v>
                </c:pt>
                <c:pt idx="8949">
                  <c:v>220</c:v>
                </c:pt>
                <c:pt idx="8950">
                  <c:v>220</c:v>
                </c:pt>
                <c:pt idx="8951">
                  <c:v>220</c:v>
                </c:pt>
                <c:pt idx="8952">
                  <c:v>220</c:v>
                </c:pt>
                <c:pt idx="8953">
                  <c:v>220</c:v>
                </c:pt>
                <c:pt idx="8954">
                  <c:v>220</c:v>
                </c:pt>
                <c:pt idx="8955">
                  <c:v>220</c:v>
                </c:pt>
                <c:pt idx="8956">
                  <c:v>220</c:v>
                </c:pt>
                <c:pt idx="8957">
                  <c:v>220</c:v>
                </c:pt>
                <c:pt idx="8958">
                  <c:v>220</c:v>
                </c:pt>
                <c:pt idx="8959">
                  <c:v>220</c:v>
                </c:pt>
                <c:pt idx="8960">
                  <c:v>220</c:v>
                </c:pt>
                <c:pt idx="8961">
                  <c:v>220</c:v>
                </c:pt>
                <c:pt idx="8962">
                  <c:v>220</c:v>
                </c:pt>
                <c:pt idx="8963">
                  <c:v>220</c:v>
                </c:pt>
                <c:pt idx="8964">
                  <c:v>220</c:v>
                </c:pt>
                <c:pt idx="8965">
                  <c:v>220</c:v>
                </c:pt>
                <c:pt idx="8966">
                  <c:v>220</c:v>
                </c:pt>
                <c:pt idx="8967">
                  <c:v>220</c:v>
                </c:pt>
                <c:pt idx="8968">
                  <c:v>220</c:v>
                </c:pt>
                <c:pt idx="8969">
                  <c:v>220</c:v>
                </c:pt>
                <c:pt idx="8970">
                  <c:v>220</c:v>
                </c:pt>
                <c:pt idx="8971">
                  <c:v>220</c:v>
                </c:pt>
                <c:pt idx="8972">
                  <c:v>220</c:v>
                </c:pt>
                <c:pt idx="8973">
                  <c:v>220</c:v>
                </c:pt>
                <c:pt idx="8974">
                  <c:v>220</c:v>
                </c:pt>
                <c:pt idx="8975">
                  <c:v>220</c:v>
                </c:pt>
                <c:pt idx="8976">
                  <c:v>220</c:v>
                </c:pt>
                <c:pt idx="8977">
                  <c:v>220</c:v>
                </c:pt>
                <c:pt idx="8978">
                  <c:v>220</c:v>
                </c:pt>
                <c:pt idx="8979">
                  <c:v>220</c:v>
                </c:pt>
                <c:pt idx="8980">
                  <c:v>220</c:v>
                </c:pt>
                <c:pt idx="8981">
                  <c:v>220</c:v>
                </c:pt>
                <c:pt idx="8982">
                  <c:v>220</c:v>
                </c:pt>
                <c:pt idx="8983">
                  <c:v>220</c:v>
                </c:pt>
                <c:pt idx="8984">
                  <c:v>220</c:v>
                </c:pt>
                <c:pt idx="8985">
                  <c:v>220</c:v>
                </c:pt>
                <c:pt idx="8986">
                  <c:v>220</c:v>
                </c:pt>
                <c:pt idx="8987">
                  <c:v>220</c:v>
                </c:pt>
                <c:pt idx="8988">
                  <c:v>220</c:v>
                </c:pt>
                <c:pt idx="8989">
                  <c:v>220</c:v>
                </c:pt>
                <c:pt idx="8990">
                  <c:v>220</c:v>
                </c:pt>
                <c:pt idx="8991">
                  <c:v>220</c:v>
                </c:pt>
                <c:pt idx="8992">
                  <c:v>220</c:v>
                </c:pt>
                <c:pt idx="8993">
                  <c:v>220</c:v>
                </c:pt>
                <c:pt idx="8994">
                  <c:v>220</c:v>
                </c:pt>
                <c:pt idx="8995">
                  <c:v>220</c:v>
                </c:pt>
                <c:pt idx="8996">
                  <c:v>220</c:v>
                </c:pt>
                <c:pt idx="8997">
                  <c:v>220</c:v>
                </c:pt>
                <c:pt idx="8998">
                  <c:v>220</c:v>
                </c:pt>
                <c:pt idx="8999">
                  <c:v>220</c:v>
                </c:pt>
                <c:pt idx="9000">
                  <c:v>220</c:v>
                </c:pt>
                <c:pt idx="9001">
                  <c:v>220</c:v>
                </c:pt>
                <c:pt idx="9002">
                  <c:v>220</c:v>
                </c:pt>
                <c:pt idx="9003">
                  <c:v>220</c:v>
                </c:pt>
                <c:pt idx="9004">
                  <c:v>220</c:v>
                </c:pt>
                <c:pt idx="9005">
                  <c:v>220</c:v>
                </c:pt>
                <c:pt idx="9006">
                  <c:v>220</c:v>
                </c:pt>
                <c:pt idx="9007">
                  <c:v>220</c:v>
                </c:pt>
                <c:pt idx="9008">
                  <c:v>220</c:v>
                </c:pt>
                <c:pt idx="9009">
                  <c:v>220</c:v>
                </c:pt>
                <c:pt idx="9010">
                  <c:v>220</c:v>
                </c:pt>
                <c:pt idx="9011">
                  <c:v>220</c:v>
                </c:pt>
                <c:pt idx="9012">
                  <c:v>220</c:v>
                </c:pt>
                <c:pt idx="9013">
                  <c:v>220</c:v>
                </c:pt>
                <c:pt idx="9014">
                  <c:v>220</c:v>
                </c:pt>
                <c:pt idx="9015">
                  <c:v>220</c:v>
                </c:pt>
                <c:pt idx="9016">
                  <c:v>220</c:v>
                </c:pt>
                <c:pt idx="9017">
                  <c:v>220</c:v>
                </c:pt>
                <c:pt idx="9018">
                  <c:v>220</c:v>
                </c:pt>
                <c:pt idx="9019">
                  <c:v>220</c:v>
                </c:pt>
                <c:pt idx="9020">
                  <c:v>220</c:v>
                </c:pt>
                <c:pt idx="9021">
                  <c:v>220</c:v>
                </c:pt>
                <c:pt idx="9022">
                  <c:v>220</c:v>
                </c:pt>
                <c:pt idx="9023">
                  <c:v>220</c:v>
                </c:pt>
                <c:pt idx="9024">
                  <c:v>220</c:v>
                </c:pt>
                <c:pt idx="9025">
                  <c:v>221</c:v>
                </c:pt>
                <c:pt idx="9026">
                  <c:v>221</c:v>
                </c:pt>
                <c:pt idx="9027">
                  <c:v>221</c:v>
                </c:pt>
                <c:pt idx="9028">
                  <c:v>221</c:v>
                </c:pt>
                <c:pt idx="9029">
                  <c:v>221</c:v>
                </c:pt>
                <c:pt idx="9030">
                  <c:v>221</c:v>
                </c:pt>
                <c:pt idx="9031">
                  <c:v>221</c:v>
                </c:pt>
                <c:pt idx="9032">
                  <c:v>222</c:v>
                </c:pt>
                <c:pt idx="9033">
                  <c:v>222</c:v>
                </c:pt>
                <c:pt idx="9034">
                  <c:v>222</c:v>
                </c:pt>
                <c:pt idx="9035">
                  <c:v>222</c:v>
                </c:pt>
                <c:pt idx="9036">
                  <c:v>222</c:v>
                </c:pt>
                <c:pt idx="9037">
                  <c:v>222</c:v>
                </c:pt>
                <c:pt idx="9038">
                  <c:v>222</c:v>
                </c:pt>
                <c:pt idx="9039">
                  <c:v>222</c:v>
                </c:pt>
                <c:pt idx="9040">
                  <c:v>222</c:v>
                </c:pt>
                <c:pt idx="9041">
                  <c:v>222</c:v>
                </c:pt>
                <c:pt idx="9042">
                  <c:v>222</c:v>
                </c:pt>
                <c:pt idx="9043">
                  <c:v>223</c:v>
                </c:pt>
                <c:pt idx="9044">
                  <c:v>223</c:v>
                </c:pt>
                <c:pt idx="9045">
                  <c:v>223</c:v>
                </c:pt>
                <c:pt idx="9046">
                  <c:v>223</c:v>
                </c:pt>
                <c:pt idx="9047">
                  <c:v>223</c:v>
                </c:pt>
                <c:pt idx="9048">
                  <c:v>223</c:v>
                </c:pt>
                <c:pt idx="9049">
                  <c:v>223</c:v>
                </c:pt>
                <c:pt idx="9050">
                  <c:v>223</c:v>
                </c:pt>
                <c:pt idx="9051">
                  <c:v>223</c:v>
                </c:pt>
                <c:pt idx="9052">
                  <c:v>223</c:v>
                </c:pt>
                <c:pt idx="9053">
                  <c:v>223</c:v>
                </c:pt>
                <c:pt idx="9054">
                  <c:v>223</c:v>
                </c:pt>
                <c:pt idx="9055">
                  <c:v>223</c:v>
                </c:pt>
                <c:pt idx="9056">
                  <c:v>223</c:v>
                </c:pt>
                <c:pt idx="9057">
                  <c:v>224</c:v>
                </c:pt>
                <c:pt idx="9058">
                  <c:v>224</c:v>
                </c:pt>
                <c:pt idx="9059">
                  <c:v>224</c:v>
                </c:pt>
                <c:pt idx="9060">
                  <c:v>224</c:v>
                </c:pt>
                <c:pt idx="9061">
                  <c:v>224</c:v>
                </c:pt>
                <c:pt idx="9062">
                  <c:v>224</c:v>
                </c:pt>
                <c:pt idx="9063">
                  <c:v>225</c:v>
                </c:pt>
                <c:pt idx="9064">
                  <c:v>225</c:v>
                </c:pt>
                <c:pt idx="9065">
                  <c:v>225</c:v>
                </c:pt>
                <c:pt idx="9066">
                  <c:v>225</c:v>
                </c:pt>
                <c:pt idx="9067">
                  <c:v>225</c:v>
                </c:pt>
                <c:pt idx="9068">
                  <c:v>225</c:v>
                </c:pt>
                <c:pt idx="9069">
                  <c:v>225</c:v>
                </c:pt>
                <c:pt idx="9070">
                  <c:v>225</c:v>
                </c:pt>
                <c:pt idx="9071">
                  <c:v>225</c:v>
                </c:pt>
                <c:pt idx="9072">
                  <c:v>225</c:v>
                </c:pt>
                <c:pt idx="9073">
                  <c:v>225</c:v>
                </c:pt>
                <c:pt idx="9074">
                  <c:v>225</c:v>
                </c:pt>
                <c:pt idx="9075">
                  <c:v>225</c:v>
                </c:pt>
                <c:pt idx="9076">
                  <c:v>225</c:v>
                </c:pt>
                <c:pt idx="9077">
                  <c:v>225</c:v>
                </c:pt>
                <c:pt idx="9078">
                  <c:v>225</c:v>
                </c:pt>
                <c:pt idx="9079">
                  <c:v>225</c:v>
                </c:pt>
                <c:pt idx="9080">
                  <c:v>225</c:v>
                </c:pt>
                <c:pt idx="9081">
                  <c:v>225</c:v>
                </c:pt>
                <c:pt idx="9082">
                  <c:v>225</c:v>
                </c:pt>
                <c:pt idx="9083">
                  <c:v>225</c:v>
                </c:pt>
                <c:pt idx="9084">
                  <c:v>225</c:v>
                </c:pt>
                <c:pt idx="9085">
                  <c:v>225</c:v>
                </c:pt>
                <c:pt idx="9086">
                  <c:v>225</c:v>
                </c:pt>
                <c:pt idx="9087">
                  <c:v>225</c:v>
                </c:pt>
                <c:pt idx="9088">
                  <c:v>225</c:v>
                </c:pt>
                <c:pt idx="9089">
                  <c:v>225</c:v>
                </c:pt>
                <c:pt idx="9090">
                  <c:v>225</c:v>
                </c:pt>
                <c:pt idx="9091">
                  <c:v>225</c:v>
                </c:pt>
                <c:pt idx="9092">
                  <c:v>225</c:v>
                </c:pt>
                <c:pt idx="9093">
                  <c:v>225</c:v>
                </c:pt>
                <c:pt idx="9094">
                  <c:v>225</c:v>
                </c:pt>
                <c:pt idx="9095">
                  <c:v>225</c:v>
                </c:pt>
                <c:pt idx="9096">
                  <c:v>225</c:v>
                </c:pt>
                <c:pt idx="9097">
                  <c:v>225</c:v>
                </c:pt>
                <c:pt idx="9098">
                  <c:v>225</c:v>
                </c:pt>
                <c:pt idx="9099">
                  <c:v>225</c:v>
                </c:pt>
                <c:pt idx="9100">
                  <c:v>225</c:v>
                </c:pt>
                <c:pt idx="9101">
                  <c:v>225</c:v>
                </c:pt>
                <c:pt idx="9102">
                  <c:v>225</c:v>
                </c:pt>
                <c:pt idx="9103">
                  <c:v>225</c:v>
                </c:pt>
                <c:pt idx="9104">
                  <c:v>225</c:v>
                </c:pt>
                <c:pt idx="9105">
                  <c:v>225</c:v>
                </c:pt>
                <c:pt idx="9106">
                  <c:v>225</c:v>
                </c:pt>
                <c:pt idx="9107">
                  <c:v>225</c:v>
                </c:pt>
                <c:pt idx="9108">
                  <c:v>225</c:v>
                </c:pt>
                <c:pt idx="9109">
                  <c:v>225</c:v>
                </c:pt>
                <c:pt idx="9110">
                  <c:v>225</c:v>
                </c:pt>
                <c:pt idx="9111">
                  <c:v>225</c:v>
                </c:pt>
                <c:pt idx="9112">
                  <c:v>225</c:v>
                </c:pt>
                <c:pt idx="9113">
                  <c:v>225</c:v>
                </c:pt>
                <c:pt idx="9114">
                  <c:v>225</c:v>
                </c:pt>
                <c:pt idx="9115">
                  <c:v>225</c:v>
                </c:pt>
                <c:pt idx="9116">
                  <c:v>225</c:v>
                </c:pt>
                <c:pt idx="9117">
                  <c:v>225</c:v>
                </c:pt>
                <c:pt idx="9118">
                  <c:v>225</c:v>
                </c:pt>
                <c:pt idx="9119">
                  <c:v>225</c:v>
                </c:pt>
                <c:pt idx="9120">
                  <c:v>225</c:v>
                </c:pt>
                <c:pt idx="9121">
                  <c:v>225</c:v>
                </c:pt>
                <c:pt idx="9122">
                  <c:v>225</c:v>
                </c:pt>
                <c:pt idx="9123">
                  <c:v>225</c:v>
                </c:pt>
                <c:pt idx="9124">
                  <c:v>225</c:v>
                </c:pt>
                <c:pt idx="9125">
                  <c:v>225</c:v>
                </c:pt>
                <c:pt idx="9126">
                  <c:v>225</c:v>
                </c:pt>
                <c:pt idx="9127">
                  <c:v>225</c:v>
                </c:pt>
                <c:pt idx="9128">
                  <c:v>225</c:v>
                </c:pt>
                <c:pt idx="9129">
                  <c:v>225</c:v>
                </c:pt>
                <c:pt idx="9130">
                  <c:v>225</c:v>
                </c:pt>
                <c:pt idx="9131">
                  <c:v>225</c:v>
                </c:pt>
                <c:pt idx="9132">
                  <c:v>225</c:v>
                </c:pt>
                <c:pt idx="9133">
                  <c:v>225</c:v>
                </c:pt>
                <c:pt idx="9134">
                  <c:v>225</c:v>
                </c:pt>
                <c:pt idx="9135">
                  <c:v>225</c:v>
                </c:pt>
                <c:pt idx="9136">
                  <c:v>225</c:v>
                </c:pt>
                <c:pt idx="9137">
                  <c:v>225</c:v>
                </c:pt>
                <c:pt idx="9138">
                  <c:v>225</c:v>
                </c:pt>
                <c:pt idx="9139">
                  <c:v>225</c:v>
                </c:pt>
                <c:pt idx="9140">
                  <c:v>225</c:v>
                </c:pt>
                <c:pt idx="9141">
                  <c:v>225</c:v>
                </c:pt>
                <c:pt idx="9142">
                  <c:v>225</c:v>
                </c:pt>
                <c:pt idx="9143">
                  <c:v>225</c:v>
                </c:pt>
                <c:pt idx="9144">
                  <c:v>225</c:v>
                </c:pt>
                <c:pt idx="9145">
                  <c:v>225</c:v>
                </c:pt>
                <c:pt idx="9146">
                  <c:v>225</c:v>
                </c:pt>
                <c:pt idx="9147">
                  <c:v>225</c:v>
                </c:pt>
                <c:pt idx="9148">
                  <c:v>225</c:v>
                </c:pt>
                <c:pt idx="9149">
                  <c:v>225</c:v>
                </c:pt>
                <c:pt idx="9150">
                  <c:v>225</c:v>
                </c:pt>
                <c:pt idx="9151">
                  <c:v>225</c:v>
                </c:pt>
                <c:pt idx="9152">
                  <c:v>225</c:v>
                </c:pt>
                <c:pt idx="9153">
                  <c:v>225</c:v>
                </c:pt>
                <c:pt idx="9154">
                  <c:v>225</c:v>
                </c:pt>
                <c:pt idx="9155">
                  <c:v>225</c:v>
                </c:pt>
                <c:pt idx="9156">
                  <c:v>225</c:v>
                </c:pt>
                <c:pt idx="9157">
                  <c:v>225</c:v>
                </c:pt>
                <c:pt idx="9158">
                  <c:v>225</c:v>
                </c:pt>
                <c:pt idx="9159">
                  <c:v>225</c:v>
                </c:pt>
                <c:pt idx="9160">
                  <c:v>225</c:v>
                </c:pt>
                <c:pt idx="9161">
                  <c:v>225</c:v>
                </c:pt>
                <c:pt idx="9162">
                  <c:v>225</c:v>
                </c:pt>
                <c:pt idx="9163">
                  <c:v>225</c:v>
                </c:pt>
                <c:pt idx="9164">
                  <c:v>225</c:v>
                </c:pt>
                <c:pt idx="9165">
                  <c:v>225</c:v>
                </c:pt>
                <c:pt idx="9166">
                  <c:v>225</c:v>
                </c:pt>
                <c:pt idx="9167">
                  <c:v>226</c:v>
                </c:pt>
                <c:pt idx="9168">
                  <c:v>226</c:v>
                </c:pt>
                <c:pt idx="9169">
                  <c:v>226</c:v>
                </c:pt>
                <c:pt idx="9170">
                  <c:v>227</c:v>
                </c:pt>
                <c:pt idx="9171">
                  <c:v>227</c:v>
                </c:pt>
                <c:pt idx="9172">
                  <c:v>227</c:v>
                </c:pt>
                <c:pt idx="9173">
                  <c:v>228</c:v>
                </c:pt>
                <c:pt idx="9174">
                  <c:v>228</c:v>
                </c:pt>
                <c:pt idx="9175">
                  <c:v>228</c:v>
                </c:pt>
                <c:pt idx="9176">
                  <c:v>228</c:v>
                </c:pt>
                <c:pt idx="9177">
                  <c:v>228</c:v>
                </c:pt>
                <c:pt idx="9178">
                  <c:v>228</c:v>
                </c:pt>
                <c:pt idx="9179">
                  <c:v>229</c:v>
                </c:pt>
                <c:pt idx="9180">
                  <c:v>230</c:v>
                </c:pt>
                <c:pt idx="9181">
                  <c:v>230</c:v>
                </c:pt>
                <c:pt idx="9182">
                  <c:v>230</c:v>
                </c:pt>
                <c:pt idx="9183">
                  <c:v>230</c:v>
                </c:pt>
                <c:pt idx="9184">
                  <c:v>230</c:v>
                </c:pt>
                <c:pt idx="9185">
                  <c:v>230</c:v>
                </c:pt>
                <c:pt idx="9186">
                  <c:v>230</c:v>
                </c:pt>
                <c:pt idx="9187">
                  <c:v>230</c:v>
                </c:pt>
                <c:pt idx="9188">
                  <c:v>230</c:v>
                </c:pt>
                <c:pt idx="9189">
                  <c:v>230</c:v>
                </c:pt>
                <c:pt idx="9190">
                  <c:v>230</c:v>
                </c:pt>
                <c:pt idx="9191">
                  <c:v>230</c:v>
                </c:pt>
                <c:pt idx="9192">
                  <c:v>230</c:v>
                </c:pt>
                <c:pt idx="9193">
                  <c:v>230</c:v>
                </c:pt>
                <c:pt idx="9194">
                  <c:v>230</c:v>
                </c:pt>
                <c:pt idx="9195">
                  <c:v>230</c:v>
                </c:pt>
                <c:pt idx="9196">
                  <c:v>230</c:v>
                </c:pt>
                <c:pt idx="9197">
                  <c:v>230</c:v>
                </c:pt>
                <c:pt idx="9198">
                  <c:v>230</c:v>
                </c:pt>
                <c:pt idx="9199">
                  <c:v>230</c:v>
                </c:pt>
                <c:pt idx="9200">
                  <c:v>230</c:v>
                </c:pt>
                <c:pt idx="9201">
                  <c:v>230</c:v>
                </c:pt>
                <c:pt idx="9202">
                  <c:v>230</c:v>
                </c:pt>
                <c:pt idx="9203">
                  <c:v>230</c:v>
                </c:pt>
                <c:pt idx="9204">
                  <c:v>230</c:v>
                </c:pt>
                <c:pt idx="9205">
                  <c:v>230</c:v>
                </c:pt>
                <c:pt idx="9206">
                  <c:v>230</c:v>
                </c:pt>
                <c:pt idx="9207">
                  <c:v>230</c:v>
                </c:pt>
                <c:pt idx="9208">
                  <c:v>230</c:v>
                </c:pt>
                <c:pt idx="9209">
                  <c:v>230</c:v>
                </c:pt>
                <c:pt idx="9210">
                  <c:v>230</c:v>
                </c:pt>
                <c:pt idx="9211">
                  <c:v>230</c:v>
                </c:pt>
                <c:pt idx="9212">
                  <c:v>230</c:v>
                </c:pt>
                <c:pt idx="9213">
                  <c:v>230</c:v>
                </c:pt>
                <c:pt idx="9214">
                  <c:v>230</c:v>
                </c:pt>
                <c:pt idx="9215">
                  <c:v>230</c:v>
                </c:pt>
                <c:pt idx="9216">
                  <c:v>230</c:v>
                </c:pt>
                <c:pt idx="9217">
                  <c:v>230</c:v>
                </c:pt>
                <c:pt idx="9218">
                  <c:v>230</c:v>
                </c:pt>
                <c:pt idx="9219">
                  <c:v>230</c:v>
                </c:pt>
                <c:pt idx="9220">
                  <c:v>230</c:v>
                </c:pt>
                <c:pt idx="9221">
                  <c:v>231</c:v>
                </c:pt>
                <c:pt idx="9222">
                  <c:v>232</c:v>
                </c:pt>
                <c:pt idx="9223">
                  <c:v>232</c:v>
                </c:pt>
                <c:pt idx="9224">
                  <c:v>232</c:v>
                </c:pt>
                <c:pt idx="9225">
                  <c:v>232</c:v>
                </c:pt>
                <c:pt idx="9226">
                  <c:v>232</c:v>
                </c:pt>
                <c:pt idx="9227">
                  <c:v>232</c:v>
                </c:pt>
                <c:pt idx="9228">
                  <c:v>232</c:v>
                </c:pt>
                <c:pt idx="9229">
                  <c:v>232</c:v>
                </c:pt>
              </c:numCache>
            </c:numRef>
          </c:val>
          <c:smooth val="0"/>
        </c:ser>
        <c:ser>
          <c:idx val="6"/>
          <c:order val="6"/>
          <c:tx>
            <c:strRef>
              <c:f>Sheet2!$H$1</c:f>
              <c:strCache>
                <c:ptCount val="1"/>
                <c:pt idx="0">
                  <c:v>Low C</c:v>
                </c:pt>
              </c:strCache>
            </c:strRef>
          </c:tx>
          <c:marker>
            <c:symbol val="none"/>
          </c:marker>
          <c:val>
            <c:numRef>
              <c:f>Sheet2!$H$2:$H$9604</c:f>
              <c:numCache>
                <c:formatCode>General</c:formatCode>
                <c:ptCount val="9603"/>
                <c:pt idx="0">
                  <c:v>0</c:v>
                </c:pt>
                <c:pt idx="1">
                  <c:v>0</c:v>
                </c:pt>
                <c:pt idx="2">
                  <c:v>1</c:v>
                </c:pt>
                <c:pt idx="3">
                  <c:v>1</c:v>
                </c:pt>
                <c:pt idx="4">
                  <c:v>1</c:v>
                </c:pt>
                <c:pt idx="5">
                  <c:v>1</c:v>
                </c:pt>
                <c:pt idx="6">
                  <c:v>2</c:v>
                </c:pt>
                <c:pt idx="7">
                  <c:v>2</c:v>
                </c:pt>
                <c:pt idx="8">
                  <c:v>2</c:v>
                </c:pt>
                <c:pt idx="9">
                  <c:v>3</c:v>
                </c:pt>
                <c:pt idx="10">
                  <c:v>3</c:v>
                </c:pt>
                <c:pt idx="11">
                  <c:v>4</c:v>
                </c:pt>
                <c:pt idx="12">
                  <c:v>4</c:v>
                </c:pt>
                <c:pt idx="13">
                  <c:v>5</c:v>
                </c:pt>
                <c:pt idx="14">
                  <c:v>6</c:v>
                </c:pt>
                <c:pt idx="15">
                  <c:v>7</c:v>
                </c:pt>
                <c:pt idx="16">
                  <c:v>7</c:v>
                </c:pt>
                <c:pt idx="17">
                  <c:v>8</c:v>
                </c:pt>
                <c:pt idx="18">
                  <c:v>8</c:v>
                </c:pt>
                <c:pt idx="19">
                  <c:v>8</c:v>
                </c:pt>
                <c:pt idx="20">
                  <c:v>8</c:v>
                </c:pt>
                <c:pt idx="21">
                  <c:v>9</c:v>
                </c:pt>
                <c:pt idx="22">
                  <c:v>10</c:v>
                </c:pt>
                <c:pt idx="23">
                  <c:v>11</c:v>
                </c:pt>
                <c:pt idx="24">
                  <c:v>11</c:v>
                </c:pt>
                <c:pt idx="25">
                  <c:v>12</c:v>
                </c:pt>
                <c:pt idx="26">
                  <c:v>13</c:v>
                </c:pt>
                <c:pt idx="27">
                  <c:v>13</c:v>
                </c:pt>
                <c:pt idx="28">
                  <c:v>14</c:v>
                </c:pt>
                <c:pt idx="29">
                  <c:v>14</c:v>
                </c:pt>
                <c:pt idx="30">
                  <c:v>14</c:v>
                </c:pt>
                <c:pt idx="31">
                  <c:v>14</c:v>
                </c:pt>
                <c:pt idx="32">
                  <c:v>15</c:v>
                </c:pt>
                <c:pt idx="33">
                  <c:v>16</c:v>
                </c:pt>
                <c:pt idx="34">
                  <c:v>16</c:v>
                </c:pt>
                <c:pt idx="35">
                  <c:v>16</c:v>
                </c:pt>
                <c:pt idx="36">
                  <c:v>17</c:v>
                </c:pt>
                <c:pt idx="37">
                  <c:v>18</c:v>
                </c:pt>
                <c:pt idx="38">
                  <c:v>18</c:v>
                </c:pt>
                <c:pt idx="39">
                  <c:v>18</c:v>
                </c:pt>
                <c:pt idx="40">
                  <c:v>19</c:v>
                </c:pt>
                <c:pt idx="41">
                  <c:v>20</c:v>
                </c:pt>
                <c:pt idx="42">
                  <c:v>21</c:v>
                </c:pt>
                <c:pt idx="43">
                  <c:v>21</c:v>
                </c:pt>
                <c:pt idx="44">
                  <c:v>22</c:v>
                </c:pt>
                <c:pt idx="45">
                  <c:v>22</c:v>
                </c:pt>
                <c:pt idx="46">
                  <c:v>22</c:v>
                </c:pt>
                <c:pt idx="47">
                  <c:v>23</c:v>
                </c:pt>
                <c:pt idx="48">
                  <c:v>23</c:v>
                </c:pt>
                <c:pt idx="49">
                  <c:v>23</c:v>
                </c:pt>
                <c:pt idx="50">
                  <c:v>23</c:v>
                </c:pt>
                <c:pt idx="51">
                  <c:v>24</c:v>
                </c:pt>
                <c:pt idx="52">
                  <c:v>25</c:v>
                </c:pt>
                <c:pt idx="53">
                  <c:v>25</c:v>
                </c:pt>
                <c:pt idx="54">
                  <c:v>25</c:v>
                </c:pt>
                <c:pt idx="55">
                  <c:v>26</c:v>
                </c:pt>
                <c:pt idx="56">
                  <c:v>27</c:v>
                </c:pt>
                <c:pt idx="57">
                  <c:v>27</c:v>
                </c:pt>
                <c:pt idx="58">
                  <c:v>27</c:v>
                </c:pt>
                <c:pt idx="59">
                  <c:v>28</c:v>
                </c:pt>
                <c:pt idx="60">
                  <c:v>29</c:v>
                </c:pt>
                <c:pt idx="61">
                  <c:v>30</c:v>
                </c:pt>
                <c:pt idx="62">
                  <c:v>30</c:v>
                </c:pt>
                <c:pt idx="63">
                  <c:v>30</c:v>
                </c:pt>
                <c:pt idx="64">
                  <c:v>30</c:v>
                </c:pt>
                <c:pt idx="65">
                  <c:v>30</c:v>
                </c:pt>
                <c:pt idx="66">
                  <c:v>31</c:v>
                </c:pt>
                <c:pt idx="67">
                  <c:v>32</c:v>
                </c:pt>
                <c:pt idx="68">
                  <c:v>32</c:v>
                </c:pt>
                <c:pt idx="69">
                  <c:v>32</c:v>
                </c:pt>
                <c:pt idx="70">
                  <c:v>32</c:v>
                </c:pt>
                <c:pt idx="71">
                  <c:v>32</c:v>
                </c:pt>
                <c:pt idx="72">
                  <c:v>32</c:v>
                </c:pt>
                <c:pt idx="73">
                  <c:v>32</c:v>
                </c:pt>
                <c:pt idx="74">
                  <c:v>32</c:v>
                </c:pt>
                <c:pt idx="75">
                  <c:v>32</c:v>
                </c:pt>
                <c:pt idx="76">
                  <c:v>33</c:v>
                </c:pt>
                <c:pt idx="77">
                  <c:v>33</c:v>
                </c:pt>
                <c:pt idx="78">
                  <c:v>34</c:v>
                </c:pt>
                <c:pt idx="79">
                  <c:v>34</c:v>
                </c:pt>
                <c:pt idx="80">
                  <c:v>34</c:v>
                </c:pt>
                <c:pt idx="81">
                  <c:v>34</c:v>
                </c:pt>
                <c:pt idx="82">
                  <c:v>34</c:v>
                </c:pt>
                <c:pt idx="83">
                  <c:v>35</c:v>
                </c:pt>
                <c:pt idx="84">
                  <c:v>35</c:v>
                </c:pt>
                <c:pt idx="85">
                  <c:v>35</c:v>
                </c:pt>
                <c:pt idx="86">
                  <c:v>36</c:v>
                </c:pt>
                <c:pt idx="87">
                  <c:v>37</c:v>
                </c:pt>
                <c:pt idx="88">
                  <c:v>37</c:v>
                </c:pt>
                <c:pt idx="89">
                  <c:v>38</c:v>
                </c:pt>
                <c:pt idx="90">
                  <c:v>38</c:v>
                </c:pt>
                <c:pt idx="91">
                  <c:v>38</c:v>
                </c:pt>
                <c:pt idx="92">
                  <c:v>38</c:v>
                </c:pt>
                <c:pt idx="93">
                  <c:v>39</c:v>
                </c:pt>
                <c:pt idx="94">
                  <c:v>40</c:v>
                </c:pt>
                <c:pt idx="95">
                  <c:v>40</c:v>
                </c:pt>
                <c:pt idx="96">
                  <c:v>40</c:v>
                </c:pt>
                <c:pt idx="97">
                  <c:v>41</c:v>
                </c:pt>
                <c:pt idx="98">
                  <c:v>42</c:v>
                </c:pt>
                <c:pt idx="99">
                  <c:v>42</c:v>
                </c:pt>
                <c:pt idx="100">
                  <c:v>42</c:v>
                </c:pt>
                <c:pt idx="101">
                  <c:v>42</c:v>
                </c:pt>
                <c:pt idx="102">
                  <c:v>43</c:v>
                </c:pt>
                <c:pt idx="103">
                  <c:v>44</c:v>
                </c:pt>
                <c:pt idx="104">
                  <c:v>45</c:v>
                </c:pt>
                <c:pt idx="105">
                  <c:v>45</c:v>
                </c:pt>
                <c:pt idx="106">
                  <c:v>45</c:v>
                </c:pt>
                <c:pt idx="107">
                  <c:v>46</c:v>
                </c:pt>
                <c:pt idx="108">
                  <c:v>47</c:v>
                </c:pt>
                <c:pt idx="109">
                  <c:v>47</c:v>
                </c:pt>
                <c:pt idx="110">
                  <c:v>48</c:v>
                </c:pt>
                <c:pt idx="111">
                  <c:v>49</c:v>
                </c:pt>
                <c:pt idx="112">
                  <c:v>49</c:v>
                </c:pt>
                <c:pt idx="113">
                  <c:v>49</c:v>
                </c:pt>
                <c:pt idx="114">
                  <c:v>49</c:v>
                </c:pt>
                <c:pt idx="115">
                  <c:v>50</c:v>
                </c:pt>
                <c:pt idx="116">
                  <c:v>51</c:v>
                </c:pt>
                <c:pt idx="117">
                  <c:v>52</c:v>
                </c:pt>
                <c:pt idx="118">
                  <c:v>52</c:v>
                </c:pt>
                <c:pt idx="119">
                  <c:v>53</c:v>
                </c:pt>
                <c:pt idx="120">
                  <c:v>53</c:v>
                </c:pt>
                <c:pt idx="121">
                  <c:v>54</c:v>
                </c:pt>
                <c:pt idx="122">
                  <c:v>55</c:v>
                </c:pt>
                <c:pt idx="123">
                  <c:v>56</c:v>
                </c:pt>
                <c:pt idx="124">
                  <c:v>57</c:v>
                </c:pt>
                <c:pt idx="125">
                  <c:v>58</c:v>
                </c:pt>
                <c:pt idx="126">
                  <c:v>59</c:v>
                </c:pt>
                <c:pt idx="127">
                  <c:v>59</c:v>
                </c:pt>
                <c:pt idx="128">
                  <c:v>60</c:v>
                </c:pt>
                <c:pt idx="129">
                  <c:v>61</c:v>
                </c:pt>
                <c:pt idx="130">
                  <c:v>61</c:v>
                </c:pt>
                <c:pt idx="131">
                  <c:v>61</c:v>
                </c:pt>
                <c:pt idx="132">
                  <c:v>61</c:v>
                </c:pt>
                <c:pt idx="133">
                  <c:v>61</c:v>
                </c:pt>
                <c:pt idx="134">
                  <c:v>61</c:v>
                </c:pt>
                <c:pt idx="135">
                  <c:v>62</c:v>
                </c:pt>
                <c:pt idx="136">
                  <c:v>62</c:v>
                </c:pt>
                <c:pt idx="137">
                  <c:v>62</c:v>
                </c:pt>
                <c:pt idx="138">
                  <c:v>62</c:v>
                </c:pt>
                <c:pt idx="139">
                  <c:v>62</c:v>
                </c:pt>
                <c:pt idx="140">
                  <c:v>62</c:v>
                </c:pt>
                <c:pt idx="141">
                  <c:v>62</c:v>
                </c:pt>
                <c:pt idx="142">
                  <c:v>62</c:v>
                </c:pt>
                <c:pt idx="143">
                  <c:v>63</c:v>
                </c:pt>
                <c:pt idx="144">
                  <c:v>64</c:v>
                </c:pt>
                <c:pt idx="145">
                  <c:v>65</c:v>
                </c:pt>
                <c:pt idx="146">
                  <c:v>65</c:v>
                </c:pt>
                <c:pt idx="147">
                  <c:v>66</c:v>
                </c:pt>
                <c:pt idx="148">
                  <c:v>67</c:v>
                </c:pt>
                <c:pt idx="149">
                  <c:v>67</c:v>
                </c:pt>
                <c:pt idx="150">
                  <c:v>67</c:v>
                </c:pt>
                <c:pt idx="151">
                  <c:v>67</c:v>
                </c:pt>
                <c:pt idx="152">
                  <c:v>67</c:v>
                </c:pt>
                <c:pt idx="153">
                  <c:v>67</c:v>
                </c:pt>
                <c:pt idx="154">
                  <c:v>67</c:v>
                </c:pt>
                <c:pt idx="155">
                  <c:v>68</c:v>
                </c:pt>
                <c:pt idx="156">
                  <c:v>68</c:v>
                </c:pt>
                <c:pt idx="157">
                  <c:v>68</c:v>
                </c:pt>
                <c:pt idx="158">
                  <c:v>68</c:v>
                </c:pt>
                <c:pt idx="159">
                  <c:v>69</c:v>
                </c:pt>
                <c:pt idx="160">
                  <c:v>70</c:v>
                </c:pt>
                <c:pt idx="161">
                  <c:v>70</c:v>
                </c:pt>
                <c:pt idx="162">
                  <c:v>70</c:v>
                </c:pt>
                <c:pt idx="163">
                  <c:v>70</c:v>
                </c:pt>
                <c:pt idx="164">
                  <c:v>71</c:v>
                </c:pt>
                <c:pt idx="165">
                  <c:v>72</c:v>
                </c:pt>
                <c:pt idx="166">
                  <c:v>73</c:v>
                </c:pt>
                <c:pt idx="167">
                  <c:v>73</c:v>
                </c:pt>
                <c:pt idx="168">
                  <c:v>74</c:v>
                </c:pt>
                <c:pt idx="169">
                  <c:v>74</c:v>
                </c:pt>
                <c:pt idx="170">
                  <c:v>75</c:v>
                </c:pt>
                <c:pt idx="171">
                  <c:v>76</c:v>
                </c:pt>
                <c:pt idx="172">
                  <c:v>76</c:v>
                </c:pt>
                <c:pt idx="173">
                  <c:v>76</c:v>
                </c:pt>
                <c:pt idx="174">
                  <c:v>76</c:v>
                </c:pt>
                <c:pt idx="175">
                  <c:v>76</c:v>
                </c:pt>
                <c:pt idx="176">
                  <c:v>76</c:v>
                </c:pt>
                <c:pt idx="177">
                  <c:v>76</c:v>
                </c:pt>
                <c:pt idx="178">
                  <c:v>76</c:v>
                </c:pt>
                <c:pt idx="179">
                  <c:v>76</c:v>
                </c:pt>
                <c:pt idx="180">
                  <c:v>76</c:v>
                </c:pt>
                <c:pt idx="181">
                  <c:v>76</c:v>
                </c:pt>
                <c:pt idx="182">
                  <c:v>76</c:v>
                </c:pt>
                <c:pt idx="183">
                  <c:v>77</c:v>
                </c:pt>
                <c:pt idx="184">
                  <c:v>77</c:v>
                </c:pt>
                <c:pt idx="185">
                  <c:v>77</c:v>
                </c:pt>
                <c:pt idx="186">
                  <c:v>77</c:v>
                </c:pt>
                <c:pt idx="187">
                  <c:v>77</c:v>
                </c:pt>
                <c:pt idx="188">
                  <c:v>77</c:v>
                </c:pt>
                <c:pt idx="189">
                  <c:v>77</c:v>
                </c:pt>
                <c:pt idx="190">
                  <c:v>77</c:v>
                </c:pt>
                <c:pt idx="191">
                  <c:v>77</c:v>
                </c:pt>
                <c:pt idx="192">
                  <c:v>78</c:v>
                </c:pt>
                <c:pt idx="193">
                  <c:v>79</c:v>
                </c:pt>
                <c:pt idx="194">
                  <c:v>80</c:v>
                </c:pt>
                <c:pt idx="195">
                  <c:v>81</c:v>
                </c:pt>
                <c:pt idx="196">
                  <c:v>81</c:v>
                </c:pt>
                <c:pt idx="197">
                  <c:v>81</c:v>
                </c:pt>
                <c:pt idx="198">
                  <c:v>81</c:v>
                </c:pt>
                <c:pt idx="199">
                  <c:v>81</c:v>
                </c:pt>
                <c:pt idx="200">
                  <c:v>81</c:v>
                </c:pt>
                <c:pt idx="201">
                  <c:v>81</c:v>
                </c:pt>
                <c:pt idx="202">
                  <c:v>82</c:v>
                </c:pt>
                <c:pt idx="203">
                  <c:v>82</c:v>
                </c:pt>
                <c:pt idx="204">
                  <c:v>82</c:v>
                </c:pt>
                <c:pt idx="205">
                  <c:v>83</c:v>
                </c:pt>
                <c:pt idx="206">
                  <c:v>83</c:v>
                </c:pt>
                <c:pt idx="207">
                  <c:v>84</c:v>
                </c:pt>
                <c:pt idx="208">
                  <c:v>84</c:v>
                </c:pt>
                <c:pt idx="209">
                  <c:v>84</c:v>
                </c:pt>
                <c:pt idx="210">
                  <c:v>84</c:v>
                </c:pt>
                <c:pt idx="211">
                  <c:v>84</c:v>
                </c:pt>
                <c:pt idx="212">
                  <c:v>84</c:v>
                </c:pt>
                <c:pt idx="213">
                  <c:v>84</c:v>
                </c:pt>
                <c:pt idx="214">
                  <c:v>85</c:v>
                </c:pt>
                <c:pt idx="215">
                  <c:v>85</c:v>
                </c:pt>
                <c:pt idx="216">
                  <c:v>85</c:v>
                </c:pt>
                <c:pt idx="217">
                  <c:v>85</c:v>
                </c:pt>
                <c:pt idx="218">
                  <c:v>85</c:v>
                </c:pt>
                <c:pt idx="219">
                  <c:v>86</c:v>
                </c:pt>
                <c:pt idx="220">
                  <c:v>87</c:v>
                </c:pt>
                <c:pt idx="221">
                  <c:v>87</c:v>
                </c:pt>
                <c:pt idx="222">
                  <c:v>87</c:v>
                </c:pt>
                <c:pt idx="223">
                  <c:v>88</c:v>
                </c:pt>
                <c:pt idx="224">
                  <c:v>89</c:v>
                </c:pt>
                <c:pt idx="225">
                  <c:v>89</c:v>
                </c:pt>
                <c:pt idx="226">
                  <c:v>89</c:v>
                </c:pt>
                <c:pt idx="227">
                  <c:v>90</c:v>
                </c:pt>
                <c:pt idx="228">
                  <c:v>91</c:v>
                </c:pt>
                <c:pt idx="229">
                  <c:v>92</c:v>
                </c:pt>
                <c:pt idx="230">
                  <c:v>93</c:v>
                </c:pt>
                <c:pt idx="231">
                  <c:v>94</c:v>
                </c:pt>
                <c:pt idx="232">
                  <c:v>94</c:v>
                </c:pt>
                <c:pt idx="233">
                  <c:v>94</c:v>
                </c:pt>
                <c:pt idx="234">
                  <c:v>94</c:v>
                </c:pt>
                <c:pt idx="235">
                  <c:v>95</c:v>
                </c:pt>
                <c:pt idx="236">
                  <c:v>95</c:v>
                </c:pt>
                <c:pt idx="237">
                  <c:v>95</c:v>
                </c:pt>
                <c:pt idx="238">
                  <c:v>95</c:v>
                </c:pt>
                <c:pt idx="239">
                  <c:v>96</c:v>
                </c:pt>
                <c:pt idx="240">
                  <c:v>97</c:v>
                </c:pt>
                <c:pt idx="241">
                  <c:v>97</c:v>
                </c:pt>
                <c:pt idx="242">
                  <c:v>98</c:v>
                </c:pt>
                <c:pt idx="243">
                  <c:v>98</c:v>
                </c:pt>
                <c:pt idx="244">
                  <c:v>98</c:v>
                </c:pt>
                <c:pt idx="245">
                  <c:v>98</c:v>
                </c:pt>
                <c:pt idx="246">
                  <c:v>98</c:v>
                </c:pt>
                <c:pt idx="247">
                  <c:v>98</c:v>
                </c:pt>
                <c:pt idx="248">
                  <c:v>98</c:v>
                </c:pt>
                <c:pt idx="249">
                  <c:v>99</c:v>
                </c:pt>
                <c:pt idx="250">
                  <c:v>100</c:v>
                </c:pt>
                <c:pt idx="251">
                  <c:v>101</c:v>
                </c:pt>
                <c:pt idx="252">
                  <c:v>102</c:v>
                </c:pt>
                <c:pt idx="253">
                  <c:v>103</c:v>
                </c:pt>
                <c:pt idx="254">
                  <c:v>103</c:v>
                </c:pt>
                <c:pt idx="255">
                  <c:v>103</c:v>
                </c:pt>
                <c:pt idx="256">
                  <c:v>103</c:v>
                </c:pt>
                <c:pt idx="257">
                  <c:v>103</c:v>
                </c:pt>
                <c:pt idx="258">
                  <c:v>103</c:v>
                </c:pt>
                <c:pt idx="259">
                  <c:v>103</c:v>
                </c:pt>
                <c:pt idx="260">
                  <c:v>103</c:v>
                </c:pt>
                <c:pt idx="261">
                  <c:v>103</c:v>
                </c:pt>
                <c:pt idx="262">
                  <c:v>103</c:v>
                </c:pt>
                <c:pt idx="263">
                  <c:v>104</c:v>
                </c:pt>
                <c:pt idx="264">
                  <c:v>104</c:v>
                </c:pt>
                <c:pt idx="265">
                  <c:v>105</c:v>
                </c:pt>
                <c:pt idx="266">
                  <c:v>105</c:v>
                </c:pt>
                <c:pt idx="267">
                  <c:v>105</c:v>
                </c:pt>
                <c:pt idx="268">
                  <c:v>106</c:v>
                </c:pt>
                <c:pt idx="269">
                  <c:v>107</c:v>
                </c:pt>
                <c:pt idx="270">
                  <c:v>107</c:v>
                </c:pt>
                <c:pt idx="271">
                  <c:v>108</c:v>
                </c:pt>
                <c:pt idx="272">
                  <c:v>109</c:v>
                </c:pt>
                <c:pt idx="273">
                  <c:v>110</c:v>
                </c:pt>
                <c:pt idx="274">
                  <c:v>110</c:v>
                </c:pt>
                <c:pt idx="275">
                  <c:v>110</c:v>
                </c:pt>
                <c:pt idx="276">
                  <c:v>110</c:v>
                </c:pt>
                <c:pt idx="277">
                  <c:v>110</c:v>
                </c:pt>
                <c:pt idx="278">
                  <c:v>111</c:v>
                </c:pt>
                <c:pt idx="279">
                  <c:v>111</c:v>
                </c:pt>
                <c:pt idx="280">
                  <c:v>111</c:v>
                </c:pt>
                <c:pt idx="281">
                  <c:v>111</c:v>
                </c:pt>
                <c:pt idx="282">
                  <c:v>112</c:v>
                </c:pt>
                <c:pt idx="283">
                  <c:v>113</c:v>
                </c:pt>
                <c:pt idx="284">
                  <c:v>114</c:v>
                </c:pt>
                <c:pt idx="285">
                  <c:v>114</c:v>
                </c:pt>
                <c:pt idx="286">
                  <c:v>114</c:v>
                </c:pt>
                <c:pt idx="287">
                  <c:v>114</c:v>
                </c:pt>
                <c:pt idx="288">
                  <c:v>115</c:v>
                </c:pt>
                <c:pt idx="289">
                  <c:v>115</c:v>
                </c:pt>
                <c:pt idx="290">
                  <c:v>115</c:v>
                </c:pt>
                <c:pt idx="291">
                  <c:v>115</c:v>
                </c:pt>
                <c:pt idx="292">
                  <c:v>115</c:v>
                </c:pt>
                <c:pt idx="293">
                  <c:v>115</c:v>
                </c:pt>
                <c:pt idx="294">
                  <c:v>115</c:v>
                </c:pt>
                <c:pt idx="295">
                  <c:v>115</c:v>
                </c:pt>
                <c:pt idx="296">
                  <c:v>116</c:v>
                </c:pt>
                <c:pt idx="297">
                  <c:v>116</c:v>
                </c:pt>
                <c:pt idx="298">
                  <c:v>116</c:v>
                </c:pt>
                <c:pt idx="299">
                  <c:v>116</c:v>
                </c:pt>
                <c:pt idx="300">
                  <c:v>116</c:v>
                </c:pt>
                <c:pt idx="301">
                  <c:v>116</c:v>
                </c:pt>
                <c:pt idx="302">
                  <c:v>116</c:v>
                </c:pt>
                <c:pt idx="303">
                  <c:v>116</c:v>
                </c:pt>
                <c:pt idx="304">
                  <c:v>117</c:v>
                </c:pt>
                <c:pt idx="305">
                  <c:v>118</c:v>
                </c:pt>
                <c:pt idx="306">
                  <c:v>119</c:v>
                </c:pt>
                <c:pt idx="307">
                  <c:v>120</c:v>
                </c:pt>
                <c:pt idx="308">
                  <c:v>120</c:v>
                </c:pt>
                <c:pt idx="309">
                  <c:v>120</c:v>
                </c:pt>
                <c:pt idx="310">
                  <c:v>120</c:v>
                </c:pt>
                <c:pt idx="311">
                  <c:v>120</c:v>
                </c:pt>
                <c:pt idx="312">
                  <c:v>120</c:v>
                </c:pt>
                <c:pt idx="313">
                  <c:v>121</c:v>
                </c:pt>
                <c:pt idx="314">
                  <c:v>121</c:v>
                </c:pt>
                <c:pt idx="315">
                  <c:v>121</c:v>
                </c:pt>
                <c:pt idx="316">
                  <c:v>121</c:v>
                </c:pt>
                <c:pt idx="317">
                  <c:v>121</c:v>
                </c:pt>
                <c:pt idx="318">
                  <c:v>121</c:v>
                </c:pt>
                <c:pt idx="319">
                  <c:v>122</c:v>
                </c:pt>
                <c:pt idx="320">
                  <c:v>122</c:v>
                </c:pt>
                <c:pt idx="321">
                  <c:v>122</c:v>
                </c:pt>
                <c:pt idx="322">
                  <c:v>122</c:v>
                </c:pt>
                <c:pt idx="323">
                  <c:v>123</c:v>
                </c:pt>
                <c:pt idx="324">
                  <c:v>123</c:v>
                </c:pt>
                <c:pt idx="325">
                  <c:v>123</c:v>
                </c:pt>
                <c:pt idx="326">
                  <c:v>124</c:v>
                </c:pt>
                <c:pt idx="327">
                  <c:v>125</c:v>
                </c:pt>
                <c:pt idx="328">
                  <c:v>125</c:v>
                </c:pt>
                <c:pt idx="329">
                  <c:v>125</c:v>
                </c:pt>
                <c:pt idx="330">
                  <c:v>126</c:v>
                </c:pt>
                <c:pt idx="331">
                  <c:v>126</c:v>
                </c:pt>
                <c:pt idx="332">
                  <c:v>126</c:v>
                </c:pt>
                <c:pt idx="333">
                  <c:v>126</c:v>
                </c:pt>
                <c:pt idx="334">
                  <c:v>126</c:v>
                </c:pt>
                <c:pt idx="335">
                  <c:v>127</c:v>
                </c:pt>
                <c:pt idx="336">
                  <c:v>127</c:v>
                </c:pt>
                <c:pt idx="337">
                  <c:v>127</c:v>
                </c:pt>
                <c:pt idx="338">
                  <c:v>127</c:v>
                </c:pt>
                <c:pt idx="339">
                  <c:v>127</c:v>
                </c:pt>
                <c:pt idx="340">
                  <c:v>127</c:v>
                </c:pt>
                <c:pt idx="341">
                  <c:v>127</c:v>
                </c:pt>
                <c:pt idx="342">
                  <c:v>127</c:v>
                </c:pt>
                <c:pt idx="343">
                  <c:v>127</c:v>
                </c:pt>
                <c:pt idx="344">
                  <c:v>127</c:v>
                </c:pt>
                <c:pt idx="345">
                  <c:v>128</c:v>
                </c:pt>
                <c:pt idx="346">
                  <c:v>129</c:v>
                </c:pt>
                <c:pt idx="347">
                  <c:v>130</c:v>
                </c:pt>
                <c:pt idx="348">
                  <c:v>130</c:v>
                </c:pt>
                <c:pt idx="349">
                  <c:v>130</c:v>
                </c:pt>
                <c:pt idx="350">
                  <c:v>131</c:v>
                </c:pt>
                <c:pt idx="351">
                  <c:v>131</c:v>
                </c:pt>
                <c:pt idx="352">
                  <c:v>131</c:v>
                </c:pt>
                <c:pt idx="353">
                  <c:v>131</c:v>
                </c:pt>
                <c:pt idx="354">
                  <c:v>132</c:v>
                </c:pt>
                <c:pt idx="355">
                  <c:v>132</c:v>
                </c:pt>
                <c:pt idx="356">
                  <c:v>133</c:v>
                </c:pt>
                <c:pt idx="357">
                  <c:v>133</c:v>
                </c:pt>
                <c:pt idx="358">
                  <c:v>134</c:v>
                </c:pt>
                <c:pt idx="359">
                  <c:v>134</c:v>
                </c:pt>
                <c:pt idx="360">
                  <c:v>134</c:v>
                </c:pt>
                <c:pt idx="361">
                  <c:v>134</c:v>
                </c:pt>
                <c:pt idx="362">
                  <c:v>134</c:v>
                </c:pt>
                <c:pt idx="363">
                  <c:v>135</c:v>
                </c:pt>
                <c:pt idx="364">
                  <c:v>136</c:v>
                </c:pt>
                <c:pt idx="365">
                  <c:v>137</c:v>
                </c:pt>
                <c:pt idx="366">
                  <c:v>138</c:v>
                </c:pt>
                <c:pt idx="367">
                  <c:v>139</c:v>
                </c:pt>
                <c:pt idx="368">
                  <c:v>140</c:v>
                </c:pt>
                <c:pt idx="369">
                  <c:v>140</c:v>
                </c:pt>
                <c:pt idx="370">
                  <c:v>141</c:v>
                </c:pt>
                <c:pt idx="371">
                  <c:v>141</c:v>
                </c:pt>
                <c:pt idx="372">
                  <c:v>141</c:v>
                </c:pt>
                <c:pt idx="373">
                  <c:v>142</c:v>
                </c:pt>
                <c:pt idx="374">
                  <c:v>143</c:v>
                </c:pt>
                <c:pt idx="375">
                  <c:v>144</c:v>
                </c:pt>
                <c:pt idx="376">
                  <c:v>144</c:v>
                </c:pt>
                <c:pt idx="377">
                  <c:v>145</c:v>
                </c:pt>
                <c:pt idx="378">
                  <c:v>145</c:v>
                </c:pt>
                <c:pt idx="379">
                  <c:v>146</c:v>
                </c:pt>
                <c:pt idx="380">
                  <c:v>146</c:v>
                </c:pt>
                <c:pt idx="381">
                  <c:v>146</c:v>
                </c:pt>
                <c:pt idx="382">
                  <c:v>147</c:v>
                </c:pt>
                <c:pt idx="383">
                  <c:v>148</c:v>
                </c:pt>
                <c:pt idx="384">
                  <c:v>148</c:v>
                </c:pt>
                <c:pt idx="385">
                  <c:v>148</c:v>
                </c:pt>
                <c:pt idx="386">
                  <c:v>148</c:v>
                </c:pt>
                <c:pt idx="387">
                  <c:v>148</c:v>
                </c:pt>
                <c:pt idx="388">
                  <c:v>149</c:v>
                </c:pt>
                <c:pt idx="389">
                  <c:v>149</c:v>
                </c:pt>
                <c:pt idx="390">
                  <c:v>150</c:v>
                </c:pt>
                <c:pt idx="391">
                  <c:v>151</c:v>
                </c:pt>
                <c:pt idx="392">
                  <c:v>152</c:v>
                </c:pt>
                <c:pt idx="393">
                  <c:v>152</c:v>
                </c:pt>
                <c:pt idx="394">
                  <c:v>152</c:v>
                </c:pt>
                <c:pt idx="395">
                  <c:v>152</c:v>
                </c:pt>
                <c:pt idx="396">
                  <c:v>153</c:v>
                </c:pt>
                <c:pt idx="397">
                  <c:v>153</c:v>
                </c:pt>
                <c:pt idx="398">
                  <c:v>154</c:v>
                </c:pt>
                <c:pt idx="399">
                  <c:v>154</c:v>
                </c:pt>
                <c:pt idx="400">
                  <c:v>154</c:v>
                </c:pt>
                <c:pt idx="401">
                  <c:v>155</c:v>
                </c:pt>
                <c:pt idx="402">
                  <c:v>156</c:v>
                </c:pt>
                <c:pt idx="403">
                  <c:v>157</c:v>
                </c:pt>
                <c:pt idx="404">
                  <c:v>158</c:v>
                </c:pt>
                <c:pt idx="405">
                  <c:v>159</c:v>
                </c:pt>
                <c:pt idx="406">
                  <c:v>159</c:v>
                </c:pt>
                <c:pt idx="407">
                  <c:v>159</c:v>
                </c:pt>
                <c:pt idx="408">
                  <c:v>159</c:v>
                </c:pt>
                <c:pt idx="409">
                  <c:v>159</c:v>
                </c:pt>
                <c:pt idx="410">
                  <c:v>159</c:v>
                </c:pt>
                <c:pt idx="411">
                  <c:v>159</c:v>
                </c:pt>
                <c:pt idx="412">
                  <c:v>160</c:v>
                </c:pt>
                <c:pt idx="413">
                  <c:v>160</c:v>
                </c:pt>
                <c:pt idx="414">
                  <c:v>160</c:v>
                </c:pt>
                <c:pt idx="415">
                  <c:v>161</c:v>
                </c:pt>
                <c:pt idx="416">
                  <c:v>161</c:v>
                </c:pt>
                <c:pt idx="417">
                  <c:v>162</c:v>
                </c:pt>
                <c:pt idx="418">
                  <c:v>163</c:v>
                </c:pt>
                <c:pt idx="419">
                  <c:v>163</c:v>
                </c:pt>
                <c:pt idx="420">
                  <c:v>164</c:v>
                </c:pt>
                <c:pt idx="421">
                  <c:v>164</c:v>
                </c:pt>
                <c:pt idx="422">
                  <c:v>164</c:v>
                </c:pt>
                <c:pt idx="423">
                  <c:v>165</c:v>
                </c:pt>
                <c:pt idx="424">
                  <c:v>166</c:v>
                </c:pt>
                <c:pt idx="425">
                  <c:v>166</c:v>
                </c:pt>
                <c:pt idx="426">
                  <c:v>166</c:v>
                </c:pt>
                <c:pt idx="427">
                  <c:v>166</c:v>
                </c:pt>
                <c:pt idx="428">
                  <c:v>167</c:v>
                </c:pt>
                <c:pt idx="429">
                  <c:v>168</c:v>
                </c:pt>
                <c:pt idx="430">
                  <c:v>168</c:v>
                </c:pt>
                <c:pt idx="431">
                  <c:v>168</c:v>
                </c:pt>
                <c:pt idx="432">
                  <c:v>168</c:v>
                </c:pt>
                <c:pt idx="433">
                  <c:v>169</c:v>
                </c:pt>
                <c:pt idx="434">
                  <c:v>170</c:v>
                </c:pt>
                <c:pt idx="435">
                  <c:v>170</c:v>
                </c:pt>
                <c:pt idx="436">
                  <c:v>171</c:v>
                </c:pt>
                <c:pt idx="437">
                  <c:v>171</c:v>
                </c:pt>
                <c:pt idx="438">
                  <c:v>172</c:v>
                </c:pt>
                <c:pt idx="439">
                  <c:v>172</c:v>
                </c:pt>
                <c:pt idx="440">
                  <c:v>173</c:v>
                </c:pt>
                <c:pt idx="441">
                  <c:v>173</c:v>
                </c:pt>
                <c:pt idx="442">
                  <c:v>173</c:v>
                </c:pt>
                <c:pt idx="443">
                  <c:v>173</c:v>
                </c:pt>
                <c:pt idx="444">
                  <c:v>173</c:v>
                </c:pt>
                <c:pt idx="445">
                  <c:v>174</c:v>
                </c:pt>
                <c:pt idx="446">
                  <c:v>174</c:v>
                </c:pt>
                <c:pt idx="447">
                  <c:v>174</c:v>
                </c:pt>
                <c:pt idx="448">
                  <c:v>175</c:v>
                </c:pt>
                <c:pt idx="449">
                  <c:v>176</c:v>
                </c:pt>
                <c:pt idx="450">
                  <c:v>177</c:v>
                </c:pt>
                <c:pt idx="451">
                  <c:v>178</c:v>
                </c:pt>
                <c:pt idx="452">
                  <c:v>178</c:v>
                </c:pt>
                <c:pt idx="453">
                  <c:v>179</c:v>
                </c:pt>
                <c:pt idx="454">
                  <c:v>180</c:v>
                </c:pt>
                <c:pt idx="455">
                  <c:v>181</c:v>
                </c:pt>
                <c:pt idx="456">
                  <c:v>182</c:v>
                </c:pt>
                <c:pt idx="457">
                  <c:v>183</c:v>
                </c:pt>
                <c:pt idx="458">
                  <c:v>184</c:v>
                </c:pt>
                <c:pt idx="459">
                  <c:v>185</c:v>
                </c:pt>
                <c:pt idx="460">
                  <c:v>185</c:v>
                </c:pt>
                <c:pt idx="461">
                  <c:v>185</c:v>
                </c:pt>
                <c:pt idx="462">
                  <c:v>185</c:v>
                </c:pt>
                <c:pt idx="463">
                  <c:v>185</c:v>
                </c:pt>
                <c:pt idx="464">
                  <c:v>185</c:v>
                </c:pt>
                <c:pt idx="465">
                  <c:v>185</c:v>
                </c:pt>
                <c:pt idx="466">
                  <c:v>185</c:v>
                </c:pt>
                <c:pt idx="467">
                  <c:v>185</c:v>
                </c:pt>
                <c:pt idx="468">
                  <c:v>185</c:v>
                </c:pt>
                <c:pt idx="469">
                  <c:v>185</c:v>
                </c:pt>
                <c:pt idx="470">
                  <c:v>185</c:v>
                </c:pt>
                <c:pt idx="471">
                  <c:v>185</c:v>
                </c:pt>
                <c:pt idx="472">
                  <c:v>186</c:v>
                </c:pt>
                <c:pt idx="473">
                  <c:v>186</c:v>
                </c:pt>
                <c:pt idx="474">
                  <c:v>187</c:v>
                </c:pt>
                <c:pt idx="475">
                  <c:v>188</c:v>
                </c:pt>
                <c:pt idx="476">
                  <c:v>188</c:v>
                </c:pt>
                <c:pt idx="477">
                  <c:v>189</c:v>
                </c:pt>
                <c:pt idx="478">
                  <c:v>190</c:v>
                </c:pt>
                <c:pt idx="479">
                  <c:v>191</c:v>
                </c:pt>
                <c:pt idx="480">
                  <c:v>192</c:v>
                </c:pt>
                <c:pt idx="481">
                  <c:v>192</c:v>
                </c:pt>
                <c:pt idx="482">
                  <c:v>192</c:v>
                </c:pt>
                <c:pt idx="483">
                  <c:v>192</c:v>
                </c:pt>
                <c:pt idx="484">
                  <c:v>192</c:v>
                </c:pt>
                <c:pt idx="485">
                  <c:v>192</c:v>
                </c:pt>
                <c:pt idx="486">
                  <c:v>193</c:v>
                </c:pt>
                <c:pt idx="487">
                  <c:v>194</c:v>
                </c:pt>
                <c:pt idx="488">
                  <c:v>194</c:v>
                </c:pt>
                <c:pt idx="489">
                  <c:v>194</c:v>
                </c:pt>
                <c:pt idx="490">
                  <c:v>194</c:v>
                </c:pt>
                <c:pt idx="491">
                  <c:v>194</c:v>
                </c:pt>
                <c:pt idx="492">
                  <c:v>194</c:v>
                </c:pt>
                <c:pt idx="493">
                  <c:v>194</c:v>
                </c:pt>
                <c:pt idx="494">
                  <c:v>195</c:v>
                </c:pt>
                <c:pt idx="495">
                  <c:v>195</c:v>
                </c:pt>
                <c:pt idx="496">
                  <c:v>196</c:v>
                </c:pt>
                <c:pt idx="497">
                  <c:v>197</c:v>
                </c:pt>
                <c:pt idx="498">
                  <c:v>198</c:v>
                </c:pt>
                <c:pt idx="499">
                  <c:v>199</c:v>
                </c:pt>
                <c:pt idx="500">
                  <c:v>200</c:v>
                </c:pt>
                <c:pt idx="501">
                  <c:v>201</c:v>
                </c:pt>
                <c:pt idx="502">
                  <c:v>202</c:v>
                </c:pt>
                <c:pt idx="503">
                  <c:v>202</c:v>
                </c:pt>
                <c:pt idx="504">
                  <c:v>202</c:v>
                </c:pt>
                <c:pt idx="505">
                  <c:v>203</c:v>
                </c:pt>
                <c:pt idx="506">
                  <c:v>204</c:v>
                </c:pt>
                <c:pt idx="507">
                  <c:v>205</c:v>
                </c:pt>
                <c:pt idx="508">
                  <c:v>205</c:v>
                </c:pt>
                <c:pt idx="509">
                  <c:v>206</c:v>
                </c:pt>
                <c:pt idx="510">
                  <c:v>206</c:v>
                </c:pt>
                <c:pt idx="511">
                  <c:v>206</c:v>
                </c:pt>
                <c:pt idx="512">
                  <c:v>207</c:v>
                </c:pt>
                <c:pt idx="513">
                  <c:v>207</c:v>
                </c:pt>
                <c:pt idx="514">
                  <c:v>208</c:v>
                </c:pt>
                <c:pt idx="515">
                  <c:v>209</c:v>
                </c:pt>
                <c:pt idx="516">
                  <c:v>210</c:v>
                </c:pt>
                <c:pt idx="517">
                  <c:v>211</c:v>
                </c:pt>
                <c:pt idx="518">
                  <c:v>212</c:v>
                </c:pt>
                <c:pt idx="519">
                  <c:v>213</c:v>
                </c:pt>
                <c:pt idx="520">
                  <c:v>214</c:v>
                </c:pt>
                <c:pt idx="521">
                  <c:v>215</c:v>
                </c:pt>
                <c:pt idx="522">
                  <c:v>215</c:v>
                </c:pt>
                <c:pt idx="523">
                  <c:v>215</c:v>
                </c:pt>
                <c:pt idx="524">
                  <c:v>216</c:v>
                </c:pt>
                <c:pt idx="525">
                  <c:v>217</c:v>
                </c:pt>
                <c:pt idx="526">
                  <c:v>217</c:v>
                </c:pt>
                <c:pt idx="527">
                  <c:v>218</c:v>
                </c:pt>
                <c:pt idx="528">
                  <c:v>218</c:v>
                </c:pt>
                <c:pt idx="529">
                  <c:v>218</c:v>
                </c:pt>
                <c:pt idx="530">
                  <c:v>218</c:v>
                </c:pt>
                <c:pt idx="531">
                  <c:v>219</c:v>
                </c:pt>
                <c:pt idx="532">
                  <c:v>220</c:v>
                </c:pt>
                <c:pt idx="533">
                  <c:v>220</c:v>
                </c:pt>
                <c:pt idx="534">
                  <c:v>220</c:v>
                </c:pt>
                <c:pt idx="535">
                  <c:v>220</c:v>
                </c:pt>
                <c:pt idx="536">
                  <c:v>220</c:v>
                </c:pt>
                <c:pt idx="537">
                  <c:v>220</c:v>
                </c:pt>
                <c:pt idx="538">
                  <c:v>221</c:v>
                </c:pt>
                <c:pt idx="539">
                  <c:v>222</c:v>
                </c:pt>
                <c:pt idx="540">
                  <c:v>223</c:v>
                </c:pt>
                <c:pt idx="541">
                  <c:v>223</c:v>
                </c:pt>
                <c:pt idx="542">
                  <c:v>223</c:v>
                </c:pt>
                <c:pt idx="543">
                  <c:v>223</c:v>
                </c:pt>
                <c:pt idx="544">
                  <c:v>223</c:v>
                </c:pt>
                <c:pt idx="545">
                  <c:v>224</c:v>
                </c:pt>
                <c:pt idx="546">
                  <c:v>225</c:v>
                </c:pt>
                <c:pt idx="547">
                  <c:v>225</c:v>
                </c:pt>
                <c:pt idx="548">
                  <c:v>226</c:v>
                </c:pt>
                <c:pt idx="549">
                  <c:v>226</c:v>
                </c:pt>
                <c:pt idx="550">
                  <c:v>227</c:v>
                </c:pt>
                <c:pt idx="551">
                  <c:v>227</c:v>
                </c:pt>
                <c:pt idx="552">
                  <c:v>228</c:v>
                </c:pt>
                <c:pt idx="553">
                  <c:v>228</c:v>
                </c:pt>
                <c:pt idx="554">
                  <c:v>229</c:v>
                </c:pt>
                <c:pt idx="555">
                  <c:v>230</c:v>
                </c:pt>
                <c:pt idx="556">
                  <c:v>230</c:v>
                </c:pt>
                <c:pt idx="557">
                  <c:v>230</c:v>
                </c:pt>
                <c:pt idx="558">
                  <c:v>230</c:v>
                </c:pt>
                <c:pt idx="559">
                  <c:v>230</c:v>
                </c:pt>
                <c:pt idx="560">
                  <c:v>231</c:v>
                </c:pt>
                <c:pt idx="561">
                  <c:v>232</c:v>
                </c:pt>
                <c:pt idx="562">
                  <c:v>232</c:v>
                </c:pt>
                <c:pt idx="563">
                  <c:v>233</c:v>
                </c:pt>
                <c:pt idx="564">
                  <c:v>233</c:v>
                </c:pt>
                <c:pt idx="565">
                  <c:v>233</c:v>
                </c:pt>
                <c:pt idx="566">
                  <c:v>234</c:v>
                </c:pt>
                <c:pt idx="567">
                  <c:v>235</c:v>
                </c:pt>
                <c:pt idx="568">
                  <c:v>235</c:v>
                </c:pt>
                <c:pt idx="569">
                  <c:v>236</c:v>
                </c:pt>
                <c:pt idx="570">
                  <c:v>237</c:v>
                </c:pt>
                <c:pt idx="571">
                  <c:v>237</c:v>
                </c:pt>
                <c:pt idx="572">
                  <c:v>237</c:v>
                </c:pt>
                <c:pt idx="573">
                  <c:v>238</c:v>
                </c:pt>
                <c:pt idx="574">
                  <c:v>238</c:v>
                </c:pt>
                <c:pt idx="575">
                  <c:v>239</c:v>
                </c:pt>
                <c:pt idx="576">
                  <c:v>239</c:v>
                </c:pt>
                <c:pt idx="577">
                  <c:v>239</c:v>
                </c:pt>
                <c:pt idx="578">
                  <c:v>239</c:v>
                </c:pt>
                <c:pt idx="579">
                  <c:v>240</c:v>
                </c:pt>
                <c:pt idx="580">
                  <c:v>240</c:v>
                </c:pt>
                <c:pt idx="581">
                  <c:v>240</c:v>
                </c:pt>
                <c:pt idx="582">
                  <c:v>240</c:v>
                </c:pt>
                <c:pt idx="583">
                  <c:v>240</c:v>
                </c:pt>
                <c:pt idx="584">
                  <c:v>240</c:v>
                </c:pt>
                <c:pt idx="585">
                  <c:v>241</c:v>
                </c:pt>
                <c:pt idx="586">
                  <c:v>242</c:v>
                </c:pt>
                <c:pt idx="587">
                  <c:v>242</c:v>
                </c:pt>
                <c:pt idx="588">
                  <c:v>242</c:v>
                </c:pt>
                <c:pt idx="589">
                  <c:v>242</c:v>
                </c:pt>
                <c:pt idx="590">
                  <c:v>242</c:v>
                </c:pt>
                <c:pt idx="591">
                  <c:v>243</c:v>
                </c:pt>
                <c:pt idx="592">
                  <c:v>243</c:v>
                </c:pt>
                <c:pt idx="593">
                  <c:v>243</c:v>
                </c:pt>
                <c:pt idx="594">
                  <c:v>243</c:v>
                </c:pt>
                <c:pt idx="595">
                  <c:v>243</c:v>
                </c:pt>
                <c:pt idx="596">
                  <c:v>243</c:v>
                </c:pt>
                <c:pt idx="597">
                  <c:v>244</c:v>
                </c:pt>
                <c:pt idx="598">
                  <c:v>244</c:v>
                </c:pt>
                <c:pt idx="599">
                  <c:v>244</c:v>
                </c:pt>
                <c:pt idx="600">
                  <c:v>244</c:v>
                </c:pt>
                <c:pt idx="601">
                  <c:v>245</c:v>
                </c:pt>
                <c:pt idx="602">
                  <c:v>246</c:v>
                </c:pt>
                <c:pt idx="603">
                  <c:v>247</c:v>
                </c:pt>
                <c:pt idx="604">
                  <c:v>248</c:v>
                </c:pt>
                <c:pt idx="605">
                  <c:v>248</c:v>
                </c:pt>
                <c:pt idx="606">
                  <c:v>248</c:v>
                </c:pt>
                <c:pt idx="607">
                  <c:v>248</c:v>
                </c:pt>
                <c:pt idx="608">
                  <c:v>249</c:v>
                </c:pt>
                <c:pt idx="609">
                  <c:v>250</c:v>
                </c:pt>
                <c:pt idx="610">
                  <c:v>250</c:v>
                </c:pt>
                <c:pt idx="611">
                  <c:v>250</c:v>
                </c:pt>
                <c:pt idx="612">
                  <c:v>251</c:v>
                </c:pt>
                <c:pt idx="613">
                  <c:v>252</c:v>
                </c:pt>
                <c:pt idx="614">
                  <c:v>253</c:v>
                </c:pt>
                <c:pt idx="615">
                  <c:v>254</c:v>
                </c:pt>
                <c:pt idx="616">
                  <c:v>255</c:v>
                </c:pt>
                <c:pt idx="617">
                  <c:v>256</c:v>
                </c:pt>
                <c:pt idx="618">
                  <c:v>257</c:v>
                </c:pt>
                <c:pt idx="619">
                  <c:v>258</c:v>
                </c:pt>
                <c:pt idx="620">
                  <c:v>259</c:v>
                </c:pt>
                <c:pt idx="621">
                  <c:v>260</c:v>
                </c:pt>
                <c:pt idx="622">
                  <c:v>261</c:v>
                </c:pt>
                <c:pt idx="623">
                  <c:v>261</c:v>
                </c:pt>
                <c:pt idx="624">
                  <c:v>261</c:v>
                </c:pt>
                <c:pt idx="625">
                  <c:v>261</c:v>
                </c:pt>
                <c:pt idx="626">
                  <c:v>261</c:v>
                </c:pt>
                <c:pt idx="627">
                  <c:v>261</c:v>
                </c:pt>
                <c:pt idx="628">
                  <c:v>261</c:v>
                </c:pt>
                <c:pt idx="629">
                  <c:v>261</c:v>
                </c:pt>
                <c:pt idx="630">
                  <c:v>261</c:v>
                </c:pt>
                <c:pt idx="631">
                  <c:v>261</c:v>
                </c:pt>
                <c:pt idx="632">
                  <c:v>262</c:v>
                </c:pt>
                <c:pt idx="633">
                  <c:v>263</c:v>
                </c:pt>
                <c:pt idx="634">
                  <c:v>264</c:v>
                </c:pt>
                <c:pt idx="635">
                  <c:v>264</c:v>
                </c:pt>
                <c:pt idx="636">
                  <c:v>265</c:v>
                </c:pt>
                <c:pt idx="637">
                  <c:v>266</c:v>
                </c:pt>
                <c:pt idx="638">
                  <c:v>267</c:v>
                </c:pt>
                <c:pt idx="639">
                  <c:v>268</c:v>
                </c:pt>
                <c:pt idx="640">
                  <c:v>269</c:v>
                </c:pt>
                <c:pt idx="641">
                  <c:v>270</c:v>
                </c:pt>
                <c:pt idx="642">
                  <c:v>270</c:v>
                </c:pt>
                <c:pt idx="643">
                  <c:v>271</c:v>
                </c:pt>
                <c:pt idx="644">
                  <c:v>271</c:v>
                </c:pt>
                <c:pt idx="645">
                  <c:v>271</c:v>
                </c:pt>
                <c:pt idx="646">
                  <c:v>271</c:v>
                </c:pt>
                <c:pt idx="647">
                  <c:v>272</c:v>
                </c:pt>
                <c:pt idx="648">
                  <c:v>272</c:v>
                </c:pt>
                <c:pt idx="649">
                  <c:v>272</c:v>
                </c:pt>
                <c:pt idx="650">
                  <c:v>272</c:v>
                </c:pt>
                <c:pt idx="651">
                  <c:v>273</c:v>
                </c:pt>
                <c:pt idx="652">
                  <c:v>273</c:v>
                </c:pt>
                <c:pt idx="653">
                  <c:v>273</c:v>
                </c:pt>
                <c:pt idx="654">
                  <c:v>273</c:v>
                </c:pt>
                <c:pt idx="655">
                  <c:v>273</c:v>
                </c:pt>
                <c:pt idx="656">
                  <c:v>273</c:v>
                </c:pt>
                <c:pt idx="657">
                  <c:v>274</c:v>
                </c:pt>
                <c:pt idx="658">
                  <c:v>274</c:v>
                </c:pt>
                <c:pt idx="659">
                  <c:v>274</c:v>
                </c:pt>
                <c:pt idx="660">
                  <c:v>274</c:v>
                </c:pt>
                <c:pt idx="661">
                  <c:v>274</c:v>
                </c:pt>
                <c:pt idx="662">
                  <c:v>275</c:v>
                </c:pt>
                <c:pt idx="663">
                  <c:v>275</c:v>
                </c:pt>
                <c:pt idx="664">
                  <c:v>276</c:v>
                </c:pt>
                <c:pt idx="665">
                  <c:v>276</c:v>
                </c:pt>
                <c:pt idx="666">
                  <c:v>277</c:v>
                </c:pt>
                <c:pt idx="667">
                  <c:v>278</c:v>
                </c:pt>
                <c:pt idx="668">
                  <c:v>279</c:v>
                </c:pt>
                <c:pt idx="669">
                  <c:v>280</c:v>
                </c:pt>
                <c:pt idx="670">
                  <c:v>280</c:v>
                </c:pt>
                <c:pt idx="671">
                  <c:v>280</c:v>
                </c:pt>
                <c:pt idx="672">
                  <c:v>280</c:v>
                </c:pt>
                <c:pt idx="673">
                  <c:v>281</c:v>
                </c:pt>
                <c:pt idx="674">
                  <c:v>282</c:v>
                </c:pt>
                <c:pt idx="675">
                  <c:v>283</c:v>
                </c:pt>
                <c:pt idx="676">
                  <c:v>283</c:v>
                </c:pt>
                <c:pt idx="677">
                  <c:v>284</c:v>
                </c:pt>
                <c:pt idx="678">
                  <c:v>285</c:v>
                </c:pt>
                <c:pt idx="679">
                  <c:v>286</c:v>
                </c:pt>
                <c:pt idx="680">
                  <c:v>287</c:v>
                </c:pt>
                <c:pt idx="681">
                  <c:v>288</c:v>
                </c:pt>
                <c:pt idx="682">
                  <c:v>289</c:v>
                </c:pt>
                <c:pt idx="683">
                  <c:v>290</c:v>
                </c:pt>
                <c:pt idx="684">
                  <c:v>291</c:v>
                </c:pt>
                <c:pt idx="685">
                  <c:v>291</c:v>
                </c:pt>
                <c:pt idx="686">
                  <c:v>291</c:v>
                </c:pt>
                <c:pt idx="687">
                  <c:v>292</c:v>
                </c:pt>
                <c:pt idx="688">
                  <c:v>292</c:v>
                </c:pt>
                <c:pt idx="689">
                  <c:v>292</c:v>
                </c:pt>
                <c:pt idx="690">
                  <c:v>293</c:v>
                </c:pt>
                <c:pt idx="691">
                  <c:v>294</c:v>
                </c:pt>
                <c:pt idx="692">
                  <c:v>294</c:v>
                </c:pt>
                <c:pt idx="693">
                  <c:v>294</c:v>
                </c:pt>
                <c:pt idx="694">
                  <c:v>295</c:v>
                </c:pt>
                <c:pt idx="695">
                  <c:v>295</c:v>
                </c:pt>
                <c:pt idx="696">
                  <c:v>295</c:v>
                </c:pt>
                <c:pt idx="697">
                  <c:v>295</c:v>
                </c:pt>
                <c:pt idx="698">
                  <c:v>295</c:v>
                </c:pt>
                <c:pt idx="699">
                  <c:v>296</c:v>
                </c:pt>
                <c:pt idx="700">
                  <c:v>296</c:v>
                </c:pt>
                <c:pt idx="701">
                  <c:v>297</c:v>
                </c:pt>
                <c:pt idx="702">
                  <c:v>297</c:v>
                </c:pt>
                <c:pt idx="703">
                  <c:v>298</c:v>
                </c:pt>
                <c:pt idx="704">
                  <c:v>299</c:v>
                </c:pt>
                <c:pt idx="705">
                  <c:v>299</c:v>
                </c:pt>
                <c:pt idx="706">
                  <c:v>300</c:v>
                </c:pt>
                <c:pt idx="707">
                  <c:v>301</c:v>
                </c:pt>
                <c:pt idx="708">
                  <c:v>302</c:v>
                </c:pt>
                <c:pt idx="709">
                  <c:v>303</c:v>
                </c:pt>
                <c:pt idx="710">
                  <c:v>304</c:v>
                </c:pt>
                <c:pt idx="711">
                  <c:v>305</c:v>
                </c:pt>
                <c:pt idx="712">
                  <c:v>305</c:v>
                </c:pt>
                <c:pt idx="713">
                  <c:v>306</c:v>
                </c:pt>
                <c:pt idx="714">
                  <c:v>307</c:v>
                </c:pt>
                <c:pt idx="715">
                  <c:v>308</c:v>
                </c:pt>
                <c:pt idx="716">
                  <c:v>309</c:v>
                </c:pt>
                <c:pt idx="717">
                  <c:v>310</c:v>
                </c:pt>
                <c:pt idx="718">
                  <c:v>310</c:v>
                </c:pt>
                <c:pt idx="719">
                  <c:v>310</c:v>
                </c:pt>
                <c:pt idx="720">
                  <c:v>310</c:v>
                </c:pt>
                <c:pt idx="721">
                  <c:v>310</c:v>
                </c:pt>
                <c:pt idx="722">
                  <c:v>310</c:v>
                </c:pt>
                <c:pt idx="723">
                  <c:v>311</c:v>
                </c:pt>
                <c:pt idx="724">
                  <c:v>311</c:v>
                </c:pt>
                <c:pt idx="725">
                  <c:v>312</c:v>
                </c:pt>
                <c:pt idx="726">
                  <c:v>312</c:v>
                </c:pt>
                <c:pt idx="727">
                  <c:v>313</c:v>
                </c:pt>
                <c:pt idx="728">
                  <c:v>314</c:v>
                </c:pt>
                <c:pt idx="729">
                  <c:v>314</c:v>
                </c:pt>
                <c:pt idx="730">
                  <c:v>314</c:v>
                </c:pt>
                <c:pt idx="731">
                  <c:v>315</c:v>
                </c:pt>
                <c:pt idx="732">
                  <c:v>316</c:v>
                </c:pt>
                <c:pt idx="733">
                  <c:v>316</c:v>
                </c:pt>
                <c:pt idx="734">
                  <c:v>316</c:v>
                </c:pt>
                <c:pt idx="735">
                  <c:v>316</c:v>
                </c:pt>
                <c:pt idx="736">
                  <c:v>316</c:v>
                </c:pt>
                <c:pt idx="737">
                  <c:v>316</c:v>
                </c:pt>
                <c:pt idx="738">
                  <c:v>316</c:v>
                </c:pt>
                <c:pt idx="739">
                  <c:v>316</c:v>
                </c:pt>
                <c:pt idx="740">
                  <c:v>316</c:v>
                </c:pt>
                <c:pt idx="741">
                  <c:v>316</c:v>
                </c:pt>
                <c:pt idx="742">
                  <c:v>317</c:v>
                </c:pt>
                <c:pt idx="743">
                  <c:v>318</c:v>
                </c:pt>
                <c:pt idx="744">
                  <c:v>319</c:v>
                </c:pt>
                <c:pt idx="745">
                  <c:v>320</c:v>
                </c:pt>
                <c:pt idx="746">
                  <c:v>321</c:v>
                </c:pt>
                <c:pt idx="747">
                  <c:v>322</c:v>
                </c:pt>
                <c:pt idx="748">
                  <c:v>322</c:v>
                </c:pt>
                <c:pt idx="749">
                  <c:v>322</c:v>
                </c:pt>
                <c:pt idx="750">
                  <c:v>322</c:v>
                </c:pt>
                <c:pt idx="751">
                  <c:v>322</c:v>
                </c:pt>
                <c:pt idx="752">
                  <c:v>322</c:v>
                </c:pt>
                <c:pt idx="753">
                  <c:v>323</c:v>
                </c:pt>
                <c:pt idx="754">
                  <c:v>323</c:v>
                </c:pt>
                <c:pt idx="755">
                  <c:v>324</c:v>
                </c:pt>
                <c:pt idx="756">
                  <c:v>325</c:v>
                </c:pt>
                <c:pt idx="757">
                  <c:v>326</c:v>
                </c:pt>
                <c:pt idx="758">
                  <c:v>327</c:v>
                </c:pt>
                <c:pt idx="759">
                  <c:v>327</c:v>
                </c:pt>
                <c:pt idx="760">
                  <c:v>327</c:v>
                </c:pt>
                <c:pt idx="761">
                  <c:v>328</c:v>
                </c:pt>
                <c:pt idx="762">
                  <c:v>328</c:v>
                </c:pt>
                <c:pt idx="763">
                  <c:v>328</c:v>
                </c:pt>
                <c:pt idx="764">
                  <c:v>328</c:v>
                </c:pt>
                <c:pt idx="765">
                  <c:v>328</c:v>
                </c:pt>
                <c:pt idx="766">
                  <c:v>329</c:v>
                </c:pt>
                <c:pt idx="767">
                  <c:v>329</c:v>
                </c:pt>
                <c:pt idx="768">
                  <c:v>330</c:v>
                </c:pt>
                <c:pt idx="769">
                  <c:v>330</c:v>
                </c:pt>
                <c:pt idx="770">
                  <c:v>330</c:v>
                </c:pt>
                <c:pt idx="771">
                  <c:v>331</c:v>
                </c:pt>
                <c:pt idx="772">
                  <c:v>331</c:v>
                </c:pt>
                <c:pt idx="773">
                  <c:v>331</c:v>
                </c:pt>
                <c:pt idx="774">
                  <c:v>331</c:v>
                </c:pt>
                <c:pt idx="775">
                  <c:v>331</c:v>
                </c:pt>
                <c:pt idx="776">
                  <c:v>331</c:v>
                </c:pt>
                <c:pt idx="777">
                  <c:v>331</c:v>
                </c:pt>
                <c:pt idx="778">
                  <c:v>331</c:v>
                </c:pt>
                <c:pt idx="779">
                  <c:v>331</c:v>
                </c:pt>
                <c:pt idx="780">
                  <c:v>331</c:v>
                </c:pt>
                <c:pt idx="781">
                  <c:v>332</c:v>
                </c:pt>
                <c:pt idx="782">
                  <c:v>332</c:v>
                </c:pt>
                <c:pt idx="783">
                  <c:v>332</c:v>
                </c:pt>
                <c:pt idx="784">
                  <c:v>332</c:v>
                </c:pt>
                <c:pt idx="785">
                  <c:v>332</c:v>
                </c:pt>
                <c:pt idx="786">
                  <c:v>333</c:v>
                </c:pt>
                <c:pt idx="787">
                  <c:v>333</c:v>
                </c:pt>
                <c:pt idx="788">
                  <c:v>334</c:v>
                </c:pt>
                <c:pt idx="789">
                  <c:v>335</c:v>
                </c:pt>
                <c:pt idx="790">
                  <c:v>335</c:v>
                </c:pt>
                <c:pt idx="791">
                  <c:v>336</c:v>
                </c:pt>
                <c:pt idx="792">
                  <c:v>336</c:v>
                </c:pt>
                <c:pt idx="793">
                  <c:v>337</c:v>
                </c:pt>
                <c:pt idx="794">
                  <c:v>337</c:v>
                </c:pt>
                <c:pt idx="795">
                  <c:v>337</c:v>
                </c:pt>
                <c:pt idx="796">
                  <c:v>337</c:v>
                </c:pt>
                <c:pt idx="797">
                  <c:v>337</c:v>
                </c:pt>
                <c:pt idx="798">
                  <c:v>337</c:v>
                </c:pt>
                <c:pt idx="799">
                  <c:v>337</c:v>
                </c:pt>
                <c:pt idx="800">
                  <c:v>337</c:v>
                </c:pt>
                <c:pt idx="801">
                  <c:v>338</c:v>
                </c:pt>
                <c:pt idx="802">
                  <c:v>338</c:v>
                </c:pt>
                <c:pt idx="803">
                  <c:v>338</c:v>
                </c:pt>
                <c:pt idx="804">
                  <c:v>338</c:v>
                </c:pt>
                <c:pt idx="805">
                  <c:v>339</c:v>
                </c:pt>
                <c:pt idx="806">
                  <c:v>339</c:v>
                </c:pt>
                <c:pt idx="807">
                  <c:v>340</c:v>
                </c:pt>
                <c:pt idx="808">
                  <c:v>341</c:v>
                </c:pt>
                <c:pt idx="809">
                  <c:v>341</c:v>
                </c:pt>
                <c:pt idx="810">
                  <c:v>341</c:v>
                </c:pt>
                <c:pt idx="811">
                  <c:v>341</c:v>
                </c:pt>
                <c:pt idx="812">
                  <c:v>341</c:v>
                </c:pt>
                <c:pt idx="813">
                  <c:v>341</c:v>
                </c:pt>
                <c:pt idx="814">
                  <c:v>341</c:v>
                </c:pt>
                <c:pt idx="815">
                  <c:v>341</c:v>
                </c:pt>
                <c:pt idx="816">
                  <c:v>341</c:v>
                </c:pt>
                <c:pt idx="817">
                  <c:v>341</c:v>
                </c:pt>
                <c:pt idx="818">
                  <c:v>341</c:v>
                </c:pt>
                <c:pt idx="819">
                  <c:v>341</c:v>
                </c:pt>
                <c:pt idx="820">
                  <c:v>342</c:v>
                </c:pt>
                <c:pt idx="821">
                  <c:v>343</c:v>
                </c:pt>
                <c:pt idx="822">
                  <c:v>343</c:v>
                </c:pt>
                <c:pt idx="823">
                  <c:v>343</c:v>
                </c:pt>
                <c:pt idx="824">
                  <c:v>344</c:v>
                </c:pt>
                <c:pt idx="825">
                  <c:v>344</c:v>
                </c:pt>
                <c:pt idx="826">
                  <c:v>344</c:v>
                </c:pt>
                <c:pt idx="827">
                  <c:v>345</c:v>
                </c:pt>
                <c:pt idx="828">
                  <c:v>345</c:v>
                </c:pt>
                <c:pt idx="829">
                  <c:v>345</c:v>
                </c:pt>
                <c:pt idx="830">
                  <c:v>346</c:v>
                </c:pt>
                <c:pt idx="831">
                  <c:v>346</c:v>
                </c:pt>
                <c:pt idx="832">
                  <c:v>347</c:v>
                </c:pt>
                <c:pt idx="833">
                  <c:v>348</c:v>
                </c:pt>
                <c:pt idx="834">
                  <c:v>349</c:v>
                </c:pt>
                <c:pt idx="835">
                  <c:v>350</c:v>
                </c:pt>
                <c:pt idx="836">
                  <c:v>351</c:v>
                </c:pt>
                <c:pt idx="837">
                  <c:v>352</c:v>
                </c:pt>
                <c:pt idx="838">
                  <c:v>353</c:v>
                </c:pt>
                <c:pt idx="839">
                  <c:v>354</c:v>
                </c:pt>
                <c:pt idx="840">
                  <c:v>355</c:v>
                </c:pt>
                <c:pt idx="841">
                  <c:v>356</c:v>
                </c:pt>
                <c:pt idx="842">
                  <c:v>357</c:v>
                </c:pt>
                <c:pt idx="843">
                  <c:v>358</c:v>
                </c:pt>
                <c:pt idx="844">
                  <c:v>359</c:v>
                </c:pt>
                <c:pt idx="845">
                  <c:v>359</c:v>
                </c:pt>
                <c:pt idx="846">
                  <c:v>359</c:v>
                </c:pt>
                <c:pt idx="847">
                  <c:v>360</c:v>
                </c:pt>
                <c:pt idx="848">
                  <c:v>361</c:v>
                </c:pt>
                <c:pt idx="849">
                  <c:v>362</c:v>
                </c:pt>
                <c:pt idx="850">
                  <c:v>362</c:v>
                </c:pt>
                <c:pt idx="851">
                  <c:v>362</c:v>
                </c:pt>
                <c:pt idx="852">
                  <c:v>363</c:v>
                </c:pt>
                <c:pt idx="853">
                  <c:v>364</c:v>
                </c:pt>
                <c:pt idx="854">
                  <c:v>364</c:v>
                </c:pt>
                <c:pt idx="855">
                  <c:v>365</c:v>
                </c:pt>
                <c:pt idx="856">
                  <c:v>365</c:v>
                </c:pt>
                <c:pt idx="857">
                  <c:v>366</c:v>
                </c:pt>
                <c:pt idx="858">
                  <c:v>367</c:v>
                </c:pt>
                <c:pt idx="859">
                  <c:v>368</c:v>
                </c:pt>
                <c:pt idx="860">
                  <c:v>368</c:v>
                </c:pt>
                <c:pt idx="861">
                  <c:v>368</c:v>
                </c:pt>
                <c:pt idx="862">
                  <c:v>369</c:v>
                </c:pt>
                <c:pt idx="863">
                  <c:v>370</c:v>
                </c:pt>
                <c:pt idx="864">
                  <c:v>370</c:v>
                </c:pt>
                <c:pt idx="865">
                  <c:v>371</c:v>
                </c:pt>
                <c:pt idx="866">
                  <c:v>372</c:v>
                </c:pt>
                <c:pt idx="867">
                  <c:v>372</c:v>
                </c:pt>
                <c:pt idx="868">
                  <c:v>372</c:v>
                </c:pt>
                <c:pt idx="869">
                  <c:v>372</c:v>
                </c:pt>
                <c:pt idx="870">
                  <c:v>372</c:v>
                </c:pt>
                <c:pt idx="871">
                  <c:v>372</c:v>
                </c:pt>
                <c:pt idx="872">
                  <c:v>372</c:v>
                </c:pt>
                <c:pt idx="873">
                  <c:v>372</c:v>
                </c:pt>
                <c:pt idx="874">
                  <c:v>373</c:v>
                </c:pt>
                <c:pt idx="875">
                  <c:v>373</c:v>
                </c:pt>
                <c:pt idx="876">
                  <c:v>374</c:v>
                </c:pt>
                <c:pt idx="877">
                  <c:v>374</c:v>
                </c:pt>
                <c:pt idx="878">
                  <c:v>374</c:v>
                </c:pt>
                <c:pt idx="879">
                  <c:v>374</c:v>
                </c:pt>
                <c:pt idx="880">
                  <c:v>375</c:v>
                </c:pt>
                <c:pt idx="881">
                  <c:v>375</c:v>
                </c:pt>
                <c:pt idx="882">
                  <c:v>376</c:v>
                </c:pt>
                <c:pt idx="883">
                  <c:v>376</c:v>
                </c:pt>
                <c:pt idx="884">
                  <c:v>376</c:v>
                </c:pt>
                <c:pt idx="885">
                  <c:v>376</c:v>
                </c:pt>
                <c:pt idx="886">
                  <c:v>376</c:v>
                </c:pt>
                <c:pt idx="887">
                  <c:v>377</c:v>
                </c:pt>
                <c:pt idx="888">
                  <c:v>377</c:v>
                </c:pt>
                <c:pt idx="889">
                  <c:v>377</c:v>
                </c:pt>
                <c:pt idx="890">
                  <c:v>378</c:v>
                </c:pt>
                <c:pt idx="891">
                  <c:v>379</c:v>
                </c:pt>
                <c:pt idx="892">
                  <c:v>379</c:v>
                </c:pt>
                <c:pt idx="893">
                  <c:v>379</c:v>
                </c:pt>
                <c:pt idx="894">
                  <c:v>379</c:v>
                </c:pt>
                <c:pt idx="895">
                  <c:v>380</c:v>
                </c:pt>
                <c:pt idx="896">
                  <c:v>381</c:v>
                </c:pt>
                <c:pt idx="897">
                  <c:v>381</c:v>
                </c:pt>
                <c:pt idx="898">
                  <c:v>382</c:v>
                </c:pt>
                <c:pt idx="899">
                  <c:v>382</c:v>
                </c:pt>
                <c:pt idx="900">
                  <c:v>383</c:v>
                </c:pt>
                <c:pt idx="901">
                  <c:v>383</c:v>
                </c:pt>
                <c:pt idx="902">
                  <c:v>383</c:v>
                </c:pt>
                <c:pt idx="903">
                  <c:v>384</c:v>
                </c:pt>
                <c:pt idx="904">
                  <c:v>385</c:v>
                </c:pt>
                <c:pt idx="905">
                  <c:v>386</c:v>
                </c:pt>
                <c:pt idx="906">
                  <c:v>387</c:v>
                </c:pt>
                <c:pt idx="907">
                  <c:v>388</c:v>
                </c:pt>
                <c:pt idx="908">
                  <c:v>388</c:v>
                </c:pt>
                <c:pt idx="909">
                  <c:v>388</c:v>
                </c:pt>
                <c:pt idx="910">
                  <c:v>388</c:v>
                </c:pt>
                <c:pt idx="911">
                  <c:v>388</c:v>
                </c:pt>
                <c:pt idx="912">
                  <c:v>388</c:v>
                </c:pt>
                <c:pt idx="913">
                  <c:v>389</c:v>
                </c:pt>
                <c:pt idx="914">
                  <c:v>390</c:v>
                </c:pt>
                <c:pt idx="915">
                  <c:v>391</c:v>
                </c:pt>
                <c:pt idx="916">
                  <c:v>391</c:v>
                </c:pt>
                <c:pt idx="917">
                  <c:v>391</c:v>
                </c:pt>
                <c:pt idx="918">
                  <c:v>392</c:v>
                </c:pt>
                <c:pt idx="919">
                  <c:v>393</c:v>
                </c:pt>
                <c:pt idx="920">
                  <c:v>394</c:v>
                </c:pt>
                <c:pt idx="921">
                  <c:v>394</c:v>
                </c:pt>
                <c:pt idx="922">
                  <c:v>395</c:v>
                </c:pt>
                <c:pt idx="923">
                  <c:v>395</c:v>
                </c:pt>
                <c:pt idx="924">
                  <c:v>395</c:v>
                </c:pt>
                <c:pt idx="925">
                  <c:v>396</c:v>
                </c:pt>
                <c:pt idx="926">
                  <c:v>396</c:v>
                </c:pt>
                <c:pt idx="927">
                  <c:v>397</c:v>
                </c:pt>
                <c:pt idx="928">
                  <c:v>398</c:v>
                </c:pt>
                <c:pt idx="929">
                  <c:v>398</c:v>
                </c:pt>
                <c:pt idx="930">
                  <c:v>399</c:v>
                </c:pt>
                <c:pt idx="931">
                  <c:v>400</c:v>
                </c:pt>
                <c:pt idx="932">
                  <c:v>401</c:v>
                </c:pt>
                <c:pt idx="933">
                  <c:v>402</c:v>
                </c:pt>
                <c:pt idx="934">
                  <c:v>403</c:v>
                </c:pt>
                <c:pt idx="935">
                  <c:v>404</c:v>
                </c:pt>
                <c:pt idx="936">
                  <c:v>405</c:v>
                </c:pt>
                <c:pt idx="937">
                  <c:v>406</c:v>
                </c:pt>
                <c:pt idx="938">
                  <c:v>406</c:v>
                </c:pt>
                <c:pt idx="939">
                  <c:v>407</c:v>
                </c:pt>
                <c:pt idx="940">
                  <c:v>408</c:v>
                </c:pt>
                <c:pt idx="941">
                  <c:v>408</c:v>
                </c:pt>
                <c:pt idx="942">
                  <c:v>408</c:v>
                </c:pt>
                <c:pt idx="943">
                  <c:v>409</c:v>
                </c:pt>
                <c:pt idx="944">
                  <c:v>409</c:v>
                </c:pt>
                <c:pt idx="945">
                  <c:v>410</c:v>
                </c:pt>
                <c:pt idx="946">
                  <c:v>410</c:v>
                </c:pt>
                <c:pt idx="947">
                  <c:v>411</c:v>
                </c:pt>
                <c:pt idx="948">
                  <c:v>411</c:v>
                </c:pt>
                <c:pt idx="949">
                  <c:v>411</c:v>
                </c:pt>
                <c:pt idx="950">
                  <c:v>411</c:v>
                </c:pt>
                <c:pt idx="951">
                  <c:v>411</c:v>
                </c:pt>
                <c:pt idx="952">
                  <c:v>411</c:v>
                </c:pt>
                <c:pt idx="953">
                  <c:v>411</c:v>
                </c:pt>
                <c:pt idx="954">
                  <c:v>411</c:v>
                </c:pt>
                <c:pt idx="955">
                  <c:v>411</c:v>
                </c:pt>
                <c:pt idx="956">
                  <c:v>411</c:v>
                </c:pt>
                <c:pt idx="957">
                  <c:v>412</c:v>
                </c:pt>
                <c:pt idx="958">
                  <c:v>413</c:v>
                </c:pt>
                <c:pt idx="959">
                  <c:v>413</c:v>
                </c:pt>
                <c:pt idx="960">
                  <c:v>414</c:v>
                </c:pt>
                <c:pt idx="961">
                  <c:v>415</c:v>
                </c:pt>
                <c:pt idx="962">
                  <c:v>416</c:v>
                </c:pt>
                <c:pt idx="963">
                  <c:v>416</c:v>
                </c:pt>
                <c:pt idx="964">
                  <c:v>417</c:v>
                </c:pt>
                <c:pt idx="965">
                  <c:v>418</c:v>
                </c:pt>
                <c:pt idx="966">
                  <c:v>419</c:v>
                </c:pt>
                <c:pt idx="967">
                  <c:v>419</c:v>
                </c:pt>
                <c:pt idx="968">
                  <c:v>420</c:v>
                </c:pt>
                <c:pt idx="969">
                  <c:v>421</c:v>
                </c:pt>
                <c:pt idx="970">
                  <c:v>422</c:v>
                </c:pt>
                <c:pt idx="971">
                  <c:v>423</c:v>
                </c:pt>
                <c:pt idx="972">
                  <c:v>423</c:v>
                </c:pt>
                <c:pt idx="973">
                  <c:v>423</c:v>
                </c:pt>
                <c:pt idx="974">
                  <c:v>423</c:v>
                </c:pt>
                <c:pt idx="975">
                  <c:v>423</c:v>
                </c:pt>
                <c:pt idx="976">
                  <c:v>424</c:v>
                </c:pt>
                <c:pt idx="977">
                  <c:v>424</c:v>
                </c:pt>
                <c:pt idx="978">
                  <c:v>425</c:v>
                </c:pt>
                <c:pt idx="979">
                  <c:v>426</c:v>
                </c:pt>
                <c:pt idx="980">
                  <c:v>427</c:v>
                </c:pt>
                <c:pt idx="981">
                  <c:v>427</c:v>
                </c:pt>
                <c:pt idx="982">
                  <c:v>428</c:v>
                </c:pt>
                <c:pt idx="983">
                  <c:v>428</c:v>
                </c:pt>
                <c:pt idx="984">
                  <c:v>429</c:v>
                </c:pt>
                <c:pt idx="985">
                  <c:v>430</c:v>
                </c:pt>
                <c:pt idx="986">
                  <c:v>431</c:v>
                </c:pt>
                <c:pt idx="987">
                  <c:v>432</c:v>
                </c:pt>
                <c:pt idx="988">
                  <c:v>432</c:v>
                </c:pt>
                <c:pt idx="989">
                  <c:v>433</c:v>
                </c:pt>
                <c:pt idx="990">
                  <c:v>434</c:v>
                </c:pt>
                <c:pt idx="991">
                  <c:v>435</c:v>
                </c:pt>
                <c:pt idx="992">
                  <c:v>435</c:v>
                </c:pt>
                <c:pt idx="993">
                  <c:v>436</c:v>
                </c:pt>
                <c:pt idx="994">
                  <c:v>436</c:v>
                </c:pt>
                <c:pt idx="995">
                  <c:v>436</c:v>
                </c:pt>
                <c:pt idx="996">
                  <c:v>437</c:v>
                </c:pt>
                <c:pt idx="997">
                  <c:v>438</c:v>
                </c:pt>
                <c:pt idx="998">
                  <c:v>438</c:v>
                </c:pt>
                <c:pt idx="999">
                  <c:v>439</c:v>
                </c:pt>
                <c:pt idx="1000">
                  <c:v>439</c:v>
                </c:pt>
                <c:pt idx="1001">
                  <c:v>439</c:v>
                </c:pt>
                <c:pt idx="1002">
                  <c:v>439</c:v>
                </c:pt>
                <c:pt idx="1003">
                  <c:v>439</c:v>
                </c:pt>
                <c:pt idx="1004">
                  <c:v>439</c:v>
                </c:pt>
                <c:pt idx="1005">
                  <c:v>439</c:v>
                </c:pt>
                <c:pt idx="1006">
                  <c:v>440</c:v>
                </c:pt>
                <c:pt idx="1007">
                  <c:v>440</c:v>
                </c:pt>
                <c:pt idx="1008">
                  <c:v>440</c:v>
                </c:pt>
                <c:pt idx="1009">
                  <c:v>440</c:v>
                </c:pt>
                <c:pt idx="1010">
                  <c:v>440</c:v>
                </c:pt>
                <c:pt idx="1011">
                  <c:v>440</c:v>
                </c:pt>
                <c:pt idx="1012">
                  <c:v>440</c:v>
                </c:pt>
                <c:pt idx="1013">
                  <c:v>441</c:v>
                </c:pt>
                <c:pt idx="1014">
                  <c:v>441</c:v>
                </c:pt>
                <c:pt idx="1015">
                  <c:v>442</c:v>
                </c:pt>
                <c:pt idx="1016">
                  <c:v>443</c:v>
                </c:pt>
                <c:pt idx="1017">
                  <c:v>444</c:v>
                </c:pt>
                <c:pt idx="1018">
                  <c:v>444</c:v>
                </c:pt>
                <c:pt idx="1019">
                  <c:v>444</c:v>
                </c:pt>
                <c:pt idx="1020">
                  <c:v>444</c:v>
                </c:pt>
                <c:pt idx="1021">
                  <c:v>444</c:v>
                </c:pt>
                <c:pt idx="1022">
                  <c:v>444</c:v>
                </c:pt>
                <c:pt idx="1023">
                  <c:v>444</c:v>
                </c:pt>
                <c:pt idx="1024">
                  <c:v>444</c:v>
                </c:pt>
                <c:pt idx="1025">
                  <c:v>445</c:v>
                </c:pt>
                <c:pt idx="1026">
                  <c:v>445</c:v>
                </c:pt>
                <c:pt idx="1027">
                  <c:v>446</c:v>
                </c:pt>
                <c:pt idx="1028">
                  <c:v>446</c:v>
                </c:pt>
                <c:pt idx="1029">
                  <c:v>447</c:v>
                </c:pt>
                <c:pt idx="1030">
                  <c:v>448</c:v>
                </c:pt>
                <c:pt idx="1031">
                  <c:v>448</c:v>
                </c:pt>
                <c:pt idx="1032">
                  <c:v>448</c:v>
                </c:pt>
                <c:pt idx="1033">
                  <c:v>448</c:v>
                </c:pt>
                <c:pt idx="1034">
                  <c:v>449</c:v>
                </c:pt>
                <c:pt idx="1035">
                  <c:v>449</c:v>
                </c:pt>
                <c:pt idx="1036">
                  <c:v>450</c:v>
                </c:pt>
                <c:pt idx="1037">
                  <c:v>450</c:v>
                </c:pt>
                <c:pt idx="1038">
                  <c:v>451</c:v>
                </c:pt>
                <c:pt idx="1039">
                  <c:v>452</c:v>
                </c:pt>
                <c:pt idx="1040">
                  <c:v>453</c:v>
                </c:pt>
                <c:pt idx="1041">
                  <c:v>454</c:v>
                </c:pt>
                <c:pt idx="1042">
                  <c:v>455</c:v>
                </c:pt>
                <c:pt idx="1043">
                  <c:v>456</c:v>
                </c:pt>
                <c:pt idx="1044">
                  <c:v>457</c:v>
                </c:pt>
                <c:pt idx="1045">
                  <c:v>458</c:v>
                </c:pt>
                <c:pt idx="1046">
                  <c:v>459</c:v>
                </c:pt>
                <c:pt idx="1047">
                  <c:v>459</c:v>
                </c:pt>
                <c:pt idx="1048">
                  <c:v>459</c:v>
                </c:pt>
                <c:pt idx="1049">
                  <c:v>459</c:v>
                </c:pt>
                <c:pt idx="1050">
                  <c:v>460</c:v>
                </c:pt>
                <c:pt idx="1051">
                  <c:v>461</c:v>
                </c:pt>
                <c:pt idx="1052">
                  <c:v>461</c:v>
                </c:pt>
                <c:pt idx="1053">
                  <c:v>461</c:v>
                </c:pt>
                <c:pt idx="1054">
                  <c:v>461</c:v>
                </c:pt>
                <c:pt idx="1055">
                  <c:v>461</c:v>
                </c:pt>
                <c:pt idx="1056">
                  <c:v>461</c:v>
                </c:pt>
                <c:pt idx="1057">
                  <c:v>461</c:v>
                </c:pt>
                <c:pt idx="1058">
                  <c:v>461</c:v>
                </c:pt>
                <c:pt idx="1059">
                  <c:v>461</c:v>
                </c:pt>
                <c:pt idx="1060">
                  <c:v>461</c:v>
                </c:pt>
                <c:pt idx="1061">
                  <c:v>461</c:v>
                </c:pt>
                <c:pt idx="1062">
                  <c:v>461</c:v>
                </c:pt>
                <c:pt idx="1063">
                  <c:v>461</c:v>
                </c:pt>
                <c:pt idx="1064">
                  <c:v>461</c:v>
                </c:pt>
                <c:pt idx="1065">
                  <c:v>461</c:v>
                </c:pt>
                <c:pt idx="1066">
                  <c:v>462</c:v>
                </c:pt>
                <c:pt idx="1067">
                  <c:v>462</c:v>
                </c:pt>
                <c:pt idx="1068">
                  <c:v>463</c:v>
                </c:pt>
                <c:pt idx="1069">
                  <c:v>463</c:v>
                </c:pt>
                <c:pt idx="1070">
                  <c:v>464</c:v>
                </c:pt>
                <c:pt idx="1071">
                  <c:v>464</c:v>
                </c:pt>
                <c:pt idx="1072">
                  <c:v>465</c:v>
                </c:pt>
                <c:pt idx="1073">
                  <c:v>466</c:v>
                </c:pt>
                <c:pt idx="1074">
                  <c:v>467</c:v>
                </c:pt>
                <c:pt idx="1075">
                  <c:v>468</c:v>
                </c:pt>
                <c:pt idx="1076">
                  <c:v>469</c:v>
                </c:pt>
                <c:pt idx="1077">
                  <c:v>470</c:v>
                </c:pt>
                <c:pt idx="1078">
                  <c:v>471</c:v>
                </c:pt>
                <c:pt idx="1079">
                  <c:v>472</c:v>
                </c:pt>
                <c:pt idx="1080">
                  <c:v>473</c:v>
                </c:pt>
                <c:pt idx="1081">
                  <c:v>474</c:v>
                </c:pt>
                <c:pt idx="1082">
                  <c:v>474</c:v>
                </c:pt>
                <c:pt idx="1083">
                  <c:v>474</c:v>
                </c:pt>
                <c:pt idx="1084">
                  <c:v>475</c:v>
                </c:pt>
                <c:pt idx="1085">
                  <c:v>475</c:v>
                </c:pt>
                <c:pt idx="1086">
                  <c:v>476</c:v>
                </c:pt>
                <c:pt idx="1087">
                  <c:v>477</c:v>
                </c:pt>
                <c:pt idx="1088">
                  <c:v>477</c:v>
                </c:pt>
                <c:pt idx="1089">
                  <c:v>477</c:v>
                </c:pt>
                <c:pt idx="1090">
                  <c:v>477</c:v>
                </c:pt>
                <c:pt idx="1091">
                  <c:v>477</c:v>
                </c:pt>
                <c:pt idx="1092">
                  <c:v>478</c:v>
                </c:pt>
                <c:pt idx="1093">
                  <c:v>479</c:v>
                </c:pt>
                <c:pt idx="1094">
                  <c:v>480</c:v>
                </c:pt>
                <c:pt idx="1095">
                  <c:v>480</c:v>
                </c:pt>
                <c:pt idx="1096">
                  <c:v>480</c:v>
                </c:pt>
                <c:pt idx="1097">
                  <c:v>481</c:v>
                </c:pt>
                <c:pt idx="1098">
                  <c:v>482</c:v>
                </c:pt>
                <c:pt idx="1099">
                  <c:v>483</c:v>
                </c:pt>
                <c:pt idx="1100">
                  <c:v>484</c:v>
                </c:pt>
                <c:pt idx="1101">
                  <c:v>485</c:v>
                </c:pt>
                <c:pt idx="1102">
                  <c:v>485</c:v>
                </c:pt>
                <c:pt idx="1103">
                  <c:v>485</c:v>
                </c:pt>
                <c:pt idx="1104">
                  <c:v>485</c:v>
                </c:pt>
                <c:pt idx="1105">
                  <c:v>485</c:v>
                </c:pt>
                <c:pt idx="1106">
                  <c:v>485</c:v>
                </c:pt>
                <c:pt idx="1107">
                  <c:v>485</c:v>
                </c:pt>
                <c:pt idx="1108">
                  <c:v>485</c:v>
                </c:pt>
                <c:pt idx="1109">
                  <c:v>486</c:v>
                </c:pt>
                <c:pt idx="1110">
                  <c:v>487</c:v>
                </c:pt>
                <c:pt idx="1111">
                  <c:v>487</c:v>
                </c:pt>
                <c:pt idx="1112">
                  <c:v>488</c:v>
                </c:pt>
                <c:pt idx="1113">
                  <c:v>489</c:v>
                </c:pt>
                <c:pt idx="1114">
                  <c:v>490</c:v>
                </c:pt>
                <c:pt idx="1115">
                  <c:v>490</c:v>
                </c:pt>
                <c:pt idx="1116">
                  <c:v>491</c:v>
                </c:pt>
                <c:pt idx="1117">
                  <c:v>492</c:v>
                </c:pt>
                <c:pt idx="1118">
                  <c:v>492</c:v>
                </c:pt>
                <c:pt idx="1119">
                  <c:v>492</c:v>
                </c:pt>
                <c:pt idx="1120">
                  <c:v>493</c:v>
                </c:pt>
                <c:pt idx="1121">
                  <c:v>493</c:v>
                </c:pt>
                <c:pt idx="1122">
                  <c:v>494</c:v>
                </c:pt>
                <c:pt idx="1123">
                  <c:v>495</c:v>
                </c:pt>
                <c:pt idx="1124">
                  <c:v>495</c:v>
                </c:pt>
                <c:pt idx="1125">
                  <c:v>496</c:v>
                </c:pt>
                <c:pt idx="1126">
                  <c:v>496</c:v>
                </c:pt>
                <c:pt idx="1127">
                  <c:v>497</c:v>
                </c:pt>
                <c:pt idx="1128">
                  <c:v>497</c:v>
                </c:pt>
                <c:pt idx="1129">
                  <c:v>497</c:v>
                </c:pt>
                <c:pt idx="1130">
                  <c:v>497</c:v>
                </c:pt>
                <c:pt idx="1131">
                  <c:v>497</c:v>
                </c:pt>
                <c:pt idx="1132">
                  <c:v>497</c:v>
                </c:pt>
                <c:pt idx="1133">
                  <c:v>497</c:v>
                </c:pt>
                <c:pt idx="1134">
                  <c:v>497</c:v>
                </c:pt>
                <c:pt idx="1135">
                  <c:v>497</c:v>
                </c:pt>
                <c:pt idx="1136">
                  <c:v>497</c:v>
                </c:pt>
                <c:pt idx="1137">
                  <c:v>497</c:v>
                </c:pt>
                <c:pt idx="1138">
                  <c:v>498</c:v>
                </c:pt>
                <c:pt idx="1139">
                  <c:v>499</c:v>
                </c:pt>
                <c:pt idx="1140">
                  <c:v>499</c:v>
                </c:pt>
                <c:pt idx="1141">
                  <c:v>499</c:v>
                </c:pt>
                <c:pt idx="1142">
                  <c:v>500</c:v>
                </c:pt>
                <c:pt idx="1143">
                  <c:v>501</c:v>
                </c:pt>
                <c:pt idx="1144">
                  <c:v>502</c:v>
                </c:pt>
                <c:pt idx="1145">
                  <c:v>502</c:v>
                </c:pt>
                <c:pt idx="1146">
                  <c:v>503</c:v>
                </c:pt>
                <c:pt idx="1147">
                  <c:v>504</c:v>
                </c:pt>
                <c:pt idx="1148">
                  <c:v>505</c:v>
                </c:pt>
                <c:pt idx="1149">
                  <c:v>505</c:v>
                </c:pt>
                <c:pt idx="1150">
                  <c:v>506</c:v>
                </c:pt>
                <c:pt idx="1151">
                  <c:v>506</c:v>
                </c:pt>
                <c:pt idx="1152">
                  <c:v>507</c:v>
                </c:pt>
                <c:pt idx="1153">
                  <c:v>508</c:v>
                </c:pt>
                <c:pt idx="1154">
                  <c:v>509</c:v>
                </c:pt>
                <c:pt idx="1155">
                  <c:v>510</c:v>
                </c:pt>
                <c:pt idx="1156">
                  <c:v>511</c:v>
                </c:pt>
                <c:pt idx="1157">
                  <c:v>512</c:v>
                </c:pt>
                <c:pt idx="1158">
                  <c:v>512</c:v>
                </c:pt>
                <c:pt idx="1159">
                  <c:v>513</c:v>
                </c:pt>
                <c:pt idx="1160">
                  <c:v>513</c:v>
                </c:pt>
                <c:pt idx="1161">
                  <c:v>514</c:v>
                </c:pt>
                <c:pt idx="1162">
                  <c:v>515</c:v>
                </c:pt>
                <c:pt idx="1163">
                  <c:v>516</c:v>
                </c:pt>
                <c:pt idx="1164">
                  <c:v>516</c:v>
                </c:pt>
                <c:pt idx="1165">
                  <c:v>516</c:v>
                </c:pt>
                <c:pt idx="1166">
                  <c:v>516</c:v>
                </c:pt>
                <c:pt idx="1167">
                  <c:v>516</c:v>
                </c:pt>
                <c:pt idx="1168">
                  <c:v>516</c:v>
                </c:pt>
                <c:pt idx="1169">
                  <c:v>517</c:v>
                </c:pt>
                <c:pt idx="1170">
                  <c:v>517</c:v>
                </c:pt>
                <c:pt idx="1171">
                  <c:v>518</c:v>
                </c:pt>
                <c:pt idx="1172">
                  <c:v>519</c:v>
                </c:pt>
                <c:pt idx="1173">
                  <c:v>520</c:v>
                </c:pt>
                <c:pt idx="1174">
                  <c:v>521</c:v>
                </c:pt>
                <c:pt idx="1175">
                  <c:v>522</c:v>
                </c:pt>
                <c:pt idx="1176">
                  <c:v>523</c:v>
                </c:pt>
                <c:pt idx="1177">
                  <c:v>524</c:v>
                </c:pt>
                <c:pt idx="1178">
                  <c:v>525</c:v>
                </c:pt>
                <c:pt idx="1179">
                  <c:v>526</c:v>
                </c:pt>
                <c:pt idx="1180">
                  <c:v>526</c:v>
                </c:pt>
                <c:pt idx="1181">
                  <c:v>526</c:v>
                </c:pt>
                <c:pt idx="1182">
                  <c:v>526</c:v>
                </c:pt>
                <c:pt idx="1183">
                  <c:v>527</c:v>
                </c:pt>
                <c:pt idx="1184">
                  <c:v>528</c:v>
                </c:pt>
                <c:pt idx="1185">
                  <c:v>529</c:v>
                </c:pt>
                <c:pt idx="1186">
                  <c:v>530</c:v>
                </c:pt>
                <c:pt idx="1187">
                  <c:v>531</c:v>
                </c:pt>
                <c:pt idx="1188">
                  <c:v>532</c:v>
                </c:pt>
                <c:pt idx="1189">
                  <c:v>533</c:v>
                </c:pt>
                <c:pt idx="1190">
                  <c:v>534</c:v>
                </c:pt>
                <c:pt idx="1191">
                  <c:v>535</c:v>
                </c:pt>
                <c:pt idx="1192">
                  <c:v>536</c:v>
                </c:pt>
                <c:pt idx="1193">
                  <c:v>536</c:v>
                </c:pt>
                <c:pt idx="1194">
                  <c:v>536</c:v>
                </c:pt>
                <c:pt idx="1195">
                  <c:v>536</c:v>
                </c:pt>
                <c:pt idx="1196">
                  <c:v>537</c:v>
                </c:pt>
                <c:pt idx="1197">
                  <c:v>538</c:v>
                </c:pt>
                <c:pt idx="1198">
                  <c:v>538</c:v>
                </c:pt>
                <c:pt idx="1199">
                  <c:v>538</c:v>
                </c:pt>
                <c:pt idx="1200">
                  <c:v>539</c:v>
                </c:pt>
                <c:pt idx="1201">
                  <c:v>540</c:v>
                </c:pt>
                <c:pt idx="1202">
                  <c:v>541</c:v>
                </c:pt>
                <c:pt idx="1203">
                  <c:v>542</c:v>
                </c:pt>
                <c:pt idx="1204">
                  <c:v>543</c:v>
                </c:pt>
                <c:pt idx="1205">
                  <c:v>543</c:v>
                </c:pt>
                <c:pt idx="1206">
                  <c:v>543</c:v>
                </c:pt>
                <c:pt idx="1207">
                  <c:v>544</c:v>
                </c:pt>
                <c:pt idx="1208">
                  <c:v>544</c:v>
                </c:pt>
                <c:pt idx="1209">
                  <c:v>545</c:v>
                </c:pt>
                <c:pt idx="1210">
                  <c:v>546</c:v>
                </c:pt>
                <c:pt idx="1211">
                  <c:v>547</c:v>
                </c:pt>
                <c:pt idx="1212">
                  <c:v>548</c:v>
                </c:pt>
                <c:pt idx="1213">
                  <c:v>549</c:v>
                </c:pt>
                <c:pt idx="1214">
                  <c:v>549</c:v>
                </c:pt>
                <c:pt idx="1215">
                  <c:v>550</c:v>
                </c:pt>
                <c:pt idx="1216">
                  <c:v>551</c:v>
                </c:pt>
                <c:pt idx="1217">
                  <c:v>551</c:v>
                </c:pt>
                <c:pt idx="1218">
                  <c:v>551</c:v>
                </c:pt>
                <c:pt idx="1219">
                  <c:v>551</c:v>
                </c:pt>
                <c:pt idx="1220">
                  <c:v>551</c:v>
                </c:pt>
                <c:pt idx="1221">
                  <c:v>552</c:v>
                </c:pt>
                <c:pt idx="1222">
                  <c:v>553</c:v>
                </c:pt>
                <c:pt idx="1223">
                  <c:v>554</c:v>
                </c:pt>
                <c:pt idx="1224">
                  <c:v>555</c:v>
                </c:pt>
                <c:pt idx="1225">
                  <c:v>556</c:v>
                </c:pt>
                <c:pt idx="1226">
                  <c:v>557</c:v>
                </c:pt>
                <c:pt idx="1227">
                  <c:v>558</c:v>
                </c:pt>
                <c:pt idx="1228">
                  <c:v>559</c:v>
                </c:pt>
                <c:pt idx="1229">
                  <c:v>560</c:v>
                </c:pt>
                <c:pt idx="1230">
                  <c:v>560</c:v>
                </c:pt>
                <c:pt idx="1231">
                  <c:v>561</c:v>
                </c:pt>
                <c:pt idx="1232">
                  <c:v>562</c:v>
                </c:pt>
                <c:pt idx="1233">
                  <c:v>563</c:v>
                </c:pt>
                <c:pt idx="1234">
                  <c:v>564</c:v>
                </c:pt>
                <c:pt idx="1235">
                  <c:v>565</c:v>
                </c:pt>
                <c:pt idx="1236">
                  <c:v>565</c:v>
                </c:pt>
                <c:pt idx="1237">
                  <c:v>565</c:v>
                </c:pt>
                <c:pt idx="1238">
                  <c:v>565</c:v>
                </c:pt>
                <c:pt idx="1239">
                  <c:v>566</c:v>
                </c:pt>
                <c:pt idx="1240">
                  <c:v>566</c:v>
                </c:pt>
                <c:pt idx="1241">
                  <c:v>566</c:v>
                </c:pt>
                <c:pt idx="1242">
                  <c:v>567</c:v>
                </c:pt>
                <c:pt idx="1243">
                  <c:v>567</c:v>
                </c:pt>
                <c:pt idx="1244">
                  <c:v>567</c:v>
                </c:pt>
                <c:pt idx="1245">
                  <c:v>567</c:v>
                </c:pt>
                <c:pt idx="1246">
                  <c:v>567</c:v>
                </c:pt>
                <c:pt idx="1247">
                  <c:v>568</c:v>
                </c:pt>
                <c:pt idx="1248">
                  <c:v>569</c:v>
                </c:pt>
                <c:pt idx="1249">
                  <c:v>569</c:v>
                </c:pt>
                <c:pt idx="1250">
                  <c:v>570</c:v>
                </c:pt>
                <c:pt idx="1251">
                  <c:v>570</c:v>
                </c:pt>
                <c:pt idx="1252">
                  <c:v>570</c:v>
                </c:pt>
                <c:pt idx="1253">
                  <c:v>570</c:v>
                </c:pt>
                <c:pt idx="1254">
                  <c:v>571</c:v>
                </c:pt>
                <c:pt idx="1255">
                  <c:v>572</c:v>
                </c:pt>
                <c:pt idx="1256">
                  <c:v>572</c:v>
                </c:pt>
                <c:pt idx="1257">
                  <c:v>573</c:v>
                </c:pt>
                <c:pt idx="1258">
                  <c:v>574</c:v>
                </c:pt>
                <c:pt idx="1259">
                  <c:v>575</c:v>
                </c:pt>
                <c:pt idx="1260">
                  <c:v>575</c:v>
                </c:pt>
                <c:pt idx="1261">
                  <c:v>575</c:v>
                </c:pt>
                <c:pt idx="1262">
                  <c:v>575</c:v>
                </c:pt>
                <c:pt idx="1263">
                  <c:v>575</c:v>
                </c:pt>
                <c:pt idx="1264">
                  <c:v>575</c:v>
                </c:pt>
                <c:pt idx="1265">
                  <c:v>575</c:v>
                </c:pt>
                <c:pt idx="1266">
                  <c:v>575</c:v>
                </c:pt>
                <c:pt idx="1267">
                  <c:v>576</c:v>
                </c:pt>
                <c:pt idx="1268">
                  <c:v>577</c:v>
                </c:pt>
                <c:pt idx="1269">
                  <c:v>578</c:v>
                </c:pt>
                <c:pt idx="1270">
                  <c:v>578</c:v>
                </c:pt>
                <c:pt idx="1271">
                  <c:v>578</c:v>
                </c:pt>
                <c:pt idx="1272">
                  <c:v>578</c:v>
                </c:pt>
                <c:pt idx="1273">
                  <c:v>579</c:v>
                </c:pt>
                <c:pt idx="1274">
                  <c:v>580</c:v>
                </c:pt>
                <c:pt idx="1275">
                  <c:v>580</c:v>
                </c:pt>
                <c:pt idx="1276">
                  <c:v>580</c:v>
                </c:pt>
                <c:pt idx="1277">
                  <c:v>581</c:v>
                </c:pt>
                <c:pt idx="1278">
                  <c:v>581</c:v>
                </c:pt>
                <c:pt idx="1279">
                  <c:v>582</c:v>
                </c:pt>
                <c:pt idx="1280">
                  <c:v>582</c:v>
                </c:pt>
                <c:pt idx="1281">
                  <c:v>583</c:v>
                </c:pt>
                <c:pt idx="1282">
                  <c:v>583</c:v>
                </c:pt>
                <c:pt idx="1283">
                  <c:v>583</c:v>
                </c:pt>
                <c:pt idx="1284">
                  <c:v>584</c:v>
                </c:pt>
                <c:pt idx="1285">
                  <c:v>584</c:v>
                </c:pt>
                <c:pt idx="1286">
                  <c:v>584</c:v>
                </c:pt>
                <c:pt idx="1287">
                  <c:v>585</c:v>
                </c:pt>
                <c:pt idx="1288">
                  <c:v>586</c:v>
                </c:pt>
                <c:pt idx="1289">
                  <c:v>587</c:v>
                </c:pt>
                <c:pt idx="1290">
                  <c:v>588</c:v>
                </c:pt>
                <c:pt idx="1291">
                  <c:v>588</c:v>
                </c:pt>
                <c:pt idx="1292">
                  <c:v>588</c:v>
                </c:pt>
                <c:pt idx="1293">
                  <c:v>588</c:v>
                </c:pt>
                <c:pt idx="1294">
                  <c:v>588</c:v>
                </c:pt>
                <c:pt idx="1295">
                  <c:v>589</c:v>
                </c:pt>
                <c:pt idx="1296">
                  <c:v>590</c:v>
                </c:pt>
                <c:pt idx="1297">
                  <c:v>591</c:v>
                </c:pt>
                <c:pt idx="1298">
                  <c:v>592</c:v>
                </c:pt>
                <c:pt idx="1299">
                  <c:v>593</c:v>
                </c:pt>
                <c:pt idx="1300">
                  <c:v>594</c:v>
                </c:pt>
                <c:pt idx="1301">
                  <c:v>595</c:v>
                </c:pt>
                <c:pt idx="1302">
                  <c:v>595</c:v>
                </c:pt>
                <c:pt idx="1303">
                  <c:v>595</c:v>
                </c:pt>
                <c:pt idx="1304">
                  <c:v>595</c:v>
                </c:pt>
                <c:pt idx="1305">
                  <c:v>595</c:v>
                </c:pt>
                <c:pt idx="1306">
                  <c:v>595</c:v>
                </c:pt>
                <c:pt idx="1307">
                  <c:v>595</c:v>
                </c:pt>
                <c:pt idx="1308">
                  <c:v>595</c:v>
                </c:pt>
                <c:pt idx="1309">
                  <c:v>595</c:v>
                </c:pt>
                <c:pt idx="1310">
                  <c:v>595</c:v>
                </c:pt>
                <c:pt idx="1311">
                  <c:v>595</c:v>
                </c:pt>
                <c:pt idx="1312">
                  <c:v>595</c:v>
                </c:pt>
                <c:pt idx="1313">
                  <c:v>595</c:v>
                </c:pt>
                <c:pt idx="1314">
                  <c:v>595</c:v>
                </c:pt>
                <c:pt idx="1315">
                  <c:v>595</c:v>
                </c:pt>
                <c:pt idx="1316">
                  <c:v>595</c:v>
                </c:pt>
                <c:pt idx="1317">
                  <c:v>595</c:v>
                </c:pt>
                <c:pt idx="1318">
                  <c:v>595</c:v>
                </c:pt>
                <c:pt idx="1319">
                  <c:v>595</c:v>
                </c:pt>
                <c:pt idx="1320">
                  <c:v>595</c:v>
                </c:pt>
                <c:pt idx="1321">
                  <c:v>595</c:v>
                </c:pt>
                <c:pt idx="1322">
                  <c:v>595</c:v>
                </c:pt>
                <c:pt idx="1323">
                  <c:v>595</c:v>
                </c:pt>
                <c:pt idx="1324">
                  <c:v>595</c:v>
                </c:pt>
                <c:pt idx="1325">
                  <c:v>595</c:v>
                </c:pt>
                <c:pt idx="1326">
                  <c:v>595</c:v>
                </c:pt>
                <c:pt idx="1327">
                  <c:v>595</c:v>
                </c:pt>
                <c:pt idx="1328">
                  <c:v>595</c:v>
                </c:pt>
                <c:pt idx="1329">
                  <c:v>595</c:v>
                </c:pt>
                <c:pt idx="1330">
                  <c:v>595</c:v>
                </c:pt>
                <c:pt idx="1331">
                  <c:v>595</c:v>
                </c:pt>
                <c:pt idx="1332">
                  <c:v>595</c:v>
                </c:pt>
                <c:pt idx="1333">
                  <c:v>595</c:v>
                </c:pt>
                <c:pt idx="1334">
                  <c:v>596</c:v>
                </c:pt>
                <c:pt idx="1335">
                  <c:v>596</c:v>
                </c:pt>
                <c:pt idx="1336">
                  <c:v>596</c:v>
                </c:pt>
                <c:pt idx="1337">
                  <c:v>596</c:v>
                </c:pt>
                <c:pt idx="1338">
                  <c:v>596</c:v>
                </c:pt>
                <c:pt idx="1339">
                  <c:v>596</c:v>
                </c:pt>
                <c:pt idx="1340">
                  <c:v>597</c:v>
                </c:pt>
                <c:pt idx="1341">
                  <c:v>598</c:v>
                </c:pt>
                <c:pt idx="1342">
                  <c:v>599</c:v>
                </c:pt>
                <c:pt idx="1343">
                  <c:v>600</c:v>
                </c:pt>
                <c:pt idx="1344">
                  <c:v>600</c:v>
                </c:pt>
                <c:pt idx="1345">
                  <c:v>601</c:v>
                </c:pt>
                <c:pt idx="1346">
                  <c:v>602</c:v>
                </c:pt>
                <c:pt idx="1347">
                  <c:v>603</c:v>
                </c:pt>
                <c:pt idx="1348">
                  <c:v>603</c:v>
                </c:pt>
                <c:pt idx="1349">
                  <c:v>603</c:v>
                </c:pt>
                <c:pt idx="1350">
                  <c:v>603</c:v>
                </c:pt>
                <c:pt idx="1351">
                  <c:v>604</c:v>
                </c:pt>
                <c:pt idx="1352">
                  <c:v>604</c:v>
                </c:pt>
                <c:pt idx="1353">
                  <c:v>604</c:v>
                </c:pt>
                <c:pt idx="1354">
                  <c:v>604</c:v>
                </c:pt>
                <c:pt idx="1355">
                  <c:v>604</c:v>
                </c:pt>
                <c:pt idx="1356">
                  <c:v>605</c:v>
                </c:pt>
                <c:pt idx="1357">
                  <c:v>605</c:v>
                </c:pt>
                <c:pt idx="1358">
                  <c:v>605</c:v>
                </c:pt>
                <c:pt idx="1359">
                  <c:v>605</c:v>
                </c:pt>
                <c:pt idx="1360">
                  <c:v>605</c:v>
                </c:pt>
                <c:pt idx="1361">
                  <c:v>605</c:v>
                </c:pt>
                <c:pt idx="1362">
                  <c:v>605</c:v>
                </c:pt>
                <c:pt idx="1363">
                  <c:v>605</c:v>
                </c:pt>
                <c:pt idx="1364">
                  <c:v>605</c:v>
                </c:pt>
                <c:pt idx="1365">
                  <c:v>605</c:v>
                </c:pt>
                <c:pt idx="1366">
                  <c:v>606</c:v>
                </c:pt>
                <c:pt idx="1367">
                  <c:v>606</c:v>
                </c:pt>
                <c:pt idx="1368">
                  <c:v>606</c:v>
                </c:pt>
                <c:pt idx="1369">
                  <c:v>607</c:v>
                </c:pt>
                <c:pt idx="1370">
                  <c:v>607</c:v>
                </c:pt>
                <c:pt idx="1371">
                  <c:v>608</c:v>
                </c:pt>
                <c:pt idx="1372">
                  <c:v>608</c:v>
                </c:pt>
                <c:pt idx="1373">
                  <c:v>608</c:v>
                </c:pt>
                <c:pt idx="1374">
                  <c:v>608</c:v>
                </c:pt>
                <c:pt idx="1375">
                  <c:v>609</c:v>
                </c:pt>
                <c:pt idx="1376">
                  <c:v>610</c:v>
                </c:pt>
                <c:pt idx="1377">
                  <c:v>611</c:v>
                </c:pt>
                <c:pt idx="1378">
                  <c:v>612</c:v>
                </c:pt>
                <c:pt idx="1379">
                  <c:v>613</c:v>
                </c:pt>
                <c:pt idx="1380">
                  <c:v>614</c:v>
                </c:pt>
                <c:pt idx="1381">
                  <c:v>615</c:v>
                </c:pt>
                <c:pt idx="1382">
                  <c:v>616</c:v>
                </c:pt>
                <c:pt idx="1383">
                  <c:v>616</c:v>
                </c:pt>
                <c:pt idx="1384">
                  <c:v>617</c:v>
                </c:pt>
                <c:pt idx="1385">
                  <c:v>617</c:v>
                </c:pt>
                <c:pt idx="1386">
                  <c:v>617</c:v>
                </c:pt>
                <c:pt idx="1387">
                  <c:v>617</c:v>
                </c:pt>
                <c:pt idx="1388">
                  <c:v>618</c:v>
                </c:pt>
                <c:pt idx="1389">
                  <c:v>618</c:v>
                </c:pt>
                <c:pt idx="1390">
                  <c:v>619</c:v>
                </c:pt>
                <c:pt idx="1391">
                  <c:v>620</c:v>
                </c:pt>
                <c:pt idx="1392">
                  <c:v>620</c:v>
                </c:pt>
                <c:pt idx="1393">
                  <c:v>621</c:v>
                </c:pt>
                <c:pt idx="1394">
                  <c:v>622</c:v>
                </c:pt>
                <c:pt idx="1395">
                  <c:v>622</c:v>
                </c:pt>
                <c:pt idx="1396">
                  <c:v>623</c:v>
                </c:pt>
                <c:pt idx="1397">
                  <c:v>623</c:v>
                </c:pt>
                <c:pt idx="1398">
                  <c:v>624</c:v>
                </c:pt>
                <c:pt idx="1399">
                  <c:v>624</c:v>
                </c:pt>
                <c:pt idx="1400">
                  <c:v>624</c:v>
                </c:pt>
                <c:pt idx="1401">
                  <c:v>624</c:v>
                </c:pt>
                <c:pt idx="1402">
                  <c:v>624</c:v>
                </c:pt>
                <c:pt idx="1403">
                  <c:v>624</c:v>
                </c:pt>
                <c:pt idx="1404">
                  <c:v>624</c:v>
                </c:pt>
                <c:pt idx="1405">
                  <c:v>624</c:v>
                </c:pt>
                <c:pt idx="1406">
                  <c:v>624</c:v>
                </c:pt>
                <c:pt idx="1407">
                  <c:v>624</c:v>
                </c:pt>
                <c:pt idx="1408">
                  <c:v>624</c:v>
                </c:pt>
                <c:pt idx="1409">
                  <c:v>624</c:v>
                </c:pt>
                <c:pt idx="1410">
                  <c:v>624</c:v>
                </c:pt>
                <c:pt idx="1411">
                  <c:v>624</c:v>
                </c:pt>
                <c:pt idx="1412">
                  <c:v>624</c:v>
                </c:pt>
                <c:pt idx="1413">
                  <c:v>624</c:v>
                </c:pt>
                <c:pt idx="1414">
                  <c:v>624</c:v>
                </c:pt>
                <c:pt idx="1415">
                  <c:v>625</c:v>
                </c:pt>
                <c:pt idx="1416">
                  <c:v>626</c:v>
                </c:pt>
                <c:pt idx="1417">
                  <c:v>626</c:v>
                </c:pt>
                <c:pt idx="1418">
                  <c:v>627</c:v>
                </c:pt>
                <c:pt idx="1419">
                  <c:v>627</c:v>
                </c:pt>
                <c:pt idx="1420">
                  <c:v>627</c:v>
                </c:pt>
                <c:pt idx="1421">
                  <c:v>627</c:v>
                </c:pt>
                <c:pt idx="1422">
                  <c:v>628</c:v>
                </c:pt>
                <c:pt idx="1423">
                  <c:v>628</c:v>
                </c:pt>
                <c:pt idx="1424">
                  <c:v>628</c:v>
                </c:pt>
                <c:pt idx="1425">
                  <c:v>628</c:v>
                </c:pt>
                <c:pt idx="1426">
                  <c:v>628</c:v>
                </c:pt>
                <c:pt idx="1427">
                  <c:v>628</c:v>
                </c:pt>
                <c:pt idx="1428">
                  <c:v>628</c:v>
                </c:pt>
                <c:pt idx="1429">
                  <c:v>629</c:v>
                </c:pt>
                <c:pt idx="1430">
                  <c:v>629</c:v>
                </c:pt>
                <c:pt idx="1431">
                  <c:v>630</c:v>
                </c:pt>
                <c:pt idx="1432">
                  <c:v>631</c:v>
                </c:pt>
                <c:pt idx="1433">
                  <c:v>632</c:v>
                </c:pt>
                <c:pt idx="1434">
                  <c:v>633</c:v>
                </c:pt>
                <c:pt idx="1435">
                  <c:v>633</c:v>
                </c:pt>
                <c:pt idx="1436">
                  <c:v>634</c:v>
                </c:pt>
                <c:pt idx="1437">
                  <c:v>635</c:v>
                </c:pt>
                <c:pt idx="1438">
                  <c:v>636</c:v>
                </c:pt>
                <c:pt idx="1439">
                  <c:v>637</c:v>
                </c:pt>
                <c:pt idx="1440">
                  <c:v>638</c:v>
                </c:pt>
                <c:pt idx="1441">
                  <c:v>639</c:v>
                </c:pt>
                <c:pt idx="1442">
                  <c:v>640</c:v>
                </c:pt>
                <c:pt idx="1443">
                  <c:v>640</c:v>
                </c:pt>
                <c:pt idx="1444">
                  <c:v>640</c:v>
                </c:pt>
                <c:pt idx="1445">
                  <c:v>641</c:v>
                </c:pt>
                <c:pt idx="1446">
                  <c:v>642</c:v>
                </c:pt>
                <c:pt idx="1447">
                  <c:v>643</c:v>
                </c:pt>
                <c:pt idx="1448">
                  <c:v>644</c:v>
                </c:pt>
                <c:pt idx="1449">
                  <c:v>644</c:v>
                </c:pt>
                <c:pt idx="1450">
                  <c:v>644</c:v>
                </c:pt>
                <c:pt idx="1451">
                  <c:v>645</c:v>
                </c:pt>
                <c:pt idx="1452">
                  <c:v>646</c:v>
                </c:pt>
                <c:pt idx="1453">
                  <c:v>647</c:v>
                </c:pt>
                <c:pt idx="1454">
                  <c:v>647</c:v>
                </c:pt>
                <c:pt idx="1455">
                  <c:v>648</c:v>
                </c:pt>
                <c:pt idx="1456">
                  <c:v>649</c:v>
                </c:pt>
                <c:pt idx="1457">
                  <c:v>650</c:v>
                </c:pt>
                <c:pt idx="1458">
                  <c:v>650</c:v>
                </c:pt>
                <c:pt idx="1459">
                  <c:v>651</c:v>
                </c:pt>
                <c:pt idx="1460">
                  <c:v>651</c:v>
                </c:pt>
                <c:pt idx="1461">
                  <c:v>652</c:v>
                </c:pt>
                <c:pt idx="1462">
                  <c:v>652</c:v>
                </c:pt>
                <c:pt idx="1463">
                  <c:v>653</c:v>
                </c:pt>
                <c:pt idx="1464">
                  <c:v>654</c:v>
                </c:pt>
                <c:pt idx="1465">
                  <c:v>655</c:v>
                </c:pt>
                <c:pt idx="1466">
                  <c:v>656</c:v>
                </c:pt>
                <c:pt idx="1467">
                  <c:v>656</c:v>
                </c:pt>
                <c:pt idx="1468">
                  <c:v>656</c:v>
                </c:pt>
                <c:pt idx="1469">
                  <c:v>656</c:v>
                </c:pt>
                <c:pt idx="1470">
                  <c:v>657</c:v>
                </c:pt>
                <c:pt idx="1471">
                  <c:v>657</c:v>
                </c:pt>
                <c:pt idx="1472">
                  <c:v>658</c:v>
                </c:pt>
                <c:pt idx="1473">
                  <c:v>659</c:v>
                </c:pt>
                <c:pt idx="1474">
                  <c:v>660</c:v>
                </c:pt>
                <c:pt idx="1475">
                  <c:v>661</c:v>
                </c:pt>
                <c:pt idx="1476">
                  <c:v>662</c:v>
                </c:pt>
                <c:pt idx="1477">
                  <c:v>663</c:v>
                </c:pt>
                <c:pt idx="1478">
                  <c:v>664</c:v>
                </c:pt>
                <c:pt idx="1479">
                  <c:v>664</c:v>
                </c:pt>
                <c:pt idx="1480">
                  <c:v>665</c:v>
                </c:pt>
                <c:pt idx="1481">
                  <c:v>665</c:v>
                </c:pt>
                <c:pt idx="1482">
                  <c:v>665</c:v>
                </c:pt>
                <c:pt idx="1483">
                  <c:v>666</c:v>
                </c:pt>
                <c:pt idx="1484">
                  <c:v>667</c:v>
                </c:pt>
                <c:pt idx="1485">
                  <c:v>667</c:v>
                </c:pt>
                <c:pt idx="1486">
                  <c:v>668</c:v>
                </c:pt>
                <c:pt idx="1487">
                  <c:v>669</c:v>
                </c:pt>
                <c:pt idx="1488">
                  <c:v>669</c:v>
                </c:pt>
                <c:pt idx="1489">
                  <c:v>670</c:v>
                </c:pt>
                <c:pt idx="1490">
                  <c:v>671</c:v>
                </c:pt>
                <c:pt idx="1491">
                  <c:v>672</c:v>
                </c:pt>
                <c:pt idx="1492">
                  <c:v>673</c:v>
                </c:pt>
                <c:pt idx="1493">
                  <c:v>673</c:v>
                </c:pt>
                <c:pt idx="1494">
                  <c:v>673</c:v>
                </c:pt>
                <c:pt idx="1495">
                  <c:v>673</c:v>
                </c:pt>
                <c:pt idx="1496">
                  <c:v>673</c:v>
                </c:pt>
                <c:pt idx="1497">
                  <c:v>674</c:v>
                </c:pt>
                <c:pt idx="1498">
                  <c:v>674</c:v>
                </c:pt>
                <c:pt idx="1499">
                  <c:v>674</c:v>
                </c:pt>
                <c:pt idx="1500">
                  <c:v>674</c:v>
                </c:pt>
                <c:pt idx="1501">
                  <c:v>674</c:v>
                </c:pt>
                <c:pt idx="1502">
                  <c:v>675</c:v>
                </c:pt>
                <c:pt idx="1503">
                  <c:v>676</c:v>
                </c:pt>
                <c:pt idx="1504">
                  <c:v>677</c:v>
                </c:pt>
                <c:pt idx="1505">
                  <c:v>677</c:v>
                </c:pt>
                <c:pt idx="1506">
                  <c:v>677</c:v>
                </c:pt>
                <c:pt idx="1507">
                  <c:v>677</c:v>
                </c:pt>
                <c:pt idx="1508">
                  <c:v>677</c:v>
                </c:pt>
                <c:pt idx="1509">
                  <c:v>677</c:v>
                </c:pt>
                <c:pt idx="1510">
                  <c:v>678</c:v>
                </c:pt>
                <c:pt idx="1511">
                  <c:v>679</c:v>
                </c:pt>
                <c:pt idx="1512">
                  <c:v>679</c:v>
                </c:pt>
                <c:pt idx="1513">
                  <c:v>680</c:v>
                </c:pt>
                <c:pt idx="1514">
                  <c:v>681</c:v>
                </c:pt>
                <c:pt idx="1515">
                  <c:v>682</c:v>
                </c:pt>
                <c:pt idx="1516">
                  <c:v>682</c:v>
                </c:pt>
                <c:pt idx="1517">
                  <c:v>683</c:v>
                </c:pt>
                <c:pt idx="1518">
                  <c:v>684</c:v>
                </c:pt>
                <c:pt idx="1519">
                  <c:v>684</c:v>
                </c:pt>
                <c:pt idx="1520">
                  <c:v>684</c:v>
                </c:pt>
                <c:pt idx="1521">
                  <c:v>684</c:v>
                </c:pt>
                <c:pt idx="1522">
                  <c:v>685</c:v>
                </c:pt>
                <c:pt idx="1523">
                  <c:v>685</c:v>
                </c:pt>
                <c:pt idx="1524">
                  <c:v>686</c:v>
                </c:pt>
                <c:pt idx="1525">
                  <c:v>686</c:v>
                </c:pt>
                <c:pt idx="1526">
                  <c:v>686</c:v>
                </c:pt>
                <c:pt idx="1527">
                  <c:v>687</c:v>
                </c:pt>
                <c:pt idx="1528">
                  <c:v>688</c:v>
                </c:pt>
                <c:pt idx="1529">
                  <c:v>689</c:v>
                </c:pt>
                <c:pt idx="1530">
                  <c:v>689</c:v>
                </c:pt>
                <c:pt idx="1531">
                  <c:v>689</c:v>
                </c:pt>
                <c:pt idx="1532">
                  <c:v>690</c:v>
                </c:pt>
                <c:pt idx="1533">
                  <c:v>691</c:v>
                </c:pt>
                <c:pt idx="1534">
                  <c:v>692</c:v>
                </c:pt>
                <c:pt idx="1535">
                  <c:v>692</c:v>
                </c:pt>
                <c:pt idx="1536">
                  <c:v>692</c:v>
                </c:pt>
                <c:pt idx="1537">
                  <c:v>692</c:v>
                </c:pt>
                <c:pt idx="1538">
                  <c:v>693</c:v>
                </c:pt>
                <c:pt idx="1539">
                  <c:v>693</c:v>
                </c:pt>
                <c:pt idx="1540">
                  <c:v>694</c:v>
                </c:pt>
                <c:pt idx="1541">
                  <c:v>695</c:v>
                </c:pt>
                <c:pt idx="1542">
                  <c:v>695</c:v>
                </c:pt>
                <c:pt idx="1543">
                  <c:v>696</c:v>
                </c:pt>
                <c:pt idx="1544">
                  <c:v>697</c:v>
                </c:pt>
                <c:pt idx="1545">
                  <c:v>698</c:v>
                </c:pt>
                <c:pt idx="1546">
                  <c:v>698</c:v>
                </c:pt>
                <c:pt idx="1547">
                  <c:v>698</c:v>
                </c:pt>
                <c:pt idx="1548">
                  <c:v>698</c:v>
                </c:pt>
                <c:pt idx="1549">
                  <c:v>698</c:v>
                </c:pt>
                <c:pt idx="1550">
                  <c:v>698</c:v>
                </c:pt>
                <c:pt idx="1551">
                  <c:v>698</c:v>
                </c:pt>
                <c:pt idx="1552">
                  <c:v>698</c:v>
                </c:pt>
                <c:pt idx="1553">
                  <c:v>698</c:v>
                </c:pt>
                <c:pt idx="1554">
                  <c:v>698</c:v>
                </c:pt>
                <c:pt idx="1555">
                  <c:v>698</c:v>
                </c:pt>
                <c:pt idx="1556">
                  <c:v>698</c:v>
                </c:pt>
                <c:pt idx="1557">
                  <c:v>699</c:v>
                </c:pt>
                <c:pt idx="1558">
                  <c:v>700</c:v>
                </c:pt>
                <c:pt idx="1559">
                  <c:v>701</c:v>
                </c:pt>
                <c:pt idx="1560">
                  <c:v>702</c:v>
                </c:pt>
                <c:pt idx="1561">
                  <c:v>702</c:v>
                </c:pt>
                <c:pt idx="1562">
                  <c:v>703</c:v>
                </c:pt>
                <c:pt idx="1563">
                  <c:v>704</c:v>
                </c:pt>
                <c:pt idx="1564">
                  <c:v>705</c:v>
                </c:pt>
                <c:pt idx="1565">
                  <c:v>705</c:v>
                </c:pt>
                <c:pt idx="1566">
                  <c:v>706</c:v>
                </c:pt>
                <c:pt idx="1567">
                  <c:v>706</c:v>
                </c:pt>
                <c:pt idx="1568">
                  <c:v>707</c:v>
                </c:pt>
                <c:pt idx="1569">
                  <c:v>707</c:v>
                </c:pt>
                <c:pt idx="1570">
                  <c:v>708</c:v>
                </c:pt>
                <c:pt idx="1571">
                  <c:v>708</c:v>
                </c:pt>
                <c:pt idx="1572">
                  <c:v>709</c:v>
                </c:pt>
                <c:pt idx="1573">
                  <c:v>709</c:v>
                </c:pt>
                <c:pt idx="1574">
                  <c:v>710</c:v>
                </c:pt>
                <c:pt idx="1575">
                  <c:v>710</c:v>
                </c:pt>
                <c:pt idx="1576">
                  <c:v>710</c:v>
                </c:pt>
                <c:pt idx="1577">
                  <c:v>711</c:v>
                </c:pt>
                <c:pt idx="1578">
                  <c:v>712</c:v>
                </c:pt>
                <c:pt idx="1579">
                  <c:v>712</c:v>
                </c:pt>
                <c:pt idx="1580">
                  <c:v>713</c:v>
                </c:pt>
                <c:pt idx="1581">
                  <c:v>713</c:v>
                </c:pt>
                <c:pt idx="1582">
                  <c:v>714</c:v>
                </c:pt>
                <c:pt idx="1583">
                  <c:v>715</c:v>
                </c:pt>
                <c:pt idx="1584">
                  <c:v>716</c:v>
                </c:pt>
                <c:pt idx="1585">
                  <c:v>717</c:v>
                </c:pt>
                <c:pt idx="1586">
                  <c:v>717</c:v>
                </c:pt>
                <c:pt idx="1587">
                  <c:v>717</c:v>
                </c:pt>
                <c:pt idx="1588">
                  <c:v>718</c:v>
                </c:pt>
                <c:pt idx="1589">
                  <c:v>718</c:v>
                </c:pt>
                <c:pt idx="1590">
                  <c:v>719</c:v>
                </c:pt>
                <c:pt idx="1591">
                  <c:v>720</c:v>
                </c:pt>
                <c:pt idx="1592">
                  <c:v>721</c:v>
                </c:pt>
                <c:pt idx="1593">
                  <c:v>722</c:v>
                </c:pt>
                <c:pt idx="1594">
                  <c:v>722</c:v>
                </c:pt>
                <c:pt idx="1595">
                  <c:v>722</c:v>
                </c:pt>
                <c:pt idx="1596">
                  <c:v>723</c:v>
                </c:pt>
                <c:pt idx="1597">
                  <c:v>724</c:v>
                </c:pt>
                <c:pt idx="1598">
                  <c:v>725</c:v>
                </c:pt>
                <c:pt idx="1599">
                  <c:v>726</c:v>
                </c:pt>
                <c:pt idx="1600">
                  <c:v>726</c:v>
                </c:pt>
                <c:pt idx="1601">
                  <c:v>727</c:v>
                </c:pt>
                <c:pt idx="1602">
                  <c:v>728</c:v>
                </c:pt>
                <c:pt idx="1603">
                  <c:v>728</c:v>
                </c:pt>
                <c:pt idx="1604">
                  <c:v>729</c:v>
                </c:pt>
                <c:pt idx="1605">
                  <c:v>729</c:v>
                </c:pt>
                <c:pt idx="1606">
                  <c:v>729</c:v>
                </c:pt>
                <c:pt idx="1607">
                  <c:v>729</c:v>
                </c:pt>
                <c:pt idx="1608">
                  <c:v>729</c:v>
                </c:pt>
                <c:pt idx="1609">
                  <c:v>729</c:v>
                </c:pt>
                <c:pt idx="1610">
                  <c:v>730</c:v>
                </c:pt>
                <c:pt idx="1611">
                  <c:v>731</c:v>
                </c:pt>
                <c:pt idx="1612">
                  <c:v>731</c:v>
                </c:pt>
                <c:pt idx="1613">
                  <c:v>732</c:v>
                </c:pt>
                <c:pt idx="1614">
                  <c:v>733</c:v>
                </c:pt>
                <c:pt idx="1615">
                  <c:v>733</c:v>
                </c:pt>
                <c:pt idx="1616">
                  <c:v>733</c:v>
                </c:pt>
                <c:pt idx="1617">
                  <c:v>733</c:v>
                </c:pt>
                <c:pt idx="1618">
                  <c:v>734</c:v>
                </c:pt>
                <c:pt idx="1619">
                  <c:v>734</c:v>
                </c:pt>
                <c:pt idx="1620">
                  <c:v>734</c:v>
                </c:pt>
                <c:pt idx="1621">
                  <c:v>735</c:v>
                </c:pt>
                <c:pt idx="1622">
                  <c:v>736</c:v>
                </c:pt>
                <c:pt idx="1623">
                  <c:v>737</c:v>
                </c:pt>
                <c:pt idx="1624">
                  <c:v>738</c:v>
                </c:pt>
                <c:pt idx="1625">
                  <c:v>739</c:v>
                </c:pt>
                <c:pt idx="1626">
                  <c:v>740</c:v>
                </c:pt>
                <c:pt idx="1627">
                  <c:v>741</c:v>
                </c:pt>
                <c:pt idx="1628">
                  <c:v>742</c:v>
                </c:pt>
                <c:pt idx="1629">
                  <c:v>743</c:v>
                </c:pt>
                <c:pt idx="1630">
                  <c:v>744</c:v>
                </c:pt>
                <c:pt idx="1631">
                  <c:v>745</c:v>
                </c:pt>
                <c:pt idx="1632">
                  <c:v>746</c:v>
                </c:pt>
                <c:pt idx="1633">
                  <c:v>746</c:v>
                </c:pt>
                <c:pt idx="1634">
                  <c:v>746</c:v>
                </c:pt>
                <c:pt idx="1635">
                  <c:v>746</c:v>
                </c:pt>
                <c:pt idx="1636">
                  <c:v>747</c:v>
                </c:pt>
                <c:pt idx="1637">
                  <c:v>747</c:v>
                </c:pt>
                <c:pt idx="1638">
                  <c:v>747</c:v>
                </c:pt>
                <c:pt idx="1639">
                  <c:v>748</c:v>
                </c:pt>
                <c:pt idx="1640">
                  <c:v>749</c:v>
                </c:pt>
                <c:pt idx="1641">
                  <c:v>750</c:v>
                </c:pt>
                <c:pt idx="1642">
                  <c:v>751</c:v>
                </c:pt>
                <c:pt idx="1643">
                  <c:v>751</c:v>
                </c:pt>
                <c:pt idx="1644">
                  <c:v>751</c:v>
                </c:pt>
                <c:pt idx="1645">
                  <c:v>751</c:v>
                </c:pt>
                <c:pt idx="1646">
                  <c:v>751</c:v>
                </c:pt>
                <c:pt idx="1647">
                  <c:v>751</c:v>
                </c:pt>
                <c:pt idx="1648">
                  <c:v>752</c:v>
                </c:pt>
                <c:pt idx="1649">
                  <c:v>753</c:v>
                </c:pt>
                <c:pt idx="1650">
                  <c:v>754</c:v>
                </c:pt>
                <c:pt idx="1651">
                  <c:v>755</c:v>
                </c:pt>
                <c:pt idx="1652">
                  <c:v>755</c:v>
                </c:pt>
                <c:pt idx="1653">
                  <c:v>756</c:v>
                </c:pt>
                <c:pt idx="1654">
                  <c:v>757</c:v>
                </c:pt>
                <c:pt idx="1655">
                  <c:v>758</c:v>
                </c:pt>
                <c:pt idx="1656">
                  <c:v>759</c:v>
                </c:pt>
                <c:pt idx="1657">
                  <c:v>760</c:v>
                </c:pt>
                <c:pt idx="1658">
                  <c:v>761</c:v>
                </c:pt>
                <c:pt idx="1659">
                  <c:v>761</c:v>
                </c:pt>
                <c:pt idx="1660">
                  <c:v>762</c:v>
                </c:pt>
                <c:pt idx="1661">
                  <c:v>763</c:v>
                </c:pt>
                <c:pt idx="1662">
                  <c:v>763</c:v>
                </c:pt>
                <c:pt idx="1663">
                  <c:v>764</c:v>
                </c:pt>
                <c:pt idx="1664">
                  <c:v>765</c:v>
                </c:pt>
                <c:pt idx="1665">
                  <c:v>765</c:v>
                </c:pt>
                <c:pt idx="1666">
                  <c:v>766</c:v>
                </c:pt>
                <c:pt idx="1667">
                  <c:v>767</c:v>
                </c:pt>
                <c:pt idx="1668">
                  <c:v>768</c:v>
                </c:pt>
                <c:pt idx="1669">
                  <c:v>768</c:v>
                </c:pt>
                <c:pt idx="1670">
                  <c:v>768</c:v>
                </c:pt>
                <c:pt idx="1671">
                  <c:v>769</c:v>
                </c:pt>
                <c:pt idx="1672">
                  <c:v>769</c:v>
                </c:pt>
                <c:pt idx="1673">
                  <c:v>769</c:v>
                </c:pt>
                <c:pt idx="1674">
                  <c:v>769</c:v>
                </c:pt>
                <c:pt idx="1675">
                  <c:v>770</c:v>
                </c:pt>
                <c:pt idx="1676">
                  <c:v>770</c:v>
                </c:pt>
                <c:pt idx="1677">
                  <c:v>771</c:v>
                </c:pt>
                <c:pt idx="1678">
                  <c:v>772</c:v>
                </c:pt>
                <c:pt idx="1679">
                  <c:v>773</c:v>
                </c:pt>
                <c:pt idx="1680">
                  <c:v>774</c:v>
                </c:pt>
                <c:pt idx="1681">
                  <c:v>775</c:v>
                </c:pt>
                <c:pt idx="1682">
                  <c:v>776</c:v>
                </c:pt>
                <c:pt idx="1683">
                  <c:v>777</c:v>
                </c:pt>
                <c:pt idx="1684">
                  <c:v>778</c:v>
                </c:pt>
                <c:pt idx="1685">
                  <c:v>778</c:v>
                </c:pt>
                <c:pt idx="1686">
                  <c:v>779</c:v>
                </c:pt>
                <c:pt idx="1687">
                  <c:v>779</c:v>
                </c:pt>
                <c:pt idx="1688">
                  <c:v>780</c:v>
                </c:pt>
                <c:pt idx="1689">
                  <c:v>781</c:v>
                </c:pt>
                <c:pt idx="1690">
                  <c:v>782</c:v>
                </c:pt>
                <c:pt idx="1691">
                  <c:v>782</c:v>
                </c:pt>
                <c:pt idx="1692">
                  <c:v>783</c:v>
                </c:pt>
                <c:pt idx="1693">
                  <c:v>783</c:v>
                </c:pt>
                <c:pt idx="1694">
                  <c:v>784</c:v>
                </c:pt>
                <c:pt idx="1695">
                  <c:v>785</c:v>
                </c:pt>
                <c:pt idx="1696">
                  <c:v>786</c:v>
                </c:pt>
                <c:pt idx="1697">
                  <c:v>787</c:v>
                </c:pt>
                <c:pt idx="1698">
                  <c:v>787</c:v>
                </c:pt>
                <c:pt idx="1699">
                  <c:v>788</c:v>
                </c:pt>
                <c:pt idx="1700">
                  <c:v>788</c:v>
                </c:pt>
                <c:pt idx="1701">
                  <c:v>789</c:v>
                </c:pt>
                <c:pt idx="1702">
                  <c:v>790</c:v>
                </c:pt>
                <c:pt idx="1703">
                  <c:v>790</c:v>
                </c:pt>
                <c:pt idx="1704">
                  <c:v>790</c:v>
                </c:pt>
                <c:pt idx="1705">
                  <c:v>790</c:v>
                </c:pt>
                <c:pt idx="1706">
                  <c:v>790</c:v>
                </c:pt>
                <c:pt idx="1707">
                  <c:v>790</c:v>
                </c:pt>
                <c:pt idx="1708">
                  <c:v>790</c:v>
                </c:pt>
                <c:pt idx="1709">
                  <c:v>791</c:v>
                </c:pt>
                <c:pt idx="1710">
                  <c:v>791</c:v>
                </c:pt>
                <c:pt idx="1711">
                  <c:v>791</c:v>
                </c:pt>
                <c:pt idx="1712">
                  <c:v>792</c:v>
                </c:pt>
                <c:pt idx="1713">
                  <c:v>793</c:v>
                </c:pt>
                <c:pt idx="1714">
                  <c:v>794</c:v>
                </c:pt>
                <c:pt idx="1715">
                  <c:v>795</c:v>
                </c:pt>
                <c:pt idx="1716">
                  <c:v>795</c:v>
                </c:pt>
                <c:pt idx="1717">
                  <c:v>796</c:v>
                </c:pt>
                <c:pt idx="1718">
                  <c:v>797</c:v>
                </c:pt>
                <c:pt idx="1719">
                  <c:v>798</c:v>
                </c:pt>
                <c:pt idx="1720">
                  <c:v>799</c:v>
                </c:pt>
                <c:pt idx="1721">
                  <c:v>799</c:v>
                </c:pt>
                <c:pt idx="1722">
                  <c:v>800</c:v>
                </c:pt>
                <c:pt idx="1723">
                  <c:v>801</c:v>
                </c:pt>
                <c:pt idx="1724">
                  <c:v>801</c:v>
                </c:pt>
                <c:pt idx="1725">
                  <c:v>801</c:v>
                </c:pt>
                <c:pt idx="1726">
                  <c:v>801</c:v>
                </c:pt>
                <c:pt idx="1727">
                  <c:v>801</c:v>
                </c:pt>
                <c:pt idx="1728">
                  <c:v>802</c:v>
                </c:pt>
                <c:pt idx="1729">
                  <c:v>802</c:v>
                </c:pt>
                <c:pt idx="1730">
                  <c:v>803</c:v>
                </c:pt>
                <c:pt idx="1731">
                  <c:v>804</c:v>
                </c:pt>
                <c:pt idx="1732">
                  <c:v>805</c:v>
                </c:pt>
                <c:pt idx="1733">
                  <c:v>805</c:v>
                </c:pt>
                <c:pt idx="1734">
                  <c:v>805</c:v>
                </c:pt>
                <c:pt idx="1735">
                  <c:v>806</c:v>
                </c:pt>
                <c:pt idx="1736">
                  <c:v>807</c:v>
                </c:pt>
                <c:pt idx="1737">
                  <c:v>807</c:v>
                </c:pt>
                <c:pt idx="1738">
                  <c:v>807</c:v>
                </c:pt>
                <c:pt idx="1739">
                  <c:v>807</c:v>
                </c:pt>
                <c:pt idx="1740">
                  <c:v>807</c:v>
                </c:pt>
                <c:pt idx="1741">
                  <c:v>808</c:v>
                </c:pt>
                <c:pt idx="1742">
                  <c:v>809</c:v>
                </c:pt>
                <c:pt idx="1743">
                  <c:v>810</c:v>
                </c:pt>
                <c:pt idx="1744">
                  <c:v>810</c:v>
                </c:pt>
                <c:pt idx="1745">
                  <c:v>811</c:v>
                </c:pt>
                <c:pt idx="1746">
                  <c:v>811</c:v>
                </c:pt>
                <c:pt idx="1747">
                  <c:v>812</c:v>
                </c:pt>
                <c:pt idx="1748">
                  <c:v>812</c:v>
                </c:pt>
                <c:pt idx="1749">
                  <c:v>813</c:v>
                </c:pt>
                <c:pt idx="1750">
                  <c:v>814</c:v>
                </c:pt>
                <c:pt idx="1751">
                  <c:v>814</c:v>
                </c:pt>
                <c:pt idx="1752">
                  <c:v>814</c:v>
                </c:pt>
                <c:pt idx="1753">
                  <c:v>815</c:v>
                </c:pt>
                <c:pt idx="1754">
                  <c:v>815</c:v>
                </c:pt>
                <c:pt idx="1755">
                  <c:v>816</c:v>
                </c:pt>
                <c:pt idx="1756">
                  <c:v>816</c:v>
                </c:pt>
                <c:pt idx="1757">
                  <c:v>816</c:v>
                </c:pt>
                <c:pt idx="1758">
                  <c:v>816</c:v>
                </c:pt>
                <c:pt idx="1759">
                  <c:v>816</c:v>
                </c:pt>
                <c:pt idx="1760">
                  <c:v>817</c:v>
                </c:pt>
                <c:pt idx="1761">
                  <c:v>818</c:v>
                </c:pt>
                <c:pt idx="1762">
                  <c:v>819</c:v>
                </c:pt>
                <c:pt idx="1763">
                  <c:v>819</c:v>
                </c:pt>
                <c:pt idx="1764">
                  <c:v>819</c:v>
                </c:pt>
                <c:pt idx="1765">
                  <c:v>820</c:v>
                </c:pt>
                <c:pt idx="1766">
                  <c:v>821</c:v>
                </c:pt>
                <c:pt idx="1767">
                  <c:v>822</c:v>
                </c:pt>
                <c:pt idx="1768">
                  <c:v>822</c:v>
                </c:pt>
                <c:pt idx="1769">
                  <c:v>822</c:v>
                </c:pt>
                <c:pt idx="1770">
                  <c:v>822</c:v>
                </c:pt>
                <c:pt idx="1771">
                  <c:v>822</c:v>
                </c:pt>
                <c:pt idx="1772">
                  <c:v>822</c:v>
                </c:pt>
                <c:pt idx="1773">
                  <c:v>823</c:v>
                </c:pt>
                <c:pt idx="1774">
                  <c:v>824</c:v>
                </c:pt>
                <c:pt idx="1775">
                  <c:v>825</c:v>
                </c:pt>
                <c:pt idx="1776">
                  <c:v>825</c:v>
                </c:pt>
                <c:pt idx="1777">
                  <c:v>825</c:v>
                </c:pt>
                <c:pt idx="1778">
                  <c:v>825</c:v>
                </c:pt>
                <c:pt idx="1779">
                  <c:v>825</c:v>
                </c:pt>
                <c:pt idx="1780">
                  <c:v>825</c:v>
                </c:pt>
                <c:pt idx="1781">
                  <c:v>825</c:v>
                </c:pt>
                <c:pt idx="1782">
                  <c:v>825</c:v>
                </c:pt>
                <c:pt idx="1783">
                  <c:v>825</c:v>
                </c:pt>
                <c:pt idx="1784">
                  <c:v>826</c:v>
                </c:pt>
                <c:pt idx="1785">
                  <c:v>826</c:v>
                </c:pt>
                <c:pt idx="1786">
                  <c:v>826</c:v>
                </c:pt>
                <c:pt idx="1787">
                  <c:v>827</c:v>
                </c:pt>
                <c:pt idx="1788">
                  <c:v>828</c:v>
                </c:pt>
                <c:pt idx="1789">
                  <c:v>829</c:v>
                </c:pt>
                <c:pt idx="1790">
                  <c:v>830</c:v>
                </c:pt>
                <c:pt idx="1791">
                  <c:v>830</c:v>
                </c:pt>
                <c:pt idx="1792">
                  <c:v>831</c:v>
                </c:pt>
                <c:pt idx="1793">
                  <c:v>832</c:v>
                </c:pt>
                <c:pt idx="1794">
                  <c:v>832</c:v>
                </c:pt>
                <c:pt idx="1795">
                  <c:v>832</c:v>
                </c:pt>
                <c:pt idx="1796">
                  <c:v>832</c:v>
                </c:pt>
                <c:pt idx="1797">
                  <c:v>833</c:v>
                </c:pt>
                <c:pt idx="1798">
                  <c:v>833</c:v>
                </c:pt>
                <c:pt idx="1799">
                  <c:v>834</c:v>
                </c:pt>
                <c:pt idx="1800">
                  <c:v>835</c:v>
                </c:pt>
                <c:pt idx="1801">
                  <c:v>835</c:v>
                </c:pt>
                <c:pt idx="1802">
                  <c:v>835</c:v>
                </c:pt>
                <c:pt idx="1803">
                  <c:v>835</c:v>
                </c:pt>
                <c:pt idx="1804">
                  <c:v>835</c:v>
                </c:pt>
                <c:pt idx="1805">
                  <c:v>835</c:v>
                </c:pt>
                <c:pt idx="1806">
                  <c:v>836</c:v>
                </c:pt>
                <c:pt idx="1807">
                  <c:v>836</c:v>
                </c:pt>
                <c:pt idx="1808">
                  <c:v>836</c:v>
                </c:pt>
                <c:pt idx="1809">
                  <c:v>837</c:v>
                </c:pt>
                <c:pt idx="1810">
                  <c:v>837</c:v>
                </c:pt>
                <c:pt idx="1811">
                  <c:v>837</c:v>
                </c:pt>
                <c:pt idx="1812">
                  <c:v>837</c:v>
                </c:pt>
                <c:pt idx="1813">
                  <c:v>838</c:v>
                </c:pt>
                <c:pt idx="1814">
                  <c:v>839</c:v>
                </c:pt>
                <c:pt idx="1815">
                  <c:v>840</c:v>
                </c:pt>
                <c:pt idx="1816">
                  <c:v>841</c:v>
                </c:pt>
                <c:pt idx="1817">
                  <c:v>841</c:v>
                </c:pt>
                <c:pt idx="1818">
                  <c:v>841</c:v>
                </c:pt>
                <c:pt idx="1819">
                  <c:v>842</c:v>
                </c:pt>
                <c:pt idx="1820">
                  <c:v>843</c:v>
                </c:pt>
                <c:pt idx="1821">
                  <c:v>844</c:v>
                </c:pt>
                <c:pt idx="1822">
                  <c:v>844</c:v>
                </c:pt>
                <c:pt idx="1823">
                  <c:v>845</c:v>
                </c:pt>
                <c:pt idx="1824">
                  <c:v>845</c:v>
                </c:pt>
                <c:pt idx="1825">
                  <c:v>845</c:v>
                </c:pt>
                <c:pt idx="1826">
                  <c:v>845</c:v>
                </c:pt>
                <c:pt idx="1827">
                  <c:v>846</c:v>
                </c:pt>
                <c:pt idx="1828">
                  <c:v>846</c:v>
                </c:pt>
                <c:pt idx="1829">
                  <c:v>847</c:v>
                </c:pt>
                <c:pt idx="1830">
                  <c:v>847</c:v>
                </c:pt>
                <c:pt idx="1831">
                  <c:v>848</c:v>
                </c:pt>
                <c:pt idx="1832">
                  <c:v>849</c:v>
                </c:pt>
                <c:pt idx="1833">
                  <c:v>850</c:v>
                </c:pt>
                <c:pt idx="1834">
                  <c:v>851</c:v>
                </c:pt>
                <c:pt idx="1835">
                  <c:v>852</c:v>
                </c:pt>
                <c:pt idx="1836">
                  <c:v>853</c:v>
                </c:pt>
                <c:pt idx="1837">
                  <c:v>854</c:v>
                </c:pt>
                <c:pt idx="1838">
                  <c:v>854</c:v>
                </c:pt>
                <c:pt idx="1839">
                  <c:v>854</c:v>
                </c:pt>
                <c:pt idx="1840">
                  <c:v>854</c:v>
                </c:pt>
                <c:pt idx="1841">
                  <c:v>854</c:v>
                </c:pt>
                <c:pt idx="1842">
                  <c:v>854</c:v>
                </c:pt>
                <c:pt idx="1843">
                  <c:v>854</c:v>
                </c:pt>
                <c:pt idx="1844">
                  <c:v>854</c:v>
                </c:pt>
                <c:pt idx="1845">
                  <c:v>855</c:v>
                </c:pt>
                <c:pt idx="1846">
                  <c:v>855</c:v>
                </c:pt>
                <c:pt idx="1847">
                  <c:v>855</c:v>
                </c:pt>
                <c:pt idx="1848">
                  <c:v>856</c:v>
                </c:pt>
                <c:pt idx="1849">
                  <c:v>856</c:v>
                </c:pt>
                <c:pt idx="1850">
                  <c:v>857</c:v>
                </c:pt>
                <c:pt idx="1851">
                  <c:v>858</c:v>
                </c:pt>
                <c:pt idx="1852">
                  <c:v>859</c:v>
                </c:pt>
                <c:pt idx="1853">
                  <c:v>860</c:v>
                </c:pt>
                <c:pt idx="1854">
                  <c:v>860</c:v>
                </c:pt>
                <c:pt idx="1855">
                  <c:v>860</c:v>
                </c:pt>
                <c:pt idx="1856">
                  <c:v>861</c:v>
                </c:pt>
                <c:pt idx="1857">
                  <c:v>862</c:v>
                </c:pt>
                <c:pt idx="1858">
                  <c:v>863</c:v>
                </c:pt>
                <c:pt idx="1859">
                  <c:v>864</c:v>
                </c:pt>
                <c:pt idx="1860">
                  <c:v>864</c:v>
                </c:pt>
                <c:pt idx="1861">
                  <c:v>865</c:v>
                </c:pt>
                <c:pt idx="1862">
                  <c:v>866</c:v>
                </c:pt>
                <c:pt idx="1863">
                  <c:v>867</c:v>
                </c:pt>
                <c:pt idx="1864">
                  <c:v>868</c:v>
                </c:pt>
                <c:pt idx="1865">
                  <c:v>869</c:v>
                </c:pt>
                <c:pt idx="1866">
                  <c:v>869</c:v>
                </c:pt>
                <c:pt idx="1867">
                  <c:v>870</c:v>
                </c:pt>
                <c:pt idx="1868">
                  <c:v>870</c:v>
                </c:pt>
                <c:pt idx="1869">
                  <c:v>871</c:v>
                </c:pt>
                <c:pt idx="1870">
                  <c:v>871</c:v>
                </c:pt>
                <c:pt idx="1871">
                  <c:v>872</c:v>
                </c:pt>
                <c:pt idx="1872">
                  <c:v>872</c:v>
                </c:pt>
                <c:pt idx="1873">
                  <c:v>873</c:v>
                </c:pt>
                <c:pt idx="1874">
                  <c:v>873</c:v>
                </c:pt>
                <c:pt idx="1875">
                  <c:v>874</c:v>
                </c:pt>
                <c:pt idx="1876">
                  <c:v>875</c:v>
                </c:pt>
                <c:pt idx="1877">
                  <c:v>876</c:v>
                </c:pt>
                <c:pt idx="1878">
                  <c:v>876</c:v>
                </c:pt>
                <c:pt idx="1879">
                  <c:v>877</c:v>
                </c:pt>
                <c:pt idx="1880">
                  <c:v>877</c:v>
                </c:pt>
                <c:pt idx="1881">
                  <c:v>878</c:v>
                </c:pt>
                <c:pt idx="1882">
                  <c:v>878</c:v>
                </c:pt>
                <c:pt idx="1883">
                  <c:v>879</c:v>
                </c:pt>
                <c:pt idx="1884">
                  <c:v>880</c:v>
                </c:pt>
                <c:pt idx="1885">
                  <c:v>881</c:v>
                </c:pt>
                <c:pt idx="1886">
                  <c:v>882</c:v>
                </c:pt>
                <c:pt idx="1887">
                  <c:v>883</c:v>
                </c:pt>
                <c:pt idx="1888">
                  <c:v>884</c:v>
                </c:pt>
                <c:pt idx="1889">
                  <c:v>885</c:v>
                </c:pt>
                <c:pt idx="1890">
                  <c:v>885</c:v>
                </c:pt>
                <c:pt idx="1891">
                  <c:v>885</c:v>
                </c:pt>
                <c:pt idx="1892">
                  <c:v>885</c:v>
                </c:pt>
                <c:pt idx="1893">
                  <c:v>886</c:v>
                </c:pt>
                <c:pt idx="1894">
                  <c:v>887</c:v>
                </c:pt>
                <c:pt idx="1895">
                  <c:v>888</c:v>
                </c:pt>
                <c:pt idx="1896">
                  <c:v>889</c:v>
                </c:pt>
                <c:pt idx="1897">
                  <c:v>890</c:v>
                </c:pt>
                <c:pt idx="1898">
                  <c:v>891</c:v>
                </c:pt>
                <c:pt idx="1899">
                  <c:v>891</c:v>
                </c:pt>
                <c:pt idx="1900">
                  <c:v>892</c:v>
                </c:pt>
                <c:pt idx="1901">
                  <c:v>892</c:v>
                </c:pt>
                <c:pt idx="1902">
                  <c:v>892</c:v>
                </c:pt>
                <c:pt idx="1903">
                  <c:v>892</c:v>
                </c:pt>
                <c:pt idx="1904">
                  <c:v>893</c:v>
                </c:pt>
                <c:pt idx="1905">
                  <c:v>894</c:v>
                </c:pt>
                <c:pt idx="1906">
                  <c:v>894</c:v>
                </c:pt>
                <c:pt idx="1907">
                  <c:v>895</c:v>
                </c:pt>
                <c:pt idx="1908">
                  <c:v>896</c:v>
                </c:pt>
                <c:pt idx="1909">
                  <c:v>897</c:v>
                </c:pt>
                <c:pt idx="1910">
                  <c:v>897</c:v>
                </c:pt>
                <c:pt idx="1911">
                  <c:v>898</c:v>
                </c:pt>
                <c:pt idx="1912">
                  <c:v>898</c:v>
                </c:pt>
                <c:pt idx="1913">
                  <c:v>898</c:v>
                </c:pt>
                <c:pt idx="1914">
                  <c:v>899</c:v>
                </c:pt>
                <c:pt idx="1915">
                  <c:v>900</c:v>
                </c:pt>
                <c:pt idx="1916">
                  <c:v>901</c:v>
                </c:pt>
                <c:pt idx="1917">
                  <c:v>902</c:v>
                </c:pt>
                <c:pt idx="1918">
                  <c:v>903</c:v>
                </c:pt>
                <c:pt idx="1919">
                  <c:v>904</c:v>
                </c:pt>
                <c:pt idx="1920">
                  <c:v>905</c:v>
                </c:pt>
                <c:pt idx="1921">
                  <c:v>906</c:v>
                </c:pt>
                <c:pt idx="1922">
                  <c:v>906</c:v>
                </c:pt>
                <c:pt idx="1923">
                  <c:v>906</c:v>
                </c:pt>
                <c:pt idx="1924">
                  <c:v>906</c:v>
                </c:pt>
                <c:pt idx="1925">
                  <c:v>906</c:v>
                </c:pt>
                <c:pt idx="1926">
                  <c:v>907</c:v>
                </c:pt>
                <c:pt idx="1927">
                  <c:v>907</c:v>
                </c:pt>
                <c:pt idx="1928">
                  <c:v>907</c:v>
                </c:pt>
                <c:pt idx="1929">
                  <c:v>907</c:v>
                </c:pt>
                <c:pt idx="1930">
                  <c:v>907</c:v>
                </c:pt>
                <c:pt idx="1931">
                  <c:v>908</c:v>
                </c:pt>
                <c:pt idx="1932">
                  <c:v>908</c:v>
                </c:pt>
                <c:pt idx="1933">
                  <c:v>908</c:v>
                </c:pt>
                <c:pt idx="1934">
                  <c:v>909</c:v>
                </c:pt>
                <c:pt idx="1935">
                  <c:v>909</c:v>
                </c:pt>
                <c:pt idx="1936">
                  <c:v>910</c:v>
                </c:pt>
                <c:pt idx="1937">
                  <c:v>911</c:v>
                </c:pt>
                <c:pt idx="1938">
                  <c:v>911</c:v>
                </c:pt>
                <c:pt idx="1939">
                  <c:v>912</c:v>
                </c:pt>
                <c:pt idx="1940">
                  <c:v>913</c:v>
                </c:pt>
                <c:pt idx="1941">
                  <c:v>913</c:v>
                </c:pt>
                <c:pt idx="1942">
                  <c:v>914</c:v>
                </c:pt>
                <c:pt idx="1943">
                  <c:v>915</c:v>
                </c:pt>
                <c:pt idx="1944">
                  <c:v>916</c:v>
                </c:pt>
                <c:pt idx="1945">
                  <c:v>916</c:v>
                </c:pt>
                <c:pt idx="1946">
                  <c:v>916</c:v>
                </c:pt>
                <c:pt idx="1947">
                  <c:v>916</c:v>
                </c:pt>
                <c:pt idx="1948">
                  <c:v>917</c:v>
                </c:pt>
                <c:pt idx="1949">
                  <c:v>918</c:v>
                </c:pt>
                <c:pt idx="1950">
                  <c:v>919</c:v>
                </c:pt>
                <c:pt idx="1951">
                  <c:v>919</c:v>
                </c:pt>
                <c:pt idx="1952">
                  <c:v>920</c:v>
                </c:pt>
                <c:pt idx="1953">
                  <c:v>921</c:v>
                </c:pt>
                <c:pt idx="1954">
                  <c:v>922</c:v>
                </c:pt>
                <c:pt idx="1955">
                  <c:v>922</c:v>
                </c:pt>
                <c:pt idx="1956">
                  <c:v>923</c:v>
                </c:pt>
                <c:pt idx="1957">
                  <c:v>923</c:v>
                </c:pt>
                <c:pt idx="1958">
                  <c:v>923</c:v>
                </c:pt>
                <c:pt idx="1959">
                  <c:v>924</c:v>
                </c:pt>
                <c:pt idx="1960">
                  <c:v>925</c:v>
                </c:pt>
                <c:pt idx="1961">
                  <c:v>925</c:v>
                </c:pt>
                <c:pt idx="1962">
                  <c:v>925</c:v>
                </c:pt>
                <c:pt idx="1963">
                  <c:v>925</c:v>
                </c:pt>
                <c:pt idx="1964">
                  <c:v>925</c:v>
                </c:pt>
                <c:pt idx="1965">
                  <c:v>925</c:v>
                </c:pt>
                <c:pt idx="1966">
                  <c:v>926</c:v>
                </c:pt>
                <c:pt idx="1967">
                  <c:v>926</c:v>
                </c:pt>
                <c:pt idx="1968">
                  <c:v>926</c:v>
                </c:pt>
                <c:pt idx="1969">
                  <c:v>926</c:v>
                </c:pt>
                <c:pt idx="1970">
                  <c:v>926</c:v>
                </c:pt>
                <c:pt idx="1971">
                  <c:v>927</c:v>
                </c:pt>
                <c:pt idx="1972">
                  <c:v>928</c:v>
                </c:pt>
                <c:pt idx="1973">
                  <c:v>929</c:v>
                </c:pt>
                <c:pt idx="1974">
                  <c:v>929</c:v>
                </c:pt>
                <c:pt idx="1975">
                  <c:v>929</c:v>
                </c:pt>
                <c:pt idx="1976">
                  <c:v>930</c:v>
                </c:pt>
                <c:pt idx="1977">
                  <c:v>931</c:v>
                </c:pt>
                <c:pt idx="1978">
                  <c:v>931</c:v>
                </c:pt>
                <c:pt idx="1979">
                  <c:v>931</c:v>
                </c:pt>
                <c:pt idx="1980">
                  <c:v>931</c:v>
                </c:pt>
                <c:pt idx="1981">
                  <c:v>932</c:v>
                </c:pt>
                <c:pt idx="1982">
                  <c:v>932</c:v>
                </c:pt>
                <c:pt idx="1983">
                  <c:v>932</c:v>
                </c:pt>
                <c:pt idx="1984">
                  <c:v>932</c:v>
                </c:pt>
                <c:pt idx="1985">
                  <c:v>932</c:v>
                </c:pt>
                <c:pt idx="1986">
                  <c:v>932</c:v>
                </c:pt>
                <c:pt idx="1987">
                  <c:v>933</c:v>
                </c:pt>
                <c:pt idx="1988">
                  <c:v>934</c:v>
                </c:pt>
                <c:pt idx="1989">
                  <c:v>934</c:v>
                </c:pt>
                <c:pt idx="1990">
                  <c:v>934</c:v>
                </c:pt>
                <c:pt idx="1991">
                  <c:v>934</c:v>
                </c:pt>
                <c:pt idx="1992">
                  <c:v>934</c:v>
                </c:pt>
                <c:pt idx="1993">
                  <c:v>934</c:v>
                </c:pt>
                <c:pt idx="1994">
                  <c:v>934</c:v>
                </c:pt>
                <c:pt idx="1995">
                  <c:v>934</c:v>
                </c:pt>
                <c:pt idx="1996">
                  <c:v>934</c:v>
                </c:pt>
                <c:pt idx="1997">
                  <c:v>935</c:v>
                </c:pt>
                <c:pt idx="1998">
                  <c:v>935</c:v>
                </c:pt>
                <c:pt idx="1999">
                  <c:v>935</c:v>
                </c:pt>
                <c:pt idx="2000">
                  <c:v>935</c:v>
                </c:pt>
                <c:pt idx="2001">
                  <c:v>936</c:v>
                </c:pt>
                <c:pt idx="2002">
                  <c:v>937</c:v>
                </c:pt>
                <c:pt idx="2003">
                  <c:v>938</c:v>
                </c:pt>
                <c:pt idx="2004">
                  <c:v>939</c:v>
                </c:pt>
                <c:pt idx="2005">
                  <c:v>939</c:v>
                </c:pt>
                <c:pt idx="2006">
                  <c:v>939</c:v>
                </c:pt>
                <c:pt idx="2007">
                  <c:v>939</c:v>
                </c:pt>
                <c:pt idx="2008">
                  <c:v>939</c:v>
                </c:pt>
                <c:pt idx="2009">
                  <c:v>939</c:v>
                </c:pt>
                <c:pt idx="2010">
                  <c:v>940</c:v>
                </c:pt>
                <c:pt idx="2011">
                  <c:v>941</c:v>
                </c:pt>
                <c:pt idx="2012">
                  <c:v>942</c:v>
                </c:pt>
                <c:pt idx="2013">
                  <c:v>942</c:v>
                </c:pt>
                <c:pt idx="2014">
                  <c:v>943</c:v>
                </c:pt>
                <c:pt idx="2015">
                  <c:v>944</c:v>
                </c:pt>
                <c:pt idx="2016">
                  <c:v>945</c:v>
                </c:pt>
                <c:pt idx="2017">
                  <c:v>946</c:v>
                </c:pt>
                <c:pt idx="2018">
                  <c:v>947</c:v>
                </c:pt>
                <c:pt idx="2019">
                  <c:v>948</c:v>
                </c:pt>
                <c:pt idx="2020">
                  <c:v>948</c:v>
                </c:pt>
                <c:pt idx="2021">
                  <c:v>949</c:v>
                </c:pt>
                <c:pt idx="2022">
                  <c:v>950</c:v>
                </c:pt>
                <c:pt idx="2023">
                  <c:v>951</c:v>
                </c:pt>
                <c:pt idx="2024">
                  <c:v>952</c:v>
                </c:pt>
                <c:pt idx="2025">
                  <c:v>953</c:v>
                </c:pt>
                <c:pt idx="2026">
                  <c:v>954</c:v>
                </c:pt>
                <c:pt idx="2027">
                  <c:v>955</c:v>
                </c:pt>
                <c:pt idx="2028">
                  <c:v>956</c:v>
                </c:pt>
                <c:pt idx="2029">
                  <c:v>957</c:v>
                </c:pt>
                <c:pt idx="2030">
                  <c:v>958</c:v>
                </c:pt>
                <c:pt idx="2031">
                  <c:v>959</c:v>
                </c:pt>
                <c:pt idx="2032">
                  <c:v>960</c:v>
                </c:pt>
                <c:pt idx="2033">
                  <c:v>960</c:v>
                </c:pt>
                <c:pt idx="2034">
                  <c:v>960</c:v>
                </c:pt>
                <c:pt idx="2035">
                  <c:v>960</c:v>
                </c:pt>
                <c:pt idx="2036">
                  <c:v>960</c:v>
                </c:pt>
                <c:pt idx="2037">
                  <c:v>960</c:v>
                </c:pt>
                <c:pt idx="2038">
                  <c:v>961</c:v>
                </c:pt>
                <c:pt idx="2039">
                  <c:v>962</c:v>
                </c:pt>
                <c:pt idx="2040">
                  <c:v>963</c:v>
                </c:pt>
                <c:pt idx="2041">
                  <c:v>963</c:v>
                </c:pt>
                <c:pt idx="2042">
                  <c:v>963</c:v>
                </c:pt>
                <c:pt idx="2043">
                  <c:v>964</c:v>
                </c:pt>
                <c:pt idx="2044">
                  <c:v>965</c:v>
                </c:pt>
                <c:pt idx="2045">
                  <c:v>966</c:v>
                </c:pt>
                <c:pt idx="2046">
                  <c:v>966</c:v>
                </c:pt>
                <c:pt idx="2047">
                  <c:v>966</c:v>
                </c:pt>
                <c:pt idx="2048">
                  <c:v>966</c:v>
                </c:pt>
                <c:pt idx="2049">
                  <c:v>967</c:v>
                </c:pt>
                <c:pt idx="2050">
                  <c:v>968</c:v>
                </c:pt>
                <c:pt idx="2051">
                  <c:v>968</c:v>
                </c:pt>
                <c:pt idx="2052">
                  <c:v>969</c:v>
                </c:pt>
                <c:pt idx="2053">
                  <c:v>969</c:v>
                </c:pt>
                <c:pt idx="2054">
                  <c:v>970</c:v>
                </c:pt>
                <c:pt idx="2055">
                  <c:v>971</c:v>
                </c:pt>
                <c:pt idx="2056">
                  <c:v>972</c:v>
                </c:pt>
                <c:pt idx="2057">
                  <c:v>973</c:v>
                </c:pt>
                <c:pt idx="2058">
                  <c:v>974</c:v>
                </c:pt>
                <c:pt idx="2059">
                  <c:v>974</c:v>
                </c:pt>
                <c:pt idx="2060">
                  <c:v>974</c:v>
                </c:pt>
                <c:pt idx="2061">
                  <c:v>975</c:v>
                </c:pt>
                <c:pt idx="2062">
                  <c:v>976</c:v>
                </c:pt>
                <c:pt idx="2063">
                  <c:v>976</c:v>
                </c:pt>
                <c:pt idx="2064">
                  <c:v>976</c:v>
                </c:pt>
                <c:pt idx="2065">
                  <c:v>976</c:v>
                </c:pt>
                <c:pt idx="2066">
                  <c:v>976</c:v>
                </c:pt>
                <c:pt idx="2067">
                  <c:v>977</c:v>
                </c:pt>
                <c:pt idx="2068">
                  <c:v>978</c:v>
                </c:pt>
                <c:pt idx="2069">
                  <c:v>979</c:v>
                </c:pt>
                <c:pt idx="2070">
                  <c:v>980</c:v>
                </c:pt>
                <c:pt idx="2071">
                  <c:v>980</c:v>
                </c:pt>
                <c:pt idx="2072">
                  <c:v>980</c:v>
                </c:pt>
                <c:pt idx="2073">
                  <c:v>980</c:v>
                </c:pt>
                <c:pt idx="2074">
                  <c:v>981</c:v>
                </c:pt>
                <c:pt idx="2075">
                  <c:v>982</c:v>
                </c:pt>
                <c:pt idx="2076">
                  <c:v>983</c:v>
                </c:pt>
                <c:pt idx="2077">
                  <c:v>983</c:v>
                </c:pt>
                <c:pt idx="2078">
                  <c:v>984</c:v>
                </c:pt>
                <c:pt idx="2079">
                  <c:v>985</c:v>
                </c:pt>
                <c:pt idx="2080">
                  <c:v>986</c:v>
                </c:pt>
                <c:pt idx="2081">
                  <c:v>987</c:v>
                </c:pt>
                <c:pt idx="2082">
                  <c:v>988</c:v>
                </c:pt>
                <c:pt idx="2083">
                  <c:v>989</c:v>
                </c:pt>
                <c:pt idx="2084">
                  <c:v>990</c:v>
                </c:pt>
                <c:pt idx="2085">
                  <c:v>991</c:v>
                </c:pt>
                <c:pt idx="2086">
                  <c:v>992</c:v>
                </c:pt>
                <c:pt idx="2087">
                  <c:v>992</c:v>
                </c:pt>
                <c:pt idx="2088">
                  <c:v>992</c:v>
                </c:pt>
                <c:pt idx="2089">
                  <c:v>993</c:v>
                </c:pt>
                <c:pt idx="2090">
                  <c:v>993</c:v>
                </c:pt>
                <c:pt idx="2091">
                  <c:v>994</c:v>
                </c:pt>
                <c:pt idx="2092">
                  <c:v>994</c:v>
                </c:pt>
                <c:pt idx="2093">
                  <c:v>994</c:v>
                </c:pt>
                <c:pt idx="2094">
                  <c:v>994</c:v>
                </c:pt>
                <c:pt idx="2095">
                  <c:v>994</c:v>
                </c:pt>
                <c:pt idx="2096">
                  <c:v>994</c:v>
                </c:pt>
                <c:pt idx="2097">
                  <c:v>994</c:v>
                </c:pt>
                <c:pt idx="2098">
                  <c:v>994</c:v>
                </c:pt>
                <c:pt idx="2099">
                  <c:v>995</c:v>
                </c:pt>
                <c:pt idx="2100">
                  <c:v>996</c:v>
                </c:pt>
                <c:pt idx="2101">
                  <c:v>996</c:v>
                </c:pt>
                <c:pt idx="2102">
                  <c:v>996</c:v>
                </c:pt>
                <c:pt idx="2103">
                  <c:v>996</c:v>
                </c:pt>
                <c:pt idx="2104">
                  <c:v>996</c:v>
                </c:pt>
                <c:pt idx="2105">
                  <c:v>997</c:v>
                </c:pt>
                <c:pt idx="2106">
                  <c:v>998</c:v>
                </c:pt>
                <c:pt idx="2107">
                  <c:v>998</c:v>
                </c:pt>
                <c:pt idx="2108">
                  <c:v>998</c:v>
                </c:pt>
                <c:pt idx="2109">
                  <c:v>999</c:v>
                </c:pt>
                <c:pt idx="2110">
                  <c:v>1000</c:v>
                </c:pt>
                <c:pt idx="2111">
                  <c:v>1001</c:v>
                </c:pt>
                <c:pt idx="2112">
                  <c:v>1002</c:v>
                </c:pt>
                <c:pt idx="2113">
                  <c:v>1003</c:v>
                </c:pt>
                <c:pt idx="2114">
                  <c:v>1004</c:v>
                </c:pt>
                <c:pt idx="2115">
                  <c:v>1005</c:v>
                </c:pt>
                <c:pt idx="2116">
                  <c:v>1006</c:v>
                </c:pt>
                <c:pt idx="2117">
                  <c:v>1007</c:v>
                </c:pt>
                <c:pt idx="2118">
                  <c:v>1008</c:v>
                </c:pt>
                <c:pt idx="2119">
                  <c:v>1009</c:v>
                </c:pt>
                <c:pt idx="2120">
                  <c:v>1009</c:v>
                </c:pt>
                <c:pt idx="2121">
                  <c:v>1010</c:v>
                </c:pt>
                <c:pt idx="2122">
                  <c:v>1010</c:v>
                </c:pt>
                <c:pt idx="2123">
                  <c:v>1011</c:v>
                </c:pt>
                <c:pt idx="2124">
                  <c:v>1012</c:v>
                </c:pt>
                <c:pt idx="2125">
                  <c:v>1012</c:v>
                </c:pt>
                <c:pt idx="2126">
                  <c:v>1012</c:v>
                </c:pt>
                <c:pt idx="2127">
                  <c:v>1013</c:v>
                </c:pt>
                <c:pt idx="2128">
                  <c:v>1013</c:v>
                </c:pt>
                <c:pt idx="2129">
                  <c:v>1014</c:v>
                </c:pt>
                <c:pt idx="2130">
                  <c:v>1014</c:v>
                </c:pt>
                <c:pt idx="2131">
                  <c:v>1015</c:v>
                </c:pt>
                <c:pt idx="2132">
                  <c:v>1015</c:v>
                </c:pt>
                <c:pt idx="2133">
                  <c:v>1016</c:v>
                </c:pt>
                <c:pt idx="2134">
                  <c:v>1017</c:v>
                </c:pt>
                <c:pt idx="2135">
                  <c:v>1017</c:v>
                </c:pt>
                <c:pt idx="2136">
                  <c:v>1017</c:v>
                </c:pt>
                <c:pt idx="2137">
                  <c:v>1017</c:v>
                </c:pt>
                <c:pt idx="2138">
                  <c:v>1017</c:v>
                </c:pt>
                <c:pt idx="2139">
                  <c:v>1017</c:v>
                </c:pt>
                <c:pt idx="2140">
                  <c:v>1017</c:v>
                </c:pt>
                <c:pt idx="2141">
                  <c:v>1017</c:v>
                </c:pt>
                <c:pt idx="2142">
                  <c:v>1017</c:v>
                </c:pt>
                <c:pt idx="2143">
                  <c:v>1017</c:v>
                </c:pt>
                <c:pt idx="2144">
                  <c:v>1018</c:v>
                </c:pt>
                <c:pt idx="2145">
                  <c:v>1018</c:v>
                </c:pt>
                <c:pt idx="2146">
                  <c:v>1019</c:v>
                </c:pt>
                <c:pt idx="2147">
                  <c:v>1019</c:v>
                </c:pt>
                <c:pt idx="2148">
                  <c:v>1019</c:v>
                </c:pt>
                <c:pt idx="2149">
                  <c:v>1020</c:v>
                </c:pt>
                <c:pt idx="2150">
                  <c:v>1020</c:v>
                </c:pt>
                <c:pt idx="2151">
                  <c:v>1021</c:v>
                </c:pt>
                <c:pt idx="2152">
                  <c:v>1021</c:v>
                </c:pt>
                <c:pt idx="2153">
                  <c:v>1022</c:v>
                </c:pt>
                <c:pt idx="2154">
                  <c:v>1023</c:v>
                </c:pt>
                <c:pt idx="2155">
                  <c:v>1023</c:v>
                </c:pt>
                <c:pt idx="2156">
                  <c:v>1023</c:v>
                </c:pt>
                <c:pt idx="2157">
                  <c:v>1024</c:v>
                </c:pt>
                <c:pt idx="2158">
                  <c:v>1025</c:v>
                </c:pt>
                <c:pt idx="2159">
                  <c:v>1026</c:v>
                </c:pt>
                <c:pt idx="2160">
                  <c:v>1027</c:v>
                </c:pt>
                <c:pt idx="2161">
                  <c:v>1028</c:v>
                </c:pt>
                <c:pt idx="2162">
                  <c:v>1029</c:v>
                </c:pt>
                <c:pt idx="2163">
                  <c:v>1030</c:v>
                </c:pt>
                <c:pt idx="2164">
                  <c:v>1031</c:v>
                </c:pt>
                <c:pt idx="2165">
                  <c:v>1032</c:v>
                </c:pt>
                <c:pt idx="2166">
                  <c:v>1032</c:v>
                </c:pt>
                <c:pt idx="2167">
                  <c:v>1033</c:v>
                </c:pt>
                <c:pt idx="2168">
                  <c:v>1034</c:v>
                </c:pt>
                <c:pt idx="2169">
                  <c:v>1035</c:v>
                </c:pt>
                <c:pt idx="2170">
                  <c:v>1036</c:v>
                </c:pt>
                <c:pt idx="2171">
                  <c:v>1036</c:v>
                </c:pt>
                <c:pt idx="2172">
                  <c:v>1037</c:v>
                </c:pt>
                <c:pt idx="2173">
                  <c:v>1037</c:v>
                </c:pt>
                <c:pt idx="2174">
                  <c:v>1038</c:v>
                </c:pt>
                <c:pt idx="2175">
                  <c:v>1039</c:v>
                </c:pt>
                <c:pt idx="2176">
                  <c:v>1039</c:v>
                </c:pt>
                <c:pt idx="2177">
                  <c:v>1039</c:v>
                </c:pt>
                <c:pt idx="2178">
                  <c:v>1039</c:v>
                </c:pt>
                <c:pt idx="2179">
                  <c:v>1040</c:v>
                </c:pt>
                <c:pt idx="2180">
                  <c:v>1041</c:v>
                </c:pt>
                <c:pt idx="2181">
                  <c:v>1042</c:v>
                </c:pt>
                <c:pt idx="2182">
                  <c:v>1042</c:v>
                </c:pt>
                <c:pt idx="2183">
                  <c:v>1042</c:v>
                </c:pt>
                <c:pt idx="2184">
                  <c:v>1043</c:v>
                </c:pt>
                <c:pt idx="2185">
                  <c:v>1043</c:v>
                </c:pt>
                <c:pt idx="2186">
                  <c:v>1044</c:v>
                </c:pt>
                <c:pt idx="2187">
                  <c:v>1045</c:v>
                </c:pt>
                <c:pt idx="2188">
                  <c:v>1046</c:v>
                </c:pt>
                <c:pt idx="2189">
                  <c:v>1047</c:v>
                </c:pt>
                <c:pt idx="2190">
                  <c:v>1048</c:v>
                </c:pt>
                <c:pt idx="2191">
                  <c:v>1048</c:v>
                </c:pt>
                <c:pt idx="2192">
                  <c:v>1048</c:v>
                </c:pt>
                <c:pt idx="2193">
                  <c:v>1048</c:v>
                </c:pt>
                <c:pt idx="2194">
                  <c:v>1048</c:v>
                </c:pt>
                <c:pt idx="2195">
                  <c:v>1049</c:v>
                </c:pt>
                <c:pt idx="2196">
                  <c:v>1050</c:v>
                </c:pt>
                <c:pt idx="2197">
                  <c:v>1050</c:v>
                </c:pt>
                <c:pt idx="2198">
                  <c:v>1051</c:v>
                </c:pt>
                <c:pt idx="2199">
                  <c:v>1051</c:v>
                </c:pt>
                <c:pt idx="2200">
                  <c:v>1052</c:v>
                </c:pt>
                <c:pt idx="2201">
                  <c:v>1053</c:v>
                </c:pt>
                <c:pt idx="2202">
                  <c:v>1053</c:v>
                </c:pt>
                <c:pt idx="2203">
                  <c:v>1054</c:v>
                </c:pt>
                <c:pt idx="2204">
                  <c:v>1054</c:v>
                </c:pt>
                <c:pt idx="2205">
                  <c:v>1054</c:v>
                </c:pt>
                <c:pt idx="2206">
                  <c:v>1055</c:v>
                </c:pt>
                <c:pt idx="2207">
                  <c:v>1056</c:v>
                </c:pt>
                <c:pt idx="2208">
                  <c:v>1057</c:v>
                </c:pt>
                <c:pt idx="2209">
                  <c:v>1058</c:v>
                </c:pt>
                <c:pt idx="2210">
                  <c:v>1058</c:v>
                </c:pt>
                <c:pt idx="2211">
                  <c:v>1058</c:v>
                </c:pt>
                <c:pt idx="2212">
                  <c:v>1058</c:v>
                </c:pt>
                <c:pt idx="2213">
                  <c:v>1058</c:v>
                </c:pt>
                <c:pt idx="2214">
                  <c:v>1058</c:v>
                </c:pt>
                <c:pt idx="2215">
                  <c:v>1059</c:v>
                </c:pt>
                <c:pt idx="2216">
                  <c:v>1060</c:v>
                </c:pt>
                <c:pt idx="2217">
                  <c:v>1061</c:v>
                </c:pt>
                <c:pt idx="2218">
                  <c:v>1061</c:v>
                </c:pt>
                <c:pt idx="2219">
                  <c:v>1062</c:v>
                </c:pt>
                <c:pt idx="2220">
                  <c:v>1063</c:v>
                </c:pt>
                <c:pt idx="2221">
                  <c:v>1064</c:v>
                </c:pt>
                <c:pt idx="2222">
                  <c:v>1065</c:v>
                </c:pt>
                <c:pt idx="2223">
                  <c:v>1065</c:v>
                </c:pt>
                <c:pt idx="2224">
                  <c:v>1065</c:v>
                </c:pt>
                <c:pt idx="2225">
                  <c:v>1065</c:v>
                </c:pt>
                <c:pt idx="2226">
                  <c:v>1066</c:v>
                </c:pt>
                <c:pt idx="2227">
                  <c:v>1067</c:v>
                </c:pt>
                <c:pt idx="2228">
                  <c:v>1067</c:v>
                </c:pt>
                <c:pt idx="2229">
                  <c:v>1067</c:v>
                </c:pt>
                <c:pt idx="2230">
                  <c:v>1068</c:v>
                </c:pt>
                <c:pt idx="2231">
                  <c:v>1068</c:v>
                </c:pt>
                <c:pt idx="2232">
                  <c:v>1069</c:v>
                </c:pt>
                <c:pt idx="2233">
                  <c:v>1070</c:v>
                </c:pt>
                <c:pt idx="2234">
                  <c:v>1071</c:v>
                </c:pt>
                <c:pt idx="2235">
                  <c:v>1072</c:v>
                </c:pt>
                <c:pt idx="2236">
                  <c:v>1073</c:v>
                </c:pt>
                <c:pt idx="2237">
                  <c:v>1073</c:v>
                </c:pt>
                <c:pt idx="2238">
                  <c:v>1074</c:v>
                </c:pt>
                <c:pt idx="2239">
                  <c:v>1075</c:v>
                </c:pt>
                <c:pt idx="2240">
                  <c:v>1076</c:v>
                </c:pt>
                <c:pt idx="2241">
                  <c:v>1076</c:v>
                </c:pt>
                <c:pt idx="2242">
                  <c:v>1076</c:v>
                </c:pt>
                <c:pt idx="2243">
                  <c:v>1077</c:v>
                </c:pt>
                <c:pt idx="2244">
                  <c:v>1078</c:v>
                </c:pt>
                <c:pt idx="2245">
                  <c:v>1079</c:v>
                </c:pt>
                <c:pt idx="2246">
                  <c:v>1080</c:v>
                </c:pt>
                <c:pt idx="2247">
                  <c:v>1080</c:v>
                </c:pt>
                <c:pt idx="2248">
                  <c:v>1080</c:v>
                </c:pt>
                <c:pt idx="2249">
                  <c:v>1081</c:v>
                </c:pt>
                <c:pt idx="2250">
                  <c:v>1082</c:v>
                </c:pt>
                <c:pt idx="2251">
                  <c:v>1083</c:v>
                </c:pt>
                <c:pt idx="2252">
                  <c:v>1084</c:v>
                </c:pt>
                <c:pt idx="2253">
                  <c:v>1084</c:v>
                </c:pt>
                <c:pt idx="2254">
                  <c:v>1084</c:v>
                </c:pt>
                <c:pt idx="2255">
                  <c:v>1085</c:v>
                </c:pt>
                <c:pt idx="2256">
                  <c:v>1086</c:v>
                </c:pt>
                <c:pt idx="2257">
                  <c:v>1086</c:v>
                </c:pt>
                <c:pt idx="2258">
                  <c:v>1087</c:v>
                </c:pt>
                <c:pt idx="2259">
                  <c:v>1087</c:v>
                </c:pt>
                <c:pt idx="2260">
                  <c:v>1088</c:v>
                </c:pt>
                <c:pt idx="2261">
                  <c:v>1089</c:v>
                </c:pt>
                <c:pt idx="2262">
                  <c:v>1090</c:v>
                </c:pt>
                <c:pt idx="2263">
                  <c:v>1091</c:v>
                </c:pt>
                <c:pt idx="2264">
                  <c:v>1092</c:v>
                </c:pt>
                <c:pt idx="2265">
                  <c:v>1093</c:v>
                </c:pt>
                <c:pt idx="2266">
                  <c:v>1094</c:v>
                </c:pt>
                <c:pt idx="2267">
                  <c:v>1095</c:v>
                </c:pt>
                <c:pt idx="2268">
                  <c:v>1096</c:v>
                </c:pt>
                <c:pt idx="2269">
                  <c:v>1096</c:v>
                </c:pt>
                <c:pt idx="2270">
                  <c:v>1096</c:v>
                </c:pt>
                <c:pt idx="2271">
                  <c:v>1096</c:v>
                </c:pt>
                <c:pt idx="2272">
                  <c:v>1096</c:v>
                </c:pt>
                <c:pt idx="2273">
                  <c:v>1096</c:v>
                </c:pt>
                <c:pt idx="2274">
                  <c:v>1097</c:v>
                </c:pt>
                <c:pt idx="2275">
                  <c:v>1098</c:v>
                </c:pt>
                <c:pt idx="2276">
                  <c:v>1098</c:v>
                </c:pt>
                <c:pt idx="2277">
                  <c:v>1098</c:v>
                </c:pt>
                <c:pt idx="2278">
                  <c:v>1099</c:v>
                </c:pt>
                <c:pt idx="2279">
                  <c:v>1099</c:v>
                </c:pt>
                <c:pt idx="2280">
                  <c:v>1099</c:v>
                </c:pt>
                <c:pt idx="2281">
                  <c:v>1099</c:v>
                </c:pt>
                <c:pt idx="2282">
                  <c:v>1099</c:v>
                </c:pt>
                <c:pt idx="2283">
                  <c:v>1099</c:v>
                </c:pt>
                <c:pt idx="2284">
                  <c:v>1099</c:v>
                </c:pt>
                <c:pt idx="2285">
                  <c:v>1099</c:v>
                </c:pt>
                <c:pt idx="2286">
                  <c:v>1099</c:v>
                </c:pt>
                <c:pt idx="2287">
                  <c:v>1100</c:v>
                </c:pt>
                <c:pt idx="2288">
                  <c:v>1100</c:v>
                </c:pt>
                <c:pt idx="2289">
                  <c:v>1101</c:v>
                </c:pt>
                <c:pt idx="2290">
                  <c:v>1101</c:v>
                </c:pt>
                <c:pt idx="2291">
                  <c:v>1102</c:v>
                </c:pt>
                <c:pt idx="2292">
                  <c:v>1103</c:v>
                </c:pt>
                <c:pt idx="2293">
                  <c:v>1103</c:v>
                </c:pt>
                <c:pt idx="2294">
                  <c:v>1104</c:v>
                </c:pt>
                <c:pt idx="2295">
                  <c:v>1105</c:v>
                </c:pt>
                <c:pt idx="2296">
                  <c:v>1106</c:v>
                </c:pt>
                <c:pt idx="2297">
                  <c:v>1107</c:v>
                </c:pt>
                <c:pt idx="2298">
                  <c:v>1108</c:v>
                </c:pt>
                <c:pt idx="2299">
                  <c:v>1109</c:v>
                </c:pt>
                <c:pt idx="2300">
                  <c:v>1109</c:v>
                </c:pt>
                <c:pt idx="2301">
                  <c:v>1110</c:v>
                </c:pt>
                <c:pt idx="2302">
                  <c:v>1110</c:v>
                </c:pt>
                <c:pt idx="2303">
                  <c:v>1110</c:v>
                </c:pt>
                <c:pt idx="2304">
                  <c:v>1110</c:v>
                </c:pt>
                <c:pt idx="2305">
                  <c:v>1111</c:v>
                </c:pt>
                <c:pt idx="2306">
                  <c:v>1112</c:v>
                </c:pt>
                <c:pt idx="2307">
                  <c:v>1113</c:v>
                </c:pt>
                <c:pt idx="2308">
                  <c:v>1114</c:v>
                </c:pt>
                <c:pt idx="2309">
                  <c:v>1114</c:v>
                </c:pt>
                <c:pt idx="2310">
                  <c:v>1114</c:v>
                </c:pt>
                <c:pt idx="2311">
                  <c:v>1114</c:v>
                </c:pt>
                <c:pt idx="2312">
                  <c:v>1114</c:v>
                </c:pt>
                <c:pt idx="2313">
                  <c:v>1115</c:v>
                </c:pt>
                <c:pt idx="2314">
                  <c:v>1115</c:v>
                </c:pt>
                <c:pt idx="2315">
                  <c:v>1115</c:v>
                </c:pt>
                <c:pt idx="2316">
                  <c:v>1116</c:v>
                </c:pt>
                <c:pt idx="2317">
                  <c:v>1116</c:v>
                </c:pt>
                <c:pt idx="2318">
                  <c:v>1116</c:v>
                </c:pt>
                <c:pt idx="2319">
                  <c:v>1117</c:v>
                </c:pt>
                <c:pt idx="2320">
                  <c:v>1117</c:v>
                </c:pt>
                <c:pt idx="2321">
                  <c:v>1117</c:v>
                </c:pt>
                <c:pt idx="2322">
                  <c:v>1117</c:v>
                </c:pt>
                <c:pt idx="2323">
                  <c:v>1118</c:v>
                </c:pt>
                <c:pt idx="2324">
                  <c:v>1118</c:v>
                </c:pt>
                <c:pt idx="2325">
                  <c:v>1118</c:v>
                </c:pt>
                <c:pt idx="2326">
                  <c:v>1119</c:v>
                </c:pt>
                <c:pt idx="2327">
                  <c:v>1120</c:v>
                </c:pt>
                <c:pt idx="2328">
                  <c:v>1120</c:v>
                </c:pt>
                <c:pt idx="2329">
                  <c:v>1120</c:v>
                </c:pt>
                <c:pt idx="2330">
                  <c:v>1121</c:v>
                </c:pt>
                <c:pt idx="2331">
                  <c:v>1122</c:v>
                </c:pt>
                <c:pt idx="2332">
                  <c:v>1123</c:v>
                </c:pt>
                <c:pt idx="2333">
                  <c:v>1124</c:v>
                </c:pt>
                <c:pt idx="2334">
                  <c:v>1125</c:v>
                </c:pt>
                <c:pt idx="2335">
                  <c:v>1126</c:v>
                </c:pt>
                <c:pt idx="2336">
                  <c:v>1127</c:v>
                </c:pt>
                <c:pt idx="2337">
                  <c:v>1127</c:v>
                </c:pt>
                <c:pt idx="2338">
                  <c:v>1127</c:v>
                </c:pt>
                <c:pt idx="2339">
                  <c:v>1128</c:v>
                </c:pt>
                <c:pt idx="2340">
                  <c:v>1129</c:v>
                </c:pt>
                <c:pt idx="2341">
                  <c:v>1130</c:v>
                </c:pt>
                <c:pt idx="2342">
                  <c:v>1131</c:v>
                </c:pt>
                <c:pt idx="2343">
                  <c:v>1131</c:v>
                </c:pt>
                <c:pt idx="2344">
                  <c:v>1132</c:v>
                </c:pt>
                <c:pt idx="2345">
                  <c:v>1132</c:v>
                </c:pt>
                <c:pt idx="2346">
                  <c:v>1133</c:v>
                </c:pt>
                <c:pt idx="2347">
                  <c:v>1134</c:v>
                </c:pt>
                <c:pt idx="2348">
                  <c:v>1134</c:v>
                </c:pt>
                <c:pt idx="2349">
                  <c:v>1134</c:v>
                </c:pt>
                <c:pt idx="2350">
                  <c:v>1134</c:v>
                </c:pt>
                <c:pt idx="2351">
                  <c:v>1135</c:v>
                </c:pt>
                <c:pt idx="2352">
                  <c:v>1136</c:v>
                </c:pt>
                <c:pt idx="2353">
                  <c:v>1136</c:v>
                </c:pt>
                <c:pt idx="2354">
                  <c:v>1136</c:v>
                </c:pt>
                <c:pt idx="2355">
                  <c:v>1136</c:v>
                </c:pt>
                <c:pt idx="2356">
                  <c:v>1136</c:v>
                </c:pt>
                <c:pt idx="2357">
                  <c:v>1136</c:v>
                </c:pt>
                <c:pt idx="2358">
                  <c:v>1136</c:v>
                </c:pt>
                <c:pt idx="2359">
                  <c:v>1136</c:v>
                </c:pt>
                <c:pt idx="2360">
                  <c:v>1136</c:v>
                </c:pt>
                <c:pt idx="2361">
                  <c:v>1136</c:v>
                </c:pt>
                <c:pt idx="2362">
                  <c:v>1136</c:v>
                </c:pt>
                <c:pt idx="2363">
                  <c:v>1136</c:v>
                </c:pt>
                <c:pt idx="2364">
                  <c:v>1136</c:v>
                </c:pt>
                <c:pt idx="2365">
                  <c:v>1136</c:v>
                </c:pt>
                <c:pt idx="2366">
                  <c:v>1136</c:v>
                </c:pt>
                <c:pt idx="2367">
                  <c:v>1137</c:v>
                </c:pt>
                <c:pt idx="2368">
                  <c:v>1137</c:v>
                </c:pt>
                <c:pt idx="2369">
                  <c:v>1138</c:v>
                </c:pt>
                <c:pt idx="2370">
                  <c:v>1138</c:v>
                </c:pt>
                <c:pt idx="2371">
                  <c:v>1139</c:v>
                </c:pt>
                <c:pt idx="2372">
                  <c:v>1140</c:v>
                </c:pt>
                <c:pt idx="2373">
                  <c:v>1141</c:v>
                </c:pt>
                <c:pt idx="2374">
                  <c:v>1141</c:v>
                </c:pt>
                <c:pt idx="2375">
                  <c:v>1141</c:v>
                </c:pt>
                <c:pt idx="2376">
                  <c:v>1141</c:v>
                </c:pt>
                <c:pt idx="2377">
                  <c:v>1142</c:v>
                </c:pt>
                <c:pt idx="2378">
                  <c:v>1143</c:v>
                </c:pt>
                <c:pt idx="2379">
                  <c:v>1143</c:v>
                </c:pt>
                <c:pt idx="2380">
                  <c:v>1144</c:v>
                </c:pt>
                <c:pt idx="2381">
                  <c:v>1145</c:v>
                </c:pt>
                <c:pt idx="2382">
                  <c:v>1146</c:v>
                </c:pt>
                <c:pt idx="2383">
                  <c:v>1146</c:v>
                </c:pt>
                <c:pt idx="2384">
                  <c:v>1146</c:v>
                </c:pt>
                <c:pt idx="2385">
                  <c:v>1147</c:v>
                </c:pt>
                <c:pt idx="2386">
                  <c:v>1148</c:v>
                </c:pt>
                <c:pt idx="2387">
                  <c:v>1149</c:v>
                </c:pt>
                <c:pt idx="2388">
                  <c:v>1150</c:v>
                </c:pt>
                <c:pt idx="2389">
                  <c:v>1150</c:v>
                </c:pt>
                <c:pt idx="2390">
                  <c:v>1150</c:v>
                </c:pt>
                <c:pt idx="2391">
                  <c:v>1150</c:v>
                </c:pt>
                <c:pt idx="2392">
                  <c:v>1150</c:v>
                </c:pt>
                <c:pt idx="2393">
                  <c:v>1150</c:v>
                </c:pt>
                <c:pt idx="2394">
                  <c:v>1151</c:v>
                </c:pt>
                <c:pt idx="2395">
                  <c:v>1152</c:v>
                </c:pt>
                <c:pt idx="2396">
                  <c:v>1153</c:v>
                </c:pt>
                <c:pt idx="2397">
                  <c:v>1154</c:v>
                </c:pt>
                <c:pt idx="2398">
                  <c:v>1155</c:v>
                </c:pt>
                <c:pt idx="2399">
                  <c:v>1156</c:v>
                </c:pt>
                <c:pt idx="2400">
                  <c:v>1157</c:v>
                </c:pt>
                <c:pt idx="2401">
                  <c:v>1158</c:v>
                </c:pt>
                <c:pt idx="2402">
                  <c:v>1159</c:v>
                </c:pt>
                <c:pt idx="2403">
                  <c:v>1159</c:v>
                </c:pt>
                <c:pt idx="2404">
                  <c:v>1160</c:v>
                </c:pt>
                <c:pt idx="2405">
                  <c:v>1161</c:v>
                </c:pt>
                <c:pt idx="2406">
                  <c:v>1162</c:v>
                </c:pt>
                <c:pt idx="2407">
                  <c:v>1163</c:v>
                </c:pt>
                <c:pt idx="2408">
                  <c:v>1164</c:v>
                </c:pt>
                <c:pt idx="2409">
                  <c:v>1165</c:v>
                </c:pt>
                <c:pt idx="2410">
                  <c:v>1166</c:v>
                </c:pt>
                <c:pt idx="2411">
                  <c:v>1166</c:v>
                </c:pt>
                <c:pt idx="2412">
                  <c:v>1166</c:v>
                </c:pt>
                <c:pt idx="2413">
                  <c:v>1166</c:v>
                </c:pt>
                <c:pt idx="2414">
                  <c:v>1166</c:v>
                </c:pt>
                <c:pt idx="2415">
                  <c:v>1166</c:v>
                </c:pt>
                <c:pt idx="2416">
                  <c:v>1166</c:v>
                </c:pt>
                <c:pt idx="2417">
                  <c:v>1166</c:v>
                </c:pt>
                <c:pt idx="2418">
                  <c:v>1166</c:v>
                </c:pt>
                <c:pt idx="2419">
                  <c:v>1166</c:v>
                </c:pt>
                <c:pt idx="2420">
                  <c:v>1167</c:v>
                </c:pt>
                <c:pt idx="2421">
                  <c:v>1168</c:v>
                </c:pt>
                <c:pt idx="2422">
                  <c:v>1169</c:v>
                </c:pt>
                <c:pt idx="2423">
                  <c:v>1170</c:v>
                </c:pt>
                <c:pt idx="2424">
                  <c:v>1171</c:v>
                </c:pt>
                <c:pt idx="2425">
                  <c:v>1171</c:v>
                </c:pt>
                <c:pt idx="2426">
                  <c:v>1171</c:v>
                </c:pt>
                <c:pt idx="2427">
                  <c:v>1172</c:v>
                </c:pt>
                <c:pt idx="2428">
                  <c:v>1173</c:v>
                </c:pt>
                <c:pt idx="2429">
                  <c:v>1174</c:v>
                </c:pt>
                <c:pt idx="2430">
                  <c:v>1175</c:v>
                </c:pt>
                <c:pt idx="2431">
                  <c:v>1175</c:v>
                </c:pt>
                <c:pt idx="2432">
                  <c:v>1176</c:v>
                </c:pt>
                <c:pt idx="2433">
                  <c:v>1176</c:v>
                </c:pt>
                <c:pt idx="2434">
                  <c:v>1177</c:v>
                </c:pt>
                <c:pt idx="2435">
                  <c:v>1178</c:v>
                </c:pt>
                <c:pt idx="2436">
                  <c:v>1179</c:v>
                </c:pt>
                <c:pt idx="2437">
                  <c:v>1180</c:v>
                </c:pt>
                <c:pt idx="2438">
                  <c:v>1181</c:v>
                </c:pt>
                <c:pt idx="2439">
                  <c:v>1182</c:v>
                </c:pt>
                <c:pt idx="2440">
                  <c:v>1183</c:v>
                </c:pt>
                <c:pt idx="2441">
                  <c:v>1183</c:v>
                </c:pt>
                <c:pt idx="2442">
                  <c:v>1183</c:v>
                </c:pt>
                <c:pt idx="2443">
                  <c:v>1184</c:v>
                </c:pt>
                <c:pt idx="2444">
                  <c:v>1184</c:v>
                </c:pt>
                <c:pt idx="2445">
                  <c:v>1184</c:v>
                </c:pt>
                <c:pt idx="2446">
                  <c:v>1184</c:v>
                </c:pt>
                <c:pt idx="2447">
                  <c:v>1185</c:v>
                </c:pt>
                <c:pt idx="2448">
                  <c:v>1185</c:v>
                </c:pt>
                <c:pt idx="2449">
                  <c:v>1186</c:v>
                </c:pt>
                <c:pt idx="2450">
                  <c:v>1187</c:v>
                </c:pt>
                <c:pt idx="2451">
                  <c:v>1188</c:v>
                </c:pt>
                <c:pt idx="2452">
                  <c:v>1189</c:v>
                </c:pt>
                <c:pt idx="2453">
                  <c:v>1189</c:v>
                </c:pt>
                <c:pt idx="2454">
                  <c:v>1190</c:v>
                </c:pt>
                <c:pt idx="2455">
                  <c:v>1190</c:v>
                </c:pt>
                <c:pt idx="2456">
                  <c:v>1190</c:v>
                </c:pt>
                <c:pt idx="2457">
                  <c:v>1190</c:v>
                </c:pt>
                <c:pt idx="2458">
                  <c:v>1191</c:v>
                </c:pt>
                <c:pt idx="2459">
                  <c:v>1192</c:v>
                </c:pt>
                <c:pt idx="2460">
                  <c:v>1192</c:v>
                </c:pt>
                <c:pt idx="2461">
                  <c:v>1193</c:v>
                </c:pt>
                <c:pt idx="2462">
                  <c:v>1193</c:v>
                </c:pt>
                <c:pt idx="2463">
                  <c:v>1193</c:v>
                </c:pt>
                <c:pt idx="2464">
                  <c:v>1193</c:v>
                </c:pt>
                <c:pt idx="2465">
                  <c:v>1193</c:v>
                </c:pt>
                <c:pt idx="2466">
                  <c:v>1193</c:v>
                </c:pt>
                <c:pt idx="2467">
                  <c:v>1194</c:v>
                </c:pt>
                <c:pt idx="2468">
                  <c:v>1194</c:v>
                </c:pt>
                <c:pt idx="2469">
                  <c:v>1194</c:v>
                </c:pt>
                <c:pt idx="2470">
                  <c:v>1195</c:v>
                </c:pt>
                <c:pt idx="2471">
                  <c:v>1195</c:v>
                </c:pt>
                <c:pt idx="2472">
                  <c:v>1195</c:v>
                </c:pt>
                <c:pt idx="2473">
                  <c:v>1196</c:v>
                </c:pt>
                <c:pt idx="2474">
                  <c:v>1197</c:v>
                </c:pt>
                <c:pt idx="2475">
                  <c:v>1197</c:v>
                </c:pt>
                <c:pt idx="2476">
                  <c:v>1197</c:v>
                </c:pt>
                <c:pt idx="2477">
                  <c:v>1197</c:v>
                </c:pt>
                <c:pt idx="2478">
                  <c:v>1197</c:v>
                </c:pt>
                <c:pt idx="2479">
                  <c:v>1198</c:v>
                </c:pt>
                <c:pt idx="2480">
                  <c:v>1198</c:v>
                </c:pt>
                <c:pt idx="2481">
                  <c:v>1198</c:v>
                </c:pt>
                <c:pt idx="2482">
                  <c:v>1198</c:v>
                </c:pt>
                <c:pt idx="2483">
                  <c:v>1198</c:v>
                </c:pt>
                <c:pt idx="2484">
                  <c:v>1198</c:v>
                </c:pt>
                <c:pt idx="2485">
                  <c:v>1199</c:v>
                </c:pt>
                <c:pt idx="2486">
                  <c:v>1200</c:v>
                </c:pt>
                <c:pt idx="2487">
                  <c:v>1201</c:v>
                </c:pt>
                <c:pt idx="2488">
                  <c:v>1202</c:v>
                </c:pt>
                <c:pt idx="2489">
                  <c:v>1202</c:v>
                </c:pt>
                <c:pt idx="2490">
                  <c:v>1202</c:v>
                </c:pt>
                <c:pt idx="2491">
                  <c:v>1202</c:v>
                </c:pt>
                <c:pt idx="2492">
                  <c:v>1203</c:v>
                </c:pt>
                <c:pt idx="2493">
                  <c:v>1203</c:v>
                </c:pt>
                <c:pt idx="2494">
                  <c:v>1204</c:v>
                </c:pt>
                <c:pt idx="2495">
                  <c:v>1204</c:v>
                </c:pt>
                <c:pt idx="2496">
                  <c:v>1205</c:v>
                </c:pt>
                <c:pt idx="2497">
                  <c:v>1206</c:v>
                </c:pt>
                <c:pt idx="2498">
                  <c:v>1206</c:v>
                </c:pt>
                <c:pt idx="2499">
                  <c:v>1206</c:v>
                </c:pt>
                <c:pt idx="2500">
                  <c:v>1206</c:v>
                </c:pt>
                <c:pt idx="2501">
                  <c:v>1206</c:v>
                </c:pt>
                <c:pt idx="2502">
                  <c:v>1206</c:v>
                </c:pt>
                <c:pt idx="2503">
                  <c:v>1207</c:v>
                </c:pt>
                <c:pt idx="2504">
                  <c:v>1207</c:v>
                </c:pt>
                <c:pt idx="2505">
                  <c:v>1208</c:v>
                </c:pt>
                <c:pt idx="2506">
                  <c:v>1209</c:v>
                </c:pt>
                <c:pt idx="2507">
                  <c:v>1209</c:v>
                </c:pt>
                <c:pt idx="2508">
                  <c:v>1210</c:v>
                </c:pt>
                <c:pt idx="2509">
                  <c:v>1211</c:v>
                </c:pt>
                <c:pt idx="2510">
                  <c:v>1211</c:v>
                </c:pt>
                <c:pt idx="2511">
                  <c:v>1212</c:v>
                </c:pt>
                <c:pt idx="2512">
                  <c:v>1213</c:v>
                </c:pt>
                <c:pt idx="2513">
                  <c:v>1214</c:v>
                </c:pt>
                <c:pt idx="2514">
                  <c:v>1215</c:v>
                </c:pt>
                <c:pt idx="2515">
                  <c:v>1215</c:v>
                </c:pt>
                <c:pt idx="2516">
                  <c:v>1215</c:v>
                </c:pt>
                <c:pt idx="2517">
                  <c:v>1216</c:v>
                </c:pt>
                <c:pt idx="2518">
                  <c:v>1217</c:v>
                </c:pt>
                <c:pt idx="2519">
                  <c:v>1218</c:v>
                </c:pt>
                <c:pt idx="2520">
                  <c:v>1219</c:v>
                </c:pt>
                <c:pt idx="2521">
                  <c:v>1219</c:v>
                </c:pt>
                <c:pt idx="2522">
                  <c:v>1220</c:v>
                </c:pt>
                <c:pt idx="2523">
                  <c:v>1221</c:v>
                </c:pt>
                <c:pt idx="2524">
                  <c:v>1222</c:v>
                </c:pt>
                <c:pt idx="2525">
                  <c:v>1223</c:v>
                </c:pt>
                <c:pt idx="2526">
                  <c:v>1223</c:v>
                </c:pt>
                <c:pt idx="2527">
                  <c:v>1223</c:v>
                </c:pt>
                <c:pt idx="2528">
                  <c:v>1223</c:v>
                </c:pt>
                <c:pt idx="2529">
                  <c:v>1223</c:v>
                </c:pt>
                <c:pt idx="2530">
                  <c:v>1223</c:v>
                </c:pt>
                <c:pt idx="2531">
                  <c:v>1223</c:v>
                </c:pt>
                <c:pt idx="2532">
                  <c:v>1224</c:v>
                </c:pt>
                <c:pt idx="2533">
                  <c:v>1224</c:v>
                </c:pt>
                <c:pt idx="2534">
                  <c:v>1224</c:v>
                </c:pt>
                <c:pt idx="2535">
                  <c:v>1224</c:v>
                </c:pt>
                <c:pt idx="2536">
                  <c:v>1224</c:v>
                </c:pt>
                <c:pt idx="2537">
                  <c:v>1225</c:v>
                </c:pt>
                <c:pt idx="2538">
                  <c:v>1225</c:v>
                </c:pt>
                <c:pt idx="2539">
                  <c:v>1225</c:v>
                </c:pt>
                <c:pt idx="2540">
                  <c:v>1226</c:v>
                </c:pt>
                <c:pt idx="2541">
                  <c:v>1226</c:v>
                </c:pt>
                <c:pt idx="2542">
                  <c:v>1226</c:v>
                </c:pt>
                <c:pt idx="2543">
                  <c:v>1227</c:v>
                </c:pt>
                <c:pt idx="2544">
                  <c:v>1228</c:v>
                </c:pt>
                <c:pt idx="2545">
                  <c:v>1228</c:v>
                </c:pt>
                <c:pt idx="2546">
                  <c:v>1229</c:v>
                </c:pt>
                <c:pt idx="2547">
                  <c:v>1230</c:v>
                </c:pt>
                <c:pt idx="2548">
                  <c:v>1231</c:v>
                </c:pt>
                <c:pt idx="2549">
                  <c:v>1231</c:v>
                </c:pt>
                <c:pt idx="2550">
                  <c:v>1232</c:v>
                </c:pt>
                <c:pt idx="2551">
                  <c:v>1233</c:v>
                </c:pt>
                <c:pt idx="2552">
                  <c:v>1234</c:v>
                </c:pt>
                <c:pt idx="2553">
                  <c:v>1234</c:v>
                </c:pt>
                <c:pt idx="2554">
                  <c:v>1234</c:v>
                </c:pt>
                <c:pt idx="2555">
                  <c:v>1235</c:v>
                </c:pt>
                <c:pt idx="2556">
                  <c:v>1236</c:v>
                </c:pt>
                <c:pt idx="2557">
                  <c:v>1237</c:v>
                </c:pt>
                <c:pt idx="2558">
                  <c:v>1237</c:v>
                </c:pt>
                <c:pt idx="2559">
                  <c:v>1237</c:v>
                </c:pt>
                <c:pt idx="2560">
                  <c:v>1237</c:v>
                </c:pt>
                <c:pt idx="2561">
                  <c:v>1237</c:v>
                </c:pt>
                <c:pt idx="2562">
                  <c:v>1237</c:v>
                </c:pt>
                <c:pt idx="2563">
                  <c:v>1237</c:v>
                </c:pt>
                <c:pt idx="2564">
                  <c:v>1237</c:v>
                </c:pt>
                <c:pt idx="2565">
                  <c:v>1238</c:v>
                </c:pt>
                <c:pt idx="2566">
                  <c:v>1239</c:v>
                </c:pt>
                <c:pt idx="2567">
                  <c:v>1240</c:v>
                </c:pt>
                <c:pt idx="2568">
                  <c:v>1241</c:v>
                </c:pt>
                <c:pt idx="2569">
                  <c:v>1242</c:v>
                </c:pt>
                <c:pt idx="2570">
                  <c:v>1242</c:v>
                </c:pt>
                <c:pt idx="2571">
                  <c:v>1242</c:v>
                </c:pt>
                <c:pt idx="2572">
                  <c:v>1242</c:v>
                </c:pt>
                <c:pt idx="2573">
                  <c:v>1242</c:v>
                </c:pt>
                <c:pt idx="2574">
                  <c:v>1242</c:v>
                </c:pt>
                <c:pt idx="2575">
                  <c:v>1242</c:v>
                </c:pt>
                <c:pt idx="2576">
                  <c:v>1243</c:v>
                </c:pt>
                <c:pt idx="2577">
                  <c:v>1244</c:v>
                </c:pt>
                <c:pt idx="2578">
                  <c:v>1245</c:v>
                </c:pt>
                <c:pt idx="2579">
                  <c:v>1246</c:v>
                </c:pt>
                <c:pt idx="2580">
                  <c:v>1247</c:v>
                </c:pt>
                <c:pt idx="2581">
                  <c:v>1248</c:v>
                </c:pt>
                <c:pt idx="2582">
                  <c:v>1249</c:v>
                </c:pt>
                <c:pt idx="2583">
                  <c:v>1249</c:v>
                </c:pt>
                <c:pt idx="2584">
                  <c:v>1250</c:v>
                </c:pt>
                <c:pt idx="2585">
                  <c:v>1250</c:v>
                </c:pt>
                <c:pt idx="2586">
                  <c:v>1250</c:v>
                </c:pt>
                <c:pt idx="2587">
                  <c:v>1251</c:v>
                </c:pt>
                <c:pt idx="2588">
                  <c:v>1251</c:v>
                </c:pt>
                <c:pt idx="2589">
                  <c:v>1252</c:v>
                </c:pt>
                <c:pt idx="2590">
                  <c:v>1252</c:v>
                </c:pt>
                <c:pt idx="2591">
                  <c:v>1252</c:v>
                </c:pt>
                <c:pt idx="2592">
                  <c:v>1252</c:v>
                </c:pt>
                <c:pt idx="2593">
                  <c:v>1252</c:v>
                </c:pt>
                <c:pt idx="2594">
                  <c:v>1252</c:v>
                </c:pt>
                <c:pt idx="2595">
                  <c:v>1253</c:v>
                </c:pt>
                <c:pt idx="2596">
                  <c:v>1253</c:v>
                </c:pt>
                <c:pt idx="2597">
                  <c:v>1253</c:v>
                </c:pt>
                <c:pt idx="2598">
                  <c:v>1253</c:v>
                </c:pt>
                <c:pt idx="2599">
                  <c:v>1253</c:v>
                </c:pt>
                <c:pt idx="2600">
                  <c:v>1253</c:v>
                </c:pt>
                <c:pt idx="2601">
                  <c:v>1253</c:v>
                </c:pt>
                <c:pt idx="2602">
                  <c:v>1253</c:v>
                </c:pt>
                <c:pt idx="2603">
                  <c:v>1253</c:v>
                </c:pt>
                <c:pt idx="2604">
                  <c:v>1254</c:v>
                </c:pt>
                <c:pt idx="2605">
                  <c:v>1255</c:v>
                </c:pt>
                <c:pt idx="2606">
                  <c:v>1256</c:v>
                </c:pt>
                <c:pt idx="2607">
                  <c:v>1256</c:v>
                </c:pt>
                <c:pt idx="2608">
                  <c:v>1257</c:v>
                </c:pt>
                <c:pt idx="2609">
                  <c:v>1258</c:v>
                </c:pt>
                <c:pt idx="2610">
                  <c:v>1259</c:v>
                </c:pt>
                <c:pt idx="2611">
                  <c:v>1260</c:v>
                </c:pt>
                <c:pt idx="2612">
                  <c:v>1261</c:v>
                </c:pt>
                <c:pt idx="2613">
                  <c:v>1262</c:v>
                </c:pt>
                <c:pt idx="2614">
                  <c:v>1263</c:v>
                </c:pt>
                <c:pt idx="2615">
                  <c:v>1264</c:v>
                </c:pt>
                <c:pt idx="2616">
                  <c:v>1265</c:v>
                </c:pt>
                <c:pt idx="2617">
                  <c:v>1266</c:v>
                </c:pt>
                <c:pt idx="2618">
                  <c:v>1267</c:v>
                </c:pt>
                <c:pt idx="2619">
                  <c:v>1268</c:v>
                </c:pt>
                <c:pt idx="2620">
                  <c:v>1269</c:v>
                </c:pt>
                <c:pt idx="2621">
                  <c:v>1270</c:v>
                </c:pt>
                <c:pt idx="2622">
                  <c:v>1271</c:v>
                </c:pt>
                <c:pt idx="2623">
                  <c:v>1271</c:v>
                </c:pt>
                <c:pt idx="2624">
                  <c:v>1272</c:v>
                </c:pt>
                <c:pt idx="2625">
                  <c:v>1273</c:v>
                </c:pt>
                <c:pt idx="2626">
                  <c:v>1274</c:v>
                </c:pt>
                <c:pt idx="2627">
                  <c:v>1275</c:v>
                </c:pt>
                <c:pt idx="2628">
                  <c:v>1276</c:v>
                </c:pt>
                <c:pt idx="2629">
                  <c:v>1276</c:v>
                </c:pt>
                <c:pt idx="2630">
                  <c:v>1276</c:v>
                </c:pt>
                <c:pt idx="2631">
                  <c:v>1276</c:v>
                </c:pt>
                <c:pt idx="2632">
                  <c:v>1277</c:v>
                </c:pt>
                <c:pt idx="2633">
                  <c:v>1277</c:v>
                </c:pt>
                <c:pt idx="2634">
                  <c:v>1278</c:v>
                </c:pt>
                <c:pt idx="2635">
                  <c:v>1279</c:v>
                </c:pt>
                <c:pt idx="2636">
                  <c:v>1280</c:v>
                </c:pt>
                <c:pt idx="2637">
                  <c:v>1280</c:v>
                </c:pt>
                <c:pt idx="2638">
                  <c:v>1281</c:v>
                </c:pt>
                <c:pt idx="2639">
                  <c:v>1282</c:v>
                </c:pt>
                <c:pt idx="2640">
                  <c:v>1282</c:v>
                </c:pt>
                <c:pt idx="2641">
                  <c:v>1282</c:v>
                </c:pt>
                <c:pt idx="2642">
                  <c:v>1282</c:v>
                </c:pt>
                <c:pt idx="2643">
                  <c:v>1282</c:v>
                </c:pt>
                <c:pt idx="2644">
                  <c:v>1282</c:v>
                </c:pt>
                <c:pt idx="2645">
                  <c:v>1282</c:v>
                </c:pt>
                <c:pt idx="2646">
                  <c:v>1283</c:v>
                </c:pt>
                <c:pt idx="2647">
                  <c:v>1284</c:v>
                </c:pt>
                <c:pt idx="2648">
                  <c:v>1285</c:v>
                </c:pt>
                <c:pt idx="2649">
                  <c:v>1285</c:v>
                </c:pt>
                <c:pt idx="2650">
                  <c:v>1286</c:v>
                </c:pt>
                <c:pt idx="2651">
                  <c:v>1286</c:v>
                </c:pt>
                <c:pt idx="2652">
                  <c:v>1287</c:v>
                </c:pt>
                <c:pt idx="2653">
                  <c:v>1287</c:v>
                </c:pt>
                <c:pt idx="2654">
                  <c:v>1288</c:v>
                </c:pt>
                <c:pt idx="2655">
                  <c:v>1288</c:v>
                </c:pt>
                <c:pt idx="2656">
                  <c:v>1289</c:v>
                </c:pt>
                <c:pt idx="2657">
                  <c:v>1290</c:v>
                </c:pt>
                <c:pt idx="2658">
                  <c:v>1291</c:v>
                </c:pt>
                <c:pt idx="2659">
                  <c:v>1291</c:v>
                </c:pt>
                <c:pt idx="2660">
                  <c:v>1291</c:v>
                </c:pt>
                <c:pt idx="2661">
                  <c:v>1291</c:v>
                </c:pt>
                <c:pt idx="2662">
                  <c:v>1291</c:v>
                </c:pt>
                <c:pt idx="2663">
                  <c:v>1291</c:v>
                </c:pt>
                <c:pt idx="2664">
                  <c:v>1292</c:v>
                </c:pt>
                <c:pt idx="2665">
                  <c:v>1293</c:v>
                </c:pt>
                <c:pt idx="2666">
                  <c:v>1293</c:v>
                </c:pt>
                <c:pt idx="2667">
                  <c:v>1294</c:v>
                </c:pt>
                <c:pt idx="2668">
                  <c:v>1295</c:v>
                </c:pt>
                <c:pt idx="2669">
                  <c:v>1296</c:v>
                </c:pt>
                <c:pt idx="2670">
                  <c:v>1297</c:v>
                </c:pt>
                <c:pt idx="2671">
                  <c:v>1298</c:v>
                </c:pt>
                <c:pt idx="2672">
                  <c:v>1299</c:v>
                </c:pt>
                <c:pt idx="2673">
                  <c:v>1300</c:v>
                </c:pt>
                <c:pt idx="2674">
                  <c:v>1300</c:v>
                </c:pt>
                <c:pt idx="2675">
                  <c:v>1300</c:v>
                </c:pt>
                <c:pt idx="2676">
                  <c:v>1301</c:v>
                </c:pt>
                <c:pt idx="2677">
                  <c:v>1302</c:v>
                </c:pt>
                <c:pt idx="2678">
                  <c:v>1302</c:v>
                </c:pt>
                <c:pt idx="2679">
                  <c:v>1303</c:v>
                </c:pt>
                <c:pt idx="2680">
                  <c:v>1303</c:v>
                </c:pt>
                <c:pt idx="2681">
                  <c:v>1303</c:v>
                </c:pt>
                <c:pt idx="2682">
                  <c:v>1303</c:v>
                </c:pt>
                <c:pt idx="2683">
                  <c:v>1303</c:v>
                </c:pt>
                <c:pt idx="2684">
                  <c:v>1304</c:v>
                </c:pt>
                <c:pt idx="2685">
                  <c:v>1304</c:v>
                </c:pt>
                <c:pt idx="2686">
                  <c:v>1305</c:v>
                </c:pt>
                <c:pt idx="2687">
                  <c:v>1306</c:v>
                </c:pt>
                <c:pt idx="2688">
                  <c:v>1307</c:v>
                </c:pt>
                <c:pt idx="2689">
                  <c:v>1308</c:v>
                </c:pt>
                <c:pt idx="2690">
                  <c:v>1309</c:v>
                </c:pt>
                <c:pt idx="2691">
                  <c:v>1310</c:v>
                </c:pt>
                <c:pt idx="2692">
                  <c:v>1310</c:v>
                </c:pt>
                <c:pt idx="2693">
                  <c:v>1311</c:v>
                </c:pt>
                <c:pt idx="2694">
                  <c:v>1311</c:v>
                </c:pt>
                <c:pt idx="2695">
                  <c:v>1311</c:v>
                </c:pt>
                <c:pt idx="2696">
                  <c:v>1311</c:v>
                </c:pt>
                <c:pt idx="2697">
                  <c:v>1311</c:v>
                </c:pt>
                <c:pt idx="2698">
                  <c:v>1311</c:v>
                </c:pt>
                <c:pt idx="2699">
                  <c:v>1311</c:v>
                </c:pt>
                <c:pt idx="2700">
                  <c:v>1311</c:v>
                </c:pt>
                <c:pt idx="2701">
                  <c:v>1312</c:v>
                </c:pt>
                <c:pt idx="2702">
                  <c:v>1312</c:v>
                </c:pt>
                <c:pt idx="2703">
                  <c:v>1313</c:v>
                </c:pt>
                <c:pt idx="2704">
                  <c:v>1314</c:v>
                </c:pt>
                <c:pt idx="2705">
                  <c:v>1315</c:v>
                </c:pt>
                <c:pt idx="2706">
                  <c:v>1316</c:v>
                </c:pt>
                <c:pt idx="2707">
                  <c:v>1316</c:v>
                </c:pt>
                <c:pt idx="2708">
                  <c:v>1316</c:v>
                </c:pt>
                <c:pt idx="2709">
                  <c:v>1317</c:v>
                </c:pt>
                <c:pt idx="2710">
                  <c:v>1317</c:v>
                </c:pt>
                <c:pt idx="2711">
                  <c:v>1318</c:v>
                </c:pt>
                <c:pt idx="2712">
                  <c:v>1319</c:v>
                </c:pt>
                <c:pt idx="2713">
                  <c:v>1319</c:v>
                </c:pt>
                <c:pt idx="2714">
                  <c:v>1319</c:v>
                </c:pt>
                <c:pt idx="2715">
                  <c:v>1320</c:v>
                </c:pt>
                <c:pt idx="2716">
                  <c:v>1321</c:v>
                </c:pt>
                <c:pt idx="2717">
                  <c:v>1321</c:v>
                </c:pt>
                <c:pt idx="2718">
                  <c:v>1322</c:v>
                </c:pt>
                <c:pt idx="2719">
                  <c:v>1322</c:v>
                </c:pt>
                <c:pt idx="2720">
                  <c:v>1323</c:v>
                </c:pt>
                <c:pt idx="2721">
                  <c:v>1324</c:v>
                </c:pt>
                <c:pt idx="2722">
                  <c:v>1325</c:v>
                </c:pt>
                <c:pt idx="2723">
                  <c:v>1326</c:v>
                </c:pt>
                <c:pt idx="2724">
                  <c:v>1327</c:v>
                </c:pt>
                <c:pt idx="2725">
                  <c:v>1327</c:v>
                </c:pt>
                <c:pt idx="2726">
                  <c:v>1328</c:v>
                </c:pt>
                <c:pt idx="2727">
                  <c:v>1329</c:v>
                </c:pt>
                <c:pt idx="2728">
                  <c:v>1329</c:v>
                </c:pt>
                <c:pt idx="2729">
                  <c:v>1330</c:v>
                </c:pt>
                <c:pt idx="2730">
                  <c:v>1331</c:v>
                </c:pt>
                <c:pt idx="2731">
                  <c:v>1331</c:v>
                </c:pt>
                <c:pt idx="2732">
                  <c:v>1332</c:v>
                </c:pt>
                <c:pt idx="2733">
                  <c:v>1332</c:v>
                </c:pt>
                <c:pt idx="2734">
                  <c:v>1332</c:v>
                </c:pt>
                <c:pt idx="2735">
                  <c:v>1332</c:v>
                </c:pt>
                <c:pt idx="2736">
                  <c:v>1332</c:v>
                </c:pt>
                <c:pt idx="2737">
                  <c:v>1332</c:v>
                </c:pt>
                <c:pt idx="2738">
                  <c:v>1332</c:v>
                </c:pt>
                <c:pt idx="2739">
                  <c:v>1332</c:v>
                </c:pt>
                <c:pt idx="2740">
                  <c:v>1332</c:v>
                </c:pt>
                <c:pt idx="2741">
                  <c:v>1332</c:v>
                </c:pt>
                <c:pt idx="2742">
                  <c:v>1332</c:v>
                </c:pt>
                <c:pt idx="2743">
                  <c:v>1332</c:v>
                </c:pt>
                <c:pt idx="2744">
                  <c:v>1333</c:v>
                </c:pt>
                <c:pt idx="2745">
                  <c:v>1334</c:v>
                </c:pt>
                <c:pt idx="2746">
                  <c:v>1335</c:v>
                </c:pt>
                <c:pt idx="2747">
                  <c:v>1336</c:v>
                </c:pt>
                <c:pt idx="2748">
                  <c:v>1337</c:v>
                </c:pt>
                <c:pt idx="2749">
                  <c:v>1338</c:v>
                </c:pt>
                <c:pt idx="2750">
                  <c:v>1339</c:v>
                </c:pt>
                <c:pt idx="2751">
                  <c:v>1340</c:v>
                </c:pt>
                <c:pt idx="2752">
                  <c:v>1341</c:v>
                </c:pt>
                <c:pt idx="2753">
                  <c:v>1341</c:v>
                </c:pt>
                <c:pt idx="2754">
                  <c:v>1342</c:v>
                </c:pt>
                <c:pt idx="2755">
                  <c:v>1343</c:v>
                </c:pt>
                <c:pt idx="2756">
                  <c:v>1343</c:v>
                </c:pt>
                <c:pt idx="2757">
                  <c:v>1344</c:v>
                </c:pt>
                <c:pt idx="2758">
                  <c:v>1345</c:v>
                </c:pt>
                <c:pt idx="2759">
                  <c:v>1346</c:v>
                </c:pt>
                <c:pt idx="2760">
                  <c:v>1347</c:v>
                </c:pt>
                <c:pt idx="2761">
                  <c:v>1347</c:v>
                </c:pt>
                <c:pt idx="2762">
                  <c:v>1348</c:v>
                </c:pt>
                <c:pt idx="2763">
                  <c:v>1348</c:v>
                </c:pt>
                <c:pt idx="2764">
                  <c:v>1348</c:v>
                </c:pt>
                <c:pt idx="2765">
                  <c:v>1348</c:v>
                </c:pt>
                <c:pt idx="2766">
                  <c:v>1348</c:v>
                </c:pt>
                <c:pt idx="2767">
                  <c:v>1349</c:v>
                </c:pt>
                <c:pt idx="2768">
                  <c:v>1350</c:v>
                </c:pt>
                <c:pt idx="2769">
                  <c:v>1351</c:v>
                </c:pt>
                <c:pt idx="2770">
                  <c:v>1352</c:v>
                </c:pt>
                <c:pt idx="2771">
                  <c:v>1352</c:v>
                </c:pt>
                <c:pt idx="2772">
                  <c:v>1352</c:v>
                </c:pt>
                <c:pt idx="2773">
                  <c:v>1352</c:v>
                </c:pt>
                <c:pt idx="2774">
                  <c:v>1352</c:v>
                </c:pt>
                <c:pt idx="2775">
                  <c:v>1352</c:v>
                </c:pt>
                <c:pt idx="2776">
                  <c:v>1353</c:v>
                </c:pt>
                <c:pt idx="2777">
                  <c:v>1354</c:v>
                </c:pt>
                <c:pt idx="2778">
                  <c:v>1355</c:v>
                </c:pt>
                <c:pt idx="2779">
                  <c:v>1356</c:v>
                </c:pt>
                <c:pt idx="2780">
                  <c:v>1356</c:v>
                </c:pt>
                <c:pt idx="2781">
                  <c:v>1357</c:v>
                </c:pt>
                <c:pt idx="2782">
                  <c:v>1358</c:v>
                </c:pt>
                <c:pt idx="2783">
                  <c:v>1359</c:v>
                </c:pt>
                <c:pt idx="2784">
                  <c:v>1359</c:v>
                </c:pt>
                <c:pt idx="2785">
                  <c:v>1359</c:v>
                </c:pt>
                <c:pt idx="2786">
                  <c:v>1360</c:v>
                </c:pt>
                <c:pt idx="2787">
                  <c:v>1361</c:v>
                </c:pt>
                <c:pt idx="2788">
                  <c:v>1361</c:v>
                </c:pt>
                <c:pt idx="2789">
                  <c:v>1361</c:v>
                </c:pt>
                <c:pt idx="2790">
                  <c:v>1361</c:v>
                </c:pt>
                <c:pt idx="2791">
                  <c:v>1362</c:v>
                </c:pt>
                <c:pt idx="2792">
                  <c:v>1363</c:v>
                </c:pt>
                <c:pt idx="2793">
                  <c:v>1363</c:v>
                </c:pt>
                <c:pt idx="2794">
                  <c:v>1363</c:v>
                </c:pt>
                <c:pt idx="2795">
                  <c:v>1364</c:v>
                </c:pt>
                <c:pt idx="2796">
                  <c:v>1364</c:v>
                </c:pt>
                <c:pt idx="2797">
                  <c:v>1364</c:v>
                </c:pt>
                <c:pt idx="2798">
                  <c:v>1364</c:v>
                </c:pt>
                <c:pt idx="2799">
                  <c:v>1364</c:v>
                </c:pt>
                <c:pt idx="2800">
                  <c:v>1364</c:v>
                </c:pt>
                <c:pt idx="2801">
                  <c:v>1364</c:v>
                </c:pt>
                <c:pt idx="2802">
                  <c:v>1365</c:v>
                </c:pt>
                <c:pt idx="2803">
                  <c:v>1365</c:v>
                </c:pt>
                <c:pt idx="2804">
                  <c:v>1365</c:v>
                </c:pt>
                <c:pt idx="2805">
                  <c:v>1365</c:v>
                </c:pt>
                <c:pt idx="2806">
                  <c:v>1365</c:v>
                </c:pt>
                <c:pt idx="2807">
                  <c:v>1366</c:v>
                </c:pt>
                <c:pt idx="2808">
                  <c:v>1366</c:v>
                </c:pt>
                <c:pt idx="2809">
                  <c:v>1366</c:v>
                </c:pt>
                <c:pt idx="2810">
                  <c:v>1366</c:v>
                </c:pt>
                <c:pt idx="2811">
                  <c:v>1367</c:v>
                </c:pt>
                <c:pt idx="2812">
                  <c:v>1367</c:v>
                </c:pt>
                <c:pt idx="2813">
                  <c:v>1368</c:v>
                </c:pt>
                <c:pt idx="2814">
                  <c:v>1369</c:v>
                </c:pt>
                <c:pt idx="2815">
                  <c:v>1370</c:v>
                </c:pt>
                <c:pt idx="2816">
                  <c:v>1371</c:v>
                </c:pt>
                <c:pt idx="2817">
                  <c:v>1371</c:v>
                </c:pt>
                <c:pt idx="2818">
                  <c:v>1371</c:v>
                </c:pt>
                <c:pt idx="2819">
                  <c:v>1372</c:v>
                </c:pt>
                <c:pt idx="2820">
                  <c:v>1372</c:v>
                </c:pt>
                <c:pt idx="2821">
                  <c:v>1372</c:v>
                </c:pt>
                <c:pt idx="2822">
                  <c:v>1372</c:v>
                </c:pt>
                <c:pt idx="2823">
                  <c:v>1372</c:v>
                </c:pt>
                <c:pt idx="2824">
                  <c:v>1372</c:v>
                </c:pt>
                <c:pt idx="2825">
                  <c:v>1372</c:v>
                </c:pt>
                <c:pt idx="2826">
                  <c:v>1372</c:v>
                </c:pt>
                <c:pt idx="2827">
                  <c:v>1372</c:v>
                </c:pt>
                <c:pt idx="2828">
                  <c:v>1373</c:v>
                </c:pt>
                <c:pt idx="2829">
                  <c:v>1373</c:v>
                </c:pt>
                <c:pt idx="2830">
                  <c:v>1373</c:v>
                </c:pt>
                <c:pt idx="2831">
                  <c:v>1373</c:v>
                </c:pt>
                <c:pt idx="2832">
                  <c:v>1373</c:v>
                </c:pt>
                <c:pt idx="2833">
                  <c:v>1373</c:v>
                </c:pt>
                <c:pt idx="2834">
                  <c:v>1373</c:v>
                </c:pt>
                <c:pt idx="2835">
                  <c:v>1373</c:v>
                </c:pt>
                <c:pt idx="2836">
                  <c:v>1373</c:v>
                </c:pt>
                <c:pt idx="2837">
                  <c:v>1373</c:v>
                </c:pt>
                <c:pt idx="2838">
                  <c:v>1374</c:v>
                </c:pt>
                <c:pt idx="2839">
                  <c:v>1375</c:v>
                </c:pt>
                <c:pt idx="2840">
                  <c:v>1375</c:v>
                </c:pt>
                <c:pt idx="2841">
                  <c:v>1376</c:v>
                </c:pt>
                <c:pt idx="2842">
                  <c:v>1377</c:v>
                </c:pt>
                <c:pt idx="2843">
                  <c:v>1377</c:v>
                </c:pt>
                <c:pt idx="2844">
                  <c:v>1378</c:v>
                </c:pt>
                <c:pt idx="2845">
                  <c:v>1379</c:v>
                </c:pt>
                <c:pt idx="2846">
                  <c:v>1379</c:v>
                </c:pt>
                <c:pt idx="2847">
                  <c:v>1380</c:v>
                </c:pt>
                <c:pt idx="2848">
                  <c:v>1380</c:v>
                </c:pt>
                <c:pt idx="2849">
                  <c:v>1380</c:v>
                </c:pt>
                <c:pt idx="2850">
                  <c:v>1380</c:v>
                </c:pt>
                <c:pt idx="2851">
                  <c:v>1380</c:v>
                </c:pt>
                <c:pt idx="2852">
                  <c:v>1380</c:v>
                </c:pt>
                <c:pt idx="2853">
                  <c:v>1380</c:v>
                </c:pt>
                <c:pt idx="2854">
                  <c:v>1380</c:v>
                </c:pt>
                <c:pt idx="2855">
                  <c:v>1380</c:v>
                </c:pt>
                <c:pt idx="2856">
                  <c:v>1380</c:v>
                </c:pt>
                <c:pt idx="2857">
                  <c:v>1381</c:v>
                </c:pt>
                <c:pt idx="2858">
                  <c:v>1382</c:v>
                </c:pt>
                <c:pt idx="2859">
                  <c:v>1383</c:v>
                </c:pt>
                <c:pt idx="2860">
                  <c:v>1384</c:v>
                </c:pt>
                <c:pt idx="2861">
                  <c:v>1385</c:v>
                </c:pt>
                <c:pt idx="2862">
                  <c:v>1386</c:v>
                </c:pt>
                <c:pt idx="2863">
                  <c:v>1387</c:v>
                </c:pt>
                <c:pt idx="2864">
                  <c:v>1388</c:v>
                </c:pt>
                <c:pt idx="2865">
                  <c:v>1388</c:v>
                </c:pt>
                <c:pt idx="2866">
                  <c:v>1389</c:v>
                </c:pt>
                <c:pt idx="2867">
                  <c:v>1390</c:v>
                </c:pt>
                <c:pt idx="2868">
                  <c:v>1390</c:v>
                </c:pt>
                <c:pt idx="2869">
                  <c:v>1390</c:v>
                </c:pt>
                <c:pt idx="2870">
                  <c:v>1390</c:v>
                </c:pt>
                <c:pt idx="2871">
                  <c:v>1390</c:v>
                </c:pt>
                <c:pt idx="2872">
                  <c:v>1390</c:v>
                </c:pt>
                <c:pt idx="2873">
                  <c:v>1390</c:v>
                </c:pt>
                <c:pt idx="2874">
                  <c:v>1390</c:v>
                </c:pt>
                <c:pt idx="2875">
                  <c:v>1390</c:v>
                </c:pt>
                <c:pt idx="2876">
                  <c:v>1390</c:v>
                </c:pt>
                <c:pt idx="2877">
                  <c:v>1391</c:v>
                </c:pt>
                <c:pt idx="2878">
                  <c:v>1392</c:v>
                </c:pt>
                <c:pt idx="2879">
                  <c:v>1393</c:v>
                </c:pt>
                <c:pt idx="2880">
                  <c:v>1393</c:v>
                </c:pt>
                <c:pt idx="2881">
                  <c:v>1393</c:v>
                </c:pt>
                <c:pt idx="2882">
                  <c:v>1393</c:v>
                </c:pt>
                <c:pt idx="2883">
                  <c:v>1394</c:v>
                </c:pt>
                <c:pt idx="2884">
                  <c:v>1394</c:v>
                </c:pt>
                <c:pt idx="2885">
                  <c:v>1394</c:v>
                </c:pt>
                <c:pt idx="2886">
                  <c:v>1394</c:v>
                </c:pt>
                <c:pt idx="2887">
                  <c:v>1394</c:v>
                </c:pt>
                <c:pt idx="2888">
                  <c:v>1395</c:v>
                </c:pt>
                <c:pt idx="2889">
                  <c:v>1396</c:v>
                </c:pt>
                <c:pt idx="2890">
                  <c:v>1397</c:v>
                </c:pt>
                <c:pt idx="2891">
                  <c:v>1398</c:v>
                </c:pt>
                <c:pt idx="2892">
                  <c:v>1399</c:v>
                </c:pt>
                <c:pt idx="2893">
                  <c:v>1400</c:v>
                </c:pt>
                <c:pt idx="2894">
                  <c:v>1401</c:v>
                </c:pt>
                <c:pt idx="2895">
                  <c:v>1401</c:v>
                </c:pt>
                <c:pt idx="2896">
                  <c:v>1401</c:v>
                </c:pt>
                <c:pt idx="2897">
                  <c:v>1402</c:v>
                </c:pt>
                <c:pt idx="2898">
                  <c:v>1403</c:v>
                </c:pt>
                <c:pt idx="2899">
                  <c:v>1404</c:v>
                </c:pt>
                <c:pt idx="2900">
                  <c:v>1404</c:v>
                </c:pt>
                <c:pt idx="2901">
                  <c:v>1404</c:v>
                </c:pt>
                <c:pt idx="2902">
                  <c:v>1405</c:v>
                </c:pt>
                <c:pt idx="2903">
                  <c:v>1405</c:v>
                </c:pt>
                <c:pt idx="2904">
                  <c:v>1405</c:v>
                </c:pt>
                <c:pt idx="2905">
                  <c:v>1406</c:v>
                </c:pt>
                <c:pt idx="2906">
                  <c:v>1406</c:v>
                </c:pt>
                <c:pt idx="2907">
                  <c:v>1407</c:v>
                </c:pt>
                <c:pt idx="2908">
                  <c:v>1408</c:v>
                </c:pt>
                <c:pt idx="2909">
                  <c:v>1409</c:v>
                </c:pt>
                <c:pt idx="2910">
                  <c:v>1409</c:v>
                </c:pt>
                <c:pt idx="2911">
                  <c:v>1410</c:v>
                </c:pt>
                <c:pt idx="2912">
                  <c:v>1411</c:v>
                </c:pt>
                <c:pt idx="2913">
                  <c:v>1412</c:v>
                </c:pt>
                <c:pt idx="2914">
                  <c:v>1413</c:v>
                </c:pt>
                <c:pt idx="2915">
                  <c:v>1414</c:v>
                </c:pt>
                <c:pt idx="2916">
                  <c:v>1415</c:v>
                </c:pt>
                <c:pt idx="2917">
                  <c:v>1416</c:v>
                </c:pt>
                <c:pt idx="2918">
                  <c:v>1416</c:v>
                </c:pt>
                <c:pt idx="2919">
                  <c:v>1416</c:v>
                </c:pt>
                <c:pt idx="2920">
                  <c:v>1416</c:v>
                </c:pt>
                <c:pt idx="2921">
                  <c:v>1417</c:v>
                </c:pt>
                <c:pt idx="2922">
                  <c:v>1417</c:v>
                </c:pt>
                <c:pt idx="2923">
                  <c:v>1418</c:v>
                </c:pt>
                <c:pt idx="2924">
                  <c:v>1419</c:v>
                </c:pt>
                <c:pt idx="2925">
                  <c:v>1419</c:v>
                </c:pt>
                <c:pt idx="2926">
                  <c:v>1419</c:v>
                </c:pt>
                <c:pt idx="2927">
                  <c:v>1419</c:v>
                </c:pt>
                <c:pt idx="2928">
                  <c:v>1420</c:v>
                </c:pt>
                <c:pt idx="2929">
                  <c:v>1421</c:v>
                </c:pt>
                <c:pt idx="2930">
                  <c:v>1422</c:v>
                </c:pt>
                <c:pt idx="2931">
                  <c:v>1423</c:v>
                </c:pt>
                <c:pt idx="2932">
                  <c:v>1423</c:v>
                </c:pt>
                <c:pt idx="2933">
                  <c:v>1424</c:v>
                </c:pt>
                <c:pt idx="2934">
                  <c:v>1425</c:v>
                </c:pt>
                <c:pt idx="2935">
                  <c:v>1426</c:v>
                </c:pt>
                <c:pt idx="2936">
                  <c:v>1426</c:v>
                </c:pt>
                <c:pt idx="2937">
                  <c:v>1426</c:v>
                </c:pt>
                <c:pt idx="2938">
                  <c:v>1427</c:v>
                </c:pt>
                <c:pt idx="2939">
                  <c:v>1428</c:v>
                </c:pt>
                <c:pt idx="2940">
                  <c:v>1429</c:v>
                </c:pt>
                <c:pt idx="2941">
                  <c:v>1429</c:v>
                </c:pt>
                <c:pt idx="2942">
                  <c:v>1429</c:v>
                </c:pt>
                <c:pt idx="2943">
                  <c:v>1430</c:v>
                </c:pt>
                <c:pt idx="2944">
                  <c:v>1431</c:v>
                </c:pt>
                <c:pt idx="2945">
                  <c:v>1432</c:v>
                </c:pt>
                <c:pt idx="2946">
                  <c:v>1433</c:v>
                </c:pt>
                <c:pt idx="2947">
                  <c:v>1433</c:v>
                </c:pt>
                <c:pt idx="2948">
                  <c:v>1433</c:v>
                </c:pt>
                <c:pt idx="2949">
                  <c:v>1433</c:v>
                </c:pt>
                <c:pt idx="2950">
                  <c:v>1433</c:v>
                </c:pt>
                <c:pt idx="2951">
                  <c:v>1433</c:v>
                </c:pt>
                <c:pt idx="2952">
                  <c:v>1434</c:v>
                </c:pt>
                <c:pt idx="2953">
                  <c:v>1434</c:v>
                </c:pt>
                <c:pt idx="2954">
                  <c:v>1434</c:v>
                </c:pt>
                <c:pt idx="2955">
                  <c:v>1435</c:v>
                </c:pt>
                <c:pt idx="2956">
                  <c:v>1436</c:v>
                </c:pt>
                <c:pt idx="2957">
                  <c:v>1437</c:v>
                </c:pt>
                <c:pt idx="2958">
                  <c:v>1438</c:v>
                </c:pt>
                <c:pt idx="2959">
                  <c:v>1438</c:v>
                </c:pt>
                <c:pt idx="2960">
                  <c:v>1439</c:v>
                </c:pt>
                <c:pt idx="2961">
                  <c:v>1439</c:v>
                </c:pt>
                <c:pt idx="2962">
                  <c:v>1439</c:v>
                </c:pt>
                <c:pt idx="2963">
                  <c:v>1439</c:v>
                </c:pt>
                <c:pt idx="2964">
                  <c:v>1439</c:v>
                </c:pt>
                <c:pt idx="2965">
                  <c:v>1439</c:v>
                </c:pt>
                <c:pt idx="2966">
                  <c:v>1439</c:v>
                </c:pt>
                <c:pt idx="2967">
                  <c:v>1439</c:v>
                </c:pt>
                <c:pt idx="2968">
                  <c:v>1439</c:v>
                </c:pt>
                <c:pt idx="2969">
                  <c:v>1439</c:v>
                </c:pt>
                <c:pt idx="2970">
                  <c:v>1439</c:v>
                </c:pt>
                <c:pt idx="2971">
                  <c:v>1439</c:v>
                </c:pt>
                <c:pt idx="2972">
                  <c:v>1439</c:v>
                </c:pt>
                <c:pt idx="2973">
                  <c:v>1439</c:v>
                </c:pt>
                <c:pt idx="2974">
                  <c:v>1439</c:v>
                </c:pt>
                <c:pt idx="2975">
                  <c:v>1439</c:v>
                </c:pt>
                <c:pt idx="2976">
                  <c:v>1439</c:v>
                </c:pt>
                <c:pt idx="2977">
                  <c:v>1439</c:v>
                </c:pt>
                <c:pt idx="2978">
                  <c:v>1439</c:v>
                </c:pt>
                <c:pt idx="2979">
                  <c:v>1440</c:v>
                </c:pt>
                <c:pt idx="2980">
                  <c:v>1440</c:v>
                </c:pt>
                <c:pt idx="2981">
                  <c:v>1440</c:v>
                </c:pt>
                <c:pt idx="2982">
                  <c:v>1440</c:v>
                </c:pt>
                <c:pt idx="2983">
                  <c:v>1440</c:v>
                </c:pt>
                <c:pt idx="2984">
                  <c:v>1441</c:v>
                </c:pt>
                <c:pt idx="2985">
                  <c:v>1442</c:v>
                </c:pt>
                <c:pt idx="2986">
                  <c:v>1443</c:v>
                </c:pt>
                <c:pt idx="2987">
                  <c:v>1443</c:v>
                </c:pt>
                <c:pt idx="2988">
                  <c:v>1444</c:v>
                </c:pt>
                <c:pt idx="2989">
                  <c:v>1444</c:v>
                </c:pt>
                <c:pt idx="2990">
                  <c:v>1445</c:v>
                </c:pt>
                <c:pt idx="2991">
                  <c:v>1445</c:v>
                </c:pt>
                <c:pt idx="2992">
                  <c:v>1445</c:v>
                </c:pt>
                <c:pt idx="2993">
                  <c:v>1445</c:v>
                </c:pt>
                <c:pt idx="2994">
                  <c:v>1446</c:v>
                </c:pt>
                <c:pt idx="2995">
                  <c:v>1447</c:v>
                </c:pt>
                <c:pt idx="2996">
                  <c:v>1448</c:v>
                </c:pt>
                <c:pt idx="2997">
                  <c:v>1449</c:v>
                </c:pt>
                <c:pt idx="2998">
                  <c:v>1450</c:v>
                </c:pt>
                <c:pt idx="2999">
                  <c:v>1451</c:v>
                </c:pt>
                <c:pt idx="3000">
                  <c:v>1452</c:v>
                </c:pt>
                <c:pt idx="3001">
                  <c:v>1453</c:v>
                </c:pt>
                <c:pt idx="3002">
                  <c:v>1454</c:v>
                </c:pt>
                <c:pt idx="3003">
                  <c:v>1455</c:v>
                </c:pt>
                <c:pt idx="3004">
                  <c:v>1456</c:v>
                </c:pt>
                <c:pt idx="3005">
                  <c:v>1457</c:v>
                </c:pt>
                <c:pt idx="3006">
                  <c:v>1458</c:v>
                </c:pt>
                <c:pt idx="3007">
                  <c:v>1459</c:v>
                </c:pt>
                <c:pt idx="3008">
                  <c:v>1460</c:v>
                </c:pt>
                <c:pt idx="3009">
                  <c:v>1460</c:v>
                </c:pt>
                <c:pt idx="3010">
                  <c:v>1460</c:v>
                </c:pt>
                <c:pt idx="3011">
                  <c:v>1461</c:v>
                </c:pt>
                <c:pt idx="3012">
                  <c:v>1462</c:v>
                </c:pt>
                <c:pt idx="3013">
                  <c:v>1462</c:v>
                </c:pt>
                <c:pt idx="3014">
                  <c:v>1462</c:v>
                </c:pt>
                <c:pt idx="3015">
                  <c:v>1462</c:v>
                </c:pt>
                <c:pt idx="3016">
                  <c:v>1463</c:v>
                </c:pt>
                <c:pt idx="3017">
                  <c:v>1463</c:v>
                </c:pt>
                <c:pt idx="3018">
                  <c:v>1464</c:v>
                </c:pt>
                <c:pt idx="3019">
                  <c:v>1464</c:v>
                </c:pt>
                <c:pt idx="3020">
                  <c:v>1464</c:v>
                </c:pt>
                <c:pt idx="3021">
                  <c:v>1465</c:v>
                </c:pt>
                <c:pt idx="3022">
                  <c:v>1465</c:v>
                </c:pt>
                <c:pt idx="3023">
                  <c:v>1465</c:v>
                </c:pt>
                <c:pt idx="3024">
                  <c:v>1466</c:v>
                </c:pt>
                <c:pt idx="3025">
                  <c:v>1467</c:v>
                </c:pt>
                <c:pt idx="3026">
                  <c:v>1468</c:v>
                </c:pt>
                <c:pt idx="3027">
                  <c:v>1469</c:v>
                </c:pt>
                <c:pt idx="3028">
                  <c:v>1470</c:v>
                </c:pt>
                <c:pt idx="3029">
                  <c:v>1471</c:v>
                </c:pt>
                <c:pt idx="3030">
                  <c:v>1472</c:v>
                </c:pt>
                <c:pt idx="3031">
                  <c:v>1472</c:v>
                </c:pt>
                <c:pt idx="3032">
                  <c:v>1473</c:v>
                </c:pt>
                <c:pt idx="3033">
                  <c:v>1474</c:v>
                </c:pt>
                <c:pt idx="3034">
                  <c:v>1475</c:v>
                </c:pt>
                <c:pt idx="3035">
                  <c:v>1475</c:v>
                </c:pt>
                <c:pt idx="3036">
                  <c:v>1476</c:v>
                </c:pt>
                <c:pt idx="3037">
                  <c:v>1477</c:v>
                </c:pt>
                <c:pt idx="3038">
                  <c:v>1478</c:v>
                </c:pt>
                <c:pt idx="3039">
                  <c:v>1479</c:v>
                </c:pt>
                <c:pt idx="3040">
                  <c:v>1480</c:v>
                </c:pt>
                <c:pt idx="3041">
                  <c:v>1481</c:v>
                </c:pt>
                <c:pt idx="3042">
                  <c:v>1482</c:v>
                </c:pt>
                <c:pt idx="3043">
                  <c:v>1483</c:v>
                </c:pt>
                <c:pt idx="3044">
                  <c:v>1483</c:v>
                </c:pt>
                <c:pt idx="3045">
                  <c:v>1484</c:v>
                </c:pt>
                <c:pt idx="3046">
                  <c:v>1485</c:v>
                </c:pt>
                <c:pt idx="3047">
                  <c:v>1486</c:v>
                </c:pt>
                <c:pt idx="3048">
                  <c:v>1486</c:v>
                </c:pt>
                <c:pt idx="3049">
                  <c:v>1487</c:v>
                </c:pt>
                <c:pt idx="3050">
                  <c:v>1487</c:v>
                </c:pt>
                <c:pt idx="3051">
                  <c:v>1488</c:v>
                </c:pt>
                <c:pt idx="3052">
                  <c:v>1488</c:v>
                </c:pt>
                <c:pt idx="3053">
                  <c:v>1488</c:v>
                </c:pt>
                <c:pt idx="3054">
                  <c:v>1488</c:v>
                </c:pt>
                <c:pt idx="3055">
                  <c:v>1489</c:v>
                </c:pt>
                <c:pt idx="3056">
                  <c:v>1490</c:v>
                </c:pt>
                <c:pt idx="3057">
                  <c:v>1491</c:v>
                </c:pt>
                <c:pt idx="3058">
                  <c:v>1492</c:v>
                </c:pt>
                <c:pt idx="3059">
                  <c:v>1492</c:v>
                </c:pt>
                <c:pt idx="3060">
                  <c:v>1492</c:v>
                </c:pt>
                <c:pt idx="3061">
                  <c:v>1492</c:v>
                </c:pt>
                <c:pt idx="3062">
                  <c:v>1492</c:v>
                </c:pt>
                <c:pt idx="3063">
                  <c:v>1492</c:v>
                </c:pt>
                <c:pt idx="3064">
                  <c:v>1493</c:v>
                </c:pt>
                <c:pt idx="3065">
                  <c:v>1494</c:v>
                </c:pt>
                <c:pt idx="3066">
                  <c:v>1495</c:v>
                </c:pt>
                <c:pt idx="3067">
                  <c:v>1496</c:v>
                </c:pt>
                <c:pt idx="3068">
                  <c:v>1496</c:v>
                </c:pt>
                <c:pt idx="3069">
                  <c:v>1497</c:v>
                </c:pt>
                <c:pt idx="3070">
                  <c:v>1498</c:v>
                </c:pt>
                <c:pt idx="3071">
                  <c:v>1498</c:v>
                </c:pt>
                <c:pt idx="3072">
                  <c:v>1498</c:v>
                </c:pt>
                <c:pt idx="3073">
                  <c:v>1498</c:v>
                </c:pt>
                <c:pt idx="3074">
                  <c:v>1498</c:v>
                </c:pt>
                <c:pt idx="3075">
                  <c:v>1498</c:v>
                </c:pt>
                <c:pt idx="3076">
                  <c:v>1498</c:v>
                </c:pt>
                <c:pt idx="3077">
                  <c:v>1498</c:v>
                </c:pt>
                <c:pt idx="3078">
                  <c:v>1499</c:v>
                </c:pt>
                <c:pt idx="3079">
                  <c:v>1499</c:v>
                </c:pt>
                <c:pt idx="3080">
                  <c:v>1499</c:v>
                </c:pt>
                <c:pt idx="3081">
                  <c:v>1499</c:v>
                </c:pt>
                <c:pt idx="3082">
                  <c:v>1499</c:v>
                </c:pt>
                <c:pt idx="3083">
                  <c:v>1500</c:v>
                </c:pt>
                <c:pt idx="3084">
                  <c:v>1500</c:v>
                </c:pt>
                <c:pt idx="3085">
                  <c:v>1500</c:v>
                </c:pt>
                <c:pt idx="3086">
                  <c:v>1501</c:v>
                </c:pt>
                <c:pt idx="3087">
                  <c:v>1501</c:v>
                </c:pt>
                <c:pt idx="3088">
                  <c:v>1501</c:v>
                </c:pt>
                <c:pt idx="3089">
                  <c:v>1501</c:v>
                </c:pt>
                <c:pt idx="3090">
                  <c:v>1502</c:v>
                </c:pt>
                <c:pt idx="3091">
                  <c:v>1503</c:v>
                </c:pt>
                <c:pt idx="3092">
                  <c:v>1504</c:v>
                </c:pt>
                <c:pt idx="3093">
                  <c:v>1505</c:v>
                </c:pt>
                <c:pt idx="3094">
                  <c:v>1506</c:v>
                </c:pt>
                <c:pt idx="3095">
                  <c:v>1506</c:v>
                </c:pt>
                <c:pt idx="3096">
                  <c:v>1507</c:v>
                </c:pt>
                <c:pt idx="3097">
                  <c:v>1508</c:v>
                </c:pt>
                <c:pt idx="3098">
                  <c:v>1509</c:v>
                </c:pt>
                <c:pt idx="3099">
                  <c:v>1509</c:v>
                </c:pt>
                <c:pt idx="3100">
                  <c:v>1509</c:v>
                </c:pt>
                <c:pt idx="3101">
                  <c:v>1510</c:v>
                </c:pt>
                <c:pt idx="3102">
                  <c:v>1510</c:v>
                </c:pt>
                <c:pt idx="3103">
                  <c:v>1510</c:v>
                </c:pt>
                <c:pt idx="3104">
                  <c:v>1511</c:v>
                </c:pt>
                <c:pt idx="3105">
                  <c:v>1512</c:v>
                </c:pt>
                <c:pt idx="3106">
                  <c:v>1513</c:v>
                </c:pt>
                <c:pt idx="3107">
                  <c:v>1513</c:v>
                </c:pt>
                <c:pt idx="3108">
                  <c:v>1513</c:v>
                </c:pt>
                <c:pt idx="3109">
                  <c:v>1514</c:v>
                </c:pt>
                <c:pt idx="3110">
                  <c:v>1514</c:v>
                </c:pt>
                <c:pt idx="3111">
                  <c:v>1514</c:v>
                </c:pt>
                <c:pt idx="3112">
                  <c:v>1515</c:v>
                </c:pt>
                <c:pt idx="3113">
                  <c:v>1515</c:v>
                </c:pt>
                <c:pt idx="3114">
                  <c:v>1515</c:v>
                </c:pt>
                <c:pt idx="3115">
                  <c:v>1515</c:v>
                </c:pt>
                <c:pt idx="3116">
                  <c:v>1515</c:v>
                </c:pt>
                <c:pt idx="3117">
                  <c:v>1515</c:v>
                </c:pt>
                <c:pt idx="3118">
                  <c:v>1516</c:v>
                </c:pt>
                <c:pt idx="3119">
                  <c:v>1517</c:v>
                </c:pt>
                <c:pt idx="3120">
                  <c:v>1517</c:v>
                </c:pt>
                <c:pt idx="3121">
                  <c:v>1517</c:v>
                </c:pt>
                <c:pt idx="3122">
                  <c:v>1517</c:v>
                </c:pt>
                <c:pt idx="3123">
                  <c:v>1517</c:v>
                </c:pt>
                <c:pt idx="3124">
                  <c:v>1517</c:v>
                </c:pt>
                <c:pt idx="3125">
                  <c:v>1517</c:v>
                </c:pt>
                <c:pt idx="3126">
                  <c:v>1517</c:v>
                </c:pt>
                <c:pt idx="3127">
                  <c:v>1518</c:v>
                </c:pt>
                <c:pt idx="3128">
                  <c:v>1519</c:v>
                </c:pt>
                <c:pt idx="3129">
                  <c:v>1520</c:v>
                </c:pt>
                <c:pt idx="3130">
                  <c:v>1521</c:v>
                </c:pt>
                <c:pt idx="3131">
                  <c:v>1522</c:v>
                </c:pt>
                <c:pt idx="3132">
                  <c:v>1523</c:v>
                </c:pt>
                <c:pt idx="3133">
                  <c:v>1524</c:v>
                </c:pt>
                <c:pt idx="3134">
                  <c:v>1525</c:v>
                </c:pt>
                <c:pt idx="3135">
                  <c:v>1525</c:v>
                </c:pt>
                <c:pt idx="3136">
                  <c:v>1525</c:v>
                </c:pt>
                <c:pt idx="3137">
                  <c:v>1525</c:v>
                </c:pt>
                <c:pt idx="3138">
                  <c:v>1526</c:v>
                </c:pt>
                <c:pt idx="3139">
                  <c:v>1526</c:v>
                </c:pt>
                <c:pt idx="3140">
                  <c:v>1527</c:v>
                </c:pt>
                <c:pt idx="3141">
                  <c:v>1528</c:v>
                </c:pt>
                <c:pt idx="3142">
                  <c:v>1529</c:v>
                </c:pt>
                <c:pt idx="3143">
                  <c:v>1529</c:v>
                </c:pt>
                <c:pt idx="3144">
                  <c:v>1530</c:v>
                </c:pt>
                <c:pt idx="3145">
                  <c:v>1531</c:v>
                </c:pt>
                <c:pt idx="3146">
                  <c:v>1531</c:v>
                </c:pt>
                <c:pt idx="3147">
                  <c:v>1532</c:v>
                </c:pt>
                <c:pt idx="3148">
                  <c:v>1533</c:v>
                </c:pt>
                <c:pt idx="3149">
                  <c:v>1534</c:v>
                </c:pt>
                <c:pt idx="3150">
                  <c:v>1535</c:v>
                </c:pt>
                <c:pt idx="3151">
                  <c:v>1536</c:v>
                </c:pt>
                <c:pt idx="3152">
                  <c:v>1537</c:v>
                </c:pt>
                <c:pt idx="3153">
                  <c:v>1537</c:v>
                </c:pt>
                <c:pt idx="3154">
                  <c:v>1537</c:v>
                </c:pt>
                <c:pt idx="3155">
                  <c:v>1538</c:v>
                </c:pt>
                <c:pt idx="3156">
                  <c:v>1539</c:v>
                </c:pt>
                <c:pt idx="3157">
                  <c:v>1540</c:v>
                </c:pt>
                <c:pt idx="3158">
                  <c:v>1541</c:v>
                </c:pt>
                <c:pt idx="3159">
                  <c:v>1542</c:v>
                </c:pt>
                <c:pt idx="3160">
                  <c:v>1542</c:v>
                </c:pt>
                <c:pt idx="3161">
                  <c:v>1543</c:v>
                </c:pt>
                <c:pt idx="3162">
                  <c:v>1543</c:v>
                </c:pt>
                <c:pt idx="3163">
                  <c:v>1544</c:v>
                </c:pt>
                <c:pt idx="3164">
                  <c:v>1544</c:v>
                </c:pt>
                <c:pt idx="3165">
                  <c:v>1545</c:v>
                </c:pt>
                <c:pt idx="3166">
                  <c:v>1546</c:v>
                </c:pt>
                <c:pt idx="3167">
                  <c:v>1547</c:v>
                </c:pt>
                <c:pt idx="3168">
                  <c:v>1548</c:v>
                </c:pt>
                <c:pt idx="3169">
                  <c:v>1549</c:v>
                </c:pt>
                <c:pt idx="3170">
                  <c:v>1549</c:v>
                </c:pt>
                <c:pt idx="3171">
                  <c:v>1549</c:v>
                </c:pt>
                <c:pt idx="3172">
                  <c:v>1549</c:v>
                </c:pt>
                <c:pt idx="3173">
                  <c:v>1549</c:v>
                </c:pt>
                <c:pt idx="3174">
                  <c:v>1549</c:v>
                </c:pt>
                <c:pt idx="3175">
                  <c:v>1549</c:v>
                </c:pt>
                <c:pt idx="3176">
                  <c:v>1549</c:v>
                </c:pt>
                <c:pt idx="3177">
                  <c:v>1550</c:v>
                </c:pt>
                <c:pt idx="3178">
                  <c:v>1550</c:v>
                </c:pt>
                <c:pt idx="3179">
                  <c:v>1550</c:v>
                </c:pt>
                <c:pt idx="3180">
                  <c:v>1551</c:v>
                </c:pt>
                <c:pt idx="3181">
                  <c:v>1552</c:v>
                </c:pt>
                <c:pt idx="3182">
                  <c:v>1552</c:v>
                </c:pt>
                <c:pt idx="3183">
                  <c:v>1552</c:v>
                </c:pt>
                <c:pt idx="3184">
                  <c:v>1553</c:v>
                </c:pt>
                <c:pt idx="3185">
                  <c:v>1554</c:v>
                </c:pt>
                <c:pt idx="3186">
                  <c:v>1555</c:v>
                </c:pt>
                <c:pt idx="3187">
                  <c:v>1556</c:v>
                </c:pt>
                <c:pt idx="3188">
                  <c:v>1556</c:v>
                </c:pt>
                <c:pt idx="3189">
                  <c:v>1557</c:v>
                </c:pt>
                <c:pt idx="3190">
                  <c:v>1558</c:v>
                </c:pt>
                <c:pt idx="3191">
                  <c:v>1558</c:v>
                </c:pt>
                <c:pt idx="3192">
                  <c:v>1559</c:v>
                </c:pt>
                <c:pt idx="3193">
                  <c:v>1560</c:v>
                </c:pt>
                <c:pt idx="3194">
                  <c:v>1561</c:v>
                </c:pt>
                <c:pt idx="3195">
                  <c:v>1561</c:v>
                </c:pt>
                <c:pt idx="3196">
                  <c:v>1562</c:v>
                </c:pt>
                <c:pt idx="3197">
                  <c:v>1562</c:v>
                </c:pt>
                <c:pt idx="3198">
                  <c:v>1563</c:v>
                </c:pt>
                <c:pt idx="3199">
                  <c:v>1564</c:v>
                </c:pt>
                <c:pt idx="3200">
                  <c:v>1565</c:v>
                </c:pt>
                <c:pt idx="3201">
                  <c:v>1566</c:v>
                </c:pt>
                <c:pt idx="3202">
                  <c:v>1567</c:v>
                </c:pt>
                <c:pt idx="3203">
                  <c:v>1567</c:v>
                </c:pt>
                <c:pt idx="3204">
                  <c:v>1567</c:v>
                </c:pt>
                <c:pt idx="3205">
                  <c:v>1567</c:v>
                </c:pt>
                <c:pt idx="3206">
                  <c:v>1567</c:v>
                </c:pt>
                <c:pt idx="3207">
                  <c:v>1568</c:v>
                </c:pt>
                <c:pt idx="3208">
                  <c:v>1569</c:v>
                </c:pt>
                <c:pt idx="3209">
                  <c:v>1570</c:v>
                </c:pt>
                <c:pt idx="3210">
                  <c:v>1571</c:v>
                </c:pt>
                <c:pt idx="3211">
                  <c:v>1571</c:v>
                </c:pt>
                <c:pt idx="3212">
                  <c:v>1572</c:v>
                </c:pt>
                <c:pt idx="3213">
                  <c:v>1572</c:v>
                </c:pt>
                <c:pt idx="3214">
                  <c:v>1572</c:v>
                </c:pt>
                <c:pt idx="3215">
                  <c:v>1572</c:v>
                </c:pt>
                <c:pt idx="3216">
                  <c:v>1572</c:v>
                </c:pt>
                <c:pt idx="3217">
                  <c:v>1573</c:v>
                </c:pt>
                <c:pt idx="3218">
                  <c:v>1573</c:v>
                </c:pt>
                <c:pt idx="3219">
                  <c:v>1573</c:v>
                </c:pt>
                <c:pt idx="3220">
                  <c:v>1574</c:v>
                </c:pt>
                <c:pt idx="3221">
                  <c:v>1574</c:v>
                </c:pt>
                <c:pt idx="3222">
                  <c:v>1574</c:v>
                </c:pt>
                <c:pt idx="3223">
                  <c:v>1574</c:v>
                </c:pt>
                <c:pt idx="3224">
                  <c:v>1575</c:v>
                </c:pt>
                <c:pt idx="3225">
                  <c:v>1576</c:v>
                </c:pt>
                <c:pt idx="3226">
                  <c:v>1577</c:v>
                </c:pt>
                <c:pt idx="3227">
                  <c:v>1578</c:v>
                </c:pt>
                <c:pt idx="3228">
                  <c:v>1579</c:v>
                </c:pt>
                <c:pt idx="3229">
                  <c:v>1580</c:v>
                </c:pt>
                <c:pt idx="3230">
                  <c:v>1581</c:v>
                </c:pt>
                <c:pt idx="3231">
                  <c:v>1582</c:v>
                </c:pt>
                <c:pt idx="3232">
                  <c:v>1582</c:v>
                </c:pt>
                <c:pt idx="3233">
                  <c:v>1582</c:v>
                </c:pt>
                <c:pt idx="3234">
                  <c:v>1583</c:v>
                </c:pt>
                <c:pt idx="3235">
                  <c:v>1584</c:v>
                </c:pt>
                <c:pt idx="3236">
                  <c:v>1585</c:v>
                </c:pt>
                <c:pt idx="3237">
                  <c:v>1586</c:v>
                </c:pt>
                <c:pt idx="3238">
                  <c:v>1587</c:v>
                </c:pt>
                <c:pt idx="3239">
                  <c:v>1588</c:v>
                </c:pt>
                <c:pt idx="3240">
                  <c:v>1588</c:v>
                </c:pt>
                <c:pt idx="3241">
                  <c:v>1588</c:v>
                </c:pt>
                <c:pt idx="3242">
                  <c:v>1588</c:v>
                </c:pt>
                <c:pt idx="3243">
                  <c:v>1588</c:v>
                </c:pt>
                <c:pt idx="3244">
                  <c:v>1588</c:v>
                </c:pt>
                <c:pt idx="3245">
                  <c:v>1588</c:v>
                </c:pt>
                <c:pt idx="3246">
                  <c:v>1588</c:v>
                </c:pt>
                <c:pt idx="3247">
                  <c:v>1588</c:v>
                </c:pt>
                <c:pt idx="3248">
                  <c:v>1589</c:v>
                </c:pt>
                <c:pt idx="3249">
                  <c:v>1589</c:v>
                </c:pt>
                <c:pt idx="3250">
                  <c:v>1589</c:v>
                </c:pt>
                <c:pt idx="3251">
                  <c:v>1590</c:v>
                </c:pt>
                <c:pt idx="3252">
                  <c:v>1590</c:v>
                </c:pt>
                <c:pt idx="3253">
                  <c:v>1591</c:v>
                </c:pt>
                <c:pt idx="3254">
                  <c:v>1592</c:v>
                </c:pt>
                <c:pt idx="3255">
                  <c:v>1593</c:v>
                </c:pt>
                <c:pt idx="3256">
                  <c:v>1594</c:v>
                </c:pt>
                <c:pt idx="3257">
                  <c:v>1594</c:v>
                </c:pt>
                <c:pt idx="3258">
                  <c:v>1595</c:v>
                </c:pt>
                <c:pt idx="3259">
                  <c:v>1596</c:v>
                </c:pt>
                <c:pt idx="3260">
                  <c:v>1597</c:v>
                </c:pt>
                <c:pt idx="3261">
                  <c:v>1598</c:v>
                </c:pt>
                <c:pt idx="3262">
                  <c:v>1599</c:v>
                </c:pt>
                <c:pt idx="3263">
                  <c:v>1599</c:v>
                </c:pt>
                <c:pt idx="3264">
                  <c:v>1599</c:v>
                </c:pt>
                <c:pt idx="3265">
                  <c:v>1599</c:v>
                </c:pt>
                <c:pt idx="3266">
                  <c:v>1600</c:v>
                </c:pt>
                <c:pt idx="3267">
                  <c:v>1600</c:v>
                </c:pt>
                <c:pt idx="3268">
                  <c:v>1600</c:v>
                </c:pt>
                <c:pt idx="3269">
                  <c:v>1601</c:v>
                </c:pt>
                <c:pt idx="3270">
                  <c:v>1602</c:v>
                </c:pt>
                <c:pt idx="3271">
                  <c:v>1603</c:v>
                </c:pt>
                <c:pt idx="3272">
                  <c:v>1604</c:v>
                </c:pt>
                <c:pt idx="3273">
                  <c:v>1605</c:v>
                </c:pt>
                <c:pt idx="3274">
                  <c:v>1606</c:v>
                </c:pt>
                <c:pt idx="3275">
                  <c:v>1607</c:v>
                </c:pt>
                <c:pt idx="3276">
                  <c:v>1608</c:v>
                </c:pt>
                <c:pt idx="3277">
                  <c:v>1608</c:v>
                </c:pt>
                <c:pt idx="3278">
                  <c:v>1609</c:v>
                </c:pt>
                <c:pt idx="3279">
                  <c:v>1609</c:v>
                </c:pt>
                <c:pt idx="3280">
                  <c:v>1609</c:v>
                </c:pt>
                <c:pt idx="3281">
                  <c:v>1610</c:v>
                </c:pt>
                <c:pt idx="3282">
                  <c:v>1610</c:v>
                </c:pt>
                <c:pt idx="3283">
                  <c:v>1611</c:v>
                </c:pt>
                <c:pt idx="3284">
                  <c:v>1611</c:v>
                </c:pt>
                <c:pt idx="3285">
                  <c:v>1611</c:v>
                </c:pt>
                <c:pt idx="3286">
                  <c:v>1611</c:v>
                </c:pt>
                <c:pt idx="3287">
                  <c:v>1612</c:v>
                </c:pt>
                <c:pt idx="3288">
                  <c:v>1612</c:v>
                </c:pt>
                <c:pt idx="3289">
                  <c:v>1612</c:v>
                </c:pt>
                <c:pt idx="3290">
                  <c:v>1612</c:v>
                </c:pt>
                <c:pt idx="3291">
                  <c:v>1612</c:v>
                </c:pt>
                <c:pt idx="3292">
                  <c:v>1612</c:v>
                </c:pt>
                <c:pt idx="3293">
                  <c:v>1612</c:v>
                </c:pt>
                <c:pt idx="3294">
                  <c:v>1612</c:v>
                </c:pt>
                <c:pt idx="3295">
                  <c:v>1612</c:v>
                </c:pt>
                <c:pt idx="3296">
                  <c:v>1612</c:v>
                </c:pt>
                <c:pt idx="3297">
                  <c:v>1612</c:v>
                </c:pt>
                <c:pt idx="3298">
                  <c:v>1612</c:v>
                </c:pt>
                <c:pt idx="3299">
                  <c:v>1612</c:v>
                </c:pt>
                <c:pt idx="3300">
                  <c:v>1613</c:v>
                </c:pt>
                <c:pt idx="3301">
                  <c:v>1614</c:v>
                </c:pt>
                <c:pt idx="3302">
                  <c:v>1614</c:v>
                </c:pt>
                <c:pt idx="3303">
                  <c:v>1614</c:v>
                </c:pt>
                <c:pt idx="3304">
                  <c:v>1614</c:v>
                </c:pt>
                <c:pt idx="3305">
                  <c:v>1614</c:v>
                </c:pt>
                <c:pt idx="3306">
                  <c:v>1614</c:v>
                </c:pt>
                <c:pt idx="3307">
                  <c:v>1614</c:v>
                </c:pt>
                <c:pt idx="3308">
                  <c:v>1614</c:v>
                </c:pt>
                <c:pt idx="3309">
                  <c:v>1614</c:v>
                </c:pt>
                <c:pt idx="3310">
                  <c:v>1615</c:v>
                </c:pt>
                <c:pt idx="3311">
                  <c:v>1616</c:v>
                </c:pt>
                <c:pt idx="3312">
                  <c:v>1617</c:v>
                </c:pt>
                <c:pt idx="3313">
                  <c:v>1617</c:v>
                </c:pt>
                <c:pt idx="3314">
                  <c:v>1618</c:v>
                </c:pt>
                <c:pt idx="3315">
                  <c:v>1619</c:v>
                </c:pt>
                <c:pt idx="3316">
                  <c:v>1619</c:v>
                </c:pt>
                <c:pt idx="3317">
                  <c:v>1620</c:v>
                </c:pt>
                <c:pt idx="3318">
                  <c:v>1620</c:v>
                </c:pt>
                <c:pt idx="3319">
                  <c:v>1620</c:v>
                </c:pt>
                <c:pt idx="3320">
                  <c:v>1620</c:v>
                </c:pt>
                <c:pt idx="3321">
                  <c:v>1620</c:v>
                </c:pt>
                <c:pt idx="3322">
                  <c:v>1620</c:v>
                </c:pt>
                <c:pt idx="3323">
                  <c:v>1620</c:v>
                </c:pt>
                <c:pt idx="3324">
                  <c:v>1620</c:v>
                </c:pt>
                <c:pt idx="3325">
                  <c:v>1620</c:v>
                </c:pt>
                <c:pt idx="3326">
                  <c:v>1620</c:v>
                </c:pt>
                <c:pt idx="3327">
                  <c:v>1620</c:v>
                </c:pt>
                <c:pt idx="3328">
                  <c:v>1620</c:v>
                </c:pt>
                <c:pt idx="3329">
                  <c:v>1620</c:v>
                </c:pt>
                <c:pt idx="3330">
                  <c:v>1620</c:v>
                </c:pt>
                <c:pt idx="3331">
                  <c:v>1620</c:v>
                </c:pt>
                <c:pt idx="3332">
                  <c:v>1620</c:v>
                </c:pt>
                <c:pt idx="3333">
                  <c:v>1620</c:v>
                </c:pt>
                <c:pt idx="3334">
                  <c:v>1620</c:v>
                </c:pt>
                <c:pt idx="3335">
                  <c:v>1620</c:v>
                </c:pt>
                <c:pt idx="3336">
                  <c:v>1620</c:v>
                </c:pt>
                <c:pt idx="3337">
                  <c:v>1620</c:v>
                </c:pt>
                <c:pt idx="3338">
                  <c:v>1620</c:v>
                </c:pt>
                <c:pt idx="3339">
                  <c:v>1620</c:v>
                </c:pt>
                <c:pt idx="3340">
                  <c:v>1620</c:v>
                </c:pt>
                <c:pt idx="3341">
                  <c:v>1620</c:v>
                </c:pt>
                <c:pt idx="3342">
                  <c:v>1620</c:v>
                </c:pt>
                <c:pt idx="3343">
                  <c:v>1620</c:v>
                </c:pt>
                <c:pt idx="3344">
                  <c:v>1620</c:v>
                </c:pt>
                <c:pt idx="3345">
                  <c:v>1620</c:v>
                </c:pt>
                <c:pt idx="3346">
                  <c:v>1621</c:v>
                </c:pt>
                <c:pt idx="3347">
                  <c:v>1621</c:v>
                </c:pt>
                <c:pt idx="3348">
                  <c:v>1622</c:v>
                </c:pt>
                <c:pt idx="3349">
                  <c:v>1623</c:v>
                </c:pt>
                <c:pt idx="3350">
                  <c:v>1623</c:v>
                </c:pt>
                <c:pt idx="3351">
                  <c:v>1623</c:v>
                </c:pt>
                <c:pt idx="3352">
                  <c:v>1623</c:v>
                </c:pt>
                <c:pt idx="3353">
                  <c:v>1623</c:v>
                </c:pt>
                <c:pt idx="3354">
                  <c:v>1623</c:v>
                </c:pt>
                <c:pt idx="3355">
                  <c:v>1623</c:v>
                </c:pt>
                <c:pt idx="3356">
                  <c:v>1623</c:v>
                </c:pt>
                <c:pt idx="3357">
                  <c:v>1623</c:v>
                </c:pt>
                <c:pt idx="3358">
                  <c:v>1624</c:v>
                </c:pt>
                <c:pt idx="3359">
                  <c:v>1625</c:v>
                </c:pt>
                <c:pt idx="3360">
                  <c:v>1625</c:v>
                </c:pt>
                <c:pt idx="3361">
                  <c:v>1625</c:v>
                </c:pt>
                <c:pt idx="3362">
                  <c:v>1625</c:v>
                </c:pt>
                <c:pt idx="3363">
                  <c:v>1625</c:v>
                </c:pt>
                <c:pt idx="3364">
                  <c:v>1625</c:v>
                </c:pt>
                <c:pt idx="3365">
                  <c:v>1625</c:v>
                </c:pt>
                <c:pt idx="3366">
                  <c:v>1625</c:v>
                </c:pt>
                <c:pt idx="3367">
                  <c:v>1625</c:v>
                </c:pt>
                <c:pt idx="3368">
                  <c:v>1625</c:v>
                </c:pt>
                <c:pt idx="3369">
                  <c:v>1625</c:v>
                </c:pt>
                <c:pt idx="3370">
                  <c:v>1625</c:v>
                </c:pt>
                <c:pt idx="3371">
                  <c:v>1625</c:v>
                </c:pt>
                <c:pt idx="3372">
                  <c:v>1625</c:v>
                </c:pt>
                <c:pt idx="3373">
                  <c:v>1625</c:v>
                </c:pt>
                <c:pt idx="3374">
                  <c:v>1625</c:v>
                </c:pt>
                <c:pt idx="3375">
                  <c:v>1625</c:v>
                </c:pt>
                <c:pt idx="3376">
                  <c:v>1625</c:v>
                </c:pt>
                <c:pt idx="3377">
                  <c:v>1625</c:v>
                </c:pt>
                <c:pt idx="3378">
                  <c:v>1625</c:v>
                </c:pt>
                <c:pt idx="3379">
                  <c:v>1625</c:v>
                </c:pt>
                <c:pt idx="3380">
                  <c:v>1625</c:v>
                </c:pt>
                <c:pt idx="3381">
                  <c:v>1625</c:v>
                </c:pt>
                <c:pt idx="3382">
                  <c:v>1625</c:v>
                </c:pt>
                <c:pt idx="3383">
                  <c:v>1625</c:v>
                </c:pt>
                <c:pt idx="3384">
                  <c:v>1625</c:v>
                </c:pt>
                <c:pt idx="3385">
                  <c:v>1626</c:v>
                </c:pt>
                <c:pt idx="3386">
                  <c:v>1626</c:v>
                </c:pt>
                <c:pt idx="3387">
                  <c:v>1626</c:v>
                </c:pt>
                <c:pt idx="3388">
                  <c:v>1627</c:v>
                </c:pt>
                <c:pt idx="3389">
                  <c:v>1627</c:v>
                </c:pt>
                <c:pt idx="3390">
                  <c:v>1627</c:v>
                </c:pt>
                <c:pt idx="3391">
                  <c:v>1627</c:v>
                </c:pt>
                <c:pt idx="3392">
                  <c:v>1627</c:v>
                </c:pt>
                <c:pt idx="3393">
                  <c:v>1627</c:v>
                </c:pt>
                <c:pt idx="3394">
                  <c:v>1628</c:v>
                </c:pt>
                <c:pt idx="3395">
                  <c:v>1628</c:v>
                </c:pt>
                <c:pt idx="3396">
                  <c:v>1628</c:v>
                </c:pt>
                <c:pt idx="3397">
                  <c:v>1628</c:v>
                </c:pt>
                <c:pt idx="3398">
                  <c:v>1628</c:v>
                </c:pt>
                <c:pt idx="3399">
                  <c:v>1629</c:v>
                </c:pt>
                <c:pt idx="3400">
                  <c:v>1629</c:v>
                </c:pt>
                <c:pt idx="3401">
                  <c:v>1630</c:v>
                </c:pt>
                <c:pt idx="3402">
                  <c:v>1630</c:v>
                </c:pt>
                <c:pt idx="3403">
                  <c:v>1630</c:v>
                </c:pt>
                <c:pt idx="3404">
                  <c:v>1630</c:v>
                </c:pt>
                <c:pt idx="3405">
                  <c:v>1630</c:v>
                </c:pt>
                <c:pt idx="3406">
                  <c:v>1630</c:v>
                </c:pt>
                <c:pt idx="3407">
                  <c:v>1631</c:v>
                </c:pt>
                <c:pt idx="3408">
                  <c:v>1632</c:v>
                </c:pt>
                <c:pt idx="3409">
                  <c:v>1633</c:v>
                </c:pt>
                <c:pt idx="3410">
                  <c:v>1633</c:v>
                </c:pt>
                <c:pt idx="3411">
                  <c:v>1634</c:v>
                </c:pt>
                <c:pt idx="3412">
                  <c:v>1634</c:v>
                </c:pt>
                <c:pt idx="3413">
                  <c:v>1635</c:v>
                </c:pt>
                <c:pt idx="3414">
                  <c:v>1635</c:v>
                </c:pt>
                <c:pt idx="3415">
                  <c:v>1636</c:v>
                </c:pt>
                <c:pt idx="3416">
                  <c:v>1637</c:v>
                </c:pt>
                <c:pt idx="3417">
                  <c:v>1638</c:v>
                </c:pt>
                <c:pt idx="3418">
                  <c:v>1638</c:v>
                </c:pt>
                <c:pt idx="3419">
                  <c:v>1639</c:v>
                </c:pt>
                <c:pt idx="3420">
                  <c:v>1639</c:v>
                </c:pt>
                <c:pt idx="3421">
                  <c:v>1640</c:v>
                </c:pt>
                <c:pt idx="3422">
                  <c:v>1641</c:v>
                </c:pt>
                <c:pt idx="3423">
                  <c:v>1642</c:v>
                </c:pt>
                <c:pt idx="3424">
                  <c:v>1642</c:v>
                </c:pt>
                <c:pt idx="3425">
                  <c:v>1643</c:v>
                </c:pt>
                <c:pt idx="3426">
                  <c:v>1643</c:v>
                </c:pt>
                <c:pt idx="3427">
                  <c:v>1644</c:v>
                </c:pt>
                <c:pt idx="3428">
                  <c:v>1645</c:v>
                </c:pt>
                <c:pt idx="3429">
                  <c:v>1646</c:v>
                </c:pt>
                <c:pt idx="3430">
                  <c:v>1646</c:v>
                </c:pt>
                <c:pt idx="3431">
                  <c:v>1646</c:v>
                </c:pt>
                <c:pt idx="3432">
                  <c:v>1647</c:v>
                </c:pt>
                <c:pt idx="3433">
                  <c:v>1648</c:v>
                </c:pt>
                <c:pt idx="3434">
                  <c:v>1649</c:v>
                </c:pt>
                <c:pt idx="3435">
                  <c:v>1650</c:v>
                </c:pt>
                <c:pt idx="3436">
                  <c:v>1651</c:v>
                </c:pt>
                <c:pt idx="3437">
                  <c:v>1651</c:v>
                </c:pt>
                <c:pt idx="3438">
                  <c:v>1652</c:v>
                </c:pt>
                <c:pt idx="3439">
                  <c:v>1653</c:v>
                </c:pt>
                <c:pt idx="3440">
                  <c:v>1653</c:v>
                </c:pt>
                <c:pt idx="3441">
                  <c:v>1653</c:v>
                </c:pt>
                <c:pt idx="3442">
                  <c:v>1654</c:v>
                </c:pt>
                <c:pt idx="3443">
                  <c:v>1655</c:v>
                </c:pt>
                <c:pt idx="3444">
                  <c:v>1655</c:v>
                </c:pt>
                <c:pt idx="3445">
                  <c:v>1656</c:v>
                </c:pt>
                <c:pt idx="3446">
                  <c:v>1656</c:v>
                </c:pt>
                <c:pt idx="3447">
                  <c:v>1656</c:v>
                </c:pt>
                <c:pt idx="3448">
                  <c:v>1656</c:v>
                </c:pt>
                <c:pt idx="3449">
                  <c:v>1656</c:v>
                </c:pt>
                <c:pt idx="3450">
                  <c:v>1656</c:v>
                </c:pt>
                <c:pt idx="3451">
                  <c:v>1656</c:v>
                </c:pt>
                <c:pt idx="3452">
                  <c:v>1657</c:v>
                </c:pt>
                <c:pt idx="3453">
                  <c:v>1657</c:v>
                </c:pt>
                <c:pt idx="3454">
                  <c:v>1657</c:v>
                </c:pt>
                <c:pt idx="3455">
                  <c:v>1657</c:v>
                </c:pt>
                <c:pt idx="3456">
                  <c:v>1658</c:v>
                </c:pt>
                <c:pt idx="3457">
                  <c:v>1659</c:v>
                </c:pt>
                <c:pt idx="3458">
                  <c:v>1660</c:v>
                </c:pt>
                <c:pt idx="3459">
                  <c:v>1661</c:v>
                </c:pt>
                <c:pt idx="3460">
                  <c:v>1661</c:v>
                </c:pt>
                <c:pt idx="3461">
                  <c:v>1661</c:v>
                </c:pt>
                <c:pt idx="3462">
                  <c:v>1661</c:v>
                </c:pt>
                <c:pt idx="3463">
                  <c:v>1661</c:v>
                </c:pt>
                <c:pt idx="3464">
                  <c:v>1661</c:v>
                </c:pt>
                <c:pt idx="3465">
                  <c:v>1661</c:v>
                </c:pt>
                <c:pt idx="3466">
                  <c:v>1662</c:v>
                </c:pt>
                <c:pt idx="3467">
                  <c:v>1662</c:v>
                </c:pt>
                <c:pt idx="3468">
                  <c:v>1662</c:v>
                </c:pt>
                <c:pt idx="3469">
                  <c:v>1663</c:v>
                </c:pt>
                <c:pt idx="3470">
                  <c:v>1664</c:v>
                </c:pt>
                <c:pt idx="3471">
                  <c:v>1664</c:v>
                </c:pt>
                <c:pt idx="3472">
                  <c:v>1664</c:v>
                </c:pt>
                <c:pt idx="3473">
                  <c:v>1665</c:v>
                </c:pt>
                <c:pt idx="3474">
                  <c:v>1666</c:v>
                </c:pt>
                <c:pt idx="3475">
                  <c:v>1667</c:v>
                </c:pt>
                <c:pt idx="3476">
                  <c:v>1668</c:v>
                </c:pt>
                <c:pt idx="3477">
                  <c:v>1668</c:v>
                </c:pt>
                <c:pt idx="3478">
                  <c:v>1668</c:v>
                </c:pt>
                <c:pt idx="3479">
                  <c:v>1668</c:v>
                </c:pt>
                <c:pt idx="3480">
                  <c:v>1668</c:v>
                </c:pt>
                <c:pt idx="3481">
                  <c:v>1668</c:v>
                </c:pt>
                <c:pt idx="3482">
                  <c:v>1669</c:v>
                </c:pt>
                <c:pt idx="3483">
                  <c:v>1670</c:v>
                </c:pt>
                <c:pt idx="3484">
                  <c:v>1670</c:v>
                </c:pt>
                <c:pt idx="3485">
                  <c:v>1670</c:v>
                </c:pt>
                <c:pt idx="3486">
                  <c:v>1670</c:v>
                </c:pt>
                <c:pt idx="3487">
                  <c:v>1670</c:v>
                </c:pt>
                <c:pt idx="3488">
                  <c:v>1670</c:v>
                </c:pt>
                <c:pt idx="3489">
                  <c:v>1670</c:v>
                </c:pt>
                <c:pt idx="3490">
                  <c:v>1670</c:v>
                </c:pt>
                <c:pt idx="3491">
                  <c:v>1670</c:v>
                </c:pt>
                <c:pt idx="3492">
                  <c:v>1670</c:v>
                </c:pt>
                <c:pt idx="3493">
                  <c:v>1671</c:v>
                </c:pt>
                <c:pt idx="3494">
                  <c:v>1671</c:v>
                </c:pt>
                <c:pt idx="3495">
                  <c:v>1671</c:v>
                </c:pt>
                <c:pt idx="3496">
                  <c:v>1671</c:v>
                </c:pt>
                <c:pt idx="3497">
                  <c:v>1672</c:v>
                </c:pt>
                <c:pt idx="3498">
                  <c:v>1672</c:v>
                </c:pt>
                <c:pt idx="3499">
                  <c:v>1673</c:v>
                </c:pt>
                <c:pt idx="3500">
                  <c:v>1673</c:v>
                </c:pt>
                <c:pt idx="3501">
                  <c:v>1674</c:v>
                </c:pt>
                <c:pt idx="3502">
                  <c:v>1674</c:v>
                </c:pt>
                <c:pt idx="3503">
                  <c:v>1675</c:v>
                </c:pt>
                <c:pt idx="3504">
                  <c:v>1675</c:v>
                </c:pt>
                <c:pt idx="3505">
                  <c:v>1676</c:v>
                </c:pt>
                <c:pt idx="3506">
                  <c:v>1676</c:v>
                </c:pt>
                <c:pt idx="3507">
                  <c:v>1676</c:v>
                </c:pt>
                <c:pt idx="3508">
                  <c:v>1676</c:v>
                </c:pt>
                <c:pt idx="3509">
                  <c:v>1677</c:v>
                </c:pt>
                <c:pt idx="3510">
                  <c:v>1678</c:v>
                </c:pt>
                <c:pt idx="3511">
                  <c:v>1678</c:v>
                </c:pt>
                <c:pt idx="3512">
                  <c:v>1679</c:v>
                </c:pt>
                <c:pt idx="3513">
                  <c:v>1679</c:v>
                </c:pt>
                <c:pt idx="3514">
                  <c:v>1679</c:v>
                </c:pt>
                <c:pt idx="3515">
                  <c:v>1679</c:v>
                </c:pt>
                <c:pt idx="3516">
                  <c:v>1679</c:v>
                </c:pt>
                <c:pt idx="3517">
                  <c:v>1679</c:v>
                </c:pt>
                <c:pt idx="3518">
                  <c:v>1680</c:v>
                </c:pt>
                <c:pt idx="3519">
                  <c:v>1681</c:v>
                </c:pt>
                <c:pt idx="3520">
                  <c:v>1682</c:v>
                </c:pt>
                <c:pt idx="3521">
                  <c:v>1683</c:v>
                </c:pt>
                <c:pt idx="3522">
                  <c:v>1684</c:v>
                </c:pt>
                <c:pt idx="3523">
                  <c:v>1685</c:v>
                </c:pt>
                <c:pt idx="3524">
                  <c:v>1686</c:v>
                </c:pt>
                <c:pt idx="3525">
                  <c:v>1687</c:v>
                </c:pt>
                <c:pt idx="3526">
                  <c:v>1688</c:v>
                </c:pt>
                <c:pt idx="3527">
                  <c:v>1689</c:v>
                </c:pt>
                <c:pt idx="3528">
                  <c:v>1689</c:v>
                </c:pt>
                <c:pt idx="3529">
                  <c:v>1689</c:v>
                </c:pt>
                <c:pt idx="3530">
                  <c:v>1689</c:v>
                </c:pt>
                <c:pt idx="3531">
                  <c:v>1689</c:v>
                </c:pt>
                <c:pt idx="3532">
                  <c:v>1689</c:v>
                </c:pt>
                <c:pt idx="3533">
                  <c:v>1690</c:v>
                </c:pt>
                <c:pt idx="3534">
                  <c:v>1691</c:v>
                </c:pt>
                <c:pt idx="3535">
                  <c:v>1692</c:v>
                </c:pt>
                <c:pt idx="3536">
                  <c:v>1693</c:v>
                </c:pt>
                <c:pt idx="3537">
                  <c:v>1694</c:v>
                </c:pt>
                <c:pt idx="3538">
                  <c:v>1695</c:v>
                </c:pt>
                <c:pt idx="3539">
                  <c:v>1696</c:v>
                </c:pt>
                <c:pt idx="3540">
                  <c:v>1697</c:v>
                </c:pt>
                <c:pt idx="3541">
                  <c:v>1698</c:v>
                </c:pt>
                <c:pt idx="3542">
                  <c:v>1699</c:v>
                </c:pt>
                <c:pt idx="3543">
                  <c:v>1700</c:v>
                </c:pt>
                <c:pt idx="3544">
                  <c:v>1701</c:v>
                </c:pt>
                <c:pt idx="3545">
                  <c:v>1702</c:v>
                </c:pt>
                <c:pt idx="3546">
                  <c:v>1702</c:v>
                </c:pt>
                <c:pt idx="3547">
                  <c:v>1702</c:v>
                </c:pt>
                <c:pt idx="3548">
                  <c:v>1703</c:v>
                </c:pt>
                <c:pt idx="3549">
                  <c:v>1704</c:v>
                </c:pt>
                <c:pt idx="3550">
                  <c:v>1704</c:v>
                </c:pt>
                <c:pt idx="3551">
                  <c:v>1705</c:v>
                </c:pt>
                <c:pt idx="3552">
                  <c:v>1706</c:v>
                </c:pt>
                <c:pt idx="3553">
                  <c:v>1706</c:v>
                </c:pt>
                <c:pt idx="3554">
                  <c:v>1707</c:v>
                </c:pt>
                <c:pt idx="3555">
                  <c:v>1708</c:v>
                </c:pt>
                <c:pt idx="3556">
                  <c:v>1709</c:v>
                </c:pt>
                <c:pt idx="3557">
                  <c:v>1709</c:v>
                </c:pt>
                <c:pt idx="3558">
                  <c:v>1710</c:v>
                </c:pt>
                <c:pt idx="3559">
                  <c:v>1710</c:v>
                </c:pt>
                <c:pt idx="3560">
                  <c:v>1710</c:v>
                </c:pt>
                <c:pt idx="3561">
                  <c:v>1711</c:v>
                </c:pt>
                <c:pt idx="3562">
                  <c:v>1712</c:v>
                </c:pt>
                <c:pt idx="3563">
                  <c:v>1713</c:v>
                </c:pt>
                <c:pt idx="3564">
                  <c:v>1713</c:v>
                </c:pt>
                <c:pt idx="3565">
                  <c:v>1714</c:v>
                </c:pt>
                <c:pt idx="3566">
                  <c:v>1715</c:v>
                </c:pt>
                <c:pt idx="3567">
                  <c:v>1715</c:v>
                </c:pt>
                <c:pt idx="3568">
                  <c:v>1715</c:v>
                </c:pt>
                <c:pt idx="3569">
                  <c:v>1716</c:v>
                </c:pt>
                <c:pt idx="3570">
                  <c:v>1717</c:v>
                </c:pt>
                <c:pt idx="3571">
                  <c:v>1718</c:v>
                </c:pt>
                <c:pt idx="3572">
                  <c:v>1718</c:v>
                </c:pt>
                <c:pt idx="3573">
                  <c:v>1718</c:v>
                </c:pt>
                <c:pt idx="3574">
                  <c:v>1718</c:v>
                </c:pt>
                <c:pt idx="3575">
                  <c:v>1718</c:v>
                </c:pt>
                <c:pt idx="3576">
                  <c:v>1718</c:v>
                </c:pt>
                <c:pt idx="3577">
                  <c:v>1718</c:v>
                </c:pt>
                <c:pt idx="3578">
                  <c:v>1719</c:v>
                </c:pt>
                <c:pt idx="3579">
                  <c:v>1719</c:v>
                </c:pt>
                <c:pt idx="3580">
                  <c:v>1719</c:v>
                </c:pt>
                <c:pt idx="3581">
                  <c:v>1719</c:v>
                </c:pt>
                <c:pt idx="3582">
                  <c:v>1719</c:v>
                </c:pt>
                <c:pt idx="3583">
                  <c:v>1719</c:v>
                </c:pt>
                <c:pt idx="3584">
                  <c:v>1719</c:v>
                </c:pt>
                <c:pt idx="3585">
                  <c:v>1719</c:v>
                </c:pt>
                <c:pt idx="3586">
                  <c:v>1719</c:v>
                </c:pt>
                <c:pt idx="3587">
                  <c:v>1719</c:v>
                </c:pt>
                <c:pt idx="3588">
                  <c:v>1719</c:v>
                </c:pt>
                <c:pt idx="3589">
                  <c:v>1719</c:v>
                </c:pt>
                <c:pt idx="3590">
                  <c:v>1719</c:v>
                </c:pt>
                <c:pt idx="3591">
                  <c:v>1719</c:v>
                </c:pt>
                <c:pt idx="3592">
                  <c:v>1719</c:v>
                </c:pt>
                <c:pt idx="3593">
                  <c:v>1720</c:v>
                </c:pt>
                <c:pt idx="3594">
                  <c:v>1721</c:v>
                </c:pt>
                <c:pt idx="3595">
                  <c:v>1721</c:v>
                </c:pt>
                <c:pt idx="3596">
                  <c:v>1722</c:v>
                </c:pt>
                <c:pt idx="3597">
                  <c:v>1722</c:v>
                </c:pt>
                <c:pt idx="3598">
                  <c:v>1723</c:v>
                </c:pt>
                <c:pt idx="3599">
                  <c:v>1724</c:v>
                </c:pt>
                <c:pt idx="3600">
                  <c:v>1724</c:v>
                </c:pt>
                <c:pt idx="3601">
                  <c:v>1724</c:v>
                </c:pt>
                <c:pt idx="3602">
                  <c:v>1724</c:v>
                </c:pt>
                <c:pt idx="3603">
                  <c:v>1725</c:v>
                </c:pt>
                <c:pt idx="3604">
                  <c:v>1725</c:v>
                </c:pt>
                <c:pt idx="3605">
                  <c:v>1726</c:v>
                </c:pt>
                <c:pt idx="3606">
                  <c:v>1726</c:v>
                </c:pt>
                <c:pt idx="3607">
                  <c:v>1727</c:v>
                </c:pt>
                <c:pt idx="3608">
                  <c:v>1728</c:v>
                </c:pt>
                <c:pt idx="3609">
                  <c:v>1728</c:v>
                </c:pt>
                <c:pt idx="3610">
                  <c:v>1728</c:v>
                </c:pt>
                <c:pt idx="3611">
                  <c:v>1728</c:v>
                </c:pt>
                <c:pt idx="3612">
                  <c:v>1729</c:v>
                </c:pt>
                <c:pt idx="3613">
                  <c:v>1729</c:v>
                </c:pt>
                <c:pt idx="3614">
                  <c:v>1730</c:v>
                </c:pt>
                <c:pt idx="3615">
                  <c:v>1731</c:v>
                </c:pt>
                <c:pt idx="3616">
                  <c:v>1732</c:v>
                </c:pt>
                <c:pt idx="3617">
                  <c:v>1733</c:v>
                </c:pt>
                <c:pt idx="3618">
                  <c:v>1734</c:v>
                </c:pt>
                <c:pt idx="3619">
                  <c:v>1735</c:v>
                </c:pt>
                <c:pt idx="3620">
                  <c:v>1736</c:v>
                </c:pt>
                <c:pt idx="3621">
                  <c:v>1736</c:v>
                </c:pt>
                <c:pt idx="3622">
                  <c:v>1737</c:v>
                </c:pt>
                <c:pt idx="3623">
                  <c:v>1737</c:v>
                </c:pt>
                <c:pt idx="3624">
                  <c:v>1737</c:v>
                </c:pt>
                <c:pt idx="3625">
                  <c:v>1737</c:v>
                </c:pt>
                <c:pt idx="3626">
                  <c:v>1737</c:v>
                </c:pt>
                <c:pt idx="3627">
                  <c:v>1737</c:v>
                </c:pt>
                <c:pt idx="3628">
                  <c:v>1737</c:v>
                </c:pt>
                <c:pt idx="3629">
                  <c:v>1737</c:v>
                </c:pt>
                <c:pt idx="3630">
                  <c:v>1737</c:v>
                </c:pt>
                <c:pt idx="3631">
                  <c:v>1738</c:v>
                </c:pt>
                <c:pt idx="3632">
                  <c:v>1739</c:v>
                </c:pt>
                <c:pt idx="3633">
                  <c:v>1740</c:v>
                </c:pt>
                <c:pt idx="3634">
                  <c:v>1741</c:v>
                </c:pt>
                <c:pt idx="3635">
                  <c:v>1742</c:v>
                </c:pt>
                <c:pt idx="3636">
                  <c:v>1743</c:v>
                </c:pt>
                <c:pt idx="3637">
                  <c:v>1744</c:v>
                </c:pt>
                <c:pt idx="3638">
                  <c:v>1745</c:v>
                </c:pt>
                <c:pt idx="3639">
                  <c:v>1745</c:v>
                </c:pt>
                <c:pt idx="3640">
                  <c:v>1745</c:v>
                </c:pt>
                <c:pt idx="3641">
                  <c:v>1745</c:v>
                </c:pt>
                <c:pt idx="3642">
                  <c:v>1745</c:v>
                </c:pt>
                <c:pt idx="3643">
                  <c:v>1745</c:v>
                </c:pt>
                <c:pt idx="3644">
                  <c:v>1745</c:v>
                </c:pt>
                <c:pt idx="3645">
                  <c:v>1745</c:v>
                </c:pt>
                <c:pt idx="3646">
                  <c:v>1745</c:v>
                </c:pt>
                <c:pt idx="3647">
                  <c:v>1745</c:v>
                </c:pt>
                <c:pt idx="3648">
                  <c:v>1745</c:v>
                </c:pt>
                <c:pt idx="3649">
                  <c:v>1745</c:v>
                </c:pt>
                <c:pt idx="3650">
                  <c:v>1745</c:v>
                </c:pt>
                <c:pt idx="3651">
                  <c:v>1745</c:v>
                </c:pt>
                <c:pt idx="3652">
                  <c:v>1745</c:v>
                </c:pt>
                <c:pt idx="3653">
                  <c:v>1745</c:v>
                </c:pt>
                <c:pt idx="3654">
                  <c:v>1745</c:v>
                </c:pt>
                <c:pt idx="3655">
                  <c:v>1745</c:v>
                </c:pt>
                <c:pt idx="3656">
                  <c:v>1745</c:v>
                </c:pt>
                <c:pt idx="3657">
                  <c:v>1745</c:v>
                </c:pt>
                <c:pt idx="3658">
                  <c:v>1745</c:v>
                </c:pt>
                <c:pt idx="3659">
                  <c:v>1745</c:v>
                </c:pt>
                <c:pt idx="3660">
                  <c:v>1745</c:v>
                </c:pt>
                <c:pt idx="3661">
                  <c:v>1745</c:v>
                </c:pt>
                <c:pt idx="3662">
                  <c:v>1746</c:v>
                </c:pt>
                <c:pt idx="3663">
                  <c:v>1747</c:v>
                </c:pt>
                <c:pt idx="3664">
                  <c:v>1747</c:v>
                </c:pt>
                <c:pt idx="3665">
                  <c:v>1747</c:v>
                </c:pt>
                <c:pt idx="3666">
                  <c:v>1748</c:v>
                </c:pt>
                <c:pt idx="3667">
                  <c:v>1748</c:v>
                </c:pt>
                <c:pt idx="3668">
                  <c:v>1748</c:v>
                </c:pt>
                <c:pt idx="3669">
                  <c:v>1748</c:v>
                </c:pt>
                <c:pt idx="3670">
                  <c:v>1748</c:v>
                </c:pt>
                <c:pt idx="3671">
                  <c:v>1749</c:v>
                </c:pt>
                <c:pt idx="3672">
                  <c:v>1749</c:v>
                </c:pt>
                <c:pt idx="3673">
                  <c:v>1750</c:v>
                </c:pt>
                <c:pt idx="3674">
                  <c:v>1750</c:v>
                </c:pt>
                <c:pt idx="3675">
                  <c:v>1750</c:v>
                </c:pt>
                <c:pt idx="3676">
                  <c:v>1750</c:v>
                </c:pt>
                <c:pt idx="3677">
                  <c:v>1751</c:v>
                </c:pt>
                <c:pt idx="3678">
                  <c:v>1752</c:v>
                </c:pt>
                <c:pt idx="3679">
                  <c:v>1753</c:v>
                </c:pt>
                <c:pt idx="3680">
                  <c:v>1754</c:v>
                </c:pt>
                <c:pt idx="3681">
                  <c:v>1755</c:v>
                </c:pt>
                <c:pt idx="3682">
                  <c:v>1756</c:v>
                </c:pt>
                <c:pt idx="3683">
                  <c:v>1757</c:v>
                </c:pt>
                <c:pt idx="3684">
                  <c:v>1757</c:v>
                </c:pt>
                <c:pt idx="3685">
                  <c:v>1758</c:v>
                </c:pt>
                <c:pt idx="3686">
                  <c:v>1759</c:v>
                </c:pt>
                <c:pt idx="3687">
                  <c:v>1760</c:v>
                </c:pt>
                <c:pt idx="3688">
                  <c:v>1761</c:v>
                </c:pt>
                <c:pt idx="3689">
                  <c:v>1762</c:v>
                </c:pt>
                <c:pt idx="3690">
                  <c:v>1762</c:v>
                </c:pt>
                <c:pt idx="3691">
                  <c:v>1763</c:v>
                </c:pt>
                <c:pt idx="3692">
                  <c:v>1764</c:v>
                </c:pt>
                <c:pt idx="3693">
                  <c:v>1765</c:v>
                </c:pt>
                <c:pt idx="3694">
                  <c:v>1766</c:v>
                </c:pt>
                <c:pt idx="3695">
                  <c:v>1767</c:v>
                </c:pt>
                <c:pt idx="3696">
                  <c:v>1767</c:v>
                </c:pt>
                <c:pt idx="3697">
                  <c:v>1767</c:v>
                </c:pt>
                <c:pt idx="3698">
                  <c:v>1767</c:v>
                </c:pt>
                <c:pt idx="3699">
                  <c:v>1767</c:v>
                </c:pt>
                <c:pt idx="3700">
                  <c:v>1767</c:v>
                </c:pt>
                <c:pt idx="3701">
                  <c:v>1767</c:v>
                </c:pt>
                <c:pt idx="3702">
                  <c:v>1767</c:v>
                </c:pt>
                <c:pt idx="3703">
                  <c:v>1767</c:v>
                </c:pt>
                <c:pt idx="3704">
                  <c:v>1767</c:v>
                </c:pt>
                <c:pt idx="3705">
                  <c:v>1767</c:v>
                </c:pt>
                <c:pt idx="3706">
                  <c:v>1768</c:v>
                </c:pt>
                <c:pt idx="3707">
                  <c:v>1769</c:v>
                </c:pt>
                <c:pt idx="3708">
                  <c:v>1770</c:v>
                </c:pt>
                <c:pt idx="3709">
                  <c:v>1771</c:v>
                </c:pt>
                <c:pt idx="3710">
                  <c:v>1771</c:v>
                </c:pt>
                <c:pt idx="3711">
                  <c:v>1772</c:v>
                </c:pt>
                <c:pt idx="3712">
                  <c:v>1772</c:v>
                </c:pt>
                <c:pt idx="3713">
                  <c:v>1773</c:v>
                </c:pt>
                <c:pt idx="3714">
                  <c:v>1774</c:v>
                </c:pt>
                <c:pt idx="3715">
                  <c:v>1775</c:v>
                </c:pt>
                <c:pt idx="3716">
                  <c:v>1776</c:v>
                </c:pt>
                <c:pt idx="3717">
                  <c:v>1776</c:v>
                </c:pt>
                <c:pt idx="3718">
                  <c:v>1776</c:v>
                </c:pt>
                <c:pt idx="3719">
                  <c:v>1777</c:v>
                </c:pt>
                <c:pt idx="3720">
                  <c:v>1777</c:v>
                </c:pt>
                <c:pt idx="3721">
                  <c:v>1778</c:v>
                </c:pt>
                <c:pt idx="3722">
                  <c:v>1779</c:v>
                </c:pt>
                <c:pt idx="3723">
                  <c:v>1779</c:v>
                </c:pt>
                <c:pt idx="3724">
                  <c:v>1779</c:v>
                </c:pt>
                <c:pt idx="3725">
                  <c:v>1779</c:v>
                </c:pt>
                <c:pt idx="3726">
                  <c:v>1779</c:v>
                </c:pt>
                <c:pt idx="3727">
                  <c:v>1779</c:v>
                </c:pt>
                <c:pt idx="3728">
                  <c:v>1779</c:v>
                </c:pt>
                <c:pt idx="3729">
                  <c:v>1779</c:v>
                </c:pt>
                <c:pt idx="3730">
                  <c:v>1779</c:v>
                </c:pt>
                <c:pt idx="3731">
                  <c:v>1779</c:v>
                </c:pt>
                <c:pt idx="3732">
                  <c:v>1779</c:v>
                </c:pt>
                <c:pt idx="3733">
                  <c:v>1779</c:v>
                </c:pt>
                <c:pt idx="3734">
                  <c:v>1779</c:v>
                </c:pt>
                <c:pt idx="3735">
                  <c:v>1779</c:v>
                </c:pt>
                <c:pt idx="3736">
                  <c:v>1779</c:v>
                </c:pt>
                <c:pt idx="3737">
                  <c:v>1779</c:v>
                </c:pt>
                <c:pt idx="3738">
                  <c:v>1779</c:v>
                </c:pt>
                <c:pt idx="3739">
                  <c:v>1779</c:v>
                </c:pt>
                <c:pt idx="3740">
                  <c:v>1779</c:v>
                </c:pt>
                <c:pt idx="3741">
                  <c:v>1780</c:v>
                </c:pt>
                <c:pt idx="3742">
                  <c:v>1780</c:v>
                </c:pt>
                <c:pt idx="3743">
                  <c:v>1780</c:v>
                </c:pt>
                <c:pt idx="3744">
                  <c:v>1780</c:v>
                </c:pt>
                <c:pt idx="3745">
                  <c:v>1781</c:v>
                </c:pt>
                <c:pt idx="3746">
                  <c:v>1781</c:v>
                </c:pt>
                <c:pt idx="3747">
                  <c:v>1782</c:v>
                </c:pt>
                <c:pt idx="3748">
                  <c:v>1783</c:v>
                </c:pt>
                <c:pt idx="3749">
                  <c:v>1783</c:v>
                </c:pt>
                <c:pt idx="3750">
                  <c:v>1784</c:v>
                </c:pt>
                <c:pt idx="3751">
                  <c:v>1785</c:v>
                </c:pt>
                <c:pt idx="3752">
                  <c:v>1785</c:v>
                </c:pt>
                <c:pt idx="3753">
                  <c:v>1785</c:v>
                </c:pt>
                <c:pt idx="3754">
                  <c:v>1786</c:v>
                </c:pt>
                <c:pt idx="3755">
                  <c:v>1786</c:v>
                </c:pt>
                <c:pt idx="3756">
                  <c:v>1786</c:v>
                </c:pt>
                <c:pt idx="3757">
                  <c:v>1786</c:v>
                </c:pt>
                <c:pt idx="3758">
                  <c:v>1786</c:v>
                </c:pt>
                <c:pt idx="3759">
                  <c:v>1786</c:v>
                </c:pt>
                <c:pt idx="3760">
                  <c:v>1786</c:v>
                </c:pt>
                <c:pt idx="3761">
                  <c:v>1786</c:v>
                </c:pt>
                <c:pt idx="3762">
                  <c:v>1786</c:v>
                </c:pt>
                <c:pt idx="3763">
                  <c:v>1786</c:v>
                </c:pt>
                <c:pt idx="3764">
                  <c:v>1786</c:v>
                </c:pt>
                <c:pt idx="3765">
                  <c:v>1786</c:v>
                </c:pt>
                <c:pt idx="3766">
                  <c:v>1786</c:v>
                </c:pt>
                <c:pt idx="3767">
                  <c:v>1786</c:v>
                </c:pt>
                <c:pt idx="3768">
                  <c:v>1787</c:v>
                </c:pt>
                <c:pt idx="3769">
                  <c:v>1788</c:v>
                </c:pt>
                <c:pt idx="3770">
                  <c:v>1789</c:v>
                </c:pt>
                <c:pt idx="3771">
                  <c:v>1790</c:v>
                </c:pt>
                <c:pt idx="3772">
                  <c:v>1791</c:v>
                </c:pt>
                <c:pt idx="3773">
                  <c:v>1792</c:v>
                </c:pt>
                <c:pt idx="3774">
                  <c:v>1793</c:v>
                </c:pt>
                <c:pt idx="3775">
                  <c:v>1794</c:v>
                </c:pt>
                <c:pt idx="3776">
                  <c:v>1794</c:v>
                </c:pt>
                <c:pt idx="3777">
                  <c:v>1795</c:v>
                </c:pt>
                <c:pt idx="3778">
                  <c:v>1795</c:v>
                </c:pt>
                <c:pt idx="3779">
                  <c:v>1795</c:v>
                </c:pt>
                <c:pt idx="3780">
                  <c:v>1795</c:v>
                </c:pt>
                <c:pt idx="3781">
                  <c:v>1795</c:v>
                </c:pt>
                <c:pt idx="3782">
                  <c:v>1795</c:v>
                </c:pt>
                <c:pt idx="3783">
                  <c:v>1796</c:v>
                </c:pt>
                <c:pt idx="3784">
                  <c:v>1796</c:v>
                </c:pt>
                <c:pt idx="3785">
                  <c:v>1797</c:v>
                </c:pt>
                <c:pt idx="3786">
                  <c:v>1797</c:v>
                </c:pt>
                <c:pt idx="3787">
                  <c:v>1798</c:v>
                </c:pt>
                <c:pt idx="3788">
                  <c:v>1798</c:v>
                </c:pt>
                <c:pt idx="3789">
                  <c:v>1799</c:v>
                </c:pt>
                <c:pt idx="3790">
                  <c:v>1800</c:v>
                </c:pt>
                <c:pt idx="3791">
                  <c:v>1801</c:v>
                </c:pt>
                <c:pt idx="3792">
                  <c:v>1801</c:v>
                </c:pt>
                <c:pt idx="3793">
                  <c:v>1802</c:v>
                </c:pt>
                <c:pt idx="3794">
                  <c:v>1803</c:v>
                </c:pt>
                <c:pt idx="3795">
                  <c:v>1803</c:v>
                </c:pt>
                <c:pt idx="3796">
                  <c:v>1804</c:v>
                </c:pt>
                <c:pt idx="3797">
                  <c:v>1805</c:v>
                </c:pt>
                <c:pt idx="3798">
                  <c:v>1806</c:v>
                </c:pt>
                <c:pt idx="3799">
                  <c:v>1806</c:v>
                </c:pt>
                <c:pt idx="3800">
                  <c:v>1806</c:v>
                </c:pt>
                <c:pt idx="3801">
                  <c:v>1807</c:v>
                </c:pt>
                <c:pt idx="3802">
                  <c:v>1808</c:v>
                </c:pt>
                <c:pt idx="3803">
                  <c:v>1809</c:v>
                </c:pt>
                <c:pt idx="3804">
                  <c:v>1809</c:v>
                </c:pt>
                <c:pt idx="3805">
                  <c:v>1809</c:v>
                </c:pt>
                <c:pt idx="3806">
                  <c:v>1810</c:v>
                </c:pt>
                <c:pt idx="3807">
                  <c:v>1810</c:v>
                </c:pt>
                <c:pt idx="3808">
                  <c:v>1810</c:v>
                </c:pt>
                <c:pt idx="3809">
                  <c:v>1810</c:v>
                </c:pt>
                <c:pt idx="3810">
                  <c:v>1811</c:v>
                </c:pt>
                <c:pt idx="3811">
                  <c:v>1812</c:v>
                </c:pt>
                <c:pt idx="3812">
                  <c:v>1812</c:v>
                </c:pt>
                <c:pt idx="3813">
                  <c:v>1812</c:v>
                </c:pt>
                <c:pt idx="3814">
                  <c:v>1812</c:v>
                </c:pt>
                <c:pt idx="3815">
                  <c:v>1812</c:v>
                </c:pt>
                <c:pt idx="3816">
                  <c:v>1812</c:v>
                </c:pt>
                <c:pt idx="3817">
                  <c:v>1812</c:v>
                </c:pt>
                <c:pt idx="3818">
                  <c:v>1813</c:v>
                </c:pt>
                <c:pt idx="3819">
                  <c:v>1813</c:v>
                </c:pt>
                <c:pt idx="3820">
                  <c:v>1814</c:v>
                </c:pt>
                <c:pt idx="3821">
                  <c:v>1814</c:v>
                </c:pt>
                <c:pt idx="3822">
                  <c:v>1814</c:v>
                </c:pt>
                <c:pt idx="3823">
                  <c:v>1815</c:v>
                </c:pt>
                <c:pt idx="3824">
                  <c:v>1816</c:v>
                </c:pt>
                <c:pt idx="3825">
                  <c:v>1817</c:v>
                </c:pt>
                <c:pt idx="3826">
                  <c:v>1818</c:v>
                </c:pt>
                <c:pt idx="3827">
                  <c:v>1819</c:v>
                </c:pt>
                <c:pt idx="3828">
                  <c:v>1820</c:v>
                </c:pt>
                <c:pt idx="3829">
                  <c:v>1821</c:v>
                </c:pt>
                <c:pt idx="3830">
                  <c:v>1822</c:v>
                </c:pt>
                <c:pt idx="3831">
                  <c:v>1823</c:v>
                </c:pt>
                <c:pt idx="3832">
                  <c:v>1823</c:v>
                </c:pt>
                <c:pt idx="3833">
                  <c:v>1824</c:v>
                </c:pt>
                <c:pt idx="3834">
                  <c:v>1824</c:v>
                </c:pt>
                <c:pt idx="3835">
                  <c:v>1824</c:v>
                </c:pt>
                <c:pt idx="3836">
                  <c:v>1824</c:v>
                </c:pt>
                <c:pt idx="3837">
                  <c:v>1825</c:v>
                </c:pt>
                <c:pt idx="3838">
                  <c:v>1826</c:v>
                </c:pt>
                <c:pt idx="3839">
                  <c:v>1826</c:v>
                </c:pt>
                <c:pt idx="3840">
                  <c:v>1826</c:v>
                </c:pt>
                <c:pt idx="3841">
                  <c:v>1826</c:v>
                </c:pt>
                <c:pt idx="3842">
                  <c:v>1826</c:v>
                </c:pt>
                <c:pt idx="3843">
                  <c:v>1826</c:v>
                </c:pt>
                <c:pt idx="3844">
                  <c:v>1826</c:v>
                </c:pt>
                <c:pt idx="3845">
                  <c:v>1827</c:v>
                </c:pt>
                <c:pt idx="3846">
                  <c:v>1828</c:v>
                </c:pt>
                <c:pt idx="3847">
                  <c:v>1829</c:v>
                </c:pt>
                <c:pt idx="3848">
                  <c:v>1830</c:v>
                </c:pt>
                <c:pt idx="3849">
                  <c:v>1830</c:v>
                </c:pt>
                <c:pt idx="3850">
                  <c:v>1831</c:v>
                </c:pt>
                <c:pt idx="3851">
                  <c:v>1832</c:v>
                </c:pt>
                <c:pt idx="3852">
                  <c:v>1832</c:v>
                </c:pt>
                <c:pt idx="3853">
                  <c:v>1832</c:v>
                </c:pt>
                <c:pt idx="3854">
                  <c:v>1833</c:v>
                </c:pt>
                <c:pt idx="3855">
                  <c:v>1834</c:v>
                </c:pt>
                <c:pt idx="3856">
                  <c:v>1834</c:v>
                </c:pt>
                <c:pt idx="3857">
                  <c:v>1835</c:v>
                </c:pt>
                <c:pt idx="3858">
                  <c:v>1836</c:v>
                </c:pt>
                <c:pt idx="3859">
                  <c:v>1837</c:v>
                </c:pt>
                <c:pt idx="3860">
                  <c:v>1838</c:v>
                </c:pt>
                <c:pt idx="3861">
                  <c:v>1839</c:v>
                </c:pt>
                <c:pt idx="3862">
                  <c:v>1840</c:v>
                </c:pt>
                <c:pt idx="3863">
                  <c:v>1841</c:v>
                </c:pt>
                <c:pt idx="3864">
                  <c:v>1842</c:v>
                </c:pt>
                <c:pt idx="3865">
                  <c:v>1842</c:v>
                </c:pt>
                <c:pt idx="3866">
                  <c:v>1842</c:v>
                </c:pt>
                <c:pt idx="3867">
                  <c:v>1843</c:v>
                </c:pt>
                <c:pt idx="3868">
                  <c:v>1843</c:v>
                </c:pt>
                <c:pt idx="3869">
                  <c:v>1843</c:v>
                </c:pt>
                <c:pt idx="3870">
                  <c:v>1843</c:v>
                </c:pt>
                <c:pt idx="3871">
                  <c:v>1843</c:v>
                </c:pt>
                <c:pt idx="3872">
                  <c:v>1843</c:v>
                </c:pt>
                <c:pt idx="3873">
                  <c:v>1843</c:v>
                </c:pt>
                <c:pt idx="3874">
                  <c:v>1843</c:v>
                </c:pt>
                <c:pt idx="3875">
                  <c:v>1844</c:v>
                </c:pt>
                <c:pt idx="3876">
                  <c:v>1845</c:v>
                </c:pt>
                <c:pt idx="3877">
                  <c:v>1846</c:v>
                </c:pt>
                <c:pt idx="3878">
                  <c:v>1847</c:v>
                </c:pt>
                <c:pt idx="3879">
                  <c:v>1847</c:v>
                </c:pt>
                <c:pt idx="3880">
                  <c:v>1847</c:v>
                </c:pt>
                <c:pt idx="3881">
                  <c:v>1848</c:v>
                </c:pt>
                <c:pt idx="3882">
                  <c:v>1849</c:v>
                </c:pt>
                <c:pt idx="3883">
                  <c:v>1850</c:v>
                </c:pt>
                <c:pt idx="3884">
                  <c:v>1851</c:v>
                </c:pt>
                <c:pt idx="3885">
                  <c:v>1852</c:v>
                </c:pt>
                <c:pt idx="3886">
                  <c:v>1853</c:v>
                </c:pt>
                <c:pt idx="3887">
                  <c:v>1854</c:v>
                </c:pt>
                <c:pt idx="3888">
                  <c:v>1855</c:v>
                </c:pt>
                <c:pt idx="3889">
                  <c:v>1856</c:v>
                </c:pt>
                <c:pt idx="3890">
                  <c:v>1856</c:v>
                </c:pt>
                <c:pt idx="3891">
                  <c:v>1856</c:v>
                </c:pt>
                <c:pt idx="3892">
                  <c:v>1856</c:v>
                </c:pt>
                <c:pt idx="3893">
                  <c:v>1857</c:v>
                </c:pt>
                <c:pt idx="3894">
                  <c:v>1857</c:v>
                </c:pt>
                <c:pt idx="3895">
                  <c:v>1858</c:v>
                </c:pt>
                <c:pt idx="3896">
                  <c:v>1858</c:v>
                </c:pt>
                <c:pt idx="3897">
                  <c:v>1858</c:v>
                </c:pt>
                <c:pt idx="3898">
                  <c:v>1859</c:v>
                </c:pt>
                <c:pt idx="3899">
                  <c:v>1860</c:v>
                </c:pt>
                <c:pt idx="3900">
                  <c:v>1861</c:v>
                </c:pt>
                <c:pt idx="3901">
                  <c:v>1861</c:v>
                </c:pt>
                <c:pt idx="3902">
                  <c:v>1861</c:v>
                </c:pt>
                <c:pt idx="3903">
                  <c:v>1862</c:v>
                </c:pt>
                <c:pt idx="3904">
                  <c:v>1863</c:v>
                </c:pt>
                <c:pt idx="3905">
                  <c:v>1864</c:v>
                </c:pt>
                <c:pt idx="3906">
                  <c:v>1865</c:v>
                </c:pt>
                <c:pt idx="3907">
                  <c:v>1865</c:v>
                </c:pt>
                <c:pt idx="3908">
                  <c:v>1865</c:v>
                </c:pt>
                <c:pt idx="3909">
                  <c:v>1866</c:v>
                </c:pt>
                <c:pt idx="3910">
                  <c:v>1867</c:v>
                </c:pt>
                <c:pt idx="3911">
                  <c:v>1868</c:v>
                </c:pt>
                <c:pt idx="3912">
                  <c:v>1868</c:v>
                </c:pt>
                <c:pt idx="3913">
                  <c:v>1869</c:v>
                </c:pt>
                <c:pt idx="3914">
                  <c:v>1869</c:v>
                </c:pt>
                <c:pt idx="3915">
                  <c:v>1870</c:v>
                </c:pt>
                <c:pt idx="3916">
                  <c:v>1871</c:v>
                </c:pt>
                <c:pt idx="3917">
                  <c:v>1872</c:v>
                </c:pt>
                <c:pt idx="3918">
                  <c:v>1873</c:v>
                </c:pt>
                <c:pt idx="3919">
                  <c:v>1874</c:v>
                </c:pt>
                <c:pt idx="3920">
                  <c:v>1875</c:v>
                </c:pt>
                <c:pt idx="3921">
                  <c:v>1876</c:v>
                </c:pt>
                <c:pt idx="3922">
                  <c:v>1877</c:v>
                </c:pt>
                <c:pt idx="3923">
                  <c:v>1878</c:v>
                </c:pt>
                <c:pt idx="3924">
                  <c:v>1878</c:v>
                </c:pt>
                <c:pt idx="3925">
                  <c:v>1878</c:v>
                </c:pt>
                <c:pt idx="3926">
                  <c:v>1878</c:v>
                </c:pt>
                <c:pt idx="3927">
                  <c:v>1879</c:v>
                </c:pt>
                <c:pt idx="3928">
                  <c:v>1879</c:v>
                </c:pt>
                <c:pt idx="3929">
                  <c:v>1879</c:v>
                </c:pt>
                <c:pt idx="3930">
                  <c:v>1879</c:v>
                </c:pt>
                <c:pt idx="3931">
                  <c:v>1880</c:v>
                </c:pt>
                <c:pt idx="3932">
                  <c:v>1880</c:v>
                </c:pt>
                <c:pt idx="3933">
                  <c:v>1881</c:v>
                </c:pt>
                <c:pt idx="3934">
                  <c:v>1881</c:v>
                </c:pt>
                <c:pt idx="3935">
                  <c:v>1881</c:v>
                </c:pt>
                <c:pt idx="3936">
                  <c:v>1881</c:v>
                </c:pt>
                <c:pt idx="3937">
                  <c:v>1881</c:v>
                </c:pt>
                <c:pt idx="3938">
                  <c:v>1881</c:v>
                </c:pt>
                <c:pt idx="3939">
                  <c:v>1881</c:v>
                </c:pt>
                <c:pt idx="3940">
                  <c:v>1881</c:v>
                </c:pt>
                <c:pt idx="3941">
                  <c:v>1881</c:v>
                </c:pt>
                <c:pt idx="3942">
                  <c:v>1882</c:v>
                </c:pt>
                <c:pt idx="3943">
                  <c:v>1883</c:v>
                </c:pt>
                <c:pt idx="3944">
                  <c:v>1884</c:v>
                </c:pt>
                <c:pt idx="3945">
                  <c:v>1884</c:v>
                </c:pt>
                <c:pt idx="3946">
                  <c:v>1884</c:v>
                </c:pt>
                <c:pt idx="3947">
                  <c:v>1884</c:v>
                </c:pt>
                <c:pt idx="3948">
                  <c:v>1885</c:v>
                </c:pt>
                <c:pt idx="3949">
                  <c:v>1886</c:v>
                </c:pt>
                <c:pt idx="3950">
                  <c:v>1887</c:v>
                </c:pt>
                <c:pt idx="3951">
                  <c:v>1888</c:v>
                </c:pt>
                <c:pt idx="3952">
                  <c:v>1889</c:v>
                </c:pt>
                <c:pt idx="3953">
                  <c:v>1890</c:v>
                </c:pt>
                <c:pt idx="3954">
                  <c:v>1891</c:v>
                </c:pt>
                <c:pt idx="3955">
                  <c:v>1892</c:v>
                </c:pt>
                <c:pt idx="3956">
                  <c:v>1893</c:v>
                </c:pt>
                <c:pt idx="3957">
                  <c:v>1893</c:v>
                </c:pt>
                <c:pt idx="3958">
                  <c:v>1893</c:v>
                </c:pt>
                <c:pt idx="3959">
                  <c:v>1893</c:v>
                </c:pt>
                <c:pt idx="3960">
                  <c:v>1894</c:v>
                </c:pt>
                <c:pt idx="3961">
                  <c:v>1894</c:v>
                </c:pt>
                <c:pt idx="3962">
                  <c:v>1895</c:v>
                </c:pt>
                <c:pt idx="3963">
                  <c:v>1896</c:v>
                </c:pt>
                <c:pt idx="3964">
                  <c:v>1897</c:v>
                </c:pt>
                <c:pt idx="3965">
                  <c:v>1898</c:v>
                </c:pt>
                <c:pt idx="3966">
                  <c:v>1899</c:v>
                </c:pt>
                <c:pt idx="3967">
                  <c:v>1900</c:v>
                </c:pt>
                <c:pt idx="3968">
                  <c:v>1901</c:v>
                </c:pt>
                <c:pt idx="3969">
                  <c:v>1902</c:v>
                </c:pt>
                <c:pt idx="3970">
                  <c:v>1903</c:v>
                </c:pt>
                <c:pt idx="3971">
                  <c:v>1904</c:v>
                </c:pt>
                <c:pt idx="3972">
                  <c:v>1905</c:v>
                </c:pt>
                <c:pt idx="3973">
                  <c:v>1906</c:v>
                </c:pt>
                <c:pt idx="3974">
                  <c:v>1906</c:v>
                </c:pt>
                <c:pt idx="3975">
                  <c:v>1907</c:v>
                </c:pt>
                <c:pt idx="3976">
                  <c:v>1908</c:v>
                </c:pt>
                <c:pt idx="3977">
                  <c:v>1909</c:v>
                </c:pt>
                <c:pt idx="3978">
                  <c:v>1910</c:v>
                </c:pt>
                <c:pt idx="3979">
                  <c:v>1910</c:v>
                </c:pt>
                <c:pt idx="3980">
                  <c:v>1910</c:v>
                </c:pt>
                <c:pt idx="3981">
                  <c:v>1911</c:v>
                </c:pt>
                <c:pt idx="3982">
                  <c:v>1912</c:v>
                </c:pt>
                <c:pt idx="3983">
                  <c:v>1912</c:v>
                </c:pt>
                <c:pt idx="3984">
                  <c:v>1912</c:v>
                </c:pt>
                <c:pt idx="3985">
                  <c:v>1912</c:v>
                </c:pt>
                <c:pt idx="3986">
                  <c:v>1912</c:v>
                </c:pt>
                <c:pt idx="3987">
                  <c:v>1913</c:v>
                </c:pt>
                <c:pt idx="3988">
                  <c:v>1913</c:v>
                </c:pt>
                <c:pt idx="3989">
                  <c:v>1913</c:v>
                </c:pt>
                <c:pt idx="3990">
                  <c:v>1913</c:v>
                </c:pt>
                <c:pt idx="3991">
                  <c:v>1913</c:v>
                </c:pt>
                <c:pt idx="3992">
                  <c:v>1913</c:v>
                </c:pt>
                <c:pt idx="3993">
                  <c:v>1914</c:v>
                </c:pt>
                <c:pt idx="3994">
                  <c:v>1915</c:v>
                </c:pt>
                <c:pt idx="3995">
                  <c:v>1916</c:v>
                </c:pt>
                <c:pt idx="3996">
                  <c:v>1916</c:v>
                </c:pt>
                <c:pt idx="3997">
                  <c:v>1916</c:v>
                </c:pt>
                <c:pt idx="3998">
                  <c:v>1916</c:v>
                </c:pt>
                <c:pt idx="3999">
                  <c:v>1917</c:v>
                </c:pt>
                <c:pt idx="4000">
                  <c:v>1918</c:v>
                </c:pt>
                <c:pt idx="4001">
                  <c:v>1918</c:v>
                </c:pt>
                <c:pt idx="4002">
                  <c:v>1918</c:v>
                </c:pt>
                <c:pt idx="4003">
                  <c:v>1918</c:v>
                </c:pt>
                <c:pt idx="4004">
                  <c:v>1918</c:v>
                </c:pt>
                <c:pt idx="4005">
                  <c:v>1918</c:v>
                </c:pt>
                <c:pt idx="4006">
                  <c:v>1918</c:v>
                </c:pt>
                <c:pt idx="4007">
                  <c:v>1919</c:v>
                </c:pt>
                <c:pt idx="4008">
                  <c:v>1919</c:v>
                </c:pt>
                <c:pt idx="4009">
                  <c:v>1919</c:v>
                </c:pt>
                <c:pt idx="4010">
                  <c:v>1919</c:v>
                </c:pt>
                <c:pt idx="4011">
                  <c:v>1919</c:v>
                </c:pt>
                <c:pt idx="4012">
                  <c:v>1920</c:v>
                </c:pt>
                <c:pt idx="4013">
                  <c:v>1921</c:v>
                </c:pt>
                <c:pt idx="4014">
                  <c:v>1922</c:v>
                </c:pt>
                <c:pt idx="4015">
                  <c:v>1922</c:v>
                </c:pt>
                <c:pt idx="4016">
                  <c:v>1923</c:v>
                </c:pt>
                <c:pt idx="4017">
                  <c:v>1924</c:v>
                </c:pt>
                <c:pt idx="4018">
                  <c:v>1924</c:v>
                </c:pt>
                <c:pt idx="4019">
                  <c:v>1924</c:v>
                </c:pt>
                <c:pt idx="4020">
                  <c:v>1924</c:v>
                </c:pt>
                <c:pt idx="4021">
                  <c:v>1924</c:v>
                </c:pt>
                <c:pt idx="4022">
                  <c:v>1924</c:v>
                </c:pt>
                <c:pt idx="4023">
                  <c:v>1925</c:v>
                </c:pt>
                <c:pt idx="4024">
                  <c:v>1926</c:v>
                </c:pt>
                <c:pt idx="4025">
                  <c:v>1926</c:v>
                </c:pt>
                <c:pt idx="4026">
                  <c:v>1926</c:v>
                </c:pt>
                <c:pt idx="4027">
                  <c:v>1926</c:v>
                </c:pt>
                <c:pt idx="4028">
                  <c:v>1926</c:v>
                </c:pt>
                <c:pt idx="4029">
                  <c:v>1926</c:v>
                </c:pt>
                <c:pt idx="4030">
                  <c:v>1926</c:v>
                </c:pt>
                <c:pt idx="4031">
                  <c:v>1927</c:v>
                </c:pt>
                <c:pt idx="4032">
                  <c:v>1928</c:v>
                </c:pt>
                <c:pt idx="4033">
                  <c:v>1928</c:v>
                </c:pt>
                <c:pt idx="4034">
                  <c:v>1928</c:v>
                </c:pt>
                <c:pt idx="4035">
                  <c:v>1929</c:v>
                </c:pt>
                <c:pt idx="4036">
                  <c:v>1929</c:v>
                </c:pt>
                <c:pt idx="4037">
                  <c:v>1929</c:v>
                </c:pt>
                <c:pt idx="4038">
                  <c:v>1929</c:v>
                </c:pt>
                <c:pt idx="4039">
                  <c:v>1929</c:v>
                </c:pt>
                <c:pt idx="4040">
                  <c:v>1929</c:v>
                </c:pt>
                <c:pt idx="4041">
                  <c:v>1930</c:v>
                </c:pt>
                <c:pt idx="4042">
                  <c:v>1930</c:v>
                </c:pt>
                <c:pt idx="4043">
                  <c:v>1931</c:v>
                </c:pt>
                <c:pt idx="4044">
                  <c:v>1932</c:v>
                </c:pt>
                <c:pt idx="4045">
                  <c:v>1933</c:v>
                </c:pt>
                <c:pt idx="4046">
                  <c:v>1933</c:v>
                </c:pt>
                <c:pt idx="4047">
                  <c:v>1934</c:v>
                </c:pt>
                <c:pt idx="4048">
                  <c:v>1934</c:v>
                </c:pt>
                <c:pt idx="4049">
                  <c:v>1934</c:v>
                </c:pt>
                <c:pt idx="4050">
                  <c:v>1935</c:v>
                </c:pt>
                <c:pt idx="4051">
                  <c:v>1935</c:v>
                </c:pt>
                <c:pt idx="4052">
                  <c:v>1935</c:v>
                </c:pt>
                <c:pt idx="4053">
                  <c:v>1936</c:v>
                </c:pt>
                <c:pt idx="4054">
                  <c:v>1936</c:v>
                </c:pt>
                <c:pt idx="4055">
                  <c:v>1936</c:v>
                </c:pt>
                <c:pt idx="4056">
                  <c:v>1936</c:v>
                </c:pt>
                <c:pt idx="4057">
                  <c:v>1937</c:v>
                </c:pt>
                <c:pt idx="4058">
                  <c:v>1938</c:v>
                </c:pt>
                <c:pt idx="4059">
                  <c:v>1938</c:v>
                </c:pt>
                <c:pt idx="4060">
                  <c:v>1938</c:v>
                </c:pt>
                <c:pt idx="4061">
                  <c:v>1938</c:v>
                </c:pt>
                <c:pt idx="4062">
                  <c:v>1938</c:v>
                </c:pt>
                <c:pt idx="4063">
                  <c:v>1938</c:v>
                </c:pt>
                <c:pt idx="4064">
                  <c:v>1938</c:v>
                </c:pt>
                <c:pt idx="4065">
                  <c:v>1938</c:v>
                </c:pt>
                <c:pt idx="4066">
                  <c:v>1938</c:v>
                </c:pt>
                <c:pt idx="4067">
                  <c:v>1938</c:v>
                </c:pt>
                <c:pt idx="4068">
                  <c:v>1938</c:v>
                </c:pt>
                <c:pt idx="4069">
                  <c:v>1938</c:v>
                </c:pt>
                <c:pt idx="4070">
                  <c:v>1938</c:v>
                </c:pt>
                <c:pt idx="4071">
                  <c:v>1938</c:v>
                </c:pt>
                <c:pt idx="4072">
                  <c:v>1938</c:v>
                </c:pt>
                <c:pt idx="4073">
                  <c:v>1938</c:v>
                </c:pt>
                <c:pt idx="4074">
                  <c:v>1938</c:v>
                </c:pt>
                <c:pt idx="4075">
                  <c:v>1938</c:v>
                </c:pt>
                <c:pt idx="4076">
                  <c:v>1939</c:v>
                </c:pt>
                <c:pt idx="4077">
                  <c:v>1940</c:v>
                </c:pt>
                <c:pt idx="4078">
                  <c:v>1940</c:v>
                </c:pt>
                <c:pt idx="4079">
                  <c:v>1940</c:v>
                </c:pt>
                <c:pt idx="4080">
                  <c:v>1940</c:v>
                </c:pt>
                <c:pt idx="4081">
                  <c:v>1940</c:v>
                </c:pt>
                <c:pt idx="4082">
                  <c:v>1940</c:v>
                </c:pt>
                <c:pt idx="4083">
                  <c:v>1940</c:v>
                </c:pt>
                <c:pt idx="4084">
                  <c:v>1940</c:v>
                </c:pt>
                <c:pt idx="4085">
                  <c:v>1940</c:v>
                </c:pt>
                <c:pt idx="4086">
                  <c:v>1940</c:v>
                </c:pt>
                <c:pt idx="4087">
                  <c:v>1940</c:v>
                </c:pt>
                <c:pt idx="4088">
                  <c:v>1940</c:v>
                </c:pt>
                <c:pt idx="4089">
                  <c:v>1940</c:v>
                </c:pt>
                <c:pt idx="4090">
                  <c:v>1940</c:v>
                </c:pt>
                <c:pt idx="4091">
                  <c:v>1940</c:v>
                </c:pt>
                <c:pt idx="4092">
                  <c:v>1940</c:v>
                </c:pt>
                <c:pt idx="4093">
                  <c:v>1940</c:v>
                </c:pt>
                <c:pt idx="4094">
                  <c:v>1940</c:v>
                </c:pt>
                <c:pt idx="4095">
                  <c:v>1940</c:v>
                </c:pt>
                <c:pt idx="4096">
                  <c:v>1940</c:v>
                </c:pt>
                <c:pt idx="4097">
                  <c:v>1940</c:v>
                </c:pt>
                <c:pt idx="4098">
                  <c:v>1940</c:v>
                </c:pt>
                <c:pt idx="4099">
                  <c:v>1940</c:v>
                </c:pt>
                <c:pt idx="4100">
                  <c:v>1940</c:v>
                </c:pt>
                <c:pt idx="4101">
                  <c:v>1940</c:v>
                </c:pt>
                <c:pt idx="4102">
                  <c:v>1940</c:v>
                </c:pt>
                <c:pt idx="4103">
                  <c:v>1940</c:v>
                </c:pt>
                <c:pt idx="4104">
                  <c:v>1940</c:v>
                </c:pt>
                <c:pt idx="4105">
                  <c:v>1940</c:v>
                </c:pt>
                <c:pt idx="4106">
                  <c:v>1940</c:v>
                </c:pt>
                <c:pt idx="4107">
                  <c:v>1940</c:v>
                </c:pt>
                <c:pt idx="4108">
                  <c:v>1940</c:v>
                </c:pt>
                <c:pt idx="4109">
                  <c:v>1940</c:v>
                </c:pt>
                <c:pt idx="4110">
                  <c:v>1940</c:v>
                </c:pt>
                <c:pt idx="4111">
                  <c:v>1940</c:v>
                </c:pt>
                <c:pt idx="4112">
                  <c:v>1940</c:v>
                </c:pt>
                <c:pt idx="4113">
                  <c:v>1940</c:v>
                </c:pt>
                <c:pt idx="4114">
                  <c:v>1940</c:v>
                </c:pt>
                <c:pt idx="4115">
                  <c:v>1941</c:v>
                </c:pt>
                <c:pt idx="4116">
                  <c:v>1941</c:v>
                </c:pt>
                <c:pt idx="4117">
                  <c:v>1941</c:v>
                </c:pt>
                <c:pt idx="4118">
                  <c:v>1941</c:v>
                </c:pt>
                <c:pt idx="4119">
                  <c:v>1942</c:v>
                </c:pt>
                <c:pt idx="4120">
                  <c:v>1943</c:v>
                </c:pt>
                <c:pt idx="4121">
                  <c:v>1944</c:v>
                </c:pt>
                <c:pt idx="4122">
                  <c:v>1945</c:v>
                </c:pt>
                <c:pt idx="4123">
                  <c:v>1946</c:v>
                </c:pt>
                <c:pt idx="4124">
                  <c:v>1947</c:v>
                </c:pt>
                <c:pt idx="4125">
                  <c:v>1948</c:v>
                </c:pt>
                <c:pt idx="4126">
                  <c:v>1949</c:v>
                </c:pt>
                <c:pt idx="4127">
                  <c:v>1949</c:v>
                </c:pt>
                <c:pt idx="4128">
                  <c:v>1949</c:v>
                </c:pt>
                <c:pt idx="4129">
                  <c:v>1950</c:v>
                </c:pt>
                <c:pt idx="4130">
                  <c:v>1950</c:v>
                </c:pt>
                <c:pt idx="4131">
                  <c:v>1951</c:v>
                </c:pt>
                <c:pt idx="4132">
                  <c:v>1952</c:v>
                </c:pt>
                <c:pt idx="4133">
                  <c:v>1952</c:v>
                </c:pt>
                <c:pt idx="4134">
                  <c:v>1953</c:v>
                </c:pt>
                <c:pt idx="4135">
                  <c:v>1953</c:v>
                </c:pt>
                <c:pt idx="4136">
                  <c:v>1953</c:v>
                </c:pt>
                <c:pt idx="4137">
                  <c:v>1953</c:v>
                </c:pt>
                <c:pt idx="4138">
                  <c:v>1953</c:v>
                </c:pt>
                <c:pt idx="4139">
                  <c:v>1953</c:v>
                </c:pt>
                <c:pt idx="4140">
                  <c:v>1953</c:v>
                </c:pt>
                <c:pt idx="4141">
                  <c:v>1953</c:v>
                </c:pt>
                <c:pt idx="4142">
                  <c:v>1953</c:v>
                </c:pt>
                <c:pt idx="4143">
                  <c:v>1953</c:v>
                </c:pt>
                <c:pt idx="4144">
                  <c:v>1953</c:v>
                </c:pt>
                <c:pt idx="4145">
                  <c:v>1953</c:v>
                </c:pt>
                <c:pt idx="4146">
                  <c:v>1953</c:v>
                </c:pt>
                <c:pt idx="4147">
                  <c:v>1953</c:v>
                </c:pt>
                <c:pt idx="4148">
                  <c:v>1953</c:v>
                </c:pt>
                <c:pt idx="4149">
                  <c:v>1953</c:v>
                </c:pt>
                <c:pt idx="4150">
                  <c:v>1953</c:v>
                </c:pt>
                <c:pt idx="4151">
                  <c:v>1953</c:v>
                </c:pt>
                <c:pt idx="4152">
                  <c:v>1953</c:v>
                </c:pt>
                <c:pt idx="4153">
                  <c:v>1953</c:v>
                </c:pt>
                <c:pt idx="4154">
                  <c:v>1953</c:v>
                </c:pt>
                <c:pt idx="4155">
                  <c:v>1953</c:v>
                </c:pt>
                <c:pt idx="4156">
                  <c:v>1953</c:v>
                </c:pt>
                <c:pt idx="4157">
                  <c:v>1953</c:v>
                </c:pt>
                <c:pt idx="4158">
                  <c:v>1953</c:v>
                </c:pt>
                <c:pt idx="4159">
                  <c:v>1954</c:v>
                </c:pt>
                <c:pt idx="4160">
                  <c:v>1954</c:v>
                </c:pt>
                <c:pt idx="4161">
                  <c:v>1954</c:v>
                </c:pt>
                <c:pt idx="4162">
                  <c:v>1954</c:v>
                </c:pt>
                <c:pt idx="4163">
                  <c:v>1955</c:v>
                </c:pt>
                <c:pt idx="4164">
                  <c:v>1955</c:v>
                </c:pt>
                <c:pt idx="4165">
                  <c:v>1956</c:v>
                </c:pt>
                <c:pt idx="4166">
                  <c:v>1956</c:v>
                </c:pt>
                <c:pt idx="4167">
                  <c:v>1956</c:v>
                </c:pt>
                <c:pt idx="4168">
                  <c:v>1956</c:v>
                </c:pt>
                <c:pt idx="4169">
                  <c:v>1956</c:v>
                </c:pt>
                <c:pt idx="4170">
                  <c:v>1956</c:v>
                </c:pt>
                <c:pt idx="4171">
                  <c:v>1956</c:v>
                </c:pt>
                <c:pt idx="4172">
                  <c:v>1956</c:v>
                </c:pt>
                <c:pt idx="4173">
                  <c:v>1956</c:v>
                </c:pt>
                <c:pt idx="4174">
                  <c:v>1956</c:v>
                </c:pt>
                <c:pt idx="4175">
                  <c:v>1956</c:v>
                </c:pt>
                <c:pt idx="4176">
                  <c:v>1956</c:v>
                </c:pt>
                <c:pt idx="4177">
                  <c:v>1956</c:v>
                </c:pt>
                <c:pt idx="4178">
                  <c:v>1956</c:v>
                </c:pt>
                <c:pt idx="4179">
                  <c:v>1957</c:v>
                </c:pt>
                <c:pt idx="4180">
                  <c:v>1957</c:v>
                </c:pt>
                <c:pt idx="4181">
                  <c:v>1958</c:v>
                </c:pt>
                <c:pt idx="4182">
                  <c:v>1958</c:v>
                </c:pt>
                <c:pt idx="4183">
                  <c:v>1958</c:v>
                </c:pt>
                <c:pt idx="4184">
                  <c:v>1958</c:v>
                </c:pt>
                <c:pt idx="4185">
                  <c:v>1958</c:v>
                </c:pt>
                <c:pt idx="4186">
                  <c:v>1958</c:v>
                </c:pt>
                <c:pt idx="4187">
                  <c:v>1958</c:v>
                </c:pt>
                <c:pt idx="4188">
                  <c:v>1959</c:v>
                </c:pt>
                <c:pt idx="4189">
                  <c:v>1959</c:v>
                </c:pt>
                <c:pt idx="4190">
                  <c:v>1959</c:v>
                </c:pt>
                <c:pt idx="4191">
                  <c:v>1960</c:v>
                </c:pt>
                <c:pt idx="4192">
                  <c:v>1960</c:v>
                </c:pt>
                <c:pt idx="4193">
                  <c:v>1960</c:v>
                </c:pt>
                <c:pt idx="4194">
                  <c:v>1960</c:v>
                </c:pt>
                <c:pt idx="4195">
                  <c:v>1961</c:v>
                </c:pt>
                <c:pt idx="4196">
                  <c:v>1962</c:v>
                </c:pt>
                <c:pt idx="4197">
                  <c:v>1962</c:v>
                </c:pt>
                <c:pt idx="4198">
                  <c:v>1962</c:v>
                </c:pt>
                <c:pt idx="4199">
                  <c:v>1962</c:v>
                </c:pt>
                <c:pt idx="4200">
                  <c:v>1962</c:v>
                </c:pt>
                <c:pt idx="4201">
                  <c:v>1962</c:v>
                </c:pt>
                <c:pt idx="4202">
                  <c:v>1963</c:v>
                </c:pt>
                <c:pt idx="4203">
                  <c:v>1964</c:v>
                </c:pt>
                <c:pt idx="4204">
                  <c:v>1965</c:v>
                </c:pt>
                <c:pt idx="4205">
                  <c:v>1965</c:v>
                </c:pt>
                <c:pt idx="4206">
                  <c:v>1966</c:v>
                </c:pt>
                <c:pt idx="4207">
                  <c:v>1967</c:v>
                </c:pt>
                <c:pt idx="4208">
                  <c:v>1968</c:v>
                </c:pt>
                <c:pt idx="4209">
                  <c:v>1969</c:v>
                </c:pt>
                <c:pt idx="4210">
                  <c:v>1970</c:v>
                </c:pt>
                <c:pt idx="4211">
                  <c:v>1971</c:v>
                </c:pt>
                <c:pt idx="4212">
                  <c:v>1971</c:v>
                </c:pt>
                <c:pt idx="4213">
                  <c:v>1971</c:v>
                </c:pt>
                <c:pt idx="4214">
                  <c:v>1971</c:v>
                </c:pt>
                <c:pt idx="4215">
                  <c:v>1971</c:v>
                </c:pt>
                <c:pt idx="4216">
                  <c:v>1971</c:v>
                </c:pt>
                <c:pt idx="4217">
                  <c:v>1971</c:v>
                </c:pt>
                <c:pt idx="4218">
                  <c:v>1972</c:v>
                </c:pt>
                <c:pt idx="4219">
                  <c:v>1973</c:v>
                </c:pt>
                <c:pt idx="4220">
                  <c:v>1974</c:v>
                </c:pt>
                <c:pt idx="4221">
                  <c:v>1975</c:v>
                </c:pt>
                <c:pt idx="4222">
                  <c:v>1976</c:v>
                </c:pt>
                <c:pt idx="4223">
                  <c:v>1977</c:v>
                </c:pt>
                <c:pt idx="4224">
                  <c:v>1978</c:v>
                </c:pt>
                <c:pt idx="4225">
                  <c:v>1979</c:v>
                </c:pt>
                <c:pt idx="4226">
                  <c:v>1979</c:v>
                </c:pt>
                <c:pt idx="4227">
                  <c:v>1979</c:v>
                </c:pt>
                <c:pt idx="4228">
                  <c:v>1980</c:v>
                </c:pt>
                <c:pt idx="4229">
                  <c:v>1980</c:v>
                </c:pt>
                <c:pt idx="4230">
                  <c:v>1981</c:v>
                </c:pt>
                <c:pt idx="4231">
                  <c:v>1981</c:v>
                </c:pt>
                <c:pt idx="4232">
                  <c:v>1982</c:v>
                </c:pt>
                <c:pt idx="4233">
                  <c:v>1982</c:v>
                </c:pt>
                <c:pt idx="4234">
                  <c:v>1982</c:v>
                </c:pt>
                <c:pt idx="4235">
                  <c:v>1983</c:v>
                </c:pt>
                <c:pt idx="4236">
                  <c:v>1983</c:v>
                </c:pt>
                <c:pt idx="4237">
                  <c:v>1984</c:v>
                </c:pt>
                <c:pt idx="4238">
                  <c:v>1985</c:v>
                </c:pt>
                <c:pt idx="4239">
                  <c:v>1986</c:v>
                </c:pt>
                <c:pt idx="4240">
                  <c:v>1986</c:v>
                </c:pt>
                <c:pt idx="4241">
                  <c:v>1986</c:v>
                </c:pt>
                <c:pt idx="4242">
                  <c:v>1986</c:v>
                </c:pt>
                <c:pt idx="4243">
                  <c:v>1986</c:v>
                </c:pt>
                <c:pt idx="4244">
                  <c:v>1986</c:v>
                </c:pt>
                <c:pt idx="4245">
                  <c:v>1986</c:v>
                </c:pt>
                <c:pt idx="4246">
                  <c:v>1986</c:v>
                </c:pt>
                <c:pt idx="4247">
                  <c:v>1986</c:v>
                </c:pt>
                <c:pt idx="4248">
                  <c:v>1986</c:v>
                </c:pt>
                <c:pt idx="4249">
                  <c:v>1986</c:v>
                </c:pt>
                <c:pt idx="4250">
                  <c:v>1986</c:v>
                </c:pt>
                <c:pt idx="4251">
                  <c:v>1986</c:v>
                </c:pt>
                <c:pt idx="4252">
                  <c:v>1986</c:v>
                </c:pt>
                <c:pt idx="4253">
                  <c:v>1986</c:v>
                </c:pt>
                <c:pt idx="4254">
                  <c:v>1986</c:v>
                </c:pt>
                <c:pt idx="4255">
                  <c:v>1986</c:v>
                </c:pt>
                <c:pt idx="4256">
                  <c:v>1986</c:v>
                </c:pt>
                <c:pt idx="4257">
                  <c:v>1986</c:v>
                </c:pt>
                <c:pt idx="4258">
                  <c:v>1986</c:v>
                </c:pt>
                <c:pt idx="4259">
                  <c:v>1986</c:v>
                </c:pt>
                <c:pt idx="4260">
                  <c:v>1987</c:v>
                </c:pt>
                <c:pt idx="4261">
                  <c:v>1988</c:v>
                </c:pt>
                <c:pt idx="4262">
                  <c:v>1989</c:v>
                </c:pt>
                <c:pt idx="4263">
                  <c:v>1990</c:v>
                </c:pt>
                <c:pt idx="4264">
                  <c:v>1991</c:v>
                </c:pt>
                <c:pt idx="4265">
                  <c:v>1992</c:v>
                </c:pt>
                <c:pt idx="4266">
                  <c:v>1993</c:v>
                </c:pt>
                <c:pt idx="4267">
                  <c:v>1994</c:v>
                </c:pt>
                <c:pt idx="4268">
                  <c:v>1995</c:v>
                </c:pt>
                <c:pt idx="4269">
                  <c:v>1996</c:v>
                </c:pt>
                <c:pt idx="4270">
                  <c:v>1997</c:v>
                </c:pt>
                <c:pt idx="4271">
                  <c:v>1997</c:v>
                </c:pt>
                <c:pt idx="4272">
                  <c:v>1997</c:v>
                </c:pt>
                <c:pt idx="4273">
                  <c:v>1997</c:v>
                </c:pt>
                <c:pt idx="4274">
                  <c:v>1998</c:v>
                </c:pt>
                <c:pt idx="4275">
                  <c:v>1998</c:v>
                </c:pt>
                <c:pt idx="4276">
                  <c:v>1999</c:v>
                </c:pt>
                <c:pt idx="4277">
                  <c:v>2000</c:v>
                </c:pt>
                <c:pt idx="4278">
                  <c:v>2000</c:v>
                </c:pt>
                <c:pt idx="4279">
                  <c:v>2000</c:v>
                </c:pt>
                <c:pt idx="4280">
                  <c:v>2001</c:v>
                </c:pt>
                <c:pt idx="4281">
                  <c:v>2001</c:v>
                </c:pt>
                <c:pt idx="4282">
                  <c:v>2001</c:v>
                </c:pt>
                <c:pt idx="4283">
                  <c:v>2001</c:v>
                </c:pt>
                <c:pt idx="4284">
                  <c:v>2002</c:v>
                </c:pt>
                <c:pt idx="4285">
                  <c:v>2002</c:v>
                </c:pt>
                <c:pt idx="4286">
                  <c:v>2002</c:v>
                </c:pt>
                <c:pt idx="4287">
                  <c:v>2003</c:v>
                </c:pt>
                <c:pt idx="4288">
                  <c:v>2003</c:v>
                </c:pt>
                <c:pt idx="4289">
                  <c:v>2003</c:v>
                </c:pt>
                <c:pt idx="4290">
                  <c:v>2003</c:v>
                </c:pt>
                <c:pt idx="4291">
                  <c:v>2004</c:v>
                </c:pt>
                <c:pt idx="4292">
                  <c:v>2005</c:v>
                </c:pt>
                <c:pt idx="4293">
                  <c:v>2006</c:v>
                </c:pt>
                <c:pt idx="4294">
                  <c:v>2006</c:v>
                </c:pt>
                <c:pt idx="4295">
                  <c:v>2007</c:v>
                </c:pt>
                <c:pt idx="4296">
                  <c:v>2008</c:v>
                </c:pt>
                <c:pt idx="4297">
                  <c:v>2008</c:v>
                </c:pt>
                <c:pt idx="4298">
                  <c:v>2009</c:v>
                </c:pt>
                <c:pt idx="4299">
                  <c:v>2010</c:v>
                </c:pt>
                <c:pt idx="4300">
                  <c:v>2011</c:v>
                </c:pt>
                <c:pt idx="4301">
                  <c:v>2012</c:v>
                </c:pt>
                <c:pt idx="4302">
                  <c:v>2012</c:v>
                </c:pt>
                <c:pt idx="4303">
                  <c:v>2013</c:v>
                </c:pt>
                <c:pt idx="4304">
                  <c:v>2014</c:v>
                </c:pt>
                <c:pt idx="4305">
                  <c:v>2014</c:v>
                </c:pt>
                <c:pt idx="4306">
                  <c:v>2014</c:v>
                </c:pt>
                <c:pt idx="4307">
                  <c:v>2014</c:v>
                </c:pt>
                <c:pt idx="4308">
                  <c:v>2014</c:v>
                </c:pt>
                <c:pt idx="4309">
                  <c:v>2014</c:v>
                </c:pt>
                <c:pt idx="4310">
                  <c:v>2014</c:v>
                </c:pt>
                <c:pt idx="4311">
                  <c:v>2014</c:v>
                </c:pt>
                <c:pt idx="4312">
                  <c:v>2014</c:v>
                </c:pt>
                <c:pt idx="4313">
                  <c:v>2014</c:v>
                </c:pt>
                <c:pt idx="4314">
                  <c:v>2014</c:v>
                </c:pt>
                <c:pt idx="4315">
                  <c:v>2014</c:v>
                </c:pt>
                <c:pt idx="4316">
                  <c:v>2014</c:v>
                </c:pt>
                <c:pt idx="4317">
                  <c:v>2014</c:v>
                </c:pt>
                <c:pt idx="4318">
                  <c:v>2014</c:v>
                </c:pt>
                <c:pt idx="4319">
                  <c:v>2014</c:v>
                </c:pt>
                <c:pt idx="4320">
                  <c:v>2014</c:v>
                </c:pt>
                <c:pt idx="4321">
                  <c:v>2014</c:v>
                </c:pt>
                <c:pt idx="4322">
                  <c:v>2014</c:v>
                </c:pt>
                <c:pt idx="4323">
                  <c:v>2014</c:v>
                </c:pt>
                <c:pt idx="4324">
                  <c:v>2014</c:v>
                </c:pt>
                <c:pt idx="4325">
                  <c:v>2015</c:v>
                </c:pt>
                <c:pt idx="4326">
                  <c:v>2016</c:v>
                </c:pt>
                <c:pt idx="4327">
                  <c:v>2016</c:v>
                </c:pt>
                <c:pt idx="4328">
                  <c:v>2016</c:v>
                </c:pt>
                <c:pt idx="4329">
                  <c:v>2016</c:v>
                </c:pt>
                <c:pt idx="4330">
                  <c:v>2016</c:v>
                </c:pt>
                <c:pt idx="4331">
                  <c:v>2016</c:v>
                </c:pt>
                <c:pt idx="4332">
                  <c:v>2016</c:v>
                </c:pt>
                <c:pt idx="4333">
                  <c:v>2016</c:v>
                </c:pt>
                <c:pt idx="4334">
                  <c:v>2016</c:v>
                </c:pt>
                <c:pt idx="4335">
                  <c:v>2016</c:v>
                </c:pt>
                <c:pt idx="4336">
                  <c:v>2016</c:v>
                </c:pt>
                <c:pt idx="4337">
                  <c:v>2017</c:v>
                </c:pt>
                <c:pt idx="4338">
                  <c:v>2018</c:v>
                </c:pt>
                <c:pt idx="4339">
                  <c:v>2019</c:v>
                </c:pt>
                <c:pt idx="4340">
                  <c:v>2020</c:v>
                </c:pt>
                <c:pt idx="4341">
                  <c:v>2020</c:v>
                </c:pt>
                <c:pt idx="4342">
                  <c:v>2021</c:v>
                </c:pt>
                <c:pt idx="4343">
                  <c:v>2022</c:v>
                </c:pt>
                <c:pt idx="4344">
                  <c:v>2023</c:v>
                </c:pt>
                <c:pt idx="4345">
                  <c:v>2024</c:v>
                </c:pt>
                <c:pt idx="4346">
                  <c:v>2025</c:v>
                </c:pt>
                <c:pt idx="4347">
                  <c:v>2026</c:v>
                </c:pt>
                <c:pt idx="4348">
                  <c:v>2027</c:v>
                </c:pt>
                <c:pt idx="4349">
                  <c:v>2027</c:v>
                </c:pt>
                <c:pt idx="4350">
                  <c:v>2028</c:v>
                </c:pt>
                <c:pt idx="4351">
                  <c:v>2029</c:v>
                </c:pt>
                <c:pt idx="4352">
                  <c:v>2029</c:v>
                </c:pt>
                <c:pt idx="4353">
                  <c:v>2029</c:v>
                </c:pt>
                <c:pt idx="4354">
                  <c:v>2029</c:v>
                </c:pt>
                <c:pt idx="4355">
                  <c:v>2029</c:v>
                </c:pt>
                <c:pt idx="4356">
                  <c:v>2029</c:v>
                </c:pt>
                <c:pt idx="4357">
                  <c:v>2029</c:v>
                </c:pt>
                <c:pt idx="4358">
                  <c:v>2029</c:v>
                </c:pt>
                <c:pt idx="4359">
                  <c:v>2029</c:v>
                </c:pt>
                <c:pt idx="4360">
                  <c:v>2030</c:v>
                </c:pt>
                <c:pt idx="4361">
                  <c:v>2031</c:v>
                </c:pt>
                <c:pt idx="4362">
                  <c:v>2032</c:v>
                </c:pt>
                <c:pt idx="4363">
                  <c:v>2032</c:v>
                </c:pt>
                <c:pt idx="4364">
                  <c:v>2033</c:v>
                </c:pt>
                <c:pt idx="4365">
                  <c:v>2034</c:v>
                </c:pt>
                <c:pt idx="4366">
                  <c:v>2034</c:v>
                </c:pt>
                <c:pt idx="4367">
                  <c:v>2034</c:v>
                </c:pt>
                <c:pt idx="4368">
                  <c:v>2034</c:v>
                </c:pt>
                <c:pt idx="4369">
                  <c:v>2034</c:v>
                </c:pt>
                <c:pt idx="4370">
                  <c:v>2034</c:v>
                </c:pt>
                <c:pt idx="4371">
                  <c:v>2034</c:v>
                </c:pt>
                <c:pt idx="4372">
                  <c:v>2034</c:v>
                </c:pt>
                <c:pt idx="4373">
                  <c:v>2034</c:v>
                </c:pt>
                <c:pt idx="4374">
                  <c:v>2035</c:v>
                </c:pt>
                <c:pt idx="4375">
                  <c:v>2036</c:v>
                </c:pt>
                <c:pt idx="4376">
                  <c:v>2037</c:v>
                </c:pt>
                <c:pt idx="4377">
                  <c:v>2037</c:v>
                </c:pt>
                <c:pt idx="4378">
                  <c:v>2037</c:v>
                </c:pt>
                <c:pt idx="4379">
                  <c:v>2037</c:v>
                </c:pt>
                <c:pt idx="4380">
                  <c:v>2037</c:v>
                </c:pt>
                <c:pt idx="4381">
                  <c:v>2037</c:v>
                </c:pt>
                <c:pt idx="4382">
                  <c:v>2037</c:v>
                </c:pt>
                <c:pt idx="4383">
                  <c:v>2037</c:v>
                </c:pt>
                <c:pt idx="4384">
                  <c:v>2037</c:v>
                </c:pt>
                <c:pt idx="4385">
                  <c:v>2037</c:v>
                </c:pt>
                <c:pt idx="4386">
                  <c:v>2037</c:v>
                </c:pt>
                <c:pt idx="4387">
                  <c:v>2038</c:v>
                </c:pt>
                <c:pt idx="4388">
                  <c:v>2038</c:v>
                </c:pt>
                <c:pt idx="4389">
                  <c:v>2038</c:v>
                </c:pt>
                <c:pt idx="4390">
                  <c:v>2039</c:v>
                </c:pt>
                <c:pt idx="4391">
                  <c:v>2039</c:v>
                </c:pt>
                <c:pt idx="4392">
                  <c:v>2039</c:v>
                </c:pt>
                <c:pt idx="4393">
                  <c:v>2039</c:v>
                </c:pt>
                <c:pt idx="4394">
                  <c:v>2039</c:v>
                </c:pt>
                <c:pt idx="4395">
                  <c:v>2040</c:v>
                </c:pt>
                <c:pt idx="4396">
                  <c:v>2041</c:v>
                </c:pt>
                <c:pt idx="4397">
                  <c:v>2042</c:v>
                </c:pt>
                <c:pt idx="4398">
                  <c:v>2043</c:v>
                </c:pt>
                <c:pt idx="4399">
                  <c:v>2044</c:v>
                </c:pt>
                <c:pt idx="4400">
                  <c:v>2045</c:v>
                </c:pt>
                <c:pt idx="4401">
                  <c:v>2046</c:v>
                </c:pt>
                <c:pt idx="4402">
                  <c:v>2046</c:v>
                </c:pt>
                <c:pt idx="4403">
                  <c:v>2047</c:v>
                </c:pt>
                <c:pt idx="4404">
                  <c:v>2048</c:v>
                </c:pt>
                <c:pt idx="4405">
                  <c:v>2049</c:v>
                </c:pt>
                <c:pt idx="4406">
                  <c:v>2050</c:v>
                </c:pt>
                <c:pt idx="4407">
                  <c:v>2051</c:v>
                </c:pt>
                <c:pt idx="4408">
                  <c:v>2052</c:v>
                </c:pt>
                <c:pt idx="4409">
                  <c:v>2053</c:v>
                </c:pt>
                <c:pt idx="4410">
                  <c:v>2054</c:v>
                </c:pt>
                <c:pt idx="4411">
                  <c:v>2054</c:v>
                </c:pt>
                <c:pt idx="4412">
                  <c:v>2055</c:v>
                </c:pt>
                <c:pt idx="4413">
                  <c:v>2056</c:v>
                </c:pt>
                <c:pt idx="4414">
                  <c:v>2057</c:v>
                </c:pt>
                <c:pt idx="4415">
                  <c:v>2058</c:v>
                </c:pt>
                <c:pt idx="4416">
                  <c:v>2059</c:v>
                </c:pt>
                <c:pt idx="4417">
                  <c:v>2060</c:v>
                </c:pt>
                <c:pt idx="4418">
                  <c:v>2061</c:v>
                </c:pt>
                <c:pt idx="4419">
                  <c:v>2062</c:v>
                </c:pt>
                <c:pt idx="4420">
                  <c:v>2063</c:v>
                </c:pt>
                <c:pt idx="4421">
                  <c:v>2064</c:v>
                </c:pt>
                <c:pt idx="4422">
                  <c:v>2065</c:v>
                </c:pt>
                <c:pt idx="4423">
                  <c:v>2066</c:v>
                </c:pt>
                <c:pt idx="4424">
                  <c:v>2067</c:v>
                </c:pt>
                <c:pt idx="4425">
                  <c:v>2068</c:v>
                </c:pt>
                <c:pt idx="4426">
                  <c:v>2068</c:v>
                </c:pt>
                <c:pt idx="4427">
                  <c:v>2068</c:v>
                </c:pt>
                <c:pt idx="4428">
                  <c:v>2068</c:v>
                </c:pt>
                <c:pt idx="4429">
                  <c:v>2068</c:v>
                </c:pt>
                <c:pt idx="4430">
                  <c:v>2068</c:v>
                </c:pt>
                <c:pt idx="4431">
                  <c:v>2068</c:v>
                </c:pt>
                <c:pt idx="4432">
                  <c:v>2068</c:v>
                </c:pt>
                <c:pt idx="4433">
                  <c:v>2068</c:v>
                </c:pt>
                <c:pt idx="4434">
                  <c:v>2068</c:v>
                </c:pt>
                <c:pt idx="4435">
                  <c:v>2068</c:v>
                </c:pt>
                <c:pt idx="4436">
                  <c:v>2068</c:v>
                </c:pt>
                <c:pt idx="4437">
                  <c:v>2068</c:v>
                </c:pt>
                <c:pt idx="4438">
                  <c:v>2068</c:v>
                </c:pt>
                <c:pt idx="4439">
                  <c:v>2068</c:v>
                </c:pt>
                <c:pt idx="4440">
                  <c:v>2068</c:v>
                </c:pt>
                <c:pt idx="4441">
                  <c:v>2068</c:v>
                </c:pt>
                <c:pt idx="4442">
                  <c:v>2068</c:v>
                </c:pt>
                <c:pt idx="4443">
                  <c:v>2069</c:v>
                </c:pt>
                <c:pt idx="4444">
                  <c:v>2069</c:v>
                </c:pt>
                <c:pt idx="4445">
                  <c:v>2069</c:v>
                </c:pt>
                <c:pt idx="4446">
                  <c:v>2070</c:v>
                </c:pt>
                <c:pt idx="4447">
                  <c:v>2070</c:v>
                </c:pt>
                <c:pt idx="4448">
                  <c:v>2070</c:v>
                </c:pt>
                <c:pt idx="4449">
                  <c:v>2071</c:v>
                </c:pt>
                <c:pt idx="4450">
                  <c:v>2071</c:v>
                </c:pt>
                <c:pt idx="4451">
                  <c:v>2071</c:v>
                </c:pt>
                <c:pt idx="4452">
                  <c:v>2072</c:v>
                </c:pt>
                <c:pt idx="4453">
                  <c:v>2073</c:v>
                </c:pt>
                <c:pt idx="4454">
                  <c:v>2074</c:v>
                </c:pt>
                <c:pt idx="4455">
                  <c:v>2074</c:v>
                </c:pt>
                <c:pt idx="4456">
                  <c:v>2074</c:v>
                </c:pt>
                <c:pt idx="4457">
                  <c:v>2075</c:v>
                </c:pt>
                <c:pt idx="4458">
                  <c:v>2076</c:v>
                </c:pt>
                <c:pt idx="4459">
                  <c:v>2076</c:v>
                </c:pt>
                <c:pt idx="4460">
                  <c:v>2077</c:v>
                </c:pt>
                <c:pt idx="4461">
                  <c:v>2077</c:v>
                </c:pt>
                <c:pt idx="4462">
                  <c:v>2077</c:v>
                </c:pt>
                <c:pt idx="4463">
                  <c:v>2077</c:v>
                </c:pt>
                <c:pt idx="4464">
                  <c:v>2077</c:v>
                </c:pt>
                <c:pt idx="4465">
                  <c:v>2077</c:v>
                </c:pt>
                <c:pt idx="4466">
                  <c:v>2077</c:v>
                </c:pt>
                <c:pt idx="4467">
                  <c:v>2077</c:v>
                </c:pt>
                <c:pt idx="4468">
                  <c:v>2078</c:v>
                </c:pt>
                <c:pt idx="4469">
                  <c:v>2079</c:v>
                </c:pt>
                <c:pt idx="4470">
                  <c:v>2080</c:v>
                </c:pt>
                <c:pt idx="4471">
                  <c:v>2081</c:v>
                </c:pt>
                <c:pt idx="4472">
                  <c:v>2082</c:v>
                </c:pt>
                <c:pt idx="4473">
                  <c:v>2082</c:v>
                </c:pt>
                <c:pt idx="4474">
                  <c:v>2083</c:v>
                </c:pt>
                <c:pt idx="4475">
                  <c:v>2083</c:v>
                </c:pt>
                <c:pt idx="4476">
                  <c:v>2083</c:v>
                </c:pt>
                <c:pt idx="4477">
                  <c:v>2083</c:v>
                </c:pt>
                <c:pt idx="4478">
                  <c:v>2084</c:v>
                </c:pt>
                <c:pt idx="4479">
                  <c:v>2085</c:v>
                </c:pt>
                <c:pt idx="4480">
                  <c:v>2086</c:v>
                </c:pt>
                <c:pt idx="4481">
                  <c:v>2086</c:v>
                </c:pt>
                <c:pt idx="4482">
                  <c:v>2087</c:v>
                </c:pt>
                <c:pt idx="4483">
                  <c:v>2088</c:v>
                </c:pt>
                <c:pt idx="4484">
                  <c:v>2089</c:v>
                </c:pt>
                <c:pt idx="4485">
                  <c:v>2089</c:v>
                </c:pt>
                <c:pt idx="4486">
                  <c:v>2089</c:v>
                </c:pt>
                <c:pt idx="4487">
                  <c:v>2089</c:v>
                </c:pt>
                <c:pt idx="4488">
                  <c:v>2089</c:v>
                </c:pt>
                <c:pt idx="4489">
                  <c:v>2090</c:v>
                </c:pt>
                <c:pt idx="4490">
                  <c:v>2090</c:v>
                </c:pt>
                <c:pt idx="4491">
                  <c:v>2091</c:v>
                </c:pt>
                <c:pt idx="4492">
                  <c:v>2092</c:v>
                </c:pt>
                <c:pt idx="4493">
                  <c:v>2093</c:v>
                </c:pt>
                <c:pt idx="4494">
                  <c:v>2094</c:v>
                </c:pt>
                <c:pt idx="4495">
                  <c:v>2095</c:v>
                </c:pt>
                <c:pt idx="4496">
                  <c:v>2096</c:v>
                </c:pt>
                <c:pt idx="4497">
                  <c:v>2097</c:v>
                </c:pt>
                <c:pt idx="4498">
                  <c:v>2097</c:v>
                </c:pt>
                <c:pt idx="4499">
                  <c:v>2098</c:v>
                </c:pt>
                <c:pt idx="4500">
                  <c:v>2099</c:v>
                </c:pt>
                <c:pt idx="4501">
                  <c:v>2099</c:v>
                </c:pt>
                <c:pt idx="4502">
                  <c:v>2099</c:v>
                </c:pt>
                <c:pt idx="4503">
                  <c:v>2099</c:v>
                </c:pt>
                <c:pt idx="4504">
                  <c:v>2100</c:v>
                </c:pt>
                <c:pt idx="4505">
                  <c:v>2100</c:v>
                </c:pt>
                <c:pt idx="4506">
                  <c:v>2100</c:v>
                </c:pt>
                <c:pt idx="4507">
                  <c:v>2100</c:v>
                </c:pt>
                <c:pt idx="4508">
                  <c:v>2100</c:v>
                </c:pt>
                <c:pt idx="4509">
                  <c:v>2100</c:v>
                </c:pt>
                <c:pt idx="4510">
                  <c:v>2100</c:v>
                </c:pt>
                <c:pt idx="4511">
                  <c:v>2100</c:v>
                </c:pt>
                <c:pt idx="4512">
                  <c:v>2100</c:v>
                </c:pt>
                <c:pt idx="4513">
                  <c:v>2100</c:v>
                </c:pt>
                <c:pt idx="4514">
                  <c:v>2100</c:v>
                </c:pt>
                <c:pt idx="4515">
                  <c:v>2100</c:v>
                </c:pt>
                <c:pt idx="4516">
                  <c:v>2100</c:v>
                </c:pt>
                <c:pt idx="4517">
                  <c:v>2100</c:v>
                </c:pt>
                <c:pt idx="4518">
                  <c:v>2100</c:v>
                </c:pt>
                <c:pt idx="4519">
                  <c:v>2100</c:v>
                </c:pt>
                <c:pt idx="4520">
                  <c:v>2100</c:v>
                </c:pt>
                <c:pt idx="4521">
                  <c:v>2100</c:v>
                </c:pt>
                <c:pt idx="4522">
                  <c:v>2100</c:v>
                </c:pt>
                <c:pt idx="4523">
                  <c:v>2100</c:v>
                </c:pt>
                <c:pt idx="4524">
                  <c:v>2100</c:v>
                </c:pt>
                <c:pt idx="4525">
                  <c:v>2100</c:v>
                </c:pt>
                <c:pt idx="4526">
                  <c:v>2100</c:v>
                </c:pt>
                <c:pt idx="4527">
                  <c:v>2100</c:v>
                </c:pt>
                <c:pt idx="4528">
                  <c:v>2100</c:v>
                </c:pt>
                <c:pt idx="4529">
                  <c:v>2100</c:v>
                </c:pt>
                <c:pt idx="4530">
                  <c:v>2100</c:v>
                </c:pt>
                <c:pt idx="4531">
                  <c:v>2100</c:v>
                </c:pt>
                <c:pt idx="4532">
                  <c:v>2100</c:v>
                </c:pt>
                <c:pt idx="4533">
                  <c:v>2100</c:v>
                </c:pt>
                <c:pt idx="4534">
                  <c:v>2100</c:v>
                </c:pt>
                <c:pt idx="4535">
                  <c:v>2100</c:v>
                </c:pt>
                <c:pt idx="4536">
                  <c:v>2100</c:v>
                </c:pt>
                <c:pt idx="4537">
                  <c:v>2100</c:v>
                </c:pt>
                <c:pt idx="4538">
                  <c:v>2100</c:v>
                </c:pt>
                <c:pt idx="4539">
                  <c:v>2100</c:v>
                </c:pt>
                <c:pt idx="4540">
                  <c:v>2100</c:v>
                </c:pt>
                <c:pt idx="4541">
                  <c:v>2100</c:v>
                </c:pt>
                <c:pt idx="4542">
                  <c:v>2101</c:v>
                </c:pt>
                <c:pt idx="4543">
                  <c:v>2101</c:v>
                </c:pt>
                <c:pt idx="4544">
                  <c:v>2101</c:v>
                </c:pt>
                <c:pt idx="4545">
                  <c:v>2101</c:v>
                </c:pt>
                <c:pt idx="4546">
                  <c:v>2101</c:v>
                </c:pt>
                <c:pt idx="4547">
                  <c:v>2101</c:v>
                </c:pt>
                <c:pt idx="4548">
                  <c:v>2101</c:v>
                </c:pt>
                <c:pt idx="4549">
                  <c:v>2101</c:v>
                </c:pt>
                <c:pt idx="4550">
                  <c:v>2101</c:v>
                </c:pt>
                <c:pt idx="4551">
                  <c:v>2101</c:v>
                </c:pt>
                <c:pt idx="4552">
                  <c:v>2101</c:v>
                </c:pt>
                <c:pt idx="4553">
                  <c:v>2101</c:v>
                </c:pt>
                <c:pt idx="4554">
                  <c:v>2101</c:v>
                </c:pt>
                <c:pt idx="4555">
                  <c:v>2101</c:v>
                </c:pt>
                <c:pt idx="4556">
                  <c:v>2101</c:v>
                </c:pt>
                <c:pt idx="4557">
                  <c:v>2101</c:v>
                </c:pt>
                <c:pt idx="4558">
                  <c:v>2101</c:v>
                </c:pt>
                <c:pt idx="4559">
                  <c:v>2101</c:v>
                </c:pt>
                <c:pt idx="4560">
                  <c:v>2101</c:v>
                </c:pt>
                <c:pt idx="4561">
                  <c:v>2101</c:v>
                </c:pt>
                <c:pt idx="4562">
                  <c:v>2102</c:v>
                </c:pt>
                <c:pt idx="4563">
                  <c:v>2102</c:v>
                </c:pt>
                <c:pt idx="4564">
                  <c:v>2103</c:v>
                </c:pt>
                <c:pt idx="4565">
                  <c:v>2103</c:v>
                </c:pt>
                <c:pt idx="4566">
                  <c:v>2103</c:v>
                </c:pt>
                <c:pt idx="4567">
                  <c:v>2103</c:v>
                </c:pt>
                <c:pt idx="4568">
                  <c:v>2103</c:v>
                </c:pt>
                <c:pt idx="4569">
                  <c:v>2103</c:v>
                </c:pt>
                <c:pt idx="4570">
                  <c:v>2104</c:v>
                </c:pt>
                <c:pt idx="4571">
                  <c:v>2104</c:v>
                </c:pt>
                <c:pt idx="4572">
                  <c:v>2104</c:v>
                </c:pt>
                <c:pt idx="4573">
                  <c:v>2104</c:v>
                </c:pt>
                <c:pt idx="4574">
                  <c:v>2104</c:v>
                </c:pt>
                <c:pt idx="4575">
                  <c:v>2104</c:v>
                </c:pt>
                <c:pt idx="4576">
                  <c:v>2105</c:v>
                </c:pt>
                <c:pt idx="4577">
                  <c:v>2106</c:v>
                </c:pt>
                <c:pt idx="4578">
                  <c:v>2107</c:v>
                </c:pt>
                <c:pt idx="4579">
                  <c:v>2107</c:v>
                </c:pt>
                <c:pt idx="4580">
                  <c:v>2107</c:v>
                </c:pt>
                <c:pt idx="4581">
                  <c:v>2108</c:v>
                </c:pt>
                <c:pt idx="4582">
                  <c:v>2108</c:v>
                </c:pt>
                <c:pt idx="4583">
                  <c:v>2108</c:v>
                </c:pt>
                <c:pt idx="4584">
                  <c:v>2109</c:v>
                </c:pt>
                <c:pt idx="4585">
                  <c:v>2109</c:v>
                </c:pt>
                <c:pt idx="4586">
                  <c:v>2109</c:v>
                </c:pt>
                <c:pt idx="4587">
                  <c:v>2109</c:v>
                </c:pt>
                <c:pt idx="4588">
                  <c:v>2109</c:v>
                </c:pt>
                <c:pt idx="4589">
                  <c:v>2109</c:v>
                </c:pt>
                <c:pt idx="4590">
                  <c:v>2109</c:v>
                </c:pt>
                <c:pt idx="4591">
                  <c:v>2109</c:v>
                </c:pt>
                <c:pt idx="4592">
                  <c:v>2109</c:v>
                </c:pt>
                <c:pt idx="4593">
                  <c:v>2109</c:v>
                </c:pt>
                <c:pt idx="4594">
                  <c:v>2109</c:v>
                </c:pt>
                <c:pt idx="4595">
                  <c:v>2109</c:v>
                </c:pt>
                <c:pt idx="4596">
                  <c:v>2109</c:v>
                </c:pt>
                <c:pt idx="4597">
                  <c:v>2110</c:v>
                </c:pt>
                <c:pt idx="4598">
                  <c:v>2110</c:v>
                </c:pt>
                <c:pt idx="4599">
                  <c:v>2110</c:v>
                </c:pt>
                <c:pt idx="4600">
                  <c:v>2110</c:v>
                </c:pt>
                <c:pt idx="4601">
                  <c:v>2110</c:v>
                </c:pt>
                <c:pt idx="4602">
                  <c:v>2110</c:v>
                </c:pt>
                <c:pt idx="4603">
                  <c:v>2110</c:v>
                </c:pt>
                <c:pt idx="4604">
                  <c:v>2110</c:v>
                </c:pt>
                <c:pt idx="4605">
                  <c:v>2110</c:v>
                </c:pt>
                <c:pt idx="4606">
                  <c:v>2110</c:v>
                </c:pt>
                <c:pt idx="4607">
                  <c:v>2110</c:v>
                </c:pt>
                <c:pt idx="4608">
                  <c:v>2110</c:v>
                </c:pt>
                <c:pt idx="4609">
                  <c:v>2110</c:v>
                </c:pt>
                <c:pt idx="4610">
                  <c:v>2111</c:v>
                </c:pt>
                <c:pt idx="4611">
                  <c:v>2112</c:v>
                </c:pt>
                <c:pt idx="4612">
                  <c:v>2112</c:v>
                </c:pt>
                <c:pt idx="4613">
                  <c:v>2112</c:v>
                </c:pt>
                <c:pt idx="4614">
                  <c:v>2113</c:v>
                </c:pt>
                <c:pt idx="4615">
                  <c:v>2113</c:v>
                </c:pt>
                <c:pt idx="4616">
                  <c:v>2114</c:v>
                </c:pt>
                <c:pt idx="4617">
                  <c:v>2114</c:v>
                </c:pt>
                <c:pt idx="4618">
                  <c:v>2114</c:v>
                </c:pt>
                <c:pt idx="4619">
                  <c:v>2114</c:v>
                </c:pt>
                <c:pt idx="4620">
                  <c:v>2114</c:v>
                </c:pt>
                <c:pt idx="4621">
                  <c:v>2114</c:v>
                </c:pt>
                <c:pt idx="4622">
                  <c:v>2114</c:v>
                </c:pt>
                <c:pt idx="4623">
                  <c:v>2115</c:v>
                </c:pt>
                <c:pt idx="4624">
                  <c:v>2116</c:v>
                </c:pt>
                <c:pt idx="4625">
                  <c:v>2116</c:v>
                </c:pt>
                <c:pt idx="4626">
                  <c:v>2116</c:v>
                </c:pt>
                <c:pt idx="4627">
                  <c:v>2117</c:v>
                </c:pt>
                <c:pt idx="4628">
                  <c:v>2117</c:v>
                </c:pt>
                <c:pt idx="4629">
                  <c:v>2118</c:v>
                </c:pt>
                <c:pt idx="4630">
                  <c:v>2119</c:v>
                </c:pt>
                <c:pt idx="4631">
                  <c:v>2120</c:v>
                </c:pt>
                <c:pt idx="4632">
                  <c:v>2121</c:v>
                </c:pt>
                <c:pt idx="4633">
                  <c:v>2122</c:v>
                </c:pt>
                <c:pt idx="4634">
                  <c:v>2122</c:v>
                </c:pt>
                <c:pt idx="4635">
                  <c:v>2122</c:v>
                </c:pt>
                <c:pt idx="4636">
                  <c:v>2122</c:v>
                </c:pt>
                <c:pt idx="4637">
                  <c:v>2123</c:v>
                </c:pt>
                <c:pt idx="4638">
                  <c:v>2124</c:v>
                </c:pt>
                <c:pt idx="4639">
                  <c:v>2125</c:v>
                </c:pt>
                <c:pt idx="4640">
                  <c:v>2126</c:v>
                </c:pt>
                <c:pt idx="4641">
                  <c:v>2126</c:v>
                </c:pt>
                <c:pt idx="4642">
                  <c:v>2127</c:v>
                </c:pt>
                <c:pt idx="4643">
                  <c:v>2128</c:v>
                </c:pt>
                <c:pt idx="4644">
                  <c:v>2128</c:v>
                </c:pt>
                <c:pt idx="4645">
                  <c:v>2128</c:v>
                </c:pt>
                <c:pt idx="4646">
                  <c:v>2128</c:v>
                </c:pt>
                <c:pt idx="4647">
                  <c:v>2128</c:v>
                </c:pt>
                <c:pt idx="4648">
                  <c:v>2128</c:v>
                </c:pt>
                <c:pt idx="4649">
                  <c:v>2128</c:v>
                </c:pt>
                <c:pt idx="4650">
                  <c:v>2128</c:v>
                </c:pt>
                <c:pt idx="4651">
                  <c:v>2128</c:v>
                </c:pt>
                <c:pt idx="4652">
                  <c:v>2128</c:v>
                </c:pt>
                <c:pt idx="4653">
                  <c:v>2129</c:v>
                </c:pt>
                <c:pt idx="4654">
                  <c:v>2130</c:v>
                </c:pt>
                <c:pt idx="4655">
                  <c:v>2131</c:v>
                </c:pt>
                <c:pt idx="4656">
                  <c:v>2132</c:v>
                </c:pt>
                <c:pt idx="4657">
                  <c:v>2133</c:v>
                </c:pt>
                <c:pt idx="4658">
                  <c:v>2134</c:v>
                </c:pt>
                <c:pt idx="4659">
                  <c:v>2134</c:v>
                </c:pt>
                <c:pt idx="4660">
                  <c:v>2135</c:v>
                </c:pt>
                <c:pt idx="4661">
                  <c:v>2136</c:v>
                </c:pt>
                <c:pt idx="4662">
                  <c:v>2137</c:v>
                </c:pt>
                <c:pt idx="4663">
                  <c:v>2138</c:v>
                </c:pt>
                <c:pt idx="4664">
                  <c:v>2139</c:v>
                </c:pt>
                <c:pt idx="4665">
                  <c:v>2139</c:v>
                </c:pt>
                <c:pt idx="4666">
                  <c:v>2140</c:v>
                </c:pt>
                <c:pt idx="4667">
                  <c:v>2140</c:v>
                </c:pt>
                <c:pt idx="4668">
                  <c:v>2140</c:v>
                </c:pt>
                <c:pt idx="4669">
                  <c:v>2140</c:v>
                </c:pt>
                <c:pt idx="4670">
                  <c:v>2140</c:v>
                </c:pt>
                <c:pt idx="4671">
                  <c:v>2140</c:v>
                </c:pt>
                <c:pt idx="4672">
                  <c:v>2140</c:v>
                </c:pt>
                <c:pt idx="4673">
                  <c:v>2140</c:v>
                </c:pt>
                <c:pt idx="4674">
                  <c:v>2140</c:v>
                </c:pt>
                <c:pt idx="4675">
                  <c:v>2140</c:v>
                </c:pt>
                <c:pt idx="4676">
                  <c:v>2140</c:v>
                </c:pt>
                <c:pt idx="4677">
                  <c:v>2140</c:v>
                </c:pt>
                <c:pt idx="4678">
                  <c:v>2140</c:v>
                </c:pt>
                <c:pt idx="4679">
                  <c:v>2140</c:v>
                </c:pt>
                <c:pt idx="4680">
                  <c:v>2140</c:v>
                </c:pt>
                <c:pt idx="4681">
                  <c:v>2140</c:v>
                </c:pt>
                <c:pt idx="4682">
                  <c:v>2140</c:v>
                </c:pt>
                <c:pt idx="4683">
                  <c:v>2140</c:v>
                </c:pt>
                <c:pt idx="4684">
                  <c:v>2140</c:v>
                </c:pt>
                <c:pt idx="4685">
                  <c:v>2140</c:v>
                </c:pt>
                <c:pt idx="4686">
                  <c:v>2140</c:v>
                </c:pt>
                <c:pt idx="4687">
                  <c:v>2140</c:v>
                </c:pt>
                <c:pt idx="4688">
                  <c:v>2140</c:v>
                </c:pt>
                <c:pt idx="4689">
                  <c:v>2140</c:v>
                </c:pt>
                <c:pt idx="4690">
                  <c:v>2140</c:v>
                </c:pt>
                <c:pt idx="4691">
                  <c:v>2140</c:v>
                </c:pt>
                <c:pt idx="4692">
                  <c:v>2140</c:v>
                </c:pt>
                <c:pt idx="4693">
                  <c:v>2140</c:v>
                </c:pt>
                <c:pt idx="4694">
                  <c:v>2140</c:v>
                </c:pt>
                <c:pt idx="4695">
                  <c:v>2140</c:v>
                </c:pt>
                <c:pt idx="4696">
                  <c:v>2140</c:v>
                </c:pt>
                <c:pt idx="4697">
                  <c:v>2140</c:v>
                </c:pt>
                <c:pt idx="4698">
                  <c:v>2140</c:v>
                </c:pt>
                <c:pt idx="4699">
                  <c:v>2140</c:v>
                </c:pt>
                <c:pt idx="4700">
                  <c:v>2140</c:v>
                </c:pt>
                <c:pt idx="4701">
                  <c:v>2140</c:v>
                </c:pt>
                <c:pt idx="4702">
                  <c:v>2140</c:v>
                </c:pt>
                <c:pt idx="4703">
                  <c:v>2140</c:v>
                </c:pt>
                <c:pt idx="4704">
                  <c:v>2140</c:v>
                </c:pt>
                <c:pt idx="4705">
                  <c:v>2140</c:v>
                </c:pt>
                <c:pt idx="4706">
                  <c:v>2140</c:v>
                </c:pt>
                <c:pt idx="4707">
                  <c:v>2140</c:v>
                </c:pt>
                <c:pt idx="4708">
                  <c:v>2140</c:v>
                </c:pt>
                <c:pt idx="4709">
                  <c:v>2140</c:v>
                </c:pt>
                <c:pt idx="4710">
                  <c:v>2140</c:v>
                </c:pt>
                <c:pt idx="4711">
                  <c:v>2140</c:v>
                </c:pt>
                <c:pt idx="4712">
                  <c:v>2140</c:v>
                </c:pt>
                <c:pt idx="4713">
                  <c:v>2140</c:v>
                </c:pt>
                <c:pt idx="4714">
                  <c:v>2141</c:v>
                </c:pt>
                <c:pt idx="4715">
                  <c:v>2142</c:v>
                </c:pt>
                <c:pt idx="4716">
                  <c:v>2143</c:v>
                </c:pt>
                <c:pt idx="4717">
                  <c:v>2144</c:v>
                </c:pt>
                <c:pt idx="4718">
                  <c:v>2145</c:v>
                </c:pt>
                <c:pt idx="4719">
                  <c:v>2146</c:v>
                </c:pt>
                <c:pt idx="4720">
                  <c:v>2147</c:v>
                </c:pt>
                <c:pt idx="4721">
                  <c:v>2147</c:v>
                </c:pt>
                <c:pt idx="4722">
                  <c:v>2148</c:v>
                </c:pt>
                <c:pt idx="4723">
                  <c:v>2148</c:v>
                </c:pt>
                <c:pt idx="4724">
                  <c:v>2148</c:v>
                </c:pt>
                <c:pt idx="4725">
                  <c:v>2149</c:v>
                </c:pt>
                <c:pt idx="4726">
                  <c:v>2150</c:v>
                </c:pt>
                <c:pt idx="4727">
                  <c:v>2150</c:v>
                </c:pt>
                <c:pt idx="4728">
                  <c:v>2150</c:v>
                </c:pt>
                <c:pt idx="4729">
                  <c:v>2150</c:v>
                </c:pt>
                <c:pt idx="4730">
                  <c:v>2150</c:v>
                </c:pt>
                <c:pt idx="4731">
                  <c:v>2151</c:v>
                </c:pt>
                <c:pt idx="4732">
                  <c:v>2151</c:v>
                </c:pt>
                <c:pt idx="4733">
                  <c:v>2151</c:v>
                </c:pt>
                <c:pt idx="4734">
                  <c:v>2151</c:v>
                </c:pt>
                <c:pt idx="4735">
                  <c:v>2152</c:v>
                </c:pt>
                <c:pt idx="4736">
                  <c:v>2152</c:v>
                </c:pt>
                <c:pt idx="4737">
                  <c:v>2153</c:v>
                </c:pt>
                <c:pt idx="4738">
                  <c:v>2153</c:v>
                </c:pt>
                <c:pt idx="4739">
                  <c:v>2153</c:v>
                </c:pt>
                <c:pt idx="4740">
                  <c:v>2154</c:v>
                </c:pt>
                <c:pt idx="4741">
                  <c:v>2154</c:v>
                </c:pt>
                <c:pt idx="4742">
                  <c:v>2155</c:v>
                </c:pt>
                <c:pt idx="4743">
                  <c:v>2156</c:v>
                </c:pt>
                <c:pt idx="4744">
                  <c:v>2157</c:v>
                </c:pt>
                <c:pt idx="4745">
                  <c:v>2158</c:v>
                </c:pt>
                <c:pt idx="4746">
                  <c:v>2159</c:v>
                </c:pt>
                <c:pt idx="4747">
                  <c:v>2160</c:v>
                </c:pt>
                <c:pt idx="4748">
                  <c:v>2161</c:v>
                </c:pt>
                <c:pt idx="4749">
                  <c:v>2161</c:v>
                </c:pt>
                <c:pt idx="4750">
                  <c:v>2161</c:v>
                </c:pt>
                <c:pt idx="4751">
                  <c:v>2161</c:v>
                </c:pt>
                <c:pt idx="4752">
                  <c:v>2161</c:v>
                </c:pt>
                <c:pt idx="4753">
                  <c:v>2161</c:v>
                </c:pt>
                <c:pt idx="4754">
                  <c:v>2161</c:v>
                </c:pt>
                <c:pt idx="4755">
                  <c:v>2161</c:v>
                </c:pt>
                <c:pt idx="4756">
                  <c:v>2161</c:v>
                </c:pt>
                <c:pt idx="4757">
                  <c:v>2161</c:v>
                </c:pt>
                <c:pt idx="4758">
                  <c:v>2161</c:v>
                </c:pt>
                <c:pt idx="4759">
                  <c:v>2161</c:v>
                </c:pt>
                <c:pt idx="4760">
                  <c:v>2161</c:v>
                </c:pt>
                <c:pt idx="4761">
                  <c:v>2161</c:v>
                </c:pt>
                <c:pt idx="4762">
                  <c:v>2162</c:v>
                </c:pt>
                <c:pt idx="4763">
                  <c:v>2163</c:v>
                </c:pt>
                <c:pt idx="4764">
                  <c:v>2163</c:v>
                </c:pt>
                <c:pt idx="4765">
                  <c:v>2164</c:v>
                </c:pt>
                <c:pt idx="4766">
                  <c:v>2164</c:v>
                </c:pt>
                <c:pt idx="4767">
                  <c:v>2164</c:v>
                </c:pt>
                <c:pt idx="4768">
                  <c:v>2164</c:v>
                </c:pt>
                <c:pt idx="4769">
                  <c:v>2164</c:v>
                </c:pt>
                <c:pt idx="4770">
                  <c:v>2165</c:v>
                </c:pt>
                <c:pt idx="4771">
                  <c:v>2165</c:v>
                </c:pt>
                <c:pt idx="4772">
                  <c:v>2165</c:v>
                </c:pt>
                <c:pt idx="4773">
                  <c:v>2166</c:v>
                </c:pt>
                <c:pt idx="4774">
                  <c:v>2166</c:v>
                </c:pt>
                <c:pt idx="4775">
                  <c:v>2167</c:v>
                </c:pt>
                <c:pt idx="4776">
                  <c:v>2167</c:v>
                </c:pt>
                <c:pt idx="4777">
                  <c:v>2168</c:v>
                </c:pt>
                <c:pt idx="4778">
                  <c:v>2168</c:v>
                </c:pt>
                <c:pt idx="4779">
                  <c:v>2169</c:v>
                </c:pt>
                <c:pt idx="4780">
                  <c:v>2169</c:v>
                </c:pt>
                <c:pt idx="4781">
                  <c:v>2170</c:v>
                </c:pt>
                <c:pt idx="4782">
                  <c:v>2171</c:v>
                </c:pt>
                <c:pt idx="4783">
                  <c:v>2171</c:v>
                </c:pt>
                <c:pt idx="4784">
                  <c:v>2172</c:v>
                </c:pt>
                <c:pt idx="4785">
                  <c:v>2172</c:v>
                </c:pt>
                <c:pt idx="4786">
                  <c:v>2172</c:v>
                </c:pt>
                <c:pt idx="4787">
                  <c:v>2172</c:v>
                </c:pt>
                <c:pt idx="4788">
                  <c:v>2173</c:v>
                </c:pt>
                <c:pt idx="4789">
                  <c:v>2174</c:v>
                </c:pt>
                <c:pt idx="4790">
                  <c:v>2174</c:v>
                </c:pt>
                <c:pt idx="4791">
                  <c:v>2174</c:v>
                </c:pt>
                <c:pt idx="4792">
                  <c:v>2175</c:v>
                </c:pt>
                <c:pt idx="4793">
                  <c:v>2176</c:v>
                </c:pt>
                <c:pt idx="4794">
                  <c:v>2176</c:v>
                </c:pt>
                <c:pt idx="4795">
                  <c:v>2177</c:v>
                </c:pt>
                <c:pt idx="4796">
                  <c:v>2177</c:v>
                </c:pt>
                <c:pt idx="4797">
                  <c:v>2178</c:v>
                </c:pt>
                <c:pt idx="4798">
                  <c:v>2179</c:v>
                </c:pt>
                <c:pt idx="4799">
                  <c:v>2179</c:v>
                </c:pt>
                <c:pt idx="4800">
                  <c:v>2180</c:v>
                </c:pt>
                <c:pt idx="4801">
                  <c:v>2181</c:v>
                </c:pt>
                <c:pt idx="4802">
                  <c:v>2182</c:v>
                </c:pt>
                <c:pt idx="4803">
                  <c:v>2182</c:v>
                </c:pt>
                <c:pt idx="4804">
                  <c:v>2182</c:v>
                </c:pt>
                <c:pt idx="4805">
                  <c:v>2182</c:v>
                </c:pt>
                <c:pt idx="4806">
                  <c:v>2182</c:v>
                </c:pt>
                <c:pt idx="4807">
                  <c:v>2182</c:v>
                </c:pt>
                <c:pt idx="4808">
                  <c:v>2182</c:v>
                </c:pt>
                <c:pt idx="4809">
                  <c:v>2182</c:v>
                </c:pt>
                <c:pt idx="4810">
                  <c:v>2182</c:v>
                </c:pt>
                <c:pt idx="4811">
                  <c:v>2182</c:v>
                </c:pt>
                <c:pt idx="4812">
                  <c:v>2182</c:v>
                </c:pt>
                <c:pt idx="4813">
                  <c:v>2183</c:v>
                </c:pt>
                <c:pt idx="4814">
                  <c:v>2183</c:v>
                </c:pt>
                <c:pt idx="4815">
                  <c:v>2184</c:v>
                </c:pt>
                <c:pt idx="4816">
                  <c:v>2185</c:v>
                </c:pt>
                <c:pt idx="4817">
                  <c:v>2186</c:v>
                </c:pt>
                <c:pt idx="4818">
                  <c:v>2187</c:v>
                </c:pt>
                <c:pt idx="4819">
                  <c:v>2187</c:v>
                </c:pt>
                <c:pt idx="4820">
                  <c:v>2188</c:v>
                </c:pt>
                <c:pt idx="4821">
                  <c:v>2189</c:v>
                </c:pt>
                <c:pt idx="4822">
                  <c:v>2189</c:v>
                </c:pt>
                <c:pt idx="4823">
                  <c:v>2190</c:v>
                </c:pt>
                <c:pt idx="4824">
                  <c:v>2190</c:v>
                </c:pt>
                <c:pt idx="4825">
                  <c:v>2190</c:v>
                </c:pt>
                <c:pt idx="4826">
                  <c:v>2191</c:v>
                </c:pt>
                <c:pt idx="4827">
                  <c:v>2192</c:v>
                </c:pt>
                <c:pt idx="4828">
                  <c:v>2193</c:v>
                </c:pt>
                <c:pt idx="4829">
                  <c:v>2193</c:v>
                </c:pt>
                <c:pt idx="4830">
                  <c:v>2194</c:v>
                </c:pt>
                <c:pt idx="4831">
                  <c:v>2194</c:v>
                </c:pt>
                <c:pt idx="4832">
                  <c:v>2194</c:v>
                </c:pt>
                <c:pt idx="4833">
                  <c:v>2194</c:v>
                </c:pt>
                <c:pt idx="4834">
                  <c:v>2195</c:v>
                </c:pt>
                <c:pt idx="4835">
                  <c:v>2195</c:v>
                </c:pt>
                <c:pt idx="4836">
                  <c:v>2196</c:v>
                </c:pt>
                <c:pt idx="4837">
                  <c:v>2197</c:v>
                </c:pt>
                <c:pt idx="4838">
                  <c:v>2198</c:v>
                </c:pt>
                <c:pt idx="4839">
                  <c:v>2198</c:v>
                </c:pt>
                <c:pt idx="4840">
                  <c:v>2198</c:v>
                </c:pt>
                <c:pt idx="4841">
                  <c:v>2198</c:v>
                </c:pt>
                <c:pt idx="4842">
                  <c:v>2198</c:v>
                </c:pt>
                <c:pt idx="4843">
                  <c:v>2198</c:v>
                </c:pt>
                <c:pt idx="4844">
                  <c:v>2199</c:v>
                </c:pt>
                <c:pt idx="4845">
                  <c:v>2199</c:v>
                </c:pt>
                <c:pt idx="4846">
                  <c:v>2200</c:v>
                </c:pt>
                <c:pt idx="4847">
                  <c:v>2201</c:v>
                </c:pt>
                <c:pt idx="4848">
                  <c:v>2202</c:v>
                </c:pt>
                <c:pt idx="4849">
                  <c:v>2203</c:v>
                </c:pt>
                <c:pt idx="4850">
                  <c:v>2203</c:v>
                </c:pt>
                <c:pt idx="4851">
                  <c:v>2204</c:v>
                </c:pt>
                <c:pt idx="4852">
                  <c:v>2205</c:v>
                </c:pt>
                <c:pt idx="4853">
                  <c:v>2206</c:v>
                </c:pt>
                <c:pt idx="4854">
                  <c:v>2206</c:v>
                </c:pt>
                <c:pt idx="4855">
                  <c:v>2206</c:v>
                </c:pt>
                <c:pt idx="4856">
                  <c:v>2206</c:v>
                </c:pt>
                <c:pt idx="4857">
                  <c:v>2206</c:v>
                </c:pt>
                <c:pt idx="4858">
                  <c:v>2207</c:v>
                </c:pt>
                <c:pt idx="4859">
                  <c:v>2207</c:v>
                </c:pt>
                <c:pt idx="4860">
                  <c:v>2208</c:v>
                </c:pt>
                <c:pt idx="4861">
                  <c:v>2208</c:v>
                </c:pt>
                <c:pt idx="4862">
                  <c:v>2208</c:v>
                </c:pt>
                <c:pt idx="4863">
                  <c:v>2209</c:v>
                </c:pt>
                <c:pt idx="4864">
                  <c:v>2210</c:v>
                </c:pt>
                <c:pt idx="4865">
                  <c:v>2211</c:v>
                </c:pt>
                <c:pt idx="4866">
                  <c:v>2212</c:v>
                </c:pt>
                <c:pt idx="4867">
                  <c:v>2212</c:v>
                </c:pt>
                <c:pt idx="4868">
                  <c:v>2213</c:v>
                </c:pt>
                <c:pt idx="4869">
                  <c:v>2213</c:v>
                </c:pt>
                <c:pt idx="4870">
                  <c:v>2214</c:v>
                </c:pt>
                <c:pt idx="4871">
                  <c:v>2215</c:v>
                </c:pt>
                <c:pt idx="4872">
                  <c:v>2216</c:v>
                </c:pt>
                <c:pt idx="4873">
                  <c:v>2217</c:v>
                </c:pt>
                <c:pt idx="4874">
                  <c:v>2218</c:v>
                </c:pt>
                <c:pt idx="4875">
                  <c:v>2218</c:v>
                </c:pt>
                <c:pt idx="4876">
                  <c:v>2219</c:v>
                </c:pt>
                <c:pt idx="4877">
                  <c:v>2219</c:v>
                </c:pt>
                <c:pt idx="4878">
                  <c:v>2219</c:v>
                </c:pt>
                <c:pt idx="4879">
                  <c:v>2219</c:v>
                </c:pt>
                <c:pt idx="4880">
                  <c:v>2219</c:v>
                </c:pt>
                <c:pt idx="4881">
                  <c:v>2219</c:v>
                </c:pt>
                <c:pt idx="4882">
                  <c:v>2219</c:v>
                </c:pt>
                <c:pt idx="4883">
                  <c:v>2219</c:v>
                </c:pt>
                <c:pt idx="4884">
                  <c:v>2219</c:v>
                </c:pt>
                <c:pt idx="4885">
                  <c:v>2219</c:v>
                </c:pt>
                <c:pt idx="4886">
                  <c:v>2219</c:v>
                </c:pt>
                <c:pt idx="4887">
                  <c:v>2219</c:v>
                </c:pt>
                <c:pt idx="4888">
                  <c:v>2219</c:v>
                </c:pt>
                <c:pt idx="4889">
                  <c:v>2219</c:v>
                </c:pt>
                <c:pt idx="4890">
                  <c:v>2219</c:v>
                </c:pt>
                <c:pt idx="4891">
                  <c:v>2219</c:v>
                </c:pt>
                <c:pt idx="4892">
                  <c:v>2219</c:v>
                </c:pt>
                <c:pt idx="4893">
                  <c:v>2219</c:v>
                </c:pt>
                <c:pt idx="4894">
                  <c:v>2220</c:v>
                </c:pt>
                <c:pt idx="4895">
                  <c:v>2221</c:v>
                </c:pt>
                <c:pt idx="4896">
                  <c:v>2222</c:v>
                </c:pt>
                <c:pt idx="4897">
                  <c:v>2223</c:v>
                </c:pt>
                <c:pt idx="4898">
                  <c:v>2223</c:v>
                </c:pt>
                <c:pt idx="4899">
                  <c:v>2223</c:v>
                </c:pt>
                <c:pt idx="4900">
                  <c:v>2224</c:v>
                </c:pt>
                <c:pt idx="4901">
                  <c:v>2224</c:v>
                </c:pt>
                <c:pt idx="4902">
                  <c:v>2225</c:v>
                </c:pt>
                <c:pt idx="4903">
                  <c:v>2226</c:v>
                </c:pt>
                <c:pt idx="4904">
                  <c:v>2227</c:v>
                </c:pt>
                <c:pt idx="4905">
                  <c:v>2228</c:v>
                </c:pt>
                <c:pt idx="4906">
                  <c:v>2229</c:v>
                </c:pt>
                <c:pt idx="4907">
                  <c:v>2230</c:v>
                </c:pt>
                <c:pt idx="4908">
                  <c:v>2230</c:v>
                </c:pt>
                <c:pt idx="4909">
                  <c:v>2230</c:v>
                </c:pt>
                <c:pt idx="4910">
                  <c:v>2230</c:v>
                </c:pt>
                <c:pt idx="4911">
                  <c:v>2230</c:v>
                </c:pt>
                <c:pt idx="4912">
                  <c:v>2230</c:v>
                </c:pt>
                <c:pt idx="4913">
                  <c:v>2231</c:v>
                </c:pt>
                <c:pt idx="4914">
                  <c:v>2232</c:v>
                </c:pt>
                <c:pt idx="4915">
                  <c:v>2232</c:v>
                </c:pt>
                <c:pt idx="4916">
                  <c:v>2232</c:v>
                </c:pt>
                <c:pt idx="4917">
                  <c:v>2233</c:v>
                </c:pt>
                <c:pt idx="4918">
                  <c:v>2233</c:v>
                </c:pt>
                <c:pt idx="4919">
                  <c:v>2233</c:v>
                </c:pt>
                <c:pt idx="4920">
                  <c:v>2234</c:v>
                </c:pt>
                <c:pt idx="4921">
                  <c:v>2234</c:v>
                </c:pt>
                <c:pt idx="4922">
                  <c:v>2235</c:v>
                </c:pt>
                <c:pt idx="4923">
                  <c:v>2235</c:v>
                </c:pt>
                <c:pt idx="4924">
                  <c:v>2235</c:v>
                </c:pt>
                <c:pt idx="4925">
                  <c:v>2235</c:v>
                </c:pt>
                <c:pt idx="4926">
                  <c:v>2236</c:v>
                </c:pt>
                <c:pt idx="4927">
                  <c:v>2236</c:v>
                </c:pt>
                <c:pt idx="4928">
                  <c:v>2236</c:v>
                </c:pt>
                <c:pt idx="4929">
                  <c:v>2236</c:v>
                </c:pt>
                <c:pt idx="4930">
                  <c:v>2236</c:v>
                </c:pt>
                <c:pt idx="4931">
                  <c:v>2236</c:v>
                </c:pt>
                <c:pt idx="4932">
                  <c:v>2236</c:v>
                </c:pt>
                <c:pt idx="4933">
                  <c:v>2236</c:v>
                </c:pt>
                <c:pt idx="4934">
                  <c:v>2236</c:v>
                </c:pt>
                <c:pt idx="4935">
                  <c:v>2236</c:v>
                </c:pt>
                <c:pt idx="4936">
                  <c:v>2236</c:v>
                </c:pt>
                <c:pt idx="4937">
                  <c:v>2236</c:v>
                </c:pt>
                <c:pt idx="4938">
                  <c:v>2236</c:v>
                </c:pt>
                <c:pt idx="4939">
                  <c:v>2236</c:v>
                </c:pt>
                <c:pt idx="4940">
                  <c:v>2236</c:v>
                </c:pt>
                <c:pt idx="4941">
                  <c:v>2237</c:v>
                </c:pt>
                <c:pt idx="4942">
                  <c:v>2237</c:v>
                </c:pt>
                <c:pt idx="4943">
                  <c:v>2237</c:v>
                </c:pt>
                <c:pt idx="4944">
                  <c:v>2237</c:v>
                </c:pt>
                <c:pt idx="4945">
                  <c:v>2238</c:v>
                </c:pt>
                <c:pt idx="4946">
                  <c:v>2238</c:v>
                </c:pt>
                <c:pt idx="4947">
                  <c:v>2239</c:v>
                </c:pt>
                <c:pt idx="4948">
                  <c:v>2239</c:v>
                </c:pt>
                <c:pt idx="4949">
                  <c:v>2239</c:v>
                </c:pt>
                <c:pt idx="4950">
                  <c:v>2239</c:v>
                </c:pt>
                <c:pt idx="4951">
                  <c:v>2239</c:v>
                </c:pt>
                <c:pt idx="4952">
                  <c:v>2239</c:v>
                </c:pt>
                <c:pt idx="4953">
                  <c:v>2239</c:v>
                </c:pt>
                <c:pt idx="4954">
                  <c:v>2239</c:v>
                </c:pt>
                <c:pt idx="4955">
                  <c:v>2239</c:v>
                </c:pt>
                <c:pt idx="4956">
                  <c:v>2239</c:v>
                </c:pt>
                <c:pt idx="4957">
                  <c:v>2239</c:v>
                </c:pt>
                <c:pt idx="4958">
                  <c:v>2239</c:v>
                </c:pt>
                <c:pt idx="4959">
                  <c:v>2239</c:v>
                </c:pt>
                <c:pt idx="4960">
                  <c:v>2240</c:v>
                </c:pt>
                <c:pt idx="4961">
                  <c:v>2240</c:v>
                </c:pt>
                <c:pt idx="4962">
                  <c:v>2241</c:v>
                </c:pt>
                <c:pt idx="4963">
                  <c:v>2242</c:v>
                </c:pt>
                <c:pt idx="4964">
                  <c:v>2242</c:v>
                </c:pt>
                <c:pt idx="4965">
                  <c:v>2242</c:v>
                </c:pt>
                <c:pt idx="4966">
                  <c:v>2243</c:v>
                </c:pt>
                <c:pt idx="4967">
                  <c:v>2244</c:v>
                </c:pt>
                <c:pt idx="4968">
                  <c:v>2244</c:v>
                </c:pt>
                <c:pt idx="4969">
                  <c:v>2245</c:v>
                </c:pt>
                <c:pt idx="4970">
                  <c:v>2245</c:v>
                </c:pt>
                <c:pt idx="4971">
                  <c:v>2246</c:v>
                </c:pt>
                <c:pt idx="4972">
                  <c:v>2247</c:v>
                </c:pt>
                <c:pt idx="4973">
                  <c:v>2248</c:v>
                </c:pt>
                <c:pt idx="4974">
                  <c:v>2249</c:v>
                </c:pt>
                <c:pt idx="4975">
                  <c:v>2250</c:v>
                </c:pt>
                <c:pt idx="4976">
                  <c:v>2251</c:v>
                </c:pt>
                <c:pt idx="4977">
                  <c:v>2251</c:v>
                </c:pt>
                <c:pt idx="4978">
                  <c:v>2251</c:v>
                </c:pt>
                <c:pt idx="4979">
                  <c:v>2252</c:v>
                </c:pt>
                <c:pt idx="4980">
                  <c:v>2252</c:v>
                </c:pt>
                <c:pt idx="4981">
                  <c:v>2253</c:v>
                </c:pt>
                <c:pt idx="4982">
                  <c:v>2254</c:v>
                </c:pt>
                <c:pt idx="4983">
                  <c:v>2255</c:v>
                </c:pt>
                <c:pt idx="4984">
                  <c:v>2256</c:v>
                </c:pt>
                <c:pt idx="4985">
                  <c:v>2257</c:v>
                </c:pt>
                <c:pt idx="4986">
                  <c:v>2258</c:v>
                </c:pt>
                <c:pt idx="4987">
                  <c:v>2259</c:v>
                </c:pt>
                <c:pt idx="4988">
                  <c:v>2260</c:v>
                </c:pt>
                <c:pt idx="4989">
                  <c:v>2261</c:v>
                </c:pt>
                <c:pt idx="4990">
                  <c:v>2262</c:v>
                </c:pt>
                <c:pt idx="4991">
                  <c:v>2263</c:v>
                </c:pt>
                <c:pt idx="4992">
                  <c:v>2264</c:v>
                </c:pt>
                <c:pt idx="4993">
                  <c:v>2265</c:v>
                </c:pt>
                <c:pt idx="4994">
                  <c:v>2266</c:v>
                </c:pt>
                <c:pt idx="4995">
                  <c:v>2267</c:v>
                </c:pt>
                <c:pt idx="4996">
                  <c:v>2268</c:v>
                </c:pt>
                <c:pt idx="4997">
                  <c:v>2269</c:v>
                </c:pt>
                <c:pt idx="4998">
                  <c:v>2270</c:v>
                </c:pt>
                <c:pt idx="4999">
                  <c:v>2271</c:v>
                </c:pt>
                <c:pt idx="5000">
                  <c:v>2272</c:v>
                </c:pt>
                <c:pt idx="5001">
                  <c:v>2273</c:v>
                </c:pt>
                <c:pt idx="5002">
                  <c:v>2274</c:v>
                </c:pt>
                <c:pt idx="5003">
                  <c:v>2275</c:v>
                </c:pt>
                <c:pt idx="5004">
                  <c:v>2276</c:v>
                </c:pt>
                <c:pt idx="5005">
                  <c:v>2277</c:v>
                </c:pt>
                <c:pt idx="5006">
                  <c:v>2277</c:v>
                </c:pt>
                <c:pt idx="5007">
                  <c:v>2277</c:v>
                </c:pt>
                <c:pt idx="5008">
                  <c:v>2277</c:v>
                </c:pt>
                <c:pt idx="5009">
                  <c:v>2277</c:v>
                </c:pt>
                <c:pt idx="5010">
                  <c:v>2277</c:v>
                </c:pt>
                <c:pt idx="5011">
                  <c:v>2277</c:v>
                </c:pt>
                <c:pt idx="5012">
                  <c:v>2277</c:v>
                </c:pt>
                <c:pt idx="5013">
                  <c:v>2277</c:v>
                </c:pt>
                <c:pt idx="5014">
                  <c:v>2277</c:v>
                </c:pt>
                <c:pt idx="5015">
                  <c:v>2277</c:v>
                </c:pt>
                <c:pt idx="5016">
                  <c:v>2277</c:v>
                </c:pt>
                <c:pt idx="5017">
                  <c:v>2277</c:v>
                </c:pt>
                <c:pt idx="5018">
                  <c:v>2277</c:v>
                </c:pt>
                <c:pt idx="5019">
                  <c:v>2277</c:v>
                </c:pt>
                <c:pt idx="5020">
                  <c:v>2277</c:v>
                </c:pt>
                <c:pt idx="5021">
                  <c:v>2277</c:v>
                </c:pt>
                <c:pt idx="5022">
                  <c:v>2277</c:v>
                </c:pt>
                <c:pt idx="5023">
                  <c:v>2277</c:v>
                </c:pt>
                <c:pt idx="5024">
                  <c:v>2278</c:v>
                </c:pt>
                <c:pt idx="5025">
                  <c:v>2278</c:v>
                </c:pt>
                <c:pt idx="5026">
                  <c:v>2278</c:v>
                </c:pt>
                <c:pt idx="5027">
                  <c:v>2278</c:v>
                </c:pt>
                <c:pt idx="5028">
                  <c:v>2278</c:v>
                </c:pt>
                <c:pt idx="5029">
                  <c:v>2278</c:v>
                </c:pt>
                <c:pt idx="5030">
                  <c:v>2279</c:v>
                </c:pt>
                <c:pt idx="5031">
                  <c:v>2279</c:v>
                </c:pt>
                <c:pt idx="5032">
                  <c:v>2279</c:v>
                </c:pt>
                <c:pt idx="5033">
                  <c:v>2279</c:v>
                </c:pt>
                <c:pt idx="5034">
                  <c:v>2279</c:v>
                </c:pt>
                <c:pt idx="5035">
                  <c:v>2279</c:v>
                </c:pt>
                <c:pt idx="5036">
                  <c:v>2279</c:v>
                </c:pt>
                <c:pt idx="5037">
                  <c:v>2280</c:v>
                </c:pt>
                <c:pt idx="5038">
                  <c:v>2280</c:v>
                </c:pt>
                <c:pt idx="5039">
                  <c:v>2281</c:v>
                </c:pt>
                <c:pt idx="5040">
                  <c:v>2282</c:v>
                </c:pt>
                <c:pt idx="5041">
                  <c:v>2282</c:v>
                </c:pt>
                <c:pt idx="5042">
                  <c:v>2282</c:v>
                </c:pt>
                <c:pt idx="5043">
                  <c:v>2282</c:v>
                </c:pt>
                <c:pt idx="5044">
                  <c:v>2282</c:v>
                </c:pt>
                <c:pt idx="5045">
                  <c:v>2282</c:v>
                </c:pt>
                <c:pt idx="5046">
                  <c:v>2282</c:v>
                </c:pt>
                <c:pt idx="5047">
                  <c:v>2282</c:v>
                </c:pt>
                <c:pt idx="5048">
                  <c:v>2282</c:v>
                </c:pt>
                <c:pt idx="5049">
                  <c:v>2282</c:v>
                </c:pt>
                <c:pt idx="5050">
                  <c:v>2282</c:v>
                </c:pt>
                <c:pt idx="5051">
                  <c:v>2282</c:v>
                </c:pt>
                <c:pt idx="5052">
                  <c:v>2283</c:v>
                </c:pt>
                <c:pt idx="5053">
                  <c:v>2283</c:v>
                </c:pt>
                <c:pt idx="5054">
                  <c:v>2283</c:v>
                </c:pt>
                <c:pt idx="5055">
                  <c:v>2283</c:v>
                </c:pt>
                <c:pt idx="5056">
                  <c:v>2284</c:v>
                </c:pt>
                <c:pt idx="5057">
                  <c:v>2284</c:v>
                </c:pt>
                <c:pt idx="5058">
                  <c:v>2285</c:v>
                </c:pt>
                <c:pt idx="5059">
                  <c:v>2285</c:v>
                </c:pt>
                <c:pt idx="5060">
                  <c:v>2285</c:v>
                </c:pt>
                <c:pt idx="5061">
                  <c:v>2286</c:v>
                </c:pt>
                <c:pt idx="5062">
                  <c:v>2287</c:v>
                </c:pt>
                <c:pt idx="5063">
                  <c:v>2287</c:v>
                </c:pt>
                <c:pt idx="5064">
                  <c:v>2287</c:v>
                </c:pt>
                <c:pt idx="5065">
                  <c:v>2287</c:v>
                </c:pt>
                <c:pt idx="5066">
                  <c:v>2287</c:v>
                </c:pt>
                <c:pt idx="5067">
                  <c:v>2288</c:v>
                </c:pt>
                <c:pt idx="5068">
                  <c:v>2288</c:v>
                </c:pt>
                <c:pt idx="5069">
                  <c:v>2288</c:v>
                </c:pt>
                <c:pt idx="5070">
                  <c:v>2288</c:v>
                </c:pt>
                <c:pt idx="5071">
                  <c:v>2288</c:v>
                </c:pt>
                <c:pt idx="5072">
                  <c:v>2288</c:v>
                </c:pt>
                <c:pt idx="5073">
                  <c:v>2288</c:v>
                </c:pt>
                <c:pt idx="5074">
                  <c:v>2288</c:v>
                </c:pt>
                <c:pt idx="5075">
                  <c:v>2288</c:v>
                </c:pt>
                <c:pt idx="5076">
                  <c:v>2288</c:v>
                </c:pt>
                <c:pt idx="5077">
                  <c:v>2288</c:v>
                </c:pt>
                <c:pt idx="5078">
                  <c:v>2289</c:v>
                </c:pt>
                <c:pt idx="5079">
                  <c:v>2290</c:v>
                </c:pt>
                <c:pt idx="5080">
                  <c:v>2290</c:v>
                </c:pt>
                <c:pt idx="5081">
                  <c:v>2291</c:v>
                </c:pt>
                <c:pt idx="5082">
                  <c:v>2291</c:v>
                </c:pt>
                <c:pt idx="5083">
                  <c:v>2291</c:v>
                </c:pt>
                <c:pt idx="5084">
                  <c:v>2291</c:v>
                </c:pt>
                <c:pt idx="5085">
                  <c:v>2291</c:v>
                </c:pt>
                <c:pt idx="5086">
                  <c:v>2291</c:v>
                </c:pt>
                <c:pt idx="5087">
                  <c:v>2291</c:v>
                </c:pt>
                <c:pt idx="5088">
                  <c:v>2291</c:v>
                </c:pt>
                <c:pt idx="5089">
                  <c:v>2291</c:v>
                </c:pt>
                <c:pt idx="5090">
                  <c:v>2291</c:v>
                </c:pt>
                <c:pt idx="5091">
                  <c:v>2291</c:v>
                </c:pt>
                <c:pt idx="5092">
                  <c:v>2291</c:v>
                </c:pt>
                <c:pt idx="5093">
                  <c:v>2291</c:v>
                </c:pt>
                <c:pt idx="5094">
                  <c:v>2291</c:v>
                </c:pt>
                <c:pt idx="5095">
                  <c:v>2291</c:v>
                </c:pt>
                <c:pt idx="5096">
                  <c:v>2291</c:v>
                </c:pt>
                <c:pt idx="5097">
                  <c:v>2291</c:v>
                </c:pt>
                <c:pt idx="5098">
                  <c:v>2291</c:v>
                </c:pt>
                <c:pt idx="5099">
                  <c:v>2291</c:v>
                </c:pt>
                <c:pt idx="5100">
                  <c:v>2291</c:v>
                </c:pt>
                <c:pt idx="5101">
                  <c:v>2291</c:v>
                </c:pt>
                <c:pt idx="5102">
                  <c:v>2292</c:v>
                </c:pt>
                <c:pt idx="5103">
                  <c:v>2293</c:v>
                </c:pt>
                <c:pt idx="5104">
                  <c:v>2294</c:v>
                </c:pt>
                <c:pt idx="5105">
                  <c:v>2295</c:v>
                </c:pt>
                <c:pt idx="5106">
                  <c:v>2296</c:v>
                </c:pt>
                <c:pt idx="5107">
                  <c:v>2297</c:v>
                </c:pt>
                <c:pt idx="5108">
                  <c:v>2298</c:v>
                </c:pt>
                <c:pt idx="5109">
                  <c:v>2299</c:v>
                </c:pt>
                <c:pt idx="5110">
                  <c:v>2300</c:v>
                </c:pt>
                <c:pt idx="5111">
                  <c:v>2301</c:v>
                </c:pt>
                <c:pt idx="5112">
                  <c:v>2302</c:v>
                </c:pt>
                <c:pt idx="5113">
                  <c:v>2303</c:v>
                </c:pt>
                <c:pt idx="5114">
                  <c:v>2303</c:v>
                </c:pt>
                <c:pt idx="5115">
                  <c:v>2303</c:v>
                </c:pt>
                <c:pt idx="5116">
                  <c:v>2303</c:v>
                </c:pt>
                <c:pt idx="5117">
                  <c:v>2304</c:v>
                </c:pt>
                <c:pt idx="5118">
                  <c:v>2304</c:v>
                </c:pt>
                <c:pt idx="5119">
                  <c:v>2305</c:v>
                </c:pt>
                <c:pt idx="5120">
                  <c:v>2306</c:v>
                </c:pt>
                <c:pt idx="5121">
                  <c:v>2306</c:v>
                </c:pt>
                <c:pt idx="5122">
                  <c:v>2307</c:v>
                </c:pt>
                <c:pt idx="5123">
                  <c:v>2308</c:v>
                </c:pt>
                <c:pt idx="5124">
                  <c:v>2309</c:v>
                </c:pt>
                <c:pt idx="5125">
                  <c:v>2309</c:v>
                </c:pt>
                <c:pt idx="5126">
                  <c:v>2310</c:v>
                </c:pt>
                <c:pt idx="5127">
                  <c:v>2310</c:v>
                </c:pt>
                <c:pt idx="5128">
                  <c:v>2311</c:v>
                </c:pt>
                <c:pt idx="5129">
                  <c:v>2312</c:v>
                </c:pt>
                <c:pt idx="5130">
                  <c:v>2313</c:v>
                </c:pt>
                <c:pt idx="5131">
                  <c:v>2314</c:v>
                </c:pt>
                <c:pt idx="5132">
                  <c:v>2315</c:v>
                </c:pt>
                <c:pt idx="5133">
                  <c:v>2316</c:v>
                </c:pt>
                <c:pt idx="5134">
                  <c:v>2317</c:v>
                </c:pt>
                <c:pt idx="5135">
                  <c:v>2317</c:v>
                </c:pt>
                <c:pt idx="5136">
                  <c:v>2318</c:v>
                </c:pt>
                <c:pt idx="5137">
                  <c:v>2319</c:v>
                </c:pt>
                <c:pt idx="5138">
                  <c:v>2319</c:v>
                </c:pt>
                <c:pt idx="5139">
                  <c:v>2319</c:v>
                </c:pt>
                <c:pt idx="5140">
                  <c:v>2320</c:v>
                </c:pt>
                <c:pt idx="5141">
                  <c:v>2320</c:v>
                </c:pt>
                <c:pt idx="5142">
                  <c:v>2321</c:v>
                </c:pt>
                <c:pt idx="5143">
                  <c:v>2321</c:v>
                </c:pt>
                <c:pt idx="5144">
                  <c:v>2322</c:v>
                </c:pt>
                <c:pt idx="5145">
                  <c:v>2323</c:v>
                </c:pt>
                <c:pt idx="5146">
                  <c:v>2324</c:v>
                </c:pt>
                <c:pt idx="5147">
                  <c:v>2325</c:v>
                </c:pt>
                <c:pt idx="5148">
                  <c:v>2326</c:v>
                </c:pt>
                <c:pt idx="5149">
                  <c:v>2327</c:v>
                </c:pt>
                <c:pt idx="5150">
                  <c:v>2328</c:v>
                </c:pt>
                <c:pt idx="5151">
                  <c:v>2329</c:v>
                </c:pt>
                <c:pt idx="5152">
                  <c:v>2330</c:v>
                </c:pt>
                <c:pt idx="5153">
                  <c:v>2331</c:v>
                </c:pt>
                <c:pt idx="5154">
                  <c:v>2332</c:v>
                </c:pt>
                <c:pt idx="5155">
                  <c:v>2333</c:v>
                </c:pt>
                <c:pt idx="5156">
                  <c:v>2333</c:v>
                </c:pt>
                <c:pt idx="5157">
                  <c:v>2334</c:v>
                </c:pt>
                <c:pt idx="5158">
                  <c:v>2335</c:v>
                </c:pt>
                <c:pt idx="5159">
                  <c:v>2336</c:v>
                </c:pt>
                <c:pt idx="5160">
                  <c:v>2337</c:v>
                </c:pt>
                <c:pt idx="5161">
                  <c:v>2338</c:v>
                </c:pt>
                <c:pt idx="5162">
                  <c:v>2339</c:v>
                </c:pt>
                <c:pt idx="5163">
                  <c:v>2339</c:v>
                </c:pt>
                <c:pt idx="5164">
                  <c:v>2340</c:v>
                </c:pt>
                <c:pt idx="5165">
                  <c:v>2341</c:v>
                </c:pt>
                <c:pt idx="5166">
                  <c:v>2342</c:v>
                </c:pt>
                <c:pt idx="5167">
                  <c:v>2343</c:v>
                </c:pt>
                <c:pt idx="5168">
                  <c:v>2344</c:v>
                </c:pt>
                <c:pt idx="5169">
                  <c:v>2345</c:v>
                </c:pt>
                <c:pt idx="5170">
                  <c:v>2346</c:v>
                </c:pt>
                <c:pt idx="5171">
                  <c:v>2347</c:v>
                </c:pt>
                <c:pt idx="5172">
                  <c:v>2348</c:v>
                </c:pt>
                <c:pt idx="5173">
                  <c:v>2349</c:v>
                </c:pt>
                <c:pt idx="5174">
                  <c:v>2350</c:v>
                </c:pt>
                <c:pt idx="5175">
                  <c:v>2350</c:v>
                </c:pt>
                <c:pt idx="5176">
                  <c:v>2351</c:v>
                </c:pt>
                <c:pt idx="5177">
                  <c:v>2351</c:v>
                </c:pt>
                <c:pt idx="5178">
                  <c:v>2352</c:v>
                </c:pt>
                <c:pt idx="5179">
                  <c:v>2352</c:v>
                </c:pt>
                <c:pt idx="5180">
                  <c:v>2353</c:v>
                </c:pt>
                <c:pt idx="5181">
                  <c:v>2353</c:v>
                </c:pt>
                <c:pt idx="5182">
                  <c:v>2353</c:v>
                </c:pt>
                <c:pt idx="5183">
                  <c:v>2354</c:v>
                </c:pt>
                <c:pt idx="5184">
                  <c:v>2355</c:v>
                </c:pt>
                <c:pt idx="5185">
                  <c:v>2355</c:v>
                </c:pt>
                <c:pt idx="5186">
                  <c:v>2356</c:v>
                </c:pt>
                <c:pt idx="5187">
                  <c:v>2357</c:v>
                </c:pt>
                <c:pt idx="5188">
                  <c:v>2357</c:v>
                </c:pt>
                <c:pt idx="5189">
                  <c:v>2357</c:v>
                </c:pt>
                <c:pt idx="5190">
                  <c:v>2358</c:v>
                </c:pt>
                <c:pt idx="5191">
                  <c:v>2359</c:v>
                </c:pt>
                <c:pt idx="5192">
                  <c:v>2360</c:v>
                </c:pt>
                <c:pt idx="5193">
                  <c:v>2361</c:v>
                </c:pt>
                <c:pt idx="5194">
                  <c:v>2361</c:v>
                </c:pt>
                <c:pt idx="5195">
                  <c:v>2361</c:v>
                </c:pt>
                <c:pt idx="5196">
                  <c:v>2361</c:v>
                </c:pt>
                <c:pt idx="5197">
                  <c:v>2361</c:v>
                </c:pt>
                <c:pt idx="5198">
                  <c:v>2362</c:v>
                </c:pt>
                <c:pt idx="5199">
                  <c:v>2362</c:v>
                </c:pt>
                <c:pt idx="5200">
                  <c:v>2362</c:v>
                </c:pt>
                <c:pt idx="5201">
                  <c:v>2362</c:v>
                </c:pt>
                <c:pt idx="5202">
                  <c:v>2362</c:v>
                </c:pt>
                <c:pt idx="5203">
                  <c:v>2362</c:v>
                </c:pt>
                <c:pt idx="5204">
                  <c:v>2362</c:v>
                </c:pt>
                <c:pt idx="5205">
                  <c:v>2362</c:v>
                </c:pt>
                <c:pt idx="5206">
                  <c:v>2363</c:v>
                </c:pt>
                <c:pt idx="5207">
                  <c:v>2363</c:v>
                </c:pt>
                <c:pt idx="5208">
                  <c:v>2364</c:v>
                </c:pt>
                <c:pt idx="5209">
                  <c:v>2364</c:v>
                </c:pt>
                <c:pt idx="5210">
                  <c:v>2364</c:v>
                </c:pt>
                <c:pt idx="5211">
                  <c:v>2364</c:v>
                </c:pt>
                <c:pt idx="5212">
                  <c:v>2365</c:v>
                </c:pt>
                <c:pt idx="5213">
                  <c:v>2366</c:v>
                </c:pt>
                <c:pt idx="5214">
                  <c:v>2366</c:v>
                </c:pt>
                <c:pt idx="5215">
                  <c:v>2366</c:v>
                </c:pt>
                <c:pt idx="5216">
                  <c:v>2366</c:v>
                </c:pt>
                <c:pt idx="5217">
                  <c:v>2366</c:v>
                </c:pt>
                <c:pt idx="5218">
                  <c:v>2366</c:v>
                </c:pt>
                <c:pt idx="5219">
                  <c:v>2366</c:v>
                </c:pt>
                <c:pt idx="5220">
                  <c:v>2366</c:v>
                </c:pt>
                <c:pt idx="5221">
                  <c:v>2366</c:v>
                </c:pt>
                <c:pt idx="5222">
                  <c:v>2366</c:v>
                </c:pt>
                <c:pt idx="5223">
                  <c:v>2366</c:v>
                </c:pt>
                <c:pt idx="5224">
                  <c:v>2366</c:v>
                </c:pt>
                <c:pt idx="5225">
                  <c:v>2366</c:v>
                </c:pt>
                <c:pt idx="5226">
                  <c:v>2366</c:v>
                </c:pt>
                <c:pt idx="5227">
                  <c:v>2366</c:v>
                </c:pt>
                <c:pt idx="5228">
                  <c:v>2366</c:v>
                </c:pt>
                <c:pt idx="5229">
                  <c:v>2366</c:v>
                </c:pt>
                <c:pt idx="5230">
                  <c:v>2366</c:v>
                </c:pt>
                <c:pt idx="5231">
                  <c:v>2366</c:v>
                </c:pt>
                <c:pt idx="5232">
                  <c:v>2366</c:v>
                </c:pt>
                <c:pt idx="5233">
                  <c:v>2366</c:v>
                </c:pt>
                <c:pt idx="5234">
                  <c:v>2366</c:v>
                </c:pt>
                <c:pt idx="5235">
                  <c:v>2366</c:v>
                </c:pt>
                <c:pt idx="5236">
                  <c:v>2366</c:v>
                </c:pt>
                <c:pt idx="5237">
                  <c:v>2366</c:v>
                </c:pt>
                <c:pt idx="5238">
                  <c:v>2366</c:v>
                </c:pt>
                <c:pt idx="5239">
                  <c:v>2366</c:v>
                </c:pt>
                <c:pt idx="5240">
                  <c:v>2366</c:v>
                </c:pt>
                <c:pt idx="5241">
                  <c:v>2366</c:v>
                </c:pt>
                <c:pt idx="5242">
                  <c:v>2366</c:v>
                </c:pt>
                <c:pt idx="5243">
                  <c:v>2366</c:v>
                </c:pt>
                <c:pt idx="5244">
                  <c:v>2366</c:v>
                </c:pt>
                <c:pt idx="5245">
                  <c:v>2366</c:v>
                </c:pt>
                <c:pt idx="5246">
                  <c:v>2367</c:v>
                </c:pt>
                <c:pt idx="5247">
                  <c:v>2367</c:v>
                </c:pt>
                <c:pt idx="5248">
                  <c:v>2367</c:v>
                </c:pt>
                <c:pt idx="5249">
                  <c:v>2367</c:v>
                </c:pt>
                <c:pt idx="5250">
                  <c:v>2367</c:v>
                </c:pt>
                <c:pt idx="5251">
                  <c:v>2367</c:v>
                </c:pt>
                <c:pt idx="5252">
                  <c:v>2367</c:v>
                </c:pt>
                <c:pt idx="5253">
                  <c:v>2367</c:v>
                </c:pt>
                <c:pt idx="5254">
                  <c:v>2367</c:v>
                </c:pt>
                <c:pt idx="5255">
                  <c:v>2367</c:v>
                </c:pt>
                <c:pt idx="5256">
                  <c:v>2367</c:v>
                </c:pt>
                <c:pt idx="5257">
                  <c:v>2367</c:v>
                </c:pt>
                <c:pt idx="5258">
                  <c:v>2367</c:v>
                </c:pt>
                <c:pt idx="5259">
                  <c:v>2367</c:v>
                </c:pt>
                <c:pt idx="5260">
                  <c:v>2367</c:v>
                </c:pt>
                <c:pt idx="5261">
                  <c:v>2367</c:v>
                </c:pt>
                <c:pt idx="5262">
                  <c:v>2368</c:v>
                </c:pt>
                <c:pt idx="5263">
                  <c:v>2368</c:v>
                </c:pt>
                <c:pt idx="5264">
                  <c:v>2368</c:v>
                </c:pt>
                <c:pt idx="5265">
                  <c:v>2369</c:v>
                </c:pt>
                <c:pt idx="5266">
                  <c:v>2369</c:v>
                </c:pt>
                <c:pt idx="5267">
                  <c:v>2369</c:v>
                </c:pt>
                <c:pt idx="5268">
                  <c:v>2370</c:v>
                </c:pt>
                <c:pt idx="5269">
                  <c:v>2370</c:v>
                </c:pt>
                <c:pt idx="5270">
                  <c:v>2370</c:v>
                </c:pt>
                <c:pt idx="5271">
                  <c:v>2371</c:v>
                </c:pt>
                <c:pt idx="5272">
                  <c:v>2372</c:v>
                </c:pt>
                <c:pt idx="5273">
                  <c:v>2372</c:v>
                </c:pt>
                <c:pt idx="5274">
                  <c:v>2372</c:v>
                </c:pt>
                <c:pt idx="5275">
                  <c:v>2373</c:v>
                </c:pt>
                <c:pt idx="5276">
                  <c:v>2374</c:v>
                </c:pt>
                <c:pt idx="5277">
                  <c:v>2375</c:v>
                </c:pt>
                <c:pt idx="5278">
                  <c:v>2376</c:v>
                </c:pt>
                <c:pt idx="5279">
                  <c:v>2377</c:v>
                </c:pt>
                <c:pt idx="5280">
                  <c:v>2378</c:v>
                </c:pt>
                <c:pt idx="5281">
                  <c:v>2379</c:v>
                </c:pt>
                <c:pt idx="5282">
                  <c:v>2380</c:v>
                </c:pt>
                <c:pt idx="5283">
                  <c:v>2381</c:v>
                </c:pt>
                <c:pt idx="5284">
                  <c:v>2382</c:v>
                </c:pt>
                <c:pt idx="5285">
                  <c:v>2383</c:v>
                </c:pt>
                <c:pt idx="5286">
                  <c:v>2383</c:v>
                </c:pt>
                <c:pt idx="5287">
                  <c:v>2383</c:v>
                </c:pt>
                <c:pt idx="5288">
                  <c:v>2383</c:v>
                </c:pt>
                <c:pt idx="5289">
                  <c:v>2383</c:v>
                </c:pt>
                <c:pt idx="5290">
                  <c:v>2383</c:v>
                </c:pt>
                <c:pt idx="5291">
                  <c:v>2384</c:v>
                </c:pt>
                <c:pt idx="5292">
                  <c:v>2385</c:v>
                </c:pt>
                <c:pt idx="5293">
                  <c:v>2385</c:v>
                </c:pt>
                <c:pt idx="5294">
                  <c:v>2385</c:v>
                </c:pt>
                <c:pt idx="5295">
                  <c:v>2385</c:v>
                </c:pt>
                <c:pt idx="5296">
                  <c:v>2385</c:v>
                </c:pt>
                <c:pt idx="5297">
                  <c:v>2385</c:v>
                </c:pt>
                <c:pt idx="5298">
                  <c:v>2386</c:v>
                </c:pt>
                <c:pt idx="5299">
                  <c:v>2387</c:v>
                </c:pt>
                <c:pt idx="5300">
                  <c:v>2387</c:v>
                </c:pt>
                <c:pt idx="5301">
                  <c:v>2388</c:v>
                </c:pt>
                <c:pt idx="5302">
                  <c:v>2389</c:v>
                </c:pt>
                <c:pt idx="5303">
                  <c:v>2390</c:v>
                </c:pt>
                <c:pt idx="5304">
                  <c:v>2390</c:v>
                </c:pt>
                <c:pt idx="5305">
                  <c:v>2390</c:v>
                </c:pt>
                <c:pt idx="5306">
                  <c:v>2391</c:v>
                </c:pt>
                <c:pt idx="5307">
                  <c:v>2391</c:v>
                </c:pt>
                <c:pt idx="5308">
                  <c:v>2392</c:v>
                </c:pt>
                <c:pt idx="5309">
                  <c:v>2393</c:v>
                </c:pt>
                <c:pt idx="5310">
                  <c:v>2394</c:v>
                </c:pt>
                <c:pt idx="5311">
                  <c:v>2394</c:v>
                </c:pt>
                <c:pt idx="5312">
                  <c:v>2395</c:v>
                </c:pt>
                <c:pt idx="5313">
                  <c:v>2396</c:v>
                </c:pt>
                <c:pt idx="5314">
                  <c:v>2396</c:v>
                </c:pt>
                <c:pt idx="5315">
                  <c:v>2396</c:v>
                </c:pt>
                <c:pt idx="5316">
                  <c:v>2397</c:v>
                </c:pt>
                <c:pt idx="5317">
                  <c:v>2398</c:v>
                </c:pt>
                <c:pt idx="5318">
                  <c:v>2398</c:v>
                </c:pt>
                <c:pt idx="5319">
                  <c:v>2399</c:v>
                </c:pt>
                <c:pt idx="5320">
                  <c:v>2400</c:v>
                </c:pt>
                <c:pt idx="5321">
                  <c:v>2401</c:v>
                </c:pt>
                <c:pt idx="5322">
                  <c:v>2402</c:v>
                </c:pt>
                <c:pt idx="5323">
                  <c:v>2403</c:v>
                </c:pt>
                <c:pt idx="5324">
                  <c:v>2404</c:v>
                </c:pt>
                <c:pt idx="5325">
                  <c:v>2405</c:v>
                </c:pt>
                <c:pt idx="5326">
                  <c:v>2405</c:v>
                </c:pt>
                <c:pt idx="5327">
                  <c:v>2405</c:v>
                </c:pt>
                <c:pt idx="5328">
                  <c:v>2405</c:v>
                </c:pt>
                <c:pt idx="5329">
                  <c:v>2406</c:v>
                </c:pt>
                <c:pt idx="5330">
                  <c:v>2407</c:v>
                </c:pt>
                <c:pt idx="5331">
                  <c:v>2408</c:v>
                </c:pt>
                <c:pt idx="5332">
                  <c:v>2409</c:v>
                </c:pt>
                <c:pt idx="5333">
                  <c:v>2409</c:v>
                </c:pt>
                <c:pt idx="5334">
                  <c:v>2409</c:v>
                </c:pt>
                <c:pt idx="5335">
                  <c:v>2409</c:v>
                </c:pt>
                <c:pt idx="5336">
                  <c:v>2409</c:v>
                </c:pt>
                <c:pt idx="5337">
                  <c:v>2410</c:v>
                </c:pt>
                <c:pt idx="5338">
                  <c:v>2411</c:v>
                </c:pt>
                <c:pt idx="5339">
                  <c:v>2412</c:v>
                </c:pt>
                <c:pt idx="5340">
                  <c:v>2413</c:v>
                </c:pt>
                <c:pt idx="5341">
                  <c:v>2414</c:v>
                </c:pt>
                <c:pt idx="5342">
                  <c:v>2415</c:v>
                </c:pt>
                <c:pt idx="5343">
                  <c:v>2415</c:v>
                </c:pt>
                <c:pt idx="5344">
                  <c:v>2415</c:v>
                </c:pt>
                <c:pt idx="5345">
                  <c:v>2416</c:v>
                </c:pt>
                <c:pt idx="5346">
                  <c:v>2417</c:v>
                </c:pt>
                <c:pt idx="5347">
                  <c:v>2418</c:v>
                </c:pt>
                <c:pt idx="5348">
                  <c:v>2419</c:v>
                </c:pt>
                <c:pt idx="5349">
                  <c:v>2420</c:v>
                </c:pt>
                <c:pt idx="5350">
                  <c:v>2421</c:v>
                </c:pt>
                <c:pt idx="5351">
                  <c:v>2422</c:v>
                </c:pt>
                <c:pt idx="5352">
                  <c:v>2423</c:v>
                </c:pt>
                <c:pt idx="5353">
                  <c:v>2423</c:v>
                </c:pt>
                <c:pt idx="5354">
                  <c:v>2424</c:v>
                </c:pt>
                <c:pt idx="5355">
                  <c:v>2424</c:v>
                </c:pt>
                <c:pt idx="5356">
                  <c:v>2424</c:v>
                </c:pt>
                <c:pt idx="5357">
                  <c:v>2425</c:v>
                </c:pt>
                <c:pt idx="5358">
                  <c:v>2425</c:v>
                </c:pt>
                <c:pt idx="5359">
                  <c:v>2425</c:v>
                </c:pt>
                <c:pt idx="5360">
                  <c:v>2425</c:v>
                </c:pt>
                <c:pt idx="5361">
                  <c:v>2425</c:v>
                </c:pt>
                <c:pt idx="5362">
                  <c:v>2425</c:v>
                </c:pt>
                <c:pt idx="5363">
                  <c:v>2426</c:v>
                </c:pt>
                <c:pt idx="5364">
                  <c:v>2427</c:v>
                </c:pt>
                <c:pt idx="5365">
                  <c:v>2428</c:v>
                </c:pt>
                <c:pt idx="5366">
                  <c:v>2428</c:v>
                </c:pt>
                <c:pt idx="5367">
                  <c:v>2429</c:v>
                </c:pt>
                <c:pt idx="5368">
                  <c:v>2430</c:v>
                </c:pt>
                <c:pt idx="5369">
                  <c:v>2431</c:v>
                </c:pt>
                <c:pt idx="5370">
                  <c:v>2431</c:v>
                </c:pt>
                <c:pt idx="5371">
                  <c:v>2432</c:v>
                </c:pt>
                <c:pt idx="5372">
                  <c:v>2433</c:v>
                </c:pt>
                <c:pt idx="5373">
                  <c:v>2434</c:v>
                </c:pt>
                <c:pt idx="5374">
                  <c:v>2435</c:v>
                </c:pt>
                <c:pt idx="5375">
                  <c:v>2436</c:v>
                </c:pt>
                <c:pt idx="5376">
                  <c:v>2437</c:v>
                </c:pt>
                <c:pt idx="5377">
                  <c:v>2437</c:v>
                </c:pt>
                <c:pt idx="5378">
                  <c:v>2438</c:v>
                </c:pt>
                <c:pt idx="5379">
                  <c:v>2439</c:v>
                </c:pt>
                <c:pt idx="5380">
                  <c:v>2439</c:v>
                </c:pt>
                <c:pt idx="5381">
                  <c:v>2440</c:v>
                </c:pt>
                <c:pt idx="5382">
                  <c:v>2441</c:v>
                </c:pt>
                <c:pt idx="5383">
                  <c:v>2442</c:v>
                </c:pt>
                <c:pt idx="5384">
                  <c:v>2443</c:v>
                </c:pt>
                <c:pt idx="5385">
                  <c:v>2443</c:v>
                </c:pt>
                <c:pt idx="5386">
                  <c:v>2443</c:v>
                </c:pt>
                <c:pt idx="5387">
                  <c:v>2443</c:v>
                </c:pt>
                <c:pt idx="5388">
                  <c:v>2443</c:v>
                </c:pt>
                <c:pt idx="5389">
                  <c:v>2443</c:v>
                </c:pt>
                <c:pt idx="5390">
                  <c:v>2443</c:v>
                </c:pt>
                <c:pt idx="5391">
                  <c:v>2443</c:v>
                </c:pt>
                <c:pt idx="5392">
                  <c:v>2444</c:v>
                </c:pt>
                <c:pt idx="5393">
                  <c:v>2444</c:v>
                </c:pt>
                <c:pt idx="5394">
                  <c:v>2444</c:v>
                </c:pt>
                <c:pt idx="5395">
                  <c:v>2445</c:v>
                </c:pt>
                <c:pt idx="5396">
                  <c:v>2446</c:v>
                </c:pt>
                <c:pt idx="5397">
                  <c:v>2447</c:v>
                </c:pt>
                <c:pt idx="5398">
                  <c:v>2448</c:v>
                </c:pt>
                <c:pt idx="5399">
                  <c:v>2448</c:v>
                </c:pt>
                <c:pt idx="5400">
                  <c:v>2449</c:v>
                </c:pt>
                <c:pt idx="5401">
                  <c:v>2450</c:v>
                </c:pt>
                <c:pt idx="5402">
                  <c:v>2451</c:v>
                </c:pt>
                <c:pt idx="5403">
                  <c:v>2451</c:v>
                </c:pt>
                <c:pt idx="5404">
                  <c:v>2451</c:v>
                </c:pt>
                <c:pt idx="5405">
                  <c:v>2452</c:v>
                </c:pt>
                <c:pt idx="5406">
                  <c:v>2452</c:v>
                </c:pt>
                <c:pt idx="5407">
                  <c:v>2452</c:v>
                </c:pt>
                <c:pt idx="5408">
                  <c:v>2452</c:v>
                </c:pt>
                <c:pt idx="5409">
                  <c:v>2452</c:v>
                </c:pt>
                <c:pt idx="5410">
                  <c:v>2453</c:v>
                </c:pt>
                <c:pt idx="5411">
                  <c:v>2454</c:v>
                </c:pt>
                <c:pt idx="5412">
                  <c:v>2454</c:v>
                </c:pt>
                <c:pt idx="5413">
                  <c:v>2455</c:v>
                </c:pt>
                <c:pt idx="5414">
                  <c:v>2455</c:v>
                </c:pt>
                <c:pt idx="5415">
                  <c:v>2455</c:v>
                </c:pt>
                <c:pt idx="5416">
                  <c:v>2456</c:v>
                </c:pt>
                <c:pt idx="5417">
                  <c:v>2457</c:v>
                </c:pt>
                <c:pt idx="5418">
                  <c:v>2457</c:v>
                </c:pt>
                <c:pt idx="5419">
                  <c:v>2457</c:v>
                </c:pt>
                <c:pt idx="5420">
                  <c:v>2458</c:v>
                </c:pt>
                <c:pt idx="5421">
                  <c:v>2459</c:v>
                </c:pt>
                <c:pt idx="5422">
                  <c:v>2460</c:v>
                </c:pt>
                <c:pt idx="5423">
                  <c:v>2460</c:v>
                </c:pt>
                <c:pt idx="5424">
                  <c:v>2461</c:v>
                </c:pt>
                <c:pt idx="5425">
                  <c:v>2462</c:v>
                </c:pt>
                <c:pt idx="5426">
                  <c:v>2462</c:v>
                </c:pt>
                <c:pt idx="5427">
                  <c:v>2463</c:v>
                </c:pt>
                <c:pt idx="5428">
                  <c:v>2464</c:v>
                </c:pt>
                <c:pt idx="5429">
                  <c:v>2465</c:v>
                </c:pt>
                <c:pt idx="5430">
                  <c:v>2465</c:v>
                </c:pt>
                <c:pt idx="5431">
                  <c:v>2466</c:v>
                </c:pt>
                <c:pt idx="5432">
                  <c:v>2466</c:v>
                </c:pt>
                <c:pt idx="5433">
                  <c:v>2467</c:v>
                </c:pt>
                <c:pt idx="5434">
                  <c:v>2467</c:v>
                </c:pt>
                <c:pt idx="5435">
                  <c:v>2467</c:v>
                </c:pt>
                <c:pt idx="5436">
                  <c:v>2467</c:v>
                </c:pt>
                <c:pt idx="5437">
                  <c:v>2467</c:v>
                </c:pt>
                <c:pt idx="5438">
                  <c:v>2468</c:v>
                </c:pt>
                <c:pt idx="5439">
                  <c:v>2468</c:v>
                </c:pt>
                <c:pt idx="5440">
                  <c:v>2469</c:v>
                </c:pt>
                <c:pt idx="5441">
                  <c:v>2470</c:v>
                </c:pt>
                <c:pt idx="5442">
                  <c:v>2471</c:v>
                </c:pt>
                <c:pt idx="5443">
                  <c:v>2472</c:v>
                </c:pt>
                <c:pt idx="5444">
                  <c:v>2473</c:v>
                </c:pt>
                <c:pt idx="5445">
                  <c:v>2474</c:v>
                </c:pt>
                <c:pt idx="5446">
                  <c:v>2475</c:v>
                </c:pt>
                <c:pt idx="5447">
                  <c:v>2476</c:v>
                </c:pt>
                <c:pt idx="5448">
                  <c:v>2477</c:v>
                </c:pt>
                <c:pt idx="5449">
                  <c:v>2478</c:v>
                </c:pt>
                <c:pt idx="5450">
                  <c:v>2479</c:v>
                </c:pt>
                <c:pt idx="5451">
                  <c:v>2480</c:v>
                </c:pt>
                <c:pt idx="5452">
                  <c:v>2481</c:v>
                </c:pt>
                <c:pt idx="5453">
                  <c:v>2482</c:v>
                </c:pt>
                <c:pt idx="5454">
                  <c:v>2483</c:v>
                </c:pt>
                <c:pt idx="5455">
                  <c:v>2484</c:v>
                </c:pt>
                <c:pt idx="5456">
                  <c:v>2485</c:v>
                </c:pt>
                <c:pt idx="5457">
                  <c:v>2486</c:v>
                </c:pt>
                <c:pt idx="5458">
                  <c:v>2487</c:v>
                </c:pt>
                <c:pt idx="5459">
                  <c:v>2488</c:v>
                </c:pt>
                <c:pt idx="5460">
                  <c:v>2488</c:v>
                </c:pt>
                <c:pt idx="5461">
                  <c:v>2488</c:v>
                </c:pt>
                <c:pt idx="5462">
                  <c:v>2488</c:v>
                </c:pt>
                <c:pt idx="5463">
                  <c:v>2488</c:v>
                </c:pt>
                <c:pt idx="5464">
                  <c:v>2488</c:v>
                </c:pt>
                <c:pt idx="5465">
                  <c:v>2488</c:v>
                </c:pt>
                <c:pt idx="5466">
                  <c:v>2489</c:v>
                </c:pt>
                <c:pt idx="5467">
                  <c:v>2489</c:v>
                </c:pt>
                <c:pt idx="5468">
                  <c:v>2489</c:v>
                </c:pt>
                <c:pt idx="5469">
                  <c:v>2489</c:v>
                </c:pt>
                <c:pt idx="5470">
                  <c:v>2489</c:v>
                </c:pt>
                <c:pt idx="5471">
                  <c:v>2489</c:v>
                </c:pt>
                <c:pt idx="5472">
                  <c:v>2489</c:v>
                </c:pt>
                <c:pt idx="5473">
                  <c:v>2489</c:v>
                </c:pt>
                <c:pt idx="5474">
                  <c:v>2489</c:v>
                </c:pt>
                <c:pt idx="5475">
                  <c:v>2489</c:v>
                </c:pt>
                <c:pt idx="5476">
                  <c:v>2489</c:v>
                </c:pt>
                <c:pt idx="5477">
                  <c:v>2489</c:v>
                </c:pt>
                <c:pt idx="5478">
                  <c:v>2489</c:v>
                </c:pt>
                <c:pt idx="5479">
                  <c:v>2489</c:v>
                </c:pt>
                <c:pt idx="5480">
                  <c:v>2489</c:v>
                </c:pt>
                <c:pt idx="5481">
                  <c:v>2490</c:v>
                </c:pt>
                <c:pt idx="5482">
                  <c:v>2490</c:v>
                </c:pt>
                <c:pt idx="5483">
                  <c:v>2491</c:v>
                </c:pt>
                <c:pt idx="5484">
                  <c:v>2492</c:v>
                </c:pt>
                <c:pt idx="5485">
                  <c:v>2492</c:v>
                </c:pt>
                <c:pt idx="5486">
                  <c:v>2492</c:v>
                </c:pt>
                <c:pt idx="5487">
                  <c:v>2492</c:v>
                </c:pt>
                <c:pt idx="5488">
                  <c:v>2492</c:v>
                </c:pt>
                <c:pt idx="5489">
                  <c:v>2492</c:v>
                </c:pt>
                <c:pt idx="5490">
                  <c:v>2492</c:v>
                </c:pt>
                <c:pt idx="5491">
                  <c:v>2492</c:v>
                </c:pt>
                <c:pt idx="5492">
                  <c:v>2492</c:v>
                </c:pt>
                <c:pt idx="5493">
                  <c:v>2492</c:v>
                </c:pt>
                <c:pt idx="5494">
                  <c:v>2492</c:v>
                </c:pt>
                <c:pt idx="5495">
                  <c:v>2492</c:v>
                </c:pt>
                <c:pt idx="5496">
                  <c:v>2492</c:v>
                </c:pt>
                <c:pt idx="5497">
                  <c:v>2493</c:v>
                </c:pt>
                <c:pt idx="5498">
                  <c:v>2494</c:v>
                </c:pt>
                <c:pt idx="5499">
                  <c:v>2495</c:v>
                </c:pt>
                <c:pt idx="5500">
                  <c:v>2496</c:v>
                </c:pt>
                <c:pt idx="5501">
                  <c:v>2497</c:v>
                </c:pt>
                <c:pt idx="5502">
                  <c:v>2498</c:v>
                </c:pt>
                <c:pt idx="5503">
                  <c:v>2498</c:v>
                </c:pt>
                <c:pt idx="5504">
                  <c:v>2498</c:v>
                </c:pt>
                <c:pt idx="5505">
                  <c:v>2498</c:v>
                </c:pt>
                <c:pt idx="5506">
                  <c:v>2498</c:v>
                </c:pt>
                <c:pt idx="5507">
                  <c:v>2499</c:v>
                </c:pt>
                <c:pt idx="5508">
                  <c:v>2500</c:v>
                </c:pt>
                <c:pt idx="5509">
                  <c:v>2500</c:v>
                </c:pt>
                <c:pt idx="5510">
                  <c:v>2500</c:v>
                </c:pt>
                <c:pt idx="5511">
                  <c:v>2501</c:v>
                </c:pt>
                <c:pt idx="5512">
                  <c:v>2501</c:v>
                </c:pt>
                <c:pt idx="5513">
                  <c:v>2502</c:v>
                </c:pt>
                <c:pt idx="5514">
                  <c:v>2502</c:v>
                </c:pt>
                <c:pt idx="5515">
                  <c:v>2503</c:v>
                </c:pt>
                <c:pt idx="5516">
                  <c:v>2503</c:v>
                </c:pt>
                <c:pt idx="5517">
                  <c:v>2503</c:v>
                </c:pt>
                <c:pt idx="5518">
                  <c:v>2504</c:v>
                </c:pt>
                <c:pt idx="5519">
                  <c:v>2504</c:v>
                </c:pt>
                <c:pt idx="5520">
                  <c:v>2504</c:v>
                </c:pt>
                <c:pt idx="5521">
                  <c:v>2505</c:v>
                </c:pt>
                <c:pt idx="5522">
                  <c:v>2506</c:v>
                </c:pt>
                <c:pt idx="5523">
                  <c:v>2506</c:v>
                </c:pt>
                <c:pt idx="5524">
                  <c:v>2506</c:v>
                </c:pt>
                <c:pt idx="5525">
                  <c:v>2506</c:v>
                </c:pt>
                <c:pt idx="5526">
                  <c:v>2507</c:v>
                </c:pt>
                <c:pt idx="5527">
                  <c:v>2507</c:v>
                </c:pt>
                <c:pt idx="5528">
                  <c:v>2508</c:v>
                </c:pt>
                <c:pt idx="5529">
                  <c:v>2508</c:v>
                </c:pt>
                <c:pt idx="5530">
                  <c:v>2508</c:v>
                </c:pt>
                <c:pt idx="5531">
                  <c:v>2508</c:v>
                </c:pt>
                <c:pt idx="5532">
                  <c:v>2508</c:v>
                </c:pt>
                <c:pt idx="5533">
                  <c:v>2508</c:v>
                </c:pt>
                <c:pt idx="5534">
                  <c:v>2508</c:v>
                </c:pt>
                <c:pt idx="5535">
                  <c:v>2508</c:v>
                </c:pt>
                <c:pt idx="5536">
                  <c:v>2508</c:v>
                </c:pt>
                <c:pt idx="5537">
                  <c:v>2509</c:v>
                </c:pt>
                <c:pt idx="5538">
                  <c:v>2509</c:v>
                </c:pt>
                <c:pt idx="5539">
                  <c:v>2510</c:v>
                </c:pt>
                <c:pt idx="5540">
                  <c:v>2511</c:v>
                </c:pt>
                <c:pt idx="5541">
                  <c:v>2511</c:v>
                </c:pt>
                <c:pt idx="5542">
                  <c:v>2511</c:v>
                </c:pt>
                <c:pt idx="5543">
                  <c:v>2511</c:v>
                </c:pt>
                <c:pt idx="5544">
                  <c:v>2512</c:v>
                </c:pt>
                <c:pt idx="5545">
                  <c:v>2512</c:v>
                </c:pt>
                <c:pt idx="5546">
                  <c:v>2513</c:v>
                </c:pt>
                <c:pt idx="5547">
                  <c:v>2514</c:v>
                </c:pt>
                <c:pt idx="5548">
                  <c:v>2514</c:v>
                </c:pt>
                <c:pt idx="5549">
                  <c:v>2515</c:v>
                </c:pt>
                <c:pt idx="5550">
                  <c:v>2516</c:v>
                </c:pt>
                <c:pt idx="5551">
                  <c:v>2516</c:v>
                </c:pt>
                <c:pt idx="5552">
                  <c:v>2516</c:v>
                </c:pt>
                <c:pt idx="5553">
                  <c:v>2517</c:v>
                </c:pt>
                <c:pt idx="5554">
                  <c:v>2517</c:v>
                </c:pt>
                <c:pt idx="5555">
                  <c:v>2518</c:v>
                </c:pt>
                <c:pt idx="5556">
                  <c:v>2519</c:v>
                </c:pt>
                <c:pt idx="5557">
                  <c:v>2520</c:v>
                </c:pt>
                <c:pt idx="5558">
                  <c:v>2521</c:v>
                </c:pt>
                <c:pt idx="5559">
                  <c:v>2522</c:v>
                </c:pt>
                <c:pt idx="5560">
                  <c:v>2523</c:v>
                </c:pt>
                <c:pt idx="5561">
                  <c:v>2524</c:v>
                </c:pt>
                <c:pt idx="5562">
                  <c:v>2525</c:v>
                </c:pt>
                <c:pt idx="5563">
                  <c:v>2526</c:v>
                </c:pt>
                <c:pt idx="5564">
                  <c:v>2526</c:v>
                </c:pt>
                <c:pt idx="5565">
                  <c:v>2526</c:v>
                </c:pt>
                <c:pt idx="5566">
                  <c:v>2527</c:v>
                </c:pt>
                <c:pt idx="5567">
                  <c:v>2528</c:v>
                </c:pt>
                <c:pt idx="5568">
                  <c:v>2529</c:v>
                </c:pt>
                <c:pt idx="5569">
                  <c:v>2529</c:v>
                </c:pt>
                <c:pt idx="5570">
                  <c:v>2529</c:v>
                </c:pt>
                <c:pt idx="5571">
                  <c:v>2529</c:v>
                </c:pt>
                <c:pt idx="5572">
                  <c:v>2529</c:v>
                </c:pt>
                <c:pt idx="5573">
                  <c:v>2529</c:v>
                </c:pt>
                <c:pt idx="5574">
                  <c:v>2529</c:v>
                </c:pt>
                <c:pt idx="5575">
                  <c:v>2529</c:v>
                </c:pt>
                <c:pt idx="5576">
                  <c:v>2530</c:v>
                </c:pt>
                <c:pt idx="5577">
                  <c:v>2530</c:v>
                </c:pt>
                <c:pt idx="5578">
                  <c:v>2531</c:v>
                </c:pt>
                <c:pt idx="5579">
                  <c:v>2531</c:v>
                </c:pt>
                <c:pt idx="5580">
                  <c:v>2531</c:v>
                </c:pt>
                <c:pt idx="5581">
                  <c:v>2531</c:v>
                </c:pt>
                <c:pt idx="5582">
                  <c:v>2531</c:v>
                </c:pt>
                <c:pt idx="5583">
                  <c:v>2531</c:v>
                </c:pt>
                <c:pt idx="5584">
                  <c:v>2531</c:v>
                </c:pt>
                <c:pt idx="5585">
                  <c:v>2532</c:v>
                </c:pt>
                <c:pt idx="5586">
                  <c:v>2532</c:v>
                </c:pt>
                <c:pt idx="5587">
                  <c:v>2532</c:v>
                </c:pt>
                <c:pt idx="5588">
                  <c:v>2532</c:v>
                </c:pt>
                <c:pt idx="5589">
                  <c:v>2532</c:v>
                </c:pt>
                <c:pt idx="5590">
                  <c:v>2532</c:v>
                </c:pt>
                <c:pt idx="5591">
                  <c:v>2533</c:v>
                </c:pt>
                <c:pt idx="5592">
                  <c:v>2534</c:v>
                </c:pt>
                <c:pt idx="5593">
                  <c:v>2535</c:v>
                </c:pt>
                <c:pt idx="5594">
                  <c:v>2535</c:v>
                </c:pt>
                <c:pt idx="5595">
                  <c:v>2536</c:v>
                </c:pt>
                <c:pt idx="5596">
                  <c:v>2537</c:v>
                </c:pt>
                <c:pt idx="5597">
                  <c:v>2538</c:v>
                </c:pt>
                <c:pt idx="5598">
                  <c:v>2538</c:v>
                </c:pt>
                <c:pt idx="5599">
                  <c:v>2539</c:v>
                </c:pt>
                <c:pt idx="5600">
                  <c:v>2539</c:v>
                </c:pt>
                <c:pt idx="5601">
                  <c:v>2540</c:v>
                </c:pt>
                <c:pt idx="5602">
                  <c:v>2541</c:v>
                </c:pt>
                <c:pt idx="5603">
                  <c:v>2542</c:v>
                </c:pt>
                <c:pt idx="5604">
                  <c:v>2543</c:v>
                </c:pt>
                <c:pt idx="5605">
                  <c:v>2544</c:v>
                </c:pt>
                <c:pt idx="5606">
                  <c:v>2545</c:v>
                </c:pt>
                <c:pt idx="5607">
                  <c:v>2546</c:v>
                </c:pt>
                <c:pt idx="5608">
                  <c:v>2547</c:v>
                </c:pt>
                <c:pt idx="5609">
                  <c:v>2548</c:v>
                </c:pt>
                <c:pt idx="5610">
                  <c:v>2548</c:v>
                </c:pt>
                <c:pt idx="5611">
                  <c:v>2549</c:v>
                </c:pt>
                <c:pt idx="5612">
                  <c:v>2549</c:v>
                </c:pt>
                <c:pt idx="5613">
                  <c:v>2549</c:v>
                </c:pt>
                <c:pt idx="5614">
                  <c:v>2549</c:v>
                </c:pt>
                <c:pt idx="5615">
                  <c:v>2549</c:v>
                </c:pt>
                <c:pt idx="5616">
                  <c:v>2549</c:v>
                </c:pt>
                <c:pt idx="5617">
                  <c:v>2549</c:v>
                </c:pt>
                <c:pt idx="5618">
                  <c:v>2549</c:v>
                </c:pt>
                <c:pt idx="5619">
                  <c:v>2549</c:v>
                </c:pt>
                <c:pt idx="5620">
                  <c:v>2549</c:v>
                </c:pt>
                <c:pt idx="5621">
                  <c:v>2549</c:v>
                </c:pt>
                <c:pt idx="5622">
                  <c:v>2549</c:v>
                </c:pt>
                <c:pt idx="5623">
                  <c:v>2549</c:v>
                </c:pt>
                <c:pt idx="5624">
                  <c:v>2549</c:v>
                </c:pt>
                <c:pt idx="5625">
                  <c:v>2550</c:v>
                </c:pt>
                <c:pt idx="5626">
                  <c:v>2551</c:v>
                </c:pt>
                <c:pt idx="5627">
                  <c:v>2551</c:v>
                </c:pt>
                <c:pt idx="5628">
                  <c:v>2551</c:v>
                </c:pt>
                <c:pt idx="5629">
                  <c:v>2551</c:v>
                </c:pt>
                <c:pt idx="5630">
                  <c:v>2551</c:v>
                </c:pt>
                <c:pt idx="5631">
                  <c:v>2552</c:v>
                </c:pt>
                <c:pt idx="5632">
                  <c:v>2552</c:v>
                </c:pt>
                <c:pt idx="5633">
                  <c:v>2552</c:v>
                </c:pt>
                <c:pt idx="5634">
                  <c:v>2553</c:v>
                </c:pt>
                <c:pt idx="5635">
                  <c:v>2554</c:v>
                </c:pt>
                <c:pt idx="5636">
                  <c:v>2555</c:v>
                </c:pt>
                <c:pt idx="5637">
                  <c:v>2556</c:v>
                </c:pt>
                <c:pt idx="5638">
                  <c:v>2557</c:v>
                </c:pt>
                <c:pt idx="5639">
                  <c:v>2558</c:v>
                </c:pt>
                <c:pt idx="5640">
                  <c:v>2559</c:v>
                </c:pt>
                <c:pt idx="5641">
                  <c:v>2560</c:v>
                </c:pt>
                <c:pt idx="5642">
                  <c:v>2561</c:v>
                </c:pt>
                <c:pt idx="5643">
                  <c:v>2561</c:v>
                </c:pt>
                <c:pt idx="5644">
                  <c:v>2562</c:v>
                </c:pt>
                <c:pt idx="5645">
                  <c:v>2563</c:v>
                </c:pt>
                <c:pt idx="5646">
                  <c:v>2564</c:v>
                </c:pt>
                <c:pt idx="5647">
                  <c:v>2565</c:v>
                </c:pt>
                <c:pt idx="5648">
                  <c:v>2565</c:v>
                </c:pt>
                <c:pt idx="5649">
                  <c:v>2565</c:v>
                </c:pt>
                <c:pt idx="5650">
                  <c:v>2565</c:v>
                </c:pt>
                <c:pt idx="5651">
                  <c:v>2565</c:v>
                </c:pt>
                <c:pt idx="5652">
                  <c:v>2565</c:v>
                </c:pt>
                <c:pt idx="5653">
                  <c:v>2565</c:v>
                </c:pt>
                <c:pt idx="5654">
                  <c:v>2566</c:v>
                </c:pt>
                <c:pt idx="5655">
                  <c:v>2567</c:v>
                </c:pt>
                <c:pt idx="5656">
                  <c:v>2568</c:v>
                </c:pt>
                <c:pt idx="5657">
                  <c:v>2568</c:v>
                </c:pt>
                <c:pt idx="5658">
                  <c:v>2568</c:v>
                </c:pt>
                <c:pt idx="5659">
                  <c:v>2568</c:v>
                </c:pt>
                <c:pt idx="5660">
                  <c:v>2569</c:v>
                </c:pt>
                <c:pt idx="5661">
                  <c:v>2569</c:v>
                </c:pt>
                <c:pt idx="5662">
                  <c:v>2569</c:v>
                </c:pt>
                <c:pt idx="5663">
                  <c:v>2569</c:v>
                </c:pt>
                <c:pt idx="5664">
                  <c:v>2570</c:v>
                </c:pt>
                <c:pt idx="5665">
                  <c:v>2570</c:v>
                </c:pt>
                <c:pt idx="5666">
                  <c:v>2570</c:v>
                </c:pt>
                <c:pt idx="5667">
                  <c:v>2571</c:v>
                </c:pt>
                <c:pt idx="5668">
                  <c:v>2571</c:v>
                </c:pt>
                <c:pt idx="5669">
                  <c:v>2572</c:v>
                </c:pt>
                <c:pt idx="5670">
                  <c:v>2572</c:v>
                </c:pt>
                <c:pt idx="5671">
                  <c:v>2573</c:v>
                </c:pt>
                <c:pt idx="5672">
                  <c:v>2573</c:v>
                </c:pt>
                <c:pt idx="5673">
                  <c:v>2574</c:v>
                </c:pt>
                <c:pt idx="5674">
                  <c:v>2574</c:v>
                </c:pt>
                <c:pt idx="5675">
                  <c:v>2574</c:v>
                </c:pt>
                <c:pt idx="5676">
                  <c:v>2574</c:v>
                </c:pt>
                <c:pt idx="5677">
                  <c:v>2574</c:v>
                </c:pt>
                <c:pt idx="5678">
                  <c:v>2574</c:v>
                </c:pt>
                <c:pt idx="5679">
                  <c:v>2575</c:v>
                </c:pt>
                <c:pt idx="5680">
                  <c:v>2576</c:v>
                </c:pt>
                <c:pt idx="5681">
                  <c:v>2576</c:v>
                </c:pt>
                <c:pt idx="5682">
                  <c:v>2577</c:v>
                </c:pt>
                <c:pt idx="5683">
                  <c:v>2577</c:v>
                </c:pt>
                <c:pt idx="5684">
                  <c:v>2578</c:v>
                </c:pt>
                <c:pt idx="5685">
                  <c:v>2579</c:v>
                </c:pt>
                <c:pt idx="5686">
                  <c:v>2580</c:v>
                </c:pt>
                <c:pt idx="5687">
                  <c:v>2581</c:v>
                </c:pt>
                <c:pt idx="5688">
                  <c:v>2582</c:v>
                </c:pt>
                <c:pt idx="5689">
                  <c:v>2583</c:v>
                </c:pt>
                <c:pt idx="5690">
                  <c:v>2584</c:v>
                </c:pt>
                <c:pt idx="5691">
                  <c:v>2585</c:v>
                </c:pt>
                <c:pt idx="5692">
                  <c:v>2586</c:v>
                </c:pt>
                <c:pt idx="5693">
                  <c:v>2586</c:v>
                </c:pt>
                <c:pt idx="5694">
                  <c:v>2586</c:v>
                </c:pt>
                <c:pt idx="5695">
                  <c:v>2587</c:v>
                </c:pt>
                <c:pt idx="5696">
                  <c:v>2588</c:v>
                </c:pt>
                <c:pt idx="5697">
                  <c:v>2589</c:v>
                </c:pt>
                <c:pt idx="5698">
                  <c:v>2589</c:v>
                </c:pt>
                <c:pt idx="5699">
                  <c:v>2589</c:v>
                </c:pt>
                <c:pt idx="5700">
                  <c:v>2589</c:v>
                </c:pt>
                <c:pt idx="5701">
                  <c:v>2589</c:v>
                </c:pt>
                <c:pt idx="5702">
                  <c:v>2590</c:v>
                </c:pt>
                <c:pt idx="5703">
                  <c:v>2591</c:v>
                </c:pt>
                <c:pt idx="5704">
                  <c:v>2592</c:v>
                </c:pt>
                <c:pt idx="5705">
                  <c:v>2593</c:v>
                </c:pt>
                <c:pt idx="5706">
                  <c:v>2594</c:v>
                </c:pt>
                <c:pt idx="5707">
                  <c:v>2595</c:v>
                </c:pt>
                <c:pt idx="5708">
                  <c:v>2596</c:v>
                </c:pt>
                <c:pt idx="5709">
                  <c:v>2596</c:v>
                </c:pt>
                <c:pt idx="5710">
                  <c:v>2596</c:v>
                </c:pt>
                <c:pt idx="5711">
                  <c:v>2597</c:v>
                </c:pt>
                <c:pt idx="5712">
                  <c:v>2598</c:v>
                </c:pt>
                <c:pt idx="5713">
                  <c:v>2599</c:v>
                </c:pt>
                <c:pt idx="5714">
                  <c:v>2600</c:v>
                </c:pt>
                <c:pt idx="5715">
                  <c:v>2601</c:v>
                </c:pt>
                <c:pt idx="5716">
                  <c:v>2602</c:v>
                </c:pt>
                <c:pt idx="5717">
                  <c:v>2603</c:v>
                </c:pt>
                <c:pt idx="5718">
                  <c:v>2604</c:v>
                </c:pt>
                <c:pt idx="5719">
                  <c:v>2605</c:v>
                </c:pt>
                <c:pt idx="5720">
                  <c:v>2606</c:v>
                </c:pt>
                <c:pt idx="5721">
                  <c:v>2607</c:v>
                </c:pt>
                <c:pt idx="5722">
                  <c:v>2608</c:v>
                </c:pt>
                <c:pt idx="5723">
                  <c:v>2609</c:v>
                </c:pt>
                <c:pt idx="5724">
                  <c:v>2610</c:v>
                </c:pt>
                <c:pt idx="5725">
                  <c:v>2611</c:v>
                </c:pt>
                <c:pt idx="5726">
                  <c:v>2612</c:v>
                </c:pt>
                <c:pt idx="5727">
                  <c:v>2612</c:v>
                </c:pt>
                <c:pt idx="5728">
                  <c:v>2612</c:v>
                </c:pt>
                <c:pt idx="5729">
                  <c:v>2613</c:v>
                </c:pt>
                <c:pt idx="5730">
                  <c:v>2613</c:v>
                </c:pt>
                <c:pt idx="5731">
                  <c:v>2613</c:v>
                </c:pt>
                <c:pt idx="5732">
                  <c:v>2613</c:v>
                </c:pt>
                <c:pt idx="5733">
                  <c:v>2613</c:v>
                </c:pt>
                <c:pt idx="5734">
                  <c:v>2613</c:v>
                </c:pt>
                <c:pt idx="5735">
                  <c:v>2613</c:v>
                </c:pt>
                <c:pt idx="5736">
                  <c:v>2613</c:v>
                </c:pt>
                <c:pt idx="5737">
                  <c:v>2614</c:v>
                </c:pt>
                <c:pt idx="5738">
                  <c:v>2615</c:v>
                </c:pt>
                <c:pt idx="5739">
                  <c:v>2616</c:v>
                </c:pt>
                <c:pt idx="5740">
                  <c:v>2617</c:v>
                </c:pt>
                <c:pt idx="5741">
                  <c:v>2617</c:v>
                </c:pt>
                <c:pt idx="5742">
                  <c:v>2617</c:v>
                </c:pt>
                <c:pt idx="5743">
                  <c:v>2618</c:v>
                </c:pt>
                <c:pt idx="5744">
                  <c:v>2619</c:v>
                </c:pt>
                <c:pt idx="5745">
                  <c:v>2620</c:v>
                </c:pt>
                <c:pt idx="5746">
                  <c:v>2620</c:v>
                </c:pt>
                <c:pt idx="5747">
                  <c:v>2621</c:v>
                </c:pt>
                <c:pt idx="5748">
                  <c:v>2621</c:v>
                </c:pt>
                <c:pt idx="5749">
                  <c:v>2622</c:v>
                </c:pt>
                <c:pt idx="5750">
                  <c:v>2622</c:v>
                </c:pt>
                <c:pt idx="5751">
                  <c:v>2622</c:v>
                </c:pt>
                <c:pt idx="5752">
                  <c:v>2622</c:v>
                </c:pt>
                <c:pt idx="5753">
                  <c:v>2622</c:v>
                </c:pt>
                <c:pt idx="5754">
                  <c:v>2622</c:v>
                </c:pt>
                <c:pt idx="5755">
                  <c:v>2622</c:v>
                </c:pt>
                <c:pt idx="5756">
                  <c:v>2622</c:v>
                </c:pt>
                <c:pt idx="5757">
                  <c:v>2623</c:v>
                </c:pt>
                <c:pt idx="5758">
                  <c:v>2624</c:v>
                </c:pt>
                <c:pt idx="5759">
                  <c:v>2624</c:v>
                </c:pt>
                <c:pt idx="5760">
                  <c:v>2624</c:v>
                </c:pt>
                <c:pt idx="5761">
                  <c:v>2625</c:v>
                </c:pt>
                <c:pt idx="5762">
                  <c:v>2625</c:v>
                </c:pt>
                <c:pt idx="5763">
                  <c:v>2625</c:v>
                </c:pt>
                <c:pt idx="5764">
                  <c:v>2626</c:v>
                </c:pt>
                <c:pt idx="5765">
                  <c:v>2626</c:v>
                </c:pt>
                <c:pt idx="5766">
                  <c:v>2626</c:v>
                </c:pt>
                <c:pt idx="5767">
                  <c:v>2626</c:v>
                </c:pt>
                <c:pt idx="5768">
                  <c:v>2626</c:v>
                </c:pt>
                <c:pt idx="5769">
                  <c:v>2626</c:v>
                </c:pt>
                <c:pt idx="5770">
                  <c:v>2626</c:v>
                </c:pt>
                <c:pt idx="5771">
                  <c:v>2626</c:v>
                </c:pt>
                <c:pt idx="5772">
                  <c:v>2626</c:v>
                </c:pt>
                <c:pt idx="5773">
                  <c:v>2627</c:v>
                </c:pt>
                <c:pt idx="5774">
                  <c:v>2628</c:v>
                </c:pt>
                <c:pt idx="5775">
                  <c:v>2628</c:v>
                </c:pt>
                <c:pt idx="5776">
                  <c:v>2628</c:v>
                </c:pt>
                <c:pt idx="5777">
                  <c:v>2628</c:v>
                </c:pt>
                <c:pt idx="5778">
                  <c:v>2628</c:v>
                </c:pt>
                <c:pt idx="5779">
                  <c:v>2628</c:v>
                </c:pt>
                <c:pt idx="5780">
                  <c:v>2628</c:v>
                </c:pt>
                <c:pt idx="5781">
                  <c:v>2628</c:v>
                </c:pt>
                <c:pt idx="5782">
                  <c:v>2628</c:v>
                </c:pt>
                <c:pt idx="5783">
                  <c:v>2628</c:v>
                </c:pt>
                <c:pt idx="5784">
                  <c:v>2628</c:v>
                </c:pt>
                <c:pt idx="5785">
                  <c:v>2628</c:v>
                </c:pt>
                <c:pt idx="5786">
                  <c:v>2628</c:v>
                </c:pt>
                <c:pt idx="5787">
                  <c:v>2628</c:v>
                </c:pt>
                <c:pt idx="5788">
                  <c:v>2628</c:v>
                </c:pt>
                <c:pt idx="5789">
                  <c:v>2628</c:v>
                </c:pt>
                <c:pt idx="5790">
                  <c:v>2628</c:v>
                </c:pt>
                <c:pt idx="5791">
                  <c:v>2628</c:v>
                </c:pt>
                <c:pt idx="5792">
                  <c:v>2628</c:v>
                </c:pt>
                <c:pt idx="5793">
                  <c:v>2629</c:v>
                </c:pt>
                <c:pt idx="5794">
                  <c:v>2630</c:v>
                </c:pt>
                <c:pt idx="5795">
                  <c:v>2631</c:v>
                </c:pt>
                <c:pt idx="5796">
                  <c:v>2631</c:v>
                </c:pt>
                <c:pt idx="5797">
                  <c:v>2632</c:v>
                </c:pt>
                <c:pt idx="5798">
                  <c:v>2633</c:v>
                </c:pt>
                <c:pt idx="5799">
                  <c:v>2634</c:v>
                </c:pt>
                <c:pt idx="5800">
                  <c:v>2635</c:v>
                </c:pt>
                <c:pt idx="5801">
                  <c:v>2636</c:v>
                </c:pt>
                <c:pt idx="5802">
                  <c:v>2636</c:v>
                </c:pt>
                <c:pt idx="5803">
                  <c:v>2637</c:v>
                </c:pt>
                <c:pt idx="5804">
                  <c:v>2637</c:v>
                </c:pt>
                <c:pt idx="5805">
                  <c:v>2637</c:v>
                </c:pt>
                <c:pt idx="5806">
                  <c:v>2637</c:v>
                </c:pt>
                <c:pt idx="5807">
                  <c:v>2638</c:v>
                </c:pt>
                <c:pt idx="5808">
                  <c:v>2638</c:v>
                </c:pt>
                <c:pt idx="5809">
                  <c:v>2638</c:v>
                </c:pt>
                <c:pt idx="5810">
                  <c:v>2639</c:v>
                </c:pt>
                <c:pt idx="5811">
                  <c:v>2640</c:v>
                </c:pt>
                <c:pt idx="5812">
                  <c:v>2641</c:v>
                </c:pt>
                <c:pt idx="5813">
                  <c:v>2641</c:v>
                </c:pt>
                <c:pt idx="5814">
                  <c:v>2641</c:v>
                </c:pt>
                <c:pt idx="5815">
                  <c:v>2642</c:v>
                </c:pt>
                <c:pt idx="5816">
                  <c:v>2643</c:v>
                </c:pt>
                <c:pt idx="5817">
                  <c:v>2643</c:v>
                </c:pt>
                <c:pt idx="5818">
                  <c:v>2643</c:v>
                </c:pt>
                <c:pt idx="5819">
                  <c:v>2643</c:v>
                </c:pt>
                <c:pt idx="5820">
                  <c:v>2643</c:v>
                </c:pt>
                <c:pt idx="5821">
                  <c:v>2644</c:v>
                </c:pt>
                <c:pt idx="5822">
                  <c:v>2644</c:v>
                </c:pt>
                <c:pt idx="5823">
                  <c:v>2644</c:v>
                </c:pt>
                <c:pt idx="5824">
                  <c:v>2644</c:v>
                </c:pt>
                <c:pt idx="5825">
                  <c:v>2644</c:v>
                </c:pt>
                <c:pt idx="5826">
                  <c:v>2644</c:v>
                </c:pt>
                <c:pt idx="5827">
                  <c:v>2644</c:v>
                </c:pt>
                <c:pt idx="5828">
                  <c:v>2644</c:v>
                </c:pt>
                <c:pt idx="5829">
                  <c:v>2644</c:v>
                </c:pt>
                <c:pt idx="5830">
                  <c:v>2644</c:v>
                </c:pt>
                <c:pt idx="5831">
                  <c:v>2644</c:v>
                </c:pt>
                <c:pt idx="5832">
                  <c:v>2644</c:v>
                </c:pt>
                <c:pt idx="5833">
                  <c:v>2644</c:v>
                </c:pt>
                <c:pt idx="5834">
                  <c:v>2644</c:v>
                </c:pt>
                <c:pt idx="5835">
                  <c:v>2644</c:v>
                </c:pt>
                <c:pt idx="5836">
                  <c:v>2645</c:v>
                </c:pt>
                <c:pt idx="5837">
                  <c:v>2645</c:v>
                </c:pt>
                <c:pt idx="5838">
                  <c:v>2646</c:v>
                </c:pt>
                <c:pt idx="5839">
                  <c:v>2647</c:v>
                </c:pt>
                <c:pt idx="5840">
                  <c:v>2648</c:v>
                </c:pt>
                <c:pt idx="5841">
                  <c:v>2649</c:v>
                </c:pt>
                <c:pt idx="5842">
                  <c:v>2649</c:v>
                </c:pt>
                <c:pt idx="5843">
                  <c:v>2650</c:v>
                </c:pt>
                <c:pt idx="5844">
                  <c:v>2650</c:v>
                </c:pt>
                <c:pt idx="5845">
                  <c:v>2651</c:v>
                </c:pt>
                <c:pt idx="5846">
                  <c:v>2652</c:v>
                </c:pt>
                <c:pt idx="5847">
                  <c:v>2652</c:v>
                </c:pt>
                <c:pt idx="5848">
                  <c:v>2652</c:v>
                </c:pt>
                <c:pt idx="5849">
                  <c:v>2653</c:v>
                </c:pt>
                <c:pt idx="5850">
                  <c:v>2654</c:v>
                </c:pt>
                <c:pt idx="5851">
                  <c:v>2655</c:v>
                </c:pt>
                <c:pt idx="5852">
                  <c:v>2655</c:v>
                </c:pt>
                <c:pt idx="5853">
                  <c:v>2655</c:v>
                </c:pt>
                <c:pt idx="5854">
                  <c:v>2656</c:v>
                </c:pt>
                <c:pt idx="5855">
                  <c:v>2657</c:v>
                </c:pt>
                <c:pt idx="5856">
                  <c:v>2657</c:v>
                </c:pt>
                <c:pt idx="5857">
                  <c:v>2658</c:v>
                </c:pt>
                <c:pt idx="5858">
                  <c:v>2659</c:v>
                </c:pt>
                <c:pt idx="5859">
                  <c:v>2659</c:v>
                </c:pt>
                <c:pt idx="5860">
                  <c:v>2659</c:v>
                </c:pt>
                <c:pt idx="5861">
                  <c:v>2660</c:v>
                </c:pt>
                <c:pt idx="5862">
                  <c:v>2660</c:v>
                </c:pt>
                <c:pt idx="5863">
                  <c:v>2660</c:v>
                </c:pt>
                <c:pt idx="5864">
                  <c:v>2660</c:v>
                </c:pt>
                <c:pt idx="5865">
                  <c:v>2661</c:v>
                </c:pt>
                <c:pt idx="5866">
                  <c:v>2662</c:v>
                </c:pt>
                <c:pt idx="5867">
                  <c:v>2663</c:v>
                </c:pt>
                <c:pt idx="5868">
                  <c:v>2664</c:v>
                </c:pt>
                <c:pt idx="5869">
                  <c:v>2664</c:v>
                </c:pt>
                <c:pt idx="5870">
                  <c:v>2665</c:v>
                </c:pt>
                <c:pt idx="5871">
                  <c:v>2666</c:v>
                </c:pt>
                <c:pt idx="5872">
                  <c:v>2666</c:v>
                </c:pt>
                <c:pt idx="5873">
                  <c:v>2667</c:v>
                </c:pt>
                <c:pt idx="5874">
                  <c:v>2667</c:v>
                </c:pt>
                <c:pt idx="5875">
                  <c:v>2667</c:v>
                </c:pt>
                <c:pt idx="5876">
                  <c:v>2668</c:v>
                </c:pt>
                <c:pt idx="5877">
                  <c:v>2669</c:v>
                </c:pt>
                <c:pt idx="5878">
                  <c:v>2670</c:v>
                </c:pt>
                <c:pt idx="5879">
                  <c:v>2671</c:v>
                </c:pt>
                <c:pt idx="5880">
                  <c:v>2672</c:v>
                </c:pt>
                <c:pt idx="5881">
                  <c:v>2672</c:v>
                </c:pt>
                <c:pt idx="5882">
                  <c:v>2673</c:v>
                </c:pt>
                <c:pt idx="5883">
                  <c:v>2673</c:v>
                </c:pt>
                <c:pt idx="5884">
                  <c:v>2673</c:v>
                </c:pt>
                <c:pt idx="5885">
                  <c:v>2674</c:v>
                </c:pt>
                <c:pt idx="5886">
                  <c:v>2675</c:v>
                </c:pt>
                <c:pt idx="5887">
                  <c:v>2676</c:v>
                </c:pt>
                <c:pt idx="5888">
                  <c:v>2677</c:v>
                </c:pt>
                <c:pt idx="5889">
                  <c:v>2677</c:v>
                </c:pt>
                <c:pt idx="5890">
                  <c:v>2677</c:v>
                </c:pt>
                <c:pt idx="5891">
                  <c:v>2677</c:v>
                </c:pt>
                <c:pt idx="5892">
                  <c:v>2678</c:v>
                </c:pt>
                <c:pt idx="5893">
                  <c:v>2679</c:v>
                </c:pt>
                <c:pt idx="5894">
                  <c:v>2680</c:v>
                </c:pt>
                <c:pt idx="5895">
                  <c:v>2680</c:v>
                </c:pt>
                <c:pt idx="5896">
                  <c:v>2681</c:v>
                </c:pt>
                <c:pt idx="5897">
                  <c:v>2681</c:v>
                </c:pt>
                <c:pt idx="5898">
                  <c:v>2681</c:v>
                </c:pt>
                <c:pt idx="5899">
                  <c:v>2681</c:v>
                </c:pt>
                <c:pt idx="5900">
                  <c:v>2682</c:v>
                </c:pt>
                <c:pt idx="5901">
                  <c:v>2683</c:v>
                </c:pt>
                <c:pt idx="5902">
                  <c:v>2683</c:v>
                </c:pt>
                <c:pt idx="5903">
                  <c:v>2683</c:v>
                </c:pt>
                <c:pt idx="5904">
                  <c:v>2683</c:v>
                </c:pt>
                <c:pt idx="5905">
                  <c:v>2683</c:v>
                </c:pt>
                <c:pt idx="5906">
                  <c:v>2683</c:v>
                </c:pt>
                <c:pt idx="5907">
                  <c:v>2683</c:v>
                </c:pt>
                <c:pt idx="5908">
                  <c:v>2683</c:v>
                </c:pt>
                <c:pt idx="5909">
                  <c:v>2683</c:v>
                </c:pt>
                <c:pt idx="5910">
                  <c:v>2683</c:v>
                </c:pt>
                <c:pt idx="5911">
                  <c:v>2683</c:v>
                </c:pt>
                <c:pt idx="5912">
                  <c:v>2684</c:v>
                </c:pt>
                <c:pt idx="5913">
                  <c:v>2685</c:v>
                </c:pt>
                <c:pt idx="5914">
                  <c:v>2686</c:v>
                </c:pt>
                <c:pt idx="5915">
                  <c:v>2686</c:v>
                </c:pt>
                <c:pt idx="5916">
                  <c:v>2687</c:v>
                </c:pt>
                <c:pt idx="5917">
                  <c:v>2687</c:v>
                </c:pt>
                <c:pt idx="5918">
                  <c:v>2688</c:v>
                </c:pt>
                <c:pt idx="5919">
                  <c:v>2688</c:v>
                </c:pt>
                <c:pt idx="5920">
                  <c:v>2689</c:v>
                </c:pt>
                <c:pt idx="5921">
                  <c:v>2690</c:v>
                </c:pt>
                <c:pt idx="5922">
                  <c:v>2691</c:v>
                </c:pt>
                <c:pt idx="5923">
                  <c:v>2692</c:v>
                </c:pt>
                <c:pt idx="5924">
                  <c:v>2692</c:v>
                </c:pt>
                <c:pt idx="5925">
                  <c:v>2693</c:v>
                </c:pt>
                <c:pt idx="5926">
                  <c:v>2693</c:v>
                </c:pt>
                <c:pt idx="5927">
                  <c:v>2694</c:v>
                </c:pt>
                <c:pt idx="5928">
                  <c:v>2695</c:v>
                </c:pt>
                <c:pt idx="5929">
                  <c:v>2696</c:v>
                </c:pt>
                <c:pt idx="5930">
                  <c:v>2696</c:v>
                </c:pt>
                <c:pt idx="5931">
                  <c:v>2696</c:v>
                </c:pt>
                <c:pt idx="5932">
                  <c:v>2696</c:v>
                </c:pt>
                <c:pt idx="5933">
                  <c:v>2696</c:v>
                </c:pt>
                <c:pt idx="5934">
                  <c:v>2697</c:v>
                </c:pt>
                <c:pt idx="5935">
                  <c:v>2698</c:v>
                </c:pt>
                <c:pt idx="5936">
                  <c:v>2698</c:v>
                </c:pt>
                <c:pt idx="5937">
                  <c:v>2699</c:v>
                </c:pt>
                <c:pt idx="5938">
                  <c:v>2700</c:v>
                </c:pt>
                <c:pt idx="5939">
                  <c:v>2701</c:v>
                </c:pt>
                <c:pt idx="5940">
                  <c:v>2702</c:v>
                </c:pt>
                <c:pt idx="5941">
                  <c:v>2703</c:v>
                </c:pt>
                <c:pt idx="5942">
                  <c:v>2703</c:v>
                </c:pt>
                <c:pt idx="5943">
                  <c:v>2703</c:v>
                </c:pt>
                <c:pt idx="5944">
                  <c:v>2704</c:v>
                </c:pt>
                <c:pt idx="5945">
                  <c:v>2704</c:v>
                </c:pt>
                <c:pt idx="5946">
                  <c:v>2705</c:v>
                </c:pt>
                <c:pt idx="5947">
                  <c:v>2706</c:v>
                </c:pt>
                <c:pt idx="5948">
                  <c:v>2706</c:v>
                </c:pt>
                <c:pt idx="5949">
                  <c:v>2707</c:v>
                </c:pt>
                <c:pt idx="5950">
                  <c:v>2707</c:v>
                </c:pt>
                <c:pt idx="5951">
                  <c:v>2708</c:v>
                </c:pt>
                <c:pt idx="5952">
                  <c:v>2709</c:v>
                </c:pt>
                <c:pt idx="5953">
                  <c:v>2709</c:v>
                </c:pt>
                <c:pt idx="5954">
                  <c:v>2710</c:v>
                </c:pt>
                <c:pt idx="5955">
                  <c:v>2710</c:v>
                </c:pt>
                <c:pt idx="5956">
                  <c:v>2711</c:v>
                </c:pt>
                <c:pt idx="5957">
                  <c:v>2712</c:v>
                </c:pt>
                <c:pt idx="5958">
                  <c:v>2713</c:v>
                </c:pt>
                <c:pt idx="5959">
                  <c:v>2714</c:v>
                </c:pt>
                <c:pt idx="5960">
                  <c:v>2715</c:v>
                </c:pt>
                <c:pt idx="5961">
                  <c:v>2716</c:v>
                </c:pt>
                <c:pt idx="5962">
                  <c:v>2717</c:v>
                </c:pt>
                <c:pt idx="5963">
                  <c:v>2718</c:v>
                </c:pt>
                <c:pt idx="5964">
                  <c:v>2718</c:v>
                </c:pt>
                <c:pt idx="5965">
                  <c:v>2718</c:v>
                </c:pt>
                <c:pt idx="5966">
                  <c:v>2718</c:v>
                </c:pt>
                <c:pt idx="5967">
                  <c:v>2718</c:v>
                </c:pt>
                <c:pt idx="5968">
                  <c:v>2719</c:v>
                </c:pt>
                <c:pt idx="5969">
                  <c:v>2719</c:v>
                </c:pt>
                <c:pt idx="5970">
                  <c:v>2720</c:v>
                </c:pt>
                <c:pt idx="5971">
                  <c:v>2720</c:v>
                </c:pt>
                <c:pt idx="5972">
                  <c:v>2720</c:v>
                </c:pt>
                <c:pt idx="5973">
                  <c:v>2721</c:v>
                </c:pt>
                <c:pt idx="5974">
                  <c:v>2721</c:v>
                </c:pt>
                <c:pt idx="5975">
                  <c:v>2721</c:v>
                </c:pt>
                <c:pt idx="5976">
                  <c:v>2721</c:v>
                </c:pt>
                <c:pt idx="5977">
                  <c:v>2721</c:v>
                </c:pt>
                <c:pt idx="5978">
                  <c:v>2721</c:v>
                </c:pt>
                <c:pt idx="5979">
                  <c:v>2721</c:v>
                </c:pt>
                <c:pt idx="5980">
                  <c:v>2722</c:v>
                </c:pt>
                <c:pt idx="5981">
                  <c:v>2723</c:v>
                </c:pt>
                <c:pt idx="5982">
                  <c:v>2724</c:v>
                </c:pt>
                <c:pt idx="5983">
                  <c:v>2725</c:v>
                </c:pt>
                <c:pt idx="5984">
                  <c:v>2726</c:v>
                </c:pt>
                <c:pt idx="5985">
                  <c:v>2727</c:v>
                </c:pt>
                <c:pt idx="5986">
                  <c:v>2727</c:v>
                </c:pt>
                <c:pt idx="5987">
                  <c:v>2728</c:v>
                </c:pt>
                <c:pt idx="5988">
                  <c:v>2728</c:v>
                </c:pt>
                <c:pt idx="5989">
                  <c:v>2728</c:v>
                </c:pt>
                <c:pt idx="5990">
                  <c:v>2728</c:v>
                </c:pt>
                <c:pt idx="5991">
                  <c:v>2728</c:v>
                </c:pt>
                <c:pt idx="5992">
                  <c:v>2728</c:v>
                </c:pt>
                <c:pt idx="5993">
                  <c:v>2729</c:v>
                </c:pt>
                <c:pt idx="5994">
                  <c:v>2729</c:v>
                </c:pt>
                <c:pt idx="5995">
                  <c:v>2730</c:v>
                </c:pt>
                <c:pt idx="5996">
                  <c:v>2730</c:v>
                </c:pt>
                <c:pt idx="5997">
                  <c:v>2730</c:v>
                </c:pt>
                <c:pt idx="5998">
                  <c:v>2731</c:v>
                </c:pt>
                <c:pt idx="5999">
                  <c:v>2732</c:v>
                </c:pt>
                <c:pt idx="6000">
                  <c:v>2732</c:v>
                </c:pt>
                <c:pt idx="6001">
                  <c:v>2732</c:v>
                </c:pt>
                <c:pt idx="6002">
                  <c:v>2732</c:v>
                </c:pt>
                <c:pt idx="6003">
                  <c:v>2733</c:v>
                </c:pt>
                <c:pt idx="6004">
                  <c:v>2733</c:v>
                </c:pt>
                <c:pt idx="6005">
                  <c:v>2734</c:v>
                </c:pt>
                <c:pt idx="6006">
                  <c:v>2735</c:v>
                </c:pt>
                <c:pt idx="6007">
                  <c:v>2735</c:v>
                </c:pt>
                <c:pt idx="6008">
                  <c:v>2735</c:v>
                </c:pt>
                <c:pt idx="6009">
                  <c:v>2735</c:v>
                </c:pt>
                <c:pt idx="6010">
                  <c:v>2736</c:v>
                </c:pt>
                <c:pt idx="6011">
                  <c:v>2737</c:v>
                </c:pt>
                <c:pt idx="6012">
                  <c:v>2737</c:v>
                </c:pt>
                <c:pt idx="6013">
                  <c:v>2737</c:v>
                </c:pt>
                <c:pt idx="6014">
                  <c:v>2738</c:v>
                </c:pt>
                <c:pt idx="6015">
                  <c:v>2739</c:v>
                </c:pt>
                <c:pt idx="6016">
                  <c:v>2740</c:v>
                </c:pt>
                <c:pt idx="6017">
                  <c:v>2740</c:v>
                </c:pt>
                <c:pt idx="6018">
                  <c:v>2740</c:v>
                </c:pt>
                <c:pt idx="6019">
                  <c:v>2740</c:v>
                </c:pt>
                <c:pt idx="6020">
                  <c:v>2740</c:v>
                </c:pt>
                <c:pt idx="6021">
                  <c:v>2740</c:v>
                </c:pt>
                <c:pt idx="6022">
                  <c:v>2740</c:v>
                </c:pt>
                <c:pt idx="6023">
                  <c:v>2740</c:v>
                </c:pt>
                <c:pt idx="6024">
                  <c:v>2741</c:v>
                </c:pt>
                <c:pt idx="6025">
                  <c:v>2741</c:v>
                </c:pt>
                <c:pt idx="6026">
                  <c:v>2741</c:v>
                </c:pt>
                <c:pt idx="6027">
                  <c:v>2742</c:v>
                </c:pt>
                <c:pt idx="6028">
                  <c:v>2742</c:v>
                </c:pt>
                <c:pt idx="6029">
                  <c:v>2742</c:v>
                </c:pt>
                <c:pt idx="6030">
                  <c:v>2743</c:v>
                </c:pt>
                <c:pt idx="6031">
                  <c:v>2743</c:v>
                </c:pt>
                <c:pt idx="6032">
                  <c:v>2744</c:v>
                </c:pt>
                <c:pt idx="6033">
                  <c:v>2744</c:v>
                </c:pt>
                <c:pt idx="6034">
                  <c:v>2744</c:v>
                </c:pt>
                <c:pt idx="6035">
                  <c:v>2744</c:v>
                </c:pt>
                <c:pt idx="6036">
                  <c:v>2744</c:v>
                </c:pt>
                <c:pt idx="6037">
                  <c:v>2744</c:v>
                </c:pt>
                <c:pt idx="6038">
                  <c:v>2745</c:v>
                </c:pt>
                <c:pt idx="6039">
                  <c:v>2745</c:v>
                </c:pt>
                <c:pt idx="6040">
                  <c:v>2745</c:v>
                </c:pt>
                <c:pt idx="6041">
                  <c:v>2745</c:v>
                </c:pt>
                <c:pt idx="6042">
                  <c:v>2745</c:v>
                </c:pt>
                <c:pt idx="6043">
                  <c:v>2745</c:v>
                </c:pt>
                <c:pt idx="6044">
                  <c:v>2745</c:v>
                </c:pt>
                <c:pt idx="6045">
                  <c:v>2746</c:v>
                </c:pt>
                <c:pt idx="6046">
                  <c:v>2746</c:v>
                </c:pt>
                <c:pt idx="6047">
                  <c:v>2746</c:v>
                </c:pt>
                <c:pt idx="6048">
                  <c:v>2747</c:v>
                </c:pt>
                <c:pt idx="6049">
                  <c:v>2747</c:v>
                </c:pt>
                <c:pt idx="6050">
                  <c:v>2747</c:v>
                </c:pt>
                <c:pt idx="6051">
                  <c:v>2748</c:v>
                </c:pt>
                <c:pt idx="6052">
                  <c:v>2749</c:v>
                </c:pt>
                <c:pt idx="6053">
                  <c:v>2750</c:v>
                </c:pt>
                <c:pt idx="6054">
                  <c:v>2750</c:v>
                </c:pt>
                <c:pt idx="6055">
                  <c:v>2750</c:v>
                </c:pt>
                <c:pt idx="6056">
                  <c:v>2751</c:v>
                </c:pt>
                <c:pt idx="6057">
                  <c:v>2752</c:v>
                </c:pt>
                <c:pt idx="6058">
                  <c:v>2753</c:v>
                </c:pt>
                <c:pt idx="6059">
                  <c:v>2754</c:v>
                </c:pt>
                <c:pt idx="6060">
                  <c:v>2755</c:v>
                </c:pt>
                <c:pt idx="6061">
                  <c:v>2755</c:v>
                </c:pt>
                <c:pt idx="6062">
                  <c:v>2756</c:v>
                </c:pt>
                <c:pt idx="6063">
                  <c:v>2757</c:v>
                </c:pt>
                <c:pt idx="6064">
                  <c:v>2758</c:v>
                </c:pt>
                <c:pt idx="6065">
                  <c:v>2759</c:v>
                </c:pt>
                <c:pt idx="6066">
                  <c:v>2759</c:v>
                </c:pt>
                <c:pt idx="6067">
                  <c:v>2759</c:v>
                </c:pt>
                <c:pt idx="6068">
                  <c:v>2759</c:v>
                </c:pt>
                <c:pt idx="6069">
                  <c:v>2760</c:v>
                </c:pt>
                <c:pt idx="6070">
                  <c:v>2760</c:v>
                </c:pt>
                <c:pt idx="6071">
                  <c:v>2760</c:v>
                </c:pt>
                <c:pt idx="6072">
                  <c:v>2761</c:v>
                </c:pt>
                <c:pt idx="6073">
                  <c:v>2762</c:v>
                </c:pt>
                <c:pt idx="6074">
                  <c:v>2763</c:v>
                </c:pt>
                <c:pt idx="6075">
                  <c:v>2764</c:v>
                </c:pt>
                <c:pt idx="6076">
                  <c:v>2764</c:v>
                </c:pt>
                <c:pt idx="6077">
                  <c:v>2765</c:v>
                </c:pt>
                <c:pt idx="6078">
                  <c:v>2766</c:v>
                </c:pt>
                <c:pt idx="6079">
                  <c:v>2766</c:v>
                </c:pt>
                <c:pt idx="6080">
                  <c:v>2766</c:v>
                </c:pt>
                <c:pt idx="6081">
                  <c:v>2766</c:v>
                </c:pt>
                <c:pt idx="6082">
                  <c:v>2767</c:v>
                </c:pt>
                <c:pt idx="6083">
                  <c:v>2767</c:v>
                </c:pt>
                <c:pt idx="6084">
                  <c:v>2768</c:v>
                </c:pt>
                <c:pt idx="6085">
                  <c:v>2768</c:v>
                </c:pt>
                <c:pt idx="6086">
                  <c:v>2769</c:v>
                </c:pt>
                <c:pt idx="6087">
                  <c:v>2770</c:v>
                </c:pt>
                <c:pt idx="6088">
                  <c:v>2771</c:v>
                </c:pt>
                <c:pt idx="6089">
                  <c:v>2772</c:v>
                </c:pt>
                <c:pt idx="6090">
                  <c:v>2773</c:v>
                </c:pt>
                <c:pt idx="6091">
                  <c:v>2774</c:v>
                </c:pt>
                <c:pt idx="6092">
                  <c:v>2775</c:v>
                </c:pt>
                <c:pt idx="6093">
                  <c:v>2776</c:v>
                </c:pt>
                <c:pt idx="6094">
                  <c:v>2777</c:v>
                </c:pt>
                <c:pt idx="6095">
                  <c:v>2778</c:v>
                </c:pt>
                <c:pt idx="6096">
                  <c:v>2778</c:v>
                </c:pt>
                <c:pt idx="6097">
                  <c:v>2779</c:v>
                </c:pt>
                <c:pt idx="6098">
                  <c:v>2780</c:v>
                </c:pt>
                <c:pt idx="6099">
                  <c:v>2781</c:v>
                </c:pt>
                <c:pt idx="6100">
                  <c:v>2782</c:v>
                </c:pt>
                <c:pt idx="6101">
                  <c:v>2783</c:v>
                </c:pt>
                <c:pt idx="6102">
                  <c:v>2784</c:v>
                </c:pt>
                <c:pt idx="6103">
                  <c:v>2784</c:v>
                </c:pt>
                <c:pt idx="6104">
                  <c:v>2785</c:v>
                </c:pt>
                <c:pt idx="6105">
                  <c:v>2785</c:v>
                </c:pt>
                <c:pt idx="6106">
                  <c:v>2786</c:v>
                </c:pt>
                <c:pt idx="6107">
                  <c:v>2787</c:v>
                </c:pt>
                <c:pt idx="6108">
                  <c:v>2788</c:v>
                </c:pt>
                <c:pt idx="6109">
                  <c:v>2788</c:v>
                </c:pt>
                <c:pt idx="6110">
                  <c:v>2788</c:v>
                </c:pt>
                <c:pt idx="6111">
                  <c:v>2788</c:v>
                </c:pt>
                <c:pt idx="6112">
                  <c:v>2788</c:v>
                </c:pt>
                <c:pt idx="6113">
                  <c:v>2789</c:v>
                </c:pt>
                <c:pt idx="6114">
                  <c:v>2790</c:v>
                </c:pt>
                <c:pt idx="6115">
                  <c:v>2791</c:v>
                </c:pt>
                <c:pt idx="6116">
                  <c:v>2791</c:v>
                </c:pt>
                <c:pt idx="6117">
                  <c:v>2791</c:v>
                </c:pt>
                <c:pt idx="6118">
                  <c:v>2792</c:v>
                </c:pt>
                <c:pt idx="6119">
                  <c:v>2792</c:v>
                </c:pt>
                <c:pt idx="6120">
                  <c:v>2792</c:v>
                </c:pt>
                <c:pt idx="6121">
                  <c:v>2792</c:v>
                </c:pt>
                <c:pt idx="6122">
                  <c:v>2793</c:v>
                </c:pt>
                <c:pt idx="6123">
                  <c:v>2794</c:v>
                </c:pt>
                <c:pt idx="6124">
                  <c:v>2795</c:v>
                </c:pt>
                <c:pt idx="6125">
                  <c:v>2796</c:v>
                </c:pt>
                <c:pt idx="6126">
                  <c:v>2796</c:v>
                </c:pt>
                <c:pt idx="6127">
                  <c:v>2797</c:v>
                </c:pt>
                <c:pt idx="6128">
                  <c:v>2798</c:v>
                </c:pt>
                <c:pt idx="6129">
                  <c:v>2799</c:v>
                </c:pt>
                <c:pt idx="6130">
                  <c:v>2799</c:v>
                </c:pt>
                <c:pt idx="6131">
                  <c:v>2799</c:v>
                </c:pt>
                <c:pt idx="6132">
                  <c:v>2799</c:v>
                </c:pt>
                <c:pt idx="6133">
                  <c:v>2799</c:v>
                </c:pt>
                <c:pt idx="6134">
                  <c:v>2799</c:v>
                </c:pt>
                <c:pt idx="6135">
                  <c:v>2799</c:v>
                </c:pt>
                <c:pt idx="6136">
                  <c:v>2799</c:v>
                </c:pt>
                <c:pt idx="6137">
                  <c:v>2799</c:v>
                </c:pt>
                <c:pt idx="6138">
                  <c:v>2799</c:v>
                </c:pt>
                <c:pt idx="6139">
                  <c:v>2799</c:v>
                </c:pt>
                <c:pt idx="6140">
                  <c:v>2799</c:v>
                </c:pt>
                <c:pt idx="6141">
                  <c:v>2799</c:v>
                </c:pt>
                <c:pt idx="6142">
                  <c:v>2799</c:v>
                </c:pt>
                <c:pt idx="6143">
                  <c:v>2799</c:v>
                </c:pt>
                <c:pt idx="6144">
                  <c:v>2799</c:v>
                </c:pt>
                <c:pt idx="6145">
                  <c:v>2800</c:v>
                </c:pt>
                <c:pt idx="6146">
                  <c:v>2800</c:v>
                </c:pt>
                <c:pt idx="6147">
                  <c:v>2800</c:v>
                </c:pt>
                <c:pt idx="6148">
                  <c:v>2800</c:v>
                </c:pt>
                <c:pt idx="6149">
                  <c:v>2800</c:v>
                </c:pt>
                <c:pt idx="6150">
                  <c:v>2800</c:v>
                </c:pt>
                <c:pt idx="6151">
                  <c:v>2800</c:v>
                </c:pt>
                <c:pt idx="6152">
                  <c:v>2800</c:v>
                </c:pt>
                <c:pt idx="6153">
                  <c:v>2800</c:v>
                </c:pt>
                <c:pt idx="6154">
                  <c:v>2801</c:v>
                </c:pt>
                <c:pt idx="6155">
                  <c:v>2801</c:v>
                </c:pt>
                <c:pt idx="6156">
                  <c:v>2801</c:v>
                </c:pt>
                <c:pt idx="6157">
                  <c:v>2801</c:v>
                </c:pt>
                <c:pt idx="6158">
                  <c:v>2802</c:v>
                </c:pt>
                <c:pt idx="6159">
                  <c:v>2803</c:v>
                </c:pt>
                <c:pt idx="6160">
                  <c:v>2804</c:v>
                </c:pt>
                <c:pt idx="6161">
                  <c:v>2805</c:v>
                </c:pt>
                <c:pt idx="6162">
                  <c:v>2806</c:v>
                </c:pt>
                <c:pt idx="6163">
                  <c:v>2807</c:v>
                </c:pt>
                <c:pt idx="6164">
                  <c:v>2808</c:v>
                </c:pt>
                <c:pt idx="6165">
                  <c:v>2809</c:v>
                </c:pt>
                <c:pt idx="6166">
                  <c:v>2810</c:v>
                </c:pt>
                <c:pt idx="6167">
                  <c:v>2811</c:v>
                </c:pt>
                <c:pt idx="6168">
                  <c:v>2812</c:v>
                </c:pt>
                <c:pt idx="6169">
                  <c:v>2813</c:v>
                </c:pt>
                <c:pt idx="6170">
                  <c:v>2814</c:v>
                </c:pt>
                <c:pt idx="6171">
                  <c:v>2815</c:v>
                </c:pt>
                <c:pt idx="6172">
                  <c:v>2816</c:v>
                </c:pt>
                <c:pt idx="6173">
                  <c:v>2817</c:v>
                </c:pt>
                <c:pt idx="6174">
                  <c:v>2818</c:v>
                </c:pt>
                <c:pt idx="6175">
                  <c:v>2818</c:v>
                </c:pt>
                <c:pt idx="6176">
                  <c:v>2819</c:v>
                </c:pt>
                <c:pt idx="6177">
                  <c:v>2820</c:v>
                </c:pt>
                <c:pt idx="6178">
                  <c:v>2821</c:v>
                </c:pt>
                <c:pt idx="6179">
                  <c:v>2822</c:v>
                </c:pt>
                <c:pt idx="6180">
                  <c:v>2823</c:v>
                </c:pt>
                <c:pt idx="6181">
                  <c:v>2824</c:v>
                </c:pt>
                <c:pt idx="6182">
                  <c:v>2825</c:v>
                </c:pt>
                <c:pt idx="6183">
                  <c:v>2826</c:v>
                </c:pt>
                <c:pt idx="6184">
                  <c:v>2827</c:v>
                </c:pt>
                <c:pt idx="6185">
                  <c:v>2828</c:v>
                </c:pt>
                <c:pt idx="6186">
                  <c:v>2829</c:v>
                </c:pt>
                <c:pt idx="6187">
                  <c:v>2829</c:v>
                </c:pt>
                <c:pt idx="6188">
                  <c:v>2829</c:v>
                </c:pt>
                <c:pt idx="6189">
                  <c:v>2830</c:v>
                </c:pt>
                <c:pt idx="6190">
                  <c:v>2831</c:v>
                </c:pt>
                <c:pt idx="6191">
                  <c:v>2832</c:v>
                </c:pt>
                <c:pt idx="6192">
                  <c:v>2833</c:v>
                </c:pt>
                <c:pt idx="6193">
                  <c:v>2834</c:v>
                </c:pt>
                <c:pt idx="6194">
                  <c:v>2835</c:v>
                </c:pt>
                <c:pt idx="6195">
                  <c:v>2835</c:v>
                </c:pt>
                <c:pt idx="6196">
                  <c:v>2836</c:v>
                </c:pt>
                <c:pt idx="6197">
                  <c:v>2836</c:v>
                </c:pt>
                <c:pt idx="6198">
                  <c:v>2836</c:v>
                </c:pt>
                <c:pt idx="6199">
                  <c:v>2836</c:v>
                </c:pt>
                <c:pt idx="6200">
                  <c:v>2836</c:v>
                </c:pt>
                <c:pt idx="6201">
                  <c:v>2837</c:v>
                </c:pt>
                <c:pt idx="6202">
                  <c:v>2837</c:v>
                </c:pt>
                <c:pt idx="6203">
                  <c:v>2837</c:v>
                </c:pt>
                <c:pt idx="6204">
                  <c:v>2837</c:v>
                </c:pt>
                <c:pt idx="6205">
                  <c:v>2837</c:v>
                </c:pt>
                <c:pt idx="6206">
                  <c:v>2837</c:v>
                </c:pt>
                <c:pt idx="6207">
                  <c:v>2838</c:v>
                </c:pt>
                <c:pt idx="6208">
                  <c:v>2839</c:v>
                </c:pt>
                <c:pt idx="6209">
                  <c:v>2840</c:v>
                </c:pt>
                <c:pt idx="6210">
                  <c:v>2840</c:v>
                </c:pt>
                <c:pt idx="6211">
                  <c:v>2840</c:v>
                </c:pt>
                <c:pt idx="6212">
                  <c:v>2840</c:v>
                </c:pt>
                <c:pt idx="6213">
                  <c:v>2841</c:v>
                </c:pt>
                <c:pt idx="6214">
                  <c:v>2841</c:v>
                </c:pt>
                <c:pt idx="6215">
                  <c:v>2841</c:v>
                </c:pt>
                <c:pt idx="6216">
                  <c:v>2841</c:v>
                </c:pt>
                <c:pt idx="6217">
                  <c:v>2841</c:v>
                </c:pt>
                <c:pt idx="6218">
                  <c:v>2841</c:v>
                </c:pt>
                <c:pt idx="6219">
                  <c:v>2841</c:v>
                </c:pt>
                <c:pt idx="6220">
                  <c:v>2841</c:v>
                </c:pt>
                <c:pt idx="6221">
                  <c:v>2842</c:v>
                </c:pt>
                <c:pt idx="6222">
                  <c:v>2843</c:v>
                </c:pt>
                <c:pt idx="6223">
                  <c:v>2843</c:v>
                </c:pt>
                <c:pt idx="6224">
                  <c:v>2843</c:v>
                </c:pt>
                <c:pt idx="6225">
                  <c:v>2843</c:v>
                </c:pt>
                <c:pt idx="6226">
                  <c:v>2843</c:v>
                </c:pt>
                <c:pt idx="6227">
                  <c:v>2844</c:v>
                </c:pt>
                <c:pt idx="6228">
                  <c:v>2844</c:v>
                </c:pt>
                <c:pt idx="6229">
                  <c:v>2844</c:v>
                </c:pt>
                <c:pt idx="6230">
                  <c:v>2844</c:v>
                </c:pt>
                <c:pt idx="6231">
                  <c:v>2844</c:v>
                </c:pt>
                <c:pt idx="6232">
                  <c:v>2844</c:v>
                </c:pt>
                <c:pt idx="6233">
                  <c:v>2845</c:v>
                </c:pt>
                <c:pt idx="6234">
                  <c:v>2845</c:v>
                </c:pt>
                <c:pt idx="6235">
                  <c:v>2845</c:v>
                </c:pt>
                <c:pt idx="6236">
                  <c:v>2845</c:v>
                </c:pt>
                <c:pt idx="6237">
                  <c:v>2846</c:v>
                </c:pt>
                <c:pt idx="6238">
                  <c:v>2846</c:v>
                </c:pt>
                <c:pt idx="6239">
                  <c:v>2846</c:v>
                </c:pt>
                <c:pt idx="6240">
                  <c:v>2846</c:v>
                </c:pt>
                <c:pt idx="6241">
                  <c:v>2846</c:v>
                </c:pt>
                <c:pt idx="6242">
                  <c:v>2846</c:v>
                </c:pt>
                <c:pt idx="6243">
                  <c:v>2847</c:v>
                </c:pt>
                <c:pt idx="6244">
                  <c:v>2848</c:v>
                </c:pt>
                <c:pt idx="6245">
                  <c:v>2848</c:v>
                </c:pt>
                <c:pt idx="6246">
                  <c:v>2848</c:v>
                </c:pt>
                <c:pt idx="6247">
                  <c:v>2849</c:v>
                </c:pt>
                <c:pt idx="6248">
                  <c:v>2850</c:v>
                </c:pt>
                <c:pt idx="6249">
                  <c:v>2851</c:v>
                </c:pt>
                <c:pt idx="6250">
                  <c:v>2852</c:v>
                </c:pt>
                <c:pt idx="6251">
                  <c:v>2853</c:v>
                </c:pt>
                <c:pt idx="6252">
                  <c:v>2854</c:v>
                </c:pt>
                <c:pt idx="6253">
                  <c:v>2854</c:v>
                </c:pt>
                <c:pt idx="6254">
                  <c:v>2855</c:v>
                </c:pt>
                <c:pt idx="6255">
                  <c:v>2856</c:v>
                </c:pt>
                <c:pt idx="6256">
                  <c:v>2856</c:v>
                </c:pt>
                <c:pt idx="6257">
                  <c:v>2857</c:v>
                </c:pt>
                <c:pt idx="6258">
                  <c:v>2858</c:v>
                </c:pt>
                <c:pt idx="6259">
                  <c:v>2858</c:v>
                </c:pt>
                <c:pt idx="6260">
                  <c:v>2858</c:v>
                </c:pt>
                <c:pt idx="6261">
                  <c:v>2858</c:v>
                </c:pt>
                <c:pt idx="6262">
                  <c:v>2859</c:v>
                </c:pt>
                <c:pt idx="6263">
                  <c:v>2859</c:v>
                </c:pt>
                <c:pt idx="6264">
                  <c:v>2860</c:v>
                </c:pt>
                <c:pt idx="6265">
                  <c:v>2860</c:v>
                </c:pt>
                <c:pt idx="6266">
                  <c:v>2861</c:v>
                </c:pt>
                <c:pt idx="6267">
                  <c:v>2861</c:v>
                </c:pt>
                <c:pt idx="6268">
                  <c:v>2862</c:v>
                </c:pt>
                <c:pt idx="6269">
                  <c:v>2862</c:v>
                </c:pt>
                <c:pt idx="6270">
                  <c:v>2862</c:v>
                </c:pt>
                <c:pt idx="6271">
                  <c:v>2862</c:v>
                </c:pt>
                <c:pt idx="6272">
                  <c:v>2862</c:v>
                </c:pt>
                <c:pt idx="6273">
                  <c:v>2863</c:v>
                </c:pt>
                <c:pt idx="6274">
                  <c:v>2864</c:v>
                </c:pt>
                <c:pt idx="6275">
                  <c:v>2865</c:v>
                </c:pt>
                <c:pt idx="6276">
                  <c:v>2866</c:v>
                </c:pt>
                <c:pt idx="6277">
                  <c:v>2866</c:v>
                </c:pt>
                <c:pt idx="6278">
                  <c:v>2866</c:v>
                </c:pt>
                <c:pt idx="6279">
                  <c:v>2867</c:v>
                </c:pt>
                <c:pt idx="6280">
                  <c:v>2868</c:v>
                </c:pt>
                <c:pt idx="6281">
                  <c:v>2869</c:v>
                </c:pt>
                <c:pt idx="6282">
                  <c:v>2870</c:v>
                </c:pt>
                <c:pt idx="6283">
                  <c:v>2870</c:v>
                </c:pt>
                <c:pt idx="6284">
                  <c:v>2870</c:v>
                </c:pt>
                <c:pt idx="6285">
                  <c:v>2871</c:v>
                </c:pt>
                <c:pt idx="6286">
                  <c:v>2871</c:v>
                </c:pt>
                <c:pt idx="6287">
                  <c:v>2871</c:v>
                </c:pt>
                <c:pt idx="6288">
                  <c:v>2871</c:v>
                </c:pt>
                <c:pt idx="6289">
                  <c:v>2872</c:v>
                </c:pt>
                <c:pt idx="6290">
                  <c:v>2873</c:v>
                </c:pt>
                <c:pt idx="6291">
                  <c:v>2873</c:v>
                </c:pt>
                <c:pt idx="6292">
                  <c:v>2873</c:v>
                </c:pt>
                <c:pt idx="6293">
                  <c:v>2873</c:v>
                </c:pt>
                <c:pt idx="6294">
                  <c:v>2874</c:v>
                </c:pt>
                <c:pt idx="6295">
                  <c:v>2874</c:v>
                </c:pt>
                <c:pt idx="6296">
                  <c:v>2874</c:v>
                </c:pt>
                <c:pt idx="6297">
                  <c:v>2874</c:v>
                </c:pt>
                <c:pt idx="6298">
                  <c:v>2875</c:v>
                </c:pt>
                <c:pt idx="6299">
                  <c:v>2876</c:v>
                </c:pt>
                <c:pt idx="6300">
                  <c:v>2876</c:v>
                </c:pt>
                <c:pt idx="6301">
                  <c:v>2876</c:v>
                </c:pt>
                <c:pt idx="6302">
                  <c:v>2877</c:v>
                </c:pt>
                <c:pt idx="6303">
                  <c:v>2878</c:v>
                </c:pt>
                <c:pt idx="6304">
                  <c:v>2879</c:v>
                </c:pt>
                <c:pt idx="6305">
                  <c:v>2879</c:v>
                </c:pt>
                <c:pt idx="6306">
                  <c:v>2879</c:v>
                </c:pt>
                <c:pt idx="6307">
                  <c:v>2879</c:v>
                </c:pt>
                <c:pt idx="6308">
                  <c:v>2879</c:v>
                </c:pt>
                <c:pt idx="6309">
                  <c:v>2879</c:v>
                </c:pt>
                <c:pt idx="6310">
                  <c:v>2879</c:v>
                </c:pt>
                <c:pt idx="6311">
                  <c:v>2879</c:v>
                </c:pt>
                <c:pt idx="6312">
                  <c:v>2880</c:v>
                </c:pt>
                <c:pt idx="6313">
                  <c:v>2880</c:v>
                </c:pt>
                <c:pt idx="6314">
                  <c:v>2880</c:v>
                </c:pt>
                <c:pt idx="6315">
                  <c:v>2880</c:v>
                </c:pt>
                <c:pt idx="6316">
                  <c:v>2881</c:v>
                </c:pt>
                <c:pt idx="6317">
                  <c:v>2882</c:v>
                </c:pt>
                <c:pt idx="6318">
                  <c:v>2883</c:v>
                </c:pt>
                <c:pt idx="6319">
                  <c:v>2883</c:v>
                </c:pt>
                <c:pt idx="6320">
                  <c:v>2883</c:v>
                </c:pt>
                <c:pt idx="6321">
                  <c:v>2883</c:v>
                </c:pt>
                <c:pt idx="6322">
                  <c:v>2883</c:v>
                </c:pt>
                <c:pt idx="6323">
                  <c:v>2883</c:v>
                </c:pt>
                <c:pt idx="6324">
                  <c:v>2883</c:v>
                </c:pt>
                <c:pt idx="6325">
                  <c:v>2884</c:v>
                </c:pt>
                <c:pt idx="6326">
                  <c:v>2885</c:v>
                </c:pt>
                <c:pt idx="6327">
                  <c:v>2885</c:v>
                </c:pt>
                <c:pt idx="6328">
                  <c:v>2886</c:v>
                </c:pt>
                <c:pt idx="6329">
                  <c:v>2887</c:v>
                </c:pt>
                <c:pt idx="6330">
                  <c:v>2887</c:v>
                </c:pt>
                <c:pt idx="6331">
                  <c:v>2887</c:v>
                </c:pt>
                <c:pt idx="6332">
                  <c:v>2888</c:v>
                </c:pt>
                <c:pt idx="6333">
                  <c:v>2889</c:v>
                </c:pt>
                <c:pt idx="6334">
                  <c:v>2889</c:v>
                </c:pt>
                <c:pt idx="6335">
                  <c:v>2890</c:v>
                </c:pt>
                <c:pt idx="6336">
                  <c:v>2891</c:v>
                </c:pt>
                <c:pt idx="6337">
                  <c:v>2892</c:v>
                </c:pt>
                <c:pt idx="6338">
                  <c:v>2892</c:v>
                </c:pt>
                <c:pt idx="6339">
                  <c:v>2892</c:v>
                </c:pt>
                <c:pt idx="6340">
                  <c:v>2892</c:v>
                </c:pt>
                <c:pt idx="6341">
                  <c:v>2892</c:v>
                </c:pt>
                <c:pt idx="6342">
                  <c:v>2893</c:v>
                </c:pt>
                <c:pt idx="6343">
                  <c:v>2893</c:v>
                </c:pt>
                <c:pt idx="6344">
                  <c:v>2894</c:v>
                </c:pt>
                <c:pt idx="6345">
                  <c:v>2895</c:v>
                </c:pt>
                <c:pt idx="6346">
                  <c:v>2895</c:v>
                </c:pt>
                <c:pt idx="6347">
                  <c:v>2896</c:v>
                </c:pt>
                <c:pt idx="6348">
                  <c:v>2897</c:v>
                </c:pt>
                <c:pt idx="6349">
                  <c:v>2898</c:v>
                </c:pt>
                <c:pt idx="6350">
                  <c:v>2899</c:v>
                </c:pt>
                <c:pt idx="6351">
                  <c:v>2900</c:v>
                </c:pt>
                <c:pt idx="6352">
                  <c:v>2901</c:v>
                </c:pt>
                <c:pt idx="6353">
                  <c:v>2901</c:v>
                </c:pt>
                <c:pt idx="6354">
                  <c:v>2901</c:v>
                </c:pt>
                <c:pt idx="6355">
                  <c:v>2902</c:v>
                </c:pt>
                <c:pt idx="6356">
                  <c:v>2903</c:v>
                </c:pt>
                <c:pt idx="6357">
                  <c:v>2904</c:v>
                </c:pt>
                <c:pt idx="6358">
                  <c:v>2905</c:v>
                </c:pt>
                <c:pt idx="6359">
                  <c:v>2906</c:v>
                </c:pt>
                <c:pt idx="6360">
                  <c:v>2907</c:v>
                </c:pt>
                <c:pt idx="6361">
                  <c:v>2908</c:v>
                </c:pt>
                <c:pt idx="6362">
                  <c:v>2909</c:v>
                </c:pt>
                <c:pt idx="6363">
                  <c:v>2910</c:v>
                </c:pt>
                <c:pt idx="6364">
                  <c:v>2911</c:v>
                </c:pt>
                <c:pt idx="6365">
                  <c:v>2912</c:v>
                </c:pt>
                <c:pt idx="6366">
                  <c:v>2913</c:v>
                </c:pt>
                <c:pt idx="6367">
                  <c:v>2914</c:v>
                </c:pt>
                <c:pt idx="6368">
                  <c:v>2915</c:v>
                </c:pt>
                <c:pt idx="6369">
                  <c:v>2915</c:v>
                </c:pt>
                <c:pt idx="6370">
                  <c:v>2916</c:v>
                </c:pt>
                <c:pt idx="6371">
                  <c:v>2917</c:v>
                </c:pt>
                <c:pt idx="6372">
                  <c:v>2918</c:v>
                </c:pt>
                <c:pt idx="6373">
                  <c:v>2919</c:v>
                </c:pt>
                <c:pt idx="6374">
                  <c:v>2920</c:v>
                </c:pt>
                <c:pt idx="6375">
                  <c:v>2921</c:v>
                </c:pt>
                <c:pt idx="6376">
                  <c:v>2921</c:v>
                </c:pt>
                <c:pt idx="6377">
                  <c:v>2922</c:v>
                </c:pt>
                <c:pt idx="6378">
                  <c:v>2923</c:v>
                </c:pt>
                <c:pt idx="6379">
                  <c:v>2924</c:v>
                </c:pt>
                <c:pt idx="6380">
                  <c:v>2924</c:v>
                </c:pt>
                <c:pt idx="6381">
                  <c:v>2924</c:v>
                </c:pt>
                <c:pt idx="6382">
                  <c:v>2925</c:v>
                </c:pt>
                <c:pt idx="6383">
                  <c:v>2926</c:v>
                </c:pt>
                <c:pt idx="6384">
                  <c:v>2926</c:v>
                </c:pt>
                <c:pt idx="6385">
                  <c:v>2926</c:v>
                </c:pt>
                <c:pt idx="6386">
                  <c:v>2927</c:v>
                </c:pt>
                <c:pt idx="6387">
                  <c:v>2928</c:v>
                </c:pt>
                <c:pt idx="6388">
                  <c:v>2929</c:v>
                </c:pt>
                <c:pt idx="6389">
                  <c:v>2930</c:v>
                </c:pt>
                <c:pt idx="6390">
                  <c:v>2930</c:v>
                </c:pt>
                <c:pt idx="6391">
                  <c:v>2930</c:v>
                </c:pt>
                <c:pt idx="6392">
                  <c:v>2930</c:v>
                </c:pt>
                <c:pt idx="6393">
                  <c:v>2930</c:v>
                </c:pt>
                <c:pt idx="6394">
                  <c:v>2930</c:v>
                </c:pt>
                <c:pt idx="6395">
                  <c:v>2930</c:v>
                </c:pt>
                <c:pt idx="6396">
                  <c:v>2930</c:v>
                </c:pt>
                <c:pt idx="6397">
                  <c:v>2931</c:v>
                </c:pt>
                <c:pt idx="6398">
                  <c:v>2931</c:v>
                </c:pt>
                <c:pt idx="6399">
                  <c:v>2931</c:v>
                </c:pt>
                <c:pt idx="6400">
                  <c:v>2932</c:v>
                </c:pt>
                <c:pt idx="6401">
                  <c:v>2933</c:v>
                </c:pt>
                <c:pt idx="6402">
                  <c:v>2933</c:v>
                </c:pt>
                <c:pt idx="6403">
                  <c:v>2934</c:v>
                </c:pt>
                <c:pt idx="6404">
                  <c:v>2934</c:v>
                </c:pt>
                <c:pt idx="6405">
                  <c:v>2934</c:v>
                </c:pt>
                <c:pt idx="6406">
                  <c:v>2934</c:v>
                </c:pt>
                <c:pt idx="6407">
                  <c:v>2935</c:v>
                </c:pt>
                <c:pt idx="6408">
                  <c:v>2935</c:v>
                </c:pt>
                <c:pt idx="6409">
                  <c:v>2935</c:v>
                </c:pt>
                <c:pt idx="6410">
                  <c:v>2935</c:v>
                </c:pt>
                <c:pt idx="6411">
                  <c:v>2936</c:v>
                </c:pt>
                <c:pt idx="6412">
                  <c:v>2937</c:v>
                </c:pt>
                <c:pt idx="6413">
                  <c:v>2937</c:v>
                </c:pt>
                <c:pt idx="6414">
                  <c:v>2937</c:v>
                </c:pt>
                <c:pt idx="6415">
                  <c:v>2938</c:v>
                </c:pt>
                <c:pt idx="6416">
                  <c:v>2939</c:v>
                </c:pt>
                <c:pt idx="6417">
                  <c:v>2940</c:v>
                </c:pt>
                <c:pt idx="6418">
                  <c:v>2940</c:v>
                </c:pt>
                <c:pt idx="6419">
                  <c:v>2940</c:v>
                </c:pt>
                <c:pt idx="6420">
                  <c:v>2941</c:v>
                </c:pt>
                <c:pt idx="6421">
                  <c:v>2941</c:v>
                </c:pt>
                <c:pt idx="6422">
                  <c:v>2941</c:v>
                </c:pt>
                <c:pt idx="6423">
                  <c:v>2942</c:v>
                </c:pt>
                <c:pt idx="6424">
                  <c:v>2942</c:v>
                </c:pt>
                <c:pt idx="6425">
                  <c:v>2942</c:v>
                </c:pt>
                <c:pt idx="6426">
                  <c:v>2943</c:v>
                </c:pt>
                <c:pt idx="6427">
                  <c:v>2944</c:v>
                </c:pt>
                <c:pt idx="6428">
                  <c:v>2945</c:v>
                </c:pt>
                <c:pt idx="6429">
                  <c:v>2946</c:v>
                </c:pt>
                <c:pt idx="6430">
                  <c:v>2947</c:v>
                </c:pt>
                <c:pt idx="6431">
                  <c:v>2948</c:v>
                </c:pt>
                <c:pt idx="6432">
                  <c:v>2948</c:v>
                </c:pt>
                <c:pt idx="6433">
                  <c:v>2949</c:v>
                </c:pt>
                <c:pt idx="6434">
                  <c:v>2950</c:v>
                </c:pt>
                <c:pt idx="6435">
                  <c:v>2951</c:v>
                </c:pt>
                <c:pt idx="6436">
                  <c:v>2952</c:v>
                </c:pt>
                <c:pt idx="6437">
                  <c:v>2953</c:v>
                </c:pt>
                <c:pt idx="6438">
                  <c:v>2953</c:v>
                </c:pt>
                <c:pt idx="6439">
                  <c:v>2953</c:v>
                </c:pt>
                <c:pt idx="6440">
                  <c:v>2954</c:v>
                </c:pt>
                <c:pt idx="6441">
                  <c:v>2955</c:v>
                </c:pt>
                <c:pt idx="6442">
                  <c:v>2956</c:v>
                </c:pt>
                <c:pt idx="6443">
                  <c:v>2957</c:v>
                </c:pt>
                <c:pt idx="6444">
                  <c:v>2958</c:v>
                </c:pt>
                <c:pt idx="6445">
                  <c:v>2959</c:v>
                </c:pt>
                <c:pt idx="6446">
                  <c:v>2960</c:v>
                </c:pt>
                <c:pt idx="6447">
                  <c:v>2961</c:v>
                </c:pt>
                <c:pt idx="6448">
                  <c:v>2962</c:v>
                </c:pt>
                <c:pt idx="6449">
                  <c:v>2963</c:v>
                </c:pt>
                <c:pt idx="6450">
                  <c:v>2964</c:v>
                </c:pt>
                <c:pt idx="6451">
                  <c:v>2965</c:v>
                </c:pt>
                <c:pt idx="6452">
                  <c:v>2965</c:v>
                </c:pt>
                <c:pt idx="6453">
                  <c:v>2966</c:v>
                </c:pt>
                <c:pt idx="6454">
                  <c:v>2967</c:v>
                </c:pt>
                <c:pt idx="6455">
                  <c:v>2968</c:v>
                </c:pt>
                <c:pt idx="6456">
                  <c:v>2968</c:v>
                </c:pt>
                <c:pt idx="6457">
                  <c:v>2968</c:v>
                </c:pt>
                <c:pt idx="6458">
                  <c:v>2968</c:v>
                </c:pt>
                <c:pt idx="6459">
                  <c:v>2968</c:v>
                </c:pt>
                <c:pt idx="6460">
                  <c:v>2968</c:v>
                </c:pt>
                <c:pt idx="6461">
                  <c:v>2968</c:v>
                </c:pt>
                <c:pt idx="6462">
                  <c:v>2969</c:v>
                </c:pt>
                <c:pt idx="6463">
                  <c:v>2970</c:v>
                </c:pt>
                <c:pt idx="6464">
                  <c:v>2970</c:v>
                </c:pt>
                <c:pt idx="6465">
                  <c:v>2971</c:v>
                </c:pt>
                <c:pt idx="6466">
                  <c:v>2972</c:v>
                </c:pt>
                <c:pt idx="6467">
                  <c:v>2973</c:v>
                </c:pt>
                <c:pt idx="6468">
                  <c:v>2973</c:v>
                </c:pt>
                <c:pt idx="6469">
                  <c:v>2973</c:v>
                </c:pt>
                <c:pt idx="6470">
                  <c:v>2974</c:v>
                </c:pt>
                <c:pt idx="6471">
                  <c:v>2975</c:v>
                </c:pt>
                <c:pt idx="6472">
                  <c:v>2976</c:v>
                </c:pt>
                <c:pt idx="6473">
                  <c:v>2977</c:v>
                </c:pt>
                <c:pt idx="6474">
                  <c:v>2978</c:v>
                </c:pt>
                <c:pt idx="6475">
                  <c:v>2978</c:v>
                </c:pt>
                <c:pt idx="6476">
                  <c:v>2978</c:v>
                </c:pt>
                <c:pt idx="6477">
                  <c:v>2978</c:v>
                </c:pt>
                <c:pt idx="6478">
                  <c:v>2979</c:v>
                </c:pt>
                <c:pt idx="6479">
                  <c:v>2980</c:v>
                </c:pt>
                <c:pt idx="6480">
                  <c:v>2981</c:v>
                </c:pt>
                <c:pt idx="6481">
                  <c:v>2982</c:v>
                </c:pt>
                <c:pt idx="6482">
                  <c:v>2983</c:v>
                </c:pt>
                <c:pt idx="6483">
                  <c:v>2983</c:v>
                </c:pt>
                <c:pt idx="6484">
                  <c:v>2983</c:v>
                </c:pt>
                <c:pt idx="6485">
                  <c:v>2983</c:v>
                </c:pt>
                <c:pt idx="6486">
                  <c:v>2983</c:v>
                </c:pt>
                <c:pt idx="6487">
                  <c:v>2984</c:v>
                </c:pt>
                <c:pt idx="6488">
                  <c:v>2985</c:v>
                </c:pt>
                <c:pt idx="6489">
                  <c:v>2986</c:v>
                </c:pt>
                <c:pt idx="6490">
                  <c:v>2986</c:v>
                </c:pt>
                <c:pt idx="6491">
                  <c:v>2986</c:v>
                </c:pt>
                <c:pt idx="6492">
                  <c:v>2987</c:v>
                </c:pt>
                <c:pt idx="6493">
                  <c:v>2987</c:v>
                </c:pt>
                <c:pt idx="6494">
                  <c:v>2988</c:v>
                </c:pt>
                <c:pt idx="6495">
                  <c:v>2988</c:v>
                </c:pt>
                <c:pt idx="6496">
                  <c:v>2988</c:v>
                </c:pt>
                <c:pt idx="6497">
                  <c:v>2988</c:v>
                </c:pt>
                <c:pt idx="6498">
                  <c:v>2988</c:v>
                </c:pt>
                <c:pt idx="6499">
                  <c:v>2989</c:v>
                </c:pt>
                <c:pt idx="6500">
                  <c:v>2989</c:v>
                </c:pt>
                <c:pt idx="6501">
                  <c:v>2989</c:v>
                </c:pt>
                <c:pt idx="6502">
                  <c:v>2989</c:v>
                </c:pt>
                <c:pt idx="6503">
                  <c:v>2989</c:v>
                </c:pt>
                <c:pt idx="6504">
                  <c:v>2989</c:v>
                </c:pt>
                <c:pt idx="6505">
                  <c:v>2989</c:v>
                </c:pt>
                <c:pt idx="6506">
                  <c:v>2989</c:v>
                </c:pt>
                <c:pt idx="6507">
                  <c:v>2989</c:v>
                </c:pt>
                <c:pt idx="6508">
                  <c:v>2989</c:v>
                </c:pt>
                <c:pt idx="6509">
                  <c:v>2989</c:v>
                </c:pt>
                <c:pt idx="6510">
                  <c:v>2989</c:v>
                </c:pt>
                <c:pt idx="6511">
                  <c:v>2989</c:v>
                </c:pt>
                <c:pt idx="6512">
                  <c:v>2989</c:v>
                </c:pt>
                <c:pt idx="6513">
                  <c:v>2989</c:v>
                </c:pt>
                <c:pt idx="6514">
                  <c:v>2989</c:v>
                </c:pt>
                <c:pt idx="6515">
                  <c:v>2990</c:v>
                </c:pt>
                <c:pt idx="6516">
                  <c:v>2991</c:v>
                </c:pt>
                <c:pt idx="6517">
                  <c:v>2992</c:v>
                </c:pt>
                <c:pt idx="6518">
                  <c:v>2992</c:v>
                </c:pt>
                <c:pt idx="6519">
                  <c:v>2993</c:v>
                </c:pt>
                <c:pt idx="6520">
                  <c:v>2994</c:v>
                </c:pt>
                <c:pt idx="6521">
                  <c:v>2994</c:v>
                </c:pt>
                <c:pt idx="6522">
                  <c:v>2995</c:v>
                </c:pt>
                <c:pt idx="6523">
                  <c:v>2995</c:v>
                </c:pt>
                <c:pt idx="6524">
                  <c:v>2996</c:v>
                </c:pt>
                <c:pt idx="6525">
                  <c:v>2996</c:v>
                </c:pt>
                <c:pt idx="6526">
                  <c:v>2997</c:v>
                </c:pt>
                <c:pt idx="6527">
                  <c:v>2997</c:v>
                </c:pt>
                <c:pt idx="6528">
                  <c:v>2997</c:v>
                </c:pt>
                <c:pt idx="6529">
                  <c:v>2998</c:v>
                </c:pt>
                <c:pt idx="6530">
                  <c:v>2998</c:v>
                </c:pt>
                <c:pt idx="6531">
                  <c:v>2998</c:v>
                </c:pt>
                <c:pt idx="6532">
                  <c:v>2998</c:v>
                </c:pt>
                <c:pt idx="6533">
                  <c:v>2999</c:v>
                </c:pt>
                <c:pt idx="6534">
                  <c:v>3000</c:v>
                </c:pt>
                <c:pt idx="6535">
                  <c:v>3000</c:v>
                </c:pt>
                <c:pt idx="6536">
                  <c:v>3000</c:v>
                </c:pt>
                <c:pt idx="6537">
                  <c:v>3000</c:v>
                </c:pt>
                <c:pt idx="6538">
                  <c:v>3000</c:v>
                </c:pt>
                <c:pt idx="6539">
                  <c:v>3001</c:v>
                </c:pt>
                <c:pt idx="6540">
                  <c:v>3002</c:v>
                </c:pt>
                <c:pt idx="6541">
                  <c:v>3003</c:v>
                </c:pt>
                <c:pt idx="6542">
                  <c:v>3004</c:v>
                </c:pt>
                <c:pt idx="6543">
                  <c:v>3004</c:v>
                </c:pt>
                <c:pt idx="6544">
                  <c:v>3004</c:v>
                </c:pt>
                <c:pt idx="6545">
                  <c:v>3005</c:v>
                </c:pt>
                <c:pt idx="6546">
                  <c:v>3005</c:v>
                </c:pt>
                <c:pt idx="6547">
                  <c:v>3005</c:v>
                </c:pt>
                <c:pt idx="6548">
                  <c:v>3006</c:v>
                </c:pt>
                <c:pt idx="6549">
                  <c:v>3007</c:v>
                </c:pt>
                <c:pt idx="6550">
                  <c:v>3007</c:v>
                </c:pt>
                <c:pt idx="6551">
                  <c:v>3008</c:v>
                </c:pt>
                <c:pt idx="6552">
                  <c:v>3008</c:v>
                </c:pt>
                <c:pt idx="6553">
                  <c:v>3008</c:v>
                </c:pt>
                <c:pt idx="6554">
                  <c:v>3008</c:v>
                </c:pt>
                <c:pt idx="6555">
                  <c:v>3008</c:v>
                </c:pt>
                <c:pt idx="6556">
                  <c:v>3008</c:v>
                </c:pt>
                <c:pt idx="6557">
                  <c:v>3008</c:v>
                </c:pt>
                <c:pt idx="6558">
                  <c:v>3008</c:v>
                </c:pt>
                <c:pt idx="6559">
                  <c:v>3008</c:v>
                </c:pt>
                <c:pt idx="6560">
                  <c:v>3008</c:v>
                </c:pt>
                <c:pt idx="6561">
                  <c:v>3009</c:v>
                </c:pt>
                <c:pt idx="6562">
                  <c:v>3010</c:v>
                </c:pt>
                <c:pt idx="6563">
                  <c:v>3011</c:v>
                </c:pt>
                <c:pt idx="6564">
                  <c:v>3011</c:v>
                </c:pt>
                <c:pt idx="6565">
                  <c:v>3011</c:v>
                </c:pt>
                <c:pt idx="6566">
                  <c:v>3011</c:v>
                </c:pt>
                <c:pt idx="6567">
                  <c:v>3012</c:v>
                </c:pt>
                <c:pt idx="6568">
                  <c:v>3012</c:v>
                </c:pt>
                <c:pt idx="6569">
                  <c:v>3012</c:v>
                </c:pt>
                <c:pt idx="6570">
                  <c:v>3013</c:v>
                </c:pt>
                <c:pt idx="6571">
                  <c:v>3013</c:v>
                </c:pt>
                <c:pt idx="6572">
                  <c:v>3013</c:v>
                </c:pt>
                <c:pt idx="6573">
                  <c:v>3013</c:v>
                </c:pt>
                <c:pt idx="6574">
                  <c:v>3013</c:v>
                </c:pt>
                <c:pt idx="6575">
                  <c:v>3013</c:v>
                </c:pt>
                <c:pt idx="6576">
                  <c:v>3013</c:v>
                </c:pt>
                <c:pt idx="6577">
                  <c:v>3014</c:v>
                </c:pt>
                <c:pt idx="6578">
                  <c:v>3014</c:v>
                </c:pt>
                <c:pt idx="6579">
                  <c:v>3014</c:v>
                </c:pt>
                <c:pt idx="6580">
                  <c:v>3014</c:v>
                </c:pt>
                <c:pt idx="6581">
                  <c:v>3014</c:v>
                </c:pt>
                <c:pt idx="6582">
                  <c:v>3014</c:v>
                </c:pt>
                <c:pt idx="6583">
                  <c:v>3014</c:v>
                </c:pt>
                <c:pt idx="6584">
                  <c:v>3014</c:v>
                </c:pt>
                <c:pt idx="6585">
                  <c:v>3014</c:v>
                </c:pt>
                <c:pt idx="6586">
                  <c:v>3015</c:v>
                </c:pt>
                <c:pt idx="6587">
                  <c:v>3015</c:v>
                </c:pt>
                <c:pt idx="6588">
                  <c:v>3015</c:v>
                </c:pt>
                <c:pt idx="6589">
                  <c:v>3015</c:v>
                </c:pt>
                <c:pt idx="6590">
                  <c:v>3016</c:v>
                </c:pt>
                <c:pt idx="6591">
                  <c:v>3017</c:v>
                </c:pt>
                <c:pt idx="6592">
                  <c:v>3018</c:v>
                </c:pt>
                <c:pt idx="6593">
                  <c:v>3019</c:v>
                </c:pt>
                <c:pt idx="6594">
                  <c:v>3019</c:v>
                </c:pt>
                <c:pt idx="6595">
                  <c:v>3019</c:v>
                </c:pt>
                <c:pt idx="6596">
                  <c:v>3019</c:v>
                </c:pt>
                <c:pt idx="6597">
                  <c:v>3019</c:v>
                </c:pt>
                <c:pt idx="6598">
                  <c:v>3019</c:v>
                </c:pt>
                <c:pt idx="6599">
                  <c:v>3019</c:v>
                </c:pt>
                <c:pt idx="6600">
                  <c:v>3019</c:v>
                </c:pt>
                <c:pt idx="6601">
                  <c:v>3019</c:v>
                </c:pt>
                <c:pt idx="6602">
                  <c:v>3019</c:v>
                </c:pt>
                <c:pt idx="6603">
                  <c:v>3020</c:v>
                </c:pt>
                <c:pt idx="6604">
                  <c:v>3020</c:v>
                </c:pt>
                <c:pt idx="6605">
                  <c:v>3020</c:v>
                </c:pt>
                <c:pt idx="6606">
                  <c:v>3020</c:v>
                </c:pt>
                <c:pt idx="6607">
                  <c:v>3020</c:v>
                </c:pt>
                <c:pt idx="6608">
                  <c:v>3021</c:v>
                </c:pt>
                <c:pt idx="6609">
                  <c:v>3021</c:v>
                </c:pt>
                <c:pt idx="6610">
                  <c:v>3022</c:v>
                </c:pt>
                <c:pt idx="6611">
                  <c:v>3023</c:v>
                </c:pt>
                <c:pt idx="6612">
                  <c:v>3024</c:v>
                </c:pt>
                <c:pt idx="6613">
                  <c:v>3024</c:v>
                </c:pt>
                <c:pt idx="6614">
                  <c:v>3025</c:v>
                </c:pt>
                <c:pt idx="6615">
                  <c:v>3026</c:v>
                </c:pt>
                <c:pt idx="6616">
                  <c:v>3026</c:v>
                </c:pt>
                <c:pt idx="6617">
                  <c:v>3026</c:v>
                </c:pt>
                <c:pt idx="6618">
                  <c:v>3026</c:v>
                </c:pt>
                <c:pt idx="6619">
                  <c:v>3027</c:v>
                </c:pt>
                <c:pt idx="6620">
                  <c:v>3028</c:v>
                </c:pt>
                <c:pt idx="6621">
                  <c:v>3029</c:v>
                </c:pt>
                <c:pt idx="6622">
                  <c:v>3030</c:v>
                </c:pt>
                <c:pt idx="6623">
                  <c:v>3031</c:v>
                </c:pt>
                <c:pt idx="6624">
                  <c:v>3032</c:v>
                </c:pt>
                <c:pt idx="6625">
                  <c:v>3033</c:v>
                </c:pt>
                <c:pt idx="6626">
                  <c:v>3033</c:v>
                </c:pt>
                <c:pt idx="6627">
                  <c:v>3033</c:v>
                </c:pt>
                <c:pt idx="6628">
                  <c:v>3033</c:v>
                </c:pt>
                <c:pt idx="6629">
                  <c:v>3034</c:v>
                </c:pt>
                <c:pt idx="6630">
                  <c:v>3035</c:v>
                </c:pt>
                <c:pt idx="6631">
                  <c:v>3036</c:v>
                </c:pt>
                <c:pt idx="6632">
                  <c:v>3037</c:v>
                </c:pt>
                <c:pt idx="6633">
                  <c:v>3038</c:v>
                </c:pt>
                <c:pt idx="6634">
                  <c:v>3038</c:v>
                </c:pt>
                <c:pt idx="6635">
                  <c:v>3038</c:v>
                </c:pt>
                <c:pt idx="6636">
                  <c:v>3038</c:v>
                </c:pt>
                <c:pt idx="6637">
                  <c:v>3039</c:v>
                </c:pt>
                <c:pt idx="6638">
                  <c:v>3039</c:v>
                </c:pt>
                <c:pt idx="6639">
                  <c:v>3040</c:v>
                </c:pt>
                <c:pt idx="6640">
                  <c:v>3040</c:v>
                </c:pt>
                <c:pt idx="6641">
                  <c:v>3041</c:v>
                </c:pt>
                <c:pt idx="6642">
                  <c:v>3041</c:v>
                </c:pt>
                <c:pt idx="6643">
                  <c:v>3041</c:v>
                </c:pt>
                <c:pt idx="6644">
                  <c:v>3042</c:v>
                </c:pt>
                <c:pt idx="6645">
                  <c:v>3043</c:v>
                </c:pt>
                <c:pt idx="6646">
                  <c:v>3043</c:v>
                </c:pt>
                <c:pt idx="6647">
                  <c:v>3043</c:v>
                </c:pt>
                <c:pt idx="6648">
                  <c:v>3043</c:v>
                </c:pt>
                <c:pt idx="6649">
                  <c:v>3044</c:v>
                </c:pt>
                <c:pt idx="6650">
                  <c:v>3045</c:v>
                </c:pt>
                <c:pt idx="6651">
                  <c:v>3046</c:v>
                </c:pt>
                <c:pt idx="6652">
                  <c:v>3047</c:v>
                </c:pt>
                <c:pt idx="6653">
                  <c:v>3047</c:v>
                </c:pt>
                <c:pt idx="6654">
                  <c:v>3047</c:v>
                </c:pt>
                <c:pt idx="6655">
                  <c:v>3047</c:v>
                </c:pt>
                <c:pt idx="6656">
                  <c:v>3047</c:v>
                </c:pt>
                <c:pt idx="6657">
                  <c:v>3047</c:v>
                </c:pt>
                <c:pt idx="6658">
                  <c:v>3047</c:v>
                </c:pt>
                <c:pt idx="6659">
                  <c:v>3047</c:v>
                </c:pt>
                <c:pt idx="6660">
                  <c:v>3047</c:v>
                </c:pt>
                <c:pt idx="6661">
                  <c:v>3047</c:v>
                </c:pt>
                <c:pt idx="6662">
                  <c:v>3048</c:v>
                </c:pt>
                <c:pt idx="6663">
                  <c:v>3049</c:v>
                </c:pt>
                <c:pt idx="6664">
                  <c:v>3050</c:v>
                </c:pt>
                <c:pt idx="6665">
                  <c:v>3051</c:v>
                </c:pt>
                <c:pt idx="6666">
                  <c:v>3052</c:v>
                </c:pt>
                <c:pt idx="6667">
                  <c:v>3052</c:v>
                </c:pt>
                <c:pt idx="6668">
                  <c:v>3053</c:v>
                </c:pt>
                <c:pt idx="6669">
                  <c:v>3053</c:v>
                </c:pt>
                <c:pt idx="6670">
                  <c:v>3053</c:v>
                </c:pt>
                <c:pt idx="6671">
                  <c:v>3054</c:v>
                </c:pt>
                <c:pt idx="6672">
                  <c:v>3055</c:v>
                </c:pt>
                <c:pt idx="6673">
                  <c:v>3055</c:v>
                </c:pt>
                <c:pt idx="6674">
                  <c:v>3056</c:v>
                </c:pt>
                <c:pt idx="6675">
                  <c:v>3057</c:v>
                </c:pt>
                <c:pt idx="6676">
                  <c:v>3058</c:v>
                </c:pt>
                <c:pt idx="6677">
                  <c:v>3059</c:v>
                </c:pt>
                <c:pt idx="6678">
                  <c:v>3060</c:v>
                </c:pt>
                <c:pt idx="6679">
                  <c:v>3061</c:v>
                </c:pt>
                <c:pt idx="6680">
                  <c:v>3062</c:v>
                </c:pt>
                <c:pt idx="6681">
                  <c:v>3063</c:v>
                </c:pt>
                <c:pt idx="6682">
                  <c:v>3064</c:v>
                </c:pt>
                <c:pt idx="6683">
                  <c:v>3064</c:v>
                </c:pt>
                <c:pt idx="6684">
                  <c:v>3065</c:v>
                </c:pt>
                <c:pt idx="6685">
                  <c:v>3065</c:v>
                </c:pt>
                <c:pt idx="6686">
                  <c:v>3066</c:v>
                </c:pt>
                <c:pt idx="6687">
                  <c:v>3066</c:v>
                </c:pt>
                <c:pt idx="6688">
                  <c:v>3067</c:v>
                </c:pt>
                <c:pt idx="6689">
                  <c:v>3068</c:v>
                </c:pt>
                <c:pt idx="6690">
                  <c:v>3069</c:v>
                </c:pt>
                <c:pt idx="6691">
                  <c:v>3069</c:v>
                </c:pt>
                <c:pt idx="6692">
                  <c:v>3069</c:v>
                </c:pt>
                <c:pt idx="6693">
                  <c:v>3069</c:v>
                </c:pt>
                <c:pt idx="6694">
                  <c:v>3069</c:v>
                </c:pt>
                <c:pt idx="6695">
                  <c:v>3070</c:v>
                </c:pt>
                <c:pt idx="6696">
                  <c:v>3070</c:v>
                </c:pt>
                <c:pt idx="6697">
                  <c:v>3071</c:v>
                </c:pt>
                <c:pt idx="6698">
                  <c:v>3071</c:v>
                </c:pt>
                <c:pt idx="6699">
                  <c:v>3071</c:v>
                </c:pt>
                <c:pt idx="6700">
                  <c:v>3072</c:v>
                </c:pt>
                <c:pt idx="6701">
                  <c:v>3072</c:v>
                </c:pt>
                <c:pt idx="6702">
                  <c:v>3072</c:v>
                </c:pt>
                <c:pt idx="6703">
                  <c:v>3073</c:v>
                </c:pt>
                <c:pt idx="6704">
                  <c:v>3074</c:v>
                </c:pt>
                <c:pt idx="6705">
                  <c:v>3075</c:v>
                </c:pt>
                <c:pt idx="6706">
                  <c:v>3076</c:v>
                </c:pt>
                <c:pt idx="6707">
                  <c:v>3077</c:v>
                </c:pt>
                <c:pt idx="6708">
                  <c:v>3078</c:v>
                </c:pt>
                <c:pt idx="6709">
                  <c:v>3079</c:v>
                </c:pt>
                <c:pt idx="6710">
                  <c:v>3079</c:v>
                </c:pt>
                <c:pt idx="6711">
                  <c:v>3080</c:v>
                </c:pt>
                <c:pt idx="6712">
                  <c:v>3081</c:v>
                </c:pt>
                <c:pt idx="6713">
                  <c:v>3082</c:v>
                </c:pt>
                <c:pt idx="6714">
                  <c:v>3082</c:v>
                </c:pt>
                <c:pt idx="6715">
                  <c:v>3082</c:v>
                </c:pt>
                <c:pt idx="6716">
                  <c:v>3083</c:v>
                </c:pt>
                <c:pt idx="6717">
                  <c:v>3084</c:v>
                </c:pt>
                <c:pt idx="6718">
                  <c:v>3085</c:v>
                </c:pt>
                <c:pt idx="6719">
                  <c:v>3086</c:v>
                </c:pt>
                <c:pt idx="6720">
                  <c:v>3086</c:v>
                </c:pt>
                <c:pt idx="6721">
                  <c:v>3087</c:v>
                </c:pt>
                <c:pt idx="6722">
                  <c:v>3088</c:v>
                </c:pt>
                <c:pt idx="6723">
                  <c:v>3089</c:v>
                </c:pt>
                <c:pt idx="6724">
                  <c:v>3089</c:v>
                </c:pt>
                <c:pt idx="6725">
                  <c:v>3090</c:v>
                </c:pt>
                <c:pt idx="6726">
                  <c:v>3090</c:v>
                </c:pt>
                <c:pt idx="6727">
                  <c:v>3091</c:v>
                </c:pt>
                <c:pt idx="6728">
                  <c:v>3091</c:v>
                </c:pt>
                <c:pt idx="6729">
                  <c:v>3092</c:v>
                </c:pt>
                <c:pt idx="6730">
                  <c:v>3092</c:v>
                </c:pt>
                <c:pt idx="6731">
                  <c:v>3092</c:v>
                </c:pt>
                <c:pt idx="6732">
                  <c:v>3093</c:v>
                </c:pt>
                <c:pt idx="6733">
                  <c:v>3094</c:v>
                </c:pt>
                <c:pt idx="6734">
                  <c:v>3095</c:v>
                </c:pt>
                <c:pt idx="6735">
                  <c:v>3096</c:v>
                </c:pt>
                <c:pt idx="6736">
                  <c:v>3097</c:v>
                </c:pt>
                <c:pt idx="6737">
                  <c:v>3098</c:v>
                </c:pt>
                <c:pt idx="6738">
                  <c:v>3098</c:v>
                </c:pt>
                <c:pt idx="6739">
                  <c:v>3098</c:v>
                </c:pt>
                <c:pt idx="6740">
                  <c:v>3099</c:v>
                </c:pt>
                <c:pt idx="6741">
                  <c:v>3100</c:v>
                </c:pt>
                <c:pt idx="6742">
                  <c:v>3101</c:v>
                </c:pt>
                <c:pt idx="6743">
                  <c:v>3101</c:v>
                </c:pt>
                <c:pt idx="6744">
                  <c:v>3101</c:v>
                </c:pt>
                <c:pt idx="6745">
                  <c:v>3102</c:v>
                </c:pt>
                <c:pt idx="6746">
                  <c:v>3102</c:v>
                </c:pt>
                <c:pt idx="6747">
                  <c:v>3102</c:v>
                </c:pt>
                <c:pt idx="6748">
                  <c:v>3102</c:v>
                </c:pt>
                <c:pt idx="6749">
                  <c:v>3102</c:v>
                </c:pt>
                <c:pt idx="6750">
                  <c:v>3102</c:v>
                </c:pt>
                <c:pt idx="6751">
                  <c:v>3103</c:v>
                </c:pt>
                <c:pt idx="6752">
                  <c:v>3104</c:v>
                </c:pt>
                <c:pt idx="6753">
                  <c:v>3105</c:v>
                </c:pt>
                <c:pt idx="6754">
                  <c:v>3106</c:v>
                </c:pt>
                <c:pt idx="6755">
                  <c:v>3107</c:v>
                </c:pt>
                <c:pt idx="6756">
                  <c:v>3108</c:v>
                </c:pt>
                <c:pt idx="6757">
                  <c:v>3109</c:v>
                </c:pt>
                <c:pt idx="6758">
                  <c:v>3109</c:v>
                </c:pt>
                <c:pt idx="6759">
                  <c:v>3110</c:v>
                </c:pt>
                <c:pt idx="6760">
                  <c:v>3110</c:v>
                </c:pt>
                <c:pt idx="6761">
                  <c:v>3110</c:v>
                </c:pt>
                <c:pt idx="6762">
                  <c:v>3111</c:v>
                </c:pt>
                <c:pt idx="6763">
                  <c:v>3111</c:v>
                </c:pt>
                <c:pt idx="6764">
                  <c:v>3111</c:v>
                </c:pt>
                <c:pt idx="6765">
                  <c:v>3111</c:v>
                </c:pt>
                <c:pt idx="6766">
                  <c:v>3111</c:v>
                </c:pt>
                <c:pt idx="6767">
                  <c:v>3111</c:v>
                </c:pt>
                <c:pt idx="6768">
                  <c:v>3112</c:v>
                </c:pt>
                <c:pt idx="6769">
                  <c:v>3113</c:v>
                </c:pt>
                <c:pt idx="6770">
                  <c:v>3113</c:v>
                </c:pt>
                <c:pt idx="6771">
                  <c:v>3114</c:v>
                </c:pt>
                <c:pt idx="6772">
                  <c:v>3114</c:v>
                </c:pt>
                <c:pt idx="6773">
                  <c:v>3114</c:v>
                </c:pt>
                <c:pt idx="6774">
                  <c:v>3114</c:v>
                </c:pt>
                <c:pt idx="6775">
                  <c:v>3115</c:v>
                </c:pt>
                <c:pt idx="6776">
                  <c:v>3115</c:v>
                </c:pt>
                <c:pt idx="6777">
                  <c:v>3115</c:v>
                </c:pt>
                <c:pt idx="6778">
                  <c:v>3115</c:v>
                </c:pt>
                <c:pt idx="6779">
                  <c:v>3115</c:v>
                </c:pt>
                <c:pt idx="6780">
                  <c:v>3115</c:v>
                </c:pt>
                <c:pt idx="6781">
                  <c:v>3115</c:v>
                </c:pt>
                <c:pt idx="6782">
                  <c:v>3115</c:v>
                </c:pt>
                <c:pt idx="6783">
                  <c:v>3115</c:v>
                </c:pt>
                <c:pt idx="6784">
                  <c:v>3115</c:v>
                </c:pt>
                <c:pt idx="6785">
                  <c:v>3115</c:v>
                </c:pt>
                <c:pt idx="6786">
                  <c:v>3116</c:v>
                </c:pt>
                <c:pt idx="6787">
                  <c:v>3116</c:v>
                </c:pt>
                <c:pt idx="6788">
                  <c:v>3116</c:v>
                </c:pt>
                <c:pt idx="6789">
                  <c:v>3117</c:v>
                </c:pt>
                <c:pt idx="6790">
                  <c:v>3118</c:v>
                </c:pt>
                <c:pt idx="6791">
                  <c:v>3118</c:v>
                </c:pt>
                <c:pt idx="6792">
                  <c:v>3118</c:v>
                </c:pt>
                <c:pt idx="6793">
                  <c:v>3119</c:v>
                </c:pt>
                <c:pt idx="6794">
                  <c:v>3120</c:v>
                </c:pt>
                <c:pt idx="6795">
                  <c:v>3121</c:v>
                </c:pt>
                <c:pt idx="6796">
                  <c:v>3122</c:v>
                </c:pt>
                <c:pt idx="6797">
                  <c:v>3122</c:v>
                </c:pt>
                <c:pt idx="6798">
                  <c:v>3122</c:v>
                </c:pt>
                <c:pt idx="6799">
                  <c:v>3122</c:v>
                </c:pt>
                <c:pt idx="6800">
                  <c:v>3122</c:v>
                </c:pt>
                <c:pt idx="6801">
                  <c:v>3122</c:v>
                </c:pt>
                <c:pt idx="6802">
                  <c:v>3122</c:v>
                </c:pt>
                <c:pt idx="6803">
                  <c:v>3123</c:v>
                </c:pt>
                <c:pt idx="6804">
                  <c:v>3124</c:v>
                </c:pt>
                <c:pt idx="6805">
                  <c:v>3125</c:v>
                </c:pt>
                <c:pt idx="6806">
                  <c:v>3126</c:v>
                </c:pt>
                <c:pt idx="6807">
                  <c:v>3127</c:v>
                </c:pt>
                <c:pt idx="6808">
                  <c:v>3127</c:v>
                </c:pt>
                <c:pt idx="6809">
                  <c:v>3128</c:v>
                </c:pt>
                <c:pt idx="6810">
                  <c:v>3128</c:v>
                </c:pt>
                <c:pt idx="6811">
                  <c:v>3129</c:v>
                </c:pt>
                <c:pt idx="6812">
                  <c:v>3130</c:v>
                </c:pt>
                <c:pt idx="6813">
                  <c:v>3131</c:v>
                </c:pt>
                <c:pt idx="6814">
                  <c:v>3132</c:v>
                </c:pt>
                <c:pt idx="6815">
                  <c:v>3133</c:v>
                </c:pt>
                <c:pt idx="6816">
                  <c:v>3134</c:v>
                </c:pt>
                <c:pt idx="6817">
                  <c:v>3134</c:v>
                </c:pt>
                <c:pt idx="6818">
                  <c:v>3135</c:v>
                </c:pt>
                <c:pt idx="6819">
                  <c:v>3136</c:v>
                </c:pt>
                <c:pt idx="6820">
                  <c:v>3136</c:v>
                </c:pt>
                <c:pt idx="6821">
                  <c:v>3137</c:v>
                </c:pt>
                <c:pt idx="6822">
                  <c:v>3138</c:v>
                </c:pt>
                <c:pt idx="6823">
                  <c:v>3139</c:v>
                </c:pt>
                <c:pt idx="6824">
                  <c:v>3139</c:v>
                </c:pt>
                <c:pt idx="6825">
                  <c:v>3139</c:v>
                </c:pt>
                <c:pt idx="6826">
                  <c:v>3140</c:v>
                </c:pt>
                <c:pt idx="6827">
                  <c:v>3141</c:v>
                </c:pt>
                <c:pt idx="6828">
                  <c:v>3142</c:v>
                </c:pt>
                <c:pt idx="6829">
                  <c:v>3142</c:v>
                </c:pt>
                <c:pt idx="6830">
                  <c:v>3142</c:v>
                </c:pt>
                <c:pt idx="6831">
                  <c:v>3143</c:v>
                </c:pt>
                <c:pt idx="6832">
                  <c:v>3143</c:v>
                </c:pt>
                <c:pt idx="6833">
                  <c:v>3143</c:v>
                </c:pt>
                <c:pt idx="6834">
                  <c:v>3143</c:v>
                </c:pt>
                <c:pt idx="6835">
                  <c:v>3143</c:v>
                </c:pt>
                <c:pt idx="6836">
                  <c:v>3144</c:v>
                </c:pt>
                <c:pt idx="6837">
                  <c:v>3144</c:v>
                </c:pt>
                <c:pt idx="6838">
                  <c:v>3144</c:v>
                </c:pt>
                <c:pt idx="6839">
                  <c:v>3145</c:v>
                </c:pt>
                <c:pt idx="6840">
                  <c:v>3145</c:v>
                </c:pt>
                <c:pt idx="6841">
                  <c:v>3146</c:v>
                </c:pt>
                <c:pt idx="6842">
                  <c:v>3146</c:v>
                </c:pt>
                <c:pt idx="6843">
                  <c:v>3147</c:v>
                </c:pt>
                <c:pt idx="6844">
                  <c:v>3147</c:v>
                </c:pt>
                <c:pt idx="6845">
                  <c:v>3147</c:v>
                </c:pt>
                <c:pt idx="6846">
                  <c:v>3147</c:v>
                </c:pt>
                <c:pt idx="6847">
                  <c:v>3147</c:v>
                </c:pt>
                <c:pt idx="6848">
                  <c:v>3147</c:v>
                </c:pt>
                <c:pt idx="6849">
                  <c:v>3147</c:v>
                </c:pt>
                <c:pt idx="6850">
                  <c:v>3147</c:v>
                </c:pt>
                <c:pt idx="6851">
                  <c:v>3147</c:v>
                </c:pt>
                <c:pt idx="6852">
                  <c:v>3148</c:v>
                </c:pt>
                <c:pt idx="6853">
                  <c:v>3149</c:v>
                </c:pt>
                <c:pt idx="6854">
                  <c:v>3149</c:v>
                </c:pt>
                <c:pt idx="6855">
                  <c:v>3149</c:v>
                </c:pt>
                <c:pt idx="6856">
                  <c:v>3150</c:v>
                </c:pt>
                <c:pt idx="6857">
                  <c:v>3151</c:v>
                </c:pt>
                <c:pt idx="6858">
                  <c:v>3151</c:v>
                </c:pt>
                <c:pt idx="6859">
                  <c:v>3151</c:v>
                </c:pt>
                <c:pt idx="6860">
                  <c:v>3152</c:v>
                </c:pt>
                <c:pt idx="6861">
                  <c:v>3152</c:v>
                </c:pt>
                <c:pt idx="6862">
                  <c:v>3153</c:v>
                </c:pt>
                <c:pt idx="6863">
                  <c:v>3154</c:v>
                </c:pt>
                <c:pt idx="6864">
                  <c:v>3155</c:v>
                </c:pt>
                <c:pt idx="6865">
                  <c:v>3156</c:v>
                </c:pt>
                <c:pt idx="6866">
                  <c:v>3157</c:v>
                </c:pt>
                <c:pt idx="6867">
                  <c:v>3158</c:v>
                </c:pt>
                <c:pt idx="6868">
                  <c:v>3159</c:v>
                </c:pt>
                <c:pt idx="6869">
                  <c:v>3160</c:v>
                </c:pt>
                <c:pt idx="6870">
                  <c:v>3161</c:v>
                </c:pt>
                <c:pt idx="6871">
                  <c:v>3162</c:v>
                </c:pt>
                <c:pt idx="6872">
                  <c:v>3162</c:v>
                </c:pt>
                <c:pt idx="6873">
                  <c:v>3162</c:v>
                </c:pt>
                <c:pt idx="6874">
                  <c:v>3163</c:v>
                </c:pt>
                <c:pt idx="6875">
                  <c:v>3163</c:v>
                </c:pt>
                <c:pt idx="6876">
                  <c:v>3163</c:v>
                </c:pt>
                <c:pt idx="6877">
                  <c:v>3164</c:v>
                </c:pt>
                <c:pt idx="6878">
                  <c:v>3164</c:v>
                </c:pt>
                <c:pt idx="6879">
                  <c:v>3165</c:v>
                </c:pt>
                <c:pt idx="6880">
                  <c:v>3165</c:v>
                </c:pt>
                <c:pt idx="6881">
                  <c:v>3166</c:v>
                </c:pt>
                <c:pt idx="6882">
                  <c:v>3166</c:v>
                </c:pt>
                <c:pt idx="6883">
                  <c:v>3167</c:v>
                </c:pt>
                <c:pt idx="6884">
                  <c:v>3168</c:v>
                </c:pt>
                <c:pt idx="6885">
                  <c:v>3168</c:v>
                </c:pt>
                <c:pt idx="6886">
                  <c:v>3169</c:v>
                </c:pt>
                <c:pt idx="6887">
                  <c:v>3170</c:v>
                </c:pt>
                <c:pt idx="6888">
                  <c:v>3171</c:v>
                </c:pt>
                <c:pt idx="6889">
                  <c:v>3171</c:v>
                </c:pt>
                <c:pt idx="6890">
                  <c:v>3171</c:v>
                </c:pt>
                <c:pt idx="6891">
                  <c:v>3171</c:v>
                </c:pt>
                <c:pt idx="6892">
                  <c:v>3171</c:v>
                </c:pt>
                <c:pt idx="6893">
                  <c:v>3172</c:v>
                </c:pt>
                <c:pt idx="6894">
                  <c:v>3173</c:v>
                </c:pt>
                <c:pt idx="6895">
                  <c:v>3174</c:v>
                </c:pt>
                <c:pt idx="6896">
                  <c:v>3174</c:v>
                </c:pt>
                <c:pt idx="6897">
                  <c:v>3175</c:v>
                </c:pt>
                <c:pt idx="6898">
                  <c:v>3176</c:v>
                </c:pt>
                <c:pt idx="6899">
                  <c:v>3177</c:v>
                </c:pt>
                <c:pt idx="6900">
                  <c:v>3177</c:v>
                </c:pt>
                <c:pt idx="6901">
                  <c:v>3178</c:v>
                </c:pt>
                <c:pt idx="6902">
                  <c:v>3179</c:v>
                </c:pt>
                <c:pt idx="6903">
                  <c:v>3180</c:v>
                </c:pt>
                <c:pt idx="6904">
                  <c:v>3180</c:v>
                </c:pt>
                <c:pt idx="6905">
                  <c:v>3180</c:v>
                </c:pt>
                <c:pt idx="6906">
                  <c:v>3180</c:v>
                </c:pt>
                <c:pt idx="6907">
                  <c:v>3180</c:v>
                </c:pt>
                <c:pt idx="6908">
                  <c:v>3180</c:v>
                </c:pt>
                <c:pt idx="6909">
                  <c:v>3181</c:v>
                </c:pt>
                <c:pt idx="6910">
                  <c:v>3182</c:v>
                </c:pt>
                <c:pt idx="6911">
                  <c:v>3183</c:v>
                </c:pt>
                <c:pt idx="6912">
                  <c:v>3184</c:v>
                </c:pt>
                <c:pt idx="6913">
                  <c:v>3184</c:v>
                </c:pt>
                <c:pt idx="6914">
                  <c:v>3184</c:v>
                </c:pt>
                <c:pt idx="6915">
                  <c:v>3185</c:v>
                </c:pt>
                <c:pt idx="6916">
                  <c:v>3185</c:v>
                </c:pt>
                <c:pt idx="6917">
                  <c:v>3186</c:v>
                </c:pt>
                <c:pt idx="6918">
                  <c:v>3187</c:v>
                </c:pt>
                <c:pt idx="6919">
                  <c:v>3188</c:v>
                </c:pt>
                <c:pt idx="6920">
                  <c:v>3189</c:v>
                </c:pt>
                <c:pt idx="6921">
                  <c:v>3189</c:v>
                </c:pt>
                <c:pt idx="6922">
                  <c:v>3189</c:v>
                </c:pt>
                <c:pt idx="6923">
                  <c:v>3189</c:v>
                </c:pt>
                <c:pt idx="6924">
                  <c:v>3189</c:v>
                </c:pt>
                <c:pt idx="6925">
                  <c:v>3190</c:v>
                </c:pt>
                <c:pt idx="6926">
                  <c:v>3190</c:v>
                </c:pt>
                <c:pt idx="6927">
                  <c:v>3190</c:v>
                </c:pt>
                <c:pt idx="6928">
                  <c:v>3190</c:v>
                </c:pt>
                <c:pt idx="6929">
                  <c:v>3190</c:v>
                </c:pt>
                <c:pt idx="6930">
                  <c:v>3190</c:v>
                </c:pt>
                <c:pt idx="6931">
                  <c:v>3190</c:v>
                </c:pt>
                <c:pt idx="6932">
                  <c:v>3190</c:v>
                </c:pt>
                <c:pt idx="6933">
                  <c:v>3190</c:v>
                </c:pt>
                <c:pt idx="6934">
                  <c:v>3191</c:v>
                </c:pt>
                <c:pt idx="6935">
                  <c:v>3191</c:v>
                </c:pt>
                <c:pt idx="6936">
                  <c:v>3192</c:v>
                </c:pt>
                <c:pt idx="6937">
                  <c:v>3193</c:v>
                </c:pt>
                <c:pt idx="6938">
                  <c:v>3194</c:v>
                </c:pt>
                <c:pt idx="6939">
                  <c:v>3194</c:v>
                </c:pt>
                <c:pt idx="6940">
                  <c:v>3195</c:v>
                </c:pt>
                <c:pt idx="6941">
                  <c:v>3196</c:v>
                </c:pt>
                <c:pt idx="6942">
                  <c:v>3197</c:v>
                </c:pt>
                <c:pt idx="6943">
                  <c:v>3198</c:v>
                </c:pt>
                <c:pt idx="6944">
                  <c:v>3198</c:v>
                </c:pt>
                <c:pt idx="6945">
                  <c:v>3199</c:v>
                </c:pt>
                <c:pt idx="6946">
                  <c:v>3200</c:v>
                </c:pt>
                <c:pt idx="6947">
                  <c:v>3200</c:v>
                </c:pt>
                <c:pt idx="6948">
                  <c:v>3201</c:v>
                </c:pt>
                <c:pt idx="6949">
                  <c:v>3201</c:v>
                </c:pt>
                <c:pt idx="6950">
                  <c:v>3202</c:v>
                </c:pt>
                <c:pt idx="6951">
                  <c:v>3203</c:v>
                </c:pt>
                <c:pt idx="6952">
                  <c:v>3204</c:v>
                </c:pt>
                <c:pt idx="6953">
                  <c:v>3205</c:v>
                </c:pt>
                <c:pt idx="6954">
                  <c:v>3206</c:v>
                </c:pt>
                <c:pt idx="6955">
                  <c:v>3207</c:v>
                </c:pt>
                <c:pt idx="6956">
                  <c:v>3208</c:v>
                </c:pt>
                <c:pt idx="6957">
                  <c:v>3209</c:v>
                </c:pt>
                <c:pt idx="6958">
                  <c:v>3210</c:v>
                </c:pt>
                <c:pt idx="6959">
                  <c:v>3211</c:v>
                </c:pt>
                <c:pt idx="6960">
                  <c:v>3212</c:v>
                </c:pt>
                <c:pt idx="6961">
                  <c:v>3213</c:v>
                </c:pt>
                <c:pt idx="6962">
                  <c:v>3214</c:v>
                </c:pt>
                <c:pt idx="6963">
                  <c:v>3215</c:v>
                </c:pt>
                <c:pt idx="6964">
                  <c:v>3216</c:v>
                </c:pt>
                <c:pt idx="6965">
                  <c:v>3217</c:v>
                </c:pt>
                <c:pt idx="6966">
                  <c:v>3218</c:v>
                </c:pt>
                <c:pt idx="6967">
                  <c:v>3219</c:v>
                </c:pt>
                <c:pt idx="6968">
                  <c:v>3220</c:v>
                </c:pt>
                <c:pt idx="6969">
                  <c:v>3221</c:v>
                </c:pt>
                <c:pt idx="6970">
                  <c:v>3222</c:v>
                </c:pt>
                <c:pt idx="6971">
                  <c:v>3223</c:v>
                </c:pt>
                <c:pt idx="6972">
                  <c:v>3223</c:v>
                </c:pt>
                <c:pt idx="6973">
                  <c:v>3223</c:v>
                </c:pt>
                <c:pt idx="6974">
                  <c:v>3224</c:v>
                </c:pt>
                <c:pt idx="6975">
                  <c:v>3225</c:v>
                </c:pt>
                <c:pt idx="6976">
                  <c:v>3225</c:v>
                </c:pt>
                <c:pt idx="6977">
                  <c:v>3226</c:v>
                </c:pt>
                <c:pt idx="6978">
                  <c:v>3227</c:v>
                </c:pt>
                <c:pt idx="6979">
                  <c:v>3228</c:v>
                </c:pt>
                <c:pt idx="6980">
                  <c:v>3229</c:v>
                </c:pt>
                <c:pt idx="6981">
                  <c:v>3230</c:v>
                </c:pt>
                <c:pt idx="6982">
                  <c:v>3231</c:v>
                </c:pt>
                <c:pt idx="6983">
                  <c:v>3232</c:v>
                </c:pt>
                <c:pt idx="6984">
                  <c:v>3232</c:v>
                </c:pt>
                <c:pt idx="6985">
                  <c:v>3233</c:v>
                </c:pt>
                <c:pt idx="6986">
                  <c:v>3234</c:v>
                </c:pt>
                <c:pt idx="6987">
                  <c:v>3235</c:v>
                </c:pt>
                <c:pt idx="6988">
                  <c:v>3236</c:v>
                </c:pt>
                <c:pt idx="6989">
                  <c:v>3236</c:v>
                </c:pt>
                <c:pt idx="6990">
                  <c:v>3237</c:v>
                </c:pt>
                <c:pt idx="6991">
                  <c:v>3238</c:v>
                </c:pt>
                <c:pt idx="6992">
                  <c:v>3239</c:v>
                </c:pt>
                <c:pt idx="6993">
                  <c:v>3240</c:v>
                </c:pt>
                <c:pt idx="6994">
                  <c:v>3240</c:v>
                </c:pt>
                <c:pt idx="6995">
                  <c:v>3240</c:v>
                </c:pt>
                <c:pt idx="6996">
                  <c:v>3241</c:v>
                </c:pt>
                <c:pt idx="6997">
                  <c:v>3242</c:v>
                </c:pt>
                <c:pt idx="6998">
                  <c:v>3243</c:v>
                </c:pt>
                <c:pt idx="6999">
                  <c:v>3244</c:v>
                </c:pt>
                <c:pt idx="7000">
                  <c:v>3245</c:v>
                </c:pt>
                <c:pt idx="7001">
                  <c:v>3246</c:v>
                </c:pt>
                <c:pt idx="7002">
                  <c:v>3246</c:v>
                </c:pt>
                <c:pt idx="7003">
                  <c:v>3247</c:v>
                </c:pt>
                <c:pt idx="7004">
                  <c:v>3247</c:v>
                </c:pt>
                <c:pt idx="7005">
                  <c:v>3248</c:v>
                </c:pt>
                <c:pt idx="7006">
                  <c:v>3249</c:v>
                </c:pt>
                <c:pt idx="7007">
                  <c:v>3250</c:v>
                </c:pt>
                <c:pt idx="7008">
                  <c:v>3251</c:v>
                </c:pt>
                <c:pt idx="7009">
                  <c:v>3251</c:v>
                </c:pt>
                <c:pt idx="7010">
                  <c:v>3251</c:v>
                </c:pt>
                <c:pt idx="7011">
                  <c:v>3251</c:v>
                </c:pt>
                <c:pt idx="7012">
                  <c:v>3251</c:v>
                </c:pt>
                <c:pt idx="7013">
                  <c:v>3251</c:v>
                </c:pt>
                <c:pt idx="7014">
                  <c:v>3251</c:v>
                </c:pt>
                <c:pt idx="7015">
                  <c:v>3252</c:v>
                </c:pt>
                <c:pt idx="7016">
                  <c:v>3252</c:v>
                </c:pt>
                <c:pt idx="7017">
                  <c:v>3252</c:v>
                </c:pt>
                <c:pt idx="7018">
                  <c:v>3252</c:v>
                </c:pt>
                <c:pt idx="7019">
                  <c:v>3253</c:v>
                </c:pt>
                <c:pt idx="7020">
                  <c:v>3254</c:v>
                </c:pt>
                <c:pt idx="7021">
                  <c:v>3255</c:v>
                </c:pt>
                <c:pt idx="7022">
                  <c:v>3256</c:v>
                </c:pt>
                <c:pt idx="7023">
                  <c:v>3256</c:v>
                </c:pt>
                <c:pt idx="7024">
                  <c:v>3256</c:v>
                </c:pt>
                <c:pt idx="7025">
                  <c:v>3256</c:v>
                </c:pt>
                <c:pt idx="7026">
                  <c:v>3256</c:v>
                </c:pt>
                <c:pt idx="7027">
                  <c:v>3256</c:v>
                </c:pt>
                <c:pt idx="7028">
                  <c:v>3256</c:v>
                </c:pt>
                <c:pt idx="7029">
                  <c:v>3256</c:v>
                </c:pt>
                <c:pt idx="7030">
                  <c:v>3256</c:v>
                </c:pt>
                <c:pt idx="7031">
                  <c:v>3256</c:v>
                </c:pt>
                <c:pt idx="7032">
                  <c:v>3256</c:v>
                </c:pt>
                <c:pt idx="7033">
                  <c:v>3256</c:v>
                </c:pt>
                <c:pt idx="7034">
                  <c:v>3256</c:v>
                </c:pt>
                <c:pt idx="7035">
                  <c:v>3256</c:v>
                </c:pt>
                <c:pt idx="7036">
                  <c:v>3256</c:v>
                </c:pt>
                <c:pt idx="7037">
                  <c:v>3256</c:v>
                </c:pt>
                <c:pt idx="7038">
                  <c:v>3256</c:v>
                </c:pt>
                <c:pt idx="7039">
                  <c:v>3256</c:v>
                </c:pt>
                <c:pt idx="7040">
                  <c:v>3256</c:v>
                </c:pt>
                <c:pt idx="7041">
                  <c:v>3257</c:v>
                </c:pt>
                <c:pt idx="7042">
                  <c:v>3257</c:v>
                </c:pt>
                <c:pt idx="7043">
                  <c:v>3257</c:v>
                </c:pt>
                <c:pt idx="7044">
                  <c:v>3258</c:v>
                </c:pt>
                <c:pt idx="7045">
                  <c:v>3258</c:v>
                </c:pt>
                <c:pt idx="7046">
                  <c:v>3258</c:v>
                </c:pt>
                <c:pt idx="7047">
                  <c:v>3259</c:v>
                </c:pt>
                <c:pt idx="7048">
                  <c:v>3259</c:v>
                </c:pt>
                <c:pt idx="7049">
                  <c:v>3259</c:v>
                </c:pt>
                <c:pt idx="7050">
                  <c:v>3259</c:v>
                </c:pt>
                <c:pt idx="7051">
                  <c:v>3260</c:v>
                </c:pt>
                <c:pt idx="7052">
                  <c:v>3260</c:v>
                </c:pt>
                <c:pt idx="7053">
                  <c:v>3260</c:v>
                </c:pt>
                <c:pt idx="7054">
                  <c:v>3260</c:v>
                </c:pt>
                <c:pt idx="7055">
                  <c:v>3261</c:v>
                </c:pt>
                <c:pt idx="7056">
                  <c:v>3261</c:v>
                </c:pt>
                <c:pt idx="7057">
                  <c:v>3261</c:v>
                </c:pt>
                <c:pt idx="7058">
                  <c:v>3261</c:v>
                </c:pt>
                <c:pt idx="7059">
                  <c:v>3261</c:v>
                </c:pt>
                <c:pt idx="7060">
                  <c:v>3261</c:v>
                </c:pt>
                <c:pt idx="7061">
                  <c:v>3262</c:v>
                </c:pt>
                <c:pt idx="7062">
                  <c:v>3262</c:v>
                </c:pt>
                <c:pt idx="7063">
                  <c:v>3262</c:v>
                </c:pt>
                <c:pt idx="7064">
                  <c:v>3262</c:v>
                </c:pt>
                <c:pt idx="7065">
                  <c:v>3262</c:v>
                </c:pt>
                <c:pt idx="7066">
                  <c:v>3263</c:v>
                </c:pt>
                <c:pt idx="7067">
                  <c:v>3263</c:v>
                </c:pt>
                <c:pt idx="7068">
                  <c:v>3264</c:v>
                </c:pt>
                <c:pt idx="7069">
                  <c:v>3264</c:v>
                </c:pt>
                <c:pt idx="7070">
                  <c:v>3264</c:v>
                </c:pt>
                <c:pt idx="7071">
                  <c:v>3264</c:v>
                </c:pt>
                <c:pt idx="7072">
                  <c:v>3264</c:v>
                </c:pt>
                <c:pt idx="7073">
                  <c:v>3265</c:v>
                </c:pt>
                <c:pt idx="7074">
                  <c:v>3265</c:v>
                </c:pt>
                <c:pt idx="7075">
                  <c:v>3265</c:v>
                </c:pt>
                <c:pt idx="7076">
                  <c:v>3266</c:v>
                </c:pt>
                <c:pt idx="7077">
                  <c:v>3266</c:v>
                </c:pt>
                <c:pt idx="7078">
                  <c:v>3266</c:v>
                </c:pt>
                <c:pt idx="7079">
                  <c:v>3266</c:v>
                </c:pt>
                <c:pt idx="7080">
                  <c:v>3266</c:v>
                </c:pt>
                <c:pt idx="7081">
                  <c:v>3266</c:v>
                </c:pt>
                <c:pt idx="7082">
                  <c:v>3266</c:v>
                </c:pt>
                <c:pt idx="7083">
                  <c:v>3267</c:v>
                </c:pt>
                <c:pt idx="7084">
                  <c:v>3268</c:v>
                </c:pt>
                <c:pt idx="7085">
                  <c:v>3269</c:v>
                </c:pt>
                <c:pt idx="7086">
                  <c:v>3269</c:v>
                </c:pt>
                <c:pt idx="7087">
                  <c:v>3269</c:v>
                </c:pt>
                <c:pt idx="7088">
                  <c:v>3269</c:v>
                </c:pt>
                <c:pt idx="7089">
                  <c:v>3269</c:v>
                </c:pt>
                <c:pt idx="7090">
                  <c:v>3269</c:v>
                </c:pt>
                <c:pt idx="7091">
                  <c:v>3269</c:v>
                </c:pt>
                <c:pt idx="7092">
                  <c:v>3270</c:v>
                </c:pt>
                <c:pt idx="7093">
                  <c:v>3270</c:v>
                </c:pt>
                <c:pt idx="7094">
                  <c:v>3271</c:v>
                </c:pt>
                <c:pt idx="7095">
                  <c:v>3271</c:v>
                </c:pt>
                <c:pt idx="7096">
                  <c:v>3271</c:v>
                </c:pt>
                <c:pt idx="7097">
                  <c:v>3272</c:v>
                </c:pt>
                <c:pt idx="7098">
                  <c:v>3273</c:v>
                </c:pt>
                <c:pt idx="7099">
                  <c:v>3273</c:v>
                </c:pt>
                <c:pt idx="7100">
                  <c:v>3273</c:v>
                </c:pt>
                <c:pt idx="7101">
                  <c:v>3273</c:v>
                </c:pt>
                <c:pt idx="7102">
                  <c:v>3273</c:v>
                </c:pt>
                <c:pt idx="7103">
                  <c:v>3274</c:v>
                </c:pt>
                <c:pt idx="7104">
                  <c:v>3275</c:v>
                </c:pt>
                <c:pt idx="7105">
                  <c:v>3276</c:v>
                </c:pt>
                <c:pt idx="7106">
                  <c:v>3277</c:v>
                </c:pt>
                <c:pt idx="7107">
                  <c:v>3278</c:v>
                </c:pt>
                <c:pt idx="7108">
                  <c:v>3279</c:v>
                </c:pt>
                <c:pt idx="7109">
                  <c:v>3280</c:v>
                </c:pt>
                <c:pt idx="7110">
                  <c:v>3280</c:v>
                </c:pt>
                <c:pt idx="7111">
                  <c:v>3281</c:v>
                </c:pt>
                <c:pt idx="7112">
                  <c:v>3282</c:v>
                </c:pt>
                <c:pt idx="7113">
                  <c:v>3283</c:v>
                </c:pt>
                <c:pt idx="7114">
                  <c:v>3283</c:v>
                </c:pt>
                <c:pt idx="7115">
                  <c:v>3284</c:v>
                </c:pt>
                <c:pt idx="7116">
                  <c:v>3284</c:v>
                </c:pt>
                <c:pt idx="7117">
                  <c:v>3284</c:v>
                </c:pt>
                <c:pt idx="7118">
                  <c:v>3285</c:v>
                </c:pt>
                <c:pt idx="7119">
                  <c:v>3286</c:v>
                </c:pt>
                <c:pt idx="7120">
                  <c:v>3286</c:v>
                </c:pt>
                <c:pt idx="7121">
                  <c:v>3286</c:v>
                </c:pt>
                <c:pt idx="7122">
                  <c:v>3287</c:v>
                </c:pt>
                <c:pt idx="7123">
                  <c:v>3287</c:v>
                </c:pt>
                <c:pt idx="7124">
                  <c:v>3288</c:v>
                </c:pt>
                <c:pt idx="7125">
                  <c:v>3289</c:v>
                </c:pt>
                <c:pt idx="7126">
                  <c:v>3289</c:v>
                </c:pt>
                <c:pt idx="7127">
                  <c:v>3290</c:v>
                </c:pt>
                <c:pt idx="7128">
                  <c:v>3290</c:v>
                </c:pt>
                <c:pt idx="7129">
                  <c:v>3290</c:v>
                </c:pt>
                <c:pt idx="7130">
                  <c:v>3291</c:v>
                </c:pt>
                <c:pt idx="7131">
                  <c:v>3292</c:v>
                </c:pt>
                <c:pt idx="7132">
                  <c:v>3293</c:v>
                </c:pt>
                <c:pt idx="7133">
                  <c:v>3293</c:v>
                </c:pt>
                <c:pt idx="7134">
                  <c:v>3293</c:v>
                </c:pt>
                <c:pt idx="7135">
                  <c:v>3293</c:v>
                </c:pt>
                <c:pt idx="7136">
                  <c:v>3293</c:v>
                </c:pt>
                <c:pt idx="7137">
                  <c:v>3293</c:v>
                </c:pt>
                <c:pt idx="7138">
                  <c:v>3294</c:v>
                </c:pt>
                <c:pt idx="7139">
                  <c:v>3294</c:v>
                </c:pt>
                <c:pt idx="7140">
                  <c:v>3294</c:v>
                </c:pt>
                <c:pt idx="7141">
                  <c:v>3294</c:v>
                </c:pt>
                <c:pt idx="7142">
                  <c:v>3294</c:v>
                </c:pt>
                <c:pt idx="7143">
                  <c:v>3294</c:v>
                </c:pt>
                <c:pt idx="7144">
                  <c:v>3295</c:v>
                </c:pt>
                <c:pt idx="7145">
                  <c:v>3296</c:v>
                </c:pt>
                <c:pt idx="7146">
                  <c:v>3297</c:v>
                </c:pt>
                <c:pt idx="7147">
                  <c:v>3298</c:v>
                </c:pt>
                <c:pt idx="7148">
                  <c:v>3299</c:v>
                </c:pt>
                <c:pt idx="7149">
                  <c:v>3300</c:v>
                </c:pt>
                <c:pt idx="7150">
                  <c:v>3300</c:v>
                </c:pt>
                <c:pt idx="7151">
                  <c:v>3301</c:v>
                </c:pt>
                <c:pt idx="7152">
                  <c:v>3302</c:v>
                </c:pt>
                <c:pt idx="7153">
                  <c:v>3302</c:v>
                </c:pt>
                <c:pt idx="7154">
                  <c:v>3303</c:v>
                </c:pt>
                <c:pt idx="7155">
                  <c:v>3303</c:v>
                </c:pt>
                <c:pt idx="7156">
                  <c:v>3304</c:v>
                </c:pt>
                <c:pt idx="7157">
                  <c:v>3304</c:v>
                </c:pt>
                <c:pt idx="7158">
                  <c:v>3304</c:v>
                </c:pt>
                <c:pt idx="7159">
                  <c:v>3304</c:v>
                </c:pt>
                <c:pt idx="7160">
                  <c:v>3305</c:v>
                </c:pt>
                <c:pt idx="7161">
                  <c:v>3305</c:v>
                </c:pt>
                <c:pt idx="7162">
                  <c:v>3306</c:v>
                </c:pt>
                <c:pt idx="7163">
                  <c:v>3307</c:v>
                </c:pt>
                <c:pt idx="7164">
                  <c:v>3307</c:v>
                </c:pt>
                <c:pt idx="7165">
                  <c:v>3308</c:v>
                </c:pt>
                <c:pt idx="7166">
                  <c:v>3309</c:v>
                </c:pt>
                <c:pt idx="7167">
                  <c:v>3309</c:v>
                </c:pt>
                <c:pt idx="7168">
                  <c:v>3310</c:v>
                </c:pt>
                <c:pt idx="7169">
                  <c:v>3310</c:v>
                </c:pt>
                <c:pt idx="7170">
                  <c:v>3310</c:v>
                </c:pt>
                <c:pt idx="7171">
                  <c:v>3310</c:v>
                </c:pt>
                <c:pt idx="7172">
                  <c:v>3310</c:v>
                </c:pt>
                <c:pt idx="7173">
                  <c:v>3311</c:v>
                </c:pt>
                <c:pt idx="7174">
                  <c:v>3311</c:v>
                </c:pt>
                <c:pt idx="7175">
                  <c:v>3312</c:v>
                </c:pt>
                <c:pt idx="7176">
                  <c:v>3313</c:v>
                </c:pt>
                <c:pt idx="7177">
                  <c:v>3314</c:v>
                </c:pt>
                <c:pt idx="7178">
                  <c:v>3314</c:v>
                </c:pt>
                <c:pt idx="7179">
                  <c:v>3314</c:v>
                </c:pt>
                <c:pt idx="7180">
                  <c:v>3315</c:v>
                </c:pt>
                <c:pt idx="7181">
                  <c:v>3316</c:v>
                </c:pt>
                <c:pt idx="7182">
                  <c:v>3317</c:v>
                </c:pt>
                <c:pt idx="7183">
                  <c:v>3318</c:v>
                </c:pt>
                <c:pt idx="7184">
                  <c:v>3318</c:v>
                </c:pt>
                <c:pt idx="7185">
                  <c:v>3318</c:v>
                </c:pt>
                <c:pt idx="7186">
                  <c:v>3319</c:v>
                </c:pt>
                <c:pt idx="7187">
                  <c:v>3320</c:v>
                </c:pt>
                <c:pt idx="7188">
                  <c:v>3321</c:v>
                </c:pt>
                <c:pt idx="7189">
                  <c:v>3321</c:v>
                </c:pt>
                <c:pt idx="7190">
                  <c:v>3321</c:v>
                </c:pt>
                <c:pt idx="7191">
                  <c:v>3322</c:v>
                </c:pt>
                <c:pt idx="7192">
                  <c:v>3323</c:v>
                </c:pt>
                <c:pt idx="7193">
                  <c:v>3324</c:v>
                </c:pt>
                <c:pt idx="7194">
                  <c:v>3325</c:v>
                </c:pt>
                <c:pt idx="7195">
                  <c:v>3326</c:v>
                </c:pt>
                <c:pt idx="7196">
                  <c:v>3327</c:v>
                </c:pt>
                <c:pt idx="7197">
                  <c:v>3328</c:v>
                </c:pt>
                <c:pt idx="7198">
                  <c:v>3329</c:v>
                </c:pt>
                <c:pt idx="7199">
                  <c:v>3330</c:v>
                </c:pt>
                <c:pt idx="7200">
                  <c:v>3330</c:v>
                </c:pt>
                <c:pt idx="7201">
                  <c:v>3331</c:v>
                </c:pt>
                <c:pt idx="7202">
                  <c:v>3332</c:v>
                </c:pt>
                <c:pt idx="7203">
                  <c:v>3333</c:v>
                </c:pt>
                <c:pt idx="7204">
                  <c:v>3334</c:v>
                </c:pt>
                <c:pt idx="7205">
                  <c:v>3335</c:v>
                </c:pt>
                <c:pt idx="7206">
                  <c:v>3336</c:v>
                </c:pt>
                <c:pt idx="7207">
                  <c:v>3337</c:v>
                </c:pt>
                <c:pt idx="7208">
                  <c:v>3338</c:v>
                </c:pt>
                <c:pt idx="7209">
                  <c:v>3339</c:v>
                </c:pt>
                <c:pt idx="7210">
                  <c:v>3340</c:v>
                </c:pt>
                <c:pt idx="7211">
                  <c:v>3341</c:v>
                </c:pt>
                <c:pt idx="7212">
                  <c:v>3342</c:v>
                </c:pt>
                <c:pt idx="7213">
                  <c:v>3342</c:v>
                </c:pt>
                <c:pt idx="7214">
                  <c:v>3342</c:v>
                </c:pt>
                <c:pt idx="7215">
                  <c:v>3342</c:v>
                </c:pt>
                <c:pt idx="7216">
                  <c:v>3342</c:v>
                </c:pt>
                <c:pt idx="7217">
                  <c:v>3342</c:v>
                </c:pt>
                <c:pt idx="7218">
                  <c:v>3342</c:v>
                </c:pt>
                <c:pt idx="7219">
                  <c:v>3342</c:v>
                </c:pt>
                <c:pt idx="7220">
                  <c:v>3343</c:v>
                </c:pt>
                <c:pt idx="7221">
                  <c:v>3344</c:v>
                </c:pt>
                <c:pt idx="7222">
                  <c:v>3345</c:v>
                </c:pt>
                <c:pt idx="7223">
                  <c:v>3346</c:v>
                </c:pt>
                <c:pt idx="7224">
                  <c:v>3346</c:v>
                </c:pt>
                <c:pt idx="7225">
                  <c:v>3346</c:v>
                </c:pt>
                <c:pt idx="7226">
                  <c:v>3346</c:v>
                </c:pt>
                <c:pt idx="7227">
                  <c:v>3346</c:v>
                </c:pt>
                <c:pt idx="7228">
                  <c:v>3346</c:v>
                </c:pt>
                <c:pt idx="7229">
                  <c:v>3346</c:v>
                </c:pt>
                <c:pt idx="7230">
                  <c:v>3346</c:v>
                </c:pt>
                <c:pt idx="7231">
                  <c:v>3346</c:v>
                </c:pt>
                <c:pt idx="7232">
                  <c:v>3347</c:v>
                </c:pt>
                <c:pt idx="7233">
                  <c:v>3347</c:v>
                </c:pt>
                <c:pt idx="7234">
                  <c:v>3348</c:v>
                </c:pt>
                <c:pt idx="7235">
                  <c:v>3349</c:v>
                </c:pt>
                <c:pt idx="7236">
                  <c:v>3350</c:v>
                </c:pt>
                <c:pt idx="7237">
                  <c:v>3351</c:v>
                </c:pt>
                <c:pt idx="7238">
                  <c:v>3351</c:v>
                </c:pt>
                <c:pt idx="7239">
                  <c:v>3351</c:v>
                </c:pt>
                <c:pt idx="7240">
                  <c:v>3351</c:v>
                </c:pt>
                <c:pt idx="7241">
                  <c:v>3351</c:v>
                </c:pt>
                <c:pt idx="7242">
                  <c:v>3351</c:v>
                </c:pt>
                <c:pt idx="7243">
                  <c:v>3351</c:v>
                </c:pt>
                <c:pt idx="7244">
                  <c:v>3352</c:v>
                </c:pt>
                <c:pt idx="7245">
                  <c:v>3352</c:v>
                </c:pt>
                <c:pt idx="7246">
                  <c:v>3353</c:v>
                </c:pt>
                <c:pt idx="7247">
                  <c:v>3353</c:v>
                </c:pt>
                <c:pt idx="7248">
                  <c:v>3353</c:v>
                </c:pt>
                <c:pt idx="7249">
                  <c:v>3354</c:v>
                </c:pt>
                <c:pt idx="7250">
                  <c:v>3355</c:v>
                </c:pt>
                <c:pt idx="7251">
                  <c:v>3356</c:v>
                </c:pt>
                <c:pt idx="7252">
                  <c:v>3357</c:v>
                </c:pt>
                <c:pt idx="7253">
                  <c:v>3357</c:v>
                </c:pt>
                <c:pt idx="7254">
                  <c:v>3357</c:v>
                </c:pt>
                <c:pt idx="7255">
                  <c:v>3358</c:v>
                </c:pt>
                <c:pt idx="7256">
                  <c:v>3359</c:v>
                </c:pt>
                <c:pt idx="7257">
                  <c:v>3359</c:v>
                </c:pt>
                <c:pt idx="7258">
                  <c:v>3360</c:v>
                </c:pt>
                <c:pt idx="7259">
                  <c:v>3361</c:v>
                </c:pt>
                <c:pt idx="7260">
                  <c:v>3361</c:v>
                </c:pt>
                <c:pt idx="7261">
                  <c:v>3362</c:v>
                </c:pt>
                <c:pt idx="7262">
                  <c:v>3363</c:v>
                </c:pt>
                <c:pt idx="7263">
                  <c:v>3364</c:v>
                </c:pt>
                <c:pt idx="7264">
                  <c:v>3364</c:v>
                </c:pt>
                <c:pt idx="7265">
                  <c:v>3365</c:v>
                </c:pt>
                <c:pt idx="7266">
                  <c:v>3366</c:v>
                </c:pt>
                <c:pt idx="7267">
                  <c:v>3367</c:v>
                </c:pt>
                <c:pt idx="7268">
                  <c:v>3368</c:v>
                </c:pt>
                <c:pt idx="7269">
                  <c:v>3368</c:v>
                </c:pt>
                <c:pt idx="7270">
                  <c:v>3368</c:v>
                </c:pt>
                <c:pt idx="7271">
                  <c:v>3369</c:v>
                </c:pt>
                <c:pt idx="7272">
                  <c:v>3370</c:v>
                </c:pt>
                <c:pt idx="7273">
                  <c:v>3371</c:v>
                </c:pt>
                <c:pt idx="7274">
                  <c:v>3371</c:v>
                </c:pt>
                <c:pt idx="7275">
                  <c:v>3372</c:v>
                </c:pt>
                <c:pt idx="7276">
                  <c:v>3372</c:v>
                </c:pt>
                <c:pt idx="7277">
                  <c:v>3373</c:v>
                </c:pt>
                <c:pt idx="7278">
                  <c:v>3374</c:v>
                </c:pt>
                <c:pt idx="7279">
                  <c:v>3375</c:v>
                </c:pt>
                <c:pt idx="7280">
                  <c:v>3376</c:v>
                </c:pt>
                <c:pt idx="7281">
                  <c:v>3376</c:v>
                </c:pt>
                <c:pt idx="7282">
                  <c:v>3376</c:v>
                </c:pt>
                <c:pt idx="7283">
                  <c:v>3377</c:v>
                </c:pt>
                <c:pt idx="7284">
                  <c:v>3377</c:v>
                </c:pt>
                <c:pt idx="7285">
                  <c:v>3377</c:v>
                </c:pt>
                <c:pt idx="7286">
                  <c:v>3378</c:v>
                </c:pt>
                <c:pt idx="7287">
                  <c:v>3379</c:v>
                </c:pt>
                <c:pt idx="7288">
                  <c:v>3379</c:v>
                </c:pt>
                <c:pt idx="7289">
                  <c:v>3380</c:v>
                </c:pt>
                <c:pt idx="7290">
                  <c:v>3380</c:v>
                </c:pt>
                <c:pt idx="7291">
                  <c:v>3380</c:v>
                </c:pt>
                <c:pt idx="7292">
                  <c:v>3381</c:v>
                </c:pt>
                <c:pt idx="7293">
                  <c:v>3381</c:v>
                </c:pt>
                <c:pt idx="7294">
                  <c:v>3381</c:v>
                </c:pt>
                <c:pt idx="7295">
                  <c:v>3382</c:v>
                </c:pt>
                <c:pt idx="7296">
                  <c:v>3383</c:v>
                </c:pt>
                <c:pt idx="7297">
                  <c:v>3383</c:v>
                </c:pt>
                <c:pt idx="7298">
                  <c:v>3384</c:v>
                </c:pt>
                <c:pt idx="7299">
                  <c:v>3384</c:v>
                </c:pt>
                <c:pt idx="7300">
                  <c:v>3385</c:v>
                </c:pt>
                <c:pt idx="7301">
                  <c:v>3385</c:v>
                </c:pt>
                <c:pt idx="7302">
                  <c:v>3386</c:v>
                </c:pt>
                <c:pt idx="7303">
                  <c:v>3386</c:v>
                </c:pt>
                <c:pt idx="7304">
                  <c:v>3386</c:v>
                </c:pt>
                <c:pt idx="7305">
                  <c:v>3387</c:v>
                </c:pt>
                <c:pt idx="7306">
                  <c:v>3388</c:v>
                </c:pt>
                <c:pt idx="7307">
                  <c:v>3388</c:v>
                </c:pt>
                <c:pt idx="7308">
                  <c:v>3388</c:v>
                </c:pt>
                <c:pt idx="7309">
                  <c:v>3388</c:v>
                </c:pt>
                <c:pt idx="7310">
                  <c:v>3389</c:v>
                </c:pt>
                <c:pt idx="7311">
                  <c:v>3390</c:v>
                </c:pt>
                <c:pt idx="7312">
                  <c:v>3390</c:v>
                </c:pt>
                <c:pt idx="7313">
                  <c:v>3391</c:v>
                </c:pt>
                <c:pt idx="7314">
                  <c:v>3391</c:v>
                </c:pt>
                <c:pt idx="7315">
                  <c:v>3391</c:v>
                </c:pt>
                <c:pt idx="7316">
                  <c:v>3391</c:v>
                </c:pt>
                <c:pt idx="7317">
                  <c:v>3392</c:v>
                </c:pt>
                <c:pt idx="7318">
                  <c:v>3393</c:v>
                </c:pt>
                <c:pt idx="7319">
                  <c:v>3394</c:v>
                </c:pt>
                <c:pt idx="7320">
                  <c:v>3395</c:v>
                </c:pt>
                <c:pt idx="7321">
                  <c:v>3395</c:v>
                </c:pt>
                <c:pt idx="7322">
                  <c:v>3395</c:v>
                </c:pt>
                <c:pt idx="7323">
                  <c:v>3395</c:v>
                </c:pt>
                <c:pt idx="7324">
                  <c:v>3395</c:v>
                </c:pt>
                <c:pt idx="7325">
                  <c:v>3396</c:v>
                </c:pt>
                <c:pt idx="7326">
                  <c:v>3396</c:v>
                </c:pt>
                <c:pt idx="7327">
                  <c:v>3396</c:v>
                </c:pt>
                <c:pt idx="7328">
                  <c:v>3397</c:v>
                </c:pt>
                <c:pt idx="7329">
                  <c:v>3398</c:v>
                </c:pt>
                <c:pt idx="7330">
                  <c:v>3398</c:v>
                </c:pt>
                <c:pt idx="7331">
                  <c:v>3399</c:v>
                </c:pt>
                <c:pt idx="7332">
                  <c:v>3399</c:v>
                </c:pt>
                <c:pt idx="7333">
                  <c:v>3400</c:v>
                </c:pt>
                <c:pt idx="7334">
                  <c:v>3400</c:v>
                </c:pt>
                <c:pt idx="7335">
                  <c:v>3400</c:v>
                </c:pt>
                <c:pt idx="7336">
                  <c:v>3400</c:v>
                </c:pt>
                <c:pt idx="7337">
                  <c:v>3401</c:v>
                </c:pt>
                <c:pt idx="7338">
                  <c:v>3401</c:v>
                </c:pt>
                <c:pt idx="7339">
                  <c:v>3402</c:v>
                </c:pt>
                <c:pt idx="7340">
                  <c:v>3402</c:v>
                </c:pt>
                <c:pt idx="7341">
                  <c:v>3402</c:v>
                </c:pt>
                <c:pt idx="7342">
                  <c:v>3403</c:v>
                </c:pt>
                <c:pt idx="7343">
                  <c:v>3403</c:v>
                </c:pt>
                <c:pt idx="7344">
                  <c:v>3403</c:v>
                </c:pt>
                <c:pt idx="7345">
                  <c:v>3403</c:v>
                </c:pt>
                <c:pt idx="7346">
                  <c:v>3403</c:v>
                </c:pt>
                <c:pt idx="7347">
                  <c:v>3403</c:v>
                </c:pt>
                <c:pt idx="7348">
                  <c:v>3404</c:v>
                </c:pt>
                <c:pt idx="7349">
                  <c:v>3404</c:v>
                </c:pt>
                <c:pt idx="7350">
                  <c:v>3405</c:v>
                </c:pt>
                <c:pt idx="7351">
                  <c:v>3406</c:v>
                </c:pt>
                <c:pt idx="7352">
                  <c:v>3407</c:v>
                </c:pt>
                <c:pt idx="7353">
                  <c:v>3408</c:v>
                </c:pt>
                <c:pt idx="7354">
                  <c:v>3409</c:v>
                </c:pt>
                <c:pt idx="7355">
                  <c:v>3410</c:v>
                </c:pt>
                <c:pt idx="7356">
                  <c:v>3411</c:v>
                </c:pt>
                <c:pt idx="7357">
                  <c:v>3412</c:v>
                </c:pt>
                <c:pt idx="7358">
                  <c:v>3413</c:v>
                </c:pt>
                <c:pt idx="7359">
                  <c:v>3413</c:v>
                </c:pt>
                <c:pt idx="7360">
                  <c:v>3414</c:v>
                </c:pt>
                <c:pt idx="7361">
                  <c:v>3414</c:v>
                </c:pt>
                <c:pt idx="7362">
                  <c:v>3414</c:v>
                </c:pt>
                <c:pt idx="7363">
                  <c:v>3414</c:v>
                </c:pt>
                <c:pt idx="7364">
                  <c:v>3414</c:v>
                </c:pt>
                <c:pt idx="7365">
                  <c:v>3414</c:v>
                </c:pt>
                <c:pt idx="7366">
                  <c:v>3415</c:v>
                </c:pt>
                <c:pt idx="7367">
                  <c:v>3415</c:v>
                </c:pt>
                <c:pt idx="7368">
                  <c:v>3415</c:v>
                </c:pt>
                <c:pt idx="7369">
                  <c:v>3416</c:v>
                </c:pt>
                <c:pt idx="7370">
                  <c:v>3417</c:v>
                </c:pt>
                <c:pt idx="7371">
                  <c:v>3418</c:v>
                </c:pt>
                <c:pt idx="7372">
                  <c:v>3419</c:v>
                </c:pt>
                <c:pt idx="7373">
                  <c:v>3419</c:v>
                </c:pt>
                <c:pt idx="7374">
                  <c:v>3420</c:v>
                </c:pt>
                <c:pt idx="7375">
                  <c:v>3421</c:v>
                </c:pt>
                <c:pt idx="7376">
                  <c:v>3422</c:v>
                </c:pt>
                <c:pt idx="7377">
                  <c:v>3423</c:v>
                </c:pt>
                <c:pt idx="7378">
                  <c:v>3424</c:v>
                </c:pt>
                <c:pt idx="7379">
                  <c:v>3424</c:v>
                </c:pt>
                <c:pt idx="7380">
                  <c:v>3424</c:v>
                </c:pt>
                <c:pt idx="7381">
                  <c:v>3425</c:v>
                </c:pt>
                <c:pt idx="7382">
                  <c:v>3426</c:v>
                </c:pt>
                <c:pt idx="7383">
                  <c:v>3427</c:v>
                </c:pt>
                <c:pt idx="7384">
                  <c:v>3428</c:v>
                </c:pt>
                <c:pt idx="7385">
                  <c:v>3429</c:v>
                </c:pt>
                <c:pt idx="7386">
                  <c:v>3429</c:v>
                </c:pt>
                <c:pt idx="7387">
                  <c:v>3429</c:v>
                </c:pt>
                <c:pt idx="7388">
                  <c:v>3430</c:v>
                </c:pt>
                <c:pt idx="7389">
                  <c:v>3431</c:v>
                </c:pt>
                <c:pt idx="7390">
                  <c:v>3432</c:v>
                </c:pt>
                <c:pt idx="7391">
                  <c:v>3433</c:v>
                </c:pt>
                <c:pt idx="7392">
                  <c:v>3434</c:v>
                </c:pt>
                <c:pt idx="7393">
                  <c:v>3434</c:v>
                </c:pt>
                <c:pt idx="7394">
                  <c:v>3435</c:v>
                </c:pt>
                <c:pt idx="7395">
                  <c:v>3435</c:v>
                </c:pt>
                <c:pt idx="7396">
                  <c:v>3435</c:v>
                </c:pt>
                <c:pt idx="7397">
                  <c:v>3435</c:v>
                </c:pt>
                <c:pt idx="7398">
                  <c:v>3436</c:v>
                </c:pt>
                <c:pt idx="7399">
                  <c:v>3436</c:v>
                </c:pt>
                <c:pt idx="7400">
                  <c:v>3436</c:v>
                </c:pt>
                <c:pt idx="7401">
                  <c:v>3436</c:v>
                </c:pt>
                <c:pt idx="7402">
                  <c:v>3437</c:v>
                </c:pt>
                <c:pt idx="7403">
                  <c:v>3437</c:v>
                </c:pt>
                <c:pt idx="7404">
                  <c:v>3437</c:v>
                </c:pt>
                <c:pt idx="7405">
                  <c:v>3437</c:v>
                </c:pt>
                <c:pt idx="7406">
                  <c:v>3437</c:v>
                </c:pt>
                <c:pt idx="7407">
                  <c:v>3437</c:v>
                </c:pt>
                <c:pt idx="7408">
                  <c:v>3437</c:v>
                </c:pt>
                <c:pt idx="7409">
                  <c:v>3437</c:v>
                </c:pt>
                <c:pt idx="7410">
                  <c:v>3438</c:v>
                </c:pt>
                <c:pt idx="7411">
                  <c:v>3439</c:v>
                </c:pt>
                <c:pt idx="7412">
                  <c:v>3439</c:v>
                </c:pt>
                <c:pt idx="7413">
                  <c:v>3440</c:v>
                </c:pt>
                <c:pt idx="7414">
                  <c:v>3440</c:v>
                </c:pt>
                <c:pt idx="7415">
                  <c:v>3440</c:v>
                </c:pt>
                <c:pt idx="7416">
                  <c:v>3440</c:v>
                </c:pt>
                <c:pt idx="7417">
                  <c:v>3440</c:v>
                </c:pt>
                <c:pt idx="7418">
                  <c:v>3441</c:v>
                </c:pt>
                <c:pt idx="7419">
                  <c:v>3442</c:v>
                </c:pt>
                <c:pt idx="7420">
                  <c:v>3443</c:v>
                </c:pt>
                <c:pt idx="7421">
                  <c:v>3443</c:v>
                </c:pt>
                <c:pt idx="7422">
                  <c:v>3444</c:v>
                </c:pt>
                <c:pt idx="7423">
                  <c:v>3445</c:v>
                </c:pt>
                <c:pt idx="7424">
                  <c:v>3445</c:v>
                </c:pt>
                <c:pt idx="7425">
                  <c:v>3445</c:v>
                </c:pt>
                <c:pt idx="7426">
                  <c:v>3445</c:v>
                </c:pt>
                <c:pt idx="7427">
                  <c:v>3445</c:v>
                </c:pt>
                <c:pt idx="7428">
                  <c:v>3446</c:v>
                </c:pt>
                <c:pt idx="7429">
                  <c:v>3447</c:v>
                </c:pt>
                <c:pt idx="7430">
                  <c:v>3447</c:v>
                </c:pt>
                <c:pt idx="7431">
                  <c:v>3448</c:v>
                </c:pt>
                <c:pt idx="7432">
                  <c:v>3449</c:v>
                </c:pt>
                <c:pt idx="7433">
                  <c:v>3450</c:v>
                </c:pt>
                <c:pt idx="7434">
                  <c:v>3451</c:v>
                </c:pt>
                <c:pt idx="7435">
                  <c:v>3451</c:v>
                </c:pt>
                <c:pt idx="7436">
                  <c:v>3451</c:v>
                </c:pt>
                <c:pt idx="7437">
                  <c:v>3452</c:v>
                </c:pt>
                <c:pt idx="7438">
                  <c:v>3453</c:v>
                </c:pt>
                <c:pt idx="7439">
                  <c:v>3453</c:v>
                </c:pt>
                <c:pt idx="7440">
                  <c:v>3454</c:v>
                </c:pt>
                <c:pt idx="7441">
                  <c:v>3455</c:v>
                </c:pt>
                <c:pt idx="7442">
                  <c:v>3456</c:v>
                </c:pt>
                <c:pt idx="7443">
                  <c:v>3456</c:v>
                </c:pt>
                <c:pt idx="7444">
                  <c:v>3456</c:v>
                </c:pt>
                <c:pt idx="7445">
                  <c:v>3457</c:v>
                </c:pt>
                <c:pt idx="7446">
                  <c:v>3457</c:v>
                </c:pt>
                <c:pt idx="7447">
                  <c:v>3457</c:v>
                </c:pt>
                <c:pt idx="7448">
                  <c:v>3457</c:v>
                </c:pt>
                <c:pt idx="7449">
                  <c:v>3457</c:v>
                </c:pt>
                <c:pt idx="7450">
                  <c:v>3458</c:v>
                </c:pt>
                <c:pt idx="7451">
                  <c:v>3459</c:v>
                </c:pt>
                <c:pt idx="7452">
                  <c:v>3459</c:v>
                </c:pt>
                <c:pt idx="7453">
                  <c:v>3459</c:v>
                </c:pt>
                <c:pt idx="7454">
                  <c:v>3459</c:v>
                </c:pt>
                <c:pt idx="7455">
                  <c:v>3459</c:v>
                </c:pt>
                <c:pt idx="7456">
                  <c:v>3460</c:v>
                </c:pt>
                <c:pt idx="7457">
                  <c:v>3460</c:v>
                </c:pt>
                <c:pt idx="7458">
                  <c:v>3461</c:v>
                </c:pt>
                <c:pt idx="7459">
                  <c:v>3461</c:v>
                </c:pt>
                <c:pt idx="7460">
                  <c:v>3461</c:v>
                </c:pt>
                <c:pt idx="7461">
                  <c:v>3461</c:v>
                </c:pt>
                <c:pt idx="7462">
                  <c:v>3462</c:v>
                </c:pt>
                <c:pt idx="7463">
                  <c:v>3463</c:v>
                </c:pt>
                <c:pt idx="7464">
                  <c:v>3463</c:v>
                </c:pt>
                <c:pt idx="7465">
                  <c:v>3463</c:v>
                </c:pt>
                <c:pt idx="7466">
                  <c:v>3464</c:v>
                </c:pt>
                <c:pt idx="7467">
                  <c:v>3464</c:v>
                </c:pt>
                <c:pt idx="7468">
                  <c:v>3464</c:v>
                </c:pt>
                <c:pt idx="7469">
                  <c:v>3465</c:v>
                </c:pt>
                <c:pt idx="7470">
                  <c:v>3466</c:v>
                </c:pt>
                <c:pt idx="7471">
                  <c:v>3467</c:v>
                </c:pt>
                <c:pt idx="7472">
                  <c:v>3467</c:v>
                </c:pt>
                <c:pt idx="7473">
                  <c:v>3468</c:v>
                </c:pt>
                <c:pt idx="7474">
                  <c:v>3468</c:v>
                </c:pt>
                <c:pt idx="7475">
                  <c:v>3468</c:v>
                </c:pt>
                <c:pt idx="7476">
                  <c:v>3468</c:v>
                </c:pt>
                <c:pt idx="7477">
                  <c:v>3468</c:v>
                </c:pt>
                <c:pt idx="7478">
                  <c:v>3468</c:v>
                </c:pt>
                <c:pt idx="7479">
                  <c:v>3468</c:v>
                </c:pt>
                <c:pt idx="7480">
                  <c:v>3469</c:v>
                </c:pt>
                <c:pt idx="7481">
                  <c:v>3469</c:v>
                </c:pt>
                <c:pt idx="7482">
                  <c:v>3469</c:v>
                </c:pt>
                <c:pt idx="7483">
                  <c:v>3470</c:v>
                </c:pt>
                <c:pt idx="7484">
                  <c:v>3470</c:v>
                </c:pt>
                <c:pt idx="7485">
                  <c:v>3471</c:v>
                </c:pt>
                <c:pt idx="7486">
                  <c:v>3471</c:v>
                </c:pt>
                <c:pt idx="7487">
                  <c:v>3471</c:v>
                </c:pt>
                <c:pt idx="7488">
                  <c:v>3472</c:v>
                </c:pt>
                <c:pt idx="7489">
                  <c:v>3472</c:v>
                </c:pt>
                <c:pt idx="7490">
                  <c:v>3472</c:v>
                </c:pt>
                <c:pt idx="7491">
                  <c:v>3472</c:v>
                </c:pt>
                <c:pt idx="7492">
                  <c:v>3472</c:v>
                </c:pt>
                <c:pt idx="7493">
                  <c:v>3473</c:v>
                </c:pt>
                <c:pt idx="7494">
                  <c:v>3473</c:v>
                </c:pt>
                <c:pt idx="7495">
                  <c:v>3473</c:v>
                </c:pt>
                <c:pt idx="7496">
                  <c:v>3474</c:v>
                </c:pt>
                <c:pt idx="7497">
                  <c:v>3474</c:v>
                </c:pt>
                <c:pt idx="7498">
                  <c:v>3474</c:v>
                </c:pt>
                <c:pt idx="7499">
                  <c:v>3475</c:v>
                </c:pt>
                <c:pt idx="7500">
                  <c:v>3475</c:v>
                </c:pt>
                <c:pt idx="7501">
                  <c:v>3475</c:v>
                </c:pt>
                <c:pt idx="7502">
                  <c:v>3475</c:v>
                </c:pt>
                <c:pt idx="7503">
                  <c:v>3475</c:v>
                </c:pt>
                <c:pt idx="7504">
                  <c:v>3475</c:v>
                </c:pt>
                <c:pt idx="7505">
                  <c:v>3476</c:v>
                </c:pt>
                <c:pt idx="7506">
                  <c:v>3477</c:v>
                </c:pt>
                <c:pt idx="7507">
                  <c:v>3478</c:v>
                </c:pt>
                <c:pt idx="7508">
                  <c:v>3478</c:v>
                </c:pt>
                <c:pt idx="7509">
                  <c:v>3479</c:v>
                </c:pt>
                <c:pt idx="7510">
                  <c:v>3479</c:v>
                </c:pt>
                <c:pt idx="7511">
                  <c:v>3480</c:v>
                </c:pt>
                <c:pt idx="7512">
                  <c:v>3481</c:v>
                </c:pt>
                <c:pt idx="7513">
                  <c:v>3482</c:v>
                </c:pt>
                <c:pt idx="7514">
                  <c:v>3483</c:v>
                </c:pt>
                <c:pt idx="7515">
                  <c:v>3484</c:v>
                </c:pt>
                <c:pt idx="7516">
                  <c:v>3485</c:v>
                </c:pt>
                <c:pt idx="7517">
                  <c:v>3486</c:v>
                </c:pt>
                <c:pt idx="7518">
                  <c:v>3487</c:v>
                </c:pt>
                <c:pt idx="7519">
                  <c:v>3487</c:v>
                </c:pt>
                <c:pt idx="7520">
                  <c:v>3488</c:v>
                </c:pt>
                <c:pt idx="7521">
                  <c:v>3489</c:v>
                </c:pt>
                <c:pt idx="7522">
                  <c:v>3490</c:v>
                </c:pt>
                <c:pt idx="7523">
                  <c:v>3490</c:v>
                </c:pt>
                <c:pt idx="7524">
                  <c:v>3490</c:v>
                </c:pt>
                <c:pt idx="7525">
                  <c:v>3491</c:v>
                </c:pt>
                <c:pt idx="7526">
                  <c:v>3491</c:v>
                </c:pt>
                <c:pt idx="7527">
                  <c:v>3492</c:v>
                </c:pt>
                <c:pt idx="7528">
                  <c:v>3492</c:v>
                </c:pt>
                <c:pt idx="7529">
                  <c:v>3492</c:v>
                </c:pt>
                <c:pt idx="7530">
                  <c:v>3492</c:v>
                </c:pt>
                <c:pt idx="7531">
                  <c:v>3492</c:v>
                </c:pt>
                <c:pt idx="7532">
                  <c:v>3492</c:v>
                </c:pt>
                <c:pt idx="7533">
                  <c:v>3492</c:v>
                </c:pt>
                <c:pt idx="7534">
                  <c:v>3493</c:v>
                </c:pt>
                <c:pt idx="7535">
                  <c:v>3493</c:v>
                </c:pt>
                <c:pt idx="7536">
                  <c:v>3494</c:v>
                </c:pt>
                <c:pt idx="7537">
                  <c:v>3494</c:v>
                </c:pt>
                <c:pt idx="7538">
                  <c:v>3494</c:v>
                </c:pt>
                <c:pt idx="7539">
                  <c:v>3495</c:v>
                </c:pt>
                <c:pt idx="7540">
                  <c:v>3495</c:v>
                </c:pt>
                <c:pt idx="7541">
                  <c:v>3496</c:v>
                </c:pt>
                <c:pt idx="7542">
                  <c:v>3496</c:v>
                </c:pt>
                <c:pt idx="7543">
                  <c:v>3497</c:v>
                </c:pt>
                <c:pt idx="7544">
                  <c:v>3498</c:v>
                </c:pt>
                <c:pt idx="7545">
                  <c:v>3499</c:v>
                </c:pt>
                <c:pt idx="7546">
                  <c:v>3499</c:v>
                </c:pt>
                <c:pt idx="7547">
                  <c:v>3499</c:v>
                </c:pt>
                <c:pt idx="7548">
                  <c:v>3499</c:v>
                </c:pt>
                <c:pt idx="7549">
                  <c:v>3499</c:v>
                </c:pt>
                <c:pt idx="7550">
                  <c:v>3499</c:v>
                </c:pt>
                <c:pt idx="7551">
                  <c:v>3499</c:v>
                </c:pt>
                <c:pt idx="7552">
                  <c:v>3500</c:v>
                </c:pt>
                <c:pt idx="7553">
                  <c:v>3501</c:v>
                </c:pt>
                <c:pt idx="7554">
                  <c:v>3502</c:v>
                </c:pt>
                <c:pt idx="7555">
                  <c:v>3502</c:v>
                </c:pt>
                <c:pt idx="7556">
                  <c:v>3502</c:v>
                </c:pt>
                <c:pt idx="7557">
                  <c:v>3502</c:v>
                </c:pt>
                <c:pt idx="7558">
                  <c:v>3502</c:v>
                </c:pt>
                <c:pt idx="7559">
                  <c:v>3502</c:v>
                </c:pt>
                <c:pt idx="7560">
                  <c:v>3503</c:v>
                </c:pt>
                <c:pt idx="7561">
                  <c:v>3503</c:v>
                </c:pt>
                <c:pt idx="7562">
                  <c:v>3503</c:v>
                </c:pt>
                <c:pt idx="7563">
                  <c:v>3503</c:v>
                </c:pt>
                <c:pt idx="7564">
                  <c:v>3503</c:v>
                </c:pt>
                <c:pt idx="7565">
                  <c:v>3504</c:v>
                </c:pt>
                <c:pt idx="7566">
                  <c:v>3504</c:v>
                </c:pt>
                <c:pt idx="7567">
                  <c:v>3504</c:v>
                </c:pt>
                <c:pt idx="7568">
                  <c:v>3504</c:v>
                </c:pt>
                <c:pt idx="7569">
                  <c:v>3504</c:v>
                </c:pt>
                <c:pt idx="7570">
                  <c:v>3505</c:v>
                </c:pt>
                <c:pt idx="7571">
                  <c:v>3506</c:v>
                </c:pt>
                <c:pt idx="7572">
                  <c:v>3507</c:v>
                </c:pt>
                <c:pt idx="7573">
                  <c:v>3507</c:v>
                </c:pt>
                <c:pt idx="7574">
                  <c:v>3508</c:v>
                </c:pt>
                <c:pt idx="7575">
                  <c:v>3509</c:v>
                </c:pt>
                <c:pt idx="7576">
                  <c:v>3510</c:v>
                </c:pt>
                <c:pt idx="7577">
                  <c:v>3511</c:v>
                </c:pt>
                <c:pt idx="7578">
                  <c:v>3511</c:v>
                </c:pt>
                <c:pt idx="7579">
                  <c:v>3512</c:v>
                </c:pt>
                <c:pt idx="7580">
                  <c:v>3512</c:v>
                </c:pt>
                <c:pt idx="7581">
                  <c:v>3512</c:v>
                </c:pt>
                <c:pt idx="7582">
                  <c:v>3512</c:v>
                </c:pt>
                <c:pt idx="7583">
                  <c:v>3512</c:v>
                </c:pt>
                <c:pt idx="7584">
                  <c:v>3513</c:v>
                </c:pt>
                <c:pt idx="7585">
                  <c:v>3514</c:v>
                </c:pt>
                <c:pt idx="7586">
                  <c:v>3514</c:v>
                </c:pt>
                <c:pt idx="7587">
                  <c:v>3515</c:v>
                </c:pt>
                <c:pt idx="7588">
                  <c:v>3515</c:v>
                </c:pt>
                <c:pt idx="7589">
                  <c:v>3515</c:v>
                </c:pt>
                <c:pt idx="7590">
                  <c:v>3516</c:v>
                </c:pt>
                <c:pt idx="7591">
                  <c:v>3517</c:v>
                </c:pt>
                <c:pt idx="7592">
                  <c:v>3517</c:v>
                </c:pt>
                <c:pt idx="7593">
                  <c:v>3518</c:v>
                </c:pt>
                <c:pt idx="7594">
                  <c:v>3519</c:v>
                </c:pt>
                <c:pt idx="7595">
                  <c:v>3520</c:v>
                </c:pt>
                <c:pt idx="7596">
                  <c:v>3521</c:v>
                </c:pt>
                <c:pt idx="7597">
                  <c:v>3522</c:v>
                </c:pt>
                <c:pt idx="7598">
                  <c:v>3523</c:v>
                </c:pt>
                <c:pt idx="7599">
                  <c:v>3524</c:v>
                </c:pt>
                <c:pt idx="7600">
                  <c:v>3525</c:v>
                </c:pt>
                <c:pt idx="7601">
                  <c:v>3526</c:v>
                </c:pt>
                <c:pt idx="7602">
                  <c:v>3526</c:v>
                </c:pt>
                <c:pt idx="7603">
                  <c:v>3526</c:v>
                </c:pt>
                <c:pt idx="7604">
                  <c:v>3526</c:v>
                </c:pt>
                <c:pt idx="7605">
                  <c:v>3526</c:v>
                </c:pt>
                <c:pt idx="7606">
                  <c:v>3527</c:v>
                </c:pt>
                <c:pt idx="7607">
                  <c:v>3528</c:v>
                </c:pt>
                <c:pt idx="7608">
                  <c:v>3529</c:v>
                </c:pt>
                <c:pt idx="7609">
                  <c:v>3530</c:v>
                </c:pt>
                <c:pt idx="7610">
                  <c:v>3531</c:v>
                </c:pt>
                <c:pt idx="7611">
                  <c:v>3532</c:v>
                </c:pt>
                <c:pt idx="7612">
                  <c:v>3532</c:v>
                </c:pt>
                <c:pt idx="7613">
                  <c:v>3532</c:v>
                </c:pt>
                <c:pt idx="7614">
                  <c:v>3532</c:v>
                </c:pt>
                <c:pt idx="7615">
                  <c:v>3532</c:v>
                </c:pt>
                <c:pt idx="7616">
                  <c:v>3532</c:v>
                </c:pt>
                <c:pt idx="7617">
                  <c:v>3533</c:v>
                </c:pt>
                <c:pt idx="7618">
                  <c:v>3534</c:v>
                </c:pt>
                <c:pt idx="7619">
                  <c:v>3535</c:v>
                </c:pt>
                <c:pt idx="7620">
                  <c:v>3535</c:v>
                </c:pt>
                <c:pt idx="7621">
                  <c:v>3535</c:v>
                </c:pt>
                <c:pt idx="7622">
                  <c:v>3535</c:v>
                </c:pt>
                <c:pt idx="7623">
                  <c:v>3536</c:v>
                </c:pt>
                <c:pt idx="7624">
                  <c:v>3536</c:v>
                </c:pt>
                <c:pt idx="7625">
                  <c:v>3536</c:v>
                </c:pt>
                <c:pt idx="7626">
                  <c:v>3536</c:v>
                </c:pt>
                <c:pt idx="7627">
                  <c:v>3536</c:v>
                </c:pt>
                <c:pt idx="7628">
                  <c:v>3536</c:v>
                </c:pt>
                <c:pt idx="7629">
                  <c:v>3536</c:v>
                </c:pt>
                <c:pt idx="7630">
                  <c:v>3537</c:v>
                </c:pt>
                <c:pt idx="7631">
                  <c:v>3538</c:v>
                </c:pt>
                <c:pt idx="7632">
                  <c:v>3538</c:v>
                </c:pt>
                <c:pt idx="7633">
                  <c:v>3539</c:v>
                </c:pt>
                <c:pt idx="7634">
                  <c:v>3540</c:v>
                </c:pt>
                <c:pt idx="7635">
                  <c:v>3541</c:v>
                </c:pt>
                <c:pt idx="7636">
                  <c:v>3541</c:v>
                </c:pt>
                <c:pt idx="7637">
                  <c:v>3541</c:v>
                </c:pt>
                <c:pt idx="7638">
                  <c:v>3542</c:v>
                </c:pt>
                <c:pt idx="7639">
                  <c:v>3543</c:v>
                </c:pt>
                <c:pt idx="7640">
                  <c:v>3543</c:v>
                </c:pt>
                <c:pt idx="7641">
                  <c:v>3544</c:v>
                </c:pt>
                <c:pt idx="7642">
                  <c:v>3545</c:v>
                </c:pt>
                <c:pt idx="7643">
                  <c:v>3546</c:v>
                </c:pt>
                <c:pt idx="7644">
                  <c:v>3547</c:v>
                </c:pt>
                <c:pt idx="7645">
                  <c:v>3548</c:v>
                </c:pt>
                <c:pt idx="7646">
                  <c:v>3548</c:v>
                </c:pt>
                <c:pt idx="7647">
                  <c:v>3549</c:v>
                </c:pt>
                <c:pt idx="7648">
                  <c:v>3550</c:v>
                </c:pt>
                <c:pt idx="7649">
                  <c:v>3551</c:v>
                </c:pt>
                <c:pt idx="7650">
                  <c:v>3551</c:v>
                </c:pt>
                <c:pt idx="7651">
                  <c:v>3551</c:v>
                </c:pt>
                <c:pt idx="7652">
                  <c:v>3551</c:v>
                </c:pt>
                <c:pt idx="7653">
                  <c:v>3552</c:v>
                </c:pt>
                <c:pt idx="7654">
                  <c:v>3553</c:v>
                </c:pt>
                <c:pt idx="7655">
                  <c:v>3554</c:v>
                </c:pt>
                <c:pt idx="7656">
                  <c:v>3554</c:v>
                </c:pt>
                <c:pt idx="7657">
                  <c:v>3554</c:v>
                </c:pt>
                <c:pt idx="7658">
                  <c:v>3555</c:v>
                </c:pt>
                <c:pt idx="7659">
                  <c:v>3556</c:v>
                </c:pt>
                <c:pt idx="7660">
                  <c:v>3556</c:v>
                </c:pt>
                <c:pt idx="7661">
                  <c:v>3556</c:v>
                </c:pt>
                <c:pt idx="7662">
                  <c:v>3557</c:v>
                </c:pt>
                <c:pt idx="7663">
                  <c:v>3558</c:v>
                </c:pt>
                <c:pt idx="7664">
                  <c:v>3559</c:v>
                </c:pt>
                <c:pt idx="7665">
                  <c:v>3559</c:v>
                </c:pt>
                <c:pt idx="7666">
                  <c:v>3560</c:v>
                </c:pt>
                <c:pt idx="7667">
                  <c:v>3560</c:v>
                </c:pt>
                <c:pt idx="7668">
                  <c:v>3560</c:v>
                </c:pt>
                <c:pt idx="7669">
                  <c:v>3561</c:v>
                </c:pt>
                <c:pt idx="7670">
                  <c:v>3561</c:v>
                </c:pt>
                <c:pt idx="7671">
                  <c:v>3562</c:v>
                </c:pt>
                <c:pt idx="7672">
                  <c:v>3562</c:v>
                </c:pt>
                <c:pt idx="7673">
                  <c:v>3563</c:v>
                </c:pt>
                <c:pt idx="7674">
                  <c:v>3563</c:v>
                </c:pt>
                <c:pt idx="7675">
                  <c:v>3564</c:v>
                </c:pt>
                <c:pt idx="7676">
                  <c:v>3565</c:v>
                </c:pt>
                <c:pt idx="7677">
                  <c:v>3566</c:v>
                </c:pt>
                <c:pt idx="7678">
                  <c:v>3566</c:v>
                </c:pt>
                <c:pt idx="7679">
                  <c:v>3566</c:v>
                </c:pt>
                <c:pt idx="7680">
                  <c:v>3566</c:v>
                </c:pt>
                <c:pt idx="7681">
                  <c:v>3566</c:v>
                </c:pt>
                <c:pt idx="7682">
                  <c:v>3566</c:v>
                </c:pt>
                <c:pt idx="7683">
                  <c:v>3566</c:v>
                </c:pt>
                <c:pt idx="7684">
                  <c:v>3566</c:v>
                </c:pt>
                <c:pt idx="7685">
                  <c:v>3566</c:v>
                </c:pt>
                <c:pt idx="7686">
                  <c:v>3566</c:v>
                </c:pt>
                <c:pt idx="7687">
                  <c:v>3566</c:v>
                </c:pt>
                <c:pt idx="7688">
                  <c:v>3566</c:v>
                </c:pt>
                <c:pt idx="7689">
                  <c:v>3566</c:v>
                </c:pt>
                <c:pt idx="7690">
                  <c:v>3566</c:v>
                </c:pt>
                <c:pt idx="7691">
                  <c:v>3567</c:v>
                </c:pt>
                <c:pt idx="7692">
                  <c:v>3568</c:v>
                </c:pt>
                <c:pt idx="7693">
                  <c:v>3568</c:v>
                </c:pt>
                <c:pt idx="7694">
                  <c:v>3569</c:v>
                </c:pt>
                <c:pt idx="7695">
                  <c:v>3570</c:v>
                </c:pt>
                <c:pt idx="7696">
                  <c:v>3571</c:v>
                </c:pt>
                <c:pt idx="7697">
                  <c:v>3572</c:v>
                </c:pt>
                <c:pt idx="7698">
                  <c:v>3573</c:v>
                </c:pt>
                <c:pt idx="7699">
                  <c:v>3573</c:v>
                </c:pt>
                <c:pt idx="7700">
                  <c:v>3573</c:v>
                </c:pt>
                <c:pt idx="7701">
                  <c:v>3573</c:v>
                </c:pt>
                <c:pt idx="7702">
                  <c:v>3574</c:v>
                </c:pt>
                <c:pt idx="7703">
                  <c:v>3574</c:v>
                </c:pt>
                <c:pt idx="7704">
                  <c:v>3574</c:v>
                </c:pt>
                <c:pt idx="7705">
                  <c:v>3574</c:v>
                </c:pt>
                <c:pt idx="7706">
                  <c:v>3574</c:v>
                </c:pt>
                <c:pt idx="7707">
                  <c:v>3575</c:v>
                </c:pt>
                <c:pt idx="7708">
                  <c:v>3575</c:v>
                </c:pt>
                <c:pt idx="7709">
                  <c:v>3576</c:v>
                </c:pt>
                <c:pt idx="7710">
                  <c:v>3576</c:v>
                </c:pt>
                <c:pt idx="7711">
                  <c:v>3577</c:v>
                </c:pt>
                <c:pt idx="7712">
                  <c:v>3577</c:v>
                </c:pt>
                <c:pt idx="7713">
                  <c:v>3577</c:v>
                </c:pt>
                <c:pt idx="7714">
                  <c:v>3578</c:v>
                </c:pt>
                <c:pt idx="7715">
                  <c:v>3578</c:v>
                </c:pt>
                <c:pt idx="7716">
                  <c:v>3578</c:v>
                </c:pt>
                <c:pt idx="7717">
                  <c:v>3579</c:v>
                </c:pt>
                <c:pt idx="7718">
                  <c:v>3580</c:v>
                </c:pt>
                <c:pt idx="7719">
                  <c:v>3581</c:v>
                </c:pt>
                <c:pt idx="7720">
                  <c:v>3582</c:v>
                </c:pt>
                <c:pt idx="7721">
                  <c:v>3583</c:v>
                </c:pt>
                <c:pt idx="7722">
                  <c:v>3584</c:v>
                </c:pt>
                <c:pt idx="7723">
                  <c:v>3584</c:v>
                </c:pt>
                <c:pt idx="7724">
                  <c:v>3584</c:v>
                </c:pt>
                <c:pt idx="7725">
                  <c:v>3585</c:v>
                </c:pt>
                <c:pt idx="7726">
                  <c:v>3586</c:v>
                </c:pt>
                <c:pt idx="7727">
                  <c:v>3587</c:v>
                </c:pt>
                <c:pt idx="7728">
                  <c:v>3588</c:v>
                </c:pt>
                <c:pt idx="7729">
                  <c:v>3588</c:v>
                </c:pt>
                <c:pt idx="7730">
                  <c:v>3588</c:v>
                </c:pt>
                <c:pt idx="7731">
                  <c:v>3588</c:v>
                </c:pt>
                <c:pt idx="7732">
                  <c:v>3588</c:v>
                </c:pt>
                <c:pt idx="7733">
                  <c:v>3588</c:v>
                </c:pt>
                <c:pt idx="7734">
                  <c:v>3588</c:v>
                </c:pt>
                <c:pt idx="7735">
                  <c:v>3588</c:v>
                </c:pt>
                <c:pt idx="7736">
                  <c:v>3588</c:v>
                </c:pt>
                <c:pt idx="7737">
                  <c:v>3589</c:v>
                </c:pt>
                <c:pt idx="7738">
                  <c:v>3589</c:v>
                </c:pt>
                <c:pt idx="7739">
                  <c:v>3589</c:v>
                </c:pt>
                <c:pt idx="7740">
                  <c:v>3589</c:v>
                </c:pt>
                <c:pt idx="7741">
                  <c:v>3590</c:v>
                </c:pt>
                <c:pt idx="7742">
                  <c:v>3591</c:v>
                </c:pt>
                <c:pt idx="7743">
                  <c:v>3591</c:v>
                </c:pt>
                <c:pt idx="7744">
                  <c:v>3592</c:v>
                </c:pt>
                <c:pt idx="7745">
                  <c:v>3593</c:v>
                </c:pt>
                <c:pt idx="7746">
                  <c:v>3593</c:v>
                </c:pt>
                <c:pt idx="7747">
                  <c:v>3593</c:v>
                </c:pt>
                <c:pt idx="7748">
                  <c:v>3594</c:v>
                </c:pt>
                <c:pt idx="7749">
                  <c:v>3595</c:v>
                </c:pt>
                <c:pt idx="7750">
                  <c:v>3595</c:v>
                </c:pt>
                <c:pt idx="7751">
                  <c:v>3595</c:v>
                </c:pt>
                <c:pt idx="7752">
                  <c:v>3595</c:v>
                </c:pt>
                <c:pt idx="7753">
                  <c:v>3595</c:v>
                </c:pt>
                <c:pt idx="7754">
                  <c:v>3595</c:v>
                </c:pt>
                <c:pt idx="7755">
                  <c:v>3596</c:v>
                </c:pt>
                <c:pt idx="7756">
                  <c:v>3597</c:v>
                </c:pt>
                <c:pt idx="7757">
                  <c:v>3598</c:v>
                </c:pt>
                <c:pt idx="7758">
                  <c:v>3598</c:v>
                </c:pt>
                <c:pt idx="7759">
                  <c:v>3598</c:v>
                </c:pt>
                <c:pt idx="7760">
                  <c:v>3598</c:v>
                </c:pt>
                <c:pt idx="7761">
                  <c:v>3598</c:v>
                </c:pt>
                <c:pt idx="7762">
                  <c:v>3598</c:v>
                </c:pt>
                <c:pt idx="7763">
                  <c:v>3599</c:v>
                </c:pt>
                <c:pt idx="7764">
                  <c:v>3600</c:v>
                </c:pt>
                <c:pt idx="7765">
                  <c:v>3601</c:v>
                </c:pt>
                <c:pt idx="7766">
                  <c:v>3602</c:v>
                </c:pt>
                <c:pt idx="7767">
                  <c:v>3602</c:v>
                </c:pt>
                <c:pt idx="7768">
                  <c:v>3602</c:v>
                </c:pt>
                <c:pt idx="7769">
                  <c:v>3603</c:v>
                </c:pt>
                <c:pt idx="7770">
                  <c:v>3604</c:v>
                </c:pt>
                <c:pt idx="7771">
                  <c:v>3604</c:v>
                </c:pt>
                <c:pt idx="7772">
                  <c:v>3605</c:v>
                </c:pt>
                <c:pt idx="7773">
                  <c:v>3606</c:v>
                </c:pt>
                <c:pt idx="7774">
                  <c:v>3607</c:v>
                </c:pt>
                <c:pt idx="7775">
                  <c:v>3608</c:v>
                </c:pt>
                <c:pt idx="7776">
                  <c:v>3608</c:v>
                </c:pt>
                <c:pt idx="7777">
                  <c:v>3608</c:v>
                </c:pt>
                <c:pt idx="7778">
                  <c:v>3609</c:v>
                </c:pt>
                <c:pt idx="7779">
                  <c:v>3609</c:v>
                </c:pt>
                <c:pt idx="7780">
                  <c:v>3610</c:v>
                </c:pt>
                <c:pt idx="7781">
                  <c:v>3611</c:v>
                </c:pt>
                <c:pt idx="7782">
                  <c:v>3612</c:v>
                </c:pt>
                <c:pt idx="7783">
                  <c:v>3613</c:v>
                </c:pt>
                <c:pt idx="7784">
                  <c:v>3614</c:v>
                </c:pt>
                <c:pt idx="7785">
                  <c:v>3615</c:v>
                </c:pt>
                <c:pt idx="7786">
                  <c:v>3616</c:v>
                </c:pt>
                <c:pt idx="7787">
                  <c:v>3617</c:v>
                </c:pt>
                <c:pt idx="7788">
                  <c:v>3618</c:v>
                </c:pt>
                <c:pt idx="7789">
                  <c:v>3619</c:v>
                </c:pt>
                <c:pt idx="7790">
                  <c:v>3619</c:v>
                </c:pt>
                <c:pt idx="7791">
                  <c:v>3620</c:v>
                </c:pt>
                <c:pt idx="7792">
                  <c:v>3620</c:v>
                </c:pt>
                <c:pt idx="7793">
                  <c:v>3620</c:v>
                </c:pt>
                <c:pt idx="7794">
                  <c:v>3621</c:v>
                </c:pt>
                <c:pt idx="7795">
                  <c:v>3621</c:v>
                </c:pt>
                <c:pt idx="7796">
                  <c:v>3622</c:v>
                </c:pt>
                <c:pt idx="7797">
                  <c:v>3623</c:v>
                </c:pt>
                <c:pt idx="7798">
                  <c:v>3624</c:v>
                </c:pt>
                <c:pt idx="7799">
                  <c:v>3625</c:v>
                </c:pt>
                <c:pt idx="7800">
                  <c:v>3626</c:v>
                </c:pt>
                <c:pt idx="7801">
                  <c:v>3627</c:v>
                </c:pt>
                <c:pt idx="7802">
                  <c:v>3627</c:v>
                </c:pt>
                <c:pt idx="7803">
                  <c:v>3627</c:v>
                </c:pt>
                <c:pt idx="7804">
                  <c:v>3628</c:v>
                </c:pt>
                <c:pt idx="7805">
                  <c:v>3628</c:v>
                </c:pt>
                <c:pt idx="7806">
                  <c:v>3628</c:v>
                </c:pt>
                <c:pt idx="7807">
                  <c:v>3629</c:v>
                </c:pt>
                <c:pt idx="7808">
                  <c:v>3630</c:v>
                </c:pt>
                <c:pt idx="7809">
                  <c:v>3631</c:v>
                </c:pt>
                <c:pt idx="7810">
                  <c:v>3632</c:v>
                </c:pt>
                <c:pt idx="7811">
                  <c:v>3633</c:v>
                </c:pt>
                <c:pt idx="7812">
                  <c:v>3634</c:v>
                </c:pt>
                <c:pt idx="7813">
                  <c:v>3635</c:v>
                </c:pt>
                <c:pt idx="7814">
                  <c:v>3636</c:v>
                </c:pt>
                <c:pt idx="7815">
                  <c:v>3636</c:v>
                </c:pt>
                <c:pt idx="7816">
                  <c:v>3636</c:v>
                </c:pt>
                <c:pt idx="7817">
                  <c:v>3636</c:v>
                </c:pt>
                <c:pt idx="7818">
                  <c:v>3636</c:v>
                </c:pt>
                <c:pt idx="7819">
                  <c:v>3636</c:v>
                </c:pt>
                <c:pt idx="7820">
                  <c:v>3636</c:v>
                </c:pt>
                <c:pt idx="7821">
                  <c:v>3636</c:v>
                </c:pt>
                <c:pt idx="7822">
                  <c:v>3637</c:v>
                </c:pt>
                <c:pt idx="7823">
                  <c:v>3638</c:v>
                </c:pt>
                <c:pt idx="7824">
                  <c:v>3638</c:v>
                </c:pt>
                <c:pt idx="7825">
                  <c:v>3638</c:v>
                </c:pt>
                <c:pt idx="7826">
                  <c:v>3639</c:v>
                </c:pt>
                <c:pt idx="7827">
                  <c:v>3640</c:v>
                </c:pt>
                <c:pt idx="7828">
                  <c:v>3640</c:v>
                </c:pt>
                <c:pt idx="7829">
                  <c:v>3641</c:v>
                </c:pt>
                <c:pt idx="7830">
                  <c:v>3642</c:v>
                </c:pt>
                <c:pt idx="7831">
                  <c:v>3642</c:v>
                </c:pt>
                <c:pt idx="7832">
                  <c:v>3643</c:v>
                </c:pt>
                <c:pt idx="7833">
                  <c:v>3644</c:v>
                </c:pt>
                <c:pt idx="7834">
                  <c:v>3644</c:v>
                </c:pt>
                <c:pt idx="7835">
                  <c:v>3645</c:v>
                </c:pt>
                <c:pt idx="7836">
                  <c:v>3646</c:v>
                </c:pt>
                <c:pt idx="7837">
                  <c:v>3646</c:v>
                </c:pt>
                <c:pt idx="7838">
                  <c:v>3647</c:v>
                </c:pt>
                <c:pt idx="7839">
                  <c:v>3647</c:v>
                </c:pt>
                <c:pt idx="7840">
                  <c:v>3648</c:v>
                </c:pt>
                <c:pt idx="7841">
                  <c:v>3649</c:v>
                </c:pt>
                <c:pt idx="7842">
                  <c:v>3650</c:v>
                </c:pt>
                <c:pt idx="7843">
                  <c:v>3650</c:v>
                </c:pt>
                <c:pt idx="7844">
                  <c:v>3650</c:v>
                </c:pt>
                <c:pt idx="7845">
                  <c:v>3650</c:v>
                </c:pt>
                <c:pt idx="7846">
                  <c:v>3650</c:v>
                </c:pt>
                <c:pt idx="7847">
                  <c:v>3651</c:v>
                </c:pt>
                <c:pt idx="7848">
                  <c:v>3652</c:v>
                </c:pt>
                <c:pt idx="7849">
                  <c:v>3652</c:v>
                </c:pt>
                <c:pt idx="7850">
                  <c:v>3652</c:v>
                </c:pt>
                <c:pt idx="7851">
                  <c:v>3653</c:v>
                </c:pt>
                <c:pt idx="7852">
                  <c:v>3653</c:v>
                </c:pt>
                <c:pt idx="7853">
                  <c:v>3653</c:v>
                </c:pt>
                <c:pt idx="7854">
                  <c:v>3654</c:v>
                </c:pt>
                <c:pt idx="7855">
                  <c:v>3655</c:v>
                </c:pt>
                <c:pt idx="7856">
                  <c:v>3655</c:v>
                </c:pt>
                <c:pt idx="7857">
                  <c:v>3655</c:v>
                </c:pt>
                <c:pt idx="7858">
                  <c:v>3655</c:v>
                </c:pt>
                <c:pt idx="7859">
                  <c:v>3656</c:v>
                </c:pt>
                <c:pt idx="7860">
                  <c:v>3657</c:v>
                </c:pt>
                <c:pt idx="7861">
                  <c:v>3657</c:v>
                </c:pt>
                <c:pt idx="7862">
                  <c:v>3657</c:v>
                </c:pt>
                <c:pt idx="7863">
                  <c:v>3657</c:v>
                </c:pt>
                <c:pt idx="7864">
                  <c:v>3658</c:v>
                </c:pt>
                <c:pt idx="7865">
                  <c:v>3658</c:v>
                </c:pt>
                <c:pt idx="7866">
                  <c:v>3658</c:v>
                </c:pt>
                <c:pt idx="7867">
                  <c:v>3659</c:v>
                </c:pt>
                <c:pt idx="7868">
                  <c:v>3660</c:v>
                </c:pt>
                <c:pt idx="7869">
                  <c:v>3660</c:v>
                </c:pt>
                <c:pt idx="7870">
                  <c:v>3660</c:v>
                </c:pt>
                <c:pt idx="7871">
                  <c:v>3660</c:v>
                </c:pt>
                <c:pt idx="7872">
                  <c:v>3660</c:v>
                </c:pt>
                <c:pt idx="7873">
                  <c:v>3661</c:v>
                </c:pt>
                <c:pt idx="7874">
                  <c:v>3661</c:v>
                </c:pt>
                <c:pt idx="7875">
                  <c:v>3661</c:v>
                </c:pt>
                <c:pt idx="7876">
                  <c:v>3661</c:v>
                </c:pt>
                <c:pt idx="7877">
                  <c:v>3661</c:v>
                </c:pt>
                <c:pt idx="7878">
                  <c:v>3661</c:v>
                </c:pt>
                <c:pt idx="7879">
                  <c:v>3661</c:v>
                </c:pt>
                <c:pt idx="7880">
                  <c:v>3661</c:v>
                </c:pt>
                <c:pt idx="7881">
                  <c:v>3662</c:v>
                </c:pt>
                <c:pt idx="7882">
                  <c:v>3663</c:v>
                </c:pt>
                <c:pt idx="7883">
                  <c:v>3664</c:v>
                </c:pt>
                <c:pt idx="7884">
                  <c:v>3664</c:v>
                </c:pt>
                <c:pt idx="7885">
                  <c:v>3665</c:v>
                </c:pt>
                <c:pt idx="7886">
                  <c:v>3666</c:v>
                </c:pt>
                <c:pt idx="7887">
                  <c:v>3667</c:v>
                </c:pt>
                <c:pt idx="7888">
                  <c:v>3668</c:v>
                </c:pt>
                <c:pt idx="7889">
                  <c:v>3669</c:v>
                </c:pt>
                <c:pt idx="7890">
                  <c:v>3670</c:v>
                </c:pt>
                <c:pt idx="7891">
                  <c:v>3670</c:v>
                </c:pt>
                <c:pt idx="7892">
                  <c:v>3671</c:v>
                </c:pt>
                <c:pt idx="7893">
                  <c:v>3671</c:v>
                </c:pt>
                <c:pt idx="7894">
                  <c:v>3672</c:v>
                </c:pt>
                <c:pt idx="7895">
                  <c:v>3672</c:v>
                </c:pt>
                <c:pt idx="7896">
                  <c:v>3672</c:v>
                </c:pt>
                <c:pt idx="7897">
                  <c:v>3672</c:v>
                </c:pt>
                <c:pt idx="7898">
                  <c:v>3672</c:v>
                </c:pt>
                <c:pt idx="7899">
                  <c:v>3673</c:v>
                </c:pt>
                <c:pt idx="7900">
                  <c:v>3673</c:v>
                </c:pt>
                <c:pt idx="7901">
                  <c:v>3673</c:v>
                </c:pt>
                <c:pt idx="7902">
                  <c:v>3673</c:v>
                </c:pt>
                <c:pt idx="7903">
                  <c:v>3674</c:v>
                </c:pt>
                <c:pt idx="7904">
                  <c:v>3675</c:v>
                </c:pt>
                <c:pt idx="7905">
                  <c:v>3675</c:v>
                </c:pt>
                <c:pt idx="7906">
                  <c:v>3675</c:v>
                </c:pt>
                <c:pt idx="7907">
                  <c:v>3675</c:v>
                </c:pt>
                <c:pt idx="7908">
                  <c:v>3675</c:v>
                </c:pt>
                <c:pt idx="7909">
                  <c:v>3676</c:v>
                </c:pt>
                <c:pt idx="7910">
                  <c:v>3677</c:v>
                </c:pt>
                <c:pt idx="7911">
                  <c:v>3678</c:v>
                </c:pt>
                <c:pt idx="7912">
                  <c:v>3679</c:v>
                </c:pt>
                <c:pt idx="7913">
                  <c:v>3680</c:v>
                </c:pt>
                <c:pt idx="7914">
                  <c:v>3681</c:v>
                </c:pt>
                <c:pt idx="7915">
                  <c:v>3682</c:v>
                </c:pt>
                <c:pt idx="7916">
                  <c:v>3682</c:v>
                </c:pt>
                <c:pt idx="7917">
                  <c:v>3682</c:v>
                </c:pt>
                <c:pt idx="7918">
                  <c:v>3683</c:v>
                </c:pt>
                <c:pt idx="7919">
                  <c:v>3684</c:v>
                </c:pt>
                <c:pt idx="7920">
                  <c:v>3684</c:v>
                </c:pt>
                <c:pt idx="7921">
                  <c:v>3685</c:v>
                </c:pt>
                <c:pt idx="7922">
                  <c:v>3685</c:v>
                </c:pt>
                <c:pt idx="7923">
                  <c:v>3686</c:v>
                </c:pt>
                <c:pt idx="7924">
                  <c:v>3687</c:v>
                </c:pt>
                <c:pt idx="7925">
                  <c:v>3688</c:v>
                </c:pt>
                <c:pt idx="7926">
                  <c:v>3689</c:v>
                </c:pt>
                <c:pt idx="7927">
                  <c:v>3690</c:v>
                </c:pt>
                <c:pt idx="7928">
                  <c:v>3690</c:v>
                </c:pt>
                <c:pt idx="7929">
                  <c:v>3691</c:v>
                </c:pt>
                <c:pt idx="7930">
                  <c:v>3692</c:v>
                </c:pt>
                <c:pt idx="7931">
                  <c:v>3692</c:v>
                </c:pt>
                <c:pt idx="7932">
                  <c:v>3693</c:v>
                </c:pt>
                <c:pt idx="7933">
                  <c:v>3693</c:v>
                </c:pt>
                <c:pt idx="7934">
                  <c:v>3693</c:v>
                </c:pt>
                <c:pt idx="7935">
                  <c:v>3693</c:v>
                </c:pt>
                <c:pt idx="7936">
                  <c:v>3693</c:v>
                </c:pt>
                <c:pt idx="7937">
                  <c:v>3693</c:v>
                </c:pt>
                <c:pt idx="7938">
                  <c:v>3693</c:v>
                </c:pt>
                <c:pt idx="7939">
                  <c:v>3693</c:v>
                </c:pt>
                <c:pt idx="7940">
                  <c:v>3693</c:v>
                </c:pt>
                <c:pt idx="7941">
                  <c:v>3693</c:v>
                </c:pt>
                <c:pt idx="7942">
                  <c:v>3694</c:v>
                </c:pt>
                <c:pt idx="7943">
                  <c:v>3694</c:v>
                </c:pt>
                <c:pt idx="7944">
                  <c:v>3694</c:v>
                </c:pt>
                <c:pt idx="7945">
                  <c:v>3695</c:v>
                </c:pt>
                <c:pt idx="7946">
                  <c:v>3695</c:v>
                </c:pt>
                <c:pt idx="7947">
                  <c:v>3695</c:v>
                </c:pt>
                <c:pt idx="7948">
                  <c:v>3696</c:v>
                </c:pt>
                <c:pt idx="7949">
                  <c:v>3696</c:v>
                </c:pt>
                <c:pt idx="7950">
                  <c:v>3696</c:v>
                </c:pt>
                <c:pt idx="7951">
                  <c:v>3696</c:v>
                </c:pt>
                <c:pt idx="7952">
                  <c:v>3696</c:v>
                </c:pt>
                <c:pt idx="7953">
                  <c:v>3696</c:v>
                </c:pt>
                <c:pt idx="7954">
                  <c:v>3696</c:v>
                </c:pt>
                <c:pt idx="7955">
                  <c:v>3696</c:v>
                </c:pt>
                <c:pt idx="7956">
                  <c:v>3696</c:v>
                </c:pt>
                <c:pt idx="7957">
                  <c:v>3696</c:v>
                </c:pt>
                <c:pt idx="7958">
                  <c:v>3696</c:v>
                </c:pt>
                <c:pt idx="7959">
                  <c:v>3696</c:v>
                </c:pt>
                <c:pt idx="7960">
                  <c:v>3696</c:v>
                </c:pt>
                <c:pt idx="7961">
                  <c:v>3696</c:v>
                </c:pt>
                <c:pt idx="7962">
                  <c:v>3697</c:v>
                </c:pt>
                <c:pt idx="7963">
                  <c:v>3697</c:v>
                </c:pt>
                <c:pt idx="7964">
                  <c:v>3698</c:v>
                </c:pt>
                <c:pt idx="7965">
                  <c:v>3699</c:v>
                </c:pt>
                <c:pt idx="7966">
                  <c:v>3699</c:v>
                </c:pt>
                <c:pt idx="7967">
                  <c:v>3700</c:v>
                </c:pt>
                <c:pt idx="7968">
                  <c:v>3700</c:v>
                </c:pt>
                <c:pt idx="7969">
                  <c:v>3701</c:v>
                </c:pt>
                <c:pt idx="7970">
                  <c:v>3702</c:v>
                </c:pt>
                <c:pt idx="7971">
                  <c:v>3702</c:v>
                </c:pt>
                <c:pt idx="7972">
                  <c:v>3702</c:v>
                </c:pt>
                <c:pt idx="7973">
                  <c:v>3703</c:v>
                </c:pt>
                <c:pt idx="7974">
                  <c:v>3704</c:v>
                </c:pt>
                <c:pt idx="7975">
                  <c:v>3705</c:v>
                </c:pt>
                <c:pt idx="7976">
                  <c:v>3705</c:v>
                </c:pt>
                <c:pt idx="7977">
                  <c:v>3705</c:v>
                </c:pt>
                <c:pt idx="7978">
                  <c:v>3705</c:v>
                </c:pt>
                <c:pt idx="7979">
                  <c:v>3705</c:v>
                </c:pt>
                <c:pt idx="7980">
                  <c:v>3705</c:v>
                </c:pt>
                <c:pt idx="7981">
                  <c:v>3705</c:v>
                </c:pt>
                <c:pt idx="7982">
                  <c:v>3705</c:v>
                </c:pt>
                <c:pt idx="7983">
                  <c:v>3705</c:v>
                </c:pt>
                <c:pt idx="7984">
                  <c:v>3706</c:v>
                </c:pt>
                <c:pt idx="7985">
                  <c:v>3706</c:v>
                </c:pt>
                <c:pt idx="7986">
                  <c:v>3707</c:v>
                </c:pt>
                <c:pt idx="7987">
                  <c:v>3708</c:v>
                </c:pt>
                <c:pt idx="7988">
                  <c:v>3709</c:v>
                </c:pt>
                <c:pt idx="7989">
                  <c:v>3709</c:v>
                </c:pt>
                <c:pt idx="7990">
                  <c:v>3709</c:v>
                </c:pt>
                <c:pt idx="7991">
                  <c:v>3709</c:v>
                </c:pt>
                <c:pt idx="7992">
                  <c:v>3709</c:v>
                </c:pt>
                <c:pt idx="7993">
                  <c:v>3710</c:v>
                </c:pt>
                <c:pt idx="7994">
                  <c:v>3710</c:v>
                </c:pt>
                <c:pt idx="7995">
                  <c:v>3710</c:v>
                </c:pt>
                <c:pt idx="7996">
                  <c:v>3710</c:v>
                </c:pt>
                <c:pt idx="7997">
                  <c:v>3710</c:v>
                </c:pt>
                <c:pt idx="7998">
                  <c:v>3710</c:v>
                </c:pt>
                <c:pt idx="7999">
                  <c:v>3711</c:v>
                </c:pt>
                <c:pt idx="8000">
                  <c:v>3712</c:v>
                </c:pt>
                <c:pt idx="8001">
                  <c:v>3713</c:v>
                </c:pt>
                <c:pt idx="8002">
                  <c:v>3714</c:v>
                </c:pt>
                <c:pt idx="8003">
                  <c:v>3715</c:v>
                </c:pt>
                <c:pt idx="8004">
                  <c:v>3715</c:v>
                </c:pt>
                <c:pt idx="8005">
                  <c:v>3715</c:v>
                </c:pt>
                <c:pt idx="8006">
                  <c:v>3715</c:v>
                </c:pt>
                <c:pt idx="8007">
                  <c:v>3715</c:v>
                </c:pt>
                <c:pt idx="8008">
                  <c:v>3716</c:v>
                </c:pt>
                <c:pt idx="8009">
                  <c:v>3716</c:v>
                </c:pt>
                <c:pt idx="8010">
                  <c:v>3716</c:v>
                </c:pt>
                <c:pt idx="8011">
                  <c:v>3716</c:v>
                </c:pt>
                <c:pt idx="8012">
                  <c:v>3716</c:v>
                </c:pt>
                <c:pt idx="8013">
                  <c:v>3717</c:v>
                </c:pt>
                <c:pt idx="8014">
                  <c:v>3717</c:v>
                </c:pt>
                <c:pt idx="8015">
                  <c:v>3718</c:v>
                </c:pt>
                <c:pt idx="8016">
                  <c:v>3718</c:v>
                </c:pt>
                <c:pt idx="8017">
                  <c:v>3718</c:v>
                </c:pt>
                <c:pt idx="8018">
                  <c:v>3719</c:v>
                </c:pt>
                <c:pt idx="8019">
                  <c:v>3720</c:v>
                </c:pt>
                <c:pt idx="8020">
                  <c:v>3721</c:v>
                </c:pt>
                <c:pt idx="8021">
                  <c:v>3721</c:v>
                </c:pt>
                <c:pt idx="8022">
                  <c:v>3722</c:v>
                </c:pt>
                <c:pt idx="8023">
                  <c:v>3723</c:v>
                </c:pt>
                <c:pt idx="8024">
                  <c:v>3724</c:v>
                </c:pt>
                <c:pt idx="8025">
                  <c:v>3724</c:v>
                </c:pt>
                <c:pt idx="8026">
                  <c:v>3724</c:v>
                </c:pt>
                <c:pt idx="8027">
                  <c:v>3725</c:v>
                </c:pt>
                <c:pt idx="8028">
                  <c:v>3726</c:v>
                </c:pt>
                <c:pt idx="8029">
                  <c:v>3726</c:v>
                </c:pt>
                <c:pt idx="8030">
                  <c:v>3727</c:v>
                </c:pt>
                <c:pt idx="8031">
                  <c:v>3727</c:v>
                </c:pt>
                <c:pt idx="8032">
                  <c:v>3727</c:v>
                </c:pt>
                <c:pt idx="8033">
                  <c:v>3728</c:v>
                </c:pt>
                <c:pt idx="8034">
                  <c:v>3728</c:v>
                </c:pt>
                <c:pt idx="8035">
                  <c:v>3728</c:v>
                </c:pt>
                <c:pt idx="8036">
                  <c:v>3728</c:v>
                </c:pt>
                <c:pt idx="8037">
                  <c:v>3729</c:v>
                </c:pt>
                <c:pt idx="8038">
                  <c:v>3729</c:v>
                </c:pt>
                <c:pt idx="8039">
                  <c:v>3729</c:v>
                </c:pt>
                <c:pt idx="8040">
                  <c:v>3729</c:v>
                </c:pt>
                <c:pt idx="8041">
                  <c:v>3730</c:v>
                </c:pt>
                <c:pt idx="8042">
                  <c:v>3730</c:v>
                </c:pt>
                <c:pt idx="8043">
                  <c:v>3730</c:v>
                </c:pt>
                <c:pt idx="8044">
                  <c:v>3730</c:v>
                </c:pt>
                <c:pt idx="8045">
                  <c:v>3730</c:v>
                </c:pt>
                <c:pt idx="8046">
                  <c:v>3730</c:v>
                </c:pt>
                <c:pt idx="8047">
                  <c:v>3730</c:v>
                </c:pt>
                <c:pt idx="8048">
                  <c:v>3730</c:v>
                </c:pt>
                <c:pt idx="8049">
                  <c:v>3730</c:v>
                </c:pt>
                <c:pt idx="8050">
                  <c:v>3730</c:v>
                </c:pt>
                <c:pt idx="8051">
                  <c:v>3730</c:v>
                </c:pt>
                <c:pt idx="8052">
                  <c:v>3730</c:v>
                </c:pt>
                <c:pt idx="8053">
                  <c:v>3731</c:v>
                </c:pt>
                <c:pt idx="8054">
                  <c:v>3732</c:v>
                </c:pt>
                <c:pt idx="8055">
                  <c:v>3732</c:v>
                </c:pt>
                <c:pt idx="8056">
                  <c:v>3733</c:v>
                </c:pt>
                <c:pt idx="8057">
                  <c:v>3734</c:v>
                </c:pt>
                <c:pt idx="8058">
                  <c:v>3734</c:v>
                </c:pt>
                <c:pt idx="8059">
                  <c:v>3734</c:v>
                </c:pt>
                <c:pt idx="8060">
                  <c:v>3735</c:v>
                </c:pt>
                <c:pt idx="8061">
                  <c:v>3735</c:v>
                </c:pt>
                <c:pt idx="8062">
                  <c:v>3735</c:v>
                </c:pt>
                <c:pt idx="8063">
                  <c:v>3735</c:v>
                </c:pt>
                <c:pt idx="8064">
                  <c:v>3735</c:v>
                </c:pt>
                <c:pt idx="8065">
                  <c:v>3735</c:v>
                </c:pt>
                <c:pt idx="8066">
                  <c:v>3735</c:v>
                </c:pt>
                <c:pt idx="8067">
                  <c:v>3735</c:v>
                </c:pt>
                <c:pt idx="8068">
                  <c:v>3735</c:v>
                </c:pt>
                <c:pt idx="8069">
                  <c:v>3735</c:v>
                </c:pt>
                <c:pt idx="8070">
                  <c:v>3735</c:v>
                </c:pt>
                <c:pt idx="8071">
                  <c:v>3735</c:v>
                </c:pt>
                <c:pt idx="8072">
                  <c:v>3736</c:v>
                </c:pt>
                <c:pt idx="8073">
                  <c:v>3736</c:v>
                </c:pt>
                <c:pt idx="8074">
                  <c:v>3736</c:v>
                </c:pt>
                <c:pt idx="8075">
                  <c:v>3736</c:v>
                </c:pt>
                <c:pt idx="8076">
                  <c:v>3736</c:v>
                </c:pt>
                <c:pt idx="8077">
                  <c:v>3736</c:v>
                </c:pt>
                <c:pt idx="8078">
                  <c:v>3736</c:v>
                </c:pt>
                <c:pt idx="8079">
                  <c:v>3736</c:v>
                </c:pt>
                <c:pt idx="8080">
                  <c:v>3736</c:v>
                </c:pt>
                <c:pt idx="8081">
                  <c:v>3736</c:v>
                </c:pt>
                <c:pt idx="8082">
                  <c:v>3737</c:v>
                </c:pt>
                <c:pt idx="8083">
                  <c:v>3737</c:v>
                </c:pt>
                <c:pt idx="8084">
                  <c:v>3738</c:v>
                </c:pt>
                <c:pt idx="8085">
                  <c:v>3738</c:v>
                </c:pt>
                <c:pt idx="8086">
                  <c:v>3739</c:v>
                </c:pt>
                <c:pt idx="8087">
                  <c:v>3739</c:v>
                </c:pt>
                <c:pt idx="8088">
                  <c:v>3739</c:v>
                </c:pt>
                <c:pt idx="8089">
                  <c:v>3740</c:v>
                </c:pt>
                <c:pt idx="8090">
                  <c:v>3740</c:v>
                </c:pt>
                <c:pt idx="8091">
                  <c:v>3741</c:v>
                </c:pt>
                <c:pt idx="8092">
                  <c:v>3741</c:v>
                </c:pt>
                <c:pt idx="8093">
                  <c:v>3742</c:v>
                </c:pt>
                <c:pt idx="8094">
                  <c:v>3742</c:v>
                </c:pt>
                <c:pt idx="8095">
                  <c:v>3742</c:v>
                </c:pt>
                <c:pt idx="8096">
                  <c:v>3743</c:v>
                </c:pt>
                <c:pt idx="8097">
                  <c:v>3743</c:v>
                </c:pt>
                <c:pt idx="8098">
                  <c:v>3743</c:v>
                </c:pt>
                <c:pt idx="8099">
                  <c:v>3743</c:v>
                </c:pt>
                <c:pt idx="8100">
                  <c:v>3743</c:v>
                </c:pt>
                <c:pt idx="8101">
                  <c:v>3744</c:v>
                </c:pt>
                <c:pt idx="8102">
                  <c:v>3745</c:v>
                </c:pt>
                <c:pt idx="8103">
                  <c:v>3746</c:v>
                </c:pt>
                <c:pt idx="8104">
                  <c:v>3746</c:v>
                </c:pt>
                <c:pt idx="8105">
                  <c:v>3746</c:v>
                </c:pt>
                <c:pt idx="8106">
                  <c:v>3747</c:v>
                </c:pt>
                <c:pt idx="8107">
                  <c:v>3747</c:v>
                </c:pt>
                <c:pt idx="8108">
                  <c:v>3747</c:v>
                </c:pt>
                <c:pt idx="8109">
                  <c:v>3748</c:v>
                </c:pt>
                <c:pt idx="8110">
                  <c:v>3748</c:v>
                </c:pt>
                <c:pt idx="8111">
                  <c:v>3749</c:v>
                </c:pt>
                <c:pt idx="8112">
                  <c:v>3749</c:v>
                </c:pt>
                <c:pt idx="8113">
                  <c:v>3749</c:v>
                </c:pt>
                <c:pt idx="8114">
                  <c:v>3750</c:v>
                </c:pt>
                <c:pt idx="8115">
                  <c:v>3750</c:v>
                </c:pt>
                <c:pt idx="8116">
                  <c:v>3751</c:v>
                </c:pt>
                <c:pt idx="8117">
                  <c:v>3752</c:v>
                </c:pt>
                <c:pt idx="8118">
                  <c:v>3753</c:v>
                </c:pt>
                <c:pt idx="8119">
                  <c:v>3754</c:v>
                </c:pt>
                <c:pt idx="8120">
                  <c:v>3755</c:v>
                </c:pt>
                <c:pt idx="8121">
                  <c:v>3755</c:v>
                </c:pt>
                <c:pt idx="8122">
                  <c:v>3755</c:v>
                </c:pt>
                <c:pt idx="8123">
                  <c:v>3755</c:v>
                </c:pt>
                <c:pt idx="8124">
                  <c:v>3756</c:v>
                </c:pt>
                <c:pt idx="8125">
                  <c:v>3756</c:v>
                </c:pt>
                <c:pt idx="8126">
                  <c:v>3757</c:v>
                </c:pt>
                <c:pt idx="8127">
                  <c:v>3758</c:v>
                </c:pt>
                <c:pt idx="8128">
                  <c:v>3759</c:v>
                </c:pt>
                <c:pt idx="8129">
                  <c:v>3760</c:v>
                </c:pt>
                <c:pt idx="8130">
                  <c:v>3761</c:v>
                </c:pt>
                <c:pt idx="8131">
                  <c:v>3762</c:v>
                </c:pt>
                <c:pt idx="8132">
                  <c:v>3762</c:v>
                </c:pt>
                <c:pt idx="8133">
                  <c:v>3762</c:v>
                </c:pt>
                <c:pt idx="8134">
                  <c:v>3762</c:v>
                </c:pt>
                <c:pt idx="8135">
                  <c:v>3762</c:v>
                </c:pt>
                <c:pt idx="8136">
                  <c:v>3763</c:v>
                </c:pt>
                <c:pt idx="8137">
                  <c:v>3764</c:v>
                </c:pt>
                <c:pt idx="8138">
                  <c:v>3764</c:v>
                </c:pt>
                <c:pt idx="8139">
                  <c:v>3764</c:v>
                </c:pt>
                <c:pt idx="8140">
                  <c:v>3764</c:v>
                </c:pt>
                <c:pt idx="8141">
                  <c:v>3765</c:v>
                </c:pt>
                <c:pt idx="8142">
                  <c:v>3766</c:v>
                </c:pt>
                <c:pt idx="8143">
                  <c:v>3766</c:v>
                </c:pt>
                <c:pt idx="8144">
                  <c:v>3766</c:v>
                </c:pt>
                <c:pt idx="8145">
                  <c:v>3767</c:v>
                </c:pt>
                <c:pt idx="8146">
                  <c:v>3768</c:v>
                </c:pt>
                <c:pt idx="8147">
                  <c:v>3768</c:v>
                </c:pt>
                <c:pt idx="8148">
                  <c:v>3769</c:v>
                </c:pt>
                <c:pt idx="8149">
                  <c:v>3770</c:v>
                </c:pt>
                <c:pt idx="8150">
                  <c:v>3770</c:v>
                </c:pt>
                <c:pt idx="8151">
                  <c:v>3771</c:v>
                </c:pt>
                <c:pt idx="8152">
                  <c:v>3772</c:v>
                </c:pt>
                <c:pt idx="8153">
                  <c:v>3773</c:v>
                </c:pt>
                <c:pt idx="8154">
                  <c:v>3773</c:v>
                </c:pt>
                <c:pt idx="8155">
                  <c:v>3774</c:v>
                </c:pt>
                <c:pt idx="8156">
                  <c:v>3775</c:v>
                </c:pt>
                <c:pt idx="8157">
                  <c:v>3775</c:v>
                </c:pt>
                <c:pt idx="8158">
                  <c:v>3776</c:v>
                </c:pt>
                <c:pt idx="8159">
                  <c:v>3776</c:v>
                </c:pt>
                <c:pt idx="8160">
                  <c:v>3777</c:v>
                </c:pt>
                <c:pt idx="8161">
                  <c:v>3778</c:v>
                </c:pt>
                <c:pt idx="8162">
                  <c:v>3778</c:v>
                </c:pt>
                <c:pt idx="8163">
                  <c:v>3778</c:v>
                </c:pt>
                <c:pt idx="8164">
                  <c:v>3778</c:v>
                </c:pt>
                <c:pt idx="8165">
                  <c:v>3779</c:v>
                </c:pt>
                <c:pt idx="8166">
                  <c:v>3780</c:v>
                </c:pt>
                <c:pt idx="8167">
                  <c:v>3780</c:v>
                </c:pt>
                <c:pt idx="8168">
                  <c:v>3781</c:v>
                </c:pt>
                <c:pt idx="8169">
                  <c:v>3781</c:v>
                </c:pt>
                <c:pt idx="8170">
                  <c:v>3782</c:v>
                </c:pt>
                <c:pt idx="8171">
                  <c:v>3783</c:v>
                </c:pt>
                <c:pt idx="8172">
                  <c:v>3783</c:v>
                </c:pt>
                <c:pt idx="8173">
                  <c:v>3783</c:v>
                </c:pt>
                <c:pt idx="8174">
                  <c:v>3783</c:v>
                </c:pt>
                <c:pt idx="8175">
                  <c:v>3784</c:v>
                </c:pt>
                <c:pt idx="8176">
                  <c:v>3785</c:v>
                </c:pt>
                <c:pt idx="8177">
                  <c:v>3785</c:v>
                </c:pt>
                <c:pt idx="8178">
                  <c:v>3785</c:v>
                </c:pt>
                <c:pt idx="8179">
                  <c:v>3785</c:v>
                </c:pt>
                <c:pt idx="8180">
                  <c:v>3785</c:v>
                </c:pt>
                <c:pt idx="8181">
                  <c:v>3786</c:v>
                </c:pt>
                <c:pt idx="8182">
                  <c:v>3786</c:v>
                </c:pt>
                <c:pt idx="8183">
                  <c:v>3786</c:v>
                </c:pt>
                <c:pt idx="8184">
                  <c:v>3786</c:v>
                </c:pt>
                <c:pt idx="8185">
                  <c:v>3786</c:v>
                </c:pt>
                <c:pt idx="8186">
                  <c:v>3786</c:v>
                </c:pt>
                <c:pt idx="8187">
                  <c:v>3786</c:v>
                </c:pt>
                <c:pt idx="8188">
                  <c:v>3787</c:v>
                </c:pt>
                <c:pt idx="8189">
                  <c:v>3787</c:v>
                </c:pt>
                <c:pt idx="8190">
                  <c:v>3788</c:v>
                </c:pt>
                <c:pt idx="8191">
                  <c:v>3788</c:v>
                </c:pt>
                <c:pt idx="8192">
                  <c:v>3788</c:v>
                </c:pt>
                <c:pt idx="8193">
                  <c:v>3788</c:v>
                </c:pt>
                <c:pt idx="8194">
                  <c:v>3788</c:v>
                </c:pt>
                <c:pt idx="8195">
                  <c:v>3788</c:v>
                </c:pt>
                <c:pt idx="8196">
                  <c:v>3789</c:v>
                </c:pt>
                <c:pt idx="8197">
                  <c:v>3789</c:v>
                </c:pt>
                <c:pt idx="8198">
                  <c:v>3790</c:v>
                </c:pt>
                <c:pt idx="8199">
                  <c:v>3790</c:v>
                </c:pt>
                <c:pt idx="8200">
                  <c:v>3790</c:v>
                </c:pt>
                <c:pt idx="8201">
                  <c:v>3790</c:v>
                </c:pt>
                <c:pt idx="8202">
                  <c:v>3790</c:v>
                </c:pt>
                <c:pt idx="8203">
                  <c:v>3790</c:v>
                </c:pt>
                <c:pt idx="8204">
                  <c:v>3790</c:v>
                </c:pt>
                <c:pt idx="8205">
                  <c:v>3790</c:v>
                </c:pt>
                <c:pt idx="8206">
                  <c:v>3790</c:v>
                </c:pt>
                <c:pt idx="8207">
                  <c:v>3790</c:v>
                </c:pt>
                <c:pt idx="8208">
                  <c:v>3790</c:v>
                </c:pt>
                <c:pt idx="8209">
                  <c:v>3790</c:v>
                </c:pt>
                <c:pt idx="8210">
                  <c:v>3790</c:v>
                </c:pt>
                <c:pt idx="8211">
                  <c:v>3790</c:v>
                </c:pt>
                <c:pt idx="8212">
                  <c:v>3790</c:v>
                </c:pt>
                <c:pt idx="8213">
                  <c:v>3790</c:v>
                </c:pt>
                <c:pt idx="8214">
                  <c:v>3790</c:v>
                </c:pt>
                <c:pt idx="8215">
                  <c:v>3790</c:v>
                </c:pt>
                <c:pt idx="8216">
                  <c:v>3790</c:v>
                </c:pt>
                <c:pt idx="8217">
                  <c:v>3790</c:v>
                </c:pt>
                <c:pt idx="8218">
                  <c:v>3790</c:v>
                </c:pt>
                <c:pt idx="8219">
                  <c:v>3790</c:v>
                </c:pt>
                <c:pt idx="8220">
                  <c:v>3790</c:v>
                </c:pt>
                <c:pt idx="8221">
                  <c:v>3790</c:v>
                </c:pt>
                <c:pt idx="8222">
                  <c:v>3790</c:v>
                </c:pt>
                <c:pt idx="8223">
                  <c:v>3790</c:v>
                </c:pt>
                <c:pt idx="8224">
                  <c:v>3791</c:v>
                </c:pt>
                <c:pt idx="8225">
                  <c:v>3791</c:v>
                </c:pt>
                <c:pt idx="8226">
                  <c:v>3791</c:v>
                </c:pt>
                <c:pt idx="8227">
                  <c:v>3791</c:v>
                </c:pt>
                <c:pt idx="8228">
                  <c:v>3791</c:v>
                </c:pt>
                <c:pt idx="8229">
                  <c:v>3792</c:v>
                </c:pt>
                <c:pt idx="8230">
                  <c:v>3792</c:v>
                </c:pt>
                <c:pt idx="8231">
                  <c:v>3793</c:v>
                </c:pt>
                <c:pt idx="8232">
                  <c:v>3794</c:v>
                </c:pt>
                <c:pt idx="8233">
                  <c:v>3794</c:v>
                </c:pt>
                <c:pt idx="8234">
                  <c:v>3794</c:v>
                </c:pt>
                <c:pt idx="8235">
                  <c:v>3794</c:v>
                </c:pt>
                <c:pt idx="8236">
                  <c:v>3795</c:v>
                </c:pt>
                <c:pt idx="8237">
                  <c:v>3796</c:v>
                </c:pt>
                <c:pt idx="8238">
                  <c:v>3797</c:v>
                </c:pt>
                <c:pt idx="8239">
                  <c:v>3798</c:v>
                </c:pt>
                <c:pt idx="8240">
                  <c:v>3799</c:v>
                </c:pt>
                <c:pt idx="8241">
                  <c:v>3800</c:v>
                </c:pt>
                <c:pt idx="8242">
                  <c:v>3801</c:v>
                </c:pt>
                <c:pt idx="8243">
                  <c:v>3802</c:v>
                </c:pt>
                <c:pt idx="8244">
                  <c:v>3802</c:v>
                </c:pt>
                <c:pt idx="8245">
                  <c:v>3802</c:v>
                </c:pt>
                <c:pt idx="8246">
                  <c:v>3802</c:v>
                </c:pt>
                <c:pt idx="8247">
                  <c:v>3802</c:v>
                </c:pt>
                <c:pt idx="8248">
                  <c:v>3802</c:v>
                </c:pt>
                <c:pt idx="8249">
                  <c:v>3802</c:v>
                </c:pt>
                <c:pt idx="8250">
                  <c:v>3802</c:v>
                </c:pt>
                <c:pt idx="8251">
                  <c:v>3802</c:v>
                </c:pt>
                <c:pt idx="8252">
                  <c:v>3803</c:v>
                </c:pt>
                <c:pt idx="8253">
                  <c:v>3803</c:v>
                </c:pt>
                <c:pt idx="8254">
                  <c:v>3804</c:v>
                </c:pt>
                <c:pt idx="8255">
                  <c:v>3804</c:v>
                </c:pt>
                <c:pt idx="8256">
                  <c:v>3805</c:v>
                </c:pt>
                <c:pt idx="8257">
                  <c:v>3805</c:v>
                </c:pt>
                <c:pt idx="8258">
                  <c:v>3805</c:v>
                </c:pt>
                <c:pt idx="8259">
                  <c:v>3806</c:v>
                </c:pt>
                <c:pt idx="8260">
                  <c:v>3806</c:v>
                </c:pt>
                <c:pt idx="8261">
                  <c:v>3807</c:v>
                </c:pt>
                <c:pt idx="8262">
                  <c:v>3808</c:v>
                </c:pt>
                <c:pt idx="8263">
                  <c:v>3808</c:v>
                </c:pt>
                <c:pt idx="8264">
                  <c:v>3808</c:v>
                </c:pt>
                <c:pt idx="8265">
                  <c:v>3809</c:v>
                </c:pt>
                <c:pt idx="8266">
                  <c:v>3810</c:v>
                </c:pt>
                <c:pt idx="8267">
                  <c:v>3811</c:v>
                </c:pt>
                <c:pt idx="8268">
                  <c:v>3812</c:v>
                </c:pt>
                <c:pt idx="8269">
                  <c:v>3813</c:v>
                </c:pt>
                <c:pt idx="8270">
                  <c:v>3814</c:v>
                </c:pt>
                <c:pt idx="8271">
                  <c:v>3814</c:v>
                </c:pt>
                <c:pt idx="8272">
                  <c:v>3815</c:v>
                </c:pt>
                <c:pt idx="8273">
                  <c:v>3815</c:v>
                </c:pt>
                <c:pt idx="8274">
                  <c:v>3816</c:v>
                </c:pt>
                <c:pt idx="8275">
                  <c:v>3817</c:v>
                </c:pt>
                <c:pt idx="8276">
                  <c:v>3817</c:v>
                </c:pt>
                <c:pt idx="8277">
                  <c:v>3818</c:v>
                </c:pt>
                <c:pt idx="8278">
                  <c:v>3819</c:v>
                </c:pt>
                <c:pt idx="8279">
                  <c:v>3820</c:v>
                </c:pt>
                <c:pt idx="8280">
                  <c:v>3820</c:v>
                </c:pt>
                <c:pt idx="8281">
                  <c:v>3820</c:v>
                </c:pt>
                <c:pt idx="8282">
                  <c:v>3820</c:v>
                </c:pt>
                <c:pt idx="8283">
                  <c:v>3821</c:v>
                </c:pt>
                <c:pt idx="8284">
                  <c:v>3821</c:v>
                </c:pt>
                <c:pt idx="8285">
                  <c:v>3821</c:v>
                </c:pt>
                <c:pt idx="8286">
                  <c:v>3821</c:v>
                </c:pt>
                <c:pt idx="8287">
                  <c:v>3822</c:v>
                </c:pt>
                <c:pt idx="8288">
                  <c:v>3822</c:v>
                </c:pt>
                <c:pt idx="8289">
                  <c:v>3823</c:v>
                </c:pt>
                <c:pt idx="8290">
                  <c:v>3824</c:v>
                </c:pt>
                <c:pt idx="8291">
                  <c:v>3825</c:v>
                </c:pt>
                <c:pt idx="8292">
                  <c:v>3826</c:v>
                </c:pt>
                <c:pt idx="8293">
                  <c:v>3826</c:v>
                </c:pt>
                <c:pt idx="8294">
                  <c:v>3827</c:v>
                </c:pt>
                <c:pt idx="8295">
                  <c:v>3828</c:v>
                </c:pt>
                <c:pt idx="8296">
                  <c:v>3828</c:v>
                </c:pt>
                <c:pt idx="8297">
                  <c:v>3829</c:v>
                </c:pt>
                <c:pt idx="8298">
                  <c:v>3830</c:v>
                </c:pt>
                <c:pt idx="8299">
                  <c:v>3831</c:v>
                </c:pt>
                <c:pt idx="8300">
                  <c:v>3831</c:v>
                </c:pt>
                <c:pt idx="8301">
                  <c:v>3832</c:v>
                </c:pt>
                <c:pt idx="8302">
                  <c:v>3832</c:v>
                </c:pt>
                <c:pt idx="8303">
                  <c:v>3833</c:v>
                </c:pt>
                <c:pt idx="8304">
                  <c:v>3834</c:v>
                </c:pt>
                <c:pt idx="8305">
                  <c:v>3835</c:v>
                </c:pt>
                <c:pt idx="8306">
                  <c:v>3836</c:v>
                </c:pt>
                <c:pt idx="8307">
                  <c:v>3836</c:v>
                </c:pt>
                <c:pt idx="8308">
                  <c:v>3836</c:v>
                </c:pt>
                <c:pt idx="8309">
                  <c:v>3836</c:v>
                </c:pt>
                <c:pt idx="8310">
                  <c:v>3836</c:v>
                </c:pt>
                <c:pt idx="8311">
                  <c:v>3837</c:v>
                </c:pt>
                <c:pt idx="8312">
                  <c:v>3837</c:v>
                </c:pt>
                <c:pt idx="8313">
                  <c:v>3837</c:v>
                </c:pt>
                <c:pt idx="8314">
                  <c:v>3838</c:v>
                </c:pt>
                <c:pt idx="8315">
                  <c:v>3838</c:v>
                </c:pt>
                <c:pt idx="8316">
                  <c:v>3839</c:v>
                </c:pt>
                <c:pt idx="8317">
                  <c:v>3839</c:v>
                </c:pt>
                <c:pt idx="8318">
                  <c:v>3840</c:v>
                </c:pt>
                <c:pt idx="8319">
                  <c:v>3841</c:v>
                </c:pt>
                <c:pt idx="8320">
                  <c:v>3842</c:v>
                </c:pt>
                <c:pt idx="8321">
                  <c:v>3843</c:v>
                </c:pt>
                <c:pt idx="8322">
                  <c:v>3844</c:v>
                </c:pt>
                <c:pt idx="8323">
                  <c:v>3845</c:v>
                </c:pt>
                <c:pt idx="8324">
                  <c:v>3845</c:v>
                </c:pt>
                <c:pt idx="8325">
                  <c:v>3846</c:v>
                </c:pt>
                <c:pt idx="8326">
                  <c:v>3847</c:v>
                </c:pt>
                <c:pt idx="8327">
                  <c:v>3848</c:v>
                </c:pt>
                <c:pt idx="8328">
                  <c:v>3849</c:v>
                </c:pt>
                <c:pt idx="8329">
                  <c:v>3850</c:v>
                </c:pt>
                <c:pt idx="8330">
                  <c:v>3851</c:v>
                </c:pt>
                <c:pt idx="8331">
                  <c:v>3851</c:v>
                </c:pt>
                <c:pt idx="8332">
                  <c:v>3851</c:v>
                </c:pt>
                <c:pt idx="8333">
                  <c:v>3852</c:v>
                </c:pt>
                <c:pt idx="8334">
                  <c:v>3853</c:v>
                </c:pt>
                <c:pt idx="8335">
                  <c:v>3854</c:v>
                </c:pt>
                <c:pt idx="8336">
                  <c:v>3855</c:v>
                </c:pt>
                <c:pt idx="8337">
                  <c:v>3856</c:v>
                </c:pt>
                <c:pt idx="8338">
                  <c:v>3857</c:v>
                </c:pt>
                <c:pt idx="8339">
                  <c:v>3857</c:v>
                </c:pt>
                <c:pt idx="8340">
                  <c:v>3858</c:v>
                </c:pt>
                <c:pt idx="8341">
                  <c:v>3859</c:v>
                </c:pt>
                <c:pt idx="8342">
                  <c:v>3860</c:v>
                </c:pt>
                <c:pt idx="8343">
                  <c:v>3861</c:v>
                </c:pt>
                <c:pt idx="8344">
                  <c:v>3861</c:v>
                </c:pt>
                <c:pt idx="8345">
                  <c:v>3862</c:v>
                </c:pt>
                <c:pt idx="8346">
                  <c:v>3863</c:v>
                </c:pt>
                <c:pt idx="8347">
                  <c:v>3864</c:v>
                </c:pt>
                <c:pt idx="8348">
                  <c:v>3865</c:v>
                </c:pt>
                <c:pt idx="8349">
                  <c:v>3866</c:v>
                </c:pt>
                <c:pt idx="8350">
                  <c:v>3867</c:v>
                </c:pt>
                <c:pt idx="8351">
                  <c:v>3868</c:v>
                </c:pt>
                <c:pt idx="8352">
                  <c:v>3869</c:v>
                </c:pt>
                <c:pt idx="8353">
                  <c:v>3870</c:v>
                </c:pt>
                <c:pt idx="8354">
                  <c:v>3871</c:v>
                </c:pt>
                <c:pt idx="8355">
                  <c:v>3872</c:v>
                </c:pt>
                <c:pt idx="8356">
                  <c:v>3873</c:v>
                </c:pt>
                <c:pt idx="8357">
                  <c:v>3874</c:v>
                </c:pt>
                <c:pt idx="8358">
                  <c:v>3875</c:v>
                </c:pt>
                <c:pt idx="8359">
                  <c:v>3876</c:v>
                </c:pt>
                <c:pt idx="8360">
                  <c:v>3877</c:v>
                </c:pt>
                <c:pt idx="8361">
                  <c:v>3878</c:v>
                </c:pt>
                <c:pt idx="8362">
                  <c:v>3879</c:v>
                </c:pt>
                <c:pt idx="8363">
                  <c:v>3880</c:v>
                </c:pt>
                <c:pt idx="8364">
                  <c:v>3881</c:v>
                </c:pt>
                <c:pt idx="8365">
                  <c:v>3882</c:v>
                </c:pt>
                <c:pt idx="8366">
                  <c:v>3883</c:v>
                </c:pt>
                <c:pt idx="8367">
                  <c:v>3884</c:v>
                </c:pt>
                <c:pt idx="8368">
                  <c:v>3885</c:v>
                </c:pt>
                <c:pt idx="8369">
                  <c:v>3886</c:v>
                </c:pt>
                <c:pt idx="8370">
                  <c:v>3887</c:v>
                </c:pt>
                <c:pt idx="8371">
                  <c:v>3888</c:v>
                </c:pt>
                <c:pt idx="8372">
                  <c:v>3889</c:v>
                </c:pt>
                <c:pt idx="8373">
                  <c:v>3890</c:v>
                </c:pt>
                <c:pt idx="8374">
                  <c:v>3891</c:v>
                </c:pt>
                <c:pt idx="8375">
                  <c:v>3892</c:v>
                </c:pt>
                <c:pt idx="8376">
                  <c:v>3893</c:v>
                </c:pt>
                <c:pt idx="8377">
                  <c:v>3893</c:v>
                </c:pt>
                <c:pt idx="8378">
                  <c:v>3894</c:v>
                </c:pt>
                <c:pt idx="8379">
                  <c:v>3894</c:v>
                </c:pt>
                <c:pt idx="8380">
                  <c:v>3895</c:v>
                </c:pt>
                <c:pt idx="8381">
                  <c:v>3896</c:v>
                </c:pt>
                <c:pt idx="8382">
                  <c:v>3897</c:v>
                </c:pt>
                <c:pt idx="8383">
                  <c:v>3898</c:v>
                </c:pt>
                <c:pt idx="8384">
                  <c:v>3898</c:v>
                </c:pt>
                <c:pt idx="8385">
                  <c:v>3898</c:v>
                </c:pt>
                <c:pt idx="8386">
                  <c:v>3898</c:v>
                </c:pt>
                <c:pt idx="8387">
                  <c:v>3898</c:v>
                </c:pt>
                <c:pt idx="8388">
                  <c:v>3898</c:v>
                </c:pt>
                <c:pt idx="8389">
                  <c:v>3898</c:v>
                </c:pt>
                <c:pt idx="8390">
                  <c:v>3899</c:v>
                </c:pt>
                <c:pt idx="8391">
                  <c:v>3900</c:v>
                </c:pt>
                <c:pt idx="8392">
                  <c:v>3900</c:v>
                </c:pt>
                <c:pt idx="8393">
                  <c:v>3900</c:v>
                </c:pt>
                <c:pt idx="8394">
                  <c:v>3901</c:v>
                </c:pt>
                <c:pt idx="8395">
                  <c:v>3901</c:v>
                </c:pt>
                <c:pt idx="8396">
                  <c:v>3901</c:v>
                </c:pt>
                <c:pt idx="8397">
                  <c:v>3901</c:v>
                </c:pt>
                <c:pt idx="8398">
                  <c:v>3902</c:v>
                </c:pt>
                <c:pt idx="8399">
                  <c:v>3902</c:v>
                </c:pt>
                <c:pt idx="8400">
                  <c:v>3902</c:v>
                </c:pt>
                <c:pt idx="8401">
                  <c:v>3902</c:v>
                </c:pt>
                <c:pt idx="8402">
                  <c:v>3902</c:v>
                </c:pt>
                <c:pt idx="8403">
                  <c:v>3902</c:v>
                </c:pt>
                <c:pt idx="8404">
                  <c:v>3902</c:v>
                </c:pt>
                <c:pt idx="8405">
                  <c:v>3902</c:v>
                </c:pt>
                <c:pt idx="8406">
                  <c:v>3902</c:v>
                </c:pt>
                <c:pt idx="8407">
                  <c:v>3902</c:v>
                </c:pt>
                <c:pt idx="8408">
                  <c:v>3903</c:v>
                </c:pt>
                <c:pt idx="8409">
                  <c:v>3904</c:v>
                </c:pt>
                <c:pt idx="8410">
                  <c:v>3905</c:v>
                </c:pt>
                <c:pt idx="8411">
                  <c:v>3905</c:v>
                </c:pt>
                <c:pt idx="8412">
                  <c:v>3906</c:v>
                </c:pt>
                <c:pt idx="8413">
                  <c:v>3906</c:v>
                </c:pt>
                <c:pt idx="8414">
                  <c:v>3906</c:v>
                </c:pt>
                <c:pt idx="8415">
                  <c:v>3906</c:v>
                </c:pt>
                <c:pt idx="8416">
                  <c:v>3906</c:v>
                </c:pt>
                <c:pt idx="8417">
                  <c:v>3906</c:v>
                </c:pt>
                <c:pt idx="8418">
                  <c:v>3906</c:v>
                </c:pt>
                <c:pt idx="8419">
                  <c:v>3907</c:v>
                </c:pt>
                <c:pt idx="8420">
                  <c:v>3907</c:v>
                </c:pt>
                <c:pt idx="8421">
                  <c:v>3908</c:v>
                </c:pt>
                <c:pt idx="8422">
                  <c:v>3909</c:v>
                </c:pt>
                <c:pt idx="8423">
                  <c:v>3910</c:v>
                </c:pt>
                <c:pt idx="8424">
                  <c:v>3910</c:v>
                </c:pt>
                <c:pt idx="8425">
                  <c:v>3911</c:v>
                </c:pt>
                <c:pt idx="8426">
                  <c:v>3912</c:v>
                </c:pt>
                <c:pt idx="8427">
                  <c:v>3913</c:v>
                </c:pt>
                <c:pt idx="8428">
                  <c:v>3914</c:v>
                </c:pt>
                <c:pt idx="8429">
                  <c:v>3915</c:v>
                </c:pt>
                <c:pt idx="8430">
                  <c:v>3916</c:v>
                </c:pt>
                <c:pt idx="8431">
                  <c:v>3917</c:v>
                </c:pt>
                <c:pt idx="8432">
                  <c:v>3918</c:v>
                </c:pt>
                <c:pt idx="8433">
                  <c:v>3919</c:v>
                </c:pt>
                <c:pt idx="8434">
                  <c:v>3919</c:v>
                </c:pt>
                <c:pt idx="8435">
                  <c:v>3919</c:v>
                </c:pt>
                <c:pt idx="8436">
                  <c:v>3920</c:v>
                </c:pt>
                <c:pt idx="8437">
                  <c:v>3921</c:v>
                </c:pt>
                <c:pt idx="8438">
                  <c:v>3922</c:v>
                </c:pt>
                <c:pt idx="8439">
                  <c:v>3923</c:v>
                </c:pt>
                <c:pt idx="8440">
                  <c:v>3923</c:v>
                </c:pt>
                <c:pt idx="8441">
                  <c:v>3924</c:v>
                </c:pt>
                <c:pt idx="8442">
                  <c:v>3924</c:v>
                </c:pt>
                <c:pt idx="8443">
                  <c:v>3924</c:v>
                </c:pt>
                <c:pt idx="8444">
                  <c:v>3924</c:v>
                </c:pt>
                <c:pt idx="8445">
                  <c:v>3925</c:v>
                </c:pt>
                <c:pt idx="8446">
                  <c:v>3926</c:v>
                </c:pt>
                <c:pt idx="8447">
                  <c:v>3927</c:v>
                </c:pt>
                <c:pt idx="8448">
                  <c:v>3928</c:v>
                </c:pt>
                <c:pt idx="8449">
                  <c:v>3929</c:v>
                </c:pt>
                <c:pt idx="8450">
                  <c:v>3930</c:v>
                </c:pt>
                <c:pt idx="8451">
                  <c:v>3931</c:v>
                </c:pt>
                <c:pt idx="8452">
                  <c:v>3932</c:v>
                </c:pt>
                <c:pt idx="8453">
                  <c:v>3933</c:v>
                </c:pt>
                <c:pt idx="8454">
                  <c:v>3934</c:v>
                </c:pt>
                <c:pt idx="8455">
                  <c:v>3934</c:v>
                </c:pt>
                <c:pt idx="8456">
                  <c:v>3935</c:v>
                </c:pt>
                <c:pt idx="8457">
                  <c:v>3936</c:v>
                </c:pt>
                <c:pt idx="8458">
                  <c:v>3937</c:v>
                </c:pt>
                <c:pt idx="8459">
                  <c:v>3937</c:v>
                </c:pt>
                <c:pt idx="8460">
                  <c:v>3938</c:v>
                </c:pt>
                <c:pt idx="8461">
                  <c:v>3939</c:v>
                </c:pt>
                <c:pt idx="8462">
                  <c:v>3940</c:v>
                </c:pt>
                <c:pt idx="8463">
                  <c:v>3940</c:v>
                </c:pt>
                <c:pt idx="8464">
                  <c:v>3940</c:v>
                </c:pt>
                <c:pt idx="8465">
                  <c:v>3941</c:v>
                </c:pt>
                <c:pt idx="8466">
                  <c:v>3941</c:v>
                </c:pt>
                <c:pt idx="8467">
                  <c:v>3941</c:v>
                </c:pt>
                <c:pt idx="8468">
                  <c:v>3942</c:v>
                </c:pt>
                <c:pt idx="8469">
                  <c:v>3942</c:v>
                </c:pt>
                <c:pt idx="8470">
                  <c:v>3943</c:v>
                </c:pt>
                <c:pt idx="8471">
                  <c:v>3944</c:v>
                </c:pt>
                <c:pt idx="8472">
                  <c:v>3945</c:v>
                </c:pt>
                <c:pt idx="8473">
                  <c:v>3946</c:v>
                </c:pt>
                <c:pt idx="8474">
                  <c:v>3946</c:v>
                </c:pt>
                <c:pt idx="8475">
                  <c:v>3947</c:v>
                </c:pt>
                <c:pt idx="8476">
                  <c:v>3947</c:v>
                </c:pt>
                <c:pt idx="8477">
                  <c:v>3947</c:v>
                </c:pt>
                <c:pt idx="8478">
                  <c:v>3947</c:v>
                </c:pt>
                <c:pt idx="8479">
                  <c:v>3948</c:v>
                </c:pt>
                <c:pt idx="8480">
                  <c:v>3949</c:v>
                </c:pt>
                <c:pt idx="8481">
                  <c:v>3950</c:v>
                </c:pt>
                <c:pt idx="8482">
                  <c:v>3950</c:v>
                </c:pt>
                <c:pt idx="8483">
                  <c:v>3950</c:v>
                </c:pt>
                <c:pt idx="8484">
                  <c:v>3950</c:v>
                </c:pt>
                <c:pt idx="8485">
                  <c:v>3950</c:v>
                </c:pt>
                <c:pt idx="8486">
                  <c:v>3950</c:v>
                </c:pt>
                <c:pt idx="8487">
                  <c:v>3950</c:v>
                </c:pt>
                <c:pt idx="8488">
                  <c:v>3950</c:v>
                </c:pt>
                <c:pt idx="8489">
                  <c:v>3950</c:v>
                </c:pt>
                <c:pt idx="8490">
                  <c:v>3950</c:v>
                </c:pt>
                <c:pt idx="8491">
                  <c:v>3950</c:v>
                </c:pt>
                <c:pt idx="8492">
                  <c:v>3950</c:v>
                </c:pt>
                <c:pt idx="8493">
                  <c:v>3951</c:v>
                </c:pt>
                <c:pt idx="8494">
                  <c:v>3952</c:v>
                </c:pt>
                <c:pt idx="8495">
                  <c:v>3952</c:v>
                </c:pt>
                <c:pt idx="8496">
                  <c:v>3952</c:v>
                </c:pt>
                <c:pt idx="8497">
                  <c:v>3953</c:v>
                </c:pt>
                <c:pt idx="8498">
                  <c:v>3953</c:v>
                </c:pt>
                <c:pt idx="8499">
                  <c:v>3954</c:v>
                </c:pt>
                <c:pt idx="8500">
                  <c:v>3954</c:v>
                </c:pt>
                <c:pt idx="8501">
                  <c:v>3954</c:v>
                </c:pt>
                <c:pt idx="8502">
                  <c:v>3955</c:v>
                </c:pt>
                <c:pt idx="8503">
                  <c:v>3955</c:v>
                </c:pt>
                <c:pt idx="8504">
                  <c:v>3955</c:v>
                </c:pt>
                <c:pt idx="8505">
                  <c:v>3955</c:v>
                </c:pt>
                <c:pt idx="8506">
                  <c:v>3955</c:v>
                </c:pt>
                <c:pt idx="8507">
                  <c:v>3955</c:v>
                </c:pt>
                <c:pt idx="8508">
                  <c:v>3955</c:v>
                </c:pt>
                <c:pt idx="8509">
                  <c:v>3955</c:v>
                </c:pt>
                <c:pt idx="8510">
                  <c:v>3955</c:v>
                </c:pt>
                <c:pt idx="8511">
                  <c:v>3955</c:v>
                </c:pt>
                <c:pt idx="8512">
                  <c:v>3955</c:v>
                </c:pt>
                <c:pt idx="8513">
                  <c:v>3955</c:v>
                </c:pt>
                <c:pt idx="8514">
                  <c:v>3955</c:v>
                </c:pt>
                <c:pt idx="8515">
                  <c:v>3955</c:v>
                </c:pt>
                <c:pt idx="8516">
                  <c:v>3955</c:v>
                </c:pt>
                <c:pt idx="8517">
                  <c:v>3955</c:v>
                </c:pt>
                <c:pt idx="8518">
                  <c:v>3955</c:v>
                </c:pt>
                <c:pt idx="8519">
                  <c:v>3955</c:v>
                </c:pt>
                <c:pt idx="8520">
                  <c:v>3955</c:v>
                </c:pt>
                <c:pt idx="8521">
                  <c:v>3955</c:v>
                </c:pt>
                <c:pt idx="8522">
                  <c:v>3955</c:v>
                </c:pt>
                <c:pt idx="8523">
                  <c:v>3955</c:v>
                </c:pt>
                <c:pt idx="8524">
                  <c:v>3955</c:v>
                </c:pt>
                <c:pt idx="8525">
                  <c:v>3956</c:v>
                </c:pt>
                <c:pt idx="8526">
                  <c:v>3956</c:v>
                </c:pt>
                <c:pt idx="8527">
                  <c:v>3957</c:v>
                </c:pt>
                <c:pt idx="8528">
                  <c:v>3957</c:v>
                </c:pt>
                <c:pt idx="8529">
                  <c:v>3957</c:v>
                </c:pt>
                <c:pt idx="8530">
                  <c:v>3957</c:v>
                </c:pt>
                <c:pt idx="8531">
                  <c:v>3957</c:v>
                </c:pt>
                <c:pt idx="8532">
                  <c:v>3957</c:v>
                </c:pt>
                <c:pt idx="8533">
                  <c:v>3958</c:v>
                </c:pt>
                <c:pt idx="8534">
                  <c:v>3959</c:v>
                </c:pt>
                <c:pt idx="8535">
                  <c:v>3959</c:v>
                </c:pt>
                <c:pt idx="8536">
                  <c:v>3960</c:v>
                </c:pt>
                <c:pt idx="8537">
                  <c:v>3960</c:v>
                </c:pt>
                <c:pt idx="8538">
                  <c:v>3960</c:v>
                </c:pt>
                <c:pt idx="8539">
                  <c:v>3961</c:v>
                </c:pt>
                <c:pt idx="8540">
                  <c:v>3962</c:v>
                </c:pt>
                <c:pt idx="8541">
                  <c:v>3962</c:v>
                </c:pt>
                <c:pt idx="8542">
                  <c:v>3962</c:v>
                </c:pt>
                <c:pt idx="8543">
                  <c:v>3963</c:v>
                </c:pt>
                <c:pt idx="8544">
                  <c:v>3963</c:v>
                </c:pt>
                <c:pt idx="8545">
                  <c:v>3963</c:v>
                </c:pt>
                <c:pt idx="8546">
                  <c:v>3963</c:v>
                </c:pt>
                <c:pt idx="8547">
                  <c:v>3964</c:v>
                </c:pt>
                <c:pt idx="8548">
                  <c:v>3964</c:v>
                </c:pt>
                <c:pt idx="8549">
                  <c:v>3965</c:v>
                </c:pt>
                <c:pt idx="8550">
                  <c:v>3965</c:v>
                </c:pt>
                <c:pt idx="8551">
                  <c:v>3965</c:v>
                </c:pt>
                <c:pt idx="8552">
                  <c:v>3965</c:v>
                </c:pt>
                <c:pt idx="8553">
                  <c:v>3965</c:v>
                </c:pt>
                <c:pt idx="8554">
                  <c:v>3965</c:v>
                </c:pt>
                <c:pt idx="8555">
                  <c:v>3966</c:v>
                </c:pt>
                <c:pt idx="8556">
                  <c:v>3966</c:v>
                </c:pt>
                <c:pt idx="8557">
                  <c:v>3967</c:v>
                </c:pt>
                <c:pt idx="8558">
                  <c:v>3967</c:v>
                </c:pt>
                <c:pt idx="8559">
                  <c:v>3967</c:v>
                </c:pt>
                <c:pt idx="8560">
                  <c:v>3968</c:v>
                </c:pt>
                <c:pt idx="8561">
                  <c:v>3969</c:v>
                </c:pt>
                <c:pt idx="8562">
                  <c:v>3970</c:v>
                </c:pt>
                <c:pt idx="8563">
                  <c:v>3970</c:v>
                </c:pt>
                <c:pt idx="8564">
                  <c:v>3970</c:v>
                </c:pt>
                <c:pt idx="8565">
                  <c:v>3971</c:v>
                </c:pt>
                <c:pt idx="8566">
                  <c:v>3971</c:v>
                </c:pt>
                <c:pt idx="8567">
                  <c:v>3971</c:v>
                </c:pt>
                <c:pt idx="8568">
                  <c:v>3971</c:v>
                </c:pt>
                <c:pt idx="8569">
                  <c:v>3971</c:v>
                </c:pt>
                <c:pt idx="8570">
                  <c:v>3971</c:v>
                </c:pt>
                <c:pt idx="8571">
                  <c:v>3972</c:v>
                </c:pt>
                <c:pt idx="8572">
                  <c:v>3972</c:v>
                </c:pt>
                <c:pt idx="8573">
                  <c:v>3973</c:v>
                </c:pt>
                <c:pt idx="8574">
                  <c:v>3973</c:v>
                </c:pt>
                <c:pt idx="8575">
                  <c:v>3973</c:v>
                </c:pt>
                <c:pt idx="8576">
                  <c:v>3973</c:v>
                </c:pt>
                <c:pt idx="8577">
                  <c:v>3973</c:v>
                </c:pt>
                <c:pt idx="8578">
                  <c:v>3974</c:v>
                </c:pt>
                <c:pt idx="8579">
                  <c:v>3974</c:v>
                </c:pt>
                <c:pt idx="8580">
                  <c:v>3975</c:v>
                </c:pt>
                <c:pt idx="8581">
                  <c:v>3976</c:v>
                </c:pt>
                <c:pt idx="8582">
                  <c:v>3976</c:v>
                </c:pt>
                <c:pt idx="8583">
                  <c:v>3977</c:v>
                </c:pt>
                <c:pt idx="8584">
                  <c:v>3978</c:v>
                </c:pt>
                <c:pt idx="8585">
                  <c:v>3978</c:v>
                </c:pt>
                <c:pt idx="8586">
                  <c:v>3979</c:v>
                </c:pt>
                <c:pt idx="8587">
                  <c:v>3979</c:v>
                </c:pt>
                <c:pt idx="8588">
                  <c:v>3979</c:v>
                </c:pt>
                <c:pt idx="8589">
                  <c:v>3979</c:v>
                </c:pt>
                <c:pt idx="8590">
                  <c:v>3979</c:v>
                </c:pt>
                <c:pt idx="8591">
                  <c:v>3980</c:v>
                </c:pt>
                <c:pt idx="8592">
                  <c:v>3980</c:v>
                </c:pt>
                <c:pt idx="8593">
                  <c:v>3981</c:v>
                </c:pt>
                <c:pt idx="8594">
                  <c:v>3981</c:v>
                </c:pt>
                <c:pt idx="8595">
                  <c:v>3981</c:v>
                </c:pt>
                <c:pt idx="8596">
                  <c:v>3981</c:v>
                </c:pt>
                <c:pt idx="8597">
                  <c:v>3981</c:v>
                </c:pt>
                <c:pt idx="8598">
                  <c:v>3982</c:v>
                </c:pt>
                <c:pt idx="8599">
                  <c:v>3983</c:v>
                </c:pt>
                <c:pt idx="8600">
                  <c:v>3984</c:v>
                </c:pt>
                <c:pt idx="8601">
                  <c:v>3984</c:v>
                </c:pt>
                <c:pt idx="8602">
                  <c:v>3985</c:v>
                </c:pt>
                <c:pt idx="8603">
                  <c:v>3986</c:v>
                </c:pt>
                <c:pt idx="8604">
                  <c:v>3986</c:v>
                </c:pt>
                <c:pt idx="8605">
                  <c:v>3986</c:v>
                </c:pt>
                <c:pt idx="8606">
                  <c:v>3986</c:v>
                </c:pt>
                <c:pt idx="8607">
                  <c:v>3987</c:v>
                </c:pt>
                <c:pt idx="8608">
                  <c:v>3988</c:v>
                </c:pt>
                <c:pt idx="8609">
                  <c:v>3989</c:v>
                </c:pt>
                <c:pt idx="8610">
                  <c:v>3990</c:v>
                </c:pt>
                <c:pt idx="8611">
                  <c:v>3991</c:v>
                </c:pt>
                <c:pt idx="8612">
                  <c:v>3991</c:v>
                </c:pt>
                <c:pt idx="8613">
                  <c:v>3991</c:v>
                </c:pt>
                <c:pt idx="8614">
                  <c:v>3991</c:v>
                </c:pt>
                <c:pt idx="8615">
                  <c:v>3991</c:v>
                </c:pt>
                <c:pt idx="8616">
                  <c:v>3991</c:v>
                </c:pt>
                <c:pt idx="8617">
                  <c:v>3992</c:v>
                </c:pt>
                <c:pt idx="8618">
                  <c:v>3993</c:v>
                </c:pt>
                <c:pt idx="8619">
                  <c:v>3994</c:v>
                </c:pt>
                <c:pt idx="8620">
                  <c:v>3995</c:v>
                </c:pt>
                <c:pt idx="8621">
                  <c:v>3995</c:v>
                </c:pt>
                <c:pt idx="8622">
                  <c:v>3995</c:v>
                </c:pt>
                <c:pt idx="8623">
                  <c:v>3995</c:v>
                </c:pt>
                <c:pt idx="8624">
                  <c:v>3996</c:v>
                </c:pt>
                <c:pt idx="8625">
                  <c:v>3997</c:v>
                </c:pt>
                <c:pt idx="8626">
                  <c:v>3998</c:v>
                </c:pt>
                <c:pt idx="8627">
                  <c:v>3999</c:v>
                </c:pt>
                <c:pt idx="8628">
                  <c:v>4000</c:v>
                </c:pt>
                <c:pt idx="8629">
                  <c:v>4000</c:v>
                </c:pt>
                <c:pt idx="8630">
                  <c:v>4000</c:v>
                </c:pt>
                <c:pt idx="8631">
                  <c:v>4001</c:v>
                </c:pt>
                <c:pt idx="8632">
                  <c:v>4002</c:v>
                </c:pt>
                <c:pt idx="8633">
                  <c:v>4003</c:v>
                </c:pt>
                <c:pt idx="8634">
                  <c:v>4003</c:v>
                </c:pt>
                <c:pt idx="8635">
                  <c:v>4004</c:v>
                </c:pt>
                <c:pt idx="8636">
                  <c:v>4005</c:v>
                </c:pt>
                <c:pt idx="8637">
                  <c:v>4005</c:v>
                </c:pt>
                <c:pt idx="8638">
                  <c:v>4005</c:v>
                </c:pt>
                <c:pt idx="8639">
                  <c:v>4005</c:v>
                </c:pt>
                <c:pt idx="8640">
                  <c:v>4005</c:v>
                </c:pt>
                <c:pt idx="8641">
                  <c:v>4006</c:v>
                </c:pt>
                <c:pt idx="8642">
                  <c:v>4007</c:v>
                </c:pt>
                <c:pt idx="8643">
                  <c:v>4008</c:v>
                </c:pt>
                <c:pt idx="8644">
                  <c:v>4009</c:v>
                </c:pt>
                <c:pt idx="8645">
                  <c:v>4010</c:v>
                </c:pt>
                <c:pt idx="8646">
                  <c:v>4011</c:v>
                </c:pt>
                <c:pt idx="8647">
                  <c:v>4012</c:v>
                </c:pt>
                <c:pt idx="8648">
                  <c:v>4013</c:v>
                </c:pt>
                <c:pt idx="8649">
                  <c:v>4014</c:v>
                </c:pt>
                <c:pt idx="8650">
                  <c:v>4014</c:v>
                </c:pt>
                <c:pt idx="8651">
                  <c:v>4015</c:v>
                </c:pt>
                <c:pt idx="8652">
                  <c:v>4016</c:v>
                </c:pt>
                <c:pt idx="8653">
                  <c:v>4017</c:v>
                </c:pt>
                <c:pt idx="8654">
                  <c:v>4018</c:v>
                </c:pt>
                <c:pt idx="8655">
                  <c:v>4019</c:v>
                </c:pt>
                <c:pt idx="8656">
                  <c:v>4020</c:v>
                </c:pt>
                <c:pt idx="8657">
                  <c:v>4021</c:v>
                </c:pt>
                <c:pt idx="8658">
                  <c:v>4021</c:v>
                </c:pt>
                <c:pt idx="8659">
                  <c:v>4021</c:v>
                </c:pt>
                <c:pt idx="8660">
                  <c:v>4022</c:v>
                </c:pt>
                <c:pt idx="8661">
                  <c:v>4023</c:v>
                </c:pt>
                <c:pt idx="8662">
                  <c:v>4023</c:v>
                </c:pt>
                <c:pt idx="8663">
                  <c:v>4023</c:v>
                </c:pt>
                <c:pt idx="8664">
                  <c:v>4024</c:v>
                </c:pt>
                <c:pt idx="8665">
                  <c:v>4025</c:v>
                </c:pt>
                <c:pt idx="8666">
                  <c:v>4025</c:v>
                </c:pt>
                <c:pt idx="8667">
                  <c:v>4025</c:v>
                </c:pt>
                <c:pt idx="8668">
                  <c:v>4026</c:v>
                </c:pt>
                <c:pt idx="8669">
                  <c:v>4027</c:v>
                </c:pt>
                <c:pt idx="8670">
                  <c:v>4028</c:v>
                </c:pt>
                <c:pt idx="8671">
                  <c:v>4029</c:v>
                </c:pt>
                <c:pt idx="8672">
                  <c:v>4030</c:v>
                </c:pt>
                <c:pt idx="8673">
                  <c:v>4031</c:v>
                </c:pt>
                <c:pt idx="8674">
                  <c:v>4032</c:v>
                </c:pt>
                <c:pt idx="8675">
                  <c:v>4033</c:v>
                </c:pt>
                <c:pt idx="8676">
                  <c:v>4034</c:v>
                </c:pt>
                <c:pt idx="8677">
                  <c:v>4034</c:v>
                </c:pt>
                <c:pt idx="8678">
                  <c:v>4035</c:v>
                </c:pt>
                <c:pt idx="8679">
                  <c:v>4035</c:v>
                </c:pt>
                <c:pt idx="8680">
                  <c:v>4035</c:v>
                </c:pt>
                <c:pt idx="8681">
                  <c:v>4036</c:v>
                </c:pt>
                <c:pt idx="8682">
                  <c:v>4036</c:v>
                </c:pt>
                <c:pt idx="8683">
                  <c:v>4036</c:v>
                </c:pt>
                <c:pt idx="8684">
                  <c:v>4037</c:v>
                </c:pt>
                <c:pt idx="8685">
                  <c:v>4038</c:v>
                </c:pt>
                <c:pt idx="8686">
                  <c:v>4039</c:v>
                </c:pt>
                <c:pt idx="8687">
                  <c:v>4039</c:v>
                </c:pt>
                <c:pt idx="8688">
                  <c:v>4040</c:v>
                </c:pt>
                <c:pt idx="8689">
                  <c:v>4041</c:v>
                </c:pt>
                <c:pt idx="8690">
                  <c:v>4042</c:v>
                </c:pt>
                <c:pt idx="8691">
                  <c:v>4042</c:v>
                </c:pt>
                <c:pt idx="8692">
                  <c:v>4043</c:v>
                </c:pt>
                <c:pt idx="8693">
                  <c:v>4043</c:v>
                </c:pt>
                <c:pt idx="8694">
                  <c:v>4043</c:v>
                </c:pt>
                <c:pt idx="8695">
                  <c:v>4044</c:v>
                </c:pt>
                <c:pt idx="8696">
                  <c:v>4044</c:v>
                </c:pt>
                <c:pt idx="8697">
                  <c:v>4044</c:v>
                </c:pt>
                <c:pt idx="8698">
                  <c:v>4045</c:v>
                </c:pt>
                <c:pt idx="8699">
                  <c:v>4045</c:v>
                </c:pt>
                <c:pt idx="8700">
                  <c:v>4046</c:v>
                </c:pt>
                <c:pt idx="8701">
                  <c:v>4047</c:v>
                </c:pt>
                <c:pt idx="8702">
                  <c:v>4047</c:v>
                </c:pt>
                <c:pt idx="8703">
                  <c:v>4047</c:v>
                </c:pt>
                <c:pt idx="8704">
                  <c:v>4047</c:v>
                </c:pt>
                <c:pt idx="8705">
                  <c:v>4048</c:v>
                </c:pt>
                <c:pt idx="8706">
                  <c:v>4049</c:v>
                </c:pt>
                <c:pt idx="8707">
                  <c:v>4049</c:v>
                </c:pt>
                <c:pt idx="8708">
                  <c:v>4049</c:v>
                </c:pt>
                <c:pt idx="8709">
                  <c:v>4049</c:v>
                </c:pt>
                <c:pt idx="8710">
                  <c:v>4049</c:v>
                </c:pt>
                <c:pt idx="8711">
                  <c:v>4049</c:v>
                </c:pt>
                <c:pt idx="8712">
                  <c:v>4049</c:v>
                </c:pt>
                <c:pt idx="8713">
                  <c:v>4049</c:v>
                </c:pt>
                <c:pt idx="8714">
                  <c:v>4049</c:v>
                </c:pt>
                <c:pt idx="8715">
                  <c:v>4050</c:v>
                </c:pt>
                <c:pt idx="8716">
                  <c:v>4051</c:v>
                </c:pt>
                <c:pt idx="8717">
                  <c:v>4051</c:v>
                </c:pt>
                <c:pt idx="8718">
                  <c:v>4052</c:v>
                </c:pt>
                <c:pt idx="8719">
                  <c:v>4052</c:v>
                </c:pt>
                <c:pt idx="8720">
                  <c:v>4052</c:v>
                </c:pt>
                <c:pt idx="8721">
                  <c:v>4053</c:v>
                </c:pt>
                <c:pt idx="8722">
                  <c:v>4053</c:v>
                </c:pt>
                <c:pt idx="8723">
                  <c:v>4054</c:v>
                </c:pt>
                <c:pt idx="8724">
                  <c:v>4054</c:v>
                </c:pt>
                <c:pt idx="8725">
                  <c:v>4055</c:v>
                </c:pt>
                <c:pt idx="8726">
                  <c:v>4056</c:v>
                </c:pt>
                <c:pt idx="8727">
                  <c:v>4056</c:v>
                </c:pt>
                <c:pt idx="8728">
                  <c:v>4057</c:v>
                </c:pt>
                <c:pt idx="8729">
                  <c:v>4057</c:v>
                </c:pt>
                <c:pt idx="8730">
                  <c:v>4058</c:v>
                </c:pt>
                <c:pt idx="8731">
                  <c:v>4058</c:v>
                </c:pt>
                <c:pt idx="8732">
                  <c:v>4058</c:v>
                </c:pt>
                <c:pt idx="8733">
                  <c:v>4058</c:v>
                </c:pt>
                <c:pt idx="8734">
                  <c:v>4059</c:v>
                </c:pt>
                <c:pt idx="8735">
                  <c:v>4059</c:v>
                </c:pt>
                <c:pt idx="8736">
                  <c:v>4060</c:v>
                </c:pt>
                <c:pt idx="8737">
                  <c:v>4061</c:v>
                </c:pt>
                <c:pt idx="8738">
                  <c:v>4061</c:v>
                </c:pt>
                <c:pt idx="8739">
                  <c:v>4062</c:v>
                </c:pt>
                <c:pt idx="8740">
                  <c:v>4063</c:v>
                </c:pt>
                <c:pt idx="8741">
                  <c:v>4064</c:v>
                </c:pt>
                <c:pt idx="8742">
                  <c:v>4065</c:v>
                </c:pt>
                <c:pt idx="8743">
                  <c:v>4065</c:v>
                </c:pt>
                <c:pt idx="8744">
                  <c:v>4065</c:v>
                </c:pt>
                <c:pt idx="8745">
                  <c:v>4065</c:v>
                </c:pt>
                <c:pt idx="8746">
                  <c:v>4065</c:v>
                </c:pt>
                <c:pt idx="8747">
                  <c:v>4065</c:v>
                </c:pt>
                <c:pt idx="8748">
                  <c:v>4065</c:v>
                </c:pt>
                <c:pt idx="8749">
                  <c:v>4065</c:v>
                </c:pt>
                <c:pt idx="8750">
                  <c:v>4065</c:v>
                </c:pt>
                <c:pt idx="8751">
                  <c:v>4065</c:v>
                </c:pt>
                <c:pt idx="8752">
                  <c:v>4065</c:v>
                </c:pt>
                <c:pt idx="8753">
                  <c:v>4065</c:v>
                </c:pt>
                <c:pt idx="8754">
                  <c:v>4065</c:v>
                </c:pt>
                <c:pt idx="8755">
                  <c:v>4065</c:v>
                </c:pt>
                <c:pt idx="8756">
                  <c:v>4065</c:v>
                </c:pt>
                <c:pt idx="8757">
                  <c:v>4065</c:v>
                </c:pt>
                <c:pt idx="8758">
                  <c:v>4065</c:v>
                </c:pt>
                <c:pt idx="8759">
                  <c:v>4065</c:v>
                </c:pt>
                <c:pt idx="8760">
                  <c:v>4065</c:v>
                </c:pt>
                <c:pt idx="8761">
                  <c:v>4065</c:v>
                </c:pt>
                <c:pt idx="8762">
                  <c:v>4065</c:v>
                </c:pt>
                <c:pt idx="8763">
                  <c:v>4065</c:v>
                </c:pt>
                <c:pt idx="8764">
                  <c:v>4065</c:v>
                </c:pt>
                <c:pt idx="8765">
                  <c:v>4065</c:v>
                </c:pt>
                <c:pt idx="8766">
                  <c:v>4065</c:v>
                </c:pt>
                <c:pt idx="8767">
                  <c:v>4065</c:v>
                </c:pt>
                <c:pt idx="8768">
                  <c:v>4065</c:v>
                </c:pt>
                <c:pt idx="8769">
                  <c:v>4065</c:v>
                </c:pt>
                <c:pt idx="8770">
                  <c:v>4065</c:v>
                </c:pt>
                <c:pt idx="8771">
                  <c:v>4065</c:v>
                </c:pt>
                <c:pt idx="8772">
                  <c:v>4065</c:v>
                </c:pt>
                <c:pt idx="8773">
                  <c:v>4065</c:v>
                </c:pt>
                <c:pt idx="8774">
                  <c:v>4065</c:v>
                </c:pt>
                <c:pt idx="8775">
                  <c:v>4065</c:v>
                </c:pt>
                <c:pt idx="8776">
                  <c:v>4065</c:v>
                </c:pt>
                <c:pt idx="8777">
                  <c:v>4065</c:v>
                </c:pt>
                <c:pt idx="8778">
                  <c:v>4065</c:v>
                </c:pt>
                <c:pt idx="8779">
                  <c:v>4065</c:v>
                </c:pt>
                <c:pt idx="8780">
                  <c:v>4065</c:v>
                </c:pt>
                <c:pt idx="8781">
                  <c:v>4065</c:v>
                </c:pt>
                <c:pt idx="8782">
                  <c:v>4065</c:v>
                </c:pt>
                <c:pt idx="8783">
                  <c:v>4065</c:v>
                </c:pt>
                <c:pt idx="8784">
                  <c:v>4065</c:v>
                </c:pt>
                <c:pt idx="8785">
                  <c:v>4065</c:v>
                </c:pt>
                <c:pt idx="8786">
                  <c:v>4065</c:v>
                </c:pt>
                <c:pt idx="8787">
                  <c:v>4065</c:v>
                </c:pt>
                <c:pt idx="8788">
                  <c:v>4065</c:v>
                </c:pt>
                <c:pt idx="8789">
                  <c:v>4065</c:v>
                </c:pt>
                <c:pt idx="8790">
                  <c:v>4065</c:v>
                </c:pt>
                <c:pt idx="8791">
                  <c:v>4065</c:v>
                </c:pt>
                <c:pt idx="8792">
                  <c:v>4066</c:v>
                </c:pt>
                <c:pt idx="8793">
                  <c:v>4066</c:v>
                </c:pt>
                <c:pt idx="8794">
                  <c:v>4066</c:v>
                </c:pt>
                <c:pt idx="8795">
                  <c:v>4066</c:v>
                </c:pt>
                <c:pt idx="8796">
                  <c:v>4066</c:v>
                </c:pt>
                <c:pt idx="8797">
                  <c:v>4066</c:v>
                </c:pt>
                <c:pt idx="8798">
                  <c:v>4067</c:v>
                </c:pt>
                <c:pt idx="8799">
                  <c:v>4067</c:v>
                </c:pt>
                <c:pt idx="8800">
                  <c:v>4068</c:v>
                </c:pt>
                <c:pt idx="8801">
                  <c:v>4069</c:v>
                </c:pt>
                <c:pt idx="8802">
                  <c:v>4069</c:v>
                </c:pt>
                <c:pt idx="8803">
                  <c:v>4070</c:v>
                </c:pt>
                <c:pt idx="8804">
                  <c:v>4070</c:v>
                </c:pt>
                <c:pt idx="8805">
                  <c:v>4070</c:v>
                </c:pt>
                <c:pt idx="8806">
                  <c:v>4070</c:v>
                </c:pt>
                <c:pt idx="8807">
                  <c:v>4070</c:v>
                </c:pt>
                <c:pt idx="8808">
                  <c:v>4071</c:v>
                </c:pt>
                <c:pt idx="8809">
                  <c:v>4072</c:v>
                </c:pt>
                <c:pt idx="8810">
                  <c:v>4073</c:v>
                </c:pt>
                <c:pt idx="8811">
                  <c:v>4073</c:v>
                </c:pt>
                <c:pt idx="8812">
                  <c:v>4073</c:v>
                </c:pt>
                <c:pt idx="8813">
                  <c:v>4073</c:v>
                </c:pt>
                <c:pt idx="8814">
                  <c:v>4073</c:v>
                </c:pt>
                <c:pt idx="8815">
                  <c:v>4073</c:v>
                </c:pt>
                <c:pt idx="8816">
                  <c:v>4073</c:v>
                </c:pt>
                <c:pt idx="8817">
                  <c:v>4073</c:v>
                </c:pt>
                <c:pt idx="8818">
                  <c:v>4074</c:v>
                </c:pt>
                <c:pt idx="8819">
                  <c:v>4075</c:v>
                </c:pt>
                <c:pt idx="8820">
                  <c:v>4076</c:v>
                </c:pt>
                <c:pt idx="8821">
                  <c:v>4077</c:v>
                </c:pt>
                <c:pt idx="8822">
                  <c:v>4077</c:v>
                </c:pt>
                <c:pt idx="8823">
                  <c:v>4078</c:v>
                </c:pt>
                <c:pt idx="8824">
                  <c:v>4078</c:v>
                </c:pt>
                <c:pt idx="8825">
                  <c:v>4078</c:v>
                </c:pt>
                <c:pt idx="8826">
                  <c:v>4078</c:v>
                </c:pt>
                <c:pt idx="8827">
                  <c:v>4078</c:v>
                </c:pt>
                <c:pt idx="8828">
                  <c:v>4078</c:v>
                </c:pt>
                <c:pt idx="8829">
                  <c:v>4078</c:v>
                </c:pt>
                <c:pt idx="8830">
                  <c:v>4078</c:v>
                </c:pt>
                <c:pt idx="8831">
                  <c:v>4078</c:v>
                </c:pt>
                <c:pt idx="8832">
                  <c:v>4078</c:v>
                </c:pt>
                <c:pt idx="8833">
                  <c:v>4079</c:v>
                </c:pt>
                <c:pt idx="8834">
                  <c:v>4079</c:v>
                </c:pt>
                <c:pt idx="8835">
                  <c:v>4080</c:v>
                </c:pt>
                <c:pt idx="8836">
                  <c:v>4081</c:v>
                </c:pt>
                <c:pt idx="8837">
                  <c:v>4082</c:v>
                </c:pt>
                <c:pt idx="8838">
                  <c:v>4083</c:v>
                </c:pt>
                <c:pt idx="8839">
                  <c:v>4083</c:v>
                </c:pt>
                <c:pt idx="8840">
                  <c:v>4083</c:v>
                </c:pt>
                <c:pt idx="8841">
                  <c:v>4083</c:v>
                </c:pt>
                <c:pt idx="8842">
                  <c:v>4083</c:v>
                </c:pt>
                <c:pt idx="8843">
                  <c:v>4083</c:v>
                </c:pt>
                <c:pt idx="8844">
                  <c:v>4083</c:v>
                </c:pt>
                <c:pt idx="8845">
                  <c:v>4084</c:v>
                </c:pt>
                <c:pt idx="8846">
                  <c:v>4084</c:v>
                </c:pt>
                <c:pt idx="8847">
                  <c:v>4085</c:v>
                </c:pt>
                <c:pt idx="8848">
                  <c:v>4086</c:v>
                </c:pt>
                <c:pt idx="8849">
                  <c:v>4087</c:v>
                </c:pt>
                <c:pt idx="8850">
                  <c:v>4088</c:v>
                </c:pt>
                <c:pt idx="8851">
                  <c:v>4089</c:v>
                </c:pt>
                <c:pt idx="8852">
                  <c:v>4090</c:v>
                </c:pt>
                <c:pt idx="8853">
                  <c:v>4091</c:v>
                </c:pt>
                <c:pt idx="8854">
                  <c:v>4092</c:v>
                </c:pt>
                <c:pt idx="8855">
                  <c:v>4093</c:v>
                </c:pt>
                <c:pt idx="8856">
                  <c:v>4093</c:v>
                </c:pt>
                <c:pt idx="8857">
                  <c:v>4093</c:v>
                </c:pt>
                <c:pt idx="8858">
                  <c:v>4094</c:v>
                </c:pt>
                <c:pt idx="8859">
                  <c:v>4095</c:v>
                </c:pt>
                <c:pt idx="8860">
                  <c:v>4096</c:v>
                </c:pt>
                <c:pt idx="8861">
                  <c:v>4097</c:v>
                </c:pt>
                <c:pt idx="8862">
                  <c:v>4098</c:v>
                </c:pt>
                <c:pt idx="8863">
                  <c:v>4099</c:v>
                </c:pt>
                <c:pt idx="8864">
                  <c:v>4100</c:v>
                </c:pt>
                <c:pt idx="8865">
                  <c:v>4101</c:v>
                </c:pt>
                <c:pt idx="8866">
                  <c:v>4102</c:v>
                </c:pt>
                <c:pt idx="8867">
                  <c:v>4103</c:v>
                </c:pt>
                <c:pt idx="8868">
                  <c:v>4104</c:v>
                </c:pt>
                <c:pt idx="8869">
                  <c:v>4105</c:v>
                </c:pt>
                <c:pt idx="8870">
                  <c:v>4106</c:v>
                </c:pt>
                <c:pt idx="8871">
                  <c:v>4107</c:v>
                </c:pt>
                <c:pt idx="8872">
                  <c:v>4107</c:v>
                </c:pt>
                <c:pt idx="8873">
                  <c:v>4108</c:v>
                </c:pt>
                <c:pt idx="8874">
                  <c:v>4108</c:v>
                </c:pt>
                <c:pt idx="8875">
                  <c:v>4108</c:v>
                </c:pt>
                <c:pt idx="8876">
                  <c:v>4109</c:v>
                </c:pt>
                <c:pt idx="8877">
                  <c:v>4109</c:v>
                </c:pt>
                <c:pt idx="8878">
                  <c:v>4110</c:v>
                </c:pt>
                <c:pt idx="8879">
                  <c:v>4110</c:v>
                </c:pt>
                <c:pt idx="8880">
                  <c:v>4111</c:v>
                </c:pt>
                <c:pt idx="8881">
                  <c:v>4112</c:v>
                </c:pt>
                <c:pt idx="8882">
                  <c:v>4113</c:v>
                </c:pt>
                <c:pt idx="8883">
                  <c:v>4113</c:v>
                </c:pt>
                <c:pt idx="8884">
                  <c:v>4114</c:v>
                </c:pt>
                <c:pt idx="8885">
                  <c:v>4115</c:v>
                </c:pt>
                <c:pt idx="8886">
                  <c:v>4116</c:v>
                </c:pt>
                <c:pt idx="8887">
                  <c:v>4117</c:v>
                </c:pt>
                <c:pt idx="8888">
                  <c:v>4118</c:v>
                </c:pt>
                <c:pt idx="8889">
                  <c:v>4119</c:v>
                </c:pt>
                <c:pt idx="8890">
                  <c:v>4120</c:v>
                </c:pt>
                <c:pt idx="8891">
                  <c:v>4120</c:v>
                </c:pt>
                <c:pt idx="8892">
                  <c:v>4120</c:v>
                </c:pt>
                <c:pt idx="8893">
                  <c:v>4121</c:v>
                </c:pt>
                <c:pt idx="8894">
                  <c:v>4121</c:v>
                </c:pt>
                <c:pt idx="8895">
                  <c:v>4122</c:v>
                </c:pt>
                <c:pt idx="8896">
                  <c:v>4123</c:v>
                </c:pt>
                <c:pt idx="8897">
                  <c:v>4123</c:v>
                </c:pt>
                <c:pt idx="8898">
                  <c:v>4123</c:v>
                </c:pt>
                <c:pt idx="8899">
                  <c:v>4123</c:v>
                </c:pt>
                <c:pt idx="8900">
                  <c:v>4123</c:v>
                </c:pt>
                <c:pt idx="8901">
                  <c:v>4123</c:v>
                </c:pt>
                <c:pt idx="8902">
                  <c:v>4123</c:v>
                </c:pt>
                <c:pt idx="8903">
                  <c:v>4124</c:v>
                </c:pt>
                <c:pt idx="8904">
                  <c:v>4125</c:v>
                </c:pt>
                <c:pt idx="8905">
                  <c:v>4126</c:v>
                </c:pt>
                <c:pt idx="8906">
                  <c:v>4127</c:v>
                </c:pt>
                <c:pt idx="8907">
                  <c:v>4128</c:v>
                </c:pt>
                <c:pt idx="8908">
                  <c:v>4129</c:v>
                </c:pt>
                <c:pt idx="8909">
                  <c:v>4130</c:v>
                </c:pt>
                <c:pt idx="8910">
                  <c:v>4131</c:v>
                </c:pt>
                <c:pt idx="8911">
                  <c:v>4132</c:v>
                </c:pt>
                <c:pt idx="8912">
                  <c:v>4133</c:v>
                </c:pt>
                <c:pt idx="8913">
                  <c:v>4134</c:v>
                </c:pt>
                <c:pt idx="8914">
                  <c:v>4134</c:v>
                </c:pt>
                <c:pt idx="8915">
                  <c:v>4134</c:v>
                </c:pt>
                <c:pt idx="8916">
                  <c:v>4134</c:v>
                </c:pt>
                <c:pt idx="8917">
                  <c:v>4135</c:v>
                </c:pt>
                <c:pt idx="8918">
                  <c:v>4136</c:v>
                </c:pt>
                <c:pt idx="8919">
                  <c:v>4137</c:v>
                </c:pt>
                <c:pt idx="8920">
                  <c:v>4138</c:v>
                </c:pt>
                <c:pt idx="8921">
                  <c:v>4138</c:v>
                </c:pt>
                <c:pt idx="8922">
                  <c:v>4139</c:v>
                </c:pt>
                <c:pt idx="8923">
                  <c:v>4139</c:v>
                </c:pt>
                <c:pt idx="8924">
                  <c:v>4139</c:v>
                </c:pt>
                <c:pt idx="8925">
                  <c:v>4140</c:v>
                </c:pt>
                <c:pt idx="8926">
                  <c:v>4141</c:v>
                </c:pt>
                <c:pt idx="8927">
                  <c:v>4142</c:v>
                </c:pt>
                <c:pt idx="8928">
                  <c:v>4143</c:v>
                </c:pt>
                <c:pt idx="8929">
                  <c:v>4143</c:v>
                </c:pt>
                <c:pt idx="8930">
                  <c:v>4144</c:v>
                </c:pt>
                <c:pt idx="8931">
                  <c:v>4145</c:v>
                </c:pt>
                <c:pt idx="8932">
                  <c:v>4145</c:v>
                </c:pt>
                <c:pt idx="8933">
                  <c:v>4145</c:v>
                </c:pt>
                <c:pt idx="8934">
                  <c:v>4145</c:v>
                </c:pt>
                <c:pt idx="8935">
                  <c:v>4146</c:v>
                </c:pt>
                <c:pt idx="8936">
                  <c:v>4146</c:v>
                </c:pt>
                <c:pt idx="8937">
                  <c:v>4147</c:v>
                </c:pt>
                <c:pt idx="8938">
                  <c:v>4148</c:v>
                </c:pt>
                <c:pt idx="8939">
                  <c:v>4149</c:v>
                </c:pt>
                <c:pt idx="8940">
                  <c:v>4150</c:v>
                </c:pt>
                <c:pt idx="8941">
                  <c:v>4150</c:v>
                </c:pt>
                <c:pt idx="8942">
                  <c:v>4151</c:v>
                </c:pt>
                <c:pt idx="8943">
                  <c:v>4151</c:v>
                </c:pt>
                <c:pt idx="8944">
                  <c:v>4152</c:v>
                </c:pt>
                <c:pt idx="8945">
                  <c:v>4152</c:v>
                </c:pt>
                <c:pt idx="8946">
                  <c:v>4152</c:v>
                </c:pt>
                <c:pt idx="8947">
                  <c:v>4152</c:v>
                </c:pt>
                <c:pt idx="8948">
                  <c:v>4153</c:v>
                </c:pt>
                <c:pt idx="8949">
                  <c:v>4154</c:v>
                </c:pt>
                <c:pt idx="8950">
                  <c:v>4155</c:v>
                </c:pt>
                <c:pt idx="8951">
                  <c:v>4155</c:v>
                </c:pt>
                <c:pt idx="8952">
                  <c:v>4155</c:v>
                </c:pt>
                <c:pt idx="8953">
                  <c:v>4156</c:v>
                </c:pt>
                <c:pt idx="8954">
                  <c:v>4157</c:v>
                </c:pt>
                <c:pt idx="8955">
                  <c:v>4158</c:v>
                </c:pt>
                <c:pt idx="8956">
                  <c:v>4159</c:v>
                </c:pt>
                <c:pt idx="8957">
                  <c:v>4159</c:v>
                </c:pt>
                <c:pt idx="8958">
                  <c:v>4160</c:v>
                </c:pt>
                <c:pt idx="8959">
                  <c:v>4161</c:v>
                </c:pt>
                <c:pt idx="8960">
                  <c:v>4161</c:v>
                </c:pt>
                <c:pt idx="8961">
                  <c:v>4161</c:v>
                </c:pt>
                <c:pt idx="8962">
                  <c:v>4161</c:v>
                </c:pt>
                <c:pt idx="8963">
                  <c:v>4162</c:v>
                </c:pt>
                <c:pt idx="8964">
                  <c:v>4162</c:v>
                </c:pt>
                <c:pt idx="8965">
                  <c:v>4162</c:v>
                </c:pt>
                <c:pt idx="8966">
                  <c:v>4162</c:v>
                </c:pt>
                <c:pt idx="8967">
                  <c:v>4163</c:v>
                </c:pt>
                <c:pt idx="8968">
                  <c:v>4163</c:v>
                </c:pt>
                <c:pt idx="8969">
                  <c:v>4163</c:v>
                </c:pt>
                <c:pt idx="8970">
                  <c:v>4163</c:v>
                </c:pt>
                <c:pt idx="8971">
                  <c:v>4163</c:v>
                </c:pt>
                <c:pt idx="8972">
                  <c:v>4163</c:v>
                </c:pt>
                <c:pt idx="8973">
                  <c:v>4163</c:v>
                </c:pt>
                <c:pt idx="8974">
                  <c:v>4163</c:v>
                </c:pt>
                <c:pt idx="8975">
                  <c:v>4163</c:v>
                </c:pt>
                <c:pt idx="8976">
                  <c:v>4163</c:v>
                </c:pt>
                <c:pt idx="8977">
                  <c:v>4163</c:v>
                </c:pt>
                <c:pt idx="8978">
                  <c:v>4163</c:v>
                </c:pt>
                <c:pt idx="8979">
                  <c:v>4163</c:v>
                </c:pt>
                <c:pt idx="8980">
                  <c:v>4163</c:v>
                </c:pt>
                <c:pt idx="8981">
                  <c:v>4163</c:v>
                </c:pt>
                <c:pt idx="8982">
                  <c:v>4164</c:v>
                </c:pt>
                <c:pt idx="8983">
                  <c:v>4165</c:v>
                </c:pt>
                <c:pt idx="8984">
                  <c:v>4165</c:v>
                </c:pt>
                <c:pt idx="8985">
                  <c:v>4165</c:v>
                </c:pt>
                <c:pt idx="8986">
                  <c:v>4166</c:v>
                </c:pt>
                <c:pt idx="8987">
                  <c:v>4167</c:v>
                </c:pt>
                <c:pt idx="8988">
                  <c:v>4168</c:v>
                </c:pt>
                <c:pt idx="8989">
                  <c:v>4169</c:v>
                </c:pt>
                <c:pt idx="8990">
                  <c:v>4170</c:v>
                </c:pt>
                <c:pt idx="8991">
                  <c:v>4170</c:v>
                </c:pt>
                <c:pt idx="8992">
                  <c:v>4170</c:v>
                </c:pt>
                <c:pt idx="8993">
                  <c:v>4170</c:v>
                </c:pt>
                <c:pt idx="8994">
                  <c:v>4170</c:v>
                </c:pt>
                <c:pt idx="8995">
                  <c:v>4170</c:v>
                </c:pt>
                <c:pt idx="8996">
                  <c:v>4170</c:v>
                </c:pt>
                <c:pt idx="8997">
                  <c:v>4170</c:v>
                </c:pt>
                <c:pt idx="8998">
                  <c:v>4171</c:v>
                </c:pt>
                <c:pt idx="8999">
                  <c:v>4171</c:v>
                </c:pt>
                <c:pt idx="9000">
                  <c:v>4172</c:v>
                </c:pt>
                <c:pt idx="9001">
                  <c:v>4172</c:v>
                </c:pt>
                <c:pt idx="9002">
                  <c:v>4172</c:v>
                </c:pt>
                <c:pt idx="9003">
                  <c:v>4172</c:v>
                </c:pt>
                <c:pt idx="9004">
                  <c:v>4173</c:v>
                </c:pt>
                <c:pt idx="9005">
                  <c:v>4174</c:v>
                </c:pt>
                <c:pt idx="9006">
                  <c:v>4174</c:v>
                </c:pt>
                <c:pt idx="9007">
                  <c:v>4174</c:v>
                </c:pt>
                <c:pt idx="9008">
                  <c:v>4174</c:v>
                </c:pt>
                <c:pt idx="9009">
                  <c:v>4174</c:v>
                </c:pt>
                <c:pt idx="9010">
                  <c:v>4174</c:v>
                </c:pt>
                <c:pt idx="9011">
                  <c:v>4174</c:v>
                </c:pt>
                <c:pt idx="9012">
                  <c:v>4174</c:v>
                </c:pt>
                <c:pt idx="9013">
                  <c:v>4174</c:v>
                </c:pt>
                <c:pt idx="9014">
                  <c:v>4174</c:v>
                </c:pt>
                <c:pt idx="9015">
                  <c:v>4175</c:v>
                </c:pt>
                <c:pt idx="9016">
                  <c:v>4175</c:v>
                </c:pt>
                <c:pt idx="9017">
                  <c:v>4176</c:v>
                </c:pt>
                <c:pt idx="9018">
                  <c:v>4176</c:v>
                </c:pt>
                <c:pt idx="9019">
                  <c:v>4177</c:v>
                </c:pt>
                <c:pt idx="9020">
                  <c:v>4177</c:v>
                </c:pt>
                <c:pt idx="9021">
                  <c:v>4178</c:v>
                </c:pt>
                <c:pt idx="9022">
                  <c:v>4178</c:v>
                </c:pt>
                <c:pt idx="9023">
                  <c:v>4178</c:v>
                </c:pt>
                <c:pt idx="9024">
                  <c:v>4178</c:v>
                </c:pt>
                <c:pt idx="9025">
                  <c:v>4178</c:v>
                </c:pt>
                <c:pt idx="9026">
                  <c:v>4178</c:v>
                </c:pt>
                <c:pt idx="9027">
                  <c:v>4178</c:v>
                </c:pt>
                <c:pt idx="9028">
                  <c:v>4178</c:v>
                </c:pt>
                <c:pt idx="9029">
                  <c:v>4178</c:v>
                </c:pt>
                <c:pt idx="9030">
                  <c:v>4178</c:v>
                </c:pt>
                <c:pt idx="9031">
                  <c:v>4178</c:v>
                </c:pt>
                <c:pt idx="9032">
                  <c:v>4179</c:v>
                </c:pt>
                <c:pt idx="9033">
                  <c:v>4180</c:v>
                </c:pt>
                <c:pt idx="9034">
                  <c:v>4180</c:v>
                </c:pt>
                <c:pt idx="9035">
                  <c:v>4181</c:v>
                </c:pt>
                <c:pt idx="9036">
                  <c:v>4182</c:v>
                </c:pt>
                <c:pt idx="9037">
                  <c:v>4182</c:v>
                </c:pt>
                <c:pt idx="9038">
                  <c:v>4182</c:v>
                </c:pt>
                <c:pt idx="9039">
                  <c:v>4183</c:v>
                </c:pt>
                <c:pt idx="9040">
                  <c:v>4184</c:v>
                </c:pt>
                <c:pt idx="9041">
                  <c:v>4185</c:v>
                </c:pt>
                <c:pt idx="9042">
                  <c:v>4185</c:v>
                </c:pt>
                <c:pt idx="9043">
                  <c:v>4185</c:v>
                </c:pt>
                <c:pt idx="9044">
                  <c:v>4186</c:v>
                </c:pt>
                <c:pt idx="9045">
                  <c:v>4187</c:v>
                </c:pt>
                <c:pt idx="9046">
                  <c:v>4187</c:v>
                </c:pt>
                <c:pt idx="9047">
                  <c:v>4188</c:v>
                </c:pt>
                <c:pt idx="9048">
                  <c:v>4188</c:v>
                </c:pt>
                <c:pt idx="9049">
                  <c:v>4188</c:v>
                </c:pt>
                <c:pt idx="9050">
                  <c:v>4188</c:v>
                </c:pt>
                <c:pt idx="9051">
                  <c:v>4188</c:v>
                </c:pt>
                <c:pt idx="9052">
                  <c:v>4188</c:v>
                </c:pt>
                <c:pt idx="9053">
                  <c:v>4189</c:v>
                </c:pt>
                <c:pt idx="9054">
                  <c:v>4190</c:v>
                </c:pt>
                <c:pt idx="9055">
                  <c:v>4190</c:v>
                </c:pt>
                <c:pt idx="9056">
                  <c:v>4190</c:v>
                </c:pt>
                <c:pt idx="9057">
                  <c:v>4190</c:v>
                </c:pt>
                <c:pt idx="9058">
                  <c:v>4191</c:v>
                </c:pt>
                <c:pt idx="9059">
                  <c:v>4192</c:v>
                </c:pt>
                <c:pt idx="9060">
                  <c:v>4193</c:v>
                </c:pt>
                <c:pt idx="9061">
                  <c:v>4193</c:v>
                </c:pt>
                <c:pt idx="9062">
                  <c:v>4194</c:v>
                </c:pt>
                <c:pt idx="9063">
                  <c:v>4195</c:v>
                </c:pt>
                <c:pt idx="9064">
                  <c:v>4196</c:v>
                </c:pt>
                <c:pt idx="9065">
                  <c:v>4196</c:v>
                </c:pt>
                <c:pt idx="9066">
                  <c:v>4197</c:v>
                </c:pt>
                <c:pt idx="9067">
                  <c:v>4197</c:v>
                </c:pt>
                <c:pt idx="9068">
                  <c:v>4197</c:v>
                </c:pt>
                <c:pt idx="9069">
                  <c:v>4197</c:v>
                </c:pt>
                <c:pt idx="9070">
                  <c:v>4197</c:v>
                </c:pt>
                <c:pt idx="9071">
                  <c:v>4197</c:v>
                </c:pt>
                <c:pt idx="9072">
                  <c:v>4197</c:v>
                </c:pt>
                <c:pt idx="9073">
                  <c:v>4198</c:v>
                </c:pt>
                <c:pt idx="9074">
                  <c:v>4198</c:v>
                </c:pt>
                <c:pt idx="9075">
                  <c:v>4199</c:v>
                </c:pt>
                <c:pt idx="9076">
                  <c:v>4200</c:v>
                </c:pt>
                <c:pt idx="9077">
                  <c:v>4200</c:v>
                </c:pt>
                <c:pt idx="9078">
                  <c:v>4200</c:v>
                </c:pt>
                <c:pt idx="9079">
                  <c:v>4200</c:v>
                </c:pt>
                <c:pt idx="9080">
                  <c:v>4200</c:v>
                </c:pt>
                <c:pt idx="9081">
                  <c:v>4200</c:v>
                </c:pt>
                <c:pt idx="9082">
                  <c:v>4200</c:v>
                </c:pt>
                <c:pt idx="9083">
                  <c:v>4201</c:v>
                </c:pt>
                <c:pt idx="9084">
                  <c:v>4202</c:v>
                </c:pt>
                <c:pt idx="9085">
                  <c:v>4203</c:v>
                </c:pt>
                <c:pt idx="9086">
                  <c:v>4203</c:v>
                </c:pt>
                <c:pt idx="9087">
                  <c:v>4204</c:v>
                </c:pt>
                <c:pt idx="9088">
                  <c:v>4204</c:v>
                </c:pt>
                <c:pt idx="9089">
                  <c:v>4204</c:v>
                </c:pt>
                <c:pt idx="9090">
                  <c:v>4205</c:v>
                </c:pt>
                <c:pt idx="9091">
                  <c:v>4206</c:v>
                </c:pt>
                <c:pt idx="9092">
                  <c:v>4207</c:v>
                </c:pt>
                <c:pt idx="9093">
                  <c:v>4207</c:v>
                </c:pt>
                <c:pt idx="9094">
                  <c:v>4207</c:v>
                </c:pt>
                <c:pt idx="9095">
                  <c:v>4207</c:v>
                </c:pt>
                <c:pt idx="9096">
                  <c:v>4207</c:v>
                </c:pt>
                <c:pt idx="9097">
                  <c:v>4207</c:v>
                </c:pt>
                <c:pt idx="9098">
                  <c:v>4207</c:v>
                </c:pt>
                <c:pt idx="9099">
                  <c:v>4207</c:v>
                </c:pt>
                <c:pt idx="9100">
                  <c:v>4207</c:v>
                </c:pt>
                <c:pt idx="9101">
                  <c:v>4207</c:v>
                </c:pt>
                <c:pt idx="9102">
                  <c:v>4208</c:v>
                </c:pt>
                <c:pt idx="9103">
                  <c:v>4208</c:v>
                </c:pt>
                <c:pt idx="9104">
                  <c:v>4208</c:v>
                </c:pt>
                <c:pt idx="9105">
                  <c:v>4209</c:v>
                </c:pt>
                <c:pt idx="9106">
                  <c:v>4210</c:v>
                </c:pt>
                <c:pt idx="9107">
                  <c:v>4210</c:v>
                </c:pt>
                <c:pt idx="9108">
                  <c:v>4210</c:v>
                </c:pt>
                <c:pt idx="9109">
                  <c:v>4211</c:v>
                </c:pt>
                <c:pt idx="9110">
                  <c:v>4211</c:v>
                </c:pt>
                <c:pt idx="9111">
                  <c:v>4212</c:v>
                </c:pt>
                <c:pt idx="9112">
                  <c:v>4213</c:v>
                </c:pt>
                <c:pt idx="9113">
                  <c:v>4213</c:v>
                </c:pt>
                <c:pt idx="9114">
                  <c:v>4213</c:v>
                </c:pt>
                <c:pt idx="9115">
                  <c:v>4214</c:v>
                </c:pt>
                <c:pt idx="9116">
                  <c:v>4214</c:v>
                </c:pt>
                <c:pt idx="9117">
                  <c:v>4215</c:v>
                </c:pt>
                <c:pt idx="9118">
                  <c:v>4215</c:v>
                </c:pt>
                <c:pt idx="9119">
                  <c:v>4216</c:v>
                </c:pt>
                <c:pt idx="9120">
                  <c:v>4217</c:v>
                </c:pt>
                <c:pt idx="9121">
                  <c:v>4218</c:v>
                </c:pt>
                <c:pt idx="9122">
                  <c:v>4218</c:v>
                </c:pt>
                <c:pt idx="9123">
                  <c:v>4218</c:v>
                </c:pt>
                <c:pt idx="9124">
                  <c:v>4218</c:v>
                </c:pt>
                <c:pt idx="9125">
                  <c:v>4219</c:v>
                </c:pt>
                <c:pt idx="9126">
                  <c:v>4219</c:v>
                </c:pt>
                <c:pt idx="9127">
                  <c:v>4219</c:v>
                </c:pt>
                <c:pt idx="9128">
                  <c:v>4219</c:v>
                </c:pt>
                <c:pt idx="9129">
                  <c:v>4219</c:v>
                </c:pt>
                <c:pt idx="9130">
                  <c:v>4219</c:v>
                </c:pt>
                <c:pt idx="9131">
                  <c:v>4219</c:v>
                </c:pt>
                <c:pt idx="9132">
                  <c:v>4220</c:v>
                </c:pt>
                <c:pt idx="9133">
                  <c:v>4220</c:v>
                </c:pt>
                <c:pt idx="9134">
                  <c:v>4220</c:v>
                </c:pt>
                <c:pt idx="9135">
                  <c:v>4221</c:v>
                </c:pt>
                <c:pt idx="9136">
                  <c:v>4221</c:v>
                </c:pt>
                <c:pt idx="9137">
                  <c:v>4221</c:v>
                </c:pt>
                <c:pt idx="9138">
                  <c:v>4221</c:v>
                </c:pt>
                <c:pt idx="9139">
                  <c:v>4222</c:v>
                </c:pt>
                <c:pt idx="9140">
                  <c:v>4222</c:v>
                </c:pt>
                <c:pt idx="9141">
                  <c:v>4222</c:v>
                </c:pt>
                <c:pt idx="9142">
                  <c:v>4223</c:v>
                </c:pt>
                <c:pt idx="9143">
                  <c:v>4224</c:v>
                </c:pt>
                <c:pt idx="9144">
                  <c:v>4224</c:v>
                </c:pt>
                <c:pt idx="9145">
                  <c:v>4224</c:v>
                </c:pt>
                <c:pt idx="9146">
                  <c:v>4225</c:v>
                </c:pt>
                <c:pt idx="9147">
                  <c:v>4226</c:v>
                </c:pt>
                <c:pt idx="9148">
                  <c:v>4226</c:v>
                </c:pt>
                <c:pt idx="9149">
                  <c:v>4226</c:v>
                </c:pt>
                <c:pt idx="9150">
                  <c:v>4227</c:v>
                </c:pt>
                <c:pt idx="9151">
                  <c:v>4227</c:v>
                </c:pt>
                <c:pt idx="9152">
                  <c:v>4228</c:v>
                </c:pt>
                <c:pt idx="9153">
                  <c:v>4229</c:v>
                </c:pt>
                <c:pt idx="9154">
                  <c:v>4230</c:v>
                </c:pt>
                <c:pt idx="9155">
                  <c:v>4230</c:v>
                </c:pt>
                <c:pt idx="9156">
                  <c:v>4230</c:v>
                </c:pt>
                <c:pt idx="9157">
                  <c:v>4231</c:v>
                </c:pt>
                <c:pt idx="9158">
                  <c:v>4232</c:v>
                </c:pt>
                <c:pt idx="9159">
                  <c:v>4233</c:v>
                </c:pt>
                <c:pt idx="9160">
                  <c:v>4234</c:v>
                </c:pt>
                <c:pt idx="9161">
                  <c:v>4234</c:v>
                </c:pt>
                <c:pt idx="9162">
                  <c:v>4235</c:v>
                </c:pt>
                <c:pt idx="9163">
                  <c:v>4236</c:v>
                </c:pt>
                <c:pt idx="9164">
                  <c:v>4236</c:v>
                </c:pt>
                <c:pt idx="9165">
                  <c:v>4236</c:v>
                </c:pt>
                <c:pt idx="9166">
                  <c:v>4237</c:v>
                </c:pt>
                <c:pt idx="9167">
                  <c:v>4237</c:v>
                </c:pt>
                <c:pt idx="9168">
                  <c:v>4237</c:v>
                </c:pt>
                <c:pt idx="9169">
                  <c:v>4238</c:v>
                </c:pt>
                <c:pt idx="9170">
                  <c:v>4239</c:v>
                </c:pt>
                <c:pt idx="9171">
                  <c:v>4240</c:v>
                </c:pt>
                <c:pt idx="9172">
                  <c:v>4241</c:v>
                </c:pt>
                <c:pt idx="9173">
                  <c:v>4241</c:v>
                </c:pt>
                <c:pt idx="9174">
                  <c:v>4242</c:v>
                </c:pt>
                <c:pt idx="9175">
                  <c:v>4242</c:v>
                </c:pt>
                <c:pt idx="9176">
                  <c:v>4242</c:v>
                </c:pt>
                <c:pt idx="9177">
                  <c:v>4242</c:v>
                </c:pt>
                <c:pt idx="9178">
                  <c:v>4242</c:v>
                </c:pt>
                <c:pt idx="9179">
                  <c:v>4242</c:v>
                </c:pt>
                <c:pt idx="9180">
                  <c:v>4242</c:v>
                </c:pt>
                <c:pt idx="9181">
                  <c:v>4242</c:v>
                </c:pt>
                <c:pt idx="9182">
                  <c:v>4242</c:v>
                </c:pt>
                <c:pt idx="9183">
                  <c:v>4242</c:v>
                </c:pt>
                <c:pt idx="9184">
                  <c:v>4242</c:v>
                </c:pt>
                <c:pt idx="9185">
                  <c:v>4242</c:v>
                </c:pt>
                <c:pt idx="9186">
                  <c:v>4243</c:v>
                </c:pt>
                <c:pt idx="9187">
                  <c:v>4243</c:v>
                </c:pt>
                <c:pt idx="9188">
                  <c:v>4243</c:v>
                </c:pt>
                <c:pt idx="9189">
                  <c:v>4243</c:v>
                </c:pt>
                <c:pt idx="9190">
                  <c:v>4243</c:v>
                </c:pt>
                <c:pt idx="9191">
                  <c:v>4243</c:v>
                </c:pt>
                <c:pt idx="9192">
                  <c:v>4243</c:v>
                </c:pt>
                <c:pt idx="9193">
                  <c:v>4244</c:v>
                </c:pt>
                <c:pt idx="9194">
                  <c:v>4244</c:v>
                </c:pt>
                <c:pt idx="9195">
                  <c:v>4244</c:v>
                </c:pt>
                <c:pt idx="9196">
                  <c:v>4245</c:v>
                </c:pt>
                <c:pt idx="9197">
                  <c:v>4245</c:v>
                </c:pt>
                <c:pt idx="9198">
                  <c:v>4246</c:v>
                </c:pt>
                <c:pt idx="9199">
                  <c:v>4246</c:v>
                </c:pt>
                <c:pt idx="9200">
                  <c:v>4246</c:v>
                </c:pt>
                <c:pt idx="9201">
                  <c:v>4246</c:v>
                </c:pt>
                <c:pt idx="9202">
                  <c:v>4246</c:v>
                </c:pt>
                <c:pt idx="9203">
                  <c:v>4246</c:v>
                </c:pt>
                <c:pt idx="9204">
                  <c:v>4246</c:v>
                </c:pt>
                <c:pt idx="9205">
                  <c:v>4246</c:v>
                </c:pt>
                <c:pt idx="9206">
                  <c:v>4247</c:v>
                </c:pt>
                <c:pt idx="9207">
                  <c:v>4247</c:v>
                </c:pt>
                <c:pt idx="9208">
                  <c:v>4247</c:v>
                </c:pt>
                <c:pt idx="9209">
                  <c:v>4247</c:v>
                </c:pt>
                <c:pt idx="9210">
                  <c:v>4247</c:v>
                </c:pt>
                <c:pt idx="9211">
                  <c:v>4248</c:v>
                </c:pt>
                <c:pt idx="9212">
                  <c:v>4249</c:v>
                </c:pt>
                <c:pt idx="9213">
                  <c:v>4250</c:v>
                </c:pt>
                <c:pt idx="9214">
                  <c:v>4251</c:v>
                </c:pt>
                <c:pt idx="9215">
                  <c:v>4252</c:v>
                </c:pt>
                <c:pt idx="9216">
                  <c:v>4253</c:v>
                </c:pt>
                <c:pt idx="9217">
                  <c:v>4254</c:v>
                </c:pt>
                <c:pt idx="9218">
                  <c:v>4255</c:v>
                </c:pt>
                <c:pt idx="9219">
                  <c:v>4256</c:v>
                </c:pt>
                <c:pt idx="9220">
                  <c:v>4257</c:v>
                </c:pt>
                <c:pt idx="9221">
                  <c:v>4258</c:v>
                </c:pt>
                <c:pt idx="9222">
                  <c:v>4258</c:v>
                </c:pt>
                <c:pt idx="9223">
                  <c:v>4258</c:v>
                </c:pt>
                <c:pt idx="9224">
                  <c:v>4259</c:v>
                </c:pt>
                <c:pt idx="9225">
                  <c:v>4259</c:v>
                </c:pt>
                <c:pt idx="9226">
                  <c:v>4260</c:v>
                </c:pt>
                <c:pt idx="9227">
                  <c:v>4260</c:v>
                </c:pt>
                <c:pt idx="9228">
                  <c:v>4261</c:v>
                </c:pt>
                <c:pt idx="9229">
                  <c:v>4261</c:v>
                </c:pt>
                <c:pt idx="9230">
                  <c:v>4261</c:v>
                </c:pt>
                <c:pt idx="9231">
                  <c:v>4261</c:v>
                </c:pt>
                <c:pt idx="9232">
                  <c:v>4261</c:v>
                </c:pt>
                <c:pt idx="9233">
                  <c:v>4261</c:v>
                </c:pt>
                <c:pt idx="9234">
                  <c:v>4261</c:v>
                </c:pt>
                <c:pt idx="9235">
                  <c:v>4261</c:v>
                </c:pt>
                <c:pt idx="9236">
                  <c:v>4262</c:v>
                </c:pt>
                <c:pt idx="9237">
                  <c:v>4262</c:v>
                </c:pt>
                <c:pt idx="9238">
                  <c:v>4263</c:v>
                </c:pt>
                <c:pt idx="9239">
                  <c:v>4263</c:v>
                </c:pt>
                <c:pt idx="9240">
                  <c:v>4263</c:v>
                </c:pt>
                <c:pt idx="9241">
                  <c:v>4264</c:v>
                </c:pt>
                <c:pt idx="9242">
                  <c:v>4265</c:v>
                </c:pt>
                <c:pt idx="9243">
                  <c:v>4266</c:v>
                </c:pt>
                <c:pt idx="9244">
                  <c:v>4267</c:v>
                </c:pt>
                <c:pt idx="9245">
                  <c:v>4268</c:v>
                </c:pt>
                <c:pt idx="9246">
                  <c:v>4269</c:v>
                </c:pt>
                <c:pt idx="9247">
                  <c:v>4270</c:v>
                </c:pt>
                <c:pt idx="9248">
                  <c:v>4271</c:v>
                </c:pt>
                <c:pt idx="9249">
                  <c:v>4271</c:v>
                </c:pt>
                <c:pt idx="9250">
                  <c:v>4271</c:v>
                </c:pt>
                <c:pt idx="9251">
                  <c:v>4271</c:v>
                </c:pt>
                <c:pt idx="9252">
                  <c:v>4272</c:v>
                </c:pt>
                <c:pt idx="9253">
                  <c:v>4273</c:v>
                </c:pt>
                <c:pt idx="9254">
                  <c:v>4274</c:v>
                </c:pt>
                <c:pt idx="9255">
                  <c:v>4275</c:v>
                </c:pt>
                <c:pt idx="9256">
                  <c:v>4276</c:v>
                </c:pt>
                <c:pt idx="9257">
                  <c:v>4277</c:v>
                </c:pt>
                <c:pt idx="9258">
                  <c:v>4278</c:v>
                </c:pt>
                <c:pt idx="9259">
                  <c:v>4278</c:v>
                </c:pt>
                <c:pt idx="9260">
                  <c:v>4278</c:v>
                </c:pt>
                <c:pt idx="9261">
                  <c:v>4278</c:v>
                </c:pt>
                <c:pt idx="9262">
                  <c:v>4279</c:v>
                </c:pt>
                <c:pt idx="9263">
                  <c:v>4279</c:v>
                </c:pt>
                <c:pt idx="9264">
                  <c:v>4279</c:v>
                </c:pt>
                <c:pt idx="9265">
                  <c:v>4279</c:v>
                </c:pt>
                <c:pt idx="9266">
                  <c:v>4280</c:v>
                </c:pt>
                <c:pt idx="9267">
                  <c:v>4281</c:v>
                </c:pt>
                <c:pt idx="9268">
                  <c:v>4281</c:v>
                </c:pt>
                <c:pt idx="9269">
                  <c:v>4281</c:v>
                </c:pt>
                <c:pt idx="9270">
                  <c:v>4281</c:v>
                </c:pt>
                <c:pt idx="9271">
                  <c:v>4281</c:v>
                </c:pt>
                <c:pt idx="9272">
                  <c:v>4281</c:v>
                </c:pt>
                <c:pt idx="9273">
                  <c:v>4282</c:v>
                </c:pt>
                <c:pt idx="9274">
                  <c:v>4282</c:v>
                </c:pt>
                <c:pt idx="9275">
                  <c:v>4283</c:v>
                </c:pt>
                <c:pt idx="9276">
                  <c:v>4283</c:v>
                </c:pt>
                <c:pt idx="9277">
                  <c:v>4283</c:v>
                </c:pt>
                <c:pt idx="9278">
                  <c:v>4283</c:v>
                </c:pt>
                <c:pt idx="9279">
                  <c:v>4284</c:v>
                </c:pt>
                <c:pt idx="9280">
                  <c:v>4284</c:v>
                </c:pt>
                <c:pt idx="9281">
                  <c:v>4285</c:v>
                </c:pt>
                <c:pt idx="9282">
                  <c:v>4286</c:v>
                </c:pt>
                <c:pt idx="9283">
                  <c:v>4286</c:v>
                </c:pt>
                <c:pt idx="9284">
                  <c:v>4286</c:v>
                </c:pt>
                <c:pt idx="9285">
                  <c:v>4287</c:v>
                </c:pt>
                <c:pt idx="9286">
                  <c:v>4287</c:v>
                </c:pt>
                <c:pt idx="9287">
                  <c:v>4287</c:v>
                </c:pt>
                <c:pt idx="9288">
                  <c:v>4288</c:v>
                </c:pt>
                <c:pt idx="9289">
                  <c:v>4288</c:v>
                </c:pt>
                <c:pt idx="9290">
                  <c:v>4289</c:v>
                </c:pt>
                <c:pt idx="9291">
                  <c:v>4290</c:v>
                </c:pt>
                <c:pt idx="9292">
                  <c:v>4291</c:v>
                </c:pt>
                <c:pt idx="9293">
                  <c:v>4291</c:v>
                </c:pt>
                <c:pt idx="9294">
                  <c:v>4292</c:v>
                </c:pt>
                <c:pt idx="9295">
                  <c:v>4293</c:v>
                </c:pt>
                <c:pt idx="9296">
                  <c:v>4294</c:v>
                </c:pt>
                <c:pt idx="9297">
                  <c:v>4295</c:v>
                </c:pt>
                <c:pt idx="9298">
                  <c:v>4296</c:v>
                </c:pt>
                <c:pt idx="9299">
                  <c:v>4296</c:v>
                </c:pt>
                <c:pt idx="9300">
                  <c:v>4297</c:v>
                </c:pt>
                <c:pt idx="9301">
                  <c:v>4297</c:v>
                </c:pt>
                <c:pt idx="9302">
                  <c:v>4298</c:v>
                </c:pt>
                <c:pt idx="9303">
                  <c:v>4299</c:v>
                </c:pt>
                <c:pt idx="9304">
                  <c:v>4299</c:v>
                </c:pt>
                <c:pt idx="9305">
                  <c:v>4300</c:v>
                </c:pt>
                <c:pt idx="9306">
                  <c:v>4301</c:v>
                </c:pt>
                <c:pt idx="9307">
                  <c:v>4301</c:v>
                </c:pt>
                <c:pt idx="9308">
                  <c:v>4301</c:v>
                </c:pt>
                <c:pt idx="9309">
                  <c:v>4302</c:v>
                </c:pt>
                <c:pt idx="9310">
                  <c:v>4302</c:v>
                </c:pt>
                <c:pt idx="9311">
                  <c:v>4303</c:v>
                </c:pt>
                <c:pt idx="9312">
                  <c:v>4304</c:v>
                </c:pt>
                <c:pt idx="9313">
                  <c:v>4305</c:v>
                </c:pt>
                <c:pt idx="9314">
                  <c:v>4305</c:v>
                </c:pt>
                <c:pt idx="9315">
                  <c:v>4306</c:v>
                </c:pt>
                <c:pt idx="9316">
                  <c:v>4307</c:v>
                </c:pt>
                <c:pt idx="9317">
                  <c:v>4307</c:v>
                </c:pt>
                <c:pt idx="9318">
                  <c:v>4307</c:v>
                </c:pt>
                <c:pt idx="9319">
                  <c:v>4308</c:v>
                </c:pt>
                <c:pt idx="9320">
                  <c:v>4309</c:v>
                </c:pt>
                <c:pt idx="9321">
                  <c:v>4310</c:v>
                </c:pt>
                <c:pt idx="9322">
                  <c:v>4310</c:v>
                </c:pt>
                <c:pt idx="9323">
                  <c:v>4311</c:v>
                </c:pt>
                <c:pt idx="9324">
                  <c:v>4311</c:v>
                </c:pt>
                <c:pt idx="9325">
                  <c:v>4311</c:v>
                </c:pt>
                <c:pt idx="9326">
                  <c:v>4311</c:v>
                </c:pt>
                <c:pt idx="9327">
                  <c:v>4311</c:v>
                </c:pt>
                <c:pt idx="9328">
                  <c:v>4311</c:v>
                </c:pt>
                <c:pt idx="9329">
                  <c:v>4312</c:v>
                </c:pt>
                <c:pt idx="9330">
                  <c:v>4312</c:v>
                </c:pt>
                <c:pt idx="9331">
                  <c:v>4313</c:v>
                </c:pt>
                <c:pt idx="9332">
                  <c:v>4314</c:v>
                </c:pt>
                <c:pt idx="9333">
                  <c:v>4314</c:v>
                </c:pt>
                <c:pt idx="9334">
                  <c:v>4314</c:v>
                </c:pt>
                <c:pt idx="9335">
                  <c:v>4314</c:v>
                </c:pt>
                <c:pt idx="9336">
                  <c:v>4315</c:v>
                </c:pt>
                <c:pt idx="9337">
                  <c:v>4316</c:v>
                </c:pt>
                <c:pt idx="9338">
                  <c:v>4316</c:v>
                </c:pt>
                <c:pt idx="9339">
                  <c:v>4317</c:v>
                </c:pt>
                <c:pt idx="9340">
                  <c:v>4318</c:v>
                </c:pt>
                <c:pt idx="9341">
                  <c:v>4318</c:v>
                </c:pt>
                <c:pt idx="9342">
                  <c:v>4318</c:v>
                </c:pt>
                <c:pt idx="9343">
                  <c:v>4318</c:v>
                </c:pt>
                <c:pt idx="9344">
                  <c:v>4318</c:v>
                </c:pt>
                <c:pt idx="9345">
                  <c:v>4318</c:v>
                </c:pt>
                <c:pt idx="9346">
                  <c:v>4318</c:v>
                </c:pt>
                <c:pt idx="9347">
                  <c:v>4319</c:v>
                </c:pt>
                <c:pt idx="9348">
                  <c:v>4320</c:v>
                </c:pt>
                <c:pt idx="9349">
                  <c:v>4320</c:v>
                </c:pt>
                <c:pt idx="9350">
                  <c:v>4320</c:v>
                </c:pt>
                <c:pt idx="9351">
                  <c:v>4321</c:v>
                </c:pt>
                <c:pt idx="9352">
                  <c:v>4321</c:v>
                </c:pt>
                <c:pt idx="9353">
                  <c:v>4322</c:v>
                </c:pt>
                <c:pt idx="9354">
                  <c:v>4323</c:v>
                </c:pt>
                <c:pt idx="9355">
                  <c:v>4324</c:v>
                </c:pt>
                <c:pt idx="9356">
                  <c:v>4325</c:v>
                </c:pt>
                <c:pt idx="9357">
                  <c:v>4326</c:v>
                </c:pt>
                <c:pt idx="9358">
                  <c:v>4327</c:v>
                </c:pt>
                <c:pt idx="9359">
                  <c:v>4327</c:v>
                </c:pt>
                <c:pt idx="9360">
                  <c:v>4327</c:v>
                </c:pt>
                <c:pt idx="9361">
                  <c:v>4328</c:v>
                </c:pt>
                <c:pt idx="9362">
                  <c:v>4328</c:v>
                </c:pt>
                <c:pt idx="9363">
                  <c:v>4329</c:v>
                </c:pt>
                <c:pt idx="9364">
                  <c:v>4329</c:v>
                </c:pt>
                <c:pt idx="9365">
                  <c:v>4329</c:v>
                </c:pt>
                <c:pt idx="9366">
                  <c:v>4329</c:v>
                </c:pt>
                <c:pt idx="9367">
                  <c:v>4329</c:v>
                </c:pt>
                <c:pt idx="9368">
                  <c:v>4330</c:v>
                </c:pt>
                <c:pt idx="9369">
                  <c:v>4330</c:v>
                </c:pt>
                <c:pt idx="9370">
                  <c:v>4330</c:v>
                </c:pt>
                <c:pt idx="9371">
                  <c:v>4330</c:v>
                </c:pt>
                <c:pt idx="9372">
                  <c:v>4330</c:v>
                </c:pt>
                <c:pt idx="9373">
                  <c:v>4331</c:v>
                </c:pt>
                <c:pt idx="9374">
                  <c:v>4331</c:v>
                </c:pt>
                <c:pt idx="9375">
                  <c:v>4332</c:v>
                </c:pt>
                <c:pt idx="9376">
                  <c:v>4332</c:v>
                </c:pt>
                <c:pt idx="9377">
                  <c:v>4333</c:v>
                </c:pt>
                <c:pt idx="9378">
                  <c:v>4333</c:v>
                </c:pt>
                <c:pt idx="9379">
                  <c:v>4334</c:v>
                </c:pt>
                <c:pt idx="9380">
                  <c:v>4335</c:v>
                </c:pt>
                <c:pt idx="9381">
                  <c:v>4336</c:v>
                </c:pt>
                <c:pt idx="9382">
                  <c:v>4336</c:v>
                </c:pt>
                <c:pt idx="9383">
                  <c:v>4337</c:v>
                </c:pt>
                <c:pt idx="9384">
                  <c:v>4337</c:v>
                </c:pt>
                <c:pt idx="9385">
                  <c:v>4337</c:v>
                </c:pt>
                <c:pt idx="9386">
                  <c:v>4337</c:v>
                </c:pt>
                <c:pt idx="9387">
                  <c:v>4337</c:v>
                </c:pt>
                <c:pt idx="9388">
                  <c:v>4338</c:v>
                </c:pt>
                <c:pt idx="9389">
                  <c:v>4338</c:v>
                </c:pt>
                <c:pt idx="9390">
                  <c:v>4338</c:v>
                </c:pt>
                <c:pt idx="9391">
                  <c:v>4338</c:v>
                </c:pt>
                <c:pt idx="9392">
                  <c:v>4338</c:v>
                </c:pt>
                <c:pt idx="9393">
                  <c:v>4338</c:v>
                </c:pt>
                <c:pt idx="9394">
                  <c:v>4338</c:v>
                </c:pt>
                <c:pt idx="9395">
                  <c:v>4339</c:v>
                </c:pt>
                <c:pt idx="9396">
                  <c:v>4340</c:v>
                </c:pt>
                <c:pt idx="9397">
                  <c:v>4340</c:v>
                </c:pt>
                <c:pt idx="9398">
                  <c:v>4340</c:v>
                </c:pt>
                <c:pt idx="9399">
                  <c:v>4341</c:v>
                </c:pt>
                <c:pt idx="9400">
                  <c:v>4342</c:v>
                </c:pt>
                <c:pt idx="9401">
                  <c:v>4343</c:v>
                </c:pt>
                <c:pt idx="9402">
                  <c:v>4343</c:v>
                </c:pt>
                <c:pt idx="9403">
                  <c:v>4344</c:v>
                </c:pt>
                <c:pt idx="9404">
                  <c:v>4345</c:v>
                </c:pt>
                <c:pt idx="9405">
                  <c:v>4346</c:v>
                </c:pt>
                <c:pt idx="9406">
                  <c:v>4346</c:v>
                </c:pt>
                <c:pt idx="9407">
                  <c:v>4347</c:v>
                </c:pt>
                <c:pt idx="9408">
                  <c:v>4347</c:v>
                </c:pt>
                <c:pt idx="9409">
                  <c:v>4348</c:v>
                </c:pt>
                <c:pt idx="9410">
                  <c:v>4348</c:v>
                </c:pt>
                <c:pt idx="9411">
                  <c:v>4349</c:v>
                </c:pt>
                <c:pt idx="9412">
                  <c:v>4350</c:v>
                </c:pt>
                <c:pt idx="9413">
                  <c:v>4350</c:v>
                </c:pt>
                <c:pt idx="9414">
                  <c:v>4350</c:v>
                </c:pt>
                <c:pt idx="9415">
                  <c:v>4351</c:v>
                </c:pt>
                <c:pt idx="9416">
                  <c:v>4352</c:v>
                </c:pt>
                <c:pt idx="9417">
                  <c:v>4352</c:v>
                </c:pt>
                <c:pt idx="9418">
                  <c:v>4353</c:v>
                </c:pt>
                <c:pt idx="9419">
                  <c:v>4354</c:v>
                </c:pt>
                <c:pt idx="9420">
                  <c:v>4354</c:v>
                </c:pt>
                <c:pt idx="9421">
                  <c:v>4355</c:v>
                </c:pt>
                <c:pt idx="9422">
                  <c:v>4356</c:v>
                </c:pt>
                <c:pt idx="9423">
                  <c:v>4357</c:v>
                </c:pt>
                <c:pt idx="9424">
                  <c:v>4357</c:v>
                </c:pt>
                <c:pt idx="9425">
                  <c:v>4358</c:v>
                </c:pt>
                <c:pt idx="9426">
                  <c:v>4359</c:v>
                </c:pt>
                <c:pt idx="9427">
                  <c:v>4359</c:v>
                </c:pt>
                <c:pt idx="9428">
                  <c:v>4359</c:v>
                </c:pt>
                <c:pt idx="9429">
                  <c:v>4359</c:v>
                </c:pt>
                <c:pt idx="9430">
                  <c:v>4359</c:v>
                </c:pt>
                <c:pt idx="9431">
                  <c:v>4359</c:v>
                </c:pt>
                <c:pt idx="9432">
                  <c:v>4359</c:v>
                </c:pt>
                <c:pt idx="9433">
                  <c:v>4360</c:v>
                </c:pt>
                <c:pt idx="9434">
                  <c:v>4360</c:v>
                </c:pt>
                <c:pt idx="9435">
                  <c:v>4360</c:v>
                </c:pt>
                <c:pt idx="9436">
                  <c:v>4361</c:v>
                </c:pt>
                <c:pt idx="9437">
                  <c:v>4362</c:v>
                </c:pt>
                <c:pt idx="9438">
                  <c:v>4363</c:v>
                </c:pt>
                <c:pt idx="9439">
                  <c:v>4363</c:v>
                </c:pt>
                <c:pt idx="9440">
                  <c:v>4363</c:v>
                </c:pt>
                <c:pt idx="9441">
                  <c:v>4363</c:v>
                </c:pt>
                <c:pt idx="9442">
                  <c:v>4363</c:v>
                </c:pt>
                <c:pt idx="9443">
                  <c:v>4364</c:v>
                </c:pt>
                <c:pt idx="9444">
                  <c:v>4365</c:v>
                </c:pt>
                <c:pt idx="9445">
                  <c:v>4365</c:v>
                </c:pt>
                <c:pt idx="9446">
                  <c:v>4365</c:v>
                </c:pt>
                <c:pt idx="9447">
                  <c:v>4366</c:v>
                </c:pt>
                <c:pt idx="9448">
                  <c:v>4367</c:v>
                </c:pt>
                <c:pt idx="9449">
                  <c:v>4367</c:v>
                </c:pt>
                <c:pt idx="9450">
                  <c:v>4367</c:v>
                </c:pt>
                <c:pt idx="9451">
                  <c:v>4368</c:v>
                </c:pt>
                <c:pt idx="9452">
                  <c:v>4368</c:v>
                </c:pt>
                <c:pt idx="9453">
                  <c:v>4369</c:v>
                </c:pt>
                <c:pt idx="9454">
                  <c:v>4370</c:v>
                </c:pt>
                <c:pt idx="9455">
                  <c:v>4370</c:v>
                </c:pt>
                <c:pt idx="9456">
                  <c:v>4370</c:v>
                </c:pt>
                <c:pt idx="9457">
                  <c:v>4370</c:v>
                </c:pt>
                <c:pt idx="9458">
                  <c:v>4370</c:v>
                </c:pt>
                <c:pt idx="9459">
                  <c:v>4371</c:v>
                </c:pt>
                <c:pt idx="9460">
                  <c:v>4372</c:v>
                </c:pt>
                <c:pt idx="9461">
                  <c:v>4373</c:v>
                </c:pt>
                <c:pt idx="9462">
                  <c:v>4374</c:v>
                </c:pt>
                <c:pt idx="9463">
                  <c:v>4374</c:v>
                </c:pt>
                <c:pt idx="9464">
                  <c:v>4374</c:v>
                </c:pt>
                <c:pt idx="9465">
                  <c:v>4374</c:v>
                </c:pt>
                <c:pt idx="9466">
                  <c:v>4374</c:v>
                </c:pt>
                <c:pt idx="9467">
                  <c:v>4374</c:v>
                </c:pt>
                <c:pt idx="9468">
                  <c:v>4374</c:v>
                </c:pt>
                <c:pt idx="9469">
                  <c:v>4374</c:v>
                </c:pt>
                <c:pt idx="9470">
                  <c:v>4374</c:v>
                </c:pt>
                <c:pt idx="9471">
                  <c:v>4374</c:v>
                </c:pt>
                <c:pt idx="9472">
                  <c:v>4375</c:v>
                </c:pt>
                <c:pt idx="9473">
                  <c:v>4375</c:v>
                </c:pt>
                <c:pt idx="9474">
                  <c:v>4375</c:v>
                </c:pt>
                <c:pt idx="9475">
                  <c:v>4376</c:v>
                </c:pt>
                <c:pt idx="9476">
                  <c:v>4376</c:v>
                </c:pt>
                <c:pt idx="9477">
                  <c:v>4377</c:v>
                </c:pt>
                <c:pt idx="9478">
                  <c:v>4377</c:v>
                </c:pt>
                <c:pt idx="9479">
                  <c:v>4377</c:v>
                </c:pt>
                <c:pt idx="9480">
                  <c:v>4377</c:v>
                </c:pt>
                <c:pt idx="9481">
                  <c:v>4378</c:v>
                </c:pt>
                <c:pt idx="9482">
                  <c:v>4378</c:v>
                </c:pt>
                <c:pt idx="9483">
                  <c:v>4378</c:v>
                </c:pt>
                <c:pt idx="9484">
                  <c:v>4378</c:v>
                </c:pt>
                <c:pt idx="9485">
                  <c:v>4379</c:v>
                </c:pt>
                <c:pt idx="9486">
                  <c:v>4379</c:v>
                </c:pt>
                <c:pt idx="9487">
                  <c:v>4380</c:v>
                </c:pt>
                <c:pt idx="9488">
                  <c:v>4380</c:v>
                </c:pt>
                <c:pt idx="9489">
                  <c:v>4380</c:v>
                </c:pt>
                <c:pt idx="9490">
                  <c:v>4381</c:v>
                </c:pt>
              </c:numCache>
            </c:numRef>
          </c:val>
          <c:smooth val="0"/>
        </c:ser>
        <c:ser>
          <c:idx val="7"/>
          <c:order val="7"/>
          <c:tx>
            <c:strRef>
              <c:f>Sheet2!$I$1</c:f>
              <c:strCache>
                <c:ptCount val="1"/>
                <c:pt idx="0">
                  <c:v>Med C</c:v>
                </c:pt>
              </c:strCache>
            </c:strRef>
          </c:tx>
          <c:marker>
            <c:symbol val="none"/>
          </c:marker>
          <c:val>
            <c:numRef>
              <c:f>Sheet2!$I$2:$I$9604</c:f>
              <c:numCache>
                <c:formatCode>General</c:formatCode>
                <c:ptCount val="9603"/>
                <c:pt idx="0">
                  <c:v>1</c:v>
                </c:pt>
                <c:pt idx="1">
                  <c:v>2</c:v>
                </c:pt>
                <c:pt idx="2">
                  <c:v>2</c:v>
                </c:pt>
                <c:pt idx="3">
                  <c:v>3</c:v>
                </c:pt>
                <c:pt idx="4">
                  <c:v>4</c:v>
                </c:pt>
                <c:pt idx="5">
                  <c:v>5</c:v>
                </c:pt>
                <c:pt idx="6">
                  <c:v>5</c:v>
                </c:pt>
                <c:pt idx="7">
                  <c:v>6</c:v>
                </c:pt>
                <c:pt idx="8">
                  <c:v>7</c:v>
                </c:pt>
                <c:pt idx="9">
                  <c:v>7</c:v>
                </c:pt>
                <c:pt idx="10">
                  <c:v>8</c:v>
                </c:pt>
                <c:pt idx="11">
                  <c:v>8</c:v>
                </c:pt>
                <c:pt idx="12">
                  <c:v>9</c:v>
                </c:pt>
                <c:pt idx="13">
                  <c:v>9</c:v>
                </c:pt>
                <c:pt idx="14">
                  <c:v>9</c:v>
                </c:pt>
                <c:pt idx="15">
                  <c:v>9</c:v>
                </c:pt>
                <c:pt idx="16">
                  <c:v>10</c:v>
                </c:pt>
                <c:pt idx="17">
                  <c:v>10</c:v>
                </c:pt>
                <c:pt idx="18">
                  <c:v>11</c:v>
                </c:pt>
                <c:pt idx="19">
                  <c:v>12</c:v>
                </c:pt>
                <c:pt idx="20">
                  <c:v>13</c:v>
                </c:pt>
                <c:pt idx="21">
                  <c:v>13</c:v>
                </c:pt>
                <c:pt idx="22">
                  <c:v>13</c:v>
                </c:pt>
                <c:pt idx="23">
                  <c:v>13</c:v>
                </c:pt>
                <c:pt idx="24">
                  <c:v>14</c:v>
                </c:pt>
                <c:pt idx="25">
                  <c:v>14</c:v>
                </c:pt>
                <c:pt idx="26">
                  <c:v>14</c:v>
                </c:pt>
                <c:pt idx="27">
                  <c:v>15</c:v>
                </c:pt>
                <c:pt idx="28">
                  <c:v>15</c:v>
                </c:pt>
                <c:pt idx="29">
                  <c:v>15</c:v>
                </c:pt>
                <c:pt idx="30">
                  <c:v>16</c:v>
                </c:pt>
                <c:pt idx="31">
                  <c:v>17</c:v>
                </c:pt>
                <c:pt idx="32">
                  <c:v>17</c:v>
                </c:pt>
                <c:pt idx="33">
                  <c:v>17</c:v>
                </c:pt>
                <c:pt idx="34">
                  <c:v>18</c:v>
                </c:pt>
                <c:pt idx="35">
                  <c:v>19</c:v>
                </c:pt>
                <c:pt idx="36">
                  <c:v>19</c:v>
                </c:pt>
                <c:pt idx="37">
                  <c:v>19</c:v>
                </c:pt>
                <c:pt idx="38">
                  <c:v>20</c:v>
                </c:pt>
                <c:pt idx="39">
                  <c:v>21</c:v>
                </c:pt>
                <c:pt idx="40">
                  <c:v>21</c:v>
                </c:pt>
                <c:pt idx="41">
                  <c:v>21</c:v>
                </c:pt>
                <c:pt idx="42">
                  <c:v>21</c:v>
                </c:pt>
                <c:pt idx="43">
                  <c:v>22</c:v>
                </c:pt>
                <c:pt idx="44">
                  <c:v>22</c:v>
                </c:pt>
                <c:pt idx="45">
                  <c:v>23</c:v>
                </c:pt>
                <c:pt idx="46">
                  <c:v>23</c:v>
                </c:pt>
                <c:pt idx="47">
                  <c:v>23</c:v>
                </c:pt>
                <c:pt idx="48">
                  <c:v>24</c:v>
                </c:pt>
                <c:pt idx="49">
                  <c:v>24</c:v>
                </c:pt>
                <c:pt idx="50">
                  <c:v>25</c:v>
                </c:pt>
                <c:pt idx="51">
                  <c:v>25</c:v>
                </c:pt>
                <c:pt idx="52">
                  <c:v>25</c:v>
                </c:pt>
                <c:pt idx="53">
                  <c:v>26</c:v>
                </c:pt>
                <c:pt idx="54">
                  <c:v>27</c:v>
                </c:pt>
                <c:pt idx="55">
                  <c:v>27</c:v>
                </c:pt>
                <c:pt idx="56">
                  <c:v>27</c:v>
                </c:pt>
                <c:pt idx="57">
                  <c:v>28</c:v>
                </c:pt>
                <c:pt idx="58">
                  <c:v>29</c:v>
                </c:pt>
                <c:pt idx="59">
                  <c:v>29</c:v>
                </c:pt>
                <c:pt idx="60">
                  <c:v>29</c:v>
                </c:pt>
                <c:pt idx="61">
                  <c:v>29</c:v>
                </c:pt>
                <c:pt idx="62">
                  <c:v>30</c:v>
                </c:pt>
                <c:pt idx="63">
                  <c:v>31</c:v>
                </c:pt>
                <c:pt idx="64">
                  <c:v>32</c:v>
                </c:pt>
                <c:pt idx="65">
                  <c:v>33</c:v>
                </c:pt>
                <c:pt idx="66">
                  <c:v>33</c:v>
                </c:pt>
                <c:pt idx="67">
                  <c:v>33</c:v>
                </c:pt>
                <c:pt idx="68">
                  <c:v>34</c:v>
                </c:pt>
                <c:pt idx="69">
                  <c:v>35</c:v>
                </c:pt>
                <c:pt idx="70">
                  <c:v>36</c:v>
                </c:pt>
                <c:pt idx="71">
                  <c:v>37</c:v>
                </c:pt>
                <c:pt idx="72">
                  <c:v>38</c:v>
                </c:pt>
                <c:pt idx="73">
                  <c:v>39</c:v>
                </c:pt>
                <c:pt idx="74">
                  <c:v>40</c:v>
                </c:pt>
                <c:pt idx="75">
                  <c:v>41</c:v>
                </c:pt>
                <c:pt idx="76">
                  <c:v>41</c:v>
                </c:pt>
                <c:pt idx="77">
                  <c:v>42</c:v>
                </c:pt>
                <c:pt idx="78">
                  <c:v>42</c:v>
                </c:pt>
                <c:pt idx="79">
                  <c:v>43</c:v>
                </c:pt>
                <c:pt idx="80">
                  <c:v>44</c:v>
                </c:pt>
                <c:pt idx="81">
                  <c:v>45</c:v>
                </c:pt>
                <c:pt idx="82">
                  <c:v>46</c:v>
                </c:pt>
                <c:pt idx="83">
                  <c:v>46</c:v>
                </c:pt>
                <c:pt idx="84">
                  <c:v>46</c:v>
                </c:pt>
                <c:pt idx="85">
                  <c:v>47</c:v>
                </c:pt>
                <c:pt idx="86">
                  <c:v>47</c:v>
                </c:pt>
                <c:pt idx="87">
                  <c:v>47</c:v>
                </c:pt>
                <c:pt idx="88">
                  <c:v>48</c:v>
                </c:pt>
                <c:pt idx="89">
                  <c:v>48</c:v>
                </c:pt>
                <c:pt idx="90">
                  <c:v>49</c:v>
                </c:pt>
                <c:pt idx="91">
                  <c:v>50</c:v>
                </c:pt>
                <c:pt idx="92">
                  <c:v>51</c:v>
                </c:pt>
                <c:pt idx="93">
                  <c:v>51</c:v>
                </c:pt>
                <c:pt idx="94">
                  <c:v>51</c:v>
                </c:pt>
                <c:pt idx="95">
                  <c:v>52</c:v>
                </c:pt>
                <c:pt idx="96">
                  <c:v>53</c:v>
                </c:pt>
                <c:pt idx="97">
                  <c:v>53</c:v>
                </c:pt>
                <c:pt idx="98">
                  <c:v>53</c:v>
                </c:pt>
                <c:pt idx="99">
                  <c:v>54</c:v>
                </c:pt>
                <c:pt idx="100">
                  <c:v>55</c:v>
                </c:pt>
                <c:pt idx="101">
                  <c:v>56</c:v>
                </c:pt>
                <c:pt idx="102">
                  <c:v>56</c:v>
                </c:pt>
                <c:pt idx="103">
                  <c:v>56</c:v>
                </c:pt>
                <c:pt idx="104">
                  <c:v>56</c:v>
                </c:pt>
                <c:pt idx="105">
                  <c:v>57</c:v>
                </c:pt>
                <c:pt idx="106">
                  <c:v>58</c:v>
                </c:pt>
                <c:pt idx="107">
                  <c:v>58</c:v>
                </c:pt>
                <c:pt idx="108">
                  <c:v>58</c:v>
                </c:pt>
                <c:pt idx="109">
                  <c:v>59</c:v>
                </c:pt>
                <c:pt idx="110">
                  <c:v>59</c:v>
                </c:pt>
                <c:pt idx="111">
                  <c:v>59</c:v>
                </c:pt>
                <c:pt idx="112">
                  <c:v>60</c:v>
                </c:pt>
                <c:pt idx="113">
                  <c:v>61</c:v>
                </c:pt>
                <c:pt idx="114">
                  <c:v>62</c:v>
                </c:pt>
                <c:pt idx="115">
                  <c:v>62</c:v>
                </c:pt>
                <c:pt idx="116">
                  <c:v>62</c:v>
                </c:pt>
                <c:pt idx="117">
                  <c:v>62</c:v>
                </c:pt>
                <c:pt idx="118">
                  <c:v>63</c:v>
                </c:pt>
                <c:pt idx="119">
                  <c:v>63</c:v>
                </c:pt>
                <c:pt idx="120">
                  <c:v>63</c:v>
                </c:pt>
                <c:pt idx="121">
                  <c:v>63</c:v>
                </c:pt>
                <c:pt idx="122">
                  <c:v>63</c:v>
                </c:pt>
                <c:pt idx="123">
                  <c:v>63</c:v>
                </c:pt>
                <c:pt idx="124">
                  <c:v>63</c:v>
                </c:pt>
                <c:pt idx="125">
                  <c:v>63</c:v>
                </c:pt>
                <c:pt idx="126">
                  <c:v>63</c:v>
                </c:pt>
                <c:pt idx="127">
                  <c:v>64</c:v>
                </c:pt>
                <c:pt idx="128">
                  <c:v>64</c:v>
                </c:pt>
                <c:pt idx="129">
                  <c:v>64</c:v>
                </c:pt>
                <c:pt idx="130">
                  <c:v>65</c:v>
                </c:pt>
                <c:pt idx="131">
                  <c:v>66</c:v>
                </c:pt>
                <c:pt idx="132">
                  <c:v>67</c:v>
                </c:pt>
                <c:pt idx="133">
                  <c:v>68</c:v>
                </c:pt>
                <c:pt idx="134">
                  <c:v>69</c:v>
                </c:pt>
                <c:pt idx="135">
                  <c:v>69</c:v>
                </c:pt>
                <c:pt idx="136">
                  <c:v>70</c:v>
                </c:pt>
                <c:pt idx="137">
                  <c:v>71</c:v>
                </c:pt>
                <c:pt idx="138">
                  <c:v>72</c:v>
                </c:pt>
                <c:pt idx="139">
                  <c:v>73</c:v>
                </c:pt>
                <c:pt idx="140">
                  <c:v>74</c:v>
                </c:pt>
                <c:pt idx="141">
                  <c:v>75</c:v>
                </c:pt>
                <c:pt idx="142">
                  <c:v>76</c:v>
                </c:pt>
                <c:pt idx="143">
                  <c:v>76</c:v>
                </c:pt>
                <c:pt idx="144">
                  <c:v>76</c:v>
                </c:pt>
                <c:pt idx="145">
                  <c:v>76</c:v>
                </c:pt>
                <c:pt idx="146">
                  <c:v>77</c:v>
                </c:pt>
                <c:pt idx="147">
                  <c:v>77</c:v>
                </c:pt>
                <c:pt idx="148">
                  <c:v>77</c:v>
                </c:pt>
                <c:pt idx="149">
                  <c:v>78</c:v>
                </c:pt>
                <c:pt idx="150">
                  <c:v>79</c:v>
                </c:pt>
                <c:pt idx="151">
                  <c:v>80</c:v>
                </c:pt>
                <c:pt idx="152">
                  <c:v>81</c:v>
                </c:pt>
                <c:pt idx="153">
                  <c:v>82</c:v>
                </c:pt>
                <c:pt idx="154">
                  <c:v>83</c:v>
                </c:pt>
                <c:pt idx="155">
                  <c:v>83</c:v>
                </c:pt>
                <c:pt idx="156">
                  <c:v>83</c:v>
                </c:pt>
                <c:pt idx="157">
                  <c:v>84</c:v>
                </c:pt>
                <c:pt idx="158">
                  <c:v>85</c:v>
                </c:pt>
                <c:pt idx="159">
                  <c:v>85</c:v>
                </c:pt>
                <c:pt idx="160">
                  <c:v>85</c:v>
                </c:pt>
                <c:pt idx="161">
                  <c:v>86</c:v>
                </c:pt>
                <c:pt idx="162">
                  <c:v>87</c:v>
                </c:pt>
                <c:pt idx="163">
                  <c:v>88</c:v>
                </c:pt>
                <c:pt idx="164">
                  <c:v>88</c:v>
                </c:pt>
                <c:pt idx="165">
                  <c:v>88</c:v>
                </c:pt>
                <c:pt idx="166">
                  <c:v>88</c:v>
                </c:pt>
                <c:pt idx="167">
                  <c:v>88</c:v>
                </c:pt>
                <c:pt idx="168">
                  <c:v>88</c:v>
                </c:pt>
                <c:pt idx="169">
                  <c:v>89</c:v>
                </c:pt>
                <c:pt idx="170">
                  <c:v>89</c:v>
                </c:pt>
                <c:pt idx="171">
                  <c:v>89</c:v>
                </c:pt>
                <c:pt idx="172">
                  <c:v>90</c:v>
                </c:pt>
                <c:pt idx="173">
                  <c:v>91</c:v>
                </c:pt>
                <c:pt idx="174">
                  <c:v>92</c:v>
                </c:pt>
                <c:pt idx="175">
                  <c:v>93</c:v>
                </c:pt>
                <c:pt idx="176">
                  <c:v>94</c:v>
                </c:pt>
                <c:pt idx="177">
                  <c:v>95</c:v>
                </c:pt>
                <c:pt idx="178">
                  <c:v>96</c:v>
                </c:pt>
                <c:pt idx="179">
                  <c:v>96</c:v>
                </c:pt>
                <c:pt idx="180">
                  <c:v>97</c:v>
                </c:pt>
                <c:pt idx="181">
                  <c:v>98</c:v>
                </c:pt>
                <c:pt idx="182">
                  <c:v>99</c:v>
                </c:pt>
                <c:pt idx="183">
                  <c:v>99</c:v>
                </c:pt>
                <c:pt idx="184">
                  <c:v>100</c:v>
                </c:pt>
                <c:pt idx="185">
                  <c:v>101</c:v>
                </c:pt>
                <c:pt idx="186">
                  <c:v>102</c:v>
                </c:pt>
                <c:pt idx="187">
                  <c:v>102</c:v>
                </c:pt>
                <c:pt idx="188">
                  <c:v>103</c:v>
                </c:pt>
                <c:pt idx="189">
                  <c:v>104</c:v>
                </c:pt>
                <c:pt idx="190">
                  <c:v>105</c:v>
                </c:pt>
                <c:pt idx="191">
                  <c:v>106</c:v>
                </c:pt>
                <c:pt idx="192">
                  <c:v>106</c:v>
                </c:pt>
                <c:pt idx="193">
                  <c:v>106</c:v>
                </c:pt>
                <c:pt idx="194">
                  <c:v>106</c:v>
                </c:pt>
                <c:pt idx="195">
                  <c:v>106</c:v>
                </c:pt>
                <c:pt idx="196">
                  <c:v>107</c:v>
                </c:pt>
                <c:pt idx="197">
                  <c:v>108</c:v>
                </c:pt>
                <c:pt idx="198">
                  <c:v>109</c:v>
                </c:pt>
                <c:pt idx="199">
                  <c:v>110</c:v>
                </c:pt>
                <c:pt idx="200">
                  <c:v>111</c:v>
                </c:pt>
                <c:pt idx="201">
                  <c:v>112</c:v>
                </c:pt>
                <c:pt idx="202">
                  <c:v>112</c:v>
                </c:pt>
                <c:pt idx="203">
                  <c:v>113</c:v>
                </c:pt>
                <c:pt idx="204">
                  <c:v>114</c:v>
                </c:pt>
                <c:pt idx="205">
                  <c:v>114</c:v>
                </c:pt>
                <c:pt idx="206">
                  <c:v>115</c:v>
                </c:pt>
                <c:pt idx="207">
                  <c:v>115</c:v>
                </c:pt>
                <c:pt idx="208">
                  <c:v>116</c:v>
                </c:pt>
                <c:pt idx="209">
                  <c:v>117</c:v>
                </c:pt>
                <c:pt idx="210">
                  <c:v>118</c:v>
                </c:pt>
                <c:pt idx="211">
                  <c:v>118</c:v>
                </c:pt>
                <c:pt idx="212">
                  <c:v>119</c:v>
                </c:pt>
                <c:pt idx="213">
                  <c:v>119</c:v>
                </c:pt>
                <c:pt idx="214">
                  <c:v>119</c:v>
                </c:pt>
                <c:pt idx="215">
                  <c:v>120</c:v>
                </c:pt>
                <c:pt idx="216">
                  <c:v>121</c:v>
                </c:pt>
                <c:pt idx="217">
                  <c:v>122</c:v>
                </c:pt>
                <c:pt idx="218">
                  <c:v>123</c:v>
                </c:pt>
                <c:pt idx="219">
                  <c:v>123</c:v>
                </c:pt>
                <c:pt idx="220">
                  <c:v>123</c:v>
                </c:pt>
                <c:pt idx="221">
                  <c:v>124</c:v>
                </c:pt>
                <c:pt idx="222">
                  <c:v>124</c:v>
                </c:pt>
                <c:pt idx="223">
                  <c:v>124</c:v>
                </c:pt>
                <c:pt idx="224">
                  <c:v>124</c:v>
                </c:pt>
                <c:pt idx="225">
                  <c:v>124</c:v>
                </c:pt>
                <c:pt idx="226">
                  <c:v>125</c:v>
                </c:pt>
                <c:pt idx="227">
                  <c:v>125</c:v>
                </c:pt>
                <c:pt idx="228">
                  <c:v>125</c:v>
                </c:pt>
                <c:pt idx="229">
                  <c:v>125</c:v>
                </c:pt>
                <c:pt idx="230">
                  <c:v>125</c:v>
                </c:pt>
                <c:pt idx="231">
                  <c:v>125</c:v>
                </c:pt>
                <c:pt idx="232">
                  <c:v>126</c:v>
                </c:pt>
                <c:pt idx="233">
                  <c:v>127</c:v>
                </c:pt>
                <c:pt idx="234">
                  <c:v>128</c:v>
                </c:pt>
                <c:pt idx="235">
                  <c:v>128</c:v>
                </c:pt>
                <c:pt idx="236">
                  <c:v>129</c:v>
                </c:pt>
                <c:pt idx="237">
                  <c:v>130</c:v>
                </c:pt>
                <c:pt idx="238">
                  <c:v>131</c:v>
                </c:pt>
                <c:pt idx="239">
                  <c:v>131</c:v>
                </c:pt>
                <c:pt idx="240">
                  <c:v>131</c:v>
                </c:pt>
                <c:pt idx="241">
                  <c:v>132</c:v>
                </c:pt>
                <c:pt idx="242">
                  <c:v>132</c:v>
                </c:pt>
                <c:pt idx="243">
                  <c:v>133</c:v>
                </c:pt>
                <c:pt idx="244">
                  <c:v>134</c:v>
                </c:pt>
                <c:pt idx="245">
                  <c:v>135</c:v>
                </c:pt>
                <c:pt idx="246">
                  <c:v>136</c:v>
                </c:pt>
                <c:pt idx="247">
                  <c:v>137</c:v>
                </c:pt>
                <c:pt idx="248">
                  <c:v>138</c:v>
                </c:pt>
                <c:pt idx="249">
                  <c:v>138</c:v>
                </c:pt>
                <c:pt idx="250">
                  <c:v>138</c:v>
                </c:pt>
                <c:pt idx="251">
                  <c:v>138</c:v>
                </c:pt>
                <c:pt idx="252">
                  <c:v>138</c:v>
                </c:pt>
                <c:pt idx="253">
                  <c:v>138</c:v>
                </c:pt>
                <c:pt idx="254">
                  <c:v>139</c:v>
                </c:pt>
                <c:pt idx="255">
                  <c:v>140</c:v>
                </c:pt>
                <c:pt idx="256">
                  <c:v>141</c:v>
                </c:pt>
                <c:pt idx="257">
                  <c:v>142</c:v>
                </c:pt>
                <c:pt idx="258">
                  <c:v>143</c:v>
                </c:pt>
                <c:pt idx="259">
                  <c:v>144</c:v>
                </c:pt>
                <c:pt idx="260">
                  <c:v>144</c:v>
                </c:pt>
                <c:pt idx="261">
                  <c:v>145</c:v>
                </c:pt>
                <c:pt idx="262">
                  <c:v>146</c:v>
                </c:pt>
                <c:pt idx="263">
                  <c:v>146</c:v>
                </c:pt>
                <c:pt idx="264">
                  <c:v>147</c:v>
                </c:pt>
                <c:pt idx="265">
                  <c:v>147</c:v>
                </c:pt>
                <c:pt idx="266">
                  <c:v>148</c:v>
                </c:pt>
                <c:pt idx="267">
                  <c:v>149</c:v>
                </c:pt>
                <c:pt idx="268">
                  <c:v>149</c:v>
                </c:pt>
                <c:pt idx="269">
                  <c:v>149</c:v>
                </c:pt>
                <c:pt idx="270">
                  <c:v>150</c:v>
                </c:pt>
                <c:pt idx="271">
                  <c:v>150</c:v>
                </c:pt>
                <c:pt idx="272">
                  <c:v>150</c:v>
                </c:pt>
                <c:pt idx="273">
                  <c:v>150</c:v>
                </c:pt>
                <c:pt idx="274">
                  <c:v>151</c:v>
                </c:pt>
                <c:pt idx="275">
                  <c:v>152</c:v>
                </c:pt>
                <c:pt idx="276">
                  <c:v>153</c:v>
                </c:pt>
                <c:pt idx="277">
                  <c:v>154</c:v>
                </c:pt>
                <c:pt idx="278">
                  <c:v>154</c:v>
                </c:pt>
                <c:pt idx="279">
                  <c:v>155</c:v>
                </c:pt>
                <c:pt idx="280">
                  <c:v>156</c:v>
                </c:pt>
                <c:pt idx="281">
                  <c:v>157</c:v>
                </c:pt>
                <c:pt idx="282">
                  <c:v>157</c:v>
                </c:pt>
                <c:pt idx="283">
                  <c:v>157</c:v>
                </c:pt>
                <c:pt idx="284">
                  <c:v>157</c:v>
                </c:pt>
                <c:pt idx="285">
                  <c:v>158</c:v>
                </c:pt>
                <c:pt idx="286">
                  <c:v>159</c:v>
                </c:pt>
                <c:pt idx="287">
                  <c:v>160</c:v>
                </c:pt>
                <c:pt idx="288">
                  <c:v>160</c:v>
                </c:pt>
                <c:pt idx="289">
                  <c:v>161</c:v>
                </c:pt>
                <c:pt idx="290">
                  <c:v>162</c:v>
                </c:pt>
                <c:pt idx="291">
                  <c:v>163</c:v>
                </c:pt>
                <c:pt idx="292">
                  <c:v>164</c:v>
                </c:pt>
                <c:pt idx="293">
                  <c:v>165</c:v>
                </c:pt>
                <c:pt idx="294">
                  <c:v>166</c:v>
                </c:pt>
                <c:pt idx="295">
                  <c:v>167</c:v>
                </c:pt>
                <c:pt idx="296">
                  <c:v>167</c:v>
                </c:pt>
                <c:pt idx="297">
                  <c:v>168</c:v>
                </c:pt>
                <c:pt idx="298">
                  <c:v>169</c:v>
                </c:pt>
                <c:pt idx="299">
                  <c:v>170</c:v>
                </c:pt>
                <c:pt idx="300">
                  <c:v>171</c:v>
                </c:pt>
                <c:pt idx="301">
                  <c:v>172</c:v>
                </c:pt>
                <c:pt idx="302">
                  <c:v>173</c:v>
                </c:pt>
                <c:pt idx="303">
                  <c:v>174</c:v>
                </c:pt>
                <c:pt idx="304">
                  <c:v>174</c:v>
                </c:pt>
                <c:pt idx="305">
                  <c:v>174</c:v>
                </c:pt>
                <c:pt idx="306">
                  <c:v>174</c:v>
                </c:pt>
                <c:pt idx="307">
                  <c:v>174</c:v>
                </c:pt>
                <c:pt idx="308">
                  <c:v>175</c:v>
                </c:pt>
                <c:pt idx="309">
                  <c:v>176</c:v>
                </c:pt>
                <c:pt idx="310">
                  <c:v>177</c:v>
                </c:pt>
                <c:pt idx="311">
                  <c:v>177</c:v>
                </c:pt>
                <c:pt idx="312">
                  <c:v>178</c:v>
                </c:pt>
                <c:pt idx="313">
                  <c:v>178</c:v>
                </c:pt>
                <c:pt idx="314">
                  <c:v>178</c:v>
                </c:pt>
                <c:pt idx="315">
                  <c:v>179</c:v>
                </c:pt>
                <c:pt idx="316">
                  <c:v>180</c:v>
                </c:pt>
                <c:pt idx="317">
                  <c:v>181</c:v>
                </c:pt>
                <c:pt idx="318">
                  <c:v>182</c:v>
                </c:pt>
                <c:pt idx="319">
                  <c:v>182</c:v>
                </c:pt>
                <c:pt idx="320">
                  <c:v>183</c:v>
                </c:pt>
                <c:pt idx="321">
                  <c:v>183</c:v>
                </c:pt>
                <c:pt idx="322">
                  <c:v>184</c:v>
                </c:pt>
                <c:pt idx="323">
                  <c:v>184</c:v>
                </c:pt>
                <c:pt idx="324">
                  <c:v>185</c:v>
                </c:pt>
                <c:pt idx="325">
                  <c:v>186</c:v>
                </c:pt>
                <c:pt idx="326">
                  <c:v>186</c:v>
                </c:pt>
                <c:pt idx="327">
                  <c:v>186</c:v>
                </c:pt>
                <c:pt idx="328">
                  <c:v>187</c:v>
                </c:pt>
                <c:pt idx="329">
                  <c:v>188</c:v>
                </c:pt>
                <c:pt idx="330">
                  <c:v>188</c:v>
                </c:pt>
                <c:pt idx="331">
                  <c:v>189</c:v>
                </c:pt>
                <c:pt idx="332">
                  <c:v>190</c:v>
                </c:pt>
                <c:pt idx="333">
                  <c:v>191</c:v>
                </c:pt>
                <c:pt idx="334">
                  <c:v>192</c:v>
                </c:pt>
                <c:pt idx="335">
                  <c:v>192</c:v>
                </c:pt>
                <c:pt idx="336">
                  <c:v>193</c:v>
                </c:pt>
                <c:pt idx="337">
                  <c:v>194</c:v>
                </c:pt>
                <c:pt idx="338">
                  <c:v>195</c:v>
                </c:pt>
                <c:pt idx="339">
                  <c:v>196</c:v>
                </c:pt>
                <c:pt idx="340">
                  <c:v>197</c:v>
                </c:pt>
                <c:pt idx="341">
                  <c:v>198</c:v>
                </c:pt>
                <c:pt idx="342">
                  <c:v>199</c:v>
                </c:pt>
                <c:pt idx="343">
                  <c:v>200</c:v>
                </c:pt>
                <c:pt idx="344">
                  <c:v>201</c:v>
                </c:pt>
                <c:pt idx="345">
                  <c:v>201</c:v>
                </c:pt>
                <c:pt idx="346">
                  <c:v>201</c:v>
                </c:pt>
                <c:pt idx="347">
                  <c:v>201</c:v>
                </c:pt>
                <c:pt idx="348">
                  <c:v>202</c:v>
                </c:pt>
                <c:pt idx="349">
                  <c:v>203</c:v>
                </c:pt>
                <c:pt idx="350">
                  <c:v>203</c:v>
                </c:pt>
                <c:pt idx="351">
                  <c:v>204</c:v>
                </c:pt>
                <c:pt idx="352">
                  <c:v>205</c:v>
                </c:pt>
                <c:pt idx="353">
                  <c:v>206</c:v>
                </c:pt>
                <c:pt idx="354">
                  <c:v>206</c:v>
                </c:pt>
                <c:pt idx="355">
                  <c:v>207</c:v>
                </c:pt>
                <c:pt idx="356">
                  <c:v>207</c:v>
                </c:pt>
                <c:pt idx="357">
                  <c:v>208</c:v>
                </c:pt>
                <c:pt idx="358">
                  <c:v>208</c:v>
                </c:pt>
                <c:pt idx="359">
                  <c:v>209</c:v>
                </c:pt>
                <c:pt idx="360">
                  <c:v>210</c:v>
                </c:pt>
                <c:pt idx="361">
                  <c:v>211</c:v>
                </c:pt>
                <c:pt idx="362">
                  <c:v>212</c:v>
                </c:pt>
                <c:pt idx="363">
                  <c:v>212</c:v>
                </c:pt>
                <c:pt idx="364">
                  <c:v>212</c:v>
                </c:pt>
                <c:pt idx="365">
                  <c:v>212</c:v>
                </c:pt>
                <c:pt idx="366">
                  <c:v>212</c:v>
                </c:pt>
                <c:pt idx="367">
                  <c:v>212</c:v>
                </c:pt>
                <c:pt idx="368">
                  <c:v>212</c:v>
                </c:pt>
                <c:pt idx="369">
                  <c:v>213</c:v>
                </c:pt>
                <c:pt idx="370">
                  <c:v>213</c:v>
                </c:pt>
                <c:pt idx="371">
                  <c:v>214</c:v>
                </c:pt>
                <c:pt idx="372">
                  <c:v>215</c:v>
                </c:pt>
                <c:pt idx="373">
                  <c:v>215</c:v>
                </c:pt>
                <c:pt idx="374">
                  <c:v>215</c:v>
                </c:pt>
                <c:pt idx="375">
                  <c:v>215</c:v>
                </c:pt>
                <c:pt idx="376">
                  <c:v>216</c:v>
                </c:pt>
                <c:pt idx="377">
                  <c:v>216</c:v>
                </c:pt>
                <c:pt idx="378">
                  <c:v>217</c:v>
                </c:pt>
                <c:pt idx="379">
                  <c:v>217</c:v>
                </c:pt>
                <c:pt idx="380">
                  <c:v>218</c:v>
                </c:pt>
                <c:pt idx="381">
                  <c:v>219</c:v>
                </c:pt>
                <c:pt idx="382">
                  <c:v>219</c:v>
                </c:pt>
                <c:pt idx="383">
                  <c:v>219</c:v>
                </c:pt>
                <c:pt idx="384">
                  <c:v>220</c:v>
                </c:pt>
                <c:pt idx="385">
                  <c:v>221</c:v>
                </c:pt>
                <c:pt idx="386">
                  <c:v>222</c:v>
                </c:pt>
                <c:pt idx="387">
                  <c:v>223</c:v>
                </c:pt>
                <c:pt idx="388">
                  <c:v>223</c:v>
                </c:pt>
                <c:pt idx="389">
                  <c:v>224</c:v>
                </c:pt>
                <c:pt idx="390">
                  <c:v>224</c:v>
                </c:pt>
                <c:pt idx="391">
                  <c:v>224</c:v>
                </c:pt>
                <c:pt idx="392">
                  <c:v>224</c:v>
                </c:pt>
                <c:pt idx="393">
                  <c:v>225</c:v>
                </c:pt>
                <c:pt idx="394">
                  <c:v>226</c:v>
                </c:pt>
                <c:pt idx="395">
                  <c:v>227</c:v>
                </c:pt>
                <c:pt idx="396">
                  <c:v>227</c:v>
                </c:pt>
                <c:pt idx="397">
                  <c:v>227</c:v>
                </c:pt>
                <c:pt idx="398">
                  <c:v>227</c:v>
                </c:pt>
                <c:pt idx="399">
                  <c:v>228</c:v>
                </c:pt>
                <c:pt idx="400">
                  <c:v>228</c:v>
                </c:pt>
                <c:pt idx="401">
                  <c:v>228</c:v>
                </c:pt>
                <c:pt idx="402">
                  <c:v>228</c:v>
                </c:pt>
                <c:pt idx="403">
                  <c:v>228</c:v>
                </c:pt>
                <c:pt idx="404">
                  <c:v>228</c:v>
                </c:pt>
                <c:pt idx="405">
                  <c:v>228</c:v>
                </c:pt>
                <c:pt idx="406">
                  <c:v>229</c:v>
                </c:pt>
                <c:pt idx="407">
                  <c:v>230</c:v>
                </c:pt>
                <c:pt idx="408">
                  <c:v>231</c:v>
                </c:pt>
                <c:pt idx="409">
                  <c:v>232</c:v>
                </c:pt>
                <c:pt idx="410">
                  <c:v>233</c:v>
                </c:pt>
                <c:pt idx="411">
                  <c:v>234</c:v>
                </c:pt>
                <c:pt idx="412">
                  <c:v>234</c:v>
                </c:pt>
                <c:pt idx="413">
                  <c:v>235</c:v>
                </c:pt>
                <c:pt idx="414">
                  <c:v>236</c:v>
                </c:pt>
                <c:pt idx="415">
                  <c:v>236</c:v>
                </c:pt>
                <c:pt idx="416">
                  <c:v>237</c:v>
                </c:pt>
                <c:pt idx="417">
                  <c:v>237</c:v>
                </c:pt>
                <c:pt idx="418">
                  <c:v>237</c:v>
                </c:pt>
                <c:pt idx="419">
                  <c:v>237</c:v>
                </c:pt>
                <c:pt idx="420">
                  <c:v>237</c:v>
                </c:pt>
                <c:pt idx="421">
                  <c:v>238</c:v>
                </c:pt>
                <c:pt idx="422">
                  <c:v>239</c:v>
                </c:pt>
                <c:pt idx="423">
                  <c:v>239</c:v>
                </c:pt>
                <c:pt idx="424">
                  <c:v>239</c:v>
                </c:pt>
                <c:pt idx="425">
                  <c:v>240</c:v>
                </c:pt>
                <c:pt idx="426">
                  <c:v>241</c:v>
                </c:pt>
                <c:pt idx="427">
                  <c:v>242</c:v>
                </c:pt>
                <c:pt idx="428">
                  <c:v>242</c:v>
                </c:pt>
                <c:pt idx="429">
                  <c:v>242</c:v>
                </c:pt>
                <c:pt idx="430">
                  <c:v>243</c:v>
                </c:pt>
                <c:pt idx="431">
                  <c:v>244</c:v>
                </c:pt>
                <c:pt idx="432">
                  <c:v>244</c:v>
                </c:pt>
                <c:pt idx="433">
                  <c:v>244</c:v>
                </c:pt>
                <c:pt idx="434">
                  <c:v>244</c:v>
                </c:pt>
                <c:pt idx="435">
                  <c:v>245</c:v>
                </c:pt>
                <c:pt idx="436">
                  <c:v>245</c:v>
                </c:pt>
                <c:pt idx="437">
                  <c:v>246</c:v>
                </c:pt>
                <c:pt idx="438">
                  <c:v>246</c:v>
                </c:pt>
                <c:pt idx="439">
                  <c:v>247</c:v>
                </c:pt>
                <c:pt idx="440">
                  <c:v>247</c:v>
                </c:pt>
                <c:pt idx="441">
                  <c:v>248</c:v>
                </c:pt>
                <c:pt idx="442">
                  <c:v>249</c:v>
                </c:pt>
                <c:pt idx="443">
                  <c:v>250</c:v>
                </c:pt>
                <c:pt idx="444">
                  <c:v>251</c:v>
                </c:pt>
                <c:pt idx="445">
                  <c:v>251</c:v>
                </c:pt>
                <c:pt idx="446">
                  <c:v>252</c:v>
                </c:pt>
                <c:pt idx="447">
                  <c:v>253</c:v>
                </c:pt>
                <c:pt idx="448">
                  <c:v>253</c:v>
                </c:pt>
                <c:pt idx="449">
                  <c:v>253</c:v>
                </c:pt>
                <c:pt idx="450">
                  <c:v>253</c:v>
                </c:pt>
                <c:pt idx="451">
                  <c:v>253</c:v>
                </c:pt>
                <c:pt idx="452">
                  <c:v>254</c:v>
                </c:pt>
                <c:pt idx="453">
                  <c:v>254</c:v>
                </c:pt>
                <c:pt idx="454">
                  <c:v>254</c:v>
                </c:pt>
                <c:pt idx="455">
                  <c:v>254</c:v>
                </c:pt>
                <c:pt idx="456">
                  <c:v>254</c:v>
                </c:pt>
                <c:pt idx="457">
                  <c:v>254</c:v>
                </c:pt>
                <c:pt idx="458">
                  <c:v>254</c:v>
                </c:pt>
                <c:pt idx="459">
                  <c:v>254</c:v>
                </c:pt>
                <c:pt idx="460">
                  <c:v>255</c:v>
                </c:pt>
                <c:pt idx="461">
                  <c:v>255</c:v>
                </c:pt>
                <c:pt idx="462">
                  <c:v>256</c:v>
                </c:pt>
                <c:pt idx="463">
                  <c:v>257</c:v>
                </c:pt>
                <c:pt idx="464">
                  <c:v>258</c:v>
                </c:pt>
                <c:pt idx="465">
                  <c:v>259</c:v>
                </c:pt>
                <c:pt idx="466">
                  <c:v>260</c:v>
                </c:pt>
                <c:pt idx="467">
                  <c:v>261</c:v>
                </c:pt>
                <c:pt idx="468">
                  <c:v>261</c:v>
                </c:pt>
                <c:pt idx="469">
                  <c:v>262</c:v>
                </c:pt>
                <c:pt idx="470">
                  <c:v>263</c:v>
                </c:pt>
                <c:pt idx="471">
                  <c:v>264</c:v>
                </c:pt>
                <c:pt idx="472">
                  <c:v>264</c:v>
                </c:pt>
                <c:pt idx="473">
                  <c:v>265</c:v>
                </c:pt>
                <c:pt idx="474">
                  <c:v>265</c:v>
                </c:pt>
                <c:pt idx="475">
                  <c:v>265</c:v>
                </c:pt>
                <c:pt idx="476">
                  <c:v>266</c:v>
                </c:pt>
                <c:pt idx="477">
                  <c:v>266</c:v>
                </c:pt>
                <c:pt idx="478">
                  <c:v>266</c:v>
                </c:pt>
                <c:pt idx="479">
                  <c:v>266</c:v>
                </c:pt>
                <c:pt idx="480">
                  <c:v>266</c:v>
                </c:pt>
                <c:pt idx="481">
                  <c:v>267</c:v>
                </c:pt>
                <c:pt idx="482">
                  <c:v>268</c:v>
                </c:pt>
                <c:pt idx="483">
                  <c:v>269</c:v>
                </c:pt>
                <c:pt idx="484">
                  <c:v>270</c:v>
                </c:pt>
                <c:pt idx="485">
                  <c:v>271</c:v>
                </c:pt>
                <c:pt idx="486">
                  <c:v>271</c:v>
                </c:pt>
                <c:pt idx="487">
                  <c:v>271</c:v>
                </c:pt>
                <c:pt idx="488">
                  <c:v>272</c:v>
                </c:pt>
                <c:pt idx="489">
                  <c:v>273</c:v>
                </c:pt>
                <c:pt idx="490">
                  <c:v>274</c:v>
                </c:pt>
                <c:pt idx="491">
                  <c:v>275</c:v>
                </c:pt>
                <c:pt idx="492">
                  <c:v>276</c:v>
                </c:pt>
                <c:pt idx="493">
                  <c:v>277</c:v>
                </c:pt>
                <c:pt idx="494">
                  <c:v>277</c:v>
                </c:pt>
                <c:pt idx="495">
                  <c:v>278</c:v>
                </c:pt>
                <c:pt idx="496">
                  <c:v>278</c:v>
                </c:pt>
                <c:pt idx="497">
                  <c:v>278</c:v>
                </c:pt>
                <c:pt idx="498">
                  <c:v>278</c:v>
                </c:pt>
                <c:pt idx="499">
                  <c:v>278</c:v>
                </c:pt>
                <c:pt idx="500">
                  <c:v>278</c:v>
                </c:pt>
                <c:pt idx="501">
                  <c:v>278</c:v>
                </c:pt>
                <c:pt idx="502">
                  <c:v>278</c:v>
                </c:pt>
                <c:pt idx="503">
                  <c:v>279</c:v>
                </c:pt>
                <c:pt idx="504">
                  <c:v>280</c:v>
                </c:pt>
                <c:pt idx="505">
                  <c:v>280</c:v>
                </c:pt>
                <c:pt idx="506">
                  <c:v>280</c:v>
                </c:pt>
                <c:pt idx="507">
                  <c:v>280</c:v>
                </c:pt>
                <c:pt idx="508">
                  <c:v>281</c:v>
                </c:pt>
                <c:pt idx="509">
                  <c:v>281</c:v>
                </c:pt>
                <c:pt idx="510">
                  <c:v>282</c:v>
                </c:pt>
                <c:pt idx="511">
                  <c:v>283</c:v>
                </c:pt>
                <c:pt idx="512">
                  <c:v>283</c:v>
                </c:pt>
                <c:pt idx="513">
                  <c:v>284</c:v>
                </c:pt>
                <c:pt idx="514">
                  <c:v>284</c:v>
                </c:pt>
                <c:pt idx="515">
                  <c:v>284</c:v>
                </c:pt>
                <c:pt idx="516">
                  <c:v>284</c:v>
                </c:pt>
                <c:pt idx="517">
                  <c:v>284</c:v>
                </c:pt>
                <c:pt idx="518">
                  <c:v>284</c:v>
                </c:pt>
                <c:pt idx="519">
                  <c:v>284</c:v>
                </c:pt>
                <c:pt idx="520">
                  <c:v>284</c:v>
                </c:pt>
                <c:pt idx="521">
                  <c:v>284</c:v>
                </c:pt>
                <c:pt idx="522">
                  <c:v>285</c:v>
                </c:pt>
                <c:pt idx="523">
                  <c:v>286</c:v>
                </c:pt>
                <c:pt idx="524">
                  <c:v>286</c:v>
                </c:pt>
                <c:pt idx="525">
                  <c:v>286</c:v>
                </c:pt>
                <c:pt idx="526">
                  <c:v>287</c:v>
                </c:pt>
                <c:pt idx="527">
                  <c:v>287</c:v>
                </c:pt>
                <c:pt idx="528">
                  <c:v>288</c:v>
                </c:pt>
                <c:pt idx="529">
                  <c:v>289</c:v>
                </c:pt>
                <c:pt idx="530">
                  <c:v>290</c:v>
                </c:pt>
                <c:pt idx="531">
                  <c:v>290</c:v>
                </c:pt>
                <c:pt idx="532">
                  <c:v>290</c:v>
                </c:pt>
                <c:pt idx="533">
                  <c:v>291</c:v>
                </c:pt>
                <c:pt idx="534">
                  <c:v>292</c:v>
                </c:pt>
                <c:pt idx="535">
                  <c:v>293</c:v>
                </c:pt>
                <c:pt idx="536">
                  <c:v>294</c:v>
                </c:pt>
                <c:pt idx="537">
                  <c:v>295</c:v>
                </c:pt>
                <c:pt idx="538">
                  <c:v>295</c:v>
                </c:pt>
                <c:pt idx="539">
                  <c:v>295</c:v>
                </c:pt>
                <c:pt idx="540">
                  <c:v>295</c:v>
                </c:pt>
                <c:pt idx="541">
                  <c:v>296</c:v>
                </c:pt>
                <c:pt idx="542">
                  <c:v>297</c:v>
                </c:pt>
                <c:pt idx="543">
                  <c:v>298</c:v>
                </c:pt>
                <c:pt idx="544">
                  <c:v>299</c:v>
                </c:pt>
                <c:pt idx="545">
                  <c:v>299</c:v>
                </c:pt>
                <c:pt idx="546">
                  <c:v>299</c:v>
                </c:pt>
                <c:pt idx="547">
                  <c:v>300</c:v>
                </c:pt>
                <c:pt idx="548">
                  <c:v>300</c:v>
                </c:pt>
                <c:pt idx="549">
                  <c:v>301</c:v>
                </c:pt>
                <c:pt idx="550">
                  <c:v>301</c:v>
                </c:pt>
                <c:pt idx="551">
                  <c:v>302</c:v>
                </c:pt>
                <c:pt idx="552">
                  <c:v>302</c:v>
                </c:pt>
                <c:pt idx="553">
                  <c:v>303</c:v>
                </c:pt>
                <c:pt idx="554">
                  <c:v>303</c:v>
                </c:pt>
                <c:pt idx="555">
                  <c:v>303</c:v>
                </c:pt>
                <c:pt idx="556">
                  <c:v>304</c:v>
                </c:pt>
                <c:pt idx="557">
                  <c:v>305</c:v>
                </c:pt>
                <c:pt idx="558">
                  <c:v>306</c:v>
                </c:pt>
                <c:pt idx="559">
                  <c:v>307</c:v>
                </c:pt>
                <c:pt idx="560">
                  <c:v>307</c:v>
                </c:pt>
                <c:pt idx="561">
                  <c:v>307</c:v>
                </c:pt>
                <c:pt idx="562">
                  <c:v>308</c:v>
                </c:pt>
                <c:pt idx="563">
                  <c:v>308</c:v>
                </c:pt>
                <c:pt idx="564">
                  <c:v>309</c:v>
                </c:pt>
                <c:pt idx="565">
                  <c:v>310</c:v>
                </c:pt>
                <c:pt idx="566">
                  <c:v>310</c:v>
                </c:pt>
                <c:pt idx="567">
                  <c:v>310</c:v>
                </c:pt>
                <c:pt idx="568">
                  <c:v>311</c:v>
                </c:pt>
                <c:pt idx="569">
                  <c:v>311</c:v>
                </c:pt>
                <c:pt idx="570">
                  <c:v>311</c:v>
                </c:pt>
                <c:pt idx="571">
                  <c:v>312</c:v>
                </c:pt>
                <c:pt idx="572">
                  <c:v>313</c:v>
                </c:pt>
                <c:pt idx="573">
                  <c:v>313</c:v>
                </c:pt>
                <c:pt idx="574">
                  <c:v>314</c:v>
                </c:pt>
                <c:pt idx="575">
                  <c:v>314</c:v>
                </c:pt>
                <c:pt idx="576">
                  <c:v>315</c:v>
                </c:pt>
                <c:pt idx="577">
                  <c:v>316</c:v>
                </c:pt>
                <c:pt idx="578">
                  <c:v>317</c:v>
                </c:pt>
                <c:pt idx="579">
                  <c:v>317</c:v>
                </c:pt>
                <c:pt idx="580">
                  <c:v>318</c:v>
                </c:pt>
                <c:pt idx="581">
                  <c:v>319</c:v>
                </c:pt>
                <c:pt idx="582">
                  <c:v>320</c:v>
                </c:pt>
                <c:pt idx="583">
                  <c:v>321</c:v>
                </c:pt>
                <c:pt idx="584">
                  <c:v>322</c:v>
                </c:pt>
                <c:pt idx="585">
                  <c:v>322</c:v>
                </c:pt>
                <c:pt idx="586">
                  <c:v>322</c:v>
                </c:pt>
                <c:pt idx="587">
                  <c:v>323</c:v>
                </c:pt>
                <c:pt idx="588">
                  <c:v>323</c:v>
                </c:pt>
                <c:pt idx="589">
                  <c:v>324</c:v>
                </c:pt>
                <c:pt idx="590">
                  <c:v>325</c:v>
                </c:pt>
                <c:pt idx="591">
                  <c:v>325</c:v>
                </c:pt>
                <c:pt idx="592">
                  <c:v>325</c:v>
                </c:pt>
                <c:pt idx="593">
                  <c:v>325</c:v>
                </c:pt>
                <c:pt idx="594">
                  <c:v>325</c:v>
                </c:pt>
                <c:pt idx="595">
                  <c:v>325</c:v>
                </c:pt>
                <c:pt idx="596">
                  <c:v>325</c:v>
                </c:pt>
                <c:pt idx="597">
                  <c:v>325</c:v>
                </c:pt>
                <c:pt idx="598">
                  <c:v>326</c:v>
                </c:pt>
                <c:pt idx="599">
                  <c:v>327</c:v>
                </c:pt>
                <c:pt idx="600">
                  <c:v>328</c:v>
                </c:pt>
                <c:pt idx="601">
                  <c:v>328</c:v>
                </c:pt>
                <c:pt idx="602">
                  <c:v>328</c:v>
                </c:pt>
                <c:pt idx="603">
                  <c:v>328</c:v>
                </c:pt>
                <c:pt idx="604">
                  <c:v>328</c:v>
                </c:pt>
                <c:pt idx="605">
                  <c:v>329</c:v>
                </c:pt>
                <c:pt idx="606">
                  <c:v>330</c:v>
                </c:pt>
                <c:pt idx="607">
                  <c:v>331</c:v>
                </c:pt>
                <c:pt idx="608">
                  <c:v>331</c:v>
                </c:pt>
                <c:pt idx="609">
                  <c:v>331</c:v>
                </c:pt>
                <c:pt idx="610">
                  <c:v>331</c:v>
                </c:pt>
                <c:pt idx="611">
                  <c:v>332</c:v>
                </c:pt>
                <c:pt idx="612">
                  <c:v>332</c:v>
                </c:pt>
                <c:pt idx="613">
                  <c:v>332</c:v>
                </c:pt>
                <c:pt idx="614">
                  <c:v>332</c:v>
                </c:pt>
                <c:pt idx="615">
                  <c:v>332</c:v>
                </c:pt>
                <c:pt idx="616">
                  <c:v>332</c:v>
                </c:pt>
                <c:pt idx="617">
                  <c:v>332</c:v>
                </c:pt>
                <c:pt idx="618">
                  <c:v>332</c:v>
                </c:pt>
                <c:pt idx="619">
                  <c:v>332</c:v>
                </c:pt>
                <c:pt idx="620">
                  <c:v>332</c:v>
                </c:pt>
                <c:pt idx="621">
                  <c:v>332</c:v>
                </c:pt>
                <c:pt idx="622">
                  <c:v>332</c:v>
                </c:pt>
                <c:pt idx="623">
                  <c:v>333</c:v>
                </c:pt>
                <c:pt idx="624">
                  <c:v>334</c:v>
                </c:pt>
                <c:pt idx="625">
                  <c:v>335</c:v>
                </c:pt>
                <c:pt idx="626">
                  <c:v>336</c:v>
                </c:pt>
                <c:pt idx="627">
                  <c:v>337</c:v>
                </c:pt>
                <c:pt idx="628">
                  <c:v>338</c:v>
                </c:pt>
                <c:pt idx="629">
                  <c:v>339</c:v>
                </c:pt>
                <c:pt idx="630">
                  <c:v>340</c:v>
                </c:pt>
                <c:pt idx="631">
                  <c:v>341</c:v>
                </c:pt>
                <c:pt idx="632">
                  <c:v>341</c:v>
                </c:pt>
                <c:pt idx="633">
                  <c:v>341</c:v>
                </c:pt>
                <c:pt idx="634">
                  <c:v>341</c:v>
                </c:pt>
                <c:pt idx="635">
                  <c:v>342</c:v>
                </c:pt>
                <c:pt idx="636">
                  <c:v>342</c:v>
                </c:pt>
                <c:pt idx="637">
                  <c:v>342</c:v>
                </c:pt>
                <c:pt idx="638">
                  <c:v>342</c:v>
                </c:pt>
                <c:pt idx="639">
                  <c:v>342</c:v>
                </c:pt>
                <c:pt idx="640">
                  <c:v>342</c:v>
                </c:pt>
                <c:pt idx="641">
                  <c:v>342</c:v>
                </c:pt>
                <c:pt idx="642">
                  <c:v>343</c:v>
                </c:pt>
                <c:pt idx="643">
                  <c:v>343</c:v>
                </c:pt>
                <c:pt idx="644">
                  <c:v>344</c:v>
                </c:pt>
                <c:pt idx="645">
                  <c:v>345</c:v>
                </c:pt>
                <c:pt idx="646">
                  <c:v>346</c:v>
                </c:pt>
                <c:pt idx="647">
                  <c:v>346</c:v>
                </c:pt>
                <c:pt idx="648">
                  <c:v>347</c:v>
                </c:pt>
                <c:pt idx="649">
                  <c:v>348</c:v>
                </c:pt>
                <c:pt idx="650">
                  <c:v>349</c:v>
                </c:pt>
                <c:pt idx="651">
                  <c:v>349</c:v>
                </c:pt>
                <c:pt idx="652">
                  <c:v>350</c:v>
                </c:pt>
                <c:pt idx="653">
                  <c:v>351</c:v>
                </c:pt>
                <c:pt idx="654">
                  <c:v>352</c:v>
                </c:pt>
                <c:pt idx="655">
                  <c:v>353</c:v>
                </c:pt>
                <c:pt idx="656">
                  <c:v>354</c:v>
                </c:pt>
                <c:pt idx="657">
                  <c:v>354</c:v>
                </c:pt>
                <c:pt idx="658">
                  <c:v>355</c:v>
                </c:pt>
                <c:pt idx="659">
                  <c:v>356</c:v>
                </c:pt>
                <c:pt idx="660">
                  <c:v>357</c:v>
                </c:pt>
                <c:pt idx="661">
                  <c:v>358</c:v>
                </c:pt>
                <c:pt idx="662">
                  <c:v>358</c:v>
                </c:pt>
                <c:pt idx="663">
                  <c:v>359</c:v>
                </c:pt>
                <c:pt idx="664">
                  <c:v>359</c:v>
                </c:pt>
                <c:pt idx="665">
                  <c:v>360</c:v>
                </c:pt>
                <c:pt idx="666">
                  <c:v>360</c:v>
                </c:pt>
                <c:pt idx="667">
                  <c:v>360</c:v>
                </c:pt>
                <c:pt idx="668">
                  <c:v>360</c:v>
                </c:pt>
                <c:pt idx="669">
                  <c:v>360</c:v>
                </c:pt>
                <c:pt idx="670">
                  <c:v>361</c:v>
                </c:pt>
                <c:pt idx="671">
                  <c:v>362</c:v>
                </c:pt>
                <c:pt idx="672">
                  <c:v>363</c:v>
                </c:pt>
                <c:pt idx="673">
                  <c:v>363</c:v>
                </c:pt>
                <c:pt idx="674">
                  <c:v>363</c:v>
                </c:pt>
                <c:pt idx="675">
                  <c:v>363</c:v>
                </c:pt>
                <c:pt idx="676">
                  <c:v>364</c:v>
                </c:pt>
                <c:pt idx="677">
                  <c:v>364</c:v>
                </c:pt>
                <c:pt idx="678">
                  <c:v>364</c:v>
                </c:pt>
                <c:pt idx="679">
                  <c:v>364</c:v>
                </c:pt>
                <c:pt idx="680">
                  <c:v>364</c:v>
                </c:pt>
                <c:pt idx="681">
                  <c:v>364</c:v>
                </c:pt>
                <c:pt idx="682">
                  <c:v>364</c:v>
                </c:pt>
                <c:pt idx="683">
                  <c:v>364</c:v>
                </c:pt>
                <c:pt idx="684">
                  <c:v>364</c:v>
                </c:pt>
                <c:pt idx="685">
                  <c:v>365</c:v>
                </c:pt>
                <c:pt idx="686">
                  <c:v>365</c:v>
                </c:pt>
                <c:pt idx="687">
                  <c:v>365</c:v>
                </c:pt>
                <c:pt idx="688">
                  <c:v>366</c:v>
                </c:pt>
                <c:pt idx="689">
                  <c:v>367</c:v>
                </c:pt>
                <c:pt idx="690">
                  <c:v>367</c:v>
                </c:pt>
                <c:pt idx="691">
                  <c:v>367</c:v>
                </c:pt>
                <c:pt idx="692">
                  <c:v>368</c:v>
                </c:pt>
                <c:pt idx="693">
                  <c:v>369</c:v>
                </c:pt>
                <c:pt idx="694">
                  <c:v>369</c:v>
                </c:pt>
                <c:pt idx="695">
                  <c:v>370</c:v>
                </c:pt>
                <c:pt idx="696">
                  <c:v>371</c:v>
                </c:pt>
                <c:pt idx="697">
                  <c:v>372</c:v>
                </c:pt>
                <c:pt idx="698">
                  <c:v>373</c:v>
                </c:pt>
                <c:pt idx="699">
                  <c:v>373</c:v>
                </c:pt>
                <c:pt idx="700">
                  <c:v>374</c:v>
                </c:pt>
                <c:pt idx="701">
                  <c:v>374</c:v>
                </c:pt>
                <c:pt idx="702">
                  <c:v>375</c:v>
                </c:pt>
                <c:pt idx="703">
                  <c:v>375</c:v>
                </c:pt>
                <c:pt idx="704">
                  <c:v>375</c:v>
                </c:pt>
                <c:pt idx="705">
                  <c:v>376</c:v>
                </c:pt>
                <c:pt idx="706">
                  <c:v>376</c:v>
                </c:pt>
                <c:pt idx="707">
                  <c:v>376</c:v>
                </c:pt>
                <c:pt idx="708">
                  <c:v>376</c:v>
                </c:pt>
                <c:pt idx="709">
                  <c:v>376</c:v>
                </c:pt>
                <c:pt idx="710">
                  <c:v>376</c:v>
                </c:pt>
                <c:pt idx="711">
                  <c:v>376</c:v>
                </c:pt>
                <c:pt idx="712">
                  <c:v>377</c:v>
                </c:pt>
                <c:pt idx="713">
                  <c:v>377</c:v>
                </c:pt>
                <c:pt idx="714">
                  <c:v>377</c:v>
                </c:pt>
                <c:pt idx="715">
                  <c:v>377</c:v>
                </c:pt>
                <c:pt idx="716">
                  <c:v>377</c:v>
                </c:pt>
                <c:pt idx="717">
                  <c:v>377</c:v>
                </c:pt>
                <c:pt idx="718">
                  <c:v>378</c:v>
                </c:pt>
                <c:pt idx="719">
                  <c:v>379</c:v>
                </c:pt>
                <c:pt idx="720">
                  <c:v>380</c:v>
                </c:pt>
                <c:pt idx="721">
                  <c:v>381</c:v>
                </c:pt>
                <c:pt idx="722">
                  <c:v>382</c:v>
                </c:pt>
                <c:pt idx="723">
                  <c:v>382</c:v>
                </c:pt>
                <c:pt idx="724">
                  <c:v>382</c:v>
                </c:pt>
                <c:pt idx="725">
                  <c:v>382</c:v>
                </c:pt>
                <c:pt idx="726">
                  <c:v>383</c:v>
                </c:pt>
                <c:pt idx="727">
                  <c:v>383</c:v>
                </c:pt>
                <c:pt idx="728">
                  <c:v>383</c:v>
                </c:pt>
                <c:pt idx="729">
                  <c:v>384</c:v>
                </c:pt>
                <c:pt idx="730">
                  <c:v>385</c:v>
                </c:pt>
                <c:pt idx="731">
                  <c:v>385</c:v>
                </c:pt>
                <c:pt idx="732">
                  <c:v>385</c:v>
                </c:pt>
                <c:pt idx="733">
                  <c:v>386</c:v>
                </c:pt>
                <c:pt idx="734">
                  <c:v>387</c:v>
                </c:pt>
                <c:pt idx="735">
                  <c:v>388</c:v>
                </c:pt>
                <c:pt idx="736">
                  <c:v>389</c:v>
                </c:pt>
                <c:pt idx="737">
                  <c:v>390</c:v>
                </c:pt>
                <c:pt idx="738">
                  <c:v>391</c:v>
                </c:pt>
                <c:pt idx="739">
                  <c:v>392</c:v>
                </c:pt>
                <c:pt idx="740">
                  <c:v>393</c:v>
                </c:pt>
                <c:pt idx="741">
                  <c:v>394</c:v>
                </c:pt>
                <c:pt idx="742">
                  <c:v>394</c:v>
                </c:pt>
                <c:pt idx="743">
                  <c:v>394</c:v>
                </c:pt>
                <c:pt idx="744">
                  <c:v>394</c:v>
                </c:pt>
                <c:pt idx="745">
                  <c:v>394</c:v>
                </c:pt>
                <c:pt idx="746">
                  <c:v>394</c:v>
                </c:pt>
                <c:pt idx="747">
                  <c:v>394</c:v>
                </c:pt>
                <c:pt idx="748">
                  <c:v>395</c:v>
                </c:pt>
                <c:pt idx="749">
                  <c:v>396</c:v>
                </c:pt>
                <c:pt idx="750">
                  <c:v>397</c:v>
                </c:pt>
                <c:pt idx="751">
                  <c:v>398</c:v>
                </c:pt>
                <c:pt idx="752">
                  <c:v>399</c:v>
                </c:pt>
                <c:pt idx="753">
                  <c:v>399</c:v>
                </c:pt>
                <c:pt idx="754">
                  <c:v>400</c:v>
                </c:pt>
                <c:pt idx="755">
                  <c:v>400</c:v>
                </c:pt>
                <c:pt idx="756">
                  <c:v>400</c:v>
                </c:pt>
                <c:pt idx="757">
                  <c:v>400</c:v>
                </c:pt>
                <c:pt idx="758">
                  <c:v>400</c:v>
                </c:pt>
                <c:pt idx="759">
                  <c:v>401</c:v>
                </c:pt>
                <c:pt idx="760">
                  <c:v>402</c:v>
                </c:pt>
                <c:pt idx="761">
                  <c:v>402</c:v>
                </c:pt>
                <c:pt idx="762">
                  <c:v>403</c:v>
                </c:pt>
                <c:pt idx="763">
                  <c:v>404</c:v>
                </c:pt>
                <c:pt idx="764">
                  <c:v>405</c:v>
                </c:pt>
                <c:pt idx="765">
                  <c:v>406</c:v>
                </c:pt>
                <c:pt idx="766">
                  <c:v>406</c:v>
                </c:pt>
                <c:pt idx="767">
                  <c:v>407</c:v>
                </c:pt>
                <c:pt idx="768">
                  <c:v>407</c:v>
                </c:pt>
                <c:pt idx="769">
                  <c:v>408</c:v>
                </c:pt>
                <c:pt idx="770">
                  <c:v>409</c:v>
                </c:pt>
                <c:pt idx="771">
                  <c:v>409</c:v>
                </c:pt>
                <c:pt idx="772">
                  <c:v>410</c:v>
                </c:pt>
                <c:pt idx="773">
                  <c:v>411</c:v>
                </c:pt>
                <c:pt idx="774">
                  <c:v>411</c:v>
                </c:pt>
                <c:pt idx="775">
                  <c:v>412</c:v>
                </c:pt>
                <c:pt idx="776">
                  <c:v>413</c:v>
                </c:pt>
                <c:pt idx="777">
                  <c:v>414</c:v>
                </c:pt>
                <c:pt idx="778">
                  <c:v>415</c:v>
                </c:pt>
                <c:pt idx="779">
                  <c:v>416</c:v>
                </c:pt>
                <c:pt idx="780">
                  <c:v>417</c:v>
                </c:pt>
                <c:pt idx="781">
                  <c:v>417</c:v>
                </c:pt>
                <c:pt idx="782">
                  <c:v>418</c:v>
                </c:pt>
                <c:pt idx="783">
                  <c:v>419</c:v>
                </c:pt>
                <c:pt idx="784">
                  <c:v>420</c:v>
                </c:pt>
                <c:pt idx="785">
                  <c:v>421</c:v>
                </c:pt>
                <c:pt idx="786">
                  <c:v>421</c:v>
                </c:pt>
                <c:pt idx="787">
                  <c:v>422</c:v>
                </c:pt>
                <c:pt idx="788">
                  <c:v>422</c:v>
                </c:pt>
                <c:pt idx="789">
                  <c:v>422</c:v>
                </c:pt>
                <c:pt idx="790">
                  <c:v>423</c:v>
                </c:pt>
                <c:pt idx="791">
                  <c:v>423</c:v>
                </c:pt>
                <c:pt idx="792">
                  <c:v>424</c:v>
                </c:pt>
                <c:pt idx="793">
                  <c:v>424</c:v>
                </c:pt>
                <c:pt idx="794">
                  <c:v>425</c:v>
                </c:pt>
                <c:pt idx="795">
                  <c:v>426</c:v>
                </c:pt>
                <c:pt idx="796">
                  <c:v>427</c:v>
                </c:pt>
                <c:pt idx="797">
                  <c:v>428</c:v>
                </c:pt>
                <c:pt idx="798">
                  <c:v>429</c:v>
                </c:pt>
                <c:pt idx="799">
                  <c:v>430</c:v>
                </c:pt>
                <c:pt idx="800">
                  <c:v>431</c:v>
                </c:pt>
                <c:pt idx="801">
                  <c:v>431</c:v>
                </c:pt>
                <c:pt idx="802">
                  <c:v>431</c:v>
                </c:pt>
                <c:pt idx="803">
                  <c:v>432</c:v>
                </c:pt>
                <c:pt idx="804">
                  <c:v>433</c:v>
                </c:pt>
                <c:pt idx="805">
                  <c:v>433</c:v>
                </c:pt>
                <c:pt idx="806">
                  <c:v>434</c:v>
                </c:pt>
                <c:pt idx="807">
                  <c:v>434</c:v>
                </c:pt>
                <c:pt idx="808">
                  <c:v>434</c:v>
                </c:pt>
                <c:pt idx="809">
                  <c:v>435</c:v>
                </c:pt>
                <c:pt idx="810">
                  <c:v>436</c:v>
                </c:pt>
                <c:pt idx="811">
                  <c:v>436</c:v>
                </c:pt>
                <c:pt idx="812">
                  <c:v>437</c:v>
                </c:pt>
                <c:pt idx="813">
                  <c:v>438</c:v>
                </c:pt>
                <c:pt idx="814">
                  <c:v>439</c:v>
                </c:pt>
                <c:pt idx="815">
                  <c:v>440</c:v>
                </c:pt>
                <c:pt idx="816">
                  <c:v>441</c:v>
                </c:pt>
                <c:pt idx="817">
                  <c:v>442</c:v>
                </c:pt>
                <c:pt idx="818">
                  <c:v>443</c:v>
                </c:pt>
                <c:pt idx="819">
                  <c:v>444</c:v>
                </c:pt>
                <c:pt idx="820">
                  <c:v>444</c:v>
                </c:pt>
                <c:pt idx="821">
                  <c:v>444</c:v>
                </c:pt>
                <c:pt idx="822">
                  <c:v>445</c:v>
                </c:pt>
                <c:pt idx="823">
                  <c:v>446</c:v>
                </c:pt>
                <c:pt idx="824">
                  <c:v>446</c:v>
                </c:pt>
                <c:pt idx="825">
                  <c:v>447</c:v>
                </c:pt>
                <c:pt idx="826">
                  <c:v>447</c:v>
                </c:pt>
                <c:pt idx="827">
                  <c:v>447</c:v>
                </c:pt>
                <c:pt idx="828">
                  <c:v>448</c:v>
                </c:pt>
                <c:pt idx="829">
                  <c:v>449</c:v>
                </c:pt>
                <c:pt idx="830">
                  <c:v>449</c:v>
                </c:pt>
                <c:pt idx="831">
                  <c:v>450</c:v>
                </c:pt>
                <c:pt idx="832">
                  <c:v>450</c:v>
                </c:pt>
                <c:pt idx="833">
                  <c:v>450</c:v>
                </c:pt>
                <c:pt idx="834">
                  <c:v>450</c:v>
                </c:pt>
                <c:pt idx="835">
                  <c:v>450</c:v>
                </c:pt>
                <c:pt idx="836">
                  <c:v>450</c:v>
                </c:pt>
                <c:pt idx="837">
                  <c:v>450</c:v>
                </c:pt>
                <c:pt idx="838">
                  <c:v>450</c:v>
                </c:pt>
                <c:pt idx="839">
                  <c:v>450</c:v>
                </c:pt>
                <c:pt idx="840">
                  <c:v>450</c:v>
                </c:pt>
                <c:pt idx="841">
                  <c:v>450</c:v>
                </c:pt>
                <c:pt idx="842">
                  <c:v>450</c:v>
                </c:pt>
                <c:pt idx="843">
                  <c:v>450</c:v>
                </c:pt>
                <c:pt idx="844">
                  <c:v>450</c:v>
                </c:pt>
                <c:pt idx="845">
                  <c:v>451</c:v>
                </c:pt>
                <c:pt idx="846">
                  <c:v>452</c:v>
                </c:pt>
                <c:pt idx="847">
                  <c:v>452</c:v>
                </c:pt>
                <c:pt idx="848">
                  <c:v>452</c:v>
                </c:pt>
                <c:pt idx="849">
                  <c:v>452</c:v>
                </c:pt>
                <c:pt idx="850">
                  <c:v>453</c:v>
                </c:pt>
                <c:pt idx="851">
                  <c:v>454</c:v>
                </c:pt>
                <c:pt idx="852">
                  <c:v>454</c:v>
                </c:pt>
                <c:pt idx="853">
                  <c:v>454</c:v>
                </c:pt>
                <c:pt idx="854">
                  <c:v>455</c:v>
                </c:pt>
                <c:pt idx="855">
                  <c:v>455</c:v>
                </c:pt>
                <c:pt idx="856">
                  <c:v>456</c:v>
                </c:pt>
                <c:pt idx="857">
                  <c:v>456</c:v>
                </c:pt>
                <c:pt idx="858">
                  <c:v>456</c:v>
                </c:pt>
                <c:pt idx="859">
                  <c:v>456</c:v>
                </c:pt>
                <c:pt idx="860">
                  <c:v>457</c:v>
                </c:pt>
                <c:pt idx="861">
                  <c:v>458</c:v>
                </c:pt>
                <c:pt idx="862">
                  <c:v>458</c:v>
                </c:pt>
                <c:pt idx="863">
                  <c:v>458</c:v>
                </c:pt>
                <c:pt idx="864">
                  <c:v>459</c:v>
                </c:pt>
                <c:pt idx="865">
                  <c:v>459</c:v>
                </c:pt>
                <c:pt idx="866">
                  <c:v>459</c:v>
                </c:pt>
                <c:pt idx="867">
                  <c:v>460</c:v>
                </c:pt>
                <c:pt idx="868">
                  <c:v>461</c:v>
                </c:pt>
                <c:pt idx="869">
                  <c:v>462</c:v>
                </c:pt>
                <c:pt idx="870">
                  <c:v>463</c:v>
                </c:pt>
                <c:pt idx="871">
                  <c:v>464</c:v>
                </c:pt>
                <c:pt idx="872">
                  <c:v>465</c:v>
                </c:pt>
                <c:pt idx="873">
                  <c:v>466</c:v>
                </c:pt>
                <c:pt idx="874">
                  <c:v>466</c:v>
                </c:pt>
                <c:pt idx="875">
                  <c:v>467</c:v>
                </c:pt>
                <c:pt idx="876">
                  <c:v>467</c:v>
                </c:pt>
                <c:pt idx="877">
                  <c:v>468</c:v>
                </c:pt>
                <c:pt idx="878">
                  <c:v>469</c:v>
                </c:pt>
                <c:pt idx="879">
                  <c:v>470</c:v>
                </c:pt>
                <c:pt idx="880">
                  <c:v>470</c:v>
                </c:pt>
                <c:pt idx="881">
                  <c:v>471</c:v>
                </c:pt>
                <c:pt idx="882">
                  <c:v>471</c:v>
                </c:pt>
                <c:pt idx="883">
                  <c:v>471</c:v>
                </c:pt>
                <c:pt idx="884">
                  <c:v>472</c:v>
                </c:pt>
                <c:pt idx="885">
                  <c:v>473</c:v>
                </c:pt>
                <c:pt idx="886">
                  <c:v>474</c:v>
                </c:pt>
                <c:pt idx="887">
                  <c:v>474</c:v>
                </c:pt>
                <c:pt idx="888">
                  <c:v>475</c:v>
                </c:pt>
                <c:pt idx="889">
                  <c:v>476</c:v>
                </c:pt>
                <c:pt idx="890">
                  <c:v>476</c:v>
                </c:pt>
                <c:pt idx="891">
                  <c:v>476</c:v>
                </c:pt>
                <c:pt idx="892">
                  <c:v>477</c:v>
                </c:pt>
                <c:pt idx="893">
                  <c:v>478</c:v>
                </c:pt>
                <c:pt idx="894">
                  <c:v>479</c:v>
                </c:pt>
                <c:pt idx="895">
                  <c:v>479</c:v>
                </c:pt>
                <c:pt idx="896">
                  <c:v>479</c:v>
                </c:pt>
                <c:pt idx="897">
                  <c:v>480</c:v>
                </c:pt>
                <c:pt idx="898">
                  <c:v>480</c:v>
                </c:pt>
                <c:pt idx="899">
                  <c:v>481</c:v>
                </c:pt>
                <c:pt idx="900">
                  <c:v>481</c:v>
                </c:pt>
                <c:pt idx="901">
                  <c:v>482</c:v>
                </c:pt>
                <c:pt idx="902">
                  <c:v>483</c:v>
                </c:pt>
                <c:pt idx="903">
                  <c:v>483</c:v>
                </c:pt>
                <c:pt idx="904">
                  <c:v>483</c:v>
                </c:pt>
                <c:pt idx="905">
                  <c:v>483</c:v>
                </c:pt>
                <c:pt idx="906">
                  <c:v>483</c:v>
                </c:pt>
                <c:pt idx="907">
                  <c:v>483</c:v>
                </c:pt>
                <c:pt idx="908">
                  <c:v>484</c:v>
                </c:pt>
                <c:pt idx="909">
                  <c:v>485</c:v>
                </c:pt>
                <c:pt idx="910">
                  <c:v>486</c:v>
                </c:pt>
                <c:pt idx="911">
                  <c:v>487</c:v>
                </c:pt>
                <c:pt idx="912">
                  <c:v>488</c:v>
                </c:pt>
                <c:pt idx="913">
                  <c:v>488</c:v>
                </c:pt>
                <c:pt idx="914">
                  <c:v>488</c:v>
                </c:pt>
                <c:pt idx="915">
                  <c:v>488</c:v>
                </c:pt>
                <c:pt idx="916">
                  <c:v>489</c:v>
                </c:pt>
                <c:pt idx="917">
                  <c:v>490</c:v>
                </c:pt>
                <c:pt idx="918">
                  <c:v>490</c:v>
                </c:pt>
                <c:pt idx="919">
                  <c:v>490</c:v>
                </c:pt>
                <c:pt idx="920">
                  <c:v>490</c:v>
                </c:pt>
                <c:pt idx="921">
                  <c:v>491</c:v>
                </c:pt>
                <c:pt idx="922">
                  <c:v>491</c:v>
                </c:pt>
                <c:pt idx="923">
                  <c:v>492</c:v>
                </c:pt>
                <c:pt idx="924">
                  <c:v>493</c:v>
                </c:pt>
                <c:pt idx="925">
                  <c:v>493</c:v>
                </c:pt>
                <c:pt idx="926">
                  <c:v>494</c:v>
                </c:pt>
                <c:pt idx="927">
                  <c:v>494</c:v>
                </c:pt>
                <c:pt idx="928">
                  <c:v>494</c:v>
                </c:pt>
                <c:pt idx="929">
                  <c:v>495</c:v>
                </c:pt>
                <c:pt idx="930">
                  <c:v>495</c:v>
                </c:pt>
                <c:pt idx="931">
                  <c:v>495</c:v>
                </c:pt>
                <c:pt idx="932">
                  <c:v>495</c:v>
                </c:pt>
                <c:pt idx="933">
                  <c:v>495</c:v>
                </c:pt>
                <c:pt idx="934">
                  <c:v>495</c:v>
                </c:pt>
                <c:pt idx="935">
                  <c:v>495</c:v>
                </c:pt>
                <c:pt idx="936">
                  <c:v>495</c:v>
                </c:pt>
                <c:pt idx="937">
                  <c:v>495</c:v>
                </c:pt>
                <c:pt idx="938">
                  <c:v>496</c:v>
                </c:pt>
                <c:pt idx="939">
                  <c:v>496</c:v>
                </c:pt>
                <c:pt idx="940">
                  <c:v>496</c:v>
                </c:pt>
                <c:pt idx="941">
                  <c:v>497</c:v>
                </c:pt>
                <c:pt idx="942">
                  <c:v>498</c:v>
                </c:pt>
                <c:pt idx="943">
                  <c:v>498</c:v>
                </c:pt>
                <c:pt idx="944">
                  <c:v>499</c:v>
                </c:pt>
                <c:pt idx="945">
                  <c:v>499</c:v>
                </c:pt>
                <c:pt idx="946">
                  <c:v>500</c:v>
                </c:pt>
                <c:pt idx="947">
                  <c:v>500</c:v>
                </c:pt>
                <c:pt idx="948">
                  <c:v>501</c:v>
                </c:pt>
                <c:pt idx="949">
                  <c:v>502</c:v>
                </c:pt>
                <c:pt idx="950">
                  <c:v>503</c:v>
                </c:pt>
                <c:pt idx="951">
                  <c:v>504</c:v>
                </c:pt>
                <c:pt idx="952">
                  <c:v>505</c:v>
                </c:pt>
                <c:pt idx="953">
                  <c:v>506</c:v>
                </c:pt>
                <c:pt idx="954">
                  <c:v>507</c:v>
                </c:pt>
                <c:pt idx="955">
                  <c:v>508</c:v>
                </c:pt>
                <c:pt idx="956">
                  <c:v>509</c:v>
                </c:pt>
                <c:pt idx="957">
                  <c:v>509</c:v>
                </c:pt>
                <c:pt idx="958">
                  <c:v>509</c:v>
                </c:pt>
                <c:pt idx="959">
                  <c:v>510</c:v>
                </c:pt>
                <c:pt idx="960">
                  <c:v>510</c:v>
                </c:pt>
                <c:pt idx="961">
                  <c:v>510</c:v>
                </c:pt>
                <c:pt idx="962">
                  <c:v>510</c:v>
                </c:pt>
                <c:pt idx="963">
                  <c:v>511</c:v>
                </c:pt>
                <c:pt idx="964">
                  <c:v>511</c:v>
                </c:pt>
                <c:pt idx="965">
                  <c:v>511</c:v>
                </c:pt>
                <c:pt idx="966">
                  <c:v>511</c:v>
                </c:pt>
                <c:pt idx="967">
                  <c:v>512</c:v>
                </c:pt>
                <c:pt idx="968">
                  <c:v>512</c:v>
                </c:pt>
                <c:pt idx="969">
                  <c:v>512</c:v>
                </c:pt>
                <c:pt idx="970">
                  <c:v>512</c:v>
                </c:pt>
                <c:pt idx="971">
                  <c:v>512</c:v>
                </c:pt>
                <c:pt idx="972">
                  <c:v>513</c:v>
                </c:pt>
                <c:pt idx="973">
                  <c:v>513</c:v>
                </c:pt>
                <c:pt idx="974">
                  <c:v>514</c:v>
                </c:pt>
                <c:pt idx="975">
                  <c:v>515</c:v>
                </c:pt>
                <c:pt idx="976">
                  <c:v>515</c:v>
                </c:pt>
                <c:pt idx="977">
                  <c:v>516</c:v>
                </c:pt>
                <c:pt idx="978">
                  <c:v>516</c:v>
                </c:pt>
                <c:pt idx="979">
                  <c:v>516</c:v>
                </c:pt>
                <c:pt idx="980">
                  <c:v>516</c:v>
                </c:pt>
                <c:pt idx="981">
                  <c:v>517</c:v>
                </c:pt>
                <c:pt idx="982">
                  <c:v>517</c:v>
                </c:pt>
                <c:pt idx="983">
                  <c:v>518</c:v>
                </c:pt>
                <c:pt idx="984">
                  <c:v>518</c:v>
                </c:pt>
                <c:pt idx="985">
                  <c:v>518</c:v>
                </c:pt>
                <c:pt idx="986">
                  <c:v>518</c:v>
                </c:pt>
                <c:pt idx="987">
                  <c:v>518</c:v>
                </c:pt>
                <c:pt idx="988">
                  <c:v>519</c:v>
                </c:pt>
                <c:pt idx="989">
                  <c:v>519</c:v>
                </c:pt>
                <c:pt idx="990">
                  <c:v>519</c:v>
                </c:pt>
                <c:pt idx="991">
                  <c:v>519</c:v>
                </c:pt>
                <c:pt idx="992">
                  <c:v>520</c:v>
                </c:pt>
                <c:pt idx="993">
                  <c:v>520</c:v>
                </c:pt>
                <c:pt idx="994">
                  <c:v>521</c:v>
                </c:pt>
                <c:pt idx="995">
                  <c:v>522</c:v>
                </c:pt>
                <c:pt idx="996">
                  <c:v>522</c:v>
                </c:pt>
                <c:pt idx="997">
                  <c:v>522</c:v>
                </c:pt>
                <c:pt idx="998">
                  <c:v>523</c:v>
                </c:pt>
                <c:pt idx="999">
                  <c:v>523</c:v>
                </c:pt>
                <c:pt idx="1000">
                  <c:v>524</c:v>
                </c:pt>
                <c:pt idx="1001">
                  <c:v>525</c:v>
                </c:pt>
                <c:pt idx="1002">
                  <c:v>526</c:v>
                </c:pt>
                <c:pt idx="1003">
                  <c:v>527</c:v>
                </c:pt>
                <c:pt idx="1004">
                  <c:v>528</c:v>
                </c:pt>
                <c:pt idx="1005">
                  <c:v>529</c:v>
                </c:pt>
                <c:pt idx="1006">
                  <c:v>529</c:v>
                </c:pt>
                <c:pt idx="1007">
                  <c:v>530</c:v>
                </c:pt>
                <c:pt idx="1008">
                  <c:v>531</c:v>
                </c:pt>
                <c:pt idx="1009">
                  <c:v>532</c:v>
                </c:pt>
                <c:pt idx="1010">
                  <c:v>533</c:v>
                </c:pt>
                <c:pt idx="1011">
                  <c:v>534</c:v>
                </c:pt>
                <c:pt idx="1012">
                  <c:v>535</c:v>
                </c:pt>
                <c:pt idx="1013">
                  <c:v>535</c:v>
                </c:pt>
                <c:pt idx="1014">
                  <c:v>536</c:v>
                </c:pt>
                <c:pt idx="1015">
                  <c:v>536</c:v>
                </c:pt>
                <c:pt idx="1016">
                  <c:v>536</c:v>
                </c:pt>
                <c:pt idx="1017">
                  <c:v>536</c:v>
                </c:pt>
                <c:pt idx="1018">
                  <c:v>537</c:v>
                </c:pt>
                <c:pt idx="1019">
                  <c:v>538</c:v>
                </c:pt>
                <c:pt idx="1020">
                  <c:v>539</c:v>
                </c:pt>
                <c:pt idx="1021">
                  <c:v>540</c:v>
                </c:pt>
                <c:pt idx="1022">
                  <c:v>541</c:v>
                </c:pt>
                <c:pt idx="1023">
                  <c:v>542</c:v>
                </c:pt>
                <c:pt idx="1024">
                  <c:v>543</c:v>
                </c:pt>
                <c:pt idx="1025">
                  <c:v>543</c:v>
                </c:pt>
                <c:pt idx="1026">
                  <c:v>544</c:v>
                </c:pt>
                <c:pt idx="1027">
                  <c:v>544</c:v>
                </c:pt>
                <c:pt idx="1028">
                  <c:v>545</c:v>
                </c:pt>
                <c:pt idx="1029">
                  <c:v>545</c:v>
                </c:pt>
                <c:pt idx="1030">
                  <c:v>545</c:v>
                </c:pt>
                <c:pt idx="1031">
                  <c:v>546</c:v>
                </c:pt>
                <c:pt idx="1032">
                  <c:v>547</c:v>
                </c:pt>
                <c:pt idx="1033">
                  <c:v>548</c:v>
                </c:pt>
                <c:pt idx="1034">
                  <c:v>548</c:v>
                </c:pt>
                <c:pt idx="1035">
                  <c:v>549</c:v>
                </c:pt>
                <c:pt idx="1036">
                  <c:v>549</c:v>
                </c:pt>
                <c:pt idx="1037">
                  <c:v>550</c:v>
                </c:pt>
                <c:pt idx="1038">
                  <c:v>550</c:v>
                </c:pt>
                <c:pt idx="1039">
                  <c:v>550</c:v>
                </c:pt>
                <c:pt idx="1040">
                  <c:v>550</c:v>
                </c:pt>
                <c:pt idx="1041">
                  <c:v>550</c:v>
                </c:pt>
                <c:pt idx="1042">
                  <c:v>550</c:v>
                </c:pt>
                <c:pt idx="1043">
                  <c:v>550</c:v>
                </c:pt>
                <c:pt idx="1044">
                  <c:v>550</c:v>
                </c:pt>
                <c:pt idx="1045">
                  <c:v>550</c:v>
                </c:pt>
                <c:pt idx="1046">
                  <c:v>550</c:v>
                </c:pt>
                <c:pt idx="1047">
                  <c:v>551</c:v>
                </c:pt>
                <c:pt idx="1048">
                  <c:v>552</c:v>
                </c:pt>
                <c:pt idx="1049">
                  <c:v>553</c:v>
                </c:pt>
                <c:pt idx="1050">
                  <c:v>553</c:v>
                </c:pt>
                <c:pt idx="1051">
                  <c:v>553</c:v>
                </c:pt>
                <c:pt idx="1052">
                  <c:v>554</c:v>
                </c:pt>
                <c:pt idx="1053">
                  <c:v>555</c:v>
                </c:pt>
                <c:pt idx="1054">
                  <c:v>556</c:v>
                </c:pt>
                <c:pt idx="1055">
                  <c:v>557</c:v>
                </c:pt>
                <c:pt idx="1056">
                  <c:v>558</c:v>
                </c:pt>
                <c:pt idx="1057">
                  <c:v>559</c:v>
                </c:pt>
                <c:pt idx="1058">
                  <c:v>560</c:v>
                </c:pt>
                <c:pt idx="1059">
                  <c:v>561</c:v>
                </c:pt>
                <c:pt idx="1060">
                  <c:v>562</c:v>
                </c:pt>
                <c:pt idx="1061">
                  <c:v>563</c:v>
                </c:pt>
                <c:pt idx="1062">
                  <c:v>564</c:v>
                </c:pt>
                <c:pt idx="1063">
                  <c:v>565</c:v>
                </c:pt>
                <c:pt idx="1064">
                  <c:v>566</c:v>
                </c:pt>
                <c:pt idx="1065">
                  <c:v>567</c:v>
                </c:pt>
                <c:pt idx="1066">
                  <c:v>567</c:v>
                </c:pt>
                <c:pt idx="1067">
                  <c:v>568</c:v>
                </c:pt>
                <c:pt idx="1068">
                  <c:v>568</c:v>
                </c:pt>
                <c:pt idx="1069">
                  <c:v>569</c:v>
                </c:pt>
                <c:pt idx="1070">
                  <c:v>569</c:v>
                </c:pt>
                <c:pt idx="1071">
                  <c:v>570</c:v>
                </c:pt>
                <c:pt idx="1072">
                  <c:v>570</c:v>
                </c:pt>
                <c:pt idx="1073">
                  <c:v>570</c:v>
                </c:pt>
                <c:pt idx="1074">
                  <c:v>570</c:v>
                </c:pt>
                <c:pt idx="1075">
                  <c:v>570</c:v>
                </c:pt>
                <c:pt idx="1076">
                  <c:v>570</c:v>
                </c:pt>
                <c:pt idx="1077">
                  <c:v>570</c:v>
                </c:pt>
                <c:pt idx="1078">
                  <c:v>570</c:v>
                </c:pt>
                <c:pt idx="1079">
                  <c:v>570</c:v>
                </c:pt>
                <c:pt idx="1080">
                  <c:v>570</c:v>
                </c:pt>
                <c:pt idx="1081">
                  <c:v>570</c:v>
                </c:pt>
                <c:pt idx="1082">
                  <c:v>571</c:v>
                </c:pt>
                <c:pt idx="1083">
                  <c:v>572</c:v>
                </c:pt>
                <c:pt idx="1084">
                  <c:v>572</c:v>
                </c:pt>
                <c:pt idx="1085">
                  <c:v>573</c:v>
                </c:pt>
                <c:pt idx="1086">
                  <c:v>573</c:v>
                </c:pt>
                <c:pt idx="1087">
                  <c:v>573</c:v>
                </c:pt>
                <c:pt idx="1088">
                  <c:v>574</c:v>
                </c:pt>
                <c:pt idx="1089">
                  <c:v>575</c:v>
                </c:pt>
                <c:pt idx="1090">
                  <c:v>576</c:v>
                </c:pt>
                <c:pt idx="1091">
                  <c:v>577</c:v>
                </c:pt>
                <c:pt idx="1092">
                  <c:v>577</c:v>
                </c:pt>
                <c:pt idx="1093">
                  <c:v>577</c:v>
                </c:pt>
                <c:pt idx="1094">
                  <c:v>577</c:v>
                </c:pt>
                <c:pt idx="1095">
                  <c:v>578</c:v>
                </c:pt>
                <c:pt idx="1096">
                  <c:v>579</c:v>
                </c:pt>
                <c:pt idx="1097">
                  <c:v>579</c:v>
                </c:pt>
                <c:pt idx="1098">
                  <c:v>579</c:v>
                </c:pt>
                <c:pt idx="1099">
                  <c:v>579</c:v>
                </c:pt>
                <c:pt idx="1100">
                  <c:v>579</c:v>
                </c:pt>
                <c:pt idx="1101">
                  <c:v>579</c:v>
                </c:pt>
                <c:pt idx="1102">
                  <c:v>580</c:v>
                </c:pt>
                <c:pt idx="1103">
                  <c:v>581</c:v>
                </c:pt>
                <c:pt idx="1104">
                  <c:v>582</c:v>
                </c:pt>
                <c:pt idx="1105">
                  <c:v>583</c:v>
                </c:pt>
                <c:pt idx="1106">
                  <c:v>584</c:v>
                </c:pt>
                <c:pt idx="1107">
                  <c:v>585</c:v>
                </c:pt>
                <c:pt idx="1108">
                  <c:v>586</c:v>
                </c:pt>
                <c:pt idx="1109">
                  <c:v>586</c:v>
                </c:pt>
                <c:pt idx="1110">
                  <c:v>586</c:v>
                </c:pt>
                <c:pt idx="1111">
                  <c:v>587</c:v>
                </c:pt>
                <c:pt idx="1112">
                  <c:v>587</c:v>
                </c:pt>
                <c:pt idx="1113">
                  <c:v>587</c:v>
                </c:pt>
                <c:pt idx="1114">
                  <c:v>587</c:v>
                </c:pt>
                <c:pt idx="1115">
                  <c:v>588</c:v>
                </c:pt>
                <c:pt idx="1116">
                  <c:v>588</c:v>
                </c:pt>
                <c:pt idx="1117">
                  <c:v>588</c:v>
                </c:pt>
                <c:pt idx="1118">
                  <c:v>589</c:v>
                </c:pt>
                <c:pt idx="1119">
                  <c:v>590</c:v>
                </c:pt>
                <c:pt idx="1120">
                  <c:v>590</c:v>
                </c:pt>
                <c:pt idx="1121">
                  <c:v>591</c:v>
                </c:pt>
                <c:pt idx="1122">
                  <c:v>591</c:v>
                </c:pt>
                <c:pt idx="1123">
                  <c:v>591</c:v>
                </c:pt>
                <c:pt idx="1124">
                  <c:v>592</c:v>
                </c:pt>
                <c:pt idx="1125">
                  <c:v>592</c:v>
                </c:pt>
                <c:pt idx="1126">
                  <c:v>593</c:v>
                </c:pt>
                <c:pt idx="1127">
                  <c:v>593</c:v>
                </c:pt>
                <c:pt idx="1128">
                  <c:v>594</c:v>
                </c:pt>
                <c:pt idx="1129">
                  <c:v>595</c:v>
                </c:pt>
                <c:pt idx="1130">
                  <c:v>596</c:v>
                </c:pt>
                <c:pt idx="1131">
                  <c:v>597</c:v>
                </c:pt>
                <c:pt idx="1132">
                  <c:v>598</c:v>
                </c:pt>
                <c:pt idx="1133">
                  <c:v>599</c:v>
                </c:pt>
                <c:pt idx="1134">
                  <c:v>600</c:v>
                </c:pt>
                <c:pt idx="1135">
                  <c:v>601</c:v>
                </c:pt>
                <c:pt idx="1136">
                  <c:v>602</c:v>
                </c:pt>
                <c:pt idx="1137">
                  <c:v>603</c:v>
                </c:pt>
                <c:pt idx="1138">
                  <c:v>603</c:v>
                </c:pt>
                <c:pt idx="1139">
                  <c:v>603</c:v>
                </c:pt>
                <c:pt idx="1140">
                  <c:v>604</c:v>
                </c:pt>
                <c:pt idx="1141">
                  <c:v>604</c:v>
                </c:pt>
                <c:pt idx="1142">
                  <c:v>604</c:v>
                </c:pt>
                <c:pt idx="1143">
                  <c:v>604</c:v>
                </c:pt>
                <c:pt idx="1144">
                  <c:v>604</c:v>
                </c:pt>
                <c:pt idx="1145">
                  <c:v>605</c:v>
                </c:pt>
                <c:pt idx="1146">
                  <c:v>605</c:v>
                </c:pt>
                <c:pt idx="1147">
                  <c:v>605</c:v>
                </c:pt>
                <c:pt idx="1148">
                  <c:v>605</c:v>
                </c:pt>
                <c:pt idx="1149">
                  <c:v>606</c:v>
                </c:pt>
                <c:pt idx="1150">
                  <c:v>606</c:v>
                </c:pt>
                <c:pt idx="1151">
                  <c:v>607</c:v>
                </c:pt>
                <c:pt idx="1152">
                  <c:v>607</c:v>
                </c:pt>
                <c:pt idx="1153">
                  <c:v>607</c:v>
                </c:pt>
                <c:pt idx="1154">
                  <c:v>607</c:v>
                </c:pt>
                <c:pt idx="1155">
                  <c:v>607</c:v>
                </c:pt>
                <c:pt idx="1156">
                  <c:v>607</c:v>
                </c:pt>
                <c:pt idx="1157">
                  <c:v>607</c:v>
                </c:pt>
                <c:pt idx="1158">
                  <c:v>608</c:v>
                </c:pt>
                <c:pt idx="1159">
                  <c:v>608</c:v>
                </c:pt>
                <c:pt idx="1160">
                  <c:v>609</c:v>
                </c:pt>
                <c:pt idx="1161">
                  <c:v>609</c:v>
                </c:pt>
                <c:pt idx="1162">
                  <c:v>609</c:v>
                </c:pt>
                <c:pt idx="1163">
                  <c:v>609</c:v>
                </c:pt>
                <c:pt idx="1164">
                  <c:v>610</c:v>
                </c:pt>
                <c:pt idx="1165">
                  <c:v>611</c:v>
                </c:pt>
                <c:pt idx="1166">
                  <c:v>612</c:v>
                </c:pt>
                <c:pt idx="1167">
                  <c:v>613</c:v>
                </c:pt>
                <c:pt idx="1168">
                  <c:v>614</c:v>
                </c:pt>
                <c:pt idx="1169">
                  <c:v>614</c:v>
                </c:pt>
                <c:pt idx="1170">
                  <c:v>615</c:v>
                </c:pt>
                <c:pt idx="1171">
                  <c:v>615</c:v>
                </c:pt>
                <c:pt idx="1172">
                  <c:v>615</c:v>
                </c:pt>
                <c:pt idx="1173">
                  <c:v>615</c:v>
                </c:pt>
                <c:pt idx="1174">
                  <c:v>615</c:v>
                </c:pt>
                <c:pt idx="1175">
                  <c:v>615</c:v>
                </c:pt>
                <c:pt idx="1176">
                  <c:v>615</c:v>
                </c:pt>
                <c:pt idx="1177">
                  <c:v>615</c:v>
                </c:pt>
                <c:pt idx="1178">
                  <c:v>615</c:v>
                </c:pt>
                <c:pt idx="1179">
                  <c:v>615</c:v>
                </c:pt>
                <c:pt idx="1180">
                  <c:v>616</c:v>
                </c:pt>
                <c:pt idx="1181">
                  <c:v>617</c:v>
                </c:pt>
                <c:pt idx="1182">
                  <c:v>618</c:v>
                </c:pt>
                <c:pt idx="1183">
                  <c:v>618</c:v>
                </c:pt>
                <c:pt idx="1184">
                  <c:v>618</c:v>
                </c:pt>
                <c:pt idx="1185">
                  <c:v>618</c:v>
                </c:pt>
                <c:pt idx="1186">
                  <c:v>618</c:v>
                </c:pt>
                <c:pt idx="1187">
                  <c:v>618</c:v>
                </c:pt>
                <c:pt idx="1188">
                  <c:v>618</c:v>
                </c:pt>
                <c:pt idx="1189">
                  <c:v>618</c:v>
                </c:pt>
                <c:pt idx="1190">
                  <c:v>618</c:v>
                </c:pt>
                <c:pt idx="1191">
                  <c:v>618</c:v>
                </c:pt>
                <c:pt idx="1192">
                  <c:v>618</c:v>
                </c:pt>
                <c:pt idx="1193">
                  <c:v>619</c:v>
                </c:pt>
                <c:pt idx="1194">
                  <c:v>620</c:v>
                </c:pt>
                <c:pt idx="1195">
                  <c:v>621</c:v>
                </c:pt>
                <c:pt idx="1196">
                  <c:v>621</c:v>
                </c:pt>
                <c:pt idx="1197">
                  <c:v>621</c:v>
                </c:pt>
                <c:pt idx="1198">
                  <c:v>622</c:v>
                </c:pt>
                <c:pt idx="1199">
                  <c:v>623</c:v>
                </c:pt>
                <c:pt idx="1200">
                  <c:v>623</c:v>
                </c:pt>
                <c:pt idx="1201">
                  <c:v>623</c:v>
                </c:pt>
                <c:pt idx="1202">
                  <c:v>623</c:v>
                </c:pt>
                <c:pt idx="1203">
                  <c:v>623</c:v>
                </c:pt>
                <c:pt idx="1204">
                  <c:v>623</c:v>
                </c:pt>
                <c:pt idx="1205">
                  <c:v>624</c:v>
                </c:pt>
                <c:pt idx="1206">
                  <c:v>625</c:v>
                </c:pt>
                <c:pt idx="1207">
                  <c:v>625</c:v>
                </c:pt>
                <c:pt idx="1208">
                  <c:v>626</c:v>
                </c:pt>
                <c:pt idx="1209">
                  <c:v>626</c:v>
                </c:pt>
                <c:pt idx="1210">
                  <c:v>626</c:v>
                </c:pt>
                <c:pt idx="1211">
                  <c:v>626</c:v>
                </c:pt>
                <c:pt idx="1212">
                  <c:v>626</c:v>
                </c:pt>
                <c:pt idx="1213">
                  <c:v>626</c:v>
                </c:pt>
                <c:pt idx="1214">
                  <c:v>627</c:v>
                </c:pt>
                <c:pt idx="1215">
                  <c:v>627</c:v>
                </c:pt>
                <c:pt idx="1216">
                  <c:v>627</c:v>
                </c:pt>
                <c:pt idx="1217">
                  <c:v>628</c:v>
                </c:pt>
                <c:pt idx="1218">
                  <c:v>629</c:v>
                </c:pt>
                <c:pt idx="1219">
                  <c:v>630</c:v>
                </c:pt>
                <c:pt idx="1220">
                  <c:v>631</c:v>
                </c:pt>
                <c:pt idx="1221">
                  <c:v>631</c:v>
                </c:pt>
                <c:pt idx="1222">
                  <c:v>631</c:v>
                </c:pt>
                <c:pt idx="1223">
                  <c:v>631</c:v>
                </c:pt>
                <c:pt idx="1224">
                  <c:v>631</c:v>
                </c:pt>
                <c:pt idx="1225">
                  <c:v>631</c:v>
                </c:pt>
                <c:pt idx="1226">
                  <c:v>631</c:v>
                </c:pt>
                <c:pt idx="1227">
                  <c:v>631</c:v>
                </c:pt>
                <c:pt idx="1228">
                  <c:v>631</c:v>
                </c:pt>
                <c:pt idx="1229">
                  <c:v>631</c:v>
                </c:pt>
                <c:pt idx="1230">
                  <c:v>632</c:v>
                </c:pt>
                <c:pt idx="1231">
                  <c:v>632</c:v>
                </c:pt>
                <c:pt idx="1232">
                  <c:v>632</c:v>
                </c:pt>
                <c:pt idx="1233">
                  <c:v>632</c:v>
                </c:pt>
                <c:pt idx="1234">
                  <c:v>632</c:v>
                </c:pt>
                <c:pt idx="1235">
                  <c:v>632</c:v>
                </c:pt>
                <c:pt idx="1236">
                  <c:v>633</c:v>
                </c:pt>
                <c:pt idx="1237">
                  <c:v>634</c:v>
                </c:pt>
                <c:pt idx="1238">
                  <c:v>635</c:v>
                </c:pt>
                <c:pt idx="1239">
                  <c:v>635</c:v>
                </c:pt>
                <c:pt idx="1240">
                  <c:v>636</c:v>
                </c:pt>
                <c:pt idx="1241">
                  <c:v>637</c:v>
                </c:pt>
                <c:pt idx="1242">
                  <c:v>637</c:v>
                </c:pt>
                <c:pt idx="1243">
                  <c:v>638</c:v>
                </c:pt>
                <c:pt idx="1244">
                  <c:v>639</c:v>
                </c:pt>
                <c:pt idx="1245">
                  <c:v>640</c:v>
                </c:pt>
                <c:pt idx="1246">
                  <c:v>641</c:v>
                </c:pt>
                <c:pt idx="1247">
                  <c:v>641</c:v>
                </c:pt>
                <c:pt idx="1248">
                  <c:v>641</c:v>
                </c:pt>
                <c:pt idx="1249">
                  <c:v>642</c:v>
                </c:pt>
                <c:pt idx="1250">
                  <c:v>642</c:v>
                </c:pt>
                <c:pt idx="1251">
                  <c:v>642</c:v>
                </c:pt>
                <c:pt idx="1252">
                  <c:v>643</c:v>
                </c:pt>
                <c:pt idx="1253">
                  <c:v>644</c:v>
                </c:pt>
                <c:pt idx="1254">
                  <c:v>644</c:v>
                </c:pt>
                <c:pt idx="1255">
                  <c:v>644</c:v>
                </c:pt>
                <c:pt idx="1256">
                  <c:v>645</c:v>
                </c:pt>
                <c:pt idx="1257">
                  <c:v>645</c:v>
                </c:pt>
                <c:pt idx="1258">
                  <c:v>645</c:v>
                </c:pt>
                <c:pt idx="1259">
                  <c:v>645</c:v>
                </c:pt>
                <c:pt idx="1260">
                  <c:v>646</c:v>
                </c:pt>
                <c:pt idx="1261">
                  <c:v>647</c:v>
                </c:pt>
                <c:pt idx="1262">
                  <c:v>648</c:v>
                </c:pt>
                <c:pt idx="1263">
                  <c:v>649</c:v>
                </c:pt>
                <c:pt idx="1264">
                  <c:v>650</c:v>
                </c:pt>
                <c:pt idx="1265">
                  <c:v>651</c:v>
                </c:pt>
                <c:pt idx="1266">
                  <c:v>652</c:v>
                </c:pt>
                <c:pt idx="1267">
                  <c:v>652</c:v>
                </c:pt>
                <c:pt idx="1268">
                  <c:v>652</c:v>
                </c:pt>
                <c:pt idx="1269">
                  <c:v>652</c:v>
                </c:pt>
                <c:pt idx="1270">
                  <c:v>653</c:v>
                </c:pt>
                <c:pt idx="1271">
                  <c:v>654</c:v>
                </c:pt>
                <c:pt idx="1272">
                  <c:v>655</c:v>
                </c:pt>
                <c:pt idx="1273">
                  <c:v>655</c:v>
                </c:pt>
                <c:pt idx="1274">
                  <c:v>655</c:v>
                </c:pt>
                <c:pt idx="1275">
                  <c:v>656</c:v>
                </c:pt>
                <c:pt idx="1276">
                  <c:v>657</c:v>
                </c:pt>
                <c:pt idx="1277">
                  <c:v>657</c:v>
                </c:pt>
                <c:pt idx="1278">
                  <c:v>658</c:v>
                </c:pt>
                <c:pt idx="1279">
                  <c:v>658</c:v>
                </c:pt>
                <c:pt idx="1280">
                  <c:v>659</c:v>
                </c:pt>
                <c:pt idx="1281">
                  <c:v>659</c:v>
                </c:pt>
                <c:pt idx="1282">
                  <c:v>660</c:v>
                </c:pt>
                <c:pt idx="1283">
                  <c:v>661</c:v>
                </c:pt>
                <c:pt idx="1284">
                  <c:v>661</c:v>
                </c:pt>
                <c:pt idx="1285">
                  <c:v>662</c:v>
                </c:pt>
                <c:pt idx="1286">
                  <c:v>663</c:v>
                </c:pt>
                <c:pt idx="1287">
                  <c:v>663</c:v>
                </c:pt>
                <c:pt idx="1288">
                  <c:v>663</c:v>
                </c:pt>
                <c:pt idx="1289">
                  <c:v>663</c:v>
                </c:pt>
                <c:pt idx="1290">
                  <c:v>663</c:v>
                </c:pt>
                <c:pt idx="1291">
                  <c:v>664</c:v>
                </c:pt>
                <c:pt idx="1292">
                  <c:v>665</c:v>
                </c:pt>
                <c:pt idx="1293">
                  <c:v>666</c:v>
                </c:pt>
                <c:pt idx="1294">
                  <c:v>667</c:v>
                </c:pt>
                <c:pt idx="1295">
                  <c:v>667</c:v>
                </c:pt>
                <c:pt idx="1296">
                  <c:v>667</c:v>
                </c:pt>
                <c:pt idx="1297">
                  <c:v>667</c:v>
                </c:pt>
                <c:pt idx="1298">
                  <c:v>667</c:v>
                </c:pt>
                <c:pt idx="1299">
                  <c:v>667</c:v>
                </c:pt>
                <c:pt idx="1300">
                  <c:v>667</c:v>
                </c:pt>
                <c:pt idx="1301">
                  <c:v>667</c:v>
                </c:pt>
                <c:pt idx="1302">
                  <c:v>668</c:v>
                </c:pt>
                <c:pt idx="1303">
                  <c:v>669</c:v>
                </c:pt>
                <c:pt idx="1304">
                  <c:v>670</c:v>
                </c:pt>
                <c:pt idx="1305">
                  <c:v>671</c:v>
                </c:pt>
                <c:pt idx="1306">
                  <c:v>672</c:v>
                </c:pt>
                <c:pt idx="1307">
                  <c:v>673</c:v>
                </c:pt>
                <c:pt idx="1308">
                  <c:v>674</c:v>
                </c:pt>
                <c:pt idx="1309">
                  <c:v>675</c:v>
                </c:pt>
                <c:pt idx="1310">
                  <c:v>676</c:v>
                </c:pt>
                <c:pt idx="1311">
                  <c:v>677</c:v>
                </c:pt>
                <c:pt idx="1312">
                  <c:v>678</c:v>
                </c:pt>
                <c:pt idx="1313">
                  <c:v>679</c:v>
                </c:pt>
                <c:pt idx="1314">
                  <c:v>680</c:v>
                </c:pt>
                <c:pt idx="1315">
                  <c:v>681</c:v>
                </c:pt>
                <c:pt idx="1316">
                  <c:v>682</c:v>
                </c:pt>
                <c:pt idx="1317">
                  <c:v>683</c:v>
                </c:pt>
                <c:pt idx="1318">
                  <c:v>684</c:v>
                </c:pt>
                <c:pt idx="1319">
                  <c:v>685</c:v>
                </c:pt>
                <c:pt idx="1320">
                  <c:v>686</c:v>
                </c:pt>
                <c:pt idx="1321">
                  <c:v>687</c:v>
                </c:pt>
                <c:pt idx="1322">
                  <c:v>688</c:v>
                </c:pt>
                <c:pt idx="1323">
                  <c:v>689</c:v>
                </c:pt>
                <c:pt idx="1324">
                  <c:v>690</c:v>
                </c:pt>
                <c:pt idx="1325">
                  <c:v>691</c:v>
                </c:pt>
                <c:pt idx="1326">
                  <c:v>692</c:v>
                </c:pt>
                <c:pt idx="1327">
                  <c:v>693</c:v>
                </c:pt>
                <c:pt idx="1328">
                  <c:v>694</c:v>
                </c:pt>
                <c:pt idx="1329">
                  <c:v>695</c:v>
                </c:pt>
                <c:pt idx="1330">
                  <c:v>696</c:v>
                </c:pt>
                <c:pt idx="1331">
                  <c:v>697</c:v>
                </c:pt>
                <c:pt idx="1332">
                  <c:v>698</c:v>
                </c:pt>
                <c:pt idx="1333">
                  <c:v>699</c:v>
                </c:pt>
                <c:pt idx="1334">
                  <c:v>699</c:v>
                </c:pt>
                <c:pt idx="1335">
                  <c:v>700</c:v>
                </c:pt>
                <c:pt idx="1336">
                  <c:v>701</c:v>
                </c:pt>
                <c:pt idx="1337">
                  <c:v>702</c:v>
                </c:pt>
                <c:pt idx="1338">
                  <c:v>703</c:v>
                </c:pt>
                <c:pt idx="1339">
                  <c:v>704</c:v>
                </c:pt>
                <c:pt idx="1340">
                  <c:v>704</c:v>
                </c:pt>
                <c:pt idx="1341">
                  <c:v>704</c:v>
                </c:pt>
                <c:pt idx="1342">
                  <c:v>704</c:v>
                </c:pt>
                <c:pt idx="1343">
                  <c:v>704</c:v>
                </c:pt>
                <c:pt idx="1344">
                  <c:v>705</c:v>
                </c:pt>
                <c:pt idx="1345">
                  <c:v>705</c:v>
                </c:pt>
                <c:pt idx="1346">
                  <c:v>705</c:v>
                </c:pt>
                <c:pt idx="1347">
                  <c:v>705</c:v>
                </c:pt>
                <c:pt idx="1348">
                  <c:v>706</c:v>
                </c:pt>
                <c:pt idx="1349">
                  <c:v>707</c:v>
                </c:pt>
                <c:pt idx="1350">
                  <c:v>708</c:v>
                </c:pt>
                <c:pt idx="1351">
                  <c:v>708</c:v>
                </c:pt>
                <c:pt idx="1352">
                  <c:v>709</c:v>
                </c:pt>
                <c:pt idx="1353">
                  <c:v>710</c:v>
                </c:pt>
                <c:pt idx="1354">
                  <c:v>711</c:v>
                </c:pt>
                <c:pt idx="1355">
                  <c:v>712</c:v>
                </c:pt>
                <c:pt idx="1356">
                  <c:v>712</c:v>
                </c:pt>
                <c:pt idx="1357">
                  <c:v>713</c:v>
                </c:pt>
                <c:pt idx="1358">
                  <c:v>714</c:v>
                </c:pt>
                <c:pt idx="1359">
                  <c:v>715</c:v>
                </c:pt>
                <c:pt idx="1360">
                  <c:v>716</c:v>
                </c:pt>
                <c:pt idx="1361">
                  <c:v>717</c:v>
                </c:pt>
                <c:pt idx="1362">
                  <c:v>718</c:v>
                </c:pt>
                <c:pt idx="1363">
                  <c:v>719</c:v>
                </c:pt>
                <c:pt idx="1364">
                  <c:v>720</c:v>
                </c:pt>
                <c:pt idx="1365">
                  <c:v>721</c:v>
                </c:pt>
                <c:pt idx="1366">
                  <c:v>721</c:v>
                </c:pt>
                <c:pt idx="1367">
                  <c:v>722</c:v>
                </c:pt>
                <c:pt idx="1368">
                  <c:v>723</c:v>
                </c:pt>
                <c:pt idx="1369">
                  <c:v>723</c:v>
                </c:pt>
                <c:pt idx="1370">
                  <c:v>724</c:v>
                </c:pt>
                <c:pt idx="1371">
                  <c:v>724</c:v>
                </c:pt>
                <c:pt idx="1372">
                  <c:v>725</c:v>
                </c:pt>
                <c:pt idx="1373">
                  <c:v>725</c:v>
                </c:pt>
                <c:pt idx="1374">
                  <c:v>726</c:v>
                </c:pt>
                <c:pt idx="1375">
                  <c:v>726</c:v>
                </c:pt>
                <c:pt idx="1376">
                  <c:v>726</c:v>
                </c:pt>
                <c:pt idx="1377">
                  <c:v>726</c:v>
                </c:pt>
                <c:pt idx="1378">
                  <c:v>726</c:v>
                </c:pt>
                <c:pt idx="1379">
                  <c:v>726</c:v>
                </c:pt>
                <c:pt idx="1380">
                  <c:v>726</c:v>
                </c:pt>
                <c:pt idx="1381">
                  <c:v>726</c:v>
                </c:pt>
                <c:pt idx="1382">
                  <c:v>726</c:v>
                </c:pt>
                <c:pt idx="1383">
                  <c:v>727</c:v>
                </c:pt>
                <c:pt idx="1384">
                  <c:v>727</c:v>
                </c:pt>
                <c:pt idx="1385">
                  <c:v>727</c:v>
                </c:pt>
                <c:pt idx="1386">
                  <c:v>728</c:v>
                </c:pt>
                <c:pt idx="1387">
                  <c:v>729</c:v>
                </c:pt>
                <c:pt idx="1388">
                  <c:v>729</c:v>
                </c:pt>
                <c:pt idx="1389">
                  <c:v>730</c:v>
                </c:pt>
                <c:pt idx="1390">
                  <c:v>730</c:v>
                </c:pt>
                <c:pt idx="1391">
                  <c:v>730</c:v>
                </c:pt>
                <c:pt idx="1392">
                  <c:v>730</c:v>
                </c:pt>
                <c:pt idx="1393">
                  <c:v>730</c:v>
                </c:pt>
                <c:pt idx="1394">
                  <c:v>730</c:v>
                </c:pt>
                <c:pt idx="1395">
                  <c:v>731</c:v>
                </c:pt>
                <c:pt idx="1396">
                  <c:v>731</c:v>
                </c:pt>
                <c:pt idx="1397">
                  <c:v>732</c:v>
                </c:pt>
                <c:pt idx="1398">
                  <c:v>732</c:v>
                </c:pt>
                <c:pt idx="1399">
                  <c:v>733</c:v>
                </c:pt>
                <c:pt idx="1400">
                  <c:v>734</c:v>
                </c:pt>
                <c:pt idx="1401">
                  <c:v>735</c:v>
                </c:pt>
                <c:pt idx="1402">
                  <c:v>736</c:v>
                </c:pt>
                <c:pt idx="1403">
                  <c:v>737</c:v>
                </c:pt>
                <c:pt idx="1404">
                  <c:v>738</c:v>
                </c:pt>
                <c:pt idx="1405">
                  <c:v>739</c:v>
                </c:pt>
                <c:pt idx="1406">
                  <c:v>740</c:v>
                </c:pt>
                <c:pt idx="1407">
                  <c:v>741</c:v>
                </c:pt>
                <c:pt idx="1408">
                  <c:v>742</c:v>
                </c:pt>
                <c:pt idx="1409">
                  <c:v>743</c:v>
                </c:pt>
                <c:pt idx="1410">
                  <c:v>744</c:v>
                </c:pt>
                <c:pt idx="1411">
                  <c:v>745</c:v>
                </c:pt>
                <c:pt idx="1412">
                  <c:v>746</c:v>
                </c:pt>
                <c:pt idx="1413">
                  <c:v>747</c:v>
                </c:pt>
                <c:pt idx="1414">
                  <c:v>748</c:v>
                </c:pt>
                <c:pt idx="1415">
                  <c:v>748</c:v>
                </c:pt>
                <c:pt idx="1416">
                  <c:v>748</c:v>
                </c:pt>
                <c:pt idx="1417">
                  <c:v>749</c:v>
                </c:pt>
                <c:pt idx="1418">
                  <c:v>749</c:v>
                </c:pt>
                <c:pt idx="1419">
                  <c:v>750</c:v>
                </c:pt>
                <c:pt idx="1420">
                  <c:v>751</c:v>
                </c:pt>
                <c:pt idx="1421">
                  <c:v>752</c:v>
                </c:pt>
                <c:pt idx="1422">
                  <c:v>752</c:v>
                </c:pt>
                <c:pt idx="1423">
                  <c:v>753</c:v>
                </c:pt>
                <c:pt idx="1424">
                  <c:v>754</c:v>
                </c:pt>
                <c:pt idx="1425">
                  <c:v>755</c:v>
                </c:pt>
                <c:pt idx="1426">
                  <c:v>756</c:v>
                </c:pt>
                <c:pt idx="1427">
                  <c:v>757</c:v>
                </c:pt>
                <c:pt idx="1428">
                  <c:v>758</c:v>
                </c:pt>
                <c:pt idx="1429">
                  <c:v>758</c:v>
                </c:pt>
                <c:pt idx="1430">
                  <c:v>759</c:v>
                </c:pt>
                <c:pt idx="1431">
                  <c:v>759</c:v>
                </c:pt>
                <c:pt idx="1432">
                  <c:v>759</c:v>
                </c:pt>
                <c:pt idx="1433">
                  <c:v>759</c:v>
                </c:pt>
                <c:pt idx="1434">
                  <c:v>759</c:v>
                </c:pt>
                <c:pt idx="1435">
                  <c:v>760</c:v>
                </c:pt>
                <c:pt idx="1436">
                  <c:v>760</c:v>
                </c:pt>
                <c:pt idx="1437">
                  <c:v>760</c:v>
                </c:pt>
                <c:pt idx="1438">
                  <c:v>760</c:v>
                </c:pt>
                <c:pt idx="1439">
                  <c:v>760</c:v>
                </c:pt>
                <c:pt idx="1440">
                  <c:v>760</c:v>
                </c:pt>
                <c:pt idx="1441">
                  <c:v>760</c:v>
                </c:pt>
                <c:pt idx="1442">
                  <c:v>760</c:v>
                </c:pt>
                <c:pt idx="1443">
                  <c:v>761</c:v>
                </c:pt>
                <c:pt idx="1444">
                  <c:v>762</c:v>
                </c:pt>
                <c:pt idx="1445">
                  <c:v>762</c:v>
                </c:pt>
                <c:pt idx="1446">
                  <c:v>762</c:v>
                </c:pt>
                <c:pt idx="1447">
                  <c:v>762</c:v>
                </c:pt>
                <c:pt idx="1448">
                  <c:v>762</c:v>
                </c:pt>
                <c:pt idx="1449">
                  <c:v>763</c:v>
                </c:pt>
                <c:pt idx="1450">
                  <c:v>764</c:v>
                </c:pt>
                <c:pt idx="1451">
                  <c:v>764</c:v>
                </c:pt>
                <c:pt idx="1452">
                  <c:v>764</c:v>
                </c:pt>
                <c:pt idx="1453">
                  <c:v>764</c:v>
                </c:pt>
                <c:pt idx="1454">
                  <c:v>765</c:v>
                </c:pt>
                <c:pt idx="1455">
                  <c:v>765</c:v>
                </c:pt>
                <c:pt idx="1456">
                  <c:v>765</c:v>
                </c:pt>
                <c:pt idx="1457">
                  <c:v>765</c:v>
                </c:pt>
                <c:pt idx="1458">
                  <c:v>766</c:v>
                </c:pt>
                <c:pt idx="1459">
                  <c:v>766</c:v>
                </c:pt>
                <c:pt idx="1460">
                  <c:v>767</c:v>
                </c:pt>
                <c:pt idx="1461">
                  <c:v>767</c:v>
                </c:pt>
                <c:pt idx="1462">
                  <c:v>768</c:v>
                </c:pt>
                <c:pt idx="1463">
                  <c:v>768</c:v>
                </c:pt>
                <c:pt idx="1464">
                  <c:v>768</c:v>
                </c:pt>
                <c:pt idx="1465">
                  <c:v>768</c:v>
                </c:pt>
                <c:pt idx="1466">
                  <c:v>768</c:v>
                </c:pt>
                <c:pt idx="1467">
                  <c:v>769</c:v>
                </c:pt>
                <c:pt idx="1468">
                  <c:v>770</c:v>
                </c:pt>
                <c:pt idx="1469">
                  <c:v>770</c:v>
                </c:pt>
                <c:pt idx="1470">
                  <c:v>770</c:v>
                </c:pt>
                <c:pt idx="1471">
                  <c:v>771</c:v>
                </c:pt>
                <c:pt idx="1472">
                  <c:v>771</c:v>
                </c:pt>
                <c:pt idx="1473">
                  <c:v>771</c:v>
                </c:pt>
                <c:pt idx="1474">
                  <c:v>771</c:v>
                </c:pt>
                <c:pt idx="1475">
                  <c:v>771</c:v>
                </c:pt>
                <c:pt idx="1476">
                  <c:v>771</c:v>
                </c:pt>
                <c:pt idx="1477">
                  <c:v>771</c:v>
                </c:pt>
                <c:pt idx="1478">
                  <c:v>771</c:v>
                </c:pt>
                <c:pt idx="1479">
                  <c:v>772</c:v>
                </c:pt>
                <c:pt idx="1480">
                  <c:v>772</c:v>
                </c:pt>
                <c:pt idx="1481">
                  <c:v>773</c:v>
                </c:pt>
                <c:pt idx="1482">
                  <c:v>774</c:v>
                </c:pt>
                <c:pt idx="1483">
                  <c:v>774</c:v>
                </c:pt>
                <c:pt idx="1484">
                  <c:v>774</c:v>
                </c:pt>
                <c:pt idx="1485">
                  <c:v>775</c:v>
                </c:pt>
                <c:pt idx="1486">
                  <c:v>775</c:v>
                </c:pt>
                <c:pt idx="1487">
                  <c:v>775</c:v>
                </c:pt>
                <c:pt idx="1488">
                  <c:v>776</c:v>
                </c:pt>
                <c:pt idx="1489">
                  <c:v>776</c:v>
                </c:pt>
                <c:pt idx="1490">
                  <c:v>776</c:v>
                </c:pt>
                <c:pt idx="1491">
                  <c:v>776</c:v>
                </c:pt>
                <c:pt idx="1492">
                  <c:v>776</c:v>
                </c:pt>
                <c:pt idx="1493">
                  <c:v>777</c:v>
                </c:pt>
                <c:pt idx="1494">
                  <c:v>778</c:v>
                </c:pt>
                <c:pt idx="1495">
                  <c:v>779</c:v>
                </c:pt>
                <c:pt idx="1496">
                  <c:v>780</c:v>
                </c:pt>
                <c:pt idx="1497">
                  <c:v>780</c:v>
                </c:pt>
                <c:pt idx="1498">
                  <c:v>781</c:v>
                </c:pt>
                <c:pt idx="1499">
                  <c:v>782</c:v>
                </c:pt>
                <c:pt idx="1500">
                  <c:v>783</c:v>
                </c:pt>
                <c:pt idx="1501">
                  <c:v>784</c:v>
                </c:pt>
                <c:pt idx="1502">
                  <c:v>784</c:v>
                </c:pt>
                <c:pt idx="1503">
                  <c:v>784</c:v>
                </c:pt>
                <c:pt idx="1504">
                  <c:v>784</c:v>
                </c:pt>
                <c:pt idx="1505">
                  <c:v>785</c:v>
                </c:pt>
                <c:pt idx="1506">
                  <c:v>785</c:v>
                </c:pt>
                <c:pt idx="1507">
                  <c:v>786</c:v>
                </c:pt>
                <c:pt idx="1508">
                  <c:v>787</c:v>
                </c:pt>
                <c:pt idx="1509">
                  <c:v>788</c:v>
                </c:pt>
                <c:pt idx="1510">
                  <c:v>788</c:v>
                </c:pt>
                <c:pt idx="1511">
                  <c:v>788</c:v>
                </c:pt>
                <c:pt idx="1512">
                  <c:v>789</c:v>
                </c:pt>
                <c:pt idx="1513">
                  <c:v>789</c:v>
                </c:pt>
                <c:pt idx="1514">
                  <c:v>789</c:v>
                </c:pt>
                <c:pt idx="1515">
                  <c:v>789</c:v>
                </c:pt>
                <c:pt idx="1516">
                  <c:v>790</c:v>
                </c:pt>
                <c:pt idx="1517">
                  <c:v>790</c:v>
                </c:pt>
                <c:pt idx="1518">
                  <c:v>790</c:v>
                </c:pt>
                <c:pt idx="1519">
                  <c:v>791</c:v>
                </c:pt>
                <c:pt idx="1520">
                  <c:v>792</c:v>
                </c:pt>
                <c:pt idx="1521">
                  <c:v>793</c:v>
                </c:pt>
                <c:pt idx="1522">
                  <c:v>793</c:v>
                </c:pt>
                <c:pt idx="1523">
                  <c:v>794</c:v>
                </c:pt>
                <c:pt idx="1524">
                  <c:v>794</c:v>
                </c:pt>
                <c:pt idx="1525">
                  <c:v>795</c:v>
                </c:pt>
                <c:pt idx="1526">
                  <c:v>796</c:v>
                </c:pt>
                <c:pt idx="1527">
                  <c:v>796</c:v>
                </c:pt>
                <c:pt idx="1528">
                  <c:v>796</c:v>
                </c:pt>
                <c:pt idx="1529">
                  <c:v>796</c:v>
                </c:pt>
                <c:pt idx="1530">
                  <c:v>797</c:v>
                </c:pt>
                <c:pt idx="1531">
                  <c:v>798</c:v>
                </c:pt>
                <c:pt idx="1532">
                  <c:v>798</c:v>
                </c:pt>
                <c:pt idx="1533">
                  <c:v>798</c:v>
                </c:pt>
                <c:pt idx="1534">
                  <c:v>798</c:v>
                </c:pt>
                <c:pt idx="1535">
                  <c:v>799</c:v>
                </c:pt>
                <c:pt idx="1536">
                  <c:v>800</c:v>
                </c:pt>
                <c:pt idx="1537">
                  <c:v>801</c:v>
                </c:pt>
                <c:pt idx="1538">
                  <c:v>801</c:v>
                </c:pt>
                <c:pt idx="1539">
                  <c:v>802</c:v>
                </c:pt>
                <c:pt idx="1540">
                  <c:v>802</c:v>
                </c:pt>
                <c:pt idx="1541">
                  <c:v>802</c:v>
                </c:pt>
                <c:pt idx="1542">
                  <c:v>803</c:v>
                </c:pt>
                <c:pt idx="1543">
                  <c:v>803</c:v>
                </c:pt>
                <c:pt idx="1544">
                  <c:v>803</c:v>
                </c:pt>
                <c:pt idx="1545">
                  <c:v>803</c:v>
                </c:pt>
                <c:pt idx="1546">
                  <c:v>804</c:v>
                </c:pt>
                <c:pt idx="1547">
                  <c:v>805</c:v>
                </c:pt>
                <c:pt idx="1548">
                  <c:v>806</c:v>
                </c:pt>
                <c:pt idx="1549">
                  <c:v>807</c:v>
                </c:pt>
                <c:pt idx="1550">
                  <c:v>808</c:v>
                </c:pt>
                <c:pt idx="1551">
                  <c:v>809</c:v>
                </c:pt>
                <c:pt idx="1552">
                  <c:v>810</c:v>
                </c:pt>
                <c:pt idx="1553">
                  <c:v>811</c:v>
                </c:pt>
                <c:pt idx="1554">
                  <c:v>812</c:v>
                </c:pt>
                <c:pt idx="1555">
                  <c:v>813</c:v>
                </c:pt>
                <c:pt idx="1556">
                  <c:v>814</c:v>
                </c:pt>
                <c:pt idx="1557">
                  <c:v>814</c:v>
                </c:pt>
                <c:pt idx="1558">
                  <c:v>814</c:v>
                </c:pt>
                <c:pt idx="1559">
                  <c:v>814</c:v>
                </c:pt>
                <c:pt idx="1560">
                  <c:v>814</c:v>
                </c:pt>
                <c:pt idx="1561">
                  <c:v>815</c:v>
                </c:pt>
                <c:pt idx="1562">
                  <c:v>815</c:v>
                </c:pt>
                <c:pt idx="1563">
                  <c:v>815</c:v>
                </c:pt>
                <c:pt idx="1564">
                  <c:v>815</c:v>
                </c:pt>
                <c:pt idx="1565">
                  <c:v>816</c:v>
                </c:pt>
                <c:pt idx="1566">
                  <c:v>816</c:v>
                </c:pt>
                <c:pt idx="1567">
                  <c:v>817</c:v>
                </c:pt>
                <c:pt idx="1568">
                  <c:v>817</c:v>
                </c:pt>
                <c:pt idx="1569">
                  <c:v>818</c:v>
                </c:pt>
                <c:pt idx="1570">
                  <c:v>818</c:v>
                </c:pt>
                <c:pt idx="1571">
                  <c:v>819</c:v>
                </c:pt>
                <c:pt idx="1572">
                  <c:v>819</c:v>
                </c:pt>
                <c:pt idx="1573">
                  <c:v>820</c:v>
                </c:pt>
                <c:pt idx="1574">
                  <c:v>820</c:v>
                </c:pt>
                <c:pt idx="1575">
                  <c:v>821</c:v>
                </c:pt>
                <c:pt idx="1576">
                  <c:v>822</c:v>
                </c:pt>
                <c:pt idx="1577">
                  <c:v>822</c:v>
                </c:pt>
                <c:pt idx="1578">
                  <c:v>822</c:v>
                </c:pt>
                <c:pt idx="1579">
                  <c:v>823</c:v>
                </c:pt>
                <c:pt idx="1580">
                  <c:v>823</c:v>
                </c:pt>
                <c:pt idx="1581">
                  <c:v>824</c:v>
                </c:pt>
                <c:pt idx="1582">
                  <c:v>824</c:v>
                </c:pt>
                <c:pt idx="1583">
                  <c:v>824</c:v>
                </c:pt>
                <c:pt idx="1584">
                  <c:v>824</c:v>
                </c:pt>
                <c:pt idx="1585">
                  <c:v>824</c:v>
                </c:pt>
                <c:pt idx="1586">
                  <c:v>825</c:v>
                </c:pt>
                <c:pt idx="1587">
                  <c:v>826</c:v>
                </c:pt>
                <c:pt idx="1588">
                  <c:v>826</c:v>
                </c:pt>
                <c:pt idx="1589">
                  <c:v>827</c:v>
                </c:pt>
                <c:pt idx="1590">
                  <c:v>827</c:v>
                </c:pt>
                <c:pt idx="1591">
                  <c:v>827</c:v>
                </c:pt>
                <c:pt idx="1592">
                  <c:v>827</c:v>
                </c:pt>
                <c:pt idx="1593">
                  <c:v>827</c:v>
                </c:pt>
                <c:pt idx="1594">
                  <c:v>828</c:v>
                </c:pt>
                <c:pt idx="1595">
                  <c:v>829</c:v>
                </c:pt>
                <c:pt idx="1596">
                  <c:v>829</c:v>
                </c:pt>
                <c:pt idx="1597">
                  <c:v>829</c:v>
                </c:pt>
                <c:pt idx="1598">
                  <c:v>829</c:v>
                </c:pt>
                <c:pt idx="1599">
                  <c:v>829</c:v>
                </c:pt>
                <c:pt idx="1600">
                  <c:v>830</c:v>
                </c:pt>
                <c:pt idx="1601">
                  <c:v>830</c:v>
                </c:pt>
                <c:pt idx="1602">
                  <c:v>830</c:v>
                </c:pt>
                <c:pt idx="1603">
                  <c:v>831</c:v>
                </c:pt>
                <c:pt idx="1604">
                  <c:v>831</c:v>
                </c:pt>
                <c:pt idx="1605">
                  <c:v>832</c:v>
                </c:pt>
                <c:pt idx="1606">
                  <c:v>833</c:v>
                </c:pt>
                <c:pt idx="1607">
                  <c:v>834</c:v>
                </c:pt>
                <c:pt idx="1608">
                  <c:v>835</c:v>
                </c:pt>
                <c:pt idx="1609">
                  <c:v>836</c:v>
                </c:pt>
                <c:pt idx="1610">
                  <c:v>836</c:v>
                </c:pt>
                <c:pt idx="1611">
                  <c:v>836</c:v>
                </c:pt>
                <c:pt idx="1612">
                  <c:v>837</c:v>
                </c:pt>
                <c:pt idx="1613">
                  <c:v>837</c:v>
                </c:pt>
                <c:pt idx="1614">
                  <c:v>837</c:v>
                </c:pt>
                <c:pt idx="1615">
                  <c:v>838</c:v>
                </c:pt>
                <c:pt idx="1616">
                  <c:v>839</c:v>
                </c:pt>
                <c:pt idx="1617">
                  <c:v>840</c:v>
                </c:pt>
                <c:pt idx="1618">
                  <c:v>840</c:v>
                </c:pt>
                <c:pt idx="1619">
                  <c:v>841</c:v>
                </c:pt>
                <c:pt idx="1620">
                  <c:v>842</c:v>
                </c:pt>
                <c:pt idx="1621">
                  <c:v>842</c:v>
                </c:pt>
                <c:pt idx="1622">
                  <c:v>842</c:v>
                </c:pt>
                <c:pt idx="1623">
                  <c:v>842</c:v>
                </c:pt>
                <c:pt idx="1624">
                  <c:v>842</c:v>
                </c:pt>
                <c:pt idx="1625">
                  <c:v>842</c:v>
                </c:pt>
                <c:pt idx="1626">
                  <c:v>842</c:v>
                </c:pt>
                <c:pt idx="1627">
                  <c:v>842</c:v>
                </c:pt>
                <c:pt idx="1628">
                  <c:v>842</c:v>
                </c:pt>
                <c:pt idx="1629">
                  <c:v>842</c:v>
                </c:pt>
                <c:pt idx="1630">
                  <c:v>842</c:v>
                </c:pt>
                <c:pt idx="1631">
                  <c:v>842</c:v>
                </c:pt>
                <c:pt idx="1632">
                  <c:v>842</c:v>
                </c:pt>
                <c:pt idx="1633">
                  <c:v>843</c:v>
                </c:pt>
                <c:pt idx="1634">
                  <c:v>844</c:v>
                </c:pt>
                <c:pt idx="1635">
                  <c:v>845</c:v>
                </c:pt>
                <c:pt idx="1636">
                  <c:v>845</c:v>
                </c:pt>
                <c:pt idx="1637">
                  <c:v>846</c:v>
                </c:pt>
                <c:pt idx="1638">
                  <c:v>847</c:v>
                </c:pt>
                <c:pt idx="1639">
                  <c:v>847</c:v>
                </c:pt>
                <c:pt idx="1640">
                  <c:v>847</c:v>
                </c:pt>
                <c:pt idx="1641">
                  <c:v>847</c:v>
                </c:pt>
                <c:pt idx="1642">
                  <c:v>847</c:v>
                </c:pt>
                <c:pt idx="1643">
                  <c:v>848</c:v>
                </c:pt>
                <c:pt idx="1644">
                  <c:v>849</c:v>
                </c:pt>
                <c:pt idx="1645">
                  <c:v>850</c:v>
                </c:pt>
                <c:pt idx="1646">
                  <c:v>851</c:v>
                </c:pt>
                <c:pt idx="1647">
                  <c:v>852</c:v>
                </c:pt>
                <c:pt idx="1648">
                  <c:v>852</c:v>
                </c:pt>
                <c:pt idx="1649">
                  <c:v>852</c:v>
                </c:pt>
                <c:pt idx="1650">
                  <c:v>852</c:v>
                </c:pt>
                <c:pt idx="1651">
                  <c:v>852</c:v>
                </c:pt>
                <c:pt idx="1652">
                  <c:v>853</c:v>
                </c:pt>
                <c:pt idx="1653">
                  <c:v>853</c:v>
                </c:pt>
                <c:pt idx="1654">
                  <c:v>853</c:v>
                </c:pt>
                <c:pt idx="1655">
                  <c:v>853</c:v>
                </c:pt>
                <c:pt idx="1656">
                  <c:v>853</c:v>
                </c:pt>
                <c:pt idx="1657">
                  <c:v>853</c:v>
                </c:pt>
                <c:pt idx="1658">
                  <c:v>853</c:v>
                </c:pt>
                <c:pt idx="1659">
                  <c:v>854</c:v>
                </c:pt>
                <c:pt idx="1660">
                  <c:v>854</c:v>
                </c:pt>
                <c:pt idx="1661">
                  <c:v>854</c:v>
                </c:pt>
                <c:pt idx="1662">
                  <c:v>855</c:v>
                </c:pt>
                <c:pt idx="1663">
                  <c:v>855</c:v>
                </c:pt>
                <c:pt idx="1664">
                  <c:v>855</c:v>
                </c:pt>
                <c:pt idx="1665">
                  <c:v>856</c:v>
                </c:pt>
                <c:pt idx="1666">
                  <c:v>856</c:v>
                </c:pt>
                <c:pt idx="1667">
                  <c:v>856</c:v>
                </c:pt>
                <c:pt idx="1668">
                  <c:v>856</c:v>
                </c:pt>
                <c:pt idx="1669">
                  <c:v>857</c:v>
                </c:pt>
                <c:pt idx="1670">
                  <c:v>858</c:v>
                </c:pt>
                <c:pt idx="1671">
                  <c:v>858</c:v>
                </c:pt>
                <c:pt idx="1672">
                  <c:v>859</c:v>
                </c:pt>
                <c:pt idx="1673">
                  <c:v>860</c:v>
                </c:pt>
                <c:pt idx="1674">
                  <c:v>861</c:v>
                </c:pt>
                <c:pt idx="1675">
                  <c:v>861</c:v>
                </c:pt>
                <c:pt idx="1676">
                  <c:v>862</c:v>
                </c:pt>
                <c:pt idx="1677">
                  <c:v>862</c:v>
                </c:pt>
                <c:pt idx="1678">
                  <c:v>862</c:v>
                </c:pt>
                <c:pt idx="1679">
                  <c:v>862</c:v>
                </c:pt>
                <c:pt idx="1680">
                  <c:v>862</c:v>
                </c:pt>
                <c:pt idx="1681">
                  <c:v>862</c:v>
                </c:pt>
                <c:pt idx="1682">
                  <c:v>862</c:v>
                </c:pt>
                <c:pt idx="1683">
                  <c:v>862</c:v>
                </c:pt>
                <c:pt idx="1684">
                  <c:v>862</c:v>
                </c:pt>
                <c:pt idx="1685">
                  <c:v>863</c:v>
                </c:pt>
                <c:pt idx="1686">
                  <c:v>863</c:v>
                </c:pt>
                <c:pt idx="1687">
                  <c:v>864</c:v>
                </c:pt>
                <c:pt idx="1688">
                  <c:v>864</c:v>
                </c:pt>
                <c:pt idx="1689">
                  <c:v>864</c:v>
                </c:pt>
                <c:pt idx="1690">
                  <c:v>864</c:v>
                </c:pt>
                <c:pt idx="1691">
                  <c:v>865</c:v>
                </c:pt>
                <c:pt idx="1692">
                  <c:v>865</c:v>
                </c:pt>
                <c:pt idx="1693">
                  <c:v>866</c:v>
                </c:pt>
                <c:pt idx="1694">
                  <c:v>866</c:v>
                </c:pt>
                <c:pt idx="1695">
                  <c:v>866</c:v>
                </c:pt>
                <c:pt idx="1696">
                  <c:v>866</c:v>
                </c:pt>
                <c:pt idx="1697">
                  <c:v>866</c:v>
                </c:pt>
                <c:pt idx="1698">
                  <c:v>867</c:v>
                </c:pt>
                <c:pt idx="1699">
                  <c:v>867</c:v>
                </c:pt>
                <c:pt idx="1700">
                  <c:v>868</c:v>
                </c:pt>
                <c:pt idx="1701">
                  <c:v>868</c:v>
                </c:pt>
                <c:pt idx="1702">
                  <c:v>868</c:v>
                </c:pt>
                <c:pt idx="1703">
                  <c:v>869</c:v>
                </c:pt>
                <c:pt idx="1704">
                  <c:v>870</c:v>
                </c:pt>
                <c:pt idx="1705">
                  <c:v>871</c:v>
                </c:pt>
                <c:pt idx="1706">
                  <c:v>872</c:v>
                </c:pt>
                <c:pt idx="1707">
                  <c:v>873</c:v>
                </c:pt>
                <c:pt idx="1708">
                  <c:v>874</c:v>
                </c:pt>
                <c:pt idx="1709">
                  <c:v>874</c:v>
                </c:pt>
                <c:pt idx="1710">
                  <c:v>875</c:v>
                </c:pt>
                <c:pt idx="1711">
                  <c:v>876</c:v>
                </c:pt>
                <c:pt idx="1712">
                  <c:v>876</c:v>
                </c:pt>
                <c:pt idx="1713">
                  <c:v>876</c:v>
                </c:pt>
                <c:pt idx="1714">
                  <c:v>876</c:v>
                </c:pt>
                <c:pt idx="1715">
                  <c:v>876</c:v>
                </c:pt>
                <c:pt idx="1716">
                  <c:v>877</c:v>
                </c:pt>
                <c:pt idx="1717">
                  <c:v>877</c:v>
                </c:pt>
                <c:pt idx="1718">
                  <c:v>877</c:v>
                </c:pt>
                <c:pt idx="1719">
                  <c:v>877</c:v>
                </c:pt>
                <c:pt idx="1720">
                  <c:v>877</c:v>
                </c:pt>
                <c:pt idx="1721">
                  <c:v>878</c:v>
                </c:pt>
                <c:pt idx="1722">
                  <c:v>878</c:v>
                </c:pt>
                <c:pt idx="1723">
                  <c:v>878</c:v>
                </c:pt>
                <c:pt idx="1724">
                  <c:v>879</c:v>
                </c:pt>
                <c:pt idx="1725">
                  <c:v>880</c:v>
                </c:pt>
                <c:pt idx="1726">
                  <c:v>881</c:v>
                </c:pt>
                <c:pt idx="1727">
                  <c:v>881</c:v>
                </c:pt>
                <c:pt idx="1728">
                  <c:v>881</c:v>
                </c:pt>
                <c:pt idx="1729">
                  <c:v>882</c:v>
                </c:pt>
                <c:pt idx="1730">
                  <c:v>882</c:v>
                </c:pt>
                <c:pt idx="1731">
                  <c:v>882</c:v>
                </c:pt>
                <c:pt idx="1732">
                  <c:v>882</c:v>
                </c:pt>
                <c:pt idx="1733">
                  <c:v>883</c:v>
                </c:pt>
                <c:pt idx="1734">
                  <c:v>884</c:v>
                </c:pt>
                <c:pt idx="1735">
                  <c:v>884</c:v>
                </c:pt>
                <c:pt idx="1736">
                  <c:v>884</c:v>
                </c:pt>
                <c:pt idx="1737">
                  <c:v>885</c:v>
                </c:pt>
                <c:pt idx="1738">
                  <c:v>886</c:v>
                </c:pt>
                <c:pt idx="1739">
                  <c:v>887</c:v>
                </c:pt>
                <c:pt idx="1740">
                  <c:v>888</c:v>
                </c:pt>
                <c:pt idx="1741">
                  <c:v>888</c:v>
                </c:pt>
                <c:pt idx="1742">
                  <c:v>888</c:v>
                </c:pt>
                <c:pt idx="1743">
                  <c:v>888</c:v>
                </c:pt>
                <c:pt idx="1744">
                  <c:v>889</c:v>
                </c:pt>
                <c:pt idx="1745">
                  <c:v>889</c:v>
                </c:pt>
                <c:pt idx="1746">
                  <c:v>890</c:v>
                </c:pt>
                <c:pt idx="1747">
                  <c:v>890</c:v>
                </c:pt>
                <c:pt idx="1748">
                  <c:v>891</c:v>
                </c:pt>
                <c:pt idx="1749">
                  <c:v>891</c:v>
                </c:pt>
                <c:pt idx="1750">
                  <c:v>891</c:v>
                </c:pt>
                <c:pt idx="1751">
                  <c:v>892</c:v>
                </c:pt>
                <c:pt idx="1752">
                  <c:v>893</c:v>
                </c:pt>
                <c:pt idx="1753">
                  <c:v>893</c:v>
                </c:pt>
                <c:pt idx="1754">
                  <c:v>894</c:v>
                </c:pt>
                <c:pt idx="1755">
                  <c:v>894</c:v>
                </c:pt>
                <c:pt idx="1756">
                  <c:v>895</c:v>
                </c:pt>
                <c:pt idx="1757">
                  <c:v>896</c:v>
                </c:pt>
                <c:pt idx="1758">
                  <c:v>897</c:v>
                </c:pt>
                <c:pt idx="1759">
                  <c:v>898</c:v>
                </c:pt>
                <c:pt idx="1760">
                  <c:v>898</c:v>
                </c:pt>
                <c:pt idx="1761">
                  <c:v>898</c:v>
                </c:pt>
                <c:pt idx="1762">
                  <c:v>898</c:v>
                </c:pt>
                <c:pt idx="1763">
                  <c:v>899</c:v>
                </c:pt>
                <c:pt idx="1764">
                  <c:v>900</c:v>
                </c:pt>
                <c:pt idx="1765">
                  <c:v>900</c:v>
                </c:pt>
                <c:pt idx="1766">
                  <c:v>900</c:v>
                </c:pt>
                <c:pt idx="1767">
                  <c:v>900</c:v>
                </c:pt>
                <c:pt idx="1768">
                  <c:v>901</c:v>
                </c:pt>
                <c:pt idx="1769">
                  <c:v>902</c:v>
                </c:pt>
                <c:pt idx="1770">
                  <c:v>903</c:v>
                </c:pt>
                <c:pt idx="1771">
                  <c:v>904</c:v>
                </c:pt>
                <c:pt idx="1772">
                  <c:v>905</c:v>
                </c:pt>
                <c:pt idx="1773">
                  <c:v>905</c:v>
                </c:pt>
                <c:pt idx="1774">
                  <c:v>905</c:v>
                </c:pt>
                <c:pt idx="1775">
                  <c:v>905</c:v>
                </c:pt>
                <c:pt idx="1776">
                  <c:v>906</c:v>
                </c:pt>
                <c:pt idx="1777">
                  <c:v>907</c:v>
                </c:pt>
                <c:pt idx="1778">
                  <c:v>908</c:v>
                </c:pt>
                <c:pt idx="1779">
                  <c:v>909</c:v>
                </c:pt>
                <c:pt idx="1780">
                  <c:v>910</c:v>
                </c:pt>
                <c:pt idx="1781">
                  <c:v>911</c:v>
                </c:pt>
                <c:pt idx="1782">
                  <c:v>912</c:v>
                </c:pt>
                <c:pt idx="1783">
                  <c:v>913</c:v>
                </c:pt>
                <c:pt idx="1784">
                  <c:v>913</c:v>
                </c:pt>
                <c:pt idx="1785">
                  <c:v>914</c:v>
                </c:pt>
                <c:pt idx="1786">
                  <c:v>915</c:v>
                </c:pt>
                <c:pt idx="1787">
                  <c:v>915</c:v>
                </c:pt>
                <c:pt idx="1788">
                  <c:v>915</c:v>
                </c:pt>
                <c:pt idx="1789">
                  <c:v>915</c:v>
                </c:pt>
                <c:pt idx="1790">
                  <c:v>915</c:v>
                </c:pt>
                <c:pt idx="1791">
                  <c:v>916</c:v>
                </c:pt>
                <c:pt idx="1792">
                  <c:v>916</c:v>
                </c:pt>
                <c:pt idx="1793">
                  <c:v>916</c:v>
                </c:pt>
                <c:pt idx="1794">
                  <c:v>917</c:v>
                </c:pt>
                <c:pt idx="1795">
                  <c:v>918</c:v>
                </c:pt>
                <c:pt idx="1796">
                  <c:v>919</c:v>
                </c:pt>
                <c:pt idx="1797">
                  <c:v>919</c:v>
                </c:pt>
                <c:pt idx="1798">
                  <c:v>919</c:v>
                </c:pt>
                <c:pt idx="1799">
                  <c:v>919</c:v>
                </c:pt>
                <c:pt idx="1800">
                  <c:v>919</c:v>
                </c:pt>
                <c:pt idx="1801">
                  <c:v>920</c:v>
                </c:pt>
                <c:pt idx="1802">
                  <c:v>921</c:v>
                </c:pt>
                <c:pt idx="1803">
                  <c:v>922</c:v>
                </c:pt>
                <c:pt idx="1804">
                  <c:v>923</c:v>
                </c:pt>
                <c:pt idx="1805">
                  <c:v>924</c:v>
                </c:pt>
                <c:pt idx="1806">
                  <c:v>924</c:v>
                </c:pt>
                <c:pt idx="1807">
                  <c:v>925</c:v>
                </c:pt>
                <c:pt idx="1808">
                  <c:v>926</c:v>
                </c:pt>
                <c:pt idx="1809">
                  <c:v>926</c:v>
                </c:pt>
                <c:pt idx="1810">
                  <c:v>927</c:v>
                </c:pt>
                <c:pt idx="1811">
                  <c:v>928</c:v>
                </c:pt>
                <c:pt idx="1812">
                  <c:v>929</c:v>
                </c:pt>
                <c:pt idx="1813">
                  <c:v>929</c:v>
                </c:pt>
                <c:pt idx="1814">
                  <c:v>929</c:v>
                </c:pt>
                <c:pt idx="1815">
                  <c:v>929</c:v>
                </c:pt>
                <c:pt idx="1816">
                  <c:v>929</c:v>
                </c:pt>
                <c:pt idx="1817">
                  <c:v>930</c:v>
                </c:pt>
                <c:pt idx="1818">
                  <c:v>931</c:v>
                </c:pt>
                <c:pt idx="1819">
                  <c:v>931</c:v>
                </c:pt>
                <c:pt idx="1820">
                  <c:v>931</c:v>
                </c:pt>
                <c:pt idx="1821">
                  <c:v>931</c:v>
                </c:pt>
                <c:pt idx="1822">
                  <c:v>932</c:v>
                </c:pt>
                <c:pt idx="1823">
                  <c:v>932</c:v>
                </c:pt>
                <c:pt idx="1824">
                  <c:v>932</c:v>
                </c:pt>
                <c:pt idx="1825">
                  <c:v>933</c:v>
                </c:pt>
                <c:pt idx="1826">
                  <c:v>933</c:v>
                </c:pt>
                <c:pt idx="1827">
                  <c:v>933</c:v>
                </c:pt>
                <c:pt idx="1828">
                  <c:v>934</c:v>
                </c:pt>
                <c:pt idx="1829">
                  <c:v>934</c:v>
                </c:pt>
                <c:pt idx="1830">
                  <c:v>935</c:v>
                </c:pt>
                <c:pt idx="1831">
                  <c:v>935</c:v>
                </c:pt>
                <c:pt idx="1832">
                  <c:v>935</c:v>
                </c:pt>
                <c:pt idx="1833">
                  <c:v>935</c:v>
                </c:pt>
                <c:pt idx="1834">
                  <c:v>935</c:v>
                </c:pt>
                <c:pt idx="1835">
                  <c:v>935</c:v>
                </c:pt>
                <c:pt idx="1836">
                  <c:v>935</c:v>
                </c:pt>
                <c:pt idx="1837">
                  <c:v>935</c:v>
                </c:pt>
                <c:pt idx="1838">
                  <c:v>936</c:v>
                </c:pt>
                <c:pt idx="1839">
                  <c:v>937</c:v>
                </c:pt>
                <c:pt idx="1840">
                  <c:v>938</c:v>
                </c:pt>
                <c:pt idx="1841">
                  <c:v>939</c:v>
                </c:pt>
                <c:pt idx="1842">
                  <c:v>940</c:v>
                </c:pt>
                <c:pt idx="1843">
                  <c:v>941</c:v>
                </c:pt>
                <c:pt idx="1844">
                  <c:v>942</c:v>
                </c:pt>
                <c:pt idx="1845">
                  <c:v>942</c:v>
                </c:pt>
                <c:pt idx="1846">
                  <c:v>943</c:v>
                </c:pt>
                <c:pt idx="1847">
                  <c:v>944</c:v>
                </c:pt>
                <c:pt idx="1848">
                  <c:v>944</c:v>
                </c:pt>
                <c:pt idx="1849">
                  <c:v>945</c:v>
                </c:pt>
                <c:pt idx="1850">
                  <c:v>945</c:v>
                </c:pt>
                <c:pt idx="1851">
                  <c:v>945</c:v>
                </c:pt>
                <c:pt idx="1852">
                  <c:v>945</c:v>
                </c:pt>
                <c:pt idx="1853">
                  <c:v>945</c:v>
                </c:pt>
                <c:pt idx="1854">
                  <c:v>946</c:v>
                </c:pt>
                <c:pt idx="1855">
                  <c:v>947</c:v>
                </c:pt>
                <c:pt idx="1856">
                  <c:v>947</c:v>
                </c:pt>
                <c:pt idx="1857">
                  <c:v>947</c:v>
                </c:pt>
                <c:pt idx="1858">
                  <c:v>947</c:v>
                </c:pt>
                <c:pt idx="1859">
                  <c:v>947</c:v>
                </c:pt>
                <c:pt idx="1860">
                  <c:v>948</c:v>
                </c:pt>
                <c:pt idx="1861">
                  <c:v>948</c:v>
                </c:pt>
                <c:pt idx="1862">
                  <c:v>948</c:v>
                </c:pt>
                <c:pt idx="1863">
                  <c:v>948</c:v>
                </c:pt>
                <c:pt idx="1864">
                  <c:v>948</c:v>
                </c:pt>
                <c:pt idx="1865">
                  <c:v>948</c:v>
                </c:pt>
                <c:pt idx="1866">
                  <c:v>949</c:v>
                </c:pt>
                <c:pt idx="1867">
                  <c:v>949</c:v>
                </c:pt>
                <c:pt idx="1868">
                  <c:v>950</c:v>
                </c:pt>
                <c:pt idx="1869">
                  <c:v>950</c:v>
                </c:pt>
                <c:pt idx="1870">
                  <c:v>951</c:v>
                </c:pt>
                <c:pt idx="1871">
                  <c:v>951</c:v>
                </c:pt>
                <c:pt idx="1872">
                  <c:v>952</c:v>
                </c:pt>
                <c:pt idx="1873">
                  <c:v>952</c:v>
                </c:pt>
                <c:pt idx="1874">
                  <c:v>953</c:v>
                </c:pt>
                <c:pt idx="1875">
                  <c:v>953</c:v>
                </c:pt>
                <c:pt idx="1876">
                  <c:v>953</c:v>
                </c:pt>
                <c:pt idx="1877">
                  <c:v>953</c:v>
                </c:pt>
                <c:pt idx="1878">
                  <c:v>953</c:v>
                </c:pt>
                <c:pt idx="1879">
                  <c:v>953</c:v>
                </c:pt>
                <c:pt idx="1880">
                  <c:v>954</c:v>
                </c:pt>
                <c:pt idx="1881">
                  <c:v>954</c:v>
                </c:pt>
                <c:pt idx="1882">
                  <c:v>954</c:v>
                </c:pt>
                <c:pt idx="1883">
                  <c:v>954</c:v>
                </c:pt>
                <c:pt idx="1884">
                  <c:v>954</c:v>
                </c:pt>
                <c:pt idx="1885">
                  <c:v>954</c:v>
                </c:pt>
                <c:pt idx="1886">
                  <c:v>954</c:v>
                </c:pt>
                <c:pt idx="1887">
                  <c:v>954</c:v>
                </c:pt>
                <c:pt idx="1888">
                  <c:v>954</c:v>
                </c:pt>
                <c:pt idx="1889">
                  <c:v>954</c:v>
                </c:pt>
                <c:pt idx="1890">
                  <c:v>955</c:v>
                </c:pt>
                <c:pt idx="1891">
                  <c:v>955</c:v>
                </c:pt>
                <c:pt idx="1892">
                  <c:v>956</c:v>
                </c:pt>
                <c:pt idx="1893">
                  <c:v>956</c:v>
                </c:pt>
                <c:pt idx="1894">
                  <c:v>956</c:v>
                </c:pt>
                <c:pt idx="1895">
                  <c:v>956</c:v>
                </c:pt>
                <c:pt idx="1896">
                  <c:v>956</c:v>
                </c:pt>
                <c:pt idx="1897">
                  <c:v>956</c:v>
                </c:pt>
                <c:pt idx="1898">
                  <c:v>956</c:v>
                </c:pt>
                <c:pt idx="1899">
                  <c:v>956</c:v>
                </c:pt>
                <c:pt idx="1900">
                  <c:v>956</c:v>
                </c:pt>
                <c:pt idx="1901">
                  <c:v>957</c:v>
                </c:pt>
                <c:pt idx="1902">
                  <c:v>958</c:v>
                </c:pt>
                <c:pt idx="1903">
                  <c:v>959</c:v>
                </c:pt>
                <c:pt idx="1904">
                  <c:v>959</c:v>
                </c:pt>
                <c:pt idx="1905">
                  <c:v>959</c:v>
                </c:pt>
                <c:pt idx="1906">
                  <c:v>960</c:v>
                </c:pt>
                <c:pt idx="1907">
                  <c:v>960</c:v>
                </c:pt>
                <c:pt idx="1908">
                  <c:v>960</c:v>
                </c:pt>
                <c:pt idx="1909">
                  <c:v>960</c:v>
                </c:pt>
                <c:pt idx="1910">
                  <c:v>961</c:v>
                </c:pt>
                <c:pt idx="1911">
                  <c:v>961</c:v>
                </c:pt>
                <c:pt idx="1912">
                  <c:v>962</c:v>
                </c:pt>
                <c:pt idx="1913">
                  <c:v>963</c:v>
                </c:pt>
                <c:pt idx="1914">
                  <c:v>963</c:v>
                </c:pt>
                <c:pt idx="1915">
                  <c:v>963</c:v>
                </c:pt>
                <c:pt idx="1916">
                  <c:v>963</c:v>
                </c:pt>
                <c:pt idx="1917">
                  <c:v>963</c:v>
                </c:pt>
                <c:pt idx="1918">
                  <c:v>963</c:v>
                </c:pt>
                <c:pt idx="1919">
                  <c:v>963</c:v>
                </c:pt>
                <c:pt idx="1920">
                  <c:v>963</c:v>
                </c:pt>
                <c:pt idx="1921">
                  <c:v>963</c:v>
                </c:pt>
                <c:pt idx="1922">
                  <c:v>964</c:v>
                </c:pt>
                <c:pt idx="1923">
                  <c:v>965</c:v>
                </c:pt>
                <c:pt idx="1924">
                  <c:v>966</c:v>
                </c:pt>
                <c:pt idx="1925">
                  <c:v>967</c:v>
                </c:pt>
                <c:pt idx="1926">
                  <c:v>967</c:v>
                </c:pt>
                <c:pt idx="1927">
                  <c:v>968</c:v>
                </c:pt>
                <c:pt idx="1928">
                  <c:v>969</c:v>
                </c:pt>
                <c:pt idx="1929">
                  <c:v>970</c:v>
                </c:pt>
                <c:pt idx="1930">
                  <c:v>971</c:v>
                </c:pt>
                <c:pt idx="1931">
                  <c:v>971</c:v>
                </c:pt>
                <c:pt idx="1932">
                  <c:v>972</c:v>
                </c:pt>
                <c:pt idx="1933">
                  <c:v>973</c:v>
                </c:pt>
                <c:pt idx="1934">
                  <c:v>973</c:v>
                </c:pt>
                <c:pt idx="1935">
                  <c:v>974</c:v>
                </c:pt>
                <c:pt idx="1936">
                  <c:v>974</c:v>
                </c:pt>
                <c:pt idx="1937">
                  <c:v>974</c:v>
                </c:pt>
                <c:pt idx="1938">
                  <c:v>975</c:v>
                </c:pt>
                <c:pt idx="1939">
                  <c:v>975</c:v>
                </c:pt>
                <c:pt idx="1940">
                  <c:v>975</c:v>
                </c:pt>
                <c:pt idx="1941">
                  <c:v>976</c:v>
                </c:pt>
                <c:pt idx="1942">
                  <c:v>976</c:v>
                </c:pt>
                <c:pt idx="1943">
                  <c:v>976</c:v>
                </c:pt>
                <c:pt idx="1944">
                  <c:v>976</c:v>
                </c:pt>
                <c:pt idx="1945">
                  <c:v>977</c:v>
                </c:pt>
                <c:pt idx="1946">
                  <c:v>977</c:v>
                </c:pt>
                <c:pt idx="1947">
                  <c:v>978</c:v>
                </c:pt>
                <c:pt idx="1948">
                  <c:v>978</c:v>
                </c:pt>
                <c:pt idx="1949">
                  <c:v>978</c:v>
                </c:pt>
                <c:pt idx="1950">
                  <c:v>978</c:v>
                </c:pt>
                <c:pt idx="1951">
                  <c:v>979</c:v>
                </c:pt>
                <c:pt idx="1952">
                  <c:v>979</c:v>
                </c:pt>
                <c:pt idx="1953">
                  <c:v>979</c:v>
                </c:pt>
                <c:pt idx="1954">
                  <c:v>979</c:v>
                </c:pt>
                <c:pt idx="1955">
                  <c:v>980</c:v>
                </c:pt>
                <c:pt idx="1956">
                  <c:v>980</c:v>
                </c:pt>
                <c:pt idx="1957">
                  <c:v>981</c:v>
                </c:pt>
                <c:pt idx="1958">
                  <c:v>982</c:v>
                </c:pt>
                <c:pt idx="1959">
                  <c:v>982</c:v>
                </c:pt>
                <c:pt idx="1960">
                  <c:v>982</c:v>
                </c:pt>
                <c:pt idx="1961">
                  <c:v>983</c:v>
                </c:pt>
                <c:pt idx="1962">
                  <c:v>984</c:v>
                </c:pt>
                <c:pt idx="1963">
                  <c:v>985</c:v>
                </c:pt>
                <c:pt idx="1964">
                  <c:v>985</c:v>
                </c:pt>
                <c:pt idx="1965">
                  <c:v>986</c:v>
                </c:pt>
                <c:pt idx="1966">
                  <c:v>986</c:v>
                </c:pt>
                <c:pt idx="1967">
                  <c:v>986</c:v>
                </c:pt>
                <c:pt idx="1968">
                  <c:v>987</c:v>
                </c:pt>
                <c:pt idx="1969">
                  <c:v>988</c:v>
                </c:pt>
                <c:pt idx="1970">
                  <c:v>989</c:v>
                </c:pt>
                <c:pt idx="1971">
                  <c:v>989</c:v>
                </c:pt>
                <c:pt idx="1972">
                  <c:v>989</c:v>
                </c:pt>
                <c:pt idx="1973">
                  <c:v>989</c:v>
                </c:pt>
                <c:pt idx="1974">
                  <c:v>990</c:v>
                </c:pt>
                <c:pt idx="1975">
                  <c:v>991</c:v>
                </c:pt>
                <c:pt idx="1976">
                  <c:v>991</c:v>
                </c:pt>
                <c:pt idx="1977">
                  <c:v>991</c:v>
                </c:pt>
                <c:pt idx="1978">
                  <c:v>992</c:v>
                </c:pt>
                <c:pt idx="1979">
                  <c:v>993</c:v>
                </c:pt>
                <c:pt idx="1980">
                  <c:v>994</c:v>
                </c:pt>
                <c:pt idx="1981">
                  <c:v>994</c:v>
                </c:pt>
                <c:pt idx="1982">
                  <c:v>995</c:v>
                </c:pt>
                <c:pt idx="1983">
                  <c:v>996</c:v>
                </c:pt>
                <c:pt idx="1984">
                  <c:v>997</c:v>
                </c:pt>
                <c:pt idx="1985">
                  <c:v>998</c:v>
                </c:pt>
                <c:pt idx="1986">
                  <c:v>999</c:v>
                </c:pt>
                <c:pt idx="1987">
                  <c:v>999</c:v>
                </c:pt>
                <c:pt idx="1988">
                  <c:v>999</c:v>
                </c:pt>
                <c:pt idx="1989">
                  <c:v>1000</c:v>
                </c:pt>
                <c:pt idx="1990">
                  <c:v>1001</c:v>
                </c:pt>
                <c:pt idx="1991">
                  <c:v>1002</c:v>
                </c:pt>
                <c:pt idx="1992">
                  <c:v>1003</c:v>
                </c:pt>
                <c:pt idx="1993">
                  <c:v>1004</c:v>
                </c:pt>
                <c:pt idx="1994">
                  <c:v>1005</c:v>
                </c:pt>
                <c:pt idx="1995">
                  <c:v>1006</c:v>
                </c:pt>
                <c:pt idx="1996">
                  <c:v>1007</c:v>
                </c:pt>
                <c:pt idx="1997">
                  <c:v>1007</c:v>
                </c:pt>
                <c:pt idx="1998">
                  <c:v>1008</c:v>
                </c:pt>
                <c:pt idx="1999">
                  <c:v>1009</c:v>
                </c:pt>
                <c:pt idx="2000">
                  <c:v>1010</c:v>
                </c:pt>
                <c:pt idx="2001">
                  <c:v>1010</c:v>
                </c:pt>
                <c:pt idx="2002">
                  <c:v>1010</c:v>
                </c:pt>
                <c:pt idx="2003">
                  <c:v>1010</c:v>
                </c:pt>
                <c:pt idx="2004">
                  <c:v>1010</c:v>
                </c:pt>
                <c:pt idx="2005">
                  <c:v>1011</c:v>
                </c:pt>
                <c:pt idx="2006">
                  <c:v>1012</c:v>
                </c:pt>
                <c:pt idx="2007">
                  <c:v>1013</c:v>
                </c:pt>
                <c:pt idx="2008">
                  <c:v>1014</c:v>
                </c:pt>
                <c:pt idx="2009">
                  <c:v>1015</c:v>
                </c:pt>
                <c:pt idx="2010">
                  <c:v>1015</c:v>
                </c:pt>
                <c:pt idx="2011">
                  <c:v>1015</c:v>
                </c:pt>
                <c:pt idx="2012">
                  <c:v>1015</c:v>
                </c:pt>
                <c:pt idx="2013">
                  <c:v>1016</c:v>
                </c:pt>
                <c:pt idx="2014">
                  <c:v>1016</c:v>
                </c:pt>
                <c:pt idx="2015">
                  <c:v>1016</c:v>
                </c:pt>
                <c:pt idx="2016">
                  <c:v>1016</c:v>
                </c:pt>
                <c:pt idx="2017">
                  <c:v>1016</c:v>
                </c:pt>
                <c:pt idx="2018">
                  <c:v>1016</c:v>
                </c:pt>
                <c:pt idx="2019">
                  <c:v>1016</c:v>
                </c:pt>
                <c:pt idx="2020">
                  <c:v>1017</c:v>
                </c:pt>
                <c:pt idx="2021">
                  <c:v>1017</c:v>
                </c:pt>
                <c:pt idx="2022">
                  <c:v>1017</c:v>
                </c:pt>
                <c:pt idx="2023">
                  <c:v>1017</c:v>
                </c:pt>
                <c:pt idx="2024">
                  <c:v>1017</c:v>
                </c:pt>
                <c:pt idx="2025">
                  <c:v>1017</c:v>
                </c:pt>
                <c:pt idx="2026">
                  <c:v>1017</c:v>
                </c:pt>
                <c:pt idx="2027">
                  <c:v>1017</c:v>
                </c:pt>
                <c:pt idx="2028">
                  <c:v>1017</c:v>
                </c:pt>
                <c:pt idx="2029">
                  <c:v>1017</c:v>
                </c:pt>
                <c:pt idx="2030">
                  <c:v>1017</c:v>
                </c:pt>
                <c:pt idx="2031">
                  <c:v>1017</c:v>
                </c:pt>
                <c:pt idx="2032">
                  <c:v>1017</c:v>
                </c:pt>
                <c:pt idx="2033">
                  <c:v>1018</c:v>
                </c:pt>
                <c:pt idx="2034">
                  <c:v>1019</c:v>
                </c:pt>
                <c:pt idx="2035">
                  <c:v>1020</c:v>
                </c:pt>
                <c:pt idx="2036">
                  <c:v>1021</c:v>
                </c:pt>
                <c:pt idx="2037">
                  <c:v>1022</c:v>
                </c:pt>
                <c:pt idx="2038">
                  <c:v>1022</c:v>
                </c:pt>
                <c:pt idx="2039">
                  <c:v>1022</c:v>
                </c:pt>
                <c:pt idx="2040">
                  <c:v>1022</c:v>
                </c:pt>
                <c:pt idx="2041">
                  <c:v>1023</c:v>
                </c:pt>
                <c:pt idx="2042">
                  <c:v>1024</c:v>
                </c:pt>
                <c:pt idx="2043">
                  <c:v>1024</c:v>
                </c:pt>
                <c:pt idx="2044">
                  <c:v>1024</c:v>
                </c:pt>
                <c:pt idx="2045">
                  <c:v>1024</c:v>
                </c:pt>
                <c:pt idx="2046">
                  <c:v>1025</c:v>
                </c:pt>
                <c:pt idx="2047">
                  <c:v>1026</c:v>
                </c:pt>
                <c:pt idx="2048">
                  <c:v>1027</c:v>
                </c:pt>
                <c:pt idx="2049">
                  <c:v>1027</c:v>
                </c:pt>
                <c:pt idx="2050">
                  <c:v>1027</c:v>
                </c:pt>
                <c:pt idx="2051">
                  <c:v>1028</c:v>
                </c:pt>
                <c:pt idx="2052">
                  <c:v>1028</c:v>
                </c:pt>
                <c:pt idx="2053">
                  <c:v>1028</c:v>
                </c:pt>
                <c:pt idx="2054">
                  <c:v>1028</c:v>
                </c:pt>
                <c:pt idx="2055">
                  <c:v>1028</c:v>
                </c:pt>
                <c:pt idx="2056">
                  <c:v>1028</c:v>
                </c:pt>
                <c:pt idx="2057">
                  <c:v>1028</c:v>
                </c:pt>
                <c:pt idx="2058">
                  <c:v>1028</c:v>
                </c:pt>
                <c:pt idx="2059">
                  <c:v>1029</c:v>
                </c:pt>
                <c:pt idx="2060">
                  <c:v>1030</c:v>
                </c:pt>
                <c:pt idx="2061">
                  <c:v>1030</c:v>
                </c:pt>
                <c:pt idx="2062">
                  <c:v>1030</c:v>
                </c:pt>
                <c:pt idx="2063">
                  <c:v>1031</c:v>
                </c:pt>
                <c:pt idx="2064">
                  <c:v>1031</c:v>
                </c:pt>
                <c:pt idx="2065">
                  <c:v>1031</c:v>
                </c:pt>
                <c:pt idx="2066">
                  <c:v>1032</c:v>
                </c:pt>
                <c:pt idx="2067">
                  <c:v>1032</c:v>
                </c:pt>
                <c:pt idx="2068">
                  <c:v>1032</c:v>
                </c:pt>
                <c:pt idx="2069">
                  <c:v>1032</c:v>
                </c:pt>
                <c:pt idx="2070">
                  <c:v>1032</c:v>
                </c:pt>
                <c:pt idx="2071">
                  <c:v>1033</c:v>
                </c:pt>
                <c:pt idx="2072">
                  <c:v>1034</c:v>
                </c:pt>
                <c:pt idx="2073">
                  <c:v>1035</c:v>
                </c:pt>
                <c:pt idx="2074">
                  <c:v>1035</c:v>
                </c:pt>
                <c:pt idx="2075">
                  <c:v>1035</c:v>
                </c:pt>
                <c:pt idx="2076">
                  <c:v>1035</c:v>
                </c:pt>
                <c:pt idx="2077">
                  <c:v>1036</c:v>
                </c:pt>
                <c:pt idx="2078">
                  <c:v>1036</c:v>
                </c:pt>
                <c:pt idx="2079">
                  <c:v>1036</c:v>
                </c:pt>
                <c:pt idx="2080">
                  <c:v>1036</c:v>
                </c:pt>
                <c:pt idx="2081">
                  <c:v>1036</c:v>
                </c:pt>
                <c:pt idx="2082">
                  <c:v>1036</c:v>
                </c:pt>
                <c:pt idx="2083">
                  <c:v>1036</c:v>
                </c:pt>
                <c:pt idx="2084">
                  <c:v>1036</c:v>
                </c:pt>
                <c:pt idx="2085">
                  <c:v>1036</c:v>
                </c:pt>
                <c:pt idx="2086">
                  <c:v>1036</c:v>
                </c:pt>
                <c:pt idx="2087">
                  <c:v>1036</c:v>
                </c:pt>
                <c:pt idx="2088">
                  <c:v>1037</c:v>
                </c:pt>
                <c:pt idx="2089">
                  <c:v>1037</c:v>
                </c:pt>
                <c:pt idx="2090">
                  <c:v>1038</c:v>
                </c:pt>
                <c:pt idx="2091">
                  <c:v>1038</c:v>
                </c:pt>
                <c:pt idx="2092">
                  <c:v>1039</c:v>
                </c:pt>
                <c:pt idx="2093">
                  <c:v>1040</c:v>
                </c:pt>
                <c:pt idx="2094">
                  <c:v>1041</c:v>
                </c:pt>
                <c:pt idx="2095">
                  <c:v>1042</c:v>
                </c:pt>
                <c:pt idx="2096">
                  <c:v>1043</c:v>
                </c:pt>
                <c:pt idx="2097">
                  <c:v>1044</c:v>
                </c:pt>
                <c:pt idx="2098">
                  <c:v>1045</c:v>
                </c:pt>
                <c:pt idx="2099">
                  <c:v>1045</c:v>
                </c:pt>
                <c:pt idx="2100">
                  <c:v>1045</c:v>
                </c:pt>
                <c:pt idx="2101">
                  <c:v>1046</c:v>
                </c:pt>
                <c:pt idx="2102">
                  <c:v>1047</c:v>
                </c:pt>
                <c:pt idx="2103">
                  <c:v>1048</c:v>
                </c:pt>
                <c:pt idx="2104">
                  <c:v>1049</c:v>
                </c:pt>
                <c:pt idx="2105">
                  <c:v>1049</c:v>
                </c:pt>
                <c:pt idx="2106">
                  <c:v>1049</c:v>
                </c:pt>
                <c:pt idx="2107">
                  <c:v>1050</c:v>
                </c:pt>
                <c:pt idx="2108">
                  <c:v>1051</c:v>
                </c:pt>
                <c:pt idx="2109">
                  <c:v>1051</c:v>
                </c:pt>
                <c:pt idx="2110">
                  <c:v>1051</c:v>
                </c:pt>
                <c:pt idx="2111">
                  <c:v>1051</c:v>
                </c:pt>
                <c:pt idx="2112">
                  <c:v>1051</c:v>
                </c:pt>
                <c:pt idx="2113">
                  <c:v>1051</c:v>
                </c:pt>
                <c:pt idx="2114">
                  <c:v>1051</c:v>
                </c:pt>
                <c:pt idx="2115">
                  <c:v>1051</c:v>
                </c:pt>
                <c:pt idx="2116">
                  <c:v>1051</c:v>
                </c:pt>
                <c:pt idx="2117">
                  <c:v>1051</c:v>
                </c:pt>
                <c:pt idx="2118">
                  <c:v>1051</c:v>
                </c:pt>
                <c:pt idx="2119">
                  <c:v>1051</c:v>
                </c:pt>
                <c:pt idx="2120">
                  <c:v>1052</c:v>
                </c:pt>
                <c:pt idx="2121">
                  <c:v>1052</c:v>
                </c:pt>
                <c:pt idx="2122">
                  <c:v>1053</c:v>
                </c:pt>
                <c:pt idx="2123">
                  <c:v>1053</c:v>
                </c:pt>
                <c:pt idx="2124">
                  <c:v>1053</c:v>
                </c:pt>
                <c:pt idx="2125">
                  <c:v>1054</c:v>
                </c:pt>
                <c:pt idx="2126">
                  <c:v>1055</c:v>
                </c:pt>
                <c:pt idx="2127">
                  <c:v>1055</c:v>
                </c:pt>
                <c:pt idx="2128">
                  <c:v>1056</c:v>
                </c:pt>
                <c:pt idx="2129">
                  <c:v>1056</c:v>
                </c:pt>
                <c:pt idx="2130">
                  <c:v>1056</c:v>
                </c:pt>
                <c:pt idx="2131">
                  <c:v>1056</c:v>
                </c:pt>
                <c:pt idx="2132">
                  <c:v>1057</c:v>
                </c:pt>
                <c:pt idx="2133">
                  <c:v>1057</c:v>
                </c:pt>
                <c:pt idx="2134">
                  <c:v>1057</c:v>
                </c:pt>
                <c:pt idx="2135">
                  <c:v>1058</c:v>
                </c:pt>
                <c:pt idx="2136">
                  <c:v>1059</c:v>
                </c:pt>
                <c:pt idx="2137">
                  <c:v>1060</c:v>
                </c:pt>
                <c:pt idx="2138">
                  <c:v>1061</c:v>
                </c:pt>
                <c:pt idx="2139">
                  <c:v>1062</c:v>
                </c:pt>
                <c:pt idx="2140">
                  <c:v>1063</c:v>
                </c:pt>
                <c:pt idx="2141">
                  <c:v>1064</c:v>
                </c:pt>
                <c:pt idx="2142">
                  <c:v>1065</c:v>
                </c:pt>
                <c:pt idx="2143">
                  <c:v>1066</c:v>
                </c:pt>
                <c:pt idx="2144">
                  <c:v>1066</c:v>
                </c:pt>
                <c:pt idx="2145">
                  <c:v>1067</c:v>
                </c:pt>
                <c:pt idx="2146">
                  <c:v>1067</c:v>
                </c:pt>
                <c:pt idx="2147">
                  <c:v>1068</c:v>
                </c:pt>
                <c:pt idx="2148">
                  <c:v>1069</c:v>
                </c:pt>
                <c:pt idx="2149">
                  <c:v>1069</c:v>
                </c:pt>
                <c:pt idx="2150">
                  <c:v>1070</c:v>
                </c:pt>
                <c:pt idx="2151">
                  <c:v>1070</c:v>
                </c:pt>
                <c:pt idx="2152">
                  <c:v>1071</c:v>
                </c:pt>
                <c:pt idx="2153">
                  <c:v>1071</c:v>
                </c:pt>
                <c:pt idx="2154">
                  <c:v>1071</c:v>
                </c:pt>
                <c:pt idx="2155">
                  <c:v>1072</c:v>
                </c:pt>
                <c:pt idx="2156">
                  <c:v>1073</c:v>
                </c:pt>
                <c:pt idx="2157">
                  <c:v>1073</c:v>
                </c:pt>
                <c:pt idx="2158">
                  <c:v>1073</c:v>
                </c:pt>
                <c:pt idx="2159">
                  <c:v>1073</c:v>
                </c:pt>
                <c:pt idx="2160">
                  <c:v>1073</c:v>
                </c:pt>
                <c:pt idx="2161">
                  <c:v>1073</c:v>
                </c:pt>
                <c:pt idx="2162">
                  <c:v>1073</c:v>
                </c:pt>
                <c:pt idx="2163">
                  <c:v>1073</c:v>
                </c:pt>
                <c:pt idx="2164">
                  <c:v>1073</c:v>
                </c:pt>
                <c:pt idx="2165">
                  <c:v>1073</c:v>
                </c:pt>
                <c:pt idx="2166">
                  <c:v>1074</c:v>
                </c:pt>
                <c:pt idx="2167">
                  <c:v>1074</c:v>
                </c:pt>
                <c:pt idx="2168">
                  <c:v>1074</c:v>
                </c:pt>
                <c:pt idx="2169">
                  <c:v>1074</c:v>
                </c:pt>
                <c:pt idx="2170">
                  <c:v>1074</c:v>
                </c:pt>
                <c:pt idx="2171">
                  <c:v>1075</c:v>
                </c:pt>
                <c:pt idx="2172">
                  <c:v>1075</c:v>
                </c:pt>
                <c:pt idx="2173">
                  <c:v>1076</c:v>
                </c:pt>
                <c:pt idx="2174">
                  <c:v>1076</c:v>
                </c:pt>
                <c:pt idx="2175">
                  <c:v>1076</c:v>
                </c:pt>
                <c:pt idx="2176">
                  <c:v>1077</c:v>
                </c:pt>
                <c:pt idx="2177">
                  <c:v>1078</c:v>
                </c:pt>
                <c:pt idx="2178">
                  <c:v>1079</c:v>
                </c:pt>
                <c:pt idx="2179">
                  <c:v>1079</c:v>
                </c:pt>
                <c:pt idx="2180">
                  <c:v>1079</c:v>
                </c:pt>
                <c:pt idx="2181">
                  <c:v>1079</c:v>
                </c:pt>
                <c:pt idx="2182">
                  <c:v>1080</c:v>
                </c:pt>
                <c:pt idx="2183">
                  <c:v>1081</c:v>
                </c:pt>
                <c:pt idx="2184">
                  <c:v>1081</c:v>
                </c:pt>
                <c:pt idx="2185">
                  <c:v>1082</c:v>
                </c:pt>
                <c:pt idx="2186">
                  <c:v>1082</c:v>
                </c:pt>
                <c:pt idx="2187">
                  <c:v>1082</c:v>
                </c:pt>
                <c:pt idx="2188">
                  <c:v>1082</c:v>
                </c:pt>
                <c:pt idx="2189">
                  <c:v>1082</c:v>
                </c:pt>
                <c:pt idx="2190">
                  <c:v>1082</c:v>
                </c:pt>
                <c:pt idx="2191">
                  <c:v>1083</c:v>
                </c:pt>
                <c:pt idx="2192">
                  <c:v>1084</c:v>
                </c:pt>
                <c:pt idx="2193">
                  <c:v>1085</c:v>
                </c:pt>
                <c:pt idx="2194">
                  <c:v>1086</c:v>
                </c:pt>
                <c:pt idx="2195">
                  <c:v>1086</c:v>
                </c:pt>
                <c:pt idx="2196">
                  <c:v>1086</c:v>
                </c:pt>
                <c:pt idx="2197">
                  <c:v>1087</c:v>
                </c:pt>
                <c:pt idx="2198">
                  <c:v>1087</c:v>
                </c:pt>
                <c:pt idx="2199">
                  <c:v>1088</c:v>
                </c:pt>
                <c:pt idx="2200">
                  <c:v>1088</c:v>
                </c:pt>
                <c:pt idx="2201">
                  <c:v>1088</c:v>
                </c:pt>
                <c:pt idx="2202">
                  <c:v>1089</c:v>
                </c:pt>
                <c:pt idx="2203">
                  <c:v>1089</c:v>
                </c:pt>
                <c:pt idx="2204">
                  <c:v>1090</c:v>
                </c:pt>
                <c:pt idx="2205">
                  <c:v>1091</c:v>
                </c:pt>
                <c:pt idx="2206">
                  <c:v>1091</c:v>
                </c:pt>
                <c:pt idx="2207">
                  <c:v>1091</c:v>
                </c:pt>
                <c:pt idx="2208">
                  <c:v>1091</c:v>
                </c:pt>
                <c:pt idx="2209">
                  <c:v>1091</c:v>
                </c:pt>
                <c:pt idx="2210">
                  <c:v>1092</c:v>
                </c:pt>
                <c:pt idx="2211">
                  <c:v>1093</c:v>
                </c:pt>
                <c:pt idx="2212">
                  <c:v>1094</c:v>
                </c:pt>
                <c:pt idx="2213">
                  <c:v>1095</c:v>
                </c:pt>
                <c:pt idx="2214">
                  <c:v>1096</c:v>
                </c:pt>
                <c:pt idx="2215">
                  <c:v>1096</c:v>
                </c:pt>
                <c:pt idx="2216">
                  <c:v>1096</c:v>
                </c:pt>
                <c:pt idx="2217">
                  <c:v>1096</c:v>
                </c:pt>
                <c:pt idx="2218">
                  <c:v>1097</c:v>
                </c:pt>
                <c:pt idx="2219">
                  <c:v>1097</c:v>
                </c:pt>
                <c:pt idx="2220">
                  <c:v>1097</c:v>
                </c:pt>
                <c:pt idx="2221">
                  <c:v>1097</c:v>
                </c:pt>
                <c:pt idx="2222">
                  <c:v>1097</c:v>
                </c:pt>
                <c:pt idx="2223">
                  <c:v>1098</c:v>
                </c:pt>
                <c:pt idx="2224">
                  <c:v>1099</c:v>
                </c:pt>
                <c:pt idx="2225">
                  <c:v>1100</c:v>
                </c:pt>
                <c:pt idx="2226">
                  <c:v>1100</c:v>
                </c:pt>
                <c:pt idx="2227">
                  <c:v>1100</c:v>
                </c:pt>
                <c:pt idx="2228">
                  <c:v>1101</c:v>
                </c:pt>
                <c:pt idx="2229">
                  <c:v>1102</c:v>
                </c:pt>
                <c:pt idx="2230">
                  <c:v>1102</c:v>
                </c:pt>
                <c:pt idx="2231">
                  <c:v>1102</c:v>
                </c:pt>
                <c:pt idx="2232">
                  <c:v>1102</c:v>
                </c:pt>
                <c:pt idx="2233">
                  <c:v>1102</c:v>
                </c:pt>
                <c:pt idx="2234">
                  <c:v>1102</c:v>
                </c:pt>
                <c:pt idx="2235">
                  <c:v>1102</c:v>
                </c:pt>
                <c:pt idx="2236">
                  <c:v>1102</c:v>
                </c:pt>
                <c:pt idx="2237">
                  <c:v>1103</c:v>
                </c:pt>
                <c:pt idx="2238">
                  <c:v>1103</c:v>
                </c:pt>
                <c:pt idx="2239">
                  <c:v>1103</c:v>
                </c:pt>
                <c:pt idx="2240">
                  <c:v>1103</c:v>
                </c:pt>
                <c:pt idx="2241">
                  <c:v>1104</c:v>
                </c:pt>
                <c:pt idx="2242">
                  <c:v>1105</c:v>
                </c:pt>
                <c:pt idx="2243">
                  <c:v>1105</c:v>
                </c:pt>
                <c:pt idx="2244">
                  <c:v>1105</c:v>
                </c:pt>
                <c:pt idx="2245">
                  <c:v>1105</c:v>
                </c:pt>
                <c:pt idx="2246">
                  <c:v>1105</c:v>
                </c:pt>
                <c:pt idx="2247">
                  <c:v>1106</c:v>
                </c:pt>
                <c:pt idx="2248">
                  <c:v>1107</c:v>
                </c:pt>
                <c:pt idx="2249">
                  <c:v>1107</c:v>
                </c:pt>
                <c:pt idx="2250">
                  <c:v>1107</c:v>
                </c:pt>
                <c:pt idx="2251">
                  <c:v>1107</c:v>
                </c:pt>
                <c:pt idx="2252">
                  <c:v>1107</c:v>
                </c:pt>
                <c:pt idx="2253">
                  <c:v>1108</c:v>
                </c:pt>
                <c:pt idx="2254">
                  <c:v>1109</c:v>
                </c:pt>
                <c:pt idx="2255">
                  <c:v>1109</c:v>
                </c:pt>
                <c:pt idx="2256">
                  <c:v>1109</c:v>
                </c:pt>
                <c:pt idx="2257">
                  <c:v>1110</c:v>
                </c:pt>
                <c:pt idx="2258">
                  <c:v>1110</c:v>
                </c:pt>
                <c:pt idx="2259">
                  <c:v>1111</c:v>
                </c:pt>
                <c:pt idx="2260">
                  <c:v>1111</c:v>
                </c:pt>
                <c:pt idx="2261">
                  <c:v>1111</c:v>
                </c:pt>
                <c:pt idx="2262">
                  <c:v>1111</c:v>
                </c:pt>
                <c:pt idx="2263">
                  <c:v>1111</c:v>
                </c:pt>
                <c:pt idx="2264">
                  <c:v>1111</c:v>
                </c:pt>
                <c:pt idx="2265">
                  <c:v>1111</c:v>
                </c:pt>
                <c:pt idx="2266">
                  <c:v>1111</c:v>
                </c:pt>
                <c:pt idx="2267">
                  <c:v>1111</c:v>
                </c:pt>
                <c:pt idx="2268">
                  <c:v>1111</c:v>
                </c:pt>
                <c:pt idx="2269">
                  <c:v>1111</c:v>
                </c:pt>
                <c:pt idx="2270">
                  <c:v>1112</c:v>
                </c:pt>
                <c:pt idx="2271">
                  <c:v>1112</c:v>
                </c:pt>
                <c:pt idx="2272">
                  <c:v>1112</c:v>
                </c:pt>
                <c:pt idx="2273">
                  <c:v>1113</c:v>
                </c:pt>
                <c:pt idx="2274">
                  <c:v>1113</c:v>
                </c:pt>
                <c:pt idx="2275">
                  <c:v>1113</c:v>
                </c:pt>
                <c:pt idx="2276">
                  <c:v>1114</c:v>
                </c:pt>
                <c:pt idx="2277">
                  <c:v>1115</c:v>
                </c:pt>
                <c:pt idx="2278">
                  <c:v>1115</c:v>
                </c:pt>
                <c:pt idx="2279">
                  <c:v>1116</c:v>
                </c:pt>
                <c:pt idx="2280">
                  <c:v>1117</c:v>
                </c:pt>
                <c:pt idx="2281">
                  <c:v>1118</c:v>
                </c:pt>
                <c:pt idx="2282">
                  <c:v>1119</c:v>
                </c:pt>
                <c:pt idx="2283">
                  <c:v>1120</c:v>
                </c:pt>
                <c:pt idx="2284">
                  <c:v>1121</c:v>
                </c:pt>
                <c:pt idx="2285">
                  <c:v>1122</c:v>
                </c:pt>
                <c:pt idx="2286">
                  <c:v>1123</c:v>
                </c:pt>
                <c:pt idx="2287">
                  <c:v>1123</c:v>
                </c:pt>
                <c:pt idx="2288">
                  <c:v>1124</c:v>
                </c:pt>
                <c:pt idx="2289">
                  <c:v>1124</c:v>
                </c:pt>
                <c:pt idx="2290">
                  <c:v>1125</c:v>
                </c:pt>
                <c:pt idx="2291">
                  <c:v>1125</c:v>
                </c:pt>
                <c:pt idx="2292">
                  <c:v>1125</c:v>
                </c:pt>
                <c:pt idx="2293">
                  <c:v>1126</c:v>
                </c:pt>
                <c:pt idx="2294">
                  <c:v>1126</c:v>
                </c:pt>
                <c:pt idx="2295">
                  <c:v>1126</c:v>
                </c:pt>
                <c:pt idx="2296">
                  <c:v>1126</c:v>
                </c:pt>
                <c:pt idx="2297">
                  <c:v>1126</c:v>
                </c:pt>
                <c:pt idx="2298">
                  <c:v>1126</c:v>
                </c:pt>
                <c:pt idx="2299">
                  <c:v>1126</c:v>
                </c:pt>
                <c:pt idx="2300">
                  <c:v>1127</c:v>
                </c:pt>
                <c:pt idx="2301">
                  <c:v>1127</c:v>
                </c:pt>
                <c:pt idx="2302">
                  <c:v>1128</c:v>
                </c:pt>
                <c:pt idx="2303">
                  <c:v>1129</c:v>
                </c:pt>
                <c:pt idx="2304">
                  <c:v>1130</c:v>
                </c:pt>
                <c:pt idx="2305">
                  <c:v>1130</c:v>
                </c:pt>
                <c:pt idx="2306">
                  <c:v>1130</c:v>
                </c:pt>
                <c:pt idx="2307">
                  <c:v>1130</c:v>
                </c:pt>
                <c:pt idx="2308">
                  <c:v>1130</c:v>
                </c:pt>
                <c:pt idx="2309">
                  <c:v>1131</c:v>
                </c:pt>
                <c:pt idx="2310">
                  <c:v>1132</c:v>
                </c:pt>
                <c:pt idx="2311">
                  <c:v>1132</c:v>
                </c:pt>
                <c:pt idx="2312">
                  <c:v>1132</c:v>
                </c:pt>
                <c:pt idx="2313">
                  <c:v>1132</c:v>
                </c:pt>
                <c:pt idx="2314">
                  <c:v>1133</c:v>
                </c:pt>
                <c:pt idx="2315">
                  <c:v>1134</c:v>
                </c:pt>
                <c:pt idx="2316">
                  <c:v>1134</c:v>
                </c:pt>
                <c:pt idx="2317">
                  <c:v>1135</c:v>
                </c:pt>
                <c:pt idx="2318">
                  <c:v>1136</c:v>
                </c:pt>
                <c:pt idx="2319">
                  <c:v>1136</c:v>
                </c:pt>
                <c:pt idx="2320">
                  <c:v>1137</c:v>
                </c:pt>
                <c:pt idx="2321">
                  <c:v>1138</c:v>
                </c:pt>
                <c:pt idx="2322">
                  <c:v>1139</c:v>
                </c:pt>
                <c:pt idx="2323">
                  <c:v>1139</c:v>
                </c:pt>
                <c:pt idx="2324">
                  <c:v>1140</c:v>
                </c:pt>
                <c:pt idx="2325">
                  <c:v>1141</c:v>
                </c:pt>
                <c:pt idx="2326">
                  <c:v>1141</c:v>
                </c:pt>
                <c:pt idx="2327">
                  <c:v>1141</c:v>
                </c:pt>
                <c:pt idx="2328">
                  <c:v>1142</c:v>
                </c:pt>
                <c:pt idx="2329">
                  <c:v>1143</c:v>
                </c:pt>
                <c:pt idx="2330">
                  <c:v>1143</c:v>
                </c:pt>
                <c:pt idx="2331">
                  <c:v>1143</c:v>
                </c:pt>
                <c:pt idx="2332">
                  <c:v>1143</c:v>
                </c:pt>
                <c:pt idx="2333">
                  <c:v>1143</c:v>
                </c:pt>
                <c:pt idx="2334">
                  <c:v>1143</c:v>
                </c:pt>
                <c:pt idx="2335">
                  <c:v>1143</c:v>
                </c:pt>
                <c:pt idx="2336">
                  <c:v>1143</c:v>
                </c:pt>
                <c:pt idx="2337">
                  <c:v>1144</c:v>
                </c:pt>
                <c:pt idx="2338">
                  <c:v>1145</c:v>
                </c:pt>
                <c:pt idx="2339">
                  <c:v>1145</c:v>
                </c:pt>
                <c:pt idx="2340">
                  <c:v>1145</c:v>
                </c:pt>
                <c:pt idx="2341">
                  <c:v>1145</c:v>
                </c:pt>
                <c:pt idx="2342">
                  <c:v>1145</c:v>
                </c:pt>
                <c:pt idx="2343">
                  <c:v>1146</c:v>
                </c:pt>
                <c:pt idx="2344">
                  <c:v>1146</c:v>
                </c:pt>
                <c:pt idx="2345">
                  <c:v>1147</c:v>
                </c:pt>
                <c:pt idx="2346">
                  <c:v>1147</c:v>
                </c:pt>
                <c:pt idx="2347">
                  <c:v>1147</c:v>
                </c:pt>
                <c:pt idx="2348">
                  <c:v>1148</c:v>
                </c:pt>
                <c:pt idx="2349">
                  <c:v>1149</c:v>
                </c:pt>
                <c:pt idx="2350">
                  <c:v>1150</c:v>
                </c:pt>
                <c:pt idx="2351">
                  <c:v>1150</c:v>
                </c:pt>
                <c:pt idx="2352">
                  <c:v>1150</c:v>
                </c:pt>
                <c:pt idx="2353">
                  <c:v>1151</c:v>
                </c:pt>
                <c:pt idx="2354">
                  <c:v>1152</c:v>
                </c:pt>
                <c:pt idx="2355">
                  <c:v>1153</c:v>
                </c:pt>
                <c:pt idx="2356">
                  <c:v>1154</c:v>
                </c:pt>
                <c:pt idx="2357">
                  <c:v>1155</c:v>
                </c:pt>
                <c:pt idx="2358">
                  <c:v>1156</c:v>
                </c:pt>
                <c:pt idx="2359">
                  <c:v>1157</c:v>
                </c:pt>
                <c:pt idx="2360">
                  <c:v>1158</c:v>
                </c:pt>
                <c:pt idx="2361">
                  <c:v>1159</c:v>
                </c:pt>
                <c:pt idx="2362">
                  <c:v>1160</c:v>
                </c:pt>
                <c:pt idx="2363">
                  <c:v>1161</c:v>
                </c:pt>
                <c:pt idx="2364">
                  <c:v>1162</c:v>
                </c:pt>
                <c:pt idx="2365">
                  <c:v>1163</c:v>
                </c:pt>
                <c:pt idx="2366">
                  <c:v>1164</c:v>
                </c:pt>
                <c:pt idx="2367">
                  <c:v>1164</c:v>
                </c:pt>
                <c:pt idx="2368">
                  <c:v>1165</c:v>
                </c:pt>
                <c:pt idx="2369">
                  <c:v>1165</c:v>
                </c:pt>
                <c:pt idx="2370">
                  <c:v>1166</c:v>
                </c:pt>
                <c:pt idx="2371">
                  <c:v>1166</c:v>
                </c:pt>
                <c:pt idx="2372">
                  <c:v>1166</c:v>
                </c:pt>
                <c:pt idx="2373">
                  <c:v>1166</c:v>
                </c:pt>
                <c:pt idx="2374">
                  <c:v>1167</c:v>
                </c:pt>
                <c:pt idx="2375">
                  <c:v>1167</c:v>
                </c:pt>
                <c:pt idx="2376">
                  <c:v>1167</c:v>
                </c:pt>
                <c:pt idx="2377">
                  <c:v>1167</c:v>
                </c:pt>
                <c:pt idx="2378">
                  <c:v>1167</c:v>
                </c:pt>
                <c:pt idx="2379">
                  <c:v>1168</c:v>
                </c:pt>
                <c:pt idx="2380">
                  <c:v>1168</c:v>
                </c:pt>
                <c:pt idx="2381">
                  <c:v>1168</c:v>
                </c:pt>
                <c:pt idx="2382">
                  <c:v>1168</c:v>
                </c:pt>
                <c:pt idx="2383">
                  <c:v>1169</c:v>
                </c:pt>
                <c:pt idx="2384">
                  <c:v>1170</c:v>
                </c:pt>
                <c:pt idx="2385">
                  <c:v>1170</c:v>
                </c:pt>
                <c:pt idx="2386">
                  <c:v>1170</c:v>
                </c:pt>
                <c:pt idx="2387">
                  <c:v>1170</c:v>
                </c:pt>
                <c:pt idx="2388">
                  <c:v>1170</c:v>
                </c:pt>
                <c:pt idx="2389">
                  <c:v>1171</c:v>
                </c:pt>
                <c:pt idx="2390">
                  <c:v>1172</c:v>
                </c:pt>
                <c:pt idx="2391">
                  <c:v>1173</c:v>
                </c:pt>
                <c:pt idx="2392">
                  <c:v>1174</c:v>
                </c:pt>
                <c:pt idx="2393">
                  <c:v>1175</c:v>
                </c:pt>
                <c:pt idx="2394">
                  <c:v>1175</c:v>
                </c:pt>
                <c:pt idx="2395">
                  <c:v>1175</c:v>
                </c:pt>
                <c:pt idx="2396">
                  <c:v>1175</c:v>
                </c:pt>
                <c:pt idx="2397">
                  <c:v>1175</c:v>
                </c:pt>
                <c:pt idx="2398">
                  <c:v>1175</c:v>
                </c:pt>
                <c:pt idx="2399">
                  <c:v>1175</c:v>
                </c:pt>
                <c:pt idx="2400">
                  <c:v>1175</c:v>
                </c:pt>
                <c:pt idx="2401">
                  <c:v>1175</c:v>
                </c:pt>
                <c:pt idx="2402">
                  <c:v>1175</c:v>
                </c:pt>
                <c:pt idx="2403">
                  <c:v>1176</c:v>
                </c:pt>
                <c:pt idx="2404">
                  <c:v>1176</c:v>
                </c:pt>
                <c:pt idx="2405">
                  <c:v>1176</c:v>
                </c:pt>
                <c:pt idx="2406">
                  <c:v>1176</c:v>
                </c:pt>
                <c:pt idx="2407">
                  <c:v>1176</c:v>
                </c:pt>
                <c:pt idx="2408">
                  <c:v>1176</c:v>
                </c:pt>
                <c:pt idx="2409">
                  <c:v>1176</c:v>
                </c:pt>
                <c:pt idx="2410">
                  <c:v>1176</c:v>
                </c:pt>
                <c:pt idx="2411">
                  <c:v>1177</c:v>
                </c:pt>
                <c:pt idx="2412">
                  <c:v>1178</c:v>
                </c:pt>
                <c:pt idx="2413">
                  <c:v>1179</c:v>
                </c:pt>
                <c:pt idx="2414">
                  <c:v>1180</c:v>
                </c:pt>
                <c:pt idx="2415">
                  <c:v>1181</c:v>
                </c:pt>
                <c:pt idx="2416">
                  <c:v>1181</c:v>
                </c:pt>
                <c:pt idx="2417">
                  <c:v>1182</c:v>
                </c:pt>
                <c:pt idx="2418">
                  <c:v>1183</c:v>
                </c:pt>
                <c:pt idx="2419">
                  <c:v>1184</c:v>
                </c:pt>
                <c:pt idx="2420">
                  <c:v>1184</c:v>
                </c:pt>
                <c:pt idx="2421">
                  <c:v>1184</c:v>
                </c:pt>
                <c:pt idx="2422">
                  <c:v>1184</c:v>
                </c:pt>
                <c:pt idx="2423">
                  <c:v>1184</c:v>
                </c:pt>
                <c:pt idx="2424">
                  <c:v>1184</c:v>
                </c:pt>
                <c:pt idx="2425">
                  <c:v>1185</c:v>
                </c:pt>
                <c:pt idx="2426">
                  <c:v>1186</c:v>
                </c:pt>
                <c:pt idx="2427">
                  <c:v>1186</c:v>
                </c:pt>
                <c:pt idx="2428">
                  <c:v>1186</c:v>
                </c:pt>
                <c:pt idx="2429">
                  <c:v>1186</c:v>
                </c:pt>
                <c:pt idx="2430">
                  <c:v>1186</c:v>
                </c:pt>
                <c:pt idx="2431">
                  <c:v>1187</c:v>
                </c:pt>
                <c:pt idx="2432">
                  <c:v>1187</c:v>
                </c:pt>
                <c:pt idx="2433">
                  <c:v>1188</c:v>
                </c:pt>
                <c:pt idx="2434">
                  <c:v>1188</c:v>
                </c:pt>
                <c:pt idx="2435">
                  <c:v>1188</c:v>
                </c:pt>
                <c:pt idx="2436">
                  <c:v>1188</c:v>
                </c:pt>
                <c:pt idx="2437">
                  <c:v>1188</c:v>
                </c:pt>
                <c:pt idx="2438">
                  <c:v>1188</c:v>
                </c:pt>
                <c:pt idx="2439">
                  <c:v>1188</c:v>
                </c:pt>
                <c:pt idx="2440">
                  <c:v>1188</c:v>
                </c:pt>
                <c:pt idx="2441">
                  <c:v>1189</c:v>
                </c:pt>
                <c:pt idx="2442">
                  <c:v>1190</c:v>
                </c:pt>
                <c:pt idx="2443">
                  <c:v>1190</c:v>
                </c:pt>
                <c:pt idx="2444">
                  <c:v>1191</c:v>
                </c:pt>
                <c:pt idx="2445">
                  <c:v>1192</c:v>
                </c:pt>
                <c:pt idx="2446">
                  <c:v>1193</c:v>
                </c:pt>
                <c:pt idx="2447">
                  <c:v>1193</c:v>
                </c:pt>
                <c:pt idx="2448">
                  <c:v>1194</c:v>
                </c:pt>
                <c:pt idx="2449">
                  <c:v>1194</c:v>
                </c:pt>
                <c:pt idx="2450">
                  <c:v>1194</c:v>
                </c:pt>
                <c:pt idx="2451">
                  <c:v>1194</c:v>
                </c:pt>
                <c:pt idx="2452">
                  <c:v>1194</c:v>
                </c:pt>
                <c:pt idx="2453">
                  <c:v>1195</c:v>
                </c:pt>
                <c:pt idx="2454">
                  <c:v>1195</c:v>
                </c:pt>
                <c:pt idx="2455">
                  <c:v>1196</c:v>
                </c:pt>
                <c:pt idx="2456">
                  <c:v>1197</c:v>
                </c:pt>
                <c:pt idx="2457">
                  <c:v>1198</c:v>
                </c:pt>
                <c:pt idx="2458">
                  <c:v>1198</c:v>
                </c:pt>
                <c:pt idx="2459">
                  <c:v>1198</c:v>
                </c:pt>
                <c:pt idx="2460">
                  <c:v>1199</c:v>
                </c:pt>
                <c:pt idx="2461">
                  <c:v>1199</c:v>
                </c:pt>
                <c:pt idx="2462">
                  <c:v>1200</c:v>
                </c:pt>
                <c:pt idx="2463">
                  <c:v>1201</c:v>
                </c:pt>
                <c:pt idx="2464">
                  <c:v>1202</c:v>
                </c:pt>
                <c:pt idx="2465">
                  <c:v>1203</c:v>
                </c:pt>
                <c:pt idx="2466">
                  <c:v>1204</c:v>
                </c:pt>
                <c:pt idx="2467">
                  <c:v>1204</c:v>
                </c:pt>
                <c:pt idx="2468">
                  <c:v>1205</c:v>
                </c:pt>
                <c:pt idx="2469">
                  <c:v>1206</c:v>
                </c:pt>
                <c:pt idx="2470">
                  <c:v>1206</c:v>
                </c:pt>
                <c:pt idx="2471">
                  <c:v>1207</c:v>
                </c:pt>
                <c:pt idx="2472">
                  <c:v>1208</c:v>
                </c:pt>
                <c:pt idx="2473">
                  <c:v>1208</c:v>
                </c:pt>
                <c:pt idx="2474">
                  <c:v>1208</c:v>
                </c:pt>
                <c:pt idx="2475">
                  <c:v>1208</c:v>
                </c:pt>
                <c:pt idx="2476">
                  <c:v>1209</c:v>
                </c:pt>
                <c:pt idx="2477">
                  <c:v>1210</c:v>
                </c:pt>
                <c:pt idx="2478">
                  <c:v>1211</c:v>
                </c:pt>
                <c:pt idx="2479">
                  <c:v>1211</c:v>
                </c:pt>
                <c:pt idx="2480">
                  <c:v>1212</c:v>
                </c:pt>
                <c:pt idx="2481">
                  <c:v>1213</c:v>
                </c:pt>
                <c:pt idx="2482">
                  <c:v>1214</c:v>
                </c:pt>
                <c:pt idx="2483">
                  <c:v>1215</c:v>
                </c:pt>
                <c:pt idx="2484">
                  <c:v>1216</c:v>
                </c:pt>
                <c:pt idx="2485">
                  <c:v>1216</c:v>
                </c:pt>
                <c:pt idx="2486">
                  <c:v>1216</c:v>
                </c:pt>
                <c:pt idx="2487">
                  <c:v>1216</c:v>
                </c:pt>
                <c:pt idx="2488">
                  <c:v>1216</c:v>
                </c:pt>
                <c:pt idx="2489">
                  <c:v>1217</c:v>
                </c:pt>
                <c:pt idx="2490">
                  <c:v>1218</c:v>
                </c:pt>
                <c:pt idx="2491">
                  <c:v>1219</c:v>
                </c:pt>
                <c:pt idx="2492">
                  <c:v>1219</c:v>
                </c:pt>
                <c:pt idx="2493">
                  <c:v>1220</c:v>
                </c:pt>
                <c:pt idx="2494">
                  <c:v>1220</c:v>
                </c:pt>
                <c:pt idx="2495">
                  <c:v>1221</c:v>
                </c:pt>
                <c:pt idx="2496">
                  <c:v>1221</c:v>
                </c:pt>
                <c:pt idx="2497">
                  <c:v>1221</c:v>
                </c:pt>
                <c:pt idx="2498">
                  <c:v>1222</c:v>
                </c:pt>
                <c:pt idx="2499">
                  <c:v>1223</c:v>
                </c:pt>
                <c:pt idx="2500">
                  <c:v>1224</c:v>
                </c:pt>
                <c:pt idx="2501">
                  <c:v>1224</c:v>
                </c:pt>
                <c:pt idx="2502">
                  <c:v>1225</c:v>
                </c:pt>
                <c:pt idx="2503">
                  <c:v>1225</c:v>
                </c:pt>
                <c:pt idx="2504">
                  <c:v>1226</c:v>
                </c:pt>
                <c:pt idx="2505">
                  <c:v>1226</c:v>
                </c:pt>
                <c:pt idx="2506">
                  <c:v>1226</c:v>
                </c:pt>
                <c:pt idx="2507">
                  <c:v>1226</c:v>
                </c:pt>
                <c:pt idx="2508">
                  <c:v>1226</c:v>
                </c:pt>
                <c:pt idx="2509">
                  <c:v>1226</c:v>
                </c:pt>
                <c:pt idx="2510">
                  <c:v>1227</c:v>
                </c:pt>
                <c:pt idx="2511">
                  <c:v>1227</c:v>
                </c:pt>
                <c:pt idx="2512">
                  <c:v>1227</c:v>
                </c:pt>
                <c:pt idx="2513">
                  <c:v>1227</c:v>
                </c:pt>
                <c:pt idx="2514">
                  <c:v>1227</c:v>
                </c:pt>
                <c:pt idx="2515">
                  <c:v>1228</c:v>
                </c:pt>
                <c:pt idx="2516">
                  <c:v>1229</c:v>
                </c:pt>
                <c:pt idx="2517">
                  <c:v>1229</c:v>
                </c:pt>
                <c:pt idx="2518">
                  <c:v>1229</c:v>
                </c:pt>
                <c:pt idx="2519">
                  <c:v>1229</c:v>
                </c:pt>
                <c:pt idx="2520">
                  <c:v>1229</c:v>
                </c:pt>
                <c:pt idx="2521">
                  <c:v>1230</c:v>
                </c:pt>
                <c:pt idx="2522">
                  <c:v>1230</c:v>
                </c:pt>
                <c:pt idx="2523">
                  <c:v>1230</c:v>
                </c:pt>
                <c:pt idx="2524">
                  <c:v>1230</c:v>
                </c:pt>
                <c:pt idx="2525">
                  <c:v>1230</c:v>
                </c:pt>
                <c:pt idx="2526">
                  <c:v>1231</c:v>
                </c:pt>
                <c:pt idx="2527">
                  <c:v>1231</c:v>
                </c:pt>
                <c:pt idx="2528">
                  <c:v>1232</c:v>
                </c:pt>
                <c:pt idx="2529">
                  <c:v>1233</c:v>
                </c:pt>
                <c:pt idx="2530">
                  <c:v>1234</c:v>
                </c:pt>
                <c:pt idx="2531">
                  <c:v>1235</c:v>
                </c:pt>
                <c:pt idx="2532">
                  <c:v>1235</c:v>
                </c:pt>
                <c:pt idx="2533">
                  <c:v>1236</c:v>
                </c:pt>
                <c:pt idx="2534">
                  <c:v>1237</c:v>
                </c:pt>
                <c:pt idx="2535">
                  <c:v>1238</c:v>
                </c:pt>
                <c:pt idx="2536">
                  <c:v>1239</c:v>
                </c:pt>
                <c:pt idx="2537">
                  <c:v>1239</c:v>
                </c:pt>
                <c:pt idx="2538">
                  <c:v>1240</c:v>
                </c:pt>
                <c:pt idx="2539">
                  <c:v>1241</c:v>
                </c:pt>
                <c:pt idx="2540">
                  <c:v>1241</c:v>
                </c:pt>
                <c:pt idx="2541">
                  <c:v>1242</c:v>
                </c:pt>
                <c:pt idx="2542">
                  <c:v>1243</c:v>
                </c:pt>
                <c:pt idx="2543">
                  <c:v>1243</c:v>
                </c:pt>
                <c:pt idx="2544">
                  <c:v>1243</c:v>
                </c:pt>
                <c:pt idx="2545">
                  <c:v>1244</c:v>
                </c:pt>
                <c:pt idx="2546">
                  <c:v>1244</c:v>
                </c:pt>
                <c:pt idx="2547">
                  <c:v>1244</c:v>
                </c:pt>
                <c:pt idx="2548">
                  <c:v>1244</c:v>
                </c:pt>
                <c:pt idx="2549">
                  <c:v>1245</c:v>
                </c:pt>
                <c:pt idx="2550">
                  <c:v>1245</c:v>
                </c:pt>
                <c:pt idx="2551">
                  <c:v>1245</c:v>
                </c:pt>
                <c:pt idx="2552">
                  <c:v>1245</c:v>
                </c:pt>
                <c:pt idx="2553">
                  <c:v>1246</c:v>
                </c:pt>
                <c:pt idx="2554">
                  <c:v>1247</c:v>
                </c:pt>
                <c:pt idx="2555">
                  <c:v>1247</c:v>
                </c:pt>
                <c:pt idx="2556">
                  <c:v>1247</c:v>
                </c:pt>
                <c:pt idx="2557">
                  <c:v>1247</c:v>
                </c:pt>
                <c:pt idx="2558">
                  <c:v>1248</c:v>
                </c:pt>
                <c:pt idx="2559">
                  <c:v>1248</c:v>
                </c:pt>
                <c:pt idx="2560">
                  <c:v>1249</c:v>
                </c:pt>
                <c:pt idx="2561">
                  <c:v>1250</c:v>
                </c:pt>
                <c:pt idx="2562">
                  <c:v>1251</c:v>
                </c:pt>
                <c:pt idx="2563">
                  <c:v>1252</c:v>
                </c:pt>
                <c:pt idx="2564">
                  <c:v>1253</c:v>
                </c:pt>
                <c:pt idx="2565">
                  <c:v>1253</c:v>
                </c:pt>
                <c:pt idx="2566">
                  <c:v>1253</c:v>
                </c:pt>
                <c:pt idx="2567">
                  <c:v>1253</c:v>
                </c:pt>
                <c:pt idx="2568">
                  <c:v>1253</c:v>
                </c:pt>
                <c:pt idx="2569">
                  <c:v>1253</c:v>
                </c:pt>
                <c:pt idx="2570">
                  <c:v>1254</c:v>
                </c:pt>
                <c:pt idx="2571">
                  <c:v>1255</c:v>
                </c:pt>
                <c:pt idx="2572">
                  <c:v>1256</c:v>
                </c:pt>
                <c:pt idx="2573">
                  <c:v>1257</c:v>
                </c:pt>
                <c:pt idx="2574">
                  <c:v>1258</c:v>
                </c:pt>
                <c:pt idx="2575">
                  <c:v>1259</c:v>
                </c:pt>
                <c:pt idx="2576">
                  <c:v>1259</c:v>
                </c:pt>
                <c:pt idx="2577">
                  <c:v>1259</c:v>
                </c:pt>
                <c:pt idx="2578">
                  <c:v>1259</c:v>
                </c:pt>
                <c:pt idx="2579">
                  <c:v>1259</c:v>
                </c:pt>
                <c:pt idx="2580">
                  <c:v>1259</c:v>
                </c:pt>
                <c:pt idx="2581">
                  <c:v>1259</c:v>
                </c:pt>
                <c:pt idx="2582">
                  <c:v>1259</c:v>
                </c:pt>
                <c:pt idx="2583">
                  <c:v>1260</c:v>
                </c:pt>
                <c:pt idx="2584">
                  <c:v>1260</c:v>
                </c:pt>
                <c:pt idx="2585">
                  <c:v>1261</c:v>
                </c:pt>
                <c:pt idx="2586">
                  <c:v>1262</c:v>
                </c:pt>
                <c:pt idx="2587">
                  <c:v>1262</c:v>
                </c:pt>
                <c:pt idx="2588">
                  <c:v>1263</c:v>
                </c:pt>
                <c:pt idx="2589">
                  <c:v>1263</c:v>
                </c:pt>
                <c:pt idx="2590">
                  <c:v>1264</c:v>
                </c:pt>
                <c:pt idx="2591">
                  <c:v>1265</c:v>
                </c:pt>
                <c:pt idx="2592">
                  <c:v>1266</c:v>
                </c:pt>
                <c:pt idx="2593">
                  <c:v>1267</c:v>
                </c:pt>
                <c:pt idx="2594">
                  <c:v>1268</c:v>
                </c:pt>
                <c:pt idx="2595">
                  <c:v>1268</c:v>
                </c:pt>
                <c:pt idx="2596">
                  <c:v>1269</c:v>
                </c:pt>
                <c:pt idx="2597">
                  <c:v>1270</c:v>
                </c:pt>
                <c:pt idx="2598">
                  <c:v>1271</c:v>
                </c:pt>
                <c:pt idx="2599">
                  <c:v>1272</c:v>
                </c:pt>
                <c:pt idx="2600">
                  <c:v>1273</c:v>
                </c:pt>
                <c:pt idx="2601">
                  <c:v>1274</c:v>
                </c:pt>
                <c:pt idx="2602">
                  <c:v>1275</c:v>
                </c:pt>
                <c:pt idx="2603">
                  <c:v>1275</c:v>
                </c:pt>
                <c:pt idx="2604">
                  <c:v>1275</c:v>
                </c:pt>
                <c:pt idx="2605">
                  <c:v>1275</c:v>
                </c:pt>
                <c:pt idx="2606">
                  <c:v>1275</c:v>
                </c:pt>
                <c:pt idx="2607">
                  <c:v>1276</c:v>
                </c:pt>
                <c:pt idx="2608">
                  <c:v>1276</c:v>
                </c:pt>
                <c:pt idx="2609">
                  <c:v>1276</c:v>
                </c:pt>
                <c:pt idx="2610">
                  <c:v>1276</c:v>
                </c:pt>
                <c:pt idx="2611">
                  <c:v>1276</c:v>
                </c:pt>
                <c:pt idx="2612">
                  <c:v>1276</c:v>
                </c:pt>
                <c:pt idx="2613">
                  <c:v>1276</c:v>
                </c:pt>
                <c:pt idx="2614">
                  <c:v>1276</c:v>
                </c:pt>
                <c:pt idx="2615">
                  <c:v>1276</c:v>
                </c:pt>
                <c:pt idx="2616">
                  <c:v>1276</c:v>
                </c:pt>
                <c:pt idx="2617">
                  <c:v>1276</c:v>
                </c:pt>
                <c:pt idx="2618">
                  <c:v>1276</c:v>
                </c:pt>
                <c:pt idx="2619">
                  <c:v>1276</c:v>
                </c:pt>
                <c:pt idx="2620">
                  <c:v>1276</c:v>
                </c:pt>
                <c:pt idx="2621">
                  <c:v>1276</c:v>
                </c:pt>
                <c:pt idx="2622">
                  <c:v>1276</c:v>
                </c:pt>
                <c:pt idx="2623">
                  <c:v>1277</c:v>
                </c:pt>
                <c:pt idx="2624">
                  <c:v>1277</c:v>
                </c:pt>
                <c:pt idx="2625">
                  <c:v>1277</c:v>
                </c:pt>
                <c:pt idx="2626">
                  <c:v>1277</c:v>
                </c:pt>
                <c:pt idx="2627">
                  <c:v>1277</c:v>
                </c:pt>
                <c:pt idx="2628">
                  <c:v>1277</c:v>
                </c:pt>
                <c:pt idx="2629">
                  <c:v>1277</c:v>
                </c:pt>
                <c:pt idx="2630">
                  <c:v>1278</c:v>
                </c:pt>
                <c:pt idx="2631">
                  <c:v>1279</c:v>
                </c:pt>
                <c:pt idx="2632">
                  <c:v>1279</c:v>
                </c:pt>
                <c:pt idx="2633">
                  <c:v>1280</c:v>
                </c:pt>
                <c:pt idx="2634">
                  <c:v>1280</c:v>
                </c:pt>
                <c:pt idx="2635">
                  <c:v>1280</c:v>
                </c:pt>
                <c:pt idx="2636">
                  <c:v>1280</c:v>
                </c:pt>
                <c:pt idx="2637">
                  <c:v>1280</c:v>
                </c:pt>
                <c:pt idx="2638">
                  <c:v>1280</c:v>
                </c:pt>
                <c:pt idx="2639">
                  <c:v>1280</c:v>
                </c:pt>
                <c:pt idx="2640">
                  <c:v>1281</c:v>
                </c:pt>
                <c:pt idx="2641">
                  <c:v>1282</c:v>
                </c:pt>
                <c:pt idx="2642">
                  <c:v>1283</c:v>
                </c:pt>
                <c:pt idx="2643">
                  <c:v>1284</c:v>
                </c:pt>
                <c:pt idx="2644">
                  <c:v>1285</c:v>
                </c:pt>
                <c:pt idx="2645">
                  <c:v>1286</c:v>
                </c:pt>
                <c:pt idx="2646">
                  <c:v>1286</c:v>
                </c:pt>
                <c:pt idx="2647">
                  <c:v>1286</c:v>
                </c:pt>
                <c:pt idx="2648">
                  <c:v>1286</c:v>
                </c:pt>
                <c:pt idx="2649">
                  <c:v>1286</c:v>
                </c:pt>
                <c:pt idx="2650">
                  <c:v>1286</c:v>
                </c:pt>
                <c:pt idx="2651">
                  <c:v>1287</c:v>
                </c:pt>
                <c:pt idx="2652">
                  <c:v>1287</c:v>
                </c:pt>
                <c:pt idx="2653">
                  <c:v>1288</c:v>
                </c:pt>
                <c:pt idx="2654">
                  <c:v>1288</c:v>
                </c:pt>
                <c:pt idx="2655">
                  <c:v>1289</c:v>
                </c:pt>
                <c:pt idx="2656">
                  <c:v>1289</c:v>
                </c:pt>
                <c:pt idx="2657">
                  <c:v>1289</c:v>
                </c:pt>
                <c:pt idx="2658">
                  <c:v>1289</c:v>
                </c:pt>
                <c:pt idx="2659">
                  <c:v>1289</c:v>
                </c:pt>
                <c:pt idx="2660">
                  <c:v>1290</c:v>
                </c:pt>
                <c:pt idx="2661">
                  <c:v>1291</c:v>
                </c:pt>
                <c:pt idx="2662">
                  <c:v>1292</c:v>
                </c:pt>
                <c:pt idx="2663">
                  <c:v>1293</c:v>
                </c:pt>
                <c:pt idx="2664">
                  <c:v>1293</c:v>
                </c:pt>
                <c:pt idx="2665">
                  <c:v>1293</c:v>
                </c:pt>
                <c:pt idx="2666">
                  <c:v>1294</c:v>
                </c:pt>
                <c:pt idx="2667">
                  <c:v>1294</c:v>
                </c:pt>
                <c:pt idx="2668">
                  <c:v>1294</c:v>
                </c:pt>
                <c:pt idx="2669">
                  <c:v>1294</c:v>
                </c:pt>
                <c:pt idx="2670">
                  <c:v>1294</c:v>
                </c:pt>
                <c:pt idx="2671">
                  <c:v>1294</c:v>
                </c:pt>
                <c:pt idx="2672">
                  <c:v>1294</c:v>
                </c:pt>
                <c:pt idx="2673">
                  <c:v>1294</c:v>
                </c:pt>
                <c:pt idx="2674">
                  <c:v>1295</c:v>
                </c:pt>
                <c:pt idx="2675">
                  <c:v>1296</c:v>
                </c:pt>
                <c:pt idx="2676">
                  <c:v>1296</c:v>
                </c:pt>
                <c:pt idx="2677">
                  <c:v>1296</c:v>
                </c:pt>
                <c:pt idx="2678">
                  <c:v>1297</c:v>
                </c:pt>
                <c:pt idx="2679">
                  <c:v>1297</c:v>
                </c:pt>
                <c:pt idx="2680">
                  <c:v>1298</c:v>
                </c:pt>
                <c:pt idx="2681">
                  <c:v>1299</c:v>
                </c:pt>
                <c:pt idx="2682">
                  <c:v>1300</c:v>
                </c:pt>
                <c:pt idx="2683">
                  <c:v>1301</c:v>
                </c:pt>
                <c:pt idx="2684">
                  <c:v>1301</c:v>
                </c:pt>
                <c:pt idx="2685">
                  <c:v>1301</c:v>
                </c:pt>
                <c:pt idx="2686">
                  <c:v>1301</c:v>
                </c:pt>
                <c:pt idx="2687">
                  <c:v>1301</c:v>
                </c:pt>
                <c:pt idx="2688">
                  <c:v>1301</c:v>
                </c:pt>
                <c:pt idx="2689">
                  <c:v>1301</c:v>
                </c:pt>
                <c:pt idx="2690">
                  <c:v>1301</c:v>
                </c:pt>
                <c:pt idx="2691">
                  <c:v>1301</c:v>
                </c:pt>
                <c:pt idx="2692">
                  <c:v>1302</c:v>
                </c:pt>
                <c:pt idx="2693">
                  <c:v>1302</c:v>
                </c:pt>
                <c:pt idx="2694">
                  <c:v>1303</c:v>
                </c:pt>
                <c:pt idx="2695">
                  <c:v>1303</c:v>
                </c:pt>
                <c:pt idx="2696">
                  <c:v>1304</c:v>
                </c:pt>
                <c:pt idx="2697">
                  <c:v>1305</c:v>
                </c:pt>
                <c:pt idx="2698">
                  <c:v>1305</c:v>
                </c:pt>
                <c:pt idx="2699">
                  <c:v>1305</c:v>
                </c:pt>
                <c:pt idx="2700">
                  <c:v>1306</c:v>
                </c:pt>
                <c:pt idx="2701">
                  <c:v>1306</c:v>
                </c:pt>
                <c:pt idx="2702">
                  <c:v>1307</c:v>
                </c:pt>
                <c:pt idx="2703">
                  <c:v>1307</c:v>
                </c:pt>
                <c:pt idx="2704">
                  <c:v>1307</c:v>
                </c:pt>
                <c:pt idx="2705">
                  <c:v>1307</c:v>
                </c:pt>
                <c:pt idx="2706">
                  <c:v>1307</c:v>
                </c:pt>
                <c:pt idx="2707">
                  <c:v>1308</c:v>
                </c:pt>
                <c:pt idx="2708">
                  <c:v>1309</c:v>
                </c:pt>
                <c:pt idx="2709">
                  <c:v>1309</c:v>
                </c:pt>
                <c:pt idx="2710">
                  <c:v>1310</c:v>
                </c:pt>
                <c:pt idx="2711">
                  <c:v>1310</c:v>
                </c:pt>
                <c:pt idx="2712">
                  <c:v>1310</c:v>
                </c:pt>
                <c:pt idx="2713">
                  <c:v>1311</c:v>
                </c:pt>
                <c:pt idx="2714">
                  <c:v>1312</c:v>
                </c:pt>
                <c:pt idx="2715">
                  <c:v>1312</c:v>
                </c:pt>
                <c:pt idx="2716">
                  <c:v>1312</c:v>
                </c:pt>
                <c:pt idx="2717">
                  <c:v>1313</c:v>
                </c:pt>
                <c:pt idx="2718">
                  <c:v>1313</c:v>
                </c:pt>
                <c:pt idx="2719">
                  <c:v>1314</c:v>
                </c:pt>
                <c:pt idx="2720">
                  <c:v>1314</c:v>
                </c:pt>
                <c:pt idx="2721">
                  <c:v>1314</c:v>
                </c:pt>
                <c:pt idx="2722">
                  <c:v>1314</c:v>
                </c:pt>
                <c:pt idx="2723">
                  <c:v>1314</c:v>
                </c:pt>
                <c:pt idx="2724">
                  <c:v>1314</c:v>
                </c:pt>
                <c:pt idx="2725">
                  <c:v>1315</c:v>
                </c:pt>
                <c:pt idx="2726">
                  <c:v>1315</c:v>
                </c:pt>
                <c:pt idx="2727">
                  <c:v>1315</c:v>
                </c:pt>
                <c:pt idx="2728">
                  <c:v>1316</c:v>
                </c:pt>
                <c:pt idx="2729">
                  <c:v>1316</c:v>
                </c:pt>
                <c:pt idx="2730">
                  <c:v>1316</c:v>
                </c:pt>
                <c:pt idx="2731">
                  <c:v>1317</c:v>
                </c:pt>
                <c:pt idx="2732">
                  <c:v>1317</c:v>
                </c:pt>
                <c:pt idx="2733">
                  <c:v>1318</c:v>
                </c:pt>
                <c:pt idx="2734">
                  <c:v>1319</c:v>
                </c:pt>
                <c:pt idx="2735">
                  <c:v>1320</c:v>
                </c:pt>
                <c:pt idx="2736">
                  <c:v>1321</c:v>
                </c:pt>
                <c:pt idx="2737">
                  <c:v>1322</c:v>
                </c:pt>
                <c:pt idx="2738">
                  <c:v>1323</c:v>
                </c:pt>
                <c:pt idx="2739">
                  <c:v>1324</c:v>
                </c:pt>
                <c:pt idx="2740">
                  <c:v>1325</c:v>
                </c:pt>
                <c:pt idx="2741">
                  <c:v>1325</c:v>
                </c:pt>
                <c:pt idx="2742">
                  <c:v>1326</c:v>
                </c:pt>
                <c:pt idx="2743">
                  <c:v>1327</c:v>
                </c:pt>
                <c:pt idx="2744">
                  <c:v>1327</c:v>
                </c:pt>
                <c:pt idx="2745">
                  <c:v>1327</c:v>
                </c:pt>
                <c:pt idx="2746">
                  <c:v>1327</c:v>
                </c:pt>
                <c:pt idx="2747">
                  <c:v>1327</c:v>
                </c:pt>
                <c:pt idx="2748">
                  <c:v>1327</c:v>
                </c:pt>
                <c:pt idx="2749">
                  <c:v>1327</c:v>
                </c:pt>
                <c:pt idx="2750">
                  <c:v>1327</c:v>
                </c:pt>
                <c:pt idx="2751">
                  <c:v>1327</c:v>
                </c:pt>
                <c:pt idx="2752">
                  <c:v>1327</c:v>
                </c:pt>
                <c:pt idx="2753">
                  <c:v>1328</c:v>
                </c:pt>
                <c:pt idx="2754">
                  <c:v>1328</c:v>
                </c:pt>
                <c:pt idx="2755">
                  <c:v>1328</c:v>
                </c:pt>
                <c:pt idx="2756">
                  <c:v>1329</c:v>
                </c:pt>
                <c:pt idx="2757">
                  <c:v>1329</c:v>
                </c:pt>
                <c:pt idx="2758">
                  <c:v>1329</c:v>
                </c:pt>
                <c:pt idx="2759">
                  <c:v>1329</c:v>
                </c:pt>
                <c:pt idx="2760">
                  <c:v>1329</c:v>
                </c:pt>
                <c:pt idx="2761">
                  <c:v>1330</c:v>
                </c:pt>
                <c:pt idx="2762">
                  <c:v>1330</c:v>
                </c:pt>
                <c:pt idx="2763">
                  <c:v>1331</c:v>
                </c:pt>
                <c:pt idx="2764">
                  <c:v>1332</c:v>
                </c:pt>
                <c:pt idx="2765">
                  <c:v>1333</c:v>
                </c:pt>
                <c:pt idx="2766">
                  <c:v>1334</c:v>
                </c:pt>
                <c:pt idx="2767">
                  <c:v>1334</c:v>
                </c:pt>
                <c:pt idx="2768">
                  <c:v>1334</c:v>
                </c:pt>
                <c:pt idx="2769">
                  <c:v>1334</c:v>
                </c:pt>
                <c:pt idx="2770">
                  <c:v>1334</c:v>
                </c:pt>
                <c:pt idx="2771">
                  <c:v>1335</c:v>
                </c:pt>
                <c:pt idx="2772">
                  <c:v>1336</c:v>
                </c:pt>
                <c:pt idx="2773">
                  <c:v>1337</c:v>
                </c:pt>
                <c:pt idx="2774">
                  <c:v>1338</c:v>
                </c:pt>
                <c:pt idx="2775">
                  <c:v>1339</c:v>
                </c:pt>
                <c:pt idx="2776">
                  <c:v>1339</c:v>
                </c:pt>
                <c:pt idx="2777">
                  <c:v>1339</c:v>
                </c:pt>
                <c:pt idx="2778">
                  <c:v>1339</c:v>
                </c:pt>
                <c:pt idx="2779">
                  <c:v>1339</c:v>
                </c:pt>
                <c:pt idx="2780">
                  <c:v>1340</c:v>
                </c:pt>
                <c:pt idx="2781">
                  <c:v>1340</c:v>
                </c:pt>
                <c:pt idx="2782">
                  <c:v>1340</c:v>
                </c:pt>
                <c:pt idx="2783">
                  <c:v>1340</c:v>
                </c:pt>
                <c:pt idx="2784">
                  <c:v>1341</c:v>
                </c:pt>
                <c:pt idx="2785">
                  <c:v>1342</c:v>
                </c:pt>
                <c:pt idx="2786">
                  <c:v>1342</c:v>
                </c:pt>
                <c:pt idx="2787">
                  <c:v>1342</c:v>
                </c:pt>
                <c:pt idx="2788">
                  <c:v>1343</c:v>
                </c:pt>
                <c:pt idx="2789">
                  <c:v>1344</c:v>
                </c:pt>
                <c:pt idx="2790">
                  <c:v>1345</c:v>
                </c:pt>
                <c:pt idx="2791">
                  <c:v>1345</c:v>
                </c:pt>
                <c:pt idx="2792">
                  <c:v>1345</c:v>
                </c:pt>
                <c:pt idx="2793">
                  <c:v>1346</c:v>
                </c:pt>
                <c:pt idx="2794">
                  <c:v>1347</c:v>
                </c:pt>
                <c:pt idx="2795">
                  <c:v>1347</c:v>
                </c:pt>
                <c:pt idx="2796">
                  <c:v>1348</c:v>
                </c:pt>
                <c:pt idx="2797">
                  <c:v>1349</c:v>
                </c:pt>
                <c:pt idx="2798">
                  <c:v>1350</c:v>
                </c:pt>
                <c:pt idx="2799">
                  <c:v>1351</c:v>
                </c:pt>
                <c:pt idx="2800">
                  <c:v>1352</c:v>
                </c:pt>
                <c:pt idx="2801">
                  <c:v>1353</c:v>
                </c:pt>
                <c:pt idx="2802">
                  <c:v>1353</c:v>
                </c:pt>
                <c:pt idx="2803">
                  <c:v>1354</c:v>
                </c:pt>
                <c:pt idx="2804">
                  <c:v>1355</c:v>
                </c:pt>
                <c:pt idx="2805">
                  <c:v>1356</c:v>
                </c:pt>
                <c:pt idx="2806">
                  <c:v>1357</c:v>
                </c:pt>
                <c:pt idx="2807">
                  <c:v>1357</c:v>
                </c:pt>
                <c:pt idx="2808">
                  <c:v>1358</c:v>
                </c:pt>
                <c:pt idx="2809">
                  <c:v>1359</c:v>
                </c:pt>
                <c:pt idx="2810">
                  <c:v>1360</c:v>
                </c:pt>
                <c:pt idx="2811">
                  <c:v>1360</c:v>
                </c:pt>
                <c:pt idx="2812">
                  <c:v>1361</c:v>
                </c:pt>
                <c:pt idx="2813">
                  <c:v>1361</c:v>
                </c:pt>
                <c:pt idx="2814">
                  <c:v>1361</c:v>
                </c:pt>
                <c:pt idx="2815">
                  <c:v>1361</c:v>
                </c:pt>
                <c:pt idx="2816">
                  <c:v>1361</c:v>
                </c:pt>
                <c:pt idx="2817">
                  <c:v>1362</c:v>
                </c:pt>
                <c:pt idx="2818">
                  <c:v>1363</c:v>
                </c:pt>
                <c:pt idx="2819">
                  <c:v>1363</c:v>
                </c:pt>
                <c:pt idx="2820">
                  <c:v>1364</c:v>
                </c:pt>
                <c:pt idx="2821">
                  <c:v>1365</c:v>
                </c:pt>
                <c:pt idx="2822">
                  <c:v>1366</c:v>
                </c:pt>
                <c:pt idx="2823">
                  <c:v>1367</c:v>
                </c:pt>
                <c:pt idx="2824">
                  <c:v>1368</c:v>
                </c:pt>
                <c:pt idx="2825">
                  <c:v>1369</c:v>
                </c:pt>
                <c:pt idx="2826">
                  <c:v>1370</c:v>
                </c:pt>
                <c:pt idx="2827">
                  <c:v>1371</c:v>
                </c:pt>
                <c:pt idx="2828">
                  <c:v>1371</c:v>
                </c:pt>
                <c:pt idx="2829">
                  <c:v>1372</c:v>
                </c:pt>
                <c:pt idx="2830">
                  <c:v>1373</c:v>
                </c:pt>
                <c:pt idx="2831">
                  <c:v>1374</c:v>
                </c:pt>
                <c:pt idx="2832">
                  <c:v>1375</c:v>
                </c:pt>
                <c:pt idx="2833">
                  <c:v>1376</c:v>
                </c:pt>
                <c:pt idx="2834">
                  <c:v>1377</c:v>
                </c:pt>
                <c:pt idx="2835">
                  <c:v>1378</c:v>
                </c:pt>
                <c:pt idx="2836">
                  <c:v>1379</c:v>
                </c:pt>
                <c:pt idx="2837">
                  <c:v>1380</c:v>
                </c:pt>
                <c:pt idx="2838">
                  <c:v>1380</c:v>
                </c:pt>
                <c:pt idx="2839">
                  <c:v>1380</c:v>
                </c:pt>
                <c:pt idx="2840">
                  <c:v>1381</c:v>
                </c:pt>
                <c:pt idx="2841">
                  <c:v>1381</c:v>
                </c:pt>
                <c:pt idx="2842">
                  <c:v>1381</c:v>
                </c:pt>
                <c:pt idx="2843">
                  <c:v>1382</c:v>
                </c:pt>
                <c:pt idx="2844">
                  <c:v>1382</c:v>
                </c:pt>
                <c:pt idx="2845">
                  <c:v>1382</c:v>
                </c:pt>
                <c:pt idx="2846">
                  <c:v>1383</c:v>
                </c:pt>
                <c:pt idx="2847">
                  <c:v>1383</c:v>
                </c:pt>
                <c:pt idx="2848">
                  <c:v>1384</c:v>
                </c:pt>
                <c:pt idx="2849">
                  <c:v>1385</c:v>
                </c:pt>
                <c:pt idx="2850">
                  <c:v>1386</c:v>
                </c:pt>
                <c:pt idx="2851">
                  <c:v>1387</c:v>
                </c:pt>
                <c:pt idx="2852">
                  <c:v>1388</c:v>
                </c:pt>
                <c:pt idx="2853">
                  <c:v>1389</c:v>
                </c:pt>
                <c:pt idx="2854">
                  <c:v>1390</c:v>
                </c:pt>
                <c:pt idx="2855">
                  <c:v>1391</c:v>
                </c:pt>
                <c:pt idx="2856">
                  <c:v>1392</c:v>
                </c:pt>
                <c:pt idx="2857">
                  <c:v>1392</c:v>
                </c:pt>
                <c:pt idx="2858">
                  <c:v>1392</c:v>
                </c:pt>
                <c:pt idx="2859">
                  <c:v>1392</c:v>
                </c:pt>
                <c:pt idx="2860">
                  <c:v>1392</c:v>
                </c:pt>
                <c:pt idx="2861">
                  <c:v>1392</c:v>
                </c:pt>
                <c:pt idx="2862">
                  <c:v>1392</c:v>
                </c:pt>
                <c:pt idx="2863">
                  <c:v>1392</c:v>
                </c:pt>
                <c:pt idx="2864">
                  <c:v>1392</c:v>
                </c:pt>
                <c:pt idx="2865">
                  <c:v>1393</c:v>
                </c:pt>
                <c:pt idx="2866">
                  <c:v>1393</c:v>
                </c:pt>
                <c:pt idx="2867">
                  <c:v>1393</c:v>
                </c:pt>
                <c:pt idx="2868">
                  <c:v>1394</c:v>
                </c:pt>
                <c:pt idx="2869">
                  <c:v>1395</c:v>
                </c:pt>
                <c:pt idx="2870">
                  <c:v>1396</c:v>
                </c:pt>
                <c:pt idx="2871">
                  <c:v>1397</c:v>
                </c:pt>
                <c:pt idx="2872">
                  <c:v>1398</c:v>
                </c:pt>
                <c:pt idx="2873">
                  <c:v>1399</c:v>
                </c:pt>
                <c:pt idx="2874">
                  <c:v>1400</c:v>
                </c:pt>
                <c:pt idx="2875">
                  <c:v>1401</c:v>
                </c:pt>
                <c:pt idx="2876">
                  <c:v>1402</c:v>
                </c:pt>
                <c:pt idx="2877">
                  <c:v>1402</c:v>
                </c:pt>
                <c:pt idx="2878">
                  <c:v>1402</c:v>
                </c:pt>
                <c:pt idx="2879">
                  <c:v>1402</c:v>
                </c:pt>
                <c:pt idx="2880">
                  <c:v>1403</c:v>
                </c:pt>
                <c:pt idx="2881">
                  <c:v>1404</c:v>
                </c:pt>
                <c:pt idx="2882">
                  <c:v>1405</c:v>
                </c:pt>
                <c:pt idx="2883">
                  <c:v>1405</c:v>
                </c:pt>
                <c:pt idx="2884">
                  <c:v>1406</c:v>
                </c:pt>
                <c:pt idx="2885">
                  <c:v>1407</c:v>
                </c:pt>
                <c:pt idx="2886">
                  <c:v>1408</c:v>
                </c:pt>
                <c:pt idx="2887">
                  <c:v>1409</c:v>
                </c:pt>
                <c:pt idx="2888">
                  <c:v>1409</c:v>
                </c:pt>
                <c:pt idx="2889">
                  <c:v>1409</c:v>
                </c:pt>
                <c:pt idx="2890">
                  <c:v>1409</c:v>
                </c:pt>
                <c:pt idx="2891">
                  <c:v>1409</c:v>
                </c:pt>
                <c:pt idx="2892">
                  <c:v>1409</c:v>
                </c:pt>
                <c:pt idx="2893">
                  <c:v>1409</c:v>
                </c:pt>
                <c:pt idx="2894">
                  <c:v>1409</c:v>
                </c:pt>
                <c:pt idx="2895">
                  <c:v>1410</c:v>
                </c:pt>
                <c:pt idx="2896">
                  <c:v>1411</c:v>
                </c:pt>
                <c:pt idx="2897">
                  <c:v>1411</c:v>
                </c:pt>
                <c:pt idx="2898">
                  <c:v>1411</c:v>
                </c:pt>
                <c:pt idx="2899">
                  <c:v>1411</c:v>
                </c:pt>
                <c:pt idx="2900">
                  <c:v>1412</c:v>
                </c:pt>
                <c:pt idx="2901">
                  <c:v>1413</c:v>
                </c:pt>
                <c:pt idx="2902">
                  <c:v>1413</c:v>
                </c:pt>
                <c:pt idx="2903">
                  <c:v>1414</c:v>
                </c:pt>
                <c:pt idx="2904">
                  <c:v>1415</c:v>
                </c:pt>
                <c:pt idx="2905">
                  <c:v>1415</c:v>
                </c:pt>
                <c:pt idx="2906">
                  <c:v>1416</c:v>
                </c:pt>
                <c:pt idx="2907">
                  <c:v>1416</c:v>
                </c:pt>
                <c:pt idx="2908">
                  <c:v>1416</c:v>
                </c:pt>
                <c:pt idx="2909">
                  <c:v>1416</c:v>
                </c:pt>
                <c:pt idx="2910">
                  <c:v>1417</c:v>
                </c:pt>
                <c:pt idx="2911">
                  <c:v>1417</c:v>
                </c:pt>
                <c:pt idx="2912">
                  <c:v>1417</c:v>
                </c:pt>
                <c:pt idx="2913">
                  <c:v>1417</c:v>
                </c:pt>
                <c:pt idx="2914">
                  <c:v>1417</c:v>
                </c:pt>
                <c:pt idx="2915">
                  <c:v>1417</c:v>
                </c:pt>
                <c:pt idx="2916">
                  <c:v>1417</c:v>
                </c:pt>
                <c:pt idx="2917">
                  <c:v>1417</c:v>
                </c:pt>
                <c:pt idx="2918">
                  <c:v>1417</c:v>
                </c:pt>
                <c:pt idx="2919">
                  <c:v>1417</c:v>
                </c:pt>
                <c:pt idx="2920">
                  <c:v>1417</c:v>
                </c:pt>
                <c:pt idx="2921">
                  <c:v>1417</c:v>
                </c:pt>
                <c:pt idx="2922">
                  <c:v>1417</c:v>
                </c:pt>
                <c:pt idx="2923">
                  <c:v>1417</c:v>
                </c:pt>
                <c:pt idx="2924">
                  <c:v>1417</c:v>
                </c:pt>
                <c:pt idx="2925">
                  <c:v>1418</c:v>
                </c:pt>
                <c:pt idx="2926">
                  <c:v>1419</c:v>
                </c:pt>
                <c:pt idx="2927">
                  <c:v>1420</c:v>
                </c:pt>
                <c:pt idx="2928">
                  <c:v>1420</c:v>
                </c:pt>
                <c:pt idx="2929">
                  <c:v>1420</c:v>
                </c:pt>
                <c:pt idx="2930">
                  <c:v>1420</c:v>
                </c:pt>
                <c:pt idx="2931">
                  <c:v>1420</c:v>
                </c:pt>
                <c:pt idx="2932">
                  <c:v>1421</c:v>
                </c:pt>
                <c:pt idx="2933">
                  <c:v>1421</c:v>
                </c:pt>
                <c:pt idx="2934">
                  <c:v>1421</c:v>
                </c:pt>
                <c:pt idx="2935">
                  <c:v>1421</c:v>
                </c:pt>
                <c:pt idx="2936">
                  <c:v>1422</c:v>
                </c:pt>
                <c:pt idx="2937">
                  <c:v>1423</c:v>
                </c:pt>
                <c:pt idx="2938">
                  <c:v>1423</c:v>
                </c:pt>
                <c:pt idx="2939">
                  <c:v>1423</c:v>
                </c:pt>
                <c:pt idx="2940">
                  <c:v>1423</c:v>
                </c:pt>
                <c:pt idx="2941">
                  <c:v>1424</c:v>
                </c:pt>
                <c:pt idx="2942">
                  <c:v>1425</c:v>
                </c:pt>
                <c:pt idx="2943">
                  <c:v>1425</c:v>
                </c:pt>
                <c:pt idx="2944">
                  <c:v>1425</c:v>
                </c:pt>
                <c:pt idx="2945">
                  <c:v>1425</c:v>
                </c:pt>
                <c:pt idx="2946">
                  <c:v>1425</c:v>
                </c:pt>
                <c:pt idx="2947">
                  <c:v>1426</c:v>
                </c:pt>
                <c:pt idx="2948">
                  <c:v>1427</c:v>
                </c:pt>
                <c:pt idx="2949">
                  <c:v>1428</c:v>
                </c:pt>
                <c:pt idx="2950">
                  <c:v>1429</c:v>
                </c:pt>
                <c:pt idx="2951">
                  <c:v>1430</c:v>
                </c:pt>
                <c:pt idx="2952">
                  <c:v>1430</c:v>
                </c:pt>
                <c:pt idx="2953">
                  <c:v>1431</c:v>
                </c:pt>
                <c:pt idx="2954">
                  <c:v>1432</c:v>
                </c:pt>
                <c:pt idx="2955">
                  <c:v>1432</c:v>
                </c:pt>
                <c:pt idx="2956">
                  <c:v>1432</c:v>
                </c:pt>
                <c:pt idx="2957">
                  <c:v>1432</c:v>
                </c:pt>
                <c:pt idx="2958">
                  <c:v>1432</c:v>
                </c:pt>
                <c:pt idx="2959">
                  <c:v>1433</c:v>
                </c:pt>
                <c:pt idx="2960">
                  <c:v>1433</c:v>
                </c:pt>
                <c:pt idx="2961">
                  <c:v>1434</c:v>
                </c:pt>
                <c:pt idx="2962">
                  <c:v>1435</c:v>
                </c:pt>
                <c:pt idx="2963">
                  <c:v>1436</c:v>
                </c:pt>
                <c:pt idx="2964">
                  <c:v>1437</c:v>
                </c:pt>
                <c:pt idx="2965">
                  <c:v>1438</c:v>
                </c:pt>
                <c:pt idx="2966">
                  <c:v>1439</c:v>
                </c:pt>
                <c:pt idx="2967">
                  <c:v>1440</c:v>
                </c:pt>
                <c:pt idx="2968">
                  <c:v>1441</c:v>
                </c:pt>
                <c:pt idx="2969">
                  <c:v>1442</c:v>
                </c:pt>
                <c:pt idx="2970">
                  <c:v>1443</c:v>
                </c:pt>
                <c:pt idx="2971">
                  <c:v>1444</c:v>
                </c:pt>
                <c:pt idx="2972">
                  <c:v>1445</c:v>
                </c:pt>
                <c:pt idx="2973">
                  <c:v>1446</c:v>
                </c:pt>
                <c:pt idx="2974">
                  <c:v>1447</c:v>
                </c:pt>
                <c:pt idx="2975">
                  <c:v>1448</c:v>
                </c:pt>
                <c:pt idx="2976">
                  <c:v>1449</c:v>
                </c:pt>
                <c:pt idx="2977">
                  <c:v>1450</c:v>
                </c:pt>
                <c:pt idx="2978">
                  <c:v>1451</c:v>
                </c:pt>
                <c:pt idx="2979">
                  <c:v>1451</c:v>
                </c:pt>
                <c:pt idx="2980">
                  <c:v>1452</c:v>
                </c:pt>
                <c:pt idx="2981">
                  <c:v>1453</c:v>
                </c:pt>
                <c:pt idx="2982">
                  <c:v>1454</c:v>
                </c:pt>
                <c:pt idx="2983">
                  <c:v>1455</c:v>
                </c:pt>
                <c:pt idx="2984">
                  <c:v>1455</c:v>
                </c:pt>
                <c:pt idx="2985">
                  <c:v>1455</c:v>
                </c:pt>
                <c:pt idx="2986">
                  <c:v>1455</c:v>
                </c:pt>
                <c:pt idx="2987">
                  <c:v>1455</c:v>
                </c:pt>
                <c:pt idx="2988">
                  <c:v>1455</c:v>
                </c:pt>
                <c:pt idx="2989">
                  <c:v>1456</c:v>
                </c:pt>
                <c:pt idx="2990">
                  <c:v>1456</c:v>
                </c:pt>
                <c:pt idx="2991">
                  <c:v>1457</c:v>
                </c:pt>
                <c:pt idx="2992">
                  <c:v>1458</c:v>
                </c:pt>
                <c:pt idx="2993">
                  <c:v>1459</c:v>
                </c:pt>
                <c:pt idx="2994">
                  <c:v>1459</c:v>
                </c:pt>
                <c:pt idx="2995">
                  <c:v>1459</c:v>
                </c:pt>
                <c:pt idx="2996">
                  <c:v>1459</c:v>
                </c:pt>
                <c:pt idx="2997">
                  <c:v>1459</c:v>
                </c:pt>
                <c:pt idx="2998">
                  <c:v>1459</c:v>
                </c:pt>
                <c:pt idx="2999">
                  <c:v>1459</c:v>
                </c:pt>
                <c:pt idx="3000">
                  <c:v>1459</c:v>
                </c:pt>
                <c:pt idx="3001">
                  <c:v>1459</c:v>
                </c:pt>
                <c:pt idx="3002">
                  <c:v>1459</c:v>
                </c:pt>
                <c:pt idx="3003">
                  <c:v>1459</c:v>
                </c:pt>
                <c:pt idx="3004">
                  <c:v>1459</c:v>
                </c:pt>
                <c:pt idx="3005">
                  <c:v>1459</c:v>
                </c:pt>
                <c:pt idx="3006">
                  <c:v>1459</c:v>
                </c:pt>
                <c:pt idx="3007">
                  <c:v>1459</c:v>
                </c:pt>
                <c:pt idx="3008">
                  <c:v>1459</c:v>
                </c:pt>
                <c:pt idx="3009">
                  <c:v>1459</c:v>
                </c:pt>
                <c:pt idx="3010">
                  <c:v>1460</c:v>
                </c:pt>
                <c:pt idx="3011">
                  <c:v>1460</c:v>
                </c:pt>
                <c:pt idx="3012">
                  <c:v>1460</c:v>
                </c:pt>
                <c:pt idx="3013">
                  <c:v>1461</c:v>
                </c:pt>
                <c:pt idx="3014">
                  <c:v>1462</c:v>
                </c:pt>
                <c:pt idx="3015">
                  <c:v>1463</c:v>
                </c:pt>
                <c:pt idx="3016">
                  <c:v>1463</c:v>
                </c:pt>
                <c:pt idx="3017">
                  <c:v>1463</c:v>
                </c:pt>
                <c:pt idx="3018">
                  <c:v>1463</c:v>
                </c:pt>
                <c:pt idx="3019">
                  <c:v>1464</c:v>
                </c:pt>
                <c:pt idx="3020">
                  <c:v>1465</c:v>
                </c:pt>
                <c:pt idx="3021">
                  <c:v>1465</c:v>
                </c:pt>
                <c:pt idx="3022">
                  <c:v>1466</c:v>
                </c:pt>
                <c:pt idx="3023">
                  <c:v>1467</c:v>
                </c:pt>
                <c:pt idx="3024">
                  <c:v>1467</c:v>
                </c:pt>
                <c:pt idx="3025">
                  <c:v>1467</c:v>
                </c:pt>
                <c:pt idx="3026">
                  <c:v>1467</c:v>
                </c:pt>
                <c:pt idx="3027">
                  <c:v>1467</c:v>
                </c:pt>
                <c:pt idx="3028">
                  <c:v>1467</c:v>
                </c:pt>
                <c:pt idx="3029">
                  <c:v>1467</c:v>
                </c:pt>
                <c:pt idx="3030">
                  <c:v>1467</c:v>
                </c:pt>
                <c:pt idx="3031">
                  <c:v>1468</c:v>
                </c:pt>
                <c:pt idx="3032">
                  <c:v>1468</c:v>
                </c:pt>
                <c:pt idx="3033">
                  <c:v>1468</c:v>
                </c:pt>
                <c:pt idx="3034">
                  <c:v>1468</c:v>
                </c:pt>
                <c:pt idx="3035">
                  <c:v>1469</c:v>
                </c:pt>
                <c:pt idx="3036">
                  <c:v>1469</c:v>
                </c:pt>
                <c:pt idx="3037">
                  <c:v>1469</c:v>
                </c:pt>
                <c:pt idx="3038">
                  <c:v>1469</c:v>
                </c:pt>
                <c:pt idx="3039">
                  <c:v>1469</c:v>
                </c:pt>
                <c:pt idx="3040">
                  <c:v>1469</c:v>
                </c:pt>
                <c:pt idx="3041">
                  <c:v>1469</c:v>
                </c:pt>
                <c:pt idx="3042">
                  <c:v>1469</c:v>
                </c:pt>
                <c:pt idx="3043">
                  <c:v>1469</c:v>
                </c:pt>
                <c:pt idx="3044">
                  <c:v>1470</c:v>
                </c:pt>
                <c:pt idx="3045">
                  <c:v>1470</c:v>
                </c:pt>
                <c:pt idx="3046">
                  <c:v>1470</c:v>
                </c:pt>
                <c:pt idx="3047">
                  <c:v>1470</c:v>
                </c:pt>
                <c:pt idx="3048">
                  <c:v>1471</c:v>
                </c:pt>
                <c:pt idx="3049">
                  <c:v>1471</c:v>
                </c:pt>
                <c:pt idx="3050">
                  <c:v>1472</c:v>
                </c:pt>
                <c:pt idx="3051">
                  <c:v>1472</c:v>
                </c:pt>
                <c:pt idx="3052">
                  <c:v>1473</c:v>
                </c:pt>
                <c:pt idx="3053">
                  <c:v>1474</c:v>
                </c:pt>
                <c:pt idx="3054">
                  <c:v>1475</c:v>
                </c:pt>
                <c:pt idx="3055">
                  <c:v>1475</c:v>
                </c:pt>
                <c:pt idx="3056">
                  <c:v>1475</c:v>
                </c:pt>
                <c:pt idx="3057">
                  <c:v>1475</c:v>
                </c:pt>
                <c:pt idx="3058">
                  <c:v>1475</c:v>
                </c:pt>
                <c:pt idx="3059">
                  <c:v>1476</c:v>
                </c:pt>
                <c:pt idx="3060">
                  <c:v>1476</c:v>
                </c:pt>
                <c:pt idx="3061">
                  <c:v>1476</c:v>
                </c:pt>
                <c:pt idx="3062">
                  <c:v>1476</c:v>
                </c:pt>
                <c:pt idx="3063">
                  <c:v>1476</c:v>
                </c:pt>
                <c:pt idx="3064">
                  <c:v>1476</c:v>
                </c:pt>
                <c:pt idx="3065">
                  <c:v>1476</c:v>
                </c:pt>
                <c:pt idx="3066">
                  <c:v>1476</c:v>
                </c:pt>
                <c:pt idx="3067">
                  <c:v>1476</c:v>
                </c:pt>
                <c:pt idx="3068">
                  <c:v>1477</c:v>
                </c:pt>
                <c:pt idx="3069">
                  <c:v>1477</c:v>
                </c:pt>
                <c:pt idx="3070">
                  <c:v>1477</c:v>
                </c:pt>
                <c:pt idx="3071">
                  <c:v>1478</c:v>
                </c:pt>
                <c:pt idx="3072">
                  <c:v>1479</c:v>
                </c:pt>
                <c:pt idx="3073">
                  <c:v>1480</c:v>
                </c:pt>
                <c:pt idx="3074">
                  <c:v>1481</c:v>
                </c:pt>
                <c:pt idx="3075">
                  <c:v>1482</c:v>
                </c:pt>
                <c:pt idx="3076">
                  <c:v>1483</c:v>
                </c:pt>
                <c:pt idx="3077">
                  <c:v>1484</c:v>
                </c:pt>
                <c:pt idx="3078">
                  <c:v>1484</c:v>
                </c:pt>
                <c:pt idx="3079">
                  <c:v>1485</c:v>
                </c:pt>
                <c:pt idx="3080">
                  <c:v>1486</c:v>
                </c:pt>
                <c:pt idx="3081">
                  <c:v>1487</c:v>
                </c:pt>
                <c:pt idx="3082">
                  <c:v>1488</c:v>
                </c:pt>
                <c:pt idx="3083">
                  <c:v>1488</c:v>
                </c:pt>
                <c:pt idx="3084">
                  <c:v>1489</c:v>
                </c:pt>
                <c:pt idx="3085">
                  <c:v>1490</c:v>
                </c:pt>
                <c:pt idx="3086">
                  <c:v>1490</c:v>
                </c:pt>
                <c:pt idx="3087">
                  <c:v>1491</c:v>
                </c:pt>
                <c:pt idx="3088">
                  <c:v>1492</c:v>
                </c:pt>
                <c:pt idx="3089">
                  <c:v>1493</c:v>
                </c:pt>
                <c:pt idx="3090">
                  <c:v>1493</c:v>
                </c:pt>
                <c:pt idx="3091">
                  <c:v>1493</c:v>
                </c:pt>
                <c:pt idx="3092">
                  <c:v>1493</c:v>
                </c:pt>
                <c:pt idx="3093">
                  <c:v>1493</c:v>
                </c:pt>
                <c:pt idx="3094">
                  <c:v>1493</c:v>
                </c:pt>
                <c:pt idx="3095">
                  <c:v>1494</c:v>
                </c:pt>
                <c:pt idx="3096">
                  <c:v>1494</c:v>
                </c:pt>
                <c:pt idx="3097">
                  <c:v>1494</c:v>
                </c:pt>
                <c:pt idx="3098">
                  <c:v>1494</c:v>
                </c:pt>
                <c:pt idx="3099">
                  <c:v>1495</c:v>
                </c:pt>
                <c:pt idx="3100">
                  <c:v>1496</c:v>
                </c:pt>
                <c:pt idx="3101">
                  <c:v>1496</c:v>
                </c:pt>
                <c:pt idx="3102">
                  <c:v>1497</c:v>
                </c:pt>
                <c:pt idx="3103">
                  <c:v>1498</c:v>
                </c:pt>
                <c:pt idx="3104">
                  <c:v>1498</c:v>
                </c:pt>
                <c:pt idx="3105">
                  <c:v>1498</c:v>
                </c:pt>
                <c:pt idx="3106">
                  <c:v>1498</c:v>
                </c:pt>
                <c:pt idx="3107">
                  <c:v>1499</c:v>
                </c:pt>
                <c:pt idx="3108">
                  <c:v>1500</c:v>
                </c:pt>
                <c:pt idx="3109">
                  <c:v>1500</c:v>
                </c:pt>
                <c:pt idx="3110">
                  <c:v>1501</c:v>
                </c:pt>
                <c:pt idx="3111">
                  <c:v>1502</c:v>
                </c:pt>
                <c:pt idx="3112">
                  <c:v>1502</c:v>
                </c:pt>
                <c:pt idx="3113">
                  <c:v>1502</c:v>
                </c:pt>
                <c:pt idx="3114">
                  <c:v>1503</c:v>
                </c:pt>
                <c:pt idx="3115">
                  <c:v>1504</c:v>
                </c:pt>
                <c:pt idx="3116">
                  <c:v>1505</c:v>
                </c:pt>
                <c:pt idx="3117">
                  <c:v>1506</c:v>
                </c:pt>
                <c:pt idx="3118">
                  <c:v>1506</c:v>
                </c:pt>
                <c:pt idx="3119">
                  <c:v>1506</c:v>
                </c:pt>
                <c:pt idx="3120">
                  <c:v>1507</c:v>
                </c:pt>
                <c:pt idx="3121">
                  <c:v>1508</c:v>
                </c:pt>
                <c:pt idx="3122">
                  <c:v>1509</c:v>
                </c:pt>
                <c:pt idx="3123">
                  <c:v>1510</c:v>
                </c:pt>
                <c:pt idx="3124">
                  <c:v>1511</c:v>
                </c:pt>
                <c:pt idx="3125">
                  <c:v>1512</c:v>
                </c:pt>
                <c:pt idx="3126">
                  <c:v>1513</c:v>
                </c:pt>
                <c:pt idx="3127">
                  <c:v>1513</c:v>
                </c:pt>
                <c:pt idx="3128">
                  <c:v>1513</c:v>
                </c:pt>
                <c:pt idx="3129">
                  <c:v>1513</c:v>
                </c:pt>
                <c:pt idx="3130">
                  <c:v>1513</c:v>
                </c:pt>
                <c:pt idx="3131">
                  <c:v>1513</c:v>
                </c:pt>
                <c:pt idx="3132">
                  <c:v>1513</c:v>
                </c:pt>
                <c:pt idx="3133">
                  <c:v>1513</c:v>
                </c:pt>
                <c:pt idx="3134">
                  <c:v>1513</c:v>
                </c:pt>
                <c:pt idx="3135">
                  <c:v>1514</c:v>
                </c:pt>
                <c:pt idx="3136">
                  <c:v>1515</c:v>
                </c:pt>
                <c:pt idx="3137">
                  <c:v>1516</c:v>
                </c:pt>
                <c:pt idx="3138">
                  <c:v>1516</c:v>
                </c:pt>
                <c:pt idx="3139">
                  <c:v>1517</c:v>
                </c:pt>
                <c:pt idx="3140">
                  <c:v>1517</c:v>
                </c:pt>
                <c:pt idx="3141">
                  <c:v>1517</c:v>
                </c:pt>
                <c:pt idx="3142">
                  <c:v>1517</c:v>
                </c:pt>
                <c:pt idx="3143">
                  <c:v>1518</c:v>
                </c:pt>
                <c:pt idx="3144">
                  <c:v>1518</c:v>
                </c:pt>
                <c:pt idx="3145">
                  <c:v>1518</c:v>
                </c:pt>
                <c:pt idx="3146">
                  <c:v>1519</c:v>
                </c:pt>
                <c:pt idx="3147">
                  <c:v>1519</c:v>
                </c:pt>
                <c:pt idx="3148">
                  <c:v>1519</c:v>
                </c:pt>
                <c:pt idx="3149">
                  <c:v>1519</c:v>
                </c:pt>
                <c:pt idx="3150">
                  <c:v>1519</c:v>
                </c:pt>
                <c:pt idx="3151">
                  <c:v>1519</c:v>
                </c:pt>
                <c:pt idx="3152">
                  <c:v>1519</c:v>
                </c:pt>
                <c:pt idx="3153">
                  <c:v>1520</c:v>
                </c:pt>
                <c:pt idx="3154">
                  <c:v>1521</c:v>
                </c:pt>
                <c:pt idx="3155">
                  <c:v>1521</c:v>
                </c:pt>
                <c:pt idx="3156">
                  <c:v>1521</c:v>
                </c:pt>
                <c:pt idx="3157">
                  <c:v>1521</c:v>
                </c:pt>
                <c:pt idx="3158">
                  <c:v>1521</c:v>
                </c:pt>
                <c:pt idx="3159">
                  <c:v>1521</c:v>
                </c:pt>
                <c:pt idx="3160">
                  <c:v>1522</c:v>
                </c:pt>
                <c:pt idx="3161">
                  <c:v>1522</c:v>
                </c:pt>
                <c:pt idx="3162">
                  <c:v>1523</c:v>
                </c:pt>
                <c:pt idx="3163">
                  <c:v>1523</c:v>
                </c:pt>
                <c:pt idx="3164">
                  <c:v>1523</c:v>
                </c:pt>
                <c:pt idx="3165">
                  <c:v>1523</c:v>
                </c:pt>
                <c:pt idx="3166">
                  <c:v>1523</c:v>
                </c:pt>
                <c:pt idx="3167">
                  <c:v>1523</c:v>
                </c:pt>
                <c:pt idx="3168">
                  <c:v>1523</c:v>
                </c:pt>
                <c:pt idx="3169">
                  <c:v>1523</c:v>
                </c:pt>
                <c:pt idx="3170">
                  <c:v>1524</c:v>
                </c:pt>
                <c:pt idx="3171">
                  <c:v>1525</c:v>
                </c:pt>
                <c:pt idx="3172">
                  <c:v>1526</c:v>
                </c:pt>
                <c:pt idx="3173">
                  <c:v>1527</c:v>
                </c:pt>
                <c:pt idx="3174">
                  <c:v>1528</c:v>
                </c:pt>
                <c:pt idx="3175">
                  <c:v>1529</c:v>
                </c:pt>
                <c:pt idx="3176">
                  <c:v>1530</c:v>
                </c:pt>
                <c:pt idx="3177">
                  <c:v>1530</c:v>
                </c:pt>
                <c:pt idx="3178">
                  <c:v>1531</c:v>
                </c:pt>
                <c:pt idx="3179">
                  <c:v>1532</c:v>
                </c:pt>
                <c:pt idx="3180">
                  <c:v>1532</c:v>
                </c:pt>
                <c:pt idx="3181">
                  <c:v>1532</c:v>
                </c:pt>
                <c:pt idx="3182">
                  <c:v>1533</c:v>
                </c:pt>
                <c:pt idx="3183">
                  <c:v>1534</c:v>
                </c:pt>
                <c:pt idx="3184">
                  <c:v>1534</c:v>
                </c:pt>
                <c:pt idx="3185">
                  <c:v>1534</c:v>
                </c:pt>
                <c:pt idx="3186">
                  <c:v>1534</c:v>
                </c:pt>
                <c:pt idx="3187">
                  <c:v>1534</c:v>
                </c:pt>
                <c:pt idx="3188">
                  <c:v>1535</c:v>
                </c:pt>
                <c:pt idx="3189">
                  <c:v>1535</c:v>
                </c:pt>
                <c:pt idx="3190">
                  <c:v>1535</c:v>
                </c:pt>
                <c:pt idx="3191">
                  <c:v>1536</c:v>
                </c:pt>
                <c:pt idx="3192">
                  <c:v>1536</c:v>
                </c:pt>
                <c:pt idx="3193">
                  <c:v>1536</c:v>
                </c:pt>
                <c:pt idx="3194">
                  <c:v>1536</c:v>
                </c:pt>
                <c:pt idx="3195">
                  <c:v>1537</c:v>
                </c:pt>
                <c:pt idx="3196">
                  <c:v>1537</c:v>
                </c:pt>
                <c:pt idx="3197">
                  <c:v>1538</c:v>
                </c:pt>
                <c:pt idx="3198">
                  <c:v>1538</c:v>
                </c:pt>
                <c:pt idx="3199">
                  <c:v>1538</c:v>
                </c:pt>
                <c:pt idx="3200">
                  <c:v>1538</c:v>
                </c:pt>
                <c:pt idx="3201">
                  <c:v>1538</c:v>
                </c:pt>
                <c:pt idx="3202">
                  <c:v>1538</c:v>
                </c:pt>
                <c:pt idx="3203">
                  <c:v>1539</c:v>
                </c:pt>
                <c:pt idx="3204">
                  <c:v>1540</c:v>
                </c:pt>
                <c:pt idx="3205">
                  <c:v>1541</c:v>
                </c:pt>
                <c:pt idx="3206">
                  <c:v>1542</c:v>
                </c:pt>
                <c:pt idx="3207">
                  <c:v>1542</c:v>
                </c:pt>
                <c:pt idx="3208">
                  <c:v>1542</c:v>
                </c:pt>
                <c:pt idx="3209">
                  <c:v>1542</c:v>
                </c:pt>
                <c:pt idx="3210">
                  <c:v>1542</c:v>
                </c:pt>
                <c:pt idx="3211">
                  <c:v>1543</c:v>
                </c:pt>
                <c:pt idx="3212">
                  <c:v>1543</c:v>
                </c:pt>
                <c:pt idx="3213">
                  <c:v>1544</c:v>
                </c:pt>
                <c:pt idx="3214">
                  <c:v>1545</c:v>
                </c:pt>
                <c:pt idx="3215">
                  <c:v>1546</c:v>
                </c:pt>
                <c:pt idx="3216">
                  <c:v>1547</c:v>
                </c:pt>
                <c:pt idx="3217">
                  <c:v>1547</c:v>
                </c:pt>
                <c:pt idx="3218">
                  <c:v>1548</c:v>
                </c:pt>
                <c:pt idx="3219">
                  <c:v>1549</c:v>
                </c:pt>
                <c:pt idx="3220">
                  <c:v>1549</c:v>
                </c:pt>
                <c:pt idx="3221">
                  <c:v>1550</c:v>
                </c:pt>
                <c:pt idx="3222">
                  <c:v>1551</c:v>
                </c:pt>
                <c:pt idx="3223">
                  <c:v>1552</c:v>
                </c:pt>
                <c:pt idx="3224">
                  <c:v>1552</c:v>
                </c:pt>
                <c:pt idx="3225">
                  <c:v>1552</c:v>
                </c:pt>
                <c:pt idx="3226">
                  <c:v>1552</c:v>
                </c:pt>
                <c:pt idx="3227">
                  <c:v>1552</c:v>
                </c:pt>
                <c:pt idx="3228">
                  <c:v>1552</c:v>
                </c:pt>
                <c:pt idx="3229">
                  <c:v>1552</c:v>
                </c:pt>
                <c:pt idx="3230">
                  <c:v>1552</c:v>
                </c:pt>
                <c:pt idx="3231">
                  <c:v>1552</c:v>
                </c:pt>
                <c:pt idx="3232">
                  <c:v>1553</c:v>
                </c:pt>
                <c:pt idx="3233">
                  <c:v>1554</c:v>
                </c:pt>
                <c:pt idx="3234">
                  <c:v>1554</c:v>
                </c:pt>
                <c:pt idx="3235">
                  <c:v>1554</c:v>
                </c:pt>
                <c:pt idx="3236">
                  <c:v>1554</c:v>
                </c:pt>
                <c:pt idx="3237">
                  <c:v>1554</c:v>
                </c:pt>
                <c:pt idx="3238">
                  <c:v>1554</c:v>
                </c:pt>
                <c:pt idx="3239">
                  <c:v>1554</c:v>
                </c:pt>
                <c:pt idx="3240">
                  <c:v>1555</c:v>
                </c:pt>
                <c:pt idx="3241">
                  <c:v>1556</c:v>
                </c:pt>
                <c:pt idx="3242">
                  <c:v>1557</c:v>
                </c:pt>
                <c:pt idx="3243">
                  <c:v>1558</c:v>
                </c:pt>
                <c:pt idx="3244">
                  <c:v>1559</c:v>
                </c:pt>
                <c:pt idx="3245">
                  <c:v>1560</c:v>
                </c:pt>
                <c:pt idx="3246">
                  <c:v>1561</c:v>
                </c:pt>
                <c:pt idx="3247">
                  <c:v>1562</c:v>
                </c:pt>
                <c:pt idx="3248">
                  <c:v>1562</c:v>
                </c:pt>
                <c:pt idx="3249">
                  <c:v>1563</c:v>
                </c:pt>
                <c:pt idx="3250">
                  <c:v>1563</c:v>
                </c:pt>
                <c:pt idx="3251">
                  <c:v>1563</c:v>
                </c:pt>
                <c:pt idx="3252">
                  <c:v>1564</c:v>
                </c:pt>
                <c:pt idx="3253">
                  <c:v>1564</c:v>
                </c:pt>
                <c:pt idx="3254">
                  <c:v>1564</c:v>
                </c:pt>
                <c:pt idx="3255">
                  <c:v>1564</c:v>
                </c:pt>
                <c:pt idx="3256">
                  <c:v>1564</c:v>
                </c:pt>
                <c:pt idx="3257">
                  <c:v>1565</c:v>
                </c:pt>
                <c:pt idx="3258">
                  <c:v>1565</c:v>
                </c:pt>
                <c:pt idx="3259">
                  <c:v>1565</c:v>
                </c:pt>
                <c:pt idx="3260">
                  <c:v>1565</c:v>
                </c:pt>
                <c:pt idx="3261">
                  <c:v>1565</c:v>
                </c:pt>
                <c:pt idx="3262">
                  <c:v>1565</c:v>
                </c:pt>
                <c:pt idx="3263">
                  <c:v>1566</c:v>
                </c:pt>
                <c:pt idx="3264">
                  <c:v>1567</c:v>
                </c:pt>
                <c:pt idx="3265">
                  <c:v>1568</c:v>
                </c:pt>
                <c:pt idx="3266">
                  <c:v>1568</c:v>
                </c:pt>
                <c:pt idx="3267">
                  <c:v>1569</c:v>
                </c:pt>
                <c:pt idx="3268">
                  <c:v>1569</c:v>
                </c:pt>
                <c:pt idx="3269">
                  <c:v>1569</c:v>
                </c:pt>
                <c:pt idx="3270">
                  <c:v>1569</c:v>
                </c:pt>
                <c:pt idx="3271">
                  <c:v>1569</c:v>
                </c:pt>
                <c:pt idx="3272">
                  <c:v>1569</c:v>
                </c:pt>
                <c:pt idx="3273">
                  <c:v>1569</c:v>
                </c:pt>
                <c:pt idx="3274">
                  <c:v>1569</c:v>
                </c:pt>
                <c:pt idx="3275">
                  <c:v>1569</c:v>
                </c:pt>
                <c:pt idx="3276">
                  <c:v>1569</c:v>
                </c:pt>
                <c:pt idx="3277">
                  <c:v>1570</c:v>
                </c:pt>
                <c:pt idx="3278">
                  <c:v>1570</c:v>
                </c:pt>
                <c:pt idx="3279">
                  <c:v>1571</c:v>
                </c:pt>
                <c:pt idx="3280">
                  <c:v>1572</c:v>
                </c:pt>
                <c:pt idx="3281">
                  <c:v>1572</c:v>
                </c:pt>
                <c:pt idx="3282">
                  <c:v>1573</c:v>
                </c:pt>
                <c:pt idx="3283">
                  <c:v>1573</c:v>
                </c:pt>
                <c:pt idx="3284">
                  <c:v>1574</c:v>
                </c:pt>
                <c:pt idx="3285">
                  <c:v>1575</c:v>
                </c:pt>
                <c:pt idx="3286">
                  <c:v>1576</c:v>
                </c:pt>
                <c:pt idx="3287">
                  <c:v>1576</c:v>
                </c:pt>
                <c:pt idx="3288">
                  <c:v>1577</c:v>
                </c:pt>
                <c:pt idx="3289">
                  <c:v>1578</c:v>
                </c:pt>
                <c:pt idx="3290">
                  <c:v>1579</c:v>
                </c:pt>
                <c:pt idx="3291">
                  <c:v>1580</c:v>
                </c:pt>
                <c:pt idx="3292">
                  <c:v>1581</c:v>
                </c:pt>
                <c:pt idx="3293">
                  <c:v>1582</c:v>
                </c:pt>
                <c:pt idx="3294">
                  <c:v>1583</c:v>
                </c:pt>
                <c:pt idx="3295">
                  <c:v>1583</c:v>
                </c:pt>
                <c:pt idx="3296">
                  <c:v>1583</c:v>
                </c:pt>
                <c:pt idx="3297">
                  <c:v>1584</c:v>
                </c:pt>
                <c:pt idx="3298">
                  <c:v>1585</c:v>
                </c:pt>
                <c:pt idx="3299">
                  <c:v>1586</c:v>
                </c:pt>
                <c:pt idx="3300">
                  <c:v>1586</c:v>
                </c:pt>
                <c:pt idx="3301">
                  <c:v>1586</c:v>
                </c:pt>
                <c:pt idx="3302">
                  <c:v>1587</c:v>
                </c:pt>
                <c:pt idx="3303">
                  <c:v>1588</c:v>
                </c:pt>
                <c:pt idx="3304">
                  <c:v>1589</c:v>
                </c:pt>
                <c:pt idx="3305">
                  <c:v>1590</c:v>
                </c:pt>
                <c:pt idx="3306">
                  <c:v>1591</c:v>
                </c:pt>
                <c:pt idx="3307">
                  <c:v>1592</c:v>
                </c:pt>
                <c:pt idx="3308">
                  <c:v>1593</c:v>
                </c:pt>
                <c:pt idx="3309">
                  <c:v>1594</c:v>
                </c:pt>
                <c:pt idx="3310">
                  <c:v>1594</c:v>
                </c:pt>
                <c:pt idx="3311">
                  <c:v>1594</c:v>
                </c:pt>
                <c:pt idx="3312">
                  <c:v>1594</c:v>
                </c:pt>
                <c:pt idx="3313">
                  <c:v>1595</c:v>
                </c:pt>
                <c:pt idx="3314">
                  <c:v>1595</c:v>
                </c:pt>
                <c:pt idx="3315">
                  <c:v>1595</c:v>
                </c:pt>
                <c:pt idx="3316">
                  <c:v>1596</c:v>
                </c:pt>
                <c:pt idx="3317">
                  <c:v>1596</c:v>
                </c:pt>
                <c:pt idx="3318">
                  <c:v>1597</c:v>
                </c:pt>
                <c:pt idx="3319">
                  <c:v>1598</c:v>
                </c:pt>
                <c:pt idx="3320">
                  <c:v>1599</c:v>
                </c:pt>
                <c:pt idx="3321">
                  <c:v>1600</c:v>
                </c:pt>
                <c:pt idx="3322">
                  <c:v>1601</c:v>
                </c:pt>
                <c:pt idx="3323">
                  <c:v>1602</c:v>
                </c:pt>
                <c:pt idx="3324">
                  <c:v>1603</c:v>
                </c:pt>
                <c:pt idx="3325">
                  <c:v>1604</c:v>
                </c:pt>
                <c:pt idx="3326">
                  <c:v>1605</c:v>
                </c:pt>
                <c:pt idx="3327">
                  <c:v>1606</c:v>
                </c:pt>
                <c:pt idx="3328">
                  <c:v>1607</c:v>
                </c:pt>
                <c:pt idx="3329">
                  <c:v>1608</c:v>
                </c:pt>
                <c:pt idx="3330">
                  <c:v>1609</c:v>
                </c:pt>
                <c:pt idx="3331">
                  <c:v>1610</c:v>
                </c:pt>
                <c:pt idx="3332">
                  <c:v>1611</c:v>
                </c:pt>
                <c:pt idx="3333">
                  <c:v>1612</c:v>
                </c:pt>
                <c:pt idx="3334">
                  <c:v>1613</c:v>
                </c:pt>
                <c:pt idx="3335">
                  <c:v>1614</c:v>
                </c:pt>
                <c:pt idx="3336">
                  <c:v>1615</c:v>
                </c:pt>
                <c:pt idx="3337">
                  <c:v>1616</c:v>
                </c:pt>
                <c:pt idx="3338">
                  <c:v>1617</c:v>
                </c:pt>
                <c:pt idx="3339">
                  <c:v>1618</c:v>
                </c:pt>
                <c:pt idx="3340">
                  <c:v>1618</c:v>
                </c:pt>
                <c:pt idx="3341">
                  <c:v>1619</c:v>
                </c:pt>
                <c:pt idx="3342">
                  <c:v>1620</c:v>
                </c:pt>
                <c:pt idx="3343">
                  <c:v>1621</c:v>
                </c:pt>
                <c:pt idx="3344">
                  <c:v>1622</c:v>
                </c:pt>
                <c:pt idx="3345">
                  <c:v>1623</c:v>
                </c:pt>
                <c:pt idx="3346">
                  <c:v>1623</c:v>
                </c:pt>
                <c:pt idx="3347">
                  <c:v>1624</c:v>
                </c:pt>
                <c:pt idx="3348">
                  <c:v>1624</c:v>
                </c:pt>
                <c:pt idx="3349">
                  <c:v>1624</c:v>
                </c:pt>
                <c:pt idx="3350">
                  <c:v>1625</c:v>
                </c:pt>
                <c:pt idx="3351">
                  <c:v>1626</c:v>
                </c:pt>
                <c:pt idx="3352">
                  <c:v>1627</c:v>
                </c:pt>
                <c:pt idx="3353">
                  <c:v>1628</c:v>
                </c:pt>
                <c:pt idx="3354">
                  <c:v>1629</c:v>
                </c:pt>
                <c:pt idx="3355">
                  <c:v>1630</c:v>
                </c:pt>
                <c:pt idx="3356">
                  <c:v>1631</c:v>
                </c:pt>
                <c:pt idx="3357">
                  <c:v>1632</c:v>
                </c:pt>
                <c:pt idx="3358">
                  <c:v>1632</c:v>
                </c:pt>
                <c:pt idx="3359">
                  <c:v>1632</c:v>
                </c:pt>
                <c:pt idx="3360">
                  <c:v>1632</c:v>
                </c:pt>
                <c:pt idx="3361">
                  <c:v>1633</c:v>
                </c:pt>
                <c:pt idx="3362">
                  <c:v>1634</c:v>
                </c:pt>
                <c:pt idx="3363">
                  <c:v>1635</c:v>
                </c:pt>
                <c:pt idx="3364">
                  <c:v>1636</c:v>
                </c:pt>
                <c:pt idx="3365">
                  <c:v>1637</c:v>
                </c:pt>
                <c:pt idx="3366">
                  <c:v>1638</c:v>
                </c:pt>
                <c:pt idx="3367">
                  <c:v>1639</c:v>
                </c:pt>
                <c:pt idx="3368">
                  <c:v>1639</c:v>
                </c:pt>
                <c:pt idx="3369">
                  <c:v>1640</c:v>
                </c:pt>
                <c:pt idx="3370">
                  <c:v>1641</c:v>
                </c:pt>
                <c:pt idx="3371">
                  <c:v>1642</c:v>
                </c:pt>
                <c:pt idx="3372">
                  <c:v>1643</c:v>
                </c:pt>
                <c:pt idx="3373">
                  <c:v>1644</c:v>
                </c:pt>
                <c:pt idx="3374">
                  <c:v>1645</c:v>
                </c:pt>
                <c:pt idx="3375">
                  <c:v>1646</c:v>
                </c:pt>
                <c:pt idx="3376">
                  <c:v>1647</c:v>
                </c:pt>
                <c:pt idx="3377">
                  <c:v>1648</c:v>
                </c:pt>
                <c:pt idx="3378">
                  <c:v>1649</c:v>
                </c:pt>
                <c:pt idx="3379">
                  <c:v>1650</c:v>
                </c:pt>
                <c:pt idx="3380">
                  <c:v>1651</c:v>
                </c:pt>
                <c:pt idx="3381">
                  <c:v>1652</c:v>
                </c:pt>
                <c:pt idx="3382">
                  <c:v>1653</c:v>
                </c:pt>
                <c:pt idx="3383">
                  <c:v>1654</c:v>
                </c:pt>
                <c:pt idx="3384">
                  <c:v>1655</c:v>
                </c:pt>
                <c:pt idx="3385">
                  <c:v>1655</c:v>
                </c:pt>
                <c:pt idx="3386">
                  <c:v>1656</c:v>
                </c:pt>
                <c:pt idx="3387">
                  <c:v>1657</c:v>
                </c:pt>
                <c:pt idx="3388">
                  <c:v>1657</c:v>
                </c:pt>
                <c:pt idx="3389">
                  <c:v>1658</c:v>
                </c:pt>
                <c:pt idx="3390">
                  <c:v>1659</c:v>
                </c:pt>
                <c:pt idx="3391">
                  <c:v>1659</c:v>
                </c:pt>
                <c:pt idx="3392">
                  <c:v>1660</c:v>
                </c:pt>
                <c:pt idx="3393">
                  <c:v>1661</c:v>
                </c:pt>
                <c:pt idx="3394">
                  <c:v>1661</c:v>
                </c:pt>
                <c:pt idx="3395">
                  <c:v>1662</c:v>
                </c:pt>
                <c:pt idx="3396">
                  <c:v>1663</c:v>
                </c:pt>
                <c:pt idx="3397">
                  <c:v>1664</c:v>
                </c:pt>
                <c:pt idx="3398">
                  <c:v>1665</c:v>
                </c:pt>
                <c:pt idx="3399">
                  <c:v>1665</c:v>
                </c:pt>
                <c:pt idx="3400">
                  <c:v>1666</c:v>
                </c:pt>
                <c:pt idx="3401">
                  <c:v>1666</c:v>
                </c:pt>
                <c:pt idx="3402">
                  <c:v>1667</c:v>
                </c:pt>
                <c:pt idx="3403">
                  <c:v>1668</c:v>
                </c:pt>
                <c:pt idx="3404">
                  <c:v>1669</c:v>
                </c:pt>
                <c:pt idx="3405">
                  <c:v>1670</c:v>
                </c:pt>
                <c:pt idx="3406">
                  <c:v>1671</c:v>
                </c:pt>
                <c:pt idx="3407">
                  <c:v>1671</c:v>
                </c:pt>
                <c:pt idx="3408">
                  <c:v>1671</c:v>
                </c:pt>
                <c:pt idx="3409">
                  <c:v>1671</c:v>
                </c:pt>
                <c:pt idx="3410">
                  <c:v>1672</c:v>
                </c:pt>
                <c:pt idx="3411">
                  <c:v>1672</c:v>
                </c:pt>
                <c:pt idx="3412">
                  <c:v>1673</c:v>
                </c:pt>
                <c:pt idx="3413">
                  <c:v>1673</c:v>
                </c:pt>
                <c:pt idx="3414">
                  <c:v>1674</c:v>
                </c:pt>
                <c:pt idx="3415">
                  <c:v>1674</c:v>
                </c:pt>
                <c:pt idx="3416">
                  <c:v>1674</c:v>
                </c:pt>
                <c:pt idx="3417">
                  <c:v>1674</c:v>
                </c:pt>
                <c:pt idx="3418">
                  <c:v>1675</c:v>
                </c:pt>
                <c:pt idx="3419">
                  <c:v>1675</c:v>
                </c:pt>
                <c:pt idx="3420">
                  <c:v>1676</c:v>
                </c:pt>
                <c:pt idx="3421">
                  <c:v>1676</c:v>
                </c:pt>
                <c:pt idx="3422">
                  <c:v>1676</c:v>
                </c:pt>
                <c:pt idx="3423">
                  <c:v>1676</c:v>
                </c:pt>
                <c:pt idx="3424">
                  <c:v>1676</c:v>
                </c:pt>
                <c:pt idx="3425">
                  <c:v>1676</c:v>
                </c:pt>
                <c:pt idx="3426">
                  <c:v>1677</c:v>
                </c:pt>
                <c:pt idx="3427">
                  <c:v>1677</c:v>
                </c:pt>
                <c:pt idx="3428">
                  <c:v>1677</c:v>
                </c:pt>
                <c:pt idx="3429">
                  <c:v>1677</c:v>
                </c:pt>
                <c:pt idx="3430">
                  <c:v>1678</c:v>
                </c:pt>
                <c:pt idx="3431">
                  <c:v>1678</c:v>
                </c:pt>
                <c:pt idx="3432">
                  <c:v>1678</c:v>
                </c:pt>
                <c:pt idx="3433">
                  <c:v>1678</c:v>
                </c:pt>
                <c:pt idx="3434">
                  <c:v>1678</c:v>
                </c:pt>
                <c:pt idx="3435">
                  <c:v>1678</c:v>
                </c:pt>
                <c:pt idx="3436">
                  <c:v>1678</c:v>
                </c:pt>
                <c:pt idx="3437">
                  <c:v>1679</c:v>
                </c:pt>
                <c:pt idx="3438">
                  <c:v>1679</c:v>
                </c:pt>
                <c:pt idx="3439">
                  <c:v>1679</c:v>
                </c:pt>
                <c:pt idx="3440">
                  <c:v>1680</c:v>
                </c:pt>
                <c:pt idx="3441">
                  <c:v>1681</c:v>
                </c:pt>
                <c:pt idx="3442">
                  <c:v>1681</c:v>
                </c:pt>
                <c:pt idx="3443">
                  <c:v>1681</c:v>
                </c:pt>
                <c:pt idx="3444">
                  <c:v>1682</c:v>
                </c:pt>
                <c:pt idx="3445">
                  <c:v>1682</c:v>
                </c:pt>
                <c:pt idx="3446">
                  <c:v>1683</c:v>
                </c:pt>
                <c:pt idx="3447">
                  <c:v>1684</c:v>
                </c:pt>
                <c:pt idx="3448">
                  <c:v>1685</c:v>
                </c:pt>
                <c:pt idx="3449">
                  <c:v>1686</c:v>
                </c:pt>
                <c:pt idx="3450">
                  <c:v>1687</c:v>
                </c:pt>
                <c:pt idx="3451">
                  <c:v>1688</c:v>
                </c:pt>
                <c:pt idx="3452">
                  <c:v>1688</c:v>
                </c:pt>
                <c:pt idx="3453">
                  <c:v>1689</c:v>
                </c:pt>
                <c:pt idx="3454">
                  <c:v>1690</c:v>
                </c:pt>
                <c:pt idx="3455">
                  <c:v>1691</c:v>
                </c:pt>
                <c:pt idx="3456">
                  <c:v>1691</c:v>
                </c:pt>
                <c:pt idx="3457">
                  <c:v>1691</c:v>
                </c:pt>
                <c:pt idx="3458">
                  <c:v>1691</c:v>
                </c:pt>
                <c:pt idx="3459">
                  <c:v>1691</c:v>
                </c:pt>
                <c:pt idx="3460">
                  <c:v>1692</c:v>
                </c:pt>
                <c:pt idx="3461">
                  <c:v>1693</c:v>
                </c:pt>
                <c:pt idx="3462">
                  <c:v>1694</c:v>
                </c:pt>
                <c:pt idx="3463">
                  <c:v>1695</c:v>
                </c:pt>
                <c:pt idx="3464">
                  <c:v>1696</c:v>
                </c:pt>
                <c:pt idx="3465">
                  <c:v>1697</c:v>
                </c:pt>
                <c:pt idx="3466">
                  <c:v>1697</c:v>
                </c:pt>
                <c:pt idx="3467">
                  <c:v>1698</c:v>
                </c:pt>
                <c:pt idx="3468">
                  <c:v>1699</c:v>
                </c:pt>
                <c:pt idx="3469">
                  <c:v>1699</c:v>
                </c:pt>
                <c:pt idx="3470">
                  <c:v>1699</c:v>
                </c:pt>
                <c:pt idx="3471">
                  <c:v>1700</c:v>
                </c:pt>
                <c:pt idx="3472">
                  <c:v>1701</c:v>
                </c:pt>
                <c:pt idx="3473">
                  <c:v>1701</c:v>
                </c:pt>
                <c:pt idx="3474">
                  <c:v>1701</c:v>
                </c:pt>
                <c:pt idx="3475">
                  <c:v>1701</c:v>
                </c:pt>
                <c:pt idx="3476">
                  <c:v>1701</c:v>
                </c:pt>
                <c:pt idx="3477">
                  <c:v>1702</c:v>
                </c:pt>
                <c:pt idx="3478">
                  <c:v>1703</c:v>
                </c:pt>
                <c:pt idx="3479">
                  <c:v>1704</c:v>
                </c:pt>
                <c:pt idx="3480">
                  <c:v>1705</c:v>
                </c:pt>
                <c:pt idx="3481">
                  <c:v>1706</c:v>
                </c:pt>
                <c:pt idx="3482">
                  <c:v>1706</c:v>
                </c:pt>
                <c:pt idx="3483">
                  <c:v>1706</c:v>
                </c:pt>
                <c:pt idx="3484">
                  <c:v>1707</c:v>
                </c:pt>
                <c:pt idx="3485">
                  <c:v>1708</c:v>
                </c:pt>
                <c:pt idx="3486">
                  <c:v>1709</c:v>
                </c:pt>
                <c:pt idx="3487">
                  <c:v>1710</c:v>
                </c:pt>
                <c:pt idx="3488">
                  <c:v>1711</c:v>
                </c:pt>
                <c:pt idx="3489">
                  <c:v>1712</c:v>
                </c:pt>
                <c:pt idx="3490">
                  <c:v>1713</c:v>
                </c:pt>
                <c:pt idx="3491">
                  <c:v>1714</c:v>
                </c:pt>
                <c:pt idx="3492">
                  <c:v>1715</c:v>
                </c:pt>
                <c:pt idx="3493">
                  <c:v>1715</c:v>
                </c:pt>
                <c:pt idx="3494">
                  <c:v>1716</c:v>
                </c:pt>
                <c:pt idx="3495">
                  <c:v>1717</c:v>
                </c:pt>
                <c:pt idx="3496">
                  <c:v>1718</c:v>
                </c:pt>
                <c:pt idx="3497">
                  <c:v>1718</c:v>
                </c:pt>
                <c:pt idx="3498">
                  <c:v>1719</c:v>
                </c:pt>
                <c:pt idx="3499">
                  <c:v>1719</c:v>
                </c:pt>
                <c:pt idx="3500">
                  <c:v>1720</c:v>
                </c:pt>
                <c:pt idx="3501">
                  <c:v>1720</c:v>
                </c:pt>
                <c:pt idx="3502">
                  <c:v>1721</c:v>
                </c:pt>
                <c:pt idx="3503">
                  <c:v>1721</c:v>
                </c:pt>
                <c:pt idx="3504">
                  <c:v>1722</c:v>
                </c:pt>
                <c:pt idx="3505">
                  <c:v>1722</c:v>
                </c:pt>
                <c:pt idx="3506">
                  <c:v>1723</c:v>
                </c:pt>
                <c:pt idx="3507">
                  <c:v>1724</c:v>
                </c:pt>
                <c:pt idx="3508">
                  <c:v>1724</c:v>
                </c:pt>
                <c:pt idx="3509">
                  <c:v>1724</c:v>
                </c:pt>
                <c:pt idx="3510">
                  <c:v>1724</c:v>
                </c:pt>
                <c:pt idx="3511">
                  <c:v>1725</c:v>
                </c:pt>
                <c:pt idx="3512">
                  <c:v>1725</c:v>
                </c:pt>
                <c:pt idx="3513">
                  <c:v>1726</c:v>
                </c:pt>
                <c:pt idx="3514">
                  <c:v>1727</c:v>
                </c:pt>
                <c:pt idx="3515">
                  <c:v>1728</c:v>
                </c:pt>
                <c:pt idx="3516">
                  <c:v>1729</c:v>
                </c:pt>
                <c:pt idx="3517">
                  <c:v>1730</c:v>
                </c:pt>
                <c:pt idx="3518">
                  <c:v>1730</c:v>
                </c:pt>
                <c:pt idx="3519">
                  <c:v>1730</c:v>
                </c:pt>
                <c:pt idx="3520">
                  <c:v>1730</c:v>
                </c:pt>
                <c:pt idx="3521">
                  <c:v>1730</c:v>
                </c:pt>
                <c:pt idx="3522">
                  <c:v>1730</c:v>
                </c:pt>
                <c:pt idx="3523">
                  <c:v>1730</c:v>
                </c:pt>
                <c:pt idx="3524">
                  <c:v>1730</c:v>
                </c:pt>
                <c:pt idx="3525">
                  <c:v>1730</c:v>
                </c:pt>
                <c:pt idx="3526">
                  <c:v>1730</c:v>
                </c:pt>
                <c:pt idx="3527">
                  <c:v>1730</c:v>
                </c:pt>
                <c:pt idx="3528">
                  <c:v>1731</c:v>
                </c:pt>
                <c:pt idx="3529">
                  <c:v>1732</c:v>
                </c:pt>
                <c:pt idx="3530">
                  <c:v>1733</c:v>
                </c:pt>
                <c:pt idx="3531">
                  <c:v>1734</c:v>
                </c:pt>
                <c:pt idx="3532">
                  <c:v>1735</c:v>
                </c:pt>
                <c:pt idx="3533">
                  <c:v>1735</c:v>
                </c:pt>
                <c:pt idx="3534">
                  <c:v>1735</c:v>
                </c:pt>
                <c:pt idx="3535">
                  <c:v>1735</c:v>
                </c:pt>
                <c:pt idx="3536">
                  <c:v>1735</c:v>
                </c:pt>
                <c:pt idx="3537">
                  <c:v>1735</c:v>
                </c:pt>
                <c:pt idx="3538">
                  <c:v>1735</c:v>
                </c:pt>
                <c:pt idx="3539">
                  <c:v>1735</c:v>
                </c:pt>
                <c:pt idx="3540">
                  <c:v>1735</c:v>
                </c:pt>
                <c:pt idx="3541">
                  <c:v>1735</c:v>
                </c:pt>
                <c:pt idx="3542">
                  <c:v>1735</c:v>
                </c:pt>
                <c:pt idx="3543">
                  <c:v>1735</c:v>
                </c:pt>
                <c:pt idx="3544">
                  <c:v>1735</c:v>
                </c:pt>
                <c:pt idx="3545">
                  <c:v>1735</c:v>
                </c:pt>
                <c:pt idx="3546">
                  <c:v>1735</c:v>
                </c:pt>
                <c:pt idx="3547">
                  <c:v>1736</c:v>
                </c:pt>
                <c:pt idx="3548">
                  <c:v>1736</c:v>
                </c:pt>
                <c:pt idx="3549">
                  <c:v>1736</c:v>
                </c:pt>
                <c:pt idx="3550">
                  <c:v>1737</c:v>
                </c:pt>
                <c:pt idx="3551">
                  <c:v>1737</c:v>
                </c:pt>
                <c:pt idx="3552">
                  <c:v>1737</c:v>
                </c:pt>
                <c:pt idx="3553">
                  <c:v>1738</c:v>
                </c:pt>
                <c:pt idx="3554">
                  <c:v>1738</c:v>
                </c:pt>
                <c:pt idx="3555">
                  <c:v>1738</c:v>
                </c:pt>
                <c:pt idx="3556">
                  <c:v>1738</c:v>
                </c:pt>
                <c:pt idx="3557">
                  <c:v>1739</c:v>
                </c:pt>
                <c:pt idx="3558">
                  <c:v>1739</c:v>
                </c:pt>
                <c:pt idx="3559">
                  <c:v>1740</c:v>
                </c:pt>
                <c:pt idx="3560">
                  <c:v>1741</c:v>
                </c:pt>
                <c:pt idx="3561">
                  <c:v>1741</c:v>
                </c:pt>
                <c:pt idx="3562">
                  <c:v>1741</c:v>
                </c:pt>
                <c:pt idx="3563">
                  <c:v>1741</c:v>
                </c:pt>
                <c:pt idx="3564">
                  <c:v>1742</c:v>
                </c:pt>
                <c:pt idx="3565">
                  <c:v>1742</c:v>
                </c:pt>
                <c:pt idx="3566">
                  <c:v>1742</c:v>
                </c:pt>
                <c:pt idx="3567">
                  <c:v>1743</c:v>
                </c:pt>
                <c:pt idx="3568">
                  <c:v>1744</c:v>
                </c:pt>
                <c:pt idx="3569">
                  <c:v>1744</c:v>
                </c:pt>
                <c:pt idx="3570">
                  <c:v>1744</c:v>
                </c:pt>
                <c:pt idx="3571">
                  <c:v>1744</c:v>
                </c:pt>
                <c:pt idx="3572">
                  <c:v>1745</c:v>
                </c:pt>
                <c:pt idx="3573">
                  <c:v>1746</c:v>
                </c:pt>
                <c:pt idx="3574">
                  <c:v>1747</c:v>
                </c:pt>
                <c:pt idx="3575">
                  <c:v>1748</c:v>
                </c:pt>
                <c:pt idx="3576">
                  <c:v>1749</c:v>
                </c:pt>
                <c:pt idx="3577">
                  <c:v>1750</c:v>
                </c:pt>
                <c:pt idx="3578">
                  <c:v>1750</c:v>
                </c:pt>
                <c:pt idx="3579">
                  <c:v>1751</c:v>
                </c:pt>
                <c:pt idx="3580">
                  <c:v>1752</c:v>
                </c:pt>
                <c:pt idx="3581">
                  <c:v>1753</c:v>
                </c:pt>
                <c:pt idx="3582">
                  <c:v>1754</c:v>
                </c:pt>
                <c:pt idx="3583">
                  <c:v>1755</c:v>
                </c:pt>
                <c:pt idx="3584">
                  <c:v>1756</c:v>
                </c:pt>
                <c:pt idx="3585">
                  <c:v>1757</c:v>
                </c:pt>
                <c:pt idx="3586">
                  <c:v>1758</c:v>
                </c:pt>
                <c:pt idx="3587">
                  <c:v>1759</c:v>
                </c:pt>
                <c:pt idx="3588">
                  <c:v>1760</c:v>
                </c:pt>
                <c:pt idx="3589">
                  <c:v>1761</c:v>
                </c:pt>
                <c:pt idx="3590">
                  <c:v>1762</c:v>
                </c:pt>
                <c:pt idx="3591">
                  <c:v>1763</c:v>
                </c:pt>
                <c:pt idx="3592">
                  <c:v>1764</c:v>
                </c:pt>
                <c:pt idx="3593">
                  <c:v>1764</c:v>
                </c:pt>
                <c:pt idx="3594">
                  <c:v>1764</c:v>
                </c:pt>
                <c:pt idx="3595">
                  <c:v>1765</c:v>
                </c:pt>
                <c:pt idx="3596">
                  <c:v>1765</c:v>
                </c:pt>
                <c:pt idx="3597">
                  <c:v>1765</c:v>
                </c:pt>
                <c:pt idx="3598">
                  <c:v>1765</c:v>
                </c:pt>
                <c:pt idx="3599">
                  <c:v>1765</c:v>
                </c:pt>
                <c:pt idx="3600">
                  <c:v>1766</c:v>
                </c:pt>
                <c:pt idx="3601">
                  <c:v>1767</c:v>
                </c:pt>
                <c:pt idx="3602">
                  <c:v>1768</c:v>
                </c:pt>
                <c:pt idx="3603">
                  <c:v>1768</c:v>
                </c:pt>
                <c:pt idx="3604">
                  <c:v>1769</c:v>
                </c:pt>
                <c:pt idx="3605">
                  <c:v>1769</c:v>
                </c:pt>
                <c:pt idx="3606">
                  <c:v>1770</c:v>
                </c:pt>
                <c:pt idx="3607">
                  <c:v>1770</c:v>
                </c:pt>
                <c:pt idx="3608">
                  <c:v>1770</c:v>
                </c:pt>
                <c:pt idx="3609">
                  <c:v>1771</c:v>
                </c:pt>
                <c:pt idx="3610">
                  <c:v>1772</c:v>
                </c:pt>
                <c:pt idx="3611">
                  <c:v>1773</c:v>
                </c:pt>
                <c:pt idx="3612">
                  <c:v>1773</c:v>
                </c:pt>
                <c:pt idx="3613">
                  <c:v>1773</c:v>
                </c:pt>
                <c:pt idx="3614">
                  <c:v>1773</c:v>
                </c:pt>
                <c:pt idx="3615">
                  <c:v>1773</c:v>
                </c:pt>
                <c:pt idx="3616">
                  <c:v>1773</c:v>
                </c:pt>
                <c:pt idx="3617">
                  <c:v>1773</c:v>
                </c:pt>
                <c:pt idx="3618">
                  <c:v>1773</c:v>
                </c:pt>
                <c:pt idx="3619">
                  <c:v>1773</c:v>
                </c:pt>
                <c:pt idx="3620">
                  <c:v>1773</c:v>
                </c:pt>
                <c:pt idx="3621">
                  <c:v>1774</c:v>
                </c:pt>
                <c:pt idx="3622">
                  <c:v>1774</c:v>
                </c:pt>
                <c:pt idx="3623">
                  <c:v>1775</c:v>
                </c:pt>
                <c:pt idx="3624">
                  <c:v>1776</c:v>
                </c:pt>
                <c:pt idx="3625">
                  <c:v>1777</c:v>
                </c:pt>
                <c:pt idx="3626">
                  <c:v>1778</c:v>
                </c:pt>
                <c:pt idx="3627">
                  <c:v>1779</c:v>
                </c:pt>
                <c:pt idx="3628">
                  <c:v>1780</c:v>
                </c:pt>
                <c:pt idx="3629">
                  <c:v>1781</c:v>
                </c:pt>
                <c:pt idx="3630">
                  <c:v>1782</c:v>
                </c:pt>
                <c:pt idx="3631">
                  <c:v>1782</c:v>
                </c:pt>
                <c:pt idx="3632">
                  <c:v>1782</c:v>
                </c:pt>
                <c:pt idx="3633">
                  <c:v>1782</c:v>
                </c:pt>
                <c:pt idx="3634">
                  <c:v>1782</c:v>
                </c:pt>
                <c:pt idx="3635">
                  <c:v>1782</c:v>
                </c:pt>
                <c:pt idx="3636">
                  <c:v>1782</c:v>
                </c:pt>
                <c:pt idx="3637">
                  <c:v>1782</c:v>
                </c:pt>
                <c:pt idx="3638">
                  <c:v>1782</c:v>
                </c:pt>
                <c:pt idx="3639">
                  <c:v>1783</c:v>
                </c:pt>
                <c:pt idx="3640">
                  <c:v>1784</c:v>
                </c:pt>
                <c:pt idx="3641">
                  <c:v>1785</c:v>
                </c:pt>
                <c:pt idx="3642">
                  <c:v>1786</c:v>
                </c:pt>
                <c:pt idx="3643">
                  <c:v>1787</c:v>
                </c:pt>
                <c:pt idx="3644">
                  <c:v>1788</c:v>
                </c:pt>
                <c:pt idx="3645">
                  <c:v>1789</c:v>
                </c:pt>
                <c:pt idx="3646">
                  <c:v>1790</c:v>
                </c:pt>
                <c:pt idx="3647">
                  <c:v>1791</c:v>
                </c:pt>
                <c:pt idx="3648">
                  <c:v>1792</c:v>
                </c:pt>
                <c:pt idx="3649">
                  <c:v>1793</c:v>
                </c:pt>
                <c:pt idx="3650">
                  <c:v>1794</c:v>
                </c:pt>
                <c:pt idx="3651">
                  <c:v>1795</c:v>
                </c:pt>
                <c:pt idx="3652">
                  <c:v>1796</c:v>
                </c:pt>
                <c:pt idx="3653">
                  <c:v>1797</c:v>
                </c:pt>
                <c:pt idx="3654">
                  <c:v>1798</c:v>
                </c:pt>
                <c:pt idx="3655">
                  <c:v>1799</c:v>
                </c:pt>
                <c:pt idx="3656">
                  <c:v>1800</c:v>
                </c:pt>
                <c:pt idx="3657">
                  <c:v>1801</c:v>
                </c:pt>
                <c:pt idx="3658">
                  <c:v>1802</c:v>
                </c:pt>
                <c:pt idx="3659">
                  <c:v>1803</c:v>
                </c:pt>
                <c:pt idx="3660">
                  <c:v>1804</c:v>
                </c:pt>
                <c:pt idx="3661">
                  <c:v>1805</c:v>
                </c:pt>
                <c:pt idx="3662">
                  <c:v>1805</c:v>
                </c:pt>
                <c:pt idx="3663">
                  <c:v>1805</c:v>
                </c:pt>
                <c:pt idx="3664">
                  <c:v>1806</c:v>
                </c:pt>
                <c:pt idx="3665">
                  <c:v>1807</c:v>
                </c:pt>
                <c:pt idx="3666">
                  <c:v>1807</c:v>
                </c:pt>
                <c:pt idx="3667">
                  <c:v>1808</c:v>
                </c:pt>
                <c:pt idx="3668">
                  <c:v>1809</c:v>
                </c:pt>
                <c:pt idx="3669">
                  <c:v>1810</c:v>
                </c:pt>
                <c:pt idx="3670">
                  <c:v>1811</c:v>
                </c:pt>
                <c:pt idx="3671">
                  <c:v>1811</c:v>
                </c:pt>
                <c:pt idx="3672">
                  <c:v>1812</c:v>
                </c:pt>
                <c:pt idx="3673">
                  <c:v>1812</c:v>
                </c:pt>
                <c:pt idx="3674">
                  <c:v>1813</c:v>
                </c:pt>
                <c:pt idx="3675">
                  <c:v>1814</c:v>
                </c:pt>
                <c:pt idx="3676">
                  <c:v>1815</c:v>
                </c:pt>
                <c:pt idx="3677">
                  <c:v>1815</c:v>
                </c:pt>
                <c:pt idx="3678">
                  <c:v>1815</c:v>
                </c:pt>
                <c:pt idx="3679">
                  <c:v>1815</c:v>
                </c:pt>
                <c:pt idx="3680">
                  <c:v>1815</c:v>
                </c:pt>
                <c:pt idx="3681">
                  <c:v>1815</c:v>
                </c:pt>
                <c:pt idx="3682">
                  <c:v>1815</c:v>
                </c:pt>
                <c:pt idx="3683">
                  <c:v>1815</c:v>
                </c:pt>
                <c:pt idx="3684">
                  <c:v>1816</c:v>
                </c:pt>
                <c:pt idx="3685">
                  <c:v>1816</c:v>
                </c:pt>
                <c:pt idx="3686">
                  <c:v>1816</c:v>
                </c:pt>
                <c:pt idx="3687">
                  <c:v>1816</c:v>
                </c:pt>
                <c:pt idx="3688">
                  <c:v>1816</c:v>
                </c:pt>
                <c:pt idx="3689">
                  <c:v>1816</c:v>
                </c:pt>
                <c:pt idx="3690">
                  <c:v>1816</c:v>
                </c:pt>
                <c:pt idx="3691">
                  <c:v>1816</c:v>
                </c:pt>
                <c:pt idx="3692">
                  <c:v>1816</c:v>
                </c:pt>
                <c:pt idx="3693">
                  <c:v>1816</c:v>
                </c:pt>
                <c:pt idx="3694">
                  <c:v>1816</c:v>
                </c:pt>
                <c:pt idx="3695">
                  <c:v>1816</c:v>
                </c:pt>
                <c:pt idx="3696">
                  <c:v>1817</c:v>
                </c:pt>
                <c:pt idx="3697">
                  <c:v>1818</c:v>
                </c:pt>
                <c:pt idx="3698">
                  <c:v>1819</c:v>
                </c:pt>
                <c:pt idx="3699">
                  <c:v>1820</c:v>
                </c:pt>
                <c:pt idx="3700">
                  <c:v>1821</c:v>
                </c:pt>
                <c:pt idx="3701">
                  <c:v>1822</c:v>
                </c:pt>
                <c:pt idx="3702">
                  <c:v>1823</c:v>
                </c:pt>
                <c:pt idx="3703">
                  <c:v>1824</c:v>
                </c:pt>
                <c:pt idx="3704">
                  <c:v>1825</c:v>
                </c:pt>
                <c:pt idx="3705">
                  <c:v>1826</c:v>
                </c:pt>
                <c:pt idx="3706">
                  <c:v>1826</c:v>
                </c:pt>
                <c:pt idx="3707">
                  <c:v>1826</c:v>
                </c:pt>
                <c:pt idx="3708">
                  <c:v>1826</c:v>
                </c:pt>
                <c:pt idx="3709">
                  <c:v>1826</c:v>
                </c:pt>
                <c:pt idx="3710">
                  <c:v>1827</c:v>
                </c:pt>
                <c:pt idx="3711">
                  <c:v>1827</c:v>
                </c:pt>
                <c:pt idx="3712">
                  <c:v>1828</c:v>
                </c:pt>
                <c:pt idx="3713">
                  <c:v>1828</c:v>
                </c:pt>
                <c:pt idx="3714">
                  <c:v>1828</c:v>
                </c:pt>
                <c:pt idx="3715">
                  <c:v>1828</c:v>
                </c:pt>
                <c:pt idx="3716">
                  <c:v>1828</c:v>
                </c:pt>
                <c:pt idx="3717">
                  <c:v>1829</c:v>
                </c:pt>
                <c:pt idx="3718">
                  <c:v>1830</c:v>
                </c:pt>
                <c:pt idx="3719">
                  <c:v>1830</c:v>
                </c:pt>
                <c:pt idx="3720">
                  <c:v>1831</c:v>
                </c:pt>
                <c:pt idx="3721">
                  <c:v>1831</c:v>
                </c:pt>
                <c:pt idx="3722">
                  <c:v>1831</c:v>
                </c:pt>
                <c:pt idx="3723">
                  <c:v>1832</c:v>
                </c:pt>
                <c:pt idx="3724">
                  <c:v>1833</c:v>
                </c:pt>
                <c:pt idx="3725">
                  <c:v>1834</c:v>
                </c:pt>
                <c:pt idx="3726">
                  <c:v>1835</c:v>
                </c:pt>
                <c:pt idx="3727">
                  <c:v>1836</c:v>
                </c:pt>
                <c:pt idx="3728">
                  <c:v>1837</c:v>
                </c:pt>
                <c:pt idx="3729">
                  <c:v>1838</c:v>
                </c:pt>
                <c:pt idx="3730">
                  <c:v>1839</c:v>
                </c:pt>
                <c:pt idx="3731">
                  <c:v>1840</c:v>
                </c:pt>
                <c:pt idx="3732">
                  <c:v>1841</c:v>
                </c:pt>
                <c:pt idx="3733">
                  <c:v>1842</c:v>
                </c:pt>
                <c:pt idx="3734">
                  <c:v>1843</c:v>
                </c:pt>
                <c:pt idx="3735">
                  <c:v>1844</c:v>
                </c:pt>
                <c:pt idx="3736">
                  <c:v>1845</c:v>
                </c:pt>
                <c:pt idx="3737">
                  <c:v>1846</c:v>
                </c:pt>
                <c:pt idx="3738">
                  <c:v>1847</c:v>
                </c:pt>
                <c:pt idx="3739">
                  <c:v>1848</c:v>
                </c:pt>
                <c:pt idx="3740">
                  <c:v>1849</c:v>
                </c:pt>
                <c:pt idx="3741">
                  <c:v>1849</c:v>
                </c:pt>
                <c:pt idx="3742">
                  <c:v>1850</c:v>
                </c:pt>
                <c:pt idx="3743">
                  <c:v>1851</c:v>
                </c:pt>
                <c:pt idx="3744">
                  <c:v>1852</c:v>
                </c:pt>
                <c:pt idx="3745">
                  <c:v>1852</c:v>
                </c:pt>
                <c:pt idx="3746">
                  <c:v>1853</c:v>
                </c:pt>
                <c:pt idx="3747">
                  <c:v>1853</c:v>
                </c:pt>
                <c:pt idx="3748">
                  <c:v>1853</c:v>
                </c:pt>
                <c:pt idx="3749">
                  <c:v>1854</c:v>
                </c:pt>
                <c:pt idx="3750">
                  <c:v>1854</c:v>
                </c:pt>
                <c:pt idx="3751">
                  <c:v>1854</c:v>
                </c:pt>
                <c:pt idx="3752">
                  <c:v>1855</c:v>
                </c:pt>
                <c:pt idx="3753">
                  <c:v>1856</c:v>
                </c:pt>
                <c:pt idx="3754">
                  <c:v>1856</c:v>
                </c:pt>
                <c:pt idx="3755">
                  <c:v>1857</c:v>
                </c:pt>
                <c:pt idx="3756">
                  <c:v>1858</c:v>
                </c:pt>
                <c:pt idx="3757">
                  <c:v>1859</c:v>
                </c:pt>
                <c:pt idx="3758">
                  <c:v>1860</c:v>
                </c:pt>
                <c:pt idx="3759">
                  <c:v>1861</c:v>
                </c:pt>
                <c:pt idx="3760">
                  <c:v>1862</c:v>
                </c:pt>
                <c:pt idx="3761">
                  <c:v>1863</c:v>
                </c:pt>
                <c:pt idx="3762">
                  <c:v>1864</c:v>
                </c:pt>
                <c:pt idx="3763">
                  <c:v>1865</c:v>
                </c:pt>
                <c:pt idx="3764">
                  <c:v>1866</c:v>
                </c:pt>
                <c:pt idx="3765">
                  <c:v>1867</c:v>
                </c:pt>
                <c:pt idx="3766">
                  <c:v>1868</c:v>
                </c:pt>
                <c:pt idx="3767">
                  <c:v>1869</c:v>
                </c:pt>
                <c:pt idx="3768">
                  <c:v>1869</c:v>
                </c:pt>
                <c:pt idx="3769">
                  <c:v>1869</c:v>
                </c:pt>
                <c:pt idx="3770">
                  <c:v>1869</c:v>
                </c:pt>
                <c:pt idx="3771">
                  <c:v>1869</c:v>
                </c:pt>
                <c:pt idx="3772">
                  <c:v>1869</c:v>
                </c:pt>
                <c:pt idx="3773">
                  <c:v>1869</c:v>
                </c:pt>
                <c:pt idx="3774">
                  <c:v>1869</c:v>
                </c:pt>
                <c:pt idx="3775">
                  <c:v>1869</c:v>
                </c:pt>
                <c:pt idx="3776">
                  <c:v>1870</c:v>
                </c:pt>
                <c:pt idx="3777">
                  <c:v>1870</c:v>
                </c:pt>
                <c:pt idx="3778">
                  <c:v>1871</c:v>
                </c:pt>
                <c:pt idx="3779">
                  <c:v>1872</c:v>
                </c:pt>
                <c:pt idx="3780">
                  <c:v>1873</c:v>
                </c:pt>
                <c:pt idx="3781">
                  <c:v>1874</c:v>
                </c:pt>
                <c:pt idx="3782">
                  <c:v>1875</c:v>
                </c:pt>
                <c:pt idx="3783">
                  <c:v>1875</c:v>
                </c:pt>
                <c:pt idx="3784">
                  <c:v>1876</c:v>
                </c:pt>
                <c:pt idx="3785">
                  <c:v>1876</c:v>
                </c:pt>
                <c:pt idx="3786">
                  <c:v>1877</c:v>
                </c:pt>
                <c:pt idx="3787">
                  <c:v>1877</c:v>
                </c:pt>
                <c:pt idx="3788">
                  <c:v>1878</c:v>
                </c:pt>
                <c:pt idx="3789">
                  <c:v>1878</c:v>
                </c:pt>
                <c:pt idx="3790">
                  <c:v>1878</c:v>
                </c:pt>
                <c:pt idx="3791">
                  <c:v>1878</c:v>
                </c:pt>
                <c:pt idx="3792">
                  <c:v>1879</c:v>
                </c:pt>
                <c:pt idx="3793">
                  <c:v>1879</c:v>
                </c:pt>
                <c:pt idx="3794">
                  <c:v>1879</c:v>
                </c:pt>
                <c:pt idx="3795">
                  <c:v>1880</c:v>
                </c:pt>
                <c:pt idx="3796">
                  <c:v>1880</c:v>
                </c:pt>
                <c:pt idx="3797">
                  <c:v>1880</c:v>
                </c:pt>
                <c:pt idx="3798">
                  <c:v>1880</c:v>
                </c:pt>
                <c:pt idx="3799">
                  <c:v>1881</c:v>
                </c:pt>
                <c:pt idx="3800">
                  <c:v>1882</c:v>
                </c:pt>
                <c:pt idx="3801">
                  <c:v>1882</c:v>
                </c:pt>
                <c:pt idx="3802">
                  <c:v>1882</c:v>
                </c:pt>
                <c:pt idx="3803">
                  <c:v>1882</c:v>
                </c:pt>
                <c:pt idx="3804">
                  <c:v>1883</c:v>
                </c:pt>
                <c:pt idx="3805">
                  <c:v>1884</c:v>
                </c:pt>
                <c:pt idx="3806">
                  <c:v>1884</c:v>
                </c:pt>
                <c:pt idx="3807">
                  <c:v>1885</c:v>
                </c:pt>
                <c:pt idx="3808">
                  <c:v>1886</c:v>
                </c:pt>
                <c:pt idx="3809">
                  <c:v>1887</c:v>
                </c:pt>
                <c:pt idx="3810">
                  <c:v>1887</c:v>
                </c:pt>
                <c:pt idx="3811">
                  <c:v>1887</c:v>
                </c:pt>
                <c:pt idx="3812">
                  <c:v>1888</c:v>
                </c:pt>
                <c:pt idx="3813">
                  <c:v>1889</c:v>
                </c:pt>
                <c:pt idx="3814">
                  <c:v>1890</c:v>
                </c:pt>
                <c:pt idx="3815">
                  <c:v>1891</c:v>
                </c:pt>
                <c:pt idx="3816">
                  <c:v>1892</c:v>
                </c:pt>
                <c:pt idx="3817">
                  <c:v>1893</c:v>
                </c:pt>
                <c:pt idx="3818">
                  <c:v>1893</c:v>
                </c:pt>
                <c:pt idx="3819">
                  <c:v>1894</c:v>
                </c:pt>
                <c:pt idx="3820">
                  <c:v>1894</c:v>
                </c:pt>
                <c:pt idx="3821">
                  <c:v>1895</c:v>
                </c:pt>
                <c:pt idx="3822">
                  <c:v>1896</c:v>
                </c:pt>
                <c:pt idx="3823">
                  <c:v>1896</c:v>
                </c:pt>
                <c:pt idx="3824">
                  <c:v>1896</c:v>
                </c:pt>
                <c:pt idx="3825">
                  <c:v>1896</c:v>
                </c:pt>
                <c:pt idx="3826">
                  <c:v>1896</c:v>
                </c:pt>
                <c:pt idx="3827">
                  <c:v>1896</c:v>
                </c:pt>
                <c:pt idx="3828">
                  <c:v>1896</c:v>
                </c:pt>
                <c:pt idx="3829">
                  <c:v>1896</c:v>
                </c:pt>
                <c:pt idx="3830">
                  <c:v>1896</c:v>
                </c:pt>
                <c:pt idx="3831">
                  <c:v>1896</c:v>
                </c:pt>
                <c:pt idx="3832">
                  <c:v>1897</c:v>
                </c:pt>
                <c:pt idx="3833">
                  <c:v>1897</c:v>
                </c:pt>
                <c:pt idx="3834">
                  <c:v>1898</c:v>
                </c:pt>
                <c:pt idx="3835">
                  <c:v>1899</c:v>
                </c:pt>
                <c:pt idx="3836">
                  <c:v>1900</c:v>
                </c:pt>
                <c:pt idx="3837">
                  <c:v>1900</c:v>
                </c:pt>
                <c:pt idx="3838">
                  <c:v>1900</c:v>
                </c:pt>
                <c:pt idx="3839">
                  <c:v>1901</c:v>
                </c:pt>
                <c:pt idx="3840">
                  <c:v>1902</c:v>
                </c:pt>
                <c:pt idx="3841">
                  <c:v>1903</c:v>
                </c:pt>
                <c:pt idx="3842">
                  <c:v>1904</c:v>
                </c:pt>
                <c:pt idx="3843">
                  <c:v>1905</c:v>
                </c:pt>
                <c:pt idx="3844">
                  <c:v>1906</c:v>
                </c:pt>
                <c:pt idx="3845">
                  <c:v>1906</c:v>
                </c:pt>
                <c:pt idx="3846">
                  <c:v>1906</c:v>
                </c:pt>
                <c:pt idx="3847">
                  <c:v>1906</c:v>
                </c:pt>
                <c:pt idx="3848">
                  <c:v>1906</c:v>
                </c:pt>
                <c:pt idx="3849">
                  <c:v>1907</c:v>
                </c:pt>
                <c:pt idx="3850">
                  <c:v>1907</c:v>
                </c:pt>
                <c:pt idx="3851">
                  <c:v>1907</c:v>
                </c:pt>
                <c:pt idx="3852">
                  <c:v>1908</c:v>
                </c:pt>
                <c:pt idx="3853">
                  <c:v>1909</c:v>
                </c:pt>
                <c:pt idx="3854">
                  <c:v>1909</c:v>
                </c:pt>
                <c:pt idx="3855">
                  <c:v>1909</c:v>
                </c:pt>
                <c:pt idx="3856">
                  <c:v>1910</c:v>
                </c:pt>
                <c:pt idx="3857">
                  <c:v>1910</c:v>
                </c:pt>
                <c:pt idx="3858">
                  <c:v>1910</c:v>
                </c:pt>
                <c:pt idx="3859">
                  <c:v>1910</c:v>
                </c:pt>
                <c:pt idx="3860">
                  <c:v>1910</c:v>
                </c:pt>
                <c:pt idx="3861">
                  <c:v>1910</c:v>
                </c:pt>
                <c:pt idx="3862">
                  <c:v>1910</c:v>
                </c:pt>
                <c:pt idx="3863">
                  <c:v>1910</c:v>
                </c:pt>
                <c:pt idx="3864">
                  <c:v>1910</c:v>
                </c:pt>
                <c:pt idx="3865">
                  <c:v>1911</c:v>
                </c:pt>
                <c:pt idx="3866">
                  <c:v>1912</c:v>
                </c:pt>
                <c:pt idx="3867">
                  <c:v>1912</c:v>
                </c:pt>
                <c:pt idx="3868">
                  <c:v>1913</c:v>
                </c:pt>
                <c:pt idx="3869">
                  <c:v>1914</c:v>
                </c:pt>
                <c:pt idx="3870">
                  <c:v>1915</c:v>
                </c:pt>
                <c:pt idx="3871">
                  <c:v>1916</c:v>
                </c:pt>
                <c:pt idx="3872">
                  <c:v>1917</c:v>
                </c:pt>
                <c:pt idx="3873">
                  <c:v>1918</c:v>
                </c:pt>
                <c:pt idx="3874">
                  <c:v>1919</c:v>
                </c:pt>
                <c:pt idx="3875">
                  <c:v>1919</c:v>
                </c:pt>
                <c:pt idx="3876">
                  <c:v>1919</c:v>
                </c:pt>
                <c:pt idx="3877">
                  <c:v>1919</c:v>
                </c:pt>
                <c:pt idx="3878">
                  <c:v>1919</c:v>
                </c:pt>
                <c:pt idx="3879">
                  <c:v>1920</c:v>
                </c:pt>
                <c:pt idx="3880">
                  <c:v>1921</c:v>
                </c:pt>
                <c:pt idx="3881">
                  <c:v>1921</c:v>
                </c:pt>
                <c:pt idx="3882">
                  <c:v>1921</c:v>
                </c:pt>
                <c:pt idx="3883">
                  <c:v>1921</c:v>
                </c:pt>
                <c:pt idx="3884">
                  <c:v>1921</c:v>
                </c:pt>
                <c:pt idx="3885">
                  <c:v>1921</c:v>
                </c:pt>
                <c:pt idx="3886">
                  <c:v>1921</c:v>
                </c:pt>
                <c:pt idx="3887">
                  <c:v>1921</c:v>
                </c:pt>
                <c:pt idx="3888">
                  <c:v>1921</c:v>
                </c:pt>
                <c:pt idx="3889">
                  <c:v>1921</c:v>
                </c:pt>
                <c:pt idx="3890">
                  <c:v>1922</c:v>
                </c:pt>
                <c:pt idx="3891">
                  <c:v>1923</c:v>
                </c:pt>
                <c:pt idx="3892">
                  <c:v>1924</c:v>
                </c:pt>
                <c:pt idx="3893">
                  <c:v>1924</c:v>
                </c:pt>
                <c:pt idx="3894">
                  <c:v>1925</c:v>
                </c:pt>
                <c:pt idx="3895">
                  <c:v>1925</c:v>
                </c:pt>
                <c:pt idx="3896">
                  <c:v>1926</c:v>
                </c:pt>
                <c:pt idx="3897">
                  <c:v>1927</c:v>
                </c:pt>
                <c:pt idx="3898">
                  <c:v>1927</c:v>
                </c:pt>
                <c:pt idx="3899">
                  <c:v>1927</c:v>
                </c:pt>
                <c:pt idx="3900">
                  <c:v>1927</c:v>
                </c:pt>
                <c:pt idx="3901">
                  <c:v>1928</c:v>
                </c:pt>
                <c:pt idx="3902">
                  <c:v>1929</c:v>
                </c:pt>
                <c:pt idx="3903">
                  <c:v>1929</c:v>
                </c:pt>
                <c:pt idx="3904">
                  <c:v>1929</c:v>
                </c:pt>
                <c:pt idx="3905">
                  <c:v>1929</c:v>
                </c:pt>
                <c:pt idx="3906">
                  <c:v>1929</c:v>
                </c:pt>
                <c:pt idx="3907">
                  <c:v>1930</c:v>
                </c:pt>
                <c:pt idx="3908">
                  <c:v>1931</c:v>
                </c:pt>
                <c:pt idx="3909">
                  <c:v>1931</c:v>
                </c:pt>
                <c:pt idx="3910">
                  <c:v>1931</c:v>
                </c:pt>
                <c:pt idx="3911">
                  <c:v>1931</c:v>
                </c:pt>
                <c:pt idx="3912">
                  <c:v>1932</c:v>
                </c:pt>
                <c:pt idx="3913">
                  <c:v>1932</c:v>
                </c:pt>
                <c:pt idx="3914">
                  <c:v>1933</c:v>
                </c:pt>
                <c:pt idx="3915">
                  <c:v>1933</c:v>
                </c:pt>
                <c:pt idx="3916">
                  <c:v>1933</c:v>
                </c:pt>
                <c:pt idx="3917">
                  <c:v>1933</c:v>
                </c:pt>
                <c:pt idx="3918">
                  <c:v>1933</c:v>
                </c:pt>
                <c:pt idx="3919">
                  <c:v>1933</c:v>
                </c:pt>
                <c:pt idx="3920">
                  <c:v>1933</c:v>
                </c:pt>
                <c:pt idx="3921">
                  <c:v>1933</c:v>
                </c:pt>
                <c:pt idx="3922">
                  <c:v>1933</c:v>
                </c:pt>
                <c:pt idx="3923">
                  <c:v>1933</c:v>
                </c:pt>
                <c:pt idx="3924">
                  <c:v>1934</c:v>
                </c:pt>
                <c:pt idx="3925">
                  <c:v>1935</c:v>
                </c:pt>
                <c:pt idx="3926">
                  <c:v>1936</c:v>
                </c:pt>
                <c:pt idx="3927">
                  <c:v>1936</c:v>
                </c:pt>
                <c:pt idx="3928">
                  <c:v>1937</c:v>
                </c:pt>
                <c:pt idx="3929">
                  <c:v>1938</c:v>
                </c:pt>
                <c:pt idx="3930">
                  <c:v>1939</c:v>
                </c:pt>
                <c:pt idx="3931">
                  <c:v>1939</c:v>
                </c:pt>
                <c:pt idx="3932">
                  <c:v>1940</c:v>
                </c:pt>
                <c:pt idx="3933">
                  <c:v>1940</c:v>
                </c:pt>
                <c:pt idx="3934">
                  <c:v>1941</c:v>
                </c:pt>
                <c:pt idx="3935">
                  <c:v>1942</c:v>
                </c:pt>
                <c:pt idx="3936">
                  <c:v>1943</c:v>
                </c:pt>
                <c:pt idx="3937">
                  <c:v>1944</c:v>
                </c:pt>
                <c:pt idx="3938">
                  <c:v>1945</c:v>
                </c:pt>
                <c:pt idx="3939">
                  <c:v>1946</c:v>
                </c:pt>
                <c:pt idx="3940">
                  <c:v>1947</c:v>
                </c:pt>
                <c:pt idx="3941">
                  <c:v>1948</c:v>
                </c:pt>
                <c:pt idx="3942">
                  <c:v>1948</c:v>
                </c:pt>
                <c:pt idx="3943">
                  <c:v>1948</c:v>
                </c:pt>
                <c:pt idx="3944">
                  <c:v>1948</c:v>
                </c:pt>
                <c:pt idx="3945">
                  <c:v>1949</c:v>
                </c:pt>
                <c:pt idx="3946">
                  <c:v>1950</c:v>
                </c:pt>
                <c:pt idx="3947">
                  <c:v>1951</c:v>
                </c:pt>
                <c:pt idx="3948">
                  <c:v>1951</c:v>
                </c:pt>
                <c:pt idx="3949">
                  <c:v>1951</c:v>
                </c:pt>
                <c:pt idx="3950">
                  <c:v>1951</c:v>
                </c:pt>
                <c:pt idx="3951">
                  <c:v>1951</c:v>
                </c:pt>
                <c:pt idx="3952">
                  <c:v>1951</c:v>
                </c:pt>
                <c:pt idx="3953">
                  <c:v>1951</c:v>
                </c:pt>
                <c:pt idx="3954">
                  <c:v>1951</c:v>
                </c:pt>
                <c:pt idx="3955">
                  <c:v>1951</c:v>
                </c:pt>
                <c:pt idx="3956">
                  <c:v>1951</c:v>
                </c:pt>
                <c:pt idx="3957">
                  <c:v>1952</c:v>
                </c:pt>
                <c:pt idx="3958">
                  <c:v>1953</c:v>
                </c:pt>
                <c:pt idx="3959">
                  <c:v>1954</c:v>
                </c:pt>
                <c:pt idx="3960">
                  <c:v>1954</c:v>
                </c:pt>
                <c:pt idx="3961">
                  <c:v>1954</c:v>
                </c:pt>
                <c:pt idx="3962">
                  <c:v>1954</c:v>
                </c:pt>
                <c:pt idx="3963">
                  <c:v>1954</c:v>
                </c:pt>
                <c:pt idx="3964">
                  <c:v>1954</c:v>
                </c:pt>
                <c:pt idx="3965">
                  <c:v>1954</c:v>
                </c:pt>
                <c:pt idx="3966">
                  <c:v>1954</c:v>
                </c:pt>
                <c:pt idx="3967">
                  <c:v>1954</c:v>
                </c:pt>
                <c:pt idx="3968">
                  <c:v>1954</c:v>
                </c:pt>
                <c:pt idx="3969">
                  <c:v>1954</c:v>
                </c:pt>
                <c:pt idx="3970">
                  <c:v>1954</c:v>
                </c:pt>
                <c:pt idx="3971">
                  <c:v>1954</c:v>
                </c:pt>
                <c:pt idx="3972">
                  <c:v>1954</c:v>
                </c:pt>
                <c:pt idx="3973">
                  <c:v>1954</c:v>
                </c:pt>
                <c:pt idx="3974">
                  <c:v>1955</c:v>
                </c:pt>
                <c:pt idx="3975">
                  <c:v>1955</c:v>
                </c:pt>
                <c:pt idx="3976">
                  <c:v>1955</c:v>
                </c:pt>
                <c:pt idx="3977">
                  <c:v>1955</c:v>
                </c:pt>
                <c:pt idx="3978">
                  <c:v>1955</c:v>
                </c:pt>
                <c:pt idx="3979">
                  <c:v>1956</c:v>
                </c:pt>
                <c:pt idx="3980">
                  <c:v>1957</c:v>
                </c:pt>
                <c:pt idx="3981">
                  <c:v>1957</c:v>
                </c:pt>
                <c:pt idx="3982">
                  <c:v>1957</c:v>
                </c:pt>
                <c:pt idx="3983">
                  <c:v>1958</c:v>
                </c:pt>
                <c:pt idx="3984">
                  <c:v>1959</c:v>
                </c:pt>
                <c:pt idx="3985">
                  <c:v>1960</c:v>
                </c:pt>
                <c:pt idx="3986">
                  <c:v>1961</c:v>
                </c:pt>
                <c:pt idx="3987">
                  <c:v>1961</c:v>
                </c:pt>
                <c:pt idx="3988">
                  <c:v>1962</c:v>
                </c:pt>
                <c:pt idx="3989">
                  <c:v>1962</c:v>
                </c:pt>
                <c:pt idx="3990">
                  <c:v>1962</c:v>
                </c:pt>
                <c:pt idx="3991">
                  <c:v>1963</c:v>
                </c:pt>
                <c:pt idx="3992">
                  <c:v>1964</c:v>
                </c:pt>
                <c:pt idx="3993">
                  <c:v>1964</c:v>
                </c:pt>
                <c:pt idx="3994">
                  <c:v>1964</c:v>
                </c:pt>
                <c:pt idx="3995">
                  <c:v>1964</c:v>
                </c:pt>
                <c:pt idx="3996">
                  <c:v>1965</c:v>
                </c:pt>
                <c:pt idx="3997">
                  <c:v>1966</c:v>
                </c:pt>
                <c:pt idx="3998">
                  <c:v>1967</c:v>
                </c:pt>
                <c:pt idx="3999">
                  <c:v>1967</c:v>
                </c:pt>
                <c:pt idx="4000">
                  <c:v>1967</c:v>
                </c:pt>
                <c:pt idx="4001">
                  <c:v>1968</c:v>
                </c:pt>
                <c:pt idx="4002">
                  <c:v>1969</c:v>
                </c:pt>
                <c:pt idx="4003">
                  <c:v>1970</c:v>
                </c:pt>
                <c:pt idx="4004">
                  <c:v>1971</c:v>
                </c:pt>
                <c:pt idx="4005">
                  <c:v>1972</c:v>
                </c:pt>
                <c:pt idx="4006">
                  <c:v>1973</c:v>
                </c:pt>
                <c:pt idx="4007">
                  <c:v>1973</c:v>
                </c:pt>
                <c:pt idx="4008">
                  <c:v>1974</c:v>
                </c:pt>
                <c:pt idx="4009">
                  <c:v>1975</c:v>
                </c:pt>
                <c:pt idx="4010">
                  <c:v>1976</c:v>
                </c:pt>
                <c:pt idx="4011">
                  <c:v>1977</c:v>
                </c:pt>
                <c:pt idx="4012">
                  <c:v>1977</c:v>
                </c:pt>
                <c:pt idx="4013">
                  <c:v>1977</c:v>
                </c:pt>
                <c:pt idx="4014">
                  <c:v>1977</c:v>
                </c:pt>
                <c:pt idx="4015">
                  <c:v>1978</c:v>
                </c:pt>
                <c:pt idx="4016">
                  <c:v>1978</c:v>
                </c:pt>
                <c:pt idx="4017">
                  <c:v>1978</c:v>
                </c:pt>
                <c:pt idx="4018">
                  <c:v>1978</c:v>
                </c:pt>
                <c:pt idx="4019">
                  <c:v>1979</c:v>
                </c:pt>
                <c:pt idx="4020">
                  <c:v>1980</c:v>
                </c:pt>
                <c:pt idx="4021">
                  <c:v>1981</c:v>
                </c:pt>
                <c:pt idx="4022">
                  <c:v>1982</c:v>
                </c:pt>
                <c:pt idx="4023">
                  <c:v>1982</c:v>
                </c:pt>
                <c:pt idx="4024">
                  <c:v>1982</c:v>
                </c:pt>
                <c:pt idx="4025">
                  <c:v>1983</c:v>
                </c:pt>
                <c:pt idx="4026">
                  <c:v>1984</c:v>
                </c:pt>
                <c:pt idx="4027">
                  <c:v>1985</c:v>
                </c:pt>
                <c:pt idx="4028">
                  <c:v>1986</c:v>
                </c:pt>
                <c:pt idx="4029">
                  <c:v>1987</c:v>
                </c:pt>
                <c:pt idx="4030">
                  <c:v>1988</c:v>
                </c:pt>
                <c:pt idx="4031">
                  <c:v>1988</c:v>
                </c:pt>
                <c:pt idx="4032">
                  <c:v>1988</c:v>
                </c:pt>
                <c:pt idx="4033">
                  <c:v>1989</c:v>
                </c:pt>
                <c:pt idx="4034">
                  <c:v>1990</c:v>
                </c:pt>
                <c:pt idx="4035">
                  <c:v>1990</c:v>
                </c:pt>
                <c:pt idx="4036">
                  <c:v>1991</c:v>
                </c:pt>
                <c:pt idx="4037">
                  <c:v>1992</c:v>
                </c:pt>
                <c:pt idx="4038">
                  <c:v>1992</c:v>
                </c:pt>
                <c:pt idx="4039">
                  <c:v>1993</c:v>
                </c:pt>
                <c:pt idx="4040">
                  <c:v>1994</c:v>
                </c:pt>
                <c:pt idx="4041">
                  <c:v>1994</c:v>
                </c:pt>
                <c:pt idx="4042">
                  <c:v>1995</c:v>
                </c:pt>
                <c:pt idx="4043">
                  <c:v>1995</c:v>
                </c:pt>
                <c:pt idx="4044">
                  <c:v>1995</c:v>
                </c:pt>
                <c:pt idx="4045">
                  <c:v>1995</c:v>
                </c:pt>
                <c:pt idx="4046">
                  <c:v>1996</c:v>
                </c:pt>
                <c:pt idx="4047">
                  <c:v>1996</c:v>
                </c:pt>
                <c:pt idx="4048">
                  <c:v>1996</c:v>
                </c:pt>
                <c:pt idx="4049">
                  <c:v>1997</c:v>
                </c:pt>
                <c:pt idx="4050">
                  <c:v>1997</c:v>
                </c:pt>
                <c:pt idx="4051">
                  <c:v>1998</c:v>
                </c:pt>
                <c:pt idx="4052">
                  <c:v>1999</c:v>
                </c:pt>
                <c:pt idx="4053">
                  <c:v>1999</c:v>
                </c:pt>
                <c:pt idx="4054">
                  <c:v>2000</c:v>
                </c:pt>
                <c:pt idx="4055">
                  <c:v>2001</c:v>
                </c:pt>
                <c:pt idx="4056">
                  <c:v>2002</c:v>
                </c:pt>
                <c:pt idx="4057">
                  <c:v>2002</c:v>
                </c:pt>
                <c:pt idx="4058">
                  <c:v>2002</c:v>
                </c:pt>
                <c:pt idx="4059">
                  <c:v>2003</c:v>
                </c:pt>
                <c:pt idx="4060">
                  <c:v>2004</c:v>
                </c:pt>
                <c:pt idx="4061">
                  <c:v>2005</c:v>
                </c:pt>
                <c:pt idx="4062">
                  <c:v>2006</c:v>
                </c:pt>
                <c:pt idx="4063">
                  <c:v>2007</c:v>
                </c:pt>
                <c:pt idx="4064">
                  <c:v>2008</c:v>
                </c:pt>
                <c:pt idx="4065">
                  <c:v>2009</c:v>
                </c:pt>
                <c:pt idx="4066">
                  <c:v>2010</c:v>
                </c:pt>
                <c:pt idx="4067">
                  <c:v>2011</c:v>
                </c:pt>
                <c:pt idx="4068">
                  <c:v>2012</c:v>
                </c:pt>
                <c:pt idx="4069">
                  <c:v>2013</c:v>
                </c:pt>
                <c:pt idx="4070">
                  <c:v>2014</c:v>
                </c:pt>
                <c:pt idx="4071">
                  <c:v>2015</c:v>
                </c:pt>
                <c:pt idx="4072">
                  <c:v>2016</c:v>
                </c:pt>
                <c:pt idx="4073">
                  <c:v>2017</c:v>
                </c:pt>
                <c:pt idx="4074">
                  <c:v>2018</c:v>
                </c:pt>
                <c:pt idx="4075">
                  <c:v>2019</c:v>
                </c:pt>
                <c:pt idx="4076">
                  <c:v>2019</c:v>
                </c:pt>
                <c:pt idx="4077">
                  <c:v>2019</c:v>
                </c:pt>
                <c:pt idx="4078">
                  <c:v>2020</c:v>
                </c:pt>
                <c:pt idx="4079">
                  <c:v>2021</c:v>
                </c:pt>
                <c:pt idx="4080">
                  <c:v>2022</c:v>
                </c:pt>
                <c:pt idx="4081">
                  <c:v>2023</c:v>
                </c:pt>
                <c:pt idx="4082">
                  <c:v>2024</c:v>
                </c:pt>
                <c:pt idx="4083">
                  <c:v>2025</c:v>
                </c:pt>
                <c:pt idx="4084">
                  <c:v>2026</c:v>
                </c:pt>
                <c:pt idx="4085">
                  <c:v>2027</c:v>
                </c:pt>
                <c:pt idx="4086">
                  <c:v>2028</c:v>
                </c:pt>
                <c:pt idx="4087">
                  <c:v>2029</c:v>
                </c:pt>
                <c:pt idx="4088">
                  <c:v>2030</c:v>
                </c:pt>
                <c:pt idx="4089">
                  <c:v>2031</c:v>
                </c:pt>
                <c:pt idx="4090">
                  <c:v>2032</c:v>
                </c:pt>
                <c:pt idx="4091">
                  <c:v>2033</c:v>
                </c:pt>
                <c:pt idx="4092">
                  <c:v>2034</c:v>
                </c:pt>
                <c:pt idx="4093">
                  <c:v>2035</c:v>
                </c:pt>
                <c:pt idx="4094">
                  <c:v>2036</c:v>
                </c:pt>
                <c:pt idx="4095">
                  <c:v>2037</c:v>
                </c:pt>
                <c:pt idx="4096">
                  <c:v>2038</c:v>
                </c:pt>
                <c:pt idx="4097">
                  <c:v>2039</c:v>
                </c:pt>
                <c:pt idx="4098">
                  <c:v>2040</c:v>
                </c:pt>
                <c:pt idx="4099">
                  <c:v>2041</c:v>
                </c:pt>
                <c:pt idx="4100">
                  <c:v>2042</c:v>
                </c:pt>
                <c:pt idx="4101">
                  <c:v>2043</c:v>
                </c:pt>
                <c:pt idx="4102">
                  <c:v>2044</c:v>
                </c:pt>
                <c:pt idx="4103">
                  <c:v>2045</c:v>
                </c:pt>
                <c:pt idx="4104">
                  <c:v>2046</c:v>
                </c:pt>
                <c:pt idx="4105">
                  <c:v>2047</c:v>
                </c:pt>
                <c:pt idx="4106">
                  <c:v>2048</c:v>
                </c:pt>
                <c:pt idx="4107">
                  <c:v>2049</c:v>
                </c:pt>
                <c:pt idx="4108">
                  <c:v>2050</c:v>
                </c:pt>
                <c:pt idx="4109">
                  <c:v>2051</c:v>
                </c:pt>
                <c:pt idx="4110">
                  <c:v>2052</c:v>
                </c:pt>
                <c:pt idx="4111">
                  <c:v>2053</c:v>
                </c:pt>
                <c:pt idx="4112">
                  <c:v>2054</c:v>
                </c:pt>
                <c:pt idx="4113">
                  <c:v>2055</c:v>
                </c:pt>
                <c:pt idx="4114">
                  <c:v>2056</c:v>
                </c:pt>
                <c:pt idx="4115">
                  <c:v>2056</c:v>
                </c:pt>
                <c:pt idx="4116">
                  <c:v>2057</c:v>
                </c:pt>
                <c:pt idx="4117">
                  <c:v>2058</c:v>
                </c:pt>
                <c:pt idx="4118">
                  <c:v>2059</c:v>
                </c:pt>
                <c:pt idx="4119">
                  <c:v>2059</c:v>
                </c:pt>
                <c:pt idx="4120">
                  <c:v>2059</c:v>
                </c:pt>
                <c:pt idx="4121">
                  <c:v>2059</c:v>
                </c:pt>
                <c:pt idx="4122">
                  <c:v>2059</c:v>
                </c:pt>
                <c:pt idx="4123">
                  <c:v>2059</c:v>
                </c:pt>
                <c:pt idx="4124">
                  <c:v>2059</c:v>
                </c:pt>
                <c:pt idx="4125">
                  <c:v>2059</c:v>
                </c:pt>
                <c:pt idx="4126">
                  <c:v>2059</c:v>
                </c:pt>
                <c:pt idx="4127">
                  <c:v>2060</c:v>
                </c:pt>
                <c:pt idx="4128">
                  <c:v>2060</c:v>
                </c:pt>
                <c:pt idx="4129">
                  <c:v>2060</c:v>
                </c:pt>
                <c:pt idx="4130">
                  <c:v>2061</c:v>
                </c:pt>
                <c:pt idx="4131">
                  <c:v>2061</c:v>
                </c:pt>
                <c:pt idx="4132">
                  <c:v>2061</c:v>
                </c:pt>
                <c:pt idx="4133">
                  <c:v>2061</c:v>
                </c:pt>
                <c:pt idx="4134">
                  <c:v>2061</c:v>
                </c:pt>
                <c:pt idx="4135">
                  <c:v>2062</c:v>
                </c:pt>
                <c:pt idx="4136">
                  <c:v>2063</c:v>
                </c:pt>
                <c:pt idx="4137">
                  <c:v>2064</c:v>
                </c:pt>
                <c:pt idx="4138">
                  <c:v>2065</c:v>
                </c:pt>
                <c:pt idx="4139">
                  <c:v>2066</c:v>
                </c:pt>
                <c:pt idx="4140">
                  <c:v>2067</c:v>
                </c:pt>
                <c:pt idx="4141">
                  <c:v>2068</c:v>
                </c:pt>
                <c:pt idx="4142">
                  <c:v>2069</c:v>
                </c:pt>
                <c:pt idx="4143">
                  <c:v>2070</c:v>
                </c:pt>
                <c:pt idx="4144">
                  <c:v>2071</c:v>
                </c:pt>
                <c:pt idx="4145">
                  <c:v>2072</c:v>
                </c:pt>
                <c:pt idx="4146">
                  <c:v>2073</c:v>
                </c:pt>
                <c:pt idx="4147">
                  <c:v>2074</c:v>
                </c:pt>
                <c:pt idx="4148">
                  <c:v>2075</c:v>
                </c:pt>
                <c:pt idx="4149">
                  <c:v>2076</c:v>
                </c:pt>
                <c:pt idx="4150">
                  <c:v>2077</c:v>
                </c:pt>
                <c:pt idx="4151">
                  <c:v>2078</c:v>
                </c:pt>
                <c:pt idx="4152">
                  <c:v>2079</c:v>
                </c:pt>
                <c:pt idx="4153">
                  <c:v>2080</c:v>
                </c:pt>
                <c:pt idx="4154">
                  <c:v>2081</c:v>
                </c:pt>
                <c:pt idx="4155">
                  <c:v>2082</c:v>
                </c:pt>
                <c:pt idx="4156">
                  <c:v>2083</c:v>
                </c:pt>
                <c:pt idx="4157">
                  <c:v>2084</c:v>
                </c:pt>
                <c:pt idx="4158">
                  <c:v>2085</c:v>
                </c:pt>
                <c:pt idx="4159">
                  <c:v>2085</c:v>
                </c:pt>
                <c:pt idx="4160">
                  <c:v>2085</c:v>
                </c:pt>
                <c:pt idx="4161">
                  <c:v>2086</c:v>
                </c:pt>
                <c:pt idx="4162">
                  <c:v>2087</c:v>
                </c:pt>
                <c:pt idx="4163">
                  <c:v>2087</c:v>
                </c:pt>
                <c:pt idx="4164">
                  <c:v>2088</c:v>
                </c:pt>
                <c:pt idx="4165">
                  <c:v>2088</c:v>
                </c:pt>
                <c:pt idx="4166">
                  <c:v>2089</c:v>
                </c:pt>
                <c:pt idx="4167">
                  <c:v>2090</c:v>
                </c:pt>
                <c:pt idx="4168">
                  <c:v>2091</c:v>
                </c:pt>
                <c:pt idx="4169">
                  <c:v>2092</c:v>
                </c:pt>
                <c:pt idx="4170">
                  <c:v>2093</c:v>
                </c:pt>
                <c:pt idx="4171">
                  <c:v>2094</c:v>
                </c:pt>
                <c:pt idx="4172">
                  <c:v>2095</c:v>
                </c:pt>
                <c:pt idx="4173">
                  <c:v>2096</c:v>
                </c:pt>
                <c:pt idx="4174">
                  <c:v>2097</c:v>
                </c:pt>
                <c:pt idx="4175">
                  <c:v>2098</c:v>
                </c:pt>
                <c:pt idx="4176">
                  <c:v>2099</c:v>
                </c:pt>
                <c:pt idx="4177">
                  <c:v>2100</c:v>
                </c:pt>
                <c:pt idx="4178">
                  <c:v>2101</c:v>
                </c:pt>
                <c:pt idx="4179">
                  <c:v>2101</c:v>
                </c:pt>
                <c:pt idx="4180">
                  <c:v>2102</c:v>
                </c:pt>
                <c:pt idx="4181">
                  <c:v>2102</c:v>
                </c:pt>
                <c:pt idx="4182">
                  <c:v>2103</c:v>
                </c:pt>
                <c:pt idx="4183">
                  <c:v>2104</c:v>
                </c:pt>
                <c:pt idx="4184">
                  <c:v>2105</c:v>
                </c:pt>
                <c:pt idx="4185">
                  <c:v>2106</c:v>
                </c:pt>
                <c:pt idx="4186">
                  <c:v>2107</c:v>
                </c:pt>
                <c:pt idx="4187">
                  <c:v>2108</c:v>
                </c:pt>
                <c:pt idx="4188">
                  <c:v>2108</c:v>
                </c:pt>
                <c:pt idx="4189">
                  <c:v>2109</c:v>
                </c:pt>
                <c:pt idx="4190">
                  <c:v>2110</c:v>
                </c:pt>
                <c:pt idx="4191">
                  <c:v>2110</c:v>
                </c:pt>
                <c:pt idx="4192">
                  <c:v>2111</c:v>
                </c:pt>
                <c:pt idx="4193">
                  <c:v>2112</c:v>
                </c:pt>
                <c:pt idx="4194">
                  <c:v>2113</c:v>
                </c:pt>
                <c:pt idx="4195">
                  <c:v>2113</c:v>
                </c:pt>
                <c:pt idx="4196">
                  <c:v>2113</c:v>
                </c:pt>
                <c:pt idx="4197">
                  <c:v>2114</c:v>
                </c:pt>
                <c:pt idx="4198">
                  <c:v>2115</c:v>
                </c:pt>
                <c:pt idx="4199">
                  <c:v>2116</c:v>
                </c:pt>
                <c:pt idx="4200">
                  <c:v>2117</c:v>
                </c:pt>
                <c:pt idx="4201">
                  <c:v>2118</c:v>
                </c:pt>
                <c:pt idx="4202">
                  <c:v>2118</c:v>
                </c:pt>
                <c:pt idx="4203">
                  <c:v>2118</c:v>
                </c:pt>
                <c:pt idx="4204">
                  <c:v>2118</c:v>
                </c:pt>
                <c:pt idx="4205">
                  <c:v>2119</c:v>
                </c:pt>
                <c:pt idx="4206">
                  <c:v>2119</c:v>
                </c:pt>
                <c:pt idx="4207">
                  <c:v>2119</c:v>
                </c:pt>
                <c:pt idx="4208">
                  <c:v>2119</c:v>
                </c:pt>
                <c:pt idx="4209">
                  <c:v>2119</c:v>
                </c:pt>
                <c:pt idx="4210">
                  <c:v>2119</c:v>
                </c:pt>
                <c:pt idx="4211">
                  <c:v>2119</c:v>
                </c:pt>
                <c:pt idx="4212">
                  <c:v>2120</c:v>
                </c:pt>
                <c:pt idx="4213">
                  <c:v>2121</c:v>
                </c:pt>
                <c:pt idx="4214">
                  <c:v>2122</c:v>
                </c:pt>
                <c:pt idx="4215">
                  <c:v>2123</c:v>
                </c:pt>
                <c:pt idx="4216">
                  <c:v>2124</c:v>
                </c:pt>
                <c:pt idx="4217">
                  <c:v>2125</c:v>
                </c:pt>
                <c:pt idx="4218">
                  <c:v>2125</c:v>
                </c:pt>
                <c:pt idx="4219">
                  <c:v>2125</c:v>
                </c:pt>
                <c:pt idx="4220">
                  <c:v>2125</c:v>
                </c:pt>
                <c:pt idx="4221">
                  <c:v>2125</c:v>
                </c:pt>
                <c:pt idx="4222">
                  <c:v>2125</c:v>
                </c:pt>
                <c:pt idx="4223">
                  <c:v>2125</c:v>
                </c:pt>
                <c:pt idx="4224">
                  <c:v>2125</c:v>
                </c:pt>
                <c:pt idx="4225">
                  <c:v>2125</c:v>
                </c:pt>
                <c:pt idx="4226">
                  <c:v>2126</c:v>
                </c:pt>
                <c:pt idx="4227">
                  <c:v>2127</c:v>
                </c:pt>
                <c:pt idx="4228">
                  <c:v>2127</c:v>
                </c:pt>
                <c:pt idx="4229">
                  <c:v>2128</c:v>
                </c:pt>
                <c:pt idx="4230">
                  <c:v>2128</c:v>
                </c:pt>
                <c:pt idx="4231">
                  <c:v>2129</c:v>
                </c:pt>
                <c:pt idx="4232">
                  <c:v>2129</c:v>
                </c:pt>
                <c:pt idx="4233">
                  <c:v>2130</c:v>
                </c:pt>
                <c:pt idx="4234">
                  <c:v>2131</c:v>
                </c:pt>
                <c:pt idx="4235">
                  <c:v>2131</c:v>
                </c:pt>
                <c:pt idx="4236">
                  <c:v>2132</c:v>
                </c:pt>
                <c:pt idx="4237">
                  <c:v>2132</c:v>
                </c:pt>
                <c:pt idx="4238">
                  <c:v>2132</c:v>
                </c:pt>
                <c:pt idx="4239">
                  <c:v>2132</c:v>
                </c:pt>
                <c:pt idx="4240">
                  <c:v>2133</c:v>
                </c:pt>
                <c:pt idx="4241">
                  <c:v>2134</c:v>
                </c:pt>
                <c:pt idx="4242">
                  <c:v>2135</c:v>
                </c:pt>
                <c:pt idx="4243">
                  <c:v>2136</c:v>
                </c:pt>
                <c:pt idx="4244">
                  <c:v>2137</c:v>
                </c:pt>
                <c:pt idx="4245">
                  <c:v>2138</c:v>
                </c:pt>
                <c:pt idx="4246">
                  <c:v>2139</c:v>
                </c:pt>
                <c:pt idx="4247">
                  <c:v>2140</c:v>
                </c:pt>
                <c:pt idx="4248">
                  <c:v>2141</c:v>
                </c:pt>
                <c:pt idx="4249">
                  <c:v>2142</c:v>
                </c:pt>
                <c:pt idx="4250">
                  <c:v>2143</c:v>
                </c:pt>
                <c:pt idx="4251">
                  <c:v>2144</c:v>
                </c:pt>
                <c:pt idx="4252">
                  <c:v>2145</c:v>
                </c:pt>
                <c:pt idx="4253">
                  <c:v>2146</c:v>
                </c:pt>
                <c:pt idx="4254">
                  <c:v>2147</c:v>
                </c:pt>
                <c:pt idx="4255">
                  <c:v>2148</c:v>
                </c:pt>
                <c:pt idx="4256">
                  <c:v>2149</c:v>
                </c:pt>
                <c:pt idx="4257">
                  <c:v>2150</c:v>
                </c:pt>
                <c:pt idx="4258">
                  <c:v>2151</c:v>
                </c:pt>
                <c:pt idx="4259">
                  <c:v>2152</c:v>
                </c:pt>
                <c:pt idx="4260">
                  <c:v>2152</c:v>
                </c:pt>
                <c:pt idx="4261">
                  <c:v>2152</c:v>
                </c:pt>
                <c:pt idx="4262">
                  <c:v>2152</c:v>
                </c:pt>
                <c:pt idx="4263">
                  <c:v>2152</c:v>
                </c:pt>
                <c:pt idx="4264">
                  <c:v>2152</c:v>
                </c:pt>
                <c:pt idx="4265">
                  <c:v>2152</c:v>
                </c:pt>
                <c:pt idx="4266">
                  <c:v>2152</c:v>
                </c:pt>
                <c:pt idx="4267">
                  <c:v>2152</c:v>
                </c:pt>
                <c:pt idx="4268">
                  <c:v>2152</c:v>
                </c:pt>
                <c:pt idx="4269">
                  <c:v>2152</c:v>
                </c:pt>
                <c:pt idx="4270">
                  <c:v>2152</c:v>
                </c:pt>
                <c:pt idx="4271">
                  <c:v>2153</c:v>
                </c:pt>
                <c:pt idx="4272">
                  <c:v>2154</c:v>
                </c:pt>
                <c:pt idx="4273">
                  <c:v>2155</c:v>
                </c:pt>
                <c:pt idx="4274">
                  <c:v>2155</c:v>
                </c:pt>
                <c:pt idx="4275">
                  <c:v>2156</c:v>
                </c:pt>
                <c:pt idx="4276">
                  <c:v>2156</c:v>
                </c:pt>
                <c:pt idx="4277">
                  <c:v>2156</c:v>
                </c:pt>
                <c:pt idx="4278">
                  <c:v>2157</c:v>
                </c:pt>
                <c:pt idx="4279">
                  <c:v>2158</c:v>
                </c:pt>
                <c:pt idx="4280">
                  <c:v>2158</c:v>
                </c:pt>
                <c:pt idx="4281">
                  <c:v>2159</c:v>
                </c:pt>
                <c:pt idx="4282">
                  <c:v>2160</c:v>
                </c:pt>
                <c:pt idx="4283">
                  <c:v>2161</c:v>
                </c:pt>
                <c:pt idx="4284">
                  <c:v>2161</c:v>
                </c:pt>
                <c:pt idx="4285">
                  <c:v>2162</c:v>
                </c:pt>
                <c:pt idx="4286">
                  <c:v>2162</c:v>
                </c:pt>
                <c:pt idx="4287">
                  <c:v>2162</c:v>
                </c:pt>
                <c:pt idx="4288">
                  <c:v>2163</c:v>
                </c:pt>
                <c:pt idx="4289">
                  <c:v>2164</c:v>
                </c:pt>
                <c:pt idx="4290">
                  <c:v>2165</c:v>
                </c:pt>
                <c:pt idx="4291">
                  <c:v>2165</c:v>
                </c:pt>
                <c:pt idx="4292">
                  <c:v>2165</c:v>
                </c:pt>
                <c:pt idx="4293">
                  <c:v>2165</c:v>
                </c:pt>
                <c:pt idx="4294">
                  <c:v>2166</c:v>
                </c:pt>
                <c:pt idx="4295">
                  <c:v>2166</c:v>
                </c:pt>
                <c:pt idx="4296">
                  <c:v>2166</c:v>
                </c:pt>
                <c:pt idx="4297">
                  <c:v>2166</c:v>
                </c:pt>
                <c:pt idx="4298">
                  <c:v>2166</c:v>
                </c:pt>
                <c:pt idx="4299">
                  <c:v>2166</c:v>
                </c:pt>
                <c:pt idx="4300">
                  <c:v>2166</c:v>
                </c:pt>
                <c:pt idx="4301">
                  <c:v>2166</c:v>
                </c:pt>
                <c:pt idx="4302">
                  <c:v>2167</c:v>
                </c:pt>
                <c:pt idx="4303">
                  <c:v>2167</c:v>
                </c:pt>
                <c:pt idx="4304">
                  <c:v>2167</c:v>
                </c:pt>
                <c:pt idx="4305">
                  <c:v>2168</c:v>
                </c:pt>
                <c:pt idx="4306">
                  <c:v>2169</c:v>
                </c:pt>
                <c:pt idx="4307">
                  <c:v>2170</c:v>
                </c:pt>
                <c:pt idx="4308">
                  <c:v>2171</c:v>
                </c:pt>
                <c:pt idx="4309">
                  <c:v>2172</c:v>
                </c:pt>
                <c:pt idx="4310">
                  <c:v>2173</c:v>
                </c:pt>
                <c:pt idx="4311">
                  <c:v>2174</c:v>
                </c:pt>
                <c:pt idx="4312">
                  <c:v>2175</c:v>
                </c:pt>
                <c:pt idx="4313">
                  <c:v>2176</c:v>
                </c:pt>
                <c:pt idx="4314">
                  <c:v>2177</c:v>
                </c:pt>
                <c:pt idx="4315">
                  <c:v>2178</c:v>
                </c:pt>
                <c:pt idx="4316">
                  <c:v>2179</c:v>
                </c:pt>
                <c:pt idx="4317">
                  <c:v>2180</c:v>
                </c:pt>
                <c:pt idx="4318">
                  <c:v>2181</c:v>
                </c:pt>
                <c:pt idx="4319">
                  <c:v>2182</c:v>
                </c:pt>
                <c:pt idx="4320">
                  <c:v>2183</c:v>
                </c:pt>
                <c:pt idx="4321">
                  <c:v>2184</c:v>
                </c:pt>
                <c:pt idx="4322">
                  <c:v>2185</c:v>
                </c:pt>
                <c:pt idx="4323">
                  <c:v>2186</c:v>
                </c:pt>
                <c:pt idx="4324">
                  <c:v>2187</c:v>
                </c:pt>
                <c:pt idx="4325">
                  <c:v>2187</c:v>
                </c:pt>
                <c:pt idx="4326">
                  <c:v>2187</c:v>
                </c:pt>
                <c:pt idx="4327">
                  <c:v>2188</c:v>
                </c:pt>
                <c:pt idx="4328">
                  <c:v>2189</c:v>
                </c:pt>
                <c:pt idx="4329">
                  <c:v>2190</c:v>
                </c:pt>
                <c:pt idx="4330">
                  <c:v>2191</c:v>
                </c:pt>
                <c:pt idx="4331">
                  <c:v>2192</c:v>
                </c:pt>
                <c:pt idx="4332">
                  <c:v>2193</c:v>
                </c:pt>
                <c:pt idx="4333">
                  <c:v>2194</c:v>
                </c:pt>
                <c:pt idx="4334">
                  <c:v>2194</c:v>
                </c:pt>
                <c:pt idx="4335">
                  <c:v>2195</c:v>
                </c:pt>
                <c:pt idx="4336">
                  <c:v>2196</c:v>
                </c:pt>
                <c:pt idx="4337">
                  <c:v>2196</c:v>
                </c:pt>
                <c:pt idx="4338">
                  <c:v>2196</c:v>
                </c:pt>
                <c:pt idx="4339">
                  <c:v>2196</c:v>
                </c:pt>
                <c:pt idx="4340">
                  <c:v>2196</c:v>
                </c:pt>
                <c:pt idx="4341">
                  <c:v>2197</c:v>
                </c:pt>
                <c:pt idx="4342">
                  <c:v>2197</c:v>
                </c:pt>
                <c:pt idx="4343">
                  <c:v>2197</c:v>
                </c:pt>
                <c:pt idx="4344">
                  <c:v>2197</c:v>
                </c:pt>
                <c:pt idx="4345">
                  <c:v>2197</c:v>
                </c:pt>
                <c:pt idx="4346">
                  <c:v>2197</c:v>
                </c:pt>
                <c:pt idx="4347">
                  <c:v>2197</c:v>
                </c:pt>
                <c:pt idx="4348">
                  <c:v>2197</c:v>
                </c:pt>
                <c:pt idx="4349">
                  <c:v>2198</c:v>
                </c:pt>
                <c:pt idx="4350">
                  <c:v>2198</c:v>
                </c:pt>
                <c:pt idx="4351">
                  <c:v>2198</c:v>
                </c:pt>
                <c:pt idx="4352">
                  <c:v>2199</c:v>
                </c:pt>
                <c:pt idx="4353">
                  <c:v>2200</c:v>
                </c:pt>
                <c:pt idx="4354">
                  <c:v>2201</c:v>
                </c:pt>
                <c:pt idx="4355">
                  <c:v>2202</c:v>
                </c:pt>
                <c:pt idx="4356">
                  <c:v>2203</c:v>
                </c:pt>
                <c:pt idx="4357">
                  <c:v>2204</c:v>
                </c:pt>
                <c:pt idx="4358">
                  <c:v>2205</c:v>
                </c:pt>
                <c:pt idx="4359">
                  <c:v>2206</c:v>
                </c:pt>
                <c:pt idx="4360">
                  <c:v>2206</c:v>
                </c:pt>
                <c:pt idx="4361">
                  <c:v>2206</c:v>
                </c:pt>
                <c:pt idx="4362">
                  <c:v>2206</c:v>
                </c:pt>
                <c:pt idx="4363">
                  <c:v>2206</c:v>
                </c:pt>
                <c:pt idx="4364">
                  <c:v>2206</c:v>
                </c:pt>
                <c:pt idx="4365">
                  <c:v>2206</c:v>
                </c:pt>
                <c:pt idx="4366">
                  <c:v>2207</c:v>
                </c:pt>
                <c:pt idx="4367">
                  <c:v>2207</c:v>
                </c:pt>
                <c:pt idx="4368">
                  <c:v>2208</c:v>
                </c:pt>
                <c:pt idx="4369">
                  <c:v>2209</c:v>
                </c:pt>
                <c:pt idx="4370">
                  <c:v>2210</c:v>
                </c:pt>
                <c:pt idx="4371">
                  <c:v>2210</c:v>
                </c:pt>
                <c:pt idx="4372">
                  <c:v>2211</c:v>
                </c:pt>
                <c:pt idx="4373">
                  <c:v>2212</c:v>
                </c:pt>
                <c:pt idx="4374">
                  <c:v>2212</c:v>
                </c:pt>
                <c:pt idx="4375">
                  <c:v>2212</c:v>
                </c:pt>
                <c:pt idx="4376">
                  <c:v>2212</c:v>
                </c:pt>
                <c:pt idx="4377">
                  <c:v>2213</c:v>
                </c:pt>
                <c:pt idx="4378">
                  <c:v>2214</c:v>
                </c:pt>
                <c:pt idx="4379">
                  <c:v>2215</c:v>
                </c:pt>
                <c:pt idx="4380">
                  <c:v>2216</c:v>
                </c:pt>
                <c:pt idx="4381">
                  <c:v>2217</c:v>
                </c:pt>
                <c:pt idx="4382">
                  <c:v>2218</c:v>
                </c:pt>
                <c:pt idx="4383">
                  <c:v>2219</c:v>
                </c:pt>
                <c:pt idx="4384">
                  <c:v>2220</c:v>
                </c:pt>
                <c:pt idx="4385">
                  <c:v>2221</c:v>
                </c:pt>
                <c:pt idx="4386">
                  <c:v>2222</c:v>
                </c:pt>
                <c:pt idx="4387">
                  <c:v>2222</c:v>
                </c:pt>
                <c:pt idx="4388">
                  <c:v>2223</c:v>
                </c:pt>
                <c:pt idx="4389">
                  <c:v>2224</c:v>
                </c:pt>
                <c:pt idx="4390">
                  <c:v>2224</c:v>
                </c:pt>
                <c:pt idx="4391">
                  <c:v>2225</c:v>
                </c:pt>
                <c:pt idx="4392">
                  <c:v>2226</c:v>
                </c:pt>
                <c:pt idx="4393">
                  <c:v>2227</c:v>
                </c:pt>
                <c:pt idx="4394">
                  <c:v>2228</c:v>
                </c:pt>
                <c:pt idx="4395">
                  <c:v>2228</c:v>
                </c:pt>
                <c:pt idx="4396">
                  <c:v>2228</c:v>
                </c:pt>
                <c:pt idx="4397">
                  <c:v>2228</c:v>
                </c:pt>
                <c:pt idx="4398">
                  <c:v>2228</c:v>
                </c:pt>
                <c:pt idx="4399">
                  <c:v>2228</c:v>
                </c:pt>
                <c:pt idx="4400">
                  <c:v>2228</c:v>
                </c:pt>
                <c:pt idx="4401">
                  <c:v>2228</c:v>
                </c:pt>
                <c:pt idx="4402">
                  <c:v>2229</c:v>
                </c:pt>
                <c:pt idx="4403">
                  <c:v>2229</c:v>
                </c:pt>
                <c:pt idx="4404">
                  <c:v>2229</c:v>
                </c:pt>
                <c:pt idx="4405">
                  <c:v>2229</c:v>
                </c:pt>
                <c:pt idx="4406">
                  <c:v>2229</c:v>
                </c:pt>
                <c:pt idx="4407">
                  <c:v>2229</c:v>
                </c:pt>
                <c:pt idx="4408">
                  <c:v>2229</c:v>
                </c:pt>
                <c:pt idx="4409">
                  <c:v>2229</c:v>
                </c:pt>
                <c:pt idx="4410">
                  <c:v>2229</c:v>
                </c:pt>
                <c:pt idx="4411">
                  <c:v>2230</c:v>
                </c:pt>
                <c:pt idx="4412">
                  <c:v>2230</c:v>
                </c:pt>
                <c:pt idx="4413">
                  <c:v>2230</c:v>
                </c:pt>
                <c:pt idx="4414">
                  <c:v>2230</c:v>
                </c:pt>
                <c:pt idx="4415">
                  <c:v>2230</c:v>
                </c:pt>
                <c:pt idx="4416">
                  <c:v>2230</c:v>
                </c:pt>
                <c:pt idx="4417">
                  <c:v>2230</c:v>
                </c:pt>
                <c:pt idx="4418">
                  <c:v>2230</c:v>
                </c:pt>
                <c:pt idx="4419">
                  <c:v>2230</c:v>
                </c:pt>
                <c:pt idx="4420">
                  <c:v>2230</c:v>
                </c:pt>
                <c:pt idx="4421">
                  <c:v>2230</c:v>
                </c:pt>
                <c:pt idx="4422">
                  <c:v>2230</c:v>
                </c:pt>
                <c:pt idx="4423">
                  <c:v>2230</c:v>
                </c:pt>
                <c:pt idx="4424">
                  <c:v>2230</c:v>
                </c:pt>
                <c:pt idx="4425">
                  <c:v>2230</c:v>
                </c:pt>
                <c:pt idx="4426">
                  <c:v>2231</c:v>
                </c:pt>
                <c:pt idx="4427">
                  <c:v>2232</c:v>
                </c:pt>
                <c:pt idx="4428">
                  <c:v>2233</c:v>
                </c:pt>
                <c:pt idx="4429">
                  <c:v>2234</c:v>
                </c:pt>
                <c:pt idx="4430">
                  <c:v>2235</c:v>
                </c:pt>
                <c:pt idx="4431">
                  <c:v>2236</c:v>
                </c:pt>
                <c:pt idx="4432">
                  <c:v>2237</c:v>
                </c:pt>
                <c:pt idx="4433">
                  <c:v>2238</c:v>
                </c:pt>
                <c:pt idx="4434">
                  <c:v>2239</c:v>
                </c:pt>
                <c:pt idx="4435">
                  <c:v>2240</c:v>
                </c:pt>
                <c:pt idx="4436">
                  <c:v>2241</c:v>
                </c:pt>
                <c:pt idx="4437">
                  <c:v>2242</c:v>
                </c:pt>
                <c:pt idx="4438">
                  <c:v>2243</c:v>
                </c:pt>
                <c:pt idx="4439">
                  <c:v>2244</c:v>
                </c:pt>
                <c:pt idx="4440">
                  <c:v>2245</c:v>
                </c:pt>
                <c:pt idx="4441">
                  <c:v>2246</c:v>
                </c:pt>
                <c:pt idx="4442">
                  <c:v>2247</c:v>
                </c:pt>
                <c:pt idx="4443">
                  <c:v>2247</c:v>
                </c:pt>
                <c:pt idx="4444">
                  <c:v>2248</c:v>
                </c:pt>
                <c:pt idx="4445">
                  <c:v>2249</c:v>
                </c:pt>
                <c:pt idx="4446">
                  <c:v>2249</c:v>
                </c:pt>
                <c:pt idx="4447">
                  <c:v>2250</c:v>
                </c:pt>
                <c:pt idx="4448">
                  <c:v>2251</c:v>
                </c:pt>
                <c:pt idx="4449">
                  <c:v>2251</c:v>
                </c:pt>
                <c:pt idx="4450">
                  <c:v>2252</c:v>
                </c:pt>
                <c:pt idx="4451">
                  <c:v>2253</c:v>
                </c:pt>
                <c:pt idx="4452">
                  <c:v>2253</c:v>
                </c:pt>
                <c:pt idx="4453">
                  <c:v>2253</c:v>
                </c:pt>
                <c:pt idx="4454">
                  <c:v>2253</c:v>
                </c:pt>
                <c:pt idx="4455">
                  <c:v>2253</c:v>
                </c:pt>
                <c:pt idx="4456">
                  <c:v>2254</c:v>
                </c:pt>
                <c:pt idx="4457">
                  <c:v>2254</c:v>
                </c:pt>
                <c:pt idx="4458">
                  <c:v>2254</c:v>
                </c:pt>
                <c:pt idx="4459">
                  <c:v>2255</c:v>
                </c:pt>
                <c:pt idx="4460">
                  <c:v>2255</c:v>
                </c:pt>
                <c:pt idx="4461">
                  <c:v>2256</c:v>
                </c:pt>
                <c:pt idx="4462">
                  <c:v>2257</c:v>
                </c:pt>
                <c:pt idx="4463">
                  <c:v>2258</c:v>
                </c:pt>
                <c:pt idx="4464">
                  <c:v>2259</c:v>
                </c:pt>
                <c:pt idx="4465">
                  <c:v>2260</c:v>
                </c:pt>
                <c:pt idx="4466">
                  <c:v>2261</c:v>
                </c:pt>
                <c:pt idx="4467">
                  <c:v>2262</c:v>
                </c:pt>
                <c:pt idx="4468">
                  <c:v>2262</c:v>
                </c:pt>
                <c:pt idx="4469">
                  <c:v>2262</c:v>
                </c:pt>
                <c:pt idx="4470">
                  <c:v>2262</c:v>
                </c:pt>
                <c:pt idx="4471">
                  <c:v>2262</c:v>
                </c:pt>
                <c:pt idx="4472">
                  <c:v>2262</c:v>
                </c:pt>
                <c:pt idx="4473">
                  <c:v>2263</c:v>
                </c:pt>
                <c:pt idx="4474">
                  <c:v>2263</c:v>
                </c:pt>
                <c:pt idx="4475">
                  <c:v>2263</c:v>
                </c:pt>
                <c:pt idx="4476">
                  <c:v>2264</c:v>
                </c:pt>
                <c:pt idx="4477">
                  <c:v>2265</c:v>
                </c:pt>
                <c:pt idx="4478">
                  <c:v>2265</c:v>
                </c:pt>
                <c:pt idx="4479">
                  <c:v>2265</c:v>
                </c:pt>
                <c:pt idx="4480">
                  <c:v>2265</c:v>
                </c:pt>
                <c:pt idx="4481">
                  <c:v>2266</c:v>
                </c:pt>
                <c:pt idx="4482">
                  <c:v>2266</c:v>
                </c:pt>
                <c:pt idx="4483">
                  <c:v>2266</c:v>
                </c:pt>
                <c:pt idx="4484">
                  <c:v>2266</c:v>
                </c:pt>
                <c:pt idx="4485">
                  <c:v>2267</c:v>
                </c:pt>
                <c:pt idx="4486">
                  <c:v>2268</c:v>
                </c:pt>
                <c:pt idx="4487">
                  <c:v>2269</c:v>
                </c:pt>
                <c:pt idx="4488">
                  <c:v>2270</c:v>
                </c:pt>
                <c:pt idx="4489">
                  <c:v>2270</c:v>
                </c:pt>
                <c:pt idx="4490">
                  <c:v>2271</c:v>
                </c:pt>
                <c:pt idx="4491">
                  <c:v>2271</c:v>
                </c:pt>
                <c:pt idx="4492">
                  <c:v>2271</c:v>
                </c:pt>
                <c:pt idx="4493">
                  <c:v>2271</c:v>
                </c:pt>
                <c:pt idx="4494">
                  <c:v>2271</c:v>
                </c:pt>
                <c:pt idx="4495">
                  <c:v>2271</c:v>
                </c:pt>
                <c:pt idx="4496">
                  <c:v>2271</c:v>
                </c:pt>
                <c:pt idx="4497">
                  <c:v>2271</c:v>
                </c:pt>
                <c:pt idx="4498">
                  <c:v>2272</c:v>
                </c:pt>
                <c:pt idx="4499">
                  <c:v>2272</c:v>
                </c:pt>
                <c:pt idx="4500">
                  <c:v>2272</c:v>
                </c:pt>
                <c:pt idx="4501">
                  <c:v>2273</c:v>
                </c:pt>
                <c:pt idx="4502">
                  <c:v>2274</c:v>
                </c:pt>
                <c:pt idx="4503">
                  <c:v>2275</c:v>
                </c:pt>
                <c:pt idx="4504">
                  <c:v>2275</c:v>
                </c:pt>
                <c:pt idx="4505">
                  <c:v>2276</c:v>
                </c:pt>
                <c:pt idx="4506">
                  <c:v>2277</c:v>
                </c:pt>
                <c:pt idx="4507">
                  <c:v>2278</c:v>
                </c:pt>
                <c:pt idx="4508">
                  <c:v>2279</c:v>
                </c:pt>
                <c:pt idx="4509">
                  <c:v>2280</c:v>
                </c:pt>
                <c:pt idx="4510">
                  <c:v>2281</c:v>
                </c:pt>
                <c:pt idx="4511">
                  <c:v>2282</c:v>
                </c:pt>
                <c:pt idx="4512">
                  <c:v>2283</c:v>
                </c:pt>
                <c:pt idx="4513">
                  <c:v>2284</c:v>
                </c:pt>
                <c:pt idx="4514">
                  <c:v>2285</c:v>
                </c:pt>
                <c:pt idx="4515">
                  <c:v>2286</c:v>
                </c:pt>
                <c:pt idx="4516">
                  <c:v>2287</c:v>
                </c:pt>
                <c:pt idx="4517">
                  <c:v>2288</c:v>
                </c:pt>
                <c:pt idx="4518">
                  <c:v>2289</c:v>
                </c:pt>
                <c:pt idx="4519">
                  <c:v>2290</c:v>
                </c:pt>
                <c:pt idx="4520">
                  <c:v>2291</c:v>
                </c:pt>
                <c:pt idx="4521">
                  <c:v>2292</c:v>
                </c:pt>
                <c:pt idx="4522">
                  <c:v>2292</c:v>
                </c:pt>
                <c:pt idx="4523">
                  <c:v>2293</c:v>
                </c:pt>
                <c:pt idx="4524">
                  <c:v>2294</c:v>
                </c:pt>
                <c:pt idx="4525">
                  <c:v>2295</c:v>
                </c:pt>
                <c:pt idx="4526">
                  <c:v>2296</c:v>
                </c:pt>
                <c:pt idx="4527">
                  <c:v>2297</c:v>
                </c:pt>
                <c:pt idx="4528">
                  <c:v>2298</c:v>
                </c:pt>
                <c:pt idx="4529">
                  <c:v>2299</c:v>
                </c:pt>
                <c:pt idx="4530">
                  <c:v>2300</c:v>
                </c:pt>
                <c:pt idx="4531">
                  <c:v>2301</c:v>
                </c:pt>
                <c:pt idx="4532">
                  <c:v>2302</c:v>
                </c:pt>
                <c:pt idx="4533">
                  <c:v>2303</c:v>
                </c:pt>
                <c:pt idx="4534">
                  <c:v>2304</c:v>
                </c:pt>
                <c:pt idx="4535">
                  <c:v>2305</c:v>
                </c:pt>
                <c:pt idx="4536">
                  <c:v>2306</c:v>
                </c:pt>
                <c:pt idx="4537">
                  <c:v>2307</c:v>
                </c:pt>
                <c:pt idx="4538">
                  <c:v>2308</c:v>
                </c:pt>
                <c:pt idx="4539">
                  <c:v>2309</c:v>
                </c:pt>
                <c:pt idx="4540">
                  <c:v>2310</c:v>
                </c:pt>
                <c:pt idx="4541">
                  <c:v>2311</c:v>
                </c:pt>
                <c:pt idx="4542">
                  <c:v>2311</c:v>
                </c:pt>
                <c:pt idx="4543">
                  <c:v>2311</c:v>
                </c:pt>
                <c:pt idx="4544">
                  <c:v>2312</c:v>
                </c:pt>
                <c:pt idx="4545">
                  <c:v>2313</c:v>
                </c:pt>
                <c:pt idx="4546">
                  <c:v>2314</c:v>
                </c:pt>
                <c:pt idx="4547">
                  <c:v>2315</c:v>
                </c:pt>
                <c:pt idx="4548">
                  <c:v>2316</c:v>
                </c:pt>
                <c:pt idx="4549">
                  <c:v>2317</c:v>
                </c:pt>
                <c:pt idx="4550">
                  <c:v>2318</c:v>
                </c:pt>
                <c:pt idx="4551">
                  <c:v>2319</c:v>
                </c:pt>
                <c:pt idx="4552">
                  <c:v>2320</c:v>
                </c:pt>
                <c:pt idx="4553">
                  <c:v>2321</c:v>
                </c:pt>
                <c:pt idx="4554">
                  <c:v>2322</c:v>
                </c:pt>
                <c:pt idx="4555">
                  <c:v>2323</c:v>
                </c:pt>
                <c:pt idx="4556">
                  <c:v>2324</c:v>
                </c:pt>
                <c:pt idx="4557">
                  <c:v>2325</c:v>
                </c:pt>
                <c:pt idx="4558">
                  <c:v>2326</c:v>
                </c:pt>
                <c:pt idx="4559">
                  <c:v>2327</c:v>
                </c:pt>
                <c:pt idx="4560">
                  <c:v>2328</c:v>
                </c:pt>
                <c:pt idx="4561">
                  <c:v>2329</c:v>
                </c:pt>
                <c:pt idx="4562">
                  <c:v>2329</c:v>
                </c:pt>
                <c:pt idx="4563">
                  <c:v>2330</c:v>
                </c:pt>
                <c:pt idx="4564">
                  <c:v>2330</c:v>
                </c:pt>
                <c:pt idx="4565">
                  <c:v>2331</c:v>
                </c:pt>
                <c:pt idx="4566">
                  <c:v>2331</c:v>
                </c:pt>
                <c:pt idx="4567">
                  <c:v>2332</c:v>
                </c:pt>
                <c:pt idx="4568">
                  <c:v>2333</c:v>
                </c:pt>
                <c:pt idx="4569">
                  <c:v>2334</c:v>
                </c:pt>
                <c:pt idx="4570">
                  <c:v>2334</c:v>
                </c:pt>
                <c:pt idx="4571">
                  <c:v>2335</c:v>
                </c:pt>
                <c:pt idx="4572">
                  <c:v>2336</c:v>
                </c:pt>
                <c:pt idx="4573">
                  <c:v>2337</c:v>
                </c:pt>
                <c:pt idx="4574">
                  <c:v>2338</c:v>
                </c:pt>
                <c:pt idx="4575">
                  <c:v>2339</c:v>
                </c:pt>
                <c:pt idx="4576">
                  <c:v>2339</c:v>
                </c:pt>
                <c:pt idx="4577">
                  <c:v>2339</c:v>
                </c:pt>
                <c:pt idx="4578">
                  <c:v>2339</c:v>
                </c:pt>
                <c:pt idx="4579">
                  <c:v>2340</c:v>
                </c:pt>
                <c:pt idx="4580">
                  <c:v>2341</c:v>
                </c:pt>
                <c:pt idx="4581">
                  <c:v>2341</c:v>
                </c:pt>
                <c:pt idx="4582">
                  <c:v>2342</c:v>
                </c:pt>
                <c:pt idx="4583">
                  <c:v>2343</c:v>
                </c:pt>
                <c:pt idx="4584">
                  <c:v>2343</c:v>
                </c:pt>
                <c:pt idx="4585">
                  <c:v>2344</c:v>
                </c:pt>
                <c:pt idx="4586">
                  <c:v>2345</c:v>
                </c:pt>
                <c:pt idx="4587">
                  <c:v>2346</c:v>
                </c:pt>
                <c:pt idx="4588">
                  <c:v>2347</c:v>
                </c:pt>
                <c:pt idx="4589">
                  <c:v>2348</c:v>
                </c:pt>
                <c:pt idx="4590">
                  <c:v>2349</c:v>
                </c:pt>
                <c:pt idx="4591">
                  <c:v>2350</c:v>
                </c:pt>
                <c:pt idx="4592">
                  <c:v>2351</c:v>
                </c:pt>
                <c:pt idx="4593">
                  <c:v>2352</c:v>
                </c:pt>
                <c:pt idx="4594">
                  <c:v>2353</c:v>
                </c:pt>
                <c:pt idx="4595">
                  <c:v>2354</c:v>
                </c:pt>
                <c:pt idx="4596">
                  <c:v>2355</c:v>
                </c:pt>
                <c:pt idx="4597">
                  <c:v>2355</c:v>
                </c:pt>
                <c:pt idx="4598">
                  <c:v>2356</c:v>
                </c:pt>
                <c:pt idx="4599">
                  <c:v>2357</c:v>
                </c:pt>
                <c:pt idx="4600">
                  <c:v>2358</c:v>
                </c:pt>
                <c:pt idx="4601">
                  <c:v>2359</c:v>
                </c:pt>
                <c:pt idx="4602">
                  <c:v>2360</c:v>
                </c:pt>
                <c:pt idx="4603">
                  <c:v>2361</c:v>
                </c:pt>
                <c:pt idx="4604">
                  <c:v>2362</c:v>
                </c:pt>
                <c:pt idx="4605">
                  <c:v>2363</c:v>
                </c:pt>
                <c:pt idx="4606">
                  <c:v>2364</c:v>
                </c:pt>
                <c:pt idx="4607">
                  <c:v>2365</c:v>
                </c:pt>
                <c:pt idx="4608">
                  <c:v>2366</c:v>
                </c:pt>
                <c:pt idx="4609">
                  <c:v>2367</c:v>
                </c:pt>
                <c:pt idx="4610">
                  <c:v>2367</c:v>
                </c:pt>
                <c:pt idx="4611">
                  <c:v>2367</c:v>
                </c:pt>
                <c:pt idx="4612">
                  <c:v>2368</c:v>
                </c:pt>
                <c:pt idx="4613">
                  <c:v>2369</c:v>
                </c:pt>
                <c:pt idx="4614">
                  <c:v>2369</c:v>
                </c:pt>
                <c:pt idx="4615">
                  <c:v>2370</c:v>
                </c:pt>
                <c:pt idx="4616">
                  <c:v>2370</c:v>
                </c:pt>
                <c:pt idx="4617">
                  <c:v>2371</c:v>
                </c:pt>
                <c:pt idx="4618">
                  <c:v>2372</c:v>
                </c:pt>
                <c:pt idx="4619">
                  <c:v>2373</c:v>
                </c:pt>
                <c:pt idx="4620">
                  <c:v>2374</c:v>
                </c:pt>
                <c:pt idx="4621">
                  <c:v>2375</c:v>
                </c:pt>
                <c:pt idx="4622">
                  <c:v>2376</c:v>
                </c:pt>
                <c:pt idx="4623">
                  <c:v>2376</c:v>
                </c:pt>
                <c:pt idx="4624">
                  <c:v>2376</c:v>
                </c:pt>
                <c:pt idx="4625">
                  <c:v>2377</c:v>
                </c:pt>
                <c:pt idx="4626">
                  <c:v>2378</c:v>
                </c:pt>
                <c:pt idx="4627">
                  <c:v>2378</c:v>
                </c:pt>
                <c:pt idx="4628">
                  <c:v>2379</c:v>
                </c:pt>
                <c:pt idx="4629">
                  <c:v>2379</c:v>
                </c:pt>
                <c:pt idx="4630">
                  <c:v>2379</c:v>
                </c:pt>
                <c:pt idx="4631">
                  <c:v>2379</c:v>
                </c:pt>
                <c:pt idx="4632">
                  <c:v>2379</c:v>
                </c:pt>
                <c:pt idx="4633">
                  <c:v>2379</c:v>
                </c:pt>
                <c:pt idx="4634">
                  <c:v>2379</c:v>
                </c:pt>
                <c:pt idx="4635">
                  <c:v>2380</c:v>
                </c:pt>
                <c:pt idx="4636">
                  <c:v>2381</c:v>
                </c:pt>
                <c:pt idx="4637">
                  <c:v>2381</c:v>
                </c:pt>
                <c:pt idx="4638">
                  <c:v>2381</c:v>
                </c:pt>
                <c:pt idx="4639">
                  <c:v>2381</c:v>
                </c:pt>
                <c:pt idx="4640">
                  <c:v>2381</c:v>
                </c:pt>
                <c:pt idx="4641">
                  <c:v>2382</c:v>
                </c:pt>
                <c:pt idx="4642">
                  <c:v>2382</c:v>
                </c:pt>
                <c:pt idx="4643">
                  <c:v>2382</c:v>
                </c:pt>
                <c:pt idx="4644">
                  <c:v>2383</c:v>
                </c:pt>
                <c:pt idx="4645">
                  <c:v>2384</c:v>
                </c:pt>
                <c:pt idx="4646">
                  <c:v>2385</c:v>
                </c:pt>
                <c:pt idx="4647">
                  <c:v>2386</c:v>
                </c:pt>
                <c:pt idx="4648">
                  <c:v>2387</c:v>
                </c:pt>
                <c:pt idx="4649">
                  <c:v>2388</c:v>
                </c:pt>
                <c:pt idx="4650">
                  <c:v>2389</c:v>
                </c:pt>
                <c:pt idx="4651">
                  <c:v>2390</c:v>
                </c:pt>
                <c:pt idx="4652">
                  <c:v>2391</c:v>
                </c:pt>
                <c:pt idx="4653">
                  <c:v>2391</c:v>
                </c:pt>
                <c:pt idx="4654">
                  <c:v>2391</c:v>
                </c:pt>
                <c:pt idx="4655">
                  <c:v>2391</c:v>
                </c:pt>
                <c:pt idx="4656">
                  <c:v>2391</c:v>
                </c:pt>
                <c:pt idx="4657">
                  <c:v>2391</c:v>
                </c:pt>
                <c:pt idx="4658">
                  <c:v>2391</c:v>
                </c:pt>
                <c:pt idx="4659">
                  <c:v>2392</c:v>
                </c:pt>
                <c:pt idx="4660">
                  <c:v>2392</c:v>
                </c:pt>
                <c:pt idx="4661">
                  <c:v>2392</c:v>
                </c:pt>
                <c:pt idx="4662">
                  <c:v>2392</c:v>
                </c:pt>
                <c:pt idx="4663">
                  <c:v>2392</c:v>
                </c:pt>
                <c:pt idx="4664">
                  <c:v>2392</c:v>
                </c:pt>
                <c:pt idx="4665">
                  <c:v>2393</c:v>
                </c:pt>
                <c:pt idx="4666">
                  <c:v>2393</c:v>
                </c:pt>
                <c:pt idx="4667">
                  <c:v>2394</c:v>
                </c:pt>
                <c:pt idx="4668">
                  <c:v>2395</c:v>
                </c:pt>
                <c:pt idx="4669">
                  <c:v>2396</c:v>
                </c:pt>
                <c:pt idx="4670">
                  <c:v>2397</c:v>
                </c:pt>
                <c:pt idx="4671">
                  <c:v>2398</c:v>
                </c:pt>
                <c:pt idx="4672">
                  <c:v>2399</c:v>
                </c:pt>
                <c:pt idx="4673">
                  <c:v>2400</c:v>
                </c:pt>
                <c:pt idx="4674">
                  <c:v>2401</c:v>
                </c:pt>
                <c:pt idx="4675">
                  <c:v>2402</c:v>
                </c:pt>
                <c:pt idx="4676">
                  <c:v>2403</c:v>
                </c:pt>
                <c:pt idx="4677">
                  <c:v>2404</c:v>
                </c:pt>
                <c:pt idx="4678">
                  <c:v>2405</c:v>
                </c:pt>
                <c:pt idx="4679">
                  <c:v>2406</c:v>
                </c:pt>
                <c:pt idx="4680">
                  <c:v>2407</c:v>
                </c:pt>
                <c:pt idx="4681">
                  <c:v>2408</c:v>
                </c:pt>
                <c:pt idx="4682">
                  <c:v>2409</c:v>
                </c:pt>
                <c:pt idx="4683">
                  <c:v>2410</c:v>
                </c:pt>
                <c:pt idx="4684">
                  <c:v>2411</c:v>
                </c:pt>
                <c:pt idx="4685">
                  <c:v>2412</c:v>
                </c:pt>
                <c:pt idx="4686">
                  <c:v>2413</c:v>
                </c:pt>
                <c:pt idx="4687">
                  <c:v>2414</c:v>
                </c:pt>
                <c:pt idx="4688">
                  <c:v>2415</c:v>
                </c:pt>
                <c:pt idx="4689">
                  <c:v>2416</c:v>
                </c:pt>
                <c:pt idx="4690">
                  <c:v>2417</c:v>
                </c:pt>
                <c:pt idx="4691">
                  <c:v>2418</c:v>
                </c:pt>
                <c:pt idx="4692">
                  <c:v>2419</c:v>
                </c:pt>
                <c:pt idx="4693">
                  <c:v>2420</c:v>
                </c:pt>
                <c:pt idx="4694">
                  <c:v>2421</c:v>
                </c:pt>
                <c:pt idx="4695">
                  <c:v>2422</c:v>
                </c:pt>
                <c:pt idx="4696">
                  <c:v>2423</c:v>
                </c:pt>
                <c:pt idx="4697">
                  <c:v>2424</c:v>
                </c:pt>
                <c:pt idx="4698">
                  <c:v>2425</c:v>
                </c:pt>
                <c:pt idx="4699">
                  <c:v>2426</c:v>
                </c:pt>
                <c:pt idx="4700">
                  <c:v>2427</c:v>
                </c:pt>
                <c:pt idx="4701">
                  <c:v>2428</c:v>
                </c:pt>
                <c:pt idx="4702">
                  <c:v>2429</c:v>
                </c:pt>
                <c:pt idx="4703">
                  <c:v>2430</c:v>
                </c:pt>
                <c:pt idx="4704">
                  <c:v>2431</c:v>
                </c:pt>
                <c:pt idx="4705">
                  <c:v>2432</c:v>
                </c:pt>
                <c:pt idx="4706">
                  <c:v>2433</c:v>
                </c:pt>
                <c:pt idx="4707">
                  <c:v>2434</c:v>
                </c:pt>
                <c:pt idx="4708">
                  <c:v>2435</c:v>
                </c:pt>
                <c:pt idx="4709">
                  <c:v>2436</c:v>
                </c:pt>
                <c:pt idx="4710">
                  <c:v>2437</c:v>
                </c:pt>
                <c:pt idx="4711">
                  <c:v>2438</c:v>
                </c:pt>
                <c:pt idx="4712">
                  <c:v>2439</c:v>
                </c:pt>
                <c:pt idx="4713">
                  <c:v>2440</c:v>
                </c:pt>
                <c:pt idx="4714">
                  <c:v>2440</c:v>
                </c:pt>
                <c:pt idx="4715">
                  <c:v>2440</c:v>
                </c:pt>
                <c:pt idx="4716">
                  <c:v>2440</c:v>
                </c:pt>
                <c:pt idx="4717">
                  <c:v>2440</c:v>
                </c:pt>
                <c:pt idx="4718">
                  <c:v>2440</c:v>
                </c:pt>
                <c:pt idx="4719">
                  <c:v>2440</c:v>
                </c:pt>
                <c:pt idx="4720">
                  <c:v>2440</c:v>
                </c:pt>
                <c:pt idx="4721">
                  <c:v>2441</c:v>
                </c:pt>
                <c:pt idx="4722">
                  <c:v>2441</c:v>
                </c:pt>
                <c:pt idx="4723">
                  <c:v>2442</c:v>
                </c:pt>
                <c:pt idx="4724">
                  <c:v>2443</c:v>
                </c:pt>
                <c:pt idx="4725">
                  <c:v>2443</c:v>
                </c:pt>
                <c:pt idx="4726">
                  <c:v>2443</c:v>
                </c:pt>
                <c:pt idx="4727">
                  <c:v>2443</c:v>
                </c:pt>
                <c:pt idx="4728">
                  <c:v>2443</c:v>
                </c:pt>
                <c:pt idx="4729">
                  <c:v>2443</c:v>
                </c:pt>
                <c:pt idx="4730">
                  <c:v>2444</c:v>
                </c:pt>
                <c:pt idx="4731">
                  <c:v>2444</c:v>
                </c:pt>
                <c:pt idx="4732">
                  <c:v>2444</c:v>
                </c:pt>
                <c:pt idx="4733">
                  <c:v>2445</c:v>
                </c:pt>
                <c:pt idx="4734">
                  <c:v>2446</c:v>
                </c:pt>
                <c:pt idx="4735">
                  <c:v>2446</c:v>
                </c:pt>
                <c:pt idx="4736">
                  <c:v>2447</c:v>
                </c:pt>
                <c:pt idx="4737">
                  <c:v>2447</c:v>
                </c:pt>
                <c:pt idx="4738">
                  <c:v>2448</c:v>
                </c:pt>
                <c:pt idx="4739">
                  <c:v>2449</c:v>
                </c:pt>
                <c:pt idx="4740">
                  <c:v>2449</c:v>
                </c:pt>
                <c:pt idx="4741">
                  <c:v>2450</c:v>
                </c:pt>
                <c:pt idx="4742">
                  <c:v>2450</c:v>
                </c:pt>
                <c:pt idx="4743">
                  <c:v>2450</c:v>
                </c:pt>
                <c:pt idx="4744">
                  <c:v>2450</c:v>
                </c:pt>
                <c:pt idx="4745">
                  <c:v>2450</c:v>
                </c:pt>
                <c:pt idx="4746">
                  <c:v>2450</c:v>
                </c:pt>
                <c:pt idx="4747">
                  <c:v>2450</c:v>
                </c:pt>
                <c:pt idx="4748">
                  <c:v>2450</c:v>
                </c:pt>
                <c:pt idx="4749">
                  <c:v>2451</c:v>
                </c:pt>
                <c:pt idx="4750">
                  <c:v>2452</c:v>
                </c:pt>
                <c:pt idx="4751">
                  <c:v>2453</c:v>
                </c:pt>
                <c:pt idx="4752">
                  <c:v>2454</c:v>
                </c:pt>
                <c:pt idx="4753">
                  <c:v>2455</c:v>
                </c:pt>
                <c:pt idx="4754">
                  <c:v>2456</c:v>
                </c:pt>
                <c:pt idx="4755">
                  <c:v>2457</c:v>
                </c:pt>
                <c:pt idx="4756">
                  <c:v>2458</c:v>
                </c:pt>
                <c:pt idx="4757">
                  <c:v>2459</c:v>
                </c:pt>
                <c:pt idx="4758">
                  <c:v>2460</c:v>
                </c:pt>
                <c:pt idx="4759">
                  <c:v>2461</c:v>
                </c:pt>
                <c:pt idx="4760">
                  <c:v>2462</c:v>
                </c:pt>
                <c:pt idx="4761">
                  <c:v>2463</c:v>
                </c:pt>
                <c:pt idx="4762">
                  <c:v>2463</c:v>
                </c:pt>
                <c:pt idx="4763">
                  <c:v>2463</c:v>
                </c:pt>
                <c:pt idx="4764">
                  <c:v>2464</c:v>
                </c:pt>
                <c:pt idx="4765">
                  <c:v>2464</c:v>
                </c:pt>
                <c:pt idx="4766">
                  <c:v>2465</c:v>
                </c:pt>
                <c:pt idx="4767">
                  <c:v>2466</c:v>
                </c:pt>
                <c:pt idx="4768">
                  <c:v>2467</c:v>
                </c:pt>
                <c:pt idx="4769">
                  <c:v>2468</c:v>
                </c:pt>
                <c:pt idx="4770">
                  <c:v>2468</c:v>
                </c:pt>
                <c:pt idx="4771">
                  <c:v>2469</c:v>
                </c:pt>
                <c:pt idx="4772">
                  <c:v>2469</c:v>
                </c:pt>
                <c:pt idx="4773">
                  <c:v>2469</c:v>
                </c:pt>
                <c:pt idx="4774">
                  <c:v>2470</c:v>
                </c:pt>
                <c:pt idx="4775">
                  <c:v>2470</c:v>
                </c:pt>
                <c:pt idx="4776">
                  <c:v>2471</c:v>
                </c:pt>
                <c:pt idx="4777">
                  <c:v>2471</c:v>
                </c:pt>
                <c:pt idx="4778">
                  <c:v>2472</c:v>
                </c:pt>
                <c:pt idx="4779">
                  <c:v>2472</c:v>
                </c:pt>
                <c:pt idx="4780">
                  <c:v>2473</c:v>
                </c:pt>
                <c:pt idx="4781">
                  <c:v>2473</c:v>
                </c:pt>
                <c:pt idx="4782">
                  <c:v>2473</c:v>
                </c:pt>
                <c:pt idx="4783">
                  <c:v>2474</c:v>
                </c:pt>
                <c:pt idx="4784">
                  <c:v>2474</c:v>
                </c:pt>
                <c:pt idx="4785">
                  <c:v>2475</c:v>
                </c:pt>
                <c:pt idx="4786">
                  <c:v>2476</c:v>
                </c:pt>
                <c:pt idx="4787">
                  <c:v>2477</c:v>
                </c:pt>
                <c:pt idx="4788">
                  <c:v>2477</c:v>
                </c:pt>
                <c:pt idx="4789">
                  <c:v>2477</c:v>
                </c:pt>
                <c:pt idx="4790">
                  <c:v>2478</c:v>
                </c:pt>
                <c:pt idx="4791">
                  <c:v>2479</c:v>
                </c:pt>
                <c:pt idx="4792">
                  <c:v>2479</c:v>
                </c:pt>
                <c:pt idx="4793">
                  <c:v>2479</c:v>
                </c:pt>
                <c:pt idx="4794">
                  <c:v>2480</c:v>
                </c:pt>
                <c:pt idx="4795">
                  <c:v>2480</c:v>
                </c:pt>
                <c:pt idx="4796">
                  <c:v>2481</c:v>
                </c:pt>
                <c:pt idx="4797">
                  <c:v>2481</c:v>
                </c:pt>
                <c:pt idx="4798">
                  <c:v>2481</c:v>
                </c:pt>
                <c:pt idx="4799">
                  <c:v>2482</c:v>
                </c:pt>
                <c:pt idx="4800">
                  <c:v>2482</c:v>
                </c:pt>
                <c:pt idx="4801">
                  <c:v>2482</c:v>
                </c:pt>
                <c:pt idx="4802">
                  <c:v>2482</c:v>
                </c:pt>
                <c:pt idx="4803">
                  <c:v>2483</c:v>
                </c:pt>
                <c:pt idx="4804">
                  <c:v>2484</c:v>
                </c:pt>
                <c:pt idx="4805">
                  <c:v>2485</c:v>
                </c:pt>
                <c:pt idx="4806">
                  <c:v>2486</c:v>
                </c:pt>
                <c:pt idx="4807">
                  <c:v>2487</c:v>
                </c:pt>
                <c:pt idx="4808">
                  <c:v>2488</c:v>
                </c:pt>
                <c:pt idx="4809">
                  <c:v>2489</c:v>
                </c:pt>
                <c:pt idx="4810">
                  <c:v>2490</c:v>
                </c:pt>
                <c:pt idx="4811">
                  <c:v>2491</c:v>
                </c:pt>
                <c:pt idx="4812">
                  <c:v>2492</c:v>
                </c:pt>
                <c:pt idx="4813">
                  <c:v>2492</c:v>
                </c:pt>
                <c:pt idx="4814">
                  <c:v>2493</c:v>
                </c:pt>
                <c:pt idx="4815">
                  <c:v>2493</c:v>
                </c:pt>
                <c:pt idx="4816">
                  <c:v>2493</c:v>
                </c:pt>
                <c:pt idx="4817">
                  <c:v>2493</c:v>
                </c:pt>
                <c:pt idx="4818">
                  <c:v>2493</c:v>
                </c:pt>
                <c:pt idx="4819">
                  <c:v>2494</c:v>
                </c:pt>
                <c:pt idx="4820">
                  <c:v>2494</c:v>
                </c:pt>
                <c:pt idx="4821">
                  <c:v>2494</c:v>
                </c:pt>
                <c:pt idx="4822">
                  <c:v>2495</c:v>
                </c:pt>
                <c:pt idx="4823">
                  <c:v>2495</c:v>
                </c:pt>
                <c:pt idx="4824">
                  <c:v>2496</c:v>
                </c:pt>
                <c:pt idx="4825">
                  <c:v>2497</c:v>
                </c:pt>
                <c:pt idx="4826">
                  <c:v>2497</c:v>
                </c:pt>
                <c:pt idx="4827">
                  <c:v>2497</c:v>
                </c:pt>
                <c:pt idx="4828">
                  <c:v>2497</c:v>
                </c:pt>
                <c:pt idx="4829">
                  <c:v>2497</c:v>
                </c:pt>
                <c:pt idx="4830">
                  <c:v>2497</c:v>
                </c:pt>
                <c:pt idx="4831">
                  <c:v>2498</c:v>
                </c:pt>
                <c:pt idx="4832">
                  <c:v>2499</c:v>
                </c:pt>
                <c:pt idx="4833">
                  <c:v>2500</c:v>
                </c:pt>
                <c:pt idx="4834">
                  <c:v>2500</c:v>
                </c:pt>
                <c:pt idx="4835">
                  <c:v>2501</c:v>
                </c:pt>
                <c:pt idx="4836">
                  <c:v>2501</c:v>
                </c:pt>
                <c:pt idx="4837">
                  <c:v>2501</c:v>
                </c:pt>
                <c:pt idx="4838">
                  <c:v>2501</c:v>
                </c:pt>
                <c:pt idx="4839">
                  <c:v>2502</c:v>
                </c:pt>
                <c:pt idx="4840">
                  <c:v>2503</c:v>
                </c:pt>
                <c:pt idx="4841">
                  <c:v>2504</c:v>
                </c:pt>
                <c:pt idx="4842">
                  <c:v>2505</c:v>
                </c:pt>
                <c:pt idx="4843">
                  <c:v>2506</c:v>
                </c:pt>
                <c:pt idx="4844">
                  <c:v>2506</c:v>
                </c:pt>
                <c:pt idx="4845">
                  <c:v>2507</c:v>
                </c:pt>
                <c:pt idx="4846">
                  <c:v>2507</c:v>
                </c:pt>
                <c:pt idx="4847">
                  <c:v>2507</c:v>
                </c:pt>
                <c:pt idx="4848">
                  <c:v>2507</c:v>
                </c:pt>
                <c:pt idx="4849">
                  <c:v>2507</c:v>
                </c:pt>
                <c:pt idx="4850">
                  <c:v>2507</c:v>
                </c:pt>
                <c:pt idx="4851">
                  <c:v>2507</c:v>
                </c:pt>
                <c:pt idx="4852">
                  <c:v>2507</c:v>
                </c:pt>
                <c:pt idx="4853">
                  <c:v>2507</c:v>
                </c:pt>
                <c:pt idx="4854">
                  <c:v>2508</c:v>
                </c:pt>
                <c:pt idx="4855">
                  <c:v>2509</c:v>
                </c:pt>
                <c:pt idx="4856">
                  <c:v>2509</c:v>
                </c:pt>
                <c:pt idx="4857">
                  <c:v>2510</c:v>
                </c:pt>
                <c:pt idx="4858">
                  <c:v>2510</c:v>
                </c:pt>
                <c:pt idx="4859">
                  <c:v>2511</c:v>
                </c:pt>
                <c:pt idx="4860">
                  <c:v>2511</c:v>
                </c:pt>
                <c:pt idx="4861">
                  <c:v>2512</c:v>
                </c:pt>
                <c:pt idx="4862">
                  <c:v>2513</c:v>
                </c:pt>
                <c:pt idx="4863">
                  <c:v>2513</c:v>
                </c:pt>
                <c:pt idx="4864">
                  <c:v>2513</c:v>
                </c:pt>
                <c:pt idx="4865">
                  <c:v>2513</c:v>
                </c:pt>
                <c:pt idx="4866">
                  <c:v>2513</c:v>
                </c:pt>
                <c:pt idx="4867">
                  <c:v>2514</c:v>
                </c:pt>
                <c:pt idx="4868">
                  <c:v>2514</c:v>
                </c:pt>
                <c:pt idx="4869">
                  <c:v>2515</c:v>
                </c:pt>
                <c:pt idx="4870">
                  <c:v>2515</c:v>
                </c:pt>
                <c:pt idx="4871">
                  <c:v>2515</c:v>
                </c:pt>
                <c:pt idx="4872">
                  <c:v>2515</c:v>
                </c:pt>
                <c:pt idx="4873">
                  <c:v>2515</c:v>
                </c:pt>
                <c:pt idx="4874">
                  <c:v>2515</c:v>
                </c:pt>
                <c:pt idx="4875">
                  <c:v>2516</c:v>
                </c:pt>
                <c:pt idx="4876">
                  <c:v>2516</c:v>
                </c:pt>
                <c:pt idx="4877">
                  <c:v>2517</c:v>
                </c:pt>
                <c:pt idx="4878">
                  <c:v>2518</c:v>
                </c:pt>
                <c:pt idx="4879">
                  <c:v>2519</c:v>
                </c:pt>
                <c:pt idx="4880">
                  <c:v>2520</c:v>
                </c:pt>
                <c:pt idx="4881">
                  <c:v>2521</c:v>
                </c:pt>
                <c:pt idx="4882">
                  <c:v>2522</c:v>
                </c:pt>
                <c:pt idx="4883">
                  <c:v>2523</c:v>
                </c:pt>
                <c:pt idx="4884">
                  <c:v>2524</c:v>
                </c:pt>
                <c:pt idx="4885">
                  <c:v>2525</c:v>
                </c:pt>
                <c:pt idx="4886">
                  <c:v>2526</c:v>
                </c:pt>
                <c:pt idx="4887">
                  <c:v>2527</c:v>
                </c:pt>
                <c:pt idx="4888">
                  <c:v>2528</c:v>
                </c:pt>
                <c:pt idx="4889">
                  <c:v>2529</c:v>
                </c:pt>
                <c:pt idx="4890">
                  <c:v>2530</c:v>
                </c:pt>
                <c:pt idx="4891">
                  <c:v>2531</c:v>
                </c:pt>
                <c:pt idx="4892">
                  <c:v>2532</c:v>
                </c:pt>
                <c:pt idx="4893">
                  <c:v>2533</c:v>
                </c:pt>
                <c:pt idx="4894">
                  <c:v>2533</c:v>
                </c:pt>
                <c:pt idx="4895">
                  <c:v>2533</c:v>
                </c:pt>
                <c:pt idx="4896">
                  <c:v>2533</c:v>
                </c:pt>
                <c:pt idx="4897">
                  <c:v>2533</c:v>
                </c:pt>
                <c:pt idx="4898">
                  <c:v>2534</c:v>
                </c:pt>
                <c:pt idx="4899">
                  <c:v>2535</c:v>
                </c:pt>
                <c:pt idx="4900">
                  <c:v>2535</c:v>
                </c:pt>
                <c:pt idx="4901">
                  <c:v>2536</c:v>
                </c:pt>
                <c:pt idx="4902">
                  <c:v>2536</c:v>
                </c:pt>
                <c:pt idx="4903">
                  <c:v>2536</c:v>
                </c:pt>
                <c:pt idx="4904">
                  <c:v>2536</c:v>
                </c:pt>
                <c:pt idx="4905">
                  <c:v>2536</c:v>
                </c:pt>
                <c:pt idx="4906">
                  <c:v>2536</c:v>
                </c:pt>
                <c:pt idx="4907">
                  <c:v>2536</c:v>
                </c:pt>
                <c:pt idx="4908">
                  <c:v>2537</c:v>
                </c:pt>
                <c:pt idx="4909">
                  <c:v>2538</c:v>
                </c:pt>
                <c:pt idx="4910">
                  <c:v>2539</c:v>
                </c:pt>
                <c:pt idx="4911">
                  <c:v>2540</c:v>
                </c:pt>
                <c:pt idx="4912">
                  <c:v>2541</c:v>
                </c:pt>
                <c:pt idx="4913">
                  <c:v>2541</c:v>
                </c:pt>
                <c:pt idx="4914">
                  <c:v>2541</c:v>
                </c:pt>
                <c:pt idx="4915">
                  <c:v>2542</c:v>
                </c:pt>
                <c:pt idx="4916">
                  <c:v>2543</c:v>
                </c:pt>
                <c:pt idx="4917">
                  <c:v>2543</c:v>
                </c:pt>
                <c:pt idx="4918">
                  <c:v>2544</c:v>
                </c:pt>
                <c:pt idx="4919">
                  <c:v>2545</c:v>
                </c:pt>
                <c:pt idx="4920">
                  <c:v>2545</c:v>
                </c:pt>
                <c:pt idx="4921">
                  <c:v>2546</c:v>
                </c:pt>
                <c:pt idx="4922">
                  <c:v>2546</c:v>
                </c:pt>
                <c:pt idx="4923">
                  <c:v>2547</c:v>
                </c:pt>
                <c:pt idx="4924">
                  <c:v>2548</c:v>
                </c:pt>
                <c:pt idx="4925">
                  <c:v>2549</c:v>
                </c:pt>
                <c:pt idx="4926">
                  <c:v>2549</c:v>
                </c:pt>
                <c:pt idx="4927">
                  <c:v>2550</c:v>
                </c:pt>
                <c:pt idx="4928">
                  <c:v>2551</c:v>
                </c:pt>
                <c:pt idx="4929">
                  <c:v>2552</c:v>
                </c:pt>
                <c:pt idx="4930">
                  <c:v>2553</c:v>
                </c:pt>
                <c:pt idx="4931">
                  <c:v>2554</c:v>
                </c:pt>
                <c:pt idx="4932">
                  <c:v>2555</c:v>
                </c:pt>
                <c:pt idx="4933">
                  <c:v>2556</c:v>
                </c:pt>
                <c:pt idx="4934">
                  <c:v>2557</c:v>
                </c:pt>
                <c:pt idx="4935">
                  <c:v>2557</c:v>
                </c:pt>
                <c:pt idx="4936">
                  <c:v>2557</c:v>
                </c:pt>
                <c:pt idx="4937">
                  <c:v>2558</c:v>
                </c:pt>
                <c:pt idx="4938">
                  <c:v>2558</c:v>
                </c:pt>
                <c:pt idx="4939">
                  <c:v>2559</c:v>
                </c:pt>
                <c:pt idx="4940">
                  <c:v>2560</c:v>
                </c:pt>
                <c:pt idx="4941">
                  <c:v>2560</c:v>
                </c:pt>
                <c:pt idx="4942">
                  <c:v>2561</c:v>
                </c:pt>
                <c:pt idx="4943">
                  <c:v>2562</c:v>
                </c:pt>
                <c:pt idx="4944">
                  <c:v>2563</c:v>
                </c:pt>
                <c:pt idx="4945">
                  <c:v>2563</c:v>
                </c:pt>
                <c:pt idx="4946">
                  <c:v>2564</c:v>
                </c:pt>
                <c:pt idx="4947">
                  <c:v>2564</c:v>
                </c:pt>
                <c:pt idx="4948">
                  <c:v>2564</c:v>
                </c:pt>
                <c:pt idx="4949">
                  <c:v>2565</c:v>
                </c:pt>
                <c:pt idx="4950">
                  <c:v>2566</c:v>
                </c:pt>
                <c:pt idx="4951">
                  <c:v>2567</c:v>
                </c:pt>
                <c:pt idx="4952">
                  <c:v>2568</c:v>
                </c:pt>
                <c:pt idx="4953">
                  <c:v>2569</c:v>
                </c:pt>
                <c:pt idx="4954">
                  <c:v>2570</c:v>
                </c:pt>
                <c:pt idx="4955">
                  <c:v>2571</c:v>
                </c:pt>
                <c:pt idx="4956">
                  <c:v>2572</c:v>
                </c:pt>
                <c:pt idx="4957">
                  <c:v>2573</c:v>
                </c:pt>
                <c:pt idx="4958">
                  <c:v>2574</c:v>
                </c:pt>
                <c:pt idx="4959">
                  <c:v>2575</c:v>
                </c:pt>
                <c:pt idx="4960">
                  <c:v>2575</c:v>
                </c:pt>
                <c:pt idx="4961">
                  <c:v>2576</c:v>
                </c:pt>
                <c:pt idx="4962">
                  <c:v>2576</c:v>
                </c:pt>
                <c:pt idx="4963">
                  <c:v>2576</c:v>
                </c:pt>
                <c:pt idx="4964">
                  <c:v>2577</c:v>
                </c:pt>
                <c:pt idx="4965">
                  <c:v>2578</c:v>
                </c:pt>
                <c:pt idx="4966">
                  <c:v>2578</c:v>
                </c:pt>
                <c:pt idx="4967">
                  <c:v>2578</c:v>
                </c:pt>
                <c:pt idx="4968">
                  <c:v>2579</c:v>
                </c:pt>
                <c:pt idx="4969">
                  <c:v>2579</c:v>
                </c:pt>
                <c:pt idx="4970">
                  <c:v>2580</c:v>
                </c:pt>
                <c:pt idx="4971">
                  <c:v>2580</c:v>
                </c:pt>
                <c:pt idx="4972">
                  <c:v>2580</c:v>
                </c:pt>
                <c:pt idx="4973">
                  <c:v>2580</c:v>
                </c:pt>
                <c:pt idx="4974">
                  <c:v>2580</c:v>
                </c:pt>
                <c:pt idx="4975">
                  <c:v>2580</c:v>
                </c:pt>
                <c:pt idx="4976">
                  <c:v>2580</c:v>
                </c:pt>
                <c:pt idx="4977">
                  <c:v>2581</c:v>
                </c:pt>
                <c:pt idx="4978">
                  <c:v>2582</c:v>
                </c:pt>
                <c:pt idx="4979">
                  <c:v>2582</c:v>
                </c:pt>
                <c:pt idx="4980">
                  <c:v>2583</c:v>
                </c:pt>
                <c:pt idx="4981">
                  <c:v>2583</c:v>
                </c:pt>
                <c:pt idx="4982">
                  <c:v>2583</c:v>
                </c:pt>
                <c:pt idx="4983">
                  <c:v>2583</c:v>
                </c:pt>
                <c:pt idx="4984">
                  <c:v>2583</c:v>
                </c:pt>
                <c:pt idx="4985">
                  <c:v>2583</c:v>
                </c:pt>
                <c:pt idx="4986">
                  <c:v>2583</c:v>
                </c:pt>
                <c:pt idx="4987">
                  <c:v>2583</c:v>
                </c:pt>
                <c:pt idx="4988">
                  <c:v>2583</c:v>
                </c:pt>
                <c:pt idx="4989">
                  <c:v>2583</c:v>
                </c:pt>
                <c:pt idx="4990">
                  <c:v>2583</c:v>
                </c:pt>
                <c:pt idx="4991">
                  <c:v>2583</c:v>
                </c:pt>
                <c:pt idx="4992">
                  <c:v>2583</c:v>
                </c:pt>
                <c:pt idx="4993">
                  <c:v>2583</c:v>
                </c:pt>
                <c:pt idx="4994">
                  <c:v>2583</c:v>
                </c:pt>
                <c:pt idx="4995">
                  <c:v>2583</c:v>
                </c:pt>
                <c:pt idx="4996">
                  <c:v>2583</c:v>
                </c:pt>
                <c:pt idx="4997">
                  <c:v>2583</c:v>
                </c:pt>
                <c:pt idx="4998">
                  <c:v>2583</c:v>
                </c:pt>
                <c:pt idx="4999">
                  <c:v>2583</c:v>
                </c:pt>
                <c:pt idx="5000">
                  <c:v>2583</c:v>
                </c:pt>
                <c:pt idx="5001">
                  <c:v>2583</c:v>
                </c:pt>
                <c:pt idx="5002">
                  <c:v>2583</c:v>
                </c:pt>
                <c:pt idx="5003">
                  <c:v>2583</c:v>
                </c:pt>
                <c:pt idx="5004">
                  <c:v>2583</c:v>
                </c:pt>
                <c:pt idx="5005">
                  <c:v>2583</c:v>
                </c:pt>
                <c:pt idx="5006">
                  <c:v>2584</c:v>
                </c:pt>
                <c:pt idx="5007">
                  <c:v>2585</c:v>
                </c:pt>
                <c:pt idx="5008">
                  <c:v>2586</c:v>
                </c:pt>
                <c:pt idx="5009">
                  <c:v>2587</c:v>
                </c:pt>
                <c:pt idx="5010">
                  <c:v>2588</c:v>
                </c:pt>
                <c:pt idx="5011">
                  <c:v>2589</c:v>
                </c:pt>
                <c:pt idx="5012">
                  <c:v>2590</c:v>
                </c:pt>
                <c:pt idx="5013">
                  <c:v>2591</c:v>
                </c:pt>
                <c:pt idx="5014">
                  <c:v>2592</c:v>
                </c:pt>
                <c:pt idx="5015">
                  <c:v>2593</c:v>
                </c:pt>
                <c:pt idx="5016">
                  <c:v>2593</c:v>
                </c:pt>
                <c:pt idx="5017">
                  <c:v>2593</c:v>
                </c:pt>
                <c:pt idx="5018">
                  <c:v>2593</c:v>
                </c:pt>
                <c:pt idx="5019">
                  <c:v>2593</c:v>
                </c:pt>
                <c:pt idx="5020">
                  <c:v>2593</c:v>
                </c:pt>
                <c:pt idx="5021">
                  <c:v>2593</c:v>
                </c:pt>
                <c:pt idx="5022">
                  <c:v>2594</c:v>
                </c:pt>
                <c:pt idx="5023">
                  <c:v>2595</c:v>
                </c:pt>
                <c:pt idx="5024">
                  <c:v>2595</c:v>
                </c:pt>
                <c:pt idx="5025">
                  <c:v>2596</c:v>
                </c:pt>
                <c:pt idx="5026">
                  <c:v>2597</c:v>
                </c:pt>
                <c:pt idx="5027">
                  <c:v>2598</c:v>
                </c:pt>
                <c:pt idx="5028">
                  <c:v>2598</c:v>
                </c:pt>
                <c:pt idx="5029">
                  <c:v>2599</c:v>
                </c:pt>
                <c:pt idx="5030">
                  <c:v>2599</c:v>
                </c:pt>
                <c:pt idx="5031">
                  <c:v>2600</c:v>
                </c:pt>
                <c:pt idx="5032">
                  <c:v>2601</c:v>
                </c:pt>
                <c:pt idx="5033">
                  <c:v>2602</c:v>
                </c:pt>
                <c:pt idx="5034">
                  <c:v>2603</c:v>
                </c:pt>
                <c:pt idx="5035">
                  <c:v>2604</c:v>
                </c:pt>
                <c:pt idx="5036">
                  <c:v>2605</c:v>
                </c:pt>
                <c:pt idx="5037">
                  <c:v>2605</c:v>
                </c:pt>
                <c:pt idx="5038">
                  <c:v>2606</c:v>
                </c:pt>
                <c:pt idx="5039">
                  <c:v>2606</c:v>
                </c:pt>
                <c:pt idx="5040">
                  <c:v>2606</c:v>
                </c:pt>
                <c:pt idx="5041">
                  <c:v>2607</c:v>
                </c:pt>
                <c:pt idx="5042">
                  <c:v>2608</c:v>
                </c:pt>
                <c:pt idx="5043">
                  <c:v>2609</c:v>
                </c:pt>
                <c:pt idx="5044">
                  <c:v>2610</c:v>
                </c:pt>
                <c:pt idx="5045">
                  <c:v>2611</c:v>
                </c:pt>
                <c:pt idx="5046">
                  <c:v>2612</c:v>
                </c:pt>
                <c:pt idx="5047">
                  <c:v>2613</c:v>
                </c:pt>
                <c:pt idx="5048">
                  <c:v>2614</c:v>
                </c:pt>
                <c:pt idx="5049">
                  <c:v>2615</c:v>
                </c:pt>
                <c:pt idx="5050">
                  <c:v>2616</c:v>
                </c:pt>
                <c:pt idx="5051">
                  <c:v>2617</c:v>
                </c:pt>
                <c:pt idx="5052">
                  <c:v>2617</c:v>
                </c:pt>
                <c:pt idx="5053">
                  <c:v>2618</c:v>
                </c:pt>
                <c:pt idx="5054">
                  <c:v>2619</c:v>
                </c:pt>
                <c:pt idx="5055">
                  <c:v>2620</c:v>
                </c:pt>
                <c:pt idx="5056">
                  <c:v>2620</c:v>
                </c:pt>
                <c:pt idx="5057">
                  <c:v>2621</c:v>
                </c:pt>
                <c:pt idx="5058">
                  <c:v>2621</c:v>
                </c:pt>
                <c:pt idx="5059">
                  <c:v>2622</c:v>
                </c:pt>
                <c:pt idx="5060">
                  <c:v>2623</c:v>
                </c:pt>
                <c:pt idx="5061">
                  <c:v>2623</c:v>
                </c:pt>
                <c:pt idx="5062">
                  <c:v>2623</c:v>
                </c:pt>
                <c:pt idx="5063">
                  <c:v>2624</c:v>
                </c:pt>
                <c:pt idx="5064">
                  <c:v>2625</c:v>
                </c:pt>
                <c:pt idx="5065">
                  <c:v>2626</c:v>
                </c:pt>
                <c:pt idx="5066">
                  <c:v>2627</c:v>
                </c:pt>
                <c:pt idx="5067">
                  <c:v>2627</c:v>
                </c:pt>
                <c:pt idx="5068">
                  <c:v>2628</c:v>
                </c:pt>
                <c:pt idx="5069">
                  <c:v>2629</c:v>
                </c:pt>
                <c:pt idx="5070">
                  <c:v>2630</c:v>
                </c:pt>
                <c:pt idx="5071">
                  <c:v>2631</c:v>
                </c:pt>
                <c:pt idx="5072">
                  <c:v>2632</c:v>
                </c:pt>
                <c:pt idx="5073">
                  <c:v>2633</c:v>
                </c:pt>
                <c:pt idx="5074">
                  <c:v>2634</c:v>
                </c:pt>
                <c:pt idx="5075">
                  <c:v>2635</c:v>
                </c:pt>
                <c:pt idx="5076">
                  <c:v>2636</c:v>
                </c:pt>
                <c:pt idx="5077">
                  <c:v>2637</c:v>
                </c:pt>
                <c:pt idx="5078">
                  <c:v>2637</c:v>
                </c:pt>
                <c:pt idx="5079">
                  <c:v>2637</c:v>
                </c:pt>
                <c:pt idx="5080">
                  <c:v>2638</c:v>
                </c:pt>
                <c:pt idx="5081">
                  <c:v>2638</c:v>
                </c:pt>
                <c:pt idx="5082">
                  <c:v>2639</c:v>
                </c:pt>
                <c:pt idx="5083">
                  <c:v>2640</c:v>
                </c:pt>
                <c:pt idx="5084">
                  <c:v>2641</c:v>
                </c:pt>
                <c:pt idx="5085">
                  <c:v>2642</c:v>
                </c:pt>
                <c:pt idx="5086">
                  <c:v>2643</c:v>
                </c:pt>
                <c:pt idx="5087">
                  <c:v>2644</c:v>
                </c:pt>
                <c:pt idx="5088">
                  <c:v>2645</c:v>
                </c:pt>
                <c:pt idx="5089">
                  <c:v>2646</c:v>
                </c:pt>
                <c:pt idx="5090">
                  <c:v>2647</c:v>
                </c:pt>
                <c:pt idx="5091">
                  <c:v>2648</c:v>
                </c:pt>
                <c:pt idx="5092">
                  <c:v>2649</c:v>
                </c:pt>
                <c:pt idx="5093">
                  <c:v>2650</c:v>
                </c:pt>
                <c:pt idx="5094">
                  <c:v>2651</c:v>
                </c:pt>
                <c:pt idx="5095">
                  <c:v>2652</c:v>
                </c:pt>
                <c:pt idx="5096">
                  <c:v>2653</c:v>
                </c:pt>
                <c:pt idx="5097">
                  <c:v>2654</c:v>
                </c:pt>
                <c:pt idx="5098">
                  <c:v>2655</c:v>
                </c:pt>
                <c:pt idx="5099">
                  <c:v>2656</c:v>
                </c:pt>
                <c:pt idx="5100">
                  <c:v>2657</c:v>
                </c:pt>
                <c:pt idx="5101">
                  <c:v>2657</c:v>
                </c:pt>
                <c:pt idx="5102">
                  <c:v>2657</c:v>
                </c:pt>
                <c:pt idx="5103">
                  <c:v>2657</c:v>
                </c:pt>
                <c:pt idx="5104">
                  <c:v>2657</c:v>
                </c:pt>
                <c:pt idx="5105">
                  <c:v>2657</c:v>
                </c:pt>
                <c:pt idx="5106">
                  <c:v>2657</c:v>
                </c:pt>
                <c:pt idx="5107">
                  <c:v>2657</c:v>
                </c:pt>
                <c:pt idx="5108">
                  <c:v>2657</c:v>
                </c:pt>
                <c:pt idx="5109">
                  <c:v>2657</c:v>
                </c:pt>
                <c:pt idx="5110">
                  <c:v>2657</c:v>
                </c:pt>
                <c:pt idx="5111">
                  <c:v>2657</c:v>
                </c:pt>
                <c:pt idx="5112">
                  <c:v>2657</c:v>
                </c:pt>
                <c:pt idx="5113">
                  <c:v>2657</c:v>
                </c:pt>
                <c:pt idx="5114">
                  <c:v>2658</c:v>
                </c:pt>
                <c:pt idx="5115">
                  <c:v>2659</c:v>
                </c:pt>
                <c:pt idx="5116">
                  <c:v>2660</c:v>
                </c:pt>
                <c:pt idx="5117">
                  <c:v>2660</c:v>
                </c:pt>
                <c:pt idx="5118">
                  <c:v>2661</c:v>
                </c:pt>
                <c:pt idx="5119">
                  <c:v>2661</c:v>
                </c:pt>
                <c:pt idx="5120">
                  <c:v>2661</c:v>
                </c:pt>
                <c:pt idx="5121">
                  <c:v>2662</c:v>
                </c:pt>
                <c:pt idx="5122">
                  <c:v>2662</c:v>
                </c:pt>
                <c:pt idx="5123">
                  <c:v>2662</c:v>
                </c:pt>
                <c:pt idx="5124">
                  <c:v>2662</c:v>
                </c:pt>
                <c:pt idx="5125">
                  <c:v>2662</c:v>
                </c:pt>
                <c:pt idx="5126">
                  <c:v>2662</c:v>
                </c:pt>
                <c:pt idx="5127">
                  <c:v>2663</c:v>
                </c:pt>
                <c:pt idx="5128">
                  <c:v>2663</c:v>
                </c:pt>
                <c:pt idx="5129">
                  <c:v>2663</c:v>
                </c:pt>
                <c:pt idx="5130">
                  <c:v>2663</c:v>
                </c:pt>
                <c:pt idx="5131">
                  <c:v>2663</c:v>
                </c:pt>
                <c:pt idx="5132">
                  <c:v>2663</c:v>
                </c:pt>
                <c:pt idx="5133">
                  <c:v>2663</c:v>
                </c:pt>
                <c:pt idx="5134">
                  <c:v>2663</c:v>
                </c:pt>
                <c:pt idx="5135">
                  <c:v>2664</c:v>
                </c:pt>
                <c:pt idx="5136">
                  <c:v>2664</c:v>
                </c:pt>
                <c:pt idx="5137">
                  <c:v>2664</c:v>
                </c:pt>
                <c:pt idx="5138">
                  <c:v>2665</c:v>
                </c:pt>
                <c:pt idx="5139">
                  <c:v>2666</c:v>
                </c:pt>
                <c:pt idx="5140">
                  <c:v>2666</c:v>
                </c:pt>
                <c:pt idx="5141">
                  <c:v>2667</c:v>
                </c:pt>
                <c:pt idx="5142">
                  <c:v>2667</c:v>
                </c:pt>
                <c:pt idx="5143">
                  <c:v>2668</c:v>
                </c:pt>
                <c:pt idx="5144">
                  <c:v>2668</c:v>
                </c:pt>
                <c:pt idx="5145">
                  <c:v>2668</c:v>
                </c:pt>
                <c:pt idx="5146">
                  <c:v>2668</c:v>
                </c:pt>
                <c:pt idx="5147">
                  <c:v>2668</c:v>
                </c:pt>
                <c:pt idx="5148">
                  <c:v>2668</c:v>
                </c:pt>
                <c:pt idx="5149">
                  <c:v>2668</c:v>
                </c:pt>
                <c:pt idx="5150">
                  <c:v>2668</c:v>
                </c:pt>
                <c:pt idx="5151">
                  <c:v>2668</c:v>
                </c:pt>
                <c:pt idx="5152">
                  <c:v>2668</c:v>
                </c:pt>
                <c:pt idx="5153">
                  <c:v>2668</c:v>
                </c:pt>
                <c:pt idx="5154">
                  <c:v>2668</c:v>
                </c:pt>
                <c:pt idx="5155">
                  <c:v>2668</c:v>
                </c:pt>
                <c:pt idx="5156">
                  <c:v>2669</c:v>
                </c:pt>
                <c:pt idx="5157">
                  <c:v>2669</c:v>
                </c:pt>
                <c:pt idx="5158">
                  <c:v>2669</c:v>
                </c:pt>
                <c:pt idx="5159">
                  <c:v>2669</c:v>
                </c:pt>
                <c:pt idx="5160">
                  <c:v>2669</c:v>
                </c:pt>
                <c:pt idx="5161">
                  <c:v>2669</c:v>
                </c:pt>
                <c:pt idx="5162">
                  <c:v>2669</c:v>
                </c:pt>
                <c:pt idx="5163">
                  <c:v>2670</c:v>
                </c:pt>
                <c:pt idx="5164">
                  <c:v>2670</c:v>
                </c:pt>
                <c:pt idx="5165">
                  <c:v>2670</c:v>
                </c:pt>
                <c:pt idx="5166">
                  <c:v>2670</c:v>
                </c:pt>
                <c:pt idx="5167">
                  <c:v>2670</c:v>
                </c:pt>
                <c:pt idx="5168">
                  <c:v>2670</c:v>
                </c:pt>
                <c:pt idx="5169">
                  <c:v>2670</c:v>
                </c:pt>
                <c:pt idx="5170">
                  <c:v>2670</c:v>
                </c:pt>
                <c:pt idx="5171">
                  <c:v>2670</c:v>
                </c:pt>
                <c:pt idx="5172">
                  <c:v>2670</c:v>
                </c:pt>
                <c:pt idx="5173">
                  <c:v>2670</c:v>
                </c:pt>
                <c:pt idx="5174">
                  <c:v>2670</c:v>
                </c:pt>
                <c:pt idx="5175">
                  <c:v>2671</c:v>
                </c:pt>
                <c:pt idx="5176">
                  <c:v>2671</c:v>
                </c:pt>
                <c:pt idx="5177">
                  <c:v>2672</c:v>
                </c:pt>
                <c:pt idx="5178">
                  <c:v>2672</c:v>
                </c:pt>
                <c:pt idx="5179">
                  <c:v>2673</c:v>
                </c:pt>
                <c:pt idx="5180">
                  <c:v>2673</c:v>
                </c:pt>
                <c:pt idx="5181">
                  <c:v>2674</c:v>
                </c:pt>
                <c:pt idx="5182">
                  <c:v>2675</c:v>
                </c:pt>
                <c:pt idx="5183">
                  <c:v>2675</c:v>
                </c:pt>
                <c:pt idx="5184">
                  <c:v>2675</c:v>
                </c:pt>
                <c:pt idx="5185">
                  <c:v>2676</c:v>
                </c:pt>
                <c:pt idx="5186">
                  <c:v>2676</c:v>
                </c:pt>
                <c:pt idx="5187">
                  <c:v>2676</c:v>
                </c:pt>
                <c:pt idx="5188">
                  <c:v>2677</c:v>
                </c:pt>
                <c:pt idx="5189">
                  <c:v>2678</c:v>
                </c:pt>
                <c:pt idx="5190">
                  <c:v>2678</c:v>
                </c:pt>
                <c:pt idx="5191">
                  <c:v>2678</c:v>
                </c:pt>
                <c:pt idx="5192">
                  <c:v>2678</c:v>
                </c:pt>
                <c:pt idx="5193">
                  <c:v>2678</c:v>
                </c:pt>
                <c:pt idx="5194">
                  <c:v>2679</c:v>
                </c:pt>
                <c:pt idx="5195">
                  <c:v>2680</c:v>
                </c:pt>
                <c:pt idx="5196">
                  <c:v>2681</c:v>
                </c:pt>
                <c:pt idx="5197">
                  <c:v>2681</c:v>
                </c:pt>
                <c:pt idx="5198">
                  <c:v>2681</c:v>
                </c:pt>
                <c:pt idx="5199">
                  <c:v>2682</c:v>
                </c:pt>
                <c:pt idx="5200">
                  <c:v>2683</c:v>
                </c:pt>
                <c:pt idx="5201">
                  <c:v>2684</c:v>
                </c:pt>
                <c:pt idx="5202">
                  <c:v>2685</c:v>
                </c:pt>
                <c:pt idx="5203">
                  <c:v>2686</c:v>
                </c:pt>
                <c:pt idx="5204">
                  <c:v>2687</c:v>
                </c:pt>
                <c:pt idx="5205">
                  <c:v>2687</c:v>
                </c:pt>
                <c:pt idx="5206">
                  <c:v>2687</c:v>
                </c:pt>
                <c:pt idx="5207">
                  <c:v>2688</c:v>
                </c:pt>
                <c:pt idx="5208">
                  <c:v>2688</c:v>
                </c:pt>
                <c:pt idx="5209">
                  <c:v>2689</c:v>
                </c:pt>
                <c:pt idx="5210">
                  <c:v>2690</c:v>
                </c:pt>
                <c:pt idx="5211">
                  <c:v>2691</c:v>
                </c:pt>
                <c:pt idx="5212">
                  <c:v>2691</c:v>
                </c:pt>
                <c:pt idx="5213">
                  <c:v>2691</c:v>
                </c:pt>
                <c:pt idx="5214">
                  <c:v>2692</c:v>
                </c:pt>
                <c:pt idx="5215">
                  <c:v>2693</c:v>
                </c:pt>
                <c:pt idx="5216">
                  <c:v>2694</c:v>
                </c:pt>
                <c:pt idx="5217">
                  <c:v>2695</c:v>
                </c:pt>
                <c:pt idx="5218">
                  <c:v>2696</c:v>
                </c:pt>
                <c:pt idx="5219">
                  <c:v>2697</c:v>
                </c:pt>
                <c:pt idx="5220">
                  <c:v>2698</c:v>
                </c:pt>
                <c:pt idx="5221">
                  <c:v>2699</c:v>
                </c:pt>
                <c:pt idx="5222">
                  <c:v>2700</c:v>
                </c:pt>
                <c:pt idx="5223">
                  <c:v>2701</c:v>
                </c:pt>
                <c:pt idx="5224">
                  <c:v>2702</c:v>
                </c:pt>
                <c:pt idx="5225">
                  <c:v>2703</c:v>
                </c:pt>
                <c:pt idx="5226">
                  <c:v>2704</c:v>
                </c:pt>
                <c:pt idx="5227">
                  <c:v>2705</c:v>
                </c:pt>
                <c:pt idx="5228">
                  <c:v>2706</c:v>
                </c:pt>
                <c:pt idx="5229">
                  <c:v>2707</c:v>
                </c:pt>
                <c:pt idx="5230">
                  <c:v>2708</c:v>
                </c:pt>
                <c:pt idx="5231">
                  <c:v>2709</c:v>
                </c:pt>
                <c:pt idx="5232">
                  <c:v>2710</c:v>
                </c:pt>
                <c:pt idx="5233">
                  <c:v>2711</c:v>
                </c:pt>
                <c:pt idx="5234">
                  <c:v>2712</c:v>
                </c:pt>
                <c:pt idx="5235">
                  <c:v>2713</c:v>
                </c:pt>
                <c:pt idx="5236">
                  <c:v>2714</c:v>
                </c:pt>
                <c:pt idx="5237">
                  <c:v>2715</c:v>
                </c:pt>
                <c:pt idx="5238">
                  <c:v>2716</c:v>
                </c:pt>
                <c:pt idx="5239">
                  <c:v>2717</c:v>
                </c:pt>
                <c:pt idx="5240">
                  <c:v>2718</c:v>
                </c:pt>
                <c:pt idx="5241">
                  <c:v>2719</c:v>
                </c:pt>
                <c:pt idx="5242">
                  <c:v>2720</c:v>
                </c:pt>
                <c:pt idx="5243">
                  <c:v>2721</c:v>
                </c:pt>
                <c:pt idx="5244">
                  <c:v>2722</c:v>
                </c:pt>
                <c:pt idx="5245">
                  <c:v>2723</c:v>
                </c:pt>
                <c:pt idx="5246">
                  <c:v>2723</c:v>
                </c:pt>
                <c:pt idx="5247">
                  <c:v>2724</c:v>
                </c:pt>
                <c:pt idx="5248">
                  <c:v>2725</c:v>
                </c:pt>
                <c:pt idx="5249">
                  <c:v>2726</c:v>
                </c:pt>
                <c:pt idx="5250">
                  <c:v>2727</c:v>
                </c:pt>
                <c:pt idx="5251">
                  <c:v>2728</c:v>
                </c:pt>
                <c:pt idx="5252">
                  <c:v>2729</c:v>
                </c:pt>
                <c:pt idx="5253">
                  <c:v>2730</c:v>
                </c:pt>
                <c:pt idx="5254">
                  <c:v>2731</c:v>
                </c:pt>
                <c:pt idx="5255">
                  <c:v>2732</c:v>
                </c:pt>
                <c:pt idx="5256">
                  <c:v>2733</c:v>
                </c:pt>
                <c:pt idx="5257">
                  <c:v>2734</c:v>
                </c:pt>
                <c:pt idx="5258">
                  <c:v>2735</c:v>
                </c:pt>
                <c:pt idx="5259">
                  <c:v>2736</c:v>
                </c:pt>
                <c:pt idx="5260">
                  <c:v>2737</c:v>
                </c:pt>
                <c:pt idx="5261">
                  <c:v>2738</c:v>
                </c:pt>
                <c:pt idx="5262">
                  <c:v>2738</c:v>
                </c:pt>
                <c:pt idx="5263">
                  <c:v>2739</c:v>
                </c:pt>
                <c:pt idx="5264">
                  <c:v>2740</c:v>
                </c:pt>
                <c:pt idx="5265">
                  <c:v>2740</c:v>
                </c:pt>
                <c:pt idx="5266">
                  <c:v>2741</c:v>
                </c:pt>
                <c:pt idx="5267">
                  <c:v>2742</c:v>
                </c:pt>
                <c:pt idx="5268">
                  <c:v>2742</c:v>
                </c:pt>
                <c:pt idx="5269">
                  <c:v>2743</c:v>
                </c:pt>
                <c:pt idx="5270">
                  <c:v>2744</c:v>
                </c:pt>
                <c:pt idx="5271">
                  <c:v>2744</c:v>
                </c:pt>
                <c:pt idx="5272">
                  <c:v>2744</c:v>
                </c:pt>
                <c:pt idx="5273">
                  <c:v>2745</c:v>
                </c:pt>
                <c:pt idx="5274">
                  <c:v>2746</c:v>
                </c:pt>
                <c:pt idx="5275">
                  <c:v>2746</c:v>
                </c:pt>
                <c:pt idx="5276">
                  <c:v>2746</c:v>
                </c:pt>
                <c:pt idx="5277">
                  <c:v>2746</c:v>
                </c:pt>
                <c:pt idx="5278">
                  <c:v>2746</c:v>
                </c:pt>
                <c:pt idx="5279">
                  <c:v>2746</c:v>
                </c:pt>
                <c:pt idx="5280">
                  <c:v>2746</c:v>
                </c:pt>
                <c:pt idx="5281">
                  <c:v>2746</c:v>
                </c:pt>
                <c:pt idx="5282">
                  <c:v>2746</c:v>
                </c:pt>
                <c:pt idx="5283">
                  <c:v>2746</c:v>
                </c:pt>
                <c:pt idx="5284">
                  <c:v>2746</c:v>
                </c:pt>
                <c:pt idx="5285">
                  <c:v>2746</c:v>
                </c:pt>
                <c:pt idx="5286">
                  <c:v>2747</c:v>
                </c:pt>
                <c:pt idx="5287">
                  <c:v>2748</c:v>
                </c:pt>
                <c:pt idx="5288">
                  <c:v>2749</c:v>
                </c:pt>
                <c:pt idx="5289">
                  <c:v>2750</c:v>
                </c:pt>
                <c:pt idx="5290">
                  <c:v>2751</c:v>
                </c:pt>
                <c:pt idx="5291">
                  <c:v>2751</c:v>
                </c:pt>
                <c:pt idx="5292">
                  <c:v>2751</c:v>
                </c:pt>
                <c:pt idx="5293">
                  <c:v>2751</c:v>
                </c:pt>
                <c:pt idx="5294">
                  <c:v>2752</c:v>
                </c:pt>
                <c:pt idx="5295">
                  <c:v>2753</c:v>
                </c:pt>
                <c:pt idx="5296">
                  <c:v>2754</c:v>
                </c:pt>
                <c:pt idx="5297">
                  <c:v>2755</c:v>
                </c:pt>
                <c:pt idx="5298">
                  <c:v>2755</c:v>
                </c:pt>
                <c:pt idx="5299">
                  <c:v>2755</c:v>
                </c:pt>
                <c:pt idx="5300">
                  <c:v>2756</c:v>
                </c:pt>
                <c:pt idx="5301">
                  <c:v>2756</c:v>
                </c:pt>
                <c:pt idx="5302">
                  <c:v>2756</c:v>
                </c:pt>
                <c:pt idx="5303">
                  <c:v>2756</c:v>
                </c:pt>
                <c:pt idx="5304">
                  <c:v>2757</c:v>
                </c:pt>
                <c:pt idx="5305">
                  <c:v>2758</c:v>
                </c:pt>
                <c:pt idx="5306">
                  <c:v>2758</c:v>
                </c:pt>
                <c:pt idx="5307">
                  <c:v>2759</c:v>
                </c:pt>
                <c:pt idx="5308">
                  <c:v>2759</c:v>
                </c:pt>
                <c:pt idx="5309">
                  <c:v>2759</c:v>
                </c:pt>
                <c:pt idx="5310">
                  <c:v>2759</c:v>
                </c:pt>
                <c:pt idx="5311">
                  <c:v>2760</c:v>
                </c:pt>
                <c:pt idx="5312">
                  <c:v>2760</c:v>
                </c:pt>
                <c:pt idx="5313">
                  <c:v>2760</c:v>
                </c:pt>
                <c:pt idx="5314">
                  <c:v>2761</c:v>
                </c:pt>
                <c:pt idx="5315">
                  <c:v>2762</c:v>
                </c:pt>
                <c:pt idx="5316">
                  <c:v>2762</c:v>
                </c:pt>
                <c:pt idx="5317">
                  <c:v>2762</c:v>
                </c:pt>
                <c:pt idx="5318">
                  <c:v>2762</c:v>
                </c:pt>
                <c:pt idx="5319">
                  <c:v>2762</c:v>
                </c:pt>
                <c:pt idx="5320">
                  <c:v>2762</c:v>
                </c:pt>
                <c:pt idx="5321">
                  <c:v>2762</c:v>
                </c:pt>
                <c:pt idx="5322">
                  <c:v>2762</c:v>
                </c:pt>
                <c:pt idx="5323">
                  <c:v>2762</c:v>
                </c:pt>
                <c:pt idx="5324">
                  <c:v>2762</c:v>
                </c:pt>
                <c:pt idx="5325">
                  <c:v>2762</c:v>
                </c:pt>
                <c:pt idx="5326">
                  <c:v>2763</c:v>
                </c:pt>
                <c:pt idx="5327">
                  <c:v>2764</c:v>
                </c:pt>
                <c:pt idx="5328">
                  <c:v>2765</c:v>
                </c:pt>
                <c:pt idx="5329">
                  <c:v>2765</c:v>
                </c:pt>
                <c:pt idx="5330">
                  <c:v>2765</c:v>
                </c:pt>
                <c:pt idx="5331">
                  <c:v>2765</c:v>
                </c:pt>
                <c:pt idx="5332">
                  <c:v>2765</c:v>
                </c:pt>
                <c:pt idx="5333">
                  <c:v>2766</c:v>
                </c:pt>
                <c:pt idx="5334">
                  <c:v>2767</c:v>
                </c:pt>
                <c:pt idx="5335">
                  <c:v>2768</c:v>
                </c:pt>
                <c:pt idx="5336">
                  <c:v>2769</c:v>
                </c:pt>
                <c:pt idx="5337">
                  <c:v>2769</c:v>
                </c:pt>
                <c:pt idx="5338">
                  <c:v>2769</c:v>
                </c:pt>
                <c:pt idx="5339">
                  <c:v>2769</c:v>
                </c:pt>
                <c:pt idx="5340">
                  <c:v>2769</c:v>
                </c:pt>
                <c:pt idx="5341">
                  <c:v>2769</c:v>
                </c:pt>
                <c:pt idx="5342">
                  <c:v>2769</c:v>
                </c:pt>
                <c:pt idx="5343">
                  <c:v>2770</c:v>
                </c:pt>
                <c:pt idx="5344">
                  <c:v>2771</c:v>
                </c:pt>
                <c:pt idx="5345">
                  <c:v>2771</c:v>
                </c:pt>
                <c:pt idx="5346">
                  <c:v>2771</c:v>
                </c:pt>
                <c:pt idx="5347">
                  <c:v>2771</c:v>
                </c:pt>
                <c:pt idx="5348">
                  <c:v>2771</c:v>
                </c:pt>
                <c:pt idx="5349">
                  <c:v>2771</c:v>
                </c:pt>
                <c:pt idx="5350">
                  <c:v>2771</c:v>
                </c:pt>
                <c:pt idx="5351">
                  <c:v>2771</c:v>
                </c:pt>
                <c:pt idx="5352">
                  <c:v>2771</c:v>
                </c:pt>
                <c:pt idx="5353">
                  <c:v>2772</c:v>
                </c:pt>
                <c:pt idx="5354">
                  <c:v>2772</c:v>
                </c:pt>
                <c:pt idx="5355">
                  <c:v>2773</c:v>
                </c:pt>
                <c:pt idx="5356">
                  <c:v>2774</c:v>
                </c:pt>
                <c:pt idx="5357">
                  <c:v>2774</c:v>
                </c:pt>
                <c:pt idx="5358">
                  <c:v>2775</c:v>
                </c:pt>
                <c:pt idx="5359">
                  <c:v>2776</c:v>
                </c:pt>
                <c:pt idx="5360">
                  <c:v>2777</c:v>
                </c:pt>
                <c:pt idx="5361">
                  <c:v>2778</c:v>
                </c:pt>
                <c:pt idx="5362">
                  <c:v>2779</c:v>
                </c:pt>
                <c:pt idx="5363">
                  <c:v>2779</c:v>
                </c:pt>
                <c:pt idx="5364">
                  <c:v>2779</c:v>
                </c:pt>
                <c:pt idx="5365">
                  <c:v>2779</c:v>
                </c:pt>
                <c:pt idx="5366">
                  <c:v>2780</c:v>
                </c:pt>
                <c:pt idx="5367">
                  <c:v>2780</c:v>
                </c:pt>
                <c:pt idx="5368">
                  <c:v>2780</c:v>
                </c:pt>
                <c:pt idx="5369">
                  <c:v>2780</c:v>
                </c:pt>
                <c:pt idx="5370">
                  <c:v>2781</c:v>
                </c:pt>
                <c:pt idx="5371">
                  <c:v>2781</c:v>
                </c:pt>
                <c:pt idx="5372">
                  <c:v>2781</c:v>
                </c:pt>
                <c:pt idx="5373">
                  <c:v>2781</c:v>
                </c:pt>
                <c:pt idx="5374">
                  <c:v>2781</c:v>
                </c:pt>
                <c:pt idx="5375">
                  <c:v>2781</c:v>
                </c:pt>
                <c:pt idx="5376">
                  <c:v>2781</c:v>
                </c:pt>
                <c:pt idx="5377">
                  <c:v>2782</c:v>
                </c:pt>
                <c:pt idx="5378">
                  <c:v>2782</c:v>
                </c:pt>
                <c:pt idx="5379">
                  <c:v>2782</c:v>
                </c:pt>
                <c:pt idx="5380">
                  <c:v>2783</c:v>
                </c:pt>
                <c:pt idx="5381">
                  <c:v>2783</c:v>
                </c:pt>
                <c:pt idx="5382">
                  <c:v>2783</c:v>
                </c:pt>
                <c:pt idx="5383">
                  <c:v>2783</c:v>
                </c:pt>
                <c:pt idx="5384">
                  <c:v>2783</c:v>
                </c:pt>
                <c:pt idx="5385">
                  <c:v>2783</c:v>
                </c:pt>
                <c:pt idx="5386">
                  <c:v>2784</c:v>
                </c:pt>
                <c:pt idx="5387">
                  <c:v>2785</c:v>
                </c:pt>
                <c:pt idx="5388">
                  <c:v>2786</c:v>
                </c:pt>
                <c:pt idx="5389">
                  <c:v>2787</c:v>
                </c:pt>
                <c:pt idx="5390">
                  <c:v>2787</c:v>
                </c:pt>
                <c:pt idx="5391">
                  <c:v>2788</c:v>
                </c:pt>
                <c:pt idx="5392">
                  <c:v>2788</c:v>
                </c:pt>
                <c:pt idx="5393">
                  <c:v>2789</c:v>
                </c:pt>
                <c:pt idx="5394">
                  <c:v>2790</c:v>
                </c:pt>
                <c:pt idx="5395">
                  <c:v>2790</c:v>
                </c:pt>
                <c:pt idx="5396">
                  <c:v>2790</c:v>
                </c:pt>
                <c:pt idx="5397">
                  <c:v>2790</c:v>
                </c:pt>
                <c:pt idx="5398">
                  <c:v>2790</c:v>
                </c:pt>
                <c:pt idx="5399">
                  <c:v>2791</c:v>
                </c:pt>
                <c:pt idx="5400">
                  <c:v>2791</c:v>
                </c:pt>
                <c:pt idx="5401">
                  <c:v>2791</c:v>
                </c:pt>
                <c:pt idx="5402">
                  <c:v>2791</c:v>
                </c:pt>
                <c:pt idx="5403">
                  <c:v>2792</c:v>
                </c:pt>
                <c:pt idx="5404">
                  <c:v>2792</c:v>
                </c:pt>
                <c:pt idx="5405">
                  <c:v>2792</c:v>
                </c:pt>
                <c:pt idx="5406">
                  <c:v>2792</c:v>
                </c:pt>
                <c:pt idx="5407">
                  <c:v>2793</c:v>
                </c:pt>
                <c:pt idx="5408">
                  <c:v>2794</c:v>
                </c:pt>
                <c:pt idx="5409">
                  <c:v>2795</c:v>
                </c:pt>
                <c:pt idx="5410">
                  <c:v>2795</c:v>
                </c:pt>
                <c:pt idx="5411">
                  <c:v>2795</c:v>
                </c:pt>
                <c:pt idx="5412">
                  <c:v>2796</c:v>
                </c:pt>
                <c:pt idx="5413">
                  <c:v>2796</c:v>
                </c:pt>
                <c:pt idx="5414">
                  <c:v>2797</c:v>
                </c:pt>
                <c:pt idx="5415">
                  <c:v>2798</c:v>
                </c:pt>
                <c:pt idx="5416">
                  <c:v>2798</c:v>
                </c:pt>
                <c:pt idx="5417">
                  <c:v>2798</c:v>
                </c:pt>
                <c:pt idx="5418">
                  <c:v>2799</c:v>
                </c:pt>
                <c:pt idx="5419">
                  <c:v>2800</c:v>
                </c:pt>
                <c:pt idx="5420">
                  <c:v>2800</c:v>
                </c:pt>
                <c:pt idx="5421">
                  <c:v>2800</c:v>
                </c:pt>
                <c:pt idx="5422">
                  <c:v>2800</c:v>
                </c:pt>
                <c:pt idx="5423">
                  <c:v>2800</c:v>
                </c:pt>
                <c:pt idx="5424">
                  <c:v>2800</c:v>
                </c:pt>
                <c:pt idx="5425">
                  <c:v>2800</c:v>
                </c:pt>
                <c:pt idx="5426">
                  <c:v>2801</c:v>
                </c:pt>
                <c:pt idx="5427">
                  <c:v>2801</c:v>
                </c:pt>
                <c:pt idx="5428">
                  <c:v>2801</c:v>
                </c:pt>
                <c:pt idx="5429">
                  <c:v>2801</c:v>
                </c:pt>
                <c:pt idx="5430">
                  <c:v>2802</c:v>
                </c:pt>
                <c:pt idx="5431">
                  <c:v>2802</c:v>
                </c:pt>
                <c:pt idx="5432">
                  <c:v>2803</c:v>
                </c:pt>
                <c:pt idx="5433">
                  <c:v>2803</c:v>
                </c:pt>
                <c:pt idx="5434">
                  <c:v>2804</c:v>
                </c:pt>
                <c:pt idx="5435">
                  <c:v>2805</c:v>
                </c:pt>
                <c:pt idx="5436">
                  <c:v>2806</c:v>
                </c:pt>
                <c:pt idx="5437">
                  <c:v>2807</c:v>
                </c:pt>
                <c:pt idx="5438">
                  <c:v>2807</c:v>
                </c:pt>
                <c:pt idx="5439">
                  <c:v>2808</c:v>
                </c:pt>
                <c:pt idx="5440">
                  <c:v>2808</c:v>
                </c:pt>
                <c:pt idx="5441">
                  <c:v>2808</c:v>
                </c:pt>
                <c:pt idx="5442">
                  <c:v>2808</c:v>
                </c:pt>
                <c:pt idx="5443">
                  <c:v>2808</c:v>
                </c:pt>
                <c:pt idx="5444">
                  <c:v>2808</c:v>
                </c:pt>
                <c:pt idx="5445">
                  <c:v>2808</c:v>
                </c:pt>
                <c:pt idx="5446">
                  <c:v>2808</c:v>
                </c:pt>
                <c:pt idx="5447">
                  <c:v>2808</c:v>
                </c:pt>
                <c:pt idx="5448">
                  <c:v>2808</c:v>
                </c:pt>
                <c:pt idx="5449">
                  <c:v>2808</c:v>
                </c:pt>
                <c:pt idx="5450">
                  <c:v>2808</c:v>
                </c:pt>
                <c:pt idx="5451">
                  <c:v>2808</c:v>
                </c:pt>
                <c:pt idx="5452">
                  <c:v>2808</c:v>
                </c:pt>
                <c:pt idx="5453">
                  <c:v>2808</c:v>
                </c:pt>
                <c:pt idx="5454">
                  <c:v>2808</c:v>
                </c:pt>
                <c:pt idx="5455">
                  <c:v>2808</c:v>
                </c:pt>
                <c:pt idx="5456">
                  <c:v>2808</c:v>
                </c:pt>
                <c:pt idx="5457">
                  <c:v>2808</c:v>
                </c:pt>
                <c:pt idx="5458">
                  <c:v>2808</c:v>
                </c:pt>
                <c:pt idx="5459">
                  <c:v>2808</c:v>
                </c:pt>
                <c:pt idx="5460">
                  <c:v>2809</c:v>
                </c:pt>
                <c:pt idx="5461">
                  <c:v>2810</c:v>
                </c:pt>
                <c:pt idx="5462">
                  <c:v>2811</c:v>
                </c:pt>
                <c:pt idx="5463">
                  <c:v>2812</c:v>
                </c:pt>
                <c:pt idx="5464">
                  <c:v>2813</c:v>
                </c:pt>
                <c:pt idx="5465">
                  <c:v>2814</c:v>
                </c:pt>
                <c:pt idx="5466">
                  <c:v>2814</c:v>
                </c:pt>
                <c:pt idx="5467">
                  <c:v>2815</c:v>
                </c:pt>
                <c:pt idx="5468">
                  <c:v>2816</c:v>
                </c:pt>
                <c:pt idx="5469">
                  <c:v>2817</c:v>
                </c:pt>
                <c:pt idx="5470">
                  <c:v>2818</c:v>
                </c:pt>
                <c:pt idx="5471">
                  <c:v>2819</c:v>
                </c:pt>
                <c:pt idx="5472">
                  <c:v>2820</c:v>
                </c:pt>
                <c:pt idx="5473">
                  <c:v>2821</c:v>
                </c:pt>
                <c:pt idx="5474">
                  <c:v>2821</c:v>
                </c:pt>
                <c:pt idx="5475">
                  <c:v>2822</c:v>
                </c:pt>
                <c:pt idx="5476">
                  <c:v>2823</c:v>
                </c:pt>
                <c:pt idx="5477">
                  <c:v>2824</c:v>
                </c:pt>
                <c:pt idx="5478">
                  <c:v>2825</c:v>
                </c:pt>
                <c:pt idx="5479">
                  <c:v>2826</c:v>
                </c:pt>
                <c:pt idx="5480">
                  <c:v>2827</c:v>
                </c:pt>
                <c:pt idx="5481">
                  <c:v>2827</c:v>
                </c:pt>
                <c:pt idx="5482">
                  <c:v>2828</c:v>
                </c:pt>
                <c:pt idx="5483">
                  <c:v>2828</c:v>
                </c:pt>
                <c:pt idx="5484">
                  <c:v>2828</c:v>
                </c:pt>
                <c:pt idx="5485">
                  <c:v>2829</c:v>
                </c:pt>
                <c:pt idx="5486">
                  <c:v>2830</c:v>
                </c:pt>
                <c:pt idx="5487">
                  <c:v>2830</c:v>
                </c:pt>
                <c:pt idx="5488">
                  <c:v>2831</c:v>
                </c:pt>
                <c:pt idx="5489">
                  <c:v>2832</c:v>
                </c:pt>
                <c:pt idx="5490">
                  <c:v>2833</c:v>
                </c:pt>
                <c:pt idx="5491">
                  <c:v>2834</c:v>
                </c:pt>
                <c:pt idx="5492">
                  <c:v>2835</c:v>
                </c:pt>
                <c:pt idx="5493">
                  <c:v>2836</c:v>
                </c:pt>
                <c:pt idx="5494">
                  <c:v>2837</c:v>
                </c:pt>
                <c:pt idx="5495">
                  <c:v>2838</c:v>
                </c:pt>
                <c:pt idx="5496">
                  <c:v>2839</c:v>
                </c:pt>
                <c:pt idx="5497">
                  <c:v>2839</c:v>
                </c:pt>
                <c:pt idx="5498">
                  <c:v>2839</c:v>
                </c:pt>
                <c:pt idx="5499">
                  <c:v>2839</c:v>
                </c:pt>
                <c:pt idx="5500">
                  <c:v>2839</c:v>
                </c:pt>
                <c:pt idx="5501">
                  <c:v>2839</c:v>
                </c:pt>
                <c:pt idx="5502">
                  <c:v>2839</c:v>
                </c:pt>
                <c:pt idx="5503">
                  <c:v>2840</c:v>
                </c:pt>
                <c:pt idx="5504">
                  <c:v>2841</c:v>
                </c:pt>
                <c:pt idx="5505">
                  <c:v>2842</c:v>
                </c:pt>
                <c:pt idx="5506">
                  <c:v>2843</c:v>
                </c:pt>
                <c:pt idx="5507">
                  <c:v>2843</c:v>
                </c:pt>
                <c:pt idx="5508">
                  <c:v>2843</c:v>
                </c:pt>
                <c:pt idx="5509">
                  <c:v>2844</c:v>
                </c:pt>
                <c:pt idx="5510">
                  <c:v>2845</c:v>
                </c:pt>
                <c:pt idx="5511">
                  <c:v>2845</c:v>
                </c:pt>
                <c:pt idx="5512">
                  <c:v>2846</c:v>
                </c:pt>
                <c:pt idx="5513">
                  <c:v>2846</c:v>
                </c:pt>
                <c:pt idx="5514">
                  <c:v>2846</c:v>
                </c:pt>
                <c:pt idx="5515">
                  <c:v>2846</c:v>
                </c:pt>
                <c:pt idx="5516">
                  <c:v>2847</c:v>
                </c:pt>
                <c:pt idx="5517">
                  <c:v>2848</c:v>
                </c:pt>
                <c:pt idx="5518">
                  <c:v>2848</c:v>
                </c:pt>
                <c:pt idx="5519">
                  <c:v>2849</c:v>
                </c:pt>
                <c:pt idx="5520">
                  <c:v>2850</c:v>
                </c:pt>
                <c:pt idx="5521">
                  <c:v>2850</c:v>
                </c:pt>
                <c:pt idx="5522">
                  <c:v>2850</c:v>
                </c:pt>
                <c:pt idx="5523">
                  <c:v>2851</c:v>
                </c:pt>
                <c:pt idx="5524">
                  <c:v>2852</c:v>
                </c:pt>
                <c:pt idx="5525">
                  <c:v>2853</c:v>
                </c:pt>
                <c:pt idx="5526">
                  <c:v>2853</c:v>
                </c:pt>
                <c:pt idx="5527">
                  <c:v>2854</c:v>
                </c:pt>
                <c:pt idx="5528">
                  <c:v>2854</c:v>
                </c:pt>
                <c:pt idx="5529">
                  <c:v>2855</c:v>
                </c:pt>
                <c:pt idx="5530">
                  <c:v>2856</c:v>
                </c:pt>
                <c:pt idx="5531">
                  <c:v>2857</c:v>
                </c:pt>
                <c:pt idx="5532">
                  <c:v>2858</c:v>
                </c:pt>
                <c:pt idx="5533">
                  <c:v>2858</c:v>
                </c:pt>
                <c:pt idx="5534">
                  <c:v>2859</c:v>
                </c:pt>
                <c:pt idx="5535">
                  <c:v>2860</c:v>
                </c:pt>
                <c:pt idx="5536">
                  <c:v>2861</c:v>
                </c:pt>
                <c:pt idx="5537">
                  <c:v>2861</c:v>
                </c:pt>
                <c:pt idx="5538">
                  <c:v>2862</c:v>
                </c:pt>
                <c:pt idx="5539">
                  <c:v>2862</c:v>
                </c:pt>
                <c:pt idx="5540">
                  <c:v>2862</c:v>
                </c:pt>
                <c:pt idx="5541">
                  <c:v>2862</c:v>
                </c:pt>
                <c:pt idx="5542">
                  <c:v>2863</c:v>
                </c:pt>
                <c:pt idx="5543">
                  <c:v>2864</c:v>
                </c:pt>
                <c:pt idx="5544">
                  <c:v>2864</c:v>
                </c:pt>
                <c:pt idx="5545">
                  <c:v>2865</c:v>
                </c:pt>
                <c:pt idx="5546">
                  <c:v>2865</c:v>
                </c:pt>
                <c:pt idx="5547">
                  <c:v>2865</c:v>
                </c:pt>
                <c:pt idx="5548">
                  <c:v>2866</c:v>
                </c:pt>
                <c:pt idx="5549">
                  <c:v>2866</c:v>
                </c:pt>
                <c:pt idx="5550">
                  <c:v>2866</c:v>
                </c:pt>
                <c:pt idx="5551">
                  <c:v>2867</c:v>
                </c:pt>
                <c:pt idx="5552">
                  <c:v>2868</c:v>
                </c:pt>
                <c:pt idx="5553">
                  <c:v>2868</c:v>
                </c:pt>
                <c:pt idx="5554">
                  <c:v>2869</c:v>
                </c:pt>
                <c:pt idx="5555">
                  <c:v>2869</c:v>
                </c:pt>
                <c:pt idx="5556">
                  <c:v>2869</c:v>
                </c:pt>
                <c:pt idx="5557">
                  <c:v>2869</c:v>
                </c:pt>
                <c:pt idx="5558">
                  <c:v>2869</c:v>
                </c:pt>
                <c:pt idx="5559">
                  <c:v>2869</c:v>
                </c:pt>
                <c:pt idx="5560">
                  <c:v>2869</c:v>
                </c:pt>
                <c:pt idx="5561">
                  <c:v>2869</c:v>
                </c:pt>
                <c:pt idx="5562">
                  <c:v>2869</c:v>
                </c:pt>
                <c:pt idx="5563">
                  <c:v>2869</c:v>
                </c:pt>
                <c:pt idx="5564">
                  <c:v>2870</c:v>
                </c:pt>
                <c:pt idx="5565">
                  <c:v>2871</c:v>
                </c:pt>
                <c:pt idx="5566">
                  <c:v>2871</c:v>
                </c:pt>
                <c:pt idx="5567">
                  <c:v>2871</c:v>
                </c:pt>
                <c:pt idx="5568">
                  <c:v>2871</c:v>
                </c:pt>
                <c:pt idx="5569">
                  <c:v>2872</c:v>
                </c:pt>
                <c:pt idx="5570">
                  <c:v>2873</c:v>
                </c:pt>
                <c:pt idx="5571">
                  <c:v>2874</c:v>
                </c:pt>
                <c:pt idx="5572">
                  <c:v>2875</c:v>
                </c:pt>
                <c:pt idx="5573">
                  <c:v>2876</c:v>
                </c:pt>
                <c:pt idx="5574">
                  <c:v>2877</c:v>
                </c:pt>
                <c:pt idx="5575">
                  <c:v>2878</c:v>
                </c:pt>
                <c:pt idx="5576">
                  <c:v>2878</c:v>
                </c:pt>
                <c:pt idx="5577">
                  <c:v>2879</c:v>
                </c:pt>
                <c:pt idx="5578">
                  <c:v>2879</c:v>
                </c:pt>
                <c:pt idx="5579">
                  <c:v>2879</c:v>
                </c:pt>
                <c:pt idx="5580">
                  <c:v>2880</c:v>
                </c:pt>
                <c:pt idx="5581">
                  <c:v>2881</c:v>
                </c:pt>
                <c:pt idx="5582">
                  <c:v>2882</c:v>
                </c:pt>
                <c:pt idx="5583">
                  <c:v>2883</c:v>
                </c:pt>
                <c:pt idx="5584">
                  <c:v>2884</c:v>
                </c:pt>
                <c:pt idx="5585">
                  <c:v>2884</c:v>
                </c:pt>
                <c:pt idx="5586">
                  <c:v>2885</c:v>
                </c:pt>
                <c:pt idx="5587">
                  <c:v>2885</c:v>
                </c:pt>
                <c:pt idx="5588">
                  <c:v>2886</c:v>
                </c:pt>
                <c:pt idx="5589">
                  <c:v>2887</c:v>
                </c:pt>
                <c:pt idx="5590">
                  <c:v>2888</c:v>
                </c:pt>
                <c:pt idx="5591">
                  <c:v>2888</c:v>
                </c:pt>
                <c:pt idx="5592">
                  <c:v>2888</c:v>
                </c:pt>
                <c:pt idx="5593">
                  <c:v>2888</c:v>
                </c:pt>
                <c:pt idx="5594">
                  <c:v>2889</c:v>
                </c:pt>
                <c:pt idx="5595">
                  <c:v>2889</c:v>
                </c:pt>
                <c:pt idx="5596">
                  <c:v>2889</c:v>
                </c:pt>
                <c:pt idx="5597">
                  <c:v>2889</c:v>
                </c:pt>
                <c:pt idx="5598">
                  <c:v>2890</c:v>
                </c:pt>
                <c:pt idx="5599">
                  <c:v>2890</c:v>
                </c:pt>
                <c:pt idx="5600">
                  <c:v>2891</c:v>
                </c:pt>
                <c:pt idx="5601">
                  <c:v>2891</c:v>
                </c:pt>
                <c:pt idx="5602">
                  <c:v>2891</c:v>
                </c:pt>
                <c:pt idx="5603">
                  <c:v>2891</c:v>
                </c:pt>
                <c:pt idx="5604">
                  <c:v>2891</c:v>
                </c:pt>
                <c:pt idx="5605">
                  <c:v>2891</c:v>
                </c:pt>
                <c:pt idx="5606">
                  <c:v>2891</c:v>
                </c:pt>
                <c:pt idx="5607">
                  <c:v>2891</c:v>
                </c:pt>
                <c:pt idx="5608">
                  <c:v>2891</c:v>
                </c:pt>
                <c:pt idx="5609">
                  <c:v>2891</c:v>
                </c:pt>
                <c:pt idx="5610">
                  <c:v>2892</c:v>
                </c:pt>
                <c:pt idx="5611">
                  <c:v>2892</c:v>
                </c:pt>
                <c:pt idx="5612">
                  <c:v>2893</c:v>
                </c:pt>
                <c:pt idx="5613">
                  <c:v>2894</c:v>
                </c:pt>
                <c:pt idx="5614">
                  <c:v>2895</c:v>
                </c:pt>
                <c:pt idx="5615">
                  <c:v>2896</c:v>
                </c:pt>
                <c:pt idx="5616">
                  <c:v>2897</c:v>
                </c:pt>
                <c:pt idx="5617">
                  <c:v>2898</c:v>
                </c:pt>
                <c:pt idx="5618">
                  <c:v>2899</c:v>
                </c:pt>
                <c:pt idx="5619">
                  <c:v>2900</c:v>
                </c:pt>
                <c:pt idx="5620">
                  <c:v>2901</c:v>
                </c:pt>
                <c:pt idx="5621">
                  <c:v>2902</c:v>
                </c:pt>
                <c:pt idx="5622">
                  <c:v>2903</c:v>
                </c:pt>
                <c:pt idx="5623">
                  <c:v>2904</c:v>
                </c:pt>
                <c:pt idx="5624">
                  <c:v>2905</c:v>
                </c:pt>
                <c:pt idx="5625">
                  <c:v>2905</c:v>
                </c:pt>
                <c:pt idx="5626">
                  <c:v>2905</c:v>
                </c:pt>
                <c:pt idx="5627">
                  <c:v>2906</c:v>
                </c:pt>
                <c:pt idx="5628">
                  <c:v>2907</c:v>
                </c:pt>
                <c:pt idx="5629">
                  <c:v>2908</c:v>
                </c:pt>
                <c:pt idx="5630">
                  <c:v>2909</c:v>
                </c:pt>
                <c:pt idx="5631">
                  <c:v>2909</c:v>
                </c:pt>
                <c:pt idx="5632">
                  <c:v>2910</c:v>
                </c:pt>
                <c:pt idx="5633">
                  <c:v>2911</c:v>
                </c:pt>
                <c:pt idx="5634">
                  <c:v>2911</c:v>
                </c:pt>
                <c:pt idx="5635">
                  <c:v>2911</c:v>
                </c:pt>
                <c:pt idx="5636">
                  <c:v>2911</c:v>
                </c:pt>
                <c:pt idx="5637">
                  <c:v>2911</c:v>
                </c:pt>
                <c:pt idx="5638">
                  <c:v>2911</c:v>
                </c:pt>
                <c:pt idx="5639">
                  <c:v>2911</c:v>
                </c:pt>
                <c:pt idx="5640">
                  <c:v>2911</c:v>
                </c:pt>
                <c:pt idx="5641">
                  <c:v>2911</c:v>
                </c:pt>
                <c:pt idx="5642">
                  <c:v>2911</c:v>
                </c:pt>
                <c:pt idx="5643">
                  <c:v>2912</c:v>
                </c:pt>
                <c:pt idx="5644">
                  <c:v>2912</c:v>
                </c:pt>
                <c:pt idx="5645">
                  <c:v>2912</c:v>
                </c:pt>
                <c:pt idx="5646">
                  <c:v>2912</c:v>
                </c:pt>
                <c:pt idx="5647">
                  <c:v>2912</c:v>
                </c:pt>
                <c:pt idx="5648">
                  <c:v>2913</c:v>
                </c:pt>
                <c:pt idx="5649">
                  <c:v>2914</c:v>
                </c:pt>
                <c:pt idx="5650">
                  <c:v>2915</c:v>
                </c:pt>
                <c:pt idx="5651">
                  <c:v>2916</c:v>
                </c:pt>
                <c:pt idx="5652">
                  <c:v>2917</c:v>
                </c:pt>
                <c:pt idx="5653">
                  <c:v>2918</c:v>
                </c:pt>
                <c:pt idx="5654">
                  <c:v>2918</c:v>
                </c:pt>
                <c:pt idx="5655">
                  <c:v>2918</c:v>
                </c:pt>
                <c:pt idx="5656">
                  <c:v>2918</c:v>
                </c:pt>
                <c:pt idx="5657">
                  <c:v>2918</c:v>
                </c:pt>
                <c:pt idx="5658">
                  <c:v>2918</c:v>
                </c:pt>
                <c:pt idx="5659">
                  <c:v>2918</c:v>
                </c:pt>
                <c:pt idx="5660">
                  <c:v>2918</c:v>
                </c:pt>
                <c:pt idx="5661">
                  <c:v>2919</c:v>
                </c:pt>
                <c:pt idx="5662">
                  <c:v>2919</c:v>
                </c:pt>
                <c:pt idx="5663">
                  <c:v>2920</c:v>
                </c:pt>
                <c:pt idx="5664">
                  <c:v>2920</c:v>
                </c:pt>
                <c:pt idx="5665">
                  <c:v>2921</c:v>
                </c:pt>
                <c:pt idx="5666">
                  <c:v>2922</c:v>
                </c:pt>
                <c:pt idx="5667">
                  <c:v>2922</c:v>
                </c:pt>
                <c:pt idx="5668">
                  <c:v>2922</c:v>
                </c:pt>
                <c:pt idx="5669">
                  <c:v>2922</c:v>
                </c:pt>
                <c:pt idx="5670">
                  <c:v>2923</c:v>
                </c:pt>
                <c:pt idx="5671">
                  <c:v>2923</c:v>
                </c:pt>
                <c:pt idx="5672">
                  <c:v>2924</c:v>
                </c:pt>
                <c:pt idx="5673">
                  <c:v>2924</c:v>
                </c:pt>
                <c:pt idx="5674">
                  <c:v>2925</c:v>
                </c:pt>
                <c:pt idx="5675">
                  <c:v>2926</c:v>
                </c:pt>
                <c:pt idx="5676">
                  <c:v>2927</c:v>
                </c:pt>
                <c:pt idx="5677">
                  <c:v>2928</c:v>
                </c:pt>
                <c:pt idx="5678">
                  <c:v>2929</c:v>
                </c:pt>
                <c:pt idx="5679">
                  <c:v>2929</c:v>
                </c:pt>
                <c:pt idx="5680">
                  <c:v>2929</c:v>
                </c:pt>
                <c:pt idx="5681">
                  <c:v>2930</c:v>
                </c:pt>
                <c:pt idx="5682">
                  <c:v>2930</c:v>
                </c:pt>
                <c:pt idx="5683">
                  <c:v>2931</c:v>
                </c:pt>
                <c:pt idx="5684">
                  <c:v>2931</c:v>
                </c:pt>
                <c:pt idx="5685">
                  <c:v>2931</c:v>
                </c:pt>
                <c:pt idx="5686">
                  <c:v>2931</c:v>
                </c:pt>
                <c:pt idx="5687">
                  <c:v>2931</c:v>
                </c:pt>
                <c:pt idx="5688">
                  <c:v>2931</c:v>
                </c:pt>
                <c:pt idx="5689">
                  <c:v>2931</c:v>
                </c:pt>
                <c:pt idx="5690">
                  <c:v>2931</c:v>
                </c:pt>
                <c:pt idx="5691">
                  <c:v>2931</c:v>
                </c:pt>
                <c:pt idx="5692">
                  <c:v>2931</c:v>
                </c:pt>
                <c:pt idx="5693">
                  <c:v>2932</c:v>
                </c:pt>
                <c:pt idx="5694">
                  <c:v>2933</c:v>
                </c:pt>
                <c:pt idx="5695">
                  <c:v>2933</c:v>
                </c:pt>
                <c:pt idx="5696">
                  <c:v>2933</c:v>
                </c:pt>
                <c:pt idx="5697">
                  <c:v>2933</c:v>
                </c:pt>
                <c:pt idx="5698">
                  <c:v>2934</c:v>
                </c:pt>
                <c:pt idx="5699">
                  <c:v>2935</c:v>
                </c:pt>
                <c:pt idx="5700">
                  <c:v>2936</c:v>
                </c:pt>
                <c:pt idx="5701">
                  <c:v>2937</c:v>
                </c:pt>
                <c:pt idx="5702">
                  <c:v>2937</c:v>
                </c:pt>
                <c:pt idx="5703">
                  <c:v>2937</c:v>
                </c:pt>
                <c:pt idx="5704">
                  <c:v>2937</c:v>
                </c:pt>
                <c:pt idx="5705">
                  <c:v>2937</c:v>
                </c:pt>
                <c:pt idx="5706">
                  <c:v>2937</c:v>
                </c:pt>
                <c:pt idx="5707">
                  <c:v>2937</c:v>
                </c:pt>
                <c:pt idx="5708">
                  <c:v>2937</c:v>
                </c:pt>
                <c:pt idx="5709">
                  <c:v>2938</c:v>
                </c:pt>
                <c:pt idx="5710">
                  <c:v>2939</c:v>
                </c:pt>
                <c:pt idx="5711">
                  <c:v>2939</c:v>
                </c:pt>
                <c:pt idx="5712">
                  <c:v>2939</c:v>
                </c:pt>
                <c:pt idx="5713">
                  <c:v>2939</c:v>
                </c:pt>
                <c:pt idx="5714">
                  <c:v>2939</c:v>
                </c:pt>
                <c:pt idx="5715">
                  <c:v>2939</c:v>
                </c:pt>
                <c:pt idx="5716">
                  <c:v>2939</c:v>
                </c:pt>
                <c:pt idx="5717">
                  <c:v>2939</c:v>
                </c:pt>
                <c:pt idx="5718">
                  <c:v>2939</c:v>
                </c:pt>
                <c:pt idx="5719">
                  <c:v>2939</c:v>
                </c:pt>
                <c:pt idx="5720">
                  <c:v>2939</c:v>
                </c:pt>
                <c:pt idx="5721">
                  <c:v>2939</c:v>
                </c:pt>
                <c:pt idx="5722">
                  <c:v>2939</c:v>
                </c:pt>
                <c:pt idx="5723">
                  <c:v>2939</c:v>
                </c:pt>
                <c:pt idx="5724">
                  <c:v>2939</c:v>
                </c:pt>
                <c:pt idx="5725">
                  <c:v>2939</c:v>
                </c:pt>
                <c:pt idx="5726">
                  <c:v>2939</c:v>
                </c:pt>
                <c:pt idx="5727">
                  <c:v>2940</c:v>
                </c:pt>
                <c:pt idx="5728">
                  <c:v>2941</c:v>
                </c:pt>
                <c:pt idx="5729">
                  <c:v>2941</c:v>
                </c:pt>
                <c:pt idx="5730">
                  <c:v>2942</c:v>
                </c:pt>
                <c:pt idx="5731">
                  <c:v>2943</c:v>
                </c:pt>
                <c:pt idx="5732">
                  <c:v>2944</c:v>
                </c:pt>
                <c:pt idx="5733">
                  <c:v>2945</c:v>
                </c:pt>
                <c:pt idx="5734">
                  <c:v>2946</c:v>
                </c:pt>
                <c:pt idx="5735">
                  <c:v>2947</c:v>
                </c:pt>
                <c:pt idx="5736">
                  <c:v>2948</c:v>
                </c:pt>
                <c:pt idx="5737">
                  <c:v>2948</c:v>
                </c:pt>
                <c:pt idx="5738">
                  <c:v>2948</c:v>
                </c:pt>
                <c:pt idx="5739">
                  <c:v>2948</c:v>
                </c:pt>
                <c:pt idx="5740">
                  <c:v>2948</c:v>
                </c:pt>
                <c:pt idx="5741">
                  <c:v>2949</c:v>
                </c:pt>
                <c:pt idx="5742">
                  <c:v>2949</c:v>
                </c:pt>
                <c:pt idx="5743">
                  <c:v>2949</c:v>
                </c:pt>
                <c:pt idx="5744">
                  <c:v>2949</c:v>
                </c:pt>
                <c:pt idx="5745">
                  <c:v>2949</c:v>
                </c:pt>
                <c:pt idx="5746">
                  <c:v>2950</c:v>
                </c:pt>
                <c:pt idx="5747">
                  <c:v>2950</c:v>
                </c:pt>
                <c:pt idx="5748">
                  <c:v>2951</c:v>
                </c:pt>
                <c:pt idx="5749">
                  <c:v>2951</c:v>
                </c:pt>
                <c:pt idx="5750">
                  <c:v>2952</c:v>
                </c:pt>
                <c:pt idx="5751">
                  <c:v>2953</c:v>
                </c:pt>
                <c:pt idx="5752">
                  <c:v>2954</c:v>
                </c:pt>
                <c:pt idx="5753">
                  <c:v>2955</c:v>
                </c:pt>
                <c:pt idx="5754">
                  <c:v>2956</c:v>
                </c:pt>
                <c:pt idx="5755">
                  <c:v>2957</c:v>
                </c:pt>
                <c:pt idx="5756">
                  <c:v>2958</c:v>
                </c:pt>
                <c:pt idx="5757">
                  <c:v>2958</c:v>
                </c:pt>
                <c:pt idx="5758">
                  <c:v>2958</c:v>
                </c:pt>
                <c:pt idx="5759">
                  <c:v>2959</c:v>
                </c:pt>
                <c:pt idx="5760">
                  <c:v>2960</c:v>
                </c:pt>
                <c:pt idx="5761">
                  <c:v>2960</c:v>
                </c:pt>
                <c:pt idx="5762">
                  <c:v>2961</c:v>
                </c:pt>
                <c:pt idx="5763">
                  <c:v>2962</c:v>
                </c:pt>
                <c:pt idx="5764">
                  <c:v>2962</c:v>
                </c:pt>
                <c:pt idx="5765">
                  <c:v>2963</c:v>
                </c:pt>
                <c:pt idx="5766">
                  <c:v>2964</c:v>
                </c:pt>
                <c:pt idx="5767">
                  <c:v>2965</c:v>
                </c:pt>
                <c:pt idx="5768">
                  <c:v>2966</c:v>
                </c:pt>
                <c:pt idx="5769">
                  <c:v>2967</c:v>
                </c:pt>
                <c:pt idx="5770">
                  <c:v>2968</c:v>
                </c:pt>
                <c:pt idx="5771">
                  <c:v>2969</c:v>
                </c:pt>
                <c:pt idx="5772">
                  <c:v>2970</c:v>
                </c:pt>
                <c:pt idx="5773">
                  <c:v>2970</c:v>
                </c:pt>
                <c:pt idx="5774">
                  <c:v>2970</c:v>
                </c:pt>
                <c:pt idx="5775">
                  <c:v>2971</c:v>
                </c:pt>
                <c:pt idx="5776">
                  <c:v>2972</c:v>
                </c:pt>
                <c:pt idx="5777">
                  <c:v>2973</c:v>
                </c:pt>
                <c:pt idx="5778">
                  <c:v>2974</c:v>
                </c:pt>
                <c:pt idx="5779">
                  <c:v>2975</c:v>
                </c:pt>
                <c:pt idx="5780">
                  <c:v>2976</c:v>
                </c:pt>
                <c:pt idx="5781">
                  <c:v>2977</c:v>
                </c:pt>
                <c:pt idx="5782">
                  <c:v>2978</c:v>
                </c:pt>
                <c:pt idx="5783">
                  <c:v>2979</c:v>
                </c:pt>
                <c:pt idx="5784">
                  <c:v>2980</c:v>
                </c:pt>
                <c:pt idx="5785">
                  <c:v>2981</c:v>
                </c:pt>
                <c:pt idx="5786">
                  <c:v>2982</c:v>
                </c:pt>
                <c:pt idx="5787">
                  <c:v>2983</c:v>
                </c:pt>
                <c:pt idx="5788">
                  <c:v>2984</c:v>
                </c:pt>
                <c:pt idx="5789">
                  <c:v>2985</c:v>
                </c:pt>
                <c:pt idx="5790">
                  <c:v>2986</c:v>
                </c:pt>
                <c:pt idx="5791">
                  <c:v>2987</c:v>
                </c:pt>
                <c:pt idx="5792">
                  <c:v>2988</c:v>
                </c:pt>
                <c:pt idx="5793">
                  <c:v>2988</c:v>
                </c:pt>
                <c:pt idx="5794">
                  <c:v>2988</c:v>
                </c:pt>
                <c:pt idx="5795">
                  <c:v>2988</c:v>
                </c:pt>
                <c:pt idx="5796">
                  <c:v>2989</c:v>
                </c:pt>
                <c:pt idx="5797">
                  <c:v>2989</c:v>
                </c:pt>
                <c:pt idx="5798">
                  <c:v>2989</c:v>
                </c:pt>
                <c:pt idx="5799">
                  <c:v>2989</c:v>
                </c:pt>
                <c:pt idx="5800">
                  <c:v>2989</c:v>
                </c:pt>
                <c:pt idx="5801">
                  <c:v>2989</c:v>
                </c:pt>
                <c:pt idx="5802">
                  <c:v>2990</c:v>
                </c:pt>
                <c:pt idx="5803">
                  <c:v>2990</c:v>
                </c:pt>
                <c:pt idx="5804">
                  <c:v>2991</c:v>
                </c:pt>
                <c:pt idx="5805">
                  <c:v>2992</c:v>
                </c:pt>
                <c:pt idx="5806">
                  <c:v>2993</c:v>
                </c:pt>
                <c:pt idx="5807">
                  <c:v>2993</c:v>
                </c:pt>
                <c:pt idx="5808">
                  <c:v>2993</c:v>
                </c:pt>
                <c:pt idx="5809">
                  <c:v>2994</c:v>
                </c:pt>
                <c:pt idx="5810">
                  <c:v>2994</c:v>
                </c:pt>
                <c:pt idx="5811">
                  <c:v>2994</c:v>
                </c:pt>
                <c:pt idx="5812">
                  <c:v>2994</c:v>
                </c:pt>
                <c:pt idx="5813">
                  <c:v>2995</c:v>
                </c:pt>
                <c:pt idx="5814">
                  <c:v>2996</c:v>
                </c:pt>
                <c:pt idx="5815">
                  <c:v>2996</c:v>
                </c:pt>
                <c:pt idx="5816">
                  <c:v>2996</c:v>
                </c:pt>
                <c:pt idx="5817">
                  <c:v>2997</c:v>
                </c:pt>
                <c:pt idx="5818">
                  <c:v>2998</c:v>
                </c:pt>
                <c:pt idx="5819">
                  <c:v>2999</c:v>
                </c:pt>
                <c:pt idx="5820">
                  <c:v>3000</c:v>
                </c:pt>
                <c:pt idx="5821">
                  <c:v>3000</c:v>
                </c:pt>
                <c:pt idx="5822">
                  <c:v>3001</c:v>
                </c:pt>
                <c:pt idx="5823">
                  <c:v>3002</c:v>
                </c:pt>
                <c:pt idx="5824">
                  <c:v>3003</c:v>
                </c:pt>
                <c:pt idx="5825">
                  <c:v>3004</c:v>
                </c:pt>
                <c:pt idx="5826">
                  <c:v>3005</c:v>
                </c:pt>
                <c:pt idx="5827">
                  <c:v>3006</c:v>
                </c:pt>
                <c:pt idx="5828">
                  <c:v>3007</c:v>
                </c:pt>
                <c:pt idx="5829">
                  <c:v>3008</c:v>
                </c:pt>
                <c:pt idx="5830">
                  <c:v>3009</c:v>
                </c:pt>
                <c:pt idx="5831">
                  <c:v>3010</c:v>
                </c:pt>
                <c:pt idx="5832">
                  <c:v>3011</c:v>
                </c:pt>
                <c:pt idx="5833">
                  <c:v>3012</c:v>
                </c:pt>
                <c:pt idx="5834">
                  <c:v>3013</c:v>
                </c:pt>
                <c:pt idx="5835">
                  <c:v>3014</c:v>
                </c:pt>
                <c:pt idx="5836">
                  <c:v>3014</c:v>
                </c:pt>
                <c:pt idx="5837">
                  <c:v>3015</c:v>
                </c:pt>
                <c:pt idx="5838">
                  <c:v>3015</c:v>
                </c:pt>
                <c:pt idx="5839">
                  <c:v>3015</c:v>
                </c:pt>
                <c:pt idx="5840">
                  <c:v>3015</c:v>
                </c:pt>
                <c:pt idx="5841">
                  <c:v>3015</c:v>
                </c:pt>
                <c:pt idx="5842">
                  <c:v>3016</c:v>
                </c:pt>
                <c:pt idx="5843">
                  <c:v>3016</c:v>
                </c:pt>
                <c:pt idx="5844">
                  <c:v>3017</c:v>
                </c:pt>
                <c:pt idx="5845">
                  <c:v>3017</c:v>
                </c:pt>
                <c:pt idx="5846">
                  <c:v>3017</c:v>
                </c:pt>
                <c:pt idx="5847">
                  <c:v>3018</c:v>
                </c:pt>
                <c:pt idx="5848">
                  <c:v>3019</c:v>
                </c:pt>
                <c:pt idx="5849">
                  <c:v>3019</c:v>
                </c:pt>
                <c:pt idx="5850">
                  <c:v>3019</c:v>
                </c:pt>
                <c:pt idx="5851">
                  <c:v>3019</c:v>
                </c:pt>
                <c:pt idx="5852">
                  <c:v>3020</c:v>
                </c:pt>
                <c:pt idx="5853">
                  <c:v>3021</c:v>
                </c:pt>
                <c:pt idx="5854">
                  <c:v>3021</c:v>
                </c:pt>
                <c:pt idx="5855">
                  <c:v>3021</c:v>
                </c:pt>
                <c:pt idx="5856">
                  <c:v>3022</c:v>
                </c:pt>
                <c:pt idx="5857">
                  <c:v>3022</c:v>
                </c:pt>
                <c:pt idx="5858">
                  <c:v>3022</c:v>
                </c:pt>
                <c:pt idx="5859">
                  <c:v>3023</c:v>
                </c:pt>
                <c:pt idx="5860">
                  <c:v>3024</c:v>
                </c:pt>
                <c:pt idx="5861">
                  <c:v>3024</c:v>
                </c:pt>
                <c:pt idx="5862">
                  <c:v>3025</c:v>
                </c:pt>
                <c:pt idx="5863">
                  <c:v>3026</c:v>
                </c:pt>
                <c:pt idx="5864">
                  <c:v>3027</c:v>
                </c:pt>
                <c:pt idx="5865">
                  <c:v>3027</c:v>
                </c:pt>
                <c:pt idx="5866">
                  <c:v>3027</c:v>
                </c:pt>
                <c:pt idx="5867">
                  <c:v>3027</c:v>
                </c:pt>
                <c:pt idx="5868">
                  <c:v>3027</c:v>
                </c:pt>
                <c:pt idx="5869">
                  <c:v>3028</c:v>
                </c:pt>
                <c:pt idx="5870">
                  <c:v>3028</c:v>
                </c:pt>
                <c:pt idx="5871">
                  <c:v>3028</c:v>
                </c:pt>
                <c:pt idx="5872">
                  <c:v>3029</c:v>
                </c:pt>
                <c:pt idx="5873">
                  <c:v>3029</c:v>
                </c:pt>
                <c:pt idx="5874">
                  <c:v>3030</c:v>
                </c:pt>
                <c:pt idx="5875">
                  <c:v>3030</c:v>
                </c:pt>
                <c:pt idx="5876">
                  <c:v>3030</c:v>
                </c:pt>
                <c:pt idx="5877">
                  <c:v>3030</c:v>
                </c:pt>
                <c:pt idx="5878">
                  <c:v>3030</c:v>
                </c:pt>
                <c:pt idx="5879">
                  <c:v>3030</c:v>
                </c:pt>
                <c:pt idx="5880">
                  <c:v>3030</c:v>
                </c:pt>
                <c:pt idx="5881">
                  <c:v>3031</c:v>
                </c:pt>
                <c:pt idx="5882">
                  <c:v>3031</c:v>
                </c:pt>
                <c:pt idx="5883">
                  <c:v>3032</c:v>
                </c:pt>
                <c:pt idx="5884">
                  <c:v>3033</c:v>
                </c:pt>
                <c:pt idx="5885">
                  <c:v>3033</c:v>
                </c:pt>
                <c:pt idx="5886">
                  <c:v>3033</c:v>
                </c:pt>
                <c:pt idx="5887">
                  <c:v>3033</c:v>
                </c:pt>
                <c:pt idx="5888">
                  <c:v>3033</c:v>
                </c:pt>
                <c:pt idx="5889">
                  <c:v>3034</c:v>
                </c:pt>
                <c:pt idx="5890">
                  <c:v>3035</c:v>
                </c:pt>
                <c:pt idx="5891">
                  <c:v>3036</c:v>
                </c:pt>
                <c:pt idx="5892">
                  <c:v>3036</c:v>
                </c:pt>
                <c:pt idx="5893">
                  <c:v>3036</c:v>
                </c:pt>
                <c:pt idx="5894">
                  <c:v>3036</c:v>
                </c:pt>
                <c:pt idx="5895">
                  <c:v>3037</c:v>
                </c:pt>
                <c:pt idx="5896">
                  <c:v>3037</c:v>
                </c:pt>
                <c:pt idx="5897">
                  <c:v>3038</c:v>
                </c:pt>
                <c:pt idx="5898">
                  <c:v>3039</c:v>
                </c:pt>
                <c:pt idx="5899">
                  <c:v>3040</c:v>
                </c:pt>
                <c:pt idx="5900">
                  <c:v>3040</c:v>
                </c:pt>
                <c:pt idx="5901">
                  <c:v>3040</c:v>
                </c:pt>
                <c:pt idx="5902">
                  <c:v>3041</c:v>
                </c:pt>
                <c:pt idx="5903">
                  <c:v>3042</c:v>
                </c:pt>
                <c:pt idx="5904">
                  <c:v>3043</c:v>
                </c:pt>
                <c:pt idx="5905">
                  <c:v>3044</c:v>
                </c:pt>
                <c:pt idx="5906">
                  <c:v>3045</c:v>
                </c:pt>
                <c:pt idx="5907">
                  <c:v>3046</c:v>
                </c:pt>
                <c:pt idx="5908">
                  <c:v>3047</c:v>
                </c:pt>
                <c:pt idx="5909">
                  <c:v>3048</c:v>
                </c:pt>
                <c:pt idx="5910">
                  <c:v>3049</c:v>
                </c:pt>
                <c:pt idx="5911">
                  <c:v>3050</c:v>
                </c:pt>
                <c:pt idx="5912">
                  <c:v>3050</c:v>
                </c:pt>
                <c:pt idx="5913">
                  <c:v>3050</c:v>
                </c:pt>
                <c:pt idx="5914">
                  <c:v>3050</c:v>
                </c:pt>
                <c:pt idx="5915">
                  <c:v>3051</c:v>
                </c:pt>
                <c:pt idx="5916">
                  <c:v>3051</c:v>
                </c:pt>
                <c:pt idx="5917">
                  <c:v>3052</c:v>
                </c:pt>
                <c:pt idx="5918">
                  <c:v>3052</c:v>
                </c:pt>
                <c:pt idx="5919">
                  <c:v>3052</c:v>
                </c:pt>
                <c:pt idx="5920">
                  <c:v>3052</c:v>
                </c:pt>
                <c:pt idx="5921">
                  <c:v>3052</c:v>
                </c:pt>
                <c:pt idx="5922">
                  <c:v>3052</c:v>
                </c:pt>
                <c:pt idx="5923">
                  <c:v>3052</c:v>
                </c:pt>
                <c:pt idx="5924">
                  <c:v>3053</c:v>
                </c:pt>
                <c:pt idx="5925">
                  <c:v>3053</c:v>
                </c:pt>
                <c:pt idx="5926">
                  <c:v>3054</c:v>
                </c:pt>
                <c:pt idx="5927">
                  <c:v>3054</c:v>
                </c:pt>
                <c:pt idx="5928">
                  <c:v>3054</c:v>
                </c:pt>
                <c:pt idx="5929">
                  <c:v>3054</c:v>
                </c:pt>
                <c:pt idx="5930">
                  <c:v>3055</c:v>
                </c:pt>
                <c:pt idx="5931">
                  <c:v>3056</c:v>
                </c:pt>
                <c:pt idx="5932">
                  <c:v>3056</c:v>
                </c:pt>
                <c:pt idx="5933">
                  <c:v>3057</c:v>
                </c:pt>
                <c:pt idx="5934">
                  <c:v>3057</c:v>
                </c:pt>
                <c:pt idx="5935">
                  <c:v>3057</c:v>
                </c:pt>
                <c:pt idx="5936">
                  <c:v>3058</c:v>
                </c:pt>
                <c:pt idx="5937">
                  <c:v>3058</c:v>
                </c:pt>
                <c:pt idx="5938">
                  <c:v>3058</c:v>
                </c:pt>
                <c:pt idx="5939">
                  <c:v>3058</c:v>
                </c:pt>
                <c:pt idx="5940">
                  <c:v>3058</c:v>
                </c:pt>
                <c:pt idx="5941">
                  <c:v>3058</c:v>
                </c:pt>
                <c:pt idx="5942">
                  <c:v>3059</c:v>
                </c:pt>
                <c:pt idx="5943">
                  <c:v>3059</c:v>
                </c:pt>
                <c:pt idx="5944">
                  <c:v>3059</c:v>
                </c:pt>
                <c:pt idx="5945">
                  <c:v>3060</c:v>
                </c:pt>
                <c:pt idx="5946">
                  <c:v>3060</c:v>
                </c:pt>
                <c:pt idx="5947">
                  <c:v>3060</c:v>
                </c:pt>
                <c:pt idx="5948">
                  <c:v>3061</c:v>
                </c:pt>
                <c:pt idx="5949">
                  <c:v>3061</c:v>
                </c:pt>
                <c:pt idx="5950">
                  <c:v>3062</c:v>
                </c:pt>
                <c:pt idx="5951">
                  <c:v>3062</c:v>
                </c:pt>
                <c:pt idx="5952">
                  <c:v>3062</c:v>
                </c:pt>
                <c:pt idx="5953">
                  <c:v>3063</c:v>
                </c:pt>
                <c:pt idx="5954">
                  <c:v>3063</c:v>
                </c:pt>
                <c:pt idx="5955">
                  <c:v>3064</c:v>
                </c:pt>
                <c:pt idx="5956">
                  <c:v>3064</c:v>
                </c:pt>
                <c:pt idx="5957">
                  <c:v>3064</c:v>
                </c:pt>
                <c:pt idx="5958">
                  <c:v>3064</c:v>
                </c:pt>
                <c:pt idx="5959">
                  <c:v>3064</c:v>
                </c:pt>
                <c:pt idx="5960">
                  <c:v>3064</c:v>
                </c:pt>
                <c:pt idx="5961">
                  <c:v>3064</c:v>
                </c:pt>
                <c:pt idx="5962">
                  <c:v>3064</c:v>
                </c:pt>
                <c:pt idx="5963">
                  <c:v>3064</c:v>
                </c:pt>
                <c:pt idx="5964">
                  <c:v>3064</c:v>
                </c:pt>
                <c:pt idx="5965">
                  <c:v>3065</c:v>
                </c:pt>
                <c:pt idx="5966">
                  <c:v>3066</c:v>
                </c:pt>
                <c:pt idx="5967">
                  <c:v>3067</c:v>
                </c:pt>
                <c:pt idx="5968">
                  <c:v>3067</c:v>
                </c:pt>
                <c:pt idx="5969">
                  <c:v>3068</c:v>
                </c:pt>
                <c:pt idx="5970">
                  <c:v>3068</c:v>
                </c:pt>
                <c:pt idx="5971">
                  <c:v>3068</c:v>
                </c:pt>
                <c:pt idx="5972">
                  <c:v>3069</c:v>
                </c:pt>
                <c:pt idx="5973">
                  <c:v>3069</c:v>
                </c:pt>
                <c:pt idx="5974">
                  <c:v>3070</c:v>
                </c:pt>
                <c:pt idx="5975">
                  <c:v>3071</c:v>
                </c:pt>
                <c:pt idx="5976">
                  <c:v>3072</c:v>
                </c:pt>
                <c:pt idx="5977">
                  <c:v>3073</c:v>
                </c:pt>
                <c:pt idx="5978">
                  <c:v>3074</c:v>
                </c:pt>
                <c:pt idx="5979">
                  <c:v>3075</c:v>
                </c:pt>
                <c:pt idx="5980">
                  <c:v>3075</c:v>
                </c:pt>
                <c:pt idx="5981">
                  <c:v>3075</c:v>
                </c:pt>
                <c:pt idx="5982">
                  <c:v>3075</c:v>
                </c:pt>
                <c:pt idx="5983">
                  <c:v>3075</c:v>
                </c:pt>
                <c:pt idx="5984">
                  <c:v>3075</c:v>
                </c:pt>
                <c:pt idx="5985">
                  <c:v>3075</c:v>
                </c:pt>
                <c:pt idx="5986">
                  <c:v>3076</c:v>
                </c:pt>
                <c:pt idx="5987">
                  <c:v>3076</c:v>
                </c:pt>
                <c:pt idx="5988">
                  <c:v>3077</c:v>
                </c:pt>
                <c:pt idx="5989">
                  <c:v>3077</c:v>
                </c:pt>
                <c:pt idx="5990">
                  <c:v>3078</c:v>
                </c:pt>
                <c:pt idx="5991">
                  <c:v>3079</c:v>
                </c:pt>
                <c:pt idx="5992">
                  <c:v>3080</c:v>
                </c:pt>
                <c:pt idx="5993">
                  <c:v>3080</c:v>
                </c:pt>
                <c:pt idx="5994">
                  <c:v>3081</c:v>
                </c:pt>
                <c:pt idx="5995">
                  <c:v>3081</c:v>
                </c:pt>
                <c:pt idx="5996">
                  <c:v>3082</c:v>
                </c:pt>
                <c:pt idx="5997">
                  <c:v>3082</c:v>
                </c:pt>
                <c:pt idx="5998">
                  <c:v>3082</c:v>
                </c:pt>
                <c:pt idx="5999">
                  <c:v>3082</c:v>
                </c:pt>
                <c:pt idx="6000">
                  <c:v>3083</c:v>
                </c:pt>
                <c:pt idx="6001">
                  <c:v>3083</c:v>
                </c:pt>
                <c:pt idx="6002">
                  <c:v>3084</c:v>
                </c:pt>
                <c:pt idx="6003">
                  <c:v>3084</c:v>
                </c:pt>
                <c:pt idx="6004">
                  <c:v>3085</c:v>
                </c:pt>
                <c:pt idx="6005">
                  <c:v>3085</c:v>
                </c:pt>
                <c:pt idx="6006">
                  <c:v>3085</c:v>
                </c:pt>
                <c:pt idx="6007">
                  <c:v>3086</c:v>
                </c:pt>
                <c:pt idx="6008">
                  <c:v>3087</c:v>
                </c:pt>
                <c:pt idx="6009">
                  <c:v>3088</c:v>
                </c:pt>
                <c:pt idx="6010">
                  <c:v>3088</c:v>
                </c:pt>
                <c:pt idx="6011">
                  <c:v>3088</c:v>
                </c:pt>
                <c:pt idx="6012">
                  <c:v>3089</c:v>
                </c:pt>
                <c:pt idx="6013">
                  <c:v>3090</c:v>
                </c:pt>
                <c:pt idx="6014">
                  <c:v>3090</c:v>
                </c:pt>
                <c:pt idx="6015">
                  <c:v>3090</c:v>
                </c:pt>
                <c:pt idx="6016">
                  <c:v>3090</c:v>
                </c:pt>
                <c:pt idx="6017">
                  <c:v>3091</c:v>
                </c:pt>
                <c:pt idx="6018">
                  <c:v>3092</c:v>
                </c:pt>
                <c:pt idx="6019">
                  <c:v>3093</c:v>
                </c:pt>
                <c:pt idx="6020">
                  <c:v>3094</c:v>
                </c:pt>
                <c:pt idx="6021">
                  <c:v>3095</c:v>
                </c:pt>
                <c:pt idx="6022">
                  <c:v>3095</c:v>
                </c:pt>
                <c:pt idx="6023">
                  <c:v>3095</c:v>
                </c:pt>
                <c:pt idx="6024">
                  <c:v>3095</c:v>
                </c:pt>
                <c:pt idx="6025">
                  <c:v>3095</c:v>
                </c:pt>
                <c:pt idx="6026">
                  <c:v>3096</c:v>
                </c:pt>
                <c:pt idx="6027">
                  <c:v>3096</c:v>
                </c:pt>
                <c:pt idx="6028">
                  <c:v>3097</c:v>
                </c:pt>
                <c:pt idx="6029">
                  <c:v>3098</c:v>
                </c:pt>
                <c:pt idx="6030">
                  <c:v>3098</c:v>
                </c:pt>
                <c:pt idx="6031">
                  <c:v>3099</c:v>
                </c:pt>
                <c:pt idx="6032">
                  <c:v>3099</c:v>
                </c:pt>
                <c:pt idx="6033">
                  <c:v>3100</c:v>
                </c:pt>
                <c:pt idx="6034">
                  <c:v>3100</c:v>
                </c:pt>
                <c:pt idx="6035">
                  <c:v>3101</c:v>
                </c:pt>
                <c:pt idx="6036">
                  <c:v>3102</c:v>
                </c:pt>
                <c:pt idx="6037">
                  <c:v>3103</c:v>
                </c:pt>
                <c:pt idx="6038">
                  <c:v>3103</c:v>
                </c:pt>
                <c:pt idx="6039">
                  <c:v>3104</c:v>
                </c:pt>
                <c:pt idx="6040">
                  <c:v>3105</c:v>
                </c:pt>
                <c:pt idx="6041">
                  <c:v>3106</c:v>
                </c:pt>
                <c:pt idx="6042">
                  <c:v>3107</c:v>
                </c:pt>
                <c:pt idx="6043">
                  <c:v>3108</c:v>
                </c:pt>
                <c:pt idx="6044">
                  <c:v>3109</c:v>
                </c:pt>
                <c:pt idx="6045">
                  <c:v>3109</c:v>
                </c:pt>
                <c:pt idx="6046">
                  <c:v>3110</c:v>
                </c:pt>
                <c:pt idx="6047">
                  <c:v>3111</c:v>
                </c:pt>
                <c:pt idx="6048">
                  <c:v>3111</c:v>
                </c:pt>
                <c:pt idx="6049">
                  <c:v>3112</c:v>
                </c:pt>
                <c:pt idx="6050">
                  <c:v>3113</c:v>
                </c:pt>
                <c:pt idx="6051">
                  <c:v>3113</c:v>
                </c:pt>
                <c:pt idx="6052">
                  <c:v>3113</c:v>
                </c:pt>
                <c:pt idx="6053">
                  <c:v>3113</c:v>
                </c:pt>
                <c:pt idx="6054">
                  <c:v>3114</c:v>
                </c:pt>
                <c:pt idx="6055">
                  <c:v>3115</c:v>
                </c:pt>
                <c:pt idx="6056">
                  <c:v>3115</c:v>
                </c:pt>
                <c:pt idx="6057">
                  <c:v>3115</c:v>
                </c:pt>
                <c:pt idx="6058">
                  <c:v>3115</c:v>
                </c:pt>
                <c:pt idx="6059">
                  <c:v>3115</c:v>
                </c:pt>
                <c:pt idx="6060">
                  <c:v>3115</c:v>
                </c:pt>
                <c:pt idx="6061">
                  <c:v>3116</c:v>
                </c:pt>
                <c:pt idx="6062">
                  <c:v>3116</c:v>
                </c:pt>
                <c:pt idx="6063">
                  <c:v>3116</c:v>
                </c:pt>
                <c:pt idx="6064">
                  <c:v>3116</c:v>
                </c:pt>
                <c:pt idx="6065">
                  <c:v>3116</c:v>
                </c:pt>
                <c:pt idx="6066">
                  <c:v>3117</c:v>
                </c:pt>
                <c:pt idx="6067">
                  <c:v>3118</c:v>
                </c:pt>
                <c:pt idx="6068">
                  <c:v>3119</c:v>
                </c:pt>
                <c:pt idx="6069">
                  <c:v>3119</c:v>
                </c:pt>
                <c:pt idx="6070">
                  <c:v>3120</c:v>
                </c:pt>
                <c:pt idx="6071">
                  <c:v>3121</c:v>
                </c:pt>
                <c:pt idx="6072">
                  <c:v>3121</c:v>
                </c:pt>
                <c:pt idx="6073">
                  <c:v>3121</c:v>
                </c:pt>
                <c:pt idx="6074">
                  <c:v>3121</c:v>
                </c:pt>
                <c:pt idx="6075">
                  <c:v>3121</c:v>
                </c:pt>
                <c:pt idx="6076">
                  <c:v>3122</c:v>
                </c:pt>
                <c:pt idx="6077">
                  <c:v>3122</c:v>
                </c:pt>
                <c:pt idx="6078">
                  <c:v>3122</c:v>
                </c:pt>
                <c:pt idx="6079">
                  <c:v>3123</c:v>
                </c:pt>
                <c:pt idx="6080">
                  <c:v>3124</c:v>
                </c:pt>
                <c:pt idx="6081">
                  <c:v>3125</c:v>
                </c:pt>
                <c:pt idx="6082">
                  <c:v>3125</c:v>
                </c:pt>
                <c:pt idx="6083">
                  <c:v>3126</c:v>
                </c:pt>
                <c:pt idx="6084">
                  <c:v>3126</c:v>
                </c:pt>
                <c:pt idx="6085">
                  <c:v>3127</c:v>
                </c:pt>
                <c:pt idx="6086">
                  <c:v>3127</c:v>
                </c:pt>
                <c:pt idx="6087">
                  <c:v>3127</c:v>
                </c:pt>
                <c:pt idx="6088">
                  <c:v>3127</c:v>
                </c:pt>
                <c:pt idx="6089">
                  <c:v>3127</c:v>
                </c:pt>
                <c:pt idx="6090">
                  <c:v>3127</c:v>
                </c:pt>
                <c:pt idx="6091">
                  <c:v>3127</c:v>
                </c:pt>
                <c:pt idx="6092">
                  <c:v>3127</c:v>
                </c:pt>
                <c:pt idx="6093">
                  <c:v>3127</c:v>
                </c:pt>
                <c:pt idx="6094">
                  <c:v>3127</c:v>
                </c:pt>
                <c:pt idx="6095">
                  <c:v>3127</c:v>
                </c:pt>
                <c:pt idx="6096">
                  <c:v>3127</c:v>
                </c:pt>
                <c:pt idx="6097">
                  <c:v>3127</c:v>
                </c:pt>
                <c:pt idx="6098">
                  <c:v>3127</c:v>
                </c:pt>
                <c:pt idx="6099">
                  <c:v>3127</c:v>
                </c:pt>
                <c:pt idx="6100">
                  <c:v>3127</c:v>
                </c:pt>
                <c:pt idx="6101">
                  <c:v>3127</c:v>
                </c:pt>
                <c:pt idx="6102">
                  <c:v>3127</c:v>
                </c:pt>
                <c:pt idx="6103">
                  <c:v>3127</c:v>
                </c:pt>
                <c:pt idx="6104">
                  <c:v>3127</c:v>
                </c:pt>
                <c:pt idx="6105">
                  <c:v>3128</c:v>
                </c:pt>
                <c:pt idx="6106">
                  <c:v>3128</c:v>
                </c:pt>
                <c:pt idx="6107">
                  <c:v>3128</c:v>
                </c:pt>
                <c:pt idx="6108">
                  <c:v>3128</c:v>
                </c:pt>
                <c:pt idx="6109">
                  <c:v>3129</c:v>
                </c:pt>
                <c:pt idx="6110">
                  <c:v>3130</c:v>
                </c:pt>
                <c:pt idx="6111">
                  <c:v>3131</c:v>
                </c:pt>
                <c:pt idx="6112">
                  <c:v>3132</c:v>
                </c:pt>
                <c:pt idx="6113">
                  <c:v>3132</c:v>
                </c:pt>
                <c:pt idx="6114">
                  <c:v>3132</c:v>
                </c:pt>
                <c:pt idx="6115">
                  <c:v>3132</c:v>
                </c:pt>
                <c:pt idx="6116">
                  <c:v>3133</c:v>
                </c:pt>
                <c:pt idx="6117">
                  <c:v>3134</c:v>
                </c:pt>
                <c:pt idx="6118">
                  <c:v>3134</c:v>
                </c:pt>
                <c:pt idx="6119">
                  <c:v>3135</c:v>
                </c:pt>
                <c:pt idx="6120">
                  <c:v>3136</c:v>
                </c:pt>
                <c:pt idx="6121">
                  <c:v>3137</c:v>
                </c:pt>
                <c:pt idx="6122">
                  <c:v>3137</c:v>
                </c:pt>
                <c:pt idx="6123">
                  <c:v>3137</c:v>
                </c:pt>
                <c:pt idx="6124">
                  <c:v>3137</c:v>
                </c:pt>
                <c:pt idx="6125">
                  <c:v>3137</c:v>
                </c:pt>
                <c:pt idx="6126">
                  <c:v>3137</c:v>
                </c:pt>
                <c:pt idx="6127">
                  <c:v>3137</c:v>
                </c:pt>
                <c:pt idx="6128">
                  <c:v>3137</c:v>
                </c:pt>
                <c:pt idx="6129">
                  <c:v>3137</c:v>
                </c:pt>
                <c:pt idx="6130">
                  <c:v>3138</c:v>
                </c:pt>
                <c:pt idx="6131">
                  <c:v>3138</c:v>
                </c:pt>
                <c:pt idx="6132">
                  <c:v>3139</c:v>
                </c:pt>
                <c:pt idx="6133">
                  <c:v>3140</c:v>
                </c:pt>
                <c:pt idx="6134">
                  <c:v>3141</c:v>
                </c:pt>
                <c:pt idx="6135">
                  <c:v>3142</c:v>
                </c:pt>
                <c:pt idx="6136">
                  <c:v>3143</c:v>
                </c:pt>
                <c:pt idx="6137">
                  <c:v>3143</c:v>
                </c:pt>
                <c:pt idx="6138">
                  <c:v>3144</c:v>
                </c:pt>
                <c:pt idx="6139">
                  <c:v>3145</c:v>
                </c:pt>
                <c:pt idx="6140">
                  <c:v>3146</c:v>
                </c:pt>
                <c:pt idx="6141">
                  <c:v>3147</c:v>
                </c:pt>
                <c:pt idx="6142">
                  <c:v>3148</c:v>
                </c:pt>
                <c:pt idx="6143">
                  <c:v>3149</c:v>
                </c:pt>
                <c:pt idx="6144">
                  <c:v>3150</c:v>
                </c:pt>
                <c:pt idx="6145">
                  <c:v>3150</c:v>
                </c:pt>
                <c:pt idx="6146">
                  <c:v>3151</c:v>
                </c:pt>
                <c:pt idx="6147">
                  <c:v>3152</c:v>
                </c:pt>
                <c:pt idx="6148">
                  <c:v>3153</c:v>
                </c:pt>
                <c:pt idx="6149">
                  <c:v>3154</c:v>
                </c:pt>
                <c:pt idx="6150">
                  <c:v>3155</c:v>
                </c:pt>
                <c:pt idx="6151">
                  <c:v>3155</c:v>
                </c:pt>
                <c:pt idx="6152">
                  <c:v>3156</c:v>
                </c:pt>
                <c:pt idx="6153">
                  <c:v>3157</c:v>
                </c:pt>
                <c:pt idx="6154">
                  <c:v>3157</c:v>
                </c:pt>
                <c:pt idx="6155">
                  <c:v>3158</c:v>
                </c:pt>
                <c:pt idx="6156">
                  <c:v>3159</c:v>
                </c:pt>
                <c:pt idx="6157">
                  <c:v>3159</c:v>
                </c:pt>
                <c:pt idx="6158">
                  <c:v>3159</c:v>
                </c:pt>
                <c:pt idx="6159">
                  <c:v>3159</c:v>
                </c:pt>
                <c:pt idx="6160">
                  <c:v>3159</c:v>
                </c:pt>
                <c:pt idx="6161">
                  <c:v>3159</c:v>
                </c:pt>
                <c:pt idx="6162">
                  <c:v>3159</c:v>
                </c:pt>
                <c:pt idx="6163">
                  <c:v>3159</c:v>
                </c:pt>
                <c:pt idx="6164">
                  <c:v>3159</c:v>
                </c:pt>
                <c:pt idx="6165">
                  <c:v>3159</c:v>
                </c:pt>
                <c:pt idx="6166">
                  <c:v>3159</c:v>
                </c:pt>
                <c:pt idx="6167">
                  <c:v>3159</c:v>
                </c:pt>
                <c:pt idx="6168">
                  <c:v>3159</c:v>
                </c:pt>
                <c:pt idx="6169">
                  <c:v>3159</c:v>
                </c:pt>
                <c:pt idx="6170">
                  <c:v>3159</c:v>
                </c:pt>
                <c:pt idx="6171">
                  <c:v>3159</c:v>
                </c:pt>
                <c:pt idx="6172">
                  <c:v>3159</c:v>
                </c:pt>
                <c:pt idx="6173">
                  <c:v>3159</c:v>
                </c:pt>
                <c:pt idx="6174">
                  <c:v>3159</c:v>
                </c:pt>
                <c:pt idx="6175">
                  <c:v>3160</c:v>
                </c:pt>
                <c:pt idx="6176">
                  <c:v>3160</c:v>
                </c:pt>
                <c:pt idx="6177">
                  <c:v>3160</c:v>
                </c:pt>
                <c:pt idx="6178">
                  <c:v>3160</c:v>
                </c:pt>
                <c:pt idx="6179">
                  <c:v>3160</c:v>
                </c:pt>
                <c:pt idx="6180">
                  <c:v>3160</c:v>
                </c:pt>
                <c:pt idx="6181">
                  <c:v>3160</c:v>
                </c:pt>
                <c:pt idx="6182">
                  <c:v>3160</c:v>
                </c:pt>
                <c:pt idx="6183">
                  <c:v>3160</c:v>
                </c:pt>
                <c:pt idx="6184">
                  <c:v>3160</c:v>
                </c:pt>
                <c:pt idx="6185">
                  <c:v>3160</c:v>
                </c:pt>
                <c:pt idx="6186">
                  <c:v>3160</c:v>
                </c:pt>
                <c:pt idx="6187">
                  <c:v>3161</c:v>
                </c:pt>
                <c:pt idx="6188">
                  <c:v>3162</c:v>
                </c:pt>
                <c:pt idx="6189">
                  <c:v>3162</c:v>
                </c:pt>
                <c:pt idx="6190">
                  <c:v>3162</c:v>
                </c:pt>
                <c:pt idx="6191">
                  <c:v>3162</c:v>
                </c:pt>
                <c:pt idx="6192">
                  <c:v>3162</c:v>
                </c:pt>
                <c:pt idx="6193">
                  <c:v>3162</c:v>
                </c:pt>
                <c:pt idx="6194">
                  <c:v>3162</c:v>
                </c:pt>
                <c:pt idx="6195">
                  <c:v>3162</c:v>
                </c:pt>
                <c:pt idx="6196">
                  <c:v>3162</c:v>
                </c:pt>
                <c:pt idx="6197">
                  <c:v>3163</c:v>
                </c:pt>
                <c:pt idx="6198">
                  <c:v>3164</c:v>
                </c:pt>
                <c:pt idx="6199">
                  <c:v>3164</c:v>
                </c:pt>
                <c:pt idx="6200">
                  <c:v>3165</c:v>
                </c:pt>
                <c:pt idx="6201">
                  <c:v>3165</c:v>
                </c:pt>
                <c:pt idx="6202">
                  <c:v>3165</c:v>
                </c:pt>
                <c:pt idx="6203">
                  <c:v>3166</c:v>
                </c:pt>
                <c:pt idx="6204">
                  <c:v>3166</c:v>
                </c:pt>
                <c:pt idx="6205">
                  <c:v>3167</c:v>
                </c:pt>
                <c:pt idx="6206">
                  <c:v>3168</c:v>
                </c:pt>
                <c:pt idx="6207">
                  <c:v>3168</c:v>
                </c:pt>
                <c:pt idx="6208">
                  <c:v>3168</c:v>
                </c:pt>
                <c:pt idx="6209">
                  <c:v>3168</c:v>
                </c:pt>
                <c:pt idx="6210">
                  <c:v>3169</c:v>
                </c:pt>
                <c:pt idx="6211">
                  <c:v>3170</c:v>
                </c:pt>
                <c:pt idx="6212">
                  <c:v>3171</c:v>
                </c:pt>
                <c:pt idx="6213">
                  <c:v>3171</c:v>
                </c:pt>
                <c:pt idx="6214">
                  <c:v>3172</c:v>
                </c:pt>
                <c:pt idx="6215">
                  <c:v>3173</c:v>
                </c:pt>
                <c:pt idx="6216">
                  <c:v>3174</c:v>
                </c:pt>
                <c:pt idx="6217">
                  <c:v>3175</c:v>
                </c:pt>
                <c:pt idx="6218">
                  <c:v>3176</c:v>
                </c:pt>
                <c:pt idx="6219">
                  <c:v>3177</c:v>
                </c:pt>
                <c:pt idx="6220">
                  <c:v>3178</c:v>
                </c:pt>
                <c:pt idx="6221">
                  <c:v>3178</c:v>
                </c:pt>
                <c:pt idx="6222">
                  <c:v>3178</c:v>
                </c:pt>
                <c:pt idx="6223">
                  <c:v>3179</c:v>
                </c:pt>
                <c:pt idx="6224">
                  <c:v>3180</c:v>
                </c:pt>
                <c:pt idx="6225">
                  <c:v>3181</c:v>
                </c:pt>
                <c:pt idx="6226">
                  <c:v>3182</c:v>
                </c:pt>
                <c:pt idx="6227">
                  <c:v>3182</c:v>
                </c:pt>
                <c:pt idx="6228">
                  <c:v>3183</c:v>
                </c:pt>
                <c:pt idx="6229">
                  <c:v>3184</c:v>
                </c:pt>
                <c:pt idx="6230">
                  <c:v>3185</c:v>
                </c:pt>
                <c:pt idx="6231">
                  <c:v>3186</c:v>
                </c:pt>
                <c:pt idx="6232">
                  <c:v>3186</c:v>
                </c:pt>
                <c:pt idx="6233">
                  <c:v>3186</c:v>
                </c:pt>
                <c:pt idx="6234">
                  <c:v>3187</c:v>
                </c:pt>
                <c:pt idx="6235">
                  <c:v>3188</c:v>
                </c:pt>
                <c:pt idx="6236">
                  <c:v>3189</c:v>
                </c:pt>
                <c:pt idx="6237">
                  <c:v>3189</c:v>
                </c:pt>
                <c:pt idx="6238">
                  <c:v>3190</c:v>
                </c:pt>
                <c:pt idx="6239">
                  <c:v>3191</c:v>
                </c:pt>
                <c:pt idx="6240">
                  <c:v>3192</c:v>
                </c:pt>
                <c:pt idx="6241">
                  <c:v>3193</c:v>
                </c:pt>
                <c:pt idx="6242">
                  <c:v>3194</c:v>
                </c:pt>
                <c:pt idx="6243">
                  <c:v>3194</c:v>
                </c:pt>
                <c:pt idx="6244">
                  <c:v>3194</c:v>
                </c:pt>
                <c:pt idx="6245">
                  <c:v>3195</c:v>
                </c:pt>
                <c:pt idx="6246">
                  <c:v>3196</c:v>
                </c:pt>
                <c:pt idx="6247">
                  <c:v>3196</c:v>
                </c:pt>
                <c:pt idx="6248">
                  <c:v>3196</c:v>
                </c:pt>
                <c:pt idx="6249">
                  <c:v>3196</c:v>
                </c:pt>
                <c:pt idx="6250">
                  <c:v>3196</c:v>
                </c:pt>
                <c:pt idx="6251">
                  <c:v>3196</c:v>
                </c:pt>
                <c:pt idx="6252">
                  <c:v>3196</c:v>
                </c:pt>
                <c:pt idx="6253">
                  <c:v>3197</c:v>
                </c:pt>
                <c:pt idx="6254">
                  <c:v>3197</c:v>
                </c:pt>
                <c:pt idx="6255">
                  <c:v>3197</c:v>
                </c:pt>
                <c:pt idx="6256">
                  <c:v>3198</c:v>
                </c:pt>
                <c:pt idx="6257">
                  <c:v>3198</c:v>
                </c:pt>
                <c:pt idx="6258">
                  <c:v>3198</c:v>
                </c:pt>
                <c:pt idx="6259">
                  <c:v>3199</c:v>
                </c:pt>
                <c:pt idx="6260">
                  <c:v>3200</c:v>
                </c:pt>
                <c:pt idx="6261">
                  <c:v>3201</c:v>
                </c:pt>
                <c:pt idx="6262">
                  <c:v>3201</c:v>
                </c:pt>
                <c:pt idx="6263">
                  <c:v>3202</c:v>
                </c:pt>
                <c:pt idx="6264">
                  <c:v>3202</c:v>
                </c:pt>
                <c:pt idx="6265">
                  <c:v>3203</c:v>
                </c:pt>
                <c:pt idx="6266">
                  <c:v>3203</c:v>
                </c:pt>
                <c:pt idx="6267">
                  <c:v>3203</c:v>
                </c:pt>
                <c:pt idx="6268">
                  <c:v>3203</c:v>
                </c:pt>
                <c:pt idx="6269">
                  <c:v>3204</c:v>
                </c:pt>
                <c:pt idx="6270">
                  <c:v>3205</c:v>
                </c:pt>
                <c:pt idx="6271">
                  <c:v>3205</c:v>
                </c:pt>
                <c:pt idx="6272">
                  <c:v>3206</c:v>
                </c:pt>
                <c:pt idx="6273">
                  <c:v>3206</c:v>
                </c:pt>
                <c:pt idx="6274">
                  <c:v>3206</c:v>
                </c:pt>
                <c:pt idx="6275">
                  <c:v>3206</c:v>
                </c:pt>
                <c:pt idx="6276">
                  <c:v>3206</c:v>
                </c:pt>
                <c:pt idx="6277">
                  <c:v>3207</c:v>
                </c:pt>
                <c:pt idx="6278">
                  <c:v>3208</c:v>
                </c:pt>
                <c:pt idx="6279">
                  <c:v>3208</c:v>
                </c:pt>
                <c:pt idx="6280">
                  <c:v>3208</c:v>
                </c:pt>
                <c:pt idx="6281">
                  <c:v>3208</c:v>
                </c:pt>
                <c:pt idx="6282">
                  <c:v>3208</c:v>
                </c:pt>
                <c:pt idx="6283">
                  <c:v>3209</c:v>
                </c:pt>
                <c:pt idx="6284">
                  <c:v>3210</c:v>
                </c:pt>
                <c:pt idx="6285">
                  <c:v>3210</c:v>
                </c:pt>
                <c:pt idx="6286">
                  <c:v>3211</c:v>
                </c:pt>
                <c:pt idx="6287">
                  <c:v>3212</c:v>
                </c:pt>
                <c:pt idx="6288">
                  <c:v>3213</c:v>
                </c:pt>
                <c:pt idx="6289">
                  <c:v>3213</c:v>
                </c:pt>
                <c:pt idx="6290">
                  <c:v>3213</c:v>
                </c:pt>
                <c:pt idx="6291">
                  <c:v>3214</c:v>
                </c:pt>
                <c:pt idx="6292">
                  <c:v>3215</c:v>
                </c:pt>
                <c:pt idx="6293">
                  <c:v>3215</c:v>
                </c:pt>
                <c:pt idx="6294">
                  <c:v>3215</c:v>
                </c:pt>
                <c:pt idx="6295">
                  <c:v>3216</c:v>
                </c:pt>
                <c:pt idx="6296">
                  <c:v>3217</c:v>
                </c:pt>
                <c:pt idx="6297">
                  <c:v>3217</c:v>
                </c:pt>
                <c:pt idx="6298">
                  <c:v>3217</c:v>
                </c:pt>
                <c:pt idx="6299">
                  <c:v>3217</c:v>
                </c:pt>
                <c:pt idx="6300">
                  <c:v>3218</c:v>
                </c:pt>
                <c:pt idx="6301">
                  <c:v>3219</c:v>
                </c:pt>
                <c:pt idx="6302">
                  <c:v>3219</c:v>
                </c:pt>
                <c:pt idx="6303">
                  <c:v>3219</c:v>
                </c:pt>
                <c:pt idx="6304">
                  <c:v>3219</c:v>
                </c:pt>
                <c:pt idx="6305">
                  <c:v>3220</c:v>
                </c:pt>
                <c:pt idx="6306">
                  <c:v>3221</c:v>
                </c:pt>
                <c:pt idx="6307">
                  <c:v>3221</c:v>
                </c:pt>
                <c:pt idx="6308">
                  <c:v>3222</c:v>
                </c:pt>
                <c:pt idx="6309">
                  <c:v>3223</c:v>
                </c:pt>
                <c:pt idx="6310">
                  <c:v>3224</c:v>
                </c:pt>
                <c:pt idx="6311">
                  <c:v>3225</c:v>
                </c:pt>
                <c:pt idx="6312">
                  <c:v>3225</c:v>
                </c:pt>
                <c:pt idx="6313">
                  <c:v>3226</c:v>
                </c:pt>
                <c:pt idx="6314">
                  <c:v>3227</c:v>
                </c:pt>
                <c:pt idx="6315">
                  <c:v>3228</c:v>
                </c:pt>
                <c:pt idx="6316">
                  <c:v>3228</c:v>
                </c:pt>
                <c:pt idx="6317">
                  <c:v>3228</c:v>
                </c:pt>
                <c:pt idx="6318">
                  <c:v>3228</c:v>
                </c:pt>
                <c:pt idx="6319">
                  <c:v>3229</c:v>
                </c:pt>
                <c:pt idx="6320">
                  <c:v>3230</c:v>
                </c:pt>
                <c:pt idx="6321">
                  <c:v>3231</c:v>
                </c:pt>
                <c:pt idx="6322">
                  <c:v>3232</c:v>
                </c:pt>
                <c:pt idx="6323">
                  <c:v>3233</c:v>
                </c:pt>
                <c:pt idx="6324">
                  <c:v>3234</c:v>
                </c:pt>
                <c:pt idx="6325">
                  <c:v>3234</c:v>
                </c:pt>
                <c:pt idx="6326">
                  <c:v>3234</c:v>
                </c:pt>
                <c:pt idx="6327">
                  <c:v>3235</c:v>
                </c:pt>
                <c:pt idx="6328">
                  <c:v>3235</c:v>
                </c:pt>
                <c:pt idx="6329">
                  <c:v>3235</c:v>
                </c:pt>
                <c:pt idx="6330">
                  <c:v>3236</c:v>
                </c:pt>
                <c:pt idx="6331">
                  <c:v>3236</c:v>
                </c:pt>
                <c:pt idx="6332">
                  <c:v>3236</c:v>
                </c:pt>
                <c:pt idx="6333">
                  <c:v>3236</c:v>
                </c:pt>
                <c:pt idx="6334">
                  <c:v>3237</c:v>
                </c:pt>
                <c:pt idx="6335">
                  <c:v>3237</c:v>
                </c:pt>
                <c:pt idx="6336">
                  <c:v>3237</c:v>
                </c:pt>
                <c:pt idx="6337">
                  <c:v>3237</c:v>
                </c:pt>
                <c:pt idx="6338">
                  <c:v>3238</c:v>
                </c:pt>
                <c:pt idx="6339">
                  <c:v>3239</c:v>
                </c:pt>
                <c:pt idx="6340">
                  <c:v>3240</c:v>
                </c:pt>
                <c:pt idx="6341">
                  <c:v>3241</c:v>
                </c:pt>
                <c:pt idx="6342">
                  <c:v>3241</c:v>
                </c:pt>
                <c:pt idx="6343">
                  <c:v>3242</c:v>
                </c:pt>
                <c:pt idx="6344">
                  <c:v>3242</c:v>
                </c:pt>
                <c:pt idx="6345">
                  <c:v>3242</c:v>
                </c:pt>
                <c:pt idx="6346">
                  <c:v>3242</c:v>
                </c:pt>
                <c:pt idx="6347">
                  <c:v>3242</c:v>
                </c:pt>
                <c:pt idx="6348">
                  <c:v>3242</c:v>
                </c:pt>
                <c:pt idx="6349">
                  <c:v>3242</c:v>
                </c:pt>
                <c:pt idx="6350">
                  <c:v>3242</c:v>
                </c:pt>
                <c:pt idx="6351">
                  <c:v>3242</c:v>
                </c:pt>
                <c:pt idx="6352">
                  <c:v>3242</c:v>
                </c:pt>
                <c:pt idx="6353">
                  <c:v>3243</c:v>
                </c:pt>
                <c:pt idx="6354">
                  <c:v>3244</c:v>
                </c:pt>
                <c:pt idx="6355">
                  <c:v>3244</c:v>
                </c:pt>
                <c:pt idx="6356">
                  <c:v>3244</c:v>
                </c:pt>
                <c:pt idx="6357">
                  <c:v>3244</c:v>
                </c:pt>
                <c:pt idx="6358">
                  <c:v>3244</c:v>
                </c:pt>
                <c:pt idx="6359">
                  <c:v>3244</c:v>
                </c:pt>
                <c:pt idx="6360">
                  <c:v>3244</c:v>
                </c:pt>
                <c:pt idx="6361">
                  <c:v>3244</c:v>
                </c:pt>
                <c:pt idx="6362">
                  <c:v>3244</c:v>
                </c:pt>
                <c:pt idx="6363">
                  <c:v>3244</c:v>
                </c:pt>
                <c:pt idx="6364">
                  <c:v>3244</c:v>
                </c:pt>
                <c:pt idx="6365">
                  <c:v>3244</c:v>
                </c:pt>
                <c:pt idx="6366">
                  <c:v>3244</c:v>
                </c:pt>
                <c:pt idx="6367">
                  <c:v>3244</c:v>
                </c:pt>
                <c:pt idx="6368">
                  <c:v>3244</c:v>
                </c:pt>
                <c:pt idx="6369">
                  <c:v>3245</c:v>
                </c:pt>
                <c:pt idx="6370">
                  <c:v>3245</c:v>
                </c:pt>
                <c:pt idx="6371">
                  <c:v>3245</c:v>
                </c:pt>
                <c:pt idx="6372">
                  <c:v>3245</c:v>
                </c:pt>
                <c:pt idx="6373">
                  <c:v>3245</c:v>
                </c:pt>
                <c:pt idx="6374">
                  <c:v>3245</c:v>
                </c:pt>
                <c:pt idx="6375">
                  <c:v>3245</c:v>
                </c:pt>
                <c:pt idx="6376">
                  <c:v>3246</c:v>
                </c:pt>
                <c:pt idx="6377">
                  <c:v>3246</c:v>
                </c:pt>
                <c:pt idx="6378">
                  <c:v>3246</c:v>
                </c:pt>
                <c:pt idx="6379">
                  <c:v>3246</c:v>
                </c:pt>
                <c:pt idx="6380">
                  <c:v>3247</c:v>
                </c:pt>
                <c:pt idx="6381">
                  <c:v>3248</c:v>
                </c:pt>
                <c:pt idx="6382">
                  <c:v>3248</c:v>
                </c:pt>
                <c:pt idx="6383">
                  <c:v>3248</c:v>
                </c:pt>
                <c:pt idx="6384">
                  <c:v>3249</c:v>
                </c:pt>
                <c:pt idx="6385">
                  <c:v>3250</c:v>
                </c:pt>
                <c:pt idx="6386">
                  <c:v>3250</c:v>
                </c:pt>
                <c:pt idx="6387">
                  <c:v>3250</c:v>
                </c:pt>
                <c:pt idx="6388">
                  <c:v>3250</c:v>
                </c:pt>
                <c:pt idx="6389">
                  <c:v>3250</c:v>
                </c:pt>
                <c:pt idx="6390">
                  <c:v>3251</c:v>
                </c:pt>
                <c:pt idx="6391">
                  <c:v>3252</c:v>
                </c:pt>
                <c:pt idx="6392">
                  <c:v>3253</c:v>
                </c:pt>
                <c:pt idx="6393">
                  <c:v>3254</c:v>
                </c:pt>
                <c:pt idx="6394">
                  <c:v>3255</c:v>
                </c:pt>
                <c:pt idx="6395">
                  <c:v>3256</c:v>
                </c:pt>
                <c:pt idx="6396">
                  <c:v>3257</c:v>
                </c:pt>
                <c:pt idx="6397">
                  <c:v>3257</c:v>
                </c:pt>
                <c:pt idx="6398">
                  <c:v>3258</c:v>
                </c:pt>
                <c:pt idx="6399">
                  <c:v>3259</c:v>
                </c:pt>
                <c:pt idx="6400">
                  <c:v>3259</c:v>
                </c:pt>
                <c:pt idx="6401">
                  <c:v>3259</c:v>
                </c:pt>
                <c:pt idx="6402">
                  <c:v>3260</c:v>
                </c:pt>
                <c:pt idx="6403">
                  <c:v>3260</c:v>
                </c:pt>
                <c:pt idx="6404">
                  <c:v>3261</c:v>
                </c:pt>
                <c:pt idx="6405">
                  <c:v>3261</c:v>
                </c:pt>
                <c:pt idx="6406">
                  <c:v>3262</c:v>
                </c:pt>
                <c:pt idx="6407">
                  <c:v>3262</c:v>
                </c:pt>
                <c:pt idx="6408">
                  <c:v>3263</c:v>
                </c:pt>
                <c:pt idx="6409">
                  <c:v>3264</c:v>
                </c:pt>
                <c:pt idx="6410">
                  <c:v>3265</c:v>
                </c:pt>
                <c:pt idx="6411">
                  <c:v>3265</c:v>
                </c:pt>
                <c:pt idx="6412">
                  <c:v>3265</c:v>
                </c:pt>
                <c:pt idx="6413">
                  <c:v>3266</c:v>
                </c:pt>
                <c:pt idx="6414">
                  <c:v>3267</c:v>
                </c:pt>
                <c:pt idx="6415">
                  <c:v>3267</c:v>
                </c:pt>
                <c:pt idx="6416">
                  <c:v>3267</c:v>
                </c:pt>
                <c:pt idx="6417">
                  <c:v>3267</c:v>
                </c:pt>
                <c:pt idx="6418">
                  <c:v>3268</c:v>
                </c:pt>
                <c:pt idx="6419">
                  <c:v>3269</c:v>
                </c:pt>
                <c:pt idx="6420">
                  <c:v>3269</c:v>
                </c:pt>
                <c:pt idx="6421">
                  <c:v>3270</c:v>
                </c:pt>
                <c:pt idx="6422">
                  <c:v>3271</c:v>
                </c:pt>
                <c:pt idx="6423">
                  <c:v>3271</c:v>
                </c:pt>
                <c:pt idx="6424">
                  <c:v>3272</c:v>
                </c:pt>
                <c:pt idx="6425">
                  <c:v>3273</c:v>
                </c:pt>
                <c:pt idx="6426">
                  <c:v>3273</c:v>
                </c:pt>
                <c:pt idx="6427">
                  <c:v>3273</c:v>
                </c:pt>
                <c:pt idx="6428">
                  <c:v>3273</c:v>
                </c:pt>
                <c:pt idx="6429">
                  <c:v>3273</c:v>
                </c:pt>
                <c:pt idx="6430">
                  <c:v>3273</c:v>
                </c:pt>
                <c:pt idx="6431">
                  <c:v>3273</c:v>
                </c:pt>
                <c:pt idx="6432">
                  <c:v>3274</c:v>
                </c:pt>
                <c:pt idx="6433">
                  <c:v>3274</c:v>
                </c:pt>
                <c:pt idx="6434">
                  <c:v>3274</c:v>
                </c:pt>
                <c:pt idx="6435">
                  <c:v>3274</c:v>
                </c:pt>
                <c:pt idx="6436">
                  <c:v>3274</c:v>
                </c:pt>
                <c:pt idx="6437">
                  <c:v>3274</c:v>
                </c:pt>
                <c:pt idx="6438">
                  <c:v>3275</c:v>
                </c:pt>
                <c:pt idx="6439">
                  <c:v>3276</c:v>
                </c:pt>
                <c:pt idx="6440">
                  <c:v>3276</c:v>
                </c:pt>
                <c:pt idx="6441">
                  <c:v>3276</c:v>
                </c:pt>
                <c:pt idx="6442">
                  <c:v>3276</c:v>
                </c:pt>
                <c:pt idx="6443">
                  <c:v>3276</c:v>
                </c:pt>
                <c:pt idx="6444">
                  <c:v>3276</c:v>
                </c:pt>
                <c:pt idx="6445">
                  <c:v>3276</c:v>
                </c:pt>
                <c:pt idx="6446">
                  <c:v>3276</c:v>
                </c:pt>
                <c:pt idx="6447">
                  <c:v>3276</c:v>
                </c:pt>
                <c:pt idx="6448">
                  <c:v>3276</c:v>
                </c:pt>
                <c:pt idx="6449">
                  <c:v>3276</c:v>
                </c:pt>
                <c:pt idx="6450">
                  <c:v>3276</c:v>
                </c:pt>
                <c:pt idx="6451">
                  <c:v>3276</c:v>
                </c:pt>
                <c:pt idx="6452">
                  <c:v>3277</c:v>
                </c:pt>
                <c:pt idx="6453">
                  <c:v>3277</c:v>
                </c:pt>
                <c:pt idx="6454">
                  <c:v>3277</c:v>
                </c:pt>
                <c:pt idx="6455">
                  <c:v>3277</c:v>
                </c:pt>
                <c:pt idx="6456">
                  <c:v>3278</c:v>
                </c:pt>
                <c:pt idx="6457">
                  <c:v>3279</c:v>
                </c:pt>
                <c:pt idx="6458">
                  <c:v>3280</c:v>
                </c:pt>
                <c:pt idx="6459">
                  <c:v>3281</c:v>
                </c:pt>
                <c:pt idx="6460">
                  <c:v>3282</c:v>
                </c:pt>
                <c:pt idx="6461">
                  <c:v>3283</c:v>
                </c:pt>
                <c:pt idx="6462">
                  <c:v>3283</c:v>
                </c:pt>
                <c:pt idx="6463">
                  <c:v>3283</c:v>
                </c:pt>
                <c:pt idx="6464">
                  <c:v>3284</c:v>
                </c:pt>
                <c:pt idx="6465">
                  <c:v>3284</c:v>
                </c:pt>
                <c:pt idx="6466">
                  <c:v>3284</c:v>
                </c:pt>
                <c:pt idx="6467">
                  <c:v>3284</c:v>
                </c:pt>
                <c:pt idx="6468">
                  <c:v>3285</c:v>
                </c:pt>
                <c:pt idx="6469">
                  <c:v>3286</c:v>
                </c:pt>
                <c:pt idx="6470">
                  <c:v>3286</c:v>
                </c:pt>
                <c:pt idx="6471">
                  <c:v>3286</c:v>
                </c:pt>
                <c:pt idx="6472">
                  <c:v>3286</c:v>
                </c:pt>
                <c:pt idx="6473">
                  <c:v>3286</c:v>
                </c:pt>
                <c:pt idx="6474">
                  <c:v>3286</c:v>
                </c:pt>
                <c:pt idx="6475">
                  <c:v>3287</c:v>
                </c:pt>
                <c:pt idx="6476">
                  <c:v>3287</c:v>
                </c:pt>
                <c:pt idx="6477">
                  <c:v>3288</c:v>
                </c:pt>
                <c:pt idx="6478">
                  <c:v>3288</c:v>
                </c:pt>
                <c:pt idx="6479">
                  <c:v>3288</c:v>
                </c:pt>
                <c:pt idx="6480">
                  <c:v>3288</c:v>
                </c:pt>
                <c:pt idx="6481">
                  <c:v>3288</c:v>
                </c:pt>
                <c:pt idx="6482">
                  <c:v>3288</c:v>
                </c:pt>
                <c:pt idx="6483">
                  <c:v>3289</c:v>
                </c:pt>
                <c:pt idx="6484">
                  <c:v>3289</c:v>
                </c:pt>
                <c:pt idx="6485">
                  <c:v>3290</c:v>
                </c:pt>
                <c:pt idx="6486">
                  <c:v>3291</c:v>
                </c:pt>
                <c:pt idx="6487">
                  <c:v>3291</c:v>
                </c:pt>
                <c:pt idx="6488">
                  <c:v>3291</c:v>
                </c:pt>
                <c:pt idx="6489">
                  <c:v>3291</c:v>
                </c:pt>
                <c:pt idx="6490">
                  <c:v>3292</c:v>
                </c:pt>
                <c:pt idx="6491">
                  <c:v>3293</c:v>
                </c:pt>
                <c:pt idx="6492">
                  <c:v>3293</c:v>
                </c:pt>
                <c:pt idx="6493">
                  <c:v>3294</c:v>
                </c:pt>
                <c:pt idx="6494">
                  <c:v>3294</c:v>
                </c:pt>
                <c:pt idx="6495">
                  <c:v>3295</c:v>
                </c:pt>
                <c:pt idx="6496">
                  <c:v>3296</c:v>
                </c:pt>
                <c:pt idx="6497">
                  <c:v>3297</c:v>
                </c:pt>
                <c:pt idx="6498">
                  <c:v>3298</c:v>
                </c:pt>
                <c:pt idx="6499">
                  <c:v>3298</c:v>
                </c:pt>
                <c:pt idx="6500">
                  <c:v>3299</c:v>
                </c:pt>
                <c:pt idx="6501">
                  <c:v>3300</c:v>
                </c:pt>
                <c:pt idx="6502">
                  <c:v>3301</c:v>
                </c:pt>
                <c:pt idx="6503">
                  <c:v>3302</c:v>
                </c:pt>
                <c:pt idx="6504">
                  <c:v>3303</c:v>
                </c:pt>
                <c:pt idx="6505">
                  <c:v>3304</c:v>
                </c:pt>
                <c:pt idx="6506">
                  <c:v>3305</c:v>
                </c:pt>
                <c:pt idx="6507">
                  <c:v>3306</c:v>
                </c:pt>
                <c:pt idx="6508">
                  <c:v>3307</c:v>
                </c:pt>
                <c:pt idx="6509">
                  <c:v>3308</c:v>
                </c:pt>
                <c:pt idx="6510">
                  <c:v>3309</c:v>
                </c:pt>
                <c:pt idx="6511">
                  <c:v>3310</c:v>
                </c:pt>
                <c:pt idx="6512">
                  <c:v>3311</c:v>
                </c:pt>
                <c:pt idx="6513">
                  <c:v>3312</c:v>
                </c:pt>
                <c:pt idx="6514">
                  <c:v>3312</c:v>
                </c:pt>
                <c:pt idx="6515">
                  <c:v>3312</c:v>
                </c:pt>
                <c:pt idx="6516">
                  <c:v>3312</c:v>
                </c:pt>
                <c:pt idx="6517">
                  <c:v>3312</c:v>
                </c:pt>
                <c:pt idx="6518">
                  <c:v>3313</c:v>
                </c:pt>
                <c:pt idx="6519">
                  <c:v>3313</c:v>
                </c:pt>
                <c:pt idx="6520">
                  <c:v>3313</c:v>
                </c:pt>
                <c:pt idx="6521">
                  <c:v>3314</c:v>
                </c:pt>
                <c:pt idx="6522">
                  <c:v>3314</c:v>
                </c:pt>
                <c:pt idx="6523">
                  <c:v>3315</c:v>
                </c:pt>
                <c:pt idx="6524">
                  <c:v>3315</c:v>
                </c:pt>
                <c:pt idx="6525">
                  <c:v>3316</c:v>
                </c:pt>
                <c:pt idx="6526">
                  <c:v>3316</c:v>
                </c:pt>
                <c:pt idx="6527">
                  <c:v>3317</c:v>
                </c:pt>
                <c:pt idx="6528">
                  <c:v>3318</c:v>
                </c:pt>
                <c:pt idx="6529">
                  <c:v>3318</c:v>
                </c:pt>
                <c:pt idx="6530">
                  <c:v>3319</c:v>
                </c:pt>
                <c:pt idx="6531">
                  <c:v>3320</c:v>
                </c:pt>
                <c:pt idx="6532">
                  <c:v>3321</c:v>
                </c:pt>
                <c:pt idx="6533">
                  <c:v>3321</c:v>
                </c:pt>
                <c:pt idx="6534">
                  <c:v>3321</c:v>
                </c:pt>
                <c:pt idx="6535">
                  <c:v>3322</c:v>
                </c:pt>
                <c:pt idx="6536">
                  <c:v>3323</c:v>
                </c:pt>
                <c:pt idx="6537">
                  <c:v>3324</c:v>
                </c:pt>
                <c:pt idx="6538">
                  <c:v>3325</c:v>
                </c:pt>
                <c:pt idx="6539">
                  <c:v>3325</c:v>
                </c:pt>
                <c:pt idx="6540">
                  <c:v>3325</c:v>
                </c:pt>
                <c:pt idx="6541">
                  <c:v>3325</c:v>
                </c:pt>
                <c:pt idx="6542">
                  <c:v>3325</c:v>
                </c:pt>
                <c:pt idx="6543">
                  <c:v>3326</c:v>
                </c:pt>
                <c:pt idx="6544">
                  <c:v>3327</c:v>
                </c:pt>
                <c:pt idx="6545">
                  <c:v>3327</c:v>
                </c:pt>
                <c:pt idx="6546">
                  <c:v>3328</c:v>
                </c:pt>
                <c:pt idx="6547">
                  <c:v>3328</c:v>
                </c:pt>
                <c:pt idx="6548">
                  <c:v>3328</c:v>
                </c:pt>
                <c:pt idx="6549">
                  <c:v>3328</c:v>
                </c:pt>
                <c:pt idx="6550">
                  <c:v>3329</c:v>
                </c:pt>
                <c:pt idx="6551">
                  <c:v>3329</c:v>
                </c:pt>
                <c:pt idx="6552">
                  <c:v>3330</c:v>
                </c:pt>
                <c:pt idx="6553">
                  <c:v>3331</c:v>
                </c:pt>
                <c:pt idx="6554">
                  <c:v>3332</c:v>
                </c:pt>
                <c:pt idx="6555">
                  <c:v>3333</c:v>
                </c:pt>
                <c:pt idx="6556">
                  <c:v>3334</c:v>
                </c:pt>
                <c:pt idx="6557">
                  <c:v>3335</c:v>
                </c:pt>
                <c:pt idx="6558">
                  <c:v>3336</c:v>
                </c:pt>
                <c:pt idx="6559">
                  <c:v>3337</c:v>
                </c:pt>
                <c:pt idx="6560">
                  <c:v>3338</c:v>
                </c:pt>
                <c:pt idx="6561">
                  <c:v>3338</c:v>
                </c:pt>
                <c:pt idx="6562">
                  <c:v>3338</c:v>
                </c:pt>
                <c:pt idx="6563">
                  <c:v>3338</c:v>
                </c:pt>
                <c:pt idx="6564">
                  <c:v>3339</c:v>
                </c:pt>
                <c:pt idx="6565">
                  <c:v>3340</c:v>
                </c:pt>
                <c:pt idx="6566">
                  <c:v>3341</c:v>
                </c:pt>
                <c:pt idx="6567">
                  <c:v>3341</c:v>
                </c:pt>
                <c:pt idx="6568">
                  <c:v>3342</c:v>
                </c:pt>
                <c:pt idx="6569">
                  <c:v>3343</c:v>
                </c:pt>
                <c:pt idx="6570">
                  <c:v>3343</c:v>
                </c:pt>
                <c:pt idx="6571">
                  <c:v>3344</c:v>
                </c:pt>
                <c:pt idx="6572">
                  <c:v>3345</c:v>
                </c:pt>
                <c:pt idx="6573">
                  <c:v>3346</c:v>
                </c:pt>
                <c:pt idx="6574">
                  <c:v>3347</c:v>
                </c:pt>
                <c:pt idx="6575">
                  <c:v>3348</c:v>
                </c:pt>
                <c:pt idx="6576">
                  <c:v>3349</c:v>
                </c:pt>
                <c:pt idx="6577">
                  <c:v>3349</c:v>
                </c:pt>
                <c:pt idx="6578">
                  <c:v>3350</c:v>
                </c:pt>
                <c:pt idx="6579">
                  <c:v>3351</c:v>
                </c:pt>
                <c:pt idx="6580">
                  <c:v>3351</c:v>
                </c:pt>
                <c:pt idx="6581">
                  <c:v>3352</c:v>
                </c:pt>
                <c:pt idx="6582">
                  <c:v>3353</c:v>
                </c:pt>
                <c:pt idx="6583">
                  <c:v>3354</c:v>
                </c:pt>
                <c:pt idx="6584">
                  <c:v>3355</c:v>
                </c:pt>
                <c:pt idx="6585">
                  <c:v>3356</c:v>
                </c:pt>
                <c:pt idx="6586">
                  <c:v>3356</c:v>
                </c:pt>
                <c:pt idx="6587">
                  <c:v>3357</c:v>
                </c:pt>
                <c:pt idx="6588">
                  <c:v>3358</c:v>
                </c:pt>
                <c:pt idx="6589">
                  <c:v>3359</c:v>
                </c:pt>
                <c:pt idx="6590">
                  <c:v>3359</c:v>
                </c:pt>
                <c:pt idx="6591">
                  <c:v>3359</c:v>
                </c:pt>
                <c:pt idx="6592">
                  <c:v>3359</c:v>
                </c:pt>
                <c:pt idx="6593">
                  <c:v>3359</c:v>
                </c:pt>
                <c:pt idx="6594">
                  <c:v>3360</c:v>
                </c:pt>
                <c:pt idx="6595">
                  <c:v>3361</c:v>
                </c:pt>
                <c:pt idx="6596">
                  <c:v>3362</c:v>
                </c:pt>
                <c:pt idx="6597">
                  <c:v>3363</c:v>
                </c:pt>
                <c:pt idx="6598">
                  <c:v>3364</c:v>
                </c:pt>
                <c:pt idx="6599">
                  <c:v>3365</c:v>
                </c:pt>
                <c:pt idx="6600">
                  <c:v>3366</c:v>
                </c:pt>
                <c:pt idx="6601">
                  <c:v>3367</c:v>
                </c:pt>
                <c:pt idx="6602">
                  <c:v>3368</c:v>
                </c:pt>
                <c:pt idx="6603">
                  <c:v>3368</c:v>
                </c:pt>
                <c:pt idx="6604">
                  <c:v>3369</c:v>
                </c:pt>
                <c:pt idx="6605">
                  <c:v>3370</c:v>
                </c:pt>
                <c:pt idx="6606">
                  <c:v>3371</c:v>
                </c:pt>
                <c:pt idx="6607">
                  <c:v>3372</c:v>
                </c:pt>
                <c:pt idx="6608">
                  <c:v>3372</c:v>
                </c:pt>
                <c:pt idx="6609">
                  <c:v>3373</c:v>
                </c:pt>
                <c:pt idx="6610">
                  <c:v>3373</c:v>
                </c:pt>
                <c:pt idx="6611">
                  <c:v>3373</c:v>
                </c:pt>
                <c:pt idx="6612">
                  <c:v>3373</c:v>
                </c:pt>
                <c:pt idx="6613">
                  <c:v>3374</c:v>
                </c:pt>
                <c:pt idx="6614">
                  <c:v>3374</c:v>
                </c:pt>
                <c:pt idx="6615">
                  <c:v>3374</c:v>
                </c:pt>
                <c:pt idx="6616">
                  <c:v>3375</c:v>
                </c:pt>
                <c:pt idx="6617">
                  <c:v>3376</c:v>
                </c:pt>
                <c:pt idx="6618">
                  <c:v>3377</c:v>
                </c:pt>
                <c:pt idx="6619">
                  <c:v>3377</c:v>
                </c:pt>
                <c:pt idx="6620">
                  <c:v>3377</c:v>
                </c:pt>
                <c:pt idx="6621">
                  <c:v>3377</c:v>
                </c:pt>
                <c:pt idx="6622">
                  <c:v>3377</c:v>
                </c:pt>
                <c:pt idx="6623">
                  <c:v>3377</c:v>
                </c:pt>
                <c:pt idx="6624">
                  <c:v>3377</c:v>
                </c:pt>
                <c:pt idx="6625">
                  <c:v>3377</c:v>
                </c:pt>
                <c:pt idx="6626">
                  <c:v>3378</c:v>
                </c:pt>
                <c:pt idx="6627">
                  <c:v>3379</c:v>
                </c:pt>
                <c:pt idx="6628">
                  <c:v>3380</c:v>
                </c:pt>
                <c:pt idx="6629">
                  <c:v>3380</c:v>
                </c:pt>
                <c:pt idx="6630">
                  <c:v>3380</c:v>
                </c:pt>
                <c:pt idx="6631">
                  <c:v>3380</c:v>
                </c:pt>
                <c:pt idx="6632">
                  <c:v>3380</c:v>
                </c:pt>
                <c:pt idx="6633">
                  <c:v>3380</c:v>
                </c:pt>
                <c:pt idx="6634">
                  <c:v>3381</c:v>
                </c:pt>
                <c:pt idx="6635">
                  <c:v>3382</c:v>
                </c:pt>
                <c:pt idx="6636">
                  <c:v>3383</c:v>
                </c:pt>
                <c:pt idx="6637">
                  <c:v>3383</c:v>
                </c:pt>
                <c:pt idx="6638">
                  <c:v>3384</c:v>
                </c:pt>
                <c:pt idx="6639">
                  <c:v>3384</c:v>
                </c:pt>
                <c:pt idx="6640">
                  <c:v>3385</c:v>
                </c:pt>
                <c:pt idx="6641">
                  <c:v>3385</c:v>
                </c:pt>
                <c:pt idx="6642">
                  <c:v>3386</c:v>
                </c:pt>
                <c:pt idx="6643">
                  <c:v>3386</c:v>
                </c:pt>
                <c:pt idx="6644">
                  <c:v>3386</c:v>
                </c:pt>
                <c:pt idx="6645">
                  <c:v>3386</c:v>
                </c:pt>
                <c:pt idx="6646">
                  <c:v>3387</c:v>
                </c:pt>
                <c:pt idx="6647">
                  <c:v>3388</c:v>
                </c:pt>
                <c:pt idx="6648">
                  <c:v>3389</c:v>
                </c:pt>
                <c:pt idx="6649">
                  <c:v>3389</c:v>
                </c:pt>
                <c:pt idx="6650">
                  <c:v>3389</c:v>
                </c:pt>
                <c:pt idx="6651">
                  <c:v>3389</c:v>
                </c:pt>
                <c:pt idx="6652">
                  <c:v>3389</c:v>
                </c:pt>
                <c:pt idx="6653">
                  <c:v>3390</c:v>
                </c:pt>
                <c:pt idx="6654">
                  <c:v>3391</c:v>
                </c:pt>
                <c:pt idx="6655">
                  <c:v>3392</c:v>
                </c:pt>
                <c:pt idx="6656">
                  <c:v>3393</c:v>
                </c:pt>
                <c:pt idx="6657">
                  <c:v>3394</c:v>
                </c:pt>
                <c:pt idx="6658">
                  <c:v>3395</c:v>
                </c:pt>
                <c:pt idx="6659">
                  <c:v>3396</c:v>
                </c:pt>
                <c:pt idx="6660">
                  <c:v>3397</c:v>
                </c:pt>
                <c:pt idx="6661">
                  <c:v>3398</c:v>
                </c:pt>
                <c:pt idx="6662">
                  <c:v>3398</c:v>
                </c:pt>
                <c:pt idx="6663">
                  <c:v>3398</c:v>
                </c:pt>
                <c:pt idx="6664">
                  <c:v>3398</c:v>
                </c:pt>
                <c:pt idx="6665">
                  <c:v>3398</c:v>
                </c:pt>
                <c:pt idx="6666">
                  <c:v>3398</c:v>
                </c:pt>
                <c:pt idx="6667">
                  <c:v>3399</c:v>
                </c:pt>
                <c:pt idx="6668">
                  <c:v>3399</c:v>
                </c:pt>
                <c:pt idx="6669">
                  <c:v>3400</c:v>
                </c:pt>
                <c:pt idx="6670">
                  <c:v>3401</c:v>
                </c:pt>
                <c:pt idx="6671">
                  <c:v>3401</c:v>
                </c:pt>
                <c:pt idx="6672">
                  <c:v>3401</c:v>
                </c:pt>
                <c:pt idx="6673">
                  <c:v>3402</c:v>
                </c:pt>
                <c:pt idx="6674">
                  <c:v>3402</c:v>
                </c:pt>
                <c:pt idx="6675">
                  <c:v>3402</c:v>
                </c:pt>
                <c:pt idx="6676">
                  <c:v>3402</c:v>
                </c:pt>
                <c:pt idx="6677">
                  <c:v>3402</c:v>
                </c:pt>
                <c:pt idx="6678">
                  <c:v>3402</c:v>
                </c:pt>
                <c:pt idx="6679">
                  <c:v>3402</c:v>
                </c:pt>
                <c:pt idx="6680">
                  <c:v>3402</c:v>
                </c:pt>
                <c:pt idx="6681">
                  <c:v>3402</c:v>
                </c:pt>
                <c:pt idx="6682">
                  <c:v>3402</c:v>
                </c:pt>
                <c:pt idx="6683">
                  <c:v>3403</c:v>
                </c:pt>
                <c:pt idx="6684">
                  <c:v>3403</c:v>
                </c:pt>
                <c:pt idx="6685">
                  <c:v>3404</c:v>
                </c:pt>
                <c:pt idx="6686">
                  <c:v>3404</c:v>
                </c:pt>
                <c:pt idx="6687">
                  <c:v>3405</c:v>
                </c:pt>
                <c:pt idx="6688">
                  <c:v>3405</c:v>
                </c:pt>
                <c:pt idx="6689">
                  <c:v>3405</c:v>
                </c:pt>
                <c:pt idx="6690">
                  <c:v>3405</c:v>
                </c:pt>
                <c:pt idx="6691">
                  <c:v>3406</c:v>
                </c:pt>
                <c:pt idx="6692">
                  <c:v>3407</c:v>
                </c:pt>
                <c:pt idx="6693">
                  <c:v>3408</c:v>
                </c:pt>
                <c:pt idx="6694">
                  <c:v>3409</c:v>
                </c:pt>
                <c:pt idx="6695">
                  <c:v>3409</c:v>
                </c:pt>
                <c:pt idx="6696">
                  <c:v>3409</c:v>
                </c:pt>
                <c:pt idx="6697">
                  <c:v>3409</c:v>
                </c:pt>
                <c:pt idx="6698">
                  <c:v>3410</c:v>
                </c:pt>
                <c:pt idx="6699">
                  <c:v>3411</c:v>
                </c:pt>
                <c:pt idx="6700">
                  <c:v>3411</c:v>
                </c:pt>
                <c:pt idx="6701">
                  <c:v>3412</c:v>
                </c:pt>
                <c:pt idx="6702">
                  <c:v>3413</c:v>
                </c:pt>
                <c:pt idx="6703">
                  <c:v>3413</c:v>
                </c:pt>
                <c:pt idx="6704">
                  <c:v>3413</c:v>
                </c:pt>
                <c:pt idx="6705">
                  <c:v>3413</c:v>
                </c:pt>
                <c:pt idx="6706">
                  <c:v>3413</c:v>
                </c:pt>
                <c:pt idx="6707">
                  <c:v>3413</c:v>
                </c:pt>
                <c:pt idx="6708">
                  <c:v>3413</c:v>
                </c:pt>
                <c:pt idx="6709">
                  <c:v>3413</c:v>
                </c:pt>
                <c:pt idx="6710">
                  <c:v>3414</c:v>
                </c:pt>
                <c:pt idx="6711">
                  <c:v>3414</c:v>
                </c:pt>
                <c:pt idx="6712">
                  <c:v>3414</c:v>
                </c:pt>
                <c:pt idx="6713">
                  <c:v>3414</c:v>
                </c:pt>
                <c:pt idx="6714">
                  <c:v>3415</c:v>
                </c:pt>
                <c:pt idx="6715">
                  <c:v>3415</c:v>
                </c:pt>
                <c:pt idx="6716">
                  <c:v>3415</c:v>
                </c:pt>
                <c:pt idx="6717">
                  <c:v>3415</c:v>
                </c:pt>
                <c:pt idx="6718">
                  <c:v>3415</c:v>
                </c:pt>
                <c:pt idx="6719">
                  <c:v>3415</c:v>
                </c:pt>
                <c:pt idx="6720">
                  <c:v>3416</c:v>
                </c:pt>
                <c:pt idx="6721">
                  <c:v>3416</c:v>
                </c:pt>
                <c:pt idx="6722">
                  <c:v>3416</c:v>
                </c:pt>
                <c:pt idx="6723">
                  <c:v>3416</c:v>
                </c:pt>
                <c:pt idx="6724">
                  <c:v>3417</c:v>
                </c:pt>
                <c:pt idx="6725">
                  <c:v>3417</c:v>
                </c:pt>
                <c:pt idx="6726">
                  <c:v>3417</c:v>
                </c:pt>
                <c:pt idx="6727">
                  <c:v>3417</c:v>
                </c:pt>
                <c:pt idx="6728">
                  <c:v>3418</c:v>
                </c:pt>
                <c:pt idx="6729">
                  <c:v>3418</c:v>
                </c:pt>
                <c:pt idx="6730">
                  <c:v>3419</c:v>
                </c:pt>
                <c:pt idx="6731">
                  <c:v>3420</c:v>
                </c:pt>
                <c:pt idx="6732">
                  <c:v>3420</c:v>
                </c:pt>
                <c:pt idx="6733">
                  <c:v>3420</c:v>
                </c:pt>
                <c:pt idx="6734">
                  <c:v>3420</c:v>
                </c:pt>
                <c:pt idx="6735">
                  <c:v>3420</c:v>
                </c:pt>
                <c:pt idx="6736">
                  <c:v>3420</c:v>
                </c:pt>
                <c:pt idx="6737">
                  <c:v>3420</c:v>
                </c:pt>
                <c:pt idx="6738">
                  <c:v>3421</c:v>
                </c:pt>
                <c:pt idx="6739">
                  <c:v>3421</c:v>
                </c:pt>
                <c:pt idx="6740">
                  <c:v>3421</c:v>
                </c:pt>
                <c:pt idx="6741">
                  <c:v>3421</c:v>
                </c:pt>
                <c:pt idx="6742">
                  <c:v>3421</c:v>
                </c:pt>
                <c:pt idx="6743">
                  <c:v>3422</c:v>
                </c:pt>
                <c:pt idx="6744">
                  <c:v>3423</c:v>
                </c:pt>
                <c:pt idx="6745">
                  <c:v>3423</c:v>
                </c:pt>
                <c:pt idx="6746">
                  <c:v>3424</c:v>
                </c:pt>
                <c:pt idx="6747">
                  <c:v>3424</c:v>
                </c:pt>
                <c:pt idx="6748">
                  <c:v>3425</c:v>
                </c:pt>
                <c:pt idx="6749">
                  <c:v>3426</c:v>
                </c:pt>
                <c:pt idx="6750">
                  <c:v>3427</c:v>
                </c:pt>
                <c:pt idx="6751">
                  <c:v>3427</c:v>
                </c:pt>
                <c:pt idx="6752">
                  <c:v>3427</c:v>
                </c:pt>
                <c:pt idx="6753">
                  <c:v>3427</c:v>
                </c:pt>
                <c:pt idx="6754">
                  <c:v>3427</c:v>
                </c:pt>
                <c:pt idx="6755">
                  <c:v>3427</c:v>
                </c:pt>
                <c:pt idx="6756">
                  <c:v>3427</c:v>
                </c:pt>
                <c:pt idx="6757">
                  <c:v>3427</c:v>
                </c:pt>
                <c:pt idx="6758">
                  <c:v>3428</c:v>
                </c:pt>
                <c:pt idx="6759">
                  <c:v>3428</c:v>
                </c:pt>
                <c:pt idx="6760">
                  <c:v>3429</c:v>
                </c:pt>
                <c:pt idx="6761">
                  <c:v>3430</c:v>
                </c:pt>
                <c:pt idx="6762">
                  <c:v>3430</c:v>
                </c:pt>
                <c:pt idx="6763">
                  <c:v>3431</c:v>
                </c:pt>
                <c:pt idx="6764">
                  <c:v>3432</c:v>
                </c:pt>
                <c:pt idx="6765">
                  <c:v>3433</c:v>
                </c:pt>
                <c:pt idx="6766">
                  <c:v>3434</c:v>
                </c:pt>
                <c:pt idx="6767">
                  <c:v>3435</c:v>
                </c:pt>
                <c:pt idx="6768">
                  <c:v>3435</c:v>
                </c:pt>
                <c:pt idx="6769">
                  <c:v>3435</c:v>
                </c:pt>
                <c:pt idx="6770">
                  <c:v>3436</c:v>
                </c:pt>
                <c:pt idx="6771">
                  <c:v>3436</c:v>
                </c:pt>
                <c:pt idx="6772">
                  <c:v>3437</c:v>
                </c:pt>
                <c:pt idx="6773">
                  <c:v>3438</c:v>
                </c:pt>
                <c:pt idx="6774">
                  <c:v>3439</c:v>
                </c:pt>
                <c:pt idx="6775">
                  <c:v>3439</c:v>
                </c:pt>
                <c:pt idx="6776">
                  <c:v>3440</c:v>
                </c:pt>
                <c:pt idx="6777">
                  <c:v>3441</c:v>
                </c:pt>
                <c:pt idx="6778">
                  <c:v>3442</c:v>
                </c:pt>
                <c:pt idx="6779">
                  <c:v>3443</c:v>
                </c:pt>
                <c:pt idx="6780">
                  <c:v>3444</c:v>
                </c:pt>
                <c:pt idx="6781">
                  <c:v>3445</c:v>
                </c:pt>
                <c:pt idx="6782">
                  <c:v>3446</c:v>
                </c:pt>
                <c:pt idx="6783">
                  <c:v>3447</c:v>
                </c:pt>
                <c:pt idx="6784">
                  <c:v>3448</c:v>
                </c:pt>
                <c:pt idx="6785">
                  <c:v>3449</c:v>
                </c:pt>
                <c:pt idx="6786">
                  <c:v>3449</c:v>
                </c:pt>
                <c:pt idx="6787">
                  <c:v>3450</c:v>
                </c:pt>
                <c:pt idx="6788">
                  <c:v>3451</c:v>
                </c:pt>
                <c:pt idx="6789">
                  <c:v>3451</c:v>
                </c:pt>
                <c:pt idx="6790">
                  <c:v>3451</c:v>
                </c:pt>
                <c:pt idx="6791">
                  <c:v>3452</c:v>
                </c:pt>
                <c:pt idx="6792">
                  <c:v>3453</c:v>
                </c:pt>
                <c:pt idx="6793">
                  <c:v>3453</c:v>
                </c:pt>
                <c:pt idx="6794">
                  <c:v>3453</c:v>
                </c:pt>
                <c:pt idx="6795">
                  <c:v>3453</c:v>
                </c:pt>
                <c:pt idx="6796">
                  <c:v>3453</c:v>
                </c:pt>
                <c:pt idx="6797">
                  <c:v>3454</c:v>
                </c:pt>
                <c:pt idx="6798">
                  <c:v>3455</c:v>
                </c:pt>
                <c:pt idx="6799">
                  <c:v>3456</c:v>
                </c:pt>
                <c:pt idx="6800">
                  <c:v>3456</c:v>
                </c:pt>
                <c:pt idx="6801">
                  <c:v>3457</c:v>
                </c:pt>
                <c:pt idx="6802">
                  <c:v>3458</c:v>
                </c:pt>
                <c:pt idx="6803">
                  <c:v>3458</c:v>
                </c:pt>
                <c:pt idx="6804">
                  <c:v>3458</c:v>
                </c:pt>
                <c:pt idx="6805">
                  <c:v>3458</c:v>
                </c:pt>
                <c:pt idx="6806">
                  <c:v>3458</c:v>
                </c:pt>
                <c:pt idx="6807">
                  <c:v>3458</c:v>
                </c:pt>
                <c:pt idx="6808">
                  <c:v>3459</c:v>
                </c:pt>
                <c:pt idx="6809">
                  <c:v>3459</c:v>
                </c:pt>
                <c:pt idx="6810">
                  <c:v>3460</c:v>
                </c:pt>
                <c:pt idx="6811">
                  <c:v>3460</c:v>
                </c:pt>
                <c:pt idx="6812">
                  <c:v>3460</c:v>
                </c:pt>
                <c:pt idx="6813">
                  <c:v>3460</c:v>
                </c:pt>
                <c:pt idx="6814">
                  <c:v>3460</c:v>
                </c:pt>
                <c:pt idx="6815">
                  <c:v>3460</c:v>
                </c:pt>
                <c:pt idx="6816">
                  <c:v>3460</c:v>
                </c:pt>
                <c:pt idx="6817">
                  <c:v>3461</c:v>
                </c:pt>
                <c:pt idx="6818">
                  <c:v>3461</c:v>
                </c:pt>
                <c:pt idx="6819">
                  <c:v>3461</c:v>
                </c:pt>
                <c:pt idx="6820">
                  <c:v>3462</c:v>
                </c:pt>
                <c:pt idx="6821">
                  <c:v>3462</c:v>
                </c:pt>
                <c:pt idx="6822">
                  <c:v>3462</c:v>
                </c:pt>
                <c:pt idx="6823">
                  <c:v>3462</c:v>
                </c:pt>
                <c:pt idx="6824">
                  <c:v>3463</c:v>
                </c:pt>
                <c:pt idx="6825">
                  <c:v>3464</c:v>
                </c:pt>
                <c:pt idx="6826">
                  <c:v>3464</c:v>
                </c:pt>
                <c:pt idx="6827">
                  <c:v>3464</c:v>
                </c:pt>
                <c:pt idx="6828">
                  <c:v>3464</c:v>
                </c:pt>
                <c:pt idx="6829">
                  <c:v>3465</c:v>
                </c:pt>
                <c:pt idx="6830">
                  <c:v>3466</c:v>
                </c:pt>
                <c:pt idx="6831">
                  <c:v>3466</c:v>
                </c:pt>
                <c:pt idx="6832">
                  <c:v>3466</c:v>
                </c:pt>
                <c:pt idx="6833">
                  <c:v>3466</c:v>
                </c:pt>
                <c:pt idx="6834">
                  <c:v>3467</c:v>
                </c:pt>
                <c:pt idx="6835">
                  <c:v>3468</c:v>
                </c:pt>
                <c:pt idx="6836">
                  <c:v>3468</c:v>
                </c:pt>
                <c:pt idx="6837">
                  <c:v>3469</c:v>
                </c:pt>
                <c:pt idx="6838">
                  <c:v>3470</c:v>
                </c:pt>
                <c:pt idx="6839">
                  <c:v>3470</c:v>
                </c:pt>
                <c:pt idx="6840">
                  <c:v>3471</c:v>
                </c:pt>
                <c:pt idx="6841">
                  <c:v>3471</c:v>
                </c:pt>
                <c:pt idx="6842">
                  <c:v>3472</c:v>
                </c:pt>
                <c:pt idx="6843">
                  <c:v>3472</c:v>
                </c:pt>
                <c:pt idx="6844">
                  <c:v>3473</c:v>
                </c:pt>
                <c:pt idx="6845">
                  <c:v>3474</c:v>
                </c:pt>
                <c:pt idx="6846">
                  <c:v>3475</c:v>
                </c:pt>
                <c:pt idx="6847">
                  <c:v>3476</c:v>
                </c:pt>
                <c:pt idx="6848">
                  <c:v>3477</c:v>
                </c:pt>
                <c:pt idx="6849">
                  <c:v>3478</c:v>
                </c:pt>
                <c:pt idx="6850">
                  <c:v>3479</c:v>
                </c:pt>
                <c:pt idx="6851">
                  <c:v>3480</c:v>
                </c:pt>
                <c:pt idx="6852">
                  <c:v>3480</c:v>
                </c:pt>
                <c:pt idx="6853">
                  <c:v>3480</c:v>
                </c:pt>
                <c:pt idx="6854">
                  <c:v>3481</c:v>
                </c:pt>
                <c:pt idx="6855">
                  <c:v>3482</c:v>
                </c:pt>
                <c:pt idx="6856">
                  <c:v>3482</c:v>
                </c:pt>
                <c:pt idx="6857">
                  <c:v>3482</c:v>
                </c:pt>
                <c:pt idx="6858">
                  <c:v>3483</c:v>
                </c:pt>
                <c:pt idx="6859">
                  <c:v>3484</c:v>
                </c:pt>
                <c:pt idx="6860">
                  <c:v>3484</c:v>
                </c:pt>
                <c:pt idx="6861">
                  <c:v>3485</c:v>
                </c:pt>
                <c:pt idx="6862">
                  <c:v>3485</c:v>
                </c:pt>
                <c:pt idx="6863">
                  <c:v>3485</c:v>
                </c:pt>
                <c:pt idx="6864">
                  <c:v>3485</c:v>
                </c:pt>
                <c:pt idx="6865">
                  <c:v>3485</c:v>
                </c:pt>
                <c:pt idx="6866">
                  <c:v>3485</c:v>
                </c:pt>
                <c:pt idx="6867">
                  <c:v>3485</c:v>
                </c:pt>
                <c:pt idx="6868">
                  <c:v>3485</c:v>
                </c:pt>
                <c:pt idx="6869">
                  <c:v>3485</c:v>
                </c:pt>
                <c:pt idx="6870">
                  <c:v>3485</c:v>
                </c:pt>
                <c:pt idx="6871">
                  <c:v>3485</c:v>
                </c:pt>
                <c:pt idx="6872">
                  <c:v>3486</c:v>
                </c:pt>
                <c:pt idx="6873">
                  <c:v>3486</c:v>
                </c:pt>
                <c:pt idx="6874">
                  <c:v>3486</c:v>
                </c:pt>
                <c:pt idx="6875">
                  <c:v>3487</c:v>
                </c:pt>
                <c:pt idx="6876">
                  <c:v>3488</c:v>
                </c:pt>
                <c:pt idx="6877">
                  <c:v>3488</c:v>
                </c:pt>
                <c:pt idx="6878">
                  <c:v>3489</c:v>
                </c:pt>
                <c:pt idx="6879">
                  <c:v>3489</c:v>
                </c:pt>
                <c:pt idx="6880">
                  <c:v>3490</c:v>
                </c:pt>
                <c:pt idx="6881">
                  <c:v>3490</c:v>
                </c:pt>
                <c:pt idx="6882">
                  <c:v>3491</c:v>
                </c:pt>
                <c:pt idx="6883">
                  <c:v>3491</c:v>
                </c:pt>
                <c:pt idx="6884">
                  <c:v>3491</c:v>
                </c:pt>
                <c:pt idx="6885">
                  <c:v>3492</c:v>
                </c:pt>
                <c:pt idx="6886">
                  <c:v>3492</c:v>
                </c:pt>
                <c:pt idx="6887">
                  <c:v>3492</c:v>
                </c:pt>
                <c:pt idx="6888">
                  <c:v>3492</c:v>
                </c:pt>
                <c:pt idx="6889">
                  <c:v>3493</c:v>
                </c:pt>
                <c:pt idx="6890">
                  <c:v>3494</c:v>
                </c:pt>
                <c:pt idx="6891">
                  <c:v>3495</c:v>
                </c:pt>
                <c:pt idx="6892">
                  <c:v>3496</c:v>
                </c:pt>
                <c:pt idx="6893">
                  <c:v>3496</c:v>
                </c:pt>
                <c:pt idx="6894">
                  <c:v>3496</c:v>
                </c:pt>
                <c:pt idx="6895">
                  <c:v>3496</c:v>
                </c:pt>
                <c:pt idx="6896">
                  <c:v>3497</c:v>
                </c:pt>
                <c:pt idx="6897">
                  <c:v>3497</c:v>
                </c:pt>
                <c:pt idx="6898">
                  <c:v>3497</c:v>
                </c:pt>
                <c:pt idx="6899">
                  <c:v>3497</c:v>
                </c:pt>
                <c:pt idx="6900">
                  <c:v>3498</c:v>
                </c:pt>
                <c:pt idx="6901">
                  <c:v>3498</c:v>
                </c:pt>
                <c:pt idx="6902">
                  <c:v>3498</c:v>
                </c:pt>
                <c:pt idx="6903">
                  <c:v>3498</c:v>
                </c:pt>
                <c:pt idx="6904">
                  <c:v>3499</c:v>
                </c:pt>
                <c:pt idx="6905">
                  <c:v>3500</c:v>
                </c:pt>
                <c:pt idx="6906">
                  <c:v>3501</c:v>
                </c:pt>
                <c:pt idx="6907">
                  <c:v>3502</c:v>
                </c:pt>
                <c:pt idx="6908">
                  <c:v>3503</c:v>
                </c:pt>
                <c:pt idx="6909">
                  <c:v>3503</c:v>
                </c:pt>
                <c:pt idx="6910">
                  <c:v>3503</c:v>
                </c:pt>
                <c:pt idx="6911">
                  <c:v>3503</c:v>
                </c:pt>
                <c:pt idx="6912">
                  <c:v>3503</c:v>
                </c:pt>
                <c:pt idx="6913">
                  <c:v>3504</c:v>
                </c:pt>
                <c:pt idx="6914">
                  <c:v>3505</c:v>
                </c:pt>
                <c:pt idx="6915">
                  <c:v>3505</c:v>
                </c:pt>
                <c:pt idx="6916">
                  <c:v>3506</c:v>
                </c:pt>
                <c:pt idx="6917">
                  <c:v>3506</c:v>
                </c:pt>
                <c:pt idx="6918">
                  <c:v>3506</c:v>
                </c:pt>
                <c:pt idx="6919">
                  <c:v>3506</c:v>
                </c:pt>
                <c:pt idx="6920">
                  <c:v>3506</c:v>
                </c:pt>
                <c:pt idx="6921">
                  <c:v>3507</c:v>
                </c:pt>
                <c:pt idx="6922">
                  <c:v>3508</c:v>
                </c:pt>
                <c:pt idx="6923">
                  <c:v>3509</c:v>
                </c:pt>
                <c:pt idx="6924">
                  <c:v>3510</c:v>
                </c:pt>
                <c:pt idx="6925">
                  <c:v>3510</c:v>
                </c:pt>
                <c:pt idx="6926">
                  <c:v>3511</c:v>
                </c:pt>
                <c:pt idx="6927">
                  <c:v>3512</c:v>
                </c:pt>
                <c:pt idx="6928">
                  <c:v>3513</c:v>
                </c:pt>
                <c:pt idx="6929">
                  <c:v>3514</c:v>
                </c:pt>
                <c:pt idx="6930">
                  <c:v>3515</c:v>
                </c:pt>
                <c:pt idx="6931">
                  <c:v>3516</c:v>
                </c:pt>
                <c:pt idx="6932">
                  <c:v>3517</c:v>
                </c:pt>
                <c:pt idx="6933">
                  <c:v>3518</c:v>
                </c:pt>
                <c:pt idx="6934">
                  <c:v>3518</c:v>
                </c:pt>
                <c:pt idx="6935">
                  <c:v>3519</c:v>
                </c:pt>
                <c:pt idx="6936">
                  <c:v>3519</c:v>
                </c:pt>
                <c:pt idx="6937">
                  <c:v>3519</c:v>
                </c:pt>
                <c:pt idx="6938">
                  <c:v>3519</c:v>
                </c:pt>
                <c:pt idx="6939">
                  <c:v>3520</c:v>
                </c:pt>
                <c:pt idx="6940">
                  <c:v>3520</c:v>
                </c:pt>
                <c:pt idx="6941">
                  <c:v>3520</c:v>
                </c:pt>
                <c:pt idx="6942">
                  <c:v>3520</c:v>
                </c:pt>
                <c:pt idx="6943">
                  <c:v>3520</c:v>
                </c:pt>
                <c:pt idx="6944">
                  <c:v>3521</c:v>
                </c:pt>
                <c:pt idx="6945">
                  <c:v>3521</c:v>
                </c:pt>
                <c:pt idx="6946">
                  <c:v>3521</c:v>
                </c:pt>
                <c:pt idx="6947">
                  <c:v>3522</c:v>
                </c:pt>
                <c:pt idx="6948">
                  <c:v>3522</c:v>
                </c:pt>
                <c:pt idx="6949">
                  <c:v>3523</c:v>
                </c:pt>
                <c:pt idx="6950">
                  <c:v>3523</c:v>
                </c:pt>
                <c:pt idx="6951">
                  <c:v>3523</c:v>
                </c:pt>
                <c:pt idx="6952">
                  <c:v>3523</c:v>
                </c:pt>
                <c:pt idx="6953">
                  <c:v>3523</c:v>
                </c:pt>
                <c:pt idx="6954">
                  <c:v>3523</c:v>
                </c:pt>
                <c:pt idx="6955">
                  <c:v>3523</c:v>
                </c:pt>
                <c:pt idx="6956">
                  <c:v>3523</c:v>
                </c:pt>
                <c:pt idx="6957">
                  <c:v>3523</c:v>
                </c:pt>
                <c:pt idx="6958">
                  <c:v>3523</c:v>
                </c:pt>
                <c:pt idx="6959">
                  <c:v>3523</c:v>
                </c:pt>
                <c:pt idx="6960">
                  <c:v>3523</c:v>
                </c:pt>
                <c:pt idx="6961">
                  <c:v>3523</c:v>
                </c:pt>
                <c:pt idx="6962">
                  <c:v>3523</c:v>
                </c:pt>
                <c:pt idx="6963">
                  <c:v>3523</c:v>
                </c:pt>
                <c:pt idx="6964">
                  <c:v>3523</c:v>
                </c:pt>
                <c:pt idx="6965">
                  <c:v>3523</c:v>
                </c:pt>
                <c:pt idx="6966">
                  <c:v>3523</c:v>
                </c:pt>
                <c:pt idx="6967">
                  <c:v>3523</c:v>
                </c:pt>
                <c:pt idx="6968">
                  <c:v>3523</c:v>
                </c:pt>
                <c:pt idx="6969">
                  <c:v>3523</c:v>
                </c:pt>
                <c:pt idx="6970">
                  <c:v>3523</c:v>
                </c:pt>
                <c:pt idx="6971">
                  <c:v>3523</c:v>
                </c:pt>
                <c:pt idx="6972">
                  <c:v>3524</c:v>
                </c:pt>
                <c:pt idx="6973">
                  <c:v>3525</c:v>
                </c:pt>
                <c:pt idx="6974">
                  <c:v>3525</c:v>
                </c:pt>
                <c:pt idx="6975">
                  <c:v>3525</c:v>
                </c:pt>
                <c:pt idx="6976">
                  <c:v>3526</c:v>
                </c:pt>
                <c:pt idx="6977">
                  <c:v>3526</c:v>
                </c:pt>
                <c:pt idx="6978">
                  <c:v>3526</c:v>
                </c:pt>
                <c:pt idx="6979">
                  <c:v>3526</c:v>
                </c:pt>
                <c:pt idx="6980">
                  <c:v>3526</c:v>
                </c:pt>
                <c:pt idx="6981">
                  <c:v>3526</c:v>
                </c:pt>
                <c:pt idx="6982">
                  <c:v>3526</c:v>
                </c:pt>
                <c:pt idx="6983">
                  <c:v>3526</c:v>
                </c:pt>
                <c:pt idx="6984">
                  <c:v>3527</c:v>
                </c:pt>
                <c:pt idx="6985">
                  <c:v>3527</c:v>
                </c:pt>
                <c:pt idx="6986">
                  <c:v>3527</c:v>
                </c:pt>
                <c:pt idx="6987">
                  <c:v>3527</c:v>
                </c:pt>
                <c:pt idx="6988">
                  <c:v>3527</c:v>
                </c:pt>
                <c:pt idx="6989">
                  <c:v>3528</c:v>
                </c:pt>
                <c:pt idx="6990">
                  <c:v>3528</c:v>
                </c:pt>
                <c:pt idx="6991">
                  <c:v>3528</c:v>
                </c:pt>
                <c:pt idx="6992">
                  <c:v>3528</c:v>
                </c:pt>
                <c:pt idx="6993">
                  <c:v>3528</c:v>
                </c:pt>
                <c:pt idx="6994">
                  <c:v>3529</c:v>
                </c:pt>
                <c:pt idx="6995">
                  <c:v>3530</c:v>
                </c:pt>
                <c:pt idx="6996">
                  <c:v>3530</c:v>
                </c:pt>
                <c:pt idx="6997">
                  <c:v>3530</c:v>
                </c:pt>
                <c:pt idx="6998">
                  <c:v>3530</c:v>
                </c:pt>
                <c:pt idx="6999">
                  <c:v>3530</c:v>
                </c:pt>
                <c:pt idx="7000">
                  <c:v>3530</c:v>
                </c:pt>
                <c:pt idx="7001">
                  <c:v>3530</c:v>
                </c:pt>
                <c:pt idx="7002">
                  <c:v>3531</c:v>
                </c:pt>
                <c:pt idx="7003">
                  <c:v>3531</c:v>
                </c:pt>
                <c:pt idx="7004">
                  <c:v>3532</c:v>
                </c:pt>
                <c:pt idx="7005">
                  <c:v>3532</c:v>
                </c:pt>
                <c:pt idx="7006">
                  <c:v>3532</c:v>
                </c:pt>
                <c:pt idx="7007">
                  <c:v>3532</c:v>
                </c:pt>
                <c:pt idx="7008">
                  <c:v>3532</c:v>
                </c:pt>
                <c:pt idx="7009">
                  <c:v>3533</c:v>
                </c:pt>
                <c:pt idx="7010">
                  <c:v>3534</c:v>
                </c:pt>
                <c:pt idx="7011">
                  <c:v>3535</c:v>
                </c:pt>
                <c:pt idx="7012">
                  <c:v>3536</c:v>
                </c:pt>
                <c:pt idx="7013">
                  <c:v>3537</c:v>
                </c:pt>
                <c:pt idx="7014">
                  <c:v>3538</c:v>
                </c:pt>
                <c:pt idx="7015">
                  <c:v>3538</c:v>
                </c:pt>
                <c:pt idx="7016">
                  <c:v>3539</c:v>
                </c:pt>
                <c:pt idx="7017">
                  <c:v>3540</c:v>
                </c:pt>
                <c:pt idx="7018">
                  <c:v>3541</c:v>
                </c:pt>
                <c:pt idx="7019">
                  <c:v>3541</c:v>
                </c:pt>
                <c:pt idx="7020">
                  <c:v>3541</c:v>
                </c:pt>
                <c:pt idx="7021">
                  <c:v>3541</c:v>
                </c:pt>
                <c:pt idx="7022">
                  <c:v>3541</c:v>
                </c:pt>
                <c:pt idx="7023">
                  <c:v>3542</c:v>
                </c:pt>
                <c:pt idx="7024">
                  <c:v>3543</c:v>
                </c:pt>
                <c:pt idx="7025">
                  <c:v>3544</c:v>
                </c:pt>
                <c:pt idx="7026">
                  <c:v>3545</c:v>
                </c:pt>
                <c:pt idx="7027">
                  <c:v>3546</c:v>
                </c:pt>
                <c:pt idx="7028">
                  <c:v>3547</c:v>
                </c:pt>
                <c:pt idx="7029">
                  <c:v>3548</c:v>
                </c:pt>
                <c:pt idx="7030">
                  <c:v>3549</c:v>
                </c:pt>
                <c:pt idx="7031">
                  <c:v>3550</c:v>
                </c:pt>
                <c:pt idx="7032">
                  <c:v>3551</c:v>
                </c:pt>
                <c:pt idx="7033">
                  <c:v>3552</c:v>
                </c:pt>
                <c:pt idx="7034">
                  <c:v>3553</c:v>
                </c:pt>
                <c:pt idx="7035">
                  <c:v>3554</c:v>
                </c:pt>
                <c:pt idx="7036">
                  <c:v>3555</c:v>
                </c:pt>
                <c:pt idx="7037">
                  <c:v>3556</c:v>
                </c:pt>
                <c:pt idx="7038">
                  <c:v>3557</c:v>
                </c:pt>
                <c:pt idx="7039">
                  <c:v>3558</c:v>
                </c:pt>
                <c:pt idx="7040">
                  <c:v>3559</c:v>
                </c:pt>
                <c:pt idx="7041">
                  <c:v>3559</c:v>
                </c:pt>
                <c:pt idx="7042">
                  <c:v>3560</c:v>
                </c:pt>
                <c:pt idx="7043">
                  <c:v>3561</c:v>
                </c:pt>
                <c:pt idx="7044">
                  <c:v>3561</c:v>
                </c:pt>
                <c:pt idx="7045">
                  <c:v>3562</c:v>
                </c:pt>
                <c:pt idx="7046">
                  <c:v>3563</c:v>
                </c:pt>
                <c:pt idx="7047">
                  <c:v>3563</c:v>
                </c:pt>
                <c:pt idx="7048">
                  <c:v>3564</c:v>
                </c:pt>
                <c:pt idx="7049">
                  <c:v>3565</c:v>
                </c:pt>
                <c:pt idx="7050">
                  <c:v>3566</c:v>
                </c:pt>
                <c:pt idx="7051">
                  <c:v>3566</c:v>
                </c:pt>
                <c:pt idx="7052">
                  <c:v>3567</c:v>
                </c:pt>
                <c:pt idx="7053">
                  <c:v>3568</c:v>
                </c:pt>
                <c:pt idx="7054">
                  <c:v>3569</c:v>
                </c:pt>
                <c:pt idx="7055">
                  <c:v>3569</c:v>
                </c:pt>
                <c:pt idx="7056">
                  <c:v>3570</c:v>
                </c:pt>
                <c:pt idx="7057">
                  <c:v>3571</c:v>
                </c:pt>
                <c:pt idx="7058">
                  <c:v>3572</c:v>
                </c:pt>
                <c:pt idx="7059">
                  <c:v>3573</c:v>
                </c:pt>
                <c:pt idx="7060">
                  <c:v>3574</c:v>
                </c:pt>
                <c:pt idx="7061">
                  <c:v>3574</c:v>
                </c:pt>
                <c:pt idx="7062">
                  <c:v>3575</c:v>
                </c:pt>
                <c:pt idx="7063">
                  <c:v>3576</c:v>
                </c:pt>
                <c:pt idx="7064">
                  <c:v>3577</c:v>
                </c:pt>
                <c:pt idx="7065">
                  <c:v>3578</c:v>
                </c:pt>
                <c:pt idx="7066">
                  <c:v>3578</c:v>
                </c:pt>
                <c:pt idx="7067">
                  <c:v>3579</c:v>
                </c:pt>
                <c:pt idx="7068">
                  <c:v>3579</c:v>
                </c:pt>
                <c:pt idx="7069">
                  <c:v>3580</c:v>
                </c:pt>
                <c:pt idx="7070">
                  <c:v>3580</c:v>
                </c:pt>
                <c:pt idx="7071">
                  <c:v>3581</c:v>
                </c:pt>
                <c:pt idx="7072">
                  <c:v>3582</c:v>
                </c:pt>
                <c:pt idx="7073">
                  <c:v>3582</c:v>
                </c:pt>
                <c:pt idx="7074">
                  <c:v>3583</c:v>
                </c:pt>
                <c:pt idx="7075">
                  <c:v>3584</c:v>
                </c:pt>
                <c:pt idx="7076">
                  <c:v>3584</c:v>
                </c:pt>
                <c:pt idx="7077">
                  <c:v>3585</c:v>
                </c:pt>
                <c:pt idx="7078">
                  <c:v>3586</c:v>
                </c:pt>
                <c:pt idx="7079">
                  <c:v>3587</c:v>
                </c:pt>
                <c:pt idx="7080">
                  <c:v>3587</c:v>
                </c:pt>
                <c:pt idx="7081">
                  <c:v>3588</c:v>
                </c:pt>
                <c:pt idx="7082">
                  <c:v>3589</c:v>
                </c:pt>
                <c:pt idx="7083">
                  <c:v>3589</c:v>
                </c:pt>
                <c:pt idx="7084">
                  <c:v>3589</c:v>
                </c:pt>
                <c:pt idx="7085">
                  <c:v>3589</c:v>
                </c:pt>
                <c:pt idx="7086">
                  <c:v>3590</c:v>
                </c:pt>
                <c:pt idx="7087">
                  <c:v>3591</c:v>
                </c:pt>
                <c:pt idx="7088">
                  <c:v>3592</c:v>
                </c:pt>
                <c:pt idx="7089">
                  <c:v>3593</c:v>
                </c:pt>
                <c:pt idx="7090">
                  <c:v>3594</c:v>
                </c:pt>
                <c:pt idx="7091">
                  <c:v>3595</c:v>
                </c:pt>
                <c:pt idx="7092">
                  <c:v>3595</c:v>
                </c:pt>
                <c:pt idx="7093">
                  <c:v>3596</c:v>
                </c:pt>
                <c:pt idx="7094">
                  <c:v>3596</c:v>
                </c:pt>
                <c:pt idx="7095">
                  <c:v>3597</c:v>
                </c:pt>
                <c:pt idx="7096">
                  <c:v>3598</c:v>
                </c:pt>
                <c:pt idx="7097">
                  <c:v>3598</c:v>
                </c:pt>
                <c:pt idx="7098">
                  <c:v>3598</c:v>
                </c:pt>
                <c:pt idx="7099">
                  <c:v>3599</c:v>
                </c:pt>
                <c:pt idx="7100">
                  <c:v>3600</c:v>
                </c:pt>
                <c:pt idx="7101">
                  <c:v>3601</c:v>
                </c:pt>
                <c:pt idx="7102">
                  <c:v>3602</c:v>
                </c:pt>
                <c:pt idx="7103">
                  <c:v>3602</c:v>
                </c:pt>
                <c:pt idx="7104">
                  <c:v>3602</c:v>
                </c:pt>
                <c:pt idx="7105">
                  <c:v>3602</c:v>
                </c:pt>
                <c:pt idx="7106">
                  <c:v>3602</c:v>
                </c:pt>
                <c:pt idx="7107">
                  <c:v>3602</c:v>
                </c:pt>
                <c:pt idx="7108">
                  <c:v>3602</c:v>
                </c:pt>
                <c:pt idx="7109">
                  <c:v>3602</c:v>
                </c:pt>
                <c:pt idx="7110">
                  <c:v>3603</c:v>
                </c:pt>
                <c:pt idx="7111">
                  <c:v>3603</c:v>
                </c:pt>
                <c:pt idx="7112">
                  <c:v>3603</c:v>
                </c:pt>
                <c:pt idx="7113">
                  <c:v>3603</c:v>
                </c:pt>
                <c:pt idx="7114">
                  <c:v>3603</c:v>
                </c:pt>
                <c:pt idx="7115">
                  <c:v>3603</c:v>
                </c:pt>
                <c:pt idx="7116">
                  <c:v>3604</c:v>
                </c:pt>
                <c:pt idx="7117">
                  <c:v>3605</c:v>
                </c:pt>
                <c:pt idx="7118">
                  <c:v>3605</c:v>
                </c:pt>
                <c:pt idx="7119">
                  <c:v>3605</c:v>
                </c:pt>
                <c:pt idx="7120">
                  <c:v>3606</c:v>
                </c:pt>
                <c:pt idx="7121">
                  <c:v>3607</c:v>
                </c:pt>
                <c:pt idx="7122">
                  <c:v>3607</c:v>
                </c:pt>
                <c:pt idx="7123">
                  <c:v>3607</c:v>
                </c:pt>
                <c:pt idx="7124">
                  <c:v>3607</c:v>
                </c:pt>
                <c:pt idx="7125">
                  <c:v>3607</c:v>
                </c:pt>
                <c:pt idx="7126">
                  <c:v>3607</c:v>
                </c:pt>
                <c:pt idx="7127">
                  <c:v>3607</c:v>
                </c:pt>
                <c:pt idx="7128">
                  <c:v>3608</c:v>
                </c:pt>
                <c:pt idx="7129">
                  <c:v>3609</c:v>
                </c:pt>
                <c:pt idx="7130">
                  <c:v>3609</c:v>
                </c:pt>
                <c:pt idx="7131">
                  <c:v>3609</c:v>
                </c:pt>
                <c:pt idx="7132">
                  <c:v>3609</c:v>
                </c:pt>
                <c:pt idx="7133">
                  <c:v>3610</c:v>
                </c:pt>
                <c:pt idx="7134">
                  <c:v>3611</c:v>
                </c:pt>
                <c:pt idx="7135">
                  <c:v>3612</c:v>
                </c:pt>
                <c:pt idx="7136">
                  <c:v>3613</c:v>
                </c:pt>
                <c:pt idx="7137">
                  <c:v>3614</c:v>
                </c:pt>
                <c:pt idx="7138">
                  <c:v>3614</c:v>
                </c:pt>
                <c:pt idx="7139">
                  <c:v>3615</c:v>
                </c:pt>
                <c:pt idx="7140">
                  <c:v>3616</c:v>
                </c:pt>
                <c:pt idx="7141">
                  <c:v>3617</c:v>
                </c:pt>
                <c:pt idx="7142">
                  <c:v>3618</c:v>
                </c:pt>
                <c:pt idx="7143">
                  <c:v>3619</c:v>
                </c:pt>
                <c:pt idx="7144">
                  <c:v>3619</c:v>
                </c:pt>
                <c:pt idx="7145">
                  <c:v>3619</c:v>
                </c:pt>
                <c:pt idx="7146">
                  <c:v>3619</c:v>
                </c:pt>
                <c:pt idx="7147">
                  <c:v>3619</c:v>
                </c:pt>
                <c:pt idx="7148">
                  <c:v>3619</c:v>
                </c:pt>
                <c:pt idx="7149">
                  <c:v>3619</c:v>
                </c:pt>
                <c:pt idx="7150">
                  <c:v>3620</c:v>
                </c:pt>
                <c:pt idx="7151">
                  <c:v>3620</c:v>
                </c:pt>
                <c:pt idx="7152">
                  <c:v>3620</c:v>
                </c:pt>
                <c:pt idx="7153">
                  <c:v>3620</c:v>
                </c:pt>
                <c:pt idx="7154">
                  <c:v>3620</c:v>
                </c:pt>
                <c:pt idx="7155">
                  <c:v>3621</c:v>
                </c:pt>
                <c:pt idx="7156">
                  <c:v>3621</c:v>
                </c:pt>
                <c:pt idx="7157">
                  <c:v>3622</c:v>
                </c:pt>
                <c:pt idx="7158">
                  <c:v>3623</c:v>
                </c:pt>
                <c:pt idx="7159">
                  <c:v>3624</c:v>
                </c:pt>
                <c:pt idx="7160">
                  <c:v>3624</c:v>
                </c:pt>
                <c:pt idx="7161">
                  <c:v>3625</c:v>
                </c:pt>
                <c:pt idx="7162">
                  <c:v>3625</c:v>
                </c:pt>
                <c:pt idx="7163">
                  <c:v>3625</c:v>
                </c:pt>
                <c:pt idx="7164">
                  <c:v>3626</c:v>
                </c:pt>
                <c:pt idx="7165">
                  <c:v>3626</c:v>
                </c:pt>
                <c:pt idx="7166">
                  <c:v>3626</c:v>
                </c:pt>
                <c:pt idx="7167">
                  <c:v>3626</c:v>
                </c:pt>
                <c:pt idx="7168">
                  <c:v>3626</c:v>
                </c:pt>
                <c:pt idx="7169">
                  <c:v>3627</c:v>
                </c:pt>
                <c:pt idx="7170">
                  <c:v>3628</c:v>
                </c:pt>
                <c:pt idx="7171">
                  <c:v>3629</c:v>
                </c:pt>
                <c:pt idx="7172">
                  <c:v>3630</c:v>
                </c:pt>
                <c:pt idx="7173">
                  <c:v>3630</c:v>
                </c:pt>
                <c:pt idx="7174">
                  <c:v>3631</c:v>
                </c:pt>
                <c:pt idx="7175">
                  <c:v>3631</c:v>
                </c:pt>
                <c:pt idx="7176">
                  <c:v>3631</c:v>
                </c:pt>
                <c:pt idx="7177">
                  <c:v>3631</c:v>
                </c:pt>
                <c:pt idx="7178">
                  <c:v>3632</c:v>
                </c:pt>
                <c:pt idx="7179">
                  <c:v>3632</c:v>
                </c:pt>
                <c:pt idx="7180">
                  <c:v>3632</c:v>
                </c:pt>
                <c:pt idx="7181">
                  <c:v>3632</c:v>
                </c:pt>
                <c:pt idx="7182">
                  <c:v>3632</c:v>
                </c:pt>
                <c:pt idx="7183">
                  <c:v>3632</c:v>
                </c:pt>
                <c:pt idx="7184">
                  <c:v>3633</c:v>
                </c:pt>
                <c:pt idx="7185">
                  <c:v>3634</c:v>
                </c:pt>
                <c:pt idx="7186">
                  <c:v>3634</c:v>
                </c:pt>
                <c:pt idx="7187">
                  <c:v>3634</c:v>
                </c:pt>
                <c:pt idx="7188">
                  <c:v>3634</c:v>
                </c:pt>
                <c:pt idx="7189">
                  <c:v>3635</c:v>
                </c:pt>
                <c:pt idx="7190">
                  <c:v>3635</c:v>
                </c:pt>
                <c:pt idx="7191">
                  <c:v>3635</c:v>
                </c:pt>
                <c:pt idx="7192">
                  <c:v>3635</c:v>
                </c:pt>
                <c:pt idx="7193">
                  <c:v>3635</c:v>
                </c:pt>
                <c:pt idx="7194">
                  <c:v>3635</c:v>
                </c:pt>
                <c:pt idx="7195">
                  <c:v>3635</c:v>
                </c:pt>
                <c:pt idx="7196">
                  <c:v>3635</c:v>
                </c:pt>
                <c:pt idx="7197">
                  <c:v>3635</c:v>
                </c:pt>
                <c:pt idx="7198">
                  <c:v>3635</c:v>
                </c:pt>
                <c:pt idx="7199">
                  <c:v>3635</c:v>
                </c:pt>
                <c:pt idx="7200">
                  <c:v>3636</c:v>
                </c:pt>
                <c:pt idx="7201">
                  <c:v>3636</c:v>
                </c:pt>
                <c:pt idx="7202">
                  <c:v>3636</c:v>
                </c:pt>
                <c:pt idx="7203">
                  <c:v>3636</c:v>
                </c:pt>
                <c:pt idx="7204">
                  <c:v>3636</c:v>
                </c:pt>
                <c:pt idx="7205">
                  <c:v>3636</c:v>
                </c:pt>
                <c:pt idx="7206">
                  <c:v>3636</c:v>
                </c:pt>
                <c:pt idx="7207">
                  <c:v>3636</c:v>
                </c:pt>
                <c:pt idx="7208">
                  <c:v>3636</c:v>
                </c:pt>
                <c:pt idx="7209">
                  <c:v>3636</c:v>
                </c:pt>
                <c:pt idx="7210">
                  <c:v>3636</c:v>
                </c:pt>
                <c:pt idx="7211">
                  <c:v>3636</c:v>
                </c:pt>
                <c:pt idx="7212">
                  <c:v>3636</c:v>
                </c:pt>
                <c:pt idx="7213">
                  <c:v>3637</c:v>
                </c:pt>
                <c:pt idx="7214">
                  <c:v>3638</c:v>
                </c:pt>
                <c:pt idx="7215">
                  <c:v>3639</c:v>
                </c:pt>
                <c:pt idx="7216">
                  <c:v>3640</c:v>
                </c:pt>
                <c:pt idx="7217">
                  <c:v>3640</c:v>
                </c:pt>
                <c:pt idx="7218">
                  <c:v>3641</c:v>
                </c:pt>
                <c:pt idx="7219">
                  <c:v>3641</c:v>
                </c:pt>
                <c:pt idx="7220">
                  <c:v>3641</c:v>
                </c:pt>
                <c:pt idx="7221">
                  <c:v>3641</c:v>
                </c:pt>
                <c:pt idx="7222">
                  <c:v>3641</c:v>
                </c:pt>
                <c:pt idx="7223">
                  <c:v>3641</c:v>
                </c:pt>
                <c:pt idx="7224">
                  <c:v>3642</c:v>
                </c:pt>
                <c:pt idx="7225">
                  <c:v>3643</c:v>
                </c:pt>
                <c:pt idx="7226">
                  <c:v>3644</c:v>
                </c:pt>
                <c:pt idx="7227">
                  <c:v>3645</c:v>
                </c:pt>
                <c:pt idx="7228">
                  <c:v>3646</c:v>
                </c:pt>
                <c:pt idx="7229">
                  <c:v>3647</c:v>
                </c:pt>
                <c:pt idx="7230">
                  <c:v>3648</c:v>
                </c:pt>
                <c:pt idx="7231">
                  <c:v>3649</c:v>
                </c:pt>
                <c:pt idx="7232">
                  <c:v>3649</c:v>
                </c:pt>
                <c:pt idx="7233">
                  <c:v>3650</c:v>
                </c:pt>
                <c:pt idx="7234">
                  <c:v>3650</c:v>
                </c:pt>
                <c:pt idx="7235">
                  <c:v>3650</c:v>
                </c:pt>
                <c:pt idx="7236">
                  <c:v>3650</c:v>
                </c:pt>
                <c:pt idx="7237">
                  <c:v>3650</c:v>
                </c:pt>
                <c:pt idx="7238">
                  <c:v>3651</c:v>
                </c:pt>
                <c:pt idx="7239">
                  <c:v>3652</c:v>
                </c:pt>
                <c:pt idx="7240">
                  <c:v>3653</c:v>
                </c:pt>
                <c:pt idx="7241">
                  <c:v>3654</c:v>
                </c:pt>
                <c:pt idx="7242">
                  <c:v>3655</c:v>
                </c:pt>
                <c:pt idx="7243">
                  <c:v>3656</c:v>
                </c:pt>
                <c:pt idx="7244">
                  <c:v>3656</c:v>
                </c:pt>
                <c:pt idx="7245">
                  <c:v>3657</c:v>
                </c:pt>
                <c:pt idx="7246">
                  <c:v>3657</c:v>
                </c:pt>
                <c:pt idx="7247">
                  <c:v>3658</c:v>
                </c:pt>
                <c:pt idx="7248">
                  <c:v>3659</c:v>
                </c:pt>
                <c:pt idx="7249">
                  <c:v>3659</c:v>
                </c:pt>
                <c:pt idx="7250">
                  <c:v>3659</c:v>
                </c:pt>
                <c:pt idx="7251">
                  <c:v>3659</c:v>
                </c:pt>
                <c:pt idx="7252">
                  <c:v>3659</c:v>
                </c:pt>
                <c:pt idx="7253">
                  <c:v>3660</c:v>
                </c:pt>
                <c:pt idx="7254">
                  <c:v>3661</c:v>
                </c:pt>
                <c:pt idx="7255">
                  <c:v>3661</c:v>
                </c:pt>
                <c:pt idx="7256">
                  <c:v>3661</c:v>
                </c:pt>
                <c:pt idx="7257">
                  <c:v>3662</c:v>
                </c:pt>
                <c:pt idx="7258">
                  <c:v>3662</c:v>
                </c:pt>
                <c:pt idx="7259">
                  <c:v>3662</c:v>
                </c:pt>
                <c:pt idx="7260">
                  <c:v>3663</c:v>
                </c:pt>
                <c:pt idx="7261">
                  <c:v>3663</c:v>
                </c:pt>
                <c:pt idx="7262">
                  <c:v>3663</c:v>
                </c:pt>
                <c:pt idx="7263">
                  <c:v>3663</c:v>
                </c:pt>
                <c:pt idx="7264">
                  <c:v>3664</c:v>
                </c:pt>
                <c:pt idx="7265">
                  <c:v>3664</c:v>
                </c:pt>
                <c:pt idx="7266">
                  <c:v>3664</c:v>
                </c:pt>
                <c:pt idx="7267">
                  <c:v>3664</c:v>
                </c:pt>
                <c:pt idx="7268">
                  <c:v>3664</c:v>
                </c:pt>
                <c:pt idx="7269">
                  <c:v>3664</c:v>
                </c:pt>
                <c:pt idx="7270">
                  <c:v>3665</c:v>
                </c:pt>
                <c:pt idx="7271">
                  <c:v>3665</c:v>
                </c:pt>
                <c:pt idx="7272">
                  <c:v>3665</c:v>
                </c:pt>
                <c:pt idx="7273">
                  <c:v>3665</c:v>
                </c:pt>
                <c:pt idx="7274">
                  <c:v>3665</c:v>
                </c:pt>
                <c:pt idx="7275">
                  <c:v>3665</c:v>
                </c:pt>
                <c:pt idx="7276">
                  <c:v>3666</c:v>
                </c:pt>
                <c:pt idx="7277">
                  <c:v>3666</c:v>
                </c:pt>
                <c:pt idx="7278">
                  <c:v>3666</c:v>
                </c:pt>
                <c:pt idx="7279">
                  <c:v>3666</c:v>
                </c:pt>
                <c:pt idx="7280">
                  <c:v>3666</c:v>
                </c:pt>
                <c:pt idx="7281">
                  <c:v>3667</c:v>
                </c:pt>
                <c:pt idx="7282">
                  <c:v>3668</c:v>
                </c:pt>
                <c:pt idx="7283">
                  <c:v>3668</c:v>
                </c:pt>
                <c:pt idx="7284">
                  <c:v>3669</c:v>
                </c:pt>
                <c:pt idx="7285">
                  <c:v>3669</c:v>
                </c:pt>
                <c:pt idx="7286">
                  <c:v>3669</c:v>
                </c:pt>
                <c:pt idx="7287">
                  <c:v>3669</c:v>
                </c:pt>
                <c:pt idx="7288">
                  <c:v>3670</c:v>
                </c:pt>
                <c:pt idx="7289">
                  <c:v>3670</c:v>
                </c:pt>
                <c:pt idx="7290">
                  <c:v>3671</c:v>
                </c:pt>
                <c:pt idx="7291">
                  <c:v>3672</c:v>
                </c:pt>
                <c:pt idx="7292">
                  <c:v>3672</c:v>
                </c:pt>
                <c:pt idx="7293">
                  <c:v>3673</c:v>
                </c:pt>
                <c:pt idx="7294">
                  <c:v>3674</c:v>
                </c:pt>
                <c:pt idx="7295">
                  <c:v>3674</c:v>
                </c:pt>
                <c:pt idx="7296">
                  <c:v>3674</c:v>
                </c:pt>
                <c:pt idx="7297">
                  <c:v>3675</c:v>
                </c:pt>
                <c:pt idx="7298">
                  <c:v>3675</c:v>
                </c:pt>
                <c:pt idx="7299">
                  <c:v>3675</c:v>
                </c:pt>
                <c:pt idx="7300">
                  <c:v>3675</c:v>
                </c:pt>
                <c:pt idx="7301">
                  <c:v>3676</c:v>
                </c:pt>
                <c:pt idx="7302">
                  <c:v>3676</c:v>
                </c:pt>
                <c:pt idx="7303">
                  <c:v>3676</c:v>
                </c:pt>
                <c:pt idx="7304">
                  <c:v>3677</c:v>
                </c:pt>
                <c:pt idx="7305">
                  <c:v>3677</c:v>
                </c:pt>
                <c:pt idx="7306">
                  <c:v>3677</c:v>
                </c:pt>
                <c:pt idx="7307">
                  <c:v>3678</c:v>
                </c:pt>
                <c:pt idx="7308">
                  <c:v>3679</c:v>
                </c:pt>
                <c:pt idx="7309">
                  <c:v>3680</c:v>
                </c:pt>
                <c:pt idx="7310">
                  <c:v>3680</c:v>
                </c:pt>
                <c:pt idx="7311">
                  <c:v>3680</c:v>
                </c:pt>
                <c:pt idx="7312">
                  <c:v>3681</c:v>
                </c:pt>
                <c:pt idx="7313">
                  <c:v>3681</c:v>
                </c:pt>
                <c:pt idx="7314">
                  <c:v>3682</c:v>
                </c:pt>
                <c:pt idx="7315">
                  <c:v>3683</c:v>
                </c:pt>
                <c:pt idx="7316">
                  <c:v>3684</c:v>
                </c:pt>
                <c:pt idx="7317">
                  <c:v>3684</c:v>
                </c:pt>
                <c:pt idx="7318">
                  <c:v>3684</c:v>
                </c:pt>
                <c:pt idx="7319">
                  <c:v>3684</c:v>
                </c:pt>
                <c:pt idx="7320">
                  <c:v>3684</c:v>
                </c:pt>
                <c:pt idx="7321">
                  <c:v>3685</c:v>
                </c:pt>
                <c:pt idx="7322">
                  <c:v>3686</c:v>
                </c:pt>
                <c:pt idx="7323">
                  <c:v>3687</c:v>
                </c:pt>
                <c:pt idx="7324">
                  <c:v>3687</c:v>
                </c:pt>
                <c:pt idx="7325">
                  <c:v>3687</c:v>
                </c:pt>
                <c:pt idx="7326">
                  <c:v>3688</c:v>
                </c:pt>
                <c:pt idx="7327">
                  <c:v>3689</c:v>
                </c:pt>
                <c:pt idx="7328">
                  <c:v>3689</c:v>
                </c:pt>
                <c:pt idx="7329">
                  <c:v>3689</c:v>
                </c:pt>
                <c:pt idx="7330">
                  <c:v>3690</c:v>
                </c:pt>
                <c:pt idx="7331">
                  <c:v>3690</c:v>
                </c:pt>
                <c:pt idx="7332">
                  <c:v>3691</c:v>
                </c:pt>
                <c:pt idx="7333">
                  <c:v>3691</c:v>
                </c:pt>
                <c:pt idx="7334">
                  <c:v>3692</c:v>
                </c:pt>
                <c:pt idx="7335">
                  <c:v>3693</c:v>
                </c:pt>
                <c:pt idx="7336">
                  <c:v>3694</c:v>
                </c:pt>
                <c:pt idx="7337">
                  <c:v>3694</c:v>
                </c:pt>
                <c:pt idx="7338">
                  <c:v>3695</c:v>
                </c:pt>
                <c:pt idx="7339">
                  <c:v>3695</c:v>
                </c:pt>
                <c:pt idx="7340">
                  <c:v>3696</c:v>
                </c:pt>
                <c:pt idx="7341">
                  <c:v>3697</c:v>
                </c:pt>
                <c:pt idx="7342">
                  <c:v>3697</c:v>
                </c:pt>
                <c:pt idx="7343">
                  <c:v>3698</c:v>
                </c:pt>
                <c:pt idx="7344">
                  <c:v>3699</c:v>
                </c:pt>
                <c:pt idx="7345">
                  <c:v>3700</c:v>
                </c:pt>
                <c:pt idx="7346">
                  <c:v>3701</c:v>
                </c:pt>
                <c:pt idx="7347">
                  <c:v>3702</c:v>
                </c:pt>
                <c:pt idx="7348">
                  <c:v>3702</c:v>
                </c:pt>
                <c:pt idx="7349">
                  <c:v>3702</c:v>
                </c:pt>
                <c:pt idx="7350">
                  <c:v>3702</c:v>
                </c:pt>
                <c:pt idx="7351">
                  <c:v>3702</c:v>
                </c:pt>
                <c:pt idx="7352">
                  <c:v>3702</c:v>
                </c:pt>
                <c:pt idx="7353">
                  <c:v>3702</c:v>
                </c:pt>
                <c:pt idx="7354">
                  <c:v>3702</c:v>
                </c:pt>
                <c:pt idx="7355">
                  <c:v>3702</c:v>
                </c:pt>
                <c:pt idx="7356">
                  <c:v>3702</c:v>
                </c:pt>
                <c:pt idx="7357">
                  <c:v>3702</c:v>
                </c:pt>
                <c:pt idx="7358">
                  <c:v>3702</c:v>
                </c:pt>
                <c:pt idx="7359">
                  <c:v>3703</c:v>
                </c:pt>
                <c:pt idx="7360">
                  <c:v>3703</c:v>
                </c:pt>
                <c:pt idx="7361">
                  <c:v>3704</c:v>
                </c:pt>
                <c:pt idx="7362">
                  <c:v>3705</c:v>
                </c:pt>
                <c:pt idx="7363">
                  <c:v>3706</c:v>
                </c:pt>
                <c:pt idx="7364">
                  <c:v>3707</c:v>
                </c:pt>
                <c:pt idx="7365">
                  <c:v>3708</c:v>
                </c:pt>
                <c:pt idx="7366">
                  <c:v>3708</c:v>
                </c:pt>
                <c:pt idx="7367">
                  <c:v>3709</c:v>
                </c:pt>
                <c:pt idx="7368">
                  <c:v>3710</c:v>
                </c:pt>
                <c:pt idx="7369">
                  <c:v>3710</c:v>
                </c:pt>
                <c:pt idx="7370">
                  <c:v>3710</c:v>
                </c:pt>
                <c:pt idx="7371">
                  <c:v>3710</c:v>
                </c:pt>
                <c:pt idx="7372">
                  <c:v>3710</c:v>
                </c:pt>
                <c:pt idx="7373">
                  <c:v>3711</c:v>
                </c:pt>
                <c:pt idx="7374">
                  <c:v>3711</c:v>
                </c:pt>
                <c:pt idx="7375">
                  <c:v>3711</c:v>
                </c:pt>
                <c:pt idx="7376">
                  <c:v>3711</c:v>
                </c:pt>
                <c:pt idx="7377">
                  <c:v>3711</c:v>
                </c:pt>
                <c:pt idx="7378">
                  <c:v>3711</c:v>
                </c:pt>
                <c:pt idx="7379">
                  <c:v>3712</c:v>
                </c:pt>
                <c:pt idx="7380">
                  <c:v>3713</c:v>
                </c:pt>
                <c:pt idx="7381">
                  <c:v>3713</c:v>
                </c:pt>
                <c:pt idx="7382">
                  <c:v>3713</c:v>
                </c:pt>
                <c:pt idx="7383">
                  <c:v>3713</c:v>
                </c:pt>
                <c:pt idx="7384">
                  <c:v>3713</c:v>
                </c:pt>
                <c:pt idx="7385">
                  <c:v>3713</c:v>
                </c:pt>
                <c:pt idx="7386">
                  <c:v>3714</c:v>
                </c:pt>
                <c:pt idx="7387">
                  <c:v>3715</c:v>
                </c:pt>
                <c:pt idx="7388">
                  <c:v>3715</c:v>
                </c:pt>
                <c:pt idx="7389">
                  <c:v>3715</c:v>
                </c:pt>
                <c:pt idx="7390">
                  <c:v>3715</c:v>
                </c:pt>
                <c:pt idx="7391">
                  <c:v>3715</c:v>
                </c:pt>
                <c:pt idx="7392">
                  <c:v>3715</c:v>
                </c:pt>
                <c:pt idx="7393">
                  <c:v>3716</c:v>
                </c:pt>
                <c:pt idx="7394">
                  <c:v>3716</c:v>
                </c:pt>
                <c:pt idx="7395">
                  <c:v>3717</c:v>
                </c:pt>
                <c:pt idx="7396">
                  <c:v>3718</c:v>
                </c:pt>
                <c:pt idx="7397">
                  <c:v>3719</c:v>
                </c:pt>
                <c:pt idx="7398">
                  <c:v>3719</c:v>
                </c:pt>
                <c:pt idx="7399">
                  <c:v>3719</c:v>
                </c:pt>
                <c:pt idx="7400">
                  <c:v>3720</c:v>
                </c:pt>
                <c:pt idx="7401">
                  <c:v>3721</c:v>
                </c:pt>
                <c:pt idx="7402">
                  <c:v>3721</c:v>
                </c:pt>
                <c:pt idx="7403">
                  <c:v>3722</c:v>
                </c:pt>
                <c:pt idx="7404">
                  <c:v>3723</c:v>
                </c:pt>
                <c:pt idx="7405">
                  <c:v>3724</c:v>
                </c:pt>
                <c:pt idx="7406">
                  <c:v>3725</c:v>
                </c:pt>
                <c:pt idx="7407">
                  <c:v>3726</c:v>
                </c:pt>
                <c:pt idx="7408">
                  <c:v>3727</c:v>
                </c:pt>
                <c:pt idx="7409">
                  <c:v>3728</c:v>
                </c:pt>
                <c:pt idx="7410">
                  <c:v>3728</c:v>
                </c:pt>
                <c:pt idx="7411">
                  <c:v>3728</c:v>
                </c:pt>
                <c:pt idx="7412">
                  <c:v>3729</c:v>
                </c:pt>
                <c:pt idx="7413">
                  <c:v>3729</c:v>
                </c:pt>
                <c:pt idx="7414">
                  <c:v>3730</c:v>
                </c:pt>
                <c:pt idx="7415">
                  <c:v>3731</c:v>
                </c:pt>
                <c:pt idx="7416">
                  <c:v>3732</c:v>
                </c:pt>
                <c:pt idx="7417">
                  <c:v>3733</c:v>
                </c:pt>
                <c:pt idx="7418">
                  <c:v>3733</c:v>
                </c:pt>
                <c:pt idx="7419">
                  <c:v>3733</c:v>
                </c:pt>
                <c:pt idx="7420">
                  <c:v>3733</c:v>
                </c:pt>
                <c:pt idx="7421">
                  <c:v>3734</c:v>
                </c:pt>
                <c:pt idx="7422">
                  <c:v>3734</c:v>
                </c:pt>
                <c:pt idx="7423">
                  <c:v>3734</c:v>
                </c:pt>
                <c:pt idx="7424">
                  <c:v>3735</c:v>
                </c:pt>
                <c:pt idx="7425">
                  <c:v>3735</c:v>
                </c:pt>
                <c:pt idx="7426">
                  <c:v>3736</c:v>
                </c:pt>
                <c:pt idx="7427">
                  <c:v>3737</c:v>
                </c:pt>
                <c:pt idx="7428">
                  <c:v>3737</c:v>
                </c:pt>
                <c:pt idx="7429">
                  <c:v>3737</c:v>
                </c:pt>
                <c:pt idx="7430">
                  <c:v>3738</c:v>
                </c:pt>
                <c:pt idx="7431">
                  <c:v>3738</c:v>
                </c:pt>
                <c:pt idx="7432">
                  <c:v>3738</c:v>
                </c:pt>
                <c:pt idx="7433">
                  <c:v>3738</c:v>
                </c:pt>
                <c:pt idx="7434">
                  <c:v>3738</c:v>
                </c:pt>
                <c:pt idx="7435">
                  <c:v>3738</c:v>
                </c:pt>
                <c:pt idx="7436">
                  <c:v>3739</c:v>
                </c:pt>
                <c:pt idx="7437">
                  <c:v>3739</c:v>
                </c:pt>
                <c:pt idx="7438">
                  <c:v>3739</c:v>
                </c:pt>
                <c:pt idx="7439">
                  <c:v>3740</c:v>
                </c:pt>
                <c:pt idx="7440">
                  <c:v>3740</c:v>
                </c:pt>
                <c:pt idx="7441">
                  <c:v>3740</c:v>
                </c:pt>
                <c:pt idx="7442">
                  <c:v>3740</c:v>
                </c:pt>
                <c:pt idx="7443">
                  <c:v>3741</c:v>
                </c:pt>
                <c:pt idx="7444">
                  <c:v>3742</c:v>
                </c:pt>
                <c:pt idx="7445">
                  <c:v>3742</c:v>
                </c:pt>
                <c:pt idx="7446">
                  <c:v>3743</c:v>
                </c:pt>
                <c:pt idx="7447">
                  <c:v>3743</c:v>
                </c:pt>
                <c:pt idx="7448">
                  <c:v>3744</c:v>
                </c:pt>
                <c:pt idx="7449">
                  <c:v>3745</c:v>
                </c:pt>
                <c:pt idx="7450">
                  <c:v>3745</c:v>
                </c:pt>
                <c:pt idx="7451">
                  <c:v>3745</c:v>
                </c:pt>
                <c:pt idx="7452">
                  <c:v>3746</c:v>
                </c:pt>
                <c:pt idx="7453">
                  <c:v>3747</c:v>
                </c:pt>
                <c:pt idx="7454">
                  <c:v>3748</c:v>
                </c:pt>
                <c:pt idx="7455">
                  <c:v>3749</c:v>
                </c:pt>
                <c:pt idx="7456">
                  <c:v>3749</c:v>
                </c:pt>
                <c:pt idx="7457">
                  <c:v>3750</c:v>
                </c:pt>
                <c:pt idx="7458">
                  <c:v>3750</c:v>
                </c:pt>
                <c:pt idx="7459">
                  <c:v>3751</c:v>
                </c:pt>
                <c:pt idx="7460">
                  <c:v>3752</c:v>
                </c:pt>
                <c:pt idx="7461">
                  <c:v>3753</c:v>
                </c:pt>
                <c:pt idx="7462">
                  <c:v>3753</c:v>
                </c:pt>
                <c:pt idx="7463">
                  <c:v>3753</c:v>
                </c:pt>
                <c:pt idx="7464">
                  <c:v>3754</c:v>
                </c:pt>
                <c:pt idx="7465">
                  <c:v>3755</c:v>
                </c:pt>
                <c:pt idx="7466">
                  <c:v>3755</c:v>
                </c:pt>
                <c:pt idx="7467">
                  <c:v>3756</c:v>
                </c:pt>
                <c:pt idx="7468">
                  <c:v>3757</c:v>
                </c:pt>
                <c:pt idx="7469">
                  <c:v>3757</c:v>
                </c:pt>
                <c:pt idx="7470">
                  <c:v>3757</c:v>
                </c:pt>
                <c:pt idx="7471">
                  <c:v>3757</c:v>
                </c:pt>
                <c:pt idx="7472">
                  <c:v>3757</c:v>
                </c:pt>
                <c:pt idx="7473">
                  <c:v>3757</c:v>
                </c:pt>
                <c:pt idx="7474">
                  <c:v>3758</c:v>
                </c:pt>
                <c:pt idx="7475">
                  <c:v>3759</c:v>
                </c:pt>
                <c:pt idx="7476">
                  <c:v>3760</c:v>
                </c:pt>
                <c:pt idx="7477">
                  <c:v>3761</c:v>
                </c:pt>
                <c:pt idx="7478">
                  <c:v>3762</c:v>
                </c:pt>
                <c:pt idx="7479">
                  <c:v>3763</c:v>
                </c:pt>
                <c:pt idx="7480">
                  <c:v>3763</c:v>
                </c:pt>
                <c:pt idx="7481">
                  <c:v>3764</c:v>
                </c:pt>
                <c:pt idx="7482">
                  <c:v>3765</c:v>
                </c:pt>
                <c:pt idx="7483">
                  <c:v>3765</c:v>
                </c:pt>
                <c:pt idx="7484">
                  <c:v>3765</c:v>
                </c:pt>
                <c:pt idx="7485">
                  <c:v>3765</c:v>
                </c:pt>
                <c:pt idx="7486">
                  <c:v>3766</c:v>
                </c:pt>
                <c:pt idx="7487">
                  <c:v>3767</c:v>
                </c:pt>
                <c:pt idx="7488">
                  <c:v>3767</c:v>
                </c:pt>
                <c:pt idx="7489">
                  <c:v>3768</c:v>
                </c:pt>
                <c:pt idx="7490">
                  <c:v>3769</c:v>
                </c:pt>
                <c:pt idx="7491">
                  <c:v>3770</c:v>
                </c:pt>
                <c:pt idx="7492">
                  <c:v>3771</c:v>
                </c:pt>
                <c:pt idx="7493">
                  <c:v>3771</c:v>
                </c:pt>
                <c:pt idx="7494">
                  <c:v>3772</c:v>
                </c:pt>
                <c:pt idx="7495">
                  <c:v>3773</c:v>
                </c:pt>
                <c:pt idx="7496">
                  <c:v>3773</c:v>
                </c:pt>
                <c:pt idx="7497">
                  <c:v>3774</c:v>
                </c:pt>
                <c:pt idx="7498">
                  <c:v>3775</c:v>
                </c:pt>
                <c:pt idx="7499">
                  <c:v>3775</c:v>
                </c:pt>
                <c:pt idx="7500">
                  <c:v>3776</c:v>
                </c:pt>
                <c:pt idx="7501">
                  <c:v>3777</c:v>
                </c:pt>
                <c:pt idx="7502">
                  <c:v>3778</c:v>
                </c:pt>
                <c:pt idx="7503">
                  <c:v>3779</c:v>
                </c:pt>
                <c:pt idx="7504">
                  <c:v>3780</c:v>
                </c:pt>
                <c:pt idx="7505">
                  <c:v>3780</c:v>
                </c:pt>
                <c:pt idx="7506">
                  <c:v>3780</c:v>
                </c:pt>
                <c:pt idx="7507">
                  <c:v>3780</c:v>
                </c:pt>
                <c:pt idx="7508">
                  <c:v>3780</c:v>
                </c:pt>
                <c:pt idx="7509">
                  <c:v>3780</c:v>
                </c:pt>
                <c:pt idx="7510">
                  <c:v>3781</c:v>
                </c:pt>
                <c:pt idx="7511">
                  <c:v>3781</c:v>
                </c:pt>
                <c:pt idx="7512">
                  <c:v>3781</c:v>
                </c:pt>
                <c:pt idx="7513">
                  <c:v>3781</c:v>
                </c:pt>
                <c:pt idx="7514">
                  <c:v>3781</c:v>
                </c:pt>
                <c:pt idx="7515">
                  <c:v>3781</c:v>
                </c:pt>
                <c:pt idx="7516">
                  <c:v>3781</c:v>
                </c:pt>
                <c:pt idx="7517">
                  <c:v>3781</c:v>
                </c:pt>
                <c:pt idx="7518">
                  <c:v>3781</c:v>
                </c:pt>
                <c:pt idx="7519">
                  <c:v>3782</c:v>
                </c:pt>
                <c:pt idx="7520">
                  <c:v>3782</c:v>
                </c:pt>
                <c:pt idx="7521">
                  <c:v>3782</c:v>
                </c:pt>
                <c:pt idx="7522">
                  <c:v>3782</c:v>
                </c:pt>
                <c:pt idx="7523">
                  <c:v>3783</c:v>
                </c:pt>
                <c:pt idx="7524">
                  <c:v>3784</c:v>
                </c:pt>
                <c:pt idx="7525">
                  <c:v>3784</c:v>
                </c:pt>
                <c:pt idx="7526">
                  <c:v>3785</c:v>
                </c:pt>
                <c:pt idx="7527">
                  <c:v>3785</c:v>
                </c:pt>
                <c:pt idx="7528">
                  <c:v>3786</c:v>
                </c:pt>
                <c:pt idx="7529">
                  <c:v>3787</c:v>
                </c:pt>
                <c:pt idx="7530">
                  <c:v>3788</c:v>
                </c:pt>
                <c:pt idx="7531">
                  <c:v>3789</c:v>
                </c:pt>
                <c:pt idx="7532">
                  <c:v>3790</c:v>
                </c:pt>
                <c:pt idx="7533">
                  <c:v>3791</c:v>
                </c:pt>
                <c:pt idx="7534">
                  <c:v>3791</c:v>
                </c:pt>
                <c:pt idx="7535">
                  <c:v>3792</c:v>
                </c:pt>
                <c:pt idx="7536">
                  <c:v>3792</c:v>
                </c:pt>
                <c:pt idx="7537">
                  <c:v>3793</c:v>
                </c:pt>
                <c:pt idx="7538">
                  <c:v>3794</c:v>
                </c:pt>
                <c:pt idx="7539">
                  <c:v>3794</c:v>
                </c:pt>
                <c:pt idx="7540">
                  <c:v>3795</c:v>
                </c:pt>
                <c:pt idx="7541">
                  <c:v>3795</c:v>
                </c:pt>
                <c:pt idx="7542">
                  <c:v>3796</c:v>
                </c:pt>
                <c:pt idx="7543">
                  <c:v>3796</c:v>
                </c:pt>
                <c:pt idx="7544">
                  <c:v>3796</c:v>
                </c:pt>
                <c:pt idx="7545">
                  <c:v>3796</c:v>
                </c:pt>
                <c:pt idx="7546">
                  <c:v>3796</c:v>
                </c:pt>
                <c:pt idx="7547">
                  <c:v>3797</c:v>
                </c:pt>
                <c:pt idx="7548">
                  <c:v>3798</c:v>
                </c:pt>
                <c:pt idx="7549">
                  <c:v>3799</c:v>
                </c:pt>
                <c:pt idx="7550">
                  <c:v>3800</c:v>
                </c:pt>
                <c:pt idx="7551">
                  <c:v>3801</c:v>
                </c:pt>
                <c:pt idx="7552">
                  <c:v>3801</c:v>
                </c:pt>
                <c:pt idx="7553">
                  <c:v>3801</c:v>
                </c:pt>
                <c:pt idx="7554">
                  <c:v>3801</c:v>
                </c:pt>
                <c:pt idx="7555">
                  <c:v>3802</c:v>
                </c:pt>
                <c:pt idx="7556">
                  <c:v>3803</c:v>
                </c:pt>
                <c:pt idx="7557">
                  <c:v>3803</c:v>
                </c:pt>
                <c:pt idx="7558">
                  <c:v>3804</c:v>
                </c:pt>
                <c:pt idx="7559">
                  <c:v>3805</c:v>
                </c:pt>
                <c:pt idx="7560">
                  <c:v>3805</c:v>
                </c:pt>
                <c:pt idx="7561">
                  <c:v>3806</c:v>
                </c:pt>
                <c:pt idx="7562">
                  <c:v>3807</c:v>
                </c:pt>
                <c:pt idx="7563">
                  <c:v>3808</c:v>
                </c:pt>
                <c:pt idx="7564">
                  <c:v>3809</c:v>
                </c:pt>
                <c:pt idx="7565">
                  <c:v>3809</c:v>
                </c:pt>
                <c:pt idx="7566">
                  <c:v>3810</c:v>
                </c:pt>
                <c:pt idx="7567">
                  <c:v>3811</c:v>
                </c:pt>
                <c:pt idx="7568">
                  <c:v>3812</c:v>
                </c:pt>
                <c:pt idx="7569">
                  <c:v>3813</c:v>
                </c:pt>
                <c:pt idx="7570">
                  <c:v>3813</c:v>
                </c:pt>
                <c:pt idx="7571">
                  <c:v>3813</c:v>
                </c:pt>
                <c:pt idx="7572">
                  <c:v>3813</c:v>
                </c:pt>
                <c:pt idx="7573">
                  <c:v>3814</c:v>
                </c:pt>
                <c:pt idx="7574">
                  <c:v>3814</c:v>
                </c:pt>
                <c:pt idx="7575">
                  <c:v>3814</c:v>
                </c:pt>
                <c:pt idx="7576">
                  <c:v>3814</c:v>
                </c:pt>
                <c:pt idx="7577">
                  <c:v>3814</c:v>
                </c:pt>
                <c:pt idx="7578">
                  <c:v>3815</c:v>
                </c:pt>
                <c:pt idx="7579">
                  <c:v>3815</c:v>
                </c:pt>
                <c:pt idx="7580">
                  <c:v>3815</c:v>
                </c:pt>
                <c:pt idx="7581">
                  <c:v>3815</c:v>
                </c:pt>
                <c:pt idx="7582">
                  <c:v>3816</c:v>
                </c:pt>
                <c:pt idx="7583">
                  <c:v>3817</c:v>
                </c:pt>
                <c:pt idx="7584">
                  <c:v>3817</c:v>
                </c:pt>
                <c:pt idx="7585">
                  <c:v>3817</c:v>
                </c:pt>
                <c:pt idx="7586">
                  <c:v>3818</c:v>
                </c:pt>
                <c:pt idx="7587">
                  <c:v>3818</c:v>
                </c:pt>
                <c:pt idx="7588">
                  <c:v>3818</c:v>
                </c:pt>
                <c:pt idx="7589">
                  <c:v>3818</c:v>
                </c:pt>
                <c:pt idx="7590">
                  <c:v>3818</c:v>
                </c:pt>
                <c:pt idx="7591">
                  <c:v>3818</c:v>
                </c:pt>
                <c:pt idx="7592">
                  <c:v>3819</c:v>
                </c:pt>
                <c:pt idx="7593">
                  <c:v>3819</c:v>
                </c:pt>
                <c:pt idx="7594">
                  <c:v>3819</c:v>
                </c:pt>
                <c:pt idx="7595">
                  <c:v>3819</c:v>
                </c:pt>
                <c:pt idx="7596">
                  <c:v>3819</c:v>
                </c:pt>
                <c:pt idx="7597">
                  <c:v>3819</c:v>
                </c:pt>
                <c:pt idx="7598">
                  <c:v>3819</c:v>
                </c:pt>
                <c:pt idx="7599">
                  <c:v>3819</c:v>
                </c:pt>
                <c:pt idx="7600">
                  <c:v>3819</c:v>
                </c:pt>
                <c:pt idx="7601">
                  <c:v>3819</c:v>
                </c:pt>
                <c:pt idx="7602">
                  <c:v>3820</c:v>
                </c:pt>
                <c:pt idx="7603">
                  <c:v>3821</c:v>
                </c:pt>
                <c:pt idx="7604">
                  <c:v>3822</c:v>
                </c:pt>
                <c:pt idx="7605">
                  <c:v>3823</c:v>
                </c:pt>
                <c:pt idx="7606">
                  <c:v>3823</c:v>
                </c:pt>
                <c:pt idx="7607">
                  <c:v>3823</c:v>
                </c:pt>
                <c:pt idx="7608">
                  <c:v>3823</c:v>
                </c:pt>
                <c:pt idx="7609">
                  <c:v>3823</c:v>
                </c:pt>
                <c:pt idx="7610">
                  <c:v>3823</c:v>
                </c:pt>
                <c:pt idx="7611">
                  <c:v>3823</c:v>
                </c:pt>
                <c:pt idx="7612">
                  <c:v>3824</c:v>
                </c:pt>
                <c:pt idx="7613">
                  <c:v>3825</c:v>
                </c:pt>
                <c:pt idx="7614">
                  <c:v>3826</c:v>
                </c:pt>
                <c:pt idx="7615">
                  <c:v>3827</c:v>
                </c:pt>
                <c:pt idx="7616">
                  <c:v>3827</c:v>
                </c:pt>
                <c:pt idx="7617">
                  <c:v>3827</c:v>
                </c:pt>
                <c:pt idx="7618">
                  <c:v>3827</c:v>
                </c:pt>
                <c:pt idx="7619">
                  <c:v>3827</c:v>
                </c:pt>
                <c:pt idx="7620">
                  <c:v>3828</c:v>
                </c:pt>
                <c:pt idx="7621">
                  <c:v>3829</c:v>
                </c:pt>
                <c:pt idx="7622">
                  <c:v>3830</c:v>
                </c:pt>
                <c:pt idx="7623">
                  <c:v>3830</c:v>
                </c:pt>
                <c:pt idx="7624">
                  <c:v>3831</c:v>
                </c:pt>
                <c:pt idx="7625">
                  <c:v>3832</c:v>
                </c:pt>
                <c:pt idx="7626">
                  <c:v>3833</c:v>
                </c:pt>
                <c:pt idx="7627">
                  <c:v>3834</c:v>
                </c:pt>
                <c:pt idx="7628">
                  <c:v>3835</c:v>
                </c:pt>
                <c:pt idx="7629">
                  <c:v>3836</c:v>
                </c:pt>
                <c:pt idx="7630">
                  <c:v>3836</c:v>
                </c:pt>
                <c:pt idx="7631">
                  <c:v>3836</c:v>
                </c:pt>
                <c:pt idx="7632">
                  <c:v>3837</c:v>
                </c:pt>
                <c:pt idx="7633">
                  <c:v>3837</c:v>
                </c:pt>
                <c:pt idx="7634">
                  <c:v>3837</c:v>
                </c:pt>
                <c:pt idx="7635">
                  <c:v>3837</c:v>
                </c:pt>
                <c:pt idx="7636">
                  <c:v>3838</c:v>
                </c:pt>
                <c:pt idx="7637">
                  <c:v>3839</c:v>
                </c:pt>
                <c:pt idx="7638">
                  <c:v>3839</c:v>
                </c:pt>
                <c:pt idx="7639">
                  <c:v>3839</c:v>
                </c:pt>
                <c:pt idx="7640">
                  <c:v>3840</c:v>
                </c:pt>
                <c:pt idx="7641">
                  <c:v>3840</c:v>
                </c:pt>
                <c:pt idx="7642">
                  <c:v>3840</c:v>
                </c:pt>
                <c:pt idx="7643">
                  <c:v>3840</c:v>
                </c:pt>
                <c:pt idx="7644">
                  <c:v>3840</c:v>
                </c:pt>
                <c:pt idx="7645">
                  <c:v>3840</c:v>
                </c:pt>
                <c:pt idx="7646">
                  <c:v>3841</c:v>
                </c:pt>
                <c:pt idx="7647">
                  <c:v>3841</c:v>
                </c:pt>
                <c:pt idx="7648">
                  <c:v>3841</c:v>
                </c:pt>
                <c:pt idx="7649">
                  <c:v>3841</c:v>
                </c:pt>
                <c:pt idx="7650">
                  <c:v>3842</c:v>
                </c:pt>
                <c:pt idx="7651">
                  <c:v>3843</c:v>
                </c:pt>
                <c:pt idx="7652">
                  <c:v>3844</c:v>
                </c:pt>
                <c:pt idx="7653">
                  <c:v>3844</c:v>
                </c:pt>
                <c:pt idx="7654">
                  <c:v>3844</c:v>
                </c:pt>
                <c:pt idx="7655">
                  <c:v>3844</c:v>
                </c:pt>
                <c:pt idx="7656">
                  <c:v>3845</c:v>
                </c:pt>
                <c:pt idx="7657">
                  <c:v>3846</c:v>
                </c:pt>
                <c:pt idx="7658">
                  <c:v>3846</c:v>
                </c:pt>
                <c:pt idx="7659">
                  <c:v>3846</c:v>
                </c:pt>
                <c:pt idx="7660">
                  <c:v>3847</c:v>
                </c:pt>
                <c:pt idx="7661">
                  <c:v>3848</c:v>
                </c:pt>
                <c:pt idx="7662">
                  <c:v>3848</c:v>
                </c:pt>
                <c:pt idx="7663">
                  <c:v>3848</c:v>
                </c:pt>
                <c:pt idx="7664">
                  <c:v>3848</c:v>
                </c:pt>
                <c:pt idx="7665">
                  <c:v>3849</c:v>
                </c:pt>
                <c:pt idx="7666">
                  <c:v>3849</c:v>
                </c:pt>
                <c:pt idx="7667">
                  <c:v>3849</c:v>
                </c:pt>
                <c:pt idx="7668">
                  <c:v>3850</c:v>
                </c:pt>
                <c:pt idx="7669">
                  <c:v>3850</c:v>
                </c:pt>
                <c:pt idx="7670">
                  <c:v>3851</c:v>
                </c:pt>
                <c:pt idx="7671">
                  <c:v>3851</c:v>
                </c:pt>
                <c:pt idx="7672">
                  <c:v>3852</c:v>
                </c:pt>
                <c:pt idx="7673">
                  <c:v>3852</c:v>
                </c:pt>
                <c:pt idx="7674">
                  <c:v>3852</c:v>
                </c:pt>
                <c:pt idx="7675">
                  <c:v>3852</c:v>
                </c:pt>
                <c:pt idx="7676">
                  <c:v>3852</c:v>
                </c:pt>
                <c:pt idx="7677">
                  <c:v>3852</c:v>
                </c:pt>
                <c:pt idx="7678">
                  <c:v>3853</c:v>
                </c:pt>
                <c:pt idx="7679">
                  <c:v>3854</c:v>
                </c:pt>
                <c:pt idx="7680">
                  <c:v>3855</c:v>
                </c:pt>
                <c:pt idx="7681">
                  <c:v>3855</c:v>
                </c:pt>
                <c:pt idx="7682">
                  <c:v>3856</c:v>
                </c:pt>
                <c:pt idx="7683">
                  <c:v>3857</c:v>
                </c:pt>
                <c:pt idx="7684">
                  <c:v>3858</c:v>
                </c:pt>
                <c:pt idx="7685">
                  <c:v>3859</c:v>
                </c:pt>
                <c:pt idx="7686">
                  <c:v>3860</c:v>
                </c:pt>
                <c:pt idx="7687">
                  <c:v>3861</c:v>
                </c:pt>
                <c:pt idx="7688">
                  <c:v>3862</c:v>
                </c:pt>
                <c:pt idx="7689">
                  <c:v>3863</c:v>
                </c:pt>
                <c:pt idx="7690">
                  <c:v>3864</c:v>
                </c:pt>
                <c:pt idx="7691">
                  <c:v>3864</c:v>
                </c:pt>
                <c:pt idx="7692">
                  <c:v>3864</c:v>
                </c:pt>
                <c:pt idx="7693">
                  <c:v>3865</c:v>
                </c:pt>
                <c:pt idx="7694">
                  <c:v>3865</c:v>
                </c:pt>
                <c:pt idx="7695">
                  <c:v>3865</c:v>
                </c:pt>
                <c:pt idx="7696">
                  <c:v>3865</c:v>
                </c:pt>
                <c:pt idx="7697">
                  <c:v>3865</c:v>
                </c:pt>
                <c:pt idx="7698">
                  <c:v>3865</c:v>
                </c:pt>
                <c:pt idx="7699">
                  <c:v>3866</c:v>
                </c:pt>
                <c:pt idx="7700">
                  <c:v>3867</c:v>
                </c:pt>
                <c:pt idx="7701">
                  <c:v>3868</c:v>
                </c:pt>
                <c:pt idx="7702">
                  <c:v>3868</c:v>
                </c:pt>
                <c:pt idx="7703">
                  <c:v>3869</c:v>
                </c:pt>
                <c:pt idx="7704">
                  <c:v>3870</c:v>
                </c:pt>
                <c:pt idx="7705">
                  <c:v>3871</c:v>
                </c:pt>
                <c:pt idx="7706">
                  <c:v>3872</c:v>
                </c:pt>
                <c:pt idx="7707">
                  <c:v>3872</c:v>
                </c:pt>
                <c:pt idx="7708">
                  <c:v>3872</c:v>
                </c:pt>
                <c:pt idx="7709">
                  <c:v>3872</c:v>
                </c:pt>
                <c:pt idx="7710">
                  <c:v>3873</c:v>
                </c:pt>
                <c:pt idx="7711">
                  <c:v>3873</c:v>
                </c:pt>
                <c:pt idx="7712">
                  <c:v>3873</c:v>
                </c:pt>
                <c:pt idx="7713">
                  <c:v>3874</c:v>
                </c:pt>
                <c:pt idx="7714">
                  <c:v>3874</c:v>
                </c:pt>
                <c:pt idx="7715">
                  <c:v>3875</c:v>
                </c:pt>
                <c:pt idx="7716">
                  <c:v>3876</c:v>
                </c:pt>
                <c:pt idx="7717">
                  <c:v>3876</c:v>
                </c:pt>
                <c:pt idx="7718">
                  <c:v>3876</c:v>
                </c:pt>
                <c:pt idx="7719">
                  <c:v>3876</c:v>
                </c:pt>
                <c:pt idx="7720">
                  <c:v>3876</c:v>
                </c:pt>
                <c:pt idx="7721">
                  <c:v>3876</c:v>
                </c:pt>
                <c:pt idx="7722">
                  <c:v>3876</c:v>
                </c:pt>
                <c:pt idx="7723">
                  <c:v>3877</c:v>
                </c:pt>
                <c:pt idx="7724">
                  <c:v>3878</c:v>
                </c:pt>
                <c:pt idx="7725">
                  <c:v>3878</c:v>
                </c:pt>
                <c:pt idx="7726">
                  <c:v>3878</c:v>
                </c:pt>
                <c:pt idx="7727">
                  <c:v>3878</c:v>
                </c:pt>
                <c:pt idx="7728">
                  <c:v>3878</c:v>
                </c:pt>
                <c:pt idx="7729">
                  <c:v>3879</c:v>
                </c:pt>
                <c:pt idx="7730">
                  <c:v>3880</c:v>
                </c:pt>
                <c:pt idx="7731">
                  <c:v>3881</c:v>
                </c:pt>
                <c:pt idx="7732">
                  <c:v>3882</c:v>
                </c:pt>
                <c:pt idx="7733">
                  <c:v>3883</c:v>
                </c:pt>
                <c:pt idx="7734">
                  <c:v>3884</c:v>
                </c:pt>
                <c:pt idx="7735">
                  <c:v>3885</c:v>
                </c:pt>
                <c:pt idx="7736">
                  <c:v>3886</c:v>
                </c:pt>
                <c:pt idx="7737">
                  <c:v>3886</c:v>
                </c:pt>
                <c:pt idx="7738">
                  <c:v>3887</c:v>
                </c:pt>
                <c:pt idx="7739">
                  <c:v>3888</c:v>
                </c:pt>
                <c:pt idx="7740">
                  <c:v>3889</c:v>
                </c:pt>
                <c:pt idx="7741">
                  <c:v>3889</c:v>
                </c:pt>
                <c:pt idx="7742">
                  <c:v>3889</c:v>
                </c:pt>
                <c:pt idx="7743">
                  <c:v>3890</c:v>
                </c:pt>
                <c:pt idx="7744">
                  <c:v>3890</c:v>
                </c:pt>
                <c:pt idx="7745">
                  <c:v>3890</c:v>
                </c:pt>
                <c:pt idx="7746">
                  <c:v>3891</c:v>
                </c:pt>
                <c:pt idx="7747">
                  <c:v>3892</c:v>
                </c:pt>
                <c:pt idx="7748">
                  <c:v>3892</c:v>
                </c:pt>
                <c:pt idx="7749">
                  <c:v>3892</c:v>
                </c:pt>
                <c:pt idx="7750">
                  <c:v>3893</c:v>
                </c:pt>
                <c:pt idx="7751">
                  <c:v>3894</c:v>
                </c:pt>
                <c:pt idx="7752">
                  <c:v>3895</c:v>
                </c:pt>
                <c:pt idx="7753">
                  <c:v>3896</c:v>
                </c:pt>
                <c:pt idx="7754">
                  <c:v>3897</c:v>
                </c:pt>
                <c:pt idx="7755">
                  <c:v>3897</c:v>
                </c:pt>
                <c:pt idx="7756">
                  <c:v>3897</c:v>
                </c:pt>
                <c:pt idx="7757">
                  <c:v>3897</c:v>
                </c:pt>
                <c:pt idx="7758">
                  <c:v>3897</c:v>
                </c:pt>
                <c:pt idx="7759">
                  <c:v>3898</c:v>
                </c:pt>
                <c:pt idx="7760">
                  <c:v>3899</c:v>
                </c:pt>
                <c:pt idx="7761">
                  <c:v>3900</c:v>
                </c:pt>
                <c:pt idx="7762">
                  <c:v>3901</c:v>
                </c:pt>
                <c:pt idx="7763">
                  <c:v>3901</c:v>
                </c:pt>
                <c:pt idx="7764">
                  <c:v>3901</c:v>
                </c:pt>
                <c:pt idx="7765">
                  <c:v>3901</c:v>
                </c:pt>
                <c:pt idx="7766">
                  <c:v>3901</c:v>
                </c:pt>
                <c:pt idx="7767">
                  <c:v>3902</c:v>
                </c:pt>
                <c:pt idx="7768">
                  <c:v>3903</c:v>
                </c:pt>
                <c:pt idx="7769">
                  <c:v>3903</c:v>
                </c:pt>
                <c:pt idx="7770">
                  <c:v>3903</c:v>
                </c:pt>
                <c:pt idx="7771">
                  <c:v>3904</c:v>
                </c:pt>
                <c:pt idx="7772">
                  <c:v>3904</c:v>
                </c:pt>
                <c:pt idx="7773">
                  <c:v>3904</c:v>
                </c:pt>
                <c:pt idx="7774">
                  <c:v>3904</c:v>
                </c:pt>
                <c:pt idx="7775">
                  <c:v>3904</c:v>
                </c:pt>
                <c:pt idx="7776">
                  <c:v>3905</c:v>
                </c:pt>
                <c:pt idx="7777">
                  <c:v>3906</c:v>
                </c:pt>
                <c:pt idx="7778">
                  <c:v>3906</c:v>
                </c:pt>
                <c:pt idx="7779">
                  <c:v>3907</c:v>
                </c:pt>
                <c:pt idx="7780">
                  <c:v>3907</c:v>
                </c:pt>
                <c:pt idx="7781">
                  <c:v>3907</c:v>
                </c:pt>
                <c:pt idx="7782">
                  <c:v>3907</c:v>
                </c:pt>
                <c:pt idx="7783">
                  <c:v>3907</c:v>
                </c:pt>
                <c:pt idx="7784">
                  <c:v>3907</c:v>
                </c:pt>
                <c:pt idx="7785">
                  <c:v>3907</c:v>
                </c:pt>
                <c:pt idx="7786">
                  <c:v>3907</c:v>
                </c:pt>
                <c:pt idx="7787">
                  <c:v>3907</c:v>
                </c:pt>
                <c:pt idx="7788">
                  <c:v>3907</c:v>
                </c:pt>
                <c:pt idx="7789">
                  <c:v>3907</c:v>
                </c:pt>
                <c:pt idx="7790">
                  <c:v>3908</c:v>
                </c:pt>
                <c:pt idx="7791">
                  <c:v>3908</c:v>
                </c:pt>
                <c:pt idx="7792">
                  <c:v>3909</c:v>
                </c:pt>
                <c:pt idx="7793">
                  <c:v>3910</c:v>
                </c:pt>
                <c:pt idx="7794">
                  <c:v>3910</c:v>
                </c:pt>
                <c:pt idx="7795">
                  <c:v>3911</c:v>
                </c:pt>
                <c:pt idx="7796">
                  <c:v>3911</c:v>
                </c:pt>
                <c:pt idx="7797">
                  <c:v>3911</c:v>
                </c:pt>
                <c:pt idx="7798">
                  <c:v>3911</c:v>
                </c:pt>
                <c:pt idx="7799">
                  <c:v>3911</c:v>
                </c:pt>
                <c:pt idx="7800">
                  <c:v>3911</c:v>
                </c:pt>
                <c:pt idx="7801">
                  <c:v>3911</c:v>
                </c:pt>
                <c:pt idx="7802">
                  <c:v>3912</c:v>
                </c:pt>
                <c:pt idx="7803">
                  <c:v>3913</c:v>
                </c:pt>
                <c:pt idx="7804">
                  <c:v>3913</c:v>
                </c:pt>
                <c:pt idx="7805">
                  <c:v>3913</c:v>
                </c:pt>
                <c:pt idx="7806">
                  <c:v>3913</c:v>
                </c:pt>
                <c:pt idx="7807">
                  <c:v>3913</c:v>
                </c:pt>
                <c:pt idx="7808">
                  <c:v>3913</c:v>
                </c:pt>
                <c:pt idx="7809">
                  <c:v>3913</c:v>
                </c:pt>
                <c:pt idx="7810">
                  <c:v>3913</c:v>
                </c:pt>
                <c:pt idx="7811">
                  <c:v>3913</c:v>
                </c:pt>
                <c:pt idx="7812">
                  <c:v>3913</c:v>
                </c:pt>
                <c:pt idx="7813">
                  <c:v>3913</c:v>
                </c:pt>
                <c:pt idx="7814">
                  <c:v>3913</c:v>
                </c:pt>
                <c:pt idx="7815">
                  <c:v>3914</c:v>
                </c:pt>
                <c:pt idx="7816">
                  <c:v>3915</c:v>
                </c:pt>
                <c:pt idx="7817">
                  <c:v>3916</c:v>
                </c:pt>
                <c:pt idx="7818">
                  <c:v>3917</c:v>
                </c:pt>
                <c:pt idx="7819">
                  <c:v>3918</c:v>
                </c:pt>
                <c:pt idx="7820">
                  <c:v>3919</c:v>
                </c:pt>
                <c:pt idx="7821">
                  <c:v>3920</c:v>
                </c:pt>
                <c:pt idx="7822">
                  <c:v>3920</c:v>
                </c:pt>
                <c:pt idx="7823">
                  <c:v>3920</c:v>
                </c:pt>
                <c:pt idx="7824">
                  <c:v>3921</c:v>
                </c:pt>
                <c:pt idx="7825">
                  <c:v>3922</c:v>
                </c:pt>
                <c:pt idx="7826">
                  <c:v>3922</c:v>
                </c:pt>
                <c:pt idx="7827">
                  <c:v>3922</c:v>
                </c:pt>
                <c:pt idx="7828">
                  <c:v>3922</c:v>
                </c:pt>
                <c:pt idx="7829">
                  <c:v>3922</c:v>
                </c:pt>
                <c:pt idx="7830">
                  <c:v>3922</c:v>
                </c:pt>
                <c:pt idx="7831">
                  <c:v>3923</c:v>
                </c:pt>
                <c:pt idx="7832">
                  <c:v>3923</c:v>
                </c:pt>
                <c:pt idx="7833">
                  <c:v>3923</c:v>
                </c:pt>
                <c:pt idx="7834">
                  <c:v>3924</c:v>
                </c:pt>
                <c:pt idx="7835">
                  <c:v>3924</c:v>
                </c:pt>
                <c:pt idx="7836">
                  <c:v>3924</c:v>
                </c:pt>
                <c:pt idx="7837">
                  <c:v>3925</c:v>
                </c:pt>
                <c:pt idx="7838">
                  <c:v>3925</c:v>
                </c:pt>
                <c:pt idx="7839">
                  <c:v>3926</c:v>
                </c:pt>
                <c:pt idx="7840">
                  <c:v>3926</c:v>
                </c:pt>
                <c:pt idx="7841">
                  <c:v>3926</c:v>
                </c:pt>
                <c:pt idx="7842">
                  <c:v>3926</c:v>
                </c:pt>
                <c:pt idx="7843">
                  <c:v>3926</c:v>
                </c:pt>
                <c:pt idx="7844">
                  <c:v>3927</c:v>
                </c:pt>
                <c:pt idx="7845">
                  <c:v>3928</c:v>
                </c:pt>
                <c:pt idx="7846">
                  <c:v>3929</c:v>
                </c:pt>
                <c:pt idx="7847">
                  <c:v>3929</c:v>
                </c:pt>
                <c:pt idx="7848">
                  <c:v>3929</c:v>
                </c:pt>
                <c:pt idx="7849">
                  <c:v>3930</c:v>
                </c:pt>
                <c:pt idx="7850">
                  <c:v>3931</c:v>
                </c:pt>
                <c:pt idx="7851">
                  <c:v>3931</c:v>
                </c:pt>
                <c:pt idx="7852">
                  <c:v>3932</c:v>
                </c:pt>
                <c:pt idx="7853">
                  <c:v>3933</c:v>
                </c:pt>
                <c:pt idx="7854">
                  <c:v>3933</c:v>
                </c:pt>
                <c:pt idx="7855">
                  <c:v>3933</c:v>
                </c:pt>
                <c:pt idx="7856">
                  <c:v>3934</c:v>
                </c:pt>
                <c:pt idx="7857">
                  <c:v>3935</c:v>
                </c:pt>
                <c:pt idx="7858">
                  <c:v>3936</c:v>
                </c:pt>
                <c:pt idx="7859">
                  <c:v>3936</c:v>
                </c:pt>
                <c:pt idx="7860">
                  <c:v>3936</c:v>
                </c:pt>
                <c:pt idx="7861">
                  <c:v>3937</c:v>
                </c:pt>
                <c:pt idx="7862">
                  <c:v>3938</c:v>
                </c:pt>
                <c:pt idx="7863">
                  <c:v>3939</c:v>
                </c:pt>
                <c:pt idx="7864">
                  <c:v>3939</c:v>
                </c:pt>
                <c:pt idx="7865">
                  <c:v>3940</c:v>
                </c:pt>
                <c:pt idx="7866">
                  <c:v>3941</c:v>
                </c:pt>
                <c:pt idx="7867">
                  <c:v>3941</c:v>
                </c:pt>
                <c:pt idx="7868">
                  <c:v>3941</c:v>
                </c:pt>
                <c:pt idx="7869">
                  <c:v>3942</c:v>
                </c:pt>
                <c:pt idx="7870">
                  <c:v>3943</c:v>
                </c:pt>
                <c:pt idx="7871">
                  <c:v>3944</c:v>
                </c:pt>
                <c:pt idx="7872">
                  <c:v>3945</c:v>
                </c:pt>
                <c:pt idx="7873">
                  <c:v>3945</c:v>
                </c:pt>
                <c:pt idx="7874">
                  <c:v>3946</c:v>
                </c:pt>
                <c:pt idx="7875">
                  <c:v>3947</c:v>
                </c:pt>
                <c:pt idx="7876">
                  <c:v>3948</c:v>
                </c:pt>
                <c:pt idx="7877">
                  <c:v>3949</c:v>
                </c:pt>
                <c:pt idx="7878">
                  <c:v>3950</c:v>
                </c:pt>
                <c:pt idx="7879">
                  <c:v>3951</c:v>
                </c:pt>
                <c:pt idx="7880">
                  <c:v>3952</c:v>
                </c:pt>
                <c:pt idx="7881">
                  <c:v>3952</c:v>
                </c:pt>
                <c:pt idx="7882">
                  <c:v>3952</c:v>
                </c:pt>
                <c:pt idx="7883">
                  <c:v>3952</c:v>
                </c:pt>
                <c:pt idx="7884">
                  <c:v>3953</c:v>
                </c:pt>
                <c:pt idx="7885">
                  <c:v>3953</c:v>
                </c:pt>
                <c:pt idx="7886">
                  <c:v>3953</c:v>
                </c:pt>
                <c:pt idx="7887">
                  <c:v>3953</c:v>
                </c:pt>
                <c:pt idx="7888">
                  <c:v>3953</c:v>
                </c:pt>
                <c:pt idx="7889">
                  <c:v>3953</c:v>
                </c:pt>
                <c:pt idx="7890">
                  <c:v>3953</c:v>
                </c:pt>
                <c:pt idx="7891">
                  <c:v>3954</c:v>
                </c:pt>
                <c:pt idx="7892">
                  <c:v>3954</c:v>
                </c:pt>
                <c:pt idx="7893">
                  <c:v>3955</c:v>
                </c:pt>
                <c:pt idx="7894">
                  <c:v>3955</c:v>
                </c:pt>
                <c:pt idx="7895">
                  <c:v>3956</c:v>
                </c:pt>
                <c:pt idx="7896">
                  <c:v>3957</c:v>
                </c:pt>
                <c:pt idx="7897">
                  <c:v>3958</c:v>
                </c:pt>
                <c:pt idx="7898">
                  <c:v>3959</c:v>
                </c:pt>
                <c:pt idx="7899">
                  <c:v>3959</c:v>
                </c:pt>
                <c:pt idx="7900">
                  <c:v>3960</c:v>
                </c:pt>
                <c:pt idx="7901">
                  <c:v>3961</c:v>
                </c:pt>
                <c:pt idx="7902">
                  <c:v>3962</c:v>
                </c:pt>
                <c:pt idx="7903">
                  <c:v>3962</c:v>
                </c:pt>
                <c:pt idx="7904">
                  <c:v>3962</c:v>
                </c:pt>
                <c:pt idx="7905">
                  <c:v>3963</c:v>
                </c:pt>
                <c:pt idx="7906">
                  <c:v>3964</c:v>
                </c:pt>
                <c:pt idx="7907">
                  <c:v>3965</c:v>
                </c:pt>
                <c:pt idx="7908">
                  <c:v>3966</c:v>
                </c:pt>
                <c:pt idx="7909">
                  <c:v>3966</c:v>
                </c:pt>
                <c:pt idx="7910">
                  <c:v>3966</c:v>
                </c:pt>
                <c:pt idx="7911">
                  <c:v>3966</c:v>
                </c:pt>
                <c:pt idx="7912">
                  <c:v>3966</c:v>
                </c:pt>
                <c:pt idx="7913">
                  <c:v>3966</c:v>
                </c:pt>
                <c:pt idx="7914">
                  <c:v>3966</c:v>
                </c:pt>
                <c:pt idx="7915">
                  <c:v>3966</c:v>
                </c:pt>
                <c:pt idx="7916">
                  <c:v>3967</c:v>
                </c:pt>
                <c:pt idx="7917">
                  <c:v>3968</c:v>
                </c:pt>
                <c:pt idx="7918">
                  <c:v>3968</c:v>
                </c:pt>
                <c:pt idx="7919">
                  <c:v>3968</c:v>
                </c:pt>
                <c:pt idx="7920">
                  <c:v>3969</c:v>
                </c:pt>
                <c:pt idx="7921">
                  <c:v>3969</c:v>
                </c:pt>
                <c:pt idx="7922">
                  <c:v>3970</c:v>
                </c:pt>
                <c:pt idx="7923">
                  <c:v>3970</c:v>
                </c:pt>
                <c:pt idx="7924">
                  <c:v>3970</c:v>
                </c:pt>
                <c:pt idx="7925">
                  <c:v>3970</c:v>
                </c:pt>
                <c:pt idx="7926">
                  <c:v>3970</c:v>
                </c:pt>
                <c:pt idx="7927">
                  <c:v>3970</c:v>
                </c:pt>
                <c:pt idx="7928">
                  <c:v>3971</c:v>
                </c:pt>
                <c:pt idx="7929">
                  <c:v>3971</c:v>
                </c:pt>
                <c:pt idx="7930">
                  <c:v>3971</c:v>
                </c:pt>
                <c:pt idx="7931">
                  <c:v>3972</c:v>
                </c:pt>
                <c:pt idx="7932">
                  <c:v>3972</c:v>
                </c:pt>
                <c:pt idx="7933">
                  <c:v>3972</c:v>
                </c:pt>
                <c:pt idx="7934">
                  <c:v>3973</c:v>
                </c:pt>
                <c:pt idx="7935">
                  <c:v>3974</c:v>
                </c:pt>
                <c:pt idx="7936">
                  <c:v>3975</c:v>
                </c:pt>
                <c:pt idx="7937">
                  <c:v>3976</c:v>
                </c:pt>
                <c:pt idx="7938">
                  <c:v>3977</c:v>
                </c:pt>
                <c:pt idx="7939">
                  <c:v>3978</c:v>
                </c:pt>
                <c:pt idx="7940">
                  <c:v>3979</c:v>
                </c:pt>
                <c:pt idx="7941">
                  <c:v>3980</c:v>
                </c:pt>
                <c:pt idx="7942">
                  <c:v>3980</c:v>
                </c:pt>
                <c:pt idx="7943">
                  <c:v>3981</c:v>
                </c:pt>
                <c:pt idx="7944">
                  <c:v>3982</c:v>
                </c:pt>
                <c:pt idx="7945">
                  <c:v>3982</c:v>
                </c:pt>
                <c:pt idx="7946">
                  <c:v>3983</c:v>
                </c:pt>
                <c:pt idx="7947">
                  <c:v>3984</c:v>
                </c:pt>
                <c:pt idx="7948">
                  <c:v>3984</c:v>
                </c:pt>
                <c:pt idx="7949">
                  <c:v>3985</c:v>
                </c:pt>
                <c:pt idx="7950">
                  <c:v>3986</c:v>
                </c:pt>
                <c:pt idx="7951">
                  <c:v>3987</c:v>
                </c:pt>
                <c:pt idx="7952">
                  <c:v>3988</c:v>
                </c:pt>
                <c:pt idx="7953">
                  <c:v>3989</c:v>
                </c:pt>
                <c:pt idx="7954">
                  <c:v>3990</c:v>
                </c:pt>
                <c:pt idx="7955">
                  <c:v>3991</c:v>
                </c:pt>
                <c:pt idx="7956">
                  <c:v>3992</c:v>
                </c:pt>
                <c:pt idx="7957">
                  <c:v>3993</c:v>
                </c:pt>
                <c:pt idx="7958">
                  <c:v>3994</c:v>
                </c:pt>
                <c:pt idx="7959">
                  <c:v>3995</c:v>
                </c:pt>
                <c:pt idx="7960">
                  <c:v>3996</c:v>
                </c:pt>
                <c:pt idx="7961">
                  <c:v>3997</c:v>
                </c:pt>
                <c:pt idx="7962">
                  <c:v>3997</c:v>
                </c:pt>
                <c:pt idx="7963">
                  <c:v>3998</c:v>
                </c:pt>
                <c:pt idx="7964">
                  <c:v>3998</c:v>
                </c:pt>
                <c:pt idx="7965">
                  <c:v>3998</c:v>
                </c:pt>
                <c:pt idx="7966">
                  <c:v>3999</c:v>
                </c:pt>
                <c:pt idx="7967">
                  <c:v>3999</c:v>
                </c:pt>
                <c:pt idx="7968">
                  <c:v>4000</c:v>
                </c:pt>
                <c:pt idx="7969">
                  <c:v>4000</c:v>
                </c:pt>
                <c:pt idx="7970">
                  <c:v>4000</c:v>
                </c:pt>
                <c:pt idx="7971">
                  <c:v>4001</c:v>
                </c:pt>
                <c:pt idx="7972">
                  <c:v>4002</c:v>
                </c:pt>
                <c:pt idx="7973">
                  <c:v>4002</c:v>
                </c:pt>
                <c:pt idx="7974">
                  <c:v>4002</c:v>
                </c:pt>
                <c:pt idx="7975">
                  <c:v>4002</c:v>
                </c:pt>
                <c:pt idx="7976">
                  <c:v>4003</c:v>
                </c:pt>
                <c:pt idx="7977">
                  <c:v>4004</c:v>
                </c:pt>
                <c:pt idx="7978">
                  <c:v>4005</c:v>
                </c:pt>
                <c:pt idx="7979">
                  <c:v>4006</c:v>
                </c:pt>
                <c:pt idx="7980">
                  <c:v>4007</c:v>
                </c:pt>
                <c:pt idx="7981">
                  <c:v>4008</c:v>
                </c:pt>
                <c:pt idx="7982">
                  <c:v>4009</c:v>
                </c:pt>
                <c:pt idx="7983">
                  <c:v>4010</c:v>
                </c:pt>
                <c:pt idx="7984">
                  <c:v>4010</c:v>
                </c:pt>
                <c:pt idx="7985">
                  <c:v>4011</c:v>
                </c:pt>
                <c:pt idx="7986">
                  <c:v>4011</c:v>
                </c:pt>
                <c:pt idx="7987">
                  <c:v>4011</c:v>
                </c:pt>
                <c:pt idx="7988">
                  <c:v>4011</c:v>
                </c:pt>
                <c:pt idx="7989">
                  <c:v>4012</c:v>
                </c:pt>
                <c:pt idx="7990">
                  <c:v>4013</c:v>
                </c:pt>
                <c:pt idx="7991">
                  <c:v>4013</c:v>
                </c:pt>
                <c:pt idx="7992">
                  <c:v>4014</c:v>
                </c:pt>
                <c:pt idx="7993">
                  <c:v>4014</c:v>
                </c:pt>
                <c:pt idx="7994">
                  <c:v>4015</c:v>
                </c:pt>
                <c:pt idx="7995">
                  <c:v>4016</c:v>
                </c:pt>
                <c:pt idx="7996">
                  <c:v>4017</c:v>
                </c:pt>
                <c:pt idx="7997">
                  <c:v>4017</c:v>
                </c:pt>
                <c:pt idx="7998">
                  <c:v>4018</c:v>
                </c:pt>
                <c:pt idx="7999">
                  <c:v>4018</c:v>
                </c:pt>
                <c:pt idx="8000">
                  <c:v>4018</c:v>
                </c:pt>
                <c:pt idx="8001">
                  <c:v>4018</c:v>
                </c:pt>
                <c:pt idx="8002">
                  <c:v>4018</c:v>
                </c:pt>
                <c:pt idx="8003">
                  <c:v>4018</c:v>
                </c:pt>
                <c:pt idx="8004">
                  <c:v>4018</c:v>
                </c:pt>
                <c:pt idx="8005">
                  <c:v>4019</c:v>
                </c:pt>
                <c:pt idx="8006">
                  <c:v>4020</c:v>
                </c:pt>
                <c:pt idx="8007">
                  <c:v>4021</c:v>
                </c:pt>
                <c:pt idx="8008">
                  <c:v>4021</c:v>
                </c:pt>
                <c:pt idx="8009">
                  <c:v>4021</c:v>
                </c:pt>
                <c:pt idx="8010">
                  <c:v>4021</c:v>
                </c:pt>
                <c:pt idx="8011">
                  <c:v>4022</c:v>
                </c:pt>
                <c:pt idx="8012">
                  <c:v>4022</c:v>
                </c:pt>
                <c:pt idx="8013">
                  <c:v>4022</c:v>
                </c:pt>
                <c:pt idx="8014">
                  <c:v>4023</c:v>
                </c:pt>
                <c:pt idx="8015">
                  <c:v>4023</c:v>
                </c:pt>
                <c:pt idx="8016">
                  <c:v>4024</c:v>
                </c:pt>
                <c:pt idx="8017">
                  <c:v>4024</c:v>
                </c:pt>
                <c:pt idx="8018">
                  <c:v>4024</c:v>
                </c:pt>
                <c:pt idx="8019">
                  <c:v>4024</c:v>
                </c:pt>
                <c:pt idx="8020">
                  <c:v>4024</c:v>
                </c:pt>
                <c:pt idx="8021">
                  <c:v>4025</c:v>
                </c:pt>
                <c:pt idx="8022">
                  <c:v>4025</c:v>
                </c:pt>
                <c:pt idx="8023">
                  <c:v>4025</c:v>
                </c:pt>
                <c:pt idx="8024">
                  <c:v>4025</c:v>
                </c:pt>
                <c:pt idx="8025">
                  <c:v>4026</c:v>
                </c:pt>
                <c:pt idx="8026">
                  <c:v>4026</c:v>
                </c:pt>
                <c:pt idx="8027">
                  <c:v>4026</c:v>
                </c:pt>
                <c:pt idx="8028">
                  <c:v>4026</c:v>
                </c:pt>
                <c:pt idx="8029">
                  <c:v>4027</c:v>
                </c:pt>
                <c:pt idx="8030">
                  <c:v>4027</c:v>
                </c:pt>
                <c:pt idx="8031">
                  <c:v>4028</c:v>
                </c:pt>
                <c:pt idx="8032">
                  <c:v>4029</c:v>
                </c:pt>
                <c:pt idx="8033">
                  <c:v>4029</c:v>
                </c:pt>
                <c:pt idx="8034">
                  <c:v>4030</c:v>
                </c:pt>
                <c:pt idx="8035">
                  <c:v>4031</c:v>
                </c:pt>
                <c:pt idx="8036">
                  <c:v>4032</c:v>
                </c:pt>
                <c:pt idx="8037">
                  <c:v>4032</c:v>
                </c:pt>
                <c:pt idx="8038">
                  <c:v>4033</c:v>
                </c:pt>
                <c:pt idx="8039">
                  <c:v>4034</c:v>
                </c:pt>
                <c:pt idx="8040">
                  <c:v>4034</c:v>
                </c:pt>
                <c:pt idx="8041">
                  <c:v>4034</c:v>
                </c:pt>
                <c:pt idx="8042">
                  <c:v>4034</c:v>
                </c:pt>
                <c:pt idx="8043">
                  <c:v>4035</c:v>
                </c:pt>
                <c:pt idx="8044">
                  <c:v>4036</c:v>
                </c:pt>
                <c:pt idx="8045">
                  <c:v>4037</c:v>
                </c:pt>
                <c:pt idx="8046">
                  <c:v>4038</c:v>
                </c:pt>
                <c:pt idx="8047">
                  <c:v>4039</c:v>
                </c:pt>
                <c:pt idx="8048">
                  <c:v>4040</c:v>
                </c:pt>
                <c:pt idx="8049">
                  <c:v>4041</c:v>
                </c:pt>
                <c:pt idx="8050">
                  <c:v>4042</c:v>
                </c:pt>
                <c:pt idx="8051">
                  <c:v>4043</c:v>
                </c:pt>
                <c:pt idx="8052">
                  <c:v>4044</c:v>
                </c:pt>
                <c:pt idx="8053">
                  <c:v>4044</c:v>
                </c:pt>
                <c:pt idx="8054">
                  <c:v>4044</c:v>
                </c:pt>
                <c:pt idx="8055">
                  <c:v>4045</c:v>
                </c:pt>
                <c:pt idx="8056">
                  <c:v>4045</c:v>
                </c:pt>
                <c:pt idx="8057">
                  <c:v>4045</c:v>
                </c:pt>
                <c:pt idx="8058">
                  <c:v>4046</c:v>
                </c:pt>
                <c:pt idx="8059">
                  <c:v>4047</c:v>
                </c:pt>
                <c:pt idx="8060">
                  <c:v>4047</c:v>
                </c:pt>
                <c:pt idx="8061">
                  <c:v>4048</c:v>
                </c:pt>
                <c:pt idx="8062">
                  <c:v>4049</c:v>
                </c:pt>
                <c:pt idx="8063">
                  <c:v>4050</c:v>
                </c:pt>
                <c:pt idx="8064">
                  <c:v>4051</c:v>
                </c:pt>
                <c:pt idx="8065">
                  <c:v>4052</c:v>
                </c:pt>
                <c:pt idx="8066">
                  <c:v>4053</c:v>
                </c:pt>
                <c:pt idx="8067">
                  <c:v>4054</c:v>
                </c:pt>
                <c:pt idx="8068">
                  <c:v>4055</c:v>
                </c:pt>
                <c:pt idx="8069">
                  <c:v>4056</c:v>
                </c:pt>
                <c:pt idx="8070">
                  <c:v>4057</c:v>
                </c:pt>
                <c:pt idx="8071">
                  <c:v>4058</c:v>
                </c:pt>
                <c:pt idx="8072">
                  <c:v>4058</c:v>
                </c:pt>
                <c:pt idx="8073">
                  <c:v>4058</c:v>
                </c:pt>
                <c:pt idx="8074">
                  <c:v>4058</c:v>
                </c:pt>
                <c:pt idx="8075">
                  <c:v>4059</c:v>
                </c:pt>
                <c:pt idx="8076">
                  <c:v>4060</c:v>
                </c:pt>
                <c:pt idx="8077">
                  <c:v>4061</c:v>
                </c:pt>
                <c:pt idx="8078">
                  <c:v>4062</c:v>
                </c:pt>
                <c:pt idx="8079">
                  <c:v>4063</c:v>
                </c:pt>
                <c:pt idx="8080">
                  <c:v>4064</c:v>
                </c:pt>
                <c:pt idx="8081">
                  <c:v>4065</c:v>
                </c:pt>
                <c:pt idx="8082">
                  <c:v>4065</c:v>
                </c:pt>
                <c:pt idx="8083">
                  <c:v>4066</c:v>
                </c:pt>
                <c:pt idx="8084">
                  <c:v>4066</c:v>
                </c:pt>
                <c:pt idx="8085">
                  <c:v>4067</c:v>
                </c:pt>
                <c:pt idx="8086">
                  <c:v>4067</c:v>
                </c:pt>
                <c:pt idx="8087">
                  <c:v>4068</c:v>
                </c:pt>
                <c:pt idx="8088">
                  <c:v>4069</c:v>
                </c:pt>
                <c:pt idx="8089">
                  <c:v>4069</c:v>
                </c:pt>
                <c:pt idx="8090">
                  <c:v>4070</c:v>
                </c:pt>
                <c:pt idx="8091">
                  <c:v>4070</c:v>
                </c:pt>
                <c:pt idx="8092">
                  <c:v>4071</c:v>
                </c:pt>
                <c:pt idx="8093">
                  <c:v>4071</c:v>
                </c:pt>
                <c:pt idx="8094">
                  <c:v>4072</c:v>
                </c:pt>
                <c:pt idx="8095">
                  <c:v>4073</c:v>
                </c:pt>
                <c:pt idx="8096">
                  <c:v>4073</c:v>
                </c:pt>
                <c:pt idx="8097">
                  <c:v>4074</c:v>
                </c:pt>
                <c:pt idx="8098">
                  <c:v>4075</c:v>
                </c:pt>
                <c:pt idx="8099">
                  <c:v>4076</c:v>
                </c:pt>
                <c:pt idx="8100">
                  <c:v>4077</c:v>
                </c:pt>
                <c:pt idx="8101">
                  <c:v>4077</c:v>
                </c:pt>
                <c:pt idx="8102">
                  <c:v>4077</c:v>
                </c:pt>
                <c:pt idx="8103">
                  <c:v>4077</c:v>
                </c:pt>
                <c:pt idx="8104">
                  <c:v>4078</c:v>
                </c:pt>
                <c:pt idx="8105">
                  <c:v>4079</c:v>
                </c:pt>
                <c:pt idx="8106">
                  <c:v>4079</c:v>
                </c:pt>
                <c:pt idx="8107">
                  <c:v>4080</c:v>
                </c:pt>
                <c:pt idx="8108">
                  <c:v>4081</c:v>
                </c:pt>
                <c:pt idx="8109">
                  <c:v>4081</c:v>
                </c:pt>
                <c:pt idx="8110">
                  <c:v>4082</c:v>
                </c:pt>
                <c:pt idx="8111">
                  <c:v>4082</c:v>
                </c:pt>
                <c:pt idx="8112">
                  <c:v>4083</c:v>
                </c:pt>
                <c:pt idx="8113">
                  <c:v>4084</c:v>
                </c:pt>
                <c:pt idx="8114">
                  <c:v>4084</c:v>
                </c:pt>
                <c:pt idx="8115">
                  <c:v>4085</c:v>
                </c:pt>
                <c:pt idx="8116">
                  <c:v>4085</c:v>
                </c:pt>
                <c:pt idx="8117">
                  <c:v>4085</c:v>
                </c:pt>
                <c:pt idx="8118">
                  <c:v>4085</c:v>
                </c:pt>
                <c:pt idx="8119">
                  <c:v>4085</c:v>
                </c:pt>
                <c:pt idx="8120">
                  <c:v>4085</c:v>
                </c:pt>
                <c:pt idx="8121">
                  <c:v>4086</c:v>
                </c:pt>
                <c:pt idx="8122">
                  <c:v>4087</c:v>
                </c:pt>
                <c:pt idx="8123">
                  <c:v>4088</c:v>
                </c:pt>
                <c:pt idx="8124">
                  <c:v>4088</c:v>
                </c:pt>
                <c:pt idx="8125">
                  <c:v>4089</c:v>
                </c:pt>
                <c:pt idx="8126">
                  <c:v>4089</c:v>
                </c:pt>
                <c:pt idx="8127">
                  <c:v>4089</c:v>
                </c:pt>
                <c:pt idx="8128">
                  <c:v>4089</c:v>
                </c:pt>
                <c:pt idx="8129">
                  <c:v>4089</c:v>
                </c:pt>
                <c:pt idx="8130">
                  <c:v>4089</c:v>
                </c:pt>
                <c:pt idx="8131">
                  <c:v>4089</c:v>
                </c:pt>
                <c:pt idx="8132">
                  <c:v>4090</c:v>
                </c:pt>
                <c:pt idx="8133">
                  <c:v>4091</c:v>
                </c:pt>
                <c:pt idx="8134">
                  <c:v>4092</c:v>
                </c:pt>
                <c:pt idx="8135">
                  <c:v>4093</c:v>
                </c:pt>
                <c:pt idx="8136">
                  <c:v>4093</c:v>
                </c:pt>
                <c:pt idx="8137">
                  <c:v>4093</c:v>
                </c:pt>
                <c:pt idx="8138">
                  <c:v>4094</c:v>
                </c:pt>
                <c:pt idx="8139">
                  <c:v>4095</c:v>
                </c:pt>
                <c:pt idx="8140">
                  <c:v>4096</c:v>
                </c:pt>
                <c:pt idx="8141">
                  <c:v>4096</c:v>
                </c:pt>
                <c:pt idx="8142">
                  <c:v>4096</c:v>
                </c:pt>
                <c:pt idx="8143">
                  <c:v>4097</c:v>
                </c:pt>
                <c:pt idx="8144">
                  <c:v>4098</c:v>
                </c:pt>
                <c:pt idx="8145">
                  <c:v>4098</c:v>
                </c:pt>
                <c:pt idx="8146">
                  <c:v>4098</c:v>
                </c:pt>
                <c:pt idx="8147">
                  <c:v>4099</c:v>
                </c:pt>
                <c:pt idx="8148">
                  <c:v>4099</c:v>
                </c:pt>
                <c:pt idx="8149">
                  <c:v>4099</c:v>
                </c:pt>
                <c:pt idx="8150">
                  <c:v>4100</c:v>
                </c:pt>
                <c:pt idx="8151">
                  <c:v>4100</c:v>
                </c:pt>
                <c:pt idx="8152">
                  <c:v>4100</c:v>
                </c:pt>
                <c:pt idx="8153">
                  <c:v>4100</c:v>
                </c:pt>
                <c:pt idx="8154">
                  <c:v>4100</c:v>
                </c:pt>
                <c:pt idx="8155">
                  <c:v>4100</c:v>
                </c:pt>
                <c:pt idx="8156">
                  <c:v>4100</c:v>
                </c:pt>
                <c:pt idx="8157">
                  <c:v>4101</c:v>
                </c:pt>
                <c:pt idx="8158">
                  <c:v>4101</c:v>
                </c:pt>
                <c:pt idx="8159">
                  <c:v>4102</c:v>
                </c:pt>
                <c:pt idx="8160">
                  <c:v>4102</c:v>
                </c:pt>
                <c:pt idx="8161">
                  <c:v>4102</c:v>
                </c:pt>
                <c:pt idx="8162">
                  <c:v>4103</c:v>
                </c:pt>
                <c:pt idx="8163">
                  <c:v>4104</c:v>
                </c:pt>
                <c:pt idx="8164">
                  <c:v>4105</c:v>
                </c:pt>
                <c:pt idx="8165">
                  <c:v>4105</c:v>
                </c:pt>
                <c:pt idx="8166">
                  <c:v>4105</c:v>
                </c:pt>
                <c:pt idx="8167">
                  <c:v>4106</c:v>
                </c:pt>
                <c:pt idx="8168">
                  <c:v>4106</c:v>
                </c:pt>
                <c:pt idx="8169">
                  <c:v>4107</c:v>
                </c:pt>
                <c:pt idx="8170">
                  <c:v>4107</c:v>
                </c:pt>
                <c:pt idx="8171">
                  <c:v>4107</c:v>
                </c:pt>
                <c:pt idx="8172">
                  <c:v>4108</c:v>
                </c:pt>
                <c:pt idx="8173">
                  <c:v>4109</c:v>
                </c:pt>
                <c:pt idx="8174">
                  <c:v>4110</c:v>
                </c:pt>
                <c:pt idx="8175">
                  <c:v>4110</c:v>
                </c:pt>
                <c:pt idx="8176">
                  <c:v>4110</c:v>
                </c:pt>
                <c:pt idx="8177">
                  <c:v>4111</c:v>
                </c:pt>
                <c:pt idx="8178">
                  <c:v>4112</c:v>
                </c:pt>
                <c:pt idx="8179">
                  <c:v>4112</c:v>
                </c:pt>
                <c:pt idx="8180">
                  <c:v>4112</c:v>
                </c:pt>
                <c:pt idx="8181">
                  <c:v>4112</c:v>
                </c:pt>
                <c:pt idx="8182">
                  <c:v>4113</c:v>
                </c:pt>
                <c:pt idx="8183">
                  <c:v>4114</c:v>
                </c:pt>
                <c:pt idx="8184">
                  <c:v>4115</c:v>
                </c:pt>
                <c:pt idx="8185">
                  <c:v>4116</c:v>
                </c:pt>
                <c:pt idx="8186">
                  <c:v>4117</c:v>
                </c:pt>
                <c:pt idx="8187">
                  <c:v>4118</c:v>
                </c:pt>
                <c:pt idx="8188">
                  <c:v>4118</c:v>
                </c:pt>
                <c:pt idx="8189">
                  <c:v>4119</c:v>
                </c:pt>
                <c:pt idx="8190">
                  <c:v>4119</c:v>
                </c:pt>
                <c:pt idx="8191">
                  <c:v>4120</c:v>
                </c:pt>
                <c:pt idx="8192">
                  <c:v>4121</c:v>
                </c:pt>
                <c:pt idx="8193">
                  <c:v>4122</c:v>
                </c:pt>
                <c:pt idx="8194">
                  <c:v>4123</c:v>
                </c:pt>
                <c:pt idx="8195">
                  <c:v>4123</c:v>
                </c:pt>
                <c:pt idx="8196">
                  <c:v>4123</c:v>
                </c:pt>
                <c:pt idx="8197">
                  <c:v>4124</c:v>
                </c:pt>
                <c:pt idx="8198">
                  <c:v>4124</c:v>
                </c:pt>
                <c:pt idx="8199">
                  <c:v>4125</c:v>
                </c:pt>
                <c:pt idx="8200">
                  <c:v>4126</c:v>
                </c:pt>
                <c:pt idx="8201">
                  <c:v>4127</c:v>
                </c:pt>
                <c:pt idx="8202">
                  <c:v>4128</c:v>
                </c:pt>
                <c:pt idx="8203">
                  <c:v>4129</c:v>
                </c:pt>
                <c:pt idx="8204">
                  <c:v>4130</c:v>
                </c:pt>
                <c:pt idx="8205">
                  <c:v>4131</c:v>
                </c:pt>
                <c:pt idx="8206">
                  <c:v>4132</c:v>
                </c:pt>
                <c:pt idx="8207">
                  <c:v>4133</c:v>
                </c:pt>
                <c:pt idx="8208">
                  <c:v>4134</c:v>
                </c:pt>
                <c:pt idx="8209">
                  <c:v>4135</c:v>
                </c:pt>
                <c:pt idx="8210">
                  <c:v>4136</c:v>
                </c:pt>
                <c:pt idx="8211">
                  <c:v>4137</c:v>
                </c:pt>
                <c:pt idx="8212">
                  <c:v>4138</c:v>
                </c:pt>
                <c:pt idx="8213">
                  <c:v>4139</c:v>
                </c:pt>
                <c:pt idx="8214">
                  <c:v>4140</c:v>
                </c:pt>
                <c:pt idx="8215">
                  <c:v>4141</c:v>
                </c:pt>
                <c:pt idx="8216">
                  <c:v>4142</c:v>
                </c:pt>
                <c:pt idx="8217">
                  <c:v>4143</c:v>
                </c:pt>
                <c:pt idx="8218">
                  <c:v>4144</c:v>
                </c:pt>
                <c:pt idx="8219">
                  <c:v>4145</c:v>
                </c:pt>
                <c:pt idx="8220">
                  <c:v>4146</c:v>
                </c:pt>
                <c:pt idx="8221">
                  <c:v>4147</c:v>
                </c:pt>
                <c:pt idx="8222">
                  <c:v>4148</c:v>
                </c:pt>
                <c:pt idx="8223">
                  <c:v>4149</c:v>
                </c:pt>
                <c:pt idx="8224">
                  <c:v>4149</c:v>
                </c:pt>
                <c:pt idx="8225">
                  <c:v>4150</c:v>
                </c:pt>
                <c:pt idx="8226">
                  <c:v>4151</c:v>
                </c:pt>
                <c:pt idx="8227">
                  <c:v>4152</c:v>
                </c:pt>
                <c:pt idx="8228">
                  <c:v>4153</c:v>
                </c:pt>
                <c:pt idx="8229">
                  <c:v>4153</c:v>
                </c:pt>
                <c:pt idx="8230">
                  <c:v>4154</c:v>
                </c:pt>
                <c:pt idx="8231">
                  <c:v>4154</c:v>
                </c:pt>
                <c:pt idx="8232">
                  <c:v>4154</c:v>
                </c:pt>
                <c:pt idx="8233">
                  <c:v>4155</c:v>
                </c:pt>
                <c:pt idx="8234">
                  <c:v>4156</c:v>
                </c:pt>
                <c:pt idx="8235">
                  <c:v>4157</c:v>
                </c:pt>
                <c:pt idx="8236">
                  <c:v>4157</c:v>
                </c:pt>
                <c:pt idx="8237">
                  <c:v>4157</c:v>
                </c:pt>
                <c:pt idx="8238">
                  <c:v>4157</c:v>
                </c:pt>
                <c:pt idx="8239">
                  <c:v>4157</c:v>
                </c:pt>
                <c:pt idx="8240">
                  <c:v>4157</c:v>
                </c:pt>
                <c:pt idx="8241">
                  <c:v>4157</c:v>
                </c:pt>
                <c:pt idx="8242">
                  <c:v>4157</c:v>
                </c:pt>
                <c:pt idx="8243">
                  <c:v>4157</c:v>
                </c:pt>
                <c:pt idx="8244">
                  <c:v>4158</c:v>
                </c:pt>
                <c:pt idx="8245">
                  <c:v>4159</c:v>
                </c:pt>
                <c:pt idx="8246">
                  <c:v>4160</c:v>
                </c:pt>
                <c:pt idx="8247">
                  <c:v>4161</c:v>
                </c:pt>
                <c:pt idx="8248">
                  <c:v>4162</c:v>
                </c:pt>
                <c:pt idx="8249">
                  <c:v>4163</c:v>
                </c:pt>
                <c:pt idx="8250">
                  <c:v>4164</c:v>
                </c:pt>
                <c:pt idx="8251">
                  <c:v>4164</c:v>
                </c:pt>
                <c:pt idx="8252">
                  <c:v>4164</c:v>
                </c:pt>
                <c:pt idx="8253">
                  <c:v>4165</c:v>
                </c:pt>
                <c:pt idx="8254">
                  <c:v>4165</c:v>
                </c:pt>
                <c:pt idx="8255">
                  <c:v>4166</c:v>
                </c:pt>
                <c:pt idx="8256">
                  <c:v>4166</c:v>
                </c:pt>
                <c:pt idx="8257">
                  <c:v>4167</c:v>
                </c:pt>
                <c:pt idx="8258">
                  <c:v>4168</c:v>
                </c:pt>
                <c:pt idx="8259">
                  <c:v>4168</c:v>
                </c:pt>
                <c:pt idx="8260">
                  <c:v>4169</c:v>
                </c:pt>
                <c:pt idx="8261">
                  <c:v>4169</c:v>
                </c:pt>
                <c:pt idx="8262">
                  <c:v>4169</c:v>
                </c:pt>
                <c:pt idx="8263">
                  <c:v>4170</c:v>
                </c:pt>
                <c:pt idx="8264">
                  <c:v>4171</c:v>
                </c:pt>
                <c:pt idx="8265">
                  <c:v>4171</c:v>
                </c:pt>
                <c:pt idx="8266">
                  <c:v>4171</c:v>
                </c:pt>
                <c:pt idx="8267">
                  <c:v>4171</c:v>
                </c:pt>
                <c:pt idx="8268">
                  <c:v>4171</c:v>
                </c:pt>
                <c:pt idx="8269">
                  <c:v>4171</c:v>
                </c:pt>
                <c:pt idx="8270">
                  <c:v>4171</c:v>
                </c:pt>
                <c:pt idx="8271">
                  <c:v>4172</c:v>
                </c:pt>
                <c:pt idx="8272">
                  <c:v>4172</c:v>
                </c:pt>
                <c:pt idx="8273">
                  <c:v>4173</c:v>
                </c:pt>
                <c:pt idx="8274">
                  <c:v>4173</c:v>
                </c:pt>
                <c:pt idx="8275">
                  <c:v>4173</c:v>
                </c:pt>
                <c:pt idx="8276">
                  <c:v>4174</c:v>
                </c:pt>
                <c:pt idx="8277">
                  <c:v>4174</c:v>
                </c:pt>
                <c:pt idx="8278">
                  <c:v>4174</c:v>
                </c:pt>
                <c:pt idx="8279">
                  <c:v>4174</c:v>
                </c:pt>
                <c:pt idx="8280">
                  <c:v>4175</c:v>
                </c:pt>
                <c:pt idx="8281">
                  <c:v>4175</c:v>
                </c:pt>
                <c:pt idx="8282">
                  <c:v>4176</c:v>
                </c:pt>
                <c:pt idx="8283">
                  <c:v>4176</c:v>
                </c:pt>
                <c:pt idx="8284">
                  <c:v>4177</c:v>
                </c:pt>
                <c:pt idx="8285">
                  <c:v>4178</c:v>
                </c:pt>
                <c:pt idx="8286">
                  <c:v>4179</c:v>
                </c:pt>
                <c:pt idx="8287">
                  <c:v>4179</c:v>
                </c:pt>
                <c:pt idx="8288">
                  <c:v>4180</c:v>
                </c:pt>
                <c:pt idx="8289">
                  <c:v>4180</c:v>
                </c:pt>
                <c:pt idx="8290">
                  <c:v>4180</c:v>
                </c:pt>
                <c:pt idx="8291">
                  <c:v>4180</c:v>
                </c:pt>
                <c:pt idx="8292">
                  <c:v>4180</c:v>
                </c:pt>
                <c:pt idx="8293">
                  <c:v>4181</c:v>
                </c:pt>
                <c:pt idx="8294">
                  <c:v>4181</c:v>
                </c:pt>
                <c:pt idx="8295">
                  <c:v>4181</c:v>
                </c:pt>
                <c:pt idx="8296">
                  <c:v>4182</c:v>
                </c:pt>
                <c:pt idx="8297">
                  <c:v>4182</c:v>
                </c:pt>
                <c:pt idx="8298">
                  <c:v>4182</c:v>
                </c:pt>
                <c:pt idx="8299">
                  <c:v>4182</c:v>
                </c:pt>
                <c:pt idx="8300">
                  <c:v>4183</c:v>
                </c:pt>
                <c:pt idx="8301">
                  <c:v>4183</c:v>
                </c:pt>
                <c:pt idx="8302">
                  <c:v>4184</c:v>
                </c:pt>
                <c:pt idx="8303">
                  <c:v>4184</c:v>
                </c:pt>
                <c:pt idx="8304">
                  <c:v>4184</c:v>
                </c:pt>
                <c:pt idx="8305">
                  <c:v>4184</c:v>
                </c:pt>
                <c:pt idx="8306">
                  <c:v>4184</c:v>
                </c:pt>
                <c:pt idx="8307">
                  <c:v>4185</c:v>
                </c:pt>
                <c:pt idx="8308">
                  <c:v>4185</c:v>
                </c:pt>
                <c:pt idx="8309">
                  <c:v>4186</c:v>
                </c:pt>
                <c:pt idx="8310">
                  <c:v>4186</c:v>
                </c:pt>
                <c:pt idx="8311">
                  <c:v>4186</c:v>
                </c:pt>
                <c:pt idx="8312">
                  <c:v>4187</c:v>
                </c:pt>
                <c:pt idx="8313">
                  <c:v>4188</c:v>
                </c:pt>
                <c:pt idx="8314">
                  <c:v>4188</c:v>
                </c:pt>
                <c:pt idx="8315">
                  <c:v>4188</c:v>
                </c:pt>
                <c:pt idx="8316">
                  <c:v>4188</c:v>
                </c:pt>
                <c:pt idx="8317">
                  <c:v>4189</c:v>
                </c:pt>
                <c:pt idx="8318">
                  <c:v>4189</c:v>
                </c:pt>
                <c:pt idx="8319">
                  <c:v>4189</c:v>
                </c:pt>
                <c:pt idx="8320">
                  <c:v>4189</c:v>
                </c:pt>
                <c:pt idx="8321">
                  <c:v>4189</c:v>
                </c:pt>
                <c:pt idx="8322">
                  <c:v>4189</c:v>
                </c:pt>
                <c:pt idx="8323">
                  <c:v>4189</c:v>
                </c:pt>
                <c:pt idx="8324">
                  <c:v>4190</c:v>
                </c:pt>
                <c:pt idx="8325">
                  <c:v>4190</c:v>
                </c:pt>
                <c:pt idx="8326">
                  <c:v>4190</c:v>
                </c:pt>
                <c:pt idx="8327">
                  <c:v>4190</c:v>
                </c:pt>
                <c:pt idx="8328">
                  <c:v>4190</c:v>
                </c:pt>
                <c:pt idx="8329">
                  <c:v>4190</c:v>
                </c:pt>
                <c:pt idx="8330">
                  <c:v>4190</c:v>
                </c:pt>
                <c:pt idx="8331">
                  <c:v>4191</c:v>
                </c:pt>
                <c:pt idx="8332">
                  <c:v>4192</c:v>
                </c:pt>
                <c:pt idx="8333">
                  <c:v>4192</c:v>
                </c:pt>
                <c:pt idx="8334">
                  <c:v>4192</c:v>
                </c:pt>
                <c:pt idx="8335">
                  <c:v>4192</c:v>
                </c:pt>
                <c:pt idx="8336">
                  <c:v>4192</c:v>
                </c:pt>
                <c:pt idx="8337">
                  <c:v>4192</c:v>
                </c:pt>
                <c:pt idx="8338">
                  <c:v>4192</c:v>
                </c:pt>
                <c:pt idx="8339">
                  <c:v>4193</c:v>
                </c:pt>
                <c:pt idx="8340">
                  <c:v>4193</c:v>
                </c:pt>
                <c:pt idx="8341">
                  <c:v>4193</c:v>
                </c:pt>
                <c:pt idx="8342">
                  <c:v>4193</c:v>
                </c:pt>
                <c:pt idx="8343">
                  <c:v>4193</c:v>
                </c:pt>
                <c:pt idx="8344">
                  <c:v>4194</c:v>
                </c:pt>
                <c:pt idx="8345">
                  <c:v>4194</c:v>
                </c:pt>
                <c:pt idx="8346">
                  <c:v>4194</c:v>
                </c:pt>
                <c:pt idx="8347">
                  <c:v>4194</c:v>
                </c:pt>
                <c:pt idx="8348">
                  <c:v>4194</c:v>
                </c:pt>
                <c:pt idx="8349">
                  <c:v>4194</c:v>
                </c:pt>
                <c:pt idx="8350">
                  <c:v>4194</c:v>
                </c:pt>
                <c:pt idx="8351">
                  <c:v>4194</c:v>
                </c:pt>
                <c:pt idx="8352">
                  <c:v>4194</c:v>
                </c:pt>
                <c:pt idx="8353">
                  <c:v>4194</c:v>
                </c:pt>
                <c:pt idx="8354">
                  <c:v>4194</c:v>
                </c:pt>
                <c:pt idx="8355">
                  <c:v>4194</c:v>
                </c:pt>
                <c:pt idx="8356">
                  <c:v>4194</c:v>
                </c:pt>
                <c:pt idx="8357">
                  <c:v>4194</c:v>
                </c:pt>
                <c:pt idx="8358">
                  <c:v>4194</c:v>
                </c:pt>
                <c:pt idx="8359">
                  <c:v>4194</c:v>
                </c:pt>
                <c:pt idx="8360">
                  <c:v>4194</c:v>
                </c:pt>
                <c:pt idx="8361">
                  <c:v>4194</c:v>
                </c:pt>
                <c:pt idx="8362">
                  <c:v>4194</c:v>
                </c:pt>
                <c:pt idx="8363">
                  <c:v>4194</c:v>
                </c:pt>
                <c:pt idx="8364">
                  <c:v>4194</c:v>
                </c:pt>
                <c:pt idx="8365">
                  <c:v>4194</c:v>
                </c:pt>
                <c:pt idx="8366">
                  <c:v>4194</c:v>
                </c:pt>
                <c:pt idx="8367">
                  <c:v>4194</c:v>
                </c:pt>
                <c:pt idx="8368">
                  <c:v>4194</c:v>
                </c:pt>
                <c:pt idx="8369">
                  <c:v>4194</c:v>
                </c:pt>
                <c:pt idx="8370">
                  <c:v>4194</c:v>
                </c:pt>
                <c:pt idx="8371">
                  <c:v>4194</c:v>
                </c:pt>
                <c:pt idx="8372">
                  <c:v>4194</c:v>
                </c:pt>
                <c:pt idx="8373">
                  <c:v>4194</c:v>
                </c:pt>
                <c:pt idx="8374">
                  <c:v>4194</c:v>
                </c:pt>
                <c:pt idx="8375">
                  <c:v>4194</c:v>
                </c:pt>
                <c:pt idx="8376">
                  <c:v>4194</c:v>
                </c:pt>
                <c:pt idx="8377">
                  <c:v>4195</c:v>
                </c:pt>
                <c:pt idx="8378">
                  <c:v>4195</c:v>
                </c:pt>
                <c:pt idx="8379">
                  <c:v>4196</c:v>
                </c:pt>
                <c:pt idx="8380">
                  <c:v>4196</c:v>
                </c:pt>
                <c:pt idx="8381">
                  <c:v>4196</c:v>
                </c:pt>
                <c:pt idx="8382">
                  <c:v>4196</c:v>
                </c:pt>
                <c:pt idx="8383">
                  <c:v>4196</c:v>
                </c:pt>
                <c:pt idx="8384">
                  <c:v>4197</c:v>
                </c:pt>
                <c:pt idx="8385">
                  <c:v>4198</c:v>
                </c:pt>
                <c:pt idx="8386">
                  <c:v>4199</c:v>
                </c:pt>
                <c:pt idx="8387">
                  <c:v>4200</c:v>
                </c:pt>
                <c:pt idx="8388">
                  <c:v>4201</c:v>
                </c:pt>
                <c:pt idx="8389">
                  <c:v>4202</c:v>
                </c:pt>
                <c:pt idx="8390">
                  <c:v>4202</c:v>
                </c:pt>
                <c:pt idx="8391">
                  <c:v>4202</c:v>
                </c:pt>
                <c:pt idx="8392">
                  <c:v>4203</c:v>
                </c:pt>
                <c:pt idx="8393">
                  <c:v>4204</c:v>
                </c:pt>
                <c:pt idx="8394">
                  <c:v>4204</c:v>
                </c:pt>
                <c:pt idx="8395">
                  <c:v>4205</c:v>
                </c:pt>
                <c:pt idx="8396">
                  <c:v>4206</c:v>
                </c:pt>
                <c:pt idx="8397">
                  <c:v>4207</c:v>
                </c:pt>
                <c:pt idx="8398">
                  <c:v>4207</c:v>
                </c:pt>
                <c:pt idx="8399">
                  <c:v>4208</c:v>
                </c:pt>
                <c:pt idx="8400">
                  <c:v>4209</c:v>
                </c:pt>
                <c:pt idx="8401">
                  <c:v>4210</c:v>
                </c:pt>
                <c:pt idx="8402">
                  <c:v>4211</c:v>
                </c:pt>
                <c:pt idx="8403">
                  <c:v>4212</c:v>
                </c:pt>
                <c:pt idx="8404">
                  <c:v>4213</c:v>
                </c:pt>
                <c:pt idx="8405">
                  <c:v>4214</c:v>
                </c:pt>
                <c:pt idx="8406">
                  <c:v>4215</c:v>
                </c:pt>
                <c:pt idx="8407">
                  <c:v>4216</c:v>
                </c:pt>
                <c:pt idx="8408">
                  <c:v>4216</c:v>
                </c:pt>
                <c:pt idx="8409">
                  <c:v>4216</c:v>
                </c:pt>
                <c:pt idx="8410">
                  <c:v>4216</c:v>
                </c:pt>
                <c:pt idx="8411">
                  <c:v>4217</c:v>
                </c:pt>
                <c:pt idx="8412">
                  <c:v>4217</c:v>
                </c:pt>
                <c:pt idx="8413">
                  <c:v>4218</c:v>
                </c:pt>
                <c:pt idx="8414">
                  <c:v>4219</c:v>
                </c:pt>
                <c:pt idx="8415">
                  <c:v>4220</c:v>
                </c:pt>
                <c:pt idx="8416">
                  <c:v>4221</c:v>
                </c:pt>
                <c:pt idx="8417">
                  <c:v>4222</c:v>
                </c:pt>
                <c:pt idx="8418">
                  <c:v>4223</c:v>
                </c:pt>
                <c:pt idx="8419">
                  <c:v>4223</c:v>
                </c:pt>
                <c:pt idx="8420">
                  <c:v>4224</c:v>
                </c:pt>
                <c:pt idx="8421">
                  <c:v>4224</c:v>
                </c:pt>
                <c:pt idx="8422">
                  <c:v>4224</c:v>
                </c:pt>
                <c:pt idx="8423">
                  <c:v>4224</c:v>
                </c:pt>
                <c:pt idx="8424">
                  <c:v>4225</c:v>
                </c:pt>
                <c:pt idx="8425">
                  <c:v>4225</c:v>
                </c:pt>
                <c:pt idx="8426">
                  <c:v>4225</c:v>
                </c:pt>
                <c:pt idx="8427">
                  <c:v>4225</c:v>
                </c:pt>
                <c:pt idx="8428">
                  <c:v>4225</c:v>
                </c:pt>
                <c:pt idx="8429">
                  <c:v>4225</c:v>
                </c:pt>
                <c:pt idx="8430">
                  <c:v>4225</c:v>
                </c:pt>
                <c:pt idx="8431">
                  <c:v>4225</c:v>
                </c:pt>
                <c:pt idx="8432">
                  <c:v>4225</c:v>
                </c:pt>
                <c:pt idx="8433">
                  <c:v>4225</c:v>
                </c:pt>
                <c:pt idx="8434">
                  <c:v>4226</c:v>
                </c:pt>
                <c:pt idx="8435">
                  <c:v>4227</c:v>
                </c:pt>
                <c:pt idx="8436">
                  <c:v>4227</c:v>
                </c:pt>
                <c:pt idx="8437">
                  <c:v>4227</c:v>
                </c:pt>
                <c:pt idx="8438">
                  <c:v>4227</c:v>
                </c:pt>
                <c:pt idx="8439">
                  <c:v>4227</c:v>
                </c:pt>
                <c:pt idx="8440">
                  <c:v>4228</c:v>
                </c:pt>
                <c:pt idx="8441">
                  <c:v>4228</c:v>
                </c:pt>
                <c:pt idx="8442">
                  <c:v>4229</c:v>
                </c:pt>
                <c:pt idx="8443">
                  <c:v>4230</c:v>
                </c:pt>
                <c:pt idx="8444">
                  <c:v>4230</c:v>
                </c:pt>
                <c:pt idx="8445">
                  <c:v>4230</c:v>
                </c:pt>
                <c:pt idx="8446">
                  <c:v>4230</c:v>
                </c:pt>
                <c:pt idx="8447">
                  <c:v>4230</c:v>
                </c:pt>
                <c:pt idx="8448">
                  <c:v>4230</c:v>
                </c:pt>
                <c:pt idx="8449">
                  <c:v>4230</c:v>
                </c:pt>
                <c:pt idx="8450">
                  <c:v>4230</c:v>
                </c:pt>
                <c:pt idx="8451">
                  <c:v>4230</c:v>
                </c:pt>
                <c:pt idx="8452">
                  <c:v>4230</c:v>
                </c:pt>
                <c:pt idx="8453">
                  <c:v>4230</c:v>
                </c:pt>
                <c:pt idx="8454">
                  <c:v>4230</c:v>
                </c:pt>
                <c:pt idx="8455">
                  <c:v>4231</c:v>
                </c:pt>
                <c:pt idx="8456">
                  <c:v>4231</c:v>
                </c:pt>
                <c:pt idx="8457">
                  <c:v>4231</c:v>
                </c:pt>
                <c:pt idx="8458">
                  <c:v>4231</c:v>
                </c:pt>
                <c:pt idx="8459">
                  <c:v>4232</c:v>
                </c:pt>
                <c:pt idx="8460">
                  <c:v>4232</c:v>
                </c:pt>
                <c:pt idx="8461">
                  <c:v>4232</c:v>
                </c:pt>
                <c:pt idx="8462">
                  <c:v>4232</c:v>
                </c:pt>
                <c:pt idx="8463">
                  <c:v>4233</c:v>
                </c:pt>
                <c:pt idx="8464">
                  <c:v>4234</c:v>
                </c:pt>
                <c:pt idx="8465">
                  <c:v>4234</c:v>
                </c:pt>
                <c:pt idx="8466">
                  <c:v>4235</c:v>
                </c:pt>
                <c:pt idx="8467">
                  <c:v>4236</c:v>
                </c:pt>
                <c:pt idx="8468">
                  <c:v>4236</c:v>
                </c:pt>
                <c:pt idx="8469">
                  <c:v>4237</c:v>
                </c:pt>
                <c:pt idx="8470">
                  <c:v>4237</c:v>
                </c:pt>
                <c:pt idx="8471">
                  <c:v>4237</c:v>
                </c:pt>
                <c:pt idx="8472">
                  <c:v>4237</c:v>
                </c:pt>
                <c:pt idx="8473">
                  <c:v>4237</c:v>
                </c:pt>
                <c:pt idx="8474">
                  <c:v>4238</c:v>
                </c:pt>
                <c:pt idx="8475">
                  <c:v>4238</c:v>
                </c:pt>
                <c:pt idx="8476">
                  <c:v>4238</c:v>
                </c:pt>
                <c:pt idx="8477">
                  <c:v>4239</c:v>
                </c:pt>
                <c:pt idx="8478">
                  <c:v>4240</c:v>
                </c:pt>
                <c:pt idx="8479">
                  <c:v>4240</c:v>
                </c:pt>
                <c:pt idx="8480">
                  <c:v>4240</c:v>
                </c:pt>
                <c:pt idx="8481">
                  <c:v>4240</c:v>
                </c:pt>
                <c:pt idx="8482">
                  <c:v>4241</c:v>
                </c:pt>
                <c:pt idx="8483">
                  <c:v>4242</c:v>
                </c:pt>
                <c:pt idx="8484">
                  <c:v>4243</c:v>
                </c:pt>
                <c:pt idx="8485">
                  <c:v>4244</c:v>
                </c:pt>
                <c:pt idx="8486">
                  <c:v>4245</c:v>
                </c:pt>
                <c:pt idx="8487">
                  <c:v>4246</c:v>
                </c:pt>
                <c:pt idx="8488">
                  <c:v>4247</c:v>
                </c:pt>
                <c:pt idx="8489">
                  <c:v>4248</c:v>
                </c:pt>
                <c:pt idx="8490">
                  <c:v>4249</c:v>
                </c:pt>
                <c:pt idx="8491">
                  <c:v>4250</c:v>
                </c:pt>
                <c:pt idx="8492">
                  <c:v>4251</c:v>
                </c:pt>
                <c:pt idx="8493">
                  <c:v>4251</c:v>
                </c:pt>
                <c:pt idx="8494">
                  <c:v>4251</c:v>
                </c:pt>
                <c:pt idx="8495">
                  <c:v>4251</c:v>
                </c:pt>
                <c:pt idx="8496">
                  <c:v>4252</c:v>
                </c:pt>
                <c:pt idx="8497">
                  <c:v>4252</c:v>
                </c:pt>
                <c:pt idx="8498">
                  <c:v>4253</c:v>
                </c:pt>
                <c:pt idx="8499">
                  <c:v>4253</c:v>
                </c:pt>
                <c:pt idx="8500">
                  <c:v>4254</c:v>
                </c:pt>
                <c:pt idx="8501">
                  <c:v>4255</c:v>
                </c:pt>
                <c:pt idx="8502">
                  <c:v>4255</c:v>
                </c:pt>
                <c:pt idx="8503">
                  <c:v>4256</c:v>
                </c:pt>
                <c:pt idx="8504">
                  <c:v>4257</c:v>
                </c:pt>
                <c:pt idx="8505">
                  <c:v>4258</c:v>
                </c:pt>
                <c:pt idx="8506">
                  <c:v>4259</c:v>
                </c:pt>
                <c:pt idx="8507">
                  <c:v>4260</c:v>
                </c:pt>
                <c:pt idx="8508">
                  <c:v>4260</c:v>
                </c:pt>
                <c:pt idx="8509">
                  <c:v>4261</c:v>
                </c:pt>
                <c:pt idx="8510">
                  <c:v>4262</c:v>
                </c:pt>
                <c:pt idx="8511">
                  <c:v>4263</c:v>
                </c:pt>
                <c:pt idx="8512">
                  <c:v>4264</c:v>
                </c:pt>
                <c:pt idx="8513">
                  <c:v>4265</c:v>
                </c:pt>
                <c:pt idx="8514">
                  <c:v>4265</c:v>
                </c:pt>
                <c:pt idx="8515">
                  <c:v>4265</c:v>
                </c:pt>
                <c:pt idx="8516">
                  <c:v>4265</c:v>
                </c:pt>
                <c:pt idx="8517">
                  <c:v>4266</c:v>
                </c:pt>
                <c:pt idx="8518">
                  <c:v>4267</c:v>
                </c:pt>
                <c:pt idx="8519">
                  <c:v>4268</c:v>
                </c:pt>
                <c:pt idx="8520">
                  <c:v>4269</c:v>
                </c:pt>
                <c:pt idx="8521">
                  <c:v>4270</c:v>
                </c:pt>
                <c:pt idx="8522">
                  <c:v>4271</c:v>
                </c:pt>
                <c:pt idx="8523">
                  <c:v>4272</c:v>
                </c:pt>
                <c:pt idx="8524">
                  <c:v>4272</c:v>
                </c:pt>
                <c:pt idx="8525">
                  <c:v>4272</c:v>
                </c:pt>
                <c:pt idx="8526">
                  <c:v>4272</c:v>
                </c:pt>
                <c:pt idx="8527">
                  <c:v>4272</c:v>
                </c:pt>
                <c:pt idx="8528">
                  <c:v>4273</c:v>
                </c:pt>
                <c:pt idx="8529">
                  <c:v>4274</c:v>
                </c:pt>
                <c:pt idx="8530">
                  <c:v>4274</c:v>
                </c:pt>
                <c:pt idx="8531">
                  <c:v>4274</c:v>
                </c:pt>
                <c:pt idx="8532">
                  <c:v>4274</c:v>
                </c:pt>
                <c:pt idx="8533">
                  <c:v>4274</c:v>
                </c:pt>
                <c:pt idx="8534">
                  <c:v>4274</c:v>
                </c:pt>
                <c:pt idx="8535">
                  <c:v>4274</c:v>
                </c:pt>
                <c:pt idx="8536">
                  <c:v>4274</c:v>
                </c:pt>
                <c:pt idx="8537">
                  <c:v>4275</c:v>
                </c:pt>
                <c:pt idx="8538">
                  <c:v>4275</c:v>
                </c:pt>
                <c:pt idx="8539">
                  <c:v>4275</c:v>
                </c:pt>
                <c:pt idx="8540">
                  <c:v>4275</c:v>
                </c:pt>
                <c:pt idx="8541">
                  <c:v>4275</c:v>
                </c:pt>
                <c:pt idx="8542">
                  <c:v>4276</c:v>
                </c:pt>
                <c:pt idx="8543">
                  <c:v>4276</c:v>
                </c:pt>
                <c:pt idx="8544">
                  <c:v>4277</c:v>
                </c:pt>
                <c:pt idx="8545">
                  <c:v>4278</c:v>
                </c:pt>
                <c:pt idx="8546">
                  <c:v>4279</c:v>
                </c:pt>
                <c:pt idx="8547">
                  <c:v>4279</c:v>
                </c:pt>
                <c:pt idx="8548">
                  <c:v>4280</c:v>
                </c:pt>
                <c:pt idx="8549">
                  <c:v>4280</c:v>
                </c:pt>
                <c:pt idx="8550">
                  <c:v>4280</c:v>
                </c:pt>
                <c:pt idx="8551">
                  <c:v>4281</c:v>
                </c:pt>
                <c:pt idx="8552">
                  <c:v>4282</c:v>
                </c:pt>
                <c:pt idx="8553">
                  <c:v>4283</c:v>
                </c:pt>
                <c:pt idx="8554">
                  <c:v>4284</c:v>
                </c:pt>
                <c:pt idx="8555">
                  <c:v>4284</c:v>
                </c:pt>
                <c:pt idx="8556">
                  <c:v>4285</c:v>
                </c:pt>
                <c:pt idx="8557">
                  <c:v>4285</c:v>
                </c:pt>
                <c:pt idx="8558">
                  <c:v>4286</c:v>
                </c:pt>
                <c:pt idx="8559">
                  <c:v>4287</c:v>
                </c:pt>
                <c:pt idx="8560">
                  <c:v>4287</c:v>
                </c:pt>
                <c:pt idx="8561">
                  <c:v>4287</c:v>
                </c:pt>
                <c:pt idx="8562">
                  <c:v>4287</c:v>
                </c:pt>
                <c:pt idx="8563">
                  <c:v>4288</c:v>
                </c:pt>
                <c:pt idx="8564">
                  <c:v>4288</c:v>
                </c:pt>
                <c:pt idx="8565">
                  <c:v>4288</c:v>
                </c:pt>
                <c:pt idx="8566">
                  <c:v>4289</c:v>
                </c:pt>
                <c:pt idx="8567">
                  <c:v>4290</c:v>
                </c:pt>
                <c:pt idx="8568">
                  <c:v>4291</c:v>
                </c:pt>
                <c:pt idx="8569">
                  <c:v>4292</c:v>
                </c:pt>
                <c:pt idx="8570">
                  <c:v>4293</c:v>
                </c:pt>
                <c:pt idx="8571">
                  <c:v>4293</c:v>
                </c:pt>
                <c:pt idx="8572">
                  <c:v>4294</c:v>
                </c:pt>
                <c:pt idx="8573">
                  <c:v>4294</c:v>
                </c:pt>
                <c:pt idx="8574">
                  <c:v>4295</c:v>
                </c:pt>
                <c:pt idx="8575">
                  <c:v>4296</c:v>
                </c:pt>
                <c:pt idx="8576">
                  <c:v>4297</c:v>
                </c:pt>
                <c:pt idx="8577">
                  <c:v>4298</c:v>
                </c:pt>
                <c:pt idx="8578">
                  <c:v>4298</c:v>
                </c:pt>
                <c:pt idx="8579">
                  <c:v>4299</c:v>
                </c:pt>
                <c:pt idx="8580">
                  <c:v>4299</c:v>
                </c:pt>
                <c:pt idx="8581">
                  <c:v>4299</c:v>
                </c:pt>
                <c:pt idx="8582">
                  <c:v>4300</c:v>
                </c:pt>
                <c:pt idx="8583">
                  <c:v>4300</c:v>
                </c:pt>
                <c:pt idx="8584">
                  <c:v>4300</c:v>
                </c:pt>
                <c:pt idx="8585">
                  <c:v>4301</c:v>
                </c:pt>
                <c:pt idx="8586">
                  <c:v>4301</c:v>
                </c:pt>
                <c:pt idx="8587">
                  <c:v>4302</c:v>
                </c:pt>
                <c:pt idx="8588">
                  <c:v>4303</c:v>
                </c:pt>
                <c:pt idx="8589">
                  <c:v>4303</c:v>
                </c:pt>
                <c:pt idx="8590">
                  <c:v>4304</c:v>
                </c:pt>
                <c:pt idx="8591">
                  <c:v>4304</c:v>
                </c:pt>
                <c:pt idx="8592">
                  <c:v>4305</c:v>
                </c:pt>
                <c:pt idx="8593">
                  <c:v>4305</c:v>
                </c:pt>
                <c:pt idx="8594">
                  <c:v>4305</c:v>
                </c:pt>
                <c:pt idx="8595">
                  <c:v>4306</c:v>
                </c:pt>
                <c:pt idx="8596">
                  <c:v>4307</c:v>
                </c:pt>
                <c:pt idx="8597">
                  <c:v>4307</c:v>
                </c:pt>
                <c:pt idx="8598">
                  <c:v>4307</c:v>
                </c:pt>
                <c:pt idx="8599">
                  <c:v>4307</c:v>
                </c:pt>
                <c:pt idx="8600">
                  <c:v>4307</c:v>
                </c:pt>
                <c:pt idx="8601">
                  <c:v>4308</c:v>
                </c:pt>
                <c:pt idx="8602">
                  <c:v>4308</c:v>
                </c:pt>
                <c:pt idx="8603">
                  <c:v>4308</c:v>
                </c:pt>
                <c:pt idx="8604">
                  <c:v>4309</c:v>
                </c:pt>
                <c:pt idx="8605">
                  <c:v>4310</c:v>
                </c:pt>
                <c:pt idx="8606">
                  <c:v>4311</c:v>
                </c:pt>
                <c:pt idx="8607">
                  <c:v>4311</c:v>
                </c:pt>
                <c:pt idx="8608">
                  <c:v>4311</c:v>
                </c:pt>
                <c:pt idx="8609">
                  <c:v>4311</c:v>
                </c:pt>
                <c:pt idx="8610">
                  <c:v>4311</c:v>
                </c:pt>
                <c:pt idx="8611">
                  <c:v>4311</c:v>
                </c:pt>
                <c:pt idx="8612">
                  <c:v>4312</c:v>
                </c:pt>
                <c:pt idx="8613">
                  <c:v>4313</c:v>
                </c:pt>
                <c:pt idx="8614">
                  <c:v>4314</c:v>
                </c:pt>
                <c:pt idx="8615">
                  <c:v>4315</c:v>
                </c:pt>
                <c:pt idx="8616">
                  <c:v>4316</c:v>
                </c:pt>
                <c:pt idx="8617">
                  <c:v>4316</c:v>
                </c:pt>
                <c:pt idx="8618">
                  <c:v>4316</c:v>
                </c:pt>
                <c:pt idx="8619">
                  <c:v>4316</c:v>
                </c:pt>
                <c:pt idx="8620">
                  <c:v>4316</c:v>
                </c:pt>
                <c:pt idx="8621">
                  <c:v>4317</c:v>
                </c:pt>
                <c:pt idx="8622">
                  <c:v>4317</c:v>
                </c:pt>
                <c:pt idx="8623">
                  <c:v>4318</c:v>
                </c:pt>
                <c:pt idx="8624">
                  <c:v>4318</c:v>
                </c:pt>
                <c:pt idx="8625">
                  <c:v>4318</c:v>
                </c:pt>
                <c:pt idx="8626">
                  <c:v>4318</c:v>
                </c:pt>
                <c:pt idx="8627">
                  <c:v>4318</c:v>
                </c:pt>
                <c:pt idx="8628">
                  <c:v>4318</c:v>
                </c:pt>
                <c:pt idx="8629">
                  <c:v>4319</c:v>
                </c:pt>
                <c:pt idx="8630">
                  <c:v>4320</c:v>
                </c:pt>
                <c:pt idx="8631">
                  <c:v>4320</c:v>
                </c:pt>
                <c:pt idx="8632">
                  <c:v>4320</c:v>
                </c:pt>
                <c:pt idx="8633">
                  <c:v>4320</c:v>
                </c:pt>
                <c:pt idx="8634">
                  <c:v>4320</c:v>
                </c:pt>
                <c:pt idx="8635">
                  <c:v>4320</c:v>
                </c:pt>
                <c:pt idx="8636">
                  <c:v>4320</c:v>
                </c:pt>
                <c:pt idx="8637">
                  <c:v>4321</c:v>
                </c:pt>
                <c:pt idx="8638">
                  <c:v>4322</c:v>
                </c:pt>
                <c:pt idx="8639">
                  <c:v>4323</c:v>
                </c:pt>
                <c:pt idx="8640">
                  <c:v>4324</c:v>
                </c:pt>
                <c:pt idx="8641">
                  <c:v>4324</c:v>
                </c:pt>
                <c:pt idx="8642">
                  <c:v>4324</c:v>
                </c:pt>
                <c:pt idx="8643">
                  <c:v>4324</c:v>
                </c:pt>
                <c:pt idx="8644">
                  <c:v>4324</c:v>
                </c:pt>
                <c:pt idx="8645">
                  <c:v>4324</c:v>
                </c:pt>
                <c:pt idx="8646">
                  <c:v>4324</c:v>
                </c:pt>
                <c:pt idx="8647">
                  <c:v>4324</c:v>
                </c:pt>
                <c:pt idx="8648">
                  <c:v>4324</c:v>
                </c:pt>
                <c:pt idx="8649">
                  <c:v>4324</c:v>
                </c:pt>
                <c:pt idx="8650">
                  <c:v>4325</c:v>
                </c:pt>
                <c:pt idx="8651">
                  <c:v>4325</c:v>
                </c:pt>
                <c:pt idx="8652">
                  <c:v>4325</c:v>
                </c:pt>
                <c:pt idx="8653">
                  <c:v>4325</c:v>
                </c:pt>
                <c:pt idx="8654">
                  <c:v>4325</c:v>
                </c:pt>
                <c:pt idx="8655">
                  <c:v>4325</c:v>
                </c:pt>
                <c:pt idx="8656">
                  <c:v>4325</c:v>
                </c:pt>
                <c:pt idx="8657">
                  <c:v>4325</c:v>
                </c:pt>
                <c:pt idx="8658">
                  <c:v>4326</c:v>
                </c:pt>
                <c:pt idx="8659">
                  <c:v>4326</c:v>
                </c:pt>
                <c:pt idx="8660">
                  <c:v>4326</c:v>
                </c:pt>
                <c:pt idx="8661">
                  <c:v>4326</c:v>
                </c:pt>
                <c:pt idx="8662">
                  <c:v>4327</c:v>
                </c:pt>
                <c:pt idx="8663">
                  <c:v>4328</c:v>
                </c:pt>
                <c:pt idx="8664">
                  <c:v>4328</c:v>
                </c:pt>
                <c:pt idx="8665">
                  <c:v>4328</c:v>
                </c:pt>
                <c:pt idx="8666">
                  <c:v>4329</c:v>
                </c:pt>
                <c:pt idx="8667">
                  <c:v>4329</c:v>
                </c:pt>
                <c:pt idx="8668">
                  <c:v>4329</c:v>
                </c:pt>
                <c:pt idx="8669">
                  <c:v>4329</c:v>
                </c:pt>
                <c:pt idx="8670">
                  <c:v>4329</c:v>
                </c:pt>
                <c:pt idx="8671">
                  <c:v>4329</c:v>
                </c:pt>
                <c:pt idx="8672">
                  <c:v>4329</c:v>
                </c:pt>
                <c:pt idx="8673">
                  <c:v>4329</c:v>
                </c:pt>
                <c:pt idx="8674">
                  <c:v>4329</c:v>
                </c:pt>
                <c:pt idx="8675">
                  <c:v>4329</c:v>
                </c:pt>
                <c:pt idx="8676">
                  <c:v>4329</c:v>
                </c:pt>
                <c:pt idx="8677">
                  <c:v>4330</c:v>
                </c:pt>
                <c:pt idx="8678">
                  <c:v>4330</c:v>
                </c:pt>
                <c:pt idx="8679">
                  <c:v>4331</c:v>
                </c:pt>
                <c:pt idx="8680">
                  <c:v>4332</c:v>
                </c:pt>
                <c:pt idx="8681">
                  <c:v>4332</c:v>
                </c:pt>
                <c:pt idx="8682">
                  <c:v>4333</c:v>
                </c:pt>
                <c:pt idx="8683">
                  <c:v>4334</c:v>
                </c:pt>
                <c:pt idx="8684">
                  <c:v>4334</c:v>
                </c:pt>
                <c:pt idx="8685">
                  <c:v>4334</c:v>
                </c:pt>
                <c:pt idx="8686">
                  <c:v>4334</c:v>
                </c:pt>
                <c:pt idx="8687">
                  <c:v>4334</c:v>
                </c:pt>
                <c:pt idx="8688">
                  <c:v>4334</c:v>
                </c:pt>
                <c:pt idx="8689">
                  <c:v>4334</c:v>
                </c:pt>
                <c:pt idx="8690">
                  <c:v>4334</c:v>
                </c:pt>
                <c:pt idx="8691">
                  <c:v>4334</c:v>
                </c:pt>
                <c:pt idx="8692">
                  <c:v>4334</c:v>
                </c:pt>
                <c:pt idx="8693">
                  <c:v>4335</c:v>
                </c:pt>
                <c:pt idx="8694">
                  <c:v>4336</c:v>
                </c:pt>
                <c:pt idx="8695">
                  <c:v>4336</c:v>
                </c:pt>
                <c:pt idx="8696">
                  <c:v>4337</c:v>
                </c:pt>
                <c:pt idx="8697">
                  <c:v>4338</c:v>
                </c:pt>
                <c:pt idx="8698">
                  <c:v>4338</c:v>
                </c:pt>
                <c:pt idx="8699">
                  <c:v>4339</c:v>
                </c:pt>
                <c:pt idx="8700">
                  <c:v>4339</c:v>
                </c:pt>
                <c:pt idx="8701">
                  <c:v>4339</c:v>
                </c:pt>
                <c:pt idx="8702">
                  <c:v>4340</c:v>
                </c:pt>
                <c:pt idx="8703">
                  <c:v>4341</c:v>
                </c:pt>
                <c:pt idx="8704">
                  <c:v>4342</c:v>
                </c:pt>
                <c:pt idx="8705">
                  <c:v>4342</c:v>
                </c:pt>
                <c:pt idx="8706">
                  <c:v>4342</c:v>
                </c:pt>
                <c:pt idx="8707">
                  <c:v>4343</c:v>
                </c:pt>
                <c:pt idx="8708">
                  <c:v>4344</c:v>
                </c:pt>
                <c:pt idx="8709">
                  <c:v>4345</c:v>
                </c:pt>
                <c:pt idx="8710">
                  <c:v>4346</c:v>
                </c:pt>
                <c:pt idx="8711">
                  <c:v>4347</c:v>
                </c:pt>
                <c:pt idx="8712">
                  <c:v>4348</c:v>
                </c:pt>
                <c:pt idx="8713">
                  <c:v>4349</c:v>
                </c:pt>
                <c:pt idx="8714">
                  <c:v>4350</c:v>
                </c:pt>
                <c:pt idx="8715">
                  <c:v>4350</c:v>
                </c:pt>
                <c:pt idx="8716">
                  <c:v>4350</c:v>
                </c:pt>
                <c:pt idx="8717">
                  <c:v>4351</c:v>
                </c:pt>
                <c:pt idx="8718">
                  <c:v>4351</c:v>
                </c:pt>
                <c:pt idx="8719">
                  <c:v>4352</c:v>
                </c:pt>
                <c:pt idx="8720">
                  <c:v>4352</c:v>
                </c:pt>
                <c:pt idx="8721">
                  <c:v>4352</c:v>
                </c:pt>
                <c:pt idx="8722">
                  <c:v>4353</c:v>
                </c:pt>
                <c:pt idx="8723">
                  <c:v>4353</c:v>
                </c:pt>
                <c:pt idx="8724">
                  <c:v>4354</c:v>
                </c:pt>
                <c:pt idx="8725">
                  <c:v>4354</c:v>
                </c:pt>
                <c:pt idx="8726">
                  <c:v>4354</c:v>
                </c:pt>
                <c:pt idx="8727">
                  <c:v>4355</c:v>
                </c:pt>
                <c:pt idx="8728">
                  <c:v>4355</c:v>
                </c:pt>
                <c:pt idx="8729">
                  <c:v>4356</c:v>
                </c:pt>
                <c:pt idx="8730">
                  <c:v>4356</c:v>
                </c:pt>
                <c:pt idx="8731">
                  <c:v>4357</c:v>
                </c:pt>
                <c:pt idx="8732">
                  <c:v>4358</c:v>
                </c:pt>
                <c:pt idx="8733">
                  <c:v>4359</c:v>
                </c:pt>
                <c:pt idx="8734">
                  <c:v>4359</c:v>
                </c:pt>
                <c:pt idx="8735">
                  <c:v>4360</c:v>
                </c:pt>
                <c:pt idx="8736">
                  <c:v>4360</c:v>
                </c:pt>
                <c:pt idx="8737">
                  <c:v>4360</c:v>
                </c:pt>
                <c:pt idx="8738">
                  <c:v>4361</c:v>
                </c:pt>
                <c:pt idx="8739">
                  <c:v>4361</c:v>
                </c:pt>
                <c:pt idx="8740">
                  <c:v>4361</c:v>
                </c:pt>
                <c:pt idx="8741">
                  <c:v>4361</c:v>
                </c:pt>
                <c:pt idx="8742">
                  <c:v>4361</c:v>
                </c:pt>
                <c:pt idx="8743">
                  <c:v>4362</c:v>
                </c:pt>
                <c:pt idx="8744">
                  <c:v>4363</c:v>
                </c:pt>
                <c:pt idx="8745">
                  <c:v>4364</c:v>
                </c:pt>
                <c:pt idx="8746">
                  <c:v>4365</c:v>
                </c:pt>
                <c:pt idx="8747">
                  <c:v>4366</c:v>
                </c:pt>
                <c:pt idx="8748">
                  <c:v>4367</c:v>
                </c:pt>
                <c:pt idx="8749">
                  <c:v>4368</c:v>
                </c:pt>
                <c:pt idx="8750">
                  <c:v>4369</c:v>
                </c:pt>
                <c:pt idx="8751">
                  <c:v>4370</c:v>
                </c:pt>
                <c:pt idx="8752">
                  <c:v>4371</c:v>
                </c:pt>
                <c:pt idx="8753">
                  <c:v>4372</c:v>
                </c:pt>
                <c:pt idx="8754">
                  <c:v>4373</c:v>
                </c:pt>
                <c:pt idx="8755">
                  <c:v>4374</c:v>
                </c:pt>
                <c:pt idx="8756">
                  <c:v>4375</c:v>
                </c:pt>
                <c:pt idx="8757">
                  <c:v>4376</c:v>
                </c:pt>
                <c:pt idx="8758">
                  <c:v>4377</c:v>
                </c:pt>
                <c:pt idx="8759">
                  <c:v>4378</c:v>
                </c:pt>
                <c:pt idx="8760">
                  <c:v>4379</c:v>
                </c:pt>
                <c:pt idx="8761">
                  <c:v>4380</c:v>
                </c:pt>
                <c:pt idx="8762">
                  <c:v>4381</c:v>
                </c:pt>
                <c:pt idx="8763">
                  <c:v>4382</c:v>
                </c:pt>
                <c:pt idx="8764">
                  <c:v>4383</c:v>
                </c:pt>
                <c:pt idx="8765">
                  <c:v>4384</c:v>
                </c:pt>
                <c:pt idx="8766">
                  <c:v>4385</c:v>
                </c:pt>
                <c:pt idx="8767">
                  <c:v>4386</c:v>
                </c:pt>
                <c:pt idx="8768">
                  <c:v>4387</c:v>
                </c:pt>
                <c:pt idx="8769">
                  <c:v>4388</c:v>
                </c:pt>
                <c:pt idx="8770">
                  <c:v>4389</c:v>
                </c:pt>
                <c:pt idx="8771">
                  <c:v>4390</c:v>
                </c:pt>
                <c:pt idx="8772">
                  <c:v>4391</c:v>
                </c:pt>
                <c:pt idx="8773">
                  <c:v>4392</c:v>
                </c:pt>
                <c:pt idx="8774">
                  <c:v>4393</c:v>
                </c:pt>
                <c:pt idx="8775">
                  <c:v>4394</c:v>
                </c:pt>
                <c:pt idx="8776">
                  <c:v>4395</c:v>
                </c:pt>
                <c:pt idx="8777">
                  <c:v>4396</c:v>
                </c:pt>
                <c:pt idx="8778">
                  <c:v>4397</c:v>
                </c:pt>
                <c:pt idx="8779">
                  <c:v>4398</c:v>
                </c:pt>
                <c:pt idx="8780">
                  <c:v>4399</c:v>
                </c:pt>
                <c:pt idx="8781">
                  <c:v>4400</c:v>
                </c:pt>
                <c:pt idx="8782">
                  <c:v>4401</c:v>
                </c:pt>
                <c:pt idx="8783">
                  <c:v>4402</c:v>
                </c:pt>
                <c:pt idx="8784">
                  <c:v>4403</c:v>
                </c:pt>
                <c:pt idx="8785">
                  <c:v>4404</c:v>
                </c:pt>
                <c:pt idx="8786">
                  <c:v>4405</c:v>
                </c:pt>
                <c:pt idx="8787">
                  <c:v>4406</c:v>
                </c:pt>
                <c:pt idx="8788">
                  <c:v>4407</c:v>
                </c:pt>
                <c:pt idx="8789">
                  <c:v>4408</c:v>
                </c:pt>
                <c:pt idx="8790">
                  <c:v>4409</c:v>
                </c:pt>
                <c:pt idx="8791">
                  <c:v>4410</c:v>
                </c:pt>
                <c:pt idx="8792">
                  <c:v>4410</c:v>
                </c:pt>
                <c:pt idx="8793">
                  <c:v>4411</c:v>
                </c:pt>
                <c:pt idx="8794">
                  <c:v>4412</c:v>
                </c:pt>
                <c:pt idx="8795">
                  <c:v>4413</c:v>
                </c:pt>
                <c:pt idx="8796">
                  <c:v>4414</c:v>
                </c:pt>
                <c:pt idx="8797">
                  <c:v>4415</c:v>
                </c:pt>
                <c:pt idx="8798">
                  <c:v>4415</c:v>
                </c:pt>
                <c:pt idx="8799">
                  <c:v>4416</c:v>
                </c:pt>
                <c:pt idx="8800">
                  <c:v>4416</c:v>
                </c:pt>
                <c:pt idx="8801">
                  <c:v>4416</c:v>
                </c:pt>
                <c:pt idx="8802">
                  <c:v>4417</c:v>
                </c:pt>
                <c:pt idx="8803">
                  <c:v>4417</c:v>
                </c:pt>
                <c:pt idx="8804">
                  <c:v>4418</c:v>
                </c:pt>
                <c:pt idx="8805">
                  <c:v>4419</c:v>
                </c:pt>
                <c:pt idx="8806">
                  <c:v>4420</c:v>
                </c:pt>
                <c:pt idx="8807">
                  <c:v>4421</c:v>
                </c:pt>
                <c:pt idx="8808">
                  <c:v>4421</c:v>
                </c:pt>
                <c:pt idx="8809">
                  <c:v>4421</c:v>
                </c:pt>
                <c:pt idx="8810">
                  <c:v>4421</c:v>
                </c:pt>
                <c:pt idx="8811">
                  <c:v>4422</c:v>
                </c:pt>
                <c:pt idx="8812">
                  <c:v>4423</c:v>
                </c:pt>
                <c:pt idx="8813">
                  <c:v>4424</c:v>
                </c:pt>
                <c:pt idx="8814">
                  <c:v>4425</c:v>
                </c:pt>
                <c:pt idx="8815">
                  <c:v>4426</c:v>
                </c:pt>
                <c:pt idx="8816">
                  <c:v>4427</c:v>
                </c:pt>
                <c:pt idx="8817">
                  <c:v>4428</c:v>
                </c:pt>
                <c:pt idx="8818">
                  <c:v>4428</c:v>
                </c:pt>
                <c:pt idx="8819">
                  <c:v>4428</c:v>
                </c:pt>
                <c:pt idx="8820">
                  <c:v>4428</c:v>
                </c:pt>
                <c:pt idx="8821">
                  <c:v>4428</c:v>
                </c:pt>
                <c:pt idx="8822">
                  <c:v>4429</c:v>
                </c:pt>
                <c:pt idx="8823">
                  <c:v>4429</c:v>
                </c:pt>
                <c:pt idx="8824">
                  <c:v>4430</c:v>
                </c:pt>
                <c:pt idx="8825">
                  <c:v>4431</c:v>
                </c:pt>
                <c:pt idx="8826">
                  <c:v>4432</c:v>
                </c:pt>
                <c:pt idx="8827">
                  <c:v>4433</c:v>
                </c:pt>
                <c:pt idx="8828">
                  <c:v>4434</c:v>
                </c:pt>
                <c:pt idx="8829">
                  <c:v>4435</c:v>
                </c:pt>
                <c:pt idx="8830">
                  <c:v>4436</c:v>
                </c:pt>
                <c:pt idx="8831">
                  <c:v>4437</c:v>
                </c:pt>
                <c:pt idx="8832">
                  <c:v>4438</c:v>
                </c:pt>
                <c:pt idx="8833">
                  <c:v>4438</c:v>
                </c:pt>
                <c:pt idx="8834">
                  <c:v>4439</c:v>
                </c:pt>
                <c:pt idx="8835">
                  <c:v>4439</c:v>
                </c:pt>
                <c:pt idx="8836">
                  <c:v>4439</c:v>
                </c:pt>
                <c:pt idx="8837">
                  <c:v>4439</c:v>
                </c:pt>
                <c:pt idx="8838">
                  <c:v>4439</c:v>
                </c:pt>
                <c:pt idx="8839">
                  <c:v>4440</c:v>
                </c:pt>
                <c:pt idx="8840">
                  <c:v>4441</c:v>
                </c:pt>
                <c:pt idx="8841">
                  <c:v>4442</c:v>
                </c:pt>
                <c:pt idx="8842">
                  <c:v>4443</c:v>
                </c:pt>
                <c:pt idx="8843">
                  <c:v>4444</c:v>
                </c:pt>
                <c:pt idx="8844">
                  <c:v>4445</c:v>
                </c:pt>
                <c:pt idx="8845">
                  <c:v>4445</c:v>
                </c:pt>
                <c:pt idx="8846">
                  <c:v>4446</c:v>
                </c:pt>
                <c:pt idx="8847">
                  <c:v>4446</c:v>
                </c:pt>
                <c:pt idx="8848">
                  <c:v>4446</c:v>
                </c:pt>
                <c:pt idx="8849">
                  <c:v>4446</c:v>
                </c:pt>
                <c:pt idx="8850">
                  <c:v>4446</c:v>
                </c:pt>
                <c:pt idx="8851">
                  <c:v>4446</c:v>
                </c:pt>
                <c:pt idx="8852">
                  <c:v>4446</c:v>
                </c:pt>
                <c:pt idx="8853">
                  <c:v>4446</c:v>
                </c:pt>
                <c:pt idx="8854">
                  <c:v>4446</c:v>
                </c:pt>
                <c:pt idx="8855">
                  <c:v>4446</c:v>
                </c:pt>
                <c:pt idx="8856">
                  <c:v>4447</c:v>
                </c:pt>
                <c:pt idx="8857">
                  <c:v>4448</c:v>
                </c:pt>
                <c:pt idx="8858">
                  <c:v>4448</c:v>
                </c:pt>
                <c:pt idx="8859">
                  <c:v>4448</c:v>
                </c:pt>
                <c:pt idx="8860">
                  <c:v>4448</c:v>
                </c:pt>
                <c:pt idx="8861">
                  <c:v>4448</c:v>
                </c:pt>
                <c:pt idx="8862">
                  <c:v>4448</c:v>
                </c:pt>
                <c:pt idx="8863">
                  <c:v>4448</c:v>
                </c:pt>
                <c:pt idx="8864">
                  <c:v>4448</c:v>
                </c:pt>
                <c:pt idx="8865">
                  <c:v>4448</c:v>
                </c:pt>
                <c:pt idx="8866">
                  <c:v>4448</c:v>
                </c:pt>
                <c:pt idx="8867">
                  <c:v>4448</c:v>
                </c:pt>
                <c:pt idx="8868">
                  <c:v>4448</c:v>
                </c:pt>
                <c:pt idx="8869">
                  <c:v>4448</c:v>
                </c:pt>
                <c:pt idx="8870">
                  <c:v>4448</c:v>
                </c:pt>
                <c:pt idx="8871">
                  <c:v>4448</c:v>
                </c:pt>
                <c:pt idx="8872">
                  <c:v>4449</c:v>
                </c:pt>
                <c:pt idx="8873">
                  <c:v>4449</c:v>
                </c:pt>
                <c:pt idx="8874">
                  <c:v>4450</c:v>
                </c:pt>
                <c:pt idx="8875">
                  <c:v>4451</c:v>
                </c:pt>
                <c:pt idx="8876">
                  <c:v>4451</c:v>
                </c:pt>
                <c:pt idx="8877">
                  <c:v>4452</c:v>
                </c:pt>
                <c:pt idx="8878">
                  <c:v>4452</c:v>
                </c:pt>
                <c:pt idx="8879">
                  <c:v>4453</c:v>
                </c:pt>
                <c:pt idx="8880">
                  <c:v>4453</c:v>
                </c:pt>
                <c:pt idx="8881">
                  <c:v>4453</c:v>
                </c:pt>
                <c:pt idx="8882">
                  <c:v>4453</c:v>
                </c:pt>
                <c:pt idx="8883">
                  <c:v>4454</c:v>
                </c:pt>
                <c:pt idx="8884">
                  <c:v>4454</c:v>
                </c:pt>
                <c:pt idx="8885">
                  <c:v>4454</c:v>
                </c:pt>
                <c:pt idx="8886">
                  <c:v>4454</c:v>
                </c:pt>
                <c:pt idx="8887">
                  <c:v>4454</c:v>
                </c:pt>
                <c:pt idx="8888">
                  <c:v>4454</c:v>
                </c:pt>
                <c:pt idx="8889">
                  <c:v>4454</c:v>
                </c:pt>
                <c:pt idx="8890">
                  <c:v>4454</c:v>
                </c:pt>
                <c:pt idx="8891">
                  <c:v>4455</c:v>
                </c:pt>
                <c:pt idx="8892">
                  <c:v>4456</c:v>
                </c:pt>
                <c:pt idx="8893">
                  <c:v>4456</c:v>
                </c:pt>
                <c:pt idx="8894">
                  <c:v>4457</c:v>
                </c:pt>
                <c:pt idx="8895">
                  <c:v>4457</c:v>
                </c:pt>
                <c:pt idx="8896">
                  <c:v>4457</c:v>
                </c:pt>
                <c:pt idx="8897">
                  <c:v>4458</c:v>
                </c:pt>
                <c:pt idx="8898">
                  <c:v>4459</c:v>
                </c:pt>
                <c:pt idx="8899">
                  <c:v>4460</c:v>
                </c:pt>
                <c:pt idx="8900">
                  <c:v>4461</c:v>
                </c:pt>
                <c:pt idx="8901">
                  <c:v>4462</c:v>
                </c:pt>
                <c:pt idx="8902">
                  <c:v>4463</c:v>
                </c:pt>
                <c:pt idx="8903">
                  <c:v>4463</c:v>
                </c:pt>
                <c:pt idx="8904">
                  <c:v>4463</c:v>
                </c:pt>
                <c:pt idx="8905">
                  <c:v>4463</c:v>
                </c:pt>
                <c:pt idx="8906">
                  <c:v>4463</c:v>
                </c:pt>
                <c:pt idx="8907">
                  <c:v>4463</c:v>
                </c:pt>
                <c:pt idx="8908">
                  <c:v>4463</c:v>
                </c:pt>
                <c:pt idx="8909">
                  <c:v>4463</c:v>
                </c:pt>
                <c:pt idx="8910">
                  <c:v>4463</c:v>
                </c:pt>
                <c:pt idx="8911">
                  <c:v>4463</c:v>
                </c:pt>
                <c:pt idx="8912">
                  <c:v>4463</c:v>
                </c:pt>
                <c:pt idx="8913">
                  <c:v>4463</c:v>
                </c:pt>
                <c:pt idx="8914">
                  <c:v>4464</c:v>
                </c:pt>
                <c:pt idx="8915">
                  <c:v>4465</c:v>
                </c:pt>
                <c:pt idx="8916">
                  <c:v>4465</c:v>
                </c:pt>
                <c:pt idx="8917">
                  <c:v>4465</c:v>
                </c:pt>
                <c:pt idx="8918">
                  <c:v>4465</c:v>
                </c:pt>
                <c:pt idx="8919">
                  <c:v>4465</c:v>
                </c:pt>
                <c:pt idx="8920">
                  <c:v>4465</c:v>
                </c:pt>
                <c:pt idx="8921">
                  <c:v>4466</c:v>
                </c:pt>
                <c:pt idx="8922">
                  <c:v>4466</c:v>
                </c:pt>
                <c:pt idx="8923">
                  <c:v>4467</c:v>
                </c:pt>
                <c:pt idx="8924">
                  <c:v>4468</c:v>
                </c:pt>
                <c:pt idx="8925">
                  <c:v>4468</c:v>
                </c:pt>
                <c:pt idx="8926">
                  <c:v>4468</c:v>
                </c:pt>
                <c:pt idx="8927">
                  <c:v>4468</c:v>
                </c:pt>
                <c:pt idx="8928">
                  <c:v>4468</c:v>
                </c:pt>
                <c:pt idx="8929">
                  <c:v>4469</c:v>
                </c:pt>
                <c:pt idx="8930">
                  <c:v>4469</c:v>
                </c:pt>
                <c:pt idx="8931">
                  <c:v>4469</c:v>
                </c:pt>
                <c:pt idx="8932">
                  <c:v>4470</c:v>
                </c:pt>
                <c:pt idx="8933">
                  <c:v>4471</c:v>
                </c:pt>
                <c:pt idx="8934">
                  <c:v>4472</c:v>
                </c:pt>
                <c:pt idx="8935">
                  <c:v>4472</c:v>
                </c:pt>
                <c:pt idx="8936">
                  <c:v>4473</c:v>
                </c:pt>
                <c:pt idx="8937">
                  <c:v>4473</c:v>
                </c:pt>
                <c:pt idx="8938">
                  <c:v>4473</c:v>
                </c:pt>
                <c:pt idx="8939">
                  <c:v>4473</c:v>
                </c:pt>
                <c:pt idx="8940">
                  <c:v>4473</c:v>
                </c:pt>
                <c:pt idx="8941">
                  <c:v>4474</c:v>
                </c:pt>
                <c:pt idx="8942">
                  <c:v>4474</c:v>
                </c:pt>
                <c:pt idx="8943">
                  <c:v>4475</c:v>
                </c:pt>
                <c:pt idx="8944">
                  <c:v>4475</c:v>
                </c:pt>
                <c:pt idx="8945">
                  <c:v>4476</c:v>
                </c:pt>
                <c:pt idx="8946">
                  <c:v>4477</c:v>
                </c:pt>
                <c:pt idx="8947">
                  <c:v>4478</c:v>
                </c:pt>
                <c:pt idx="8948">
                  <c:v>4478</c:v>
                </c:pt>
                <c:pt idx="8949">
                  <c:v>4478</c:v>
                </c:pt>
                <c:pt idx="8950">
                  <c:v>4478</c:v>
                </c:pt>
                <c:pt idx="8951">
                  <c:v>4478</c:v>
                </c:pt>
                <c:pt idx="8952">
                  <c:v>4479</c:v>
                </c:pt>
                <c:pt idx="8953">
                  <c:v>4479</c:v>
                </c:pt>
                <c:pt idx="8954">
                  <c:v>4479</c:v>
                </c:pt>
                <c:pt idx="8955">
                  <c:v>4479</c:v>
                </c:pt>
                <c:pt idx="8956">
                  <c:v>4479</c:v>
                </c:pt>
                <c:pt idx="8957">
                  <c:v>4480</c:v>
                </c:pt>
                <c:pt idx="8958">
                  <c:v>4480</c:v>
                </c:pt>
                <c:pt idx="8959">
                  <c:v>4480</c:v>
                </c:pt>
                <c:pt idx="8960">
                  <c:v>4480</c:v>
                </c:pt>
                <c:pt idx="8961">
                  <c:v>4481</c:v>
                </c:pt>
                <c:pt idx="8962">
                  <c:v>4482</c:v>
                </c:pt>
                <c:pt idx="8963">
                  <c:v>4482</c:v>
                </c:pt>
                <c:pt idx="8964">
                  <c:v>4483</c:v>
                </c:pt>
                <c:pt idx="8965">
                  <c:v>4484</c:v>
                </c:pt>
                <c:pt idx="8966">
                  <c:v>4485</c:v>
                </c:pt>
                <c:pt idx="8967">
                  <c:v>4485</c:v>
                </c:pt>
                <c:pt idx="8968">
                  <c:v>4486</c:v>
                </c:pt>
                <c:pt idx="8969">
                  <c:v>4487</c:v>
                </c:pt>
                <c:pt idx="8970">
                  <c:v>4488</c:v>
                </c:pt>
                <c:pt idx="8971">
                  <c:v>4489</c:v>
                </c:pt>
                <c:pt idx="8972">
                  <c:v>4490</c:v>
                </c:pt>
                <c:pt idx="8973">
                  <c:v>4491</c:v>
                </c:pt>
                <c:pt idx="8974">
                  <c:v>4492</c:v>
                </c:pt>
                <c:pt idx="8975">
                  <c:v>4493</c:v>
                </c:pt>
                <c:pt idx="8976">
                  <c:v>4494</c:v>
                </c:pt>
                <c:pt idx="8977">
                  <c:v>4495</c:v>
                </c:pt>
                <c:pt idx="8978">
                  <c:v>4496</c:v>
                </c:pt>
                <c:pt idx="8979">
                  <c:v>4497</c:v>
                </c:pt>
                <c:pt idx="8980">
                  <c:v>4498</c:v>
                </c:pt>
                <c:pt idx="8981">
                  <c:v>4499</c:v>
                </c:pt>
                <c:pt idx="8982">
                  <c:v>4499</c:v>
                </c:pt>
                <c:pt idx="8983">
                  <c:v>4499</c:v>
                </c:pt>
                <c:pt idx="8984">
                  <c:v>4500</c:v>
                </c:pt>
                <c:pt idx="8985">
                  <c:v>4501</c:v>
                </c:pt>
                <c:pt idx="8986">
                  <c:v>4501</c:v>
                </c:pt>
                <c:pt idx="8987">
                  <c:v>4501</c:v>
                </c:pt>
                <c:pt idx="8988">
                  <c:v>4501</c:v>
                </c:pt>
                <c:pt idx="8989">
                  <c:v>4501</c:v>
                </c:pt>
                <c:pt idx="8990">
                  <c:v>4501</c:v>
                </c:pt>
                <c:pt idx="8991">
                  <c:v>4502</c:v>
                </c:pt>
                <c:pt idx="8992">
                  <c:v>4503</c:v>
                </c:pt>
                <c:pt idx="8993">
                  <c:v>4504</c:v>
                </c:pt>
                <c:pt idx="8994">
                  <c:v>4505</c:v>
                </c:pt>
                <c:pt idx="8995">
                  <c:v>4506</c:v>
                </c:pt>
                <c:pt idx="8996">
                  <c:v>4507</c:v>
                </c:pt>
                <c:pt idx="8997">
                  <c:v>4508</c:v>
                </c:pt>
                <c:pt idx="8998">
                  <c:v>4508</c:v>
                </c:pt>
                <c:pt idx="8999">
                  <c:v>4509</c:v>
                </c:pt>
                <c:pt idx="9000">
                  <c:v>4509</c:v>
                </c:pt>
                <c:pt idx="9001">
                  <c:v>4510</c:v>
                </c:pt>
                <c:pt idx="9002">
                  <c:v>4511</c:v>
                </c:pt>
                <c:pt idx="9003">
                  <c:v>4512</c:v>
                </c:pt>
                <c:pt idx="9004">
                  <c:v>4512</c:v>
                </c:pt>
                <c:pt idx="9005">
                  <c:v>4512</c:v>
                </c:pt>
                <c:pt idx="9006">
                  <c:v>4513</c:v>
                </c:pt>
                <c:pt idx="9007">
                  <c:v>4514</c:v>
                </c:pt>
                <c:pt idx="9008">
                  <c:v>4515</c:v>
                </c:pt>
                <c:pt idx="9009">
                  <c:v>4516</c:v>
                </c:pt>
                <c:pt idx="9010">
                  <c:v>4517</c:v>
                </c:pt>
                <c:pt idx="9011">
                  <c:v>4518</c:v>
                </c:pt>
                <c:pt idx="9012">
                  <c:v>4519</c:v>
                </c:pt>
                <c:pt idx="9013">
                  <c:v>4520</c:v>
                </c:pt>
                <c:pt idx="9014">
                  <c:v>4521</c:v>
                </c:pt>
                <c:pt idx="9015">
                  <c:v>4521</c:v>
                </c:pt>
                <c:pt idx="9016">
                  <c:v>4521</c:v>
                </c:pt>
                <c:pt idx="9017">
                  <c:v>4521</c:v>
                </c:pt>
                <c:pt idx="9018">
                  <c:v>4522</c:v>
                </c:pt>
                <c:pt idx="9019">
                  <c:v>4522</c:v>
                </c:pt>
                <c:pt idx="9020">
                  <c:v>4523</c:v>
                </c:pt>
                <c:pt idx="9021">
                  <c:v>4523</c:v>
                </c:pt>
                <c:pt idx="9022">
                  <c:v>4524</c:v>
                </c:pt>
                <c:pt idx="9023">
                  <c:v>4525</c:v>
                </c:pt>
                <c:pt idx="9024">
                  <c:v>4526</c:v>
                </c:pt>
                <c:pt idx="9025">
                  <c:v>4527</c:v>
                </c:pt>
                <c:pt idx="9026">
                  <c:v>4528</c:v>
                </c:pt>
                <c:pt idx="9027">
                  <c:v>4529</c:v>
                </c:pt>
                <c:pt idx="9028">
                  <c:v>4530</c:v>
                </c:pt>
                <c:pt idx="9029">
                  <c:v>4531</c:v>
                </c:pt>
                <c:pt idx="9030">
                  <c:v>4532</c:v>
                </c:pt>
                <c:pt idx="9031">
                  <c:v>4533</c:v>
                </c:pt>
                <c:pt idx="9032">
                  <c:v>4533</c:v>
                </c:pt>
                <c:pt idx="9033">
                  <c:v>4533</c:v>
                </c:pt>
                <c:pt idx="9034">
                  <c:v>4534</c:v>
                </c:pt>
                <c:pt idx="9035">
                  <c:v>4534</c:v>
                </c:pt>
                <c:pt idx="9036">
                  <c:v>4534</c:v>
                </c:pt>
                <c:pt idx="9037">
                  <c:v>4535</c:v>
                </c:pt>
                <c:pt idx="9038">
                  <c:v>4535</c:v>
                </c:pt>
                <c:pt idx="9039">
                  <c:v>4535</c:v>
                </c:pt>
                <c:pt idx="9040">
                  <c:v>4535</c:v>
                </c:pt>
                <c:pt idx="9041">
                  <c:v>4535</c:v>
                </c:pt>
                <c:pt idx="9042">
                  <c:v>4536</c:v>
                </c:pt>
                <c:pt idx="9043">
                  <c:v>4537</c:v>
                </c:pt>
                <c:pt idx="9044">
                  <c:v>4537</c:v>
                </c:pt>
                <c:pt idx="9045">
                  <c:v>4537</c:v>
                </c:pt>
                <c:pt idx="9046">
                  <c:v>4538</c:v>
                </c:pt>
                <c:pt idx="9047">
                  <c:v>4538</c:v>
                </c:pt>
                <c:pt idx="9048">
                  <c:v>4539</c:v>
                </c:pt>
                <c:pt idx="9049">
                  <c:v>4540</c:v>
                </c:pt>
                <c:pt idx="9050">
                  <c:v>4541</c:v>
                </c:pt>
                <c:pt idx="9051">
                  <c:v>4542</c:v>
                </c:pt>
                <c:pt idx="9052">
                  <c:v>4542</c:v>
                </c:pt>
                <c:pt idx="9053">
                  <c:v>4542</c:v>
                </c:pt>
                <c:pt idx="9054">
                  <c:v>4542</c:v>
                </c:pt>
                <c:pt idx="9055">
                  <c:v>4543</c:v>
                </c:pt>
                <c:pt idx="9056">
                  <c:v>4544</c:v>
                </c:pt>
                <c:pt idx="9057">
                  <c:v>4545</c:v>
                </c:pt>
                <c:pt idx="9058">
                  <c:v>4545</c:v>
                </c:pt>
                <c:pt idx="9059">
                  <c:v>4545</c:v>
                </c:pt>
                <c:pt idx="9060">
                  <c:v>4545</c:v>
                </c:pt>
                <c:pt idx="9061">
                  <c:v>4545</c:v>
                </c:pt>
                <c:pt idx="9062">
                  <c:v>4545</c:v>
                </c:pt>
                <c:pt idx="9063">
                  <c:v>4545</c:v>
                </c:pt>
                <c:pt idx="9064">
                  <c:v>4545</c:v>
                </c:pt>
                <c:pt idx="9065">
                  <c:v>4546</c:v>
                </c:pt>
                <c:pt idx="9066">
                  <c:v>4546</c:v>
                </c:pt>
                <c:pt idx="9067">
                  <c:v>4547</c:v>
                </c:pt>
                <c:pt idx="9068">
                  <c:v>4548</c:v>
                </c:pt>
                <c:pt idx="9069">
                  <c:v>4549</c:v>
                </c:pt>
                <c:pt idx="9070">
                  <c:v>4550</c:v>
                </c:pt>
                <c:pt idx="9071">
                  <c:v>4551</c:v>
                </c:pt>
                <c:pt idx="9072">
                  <c:v>4552</c:v>
                </c:pt>
                <c:pt idx="9073">
                  <c:v>4552</c:v>
                </c:pt>
                <c:pt idx="9074">
                  <c:v>4553</c:v>
                </c:pt>
                <c:pt idx="9075">
                  <c:v>4553</c:v>
                </c:pt>
                <c:pt idx="9076">
                  <c:v>4553</c:v>
                </c:pt>
                <c:pt idx="9077">
                  <c:v>4554</c:v>
                </c:pt>
                <c:pt idx="9078">
                  <c:v>4555</c:v>
                </c:pt>
                <c:pt idx="9079">
                  <c:v>4556</c:v>
                </c:pt>
                <c:pt idx="9080">
                  <c:v>4557</c:v>
                </c:pt>
                <c:pt idx="9081">
                  <c:v>4558</c:v>
                </c:pt>
                <c:pt idx="9082">
                  <c:v>4559</c:v>
                </c:pt>
                <c:pt idx="9083">
                  <c:v>4559</c:v>
                </c:pt>
                <c:pt idx="9084">
                  <c:v>4559</c:v>
                </c:pt>
                <c:pt idx="9085">
                  <c:v>4559</c:v>
                </c:pt>
                <c:pt idx="9086">
                  <c:v>4560</c:v>
                </c:pt>
                <c:pt idx="9087">
                  <c:v>4560</c:v>
                </c:pt>
                <c:pt idx="9088">
                  <c:v>4561</c:v>
                </c:pt>
                <c:pt idx="9089">
                  <c:v>4562</c:v>
                </c:pt>
                <c:pt idx="9090">
                  <c:v>4562</c:v>
                </c:pt>
                <c:pt idx="9091">
                  <c:v>4562</c:v>
                </c:pt>
                <c:pt idx="9092">
                  <c:v>4562</c:v>
                </c:pt>
                <c:pt idx="9093">
                  <c:v>4563</c:v>
                </c:pt>
                <c:pt idx="9094">
                  <c:v>4563</c:v>
                </c:pt>
                <c:pt idx="9095">
                  <c:v>4564</c:v>
                </c:pt>
                <c:pt idx="9096">
                  <c:v>4565</c:v>
                </c:pt>
                <c:pt idx="9097">
                  <c:v>4566</c:v>
                </c:pt>
                <c:pt idx="9098">
                  <c:v>4566</c:v>
                </c:pt>
                <c:pt idx="9099">
                  <c:v>4567</c:v>
                </c:pt>
                <c:pt idx="9100">
                  <c:v>4568</c:v>
                </c:pt>
                <c:pt idx="9101">
                  <c:v>4569</c:v>
                </c:pt>
                <c:pt idx="9102">
                  <c:v>4569</c:v>
                </c:pt>
                <c:pt idx="9103">
                  <c:v>4570</c:v>
                </c:pt>
                <c:pt idx="9104">
                  <c:v>4571</c:v>
                </c:pt>
                <c:pt idx="9105">
                  <c:v>4571</c:v>
                </c:pt>
                <c:pt idx="9106">
                  <c:v>4571</c:v>
                </c:pt>
                <c:pt idx="9107">
                  <c:v>4572</c:v>
                </c:pt>
                <c:pt idx="9108">
                  <c:v>4573</c:v>
                </c:pt>
                <c:pt idx="9109">
                  <c:v>4573</c:v>
                </c:pt>
                <c:pt idx="9110">
                  <c:v>4574</c:v>
                </c:pt>
                <c:pt idx="9111">
                  <c:v>4574</c:v>
                </c:pt>
                <c:pt idx="9112">
                  <c:v>4574</c:v>
                </c:pt>
                <c:pt idx="9113">
                  <c:v>4575</c:v>
                </c:pt>
                <c:pt idx="9114">
                  <c:v>4575</c:v>
                </c:pt>
                <c:pt idx="9115">
                  <c:v>4575</c:v>
                </c:pt>
                <c:pt idx="9116">
                  <c:v>4576</c:v>
                </c:pt>
                <c:pt idx="9117">
                  <c:v>4576</c:v>
                </c:pt>
                <c:pt idx="9118">
                  <c:v>4577</c:v>
                </c:pt>
                <c:pt idx="9119">
                  <c:v>4577</c:v>
                </c:pt>
                <c:pt idx="9120">
                  <c:v>4577</c:v>
                </c:pt>
                <c:pt idx="9121">
                  <c:v>4577</c:v>
                </c:pt>
                <c:pt idx="9122">
                  <c:v>4578</c:v>
                </c:pt>
                <c:pt idx="9123">
                  <c:v>4578</c:v>
                </c:pt>
                <c:pt idx="9124">
                  <c:v>4578</c:v>
                </c:pt>
                <c:pt idx="9125">
                  <c:v>4578</c:v>
                </c:pt>
                <c:pt idx="9126">
                  <c:v>4579</c:v>
                </c:pt>
                <c:pt idx="9127">
                  <c:v>4580</c:v>
                </c:pt>
                <c:pt idx="9128">
                  <c:v>4581</c:v>
                </c:pt>
                <c:pt idx="9129">
                  <c:v>4582</c:v>
                </c:pt>
                <c:pt idx="9130">
                  <c:v>4583</c:v>
                </c:pt>
                <c:pt idx="9131">
                  <c:v>4584</c:v>
                </c:pt>
                <c:pt idx="9132">
                  <c:v>4584</c:v>
                </c:pt>
                <c:pt idx="9133">
                  <c:v>4585</c:v>
                </c:pt>
                <c:pt idx="9134">
                  <c:v>4586</c:v>
                </c:pt>
                <c:pt idx="9135">
                  <c:v>4586</c:v>
                </c:pt>
                <c:pt idx="9136">
                  <c:v>4586</c:v>
                </c:pt>
                <c:pt idx="9137">
                  <c:v>4586</c:v>
                </c:pt>
                <c:pt idx="9138">
                  <c:v>4586</c:v>
                </c:pt>
                <c:pt idx="9139">
                  <c:v>4586</c:v>
                </c:pt>
                <c:pt idx="9140">
                  <c:v>4587</c:v>
                </c:pt>
                <c:pt idx="9141">
                  <c:v>4588</c:v>
                </c:pt>
                <c:pt idx="9142">
                  <c:v>4588</c:v>
                </c:pt>
                <c:pt idx="9143">
                  <c:v>4588</c:v>
                </c:pt>
                <c:pt idx="9144">
                  <c:v>4589</c:v>
                </c:pt>
                <c:pt idx="9145">
                  <c:v>4589</c:v>
                </c:pt>
                <c:pt idx="9146">
                  <c:v>4589</c:v>
                </c:pt>
                <c:pt idx="9147">
                  <c:v>4589</c:v>
                </c:pt>
                <c:pt idx="9148">
                  <c:v>4589</c:v>
                </c:pt>
                <c:pt idx="9149">
                  <c:v>4590</c:v>
                </c:pt>
                <c:pt idx="9150">
                  <c:v>4590</c:v>
                </c:pt>
                <c:pt idx="9151">
                  <c:v>4591</c:v>
                </c:pt>
                <c:pt idx="9152">
                  <c:v>4591</c:v>
                </c:pt>
                <c:pt idx="9153">
                  <c:v>4591</c:v>
                </c:pt>
                <c:pt idx="9154">
                  <c:v>4591</c:v>
                </c:pt>
                <c:pt idx="9155">
                  <c:v>4592</c:v>
                </c:pt>
                <c:pt idx="9156">
                  <c:v>4593</c:v>
                </c:pt>
                <c:pt idx="9157">
                  <c:v>4593</c:v>
                </c:pt>
                <c:pt idx="9158">
                  <c:v>4593</c:v>
                </c:pt>
                <c:pt idx="9159">
                  <c:v>4593</c:v>
                </c:pt>
                <c:pt idx="9160">
                  <c:v>4593</c:v>
                </c:pt>
                <c:pt idx="9161">
                  <c:v>4594</c:v>
                </c:pt>
                <c:pt idx="9162">
                  <c:v>4594</c:v>
                </c:pt>
                <c:pt idx="9163">
                  <c:v>4594</c:v>
                </c:pt>
                <c:pt idx="9164">
                  <c:v>4595</c:v>
                </c:pt>
                <c:pt idx="9165">
                  <c:v>4596</c:v>
                </c:pt>
                <c:pt idx="9166">
                  <c:v>4596</c:v>
                </c:pt>
                <c:pt idx="9167">
                  <c:v>4597</c:v>
                </c:pt>
                <c:pt idx="9168">
                  <c:v>4598</c:v>
                </c:pt>
                <c:pt idx="9169">
                  <c:v>4598</c:v>
                </c:pt>
                <c:pt idx="9170">
                  <c:v>4598</c:v>
                </c:pt>
                <c:pt idx="9171">
                  <c:v>4598</c:v>
                </c:pt>
                <c:pt idx="9172">
                  <c:v>4598</c:v>
                </c:pt>
                <c:pt idx="9173">
                  <c:v>4599</c:v>
                </c:pt>
                <c:pt idx="9174">
                  <c:v>4599</c:v>
                </c:pt>
                <c:pt idx="9175">
                  <c:v>4600</c:v>
                </c:pt>
                <c:pt idx="9176">
                  <c:v>4600</c:v>
                </c:pt>
                <c:pt idx="9177">
                  <c:v>4600</c:v>
                </c:pt>
                <c:pt idx="9178">
                  <c:v>4601</c:v>
                </c:pt>
                <c:pt idx="9179">
                  <c:v>4602</c:v>
                </c:pt>
                <c:pt idx="9180">
                  <c:v>4603</c:v>
                </c:pt>
                <c:pt idx="9181">
                  <c:v>4604</c:v>
                </c:pt>
                <c:pt idx="9182">
                  <c:v>4605</c:v>
                </c:pt>
                <c:pt idx="9183">
                  <c:v>4606</c:v>
                </c:pt>
                <c:pt idx="9184">
                  <c:v>4607</c:v>
                </c:pt>
                <c:pt idx="9185">
                  <c:v>4608</c:v>
                </c:pt>
                <c:pt idx="9186">
                  <c:v>4608</c:v>
                </c:pt>
                <c:pt idx="9187">
                  <c:v>4609</c:v>
                </c:pt>
                <c:pt idx="9188">
                  <c:v>4610</c:v>
                </c:pt>
                <c:pt idx="9189">
                  <c:v>4611</c:v>
                </c:pt>
                <c:pt idx="9190">
                  <c:v>4612</c:v>
                </c:pt>
                <c:pt idx="9191">
                  <c:v>4613</c:v>
                </c:pt>
                <c:pt idx="9192">
                  <c:v>4613</c:v>
                </c:pt>
                <c:pt idx="9193">
                  <c:v>4613</c:v>
                </c:pt>
                <c:pt idx="9194">
                  <c:v>4614</c:v>
                </c:pt>
                <c:pt idx="9195">
                  <c:v>4615</c:v>
                </c:pt>
                <c:pt idx="9196">
                  <c:v>4615</c:v>
                </c:pt>
                <c:pt idx="9197">
                  <c:v>4616</c:v>
                </c:pt>
                <c:pt idx="9198">
                  <c:v>4616</c:v>
                </c:pt>
                <c:pt idx="9199">
                  <c:v>4616</c:v>
                </c:pt>
                <c:pt idx="9200">
                  <c:v>4617</c:v>
                </c:pt>
                <c:pt idx="9201">
                  <c:v>4618</c:v>
                </c:pt>
                <c:pt idx="9202">
                  <c:v>4619</c:v>
                </c:pt>
                <c:pt idx="9203">
                  <c:v>4620</c:v>
                </c:pt>
                <c:pt idx="9204">
                  <c:v>4621</c:v>
                </c:pt>
                <c:pt idx="9205">
                  <c:v>4622</c:v>
                </c:pt>
                <c:pt idx="9206">
                  <c:v>4622</c:v>
                </c:pt>
                <c:pt idx="9207">
                  <c:v>4623</c:v>
                </c:pt>
                <c:pt idx="9208">
                  <c:v>4624</c:v>
                </c:pt>
                <c:pt idx="9209">
                  <c:v>4625</c:v>
                </c:pt>
                <c:pt idx="9210">
                  <c:v>4626</c:v>
                </c:pt>
                <c:pt idx="9211">
                  <c:v>4626</c:v>
                </c:pt>
                <c:pt idx="9212">
                  <c:v>4626</c:v>
                </c:pt>
                <c:pt idx="9213">
                  <c:v>4626</c:v>
                </c:pt>
                <c:pt idx="9214">
                  <c:v>4626</c:v>
                </c:pt>
                <c:pt idx="9215">
                  <c:v>4626</c:v>
                </c:pt>
                <c:pt idx="9216">
                  <c:v>4626</c:v>
                </c:pt>
                <c:pt idx="9217">
                  <c:v>4626</c:v>
                </c:pt>
                <c:pt idx="9218">
                  <c:v>4626</c:v>
                </c:pt>
                <c:pt idx="9219">
                  <c:v>4626</c:v>
                </c:pt>
                <c:pt idx="9220">
                  <c:v>4626</c:v>
                </c:pt>
                <c:pt idx="9221">
                  <c:v>4626</c:v>
                </c:pt>
                <c:pt idx="9222">
                  <c:v>4627</c:v>
                </c:pt>
                <c:pt idx="9223">
                  <c:v>4628</c:v>
                </c:pt>
                <c:pt idx="9224">
                  <c:v>4628</c:v>
                </c:pt>
                <c:pt idx="9225">
                  <c:v>4629</c:v>
                </c:pt>
                <c:pt idx="9226">
                  <c:v>4629</c:v>
                </c:pt>
                <c:pt idx="9227">
                  <c:v>4630</c:v>
                </c:pt>
                <c:pt idx="9228">
                  <c:v>4630</c:v>
                </c:pt>
                <c:pt idx="9229">
                  <c:v>4631</c:v>
                </c:pt>
                <c:pt idx="9230">
                  <c:v>4632</c:v>
                </c:pt>
                <c:pt idx="9231">
                  <c:v>4633</c:v>
                </c:pt>
                <c:pt idx="9232">
                  <c:v>4634</c:v>
                </c:pt>
                <c:pt idx="9233">
                  <c:v>4635</c:v>
                </c:pt>
                <c:pt idx="9234">
                  <c:v>4636</c:v>
                </c:pt>
                <c:pt idx="9235">
                  <c:v>4637</c:v>
                </c:pt>
                <c:pt idx="9236">
                  <c:v>4637</c:v>
                </c:pt>
                <c:pt idx="9237">
                  <c:v>4638</c:v>
                </c:pt>
                <c:pt idx="9238">
                  <c:v>4638</c:v>
                </c:pt>
                <c:pt idx="9239">
                  <c:v>4639</c:v>
                </c:pt>
                <c:pt idx="9240">
                  <c:v>4640</c:v>
                </c:pt>
                <c:pt idx="9241">
                  <c:v>4640</c:v>
                </c:pt>
                <c:pt idx="9242">
                  <c:v>4640</c:v>
                </c:pt>
                <c:pt idx="9243">
                  <c:v>4640</c:v>
                </c:pt>
                <c:pt idx="9244">
                  <c:v>4640</c:v>
                </c:pt>
                <c:pt idx="9245">
                  <c:v>4640</c:v>
                </c:pt>
                <c:pt idx="9246">
                  <c:v>4640</c:v>
                </c:pt>
                <c:pt idx="9247">
                  <c:v>4640</c:v>
                </c:pt>
                <c:pt idx="9248">
                  <c:v>4640</c:v>
                </c:pt>
                <c:pt idx="9249">
                  <c:v>4641</c:v>
                </c:pt>
                <c:pt idx="9250">
                  <c:v>4642</c:v>
                </c:pt>
                <c:pt idx="9251">
                  <c:v>4643</c:v>
                </c:pt>
                <c:pt idx="9252">
                  <c:v>4643</c:v>
                </c:pt>
                <c:pt idx="9253">
                  <c:v>4643</c:v>
                </c:pt>
                <c:pt idx="9254">
                  <c:v>4643</c:v>
                </c:pt>
                <c:pt idx="9255">
                  <c:v>4643</c:v>
                </c:pt>
                <c:pt idx="9256">
                  <c:v>4643</c:v>
                </c:pt>
                <c:pt idx="9257">
                  <c:v>4643</c:v>
                </c:pt>
                <c:pt idx="9258">
                  <c:v>4643</c:v>
                </c:pt>
                <c:pt idx="9259">
                  <c:v>4644</c:v>
                </c:pt>
                <c:pt idx="9260">
                  <c:v>4645</c:v>
                </c:pt>
                <c:pt idx="9261">
                  <c:v>4646</c:v>
                </c:pt>
                <c:pt idx="9262">
                  <c:v>4646</c:v>
                </c:pt>
                <c:pt idx="9263">
                  <c:v>4647</c:v>
                </c:pt>
                <c:pt idx="9264">
                  <c:v>4648</c:v>
                </c:pt>
                <c:pt idx="9265">
                  <c:v>4649</c:v>
                </c:pt>
                <c:pt idx="9266">
                  <c:v>4649</c:v>
                </c:pt>
                <c:pt idx="9267">
                  <c:v>4649</c:v>
                </c:pt>
                <c:pt idx="9268">
                  <c:v>4650</c:v>
                </c:pt>
                <c:pt idx="9269">
                  <c:v>4651</c:v>
                </c:pt>
                <c:pt idx="9270">
                  <c:v>4652</c:v>
                </c:pt>
                <c:pt idx="9271">
                  <c:v>4653</c:v>
                </c:pt>
                <c:pt idx="9272">
                  <c:v>4654</c:v>
                </c:pt>
                <c:pt idx="9273">
                  <c:v>4654</c:v>
                </c:pt>
                <c:pt idx="9274">
                  <c:v>4655</c:v>
                </c:pt>
                <c:pt idx="9275">
                  <c:v>4655</c:v>
                </c:pt>
                <c:pt idx="9276">
                  <c:v>4656</c:v>
                </c:pt>
                <c:pt idx="9277">
                  <c:v>4657</c:v>
                </c:pt>
                <c:pt idx="9278">
                  <c:v>4658</c:v>
                </c:pt>
                <c:pt idx="9279">
                  <c:v>4658</c:v>
                </c:pt>
                <c:pt idx="9280">
                  <c:v>4659</c:v>
                </c:pt>
                <c:pt idx="9281">
                  <c:v>4659</c:v>
                </c:pt>
                <c:pt idx="9282">
                  <c:v>4659</c:v>
                </c:pt>
                <c:pt idx="9283">
                  <c:v>4660</c:v>
                </c:pt>
                <c:pt idx="9284">
                  <c:v>4661</c:v>
                </c:pt>
                <c:pt idx="9285">
                  <c:v>4661</c:v>
                </c:pt>
                <c:pt idx="9286">
                  <c:v>4662</c:v>
                </c:pt>
                <c:pt idx="9287">
                  <c:v>4663</c:v>
                </c:pt>
                <c:pt idx="9288">
                  <c:v>4663</c:v>
                </c:pt>
                <c:pt idx="9289">
                  <c:v>4664</c:v>
                </c:pt>
                <c:pt idx="9290">
                  <c:v>4664</c:v>
                </c:pt>
                <c:pt idx="9291">
                  <c:v>4664</c:v>
                </c:pt>
                <c:pt idx="9292">
                  <c:v>4664</c:v>
                </c:pt>
                <c:pt idx="9293">
                  <c:v>4664</c:v>
                </c:pt>
                <c:pt idx="9294">
                  <c:v>4664</c:v>
                </c:pt>
                <c:pt idx="9295">
                  <c:v>4664</c:v>
                </c:pt>
                <c:pt idx="9296">
                  <c:v>4664</c:v>
                </c:pt>
                <c:pt idx="9297">
                  <c:v>4664</c:v>
                </c:pt>
                <c:pt idx="9298">
                  <c:v>4664</c:v>
                </c:pt>
                <c:pt idx="9299">
                  <c:v>4665</c:v>
                </c:pt>
                <c:pt idx="9300">
                  <c:v>4665</c:v>
                </c:pt>
                <c:pt idx="9301">
                  <c:v>4666</c:v>
                </c:pt>
                <c:pt idx="9302">
                  <c:v>4666</c:v>
                </c:pt>
                <c:pt idx="9303">
                  <c:v>4666</c:v>
                </c:pt>
                <c:pt idx="9304">
                  <c:v>4666</c:v>
                </c:pt>
                <c:pt idx="9305">
                  <c:v>4666</c:v>
                </c:pt>
                <c:pt idx="9306">
                  <c:v>4666</c:v>
                </c:pt>
                <c:pt idx="9307">
                  <c:v>4667</c:v>
                </c:pt>
                <c:pt idx="9308">
                  <c:v>4668</c:v>
                </c:pt>
                <c:pt idx="9309">
                  <c:v>4668</c:v>
                </c:pt>
                <c:pt idx="9310">
                  <c:v>4669</c:v>
                </c:pt>
                <c:pt idx="9311">
                  <c:v>4669</c:v>
                </c:pt>
                <c:pt idx="9312">
                  <c:v>4669</c:v>
                </c:pt>
                <c:pt idx="9313">
                  <c:v>4669</c:v>
                </c:pt>
                <c:pt idx="9314">
                  <c:v>4670</c:v>
                </c:pt>
                <c:pt idx="9315">
                  <c:v>4670</c:v>
                </c:pt>
                <c:pt idx="9316">
                  <c:v>4670</c:v>
                </c:pt>
                <c:pt idx="9317">
                  <c:v>4671</c:v>
                </c:pt>
                <c:pt idx="9318">
                  <c:v>4671</c:v>
                </c:pt>
                <c:pt idx="9319">
                  <c:v>4671</c:v>
                </c:pt>
                <c:pt idx="9320">
                  <c:v>4671</c:v>
                </c:pt>
                <c:pt idx="9321">
                  <c:v>4671</c:v>
                </c:pt>
                <c:pt idx="9322">
                  <c:v>4672</c:v>
                </c:pt>
                <c:pt idx="9323">
                  <c:v>4672</c:v>
                </c:pt>
                <c:pt idx="9324">
                  <c:v>4673</c:v>
                </c:pt>
                <c:pt idx="9325">
                  <c:v>4674</c:v>
                </c:pt>
                <c:pt idx="9326">
                  <c:v>4675</c:v>
                </c:pt>
                <c:pt idx="9327">
                  <c:v>4676</c:v>
                </c:pt>
                <c:pt idx="9328">
                  <c:v>4677</c:v>
                </c:pt>
                <c:pt idx="9329">
                  <c:v>4677</c:v>
                </c:pt>
                <c:pt idx="9330">
                  <c:v>4678</c:v>
                </c:pt>
                <c:pt idx="9331">
                  <c:v>4678</c:v>
                </c:pt>
                <c:pt idx="9332">
                  <c:v>4678</c:v>
                </c:pt>
                <c:pt idx="9333">
                  <c:v>4679</c:v>
                </c:pt>
                <c:pt idx="9334">
                  <c:v>4680</c:v>
                </c:pt>
                <c:pt idx="9335">
                  <c:v>4681</c:v>
                </c:pt>
                <c:pt idx="9336">
                  <c:v>4681</c:v>
                </c:pt>
                <c:pt idx="9337">
                  <c:v>4681</c:v>
                </c:pt>
                <c:pt idx="9338">
                  <c:v>4681</c:v>
                </c:pt>
                <c:pt idx="9339">
                  <c:v>4681</c:v>
                </c:pt>
                <c:pt idx="9340">
                  <c:v>4681</c:v>
                </c:pt>
                <c:pt idx="9341">
                  <c:v>4682</c:v>
                </c:pt>
                <c:pt idx="9342">
                  <c:v>4682</c:v>
                </c:pt>
                <c:pt idx="9343">
                  <c:v>4683</c:v>
                </c:pt>
                <c:pt idx="9344">
                  <c:v>4684</c:v>
                </c:pt>
                <c:pt idx="9345">
                  <c:v>4685</c:v>
                </c:pt>
                <c:pt idx="9346">
                  <c:v>4685</c:v>
                </c:pt>
                <c:pt idx="9347">
                  <c:v>4685</c:v>
                </c:pt>
                <c:pt idx="9348">
                  <c:v>4685</c:v>
                </c:pt>
                <c:pt idx="9349">
                  <c:v>4686</c:v>
                </c:pt>
                <c:pt idx="9350">
                  <c:v>4687</c:v>
                </c:pt>
                <c:pt idx="9351">
                  <c:v>4687</c:v>
                </c:pt>
                <c:pt idx="9352">
                  <c:v>4688</c:v>
                </c:pt>
                <c:pt idx="9353">
                  <c:v>4688</c:v>
                </c:pt>
                <c:pt idx="9354">
                  <c:v>4688</c:v>
                </c:pt>
                <c:pt idx="9355">
                  <c:v>4688</c:v>
                </c:pt>
                <c:pt idx="9356">
                  <c:v>4688</c:v>
                </c:pt>
                <c:pt idx="9357">
                  <c:v>4688</c:v>
                </c:pt>
                <c:pt idx="9358">
                  <c:v>4688</c:v>
                </c:pt>
                <c:pt idx="9359">
                  <c:v>4689</c:v>
                </c:pt>
                <c:pt idx="9360">
                  <c:v>4690</c:v>
                </c:pt>
                <c:pt idx="9361">
                  <c:v>4690</c:v>
                </c:pt>
                <c:pt idx="9362">
                  <c:v>4691</c:v>
                </c:pt>
                <c:pt idx="9363">
                  <c:v>4691</c:v>
                </c:pt>
                <c:pt idx="9364">
                  <c:v>4692</c:v>
                </c:pt>
                <c:pt idx="9365">
                  <c:v>4693</c:v>
                </c:pt>
                <c:pt idx="9366">
                  <c:v>4694</c:v>
                </c:pt>
                <c:pt idx="9367">
                  <c:v>4695</c:v>
                </c:pt>
                <c:pt idx="9368">
                  <c:v>4695</c:v>
                </c:pt>
                <c:pt idx="9369">
                  <c:v>4696</c:v>
                </c:pt>
                <c:pt idx="9370">
                  <c:v>4697</c:v>
                </c:pt>
                <c:pt idx="9371">
                  <c:v>4698</c:v>
                </c:pt>
                <c:pt idx="9372">
                  <c:v>4699</c:v>
                </c:pt>
                <c:pt idx="9373">
                  <c:v>4699</c:v>
                </c:pt>
                <c:pt idx="9374">
                  <c:v>4700</c:v>
                </c:pt>
                <c:pt idx="9375">
                  <c:v>4700</c:v>
                </c:pt>
                <c:pt idx="9376">
                  <c:v>4701</c:v>
                </c:pt>
                <c:pt idx="9377">
                  <c:v>4701</c:v>
                </c:pt>
                <c:pt idx="9378">
                  <c:v>4702</c:v>
                </c:pt>
                <c:pt idx="9379">
                  <c:v>4702</c:v>
                </c:pt>
                <c:pt idx="9380">
                  <c:v>4702</c:v>
                </c:pt>
                <c:pt idx="9381">
                  <c:v>4702</c:v>
                </c:pt>
                <c:pt idx="9382">
                  <c:v>4703</c:v>
                </c:pt>
                <c:pt idx="9383">
                  <c:v>4703</c:v>
                </c:pt>
                <c:pt idx="9384">
                  <c:v>4704</c:v>
                </c:pt>
                <c:pt idx="9385">
                  <c:v>4705</c:v>
                </c:pt>
                <c:pt idx="9386">
                  <c:v>4706</c:v>
                </c:pt>
                <c:pt idx="9387">
                  <c:v>4707</c:v>
                </c:pt>
                <c:pt idx="9388">
                  <c:v>4707</c:v>
                </c:pt>
                <c:pt idx="9389">
                  <c:v>4708</c:v>
                </c:pt>
                <c:pt idx="9390">
                  <c:v>4709</c:v>
                </c:pt>
                <c:pt idx="9391">
                  <c:v>4709</c:v>
                </c:pt>
                <c:pt idx="9392">
                  <c:v>4710</c:v>
                </c:pt>
                <c:pt idx="9393">
                  <c:v>4711</c:v>
                </c:pt>
                <c:pt idx="9394">
                  <c:v>4711</c:v>
                </c:pt>
                <c:pt idx="9395">
                  <c:v>4711</c:v>
                </c:pt>
                <c:pt idx="9396">
                  <c:v>4711</c:v>
                </c:pt>
                <c:pt idx="9397">
                  <c:v>4712</c:v>
                </c:pt>
                <c:pt idx="9398">
                  <c:v>4713</c:v>
                </c:pt>
                <c:pt idx="9399">
                  <c:v>4713</c:v>
                </c:pt>
                <c:pt idx="9400">
                  <c:v>4713</c:v>
                </c:pt>
                <c:pt idx="9401">
                  <c:v>4713</c:v>
                </c:pt>
                <c:pt idx="9402">
                  <c:v>4713</c:v>
                </c:pt>
                <c:pt idx="9403">
                  <c:v>4713</c:v>
                </c:pt>
                <c:pt idx="9404">
                  <c:v>4713</c:v>
                </c:pt>
                <c:pt idx="9405">
                  <c:v>4713</c:v>
                </c:pt>
                <c:pt idx="9406">
                  <c:v>4714</c:v>
                </c:pt>
                <c:pt idx="9407">
                  <c:v>4714</c:v>
                </c:pt>
                <c:pt idx="9408">
                  <c:v>4715</c:v>
                </c:pt>
                <c:pt idx="9409">
                  <c:v>4715</c:v>
                </c:pt>
                <c:pt idx="9410">
                  <c:v>4716</c:v>
                </c:pt>
                <c:pt idx="9411">
                  <c:v>4716</c:v>
                </c:pt>
                <c:pt idx="9412">
                  <c:v>4716</c:v>
                </c:pt>
                <c:pt idx="9413">
                  <c:v>4717</c:v>
                </c:pt>
                <c:pt idx="9414">
                  <c:v>4718</c:v>
                </c:pt>
                <c:pt idx="9415">
                  <c:v>4718</c:v>
                </c:pt>
                <c:pt idx="9416">
                  <c:v>4718</c:v>
                </c:pt>
                <c:pt idx="9417">
                  <c:v>4719</c:v>
                </c:pt>
                <c:pt idx="9418">
                  <c:v>4719</c:v>
                </c:pt>
                <c:pt idx="9419">
                  <c:v>4719</c:v>
                </c:pt>
                <c:pt idx="9420">
                  <c:v>4720</c:v>
                </c:pt>
                <c:pt idx="9421">
                  <c:v>4720</c:v>
                </c:pt>
                <c:pt idx="9422">
                  <c:v>4720</c:v>
                </c:pt>
                <c:pt idx="9423">
                  <c:v>4720</c:v>
                </c:pt>
                <c:pt idx="9424">
                  <c:v>4721</c:v>
                </c:pt>
                <c:pt idx="9425">
                  <c:v>4721</c:v>
                </c:pt>
                <c:pt idx="9426">
                  <c:v>4721</c:v>
                </c:pt>
                <c:pt idx="9427">
                  <c:v>4722</c:v>
                </c:pt>
                <c:pt idx="9428">
                  <c:v>4723</c:v>
                </c:pt>
                <c:pt idx="9429">
                  <c:v>4724</c:v>
                </c:pt>
                <c:pt idx="9430">
                  <c:v>4725</c:v>
                </c:pt>
                <c:pt idx="9431">
                  <c:v>4725</c:v>
                </c:pt>
                <c:pt idx="9432">
                  <c:v>4726</c:v>
                </c:pt>
                <c:pt idx="9433">
                  <c:v>4726</c:v>
                </c:pt>
                <c:pt idx="9434">
                  <c:v>4727</c:v>
                </c:pt>
                <c:pt idx="9435">
                  <c:v>4728</c:v>
                </c:pt>
                <c:pt idx="9436">
                  <c:v>4728</c:v>
                </c:pt>
                <c:pt idx="9437">
                  <c:v>4728</c:v>
                </c:pt>
                <c:pt idx="9438">
                  <c:v>4728</c:v>
                </c:pt>
                <c:pt idx="9439">
                  <c:v>4729</c:v>
                </c:pt>
                <c:pt idx="9440">
                  <c:v>4730</c:v>
                </c:pt>
                <c:pt idx="9441">
                  <c:v>4730</c:v>
                </c:pt>
                <c:pt idx="9442">
                  <c:v>4731</c:v>
                </c:pt>
                <c:pt idx="9443">
                  <c:v>4731</c:v>
                </c:pt>
                <c:pt idx="9444">
                  <c:v>4731</c:v>
                </c:pt>
                <c:pt idx="9445">
                  <c:v>4732</c:v>
                </c:pt>
                <c:pt idx="9446">
                  <c:v>4733</c:v>
                </c:pt>
                <c:pt idx="9447">
                  <c:v>4733</c:v>
                </c:pt>
                <c:pt idx="9448">
                  <c:v>4733</c:v>
                </c:pt>
                <c:pt idx="9449">
                  <c:v>4734</c:v>
                </c:pt>
                <c:pt idx="9450">
                  <c:v>4735</c:v>
                </c:pt>
                <c:pt idx="9451">
                  <c:v>4735</c:v>
                </c:pt>
                <c:pt idx="9452">
                  <c:v>4736</c:v>
                </c:pt>
                <c:pt idx="9453">
                  <c:v>4736</c:v>
                </c:pt>
                <c:pt idx="9454">
                  <c:v>4736</c:v>
                </c:pt>
                <c:pt idx="9455">
                  <c:v>4737</c:v>
                </c:pt>
                <c:pt idx="9456">
                  <c:v>4738</c:v>
                </c:pt>
                <c:pt idx="9457">
                  <c:v>4739</c:v>
                </c:pt>
                <c:pt idx="9458">
                  <c:v>4740</c:v>
                </c:pt>
                <c:pt idx="9459">
                  <c:v>4740</c:v>
                </c:pt>
                <c:pt idx="9460">
                  <c:v>4740</c:v>
                </c:pt>
                <c:pt idx="9461">
                  <c:v>4740</c:v>
                </c:pt>
                <c:pt idx="9462">
                  <c:v>4740</c:v>
                </c:pt>
                <c:pt idx="9463">
                  <c:v>4740</c:v>
                </c:pt>
                <c:pt idx="9464">
                  <c:v>4741</c:v>
                </c:pt>
                <c:pt idx="9465">
                  <c:v>4742</c:v>
                </c:pt>
                <c:pt idx="9466">
                  <c:v>4743</c:v>
                </c:pt>
                <c:pt idx="9467">
                  <c:v>4744</c:v>
                </c:pt>
                <c:pt idx="9468">
                  <c:v>4745</c:v>
                </c:pt>
                <c:pt idx="9469">
                  <c:v>4746</c:v>
                </c:pt>
                <c:pt idx="9470">
                  <c:v>4747</c:v>
                </c:pt>
                <c:pt idx="9471">
                  <c:v>4748</c:v>
                </c:pt>
                <c:pt idx="9472">
                  <c:v>4748</c:v>
                </c:pt>
                <c:pt idx="9473">
                  <c:v>4749</c:v>
                </c:pt>
                <c:pt idx="9474">
                  <c:v>4750</c:v>
                </c:pt>
                <c:pt idx="9475">
                  <c:v>4750</c:v>
                </c:pt>
                <c:pt idx="9476">
                  <c:v>4751</c:v>
                </c:pt>
                <c:pt idx="9477">
                  <c:v>4751</c:v>
                </c:pt>
                <c:pt idx="9478">
                  <c:v>4752</c:v>
                </c:pt>
                <c:pt idx="9479">
                  <c:v>4753</c:v>
                </c:pt>
                <c:pt idx="9480">
                  <c:v>4754</c:v>
                </c:pt>
                <c:pt idx="9481">
                  <c:v>4754</c:v>
                </c:pt>
                <c:pt idx="9482">
                  <c:v>4754</c:v>
                </c:pt>
                <c:pt idx="9483">
                  <c:v>4754</c:v>
                </c:pt>
                <c:pt idx="9484">
                  <c:v>4755</c:v>
                </c:pt>
                <c:pt idx="9485">
                  <c:v>4755</c:v>
                </c:pt>
                <c:pt idx="9486">
                  <c:v>4756</c:v>
                </c:pt>
                <c:pt idx="9487">
                  <c:v>4756</c:v>
                </c:pt>
                <c:pt idx="9488">
                  <c:v>4757</c:v>
                </c:pt>
                <c:pt idx="9489">
                  <c:v>4758</c:v>
                </c:pt>
                <c:pt idx="9490">
                  <c:v>4758</c:v>
                </c:pt>
              </c:numCache>
            </c:numRef>
          </c:val>
          <c:smooth val="0"/>
        </c:ser>
        <c:ser>
          <c:idx val="8"/>
          <c:order val="8"/>
          <c:tx>
            <c:strRef>
              <c:f>Sheet2!$J$1</c:f>
              <c:strCache>
                <c:ptCount val="1"/>
                <c:pt idx="0">
                  <c:v>High C</c:v>
                </c:pt>
              </c:strCache>
            </c:strRef>
          </c:tx>
          <c:marker>
            <c:symbol val="none"/>
          </c:marker>
          <c:val>
            <c:numRef>
              <c:f>Sheet2!$J$2:$J$9604</c:f>
              <c:numCache>
                <c:formatCode>General</c:formatCode>
                <c:ptCount val="960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1</c:v>
                </c:pt>
                <c:pt idx="30">
                  <c:v>1</c:v>
                </c:pt>
                <c:pt idx="31">
                  <c:v>1</c:v>
                </c:pt>
                <c:pt idx="32">
                  <c:v>1</c:v>
                </c:pt>
                <c:pt idx="33">
                  <c:v>1</c:v>
                </c:pt>
                <c:pt idx="34">
                  <c:v>1</c:v>
                </c:pt>
                <c:pt idx="35">
                  <c:v>1</c:v>
                </c:pt>
                <c:pt idx="36">
                  <c:v>1</c:v>
                </c:pt>
                <c:pt idx="37">
                  <c:v>1</c:v>
                </c:pt>
                <c:pt idx="38">
                  <c:v>1</c:v>
                </c:pt>
                <c:pt idx="39">
                  <c:v>1</c:v>
                </c:pt>
                <c:pt idx="40">
                  <c:v>1</c:v>
                </c:pt>
                <c:pt idx="41">
                  <c:v>1</c:v>
                </c:pt>
                <c:pt idx="42">
                  <c:v>1</c:v>
                </c:pt>
                <c:pt idx="43">
                  <c:v>1</c:v>
                </c:pt>
                <c:pt idx="44">
                  <c:v>1</c:v>
                </c:pt>
                <c:pt idx="45">
                  <c:v>1</c:v>
                </c:pt>
                <c:pt idx="46">
                  <c:v>2</c:v>
                </c:pt>
                <c:pt idx="47">
                  <c:v>2</c:v>
                </c:pt>
                <c:pt idx="48">
                  <c:v>2</c:v>
                </c:pt>
                <c:pt idx="49">
                  <c:v>3</c:v>
                </c:pt>
                <c:pt idx="50">
                  <c:v>3</c:v>
                </c:pt>
                <c:pt idx="51">
                  <c:v>3</c:v>
                </c:pt>
                <c:pt idx="52">
                  <c:v>3</c:v>
                </c:pt>
                <c:pt idx="53">
                  <c:v>3</c:v>
                </c:pt>
                <c:pt idx="54">
                  <c:v>3</c:v>
                </c:pt>
                <c:pt idx="55">
                  <c:v>3</c:v>
                </c:pt>
                <c:pt idx="56">
                  <c:v>3</c:v>
                </c:pt>
                <c:pt idx="57">
                  <c:v>3</c:v>
                </c:pt>
                <c:pt idx="58">
                  <c:v>3</c:v>
                </c:pt>
                <c:pt idx="59">
                  <c:v>3</c:v>
                </c:pt>
                <c:pt idx="60">
                  <c:v>3</c:v>
                </c:pt>
                <c:pt idx="61">
                  <c:v>3</c:v>
                </c:pt>
                <c:pt idx="62">
                  <c:v>3</c:v>
                </c:pt>
                <c:pt idx="63">
                  <c:v>3</c:v>
                </c:pt>
                <c:pt idx="64">
                  <c:v>3</c:v>
                </c:pt>
                <c:pt idx="65">
                  <c:v>3</c:v>
                </c:pt>
                <c:pt idx="66">
                  <c:v>3</c:v>
                </c:pt>
                <c:pt idx="67">
                  <c:v>3</c:v>
                </c:pt>
                <c:pt idx="68">
                  <c:v>3</c:v>
                </c:pt>
                <c:pt idx="69">
                  <c:v>3</c:v>
                </c:pt>
                <c:pt idx="70">
                  <c:v>3</c:v>
                </c:pt>
                <c:pt idx="71">
                  <c:v>3</c:v>
                </c:pt>
                <c:pt idx="72">
                  <c:v>3</c:v>
                </c:pt>
                <c:pt idx="73">
                  <c:v>3</c:v>
                </c:pt>
                <c:pt idx="74">
                  <c:v>3</c:v>
                </c:pt>
                <c:pt idx="75">
                  <c:v>3</c:v>
                </c:pt>
                <c:pt idx="76">
                  <c:v>3</c:v>
                </c:pt>
                <c:pt idx="77">
                  <c:v>3</c:v>
                </c:pt>
                <c:pt idx="78">
                  <c:v>3</c:v>
                </c:pt>
                <c:pt idx="79">
                  <c:v>3</c:v>
                </c:pt>
                <c:pt idx="80">
                  <c:v>3</c:v>
                </c:pt>
                <c:pt idx="81">
                  <c:v>3</c:v>
                </c:pt>
                <c:pt idx="82">
                  <c:v>3</c:v>
                </c:pt>
                <c:pt idx="83">
                  <c:v>3</c:v>
                </c:pt>
                <c:pt idx="84">
                  <c:v>4</c:v>
                </c:pt>
                <c:pt idx="85">
                  <c:v>4</c:v>
                </c:pt>
                <c:pt idx="86">
                  <c:v>4</c:v>
                </c:pt>
                <c:pt idx="87">
                  <c:v>4</c:v>
                </c:pt>
                <c:pt idx="88">
                  <c:v>4</c:v>
                </c:pt>
                <c:pt idx="89">
                  <c:v>4</c:v>
                </c:pt>
                <c:pt idx="90">
                  <c:v>4</c:v>
                </c:pt>
                <c:pt idx="91">
                  <c:v>4</c:v>
                </c:pt>
                <c:pt idx="92">
                  <c:v>4</c:v>
                </c:pt>
                <c:pt idx="93">
                  <c:v>4</c:v>
                </c:pt>
                <c:pt idx="94">
                  <c:v>4</c:v>
                </c:pt>
                <c:pt idx="95">
                  <c:v>4</c:v>
                </c:pt>
                <c:pt idx="96">
                  <c:v>4</c:v>
                </c:pt>
                <c:pt idx="97">
                  <c:v>4</c:v>
                </c:pt>
                <c:pt idx="98">
                  <c:v>4</c:v>
                </c:pt>
                <c:pt idx="99">
                  <c:v>4</c:v>
                </c:pt>
                <c:pt idx="100">
                  <c:v>4</c:v>
                </c:pt>
                <c:pt idx="101">
                  <c:v>4</c:v>
                </c:pt>
                <c:pt idx="102">
                  <c:v>4</c:v>
                </c:pt>
                <c:pt idx="103">
                  <c:v>4</c:v>
                </c:pt>
                <c:pt idx="104">
                  <c:v>4</c:v>
                </c:pt>
                <c:pt idx="105">
                  <c:v>4</c:v>
                </c:pt>
                <c:pt idx="106">
                  <c:v>4</c:v>
                </c:pt>
                <c:pt idx="107">
                  <c:v>4</c:v>
                </c:pt>
                <c:pt idx="108">
                  <c:v>4</c:v>
                </c:pt>
                <c:pt idx="109">
                  <c:v>4</c:v>
                </c:pt>
                <c:pt idx="110">
                  <c:v>4</c:v>
                </c:pt>
                <c:pt idx="111">
                  <c:v>4</c:v>
                </c:pt>
                <c:pt idx="112">
                  <c:v>4</c:v>
                </c:pt>
                <c:pt idx="113">
                  <c:v>4</c:v>
                </c:pt>
                <c:pt idx="114">
                  <c:v>4</c:v>
                </c:pt>
                <c:pt idx="115">
                  <c:v>4</c:v>
                </c:pt>
                <c:pt idx="116">
                  <c:v>4</c:v>
                </c:pt>
                <c:pt idx="117">
                  <c:v>4</c:v>
                </c:pt>
                <c:pt idx="118">
                  <c:v>4</c:v>
                </c:pt>
                <c:pt idx="119">
                  <c:v>4</c:v>
                </c:pt>
                <c:pt idx="120">
                  <c:v>5</c:v>
                </c:pt>
                <c:pt idx="121">
                  <c:v>5</c:v>
                </c:pt>
                <c:pt idx="122">
                  <c:v>5</c:v>
                </c:pt>
                <c:pt idx="123">
                  <c:v>5</c:v>
                </c:pt>
                <c:pt idx="124">
                  <c:v>5</c:v>
                </c:pt>
                <c:pt idx="125">
                  <c:v>5</c:v>
                </c:pt>
                <c:pt idx="126">
                  <c:v>5</c:v>
                </c:pt>
                <c:pt idx="127">
                  <c:v>5</c:v>
                </c:pt>
                <c:pt idx="128">
                  <c:v>5</c:v>
                </c:pt>
                <c:pt idx="129">
                  <c:v>5</c:v>
                </c:pt>
                <c:pt idx="130">
                  <c:v>5</c:v>
                </c:pt>
                <c:pt idx="131">
                  <c:v>5</c:v>
                </c:pt>
                <c:pt idx="132">
                  <c:v>5</c:v>
                </c:pt>
                <c:pt idx="133">
                  <c:v>5</c:v>
                </c:pt>
                <c:pt idx="134">
                  <c:v>5</c:v>
                </c:pt>
                <c:pt idx="135">
                  <c:v>5</c:v>
                </c:pt>
                <c:pt idx="136">
                  <c:v>5</c:v>
                </c:pt>
                <c:pt idx="137">
                  <c:v>5</c:v>
                </c:pt>
                <c:pt idx="138">
                  <c:v>5</c:v>
                </c:pt>
                <c:pt idx="139">
                  <c:v>5</c:v>
                </c:pt>
                <c:pt idx="140">
                  <c:v>5</c:v>
                </c:pt>
                <c:pt idx="141">
                  <c:v>5</c:v>
                </c:pt>
                <c:pt idx="142">
                  <c:v>5</c:v>
                </c:pt>
                <c:pt idx="143">
                  <c:v>5</c:v>
                </c:pt>
                <c:pt idx="144">
                  <c:v>5</c:v>
                </c:pt>
                <c:pt idx="145">
                  <c:v>5</c:v>
                </c:pt>
                <c:pt idx="146">
                  <c:v>5</c:v>
                </c:pt>
                <c:pt idx="147">
                  <c:v>5</c:v>
                </c:pt>
                <c:pt idx="148">
                  <c:v>5</c:v>
                </c:pt>
                <c:pt idx="149">
                  <c:v>5</c:v>
                </c:pt>
                <c:pt idx="150">
                  <c:v>5</c:v>
                </c:pt>
                <c:pt idx="151">
                  <c:v>5</c:v>
                </c:pt>
                <c:pt idx="152">
                  <c:v>5</c:v>
                </c:pt>
                <c:pt idx="153">
                  <c:v>5</c:v>
                </c:pt>
                <c:pt idx="154">
                  <c:v>5</c:v>
                </c:pt>
                <c:pt idx="155">
                  <c:v>5</c:v>
                </c:pt>
                <c:pt idx="156">
                  <c:v>6</c:v>
                </c:pt>
                <c:pt idx="157">
                  <c:v>6</c:v>
                </c:pt>
                <c:pt idx="158">
                  <c:v>6</c:v>
                </c:pt>
                <c:pt idx="159">
                  <c:v>6</c:v>
                </c:pt>
                <c:pt idx="160">
                  <c:v>6</c:v>
                </c:pt>
                <c:pt idx="161">
                  <c:v>6</c:v>
                </c:pt>
                <c:pt idx="162">
                  <c:v>6</c:v>
                </c:pt>
                <c:pt idx="163">
                  <c:v>6</c:v>
                </c:pt>
                <c:pt idx="164">
                  <c:v>6</c:v>
                </c:pt>
                <c:pt idx="165">
                  <c:v>6</c:v>
                </c:pt>
                <c:pt idx="166">
                  <c:v>6</c:v>
                </c:pt>
                <c:pt idx="167">
                  <c:v>7</c:v>
                </c:pt>
                <c:pt idx="168">
                  <c:v>7</c:v>
                </c:pt>
                <c:pt idx="169">
                  <c:v>7</c:v>
                </c:pt>
                <c:pt idx="170">
                  <c:v>7</c:v>
                </c:pt>
                <c:pt idx="171">
                  <c:v>7</c:v>
                </c:pt>
                <c:pt idx="172">
                  <c:v>7</c:v>
                </c:pt>
                <c:pt idx="173">
                  <c:v>7</c:v>
                </c:pt>
                <c:pt idx="174">
                  <c:v>7</c:v>
                </c:pt>
                <c:pt idx="175">
                  <c:v>7</c:v>
                </c:pt>
                <c:pt idx="176">
                  <c:v>7</c:v>
                </c:pt>
                <c:pt idx="177">
                  <c:v>7</c:v>
                </c:pt>
                <c:pt idx="178">
                  <c:v>7</c:v>
                </c:pt>
                <c:pt idx="179">
                  <c:v>8</c:v>
                </c:pt>
                <c:pt idx="180">
                  <c:v>8</c:v>
                </c:pt>
                <c:pt idx="181">
                  <c:v>8</c:v>
                </c:pt>
                <c:pt idx="182">
                  <c:v>8</c:v>
                </c:pt>
                <c:pt idx="183">
                  <c:v>8</c:v>
                </c:pt>
                <c:pt idx="184">
                  <c:v>8</c:v>
                </c:pt>
                <c:pt idx="185">
                  <c:v>8</c:v>
                </c:pt>
                <c:pt idx="186">
                  <c:v>8</c:v>
                </c:pt>
                <c:pt idx="187">
                  <c:v>9</c:v>
                </c:pt>
                <c:pt idx="188">
                  <c:v>9</c:v>
                </c:pt>
                <c:pt idx="189">
                  <c:v>9</c:v>
                </c:pt>
                <c:pt idx="190">
                  <c:v>9</c:v>
                </c:pt>
                <c:pt idx="191">
                  <c:v>9</c:v>
                </c:pt>
                <c:pt idx="192">
                  <c:v>9</c:v>
                </c:pt>
                <c:pt idx="193">
                  <c:v>9</c:v>
                </c:pt>
                <c:pt idx="194">
                  <c:v>9</c:v>
                </c:pt>
                <c:pt idx="195">
                  <c:v>9</c:v>
                </c:pt>
                <c:pt idx="196">
                  <c:v>9</c:v>
                </c:pt>
                <c:pt idx="197">
                  <c:v>9</c:v>
                </c:pt>
                <c:pt idx="198">
                  <c:v>9</c:v>
                </c:pt>
                <c:pt idx="199">
                  <c:v>9</c:v>
                </c:pt>
                <c:pt idx="200">
                  <c:v>9</c:v>
                </c:pt>
                <c:pt idx="201">
                  <c:v>9</c:v>
                </c:pt>
                <c:pt idx="202">
                  <c:v>9</c:v>
                </c:pt>
                <c:pt idx="203">
                  <c:v>9</c:v>
                </c:pt>
                <c:pt idx="204">
                  <c:v>9</c:v>
                </c:pt>
                <c:pt idx="205">
                  <c:v>9</c:v>
                </c:pt>
                <c:pt idx="206">
                  <c:v>9</c:v>
                </c:pt>
                <c:pt idx="207">
                  <c:v>9</c:v>
                </c:pt>
                <c:pt idx="208">
                  <c:v>9</c:v>
                </c:pt>
                <c:pt idx="209">
                  <c:v>9</c:v>
                </c:pt>
                <c:pt idx="210">
                  <c:v>9</c:v>
                </c:pt>
                <c:pt idx="211">
                  <c:v>10</c:v>
                </c:pt>
                <c:pt idx="212">
                  <c:v>10</c:v>
                </c:pt>
                <c:pt idx="213">
                  <c:v>11</c:v>
                </c:pt>
                <c:pt idx="214">
                  <c:v>11</c:v>
                </c:pt>
                <c:pt idx="215">
                  <c:v>11</c:v>
                </c:pt>
                <c:pt idx="216">
                  <c:v>11</c:v>
                </c:pt>
                <c:pt idx="217">
                  <c:v>11</c:v>
                </c:pt>
                <c:pt idx="218">
                  <c:v>11</c:v>
                </c:pt>
                <c:pt idx="219">
                  <c:v>11</c:v>
                </c:pt>
                <c:pt idx="220">
                  <c:v>11</c:v>
                </c:pt>
                <c:pt idx="221">
                  <c:v>11</c:v>
                </c:pt>
                <c:pt idx="222">
                  <c:v>12</c:v>
                </c:pt>
                <c:pt idx="223">
                  <c:v>12</c:v>
                </c:pt>
                <c:pt idx="224">
                  <c:v>12</c:v>
                </c:pt>
                <c:pt idx="225">
                  <c:v>13</c:v>
                </c:pt>
                <c:pt idx="226">
                  <c:v>13</c:v>
                </c:pt>
                <c:pt idx="227">
                  <c:v>13</c:v>
                </c:pt>
                <c:pt idx="228">
                  <c:v>13</c:v>
                </c:pt>
                <c:pt idx="229">
                  <c:v>13</c:v>
                </c:pt>
                <c:pt idx="230">
                  <c:v>13</c:v>
                </c:pt>
                <c:pt idx="231">
                  <c:v>13</c:v>
                </c:pt>
                <c:pt idx="232">
                  <c:v>13</c:v>
                </c:pt>
                <c:pt idx="233">
                  <c:v>13</c:v>
                </c:pt>
                <c:pt idx="234">
                  <c:v>13</c:v>
                </c:pt>
                <c:pt idx="235">
                  <c:v>13</c:v>
                </c:pt>
                <c:pt idx="236">
                  <c:v>13</c:v>
                </c:pt>
                <c:pt idx="237">
                  <c:v>13</c:v>
                </c:pt>
                <c:pt idx="238">
                  <c:v>13</c:v>
                </c:pt>
                <c:pt idx="239">
                  <c:v>13</c:v>
                </c:pt>
                <c:pt idx="240">
                  <c:v>13</c:v>
                </c:pt>
                <c:pt idx="241">
                  <c:v>13</c:v>
                </c:pt>
                <c:pt idx="242">
                  <c:v>13</c:v>
                </c:pt>
                <c:pt idx="243">
                  <c:v>13</c:v>
                </c:pt>
                <c:pt idx="244">
                  <c:v>13</c:v>
                </c:pt>
                <c:pt idx="245">
                  <c:v>13</c:v>
                </c:pt>
                <c:pt idx="246">
                  <c:v>13</c:v>
                </c:pt>
                <c:pt idx="247">
                  <c:v>13</c:v>
                </c:pt>
                <c:pt idx="248">
                  <c:v>13</c:v>
                </c:pt>
                <c:pt idx="249">
                  <c:v>13</c:v>
                </c:pt>
                <c:pt idx="250">
                  <c:v>13</c:v>
                </c:pt>
                <c:pt idx="251">
                  <c:v>13</c:v>
                </c:pt>
                <c:pt idx="252">
                  <c:v>13</c:v>
                </c:pt>
                <c:pt idx="253">
                  <c:v>13</c:v>
                </c:pt>
                <c:pt idx="254">
                  <c:v>13</c:v>
                </c:pt>
                <c:pt idx="255">
                  <c:v>13</c:v>
                </c:pt>
                <c:pt idx="256">
                  <c:v>13</c:v>
                </c:pt>
                <c:pt idx="257">
                  <c:v>13</c:v>
                </c:pt>
                <c:pt idx="258">
                  <c:v>13</c:v>
                </c:pt>
                <c:pt idx="259">
                  <c:v>13</c:v>
                </c:pt>
                <c:pt idx="260">
                  <c:v>14</c:v>
                </c:pt>
                <c:pt idx="261">
                  <c:v>14</c:v>
                </c:pt>
                <c:pt idx="262">
                  <c:v>14</c:v>
                </c:pt>
                <c:pt idx="263">
                  <c:v>14</c:v>
                </c:pt>
                <c:pt idx="264">
                  <c:v>14</c:v>
                </c:pt>
                <c:pt idx="265">
                  <c:v>14</c:v>
                </c:pt>
                <c:pt idx="266">
                  <c:v>14</c:v>
                </c:pt>
                <c:pt idx="267">
                  <c:v>14</c:v>
                </c:pt>
                <c:pt idx="268">
                  <c:v>14</c:v>
                </c:pt>
                <c:pt idx="269">
                  <c:v>14</c:v>
                </c:pt>
                <c:pt idx="270">
                  <c:v>14</c:v>
                </c:pt>
                <c:pt idx="271">
                  <c:v>14</c:v>
                </c:pt>
                <c:pt idx="272">
                  <c:v>14</c:v>
                </c:pt>
                <c:pt idx="273">
                  <c:v>14</c:v>
                </c:pt>
                <c:pt idx="274">
                  <c:v>14</c:v>
                </c:pt>
                <c:pt idx="275">
                  <c:v>14</c:v>
                </c:pt>
                <c:pt idx="276">
                  <c:v>14</c:v>
                </c:pt>
                <c:pt idx="277">
                  <c:v>14</c:v>
                </c:pt>
                <c:pt idx="278">
                  <c:v>14</c:v>
                </c:pt>
                <c:pt idx="279">
                  <c:v>14</c:v>
                </c:pt>
                <c:pt idx="280">
                  <c:v>14</c:v>
                </c:pt>
                <c:pt idx="281">
                  <c:v>14</c:v>
                </c:pt>
                <c:pt idx="282">
                  <c:v>14</c:v>
                </c:pt>
                <c:pt idx="283">
                  <c:v>14</c:v>
                </c:pt>
                <c:pt idx="284">
                  <c:v>14</c:v>
                </c:pt>
                <c:pt idx="285">
                  <c:v>14</c:v>
                </c:pt>
                <c:pt idx="286">
                  <c:v>14</c:v>
                </c:pt>
                <c:pt idx="287">
                  <c:v>14</c:v>
                </c:pt>
                <c:pt idx="288">
                  <c:v>14</c:v>
                </c:pt>
                <c:pt idx="289">
                  <c:v>14</c:v>
                </c:pt>
                <c:pt idx="290">
                  <c:v>14</c:v>
                </c:pt>
                <c:pt idx="291">
                  <c:v>14</c:v>
                </c:pt>
                <c:pt idx="292">
                  <c:v>14</c:v>
                </c:pt>
                <c:pt idx="293">
                  <c:v>14</c:v>
                </c:pt>
                <c:pt idx="294">
                  <c:v>14</c:v>
                </c:pt>
                <c:pt idx="295">
                  <c:v>14</c:v>
                </c:pt>
                <c:pt idx="296">
                  <c:v>14</c:v>
                </c:pt>
                <c:pt idx="297">
                  <c:v>14</c:v>
                </c:pt>
                <c:pt idx="298">
                  <c:v>14</c:v>
                </c:pt>
                <c:pt idx="299">
                  <c:v>14</c:v>
                </c:pt>
                <c:pt idx="300">
                  <c:v>14</c:v>
                </c:pt>
                <c:pt idx="301">
                  <c:v>14</c:v>
                </c:pt>
                <c:pt idx="302">
                  <c:v>14</c:v>
                </c:pt>
                <c:pt idx="303">
                  <c:v>14</c:v>
                </c:pt>
                <c:pt idx="304">
                  <c:v>14</c:v>
                </c:pt>
                <c:pt idx="305">
                  <c:v>14</c:v>
                </c:pt>
                <c:pt idx="306">
                  <c:v>14</c:v>
                </c:pt>
                <c:pt idx="307">
                  <c:v>14</c:v>
                </c:pt>
                <c:pt idx="308">
                  <c:v>14</c:v>
                </c:pt>
                <c:pt idx="309">
                  <c:v>14</c:v>
                </c:pt>
                <c:pt idx="310">
                  <c:v>14</c:v>
                </c:pt>
                <c:pt idx="311">
                  <c:v>15</c:v>
                </c:pt>
                <c:pt idx="312">
                  <c:v>15</c:v>
                </c:pt>
                <c:pt idx="313">
                  <c:v>15</c:v>
                </c:pt>
                <c:pt idx="314">
                  <c:v>16</c:v>
                </c:pt>
                <c:pt idx="315">
                  <c:v>16</c:v>
                </c:pt>
                <c:pt idx="316">
                  <c:v>16</c:v>
                </c:pt>
                <c:pt idx="317">
                  <c:v>16</c:v>
                </c:pt>
                <c:pt idx="318">
                  <c:v>16</c:v>
                </c:pt>
                <c:pt idx="319">
                  <c:v>16</c:v>
                </c:pt>
                <c:pt idx="320">
                  <c:v>16</c:v>
                </c:pt>
                <c:pt idx="321">
                  <c:v>17</c:v>
                </c:pt>
                <c:pt idx="322">
                  <c:v>17</c:v>
                </c:pt>
                <c:pt idx="323">
                  <c:v>17</c:v>
                </c:pt>
                <c:pt idx="324">
                  <c:v>17</c:v>
                </c:pt>
                <c:pt idx="325">
                  <c:v>17</c:v>
                </c:pt>
                <c:pt idx="326">
                  <c:v>17</c:v>
                </c:pt>
                <c:pt idx="327">
                  <c:v>17</c:v>
                </c:pt>
                <c:pt idx="328">
                  <c:v>17</c:v>
                </c:pt>
                <c:pt idx="329">
                  <c:v>17</c:v>
                </c:pt>
                <c:pt idx="330">
                  <c:v>17</c:v>
                </c:pt>
                <c:pt idx="331">
                  <c:v>17</c:v>
                </c:pt>
                <c:pt idx="332">
                  <c:v>17</c:v>
                </c:pt>
                <c:pt idx="333">
                  <c:v>17</c:v>
                </c:pt>
                <c:pt idx="334">
                  <c:v>17</c:v>
                </c:pt>
                <c:pt idx="335">
                  <c:v>17</c:v>
                </c:pt>
                <c:pt idx="336">
                  <c:v>17</c:v>
                </c:pt>
                <c:pt idx="337">
                  <c:v>17</c:v>
                </c:pt>
                <c:pt idx="338">
                  <c:v>17</c:v>
                </c:pt>
                <c:pt idx="339">
                  <c:v>17</c:v>
                </c:pt>
                <c:pt idx="340">
                  <c:v>17</c:v>
                </c:pt>
                <c:pt idx="341">
                  <c:v>17</c:v>
                </c:pt>
                <c:pt idx="342">
                  <c:v>17</c:v>
                </c:pt>
                <c:pt idx="343">
                  <c:v>17</c:v>
                </c:pt>
                <c:pt idx="344">
                  <c:v>17</c:v>
                </c:pt>
                <c:pt idx="345">
                  <c:v>17</c:v>
                </c:pt>
                <c:pt idx="346">
                  <c:v>17</c:v>
                </c:pt>
                <c:pt idx="347">
                  <c:v>17</c:v>
                </c:pt>
                <c:pt idx="348">
                  <c:v>17</c:v>
                </c:pt>
                <c:pt idx="349">
                  <c:v>17</c:v>
                </c:pt>
                <c:pt idx="350">
                  <c:v>17</c:v>
                </c:pt>
                <c:pt idx="351">
                  <c:v>17</c:v>
                </c:pt>
                <c:pt idx="352">
                  <c:v>17</c:v>
                </c:pt>
                <c:pt idx="353">
                  <c:v>17</c:v>
                </c:pt>
                <c:pt idx="354">
                  <c:v>17</c:v>
                </c:pt>
                <c:pt idx="355">
                  <c:v>17</c:v>
                </c:pt>
                <c:pt idx="356">
                  <c:v>17</c:v>
                </c:pt>
                <c:pt idx="357">
                  <c:v>17</c:v>
                </c:pt>
                <c:pt idx="358">
                  <c:v>17</c:v>
                </c:pt>
                <c:pt idx="359">
                  <c:v>17</c:v>
                </c:pt>
                <c:pt idx="360">
                  <c:v>17</c:v>
                </c:pt>
                <c:pt idx="361">
                  <c:v>17</c:v>
                </c:pt>
                <c:pt idx="362">
                  <c:v>17</c:v>
                </c:pt>
                <c:pt idx="363">
                  <c:v>17</c:v>
                </c:pt>
                <c:pt idx="364">
                  <c:v>17</c:v>
                </c:pt>
                <c:pt idx="365">
                  <c:v>17</c:v>
                </c:pt>
                <c:pt idx="366">
                  <c:v>17</c:v>
                </c:pt>
                <c:pt idx="367">
                  <c:v>17</c:v>
                </c:pt>
                <c:pt idx="368">
                  <c:v>17</c:v>
                </c:pt>
                <c:pt idx="369">
                  <c:v>17</c:v>
                </c:pt>
                <c:pt idx="370">
                  <c:v>17</c:v>
                </c:pt>
                <c:pt idx="371">
                  <c:v>17</c:v>
                </c:pt>
                <c:pt idx="372">
                  <c:v>17</c:v>
                </c:pt>
                <c:pt idx="373">
                  <c:v>17</c:v>
                </c:pt>
                <c:pt idx="374">
                  <c:v>17</c:v>
                </c:pt>
                <c:pt idx="375">
                  <c:v>17</c:v>
                </c:pt>
                <c:pt idx="376">
                  <c:v>17</c:v>
                </c:pt>
                <c:pt idx="377">
                  <c:v>17</c:v>
                </c:pt>
                <c:pt idx="378">
                  <c:v>17</c:v>
                </c:pt>
                <c:pt idx="379">
                  <c:v>17</c:v>
                </c:pt>
                <c:pt idx="380">
                  <c:v>17</c:v>
                </c:pt>
                <c:pt idx="381">
                  <c:v>17</c:v>
                </c:pt>
                <c:pt idx="382">
                  <c:v>17</c:v>
                </c:pt>
                <c:pt idx="383">
                  <c:v>17</c:v>
                </c:pt>
                <c:pt idx="384">
                  <c:v>17</c:v>
                </c:pt>
                <c:pt idx="385">
                  <c:v>17</c:v>
                </c:pt>
                <c:pt idx="386">
                  <c:v>17</c:v>
                </c:pt>
                <c:pt idx="387">
                  <c:v>17</c:v>
                </c:pt>
                <c:pt idx="388">
                  <c:v>17</c:v>
                </c:pt>
                <c:pt idx="389">
                  <c:v>17</c:v>
                </c:pt>
                <c:pt idx="390">
                  <c:v>17</c:v>
                </c:pt>
                <c:pt idx="391">
                  <c:v>17</c:v>
                </c:pt>
                <c:pt idx="392">
                  <c:v>17</c:v>
                </c:pt>
                <c:pt idx="393">
                  <c:v>17</c:v>
                </c:pt>
                <c:pt idx="394">
                  <c:v>17</c:v>
                </c:pt>
                <c:pt idx="395">
                  <c:v>17</c:v>
                </c:pt>
                <c:pt idx="396">
                  <c:v>17</c:v>
                </c:pt>
                <c:pt idx="397">
                  <c:v>18</c:v>
                </c:pt>
                <c:pt idx="398">
                  <c:v>18</c:v>
                </c:pt>
                <c:pt idx="399">
                  <c:v>18</c:v>
                </c:pt>
                <c:pt idx="400">
                  <c:v>19</c:v>
                </c:pt>
                <c:pt idx="401">
                  <c:v>19</c:v>
                </c:pt>
                <c:pt idx="402">
                  <c:v>19</c:v>
                </c:pt>
                <c:pt idx="403">
                  <c:v>19</c:v>
                </c:pt>
                <c:pt idx="404">
                  <c:v>19</c:v>
                </c:pt>
                <c:pt idx="405">
                  <c:v>19</c:v>
                </c:pt>
                <c:pt idx="406">
                  <c:v>19</c:v>
                </c:pt>
                <c:pt idx="407">
                  <c:v>19</c:v>
                </c:pt>
                <c:pt idx="408">
                  <c:v>19</c:v>
                </c:pt>
                <c:pt idx="409">
                  <c:v>19</c:v>
                </c:pt>
                <c:pt idx="410">
                  <c:v>19</c:v>
                </c:pt>
                <c:pt idx="411">
                  <c:v>19</c:v>
                </c:pt>
                <c:pt idx="412">
                  <c:v>19</c:v>
                </c:pt>
                <c:pt idx="413">
                  <c:v>19</c:v>
                </c:pt>
                <c:pt idx="414">
                  <c:v>19</c:v>
                </c:pt>
                <c:pt idx="415">
                  <c:v>19</c:v>
                </c:pt>
                <c:pt idx="416">
                  <c:v>19</c:v>
                </c:pt>
                <c:pt idx="417">
                  <c:v>19</c:v>
                </c:pt>
                <c:pt idx="418">
                  <c:v>19</c:v>
                </c:pt>
                <c:pt idx="419">
                  <c:v>20</c:v>
                </c:pt>
                <c:pt idx="420">
                  <c:v>20</c:v>
                </c:pt>
                <c:pt idx="421">
                  <c:v>20</c:v>
                </c:pt>
                <c:pt idx="422">
                  <c:v>20</c:v>
                </c:pt>
                <c:pt idx="423">
                  <c:v>20</c:v>
                </c:pt>
                <c:pt idx="424">
                  <c:v>20</c:v>
                </c:pt>
                <c:pt idx="425">
                  <c:v>20</c:v>
                </c:pt>
                <c:pt idx="426">
                  <c:v>20</c:v>
                </c:pt>
                <c:pt idx="427">
                  <c:v>20</c:v>
                </c:pt>
                <c:pt idx="428">
                  <c:v>20</c:v>
                </c:pt>
                <c:pt idx="429">
                  <c:v>20</c:v>
                </c:pt>
                <c:pt idx="430">
                  <c:v>20</c:v>
                </c:pt>
                <c:pt idx="431">
                  <c:v>20</c:v>
                </c:pt>
                <c:pt idx="432">
                  <c:v>21</c:v>
                </c:pt>
                <c:pt idx="433">
                  <c:v>21</c:v>
                </c:pt>
                <c:pt idx="434">
                  <c:v>21</c:v>
                </c:pt>
                <c:pt idx="435">
                  <c:v>21</c:v>
                </c:pt>
                <c:pt idx="436">
                  <c:v>21</c:v>
                </c:pt>
                <c:pt idx="437">
                  <c:v>21</c:v>
                </c:pt>
                <c:pt idx="438">
                  <c:v>21</c:v>
                </c:pt>
                <c:pt idx="439">
                  <c:v>21</c:v>
                </c:pt>
                <c:pt idx="440">
                  <c:v>21</c:v>
                </c:pt>
                <c:pt idx="441">
                  <c:v>21</c:v>
                </c:pt>
                <c:pt idx="442">
                  <c:v>21</c:v>
                </c:pt>
                <c:pt idx="443">
                  <c:v>21</c:v>
                </c:pt>
                <c:pt idx="444">
                  <c:v>21</c:v>
                </c:pt>
                <c:pt idx="445">
                  <c:v>21</c:v>
                </c:pt>
                <c:pt idx="446">
                  <c:v>21</c:v>
                </c:pt>
                <c:pt idx="447">
                  <c:v>21</c:v>
                </c:pt>
                <c:pt idx="448">
                  <c:v>21</c:v>
                </c:pt>
                <c:pt idx="449">
                  <c:v>21</c:v>
                </c:pt>
                <c:pt idx="450">
                  <c:v>21</c:v>
                </c:pt>
                <c:pt idx="451">
                  <c:v>21</c:v>
                </c:pt>
                <c:pt idx="452">
                  <c:v>21</c:v>
                </c:pt>
                <c:pt idx="453">
                  <c:v>21</c:v>
                </c:pt>
                <c:pt idx="454">
                  <c:v>21</c:v>
                </c:pt>
                <c:pt idx="455">
                  <c:v>21</c:v>
                </c:pt>
                <c:pt idx="456">
                  <c:v>21</c:v>
                </c:pt>
                <c:pt idx="457">
                  <c:v>21</c:v>
                </c:pt>
                <c:pt idx="458">
                  <c:v>21</c:v>
                </c:pt>
                <c:pt idx="459">
                  <c:v>21</c:v>
                </c:pt>
                <c:pt idx="460">
                  <c:v>21</c:v>
                </c:pt>
                <c:pt idx="461">
                  <c:v>22</c:v>
                </c:pt>
                <c:pt idx="462">
                  <c:v>22</c:v>
                </c:pt>
                <c:pt idx="463">
                  <c:v>22</c:v>
                </c:pt>
                <c:pt idx="464">
                  <c:v>22</c:v>
                </c:pt>
                <c:pt idx="465">
                  <c:v>22</c:v>
                </c:pt>
                <c:pt idx="466">
                  <c:v>22</c:v>
                </c:pt>
                <c:pt idx="467">
                  <c:v>22</c:v>
                </c:pt>
                <c:pt idx="468">
                  <c:v>23</c:v>
                </c:pt>
                <c:pt idx="469">
                  <c:v>23</c:v>
                </c:pt>
                <c:pt idx="470">
                  <c:v>23</c:v>
                </c:pt>
                <c:pt idx="471">
                  <c:v>23</c:v>
                </c:pt>
                <c:pt idx="472">
                  <c:v>23</c:v>
                </c:pt>
                <c:pt idx="473">
                  <c:v>23</c:v>
                </c:pt>
                <c:pt idx="474">
                  <c:v>23</c:v>
                </c:pt>
                <c:pt idx="475">
                  <c:v>23</c:v>
                </c:pt>
                <c:pt idx="476">
                  <c:v>23</c:v>
                </c:pt>
                <c:pt idx="477">
                  <c:v>23</c:v>
                </c:pt>
                <c:pt idx="478">
                  <c:v>23</c:v>
                </c:pt>
                <c:pt idx="479">
                  <c:v>23</c:v>
                </c:pt>
                <c:pt idx="480">
                  <c:v>23</c:v>
                </c:pt>
                <c:pt idx="481">
                  <c:v>23</c:v>
                </c:pt>
                <c:pt idx="482">
                  <c:v>23</c:v>
                </c:pt>
                <c:pt idx="483">
                  <c:v>23</c:v>
                </c:pt>
                <c:pt idx="484">
                  <c:v>23</c:v>
                </c:pt>
                <c:pt idx="485">
                  <c:v>23</c:v>
                </c:pt>
                <c:pt idx="486">
                  <c:v>23</c:v>
                </c:pt>
                <c:pt idx="487">
                  <c:v>23</c:v>
                </c:pt>
                <c:pt idx="488">
                  <c:v>23</c:v>
                </c:pt>
                <c:pt idx="489">
                  <c:v>23</c:v>
                </c:pt>
                <c:pt idx="490">
                  <c:v>23</c:v>
                </c:pt>
                <c:pt idx="491">
                  <c:v>23</c:v>
                </c:pt>
                <c:pt idx="492">
                  <c:v>23</c:v>
                </c:pt>
                <c:pt idx="493">
                  <c:v>23</c:v>
                </c:pt>
                <c:pt idx="494">
                  <c:v>23</c:v>
                </c:pt>
                <c:pt idx="495">
                  <c:v>23</c:v>
                </c:pt>
                <c:pt idx="496">
                  <c:v>23</c:v>
                </c:pt>
                <c:pt idx="497">
                  <c:v>23</c:v>
                </c:pt>
                <c:pt idx="498">
                  <c:v>23</c:v>
                </c:pt>
                <c:pt idx="499">
                  <c:v>23</c:v>
                </c:pt>
                <c:pt idx="500">
                  <c:v>23</c:v>
                </c:pt>
                <c:pt idx="501">
                  <c:v>23</c:v>
                </c:pt>
                <c:pt idx="502">
                  <c:v>23</c:v>
                </c:pt>
                <c:pt idx="503">
                  <c:v>23</c:v>
                </c:pt>
                <c:pt idx="504">
                  <c:v>23</c:v>
                </c:pt>
                <c:pt idx="505">
                  <c:v>23</c:v>
                </c:pt>
                <c:pt idx="506">
                  <c:v>23</c:v>
                </c:pt>
                <c:pt idx="507">
                  <c:v>23</c:v>
                </c:pt>
                <c:pt idx="508">
                  <c:v>23</c:v>
                </c:pt>
                <c:pt idx="509">
                  <c:v>23</c:v>
                </c:pt>
                <c:pt idx="510">
                  <c:v>23</c:v>
                </c:pt>
                <c:pt idx="511">
                  <c:v>23</c:v>
                </c:pt>
                <c:pt idx="512">
                  <c:v>23</c:v>
                </c:pt>
                <c:pt idx="513">
                  <c:v>23</c:v>
                </c:pt>
                <c:pt idx="514">
                  <c:v>23</c:v>
                </c:pt>
                <c:pt idx="515">
                  <c:v>23</c:v>
                </c:pt>
                <c:pt idx="516">
                  <c:v>23</c:v>
                </c:pt>
                <c:pt idx="517">
                  <c:v>23</c:v>
                </c:pt>
                <c:pt idx="518">
                  <c:v>23</c:v>
                </c:pt>
                <c:pt idx="519">
                  <c:v>23</c:v>
                </c:pt>
                <c:pt idx="520">
                  <c:v>23</c:v>
                </c:pt>
                <c:pt idx="521">
                  <c:v>23</c:v>
                </c:pt>
                <c:pt idx="522">
                  <c:v>23</c:v>
                </c:pt>
                <c:pt idx="523">
                  <c:v>23</c:v>
                </c:pt>
                <c:pt idx="524">
                  <c:v>23</c:v>
                </c:pt>
                <c:pt idx="525">
                  <c:v>23</c:v>
                </c:pt>
                <c:pt idx="526">
                  <c:v>23</c:v>
                </c:pt>
                <c:pt idx="527">
                  <c:v>23</c:v>
                </c:pt>
                <c:pt idx="528">
                  <c:v>23</c:v>
                </c:pt>
                <c:pt idx="529">
                  <c:v>23</c:v>
                </c:pt>
                <c:pt idx="530">
                  <c:v>23</c:v>
                </c:pt>
                <c:pt idx="531">
                  <c:v>23</c:v>
                </c:pt>
                <c:pt idx="532">
                  <c:v>23</c:v>
                </c:pt>
                <c:pt idx="533">
                  <c:v>23</c:v>
                </c:pt>
                <c:pt idx="534">
                  <c:v>23</c:v>
                </c:pt>
                <c:pt idx="535">
                  <c:v>23</c:v>
                </c:pt>
                <c:pt idx="536">
                  <c:v>23</c:v>
                </c:pt>
                <c:pt idx="537">
                  <c:v>23</c:v>
                </c:pt>
                <c:pt idx="538">
                  <c:v>23</c:v>
                </c:pt>
                <c:pt idx="539">
                  <c:v>23</c:v>
                </c:pt>
                <c:pt idx="540">
                  <c:v>23</c:v>
                </c:pt>
                <c:pt idx="541">
                  <c:v>23</c:v>
                </c:pt>
                <c:pt idx="542">
                  <c:v>23</c:v>
                </c:pt>
                <c:pt idx="543">
                  <c:v>23</c:v>
                </c:pt>
                <c:pt idx="544">
                  <c:v>23</c:v>
                </c:pt>
                <c:pt idx="545">
                  <c:v>23</c:v>
                </c:pt>
                <c:pt idx="546">
                  <c:v>23</c:v>
                </c:pt>
                <c:pt idx="547">
                  <c:v>23</c:v>
                </c:pt>
                <c:pt idx="548">
                  <c:v>23</c:v>
                </c:pt>
                <c:pt idx="549">
                  <c:v>23</c:v>
                </c:pt>
                <c:pt idx="550">
                  <c:v>23</c:v>
                </c:pt>
                <c:pt idx="551">
                  <c:v>23</c:v>
                </c:pt>
                <c:pt idx="552">
                  <c:v>23</c:v>
                </c:pt>
                <c:pt idx="553">
                  <c:v>23</c:v>
                </c:pt>
                <c:pt idx="554">
                  <c:v>23</c:v>
                </c:pt>
                <c:pt idx="555">
                  <c:v>23</c:v>
                </c:pt>
                <c:pt idx="556">
                  <c:v>23</c:v>
                </c:pt>
                <c:pt idx="557">
                  <c:v>23</c:v>
                </c:pt>
                <c:pt idx="558">
                  <c:v>23</c:v>
                </c:pt>
                <c:pt idx="559">
                  <c:v>23</c:v>
                </c:pt>
                <c:pt idx="560">
                  <c:v>23</c:v>
                </c:pt>
                <c:pt idx="561">
                  <c:v>23</c:v>
                </c:pt>
                <c:pt idx="562">
                  <c:v>23</c:v>
                </c:pt>
                <c:pt idx="563">
                  <c:v>23</c:v>
                </c:pt>
                <c:pt idx="564">
                  <c:v>23</c:v>
                </c:pt>
                <c:pt idx="565">
                  <c:v>23</c:v>
                </c:pt>
                <c:pt idx="566">
                  <c:v>23</c:v>
                </c:pt>
                <c:pt idx="567">
                  <c:v>23</c:v>
                </c:pt>
                <c:pt idx="568">
                  <c:v>23</c:v>
                </c:pt>
                <c:pt idx="569">
                  <c:v>23</c:v>
                </c:pt>
                <c:pt idx="570">
                  <c:v>23</c:v>
                </c:pt>
                <c:pt idx="571">
                  <c:v>23</c:v>
                </c:pt>
                <c:pt idx="572">
                  <c:v>23</c:v>
                </c:pt>
                <c:pt idx="573">
                  <c:v>23</c:v>
                </c:pt>
                <c:pt idx="574">
                  <c:v>23</c:v>
                </c:pt>
                <c:pt idx="575">
                  <c:v>23</c:v>
                </c:pt>
                <c:pt idx="576">
                  <c:v>23</c:v>
                </c:pt>
                <c:pt idx="577">
                  <c:v>23</c:v>
                </c:pt>
                <c:pt idx="578">
                  <c:v>23</c:v>
                </c:pt>
                <c:pt idx="579">
                  <c:v>23</c:v>
                </c:pt>
                <c:pt idx="580">
                  <c:v>23</c:v>
                </c:pt>
                <c:pt idx="581">
                  <c:v>23</c:v>
                </c:pt>
                <c:pt idx="582">
                  <c:v>23</c:v>
                </c:pt>
                <c:pt idx="583">
                  <c:v>23</c:v>
                </c:pt>
                <c:pt idx="584">
                  <c:v>23</c:v>
                </c:pt>
                <c:pt idx="585">
                  <c:v>23</c:v>
                </c:pt>
                <c:pt idx="586">
                  <c:v>23</c:v>
                </c:pt>
                <c:pt idx="587">
                  <c:v>23</c:v>
                </c:pt>
                <c:pt idx="588">
                  <c:v>24</c:v>
                </c:pt>
                <c:pt idx="589">
                  <c:v>24</c:v>
                </c:pt>
                <c:pt idx="590">
                  <c:v>24</c:v>
                </c:pt>
                <c:pt idx="591">
                  <c:v>24</c:v>
                </c:pt>
                <c:pt idx="592">
                  <c:v>25</c:v>
                </c:pt>
                <c:pt idx="593">
                  <c:v>26</c:v>
                </c:pt>
                <c:pt idx="594">
                  <c:v>27</c:v>
                </c:pt>
                <c:pt idx="595">
                  <c:v>28</c:v>
                </c:pt>
                <c:pt idx="596">
                  <c:v>29</c:v>
                </c:pt>
                <c:pt idx="597">
                  <c:v>29</c:v>
                </c:pt>
                <c:pt idx="598">
                  <c:v>29</c:v>
                </c:pt>
                <c:pt idx="599">
                  <c:v>29</c:v>
                </c:pt>
                <c:pt idx="600">
                  <c:v>29</c:v>
                </c:pt>
                <c:pt idx="601">
                  <c:v>29</c:v>
                </c:pt>
                <c:pt idx="602">
                  <c:v>29</c:v>
                </c:pt>
                <c:pt idx="603">
                  <c:v>29</c:v>
                </c:pt>
                <c:pt idx="604">
                  <c:v>29</c:v>
                </c:pt>
                <c:pt idx="605">
                  <c:v>29</c:v>
                </c:pt>
                <c:pt idx="606">
                  <c:v>29</c:v>
                </c:pt>
                <c:pt idx="607">
                  <c:v>29</c:v>
                </c:pt>
                <c:pt idx="608">
                  <c:v>29</c:v>
                </c:pt>
                <c:pt idx="609">
                  <c:v>29</c:v>
                </c:pt>
                <c:pt idx="610">
                  <c:v>30</c:v>
                </c:pt>
                <c:pt idx="611">
                  <c:v>30</c:v>
                </c:pt>
                <c:pt idx="612">
                  <c:v>30</c:v>
                </c:pt>
                <c:pt idx="613">
                  <c:v>30</c:v>
                </c:pt>
                <c:pt idx="614">
                  <c:v>30</c:v>
                </c:pt>
                <c:pt idx="615">
                  <c:v>30</c:v>
                </c:pt>
                <c:pt idx="616">
                  <c:v>30</c:v>
                </c:pt>
                <c:pt idx="617">
                  <c:v>30</c:v>
                </c:pt>
                <c:pt idx="618">
                  <c:v>30</c:v>
                </c:pt>
                <c:pt idx="619">
                  <c:v>30</c:v>
                </c:pt>
                <c:pt idx="620">
                  <c:v>30</c:v>
                </c:pt>
                <c:pt idx="621">
                  <c:v>30</c:v>
                </c:pt>
                <c:pt idx="622">
                  <c:v>30</c:v>
                </c:pt>
                <c:pt idx="623">
                  <c:v>30</c:v>
                </c:pt>
                <c:pt idx="624">
                  <c:v>30</c:v>
                </c:pt>
                <c:pt idx="625">
                  <c:v>30</c:v>
                </c:pt>
                <c:pt idx="626">
                  <c:v>30</c:v>
                </c:pt>
                <c:pt idx="627">
                  <c:v>30</c:v>
                </c:pt>
                <c:pt idx="628">
                  <c:v>30</c:v>
                </c:pt>
                <c:pt idx="629">
                  <c:v>30</c:v>
                </c:pt>
                <c:pt idx="630">
                  <c:v>30</c:v>
                </c:pt>
                <c:pt idx="631">
                  <c:v>30</c:v>
                </c:pt>
                <c:pt idx="632">
                  <c:v>30</c:v>
                </c:pt>
                <c:pt idx="633">
                  <c:v>30</c:v>
                </c:pt>
                <c:pt idx="634">
                  <c:v>30</c:v>
                </c:pt>
                <c:pt idx="635">
                  <c:v>30</c:v>
                </c:pt>
                <c:pt idx="636">
                  <c:v>30</c:v>
                </c:pt>
                <c:pt idx="637">
                  <c:v>30</c:v>
                </c:pt>
                <c:pt idx="638">
                  <c:v>30</c:v>
                </c:pt>
                <c:pt idx="639">
                  <c:v>30</c:v>
                </c:pt>
                <c:pt idx="640">
                  <c:v>30</c:v>
                </c:pt>
                <c:pt idx="641">
                  <c:v>30</c:v>
                </c:pt>
                <c:pt idx="642">
                  <c:v>30</c:v>
                </c:pt>
                <c:pt idx="643">
                  <c:v>30</c:v>
                </c:pt>
                <c:pt idx="644">
                  <c:v>30</c:v>
                </c:pt>
                <c:pt idx="645">
                  <c:v>30</c:v>
                </c:pt>
                <c:pt idx="646">
                  <c:v>30</c:v>
                </c:pt>
                <c:pt idx="647">
                  <c:v>30</c:v>
                </c:pt>
                <c:pt idx="648">
                  <c:v>30</c:v>
                </c:pt>
                <c:pt idx="649">
                  <c:v>30</c:v>
                </c:pt>
                <c:pt idx="650">
                  <c:v>30</c:v>
                </c:pt>
                <c:pt idx="651">
                  <c:v>30</c:v>
                </c:pt>
                <c:pt idx="652">
                  <c:v>30</c:v>
                </c:pt>
                <c:pt idx="653">
                  <c:v>30</c:v>
                </c:pt>
                <c:pt idx="654">
                  <c:v>30</c:v>
                </c:pt>
                <c:pt idx="655">
                  <c:v>30</c:v>
                </c:pt>
                <c:pt idx="656">
                  <c:v>30</c:v>
                </c:pt>
                <c:pt idx="657">
                  <c:v>30</c:v>
                </c:pt>
                <c:pt idx="658">
                  <c:v>30</c:v>
                </c:pt>
                <c:pt idx="659">
                  <c:v>30</c:v>
                </c:pt>
                <c:pt idx="660">
                  <c:v>30</c:v>
                </c:pt>
                <c:pt idx="661">
                  <c:v>30</c:v>
                </c:pt>
                <c:pt idx="662">
                  <c:v>30</c:v>
                </c:pt>
                <c:pt idx="663">
                  <c:v>30</c:v>
                </c:pt>
                <c:pt idx="664">
                  <c:v>30</c:v>
                </c:pt>
                <c:pt idx="665">
                  <c:v>30</c:v>
                </c:pt>
                <c:pt idx="666">
                  <c:v>30</c:v>
                </c:pt>
                <c:pt idx="667">
                  <c:v>30</c:v>
                </c:pt>
                <c:pt idx="668">
                  <c:v>30</c:v>
                </c:pt>
                <c:pt idx="669">
                  <c:v>30</c:v>
                </c:pt>
                <c:pt idx="670">
                  <c:v>30</c:v>
                </c:pt>
                <c:pt idx="671">
                  <c:v>30</c:v>
                </c:pt>
                <c:pt idx="672">
                  <c:v>30</c:v>
                </c:pt>
                <c:pt idx="673">
                  <c:v>30</c:v>
                </c:pt>
                <c:pt idx="674">
                  <c:v>30</c:v>
                </c:pt>
                <c:pt idx="675">
                  <c:v>30</c:v>
                </c:pt>
                <c:pt idx="676">
                  <c:v>30</c:v>
                </c:pt>
                <c:pt idx="677">
                  <c:v>30</c:v>
                </c:pt>
                <c:pt idx="678">
                  <c:v>30</c:v>
                </c:pt>
                <c:pt idx="679">
                  <c:v>30</c:v>
                </c:pt>
                <c:pt idx="680">
                  <c:v>30</c:v>
                </c:pt>
                <c:pt idx="681">
                  <c:v>30</c:v>
                </c:pt>
                <c:pt idx="682">
                  <c:v>30</c:v>
                </c:pt>
                <c:pt idx="683">
                  <c:v>30</c:v>
                </c:pt>
                <c:pt idx="684">
                  <c:v>30</c:v>
                </c:pt>
                <c:pt idx="685">
                  <c:v>30</c:v>
                </c:pt>
                <c:pt idx="686">
                  <c:v>31</c:v>
                </c:pt>
                <c:pt idx="687">
                  <c:v>31</c:v>
                </c:pt>
                <c:pt idx="688">
                  <c:v>31</c:v>
                </c:pt>
                <c:pt idx="689">
                  <c:v>31</c:v>
                </c:pt>
                <c:pt idx="690">
                  <c:v>31</c:v>
                </c:pt>
                <c:pt idx="691">
                  <c:v>31</c:v>
                </c:pt>
                <c:pt idx="692">
                  <c:v>31</c:v>
                </c:pt>
                <c:pt idx="693">
                  <c:v>31</c:v>
                </c:pt>
                <c:pt idx="694">
                  <c:v>31</c:v>
                </c:pt>
                <c:pt idx="695">
                  <c:v>31</c:v>
                </c:pt>
                <c:pt idx="696">
                  <c:v>31</c:v>
                </c:pt>
                <c:pt idx="697">
                  <c:v>31</c:v>
                </c:pt>
                <c:pt idx="698">
                  <c:v>31</c:v>
                </c:pt>
                <c:pt idx="699">
                  <c:v>31</c:v>
                </c:pt>
                <c:pt idx="700">
                  <c:v>31</c:v>
                </c:pt>
                <c:pt idx="701">
                  <c:v>31</c:v>
                </c:pt>
                <c:pt idx="702">
                  <c:v>31</c:v>
                </c:pt>
                <c:pt idx="703">
                  <c:v>31</c:v>
                </c:pt>
                <c:pt idx="704">
                  <c:v>31</c:v>
                </c:pt>
                <c:pt idx="705">
                  <c:v>31</c:v>
                </c:pt>
                <c:pt idx="706">
                  <c:v>31</c:v>
                </c:pt>
                <c:pt idx="707">
                  <c:v>31</c:v>
                </c:pt>
                <c:pt idx="708">
                  <c:v>31</c:v>
                </c:pt>
                <c:pt idx="709">
                  <c:v>31</c:v>
                </c:pt>
                <c:pt idx="710">
                  <c:v>31</c:v>
                </c:pt>
                <c:pt idx="711">
                  <c:v>31</c:v>
                </c:pt>
                <c:pt idx="712">
                  <c:v>31</c:v>
                </c:pt>
                <c:pt idx="713">
                  <c:v>31</c:v>
                </c:pt>
                <c:pt idx="714">
                  <c:v>31</c:v>
                </c:pt>
                <c:pt idx="715">
                  <c:v>31</c:v>
                </c:pt>
                <c:pt idx="716">
                  <c:v>31</c:v>
                </c:pt>
                <c:pt idx="717">
                  <c:v>31</c:v>
                </c:pt>
                <c:pt idx="718">
                  <c:v>31</c:v>
                </c:pt>
                <c:pt idx="719">
                  <c:v>31</c:v>
                </c:pt>
                <c:pt idx="720">
                  <c:v>31</c:v>
                </c:pt>
                <c:pt idx="721">
                  <c:v>31</c:v>
                </c:pt>
                <c:pt idx="722">
                  <c:v>31</c:v>
                </c:pt>
                <c:pt idx="723">
                  <c:v>31</c:v>
                </c:pt>
                <c:pt idx="724">
                  <c:v>32</c:v>
                </c:pt>
                <c:pt idx="725">
                  <c:v>32</c:v>
                </c:pt>
                <c:pt idx="726">
                  <c:v>32</c:v>
                </c:pt>
                <c:pt idx="727">
                  <c:v>32</c:v>
                </c:pt>
                <c:pt idx="728">
                  <c:v>32</c:v>
                </c:pt>
                <c:pt idx="729">
                  <c:v>32</c:v>
                </c:pt>
                <c:pt idx="730">
                  <c:v>32</c:v>
                </c:pt>
                <c:pt idx="731">
                  <c:v>32</c:v>
                </c:pt>
                <c:pt idx="732">
                  <c:v>32</c:v>
                </c:pt>
                <c:pt idx="733">
                  <c:v>32</c:v>
                </c:pt>
                <c:pt idx="734">
                  <c:v>32</c:v>
                </c:pt>
                <c:pt idx="735">
                  <c:v>32</c:v>
                </c:pt>
                <c:pt idx="736">
                  <c:v>32</c:v>
                </c:pt>
                <c:pt idx="737">
                  <c:v>32</c:v>
                </c:pt>
                <c:pt idx="738">
                  <c:v>32</c:v>
                </c:pt>
                <c:pt idx="739">
                  <c:v>32</c:v>
                </c:pt>
                <c:pt idx="740">
                  <c:v>32</c:v>
                </c:pt>
                <c:pt idx="741">
                  <c:v>32</c:v>
                </c:pt>
                <c:pt idx="742">
                  <c:v>32</c:v>
                </c:pt>
                <c:pt idx="743">
                  <c:v>32</c:v>
                </c:pt>
                <c:pt idx="744">
                  <c:v>32</c:v>
                </c:pt>
                <c:pt idx="745">
                  <c:v>32</c:v>
                </c:pt>
                <c:pt idx="746">
                  <c:v>32</c:v>
                </c:pt>
                <c:pt idx="747">
                  <c:v>32</c:v>
                </c:pt>
                <c:pt idx="748">
                  <c:v>32</c:v>
                </c:pt>
                <c:pt idx="749">
                  <c:v>32</c:v>
                </c:pt>
                <c:pt idx="750">
                  <c:v>32</c:v>
                </c:pt>
                <c:pt idx="751">
                  <c:v>32</c:v>
                </c:pt>
                <c:pt idx="752">
                  <c:v>32</c:v>
                </c:pt>
                <c:pt idx="753">
                  <c:v>32</c:v>
                </c:pt>
                <c:pt idx="754">
                  <c:v>32</c:v>
                </c:pt>
                <c:pt idx="755">
                  <c:v>32</c:v>
                </c:pt>
                <c:pt idx="756">
                  <c:v>32</c:v>
                </c:pt>
                <c:pt idx="757">
                  <c:v>32</c:v>
                </c:pt>
                <c:pt idx="758">
                  <c:v>32</c:v>
                </c:pt>
                <c:pt idx="759">
                  <c:v>32</c:v>
                </c:pt>
                <c:pt idx="760">
                  <c:v>32</c:v>
                </c:pt>
                <c:pt idx="761">
                  <c:v>32</c:v>
                </c:pt>
                <c:pt idx="762">
                  <c:v>32</c:v>
                </c:pt>
                <c:pt idx="763">
                  <c:v>32</c:v>
                </c:pt>
                <c:pt idx="764">
                  <c:v>32</c:v>
                </c:pt>
                <c:pt idx="765">
                  <c:v>32</c:v>
                </c:pt>
                <c:pt idx="766">
                  <c:v>32</c:v>
                </c:pt>
                <c:pt idx="767">
                  <c:v>32</c:v>
                </c:pt>
                <c:pt idx="768">
                  <c:v>32</c:v>
                </c:pt>
                <c:pt idx="769">
                  <c:v>32</c:v>
                </c:pt>
                <c:pt idx="770">
                  <c:v>32</c:v>
                </c:pt>
                <c:pt idx="771">
                  <c:v>32</c:v>
                </c:pt>
                <c:pt idx="772">
                  <c:v>32</c:v>
                </c:pt>
                <c:pt idx="773">
                  <c:v>32</c:v>
                </c:pt>
                <c:pt idx="774">
                  <c:v>33</c:v>
                </c:pt>
                <c:pt idx="775">
                  <c:v>33</c:v>
                </c:pt>
                <c:pt idx="776">
                  <c:v>33</c:v>
                </c:pt>
                <c:pt idx="777">
                  <c:v>33</c:v>
                </c:pt>
                <c:pt idx="778">
                  <c:v>33</c:v>
                </c:pt>
                <c:pt idx="779">
                  <c:v>33</c:v>
                </c:pt>
                <c:pt idx="780">
                  <c:v>33</c:v>
                </c:pt>
                <c:pt idx="781">
                  <c:v>33</c:v>
                </c:pt>
                <c:pt idx="782">
                  <c:v>33</c:v>
                </c:pt>
                <c:pt idx="783">
                  <c:v>33</c:v>
                </c:pt>
                <c:pt idx="784">
                  <c:v>33</c:v>
                </c:pt>
                <c:pt idx="785">
                  <c:v>33</c:v>
                </c:pt>
                <c:pt idx="786">
                  <c:v>33</c:v>
                </c:pt>
                <c:pt idx="787">
                  <c:v>33</c:v>
                </c:pt>
                <c:pt idx="788">
                  <c:v>33</c:v>
                </c:pt>
                <c:pt idx="789">
                  <c:v>33</c:v>
                </c:pt>
                <c:pt idx="790">
                  <c:v>33</c:v>
                </c:pt>
                <c:pt idx="791">
                  <c:v>33</c:v>
                </c:pt>
                <c:pt idx="792">
                  <c:v>33</c:v>
                </c:pt>
                <c:pt idx="793">
                  <c:v>33</c:v>
                </c:pt>
                <c:pt idx="794">
                  <c:v>33</c:v>
                </c:pt>
                <c:pt idx="795">
                  <c:v>33</c:v>
                </c:pt>
                <c:pt idx="796">
                  <c:v>33</c:v>
                </c:pt>
                <c:pt idx="797">
                  <c:v>33</c:v>
                </c:pt>
                <c:pt idx="798">
                  <c:v>33</c:v>
                </c:pt>
                <c:pt idx="799">
                  <c:v>33</c:v>
                </c:pt>
                <c:pt idx="800">
                  <c:v>33</c:v>
                </c:pt>
                <c:pt idx="801">
                  <c:v>33</c:v>
                </c:pt>
                <c:pt idx="802">
                  <c:v>34</c:v>
                </c:pt>
                <c:pt idx="803">
                  <c:v>34</c:v>
                </c:pt>
                <c:pt idx="804">
                  <c:v>34</c:v>
                </c:pt>
                <c:pt idx="805">
                  <c:v>34</c:v>
                </c:pt>
                <c:pt idx="806">
                  <c:v>34</c:v>
                </c:pt>
                <c:pt idx="807">
                  <c:v>34</c:v>
                </c:pt>
                <c:pt idx="808">
                  <c:v>34</c:v>
                </c:pt>
                <c:pt idx="809">
                  <c:v>34</c:v>
                </c:pt>
                <c:pt idx="810">
                  <c:v>34</c:v>
                </c:pt>
                <c:pt idx="811">
                  <c:v>35</c:v>
                </c:pt>
                <c:pt idx="812">
                  <c:v>35</c:v>
                </c:pt>
                <c:pt idx="813">
                  <c:v>35</c:v>
                </c:pt>
                <c:pt idx="814">
                  <c:v>35</c:v>
                </c:pt>
                <c:pt idx="815">
                  <c:v>35</c:v>
                </c:pt>
                <c:pt idx="816">
                  <c:v>35</c:v>
                </c:pt>
                <c:pt idx="817">
                  <c:v>35</c:v>
                </c:pt>
                <c:pt idx="818">
                  <c:v>35</c:v>
                </c:pt>
                <c:pt idx="819">
                  <c:v>35</c:v>
                </c:pt>
                <c:pt idx="820">
                  <c:v>35</c:v>
                </c:pt>
                <c:pt idx="821">
                  <c:v>35</c:v>
                </c:pt>
                <c:pt idx="822">
                  <c:v>35</c:v>
                </c:pt>
                <c:pt idx="823">
                  <c:v>35</c:v>
                </c:pt>
                <c:pt idx="824">
                  <c:v>35</c:v>
                </c:pt>
                <c:pt idx="825">
                  <c:v>35</c:v>
                </c:pt>
                <c:pt idx="826">
                  <c:v>36</c:v>
                </c:pt>
                <c:pt idx="827">
                  <c:v>36</c:v>
                </c:pt>
                <c:pt idx="828">
                  <c:v>36</c:v>
                </c:pt>
                <c:pt idx="829">
                  <c:v>36</c:v>
                </c:pt>
                <c:pt idx="830">
                  <c:v>36</c:v>
                </c:pt>
                <c:pt idx="831">
                  <c:v>36</c:v>
                </c:pt>
                <c:pt idx="832">
                  <c:v>36</c:v>
                </c:pt>
                <c:pt idx="833">
                  <c:v>36</c:v>
                </c:pt>
                <c:pt idx="834">
                  <c:v>36</c:v>
                </c:pt>
                <c:pt idx="835">
                  <c:v>36</c:v>
                </c:pt>
                <c:pt idx="836">
                  <c:v>36</c:v>
                </c:pt>
                <c:pt idx="837">
                  <c:v>36</c:v>
                </c:pt>
                <c:pt idx="838">
                  <c:v>36</c:v>
                </c:pt>
                <c:pt idx="839">
                  <c:v>36</c:v>
                </c:pt>
                <c:pt idx="840">
                  <c:v>36</c:v>
                </c:pt>
                <c:pt idx="841">
                  <c:v>36</c:v>
                </c:pt>
                <c:pt idx="842">
                  <c:v>36</c:v>
                </c:pt>
                <c:pt idx="843">
                  <c:v>36</c:v>
                </c:pt>
                <c:pt idx="844">
                  <c:v>36</c:v>
                </c:pt>
                <c:pt idx="845">
                  <c:v>36</c:v>
                </c:pt>
                <c:pt idx="846">
                  <c:v>36</c:v>
                </c:pt>
                <c:pt idx="847">
                  <c:v>36</c:v>
                </c:pt>
                <c:pt idx="848">
                  <c:v>36</c:v>
                </c:pt>
                <c:pt idx="849">
                  <c:v>36</c:v>
                </c:pt>
                <c:pt idx="850">
                  <c:v>36</c:v>
                </c:pt>
                <c:pt idx="851">
                  <c:v>36</c:v>
                </c:pt>
                <c:pt idx="852">
                  <c:v>36</c:v>
                </c:pt>
                <c:pt idx="853">
                  <c:v>36</c:v>
                </c:pt>
                <c:pt idx="854">
                  <c:v>36</c:v>
                </c:pt>
                <c:pt idx="855">
                  <c:v>36</c:v>
                </c:pt>
                <c:pt idx="856">
                  <c:v>36</c:v>
                </c:pt>
                <c:pt idx="857">
                  <c:v>36</c:v>
                </c:pt>
                <c:pt idx="858">
                  <c:v>36</c:v>
                </c:pt>
                <c:pt idx="859">
                  <c:v>36</c:v>
                </c:pt>
                <c:pt idx="860">
                  <c:v>36</c:v>
                </c:pt>
                <c:pt idx="861">
                  <c:v>36</c:v>
                </c:pt>
                <c:pt idx="862">
                  <c:v>36</c:v>
                </c:pt>
                <c:pt idx="863">
                  <c:v>36</c:v>
                </c:pt>
                <c:pt idx="864">
                  <c:v>36</c:v>
                </c:pt>
                <c:pt idx="865">
                  <c:v>36</c:v>
                </c:pt>
                <c:pt idx="866">
                  <c:v>36</c:v>
                </c:pt>
                <c:pt idx="867">
                  <c:v>36</c:v>
                </c:pt>
                <c:pt idx="868">
                  <c:v>36</c:v>
                </c:pt>
                <c:pt idx="869">
                  <c:v>36</c:v>
                </c:pt>
                <c:pt idx="870">
                  <c:v>36</c:v>
                </c:pt>
                <c:pt idx="871">
                  <c:v>36</c:v>
                </c:pt>
                <c:pt idx="872">
                  <c:v>36</c:v>
                </c:pt>
                <c:pt idx="873">
                  <c:v>36</c:v>
                </c:pt>
                <c:pt idx="874">
                  <c:v>36</c:v>
                </c:pt>
                <c:pt idx="875">
                  <c:v>36</c:v>
                </c:pt>
                <c:pt idx="876">
                  <c:v>36</c:v>
                </c:pt>
                <c:pt idx="877">
                  <c:v>36</c:v>
                </c:pt>
                <c:pt idx="878">
                  <c:v>36</c:v>
                </c:pt>
                <c:pt idx="879">
                  <c:v>36</c:v>
                </c:pt>
                <c:pt idx="880">
                  <c:v>36</c:v>
                </c:pt>
                <c:pt idx="881">
                  <c:v>36</c:v>
                </c:pt>
                <c:pt idx="882">
                  <c:v>36</c:v>
                </c:pt>
                <c:pt idx="883">
                  <c:v>37</c:v>
                </c:pt>
                <c:pt idx="884">
                  <c:v>37</c:v>
                </c:pt>
                <c:pt idx="885">
                  <c:v>37</c:v>
                </c:pt>
                <c:pt idx="886">
                  <c:v>37</c:v>
                </c:pt>
                <c:pt idx="887">
                  <c:v>37</c:v>
                </c:pt>
                <c:pt idx="888">
                  <c:v>37</c:v>
                </c:pt>
                <c:pt idx="889">
                  <c:v>37</c:v>
                </c:pt>
                <c:pt idx="890">
                  <c:v>37</c:v>
                </c:pt>
                <c:pt idx="891">
                  <c:v>37</c:v>
                </c:pt>
                <c:pt idx="892">
                  <c:v>37</c:v>
                </c:pt>
                <c:pt idx="893">
                  <c:v>37</c:v>
                </c:pt>
                <c:pt idx="894">
                  <c:v>37</c:v>
                </c:pt>
                <c:pt idx="895">
                  <c:v>37</c:v>
                </c:pt>
                <c:pt idx="896">
                  <c:v>37</c:v>
                </c:pt>
                <c:pt idx="897">
                  <c:v>37</c:v>
                </c:pt>
                <c:pt idx="898">
                  <c:v>37</c:v>
                </c:pt>
                <c:pt idx="899">
                  <c:v>37</c:v>
                </c:pt>
                <c:pt idx="900">
                  <c:v>37</c:v>
                </c:pt>
                <c:pt idx="901">
                  <c:v>37</c:v>
                </c:pt>
                <c:pt idx="902">
                  <c:v>37</c:v>
                </c:pt>
                <c:pt idx="903">
                  <c:v>37</c:v>
                </c:pt>
                <c:pt idx="904">
                  <c:v>37</c:v>
                </c:pt>
                <c:pt idx="905">
                  <c:v>37</c:v>
                </c:pt>
                <c:pt idx="906">
                  <c:v>37</c:v>
                </c:pt>
                <c:pt idx="907">
                  <c:v>37</c:v>
                </c:pt>
                <c:pt idx="908">
                  <c:v>37</c:v>
                </c:pt>
                <c:pt idx="909">
                  <c:v>37</c:v>
                </c:pt>
                <c:pt idx="910">
                  <c:v>37</c:v>
                </c:pt>
                <c:pt idx="911">
                  <c:v>37</c:v>
                </c:pt>
                <c:pt idx="912">
                  <c:v>37</c:v>
                </c:pt>
                <c:pt idx="913">
                  <c:v>37</c:v>
                </c:pt>
                <c:pt idx="914">
                  <c:v>37</c:v>
                </c:pt>
                <c:pt idx="915">
                  <c:v>37</c:v>
                </c:pt>
                <c:pt idx="916">
                  <c:v>37</c:v>
                </c:pt>
                <c:pt idx="917">
                  <c:v>37</c:v>
                </c:pt>
                <c:pt idx="918">
                  <c:v>37</c:v>
                </c:pt>
                <c:pt idx="919">
                  <c:v>37</c:v>
                </c:pt>
                <c:pt idx="920">
                  <c:v>37</c:v>
                </c:pt>
                <c:pt idx="921">
                  <c:v>37</c:v>
                </c:pt>
                <c:pt idx="922">
                  <c:v>37</c:v>
                </c:pt>
                <c:pt idx="923">
                  <c:v>37</c:v>
                </c:pt>
                <c:pt idx="924">
                  <c:v>37</c:v>
                </c:pt>
                <c:pt idx="925">
                  <c:v>37</c:v>
                </c:pt>
                <c:pt idx="926">
                  <c:v>37</c:v>
                </c:pt>
                <c:pt idx="927">
                  <c:v>37</c:v>
                </c:pt>
                <c:pt idx="928">
                  <c:v>37</c:v>
                </c:pt>
                <c:pt idx="929">
                  <c:v>37</c:v>
                </c:pt>
                <c:pt idx="930">
                  <c:v>37</c:v>
                </c:pt>
                <c:pt idx="931">
                  <c:v>37</c:v>
                </c:pt>
                <c:pt idx="932">
                  <c:v>37</c:v>
                </c:pt>
                <c:pt idx="933">
                  <c:v>37</c:v>
                </c:pt>
                <c:pt idx="934">
                  <c:v>37</c:v>
                </c:pt>
                <c:pt idx="935">
                  <c:v>37</c:v>
                </c:pt>
                <c:pt idx="936">
                  <c:v>37</c:v>
                </c:pt>
                <c:pt idx="937">
                  <c:v>37</c:v>
                </c:pt>
                <c:pt idx="938">
                  <c:v>37</c:v>
                </c:pt>
                <c:pt idx="939">
                  <c:v>37</c:v>
                </c:pt>
                <c:pt idx="940">
                  <c:v>37</c:v>
                </c:pt>
                <c:pt idx="941">
                  <c:v>37</c:v>
                </c:pt>
                <c:pt idx="942">
                  <c:v>37</c:v>
                </c:pt>
                <c:pt idx="943">
                  <c:v>37</c:v>
                </c:pt>
                <c:pt idx="944">
                  <c:v>37</c:v>
                </c:pt>
                <c:pt idx="945">
                  <c:v>37</c:v>
                </c:pt>
                <c:pt idx="946">
                  <c:v>37</c:v>
                </c:pt>
                <c:pt idx="947">
                  <c:v>37</c:v>
                </c:pt>
                <c:pt idx="948">
                  <c:v>37</c:v>
                </c:pt>
                <c:pt idx="949">
                  <c:v>37</c:v>
                </c:pt>
                <c:pt idx="950">
                  <c:v>37</c:v>
                </c:pt>
                <c:pt idx="951">
                  <c:v>37</c:v>
                </c:pt>
                <c:pt idx="952">
                  <c:v>37</c:v>
                </c:pt>
                <c:pt idx="953">
                  <c:v>37</c:v>
                </c:pt>
                <c:pt idx="954">
                  <c:v>37</c:v>
                </c:pt>
                <c:pt idx="955">
                  <c:v>37</c:v>
                </c:pt>
                <c:pt idx="956">
                  <c:v>37</c:v>
                </c:pt>
                <c:pt idx="957">
                  <c:v>37</c:v>
                </c:pt>
                <c:pt idx="958">
                  <c:v>37</c:v>
                </c:pt>
                <c:pt idx="959">
                  <c:v>37</c:v>
                </c:pt>
                <c:pt idx="960">
                  <c:v>37</c:v>
                </c:pt>
                <c:pt idx="961">
                  <c:v>37</c:v>
                </c:pt>
                <c:pt idx="962">
                  <c:v>37</c:v>
                </c:pt>
                <c:pt idx="963">
                  <c:v>37</c:v>
                </c:pt>
                <c:pt idx="964">
                  <c:v>37</c:v>
                </c:pt>
                <c:pt idx="965">
                  <c:v>37</c:v>
                </c:pt>
                <c:pt idx="966">
                  <c:v>37</c:v>
                </c:pt>
                <c:pt idx="967">
                  <c:v>37</c:v>
                </c:pt>
                <c:pt idx="968">
                  <c:v>37</c:v>
                </c:pt>
                <c:pt idx="969">
                  <c:v>37</c:v>
                </c:pt>
                <c:pt idx="970">
                  <c:v>37</c:v>
                </c:pt>
                <c:pt idx="971">
                  <c:v>37</c:v>
                </c:pt>
                <c:pt idx="972">
                  <c:v>37</c:v>
                </c:pt>
                <c:pt idx="973">
                  <c:v>38</c:v>
                </c:pt>
                <c:pt idx="974">
                  <c:v>38</c:v>
                </c:pt>
                <c:pt idx="975">
                  <c:v>38</c:v>
                </c:pt>
                <c:pt idx="976">
                  <c:v>38</c:v>
                </c:pt>
                <c:pt idx="977">
                  <c:v>38</c:v>
                </c:pt>
                <c:pt idx="978">
                  <c:v>38</c:v>
                </c:pt>
                <c:pt idx="979">
                  <c:v>38</c:v>
                </c:pt>
                <c:pt idx="980">
                  <c:v>38</c:v>
                </c:pt>
                <c:pt idx="981">
                  <c:v>38</c:v>
                </c:pt>
                <c:pt idx="982">
                  <c:v>38</c:v>
                </c:pt>
                <c:pt idx="983">
                  <c:v>38</c:v>
                </c:pt>
                <c:pt idx="984">
                  <c:v>38</c:v>
                </c:pt>
                <c:pt idx="985">
                  <c:v>38</c:v>
                </c:pt>
                <c:pt idx="986">
                  <c:v>38</c:v>
                </c:pt>
                <c:pt idx="987">
                  <c:v>38</c:v>
                </c:pt>
                <c:pt idx="988">
                  <c:v>38</c:v>
                </c:pt>
                <c:pt idx="989">
                  <c:v>38</c:v>
                </c:pt>
                <c:pt idx="990">
                  <c:v>38</c:v>
                </c:pt>
                <c:pt idx="991">
                  <c:v>38</c:v>
                </c:pt>
                <c:pt idx="992">
                  <c:v>38</c:v>
                </c:pt>
                <c:pt idx="993">
                  <c:v>38</c:v>
                </c:pt>
                <c:pt idx="994">
                  <c:v>38</c:v>
                </c:pt>
                <c:pt idx="995">
                  <c:v>38</c:v>
                </c:pt>
                <c:pt idx="996">
                  <c:v>38</c:v>
                </c:pt>
                <c:pt idx="997">
                  <c:v>38</c:v>
                </c:pt>
                <c:pt idx="998">
                  <c:v>38</c:v>
                </c:pt>
                <c:pt idx="999">
                  <c:v>38</c:v>
                </c:pt>
                <c:pt idx="1000">
                  <c:v>38</c:v>
                </c:pt>
                <c:pt idx="1001">
                  <c:v>38</c:v>
                </c:pt>
                <c:pt idx="1002">
                  <c:v>38</c:v>
                </c:pt>
                <c:pt idx="1003">
                  <c:v>38</c:v>
                </c:pt>
                <c:pt idx="1004">
                  <c:v>38</c:v>
                </c:pt>
                <c:pt idx="1005">
                  <c:v>38</c:v>
                </c:pt>
                <c:pt idx="1006">
                  <c:v>38</c:v>
                </c:pt>
                <c:pt idx="1007">
                  <c:v>38</c:v>
                </c:pt>
                <c:pt idx="1008">
                  <c:v>38</c:v>
                </c:pt>
                <c:pt idx="1009">
                  <c:v>38</c:v>
                </c:pt>
                <c:pt idx="1010">
                  <c:v>38</c:v>
                </c:pt>
                <c:pt idx="1011">
                  <c:v>38</c:v>
                </c:pt>
                <c:pt idx="1012">
                  <c:v>38</c:v>
                </c:pt>
                <c:pt idx="1013">
                  <c:v>38</c:v>
                </c:pt>
                <c:pt idx="1014">
                  <c:v>38</c:v>
                </c:pt>
                <c:pt idx="1015">
                  <c:v>38</c:v>
                </c:pt>
                <c:pt idx="1016">
                  <c:v>38</c:v>
                </c:pt>
                <c:pt idx="1017">
                  <c:v>38</c:v>
                </c:pt>
                <c:pt idx="1018">
                  <c:v>38</c:v>
                </c:pt>
                <c:pt idx="1019">
                  <c:v>38</c:v>
                </c:pt>
                <c:pt idx="1020">
                  <c:v>38</c:v>
                </c:pt>
                <c:pt idx="1021">
                  <c:v>38</c:v>
                </c:pt>
                <c:pt idx="1022">
                  <c:v>38</c:v>
                </c:pt>
                <c:pt idx="1023">
                  <c:v>38</c:v>
                </c:pt>
                <c:pt idx="1024">
                  <c:v>38</c:v>
                </c:pt>
                <c:pt idx="1025">
                  <c:v>38</c:v>
                </c:pt>
                <c:pt idx="1026">
                  <c:v>38</c:v>
                </c:pt>
                <c:pt idx="1027">
                  <c:v>38</c:v>
                </c:pt>
                <c:pt idx="1028">
                  <c:v>38</c:v>
                </c:pt>
                <c:pt idx="1029">
                  <c:v>38</c:v>
                </c:pt>
                <c:pt idx="1030">
                  <c:v>38</c:v>
                </c:pt>
                <c:pt idx="1031">
                  <c:v>38</c:v>
                </c:pt>
                <c:pt idx="1032">
                  <c:v>38</c:v>
                </c:pt>
                <c:pt idx="1033">
                  <c:v>38</c:v>
                </c:pt>
                <c:pt idx="1034">
                  <c:v>38</c:v>
                </c:pt>
                <c:pt idx="1035">
                  <c:v>38</c:v>
                </c:pt>
                <c:pt idx="1036">
                  <c:v>38</c:v>
                </c:pt>
                <c:pt idx="1037">
                  <c:v>38</c:v>
                </c:pt>
                <c:pt idx="1038">
                  <c:v>38</c:v>
                </c:pt>
                <c:pt idx="1039">
                  <c:v>38</c:v>
                </c:pt>
                <c:pt idx="1040">
                  <c:v>38</c:v>
                </c:pt>
                <c:pt idx="1041">
                  <c:v>38</c:v>
                </c:pt>
                <c:pt idx="1042">
                  <c:v>38</c:v>
                </c:pt>
                <c:pt idx="1043">
                  <c:v>38</c:v>
                </c:pt>
                <c:pt idx="1044">
                  <c:v>38</c:v>
                </c:pt>
                <c:pt idx="1045">
                  <c:v>38</c:v>
                </c:pt>
                <c:pt idx="1046">
                  <c:v>38</c:v>
                </c:pt>
                <c:pt idx="1047">
                  <c:v>38</c:v>
                </c:pt>
                <c:pt idx="1048">
                  <c:v>38</c:v>
                </c:pt>
                <c:pt idx="1049">
                  <c:v>38</c:v>
                </c:pt>
                <c:pt idx="1050">
                  <c:v>38</c:v>
                </c:pt>
                <c:pt idx="1051">
                  <c:v>38</c:v>
                </c:pt>
                <c:pt idx="1052">
                  <c:v>38</c:v>
                </c:pt>
                <c:pt idx="1053">
                  <c:v>38</c:v>
                </c:pt>
                <c:pt idx="1054">
                  <c:v>38</c:v>
                </c:pt>
                <c:pt idx="1055">
                  <c:v>38</c:v>
                </c:pt>
                <c:pt idx="1056">
                  <c:v>38</c:v>
                </c:pt>
                <c:pt idx="1057">
                  <c:v>38</c:v>
                </c:pt>
                <c:pt idx="1058">
                  <c:v>38</c:v>
                </c:pt>
                <c:pt idx="1059">
                  <c:v>38</c:v>
                </c:pt>
                <c:pt idx="1060">
                  <c:v>38</c:v>
                </c:pt>
                <c:pt idx="1061">
                  <c:v>38</c:v>
                </c:pt>
                <c:pt idx="1062">
                  <c:v>38</c:v>
                </c:pt>
                <c:pt idx="1063">
                  <c:v>38</c:v>
                </c:pt>
                <c:pt idx="1064">
                  <c:v>38</c:v>
                </c:pt>
                <c:pt idx="1065">
                  <c:v>38</c:v>
                </c:pt>
                <c:pt idx="1066">
                  <c:v>38</c:v>
                </c:pt>
                <c:pt idx="1067">
                  <c:v>38</c:v>
                </c:pt>
                <c:pt idx="1068">
                  <c:v>38</c:v>
                </c:pt>
                <c:pt idx="1069">
                  <c:v>38</c:v>
                </c:pt>
                <c:pt idx="1070">
                  <c:v>38</c:v>
                </c:pt>
                <c:pt idx="1071">
                  <c:v>38</c:v>
                </c:pt>
                <c:pt idx="1072">
                  <c:v>38</c:v>
                </c:pt>
                <c:pt idx="1073">
                  <c:v>38</c:v>
                </c:pt>
                <c:pt idx="1074">
                  <c:v>38</c:v>
                </c:pt>
                <c:pt idx="1075">
                  <c:v>38</c:v>
                </c:pt>
                <c:pt idx="1076">
                  <c:v>38</c:v>
                </c:pt>
                <c:pt idx="1077">
                  <c:v>38</c:v>
                </c:pt>
                <c:pt idx="1078">
                  <c:v>38</c:v>
                </c:pt>
                <c:pt idx="1079">
                  <c:v>38</c:v>
                </c:pt>
                <c:pt idx="1080">
                  <c:v>38</c:v>
                </c:pt>
                <c:pt idx="1081">
                  <c:v>38</c:v>
                </c:pt>
                <c:pt idx="1082">
                  <c:v>38</c:v>
                </c:pt>
                <c:pt idx="1083">
                  <c:v>38</c:v>
                </c:pt>
                <c:pt idx="1084">
                  <c:v>38</c:v>
                </c:pt>
                <c:pt idx="1085">
                  <c:v>38</c:v>
                </c:pt>
                <c:pt idx="1086">
                  <c:v>38</c:v>
                </c:pt>
                <c:pt idx="1087">
                  <c:v>38</c:v>
                </c:pt>
                <c:pt idx="1088">
                  <c:v>38</c:v>
                </c:pt>
                <c:pt idx="1089">
                  <c:v>38</c:v>
                </c:pt>
                <c:pt idx="1090">
                  <c:v>38</c:v>
                </c:pt>
                <c:pt idx="1091">
                  <c:v>38</c:v>
                </c:pt>
                <c:pt idx="1092">
                  <c:v>38</c:v>
                </c:pt>
                <c:pt idx="1093">
                  <c:v>38</c:v>
                </c:pt>
                <c:pt idx="1094">
                  <c:v>38</c:v>
                </c:pt>
                <c:pt idx="1095">
                  <c:v>38</c:v>
                </c:pt>
                <c:pt idx="1096">
                  <c:v>38</c:v>
                </c:pt>
                <c:pt idx="1097">
                  <c:v>38</c:v>
                </c:pt>
                <c:pt idx="1098">
                  <c:v>38</c:v>
                </c:pt>
                <c:pt idx="1099">
                  <c:v>38</c:v>
                </c:pt>
                <c:pt idx="1100">
                  <c:v>38</c:v>
                </c:pt>
                <c:pt idx="1101">
                  <c:v>38</c:v>
                </c:pt>
                <c:pt idx="1102">
                  <c:v>38</c:v>
                </c:pt>
                <c:pt idx="1103">
                  <c:v>38</c:v>
                </c:pt>
                <c:pt idx="1104">
                  <c:v>38</c:v>
                </c:pt>
                <c:pt idx="1105">
                  <c:v>38</c:v>
                </c:pt>
                <c:pt idx="1106">
                  <c:v>38</c:v>
                </c:pt>
                <c:pt idx="1107">
                  <c:v>38</c:v>
                </c:pt>
                <c:pt idx="1108">
                  <c:v>38</c:v>
                </c:pt>
                <c:pt idx="1109">
                  <c:v>38</c:v>
                </c:pt>
                <c:pt idx="1110">
                  <c:v>38</c:v>
                </c:pt>
                <c:pt idx="1111">
                  <c:v>38</c:v>
                </c:pt>
                <c:pt idx="1112">
                  <c:v>38</c:v>
                </c:pt>
                <c:pt idx="1113">
                  <c:v>38</c:v>
                </c:pt>
                <c:pt idx="1114">
                  <c:v>38</c:v>
                </c:pt>
                <c:pt idx="1115">
                  <c:v>38</c:v>
                </c:pt>
                <c:pt idx="1116">
                  <c:v>38</c:v>
                </c:pt>
                <c:pt idx="1117">
                  <c:v>38</c:v>
                </c:pt>
                <c:pt idx="1118">
                  <c:v>38</c:v>
                </c:pt>
                <c:pt idx="1119">
                  <c:v>38</c:v>
                </c:pt>
                <c:pt idx="1120">
                  <c:v>38</c:v>
                </c:pt>
                <c:pt idx="1121">
                  <c:v>38</c:v>
                </c:pt>
                <c:pt idx="1122">
                  <c:v>38</c:v>
                </c:pt>
                <c:pt idx="1123">
                  <c:v>38</c:v>
                </c:pt>
                <c:pt idx="1124">
                  <c:v>38</c:v>
                </c:pt>
                <c:pt idx="1125">
                  <c:v>38</c:v>
                </c:pt>
                <c:pt idx="1126">
                  <c:v>38</c:v>
                </c:pt>
                <c:pt idx="1127">
                  <c:v>38</c:v>
                </c:pt>
                <c:pt idx="1128">
                  <c:v>38</c:v>
                </c:pt>
                <c:pt idx="1129">
                  <c:v>38</c:v>
                </c:pt>
                <c:pt idx="1130">
                  <c:v>38</c:v>
                </c:pt>
                <c:pt idx="1131">
                  <c:v>38</c:v>
                </c:pt>
                <c:pt idx="1132">
                  <c:v>38</c:v>
                </c:pt>
                <c:pt idx="1133">
                  <c:v>38</c:v>
                </c:pt>
                <c:pt idx="1134">
                  <c:v>38</c:v>
                </c:pt>
                <c:pt idx="1135">
                  <c:v>38</c:v>
                </c:pt>
                <c:pt idx="1136">
                  <c:v>38</c:v>
                </c:pt>
                <c:pt idx="1137">
                  <c:v>38</c:v>
                </c:pt>
                <c:pt idx="1138">
                  <c:v>38</c:v>
                </c:pt>
                <c:pt idx="1139">
                  <c:v>38</c:v>
                </c:pt>
                <c:pt idx="1140">
                  <c:v>38</c:v>
                </c:pt>
                <c:pt idx="1141">
                  <c:v>39</c:v>
                </c:pt>
                <c:pt idx="1142">
                  <c:v>39</c:v>
                </c:pt>
                <c:pt idx="1143">
                  <c:v>39</c:v>
                </c:pt>
                <c:pt idx="1144">
                  <c:v>39</c:v>
                </c:pt>
                <c:pt idx="1145">
                  <c:v>39</c:v>
                </c:pt>
                <c:pt idx="1146">
                  <c:v>39</c:v>
                </c:pt>
                <c:pt idx="1147">
                  <c:v>39</c:v>
                </c:pt>
                <c:pt idx="1148">
                  <c:v>39</c:v>
                </c:pt>
                <c:pt idx="1149">
                  <c:v>39</c:v>
                </c:pt>
                <c:pt idx="1150">
                  <c:v>39</c:v>
                </c:pt>
                <c:pt idx="1151">
                  <c:v>39</c:v>
                </c:pt>
                <c:pt idx="1152">
                  <c:v>39</c:v>
                </c:pt>
                <c:pt idx="1153">
                  <c:v>39</c:v>
                </c:pt>
                <c:pt idx="1154">
                  <c:v>39</c:v>
                </c:pt>
                <c:pt idx="1155">
                  <c:v>39</c:v>
                </c:pt>
                <c:pt idx="1156">
                  <c:v>39</c:v>
                </c:pt>
                <c:pt idx="1157">
                  <c:v>39</c:v>
                </c:pt>
                <c:pt idx="1158">
                  <c:v>39</c:v>
                </c:pt>
                <c:pt idx="1159">
                  <c:v>39</c:v>
                </c:pt>
                <c:pt idx="1160">
                  <c:v>39</c:v>
                </c:pt>
                <c:pt idx="1161">
                  <c:v>39</c:v>
                </c:pt>
                <c:pt idx="1162">
                  <c:v>39</c:v>
                </c:pt>
                <c:pt idx="1163">
                  <c:v>39</c:v>
                </c:pt>
                <c:pt idx="1164">
                  <c:v>39</c:v>
                </c:pt>
                <c:pt idx="1165">
                  <c:v>39</c:v>
                </c:pt>
                <c:pt idx="1166">
                  <c:v>39</c:v>
                </c:pt>
                <c:pt idx="1167">
                  <c:v>39</c:v>
                </c:pt>
                <c:pt idx="1168">
                  <c:v>39</c:v>
                </c:pt>
                <c:pt idx="1169">
                  <c:v>39</c:v>
                </c:pt>
                <c:pt idx="1170">
                  <c:v>39</c:v>
                </c:pt>
                <c:pt idx="1171">
                  <c:v>39</c:v>
                </c:pt>
                <c:pt idx="1172">
                  <c:v>39</c:v>
                </c:pt>
                <c:pt idx="1173">
                  <c:v>39</c:v>
                </c:pt>
                <c:pt idx="1174">
                  <c:v>39</c:v>
                </c:pt>
                <c:pt idx="1175">
                  <c:v>39</c:v>
                </c:pt>
                <c:pt idx="1176">
                  <c:v>39</c:v>
                </c:pt>
                <c:pt idx="1177">
                  <c:v>39</c:v>
                </c:pt>
                <c:pt idx="1178">
                  <c:v>39</c:v>
                </c:pt>
                <c:pt idx="1179">
                  <c:v>39</c:v>
                </c:pt>
                <c:pt idx="1180">
                  <c:v>39</c:v>
                </c:pt>
                <c:pt idx="1181">
                  <c:v>39</c:v>
                </c:pt>
                <c:pt idx="1182">
                  <c:v>39</c:v>
                </c:pt>
                <c:pt idx="1183">
                  <c:v>39</c:v>
                </c:pt>
                <c:pt idx="1184">
                  <c:v>39</c:v>
                </c:pt>
                <c:pt idx="1185">
                  <c:v>39</c:v>
                </c:pt>
                <c:pt idx="1186">
                  <c:v>39</c:v>
                </c:pt>
                <c:pt idx="1187">
                  <c:v>39</c:v>
                </c:pt>
                <c:pt idx="1188">
                  <c:v>39</c:v>
                </c:pt>
                <c:pt idx="1189">
                  <c:v>39</c:v>
                </c:pt>
                <c:pt idx="1190">
                  <c:v>39</c:v>
                </c:pt>
                <c:pt idx="1191">
                  <c:v>39</c:v>
                </c:pt>
                <c:pt idx="1192">
                  <c:v>39</c:v>
                </c:pt>
                <c:pt idx="1193">
                  <c:v>39</c:v>
                </c:pt>
                <c:pt idx="1194">
                  <c:v>39</c:v>
                </c:pt>
                <c:pt idx="1195">
                  <c:v>39</c:v>
                </c:pt>
                <c:pt idx="1196">
                  <c:v>39</c:v>
                </c:pt>
                <c:pt idx="1197">
                  <c:v>39</c:v>
                </c:pt>
                <c:pt idx="1198">
                  <c:v>39</c:v>
                </c:pt>
                <c:pt idx="1199">
                  <c:v>39</c:v>
                </c:pt>
                <c:pt idx="1200">
                  <c:v>39</c:v>
                </c:pt>
                <c:pt idx="1201">
                  <c:v>39</c:v>
                </c:pt>
                <c:pt idx="1202">
                  <c:v>39</c:v>
                </c:pt>
                <c:pt idx="1203">
                  <c:v>39</c:v>
                </c:pt>
                <c:pt idx="1204">
                  <c:v>39</c:v>
                </c:pt>
                <c:pt idx="1205">
                  <c:v>39</c:v>
                </c:pt>
                <c:pt idx="1206">
                  <c:v>39</c:v>
                </c:pt>
                <c:pt idx="1207">
                  <c:v>39</c:v>
                </c:pt>
                <c:pt idx="1208">
                  <c:v>39</c:v>
                </c:pt>
                <c:pt idx="1209">
                  <c:v>39</c:v>
                </c:pt>
                <c:pt idx="1210">
                  <c:v>39</c:v>
                </c:pt>
                <c:pt idx="1211">
                  <c:v>39</c:v>
                </c:pt>
                <c:pt idx="1212">
                  <c:v>39</c:v>
                </c:pt>
                <c:pt idx="1213">
                  <c:v>39</c:v>
                </c:pt>
                <c:pt idx="1214">
                  <c:v>39</c:v>
                </c:pt>
                <c:pt idx="1215">
                  <c:v>39</c:v>
                </c:pt>
                <c:pt idx="1216">
                  <c:v>39</c:v>
                </c:pt>
                <c:pt idx="1217">
                  <c:v>39</c:v>
                </c:pt>
                <c:pt idx="1218">
                  <c:v>39</c:v>
                </c:pt>
                <c:pt idx="1219">
                  <c:v>39</c:v>
                </c:pt>
                <c:pt idx="1220">
                  <c:v>39</c:v>
                </c:pt>
                <c:pt idx="1221">
                  <c:v>39</c:v>
                </c:pt>
                <c:pt idx="1222">
                  <c:v>39</c:v>
                </c:pt>
                <c:pt idx="1223">
                  <c:v>39</c:v>
                </c:pt>
                <c:pt idx="1224">
                  <c:v>39</c:v>
                </c:pt>
                <c:pt idx="1225">
                  <c:v>39</c:v>
                </c:pt>
                <c:pt idx="1226">
                  <c:v>39</c:v>
                </c:pt>
                <c:pt idx="1227">
                  <c:v>39</c:v>
                </c:pt>
                <c:pt idx="1228">
                  <c:v>39</c:v>
                </c:pt>
                <c:pt idx="1229">
                  <c:v>39</c:v>
                </c:pt>
                <c:pt idx="1230">
                  <c:v>39</c:v>
                </c:pt>
                <c:pt idx="1231">
                  <c:v>39</c:v>
                </c:pt>
                <c:pt idx="1232">
                  <c:v>39</c:v>
                </c:pt>
                <c:pt idx="1233">
                  <c:v>39</c:v>
                </c:pt>
                <c:pt idx="1234">
                  <c:v>39</c:v>
                </c:pt>
                <c:pt idx="1235">
                  <c:v>39</c:v>
                </c:pt>
                <c:pt idx="1236">
                  <c:v>39</c:v>
                </c:pt>
                <c:pt idx="1237">
                  <c:v>39</c:v>
                </c:pt>
                <c:pt idx="1238">
                  <c:v>39</c:v>
                </c:pt>
                <c:pt idx="1239">
                  <c:v>39</c:v>
                </c:pt>
                <c:pt idx="1240">
                  <c:v>39</c:v>
                </c:pt>
                <c:pt idx="1241">
                  <c:v>39</c:v>
                </c:pt>
                <c:pt idx="1242">
                  <c:v>39</c:v>
                </c:pt>
                <c:pt idx="1243">
                  <c:v>39</c:v>
                </c:pt>
                <c:pt idx="1244">
                  <c:v>39</c:v>
                </c:pt>
                <c:pt idx="1245">
                  <c:v>39</c:v>
                </c:pt>
                <c:pt idx="1246">
                  <c:v>39</c:v>
                </c:pt>
                <c:pt idx="1247">
                  <c:v>39</c:v>
                </c:pt>
                <c:pt idx="1248">
                  <c:v>39</c:v>
                </c:pt>
                <c:pt idx="1249">
                  <c:v>39</c:v>
                </c:pt>
                <c:pt idx="1250">
                  <c:v>39</c:v>
                </c:pt>
                <c:pt idx="1251">
                  <c:v>40</c:v>
                </c:pt>
                <c:pt idx="1252">
                  <c:v>40</c:v>
                </c:pt>
                <c:pt idx="1253">
                  <c:v>40</c:v>
                </c:pt>
                <c:pt idx="1254">
                  <c:v>40</c:v>
                </c:pt>
                <c:pt idx="1255">
                  <c:v>40</c:v>
                </c:pt>
                <c:pt idx="1256">
                  <c:v>40</c:v>
                </c:pt>
                <c:pt idx="1257">
                  <c:v>40</c:v>
                </c:pt>
                <c:pt idx="1258">
                  <c:v>40</c:v>
                </c:pt>
                <c:pt idx="1259">
                  <c:v>40</c:v>
                </c:pt>
                <c:pt idx="1260">
                  <c:v>40</c:v>
                </c:pt>
                <c:pt idx="1261">
                  <c:v>40</c:v>
                </c:pt>
                <c:pt idx="1262">
                  <c:v>40</c:v>
                </c:pt>
                <c:pt idx="1263">
                  <c:v>40</c:v>
                </c:pt>
                <c:pt idx="1264">
                  <c:v>40</c:v>
                </c:pt>
                <c:pt idx="1265">
                  <c:v>40</c:v>
                </c:pt>
                <c:pt idx="1266">
                  <c:v>40</c:v>
                </c:pt>
                <c:pt idx="1267">
                  <c:v>40</c:v>
                </c:pt>
                <c:pt idx="1268">
                  <c:v>40</c:v>
                </c:pt>
                <c:pt idx="1269">
                  <c:v>40</c:v>
                </c:pt>
                <c:pt idx="1270">
                  <c:v>40</c:v>
                </c:pt>
                <c:pt idx="1271">
                  <c:v>40</c:v>
                </c:pt>
                <c:pt idx="1272">
                  <c:v>40</c:v>
                </c:pt>
                <c:pt idx="1273">
                  <c:v>40</c:v>
                </c:pt>
                <c:pt idx="1274">
                  <c:v>40</c:v>
                </c:pt>
                <c:pt idx="1275">
                  <c:v>40</c:v>
                </c:pt>
                <c:pt idx="1276">
                  <c:v>40</c:v>
                </c:pt>
                <c:pt idx="1277">
                  <c:v>40</c:v>
                </c:pt>
                <c:pt idx="1278">
                  <c:v>40</c:v>
                </c:pt>
                <c:pt idx="1279">
                  <c:v>40</c:v>
                </c:pt>
                <c:pt idx="1280">
                  <c:v>40</c:v>
                </c:pt>
                <c:pt idx="1281">
                  <c:v>40</c:v>
                </c:pt>
                <c:pt idx="1282">
                  <c:v>40</c:v>
                </c:pt>
                <c:pt idx="1283">
                  <c:v>40</c:v>
                </c:pt>
                <c:pt idx="1284">
                  <c:v>40</c:v>
                </c:pt>
                <c:pt idx="1285">
                  <c:v>40</c:v>
                </c:pt>
                <c:pt idx="1286">
                  <c:v>40</c:v>
                </c:pt>
                <c:pt idx="1287">
                  <c:v>40</c:v>
                </c:pt>
                <c:pt idx="1288">
                  <c:v>40</c:v>
                </c:pt>
                <c:pt idx="1289">
                  <c:v>40</c:v>
                </c:pt>
                <c:pt idx="1290">
                  <c:v>40</c:v>
                </c:pt>
                <c:pt idx="1291">
                  <c:v>40</c:v>
                </c:pt>
                <c:pt idx="1292">
                  <c:v>40</c:v>
                </c:pt>
                <c:pt idx="1293">
                  <c:v>40</c:v>
                </c:pt>
                <c:pt idx="1294">
                  <c:v>40</c:v>
                </c:pt>
                <c:pt idx="1295">
                  <c:v>40</c:v>
                </c:pt>
                <c:pt idx="1296">
                  <c:v>40</c:v>
                </c:pt>
                <c:pt idx="1297">
                  <c:v>40</c:v>
                </c:pt>
                <c:pt idx="1298">
                  <c:v>40</c:v>
                </c:pt>
                <c:pt idx="1299">
                  <c:v>40</c:v>
                </c:pt>
                <c:pt idx="1300">
                  <c:v>40</c:v>
                </c:pt>
                <c:pt idx="1301">
                  <c:v>40</c:v>
                </c:pt>
                <c:pt idx="1302">
                  <c:v>40</c:v>
                </c:pt>
                <c:pt idx="1303">
                  <c:v>40</c:v>
                </c:pt>
                <c:pt idx="1304">
                  <c:v>40</c:v>
                </c:pt>
                <c:pt idx="1305">
                  <c:v>40</c:v>
                </c:pt>
                <c:pt idx="1306">
                  <c:v>40</c:v>
                </c:pt>
                <c:pt idx="1307">
                  <c:v>40</c:v>
                </c:pt>
                <c:pt idx="1308">
                  <c:v>40</c:v>
                </c:pt>
                <c:pt idx="1309">
                  <c:v>40</c:v>
                </c:pt>
                <c:pt idx="1310">
                  <c:v>40</c:v>
                </c:pt>
                <c:pt idx="1311">
                  <c:v>40</c:v>
                </c:pt>
                <c:pt idx="1312">
                  <c:v>40</c:v>
                </c:pt>
                <c:pt idx="1313">
                  <c:v>40</c:v>
                </c:pt>
                <c:pt idx="1314">
                  <c:v>40</c:v>
                </c:pt>
                <c:pt idx="1315">
                  <c:v>40</c:v>
                </c:pt>
                <c:pt idx="1316">
                  <c:v>40</c:v>
                </c:pt>
                <c:pt idx="1317">
                  <c:v>40</c:v>
                </c:pt>
                <c:pt idx="1318">
                  <c:v>40</c:v>
                </c:pt>
                <c:pt idx="1319">
                  <c:v>40</c:v>
                </c:pt>
                <c:pt idx="1320">
                  <c:v>40</c:v>
                </c:pt>
                <c:pt idx="1321">
                  <c:v>40</c:v>
                </c:pt>
                <c:pt idx="1322">
                  <c:v>40</c:v>
                </c:pt>
                <c:pt idx="1323">
                  <c:v>40</c:v>
                </c:pt>
                <c:pt idx="1324">
                  <c:v>40</c:v>
                </c:pt>
                <c:pt idx="1325">
                  <c:v>40</c:v>
                </c:pt>
                <c:pt idx="1326">
                  <c:v>40</c:v>
                </c:pt>
                <c:pt idx="1327">
                  <c:v>40</c:v>
                </c:pt>
                <c:pt idx="1328">
                  <c:v>40</c:v>
                </c:pt>
                <c:pt idx="1329">
                  <c:v>40</c:v>
                </c:pt>
                <c:pt idx="1330">
                  <c:v>40</c:v>
                </c:pt>
                <c:pt idx="1331">
                  <c:v>40</c:v>
                </c:pt>
                <c:pt idx="1332">
                  <c:v>40</c:v>
                </c:pt>
                <c:pt idx="1333">
                  <c:v>40</c:v>
                </c:pt>
                <c:pt idx="1334">
                  <c:v>40</c:v>
                </c:pt>
                <c:pt idx="1335">
                  <c:v>40</c:v>
                </c:pt>
                <c:pt idx="1336">
                  <c:v>40</c:v>
                </c:pt>
                <c:pt idx="1337">
                  <c:v>40</c:v>
                </c:pt>
                <c:pt idx="1338">
                  <c:v>40</c:v>
                </c:pt>
                <c:pt idx="1339">
                  <c:v>40</c:v>
                </c:pt>
                <c:pt idx="1340">
                  <c:v>40</c:v>
                </c:pt>
                <c:pt idx="1341">
                  <c:v>40</c:v>
                </c:pt>
                <c:pt idx="1342">
                  <c:v>40</c:v>
                </c:pt>
                <c:pt idx="1343">
                  <c:v>40</c:v>
                </c:pt>
                <c:pt idx="1344">
                  <c:v>40</c:v>
                </c:pt>
                <c:pt idx="1345">
                  <c:v>40</c:v>
                </c:pt>
                <c:pt idx="1346">
                  <c:v>40</c:v>
                </c:pt>
                <c:pt idx="1347">
                  <c:v>40</c:v>
                </c:pt>
                <c:pt idx="1348">
                  <c:v>40</c:v>
                </c:pt>
                <c:pt idx="1349">
                  <c:v>40</c:v>
                </c:pt>
                <c:pt idx="1350">
                  <c:v>40</c:v>
                </c:pt>
                <c:pt idx="1351">
                  <c:v>40</c:v>
                </c:pt>
                <c:pt idx="1352">
                  <c:v>40</c:v>
                </c:pt>
                <c:pt idx="1353">
                  <c:v>40</c:v>
                </c:pt>
                <c:pt idx="1354">
                  <c:v>40</c:v>
                </c:pt>
                <c:pt idx="1355">
                  <c:v>40</c:v>
                </c:pt>
                <c:pt idx="1356">
                  <c:v>40</c:v>
                </c:pt>
                <c:pt idx="1357">
                  <c:v>40</c:v>
                </c:pt>
                <c:pt idx="1358">
                  <c:v>40</c:v>
                </c:pt>
                <c:pt idx="1359">
                  <c:v>40</c:v>
                </c:pt>
                <c:pt idx="1360">
                  <c:v>40</c:v>
                </c:pt>
                <c:pt idx="1361">
                  <c:v>40</c:v>
                </c:pt>
                <c:pt idx="1362">
                  <c:v>40</c:v>
                </c:pt>
                <c:pt idx="1363">
                  <c:v>40</c:v>
                </c:pt>
                <c:pt idx="1364">
                  <c:v>40</c:v>
                </c:pt>
                <c:pt idx="1365">
                  <c:v>40</c:v>
                </c:pt>
                <c:pt idx="1366">
                  <c:v>40</c:v>
                </c:pt>
                <c:pt idx="1367">
                  <c:v>40</c:v>
                </c:pt>
                <c:pt idx="1368">
                  <c:v>40</c:v>
                </c:pt>
                <c:pt idx="1369">
                  <c:v>40</c:v>
                </c:pt>
                <c:pt idx="1370">
                  <c:v>40</c:v>
                </c:pt>
                <c:pt idx="1371">
                  <c:v>40</c:v>
                </c:pt>
                <c:pt idx="1372">
                  <c:v>40</c:v>
                </c:pt>
                <c:pt idx="1373">
                  <c:v>41</c:v>
                </c:pt>
                <c:pt idx="1374">
                  <c:v>41</c:v>
                </c:pt>
                <c:pt idx="1375">
                  <c:v>41</c:v>
                </c:pt>
                <c:pt idx="1376">
                  <c:v>41</c:v>
                </c:pt>
                <c:pt idx="1377">
                  <c:v>41</c:v>
                </c:pt>
                <c:pt idx="1378">
                  <c:v>41</c:v>
                </c:pt>
                <c:pt idx="1379">
                  <c:v>41</c:v>
                </c:pt>
                <c:pt idx="1380">
                  <c:v>41</c:v>
                </c:pt>
                <c:pt idx="1381">
                  <c:v>41</c:v>
                </c:pt>
                <c:pt idx="1382">
                  <c:v>41</c:v>
                </c:pt>
                <c:pt idx="1383">
                  <c:v>41</c:v>
                </c:pt>
                <c:pt idx="1384">
                  <c:v>41</c:v>
                </c:pt>
                <c:pt idx="1385">
                  <c:v>42</c:v>
                </c:pt>
                <c:pt idx="1386">
                  <c:v>42</c:v>
                </c:pt>
                <c:pt idx="1387">
                  <c:v>42</c:v>
                </c:pt>
                <c:pt idx="1388">
                  <c:v>42</c:v>
                </c:pt>
                <c:pt idx="1389">
                  <c:v>42</c:v>
                </c:pt>
                <c:pt idx="1390">
                  <c:v>42</c:v>
                </c:pt>
                <c:pt idx="1391">
                  <c:v>42</c:v>
                </c:pt>
                <c:pt idx="1392">
                  <c:v>43</c:v>
                </c:pt>
                <c:pt idx="1393">
                  <c:v>43</c:v>
                </c:pt>
                <c:pt idx="1394">
                  <c:v>43</c:v>
                </c:pt>
                <c:pt idx="1395">
                  <c:v>43</c:v>
                </c:pt>
                <c:pt idx="1396">
                  <c:v>43</c:v>
                </c:pt>
                <c:pt idx="1397">
                  <c:v>43</c:v>
                </c:pt>
                <c:pt idx="1398">
                  <c:v>43</c:v>
                </c:pt>
                <c:pt idx="1399">
                  <c:v>43</c:v>
                </c:pt>
                <c:pt idx="1400">
                  <c:v>43</c:v>
                </c:pt>
                <c:pt idx="1401">
                  <c:v>43</c:v>
                </c:pt>
                <c:pt idx="1402">
                  <c:v>43</c:v>
                </c:pt>
                <c:pt idx="1403">
                  <c:v>43</c:v>
                </c:pt>
                <c:pt idx="1404">
                  <c:v>43</c:v>
                </c:pt>
                <c:pt idx="1405">
                  <c:v>43</c:v>
                </c:pt>
                <c:pt idx="1406">
                  <c:v>43</c:v>
                </c:pt>
                <c:pt idx="1407">
                  <c:v>43</c:v>
                </c:pt>
                <c:pt idx="1408">
                  <c:v>43</c:v>
                </c:pt>
                <c:pt idx="1409">
                  <c:v>43</c:v>
                </c:pt>
                <c:pt idx="1410">
                  <c:v>43</c:v>
                </c:pt>
                <c:pt idx="1411">
                  <c:v>43</c:v>
                </c:pt>
                <c:pt idx="1412">
                  <c:v>43</c:v>
                </c:pt>
                <c:pt idx="1413">
                  <c:v>43</c:v>
                </c:pt>
                <c:pt idx="1414">
                  <c:v>43</c:v>
                </c:pt>
                <c:pt idx="1415">
                  <c:v>43</c:v>
                </c:pt>
                <c:pt idx="1416">
                  <c:v>43</c:v>
                </c:pt>
                <c:pt idx="1417">
                  <c:v>43</c:v>
                </c:pt>
                <c:pt idx="1418">
                  <c:v>43</c:v>
                </c:pt>
                <c:pt idx="1419">
                  <c:v>43</c:v>
                </c:pt>
                <c:pt idx="1420">
                  <c:v>43</c:v>
                </c:pt>
                <c:pt idx="1421">
                  <c:v>43</c:v>
                </c:pt>
                <c:pt idx="1422">
                  <c:v>43</c:v>
                </c:pt>
                <c:pt idx="1423">
                  <c:v>43</c:v>
                </c:pt>
                <c:pt idx="1424">
                  <c:v>43</c:v>
                </c:pt>
                <c:pt idx="1425">
                  <c:v>43</c:v>
                </c:pt>
                <c:pt idx="1426">
                  <c:v>43</c:v>
                </c:pt>
                <c:pt idx="1427">
                  <c:v>43</c:v>
                </c:pt>
                <c:pt idx="1428">
                  <c:v>43</c:v>
                </c:pt>
                <c:pt idx="1429">
                  <c:v>43</c:v>
                </c:pt>
                <c:pt idx="1430">
                  <c:v>43</c:v>
                </c:pt>
                <c:pt idx="1431">
                  <c:v>43</c:v>
                </c:pt>
                <c:pt idx="1432">
                  <c:v>43</c:v>
                </c:pt>
                <c:pt idx="1433">
                  <c:v>43</c:v>
                </c:pt>
                <c:pt idx="1434">
                  <c:v>43</c:v>
                </c:pt>
                <c:pt idx="1435">
                  <c:v>43</c:v>
                </c:pt>
                <c:pt idx="1436">
                  <c:v>43</c:v>
                </c:pt>
                <c:pt idx="1437">
                  <c:v>43</c:v>
                </c:pt>
                <c:pt idx="1438">
                  <c:v>43</c:v>
                </c:pt>
                <c:pt idx="1439">
                  <c:v>43</c:v>
                </c:pt>
                <c:pt idx="1440">
                  <c:v>43</c:v>
                </c:pt>
                <c:pt idx="1441">
                  <c:v>43</c:v>
                </c:pt>
                <c:pt idx="1442">
                  <c:v>43</c:v>
                </c:pt>
                <c:pt idx="1443">
                  <c:v>43</c:v>
                </c:pt>
                <c:pt idx="1444">
                  <c:v>43</c:v>
                </c:pt>
                <c:pt idx="1445">
                  <c:v>43</c:v>
                </c:pt>
                <c:pt idx="1446">
                  <c:v>43</c:v>
                </c:pt>
                <c:pt idx="1447">
                  <c:v>43</c:v>
                </c:pt>
                <c:pt idx="1448">
                  <c:v>43</c:v>
                </c:pt>
                <c:pt idx="1449">
                  <c:v>43</c:v>
                </c:pt>
                <c:pt idx="1450">
                  <c:v>43</c:v>
                </c:pt>
                <c:pt idx="1451">
                  <c:v>43</c:v>
                </c:pt>
                <c:pt idx="1452">
                  <c:v>43</c:v>
                </c:pt>
                <c:pt idx="1453">
                  <c:v>43</c:v>
                </c:pt>
                <c:pt idx="1454">
                  <c:v>43</c:v>
                </c:pt>
                <c:pt idx="1455">
                  <c:v>43</c:v>
                </c:pt>
                <c:pt idx="1456">
                  <c:v>43</c:v>
                </c:pt>
                <c:pt idx="1457">
                  <c:v>43</c:v>
                </c:pt>
                <c:pt idx="1458">
                  <c:v>43</c:v>
                </c:pt>
                <c:pt idx="1459">
                  <c:v>43</c:v>
                </c:pt>
                <c:pt idx="1460">
                  <c:v>43</c:v>
                </c:pt>
                <c:pt idx="1461">
                  <c:v>43</c:v>
                </c:pt>
                <c:pt idx="1462">
                  <c:v>43</c:v>
                </c:pt>
                <c:pt idx="1463">
                  <c:v>43</c:v>
                </c:pt>
                <c:pt idx="1464">
                  <c:v>43</c:v>
                </c:pt>
                <c:pt idx="1465">
                  <c:v>43</c:v>
                </c:pt>
                <c:pt idx="1466">
                  <c:v>43</c:v>
                </c:pt>
                <c:pt idx="1467">
                  <c:v>43</c:v>
                </c:pt>
                <c:pt idx="1468">
                  <c:v>43</c:v>
                </c:pt>
                <c:pt idx="1469">
                  <c:v>44</c:v>
                </c:pt>
                <c:pt idx="1470">
                  <c:v>44</c:v>
                </c:pt>
                <c:pt idx="1471">
                  <c:v>44</c:v>
                </c:pt>
                <c:pt idx="1472">
                  <c:v>44</c:v>
                </c:pt>
                <c:pt idx="1473">
                  <c:v>44</c:v>
                </c:pt>
                <c:pt idx="1474">
                  <c:v>44</c:v>
                </c:pt>
                <c:pt idx="1475">
                  <c:v>44</c:v>
                </c:pt>
                <c:pt idx="1476">
                  <c:v>44</c:v>
                </c:pt>
                <c:pt idx="1477">
                  <c:v>44</c:v>
                </c:pt>
                <c:pt idx="1478">
                  <c:v>44</c:v>
                </c:pt>
                <c:pt idx="1479">
                  <c:v>44</c:v>
                </c:pt>
                <c:pt idx="1480">
                  <c:v>44</c:v>
                </c:pt>
                <c:pt idx="1481">
                  <c:v>44</c:v>
                </c:pt>
                <c:pt idx="1482">
                  <c:v>44</c:v>
                </c:pt>
                <c:pt idx="1483">
                  <c:v>44</c:v>
                </c:pt>
                <c:pt idx="1484">
                  <c:v>44</c:v>
                </c:pt>
                <c:pt idx="1485">
                  <c:v>44</c:v>
                </c:pt>
                <c:pt idx="1486">
                  <c:v>44</c:v>
                </c:pt>
                <c:pt idx="1487">
                  <c:v>44</c:v>
                </c:pt>
                <c:pt idx="1488">
                  <c:v>44</c:v>
                </c:pt>
                <c:pt idx="1489">
                  <c:v>44</c:v>
                </c:pt>
                <c:pt idx="1490">
                  <c:v>44</c:v>
                </c:pt>
                <c:pt idx="1491">
                  <c:v>44</c:v>
                </c:pt>
                <c:pt idx="1492">
                  <c:v>44</c:v>
                </c:pt>
                <c:pt idx="1493">
                  <c:v>44</c:v>
                </c:pt>
                <c:pt idx="1494">
                  <c:v>44</c:v>
                </c:pt>
                <c:pt idx="1495">
                  <c:v>44</c:v>
                </c:pt>
                <c:pt idx="1496">
                  <c:v>44</c:v>
                </c:pt>
                <c:pt idx="1497">
                  <c:v>44</c:v>
                </c:pt>
                <c:pt idx="1498">
                  <c:v>44</c:v>
                </c:pt>
                <c:pt idx="1499">
                  <c:v>44</c:v>
                </c:pt>
                <c:pt idx="1500">
                  <c:v>44</c:v>
                </c:pt>
                <c:pt idx="1501">
                  <c:v>44</c:v>
                </c:pt>
                <c:pt idx="1502">
                  <c:v>44</c:v>
                </c:pt>
                <c:pt idx="1503">
                  <c:v>44</c:v>
                </c:pt>
                <c:pt idx="1504">
                  <c:v>44</c:v>
                </c:pt>
                <c:pt idx="1505">
                  <c:v>44</c:v>
                </c:pt>
                <c:pt idx="1506">
                  <c:v>45</c:v>
                </c:pt>
                <c:pt idx="1507">
                  <c:v>45</c:v>
                </c:pt>
                <c:pt idx="1508">
                  <c:v>45</c:v>
                </c:pt>
                <c:pt idx="1509">
                  <c:v>45</c:v>
                </c:pt>
                <c:pt idx="1510">
                  <c:v>45</c:v>
                </c:pt>
                <c:pt idx="1511">
                  <c:v>45</c:v>
                </c:pt>
                <c:pt idx="1512">
                  <c:v>45</c:v>
                </c:pt>
                <c:pt idx="1513">
                  <c:v>45</c:v>
                </c:pt>
                <c:pt idx="1514">
                  <c:v>45</c:v>
                </c:pt>
                <c:pt idx="1515">
                  <c:v>45</c:v>
                </c:pt>
                <c:pt idx="1516">
                  <c:v>45</c:v>
                </c:pt>
                <c:pt idx="1517">
                  <c:v>45</c:v>
                </c:pt>
                <c:pt idx="1518">
                  <c:v>45</c:v>
                </c:pt>
                <c:pt idx="1519">
                  <c:v>45</c:v>
                </c:pt>
                <c:pt idx="1520">
                  <c:v>45</c:v>
                </c:pt>
                <c:pt idx="1521">
                  <c:v>45</c:v>
                </c:pt>
                <c:pt idx="1522">
                  <c:v>45</c:v>
                </c:pt>
                <c:pt idx="1523">
                  <c:v>45</c:v>
                </c:pt>
                <c:pt idx="1524">
                  <c:v>45</c:v>
                </c:pt>
                <c:pt idx="1525">
                  <c:v>45</c:v>
                </c:pt>
                <c:pt idx="1526">
                  <c:v>45</c:v>
                </c:pt>
                <c:pt idx="1527">
                  <c:v>45</c:v>
                </c:pt>
                <c:pt idx="1528">
                  <c:v>45</c:v>
                </c:pt>
                <c:pt idx="1529">
                  <c:v>45</c:v>
                </c:pt>
                <c:pt idx="1530">
                  <c:v>45</c:v>
                </c:pt>
                <c:pt idx="1531">
                  <c:v>45</c:v>
                </c:pt>
                <c:pt idx="1532">
                  <c:v>45</c:v>
                </c:pt>
                <c:pt idx="1533">
                  <c:v>45</c:v>
                </c:pt>
                <c:pt idx="1534">
                  <c:v>45</c:v>
                </c:pt>
                <c:pt idx="1535">
                  <c:v>45</c:v>
                </c:pt>
                <c:pt idx="1536">
                  <c:v>45</c:v>
                </c:pt>
                <c:pt idx="1537">
                  <c:v>45</c:v>
                </c:pt>
                <c:pt idx="1538">
                  <c:v>45</c:v>
                </c:pt>
                <c:pt idx="1539">
                  <c:v>45</c:v>
                </c:pt>
                <c:pt idx="1540">
                  <c:v>45</c:v>
                </c:pt>
                <c:pt idx="1541">
                  <c:v>45</c:v>
                </c:pt>
                <c:pt idx="1542">
                  <c:v>45</c:v>
                </c:pt>
                <c:pt idx="1543">
                  <c:v>45</c:v>
                </c:pt>
                <c:pt idx="1544">
                  <c:v>45</c:v>
                </c:pt>
                <c:pt idx="1545">
                  <c:v>45</c:v>
                </c:pt>
                <c:pt idx="1546">
                  <c:v>45</c:v>
                </c:pt>
                <c:pt idx="1547">
                  <c:v>45</c:v>
                </c:pt>
                <c:pt idx="1548">
                  <c:v>45</c:v>
                </c:pt>
                <c:pt idx="1549">
                  <c:v>45</c:v>
                </c:pt>
                <c:pt idx="1550">
                  <c:v>45</c:v>
                </c:pt>
                <c:pt idx="1551">
                  <c:v>45</c:v>
                </c:pt>
                <c:pt idx="1552">
                  <c:v>45</c:v>
                </c:pt>
                <c:pt idx="1553">
                  <c:v>45</c:v>
                </c:pt>
                <c:pt idx="1554">
                  <c:v>45</c:v>
                </c:pt>
                <c:pt idx="1555">
                  <c:v>45</c:v>
                </c:pt>
                <c:pt idx="1556">
                  <c:v>45</c:v>
                </c:pt>
                <c:pt idx="1557">
                  <c:v>45</c:v>
                </c:pt>
                <c:pt idx="1558">
                  <c:v>45</c:v>
                </c:pt>
                <c:pt idx="1559">
                  <c:v>45</c:v>
                </c:pt>
                <c:pt idx="1560">
                  <c:v>45</c:v>
                </c:pt>
                <c:pt idx="1561">
                  <c:v>45</c:v>
                </c:pt>
                <c:pt idx="1562">
                  <c:v>45</c:v>
                </c:pt>
                <c:pt idx="1563">
                  <c:v>45</c:v>
                </c:pt>
                <c:pt idx="1564">
                  <c:v>45</c:v>
                </c:pt>
                <c:pt idx="1565">
                  <c:v>45</c:v>
                </c:pt>
                <c:pt idx="1566">
                  <c:v>45</c:v>
                </c:pt>
                <c:pt idx="1567">
                  <c:v>45</c:v>
                </c:pt>
                <c:pt idx="1568">
                  <c:v>45</c:v>
                </c:pt>
                <c:pt idx="1569">
                  <c:v>45</c:v>
                </c:pt>
                <c:pt idx="1570">
                  <c:v>45</c:v>
                </c:pt>
                <c:pt idx="1571">
                  <c:v>45</c:v>
                </c:pt>
                <c:pt idx="1572">
                  <c:v>45</c:v>
                </c:pt>
                <c:pt idx="1573">
                  <c:v>45</c:v>
                </c:pt>
                <c:pt idx="1574">
                  <c:v>45</c:v>
                </c:pt>
                <c:pt idx="1575">
                  <c:v>45</c:v>
                </c:pt>
                <c:pt idx="1576">
                  <c:v>45</c:v>
                </c:pt>
                <c:pt idx="1577">
                  <c:v>45</c:v>
                </c:pt>
                <c:pt idx="1578">
                  <c:v>45</c:v>
                </c:pt>
                <c:pt idx="1579">
                  <c:v>45</c:v>
                </c:pt>
                <c:pt idx="1580">
                  <c:v>45</c:v>
                </c:pt>
                <c:pt idx="1581">
                  <c:v>45</c:v>
                </c:pt>
                <c:pt idx="1582">
                  <c:v>45</c:v>
                </c:pt>
                <c:pt idx="1583">
                  <c:v>45</c:v>
                </c:pt>
                <c:pt idx="1584">
                  <c:v>45</c:v>
                </c:pt>
                <c:pt idx="1585">
                  <c:v>45</c:v>
                </c:pt>
                <c:pt idx="1586">
                  <c:v>45</c:v>
                </c:pt>
                <c:pt idx="1587">
                  <c:v>45</c:v>
                </c:pt>
                <c:pt idx="1588">
                  <c:v>45</c:v>
                </c:pt>
                <c:pt idx="1589">
                  <c:v>45</c:v>
                </c:pt>
                <c:pt idx="1590">
                  <c:v>45</c:v>
                </c:pt>
                <c:pt idx="1591">
                  <c:v>45</c:v>
                </c:pt>
                <c:pt idx="1592">
                  <c:v>45</c:v>
                </c:pt>
                <c:pt idx="1593">
                  <c:v>45</c:v>
                </c:pt>
                <c:pt idx="1594">
                  <c:v>45</c:v>
                </c:pt>
                <c:pt idx="1595">
                  <c:v>45</c:v>
                </c:pt>
                <c:pt idx="1596">
                  <c:v>45</c:v>
                </c:pt>
                <c:pt idx="1597">
                  <c:v>45</c:v>
                </c:pt>
                <c:pt idx="1598">
                  <c:v>45</c:v>
                </c:pt>
                <c:pt idx="1599">
                  <c:v>45</c:v>
                </c:pt>
                <c:pt idx="1600">
                  <c:v>45</c:v>
                </c:pt>
                <c:pt idx="1601">
                  <c:v>45</c:v>
                </c:pt>
                <c:pt idx="1602">
                  <c:v>45</c:v>
                </c:pt>
                <c:pt idx="1603">
                  <c:v>45</c:v>
                </c:pt>
                <c:pt idx="1604">
                  <c:v>45</c:v>
                </c:pt>
                <c:pt idx="1605">
                  <c:v>45</c:v>
                </c:pt>
                <c:pt idx="1606">
                  <c:v>45</c:v>
                </c:pt>
                <c:pt idx="1607">
                  <c:v>45</c:v>
                </c:pt>
                <c:pt idx="1608">
                  <c:v>45</c:v>
                </c:pt>
                <c:pt idx="1609">
                  <c:v>45</c:v>
                </c:pt>
                <c:pt idx="1610">
                  <c:v>45</c:v>
                </c:pt>
                <c:pt idx="1611">
                  <c:v>45</c:v>
                </c:pt>
                <c:pt idx="1612">
                  <c:v>45</c:v>
                </c:pt>
                <c:pt idx="1613">
                  <c:v>45</c:v>
                </c:pt>
                <c:pt idx="1614">
                  <c:v>45</c:v>
                </c:pt>
                <c:pt idx="1615">
                  <c:v>45</c:v>
                </c:pt>
                <c:pt idx="1616">
                  <c:v>45</c:v>
                </c:pt>
                <c:pt idx="1617">
                  <c:v>45</c:v>
                </c:pt>
                <c:pt idx="1618">
                  <c:v>45</c:v>
                </c:pt>
                <c:pt idx="1619">
                  <c:v>45</c:v>
                </c:pt>
                <c:pt idx="1620">
                  <c:v>45</c:v>
                </c:pt>
                <c:pt idx="1621">
                  <c:v>45</c:v>
                </c:pt>
                <c:pt idx="1622">
                  <c:v>45</c:v>
                </c:pt>
                <c:pt idx="1623">
                  <c:v>45</c:v>
                </c:pt>
                <c:pt idx="1624">
                  <c:v>45</c:v>
                </c:pt>
                <c:pt idx="1625">
                  <c:v>45</c:v>
                </c:pt>
                <c:pt idx="1626">
                  <c:v>45</c:v>
                </c:pt>
                <c:pt idx="1627">
                  <c:v>45</c:v>
                </c:pt>
                <c:pt idx="1628">
                  <c:v>45</c:v>
                </c:pt>
                <c:pt idx="1629">
                  <c:v>45</c:v>
                </c:pt>
                <c:pt idx="1630">
                  <c:v>45</c:v>
                </c:pt>
                <c:pt idx="1631">
                  <c:v>45</c:v>
                </c:pt>
                <c:pt idx="1632">
                  <c:v>45</c:v>
                </c:pt>
                <c:pt idx="1633">
                  <c:v>45</c:v>
                </c:pt>
                <c:pt idx="1634">
                  <c:v>45</c:v>
                </c:pt>
                <c:pt idx="1635">
                  <c:v>45</c:v>
                </c:pt>
                <c:pt idx="1636">
                  <c:v>45</c:v>
                </c:pt>
                <c:pt idx="1637">
                  <c:v>45</c:v>
                </c:pt>
                <c:pt idx="1638">
                  <c:v>45</c:v>
                </c:pt>
                <c:pt idx="1639">
                  <c:v>45</c:v>
                </c:pt>
                <c:pt idx="1640">
                  <c:v>45</c:v>
                </c:pt>
                <c:pt idx="1641">
                  <c:v>45</c:v>
                </c:pt>
                <c:pt idx="1642">
                  <c:v>45</c:v>
                </c:pt>
                <c:pt idx="1643">
                  <c:v>45</c:v>
                </c:pt>
                <c:pt idx="1644">
                  <c:v>45</c:v>
                </c:pt>
                <c:pt idx="1645">
                  <c:v>45</c:v>
                </c:pt>
                <c:pt idx="1646">
                  <c:v>45</c:v>
                </c:pt>
                <c:pt idx="1647">
                  <c:v>45</c:v>
                </c:pt>
                <c:pt idx="1648">
                  <c:v>45</c:v>
                </c:pt>
                <c:pt idx="1649">
                  <c:v>45</c:v>
                </c:pt>
                <c:pt idx="1650">
                  <c:v>45</c:v>
                </c:pt>
                <c:pt idx="1651">
                  <c:v>45</c:v>
                </c:pt>
                <c:pt idx="1652">
                  <c:v>45</c:v>
                </c:pt>
                <c:pt idx="1653">
                  <c:v>45</c:v>
                </c:pt>
                <c:pt idx="1654">
                  <c:v>45</c:v>
                </c:pt>
                <c:pt idx="1655">
                  <c:v>45</c:v>
                </c:pt>
                <c:pt idx="1656">
                  <c:v>45</c:v>
                </c:pt>
                <c:pt idx="1657">
                  <c:v>45</c:v>
                </c:pt>
                <c:pt idx="1658">
                  <c:v>45</c:v>
                </c:pt>
                <c:pt idx="1659">
                  <c:v>45</c:v>
                </c:pt>
                <c:pt idx="1660">
                  <c:v>45</c:v>
                </c:pt>
                <c:pt idx="1661">
                  <c:v>45</c:v>
                </c:pt>
                <c:pt idx="1662">
                  <c:v>45</c:v>
                </c:pt>
                <c:pt idx="1663">
                  <c:v>45</c:v>
                </c:pt>
                <c:pt idx="1664">
                  <c:v>45</c:v>
                </c:pt>
                <c:pt idx="1665">
                  <c:v>45</c:v>
                </c:pt>
                <c:pt idx="1666">
                  <c:v>45</c:v>
                </c:pt>
                <c:pt idx="1667">
                  <c:v>45</c:v>
                </c:pt>
                <c:pt idx="1668">
                  <c:v>45</c:v>
                </c:pt>
                <c:pt idx="1669">
                  <c:v>45</c:v>
                </c:pt>
                <c:pt idx="1670">
                  <c:v>45</c:v>
                </c:pt>
                <c:pt idx="1671">
                  <c:v>45</c:v>
                </c:pt>
                <c:pt idx="1672">
                  <c:v>45</c:v>
                </c:pt>
                <c:pt idx="1673">
                  <c:v>45</c:v>
                </c:pt>
                <c:pt idx="1674">
                  <c:v>45</c:v>
                </c:pt>
                <c:pt idx="1675">
                  <c:v>45</c:v>
                </c:pt>
                <c:pt idx="1676">
                  <c:v>45</c:v>
                </c:pt>
                <c:pt idx="1677">
                  <c:v>45</c:v>
                </c:pt>
                <c:pt idx="1678">
                  <c:v>45</c:v>
                </c:pt>
                <c:pt idx="1679">
                  <c:v>45</c:v>
                </c:pt>
                <c:pt idx="1680">
                  <c:v>45</c:v>
                </c:pt>
                <c:pt idx="1681">
                  <c:v>45</c:v>
                </c:pt>
                <c:pt idx="1682">
                  <c:v>45</c:v>
                </c:pt>
                <c:pt idx="1683">
                  <c:v>45</c:v>
                </c:pt>
                <c:pt idx="1684">
                  <c:v>45</c:v>
                </c:pt>
                <c:pt idx="1685">
                  <c:v>45</c:v>
                </c:pt>
                <c:pt idx="1686">
                  <c:v>45</c:v>
                </c:pt>
                <c:pt idx="1687">
                  <c:v>45</c:v>
                </c:pt>
                <c:pt idx="1688">
                  <c:v>45</c:v>
                </c:pt>
                <c:pt idx="1689">
                  <c:v>45</c:v>
                </c:pt>
                <c:pt idx="1690">
                  <c:v>45</c:v>
                </c:pt>
                <c:pt idx="1691">
                  <c:v>45</c:v>
                </c:pt>
                <c:pt idx="1692">
                  <c:v>45</c:v>
                </c:pt>
                <c:pt idx="1693">
                  <c:v>45</c:v>
                </c:pt>
                <c:pt idx="1694">
                  <c:v>45</c:v>
                </c:pt>
                <c:pt idx="1695">
                  <c:v>45</c:v>
                </c:pt>
                <c:pt idx="1696">
                  <c:v>45</c:v>
                </c:pt>
                <c:pt idx="1697">
                  <c:v>45</c:v>
                </c:pt>
                <c:pt idx="1698">
                  <c:v>45</c:v>
                </c:pt>
                <c:pt idx="1699">
                  <c:v>45</c:v>
                </c:pt>
                <c:pt idx="1700">
                  <c:v>45</c:v>
                </c:pt>
                <c:pt idx="1701">
                  <c:v>45</c:v>
                </c:pt>
                <c:pt idx="1702">
                  <c:v>45</c:v>
                </c:pt>
                <c:pt idx="1703">
                  <c:v>45</c:v>
                </c:pt>
                <c:pt idx="1704">
                  <c:v>45</c:v>
                </c:pt>
                <c:pt idx="1705">
                  <c:v>45</c:v>
                </c:pt>
                <c:pt idx="1706">
                  <c:v>45</c:v>
                </c:pt>
                <c:pt idx="1707">
                  <c:v>45</c:v>
                </c:pt>
                <c:pt idx="1708">
                  <c:v>45</c:v>
                </c:pt>
                <c:pt idx="1709">
                  <c:v>45</c:v>
                </c:pt>
                <c:pt idx="1710">
                  <c:v>45</c:v>
                </c:pt>
                <c:pt idx="1711">
                  <c:v>45</c:v>
                </c:pt>
                <c:pt idx="1712">
                  <c:v>45</c:v>
                </c:pt>
                <c:pt idx="1713">
                  <c:v>45</c:v>
                </c:pt>
                <c:pt idx="1714">
                  <c:v>45</c:v>
                </c:pt>
                <c:pt idx="1715">
                  <c:v>45</c:v>
                </c:pt>
                <c:pt idx="1716">
                  <c:v>45</c:v>
                </c:pt>
                <c:pt idx="1717">
                  <c:v>45</c:v>
                </c:pt>
                <c:pt idx="1718">
                  <c:v>45</c:v>
                </c:pt>
                <c:pt idx="1719">
                  <c:v>45</c:v>
                </c:pt>
                <c:pt idx="1720">
                  <c:v>45</c:v>
                </c:pt>
                <c:pt idx="1721">
                  <c:v>45</c:v>
                </c:pt>
                <c:pt idx="1722">
                  <c:v>45</c:v>
                </c:pt>
                <c:pt idx="1723">
                  <c:v>45</c:v>
                </c:pt>
                <c:pt idx="1724">
                  <c:v>45</c:v>
                </c:pt>
                <c:pt idx="1725">
                  <c:v>45</c:v>
                </c:pt>
                <c:pt idx="1726">
                  <c:v>45</c:v>
                </c:pt>
                <c:pt idx="1727">
                  <c:v>46</c:v>
                </c:pt>
                <c:pt idx="1728">
                  <c:v>46</c:v>
                </c:pt>
                <c:pt idx="1729">
                  <c:v>46</c:v>
                </c:pt>
                <c:pt idx="1730">
                  <c:v>46</c:v>
                </c:pt>
                <c:pt idx="1731">
                  <c:v>46</c:v>
                </c:pt>
                <c:pt idx="1732">
                  <c:v>46</c:v>
                </c:pt>
                <c:pt idx="1733">
                  <c:v>46</c:v>
                </c:pt>
                <c:pt idx="1734">
                  <c:v>46</c:v>
                </c:pt>
                <c:pt idx="1735">
                  <c:v>46</c:v>
                </c:pt>
                <c:pt idx="1736">
                  <c:v>46</c:v>
                </c:pt>
                <c:pt idx="1737">
                  <c:v>46</c:v>
                </c:pt>
                <c:pt idx="1738">
                  <c:v>46</c:v>
                </c:pt>
                <c:pt idx="1739">
                  <c:v>46</c:v>
                </c:pt>
                <c:pt idx="1740">
                  <c:v>46</c:v>
                </c:pt>
                <c:pt idx="1741">
                  <c:v>46</c:v>
                </c:pt>
                <c:pt idx="1742">
                  <c:v>46</c:v>
                </c:pt>
                <c:pt idx="1743">
                  <c:v>46</c:v>
                </c:pt>
                <c:pt idx="1744">
                  <c:v>46</c:v>
                </c:pt>
                <c:pt idx="1745">
                  <c:v>46</c:v>
                </c:pt>
                <c:pt idx="1746">
                  <c:v>46</c:v>
                </c:pt>
                <c:pt idx="1747">
                  <c:v>46</c:v>
                </c:pt>
                <c:pt idx="1748">
                  <c:v>46</c:v>
                </c:pt>
                <c:pt idx="1749">
                  <c:v>46</c:v>
                </c:pt>
                <c:pt idx="1750">
                  <c:v>46</c:v>
                </c:pt>
                <c:pt idx="1751">
                  <c:v>46</c:v>
                </c:pt>
                <c:pt idx="1752">
                  <c:v>46</c:v>
                </c:pt>
                <c:pt idx="1753">
                  <c:v>46</c:v>
                </c:pt>
                <c:pt idx="1754">
                  <c:v>46</c:v>
                </c:pt>
                <c:pt idx="1755">
                  <c:v>46</c:v>
                </c:pt>
                <c:pt idx="1756">
                  <c:v>46</c:v>
                </c:pt>
                <c:pt idx="1757">
                  <c:v>46</c:v>
                </c:pt>
                <c:pt idx="1758">
                  <c:v>46</c:v>
                </c:pt>
                <c:pt idx="1759">
                  <c:v>46</c:v>
                </c:pt>
                <c:pt idx="1760">
                  <c:v>46</c:v>
                </c:pt>
                <c:pt idx="1761">
                  <c:v>46</c:v>
                </c:pt>
                <c:pt idx="1762">
                  <c:v>46</c:v>
                </c:pt>
                <c:pt idx="1763">
                  <c:v>46</c:v>
                </c:pt>
                <c:pt idx="1764">
                  <c:v>46</c:v>
                </c:pt>
                <c:pt idx="1765">
                  <c:v>46</c:v>
                </c:pt>
                <c:pt idx="1766">
                  <c:v>46</c:v>
                </c:pt>
                <c:pt idx="1767">
                  <c:v>46</c:v>
                </c:pt>
                <c:pt idx="1768">
                  <c:v>46</c:v>
                </c:pt>
                <c:pt idx="1769">
                  <c:v>46</c:v>
                </c:pt>
                <c:pt idx="1770">
                  <c:v>46</c:v>
                </c:pt>
                <c:pt idx="1771">
                  <c:v>46</c:v>
                </c:pt>
                <c:pt idx="1772">
                  <c:v>46</c:v>
                </c:pt>
                <c:pt idx="1773">
                  <c:v>46</c:v>
                </c:pt>
                <c:pt idx="1774">
                  <c:v>46</c:v>
                </c:pt>
                <c:pt idx="1775">
                  <c:v>46</c:v>
                </c:pt>
                <c:pt idx="1776">
                  <c:v>46</c:v>
                </c:pt>
                <c:pt idx="1777">
                  <c:v>46</c:v>
                </c:pt>
                <c:pt idx="1778">
                  <c:v>46</c:v>
                </c:pt>
                <c:pt idx="1779">
                  <c:v>46</c:v>
                </c:pt>
                <c:pt idx="1780">
                  <c:v>46</c:v>
                </c:pt>
                <c:pt idx="1781">
                  <c:v>46</c:v>
                </c:pt>
                <c:pt idx="1782">
                  <c:v>46</c:v>
                </c:pt>
                <c:pt idx="1783">
                  <c:v>46</c:v>
                </c:pt>
                <c:pt idx="1784">
                  <c:v>46</c:v>
                </c:pt>
                <c:pt idx="1785">
                  <c:v>46</c:v>
                </c:pt>
                <c:pt idx="1786">
                  <c:v>46</c:v>
                </c:pt>
                <c:pt idx="1787">
                  <c:v>46</c:v>
                </c:pt>
                <c:pt idx="1788">
                  <c:v>46</c:v>
                </c:pt>
                <c:pt idx="1789">
                  <c:v>46</c:v>
                </c:pt>
                <c:pt idx="1790">
                  <c:v>46</c:v>
                </c:pt>
                <c:pt idx="1791">
                  <c:v>46</c:v>
                </c:pt>
                <c:pt idx="1792">
                  <c:v>46</c:v>
                </c:pt>
                <c:pt idx="1793">
                  <c:v>46</c:v>
                </c:pt>
                <c:pt idx="1794">
                  <c:v>46</c:v>
                </c:pt>
                <c:pt idx="1795">
                  <c:v>46</c:v>
                </c:pt>
                <c:pt idx="1796">
                  <c:v>46</c:v>
                </c:pt>
                <c:pt idx="1797">
                  <c:v>46</c:v>
                </c:pt>
                <c:pt idx="1798">
                  <c:v>47</c:v>
                </c:pt>
                <c:pt idx="1799">
                  <c:v>47</c:v>
                </c:pt>
                <c:pt idx="1800">
                  <c:v>47</c:v>
                </c:pt>
                <c:pt idx="1801">
                  <c:v>47</c:v>
                </c:pt>
                <c:pt idx="1802">
                  <c:v>47</c:v>
                </c:pt>
                <c:pt idx="1803">
                  <c:v>47</c:v>
                </c:pt>
                <c:pt idx="1804">
                  <c:v>47</c:v>
                </c:pt>
                <c:pt idx="1805">
                  <c:v>47</c:v>
                </c:pt>
                <c:pt idx="1806">
                  <c:v>47</c:v>
                </c:pt>
                <c:pt idx="1807">
                  <c:v>47</c:v>
                </c:pt>
                <c:pt idx="1808">
                  <c:v>47</c:v>
                </c:pt>
                <c:pt idx="1809">
                  <c:v>47</c:v>
                </c:pt>
                <c:pt idx="1810">
                  <c:v>47</c:v>
                </c:pt>
                <c:pt idx="1811">
                  <c:v>47</c:v>
                </c:pt>
                <c:pt idx="1812">
                  <c:v>47</c:v>
                </c:pt>
                <c:pt idx="1813">
                  <c:v>47</c:v>
                </c:pt>
                <c:pt idx="1814">
                  <c:v>47</c:v>
                </c:pt>
                <c:pt idx="1815">
                  <c:v>47</c:v>
                </c:pt>
                <c:pt idx="1816">
                  <c:v>47</c:v>
                </c:pt>
                <c:pt idx="1817">
                  <c:v>47</c:v>
                </c:pt>
                <c:pt idx="1818">
                  <c:v>47</c:v>
                </c:pt>
                <c:pt idx="1819">
                  <c:v>47</c:v>
                </c:pt>
                <c:pt idx="1820">
                  <c:v>47</c:v>
                </c:pt>
                <c:pt idx="1821">
                  <c:v>47</c:v>
                </c:pt>
                <c:pt idx="1822">
                  <c:v>47</c:v>
                </c:pt>
                <c:pt idx="1823">
                  <c:v>47</c:v>
                </c:pt>
                <c:pt idx="1824">
                  <c:v>48</c:v>
                </c:pt>
                <c:pt idx="1825">
                  <c:v>48</c:v>
                </c:pt>
                <c:pt idx="1826">
                  <c:v>49</c:v>
                </c:pt>
                <c:pt idx="1827">
                  <c:v>49</c:v>
                </c:pt>
                <c:pt idx="1828">
                  <c:v>49</c:v>
                </c:pt>
                <c:pt idx="1829">
                  <c:v>49</c:v>
                </c:pt>
                <c:pt idx="1830">
                  <c:v>49</c:v>
                </c:pt>
                <c:pt idx="1831">
                  <c:v>49</c:v>
                </c:pt>
                <c:pt idx="1832">
                  <c:v>49</c:v>
                </c:pt>
                <c:pt idx="1833">
                  <c:v>49</c:v>
                </c:pt>
                <c:pt idx="1834">
                  <c:v>49</c:v>
                </c:pt>
                <c:pt idx="1835">
                  <c:v>49</c:v>
                </c:pt>
                <c:pt idx="1836">
                  <c:v>49</c:v>
                </c:pt>
                <c:pt idx="1837">
                  <c:v>49</c:v>
                </c:pt>
                <c:pt idx="1838">
                  <c:v>49</c:v>
                </c:pt>
                <c:pt idx="1839">
                  <c:v>49</c:v>
                </c:pt>
                <c:pt idx="1840">
                  <c:v>49</c:v>
                </c:pt>
                <c:pt idx="1841">
                  <c:v>49</c:v>
                </c:pt>
                <c:pt idx="1842">
                  <c:v>49</c:v>
                </c:pt>
                <c:pt idx="1843">
                  <c:v>49</c:v>
                </c:pt>
                <c:pt idx="1844">
                  <c:v>49</c:v>
                </c:pt>
                <c:pt idx="1845">
                  <c:v>49</c:v>
                </c:pt>
                <c:pt idx="1846">
                  <c:v>49</c:v>
                </c:pt>
                <c:pt idx="1847">
                  <c:v>49</c:v>
                </c:pt>
                <c:pt idx="1848">
                  <c:v>49</c:v>
                </c:pt>
                <c:pt idx="1849">
                  <c:v>49</c:v>
                </c:pt>
                <c:pt idx="1850">
                  <c:v>49</c:v>
                </c:pt>
                <c:pt idx="1851">
                  <c:v>49</c:v>
                </c:pt>
                <c:pt idx="1852">
                  <c:v>49</c:v>
                </c:pt>
                <c:pt idx="1853">
                  <c:v>49</c:v>
                </c:pt>
                <c:pt idx="1854">
                  <c:v>49</c:v>
                </c:pt>
                <c:pt idx="1855">
                  <c:v>49</c:v>
                </c:pt>
                <c:pt idx="1856">
                  <c:v>49</c:v>
                </c:pt>
                <c:pt idx="1857">
                  <c:v>49</c:v>
                </c:pt>
                <c:pt idx="1858">
                  <c:v>49</c:v>
                </c:pt>
                <c:pt idx="1859">
                  <c:v>49</c:v>
                </c:pt>
                <c:pt idx="1860">
                  <c:v>49</c:v>
                </c:pt>
                <c:pt idx="1861">
                  <c:v>49</c:v>
                </c:pt>
                <c:pt idx="1862">
                  <c:v>49</c:v>
                </c:pt>
                <c:pt idx="1863">
                  <c:v>49</c:v>
                </c:pt>
                <c:pt idx="1864">
                  <c:v>49</c:v>
                </c:pt>
                <c:pt idx="1865">
                  <c:v>49</c:v>
                </c:pt>
                <c:pt idx="1866">
                  <c:v>49</c:v>
                </c:pt>
                <c:pt idx="1867">
                  <c:v>49</c:v>
                </c:pt>
                <c:pt idx="1868">
                  <c:v>49</c:v>
                </c:pt>
                <c:pt idx="1869">
                  <c:v>49</c:v>
                </c:pt>
                <c:pt idx="1870">
                  <c:v>49</c:v>
                </c:pt>
                <c:pt idx="1871">
                  <c:v>49</c:v>
                </c:pt>
                <c:pt idx="1872">
                  <c:v>49</c:v>
                </c:pt>
                <c:pt idx="1873">
                  <c:v>49</c:v>
                </c:pt>
                <c:pt idx="1874">
                  <c:v>49</c:v>
                </c:pt>
                <c:pt idx="1875">
                  <c:v>49</c:v>
                </c:pt>
                <c:pt idx="1876">
                  <c:v>49</c:v>
                </c:pt>
                <c:pt idx="1877">
                  <c:v>49</c:v>
                </c:pt>
                <c:pt idx="1878">
                  <c:v>50</c:v>
                </c:pt>
                <c:pt idx="1879">
                  <c:v>50</c:v>
                </c:pt>
                <c:pt idx="1880">
                  <c:v>50</c:v>
                </c:pt>
                <c:pt idx="1881">
                  <c:v>50</c:v>
                </c:pt>
                <c:pt idx="1882">
                  <c:v>51</c:v>
                </c:pt>
                <c:pt idx="1883">
                  <c:v>51</c:v>
                </c:pt>
                <c:pt idx="1884">
                  <c:v>51</c:v>
                </c:pt>
                <c:pt idx="1885">
                  <c:v>51</c:v>
                </c:pt>
                <c:pt idx="1886">
                  <c:v>51</c:v>
                </c:pt>
                <c:pt idx="1887">
                  <c:v>51</c:v>
                </c:pt>
                <c:pt idx="1888">
                  <c:v>51</c:v>
                </c:pt>
                <c:pt idx="1889">
                  <c:v>51</c:v>
                </c:pt>
                <c:pt idx="1890">
                  <c:v>51</c:v>
                </c:pt>
                <c:pt idx="1891">
                  <c:v>52</c:v>
                </c:pt>
                <c:pt idx="1892">
                  <c:v>52</c:v>
                </c:pt>
                <c:pt idx="1893">
                  <c:v>52</c:v>
                </c:pt>
                <c:pt idx="1894">
                  <c:v>52</c:v>
                </c:pt>
                <c:pt idx="1895">
                  <c:v>52</c:v>
                </c:pt>
                <c:pt idx="1896">
                  <c:v>52</c:v>
                </c:pt>
                <c:pt idx="1897">
                  <c:v>52</c:v>
                </c:pt>
                <c:pt idx="1898">
                  <c:v>52</c:v>
                </c:pt>
                <c:pt idx="1899">
                  <c:v>53</c:v>
                </c:pt>
                <c:pt idx="1900">
                  <c:v>53</c:v>
                </c:pt>
                <c:pt idx="1901">
                  <c:v>53</c:v>
                </c:pt>
                <c:pt idx="1902">
                  <c:v>53</c:v>
                </c:pt>
                <c:pt idx="1903">
                  <c:v>53</c:v>
                </c:pt>
                <c:pt idx="1904">
                  <c:v>53</c:v>
                </c:pt>
                <c:pt idx="1905">
                  <c:v>53</c:v>
                </c:pt>
                <c:pt idx="1906">
                  <c:v>53</c:v>
                </c:pt>
                <c:pt idx="1907">
                  <c:v>53</c:v>
                </c:pt>
                <c:pt idx="1908">
                  <c:v>53</c:v>
                </c:pt>
                <c:pt idx="1909">
                  <c:v>53</c:v>
                </c:pt>
                <c:pt idx="1910">
                  <c:v>53</c:v>
                </c:pt>
                <c:pt idx="1911">
                  <c:v>53</c:v>
                </c:pt>
                <c:pt idx="1912">
                  <c:v>53</c:v>
                </c:pt>
                <c:pt idx="1913">
                  <c:v>53</c:v>
                </c:pt>
                <c:pt idx="1914">
                  <c:v>53</c:v>
                </c:pt>
                <c:pt idx="1915">
                  <c:v>53</c:v>
                </c:pt>
                <c:pt idx="1916">
                  <c:v>53</c:v>
                </c:pt>
                <c:pt idx="1917">
                  <c:v>53</c:v>
                </c:pt>
                <c:pt idx="1918">
                  <c:v>53</c:v>
                </c:pt>
                <c:pt idx="1919">
                  <c:v>53</c:v>
                </c:pt>
                <c:pt idx="1920">
                  <c:v>53</c:v>
                </c:pt>
                <c:pt idx="1921">
                  <c:v>53</c:v>
                </c:pt>
                <c:pt idx="1922">
                  <c:v>53</c:v>
                </c:pt>
                <c:pt idx="1923">
                  <c:v>53</c:v>
                </c:pt>
                <c:pt idx="1924">
                  <c:v>53</c:v>
                </c:pt>
                <c:pt idx="1925">
                  <c:v>53</c:v>
                </c:pt>
                <c:pt idx="1926">
                  <c:v>53</c:v>
                </c:pt>
                <c:pt idx="1927">
                  <c:v>53</c:v>
                </c:pt>
                <c:pt idx="1928">
                  <c:v>53</c:v>
                </c:pt>
                <c:pt idx="1929">
                  <c:v>53</c:v>
                </c:pt>
                <c:pt idx="1930">
                  <c:v>53</c:v>
                </c:pt>
                <c:pt idx="1931">
                  <c:v>53</c:v>
                </c:pt>
                <c:pt idx="1932">
                  <c:v>53</c:v>
                </c:pt>
                <c:pt idx="1933">
                  <c:v>53</c:v>
                </c:pt>
                <c:pt idx="1934">
                  <c:v>53</c:v>
                </c:pt>
                <c:pt idx="1935">
                  <c:v>53</c:v>
                </c:pt>
                <c:pt idx="1936">
                  <c:v>53</c:v>
                </c:pt>
                <c:pt idx="1937">
                  <c:v>53</c:v>
                </c:pt>
                <c:pt idx="1938">
                  <c:v>53</c:v>
                </c:pt>
                <c:pt idx="1939">
                  <c:v>53</c:v>
                </c:pt>
                <c:pt idx="1940">
                  <c:v>53</c:v>
                </c:pt>
                <c:pt idx="1941">
                  <c:v>53</c:v>
                </c:pt>
                <c:pt idx="1942">
                  <c:v>53</c:v>
                </c:pt>
                <c:pt idx="1943">
                  <c:v>53</c:v>
                </c:pt>
                <c:pt idx="1944">
                  <c:v>53</c:v>
                </c:pt>
                <c:pt idx="1945">
                  <c:v>53</c:v>
                </c:pt>
                <c:pt idx="1946">
                  <c:v>54</c:v>
                </c:pt>
                <c:pt idx="1947">
                  <c:v>54</c:v>
                </c:pt>
                <c:pt idx="1948">
                  <c:v>54</c:v>
                </c:pt>
                <c:pt idx="1949">
                  <c:v>54</c:v>
                </c:pt>
                <c:pt idx="1950">
                  <c:v>54</c:v>
                </c:pt>
                <c:pt idx="1951">
                  <c:v>54</c:v>
                </c:pt>
                <c:pt idx="1952">
                  <c:v>54</c:v>
                </c:pt>
                <c:pt idx="1953">
                  <c:v>54</c:v>
                </c:pt>
                <c:pt idx="1954">
                  <c:v>54</c:v>
                </c:pt>
                <c:pt idx="1955">
                  <c:v>54</c:v>
                </c:pt>
                <c:pt idx="1956">
                  <c:v>54</c:v>
                </c:pt>
                <c:pt idx="1957">
                  <c:v>54</c:v>
                </c:pt>
                <c:pt idx="1958">
                  <c:v>54</c:v>
                </c:pt>
                <c:pt idx="1959">
                  <c:v>54</c:v>
                </c:pt>
                <c:pt idx="1960">
                  <c:v>54</c:v>
                </c:pt>
                <c:pt idx="1961">
                  <c:v>54</c:v>
                </c:pt>
                <c:pt idx="1962">
                  <c:v>54</c:v>
                </c:pt>
                <c:pt idx="1963">
                  <c:v>54</c:v>
                </c:pt>
                <c:pt idx="1964">
                  <c:v>55</c:v>
                </c:pt>
                <c:pt idx="1965">
                  <c:v>55</c:v>
                </c:pt>
                <c:pt idx="1966">
                  <c:v>55</c:v>
                </c:pt>
                <c:pt idx="1967">
                  <c:v>56</c:v>
                </c:pt>
                <c:pt idx="1968">
                  <c:v>56</c:v>
                </c:pt>
                <c:pt idx="1969">
                  <c:v>56</c:v>
                </c:pt>
                <c:pt idx="1970">
                  <c:v>56</c:v>
                </c:pt>
                <c:pt idx="1971">
                  <c:v>56</c:v>
                </c:pt>
                <c:pt idx="1972">
                  <c:v>56</c:v>
                </c:pt>
                <c:pt idx="1973">
                  <c:v>56</c:v>
                </c:pt>
                <c:pt idx="1974">
                  <c:v>56</c:v>
                </c:pt>
                <c:pt idx="1975">
                  <c:v>56</c:v>
                </c:pt>
                <c:pt idx="1976">
                  <c:v>56</c:v>
                </c:pt>
                <c:pt idx="1977">
                  <c:v>56</c:v>
                </c:pt>
                <c:pt idx="1978">
                  <c:v>56</c:v>
                </c:pt>
                <c:pt idx="1979">
                  <c:v>56</c:v>
                </c:pt>
                <c:pt idx="1980">
                  <c:v>56</c:v>
                </c:pt>
                <c:pt idx="1981">
                  <c:v>56</c:v>
                </c:pt>
                <c:pt idx="1982">
                  <c:v>56</c:v>
                </c:pt>
                <c:pt idx="1983">
                  <c:v>56</c:v>
                </c:pt>
                <c:pt idx="1984">
                  <c:v>56</c:v>
                </c:pt>
                <c:pt idx="1985">
                  <c:v>56</c:v>
                </c:pt>
                <c:pt idx="1986">
                  <c:v>56</c:v>
                </c:pt>
                <c:pt idx="1987">
                  <c:v>56</c:v>
                </c:pt>
                <c:pt idx="1988">
                  <c:v>56</c:v>
                </c:pt>
                <c:pt idx="1989">
                  <c:v>56</c:v>
                </c:pt>
                <c:pt idx="1990">
                  <c:v>56</c:v>
                </c:pt>
                <c:pt idx="1991">
                  <c:v>56</c:v>
                </c:pt>
                <c:pt idx="1992">
                  <c:v>56</c:v>
                </c:pt>
                <c:pt idx="1993">
                  <c:v>56</c:v>
                </c:pt>
                <c:pt idx="1994">
                  <c:v>56</c:v>
                </c:pt>
                <c:pt idx="1995">
                  <c:v>56</c:v>
                </c:pt>
                <c:pt idx="1996">
                  <c:v>56</c:v>
                </c:pt>
                <c:pt idx="1997">
                  <c:v>56</c:v>
                </c:pt>
                <c:pt idx="1998">
                  <c:v>56</c:v>
                </c:pt>
                <c:pt idx="1999">
                  <c:v>56</c:v>
                </c:pt>
                <c:pt idx="2000">
                  <c:v>56</c:v>
                </c:pt>
                <c:pt idx="2001">
                  <c:v>56</c:v>
                </c:pt>
                <c:pt idx="2002">
                  <c:v>56</c:v>
                </c:pt>
                <c:pt idx="2003">
                  <c:v>56</c:v>
                </c:pt>
                <c:pt idx="2004">
                  <c:v>56</c:v>
                </c:pt>
                <c:pt idx="2005">
                  <c:v>56</c:v>
                </c:pt>
                <c:pt idx="2006">
                  <c:v>56</c:v>
                </c:pt>
                <c:pt idx="2007">
                  <c:v>56</c:v>
                </c:pt>
                <c:pt idx="2008">
                  <c:v>56</c:v>
                </c:pt>
                <c:pt idx="2009">
                  <c:v>56</c:v>
                </c:pt>
                <c:pt idx="2010">
                  <c:v>56</c:v>
                </c:pt>
                <c:pt idx="2011">
                  <c:v>56</c:v>
                </c:pt>
                <c:pt idx="2012">
                  <c:v>56</c:v>
                </c:pt>
                <c:pt idx="2013">
                  <c:v>56</c:v>
                </c:pt>
                <c:pt idx="2014">
                  <c:v>56</c:v>
                </c:pt>
                <c:pt idx="2015">
                  <c:v>56</c:v>
                </c:pt>
                <c:pt idx="2016">
                  <c:v>56</c:v>
                </c:pt>
                <c:pt idx="2017">
                  <c:v>56</c:v>
                </c:pt>
                <c:pt idx="2018">
                  <c:v>56</c:v>
                </c:pt>
                <c:pt idx="2019">
                  <c:v>56</c:v>
                </c:pt>
                <c:pt idx="2020">
                  <c:v>56</c:v>
                </c:pt>
                <c:pt idx="2021">
                  <c:v>56</c:v>
                </c:pt>
                <c:pt idx="2022">
                  <c:v>56</c:v>
                </c:pt>
                <c:pt idx="2023">
                  <c:v>56</c:v>
                </c:pt>
                <c:pt idx="2024">
                  <c:v>56</c:v>
                </c:pt>
                <c:pt idx="2025">
                  <c:v>56</c:v>
                </c:pt>
                <c:pt idx="2026">
                  <c:v>56</c:v>
                </c:pt>
                <c:pt idx="2027">
                  <c:v>56</c:v>
                </c:pt>
                <c:pt idx="2028">
                  <c:v>56</c:v>
                </c:pt>
                <c:pt idx="2029">
                  <c:v>56</c:v>
                </c:pt>
                <c:pt idx="2030">
                  <c:v>56</c:v>
                </c:pt>
                <c:pt idx="2031">
                  <c:v>56</c:v>
                </c:pt>
                <c:pt idx="2032">
                  <c:v>56</c:v>
                </c:pt>
                <c:pt idx="2033">
                  <c:v>56</c:v>
                </c:pt>
                <c:pt idx="2034">
                  <c:v>56</c:v>
                </c:pt>
                <c:pt idx="2035">
                  <c:v>56</c:v>
                </c:pt>
                <c:pt idx="2036">
                  <c:v>56</c:v>
                </c:pt>
                <c:pt idx="2037">
                  <c:v>56</c:v>
                </c:pt>
                <c:pt idx="2038">
                  <c:v>56</c:v>
                </c:pt>
                <c:pt idx="2039">
                  <c:v>56</c:v>
                </c:pt>
                <c:pt idx="2040">
                  <c:v>56</c:v>
                </c:pt>
                <c:pt idx="2041">
                  <c:v>56</c:v>
                </c:pt>
                <c:pt idx="2042">
                  <c:v>56</c:v>
                </c:pt>
                <c:pt idx="2043">
                  <c:v>56</c:v>
                </c:pt>
                <c:pt idx="2044">
                  <c:v>56</c:v>
                </c:pt>
                <c:pt idx="2045">
                  <c:v>56</c:v>
                </c:pt>
                <c:pt idx="2046">
                  <c:v>56</c:v>
                </c:pt>
                <c:pt idx="2047">
                  <c:v>56</c:v>
                </c:pt>
                <c:pt idx="2048">
                  <c:v>56</c:v>
                </c:pt>
                <c:pt idx="2049">
                  <c:v>56</c:v>
                </c:pt>
                <c:pt idx="2050">
                  <c:v>56</c:v>
                </c:pt>
                <c:pt idx="2051">
                  <c:v>56</c:v>
                </c:pt>
                <c:pt idx="2052">
                  <c:v>56</c:v>
                </c:pt>
                <c:pt idx="2053">
                  <c:v>57</c:v>
                </c:pt>
                <c:pt idx="2054">
                  <c:v>57</c:v>
                </c:pt>
                <c:pt idx="2055">
                  <c:v>57</c:v>
                </c:pt>
                <c:pt idx="2056">
                  <c:v>57</c:v>
                </c:pt>
                <c:pt idx="2057">
                  <c:v>57</c:v>
                </c:pt>
                <c:pt idx="2058">
                  <c:v>57</c:v>
                </c:pt>
                <c:pt idx="2059">
                  <c:v>57</c:v>
                </c:pt>
                <c:pt idx="2060">
                  <c:v>57</c:v>
                </c:pt>
                <c:pt idx="2061">
                  <c:v>57</c:v>
                </c:pt>
                <c:pt idx="2062">
                  <c:v>57</c:v>
                </c:pt>
                <c:pt idx="2063">
                  <c:v>57</c:v>
                </c:pt>
                <c:pt idx="2064">
                  <c:v>58</c:v>
                </c:pt>
                <c:pt idx="2065">
                  <c:v>59</c:v>
                </c:pt>
                <c:pt idx="2066">
                  <c:v>59</c:v>
                </c:pt>
                <c:pt idx="2067">
                  <c:v>59</c:v>
                </c:pt>
                <c:pt idx="2068">
                  <c:v>59</c:v>
                </c:pt>
                <c:pt idx="2069">
                  <c:v>59</c:v>
                </c:pt>
                <c:pt idx="2070">
                  <c:v>59</c:v>
                </c:pt>
                <c:pt idx="2071">
                  <c:v>59</c:v>
                </c:pt>
                <c:pt idx="2072">
                  <c:v>59</c:v>
                </c:pt>
                <c:pt idx="2073">
                  <c:v>59</c:v>
                </c:pt>
                <c:pt idx="2074">
                  <c:v>59</c:v>
                </c:pt>
                <c:pt idx="2075">
                  <c:v>59</c:v>
                </c:pt>
                <c:pt idx="2076">
                  <c:v>59</c:v>
                </c:pt>
                <c:pt idx="2077">
                  <c:v>59</c:v>
                </c:pt>
                <c:pt idx="2078">
                  <c:v>59</c:v>
                </c:pt>
                <c:pt idx="2079">
                  <c:v>59</c:v>
                </c:pt>
                <c:pt idx="2080">
                  <c:v>59</c:v>
                </c:pt>
                <c:pt idx="2081">
                  <c:v>59</c:v>
                </c:pt>
                <c:pt idx="2082">
                  <c:v>59</c:v>
                </c:pt>
                <c:pt idx="2083">
                  <c:v>59</c:v>
                </c:pt>
                <c:pt idx="2084">
                  <c:v>59</c:v>
                </c:pt>
                <c:pt idx="2085">
                  <c:v>59</c:v>
                </c:pt>
                <c:pt idx="2086">
                  <c:v>59</c:v>
                </c:pt>
                <c:pt idx="2087">
                  <c:v>60</c:v>
                </c:pt>
                <c:pt idx="2088">
                  <c:v>60</c:v>
                </c:pt>
                <c:pt idx="2089">
                  <c:v>60</c:v>
                </c:pt>
                <c:pt idx="2090">
                  <c:v>60</c:v>
                </c:pt>
                <c:pt idx="2091">
                  <c:v>60</c:v>
                </c:pt>
                <c:pt idx="2092">
                  <c:v>60</c:v>
                </c:pt>
                <c:pt idx="2093">
                  <c:v>60</c:v>
                </c:pt>
                <c:pt idx="2094">
                  <c:v>60</c:v>
                </c:pt>
                <c:pt idx="2095">
                  <c:v>60</c:v>
                </c:pt>
                <c:pt idx="2096">
                  <c:v>60</c:v>
                </c:pt>
                <c:pt idx="2097">
                  <c:v>60</c:v>
                </c:pt>
                <c:pt idx="2098">
                  <c:v>60</c:v>
                </c:pt>
                <c:pt idx="2099">
                  <c:v>60</c:v>
                </c:pt>
                <c:pt idx="2100">
                  <c:v>60</c:v>
                </c:pt>
                <c:pt idx="2101">
                  <c:v>60</c:v>
                </c:pt>
                <c:pt idx="2102">
                  <c:v>60</c:v>
                </c:pt>
                <c:pt idx="2103">
                  <c:v>60</c:v>
                </c:pt>
                <c:pt idx="2104">
                  <c:v>60</c:v>
                </c:pt>
                <c:pt idx="2105">
                  <c:v>60</c:v>
                </c:pt>
                <c:pt idx="2106">
                  <c:v>60</c:v>
                </c:pt>
                <c:pt idx="2107">
                  <c:v>60</c:v>
                </c:pt>
                <c:pt idx="2108">
                  <c:v>60</c:v>
                </c:pt>
                <c:pt idx="2109">
                  <c:v>60</c:v>
                </c:pt>
                <c:pt idx="2110">
                  <c:v>60</c:v>
                </c:pt>
                <c:pt idx="2111">
                  <c:v>60</c:v>
                </c:pt>
                <c:pt idx="2112">
                  <c:v>60</c:v>
                </c:pt>
                <c:pt idx="2113">
                  <c:v>60</c:v>
                </c:pt>
                <c:pt idx="2114">
                  <c:v>60</c:v>
                </c:pt>
                <c:pt idx="2115">
                  <c:v>60</c:v>
                </c:pt>
                <c:pt idx="2116">
                  <c:v>60</c:v>
                </c:pt>
                <c:pt idx="2117">
                  <c:v>60</c:v>
                </c:pt>
                <c:pt idx="2118">
                  <c:v>60</c:v>
                </c:pt>
                <c:pt idx="2119">
                  <c:v>60</c:v>
                </c:pt>
                <c:pt idx="2120">
                  <c:v>60</c:v>
                </c:pt>
                <c:pt idx="2121">
                  <c:v>60</c:v>
                </c:pt>
                <c:pt idx="2122">
                  <c:v>60</c:v>
                </c:pt>
                <c:pt idx="2123">
                  <c:v>60</c:v>
                </c:pt>
                <c:pt idx="2124">
                  <c:v>60</c:v>
                </c:pt>
                <c:pt idx="2125">
                  <c:v>60</c:v>
                </c:pt>
                <c:pt idx="2126">
                  <c:v>60</c:v>
                </c:pt>
                <c:pt idx="2127">
                  <c:v>60</c:v>
                </c:pt>
                <c:pt idx="2128">
                  <c:v>60</c:v>
                </c:pt>
                <c:pt idx="2129">
                  <c:v>60</c:v>
                </c:pt>
                <c:pt idx="2130">
                  <c:v>61</c:v>
                </c:pt>
                <c:pt idx="2131">
                  <c:v>61</c:v>
                </c:pt>
                <c:pt idx="2132">
                  <c:v>61</c:v>
                </c:pt>
                <c:pt idx="2133">
                  <c:v>61</c:v>
                </c:pt>
                <c:pt idx="2134">
                  <c:v>61</c:v>
                </c:pt>
                <c:pt idx="2135">
                  <c:v>61</c:v>
                </c:pt>
                <c:pt idx="2136">
                  <c:v>61</c:v>
                </c:pt>
                <c:pt idx="2137">
                  <c:v>61</c:v>
                </c:pt>
                <c:pt idx="2138">
                  <c:v>61</c:v>
                </c:pt>
                <c:pt idx="2139">
                  <c:v>61</c:v>
                </c:pt>
                <c:pt idx="2140">
                  <c:v>61</c:v>
                </c:pt>
                <c:pt idx="2141">
                  <c:v>61</c:v>
                </c:pt>
                <c:pt idx="2142">
                  <c:v>61</c:v>
                </c:pt>
                <c:pt idx="2143">
                  <c:v>61</c:v>
                </c:pt>
                <c:pt idx="2144">
                  <c:v>61</c:v>
                </c:pt>
                <c:pt idx="2145">
                  <c:v>61</c:v>
                </c:pt>
                <c:pt idx="2146">
                  <c:v>61</c:v>
                </c:pt>
                <c:pt idx="2147">
                  <c:v>61</c:v>
                </c:pt>
                <c:pt idx="2148">
                  <c:v>61</c:v>
                </c:pt>
                <c:pt idx="2149">
                  <c:v>61</c:v>
                </c:pt>
                <c:pt idx="2150">
                  <c:v>61</c:v>
                </c:pt>
                <c:pt idx="2151">
                  <c:v>61</c:v>
                </c:pt>
                <c:pt idx="2152">
                  <c:v>61</c:v>
                </c:pt>
                <c:pt idx="2153">
                  <c:v>61</c:v>
                </c:pt>
                <c:pt idx="2154">
                  <c:v>61</c:v>
                </c:pt>
                <c:pt idx="2155">
                  <c:v>61</c:v>
                </c:pt>
                <c:pt idx="2156">
                  <c:v>61</c:v>
                </c:pt>
                <c:pt idx="2157">
                  <c:v>61</c:v>
                </c:pt>
                <c:pt idx="2158">
                  <c:v>61</c:v>
                </c:pt>
                <c:pt idx="2159">
                  <c:v>61</c:v>
                </c:pt>
                <c:pt idx="2160">
                  <c:v>61</c:v>
                </c:pt>
                <c:pt idx="2161">
                  <c:v>61</c:v>
                </c:pt>
                <c:pt idx="2162">
                  <c:v>61</c:v>
                </c:pt>
                <c:pt idx="2163">
                  <c:v>61</c:v>
                </c:pt>
                <c:pt idx="2164">
                  <c:v>61</c:v>
                </c:pt>
                <c:pt idx="2165">
                  <c:v>61</c:v>
                </c:pt>
                <c:pt idx="2166">
                  <c:v>61</c:v>
                </c:pt>
                <c:pt idx="2167">
                  <c:v>61</c:v>
                </c:pt>
                <c:pt idx="2168">
                  <c:v>61</c:v>
                </c:pt>
                <c:pt idx="2169">
                  <c:v>61</c:v>
                </c:pt>
                <c:pt idx="2170">
                  <c:v>61</c:v>
                </c:pt>
                <c:pt idx="2171">
                  <c:v>61</c:v>
                </c:pt>
                <c:pt idx="2172">
                  <c:v>61</c:v>
                </c:pt>
                <c:pt idx="2173">
                  <c:v>61</c:v>
                </c:pt>
                <c:pt idx="2174">
                  <c:v>61</c:v>
                </c:pt>
                <c:pt idx="2175">
                  <c:v>61</c:v>
                </c:pt>
                <c:pt idx="2176">
                  <c:v>61</c:v>
                </c:pt>
                <c:pt idx="2177">
                  <c:v>61</c:v>
                </c:pt>
                <c:pt idx="2178">
                  <c:v>61</c:v>
                </c:pt>
                <c:pt idx="2179">
                  <c:v>61</c:v>
                </c:pt>
                <c:pt idx="2180">
                  <c:v>61</c:v>
                </c:pt>
                <c:pt idx="2181">
                  <c:v>61</c:v>
                </c:pt>
                <c:pt idx="2182">
                  <c:v>61</c:v>
                </c:pt>
                <c:pt idx="2183">
                  <c:v>61</c:v>
                </c:pt>
                <c:pt idx="2184">
                  <c:v>61</c:v>
                </c:pt>
                <c:pt idx="2185">
                  <c:v>61</c:v>
                </c:pt>
                <c:pt idx="2186">
                  <c:v>61</c:v>
                </c:pt>
                <c:pt idx="2187">
                  <c:v>61</c:v>
                </c:pt>
                <c:pt idx="2188">
                  <c:v>61</c:v>
                </c:pt>
                <c:pt idx="2189">
                  <c:v>61</c:v>
                </c:pt>
                <c:pt idx="2190">
                  <c:v>61</c:v>
                </c:pt>
                <c:pt idx="2191">
                  <c:v>61</c:v>
                </c:pt>
                <c:pt idx="2192">
                  <c:v>61</c:v>
                </c:pt>
                <c:pt idx="2193">
                  <c:v>61</c:v>
                </c:pt>
                <c:pt idx="2194">
                  <c:v>61</c:v>
                </c:pt>
                <c:pt idx="2195">
                  <c:v>61</c:v>
                </c:pt>
                <c:pt idx="2196">
                  <c:v>61</c:v>
                </c:pt>
                <c:pt idx="2197">
                  <c:v>61</c:v>
                </c:pt>
                <c:pt idx="2198">
                  <c:v>61</c:v>
                </c:pt>
                <c:pt idx="2199">
                  <c:v>61</c:v>
                </c:pt>
                <c:pt idx="2200">
                  <c:v>61</c:v>
                </c:pt>
                <c:pt idx="2201">
                  <c:v>61</c:v>
                </c:pt>
                <c:pt idx="2202">
                  <c:v>61</c:v>
                </c:pt>
                <c:pt idx="2203">
                  <c:v>61</c:v>
                </c:pt>
                <c:pt idx="2204">
                  <c:v>61</c:v>
                </c:pt>
                <c:pt idx="2205">
                  <c:v>61</c:v>
                </c:pt>
                <c:pt idx="2206">
                  <c:v>61</c:v>
                </c:pt>
                <c:pt idx="2207">
                  <c:v>61</c:v>
                </c:pt>
                <c:pt idx="2208">
                  <c:v>61</c:v>
                </c:pt>
                <c:pt idx="2209">
                  <c:v>61</c:v>
                </c:pt>
                <c:pt idx="2210">
                  <c:v>61</c:v>
                </c:pt>
                <c:pt idx="2211">
                  <c:v>61</c:v>
                </c:pt>
                <c:pt idx="2212">
                  <c:v>61</c:v>
                </c:pt>
                <c:pt idx="2213">
                  <c:v>61</c:v>
                </c:pt>
                <c:pt idx="2214">
                  <c:v>61</c:v>
                </c:pt>
                <c:pt idx="2215">
                  <c:v>61</c:v>
                </c:pt>
                <c:pt idx="2216">
                  <c:v>61</c:v>
                </c:pt>
                <c:pt idx="2217">
                  <c:v>61</c:v>
                </c:pt>
                <c:pt idx="2218">
                  <c:v>61</c:v>
                </c:pt>
                <c:pt idx="2219">
                  <c:v>61</c:v>
                </c:pt>
                <c:pt idx="2220">
                  <c:v>61</c:v>
                </c:pt>
                <c:pt idx="2221">
                  <c:v>61</c:v>
                </c:pt>
                <c:pt idx="2222">
                  <c:v>61</c:v>
                </c:pt>
                <c:pt idx="2223">
                  <c:v>61</c:v>
                </c:pt>
                <c:pt idx="2224">
                  <c:v>61</c:v>
                </c:pt>
                <c:pt idx="2225">
                  <c:v>61</c:v>
                </c:pt>
                <c:pt idx="2226">
                  <c:v>61</c:v>
                </c:pt>
                <c:pt idx="2227">
                  <c:v>61</c:v>
                </c:pt>
                <c:pt idx="2228">
                  <c:v>61</c:v>
                </c:pt>
                <c:pt idx="2229">
                  <c:v>61</c:v>
                </c:pt>
                <c:pt idx="2230">
                  <c:v>61</c:v>
                </c:pt>
                <c:pt idx="2231">
                  <c:v>62</c:v>
                </c:pt>
                <c:pt idx="2232">
                  <c:v>62</c:v>
                </c:pt>
                <c:pt idx="2233">
                  <c:v>62</c:v>
                </c:pt>
                <c:pt idx="2234">
                  <c:v>62</c:v>
                </c:pt>
                <c:pt idx="2235">
                  <c:v>62</c:v>
                </c:pt>
                <c:pt idx="2236">
                  <c:v>62</c:v>
                </c:pt>
                <c:pt idx="2237">
                  <c:v>62</c:v>
                </c:pt>
                <c:pt idx="2238">
                  <c:v>62</c:v>
                </c:pt>
                <c:pt idx="2239">
                  <c:v>62</c:v>
                </c:pt>
                <c:pt idx="2240">
                  <c:v>62</c:v>
                </c:pt>
                <c:pt idx="2241">
                  <c:v>62</c:v>
                </c:pt>
                <c:pt idx="2242">
                  <c:v>62</c:v>
                </c:pt>
                <c:pt idx="2243">
                  <c:v>62</c:v>
                </c:pt>
                <c:pt idx="2244">
                  <c:v>62</c:v>
                </c:pt>
                <c:pt idx="2245">
                  <c:v>62</c:v>
                </c:pt>
                <c:pt idx="2246">
                  <c:v>62</c:v>
                </c:pt>
                <c:pt idx="2247">
                  <c:v>62</c:v>
                </c:pt>
                <c:pt idx="2248">
                  <c:v>62</c:v>
                </c:pt>
                <c:pt idx="2249">
                  <c:v>62</c:v>
                </c:pt>
                <c:pt idx="2250">
                  <c:v>62</c:v>
                </c:pt>
                <c:pt idx="2251">
                  <c:v>62</c:v>
                </c:pt>
                <c:pt idx="2252">
                  <c:v>62</c:v>
                </c:pt>
                <c:pt idx="2253">
                  <c:v>62</c:v>
                </c:pt>
                <c:pt idx="2254">
                  <c:v>62</c:v>
                </c:pt>
                <c:pt idx="2255">
                  <c:v>62</c:v>
                </c:pt>
                <c:pt idx="2256">
                  <c:v>62</c:v>
                </c:pt>
                <c:pt idx="2257">
                  <c:v>62</c:v>
                </c:pt>
                <c:pt idx="2258">
                  <c:v>62</c:v>
                </c:pt>
                <c:pt idx="2259">
                  <c:v>62</c:v>
                </c:pt>
                <c:pt idx="2260">
                  <c:v>62</c:v>
                </c:pt>
                <c:pt idx="2261">
                  <c:v>62</c:v>
                </c:pt>
                <c:pt idx="2262">
                  <c:v>62</c:v>
                </c:pt>
                <c:pt idx="2263">
                  <c:v>62</c:v>
                </c:pt>
                <c:pt idx="2264">
                  <c:v>62</c:v>
                </c:pt>
                <c:pt idx="2265">
                  <c:v>62</c:v>
                </c:pt>
                <c:pt idx="2266">
                  <c:v>62</c:v>
                </c:pt>
                <c:pt idx="2267">
                  <c:v>62</c:v>
                </c:pt>
                <c:pt idx="2268">
                  <c:v>62</c:v>
                </c:pt>
                <c:pt idx="2269">
                  <c:v>63</c:v>
                </c:pt>
                <c:pt idx="2270">
                  <c:v>63</c:v>
                </c:pt>
                <c:pt idx="2271">
                  <c:v>64</c:v>
                </c:pt>
                <c:pt idx="2272">
                  <c:v>65</c:v>
                </c:pt>
                <c:pt idx="2273">
                  <c:v>65</c:v>
                </c:pt>
                <c:pt idx="2274">
                  <c:v>65</c:v>
                </c:pt>
                <c:pt idx="2275">
                  <c:v>65</c:v>
                </c:pt>
                <c:pt idx="2276">
                  <c:v>65</c:v>
                </c:pt>
                <c:pt idx="2277">
                  <c:v>65</c:v>
                </c:pt>
                <c:pt idx="2278">
                  <c:v>65</c:v>
                </c:pt>
                <c:pt idx="2279">
                  <c:v>65</c:v>
                </c:pt>
                <c:pt idx="2280">
                  <c:v>65</c:v>
                </c:pt>
                <c:pt idx="2281">
                  <c:v>65</c:v>
                </c:pt>
                <c:pt idx="2282">
                  <c:v>65</c:v>
                </c:pt>
                <c:pt idx="2283">
                  <c:v>65</c:v>
                </c:pt>
                <c:pt idx="2284">
                  <c:v>65</c:v>
                </c:pt>
                <c:pt idx="2285">
                  <c:v>65</c:v>
                </c:pt>
                <c:pt idx="2286">
                  <c:v>65</c:v>
                </c:pt>
                <c:pt idx="2287">
                  <c:v>65</c:v>
                </c:pt>
                <c:pt idx="2288">
                  <c:v>65</c:v>
                </c:pt>
                <c:pt idx="2289">
                  <c:v>65</c:v>
                </c:pt>
                <c:pt idx="2290">
                  <c:v>65</c:v>
                </c:pt>
                <c:pt idx="2291">
                  <c:v>65</c:v>
                </c:pt>
                <c:pt idx="2292">
                  <c:v>65</c:v>
                </c:pt>
                <c:pt idx="2293">
                  <c:v>65</c:v>
                </c:pt>
                <c:pt idx="2294">
                  <c:v>65</c:v>
                </c:pt>
                <c:pt idx="2295">
                  <c:v>65</c:v>
                </c:pt>
                <c:pt idx="2296">
                  <c:v>65</c:v>
                </c:pt>
                <c:pt idx="2297">
                  <c:v>65</c:v>
                </c:pt>
                <c:pt idx="2298">
                  <c:v>65</c:v>
                </c:pt>
                <c:pt idx="2299">
                  <c:v>65</c:v>
                </c:pt>
                <c:pt idx="2300">
                  <c:v>65</c:v>
                </c:pt>
                <c:pt idx="2301">
                  <c:v>65</c:v>
                </c:pt>
                <c:pt idx="2302">
                  <c:v>65</c:v>
                </c:pt>
                <c:pt idx="2303">
                  <c:v>65</c:v>
                </c:pt>
                <c:pt idx="2304">
                  <c:v>65</c:v>
                </c:pt>
                <c:pt idx="2305">
                  <c:v>65</c:v>
                </c:pt>
                <c:pt idx="2306">
                  <c:v>65</c:v>
                </c:pt>
                <c:pt idx="2307">
                  <c:v>65</c:v>
                </c:pt>
                <c:pt idx="2308">
                  <c:v>65</c:v>
                </c:pt>
                <c:pt idx="2309">
                  <c:v>65</c:v>
                </c:pt>
                <c:pt idx="2310">
                  <c:v>65</c:v>
                </c:pt>
                <c:pt idx="2311">
                  <c:v>66</c:v>
                </c:pt>
                <c:pt idx="2312">
                  <c:v>67</c:v>
                </c:pt>
                <c:pt idx="2313">
                  <c:v>67</c:v>
                </c:pt>
                <c:pt idx="2314">
                  <c:v>67</c:v>
                </c:pt>
                <c:pt idx="2315">
                  <c:v>67</c:v>
                </c:pt>
                <c:pt idx="2316">
                  <c:v>67</c:v>
                </c:pt>
                <c:pt idx="2317">
                  <c:v>67</c:v>
                </c:pt>
                <c:pt idx="2318">
                  <c:v>67</c:v>
                </c:pt>
                <c:pt idx="2319">
                  <c:v>67</c:v>
                </c:pt>
                <c:pt idx="2320">
                  <c:v>67</c:v>
                </c:pt>
                <c:pt idx="2321">
                  <c:v>67</c:v>
                </c:pt>
                <c:pt idx="2322">
                  <c:v>67</c:v>
                </c:pt>
                <c:pt idx="2323">
                  <c:v>67</c:v>
                </c:pt>
                <c:pt idx="2324">
                  <c:v>67</c:v>
                </c:pt>
                <c:pt idx="2325">
                  <c:v>67</c:v>
                </c:pt>
                <c:pt idx="2326">
                  <c:v>67</c:v>
                </c:pt>
                <c:pt idx="2327">
                  <c:v>67</c:v>
                </c:pt>
                <c:pt idx="2328">
                  <c:v>67</c:v>
                </c:pt>
                <c:pt idx="2329">
                  <c:v>67</c:v>
                </c:pt>
                <c:pt idx="2330">
                  <c:v>67</c:v>
                </c:pt>
                <c:pt idx="2331">
                  <c:v>67</c:v>
                </c:pt>
                <c:pt idx="2332">
                  <c:v>67</c:v>
                </c:pt>
                <c:pt idx="2333">
                  <c:v>67</c:v>
                </c:pt>
                <c:pt idx="2334">
                  <c:v>67</c:v>
                </c:pt>
                <c:pt idx="2335">
                  <c:v>67</c:v>
                </c:pt>
                <c:pt idx="2336">
                  <c:v>67</c:v>
                </c:pt>
                <c:pt idx="2337">
                  <c:v>67</c:v>
                </c:pt>
                <c:pt idx="2338">
                  <c:v>67</c:v>
                </c:pt>
                <c:pt idx="2339">
                  <c:v>67</c:v>
                </c:pt>
                <c:pt idx="2340">
                  <c:v>67</c:v>
                </c:pt>
                <c:pt idx="2341">
                  <c:v>67</c:v>
                </c:pt>
                <c:pt idx="2342">
                  <c:v>67</c:v>
                </c:pt>
                <c:pt idx="2343">
                  <c:v>67</c:v>
                </c:pt>
                <c:pt idx="2344">
                  <c:v>67</c:v>
                </c:pt>
                <c:pt idx="2345">
                  <c:v>67</c:v>
                </c:pt>
                <c:pt idx="2346">
                  <c:v>67</c:v>
                </c:pt>
                <c:pt idx="2347">
                  <c:v>67</c:v>
                </c:pt>
                <c:pt idx="2348">
                  <c:v>67</c:v>
                </c:pt>
                <c:pt idx="2349">
                  <c:v>67</c:v>
                </c:pt>
                <c:pt idx="2350">
                  <c:v>67</c:v>
                </c:pt>
                <c:pt idx="2351">
                  <c:v>67</c:v>
                </c:pt>
                <c:pt idx="2352">
                  <c:v>67</c:v>
                </c:pt>
                <c:pt idx="2353">
                  <c:v>67</c:v>
                </c:pt>
                <c:pt idx="2354">
                  <c:v>67</c:v>
                </c:pt>
                <c:pt idx="2355">
                  <c:v>67</c:v>
                </c:pt>
                <c:pt idx="2356">
                  <c:v>67</c:v>
                </c:pt>
                <c:pt idx="2357">
                  <c:v>67</c:v>
                </c:pt>
                <c:pt idx="2358">
                  <c:v>67</c:v>
                </c:pt>
                <c:pt idx="2359">
                  <c:v>67</c:v>
                </c:pt>
                <c:pt idx="2360">
                  <c:v>67</c:v>
                </c:pt>
                <c:pt idx="2361">
                  <c:v>67</c:v>
                </c:pt>
                <c:pt idx="2362">
                  <c:v>67</c:v>
                </c:pt>
                <c:pt idx="2363">
                  <c:v>67</c:v>
                </c:pt>
                <c:pt idx="2364">
                  <c:v>67</c:v>
                </c:pt>
                <c:pt idx="2365">
                  <c:v>67</c:v>
                </c:pt>
                <c:pt idx="2366">
                  <c:v>67</c:v>
                </c:pt>
                <c:pt idx="2367">
                  <c:v>67</c:v>
                </c:pt>
                <c:pt idx="2368">
                  <c:v>67</c:v>
                </c:pt>
                <c:pt idx="2369">
                  <c:v>67</c:v>
                </c:pt>
                <c:pt idx="2370">
                  <c:v>67</c:v>
                </c:pt>
                <c:pt idx="2371">
                  <c:v>67</c:v>
                </c:pt>
                <c:pt idx="2372">
                  <c:v>67</c:v>
                </c:pt>
                <c:pt idx="2373">
                  <c:v>67</c:v>
                </c:pt>
                <c:pt idx="2374">
                  <c:v>67</c:v>
                </c:pt>
                <c:pt idx="2375">
                  <c:v>68</c:v>
                </c:pt>
                <c:pt idx="2376">
                  <c:v>69</c:v>
                </c:pt>
                <c:pt idx="2377">
                  <c:v>69</c:v>
                </c:pt>
                <c:pt idx="2378">
                  <c:v>69</c:v>
                </c:pt>
                <c:pt idx="2379">
                  <c:v>69</c:v>
                </c:pt>
                <c:pt idx="2380">
                  <c:v>69</c:v>
                </c:pt>
                <c:pt idx="2381">
                  <c:v>69</c:v>
                </c:pt>
                <c:pt idx="2382">
                  <c:v>69</c:v>
                </c:pt>
                <c:pt idx="2383">
                  <c:v>69</c:v>
                </c:pt>
                <c:pt idx="2384">
                  <c:v>69</c:v>
                </c:pt>
                <c:pt idx="2385">
                  <c:v>69</c:v>
                </c:pt>
                <c:pt idx="2386">
                  <c:v>69</c:v>
                </c:pt>
                <c:pt idx="2387">
                  <c:v>69</c:v>
                </c:pt>
                <c:pt idx="2388">
                  <c:v>69</c:v>
                </c:pt>
                <c:pt idx="2389">
                  <c:v>69</c:v>
                </c:pt>
                <c:pt idx="2390">
                  <c:v>69</c:v>
                </c:pt>
                <c:pt idx="2391">
                  <c:v>69</c:v>
                </c:pt>
                <c:pt idx="2392">
                  <c:v>69</c:v>
                </c:pt>
                <c:pt idx="2393">
                  <c:v>69</c:v>
                </c:pt>
                <c:pt idx="2394">
                  <c:v>69</c:v>
                </c:pt>
                <c:pt idx="2395">
                  <c:v>69</c:v>
                </c:pt>
                <c:pt idx="2396">
                  <c:v>69</c:v>
                </c:pt>
                <c:pt idx="2397">
                  <c:v>69</c:v>
                </c:pt>
                <c:pt idx="2398">
                  <c:v>69</c:v>
                </c:pt>
                <c:pt idx="2399">
                  <c:v>69</c:v>
                </c:pt>
                <c:pt idx="2400">
                  <c:v>69</c:v>
                </c:pt>
                <c:pt idx="2401">
                  <c:v>69</c:v>
                </c:pt>
                <c:pt idx="2402">
                  <c:v>69</c:v>
                </c:pt>
                <c:pt idx="2403">
                  <c:v>69</c:v>
                </c:pt>
                <c:pt idx="2404">
                  <c:v>69</c:v>
                </c:pt>
                <c:pt idx="2405">
                  <c:v>69</c:v>
                </c:pt>
                <c:pt idx="2406">
                  <c:v>69</c:v>
                </c:pt>
                <c:pt idx="2407">
                  <c:v>69</c:v>
                </c:pt>
                <c:pt idx="2408">
                  <c:v>69</c:v>
                </c:pt>
                <c:pt idx="2409">
                  <c:v>69</c:v>
                </c:pt>
                <c:pt idx="2410">
                  <c:v>69</c:v>
                </c:pt>
                <c:pt idx="2411">
                  <c:v>69</c:v>
                </c:pt>
                <c:pt idx="2412">
                  <c:v>69</c:v>
                </c:pt>
                <c:pt idx="2413">
                  <c:v>69</c:v>
                </c:pt>
                <c:pt idx="2414">
                  <c:v>69</c:v>
                </c:pt>
                <c:pt idx="2415">
                  <c:v>69</c:v>
                </c:pt>
                <c:pt idx="2416">
                  <c:v>70</c:v>
                </c:pt>
                <c:pt idx="2417">
                  <c:v>70</c:v>
                </c:pt>
                <c:pt idx="2418">
                  <c:v>70</c:v>
                </c:pt>
                <c:pt idx="2419">
                  <c:v>70</c:v>
                </c:pt>
                <c:pt idx="2420">
                  <c:v>70</c:v>
                </c:pt>
                <c:pt idx="2421">
                  <c:v>70</c:v>
                </c:pt>
                <c:pt idx="2422">
                  <c:v>70</c:v>
                </c:pt>
                <c:pt idx="2423">
                  <c:v>70</c:v>
                </c:pt>
                <c:pt idx="2424">
                  <c:v>70</c:v>
                </c:pt>
                <c:pt idx="2425">
                  <c:v>70</c:v>
                </c:pt>
                <c:pt idx="2426">
                  <c:v>70</c:v>
                </c:pt>
                <c:pt idx="2427">
                  <c:v>70</c:v>
                </c:pt>
                <c:pt idx="2428">
                  <c:v>70</c:v>
                </c:pt>
                <c:pt idx="2429">
                  <c:v>70</c:v>
                </c:pt>
                <c:pt idx="2430">
                  <c:v>70</c:v>
                </c:pt>
                <c:pt idx="2431">
                  <c:v>70</c:v>
                </c:pt>
                <c:pt idx="2432">
                  <c:v>70</c:v>
                </c:pt>
                <c:pt idx="2433">
                  <c:v>70</c:v>
                </c:pt>
                <c:pt idx="2434">
                  <c:v>70</c:v>
                </c:pt>
                <c:pt idx="2435">
                  <c:v>70</c:v>
                </c:pt>
                <c:pt idx="2436">
                  <c:v>70</c:v>
                </c:pt>
                <c:pt idx="2437">
                  <c:v>70</c:v>
                </c:pt>
                <c:pt idx="2438">
                  <c:v>70</c:v>
                </c:pt>
                <c:pt idx="2439">
                  <c:v>70</c:v>
                </c:pt>
                <c:pt idx="2440">
                  <c:v>70</c:v>
                </c:pt>
                <c:pt idx="2441">
                  <c:v>70</c:v>
                </c:pt>
                <c:pt idx="2442">
                  <c:v>70</c:v>
                </c:pt>
                <c:pt idx="2443">
                  <c:v>70</c:v>
                </c:pt>
                <c:pt idx="2444">
                  <c:v>70</c:v>
                </c:pt>
                <c:pt idx="2445">
                  <c:v>70</c:v>
                </c:pt>
                <c:pt idx="2446">
                  <c:v>70</c:v>
                </c:pt>
                <c:pt idx="2447">
                  <c:v>70</c:v>
                </c:pt>
                <c:pt idx="2448">
                  <c:v>70</c:v>
                </c:pt>
                <c:pt idx="2449">
                  <c:v>70</c:v>
                </c:pt>
                <c:pt idx="2450">
                  <c:v>70</c:v>
                </c:pt>
                <c:pt idx="2451">
                  <c:v>70</c:v>
                </c:pt>
                <c:pt idx="2452">
                  <c:v>70</c:v>
                </c:pt>
                <c:pt idx="2453">
                  <c:v>70</c:v>
                </c:pt>
                <c:pt idx="2454">
                  <c:v>70</c:v>
                </c:pt>
                <c:pt idx="2455">
                  <c:v>70</c:v>
                </c:pt>
                <c:pt idx="2456">
                  <c:v>70</c:v>
                </c:pt>
                <c:pt idx="2457">
                  <c:v>70</c:v>
                </c:pt>
                <c:pt idx="2458">
                  <c:v>70</c:v>
                </c:pt>
                <c:pt idx="2459">
                  <c:v>70</c:v>
                </c:pt>
                <c:pt idx="2460">
                  <c:v>70</c:v>
                </c:pt>
                <c:pt idx="2461">
                  <c:v>70</c:v>
                </c:pt>
                <c:pt idx="2462">
                  <c:v>70</c:v>
                </c:pt>
                <c:pt idx="2463">
                  <c:v>70</c:v>
                </c:pt>
                <c:pt idx="2464">
                  <c:v>70</c:v>
                </c:pt>
                <c:pt idx="2465">
                  <c:v>70</c:v>
                </c:pt>
                <c:pt idx="2466">
                  <c:v>70</c:v>
                </c:pt>
                <c:pt idx="2467">
                  <c:v>70</c:v>
                </c:pt>
                <c:pt idx="2468">
                  <c:v>70</c:v>
                </c:pt>
                <c:pt idx="2469">
                  <c:v>70</c:v>
                </c:pt>
                <c:pt idx="2470">
                  <c:v>70</c:v>
                </c:pt>
                <c:pt idx="2471">
                  <c:v>70</c:v>
                </c:pt>
                <c:pt idx="2472">
                  <c:v>70</c:v>
                </c:pt>
                <c:pt idx="2473">
                  <c:v>70</c:v>
                </c:pt>
                <c:pt idx="2474">
                  <c:v>70</c:v>
                </c:pt>
                <c:pt idx="2475">
                  <c:v>71</c:v>
                </c:pt>
                <c:pt idx="2476">
                  <c:v>71</c:v>
                </c:pt>
                <c:pt idx="2477">
                  <c:v>71</c:v>
                </c:pt>
                <c:pt idx="2478">
                  <c:v>71</c:v>
                </c:pt>
                <c:pt idx="2479">
                  <c:v>71</c:v>
                </c:pt>
                <c:pt idx="2480">
                  <c:v>71</c:v>
                </c:pt>
                <c:pt idx="2481">
                  <c:v>71</c:v>
                </c:pt>
                <c:pt idx="2482">
                  <c:v>71</c:v>
                </c:pt>
                <c:pt idx="2483">
                  <c:v>71</c:v>
                </c:pt>
                <c:pt idx="2484">
                  <c:v>71</c:v>
                </c:pt>
                <c:pt idx="2485">
                  <c:v>71</c:v>
                </c:pt>
                <c:pt idx="2486">
                  <c:v>71</c:v>
                </c:pt>
                <c:pt idx="2487">
                  <c:v>71</c:v>
                </c:pt>
                <c:pt idx="2488">
                  <c:v>71</c:v>
                </c:pt>
                <c:pt idx="2489">
                  <c:v>71</c:v>
                </c:pt>
                <c:pt idx="2490">
                  <c:v>71</c:v>
                </c:pt>
                <c:pt idx="2491">
                  <c:v>71</c:v>
                </c:pt>
                <c:pt idx="2492">
                  <c:v>71</c:v>
                </c:pt>
                <c:pt idx="2493">
                  <c:v>71</c:v>
                </c:pt>
                <c:pt idx="2494">
                  <c:v>71</c:v>
                </c:pt>
                <c:pt idx="2495">
                  <c:v>71</c:v>
                </c:pt>
                <c:pt idx="2496">
                  <c:v>71</c:v>
                </c:pt>
                <c:pt idx="2497">
                  <c:v>71</c:v>
                </c:pt>
                <c:pt idx="2498">
                  <c:v>71</c:v>
                </c:pt>
                <c:pt idx="2499">
                  <c:v>71</c:v>
                </c:pt>
                <c:pt idx="2500">
                  <c:v>71</c:v>
                </c:pt>
                <c:pt idx="2501">
                  <c:v>72</c:v>
                </c:pt>
                <c:pt idx="2502">
                  <c:v>72</c:v>
                </c:pt>
                <c:pt idx="2503">
                  <c:v>72</c:v>
                </c:pt>
                <c:pt idx="2504">
                  <c:v>72</c:v>
                </c:pt>
                <c:pt idx="2505">
                  <c:v>72</c:v>
                </c:pt>
                <c:pt idx="2506">
                  <c:v>72</c:v>
                </c:pt>
                <c:pt idx="2507">
                  <c:v>73</c:v>
                </c:pt>
                <c:pt idx="2508">
                  <c:v>73</c:v>
                </c:pt>
                <c:pt idx="2509">
                  <c:v>73</c:v>
                </c:pt>
                <c:pt idx="2510">
                  <c:v>73</c:v>
                </c:pt>
                <c:pt idx="2511">
                  <c:v>73</c:v>
                </c:pt>
                <c:pt idx="2512">
                  <c:v>73</c:v>
                </c:pt>
                <c:pt idx="2513">
                  <c:v>73</c:v>
                </c:pt>
                <c:pt idx="2514">
                  <c:v>73</c:v>
                </c:pt>
                <c:pt idx="2515">
                  <c:v>73</c:v>
                </c:pt>
                <c:pt idx="2516">
                  <c:v>73</c:v>
                </c:pt>
                <c:pt idx="2517">
                  <c:v>73</c:v>
                </c:pt>
                <c:pt idx="2518">
                  <c:v>73</c:v>
                </c:pt>
                <c:pt idx="2519">
                  <c:v>73</c:v>
                </c:pt>
                <c:pt idx="2520">
                  <c:v>73</c:v>
                </c:pt>
                <c:pt idx="2521">
                  <c:v>73</c:v>
                </c:pt>
                <c:pt idx="2522">
                  <c:v>73</c:v>
                </c:pt>
                <c:pt idx="2523">
                  <c:v>73</c:v>
                </c:pt>
                <c:pt idx="2524">
                  <c:v>73</c:v>
                </c:pt>
                <c:pt idx="2525">
                  <c:v>73</c:v>
                </c:pt>
                <c:pt idx="2526">
                  <c:v>73</c:v>
                </c:pt>
                <c:pt idx="2527">
                  <c:v>74</c:v>
                </c:pt>
                <c:pt idx="2528">
                  <c:v>74</c:v>
                </c:pt>
                <c:pt idx="2529">
                  <c:v>74</c:v>
                </c:pt>
                <c:pt idx="2530">
                  <c:v>74</c:v>
                </c:pt>
                <c:pt idx="2531">
                  <c:v>74</c:v>
                </c:pt>
                <c:pt idx="2532">
                  <c:v>74</c:v>
                </c:pt>
                <c:pt idx="2533">
                  <c:v>74</c:v>
                </c:pt>
                <c:pt idx="2534">
                  <c:v>74</c:v>
                </c:pt>
                <c:pt idx="2535">
                  <c:v>74</c:v>
                </c:pt>
                <c:pt idx="2536">
                  <c:v>74</c:v>
                </c:pt>
                <c:pt idx="2537">
                  <c:v>74</c:v>
                </c:pt>
                <c:pt idx="2538">
                  <c:v>74</c:v>
                </c:pt>
                <c:pt idx="2539">
                  <c:v>74</c:v>
                </c:pt>
                <c:pt idx="2540">
                  <c:v>74</c:v>
                </c:pt>
                <c:pt idx="2541">
                  <c:v>74</c:v>
                </c:pt>
                <c:pt idx="2542">
                  <c:v>74</c:v>
                </c:pt>
                <c:pt idx="2543">
                  <c:v>74</c:v>
                </c:pt>
                <c:pt idx="2544">
                  <c:v>74</c:v>
                </c:pt>
                <c:pt idx="2545">
                  <c:v>74</c:v>
                </c:pt>
                <c:pt idx="2546">
                  <c:v>74</c:v>
                </c:pt>
                <c:pt idx="2547">
                  <c:v>74</c:v>
                </c:pt>
                <c:pt idx="2548">
                  <c:v>74</c:v>
                </c:pt>
                <c:pt idx="2549">
                  <c:v>74</c:v>
                </c:pt>
                <c:pt idx="2550">
                  <c:v>74</c:v>
                </c:pt>
                <c:pt idx="2551">
                  <c:v>74</c:v>
                </c:pt>
                <c:pt idx="2552">
                  <c:v>74</c:v>
                </c:pt>
                <c:pt idx="2553">
                  <c:v>74</c:v>
                </c:pt>
                <c:pt idx="2554">
                  <c:v>74</c:v>
                </c:pt>
                <c:pt idx="2555">
                  <c:v>74</c:v>
                </c:pt>
                <c:pt idx="2556">
                  <c:v>74</c:v>
                </c:pt>
                <c:pt idx="2557">
                  <c:v>74</c:v>
                </c:pt>
                <c:pt idx="2558">
                  <c:v>74</c:v>
                </c:pt>
                <c:pt idx="2559">
                  <c:v>75</c:v>
                </c:pt>
                <c:pt idx="2560">
                  <c:v>75</c:v>
                </c:pt>
                <c:pt idx="2561">
                  <c:v>75</c:v>
                </c:pt>
                <c:pt idx="2562">
                  <c:v>75</c:v>
                </c:pt>
                <c:pt idx="2563">
                  <c:v>75</c:v>
                </c:pt>
                <c:pt idx="2564">
                  <c:v>75</c:v>
                </c:pt>
                <c:pt idx="2565">
                  <c:v>75</c:v>
                </c:pt>
                <c:pt idx="2566">
                  <c:v>75</c:v>
                </c:pt>
                <c:pt idx="2567">
                  <c:v>75</c:v>
                </c:pt>
                <c:pt idx="2568">
                  <c:v>75</c:v>
                </c:pt>
                <c:pt idx="2569">
                  <c:v>75</c:v>
                </c:pt>
                <c:pt idx="2570">
                  <c:v>75</c:v>
                </c:pt>
                <c:pt idx="2571">
                  <c:v>75</c:v>
                </c:pt>
                <c:pt idx="2572">
                  <c:v>75</c:v>
                </c:pt>
                <c:pt idx="2573">
                  <c:v>75</c:v>
                </c:pt>
                <c:pt idx="2574">
                  <c:v>75</c:v>
                </c:pt>
                <c:pt idx="2575">
                  <c:v>75</c:v>
                </c:pt>
                <c:pt idx="2576">
                  <c:v>75</c:v>
                </c:pt>
                <c:pt idx="2577">
                  <c:v>75</c:v>
                </c:pt>
                <c:pt idx="2578">
                  <c:v>75</c:v>
                </c:pt>
                <c:pt idx="2579">
                  <c:v>75</c:v>
                </c:pt>
                <c:pt idx="2580">
                  <c:v>75</c:v>
                </c:pt>
                <c:pt idx="2581">
                  <c:v>75</c:v>
                </c:pt>
                <c:pt idx="2582">
                  <c:v>75</c:v>
                </c:pt>
                <c:pt idx="2583">
                  <c:v>75</c:v>
                </c:pt>
                <c:pt idx="2584">
                  <c:v>75</c:v>
                </c:pt>
                <c:pt idx="2585">
                  <c:v>75</c:v>
                </c:pt>
                <c:pt idx="2586">
                  <c:v>75</c:v>
                </c:pt>
                <c:pt idx="2587">
                  <c:v>75</c:v>
                </c:pt>
                <c:pt idx="2588">
                  <c:v>75</c:v>
                </c:pt>
                <c:pt idx="2589">
                  <c:v>75</c:v>
                </c:pt>
                <c:pt idx="2590">
                  <c:v>75</c:v>
                </c:pt>
                <c:pt idx="2591">
                  <c:v>75</c:v>
                </c:pt>
                <c:pt idx="2592">
                  <c:v>75</c:v>
                </c:pt>
                <c:pt idx="2593">
                  <c:v>75</c:v>
                </c:pt>
                <c:pt idx="2594">
                  <c:v>75</c:v>
                </c:pt>
                <c:pt idx="2595">
                  <c:v>75</c:v>
                </c:pt>
                <c:pt idx="2596">
                  <c:v>75</c:v>
                </c:pt>
                <c:pt idx="2597">
                  <c:v>75</c:v>
                </c:pt>
                <c:pt idx="2598">
                  <c:v>75</c:v>
                </c:pt>
                <c:pt idx="2599">
                  <c:v>75</c:v>
                </c:pt>
                <c:pt idx="2600">
                  <c:v>75</c:v>
                </c:pt>
                <c:pt idx="2601">
                  <c:v>75</c:v>
                </c:pt>
                <c:pt idx="2602">
                  <c:v>75</c:v>
                </c:pt>
                <c:pt idx="2603">
                  <c:v>76</c:v>
                </c:pt>
                <c:pt idx="2604">
                  <c:v>76</c:v>
                </c:pt>
                <c:pt idx="2605">
                  <c:v>76</c:v>
                </c:pt>
                <c:pt idx="2606">
                  <c:v>76</c:v>
                </c:pt>
                <c:pt idx="2607">
                  <c:v>76</c:v>
                </c:pt>
                <c:pt idx="2608">
                  <c:v>76</c:v>
                </c:pt>
                <c:pt idx="2609">
                  <c:v>76</c:v>
                </c:pt>
                <c:pt idx="2610">
                  <c:v>76</c:v>
                </c:pt>
                <c:pt idx="2611">
                  <c:v>76</c:v>
                </c:pt>
                <c:pt idx="2612">
                  <c:v>76</c:v>
                </c:pt>
                <c:pt idx="2613">
                  <c:v>76</c:v>
                </c:pt>
                <c:pt idx="2614">
                  <c:v>76</c:v>
                </c:pt>
                <c:pt idx="2615">
                  <c:v>76</c:v>
                </c:pt>
                <c:pt idx="2616">
                  <c:v>76</c:v>
                </c:pt>
                <c:pt idx="2617">
                  <c:v>76</c:v>
                </c:pt>
                <c:pt idx="2618">
                  <c:v>76</c:v>
                </c:pt>
                <c:pt idx="2619">
                  <c:v>76</c:v>
                </c:pt>
                <c:pt idx="2620">
                  <c:v>76</c:v>
                </c:pt>
                <c:pt idx="2621">
                  <c:v>76</c:v>
                </c:pt>
                <c:pt idx="2622">
                  <c:v>76</c:v>
                </c:pt>
                <c:pt idx="2623">
                  <c:v>76</c:v>
                </c:pt>
                <c:pt idx="2624">
                  <c:v>76</c:v>
                </c:pt>
                <c:pt idx="2625">
                  <c:v>76</c:v>
                </c:pt>
                <c:pt idx="2626">
                  <c:v>76</c:v>
                </c:pt>
                <c:pt idx="2627">
                  <c:v>76</c:v>
                </c:pt>
                <c:pt idx="2628">
                  <c:v>76</c:v>
                </c:pt>
                <c:pt idx="2629">
                  <c:v>77</c:v>
                </c:pt>
                <c:pt idx="2630">
                  <c:v>77</c:v>
                </c:pt>
                <c:pt idx="2631">
                  <c:v>77</c:v>
                </c:pt>
                <c:pt idx="2632">
                  <c:v>77</c:v>
                </c:pt>
                <c:pt idx="2633">
                  <c:v>77</c:v>
                </c:pt>
                <c:pt idx="2634">
                  <c:v>77</c:v>
                </c:pt>
                <c:pt idx="2635">
                  <c:v>77</c:v>
                </c:pt>
                <c:pt idx="2636">
                  <c:v>77</c:v>
                </c:pt>
                <c:pt idx="2637">
                  <c:v>78</c:v>
                </c:pt>
                <c:pt idx="2638">
                  <c:v>78</c:v>
                </c:pt>
                <c:pt idx="2639">
                  <c:v>78</c:v>
                </c:pt>
                <c:pt idx="2640">
                  <c:v>78</c:v>
                </c:pt>
                <c:pt idx="2641">
                  <c:v>78</c:v>
                </c:pt>
                <c:pt idx="2642">
                  <c:v>78</c:v>
                </c:pt>
                <c:pt idx="2643">
                  <c:v>78</c:v>
                </c:pt>
                <c:pt idx="2644">
                  <c:v>78</c:v>
                </c:pt>
                <c:pt idx="2645">
                  <c:v>78</c:v>
                </c:pt>
                <c:pt idx="2646">
                  <c:v>78</c:v>
                </c:pt>
                <c:pt idx="2647">
                  <c:v>78</c:v>
                </c:pt>
                <c:pt idx="2648">
                  <c:v>78</c:v>
                </c:pt>
                <c:pt idx="2649">
                  <c:v>79</c:v>
                </c:pt>
                <c:pt idx="2650">
                  <c:v>79</c:v>
                </c:pt>
                <c:pt idx="2651">
                  <c:v>79</c:v>
                </c:pt>
                <c:pt idx="2652">
                  <c:v>79</c:v>
                </c:pt>
                <c:pt idx="2653">
                  <c:v>79</c:v>
                </c:pt>
                <c:pt idx="2654">
                  <c:v>79</c:v>
                </c:pt>
                <c:pt idx="2655">
                  <c:v>79</c:v>
                </c:pt>
                <c:pt idx="2656">
                  <c:v>79</c:v>
                </c:pt>
                <c:pt idx="2657">
                  <c:v>79</c:v>
                </c:pt>
                <c:pt idx="2658">
                  <c:v>79</c:v>
                </c:pt>
                <c:pt idx="2659">
                  <c:v>80</c:v>
                </c:pt>
                <c:pt idx="2660">
                  <c:v>80</c:v>
                </c:pt>
                <c:pt idx="2661">
                  <c:v>80</c:v>
                </c:pt>
                <c:pt idx="2662">
                  <c:v>80</c:v>
                </c:pt>
                <c:pt idx="2663">
                  <c:v>80</c:v>
                </c:pt>
                <c:pt idx="2664">
                  <c:v>80</c:v>
                </c:pt>
                <c:pt idx="2665">
                  <c:v>80</c:v>
                </c:pt>
                <c:pt idx="2666">
                  <c:v>80</c:v>
                </c:pt>
                <c:pt idx="2667">
                  <c:v>80</c:v>
                </c:pt>
                <c:pt idx="2668">
                  <c:v>80</c:v>
                </c:pt>
                <c:pt idx="2669">
                  <c:v>80</c:v>
                </c:pt>
                <c:pt idx="2670">
                  <c:v>80</c:v>
                </c:pt>
                <c:pt idx="2671">
                  <c:v>80</c:v>
                </c:pt>
                <c:pt idx="2672">
                  <c:v>80</c:v>
                </c:pt>
                <c:pt idx="2673">
                  <c:v>80</c:v>
                </c:pt>
                <c:pt idx="2674">
                  <c:v>80</c:v>
                </c:pt>
                <c:pt idx="2675">
                  <c:v>80</c:v>
                </c:pt>
                <c:pt idx="2676">
                  <c:v>80</c:v>
                </c:pt>
                <c:pt idx="2677">
                  <c:v>80</c:v>
                </c:pt>
                <c:pt idx="2678">
                  <c:v>80</c:v>
                </c:pt>
                <c:pt idx="2679">
                  <c:v>80</c:v>
                </c:pt>
                <c:pt idx="2680">
                  <c:v>80</c:v>
                </c:pt>
                <c:pt idx="2681">
                  <c:v>80</c:v>
                </c:pt>
                <c:pt idx="2682">
                  <c:v>80</c:v>
                </c:pt>
                <c:pt idx="2683">
                  <c:v>80</c:v>
                </c:pt>
                <c:pt idx="2684">
                  <c:v>80</c:v>
                </c:pt>
                <c:pt idx="2685">
                  <c:v>81</c:v>
                </c:pt>
                <c:pt idx="2686">
                  <c:v>81</c:v>
                </c:pt>
                <c:pt idx="2687">
                  <c:v>81</c:v>
                </c:pt>
                <c:pt idx="2688">
                  <c:v>81</c:v>
                </c:pt>
                <c:pt idx="2689">
                  <c:v>81</c:v>
                </c:pt>
                <c:pt idx="2690">
                  <c:v>81</c:v>
                </c:pt>
                <c:pt idx="2691">
                  <c:v>81</c:v>
                </c:pt>
                <c:pt idx="2692">
                  <c:v>81</c:v>
                </c:pt>
                <c:pt idx="2693">
                  <c:v>81</c:v>
                </c:pt>
                <c:pt idx="2694">
                  <c:v>81</c:v>
                </c:pt>
                <c:pt idx="2695">
                  <c:v>82</c:v>
                </c:pt>
                <c:pt idx="2696">
                  <c:v>82</c:v>
                </c:pt>
                <c:pt idx="2697">
                  <c:v>82</c:v>
                </c:pt>
                <c:pt idx="2698">
                  <c:v>83</c:v>
                </c:pt>
                <c:pt idx="2699">
                  <c:v>84</c:v>
                </c:pt>
                <c:pt idx="2700">
                  <c:v>84</c:v>
                </c:pt>
                <c:pt idx="2701">
                  <c:v>84</c:v>
                </c:pt>
                <c:pt idx="2702">
                  <c:v>84</c:v>
                </c:pt>
                <c:pt idx="2703">
                  <c:v>84</c:v>
                </c:pt>
                <c:pt idx="2704">
                  <c:v>84</c:v>
                </c:pt>
                <c:pt idx="2705">
                  <c:v>84</c:v>
                </c:pt>
                <c:pt idx="2706">
                  <c:v>84</c:v>
                </c:pt>
                <c:pt idx="2707">
                  <c:v>84</c:v>
                </c:pt>
                <c:pt idx="2708">
                  <c:v>84</c:v>
                </c:pt>
                <c:pt idx="2709">
                  <c:v>84</c:v>
                </c:pt>
                <c:pt idx="2710">
                  <c:v>84</c:v>
                </c:pt>
                <c:pt idx="2711">
                  <c:v>84</c:v>
                </c:pt>
                <c:pt idx="2712">
                  <c:v>84</c:v>
                </c:pt>
                <c:pt idx="2713">
                  <c:v>84</c:v>
                </c:pt>
                <c:pt idx="2714">
                  <c:v>84</c:v>
                </c:pt>
                <c:pt idx="2715">
                  <c:v>84</c:v>
                </c:pt>
                <c:pt idx="2716">
                  <c:v>84</c:v>
                </c:pt>
                <c:pt idx="2717">
                  <c:v>84</c:v>
                </c:pt>
                <c:pt idx="2718">
                  <c:v>84</c:v>
                </c:pt>
                <c:pt idx="2719">
                  <c:v>84</c:v>
                </c:pt>
                <c:pt idx="2720">
                  <c:v>84</c:v>
                </c:pt>
                <c:pt idx="2721">
                  <c:v>84</c:v>
                </c:pt>
                <c:pt idx="2722">
                  <c:v>84</c:v>
                </c:pt>
                <c:pt idx="2723">
                  <c:v>84</c:v>
                </c:pt>
                <c:pt idx="2724">
                  <c:v>84</c:v>
                </c:pt>
                <c:pt idx="2725">
                  <c:v>84</c:v>
                </c:pt>
                <c:pt idx="2726">
                  <c:v>84</c:v>
                </c:pt>
                <c:pt idx="2727">
                  <c:v>84</c:v>
                </c:pt>
                <c:pt idx="2728">
                  <c:v>84</c:v>
                </c:pt>
                <c:pt idx="2729">
                  <c:v>84</c:v>
                </c:pt>
                <c:pt idx="2730">
                  <c:v>84</c:v>
                </c:pt>
                <c:pt idx="2731">
                  <c:v>84</c:v>
                </c:pt>
                <c:pt idx="2732">
                  <c:v>84</c:v>
                </c:pt>
                <c:pt idx="2733">
                  <c:v>84</c:v>
                </c:pt>
                <c:pt idx="2734">
                  <c:v>84</c:v>
                </c:pt>
                <c:pt idx="2735">
                  <c:v>84</c:v>
                </c:pt>
                <c:pt idx="2736">
                  <c:v>84</c:v>
                </c:pt>
                <c:pt idx="2737">
                  <c:v>84</c:v>
                </c:pt>
                <c:pt idx="2738">
                  <c:v>84</c:v>
                </c:pt>
                <c:pt idx="2739">
                  <c:v>84</c:v>
                </c:pt>
                <c:pt idx="2740">
                  <c:v>84</c:v>
                </c:pt>
                <c:pt idx="2741">
                  <c:v>85</c:v>
                </c:pt>
                <c:pt idx="2742">
                  <c:v>85</c:v>
                </c:pt>
                <c:pt idx="2743">
                  <c:v>85</c:v>
                </c:pt>
                <c:pt idx="2744">
                  <c:v>85</c:v>
                </c:pt>
                <c:pt idx="2745">
                  <c:v>85</c:v>
                </c:pt>
                <c:pt idx="2746">
                  <c:v>85</c:v>
                </c:pt>
                <c:pt idx="2747">
                  <c:v>85</c:v>
                </c:pt>
                <c:pt idx="2748">
                  <c:v>85</c:v>
                </c:pt>
                <c:pt idx="2749">
                  <c:v>85</c:v>
                </c:pt>
                <c:pt idx="2750">
                  <c:v>85</c:v>
                </c:pt>
                <c:pt idx="2751">
                  <c:v>85</c:v>
                </c:pt>
                <c:pt idx="2752">
                  <c:v>85</c:v>
                </c:pt>
                <c:pt idx="2753">
                  <c:v>85</c:v>
                </c:pt>
                <c:pt idx="2754">
                  <c:v>85</c:v>
                </c:pt>
                <c:pt idx="2755">
                  <c:v>85</c:v>
                </c:pt>
                <c:pt idx="2756">
                  <c:v>85</c:v>
                </c:pt>
                <c:pt idx="2757">
                  <c:v>85</c:v>
                </c:pt>
                <c:pt idx="2758">
                  <c:v>85</c:v>
                </c:pt>
                <c:pt idx="2759">
                  <c:v>85</c:v>
                </c:pt>
                <c:pt idx="2760">
                  <c:v>85</c:v>
                </c:pt>
                <c:pt idx="2761">
                  <c:v>85</c:v>
                </c:pt>
                <c:pt idx="2762">
                  <c:v>85</c:v>
                </c:pt>
                <c:pt idx="2763">
                  <c:v>85</c:v>
                </c:pt>
                <c:pt idx="2764">
                  <c:v>85</c:v>
                </c:pt>
                <c:pt idx="2765">
                  <c:v>85</c:v>
                </c:pt>
                <c:pt idx="2766">
                  <c:v>85</c:v>
                </c:pt>
                <c:pt idx="2767">
                  <c:v>85</c:v>
                </c:pt>
                <c:pt idx="2768">
                  <c:v>85</c:v>
                </c:pt>
                <c:pt idx="2769">
                  <c:v>85</c:v>
                </c:pt>
                <c:pt idx="2770">
                  <c:v>85</c:v>
                </c:pt>
                <c:pt idx="2771">
                  <c:v>85</c:v>
                </c:pt>
                <c:pt idx="2772">
                  <c:v>85</c:v>
                </c:pt>
                <c:pt idx="2773">
                  <c:v>85</c:v>
                </c:pt>
                <c:pt idx="2774">
                  <c:v>85</c:v>
                </c:pt>
                <c:pt idx="2775">
                  <c:v>85</c:v>
                </c:pt>
                <c:pt idx="2776">
                  <c:v>85</c:v>
                </c:pt>
                <c:pt idx="2777">
                  <c:v>85</c:v>
                </c:pt>
                <c:pt idx="2778">
                  <c:v>85</c:v>
                </c:pt>
                <c:pt idx="2779">
                  <c:v>85</c:v>
                </c:pt>
                <c:pt idx="2780">
                  <c:v>85</c:v>
                </c:pt>
                <c:pt idx="2781">
                  <c:v>85</c:v>
                </c:pt>
                <c:pt idx="2782">
                  <c:v>85</c:v>
                </c:pt>
                <c:pt idx="2783">
                  <c:v>85</c:v>
                </c:pt>
                <c:pt idx="2784">
                  <c:v>85</c:v>
                </c:pt>
                <c:pt idx="2785">
                  <c:v>85</c:v>
                </c:pt>
                <c:pt idx="2786">
                  <c:v>85</c:v>
                </c:pt>
                <c:pt idx="2787">
                  <c:v>85</c:v>
                </c:pt>
                <c:pt idx="2788">
                  <c:v>85</c:v>
                </c:pt>
                <c:pt idx="2789">
                  <c:v>85</c:v>
                </c:pt>
                <c:pt idx="2790">
                  <c:v>85</c:v>
                </c:pt>
                <c:pt idx="2791">
                  <c:v>85</c:v>
                </c:pt>
                <c:pt idx="2792">
                  <c:v>85</c:v>
                </c:pt>
                <c:pt idx="2793">
                  <c:v>85</c:v>
                </c:pt>
                <c:pt idx="2794">
                  <c:v>85</c:v>
                </c:pt>
                <c:pt idx="2795">
                  <c:v>85</c:v>
                </c:pt>
                <c:pt idx="2796">
                  <c:v>85</c:v>
                </c:pt>
                <c:pt idx="2797">
                  <c:v>85</c:v>
                </c:pt>
                <c:pt idx="2798">
                  <c:v>85</c:v>
                </c:pt>
                <c:pt idx="2799">
                  <c:v>85</c:v>
                </c:pt>
                <c:pt idx="2800">
                  <c:v>85</c:v>
                </c:pt>
                <c:pt idx="2801">
                  <c:v>85</c:v>
                </c:pt>
                <c:pt idx="2802">
                  <c:v>85</c:v>
                </c:pt>
                <c:pt idx="2803">
                  <c:v>85</c:v>
                </c:pt>
                <c:pt idx="2804">
                  <c:v>85</c:v>
                </c:pt>
                <c:pt idx="2805">
                  <c:v>85</c:v>
                </c:pt>
                <c:pt idx="2806">
                  <c:v>85</c:v>
                </c:pt>
                <c:pt idx="2807">
                  <c:v>85</c:v>
                </c:pt>
                <c:pt idx="2808">
                  <c:v>85</c:v>
                </c:pt>
                <c:pt idx="2809">
                  <c:v>85</c:v>
                </c:pt>
                <c:pt idx="2810">
                  <c:v>85</c:v>
                </c:pt>
                <c:pt idx="2811">
                  <c:v>85</c:v>
                </c:pt>
                <c:pt idx="2812">
                  <c:v>85</c:v>
                </c:pt>
                <c:pt idx="2813">
                  <c:v>85</c:v>
                </c:pt>
                <c:pt idx="2814">
                  <c:v>85</c:v>
                </c:pt>
                <c:pt idx="2815">
                  <c:v>85</c:v>
                </c:pt>
                <c:pt idx="2816">
                  <c:v>85</c:v>
                </c:pt>
                <c:pt idx="2817">
                  <c:v>85</c:v>
                </c:pt>
                <c:pt idx="2818">
                  <c:v>85</c:v>
                </c:pt>
                <c:pt idx="2819">
                  <c:v>85</c:v>
                </c:pt>
                <c:pt idx="2820">
                  <c:v>85</c:v>
                </c:pt>
                <c:pt idx="2821">
                  <c:v>85</c:v>
                </c:pt>
                <c:pt idx="2822">
                  <c:v>85</c:v>
                </c:pt>
                <c:pt idx="2823">
                  <c:v>85</c:v>
                </c:pt>
                <c:pt idx="2824">
                  <c:v>85</c:v>
                </c:pt>
                <c:pt idx="2825">
                  <c:v>85</c:v>
                </c:pt>
                <c:pt idx="2826">
                  <c:v>85</c:v>
                </c:pt>
                <c:pt idx="2827">
                  <c:v>85</c:v>
                </c:pt>
                <c:pt idx="2828">
                  <c:v>85</c:v>
                </c:pt>
                <c:pt idx="2829">
                  <c:v>85</c:v>
                </c:pt>
                <c:pt idx="2830">
                  <c:v>85</c:v>
                </c:pt>
                <c:pt idx="2831">
                  <c:v>85</c:v>
                </c:pt>
                <c:pt idx="2832">
                  <c:v>85</c:v>
                </c:pt>
                <c:pt idx="2833">
                  <c:v>85</c:v>
                </c:pt>
                <c:pt idx="2834">
                  <c:v>85</c:v>
                </c:pt>
                <c:pt idx="2835">
                  <c:v>85</c:v>
                </c:pt>
                <c:pt idx="2836">
                  <c:v>85</c:v>
                </c:pt>
                <c:pt idx="2837">
                  <c:v>85</c:v>
                </c:pt>
                <c:pt idx="2838">
                  <c:v>85</c:v>
                </c:pt>
                <c:pt idx="2839">
                  <c:v>85</c:v>
                </c:pt>
                <c:pt idx="2840">
                  <c:v>85</c:v>
                </c:pt>
                <c:pt idx="2841">
                  <c:v>85</c:v>
                </c:pt>
                <c:pt idx="2842">
                  <c:v>85</c:v>
                </c:pt>
                <c:pt idx="2843">
                  <c:v>85</c:v>
                </c:pt>
                <c:pt idx="2844">
                  <c:v>85</c:v>
                </c:pt>
                <c:pt idx="2845">
                  <c:v>85</c:v>
                </c:pt>
                <c:pt idx="2846">
                  <c:v>85</c:v>
                </c:pt>
                <c:pt idx="2847">
                  <c:v>85</c:v>
                </c:pt>
                <c:pt idx="2848">
                  <c:v>85</c:v>
                </c:pt>
                <c:pt idx="2849">
                  <c:v>85</c:v>
                </c:pt>
                <c:pt idx="2850">
                  <c:v>85</c:v>
                </c:pt>
                <c:pt idx="2851">
                  <c:v>85</c:v>
                </c:pt>
                <c:pt idx="2852">
                  <c:v>85</c:v>
                </c:pt>
                <c:pt idx="2853">
                  <c:v>85</c:v>
                </c:pt>
                <c:pt idx="2854">
                  <c:v>85</c:v>
                </c:pt>
                <c:pt idx="2855">
                  <c:v>85</c:v>
                </c:pt>
                <c:pt idx="2856">
                  <c:v>85</c:v>
                </c:pt>
                <c:pt idx="2857">
                  <c:v>85</c:v>
                </c:pt>
                <c:pt idx="2858">
                  <c:v>85</c:v>
                </c:pt>
                <c:pt idx="2859">
                  <c:v>85</c:v>
                </c:pt>
                <c:pt idx="2860">
                  <c:v>85</c:v>
                </c:pt>
                <c:pt idx="2861">
                  <c:v>85</c:v>
                </c:pt>
                <c:pt idx="2862">
                  <c:v>85</c:v>
                </c:pt>
                <c:pt idx="2863">
                  <c:v>85</c:v>
                </c:pt>
                <c:pt idx="2864">
                  <c:v>85</c:v>
                </c:pt>
                <c:pt idx="2865">
                  <c:v>85</c:v>
                </c:pt>
                <c:pt idx="2866">
                  <c:v>85</c:v>
                </c:pt>
                <c:pt idx="2867">
                  <c:v>85</c:v>
                </c:pt>
                <c:pt idx="2868">
                  <c:v>85</c:v>
                </c:pt>
                <c:pt idx="2869">
                  <c:v>85</c:v>
                </c:pt>
                <c:pt idx="2870">
                  <c:v>85</c:v>
                </c:pt>
                <c:pt idx="2871">
                  <c:v>85</c:v>
                </c:pt>
                <c:pt idx="2872">
                  <c:v>85</c:v>
                </c:pt>
                <c:pt idx="2873">
                  <c:v>85</c:v>
                </c:pt>
                <c:pt idx="2874">
                  <c:v>85</c:v>
                </c:pt>
                <c:pt idx="2875">
                  <c:v>85</c:v>
                </c:pt>
                <c:pt idx="2876">
                  <c:v>85</c:v>
                </c:pt>
                <c:pt idx="2877">
                  <c:v>85</c:v>
                </c:pt>
                <c:pt idx="2878">
                  <c:v>85</c:v>
                </c:pt>
                <c:pt idx="2879">
                  <c:v>85</c:v>
                </c:pt>
                <c:pt idx="2880">
                  <c:v>85</c:v>
                </c:pt>
                <c:pt idx="2881">
                  <c:v>85</c:v>
                </c:pt>
                <c:pt idx="2882">
                  <c:v>85</c:v>
                </c:pt>
                <c:pt idx="2883">
                  <c:v>85</c:v>
                </c:pt>
                <c:pt idx="2884">
                  <c:v>85</c:v>
                </c:pt>
                <c:pt idx="2885">
                  <c:v>85</c:v>
                </c:pt>
                <c:pt idx="2886">
                  <c:v>85</c:v>
                </c:pt>
                <c:pt idx="2887">
                  <c:v>85</c:v>
                </c:pt>
                <c:pt idx="2888">
                  <c:v>85</c:v>
                </c:pt>
                <c:pt idx="2889">
                  <c:v>85</c:v>
                </c:pt>
                <c:pt idx="2890">
                  <c:v>85</c:v>
                </c:pt>
                <c:pt idx="2891">
                  <c:v>85</c:v>
                </c:pt>
                <c:pt idx="2892">
                  <c:v>85</c:v>
                </c:pt>
                <c:pt idx="2893">
                  <c:v>85</c:v>
                </c:pt>
                <c:pt idx="2894">
                  <c:v>85</c:v>
                </c:pt>
                <c:pt idx="2895">
                  <c:v>85</c:v>
                </c:pt>
                <c:pt idx="2896">
                  <c:v>85</c:v>
                </c:pt>
                <c:pt idx="2897">
                  <c:v>85</c:v>
                </c:pt>
                <c:pt idx="2898">
                  <c:v>85</c:v>
                </c:pt>
                <c:pt idx="2899">
                  <c:v>85</c:v>
                </c:pt>
                <c:pt idx="2900">
                  <c:v>85</c:v>
                </c:pt>
                <c:pt idx="2901">
                  <c:v>85</c:v>
                </c:pt>
                <c:pt idx="2902">
                  <c:v>85</c:v>
                </c:pt>
                <c:pt idx="2903">
                  <c:v>85</c:v>
                </c:pt>
                <c:pt idx="2904">
                  <c:v>85</c:v>
                </c:pt>
                <c:pt idx="2905">
                  <c:v>85</c:v>
                </c:pt>
                <c:pt idx="2906">
                  <c:v>85</c:v>
                </c:pt>
                <c:pt idx="2907">
                  <c:v>85</c:v>
                </c:pt>
                <c:pt idx="2908">
                  <c:v>85</c:v>
                </c:pt>
                <c:pt idx="2909">
                  <c:v>85</c:v>
                </c:pt>
                <c:pt idx="2910">
                  <c:v>85</c:v>
                </c:pt>
                <c:pt idx="2911">
                  <c:v>85</c:v>
                </c:pt>
                <c:pt idx="2912">
                  <c:v>85</c:v>
                </c:pt>
                <c:pt idx="2913">
                  <c:v>85</c:v>
                </c:pt>
                <c:pt idx="2914">
                  <c:v>85</c:v>
                </c:pt>
                <c:pt idx="2915">
                  <c:v>85</c:v>
                </c:pt>
                <c:pt idx="2916">
                  <c:v>85</c:v>
                </c:pt>
                <c:pt idx="2917">
                  <c:v>85</c:v>
                </c:pt>
                <c:pt idx="2918">
                  <c:v>86</c:v>
                </c:pt>
                <c:pt idx="2919">
                  <c:v>87</c:v>
                </c:pt>
                <c:pt idx="2920">
                  <c:v>88</c:v>
                </c:pt>
                <c:pt idx="2921">
                  <c:v>88</c:v>
                </c:pt>
                <c:pt idx="2922">
                  <c:v>89</c:v>
                </c:pt>
                <c:pt idx="2923">
                  <c:v>89</c:v>
                </c:pt>
                <c:pt idx="2924">
                  <c:v>89</c:v>
                </c:pt>
                <c:pt idx="2925">
                  <c:v>89</c:v>
                </c:pt>
                <c:pt idx="2926">
                  <c:v>89</c:v>
                </c:pt>
                <c:pt idx="2927">
                  <c:v>89</c:v>
                </c:pt>
                <c:pt idx="2928">
                  <c:v>89</c:v>
                </c:pt>
                <c:pt idx="2929">
                  <c:v>89</c:v>
                </c:pt>
                <c:pt idx="2930">
                  <c:v>89</c:v>
                </c:pt>
                <c:pt idx="2931">
                  <c:v>89</c:v>
                </c:pt>
                <c:pt idx="2932">
                  <c:v>89</c:v>
                </c:pt>
                <c:pt idx="2933">
                  <c:v>89</c:v>
                </c:pt>
                <c:pt idx="2934">
                  <c:v>89</c:v>
                </c:pt>
                <c:pt idx="2935">
                  <c:v>89</c:v>
                </c:pt>
                <c:pt idx="2936">
                  <c:v>89</c:v>
                </c:pt>
                <c:pt idx="2937">
                  <c:v>89</c:v>
                </c:pt>
                <c:pt idx="2938">
                  <c:v>89</c:v>
                </c:pt>
                <c:pt idx="2939">
                  <c:v>89</c:v>
                </c:pt>
                <c:pt idx="2940">
                  <c:v>89</c:v>
                </c:pt>
                <c:pt idx="2941">
                  <c:v>89</c:v>
                </c:pt>
                <c:pt idx="2942">
                  <c:v>89</c:v>
                </c:pt>
                <c:pt idx="2943">
                  <c:v>89</c:v>
                </c:pt>
                <c:pt idx="2944">
                  <c:v>89</c:v>
                </c:pt>
                <c:pt idx="2945">
                  <c:v>89</c:v>
                </c:pt>
                <c:pt idx="2946">
                  <c:v>89</c:v>
                </c:pt>
                <c:pt idx="2947">
                  <c:v>89</c:v>
                </c:pt>
                <c:pt idx="2948">
                  <c:v>89</c:v>
                </c:pt>
                <c:pt idx="2949">
                  <c:v>89</c:v>
                </c:pt>
                <c:pt idx="2950">
                  <c:v>89</c:v>
                </c:pt>
                <c:pt idx="2951">
                  <c:v>89</c:v>
                </c:pt>
                <c:pt idx="2952">
                  <c:v>89</c:v>
                </c:pt>
                <c:pt idx="2953">
                  <c:v>89</c:v>
                </c:pt>
                <c:pt idx="2954">
                  <c:v>89</c:v>
                </c:pt>
                <c:pt idx="2955">
                  <c:v>89</c:v>
                </c:pt>
                <c:pt idx="2956">
                  <c:v>89</c:v>
                </c:pt>
                <c:pt idx="2957">
                  <c:v>89</c:v>
                </c:pt>
                <c:pt idx="2958">
                  <c:v>89</c:v>
                </c:pt>
                <c:pt idx="2959">
                  <c:v>89</c:v>
                </c:pt>
                <c:pt idx="2960">
                  <c:v>89</c:v>
                </c:pt>
                <c:pt idx="2961">
                  <c:v>89</c:v>
                </c:pt>
                <c:pt idx="2962">
                  <c:v>89</c:v>
                </c:pt>
                <c:pt idx="2963">
                  <c:v>89</c:v>
                </c:pt>
                <c:pt idx="2964">
                  <c:v>89</c:v>
                </c:pt>
                <c:pt idx="2965">
                  <c:v>89</c:v>
                </c:pt>
                <c:pt idx="2966">
                  <c:v>89</c:v>
                </c:pt>
                <c:pt idx="2967">
                  <c:v>89</c:v>
                </c:pt>
                <c:pt idx="2968">
                  <c:v>89</c:v>
                </c:pt>
                <c:pt idx="2969">
                  <c:v>89</c:v>
                </c:pt>
                <c:pt idx="2970">
                  <c:v>89</c:v>
                </c:pt>
                <c:pt idx="2971">
                  <c:v>89</c:v>
                </c:pt>
                <c:pt idx="2972">
                  <c:v>89</c:v>
                </c:pt>
                <c:pt idx="2973">
                  <c:v>89</c:v>
                </c:pt>
                <c:pt idx="2974">
                  <c:v>89</c:v>
                </c:pt>
                <c:pt idx="2975">
                  <c:v>89</c:v>
                </c:pt>
                <c:pt idx="2976">
                  <c:v>89</c:v>
                </c:pt>
                <c:pt idx="2977">
                  <c:v>89</c:v>
                </c:pt>
                <c:pt idx="2978">
                  <c:v>89</c:v>
                </c:pt>
                <c:pt idx="2979">
                  <c:v>89</c:v>
                </c:pt>
                <c:pt idx="2980">
                  <c:v>89</c:v>
                </c:pt>
                <c:pt idx="2981">
                  <c:v>89</c:v>
                </c:pt>
                <c:pt idx="2982">
                  <c:v>89</c:v>
                </c:pt>
                <c:pt idx="2983">
                  <c:v>89</c:v>
                </c:pt>
                <c:pt idx="2984">
                  <c:v>89</c:v>
                </c:pt>
                <c:pt idx="2985">
                  <c:v>89</c:v>
                </c:pt>
                <c:pt idx="2986">
                  <c:v>89</c:v>
                </c:pt>
                <c:pt idx="2987">
                  <c:v>90</c:v>
                </c:pt>
                <c:pt idx="2988">
                  <c:v>90</c:v>
                </c:pt>
                <c:pt idx="2989">
                  <c:v>90</c:v>
                </c:pt>
                <c:pt idx="2990">
                  <c:v>90</c:v>
                </c:pt>
                <c:pt idx="2991">
                  <c:v>90</c:v>
                </c:pt>
                <c:pt idx="2992">
                  <c:v>90</c:v>
                </c:pt>
                <c:pt idx="2993">
                  <c:v>90</c:v>
                </c:pt>
                <c:pt idx="2994">
                  <c:v>90</c:v>
                </c:pt>
                <c:pt idx="2995">
                  <c:v>90</c:v>
                </c:pt>
                <c:pt idx="2996">
                  <c:v>90</c:v>
                </c:pt>
                <c:pt idx="2997">
                  <c:v>90</c:v>
                </c:pt>
                <c:pt idx="2998">
                  <c:v>90</c:v>
                </c:pt>
                <c:pt idx="2999">
                  <c:v>90</c:v>
                </c:pt>
                <c:pt idx="3000">
                  <c:v>90</c:v>
                </c:pt>
                <c:pt idx="3001">
                  <c:v>90</c:v>
                </c:pt>
                <c:pt idx="3002">
                  <c:v>90</c:v>
                </c:pt>
                <c:pt idx="3003">
                  <c:v>90</c:v>
                </c:pt>
                <c:pt idx="3004">
                  <c:v>90</c:v>
                </c:pt>
                <c:pt idx="3005">
                  <c:v>90</c:v>
                </c:pt>
                <c:pt idx="3006">
                  <c:v>90</c:v>
                </c:pt>
                <c:pt idx="3007">
                  <c:v>90</c:v>
                </c:pt>
                <c:pt idx="3008">
                  <c:v>90</c:v>
                </c:pt>
                <c:pt idx="3009">
                  <c:v>91</c:v>
                </c:pt>
                <c:pt idx="3010">
                  <c:v>91</c:v>
                </c:pt>
                <c:pt idx="3011">
                  <c:v>91</c:v>
                </c:pt>
                <c:pt idx="3012">
                  <c:v>91</c:v>
                </c:pt>
                <c:pt idx="3013">
                  <c:v>91</c:v>
                </c:pt>
                <c:pt idx="3014">
                  <c:v>91</c:v>
                </c:pt>
                <c:pt idx="3015">
                  <c:v>91</c:v>
                </c:pt>
                <c:pt idx="3016">
                  <c:v>91</c:v>
                </c:pt>
                <c:pt idx="3017">
                  <c:v>92</c:v>
                </c:pt>
                <c:pt idx="3018">
                  <c:v>92</c:v>
                </c:pt>
                <c:pt idx="3019">
                  <c:v>92</c:v>
                </c:pt>
                <c:pt idx="3020">
                  <c:v>92</c:v>
                </c:pt>
                <c:pt idx="3021">
                  <c:v>92</c:v>
                </c:pt>
                <c:pt idx="3022">
                  <c:v>92</c:v>
                </c:pt>
                <c:pt idx="3023">
                  <c:v>92</c:v>
                </c:pt>
                <c:pt idx="3024">
                  <c:v>92</c:v>
                </c:pt>
                <c:pt idx="3025">
                  <c:v>92</c:v>
                </c:pt>
                <c:pt idx="3026">
                  <c:v>92</c:v>
                </c:pt>
                <c:pt idx="3027">
                  <c:v>92</c:v>
                </c:pt>
                <c:pt idx="3028">
                  <c:v>92</c:v>
                </c:pt>
                <c:pt idx="3029">
                  <c:v>92</c:v>
                </c:pt>
                <c:pt idx="3030">
                  <c:v>92</c:v>
                </c:pt>
                <c:pt idx="3031">
                  <c:v>92</c:v>
                </c:pt>
                <c:pt idx="3032">
                  <c:v>92</c:v>
                </c:pt>
                <c:pt idx="3033">
                  <c:v>92</c:v>
                </c:pt>
                <c:pt idx="3034">
                  <c:v>92</c:v>
                </c:pt>
                <c:pt idx="3035">
                  <c:v>92</c:v>
                </c:pt>
                <c:pt idx="3036">
                  <c:v>92</c:v>
                </c:pt>
                <c:pt idx="3037">
                  <c:v>92</c:v>
                </c:pt>
                <c:pt idx="3038">
                  <c:v>92</c:v>
                </c:pt>
                <c:pt idx="3039">
                  <c:v>92</c:v>
                </c:pt>
                <c:pt idx="3040">
                  <c:v>92</c:v>
                </c:pt>
                <c:pt idx="3041">
                  <c:v>92</c:v>
                </c:pt>
                <c:pt idx="3042">
                  <c:v>92</c:v>
                </c:pt>
                <c:pt idx="3043">
                  <c:v>92</c:v>
                </c:pt>
                <c:pt idx="3044">
                  <c:v>92</c:v>
                </c:pt>
                <c:pt idx="3045">
                  <c:v>92</c:v>
                </c:pt>
                <c:pt idx="3046">
                  <c:v>92</c:v>
                </c:pt>
                <c:pt idx="3047">
                  <c:v>92</c:v>
                </c:pt>
                <c:pt idx="3048">
                  <c:v>92</c:v>
                </c:pt>
                <c:pt idx="3049">
                  <c:v>92</c:v>
                </c:pt>
                <c:pt idx="3050">
                  <c:v>92</c:v>
                </c:pt>
                <c:pt idx="3051">
                  <c:v>92</c:v>
                </c:pt>
                <c:pt idx="3052">
                  <c:v>92</c:v>
                </c:pt>
                <c:pt idx="3053">
                  <c:v>92</c:v>
                </c:pt>
                <c:pt idx="3054">
                  <c:v>92</c:v>
                </c:pt>
                <c:pt idx="3055">
                  <c:v>92</c:v>
                </c:pt>
                <c:pt idx="3056">
                  <c:v>92</c:v>
                </c:pt>
                <c:pt idx="3057">
                  <c:v>92</c:v>
                </c:pt>
                <c:pt idx="3058">
                  <c:v>92</c:v>
                </c:pt>
                <c:pt idx="3059">
                  <c:v>92</c:v>
                </c:pt>
                <c:pt idx="3060">
                  <c:v>93</c:v>
                </c:pt>
                <c:pt idx="3061">
                  <c:v>94</c:v>
                </c:pt>
                <c:pt idx="3062">
                  <c:v>95</c:v>
                </c:pt>
                <c:pt idx="3063">
                  <c:v>96</c:v>
                </c:pt>
                <c:pt idx="3064">
                  <c:v>96</c:v>
                </c:pt>
                <c:pt idx="3065">
                  <c:v>96</c:v>
                </c:pt>
                <c:pt idx="3066">
                  <c:v>96</c:v>
                </c:pt>
                <c:pt idx="3067">
                  <c:v>96</c:v>
                </c:pt>
                <c:pt idx="3068">
                  <c:v>96</c:v>
                </c:pt>
                <c:pt idx="3069">
                  <c:v>96</c:v>
                </c:pt>
                <c:pt idx="3070">
                  <c:v>96</c:v>
                </c:pt>
                <c:pt idx="3071">
                  <c:v>96</c:v>
                </c:pt>
                <c:pt idx="3072">
                  <c:v>96</c:v>
                </c:pt>
                <c:pt idx="3073">
                  <c:v>96</c:v>
                </c:pt>
                <c:pt idx="3074">
                  <c:v>96</c:v>
                </c:pt>
                <c:pt idx="3075">
                  <c:v>96</c:v>
                </c:pt>
                <c:pt idx="3076">
                  <c:v>96</c:v>
                </c:pt>
                <c:pt idx="3077">
                  <c:v>96</c:v>
                </c:pt>
                <c:pt idx="3078">
                  <c:v>96</c:v>
                </c:pt>
                <c:pt idx="3079">
                  <c:v>96</c:v>
                </c:pt>
                <c:pt idx="3080">
                  <c:v>96</c:v>
                </c:pt>
                <c:pt idx="3081">
                  <c:v>96</c:v>
                </c:pt>
                <c:pt idx="3082">
                  <c:v>96</c:v>
                </c:pt>
                <c:pt idx="3083">
                  <c:v>96</c:v>
                </c:pt>
                <c:pt idx="3084">
                  <c:v>96</c:v>
                </c:pt>
                <c:pt idx="3085">
                  <c:v>96</c:v>
                </c:pt>
                <c:pt idx="3086">
                  <c:v>96</c:v>
                </c:pt>
                <c:pt idx="3087">
                  <c:v>96</c:v>
                </c:pt>
                <c:pt idx="3088">
                  <c:v>96</c:v>
                </c:pt>
                <c:pt idx="3089">
                  <c:v>96</c:v>
                </c:pt>
                <c:pt idx="3090">
                  <c:v>96</c:v>
                </c:pt>
                <c:pt idx="3091">
                  <c:v>96</c:v>
                </c:pt>
                <c:pt idx="3092">
                  <c:v>96</c:v>
                </c:pt>
                <c:pt idx="3093">
                  <c:v>96</c:v>
                </c:pt>
                <c:pt idx="3094">
                  <c:v>96</c:v>
                </c:pt>
                <c:pt idx="3095">
                  <c:v>96</c:v>
                </c:pt>
                <c:pt idx="3096">
                  <c:v>96</c:v>
                </c:pt>
                <c:pt idx="3097">
                  <c:v>96</c:v>
                </c:pt>
                <c:pt idx="3098">
                  <c:v>96</c:v>
                </c:pt>
                <c:pt idx="3099">
                  <c:v>96</c:v>
                </c:pt>
                <c:pt idx="3100">
                  <c:v>96</c:v>
                </c:pt>
                <c:pt idx="3101">
                  <c:v>96</c:v>
                </c:pt>
                <c:pt idx="3102">
                  <c:v>96</c:v>
                </c:pt>
                <c:pt idx="3103">
                  <c:v>96</c:v>
                </c:pt>
                <c:pt idx="3104">
                  <c:v>96</c:v>
                </c:pt>
                <c:pt idx="3105">
                  <c:v>96</c:v>
                </c:pt>
                <c:pt idx="3106">
                  <c:v>96</c:v>
                </c:pt>
                <c:pt idx="3107">
                  <c:v>96</c:v>
                </c:pt>
                <c:pt idx="3108">
                  <c:v>96</c:v>
                </c:pt>
                <c:pt idx="3109">
                  <c:v>96</c:v>
                </c:pt>
                <c:pt idx="3110">
                  <c:v>96</c:v>
                </c:pt>
                <c:pt idx="3111">
                  <c:v>96</c:v>
                </c:pt>
                <c:pt idx="3112">
                  <c:v>96</c:v>
                </c:pt>
                <c:pt idx="3113">
                  <c:v>97</c:v>
                </c:pt>
                <c:pt idx="3114">
                  <c:v>97</c:v>
                </c:pt>
                <c:pt idx="3115">
                  <c:v>97</c:v>
                </c:pt>
                <c:pt idx="3116">
                  <c:v>97</c:v>
                </c:pt>
                <c:pt idx="3117">
                  <c:v>97</c:v>
                </c:pt>
                <c:pt idx="3118">
                  <c:v>97</c:v>
                </c:pt>
                <c:pt idx="3119">
                  <c:v>97</c:v>
                </c:pt>
                <c:pt idx="3120">
                  <c:v>97</c:v>
                </c:pt>
                <c:pt idx="3121">
                  <c:v>97</c:v>
                </c:pt>
                <c:pt idx="3122">
                  <c:v>97</c:v>
                </c:pt>
                <c:pt idx="3123">
                  <c:v>97</c:v>
                </c:pt>
                <c:pt idx="3124">
                  <c:v>97</c:v>
                </c:pt>
                <c:pt idx="3125">
                  <c:v>97</c:v>
                </c:pt>
                <c:pt idx="3126">
                  <c:v>97</c:v>
                </c:pt>
                <c:pt idx="3127">
                  <c:v>97</c:v>
                </c:pt>
                <c:pt idx="3128">
                  <c:v>97</c:v>
                </c:pt>
                <c:pt idx="3129">
                  <c:v>97</c:v>
                </c:pt>
                <c:pt idx="3130">
                  <c:v>97</c:v>
                </c:pt>
                <c:pt idx="3131">
                  <c:v>97</c:v>
                </c:pt>
                <c:pt idx="3132">
                  <c:v>97</c:v>
                </c:pt>
                <c:pt idx="3133">
                  <c:v>97</c:v>
                </c:pt>
                <c:pt idx="3134">
                  <c:v>97</c:v>
                </c:pt>
                <c:pt idx="3135">
                  <c:v>97</c:v>
                </c:pt>
                <c:pt idx="3136">
                  <c:v>97</c:v>
                </c:pt>
                <c:pt idx="3137">
                  <c:v>97</c:v>
                </c:pt>
                <c:pt idx="3138">
                  <c:v>97</c:v>
                </c:pt>
                <c:pt idx="3139">
                  <c:v>97</c:v>
                </c:pt>
                <c:pt idx="3140">
                  <c:v>97</c:v>
                </c:pt>
                <c:pt idx="3141">
                  <c:v>97</c:v>
                </c:pt>
                <c:pt idx="3142">
                  <c:v>97</c:v>
                </c:pt>
                <c:pt idx="3143">
                  <c:v>97</c:v>
                </c:pt>
                <c:pt idx="3144">
                  <c:v>97</c:v>
                </c:pt>
                <c:pt idx="3145">
                  <c:v>97</c:v>
                </c:pt>
                <c:pt idx="3146">
                  <c:v>97</c:v>
                </c:pt>
                <c:pt idx="3147">
                  <c:v>97</c:v>
                </c:pt>
                <c:pt idx="3148">
                  <c:v>97</c:v>
                </c:pt>
                <c:pt idx="3149">
                  <c:v>97</c:v>
                </c:pt>
                <c:pt idx="3150">
                  <c:v>97</c:v>
                </c:pt>
                <c:pt idx="3151">
                  <c:v>97</c:v>
                </c:pt>
                <c:pt idx="3152">
                  <c:v>97</c:v>
                </c:pt>
                <c:pt idx="3153">
                  <c:v>97</c:v>
                </c:pt>
                <c:pt idx="3154">
                  <c:v>97</c:v>
                </c:pt>
                <c:pt idx="3155">
                  <c:v>97</c:v>
                </c:pt>
                <c:pt idx="3156">
                  <c:v>97</c:v>
                </c:pt>
                <c:pt idx="3157">
                  <c:v>97</c:v>
                </c:pt>
                <c:pt idx="3158">
                  <c:v>97</c:v>
                </c:pt>
                <c:pt idx="3159">
                  <c:v>97</c:v>
                </c:pt>
                <c:pt idx="3160">
                  <c:v>97</c:v>
                </c:pt>
                <c:pt idx="3161">
                  <c:v>97</c:v>
                </c:pt>
                <c:pt idx="3162">
                  <c:v>97</c:v>
                </c:pt>
                <c:pt idx="3163">
                  <c:v>97</c:v>
                </c:pt>
                <c:pt idx="3164">
                  <c:v>98</c:v>
                </c:pt>
                <c:pt idx="3165">
                  <c:v>98</c:v>
                </c:pt>
                <c:pt idx="3166">
                  <c:v>98</c:v>
                </c:pt>
                <c:pt idx="3167">
                  <c:v>98</c:v>
                </c:pt>
                <c:pt idx="3168">
                  <c:v>98</c:v>
                </c:pt>
                <c:pt idx="3169">
                  <c:v>98</c:v>
                </c:pt>
                <c:pt idx="3170">
                  <c:v>98</c:v>
                </c:pt>
                <c:pt idx="3171">
                  <c:v>98</c:v>
                </c:pt>
                <c:pt idx="3172">
                  <c:v>98</c:v>
                </c:pt>
                <c:pt idx="3173">
                  <c:v>98</c:v>
                </c:pt>
                <c:pt idx="3174">
                  <c:v>98</c:v>
                </c:pt>
                <c:pt idx="3175">
                  <c:v>98</c:v>
                </c:pt>
                <c:pt idx="3176">
                  <c:v>98</c:v>
                </c:pt>
                <c:pt idx="3177">
                  <c:v>98</c:v>
                </c:pt>
                <c:pt idx="3178">
                  <c:v>98</c:v>
                </c:pt>
                <c:pt idx="3179">
                  <c:v>98</c:v>
                </c:pt>
                <c:pt idx="3180">
                  <c:v>98</c:v>
                </c:pt>
                <c:pt idx="3181">
                  <c:v>98</c:v>
                </c:pt>
                <c:pt idx="3182">
                  <c:v>98</c:v>
                </c:pt>
                <c:pt idx="3183">
                  <c:v>98</c:v>
                </c:pt>
                <c:pt idx="3184">
                  <c:v>98</c:v>
                </c:pt>
                <c:pt idx="3185">
                  <c:v>98</c:v>
                </c:pt>
                <c:pt idx="3186">
                  <c:v>98</c:v>
                </c:pt>
                <c:pt idx="3187">
                  <c:v>98</c:v>
                </c:pt>
                <c:pt idx="3188">
                  <c:v>98</c:v>
                </c:pt>
                <c:pt idx="3189">
                  <c:v>98</c:v>
                </c:pt>
                <c:pt idx="3190">
                  <c:v>98</c:v>
                </c:pt>
                <c:pt idx="3191">
                  <c:v>98</c:v>
                </c:pt>
                <c:pt idx="3192">
                  <c:v>98</c:v>
                </c:pt>
                <c:pt idx="3193">
                  <c:v>98</c:v>
                </c:pt>
                <c:pt idx="3194">
                  <c:v>98</c:v>
                </c:pt>
                <c:pt idx="3195">
                  <c:v>98</c:v>
                </c:pt>
                <c:pt idx="3196">
                  <c:v>98</c:v>
                </c:pt>
                <c:pt idx="3197">
                  <c:v>98</c:v>
                </c:pt>
                <c:pt idx="3198">
                  <c:v>98</c:v>
                </c:pt>
                <c:pt idx="3199">
                  <c:v>98</c:v>
                </c:pt>
                <c:pt idx="3200">
                  <c:v>98</c:v>
                </c:pt>
                <c:pt idx="3201">
                  <c:v>98</c:v>
                </c:pt>
                <c:pt idx="3202">
                  <c:v>98</c:v>
                </c:pt>
                <c:pt idx="3203">
                  <c:v>98</c:v>
                </c:pt>
                <c:pt idx="3204">
                  <c:v>98</c:v>
                </c:pt>
                <c:pt idx="3205">
                  <c:v>98</c:v>
                </c:pt>
                <c:pt idx="3206">
                  <c:v>98</c:v>
                </c:pt>
                <c:pt idx="3207">
                  <c:v>98</c:v>
                </c:pt>
                <c:pt idx="3208">
                  <c:v>98</c:v>
                </c:pt>
                <c:pt idx="3209">
                  <c:v>98</c:v>
                </c:pt>
                <c:pt idx="3210">
                  <c:v>98</c:v>
                </c:pt>
                <c:pt idx="3211">
                  <c:v>98</c:v>
                </c:pt>
                <c:pt idx="3212">
                  <c:v>98</c:v>
                </c:pt>
                <c:pt idx="3213">
                  <c:v>98</c:v>
                </c:pt>
                <c:pt idx="3214">
                  <c:v>98</c:v>
                </c:pt>
                <c:pt idx="3215">
                  <c:v>98</c:v>
                </c:pt>
                <c:pt idx="3216">
                  <c:v>98</c:v>
                </c:pt>
                <c:pt idx="3217">
                  <c:v>98</c:v>
                </c:pt>
                <c:pt idx="3218">
                  <c:v>98</c:v>
                </c:pt>
                <c:pt idx="3219">
                  <c:v>98</c:v>
                </c:pt>
                <c:pt idx="3220">
                  <c:v>98</c:v>
                </c:pt>
                <c:pt idx="3221">
                  <c:v>98</c:v>
                </c:pt>
                <c:pt idx="3222">
                  <c:v>98</c:v>
                </c:pt>
                <c:pt idx="3223">
                  <c:v>98</c:v>
                </c:pt>
                <c:pt idx="3224">
                  <c:v>98</c:v>
                </c:pt>
                <c:pt idx="3225">
                  <c:v>98</c:v>
                </c:pt>
                <c:pt idx="3226">
                  <c:v>98</c:v>
                </c:pt>
                <c:pt idx="3227">
                  <c:v>98</c:v>
                </c:pt>
                <c:pt idx="3228">
                  <c:v>98</c:v>
                </c:pt>
                <c:pt idx="3229">
                  <c:v>98</c:v>
                </c:pt>
                <c:pt idx="3230">
                  <c:v>98</c:v>
                </c:pt>
                <c:pt idx="3231">
                  <c:v>98</c:v>
                </c:pt>
                <c:pt idx="3232">
                  <c:v>98</c:v>
                </c:pt>
                <c:pt idx="3233">
                  <c:v>98</c:v>
                </c:pt>
                <c:pt idx="3234">
                  <c:v>98</c:v>
                </c:pt>
                <c:pt idx="3235">
                  <c:v>98</c:v>
                </c:pt>
                <c:pt idx="3236">
                  <c:v>98</c:v>
                </c:pt>
                <c:pt idx="3237">
                  <c:v>98</c:v>
                </c:pt>
                <c:pt idx="3238">
                  <c:v>98</c:v>
                </c:pt>
                <c:pt idx="3239">
                  <c:v>98</c:v>
                </c:pt>
                <c:pt idx="3240">
                  <c:v>98</c:v>
                </c:pt>
                <c:pt idx="3241">
                  <c:v>98</c:v>
                </c:pt>
                <c:pt idx="3242">
                  <c:v>98</c:v>
                </c:pt>
                <c:pt idx="3243">
                  <c:v>98</c:v>
                </c:pt>
                <c:pt idx="3244">
                  <c:v>98</c:v>
                </c:pt>
                <c:pt idx="3245">
                  <c:v>98</c:v>
                </c:pt>
                <c:pt idx="3246">
                  <c:v>98</c:v>
                </c:pt>
                <c:pt idx="3247">
                  <c:v>98</c:v>
                </c:pt>
                <c:pt idx="3248">
                  <c:v>98</c:v>
                </c:pt>
                <c:pt idx="3249">
                  <c:v>98</c:v>
                </c:pt>
                <c:pt idx="3250">
                  <c:v>99</c:v>
                </c:pt>
                <c:pt idx="3251">
                  <c:v>99</c:v>
                </c:pt>
                <c:pt idx="3252">
                  <c:v>99</c:v>
                </c:pt>
                <c:pt idx="3253">
                  <c:v>99</c:v>
                </c:pt>
                <c:pt idx="3254">
                  <c:v>99</c:v>
                </c:pt>
                <c:pt idx="3255">
                  <c:v>99</c:v>
                </c:pt>
                <c:pt idx="3256">
                  <c:v>99</c:v>
                </c:pt>
                <c:pt idx="3257">
                  <c:v>99</c:v>
                </c:pt>
                <c:pt idx="3258">
                  <c:v>99</c:v>
                </c:pt>
                <c:pt idx="3259">
                  <c:v>99</c:v>
                </c:pt>
                <c:pt idx="3260">
                  <c:v>99</c:v>
                </c:pt>
                <c:pt idx="3261">
                  <c:v>99</c:v>
                </c:pt>
                <c:pt idx="3262">
                  <c:v>99</c:v>
                </c:pt>
                <c:pt idx="3263">
                  <c:v>99</c:v>
                </c:pt>
                <c:pt idx="3264">
                  <c:v>99</c:v>
                </c:pt>
                <c:pt idx="3265">
                  <c:v>99</c:v>
                </c:pt>
                <c:pt idx="3266">
                  <c:v>99</c:v>
                </c:pt>
                <c:pt idx="3267">
                  <c:v>99</c:v>
                </c:pt>
                <c:pt idx="3268">
                  <c:v>100</c:v>
                </c:pt>
                <c:pt idx="3269">
                  <c:v>100</c:v>
                </c:pt>
                <c:pt idx="3270">
                  <c:v>100</c:v>
                </c:pt>
                <c:pt idx="3271">
                  <c:v>100</c:v>
                </c:pt>
                <c:pt idx="3272">
                  <c:v>100</c:v>
                </c:pt>
                <c:pt idx="3273">
                  <c:v>100</c:v>
                </c:pt>
                <c:pt idx="3274">
                  <c:v>100</c:v>
                </c:pt>
                <c:pt idx="3275">
                  <c:v>100</c:v>
                </c:pt>
                <c:pt idx="3276">
                  <c:v>100</c:v>
                </c:pt>
                <c:pt idx="3277">
                  <c:v>100</c:v>
                </c:pt>
                <c:pt idx="3278">
                  <c:v>100</c:v>
                </c:pt>
                <c:pt idx="3279">
                  <c:v>100</c:v>
                </c:pt>
                <c:pt idx="3280">
                  <c:v>100</c:v>
                </c:pt>
                <c:pt idx="3281">
                  <c:v>100</c:v>
                </c:pt>
                <c:pt idx="3282">
                  <c:v>100</c:v>
                </c:pt>
                <c:pt idx="3283">
                  <c:v>100</c:v>
                </c:pt>
                <c:pt idx="3284">
                  <c:v>100</c:v>
                </c:pt>
                <c:pt idx="3285">
                  <c:v>100</c:v>
                </c:pt>
                <c:pt idx="3286">
                  <c:v>100</c:v>
                </c:pt>
                <c:pt idx="3287">
                  <c:v>100</c:v>
                </c:pt>
                <c:pt idx="3288">
                  <c:v>100</c:v>
                </c:pt>
                <c:pt idx="3289">
                  <c:v>100</c:v>
                </c:pt>
                <c:pt idx="3290">
                  <c:v>100</c:v>
                </c:pt>
                <c:pt idx="3291">
                  <c:v>100</c:v>
                </c:pt>
                <c:pt idx="3292">
                  <c:v>100</c:v>
                </c:pt>
                <c:pt idx="3293">
                  <c:v>100</c:v>
                </c:pt>
                <c:pt idx="3294">
                  <c:v>100</c:v>
                </c:pt>
                <c:pt idx="3295">
                  <c:v>101</c:v>
                </c:pt>
                <c:pt idx="3296">
                  <c:v>102</c:v>
                </c:pt>
                <c:pt idx="3297">
                  <c:v>102</c:v>
                </c:pt>
                <c:pt idx="3298">
                  <c:v>102</c:v>
                </c:pt>
                <c:pt idx="3299">
                  <c:v>102</c:v>
                </c:pt>
                <c:pt idx="3300">
                  <c:v>102</c:v>
                </c:pt>
                <c:pt idx="3301">
                  <c:v>102</c:v>
                </c:pt>
                <c:pt idx="3302">
                  <c:v>102</c:v>
                </c:pt>
                <c:pt idx="3303">
                  <c:v>102</c:v>
                </c:pt>
                <c:pt idx="3304">
                  <c:v>102</c:v>
                </c:pt>
                <c:pt idx="3305">
                  <c:v>102</c:v>
                </c:pt>
                <c:pt idx="3306">
                  <c:v>102</c:v>
                </c:pt>
                <c:pt idx="3307">
                  <c:v>102</c:v>
                </c:pt>
                <c:pt idx="3308">
                  <c:v>102</c:v>
                </c:pt>
                <c:pt idx="3309">
                  <c:v>102</c:v>
                </c:pt>
                <c:pt idx="3310">
                  <c:v>102</c:v>
                </c:pt>
                <c:pt idx="3311">
                  <c:v>102</c:v>
                </c:pt>
                <c:pt idx="3312">
                  <c:v>102</c:v>
                </c:pt>
                <c:pt idx="3313">
                  <c:v>102</c:v>
                </c:pt>
                <c:pt idx="3314">
                  <c:v>102</c:v>
                </c:pt>
                <c:pt idx="3315">
                  <c:v>102</c:v>
                </c:pt>
                <c:pt idx="3316">
                  <c:v>102</c:v>
                </c:pt>
                <c:pt idx="3317">
                  <c:v>102</c:v>
                </c:pt>
                <c:pt idx="3318">
                  <c:v>102</c:v>
                </c:pt>
                <c:pt idx="3319">
                  <c:v>102</c:v>
                </c:pt>
                <c:pt idx="3320">
                  <c:v>102</c:v>
                </c:pt>
                <c:pt idx="3321">
                  <c:v>102</c:v>
                </c:pt>
                <c:pt idx="3322">
                  <c:v>102</c:v>
                </c:pt>
                <c:pt idx="3323">
                  <c:v>102</c:v>
                </c:pt>
                <c:pt idx="3324">
                  <c:v>102</c:v>
                </c:pt>
                <c:pt idx="3325">
                  <c:v>102</c:v>
                </c:pt>
                <c:pt idx="3326">
                  <c:v>102</c:v>
                </c:pt>
                <c:pt idx="3327">
                  <c:v>102</c:v>
                </c:pt>
                <c:pt idx="3328">
                  <c:v>102</c:v>
                </c:pt>
                <c:pt idx="3329">
                  <c:v>102</c:v>
                </c:pt>
                <c:pt idx="3330">
                  <c:v>102</c:v>
                </c:pt>
                <c:pt idx="3331">
                  <c:v>102</c:v>
                </c:pt>
                <c:pt idx="3332">
                  <c:v>102</c:v>
                </c:pt>
                <c:pt idx="3333">
                  <c:v>102</c:v>
                </c:pt>
                <c:pt idx="3334">
                  <c:v>102</c:v>
                </c:pt>
                <c:pt idx="3335">
                  <c:v>102</c:v>
                </c:pt>
                <c:pt idx="3336">
                  <c:v>102</c:v>
                </c:pt>
                <c:pt idx="3337">
                  <c:v>102</c:v>
                </c:pt>
                <c:pt idx="3338">
                  <c:v>102</c:v>
                </c:pt>
                <c:pt idx="3339">
                  <c:v>102</c:v>
                </c:pt>
                <c:pt idx="3340">
                  <c:v>103</c:v>
                </c:pt>
                <c:pt idx="3341">
                  <c:v>103</c:v>
                </c:pt>
                <c:pt idx="3342">
                  <c:v>103</c:v>
                </c:pt>
                <c:pt idx="3343">
                  <c:v>103</c:v>
                </c:pt>
                <c:pt idx="3344">
                  <c:v>103</c:v>
                </c:pt>
                <c:pt idx="3345">
                  <c:v>103</c:v>
                </c:pt>
                <c:pt idx="3346">
                  <c:v>103</c:v>
                </c:pt>
                <c:pt idx="3347">
                  <c:v>103</c:v>
                </c:pt>
                <c:pt idx="3348">
                  <c:v>103</c:v>
                </c:pt>
                <c:pt idx="3349">
                  <c:v>103</c:v>
                </c:pt>
                <c:pt idx="3350">
                  <c:v>103</c:v>
                </c:pt>
                <c:pt idx="3351">
                  <c:v>103</c:v>
                </c:pt>
                <c:pt idx="3352">
                  <c:v>103</c:v>
                </c:pt>
                <c:pt idx="3353">
                  <c:v>103</c:v>
                </c:pt>
                <c:pt idx="3354">
                  <c:v>103</c:v>
                </c:pt>
                <c:pt idx="3355">
                  <c:v>103</c:v>
                </c:pt>
                <c:pt idx="3356">
                  <c:v>103</c:v>
                </c:pt>
                <c:pt idx="3357">
                  <c:v>103</c:v>
                </c:pt>
                <c:pt idx="3358">
                  <c:v>103</c:v>
                </c:pt>
                <c:pt idx="3359">
                  <c:v>103</c:v>
                </c:pt>
                <c:pt idx="3360">
                  <c:v>104</c:v>
                </c:pt>
                <c:pt idx="3361">
                  <c:v>104</c:v>
                </c:pt>
                <c:pt idx="3362">
                  <c:v>104</c:v>
                </c:pt>
                <c:pt idx="3363">
                  <c:v>104</c:v>
                </c:pt>
                <c:pt idx="3364">
                  <c:v>104</c:v>
                </c:pt>
                <c:pt idx="3365">
                  <c:v>104</c:v>
                </c:pt>
                <c:pt idx="3366">
                  <c:v>104</c:v>
                </c:pt>
                <c:pt idx="3367">
                  <c:v>104</c:v>
                </c:pt>
                <c:pt idx="3368">
                  <c:v>105</c:v>
                </c:pt>
                <c:pt idx="3369">
                  <c:v>105</c:v>
                </c:pt>
                <c:pt idx="3370">
                  <c:v>105</c:v>
                </c:pt>
                <c:pt idx="3371">
                  <c:v>105</c:v>
                </c:pt>
                <c:pt idx="3372">
                  <c:v>105</c:v>
                </c:pt>
                <c:pt idx="3373">
                  <c:v>105</c:v>
                </c:pt>
                <c:pt idx="3374">
                  <c:v>105</c:v>
                </c:pt>
                <c:pt idx="3375">
                  <c:v>105</c:v>
                </c:pt>
                <c:pt idx="3376">
                  <c:v>105</c:v>
                </c:pt>
                <c:pt idx="3377">
                  <c:v>105</c:v>
                </c:pt>
                <c:pt idx="3378">
                  <c:v>105</c:v>
                </c:pt>
                <c:pt idx="3379">
                  <c:v>105</c:v>
                </c:pt>
                <c:pt idx="3380">
                  <c:v>105</c:v>
                </c:pt>
                <c:pt idx="3381">
                  <c:v>105</c:v>
                </c:pt>
                <c:pt idx="3382">
                  <c:v>105</c:v>
                </c:pt>
                <c:pt idx="3383">
                  <c:v>105</c:v>
                </c:pt>
                <c:pt idx="3384">
                  <c:v>105</c:v>
                </c:pt>
                <c:pt idx="3385">
                  <c:v>105</c:v>
                </c:pt>
                <c:pt idx="3386">
                  <c:v>105</c:v>
                </c:pt>
                <c:pt idx="3387">
                  <c:v>105</c:v>
                </c:pt>
                <c:pt idx="3388">
                  <c:v>105</c:v>
                </c:pt>
                <c:pt idx="3389">
                  <c:v>105</c:v>
                </c:pt>
                <c:pt idx="3390">
                  <c:v>105</c:v>
                </c:pt>
                <c:pt idx="3391">
                  <c:v>106</c:v>
                </c:pt>
                <c:pt idx="3392">
                  <c:v>106</c:v>
                </c:pt>
                <c:pt idx="3393">
                  <c:v>106</c:v>
                </c:pt>
                <c:pt idx="3394">
                  <c:v>106</c:v>
                </c:pt>
                <c:pt idx="3395">
                  <c:v>106</c:v>
                </c:pt>
                <c:pt idx="3396">
                  <c:v>106</c:v>
                </c:pt>
                <c:pt idx="3397">
                  <c:v>106</c:v>
                </c:pt>
                <c:pt idx="3398">
                  <c:v>106</c:v>
                </c:pt>
                <c:pt idx="3399">
                  <c:v>106</c:v>
                </c:pt>
                <c:pt idx="3400">
                  <c:v>106</c:v>
                </c:pt>
                <c:pt idx="3401">
                  <c:v>106</c:v>
                </c:pt>
                <c:pt idx="3402">
                  <c:v>106</c:v>
                </c:pt>
                <c:pt idx="3403">
                  <c:v>106</c:v>
                </c:pt>
                <c:pt idx="3404">
                  <c:v>106</c:v>
                </c:pt>
                <c:pt idx="3405">
                  <c:v>106</c:v>
                </c:pt>
                <c:pt idx="3406">
                  <c:v>106</c:v>
                </c:pt>
                <c:pt idx="3407">
                  <c:v>106</c:v>
                </c:pt>
                <c:pt idx="3408">
                  <c:v>106</c:v>
                </c:pt>
                <c:pt idx="3409">
                  <c:v>106</c:v>
                </c:pt>
                <c:pt idx="3410">
                  <c:v>106</c:v>
                </c:pt>
                <c:pt idx="3411">
                  <c:v>106</c:v>
                </c:pt>
                <c:pt idx="3412">
                  <c:v>106</c:v>
                </c:pt>
                <c:pt idx="3413">
                  <c:v>106</c:v>
                </c:pt>
                <c:pt idx="3414">
                  <c:v>106</c:v>
                </c:pt>
                <c:pt idx="3415">
                  <c:v>106</c:v>
                </c:pt>
                <c:pt idx="3416">
                  <c:v>106</c:v>
                </c:pt>
                <c:pt idx="3417">
                  <c:v>106</c:v>
                </c:pt>
                <c:pt idx="3418">
                  <c:v>106</c:v>
                </c:pt>
                <c:pt idx="3419">
                  <c:v>106</c:v>
                </c:pt>
                <c:pt idx="3420">
                  <c:v>106</c:v>
                </c:pt>
                <c:pt idx="3421">
                  <c:v>106</c:v>
                </c:pt>
                <c:pt idx="3422">
                  <c:v>106</c:v>
                </c:pt>
                <c:pt idx="3423">
                  <c:v>106</c:v>
                </c:pt>
                <c:pt idx="3424">
                  <c:v>107</c:v>
                </c:pt>
                <c:pt idx="3425">
                  <c:v>107</c:v>
                </c:pt>
                <c:pt idx="3426">
                  <c:v>107</c:v>
                </c:pt>
                <c:pt idx="3427">
                  <c:v>107</c:v>
                </c:pt>
                <c:pt idx="3428">
                  <c:v>107</c:v>
                </c:pt>
                <c:pt idx="3429">
                  <c:v>107</c:v>
                </c:pt>
                <c:pt idx="3430">
                  <c:v>107</c:v>
                </c:pt>
                <c:pt idx="3431">
                  <c:v>108</c:v>
                </c:pt>
                <c:pt idx="3432">
                  <c:v>108</c:v>
                </c:pt>
                <c:pt idx="3433">
                  <c:v>108</c:v>
                </c:pt>
                <c:pt idx="3434">
                  <c:v>108</c:v>
                </c:pt>
                <c:pt idx="3435">
                  <c:v>108</c:v>
                </c:pt>
                <c:pt idx="3436">
                  <c:v>108</c:v>
                </c:pt>
                <c:pt idx="3437">
                  <c:v>108</c:v>
                </c:pt>
                <c:pt idx="3438">
                  <c:v>108</c:v>
                </c:pt>
                <c:pt idx="3439">
                  <c:v>108</c:v>
                </c:pt>
                <c:pt idx="3440">
                  <c:v>108</c:v>
                </c:pt>
                <c:pt idx="3441">
                  <c:v>108</c:v>
                </c:pt>
                <c:pt idx="3442">
                  <c:v>108</c:v>
                </c:pt>
                <c:pt idx="3443">
                  <c:v>108</c:v>
                </c:pt>
                <c:pt idx="3444">
                  <c:v>108</c:v>
                </c:pt>
                <c:pt idx="3445">
                  <c:v>108</c:v>
                </c:pt>
                <c:pt idx="3446">
                  <c:v>108</c:v>
                </c:pt>
                <c:pt idx="3447">
                  <c:v>108</c:v>
                </c:pt>
                <c:pt idx="3448">
                  <c:v>108</c:v>
                </c:pt>
                <c:pt idx="3449">
                  <c:v>108</c:v>
                </c:pt>
                <c:pt idx="3450">
                  <c:v>108</c:v>
                </c:pt>
                <c:pt idx="3451">
                  <c:v>108</c:v>
                </c:pt>
                <c:pt idx="3452">
                  <c:v>108</c:v>
                </c:pt>
                <c:pt idx="3453">
                  <c:v>108</c:v>
                </c:pt>
                <c:pt idx="3454">
                  <c:v>108</c:v>
                </c:pt>
                <c:pt idx="3455">
                  <c:v>108</c:v>
                </c:pt>
                <c:pt idx="3456">
                  <c:v>108</c:v>
                </c:pt>
                <c:pt idx="3457">
                  <c:v>108</c:v>
                </c:pt>
                <c:pt idx="3458">
                  <c:v>108</c:v>
                </c:pt>
                <c:pt idx="3459">
                  <c:v>108</c:v>
                </c:pt>
                <c:pt idx="3460">
                  <c:v>108</c:v>
                </c:pt>
                <c:pt idx="3461">
                  <c:v>108</c:v>
                </c:pt>
                <c:pt idx="3462">
                  <c:v>108</c:v>
                </c:pt>
                <c:pt idx="3463">
                  <c:v>108</c:v>
                </c:pt>
                <c:pt idx="3464">
                  <c:v>108</c:v>
                </c:pt>
                <c:pt idx="3465">
                  <c:v>108</c:v>
                </c:pt>
                <c:pt idx="3466">
                  <c:v>108</c:v>
                </c:pt>
                <c:pt idx="3467">
                  <c:v>108</c:v>
                </c:pt>
                <c:pt idx="3468">
                  <c:v>108</c:v>
                </c:pt>
                <c:pt idx="3469">
                  <c:v>108</c:v>
                </c:pt>
                <c:pt idx="3470">
                  <c:v>108</c:v>
                </c:pt>
                <c:pt idx="3471">
                  <c:v>108</c:v>
                </c:pt>
                <c:pt idx="3472">
                  <c:v>108</c:v>
                </c:pt>
                <c:pt idx="3473">
                  <c:v>108</c:v>
                </c:pt>
                <c:pt idx="3474">
                  <c:v>108</c:v>
                </c:pt>
                <c:pt idx="3475">
                  <c:v>108</c:v>
                </c:pt>
                <c:pt idx="3476">
                  <c:v>108</c:v>
                </c:pt>
                <c:pt idx="3477">
                  <c:v>108</c:v>
                </c:pt>
                <c:pt idx="3478">
                  <c:v>108</c:v>
                </c:pt>
                <c:pt idx="3479">
                  <c:v>108</c:v>
                </c:pt>
                <c:pt idx="3480">
                  <c:v>108</c:v>
                </c:pt>
                <c:pt idx="3481">
                  <c:v>108</c:v>
                </c:pt>
                <c:pt idx="3482">
                  <c:v>108</c:v>
                </c:pt>
                <c:pt idx="3483">
                  <c:v>108</c:v>
                </c:pt>
                <c:pt idx="3484">
                  <c:v>108</c:v>
                </c:pt>
                <c:pt idx="3485">
                  <c:v>108</c:v>
                </c:pt>
                <c:pt idx="3486">
                  <c:v>108</c:v>
                </c:pt>
                <c:pt idx="3487">
                  <c:v>108</c:v>
                </c:pt>
                <c:pt idx="3488">
                  <c:v>108</c:v>
                </c:pt>
                <c:pt idx="3489">
                  <c:v>108</c:v>
                </c:pt>
                <c:pt idx="3490">
                  <c:v>108</c:v>
                </c:pt>
                <c:pt idx="3491">
                  <c:v>108</c:v>
                </c:pt>
                <c:pt idx="3492">
                  <c:v>108</c:v>
                </c:pt>
                <c:pt idx="3493">
                  <c:v>108</c:v>
                </c:pt>
                <c:pt idx="3494">
                  <c:v>108</c:v>
                </c:pt>
                <c:pt idx="3495">
                  <c:v>108</c:v>
                </c:pt>
                <c:pt idx="3496">
                  <c:v>108</c:v>
                </c:pt>
                <c:pt idx="3497">
                  <c:v>108</c:v>
                </c:pt>
                <c:pt idx="3498">
                  <c:v>108</c:v>
                </c:pt>
                <c:pt idx="3499">
                  <c:v>108</c:v>
                </c:pt>
                <c:pt idx="3500">
                  <c:v>108</c:v>
                </c:pt>
                <c:pt idx="3501">
                  <c:v>108</c:v>
                </c:pt>
                <c:pt idx="3502">
                  <c:v>108</c:v>
                </c:pt>
                <c:pt idx="3503">
                  <c:v>108</c:v>
                </c:pt>
                <c:pt idx="3504">
                  <c:v>108</c:v>
                </c:pt>
                <c:pt idx="3505">
                  <c:v>108</c:v>
                </c:pt>
                <c:pt idx="3506">
                  <c:v>108</c:v>
                </c:pt>
                <c:pt idx="3507">
                  <c:v>108</c:v>
                </c:pt>
                <c:pt idx="3508">
                  <c:v>109</c:v>
                </c:pt>
                <c:pt idx="3509">
                  <c:v>109</c:v>
                </c:pt>
                <c:pt idx="3510">
                  <c:v>109</c:v>
                </c:pt>
                <c:pt idx="3511">
                  <c:v>109</c:v>
                </c:pt>
                <c:pt idx="3512">
                  <c:v>109</c:v>
                </c:pt>
                <c:pt idx="3513">
                  <c:v>109</c:v>
                </c:pt>
                <c:pt idx="3514">
                  <c:v>109</c:v>
                </c:pt>
                <c:pt idx="3515">
                  <c:v>109</c:v>
                </c:pt>
                <c:pt idx="3516">
                  <c:v>109</c:v>
                </c:pt>
                <c:pt idx="3517">
                  <c:v>109</c:v>
                </c:pt>
                <c:pt idx="3518">
                  <c:v>109</c:v>
                </c:pt>
                <c:pt idx="3519">
                  <c:v>109</c:v>
                </c:pt>
                <c:pt idx="3520">
                  <c:v>109</c:v>
                </c:pt>
                <c:pt idx="3521">
                  <c:v>109</c:v>
                </c:pt>
                <c:pt idx="3522">
                  <c:v>109</c:v>
                </c:pt>
                <c:pt idx="3523">
                  <c:v>109</c:v>
                </c:pt>
                <c:pt idx="3524">
                  <c:v>109</c:v>
                </c:pt>
                <c:pt idx="3525">
                  <c:v>109</c:v>
                </c:pt>
                <c:pt idx="3526">
                  <c:v>109</c:v>
                </c:pt>
                <c:pt idx="3527">
                  <c:v>109</c:v>
                </c:pt>
                <c:pt idx="3528">
                  <c:v>109</c:v>
                </c:pt>
                <c:pt idx="3529">
                  <c:v>109</c:v>
                </c:pt>
                <c:pt idx="3530">
                  <c:v>109</c:v>
                </c:pt>
                <c:pt idx="3531">
                  <c:v>109</c:v>
                </c:pt>
                <c:pt idx="3532">
                  <c:v>109</c:v>
                </c:pt>
                <c:pt idx="3533">
                  <c:v>109</c:v>
                </c:pt>
                <c:pt idx="3534">
                  <c:v>109</c:v>
                </c:pt>
                <c:pt idx="3535">
                  <c:v>109</c:v>
                </c:pt>
                <c:pt idx="3536">
                  <c:v>109</c:v>
                </c:pt>
                <c:pt idx="3537">
                  <c:v>109</c:v>
                </c:pt>
                <c:pt idx="3538">
                  <c:v>109</c:v>
                </c:pt>
                <c:pt idx="3539">
                  <c:v>109</c:v>
                </c:pt>
                <c:pt idx="3540">
                  <c:v>109</c:v>
                </c:pt>
                <c:pt idx="3541">
                  <c:v>109</c:v>
                </c:pt>
                <c:pt idx="3542">
                  <c:v>109</c:v>
                </c:pt>
                <c:pt idx="3543">
                  <c:v>109</c:v>
                </c:pt>
                <c:pt idx="3544">
                  <c:v>109</c:v>
                </c:pt>
                <c:pt idx="3545">
                  <c:v>109</c:v>
                </c:pt>
                <c:pt idx="3546">
                  <c:v>110</c:v>
                </c:pt>
                <c:pt idx="3547">
                  <c:v>110</c:v>
                </c:pt>
                <c:pt idx="3548">
                  <c:v>110</c:v>
                </c:pt>
                <c:pt idx="3549">
                  <c:v>110</c:v>
                </c:pt>
                <c:pt idx="3550">
                  <c:v>110</c:v>
                </c:pt>
                <c:pt idx="3551">
                  <c:v>110</c:v>
                </c:pt>
                <c:pt idx="3552">
                  <c:v>110</c:v>
                </c:pt>
                <c:pt idx="3553">
                  <c:v>110</c:v>
                </c:pt>
                <c:pt idx="3554">
                  <c:v>110</c:v>
                </c:pt>
                <c:pt idx="3555">
                  <c:v>110</c:v>
                </c:pt>
                <c:pt idx="3556">
                  <c:v>110</c:v>
                </c:pt>
                <c:pt idx="3557">
                  <c:v>110</c:v>
                </c:pt>
                <c:pt idx="3558">
                  <c:v>110</c:v>
                </c:pt>
                <c:pt idx="3559">
                  <c:v>110</c:v>
                </c:pt>
                <c:pt idx="3560">
                  <c:v>110</c:v>
                </c:pt>
                <c:pt idx="3561">
                  <c:v>110</c:v>
                </c:pt>
                <c:pt idx="3562">
                  <c:v>110</c:v>
                </c:pt>
                <c:pt idx="3563">
                  <c:v>110</c:v>
                </c:pt>
                <c:pt idx="3564">
                  <c:v>110</c:v>
                </c:pt>
                <c:pt idx="3565">
                  <c:v>110</c:v>
                </c:pt>
                <c:pt idx="3566">
                  <c:v>110</c:v>
                </c:pt>
                <c:pt idx="3567">
                  <c:v>110</c:v>
                </c:pt>
                <c:pt idx="3568">
                  <c:v>110</c:v>
                </c:pt>
                <c:pt idx="3569">
                  <c:v>110</c:v>
                </c:pt>
                <c:pt idx="3570">
                  <c:v>110</c:v>
                </c:pt>
                <c:pt idx="3571">
                  <c:v>110</c:v>
                </c:pt>
                <c:pt idx="3572">
                  <c:v>110</c:v>
                </c:pt>
                <c:pt idx="3573">
                  <c:v>110</c:v>
                </c:pt>
                <c:pt idx="3574">
                  <c:v>110</c:v>
                </c:pt>
                <c:pt idx="3575">
                  <c:v>110</c:v>
                </c:pt>
                <c:pt idx="3576">
                  <c:v>110</c:v>
                </c:pt>
                <c:pt idx="3577">
                  <c:v>110</c:v>
                </c:pt>
                <c:pt idx="3578">
                  <c:v>110</c:v>
                </c:pt>
                <c:pt idx="3579">
                  <c:v>110</c:v>
                </c:pt>
                <c:pt idx="3580">
                  <c:v>110</c:v>
                </c:pt>
                <c:pt idx="3581">
                  <c:v>110</c:v>
                </c:pt>
                <c:pt idx="3582">
                  <c:v>110</c:v>
                </c:pt>
                <c:pt idx="3583">
                  <c:v>110</c:v>
                </c:pt>
                <c:pt idx="3584">
                  <c:v>110</c:v>
                </c:pt>
                <c:pt idx="3585">
                  <c:v>110</c:v>
                </c:pt>
                <c:pt idx="3586">
                  <c:v>110</c:v>
                </c:pt>
                <c:pt idx="3587">
                  <c:v>110</c:v>
                </c:pt>
                <c:pt idx="3588">
                  <c:v>110</c:v>
                </c:pt>
                <c:pt idx="3589">
                  <c:v>110</c:v>
                </c:pt>
                <c:pt idx="3590">
                  <c:v>110</c:v>
                </c:pt>
                <c:pt idx="3591">
                  <c:v>110</c:v>
                </c:pt>
                <c:pt idx="3592">
                  <c:v>110</c:v>
                </c:pt>
                <c:pt idx="3593">
                  <c:v>110</c:v>
                </c:pt>
                <c:pt idx="3594">
                  <c:v>110</c:v>
                </c:pt>
                <c:pt idx="3595">
                  <c:v>110</c:v>
                </c:pt>
                <c:pt idx="3596">
                  <c:v>110</c:v>
                </c:pt>
                <c:pt idx="3597">
                  <c:v>111</c:v>
                </c:pt>
                <c:pt idx="3598">
                  <c:v>111</c:v>
                </c:pt>
                <c:pt idx="3599">
                  <c:v>111</c:v>
                </c:pt>
                <c:pt idx="3600">
                  <c:v>111</c:v>
                </c:pt>
                <c:pt idx="3601">
                  <c:v>111</c:v>
                </c:pt>
                <c:pt idx="3602">
                  <c:v>111</c:v>
                </c:pt>
                <c:pt idx="3603">
                  <c:v>111</c:v>
                </c:pt>
                <c:pt idx="3604">
                  <c:v>111</c:v>
                </c:pt>
                <c:pt idx="3605">
                  <c:v>111</c:v>
                </c:pt>
                <c:pt idx="3606">
                  <c:v>111</c:v>
                </c:pt>
                <c:pt idx="3607">
                  <c:v>111</c:v>
                </c:pt>
                <c:pt idx="3608">
                  <c:v>111</c:v>
                </c:pt>
                <c:pt idx="3609">
                  <c:v>111</c:v>
                </c:pt>
                <c:pt idx="3610">
                  <c:v>111</c:v>
                </c:pt>
                <c:pt idx="3611">
                  <c:v>111</c:v>
                </c:pt>
                <c:pt idx="3612">
                  <c:v>111</c:v>
                </c:pt>
                <c:pt idx="3613">
                  <c:v>112</c:v>
                </c:pt>
                <c:pt idx="3614">
                  <c:v>112</c:v>
                </c:pt>
                <c:pt idx="3615">
                  <c:v>112</c:v>
                </c:pt>
                <c:pt idx="3616">
                  <c:v>112</c:v>
                </c:pt>
                <c:pt idx="3617">
                  <c:v>112</c:v>
                </c:pt>
                <c:pt idx="3618">
                  <c:v>112</c:v>
                </c:pt>
                <c:pt idx="3619">
                  <c:v>112</c:v>
                </c:pt>
                <c:pt idx="3620">
                  <c:v>112</c:v>
                </c:pt>
                <c:pt idx="3621">
                  <c:v>112</c:v>
                </c:pt>
                <c:pt idx="3622">
                  <c:v>112</c:v>
                </c:pt>
                <c:pt idx="3623">
                  <c:v>112</c:v>
                </c:pt>
                <c:pt idx="3624">
                  <c:v>112</c:v>
                </c:pt>
                <c:pt idx="3625">
                  <c:v>112</c:v>
                </c:pt>
                <c:pt idx="3626">
                  <c:v>112</c:v>
                </c:pt>
                <c:pt idx="3627">
                  <c:v>112</c:v>
                </c:pt>
                <c:pt idx="3628">
                  <c:v>112</c:v>
                </c:pt>
                <c:pt idx="3629">
                  <c:v>112</c:v>
                </c:pt>
                <c:pt idx="3630">
                  <c:v>112</c:v>
                </c:pt>
                <c:pt idx="3631">
                  <c:v>112</c:v>
                </c:pt>
                <c:pt idx="3632">
                  <c:v>112</c:v>
                </c:pt>
                <c:pt idx="3633">
                  <c:v>112</c:v>
                </c:pt>
                <c:pt idx="3634">
                  <c:v>112</c:v>
                </c:pt>
                <c:pt idx="3635">
                  <c:v>112</c:v>
                </c:pt>
                <c:pt idx="3636">
                  <c:v>112</c:v>
                </c:pt>
                <c:pt idx="3637">
                  <c:v>112</c:v>
                </c:pt>
                <c:pt idx="3638">
                  <c:v>112</c:v>
                </c:pt>
                <c:pt idx="3639">
                  <c:v>112</c:v>
                </c:pt>
                <c:pt idx="3640">
                  <c:v>112</c:v>
                </c:pt>
                <c:pt idx="3641">
                  <c:v>112</c:v>
                </c:pt>
                <c:pt idx="3642">
                  <c:v>112</c:v>
                </c:pt>
                <c:pt idx="3643">
                  <c:v>112</c:v>
                </c:pt>
                <c:pt idx="3644">
                  <c:v>112</c:v>
                </c:pt>
                <c:pt idx="3645">
                  <c:v>112</c:v>
                </c:pt>
                <c:pt idx="3646">
                  <c:v>112</c:v>
                </c:pt>
                <c:pt idx="3647">
                  <c:v>112</c:v>
                </c:pt>
                <c:pt idx="3648">
                  <c:v>112</c:v>
                </c:pt>
                <c:pt idx="3649">
                  <c:v>112</c:v>
                </c:pt>
                <c:pt idx="3650">
                  <c:v>112</c:v>
                </c:pt>
                <c:pt idx="3651">
                  <c:v>112</c:v>
                </c:pt>
                <c:pt idx="3652">
                  <c:v>112</c:v>
                </c:pt>
                <c:pt idx="3653">
                  <c:v>112</c:v>
                </c:pt>
                <c:pt idx="3654">
                  <c:v>112</c:v>
                </c:pt>
                <c:pt idx="3655">
                  <c:v>112</c:v>
                </c:pt>
                <c:pt idx="3656">
                  <c:v>112</c:v>
                </c:pt>
                <c:pt idx="3657">
                  <c:v>112</c:v>
                </c:pt>
                <c:pt idx="3658">
                  <c:v>112</c:v>
                </c:pt>
                <c:pt idx="3659">
                  <c:v>112</c:v>
                </c:pt>
                <c:pt idx="3660">
                  <c:v>112</c:v>
                </c:pt>
                <c:pt idx="3661">
                  <c:v>112</c:v>
                </c:pt>
                <c:pt idx="3662">
                  <c:v>112</c:v>
                </c:pt>
                <c:pt idx="3663">
                  <c:v>112</c:v>
                </c:pt>
                <c:pt idx="3664">
                  <c:v>112</c:v>
                </c:pt>
                <c:pt idx="3665">
                  <c:v>112</c:v>
                </c:pt>
                <c:pt idx="3666">
                  <c:v>112</c:v>
                </c:pt>
                <c:pt idx="3667">
                  <c:v>112</c:v>
                </c:pt>
                <c:pt idx="3668">
                  <c:v>112</c:v>
                </c:pt>
                <c:pt idx="3669">
                  <c:v>112</c:v>
                </c:pt>
                <c:pt idx="3670">
                  <c:v>112</c:v>
                </c:pt>
                <c:pt idx="3671">
                  <c:v>112</c:v>
                </c:pt>
                <c:pt idx="3672">
                  <c:v>112</c:v>
                </c:pt>
                <c:pt idx="3673">
                  <c:v>112</c:v>
                </c:pt>
                <c:pt idx="3674">
                  <c:v>112</c:v>
                </c:pt>
                <c:pt idx="3675">
                  <c:v>112</c:v>
                </c:pt>
                <c:pt idx="3676">
                  <c:v>112</c:v>
                </c:pt>
                <c:pt idx="3677">
                  <c:v>112</c:v>
                </c:pt>
                <c:pt idx="3678">
                  <c:v>112</c:v>
                </c:pt>
                <c:pt idx="3679">
                  <c:v>112</c:v>
                </c:pt>
                <c:pt idx="3680">
                  <c:v>112</c:v>
                </c:pt>
                <c:pt idx="3681">
                  <c:v>112</c:v>
                </c:pt>
                <c:pt idx="3682">
                  <c:v>112</c:v>
                </c:pt>
                <c:pt idx="3683">
                  <c:v>112</c:v>
                </c:pt>
                <c:pt idx="3684">
                  <c:v>112</c:v>
                </c:pt>
                <c:pt idx="3685">
                  <c:v>112</c:v>
                </c:pt>
                <c:pt idx="3686">
                  <c:v>112</c:v>
                </c:pt>
                <c:pt idx="3687">
                  <c:v>112</c:v>
                </c:pt>
                <c:pt idx="3688">
                  <c:v>112</c:v>
                </c:pt>
                <c:pt idx="3689">
                  <c:v>112</c:v>
                </c:pt>
                <c:pt idx="3690">
                  <c:v>113</c:v>
                </c:pt>
                <c:pt idx="3691">
                  <c:v>113</c:v>
                </c:pt>
                <c:pt idx="3692">
                  <c:v>113</c:v>
                </c:pt>
                <c:pt idx="3693">
                  <c:v>113</c:v>
                </c:pt>
                <c:pt idx="3694">
                  <c:v>113</c:v>
                </c:pt>
                <c:pt idx="3695">
                  <c:v>113</c:v>
                </c:pt>
                <c:pt idx="3696">
                  <c:v>113</c:v>
                </c:pt>
                <c:pt idx="3697">
                  <c:v>113</c:v>
                </c:pt>
                <c:pt idx="3698">
                  <c:v>113</c:v>
                </c:pt>
                <c:pt idx="3699">
                  <c:v>113</c:v>
                </c:pt>
                <c:pt idx="3700">
                  <c:v>113</c:v>
                </c:pt>
                <c:pt idx="3701">
                  <c:v>113</c:v>
                </c:pt>
                <c:pt idx="3702">
                  <c:v>113</c:v>
                </c:pt>
                <c:pt idx="3703">
                  <c:v>113</c:v>
                </c:pt>
                <c:pt idx="3704">
                  <c:v>113</c:v>
                </c:pt>
                <c:pt idx="3705">
                  <c:v>113</c:v>
                </c:pt>
                <c:pt idx="3706">
                  <c:v>113</c:v>
                </c:pt>
                <c:pt idx="3707">
                  <c:v>113</c:v>
                </c:pt>
                <c:pt idx="3708">
                  <c:v>113</c:v>
                </c:pt>
                <c:pt idx="3709">
                  <c:v>113</c:v>
                </c:pt>
                <c:pt idx="3710">
                  <c:v>113</c:v>
                </c:pt>
                <c:pt idx="3711">
                  <c:v>113</c:v>
                </c:pt>
                <c:pt idx="3712">
                  <c:v>113</c:v>
                </c:pt>
                <c:pt idx="3713">
                  <c:v>113</c:v>
                </c:pt>
                <c:pt idx="3714">
                  <c:v>113</c:v>
                </c:pt>
                <c:pt idx="3715">
                  <c:v>113</c:v>
                </c:pt>
                <c:pt idx="3716">
                  <c:v>113</c:v>
                </c:pt>
                <c:pt idx="3717">
                  <c:v>113</c:v>
                </c:pt>
                <c:pt idx="3718">
                  <c:v>113</c:v>
                </c:pt>
                <c:pt idx="3719">
                  <c:v>113</c:v>
                </c:pt>
                <c:pt idx="3720">
                  <c:v>113</c:v>
                </c:pt>
                <c:pt idx="3721">
                  <c:v>113</c:v>
                </c:pt>
                <c:pt idx="3722">
                  <c:v>113</c:v>
                </c:pt>
                <c:pt idx="3723">
                  <c:v>113</c:v>
                </c:pt>
                <c:pt idx="3724">
                  <c:v>113</c:v>
                </c:pt>
                <c:pt idx="3725">
                  <c:v>113</c:v>
                </c:pt>
                <c:pt idx="3726">
                  <c:v>113</c:v>
                </c:pt>
                <c:pt idx="3727">
                  <c:v>113</c:v>
                </c:pt>
                <c:pt idx="3728">
                  <c:v>113</c:v>
                </c:pt>
                <c:pt idx="3729">
                  <c:v>113</c:v>
                </c:pt>
                <c:pt idx="3730">
                  <c:v>113</c:v>
                </c:pt>
                <c:pt idx="3731">
                  <c:v>113</c:v>
                </c:pt>
                <c:pt idx="3732">
                  <c:v>113</c:v>
                </c:pt>
                <c:pt idx="3733">
                  <c:v>113</c:v>
                </c:pt>
                <c:pt idx="3734">
                  <c:v>113</c:v>
                </c:pt>
                <c:pt idx="3735">
                  <c:v>113</c:v>
                </c:pt>
                <c:pt idx="3736">
                  <c:v>113</c:v>
                </c:pt>
                <c:pt idx="3737">
                  <c:v>113</c:v>
                </c:pt>
                <c:pt idx="3738">
                  <c:v>113</c:v>
                </c:pt>
                <c:pt idx="3739">
                  <c:v>113</c:v>
                </c:pt>
                <c:pt idx="3740">
                  <c:v>113</c:v>
                </c:pt>
                <c:pt idx="3741">
                  <c:v>113</c:v>
                </c:pt>
                <c:pt idx="3742">
                  <c:v>113</c:v>
                </c:pt>
                <c:pt idx="3743">
                  <c:v>113</c:v>
                </c:pt>
                <c:pt idx="3744">
                  <c:v>113</c:v>
                </c:pt>
                <c:pt idx="3745">
                  <c:v>113</c:v>
                </c:pt>
                <c:pt idx="3746">
                  <c:v>113</c:v>
                </c:pt>
                <c:pt idx="3747">
                  <c:v>113</c:v>
                </c:pt>
                <c:pt idx="3748">
                  <c:v>113</c:v>
                </c:pt>
                <c:pt idx="3749">
                  <c:v>113</c:v>
                </c:pt>
                <c:pt idx="3750">
                  <c:v>113</c:v>
                </c:pt>
                <c:pt idx="3751">
                  <c:v>113</c:v>
                </c:pt>
                <c:pt idx="3752">
                  <c:v>113</c:v>
                </c:pt>
                <c:pt idx="3753">
                  <c:v>113</c:v>
                </c:pt>
                <c:pt idx="3754">
                  <c:v>113</c:v>
                </c:pt>
                <c:pt idx="3755">
                  <c:v>113</c:v>
                </c:pt>
                <c:pt idx="3756">
                  <c:v>113</c:v>
                </c:pt>
                <c:pt idx="3757">
                  <c:v>113</c:v>
                </c:pt>
                <c:pt idx="3758">
                  <c:v>113</c:v>
                </c:pt>
                <c:pt idx="3759">
                  <c:v>113</c:v>
                </c:pt>
                <c:pt idx="3760">
                  <c:v>113</c:v>
                </c:pt>
                <c:pt idx="3761">
                  <c:v>113</c:v>
                </c:pt>
                <c:pt idx="3762">
                  <c:v>113</c:v>
                </c:pt>
                <c:pt idx="3763">
                  <c:v>113</c:v>
                </c:pt>
                <c:pt idx="3764">
                  <c:v>113</c:v>
                </c:pt>
                <c:pt idx="3765">
                  <c:v>113</c:v>
                </c:pt>
                <c:pt idx="3766">
                  <c:v>113</c:v>
                </c:pt>
                <c:pt idx="3767">
                  <c:v>113</c:v>
                </c:pt>
                <c:pt idx="3768">
                  <c:v>113</c:v>
                </c:pt>
                <c:pt idx="3769">
                  <c:v>113</c:v>
                </c:pt>
                <c:pt idx="3770">
                  <c:v>113</c:v>
                </c:pt>
                <c:pt idx="3771">
                  <c:v>113</c:v>
                </c:pt>
                <c:pt idx="3772">
                  <c:v>113</c:v>
                </c:pt>
                <c:pt idx="3773">
                  <c:v>113</c:v>
                </c:pt>
                <c:pt idx="3774">
                  <c:v>113</c:v>
                </c:pt>
                <c:pt idx="3775">
                  <c:v>113</c:v>
                </c:pt>
                <c:pt idx="3776">
                  <c:v>113</c:v>
                </c:pt>
                <c:pt idx="3777">
                  <c:v>113</c:v>
                </c:pt>
                <c:pt idx="3778">
                  <c:v>113</c:v>
                </c:pt>
                <c:pt idx="3779">
                  <c:v>113</c:v>
                </c:pt>
                <c:pt idx="3780">
                  <c:v>113</c:v>
                </c:pt>
                <c:pt idx="3781">
                  <c:v>113</c:v>
                </c:pt>
                <c:pt idx="3782">
                  <c:v>113</c:v>
                </c:pt>
                <c:pt idx="3783">
                  <c:v>113</c:v>
                </c:pt>
                <c:pt idx="3784">
                  <c:v>113</c:v>
                </c:pt>
                <c:pt idx="3785">
                  <c:v>113</c:v>
                </c:pt>
                <c:pt idx="3786">
                  <c:v>113</c:v>
                </c:pt>
                <c:pt idx="3787">
                  <c:v>113</c:v>
                </c:pt>
                <c:pt idx="3788">
                  <c:v>113</c:v>
                </c:pt>
                <c:pt idx="3789">
                  <c:v>113</c:v>
                </c:pt>
                <c:pt idx="3790">
                  <c:v>113</c:v>
                </c:pt>
                <c:pt idx="3791">
                  <c:v>113</c:v>
                </c:pt>
                <c:pt idx="3792">
                  <c:v>113</c:v>
                </c:pt>
                <c:pt idx="3793">
                  <c:v>113</c:v>
                </c:pt>
                <c:pt idx="3794">
                  <c:v>113</c:v>
                </c:pt>
                <c:pt idx="3795">
                  <c:v>113</c:v>
                </c:pt>
                <c:pt idx="3796">
                  <c:v>113</c:v>
                </c:pt>
                <c:pt idx="3797">
                  <c:v>113</c:v>
                </c:pt>
                <c:pt idx="3798">
                  <c:v>113</c:v>
                </c:pt>
                <c:pt idx="3799">
                  <c:v>113</c:v>
                </c:pt>
                <c:pt idx="3800">
                  <c:v>113</c:v>
                </c:pt>
                <c:pt idx="3801">
                  <c:v>113</c:v>
                </c:pt>
                <c:pt idx="3802">
                  <c:v>113</c:v>
                </c:pt>
                <c:pt idx="3803">
                  <c:v>113</c:v>
                </c:pt>
                <c:pt idx="3804">
                  <c:v>113</c:v>
                </c:pt>
                <c:pt idx="3805">
                  <c:v>113</c:v>
                </c:pt>
                <c:pt idx="3806">
                  <c:v>113</c:v>
                </c:pt>
                <c:pt idx="3807">
                  <c:v>113</c:v>
                </c:pt>
                <c:pt idx="3808">
                  <c:v>113</c:v>
                </c:pt>
                <c:pt idx="3809">
                  <c:v>113</c:v>
                </c:pt>
                <c:pt idx="3810">
                  <c:v>113</c:v>
                </c:pt>
                <c:pt idx="3811">
                  <c:v>113</c:v>
                </c:pt>
                <c:pt idx="3812">
                  <c:v>113</c:v>
                </c:pt>
                <c:pt idx="3813">
                  <c:v>113</c:v>
                </c:pt>
                <c:pt idx="3814">
                  <c:v>113</c:v>
                </c:pt>
                <c:pt idx="3815">
                  <c:v>113</c:v>
                </c:pt>
                <c:pt idx="3816">
                  <c:v>113</c:v>
                </c:pt>
                <c:pt idx="3817">
                  <c:v>113</c:v>
                </c:pt>
                <c:pt idx="3818">
                  <c:v>113</c:v>
                </c:pt>
                <c:pt idx="3819">
                  <c:v>113</c:v>
                </c:pt>
                <c:pt idx="3820">
                  <c:v>113</c:v>
                </c:pt>
                <c:pt idx="3821">
                  <c:v>113</c:v>
                </c:pt>
                <c:pt idx="3822">
                  <c:v>113</c:v>
                </c:pt>
                <c:pt idx="3823">
                  <c:v>113</c:v>
                </c:pt>
                <c:pt idx="3824">
                  <c:v>113</c:v>
                </c:pt>
                <c:pt idx="3825">
                  <c:v>113</c:v>
                </c:pt>
                <c:pt idx="3826">
                  <c:v>113</c:v>
                </c:pt>
                <c:pt idx="3827">
                  <c:v>113</c:v>
                </c:pt>
                <c:pt idx="3828">
                  <c:v>113</c:v>
                </c:pt>
                <c:pt idx="3829">
                  <c:v>113</c:v>
                </c:pt>
                <c:pt idx="3830">
                  <c:v>113</c:v>
                </c:pt>
                <c:pt idx="3831">
                  <c:v>113</c:v>
                </c:pt>
                <c:pt idx="3832">
                  <c:v>113</c:v>
                </c:pt>
                <c:pt idx="3833">
                  <c:v>113</c:v>
                </c:pt>
                <c:pt idx="3834">
                  <c:v>113</c:v>
                </c:pt>
                <c:pt idx="3835">
                  <c:v>113</c:v>
                </c:pt>
                <c:pt idx="3836">
                  <c:v>113</c:v>
                </c:pt>
                <c:pt idx="3837">
                  <c:v>113</c:v>
                </c:pt>
                <c:pt idx="3838">
                  <c:v>113</c:v>
                </c:pt>
                <c:pt idx="3839">
                  <c:v>113</c:v>
                </c:pt>
                <c:pt idx="3840">
                  <c:v>113</c:v>
                </c:pt>
                <c:pt idx="3841">
                  <c:v>113</c:v>
                </c:pt>
                <c:pt idx="3842">
                  <c:v>113</c:v>
                </c:pt>
                <c:pt idx="3843">
                  <c:v>113</c:v>
                </c:pt>
                <c:pt idx="3844">
                  <c:v>113</c:v>
                </c:pt>
                <c:pt idx="3845">
                  <c:v>113</c:v>
                </c:pt>
                <c:pt idx="3846">
                  <c:v>113</c:v>
                </c:pt>
                <c:pt idx="3847">
                  <c:v>113</c:v>
                </c:pt>
                <c:pt idx="3848">
                  <c:v>113</c:v>
                </c:pt>
                <c:pt idx="3849">
                  <c:v>113</c:v>
                </c:pt>
                <c:pt idx="3850">
                  <c:v>113</c:v>
                </c:pt>
                <c:pt idx="3851">
                  <c:v>113</c:v>
                </c:pt>
                <c:pt idx="3852">
                  <c:v>113</c:v>
                </c:pt>
                <c:pt idx="3853">
                  <c:v>113</c:v>
                </c:pt>
                <c:pt idx="3854">
                  <c:v>113</c:v>
                </c:pt>
                <c:pt idx="3855">
                  <c:v>113</c:v>
                </c:pt>
                <c:pt idx="3856">
                  <c:v>113</c:v>
                </c:pt>
                <c:pt idx="3857">
                  <c:v>113</c:v>
                </c:pt>
                <c:pt idx="3858">
                  <c:v>113</c:v>
                </c:pt>
                <c:pt idx="3859">
                  <c:v>113</c:v>
                </c:pt>
                <c:pt idx="3860">
                  <c:v>113</c:v>
                </c:pt>
                <c:pt idx="3861">
                  <c:v>113</c:v>
                </c:pt>
                <c:pt idx="3862">
                  <c:v>113</c:v>
                </c:pt>
                <c:pt idx="3863">
                  <c:v>113</c:v>
                </c:pt>
                <c:pt idx="3864">
                  <c:v>113</c:v>
                </c:pt>
                <c:pt idx="3865">
                  <c:v>113</c:v>
                </c:pt>
                <c:pt idx="3866">
                  <c:v>113</c:v>
                </c:pt>
                <c:pt idx="3867">
                  <c:v>113</c:v>
                </c:pt>
                <c:pt idx="3868">
                  <c:v>113</c:v>
                </c:pt>
                <c:pt idx="3869">
                  <c:v>113</c:v>
                </c:pt>
                <c:pt idx="3870">
                  <c:v>113</c:v>
                </c:pt>
                <c:pt idx="3871">
                  <c:v>113</c:v>
                </c:pt>
                <c:pt idx="3872">
                  <c:v>113</c:v>
                </c:pt>
                <c:pt idx="3873">
                  <c:v>113</c:v>
                </c:pt>
                <c:pt idx="3874">
                  <c:v>113</c:v>
                </c:pt>
                <c:pt idx="3875">
                  <c:v>113</c:v>
                </c:pt>
                <c:pt idx="3876">
                  <c:v>113</c:v>
                </c:pt>
                <c:pt idx="3877">
                  <c:v>113</c:v>
                </c:pt>
                <c:pt idx="3878">
                  <c:v>113</c:v>
                </c:pt>
                <c:pt idx="3879">
                  <c:v>113</c:v>
                </c:pt>
                <c:pt idx="3880">
                  <c:v>113</c:v>
                </c:pt>
                <c:pt idx="3881">
                  <c:v>113</c:v>
                </c:pt>
                <c:pt idx="3882">
                  <c:v>113</c:v>
                </c:pt>
                <c:pt idx="3883">
                  <c:v>113</c:v>
                </c:pt>
                <c:pt idx="3884">
                  <c:v>113</c:v>
                </c:pt>
                <c:pt idx="3885">
                  <c:v>113</c:v>
                </c:pt>
                <c:pt idx="3886">
                  <c:v>113</c:v>
                </c:pt>
                <c:pt idx="3887">
                  <c:v>113</c:v>
                </c:pt>
                <c:pt idx="3888">
                  <c:v>113</c:v>
                </c:pt>
                <c:pt idx="3889">
                  <c:v>113</c:v>
                </c:pt>
                <c:pt idx="3890">
                  <c:v>113</c:v>
                </c:pt>
                <c:pt idx="3891">
                  <c:v>113</c:v>
                </c:pt>
                <c:pt idx="3892">
                  <c:v>113</c:v>
                </c:pt>
                <c:pt idx="3893">
                  <c:v>113</c:v>
                </c:pt>
                <c:pt idx="3894">
                  <c:v>113</c:v>
                </c:pt>
                <c:pt idx="3895">
                  <c:v>113</c:v>
                </c:pt>
                <c:pt idx="3896">
                  <c:v>113</c:v>
                </c:pt>
                <c:pt idx="3897">
                  <c:v>113</c:v>
                </c:pt>
                <c:pt idx="3898">
                  <c:v>113</c:v>
                </c:pt>
                <c:pt idx="3899">
                  <c:v>113</c:v>
                </c:pt>
                <c:pt idx="3900">
                  <c:v>113</c:v>
                </c:pt>
                <c:pt idx="3901">
                  <c:v>113</c:v>
                </c:pt>
                <c:pt idx="3902">
                  <c:v>113</c:v>
                </c:pt>
                <c:pt idx="3903">
                  <c:v>113</c:v>
                </c:pt>
                <c:pt idx="3904">
                  <c:v>113</c:v>
                </c:pt>
                <c:pt idx="3905">
                  <c:v>113</c:v>
                </c:pt>
                <c:pt idx="3906">
                  <c:v>113</c:v>
                </c:pt>
                <c:pt idx="3907">
                  <c:v>113</c:v>
                </c:pt>
                <c:pt idx="3908">
                  <c:v>113</c:v>
                </c:pt>
                <c:pt idx="3909">
                  <c:v>113</c:v>
                </c:pt>
                <c:pt idx="3910">
                  <c:v>113</c:v>
                </c:pt>
                <c:pt idx="3911">
                  <c:v>113</c:v>
                </c:pt>
                <c:pt idx="3912">
                  <c:v>113</c:v>
                </c:pt>
                <c:pt idx="3913">
                  <c:v>113</c:v>
                </c:pt>
                <c:pt idx="3914">
                  <c:v>113</c:v>
                </c:pt>
                <c:pt idx="3915">
                  <c:v>113</c:v>
                </c:pt>
                <c:pt idx="3916">
                  <c:v>113</c:v>
                </c:pt>
                <c:pt idx="3917">
                  <c:v>113</c:v>
                </c:pt>
                <c:pt idx="3918">
                  <c:v>113</c:v>
                </c:pt>
                <c:pt idx="3919">
                  <c:v>113</c:v>
                </c:pt>
                <c:pt idx="3920">
                  <c:v>113</c:v>
                </c:pt>
                <c:pt idx="3921">
                  <c:v>113</c:v>
                </c:pt>
                <c:pt idx="3922">
                  <c:v>113</c:v>
                </c:pt>
                <c:pt idx="3923">
                  <c:v>113</c:v>
                </c:pt>
                <c:pt idx="3924">
                  <c:v>113</c:v>
                </c:pt>
                <c:pt idx="3925">
                  <c:v>113</c:v>
                </c:pt>
                <c:pt idx="3926">
                  <c:v>113</c:v>
                </c:pt>
                <c:pt idx="3927">
                  <c:v>113</c:v>
                </c:pt>
                <c:pt idx="3928">
                  <c:v>113</c:v>
                </c:pt>
                <c:pt idx="3929">
                  <c:v>113</c:v>
                </c:pt>
                <c:pt idx="3930">
                  <c:v>113</c:v>
                </c:pt>
                <c:pt idx="3931">
                  <c:v>113</c:v>
                </c:pt>
                <c:pt idx="3932">
                  <c:v>113</c:v>
                </c:pt>
                <c:pt idx="3933">
                  <c:v>113</c:v>
                </c:pt>
                <c:pt idx="3934">
                  <c:v>113</c:v>
                </c:pt>
                <c:pt idx="3935">
                  <c:v>113</c:v>
                </c:pt>
                <c:pt idx="3936">
                  <c:v>113</c:v>
                </c:pt>
                <c:pt idx="3937">
                  <c:v>113</c:v>
                </c:pt>
                <c:pt idx="3938">
                  <c:v>113</c:v>
                </c:pt>
                <c:pt idx="3939">
                  <c:v>113</c:v>
                </c:pt>
                <c:pt idx="3940">
                  <c:v>113</c:v>
                </c:pt>
                <c:pt idx="3941">
                  <c:v>113</c:v>
                </c:pt>
                <c:pt idx="3942">
                  <c:v>113</c:v>
                </c:pt>
                <c:pt idx="3943">
                  <c:v>113</c:v>
                </c:pt>
                <c:pt idx="3944">
                  <c:v>113</c:v>
                </c:pt>
                <c:pt idx="3945">
                  <c:v>113</c:v>
                </c:pt>
                <c:pt idx="3946">
                  <c:v>113</c:v>
                </c:pt>
                <c:pt idx="3947">
                  <c:v>113</c:v>
                </c:pt>
                <c:pt idx="3948">
                  <c:v>113</c:v>
                </c:pt>
                <c:pt idx="3949">
                  <c:v>113</c:v>
                </c:pt>
                <c:pt idx="3950">
                  <c:v>113</c:v>
                </c:pt>
                <c:pt idx="3951">
                  <c:v>113</c:v>
                </c:pt>
                <c:pt idx="3952">
                  <c:v>113</c:v>
                </c:pt>
                <c:pt idx="3953">
                  <c:v>113</c:v>
                </c:pt>
                <c:pt idx="3954">
                  <c:v>113</c:v>
                </c:pt>
                <c:pt idx="3955">
                  <c:v>113</c:v>
                </c:pt>
                <c:pt idx="3956">
                  <c:v>113</c:v>
                </c:pt>
                <c:pt idx="3957">
                  <c:v>113</c:v>
                </c:pt>
                <c:pt idx="3958">
                  <c:v>113</c:v>
                </c:pt>
                <c:pt idx="3959">
                  <c:v>113</c:v>
                </c:pt>
                <c:pt idx="3960">
                  <c:v>113</c:v>
                </c:pt>
                <c:pt idx="3961">
                  <c:v>114</c:v>
                </c:pt>
                <c:pt idx="3962">
                  <c:v>114</c:v>
                </c:pt>
                <c:pt idx="3963">
                  <c:v>114</c:v>
                </c:pt>
                <c:pt idx="3964">
                  <c:v>114</c:v>
                </c:pt>
                <c:pt idx="3965">
                  <c:v>114</c:v>
                </c:pt>
                <c:pt idx="3966">
                  <c:v>114</c:v>
                </c:pt>
                <c:pt idx="3967">
                  <c:v>114</c:v>
                </c:pt>
                <c:pt idx="3968">
                  <c:v>114</c:v>
                </c:pt>
                <c:pt idx="3969">
                  <c:v>114</c:v>
                </c:pt>
                <c:pt idx="3970">
                  <c:v>114</c:v>
                </c:pt>
                <c:pt idx="3971">
                  <c:v>114</c:v>
                </c:pt>
                <c:pt idx="3972">
                  <c:v>114</c:v>
                </c:pt>
                <c:pt idx="3973">
                  <c:v>114</c:v>
                </c:pt>
                <c:pt idx="3974">
                  <c:v>114</c:v>
                </c:pt>
                <c:pt idx="3975">
                  <c:v>114</c:v>
                </c:pt>
                <c:pt idx="3976">
                  <c:v>114</c:v>
                </c:pt>
                <c:pt idx="3977">
                  <c:v>114</c:v>
                </c:pt>
                <c:pt idx="3978">
                  <c:v>114</c:v>
                </c:pt>
                <c:pt idx="3979">
                  <c:v>114</c:v>
                </c:pt>
                <c:pt idx="3980">
                  <c:v>114</c:v>
                </c:pt>
                <c:pt idx="3981">
                  <c:v>114</c:v>
                </c:pt>
                <c:pt idx="3982">
                  <c:v>114</c:v>
                </c:pt>
                <c:pt idx="3983">
                  <c:v>114</c:v>
                </c:pt>
                <c:pt idx="3984">
                  <c:v>114</c:v>
                </c:pt>
                <c:pt idx="3985">
                  <c:v>114</c:v>
                </c:pt>
                <c:pt idx="3986">
                  <c:v>114</c:v>
                </c:pt>
                <c:pt idx="3987">
                  <c:v>114</c:v>
                </c:pt>
                <c:pt idx="3988">
                  <c:v>114</c:v>
                </c:pt>
                <c:pt idx="3989">
                  <c:v>115</c:v>
                </c:pt>
                <c:pt idx="3990">
                  <c:v>116</c:v>
                </c:pt>
                <c:pt idx="3991">
                  <c:v>116</c:v>
                </c:pt>
                <c:pt idx="3992">
                  <c:v>116</c:v>
                </c:pt>
                <c:pt idx="3993">
                  <c:v>116</c:v>
                </c:pt>
                <c:pt idx="3994">
                  <c:v>116</c:v>
                </c:pt>
                <c:pt idx="3995">
                  <c:v>116</c:v>
                </c:pt>
                <c:pt idx="3996">
                  <c:v>116</c:v>
                </c:pt>
                <c:pt idx="3997">
                  <c:v>116</c:v>
                </c:pt>
                <c:pt idx="3998">
                  <c:v>116</c:v>
                </c:pt>
                <c:pt idx="3999">
                  <c:v>116</c:v>
                </c:pt>
                <c:pt idx="4000">
                  <c:v>116</c:v>
                </c:pt>
                <c:pt idx="4001">
                  <c:v>116</c:v>
                </c:pt>
                <c:pt idx="4002">
                  <c:v>116</c:v>
                </c:pt>
                <c:pt idx="4003">
                  <c:v>116</c:v>
                </c:pt>
                <c:pt idx="4004">
                  <c:v>116</c:v>
                </c:pt>
                <c:pt idx="4005">
                  <c:v>116</c:v>
                </c:pt>
                <c:pt idx="4006">
                  <c:v>116</c:v>
                </c:pt>
                <c:pt idx="4007">
                  <c:v>116</c:v>
                </c:pt>
                <c:pt idx="4008">
                  <c:v>116</c:v>
                </c:pt>
                <c:pt idx="4009">
                  <c:v>116</c:v>
                </c:pt>
                <c:pt idx="4010">
                  <c:v>116</c:v>
                </c:pt>
                <c:pt idx="4011">
                  <c:v>116</c:v>
                </c:pt>
                <c:pt idx="4012">
                  <c:v>116</c:v>
                </c:pt>
                <c:pt idx="4013">
                  <c:v>116</c:v>
                </c:pt>
                <c:pt idx="4014">
                  <c:v>116</c:v>
                </c:pt>
                <c:pt idx="4015">
                  <c:v>116</c:v>
                </c:pt>
                <c:pt idx="4016">
                  <c:v>116</c:v>
                </c:pt>
                <c:pt idx="4017">
                  <c:v>116</c:v>
                </c:pt>
                <c:pt idx="4018">
                  <c:v>117</c:v>
                </c:pt>
                <c:pt idx="4019">
                  <c:v>117</c:v>
                </c:pt>
                <c:pt idx="4020">
                  <c:v>117</c:v>
                </c:pt>
                <c:pt idx="4021">
                  <c:v>117</c:v>
                </c:pt>
                <c:pt idx="4022">
                  <c:v>117</c:v>
                </c:pt>
                <c:pt idx="4023">
                  <c:v>117</c:v>
                </c:pt>
                <c:pt idx="4024">
                  <c:v>117</c:v>
                </c:pt>
                <c:pt idx="4025">
                  <c:v>117</c:v>
                </c:pt>
                <c:pt idx="4026">
                  <c:v>117</c:v>
                </c:pt>
                <c:pt idx="4027">
                  <c:v>117</c:v>
                </c:pt>
                <c:pt idx="4028">
                  <c:v>117</c:v>
                </c:pt>
                <c:pt idx="4029">
                  <c:v>117</c:v>
                </c:pt>
                <c:pt idx="4030">
                  <c:v>117</c:v>
                </c:pt>
                <c:pt idx="4031">
                  <c:v>117</c:v>
                </c:pt>
                <c:pt idx="4032">
                  <c:v>117</c:v>
                </c:pt>
                <c:pt idx="4033">
                  <c:v>117</c:v>
                </c:pt>
                <c:pt idx="4034">
                  <c:v>117</c:v>
                </c:pt>
                <c:pt idx="4035">
                  <c:v>117</c:v>
                </c:pt>
                <c:pt idx="4036">
                  <c:v>117</c:v>
                </c:pt>
                <c:pt idx="4037">
                  <c:v>117</c:v>
                </c:pt>
                <c:pt idx="4038">
                  <c:v>118</c:v>
                </c:pt>
                <c:pt idx="4039">
                  <c:v>118</c:v>
                </c:pt>
                <c:pt idx="4040">
                  <c:v>118</c:v>
                </c:pt>
                <c:pt idx="4041">
                  <c:v>118</c:v>
                </c:pt>
                <c:pt idx="4042">
                  <c:v>118</c:v>
                </c:pt>
                <c:pt idx="4043">
                  <c:v>118</c:v>
                </c:pt>
                <c:pt idx="4044">
                  <c:v>118</c:v>
                </c:pt>
                <c:pt idx="4045">
                  <c:v>118</c:v>
                </c:pt>
                <c:pt idx="4046">
                  <c:v>118</c:v>
                </c:pt>
                <c:pt idx="4047">
                  <c:v>118</c:v>
                </c:pt>
                <c:pt idx="4048">
                  <c:v>119</c:v>
                </c:pt>
                <c:pt idx="4049">
                  <c:v>119</c:v>
                </c:pt>
                <c:pt idx="4050">
                  <c:v>119</c:v>
                </c:pt>
                <c:pt idx="4051">
                  <c:v>119</c:v>
                </c:pt>
                <c:pt idx="4052">
                  <c:v>119</c:v>
                </c:pt>
                <c:pt idx="4053">
                  <c:v>119</c:v>
                </c:pt>
                <c:pt idx="4054">
                  <c:v>119</c:v>
                </c:pt>
                <c:pt idx="4055">
                  <c:v>119</c:v>
                </c:pt>
                <c:pt idx="4056">
                  <c:v>119</c:v>
                </c:pt>
                <c:pt idx="4057">
                  <c:v>119</c:v>
                </c:pt>
                <c:pt idx="4058">
                  <c:v>119</c:v>
                </c:pt>
                <c:pt idx="4059">
                  <c:v>119</c:v>
                </c:pt>
                <c:pt idx="4060">
                  <c:v>119</c:v>
                </c:pt>
                <c:pt idx="4061">
                  <c:v>119</c:v>
                </c:pt>
                <c:pt idx="4062">
                  <c:v>119</c:v>
                </c:pt>
                <c:pt idx="4063">
                  <c:v>119</c:v>
                </c:pt>
                <c:pt idx="4064">
                  <c:v>119</c:v>
                </c:pt>
                <c:pt idx="4065">
                  <c:v>119</c:v>
                </c:pt>
                <c:pt idx="4066">
                  <c:v>119</c:v>
                </c:pt>
                <c:pt idx="4067">
                  <c:v>119</c:v>
                </c:pt>
                <c:pt idx="4068">
                  <c:v>119</c:v>
                </c:pt>
                <c:pt idx="4069">
                  <c:v>119</c:v>
                </c:pt>
                <c:pt idx="4070">
                  <c:v>119</c:v>
                </c:pt>
                <c:pt idx="4071">
                  <c:v>119</c:v>
                </c:pt>
                <c:pt idx="4072">
                  <c:v>119</c:v>
                </c:pt>
                <c:pt idx="4073">
                  <c:v>119</c:v>
                </c:pt>
                <c:pt idx="4074">
                  <c:v>119</c:v>
                </c:pt>
                <c:pt idx="4075">
                  <c:v>119</c:v>
                </c:pt>
                <c:pt idx="4076">
                  <c:v>119</c:v>
                </c:pt>
                <c:pt idx="4077">
                  <c:v>119</c:v>
                </c:pt>
                <c:pt idx="4078">
                  <c:v>119</c:v>
                </c:pt>
                <c:pt idx="4079">
                  <c:v>119</c:v>
                </c:pt>
                <c:pt idx="4080">
                  <c:v>119</c:v>
                </c:pt>
                <c:pt idx="4081">
                  <c:v>119</c:v>
                </c:pt>
                <c:pt idx="4082">
                  <c:v>119</c:v>
                </c:pt>
                <c:pt idx="4083">
                  <c:v>119</c:v>
                </c:pt>
                <c:pt idx="4084">
                  <c:v>119</c:v>
                </c:pt>
                <c:pt idx="4085">
                  <c:v>119</c:v>
                </c:pt>
                <c:pt idx="4086">
                  <c:v>119</c:v>
                </c:pt>
                <c:pt idx="4087">
                  <c:v>119</c:v>
                </c:pt>
                <c:pt idx="4088">
                  <c:v>119</c:v>
                </c:pt>
                <c:pt idx="4089">
                  <c:v>119</c:v>
                </c:pt>
                <c:pt idx="4090">
                  <c:v>119</c:v>
                </c:pt>
                <c:pt idx="4091">
                  <c:v>119</c:v>
                </c:pt>
                <c:pt idx="4092">
                  <c:v>119</c:v>
                </c:pt>
                <c:pt idx="4093">
                  <c:v>119</c:v>
                </c:pt>
                <c:pt idx="4094">
                  <c:v>119</c:v>
                </c:pt>
                <c:pt idx="4095">
                  <c:v>119</c:v>
                </c:pt>
                <c:pt idx="4096">
                  <c:v>119</c:v>
                </c:pt>
                <c:pt idx="4097">
                  <c:v>119</c:v>
                </c:pt>
                <c:pt idx="4098">
                  <c:v>119</c:v>
                </c:pt>
                <c:pt idx="4099">
                  <c:v>119</c:v>
                </c:pt>
                <c:pt idx="4100">
                  <c:v>119</c:v>
                </c:pt>
                <c:pt idx="4101">
                  <c:v>119</c:v>
                </c:pt>
                <c:pt idx="4102">
                  <c:v>119</c:v>
                </c:pt>
                <c:pt idx="4103">
                  <c:v>119</c:v>
                </c:pt>
                <c:pt idx="4104">
                  <c:v>119</c:v>
                </c:pt>
                <c:pt idx="4105">
                  <c:v>119</c:v>
                </c:pt>
                <c:pt idx="4106">
                  <c:v>119</c:v>
                </c:pt>
                <c:pt idx="4107">
                  <c:v>119</c:v>
                </c:pt>
                <c:pt idx="4108">
                  <c:v>119</c:v>
                </c:pt>
                <c:pt idx="4109">
                  <c:v>119</c:v>
                </c:pt>
                <c:pt idx="4110">
                  <c:v>119</c:v>
                </c:pt>
                <c:pt idx="4111">
                  <c:v>119</c:v>
                </c:pt>
                <c:pt idx="4112">
                  <c:v>119</c:v>
                </c:pt>
                <c:pt idx="4113">
                  <c:v>119</c:v>
                </c:pt>
                <c:pt idx="4114">
                  <c:v>119</c:v>
                </c:pt>
                <c:pt idx="4115">
                  <c:v>119</c:v>
                </c:pt>
                <c:pt idx="4116">
                  <c:v>119</c:v>
                </c:pt>
                <c:pt idx="4117">
                  <c:v>119</c:v>
                </c:pt>
                <c:pt idx="4118">
                  <c:v>119</c:v>
                </c:pt>
                <c:pt idx="4119">
                  <c:v>119</c:v>
                </c:pt>
                <c:pt idx="4120">
                  <c:v>119</c:v>
                </c:pt>
                <c:pt idx="4121">
                  <c:v>119</c:v>
                </c:pt>
                <c:pt idx="4122">
                  <c:v>119</c:v>
                </c:pt>
                <c:pt idx="4123">
                  <c:v>119</c:v>
                </c:pt>
                <c:pt idx="4124">
                  <c:v>119</c:v>
                </c:pt>
                <c:pt idx="4125">
                  <c:v>119</c:v>
                </c:pt>
                <c:pt idx="4126">
                  <c:v>119</c:v>
                </c:pt>
                <c:pt idx="4127">
                  <c:v>119</c:v>
                </c:pt>
                <c:pt idx="4128">
                  <c:v>120</c:v>
                </c:pt>
                <c:pt idx="4129">
                  <c:v>120</c:v>
                </c:pt>
                <c:pt idx="4130">
                  <c:v>120</c:v>
                </c:pt>
                <c:pt idx="4131">
                  <c:v>120</c:v>
                </c:pt>
                <c:pt idx="4132">
                  <c:v>120</c:v>
                </c:pt>
                <c:pt idx="4133">
                  <c:v>121</c:v>
                </c:pt>
                <c:pt idx="4134">
                  <c:v>121</c:v>
                </c:pt>
                <c:pt idx="4135">
                  <c:v>121</c:v>
                </c:pt>
                <c:pt idx="4136">
                  <c:v>121</c:v>
                </c:pt>
                <c:pt idx="4137">
                  <c:v>121</c:v>
                </c:pt>
                <c:pt idx="4138">
                  <c:v>121</c:v>
                </c:pt>
                <c:pt idx="4139">
                  <c:v>121</c:v>
                </c:pt>
                <c:pt idx="4140">
                  <c:v>121</c:v>
                </c:pt>
                <c:pt idx="4141">
                  <c:v>121</c:v>
                </c:pt>
                <c:pt idx="4142">
                  <c:v>121</c:v>
                </c:pt>
                <c:pt idx="4143">
                  <c:v>121</c:v>
                </c:pt>
                <c:pt idx="4144">
                  <c:v>121</c:v>
                </c:pt>
                <c:pt idx="4145">
                  <c:v>121</c:v>
                </c:pt>
                <c:pt idx="4146">
                  <c:v>121</c:v>
                </c:pt>
                <c:pt idx="4147">
                  <c:v>121</c:v>
                </c:pt>
                <c:pt idx="4148">
                  <c:v>121</c:v>
                </c:pt>
                <c:pt idx="4149">
                  <c:v>121</c:v>
                </c:pt>
                <c:pt idx="4150">
                  <c:v>121</c:v>
                </c:pt>
                <c:pt idx="4151">
                  <c:v>121</c:v>
                </c:pt>
                <c:pt idx="4152">
                  <c:v>121</c:v>
                </c:pt>
                <c:pt idx="4153">
                  <c:v>121</c:v>
                </c:pt>
                <c:pt idx="4154">
                  <c:v>121</c:v>
                </c:pt>
                <c:pt idx="4155">
                  <c:v>121</c:v>
                </c:pt>
                <c:pt idx="4156">
                  <c:v>121</c:v>
                </c:pt>
                <c:pt idx="4157">
                  <c:v>121</c:v>
                </c:pt>
                <c:pt idx="4158">
                  <c:v>121</c:v>
                </c:pt>
                <c:pt idx="4159">
                  <c:v>121</c:v>
                </c:pt>
                <c:pt idx="4160">
                  <c:v>122</c:v>
                </c:pt>
                <c:pt idx="4161">
                  <c:v>122</c:v>
                </c:pt>
                <c:pt idx="4162">
                  <c:v>122</c:v>
                </c:pt>
                <c:pt idx="4163">
                  <c:v>122</c:v>
                </c:pt>
                <c:pt idx="4164">
                  <c:v>122</c:v>
                </c:pt>
                <c:pt idx="4165">
                  <c:v>122</c:v>
                </c:pt>
                <c:pt idx="4166">
                  <c:v>122</c:v>
                </c:pt>
                <c:pt idx="4167">
                  <c:v>122</c:v>
                </c:pt>
                <c:pt idx="4168">
                  <c:v>122</c:v>
                </c:pt>
                <c:pt idx="4169">
                  <c:v>122</c:v>
                </c:pt>
                <c:pt idx="4170">
                  <c:v>122</c:v>
                </c:pt>
                <c:pt idx="4171">
                  <c:v>122</c:v>
                </c:pt>
                <c:pt idx="4172">
                  <c:v>122</c:v>
                </c:pt>
                <c:pt idx="4173">
                  <c:v>122</c:v>
                </c:pt>
                <c:pt idx="4174">
                  <c:v>122</c:v>
                </c:pt>
                <c:pt idx="4175">
                  <c:v>122</c:v>
                </c:pt>
                <c:pt idx="4176">
                  <c:v>122</c:v>
                </c:pt>
                <c:pt idx="4177">
                  <c:v>122</c:v>
                </c:pt>
                <c:pt idx="4178">
                  <c:v>122</c:v>
                </c:pt>
                <c:pt idx="4179">
                  <c:v>122</c:v>
                </c:pt>
                <c:pt idx="4180">
                  <c:v>122</c:v>
                </c:pt>
                <c:pt idx="4181">
                  <c:v>122</c:v>
                </c:pt>
                <c:pt idx="4182">
                  <c:v>122</c:v>
                </c:pt>
                <c:pt idx="4183">
                  <c:v>122</c:v>
                </c:pt>
                <c:pt idx="4184">
                  <c:v>122</c:v>
                </c:pt>
                <c:pt idx="4185">
                  <c:v>122</c:v>
                </c:pt>
                <c:pt idx="4186">
                  <c:v>122</c:v>
                </c:pt>
                <c:pt idx="4187">
                  <c:v>122</c:v>
                </c:pt>
                <c:pt idx="4188">
                  <c:v>122</c:v>
                </c:pt>
                <c:pt idx="4189">
                  <c:v>122</c:v>
                </c:pt>
                <c:pt idx="4190">
                  <c:v>122</c:v>
                </c:pt>
                <c:pt idx="4191">
                  <c:v>122</c:v>
                </c:pt>
                <c:pt idx="4192">
                  <c:v>122</c:v>
                </c:pt>
                <c:pt idx="4193">
                  <c:v>122</c:v>
                </c:pt>
                <c:pt idx="4194">
                  <c:v>122</c:v>
                </c:pt>
                <c:pt idx="4195">
                  <c:v>122</c:v>
                </c:pt>
                <c:pt idx="4196">
                  <c:v>122</c:v>
                </c:pt>
                <c:pt idx="4197">
                  <c:v>122</c:v>
                </c:pt>
                <c:pt idx="4198">
                  <c:v>122</c:v>
                </c:pt>
                <c:pt idx="4199">
                  <c:v>122</c:v>
                </c:pt>
                <c:pt idx="4200">
                  <c:v>122</c:v>
                </c:pt>
                <c:pt idx="4201">
                  <c:v>122</c:v>
                </c:pt>
                <c:pt idx="4202">
                  <c:v>122</c:v>
                </c:pt>
                <c:pt idx="4203">
                  <c:v>122</c:v>
                </c:pt>
                <c:pt idx="4204">
                  <c:v>122</c:v>
                </c:pt>
                <c:pt idx="4205">
                  <c:v>122</c:v>
                </c:pt>
                <c:pt idx="4206">
                  <c:v>122</c:v>
                </c:pt>
                <c:pt idx="4207">
                  <c:v>122</c:v>
                </c:pt>
                <c:pt idx="4208">
                  <c:v>122</c:v>
                </c:pt>
                <c:pt idx="4209">
                  <c:v>122</c:v>
                </c:pt>
                <c:pt idx="4210">
                  <c:v>122</c:v>
                </c:pt>
                <c:pt idx="4211">
                  <c:v>122</c:v>
                </c:pt>
                <c:pt idx="4212">
                  <c:v>122</c:v>
                </c:pt>
                <c:pt idx="4213">
                  <c:v>122</c:v>
                </c:pt>
                <c:pt idx="4214">
                  <c:v>122</c:v>
                </c:pt>
                <c:pt idx="4215">
                  <c:v>122</c:v>
                </c:pt>
                <c:pt idx="4216">
                  <c:v>122</c:v>
                </c:pt>
                <c:pt idx="4217">
                  <c:v>122</c:v>
                </c:pt>
                <c:pt idx="4218">
                  <c:v>122</c:v>
                </c:pt>
                <c:pt idx="4219">
                  <c:v>122</c:v>
                </c:pt>
                <c:pt idx="4220">
                  <c:v>122</c:v>
                </c:pt>
                <c:pt idx="4221">
                  <c:v>122</c:v>
                </c:pt>
                <c:pt idx="4222">
                  <c:v>122</c:v>
                </c:pt>
                <c:pt idx="4223">
                  <c:v>122</c:v>
                </c:pt>
                <c:pt idx="4224">
                  <c:v>122</c:v>
                </c:pt>
                <c:pt idx="4225">
                  <c:v>122</c:v>
                </c:pt>
                <c:pt idx="4226">
                  <c:v>122</c:v>
                </c:pt>
                <c:pt idx="4227">
                  <c:v>122</c:v>
                </c:pt>
                <c:pt idx="4228">
                  <c:v>122</c:v>
                </c:pt>
                <c:pt idx="4229">
                  <c:v>122</c:v>
                </c:pt>
                <c:pt idx="4230">
                  <c:v>122</c:v>
                </c:pt>
                <c:pt idx="4231">
                  <c:v>122</c:v>
                </c:pt>
                <c:pt idx="4232">
                  <c:v>122</c:v>
                </c:pt>
                <c:pt idx="4233">
                  <c:v>122</c:v>
                </c:pt>
                <c:pt idx="4234">
                  <c:v>122</c:v>
                </c:pt>
                <c:pt idx="4235">
                  <c:v>122</c:v>
                </c:pt>
                <c:pt idx="4236">
                  <c:v>122</c:v>
                </c:pt>
                <c:pt idx="4237">
                  <c:v>122</c:v>
                </c:pt>
                <c:pt idx="4238">
                  <c:v>122</c:v>
                </c:pt>
                <c:pt idx="4239">
                  <c:v>122</c:v>
                </c:pt>
                <c:pt idx="4240">
                  <c:v>122</c:v>
                </c:pt>
                <c:pt idx="4241">
                  <c:v>122</c:v>
                </c:pt>
                <c:pt idx="4242">
                  <c:v>122</c:v>
                </c:pt>
                <c:pt idx="4243">
                  <c:v>122</c:v>
                </c:pt>
                <c:pt idx="4244">
                  <c:v>122</c:v>
                </c:pt>
                <c:pt idx="4245">
                  <c:v>122</c:v>
                </c:pt>
                <c:pt idx="4246">
                  <c:v>122</c:v>
                </c:pt>
                <c:pt idx="4247">
                  <c:v>122</c:v>
                </c:pt>
                <c:pt idx="4248">
                  <c:v>122</c:v>
                </c:pt>
                <c:pt idx="4249">
                  <c:v>122</c:v>
                </c:pt>
                <c:pt idx="4250">
                  <c:v>122</c:v>
                </c:pt>
                <c:pt idx="4251">
                  <c:v>122</c:v>
                </c:pt>
                <c:pt idx="4252">
                  <c:v>122</c:v>
                </c:pt>
                <c:pt idx="4253">
                  <c:v>122</c:v>
                </c:pt>
                <c:pt idx="4254">
                  <c:v>122</c:v>
                </c:pt>
                <c:pt idx="4255">
                  <c:v>122</c:v>
                </c:pt>
                <c:pt idx="4256">
                  <c:v>122</c:v>
                </c:pt>
                <c:pt idx="4257">
                  <c:v>122</c:v>
                </c:pt>
                <c:pt idx="4258">
                  <c:v>122</c:v>
                </c:pt>
                <c:pt idx="4259">
                  <c:v>122</c:v>
                </c:pt>
                <c:pt idx="4260">
                  <c:v>122</c:v>
                </c:pt>
                <c:pt idx="4261">
                  <c:v>122</c:v>
                </c:pt>
                <c:pt idx="4262">
                  <c:v>122</c:v>
                </c:pt>
                <c:pt idx="4263">
                  <c:v>122</c:v>
                </c:pt>
                <c:pt idx="4264">
                  <c:v>122</c:v>
                </c:pt>
                <c:pt idx="4265">
                  <c:v>122</c:v>
                </c:pt>
                <c:pt idx="4266">
                  <c:v>122</c:v>
                </c:pt>
                <c:pt idx="4267">
                  <c:v>122</c:v>
                </c:pt>
                <c:pt idx="4268">
                  <c:v>122</c:v>
                </c:pt>
                <c:pt idx="4269">
                  <c:v>122</c:v>
                </c:pt>
                <c:pt idx="4270">
                  <c:v>122</c:v>
                </c:pt>
                <c:pt idx="4271">
                  <c:v>122</c:v>
                </c:pt>
                <c:pt idx="4272">
                  <c:v>122</c:v>
                </c:pt>
                <c:pt idx="4273">
                  <c:v>122</c:v>
                </c:pt>
                <c:pt idx="4274">
                  <c:v>122</c:v>
                </c:pt>
                <c:pt idx="4275">
                  <c:v>122</c:v>
                </c:pt>
                <c:pt idx="4276">
                  <c:v>122</c:v>
                </c:pt>
                <c:pt idx="4277">
                  <c:v>122</c:v>
                </c:pt>
                <c:pt idx="4278">
                  <c:v>122</c:v>
                </c:pt>
                <c:pt idx="4279">
                  <c:v>122</c:v>
                </c:pt>
                <c:pt idx="4280">
                  <c:v>122</c:v>
                </c:pt>
                <c:pt idx="4281">
                  <c:v>122</c:v>
                </c:pt>
                <c:pt idx="4282">
                  <c:v>122</c:v>
                </c:pt>
                <c:pt idx="4283">
                  <c:v>122</c:v>
                </c:pt>
                <c:pt idx="4284">
                  <c:v>122</c:v>
                </c:pt>
                <c:pt idx="4285">
                  <c:v>122</c:v>
                </c:pt>
                <c:pt idx="4286">
                  <c:v>123</c:v>
                </c:pt>
                <c:pt idx="4287">
                  <c:v>123</c:v>
                </c:pt>
                <c:pt idx="4288">
                  <c:v>123</c:v>
                </c:pt>
                <c:pt idx="4289">
                  <c:v>123</c:v>
                </c:pt>
                <c:pt idx="4290">
                  <c:v>123</c:v>
                </c:pt>
                <c:pt idx="4291">
                  <c:v>123</c:v>
                </c:pt>
                <c:pt idx="4292">
                  <c:v>123</c:v>
                </c:pt>
                <c:pt idx="4293">
                  <c:v>123</c:v>
                </c:pt>
                <c:pt idx="4294">
                  <c:v>123</c:v>
                </c:pt>
                <c:pt idx="4295">
                  <c:v>123</c:v>
                </c:pt>
                <c:pt idx="4296">
                  <c:v>123</c:v>
                </c:pt>
                <c:pt idx="4297">
                  <c:v>124</c:v>
                </c:pt>
                <c:pt idx="4298">
                  <c:v>124</c:v>
                </c:pt>
                <c:pt idx="4299">
                  <c:v>124</c:v>
                </c:pt>
                <c:pt idx="4300">
                  <c:v>124</c:v>
                </c:pt>
                <c:pt idx="4301">
                  <c:v>124</c:v>
                </c:pt>
                <c:pt idx="4302">
                  <c:v>124</c:v>
                </c:pt>
                <c:pt idx="4303">
                  <c:v>124</c:v>
                </c:pt>
                <c:pt idx="4304">
                  <c:v>124</c:v>
                </c:pt>
                <c:pt idx="4305">
                  <c:v>124</c:v>
                </c:pt>
                <c:pt idx="4306">
                  <c:v>124</c:v>
                </c:pt>
                <c:pt idx="4307">
                  <c:v>124</c:v>
                </c:pt>
                <c:pt idx="4308">
                  <c:v>124</c:v>
                </c:pt>
                <c:pt idx="4309">
                  <c:v>124</c:v>
                </c:pt>
                <c:pt idx="4310">
                  <c:v>124</c:v>
                </c:pt>
                <c:pt idx="4311">
                  <c:v>124</c:v>
                </c:pt>
                <c:pt idx="4312">
                  <c:v>124</c:v>
                </c:pt>
                <c:pt idx="4313">
                  <c:v>124</c:v>
                </c:pt>
                <c:pt idx="4314">
                  <c:v>124</c:v>
                </c:pt>
                <c:pt idx="4315">
                  <c:v>124</c:v>
                </c:pt>
                <c:pt idx="4316">
                  <c:v>124</c:v>
                </c:pt>
                <c:pt idx="4317">
                  <c:v>124</c:v>
                </c:pt>
                <c:pt idx="4318">
                  <c:v>124</c:v>
                </c:pt>
                <c:pt idx="4319">
                  <c:v>124</c:v>
                </c:pt>
                <c:pt idx="4320">
                  <c:v>124</c:v>
                </c:pt>
                <c:pt idx="4321">
                  <c:v>124</c:v>
                </c:pt>
                <c:pt idx="4322">
                  <c:v>124</c:v>
                </c:pt>
                <c:pt idx="4323">
                  <c:v>124</c:v>
                </c:pt>
                <c:pt idx="4324">
                  <c:v>124</c:v>
                </c:pt>
                <c:pt idx="4325">
                  <c:v>124</c:v>
                </c:pt>
                <c:pt idx="4326">
                  <c:v>124</c:v>
                </c:pt>
                <c:pt idx="4327">
                  <c:v>124</c:v>
                </c:pt>
                <c:pt idx="4328">
                  <c:v>124</c:v>
                </c:pt>
                <c:pt idx="4329">
                  <c:v>124</c:v>
                </c:pt>
                <c:pt idx="4330">
                  <c:v>124</c:v>
                </c:pt>
                <c:pt idx="4331">
                  <c:v>124</c:v>
                </c:pt>
                <c:pt idx="4332">
                  <c:v>124</c:v>
                </c:pt>
                <c:pt idx="4333">
                  <c:v>124</c:v>
                </c:pt>
                <c:pt idx="4334">
                  <c:v>125</c:v>
                </c:pt>
                <c:pt idx="4335">
                  <c:v>125</c:v>
                </c:pt>
                <c:pt idx="4336">
                  <c:v>125</c:v>
                </c:pt>
                <c:pt idx="4337">
                  <c:v>125</c:v>
                </c:pt>
                <c:pt idx="4338">
                  <c:v>125</c:v>
                </c:pt>
                <c:pt idx="4339">
                  <c:v>125</c:v>
                </c:pt>
                <c:pt idx="4340">
                  <c:v>125</c:v>
                </c:pt>
                <c:pt idx="4341">
                  <c:v>125</c:v>
                </c:pt>
                <c:pt idx="4342">
                  <c:v>125</c:v>
                </c:pt>
                <c:pt idx="4343">
                  <c:v>125</c:v>
                </c:pt>
                <c:pt idx="4344">
                  <c:v>125</c:v>
                </c:pt>
                <c:pt idx="4345">
                  <c:v>125</c:v>
                </c:pt>
                <c:pt idx="4346">
                  <c:v>125</c:v>
                </c:pt>
                <c:pt idx="4347">
                  <c:v>125</c:v>
                </c:pt>
                <c:pt idx="4348">
                  <c:v>125</c:v>
                </c:pt>
                <c:pt idx="4349">
                  <c:v>125</c:v>
                </c:pt>
                <c:pt idx="4350">
                  <c:v>125</c:v>
                </c:pt>
                <c:pt idx="4351">
                  <c:v>125</c:v>
                </c:pt>
                <c:pt idx="4352">
                  <c:v>125</c:v>
                </c:pt>
                <c:pt idx="4353">
                  <c:v>125</c:v>
                </c:pt>
                <c:pt idx="4354">
                  <c:v>125</c:v>
                </c:pt>
                <c:pt idx="4355">
                  <c:v>125</c:v>
                </c:pt>
                <c:pt idx="4356">
                  <c:v>125</c:v>
                </c:pt>
                <c:pt idx="4357">
                  <c:v>125</c:v>
                </c:pt>
                <c:pt idx="4358">
                  <c:v>125</c:v>
                </c:pt>
                <c:pt idx="4359">
                  <c:v>125</c:v>
                </c:pt>
                <c:pt idx="4360">
                  <c:v>125</c:v>
                </c:pt>
                <c:pt idx="4361">
                  <c:v>125</c:v>
                </c:pt>
                <c:pt idx="4362">
                  <c:v>125</c:v>
                </c:pt>
                <c:pt idx="4363">
                  <c:v>126</c:v>
                </c:pt>
                <c:pt idx="4364">
                  <c:v>126</c:v>
                </c:pt>
                <c:pt idx="4365">
                  <c:v>126</c:v>
                </c:pt>
                <c:pt idx="4366">
                  <c:v>126</c:v>
                </c:pt>
                <c:pt idx="4367">
                  <c:v>127</c:v>
                </c:pt>
                <c:pt idx="4368">
                  <c:v>127</c:v>
                </c:pt>
                <c:pt idx="4369">
                  <c:v>127</c:v>
                </c:pt>
                <c:pt idx="4370">
                  <c:v>127</c:v>
                </c:pt>
                <c:pt idx="4371">
                  <c:v>128</c:v>
                </c:pt>
                <c:pt idx="4372">
                  <c:v>128</c:v>
                </c:pt>
                <c:pt idx="4373">
                  <c:v>128</c:v>
                </c:pt>
                <c:pt idx="4374">
                  <c:v>128</c:v>
                </c:pt>
                <c:pt idx="4375">
                  <c:v>128</c:v>
                </c:pt>
                <c:pt idx="4376">
                  <c:v>128</c:v>
                </c:pt>
                <c:pt idx="4377">
                  <c:v>128</c:v>
                </c:pt>
                <c:pt idx="4378">
                  <c:v>128</c:v>
                </c:pt>
                <c:pt idx="4379">
                  <c:v>128</c:v>
                </c:pt>
                <c:pt idx="4380">
                  <c:v>128</c:v>
                </c:pt>
                <c:pt idx="4381">
                  <c:v>128</c:v>
                </c:pt>
                <c:pt idx="4382">
                  <c:v>128</c:v>
                </c:pt>
                <c:pt idx="4383">
                  <c:v>128</c:v>
                </c:pt>
                <c:pt idx="4384">
                  <c:v>128</c:v>
                </c:pt>
                <c:pt idx="4385">
                  <c:v>128</c:v>
                </c:pt>
                <c:pt idx="4386">
                  <c:v>128</c:v>
                </c:pt>
                <c:pt idx="4387">
                  <c:v>128</c:v>
                </c:pt>
                <c:pt idx="4388">
                  <c:v>128</c:v>
                </c:pt>
                <c:pt idx="4389">
                  <c:v>128</c:v>
                </c:pt>
                <c:pt idx="4390">
                  <c:v>128</c:v>
                </c:pt>
                <c:pt idx="4391">
                  <c:v>128</c:v>
                </c:pt>
                <c:pt idx="4392">
                  <c:v>128</c:v>
                </c:pt>
                <c:pt idx="4393">
                  <c:v>128</c:v>
                </c:pt>
                <c:pt idx="4394">
                  <c:v>128</c:v>
                </c:pt>
                <c:pt idx="4395">
                  <c:v>128</c:v>
                </c:pt>
                <c:pt idx="4396">
                  <c:v>128</c:v>
                </c:pt>
                <c:pt idx="4397">
                  <c:v>128</c:v>
                </c:pt>
                <c:pt idx="4398">
                  <c:v>128</c:v>
                </c:pt>
                <c:pt idx="4399">
                  <c:v>128</c:v>
                </c:pt>
                <c:pt idx="4400">
                  <c:v>128</c:v>
                </c:pt>
                <c:pt idx="4401">
                  <c:v>128</c:v>
                </c:pt>
                <c:pt idx="4402">
                  <c:v>128</c:v>
                </c:pt>
                <c:pt idx="4403">
                  <c:v>128</c:v>
                </c:pt>
                <c:pt idx="4404">
                  <c:v>128</c:v>
                </c:pt>
                <c:pt idx="4405">
                  <c:v>128</c:v>
                </c:pt>
                <c:pt idx="4406">
                  <c:v>128</c:v>
                </c:pt>
                <c:pt idx="4407">
                  <c:v>128</c:v>
                </c:pt>
                <c:pt idx="4408">
                  <c:v>128</c:v>
                </c:pt>
                <c:pt idx="4409">
                  <c:v>128</c:v>
                </c:pt>
                <c:pt idx="4410">
                  <c:v>128</c:v>
                </c:pt>
                <c:pt idx="4411">
                  <c:v>128</c:v>
                </c:pt>
                <c:pt idx="4412">
                  <c:v>128</c:v>
                </c:pt>
                <c:pt idx="4413">
                  <c:v>128</c:v>
                </c:pt>
                <c:pt idx="4414">
                  <c:v>128</c:v>
                </c:pt>
                <c:pt idx="4415">
                  <c:v>128</c:v>
                </c:pt>
                <c:pt idx="4416">
                  <c:v>128</c:v>
                </c:pt>
                <c:pt idx="4417">
                  <c:v>128</c:v>
                </c:pt>
                <c:pt idx="4418">
                  <c:v>128</c:v>
                </c:pt>
                <c:pt idx="4419">
                  <c:v>128</c:v>
                </c:pt>
                <c:pt idx="4420">
                  <c:v>128</c:v>
                </c:pt>
                <c:pt idx="4421">
                  <c:v>128</c:v>
                </c:pt>
                <c:pt idx="4422">
                  <c:v>128</c:v>
                </c:pt>
                <c:pt idx="4423">
                  <c:v>128</c:v>
                </c:pt>
                <c:pt idx="4424">
                  <c:v>128</c:v>
                </c:pt>
                <c:pt idx="4425">
                  <c:v>128</c:v>
                </c:pt>
                <c:pt idx="4426">
                  <c:v>128</c:v>
                </c:pt>
                <c:pt idx="4427">
                  <c:v>128</c:v>
                </c:pt>
                <c:pt idx="4428">
                  <c:v>128</c:v>
                </c:pt>
                <c:pt idx="4429">
                  <c:v>128</c:v>
                </c:pt>
                <c:pt idx="4430">
                  <c:v>128</c:v>
                </c:pt>
                <c:pt idx="4431">
                  <c:v>128</c:v>
                </c:pt>
                <c:pt idx="4432">
                  <c:v>128</c:v>
                </c:pt>
                <c:pt idx="4433">
                  <c:v>128</c:v>
                </c:pt>
                <c:pt idx="4434">
                  <c:v>128</c:v>
                </c:pt>
                <c:pt idx="4435">
                  <c:v>128</c:v>
                </c:pt>
                <c:pt idx="4436">
                  <c:v>128</c:v>
                </c:pt>
                <c:pt idx="4437">
                  <c:v>128</c:v>
                </c:pt>
                <c:pt idx="4438">
                  <c:v>128</c:v>
                </c:pt>
                <c:pt idx="4439">
                  <c:v>128</c:v>
                </c:pt>
                <c:pt idx="4440">
                  <c:v>128</c:v>
                </c:pt>
                <c:pt idx="4441">
                  <c:v>128</c:v>
                </c:pt>
                <c:pt idx="4442">
                  <c:v>128</c:v>
                </c:pt>
                <c:pt idx="4443">
                  <c:v>128</c:v>
                </c:pt>
                <c:pt idx="4444">
                  <c:v>128</c:v>
                </c:pt>
                <c:pt idx="4445">
                  <c:v>128</c:v>
                </c:pt>
                <c:pt idx="4446">
                  <c:v>128</c:v>
                </c:pt>
                <c:pt idx="4447">
                  <c:v>128</c:v>
                </c:pt>
                <c:pt idx="4448">
                  <c:v>128</c:v>
                </c:pt>
                <c:pt idx="4449">
                  <c:v>128</c:v>
                </c:pt>
                <c:pt idx="4450">
                  <c:v>128</c:v>
                </c:pt>
                <c:pt idx="4451">
                  <c:v>128</c:v>
                </c:pt>
                <c:pt idx="4452">
                  <c:v>128</c:v>
                </c:pt>
                <c:pt idx="4453">
                  <c:v>128</c:v>
                </c:pt>
                <c:pt idx="4454">
                  <c:v>128</c:v>
                </c:pt>
                <c:pt idx="4455">
                  <c:v>129</c:v>
                </c:pt>
                <c:pt idx="4456">
                  <c:v>129</c:v>
                </c:pt>
                <c:pt idx="4457">
                  <c:v>129</c:v>
                </c:pt>
                <c:pt idx="4458">
                  <c:v>129</c:v>
                </c:pt>
                <c:pt idx="4459">
                  <c:v>129</c:v>
                </c:pt>
                <c:pt idx="4460">
                  <c:v>129</c:v>
                </c:pt>
                <c:pt idx="4461">
                  <c:v>129</c:v>
                </c:pt>
                <c:pt idx="4462">
                  <c:v>129</c:v>
                </c:pt>
                <c:pt idx="4463">
                  <c:v>129</c:v>
                </c:pt>
                <c:pt idx="4464">
                  <c:v>129</c:v>
                </c:pt>
                <c:pt idx="4465">
                  <c:v>129</c:v>
                </c:pt>
                <c:pt idx="4466">
                  <c:v>129</c:v>
                </c:pt>
                <c:pt idx="4467">
                  <c:v>129</c:v>
                </c:pt>
                <c:pt idx="4468">
                  <c:v>129</c:v>
                </c:pt>
                <c:pt idx="4469">
                  <c:v>129</c:v>
                </c:pt>
                <c:pt idx="4470">
                  <c:v>129</c:v>
                </c:pt>
                <c:pt idx="4471">
                  <c:v>129</c:v>
                </c:pt>
                <c:pt idx="4472">
                  <c:v>129</c:v>
                </c:pt>
                <c:pt idx="4473">
                  <c:v>129</c:v>
                </c:pt>
                <c:pt idx="4474">
                  <c:v>129</c:v>
                </c:pt>
                <c:pt idx="4475">
                  <c:v>130</c:v>
                </c:pt>
                <c:pt idx="4476">
                  <c:v>130</c:v>
                </c:pt>
                <c:pt idx="4477">
                  <c:v>130</c:v>
                </c:pt>
                <c:pt idx="4478">
                  <c:v>130</c:v>
                </c:pt>
                <c:pt idx="4479">
                  <c:v>130</c:v>
                </c:pt>
                <c:pt idx="4480">
                  <c:v>130</c:v>
                </c:pt>
                <c:pt idx="4481">
                  <c:v>130</c:v>
                </c:pt>
                <c:pt idx="4482">
                  <c:v>130</c:v>
                </c:pt>
                <c:pt idx="4483">
                  <c:v>130</c:v>
                </c:pt>
                <c:pt idx="4484">
                  <c:v>130</c:v>
                </c:pt>
                <c:pt idx="4485">
                  <c:v>130</c:v>
                </c:pt>
                <c:pt idx="4486">
                  <c:v>130</c:v>
                </c:pt>
                <c:pt idx="4487">
                  <c:v>130</c:v>
                </c:pt>
                <c:pt idx="4488">
                  <c:v>130</c:v>
                </c:pt>
                <c:pt idx="4489">
                  <c:v>130</c:v>
                </c:pt>
                <c:pt idx="4490">
                  <c:v>130</c:v>
                </c:pt>
                <c:pt idx="4491">
                  <c:v>130</c:v>
                </c:pt>
                <c:pt idx="4492">
                  <c:v>130</c:v>
                </c:pt>
                <c:pt idx="4493">
                  <c:v>130</c:v>
                </c:pt>
                <c:pt idx="4494">
                  <c:v>130</c:v>
                </c:pt>
                <c:pt idx="4495">
                  <c:v>130</c:v>
                </c:pt>
                <c:pt idx="4496">
                  <c:v>130</c:v>
                </c:pt>
                <c:pt idx="4497">
                  <c:v>130</c:v>
                </c:pt>
                <c:pt idx="4498">
                  <c:v>130</c:v>
                </c:pt>
                <c:pt idx="4499">
                  <c:v>130</c:v>
                </c:pt>
                <c:pt idx="4500">
                  <c:v>130</c:v>
                </c:pt>
                <c:pt idx="4501">
                  <c:v>130</c:v>
                </c:pt>
                <c:pt idx="4502">
                  <c:v>130</c:v>
                </c:pt>
                <c:pt idx="4503">
                  <c:v>130</c:v>
                </c:pt>
                <c:pt idx="4504">
                  <c:v>130</c:v>
                </c:pt>
                <c:pt idx="4505">
                  <c:v>130</c:v>
                </c:pt>
                <c:pt idx="4506">
                  <c:v>130</c:v>
                </c:pt>
                <c:pt idx="4507">
                  <c:v>130</c:v>
                </c:pt>
                <c:pt idx="4508">
                  <c:v>130</c:v>
                </c:pt>
                <c:pt idx="4509">
                  <c:v>130</c:v>
                </c:pt>
                <c:pt idx="4510">
                  <c:v>130</c:v>
                </c:pt>
                <c:pt idx="4511">
                  <c:v>130</c:v>
                </c:pt>
                <c:pt idx="4512">
                  <c:v>130</c:v>
                </c:pt>
                <c:pt idx="4513">
                  <c:v>130</c:v>
                </c:pt>
                <c:pt idx="4514">
                  <c:v>130</c:v>
                </c:pt>
                <c:pt idx="4515">
                  <c:v>130</c:v>
                </c:pt>
                <c:pt idx="4516">
                  <c:v>130</c:v>
                </c:pt>
                <c:pt idx="4517">
                  <c:v>130</c:v>
                </c:pt>
                <c:pt idx="4518">
                  <c:v>130</c:v>
                </c:pt>
                <c:pt idx="4519">
                  <c:v>130</c:v>
                </c:pt>
                <c:pt idx="4520">
                  <c:v>130</c:v>
                </c:pt>
                <c:pt idx="4521">
                  <c:v>130</c:v>
                </c:pt>
                <c:pt idx="4522">
                  <c:v>131</c:v>
                </c:pt>
                <c:pt idx="4523">
                  <c:v>131</c:v>
                </c:pt>
                <c:pt idx="4524">
                  <c:v>131</c:v>
                </c:pt>
                <c:pt idx="4525">
                  <c:v>131</c:v>
                </c:pt>
                <c:pt idx="4526">
                  <c:v>131</c:v>
                </c:pt>
                <c:pt idx="4527">
                  <c:v>131</c:v>
                </c:pt>
                <c:pt idx="4528">
                  <c:v>131</c:v>
                </c:pt>
                <c:pt idx="4529">
                  <c:v>131</c:v>
                </c:pt>
                <c:pt idx="4530">
                  <c:v>131</c:v>
                </c:pt>
                <c:pt idx="4531">
                  <c:v>131</c:v>
                </c:pt>
                <c:pt idx="4532">
                  <c:v>131</c:v>
                </c:pt>
                <c:pt idx="4533">
                  <c:v>131</c:v>
                </c:pt>
                <c:pt idx="4534">
                  <c:v>131</c:v>
                </c:pt>
                <c:pt idx="4535">
                  <c:v>131</c:v>
                </c:pt>
                <c:pt idx="4536">
                  <c:v>131</c:v>
                </c:pt>
                <c:pt idx="4537">
                  <c:v>131</c:v>
                </c:pt>
                <c:pt idx="4538">
                  <c:v>131</c:v>
                </c:pt>
                <c:pt idx="4539">
                  <c:v>131</c:v>
                </c:pt>
                <c:pt idx="4540">
                  <c:v>131</c:v>
                </c:pt>
                <c:pt idx="4541">
                  <c:v>131</c:v>
                </c:pt>
                <c:pt idx="4542">
                  <c:v>131</c:v>
                </c:pt>
                <c:pt idx="4543">
                  <c:v>132</c:v>
                </c:pt>
                <c:pt idx="4544">
                  <c:v>132</c:v>
                </c:pt>
                <c:pt idx="4545">
                  <c:v>132</c:v>
                </c:pt>
                <c:pt idx="4546">
                  <c:v>132</c:v>
                </c:pt>
                <c:pt idx="4547">
                  <c:v>132</c:v>
                </c:pt>
                <c:pt idx="4548">
                  <c:v>132</c:v>
                </c:pt>
                <c:pt idx="4549">
                  <c:v>132</c:v>
                </c:pt>
                <c:pt idx="4550">
                  <c:v>132</c:v>
                </c:pt>
                <c:pt idx="4551">
                  <c:v>132</c:v>
                </c:pt>
                <c:pt idx="4552">
                  <c:v>132</c:v>
                </c:pt>
                <c:pt idx="4553">
                  <c:v>132</c:v>
                </c:pt>
                <c:pt idx="4554">
                  <c:v>132</c:v>
                </c:pt>
                <c:pt idx="4555">
                  <c:v>132</c:v>
                </c:pt>
                <c:pt idx="4556">
                  <c:v>132</c:v>
                </c:pt>
                <c:pt idx="4557">
                  <c:v>132</c:v>
                </c:pt>
                <c:pt idx="4558">
                  <c:v>132</c:v>
                </c:pt>
                <c:pt idx="4559">
                  <c:v>132</c:v>
                </c:pt>
                <c:pt idx="4560">
                  <c:v>132</c:v>
                </c:pt>
                <c:pt idx="4561">
                  <c:v>132</c:v>
                </c:pt>
                <c:pt idx="4562">
                  <c:v>132</c:v>
                </c:pt>
                <c:pt idx="4563">
                  <c:v>132</c:v>
                </c:pt>
                <c:pt idx="4564">
                  <c:v>132</c:v>
                </c:pt>
                <c:pt idx="4565">
                  <c:v>132</c:v>
                </c:pt>
                <c:pt idx="4566">
                  <c:v>133</c:v>
                </c:pt>
                <c:pt idx="4567">
                  <c:v>133</c:v>
                </c:pt>
                <c:pt idx="4568">
                  <c:v>133</c:v>
                </c:pt>
                <c:pt idx="4569">
                  <c:v>133</c:v>
                </c:pt>
                <c:pt idx="4570">
                  <c:v>133</c:v>
                </c:pt>
                <c:pt idx="4571">
                  <c:v>133</c:v>
                </c:pt>
                <c:pt idx="4572">
                  <c:v>133</c:v>
                </c:pt>
                <c:pt idx="4573">
                  <c:v>133</c:v>
                </c:pt>
                <c:pt idx="4574">
                  <c:v>133</c:v>
                </c:pt>
                <c:pt idx="4575">
                  <c:v>133</c:v>
                </c:pt>
                <c:pt idx="4576">
                  <c:v>133</c:v>
                </c:pt>
                <c:pt idx="4577">
                  <c:v>133</c:v>
                </c:pt>
                <c:pt idx="4578">
                  <c:v>133</c:v>
                </c:pt>
                <c:pt idx="4579">
                  <c:v>133</c:v>
                </c:pt>
                <c:pt idx="4580">
                  <c:v>133</c:v>
                </c:pt>
                <c:pt idx="4581">
                  <c:v>133</c:v>
                </c:pt>
                <c:pt idx="4582">
                  <c:v>133</c:v>
                </c:pt>
                <c:pt idx="4583">
                  <c:v>133</c:v>
                </c:pt>
                <c:pt idx="4584">
                  <c:v>133</c:v>
                </c:pt>
                <c:pt idx="4585">
                  <c:v>133</c:v>
                </c:pt>
                <c:pt idx="4586">
                  <c:v>133</c:v>
                </c:pt>
                <c:pt idx="4587">
                  <c:v>133</c:v>
                </c:pt>
                <c:pt idx="4588">
                  <c:v>133</c:v>
                </c:pt>
                <c:pt idx="4589">
                  <c:v>133</c:v>
                </c:pt>
                <c:pt idx="4590">
                  <c:v>133</c:v>
                </c:pt>
                <c:pt idx="4591">
                  <c:v>133</c:v>
                </c:pt>
                <c:pt idx="4592">
                  <c:v>133</c:v>
                </c:pt>
                <c:pt idx="4593">
                  <c:v>133</c:v>
                </c:pt>
                <c:pt idx="4594">
                  <c:v>133</c:v>
                </c:pt>
                <c:pt idx="4595">
                  <c:v>133</c:v>
                </c:pt>
                <c:pt idx="4596">
                  <c:v>133</c:v>
                </c:pt>
                <c:pt idx="4597">
                  <c:v>133</c:v>
                </c:pt>
                <c:pt idx="4598">
                  <c:v>133</c:v>
                </c:pt>
                <c:pt idx="4599">
                  <c:v>133</c:v>
                </c:pt>
                <c:pt idx="4600">
                  <c:v>133</c:v>
                </c:pt>
                <c:pt idx="4601">
                  <c:v>133</c:v>
                </c:pt>
                <c:pt idx="4602">
                  <c:v>133</c:v>
                </c:pt>
                <c:pt idx="4603">
                  <c:v>133</c:v>
                </c:pt>
                <c:pt idx="4604">
                  <c:v>133</c:v>
                </c:pt>
                <c:pt idx="4605">
                  <c:v>133</c:v>
                </c:pt>
                <c:pt idx="4606">
                  <c:v>133</c:v>
                </c:pt>
                <c:pt idx="4607">
                  <c:v>133</c:v>
                </c:pt>
                <c:pt idx="4608">
                  <c:v>133</c:v>
                </c:pt>
                <c:pt idx="4609">
                  <c:v>133</c:v>
                </c:pt>
                <c:pt idx="4610">
                  <c:v>133</c:v>
                </c:pt>
                <c:pt idx="4611">
                  <c:v>133</c:v>
                </c:pt>
                <c:pt idx="4612">
                  <c:v>133</c:v>
                </c:pt>
                <c:pt idx="4613">
                  <c:v>133</c:v>
                </c:pt>
                <c:pt idx="4614">
                  <c:v>133</c:v>
                </c:pt>
                <c:pt idx="4615">
                  <c:v>133</c:v>
                </c:pt>
                <c:pt idx="4616">
                  <c:v>133</c:v>
                </c:pt>
                <c:pt idx="4617">
                  <c:v>133</c:v>
                </c:pt>
                <c:pt idx="4618">
                  <c:v>133</c:v>
                </c:pt>
                <c:pt idx="4619">
                  <c:v>133</c:v>
                </c:pt>
                <c:pt idx="4620">
                  <c:v>133</c:v>
                </c:pt>
                <c:pt idx="4621">
                  <c:v>133</c:v>
                </c:pt>
                <c:pt idx="4622">
                  <c:v>133</c:v>
                </c:pt>
                <c:pt idx="4623">
                  <c:v>133</c:v>
                </c:pt>
                <c:pt idx="4624">
                  <c:v>133</c:v>
                </c:pt>
                <c:pt idx="4625">
                  <c:v>133</c:v>
                </c:pt>
                <c:pt idx="4626">
                  <c:v>133</c:v>
                </c:pt>
                <c:pt idx="4627">
                  <c:v>133</c:v>
                </c:pt>
                <c:pt idx="4628">
                  <c:v>133</c:v>
                </c:pt>
                <c:pt idx="4629">
                  <c:v>133</c:v>
                </c:pt>
                <c:pt idx="4630">
                  <c:v>133</c:v>
                </c:pt>
                <c:pt idx="4631">
                  <c:v>133</c:v>
                </c:pt>
                <c:pt idx="4632">
                  <c:v>133</c:v>
                </c:pt>
                <c:pt idx="4633">
                  <c:v>133</c:v>
                </c:pt>
                <c:pt idx="4634">
                  <c:v>134</c:v>
                </c:pt>
                <c:pt idx="4635">
                  <c:v>134</c:v>
                </c:pt>
                <c:pt idx="4636">
                  <c:v>134</c:v>
                </c:pt>
                <c:pt idx="4637">
                  <c:v>134</c:v>
                </c:pt>
                <c:pt idx="4638">
                  <c:v>134</c:v>
                </c:pt>
                <c:pt idx="4639">
                  <c:v>134</c:v>
                </c:pt>
                <c:pt idx="4640">
                  <c:v>134</c:v>
                </c:pt>
                <c:pt idx="4641">
                  <c:v>134</c:v>
                </c:pt>
                <c:pt idx="4642">
                  <c:v>134</c:v>
                </c:pt>
                <c:pt idx="4643">
                  <c:v>134</c:v>
                </c:pt>
                <c:pt idx="4644">
                  <c:v>134</c:v>
                </c:pt>
                <c:pt idx="4645">
                  <c:v>134</c:v>
                </c:pt>
                <c:pt idx="4646">
                  <c:v>134</c:v>
                </c:pt>
                <c:pt idx="4647">
                  <c:v>134</c:v>
                </c:pt>
                <c:pt idx="4648">
                  <c:v>134</c:v>
                </c:pt>
                <c:pt idx="4649">
                  <c:v>134</c:v>
                </c:pt>
                <c:pt idx="4650">
                  <c:v>134</c:v>
                </c:pt>
                <c:pt idx="4651">
                  <c:v>134</c:v>
                </c:pt>
                <c:pt idx="4652">
                  <c:v>134</c:v>
                </c:pt>
                <c:pt idx="4653">
                  <c:v>134</c:v>
                </c:pt>
                <c:pt idx="4654">
                  <c:v>134</c:v>
                </c:pt>
                <c:pt idx="4655">
                  <c:v>134</c:v>
                </c:pt>
                <c:pt idx="4656">
                  <c:v>134</c:v>
                </c:pt>
                <c:pt idx="4657">
                  <c:v>134</c:v>
                </c:pt>
                <c:pt idx="4658">
                  <c:v>134</c:v>
                </c:pt>
                <c:pt idx="4659">
                  <c:v>134</c:v>
                </c:pt>
                <c:pt idx="4660">
                  <c:v>134</c:v>
                </c:pt>
                <c:pt idx="4661">
                  <c:v>134</c:v>
                </c:pt>
                <c:pt idx="4662">
                  <c:v>134</c:v>
                </c:pt>
                <c:pt idx="4663">
                  <c:v>134</c:v>
                </c:pt>
                <c:pt idx="4664">
                  <c:v>134</c:v>
                </c:pt>
                <c:pt idx="4665">
                  <c:v>134</c:v>
                </c:pt>
                <c:pt idx="4666">
                  <c:v>134</c:v>
                </c:pt>
                <c:pt idx="4667">
                  <c:v>134</c:v>
                </c:pt>
                <c:pt idx="4668">
                  <c:v>134</c:v>
                </c:pt>
                <c:pt idx="4669">
                  <c:v>134</c:v>
                </c:pt>
                <c:pt idx="4670">
                  <c:v>134</c:v>
                </c:pt>
                <c:pt idx="4671">
                  <c:v>134</c:v>
                </c:pt>
                <c:pt idx="4672">
                  <c:v>134</c:v>
                </c:pt>
                <c:pt idx="4673">
                  <c:v>134</c:v>
                </c:pt>
                <c:pt idx="4674">
                  <c:v>134</c:v>
                </c:pt>
                <c:pt idx="4675">
                  <c:v>134</c:v>
                </c:pt>
                <c:pt idx="4676">
                  <c:v>134</c:v>
                </c:pt>
                <c:pt idx="4677">
                  <c:v>134</c:v>
                </c:pt>
                <c:pt idx="4678">
                  <c:v>134</c:v>
                </c:pt>
                <c:pt idx="4679">
                  <c:v>134</c:v>
                </c:pt>
                <c:pt idx="4680">
                  <c:v>134</c:v>
                </c:pt>
                <c:pt idx="4681">
                  <c:v>134</c:v>
                </c:pt>
                <c:pt idx="4682">
                  <c:v>134</c:v>
                </c:pt>
                <c:pt idx="4683">
                  <c:v>134</c:v>
                </c:pt>
                <c:pt idx="4684">
                  <c:v>134</c:v>
                </c:pt>
                <c:pt idx="4685">
                  <c:v>134</c:v>
                </c:pt>
                <c:pt idx="4686">
                  <c:v>134</c:v>
                </c:pt>
                <c:pt idx="4687">
                  <c:v>134</c:v>
                </c:pt>
                <c:pt idx="4688">
                  <c:v>134</c:v>
                </c:pt>
                <c:pt idx="4689">
                  <c:v>134</c:v>
                </c:pt>
                <c:pt idx="4690">
                  <c:v>134</c:v>
                </c:pt>
                <c:pt idx="4691">
                  <c:v>134</c:v>
                </c:pt>
                <c:pt idx="4692">
                  <c:v>134</c:v>
                </c:pt>
                <c:pt idx="4693">
                  <c:v>134</c:v>
                </c:pt>
                <c:pt idx="4694">
                  <c:v>134</c:v>
                </c:pt>
                <c:pt idx="4695">
                  <c:v>134</c:v>
                </c:pt>
                <c:pt idx="4696">
                  <c:v>134</c:v>
                </c:pt>
                <c:pt idx="4697">
                  <c:v>134</c:v>
                </c:pt>
                <c:pt idx="4698">
                  <c:v>134</c:v>
                </c:pt>
                <c:pt idx="4699">
                  <c:v>134</c:v>
                </c:pt>
                <c:pt idx="4700">
                  <c:v>134</c:v>
                </c:pt>
                <c:pt idx="4701">
                  <c:v>134</c:v>
                </c:pt>
                <c:pt idx="4702">
                  <c:v>134</c:v>
                </c:pt>
                <c:pt idx="4703">
                  <c:v>134</c:v>
                </c:pt>
                <c:pt idx="4704">
                  <c:v>134</c:v>
                </c:pt>
                <c:pt idx="4705">
                  <c:v>134</c:v>
                </c:pt>
                <c:pt idx="4706">
                  <c:v>134</c:v>
                </c:pt>
                <c:pt idx="4707">
                  <c:v>134</c:v>
                </c:pt>
                <c:pt idx="4708">
                  <c:v>134</c:v>
                </c:pt>
                <c:pt idx="4709">
                  <c:v>134</c:v>
                </c:pt>
                <c:pt idx="4710">
                  <c:v>134</c:v>
                </c:pt>
                <c:pt idx="4711">
                  <c:v>134</c:v>
                </c:pt>
                <c:pt idx="4712">
                  <c:v>134</c:v>
                </c:pt>
                <c:pt idx="4713">
                  <c:v>134</c:v>
                </c:pt>
                <c:pt idx="4714">
                  <c:v>134</c:v>
                </c:pt>
                <c:pt idx="4715">
                  <c:v>134</c:v>
                </c:pt>
                <c:pt idx="4716">
                  <c:v>134</c:v>
                </c:pt>
                <c:pt idx="4717">
                  <c:v>134</c:v>
                </c:pt>
                <c:pt idx="4718">
                  <c:v>134</c:v>
                </c:pt>
                <c:pt idx="4719">
                  <c:v>134</c:v>
                </c:pt>
                <c:pt idx="4720">
                  <c:v>134</c:v>
                </c:pt>
                <c:pt idx="4721">
                  <c:v>134</c:v>
                </c:pt>
                <c:pt idx="4722">
                  <c:v>134</c:v>
                </c:pt>
                <c:pt idx="4723">
                  <c:v>134</c:v>
                </c:pt>
                <c:pt idx="4724">
                  <c:v>134</c:v>
                </c:pt>
                <c:pt idx="4725">
                  <c:v>134</c:v>
                </c:pt>
                <c:pt idx="4726">
                  <c:v>134</c:v>
                </c:pt>
                <c:pt idx="4727">
                  <c:v>135</c:v>
                </c:pt>
                <c:pt idx="4728">
                  <c:v>136</c:v>
                </c:pt>
                <c:pt idx="4729">
                  <c:v>137</c:v>
                </c:pt>
                <c:pt idx="4730">
                  <c:v>137</c:v>
                </c:pt>
                <c:pt idx="4731">
                  <c:v>137</c:v>
                </c:pt>
                <c:pt idx="4732">
                  <c:v>138</c:v>
                </c:pt>
                <c:pt idx="4733">
                  <c:v>138</c:v>
                </c:pt>
                <c:pt idx="4734">
                  <c:v>138</c:v>
                </c:pt>
                <c:pt idx="4735">
                  <c:v>138</c:v>
                </c:pt>
                <c:pt idx="4736">
                  <c:v>138</c:v>
                </c:pt>
                <c:pt idx="4737">
                  <c:v>138</c:v>
                </c:pt>
                <c:pt idx="4738">
                  <c:v>138</c:v>
                </c:pt>
                <c:pt idx="4739">
                  <c:v>138</c:v>
                </c:pt>
                <c:pt idx="4740">
                  <c:v>138</c:v>
                </c:pt>
                <c:pt idx="4741">
                  <c:v>138</c:v>
                </c:pt>
                <c:pt idx="4742">
                  <c:v>138</c:v>
                </c:pt>
                <c:pt idx="4743">
                  <c:v>138</c:v>
                </c:pt>
                <c:pt idx="4744">
                  <c:v>138</c:v>
                </c:pt>
                <c:pt idx="4745">
                  <c:v>138</c:v>
                </c:pt>
                <c:pt idx="4746">
                  <c:v>138</c:v>
                </c:pt>
                <c:pt idx="4747">
                  <c:v>138</c:v>
                </c:pt>
                <c:pt idx="4748">
                  <c:v>138</c:v>
                </c:pt>
                <c:pt idx="4749">
                  <c:v>138</c:v>
                </c:pt>
                <c:pt idx="4750">
                  <c:v>138</c:v>
                </c:pt>
                <c:pt idx="4751">
                  <c:v>138</c:v>
                </c:pt>
                <c:pt idx="4752">
                  <c:v>138</c:v>
                </c:pt>
                <c:pt idx="4753">
                  <c:v>138</c:v>
                </c:pt>
                <c:pt idx="4754">
                  <c:v>138</c:v>
                </c:pt>
                <c:pt idx="4755">
                  <c:v>138</c:v>
                </c:pt>
                <c:pt idx="4756">
                  <c:v>138</c:v>
                </c:pt>
                <c:pt idx="4757">
                  <c:v>138</c:v>
                </c:pt>
                <c:pt idx="4758">
                  <c:v>138</c:v>
                </c:pt>
                <c:pt idx="4759">
                  <c:v>138</c:v>
                </c:pt>
                <c:pt idx="4760">
                  <c:v>138</c:v>
                </c:pt>
                <c:pt idx="4761">
                  <c:v>138</c:v>
                </c:pt>
                <c:pt idx="4762">
                  <c:v>138</c:v>
                </c:pt>
                <c:pt idx="4763">
                  <c:v>138</c:v>
                </c:pt>
                <c:pt idx="4764">
                  <c:v>138</c:v>
                </c:pt>
                <c:pt idx="4765">
                  <c:v>138</c:v>
                </c:pt>
                <c:pt idx="4766">
                  <c:v>138</c:v>
                </c:pt>
                <c:pt idx="4767">
                  <c:v>138</c:v>
                </c:pt>
                <c:pt idx="4768">
                  <c:v>138</c:v>
                </c:pt>
                <c:pt idx="4769">
                  <c:v>138</c:v>
                </c:pt>
                <c:pt idx="4770">
                  <c:v>138</c:v>
                </c:pt>
                <c:pt idx="4771">
                  <c:v>138</c:v>
                </c:pt>
                <c:pt idx="4772">
                  <c:v>139</c:v>
                </c:pt>
                <c:pt idx="4773">
                  <c:v>139</c:v>
                </c:pt>
                <c:pt idx="4774">
                  <c:v>139</c:v>
                </c:pt>
                <c:pt idx="4775">
                  <c:v>139</c:v>
                </c:pt>
                <c:pt idx="4776">
                  <c:v>139</c:v>
                </c:pt>
                <c:pt idx="4777">
                  <c:v>139</c:v>
                </c:pt>
                <c:pt idx="4778">
                  <c:v>139</c:v>
                </c:pt>
                <c:pt idx="4779">
                  <c:v>139</c:v>
                </c:pt>
                <c:pt idx="4780">
                  <c:v>139</c:v>
                </c:pt>
                <c:pt idx="4781">
                  <c:v>139</c:v>
                </c:pt>
                <c:pt idx="4782">
                  <c:v>139</c:v>
                </c:pt>
                <c:pt idx="4783">
                  <c:v>139</c:v>
                </c:pt>
                <c:pt idx="4784">
                  <c:v>139</c:v>
                </c:pt>
                <c:pt idx="4785">
                  <c:v>139</c:v>
                </c:pt>
                <c:pt idx="4786">
                  <c:v>139</c:v>
                </c:pt>
                <c:pt idx="4787">
                  <c:v>139</c:v>
                </c:pt>
                <c:pt idx="4788">
                  <c:v>139</c:v>
                </c:pt>
                <c:pt idx="4789">
                  <c:v>139</c:v>
                </c:pt>
                <c:pt idx="4790">
                  <c:v>139</c:v>
                </c:pt>
                <c:pt idx="4791">
                  <c:v>139</c:v>
                </c:pt>
                <c:pt idx="4792">
                  <c:v>139</c:v>
                </c:pt>
                <c:pt idx="4793">
                  <c:v>139</c:v>
                </c:pt>
                <c:pt idx="4794">
                  <c:v>139</c:v>
                </c:pt>
                <c:pt idx="4795">
                  <c:v>139</c:v>
                </c:pt>
                <c:pt idx="4796">
                  <c:v>139</c:v>
                </c:pt>
                <c:pt idx="4797">
                  <c:v>139</c:v>
                </c:pt>
                <c:pt idx="4798">
                  <c:v>139</c:v>
                </c:pt>
                <c:pt idx="4799">
                  <c:v>139</c:v>
                </c:pt>
                <c:pt idx="4800">
                  <c:v>139</c:v>
                </c:pt>
                <c:pt idx="4801">
                  <c:v>139</c:v>
                </c:pt>
                <c:pt idx="4802">
                  <c:v>139</c:v>
                </c:pt>
                <c:pt idx="4803">
                  <c:v>139</c:v>
                </c:pt>
                <c:pt idx="4804">
                  <c:v>139</c:v>
                </c:pt>
                <c:pt idx="4805">
                  <c:v>139</c:v>
                </c:pt>
                <c:pt idx="4806">
                  <c:v>139</c:v>
                </c:pt>
                <c:pt idx="4807">
                  <c:v>139</c:v>
                </c:pt>
                <c:pt idx="4808">
                  <c:v>139</c:v>
                </c:pt>
                <c:pt idx="4809">
                  <c:v>139</c:v>
                </c:pt>
                <c:pt idx="4810">
                  <c:v>139</c:v>
                </c:pt>
                <c:pt idx="4811">
                  <c:v>139</c:v>
                </c:pt>
                <c:pt idx="4812">
                  <c:v>139</c:v>
                </c:pt>
                <c:pt idx="4813">
                  <c:v>139</c:v>
                </c:pt>
                <c:pt idx="4814">
                  <c:v>139</c:v>
                </c:pt>
                <c:pt idx="4815">
                  <c:v>139</c:v>
                </c:pt>
                <c:pt idx="4816">
                  <c:v>139</c:v>
                </c:pt>
                <c:pt idx="4817">
                  <c:v>139</c:v>
                </c:pt>
                <c:pt idx="4818">
                  <c:v>139</c:v>
                </c:pt>
                <c:pt idx="4819">
                  <c:v>139</c:v>
                </c:pt>
                <c:pt idx="4820">
                  <c:v>139</c:v>
                </c:pt>
                <c:pt idx="4821">
                  <c:v>139</c:v>
                </c:pt>
                <c:pt idx="4822">
                  <c:v>139</c:v>
                </c:pt>
                <c:pt idx="4823">
                  <c:v>139</c:v>
                </c:pt>
                <c:pt idx="4824">
                  <c:v>139</c:v>
                </c:pt>
                <c:pt idx="4825">
                  <c:v>139</c:v>
                </c:pt>
                <c:pt idx="4826">
                  <c:v>139</c:v>
                </c:pt>
                <c:pt idx="4827">
                  <c:v>139</c:v>
                </c:pt>
                <c:pt idx="4828">
                  <c:v>139</c:v>
                </c:pt>
                <c:pt idx="4829">
                  <c:v>140</c:v>
                </c:pt>
                <c:pt idx="4830">
                  <c:v>140</c:v>
                </c:pt>
                <c:pt idx="4831">
                  <c:v>140</c:v>
                </c:pt>
                <c:pt idx="4832">
                  <c:v>140</c:v>
                </c:pt>
                <c:pt idx="4833">
                  <c:v>140</c:v>
                </c:pt>
                <c:pt idx="4834">
                  <c:v>140</c:v>
                </c:pt>
                <c:pt idx="4835">
                  <c:v>140</c:v>
                </c:pt>
                <c:pt idx="4836">
                  <c:v>140</c:v>
                </c:pt>
                <c:pt idx="4837">
                  <c:v>140</c:v>
                </c:pt>
                <c:pt idx="4838">
                  <c:v>140</c:v>
                </c:pt>
                <c:pt idx="4839">
                  <c:v>140</c:v>
                </c:pt>
                <c:pt idx="4840">
                  <c:v>140</c:v>
                </c:pt>
                <c:pt idx="4841">
                  <c:v>140</c:v>
                </c:pt>
                <c:pt idx="4842">
                  <c:v>140</c:v>
                </c:pt>
                <c:pt idx="4843">
                  <c:v>140</c:v>
                </c:pt>
                <c:pt idx="4844">
                  <c:v>140</c:v>
                </c:pt>
                <c:pt idx="4845">
                  <c:v>140</c:v>
                </c:pt>
                <c:pt idx="4846">
                  <c:v>140</c:v>
                </c:pt>
                <c:pt idx="4847">
                  <c:v>140</c:v>
                </c:pt>
                <c:pt idx="4848">
                  <c:v>140</c:v>
                </c:pt>
                <c:pt idx="4849">
                  <c:v>140</c:v>
                </c:pt>
                <c:pt idx="4850">
                  <c:v>141</c:v>
                </c:pt>
                <c:pt idx="4851">
                  <c:v>141</c:v>
                </c:pt>
                <c:pt idx="4852">
                  <c:v>141</c:v>
                </c:pt>
                <c:pt idx="4853">
                  <c:v>141</c:v>
                </c:pt>
                <c:pt idx="4854">
                  <c:v>141</c:v>
                </c:pt>
                <c:pt idx="4855">
                  <c:v>141</c:v>
                </c:pt>
                <c:pt idx="4856">
                  <c:v>142</c:v>
                </c:pt>
                <c:pt idx="4857">
                  <c:v>142</c:v>
                </c:pt>
                <c:pt idx="4858">
                  <c:v>142</c:v>
                </c:pt>
                <c:pt idx="4859">
                  <c:v>142</c:v>
                </c:pt>
                <c:pt idx="4860">
                  <c:v>142</c:v>
                </c:pt>
                <c:pt idx="4861">
                  <c:v>142</c:v>
                </c:pt>
                <c:pt idx="4862">
                  <c:v>142</c:v>
                </c:pt>
                <c:pt idx="4863">
                  <c:v>142</c:v>
                </c:pt>
                <c:pt idx="4864">
                  <c:v>142</c:v>
                </c:pt>
                <c:pt idx="4865">
                  <c:v>142</c:v>
                </c:pt>
                <c:pt idx="4866">
                  <c:v>142</c:v>
                </c:pt>
                <c:pt idx="4867">
                  <c:v>142</c:v>
                </c:pt>
                <c:pt idx="4868">
                  <c:v>142</c:v>
                </c:pt>
                <c:pt idx="4869">
                  <c:v>142</c:v>
                </c:pt>
                <c:pt idx="4870">
                  <c:v>142</c:v>
                </c:pt>
                <c:pt idx="4871">
                  <c:v>142</c:v>
                </c:pt>
                <c:pt idx="4872">
                  <c:v>142</c:v>
                </c:pt>
                <c:pt idx="4873">
                  <c:v>142</c:v>
                </c:pt>
                <c:pt idx="4874">
                  <c:v>142</c:v>
                </c:pt>
                <c:pt idx="4875">
                  <c:v>142</c:v>
                </c:pt>
                <c:pt idx="4876">
                  <c:v>142</c:v>
                </c:pt>
                <c:pt idx="4877">
                  <c:v>142</c:v>
                </c:pt>
                <c:pt idx="4878">
                  <c:v>142</c:v>
                </c:pt>
                <c:pt idx="4879">
                  <c:v>142</c:v>
                </c:pt>
                <c:pt idx="4880">
                  <c:v>142</c:v>
                </c:pt>
                <c:pt idx="4881">
                  <c:v>142</c:v>
                </c:pt>
                <c:pt idx="4882">
                  <c:v>142</c:v>
                </c:pt>
                <c:pt idx="4883">
                  <c:v>142</c:v>
                </c:pt>
                <c:pt idx="4884">
                  <c:v>142</c:v>
                </c:pt>
                <c:pt idx="4885">
                  <c:v>142</c:v>
                </c:pt>
                <c:pt idx="4886">
                  <c:v>142</c:v>
                </c:pt>
                <c:pt idx="4887">
                  <c:v>142</c:v>
                </c:pt>
                <c:pt idx="4888">
                  <c:v>142</c:v>
                </c:pt>
                <c:pt idx="4889">
                  <c:v>142</c:v>
                </c:pt>
                <c:pt idx="4890">
                  <c:v>142</c:v>
                </c:pt>
                <c:pt idx="4891">
                  <c:v>142</c:v>
                </c:pt>
                <c:pt idx="4892">
                  <c:v>142</c:v>
                </c:pt>
                <c:pt idx="4893">
                  <c:v>142</c:v>
                </c:pt>
                <c:pt idx="4894">
                  <c:v>142</c:v>
                </c:pt>
                <c:pt idx="4895">
                  <c:v>142</c:v>
                </c:pt>
                <c:pt idx="4896">
                  <c:v>142</c:v>
                </c:pt>
                <c:pt idx="4897">
                  <c:v>142</c:v>
                </c:pt>
                <c:pt idx="4898">
                  <c:v>142</c:v>
                </c:pt>
                <c:pt idx="4899">
                  <c:v>142</c:v>
                </c:pt>
                <c:pt idx="4900">
                  <c:v>142</c:v>
                </c:pt>
                <c:pt idx="4901">
                  <c:v>142</c:v>
                </c:pt>
                <c:pt idx="4902">
                  <c:v>142</c:v>
                </c:pt>
                <c:pt idx="4903">
                  <c:v>142</c:v>
                </c:pt>
                <c:pt idx="4904">
                  <c:v>142</c:v>
                </c:pt>
                <c:pt idx="4905">
                  <c:v>142</c:v>
                </c:pt>
                <c:pt idx="4906">
                  <c:v>142</c:v>
                </c:pt>
                <c:pt idx="4907">
                  <c:v>142</c:v>
                </c:pt>
                <c:pt idx="4908">
                  <c:v>142</c:v>
                </c:pt>
                <c:pt idx="4909">
                  <c:v>142</c:v>
                </c:pt>
                <c:pt idx="4910">
                  <c:v>142</c:v>
                </c:pt>
                <c:pt idx="4911">
                  <c:v>142</c:v>
                </c:pt>
                <c:pt idx="4912">
                  <c:v>142</c:v>
                </c:pt>
                <c:pt idx="4913">
                  <c:v>142</c:v>
                </c:pt>
                <c:pt idx="4914">
                  <c:v>142</c:v>
                </c:pt>
                <c:pt idx="4915">
                  <c:v>142</c:v>
                </c:pt>
                <c:pt idx="4916">
                  <c:v>142</c:v>
                </c:pt>
                <c:pt idx="4917">
                  <c:v>142</c:v>
                </c:pt>
                <c:pt idx="4918">
                  <c:v>142</c:v>
                </c:pt>
                <c:pt idx="4919">
                  <c:v>142</c:v>
                </c:pt>
                <c:pt idx="4920">
                  <c:v>142</c:v>
                </c:pt>
                <c:pt idx="4921">
                  <c:v>142</c:v>
                </c:pt>
                <c:pt idx="4922">
                  <c:v>142</c:v>
                </c:pt>
                <c:pt idx="4923">
                  <c:v>142</c:v>
                </c:pt>
                <c:pt idx="4924">
                  <c:v>142</c:v>
                </c:pt>
                <c:pt idx="4925">
                  <c:v>142</c:v>
                </c:pt>
                <c:pt idx="4926">
                  <c:v>142</c:v>
                </c:pt>
                <c:pt idx="4927">
                  <c:v>142</c:v>
                </c:pt>
                <c:pt idx="4928">
                  <c:v>142</c:v>
                </c:pt>
                <c:pt idx="4929">
                  <c:v>142</c:v>
                </c:pt>
                <c:pt idx="4930">
                  <c:v>142</c:v>
                </c:pt>
                <c:pt idx="4931">
                  <c:v>142</c:v>
                </c:pt>
                <c:pt idx="4932">
                  <c:v>142</c:v>
                </c:pt>
                <c:pt idx="4933">
                  <c:v>142</c:v>
                </c:pt>
                <c:pt idx="4934">
                  <c:v>142</c:v>
                </c:pt>
                <c:pt idx="4935">
                  <c:v>143</c:v>
                </c:pt>
                <c:pt idx="4936">
                  <c:v>144</c:v>
                </c:pt>
                <c:pt idx="4937">
                  <c:v>144</c:v>
                </c:pt>
                <c:pt idx="4938">
                  <c:v>145</c:v>
                </c:pt>
                <c:pt idx="4939">
                  <c:v>145</c:v>
                </c:pt>
                <c:pt idx="4940">
                  <c:v>145</c:v>
                </c:pt>
                <c:pt idx="4941">
                  <c:v>145</c:v>
                </c:pt>
                <c:pt idx="4942">
                  <c:v>145</c:v>
                </c:pt>
                <c:pt idx="4943">
                  <c:v>145</c:v>
                </c:pt>
                <c:pt idx="4944">
                  <c:v>145</c:v>
                </c:pt>
                <c:pt idx="4945">
                  <c:v>145</c:v>
                </c:pt>
                <c:pt idx="4946">
                  <c:v>145</c:v>
                </c:pt>
                <c:pt idx="4947">
                  <c:v>145</c:v>
                </c:pt>
                <c:pt idx="4948">
                  <c:v>146</c:v>
                </c:pt>
                <c:pt idx="4949">
                  <c:v>146</c:v>
                </c:pt>
                <c:pt idx="4950">
                  <c:v>146</c:v>
                </c:pt>
                <c:pt idx="4951">
                  <c:v>146</c:v>
                </c:pt>
                <c:pt idx="4952">
                  <c:v>146</c:v>
                </c:pt>
                <c:pt idx="4953">
                  <c:v>146</c:v>
                </c:pt>
                <c:pt idx="4954">
                  <c:v>146</c:v>
                </c:pt>
                <c:pt idx="4955">
                  <c:v>146</c:v>
                </c:pt>
                <c:pt idx="4956">
                  <c:v>146</c:v>
                </c:pt>
                <c:pt idx="4957">
                  <c:v>146</c:v>
                </c:pt>
                <c:pt idx="4958">
                  <c:v>146</c:v>
                </c:pt>
                <c:pt idx="4959">
                  <c:v>146</c:v>
                </c:pt>
                <c:pt idx="4960">
                  <c:v>146</c:v>
                </c:pt>
                <c:pt idx="4961">
                  <c:v>146</c:v>
                </c:pt>
                <c:pt idx="4962">
                  <c:v>146</c:v>
                </c:pt>
                <c:pt idx="4963">
                  <c:v>146</c:v>
                </c:pt>
                <c:pt idx="4964">
                  <c:v>146</c:v>
                </c:pt>
                <c:pt idx="4965">
                  <c:v>146</c:v>
                </c:pt>
                <c:pt idx="4966">
                  <c:v>146</c:v>
                </c:pt>
                <c:pt idx="4967">
                  <c:v>146</c:v>
                </c:pt>
                <c:pt idx="4968">
                  <c:v>146</c:v>
                </c:pt>
                <c:pt idx="4969">
                  <c:v>146</c:v>
                </c:pt>
                <c:pt idx="4970">
                  <c:v>146</c:v>
                </c:pt>
                <c:pt idx="4971">
                  <c:v>146</c:v>
                </c:pt>
                <c:pt idx="4972">
                  <c:v>146</c:v>
                </c:pt>
                <c:pt idx="4973">
                  <c:v>146</c:v>
                </c:pt>
                <c:pt idx="4974">
                  <c:v>146</c:v>
                </c:pt>
                <c:pt idx="4975">
                  <c:v>146</c:v>
                </c:pt>
                <c:pt idx="4976">
                  <c:v>146</c:v>
                </c:pt>
                <c:pt idx="4977">
                  <c:v>146</c:v>
                </c:pt>
                <c:pt idx="4978">
                  <c:v>146</c:v>
                </c:pt>
                <c:pt idx="4979">
                  <c:v>146</c:v>
                </c:pt>
                <c:pt idx="4980">
                  <c:v>146</c:v>
                </c:pt>
                <c:pt idx="4981">
                  <c:v>146</c:v>
                </c:pt>
                <c:pt idx="4982">
                  <c:v>146</c:v>
                </c:pt>
                <c:pt idx="4983">
                  <c:v>146</c:v>
                </c:pt>
                <c:pt idx="4984">
                  <c:v>146</c:v>
                </c:pt>
                <c:pt idx="4985">
                  <c:v>146</c:v>
                </c:pt>
                <c:pt idx="4986">
                  <c:v>146</c:v>
                </c:pt>
                <c:pt idx="4987">
                  <c:v>146</c:v>
                </c:pt>
                <c:pt idx="4988">
                  <c:v>146</c:v>
                </c:pt>
                <c:pt idx="4989">
                  <c:v>146</c:v>
                </c:pt>
                <c:pt idx="4990">
                  <c:v>146</c:v>
                </c:pt>
                <c:pt idx="4991">
                  <c:v>146</c:v>
                </c:pt>
                <c:pt idx="4992">
                  <c:v>146</c:v>
                </c:pt>
                <c:pt idx="4993">
                  <c:v>146</c:v>
                </c:pt>
                <c:pt idx="4994">
                  <c:v>146</c:v>
                </c:pt>
                <c:pt idx="4995">
                  <c:v>146</c:v>
                </c:pt>
                <c:pt idx="4996">
                  <c:v>146</c:v>
                </c:pt>
                <c:pt idx="4997">
                  <c:v>146</c:v>
                </c:pt>
                <c:pt idx="4998">
                  <c:v>146</c:v>
                </c:pt>
                <c:pt idx="4999">
                  <c:v>146</c:v>
                </c:pt>
                <c:pt idx="5000">
                  <c:v>146</c:v>
                </c:pt>
                <c:pt idx="5001">
                  <c:v>146</c:v>
                </c:pt>
                <c:pt idx="5002">
                  <c:v>146</c:v>
                </c:pt>
                <c:pt idx="5003">
                  <c:v>146</c:v>
                </c:pt>
                <c:pt idx="5004">
                  <c:v>146</c:v>
                </c:pt>
                <c:pt idx="5005">
                  <c:v>146</c:v>
                </c:pt>
                <c:pt idx="5006">
                  <c:v>146</c:v>
                </c:pt>
                <c:pt idx="5007">
                  <c:v>146</c:v>
                </c:pt>
                <c:pt idx="5008">
                  <c:v>146</c:v>
                </c:pt>
                <c:pt idx="5009">
                  <c:v>146</c:v>
                </c:pt>
                <c:pt idx="5010">
                  <c:v>146</c:v>
                </c:pt>
                <c:pt idx="5011">
                  <c:v>146</c:v>
                </c:pt>
                <c:pt idx="5012">
                  <c:v>146</c:v>
                </c:pt>
                <c:pt idx="5013">
                  <c:v>146</c:v>
                </c:pt>
                <c:pt idx="5014">
                  <c:v>146</c:v>
                </c:pt>
                <c:pt idx="5015">
                  <c:v>146</c:v>
                </c:pt>
                <c:pt idx="5016">
                  <c:v>147</c:v>
                </c:pt>
                <c:pt idx="5017">
                  <c:v>148</c:v>
                </c:pt>
                <c:pt idx="5018">
                  <c:v>149</c:v>
                </c:pt>
                <c:pt idx="5019">
                  <c:v>150</c:v>
                </c:pt>
                <c:pt idx="5020">
                  <c:v>151</c:v>
                </c:pt>
                <c:pt idx="5021">
                  <c:v>152</c:v>
                </c:pt>
                <c:pt idx="5022">
                  <c:v>152</c:v>
                </c:pt>
                <c:pt idx="5023">
                  <c:v>152</c:v>
                </c:pt>
                <c:pt idx="5024">
                  <c:v>152</c:v>
                </c:pt>
                <c:pt idx="5025">
                  <c:v>152</c:v>
                </c:pt>
                <c:pt idx="5026">
                  <c:v>152</c:v>
                </c:pt>
                <c:pt idx="5027">
                  <c:v>152</c:v>
                </c:pt>
                <c:pt idx="5028">
                  <c:v>153</c:v>
                </c:pt>
                <c:pt idx="5029">
                  <c:v>153</c:v>
                </c:pt>
                <c:pt idx="5030">
                  <c:v>153</c:v>
                </c:pt>
                <c:pt idx="5031">
                  <c:v>153</c:v>
                </c:pt>
                <c:pt idx="5032">
                  <c:v>153</c:v>
                </c:pt>
                <c:pt idx="5033">
                  <c:v>153</c:v>
                </c:pt>
                <c:pt idx="5034">
                  <c:v>153</c:v>
                </c:pt>
                <c:pt idx="5035">
                  <c:v>153</c:v>
                </c:pt>
                <c:pt idx="5036">
                  <c:v>153</c:v>
                </c:pt>
                <c:pt idx="5037">
                  <c:v>153</c:v>
                </c:pt>
                <c:pt idx="5038">
                  <c:v>153</c:v>
                </c:pt>
                <c:pt idx="5039">
                  <c:v>153</c:v>
                </c:pt>
                <c:pt idx="5040">
                  <c:v>153</c:v>
                </c:pt>
                <c:pt idx="5041">
                  <c:v>153</c:v>
                </c:pt>
                <c:pt idx="5042">
                  <c:v>153</c:v>
                </c:pt>
                <c:pt idx="5043">
                  <c:v>153</c:v>
                </c:pt>
                <c:pt idx="5044">
                  <c:v>153</c:v>
                </c:pt>
                <c:pt idx="5045">
                  <c:v>153</c:v>
                </c:pt>
                <c:pt idx="5046">
                  <c:v>153</c:v>
                </c:pt>
                <c:pt idx="5047">
                  <c:v>153</c:v>
                </c:pt>
                <c:pt idx="5048">
                  <c:v>153</c:v>
                </c:pt>
                <c:pt idx="5049">
                  <c:v>153</c:v>
                </c:pt>
                <c:pt idx="5050">
                  <c:v>153</c:v>
                </c:pt>
                <c:pt idx="5051">
                  <c:v>153</c:v>
                </c:pt>
                <c:pt idx="5052">
                  <c:v>153</c:v>
                </c:pt>
                <c:pt idx="5053">
                  <c:v>153</c:v>
                </c:pt>
                <c:pt idx="5054">
                  <c:v>153</c:v>
                </c:pt>
                <c:pt idx="5055">
                  <c:v>153</c:v>
                </c:pt>
                <c:pt idx="5056">
                  <c:v>153</c:v>
                </c:pt>
                <c:pt idx="5057">
                  <c:v>153</c:v>
                </c:pt>
                <c:pt idx="5058">
                  <c:v>153</c:v>
                </c:pt>
                <c:pt idx="5059">
                  <c:v>153</c:v>
                </c:pt>
                <c:pt idx="5060">
                  <c:v>153</c:v>
                </c:pt>
                <c:pt idx="5061">
                  <c:v>153</c:v>
                </c:pt>
                <c:pt idx="5062">
                  <c:v>153</c:v>
                </c:pt>
                <c:pt idx="5063">
                  <c:v>153</c:v>
                </c:pt>
                <c:pt idx="5064">
                  <c:v>153</c:v>
                </c:pt>
                <c:pt idx="5065">
                  <c:v>153</c:v>
                </c:pt>
                <c:pt idx="5066">
                  <c:v>153</c:v>
                </c:pt>
                <c:pt idx="5067">
                  <c:v>153</c:v>
                </c:pt>
                <c:pt idx="5068">
                  <c:v>153</c:v>
                </c:pt>
                <c:pt idx="5069">
                  <c:v>153</c:v>
                </c:pt>
                <c:pt idx="5070">
                  <c:v>153</c:v>
                </c:pt>
                <c:pt idx="5071">
                  <c:v>153</c:v>
                </c:pt>
                <c:pt idx="5072">
                  <c:v>153</c:v>
                </c:pt>
                <c:pt idx="5073">
                  <c:v>153</c:v>
                </c:pt>
                <c:pt idx="5074">
                  <c:v>153</c:v>
                </c:pt>
                <c:pt idx="5075">
                  <c:v>153</c:v>
                </c:pt>
                <c:pt idx="5076">
                  <c:v>153</c:v>
                </c:pt>
                <c:pt idx="5077">
                  <c:v>153</c:v>
                </c:pt>
                <c:pt idx="5078">
                  <c:v>153</c:v>
                </c:pt>
                <c:pt idx="5079">
                  <c:v>153</c:v>
                </c:pt>
                <c:pt idx="5080">
                  <c:v>153</c:v>
                </c:pt>
                <c:pt idx="5081">
                  <c:v>153</c:v>
                </c:pt>
                <c:pt idx="5082">
                  <c:v>153</c:v>
                </c:pt>
                <c:pt idx="5083">
                  <c:v>153</c:v>
                </c:pt>
                <c:pt idx="5084">
                  <c:v>153</c:v>
                </c:pt>
                <c:pt idx="5085">
                  <c:v>153</c:v>
                </c:pt>
                <c:pt idx="5086">
                  <c:v>153</c:v>
                </c:pt>
                <c:pt idx="5087">
                  <c:v>153</c:v>
                </c:pt>
                <c:pt idx="5088">
                  <c:v>153</c:v>
                </c:pt>
                <c:pt idx="5089">
                  <c:v>153</c:v>
                </c:pt>
                <c:pt idx="5090">
                  <c:v>153</c:v>
                </c:pt>
                <c:pt idx="5091">
                  <c:v>153</c:v>
                </c:pt>
                <c:pt idx="5092">
                  <c:v>153</c:v>
                </c:pt>
                <c:pt idx="5093">
                  <c:v>153</c:v>
                </c:pt>
                <c:pt idx="5094">
                  <c:v>153</c:v>
                </c:pt>
                <c:pt idx="5095">
                  <c:v>153</c:v>
                </c:pt>
                <c:pt idx="5096">
                  <c:v>153</c:v>
                </c:pt>
                <c:pt idx="5097">
                  <c:v>153</c:v>
                </c:pt>
                <c:pt idx="5098">
                  <c:v>153</c:v>
                </c:pt>
                <c:pt idx="5099">
                  <c:v>153</c:v>
                </c:pt>
                <c:pt idx="5100">
                  <c:v>153</c:v>
                </c:pt>
                <c:pt idx="5101">
                  <c:v>154</c:v>
                </c:pt>
                <c:pt idx="5102">
                  <c:v>154</c:v>
                </c:pt>
                <c:pt idx="5103">
                  <c:v>154</c:v>
                </c:pt>
                <c:pt idx="5104">
                  <c:v>154</c:v>
                </c:pt>
                <c:pt idx="5105">
                  <c:v>154</c:v>
                </c:pt>
                <c:pt idx="5106">
                  <c:v>154</c:v>
                </c:pt>
                <c:pt idx="5107">
                  <c:v>154</c:v>
                </c:pt>
                <c:pt idx="5108">
                  <c:v>154</c:v>
                </c:pt>
                <c:pt idx="5109">
                  <c:v>154</c:v>
                </c:pt>
                <c:pt idx="5110">
                  <c:v>154</c:v>
                </c:pt>
                <c:pt idx="5111">
                  <c:v>154</c:v>
                </c:pt>
                <c:pt idx="5112">
                  <c:v>154</c:v>
                </c:pt>
                <c:pt idx="5113">
                  <c:v>154</c:v>
                </c:pt>
                <c:pt idx="5114">
                  <c:v>154</c:v>
                </c:pt>
                <c:pt idx="5115">
                  <c:v>154</c:v>
                </c:pt>
                <c:pt idx="5116">
                  <c:v>154</c:v>
                </c:pt>
                <c:pt idx="5117">
                  <c:v>154</c:v>
                </c:pt>
                <c:pt idx="5118">
                  <c:v>154</c:v>
                </c:pt>
                <c:pt idx="5119">
                  <c:v>154</c:v>
                </c:pt>
                <c:pt idx="5120">
                  <c:v>154</c:v>
                </c:pt>
                <c:pt idx="5121">
                  <c:v>154</c:v>
                </c:pt>
                <c:pt idx="5122">
                  <c:v>154</c:v>
                </c:pt>
                <c:pt idx="5123">
                  <c:v>154</c:v>
                </c:pt>
                <c:pt idx="5124">
                  <c:v>154</c:v>
                </c:pt>
                <c:pt idx="5125">
                  <c:v>155</c:v>
                </c:pt>
                <c:pt idx="5126">
                  <c:v>155</c:v>
                </c:pt>
                <c:pt idx="5127">
                  <c:v>155</c:v>
                </c:pt>
                <c:pt idx="5128">
                  <c:v>155</c:v>
                </c:pt>
                <c:pt idx="5129">
                  <c:v>155</c:v>
                </c:pt>
                <c:pt idx="5130">
                  <c:v>155</c:v>
                </c:pt>
                <c:pt idx="5131">
                  <c:v>155</c:v>
                </c:pt>
                <c:pt idx="5132">
                  <c:v>155</c:v>
                </c:pt>
                <c:pt idx="5133">
                  <c:v>155</c:v>
                </c:pt>
                <c:pt idx="5134">
                  <c:v>155</c:v>
                </c:pt>
                <c:pt idx="5135">
                  <c:v>155</c:v>
                </c:pt>
                <c:pt idx="5136">
                  <c:v>155</c:v>
                </c:pt>
                <c:pt idx="5137">
                  <c:v>155</c:v>
                </c:pt>
                <c:pt idx="5138">
                  <c:v>155</c:v>
                </c:pt>
                <c:pt idx="5139">
                  <c:v>155</c:v>
                </c:pt>
                <c:pt idx="5140">
                  <c:v>155</c:v>
                </c:pt>
                <c:pt idx="5141">
                  <c:v>155</c:v>
                </c:pt>
                <c:pt idx="5142">
                  <c:v>155</c:v>
                </c:pt>
                <c:pt idx="5143">
                  <c:v>155</c:v>
                </c:pt>
                <c:pt idx="5144">
                  <c:v>155</c:v>
                </c:pt>
                <c:pt idx="5145">
                  <c:v>155</c:v>
                </c:pt>
                <c:pt idx="5146">
                  <c:v>155</c:v>
                </c:pt>
                <c:pt idx="5147">
                  <c:v>155</c:v>
                </c:pt>
                <c:pt idx="5148">
                  <c:v>155</c:v>
                </c:pt>
                <c:pt idx="5149">
                  <c:v>155</c:v>
                </c:pt>
                <c:pt idx="5150">
                  <c:v>155</c:v>
                </c:pt>
                <c:pt idx="5151">
                  <c:v>155</c:v>
                </c:pt>
                <c:pt idx="5152">
                  <c:v>155</c:v>
                </c:pt>
                <c:pt idx="5153">
                  <c:v>155</c:v>
                </c:pt>
                <c:pt idx="5154">
                  <c:v>155</c:v>
                </c:pt>
                <c:pt idx="5155">
                  <c:v>155</c:v>
                </c:pt>
                <c:pt idx="5156">
                  <c:v>155</c:v>
                </c:pt>
                <c:pt idx="5157">
                  <c:v>155</c:v>
                </c:pt>
                <c:pt idx="5158">
                  <c:v>155</c:v>
                </c:pt>
                <c:pt idx="5159">
                  <c:v>155</c:v>
                </c:pt>
                <c:pt idx="5160">
                  <c:v>155</c:v>
                </c:pt>
                <c:pt idx="5161">
                  <c:v>155</c:v>
                </c:pt>
                <c:pt idx="5162">
                  <c:v>155</c:v>
                </c:pt>
                <c:pt idx="5163">
                  <c:v>155</c:v>
                </c:pt>
                <c:pt idx="5164">
                  <c:v>155</c:v>
                </c:pt>
                <c:pt idx="5165">
                  <c:v>155</c:v>
                </c:pt>
                <c:pt idx="5166">
                  <c:v>155</c:v>
                </c:pt>
                <c:pt idx="5167">
                  <c:v>155</c:v>
                </c:pt>
                <c:pt idx="5168">
                  <c:v>155</c:v>
                </c:pt>
                <c:pt idx="5169">
                  <c:v>155</c:v>
                </c:pt>
                <c:pt idx="5170">
                  <c:v>155</c:v>
                </c:pt>
                <c:pt idx="5171">
                  <c:v>155</c:v>
                </c:pt>
                <c:pt idx="5172">
                  <c:v>155</c:v>
                </c:pt>
                <c:pt idx="5173">
                  <c:v>155</c:v>
                </c:pt>
                <c:pt idx="5174">
                  <c:v>155</c:v>
                </c:pt>
                <c:pt idx="5175">
                  <c:v>155</c:v>
                </c:pt>
                <c:pt idx="5176">
                  <c:v>155</c:v>
                </c:pt>
                <c:pt idx="5177">
                  <c:v>155</c:v>
                </c:pt>
                <c:pt idx="5178">
                  <c:v>155</c:v>
                </c:pt>
                <c:pt idx="5179">
                  <c:v>155</c:v>
                </c:pt>
                <c:pt idx="5180">
                  <c:v>155</c:v>
                </c:pt>
                <c:pt idx="5181">
                  <c:v>155</c:v>
                </c:pt>
                <c:pt idx="5182">
                  <c:v>155</c:v>
                </c:pt>
                <c:pt idx="5183">
                  <c:v>155</c:v>
                </c:pt>
                <c:pt idx="5184">
                  <c:v>155</c:v>
                </c:pt>
                <c:pt idx="5185">
                  <c:v>155</c:v>
                </c:pt>
                <c:pt idx="5186">
                  <c:v>155</c:v>
                </c:pt>
                <c:pt idx="5187">
                  <c:v>155</c:v>
                </c:pt>
                <c:pt idx="5188">
                  <c:v>155</c:v>
                </c:pt>
                <c:pt idx="5189">
                  <c:v>155</c:v>
                </c:pt>
                <c:pt idx="5190">
                  <c:v>155</c:v>
                </c:pt>
                <c:pt idx="5191">
                  <c:v>155</c:v>
                </c:pt>
                <c:pt idx="5192">
                  <c:v>155</c:v>
                </c:pt>
                <c:pt idx="5193">
                  <c:v>155</c:v>
                </c:pt>
                <c:pt idx="5194">
                  <c:v>155</c:v>
                </c:pt>
                <c:pt idx="5195">
                  <c:v>155</c:v>
                </c:pt>
                <c:pt idx="5196">
                  <c:v>155</c:v>
                </c:pt>
                <c:pt idx="5197">
                  <c:v>156</c:v>
                </c:pt>
                <c:pt idx="5198">
                  <c:v>156</c:v>
                </c:pt>
                <c:pt idx="5199">
                  <c:v>156</c:v>
                </c:pt>
                <c:pt idx="5200">
                  <c:v>156</c:v>
                </c:pt>
                <c:pt idx="5201">
                  <c:v>156</c:v>
                </c:pt>
                <c:pt idx="5202">
                  <c:v>156</c:v>
                </c:pt>
                <c:pt idx="5203">
                  <c:v>156</c:v>
                </c:pt>
                <c:pt idx="5204">
                  <c:v>156</c:v>
                </c:pt>
                <c:pt idx="5205">
                  <c:v>157</c:v>
                </c:pt>
                <c:pt idx="5206">
                  <c:v>157</c:v>
                </c:pt>
                <c:pt idx="5207">
                  <c:v>157</c:v>
                </c:pt>
                <c:pt idx="5208">
                  <c:v>157</c:v>
                </c:pt>
                <c:pt idx="5209">
                  <c:v>157</c:v>
                </c:pt>
                <c:pt idx="5210">
                  <c:v>157</c:v>
                </c:pt>
                <c:pt idx="5211">
                  <c:v>157</c:v>
                </c:pt>
                <c:pt idx="5212">
                  <c:v>157</c:v>
                </c:pt>
                <c:pt idx="5213">
                  <c:v>157</c:v>
                </c:pt>
                <c:pt idx="5214">
                  <c:v>157</c:v>
                </c:pt>
                <c:pt idx="5215">
                  <c:v>157</c:v>
                </c:pt>
                <c:pt idx="5216">
                  <c:v>157</c:v>
                </c:pt>
                <c:pt idx="5217">
                  <c:v>157</c:v>
                </c:pt>
                <c:pt idx="5218">
                  <c:v>157</c:v>
                </c:pt>
                <c:pt idx="5219">
                  <c:v>157</c:v>
                </c:pt>
                <c:pt idx="5220">
                  <c:v>157</c:v>
                </c:pt>
                <c:pt idx="5221">
                  <c:v>157</c:v>
                </c:pt>
                <c:pt idx="5222">
                  <c:v>157</c:v>
                </c:pt>
                <c:pt idx="5223">
                  <c:v>157</c:v>
                </c:pt>
                <c:pt idx="5224">
                  <c:v>157</c:v>
                </c:pt>
                <c:pt idx="5225">
                  <c:v>157</c:v>
                </c:pt>
                <c:pt idx="5226">
                  <c:v>157</c:v>
                </c:pt>
                <c:pt idx="5227">
                  <c:v>157</c:v>
                </c:pt>
                <c:pt idx="5228">
                  <c:v>157</c:v>
                </c:pt>
                <c:pt idx="5229">
                  <c:v>157</c:v>
                </c:pt>
                <c:pt idx="5230">
                  <c:v>157</c:v>
                </c:pt>
                <c:pt idx="5231">
                  <c:v>157</c:v>
                </c:pt>
                <c:pt idx="5232">
                  <c:v>157</c:v>
                </c:pt>
                <c:pt idx="5233">
                  <c:v>157</c:v>
                </c:pt>
                <c:pt idx="5234">
                  <c:v>157</c:v>
                </c:pt>
                <c:pt idx="5235">
                  <c:v>157</c:v>
                </c:pt>
                <c:pt idx="5236">
                  <c:v>157</c:v>
                </c:pt>
                <c:pt idx="5237">
                  <c:v>157</c:v>
                </c:pt>
                <c:pt idx="5238">
                  <c:v>157</c:v>
                </c:pt>
                <c:pt idx="5239">
                  <c:v>157</c:v>
                </c:pt>
                <c:pt idx="5240">
                  <c:v>157</c:v>
                </c:pt>
                <c:pt idx="5241">
                  <c:v>157</c:v>
                </c:pt>
                <c:pt idx="5242">
                  <c:v>157</c:v>
                </c:pt>
                <c:pt idx="5243">
                  <c:v>157</c:v>
                </c:pt>
                <c:pt idx="5244">
                  <c:v>157</c:v>
                </c:pt>
                <c:pt idx="5245">
                  <c:v>157</c:v>
                </c:pt>
                <c:pt idx="5246">
                  <c:v>157</c:v>
                </c:pt>
                <c:pt idx="5247">
                  <c:v>157</c:v>
                </c:pt>
                <c:pt idx="5248">
                  <c:v>157</c:v>
                </c:pt>
                <c:pt idx="5249">
                  <c:v>157</c:v>
                </c:pt>
                <c:pt idx="5250">
                  <c:v>157</c:v>
                </c:pt>
                <c:pt idx="5251">
                  <c:v>157</c:v>
                </c:pt>
                <c:pt idx="5252">
                  <c:v>157</c:v>
                </c:pt>
                <c:pt idx="5253">
                  <c:v>157</c:v>
                </c:pt>
                <c:pt idx="5254">
                  <c:v>157</c:v>
                </c:pt>
                <c:pt idx="5255">
                  <c:v>157</c:v>
                </c:pt>
                <c:pt idx="5256">
                  <c:v>157</c:v>
                </c:pt>
                <c:pt idx="5257">
                  <c:v>157</c:v>
                </c:pt>
                <c:pt idx="5258">
                  <c:v>157</c:v>
                </c:pt>
                <c:pt idx="5259">
                  <c:v>157</c:v>
                </c:pt>
                <c:pt idx="5260">
                  <c:v>157</c:v>
                </c:pt>
                <c:pt idx="5261">
                  <c:v>157</c:v>
                </c:pt>
                <c:pt idx="5262">
                  <c:v>157</c:v>
                </c:pt>
                <c:pt idx="5263">
                  <c:v>157</c:v>
                </c:pt>
                <c:pt idx="5264">
                  <c:v>157</c:v>
                </c:pt>
                <c:pt idx="5265">
                  <c:v>157</c:v>
                </c:pt>
                <c:pt idx="5266">
                  <c:v>157</c:v>
                </c:pt>
                <c:pt idx="5267">
                  <c:v>157</c:v>
                </c:pt>
                <c:pt idx="5268">
                  <c:v>157</c:v>
                </c:pt>
                <c:pt idx="5269">
                  <c:v>157</c:v>
                </c:pt>
                <c:pt idx="5270">
                  <c:v>157</c:v>
                </c:pt>
                <c:pt idx="5271">
                  <c:v>157</c:v>
                </c:pt>
                <c:pt idx="5272">
                  <c:v>157</c:v>
                </c:pt>
                <c:pt idx="5273">
                  <c:v>157</c:v>
                </c:pt>
                <c:pt idx="5274">
                  <c:v>157</c:v>
                </c:pt>
                <c:pt idx="5275">
                  <c:v>157</c:v>
                </c:pt>
                <c:pt idx="5276">
                  <c:v>157</c:v>
                </c:pt>
                <c:pt idx="5277">
                  <c:v>157</c:v>
                </c:pt>
                <c:pt idx="5278">
                  <c:v>157</c:v>
                </c:pt>
                <c:pt idx="5279">
                  <c:v>157</c:v>
                </c:pt>
                <c:pt idx="5280">
                  <c:v>157</c:v>
                </c:pt>
                <c:pt idx="5281">
                  <c:v>157</c:v>
                </c:pt>
                <c:pt idx="5282">
                  <c:v>157</c:v>
                </c:pt>
                <c:pt idx="5283">
                  <c:v>157</c:v>
                </c:pt>
                <c:pt idx="5284">
                  <c:v>157</c:v>
                </c:pt>
                <c:pt idx="5285">
                  <c:v>157</c:v>
                </c:pt>
                <c:pt idx="5286">
                  <c:v>157</c:v>
                </c:pt>
                <c:pt idx="5287">
                  <c:v>157</c:v>
                </c:pt>
                <c:pt idx="5288">
                  <c:v>157</c:v>
                </c:pt>
                <c:pt idx="5289">
                  <c:v>157</c:v>
                </c:pt>
                <c:pt idx="5290">
                  <c:v>157</c:v>
                </c:pt>
                <c:pt idx="5291">
                  <c:v>157</c:v>
                </c:pt>
                <c:pt idx="5292">
                  <c:v>157</c:v>
                </c:pt>
                <c:pt idx="5293">
                  <c:v>158</c:v>
                </c:pt>
                <c:pt idx="5294">
                  <c:v>158</c:v>
                </c:pt>
                <c:pt idx="5295">
                  <c:v>158</c:v>
                </c:pt>
                <c:pt idx="5296">
                  <c:v>158</c:v>
                </c:pt>
                <c:pt idx="5297">
                  <c:v>158</c:v>
                </c:pt>
                <c:pt idx="5298">
                  <c:v>158</c:v>
                </c:pt>
                <c:pt idx="5299">
                  <c:v>158</c:v>
                </c:pt>
                <c:pt idx="5300">
                  <c:v>158</c:v>
                </c:pt>
                <c:pt idx="5301">
                  <c:v>158</c:v>
                </c:pt>
                <c:pt idx="5302">
                  <c:v>158</c:v>
                </c:pt>
                <c:pt idx="5303">
                  <c:v>158</c:v>
                </c:pt>
                <c:pt idx="5304">
                  <c:v>158</c:v>
                </c:pt>
                <c:pt idx="5305">
                  <c:v>158</c:v>
                </c:pt>
                <c:pt idx="5306">
                  <c:v>158</c:v>
                </c:pt>
                <c:pt idx="5307">
                  <c:v>158</c:v>
                </c:pt>
                <c:pt idx="5308">
                  <c:v>158</c:v>
                </c:pt>
                <c:pt idx="5309">
                  <c:v>158</c:v>
                </c:pt>
                <c:pt idx="5310">
                  <c:v>158</c:v>
                </c:pt>
                <c:pt idx="5311">
                  <c:v>158</c:v>
                </c:pt>
                <c:pt idx="5312">
                  <c:v>158</c:v>
                </c:pt>
                <c:pt idx="5313">
                  <c:v>158</c:v>
                </c:pt>
                <c:pt idx="5314">
                  <c:v>158</c:v>
                </c:pt>
                <c:pt idx="5315">
                  <c:v>158</c:v>
                </c:pt>
                <c:pt idx="5316">
                  <c:v>158</c:v>
                </c:pt>
                <c:pt idx="5317">
                  <c:v>158</c:v>
                </c:pt>
                <c:pt idx="5318">
                  <c:v>159</c:v>
                </c:pt>
                <c:pt idx="5319">
                  <c:v>159</c:v>
                </c:pt>
                <c:pt idx="5320">
                  <c:v>159</c:v>
                </c:pt>
                <c:pt idx="5321">
                  <c:v>159</c:v>
                </c:pt>
                <c:pt idx="5322">
                  <c:v>159</c:v>
                </c:pt>
                <c:pt idx="5323">
                  <c:v>159</c:v>
                </c:pt>
                <c:pt idx="5324">
                  <c:v>159</c:v>
                </c:pt>
                <c:pt idx="5325">
                  <c:v>159</c:v>
                </c:pt>
                <c:pt idx="5326">
                  <c:v>159</c:v>
                </c:pt>
                <c:pt idx="5327">
                  <c:v>159</c:v>
                </c:pt>
                <c:pt idx="5328">
                  <c:v>159</c:v>
                </c:pt>
                <c:pt idx="5329">
                  <c:v>159</c:v>
                </c:pt>
                <c:pt idx="5330">
                  <c:v>159</c:v>
                </c:pt>
                <c:pt idx="5331">
                  <c:v>159</c:v>
                </c:pt>
                <c:pt idx="5332">
                  <c:v>159</c:v>
                </c:pt>
                <c:pt idx="5333">
                  <c:v>159</c:v>
                </c:pt>
                <c:pt idx="5334">
                  <c:v>159</c:v>
                </c:pt>
                <c:pt idx="5335">
                  <c:v>159</c:v>
                </c:pt>
                <c:pt idx="5336">
                  <c:v>159</c:v>
                </c:pt>
                <c:pt idx="5337">
                  <c:v>159</c:v>
                </c:pt>
                <c:pt idx="5338">
                  <c:v>159</c:v>
                </c:pt>
                <c:pt idx="5339">
                  <c:v>159</c:v>
                </c:pt>
                <c:pt idx="5340">
                  <c:v>159</c:v>
                </c:pt>
                <c:pt idx="5341">
                  <c:v>159</c:v>
                </c:pt>
                <c:pt idx="5342">
                  <c:v>159</c:v>
                </c:pt>
                <c:pt idx="5343">
                  <c:v>159</c:v>
                </c:pt>
                <c:pt idx="5344">
                  <c:v>159</c:v>
                </c:pt>
                <c:pt idx="5345">
                  <c:v>159</c:v>
                </c:pt>
                <c:pt idx="5346">
                  <c:v>159</c:v>
                </c:pt>
                <c:pt idx="5347">
                  <c:v>159</c:v>
                </c:pt>
                <c:pt idx="5348">
                  <c:v>159</c:v>
                </c:pt>
                <c:pt idx="5349">
                  <c:v>159</c:v>
                </c:pt>
                <c:pt idx="5350">
                  <c:v>159</c:v>
                </c:pt>
                <c:pt idx="5351">
                  <c:v>159</c:v>
                </c:pt>
                <c:pt idx="5352">
                  <c:v>159</c:v>
                </c:pt>
                <c:pt idx="5353">
                  <c:v>159</c:v>
                </c:pt>
                <c:pt idx="5354">
                  <c:v>159</c:v>
                </c:pt>
                <c:pt idx="5355">
                  <c:v>159</c:v>
                </c:pt>
                <c:pt idx="5356">
                  <c:v>159</c:v>
                </c:pt>
                <c:pt idx="5357">
                  <c:v>159</c:v>
                </c:pt>
                <c:pt idx="5358">
                  <c:v>159</c:v>
                </c:pt>
                <c:pt idx="5359">
                  <c:v>159</c:v>
                </c:pt>
                <c:pt idx="5360">
                  <c:v>159</c:v>
                </c:pt>
                <c:pt idx="5361">
                  <c:v>159</c:v>
                </c:pt>
                <c:pt idx="5362">
                  <c:v>159</c:v>
                </c:pt>
                <c:pt idx="5363">
                  <c:v>159</c:v>
                </c:pt>
                <c:pt idx="5364">
                  <c:v>159</c:v>
                </c:pt>
                <c:pt idx="5365">
                  <c:v>159</c:v>
                </c:pt>
                <c:pt idx="5366">
                  <c:v>159</c:v>
                </c:pt>
                <c:pt idx="5367">
                  <c:v>159</c:v>
                </c:pt>
                <c:pt idx="5368">
                  <c:v>159</c:v>
                </c:pt>
                <c:pt idx="5369">
                  <c:v>159</c:v>
                </c:pt>
                <c:pt idx="5370">
                  <c:v>159</c:v>
                </c:pt>
                <c:pt idx="5371">
                  <c:v>159</c:v>
                </c:pt>
                <c:pt idx="5372">
                  <c:v>159</c:v>
                </c:pt>
                <c:pt idx="5373">
                  <c:v>159</c:v>
                </c:pt>
                <c:pt idx="5374">
                  <c:v>159</c:v>
                </c:pt>
                <c:pt idx="5375">
                  <c:v>159</c:v>
                </c:pt>
                <c:pt idx="5376">
                  <c:v>159</c:v>
                </c:pt>
                <c:pt idx="5377">
                  <c:v>159</c:v>
                </c:pt>
                <c:pt idx="5378">
                  <c:v>159</c:v>
                </c:pt>
                <c:pt idx="5379">
                  <c:v>159</c:v>
                </c:pt>
                <c:pt idx="5380">
                  <c:v>159</c:v>
                </c:pt>
                <c:pt idx="5381">
                  <c:v>159</c:v>
                </c:pt>
                <c:pt idx="5382">
                  <c:v>159</c:v>
                </c:pt>
                <c:pt idx="5383">
                  <c:v>159</c:v>
                </c:pt>
                <c:pt idx="5384">
                  <c:v>159</c:v>
                </c:pt>
                <c:pt idx="5385">
                  <c:v>160</c:v>
                </c:pt>
                <c:pt idx="5386">
                  <c:v>160</c:v>
                </c:pt>
                <c:pt idx="5387">
                  <c:v>160</c:v>
                </c:pt>
                <c:pt idx="5388">
                  <c:v>160</c:v>
                </c:pt>
                <c:pt idx="5389">
                  <c:v>160</c:v>
                </c:pt>
                <c:pt idx="5390">
                  <c:v>161</c:v>
                </c:pt>
                <c:pt idx="5391">
                  <c:v>161</c:v>
                </c:pt>
                <c:pt idx="5392">
                  <c:v>161</c:v>
                </c:pt>
                <c:pt idx="5393">
                  <c:v>161</c:v>
                </c:pt>
                <c:pt idx="5394">
                  <c:v>161</c:v>
                </c:pt>
                <c:pt idx="5395">
                  <c:v>161</c:v>
                </c:pt>
                <c:pt idx="5396">
                  <c:v>161</c:v>
                </c:pt>
                <c:pt idx="5397">
                  <c:v>161</c:v>
                </c:pt>
                <c:pt idx="5398">
                  <c:v>161</c:v>
                </c:pt>
                <c:pt idx="5399">
                  <c:v>161</c:v>
                </c:pt>
                <c:pt idx="5400">
                  <c:v>161</c:v>
                </c:pt>
                <c:pt idx="5401">
                  <c:v>161</c:v>
                </c:pt>
                <c:pt idx="5402">
                  <c:v>161</c:v>
                </c:pt>
                <c:pt idx="5403">
                  <c:v>161</c:v>
                </c:pt>
                <c:pt idx="5404">
                  <c:v>162</c:v>
                </c:pt>
                <c:pt idx="5405">
                  <c:v>162</c:v>
                </c:pt>
                <c:pt idx="5406">
                  <c:v>163</c:v>
                </c:pt>
                <c:pt idx="5407">
                  <c:v>163</c:v>
                </c:pt>
                <c:pt idx="5408">
                  <c:v>163</c:v>
                </c:pt>
                <c:pt idx="5409">
                  <c:v>163</c:v>
                </c:pt>
                <c:pt idx="5410">
                  <c:v>163</c:v>
                </c:pt>
                <c:pt idx="5411">
                  <c:v>163</c:v>
                </c:pt>
                <c:pt idx="5412">
                  <c:v>163</c:v>
                </c:pt>
                <c:pt idx="5413">
                  <c:v>163</c:v>
                </c:pt>
                <c:pt idx="5414">
                  <c:v>163</c:v>
                </c:pt>
                <c:pt idx="5415">
                  <c:v>163</c:v>
                </c:pt>
                <c:pt idx="5416">
                  <c:v>163</c:v>
                </c:pt>
                <c:pt idx="5417">
                  <c:v>163</c:v>
                </c:pt>
                <c:pt idx="5418">
                  <c:v>163</c:v>
                </c:pt>
                <c:pt idx="5419">
                  <c:v>163</c:v>
                </c:pt>
                <c:pt idx="5420">
                  <c:v>163</c:v>
                </c:pt>
                <c:pt idx="5421">
                  <c:v>163</c:v>
                </c:pt>
                <c:pt idx="5422">
                  <c:v>163</c:v>
                </c:pt>
                <c:pt idx="5423">
                  <c:v>164</c:v>
                </c:pt>
                <c:pt idx="5424">
                  <c:v>164</c:v>
                </c:pt>
                <c:pt idx="5425">
                  <c:v>164</c:v>
                </c:pt>
                <c:pt idx="5426">
                  <c:v>164</c:v>
                </c:pt>
                <c:pt idx="5427">
                  <c:v>164</c:v>
                </c:pt>
                <c:pt idx="5428">
                  <c:v>164</c:v>
                </c:pt>
                <c:pt idx="5429">
                  <c:v>164</c:v>
                </c:pt>
                <c:pt idx="5430">
                  <c:v>164</c:v>
                </c:pt>
                <c:pt idx="5431">
                  <c:v>164</c:v>
                </c:pt>
                <c:pt idx="5432">
                  <c:v>164</c:v>
                </c:pt>
                <c:pt idx="5433">
                  <c:v>164</c:v>
                </c:pt>
                <c:pt idx="5434">
                  <c:v>164</c:v>
                </c:pt>
                <c:pt idx="5435">
                  <c:v>164</c:v>
                </c:pt>
                <c:pt idx="5436">
                  <c:v>164</c:v>
                </c:pt>
                <c:pt idx="5437">
                  <c:v>164</c:v>
                </c:pt>
                <c:pt idx="5438">
                  <c:v>164</c:v>
                </c:pt>
                <c:pt idx="5439">
                  <c:v>164</c:v>
                </c:pt>
                <c:pt idx="5440">
                  <c:v>164</c:v>
                </c:pt>
                <c:pt idx="5441">
                  <c:v>164</c:v>
                </c:pt>
                <c:pt idx="5442">
                  <c:v>164</c:v>
                </c:pt>
                <c:pt idx="5443">
                  <c:v>164</c:v>
                </c:pt>
                <c:pt idx="5444">
                  <c:v>164</c:v>
                </c:pt>
                <c:pt idx="5445">
                  <c:v>164</c:v>
                </c:pt>
                <c:pt idx="5446">
                  <c:v>164</c:v>
                </c:pt>
                <c:pt idx="5447">
                  <c:v>164</c:v>
                </c:pt>
                <c:pt idx="5448">
                  <c:v>164</c:v>
                </c:pt>
                <c:pt idx="5449">
                  <c:v>164</c:v>
                </c:pt>
                <c:pt idx="5450">
                  <c:v>164</c:v>
                </c:pt>
                <c:pt idx="5451">
                  <c:v>164</c:v>
                </c:pt>
                <c:pt idx="5452">
                  <c:v>164</c:v>
                </c:pt>
                <c:pt idx="5453">
                  <c:v>164</c:v>
                </c:pt>
                <c:pt idx="5454">
                  <c:v>164</c:v>
                </c:pt>
                <c:pt idx="5455">
                  <c:v>164</c:v>
                </c:pt>
                <c:pt idx="5456">
                  <c:v>164</c:v>
                </c:pt>
                <c:pt idx="5457">
                  <c:v>164</c:v>
                </c:pt>
                <c:pt idx="5458">
                  <c:v>164</c:v>
                </c:pt>
                <c:pt idx="5459">
                  <c:v>164</c:v>
                </c:pt>
                <c:pt idx="5460">
                  <c:v>164</c:v>
                </c:pt>
                <c:pt idx="5461">
                  <c:v>164</c:v>
                </c:pt>
                <c:pt idx="5462">
                  <c:v>164</c:v>
                </c:pt>
                <c:pt idx="5463">
                  <c:v>164</c:v>
                </c:pt>
                <c:pt idx="5464">
                  <c:v>164</c:v>
                </c:pt>
                <c:pt idx="5465">
                  <c:v>164</c:v>
                </c:pt>
                <c:pt idx="5466">
                  <c:v>164</c:v>
                </c:pt>
                <c:pt idx="5467">
                  <c:v>164</c:v>
                </c:pt>
                <c:pt idx="5468">
                  <c:v>164</c:v>
                </c:pt>
                <c:pt idx="5469">
                  <c:v>164</c:v>
                </c:pt>
                <c:pt idx="5470">
                  <c:v>164</c:v>
                </c:pt>
                <c:pt idx="5471">
                  <c:v>164</c:v>
                </c:pt>
                <c:pt idx="5472">
                  <c:v>164</c:v>
                </c:pt>
                <c:pt idx="5473">
                  <c:v>164</c:v>
                </c:pt>
                <c:pt idx="5474">
                  <c:v>165</c:v>
                </c:pt>
                <c:pt idx="5475">
                  <c:v>165</c:v>
                </c:pt>
                <c:pt idx="5476">
                  <c:v>165</c:v>
                </c:pt>
                <c:pt idx="5477">
                  <c:v>165</c:v>
                </c:pt>
                <c:pt idx="5478">
                  <c:v>165</c:v>
                </c:pt>
                <c:pt idx="5479">
                  <c:v>165</c:v>
                </c:pt>
                <c:pt idx="5480">
                  <c:v>165</c:v>
                </c:pt>
                <c:pt idx="5481">
                  <c:v>165</c:v>
                </c:pt>
                <c:pt idx="5482">
                  <c:v>165</c:v>
                </c:pt>
                <c:pt idx="5483">
                  <c:v>165</c:v>
                </c:pt>
                <c:pt idx="5484">
                  <c:v>165</c:v>
                </c:pt>
                <c:pt idx="5485">
                  <c:v>165</c:v>
                </c:pt>
                <c:pt idx="5486">
                  <c:v>165</c:v>
                </c:pt>
                <c:pt idx="5487">
                  <c:v>166</c:v>
                </c:pt>
                <c:pt idx="5488">
                  <c:v>166</c:v>
                </c:pt>
                <c:pt idx="5489">
                  <c:v>166</c:v>
                </c:pt>
                <c:pt idx="5490">
                  <c:v>166</c:v>
                </c:pt>
                <c:pt idx="5491">
                  <c:v>166</c:v>
                </c:pt>
                <c:pt idx="5492">
                  <c:v>166</c:v>
                </c:pt>
                <c:pt idx="5493">
                  <c:v>166</c:v>
                </c:pt>
                <c:pt idx="5494">
                  <c:v>166</c:v>
                </c:pt>
                <c:pt idx="5495">
                  <c:v>166</c:v>
                </c:pt>
                <c:pt idx="5496">
                  <c:v>166</c:v>
                </c:pt>
                <c:pt idx="5497">
                  <c:v>166</c:v>
                </c:pt>
                <c:pt idx="5498">
                  <c:v>166</c:v>
                </c:pt>
                <c:pt idx="5499">
                  <c:v>166</c:v>
                </c:pt>
                <c:pt idx="5500">
                  <c:v>166</c:v>
                </c:pt>
                <c:pt idx="5501">
                  <c:v>166</c:v>
                </c:pt>
                <c:pt idx="5502">
                  <c:v>166</c:v>
                </c:pt>
                <c:pt idx="5503">
                  <c:v>166</c:v>
                </c:pt>
                <c:pt idx="5504">
                  <c:v>166</c:v>
                </c:pt>
                <c:pt idx="5505">
                  <c:v>166</c:v>
                </c:pt>
                <c:pt idx="5506">
                  <c:v>166</c:v>
                </c:pt>
                <c:pt idx="5507">
                  <c:v>166</c:v>
                </c:pt>
                <c:pt idx="5508">
                  <c:v>166</c:v>
                </c:pt>
                <c:pt idx="5509">
                  <c:v>166</c:v>
                </c:pt>
                <c:pt idx="5510">
                  <c:v>166</c:v>
                </c:pt>
                <c:pt idx="5511">
                  <c:v>166</c:v>
                </c:pt>
                <c:pt idx="5512">
                  <c:v>166</c:v>
                </c:pt>
                <c:pt idx="5513">
                  <c:v>166</c:v>
                </c:pt>
                <c:pt idx="5514">
                  <c:v>167</c:v>
                </c:pt>
                <c:pt idx="5515">
                  <c:v>167</c:v>
                </c:pt>
                <c:pt idx="5516">
                  <c:v>167</c:v>
                </c:pt>
                <c:pt idx="5517">
                  <c:v>167</c:v>
                </c:pt>
                <c:pt idx="5518">
                  <c:v>167</c:v>
                </c:pt>
                <c:pt idx="5519">
                  <c:v>167</c:v>
                </c:pt>
                <c:pt idx="5520">
                  <c:v>167</c:v>
                </c:pt>
                <c:pt idx="5521">
                  <c:v>167</c:v>
                </c:pt>
                <c:pt idx="5522">
                  <c:v>167</c:v>
                </c:pt>
                <c:pt idx="5523">
                  <c:v>167</c:v>
                </c:pt>
                <c:pt idx="5524">
                  <c:v>167</c:v>
                </c:pt>
                <c:pt idx="5525">
                  <c:v>167</c:v>
                </c:pt>
                <c:pt idx="5526">
                  <c:v>167</c:v>
                </c:pt>
                <c:pt idx="5527">
                  <c:v>167</c:v>
                </c:pt>
                <c:pt idx="5528">
                  <c:v>167</c:v>
                </c:pt>
                <c:pt idx="5529">
                  <c:v>167</c:v>
                </c:pt>
                <c:pt idx="5530">
                  <c:v>167</c:v>
                </c:pt>
                <c:pt idx="5531">
                  <c:v>167</c:v>
                </c:pt>
                <c:pt idx="5532">
                  <c:v>167</c:v>
                </c:pt>
                <c:pt idx="5533">
                  <c:v>168</c:v>
                </c:pt>
                <c:pt idx="5534">
                  <c:v>168</c:v>
                </c:pt>
                <c:pt idx="5535">
                  <c:v>168</c:v>
                </c:pt>
                <c:pt idx="5536">
                  <c:v>168</c:v>
                </c:pt>
                <c:pt idx="5537">
                  <c:v>168</c:v>
                </c:pt>
                <c:pt idx="5538">
                  <c:v>168</c:v>
                </c:pt>
                <c:pt idx="5539">
                  <c:v>168</c:v>
                </c:pt>
                <c:pt idx="5540">
                  <c:v>168</c:v>
                </c:pt>
                <c:pt idx="5541">
                  <c:v>169</c:v>
                </c:pt>
                <c:pt idx="5542">
                  <c:v>169</c:v>
                </c:pt>
                <c:pt idx="5543">
                  <c:v>169</c:v>
                </c:pt>
                <c:pt idx="5544">
                  <c:v>169</c:v>
                </c:pt>
                <c:pt idx="5545">
                  <c:v>169</c:v>
                </c:pt>
                <c:pt idx="5546">
                  <c:v>169</c:v>
                </c:pt>
                <c:pt idx="5547">
                  <c:v>169</c:v>
                </c:pt>
                <c:pt idx="5548">
                  <c:v>169</c:v>
                </c:pt>
                <c:pt idx="5549">
                  <c:v>169</c:v>
                </c:pt>
                <c:pt idx="5550">
                  <c:v>169</c:v>
                </c:pt>
                <c:pt idx="5551">
                  <c:v>169</c:v>
                </c:pt>
                <c:pt idx="5552">
                  <c:v>169</c:v>
                </c:pt>
                <c:pt idx="5553">
                  <c:v>169</c:v>
                </c:pt>
                <c:pt idx="5554">
                  <c:v>169</c:v>
                </c:pt>
                <c:pt idx="5555">
                  <c:v>169</c:v>
                </c:pt>
                <c:pt idx="5556">
                  <c:v>169</c:v>
                </c:pt>
                <c:pt idx="5557">
                  <c:v>169</c:v>
                </c:pt>
                <c:pt idx="5558">
                  <c:v>169</c:v>
                </c:pt>
                <c:pt idx="5559">
                  <c:v>169</c:v>
                </c:pt>
                <c:pt idx="5560">
                  <c:v>169</c:v>
                </c:pt>
                <c:pt idx="5561">
                  <c:v>169</c:v>
                </c:pt>
                <c:pt idx="5562">
                  <c:v>169</c:v>
                </c:pt>
                <c:pt idx="5563">
                  <c:v>169</c:v>
                </c:pt>
                <c:pt idx="5564">
                  <c:v>169</c:v>
                </c:pt>
                <c:pt idx="5565">
                  <c:v>169</c:v>
                </c:pt>
                <c:pt idx="5566">
                  <c:v>169</c:v>
                </c:pt>
                <c:pt idx="5567">
                  <c:v>169</c:v>
                </c:pt>
                <c:pt idx="5568">
                  <c:v>169</c:v>
                </c:pt>
                <c:pt idx="5569">
                  <c:v>169</c:v>
                </c:pt>
                <c:pt idx="5570">
                  <c:v>169</c:v>
                </c:pt>
                <c:pt idx="5571">
                  <c:v>169</c:v>
                </c:pt>
                <c:pt idx="5572">
                  <c:v>169</c:v>
                </c:pt>
                <c:pt idx="5573">
                  <c:v>169</c:v>
                </c:pt>
                <c:pt idx="5574">
                  <c:v>169</c:v>
                </c:pt>
                <c:pt idx="5575">
                  <c:v>169</c:v>
                </c:pt>
                <c:pt idx="5576">
                  <c:v>169</c:v>
                </c:pt>
                <c:pt idx="5577">
                  <c:v>169</c:v>
                </c:pt>
                <c:pt idx="5578">
                  <c:v>169</c:v>
                </c:pt>
                <c:pt idx="5579">
                  <c:v>170</c:v>
                </c:pt>
                <c:pt idx="5580">
                  <c:v>170</c:v>
                </c:pt>
                <c:pt idx="5581">
                  <c:v>170</c:v>
                </c:pt>
                <c:pt idx="5582">
                  <c:v>170</c:v>
                </c:pt>
                <c:pt idx="5583">
                  <c:v>170</c:v>
                </c:pt>
                <c:pt idx="5584">
                  <c:v>170</c:v>
                </c:pt>
                <c:pt idx="5585">
                  <c:v>170</c:v>
                </c:pt>
                <c:pt idx="5586">
                  <c:v>170</c:v>
                </c:pt>
                <c:pt idx="5587">
                  <c:v>171</c:v>
                </c:pt>
                <c:pt idx="5588">
                  <c:v>171</c:v>
                </c:pt>
                <c:pt idx="5589">
                  <c:v>171</c:v>
                </c:pt>
                <c:pt idx="5590">
                  <c:v>171</c:v>
                </c:pt>
                <c:pt idx="5591">
                  <c:v>171</c:v>
                </c:pt>
                <c:pt idx="5592">
                  <c:v>171</c:v>
                </c:pt>
                <c:pt idx="5593">
                  <c:v>171</c:v>
                </c:pt>
                <c:pt idx="5594">
                  <c:v>171</c:v>
                </c:pt>
                <c:pt idx="5595">
                  <c:v>171</c:v>
                </c:pt>
                <c:pt idx="5596">
                  <c:v>171</c:v>
                </c:pt>
                <c:pt idx="5597">
                  <c:v>171</c:v>
                </c:pt>
                <c:pt idx="5598">
                  <c:v>171</c:v>
                </c:pt>
                <c:pt idx="5599">
                  <c:v>171</c:v>
                </c:pt>
                <c:pt idx="5600">
                  <c:v>171</c:v>
                </c:pt>
                <c:pt idx="5601">
                  <c:v>171</c:v>
                </c:pt>
                <c:pt idx="5602">
                  <c:v>171</c:v>
                </c:pt>
                <c:pt idx="5603">
                  <c:v>171</c:v>
                </c:pt>
                <c:pt idx="5604">
                  <c:v>171</c:v>
                </c:pt>
                <c:pt idx="5605">
                  <c:v>171</c:v>
                </c:pt>
                <c:pt idx="5606">
                  <c:v>171</c:v>
                </c:pt>
                <c:pt idx="5607">
                  <c:v>171</c:v>
                </c:pt>
                <c:pt idx="5608">
                  <c:v>171</c:v>
                </c:pt>
                <c:pt idx="5609">
                  <c:v>171</c:v>
                </c:pt>
                <c:pt idx="5610">
                  <c:v>171</c:v>
                </c:pt>
                <c:pt idx="5611">
                  <c:v>171</c:v>
                </c:pt>
                <c:pt idx="5612">
                  <c:v>171</c:v>
                </c:pt>
                <c:pt idx="5613">
                  <c:v>171</c:v>
                </c:pt>
                <c:pt idx="5614">
                  <c:v>171</c:v>
                </c:pt>
                <c:pt idx="5615">
                  <c:v>171</c:v>
                </c:pt>
                <c:pt idx="5616">
                  <c:v>171</c:v>
                </c:pt>
                <c:pt idx="5617">
                  <c:v>171</c:v>
                </c:pt>
                <c:pt idx="5618">
                  <c:v>171</c:v>
                </c:pt>
                <c:pt idx="5619">
                  <c:v>171</c:v>
                </c:pt>
                <c:pt idx="5620">
                  <c:v>171</c:v>
                </c:pt>
                <c:pt idx="5621">
                  <c:v>171</c:v>
                </c:pt>
                <c:pt idx="5622">
                  <c:v>171</c:v>
                </c:pt>
                <c:pt idx="5623">
                  <c:v>171</c:v>
                </c:pt>
                <c:pt idx="5624">
                  <c:v>171</c:v>
                </c:pt>
                <c:pt idx="5625">
                  <c:v>171</c:v>
                </c:pt>
                <c:pt idx="5626">
                  <c:v>171</c:v>
                </c:pt>
                <c:pt idx="5627">
                  <c:v>171</c:v>
                </c:pt>
                <c:pt idx="5628">
                  <c:v>171</c:v>
                </c:pt>
                <c:pt idx="5629">
                  <c:v>171</c:v>
                </c:pt>
                <c:pt idx="5630">
                  <c:v>171</c:v>
                </c:pt>
                <c:pt idx="5631">
                  <c:v>171</c:v>
                </c:pt>
                <c:pt idx="5632">
                  <c:v>171</c:v>
                </c:pt>
                <c:pt idx="5633">
                  <c:v>171</c:v>
                </c:pt>
                <c:pt idx="5634">
                  <c:v>171</c:v>
                </c:pt>
                <c:pt idx="5635">
                  <c:v>171</c:v>
                </c:pt>
                <c:pt idx="5636">
                  <c:v>171</c:v>
                </c:pt>
                <c:pt idx="5637">
                  <c:v>171</c:v>
                </c:pt>
                <c:pt idx="5638">
                  <c:v>171</c:v>
                </c:pt>
                <c:pt idx="5639">
                  <c:v>171</c:v>
                </c:pt>
                <c:pt idx="5640">
                  <c:v>171</c:v>
                </c:pt>
                <c:pt idx="5641">
                  <c:v>171</c:v>
                </c:pt>
                <c:pt idx="5642">
                  <c:v>171</c:v>
                </c:pt>
                <c:pt idx="5643">
                  <c:v>171</c:v>
                </c:pt>
                <c:pt idx="5644">
                  <c:v>171</c:v>
                </c:pt>
                <c:pt idx="5645">
                  <c:v>171</c:v>
                </c:pt>
                <c:pt idx="5646">
                  <c:v>171</c:v>
                </c:pt>
                <c:pt idx="5647">
                  <c:v>171</c:v>
                </c:pt>
                <c:pt idx="5648">
                  <c:v>171</c:v>
                </c:pt>
                <c:pt idx="5649">
                  <c:v>171</c:v>
                </c:pt>
                <c:pt idx="5650">
                  <c:v>171</c:v>
                </c:pt>
                <c:pt idx="5651">
                  <c:v>171</c:v>
                </c:pt>
                <c:pt idx="5652">
                  <c:v>171</c:v>
                </c:pt>
                <c:pt idx="5653">
                  <c:v>171</c:v>
                </c:pt>
                <c:pt idx="5654">
                  <c:v>171</c:v>
                </c:pt>
                <c:pt idx="5655">
                  <c:v>171</c:v>
                </c:pt>
                <c:pt idx="5656">
                  <c:v>171</c:v>
                </c:pt>
                <c:pt idx="5657">
                  <c:v>172</c:v>
                </c:pt>
                <c:pt idx="5658">
                  <c:v>173</c:v>
                </c:pt>
                <c:pt idx="5659">
                  <c:v>174</c:v>
                </c:pt>
                <c:pt idx="5660">
                  <c:v>174</c:v>
                </c:pt>
                <c:pt idx="5661">
                  <c:v>174</c:v>
                </c:pt>
                <c:pt idx="5662">
                  <c:v>175</c:v>
                </c:pt>
                <c:pt idx="5663">
                  <c:v>175</c:v>
                </c:pt>
                <c:pt idx="5664">
                  <c:v>175</c:v>
                </c:pt>
                <c:pt idx="5665">
                  <c:v>175</c:v>
                </c:pt>
                <c:pt idx="5666">
                  <c:v>175</c:v>
                </c:pt>
                <c:pt idx="5667">
                  <c:v>175</c:v>
                </c:pt>
                <c:pt idx="5668">
                  <c:v>176</c:v>
                </c:pt>
                <c:pt idx="5669">
                  <c:v>176</c:v>
                </c:pt>
                <c:pt idx="5670">
                  <c:v>176</c:v>
                </c:pt>
                <c:pt idx="5671">
                  <c:v>176</c:v>
                </c:pt>
                <c:pt idx="5672">
                  <c:v>176</c:v>
                </c:pt>
                <c:pt idx="5673">
                  <c:v>176</c:v>
                </c:pt>
                <c:pt idx="5674">
                  <c:v>176</c:v>
                </c:pt>
                <c:pt idx="5675">
                  <c:v>176</c:v>
                </c:pt>
                <c:pt idx="5676">
                  <c:v>176</c:v>
                </c:pt>
                <c:pt idx="5677">
                  <c:v>176</c:v>
                </c:pt>
                <c:pt idx="5678">
                  <c:v>176</c:v>
                </c:pt>
                <c:pt idx="5679">
                  <c:v>176</c:v>
                </c:pt>
                <c:pt idx="5680">
                  <c:v>176</c:v>
                </c:pt>
                <c:pt idx="5681">
                  <c:v>176</c:v>
                </c:pt>
                <c:pt idx="5682">
                  <c:v>176</c:v>
                </c:pt>
                <c:pt idx="5683">
                  <c:v>176</c:v>
                </c:pt>
                <c:pt idx="5684">
                  <c:v>176</c:v>
                </c:pt>
                <c:pt idx="5685">
                  <c:v>176</c:v>
                </c:pt>
                <c:pt idx="5686">
                  <c:v>176</c:v>
                </c:pt>
                <c:pt idx="5687">
                  <c:v>176</c:v>
                </c:pt>
                <c:pt idx="5688">
                  <c:v>176</c:v>
                </c:pt>
                <c:pt idx="5689">
                  <c:v>176</c:v>
                </c:pt>
                <c:pt idx="5690">
                  <c:v>176</c:v>
                </c:pt>
                <c:pt idx="5691">
                  <c:v>176</c:v>
                </c:pt>
                <c:pt idx="5692">
                  <c:v>176</c:v>
                </c:pt>
                <c:pt idx="5693">
                  <c:v>176</c:v>
                </c:pt>
                <c:pt idx="5694">
                  <c:v>176</c:v>
                </c:pt>
                <c:pt idx="5695">
                  <c:v>176</c:v>
                </c:pt>
                <c:pt idx="5696">
                  <c:v>176</c:v>
                </c:pt>
                <c:pt idx="5697">
                  <c:v>176</c:v>
                </c:pt>
                <c:pt idx="5698">
                  <c:v>176</c:v>
                </c:pt>
                <c:pt idx="5699">
                  <c:v>176</c:v>
                </c:pt>
                <c:pt idx="5700">
                  <c:v>176</c:v>
                </c:pt>
                <c:pt idx="5701">
                  <c:v>176</c:v>
                </c:pt>
                <c:pt idx="5702">
                  <c:v>176</c:v>
                </c:pt>
                <c:pt idx="5703">
                  <c:v>176</c:v>
                </c:pt>
                <c:pt idx="5704">
                  <c:v>176</c:v>
                </c:pt>
                <c:pt idx="5705">
                  <c:v>176</c:v>
                </c:pt>
                <c:pt idx="5706">
                  <c:v>176</c:v>
                </c:pt>
                <c:pt idx="5707">
                  <c:v>176</c:v>
                </c:pt>
                <c:pt idx="5708">
                  <c:v>176</c:v>
                </c:pt>
                <c:pt idx="5709">
                  <c:v>176</c:v>
                </c:pt>
                <c:pt idx="5710">
                  <c:v>176</c:v>
                </c:pt>
                <c:pt idx="5711">
                  <c:v>176</c:v>
                </c:pt>
                <c:pt idx="5712">
                  <c:v>176</c:v>
                </c:pt>
                <c:pt idx="5713">
                  <c:v>176</c:v>
                </c:pt>
                <c:pt idx="5714">
                  <c:v>176</c:v>
                </c:pt>
                <c:pt idx="5715">
                  <c:v>176</c:v>
                </c:pt>
                <c:pt idx="5716">
                  <c:v>176</c:v>
                </c:pt>
                <c:pt idx="5717">
                  <c:v>176</c:v>
                </c:pt>
                <c:pt idx="5718">
                  <c:v>176</c:v>
                </c:pt>
                <c:pt idx="5719">
                  <c:v>176</c:v>
                </c:pt>
                <c:pt idx="5720">
                  <c:v>176</c:v>
                </c:pt>
                <c:pt idx="5721">
                  <c:v>176</c:v>
                </c:pt>
                <c:pt idx="5722">
                  <c:v>176</c:v>
                </c:pt>
                <c:pt idx="5723">
                  <c:v>176</c:v>
                </c:pt>
                <c:pt idx="5724">
                  <c:v>176</c:v>
                </c:pt>
                <c:pt idx="5725">
                  <c:v>176</c:v>
                </c:pt>
                <c:pt idx="5726">
                  <c:v>176</c:v>
                </c:pt>
                <c:pt idx="5727">
                  <c:v>176</c:v>
                </c:pt>
                <c:pt idx="5728">
                  <c:v>176</c:v>
                </c:pt>
                <c:pt idx="5729">
                  <c:v>176</c:v>
                </c:pt>
                <c:pt idx="5730">
                  <c:v>176</c:v>
                </c:pt>
                <c:pt idx="5731">
                  <c:v>176</c:v>
                </c:pt>
                <c:pt idx="5732">
                  <c:v>176</c:v>
                </c:pt>
                <c:pt idx="5733">
                  <c:v>176</c:v>
                </c:pt>
                <c:pt idx="5734">
                  <c:v>176</c:v>
                </c:pt>
                <c:pt idx="5735">
                  <c:v>176</c:v>
                </c:pt>
                <c:pt idx="5736">
                  <c:v>176</c:v>
                </c:pt>
                <c:pt idx="5737">
                  <c:v>176</c:v>
                </c:pt>
                <c:pt idx="5738">
                  <c:v>176</c:v>
                </c:pt>
                <c:pt idx="5739">
                  <c:v>176</c:v>
                </c:pt>
                <c:pt idx="5740">
                  <c:v>176</c:v>
                </c:pt>
                <c:pt idx="5741">
                  <c:v>176</c:v>
                </c:pt>
                <c:pt idx="5742">
                  <c:v>177</c:v>
                </c:pt>
                <c:pt idx="5743">
                  <c:v>177</c:v>
                </c:pt>
                <c:pt idx="5744">
                  <c:v>177</c:v>
                </c:pt>
                <c:pt idx="5745">
                  <c:v>177</c:v>
                </c:pt>
                <c:pt idx="5746">
                  <c:v>177</c:v>
                </c:pt>
                <c:pt idx="5747">
                  <c:v>177</c:v>
                </c:pt>
                <c:pt idx="5748">
                  <c:v>177</c:v>
                </c:pt>
                <c:pt idx="5749">
                  <c:v>177</c:v>
                </c:pt>
                <c:pt idx="5750">
                  <c:v>177</c:v>
                </c:pt>
                <c:pt idx="5751">
                  <c:v>177</c:v>
                </c:pt>
                <c:pt idx="5752">
                  <c:v>177</c:v>
                </c:pt>
                <c:pt idx="5753">
                  <c:v>177</c:v>
                </c:pt>
                <c:pt idx="5754">
                  <c:v>177</c:v>
                </c:pt>
                <c:pt idx="5755">
                  <c:v>177</c:v>
                </c:pt>
                <c:pt idx="5756">
                  <c:v>177</c:v>
                </c:pt>
                <c:pt idx="5757">
                  <c:v>177</c:v>
                </c:pt>
                <c:pt idx="5758">
                  <c:v>177</c:v>
                </c:pt>
                <c:pt idx="5759">
                  <c:v>177</c:v>
                </c:pt>
                <c:pt idx="5760">
                  <c:v>177</c:v>
                </c:pt>
                <c:pt idx="5761">
                  <c:v>177</c:v>
                </c:pt>
                <c:pt idx="5762">
                  <c:v>177</c:v>
                </c:pt>
                <c:pt idx="5763">
                  <c:v>177</c:v>
                </c:pt>
                <c:pt idx="5764">
                  <c:v>177</c:v>
                </c:pt>
                <c:pt idx="5765">
                  <c:v>177</c:v>
                </c:pt>
                <c:pt idx="5766">
                  <c:v>177</c:v>
                </c:pt>
                <c:pt idx="5767">
                  <c:v>177</c:v>
                </c:pt>
                <c:pt idx="5768">
                  <c:v>177</c:v>
                </c:pt>
                <c:pt idx="5769">
                  <c:v>177</c:v>
                </c:pt>
                <c:pt idx="5770">
                  <c:v>177</c:v>
                </c:pt>
                <c:pt idx="5771">
                  <c:v>177</c:v>
                </c:pt>
                <c:pt idx="5772">
                  <c:v>177</c:v>
                </c:pt>
                <c:pt idx="5773">
                  <c:v>177</c:v>
                </c:pt>
                <c:pt idx="5774">
                  <c:v>177</c:v>
                </c:pt>
                <c:pt idx="5775">
                  <c:v>177</c:v>
                </c:pt>
                <c:pt idx="5776">
                  <c:v>177</c:v>
                </c:pt>
                <c:pt idx="5777">
                  <c:v>177</c:v>
                </c:pt>
                <c:pt idx="5778">
                  <c:v>177</c:v>
                </c:pt>
                <c:pt idx="5779">
                  <c:v>177</c:v>
                </c:pt>
                <c:pt idx="5780">
                  <c:v>177</c:v>
                </c:pt>
                <c:pt idx="5781">
                  <c:v>177</c:v>
                </c:pt>
                <c:pt idx="5782">
                  <c:v>177</c:v>
                </c:pt>
                <c:pt idx="5783">
                  <c:v>177</c:v>
                </c:pt>
                <c:pt idx="5784">
                  <c:v>177</c:v>
                </c:pt>
                <c:pt idx="5785">
                  <c:v>177</c:v>
                </c:pt>
                <c:pt idx="5786">
                  <c:v>177</c:v>
                </c:pt>
                <c:pt idx="5787">
                  <c:v>177</c:v>
                </c:pt>
                <c:pt idx="5788">
                  <c:v>177</c:v>
                </c:pt>
                <c:pt idx="5789">
                  <c:v>177</c:v>
                </c:pt>
                <c:pt idx="5790">
                  <c:v>177</c:v>
                </c:pt>
                <c:pt idx="5791">
                  <c:v>177</c:v>
                </c:pt>
                <c:pt idx="5792">
                  <c:v>177</c:v>
                </c:pt>
                <c:pt idx="5793">
                  <c:v>177</c:v>
                </c:pt>
                <c:pt idx="5794">
                  <c:v>177</c:v>
                </c:pt>
                <c:pt idx="5795">
                  <c:v>177</c:v>
                </c:pt>
                <c:pt idx="5796">
                  <c:v>177</c:v>
                </c:pt>
                <c:pt idx="5797">
                  <c:v>177</c:v>
                </c:pt>
                <c:pt idx="5798">
                  <c:v>177</c:v>
                </c:pt>
                <c:pt idx="5799">
                  <c:v>177</c:v>
                </c:pt>
                <c:pt idx="5800">
                  <c:v>177</c:v>
                </c:pt>
                <c:pt idx="5801">
                  <c:v>177</c:v>
                </c:pt>
                <c:pt idx="5802">
                  <c:v>177</c:v>
                </c:pt>
                <c:pt idx="5803">
                  <c:v>177</c:v>
                </c:pt>
                <c:pt idx="5804">
                  <c:v>177</c:v>
                </c:pt>
                <c:pt idx="5805">
                  <c:v>177</c:v>
                </c:pt>
                <c:pt idx="5806">
                  <c:v>177</c:v>
                </c:pt>
                <c:pt idx="5807">
                  <c:v>177</c:v>
                </c:pt>
                <c:pt idx="5808">
                  <c:v>178</c:v>
                </c:pt>
                <c:pt idx="5809">
                  <c:v>178</c:v>
                </c:pt>
                <c:pt idx="5810">
                  <c:v>178</c:v>
                </c:pt>
                <c:pt idx="5811">
                  <c:v>178</c:v>
                </c:pt>
                <c:pt idx="5812">
                  <c:v>178</c:v>
                </c:pt>
                <c:pt idx="5813">
                  <c:v>178</c:v>
                </c:pt>
                <c:pt idx="5814">
                  <c:v>178</c:v>
                </c:pt>
                <c:pt idx="5815">
                  <c:v>178</c:v>
                </c:pt>
                <c:pt idx="5816">
                  <c:v>178</c:v>
                </c:pt>
                <c:pt idx="5817">
                  <c:v>178</c:v>
                </c:pt>
                <c:pt idx="5818">
                  <c:v>178</c:v>
                </c:pt>
                <c:pt idx="5819">
                  <c:v>178</c:v>
                </c:pt>
                <c:pt idx="5820">
                  <c:v>178</c:v>
                </c:pt>
                <c:pt idx="5821">
                  <c:v>178</c:v>
                </c:pt>
                <c:pt idx="5822">
                  <c:v>178</c:v>
                </c:pt>
                <c:pt idx="5823">
                  <c:v>178</c:v>
                </c:pt>
                <c:pt idx="5824">
                  <c:v>178</c:v>
                </c:pt>
                <c:pt idx="5825">
                  <c:v>178</c:v>
                </c:pt>
                <c:pt idx="5826">
                  <c:v>178</c:v>
                </c:pt>
                <c:pt idx="5827">
                  <c:v>178</c:v>
                </c:pt>
                <c:pt idx="5828">
                  <c:v>178</c:v>
                </c:pt>
                <c:pt idx="5829">
                  <c:v>178</c:v>
                </c:pt>
                <c:pt idx="5830">
                  <c:v>178</c:v>
                </c:pt>
                <c:pt idx="5831">
                  <c:v>178</c:v>
                </c:pt>
                <c:pt idx="5832">
                  <c:v>178</c:v>
                </c:pt>
                <c:pt idx="5833">
                  <c:v>178</c:v>
                </c:pt>
                <c:pt idx="5834">
                  <c:v>178</c:v>
                </c:pt>
                <c:pt idx="5835">
                  <c:v>178</c:v>
                </c:pt>
                <c:pt idx="5836">
                  <c:v>178</c:v>
                </c:pt>
                <c:pt idx="5837">
                  <c:v>178</c:v>
                </c:pt>
                <c:pt idx="5838">
                  <c:v>178</c:v>
                </c:pt>
                <c:pt idx="5839">
                  <c:v>178</c:v>
                </c:pt>
                <c:pt idx="5840">
                  <c:v>178</c:v>
                </c:pt>
                <c:pt idx="5841">
                  <c:v>178</c:v>
                </c:pt>
                <c:pt idx="5842">
                  <c:v>178</c:v>
                </c:pt>
                <c:pt idx="5843">
                  <c:v>178</c:v>
                </c:pt>
                <c:pt idx="5844">
                  <c:v>178</c:v>
                </c:pt>
                <c:pt idx="5845">
                  <c:v>178</c:v>
                </c:pt>
                <c:pt idx="5846">
                  <c:v>178</c:v>
                </c:pt>
                <c:pt idx="5847">
                  <c:v>178</c:v>
                </c:pt>
                <c:pt idx="5848">
                  <c:v>178</c:v>
                </c:pt>
                <c:pt idx="5849">
                  <c:v>178</c:v>
                </c:pt>
                <c:pt idx="5850">
                  <c:v>178</c:v>
                </c:pt>
                <c:pt idx="5851">
                  <c:v>178</c:v>
                </c:pt>
                <c:pt idx="5852">
                  <c:v>178</c:v>
                </c:pt>
                <c:pt idx="5853">
                  <c:v>178</c:v>
                </c:pt>
                <c:pt idx="5854">
                  <c:v>178</c:v>
                </c:pt>
                <c:pt idx="5855">
                  <c:v>178</c:v>
                </c:pt>
                <c:pt idx="5856">
                  <c:v>178</c:v>
                </c:pt>
                <c:pt idx="5857">
                  <c:v>178</c:v>
                </c:pt>
                <c:pt idx="5858">
                  <c:v>178</c:v>
                </c:pt>
                <c:pt idx="5859">
                  <c:v>178</c:v>
                </c:pt>
                <c:pt idx="5860">
                  <c:v>178</c:v>
                </c:pt>
                <c:pt idx="5861">
                  <c:v>178</c:v>
                </c:pt>
                <c:pt idx="5862">
                  <c:v>178</c:v>
                </c:pt>
                <c:pt idx="5863">
                  <c:v>178</c:v>
                </c:pt>
                <c:pt idx="5864">
                  <c:v>178</c:v>
                </c:pt>
                <c:pt idx="5865">
                  <c:v>178</c:v>
                </c:pt>
                <c:pt idx="5866">
                  <c:v>178</c:v>
                </c:pt>
                <c:pt idx="5867">
                  <c:v>178</c:v>
                </c:pt>
                <c:pt idx="5868">
                  <c:v>178</c:v>
                </c:pt>
                <c:pt idx="5869">
                  <c:v>178</c:v>
                </c:pt>
                <c:pt idx="5870">
                  <c:v>178</c:v>
                </c:pt>
                <c:pt idx="5871">
                  <c:v>178</c:v>
                </c:pt>
                <c:pt idx="5872">
                  <c:v>178</c:v>
                </c:pt>
                <c:pt idx="5873">
                  <c:v>178</c:v>
                </c:pt>
                <c:pt idx="5874">
                  <c:v>178</c:v>
                </c:pt>
                <c:pt idx="5875">
                  <c:v>179</c:v>
                </c:pt>
                <c:pt idx="5876">
                  <c:v>179</c:v>
                </c:pt>
                <c:pt idx="5877">
                  <c:v>179</c:v>
                </c:pt>
                <c:pt idx="5878">
                  <c:v>179</c:v>
                </c:pt>
                <c:pt idx="5879">
                  <c:v>179</c:v>
                </c:pt>
                <c:pt idx="5880">
                  <c:v>179</c:v>
                </c:pt>
                <c:pt idx="5881">
                  <c:v>179</c:v>
                </c:pt>
                <c:pt idx="5882">
                  <c:v>179</c:v>
                </c:pt>
                <c:pt idx="5883">
                  <c:v>179</c:v>
                </c:pt>
                <c:pt idx="5884">
                  <c:v>179</c:v>
                </c:pt>
                <c:pt idx="5885">
                  <c:v>179</c:v>
                </c:pt>
                <c:pt idx="5886">
                  <c:v>179</c:v>
                </c:pt>
                <c:pt idx="5887">
                  <c:v>179</c:v>
                </c:pt>
                <c:pt idx="5888">
                  <c:v>179</c:v>
                </c:pt>
                <c:pt idx="5889">
                  <c:v>179</c:v>
                </c:pt>
                <c:pt idx="5890">
                  <c:v>179</c:v>
                </c:pt>
                <c:pt idx="5891">
                  <c:v>179</c:v>
                </c:pt>
                <c:pt idx="5892">
                  <c:v>179</c:v>
                </c:pt>
                <c:pt idx="5893">
                  <c:v>179</c:v>
                </c:pt>
                <c:pt idx="5894">
                  <c:v>179</c:v>
                </c:pt>
                <c:pt idx="5895">
                  <c:v>179</c:v>
                </c:pt>
                <c:pt idx="5896">
                  <c:v>179</c:v>
                </c:pt>
                <c:pt idx="5897">
                  <c:v>179</c:v>
                </c:pt>
                <c:pt idx="5898">
                  <c:v>179</c:v>
                </c:pt>
                <c:pt idx="5899">
                  <c:v>179</c:v>
                </c:pt>
                <c:pt idx="5900">
                  <c:v>179</c:v>
                </c:pt>
                <c:pt idx="5901">
                  <c:v>179</c:v>
                </c:pt>
                <c:pt idx="5902">
                  <c:v>179</c:v>
                </c:pt>
                <c:pt idx="5903">
                  <c:v>179</c:v>
                </c:pt>
                <c:pt idx="5904">
                  <c:v>179</c:v>
                </c:pt>
                <c:pt idx="5905">
                  <c:v>179</c:v>
                </c:pt>
                <c:pt idx="5906">
                  <c:v>179</c:v>
                </c:pt>
                <c:pt idx="5907">
                  <c:v>179</c:v>
                </c:pt>
                <c:pt idx="5908">
                  <c:v>179</c:v>
                </c:pt>
                <c:pt idx="5909">
                  <c:v>179</c:v>
                </c:pt>
                <c:pt idx="5910">
                  <c:v>179</c:v>
                </c:pt>
                <c:pt idx="5911">
                  <c:v>179</c:v>
                </c:pt>
                <c:pt idx="5912">
                  <c:v>179</c:v>
                </c:pt>
                <c:pt idx="5913">
                  <c:v>179</c:v>
                </c:pt>
                <c:pt idx="5914">
                  <c:v>179</c:v>
                </c:pt>
                <c:pt idx="5915">
                  <c:v>179</c:v>
                </c:pt>
                <c:pt idx="5916">
                  <c:v>179</c:v>
                </c:pt>
                <c:pt idx="5917">
                  <c:v>179</c:v>
                </c:pt>
                <c:pt idx="5918">
                  <c:v>179</c:v>
                </c:pt>
                <c:pt idx="5919">
                  <c:v>180</c:v>
                </c:pt>
                <c:pt idx="5920">
                  <c:v>180</c:v>
                </c:pt>
                <c:pt idx="5921">
                  <c:v>180</c:v>
                </c:pt>
                <c:pt idx="5922">
                  <c:v>180</c:v>
                </c:pt>
                <c:pt idx="5923">
                  <c:v>180</c:v>
                </c:pt>
                <c:pt idx="5924">
                  <c:v>180</c:v>
                </c:pt>
                <c:pt idx="5925">
                  <c:v>180</c:v>
                </c:pt>
                <c:pt idx="5926">
                  <c:v>180</c:v>
                </c:pt>
                <c:pt idx="5927">
                  <c:v>180</c:v>
                </c:pt>
                <c:pt idx="5928">
                  <c:v>180</c:v>
                </c:pt>
                <c:pt idx="5929">
                  <c:v>180</c:v>
                </c:pt>
                <c:pt idx="5930">
                  <c:v>180</c:v>
                </c:pt>
                <c:pt idx="5931">
                  <c:v>180</c:v>
                </c:pt>
                <c:pt idx="5932">
                  <c:v>181</c:v>
                </c:pt>
                <c:pt idx="5933">
                  <c:v>181</c:v>
                </c:pt>
                <c:pt idx="5934">
                  <c:v>181</c:v>
                </c:pt>
                <c:pt idx="5935">
                  <c:v>181</c:v>
                </c:pt>
                <c:pt idx="5936">
                  <c:v>181</c:v>
                </c:pt>
                <c:pt idx="5937">
                  <c:v>181</c:v>
                </c:pt>
                <c:pt idx="5938">
                  <c:v>181</c:v>
                </c:pt>
                <c:pt idx="5939">
                  <c:v>181</c:v>
                </c:pt>
                <c:pt idx="5940">
                  <c:v>181</c:v>
                </c:pt>
                <c:pt idx="5941">
                  <c:v>181</c:v>
                </c:pt>
                <c:pt idx="5942">
                  <c:v>181</c:v>
                </c:pt>
                <c:pt idx="5943">
                  <c:v>182</c:v>
                </c:pt>
                <c:pt idx="5944">
                  <c:v>182</c:v>
                </c:pt>
                <c:pt idx="5945">
                  <c:v>182</c:v>
                </c:pt>
                <c:pt idx="5946">
                  <c:v>182</c:v>
                </c:pt>
                <c:pt idx="5947">
                  <c:v>182</c:v>
                </c:pt>
                <c:pt idx="5948">
                  <c:v>182</c:v>
                </c:pt>
                <c:pt idx="5949">
                  <c:v>182</c:v>
                </c:pt>
                <c:pt idx="5950">
                  <c:v>182</c:v>
                </c:pt>
                <c:pt idx="5951">
                  <c:v>182</c:v>
                </c:pt>
                <c:pt idx="5952">
                  <c:v>182</c:v>
                </c:pt>
                <c:pt idx="5953">
                  <c:v>182</c:v>
                </c:pt>
                <c:pt idx="5954">
                  <c:v>182</c:v>
                </c:pt>
                <c:pt idx="5955">
                  <c:v>182</c:v>
                </c:pt>
                <c:pt idx="5956">
                  <c:v>182</c:v>
                </c:pt>
                <c:pt idx="5957">
                  <c:v>182</c:v>
                </c:pt>
                <c:pt idx="5958">
                  <c:v>182</c:v>
                </c:pt>
                <c:pt idx="5959">
                  <c:v>182</c:v>
                </c:pt>
                <c:pt idx="5960">
                  <c:v>182</c:v>
                </c:pt>
                <c:pt idx="5961">
                  <c:v>182</c:v>
                </c:pt>
                <c:pt idx="5962">
                  <c:v>182</c:v>
                </c:pt>
                <c:pt idx="5963">
                  <c:v>182</c:v>
                </c:pt>
                <c:pt idx="5964">
                  <c:v>183</c:v>
                </c:pt>
                <c:pt idx="5965">
                  <c:v>183</c:v>
                </c:pt>
                <c:pt idx="5966">
                  <c:v>183</c:v>
                </c:pt>
                <c:pt idx="5967">
                  <c:v>183</c:v>
                </c:pt>
                <c:pt idx="5968">
                  <c:v>183</c:v>
                </c:pt>
                <c:pt idx="5969">
                  <c:v>183</c:v>
                </c:pt>
                <c:pt idx="5970">
                  <c:v>183</c:v>
                </c:pt>
                <c:pt idx="5971">
                  <c:v>184</c:v>
                </c:pt>
                <c:pt idx="5972">
                  <c:v>184</c:v>
                </c:pt>
                <c:pt idx="5973">
                  <c:v>184</c:v>
                </c:pt>
                <c:pt idx="5974">
                  <c:v>184</c:v>
                </c:pt>
                <c:pt idx="5975">
                  <c:v>184</c:v>
                </c:pt>
                <c:pt idx="5976">
                  <c:v>184</c:v>
                </c:pt>
                <c:pt idx="5977">
                  <c:v>184</c:v>
                </c:pt>
                <c:pt idx="5978">
                  <c:v>184</c:v>
                </c:pt>
                <c:pt idx="5979">
                  <c:v>184</c:v>
                </c:pt>
                <c:pt idx="5980">
                  <c:v>184</c:v>
                </c:pt>
                <c:pt idx="5981">
                  <c:v>184</c:v>
                </c:pt>
                <c:pt idx="5982">
                  <c:v>184</c:v>
                </c:pt>
                <c:pt idx="5983">
                  <c:v>184</c:v>
                </c:pt>
                <c:pt idx="5984">
                  <c:v>184</c:v>
                </c:pt>
                <c:pt idx="5985">
                  <c:v>184</c:v>
                </c:pt>
                <c:pt idx="5986">
                  <c:v>184</c:v>
                </c:pt>
                <c:pt idx="5987">
                  <c:v>184</c:v>
                </c:pt>
                <c:pt idx="5988">
                  <c:v>184</c:v>
                </c:pt>
                <c:pt idx="5989">
                  <c:v>185</c:v>
                </c:pt>
                <c:pt idx="5990">
                  <c:v>185</c:v>
                </c:pt>
                <c:pt idx="5991">
                  <c:v>185</c:v>
                </c:pt>
                <c:pt idx="5992">
                  <c:v>185</c:v>
                </c:pt>
                <c:pt idx="5993">
                  <c:v>185</c:v>
                </c:pt>
                <c:pt idx="5994">
                  <c:v>185</c:v>
                </c:pt>
                <c:pt idx="5995">
                  <c:v>185</c:v>
                </c:pt>
                <c:pt idx="5996">
                  <c:v>185</c:v>
                </c:pt>
                <c:pt idx="5997">
                  <c:v>186</c:v>
                </c:pt>
                <c:pt idx="5998">
                  <c:v>186</c:v>
                </c:pt>
                <c:pt idx="5999">
                  <c:v>186</c:v>
                </c:pt>
                <c:pt idx="6000">
                  <c:v>186</c:v>
                </c:pt>
                <c:pt idx="6001">
                  <c:v>187</c:v>
                </c:pt>
                <c:pt idx="6002">
                  <c:v>187</c:v>
                </c:pt>
                <c:pt idx="6003">
                  <c:v>187</c:v>
                </c:pt>
                <c:pt idx="6004">
                  <c:v>187</c:v>
                </c:pt>
                <c:pt idx="6005">
                  <c:v>187</c:v>
                </c:pt>
                <c:pt idx="6006">
                  <c:v>187</c:v>
                </c:pt>
                <c:pt idx="6007">
                  <c:v>187</c:v>
                </c:pt>
                <c:pt idx="6008">
                  <c:v>187</c:v>
                </c:pt>
                <c:pt idx="6009">
                  <c:v>187</c:v>
                </c:pt>
                <c:pt idx="6010">
                  <c:v>187</c:v>
                </c:pt>
                <c:pt idx="6011">
                  <c:v>187</c:v>
                </c:pt>
                <c:pt idx="6012">
                  <c:v>187</c:v>
                </c:pt>
                <c:pt idx="6013">
                  <c:v>187</c:v>
                </c:pt>
                <c:pt idx="6014">
                  <c:v>187</c:v>
                </c:pt>
                <c:pt idx="6015">
                  <c:v>187</c:v>
                </c:pt>
                <c:pt idx="6016">
                  <c:v>187</c:v>
                </c:pt>
                <c:pt idx="6017">
                  <c:v>187</c:v>
                </c:pt>
                <c:pt idx="6018">
                  <c:v>187</c:v>
                </c:pt>
                <c:pt idx="6019">
                  <c:v>187</c:v>
                </c:pt>
                <c:pt idx="6020">
                  <c:v>187</c:v>
                </c:pt>
                <c:pt idx="6021">
                  <c:v>187</c:v>
                </c:pt>
                <c:pt idx="6022">
                  <c:v>188</c:v>
                </c:pt>
                <c:pt idx="6023">
                  <c:v>189</c:v>
                </c:pt>
                <c:pt idx="6024">
                  <c:v>189</c:v>
                </c:pt>
                <c:pt idx="6025">
                  <c:v>190</c:v>
                </c:pt>
                <c:pt idx="6026">
                  <c:v>190</c:v>
                </c:pt>
                <c:pt idx="6027">
                  <c:v>190</c:v>
                </c:pt>
                <c:pt idx="6028">
                  <c:v>190</c:v>
                </c:pt>
                <c:pt idx="6029">
                  <c:v>190</c:v>
                </c:pt>
                <c:pt idx="6030">
                  <c:v>190</c:v>
                </c:pt>
                <c:pt idx="6031">
                  <c:v>190</c:v>
                </c:pt>
                <c:pt idx="6032">
                  <c:v>190</c:v>
                </c:pt>
                <c:pt idx="6033">
                  <c:v>190</c:v>
                </c:pt>
                <c:pt idx="6034">
                  <c:v>191</c:v>
                </c:pt>
                <c:pt idx="6035">
                  <c:v>191</c:v>
                </c:pt>
                <c:pt idx="6036">
                  <c:v>191</c:v>
                </c:pt>
                <c:pt idx="6037">
                  <c:v>191</c:v>
                </c:pt>
                <c:pt idx="6038">
                  <c:v>191</c:v>
                </c:pt>
                <c:pt idx="6039">
                  <c:v>191</c:v>
                </c:pt>
                <c:pt idx="6040">
                  <c:v>191</c:v>
                </c:pt>
                <c:pt idx="6041">
                  <c:v>191</c:v>
                </c:pt>
                <c:pt idx="6042">
                  <c:v>191</c:v>
                </c:pt>
                <c:pt idx="6043">
                  <c:v>191</c:v>
                </c:pt>
                <c:pt idx="6044">
                  <c:v>191</c:v>
                </c:pt>
                <c:pt idx="6045">
                  <c:v>191</c:v>
                </c:pt>
                <c:pt idx="6046">
                  <c:v>191</c:v>
                </c:pt>
                <c:pt idx="6047">
                  <c:v>191</c:v>
                </c:pt>
                <c:pt idx="6048">
                  <c:v>191</c:v>
                </c:pt>
                <c:pt idx="6049">
                  <c:v>191</c:v>
                </c:pt>
                <c:pt idx="6050">
                  <c:v>191</c:v>
                </c:pt>
                <c:pt idx="6051">
                  <c:v>191</c:v>
                </c:pt>
                <c:pt idx="6052">
                  <c:v>191</c:v>
                </c:pt>
                <c:pt idx="6053">
                  <c:v>191</c:v>
                </c:pt>
                <c:pt idx="6054">
                  <c:v>191</c:v>
                </c:pt>
                <c:pt idx="6055">
                  <c:v>191</c:v>
                </c:pt>
                <c:pt idx="6056">
                  <c:v>191</c:v>
                </c:pt>
                <c:pt idx="6057">
                  <c:v>191</c:v>
                </c:pt>
                <c:pt idx="6058">
                  <c:v>191</c:v>
                </c:pt>
                <c:pt idx="6059">
                  <c:v>191</c:v>
                </c:pt>
                <c:pt idx="6060">
                  <c:v>191</c:v>
                </c:pt>
                <c:pt idx="6061">
                  <c:v>191</c:v>
                </c:pt>
                <c:pt idx="6062">
                  <c:v>191</c:v>
                </c:pt>
                <c:pt idx="6063">
                  <c:v>191</c:v>
                </c:pt>
                <c:pt idx="6064">
                  <c:v>191</c:v>
                </c:pt>
                <c:pt idx="6065">
                  <c:v>191</c:v>
                </c:pt>
                <c:pt idx="6066">
                  <c:v>191</c:v>
                </c:pt>
                <c:pt idx="6067">
                  <c:v>191</c:v>
                </c:pt>
                <c:pt idx="6068">
                  <c:v>191</c:v>
                </c:pt>
                <c:pt idx="6069">
                  <c:v>191</c:v>
                </c:pt>
                <c:pt idx="6070">
                  <c:v>191</c:v>
                </c:pt>
                <c:pt idx="6071">
                  <c:v>191</c:v>
                </c:pt>
                <c:pt idx="6072">
                  <c:v>191</c:v>
                </c:pt>
                <c:pt idx="6073">
                  <c:v>191</c:v>
                </c:pt>
                <c:pt idx="6074">
                  <c:v>191</c:v>
                </c:pt>
                <c:pt idx="6075">
                  <c:v>191</c:v>
                </c:pt>
                <c:pt idx="6076">
                  <c:v>191</c:v>
                </c:pt>
                <c:pt idx="6077">
                  <c:v>191</c:v>
                </c:pt>
                <c:pt idx="6078">
                  <c:v>191</c:v>
                </c:pt>
                <c:pt idx="6079">
                  <c:v>191</c:v>
                </c:pt>
                <c:pt idx="6080">
                  <c:v>191</c:v>
                </c:pt>
                <c:pt idx="6081">
                  <c:v>191</c:v>
                </c:pt>
                <c:pt idx="6082">
                  <c:v>191</c:v>
                </c:pt>
                <c:pt idx="6083">
                  <c:v>191</c:v>
                </c:pt>
                <c:pt idx="6084">
                  <c:v>191</c:v>
                </c:pt>
                <c:pt idx="6085">
                  <c:v>191</c:v>
                </c:pt>
                <c:pt idx="6086">
                  <c:v>191</c:v>
                </c:pt>
                <c:pt idx="6087">
                  <c:v>191</c:v>
                </c:pt>
                <c:pt idx="6088">
                  <c:v>191</c:v>
                </c:pt>
                <c:pt idx="6089">
                  <c:v>191</c:v>
                </c:pt>
                <c:pt idx="6090">
                  <c:v>191</c:v>
                </c:pt>
                <c:pt idx="6091">
                  <c:v>191</c:v>
                </c:pt>
                <c:pt idx="6092">
                  <c:v>191</c:v>
                </c:pt>
                <c:pt idx="6093">
                  <c:v>191</c:v>
                </c:pt>
                <c:pt idx="6094">
                  <c:v>191</c:v>
                </c:pt>
                <c:pt idx="6095">
                  <c:v>191</c:v>
                </c:pt>
                <c:pt idx="6096">
                  <c:v>192</c:v>
                </c:pt>
                <c:pt idx="6097">
                  <c:v>192</c:v>
                </c:pt>
                <c:pt idx="6098">
                  <c:v>192</c:v>
                </c:pt>
                <c:pt idx="6099">
                  <c:v>192</c:v>
                </c:pt>
                <c:pt idx="6100">
                  <c:v>192</c:v>
                </c:pt>
                <c:pt idx="6101">
                  <c:v>192</c:v>
                </c:pt>
                <c:pt idx="6102">
                  <c:v>192</c:v>
                </c:pt>
                <c:pt idx="6103">
                  <c:v>193</c:v>
                </c:pt>
                <c:pt idx="6104">
                  <c:v>193</c:v>
                </c:pt>
                <c:pt idx="6105">
                  <c:v>193</c:v>
                </c:pt>
                <c:pt idx="6106">
                  <c:v>193</c:v>
                </c:pt>
                <c:pt idx="6107">
                  <c:v>193</c:v>
                </c:pt>
                <c:pt idx="6108">
                  <c:v>193</c:v>
                </c:pt>
                <c:pt idx="6109">
                  <c:v>193</c:v>
                </c:pt>
                <c:pt idx="6110">
                  <c:v>193</c:v>
                </c:pt>
                <c:pt idx="6111">
                  <c:v>193</c:v>
                </c:pt>
                <c:pt idx="6112">
                  <c:v>193</c:v>
                </c:pt>
                <c:pt idx="6113">
                  <c:v>193</c:v>
                </c:pt>
                <c:pt idx="6114">
                  <c:v>193</c:v>
                </c:pt>
                <c:pt idx="6115">
                  <c:v>193</c:v>
                </c:pt>
                <c:pt idx="6116">
                  <c:v>193</c:v>
                </c:pt>
                <c:pt idx="6117">
                  <c:v>193</c:v>
                </c:pt>
                <c:pt idx="6118">
                  <c:v>193</c:v>
                </c:pt>
                <c:pt idx="6119">
                  <c:v>193</c:v>
                </c:pt>
                <c:pt idx="6120">
                  <c:v>193</c:v>
                </c:pt>
                <c:pt idx="6121">
                  <c:v>193</c:v>
                </c:pt>
                <c:pt idx="6122">
                  <c:v>193</c:v>
                </c:pt>
                <c:pt idx="6123">
                  <c:v>193</c:v>
                </c:pt>
                <c:pt idx="6124">
                  <c:v>193</c:v>
                </c:pt>
                <c:pt idx="6125">
                  <c:v>193</c:v>
                </c:pt>
                <c:pt idx="6126">
                  <c:v>194</c:v>
                </c:pt>
                <c:pt idx="6127">
                  <c:v>194</c:v>
                </c:pt>
                <c:pt idx="6128">
                  <c:v>194</c:v>
                </c:pt>
                <c:pt idx="6129">
                  <c:v>194</c:v>
                </c:pt>
                <c:pt idx="6130">
                  <c:v>194</c:v>
                </c:pt>
                <c:pt idx="6131">
                  <c:v>195</c:v>
                </c:pt>
                <c:pt idx="6132">
                  <c:v>195</c:v>
                </c:pt>
                <c:pt idx="6133">
                  <c:v>195</c:v>
                </c:pt>
                <c:pt idx="6134">
                  <c:v>195</c:v>
                </c:pt>
                <c:pt idx="6135">
                  <c:v>195</c:v>
                </c:pt>
                <c:pt idx="6136">
                  <c:v>195</c:v>
                </c:pt>
                <c:pt idx="6137">
                  <c:v>196</c:v>
                </c:pt>
                <c:pt idx="6138">
                  <c:v>196</c:v>
                </c:pt>
                <c:pt idx="6139">
                  <c:v>196</c:v>
                </c:pt>
                <c:pt idx="6140">
                  <c:v>196</c:v>
                </c:pt>
                <c:pt idx="6141">
                  <c:v>196</c:v>
                </c:pt>
                <c:pt idx="6142">
                  <c:v>196</c:v>
                </c:pt>
                <c:pt idx="6143">
                  <c:v>196</c:v>
                </c:pt>
                <c:pt idx="6144">
                  <c:v>196</c:v>
                </c:pt>
                <c:pt idx="6145">
                  <c:v>196</c:v>
                </c:pt>
                <c:pt idx="6146">
                  <c:v>196</c:v>
                </c:pt>
                <c:pt idx="6147">
                  <c:v>196</c:v>
                </c:pt>
                <c:pt idx="6148">
                  <c:v>196</c:v>
                </c:pt>
                <c:pt idx="6149">
                  <c:v>196</c:v>
                </c:pt>
                <c:pt idx="6150">
                  <c:v>196</c:v>
                </c:pt>
                <c:pt idx="6151">
                  <c:v>197</c:v>
                </c:pt>
                <c:pt idx="6152">
                  <c:v>197</c:v>
                </c:pt>
                <c:pt idx="6153">
                  <c:v>197</c:v>
                </c:pt>
                <c:pt idx="6154">
                  <c:v>197</c:v>
                </c:pt>
                <c:pt idx="6155">
                  <c:v>197</c:v>
                </c:pt>
                <c:pt idx="6156">
                  <c:v>197</c:v>
                </c:pt>
                <c:pt idx="6157">
                  <c:v>198</c:v>
                </c:pt>
                <c:pt idx="6158">
                  <c:v>198</c:v>
                </c:pt>
                <c:pt idx="6159">
                  <c:v>198</c:v>
                </c:pt>
                <c:pt idx="6160">
                  <c:v>198</c:v>
                </c:pt>
                <c:pt idx="6161">
                  <c:v>198</c:v>
                </c:pt>
                <c:pt idx="6162">
                  <c:v>198</c:v>
                </c:pt>
                <c:pt idx="6163">
                  <c:v>198</c:v>
                </c:pt>
                <c:pt idx="6164">
                  <c:v>198</c:v>
                </c:pt>
                <c:pt idx="6165">
                  <c:v>198</c:v>
                </c:pt>
                <c:pt idx="6166">
                  <c:v>198</c:v>
                </c:pt>
                <c:pt idx="6167">
                  <c:v>198</c:v>
                </c:pt>
                <c:pt idx="6168">
                  <c:v>198</c:v>
                </c:pt>
                <c:pt idx="6169">
                  <c:v>198</c:v>
                </c:pt>
                <c:pt idx="6170">
                  <c:v>198</c:v>
                </c:pt>
                <c:pt idx="6171">
                  <c:v>198</c:v>
                </c:pt>
                <c:pt idx="6172">
                  <c:v>198</c:v>
                </c:pt>
                <c:pt idx="6173">
                  <c:v>198</c:v>
                </c:pt>
                <c:pt idx="6174">
                  <c:v>198</c:v>
                </c:pt>
                <c:pt idx="6175">
                  <c:v>198</c:v>
                </c:pt>
                <c:pt idx="6176">
                  <c:v>198</c:v>
                </c:pt>
                <c:pt idx="6177">
                  <c:v>198</c:v>
                </c:pt>
                <c:pt idx="6178">
                  <c:v>198</c:v>
                </c:pt>
                <c:pt idx="6179">
                  <c:v>198</c:v>
                </c:pt>
                <c:pt idx="6180">
                  <c:v>198</c:v>
                </c:pt>
                <c:pt idx="6181">
                  <c:v>198</c:v>
                </c:pt>
                <c:pt idx="6182">
                  <c:v>198</c:v>
                </c:pt>
                <c:pt idx="6183">
                  <c:v>198</c:v>
                </c:pt>
                <c:pt idx="6184">
                  <c:v>198</c:v>
                </c:pt>
                <c:pt idx="6185">
                  <c:v>198</c:v>
                </c:pt>
                <c:pt idx="6186">
                  <c:v>198</c:v>
                </c:pt>
                <c:pt idx="6187">
                  <c:v>198</c:v>
                </c:pt>
                <c:pt idx="6188">
                  <c:v>198</c:v>
                </c:pt>
                <c:pt idx="6189">
                  <c:v>198</c:v>
                </c:pt>
                <c:pt idx="6190">
                  <c:v>198</c:v>
                </c:pt>
                <c:pt idx="6191">
                  <c:v>198</c:v>
                </c:pt>
                <c:pt idx="6192">
                  <c:v>198</c:v>
                </c:pt>
                <c:pt idx="6193">
                  <c:v>198</c:v>
                </c:pt>
                <c:pt idx="6194">
                  <c:v>198</c:v>
                </c:pt>
                <c:pt idx="6195">
                  <c:v>199</c:v>
                </c:pt>
                <c:pt idx="6196">
                  <c:v>199</c:v>
                </c:pt>
                <c:pt idx="6197">
                  <c:v>199</c:v>
                </c:pt>
                <c:pt idx="6198">
                  <c:v>199</c:v>
                </c:pt>
                <c:pt idx="6199">
                  <c:v>200</c:v>
                </c:pt>
                <c:pt idx="6200">
                  <c:v>200</c:v>
                </c:pt>
                <c:pt idx="6201">
                  <c:v>200</c:v>
                </c:pt>
                <c:pt idx="6202">
                  <c:v>201</c:v>
                </c:pt>
                <c:pt idx="6203">
                  <c:v>201</c:v>
                </c:pt>
                <c:pt idx="6204">
                  <c:v>202</c:v>
                </c:pt>
                <c:pt idx="6205">
                  <c:v>202</c:v>
                </c:pt>
                <c:pt idx="6206">
                  <c:v>202</c:v>
                </c:pt>
                <c:pt idx="6207">
                  <c:v>202</c:v>
                </c:pt>
                <c:pt idx="6208">
                  <c:v>202</c:v>
                </c:pt>
                <c:pt idx="6209">
                  <c:v>202</c:v>
                </c:pt>
                <c:pt idx="6210">
                  <c:v>202</c:v>
                </c:pt>
                <c:pt idx="6211">
                  <c:v>202</c:v>
                </c:pt>
                <c:pt idx="6212">
                  <c:v>202</c:v>
                </c:pt>
                <c:pt idx="6213">
                  <c:v>202</c:v>
                </c:pt>
                <c:pt idx="6214">
                  <c:v>202</c:v>
                </c:pt>
                <c:pt idx="6215">
                  <c:v>202</c:v>
                </c:pt>
                <c:pt idx="6216">
                  <c:v>202</c:v>
                </c:pt>
                <c:pt idx="6217">
                  <c:v>202</c:v>
                </c:pt>
                <c:pt idx="6218">
                  <c:v>202</c:v>
                </c:pt>
                <c:pt idx="6219">
                  <c:v>202</c:v>
                </c:pt>
                <c:pt idx="6220">
                  <c:v>202</c:v>
                </c:pt>
                <c:pt idx="6221">
                  <c:v>202</c:v>
                </c:pt>
                <c:pt idx="6222">
                  <c:v>202</c:v>
                </c:pt>
                <c:pt idx="6223">
                  <c:v>202</c:v>
                </c:pt>
                <c:pt idx="6224">
                  <c:v>202</c:v>
                </c:pt>
                <c:pt idx="6225">
                  <c:v>202</c:v>
                </c:pt>
                <c:pt idx="6226">
                  <c:v>202</c:v>
                </c:pt>
                <c:pt idx="6227">
                  <c:v>202</c:v>
                </c:pt>
                <c:pt idx="6228">
                  <c:v>202</c:v>
                </c:pt>
                <c:pt idx="6229">
                  <c:v>202</c:v>
                </c:pt>
                <c:pt idx="6230">
                  <c:v>202</c:v>
                </c:pt>
                <c:pt idx="6231">
                  <c:v>202</c:v>
                </c:pt>
                <c:pt idx="6232">
                  <c:v>203</c:v>
                </c:pt>
                <c:pt idx="6233">
                  <c:v>203</c:v>
                </c:pt>
                <c:pt idx="6234">
                  <c:v>203</c:v>
                </c:pt>
                <c:pt idx="6235">
                  <c:v>203</c:v>
                </c:pt>
                <c:pt idx="6236">
                  <c:v>203</c:v>
                </c:pt>
                <c:pt idx="6237">
                  <c:v>203</c:v>
                </c:pt>
                <c:pt idx="6238">
                  <c:v>203</c:v>
                </c:pt>
                <c:pt idx="6239">
                  <c:v>203</c:v>
                </c:pt>
                <c:pt idx="6240">
                  <c:v>203</c:v>
                </c:pt>
                <c:pt idx="6241">
                  <c:v>203</c:v>
                </c:pt>
                <c:pt idx="6242">
                  <c:v>203</c:v>
                </c:pt>
                <c:pt idx="6243">
                  <c:v>203</c:v>
                </c:pt>
                <c:pt idx="6244">
                  <c:v>203</c:v>
                </c:pt>
                <c:pt idx="6245">
                  <c:v>203</c:v>
                </c:pt>
                <c:pt idx="6246">
                  <c:v>203</c:v>
                </c:pt>
                <c:pt idx="6247">
                  <c:v>203</c:v>
                </c:pt>
                <c:pt idx="6248">
                  <c:v>203</c:v>
                </c:pt>
                <c:pt idx="6249">
                  <c:v>203</c:v>
                </c:pt>
                <c:pt idx="6250">
                  <c:v>203</c:v>
                </c:pt>
                <c:pt idx="6251">
                  <c:v>203</c:v>
                </c:pt>
                <c:pt idx="6252">
                  <c:v>203</c:v>
                </c:pt>
                <c:pt idx="6253">
                  <c:v>203</c:v>
                </c:pt>
                <c:pt idx="6254">
                  <c:v>203</c:v>
                </c:pt>
                <c:pt idx="6255">
                  <c:v>203</c:v>
                </c:pt>
                <c:pt idx="6256">
                  <c:v>203</c:v>
                </c:pt>
                <c:pt idx="6257">
                  <c:v>203</c:v>
                </c:pt>
                <c:pt idx="6258">
                  <c:v>203</c:v>
                </c:pt>
                <c:pt idx="6259">
                  <c:v>203</c:v>
                </c:pt>
                <c:pt idx="6260">
                  <c:v>203</c:v>
                </c:pt>
                <c:pt idx="6261">
                  <c:v>203</c:v>
                </c:pt>
                <c:pt idx="6262">
                  <c:v>203</c:v>
                </c:pt>
                <c:pt idx="6263">
                  <c:v>203</c:v>
                </c:pt>
                <c:pt idx="6264">
                  <c:v>203</c:v>
                </c:pt>
                <c:pt idx="6265">
                  <c:v>203</c:v>
                </c:pt>
                <c:pt idx="6266">
                  <c:v>203</c:v>
                </c:pt>
                <c:pt idx="6267">
                  <c:v>204</c:v>
                </c:pt>
                <c:pt idx="6268">
                  <c:v>204</c:v>
                </c:pt>
                <c:pt idx="6269">
                  <c:v>204</c:v>
                </c:pt>
                <c:pt idx="6270">
                  <c:v>204</c:v>
                </c:pt>
                <c:pt idx="6271">
                  <c:v>205</c:v>
                </c:pt>
                <c:pt idx="6272">
                  <c:v>205</c:v>
                </c:pt>
                <c:pt idx="6273">
                  <c:v>205</c:v>
                </c:pt>
                <c:pt idx="6274">
                  <c:v>205</c:v>
                </c:pt>
                <c:pt idx="6275">
                  <c:v>205</c:v>
                </c:pt>
                <c:pt idx="6276">
                  <c:v>205</c:v>
                </c:pt>
                <c:pt idx="6277">
                  <c:v>205</c:v>
                </c:pt>
                <c:pt idx="6278">
                  <c:v>205</c:v>
                </c:pt>
                <c:pt idx="6279">
                  <c:v>205</c:v>
                </c:pt>
                <c:pt idx="6280">
                  <c:v>205</c:v>
                </c:pt>
                <c:pt idx="6281">
                  <c:v>205</c:v>
                </c:pt>
                <c:pt idx="6282">
                  <c:v>205</c:v>
                </c:pt>
                <c:pt idx="6283">
                  <c:v>205</c:v>
                </c:pt>
                <c:pt idx="6284">
                  <c:v>205</c:v>
                </c:pt>
                <c:pt idx="6285">
                  <c:v>205</c:v>
                </c:pt>
                <c:pt idx="6286">
                  <c:v>205</c:v>
                </c:pt>
                <c:pt idx="6287">
                  <c:v>205</c:v>
                </c:pt>
                <c:pt idx="6288">
                  <c:v>205</c:v>
                </c:pt>
                <c:pt idx="6289">
                  <c:v>205</c:v>
                </c:pt>
                <c:pt idx="6290">
                  <c:v>205</c:v>
                </c:pt>
                <c:pt idx="6291">
                  <c:v>205</c:v>
                </c:pt>
                <c:pt idx="6292">
                  <c:v>205</c:v>
                </c:pt>
                <c:pt idx="6293">
                  <c:v>206</c:v>
                </c:pt>
                <c:pt idx="6294">
                  <c:v>206</c:v>
                </c:pt>
                <c:pt idx="6295">
                  <c:v>206</c:v>
                </c:pt>
                <c:pt idx="6296">
                  <c:v>206</c:v>
                </c:pt>
                <c:pt idx="6297">
                  <c:v>207</c:v>
                </c:pt>
                <c:pt idx="6298">
                  <c:v>207</c:v>
                </c:pt>
                <c:pt idx="6299">
                  <c:v>207</c:v>
                </c:pt>
                <c:pt idx="6300">
                  <c:v>207</c:v>
                </c:pt>
                <c:pt idx="6301">
                  <c:v>207</c:v>
                </c:pt>
                <c:pt idx="6302">
                  <c:v>207</c:v>
                </c:pt>
                <c:pt idx="6303">
                  <c:v>207</c:v>
                </c:pt>
                <c:pt idx="6304">
                  <c:v>207</c:v>
                </c:pt>
                <c:pt idx="6305">
                  <c:v>207</c:v>
                </c:pt>
                <c:pt idx="6306">
                  <c:v>207</c:v>
                </c:pt>
                <c:pt idx="6307">
                  <c:v>208</c:v>
                </c:pt>
                <c:pt idx="6308">
                  <c:v>208</c:v>
                </c:pt>
                <c:pt idx="6309">
                  <c:v>208</c:v>
                </c:pt>
                <c:pt idx="6310">
                  <c:v>208</c:v>
                </c:pt>
                <c:pt idx="6311">
                  <c:v>208</c:v>
                </c:pt>
                <c:pt idx="6312">
                  <c:v>208</c:v>
                </c:pt>
                <c:pt idx="6313">
                  <c:v>208</c:v>
                </c:pt>
                <c:pt idx="6314">
                  <c:v>208</c:v>
                </c:pt>
                <c:pt idx="6315">
                  <c:v>208</c:v>
                </c:pt>
                <c:pt idx="6316">
                  <c:v>208</c:v>
                </c:pt>
                <c:pt idx="6317">
                  <c:v>208</c:v>
                </c:pt>
                <c:pt idx="6318">
                  <c:v>208</c:v>
                </c:pt>
                <c:pt idx="6319">
                  <c:v>208</c:v>
                </c:pt>
                <c:pt idx="6320">
                  <c:v>208</c:v>
                </c:pt>
                <c:pt idx="6321">
                  <c:v>208</c:v>
                </c:pt>
                <c:pt idx="6322">
                  <c:v>208</c:v>
                </c:pt>
                <c:pt idx="6323">
                  <c:v>208</c:v>
                </c:pt>
                <c:pt idx="6324">
                  <c:v>208</c:v>
                </c:pt>
                <c:pt idx="6325">
                  <c:v>208</c:v>
                </c:pt>
                <c:pt idx="6326">
                  <c:v>208</c:v>
                </c:pt>
                <c:pt idx="6327">
                  <c:v>208</c:v>
                </c:pt>
                <c:pt idx="6328">
                  <c:v>208</c:v>
                </c:pt>
                <c:pt idx="6329">
                  <c:v>208</c:v>
                </c:pt>
                <c:pt idx="6330">
                  <c:v>208</c:v>
                </c:pt>
                <c:pt idx="6331">
                  <c:v>209</c:v>
                </c:pt>
                <c:pt idx="6332">
                  <c:v>209</c:v>
                </c:pt>
                <c:pt idx="6333">
                  <c:v>209</c:v>
                </c:pt>
                <c:pt idx="6334">
                  <c:v>209</c:v>
                </c:pt>
                <c:pt idx="6335">
                  <c:v>209</c:v>
                </c:pt>
                <c:pt idx="6336">
                  <c:v>209</c:v>
                </c:pt>
                <c:pt idx="6337">
                  <c:v>209</c:v>
                </c:pt>
                <c:pt idx="6338">
                  <c:v>209</c:v>
                </c:pt>
                <c:pt idx="6339">
                  <c:v>209</c:v>
                </c:pt>
                <c:pt idx="6340">
                  <c:v>209</c:v>
                </c:pt>
                <c:pt idx="6341">
                  <c:v>209</c:v>
                </c:pt>
                <c:pt idx="6342">
                  <c:v>209</c:v>
                </c:pt>
                <c:pt idx="6343">
                  <c:v>209</c:v>
                </c:pt>
                <c:pt idx="6344">
                  <c:v>209</c:v>
                </c:pt>
                <c:pt idx="6345">
                  <c:v>209</c:v>
                </c:pt>
                <c:pt idx="6346">
                  <c:v>210</c:v>
                </c:pt>
                <c:pt idx="6347">
                  <c:v>210</c:v>
                </c:pt>
                <c:pt idx="6348">
                  <c:v>210</c:v>
                </c:pt>
                <c:pt idx="6349">
                  <c:v>210</c:v>
                </c:pt>
                <c:pt idx="6350">
                  <c:v>210</c:v>
                </c:pt>
                <c:pt idx="6351">
                  <c:v>210</c:v>
                </c:pt>
                <c:pt idx="6352">
                  <c:v>210</c:v>
                </c:pt>
                <c:pt idx="6353">
                  <c:v>210</c:v>
                </c:pt>
                <c:pt idx="6354">
                  <c:v>210</c:v>
                </c:pt>
                <c:pt idx="6355">
                  <c:v>210</c:v>
                </c:pt>
                <c:pt idx="6356">
                  <c:v>210</c:v>
                </c:pt>
                <c:pt idx="6357">
                  <c:v>210</c:v>
                </c:pt>
                <c:pt idx="6358">
                  <c:v>210</c:v>
                </c:pt>
                <c:pt idx="6359">
                  <c:v>210</c:v>
                </c:pt>
                <c:pt idx="6360">
                  <c:v>210</c:v>
                </c:pt>
                <c:pt idx="6361">
                  <c:v>210</c:v>
                </c:pt>
                <c:pt idx="6362">
                  <c:v>210</c:v>
                </c:pt>
                <c:pt idx="6363">
                  <c:v>210</c:v>
                </c:pt>
                <c:pt idx="6364">
                  <c:v>210</c:v>
                </c:pt>
                <c:pt idx="6365">
                  <c:v>210</c:v>
                </c:pt>
                <c:pt idx="6366">
                  <c:v>210</c:v>
                </c:pt>
                <c:pt idx="6367">
                  <c:v>210</c:v>
                </c:pt>
                <c:pt idx="6368">
                  <c:v>210</c:v>
                </c:pt>
                <c:pt idx="6369">
                  <c:v>210</c:v>
                </c:pt>
                <c:pt idx="6370">
                  <c:v>210</c:v>
                </c:pt>
                <c:pt idx="6371">
                  <c:v>210</c:v>
                </c:pt>
                <c:pt idx="6372">
                  <c:v>210</c:v>
                </c:pt>
                <c:pt idx="6373">
                  <c:v>210</c:v>
                </c:pt>
                <c:pt idx="6374">
                  <c:v>210</c:v>
                </c:pt>
                <c:pt idx="6375">
                  <c:v>210</c:v>
                </c:pt>
                <c:pt idx="6376">
                  <c:v>210</c:v>
                </c:pt>
                <c:pt idx="6377">
                  <c:v>210</c:v>
                </c:pt>
                <c:pt idx="6378">
                  <c:v>210</c:v>
                </c:pt>
                <c:pt idx="6379">
                  <c:v>210</c:v>
                </c:pt>
                <c:pt idx="6380">
                  <c:v>210</c:v>
                </c:pt>
                <c:pt idx="6381">
                  <c:v>210</c:v>
                </c:pt>
                <c:pt idx="6382">
                  <c:v>210</c:v>
                </c:pt>
                <c:pt idx="6383">
                  <c:v>210</c:v>
                </c:pt>
                <c:pt idx="6384">
                  <c:v>210</c:v>
                </c:pt>
                <c:pt idx="6385">
                  <c:v>210</c:v>
                </c:pt>
                <c:pt idx="6386">
                  <c:v>210</c:v>
                </c:pt>
                <c:pt idx="6387">
                  <c:v>210</c:v>
                </c:pt>
                <c:pt idx="6388">
                  <c:v>210</c:v>
                </c:pt>
                <c:pt idx="6389">
                  <c:v>210</c:v>
                </c:pt>
                <c:pt idx="6390">
                  <c:v>210</c:v>
                </c:pt>
                <c:pt idx="6391">
                  <c:v>210</c:v>
                </c:pt>
                <c:pt idx="6392">
                  <c:v>210</c:v>
                </c:pt>
                <c:pt idx="6393">
                  <c:v>210</c:v>
                </c:pt>
                <c:pt idx="6394">
                  <c:v>210</c:v>
                </c:pt>
                <c:pt idx="6395">
                  <c:v>210</c:v>
                </c:pt>
                <c:pt idx="6396">
                  <c:v>210</c:v>
                </c:pt>
                <c:pt idx="6397">
                  <c:v>210</c:v>
                </c:pt>
                <c:pt idx="6398">
                  <c:v>210</c:v>
                </c:pt>
                <c:pt idx="6399">
                  <c:v>210</c:v>
                </c:pt>
                <c:pt idx="6400">
                  <c:v>210</c:v>
                </c:pt>
                <c:pt idx="6401">
                  <c:v>210</c:v>
                </c:pt>
                <c:pt idx="6402">
                  <c:v>210</c:v>
                </c:pt>
                <c:pt idx="6403">
                  <c:v>210</c:v>
                </c:pt>
                <c:pt idx="6404">
                  <c:v>210</c:v>
                </c:pt>
                <c:pt idx="6405">
                  <c:v>211</c:v>
                </c:pt>
                <c:pt idx="6406">
                  <c:v>211</c:v>
                </c:pt>
                <c:pt idx="6407">
                  <c:v>211</c:v>
                </c:pt>
                <c:pt idx="6408">
                  <c:v>211</c:v>
                </c:pt>
                <c:pt idx="6409">
                  <c:v>211</c:v>
                </c:pt>
                <c:pt idx="6410">
                  <c:v>211</c:v>
                </c:pt>
                <c:pt idx="6411">
                  <c:v>211</c:v>
                </c:pt>
                <c:pt idx="6412">
                  <c:v>211</c:v>
                </c:pt>
                <c:pt idx="6413">
                  <c:v>211</c:v>
                </c:pt>
                <c:pt idx="6414">
                  <c:v>211</c:v>
                </c:pt>
                <c:pt idx="6415">
                  <c:v>211</c:v>
                </c:pt>
                <c:pt idx="6416">
                  <c:v>211</c:v>
                </c:pt>
                <c:pt idx="6417">
                  <c:v>211</c:v>
                </c:pt>
                <c:pt idx="6418">
                  <c:v>211</c:v>
                </c:pt>
                <c:pt idx="6419">
                  <c:v>211</c:v>
                </c:pt>
                <c:pt idx="6420">
                  <c:v>211</c:v>
                </c:pt>
                <c:pt idx="6421">
                  <c:v>211</c:v>
                </c:pt>
                <c:pt idx="6422">
                  <c:v>211</c:v>
                </c:pt>
                <c:pt idx="6423">
                  <c:v>211</c:v>
                </c:pt>
                <c:pt idx="6424">
                  <c:v>211</c:v>
                </c:pt>
                <c:pt idx="6425">
                  <c:v>211</c:v>
                </c:pt>
                <c:pt idx="6426">
                  <c:v>211</c:v>
                </c:pt>
                <c:pt idx="6427">
                  <c:v>211</c:v>
                </c:pt>
                <c:pt idx="6428">
                  <c:v>211</c:v>
                </c:pt>
                <c:pt idx="6429">
                  <c:v>211</c:v>
                </c:pt>
                <c:pt idx="6430">
                  <c:v>211</c:v>
                </c:pt>
                <c:pt idx="6431">
                  <c:v>211</c:v>
                </c:pt>
                <c:pt idx="6432">
                  <c:v>211</c:v>
                </c:pt>
                <c:pt idx="6433">
                  <c:v>211</c:v>
                </c:pt>
                <c:pt idx="6434">
                  <c:v>211</c:v>
                </c:pt>
                <c:pt idx="6435">
                  <c:v>211</c:v>
                </c:pt>
                <c:pt idx="6436">
                  <c:v>211</c:v>
                </c:pt>
                <c:pt idx="6437">
                  <c:v>211</c:v>
                </c:pt>
                <c:pt idx="6438">
                  <c:v>211</c:v>
                </c:pt>
                <c:pt idx="6439">
                  <c:v>211</c:v>
                </c:pt>
                <c:pt idx="6440">
                  <c:v>211</c:v>
                </c:pt>
                <c:pt idx="6441">
                  <c:v>211</c:v>
                </c:pt>
                <c:pt idx="6442">
                  <c:v>211</c:v>
                </c:pt>
                <c:pt idx="6443">
                  <c:v>211</c:v>
                </c:pt>
                <c:pt idx="6444">
                  <c:v>211</c:v>
                </c:pt>
                <c:pt idx="6445">
                  <c:v>211</c:v>
                </c:pt>
                <c:pt idx="6446">
                  <c:v>211</c:v>
                </c:pt>
                <c:pt idx="6447">
                  <c:v>211</c:v>
                </c:pt>
                <c:pt idx="6448">
                  <c:v>211</c:v>
                </c:pt>
                <c:pt idx="6449">
                  <c:v>211</c:v>
                </c:pt>
                <c:pt idx="6450">
                  <c:v>211</c:v>
                </c:pt>
                <c:pt idx="6451">
                  <c:v>211</c:v>
                </c:pt>
                <c:pt idx="6452">
                  <c:v>211</c:v>
                </c:pt>
                <c:pt idx="6453">
                  <c:v>211</c:v>
                </c:pt>
                <c:pt idx="6454">
                  <c:v>211</c:v>
                </c:pt>
                <c:pt idx="6455">
                  <c:v>211</c:v>
                </c:pt>
                <c:pt idx="6456">
                  <c:v>211</c:v>
                </c:pt>
                <c:pt idx="6457">
                  <c:v>211</c:v>
                </c:pt>
                <c:pt idx="6458">
                  <c:v>211</c:v>
                </c:pt>
                <c:pt idx="6459">
                  <c:v>211</c:v>
                </c:pt>
                <c:pt idx="6460">
                  <c:v>211</c:v>
                </c:pt>
                <c:pt idx="6461">
                  <c:v>211</c:v>
                </c:pt>
                <c:pt idx="6462">
                  <c:v>211</c:v>
                </c:pt>
                <c:pt idx="6463">
                  <c:v>211</c:v>
                </c:pt>
                <c:pt idx="6464">
                  <c:v>211</c:v>
                </c:pt>
                <c:pt idx="6465">
                  <c:v>211</c:v>
                </c:pt>
                <c:pt idx="6466">
                  <c:v>211</c:v>
                </c:pt>
                <c:pt idx="6467">
                  <c:v>211</c:v>
                </c:pt>
                <c:pt idx="6468">
                  <c:v>211</c:v>
                </c:pt>
                <c:pt idx="6469">
                  <c:v>211</c:v>
                </c:pt>
                <c:pt idx="6470">
                  <c:v>211</c:v>
                </c:pt>
                <c:pt idx="6471">
                  <c:v>211</c:v>
                </c:pt>
                <c:pt idx="6472">
                  <c:v>211</c:v>
                </c:pt>
                <c:pt idx="6473">
                  <c:v>211</c:v>
                </c:pt>
                <c:pt idx="6474">
                  <c:v>211</c:v>
                </c:pt>
                <c:pt idx="6475">
                  <c:v>211</c:v>
                </c:pt>
                <c:pt idx="6476">
                  <c:v>212</c:v>
                </c:pt>
                <c:pt idx="6477">
                  <c:v>212</c:v>
                </c:pt>
                <c:pt idx="6478">
                  <c:v>212</c:v>
                </c:pt>
                <c:pt idx="6479">
                  <c:v>212</c:v>
                </c:pt>
                <c:pt idx="6480">
                  <c:v>212</c:v>
                </c:pt>
                <c:pt idx="6481">
                  <c:v>212</c:v>
                </c:pt>
                <c:pt idx="6482">
                  <c:v>212</c:v>
                </c:pt>
                <c:pt idx="6483">
                  <c:v>212</c:v>
                </c:pt>
                <c:pt idx="6484">
                  <c:v>213</c:v>
                </c:pt>
                <c:pt idx="6485">
                  <c:v>213</c:v>
                </c:pt>
                <c:pt idx="6486">
                  <c:v>213</c:v>
                </c:pt>
                <c:pt idx="6487">
                  <c:v>213</c:v>
                </c:pt>
                <c:pt idx="6488">
                  <c:v>213</c:v>
                </c:pt>
                <c:pt idx="6489">
                  <c:v>213</c:v>
                </c:pt>
                <c:pt idx="6490">
                  <c:v>213</c:v>
                </c:pt>
                <c:pt idx="6491">
                  <c:v>213</c:v>
                </c:pt>
                <c:pt idx="6492">
                  <c:v>213</c:v>
                </c:pt>
                <c:pt idx="6493">
                  <c:v>213</c:v>
                </c:pt>
                <c:pt idx="6494">
                  <c:v>213</c:v>
                </c:pt>
                <c:pt idx="6495">
                  <c:v>213</c:v>
                </c:pt>
                <c:pt idx="6496">
                  <c:v>213</c:v>
                </c:pt>
                <c:pt idx="6497">
                  <c:v>213</c:v>
                </c:pt>
                <c:pt idx="6498">
                  <c:v>213</c:v>
                </c:pt>
                <c:pt idx="6499">
                  <c:v>213</c:v>
                </c:pt>
                <c:pt idx="6500">
                  <c:v>213</c:v>
                </c:pt>
                <c:pt idx="6501">
                  <c:v>213</c:v>
                </c:pt>
                <c:pt idx="6502">
                  <c:v>213</c:v>
                </c:pt>
                <c:pt idx="6503">
                  <c:v>213</c:v>
                </c:pt>
                <c:pt idx="6504">
                  <c:v>213</c:v>
                </c:pt>
                <c:pt idx="6505">
                  <c:v>213</c:v>
                </c:pt>
                <c:pt idx="6506">
                  <c:v>213</c:v>
                </c:pt>
                <c:pt idx="6507">
                  <c:v>213</c:v>
                </c:pt>
                <c:pt idx="6508">
                  <c:v>213</c:v>
                </c:pt>
                <c:pt idx="6509">
                  <c:v>213</c:v>
                </c:pt>
                <c:pt idx="6510">
                  <c:v>213</c:v>
                </c:pt>
                <c:pt idx="6511">
                  <c:v>213</c:v>
                </c:pt>
                <c:pt idx="6512">
                  <c:v>213</c:v>
                </c:pt>
                <c:pt idx="6513">
                  <c:v>213</c:v>
                </c:pt>
                <c:pt idx="6514">
                  <c:v>214</c:v>
                </c:pt>
                <c:pt idx="6515">
                  <c:v>214</c:v>
                </c:pt>
                <c:pt idx="6516">
                  <c:v>214</c:v>
                </c:pt>
                <c:pt idx="6517">
                  <c:v>214</c:v>
                </c:pt>
                <c:pt idx="6518">
                  <c:v>214</c:v>
                </c:pt>
                <c:pt idx="6519">
                  <c:v>214</c:v>
                </c:pt>
                <c:pt idx="6520">
                  <c:v>214</c:v>
                </c:pt>
                <c:pt idx="6521">
                  <c:v>214</c:v>
                </c:pt>
                <c:pt idx="6522">
                  <c:v>214</c:v>
                </c:pt>
                <c:pt idx="6523">
                  <c:v>214</c:v>
                </c:pt>
                <c:pt idx="6524">
                  <c:v>214</c:v>
                </c:pt>
                <c:pt idx="6525">
                  <c:v>214</c:v>
                </c:pt>
                <c:pt idx="6526">
                  <c:v>214</c:v>
                </c:pt>
                <c:pt idx="6527">
                  <c:v>214</c:v>
                </c:pt>
                <c:pt idx="6528">
                  <c:v>214</c:v>
                </c:pt>
                <c:pt idx="6529">
                  <c:v>214</c:v>
                </c:pt>
                <c:pt idx="6530">
                  <c:v>214</c:v>
                </c:pt>
                <c:pt idx="6531">
                  <c:v>214</c:v>
                </c:pt>
                <c:pt idx="6532">
                  <c:v>214</c:v>
                </c:pt>
                <c:pt idx="6533">
                  <c:v>214</c:v>
                </c:pt>
                <c:pt idx="6534">
                  <c:v>214</c:v>
                </c:pt>
                <c:pt idx="6535">
                  <c:v>214</c:v>
                </c:pt>
                <c:pt idx="6536">
                  <c:v>214</c:v>
                </c:pt>
                <c:pt idx="6537">
                  <c:v>214</c:v>
                </c:pt>
                <c:pt idx="6538">
                  <c:v>214</c:v>
                </c:pt>
                <c:pt idx="6539">
                  <c:v>214</c:v>
                </c:pt>
                <c:pt idx="6540">
                  <c:v>214</c:v>
                </c:pt>
                <c:pt idx="6541">
                  <c:v>214</c:v>
                </c:pt>
                <c:pt idx="6542">
                  <c:v>214</c:v>
                </c:pt>
                <c:pt idx="6543">
                  <c:v>214</c:v>
                </c:pt>
                <c:pt idx="6544">
                  <c:v>214</c:v>
                </c:pt>
                <c:pt idx="6545">
                  <c:v>214</c:v>
                </c:pt>
                <c:pt idx="6546">
                  <c:v>214</c:v>
                </c:pt>
                <c:pt idx="6547">
                  <c:v>215</c:v>
                </c:pt>
                <c:pt idx="6548">
                  <c:v>215</c:v>
                </c:pt>
                <c:pt idx="6549">
                  <c:v>215</c:v>
                </c:pt>
                <c:pt idx="6550">
                  <c:v>215</c:v>
                </c:pt>
                <c:pt idx="6551">
                  <c:v>215</c:v>
                </c:pt>
                <c:pt idx="6552">
                  <c:v>215</c:v>
                </c:pt>
                <c:pt idx="6553">
                  <c:v>215</c:v>
                </c:pt>
                <c:pt idx="6554">
                  <c:v>215</c:v>
                </c:pt>
                <c:pt idx="6555">
                  <c:v>215</c:v>
                </c:pt>
                <c:pt idx="6556">
                  <c:v>215</c:v>
                </c:pt>
                <c:pt idx="6557">
                  <c:v>215</c:v>
                </c:pt>
                <c:pt idx="6558">
                  <c:v>215</c:v>
                </c:pt>
                <c:pt idx="6559">
                  <c:v>215</c:v>
                </c:pt>
                <c:pt idx="6560">
                  <c:v>215</c:v>
                </c:pt>
                <c:pt idx="6561">
                  <c:v>215</c:v>
                </c:pt>
                <c:pt idx="6562">
                  <c:v>215</c:v>
                </c:pt>
                <c:pt idx="6563">
                  <c:v>215</c:v>
                </c:pt>
                <c:pt idx="6564">
                  <c:v>215</c:v>
                </c:pt>
                <c:pt idx="6565">
                  <c:v>215</c:v>
                </c:pt>
                <c:pt idx="6566">
                  <c:v>215</c:v>
                </c:pt>
                <c:pt idx="6567">
                  <c:v>215</c:v>
                </c:pt>
                <c:pt idx="6568">
                  <c:v>215</c:v>
                </c:pt>
                <c:pt idx="6569">
                  <c:v>215</c:v>
                </c:pt>
                <c:pt idx="6570">
                  <c:v>215</c:v>
                </c:pt>
                <c:pt idx="6571">
                  <c:v>215</c:v>
                </c:pt>
                <c:pt idx="6572">
                  <c:v>215</c:v>
                </c:pt>
                <c:pt idx="6573">
                  <c:v>215</c:v>
                </c:pt>
                <c:pt idx="6574">
                  <c:v>215</c:v>
                </c:pt>
                <c:pt idx="6575">
                  <c:v>215</c:v>
                </c:pt>
                <c:pt idx="6576">
                  <c:v>215</c:v>
                </c:pt>
                <c:pt idx="6577">
                  <c:v>215</c:v>
                </c:pt>
                <c:pt idx="6578">
                  <c:v>215</c:v>
                </c:pt>
                <c:pt idx="6579">
                  <c:v>215</c:v>
                </c:pt>
                <c:pt idx="6580">
                  <c:v>216</c:v>
                </c:pt>
                <c:pt idx="6581">
                  <c:v>216</c:v>
                </c:pt>
                <c:pt idx="6582">
                  <c:v>216</c:v>
                </c:pt>
                <c:pt idx="6583">
                  <c:v>216</c:v>
                </c:pt>
                <c:pt idx="6584">
                  <c:v>216</c:v>
                </c:pt>
                <c:pt idx="6585">
                  <c:v>216</c:v>
                </c:pt>
                <c:pt idx="6586">
                  <c:v>216</c:v>
                </c:pt>
                <c:pt idx="6587">
                  <c:v>216</c:v>
                </c:pt>
                <c:pt idx="6588">
                  <c:v>216</c:v>
                </c:pt>
                <c:pt idx="6589">
                  <c:v>216</c:v>
                </c:pt>
                <c:pt idx="6590">
                  <c:v>216</c:v>
                </c:pt>
                <c:pt idx="6591">
                  <c:v>216</c:v>
                </c:pt>
                <c:pt idx="6592">
                  <c:v>216</c:v>
                </c:pt>
                <c:pt idx="6593">
                  <c:v>216</c:v>
                </c:pt>
                <c:pt idx="6594">
                  <c:v>216</c:v>
                </c:pt>
                <c:pt idx="6595">
                  <c:v>216</c:v>
                </c:pt>
                <c:pt idx="6596">
                  <c:v>216</c:v>
                </c:pt>
                <c:pt idx="6597">
                  <c:v>216</c:v>
                </c:pt>
                <c:pt idx="6598">
                  <c:v>216</c:v>
                </c:pt>
                <c:pt idx="6599">
                  <c:v>216</c:v>
                </c:pt>
                <c:pt idx="6600">
                  <c:v>216</c:v>
                </c:pt>
                <c:pt idx="6601">
                  <c:v>216</c:v>
                </c:pt>
                <c:pt idx="6602">
                  <c:v>216</c:v>
                </c:pt>
                <c:pt idx="6603">
                  <c:v>216</c:v>
                </c:pt>
                <c:pt idx="6604">
                  <c:v>216</c:v>
                </c:pt>
                <c:pt idx="6605">
                  <c:v>216</c:v>
                </c:pt>
                <c:pt idx="6606">
                  <c:v>216</c:v>
                </c:pt>
                <c:pt idx="6607">
                  <c:v>216</c:v>
                </c:pt>
                <c:pt idx="6608">
                  <c:v>216</c:v>
                </c:pt>
                <c:pt idx="6609">
                  <c:v>216</c:v>
                </c:pt>
                <c:pt idx="6610">
                  <c:v>216</c:v>
                </c:pt>
                <c:pt idx="6611">
                  <c:v>216</c:v>
                </c:pt>
                <c:pt idx="6612">
                  <c:v>216</c:v>
                </c:pt>
                <c:pt idx="6613">
                  <c:v>216</c:v>
                </c:pt>
                <c:pt idx="6614">
                  <c:v>216</c:v>
                </c:pt>
                <c:pt idx="6615">
                  <c:v>216</c:v>
                </c:pt>
                <c:pt idx="6616">
                  <c:v>216</c:v>
                </c:pt>
                <c:pt idx="6617">
                  <c:v>216</c:v>
                </c:pt>
                <c:pt idx="6618">
                  <c:v>216</c:v>
                </c:pt>
                <c:pt idx="6619">
                  <c:v>216</c:v>
                </c:pt>
                <c:pt idx="6620">
                  <c:v>216</c:v>
                </c:pt>
                <c:pt idx="6621">
                  <c:v>216</c:v>
                </c:pt>
                <c:pt idx="6622">
                  <c:v>216</c:v>
                </c:pt>
                <c:pt idx="6623">
                  <c:v>216</c:v>
                </c:pt>
                <c:pt idx="6624">
                  <c:v>216</c:v>
                </c:pt>
                <c:pt idx="6625">
                  <c:v>216</c:v>
                </c:pt>
                <c:pt idx="6626">
                  <c:v>216</c:v>
                </c:pt>
                <c:pt idx="6627">
                  <c:v>216</c:v>
                </c:pt>
                <c:pt idx="6628">
                  <c:v>216</c:v>
                </c:pt>
                <c:pt idx="6629">
                  <c:v>216</c:v>
                </c:pt>
                <c:pt idx="6630">
                  <c:v>216</c:v>
                </c:pt>
                <c:pt idx="6631">
                  <c:v>216</c:v>
                </c:pt>
                <c:pt idx="6632">
                  <c:v>216</c:v>
                </c:pt>
                <c:pt idx="6633">
                  <c:v>216</c:v>
                </c:pt>
                <c:pt idx="6634">
                  <c:v>216</c:v>
                </c:pt>
                <c:pt idx="6635">
                  <c:v>216</c:v>
                </c:pt>
                <c:pt idx="6636">
                  <c:v>216</c:v>
                </c:pt>
                <c:pt idx="6637">
                  <c:v>216</c:v>
                </c:pt>
                <c:pt idx="6638">
                  <c:v>216</c:v>
                </c:pt>
                <c:pt idx="6639">
                  <c:v>216</c:v>
                </c:pt>
                <c:pt idx="6640">
                  <c:v>216</c:v>
                </c:pt>
                <c:pt idx="6641">
                  <c:v>216</c:v>
                </c:pt>
                <c:pt idx="6642">
                  <c:v>216</c:v>
                </c:pt>
                <c:pt idx="6643">
                  <c:v>217</c:v>
                </c:pt>
                <c:pt idx="6644">
                  <c:v>217</c:v>
                </c:pt>
                <c:pt idx="6645">
                  <c:v>217</c:v>
                </c:pt>
                <c:pt idx="6646">
                  <c:v>217</c:v>
                </c:pt>
                <c:pt idx="6647">
                  <c:v>217</c:v>
                </c:pt>
                <c:pt idx="6648">
                  <c:v>217</c:v>
                </c:pt>
                <c:pt idx="6649">
                  <c:v>217</c:v>
                </c:pt>
                <c:pt idx="6650">
                  <c:v>217</c:v>
                </c:pt>
                <c:pt idx="6651">
                  <c:v>217</c:v>
                </c:pt>
                <c:pt idx="6652">
                  <c:v>217</c:v>
                </c:pt>
                <c:pt idx="6653">
                  <c:v>217</c:v>
                </c:pt>
                <c:pt idx="6654">
                  <c:v>217</c:v>
                </c:pt>
                <c:pt idx="6655">
                  <c:v>217</c:v>
                </c:pt>
                <c:pt idx="6656">
                  <c:v>217</c:v>
                </c:pt>
                <c:pt idx="6657">
                  <c:v>217</c:v>
                </c:pt>
                <c:pt idx="6658">
                  <c:v>217</c:v>
                </c:pt>
                <c:pt idx="6659">
                  <c:v>217</c:v>
                </c:pt>
                <c:pt idx="6660">
                  <c:v>217</c:v>
                </c:pt>
                <c:pt idx="6661">
                  <c:v>217</c:v>
                </c:pt>
                <c:pt idx="6662">
                  <c:v>217</c:v>
                </c:pt>
                <c:pt idx="6663">
                  <c:v>217</c:v>
                </c:pt>
                <c:pt idx="6664">
                  <c:v>217</c:v>
                </c:pt>
                <c:pt idx="6665">
                  <c:v>217</c:v>
                </c:pt>
                <c:pt idx="6666">
                  <c:v>217</c:v>
                </c:pt>
                <c:pt idx="6667">
                  <c:v>217</c:v>
                </c:pt>
                <c:pt idx="6668">
                  <c:v>217</c:v>
                </c:pt>
                <c:pt idx="6669">
                  <c:v>217</c:v>
                </c:pt>
                <c:pt idx="6670">
                  <c:v>217</c:v>
                </c:pt>
                <c:pt idx="6671">
                  <c:v>217</c:v>
                </c:pt>
                <c:pt idx="6672">
                  <c:v>217</c:v>
                </c:pt>
                <c:pt idx="6673">
                  <c:v>217</c:v>
                </c:pt>
                <c:pt idx="6674">
                  <c:v>217</c:v>
                </c:pt>
                <c:pt idx="6675">
                  <c:v>217</c:v>
                </c:pt>
                <c:pt idx="6676">
                  <c:v>217</c:v>
                </c:pt>
                <c:pt idx="6677">
                  <c:v>217</c:v>
                </c:pt>
                <c:pt idx="6678">
                  <c:v>217</c:v>
                </c:pt>
                <c:pt idx="6679">
                  <c:v>217</c:v>
                </c:pt>
                <c:pt idx="6680">
                  <c:v>217</c:v>
                </c:pt>
                <c:pt idx="6681">
                  <c:v>217</c:v>
                </c:pt>
                <c:pt idx="6682">
                  <c:v>217</c:v>
                </c:pt>
                <c:pt idx="6683">
                  <c:v>217</c:v>
                </c:pt>
                <c:pt idx="6684">
                  <c:v>217</c:v>
                </c:pt>
                <c:pt idx="6685">
                  <c:v>217</c:v>
                </c:pt>
                <c:pt idx="6686">
                  <c:v>217</c:v>
                </c:pt>
                <c:pt idx="6687">
                  <c:v>217</c:v>
                </c:pt>
                <c:pt idx="6688">
                  <c:v>217</c:v>
                </c:pt>
                <c:pt idx="6689">
                  <c:v>217</c:v>
                </c:pt>
                <c:pt idx="6690">
                  <c:v>217</c:v>
                </c:pt>
                <c:pt idx="6691">
                  <c:v>217</c:v>
                </c:pt>
                <c:pt idx="6692">
                  <c:v>217</c:v>
                </c:pt>
                <c:pt idx="6693">
                  <c:v>217</c:v>
                </c:pt>
                <c:pt idx="6694">
                  <c:v>217</c:v>
                </c:pt>
                <c:pt idx="6695">
                  <c:v>217</c:v>
                </c:pt>
                <c:pt idx="6696">
                  <c:v>218</c:v>
                </c:pt>
                <c:pt idx="6697">
                  <c:v>218</c:v>
                </c:pt>
                <c:pt idx="6698">
                  <c:v>218</c:v>
                </c:pt>
                <c:pt idx="6699">
                  <c:v>218</c:v>
                </c:pt>
                <c:pt idx="6700">
                  <c:v>218</c:v>
                </c:pt>
                <c:pt idx="6701">
                  <c:v>218</c:v>
                </c:pt>
                <c:pt idx="6702">
                  <c:v>218</c:v>
                </c:pt>
                <c:pt idx="6703">
                  <c:v>218</c:v>
                </c:pt>
                <c:pt idx="6704">
                  <c:v>218</c:v>
                </c:pt>
                <c:pt idx="6705">
                  <c:v>218</c:v>
                </c:pt>
                <c:pt idx="6706">
                  <c:v>218</c:v>
                </c:pt>
                <c:pt idx="6707">
                  <c:v>218</c:v>
                </c:pt>
                <c:pt idx="6708">
                  <c:v>218</c:v>
                </c:pt>
                <c:pt idx="6709">
                  <c:v>218</c:v>
                </c:pt>
                <c:pt idx="6710">
                  <c:v>218</c:v>
                </c:pt>
                <c:pt idx="6711">
                  <c:v>218</c:v>
                </c:pt>
                <c:pt idx="6712">
                  <c:v>218</c:v>
                </c:pt>
                <c:pt idx="6713">
                  <c:v>218</c:v>
                </c:pt>
                <c:pt idx="6714">
                  <c:v>218</c:v>
                </c:pt>
                <c:pt idx="6715">
                  <c:v>219</c:v>
                </c:pt>
                <c:pt idx="6716">
                  <c:v>219</c:v>
                </c:pt>
                <c:pt idx="6717">
                  <c:v>219</c:v>
                </c:pt>
                <c:pt idx="6718">
                  <c:v>219</c:v>
                </c:pt>
                <c:pt idx="6719">
                  <c:v>219</c:v>
                </c:pt>
                <c:pt idx="6720">
                  <c:v>219</c:v>
                </c:pt>
                <c:pt idx="6721">
                  <c:v>219</c:v>
                </c:pt>
                <c:pt idx="6722">
                  <c:v>219</c:v>
                </c:pt>
                <c:pt idx="6723">
                  <c:v>219</c:v>
                </c:pt>
                <c:pt idx="6724">
                  <c:v>219</c:v>
                </c:pt>
                <c:pt idx="6725">
                  <c:v>219</c:v>
                </c:pt>
                <c:pt idx="6726">
                  <c:v>220</c:v>
                </c:pt>
                <c:pt idx="6727">
                  <c:v>220</c:v>
                </c:pt>
                <c:pt idx="6728">
                  <c:v>220</c:v>
                </c:pt>
                <c:pt idx="6729">
                  <c:v>220</c:v>
                </c:pt>
                <c:pt idx="6730">
                  <c:v>220</c:v>
                </c:pt>
                <c:pt idx="6731">
                  <c:v>220</c:v>
                </c:pt>
                <c:pt idx="6732">
                  <c:v>220</c:v>
                </c:pt>
                <c:pt idx="6733">
                  <c:v>220</c:v>
                </c:pt>
                <c:pt idx="6734">
                  <c:v>220</c:v>
                </c:pt>
                <c:pt idx="6735">
                  <c:v>220</c:v>
                </c:pt>
                <c:pt idx="6736">
                  <c:v>220</c:v>
                </c:pt>
                <c:pt idx="6737">
                  <c:v>220</c:v>
                </c:pt>
                <c:pt idx="6738">
                  <c:v>220</c:v>
                </c:pt>
                <c:pt idx="6739">
                  <c:v>221</c:v>
                </c:pt>
                <c:pt idx="6740">
                  <c:v>221</c:v>
                </c:pt>
                <c:pt idx="6741">
                  <c:v>221</c:v>
                </c:pt>
                <c:pt idx="6742">
                  <c:v>221</c:v>
                </c:pt>
                <c:pt idx="6743">
                  <c:v>221</c:v>
                </c:pt>
                <c:pt idx="6744">
                  <c:v>221</c:v>
                </c:pt>
                <c:pt idx="6745">
                  <c:v>221</c:v>
                </c:pt>
                <c:pt idx="6746">
                  <c:v>221</c:v>
                </c:pt>
                <c:pt idx="6747">
                  <c:v>222</c:v>
                </c:pt>
                <c:pt idx="6748">
                  <c:v>222</c:v>
                </c:pt>
                <c:pt idx="6749">
                  <c:v>222</c:v>
                </c:pt>
                <c:pt idx="6750">
                  <c:v>222</c:v>
                </c:pt>
                <c:pt idx="6751">
                  <c:v>222</c:v>
                </c:pt>
                <c:pt idx="6752">
                  <c:v>222</c:v>
                </c:pt>
                <c:pt idx="6753">
                  <c:v>222</c:v>
                </c:pt>
                <c:pt idx="6754">
                  <c:v>222</c:v>
                </c:pt>
                <c:pt idx="6755">
                  <c:v>222</c:v>
                </c:pt>
                <c:pt idx="6756">
                  <c:v>222</c:v>
                </c:pt>
                <c:pt idx="6757">
                  <c:v>222</c:v>
                </c:pt>
                <c:pt idx="6758">
                  <c:v>222</c:v>
                </c:pt>
                <c:pt idx="6759">
                  <c:v>222</c:v>
                </c:pt>
                <c:pt idx="6760">
                  <c:v>222</c:v>
                </c:pt>
                <c:pt idx="6761">
                  <c:v>222</c:v>
                </c:pt>
                <c:pt idx="6762">
                  <c:v>222</c:v>
                </c:pt>
                <c:pt idx="6763">
                  <c:v>222</c:v>
                </c:pt>
                <c:pt idx="6764">
                  <c:v>222</c:v>
                </c:pt>
                <c:pt idx="6765">
                  <c:v>222</c:v>
                </c:pt>
                <c:pt idx="6766">
                  <c:v>222</c:v>
                </c:pt>
                <c:pt idx="6767">
                  <c:v>222</c:v>
                </c:pt>
                <c:pt idx="6768">
                  <c:v>222</c:v>
                </c:pt>
                <c:pt idx="6769">
                  <c:v>222</c:v>
                </c:pt>
                <c:pt idx="6770">
                  <c:v>222</c:v>
                </c:pt>
                <c:pt idx="6771">
                  <c:v>222</c:v>
                </c:pt>
                <c:pt idx="6772">
                  <c:v>222</c:v>
                </c:pt>
                <c:pt idx="6773">
                  <c:v>222</c:v>
                </c:pt>
                <c:pt idx="6774">
                  <c:v>222</c:v>
                </c:pt>
                <c:pt idx="6775">
                  <c:v>222</c:v>
                </c:pt>
                <c:pt idx="6776">
                  <c:v>222</c:v>
                </c:pt>
                <c:pt idx="6777">
                  <c:v>222</c:v>
                </c:pt>
                <c:pt idx="6778">
                  <c:v>222</c:v>
                </c:pt>
                <c:pt idx="6779">
                  <c:v>222</c:v>
                </c:pt>
                <c:pt idx="6780">
                  <c:v>222</c:v>
                </c:pt>
                <c:pt idx="6781">
                  <c:v>222</c:v>
                </c:pt>
                <c:pt idx="6782">
                  <c:v>222</c:v>
                </c:pt>
                <c:pt idx="6783">
                  <c:v>222</c:v>
                </c:pt>
                <c:pt idx="6784">
                  <c:v>222</c:v>
                </c:pt>
                <c:pt idx="6785">
                  <c:v>222</c:v>
                </c:pt>
                <c:pt idx="6786">
                  <c:v>222</c:v>
                </c:pt>
                <c:pt idx="6787">
                  <c:v>222</c:v>
                </c:pt>
                <c:pt idx="6788">
                  <c:v>222</c:v>
                </c:pt>
                <c:pt idx="6789">
                  <c:v>222</c:v>
                </c:pt>
                <c:pt idx="6790">
                  <c:v>222</c:v>
                </c:pt>
                <c:pt idx="6791">
                  <c:v>222</c:v>
                </c:pt>
                <c:pt idx="6792">
                  <c:v>222</c:v>
                </c:pt>
                <c:pt idx="6793">
                  <c:v>222</c:v>
                </c:pt>
                <c:pt idx="6794">
                  <c:v>222</c:v>
                </c:pt>
                <c:pt idx="6795">
                  <c:v>222</c:v>
                </c:pt>
                <c:pt idx="6796">
                  <c:v>222</c:v>
                </c:pt>
                <c:pt idx="6797">
                  <c:v>222</c:v>
                </c:pt>
                <c:pt idx="6798">
                  <c:v>222</c:v>
                </c:pt>
                <c:pt idx="6799">
                  <c:v>222</c:v>
                </c:pt>
                <c:pt idx="6800">
                  <c:v>223</c:v>
                </c:pt>
                <c:pt idx="6801">
                  <c:v>223</c:v>
                </c:pt>
                <c:pt idx="6802">
                  <c:v>223</c:v>
                </c:pt>
                <c:pt idx="6803">
                  <c:v>223</c:v>
                </c:pt>
                <c:pt idx="6804">
                  <c:v>223</c:v>
                </c:pt>
                <c:pt idx="6805">
                  <c:v>223</c:v>
                </c:pt>
                <c:pt idx="6806">
                  <c:v>223</c:v>
                </c:pt>
                <c:pt idx="6807">
                  <c:v>223</c:v>
                </c:pt>
                <c:pt idx="6808">
                  <c:v>223</c:v>
                </c:pt>
                <c:pt idx="6809">
                  <c:v>223</c:v>
                </c:pt>
                <c:pt idx="6810">
                  <c:v>223</c:v>
                </c:pt>
                <c:pt idx="6811">
                  <c:v>223</c:v>
                </c:pt>
                <c:pt idx="6812">
                  <c:v>223</c:v>
                </c:pt>
                <c:pt idx="6813">
                  <c:v>223</c:v>
                </c:pt>
                <c:pt idx="6814">
                  <c:v>223</c:v>
                </c:pt>
                <c:pt idx="6815">
                  <c:v>223</c:v>
                </c:pt>
                <c:pt idx="6816">
                  <c:v>223</c:v>
                </c:pt>
                <c:pt idx="6817">
                  <c:v>223</c:v>
                </c:pt>
                <c:pt idx="6818">
                  <c:v>223</c:v>
                </c:pt>
                <c:pt idx="6819">
                  <c:v>223</c:v>
                </c:pt>
                <c:pt idx="6820">
                  <c:v>223</c:v>
                </c:pt>
                <c:pt idx="6821">
                  <c:v>223</c:v>
                </c:pt>
                <c:pt idx="6822">
                  <c:v>223</c:v>
                </c:pt>
                <c:pt idx="6823">
                  <c:v>223</c:v>
                </c:pt>
                <c:pt idx="6824">
                  <c:v>223</c:v>
                </c:pt>
                <c:pt idx="6825">
                  <c:v>223</c:v>
                </c:pt>
                <c:pt idx="6826">
                  <c:v>223</c:v>
                </c:pt>
                <c:pt idx="6827">
                  <c:v>223</c:v>
                </c:pt>
                <c:pt idx="6828">
                  <c:v>223</c:v>
                </c:pt>
                <c:pt idx="6829">
                  <c:v>223</c:v>
                </c:pt>
                <c:pt idx="6830">
                  <c:v>223</c:v>
                </c:pt>
                <c:pt idx="6831">
                  <c:v>223</c:v>
                </c:pt>
                <c:pt idx="6832">
                  <c:v>224</c:v>
                </c:pt>
                <c:pt idx="6833">
                  <c:v>225</c:v>
                </c:pt>
                <c:pt idx="6834">
                  <c:v>225</c:v>
                </c:pt>
                <c:pt idx="6835">
                  <c:v>225</c:v>
                </c:pt>
                <c:pt idx="6836">
                  <c:v>225</c:v>
                </c:pt>
                <c:pt idx="6837">
                  <c:v>225</c:v>
                </c:pt>
                <c:pt idx="6838">
                  <c:v>225</c:v>
                </c:pt>
                <c:pt idx="6839">
                  <c:v>225</c:v>
                </c:pt>
                <c:pt idx="6840">
                  <c:v>225</c:v>
                </c:pt>
                <c:pt idx="6841">
                  <c:v>225</c:v>
                </c:pt>
                <c:pt idx="6842">
                  <c:v>225</c:v>
                </c:pt>
                <c:pt idx="6843">
                  <c:v>225</c:v>
                </c:pt>
                <c:pt idx="6844">
                  <c:v>225</c:v>
                </c:pt>
                <c:pt idx="6845">
                  <c:v>225</c:v>
                </c:pt>
                <c:pt idx="6846">
                  <c:v>225</c:v>
                </c:pt>
                <c:pt idx="6847">
                  <c:v>225</c:v>
                </c:pt>
                <c:pt idx="6848">
                  <c:v>225</c:v>
                </c:pt>
                <c:pt idx="6849">
                  <c:v>225</c:v>
                </c:pt>
                <c:pt idx="6850">
                  <c:v>225</c:v>
                </c:pt>
                <c:pt idx="6851">
                  <c:v>225</c:v>
                </c:pt>
                <c:pt idx="6852">
                  <c:v>225</c:v>
                </c:pt>
                <c:pt idx="6853">
                  <c:v>225</c:v>
                </c:pt>
                <c:pt idx="6854">
                  <c:v>225</c:v>
                </c:pt>
                <c:pt idx="6855">
                  <c:v>225</c:v>
                </c:pt>
                <c:pt idx="6856">
                  <c:v>225</c:v>
                </c:pt>
                <c:pt idx="6857">
                  <c:v>225</c:v>
                </c:pt>
                <c:pt idx="6858">
                  <c:v>225</c:v>
                </c:pt>
                <c:pt idx="6859">
                  <c:v>225</c:v>
                </c:pt>
                <c:pt idx="6860">
                  <c:v>225</c:v>
                </c:pt>
                <c:pt idx="6861">
                  <c:v>225</c:v>
                </c:pt>
                <c:pt idx="6862">
                  <c:v>225</c:v>
                </c:pt>
                <c:pt idx="6863">
                  <c:v>225</c:v>
                </c:pt>
                <c:pt idx="6864">
                  <c:v>225</c:v>
                </c:pt>
                <c:pt idx="6865">
                  <c:v>225</c:v>
                </c:pt>
                <c:pt idx="6866">
                  <c:v>225</c:v>
                </c:pt>
                <c:pt idx="6867">
                  <c:v>225</c:v>
                </c:pt>
                <c:pt idx="6868">
                  <c:v>225</c:v>
                </c:pt>
                <c:pt idx="6869">
                  <c:v>225</c:v>
                </c:pt>
                <c:pt idx="6870">
                  <c:v>225</c:v>
                </c:pt>
                <c:pt idx="6871">
                  <c:v>225</c:v>
                </c:pt>
                <c:pt idx="6872">
                  <c:v>225</c:v>
                </c:pt>
                <c:pt idx="6873">
                  <c:v>226</c:v>
                </c:pt>
                <c:pt idx="6874">
                  <c:v>226</c:v>
                </c:pt>
                <c:pt idx="6875">
                  <c:v>226</c:v>
                </c:pt>
                <c:pt idx="6876">
                  <c:v>226</c:v>
                </c:pt>
                <c:pt idx="6877">
                  <c:v>226</c:v>
                </c:pt>
                <c:pt idx="6878">
                  <c:v>226</c:v>
                </c:pt>
                <c:pt idx="6879">
                  <c:v>226</c:v>
                </c:pt>
                <c:pt idx="6880">
                  <c:v>226</c:v>
                </c:pt>
                <c:pt idx="6881">
                  <c:v>226</c:v>
                </c:pt>
                <c:pt idx="6882">
                  <c:v>226</c:v>
                </c:pt>
                <c:pt idx="6883">
                  <c:v>226</c:v>
                </c:pt>
                <c:pt idx="6884">
                  <c:v>226</c:v>
                </c:pt>
                <c:pt idx="6885">
                  <c:v>226</c:v>
                </c:pt>
                <c:pt idx="6886">
                  <c:v>226</c:v>
                </c:pt>
                <c:pt idx="6887">
                  <c:v>226</c:v>
                </c:pt>
                <c:pt idx="6888">
                  <c:v>226</c:v>
                </c:pt>
                <c:pt idx="6889">
                  <c:v>226</c:v>
                </c:pt>
                <c:pt idx="6890">
                  <c:v>226</c:v>
                </c:pt>
                <c:pt idx="6891">
                  <c:v>226</c:v>
                </c:pt>
                <c:pt idx="6892">
                  <c:v>226</c:v>
                </c:pt>
                <c:pt idx="6893">
                  <c:v>226</c:v>
                </c:pt>
                <c:pt idx="6894">
                  <c:v>226</c:v>
                </c:pt>
                <c:pt idx="6895">
                  <c:v>226</c:v>
                </c:pt>
                <c:pt idx="6896">
                  <c:v>226</c:v>
                </c:pt>
                <c:pt idx="6897">
                  <c:v>226</c:v>
                </c:pt>
                <c:pt idx="6898">
                  <c:v>226</c:v>
                </c:pt>
                <c:pt idx="6899">
                  <c:v>226</c:v>
                </c:pt>
                <c:pt idx="6900">
                  <c:v>226</c:v>
                </c:pt>
                <c:pt idx="6901">
                  <c:v>226</c:v>
                </c:pt>
                <c:pt idx="6902">
                  <c:v>226</c:v>
                </c:pt>
                <c:pt idx="6903">
                  <c:v>226</c:v>
                </c:pt>
                <c:pt idx="6904">
                  <c:v>226</c:v>
                </c:pt>
                <c:pt idx="6905">
                  <c:v>226</c:v>
                </c:pt>
                <c:pt idx="6906">
                  <c:v>226</c:v>
                </c:pt>
                <c:pt idx="6907">
                  <c:v>226</c:v>
                </c:pt>
                <c:pt idx="6908">
                  <c:v>226</c:v>
                </c:pt>
                <c:pt idx="6909">
                  <c:v>226</c:v>
                </c:pt>
                <c:pt idx="6910">
                  <c:v>226</c:v>
                </c:pt>
                <c:pt idx="6911">
                  <c:v>226</c:v>
                </c:pt>
                <c:pt idx="6912">
                  <c:v>226</c:v>
                </c:pt>
                <c:pt idx="6913">
                  <c:v>226</c:v>
                </c:pt>
                <c:pt idx="6914">
                  <c:v>226</c:v>
                </c:pt>
                <c:pt idx="6915">
                  <c:v>226</c:v>
                </c:pt>
                <c:pt idx="6916">
                  <c:v>226</c:v>
                </c:pt>
                <c:pt idx="6917">
                  <c:v>226</c:v>
                </c:pt>
                <c:pt idx="6918">
                  <c:v>226</c:v>
                </c:pt>
                <c:pt idx="6919">
                  <c:v>226</c:v>
                </c:pt>
                <c:pt idx="6920">
                  <c:v>226</c:v>
                </c:pt>
                <c:pt idx="6921">
                  <c:v>226</c:v>
                </c:pt>
                <c:pt idx="6922">
                  <c:v>226</c:v>
                </c:pt>
                <c:pt idx="6923">
                  <c:v>226</c:v>
                </c:pt>
                <c:pt idx="6924">
                  <c:v>226</c:v>
                </c:pt>
                <c:pt idx="6925">
                  <c:v>226</c:v>
                </c:pt>
                <c:pt idx="6926">
                  <c:v>226</c:v>
                </c:pt>
                <c:pt idx="6927">
                  <c:v>226</c:v>
                </c:pt>
                <c:pt idx="6928">
                  <c:v>226</c:v>
                </c:pt>
                <c:pt idx="6929">
                  <c:v>226</c:v>
                </c:pt>
                <c:pt idx="6930">
                  <c:v>226</c:v>
                </c:pt>
                <c:pt idx="6931">
                  <c:v>226</c:v>
                </c:pt>
                <c:pt idx="6932">
                  <c:v>226</c:v>
                </c:pt>
                <c:pt idx="6933">
                  <c:v>226</c:v>
                </c:pt>
                <c:pt idx="6934">
                  <c:v>226</c:v>
                </c:pt>
                <c:pt idx="6935">
                  <c:v>226</c:v>
                </c:pt>
                <c:pt idx="6936">
                  <c:v>226</c:v>
                </c:pt>
                <c:pt idx="6937">
                  <c:v>226</c:v>
                </c:pt>
                <c:pt idx="6938">
                  <c:v>226</c:v>
                </c:pt>
                <c:pt idx="6939">
                  <c:v>226</c:v>
                </c:pt>
                <c:pt idx="6940">
                  <c:v>226</c:v>
                </c:pt>
                <c:pt idx="6941">
                  <c:v>226</c:v>
                </c:pt>
                <c:pt idx="6942">
                  <c:v>226</c:v>
                </c:pt>
                <c:pt idx="6943">
                  <c:v>226</c:v>
                </c:pt>
                <c:pt idx="6944">
                  <c:v>226</c:v>
                </c:pt>
                <c:pt idx="6945">
                  <c:v>226</c:v>
                </c:pt>
                <c:pt idx="6946">
                  <c:v>226</c:v>
                </c:pt>
                <c:pt idx="6947">
                  <c:v>226</c:v>
                </c:pt>
                <c:pt idx="6948">
                  <c:v>226</c:v>
                </c:pt>
                <c:pt idx="6949">
                  <c:v>226</c:v>
                </c:pt>
                <c:pt idx="6950">
                  <c:v>226</c:v>
                </c:pt>
                <c:pt idx="6951">
                  <c:v>226</c:v>
                </c:pt>
                <c:pt idx="6952">
                  <c:v>226</c:v>
                </c:pt>
                <c:pt idx="6953">
                  <c:v>226</c:v>
                </c:pt>
                <c:pt idx="6954">
                  <c:v>226</c:v>
                </c:pt>
                <c:pt idx="6955">
                  <c:v>226</c:v>
                </c:pt>
                <c:pt idx="6956">
                  <c:v>226</c:v>
                </c:pt>
                <c:pt idx="6957">
                  <c:v>226</c:v>
                </c:pt>
                <c:pt idx="6958">
                  <c:v>226</c:v>
                </c:pt>
                <c:pt idx="6959">
                  <c:v>226</c:v>
                </c:pt>
                <c:pt idx="6960">
                  <c:v>226</c:v>
                </c:pt>
                <c:pt idx="6961">
                  <c:v>226</c:v>
                </c:pt>
                <c:pt idx="6962">
                  <c:v>226</c:v>
                </c:pt>
                <c:pt idx="6963">
                  <c:v>226</c:v>
                </c:pt>
                <c:pt idx="6964">
                  <c:v>226</c:v>
                </c:pt>
                <c:pt idx="6965">
                  <c:v>226</c:v>
                </c:pt>
                <c:pt idx="6966">
                  <c:v>226</c:v>
                </c:pt>
                <c:pt idx="6967">
                  <c:v>226</c:v>
                </c:pt>
                <c:pt idx="6968">
                  <c:v>226</c:v>
                </c:pt>
                <c:pt idx="6969">
                  <c:v>226</c:v>
                </c:pt>
                <c:pt idx="6970">
                  <c:v>226</c:v>
                </c:pt>
                <c:pt idx="6971">
                  <c:v>226</c:v>
                </c:pt>
                <c:pt idx="6972">
                  <c:v>226</c:v>
                </c:pt>
                <c:pt idx="6973">
                  <c:v>226</c:v>
                </c:pt>
                <c:pt idx="6974">
                  <c:v>226</c:v>
                </c:pt>
                <c:pt idx="6975">
                  <c:v>226</c:v>
                </c:pt>
                <c:pt idx="6976">
                  <c:v>226</c:v>
                </c:pt>
                <c:pt idx="6977">
                  <c:v>226</c:v>
                </c:pt>
                <c:pt idx="6978">
                  <c:v>226</c:v>
                </c:pt>
                <c:pt idx="6979">
                  <c:v>226</c:v>
                </c:pt>
                <c:pt idx="6980">
                  <c:v>226</c:v>
                </c:pt>
                <c:pt idx="6981">
                  <c:v>226</c:v>
                </c:pt>
                <c:pt idx="6982">
                  <c:v>226</c:v>
                </c:pt>
                <c:pt idx="6983">
                  <c:v>226</c:v>
                </c:pt>
                <c:pt idx="6984">
                  <c:v>226</c:v>
                </c:pt>
                <c:pt idx="6985">
                  <c:v>226</c:v>
                </c:pt>
                <c:pt idx="6986">
                  <c:v>226</c:v>
                </c:pt>
                <c:pt idx="6987">
                  <c:v>226</c:v>
                </c:pt>
                <c:pt idx="6988">
                  <c:v>226</c:v>
                </c:pt>
                <c:pt idx="6989">
                  <c:v>226</c:v>
                </c:pt>
                <c:pt idx="6990">
                  <c:v>226</c:v>
                </c:pt>
                <c:pt idx="6991">
                  <c:v>226</c:v>
                </c:pt>
                <c:pt idx="6992">
                  <c:v>226</c:v>
                </c:pt>
                <c:pt idx="6993">
                  <c:v>226</c:v>
                </c:pt>
                <c:pt idx="6994">
                  <c:v>226</c:v>
                </c:pt>
                <c:pt idx="6995">
                  <c:v>226</c:v>
                </c:pt>
                <c:pt idx="6996">
                  <c:v>226</c:v>
                </c:pt>
                <c:pt idx="6997">
                  <c:v>226</c:v>
                </c:pt>
                <c:pt idx="6998">
                  <c:v>226</c:v>
                </c:pt>
                <c:pt idx="6999">
                  <c:v>226</c:v>
                </c:pt>
                <c:pt idx="7000">
                  <c:v>226</c:v>
                </c:pt>
                <c:pt idx="7001">
                  <c:v>226</c:v>
                </c:pt>
                <c:pt idx="7002">
                  <c:v>226</c:v>
                </c:pt>
                <c:pt idx="7003">
                  <c:v>226</c:v>
                </c:pt>
                <c:pt idx="7004">
                  <c:v>226</c:v>
                </c:pt>
                <c:pt idx="7005">
                  <c:v>226</c:v>
                </c:pt>
                <c:pt idx="7006">
                  <c:v>226</c:v>
                </c:pt>
                <c:pt idx="7007">
                  <c:v>226</c:v>
                </c:pt>
                <c:pt idx="7008">
                  <c:v>226</c:v>
                </c:pt>
                <c:pt idx="7009">
                  <c:v>226</c:v>
                </c:pt>
                <c:pt idx="7010">
                  <c:v>226</c:v>
                </c:pt>
                <c:pt idx="7011">
                  <c:v>226</c:v>
                </c:pt>
                <c:pt idx="7012">
                  <c:v>226</c:v>
                </c:pt>
                <c:pt idx="7013">
                  <c:v>226</c:v>
                </c:pt>
                <c:pt idx="7014">
                  <c:v>226</c:v>
                </c:pt>
                <c:pt idx="7015">
                  <c:v>226</c:v>
                </c:pt>
                <c:pt idx="7016">
                  <c:v>226</c:v>
                </c:pt>
                <c:pt idx="7017">
                  <c:v>226</c:v>
                </c:pt>
                <c:pt idx="7018">
                  <c:v>226</c:v>
                </c:pt>
                <c:pt idx="7019">
                  <c:v>226</c:v>
                </c:pt>
                <c:pt idx="7020">
                  <c:v>226</c:v>
                </c:pt>
                <c:pt idx="7021">
                  <c:v>226</c:v>
                </c:pt>
                <c:pt idx="7022">
                  <c:v>226</c:v>
                </c:pt>
                <c:pt idx="7023">
                  <c:v>226</c:v>
                </c:pt>
                <c:pt idx="7024">
                  <c:v>226</c:v>
                </c:pt>
                <c:pt idx="7025">
                  <c:v>226</c:v>
                </c:pt>
                <c:pt idx="7026">
                  <c:v>226</c:v>
                </c:pt>
                <c:pt idx="7027">
                  <c:v>226</c:v>
                </c:pt>
                <c:pt idx="7028">
                  <c:v>226</c:v>
                </c:pt>
                <c:pt idx="7029">
                  <c:v>226</c:v>
                </c:pt>
                <c:pt idx="7030">
                  <c:v>226</c:v>
                </c:pt>
                <c:pt idx="7031">
                  <c:v>226</c:v>
                </c:pt>
                <c:pt idx="7032">
                  <c:v>226</c:v>
                </c:pt>
                <c:pt idx="7033">
                  <c:v>226</c:v>
                </c:pt>
                <c:pt idx="7034">
                  <c:v>226</c:v>
                </c:pt>
                <c:pt idx="7035">
                  <c:v>226</c:v>
                </c:pt>
                <c:pt idx="7036">
                  <c:v>226</c:v>
                </c:pt>
                <c:pt idx="7037">
                  <c:v>226</c:v>
                </c:pt>
                <c:pt idx="7038">
                  <c:v>226</c:v>
                </c:pt>
                <c:pt idx="7039">
                  <c:v>226</c:v>
                </c:pt>
                <c:pt idx="7040">
                  <c:v>226</c:v>
                </c:pt>
                <c:pt idx="7041">
                  <c:v>226</c:v>
                </c:pt>
                <c:pt idx="7042">
                  <c:v>226</c:v>
                </c:pt>
                <c:pt idx="7043">
                  <c:v>226</c:v>
                </c:pt>
                <c:pt idx="7044">
                  <c:v>226</c:v>
                </c:pt>
                <c:pt idx="7045">
                  <c:v>226</c:v>
                </c:pt>
                <c:pt idx="7046">
                  <c:v>226</c:v>
                </c:pt>
                <c:pt idx="7047">
                  <c:v>226</c:v>
                </c:pt>
                <c:pt idx="7048">
                  <c:v>226</c:v>
                </c:pt>
                <c:pt idx="7049">
                  <c:v>226</c:v>
                </c:pt>
                <c:pt idx="7050">
                  <c:v>226</c:v>
                </c:pt>
                <c:pt idx="7051">
                  <c:v>226</c:v>
                </c:pt>
                <c:pt idx="7052">
                  <c:v>226</c:v>
                </c:pt>
                <c:pt idx="7053">
                  <c:v>226</c:v>
                </c:pt>
                <c:pt idx="7054">
                  <c:v>226</c:v>
                </c:pt>
                <c:pt idx="7055">
                  <c:v>226</c:v>
                </c:pt>
                <c:pt idx="7056">
                  <c:v>226</c:v>
                </c:pt>
                <c:pt idx="7057">
                  <c:v>226</c:v>
                </c:pt>
                <c:pt idx="7058">
                  <c:v>226</c:v>
                </c:pt>
                <c:pt idx="7059">
                  <c:v>226</c:v>
                </c:pt>
                <c:pt idx="7060">
                  <c:v>226</c:v>
                </c:pt>
                <c:pt idx="7061">
                  <c:v>226</c:v>
                </c:pt>
                <c:pt idx="7062">
                  <c:v>226</c:v>
                </c:pt>
                <c:pt idx="7063">
                  <c:v>226</c:v>
                </c:pt>
                <c:pt idx="7064">
                  <c:v>226</c:v>
                </c:pt>
                <c:pt idx="7065">
                  <c:v>226</c:v>
                </c:pt>
                <c:pt idx="7066">
                  <c:v>226</c:v>
                </c:pt>
                <c:pt idx="7067">
                  <c:v>226</c:v>
                </c:pt>
                <c:pt idx="7068">
                  <c:v>226</c:v>
                </c:pt>
                <c:pt idx="7069">
                  <c:v>226</c:v>
                </c:pt>
                <c:pt idx="7070">
                  <c:v>227</c:v>
                </c:pt>
                <c:pt idx="7071">
                  <c:v>227</c:v>
                </c:pt>
                <c:pt idx="7072">
                  <c:v>227</c:v>
                </c:pt>
                <c:pt idx="7073">
                  <c:v>227</c:v>
                </c:pt>
                <c:pt idx="7074">
                  <c:v>227</c:v>
                </c:pt>
                <c:pt idx="7075">
                  <c:v>227</c:v>
                </c:pt>
                <c:pt idx="7076">
                  <c:v>227</c:v>
                </c:pt>
                <c:pt idx="7077">
                  <c:v>227</c:v>
                </c:pt>
                <c:pt idx="7078">
                  <c:v>227</c:v>
                </c:pt>
                <c:pt idx="7079">
                  <c:v>227</c:v>
                </c:pt>
                <c:pt idx="7080">
                  <c:v>228</c:v>
                </c:pt>
                <c:pt idx="7081">
                  <c:v>228</c:v>
                </c:pt>
                <c:pt idx="7082">
                  <c:v>228</c:v>
                </c:pt>
                <c:pt idx="7083">
                  <c:v>228</c:v>
                </c:pt>
                <c:pt idx="7084">
                  <c:v>228</c:v>
                </c:pt>
                <c:pt idx="7085">
                  <c:v>228</c:v>
                </c:pt>
                <c:pt idx="7086">
                  <c:v>228</c:v>
                </c:pt>
                <c:pt idx="7087">
                  <c:v>228</c:v>
                </c:pt>
                <c:pt idx="7088">
                  <c:v>228</c:v>
                </c:pt>
                <c:pt idx="7089">
                  <c:v>228</c:v>
                </c:pt>
                <c:pt idx="7090">
                  <c:v>228</c:v>
                </c:pt>
                <c:pt idx="7091">
                  <c:v>228</c:v>
                </c:pt>
                <c:pt idx="7092">
                  <c:v>228</c:v>
                </c:pt>
                <c:pt idx="7093">
                  <c:v>228</c:v>
                </c:pt>
                <c:pt idx="7094">
                  <c:v>228</c:v>
                </c:pt>
                <c:pt idx="7095">
                  <c:v>228</c:v>
                </c:pt>
                <c:pt idx="7096">
                  <c:v>228</c:v>
                </c:pt>
                <c:pt idx="7097">
                  <c:v>228</c:v>
                </c:pt>
                <c:pt idx="7098">
                  <c:v>228</c:v>
                </c:pt>
                <c:pt idx="7099">
                  <c:v>228</c:v>
                </c:pt>
                <c:pt idx="7100">
                  <c:v>228</c:v>
                </c:pt>
                <c:pt idx="7101">
                  <c:v>228</c:v>
                </c:pt>
                <c:pt idx="7102">
                  <c:v>228</c:v>
                </c:pt>
                <c:pt idx="7103">
                  <c:v>228</c:v>
                </c:pt>
                <c:pt idx="7104">
                  <c:v>228</c:v>
                </c:pt>
                <c:pt idx="7105">
                  <c:v>228</c:v>
                </c:pt>
                <c:pt idx="7106">
                  <c:v>228</c:v>
                </c:pt>
                <c:pt idx="7107">
                  <c:v>228</c:v>
                </c:pt>
                <c:pt idx="7108">
                  <c:v>228</c:v>
                </c:pt>
                <c:pt idx="7109">
                  <c:v>228</c:v>
                </c:pt>
                <c:pt idx="7110">
                  <c:v>228</c:v>
                </c:pt>
                <c:pt idx="7111">
                  <c:v>228</c:v>
                </c:pt>
                <c:pt idx="7112">
                  <c:v>228</c:v>
                </c:pt>
                <c:pt idx="7113">
                  <c:v>228</c:v>
                </c:pt>
                <c:pt idx="7114">
                  <c:v>229</c:v>
                </c:pt>
                <c:pt idx="7115">
                  <c:v>229</c:v>
                </c:pt>
                <c:pt idx="7116">
                  <c:v>229</c:v>
                </c:pt>
                <c:pt idx="7117">
                  <c:v>229</c:v>
                </c:pt>
                <c:pt idx="7118">
                  <c:v>229</c:v>
                </c:pt>
                <c:pt idx="7119">
                  <c:v>229</c:v>
                </c:pt>
                <c:pt idx="7120">
                  <c:v>229</c:v>
                </c:pt>
                <c:pt idx="7121">
                  <c:v>229</c:v>
                </c:pt>
                <c:pt idx="7122">
                  <c:v>229</c:v>
                </c:pt>
                <c:pt idx="7123">
                  <c:v>230</c:v>
                </c:pt>
                <c:pt idx="7124">
                  <c:v>230</c:v>
                </c:pt>
                <c:pt idx="7125">
                  <c:v>230</c:v>
                </c:pt>
                <c:pt idx="7126">
                  <c:v>231</c:v>
                </c:pt>
                <c:pt idx="7127">
                  <c:v>231</c:v>
                </c:pt>
                <c:pt idx="7128">
                  <c:v>231</c:v>
                </c:pt>
                <c:pt idx="7129">
                  <c:v>231</c:v>
                </c:pt>
                <c:pt idx="7130">
                  <c:v>231</c:v>
                </c:pt>
                <c:pt idx="7131">
                  <c:v>231</c:v>
                </c:pt>
                <c:pt idx="7132">
                  <c:v>231</c:v>
                </c:pt>
                <c:pt idx="7133">
                  <c:v>231</c:v>
                </c:pt>
                <c:pt idx="7134">
                  <c:v>231</c:v>
                </c:pt>
                <c:pt idx="7135">
                  <c:v>231</c:v>
                </c:pt>
                <c:pt idx="7136">
                  <c:v>231</c:v>
                </c:pt>
                <c:pt idx="7137">
                  <c:v>231</c:v>
                </c:pt>
                <c:pt idx="7138">
                  <c:v>231</c:v>
                </c:pt>
                <c:pt idx="7139">
                  <c:v>231</c:v>
                </c:pt>
                <c:pt idx="7140">
                  <c:v>231</c:v>
                </c:pt>
                <c:pt idx="7141">
                  <c:v>231</c:v>
                </c:pt>
                <c:pt idx="7142">
                  <c:v>231</c:v>
                </c:pt>
                <c:pt idx="7143">
                  <c:v>231</c:v>
                </c:pt>
                <c:pt idx="7144">
                  <c:v>231</c:v>
                </c:pt>
                <c:pt idx="7145">
                  <c:v>231</c:v>
                </c:pt>
                <c:pt idx="7146">
                  <c:v>231</c:v>
                </c:pt>
                <c:pt idx="7147">
                  <c:v>231</c:v>
                </c:pt>
                <c:pt idx="7148">
                  <c:v>231</c:v>
                </c:pt>
                <c:pt idx="7149">
                  <c:v>231</c:v>
                </c:pt>
                <c:pt idx="7150">
                  <c:v>231</c:v>
                </c:pt>
                <c:pt idx="7151">
                  <c:v>231</c:v>
                </c:pt>
                <c:pt idx="7152">
                  <c:v>231</c:v>
                </c:pt>
                <c:pt idx="7153">
                  <c:v>232</c:v>
                </c:pt>
                <c:pt idx="7154">
                  <c:v>232</c:v>
                </c:pt>
                <c:pt idx="7155">
                  <c:v>232</c:v>
                </c:pt>
                <c:pt idx="7156">
                  <c:v>232</c:v>
                </c:pt>
                <c:pt idx="7157">
                  <c:v>232</c:v>
                </c:pt>
                <c:pt idx="7158">
                  <c:v>232</c:v>
                </c:pt>
                <c:pt idx="7159">
                  <c:v>232</c:v>
                </c:pt>
                <c:pt idx="7160">
                  <c:v>232</c:v>
                </c:pt>
                <c:pt idx="7161">
                  <c:v>232</c:v>
                </c:pt>
                <c:pt idx="7162">
                  <c:v>232</c:v>
                </c:pt>
                <c:pt idx="7163">
                  <c:v>232</c:v>
                </c:pt>
                <c:pt idx="7164">
                  <c:v>232</c:v>
                </c:pt>
                <c:pt idx="7165">
                  <c:v>232</c:v>
                </c:pt>
                <c:pt idx="7166">
                  <c:v>232</c:v>
                </c:pt>
                <c:pt idx="7167">
                  <c:v>233</c:v>
                </c:pt>
                <c:pt idx="7168">
                  <c:v>233</c:v>
                </c:pt>
                <c:pt idx="7169">
                  <c:v>233</c:v>
                </c:pt>
                <c:pt idx="7170">
                  <c:v>233</c:v>
                </c:pt>
                <c:pt idx="7171">
                  <c:v>233</c:v>
                </c:pt>
                <c:pt idx="7172">
                  <c:v>233</c:v>
                </c:pt>
                <c:pt idx="7173">
                  <c:v>233</c:v>
                </c:pt>
                <c:pt idx="7174">
                  <c:v>233</c:v>
                </c:pt>
                <c:pt idx="7175">
                  <c:v>233</c:v>
                </c:pt>
                <c:pt idx="7176">
                  <c:v>233</c:v>
                </c:pt>
                <c:pt idx="7177">
                  <c:v>233</c:v>
                </c:pt>
                <c:pt idx="7178">
                  <c:v>233</c:v>
                </c:pt>
                <c:pt idx="7179">
                  <c:v>234</c:v>
                </c:pt>
                <c:pt idx="7180">
                  <c:v>234</c:v>
                </c:pt>
                <c:pt idx="7181">
                  <c:v>234</c:v>
                </c:pt>
                <c:pt idx="7182">
                  <c:v>234</c:v>
                </c:pt>
                <c:pt idx="7183">
                  <c:v>234</c:v>
                </c:pt>
                <c:pt idx="7184">
                  <c:v>234</c:v>
                </c:pt>
                <c:pt idx="7185">
                  <c:v>234</c:v>
                </c:pt>
                <c:pt idx="7186">
                  <c:v>234</c:v>
                </c:pt>
                <c:pt idx="7187">
                  <c:v>234</c:v>
                </c:pt>
                <c:pt idx="7188">
                  <c:v>234</c:v>
                </c:pt>
                <c:pt idx="7189">
                  <c:v>234</c:v>
                </c:pt>
                <c:pt idx="7190">
                  <c:v>235</c:v>
                </c:pt>
                <c:pt idx="7191">
                  <c:v>235</c:v>
                </c:pt>
                <c:pt idx="7192">
                  <c:v>235</c:v>
                </c:pt>
                <c:pt idx="7193">
                  <c:v>235</c:v>
                </c:pt>
                <c:pt idx="7194">
                  <c:v>235</c:v>
                </c:pt>
                <c:pt idx="7195">
                  <c:v>235</c:v>
                </c:pt>
                <c:pt idx="7196">
                  <c:v>235</c:v>
                </c:pt>
                <c:pt idx="7197">
                  <c:v>235</c:v>
                </c:pt>
                <c:pt idx="7198">
                  <c:v>235</c:v>
                </c:pt>
                <c:pt idx="7199">
                  <c:v>235</c:v>
                </c:pt>
                <c:pt idx="7200">
                  <c:v>235</c:v>
                </c:pt>
                <c:pt idx="7201">
                  <c:v>235</c:v>
                </c:pt>
                <c:pt idx="7202">
                  <c:v>235</c:v>
                </c:pt>
                <c:pt idx="7203">
                  <c:v>235</c:v>
                </c:pt>
                <c:pt idx="7204">
                  <c:v>235</c:v>
                </c:pt>
                <c:pt idx="7205">
                  <c:v>235</c:v>
                </c:pt>
                <c:pt idx="7206">
                  <c:v>235</c:v>
                </c:pt>
                <c:pt idx="7207">
                  <c:v>235</c:v>
                </c:pt>
                <c:pt idx="7208">
                  <c:v>235</c:v>
                </c:pt>
                <c:pt idx="7209">
                  <c:v>235</c:v>
                </c:pt>
                <c:pt idx="7210">
                  <c:v>235</c:v>
                </c:pt>
                <c:pt idx="7211">
                  <c:v>235</c:v>
                </c:pt>
                <c:pt idx="7212">
                  <c:v>235</c:v>
                </c:pt>
                <c:pt idx="7213">
                  <c:v>235</c:v>
                </c:pt>
                <c:pt idx="7214">
                  <c:v>235</c:v>
                </c:pt>
                <c:pt idx="7215">
                  <c:v>235</c:v>
                </c:pt>
                <c:pt idx="7216">
                  <c:v>235</c:v>
                </c:pt>
                <c:pt idx="7217">
                  <c:v>236</c:v>
                </c:pt>
                <c:pt idx="7218">
                  <c:v>236</c:v>
                </c:pt>
                <c:pt idx="7219">
                  <c:v>237</c:v>
                </c:pt>
                <c:pt idx="7220">
                  <c:v>237</c:v>
                </c:pt>
                <c:pt idx="7221">
                  <c:v>237</c:v>
                </c:pt>
                <c:pt idx="7222">
                  <c:v>237</c:v>
                </c:pt>
                <c:pt idx="7223">
                  <c:v>237</c:v>
                </c:pt>
                <c:pt idx="7224">
                  <c:v>237</c:v>
                </c:pt>
                <c:pt idx="7225">
                  <c:v>237</c:v>
                </c:pt>
                <c:pt idx="7226">
                  <c:v>237</c:v>
                </c:pt>
                <c:pt idx="7227">
                  <c:v>237</c:v>
                </c:pt>
                <c:pt idx="7228">
                  <c:v>237</c:v>
                </c:pt>
                <c:pt idx="7229">
                  <c:v>237</c:v>
                </c:pt>
                <c:pt idx="7230">
                  <c:v>237</c:v>
                </c:pt>
                <c:pt idx="7231">
                  <c:v>237</c:v>
                </c:pt>
                <c:pt idx="7232">
                  <c:v>237</c:v>
                </c:pt>
                <c:pt idx="7233">
                  <c:v>237</c:v>
                </c:pt>
                <c:pt idx="7234">
                  <c:v>237</c:v>
                </c:pt>
                <c:pt idx="7235">
                  <c:v>237</c:v>
                </c:pt>
                <c:pt idx="7236">
                  <c:v>237</c:v>
                </c:pt>
                <c:pt idx="7237">
                  <c:v>237</c:v>
                </c:pt>
                <c:pt idx="7238">
                  <c:v>237</c:v>
                </c:pt>
                <c:pt idx="7239">
                  <c:v>237</c:v>
                </c:pt>
                <c:pt idx="7240">
                  <c:v>237</c:v>
                </c:pt>
                <c:pt idx="7241">
                  <c:v>237</c:v>
                </c:pt>
                <c:pt idx="7242">
                  <c:v>237</c:v>
                </c:pt>
                <c:pt idx="7243">
                  <c:v>237</c:v>
                </c:pt>
                <c:pt idx="7244">
                  <c:v>237</c:v>
                </c:pt>
                <c:pt idx="7245">
                  <c:v>237</c:v>
                </c:pt>
                <c:pt idx="7246">
                  <c:v>237</c:v>
                </c:pt>
                <c:pt idx="7247">
                  <c:v>237</c:v>
                </c:pt>
                <c:pt idx="7248">
                  <c:v>237</c:v>
                </c:pt>
                <c:pt idx="7249">
                  <c:v>237</c:v>
                </c:pt>
                <c:pt idx="7250">
                  <c:v>237</c:v>
                </c:pt>
                <c:pt idx="7251">
                  <c:v>237</c:v>
                </c:pt>
                <c:pt idx="7252">
                  <c:v>237</c:v>
                </c:pt>
                <c:pt idx="7253">
                  <c:v>237</c:v>
                </c:pt>
                <c:pt idx="7254">
                  <c:v>237</c:v>
                </c:pt>
                <c:pt idx="7255">
                  <c:v>237</c:v>
                </c:pt>
                <c:pt idx="7256">
                  <c:v>237</c:v>
                </c:pt>
                <c:pt idx="7257">
                  <c:v>237</c:v>
                </c:pt>
                <c:pt idx="7258">
                  <c:v>237</c:v>
                </c:pt>
                <c:pt idx="7259">
                  <c:v>237</c:v>
                </c:pt>
                <c:pt idx="7260">
                  <c:v>237</c:v>
                </c:pt>
                <c:pt idx="7261">
                  <c:v>237</c:v>
                </c:pt>
                <c:pt idx="7262">
                  <c:v>237</c:v>
                </c:pt>
                <c:pt idx="7263">
                  <c:v>237</c:v>
                </c:pt>
                <c:pt idx="7264">
                  <c:v>237</c:v>
                </c:pt>
                <c:pt idx="7265">
                  <c:v>237</c:v>
                </c:pt>
                <c:pt idx="7266">
                  <c:v>237</c:v>
                </c:pt>
                <c:pt idx="7267">
                  <c:v>237</c:v>
                </c:pt>
                <c:pt idx="7268">
                  <c:v>237</c:v>
                </c:pt>
                <c:pt idx="7269">
                  <c:v>238</c:v>
                </c:pt>
                <c:pt idx="7270">
                  <c:v>238</c:v>
                </c:pt>
                <c:pt idx="7271">
                  <c:v>238</c:v>
                </c:pt>
                <c:pt idx="7272">
                  <c:v>238</c:v>
                </c:pt>
                <c:pt idx="7273">
                  <c:v>238</c:v>
                </c:pt>
                <c:pt idx="7274">
                  <c:v>239</c:v>
                </c:pt>
                <c:pt idx="7275">
                  <c:v>239</c:v>
                </c:pt>
                <c:pt idx="7276">
                  <c:v>239</c:v>
                </c:pt>
                <c:pt idx="7277">
                  <c:v>239</c:v>
                </c:pt>
                <c:pt idx="7278">
                  <c:v>239</c:v>
                </c:pt>
                <c:pt idx="7279">
                  <c:v>239</c:v>
                </c:pt>
                <c:pt idx="7280">
                  <c:v>239</c:v>
                </c:pt>
                <c:pt idx="7281">
                  <c:v>239</c:v>
                </c:pt>
                <c:pt idx="7282">
                  <c:v>239</c:v>
                </c:pt>
                <c:pt idx="7283">
                  <c:v>239</c:v>
                </c:pt>
                <c:pt idx="7284">
                  <c:v>239</c:v>
                </c:pt>
                <c:pt idx="7285">
                  <c:v>240</c:v>
                </c:pt>
                <c:pt idx="7286">
                  <c:v>240</c:v>
                </c:pt>
                <c:pt idx="7287">
                  <c:v>240</c:v>
                </c:pt>
                <c:pt idx="7288">
                  <c:v>240</c:v>
                </c:pt>
                <c:pt idx="7289">
                  <c:v>240</c:v>
                </c:pt>
                <c:pt idx="7290">
                  <c:v>240</c:v>
                </c:pt>
                <c:pt idx="7291">
                  <c:v>240</c:v>
                </c:pt>
                <c:pt idx="7292">
                  <c:v>240</c:v>
                </c:pt>
                <c:pt idx="7293">
                  <c:v>240</c:v>
                </c:pt>
                <c:pt idx="7294">
                  <c:v>240</c:v>
                </c:pt>
                <c:pt idx="7295">
                  <c:v>240</c:v>
                </c:pt>
                <c:pt idx="7296">
                  <c:v>240</c:v>
                </c:pt>
                <c:pt idx="7297">
                  <c:v>240</c:v>
                </c:pt>
                <c:pt idx="7298">
                  <c:v>240</c:v>
                </c:pt>
                <c:pt idx="7299">
                  <c:v>241</c:v>
                </c:pt>
                <c:pt idx="7300">
                  <c:v>241</c:v>
                </c:pt>
                <c:pt idx="7301">
                  <c:v>241</c:v>
                </c:pt>
                <c:pt idx="7302">
                  <c:v>241</c:v>
                </c:pt>
                <c:pt idx="7303">
                  <c:v>242</c:v>
                </c:pt>
                <c:pt idx="7304">
                  <c:v>242</c:v>
                </c:pt>
                <c:pt idx="7305">
                  <c:v>242</c:v>
                </c:pt>
                <c:pt idx="7306">
                  <c:v>242</c:v>
                </c:pt>
                <c:pt idx="7307">
                  <c:v>242</c:v>
                </c:pt>
                <c:pt idx="7308">
                  <c:v>242</c:v>
                </c:pt>
                <c:pt idx="7309">
                  <c:v>242</c:v>
                </c:pt>
                <c:pt idx="7310">
                  <c:v>242</c:v>
                </c:pt>
                <c:pt idx="7311">
                  <c:v>242</c:v>
                </c:pt>
                <c:pt idx="7312">
                  <c:v>242</c:v>
                </c:pt>
                <c:pt idx="7313">
                  <c:v>242</c:v>
                </c:pt>
                <c:pt idx="7314">
                  <c:v>242</c:v>
                </c:pt>
                <c:pt idx="7315">
                  <c:v>242</c:v>
                </c:pt>
                <c:pt idx="7316">
                  <c:v>242</c:v>
                </c:pt>
                <c:pt idx="7317">
                  <c:v>242</c:v>
                </c:pt>
                <c:pt idx="7318">
                  <c:v>242</c:v>
                </c:pt>
                <c:pt idx="7319">
                  <c:v>242</c:v>
                </c:pt>
                <c:pt idx="7320">
                  <c:v>242</c:v>
                </c:pt>
                <c:pt idx="7321">
                  <c:v>242</c:v>
                </c:pt>
                <c:pt idx="7322">
                  <c:v>242</c:v>
                </c:pt>
                <c:pt idx="7323">
                  <c:v>242</c:v>
                </c:pt>
                <c:pt idx="7324">
                  <c:v>243</c:v>
                </c:pt>
                <c:pt idx="7325">
                  <c:v>243</c:v>
                </c:pt>
                <c:pt idx="7326">
                  <c:v>243</c:v>
                </c:pt>
                <c:pt idx="7327">
                  <c:v>243</c:v>
                </c:pt>
                <c:pt idx="7328">
                  <c:v>243</c:v>
                </c:pt>
                <c:pt idx="7329">
                  <c:v>243</c:v>
                </c:pt>
                <c:pt idx="7330">
                  <c:v>243</c:v>
                </c:pt>
                <c:pt idx="7331">
                  <c:v>243</c:v>
                </c:pt>
                <c:pt idx="7332">
                  <c:v>243</c:v>
                </c:pt>
                <c:pt idx="7333">
                  <c:v>243</c:v>
                </c:pt>
                <c:pt idx="7334">
                  <c:v>243</c:v>
                </c:pt>
                <c:pt idx="7335">
                  <c:v>243</c:v>
                </c:pt>
                <c:pt idx="7336">
                  <c:v>243</c:v>
                </c:pt>
                <c:pt idx="7337">
                  <c:v>243</c:v>
                </c:pt>
                <c:pt idx="7338">
                  <c:v>243</c:v>
                </c:pt>
                <c:pt idx="7339">
                  <c:v>243</c:v>
                </c:pt>
                <c:pt idx="7340">
                  <c:v>243</c:v>
                </c:pt>
                <c:pt idx="7341">
                  <c:v>243</c:v>
                </c:pt>
                <c:pt idx="7342">
                  <c:v>243</c:v>
                </c:pt>
                <c:pt idx="7343">
                  <c:v>243</c:v>
                </c:pt>
                <c:pt idx="7344">
                  <c:v>243</c:v>
                </c:pt>
                <c:pt idx="7345">
                  <c:v>243</c:v>
                </c:pt>
                <c:pt idx="7346">
                  <c:v>243</c:v>
                </c:pt>
                <c:pt idx="7347">
                  <c:v>243</c:v>
                </c:pt>
                <c:pt idx="7348">
                  <c:v>243</c:v>
                </c:pt>
                <c:pt idx="7349">
                  <c:v>244</c:v>
                </c:pt>
                <c:pt idx="7350">
                  <c:v>244</c:v>
                </c:pt>
                <c:pt idx="7351">
                  <c:v>244</c:v>
                </c:pt>
                <c:pt idx="7352">
                  <c:v>244</c:v>
                </c:pt>
                <c:pt idx="7353">
                  <c:v>244</c:v>
                </c:pt>
                <c:pt idx="7354">
                  <c:v>244</c:v>
                </c:pt>
                <c:pt idx="7355">
                  <c:v>244</c:v>
                </c:pt>
                <c:pt idx="7356">
                  <c:v>244</c:v>
                </c:pt>
                <c:pt idx="7357">
                  <c:v>244</c:v>
                </c:pt>
                <c:pt idx="7358">
                  <c:v>244</c:v>
                </c:pt>
                <c:pt idx="7359">
                  <c:v>244</c:v>
                </c:pt>
                <c:pt idx="7360">
                  <c:v>244</c:v>
                </c:pt>
                <c:pt idx="7361">
                  <c:v>244</c:v>
                </c:pt>
                <c:pt idx="7362">
                  <c:v>244</c:v>
                </c:pt>
                <c:pt idx="7363">
                  <c:v>244</c:v>
                </c:pt>
                <c:pt idx="7364">
                  <c:v>244</c:v>
                </c:pt>
                <c:pt idx="7365">
                  <c:v>244</c:v>
                </c:pt>
                <c:pt idx="7366">
                  <c:v>244</c:v>
                </c:pt>
                <c:pt idx="7367">
                  <c:v>244</c:v>
                </c:pt>
                <c:pt idx="7368">
                  <c:v>244</c:v>
                </c:pt>
                <c:pt idx="7369">
                  <c:v>244</c:v>
                </c:pt>
                <c:pt idx="7370">
                  <c:v>244</c:v>
                </c:pt>
                <c:pt idx="7371">
                  <c:v>244</c:v>
                </c:pt>
                <c:pt idx="7372">
                  <c:v>244</c:v>
                </c:pt>
                <c:pt idx="7373">
                  <c:v>244</c:v>
                </c:pt>
                <c:pt idx="7374">
                  <c:v>244</c:v>
                </c:pt>
                <c:pt idx="7375">
                  <c:v>244</c:v>
                </c:pt>
                <c:pt idx="7376">
                  <c:v>244</c:v>
                </c:pt>
                <c:pt idx="7377">
                  <c:v>244</c:v>
                </c:pt>
                <c:pt idx="7378">
                  <c:v>244</c:v>
                </c:pt>
                <c:pt idx="7379">
                  <c:v>244</c:v>
                </c:pt>
                <c:pt idx="7380">
                  <c:v>244</c:v>
                </c:pt>
                <c:pt idx="7381">
                  <c:v>244</c:v>
                </c:pt>
                <c:pt idx="7382">
                  <c:v>244</c:v>
                </c:pt>
                <c:pt idx="7383">
                  <c:v>244</c:v>
                </c:pt>
                <c:pt idx="7384">
                  <c:v>244</c:v>
                </c:pt>
                <c:pt idx="7385">
                  <c:v>244</c:v>
                </c:pt>
                <c:pt idx="7386">
                  <c:v>244</c:v>
                </c:pt>
                <c:pt idx="7387">
                  <c:v>244</c:v>
                </c:pt>
                <c:pt idx="7388">
                  <c:v>244</c:v>
                </c:pt>
                <c:pt idx="7389">
                  <c:v>244</c:v>
                </c:pt>
                <c:pt idx="7390">
                  <c:v>244</c:v>
                </c:pt>
                <c:pt idx="7391">
                  <c:v>244</c:v>
                </c:pt>
                <c:pt idx="7392">
                  <c:v>244</c:v>
                </c:pt>
                <c:pt idx="7393">
                  <c:v>244</c:v>
                </c:pt>
                <c:pt idx="7394">
                  <c:v>244</c:v>
                </c:pt>
                <c:pt idx="7395">
                  <c:v>244</c:v>
                </c:pt>
                <c:pt idx="7396">
                  <c:v>244</c:v>
                </c:pt>
                <c:pt idx="7397">
                  <c:v>244</c:v>
                </c:pt>
                <c:pt idx="7398">
                  <c:v>244</c:v>
                </c:pt>
                <c:pt idx="7399">
                  <c:v>245</c:v>
                </c:pt>
                <c:pt idx="7400">
                  <c:v>245</c:v>
                </c:pt>
                <c:pt idx="7401">
                  <c:v>245</c:v>
                </c:pt>
                <c:pt idx="7402">
                  <c:v>245</c:v>
                </c:pt>
                <c:pt idx="7403">
                  <c:v>245</c:v>
                </c:pt>
                <c:pt idx="7404">
                  <c:v>245</c:v>
                </c:pt>
                <c:pt idx="7405">
                  <c:v>245</c:v>
                </c:pt>
                <c:pt idx="7406">
                  <c:v>245</c:v>
                </c:pt>
                <c:pt idx="7407">
                  <c:v>245</c:v>
                </c:pt>
                <c:pt idx="7408">
                  <c:v>245</c:v>
                </c:pt>
                <c:pt idx="7409">
                  <c:v>245</c:v>
                </c:pt>
                <c:pt idx="7410">
                  <c:v>245</c:v>
                </c:pt>
                <c:pt idx="7411">
                  <c:v>245</c:v>
                </c:pt>
                <c:pt idx="7412">
                  <c:v>245</c:v>
                </c:pt>
                <c:pt idx="7413">
                  <c:v>245</c:v>
                </c:pt>
                <c:pt idx="7414">
                  <c:v>245</c:v>
                </c:pt>
                <c:pt idx="7415">
                  <c:v>245</c:v>
                </c:pt>
                <c:pt idx="7416">
                  <c:v>245</c:v>
                </c:pt>
                <c:pt idx="7417">
                  <c:v>245</c:v>
                </c:pt>
                <c:pt idx="7418">
                  <c:v>245</c:v>
                </c:pt>
                <c:pt idx="7419">
                  <c:v>245</c:v>
                </c:pt>
                <c:pt idx="7420">
                  <c:v>245</c:v>
                </c:pt>
                <c:pt idx="7421">
                  <c:v>245</c:v>
                </c:pt>
                <c:pt idx="7422">
                  <c:v>245</c:v>
                </c:pt>
                <c:pt idx="7423">
                  <c:v>245</c:v>
                </c:pt>
                <c:pt idx="7424">
                  <c:v>245</c:v>
                </c:pt>
                <c:pt idx="7425">
                  <c:v>246</c:v>
                </c:pt>
                <c:pt idx="7426">
                  <c:v>246</c:v>
                </c:pt>
                <c:pt idx="7427">
                  <c:v>246</c:v>
                </c:pt>
                <c:pt idx="7428">
                  <c:v>246</c:v>
                </c:pt>
                <c:pt idx="7429">
                  <c:v>246</c:v>
                </c:pt>
                <c:pt idx="7430">
                  <c:v>246</c:v>
                </c:pt>
                <c:pt idx="7431">
                  <c:v>246</c:v>
                </c:pt>
                <c:pt idx="7432">
                  <c:v>246</c:v>
                </c:pt>
                <c:pt idx="7433">
                  <c:v>246</c:v>
                </c:pt>
                <c:pt idx="7434">
                  <c:v>246</c:v>
                </c:pt>
                <c:pt idx="7435">
                  <c:v>247</c:v>
                </c:pt>
                <c:pt idx="7436">
                  <c:v>247</c:v>
                </c:pt>
                <c:pt idx="7437">
                  <c:v>247</c:v>
                </c:pt>
                <c:pt idx="7438">
                  <c:v>247</c:v>
                </c:pt>
                <c:pt idx="7439">
                  <c:v>247</c:v>
                </c:pt>
                <c:pt idx="7440">
                  <c:v>247</c:v>
                </c:pt>
                <c:pt idx="7441">
                  <c:v>247</c:v>
                </c:pt>
                <c:pt idx="7442">
                  <c:v>247</c:v>
                </c:pt>
                <c:pt idx="7443">
                  <c:v>247</c:v>
                </c:pt>
                <c:pt idx="7444">
                  <c:v>247</c:v>
                </c:pt>
                <c:pt idx="7445">
                  <c:v>247</c:v>
                </c:pt>
                <c:pt idx="7446">
                  <c:v>247</c:v>
                </c:pt>
                <c:pt idx="7447">
                  <c:v>248</c:v>
                </c:pt>
                <c:pt idx="7448">
                  <c:v>248</c:v>
                </c:pt>
                <c:pt idx="7449">
                  <c:v>248</c:v>
                </c:pt>
                <c:pt idx="7450">
                  <c:v>248</c:v>
                </c:pt>
                <c:pt idx="7451">
                  <c:v>248</c:v>
                </c:pt>
                <c:pt idx="7452">
                  <c:v>248</c:v>
                </c:pt>
                <c:pt idx="7453">
                  <c:v>248</c:v>
                </c:pt>
                <c:pt idx="7454">
                  <c:v>248</c:v>
                </c:pt>
                <c:pt idx="7455">
                  <c:v>248</c:v>
                </c:pt>
                <c:pt idx="7456">
                  <c:v>248</c:v>
                </c:pt>
                <c:pt idx="7457">
                  <c:v>248</c:v>
                </c:pt>
                <c:pt idx="7458">
                  <c:v>248</c:v>
                </c:pt>
                <c:pt idx="7459">
                  <c:v>248</c:v>
                </c:pt>
                <c:pt idx="7460">
                  <c:v>248</c:v>
                </c:pt>
                <c:pt idx="7461">
                  <c:v>248</c:v>
                </c:pt>
                <c:pt idx="7462">
                  <c:v>248</c:v>
                </c:pt>
                <c:pt idx="7463">
                  <c:v>248</c:v>
                </c:pt>
                <c:pt idx="7464">
                  <c:v>248</c:v>
                </c:pt>
                <c:pt idx="7465">
                  <c:v>248</c:v>
                </c:pt>
                <c:pt idx="7466">
                  <c:v>248</c:v>
                </c:pt>
                <c:pt idx="7467">
                  <c:v>248</c:v>
                </c:pt>
                <c:pt idx="7468">
                  <c:v>248</c:v>
                </c:pt>
                <c:pt idx="7469">
                  <c:v>248</c:v>
                </c:pt>
                <c:pt idx="7470">
                  <c:v>248</c:v>
                </c:pt>
                <c:pt idx="7471">
                  <c:v>248</c:v>
                </c:pt>
                <c:pt idx="7472">
                  <c:v>249</c:v>
                </c:pt>
                <c:pt idx="7473">
                  <c:v>249</c:v>
                </c:pt>
                <c:pt idx="7474">
                  <c:v>249</c:v>
                </c:pt>
                <c:pt idx="7475">
                  <c:v>249</c:v>
                </c:pt>
                <c:pt idx="7476">
                  <c:v>249</c:v>
                </c:pt>
                <c:pt idx="7477">
                  <c:v>249</c:v>
                </c:pt>
                <c:pt idx="7478">
                  <c:v>249</c:v>
                </c:pt>
                <c:pt idx="7479">
                  <c:v>249</c:v>
                </c:pt>
                <c:pt idx="7480">
                  <c:v>249</c:v>
                </c:pt>
                <c:pt idx="7481">
                  <c:v>249</c:v>
                </c:pt>
                <c:pt idx="7482">
                  <c:v>249</c:v>
                </c:pt>
                <c:pt idx="7483">
                  <c:v>249</c:v>
                </c:pt>
                <c:pt idx="7484">
                  <c:v>250</c:v>
                </c:pt>
                <c:pt idx="7485">
                  <c:v>250</c:v>
                </c:pt>
                <c:pt idx="7486">
                  <c:v>250</c:v>
                </c:pt>
                <c:pt idx="7487">
                  <c:v>250</c:v>
                </c:pt>
                <c:pt idx="7488">
                  <c:v>250</c:v>
                </c:pt>
                <c:pt idx="7489">
                  <c:v>250</c:v>
                </c:pt>
                <c:pt idx="7490">
                  <c:v>250</c:v>
                </c:pt>
                <c:pt idx="7491">
                  <c:v>250</c:v>
                </c:pt>
                <c:pt idx="7492">
                  <c:v>250</c:v>
                </c:pt>
                <c:pt idx="7493">
                  <c:v>250</c:v>
                </c:pt>
                <c:pt idx="7494">
                  <c:v>250</c:v>
                </c:pt>
                <c:pt idx="7495">
                  <c:v>250</c:v>
                </c:pt>
                <c:pt idx="7496">
                  <c:v>250</c:v>
                </c:pt>
                <c:pt idx="7497">
                  <c:v>250</c:v>
                </c:pt>
                <c:pt idx="7498">
                  <c:v>250</c:v>
                </c:pt>
                <c:pt idx="7499">
                  <c:v>250</c:v>
                </c:pt>
                <c:pt idx="7500">
                  <c:v>250</c:v>
                </c:pt>
                <c:pt idx="7501">
                  <c:v>250</c:v>
                </c:pt>
                <c:pt idx="7502">
                  <c:v>250</c:v>
                </c:pt>
                <c:pt idx="7503">
                  <c:v>250</c:v>
                </c:pt>
                <c:pt idx="7504">
                  <c:v>250</c:v>
                </c:pt>
                <c:pt idx="7505">
                  <c:v>250</c:v>
                </c:pt>
                <c:pt idx="7506">
                  <c:v>250</c:v>
                </c:pt>
                <c:pt idx="7507">
                  <c:v>250</c:v>
                </c:pt>
                <c:pt idx="7508">
                  <c:v>251</c:v>
                </c:pt>
                <c:pt idx="7509">
                  <c:v>251</c:v>
                </c:pt>
                <c:pt idx="7510">
                  <c:v>251</c:v>
                </c:pt>
                <c:pt idx="7511">
                  <c:v>251</c:v>
                </c:pt>
                <c:pt idx="7512">
                  <c:v>251</c:v>
                </c:pt>
                <c:pt idx="7513">
                  <c:v>251</c:v>
                </c:pt>
                <c:pt idx="7514">
                  <c:v>251</c:v>
                </c:pt>
                <c:pt idx="7515">
                  <c:v>251</c:v>
                </c:pt>
                <c:pt idx="7516">
                  <c:v>251</c:v>
                </c:pt>
                <c:pt idx="7517">
                  <c:v>251</c:v>
                </c:pt>
                <c:pt idx="7518">
                  <c:v>251</c:v>
                </c:pt>
                <c:pt idx="7519">
                  <c:v>251</c:v>
                </c:pt>
                <c:pt idx="7520">
                  <c:v>251</c:v>
                </c:pt>
                <c:pt idx="7521">
                  <c:v>251</c:v>
                </c:pt>
                <c:pt idx="7522">
                  <c:v>251</c:v>
                </c:pt>
                <c:pt idx="7523">
                  <c:v>251</c:v>
                </c:pt>
                <c:pt idx="7524">
                  <c:v>251</c:v>
                </c:pt>
                <c:pt idx="7525">
                  <c:v>251</c:v>
                </c:pt>
                <c:pt idx="7526">
                  <c:v>251</c:v>
                </c:pt>
                <c:pt idx="7527">
                  <c:v>251</c:v>
                </c:pt>
                <c:pt idx="7528">
                  <c:v>251</c:v>
                </c:pt>
                <c:pt idx="7529">
                  <c:v>251</c:v>
                </c:pt>
                <c:pt idx="7530">
                  <c:v>251</c:v>
                </c:pt>
                <c:pt idx="7531">
                  <c:v>251</c:v>
                </c:pt>
                <c:pt idx="7532">
                  <c:v>251</c:v>
                </c:pt>
                <c:pt idx="7533">
                  <c:v>251</c:v>
                </c:pt>
                <c:pt idx="7534">
                  <c:v>251</c:v>
                </c:pt>
                <c:pt idx="7535">
                  <c:v>251</c:v>
                </c:pt>
                <c:pt idx="7536">
                  <c:v>251</c:v>
                </c:pt>
                <c:pt idx="7537">
                  <c:v>251</c:v>
                </c:pt>
                <c:pt idx="7538">
                  <c:v>251</c:v>
                </c:pt>
                <c:pt idx="7539">
                  <c:v>251</c:v>
                </c:pt>
                <c:pt idx="7540">
                  <c:v>251</c:v>
                </c:pt>
                <c:pt idx="7541">
                  <c:v>251</c:v>
                </c:pt>
                <c:pt idx="7542">
                  <c:v>251</c:v>
                </c:pt>
                <c:pt idx="7543">
                  <c:v>251</c:v>
                </c:pt>
                <c:pt idx="7544">
                  <c:v>251</c:v>
                </c:pt>
                <c:pt idx="7545">
                  <c:v>251</c:v>
                </c:pt>
                <c:pt idx="7546">
                  <c:v>252</c:v>
                </c:pt>
                <c:pt idx="7547">
                  <c:v>252</c:v>
                </c:pt>
                <c:pt idx="7548">
                  <c:v>252</c:v>
                </c:pt>
                <c:pt idx="7549">
                  <c:v>252</c:v>
                </c:pt>
                <c:pt idx="7550">
                  <c:v>252</c:v>
                </c:pt>
                <c:pt idx="7551">
                  <c:v>252</c:v>
                </c:pt>
                <c:pt idx="7552">
                  <c:v>252</c:v>
                </c:pt>
                <c:pt idx="7553">
                  <c:v>252</c:v>
                </c:pt>
                <c:pt idx="7554">
                  <c:v>252</c:v>
                </c:pt>
                <c:pt idx="7555">
                  <c:v>252</c:v>
                </c:pt>
                <c:pt idx="7556">
                  <c:v>252</c:v>
                </c:pt>
                <c:pt idx="7557">
                  <c:v>253</c:v>
                </c:pt>
                <c:pt idx="7558">
                  <c:v>253</c:v>
                </c:pt>
                <c:pt idx="7559">
                  <c:v>253</c:v>
                </c:pt>
                <c:pt idx="7560">
                  <c:v>253</c:v>
                </c:pt>
                <c:pt idx="7561">
                  <c:v>253</c:v>
                </c:pt>
                <c:pt idx="7562">
                  <c:v>253</c:v>
                </c:pt>
                <c:pt idx="7563">
                  <c:v>253</c:v>
                </c:pt>
                <c:pt idx="7564">
                  <c:v>253</c:v>
                </c:pt>
                <c:pt idx="7565">
                  <c:v>253</c:v>
                </c:pt>
                <c:pt idx="7566">
                  <c:v>253</c:v>
                </c:pt>
                <c:pt idx="7567">
                  <c:v>253</c:v>
                </c:pt>
                <c:pt idx="7568">
                  <c:v>253</c:v>
                </c:pt>
                <c:pt idx="7569">
                  <c:v>253</c:v>
                </c:pt>
                <c:pt idx="7570">
                  <c:v>253</c:v>
                </c:pt>
                <c:pt idx="7571">
                  <c:v>253</c:v>
                </c:pt>
                <c:pt idx="7572">
                  <c:v>253</c:v>
                </c:pt>
                <c:pt idx="7573">
                  <c:v>253</c:v>
                </c:pt>
                <c:pt idx="7574">
                  <c:v>253</c:v>
                </c:pt>
                <c:pt idx="7575">
                  <c:v>253</c:v>
                </c:pt>
                <c:pt idx="7576">
                  <c:v>253</c:v>
                </c:pt>
                <c:pt idx="7577">
                  <c:v>253</c:v>
                </c:pt>
                <c:pt idx="7578">
                  <c:v>253</c:v>
                </c:pt>
                <c:pt idx="7579">
                  <c:v>253</c:v>
                </c:pt>
                <c:pt idx="7580">
                  <c:v>254</c:v>
                </c:pt>
                <c:pt idx="7581">
                  <c:v>255</c:v>
                </c:pt>
                <c:pt idx="7582">
                  <c:v>255</c:v>
                </c:pt>
                <c:pt idx="7583">
                  <c:v>255</c:v>
                </c:pt>
                <c:pt idx="7584">
                  <c:v>255</c:v>
                </c:pt>
                <c:pt idx="7585">
                  <c:v>255</c:v>
                </c:pt>
                <c:pt idx="7586">
                  <c:v>255</c:v>
                </c:pt>
                <c:pt idx="7587">
                  <c:v>255</c:v>
                </c:pt>
                <c:pt idx="7588">
                  <c:v>256</c:v>
                </c:pt>
                <c:pt idx="7589">
                  <c:v>257</c:v>
                </c:pt>
                <c:pt idx="7590">
                  <c:v>257</c:v>
                </c:pt>
                <c:pt idx="7591">
                  <c:v>257</c:v>
                </c:pt>
                <c:pt idx="7592">
                  <c:v>257</c:v>
                </c:pt>
                <c:pt idx="7593">
                  <c:v>257</c:v>
                </c:pt>
                <c:pt idx="7594">
                  <c:v>257</c:v>
                </c:pt>
                <c:pt idx="7595">
                  <c:v>257</c:v>
                </c:pt>
                <c:pt idx="7596">
                  <c:v>257</c:v>
                </c:pt>
                <c:pt idx="7597">
                  <c:v>257</c:v>
                </c:pt>
                <c:pt idx="7598">
                  <c:v>257</c:v>
                </c:pt>
                <c:pt idx="7599">
                  <c:v>257</c:v>
                </c:pt>
                <c:pt idx="7600">
                  <c:v>257</c:v>
                </c:pt>
                <c:pt idx="7601">
                  <c:v>257</c:v>
                </c:pt>
                <c:pt idx="7602">
                  <c:v>257</c:v>
                </c:pt>
                <c:pt idx="7603">
                  <c:v>257</c:v>
                </c:pt>
                <c:pt idx="7604">
                  <c:v>257</c:v>
                </c:pt>
                <c:pt idx="7605">
                  <c:v>257</c:v>
                </c:pt>
                <c:pt idx="7606">
                  <c:v>257</c:v>
                </c:pt>
                <c:pt idx="7607">
                  <c:v>257</c:v>
                </c:pt>
                <c:pt idx="7608">
                  <c:v>257</c:v>
                </c:pt>
                <c:pt idx="7609">
                  <c:v>257</c:v>
                </c:pt>
                <c:pt idx="7610">
                  <c:v>257</c:v>
                </c:pt>
                <c:pt idx="7611">
                  <c:v>257</c:v>
                </c:pt>
                <c:pt idx="7612">
                  <c:v>257</c:v>
                </c:pt>
                <c:pt idx="7613">
                  <c:v>257</c:v>
                </c:pt>
                <c:pt idx="7614">
                  <c:v>257</c:v>
                </c:pt>
                <c:pt idx="7615">
                  <c:v>257</c:v>
                </c:pt>
                <c:pt idx="7616">
                  <c:v>258</c:v>
                </c:pt>
                <c:pt idx="7617">
                  <c:v>258</c:v>
                </c:pt>
                <c:pt idx="7618">
                  <c:v>258</c:v>
                </c:pt>
                <c:pt idx="7619">
                  <c:v>258</c:v>
                </c:pt>
                <c:pt idx="7620">
                  <c:v>258</c:v>
                </c:pt>
                <c:pt idx="7621">
                  <c:v>258</c:v>
                </c:pt>
                <c:pt idx="7622">
                  <c:v>258</c:v>
                </c:pt>
                <c:pt idx="7623">
                  <c:v>258</c:v>
                </c:pt>
                <c:pt idx="7624">
                  <c:v>258</c:v>
                </c:pt>
                <c:pt idx="7625">
                  <c:v>258</c:v>
                </c:pt>
                <c:pt idx="7626">
                  <c:v>258</c:v>
                </c:pt>
                <c:pt idx="7627">
                  <c:v>258</c:v>
                </c:pt>
                <c:pt idx="7628">
                  <c:v>258</c:v>
                </c:pt>
                <c:pt idx="7629">
                  <c:v>258</c:v>
                </c:pt>
                <c:pt idx="7630">
                  <c:v>258</c:v>
                </c:pt>
                <c:pt idx="7631">
                  <c:v>258</c:v>
                </c:pt>
                <c:pt idx="7632">
                  <c:v>258</c:v>
                </c:pt>
                <c:pt idx="7633">
                  <c:v>258</c:v>
                </c:pt>
                <c:pt idx="7634">
                  <c:v>258</c:v>
                </c:pt>
                <c:pt idx="7635">
                  <c:v>258</c:v>
                </c:pt>
                <c:pt idx="7636">
                  <c:v>258</c:v>
                </c:pt>
                <c:pt idx="7637">
                  <c:v>258</c:v>
                </c:pt>
                <c:pt idx="7638">
                  <c:v>258</c:v>
                </c:pt>
                <c:pt idx="7639">
                  <c:v>258</c:v>
                </c:pt>
                <c:pt idx="7640">
                  <c:v>258</c:v>
                </c:pt>
                <c:pt idx="7641">
                  <c:v>258</c:v>
                </c:pt>
                <c:pt idx="7642">
                  <c:v>258</c:v>
                </c:pt>
                <c:pt idx="7643">
                  <c:v>258</c:v>
                </c:pt>
                <c:pt idx="7644">
                  <c:v>258</c:v>
                </c:pt>
                <c:pt idx="7645">
                  <c:v>258</c:v>
                </c:pt>
                <c:pt idx="7646">
                  <c:v>258</c:v>
                </c:pt>
                <c:pt idx="7647">
                  <c:v>258</c:v>
                </c:pt>
                <c:pt idx="7648">
                  <c:v>258</c:v>
                </c:pt>
                <c:pt idx="7649">
                  <c:v>258</c:v>
                </c:pt>
                <c:pt idx="7650">
                  <c:v>258</c:v>
                </c:pt>
                <c:pt idx="7651">
                  <c:v>258</c:v>
                </c:pt>
                <c:pt idx="7652">
                  <c:v>258</c:v>
                </c:pt>
                <c:pt idx="7653">
                  <c:v>258</c:v>
                </c:pt>
                <c:pt idx="7654">
                  <c:v>258</c:v>
                </c:pt>
                <c:pt idx="7655">
                  <c:v>258</c:v>
                </c:pt>
                <c:pt idx="7656">
                  <c:v>258</c:v>
                </c:pt>
                <c:pt idx="7657">
                  <c:v>258</c:v>
                </c:pt>
                <c:pt idx="7658">
                  <c:v>258</c:v>
                </c:pt>
                <c:pt idx="7659">
                  <c:v>258</c:v>
                </c:pt>
                <c:pt idx="7660">
                  <c:v>258</c:v>
                </c:pt>
                <c:pt idx="7661">
                  <c:v>258</c:v>
                </c:pt>
                <c:pt idx="7662">
                  <c:v>258</c:v>
                </c:pt>
                <c:pt idx="7663">
                  <c:v>258</c:v>
                </c:pt>
                <c:pt idx="7664">
                  <c:v>258</c:v>
                </c:pt>
                <c:pt idx="7665">
                  <c:v>258</c:v>
                </c:pt>
                <c:pt idx="7666">
                  <c:v>258</c:v>
                </c:pt>
                <c:pt idx="7667">
                  <c:v>259</c:v>
                </c:pt>
                <c:pt idx="7668">
                  <c:v>259</c:v>
                </c:pt>
                <c:pt idx="7669">
                  <c:v>259</c:v>
                </c:pt>
                <c:pt idx="7670">
                  <c:v>259</c:v>
                </c:pt>
                <c:pt idx="7671">
                  <c:v>259</c:v>
                </c:pt>
                <c:pt idx="7672">
                  <c:v>259</c:v>
                </c:pt>
                <c:pt idx="7673">
                  <c:v>259</c:v>
                </c:pt>
                <c:pt idx="7674">
                  <c:v>260</c:v>
                </c:pt>
                <c:pt idx="7675">
                  <c:v>260</c:v>
                </c:pt>
                <c:pt idx="7676">
                  <c:v>260</c:v>
                </c:pt>
                <c:pt idx="7677">
                  <c:v>260</c:v>
                </c:pt>
                <c:pt idx="7678">
                  <c:v>260</c:v>
                </c:pt>
                <c:pt idx="7679">
                  <c:v>260</c:v>
                </c:pt>
                <c:pt idx="7680">
                  <c:v>260</c:v>
                </c:pt>
                <c:pt idx="7681">
                  <c:v>261</c:v>
                </c:pt>
                <c:pt idx="7682">
                  <c:v>261</c:v>
                </c:pt>
                <c:pt idx="7683">
                  <c:v>261</c:v>
                </c:pt>
                <c:pt idx="7684">
                  <c:v>261</c:v>
                </c:pt>
                <c:pt idx="7685">
                  <c:v>261</c:v>
                </c:pt>
                <c:pt idx="7686">
                  <c:v>261</c:v>
                </c:pt>
                <c:pt idx="7687">
                  <c:v>261</c:v>
                </c:pt>
                <c:pt idx="7688">
                  <c:v>261</c:v>
                </c:pt>
                <c:pt idx="7689">
                  <c:v>261</c:v>
                </c:pt>
                <c:pt idx="7690">
                  <c:v>261</c:v>
                </c:pt>
                <c:pt idx="7691">
                  <c:v>261</c:v>
                </c:pt>
                <c:pt idx="7692">
                  <c:v>261</c:v>
                </c:pt>
                <c:pt idx="7693">
                  <c:v>261</c:v>
                </c:pt>
                <c:pt idx="7694">
                  <c:v>261</c:v>
                </c:pt>
                <c:pt idx="7695">
                  <c:v>261</c:v>
                </c:pt>
                <c:pt idx="7696">
                  <c:v>261</c:v>
                </c:pt>
                <c:pt idx="7697">
                  <c:v>261</c:v>
                </c:pt>
                <c:pt idx="7698">
                  <c:v>261</c:v>
                </c:pt>
                <c:pt idx="7699">
                  <c:v>261</c:v>
                </c:pt>
                <c:pt idx="7700">
                  <c:v>261</c:v>
                </c:pt>
                <c:pt idx="7701">
                  <c:v>261</c:v>
                </c:pt>
                <c:pt idx="7702">
                  <c:v>261</c:v>
                </c:pt>
                <c:pt idx="7703">
                  <c:v>261</c:v>
                </c:pt>
                <c:pt idx="7704">
                  <c:v>261</c:v>
                </c:pt>
                <c:pt idx="7705">
                  <c:v>261</c:v>
                </c:pt>
                <c:pt idx="7706">
                  <c:v>261</c:v>
                </c:pt>
                <c:pt idx="7707">
                  <c:v>261</c:v>
                </c:pt>
                <c:pt idx="7708">
                  <c:v>262</c:v>
                </c:pt>
                <c:pt idx="7709">
                  <c:v>262</c:v>
                </c:pt>
                <c:pt idx="7710">
                  <c:v>262</c:v>
                </c:pt>
                <c:pt idx="7711">
                  <c:v>262</c:v>
                </c:pt>
                <c:pt idx="7712">
                  <c:v>263</c:v>
                </c:pt>
                <c:pt idx="7713">
                  <c:v>263</c:v>
                </c:pt>
                <c:pt idx="7714">
                  <c:v>263</c:v>
                </c:pt>
                <c:pt idx="7715">
                  <c:v>263</c:v>
                </c:pt>
                <c:pt idx="7716">
                  <c:v>263</c:v>
                </c:pt>
                <c:pt idx="7717">
                  <c:v>263</c:v>
                </c:pt>
                <c:pt idx="7718">
                  <c:v>263</c:v>
                </c:pt>
                <c:pt idx="7719">
                  <c:v>263</c:v>
                </c:pt>
                <c:pt idx="7720">
                  <c:v>263</c:v>
                </c:pt>
                <c:pt idx="7721">
                  <c:v>263</c:v>
                </c:pt>
                <c:pt idx="7722">
                  <c:v>263</c:v>
                </c:pt>
                <c:pt idx="7723">
                  <c:v>263</c:v>
                </c:pt>
                <c:pt idx="7724">
                  <c:v>263</c:v>
                </c:pt>
                <c:pt idx="7725">
                  <c:v>263</c:v>
                </c:pt>
                <c:pt idx="7726">
                  <c:v>263</c:v>
                </c:pt>
                <c:pt idx="7727">
                  <c:v>263</c:v>
                </c:pt>
                <c:pt idx="7728">
                  <c:v>263</c:v>
                </c:pt>
                <c:pt idx="7729">
                  <c:v>263</c:v>
                </c:pt>
                <c:pt idx="7730">
                  <c:v>263</c:v>
                </c:pt>
                <c:pt idx="7731">
                  <c:v>263</c:v>
                </c:pt>
                <c:pt idx="7732">
                  <c:v>263</c:v>
                </c:pt>
                <c:pt idx="7733">
                  <c:v>263</c:v>
                </c:pt>
                <c:pt idx="7734">
                  <c:v>263</c:v>
                </c:pt>
                <c:pt idx="7735">
                  <c:v>263</c:v>
                </c:pt>
                <c:pt idx="7736">
                  <c:v>263</c:v>
                </c:pt>
                <c:pt idx="7737">
                  <c:v>263</c:v>
                </c:pt>
                <c:pt idx="7738">
                  <c:v>263</c:v>
                </c:pt>
                <c:pt idx="7739">
                  <c:v>263</c:v>
                </c:pt>
                <c:pt idx="7740">
                  <c:v>263</c:v>
                </c:pt>
                <c:pt idx="7741">
                  <c:v>263</c:v>
                </c:pt>
                <c:pt idx="7742">
                  <c:v>263</c:v>
                </c:pt>
                <c:pt idx="7743">
                  <c:v>263</c:v>
                </c:pt>
                <c:pt idx="7744">
                  <c:v>263</c:v>
                </c:pt>
                <c:pt idx="7745">
                  <c:v>263</c:v>
                </c:pt>
                <c:pt idx="7746">
                  <c:v>263</c:v>
                </c:pt>
                <c:pt idx="7747">
                  <c:v>263</c:v>
                </c:pt>
                <c:pt idx="7748">
                  <c:v>263</c:v>
                </c:pt>
                <c:pt idx="7749">
                  <c:v>263</c:v>
                </c:pt>
                <c:pt idx="7750">
                  <c:v>263</c:v>
                </c:pt>
                <c:pt idx="7751">
                  <c:v>263</c:v>
                </c:pt>
                <c:pt idx="7752">
                  <c:v>263</c:v>
                </c:pt>
                <c:pt idx="7753">
                  <c:v>263</c:v>
                </c:pt>
                <c:pt idx="7754">
                  <c:v>263</c:v>
                </c:pt>
                <c:pt idx="7755">
                  <c:v>263</c:v>
                </c:pt>
                <c:pt idx="7756">
                  <c:v>263</c:v>
                </c:pt>
                <c:pt idx="7757">
                  <c:v>263</c:v>
                </c:pt>
                <c:pt idx="7758">
                  <c:v>264</c:v>
                </c:pt>
                <c:pt idx="7759">
                  <c:v>264</c:v>
                </c:pt>
                <c:pt idx="7760">
                  <c:v>264</c:v>
                </c:pt>
                <c:pt idx="7761">
                  <c:v>264</c:v>
                </c:pt>
                <c:pt idx="7762">
                  <c:v>264</c:v>
                </c:pt>
                <c:pt idx="7763">
                  <c:v>264</c:v>
                </c:pt>
                <c:pt idx="7764">
                  <c:v>264</c:v>
                </c:pt>
                <c:pt idx="7765">
                  <c:v>264</c:v>
                </c:pt>
                <c:pt idx="7766">
                  <c:v>264</c:v>
                </c:pt>
                <c:pt idx="7767">
                  <c:v>264</c:v>
                </c:pt>
                <c:pt idx="7768">
                  <c:v>264</c:v>
                </c:pt>
                <c:pt idx="7769">
                  <c:v>264</c:v>
                </c:pt>
                <c:pt idx="7770">
                  <c:v>264</c:v>
                </c:pt>
                <c:pt idx="7771">
                  <c:v>264</c:v>
                </c:pt>
                <c:pt idx="7772">
                  <c:v>264</c:v>
                </c:pt>
                <c:pt idx="7773">
                  <c:v>264</c:v>
                </c:pt>
                <c:pt idx="7774">
                  <c:v>264</c:v>
                </c:pt>
                <c:pt idx="7775">
                  <c:v>264</c:v>
                </c:pt>
                <c:pt idx="7776">
                  <c:v>264</c:v>
                </c:pt>
                <c:pt idx="7777">
                  <c:v>264</c:v>
                </c:pt>
                <c:pt idx="7778">
                  <c:v>264</c:v>
                </c:pt>
                <c:pt idx="7779">
                  <c:v>264</c:v>
                </c:pt>
                <c:pt idx="7780">
                  <c:v>264</c:v>
                </c:pt>
                <c:pt idx="7781">
                  <c:v>264</c:v>
                </c:pt>
                <c:pt idx="7782">
                  <c:v>264</c:v>
                </c:pt>
                <c:pt idx="7783">
                  <c:v>264</c:v>
                </c:pt>
                <c:pt idx="7784">
                  <c:v>264</c:v>
                </c:pt>
                <c:pt idx="7785">
                  <c:v>264</c:v>
                </c:pt>
                <c:pt idx="7786">
                  <c:v>264</c:v>
                </c:pt>
                <c:pt idx="7787">
                  <c:v>264</c:v>
                </c:pt>
                <c:pt idx="7788">
                  <c:v>264</c:v>
                </c:pt>
                <c:pt idx="7789">
                  <c:v>264</c:v>
                </c:pt>
                <c:pt idx="7790">
                  <c:v>264</c:v>
                </c:pt>
                <c:pt idx="7791">
                  <c:v>264</c:v>
                </c:pt>
                <c:pt idx="7792">
                  <c:v>264</c:v>
                </c:pt>
                <c:pt idx="7793">
                  <c:v>264</c:v>
                </c:pt>
                <c:pt idx="7794">
                  <c:v>264</c:v>
                </c:pt>
                <c:pt idx="7795">
                  <c:v>264</c:v>
                </c:pt>
                <c:pt idx="7796">
                  <c:v>264</c:v>
                </c:pt>
                <c:pt idx="7797">
                  <c:v>264</c:v>
                </c:pt>
                <c:pt idx="7798">
                  <c:v>264</c:v>
                </c:pt>
                <c:pt idx="7799">
                  <c:v>264</c:v>
                </c:pt>
                <c:pt idx="7800">
                  <c:v>264</c:v>
                </c:pt>
                <c:pt idx="7801">
                  <c:v>264</c:v>
                </c:pt>
                <c:pt idx="7802">
                  <c:v>264</c:v>
                </c:pt>
                <c:pt idx="7803">
                  <c:v>264</c:v>
                </c:pt>
                <c:pt idx="7804">
                  <c:v>264</c:v>
                </c:pt>
                <c:pt idx="7805">
                  <c:v>265</c:v>
                </c:pt>
                <c:pt idx="7806">
                  <c:v>266</c:v>
                </c:pt>
                <c:pt idx="7807">
                  <c:v>266</c:v>
                </c:pt>
                <c:pt idx="7808">
                  <c:v>266</c:v>
                </c:pt>
                <c:pt idx="7809">
                  <c:v>266</c:v>
                </c:pt>
                <c:pt idx="7810">
                  <c:v>266</c:v>
                </c:pt>
                <c:pt idx="7811">
                  <c:v>266</c:v>
                </c:pt>
                <c:pt idx="7812">
                  <c:v>266</c:v>
                </c:pt>
                <c:pt idx="7813">
                  <c:v>266</c:v>
                </c:pt>
                <c:pt idx="7814">
                  <c:v>266</c:v>
                </c:pt>
                <c:pt idx="7815">
                  <c:v>266</c:v>
                </c:pt>
                <c:pt idx="7816">
                  <c:v>266</c:v>
                </c:pt>
                <c:pt idx="7817">
                  <c:v>266</c:v>
                </c:pt>
                <c:pt idx="7818">
                  <c:v>266</c:v>
                </c:pt>
                <c:pt idx="7819">
                  <c:v>266</c:v>
                </c:pt>
                <c:pt idx="7820">
                  <c:v>266</c:v>
                </c:pt>
                <c:pt idx="7821">
                  <c:v>266</c:v>
                </c:pt>
                <c:pt idx="7822">
                  <c:v>266</c:v>
                </c:pt>
                <c:pt idx="7823">
                  <c:v>266</c:v>
                </c:pt>
                <c:pt idx="7824">
                  <c:v>266</c:v>
                </c:pt>
                <c:pt idx="7825">
                  <c:v>266</c:v>
                </c:pt>
                <c:pt idx="7826">
                  <c:v>266</c:v>
                </c:pt>
                <c:pt idx="7827">
                  <c:v>266</c:v>
                </c:pt>
                <c:pt idx="7828">
                  <c:v>267</c:v>
                </c:pt>
                <c:pt idx="7829">
                  <c:v>267</c:v>
                </c:pt>
                <c:pt idx="7830">
                  <c:v>267</c:v>
                </c:pt>
                <c:pt idx="7831">
                  <c:v>267</c:v>
                </c:pt>
                <c:pt idx="7832">
                  <c:v>267</c:v>
                </c:pt>
                <c:pt idx="7833">
                  <c:v>267</c:v>
                </c:pt>
                <c:pt idx="7834">
                  <c:v>267</c:v>
                </c:pt>
                <c:pt idx="7835">
                  <c:v>267</c:v>
                </c:pt>
                <c:pt idx="7836">
                  <c:v>267</c:v>
                </c:pt>
                <c:pt idx="7837">
                  <c:v>267</c:v>
                </c:pt>
                <c:pt idx="7838">
                  <c:v>267</c:v>
                </c:pt>
                <c:pt idx="7839">
                  <c:v>267</c:v>
                </c:pt>
                <c:pt idx="7840">
                  <c:v>267</c:v>
                </c:pt>
                <c:pt idx="7841">
                  <c:v>267</c:v>
                </c:pt>
                <c:pt idx="7842">
                  <c:v>267</c:v>
                </c:pt>
                <c:pt idx="7843">
                  <c:v>268</c:v>
                </c:pt>
                <c:pt idx="7844">
                  <c:v>268</c:v>
                </c:pt>
                <c:pt idx="7845">
                  <c:v>268</c:v>
                </c:pt>
                <c:pt idx="7846">
                  <c:v>268</c:v>
                </c:pt>
                <c:pt idx="7847">
                  <c:v>268</c:v>
                </c:pt>
                <c:pt idx="7848">
                  <c:v>268</c:v>
                </c:pt>
                <c:pt idx="7849">
                  <c:v>268</c:v>
                </c:pt>
                <c:pt idx="7850">
                  <c:v>268</c:v>
                </c:pt>
                <c:pt idx="7851">
                  <c:v>268</c:v>
                </c:pt>
                <c:pt idx="7852">
                  <c:v>268</c:v>
                </c:pt>
                <c:pt idx="7853">
                  <c:v>268</c:v>
                </c:pt>
                <c:pt idx="7854">
                  <c:v>268</c:v>
                </c:pt>
                <c:pt idx="7855">
                  <c:v>268</c:v>
                </c:pt>
                <c:pt idx="7856">
                  <c:v>268</c:v>
                </c:pt>
                <c:pt idx="7857">
                  <c:v>268</c:v>
                </c:pt>
                <c:pt idx="7858">
                  <c:v>268</c:v>
                </c:pt>
                <c:pt idx="7859">
                  <c:v>268</c:v>
                </c:pt>
                <c:pt idx="7860">
                  <c:v>268</c:v>
                </c:pt>
                <c:pt idx="7861">
                  <c:v>268</c:v>
                </c:pt>
                <c:pt idx="7862">
                  <c:v>268</c:v>
                </c:pt>
                <c:pt idx="7863">
                  <c:v>268</c:v>
                </c:pt>
                <c:pt idx="7864">
                  <c:v>268</c:v>
                </c:pt>
                <c:pt idx="7865">
                  <c:v>268</c:v>
                </c:pt>
                <c:pt idx="7866">
                  <c:v>268</c:v>
                </c:pt>
                <c:pt idx="7867">
                  <c:v>268</c:v>
                </c:pt>
                <c:pt idx="7868">
                  <c:v>268</c:v>
                </c:pt>
                <c:pt idx="7869">
                  <c:v>268</c:v>
                </c:pt>
                <c:pt idx="7870">
                  <c:v>268</c:v>
                </c:pt>
                <c:pt idx="7871">
                  <c:v>268</c:v>
                </c:pt>
                <c:pt idx="7872">
                  <c:v>268</c:v>
                </c:pt>
                <c:pt idx="7873">
                  <c:v>268</c:v>
                </c:pt>
                <c:pt idx="7874">
                  <c:v>268</c:v>
                </c:pt>
                <c:pt idx="7875">
                  <c:v>268</c:v>
                </c:pt>
                <c:pt idx="7876">
                  <c:v>268</c:v>
                </c:pt>
                <c:pt idx="7877">
                  <c:v>268</c:v>
                </c:pt>
                <c:pt idx="7878">
                  <c:v>268</c:v>
                </c:pt>
                <c:pt idx="7879">
                  <c:v>268</c:v>
                </c:pt>
                <c:pt idx="7880">
                  <c:v>268</c:v>
                </c:pt>
                <c:pt idx="7881">
                  <c:v>268</c:v>
                </c:pt>
                <c:pt idx="7882">
                  <c:v>268</c:v>
                </c:pt>
                <c:pt idx="7883">
                  <c:v>268</c:v>
                </c:pt>
                <c:pt idx="7884">
                  <c:v>268</c:v>
                </c:pt>
                <c:pt idx="7885">
                  <c:v>268</c:v>
                </c:pt>
                <c:pt idx="7886">
                  <c:v>268</c:v>
                </c:pt>
                <c:pt idx="7887">
                  <c:v>268</c:v>
                </c:pt>
                <c:pt idx="7888">
                  <c:v>268</c:v>
                </c:pt>
                <c:pt idx="7889">
                  <c:v>268</c:v>
                </c:pt>
                <c:pt idx="7890">
                  <c:v>268</c:v>
                </c:pt>
                <c:pt idx="7891">
                  <c:v>268</c:v>
                </c:pt>
                <c:pt idx="7892">
                  <c:v>268</c:v>
                </c:pt>
                <c:pt idx="7893">
                  <c:v>268</c:v>
                </c:pt>
                <c:pt idx="7894">
                  <c:v>268</c:v>
                </c:pt>
                <c:pt idx="7895">
                  <c:v>268</c:v>
                </c:pt>
                <c:pt idx="7896">
                  <c:v>268</c:v>
                </c:pt>
                <c:pt idx="7897">
                  <c:v>268</c:v>
                </c:pt>
                <c:pt idx="7898">
                  <c:v>268</c:v>
                </c:pt>
                <c:pt idx="7899">
                  <c:v>268</c:v>
                </c:pt>
                <c:pt idx="7900">
                  <c:v>268</c:v>
                </c:pt>
                <c:pt idx="7901">
                  <c:v>268</c:v>
                </c:pt>
                <c:pt idx="7902">
                  <c:v>268</c:v>
                </c:pt>
                <c:pt idx="7903">
                  <c:v>268</c:v>
                </c:pt>
                <c:pt idx="7904">
                  <c:v>268</c:v>
                </c:pt>
                <c:pt idx="7905">
                  <c:v>268</c:v>
                </c:pt>
                <c:pt idx="7906">
                  <c:v>268</c:v>
                </c:pt>
                <c:pt idx="7907">
                  <c:v>268</c:v>
                </c:pt>
                <c:pt idx="7908">
                  <c:v>268</c:v>
                </c:pt>
                <c:pt idx="7909">
                  <c:v>268</c:v>
                </c:pt>
                <c:pt idx="7910">
                  <c:v>268</c:v>
                </c:pt>
                <c:pt idx="7911">
                  <c:v>268</c:v>
                </c:pt>
                <c:pt idx="7912">
                  <c:v>268</c:v>
                </c:pt>
                <c:pt idx="7913">
                  <c:v>268</c:v>
                </c:pt>
                <c:pt idx="7914">
                  <c:v>268</c:v>
                </c:pt>
                <c:pt idx="7915">
                  <c:v>268</c:v>
                </c:pt>
                <c:pt idx="7916">
                  <c:v>268</c:v>
                </c:pt>
                <c:pt idx="7917">
                  <c:v>268</c:v>
                </c:pt>
                <c:pt idx="7918">
                  <c:v>268</c:v>
                </c:pt>
                <c:pt idx="7919">
                  <c:v>268</c:v>
                </c:pt>
                <c:pt idx="7920">
                  <c:v>268</c:v>
                </c:pt>
                <c:pt idx="7921">
                  <c:v>268</c:v>
                </c:pt>
                <c:pt idx="7922">
                  <c:v>268</c:v>
                </c:pt>
                <c:pt idx="7923">
                  <c:v>268</c:v>
                </c:pt>
                <c:pt idx="7924">
                  <c:v>268</c:v>
                </c:pt>
                <c:pt idx="7925">
                  <c:v>268</c:v>
                </c:pt>
                <c:pt idx="7926">
                  <c:v>268</c:v>
                </c:pt>
                <c:pt idx="7927">
                  <c:v>268</c:v>
                </c:pt>
                <c:pt idx="7928">
                  <c:v>268</c:v>
                </c:pt>
                <c:pt idx="7929">
                  <c:v>268</c:v>
                </c:pt>
                <c:pt idx="7930">
                  <c:v>268</c:v>
                </c:pt>
                <c:pt idx="7931">
                  <c:v>268</c:v>
                </c:pt>
                <c:pt idx="7932">
                  <c:v>268</c:v>
                </c:pt>
                <c:pt idx="7933">
                  <c:v>269</c:v>
                </c:pt>
                <c:pt idx="7934">
                  <c:v>269</c:v>
                </c:pt>
                <c:pt idx="7935">
                  <c:v>269</c:v>
                </c:pt>
                <c:pt idx="7936">
                  <c:v>269</c:v>
                </c:pt>
                <c:pt idx="7937">
                  <c:v>269</c:v>
                </c:pt>
                <c:pt idx="7938">
                  <c:v>269</c:v>
                </c:pt>
                <c:pt idx="7939">
                  <c:v>269</c:v>
                </c:pt>
                <c:pt idx="7940">
                  <c:v>269</c:v>
                </c:pt>
                <c:pt idx="7941">
                  <c:v>269</c:v>
                </c:pt>
                <c:pt idx="7942">
                  <c:v>269</c:v>
                </c:pt>
                <c:pt idx="7943">
                  <c:v>269</c:v>
                </c:pt>
                <c:pt idx="7944">
                  <c:v>269</c:v>
                </c:pt>
                <c:pt idx="7945">
                  <c:v>269</c:v>
                </c:pt>
                <c:pt idx="7946">
                  <c:v>269</c:v>
                </c:pt>
                <c:pt idx="7947">
                  <c:v>269</c:v>
                </c:pt>
                <c:pt idx="7948">
                  <c:v>269</c:v>
                </c:pt>
                <c:pt idx="7949">
                  <c:v>269</c:v>
                </c:pt>
                <c:pt idx="7950">
                  <c:v>269</c:v>
                </c:pt>
                <c:pt idx="7951">
                  <c:v>269</c:v>
                </c:pt>
                <c:pt idx="7952">
                  <c:v>269</c:v>
                </c:pt>
                <c:pt idx="7953">
                  <c:v>269</c:v>
                </c:pt>
                <c:pt idx="7954">
                  <c:v>269</c:v>
                </c:pt>
                <c:pt idx="7955">
                  <c:v>269</c:v>
                </c:pt>
                <c:pt idx="7956">
                  <c:v>269</c:v>
                </c:pt>
                <c:pt idx="7957">
                  <c:v>269</c:v>
                </c:pt>
                <c:pt idx="7958">
                  <c:v>269</c:v>
                </c:pt>
                <c:pt idx="7959">
                  <c:v>269</c:v>
                </c:pt>
                <c:pt idx="7960">
                  <c:v>269</c:v>
                </c:pt>
                <c:pt idx="7961">
                  <c:v>269</c:v>
                </c:pt>
                <c:pt idx="7962">
                  <c:v>269</c:v>
                </c:pt>
                <c:pt idx="7963">
                  <c:v>269</c:v>
                </c:pt>
                <c:pt idx="7964">
                  <c:v>269</c:v>
                </c:pt>
                <c:pt idx="7965">
                  <c:v>269</c:v>
                </c:pt>
                <c:pt idx="7966">
                  <c:v>269</c:v>
                </c:pt>
                <c:pt idx="7967">
                  <c:v>269</c:v>
                </c:pt>
                <c:pt idx="7968">
                  <c:v>269</c:v>
                </c:pt>
                <c:pt idx="7969">
                  <c:v>269</c:v>
                </c:pt>
                <c:pt idx="7970">
                  <c:v>269</c:v>
                </c:pt>
                <c:pt idx="7971">
                  <c:v>269</c:v>
                </c:pt>
                <c:pt idx="7972">
                  <c:v>269</c:v>
                </c:pt>
                <c:pt idx="7973">
                  <c:v>269</c:v>
                </c:pt>
                <c:pt idx="7974">
                  <c:v>269</c:v>
                </c:pt>
                <c:pt idx="7975">
                  <c:v>269</c:v>
                </c:pt>
                <c:pt idx="7976">
                  <c:v>269</c:v>
                </c:pt>
                <c:pt idx="7977">
                  <c:v>269</c:v>
                </c:pt>
                <c:pt idx="7978">
                  <c:v>269</c:v>
                </c:pt>
                <c:pt idx="7979">
                  <c:v>269</c:v>
                </c:pt>
                <c:pt idx="7980">
                  <c:v>269</c:v>
                </c:pt>
                <c:pt idx="7981">
                  <c:v>269</c:v>
                </c:pt>
                <c:pt idx="7982">
                  <c:v>269</c:v>
                </c:pt>
                <c:pt idx="7983">
                  <c:v>269</c:v>
                </c:pt>
                <c:pt idx="7984">
                  <c:v>269</c:v>
                </c:pt>
                <c:pt idx="7985">
                  <c:v>269</c:v>
                </c:pt>
                <c:pt idx="7986">
                  <c:v>269</c:v>
                </c:pt>
                <c:pt idx="7987">
                  <c:v>269</c:v>
                </c:pt>
                <c:pt idx="7988">
                  <c:v>269</c:v>
                </c:pt>
                <c:pt idx="7989">
                  <c:v>269</c:v>
                </c:pt>
                <c:pt idx="7990">
                  <c:v>269</c:v>
                </c:pt>
                <c:pt idx="7991">
                  <c:v>270</c:v>
                </c:pt>
                <c:pt idx="7992">
                  <c:v>270</c:v>
                </c:pt>
                <c:pt idx="7993">
                  <c:v>270</c:v>
                </c:pt>
                <c:pt idx="7994">
                  <c:v>270</c:v>
                </c:pt>
                <c:pt idx="7995">
                  <c:v>270</c:v>
                </c:pt>
                <c:pt idx="7996">
                  <c:v>270</c:v>
                </c:pt>
                <c:pt idx="7997">
                  <c:v>271</c:v>
                </c:pt>
                <c:pt idx="7998">
                  <c:v>271</c:v>
                </c:pt>
                <c:pt idx="7999">
                  <c:v>271</c:v>
                </c:pt>
                <c:pt idx="8000">
                  <c:v>271</c:v>
                </c:pt>
                <c:pt idx="8001">
                  <c:v>271</c:v>
                </c:pt>
                <c:pt idx="8002">
                  <c:v>271</c:v>
                </c:pt>
                <c:pt idx="8003">
                  <c:v>271</c:v>
                </c:pt>
                <c:pt idx="8004">
                  <c:v>272</c:v>
                </c:pt>
                <c:pt idx="8005">
                  <c:v>272</c:v>
                </c:pt>
                <c:pt idx="8006">
                  <c:v>272</c:v>
                </c:pt>
                <c:pt idx="8007">
                  <c:v>272</c:v>
                </c:pt>
                <c:pt idx="8008">
                  <c:v>272</c:v>
                </c:pt>
                <c:pt idx="8009">
                  <c:v>273</c:v>
                </c:pt>
                <c:pt idx="8010">
                  <c:v>274</c:v>
                </c:pt>
                <c:pt idx="8011">
                  <c:v>274</c:v>
                </c:pt>
                <c:pt idx="8012">
                  <c:v>275</c:v>
                </c:pt>
                <c:pt idx="8013">
                  <c:v>275</c:v>
                </c:pt>
                <c:pt idx="8014">
                  <c:v>275</c:v>
                </c:pt>
                <c:pt idx="8015">
                  <c:v>275</c:v>
                </c:pt>
                <c:pt idx="8016">
                  <c:v>275</c:v>
                </c:pt>
                <c:pt idx="8017">
                  <c:v>276</c:v>
                </c:pt>
                <c:pt idx="8018">
                  <c:v>276</c:v>
                </c:pt>
                <c:pt idx="8019">
                  <c:v>276</c:v>
                </c:pt>
                <c:pt idx="8020">
                  <c:v>276</c:v>
                </c:pt>
                <c:pt idx="8021">
                  <c:v>276</c:v>
                </c:pt>
                <c:pt idx="8022">
                  <c:v>276</c:v>
                </c:pt>
                <c:pt idx="8023">
                  <c:v>276</c:v>
                </c:pt>
                <c:pt idx="8024">
                  <c:v>276</c:v>
                </c:pt>
                <c:pt idx="8025">
                  <c:v>276</c:v>
                </c:pt>
                <c:pt idx="8026">
                  <c:v>277</c:v>
                </c:pt>
                <c:pt idx="8027">
                  <c:v>277</c:v>
                </c:pt>
                <c:pt idx="8028">
                  <c:v>277</c:v>
                </c:pt>
                <c:pt idx="8029">
                  <c:v>277</c:v>
                </c:pt>
                <c:pt idx="8030">
                  <c:v>277</c:v>
                </c:pt>
                <c:pt idx="8031">
                  <c:v>277</c:v>
                </c:pt>
                <c:pt idx="8032">
                  <c:v>277</c:v>
                </c:pt>
                <c:pt idx="8033">
                  <c:v>277</c:v>
                </c:pt>
                <c:pt idx="8034">
                  <c:v>277</c:v>
                </c:pt>
                <c:pt idx="8035">
                  <c:v>277</c:v>
                </c:pt>
                <c:pt idx="8036">
                  <c:v>277</c:v>
                </c:pt>
                <c:pt idx="8037">
                  <c:v>277</c:v>
                </c:pt>
                <c:pt idx="8038">
                  <c:v>277</c:v>
                </c:pt>
                <c:pt idx="8039">
                  <c:v>277</c:v>
                </c:pt>
                <c:pt idx="8040">
                  <c:v>278</c:v>
                </c:pt>
                <c:pt idx="8041">
                  <c:v>278</c:v>
                </c:pt>
                <c:pt idx="8042">
                  <c:v>279</c:v>
                </c:pt>
                <c:pt idx="8043">
                  <c:v>279</c:v>
                </c:pt>
                <c:pt idx="8044">
                  <c:v>279</c:v>
                </c:pt>
                <c:pt idx="8045">
                  <c:v>279</c:v>
                </c:pt>
                <c:pt idx="8046">
                  <c:v>279</c:v>
                </c:pt>
                <c:pt idx="8047">
                  <c:v>279</c:v>
                </c:pt>
                <c:pt idx="8048">
                  <c:v>279</c:v>
                </c:pt>
                <c:pt idx="8049">
                  <c:v>279</c:v>
                </c:pt>
                <c:pt idx="8050">
                  <c:v>279</c:v>
                </c:pt>
                <c:pt idx="8051">
                  <c:v>279</c:v>
                </c:pt>
                <c:pt idx="8052">
                  <c:v>279</c:v>
                </c:pt>
                <c:pt idx="8053">
                  <c:v>279</c:v>
                </c:pt>
                <c:pt idx="8054">
                  <c:v>279</c:v>
                </c:pt>
                <c:pt idx="8055">
                  <c:v>279</c:v>
                </c:pt>
                <c:pt idx="8056">
                  <c:v>279</c:v>
                </c:pt>
                <c:pt idx="8057">
                  <c:v>279</c:v>
                </c:pt>
                <c:pt idx="8058">
                  <c:v>279</c:v>
                </c:pt>
                <c:pt idx="8059">
                  <c:v>279</c:v>
                </c:pt>
                <c:pt idx="8060">
                  <c:v>279</c:v>
                </c:pt>
                <c:pt idx="8061">
                  <c:v>279</c:v>
                </c:pt>
                <c:pt idx="8062">
                  <c:v>279</c:v>
                </c:pt>
                <c:pt idx="8063">
                  <c:v>279</c:v>
                </c:pt>
                <c:pt idx="8064">
                  <c:v>279</c:v>
                </c:pt>
                <c:pt idx="8065">
                  <c:v>279</c:v>
                </c:pt>
                <c:pt idx="8066">
                  <c:v>279</c:v>
                </c:pt>
                <c:pt idx="8067">
                  <c:v>279</c:v>
                </c:pt>
                <c:pt idx="8068">
                  <c:v>279</c:v>
                </c:pt>
                <c:pt idx="8069">
                  <c:v>279</c:v>
                </c:pt>
                <c:pt idx="8070">
                  <c:v>279</c:v>
                </c:pt>
                <c:pt idx="8071">
                  <c:v>279</c:v>
                </c:pt>
                <c:pt idx="8072">
                  <c:v>279</c:v>
                </c:pt>
                <c:pt idx="8073">
                  <c:v>280</c:v>
                </c:pt>
                <c:pt idx="8074">
                  <c:v>281</c:v>
                </c:pt>
                <c:pt idx="8075">
                  <c:v>281</c:v>
                </c:pt>
                <c:pt idx="8076">
                  <c:v>281</c:v>
                </c:pt>
                <c:pt idx="8077">
                  <c:v>281</c:v>
                </c:pt>
                <c:pt idx="8078">
                  <c:v>281</c:v>
                </c:pt>
                <c:pt idx="8079">
                  <c:v>281</c:v>
                </c:pt>
                <c:pt idx="8080">
                  <c:v>281</c:v>
                </c:pt>
                <c:pt idx="8081">
                  <c:v>281</c:v>
                </c:pt>
                <c:pt idx="8082">
                  <c:v>281</c:v>
                </c:pt>
                <c:pt idx="8083">
                  <c:v>281</c:v>
                </c:pt>
                <c:pt idx="8084">
                  <c:v>281</c:v>
                </c:pt>
                <c:pt idx="8085">
                  <c:v>281</c:v>
                </c:pt>
                <c:pt idx="8086">
                  <c:v>281</c:v>
                </c:pt>
                <c:pt idx="8087">
                  <c:v>281</c:v>
                </c:pt>
                <c:pt idx="8088">
                  <c:v>281</c:v>
                </c:pt>
                <c:pt idx="8089">
                  <c:v>281</c:v>
                </c:pt>
                <c:pt idx="8090">
                  <c:v>281</c:v>
                </c:pt>
                <c:pt idx="8091">
                  <c:v>281</c:v>
                </c:pt>
                <c:pt idx="8092">
                  <c:v>281</c:v>
                </c:pt>
                <c:pt idx="8093">
                  <c:v>281</c:v>
                </c:pt>
                <c:pt idx="8094">
                  <c:v>281</c:v>
                </c:pt>
                <c:pt idx="8095">
                  <c:v>281</c:v>
                </c:pt>
                <c:pt idx="8096">
                  <c:v>281</c:v>
                </c:pt>
                <c:pt idx="8097">
                  <c:v>281</c:v>
                </c:pt>
                <c:pt idx="8098">
                  <c:v>281</c:v>
                </c:pt>
                <c:pt idx="8099">
                  <c:v>281</c:v>
                </c:pt>
                <c:pt idx="8100">
                  <c:v>281</c:v>
                </c:pt>
                <c:pt idx="8101">
                  <c:v>281</c:v>
                </c:pt>
                <c:pt idx="8102">
                  <c:v>281</c:v>
                </c:pt>
                <c:pt idx="8103">
                  <c:v>281</c:v>
                </c:pt>
                <c:pt idx="8104">
                  <c:v>281</c:v>
                </c:pt>
                <c:pt idx="8105">
                  <c:v>281</c:v>
                </c:pt>
                <c:pt idx="8106">
                  <c:v>281</c:v>
                </c:pt>
                <c:pt idx="8107">
                  <c:v>281</c:v>
                </c:pt>
                <c:pt idx="8108">
                  <c:v>281</c:v>
                </c:pt>
                <c:pt idx="8109">
                  <c:v>281</c:v>
                </c:pt>
                <c:pt idx="8110">
                  <c:v>281</c:v>
                </c:pt>
                <c:pt idx="8111">
                  <c:v>281</c:v>
                </c:pt>
                <c:pt idx="8112">
                  <c:v>281</c:v>
                </c:pt>
                <c:pt idx="8113">
                  <c:v>281</c:v>
                </c:pt>
                <c:pt idx="8114">
                  <c:v>281</c:v>
                </c:pt>
                <c:pt idx="8115">
                  <c:v>281</c:v>
                </c:pt>
                <c:pt idx="8116">
                  <c:v>281</c:v>
                </c:pt>
                <c:pt idx="8117">
                  <c:v>281</c:v>
                </c:pt>
                <c:pt idx="8118">
                  <c:v>281</c:v>
                </c:pt>
                <c:pt idx="8119">
                  <c:v>281</c:v>
                </c:pt>
                <c:pt idx="8120">
                  <c:v>281</c:v>
                </c:pt>
                <c:pt idx="8121">
                  <c:v>281</c:v>
                </c:pt>
                <c:pt idx="8122">
                  <c:v>281</c:v>
                </c:pt>
                <c:pt idx="8123">
                  <c:v>281</c:v>
                </c:pt>
                <c:pt idx="8124">
                  <c:v>281</c:v>
                </c:pt>
                <c:pt idx="8125">
                  <c:v>281</c:v>
                </c:pt>
                <c:pt idx="8126">
                  <c:v>281</c:v>
                </c:pt>
                <c:pt idx="8127">
                  <c:v>281</c:v>
                </c:pt>
                <c:pt idx="8128">
                  <c:v>281</c:v>
                </c:pt>
                <c:pt idx="8129">
                  <c:v>281</c:v>
                </c:pt>
                <c:pt idx="8130">
                  <c:v>281</c:v>
                </c:pt>
                <c:pt idx="8131">
                  <c:v>281</c:v>
                </c:pt>
                <c:pt idx="8132">
                  <c:v>281</c:v>
                </c:pt>
                <c:pt idx="8133">
                  <c:v>281</c:v>
                </c:pt>
                <c:pt idx="8134">
                  <c:v>281</c:v>
                </c:pt>
                <c:pt idx="8135">
                  <c:v>281</c:v>
                </c:pt>
                <c:pt idx="8136">
                  <c:v>281</c:v>
                </c:pt>
                <c:pt idx="8137">
                  <c:v>281</c:v>
                </c:pt>
                <c:pt idx="8138">
                  <c:v>281</c:v>
                </c:pt>
                <c:pt idx="8139">
                  <c:v>281</c:v>
                </c:pt>
                <c:pt idx="8140">
                  <c:v>281</c:v>
                </c:pt>
                <c:pt idx="8141">
                  <c:v>281</c:v>
                </c:pt>
                <c:pt idx="8142">
                  <c:v>281</c:v>
                </c:pt>
                <c:pt idx="8143">
                  <c:v>281</c:v>
                </c:pt>
                <c:pt idx="8144">
                  <c:v>281</c:v>
                </c:pt>
                <c:pt idx="8145">
                  <c:v>281</c:v>
                </c:pt>
                <c:pt idx="8146">
                  <c:v>281</c:v>
                </c:pt>
                <c:pt idx="8147">
                  <c:v>281</c:v>
                </c:pt>
                <c:pt idx="8148">
                  <c:v>281</c:v>
                </c:pt>
                <c:pt idx="8149">
                  <c:v>281</c:v>
                </c:pt>
                <c:pt idx="8150">
                  <c:v>281</c:v>
                </c:pt>
                <c:pt idx="8151">
                  <c:v>281</c:v>
                </c:pt>
                <c:pt idx="8152">
                  <c:v>281</c:v>
                </c:pt>
                <c:pt idx="8153">
                  <c:v>281</c:v>
                </c:pt>
                <c:pt idx="8154">
                  <c:v>282</c:v>
                </c:pt>
                <c:pt idx="8155">
                  <c:v>282</c:v>
                </c:pt>
                <c:pt idx="8156">
                  <c:v>282</c:v>
                </c:pt>
                <c:pt idx="8157">
                  <c:v>282</c:v>
                </c:pt>
                <c:pt idx="8158">
                  <c:v>282</c:v>
                </c:pt>
                <c:pt idx="8159">
                  <c:v>282</c:v>
                </c:pt>
                <c:pt idx="8160">
                  <c:v>282</c:v>
                </c:pt>
                <c:pt idx="8161">
                  <c:v>282</c:v>
                </c:pt>
                <c:pt idx="8162">
                  <c:v>282</c:v>
                </c:pt>
                <c:pt idx="8163">
                  <c:v>282</c:v>
                </c:pt>
                <c:pt idx="8164">
                  <c:v>282</c:v>
                </c:pt>
                <c:pt idx="8165">
                  <c:v>282</c:v>
                </c:pt>
                <c:pt idx="8166">
                  <c:v>282</c:v>
                </c:pt>
                <c:pt idx="8167">
                  <c:v>282</c:v>
                </c:pt>
                <c:pt idx="8168">
                  <c:v>282</c:v>
                </c:pt>
                <c:pt idx="8169">
                  <c:v>282</c:v>
                </c:pt>
                <c:pt idx="8170">
                  <c:v>282</c:v>
                </c:pt>
                <c:pt idx="8171">
                  <c:v>282</c:v>
                </c:pt>
                <c:pt idx="8172">
                  <c:v>282</c:v>
                </c:pt>
                <c:pt idx="8173">
                  <c:v>282</c:v>
                </c:pt>
                <c:pt idx="8174">
                  <c:v>282</c:v>
                </c:pt>
                <c:pt idx="8175">
                  <c:v>282</c:v>
                </c:pt>
                <c:pt idx="8176">
                  <c:v>282</c:v>
                </c:pt>
                <c:pt idx="8177">
                  <c:v>282</c:v>
                </c:pt>
                <c:pt idx="8178">
                  <c:v>282</c:v>
                </c:pt>
                <c:pt idx="8179">
                  <c:v>283</c:v>
                </c:pt>
                <c:pt idx="8180">
                  <c:v>284</c:v>
                </c:pt>
                <c:pt idx="8181">
                  <c:v>284</c:v>
                </c:pt>
                <c:pt idx="8182">
                  <c:v>284</c:v>
                </c:pt>
                <c:pt idx="8183">
                  <c:v>284</c:v>
                </c:pt>
                <c:pt idx="8184">
                  <c:v>284</c:v>
                </c:pt>
                <c:pt idx="8185">
                  <c:v>284</c:v>
                </c:pt>
                <c:pt idx="8186">
                  <c:v>284</c:v>
                </c:pt>
                <c:pt idx="8187">
                  <c:v>284</c:v>
                </c:pt>
                <c:pt idx="8188">
                  <c:v>284</c:v>
                </c:pt>
                <c:pt idx="8189">
                  <c:v>284</c:v>
                </c:pt>
                <c:pt idx="8190">
                  <c:v>284</c:v>
                </c:pt>
                <c:pt idx="8191">
                  <c:v>284</c:v>
                </c:pt>
                <c:pt idx="8192">
                  <c:v>284</c:v>
                </c:pt>
                <c:pt idx="8193">
                  <c:v>284</c:v>
                </c:pt>
                <c:pt idx="8194">
                  <c:v>284</c:v>
                </c:pt>
                <c:pt idx="8195">
                  <c:v>285</c:v>
                </c:pt>
                <c:pt idx="8196">
                  <c:v>285</c:v>
                </c:pt>
                <c:pt idx="8197">
                  <c:v>285</c:v>
                </c:pt>
                <c:pt idx="8198">
                  <c:v>285</c:v>
                </c:pt>
                <c:pt idx="8199">
                  <c:v>285</c:v>
                </c:pt>
                <c:pt idx="8200">
                  <c:v>285</c:v>
                </c:pt>
                <c:pt idx="8201">
                  <c:v>285</c:v>
                </c:pt>
                <c:pt idx="8202">
                  <c:v>285</c:v>
                </c:pt>
                <c:pt idx="8203">
                  <c:v>285</c:v>
                </c:pt>
                <c:pt idx="8204">
                  <c:v>285</c:v>
                </c:pt>
                <c:pt idx="8205">
                  <c:v>285</c:v>
                </c:pt>
                <c:pt idx="8206">
                  <c:v>285</c:v>
                </c:pt>
                <c:pt idx="8207">
                  <c:v>285</c:v>
                </c:pt>
                <c:pt idx="8208">
                  <c:v>285</c:v>
                </c:pt>
                <c:pt idx="8209">
                  <c:v>285</c:v>
                </c:pt>
                <c:pt idx="8210">
                  <c:v>285</c:v>
                </c:pt>
                <c:pt idx="8211">
                  <c:v>285</c:v>
                </c:pt>
                <c:pt idx="8212">
                  <c:v>285</c:v>
                </c:pt>
                <c:pt idx="8213">
                  <c:v>285</c:v>
                </c:pt>
                <c:pt idx="8214">
                  <c:v>285</c:v>
                </c:pt>
                <c:pt idx="8215">
                  <c:v>285</c:v>
                </c:pt>
                <c:pt idx="8216">
                  <c:v>285</c:v>
                </c:pt>
                <c:pt idx="8217">
                  <c:v>285</c:v>
                </c:pt>
                <c:pt idx="8218">
                  <c:v>285</c:v>
                </c:pt>
                <c:pt idx="8219">
                  <c:v>285</c:v>
                </c:pt>
                <c:pt idx="8220">
                  <c:v>285</c:v>
                </c:pt>
                <c:pt idx="8221">
                  <c:v>285</c:v>
                </c:pt>
                <c:pt idx="8222">
                  <c:v>285</c:v>
                </c:pt>
                <c:pt idx="8223">
                  <c:v>285</c:v>
                </c:pt>
                <c:pt idx="8224">
                  <c:v>285</c:v>
                </c:pt>
                <c:pt idx="8225">
                  <c:v>285</c:v>
                </c:pt>
                <c:pt idx="8226">
                  <c:v>285</c:v>
                </c:pt>
                <c:pt idx="8227">
                  <c:v>285</c:v>
                </c:pt>
                <c:pt idx="8228">
                  <c:v>285</c:v>
                </c:pt>
                <c:pt idx="8229">
                  <c:v>285</c:v>
                </c:pt>
                <c:pt idx="8230">
                  <c:v>285</c:v>
                </c:pt>
                <c:pt idx="8231">
                  <c:v>285</c:v>
                </c:pt>
                <c:pt idx="8232">
                  <c:v>285</c:v>
                </c:pt>
                <c:pt idx="8233">
                  <c:v>285</c:v>
                </c:pt>
                <c:pt idx="8234">
                  <c:v>285</c:v>
                </c:pt>
                <c:pt idx="8235">
                  <c:v>285</c:v>
                </c:pt>
                <c:pt idx="8236">
                  <c:v>285</c:v>
                </c:pt>
                <c:pt idx="8237">
                  <c:v>285</c:v>
                </c:pt>
                <c:pt idx="8238">
                  <c:v>285</c:v>
                </c:pt>
                <c:pt idx="8239">
                  <c:v>285</c:v>
                </c:pt>
                <c:pt idx="8240">
                  <c:v>285</c:v>
                </c:pt>
                <c:pt idx="8241">
                  <c:v>285</c:v>
                </c:pt>
                <c:pt idx="8242">
                  <c:v>285</c:v>
                </c:pt>
                <c:pt idx="8243">
                  <c:v>285</c:v>
                </c:pt>
                <c:pt idx="8244">
                  <c:v>285</c:v>
                </c:pt>
                <c:pt idx="8245">
                  <c:v>285</c:v>
                </c:pt>
                <c:pt idx="8246">
                  <c:v>285</c:v>
                </c:pt>
                <c:pt idx="8247">
                  <c:v>285</c:v>
                </c:pt>
                <c:pt idx="8248">
                  <c:v>285</c:v>
                </c:pt>
                <c:pt idx="8249">
                  <c:v>285</c:v>
                </c:pt>
                <c:pt idx="8250">
                  <c:v>285</c:v>
                </c:pt>
                <c:pt idx="8251">
                  <c:v>286</c:v>
                </c:pt>
                <c:pt idx="8252">
                  <c:v>286</c:v>
                </c:pt>
                <c:pt idx="8253">
                  <c:v>286</c:v>
                </c:pt>
                <c:pt idx="8254">
                  <c:v>286</c:v>
                </c:pt>
                <c:pt idx="8255">
                  <c:v>286</c:v>
                </c:pt>
                <c:pt idx="8256">
                  <c:v>286</c:v>
                </c:pt>
                <c:pt idx="8257">
                  <c:v>286</c:v>
                </c:pt>
                <c:pt idx="8258">
                  <c:v>286</c:v>
                </c:pt>
                <c:pt idx="8259">
                  <c:v>286</c:v>
                </c:pt>
                <c:pt idx="8260">
                  <c:v>286</c:v>
                </c:pt>
                <c:pt idx="8261">
                  <c:v>286</c:v>
                </c:pt>
                <c:pt idx="8262">
                  <c:v>286</c:v>
                </c:pt>
                <c:pt idx="8263">
                  <c:v>286</c:v>
                </c:pt>
                <c:pt idx="8264">
                  <c:v>286</c:v>
                </c:pt>
                <c:pt idx="8265">
                  <c:v>286</c:v>
                </c:pt>
                <c:pt idx="8266">
                  <c:v>286</c:v>
                </c:pt>
                <c:pt idx="8267">
                  <c:v>286</c:v>
                </c:pt>
                <c:pt idx="8268">
                  <c:v>286</c:v>
                </c:pt>
                <c:pt idx="8269">
                  <c:v>286</c:v>
                </c:pt>
                <c:pt idx="8270">
                  <c:v>286</c:v>
                </c:pt>
                <c:pt idx="8271">
                  <c:v>286</c:v>
                </c:pt>
                <c:pt idx="8272">
                  <c:v>286</c:v>
                </c:pt>
                <c:pt idx="8273">
                  <c:v>286</c:v>
                </c:pt>
                <c:pt idx="8274">
                  <c:v>286</c:v>
                </c:pt>
                <c:pt idx="8275">
                  <c:v>286</c:v>
                </c:pt>
                <c:pt idx="8276">
                  <c:v>286</c:v>
                </c:pt>
                <c:pt idx="8277">
                  <c:v>286</c:v>
                </c:pt>
                <c:pt idx="8278">
                  <c:v>286</c:v>
                </c:pt>
                <c:pt idx="8279">
                  <c:v>286</c:v>
                </c:pt>
                <c:pt idx="8280">
                  <c:v>286</c:v>
                </c:pt>
                <c:pt idx="8281">
                  <c:v>287</c:v>
                </c:pt>
                <c:pt idx="8282">
                  <c:v>287</c:v>
                </c:pt>
                <c:pt idx="8283">
                  <c:v>287</c:v>
                </c:pt>
                <c:pt idx="8284">
                  <c:v>287</c:v>
                </c:pt>
                <c:pt idx="8285">
                  <c:v>287</c:v>
                </c:pt>
                <c:pt idx="8286">
                  <c:v>287</c:v>
                </c:pt>
                <c:pt idx="8287">
                  <c:v>287</c:v>
                </c:pt>
                <c:pt idx="8288">
                  <c:v>287</c:v>
                </c:pt>
                <c:pt idx="8289">
                  <c:v>287</c:v>
                </c:pt>
                <c:pt idx="8290">
                  <c:v>287</c:v>
                </c:pt>
                <c:pt idx="8291">
                  <c:v>287</c:v>
                </c:pt>
                <c:pt idx="8292">
                  <c:v>287</c:v>
                </c:pt>
                <c:pt idx="8293">
                  <c:v>287</c:v>
                </c:pt>
                <c:pt idx="8294">
                  <c:v>287</c:v>
                </c:pt>
                <c:pt idx="8295">
                  <c:v>287</c:v>
                </c:pt>
                <c:pt idx="8296">
                  <c:v>287</c:v>
                </c:pt>
                <c:pt idx="8297">
                  <c:v>287</c:v>
                </c:pt>
                <c:pt idx="8298">
                  <c:v>287</c:v>
                </c:pt>
                <c:pt idx="8299">
                  <c:v>287</c:v>
                </c:pt>
                <c:pt idx="8300">
                  <c:v>287</c:v>
                </c:pt>
                <c:pt idx="8301">
                  <c:v>287</c:v>
                </c:pt>
                <c:pt idx="8302">
                  <c:v>287</c:v>
                </c:pt>
                <c:pt idx="8303">
                  <c:v>287</c:v>
                </c:pt>
                <c:pt idx="8304">
                  <c:v>287</c:v>
                </c:pt>
                <c:pt idx="8305">
                  <c:v>287</c:v>
                </c:pt>
                <c:pt idx="8306">
                  <c:v>287</c:v>
                </c:pt>
                <c:pt idx="8307">
                  <c:v>287</c:v>
                </c:pt>
                <c:pt idx="8308">
                  <c:v>288</c:v>
                </c:pt>
                <c:pt idx="8309">
                  <c:v>288</c:v>
                </c:pt>
                <c:pt idx="8310">
                  <c:v>289</c:v>
                </c:pt>
                <c:pt idx="8311">
                  <c:v>289</c:v>
                </c:pt>
                <c:pt idx="8312">
                  <c:v>289</c:v>
                </c:pt>
                <c:pt idx="8313">
                  <c:v>289</c:v>
                </c:pt>
                <c:pt idx="8314">
                  <c:v>289</c:v>
                </c:pt>
                <c:pt idx="8315">
                  <c:v>290</c:v>
                </c:pt>
                <c:pt idx="8316">
                  <c:v>290</c:v>
                </c:pt>
                <c:pt idx="8317">
                  <c:v>290</c:v>
                </c:pt>
                <c:pt idx="8318">
                  <c:v>290</c:v>
                </c:pt>
                <c:pt idx="8319">
                  <c:v>290</c:v>
                </c:pt>
                <c:pt idx="8320">
                  <c:v>290</c:v>
                </c:pt>
                <c:pt idx="8321">
                  <c:v>290</c:v>
                </c:pt>
                <c:pt idx="8322">
                  <c:v>290</c:v>
                </c:pt>
                <c:pt idx="8323">
                  <c:v>290</c:v>
                </c:pt>
                <c:pt idx="8324">
                  <c:v>290</c:v>
                </c:pt>
                <c:pt idx="8325">
                  <c:v>290</c:v>
                </c:pt>
                <c:pt idx="8326">
                  <c:v>290</c:v>
                </c:pt>
                <c:pt idx="8327">
                  <c:v>290</c:v>
                </c:pt>
                <c:pt idx="8328">
                  <c:v>290</c:v>
                </c:pt>
                <c:pt idx="8329">
                  <c:v>290</c:v>
                </c:pt>
                <c:pt idx="8330">
                  <c:v>290</c:v>
                </c:pt>
                <c:pt idx="8331">
                  <c:v>290</c:v>
                </c:pt>
                <c:pt idx="8332">
                  <c:v>290</c:v>
                </c:pt>
                <c:pt idx="8333">
                  <c:v>290</c:v>
                </c:pt>
                <c:pt idx="8334">
                  <c:v>290</c:v>
                </c:pt>
                <c:pt idx="8335">
                  <c:v>290</c:v>
                </c:pt>
                <c:pt idx="8336">
                  <c:v>290</c:v>
                </c:pt>
                <c:pt idx="8337">
                  <c:v>290</c:v>
                </c:pt>
                <c:pt idx="8338">
                  <c:v>290</c:v>
                </c:pt>
                <c:pt idx="8339">
                  <c:v>290</c:v>
                </c:pt>
                <c:pt idx="8340">
                  <c:v>290</c:v>
                </c:pt>
                <c:pt idx="8341">
                  <c:v>290</c:v>
                </c:pt>
                <c:pt idx="8342">
                  <c:v>290</c:v>
                </c:pt>
                <c:pt idx="8343">
                  <c:v>290</c:v>
                </c:pt>
                <c:pt idx="8344">
                  <c:v>290</c:v>
                </c:pt>
                <c:pt idx="8345">
                  <c:v>290</c:v>
                </c:pt>
                <c:pt idx="8346">
                  <c:v>290</c:v>
                </c:pt>
                <c:pt idx="8347">
                  <c:v>290</c:v>
                </c:pt>
                <c:pt idx="8348">
                  <c:v>290</c:v>
                </c:pt>
                <c:pt idx="8349">
                  <c:v>290</c:v>
                </c:pt>
                <c:pt idx="8350">
                  <c:v>290</c:v>
                </c:pt>
                <c:pt idx="8351">
                  <c:v>290</c:v>
                </c:pt>
                <c:pt idx="8352">
                  <c:v>290</c:v>
                </c:pt>
                <c:pt idx="8353">
                  <c:v>290</c:v>
                </c:pt>
                <c:pt idx="8354">
                  <c:v>290</c:v>
                </c:pt>
                <c:pt idx="8355">
                  <c:v>290</c:v>
                </c:pt>
                <c:pt idx="8356">
                  <c:v>290</c:v>
                </c:pt>
                <c:pt idx="8357">
                  <c:v>290</c:v>
                </c:pt>
                <c:pt idx="8358">
                  <c:v>290</c:v>
                </c:pt>
                <c:pt idx="8359">
                  <c:v>290</c:v>
                </c:pt>
                <c:pt idx="8360">
                  <c:v>290</c:v>
                </c:pt>
                <c:pt idx="8361">
                  <c:v>290</c:v>
                </c:pt>
                <c:pt idx="8362">
                  <c:v>290</c:v>
                </c:pt>
                <c:pt idx="8363">
                  <c:v>290</c:v>
                </c:pt>
                <c:pt idx="8364">
                  <c:v>290</c:v>
                </c:pt>
                <c:pt idx="8365">
                  <c:v>290</c:v>
                </c:pt>
                <c:pt idx="8366">
                  <c:v>290</c:v>
                </c:pt>
                <c:pt idx="8367">
                  <c:v>290</c:v>
                </c:pt>
                <c:pt idx="8368">
                  <c:v>290</c:v>
                </c:pt>
                <c:pt idx="8369">
                  <c:v>290</c:v>
                </c:pt>
                <c:pt idx="8370">
                  <c:v>290</c:v>
                </c:pt>
                <c:pt idx="8371">
                  <c:v>290</c:v>
                </c:pt>
                <c:pt idx="8372">
                  <c:v>290</c:v>
                </c:pt>
                <c:pt idx="8373">
                  <c:v>290</c:v>
                </c:pt>
                <c:pt idx="8374">
                  <c:v>290</c:v>
                </c:pt>
                <c:pt idx="8375">
                  <c:v>290</c:v>
                </c:pt>
                <c:pt idx="8376">
                  <c:v>290</c:v>
                </c:pt>
                <c:pt idx="8377">
                  <c:v>290</c:v>
                </c:pt>
                <c:pt idx="8378">
                  <c:v>290</c:v>
                </c:pt>
                <c:pt idx="8379">
                  <c:v>290</c:v>
                </c:pt>
                <c:pt idx="8380">
                  <c:v>290</c:v>
                </c:pt>
                <c:pt idx="8381">
                  <c:v>290</c:v>
                </c:pt>
                <c:pt idx="8382">
                  <c:v>290</c:v>
                </c:pt>
                <c:pt idx="8383">
                  <c:v>290</c:v>
                </c:pt>
                <c:pt idx="8384">
                  <c:v>290</c:v>
                </c:pt>
                <c:pt idx="8385">
                  <c:v>290</c:v>
                </c:pt>
                <c:pt idx="8386">
                  <c:v>290</c:v>
                </c:pt>
                <c:pt idx="8387">
                  <c:v>290</c:v>
                </c:pt>
                <c:pt idx="8388">
                  <c:v>290</c:v>
                </c:pt>
                <c:pt idx="8389">
                  <c:v>290</c:v>
                </c:pt>
                <c:pt idx="8390">
                  <c:v>290</c:v>
                </c:pt>
                <c:pt idx="8391">
                  <c:v>290</c:v>
                </c:pt>
                <c:pt idx="8392">
                  <c:v>290</c:v>
                </c:pt>
                <c:pt idx="8393">
                  <c:v>290</c:v>
                </c:pt>
                <c:pt idx="8394">
                  <c:v>290</c:v>
                </c:pt>
                <c:pt idx="8395">
                  <c:v>290</c:v>
                </c:pt>
                <c:pt idx="8396">
                  <c:v>290</c:v>
                </c:pt>
                <c:pt idx="8397">
                  <c:v>290</c:v>
                </c:pt>
                <c:pt idx="8398">
                  <c:v>290</c:v>
                </c:pt>
                <c:pt idx="8399">
                  <c:v>290</c:v>
                </c:pt>
                <c:pt idx="8400">
                  <c:v>290</c:v>
                </c:pt>
                <c:pt idx="8401">
                  <c:v>290</c:v>
                </c:pt>
                <c:pt idx="8402">
                  <c:v>290</c:v>
                </c:pt>
                <c:pt idx="8403">
                  <c:v>290</c:v>
                </c:pt>
                <c:pt idx="8404">
                  <c:v>290</c:v>
                </c:pt>
                <c:pt idx="8405">
                  <c:v>290</c:v>
                </c:pt>
                <c:pt idx="8406">
                  <c:v>290</c:v>
                </c:pt>
                <c:pt idx="8407">
                  <c:v>290</c:v>
                </c:pt>
                <c:pt idx="8408">
                  <c:v>290</c:v>
                </c:pt>
                <c:pt idx="8409">
                  <c:v>290</c:v>
                </c:pt>
                <c:pt idx="8410">
                  <c:v>290</c:v>
                </c:pt>
                <c:pt idx="8411">
                  <c:v>290</c:v>
                </c:pt>
                <c:pt idx="8412">
                  <c:v>290</c:v>
                </c:pt>
                <c:pt idx="8413">
                  <c:v>290</c:v>
                </c:pt>
                <c:pt idx="8414">
                  <c:v>290</c:v>
                </c:pt>
                <c:pt idx="8415">
                  <c:v>290</c:v>
                </c:pt>
                <c:pt idx="8416">
                  <c:v>290</c:v>
                </c:pt>
                <c:pt idx="8417">
                  <c:v>290</c:v>
                </c:pt>
                <c:pt idx="8418">
                  <c:v>290</c:v>
                </c:pt>
                <c:pt idx="8419">
                  <c:v>290</c:v>
                </c:pt>
                <c:pt idx="8420">
                  <c:v>290</c:v>
                </c:pt>
                <c:pt idx="8421">
                  <c:v>290</c:v>
                </c:pt>
                <c:pt idx="8422">
                  <c:v>290</c:v>
                </c:pt>
                <c:pt idx="8423">
                  <c:v>290</c:v>
                </c:pt>
                <c:pt idx="8424">
                  <c:v>290</c:v>
                </c:pt>
                <c:pt idx="8425">
                  <c:v>290</c:v>
                </c:pt>
                <c:pt idx="8426">
                  <c:v>290</c:v>
                </c:pt>
                <c:pt idx="8427">
                  <c:v>290</c:v>
                </c:pt>
                <c:pt idx="8428">
                  <c:v>290</c:v>
                </c:pt>
                <c:pt idx="8429">
                  <c:v>290</c:v>
                </c:pt>
                <c:pt idx="8430">
                  <c:v>290</c:v>
                </c:pt>
                <c:pt idx="8431">
                  <c:v>290</c:v>
                </c:pt>
                <c:pt idx="8432">
                  <c:v>290</c:v>
                </c:pt>
                <c:pt idx="8433">
                  <c:v>290</c:v>
                </c:pt>
                <c:pt idx="8434">
                  <c:v>290</c:v>
                </c:pt>
                <c:pt idx="8435">
                  <c:v>290</c:v>
                </c:pt>
                <c:pt idx="8436">
                  <c:v>290</c:v>
                </c:pt>
                <c:pt idx="8437">
                  <c:v>290</c:v>
                </c:pt>
                <c:pt idx="8438">
                  <c:v>290</c:v>
                </c:pt>
                <c:pt idx="8439">
                  <c:v>290</c:v>
                </c:pt>
                <c:pt idx="8440">
                  <c:v>290</c:v>
                </c:pt>
                <c:pt idx="8441">
                  <c:v>290</c:v>
                </c:pt>
                <c:pt idx="8442">
                  <c:v>290</c:v>
                </c:pt>
                <c:pt idx="8443">
                  <c:v>290</c:v>
                </c:pt>
                <c:pt idx="8444">
                  <c:v>291</c:v>
                </c:pt>
                <c:pt idx="8445">
                  <c:v>291</c:v>
                </c:pt>
                <c:pt idx="8446">
                  <c:v>291</c:v>
                </c:pt>
                <c:pt idx="8447">
                  <c:v>291</c:v>
                </c:pt>
                <c:pt idx="8448">
                  <c:v>291</c:v>
                </c:pt>
                <c:pt idx="8449">
                  <c:v>291</c:v>
                </c:pt>
                <c:pt idx="8450">
                  <c:v>291</c:v>
                </c:pt>
                <c:pt idx="8451">
                  <c:v>291</c:v>
                </c:pt>
                <c:pt idx="8452">
                  <c:v>291</c:v>
                </c:pt>
                <c:pt idx="8453">
                  <c:v>291</c:v>
                </c:pt>
                <c:pt idx="8454">
                  <c:v>291</c:v>
                </c:pt>
                <c:pt idx="8455">
                  <c:v>291</c:v>
                </c:pt>
                <c:pt idx="8456">
                  <c:v>291</c:v>
                </c:pt>
                <c:pt idx="8457">
                  <c:v>291</c:v>
                </c:pt>
                <c:pt idx="8458">
                  <c:v>291</c:v>
                </c:pt>
                <c:pt idx="8459">
                  <c:v>291</c:v>
                </c:pt>
                <c:pt idx="8460">
                  <c:v>291</c:v>
                </c:pt>
                <c:pt idx="8461">
                  <c:v>291</c:v>
                </c:pt>
                <c:pt idx="8462">
                  <c:v>291</c:v>
                </c:pt>
                <c:pt idx="8463">
                  <c:v>291</c:v>
                </c:pt>
                <c:pt idx="8464">
                  <c:v>291</c:v>
                </c:pt>
                <c:pt idx="8465">
                  <c:v>291</c:v>
                </c:pt>
                <c:pt idx="8466">
                  <c:v>291</c:v>
                </c:pt>
                <c:pt idx="8467">
                  <c:v>291</c:v>
                </c:pt>
                <c:pt idx="8468">
                  <c:v>291</c:v>
                </c:pt>
                <c:pt idx="8469">
                  <c:v>291</c:v>
                </c:pt>
                <c:pt idx="8470">
                  <c:v>291</c:v>
                </c:pt>
                <c:pt idx="8471">
                  <c:v>291</c:v>
                </c:pt>
                <c:pt idx="8472">
                  <c:v>291</c:v>
                </c:pt>
                <c:pt idx="8473">
                  <c:v>291</c:v>
                </c:pt>
                <c:pt idx="8474">
                  <c:v>291</c:v>
                </c:pt>
                <c:pt idx="8475">
                  <c:v>291</c:v>
                </c:pt>
                <c:pt idx="8476">
                  <c:v>292</c:v>
                </c:pt>
                <c:pt idx="8477">
                  <c:v>292</c:v>
                </c:pt>
                <c:pt idx="8478">
                  <c:v>292</c:v>
                </c:pt>
                <c:pt idx="8479">
                  <c:v>292</c:v>
                </c:pt>
                <c:pt idx="8480">
                  <c:v>292</c:v>
                </c:pt>
                <c:pt idx="8481">
                  <c:v>292</c:v>
                </c:pt>
                <c:pt idx="8482">
                  <c:v>292</c:v>
                </c:pt>
                <c:pt idx="8483">
                  <c:v>292</c:v>
                </c:pt>
                <c:pt idx="8484">
                  <c:v>292</c:v>
                </c:pt>
                <c:pt idx="8485">
                  <c:v>292</c:v>
                </c:pt>
                <c:pt idx="8486">
                  <c:v>292</c:v>
                </c:pt>
                <c:pt idx="8487">
                  <c:v>292</c:v>
                </c:pt>
                <c:pt idx="8488">
                  <c:v>292</c:v>
                </c:pt>
                <c:pt idx="8489">
                  <c:v>292</c:v>
                </c:pt>
                <c:pt idx="8490">
                  <c:v>292</c:v>
                </c:pt>
                <c:pt idx="8491">
                  <c:v>292</c:v>
                </c:pt>
                <c:pt idx="8492">
                  <c:v>292</c:v>
                </c:pt>
                <c:pt idx="8493">
                  <c:v>292</c:v>
                </c:pt>
                <c:pt idx="8494">
                  <c:v>292</c:v>
                </c:pt>
                <c:pt idx="8495">
                  <c:v>293</c:v>
                </c:pt>
                <c:pt idx="8496">
                  <c:v>293</c:v>
                </c:pt>
                <c:pt idx="8497">
                  <c:v>293</c:v>
                </c:pt>
                <c:pt idx="8498">
                  <c:v>293</c:v>
                </c:pt>
                <c:pt idx="8499">
                  <c:v>293</c:v>
                </c:pt>
                <c:pt idx="8500">
                  <c:v>293</c:v>
                </c:pt>
                <c:pt idx="8501">
                  <c:v>293</c:v>
                </c:pt>
                <c:pt idx="8502">
                  <c:v>293</c:v>
                </c:pt>
                <c:pt idx="8503">
                  <c:v>293</c:v>
                </c:pt>
                <c:pt idx="8504">
                  <c:v>293</c:v>
                </c:pt>
                <c:pt idx="8505">
                  <c:v>293</c:v>
                </c:pt>
                <c:pt idx="8506">
                  <c:v>293</c:v>
                </c:pt>
                <c:pt idx="8507">
                  <c:v>293</c:v>
                </c:pt>
                <c:pt idx="8508">
                  <c:v>294</c:v>
                </c:pt>
                <c:pt idx="8509">
                  <c:v>294</c:v>
                </c:pt>
                <c:pt idx="8510">
                  <c:v>294</c:v>
                </c:pt>
                <c:pt idx="8511">
                  <c:v>294</c:v>
                </c:pt>
                <c:pt idx="8512">
                  <c:v>294</c:v>
                </c:pt>
                <c:pt idx="8513">
                  <c:v>294</c:v>
                </c:pt>
                <c:pt idx="8514">
                  <c:v>295</c:v>
                </c:pt>
                <c:pt idx="8515">
                  <c:v>296</c:v>
                </c:pt>
                <c:pt idx="8516">
                  <c:v>297</c:v>
                </c:pt>
                <c:pt idx="8517">
                  <c:v>297</c:v>
                </c:pt>
                <c:pt idx="8518">
                  <c:v>297</c:v>
                </c:pt>
                <c:pt idx="8519">
                  <c:v>297</c:v>
                </c:pt>
                <c:pt idx="8520">
                  <c:v>297</c:v>
                </c:pt>
                <c:pt idx="8521">
                  <c:v>297</c:v>
                </c:pt>
                <c:pt idx="8522">
                  <c:v>297</c:v>
                </c:pt>
                <c:pt idx="8523">
                  <c:v>297</c:v>
                </c:pt>
                <c:pt idx="8524">
                  <c:v>298</c:v>
                </c:pt>
                <c:pt idx="8525">
                  <c:v>298</c:v>
                </c:pt>
                <c:pt idx="8526">
                  <c:v>299</c:v>
                </c:pt>
                <c:pt idx="8527">
                  <c:v>299</c:v>
                </c:pt>
                <c:pt idx="8528">
                  <c:v>299</c:v>
                </c:pt>
                <c:pt idx="8529">
                  <c:v>299</c:v>
                </c:pt>
                <c:pt idx="8530">
                  <c:v>300</c:v>
                </c:pt>
                <c:pt idx="8531">
                  <c:v>301</c:v>
                </c:pt>
                <c:pt idx="8532">
                  <c:v>302</c:v>
                </c:pt>
                <c:pt idx="8533">
                  <c:v>302</c:v>
                </c:pt>
                <c:pt idx="8534">
                  <c:v>302</c:v>
                </c:pt>
                <c:pt idx="8535">
                  <c:v>303</c:v>
                </c:pt>
                <c:pt idx="8536">
                  <c:v>303</c:v>
                </c:pt>
                <c:pt idx="8537">
                  <c:v>303</c:v>
                </c:pt>
                <c:pt idx="8538">
                  <c:v>304</c:v>
                </c:pt>
                <c:pt idx="8539">
                  <c:v>304</c:v>
                </c:pt>
                <c:pt idx="8540">
                  <c:v>304</c:v>
                </c:pt>
                <c:pt idx="8541">
                  <c:v>305</c:v>
                </c:pt>
                <c:pt idx="8542">
                  <c:v>305</c:v>
                </c:pt>
                <c:pt idx="8543">
                  <c:v>305</c:v>
                </c:pt>
                <c:pt idx="8544">
                  <c:v>305</c:v>
                </c:pt>
                <c:pt idx="8545">
                  <c:v>305</c:v>
                </c:pt>
                <c:pt idx="8546">
                  <c:v>305</c:v>
                </c:pt>
                <c:pt idx="8547">
                  <c:v>305</c:v>
                </c:pt>
                <c:pt idx="8548">
                  <c:v>305</c:v>
                </c:pt>
                <c:pt idx="8549">
                  <c:v>305</c:v>
                </c:pt>
                <c:pt idx="8550">
                  <c:v>306</c:v>
                </c:pt>
                <c:pt idx="8551">
                  <c:v>306</c:v>
                </c:pt>
                <c:pt idx="8552">
                  <c:v>306</c:v>
                </c:pt>
                <c:pt idx="8553">
                  <c:v>306</c:v>
                </c:pt>
                <c:pt idx="8554">
                  <c:v>306</c:v>
                </c:pt>
                <c:pt idx="8555">
                  <c:v>306</c:v>
                </c:pt>
                <c:pt idx="8556">
                  <c:v>306</c:v>
                </c:pt>
                <c:pt idx="8557">
                  <c:v>306</c:v>
                </c:pt>
                <c:pt idx="8558">
                  <c:v>306</c:v>
                </c:pt>
                <c:pt idx="8559">
                  <c:v>306</c:v>
                </c:pt>
                <c:pt idx="8560">
                  <c:v>306</c:v>
                </c:pt>
                <c:pt idx="8561">
                  <c:v>306</c:v>
                </c:pt>
                <c:pt idx="8562">
                  <c:v>306</c:v>
                </c:pt>
                <c:pt idx="8563">
                  <c:v>306</c:v>
                </c:pt>
                <c:pt idx="8564">
                  <c:v>307</c:v>
                </c:pt>
                <c:pt idx="8565">
                  <c:v>307</c:v>
                </c:pt>
                <c:pt idx="8566">
                  <c:v>307</c:v>
                </c:pt>
                <c:pt idx="8567">
                  <c:v>307</c:v>
                </c:pt>
                <c:pt idx="8568">
                  <c:v>307</c:v>
                </c:pt>
                <c:pt idx="8569">
                  <c:v>307</c:v>
                </c:pt>
                <c:pt idx="8570">
                  <c:v>307</c:v>
                </c:pt>
                <c:pt idx="8571">
                  <c:v>307</c:v>
                </c:pt>
                <c:pt idx="8572">
                  <c:v>307</c:v>
                </c:pt>
                <c:pt idx="8573">
                  <c:v>307</c:v>
                </c:pt>
                <c:pt idx="8574">
                  <c:v>307</c:v>
                </c:pt>
                <c:pt idx="8575">
                  <c:v>307</c:v>
                </c:pt>
                <c:pt idx="8576">
                  <c:v>307</c:v>
                </c:pt>
                <c:pt idx="8577">
                  <c:v>307</c:v>
                </c:pt>
                <c:pt idx="8578">
                  <c:v>307</c:v>
                </c:pt>
                <c:pt idx="8579">
                  <c:v>307</c:v>
                </c:pt>
                <c:pt idx="8580">
                  <c:v>307</c:v>
                </c:pt>
                <c:pt idx="8581">
                  <c:v>307</c:v>
                </c:pt>
                <c:pt idx="8582">
                  <c:v>307</c:v>
                </c:pt>
                <c:pt idx="8583">
                  <c:v>307</c:v>
                </c:pt>
                <c:pt idx="8584">
                  <c:v>307</c:v>
                </c:pt>
                <c:pt idx="8585">
                  <c:v>307</c:v>
                </c:pt>
                <c:pt idx="8586">
                  <c:v>307</c:v>
                </c:pt>
                <c:pt idx="8587">
                  <c:v>307</c:v>
                </c:pt>
                <c:pt idx="8588">
                  <c:v>307</c:v>
                </c:pt>
                <c:pt idx="8589">
                  <c:v>308</c:v>
                </c:pt>
                <c:pt idx="8590">
                  <c:v>308</c:v>
                </c:pt>
                <c:pt idx="8591">
                  <c:v>308</c:v>
                </c:pt>
                <c:pt idx="8592">
                  <c:v>308</c:v>
                </c:pt>
                <c:pt idx="8593">
                  <c:v>308</c:v>
                </c:pt>
                <c:pt idx="8594">
                  <c:v>309</c:v>
                </c:pt>
                <c:pt idx="8595">
                  <c:v>309</c:v>
                </c:pt>
                <c:pt idx="8596">
                  <c:v>309</c:v>
                </c:pt>
                <c:pt idx="8597">
                  <c:v>310</c:v>
                </c:pt>
                <c:pt idx="8598">
                  <c:v>310</c:v>
                </c:pt>
                <c:pt idx="8599">
                  <c:v>310</c:v>
                </c:pt>
                <c:pt idx="8600">
                  <c:v>310</c:v>
                </c:pt>
                <c:pt idx="8601">
                  <c:v>310</c:v>
                </c:pt>
                <c:pt idx="8602">
                  <c:v>310</c:v>
                </c:pt>
                <c:pt idx="8603">
                  <c:v>310</c:v>
                </c:pt>
                <c:pt idx="8604">
                  <c:v>310</c:v>
                </c:pt>
                <c:pt idx="8605">
                  <c:v>310</c:v>
                </c:pt>
                <c:pt idx="8606">
                  <c:v>310</c:v>
                </c:pt>
                <c:pt idx="8607">
                  <c:v>310</c:v>
                </c:pt>
                <c:pt idx="8608">
                  <c:v>310</c:v>
                </c:pt>
                <c:pt idx="8609">
                  <c:v>310</c:v>
                </c:pt>
                <c:pt idx="8610">
                  <c:v>310</c:v>
                </c:pt>
                <c:pt idx="8611">
                  <c:v>310</c:v>
                </c:pt>
                <c:pt idx="8612">
                  <c:v>310</c:v>
                </c:pt>
                <c:pt idx="8613">
                  <c:v>310</c:v>
                </c:pt>
                <c:pt idx="8614">
                  <c:v>310</c:v>
                </c:pt>
                <c:pt idx="8615">
                  <c:v>310</c:v>
                </c:pt>
                <c:pt idx="8616">
                  <c:v>310</c:v>
                </c:pt>
                <c:pt idx="8617">
                  <c:v>310</c:v>
                </c:pt>
                <c:pt idx="8618">
                  <c:v>310</c:v>
                </c:pt>
                <c:pt idx="8619">
                  <c:v>310</c:v>
                </c:pt>
                <c:pt idx="8620">
                  <c:v>310</c:v>
                </c:pt>
                <c:pt idx="8621">
                  <c:v>310</c:v>
                </c:pt>
                <c:pt idx="8622">
                  <c:v>311</c:v>
                </c:pt>
                <c:pt idx="8623">
                  <c:v>311</c:v>
                </c:pt>
                <c:pt idx="8624">
                  <c:v>311</c:v>
                </c:pt>
                <c:pt idx="8625">
                  <c:v>311</c:v>
                </c:pt>
                <c:pt idx="8626">
                  <c:v>311</c:v>
                </c:pt>
                <c:pt idx="8627">
                  <c:v>311</c:v>
                </c:pt>
                <c:pt idx="8628">
                  <c:v>311</c:v>
                </c:pt>
                <c:pt idx="8629">
                  <c:v>311</c:v>
                </c:pt>
                <c:pt idx="8630">
                  <c:v>311</c:v>
                </c:pt>
                <c:pt idx="8631">
                  <c:v>311</c:v>
                </c:pt>
                <c:pt idx="8632">
                  <c:v>311</c:v>
                </c:pt>
                <c:pt idx="8633">
                  <c:v>311</c:v>
                </c:pt>
                <c:pt idx="8634">
                  <c:v>312</c:v>
                </c:pt>
                <c:pt idx="8635">
                  <c:v>312</c:v>
                </c:pt>
                <c:pt idx="8636">
                  <c:v>312</c:v>
                </c:pt>
                <c:pt idx="8637">
                  <c:v>312</c:v>
                </c:pt>
                <c:pt idx="8638">
                  <c:v>312</c:v>
                </c:pt>
                <c:pt idx="8639">
                  <c:v>312</c:v>
                </c:pt>
                <c:pt idx="8640">
                  <c:v>312</c:v>
                </c:pt>
                <c:pt idx="8641">
                  <c:v>312</c:v>
                </c:pt>
                <c:pt idx="8642">
                  <c:v>312</c:v>
                </c:pt>
                <c:pt idx="8643">
                  <c:v>312</c:v>
                </c:pt>
                <c:pt idx="8644">
                  <c:v>312</c:v>
                </c:pt>
                <c:pt idx="8645">
                  <c:v>312</c:v>
                </c:pt>
                <c:pt idx="8646">
                  <c:v>312</c:v>
                </c:pt>
                <c:pt idx="8647">
                  <c:v>312</c:v>
                </c:pt>
                <c:pt idx="8648">
                  <c:v>312</c:v>
                </c:pt>
                <c:pt idx="8649">
                  <c:v>312</c:v>
                </c:pt>
                <c:pt idx="8650">
                  <c:v>312</c:v>
                </c:pt>
                <c:pt idx="8651">
                  <c:v>312</c:v>
                </c:pt>
                <c:pt idx="8652">
                  <c:v>312</c:v>
                </c:pt>
                <c:pt idx="8653">
                  <c:v>312</c:v>
                </c:pt>
                <c:pt idx="8654">
                  <c:v>312</c:v>
                </c:pt>
                <c:pt idx="8655">
                  <c:v>312</c:v>
                </c:pt>
                <c:pt idx="8656">
                  <c:v>312</c:v>
                </c:pt>
                <c:pt idx="8657">
                  <c:v>312</c:v>
                </c:pt>
                <c:pt idx="8658">
                  <c:v>312</c:v>
                </c:pt>
                <c:pt idx="8659">
                  <c:v>313</c:v>
                </c:pt>
                <c:pt idx="8660">
                  <c:v>313</c:v>
                </c:pt>
                <c:pt idx="8661">
                  <c:v>313</c:v>
                </c:pt>
                <c:pt idx="8662">
                  <c:v>313</c:v>
                </c:pt>
                <c:pt idx="8663">
                  <c:v>313</c:v>
                </c:pt>
                <c:pt idx="8664">
                  <c:v>313</c:v>
                </c:pt>
                <c:pt idx="8665">
                  <c:v>313</c:v>
                </c:pt>
                <c:pt idx="8666">
                  <c:v>313</c:v>
                </c:pt>
                <c:pt idx="8667">
                  <c:v>314</c:v>
                </c:pt>
                <c:pt idx="8668">
                  <c:v>314</c:v>
                </c:pt>
                <c:pt idx="8669">
                  <c:v>314</c:v>
                </c:pt>
                <c:pt idx="8670">
                  <c:v>314</c:v>
                </c:pt>
                <c:pt idx="8671">
                  <c:v>314</c:v>
                </c:pt>
                <c:pt idx="8672">
                  <c:v>314</c:v>
                </c:pt>
                <c:pt idx="8673">
                  <c:v>314</c:v>
                </c:pt>
                <c:pt idx="8674">
                  <c:v>314</c:v>
                </c:pt>
                <c:pt idx="8675">
                  <c:v>314</c:v>
                </c:pt>
                <c:pt idx="8676">
                  <c:v>314</c:v>
                </c:pt>
                <c:pt idx="8677">
                  <c:v>314</c:v>
                </c:pt>
                <c:pt idx="8678">
                  <c:v>314</c:v>
                </c:pt>
                <c:pt idx="8679">
                  <c:v>314</c:v>
                </c:pt>
                <c:pt idx="8680">
                  <c:v>314</c:v>
                </c:pt>
                <c:pt idx="8681">
                  <c:v>314</c:v>
                </c:pt>
                <c:pt idx="8682">
                  <c:v>314</c:v>
                </c:pt>
                <c:pt idx="8683">
                  <c:v>314</c:v>
                </c:pt>
                <c:pt idx="8684">
                  <c:v>314</c:v>
                </c:pt>
                <c:pt idx="8685">
                  <c:v>314</c:v>
                </c:pt>
                <c:pt idx="8686">
                  <c:v>314</c:v>
                </c:pt>
                <c:pt idx="8687">
                  <c:v>315</c:v>
                </c:pt>
                <c:pt idx="8688">
                  <c:v>315</c:v>
                </c:pt>
                <c:pt idx="8689">
                  <c:v>315</c:v>
                </c:pt>
                <c:pt idx="8690">
                  <c:v>315</c:v>
                </c:pt>
                <c:pt idx="8691">
                  <c:v>316</c:v>
                </c:pt>
                <c:pt idx="8692">
                  <c:v>316</c:v>
                </c:pt>
                <c:pt idx="8693">
                  <c:v>316</c:v>
                </c:pt>
                <c:pt idx="8694">
                  <c:v>316</c:v>
                </c:pt>
                <c:pt idx="8695">
                  <c:v>316</c:v>
                </c:pt>
                <c:pt idx="8696">
                  <c:v>316</c:v>
                </c:pt>
                <c:pt idx="8697">
                  <c:v>316</c:v>
                </c:pt>
                <c:pt idx="8698">
                  <c:v>316</c:v>
                </c:pt>
                <c:pt idx="8699">
                  <c:v>316</c:v>
                </c:pt>
                <c:pt idx="8700">
                  <c:v>316</c:v>
                </c:pt>
                <c:pt idx="8701">
                  <c:v>316</c:v>
                </c:pt>
                <c:pt idx="8702">
                  <c:v>316</c:v>
                </c:pt>
                <c:pt idx="8703">
                  <c:v>316</c:v>
                </c:pt>
                <c:pt idx="8704">
                  <c:v>316</c:v>
                </c:pt>
                <c:pt idx="8705">
                  <c:v>316</c:v>
                </c:pt>
                <c:pt idx="8706">
                  <c:v>316</c:v>
                </c:pt>
                <c:pt idx="8707">
                  <c:v>316</c:v>
                </c:pt>
                <c:pt idx="8708">
                  <c:v>316</c:v>
                </c:pt>
                <c:pt idx="8709">
                  <c:v>316</c:v>
                </c:pt>
                <c:pt idx="8710">
                  <c:v>316</c:v>
                </c:pt>
                <c:pt idx="8711">
                  <c:v>316</c:v>
                </c:pt>
                <c:pt idx="8712">
                  <c:v>316</c:v>
                </c:pt>
                <c:pt idx="8713">
                  <c:v>316</c:v>
                </c:pt>
                <c:pt idx="8714">
                  <c:v>316</c:v>
                </c:pt>
                <c:pt idx="8715">
                  <c:v>316</c:v>
                </c:pt>
                <c:pt idx="8716">
                  <c:v>316</c:v>
                </c:pt>
                <c:pt idx="8717">
                  <c:v>316</c:v>
                </c:pt>
                <c:pt idx="8718">
                  <c:v>316</c:v>
                </c:pt>
                <c:pt idx="8719">
                  <c:v>316</c:v>
                </c:pt>
                <c:pt idx="8720">
                  <c:v>317</c:v>
                </c:pt>
                <c:pt idx="8721">
                  <c:v>317</c:v>
                </c:pt>
                <c:pt idx="8722">
                  <c:v>317</c:v>
                </c:pt>
                <c:pt idx="8723">
                  <c:v>317</c:v>
                </c:pt>
                <c:pt idx="8724">
                  <c:v>317</c:v>
                </c:pt>
                <c:pt idx="8725">
                  <c:v>317</c:v>
                </c:pt>
                <c:pt idx="8726">
                  <c:v>317</c:v>
                </c:pt>
                <c:pt idx="8727">
                  <c:v>317</c:v>
                </c:pt>
                <c:pt idx="8728">
                  <c:v>317</c:v>
                </c:pt>
                <c:pt idx="8729">
                  <c:v>317</c:v>
                </c:pt>
                <c:pt idx="8730">
                  <c:v>317</c:v>
                </c:pt>
                <c:pt idx="8731">
                  <c:v>317</c:v>
                </c:pt>
                <c:pt idx="8732">
                  <c:v>317</c:v>
                </c:pt>
                <c:pt idx="8733">
                  <c:v>317</c:v>
                </c:pt>
                <c:pt idx="8734">
                  <c:v>317</c:v>
                </c:pt>
                <c:pt idx="8735">
                  <c:v>317</c:v>
                </c:pt>
                <c:pt idx="8736">
                  <c:v>317</c:v>
                </c:pt>
                <c:pt idx="8737">
                  <c:v>317</c:v>
                </c:pt>
                <c:pt idx="8738">
                  <c:v>317</c:v>
                </c:pt>
                <c:pt idx="8739">
                  <c:v>317</c:v>
                </c:pt>
                <c:pt idx="8740">
                  <c:v>317</c:v>
                </c:pt>
                <c:pt idx="8741">
                  <c:v>317</c:v>
                </c:pt>
                <c:pt idx="8742">
                  <c:v>317</c:v>
                </c:pt>
                <c:pt idx="8743">
                  <c:v>317</c:v>
                </c:pt>
                <c:pt idx="8744">
                  <c:v>317</c:v>
                </c:pt>
                <c:pt idx="8745">
                  <c:v>317</c:v>
                </c:pt>
                <c:pt idx="8746">
                  <c:v>317</c:v>
                </c:pt>
                <c:pt idx="8747">
                  <c:v>317</c:v>
                </c:pt>
                <c:pt idx="8748">
                  <c:v>317</c:v>
                </c:pt>
                <c:pt idx="8749">
                  <c:v>317</c:v>
                </c:pt>
                <c:pt idx="8750">
                  <c:v>317</c:v>
                </c:pt>
                <c:pt idx="8751">
                  <c:v>317</c:v>
                </c:pt>
                <c:pt idx="8752">
                  <c:v>317</c:v>
                </c:pt>
                <c:pt idx="8753">
                  <c:v>317</c:v>
                </c:pt>
                <c:pt idx="8754">
                  <c:v>317</c:v>
                </c:pt>
                <c:pt idx="8755">
                  <c:v>317</c:v>
                </c:pt>
                <c:pt idx="8756">
                  <c:v>317</c:v>
                </c:pt>
                <c:pt idx="8757">
                  <c:v>317</c:v>
                </c:pt>
                <c:pt idx="8758">
                  <c:v>317</c:v>
                </c:pt>
                <c:pt idx="8759">
                  <c:v>317</c:v>
                </c:pt>
                <c:pt idx="8760">
                  <c:v>317</c:v>
                </c:pt>
                <c:pt idx="8761">
                  <c:v>317</c:v>
                </c:pt>
                <c:pt idx="8762">
                  <c:v>317</c:v>
                </c:pt>
                <c:pt idx="8763">
                  <c:v>317</c:v>
                </c:pt>
                <c:pt idx="8764">
                  <c:v>317</c:v>
                </c:pt>
                <c:pt idx="8765">
                  <c:v>317</c:v>
                </c:pt>
                <c:pt idx="8766">
                  <c:v>317</c:v>
                </c:pt>
                <c:pt idx="8767">
                  <c:v>317</c:v>
                </c:pt>
                <c:pt idx="8768">
                  <c:v>317</c:v>
                </c:pt>
                <c:pt idx="8769">
                  <c:v>317</c:v>
                </c:pt>
                <c:pt idx="8770">
                  <c:v>317</c:v>
                </c:pt>
                <c:pt idx="8771">
                  <c:v>317</c:v>
                </c:pt>
                <c:pt idx="8772">
                  <c:v>317</c:v>
                </c:pt>
                <c:pt idx="8773">
                  <c:v>317</c:v>
                </c:pt>
                <c:pt idx="8774">
                  <c:v>317</c:v>
                </c:pt>
                <c:pt idx="8775">
                  <c:v>317</c:v>
                </c:pt>
                <c:pt idx="8776">
                  <c:v>317</c:v>
                </c:pt>
                <c:pt idx="8777">
                  <c:v>317</c:v>
                </c:pt>
                <c:pt idx="8778">
                  <c:v>317</c:v>
                </c:pt>
                <c:pt idx="8779">
                  <c:v>317</c:v>
                </c:pt>
                <c:pt idx="8780">
                  <c:v>317</c:v>
                </c:pt>
                <c:pt idx="8781">
                  <c:v>317</c:v>
                </c:pt>
                <c:pt idx="8782">
                  <c:v>317</c:v>
                </c:pt>
                <c:pt idx="8783">
                  <c:v>317</c:v>
                </c:pt>
                <c:pt idx="8784">
                  <c:v>317</c:v>
                </c:pt>
                <c:pt idx="8785">
                  <c:v>317</c:v>
                </c:pt>
                <c:pt idx="8786">
                  <c:v>317</c:v>
                </c:pt>
                <c:pt idx="8787">
                  <c:v>317</c:v>
                </c:pt>
                <c:pt idx="8788">
                  <c:v>317</c:v>
                </c:pt>
                <c:pt idx="8789">
                  <c:v>317</c:v>
                </c:pt>
                <c:pt idx="8790">
                  <c:v>317</c:v>
                </c:pt>
                <c:pt idx="8791">
                  <c:v>317</c:v>
                </c:pt>
                <c:pt idx="8792">
                  <c:v>317</c:v>
                </c:pt>
                <c:pt idx="8793">
                  <c:v>317</c:v>
                </c:pt>
                <c:pt idx="8794">
                  <c:v>317</c:v>
                </c:pt>
                <c:pt idx="8795">
                  <c:v>317</c:v>
                </c:pt>
                <c:pt idx="8796">
                  <c:v>317</c:v>
                </c:pt>
                <c:pt idx="8797">
                  <c:v>317</c:v>
                </c:pt>
                <c:pt idx="8798">
                  <c:v>317</c:v>
                </c:pt>
                <c:pt idx="8799">
                  <c:v>317</c:v>
                </c:pt>
                <c:pt idx="8800">
                  <c:v>317</c:v>
                </c:pt>
                <c:pt idx="8801">
                  <c:v>317</c:v>
                </c:pt>
                <c:pt idx="8802">
                  <c:v>317</c:v>
                </c:pt>
                <c:pt idx="8803">
                  <c:v>317</c:v>
                </c:pt>
                <c:pt idx="8804">
                  <c:v>317</c:v>
                </c:pt>
                <c:pt idx="8805">
                  <c:v>317</c:v>
                </c:pt>
                <c:pt idx="8806">
                  <c:v>317</c:v>
                </c:pt>
                <c:pt idx="8807">
                  <c:v>317</c:v>
                </c:pt>
                <c:pt idx="8808">
                  <c:v>317</c:v>
                </c:pt>
                <c:pt idx="8809">
                  <c:v>317</c:v>
                </c:pt>
                <c:pt idx="8810">
                  <c:v>317</c:v>
                </c:pt>
                <c:pt idx="8811">
                  <c:v>317</c:v>
                </c:pt>
                <c:pt idx="8812">
                  <c:v>317</c:v>
                </c:pt>
                <c:pt idx="8813">
                  <c:v>317</c:v>
                </c:pt>
                <c:pt idx="8814">
                  <c:v>317</c:v>
                </c:pt>
                <c:pt idx="8815">
                  <c:v>317</c:v>
                </c:pt>
                <c:pt idx="8816">
                  <c:v>317</c:v>
                </c:pt>
                <c:pt idx="8817">
                  <c:v>317</c:v>
                </c:pt>
                <c:pt idx="8818">
                  <c:v>317</c:v>
                </c:pt>
                <c:pt idx="8819">
                  <c:v>317</c:v>
                </c:pt>
                <c:pt idx="8820">
                  <c:v>317</c:v>
                </c:pt>
                <c:pt idx="8821">
                  <c:v>317</c:v>
                </c:pt>
                <c:pt idx="8822">
                  <c:v>317</c:v>
                </c:pt>
                <c:pt idx="8823">
                  <c:v>317</c:v>
                </c:pt>
                <c:pt idx="8824">
                  <c:v>317</c:v>
                </c:pt>
                <c:pt idx="8825">
                  <c:v>317</c:v>
                </c:pt>
                <c:pt idx="8826">
                  <c:v>317</c:v>
                </c:pt>
                <c:pt idx="8827">
                  <c:v>317</c:v>
                </c:pt>
                <c:pt idx="8828">
                  <c:v>317</c:v>
                </c:pt>
                <c:pt idx="8829">
                  <c:v>317</c:v>
                </c:pt>
                <c:pt idx="8830">
                  <c:v>317</c:v>
                </c:pt>
                <c:pt idx="8831">
                  <c:v>317</c:v>
                </c:pt>
                <c:pt idx="8832">
                  <c:v>317</c:v>
                </c:pt>
                <c:pt idx="8833">
                  <c:v>317</c:v>
                </c:pt>
                <c:pt idx="8834">
                  <c:v>317</c:v>
                </c:pt>
                <c:pt idx="8835">
                  <c:v>317</c:v>
                </c:pt>
                <c:pt idx="8836">
                  <c:v>317</c:v>
                </c:pt>
                <c:pt idx="8837">
                  <c:v>317</c:v>
                </c:pt>
                <c:pt idx="8838">
                  <c:v>317</c:v>
                </c:pt>
                <c:pt idx="8839">
                  <c:v>317</c:v>
                </c:pt>
                <c:pt idx="8840">
                  <c:v>317</c:v>
                </c:pt>
                <c:pt idx="8841">
                  <c:v>317</c:v>
                </c:pt>
                <c:pt idx="8842">
                  <c:v>317</c:v>
                </c:pt>
                <c:pt idx="8843">
                  <c:v>317</c:v>
                </c:pt>
                <c:pt idx="8844">
                  <c:v>317</c:v>
                </c:pt>
                <c:pt idx="8845">
                  <c:v>317</c:v>
                </c:pt>
                <c:pt idx="8846">
                  <c:v>317</c:v>
                </c:pt>
                <c:pt idx="8847">
                  <c:v>317</c:v>
                </c:pt>
                <c:pt idx="8848">
                  <c:v>317</c:v>
                </c:pt>
                <c:pt idx="8849">
                  <c:v>317</c:v>
                </c:pt>
                <c:pt idx="8850">
                  <c:v>317</c:v>
                </c:pt>
                <c:pt idx="8851">
                  <c:v>317</c:v>
                </c:pt>
                <c:pt idx="8852">
                  <c:v>317</c:v>
                </c:pt>
                <c:pt idx="8853">
                  <c:v>317</c:v>
                </c:pt>
                <c:pt idx="8854">
                  <c:v>317</c:v>
                </c:pt>
                <c:pt idx="8855">
                  <c:v>317</c:v>
                </c:pt>
                <c:pt idx="8856">
                  <c:v>317</c:v>
                </c:pt>
                <c:pt idx="8857">
                  <c:v>317</c:v>
                </c:pt>
                <c:pt idx="8858">
                  <c:v>317</c:v>
                </c:pt>
                <c:pt idx="8859">
                  <c:v>317</c:v>
                </c:pt>
                <c:pt idx="8860">
                  <c:v>317</c:v>
                </c:pt>
                <c:pt idx="8861">
                  <c:v>317</c:v>
                </c:pt>
                <c:pt idx="8862">
                  <c:v>317</c:v>
                </c:pt>
                <c:pt idx="8863">
                  <c:v>317</c:v>
                </c:pt>
                <c:pt idx="8864">
                  <c:v>317</c:v>
                </c:pt>
                <c:pt idx="8865">
                  <c:v>317</c:v>
                </c:pt>
                <c:pt idx="8866">
                  <c:v>317</c:v>
                </c:pt>
                <c:pt idx="8867">
                  <c:v>317</c:v>
                </c:pt>
                <c:pt idx="8868">
                  <c:v>317</c:v>
                </c:pt>
                <c:pt idx="8869">
                  <c:v>317</c:v>
                </c:pt>
                <c:pt idx="8870">
                  <c:v>317</c:v>
                </c:pt>
                <c:pt idx="8871">
                  <c:v>317</c:v>
                </c:pt>
                <c:pt idx="8872">
                  <c:v>317</c:v>
                </c:pt>
                <c:pt idx="8873">
                  <c:v>317</c:v>
                </c:pt>
                <c:pt idx="8874">
                  <c:v>317</c:v>
                </c:pt>
                <c:pt idx="8875">
                  <c:v>317</c:v>
                </c:pt>
                <c:pt idx="8876">
                  <c:v>317</c:v>
                </c:pt>
                <c:pt idx="8877">
                  <c:v>317</c:v>
                </c:pt>
                <c:pt idx="8878">
                  <c:v>317</c:v>
                </c:pt>
                <c:pt idx="8879">
                  <c:v>317</c:v>
                </c:pt>
                <c:pt idx="8880">
                  <c:v>317</c:v>
                </c:pt>
                <c:pt idx="8881">
                  <c:v>317</c:v>
                </c:pt>
                <c:pt idx="8882">
                  <c:v>317</c:v>
                </c:pt>
                <c:pt idx="8883">
                  <c:v>317</c:v>
                </c:pt>
                <c:pt idx="8884">
                  <c:v>317</c:v>
                </c:pt>
                <c:pt idx="8885">
                  <c:v>317</c:v>
                </c:pt>
                <c:pt idx="8886">
                  <c:v>317</c:v>
                </c:pt>
                <c:pt idx="8887">
                  <c:v>317</c:v>
                </c:pt>
                <c:pt idx="8888">
                  <c:v>317</c:v>
                </c:pt>
                <c:pt idx="8889">
                  <c:v>317</c:v>
                </c:pt>
                <c:pt idx="8890">
                  <c:v>317</c:v>
                </c:pt>
                <c:pt idx="8891">
                  <c:v>317</c:v>
                </c:pt>
                <c:pt idx="8892">
                  <c:v>317</c:v>
                </c:pt>
                <c:pt idx="8893">
                  <c:v>317</c:v>
                </c:pt>
                <c:pt idx="8894">
                  <c:v>317</c:v>
                </c:pt>
                <c:pt idx="8895">
                  <c:v>317</c:v>
                </c:pt>
                <c:pt idx="8896">
                  <c:v>317</c:v>
                </c:pt>
                <c:pt idx="8897">
                  <c:v>317</c:v>
                </c:pt>
                <c:pt idx="8898">
                  <c:v>317</c:v>
                </c:pt>
                <c:pt idx="8899">
                  <c:v>317</c:v>
                </c:pt>
                <c:pt idx="8900">
                  <c:v>317</c:v>
                </c:pt>
                <c:pt idx="8901">
                  <c:v>317</c:v>
                </c:pt>
                <c:pt idx="8902">
                  <c:v>317</c:v>
                </c:pt>
                <c:pt idx="8903">
                  <c:v>317</c:v>
                </c:pt>
                <c:pt idx="8904">
                  <c:v>317</c:v>
                </c:pt>
                <c:pt idx="8905">
                  <c:v>317</c:v>
                </c:pt>
                <c:pt idx="8906">
                  <c:v>317</c:v>
                </c:pt>
                <c:pt idx="8907">
                  <c:v>317</c:v>
                </c:pt>
                <c:pt idx="8908">
                  <c:v>317</c:v>
                </c:pt>
                <c:pt idx="8909">
                  <c:v>317</c:v>
                </c:pt>
                <c:pt idx="8910">
                  <c:v>317</c:v>
                </c:pt>
                <c:pt idx="8911">
                  <c:v>317</c:v>
                </c:pt>
                <c:pt idx="8912">
                  <c:v>317</c:v>
                </c:pt>
                <c:pt idx="8913">
                  <c:v>317</c:v>
                </c:pt>
                <c:pt idx="8914">
                  <c:v>317</c:v>
                </c:pt>
                <c:pt idx="8915">
                  <c:v>317</c:v>
                </c:pt>
                <c:pt idx="8916">
                  <c:v>318</c:v>
                </c:pt>
                <c:pt idx="8917">
                  <c:v>318</c:v>
                </c:pt>
                <c:pt idx="8918">
                  <c:v>318</c:v>
                </c:pt>
                <c:pt idx="8919">
                  <c:v>318</c:v>
                </c:pt>
                <c:pt idx="8920">
                  <c:v>318</c:v>
                </c:pt>
                <c:pt idx="8921">
                  <c:v>318</c:v>
                </c:pt>
                <c:pt idx="8922">
                  <c:v>318</c:v>
                </c:pt>
                <c:pt idx="8923">
                  <c:v>318</c:v>
                </c:pt>
                <c:pt idx="8924">
                  <c:v>318</c:v>
                </c:pt>
                <c:pt idx="8925">
                  <c:v>318</c:v>
                </c:pt>
                <c:pt idx="8926">
                  <c:v>318</c:v>
                </c:pt>
                <c:pt idx="8927">
                  <c:v>318</c:v>
                </c:pt>
                <c:pt idx="8928">
                  <c:v>318</c:v>
                </c:pt>
                <c:pt idx="8929">
                  <c:v>318</c:v>
                </c:pt>
                <c:pt idx="8930">
                  <c:v>318</c:v>
                </c:pt>
                <c:pt idx="8931">
                  <c:v>318</c:v>
                </c:pt>
                <c:pt idx="8932">
                  <c:v>318</c:v>
                </c:pt>
                <c:pt idx="8933">
                  <c:v>318</c:v>
                </c:pt>
                <c:pt idx="8934">
                  <c:v>318</c:v>
                </c:pt>
                <c:pt idx="8935">
                  <c:v>318</c:v>
                </c:pt>
                <c:pt idx="8936">
                  <c:v>318</c:v>
                </c:pt>
                <c:pt idx="8937">
                  <c:v>318</c:v>
                </c:pt>
                <c:pt idx="8938">
                  <c:v>318</c:v>
                </c:pt>
                <c:pt idx="8939">
                  <c:v>318</c:v>
                </c:pt>
                <c:pt idx="8940">
                  <c:v>318</c:v>
                </c:pt>
                <c:pt idx="8941">
                  <c:v>318</c:v>
                </c:pt>
                <c:pt idx="8942">
                  <c:v>318</c:v>
                </c:pt>
                <c:pt idx="8943">
                  <c:v>318</c:v>
                </c:pt>
                <c:pt idx="8944">
                  <c:v>318</c:v>
                </c:pt>
                <c:pt idx="8945">
                  <c:v>318</c:v>
                </c:pt>
                <c:pt idx="8946">
                  <c:v>318</c:v>
                </c:pt>
                <c:pt idx="8947">
                  <c:v>318</c:v>
                </c:pt>
                <c:pt idx="8948">
                  <c:v>318</c:v>
                </c:pt>
                <c:pt idx="8949">
                  <c:v>318</c:v>
                </c:pt>
                <c:pt idx="8950">
                  <c:v>318</c:v>
                </c:pt>
                <c:pt idx="8951">
                  <c:v>319</c:v>
                </c:pt>
                <c:pt idx="8952">
                  <c:v>319</c:v>
                </c:pt>
                <c:pt idx="8953">
                  <c:v>319</c:v>
                </c:pt>
                <c:pt idx="8954">
                  <c:v>319</c:v>
                </c:pt>
                <c:pt idx="8955">
                  <c:v>319</c:v>
                </c:pt>
                <c:pt idx="8956">
                  <c:v>319</c:v>
                </c:pt>
                <c:pt idx="8957">
                  <c:v>319</c:v>
                </c:pt>
                <c:pt idx="8958">
                  <c:v>319</c:v>
                </c:pt>
                <c:pt idx="8959">
                  <c:v>319</c:v>
                </c:pt>
                <c:pt idx="8960">
                  <c:v>320</c:v>
                </c:pt>
                <c:pt idx="8961">
                  <c:v>320</c:v>
                </c:pt>
                <c:pt idx="8962">
                  <c:v>320</c:v>
                </c:pt>
                <c:pt idx="8963">
                  <c:v>320</c:v>
                </c:pt>
                <c:pt idx="8964">
                  <c:v>320</c:v>
                </c:pt>
                <c:pt idx="8965">
                  <c:v>320</c:v>
                </c:pt>
                <c:pt idx="8966">
                  <c:v>320</c:v>
                </c:pt>
                <c:pt idx="8967">
                  <c:v>320</c:v>
                </c:pt>
                <c:pt idx="8968">
                  <c:v>320</c:v>
                </c:pt>
                <c:pt idx="8969">
                  <c:v>320</c:v>
                </c:pt>
                <c:pt idx="8970">
                  <c:v>320</c:v>
                </c:pt>
                <c:pt idx="8971">
                  <c:v>320</c:v>
                </c:pt>
                <c:pt idx="8972">
                  <c:v>320</c:v>
                </c:pt>
                <c:pt idx="8973">
                  <c:v>320</c:v>
                </c:pt>
                <c:pt idx="8974">
                  <c:v>320</c:v>
                </c:pt>
                <c:pt idx="8975">
                  <c:v>320</c:v>
                </c:pt>
                <c:pt idx="8976">
                  <c:v>320</c:v>
                </c:pt>
                <c:pt idx="8977">
                  <c:v>320</c:v>
                </c:pt>
                <c:pt idx="8978">
                  <c:v>320</c:v>
                </c:pt>
                <c:pt idx="8979">
                  <c:v>320</c:v>
                </c:pt>
                <c:pt idx="8980">
                  <c:v>320</c:v>
                </c:pt>
                <c:pt idx="8981">
                  <c:v>320</c:v>
                </c:pt>
                <c:pt idx="8982">
                  <c:v>320</c:v>
                </c:pt>
                <c:pt idx="8983">
                  <c:v>320</c:v>
                </c:pt>
                <c:pt idx="8984">
                  <c:v>320</c:v>
                </c:pt>
                <c:pt idx="8985">
                  <c:v>320</c:v>
                </c:pt>
                <c:pt idx="8986">
                  <c:v>320</c:v>
                </c:pt>
                <c:pt idx="8987">
                  <c:v>320</c:v>
                </c:pt>
                <c:pt idx="8988">
                  <c:v>320</c:v>
                </c:pt>
                <c:pt idx="8989">
                  <c:v>320</c:v>
                </c:pt>
                <c:pt idx="8990">
                  <c:v>320</c:v>
                </c:pt>
                <c:pt idx="8991">
                  <c:v>320</c:v>
                </c:pt>
                <c:pt idx="8992">
                  <c:v>320</c:v>
                </c:pt>
                <c:pt idx="8993">
                  <c:v>320</c:v>
                </c:pt>
                <c:pt idx="8994">
                  <c:v>320</c:v>
                </c:pt>
                <c:pt idx="8995">
                  <c:v>320</c:v>
                </c:pt>
                <c:pt idx="8996">
                  <c:v>320</c:v>
                </c:pt>
                <c:pt idx="8997">
                  <c:v>320</c:v>
                </c:pt>
                <c:pt idx="8998">
                  <c:v>320</c:v>
                </c:pt>
                <c:pt idx="8999">
                  <c:v>320</c:v>
                </c:pt>
                <c:pt idx="9000">
                  <c:v>320</c:v>
                </c:pt>
                <c:pt idx="9001">
                  <c:v>320</c:v>
                </c:pt>
                <c:pt idx="9002">
                  <c:v>320</c:v>
                </c:pt>
                <c:pt idx="9003">
                  <c:v>320</c:v>
                </c:pt>
                <c:pt idx="9004">
                  <c:v>320</c:v>
                </c:pt>
                <c:pt idx="9005">
                  <c:v>320</c:v>
                </c:pt>
                <c:pt idx="9006">
                  <c:v>320</c:v>
                </c:pt>
                <c:pt idx="9007">
                  <c:v>320</c:v>
                </c:pt>
                <c:pt idx="9008">
                  <c:v>320</c:v>
                </c:pt>
                <c:pt idx="9009">
                  <c:v>320</c:v>
                </c:pt>
                <c:pt idx="9010">
                  <c:v>320</c:v>
                </c:pt>
                <c:pt idx="9011">
                  <c:v>320</c:v>
                </c:pt>
                <c:pt idx="9012">
                  <c:v>320</c:v>
                </c:pt>
                <c:pt idx="9013">
                  <c:v>320</c:v>
                </c:pt>
                <c:pt idx="9014">
                  <c:v>320</c:v>
                </c:pt>
                <c:pt idx="9015">
                  <c:v>320</c:v>
                </c:pt>
                <c:pt idx="9016">
                  <c:v>321</c:v>
                </c:pt>
                <c:pt idx="9017">
                  <c:v>321</c:v>
                </c:pt>
                <c:pt idx="9018">
                  <c:v>321</c:v>
                </c:pt>
                <c:pt idx="9019">
                  <c:v>321</c:v>
                </c:pt>
                <c:pt idx="9020">
                  <c:v>321</c:v>
                </c:pt>
                <c:pt idx="9021">
                  <c:v>321</c:v>
                </c:pt>
                <c:pt idx="9022">
                  <c:v>321</c:v>
                </c:pt>
                <c:pt idx="9023">
                  <c:v>321</c:v>
                </c:pt>
                <c:pt idx="9024">
                  <c:v>321</c:v>
                </c:pt>
                <c:pt idx="9025">
                  <c:v>321</c:v>
                </c:pt>
                <c:pt idx="9026">
                  <c:v>321</c:v>
                </c:pt>
                <c:pt idx="9027">
                  <c:v>321</c:v>
                </c:pt>
                <c:pt idx="9028">
                  <c:v>321</c:v>
                </c:pt>
                <c:pt idx="9029">
                  <c:v>321</c:v>
                </c:pt>
                <c:pt idx="9030">
                  <c:v>321</c:v>
                </c:pt>
                <c:pt idx="9031">
                  <c:v>321</c:v>
                </c:pt>
                <c:pt idx="9032">
                  <c:v>321</c:v>
                </c:pt>
                <c:pt idx="9033">
                  <c:v>321</c:v>
                </c:pt>
                <c:pt idx="9034">
                  <c:v>321</c:v>
                </c:pt>
                <c:pt idx="9035">
                  <c:v>321</c:v>
                </c:pt>
                <c:pt idx="9036">
                  <c:v>321</c:v>
                </c:pt>
                <c:pt idx="9037">
                  <c:v>321</c:v>
                </c:pt>
                <c:pt idx="9038">
                  <c:v>322</c:v>
                </c:pt>
                <c:pt idx="9039">
                  <c:v>322</c:v>
                </c:pt>
                <c:pt idx="9040">
                  <c:v>322</c:v>
                </c:pt>
                <c:pt idx="9041">
                  <c:v>322</c:v>
                </c:pt>
                <c:pt idx="9042">
                  <c:v>322</c:v>
                </c:pt>
                <c:pt idx="9043">
                  <c:v>322</c:v>
                </c:pt>
                <c:pt idx="9044">
                  <c:v>322</c:v>
                </c:pt>
                <c:pt idx="9045">
                  <c:v>322</c:v>
                </c:pt>
                <c:pt idx="9046">
                  <c:v>322</c:v>
                </c:pt>
                <c:pt idx="9047">
                  <c:v>322</c:v>
                </c:pt>
                <c:pt idx="9048">
                  <c:v>322</c:v>
                </c:pt>
                <c:pt idx="9049">
                  <c:v>322</c:v>
                </c:pt>
                <c:pt idx="9050">
                  <c:v>322</c:v>
                </c:pt>
                <c:pt idx="9051">
                  <c:v>322</c:v>
                </c:pt>
                <c:pt idx="9052">
                  <c:v>323</c:v>
                </c:pt>
                <c:pt idx="9053">
                  <c:v>323</c:v>
                </c:pt>
                <c:pt idx="9054">
                  <c:v>323</c:v>
                </c:pt>
                <c:pt idx="9055">
                  <c:v>323</c:v>
                </c:pt>
                <c:pt idx="9056">
                  <c:v>323</c:v>
                </c:pt>
                <c:pt idx="9057">
                  <c:v>323</c:v>
                </c:pt>
                <c:pt idx="9058">
                  <c:v>323</c:v>
                </c:pt>
                <c:pt idx="9059">
                  <c:v>323</c:v>
                </c:pt>
                <c:pt idx="9060">
                  <c:v>323</c:v>
                </c:pt>
                <c:pt idx="9061">
                  <c:v>324</c:v>
                </c:pt>
                <c:pt idx="9062">
                  <c:v>324</c:v>
                </c:pt>
                <c:pt idx="9063">
                  <c:v>324</c:v>
                </c:pt>
                <c:pt idx="9064">
                  <c:v>324</c:v>
                </c:pt>
                <c:pt idx="9065">
                  <c:v>324</c:v>
                </c:pt>
                <c:pt idx="9066">
                  <c:v>324</c:v>
                </c:pt>
                <c:pt idx="9067">
                  <c:v>324</c:v>
                </c:pt>
                <c:pt idx="9068">
                  <c:v>324</c:v>
                </c:pt>
                <c:pt idx="9069">
                  <c:v>324</c:v>
                </c:pt>
                <c:pt idx="9070">
                  <c:v>324</c:v>
                </c:pt>
                <c:pt idx="9071">
                  <c:v>324</c:v>
                </c:pt>
                <c:pt idx="9072">
                  <c:v>324</c:v>
                </c:pt>
                <c:pt idx="9073">
                  <c:v>324</c:v>
                </c:pt>
                <c:pt idx="9074">
                  <c:v>324</c:v>
                </c:pt>
                <c:pt idx="9075">
                  <c:v>324</c:v>
                </c:pt>
                <c:pt idx="9076">
                  <c:v>324</c:v>
                </c:pt>
                <c:pt idx="9077">
                  <c:v>324</c:v>
                </c:pt>
                <c:pt idx="9078">
                  <c:v>324</c:v>
                </c:pt>
                <c:pt idx="9079">
                  <c:v>324</c:v>
                </c:pt>
                <c:pt idx="9080">
                  <c:v>324</c:v>
                </c:pt>
                <c:pt idx="9081">
                  <c:v>324</c:v>
                </c:pt>
                <c:pt idx="9082">
                  <c:v>324</c:v>
                </c:pt>
                <c:pt idx="9083">
                  <c:v>324</c:v>
                </c:pt>
                <c:pt idx="9084">
                  <c:v>324</c:v>
                </c:pt>
                <c:pt idx="9085">
                  <c:v>324</c:v>
                </c:pt>
                <c:pt idx="9086">
                  <c:v>324</c:v>
                </c:pt>
                <c:pt idx="9087">
                  <c:v>324</c:v>
                </c:pt>
                <c:pt idx="9088">
                  <c:v>324</c:v>
                </c:pt>
                <c:pt idx="9089">
                  <c:v>324</c:v>
                </c:pt>
                <c:pt idx="9090">
                  <c:v>324</c:v>
                </c:pt>
                <c:pt idx="9091">
                  <c:v>324</c:v>
                </c:pt>
                <c:pt idx="9092">
                  <c:v>324</c:v>
                </c:pt>
                <c:pt idx="9093">
                  <c:v>324</c:v>
                </c:pt>
                <c:pt idx="9094">
                  <c:v>325</c:v>
                </c:pt>
                <c:pt idx="9095">
                  <c:v>325</c:v>
                </c:pt>
                <c:pt idx="9096">
                  <c:v>325</c:v>
                </c:pt>
                <c:pt idx="9097">
                  <c:v>325</c:v>
                </c:pt>
                <c:pt idx="9098">
                  <c:v>326</c:v>
                </c:pt>
                <c:pt idx="9099">
                  <c:v>326</c:v>
                </c:pt>
                <c:pt idx="9100">
                  <c:v>326</c:v>
                </c:pt>
                <c:pt idx="9101">
                  <c:v>326</c:v>
                </c:pt>
                <c:pt idx="9102">
                  <c:v>326</c:v>
                </c:pt>
                <c:pt idx="9103">
                  <c:v>326</c:v>
                </c:pt>
                <c:pt idx="9104">
                  <c:v>326</c:v>
                </c:pt>
                <c:pt idx="9105">
                  <c:v>326</c:v>
                </c:pt>
                <c:pt idx="9106">
                  <c:v>326</c:v>
                </c:pt>
                <c:pt idx="9107">
                  <c:v>326</c:v>
                </c:pt>
                <c:pt idx="9108">
                  <c:v>326</c:v>
                </c:pt>
                <c:pt idx="9109">
                  <c:v>326</c:v>
                </c:pt>
                <c:pt idx="9110">
                  <c:v>326</c:v>
                </c:pt>
                <c:pt idx="9111">
                  <c:v>326</c:v>
                </c:pt>
                <c:pt idx="9112">
                  <c:v>326</c:v>
                </c:pt>
                <c:pt idx="9113">
                  <c:v>326</c:v>
                </c:pt>
                <c:pt idx="9114">
                  <c:v>327</c:v>
                </c:pt>
                <c:pt idx="9115">
                  <c:v>327</c:v>
                </c:pt>
                <c:pt idx="9116">
                  <c:v>327</c:v>
                </c:pt>
                <c:pt idx="9117">
                  <c:v>327</c:v>
                </c:pt>
                <c:pt idx="9118">
                  <c:v>327</c:v>
                </c:pt>
                <c:pt idx="9119">
                  <c:v>327</c:v>
                </c:pt>
                <c:pt idx="9120">
                  <c:v>327</c:v>
                </c:pt>
                <c:pt idx="9121">
                  <c:v>327</c:v>
                </c:pt>
                <c:pt idx="9122">
                  <c:v>327</c:v>
                </c:pt>
                <c:pt idx="9123">
                  <c:v>328</c:v>
                </c:pt>
                <c:pt idx="9124">
                  <c:v>329</c:v>
                </c:pt>
                <c:pt idx="9125">
                  <c:v>329</c:v>
                </c:pt>
                <c:pt idx="9126">
                  <c:v>329</c:v>
                </c:pt>
                <c:pt idx="9127">
                  <c:v>329</c:v>
                </c:pt>
                <c:pt idx="9128">
                  <c:v>329</c:v>
                </c:pt>
                <c:pt idx="9129">
                  <c:v>329</c:v>
                </c:pt>
                <c:pt idx="9130">
                  <c:v>329</c:v>
                </c:pt>
                <c:pt idx="9131">
                  <c:v>329</c:v>
                </c:pt>
                <c:pt idx="9132">
                  <c:v>329</c:v>
                </c:pt>
                <c:pt idx="9133">
                  <c:v>329</c:v>
                </c:pt>
                <c:pt idx="9134">
                  <c:v>329</c:v>
                </c:pt>
                <c:pt idx="9135">
                  <c:v>329</c:v>
                </c:pt>
                <c:pt idx="9136">
                  <c:v>330</c:v>
                </c:pt>
                <c:pt idx="9137">
                  <c:v>331</c:v>
                </c:pt>
                <c:pt idx="9138">
                  <c:v>332</c:v>
                </c:pt>
                <c:pt idx="9139">
                  <c:v>332</c:v>
                </c:pt>
                <c:pt idx="9140">
                  <c:v>332</c:v>
                </c:pt>
                <c:pt idx="9141">
                  <c:v>332</c:v>
                </c:pt>
                <c:pt idx="9142">
                  <c:v>332</c:v>
                </c:pt>
                <c:pt idx="9143">
                  <c:v>332</c:v>
                </c:pt>
                <c:pt idx="9144">
                  <c:v>332</c:v>
                </c:pt>
                <c:pt idx="9145">
                  <c:v>333</c:v>
                </c:pt>
                <c:pt idx="9146">
                  <c:v>333</c:v>
                </c:pt>
                <c:pt idx="9147">
                  <c:v>333</c:v>
                </c:pt>
                <c:pt idx="9148">
                  <c:v>334</c:v>
                </c:pt>
                <c:pt idx="9149">
                  <c:v>334</c:v>
                </c:pt>
                <c:pt idx="9150">
                  <c:v>334</c:v>
                </c:pt>
                <c:pt idx="9151">
                  <c:v>334</c:v>
                </c:pt>
                <c:pt idx="9152">
                  <c:v>334</c:v>
                </c:pt>
                <c:pt idx="9153">
                  <c:v>334</c:v>
                </c:pt>
                <c:pt idx="9154">
                  <c:v>334</c:v>
                </c:pt>
                <c:pt idx="9155">
                  <c:v>334</c:v>
                </c:pt>
                <c:pt idx="9156">
                  <c:v>334</c:v>
                </c:pt>
                <c:pt idx="9157">
                  <c:v>334</c:v>
                </c:pt>
                <c:pt idx="9158">
                  <c:v>334</c:v>
                </c:pt>
                <c:pt idx="9159">
                  <c:v>334</c:v>
                </c:pt>
                <c:pt idx="9160">
                  <c:v>334</c:v>
                </c:pt>
                <c:pt idx="9161">
                  <c:v>334</c:v>
                </c:pt>
                <c:pt idx="9162">
                  <c:v>334</c:v>
                </c:pt>
                <c:pt idx="9163">
                  <c:v>334</c:v>
                </c:pt>
                <c:pt idx="9164">
                  <c:v>334</c:v>
                </c:pt>
                <c:pt idx="9165">
                  <c:v>334</c:v>
                </c:pt>
                <c:pt idx="9166">
                  <c:v>334</c:v>
                </c:pt>
                <c:pt idx="9167">
                  <c:v>334</c:v>
                </c:pt>
                <c:pt idx="9168">
                  <c:v>334</c:v>
                </c:pt>
                <c:pt idx="9169">
                  <c:v>334</c:v>
                </c:pt>
                <c:pt idx="9170">
                  <c:v>334</c:v>
                </c:pt>
                <c:pt idx="9171">
                  <c:v>334</c:v>
                </c:pt>
                <c:pt idx="9172">
                  <c:v>334</c:v>
                </c:pt>
                <c:pt idx="9173">
                  <c:v>334</c:v>
                </c:pt>
                <c:pt idx="9174">
                  <c:v>334</c:v>
                </c:pt>
                <c:pt idx="9175">
                  <c:v>334</c:v>
                </c:pt>
                <c:pt idx="9176">
                  <c:v>335</c:v>
                </c:pt>
                <c:pt idx="9177">
                  <c:v>336</c:v>
                </c:pt>
                <c:pt idx="9178">
                  <c:v>336</c:v>
                </c:pt>
                <c:pt idx="9179">
                  <c:v>336</c:v>
                </c:pt>
                <c:pt idx="9180">
                  <c:v>336</c:v>
                </c:pt>
                <c:pt idx="9181">
                  <c:v>336</c:v>
                </c:pt>
                <c:pt idx="9182">
                  <c:v>336</c:v>
                </c:pt>
                <c:pt idx="9183">
                  <c:v>336</c:v>
                </c:pt>
                <c:pt idx="9184">
                  <c:v>336</c:v>
                </c:pt>
                <c:pt idx="9185">
                  <c:v>336</c:v>
                </c:pt>
                <c:pt idx="9186">
                  <c:v>336</c:v>
                </c:pt>
                <c:pt idx="9187">
                  <c:v>336</c:v>
                </c:pt>
                <c:pt idx="9188">
                  <c:v>336</c:v>
                </c:pt>
                <c:pt idx="9189">
                  <c:v>336</c:v>
                </c:pt>
                <c:pt idx="9190">
                  <c:v>336</c:v>
                </c:pt>
                <c:pt idx="9191">
                  <c:v>336</c:v>
                </c:pt>
                <c:pt idx="9192">
                  <c:v>337</c:v>
                </c:pt>
                <c:pt idx="9193">
                  <c:v>337</c:v>
                </c:pt>
                <c:pt idx="9194">
                  <c:v>337</c:v>
                </c:pt>
                <c:pt idx="9195">
                  <c:v>337</c:v>
                </c:pt>
                <c:pt idx="9196">
                  <c:v>337</c:v>
                </c:pt>
                <c:pt idx="9197">
                  <c:v>337</c:v>
                </c:pt>
                <c:pt idx="9198">
                  <c:v>337</c:v>
                </c:pt>
                <c:pt idx="9199">
                  <c:v>338</c:v>
                </c:pt>
                <c:pt idx="9200">
                  <c:v>338</c:v>
                </c:pt>
                <c:pt idx="9201">
                  <c:v>338</c:v>
                </c:pt>
                <c:pt idx="9202">
                  <c:v>338</c:v>
                </c:pt>
                <c:pt idx="9203">
                  <c:v>338</c:v>
                </c:pt>
                <c:pt idx="9204">
                  <c:v>338</c:v>
                </c:pt>
                <c:pt idx="9205">
                  <c:v>338</c:v>
                </c:pt>
                <c:pt idx="9206">
                  <c:v>338</c:v>
                </c:pt>
                <c:pt idx="9207">
                  <c:v>338</c:v>
                </c:pt>
                <c:pt idx="9208">
                  <c:v>338</c:v>
                </c:pt>
                <c:pt idx="9209">
                  <c:v>338</c:v>
                </c:pt>
                <c:pt idx="9210">
                  <c:v>338</c:v>
                </c:pt>
                <c:pt idx="9211">
                  <c:v>338</c:v>
                </c:pt>
                <c:pt idx="9212">
                  <c:v>338</c:v>
                </c:pt>
                <c:pt idx="9213">
                  <c:v>338</c:v>
                </c:pt>
                <c:pt idx="9214">
                  <c:v>338</c:v>
                </c:pt>
                <c:pt idx="9215">
                  <c:v>338</c:v>
                </c:pt>
                <c:pt idx="9216">
                  <c:v>338</c:v>
                </c:pt>
                <c:pt idx="9217">
                  <c:v>338</c:v>
                </c:pt>
                <c:pt idx="9218">
                  <c:v>338</c:v>
                </c:pt>
                <c:pt idx="9219">
                  <c:v>338</c:v>
                </c:pt>
                <c:pt idx="9220">
                  <c:v>338</c:v>
                </c:pt>
                <c:pt idx="9221">
                  <c:v>338</c:v>
                </c:pt>
                <c:pt idx="9222">
                  <c:v>338</c:v>
                </c:pt>
                <c:pt idx="9223">
                  <c:v>338</c:v>
                </c:pt>
                <c:pt idx="9224">
                  <c:v>338</c:v>
                </c:pt>
                <c:pt idx="9225">
                  <c:v>338</c:v>
                </c:pt>
                <c:pt idx="9226">
                  <c:v>338</c:v>
                </c:pt>
                <c:pt idx="9227">
                  <c:v>338</c:v>
                </c:pt>
                <c:pt idx="9228">
                  <c:v>338</c:v>
                </c:pt>
                <c:pt idx="9229">
                  <c:v>338</c:v>
                </c:pt>
                <c:pt idx="9230">
                  <c:v>338</c:v>
                </c:pt>
                <c:pt idx="9231">
                  <c:v>338</c:v>
                </c:pt>
                <c:pt idx="9232">
                  <c:v>338</c:v>
                </c:pt>
                <c:pt idx="9233">
                  <c:v>338</c:v>
                </c:pt>
                <c:pt idx="9234">
                  <c:v>338</c:v>
                </c:pt>
                <c:pt idx="9235">
                  <c:v>338</c:v>
                </c:pt>
                <c:pt idx="9236">
                  <c:v>338</c:v>
                </c:pt>
                <c:pt idx="9237">
                  <c:v>338</c:v>
                </c:pt>
                <c:pt idx="9238">
                  <c:v>338</c:v>
                </c:pt>
                <c:pt idx="9239">
                  <c:v>338</c:v>
                </c:pt>
                <c:pt idx="9240">
                  <c:v>338</c:v>
                </c:pt>
                <c:pt idx="9241">
                  <c:v>338</c:v>
                </c:pt>
                <c:pt idx="9242">
                  <c:v>338</c:v>
                </c:pt>
                <c:pt idx="9243">
                  <c:v>338</c:v>
                </c:pt>
                <c:pt idx="9244">
                  <c:v>338</c:v>
                </c:pt>
                <c:pt idx="9245">
                  <c:v>338</c:v>
                </c:pt>
                <c:pt idx="9246">
                  <c:v>338</c:v>
                </c:pt>
                <c:pt idx="9247">
                  <c:v>338</c:v>
                </c:pt>
                <c:pt idx="9248">
                  <c:v>338</c:v>
                </c:pt>
                <c:pt idx="9249">
                  <c:v>338</c:v>
                </c:pt>
                <c:pt idx="9250">
                  <c:v>338</c:v>
                </c:pt>
                <c:pt idx="9251">
                  <c:v>338</c:v>
                </c:pt>
                <c:pt idx="9252">
                  <c:v>338</c:v>
                </c:pt>
                <c:pt idx="9253">
                  <c:v>338</c:v>
                </c:pt>
                <c:pt idx="9254">
                  <c:v>338</c:v>
                </c:pt>
                <c:pt idx="9255">
                  <c:v>338</c:v>
                </c:pt>
                <c:pt idx="9256">
                  <c:v>338</c:v>
                </c:pt>
                <c:pt idx="9257">
                  <c:v>338</c:v>
                </c:pt>
                <c:pt idx="9258">
                  <c:v>338</c:v>
                </c:pt>
                <c:pt idx="9259">
                  <c:v>338</c:v>
                </c:pt>
                <c:pt idx="9260">
                  <c:v>338</c:v>
                </c:pt>
                <c:pt idx="9261">
                  <c:v>338</c:v>
                </c:pt>
                <c:pt idx="9262">
                  <c:v>338</c:v>
                </c:pt>
                <c:pt idx="9263">
                  <c:v>338</c:v>
                </c:pt>
                <c:pt idx="9264">
                  <c:v>338</c:v>
                </c:pt>
                <c:pt idx="9265">
                  <c:v>338</c:v>
                </c:pt>
                <c:pt idx="9266">
                  <c:v>338</c:v>
                </c:pt>
                <c:pt idx="9267">
                  <c:v>338</c:v>
                </c:pt>
                <c:pt idx="9268">
                  <c:v>338</c:v>
                </c:pt>
                <c:pt idx="9269">
                  <c:v>338</c:v>
                </c:pt>
                <c:pt idx="9270">
                  <c:v>338</c:v>
                </c:pt>
                <c:pt idx="9271">
                  <c:v>338</c:v>
                </c:pt>
                <c:pt idx="9272">
                  <c:v>338</c:v>
                </c:pt>
                <c:pt idx="9273">
                  <c:v>338</c:v>
                </c:pt>
                <c:pt idx="9274">
                  <c:v>338</c:v>
                </c:pt>
                <c:pt idx="9275">
                  <c:v>338</c:v>
                </c:pt>
                <c:pt idx="9276">
                  <c:v>338</c:v>
                </c:pt>
                <c:pt idx="9277">
                  <c:v>338</c:v>
                </c:pt>
                <c:pt idx="9278">
                  <c:v>338</c:v>
                </c:pt>
                <c:pt idx="9279">
                  <c:v>338</c:v>
                </c:pt>
                <c:pt idx="9280">
                  <c:v>338</c:v>
                </c:pt>
                <c:pt idx="9281">
                  <c:v>338</c:v>
                </c:pt>
                <c:pt idx="9282">
                  <c:v>338</c:v>
                </c:pt>
                <c:pt idx="9283">
                  <c:v>338</c:v>
                </c:pt>
                <c:pt idx="9284">
                  <c:v>338</c:v>
                </c:pt>
                <c:pt idx="9285">
                  <c:v>338</c:v>
                </c:pt>
                <c:pt idx="9286">
                  <c:v>338</c:v>
                </c:pt>
                <c:pt idx="9287">
                  <c:v>338</c:v>
                </c:pt>
                <c:pt idx="9288">
                  <c:v>338</c:v>
                </c:pt>
                <c:pt idx="9289">
                  <c:v>338</c:v>
                </c:pt>
                <c:pt idx="9290">
                  <c:v>338</c:v>
                </c:pt>
                <c:pt idx="9291">
                  <c:v>338</c:v>
                </c:pt>
                <c:pt idx="9292">
                  <c:v>338</c:v>
                </c:pt>
                <c:pt idx="9293">
                  <c:v>339</c:v>
                </c:pt>
                <c:pt idx="9294">
                  <c:v>339</c:v>
                </c:pt>
                <c:pt idx="9295">
                  <c:v>339</c:v>
                </c:pt>
                <c:pt idx="9296">
                  <c:v>339</c:v>
                </c:pt>
                <c:pt idx="9297">
                  <c:v>339</c:v>
                </c:pt>
                <c:pt idx="9298">
                  <c:v>339</c:v>
                </c:pt>
                <c:pt idx="9299">
                  <c:v>339</c:v>
                </c:pt>
                <c:pt idx="9300">
                  <c:v>339</c:v>
                </c:pt>
                <c:pt idx="9301">
                  <c:v>339</c:v>
                </c:pt>
                <c:pt idx="9302">
                  <c:v>339</c:v>
                </c:pt>
                <c:pt idx="9303">
                  <c:v>339</c:v>
                </c:pt>
                <c:pt idx="9304">
                  <c:v>340</c:v>
                </c:pt>
                <c:pt idx="9305">
                  <c:v>340</c:v>
                </c:pt>
                <c:pt idx="9306">
                  <c:v>340</c:v>
                </c:pt>
                <c:pt idx="9307">
                  <c:v>340</c:v>
                </c:pt>
                <c:pt idx="9308">
                  <c:v>340</c:v>
                </c:pt>
                <c:pt idx="9309">
                  <c:v>340</c:v>
                </c:pt>
                <c:pt idx="9310">
                  <c:v>340</c:v>
                </c:pt>
                <c:pt idx="9311">
                  <c:v>340</c:v>
                </c:pt>
                <c:pt idx="9312">
                  <c:v>340</c:v>
                </c:pt>
                <c:pt idx="9313">
                  <c:v>340</c:v>
                </c:pt>
                <c:pt idx="9314">
                  <c:v>340</c:v>
                </c:pt>
                <c:pt idx="9315">
                  <c:v>340</c:v>
                </c:pt>
                <c:pt idx="9316">
                  <c:v>340</c:v>
                </c:pt>
                <c:pt idx="9317">
                  <c:v>340</c:v>
                </c:pt>
                <c:pt idx="9318">
                  <c:v>341</c:v>
                </c:pt>
                <c:pt idx="9319">
                  <c:v>341</c:v>
                </c:pt>
                <c:pt idx="9320">
                  <c:v>341</c:v>
                </c:pt>
                <c:pt idx="9321">
                  <c:v>341</c:v>
                </c:pt>
                <c:pt idx="9322">
                  <c:v>341</c:v>
                </c:pt>
                <c:pt idx="9323">
                  <c:v>341</c:v>
                </c:pt>
                <c:pt idx="9324">
                  <c:v>341</c:v>
                </c:pt>
                <c:pt idx="9325">
                  <c:v>341</c:v>
                </c:pt>
                <c:pt idx="9326">
                  <c:v>341</c:v>
                </c:pt>
                <c:pt idx="9327">
                  <c:v>341</c:v>
                </c:pt>
                <c:pt idx="9328">
                  <c:v>341</c:v>
                </c:pt>
                <c:pt idx="9329">
                  <c:v>341</c:v>
                </c:pt>
                <c:pt idx="9330">
                  <c:v>341</c:v>
                </c:pt>
                <c:pt idx="9331">
                  <c:v>341</c:v>
                </c:pt>
                <c:pt idx="9332">
                  <c:v>341</c:v>
                </c:pt>
                <c:pt idx="9333">
                  <c:v>341</c:v>
                </c:pt>
                <c:pt idx="9334">
                  <c:v>341</c:v>
                </c:pt>
                <c:pt idx="9335">
                  <c:v>341</c:v>
                </c:pt>
                <c:pt idx="9336">
                  <c:v>341</c:v>
                </c:pt>
                <c:pt idx="9337">
                  <c:v>341</c:v>
                </c:pt>
                <c:pt idx="9338">
                  <c:v>342</c:v>
                </c:pt>
                <c:pt idx="9339">
                  <c:v>342</c:v>
                </c:pt>
                <c:pt idx="9340">
                  <c:v>342</c:v>
                </c:pt>
                <c:pt idx="9341">
                  <c:v>342</c:v>
                </c:pt>
                <c:pt idx="9342">
                  <c:v>343</c:v>
                </c:pt>
                <c:pt idx="9343">
                  <c:v>343</c:v>
                </c:pt>
                <c:pt idx="9344">
                  <c:v>343</c:v>
                </c:pt>
                <c:pt idx="9345">
                  <c:v>343</c:v>
                </c:pt>
                <c:pt idx="9346">
                  <c:v>344</c:v>
                </c:pt>
                <c:pt idx="9347">
                  <c:v>344</c:v>
                </c:pt>
                <c:pt idx="9348">
                  <c:v>344</c:v>
                </c:pt>
                <c:pt idx="9349">
                  <c:v>344</c:v>
                </c:pt>
                <c:pt idx="9350">
                  <c:v>344</c:v>
                </c:pt>
                <c:pt idx="9351">
                  <c:v>344</c:v>
                </c:pt>
                <c:pt idx="9352">
                  <c:v>344</c:v>
                </c:pt>
                <c:pt idx="9353">
                  <c:v>344</c:v>
                </c:pt>
                <c:pt idx="9354">
                  <c:v>344</c:v>
                </c:pt>
                <c:pt idx="9355">
                  <c:v>344</c:v>
                </c:pt>
                <c:pt idx="9356">
                  <c:v>344</c:v>
                </c:pt>
                <c:pt idx="9357">
                  <c:v>344</c:v>
                </c:pt>
                <c:pt idx="9358">
                  <c:v>344</c:v>
                </c:pt>
                <c:pt idx="9359">
                  <c:v>344</c:v>
                </c:pt>
                <c:pt idx="9360">
                  <c:v>344</c:v>
                </c:pt>
                <c:pt idx="9361">
                  <c:v>344</c:v>
                </c:pt>
                <c:pt idx="9362">
                  <c:v>344</c:v>
                </c:pt>
                <c:pt idx="9363">
                  <c:v>344</c:v>
                </c:pt>
                <c:pt idx="9364">
                  <c:v>344</c:v>
                </c:pt>
                <c:pt idx="9365">
                  <c:v>344</c:v>
                </c:pt>
                <c:pt idx="9366">
                  <c:v>344</c:v>
                </c:pt>
                <c:pt idx="9367">
                  <c:v>344</c:v>
                </c:pt>
                <c:pt idx="9368">
                  <c:v>344</c:v>
                </c:pt>
                <c:pt idx="9369">
                  <c:v>344</c:v>
                </c:pt>
                <c:pt idx="9370">
                  <c:v>344</c:v>
                </c:pt>
                <c:pt idx="9371">
                  <c:v>344</c:v>
                </c:pt>
                <c:pt idx="9372">
                  <c:v>344</c:v>
                </c:pt>
                <c:pt idx="9373">
                  <c:v>344</c:v>
                </c:pt>
                <c:pt idx="9374">
                  <c:v>344</c:v>
                </c:pt>
                <c:pt idx="9375">
                  <c:v>344</c:v>
                </c:pt>
                <c:pt idx="9376">
                  <c:v>344</c:v>
                </c:pt>
                <c:pt idx="9377">
                  <c:v>344</c:v>
                </c:pt>
                <c:pt idx="9378">
                  <c:v>344</c:v>
                </c:pt>
                <c:pt idx="9379">
                  <c:v>344</c:v>
                </c:pt>
                <c:pt idx="9380">
                  <c:v>344</c:v>
                </c:pt>
                <c:pt idx="9381">
                  <c:v>344</c:v>
                </c:pt>
                <c:pt idx="9382">
                  <c:v>344</c:v>
                </c:pt>
                <c:pt idx="9383">
                  <c:v>344</c:v>
                </c:pt>
                <c:pt idx="9384">
                  <c:v>344</c:v>
                </c:pt>
                <c:pt idx="9385">
                  <c:v>344</c:v>
                </c:pt>
                <c:pt idx="9386">
                  <c:v>344</c:v>
                </c:pt>
                <c:pt idx="9387">
                  <c:v>344</c:v>
                </c:pt>
                <c:pt idx="9388">
                  <c:v>344</c:v>
                </c:pt>
                <c:pt idx="9389">
                  <c:v>344</c:v>
                </c:pt>
                <c:pt idx="9390">
                  <c:v>344</c:v>
                </c:pt>
                <c:pt idx="9391">
                  <c:v>345</c:v>
                </c:pt>
                <c:pt idx="9392">
                  <c:v>345</c:v>
                </c:pt>
                <c:pt idx="9393">
                  <c:v>345</c:v>
                </c:pt>
                <c:pt idx="9394">
                  <c:v>346</c:v>
                </c:pt>
                <c:pt idx="9395">
                  <c:v>346</c:v>
                </c:pt>
                <c:pt idx="9396">
                  <c:v>346</c:v>
                </c:pt>
                <c:pt idx="9397">
                  <c:v>346</c:v>
                </c:pt>
                <c:pt idx="9398">
                  <c:v>346</c:v>
                </c:pt>
                <c:pt idx="9399">
                  <c:v>346</c:v>
                </c:pt>
                <c:pt idx="9400">
                  <c:v>346</c:v>
                </c:pt>
                <c:pt idx="9401">
                  <c:v>346</c:v>
                </c:pt>
                <c:pt idx="9402">
                  <c:v>347</c:v>
                </c:pt>
                <c:pt idx="9403">
                  <c:v>347</c:v>
                </c:pt>
                <c:pt idx="9404">
                  <c:v>347</c:v>
                </c:pt>
                <c:pt idx="9405">
                  <c:v>347</c:v>
                </c:pt>
                <c:pt idx="9406">
                  <c:v>347</c:v>
                </c:pt>
                <c:pt idx="9407">
                  <c:v>347</c:v>
                </c:pt>
                <c:pt idx="9408">
                  <c:v>347</c:v>
                </c:pt>
                <c:pt idx="9409">
                  <c:v>347</c:v>
                </c:pt>
                <c:pt idx="9410">
                  <c:v>347</c:v>
                </c:pt>
                <c:pt idx="9411">
                  <c:v>347</c:v>
                </c:pt>
                <c:pt idx="9412">
                  <c:v>347</c:v>
                </c:pt>
                <c:pt idx="9413">
                  <c:v>347</c:v>
                </c:pt>
                <c:pt idx="9414">
                  <c:v>347</c:v>
                </c:pt>
                <c:pt idx="9415">
                  <c:v>347</c:v>
                </c:pt>
                <c:pt idx="9416">
                  <c:v>347</c:v>
                </c:pt>
                <c:pt idx="9417">
                  <c:v>347</c:v>
                </c:pt>
                <c:pt idx="9418">
                  <c:v>347</c:v>
                </c:pt>
                <c:pt idx="9419">
                  <c:v>347</c:v>
                </c:pt>
                <c:pt idx="9420">
                  <c:v>347</c:v>
                </c:pt>
                <c:pt idx="9421">
                  <c:v>347</c:v>
                </c:pt>
                <c:pt idx="9422">
                  <c:v>347</c:v>
                </c:pt>
                <c:pt idx="9423">
                  <c:v>347</c:v>
                </c:pt>
                <c:pt idx="9424">
                  <c:v>347</c:v>
                </c:pt>
                <c:pt idx="9425">
                  <c:v>347</c:v>
                </c:pt>
                <c:pt idx="9426">
                  <c:v>347</c:v>
                </c:pt>
                <c:pt idx="9427">
                  <c:v>347</c:v>
                </c:pt>
                <c:pt idx="9428">
                  <c:v>347</c:v>
                </c:pt>
                <c:pt idx="9429">
                  <c:v>347</c:v>
                </c:pt>
                <c:pt idx="9430">
                  <c:v>347</c:v>
                </c:pt>
                <c:pt idx="9431">
                  <c:v>348</c:v>
                </c:pt>
                <c:pt idx="9432">
                  <c:v>348</c:v>
                </c:pt>
                <c:pt idx="9433">
                  <c:v>348</c:v>
                </c:pt>
                <c:pt idx="9434">
                  <c:v>348</c:v>
                </c:pt>
                <c:pt idx="9435">
                  <c:v>348</c:v>
                </c:pt>
                <c:pt idx="9436">
                  <c:v>348</c:v>
                </c:pt>
                <c:pt idx="9437">
                  <c:v>348</c:v>
                </c:pt>
                <c:pt idx="9438">
                  <c:v>348</c:v>
                </c:pt>
                <c:pt idx="9439">
                  <c:v>348</c:v>
                </c:pt>
                <c:pt idx="9440">
                  <c:v>348</c:v>
                </c:pt>
                <c:pt idx="9441">
                  <c:v>349</c:v>
                </c:pt>
                <c:pt idx="9442">
                  <c:v>349</c:v>
                </c:pt>
                <c:pt idx="9443">
                  <c:v>349</c:v>
                </c:pt>
                <c:pt idx="9444">
                  <c:v>349</c:v>
                </c:pt>
                <c:pt idx="9445">
                  <c:v>349</c:v>
                </c:pt>
                <c:pt idx="9446">
                  <c:v>349</c:v>
                </c:pt>
                <c:pt idx="9447">
                  <c:v>349</c:v>
                </c:pt>
                <c:pt idx="9448">
                  <c:v>349</c:v>
                </c:pt>
                <c:pt idx="9449">
                  <c:v>349</c:v>
                </c:pt>
                <c:pt idx="9450">
                  <c:v>349</c:v>
                </c:pt>
                <c:pt idx="9451">
                  <c:v>349</c:v>
                </c:pt>
                <c:pt idx="9452">
                  <c:v>349</c:v>
                </c:pt>
                <c:pt idx="9453">
                  <c:v>349</c:v>
                </c:pt>
                <c:pt idx="9454">
                  <c:v>349</c:v>
                </c:pt>
                <c:pt idx="9455">
                  <c:v>349</c:v>
                </c:pt>
                <c:pt idx="9456">
                  <c:v>349</c:v>
                </c:pt>
                <c:pt idx="9457">
                  <c:v>349</c:v>
                </c:pt>
                <c:pt idx="9458">
                  <c:v>349</c:v>
                </c:pt>
                <c:pt idx="9459">
                  <c:v>349</c:v>
                </c:pt>
                <c:pt idx="9460">
                  <c:v>349</c:v>
                </c:pt>
                <c:pt idx="9461">
                  <c:v>349</c:v>
                </c:pt>
                <c:pt idx="9462">
                  <c:v>349</c:v>
                </c:pt>
                <c:pt idx="9463">
                  <c:v>350</c:v>
                </c:pt>
                <c:pt idx="9464">
                  <c:v>350</c:v>
                </c:pt>
                <c:pt idx="9465">
                  <c:v>350</c:v>
                </c:pt>
                <c:pt idx="9466">
                  <c:v>350</c:v>
                </c:pt>
                <c:pt idx="9467">
                  <c:v>350</c:v>
                </c:pt>
                <c:pt idx="9468">
                  <c:v>350</c:v>
                </c:pt>
                <c:pt idx="9469">
                  <c:v>350</c:v>
                </c:pt>
                <c:pt idx="9470">
                  <c:v>350</c:v>
                </c:pt>
                <c:pt idx="9471">
                  <c:v>350</c:v>
                </c:pt>
                <c:pt idx="9472">
                  <c:v>350</c:v>
                </c:pt>
                <c:pt idx="9473">
                  <c:v>350</c:v>
                </c:pt>
                <c:pt idx="9474">
                  <c:v>350</c:v>
                </c:pt>
                <c:pt idx="9475">
                  <c:v>350</c:v>
                </c:pt>
                <c:pt idx="9476">
                  <c:v>350</c:v>
                </c:pt>
                <c:pt idx="9477">
                  <c:v>350</c:v>
                </c:pt>
                <c:pt idx="9478">
                  <c:v>350</c:v>
                </c:pt>
                <c:pt idx="9479">
                  <c:v>350</c:v>
                </c:pt>
                <c:pt idx="9480">
                  <c:v>350</c:v>
                </c:pt>
                <c:pt idx="9481">
                  <c:v>350</c:v>
                </c:pt>
                <c:pt idx="9482">
                  <c:v>351</c:v>
                </c:pt>
                <c:pt idx="9483">
                  <c:v>352</c:v>
                </c:pt>
                <c:pt idx="9484">
                  <c:v>352</c:v>
                </c:pt>
                <c:pt idx="9485">
                  <c:v>352</c:v>
                </c:pt>
                <c:pt idx="9486">
                  <c:v>352</c:v>
                </c:pt>
                <c:pt idx="9487">
                  <c:v>352</c:v>
                </c:pt>
                <c:pt idx="9488">
                  <c:v>352</c:v>
                </c:pt>
                <c:pt idx="9489">
                  <c:v>352</c:v>
                </c:pt>
                <c:pt idx="9490">
                  <c:v>352</c:v>
                </c:pt>
              </c:numCache>
            </c:numRef>
          </c:val>
          <c:smooth val="0"/>
        </c:ser>
        <c:dLbls>
          <c:showLegendKey val="0"/>
          <c:showVal val="0"/>
          <c:showCatName val="0"/>
          <c:showSerName val="0"/>
          <c:showPercent val="0"/>
          <c:showBubbleSize val="0"/>
        </c:dLbls>
        <c:smooth val="0"/>
        <c:axId val="207464280"/>
        <c:axId val="207464672"/>
      </c:lineChart>
      <c:catAx>
        <c:axId val="207464280"/>
        <c:scaling>
          <c:orientation val="minMax"/>
        </c:scaling>
        <c:delete val="0"/>
        <c:axPos val="b"/>
        <c:title>
          <c:tx>
            <c:rich>
              <a:bodyPr/>
              <a:lstStyle/>
              <a:p>
                <a:pPr>
                  <a:defRPr/>
                </a:pPr>
                <a:r>
                  <a:rPr lang="en-GB"/>
                  <a:t>Series Order</a:t>
                </a:r>
              </a:p>
            </c:rich>
          </c:tx>
          <c:overlay val="0"/>
        </c:title>
        <c:majorTickMark val="out"/>
        <c:minorTickMark val="none"/>
        <c:tickLblPos val="nextTo"/>
        <c:crossAx val="207464672"/>
        <c:crosses val="autoZero"/>
        <c:auto val="1"/>
        <c:lblAlgn val="ctr"/>
        <c:lblOffset val="100"/>
        <c:noMultiLvlLbl val="0"/>
      </c:catAx>
      <c:valAx>
        <c:axId val="207464672"/>
        <c:scaling>
          <c:orientation val="minMax"/>
        </c:scaling>
        <c:delete val="0"/>
        <c:axPos val="l"/>
        <c:majorGridlines/>
        <c:title>
          <c:tx>
            <c:rich>
              <a:bodyPr rot="-5400000" vert="horz"/>
              <a:lstStyle/>
              <a:p>
                <a:pPr>
                  <a:defRPr/>
                </a:pPr>
                <a:r>
                  <a:rPr lang="en-GB"/>
                  <a:t>Cumulative</a:t>
                </a:r>
                <a:r>
                  <a:rPr lang="en-GB" baseline="0"/>
                  <a:t> Incidence</a:t>
                </a:r>
                <a:endParaRPr lang="en-GB"/>
              </a:p>
            </c:rich>
          </c:tx>
          <c:overlay val="0"/>
        </c:title>
        <c:numFmt formatCode="General" sourceLinked="1"/>
        <c:majorTickMark val="out"/>
        <c:minorTickMark val="none"/>
        <c:tickLblPos val="nextTo"/>
        <c:crossAx val="207464280"/>
        <c:crosses val="autoZero"/>
        <c:crossBetween val="between"/>
      </c:valAx>
    </c:plotArea>
    <c:legend>
      <c:legendPos val="r"/>
      <c:overlay val="0"/>
    </c:legend>
    <c:plotVisOnly val="1"/>
    <c:dispBlanksAs val="gap"/>
    <c:showDLblsOverMax val="0"/>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Sheet2!$B$1</c:f>
              <c:strCache>
                <c:ptCount val="1"/>
                <c:pt idx="0">
                  <c:v>Low A</c:v>
                </c:pt>
              </c:strCache>
            </c:strRef>
          </c:tx>
          <c:marker>
            <c:symbol val="none"/>
          </c:marker>
          <c:val>
            <c:numRef>
              <c:f>Sheet2!$B$2:$B$9604</c:f>
              <c:numCache>
                <c:formatCode>General</c:formatCode>
                <c:ptCount val="9603"/>
                <c:pt idx="0">
                  <c:v>0</c:v>
                </c:pt>
                <c:pt idx="1">
                  <c:v>1</c:v>
                </c:pt>
                <c:pt idx="2">
                  <c:v>1</c:v>
                </c:pt>
                <c:pt idx="3">
                  <c:v>1</c:v>
                </c:pt>
                <c:pt idx="4">
                  <c:v>1</c:v>
                </c:pt>
                <c:pt idx="5">
                  <c:v>1</c:v>
                </c:pt>
                <c:pt idx="6">
                  <c:v>1</c:v>
                </c:pt>
                <c:pt idx="7">
                  <c:v>1</c:v>
                </c:pt>
                <c:pt idx="8">
                  <c:v>1</c:v>
                </c:pt>
                <c:pt idx="9">
                  <c:v>1</c:v>
                </c:pt>
                <c:pt idx="10">
                  <c:v>1</c:v>
                </c:pt>
                <c:pt idx="11">
                  <c:v>1</c:v>
                </c:pt>
                <c:pt idx="12">
                  <c:v>1</c:v>
                </c:pt>
                <c:pt idx="13">
                  <c:v>2</c:v>
                </c:pt>
                <c:pt idx="14">
                  <c:v>3</c:v>
                </c:pt>
                <c:pt idx="15">
                  <c:v>4</c:v>
                </c:pt>
                <c:pt idx="16">
                  <c:v>4</c:v>
                </c:pt>
                <c:pt idx="17">
                  <c:v>4</c:v>
                </c:pt>
                <c:pt idx="18">
                  <c:v>4</c:v>
                </c:pt>
                <c:pt idx="19">
                  <c:v>4</c:v>
                </c:pt>
                <c:pt idx="20">
                  <c:v>4</c:v>
                </c:pt>
                <c:pt idx="21">
                  <c:v>5</c:v>
                </c:pt>
                <c:pt idx="22">
                  <c:v>6</c:v>
                </c:pt>
                <c:pt idx="23">
                  <c:v>7</c:v>
                </c:pt>
                <c:pt idx="24">
                  <c:v>7</c:v>
                </c:pt>
                <c:pt idx="25">
                  <c:v>7</c:v>
                </c:pt>
                <c:pt idx="26">
                  <c:v>8</c:v>
                </c:pt>
                <c:pt idx="27">
                  <c:v>8</c:v>
                </c:pt>
                <c:pt idx="28">
                  <c:v>9</c:v>
                </c:pt>
                <c:pt idx="29">
                  <c:v>9</c:v>
                </c:pt>
                <c:pt idx="30">
                  <c:v>9</c:v>
                </c:pt>
                <c:pt idx="31">
                  <c:v>9</c:v>
                </c:pt>
                <c:pt idx="32">
                  <c:v>10</c:v>
                </c:pt>
                <c:pt idx="33">
                  <c:v>11</c:v>
                </c:pt>
                <c:pt idx="34">
                  <c:v>11</c:v>
                </c:pt>
                <c:pt idx="35">
                  <c:v>11</c:v>
                </c:pt>
                <c:pt idx="36">
                  <c:v>12</c:v>
                </c:pt>
                <c:pt idx="37">
                  <c:v>12</c:v>
                </c:pt>
                <c:pt idx="38">
                  <c:v>12</c:v>
                </c:pt>
                <c:pt idx="39">
                  <c:v>13</c:v>
                </c:pt>
                <c:pt idx="40">
                  <c:v>14</c:v>
                </c:pt>
                <c:pt idx="41">
                  <c:v>14</c:v>
                </c:pt>
                <c:pt idx="42">
                  <c:v>15</c:v>
                </c:pt>
                <c:pt idx="43">
                  <c:v>15</c:v>
                </c:pt>
                <c:pt idx="44">
                  <c:v>16</c:v>
                </c:pt>
                <c:pt idx="45">
                  <c:v>16</c:v>
                </c:pt>
                <c:pt idx="46">
                  <c:v>16</c:v>
                </c:pt>
                <c:pt idx="47">
                  <c:v>17</c:v>
                </c:pt>
                <c:pt idx="48">
                  <c:v>17</c:v>
                </c:pt>
                <c:pt idx="49">
                  <c:v>17</c:v>
                </c:pt>
                <c:pt idx="50">
                  <c:v>18</c:v>
                </c:pt>
                <c:pt idx="51">
                  <c:v>18</c:v>
                </c:pt>
                <c:pt idx="52">
                  <c:v>19</c:v>
                </c:pt>
                <c:pt idx="53">
                  <c:v>20</c:v>
                </c:pt>
                <c:pt idx="54">
                  <c:v>21</c:v>
                </c:pt>
                <c:pt idx="55">
                  <c:v>22</c:v>
                </c:pt>
                <c:pt idx="56">
                  <c:v>22</c:v>
                </c:pt>
                <c:pt idx="57">
                  <c:v>22</c:v>
                </c:pt>
                <c:pt idx="58">
                  <c:v>23</c:v>
                </c:pt>
                <c:pt idx="59">
                  <c:v>23</c:v>
                </c:pt>
                <c:pt idx="60">
                  <c:v>24</c:v>
                </c:pt>
                <c:pt idx="61">
                  <c:v>24</c:v>
                </c:pt>
                <c:pt idx="62">
                  <c:v>25</c:v>
                </c:pt>
                <c:pt idx="63">
                  <c:v>25</c:v>
                </c:pt>
                <c:pt idx="64">
                  <c:v>25</c:v>
                </c:pt>
                <c:pt idx="65">
                  <c:v>26</c:v>
                </c:pt>
                <c:pt idx="66">
                  <c:v>26</c:v>
                </c:pt>
                <c:pt idx="67">
                  <c:v>27</c:v>
                </c:pt>
                <c:pt idx="68">
                  <c:v>27</c:v>
                </c:pt>
                <c:pt idx="69">
                  <c:v>27</c:v>
                </c:pt>
                <c:pt idx="70">
                  <c:v>27</c:v>
                </c:pt>
                <c:pt idx="71">
                  <c:v>27</c:v>
                </c:pt>
                <c:pt idx="72">
                  <c:v>27</c:v>
                </c:pt>
                <c:pt idx="73">
                  <c:v>28</c:v>
                </c:pt>
                <c:pt idx="74">
                  <c:v>29</c:v>
                </c:pt>
                <c:pt idx="75">
                  <c:v>29</c:v>
                </c:pt>
                <c:pt idx="76">
                  <c:v>30</c:v>
                </c:pt>
                <c:pt idx="77">
                  <c:v>31</c:v>
                </c:pt>
                <c:pt idx="78">
                  <c:v>31</c:v>
                </c:pt>
                <c:pt idx="79">
                  <c:v>31</c:v>
                </c:pt>
                <c:pt idx="80">
                  <c:v>32</c:v>
                </c:pt>
                <c:pt idx="81">
                  <c:v>33</c:v>
                </c:pt>
                <c:pt idx="82">
                  <c:v>34</c:v>
                </c:pt>
                <c:pt idx="83">
                  <c:v>34</c:v>
                </c:pt>
                <c:pt idx="84">
                  <c:v>34</c:v>
                </c:pt>
                <c:pt idx="85">
                  <c:v>35</c:v>
                </c:pt>
                <c:pt idx="86">
                  <c:v>36</c:v>
                </c:pt>
                <c:pt idx="87">
                  <c:v>37</c:v>
                </c:pt>
                <c:pt idx="88">
                  <c:v>37</c:v>
                </c:pt>
                <c:pt idx="89">
                  <c:v>38</c:v>
                </c:pt>
                <c:pt idx="90">
                  <c:v>38</c:v>
                </c:pt>
                <c:pt idx="91">
                  <c:v>39</c:v>
                </c:pt>
                <c:pt idx="92">
                  <c:v>40</c:v>
                </c:pt>
                <c:pt idx="93">
                  <c:v>41</c:v>
                </c:pt>
                <c:pt idx="94">
                  <c:v>41</c:v>
                </c:pt>
                <c:pt idx="95">
                  <c:v>41</c:v>
                </c:pt>
                <c:pt idx="96">
                  <c:v>41</c:v>
                </c:pt>
                <c:pt idx="97">
                  <c:v>41</c:v>
                </c:pt>
                <c:pt idx="98">
                  <c:v>41</c:v>
                </c:pt>
                <c:pt idx="99">
                  <c:v>41</c:v>
                </c:pt>
                <c:pt idx="100">
                  <c:v>41</c:v>
                </c:pt>
                <c:pt idx="101">
                  <c:v>41</c:v>
                </c:pt>
                <c:pt idx="102">
                  <c:v>42</c:v>
                </c:pt>
                <c:pt idx="103">
                  <c:v>42</c:v>
                </c:pt>
                <c:pt idx="104">
                  <c:v>43</c:v>
                </c:pt>
                <c:pt idx="105">
                  <c:v>44</c:v>
                </c:pt>
                <c:pt idx="106">
                  <c:v>45</c:v>
                </c:pt>
                <c:pt idx="107">
                  <c:v>46</c:v>
                </c:pt>
                <c:pt idx="108">
                  <c:v>47</c:v>
                </c:pt>
                <c:pt idx="109">
                  <c:v>47</c:v>
                </c:pt>
                <c:pt idx="110">
                  <c:v>47</c:v>
                </c:pt>
                <c:pt idx="111">
                  <c:v>48</c:v>
                </c:pt>
                <c:pt idx="112">
                  <c:v>49</c:v>
                </c:pt>
                <c:pt idx="113">
                  <c:v>49</c:v>
                </c:pt>
                <c:pt idx="114">
                  <c:v>49</c:v>
                </c:pt>
                <c:pt idx="115">
                  <c:v>50</c:v>
                </c:pt>
                <c:pt idx="116">
                  <c:v>51</c:v>
                </c:pt>
                <c:pt idx="117">
                  <c:v>51</c:v>
                </c:pt>
                <c:pt idx="118">
                  <c:v>51</c:v>
                </c:pt>
                <c:pt idx="119">
                  <c:v>52</c:v>
                </c:pt>
                <c:pt idx="120">
                  <c:v>52</c:v>
                </c:pt>
                <c:pt idx="121">
                  <c:v>53</c:v>
                </c:pt>
                <c:pt idx="122">
                  <c:v>54</c:v>
                </c:pt>
                <c:pt idx="123">
                  <c:v>55</c:v>
                </c:pt>
                <c:pt idx="124">
                  <c:v>56</c:v>
                </c:pt>
                <c:pt idx="125">
                  <c:v>57</c:v>
                </c:pt>
                <c:pt idx="126">
                  <c:v>58</c:v>
                </c:pt>
                <c:pt idx="127">
                  <c:v>59</c:v>
                </c:pt>
                <c:pt idx="128">
                  <c:v>60</c:v>
                </c:pt>
                <c:pt idx="129">
                  <c:v>60</c:v>
                </c:pt>
                <c:pt idx="130">
                  <c:v>61</c:v>
                </c:pt>
                <c:pt idx="131">
                  <c:v>61</c:v>
                </c:pt>
                <c:pt idx="132">
                  <c:v>61</c:v>
                </c:pt>
                <c:pt idx="133">
                  <c:v>61</c:v>
                </c:pt>
                <c:pt idx="134">
                  <c:v>61</c:v>
                </c:pt>
                <c:pt idx="135">
                  <c:v>62</c:v>
                </c:pt>
                <c:pt idx="136">
                  <c:v>63</c:v>
                </c:pt>
                <c:pt idx="137">
                  <c:v>63</c:v>
                </c:pt>
                <c:pt idx="138">
                  <c:v>63</c:v>
                </c:pt>
                <c:pt idx="139">
                  <c:v>63</c:v>
                </c:pt>
                <c:pt idx="140">
                  <c:v>63</c:v>
                </c:pt>
                <c:pt idx="141">
                  <c:v>63</c:v>
                </c:pt>
                <c:pt idx="142">
                  <c:v>63</c:v>
                </c:pt>
                <c:pt idx="143">
                  <c:v>64</c:v>
                </c:pt>
                <c:pt idx="144">
                  <c:v>65</c:v>
                </c:pt>
                <c:pt idx="145">
                  <c:v>65</c:v>
                </c:pt>
                <c:pt idx="146">
                  <c:v>65</c:v>
                </c:pt>
                <c:pt idx="147">
                  <c:v>65</c:v>
                </c:pt>
                <c:pt idx="148">
                  <c:v>65</c:v>
                </c:pt>
                <c:pt idx="149">
                  <c:v>66</c:v>
                </c:pt>
                <c:pt idx="150">
                  <c:v>66</c:v>
                </c:pt>
                <c:pt idx="151">
                  <c:v>66</c:v>
                </c:pt>
                <c:pt idx="152">
                  <c:v>66</c:v>
                </c:pt>
                <c:pt idx="153">
                  <c:v>66</c:v>
                </c:pt>
                <c:pt idx="154">
                  <c:v>66</c:v>
                </c:pt>
                <c:pt idx="155">
                  <c:v>66</c:v>
                </c:pt>
                <c:pt idx="156">
                  <c:v>66</c:v>
                </c:pt>
                <c:pt idx="157">
                  <c:v>67</c:v>
                </c:pt>
                <c:pt idx="158">
                  <c:v>68</c:v>
                </c:pt>
                <c:pt idx="159">
                  <c:v>68</c:v>
                </c:pt>
                <c:pt idx="160">
                  <c:v>69</c:v>
                </c:pt>
                <c:pt idx="161">
                  <c:v>70</c:v>
                </c:pt>
                <c:pt idx="162">
                  <c:v>70</c:v>
                </c:pt>
                <c:pt idx="163">
                  <c:v>71</c:v>
                </c:pt>
                <c:pt idx="164">
                  <c:v>72</c:v>
                </c:pt>
                <c:pt idx="165">
                  <c:v>72</c:v>
                </c:pt>
                <c:pt idx="166">
                  <c:v>72</c:v>
                </c:pt>
                <c:pt idx="167">
                  <c:v>73</c:v>
                </c:pt>
                <c:pt idx="168">
                  <c:v>74</c:v>
                </c:pt>
                <c:pt idx="169">
                  <c:v>74</c:v>
                </c:pt>
                <c:pt idx="170">
                  <c:v>75</c:v>
                </c:pt>
                <c:pt idx="171">
                  <c:v>76</c:v>
                </c:pt>
                <c:pt idx="172">
                  <c:v>77</c:v>
                </c:pt>
                <c:pt idx="173">
                  <c:v>77</c:v>
                </c:pt>
                <c:pt idx="174">
                  <c:v>77</c:v>
                </c:pt>
                <c:pt idx="175">
                  <c:v>77</c:v>
                </c:pt>
                <c:pt idx="176">
                  <c:v>77</c:v>
                </c:pt>
                <c:pt idx="177">
                  <c:v>77</c:v>
                </c:pt>
                <c:pt idx="178">
                  <c:v>77</c:v>
                </c:pt>
                <c:pt idx="179">
                  <c:v>77</c:v>
                </c:pt>
                <c:pt idx="180">
                  <c:v>78</c:v>
                </c:pt>
                <c:pt idx="181">
                  <c:v>78</c:v>
                </c:pt>
                <c:pt idx="182">
                  <c:v>78</c:v>
                </c:pt>
                <c:pt idx="183">
                  <c:v>79</c:v>
                </c:pt>
                <c:pt idx="184">
                  <c:v>79</c:v>
                </c:pt>
                <c:pt idx="185">
                  <c:v>80</c:v>
                </c:pt>
                <c:pt idx="186">
                  <c:v>81</c:v>
                </c:pt>
                <c:pt idx="187">
                  <c:v>81</c:v>
                </c:pt>
                <c:pt idx="188">
                  <c:v>81</c:v>
                </c:pt>
                <c:pt idx="189">
                  <c:v>81</c:v>
                </c:pt>
                <c:pt idx="190">
                  <c:v>82</c:v>
                </c:pt>
                <c:pt idx="191">
                  <c:v>83</c:v>
                </c:pt>
                <c:pt idx="192">
                  <c:v>83</c:v>
                </c:pt>
                <c:pt idx="193">
                  <c:v>83</c:v>
                </c:pt>
                <c:pt idx="194">
                  <c:v>84</c:v>
                </c:pt>
                <c:pt idx="195">
                  <c:v>84</c:v>
                </c:pt>
                <c:pt idx="196">
                  <c:v>85</c:v>
                </c:pt>
                <c:pt idx="197">
                  <c:v>85</c:v>
                </c:pt>
                <c:pt idx="198">
                  <c:v>85</c:v>
                </c:pt>
                <c:pt idx="199">
                  <c:v>85</c:v>
                </c:pt>
                <c:pt idx="200">
                  <c:v>85</c:v>
                </c:pt>
                <c:pt idx="201">
                  <c:v>85</c:v>
                </c:pt>
                <c:pt idx="202">
                  <c:v>85</c:v>
                </c:pt>
                <c:pt idx="203">
                  <c:v>85</c:v>
                </c:pt>
                <c:pt idx="204">
                  <c:v>85</c:v>
                </c:pt>
                <c:pt idx="205">
                  <c:v>86</c:v>
                </c:pt>
                <c:pt idx="206">
                  <c:v>87</c:v>
                </c:pt>
                <c:pt idx="207">
                  <c:v>87</c:v>
                </c:pt>
                <c:pt idx="208">
                  <c:v>88</c:v>
                </c:pt>
                <c:pt idx="209">
                  <c:v>89</c:v>
                </c:pt>
                <c:pt idx="210">
                  <c:v>89</c:v>
                </c:pt>
                <c:pt idx="211">
                  <c:v>89</c:v>
                </c:pt>
                <c:pt idx="212">
                  <c:v>89</c:v>
                </c:pt>
                <c:pt idx="213">
                  <c:v>89</c:v>
                </c:pt>
                <c:pt idx="214">
                  <c:v>90</c:v>
                </c:pt>
                <c:pt idx="215">
                  <c:v>90</c:v>
                </c:pt>
                <c:pt idx="216">
                  <c:v>90</c:v>
                </c:pt>
                <c:pt idx="217">
                  <c:v>90</c:v>
                </c:pt>
                <c:pt idx="218">
                  <c:v>90</c:v>
                </c:pt>
                <c:pt idx="219">
                  <c:v>90</c:v>
                </c:pt>
                <c:pt idx="220">
                  <c:v>90</c:v>
                </c:pt>
                <c:pt idx="221">
                  <c:v>91</c:v>
                </c:pt>
                <c:pt idx="222">
                  <c:v>92</c:v>
                </c:pt>
                <c:pt idx="223">
                  <c:v>93</c:v>
                </c:pt>
                <c:pt idx="224">
                  <c:v>93</c:v>
                </c:pt>
                <c:pt idx="225">
                  <c:v>94</c:v>
                </c:pt>
                <c:pt idx="226">
                  <c:v>94</c:v>
                </c:pt>
                <c:pt idx="227">
                  <c:v>94</c:v>
                </c:pt>
                <c:pt idx="228">
                  <c:v>94</c:v>
                </c:pt>
                <c:pt idx="229">
                  <c:v>94</c:v>
                </c:pt>
                <c:pt idx="230">
                  <c:v>95</c:v>
                </c:pt>
                <c:pt idx="231">
                  <c:v>96</c:v>
                </c:pt>
                <c:pt idx="232">
                  <c:v>97</c:v>
                </c:pt>
                <c:pt idx="233">
                  <c:v>98</c:v>
                </c:pt>
                <c:pt idx="234">
                  <c:v>98</c:v>
                </c:pt>
                <c:pt idx="235">
                  <c:v>98</c:v>
                </c:pt>
                <c:pt idx="236">
                  <c:v>98</c:v>
                </c:pt>
                <c:pt idx="237">
                  <c:v>98</c:v>
                </c:pt>
                <c:pt idx="238">
                  <c:v>98</c:v>
                </c:pt>
                <c:pt idx="239">
                  <c:v>98</c:v>
                </c:pt>
                <c:pt idx="240">
                  <c:v>98</c:v>
                </c:pt>
                <c:pt idx="241">
                  <c:v>99</c:v>
                </c:pt>
                <c:pt idx="242">
                  <c:v>100</c:v>
                </c:pt>
                <c:pt idx="243">
                  <c:v>100</c:v>
                </c:pt>
                <c:pt idx="244">
                  <c:v>101</c:v>
                </c:pt>
                <c:pt idx="245">
                  <c:v>102</c:v>
                </c:pt>
                <c:pt idx="246">
                  <c:v>102</c:v>
                </c:pt>
                <c:pt idx="247">
                  <c:v>102</c:v>
                </c:pt>
                <c:pt idx="248">
                  <c:v>102</c:v>
                </c:pt>
                <c:pt idx="249">
                  <c:v>102</c:v>
                </c:pt>
                <c:pt idx="250">
                  <c:v>102</c:v>
                </c:pt>
                <c:pt idx="251">
                  <c:v>103</c:v>
                </c:pt>
                <c:pt idx="252">
                  <c:v>103</c:v>
                </c:pt>
                <c:pt idx="253">
                  <c:v>104</c:v>
                </c:pt>
                <c:pt idx="254">
                  <c:v>105</c:v>
                </c:pt>
                <c:pt idx="255">
                  <c:v>106</c:v>
                </c:pt>
                <c:pt idx="256">
                  <c:v>107</c:v>
                </c:pt>
                <c:pt idx="257">
                  <c:v>107</c:v>
                </c:pt>
                <c:pt idx="258">
                  <c:v>107</c:v>
                </c:pt>
                <c:pt idx="259">
                  <c:v>108</c:v>
                </c:pt>
                <c:pt idx="260">
                  <c:v>108</c:v>
                </c:pt>
                <c:pt idx="261">
                  <c:v>108</c:v>
                </c:pt>
                <c:pt idx="262">
                  <c:v>109</c:v>
                </c:pt>
                <c:pt idx="263">
                  <c:v>109</c:v>
                </c:pt>
                <c:pt idx="264">
                  <c:v>109</c:v>
                </c:pt>
                <c:pt idx="265">
                  <c:v>109</c:v>
                </c:pt>
                <c:pt idx="266">
                  <c:v>109</c:v>
                </c:pt>
                <c:pt idx="267">
                  <c:v>109</c:v>
                </c:pt>
                <c:pt idx="268">
                  <c:v>109</c:v>
                </c:pt>
                <c:pt idx="269">
                  <c:v>109</c:v>
                </c:pt>
                <c:pt idx="270">
                  <c:v>110</c:v>
                </c:pt>
                <c:pt idx="271">
                  <c:v>110</c:v>
                </c:pt>
                <c:pt idx="272">
                  <c:v>110</c:v>
                </c:pt>
                <c:pt idx="273">
                  <c:v>111</c:v>
                </c:pt>
                <c:pt idx="274">
                  <c:v>112</c:v>
                </c:pt>
                <c:pt idx="275">
                  <c:v>113</c:v>
                </c:pt>
                <c:pt idx="276">
                  <c:v>114</c:v>
                </c:pt>
                <c:pt idx="277">
                  <c:v>114</c:v>
                </c:pt>
                <c:pt idx="278">
                  <c:v>114</c:v>
                </c:pt>
                <c:pt idx="279">
                  <c:v>114</c:v>
                </c:pt>
                <c:pt idx="280">
                  <c:v>115</c:v>
                </c:pt>
                <c:pt idx="281">
                  <c:v>115</c:v>
                </c:pt>
                <c:pt idx="282">
                  <c:v>115</c:v>
                </c:pt>
                <c:pt idx="283">
                  <c:v>115</c:v>
                </c:pt>
                <c:pt idx="284">
                  <c:v>116</c:v>
                </c:pt>
                <c:pt idx="285">
                  <c:v>117</c:v>
                </c:pt>
                <c:pt idx="286">
                  <c:v>117</c:v>
                </c:pt>
                <c:pt idx="287">
                  <c:v>118</c:v>
                </c:pt>
                <c:pt idx="288">
                  <c:v>118</c:v>
                </c:pt>
                <c:pt idx="289">
                  <c:v>119</c:v>
                </c:pt>
                <c:pt idx="290">
                  <c:v>120</c:v>
                </c:pt>
                <c:pt idx="291">
                  <c:v>120</c:v>
                </c:pt>
                <c:pt idx="292">
                  <c:v>120</c:v>
                </c:pt>
                <c:pt idx="293">
                  <c:v>120</c:v>
                </c:pt>
                <c:pt idx="294">
                  <c:v>120</c:v>
                </c:pt>
                <c:pt idx="295">
                  <c:v>120</c:v>
                </c:pt>
                <c:pt idx="296">
                  <c:v>121</c:v>
                </c:pt>
                <c:pt idx="297">
                  <c:v>121</c:v>
                </c:pt>
                <c:pt idx="298">
                  <c:v>122</c:v>
                </c:pt>
                <c:pt idx="299">
                  <c:v>122</c:v>
                </c:pt>
                <c:pt idx="300">
                  <c:v>122</c:v>
                </c:pt>
                <c:pt idx="301">
                  <c:v>122</c:v>
                </c:pt>
                <c:pt idx="302">
                  <c:v>123</c:v>
                </c:pt>
                <c:pt idx="303">
                  <c:v>123</c:v>
                </c:pt>
                <c:pt idx="304">
                  <c:v>123</c:v>
                </c:pt>
                <c:pt idx="305">
                  <c:v>123</c:v>
                </c:pt>
                <c:pt idx="306">
                  <c:v>123</c:v>
                </c:pt>
                <c:pt idx="307">
                  <c:v>123</c:v>
                </c:pt>
                <c:pt idx="308">
                  <c:v>124</c:v>
                </c:pt>
                <c:pt idx="309">
                  <c:v>125</c:v>
                </c:pt>
                <c:pt idx="310">
                  <c:v>126</c:v>
                </c:pt>
                <c:pt idx="311">
                  <c:v>126</c:v>
                </c:pt>
                <c:pt idx="312">
                  <c:v>127</c:v>
                </c:pt>
                <c:pt idx="313">
                  <c:v>128</c:v>
                </c:pt>
                <c:pt idx="314">
                  <c:v>128</c:v>
                </c:pt>
                <c:pt idx="315">
                  <c:v>128</c:v>
                </c:pt>
                <c:pt idx="316">
                  <c:v>128</c:v>
                </c:pt>
                <c:pt idx="317">
                  <c:v>128</c:v>
                </c:pt>
                <c:pt idx="318">
                  <c:v>128</c:v>
                </c:pt>
                <c:pt idx="319">
                  <c:v>128</c:v>
                </c:pt>
                <c:pt idx="320">
                  <c:v>129</c:v>
                </c:pt>
                <c:pt idx="321">
                  <c:v>129</c:v>
                </c:pt>
                <c:pt idx="322">
                  <c:v>130</c:v>
                </c:pt>
                <c:pt idx="323">
                  <c:v>130</c:v>
                </c:pt>
                <c:pt idx="324">
                  <c:v>130</c:v>
                </c:pt>
                <c:pt idx="325">
                  <c:v>131</c:v>
                </c:pt>
                <c:pt idx="326">
                  <c:v>132</c:v>
                </c:pt>
                <c:pt idx="327">
                  <c:v>133</c:v>
                </c:pt>
                <c:pt idx="328">
                  <c:v>133</c:v>
                </c:pt>
                <c:pt idx="329">
                  <c:v>134</c:v>
                </c:pt>
                <c:pt idx="330">
                  <c:v>134</c:v>
                </c:pt>
                <c:pt idx="331">
                  <c:v>134</c:v>
                </c:pt>
                <c:pt idx="332">
                  <c:v>134</c:v>
                </c:pt>
                <c:pt idx="333">
                  <c:v>134</c:v>
                </c:pt>
                <c:pt idx="334">
                  <c:v>134</c:v>
                </c:pt>
                <c:pt idx="335">
                  <c:v>134</c:v>
                </c:pt>
                <c:pt idx="336">
                  <c:v>134</c:v>
                </c:pt>
                <c:pt idx="337">
                  <c:v>134</c:v>
                </c:pt>
                <c:pt idx="338">
                  <c:v>134</c:v>
                </c:pt>
                <c:pt idx="339">
                  <c:v>134</c:v>
                </c:pt>
                <c:pt idx="340">
                  <c:v>134</c:v>
                </c:pt>
                <c:pt idx="341">
                  <c:v>134</c:v>
                </c:pt>
                <c:pt idx="342">
                  <c:v>135</c:v>
                </c:pt>
                <c:pt idx="343">
                  <c:v>135</c:v>
                </c:pt>
                <c:pt idx="344">
                  <c:v>135</c:v>
                </c:pt>
                <c:pt idx="345">
                  <c:v>135</c:v>
                </c:pt>
                <c:pt idx="346">
                  <c:v>135</c:v>
                </c:pt>
                <c:pt idx="347">
                  <c:v>135</c:v>
                </c:pt>
                <c:pt idx="348">
                  <c:v>136</c:v>
                </c:pt>
                <c:pt idx="349">
                  <c:v>137</c:v>
                </c:pt>
                <c:pt idx="350">
                  <c:v>137</c:v>
                </c:pt>
                <c:pt idx="351">
                  <c:v>137</c:v>
                </c:pt>
                <c:pt idx="352">
                  <c:v>137</c:v>
                </c:pt>
                <c:pt idx="353">
                  <c:v>137</c:v>
                </c:pt>
                <c:pt idx="354">
                  <c:v>138</c:v>
                </c:pt>
                <c:pt idx="355">
                  <c:v>139</c:v>
                </c:pt>
                <c:pt idx="356">
                  <c:v>140</c:v>
                </c:pt>
                <c:pt idx="357">
                  <c:v>140</c:v>
                </c:pt>
                <c:pt idx="358">
                  <c:v>141</c:v>
                </c:pt>
                <c:pt idx="359">
                  <c:v>142</c:v>
                </c:pt>
                <c:pt idx="360">
                  <c:v>142</c:v>
                </c:pt>
                <c:pt idx="361">
                  <c:v>143</c:v>
                </c:pt>
                <c:pt idx="362">
                  <c:v>143</c:v>
                </c:pt>
                <c:pt idx="363">
                  <c:v>144</c:v>
                </c:pt>
                <c:pt idx="364">
                  <c:v>145</c:v>
                </c:pt>
                <c:pt idx="365">
                  <c:v>146</c:v>
                </c:pt>
                <c:pt idx="366">
                  <c:v>147</c:v>
                </c:pt>
                <c:pt idx="367">
                  <c:v>148</c:v>
                </c:pt>
                <c:pt idx="368">
                  <c:v>149</c:v>
                </c:pt>
                <c:pt idx="369">
                  <c:v>150</c:v>
                </c:pt>
                <c:pt idx="370">
                  <c:v>150</c:v>
                </c:pt>
                <c:pt idx="371">
                  <c:v>150</c:v>
                </c:pt>
                <c:pt idx="372">
                  <c:v>150</c:v>
                </c:pt>
                <c:pt idx="373">
                  <c:v>150</c:v>
                </c:pt>
                <c:pt idx="374">
                  <c:v>150</c:v>
                </c:pt>
                <c:pt idx="375">
                  <c:v>150</c:v>
                </c:pt>
                <c:pt idx="376">
                  <c:v>151</c:v>
                </c:pt>
                <c:pt idx="377">
                  <c:v>152</c:v>
                </c:pt>
                <c:pt idx="378">
                  <c:v>152</c:v>
                </c:pt>
                <c:pt idx="379">
                  <c:v>153</c:v>
                </c:pt>
                <c:pt idx="380">
                  <c:v>154</c:v>
                </c:pt>
                <c:pt idx="381">
                  <c:v>155</c:v>
                </c:pt>
                <c:pt idx="382">
                  <c:v>155</c:v>
                </c:pt>
                <c:pt idx="383">
                  <c:v>156</c:v>
                </c:pt>
                <c:pt idx="384">
                  <c:v>157</c:v>
                </c:pt>
                <c:pt idx="385">
                  <c:v>157</c:v>
                </c:pt>
                <c:pt idx="386">
                  <c:v>157</c:v>
                </c:pt>
                <c:pt idx="387">
                  <c:v>158</c:v>
                </c:pt>
                <c:pt idx="388">
                  <c:v>159</c:v>
                </c:pt>
                <c:pt idx="389">
                  <c:v>160</c:v>
                </c:pt>
                <c:pt idx="390">
                  <c:v>160</c:v>
                </c:pt>
                <c:pt idx="391">
                  <c:v>160</c:v>
                </c:pt>
                <c:pt idx="392">
                  <c:v>160</c:v>
                </c:pt>
                <c:pt idx="393">
                  <c:v>161</c:v>
                </c:pt>
                <c:pt idx="394">
                  <c:v>162</c:v>
                </c:pt>
                <c:pt idx="395">
                  <c:v>162</c:v>
                </c:pt>
                <c:pt idx="396">
                  <c:v>163</c:v>
                </c:pt>
                <c:pt idx="397">
                  <c:v>163</c:v>
                </c:pt>
                <c:pt idx="398">
                  <c:v>164</c:v>
                </c:pt>
                <c:pt idx="399">
                  <c:v>164</c:v>
                </c:pt>
                <c:pt idx="400">
                  <c:v>165</c:v>
                </c:pt>
                <c:pt idx="401">
                  <c:v>165</c:v>
                </c:pt>
                <c:pt idx="402">
                  <c:v>165</c:v>
                </c:pt>
                <c:pt idx="403">
                  <c:v>166</c:v>
                </c:pt>
                <c:pt idx="404">
                  <c:v>167</c:v>
                </c:pt>
                <c:pt idx="405">
                  <c:v>168</c:v>
                </c:pt>
                <c:pt idx="406">
                  <c:v>168</c:v>
                </c:pt>
                <c:pt idx="407">
                  <c:v>169</c:v>
                </c:pt>
                <c:pt idx="408">
                  <c:v>170</c:v>
                </c:pt>
                <c:pt idx="409">
                  <c:v>170</c:v>
                </c:pt>
                <c:pt idx="410">
                  <c:v>170</c:v>
                </c:pt>
                <c:pt idx="411">
                  <c:v>170</c:v>
                </c:pt>
                <c:pt idx="412">
                  <c:v>170</c:v>
                </c:pt>
                <c:pt idx="413">
                  <c:v>170</c:v>
                </c:pt>
                <c:pt idx="414">
                  <c:v>171</c:v>
                </c:pt>
                <c:pt idx="415">
                  <c:v>171</c:v>
                </c:pt>
                <c:pt idx="416">
                  <c:v>171</c:v>
                </c:pt>
                <c:pt idx="417">
                  <c:v>171</c:v>
                </c:pt>
                <c:pt idx="418">
                  <c:v>171</c:v>
                </c:pt>
                <c:pt idx="419">
                  <c:v>172</c:v>
                </c:pt>
                <c:pt idx="420">
                  <c:v>173</c:v>
                </c:pt>
                <c:pt idx="421">
                  <c:v>174</c:v>
                </c:pt>
                <c:pt idx="422">
                  <c:v>175</c:v>
                </c:pt>
                <c:pt idx="423">
                  <c:v>176</c:v>
                </c:pt>
                <c:pt idx="424">
                  <c:v>176</c:v>
                </c:pt>
                <c:pt idx="425">
                  <c:v>177</c:v>
                </c:pt>
                <c:pt idx="426">
                  <c:v>178</c:v>
                </c:pt>
                <c:pt idx="427">
                  <c:v>178</c:v>
                </c:pt>
                <c:pt idx="428">
                  <c:v>179</c:v>
                </c:pt>
                <c:pt idx="429">
                  <c:v>180</c:v>
                </c:pt>
                <c:pt idx="430">
                  <c:v>180</c:v>
                </c:pt>
                <c:pt idx="431">
                  <c:v>180</c:v>
                </c:pt>
                <c:pt idx="432">
                  <c:v>181</c:v>
                </c:pt>
                <c:pt idx="433">
                  <c:v>181</c:v>
                </c:pt>
                <c:pt idx="434">
                  <c:v>181</c:v>
                </c:pt>
                <c:pt idx="435">
                  <c:v>181</c:v>
                </c:pt>
                <c:pt idx="436">
                  <c:v>182</c:v>
                </c:pt>
                <c:pt idx="437">
                  <c:v>183</c:v>
                </c:pt>
                <c:pt idx="438">
                  <c:v>183</c:v>
                </c:pt>
                <c:pt idx="439">
                  <c:v>184</c:v>
                </c:pt>
                <c:pt idx="440">
                  <c:v>185</c:v>
                </c:pt>
                <c:pt idx="441">
                  <c:v>186</c:v>
                </c:pt>
                <c:pt idx="442">
                  <c:v>187</c:v>
                </c:pt>
                <c:pt idx="443">
                  <c:v>188</c:v>
                </c:pt>
                <c:pt idx="444">
                  <c:v>188</c:v>
                </c:pt>
                <c:pt idx="445">
                  <c:v>188</c:v>
                </c:pt>
                <c:pt idx="446">
                  <c:v>188</c:v>
                </c:pt>
                <c:pt idx="447">
                  <c:v>188</c:v>
                </c:pt>
                <c:pt idx="448">
                  <c:v>188</c:v>
                </c:pt>
                <c:pt idx="449">
                  <c:v>188</c:v>
                </c:pt>
                <c:pt idx="450">
                  <c:v>189</c:v>
                </c:pt>
                <c:pt idx="451">
                  <c:v>190</c:v>
                </c:pt>
                <c:pt idx="452">
                  <c:v>191</c:v>
                </c:pt>
                <c:pt idx="453">
                  <c:v>192</c:v>
                </c:pt>
                <c:pt idx="454">
                  <c:v>193</c:v>
                </c:pt>
                <c:pt idx="455">
                  <c:v>194</c:v>
                </c:pt>
                <c:pt idx="456">
                  <c:v>195</c:v>
                </c:pt>
                <c:pt idx="457">
                  <c:v>196</c:v>
                </c:pt>
                <c:pt idx="458">
                  <c:v>197</c:v>
                </c:pt>
                <c:pt idx="459">
                  <c:v>198</c:v>
                </c:pt>
                <c:pt idx="460">
                  <c:v>199</c:v>
                </c:pt>
                <c:pt idx="461">
                  <c:v>200</c:v>
                </c:pt>
                <c:pt idx="462">
                  <c:v>201</c:v>
                </c:pt>
                <c:pt idx="463">
                  <c:v>201</c:v>
                </c:pt>
                <c:pt idx="464">
                  <c:v>201</c:v>
                </c:pt>
                <c:pt idx="465">
                  <c:v>201</c:v>
                </c:pt>
                <c:pt idx="466">
                  <c:v>201</c:v>
                </c:pt>
                <c:pt idx="467">
                  <c:v>201</c:v>
                </c:pt>
                <c:pt idx="468">
                  <c:v>201</c:v>
                </c:pt>
                <c:pt idx="469">
                  <c:v>201</c:v>
                </c:pt>
                <c:pt idx="470">
                  <c:v>201</c:v>
                </c:pt>
                <c:pt idx="471">
                  <c:v>201</c:v>
                </c:pt>
                <c:pt idx="472">
                  <c:v>201</c:v>
                </c:pt>
                <c:pt idx="473">
                  <c:v>201</c:v>
                </c:pt>
                <c:pt idx="474">
                  <c:v>202</c:v>
                </c:pt>
                <c:pt idx="475">
                  <c:v>203</c:v>
                </c:pt>
                <c:pt idx="476">
                  <c:v>204</c:v>
                </c:pt>
                <c:pt idx="477">
                  <c:v>205</c:v>
                </c:pt>
                <c:pt idx="478">
                  <c:v>206</c:v>
                </c:pt>
                <c:pt idx="479">
                  <c:v>207</c:v>
                </c:pt>
                <c:pt idx="480">
                  <c:v>208</c:v>
                </c:pt>
                <c:pt idx="481">
                  <c:v>209</c:v>
                </c:pt>
                <c:pt idx="482">
                  <c:v>209</c:v>
                </c:pt>
                <c:pt idx="483">
                  <c:v>209</c:v>
                </c:pt>
                <c:pt idx="484">
                  <c:v>210</c:v>
                </c:pt>
                <c:pt idx="485">
                  <c:v>210</c:v>
                </c:pt>
                <c:pt idx="486">
                  <c:v>210</c:v>
                </c:pt>
                <c:pt idx="487">
                  <c:v>210</c:v>
                </c:pt>
                <c:pt idx="488">
                  <c:v>210</c:v>
                </c:pt>
                <c:pt idx="489">
                  <c:v>211</c:v>
                </c:pt>
                <c:pt idx="490">
                  <c:v>211</c:v>
                </c:pt>
                <c:pt idx="491">
                  <c:v>211</c:v>
                </c:pt>
                <c:pt idx="492">
                  <c:v>211</c:v>
                </c:pt>
                <c:pt idx="493">
                  <c:v>211</c:v>
                </c:pt>
                <c:pt idx="494">
                  <c:v>211</c:v>
                </c:pt>
                <c:pt idx="495">
                  <c:v>211</c:v>
                </c:pt>
                <c:pt idx="496">
                  <c:v>212</c:v>
                </c:pt>
                <c:pt idx="497">
                  <c:v>212</c:v>
                </c:pt>
                <c:pt idx="498">
                  <c:v>213</c:v>
                </c:pt>
                <c:pt idx="499">
                  <c:v>214</c:v>
                </c:pt>
                <c:pt idx="500">
                  <c:v>215</c:v>
                </c:pt>
                <c:pt idx="501">
                  <c:v>215</c:v>
                </c:pt>
                <c:pt idx="502">
                  <c:v>216</c:v>
                </c:pt>
                <c:pt idx="503">
                  <c:v>217</c:v>
                </c:pt>
                <c:pt idx="504">
                  <c:v>218</c:v>
                </c:pt>
                <c:pt idx="505">
                  <c:v>218</c:v>
                </c:pt>
                <c:pt idx="506">
                  <c:v>219</c:v>
                </c:pt>
                <c:pt idx="507">
                  <c:v>220</c:v>
                </c:pt>
                <c:pt idx="508">
                  <c:v>221</c:v>
                </c:pt>
                <c:pt idx="509">
                  <c:v>222</c:v>
                </c:pt>
                <c:pt idx="510">
                  <c:v>223</c:v>
                </c:pt>
                <c:pt idx="511">
                  <c:v>224</c:v>
                </c:pt>
                <c:pt idx="512">
                  <c:v>225</c:v>
                </c:pt>
                <c:pt idx="513">
                  <c:v>226</c:v>
                </c:pt>
                <c:pt idx="514">
                  <c:v>227</c:v>
                </c:pt>
                <c:pt idx="515">
                  <c:v>227</c:v>
                </c:pt>
                <c:pt idx="516">
                  <c:v>228</c:v>
                </c:pt>
                <c:pt idx="517">
                  <c:v>229</c:v>
                </c:pt>
                <c:pt idx="518">
                  <c:v>230</c:v>
                </c:pt>
                <c:pt idx="519">
                  <c:v>230</c:v>
                </c:pt>
                <c:pt idx="520">
                  <c:v>230</c:v>
                </c:pt>
                <c:pt idx="521">
                  <c:v>230</c:v>
                </c:pt>
                <c:pt idx="522">
                  <c:v>231</c:v>
                </c:pt>
                <c:pt idx="523">
                  <c:v>231</c:v>
                </c:pt>
                <c:pt idx="524">
                  <c:v>231</c:v>
                </c:pt>
                <c:pt idx="525">
                  <c:v>231</c:v>
                </c:pt>
                <c:pt idx="526">
                  <c:v>232</c:v>
                </c:pt>
                <c:pt idx="527">
                  <c:v>232</c:v>
                </c:pt>
                <c:pt idx="528">
                  <c:v>233</c:v>
                </c:pt>
                <c:pt idx="529">
                  <c:v>234</c:v>
                </c:pt>
                <c:pt idx="530">
                  <c:v>234</c:v>
                </c:pt>
                <c:pt idx="531">
                  <c:v>234</c:v>
                </c:pt>
                <c:pt idx="532">
                  <c:v>234</c:v>
                </c:pt>
                <c:pt idx="533">
                  <c:v>234</c:v>
                </c:pt>
                <c:pt idx="534">
                  <c:v>235</c:v>
                </c:pt>
                <c:pt idx="535">
                  <c:v>235</c:v>
                </c:pt>
                <c:pt idx="536">
                  <c:v>236</c:v>
                </c:pt>
                <c:pt idx="537">
                  <c:v>236</c:v>
                </c:pt>
                <c:pt idx="538">
                  <c:v>236</c:v>
                </c:pt>
                <c:pt idx="539">
                  <c:v>237</c:v>
                </c:pt>
                <c:pt idx="540">
                  <c:v>238</c:v>
                </c:pt>
                <c:pt idx="541">
                  <c:v>239</c:v>
                </c:pt>
                <c:pt idx="542">
                  <c:v>240</c:v>
                </c:pt>
                <c:pt idx="543">
                  <c:v>241</c:v>
                </c:pt>
                <c:pt idx="544">
                  <c:v>242</c:v>
                </c:pt>
                <c:pt idx="545">
                  <c:v>243</c:v>
                </c:pt>
                <c:pt idx="546">
                  <c:v>243</c:v>
                </c:pt>
                <c:pt idx="547">
                  <c:v>244</c:v>
                </c:pt>
                <c:pt idx="548">
                  <c:v>245</c:v>
                </c:pt>
                <c:pt idx="549">
                  <c:v>246</c:v>
                </c:pt>
                <c:pt idx="550">
                  <c:v>247</c:v>
                </c:pt>
                <c:pt idx="551">
                  <c:v>247</c:v>
                </c:pt>
                <c:pt idx="552">
                  <c:v>247</c:v>
                </c:pt>
                <c:pt idx="553">
                  <c:v>247</c:v>
                </c:pt>
                <c:pt idx="554">
                  <c:v>248</c:v>
                </c:pt>
                <c:pt idx="555">
                  <c:v>249</c:v>
                </c:pt>
                <c:pt idx="556">
                  <c:v>250</c:v>
                </c:pt>
                <c:pt idx="557">
                  <c:v>251</c:v>
                </c:pt>
                <c:pt idx="558">
                  <c:v>252</c:v>
                </c:pt>
                <c:pt idx="559">
                  <c:v>253</c:v>
                </c:pt>
                <c:pt idx="560">
                  <c:v>253</c:v>
                </c:pt>
                <c:pt idx="561">
                  <c:v>253</c:v>
                </c:pt>
                <c:pt idx="562">
                  <c:v>254</c:v>
                </c:pt>
                <c:pt idx="563">
                  <c:v>255</c:v>
                </c:pt>
                <c:pt idx="564">
                  <c:v>255</c:v>
                </c:pt>
                <c:pt idx="565">
                  <c:v>256</c:v>
                </c:pt>
                <c:pt idx="566">
                  <c:v>256</c:v>
                </c:pt>
                <c:pt idx="567">
                  <c:v>256</c:v>
                </c:pt>
                <c:pt idx="568">
                  <c:v>257</c:v>
                </c:pt>
                <c:pt idx="569">
                  <c:v>258</c:v>
                </c:pt>
                <c:pt idx="570">
                  <c:v>259</c:v>
                </c:pt>
                <c:pt idx="571">
                  <c:v>260</c:v>
                </c:pt>
                <c:pt idx="572">
                  <c:v>260</c:v>
                </c:pt>
                <c:pt idx="573">
                  <c:v>261</c:v>
                </c:pt>
                <c:pt idx="574">
                  <c:v>261</c:v>
                </c:pt>
                <c:pt idx="575">
                  <c:v>261</c:v>
                </c:pt>
                <c:pt idx="576">
                  <c:v>261</c:v>
                </c:pt>
                <c:pt idx="577">
                  <c:v>262</c:v>
                </c:pt>
                <c:pt idx="578">
                  <c:v>263</c:v>
                </c:pt>
                <c:pt idx="579">
                  <c:v>263</c:v>
                </c:pt>
                <c:pt idx="580">
                  <c:v>263</c:v>
                </c:pt>
                <c:pt idx="581">
                  <c:v>264</c:v>
                </c:pt>
                <c:pt idx="582">
                  <c:v>265</c:v>
                </c:pt>
                <c:pt idx="583">
                  <c:v>265</c:v>
                </c:pt>
                <c:pt idx="584">
                  <c:v>265</c:v>
                </c:pt>
                <c:pt idx="585">
                  <c:v>266</c:v>
                </c:pt>
                <c:pt idx="586">
                  <c:v>266</c:v>
                </c:pt>
                <c:pt idx="587">
                  <c:v>266</c:v>
                </c:pt>
                <c:pt idx="588">
                  <c:v>267</c:v>
                </c:pt>
                <c:pt idx="589">
                  <c:v>267</c:v>
                </c:pt>
                <c:pt idx="590">
                  <c:v>268</c:v>
                </c:pt>
                <c:pt idx="591">
                  <c:v>269</c:v>
                </c:pt>
                <c:pt idx="592">
                  <c:v>269</c:v>
                </c:pt>
                <c:pt idx="593">
                  <c:v>270</c:v>
                </c:pt>
                <c:pt idx="594">
                  <c:v>270</c:v>
                </c:pt>
                <c:pt idx="595">
                  <c:v>270</c:v>
                </c:pt>
                <c:pt idx="596">
                  <c:v>270</c:v>
                </c:pt>
                <c:pt idx="597">
                  <c:v>270</c:v>
                </c:pt>
                <c:pt idx="598">
                  <c:v>270</c:v>
                </c:pt>
                <c:pt idx="599">
                  <c:v>271</c:v>
                </c:pt>
                <c:pt idx="600">
                  <c:v>271</c:v>
                </c:pt>
                <c:pt idx="601">
                  <c:v>272</c:v>
                </c:pt>
                <c:pt idx="602">
                  <c:v>273</c:v>
                </c:pt>
                <c:pt idx="603">
                  <c:v>274</c:v>
                </c:pt>
                <c:pt idx="604">
                  <c:v>275</c:v>
                </c:pt>
                <c:pt idx="605">
                  <c:v>276</c:v>
                </c:pt>
                <c:pt idx="606">
                  <c:v>276</c:v>
                </c:pt>
                <c:pt idx="607">
                  <c:v>276</c:v>
                </c:pt>
                <c:pt idx="608">
                  <c:v>276</c:v>
                </c:pt>
                <c:pt idx="609">
                  <c:v>276</c:v>
                </c:pt>
                <c:pt idx="610">
                  <c:v>276</c:v>
                </c:pt>
                <c:pt idx="611">
                  <c:v>276</c:v>
                </c:pt>
                <c:pt idx="612">
                  <c:v>277</c:v>
                </c:pt>
                <c:pt idx="613">
                  <c:v>278</c:v>
                </c:pt>
                <c:pt idx="614">
                  <c:v>279</c:v>
                </c:pt>
                <c:pt idx="615">
                  <c:v>279</c:v>
                </c:pt>
                <c:pt idx="616">
                  <c:v>280</c:v>
                </c:pt>
                <c:pt idx="617">
                  <c:v>281</c:v>
                </c:pt>
                <c:pt idx="618">
                  <c:v>282</c:v>
                </c:pt>
                <c:pt idx="619">
                  <c:v>283</c:v>
                </c:pt>
                <c:pt idx="620">
                  <c:v>284</c:v>
                </c:pt>
                <c:pt idx="621">
                  <c:v>285</c:v>
                </c:pt>
                <c:pt idx="622">
                  <c:v>286</c:v>
                </c:pt>
                <c:pt idx="623">
                  <c:v>287</c:v>
                </c:pt>
                <c:pt idx="624">
                  <c:v>288</c:v>
                </c:pt>
                <c:pt idx="625">
                  <c:v>289</c:v>
                </c:pt>
                <c:pt idx="626">
                  <c:v>289</c:v>
                </c:pt>
                <c:pt idx="627">
                  <c:v>290</c:v>
                </c:pt>
                <c:pt idx="628">
                  <c:v>290</c:v>
                </c:pt>
                <c:pt idx="629">
                  <c:v>290</c:v>
                </c:pt>
                <c:pt idx="630">
                  <c:v>290</c:v>
                </c:pt>
                <c:pt idx="631">
                  <c:v>290</c:v>
                </c:pt>
                <c:pt idx="632">
                  <c:v>290</c:v>
                </c:pt>
                <c:pt idx="633">
                  <c:v>290</c:v>
                </c:pt>
                <c:pt idx="634">
                  <c:v>290</c:v>
                </c:pt>
                <c:pt idx="635">
                  <c:v>290</c:v>
                </c:pt>
                <c:pt idx="636">
                  <c:v>291</c:v>
                </c:pt>
                <c:pt idx="637">
                  <c:v>291</c:v>
                </c:pt>
                <c:pt idx="638">
                  <c:v>291</c:v>
                </c:pt>
                <c:pt idx="639">
                  <c:v>291</c:v>
                </c:pt>
                <c:pt idx="640">
                  <c:v>292</c:v>
                </c:pt>
                <c:pt idx="641">
                  <c:v>293</c:v>
                </c:pt>
                <c:pt idx="642">
                  <c:v>294</c:v>
                </c:pt>
                <c:pt idx="643">
                  <c:v>295</c:v>
                </c:pt>
                <c:pt idx="644">
                  <c:v>296</c:v>
                </c:pt>
                <c:pt idx="645">
                  <c:v>297</c:v>
                </c:pt>
                <c:pt idx="646">
                  <c:v>297</c:v>
                </c:pt>
                <c:pt idx="647">
                  <c:v>297</c:v>
                </c:pt>
                <c:pt idx="648">
                  <c:v>297</c:v>
                </c:pt>
                <c:pt idx="649">
                  <c:v>297</c:v>
                </c:pt>
                <c:pt idx="650">
                  <c:v>297</c:v>
                </c:pt>
                <c:pt idx="651">
                  <c:v>298</c:v>
                </c:pt>
                <c:pt idx="652">
                  <c:v>298</c:v>
                </c:pt>
                <c:pt idx="653">
                  <c:v>298</c:v>
                </c:pt>
                <c:pt idx="654">
                  <c:v>298</c:v>
                </c:pt>
                <c:pt idx="655">
                  <c:v>299</c:v>
                </c:pt>
                <c:pt idx="656">
                  <c:v>300</c:v>
                </c:pt>
                <c:pt idx="657">
                  <c:v>300</c:v>
                </c:pt>
                <c:pt idx="658">
                  <c:v>300</c:v>
                </c:pt>
                <c:pt idx="659">
                  <c:v>300</c:v>
                </c:pt>
                <c:pt idx="660">
                  <c:v>300</c:v>
                </c:pt>
                <c:pt idx="661">
                  <c:v>301</c:v>
                </c:pt>
                <c:pt idx="662">
                  <c:v>302</c:v>
                </c:pt>
                <c:pt idx="663">
                  <c:v>302</c:v>
                </c:pt>
                <c:pt idx="664">
                  <c:v>303</c:v>
                </c:pt>
                <c:pt idx="665">
                  <c:v>304</c:v>
                </c:pt>
                <c:pt idx="666">
                  <c:v>305</c:v>
                </c:pt>
                <c:pt idx="667">
                  <c:v>305</c:v>
                </c:pt>
                <c:pt idx="668">
                  <c:v>306</c:v>
                </c:pt>
                <c:pt idx="669">
                  <c:v>307</c:v>
                </c:pt>
                <c:pt idx="670">
                  <c:v>308</c:v>
                </c:pt>
                <c:pt idx="671">
                  <c:v>308</c:v>
                </c:pt>
                <c:pt idx="672">
                  <c:v>309</c:v>
                </c:pt>
                <c:pt idx="673">
                  <c:v>310</c:v>
                </c:pt>
                <c:pt idx="674">
                  <c:v>310</c:v>
                </c:pt>
                <c:pt idx="675">
                  <c:v>310</c:v>
                </c:pt>
                <c:pt idx="676">
                  <c:v>310</c:v>
                </c:pt>
                <c:pt idx="677">
                  <c:v>311</c:v>
                </c:pt>
                <c:pt idx="678">
                  <c:v>312</c:v>
                </c:pt>
                <c:pt idx="679">
                  <c:v>313</c:v>
                </c:pt>
                <c:pt idx="680">
                  <c:v>313</c:v>
                </c:pt>
                <c:pt idx="681">
                  <c:v>314</c:v>
                </c:pt>
                <c:pt idx="682">
                  <c:v>315</c:v>
                </c:pt>
                <c:pt idx="683">
                  <c:v>316</c:v>
                </c:pt>
                <c:pt idx="684">
                  <c:v>317</c:v>
                </c:pt>
                <c:pt idx="685">
                  <c:v>318</c:v>
                </c:pt>
                <c:pt idx="686">
                  <c:v>319</c:v>
                </c:pt>
                <c:pt idx="687">
                  <c:v>320</c:v>
                </c:pt>
                <c:pt idx="688">
                  <c:v>320</c:v>
                </c:pt>
                <c:pt idx="689">
                  <c:v>320</c:v>
                </c:pt>
                <c:pt idx="690">
                  <c:v>320</c:v>
                </c:pt>
                <c:pt idx="691">
                  <c:v>321</c:v>
                </c:pt>
                <c:pt idx="692">
                  <c:v>322</c:v>
                </c:pt>
                <c:pt idx="693">
                  <c:v>322</c:v>
                </c:pt>
                <c:pt idx="694">
                  <c:v>323</c:v>
                </c:pt>
                <c:pt idx="695">
                  <c:v>324</c:v>
                </c:pt>
                <c:pt idx="696">
                  <c:v>325</c:v>
                </c:pt>
                <c:pt idx="697">
                  <c:v>325</c:v>
                </c:pt>
                <c:pt idx="698">
                  <c:v>326</c:v>
                </c:pt>
                <c:pt idx="699">
                  <c:v>327</c:v>
                </c:pt>
                <c:pt idx="700">
                  <c:v>328</c:v>
                </c:pt>
                <c:pt idx="701">
                  <c:v>328</c:v>
                </c:pt>
                <c:pt idx="702">
                  <c:v>328</c:v>
                </c:pt>
                <c:pt idx="703">
                  <c:v>328</c:v>
                </c:pt>
                <c:pt idx="704">
                  <c:v>328</c:v>
                </c:pt>
                <c:pt idx="705">
                  <c:v>328</c:v>
                </c:pt>
                <c:pt idx="706">
                  <c:v>328</c:v>
                </c:pt>
                <c:pt idx="707">
                  <c:v>328</c:v>
                </c:pt>
                <c:pt idx="708">
                  <c:v>328</c:v>
                </c:pt>
                <c:pt idx="709">
                  <c:v>328</c:v>
                </c:pt>
                <c:pt idx="710">
                  <c:v>328</c:v>
                </c:pt>
                <c:pt idx="711">
                  <c:v>328</c:v>
                </c:pt>
                <c:pt idx="712">
                  <c:v>329</c:v>
                </c:pt>
                <c:pt idx="713">
                  <c:v>329</c:v>
                </c:pt>
                <c:pt idx="714">
                  <c:v>330</c:v>
                </c:pt>
                <c:pt idx="715">
                  <c:v>331</c:v>
                </c:pt>
                <c:pt idx="716">
                  <c:v>332</c:v>
                </c:pt>
                <c:pt idx="717">
                  <c:v>332</c:v>
                </c:pt>
                <c:pt idx="718">
                  <c:v>333</c:v>
                </c:pt>
                <c:pt idx="719">
                  <c:v>334</c:v>
                </c:pt>
                <c:pt idx="720">
                  <c:v>335</c:v>
                </c:pt>
                <c:pt idx="721">
                  <c:v>336</c:v>
                </c:pt>
                <c:pt idx="722">
                  <c:v>337</c:v>
                </c:pt>
                <c:pt idx="723">
                  <c:v>337</c:v>
                </c:pt>
                <c:pt idx="724">
                  <c:v>337</c:v>
                </c:pt>
                <c:pt idx="725">
                  <c:v>337</c:v>
                </c:pt>
                <c:pt idx="726">
                  <c:v>337</c:v>
                </c:pt>
                <c:pt idx="727">
                  <c:v>338</c:v>
                </c:pt>
                <c:pt idx="728">
                  <c:v>339</c:v>
                </c:pt>
                <c:pt idx="729">
                  <c:v>339</c:v>
                </c:pt>
                <c:pt idx="730">
                  <c:v>340</c:v>
                </c:pt>
                <c:pt idx="731">
                  <c:v>341</c:v>
                </c:pt>
                <c:pt idx="732">
                  <c:v>342</c:v>
                </c:pt>
                <c:pt idx="733">
                  <c:v>342</c:v>
                </c:pt>
                <c:pt idx="734">
                  <c:v>343</c:v>
                </c:pt>
                <c:pt idx="735">
                  <c:v>343</c:v>
                </c:pt>
                <c:pt idx="736">
                  <c:v>344</c:v>
                </c:pt>
                <c:pt idx="737">
                  <c:v>345</c:v>
                </c:pt>
                <c:pt idx="738">
                  <c:v>346</c:v>
                </c:pt>
                <c:pt idx="739">
                  <c:v>347</c:v>
                </c:pt>
                <c:pt idx="740">
                  <c:v>347</c:v>
                </c:pt>
                <c:pt idx="741">
                  <c:v>347</c:v>
                </c:pt>
                <c:pt idx="742">
                  <c:v>347</c:v>
                </c:pt>
                <c:pt idx="743">
                  <c:v>347</c:v>
                </c:pt>
                <c:pt idx="744">
                  <c:v>347</c:v>
                </c:pt>
                <c:pt idx="745">
                  <c:v>348</c:v>
                </c:pt>
                <c:pt idx="746">
                  <c:v>349</c:v>
                </c:pt>
                <c:pt idx="747">
                  <c:v>350</c:v>
                </c:pt>
                <c:pt idx="748">
                  <c:v>351</c:v>
                </c:pt>
                <c:pt idx="749">
                  <c:v>352</c:v>
                </c:pt>
                <c:pt idx="750">
                  <c:v>353</c:v>
                </c:pt>
                <c:pt idx="751">
                  <c:v>354</c:v>
                </c:pt>
                <c:pt idx="752">
                  <c:v>355</c:v>
                </c:pt>
                <c:pt idx="753">
                  <c:v>355</c:v>
                </c:pt>
                <c:pt idx="754">
                  <c:v>355</c:v>
                </c:pt>
                <c:pt idx="755">
                  <c:v>355</c:v>
                </c:pt>
                <c:pt idx="756">
                  <c:v>355</c:v>
                </c:pt>
                <c:pt idx="757">
                  <c:v>356</c:v>
                </c:pt>
                <c:pt idx="758">
                  <c:v>357</c:v>
                </c:pt>
                <c:pt idx="759">
                  <c:v>358</c:v>
                </c:pt>
                <c:pt idx="760">
                  <c:v>358</c:v>
                </c:pt>
                <c:pt idx="761">
                  <c:v>358</c:v>
                </c:pt>
                <c:pt idx="762">
                  <c:v>359</c:v>
                </c:pt>
                <c:pt idx="763">
                  <c:v>360</c:v>
                </c:pt>
                <c:pt idx="764">
                  <c:v>361</c:v>
                </c:pt>
                <c:pt idx="765">
                  <c:v>361</c:v>
                </c:pt>
                <c:pt idx="766">
                  <c:v>361</c:v>
                </c:pt>
                <c:pt idx="767">
                  <c:v>362</c:v>
                </c:pt>
                <c:pt idx="768">
                  <c:v>362</c:v>
                </c:pt>
                <c:pt idx="769">
                  <c:v>362</c:v>
                </c:pt>
                <c:pt idx="770">
                  <c:v>362</c:v>
                </c:pt>
                <c:pt idx="771">
                  <c:v>362</c:v>
                </c:pt>
                <c:pt idx="772">
                  <c:v>363</c:v>
                </c:pt>
                <c:pt idx="773">
                  <c:v>363</c:v>
                </c:pt>
                <c:pt idx="774">
                  <c:v>363</c:v>
                </c:pt>
                <c:pt idx="775">
                  <c:v>363</c:v>
                </c:pt>
                <c:pt idx="776">
                  <c:v>363</c:v>
                </c:pt>
                <c:pt idx="777">
                  <c:v>364</c:v>
                </c:pt>
                <c:pt idx="778">
                  <c:v>365</c:v>
                </c:pt>
                <c:pt idx="779">
                  <c:v>365</c:v>
                </c:pt>
                <c:pt idx="780">
                  <c:v>366</c:v>
                </c:pt>
                <c:pt idx="781">
                  <c:v>367</c:v>
                </c:pt>
                <c:pt idx="782">
                  <c:v>368</c:v>
                </c:pt>
                <c:pt idx="783">
                  <c:v>368</c:v>
                </c:pt>
                <c:pt idx="784">
                  <c:v>368</c:v>
                </c:pt>
                <c:pt idx="785">
                  <c:v>368</c:v>
                </c:pt>
                <c:pt idx="786">
                  <c:v>368</c:v>
                </c:pt>
                <c:pt idx="787">
                  <c:v>369</c:v>
                </c:pt>
                <c:pt idx="788">
                  <c:v>369</c:v>
                </c:pt>
                <c:pt idx="789">
                  <c:v>369</c:v>
                </c:pt>
                <c:pt idx="790">
                  <c:v>370</c:v>
                </c:pt>
                <c:pt idx="791">
                  <c:v>371</c:v>
                </c:pt>
                <c:pt idx="792">
                  <c:v>371</c:v>
                </c:pt>
                <c:pt idx="793">
                  <c:v>371</c:v>
                </c:pt>
                <c:pt idx="794">
                  <c:v>372</c:v>
                </c:pt>
                <c:pt idx="795">
                  <c:v>373</c:v>
                </c:pt>
                <c:pt idx="796">
                  <c:v>373</c:v>
                </c:pt>
                <c:pt idx="797">
                  <c:v>374</c:v>
                </c:pt>
                <c:pt idx="798">
                  <c:v>375</c:v>
                </c:pt>
                <c:pt idx="799">
                  <c:v>375</c:v>
                </c:pt>
                <c:pt idx="800">
                  <c:v>375</c:v>
                </c:pt>
                <c:pt idx="801">
                  <c:v>375</c:v>
                </c:pt>
                <c:pt idx="802">
                  <c:v>375</c:v>
                </c:pt>
                <c:pt idx="803">
                  <c:v>376</c:v>
                </c:pt>
                <c:pt idx="804">
                  <c:v>377</c:v>
                </c:pt>
                <c:pt idx="805">
                  <c:v>377</c:v>
                </c:pt>
                <c:pt idx="806">
                  <c:v>378</c:v>
                </c:pt>
                <c:pt idx="807">
                  <c:v>379</c:v>
                </c:pt>
                <c:pt idx="808">
                  <c:v>380</c:v>
                </c:pt>
                <c:pt idx="809">
                  <c:v>381</c:v>
                </c:pt>
                <c:pt idx="810">
                  <c:v>381</c:v>
                </c:pt>
                <c:pt idx="811">
                  <c:v>381</c:v>
                </c:pt>
                <c:pt idx="812">
                  <c:v>381</c:v>
                </c:pt>
                <c:pt idx="813">
                  <c:v>382</c:v>
                </c:pt>
                <c:pt idx="814">
                  <c:v>382</c:v>
                </c:pt>
                <c:pt idx="815">
                  <c:v>382</c:v>
                </c:pt>
                <c:pt idx="816">
                  <c:v>382</c:v>
                </c:pt>
                <c:pt idx="817">
                  <c:v>382</c:v>
                </c:pt>
                <c:pt idx="818">
                  <c:v>382</c:v>
                </c:pt>
                <c:pt idx="819">
                  <c:v>382</c:v>
                </c:pt>
                <c:pt idx="820">
                  <c:v>382</c:v>
                </c:pt>
                <c:pt idx="821">
                  <c:v>382</c:v>
                </c:pt>
                <c:pt idx="822">
                  <c:v>383</c:v>
                </c:pt>
                <c:pt idx="823">
                  <c:v>383</c:v>
                </c:pt>
                <c:pt idx="824">
                  <c:v>383</c:v>
                </c:pt>
                <c:pt idx="825">
                  <c:v>383</c:v>
                </c:pt>
                <c:pt idx="826">
                  <c:v>384</c:v>
                </c:pt>
                <c:pt idx="827">
                  <c:v>385</c:v>
                </c:pt>
                <c:pt idx="828">
                  <c:v>385</c:v>
                </c:pt>
                <c:pt idx="829">
                  <c:v>386</c:v>
                </c:pt>
                <c:pt idx="830">
                  <c:v>387</c:v>
                </c:pt>
                <c:pt idx="831">
                  <c:v>387</c:v>
                </c:pt>
                <c:pt idx="832">
                  <c:v>387</c:v>
                </c:pt>
                <c:pt idx="833">
                  <c:v>388</c:v>
                </c:pt>
                <c:pt idx="834">
                  <c:v>388</c:v>
                </c:pt>
                <c:pt idx="835">
                  <c:v>389</c:v>
                </c:pt>
                <c:pt idx="836">
                  <c:v>390</c:v>
                </c:pt>
                <c:pt idx="837">
                  <c:v>391</c:v>
                </c:pt>
                <c:pt idx="838">
                  <c:v>392</c:v>
                </c:pt>
                <c:pt idx="839">
                  <c:v>392</c:v>
                </c:pt>
                <c:pt idx="840">
                  <c:v>393</c:v>
                </c:pt>
                <c:pt idx="841">
                  <c:v>394</c:v>
                </c:pt>
                <c:pt idx="842">
                  <c:v>394</c:v>
                </c:pt>
                <c:pt idx="843">
                  <c:v>395</c:v>
                </c:pt>
                <c:pt idx="844">
                  <c:v>396</c:v>
                </c:pt>
                <c:pt idx="845">
                  <c:v>397</c:v>
                </c:pt>
                <c:pt idx="846">
                  <c:v>398</c:v>
                </c:pt>
                <c:pt idx="847">
                  <c:v>399</c:v>
                </c:pt>
                <c:pt idx="848">
                  <c:v>400</c:v>
                </c:pt>
                <c:pt idx="849">
                  <c:v>401</c:v>
                </c:pt>
                <c:pt idx="850">
                  <c:v>402</c:v>
                </c:pt>
                <c:pt idx="851">
                  <c:v>402</c:v>
                </c:pt>
                <c:pt idx="852">
                  <c:v>402</c:v>
                </c:pt>
                <c:pt idx="853">
                  <c:v>402</c:v>
                </c:pt>
                <c:pt idx="854">
                  <c:v>402</c:v>
                </c:pt>
                <c:pt idx="855">
                  <c:v>402</c:v>
                </c:pt>
                <c:pt idx="856">
                  <c:v>402</c:v>
                </c:pt>
                <c:pt idx="857">
                  <c:v>403</c:v>
                </c:pt>
                <c:pt idx="858">
                  <c:v>404</c:v>
                </c:pt>
                <c:pt idx="859">
                  <c:v>405</c:v>
                </c:pt>
                <c:pt idx="860">
                  <c:v>405</c:v>
                </c:pt>
                <c:pt idx="861">
                  <c:v>406</c:v>
                </c:pt>
                <c:pt idx="862">
                  <c:v>406</c:v>
                </c:pt>
                <c:pt idx="863">
                  <c:v>407</c:v>
                </c:pt>
                <c:pt idx="864">
                  <c:v>408</c:v>
                </c:pt>
                <c:pt idx="865">
                  <c:v>409</c:v>
                </c:pt>
                <c:pt idx="866">
                  <c:v>409</c:v>
                </c:pt>
                <c:pt idx="867">
                  <c:v>409</c:v>
                </c:pt>
                <c:pt idx="868">
                  <c:v>409</c:v>
                </c:pt>
                <c:pt idx="869">
                  <c:v>410</c:v>
                </c:pt>
                <c:pt idx="870">
                  <c:v>410</c:v>
                </c:pt>
                <c:pt idx="871">
                  <c:v>410</c:v>
                </c:pt>
                <c:pt idx="872">
                  <c:v>411</c:v>
                </c:pt>
                <c:pt idx="873">
                  <c:v>411</c:v>
                </c:pt>
                <c:pt idx="874">
                  <c:v>411</c:v>
                </c:pt>
                <c:pt idx="875">
                  <c:v>411</c:v>
                </c:pt>
                <c:pt idx="876">
                  <c:v>411</c:v>
                </c:pt>
                <c:pt idx="877">
                  <c:v>412</c:v>
                </c:pt>
                <c:pt idx="878">
                  <c:v>412</c:v>
                </c:pt>
                <c:pt idx="879">
                  <c:v>412</c:v>
                </c:pt>
                <c:pt idx="880">
                  <c:v>413</c:v>
                </c:pt>
                <c:pt idx="881">
                  <c:v>413</c:v>
                </c:pt>
                <c:pt idx="882">
                  <c:v>414</c:v>
                </c:pt>
                <c:pt idx="883">
                  <c:v>414</c:v>
                </c:pt>
                <c:pt idx="884">
                  <c:v>414</c:v>
                </c:pt>
                <c:pt idx="885">
                  <c:v>414</c:v>
                </c:pt>
                <c:pt idx="886">
                  <c:v>415</c:v>
                </c:pt>
                <c:pt idx="887">
                  <c:v>416</c:v>
                </c:pt>
                <c:pt idx="888">
                  <c:v>417</c:v>
                </c:pt>
                <c:pt idx="889">
                  <c:v>417</c:v>
                </c:pt>
                <c:pt idx="890">
                  <c:v>418</c:v>
                </c:pt>
                <c:pt idx="891">
                  <c:v>418</c:v>
                </c:pt>
                <c:pt idx="892">
                  <c:v>419</c:v>
                </c:pt>
                <c:pt idx="893">
                  <c:v>419</c:v>
                </c:pt>
                <c:pt idx="894">
                  <c:v>419</c:v>
                </c:pt>
                <c:pt idx="895">
                  <c:v>419</c:v>
                </c:pt>
                <c:pt idx="896">
                  <c:v>420</c:v>
                </c:pt>
                <c:pt idx="897">
                  <c:v>420</c:v>
                </c:pt>
                <c:pt idx="898">
                  <c:v>420</c:v>
                </c:pt>
                <c:pt idx="899">
                  <c:v>420</c:v>
                </c:pt>
                <c:pt idx="900">
                  <c:v>420</c:v>
                </c:pt>
                <c:pt idx="901">
                  <c:v>421</c:v>
                </c:pt>
                <c:pt idx="902">
                  <c:v>422</c:v>
                </c:pt>
                <c:pt idx="903">
                  <c:v>423</c:v>
                </c:pt>
                <c:pt idx="904">
                  <c:v>424</c:v>
                </c:pt>
                <c:pt idx="905">
                  <c:v>424</c:v>
                </c:pt>
                <c:pt idx="906">
                  <c:v>425</c:v>
                </c:pt>
                <c:pt idx="907">
                  <c:v>425</c:v>
                </c:pt>
                <c:pt idx="908">
                  <c:v>426</c:v>
                </c:pt>
                <c:pt idx="909">
                  <c:v>426</c:v>
                </c:pt>
                <c:pt idx="910">
                  <c:v>427</c:v>
                </c:pt>
                <c:pt idx="911">
                  <c:v>428</c:v>
                </c:pt>
                <c:pt idx="912">
                  <c:v>429</c:v>
                </c:pt>
                <c:pt idx="913">
                  <c:v>429</c:v>
                </c:pt>
                <c:pt idx="914">
                  <c:v>429</c:v>
                </c:pt>
                <c:pt idx="915">
                  <c:v>429</c:v>
                </c:pt>
                <c:pt idx="916">
                  <c:v>429</c:v>
                </c:pt>
                <c:pt idx="917">
                  <c:v>429</c:v>
                </c:pt>
                <c:pt idx="918">
                  <c:v>429</c:v>
                </c:pt>
                <c:pt idx="919">
                  <c:v>430</c:v>
                </c:pt>
                <c:pt idx="920">
                  <c:v>431</c:v>
                </c:pt>
                <c:pt idx="921">
                  <c:v>432</c:v>
                </c:pt>
                <c:pt idx="922">
                  <c:v>432</c:v>
                </c:pt>
                <c:pt idx="923">
                  <c:v>432</c:v>
                </c:pt>
                <c:pt idx="924">
                  <c:v>433</c:v>
                </c:pt>
                <c:pt idx="925">
                  <c:v>434</c:v>
                </c:pt>
                <c:pt idx="926">
                  <c:v>435</c:v>
                </c:pt>
                <c:pt idx="927">
                  <c:v>436</c:v>
                </c:pt>
                <c:pt idx="928">
                  <c:v>437</c:v>
                </c:pt>
                <c:pt idx="929">
                  <c:v>438</c:v>
                </c:pt>
                <c:pt idx="930">
                  <c:v>438</c:v>
                </c:pt>
                <c:pt idx="931">
                  <c:v>439</c:v>
                </c:pt>
                <c:pt idx="932">
                  <c:v>439</c:v>
                </c:pt>
                <c:pt idx="933">
                  <c:v>440</c:v>
                </c:pt>
                <c:pt idx="934">
                  <c:v>441</c:v>
                </c:pt>
                <c:pt idx="935">
                  <c:v>441</c:v>
                </c:pt>
                <c:pt idx="936">
                  <c:v>442</c:v>
                </c:pt>
                <c:pt idx="937">
                  <c:v>443</c:v>
                </c:pt>
                <c:pt idx="938">
                  <c:v>444</c:v>
                </c:pt>
                <c:pt idx="939">
                  <c:v>445</c:v>
                </c:pt>
                <c:pt idx="940">
                  <c:v>446</c:v>
                </c:pt>
                <c:pt idx="941">
                  <c:v>447</c:v>
                </c:pt>
                <c:pt idx="942">
                  <c:v>448</c:v>
                </c:pt>
                <c:pt idx="943">
                  <c:v>449</c:v>
                </c:pt>
                <c:pt idx="944">
                  <c:v>449</c:v>
                </c:pt>
                <c:pt idx="945">
                  <c:v>450</c:v>
                </c:pt>
                <c:pt idx="946">
                  <c:v>451</c:v>
                </c:pt>
                <c:pt idx="947">
                  <c:v>452</c:v>
                </c:pt>
                <c:pt idx="948">
                  <c:v>453</c:v>
                </c:pt>
                <c:pt idx="949">
                  <c:v>454</c:v>
                </c:pt>
                <c:pt idx="950">
                  <c:v>454</c:v>
                </c:pt>
                <c:pt idx="951">
                  <c:v>454</c:v>
                </c:pt>
                <c:pt idx="952">
                  <c:v>454</c:v>
                </c:pt>
                <c:pt idx="953">
                  <c:v>454</c:v>
                </c:pt>
                <c:pt idx="954">
                  <c:v>454</c:v>
                </c:pt>
                <c:pt idx="955">
                  <c:v>454</c:v>
                </c:pt>
                <c:pt idx="956">
                  <c:v>454</c:v>
                </c:pt>
                <c:pt idx="957">
                  <c:v>454</c:v>
                </c:pt>
                <c:pt idx="958">
                  <c:v>454</c:v>
                </c:pt>
                <c:pt idx="959">
                  <c:v>455</c:v>
                </c:pt>
                <c:pt idx="960">
                  <c:v>455</c:v>
                </c:pt>
                <c:pt idx="961">
                  <c:v>455</c:v>
                </c:pt>
                <c:pt idx="962">
                  <c:v>455</c:v>
                </c:pt>
                <c:pt idx="963">
                  <c:v>455</c:v>
                </c:pt>
                <c:pt idx="964">
                  <c:v>455</c:v>
                </c:pt>
                <c:pt idx="965">
                  <c:v>456</c:v>
                </c:pt>
                <c:pt idx="966">
                  <c:v>456</c:v>
                </c:pt>
                <c:pt idx="967">
                  <c:v>457</c:v>
                </c:pt>
                <c:pt idx="968">
                  <c:v>457</c:v>
                </c:pt>
                <c:pt idx="969">
                  <c:v>458</c:v>
                </c:pt>
                <c:pt idx="970">
                  <c:v>458</c:v>
                </c:pt>
                <c:pt idx="971">
                  <c:v>459</c:v>
                </c:pt>
                <c:pt idx="972">
                  <c:v>460</c:v>
                </c:pt>
                <c:pt idx="973">
                  <c:v>461</c:v>
                </c:pt>
                <c:pt idx="974">
                  <c:v>461</c:v>
                </c:pt>
                <c:pt idx="975">
                  <c:v>462</c:v>
                </c:pt>
                <c:pt idx="976">
                  <c:v>463</c:v>
                </c:pt>
                <c:pt idx="977">
                  <c:v>464</c:v>
                </c:pt>
                <c:pt idx="978">
                  <c:v>465</c:v>
                </c:pt>
                <c:pt idx="979">
                  <c:v>465</c:v>
                </c:pt>
                <c:pt idx="980">
                  <c:v>465</c:v>
                </c:pt>
                <c:pt idx="981">
                  <c:v>466</c:v>
                </c:pt>
                <c:pt idx="982">
                  <c:v>466</c:v>
                </c:pt>
                <c:pt idx="983">
                  <c:v>467</c:v>
                </c:pt>
                <c:pt idx="984">
                  <c:v>468</c:v>
                </c:pt>
                <c:pt idx="985">
                  <c:v>469</c:v>
                </c:pt>
                <c:pt idx="986">
                  <c:v>469</c:v>
                </c:pt>
                <c:pt idx="987">
                  <c:v>470</c:v>
                </c:pt>
                <c:pt idx="988">
                  <c:v>470</c:v>
                </c:pt>
                <c:pt idx="989">
                  <c:v>471</c:v>
                </c:pt>
                <c:pt idx="990">
                  <c:v>471</c:v>
                </c:pt>
                <c:pt idx="991">
                  <c:v>472</c:v>
                </c:pt>
                <c:pt idx="992">
                  <c:v>473</c:v>
                </c:pt>
                <c:pt idx="993">
                  <c:v>474</c:v>
                </c:pt>
                <c:pt idx="994">
                  <c:v>475</c:v>
                </c:pt>
                <c:pt idx="995">
                  <c:v>475</c:v>
                </c:pt>
                <c:pt idx="996">
                  <c:v>476</c:v>
                </c:pt>
                <c:pt idx="997">
                  <c:v>477</c:v>
                </c:pt>
                <c:pt idx="998">
                  <c:v>478</c:v>
                </c:pt>
                <c:pt idx="999">
                  <c:v>478</c:v>
                </c:pt>
                <c:pt idx="1000">
                  <c:v>478</c:v>
                </c:pt>
                <c:pt idx="1001">
                  <c:v>478</c:v>
                </c:pt>
                <c:pt idx="1002">
                  <c:v>478</c:v>
                </c:pt>
                <c:pt idx="1003">
                  <c:v>478</c:v>
                </c:pt>
                <c:pt idx="1004">
                  <c:v>479</c:v>
                </c:pt>
                <c:pt idx="1005">
                  <c:v>480</c:v>
                </c:pt>
                <c:pt idx="1006">
                  <c:v>481</c:v>
                </c:pt>
                <c:pt idx="1007">
                  <c:v>482</c:v>
                </c:pt>
                <c:pt idx="1008">
                  <c:v>482</c:v>
                </c:pt>
                <c:pt idx="1009">
                  <c:v>482</c:v>
                </c:pt>
                <c:pt idx="1010">
                  <c:v>482</c:v>
                </c:pt>
                <c:pt idx="1011">
                  <c:v>482</c:v>
                </c:pt>
                <c:pt idx="1012">
                  <c:v>482</c:v>
                </c:pt>
                <c:pt idx="1013">
                  <c:v>482</c:v>
                </c:pt>
                <c:pt idx="1014">
                  <c:v>482</c:v>
                </c:pt>
                <c:pt idx="1015">
                  <c:v>482</c:v>
                </c:pt>
                <c:pt idx="1016">
                  <c:v>482</c:v>
                </c:pt>
                <c:pt idx="1017">
                  <c:v>483</c:v>
                </c:pt>
                <c:pt idx="1018">
                  <c:v>484</c:v>
                </c:pt>
                <c:pt idx="1019">
                  <c:v>484</c:v>
                </c:pt>
                <c:pt idx="1020">
                  <c:v>485</c:v>
                </c:pt>
                <c:pt idx="1021">
                  <c:v>485</c:v>
                </c:pt>
                <c:pt idx="1022">
                  <c:v>486</c:v>
                </c:pt>
                <c:pt idx="1023">
                  <c:v>487</c:v>
                </c:pt>
                <c:pt idx="1024">
                  <c:v>487</c:v>
                </c:pt>
                <c:pt idx="1025">
                  <c:v>487</c:v>
                </c:pt>
                <c:pt idx="1026">
                  <c:v>487</c:v>
                </c:pt>
                <c:pt idx="1027">
                  <c:v>487</c:v>
                </c:pt>
                <c:pt idx="1028">
                  <c:v>487</c:v>
                </c:pt>
                <c:pt idx="1029">
                  <c:v>487</c:v>
                </c:pt>
                <c:pt idx="1030">
                  <c:v>487</c:v>
                </c:pt>
                <c:pt idx="1031">
                  <c:v>487</c:v>
                </c:pt>
                <c:pt idx="1032">
                  <c:v>487</c:v>
                </c:pt>
                <c:pt idx="1033">
                  <c:v>487</c:v>
                </c:pt>
                <c:pt idx="1034">
                  <c:v>487</c:v>
                </c:pt>
                <c:pt idx="1035">
                  <c:v>488</c:v>
                </c:pt>
                <c:pt idx="1036">
                  <c:v>488</c:v>
                </c:pt>
                <c:pt idx="1037">
                  <c:v>488</c:v>
                </c:pt>
                <c:pt idx="1038">
                  <c:v>488</c:v>
                </c:pt>
                <c:pt idx="1039">
                  <c:v>488</c:v>
                </c:pt>
                <c:pt idx="1040">
                  <c:v>488</c:v>
                </c:pt>
                <c:pt idx="1041">
                  <c:v>488</c:v>
                </c:pt>
                <c:pt idx="1042">
                  <c:v>488</c:v>
                </c:pt>
                <c:pt idx="1043">
                  <c:v>488</c:v>
                </c:pt>
                <c:pt idx="1044">
                  <c:v>488</c:v>
                </c:pt>
                <c:pt idx="1045">
                  <c:v>488</c:v>
                </c:pt>
                <c:pt idx="1046">
                  <c:v>489</c:v>
                </c:pt>
                <c:pt idx="1047">
                  <c:v>489</c:v>
                </c:pt>
                <c:pt idx="1048">
                  <c:v>489</c:v>
                </c:pt>
                <c:pt idx="1049">
                  <c:v>490</c:v>
                </c:pt>
                <c:pt idx="1050">
                  <c:v>491</c:v>
                </c:pt>
                <c:pt idx="1051">
                  <c:v>492</c:v>
                </c:pt>
                <c:pt idx="1052">
                  <c:v>493</c:v>
                </c:pt>
                <c:pt idx="1053">
                  <c:v>493</c:v>
                </c:pt>
                <c:pt idx="1054">
                  <c:v>493</c:v>
                </c:pt>
                <c:pt idx="1055">
                  <c:v>493</c:v>
                </c:pt>
                <c:pt idx="1056">
                  <c:v>493</c:v>
                </c:pt>
                <c:pt idx="1057">
                  <c:v>493</c:v>
                </c:pt>
                <c:pt idx="1058">
                  <c:v>493</c:v>
                </c:pt>
                <c:pt idx="1059">
                  <c:v>494</c:v>
                </c:pt>
                <c:pt idx="1060">
                  <c:v>494</c:v>
                </c:pt>
                <c:pt idx="1061">
                  <c:v>494</c:v>
                </c:pt>
                <c:pt idx="1062">
                  <c:v>494</c:v>
                </c:pt>
                <c:pt idx="1063">
                  <c:v>494</c:v>
                </c:pt>
                <c:pt idx="1064">
                  <c:v>494</c:v>
                </c:pt>
                <c:pt idx="1065">
                  <c:v>494</c:v>
                </c:pt>
                <c:pt idx="1066">
                  <c:v>494</c:v>
                </c:pt>
                <c:pt idx="1067">
                  <c:v>494</c:v>
                </c:pt>
                <c:pt idx="1068">
                  <c:v>494</c:v>
                </c:pt>
                <c:pt idx="1069">
                  <c:v>494</c:v>
                </c:pt>
                <c:pt idx="1070">
                  <c:v>494</c:v>
                </c:pt>
                <c:pt idx="1071">
                  <c:v>494</c:v>
                </c:pt>
                <c:pt idx="1072">
                  <c:v>494</c:v>
                </c:pt>
                <c:pt idx="1073">
                  <c:v>494</c:v>
                </c:pt>
                <c:pt idx="1074">
                  <c:v>495</c:v>
                </c:pt>
                <c:pt idx="1075">
                  <c:v>495</c:v>
                </c:pt>
                <c:pt idx="1076">
                  <c:v>496</c:v>
                </c:pt>
                <c:pt idx="1077">
                  <c:v>496</c:v>
                </c:pt>
                <c:pt idx="1078">
                  <c:v>497</c:v>
                </c:pt>
                <c:pt idx="1079">
                  <c:v>498</c:v>
                </c:pt>
                <c:pt idx="1080">
                  <c:v>499</c:v>
                </c:pt>
                <c:pt idx="1081">
                  <c:v>500</c:v>
                </c:pt>
                <c:pt idx="1082">
                  <c:v>501</c:v>
                </c:pt>
                <c:pt idx="1083">
                  <c:v>502</c:v>
                </c:pt>
                <c:pt idx="1084">
                  <c:v>503</c:v>
                </c:pt>
                <c:pt idx="1085">
                  <c:v>504</c:v>
                </c:pt>
                <c:pt idx="1086">
                  <c:v>504</c:v>
                </c:pt>
                <c:pt idx="1087">
                  <c:v>505</c:v>
                </c:pt>
                <c:pt idx="1088">
                  <c:v>506</c:v>
                </c:pt>
                <c:pt idx="1089">
                  <c:v>507</c:v>
                </c:pt>
                <c:pt idx="1090">
                  <c:v>507</c:v>
                </c:pt>
                <c:pt idx="1091">
                  <c:v>507</c:v>
                </c:pt>
                <c:pt idx="1092">
                  <c:v>507</c:v>
                </c:pt>
                <c:pt idx="1093">
                  <c:v>507</c:v>
                </c:pt>
                <c:pt idx="1094">
                  <c:v>508</c:v>
                </c:pt>
                <c:pt idx="1095">
                  <c:v>509</c:v>
                </c:pt>
                <c:pt idx="1096">
                  <c:v>509</c:v>
                </c:pt>
                <c:pt idx="1097">
                  <c:v>509</c:v>
                </c:pt>
                <c:pt idx="1098">
                  <c:v>509</c:v>
                </c:pt>
                <c:pt idx="1099">
                  <c:v>509</c:v>
                </c:pt>
                <c:pt idx="1100">
                  <c:v>510</c:v>
                </c:pt>
                <c:pt idx="1101">
                  <c:v>511</c:v>
                </c:pt>
                <c:pt idx="1102">
                  <c:v>512</c:v>
                </c:pt>
                <c:pt idx="1103">
                  <c:v>512</c:v>
                </c:pt>
                <c:pt idx="1104">
                  <c:v>512</c:v>
                </c:pt>
                <c:pt idx="1105">
                  <c:v>513</c:v>
                </c:pt>
                <c:pt idx="1106">
                  <c:v>514</c:v>
                </c:pt>
                <c:pt idx="1107">
                  <c:v>515</c:v>
                </c:pt>
                <c:pt idx="1108">
                  <c:v>516</c:v>
                </c:pt>
                <c:pt idx="1109">
                  <c:v>516</c:v>
                </c:pt>
                <c:pt idx="1110">
                  <c:v>517</c:v>
                </c:pt>
                <c:pt idx="1111">
                  <c:v>518</c:v>
                </c:pt>
                <c:pt idx="1112">
                  <c:v>519</c:v>
                </c:pt>
                <c:pt idx="1113">
                  <c:v>520</c:v>
                </c:pt>
                <c:pt idx="1114">
                  <c:v>520</c:v>
                </c:pt>
                <c:pt idx="1115">
                  <c:v>520</c:v>
                </c:pt>
                <c:pt idx="1116">
                  <c:v>520</c:v>
                </c:pt>
                <c:pt idx="1117">
                  <c:v>521</c:v>
                </c:pt>
                <c:pt idx="1118">
                  <c:v>522</c:v>
                </c:pt>
                <c:pt idx="1119">
                  <c:v>522</c:v>
                </c:pt>
                <c:pt idx="1120">
                  <c:v>523</c:v>
                </c:pt>
                <c:pt idx="1121">
                  <c:v>524</c:v>
                </c:pt>
                <c:pt idx="1122">
                  <c:v>525</c:v>
                </c:pt>
                <c:pt idx="1123">
                  <c:v>525</c:v>
                </c:pt>
                <c:pt idx="1124">
                  <c:v>526</c:v>
                </c:pt>
                <c:pt idx="1125">
                  <c:v>527</c:v>
                </c:pt>
                <c:pt idx="1126">
                  <c:v>528</c:v>
                </c:pt>
                <c:pt idx="1127">
                  <c:v>528</c:v>
                </c:pt>
                <c:pt idx="1128">
                  <c:v>529</c:v>
                </c:pt>
                <c:pt idx="1129">
                  <c:v>529</c:v>
                </c:pt>
                <c:pt idx="1130">
                  <c:v>530</c:v>
                </c:pt>
                <c:pt idx="1131">
                  <c:v>531</c:v>
                </c:pt>
                <c:pt idx="1132">
                  <c:v>531</c:v>
                </c:pt>
                <c:pt idx="1133">
                  <c:v>532</c:v>
                </c:pt>
                <c:pt idx="1134">
                  <c:v>532</c:v>
                </c:pt>
                <c:pt idx="1135">
                  <c:v>533</c:v>
                </c:pt>
                <c:pt idx="1136">
                  <c:v>533</c:v>
                </c:pt>
                <c:pt idx="1137">
                  <c:v>533</c:v>
                </c:pt>
                <c:pt idx="1138">
                  <c:v>533</c:v>
                </c:pt>
                <c:pt idx="1139">
                  <c:v>533</c:v>
                </c:pt>
                <c:pt idx="1140">
                  <c:v>533</c:v>
                </c:pt>
                <c:pt idx="1141">
                  <c:v>533</c:v>
                </c:pt>
                <c:pt idx="1142">
                  <c:v>533</c:v>
                </c:pt>
                <c:pt idx="1143">
                  <c:v>533</c:v>
                </c:pt>
                <c:pt idx="1144">
                  <c:v>533</c:v>
                </c:pt>
                <c:pt idx="1145">
                  <c:v>534</c:v>
                </c:pt>
                <c:pt idx="1146">
                  <c:v>534</c:v>
                </c:pt>
                <c:pt idx="1147">
                  <c:v>534</c:v>
                </c:pt>
                <c:pt idx="1148">
                  <c:v>534</c:v>
                </c:pt>
                <c:pt idx="1149">
                  <c:v>534</c:v>
                </c:pt>
                <c:pt idx="1150">
                  <c:v>535</c:v>
                </c:pt>
                <c:pt idx="1151">
                  <c:v>536</c:v>
                </c:pt>
                <c:pt idx="1152">
                  <c:v>537</c:v>
                </c:pt>
                <c:pt idx="1153">
                  <c:v>537</c:v>
                </c:pt>
                <c:pt idx="1154">
                  <c:v>538</c:v>
                </c:pt>
                <c:pt idx="1155">
                  <c:v>539</c:v>
                </c:pt>
                <c:pt idx="1156">
                  <c:v>539</c:v>
                </c:pt>
                <c:pt idx="1157">
                  <c:v>539</c:v>
                </c:pt>
                <c:pt idx="1158">
                  <c:v>540</c:v>
                </c:pt>
                <c:pt idx="1159">
                  <c:v>541</c:v>
                </c:pt>
                <c:pt idx="1160">
                  <c:v>542</c:v>
                </c:pt>
                <c:pt idx="1161">
                  <c:v>543</c:v>
                </c:pt>
                <c:pt idx="1162">
                  <c:v>544</c:v>
                </c:pt>
                <c:pt idx="1163">
                  <c:v>545</c:v>
                </c:pt>
                <c:pt idx="1164">
                  <c:v>545</c:v>
                </c:pt>
                <c:pt idx="1165">
                  <c:v>546</c:v>
                </c:pt>
                <c:pt idx="1166">
                  <c:v>546</c:v>
                </c:pt>
                <c:pt idx="1167">
                  <c:v>547</c:v>
                </c:pt>
                <c:pt idx="1168">
                  <c:v>547</c:v>
                </c:pt>
                <c:pt idx="1169">
                  <c:v>548</c:v>
                </c:pt>
                <c:pt idx="1170">
                  <c:v>549</c:v>
                </c:pt>
                <c:pt idx="1171">
                  <c:v>550</c:v>
                </c:pt>
                <c:pt idx="1172">
                  <c:v>551</c:v>
                </c:pt>
                <c:pt idx="1173">
                  <c:v>551</c:v>
                </c:pt>
                <c:pt idx="1174">
                  <c:v>551</c:v>
                </c:pt>
                <c:pt idx="1175">
                  <c:v>551</c:v>
                </c:pt>
                <c:pt idx="1176">
                  <c:v>552</c:v>
                </c:pt>
                <c:pt idx="1177">
                  <c:v>553</c:v>
                </c:pt>
                <c:pt idx="1178">
                  <c:v>553</c:v>
                </c:pt>
                <c:pt idx="1179">
                  <c:v>554</c:v>
                </c:pt>
                <c:pt idx="1180">
                  <c:v>554</c:v>
                </c:pt>
                <c:pt idx="1181">
                  <c:v>554</c:v>
                </c:pt>
                <c:pt idx="1182">
                  <c:v>555</c:v>
                </c:pt>
                <c:pt idx="1183">
                  <c:v>555</c:v>
                </c:pt>
                <c:pt idx="1184">
                  <c:v>555</c:v>
                </c:pt>
                <c:pt idx="1185">
                  <c:v>555</c:v>
                </c:pt>
                <c:pt idx="1186">
                  <c:v>556</c:v>
                </c:pt>
                <c:pt idx="1187">
                  <c:v>557</c:v>
                </c:pt>
                <c:pt idx="1188">
                  <c:v>557</c:v>
                </c:pt>
                <c:pt idx="1189">
                  <c:v>557</c:v>
                </c:pt>
                <c:pt idx="1190">
                  <c:v>557</c:v>
                </c:pt>
                <c:pt idx="1191">
                  <c:v>557</c:v>
                </c:pt>
                <c:pt idx="1192">
                  <c:v>558</c:v>
                </c:pt>
                <c:pt idx="1193">
                  <c:v>559</c:v>
                </c:pt>
                <c:pt idx="1194">
                  <c:v>560</c:v>
                </c:pt>
                <c:pt idx="1195">
                  <c:v>561</c:v>
                </c:pt>
                <c:pt idx="1196">
                  <c:v>562</c:v>
                </c:pt>
                <c:pt idx="1197">
                  <c:v>563</c:v>
                </c:pt>
                <c:pt idx="1198">
                  <c:v>564</c:v>
                </c:pt>
                <c:pt idx="1199">
                  <c:v>565</c:v>
                </c:pt>
                <c:pt idx="1200">
                  <c:v>566</c:v>
                </c:pt>
                <c:pt idx="1201">
                  <c:v>566</c:v>
                </c:pt>
                <c:pt idx="1202">
                  <c:v>566</c:v>
                </c:pt>
                <c:pt idx="1203">
                  <c:v>567</c:v>
                </c:pt>
                <c:pt idx="1204">
                  <c:v>568</c:v>
                </c:pt>
                <c:pt idx="1205">
                  <c:v>568</c:v>
                </c:pt>
                <c:pt idx="1206">
                  <c:v>568</c:v>
                </c:pt>
                <c:pt idx="1207">
                  <c:v>568</c:v>
                </c:pt>
                <c:pt idx="1208">
                  <c:v>568</c:v>
                </c:pt>
                <c:pt idx="1209">
                  <c:v>569</c:v>
                </c:pt>
                <c:pt idx="1210">
                  <c:v>569</c:v>
                </c:pt>
                <c:pt idx="1211">
                  <c:v>570</c:v>
                </c:pt>
                <c:pt idx="1212">
                  <c:v>571</c:v>
                </c:pt>
                <c:pt idx="1213">
                  <c:v>571</c:v>
                </c:pt>
                <c:pt idx="1214">
                  <c:v>571</c:v>
                </c:pt>
                <c:pt idx="1215">
                  <c:v>571</c:v>
                </c:pt>
                <c:pt idx="1216">
                  <c:v>571</c:v>
                </c:pt>
                <c:pt idx="1217">
                  <c:v>572</c:v>
                </c:pt>
                <c:pt idx="1218">
                  <c:v>573</c:v>
                </c:pt>
                <c:pt idx="1219">
                  <c:v>574</c:v>
                </c:pt>
                <c:pt idx="1220">
                  <c:v>575</c:v>
                </c:pt>
                <c:pt idx="1221">
                  <c:v>576</c:v>
                </c:pt>
                <c:pt idx="1222">
                  <c:v>577</c:v>
                </c:pt>
                <c:pt idx="1223">
                  <c:v>578</c:v>
                </c:pt>
                <c:pt idx="1224">
                  <c:v>579</c:v>
                </c:pt>
                <c:pt idx="1225">
                  <c:v>579</c:v>
                </c:pt>
                <c:pt idx="1226">
                  <c:v>580</c:v>
                </c:pt>
                <c:pt idx="1227">
                  <c:v>580</c:v>
                </c:pt>
                <c:pt idx="1228">
                  <c:v>580</c:v>
                </c:pt>
                <c:pt idx="1229">
                  <c:v>581</c:v>
                </c:pt>
                <c:pt idx="1230">
                  <c:v>582</c:v>
                </c:pt>
                <c:pt idx="1231">
                  <c:v>582</c:v>
                </c:pt>
                <c:pt idx="1232">
                  <c:v>582</c:v>
                </c:pt>
                <c:pt idx="1233">
                  <c:v>583</c:v>
                </c:pt>
                <c:pt idx="1234">
                  <c:v>584</c:v>
                </c:pt>
                <c:pt idx="1235">
                  <c:v>585</c:v>
                </c:pt>
                <c:pt idx="1236">
                  <c:v>586</c:v>
                </c:pt>
                <c:pt idx="1237">
                  <c:v>587</c:v>
                </c:pt>
                <c:pt idx="1238">
                  <c:v>587</c:v>
                </c:pt>
                <c:pt idx="1239">
                  <c:v>588</c:v>
                </c:pt>
                <c:pt idx="1240">
                  <c:v>588</c:v>
                </c:pt>
                <c:pt idx="1241">
                  <c:v>589</c:v>
                </c:pt>
                <c:pt idx="1242">
                  <c:v>590</c:v>
                </c:pt>
                <c:pt idx="1243">
                  <c:v>591</c:v>
                </c:pt>
                <c:pt idx="1244">
                  <c:v>592</c:v>
                </c:pt>
                <c:pt idx="1245">
                  <c:v>592</c:v>
                </c:pt>
                <c:pt idx="1246">
                  <c:v>592</c:v>
                </c:pt>
                <c:pt idx="1247">
                  <c:v>592</c:v>
                </c:pt>
                <c:pt idx="1248">
                  <c:v>592</c:v>
                </c:pt>
                <c:pt idx="1249">
                  <c:v>592</c:v>
                </c:pt>
                <c:pt idx="1250">
                  <c:v>592</c:v>
                </c:pt>
                <c:pt idx="1251">
                  <c:v>592</c:v>
                </c:pt>
                <c:pt idx="1252">
                  <c:v>593</c:v>
                </c:pt>
                <c:pt idx="1253">
                  <c:v>594</c:v>
                </c:pt>
                <c:pt idx="1254">
                  <c:v>594</c:v>
                </c:pt>
                <c:pt idx="1255">
                  <c:v>594</c:v>
                </c:pt>
                <c:pt idx="1256">
                  <c:v>595</c:v>
                </c:pt>
                <c:pt idx="1257">
                  <c:v>596</c:v>
                </c:pt>
                <c:pt idx="1258">
                  <c:v>597</c:v>
                </c:pt>
                <c:pt idx="1259">
                  <c:v>597</c:v>
                </c:pt>
                <c:pt idx="1260">
                  <c:v>598</c:v>
                </c:pt>
                <c:pt idx="1261">
                  <c:v>598</c:v>
                </c:pt>
                <c:pt idx="1262">
                  <c:v>599</c:v>
                </c:pt>
                <c:pt idx="1263">
                  <c:v>600</c:v>
                </c:pt>
                <c:pt idx="1264">
                  <c:v>601</c:v>
                </c:pt>
                <c:pt idx="1265">
                  <c:v>602</c:v>
                </c:pt>
                <c:pt idx="1266">
                  <c:v>603</c:v>
                </c:pt>
                <c:pt idx="1267">
                  <c:v>604</c:v>
                </c:pt>
                <c:pt idx="1268">
                  <c:v>604</c:v>
                </c:pt>
                <c:pt idx="1269">
                  <c:v>604</c:v>
                </c:pt>
                <c:pt idx="1270">
                  <c:v>604</c:v>
                </c:pt>
                <c:pt idx="1271">
                  <c:v>604</c:v>
                </c:pt>
                <c:pt idx="1272">
                  <c:v>604</c:v>
                </c:pt>
                <c:pt idx="1273">
                  <c:v>604</c:v>
                </c:pt>
                <c:pt idx="1274">
                  <c:v>605</c:v>
                </c:pt>
                <c:pt idx="1275">
                  <c:v>606</c:v>
                </c:pt>
                <c:pt idx="1276">
                  <c:v>607</c:v>
                </c:pt>
                <c:pt idx="1277">
                  <c:v>608</c:v>
                </c:pt>
                <c:pt idx="1278">
                  <c:v>609</c:v>
                </c:pt>
                <c:pt idx="1279">
                  <c:v>610</c:v>
                </c:pt>
                <c:pt idx="1280">
                  <c:v>610</c:v>
                </c:pt>
                <c:pt idx="1281">
                  <c:v>611</c:v>
                </c:pt>
                <c:pt idx="1282">
                  <c:v>612</c:v>
                </c:pt>
                <c:pt idx="1283">
                  <c:v>612</c:v>
                </c:pt>
                <c:pt idx="1284">
                  <c:v>613</c:v>
                </c:pt>
                <c:pt idx="1285">
                  <c:v>613</c:v>
                </c:pt>
                <c:pt idx="1286">
                  <c:v>613</c:v>
                </c:pt>
                <c:pt idx="1287">
                  <c:v>614</c:v>
                </c:pt>
                <c:pt idx="1288">
                  <c:v>614</c:v>
                </c:pt>
                <c:pt idx="1289">
                  <c:v>615</c:v>
                </c:pt>
                <c:pt idx="1290">
                  <c:v>616</c:v>
                </c:pt>
                <c:pt idx="1291">
                  <c:v>616</c:v>
                </c:pt>
                <c:pt idx="1292">
                  <c:v>616</c:v>
                </c:pt>
                <c:pt idx="1293">
                  <c:v>616</c:v>
                </c:pt>
                <c:pt idx="1294">
                  <c:v>616</c:v>
                </c:pt>
                <c:pt idx="1295">
                  <c:v>617</c:v>
                </c:pt>
                <c:pt idx="1296">
                  <c:v>618</c:v>
                </c:pt>
                <c:pt idx="1297">
                  <c:v>619</c:v>
                </c:pt>
                <c:pt idx="1298">
                  <c:v>620</c:v>
                </c:pt>
                <c:pt idx="1299">
                  <c:v>621</c:v>
                </c:pt>
                <c:pt idx="1300">
                  <c:v>622</c:v>
                </c:pt>
                <c:pt idx="1301">
                  <c:v>623</c:v>
                </c:pt>
                <c:pt idx="1302">
                  <c:v>623</c:v>
                </c:pt>
                <c:pt idx="1303">
                  <c:v>624</c:v>
                </c:pt>
                <c:pt idx="1304">
                  <c:v>625</c:v>
                </c:pt>
                <c:pt idx="1305">
                  <c:v>626</c:v>
                </c:pt>
                <c:pt idx="1306">
                  <c:v>627</c:v>
                </c:pt>
                <c:pt idx="1307">
                  <c:v>628</c:v>
                </c:pt>
                <c:pt idx="1308">
                  <c:v>629</c:v>
                </c:pt>
                <c:pt idx="1309">
                  <c:v>630</c:v>
                </c:pt>
                <c:pt idx="1310">
                  <c:v>630</c:v>
                </c:pt>
                <c:pt idx="1311">
                  <c:v>631</c:v>
                </c:pt>
                <c:pt idx="1312">
                  <c:v>632</c:v>
                </c:pt>
                <c:pt idx="1313">
                  <c:v>632</c:v>
                </c:pt>
                <c:pt idx="1314">
                  <c:v>632</c:v>
                </c:pt>
                <c:pt idx="1315">
                  <c:v>633</c:v>
                </c:pt>
                <c:pt idx="1316">
                  <c:v>633</c:v>
                </c:pt>
                <c:pt idx="1317">
                  <c:v>633</c:v>
                </c:pt>
                <c:pt idx="1318">
                  <c:v>633</c:v>
                </c:pt>
                <c:pt idx="1319">
                  <c:v>633</c:v>
                </c:pt>
                <c:pt idx="1320">
                  <c:v>633</c:v>
                </c:pt>
                <c:pt idx="1321">
                  <c:v>633</c:v>
                </c:pt>
                <c:pt idx="1322">
                  <c:v>633</c:v>
                </c:pt>
                <c:pt idx="1323">
                  <c:v>633</c:v>
                </c:pt>
                <c:pt idx="1324">
                  <c:v>633</c:v>
                </c:pt>
                <c:pt idx="1325">
                  <c:v>633</c:v>
                </c:pt>
                <c:pt idx="1326">
                  <c:v>634</c:v>
                </c:pt>
                <c:pt idx="1327">
                  <c:v>634</c:v>
                </c:pt>
                <c:pt idx="1328">
                  <c:v>634</c:v>
                </c:pt>
                <c:pt idx="1329">
                  <c:v>634</c:v>
                </c:pt>
                <c:pt idx="1330">
                  <c:v>634</c:v>
                </c:pt>
                <c:pt idx="1331">
                  <c:v>634</c:v>
                </c:pt>
                <c:pt idx="1332">
                  <c:v>634</c:v>
                </c:pt>
                <c:pt idx="1333">
                  <c:v>634</c:v>
                </c:pt>
                <c:pt idx="1334">
                  <c:v>634</c:v>
                </c:pt>
                <c:pt idx="1335">
                  <c:v>634</c:v>
                </c:pt>
                <c:pt idx="1336">
                  <c:v>634</c:v>
                </c:pt>
                <c:pt idx="1337">
                  <c:v>634</c:v>
                </c:pt>
                <c:pt idx="1338">
                  <c:v>634</c:v>
                </c:pt>
                <c:pt idx="1339">
                  <c:v>634</c:v>
                </c:pt>
                <c:pt idx="1340">
                  <c:v>634</c:v>
                </c:pt>
                <c:pt idx="1341">
                  <c:v>634</c:v>
                </c:pt>
                <c:pt idx="1342">
                  <c:v>634</c:v>
                </c:pt>
                <c:pt idx="1343">
                  <c:v>634</c:v>
                </c:pt>
                <c:pt idx="1344">
                  <c:v>634</c:v>
                </c:pt>
                <c:pt idx="1345">
                  <c:v>634</c:v>
                </c:pt>
                <c:pt idx="1346">
                  <c:v>634</c:v>
                </c:pt>
                <c:pt idx="1347">
                  <c:v>634</c:v>
                </c:pt>
                <c:pt idx="1348">
                  <c:v>635</c:v>
                </c:pt>
                <c:pt idx="1349">
                  <c:v>635</c:v>
                </c:pt>
                <c:pt idx="1350">
                  <c:v>636</c:v>
                </c:pt>
                <c:pt idx="1351">
                  <c:v>637</c:v>
                </c:pt>
                <c:pt idx="1352">
                  <c:v>638</c:v>
                </c:pt>
                <c:pt idx="1353">
                  <c:v>639</c:v>
                </c:pt>
                <c:pt idx="1354">
                  <c:v>640</c:v>
                </c:pt>
                <c:pt idx="1355">
                  <c:v>641</c:v>
                </c:pt>
                <c:pt idx="1356">
                  <c:v>642</c:v>
                </c:pt>
                <c:pt idx="1357">
                  <c:v>643</c:v>
                </c:pt>
                <c:pt idx="1358">
                  <c:v>643</c:v>
                </c:pt>
                <c:pt idx="1359">
                  <c:v>644</c:v>
                </c:pt>
                <c:pt idx="1360">
                  <c:v>644</c:v>
                </c:pt>
                <c:pt idx="1361">
                  <c:v>644</c:v>
                </c:pt>
                <c:pt idx="1362">
                  <c:v>644</c:v>
                </c:pt>
                <c:pt idx="1363">
                  <c:v>644</c:v>
                </c:pt>
                <c:pt idx="1364">
                  <c:v>645</c:v>
                </c:pt>
                <c:pt idx="1365">
                  <c:v>645</c:v>
                </c:pt>
                <c:pt idx="1366">
                  <c:v>645</c:v>
                </c:pt>
                <c:pt idx="1367">
                  <c:v>645</c:v>
                </c:pt>
                <c:pt idx="1368">
                  <c:v>645</c:v>
                </c:pt>
                <c:pt idx="1369">
                  <c:v>645</c:v>
                </c:pt>
                <c:pt idx="1370">
                  <c:v>645</c:v>
                </c:pt>
                <c:pt idx="1371">
                  <c:v>645</c:v>
                </c:pt>
                <c:pt idx="1372">
                  <c:v>645</c:v>
                </c:pt>
                <c:pt idx="1373">
                  <c:v>645</c:v>
                </c:pt>
                <c:pt idx="1374">
                  <c:v>646</c:v>
                </c:pt>
                <c:pt idx="1375">
                  <c:v>646</c:v>
                </c:pt>
                <c:pt idx="1376">
                  <c:v>646</c:v>
                </c:pt>
                <c:pt idx="1377">
                  <c:v>647</c:v>
                </c:pt>
                <c:pt idx="1378">
                  <c:v>647</c:v>
                </c:pt>
                <c:pt idx="1379">
                  <c:v>647</c:v>
                </c:pt>
                <c:pt idx="1380">
                  <c:v>647</c:v>
                </c:pt>
                <c:pt idx="1381">
                  <c:v>647</c:v>
                </c:pt>
                <c:pt idx="1382">
                  <c:v>647</c:v>
                </c:pt>
                <c:pt idx="1383">
                  <c:v>648</c:v>
                </c:pt>
                <c:pt idx="1384">
                  <c:v>649</c:v>
                </c:pt>
                <c:pt idx="1385">
                  <c:v>650</c:v>
                </c:pt>
                <c:pt idx="1386">
                  <c:v>651</c:v>
                </c:pt>
                <c:pt idx="1387">
                  <c:v>652</c:v>
                </c:pt>
                <c:pt idx="1388">
                  <c:v>653</c:v>
                </c:pt>
                <c:pt idx="1389">
                  <c:v>654</c:v>
                </c:pt>
                <c:pt idx="1390">
                  <c:v>655</c:v>
                </c:pt>
                <c:pt idx="1391">
                  <c:v>656</c:v>
                </c:pt>
                <c:pt idx="1392">
                  <c:v>657</c:v>
                </c:pt>
                <c:pt idx="1393">
                  <c:v>657</c:v>
                </c:pt>
                <c:pt idx="1394">
                  <c:v>657</c:v>
                </c:pt>
                <c:pt idx="1395">
                  <c:v>657</c:v>
                </c:pt>
                <c:pt idx="1396">
                  <c:v>658</c:v>
                </c:pt>
                <c:pt idx="1397">
                  <c:v>659</c:v>
                </c:pt>
                <c:pt idx="1398">
                  <c:v>660</c:v>
                </c:pt>
                <c:pt idx="1399">
                  <c:v>661</c:v>
                </c:pt>
                <c:pt idx="1400">
                  <c:v>662</c:v>
                </c:pt>
                <c:pt idx="1401">
                  <c:v>663</c:v>
                </c:pt>
                <c:pt idx="1402">
                  <c:v>664</c:v>
                </c:pt>
                <c:pt idx="1403">
                  <c:v>665</c:v>
                </c:pt>
                <c:pt idx="1404">
                  <c:v>666</c:v>
                </c:pt>
                <c:pt idx="1405">
                  <c:v>666</c:v>
                </c:pt>
                <c:pt idx="1406">
                  <c:v>667</c:v>
                </c:pt>
                <c:pt idx="1407">
                  <c:v>667</c:v>
                </c:pt>
                <c:pt idx="1408">
                  <c:v>667</c:v>
                </c:pt>
                <c:pt idx="1409">
                  <c:v>667</c:v>
                </c:pt>
                <c:pt idx="1410">
                  <c:v>667</c:v>
                </c:pt>
                <c:pt idx="1411">
                  <c:v>667</c:v>
                </c:pt>
                <c:pt idx="1412">
                  <c:v>667</c:v>
                </c:pt>
                <c:pt idx="1413">
                  <c:v>667</c:v>
                </c:pt>
                <c:pt idx="1414">
                  <c:v>667</c:v>
                </c:pt>
                <c:pt idx="1415">
                  <c:v>667</c:v>
                </c:pt>
                <c:pt idx="1416">
                  <c:v>667</c:v>
                </c:pt>
                <c:pt idx="1417">
                  <c:v>667</c:v>
                </c:pt>
                <c:pt idx="1418">
                  <c:v>667</c:v>
                </c:pt>
                <c:pt idx="1419">
                  <c:v>668</c:v>
                </c:pt>
                <c:pt idx="1420">
                  <c:v>668</c:v>
                </c:pt>
                <c:pt idx="1421">
                  <c:v>668</c:v>
                </c:pt>
                <c:pt idx="1422">
                  <c:v>668</c:v>
                </c:pt>
                <c:pt idx="1423">
                  <c:v>669</c:v>
                </c:pt>
                <c:pt idx="1424">
                  <c:v>670</c:v>
                </c:pt>
                <c:pt idx="1425">
                  <c:v>670</c:v>
                </c:pt>
                <c:pt idx="1426">
                  <c:v>671</c:v>
                </c:pt>
                <c:pt idx="1427">
                  <c:v>671</c:v>
                </c:pt>
                <c:pt idx="1428">
                  <c:v>671</c:v>
                </c:pt>
                <c:pt idx="1429">
                  <c:v>671</c:v>
                </c:pt>
                <c:pt idx="1430">
                  <c:v>672</c:v>
                </c:pt>
                <c:pt idx="1431">
                  <c:v>672</c:v>
                </c:pt>
                <c:pt idx="1432">
                  <c:v>672</c:v>
                </c:pt>
                <c:pt idx="1433">
                  <c:v>672</c:v>
                </c:pt>
                <c:pt idx="1434">
                  <c:v>672</c:v>
                </c:pt>
                <c:pt idx="1435">
                  <c:v>672</c:v>
                </c:pt>
                <c:pt idx="1436">
                  <c:v>672</c:v>
                </c:pt>
                <c:pt idx="1437">
                  <c:v>672</c:v>
                </c:pt>
                <c:pt idx="1438">
                  <c:v>672</c:v>
                </c:pt>
                <c:pt idx="1439">
                  <c:v>673</c:v>
                </c:pt>
                <c:pt idx="1440">
                  <c:v>674</c:v>
                </c:pt>
                <c:pt idx="1441">
                  <c:v>675</c:v>
                </c:pt>
                <c:pt idx="1442">
                  <c:v>676</c:v>
                </c:pt>
                <c:pt idx="1443">
                  <c:v>676</c:v>
                </c:pt>
                <c:pt idx="1444">
                  <c:v>677</c:v>
                </c:pt>
                <c:pt idx="1445">
                  <c:v>678</c:v>
                </c:pt>
                <c:pt idx="1446">
                  <c:v>679</c:v>
                </c:pt>
                <c:pt idx="1447">
                  <c:v>680</c:v>
                </c:pt>
                <c:pt idx="1448">
                  <c:v>681</c:v>
                </c:pt>
                <c:pt idx="1449">
                  <c:v>682</c:v>
                </c:pt>
                <c:pt idx="1450">
                  <c:v>683</c:v>
                </c:pt>
                <c:pt idx="1451">
                  <c:v>684</c:v>
                </c:pt>
                <c:pt idx="1452">
                  <c:v>684</c:v>
                </c:pt>
                <c:pt idx="1453">
                  <c:v>685</c:v>
                </c:pt>
                <c:pt idx="1454">
                  <c:v>686</c:v>
                </c:pt>
                <c:pt idx="1455">
                  <c:v>687</c:v>
                </c:pt>
                <c:pt idx="1456">
                  <c:v>688</c:v>
                </c:pt>
                <c:pt idx="1457">
                  <c:v>688</c:v>
                </c:pt>
                <c:pt idx="1458">
                  <c:v>688</c:v>
                </c:pt>
                <c:pt idx="1459">
                  <c:v>689</c:v>
                </c:pt>
                <c:pt idx="1460">
                  <c:v>690</c:v>
                </c:pt>
                <c:pt idx="1461">
                  <c:v>691</c:v>
                </c:pt>
                <c:pt idx="1462">
                  <c:v>692</c:v>
                </c:pt>
                <c:pt idx="1463">
                  <c:v>693</c:v>
                </c:pt>
                <c:pt idx="1464">
                  <c:v>694</c:v>
                </c:pt>
                <c:pt idx="1465">
                  <c:v>695</c:v>
                </c:pt>
                <c:pt idx="1466">
                  <c:v>696</c:v>
                </c:pt>
                <c:pt idx="1467">
                  <c:v>696</c:v>
                </c:pt>
                <c:pt idx="1468">
                  <c:v>696</c:v>
                </c:pt>
                <c:pt idx="1469">
                  <c:v>697</c:v>
                </c:pt>
                <c:pt idx="1470">
                  <c:v>698</c:v>
                </c:pt>
                <c:pt idx="1471">
                  <c:v>699</c:v>
                </c:pt>
                <c:pt idx="1472">
                  <c:v>700</c:v>
                </c:pt>
                <c:pt idx="1473">
                  <c:v>701</c:v>
                </c:pt>
                <c:pt idx="1474">
                  <c:v>702</c:v>
                </c:pt>
                <c:pt idx="1475">
                  <c:v>702</c:v>
                </c:pt>
                <c:pt idx="1476">
                  <c:v>703</c:v>
                </c:pt>
                <c:pt idx="1477">
                  <c:v>704</c:v>
                </c:pt>
                <c:pt idx="1478">
                  <c:v>705</c:v>
                </c:pt>
                <c:pt idx="1479">
                  <c:v>705</c:v>
                </c:pt>
                <c:pt idx="1480">
                  <c:v>706</c:v>
                </c:pt>
                <c:pt idx="1481">
                  <c:v>707</c:v>
                </c:pt>
                <c:pt idx="1482">
                  <c:v>708</c:v>
                </c:pt>
                <c:pt idx="1483">
                  <c:v>709</c:v>
                </c:pt>
                <c:pt idx="1484">
                  <c:v>710</c:v>
                </c:pt>
                <c:pt idx="1485">
                  <c:v>711</c:v>
                </c:pt>
                <c:pt idx="1486">
                  <c:v>712</c:v>
                </c:pt>
                <c:pt idx="1487">
                  <c:v>713</c:v>
                </c:pt>
                <c:pt idx="1488">
                  <c:v>714</c:v>
                </c:pt>
                <c:pt idx="1489">
                  <c:v>715</c:v>
                </c:pt>
                <c:pt idx="1490">
                  <c:v>716</c:v>
                </c:pt>
                <c:pt idx="1491">
                  <c:v>717</c:v>
                </c:pt>
                <c:pt idx="1492">
                  <c:v>718</c:v>
                </c:pt>
                <c:pt idx="1493">
                  <c:v>718</c:v>
                </c:pt>
                <c:pt idx="1494">
                  <c:v>718</c:v>
                </c:pt>
                <c:pt idx="1495">
                  <c:v>719</c:v>
                </c:pt>
                <c:pt idx="1496">
                  <c:v>720</c:v>
                </c:pt>
                <c:pt idx="1497">
                  <c:v>721</c:v>
                </c:pt>
                <c:pt idx="1498">
                  <c:v>721</c:v>
                </c:pt>
                <c:pt idx="1499">
                  <c:v>721</c:v>
                </c:pt>
                <c:pt idx="1500">
                  <c:v>722</c:v>
                </c:pt>
                <c:pt idx="1501">
                  <c:v>723</c:v>
                </c:pt>
                <c:pt idx="1502">
                  <c:v>724</c:v>
                </c:pt>
                <c:pt idx="1503">
                  <c:v>725</c:v>
                </c:pt>
                <c:pt idx="1504">
                  <c:v>726</c:v>
                </c:pt>
                <c:pt idx="1505">
                  <c:v>727</c:v>
                </c:pt>
                <c:pt idx="1506">
                  <c:v>728</c:v>
                </c:pt>
                <c:pt idx="1507">
                  <c:v>728</c:v>
                </c:pt>
                <c:pt idx="1508">
                  <c:v>728</c:v>
                </c:pt>
                <c:pt idx="1509">
                  <c:v>728</c:v>
                </c:pt>
                <c:pt idx="1510">
                  <c:v>729</c:v>
                </c:pt>
                <c:pt idx="1511">
                  <c:v>729</c:v>
                </c:pt>
                <c:pt idx="1512">
                  <c:v>729</c:v>
                </c:pt>
                <c:pt idx="1513">
                  <c:v>729</c:v>
                </c:pt>
                <c:pt idx="1514">
                  <c:v>729</c:v>
                </c:pt>
                <c:pt idx="1515">
                  <c:v>729</c:v>
                </c:pt>
                <c:pt idx="1516">
                  <c:v>729</c:v>
                </c:pt>
                <c:pt idx="1517">
                  <c:v>730</c:v>
                </c:pt>
                <c:pt idx="1518">
                  <c:v>731</c:v>
                </c:pt>
                <c:pt idx="1519">
                  <c:v>732</c:v>
                </c:pt>
                <c:pt idx="1520">
                  <c:v>732</c:v>
                </c:pt>
                <c:pt idx="1521">
                  <c:v>733</c:v>
                </c:pt>
                <c:pt idx="1522">
                  <c:v>733</c:v>
                </c:pt>
                <c:pt idx="1523">
                  <c:v>733</c:v>
                </c:pt>
                <c:pt idx="1524">
                  <c:v>733</c:v>
                </c:pt>
                <c:pt idx="1525">
                  <c:v>734</c:v>
                </c:pt>
                <c:pt idx="1526">
                  <c:v>735</c:v>
                </c:pt>
                <c:pt idx="1527">
                  <c:v>735</c:v>
                </c:pt>
                <c:pt idx="1528">
                  <c:v>735</c:v>
                </c:pt>
                <c:pt idx="1529">
                  <c:v>735</c:v>
                </c:pt>
                <c:pt idx="1530">
                  <c:v>736</c:v>
                </c:pt>
                <c:pt idx="1531">
                  <c:v>736</c:v>
                </c:pt>
                <c:pt idx="1532">
                  <c:v>737</c:v>
                </c:pt>
                <c:pt idx="1533">
                  <c:v>738</c:v>
                </c:pt>
                <c:pt idx="1534">
                  <c:v>738</c:v>
                </c:pt>
                <c:pt idx="1535">
                  <c:v>739</c:v>
                </c:pt>
                <c:pt idx="1536">
                  <c:v>740</c:v>
                </c:pt>
                <c:pt idx="1537">
                  <c:v>741</c:v>
                </c:pt>
                <c:pt idx="1538">
                  <c:v>741</c:v>
                </c:pt>
                <c:pt idx="1539">
                  <c:v>741</c:v>
                </c:pt>
                <c:pt idx="1540">
                  <c:v>742</c:v>
                </c:pt>
                <c:pt idx="1541">
                  <c:v>743</c:v>
                </c:pt>
                <c:pt idx="1542">
                  <c:v>744</c:v>
                </c:pt>
                <c:pt idx="1543">
                  <c:v>744</c:v>
                </c:pt>
                <c:pt idx="1544">
                  <c:v>744</c:v>
                </c:pt>
                <c:pt idx="1545">
                  <c:v>744</c:v>
                </c:pt>
                <c:pt idx="1546">
                  <c:v>745</c:v>
                </c:pt>
                <c:pt idx="1547">
                  <c:v>745</c:v>
                </c:pt>
                <c:pt idx="1548">
                  <c:v>746</c:v>
                </c:pt>
                <c:pt idx="1549">
                  <c:v>747</c:v>
                </c:pt>
                <c:pt idx="1550">
                  <c:v>747</c:v>
                </c:pt>
                <c:pt idx="1551">
                  <c:v>748</c:v>
                </c:pt>
                <c:pt idx="1552">
                  <c:v>749</c:v>
                </c:pt>
                <c:pt idx="1553">
                  <c:v>749</c:v>
                </c:pt>
                <c:pt idx="1554">
                  <c:v>749</c:v>
                </c:pt>
                <c:pt idx="1555">
                  <c:v>749</c:v>
                </c:pt>
                <c:pt idx="1556">
                  <c:v>749</c:v>
                </c:pt>
                <c:pt idx="1557">
                  <c:v>749</c:v>
                </c:pt>
                <c:pt idx="1558">
                  <c:v>749</c:v>
                </c:pt>
                <c:pt idx="1559">
                  <c:v>749</c:v>
                </c:pt>
                <c:pt idx="1560">
                  <c:v>749</c:v>
                </c:pt>
                <c:pt idx="1561">
                  <c:v>749</c:v>
                </c:pt>
                <c:pt idx="1562">
                  <c:v>749</c:v>
                </c:pt>
                <c:pt idx="1563">
                  <c:v>749</c:v>
                </c:pt>
                <c:pt idx="1564">
                  <c:v>749</c:v>
                </c:pt>
                <c:pt idx="1565">
                  <c:v>750</c:v>
                </c:pt>
                <c:pt idx="1566">
                  <c:v>751</c:v>
                </c:pt>
                <c:pt idx="1567">
                  <c:v>752</c:v>
                </c:pt>
                <c:pt idx="1568">
                  <c:v>753</c:v>
                </c:pt>
                <c:pt idx="1569">
                  <c:v>754</c:v>
                </c:pt>
                <c:pt idx="1570">
                  <c:v>755</c:v>
                </c:pt>
                <c:pt idx="1571">
                  <c:v>756</c:v>
                </c:pt>
                <c:pt idx="1572">
                  <c:v>757</c:v>
                </c:pt>
                <c:pt idx="1573">
                  <c:v>757</c:v>
                </c:pt>
                <c:pt idx="1574">
                  <c:v>758</c:v>
                </c:pt>
                <c:pt idx="1575">
                  <c:v>759</c:v>
                </c:pt>
                <c:pt idx="1576">
                  <c:v>760</c:v>
                </c:pt>
                <c:pt idx="1577">
                  <c:v>760</c:v>
                </c:pt>
                <c:pt idx="1578">
                  <c:v>761</c:v>
                </c:pt>
                <c:pt idx="1579">
                  <c:v>762</c:v>
                </c:pt>
                <c:pt idx="1580">
                  <c:v>763</c:v>
                </c:pt>
                <c:pt idx="1581">
                  <c:v>764</c:v>
                </c:pt>
                <c:pt idx="1582">
                  <c:v>765</c:v>
                </c:pt>
                <c:pt idx="1583">
                  <c:v>765</c:v>
                </c:pt>
                <c:pt idx="1584">
                  <c:v>765</c:v>
                </c:pt>
                <c:pt idx="1585">
                  <c:v>766</c:v>
                </c:pt>
                <c:pt idx="1586">
                  <c:v>767</c:v>
                </c:pt>
                <c:pt idx="1587">
                  <c:v>767</c:v>
                </c:pt>
                <c:pt idx="1588">
                  <c:v>767</c:v>
                </c:pt>
                <c:pt idx="1589">
                  <c:v>767</c:v>
                </c:pt>
                <c:pt idx="1590">
                  <c:v>768</c:v>
                </c:pt>
                <c:pt idx="1591">
                  <c:v>769</c:v>
                </c:pt>
                <c:pt idx="1592">
                  <c:v>770</c:v>
                </c:pt>
                <c:pt idx="1593">
                  <c:v>770</c:v>
                </c:pt>
                <c:pt idx="1594">
                  <c:v>770</c:v>
                </c:pt>
                <c:pt idx="1595">
                  <c:v>770</c:v>
                </c:pt>
                <c:pt idx="1596">
                  <c:v>771</c:v>
                </c:pt>
                <c:pt idx="1597">
                  <c:v>772</c:v>
                </c:pt>
                <c:pt idx="1598">
                  <c:v>773</c:v>
                </c:pt>
                <c:pt idx="1599">
                  <c:v>774</c:v>
                </c:pt>
                <c:pt idx="1600">
                  <c:v>775</c:v>
                </c:pt>
                <c:pt idx="1601">
                  <c:v>776</c:v>
                </c:pt>
                <c:pt idx="1602">
                  <c:v>776</c:v>
                </c:pt>
                <c:pt idx="1603">
                  <c:v>776</c:v>
                </c:pt>
                <c:pt idx="1604">
                  <c:v>776</c:v>
                </c:pt>
                <c:pt idx="1605">
                  <c:v>777</c:v>
                </c:pt>
                <c:pt idx="1606">
                  <c:v>778</c:v>
                </c:pt>
                <c:pt idx="1607">
                  <c:v>779</c:v>
                </c:pt>
                <c:pt idx="1608">
                  <c:v>779</c:v>
                </c:pt>
                <c:pt idx="1609">
                  <c:v>779</c:v>
                </c:pt>
                <c:pt idx="1610">
                  <c:v>780</c:v>
                </c:pt>
                <c:pt idx="1611">
                  <c:v>781</c:v>
                </c:pt>
                <c:pt idx="1612">
                  <c:v>782</c:v>
                </c:pt>
                <c:pt idx="1613">
                  <c:v>783</c:v>
                </c:pt>
                <c:pt idx="1614">
                  <c:v>784</c:v>
                </c:pt>
                <c:pt idx="1615">
                  <c:v>785</c:v>
                </c:pt>
                <c:pt idx="1616">
                  <c:v>786</c:v>
                </c:pt>
                <c:pt idx="1617">
                  <c:v>786</c:v>
                </c:pt>
                <c:pt idx="1618">
                  <c:v>786</c:v>
                </c:pt>
                <c:pt idx="1619">
                  <c:v>787</c:v>
                </c:pt>
                <c:pt idx="1620">
                  <c:v>787</c:v>
                </c:pt>
                <c:pt idx="1621">
                  <c:v>787</c:v>
                </c:pt>
                <c:pt idx="1622">
                  <c:v>788</c:v>
                </c:pt>
                <c:pt idx="1623">
                  <c:v>788</c:v>
                </c:pt>
                <c:pt idx="1624">
                  <c:v>788</c:v>
                </c:pt>
                <c:pt idx="1625">
                  <c:v>788</c:v>
                </c:pt>
                <c:pt idx="1626">
                  <c:v>789</c:v>
                </c:pt>
                <c:pt idx="1627">
                  <c:v>789</c:v>
                </c:pt>
                <c:pt idx="1628">
                  <c:v>789</c:v>
                </c:pt>
                <c:pt idx="1629">
                  <c:v>790</c:v>
                </c:pt>
                <c:pt idx="1630">
                  <c:v>791</c:v>
                </c:pt>
                <c:pt idx="1631">
                  <c:v>792</c:v>
                </c:pt>
                <c:pt idx="1632">
                  <c:v>793</c:v>
                </c:pt>
                <c:pt idx="1633">
                  <c:v>794</c:v>
                </c:pt>
                <c:pt idx="1634">
                  <c:v>795</c:v>
                </c:pt>
                <c:pt idx="1635">
                  <c:v>796</c:v>
                </c:pt>
                <c:pt idx="1636">
                  <c:v>797</c:v>
                </c:pt>
                <c:pt idx="1637">
                  <c:v>798</c:v>
                </c:pt>
                <c:pt idx="1638">
                  <c:v>799</c:v>
                </c:pt>
                <c:pt idx="1639">
                  <c:v>799</c:v>
                </c:pt>
                <c:pt idx="1640">
                  <c:v>800</c:v>
                </c:pt>
                <c:pt idx="1641">
                  <c:v>800</c:v>
                </c:pt>
                <c:pt idx="1642">
                  <c:v>800</c:v>
                </c:pt>
                <c:pt idx="1643">
                  <c:v>800</c:v>
                </c:pt>
                <c:pt idx="1644">
                  <c:v>801</c:v>
                </c:pt>
                <c:pt idx="1645">
                  <c:v>801</c:v>
                </c:pt>
                <c:pt idx="1646">
                  <c:v>801</c:v>
                </c:pt>
                <c:pt idx="1647">
                  <c:v>802</c:v>
                </c:pt>
                <c:pt idx="1648">
                  <c:v>803</c:v>
                </c:pt>
                <c:pt idx="1649">
                  <c:v>803</c:v>
                </c:pt>
                <c:pt idx="1650">
                  <c:v>804</c:v>
                </c:pt>
                <c:pt idx="1651">
                  <c:v>804</c:v>
                </c:pt>
                <c:pt idx="1652">
                  <c:v>804</c:v>
                </c:pt>
                <c:pt idx="1653">
                  <c:v>804</c:v>
                </c:pt>
                <c:pt idx="1654">
                  <c:v>804</c:v>
                </c:pt>
                <c:pt idx="1655">
                  <c:v>805</c:v>
                </c:pt>
                <c:pt idx="1656">
                  <c:v>806</c:v>
                </c:pt>
                <c:pt idx="1657">
                  <c:v>807</c:v>
                </c:pt>
                <c:pt idx="1658">
                  <c:v>808</c:v>
                </c:pt>
                <c:pt idx="1659">
                  <c:v>809</c:v>
                </c:pt>
                <c:pt idx="1660">
                  <c:v>810</c:v>
                </c:pt>
                <c:pt idx="1661">
                  <c:v>811</c:v>
                </c:pt>
                <c:pt idx="1662">
                  <c:v>812</c:v>
                </c:pt>
                <c:pt idx="1663">
                  <c:v>813</c:v>
                </c:pt>
                <c:pt idx="1664">
                  <c:v>814</c:v>
                </c:pt>
                <c:pt idx="1665">
                  <c:v>815</c:v>
                </c:pt>
                <c:pt idx="1666">
                  <c:v>816</c:v>
                </c:pt>
                <c:pt idx="1667">
                  <c:v>817</c:v>
                </c:pt>
                <c:pt idx="1668">
                  <c:v>818</c:v>
                </c:pt>
                <c:pt idx="1669">
                  <c:v>819</c:v>
                </c:pt>
                <c:pt idx="1670">
                  <c:v>819</c:v>
                </c:pt>
                <c:pt idx="1671">
                  <c:v>820</c:v>
                </c:pt>
                <c:pt idx="1672">
                  <c:v>821</c:v>
                </c:pt>
                <c:pt idx="1673">
                  <c:v>822</c:v>
                </c:pt>
                <c:pt idx="1674">
                  <c:v>823</c:v>
                </c:pt>
                <c:pt idx="1675">
                  <c:v>823</c:v>
                </c:pt>
                <c:pt idx="1676">
                  <c:v>824</c:v>
                </c:pt>
                <c:pt idx="1677">
                  <c:v>825</c:v>
                </c:pt>
                <c:pt idx="1678">
                  <c:v>825</c:v>
                </c:pt>
                <c:pt idx="1679">
                  <c:v>826</c:v>
                </c:pt>
                <c:pt idx="1680">
                  <c:v>826</c:v>
                </c:pt>
                <c:pt idx="1681">
                  <c:v>827</c:v>
                </c:pt>
                <c:pt idx="1682">
                  <c:v>827</c:v>
                </c:pt>
                <c:pt idx="1683">
                  <c:v>828</c:v>
                </c:pt>
                <c:pt idx="1684">
                  <c:v>829</c:v>
                </c:pt>
                <c:pt idx="1685">
                  <c:v>830</c:v>
                </c:pt>
                <c:pt idx="1686">
                  <c:v>831</c:v>
                </c:pt>
                <c:pt idx="1687">
                  <c:v>832</c:v>
                </c:pt>
                <c:pt idx="1688">
                  <c:v>833</c:v>
                </c:pt>
                <c:pt idx="1689">
                  <c:v>834</c:v>
                </c:pt>
                <c:pt idx="1690">
                  <c:v>835</c:v>
                </c:pt>
                <c:pt idx="1691">
                  <c:v>836</c:v>
                </c:pt>
                <c:pt idx="1692">
                  <c:v>837</c:v>
                </c:pt>
                <c:pt idx="1693">
                  <c:v>837</c:v>
                </c:pt>
                <c:pt idx="1694">
                  <c:v>838</c:v>
                </c:pt>
                <c:pt idx="1695">
                  <c:v>839</c:v>
                </c:pt>
                <c:pt idx="1696">
                  <c:v>840</c:v>
                </c:pt>
                <c:pt idx="1697">
                  <c:v>841</c:v>
                </c:pt>
                <c:pt idx="1698">
                  <c:v>842</c:v>
                </c:pt>
                <c:pt idx="1699">
                  <c:v>842</c:v>
                </c:pt>
                <c:pt idx="1700">
                  <c:v>843</c:v>
                </c:pt>
                <c:pt idx="1701">
                  <c:v>843</c:v>
                </c:pt>
                <c:pt idx="1702">
                  <c:v>844</c:v>
                </c:pt>
                <c:pt idx="1703">
                  <c:v>845</c:v>
                </c:pt>
                <c:pt idx="1704">
                  <c:v>846</c:v>
                </c:pt>
                <c:pt idx="1705">
                  <c:v>847</c:v>
                </c:pt>
                <c:pt idx="1706">
                  <c:v>848</c:v>
                </c:pt>
                <c:pt idx="1707">
                  <c:v>848</c:v>
                </c:pt>
                <c:pt idx="1708">
                  <c:v>848</c:v>
                </c:pt>
                <c:pt idx="1709">
                  <c:v>849</c:v>
                </c:pt>
                <c:pt idx="1710">
                  <c:v>850</c:v>
                </c:pt>
                <c:pt idx="1711">
                  <c:v>850</c:v>
                </c:pt>
                <c:pt idx="1712">
                  <c:v>850</c:v>
                </c:pt>
                <c:pt idx="1713">
                  <c:v>850</c:v>
                </c:pt>
                <c:pt idx="1714">
                  <c:v>850</c:v>
                </c:pt>
                <c:pt idx="1715">
                  <c:v>850</c:v>
                </c:pt>
                <c:pt idx="1716">
                  <c:v>850</c:v>
                </c:pt>
                <c:pt idx="1717">
                  <c:v>850</c:v>
                </c:pt>
                <c:pt idx="1718">
                  <c:v>851</c:v>
                </c:pt>
                <c:pt idx="1719">
                  <c:v>851</c:v>
                </c:pt>
                <c:pt idx="1720">
                  <c:v>851</c:v>
                </c:pt>
                <c:pt idx="1721">
                  <c:v>852</c:v>
                </c:pt>
                <c:pt idx="1722">
                  <c:v>853</c:v>
                </c:pt>
                <c:pt idx="1723">
                  <c:v>854</c:v>
                </c:pt>
                <c:pt idx="1724">
                  <c:v>855</c:v>
                </c:pt>
                <c:pt idx="1725">
                  <c:v>855</c:v>
                </c:pt>
                <c:pt idx="1726">
                  <c:v>856</c:v>
                </c:pt>
                <c:pt idx="1727">
                  <c:v>857</c:v>
                </c:pt>
                <c:pt idx="1728">
                  <c:v>858</c:v>
                </c:pt>
                <c:pt idx="1729">
                  <c:v>859</c:v>
                </c:pt>
                <c:pt idx="1730">
                  <c:v>859</c:v>
                </c:pt>
                <c:pt idx="1731">
                  <c:v>860</c:v>
                </c:pt>
                <c:pt idx="1732">
                  <c:v>861</c:v>
                </c:pt>
                <c:pt idx="1733">
                  <c:v>861</c:v>
                </c:pt>
                <c:pt idx="1734">
                  <c:v>861</c:v>
                </c:pt>
                <c:pt idx="1735">
                  <c:v>861</c:v>
                </c:pt>
                <c:pt idx="1736">
                  <c:v>861</c:v>
                </c:pt>
                <c:pt idx="1737">
                  <c:v>861</c:v>
                </c:pt>
                <c:pt idx="1738">
                  <c:v>861</c:v>
                </c:pt>
                <c:pt idx="1739">
                  <c:v>862</c:v>
                </c:pt>
                <c:pt idx="1740">
                  <c:v>863</c:v>
                </c:pt>
                <c:pt idx="1741">
                  <c:v>864</c:v>
                </c:pt>
                <c:pt idx="1742">
                  <c:v>865</c:v>
                </c:pt>
                <c:pt idx="1743">
                  <c:v>866</c:v>
                </c:pt>
                <c:pt idx="1744">
                  <c:v>867</c:v>
                </c:pt>
                <c:pt idx="1745">
                  <c:v>867</c:v>
                </c:pt>
                <c:pt idx="1746">
                  <c:v>868</c:v>
                </c:pt>
                <c:pt idx="1747">
                  <c:v>868</c:v>
                </c:pt>
                <c:pt idx="1748">
                  <c:v>869</c:v>
                </c:pt>
                <c:pt idx="1749">
                  <c:v>870</c:v>
                </c:pt>
                <c:pt idx="1750">
                  <c:v>871</c:v>
                </c:pt>
                <c:pt idx="1751">
                  <c:v>872</c:v>
                </c:pt>
                <c:pt idx="1752">
                  <c:v>873</c:v>
                </c:pt>
                <c:pt idx="1753">
                  <c:v>873</c:v>
                </c:pt>
                <c:pt idx="1754">
                  <c:v>874</c:v>
                </c:pt>
                <c:pt idx="1755">
                  <c:v>875</c:v>
                </c:pt>
                <c:pt idx="1756">
                  <c:v>876</c:v>
                </c:pt>
                <c:pt idx="1757">
                  <c:v>876</c:v>
                </c:pt>
                <c:pt idx="1758">
                  <c:v>877</c:v>
                </c:pt>
                <c:pt idx="1759">
                  <c:v>878</c:v>
                </c:pt>
                <c:pt idx="1760">
                  <c:v>878</c:v>
                </c:pt>
                <c:pt idx="1761">
                  <c:v>879</c:v>
                </c:pt>
                <c:pt idx="1762">
                  <c:v>880</c:v>
                </c:pt>
                <c:pt idx="1763">
                  <c:v>880</c:v>
                </c:pt>
                <c:pt idx="1764">
                  <c:v>881</c:v>
                </c:pt>
                <c:pt idx="1765">
                  <c:v>881</c:v>
                </c:pt>
                <c:pt idx="1766">
                  <c:v>881</c:v>
                </c:pt>
                <c:pt idx="1767">
                  <c:v>881</c:v>
                </c:pt>
                <c:pt idx="1768">
                  <c:v>881</c:v>
                </c:pt>
                <c:pt idx="1769">
                  <c:v>882</c:v>
                </c:pt>
                <c:pt idx="1770">
                  <c:v>882</c:v>
                </c:pt>
                <c:pt idx="1771">
                  <c:v>883</c:v>
                </c:pt>
                <c:pt idx="1772">
                  <c:v>883</c:v>
                </c:pt>
                <c:pt idx="1773">
                  <c:v>883</c:v>
                </c:pt>
                <c:pt idx="1774">
                  <c:v>884</c:v>
                </c:pt>
                <c:pt idx="1775">
                  <c:v>885</c:v>
                </c:pt>
                <c:pt idx="1776">
                  <c:v>886</c:v>
                </c:pt>
                <c:pt idx="1777">
                  <c:v>886</c:v>
                </c:pt>
                <c:pt idx="1778">
                  <c:v>886</c:v>
                </c:pt>
                <c:pt idx="1779">
                  <c:v>886</c:v>
                </c:pt>
                <c:pt idx="1780">
                  <c:v>886</c:v>
                </c:pt>
                <c:pt idx="1781">
                  <c:v>886</c:v>
                </c:pt>
                <c:pt idx="1782">
                  <c:v>887</c:v>
                </c:pt>
                <c:pt idx="1783">
                  <c:v>888</c:v>
                </c:pt>
                <c:pt idx="1784">
                  <c:v>889</c:v>
                </c:pt>
                <c:pt idx="1785">
                  <c:v>889</c:v>
                </c:pt>
                <c:pt idx="1786">
                  <c:v>889</c:v>
                </c:pt>
                <c:pt idx="1787">
                  <c:v>889</c:v>
                </c:pt>
                <c:pt idx="1788">
                  <c:v>889</c:v>
                </c:pt>
                <c:pt idx="1789">
                  <c:v>889</c:v>
                </c:pt>
                <c:pt idx="1790">
                  <c:v>889</c:v>
                </c:pt>
                <c:pt idx="1791">
                  <c:v>889</c:v>
                </c:pt>
                <c:pt idx="1792">
                  <c:v>889</c:v>
                </c:pt>
                <c:pt idx="1793">
                  <c:v>890</c:v>
                </c:pt>
                <c:pt idx="1794">
                  <c:v>890</c:v>
                </c:pt>
                <c:pt idx="1795">
                  <c:v>890</c:v>
                </c:pt>
                <c:pt idx="1796">
                  <c:v>891</c:v>
                </c:pt>
                <c:pt idx="1797">
                  <c:v>892</c:v>
                </c:pt>
                <c:pt idx="1798">
                  <c:v>893</c:v>
                </c:pt>
                <c:pt idx="1799">
                  <c:v>894</c:v>
                </c:pt>
                <c:pt idx="1800">
                  <c:v>894</c:v>
                </c:pt>
                <c:pt idx="1801">
                  <c:v>895</c:v>
                </c:pt>
                <c:pt idx="1802">
                  <c:v>895</c:v>
                </c:pt>
                <c:pt idx="1803">
                  <c:v>895</c:v>
                </c:pt>
                <c:pt idx="1804">
                  <c:v>895</c:v>
                </c:pt>
                <c:pt idx="1805">
                  <c:v>895</c:v>
                </c:pt>
                <c:pt idx="1806">
                  <c:v>895</c:v>
                </c:pt>
                <c:pt idx="1807">
                  <c:v>895</c:v>
                </c:pt>
                <c:pt idx="1808">
                  <c:v>895</c:v>
                </c:pt>
                <c:pt idx="1809">
                  <c:v>896</c:v>
                </c:pt>
                <c:pt idx="1810">
                  <c:v>896</c:v>
                </c:pt>
                <c:pt idx="1811">
                  <c:v>896</c:v>
                </c:pt>
                <c:pt idx="1812">
                  <c:v>896</c:v>
                </c:pt>
                <c:pt idx="1813">
                  <c:v>896</c:v>
                </c:pt>
                <c:pt idx="1814">
                  <c:v>896</c:v>
                </c:pt>
                <c:pt idx="1815">
                  <c:v>897</c:v>
                </c:pt>
                <c:pt idx="1816">
                  <c:v>897</c:v>
                </c:pt>
                <c:pt idx="1817">
                  <c:v>898</c:v>
                </c:pt>
                <c:pt idx="1818">
                  <c:v>899</c:v>
                </c:pt>
                <c:pt idx="1819">
                  <c:v>899</c:v>
                </c:pt>
                <c:pt idx="1820">
                  <c:v>899</c:v>
                </c:pt>
                <c:pt idx="1821">
                  <c:v>899</c:v>
                </c:pt>
                <c:pt idx="1822">
                  <c:v>900</c:v>
                </c:pt>
                <c:pt idx="1823">
                  <c:v>901</c:v>
                </c:pt>
                <c:pt idx="1824">
                  <c:v>902</c:v>
                </c:pt>
                <c:pt idx="1825">
                  <c:v>903</c:v>
                </c:pt>
                <c:pt idx="1826">
                  <c:v>904</c:v>
                </c:pt>
                <c:pt idx="1827">
                  <c:v>904</c:v>
                </c:pt>
                <c:pt idx="1828">
                  <c:v>905</c:v>
                </c:pt>
                <c:pt idx="1829">
                  <c:v>906</c:v>
                </c:pt>
                <c:pt idx="1830">
                  <c:v>907</c:v>
                </c:pt>
                <c:pt idx="1831">
                  <c:v>908</c:v>
                </c:pt>
                <c:pt idx="1832">
                  <c:v>908</c:v>
                </c:pt>
                <c:pt idx="1833">
                  <c:v>909</c:v>
                </c:pt>
                <c:pt idx="1834">
                  <c:v>909</c:v>
                </c:pt>
                <c:pt idx="1835">
                  <c:v>910</c:v>
                </c:pt>
                <c:pt idx="1836">
                  <c:v>911</c:v>
                </c:pt>
                <c:pt idx="1837">
                  <c:v>911</c:v>
                </c:pt>
                <c:pt idx="1838">
                  <c:v>912</c:v>
                </c:pt>
                <c:pt idx="1839">
                  <c:v>912</c:v>
                </c:pt>
                <c:pt idx="1840">
                  <c:v>913</c:v>
                </c:pt>
                <c:pt idx="1841">
                  <c:v>914</c:v>
                </c:pt>
                <c:pt idx="1842">
                  <c:v>915</c:v>
                </c:pt>
                <c:pt idx="1843">
                  <c:v>916</c:v>
                </c:pt>
                <c:pt idx="1844">
                  <c:v>917</c:v>
                </c:pt>
                <c:pt idx="1845">
                  <c:v>918</c:v>
                </c:pt>
                <c:pt idx="1846">
                  <c:v>919</c:v>
                </c:pt>
                <c:pt idx="1847">
                  <c:v>920</c:v>
                </c:pt>
                <c:pt idx="1848">
                  <c:v>921</c:v>
                </c:pt>
                <c:pt idx="1849">
                  <c:v>921</c:v>
                </c:pt>
                <c:pt idx="1850">
                  <c:v>921</c:v>
                </c:pt>
                <c:pt idx="1851">
                  <c:v>921</c:v>
                </c:pt>
                <c:pt idx="1852">
                  <c:v>921</c:v>
                </c:pt>
                <c:pt idx="1853">
                  <c:v>921</c:v>
                </c:pt>
                <c:pt idx="1854">
                  <c:v>922</c:v>
                </c:pt>
                <c:pt idx="1855">
                  <c:v>922</c:v>
                </c:pt>
                <c:pt idx="1856">
                  <c:v>922</c:v>
                </c:pt>
                <c:pt idx="1857">
                  <c:v>922</c:v>
                </c:pt>
                <c:pt idx="1858">
                  <c:v>922</c:v>
                </c:pt>
                <c:pt idx="1859">
                  <c:v>923</c:v>
                </c:pt>
                <c:pt idx="1860">
                  <c:v>924</c:v>
                </c:pt>
                <c:pt idx="1861">
                  <c:v>925</c:v>
                </c:pt>
                <c:pt idx="1862">
                  <c:v>925</c:v>
                </c:pt>
                <c:pt idx="1863">
                  <c:v>925</c:v>
                </c:pt>
                <c:pt idx="1864">
                  <c:v>926</c:v>
                </c:pt>
                <c:pt idx="1865">
                  <c:v>927</c:v>
                </c:pt>
                <c:pt idx="1866">
                  <c:v>928</c:v>
                </c:pt>
                <c:pt idx="1867">
                  <c:v>929</c:v>
                </c:pt>
                <c:pt idx="1868">
                  <c:v>930</c:v>
                </c:pt>
                <c:pt idx="1869">
                  <c:v>930</c:v>
                </c:pt>
                <c:pt idx="1870">
                  <c:v>931</c:v>
                </c:pt>
                <c:pt idx="1871">
                  <c:v>932</c:v>
                </c:pt>
                <c:pt idx="1872">
                  <c:v>933</c:v>
                </c:pt>
                <c:pt idx="1873">
                  <c:v>934</c:v>
                </c:pt>
                <c:pt idx="1874">
                  <c:v>934</c:v>
                </c:pt>
                <c:pt idx="1875">
                  <c:v>934</c:v>
                </c:pt>
                <c:pt idx="1876">
                  <c:v>935</c:v>
                </c:pt>
                <c:pt idx="1877">
                  <c:v>936</c:v>
                </c:pt>
                <c:pt idx="1878">
                  <c:v>937</c:v>
                </c:pt>
                <c:pt idx="1879">
                  <c:v>937</c:v>
                </c:pt>
                <c:pt idx="1880">
                  <c:v>938</c:v>
                </c:pt>
                <c:pt idx="1881">
                  <c:v>938</c:v>
                </c:pt>
                <c:pt idx="1882">
                  <c:v>939</c:v>
                </c:pt>
                <c:pt idx="1883">
                  <c:v>939</c:v>
                </c:pt>
                <c:pt idx="1884">
                  <c:v>940</c:v>
                </c:pt>
                <c:pt idx="1885">
                  <c:v>941</c:v>
                </c:pt>
                <c:pt idx="1886">
                  <c:v>941</c:v>
                </c:pt>
                <c:pt idx="1887">
                  <c:v>941</c:v>
                </c:pt>
                <c:pt idx="1888">
                  <c:v>942</c:v>
                </c:pt>
                <c:pt idx="1889">
                  <c:v>942</c:v>
                </c:pt>
                <c:pt idx="1890">
                  <c:v>942</c:v>
                </c:pt>
                <c:pt idx="1891">
                  <c:v>942</c:v>
                </c:pt>
                <c:pt idx="1892">
                  <c:v>943</c:v>
                </c:pt>
                <c:pt idx="1893">
                  <c:v>944</c:v>
                </c:pt>
                <c:pt idx="1894">
                  <c:v>945</c:v>
                </c:pt>
                <c:pt idx="1895">
                  <c:v>946</c:v>
                </c:pt>
                <c:pt idx="1896">
                  <c:v>946</c:v>
                </c:pt>
                <c:pt idx="1897">
                  <c:v>946</c:v>
                </c:pt>
                <c:pt idx="1898">
                  <c:v>947</c:v>
                </c:pt>
                <c:pt idx="1899">
                  <c:v>947</c:v>
                </c:pt>
                <c:pt idx="1900">
                  <c:v>947</c:v>
                </c:pt>
                <c:pt idx="1901">
                  <c:v>947</c:v>
                </c:pt>
                <c:pt idx="1902">
                  <c:v>947</c:v>
                </c:pt>
                <c:pt idx="1903">
                  <c:v>948</c:v>
                </c:pt>
                <c:pt idx="1904">
                  <c:v>949</c:v>
                </c:pt>
                <c:pt idx="1905">
                  <c:v>950</c:v>
                </c:pt>
                <c:pt idx="1906">
                  <c:v>951</c:v>
                </c:pt>
                <c:pt idx="1907">
                  <c:v>952</c:v>
                </c:pt>
                <c:pt idx="1908">
                  <c:v>953</c:v>
                </c:pt>
                <c:pt idx="1909">
                  <c:v>954</c:v>
                </c:pt>
                <c:pt idx="1910">
                  <c:v>954</c:v>
                </c:pt>
                <c:pt idx="1911">
                  <c:v>954</c:v>
                </c:pt>
                <c:pt idx="1912">
                  <c:v>954</c:v>
                </c:pt>
                <c:pt idx="1913">
                  <c:v>954</c:v>
                </c:pt>
                <c:pt idx="1914">
                  <c:v>954</c:v>
                </c:pt>
                <c:pt idx="1915">
                  <c:v>955</c:v>
                </c:pt>
                <c:pt idx="1916">
                  <c:v>956</c:v>
                </c:pt>
                <c:pt idx="1917">
                  <c:v>957</c:v>
                </c:pt>
                <c:pt idx="1918">
                  <c:v>958</c:v>
                </c:pt>
                <c:pt idx="1919">
                  <c:v>959</c:v>
                </c:pt>
                <c:pt idx="1920">
                  <c:v>960</c:v>
                </c:pt>
                <c:pt idx="1921">
                  <c:v>960</c:v>
                </c:pt>
                <c:pt idx="1922">
                  <c:v>960</c:v>
                </c:pt>
                <c:pt idx="1923">
                  <c:v>961</c:v>
                </c:pt>
                <c:pt idx="1924">
                  <c:v>961</c:v>
                </c:pt>
                <c:pt idx="1925">
                  <c:v>961</c:v>
                </c:pt>
                <c:pt idx="1926">
                  <c:v>962</c:v>
                </c:pt>
                <c:pt idx="1927">
                  <c:v>963</c:v>
                </c:pt>
                <c:pt idx="1928">
                  <c:v>964</c:v>
                </c:pt>
                <c:pt idx="1929">
                  <c:v>965</c:v>
                </c:pt>
                <c:pt idx="1930">
                  <c:v>966</c:v>
                </c:pt>
                <c:pt idx="1931">
                  <c:v>967</c:v>
                </c:pt>
                <c:pt idx="1932">
                  <c:v>968</c:v>
                </c:pt>
                <c:pt idx="1933">
                  <c:v>969</c:v>
                </c:pt>
                <c:pt idx="1934">
                  <c:v>969</c:v>
                </c:pt>
                <c:pt idx="1935">
                  <c:v>970</c:v>
                </c:pt>
                <c:pt idx="1936">
                  <c:v>970</c:v>
                </c:pt>
                <c:pt idx="1937">
                  <c:v>971</c:v>
                </c:pt>
                <c:pt idx="1938">
                  <c:v>971</c:v>
                </c:pt>
                <c:pt idx="1939">
                  <c:v>971</c:v>
                </c:pt>
                <c:pt idx="1940">
                  <c:v>972</c:v>
                </c:pt>
                <c:pt idx="1941">
                  <c:v>972</c:v>
                </c:pt>
                <c:pt idx="1942">
                  <c:v>972</c:v>
                </c:pt>
                <c:pt idx="1943">
                  <c:v>973</c:v>
                </c:pt>
                <c:pt idx="1944">
                  <c:v>973</c:v>
                </c:pt>
                <c:pt idx="1945">
                  <c:v>973</c:v>
                </c:pt>
                <c:pt idx="1946">
                  <c:v>973</c:v>
                </c:pt>
                <c:pt idx="1947">
                  <c:v>973</c:v>
                </c:pt>
                <c:pt idx="1948">
                  <c:v>973</c:v>
                </c:pt>
                <c:pt idx="1949">
                  <c:v>973</c:v>
                </c:pt>
                <c:pt idx="1950">
                  <c:v>973</c:v>
                </c:pt>
                <c:pt idx="1951">
                  <c:v>973</c:v>
                </c:pt>
                <c:pt idx="1952">
                  <c:v>973</c:v>
                </c:pt>
                <c:pt idx="1953">
                  <c:v>973</c:v>
                </c:pt>
                <c:pt idx="1954">
                  <c:v>973</c:v>
                </c:pt>
                <c:pt idx="1955">
                  <c:v>973</c:v>
                </c:pt>
                <c:pt idx="1956">
                  <c:v>973</c:v>
                </c:pt>
                <c:pt idx="1957">
                  <c:v>973</c:v>
                </c:pt>
                <c:pt idx="1958">
                  <c:v>974</c:v>
                </c:pt>
                <c:pt idx="1959">
                  <c:v>975</c:v>
                </c:pt>
                <c:pt idx="1960">
                  <c:v>975</c:v>
                </c:pt>
                <c:pt idx="1961">
                  <c:v>975</c:v>
                </c:pt>
                <c:pt idx="1962">
                  <c:v>976</c:v>
                </c:pt>
                <c:pt idx="1963">
                  <c:v>977</c:v>
                </c:pt>
                <c:pt idx="1964">
                  <c:v>977</c:v>
                </c:pt>
                <c:pt idx="1965">
                  <c:v>978</c:v>
                </c:pt>
                <c:pt idx="1966">
                  <c:v>978</c:v>
                </c:pt>
                <c:pt idx="1967">
                  <c:v>978</c:v>
                </c:pt>
                <c:pt idx="1968">
                  <c:v>979</c:v>
                </c:pt>
                <c:pt idx="1969">
                  <c:v>980</c:v>
                </c:pt>
                <c:pt idx="1970">
                  <c:v>980</c:v>
                </c:pt>
                <c:pt idx="1971">
                  <c:v>981</c:v>
                </c:pt>
                <c:pt idx="1972">
                  <c:v>982</c:v>
                </c:pt>
                <c:pt idx="1973">
                  <c:v>982</c:v>
                </c:pt>
                <c:pt idx="1974">
                  <c:v>982</c:v>
                </c:pt>
                <c:pt idx="1975">
                  <c:v>983</c:v>
                </c:pt>
                <c:pt idx="1976">
                  <c:v>984</c:v>
                </c:pt>
                <c:pt idx="1977">
                  <c:v>984</c:v>
                </c:pt>
                <c:pt idx="1978">
                  <c:v>985</c:v>
                </c:pt>
                <c:pt idx="1979">
                  <c:v>985</c:v>
                </c:pt>
                <c:pt idx="1980">
                  <c:v>986</c:v>
                </c:pt>
                <c:pt idx="1981">
                  <c:v>986</c:v>
                </c:pt>
                <c:pt idx="1982">
                  <c:v>987</c:v>
                </c:pt>
                <c:pt idx="1983">
                  <c:v>987</c:v>
                </c:pt>
                <c:pt idx="1984">
                  <c:v>987</c:v>
                </c:pt>
                <c:pt idx="1985">
                  <c:v>987</c:v>
                </c:pt>
                <c:pt idx="1986">
                  <c:v>988</c:v>
                </c:pt>
                <c:pt idx="1987">
                  <c:v>988</c:v>
                </c:pt>
                <c:pt idx="1988">
                  <c:v>988</c:v>
                </c:pt>
                <c:pt idx="1989">
                  <c:v>988</c:v>
                </c:pt>
                <c:pt idx="1990">
                  <c:v>989</c:v>
                </c:pt>
                <c:pt idx="1991">
                  <c:v>989</c:v>
                </c:pt>
                <c:pt idx="1992">
                  <c:v>989</c:v>
                </c:pt>
                <c:pt idx="1993">
                  <c:v>989</c:v>
                </c:pt>
                <c:pt idx="1994">
                  <c:v>989</c:v>
                </c:pt>
                <c:pt idx="1995">
                  <c:v>989</c:v>
                </c:pt>
                <c:pt idx="1996">
                  <c:v>989</c:v>
                </c:pt>
                <c:pt idx="1997">
                  <c:v>989</c:v>
                </c:pt>
                <c:pt idx="1998">
                  <c:v>989</c:v>
                </c:pt>
                <c:pt idx="1999">
                  <c:v>989</c:v>
                </c:pt>
                <c:pt idx="2000">
                  <c:v>989</c:v>
                </c:pt>
                <c:pt idx="2001">
                  <c:v>989</c:v>
                </c:pt>
                <c:pt idx="2002">
                  <c:v>989</c:v>
                </c:pt>
                <c:pt idx="2003">
                  <c:v>989</c:v>
                </c:pt>
                <c:pt idx="2004">
                  <c:v>989</c:v>
                </c:pt>
                <c:pt idx="2005">
                  <c:v>989</c:v>
                </c:pt>
                <c:pt idx="2006">
                  <c:v>989</c:v>
                </c:pt>
                <c:pt idx="2007">
                  <c:v>989</c:v>
                </c:pt>
                <c:pt idx="2008">
                  <c:v>989</c:v>
                </c:pt>
                <c:pt idx="2009">
                  <c:v>989</c:v>
                </c:pt>
                <c:pt idx="2010">
                  <c:v>990</c:v>
                </c:pt>
                <c:pt idx="2011">
                  <c:v>990</c:v>
                </c:pt>
                <c:pt idx="2012">
                  <c:v>990</c:v>
                </c:pt>
                <c:pt idx="2013">
                  <c:v>991</c:v>
                </c:pt>
                <c:pt idx="2014">
                  <c:v>991</c:v>
                </c:pt>
                <c:pt idx="2015">
                  <c:v>992</c:v>
                </c:pt>
                <c:pt idx="2016">
                  <c:v>992</c:v>
                </c:pt>
                <c:pt idx="2017">
                  <c:v>993</c:v>
                </c:pt>
                <c:pt idx="2018">
                  <c:v>993</c:v>
                </c:pt>
                <c:pt idx="2019">
                  <c:v>993</c:v>
                </c:pt>
                <c:pt idx="2020">
                  <c:v>993</c:v>
                </c:pt>
                <c:pt idx="2021">
                  <c:v>993</c:v>
                </c:pt>
                <c:pt idx="2022">
                  <c:v>993</c:v>
                </c:pt>
                <c:pt idx="2023">
                  <c:v>993</c:v>
                </c:pt>
                <c:pt idx="2024">
                  <c:v>993</c:v>
                </c:pt>
                <c:pt idx="2025">
                  <c:v>993</c:v>
                </c:pt>
                <c:pt idx="2026">
                  <c:v>993</c:v>
                </c:pt>
                <c:pt idx="2027">
                  <c:v>994</c:v>
                </c:pt>
                <c:pt idx="2028">
                  <c:v>994</c:v>
                </c:pt>
                <c:pt idx="2029">
                  <c:v>995</c:v>
                </c:pt>
                <c:pt idx="2030">
                  <c:v>996</c:v>
                </c:pt>
                <c:pt idx="2031">
                  <c:v>997</c:v>
                </c:pt>
                <c:pt idx="2032">
                  <c:v>998</c:v>
                </c:pt>
                <c:pt idx="2033">
                  <c:v>999</c:v>
                </c:pt>
                <c:pt idx="2034">
                  <c:v>1000</c:v>
                </c:pt>
                <c:pt idx="2035">
                  <c:v>1001</c:v>
                </c:pt>
                <c:pt idx="2036">
                  <c:v>1002</c:v>
                </c:pt>
                <c:pt idx="2037">
                  <c:v>1003</c:v>
                </c:pt>
                <c:pt idx="2038">
                  <c:v>1004</c:v>
                </c:pt>
                <c:pt idx="2039">
                  <c:v>1005</c:v>
                </c:pt>
                <c:pt idx="2040">
                  <c:v>1006</c:v>
                </c:pt>
                <c:pt idx="2041">
                  <c:v>1007</c:v>
                </c:pt>
                <c:pt idx="2042">
                  <c:v>1007</c:v>
                </c:pt>
                <c:pt idx="2043">
                  <c:v>1007</c:v>
                </c:pt>
                <c:pt idx="2044">
                  <c:v>1007</c:v>
                </c:pt>
                <c:pt idx="2045">
                  <c:v>1007</c:v>
                </c:pt>
                <c:pt idx="2046">
                  <c:v>1007</c:v>
                </c:pt>
                <c:pt idx="2047">
                  <c:v>1008</c:v>
                </c:pt>
                <c:pt idx="2048">
                  <c:v>1009</c:v>
                </c:pt>
                <c:pt idx="2049">
                  <c:v>1010</c:v>
                </c:pt>
                <c:pt idx="2050">
                  <c:v>1010</c:v>
                </c:pt>
                <c:pt idx="2051">
                  <c:v>1010</c:v>
                </c:pt>
                <c:pt idx="2052">
                  <c:v>1010</c:v>
                </c:pt>
                <c:pt idx="2053">
                  <c:v>1011</c:v>
                </c:pt>
                <c:pt idx="2054">
                  <c:v>1011</c:v>
                </c:pt>
                <c:pt idx="2055">
                  <c:v>1012</c:v>
                </c:pt>
                <c:pt idx="2056">
                  <c:v>1012</c:v>
                </c:pt>
                <c:pt idx="2057">
                  <c:v>1012</c:v>
                </c:pt>
                <c:pt idx="2058">
                  <c:v>1013</c:v>
                </c:pt>
                <c:pt idx="2059">
                  <c:v>1013</c:v>
                </c:pt>
                <c:pt idx="2060">
                  <c:v>1013</c:v>
                </c:pt>
                <c:pt idx="2061">
                  <c:v>1014</c:v>
                </c:pt>
                <c:pt idx="2062">
                  <c:v>1014</c:v>
                </c:pt>
                <c:pt idx="2063">
                  <c:v>1015</c:v>
                </c:pt>
                <c:pt idx="2064">
                  <c:v>1016</c:v>
                </c:pt>
                <c:pt idx="2065">
                  <c:v>1017</c:v>
                </c:pt>
                <c:pt idx="2066">
                  <c:v>1018</c:v>
                </c:pt>
                <c:pt idx="2067">
                  <c:v>1019</c:v>
                </c:pt>
                <c:pt idx="2068">
                  <c:v>1019</c:v>
                </c:pt>
                <c:pt idx="2069">
                  <c:v>1020</c:v>
                </c:pt>
                <c:pt idx="2070">
                  <c:v>1020</c:v>
                </c:pt>
                <c:pt idx="2071">
                  <c:v>1021</c:v>
                </c:pt>
                <c:pt idx="2072">
                  <c:v>1022</c:v>
                </c:pt>
                <c:pt idx="2073">
                  <c:v>1023</c:v>
                </c:pt>
                <c:pt idx="2074">
                  <c:v>1024</c:v>
                </c:pt>
                <c:pt idx="2075">
                  <c:v>1024</c:v>
                </c:pt>
                <c:pt idx="2076">
                  <c:v>1024</c:v>
                </c:pt>
                <c:pt idx="2077">
                  <c:v>1025</c:v>
                </c:pt>
                <c:pt idx="2078">
                  <c:v>1026</c:v>
                </c:pt>
                <c:pt idx="2079">
                  <c:v>1027</c:v>
                </c:pt>
                <c:pt idx="2080">
                  <c:v>1027</c:v>
                </c:pt>
                <c:pt idx="2081">
                  <c:v>1027</c:v>
                </c:pt>
                <c:pt idx="2082">
                  <c:v>1027</c:v>
                </c:pt>
                <c:pt idx="2083">
                  <c:v>1027</c:v>
                </c:pt>
                <c:pt idx="2084">
                  <c:v>1028</c:v>
                </c:pt>
                <c:pt idx="2085">
                  <c:v>1029</c:v>
                </c:pt>
                <c:pt idx="2086">
                  <c:v>1030</c:v>
                </c:pt>
                <c:pt idx="2087">
                  <c:v>1030</c:v>
                </c:pt>
                <c:pt idx="2088">
                  <c:v>1030</c:v>
                </c:pt>
                <c:pt idx="2089">
                  <c:v>1030</c:v>
                </c:pt>
                <c:pt idx="2090">
                  <c:v>1031</c:v>
                </c:pt>
                <c:pt idx="2091">
                  <c:v>1032</c:v>
                </c:pt>
                <c:pt idx="2092">
                  <c:v>1033</c:v>
                </c:pt>
                <c:pt idx="2093">
                  <c:v>1034</c:v>
                </c:pt>
                <c:pt idx="2094">
                  <c:v>1035</c:v>
                </c:pt>
                <c:pt idx="2095">
                  <c:v>1036</c:v>
                </c:pt>
                <c:pt idx="2096">
                  <c:v>1037</c:v>
                </c:pt>
                <c:pt idx="2097">
                  <c:v>1037</c:v>
                </c:pt>
                <c:pt idx="2098">
                  <c:v>1037</c:v>
                </c:pt>
                <c:pt idx="2099">
                  <c:v>1038</c:v>
                </c:pt>
                <c:pt idx="2100">
                  <c:v>1038</c:v>
                </c:pt>
                <c:pt idx="2101">
                  <c:v>1039</c:v>
                </c:pt>
                <c:pt idx="2102">
                  <c:v>1039</c:v>
                </c:pt>
                <c:pt idx="2103">
                  <c:v>1039</c:v>
                </c:pt>
                <c:pt idx="2104">
                  <c:v>1039</c:v>
                </c:pt>
                <c:pt idx="2105">
                  <c:v>1039</c:v>
                </c:pt>
                <c:pt idx="2106">
                  <c:v>1039</c:v>
                </c:pt>
                <c:pt idx="2107">
                  <c:v>1039</c:v>
                </c:pt>
                <c:pt idx="2108">
                  <c:v>1039</c:v>
                </c:pt>
                <c:pt idx="2109">
                  <c:v>1040</c:v>
                </c:pt>
                <c:pt idx="2110">
                  <c:v>1041</c:v>
                </c:pt>
                <c:pt idx="2111">
                  <c:v>1041</c:v>
                </c:pt>
                <c:pt idx="2112">
                  <c:v>1041</c:v>
                </c:pt>
                <c:pt idx="2113">
                  <c:v>1041</c:v>
                </c:pt>
                <c:pt idx="2114">
                  <c:v>1042</c:v>
                </c:pt>
                <c:pt idx="2115">
                  <c:v>1043</c:v>
                </c:pt>
                <c:pt idx="2116">
                  <c:v>1044</c:v>
                </c:pt>
                <c:pt idx="2117">
                  <c:v>1045</c:v>
                </c:pt>
                <c:pt idx="2118">
                  <c:v>1045</c:v>
                </c:pt>
                <c:pt idx="2119">
                  <c:v>1045</c:v>
                </c:pt>
                <c:pt idx="2120">
                  <c:v>1046</c:v>
                </c:pt>
                <c:pt idx="2121">
                  <c:v>1047</c:v>
                </c:pt>
                <c:pt idx="2122">
                  <c:v>1048</c:v>
                </c:pt>
                <c:pt idx="2123">
                  <c:v>1049</c:v>
                </c:pt>
                <c:pt idx="2124">
                  <c:v>1050</c:v>
                </c:pt>
                <c:pt idx="2125">
                  <c:v>1051</c:v>
                </c:pt>
                <c:pt idx="2126">
                  <c:v>1052</c:v>
                </c:pt>
                <c:pt idx="2127">
                  <c:v>1053</c:v>
                </c:pt>
                <c:pt idx="2128">
                  <c:v>1054</c:v>
                </c:pt>
                <c:pt idx="2129">
                  <c:v>1055</c:v>
                </c:pt>
                <c:pt idx="2130">
                  <c:v>1056</c:v>
                </c:pt>
                <c:pt idx="2131">
                  <c:v>1057</c:v>
                </c:pt>
                <c:pt idx="2132">
                  <c:v>1057</c:v>
                </c:pt>
                <c:pt idx="2133">
                  <c:v>1057</c:v>
                </c:pt>
                <c:pt idx="2134">
                  <c:v>1058</c:v>
                </c:pt>
                <c:pt idx="2135">
                  <c:v>1058</c:v>
                </c:pt>
                <c:pt idx="2136">
                  <c:v>1059</c:v>
                </c:pt>
                <c:pt idx="2137">
                  <c:v>1060</c:v>
                </c:pt>
                <c:pt idx="2138">
                  <c:v>1061</c:v>
                </c:pt>
                <c:pt idx="2139">
                  <c:v>1061</c:v>
                </c:pt>
                <c:pt idx="2140">
                  <c:v>1062</c:v>
                </c:pt>
                <c:pt idx="2141">
                  <c:v>1062</c:v>
                </c:pt>
                <c:pt idx="2142">
                  <c:v>1063</c:v>
                </c:pt>
                <c:pt idx="2143">
                  <c:v>1063</c:v>
                </c:pt>
                <c:pt idx="2144">
                  <c:v>1064</c:v>
                </c:pt>
                <c:pt idx="2145">
                  <c:v>1065</c:v>
                </c:pt>
                <c:pt idx="2146">
                  <c:v>1065</c:v>
                </c:pt>
                <c:pt idx="2147">
                  <c:v>1065</c:v>
                </c:pt>
                <c:pt idx="2148">
                  <c:v>1065</c:v>
                </c:pt>
                <c:pt idx="2149">
                  <c:v>1065</c:v>
                </c:pt>
                <c:pt idx="2150">
                  <c:v>1065</c:v>
                </c:pt>
                <c:pt idx="2151">
                  <c:v>1065</c:v>
                </c:pt>
                <c:pt idx="2152">
                  <c:v>1065</c:v>
                </c:pt>
                <c:pt idx="2153">
                  <c:v>1065</c:v>
                </c:pt>
                <c:pt idx="2154">
                  <c:v>1065</c:v>
                </c:pt>
                <c:pt idx="2155">
                  <c:v>1066</c:v>
                </c:pt>
                <c:pt idx="2156">
                  <c:v>1066</c:v>
                </c:pt>
                <c:pt idx="2157">
                  <c:v>1067</c:v>
                </c:pt>
                <c:pt idx="2158">
                  <c:v>1067</c:v>
                </c:pt>
                <c:pt idx="2159">
                  <c:v>1067</c:v>
                </c:pt>
                <c:pt idx="2160">
                  <c:v>1067</c:v>
                </c:pt>
                <c:pt idx="2161">
                  <c:v>1067</c:v>
                </c:pt>
                <c:pt idx="2162">
                  <c:v>1067</c:v>
                </c:pt>
                <c:pt idx="2163">
                  <c:v>1067</c:v>
                </c:pt>
                <c:pt idx="2164">
                  <c:v>1067</c:v>
                </c:pt>
                <c:pt idx="2165">
                  <c:v>1068</c:v>
                </c:pt>
                <c:pt idx="2166">
                  <c:v>1068</c:v>
                </c:pt>
                <c:pt idx="2167">
                  <c:v>1068</c:v>
                </c:pt>
                <c:pt idx="2168">
                  <c:v>1068</c:v>
                </c:pt>
                <c:pt idx="2169">
                  <c:v>1069</c:v>
                </c:pt>
                <c:pt idx="2170">
                  <c:v>1070</c:v>
                </c:pt>
                <c:pt idx="2171">
                  <c:v>1071</c:v>
                </c:pt>
                <c:pt idx="2172">
                  <c:v>1072</c:v>
                </c:pt>
                <c:pt idx="2173">
                  <c:v>1073</c:v>
                </c:pt>
                <c:pt idx="2174">
                  <c:v>1074</c:v>
                </c:pt>
                <c:pt idx="2175">
                  <c:v>1075</c:v>
                </c:pt>
                <c:pt idx="2176">
                  <c:v>1076</c:v>
                </c:pt>
                <c:pt idx="2177">
                  <c:v>1077</c:v>
                </c:pt>
                <c:pt idx="2178">
                  <c:v>1078</c:v>
                </c:pt>
                <c:pt idx="2179">
                  <c:v>1079</c:v>
                </c:pt>
                <c:pt idx="2180">
                  <c:v>1080</c:v>
                </c:pt>
                <c:pt idx="2181">
                  <c:v>1081</c:v>
                </c:pt>
                <c:pt idx="2182">
                  <c:v>1082</c:v>
                </c:pt>
                <c:pt idx="2183">
                  <c:v>1083</c:v>
                </c:pt>
                <c:pt idx="2184">
                  <c:v>1083</c:v>
                </c:pt>
                <c:pt idx="2185">
                  <c:v>1083</c:v>
                </c:pt>
                <c:pt idx="2186">
                  <c:v>1084</c:v>
                </c:pt>
                <c:pt idx="2187">
                  <c:v>1084</c:v>
                </c:pt>
                <c:pt idx="2188">
                  <c:v>1084</c:v>
                </c:pt>
                <c:pt idx="2189">
                  <c:v>1084</c:v>
                </c:pt>
                <c:pt idx="2190">
                  <c:v>1085</c:v>
                </c:pt>
                <c:pt idx="2191">
                  <c:v>1086</c:v>
                </c:pt>
                <c:pt idx="2192">
                  <c:v>1087</c:v>
                </c:pt>
                <c:pt idx="2193">
                  <c:v>1087</c:v>
                </c:pt>
                <c:pt idx="2194">
                  <c:v>1087</c:v>
                </c:pt>
                <c:pt idx="2195">
                  <c:v>1088</c:v>
                </c:pt>
                <c:pt idx="2196">
                  <c:v>1088</c:v>
                </c:pt>
                <c:pt idx="2197">
                  <c:v>1089</c:v>
                </c:pt>
                <c:pt idx="2198">
                  <c:v>1090</c:v>
                </c:pt>
                <c:pt idx="2199">
                  <c:v>1091</c:v>
                </c:pt>
                <c:pt idx="2200">
                  <c:v>1092</c:v>
                </c:pt>
                <c:pt idx="2201">
                  <c:v>1093</c:v>
                </c:pt>
                <c:pt idx="2202">
                  <c:v>1094</c:v>
                </c:pt>
                <c:pt idx="2203">
                  <c:v>1095</c:v>
                </c:pt>
                <c:pt idx="2204">
                  <c:v>1096</c:v>
                </c:pt>
                <c:pt idx="2205">
                  <c:v>1097</c:v>
                </c:pt>
                <c:pt idx="2206">
                  <c:v>1098</c:v>
                </c:pt>
                <c:pt idx="2207">
                  <c:v>1099</c:v>
                </c:pt>
                <c:pt idx="2208">
                  <c:v>1100</c:v>
                </c:pt>
                <c:pt idx="2209">
                  <c:v>1101</c:v>
                </c:pt>
                <c:pt idx="2210">
                  <c:v>1102</c:v>
                </c:pt>
                <c:pt idx="2211">
                  <c:v>1103</c:v>
                </c:pt>
                <c:pt idx="2212">
                  <c:v>1104</c:v>
                </c:pt>
                <c:pt idx="2213">
                  <c:v>1105</c:v>
                </c:pt>
                <c:pt idx="2214">
                  <c:v>1106</c:v>
                </c:pt>
                <c:pt idx="2215">
                  <c:v>1106</c:v>
                </c:pt>
                <c:pt idx="2216">
                  <c:v>1106</c:v>
                </c:pt>
                <c:pt idx="2217">
                  <c:v>1107</c:v>
                </c:pt>
                <c:pt idx="2218">
                  <c:v>1108</c:v>
                </c:pt>
                <c:pt idx="2219">
                  <c:v>1109</c:v>
                </c:pt>
                <c:pt idx="2220">
                  <c:v>1110</c:v>
                </c:pt>
                <c:pt idx="2221">
                  <c:v>1110</c:v>
                </c:pt>
                <c:pt idx="2222">
                  <c:v>1110</c:v>
                </c:pt>
                <c:pt idx="2223">
                  <c:v>1110</c:v>
                </c:pt>
                <c:pt idx="2224">
                  <c:v>1110</c:v>
                </c:pt>
                <c:pt idx="2225">
                  <c:v>1110</c:v>
                </c:pt>
                <c:pt idx="2226">
                  <c:v>1111</c:v>
                </c:pt>
                <c:pt idx="2227">
                  <c:v>1112</c:v>
                </c:pt>
                <c:pt idx="2228">
                  <c:v>1113</c:v>
                </c:pt>
                <c:pt idx="2229">
                  <c:v>1114</c:v>
                </c:pt>
                <c:pt idx="2230">
                  <c:v>1115</c:v>
                </c:pt>
                <c:pt idx="2231">
                  <c:v>1116</c:v>
                </c:pt>
                <c:pt idx="2232">
                  <c:v>1116</c:v>
                </c:pt>
                <c:pt idx="2233">
                  <c:v>1116</c:v>
                </c:pt>
                <c:pt idx="2234">
                  <c:v>1116</c:v>
                </c:pt>
                <c:pt idx="2235">
                  <c:v>1117</c:v>
                </c:pt>
                <c:pt idx="2236">
                  <c:v>1118</c:v>
                </c:pt>
                <c:pt idx="2237">
                  <c:v>1119</c:v>
                </c:pt>
                <c:pt idx="2238">
                  <c:v>1120</c:v>
                </c:pt>
                <c:pt idx="2239">
                  <c:v>1121</c:v>
                </c:pt>
                <c:pt idx="2240">
                  <c:v>1121</c:v>
                </c:pt>
                <c:pt idx="2241">
                  <c:v>1122</c:v>
                </c:pt>
                <c:pt idx="2242">
                  <c:v>1122</c:v>
                </c:pt>
                <c:pt idx="2243">
                  <c:v>1123</c:v>
                </c:pt>
                <c:pt idx="2244">
                  <c:v>1124</c:v>
                </c:pt>
                <c:pt idx="2245">
                  <c:v>1125</c:v>
                </c:pt>
                <c:pt idx="2246">
                  <c:v>1126</c:v>
                </c:pt>
                <c:pt idx="2247">
                  <c:v>1127</c:v>
                </c:pt>
                <c:pt idx="2248">
                  <c:v>1127</c:v>
                </c:pt>
                <c:pt idx="2249">
                  <c:v>1128</c:v>
                </c:pt>
                <c:pt idx="2250">
                  <c:v>1129</c:v>
                </c:pt>
                <c:pt idx="2251">
                  <c:v>1129</c:v>
                </c:pt>
                <c:pt idx="2252">
                  <c:v>1129</c:v>
                </c:pt>
                <c:pt idx="2253">
                  <c:v>1129</c:v>
                </c:pt>
                <c:pt idx="2254">
                  <c:v>1130</c:v>
                </c:pt>
                <c:pt idx="2255">
                  <c:v>1131</c:v>
                </c:pt>
                <c:pt idx="2256">
                  <c:v>1132</c:v>
                </c:pt>
                <c:pt idx="2257">
                  <c:v>1133</c:v>
                </c:pt>
                <c:pt idx="2258">
                  <c:v>1133</c:v>
                </c:pt>
                <c:pt idx="2259">
                  <c:v>1133</c:v>
                </c:pt>
                <c:pt idx="2260">
                  <c:v>1134</c:v>
                </c:pt>
                <c:pt idx="2261">
                  <c:v>1135</c:v>
                </c:pt>
                <c:pt idx="2262">
                  <c:v>1135</c:v>
                </c:pt>
                <c:pt idx="2263">
                  <c:v>1136</c:v>
                </c:pt>
                <c:pt idx="2264">
                  <c:v>1136</c:v>
                </c:pt>
                <c:pt idx="2265">
                  <c:v>1136</c:v>
                </c:pt>
                <c:pt idx="2266">
                  <c:v>1137</c:v>
                </c:pt>
                <c:pt idx="2267">
                  <c:v>1138</c:v>
                </c:pt>
                <c:pt idx="2268">
                  <c:v>1138</c:v>
                </c:pt>
                <c:pt idx="2269">
                  <c:v>1139</c:v>
                </c:pt>
                <c:pt idx="2270">
                  <c:v>1139</c:v>
                </c:pt>
                <c:pt idx="2271">
                  <c:v>1140</c:v>
                </c:pt>
                <c:pt idx="2272">
                  <c:v>1141</c:v>
                </c:pt>
                <c:pt idx="2273">
                  <c:v>1142</c:v>
                </c:pt>
                <c:pt idx="2274">
                  <c:v>1143</c:v>
                </c:pt>
                <c:pt idx="2275">
                  <c:v>1144</c:v>
                </c:pt>
                <c:pt idx="2276">
                  <c:v>1145</c:v>
                </c:pt>
                <c:pt idx="2277">
                  <c:v>1146</c:v>
                </c:pt>
                <c:pt idx="2278">
                  <c:v>1147</c:v>
                </c:pt>
                <c:pt idx="2279">
                  <c:v>1148</c:v>
                </c:pt>
                <c:pt idx="2280">
                  <c:v>1148</c:v>
                </c:pt>
                <c:pt idx="2281">
                  <c:v>1148</c:v>
                </c:pt>
                <c:pt idx="2282">
                  <c:v>1148</c:v>
                </c:pt>
                <c:pt idx="2283">
                  <c:v>1148</c:v>
                </c:pt>
                <c:pt idx="2284">
                  <c:v>1148</c:v>
                </c:pt>
                <c:pt idx="2285">
                  <c:v>1148</c:v>
                </c:pt>
                <c:pt idx="2286">
                  <c:v>1148</c:v>
                </c:pt>
                <c:pt idx="2287">
                  <c:v>1148</c:v>
                </c:pt>
                <c:pt idx="2288">
                  <c:v>1148</c:v>
                </c:pt>
                <c:pt idx="2289">
                  <c:v>1149</c:v>
                </c:pt>
                <c:pt idx="2290">
                  <c:v>1149</c:v>
                </c:pt>
                <c:pt idx="2291">
                  <c:v>1149</c:v>
                </c:pt>
                <c:pt idx="2292">
                  <c:v>1149</c:v>
                </c:pt>
                <c:pt idx="2293">
                  <c:v>1149</c:v>
                </c:pt>
                <c:pt idx="2294">
                  <c:v>1149</c:v>
                </c:pt>
                <c:pt idx="2295">
                  <c:v>1149</c:v>
                </c:pt>
                <c:pt idx="2296">
                  <c:v>1149</c:v>
                </c:pt>
                <c:pt idx="2297">
                  <c:v>1149</c:v>
                </c:pt>
                <c:pt idx="2298">
                  <c:v>1150</c:v>
                </c:pt>
                <c:pt idx="2299">
                  <c:v>1150</c:v>
                </c:pt>
                <c:pt idx="2300">
                  <c:v>1151</c:v>
                </c:pt>
                <c:pt idx="2301">
                  <c:v>1151</c:v>
                </c:pt>
                <c:pt idx="2302">
                  <c:v>1152</c:v>
                </c:pt>
                <c:pt idx="2303">
                  <c:v>1153</c:v>
                </c:pt>
                <c:pt idx="2304">
                  <c:v>1153</c:v>
                </c:pt>
                <c:pt idx="2305">
                  <c:v>1154</c:v>
                </c:pt>
                <c:pt idx="2306">
                  <c:v>1154</c:v>
                </c:pt>
                <c:pt idx="2307">
                  <c:v>1154</c:v>
                </c:pt>
                <c:pt idx="2308">
                  <c:v>1154</c:v>
                </c:pt>
                <c:pt idx="2309">
                  <c:v>1154</c:v>
                </c:pt>
                <c:pt idx="2310">
                  <c:v>1154</c:v>
                </c:pt>
                <c:pt idx="2311">
                  <c:v>1154</c:v>
                </c:pt>
                <c:pt idx="2312">
                  <c:v>1154</c:v>
                </c:pt>
                <c:pt idx="2313">
                  <c:v>1154</c:v>
                </c:pt>
                <c:pt idx="2314">
                  <c:v>1154</c:v>
                </c:pt>
                <c:pt idx="2315">
                  <c:v>1155</c:v>
                </c:pt>
                <c:pt idx="2316">
                  <c:v>1156</c:v>
                </c:pt>
                <c:pt idx="2317">
                  <c:v>1156</c:v>
                </c:pt>
                <c:pt idx="2318">
                  <c:v>1156</c:v>
                </c:pt>
                <c:pt idx="2319">
                  <c:v>1157</c:v>
                </c:pt>
                <c:pt idx="2320">
                  <c:v>1158</c:v>
                </c:pt>
                <c:pt idx="2321">
                  <c:v>1158</c:v>
                </c:pt>
                <c:pt idx="2322">
                  <c:v>1159</c:v>
                </c:pt>
                <c:pt idx="2323">
                  <c:v>1160</c:v>
                </c:pt>
                <c:pt idx="2324">
                  <c:v>1161</c:v>
                </c:pt>
                <c:pt idx="2325">
                  <c:v>1161</c:v>
                </c:pt>
                <c:pt idx="2326">
                  <c:v>1161</c:v>
                </c:pt>
                <c:pt idx="2327">
                  <c:v>1162</c:v>
                </c:pt>
                <c:pt idx="2328">
                  <c:v>1162</c:v>
                </c:pt>
                <c:pt idx="2329">
                  <c:v>1162</c:v>
                </c:pt>
                <c:pt idx="2330">
                  <c:v>1162</c:v>
                </c:pt>
                <c:pt idx="2331">
                  <c:v>1162</c:v>
                </c:pt>
                <c:pt idx="2332">
                  <c:v>1163</c:v>
                </c:pt>
                <c:pt idx="2333">
                  <c:v>1164</c:v>
                </c:pt>
                <c:pt idx="2334">
                  <c:v>1165</c:v>
                </c:pt>
                <c:pt idx="2335">
                  <c:v>1165</c:v>
                </c:pt>
                <c:pt idx="2336">
                  <c:v>1166</c:v>
                </c:pt>
                <c:pt idx="2337">
                  <c:v>1167</c:v>
                </c:pt>
                <c:pt idx="2338">
                  <c:v>1168</c:v>
                </c:pt>
                <c:pt idx="2339">
                  <c:v>1168</c:v>
                </c:pt>
                <c:pt idx="2340">
                  <c:v>1168</c:v>
                </c:pt>
                <c:pt idx="2341">
                  <c:v>1168</c:v>
                </c:pt>
                <c:pt idx="2342">
                  <c:v>1169</c:v>
                </c:pt>
                <c:pt idx="2343">
                  <c:v>1169</c:v>
                </c:pt>
                <c:pt idx="2344">
                  <c:v>1169</c:v>
                </c:pt>
                <c:pt idx="2345">
                  <c:v>1169</c:v>
                </c:pt>
                <c:pt idx="2346">
                  <c:v>1169</c:v>
                </c:pt>
                <c:pt idx="2347">
                  <c:v>1170</c:v>
                </c:pt>
                <c:pt idx="2348">
                  <c:v>1171</c:v>
                </c:pt>
                <c:pt idx="2349">
                  <c:v>1171</c:v>
                </c:pt>
                <c:pt idx="2350">
                  <c:v>1171</c:v>
                </c:pt>
                <c:pt idx="2351">
                  <c:v>1172</c:v>
                </c:pt>
                <c:pt idx="2352">
                  <c:v>1173</c:v>
                </c:pt>
                <c:pt idx="2353">
                  <c:v>1174</c:v>
                </c:pt>
                <c:pt idx="2354">
                  <c:v>1175</c:v>
                </c:pt>
                <c:pt idx="2355">
                  <c:v>1176</c:v>
                </c:pt>
                <c:pt idx="2356">
                  <c:v>1176</c:v>
                </c:pt>
                <c:pt idx="2357">
                  <c:v>1176</c:v>
                </c:pt>
                <c:pt idx="2358">
                  <c:v>1177</c:v>
                </c:pt>
                <c:pt idx="2359">
                  <c:v>1178</c:v>
                </c:pt>
                <c:pt idx="2360">
                  <c:v>1178</c:v>
                </c:pt>
                <c:pt idx="2361">
                  <c:v>1178</c:v>
                </c:pt>
                <c:pt idx="2362">
                  <c:v>1178</c:v>
                </c:pt>
                <c:pt idx="2363">
                  <c:v>1178</c:v>
                </c:pt>
                <c:pt idx="2364">
                  <c:v>1179</c:v>
                </c:pt>
                <c:pt idx="2365">
                  <c:v>1179</c:v>
                </c:pt>
                <c:pt idx="2366">
                  <c:v>1179</c:v>
                </c:pt>
                <c:pt idx="2367">
                  <c:v>1179</c:v>
                </c:pt>
                <c:pt idx="2368">
                  <c:v>1179</c:v>
                </c:pt>
                <c:pt idx="2369">
                  <c:v>1179</c:v>
                </c:pt>
                <c:pt idx="2370">
                  <c:v>1179</c:v>
                </c:pt>
                <c:pt idx="2371">
                  <c:v>1179</c:v>
                </c:pt>
                <c:pt idx="2372">
                  <c:v>1179</c:v>
                </c:pt>
                <c:pt idx="2373">
                  <c:v>1179</c:v>
                </c:pt>
                <c:pt idx="2374">
                  <c:v>1179</c:v>
                </c:pt>
                <c:pt idx="2375">
                  <c:v>1179</c:v>
                </c:pt>
                <c:pt idx="2376">
                  <c:v>1179</c:v>
                </c:pt>
                <c:pt idx="2377">
                  <c:v>1179</c:v>
                </c:pt>
                <c:pt idx="2378">
                  <c:v>1179</c:v>
                </c:pt>
                <c:pt idx="2379">
                  <c:v>1179</c:v>
                </c:pt>
                <c:pt idx="2380">
                  <c:v>1180</c:v>
                </c:pt>
                <c:pt idx="2381">
                  <c:v>1180</c:v>
                </c:pt>
                <c:pt idx="2382">
                  <c:v>1181</c:v>
                </c:pt>
                <c:pt idx="2383">
                  <c:v>1182</c:v>
                </c:pt>
                <c:pt idx="2384">
                  <c:v>1182</c:v>
                </c:pt>
                <c:pt idx="2385">
                  <c:v>1182</c:v>
                </c:pt>
                <c:pt idx="2386">
                  <c:v>1183</c:v>
                </c:pt>
                <c:pt idx="2387">
                  <c:v>1183</c:v>
                </c:pt>
                <c:pt idx="2388">
                  <c:v>1184</c:v>
                </c:pt>
                <c:pt idx="2389">
                  <c:v>1184</c:v>
                </c:pt>
                <c:pt idx="2390">
                  <c:v>1185</c:v>
                </c:pt>
                <c:pt idx="2391">
                  <c:v>1186</c:v>
                </c:pt>
                <c:pt idx="2392">
                  <c:v>1187</c:v>
                </c:pt>
                <c:pt idx="2393">
                  <c:v>1188</c:v>
                </c:pt>
                <c:pt idx="2394">
                  <c:v>1189</c:v>
                </c:pt>
                <c:pt idx="2395">
                  <c:v>1190</c:v>
                </c:pt>
                <c:pt idx="2396">
                  <c:v>1190</c:v>
                </c:pt>
                <c:pt idx="2397">
                  <c:v>1190</c:v>
                </c:pt>
                <c:pt idx="2398">
                  <c:v>1191</c:v>
                </c:pt>
                <c:pt idx="2399">
                  <c:v>1192</c:v>
                </c:pt>
                <c:pt idx="2400">
                  <c:v>1193</c:v>
                </c:pt>
                <c:pt idx="2401">
                  <c:v>1194</c:v>
                </c:pt>
                <c:pt idx="2402">
                  <c:v>1194</c:v>
                </c:pt>
                <c:pt idx="2403">
                  <c:v>1194</c:v>
                </c:pt>
                <c:pt idx="2404">
                  <c:v>1194</c:v>
                </c:pt>
                <c:pt idx="2405">
                  <c:v>1194</c:v>
                </c:pt>
                <c:pt idx="2406">
                  <c:v>1194</c:v>
                </c:pt>
                <c:pt idx="2407">
                  <c:v>1195</c:v>
                </c:pt>
                <c:pt idx="2408">
                  <c:v>1196</c:v>
                </c:pt>
                <c:pt idx="2409">
                  <c:v>1197</c:v>
                </c:pt>
                <c:pt idx="2410">
                  <c:v>1197</c:v>
                </c:pt>
                <c:pt idx="2411">
                  <c:v>1198</c:v>
                </c:pt>
                <c:pt idx="2412">
                  <c:v>1199</c:v>
                </c:pt>
                <c:pt idx="2413">
                  <c:v>1200</c:v>
                </c:pt>
                <c:pt idx="2414">
                  <c:v>1201</c:v>
                </c:pt>
                <c:pt idx="2415">
                  <c:v>1202</c:v>
                </c:pt>
                <c:pt idx="2416">
                  <c:v>1203</c:v>
                </c:pt>
                <c:pt idx="2417">
                  <c:v>1204</c:v>
                </c:pt>
                <c:pt idx="2418">
                  <c:v>1205</c:v>
                </c:pt>
                <c:pt idx="2419">
                  <c:v>1206</c:v>
                </c:pt>
                <c:pt idx="2420">
                  <c:v>1207</c:v>
                </c:pt>
                <c:pt idx="2421">
                  <c:v>1208</c:v>
                </c:pt>
                <c:pt idx="2422">
                  <c:v>1209</c:v>
                </c:pt>
                <c:pt idx="2423">
                  <c:v>1210</c:v>
                </c:pt>
                <c:pt idx="2424">
                  <c:v>1211</c:v>
                </c:pt>
                <c:pt idx="2425">
                  <c:v>1211</c:v>
                </c:pt>
                <c:pt idx="2426">
                  <c:v>1212</c:v>
                </c:pt>
                <c:pt idx="2427">
                  <c:v>1212</c:v>
                </c:pt>
                <c:pt idx="2428">
                  <c:v>1212</c:v>
                </c:pt>
                <c:pt idx="2429">
                  <c:v>1212</c:v>
                </c:pt>
                <c:pt idx="2430">
                  <c:v>1212</c:v>
                </c:pt>
                <c:pt idx="2431">
                  <c:v>1212</c:v>
                </c:pt>
                <c:pt idx="2432">
                  <c:v>1212</c:v>
                </c:pt>
                <c:pt idx="2433">
                  <c:v>1212</c:v>
                </c:pt>
                <c:pt idx="2434">
                  <c:v>1213</c:v>
                </c:pt>
                <c:pt idx="2435">
                  <c:v>1214</c:v>
                </c:pt>
                <c:pt idx="2436">
                  <c:v>1215</c:v>
                </c:pt>
                <c:pt idx="2437">
                  <c:v>1216</c:v>
                </c:pt>
                <c:pt idx="2438">
                  <c:v>1216</c:v>
                </c:pt>
                <c:pt idx="2439">
                  <c:v>1216</c:v>
                </c:pt>
                <c:pt idx="2440">
                  <c:v>1217</c:v>
                </c:pt>
                <c:pt idx="2441">
                  <c:v>1218</c:v>
                </c:pt>
                <c:pt idx="2442">
                  <c:v>1219</c:v>
                </c:pt>
                <c:pt idx="2443">
                  <c:v>1220</c:v>
                </c:pt>
                <c:pt idx="2444">
                  <c:v>1221</c:v>
                </c:pt>
                <c:pt idx="2445">
                  <c:v>1222</c:v>
                </c:pt>
                <c:pt idx="2446">
                  <c:v>1222</c:v>
                </c:pt>
                <c:pt idx="2447">
                  <c:v>1223</c:v>
                </c:pt>
                <c:pt idx="2448">
                  <c:v>1223</c:v>
                </c:pt>
                <c:pt idx="2449">
                  <c:v>1223</c:v>
                </c:pt>
                <c:pt idx="2450">
                  <c:v>1224</c:v>
                </c:pt>
                <c:pt idx="2451">
                  <c:v>1225</c:v>
                </c:pt>
                <c:pt idx="2452">
                  <c:v>1226</c:v>
                </c:pt>
                <c:pt idx="2453">
                  <c:v>1227</c:v>
                </c:pt>
                <c:pt idx="2454">
                  <c:v>1228</c:v>
                </c:pt>
                <c:pt idx="2455">
                  <c:v>1228</c:v>
                </c:pt>
                <c:pt idx="2456">
                  <c:v>1229</c:v>
                </c:pt>
                <c:pt idx="2457">
                  <c:v>1229</c:v>
                </c:pt>
                <c:pt idx="2458">
                  <c:v>1229</c:v>
                </c:pt>
                <c:pt idx="2459">
                  <c:v>1229</c:v>
                </c:pt>
                <c:pt idx="2460">
                  <c:v>1230</c:v>
                </c:pt>
                <c:pt idx="2461">
                  <c:v>1231</c:v>
                </c:pt>
                <c:pt idx="2462">
                  <c:v>1232</c:v>
                </c:pt>
                <c:pt idx="2463">
                  <c:v>1233</c:v>
                </c:pt>
                <c:pt idx="2464">
                  <c:v>1234</c:v>
                </c:pt>
                <c:pt idx="2465">
                  <c:v>1235</c:v>
                </c:pt>
                <c:pt idx="2466">
                  <c:v>1235</c:v>
                </c:pt>
                <c:pt idx="2467">
                  <c:v>1236</c:v>
                </c:pt>
                <c:pt idx="2468">
                  <c:v>1236</c:v>
                </c:pt>
                <c:pt idx="2469">
                  <c:v>1237</c:v>
                </c:pt>
                <c:pt idx="2470">
                  <c:v>1238</c:v>
                </c:pt>
                <c:pt idx="2471">
                  <c:v>1238</c:v>
                </c:pt>
                <c:pt idx="2472">
                  <c:v>1239</c:v>
                </c:pt>
                <c:pt idx="2473">
                  <c:v>1240</c:v>
                </c:pt>
                <c:pt idx="2474">
                  <c:v>1241</c:v>
                </c:pt>
                <c:pt idx="2475">
                  <c:v>1241</c:v>
                </c:pt>
                <c:pt idx="2476">
                  <c:v>1241</c:v>
                </c:pt>
                <c:pt idx="2477">
                  <c:v>1241</c:v>
                </c:pt>
                <c:pt idx="2478">
                  <c:v>1241</c:v>
                </c:pt>
                <c:pt idx="2479">
                  <c:v>1241</c:v>
                </c:pt>
                <c:pt idx="2480">
                  <c:v>1242</c:v>
                </c:pt>
                <c:pt idx="2481">
                  <c:v>1242</c:v>
                </c:pt>
                <c:pt idx="2482">
                  <c:v>1242</c:v>
                </c:pt>
                <c:pt idx="2483">
                  <c:v>1243</c:v>
                </c:pt>
                <c:pt idx="2484">
                  <c:v>1243</c:v>
                </c:pt>
                <c:pt idx="2485">
                  <c:v>1243</c:v>
                </c:pt>
                <c:pt idx="2486">
                  <c:v>1244</c:v>
                </c:pt>
                <c:pt idx="2487">
                  <c:v>1244</c:v>
                </c:pt>
                <c:pt idx="2488">
                  <c:v>1244</c:v>
                </c:pt>
                <c:pt idx="2489">
                  <c:v>1244</c:v>
                </c:pt>
                <c:pt idx="2490">
                  <c:v>1244</c:v>
                </c:pt>
                <c:pt idx="2491">
                  <c:v>1244</c:v>
                </c:pt>
                <c:pt idx="2492">
                  <c:v>1245</c:v>
                </c:pt>
                <c:pt idx="2493">
                  <c:v>1245</c:v>
                </c:pt>
                <c:pt idx="2494">
                  <c:v>1245</c:v>
                </c:pt>
                <c:pt idx="2495">
                  <c:v>1245</c:v>
                </c:pt>
                <c:pt idx="2496">
                  <c:v>1245</c:v>
                </c:pt>
                <c:pt idx="2497">
                  <c:v>1245</c:v>
                </c:pt>
                <c:pt idx="2498">
                  <c:v>1246</c:v>
                </c:pt>
                <c:pt idx="2499">
                  <c:v>1247</c:v>
                </c:pt>
                <c:pt idx="2500">
                  <c:v>1248</c:v>
                </c:pt>
                <c:pt idx="2501">
                  <c:v>1249</c:v>
                </c:pt>
                <c:pt idx="2502">
                  <c:v>1249</c:v>
                </c:pt>
                <c:pt idx="2503">
                  <c:v>1249</c:v>
                </c:pt>
                <c:pt idx="2504">
                  <c:v>1249</c:v>
                </c:pt>
                <c:pt idx="2505">
                  <c:v>1249</c:v>
                </c:pt>
                <c:pt idx="2506">
                  <c:v>1250</c:v>
                </c:pt>
                <c:pt idx="2507">
                  <c:v>1251</c:v>
                </c:pt>
                <c:pt idx="2508">
                  <c:v>1251</c:v>
                </c:pt>
                <c:pt idx="2509">
                  <c:v>1252</c:v>
                </c:pt>
                <c:pt idx="2510">
                  <c:v>1253</c:v>
                </c:pt>
                <c:pt idx="2511">
                  <c:v>1254</c:v>
                </c:pt>
                <c:pt idx="2512">
                  <c:v>1254</c:v>
                </c:pt>
                <c:pt idx="2513">
                  <c:v>1254</c:v>
                </c:pt>
                <c:pt idx="2514">
                  <c:v>1254</c:v>
                </c:pt>
                <c:pt idx="2515">
                  <c:v>1254</c:v>
                </c:pt>
                <c:pt idx="2516">
                  <c:v>1254</c:v>
                </c:pt>
                <c:pt idx="2517">
                  <c:v>1254</c:v>
                </c:pt>
                <c:pt idx="2518">
                  <c:v>1254</c:v>
                </c:pt>
                <c:pt idx="2519">
                  <c:v>1255</c:v>
                </c:pt>
                <c:pt idx="2520">
                  <c:v>1255</c:v>
                </c:pt>
                <c:pt idx="2521">
                  <c:v>1256</c:v>
                </c:pt>
                <c:pt idx="2522">
                  <c:v>1257</c:v>
                </c:pt>
                <c:pt idx="2523">
                  <c:v>1257</c:v>
                </c:pt>
                <c:pt idx="2524">
                  <c:v>1257</c:v>
                </c:pt>
                <c:pt idx="2525">
                  <c:v>1257</c:v>
                </c:pt>
                <c:pt idx="2526">
                  <c:v>1257</c:v>
                </c:pt>
                <c:pt idx="2527">
                  <c:v>1257</c:v>
                </c:pt>
                <c:pt idx="2528">
                  <c:v>1257</c:v>
                </c:pt>
                <c:pt idx="2529">
                  <c:v>1257</c:v>
                </c:pt>
                <c:pt idx="2530">
                  <c:v>1257</c:v>
                </c:pt>
                <c:pt idx="2531">
                  <c:v>1257</c:v>
                </c:pt>
                <c:pt idx="2532">
                  <c:v>1257</c:v>
                </c:pt>
                <c:pt idx="2533">
                  <c:v>1257</c:v>
                </c:pt>
                <c:pt idx="2534">
                  <c:v>1257</c:v>
                </c:pt>
                <c:pt idx="2535">
                  <c:v>1257</c:v>
                </c:pt>
                <c:pt idx="2536">
                  <c:v>1258</c:v>
                </c:pt>
                <c:pt idx="2537">
                  <c:v>1259</c:v>
                </c:pt>
                <c:pt idx="2538">
                  <c:v>1260</c:v>
                </c:pt>
                <c:pt idx="2539">
                  <c:v>1260</c:v>
                </c:pt>
                <c:pt idx="2540">
                  <c:v>1260</c:v>
                </c:pt>
                <c:pt idx="2541">
                  <c:v>1260</c:v>
                </c:pt>
                <c:pt idx="2542">
                  <c:v>1261</c:v>
                </c:pt>
                <c:pt idx="2543">
                  <c:v>1261</c:v>
                </c:pt>
                <c:pt idx="2544">
                  <c:v>1261</c:v>
                </c:pt>
                <c:pt idx="2545">
                  <c:v>1261</c:v>
                </c:pt>
                <c:pt idx="2546">
                  <c:v>1262</c:v>
                </c:pt>
                <c:pt idx="2547">
                  <c:v>1262</c:v>
                </c:pt>
                <c:pt idx="2548">
                  <c:v>1262</c:v>
                </c:pt>
                <c:pt idx="2549">
                  <c:v>1262</c:v>
                </c:pt>
                <c:pt idx="2550">
                  <c:v>1262</c:v>
                </c:pt>
                <c:pt idx="2551">
                  <c:v>1263</c:v>
                </c:pt>
                <c:pt idx="2552">
                  <c:v>1263</c:v>
                </c:pt>
                <c:pt idx="2553">
                  <c:v>1264</c:v>
                </c:pt>
                <c:pt idx="2554">
                  <c:v>1265</c:v>
                </c:pt>
                <c:pt idx="2555">
                  <c:v>1265</c:v>
                </c:pt>
                <c:pt idx="2556">
                  <c:v>1265</c:v>
                </c:pt>
                <c:pt idx="2557">
                  <c:v>1266</c:v>
                </c:pt>
                <c:pt idx="2558">
                  <c:v>1266</c:v>
                </c:pt>
                <c:pt idx="2559">
                  <c:v>1266</c:v>
                </c:pt>
                <c:pt idx="2560">
                  <c:v>1267</c:v>
                </c:pt>
                <c:pt idx="2561">
                  <c:v>1268</c:v>
                </c:pt>
                <c:pt idx="2562">
                  <c:v>1269</c:v>
                </c:pt>
                <c:pt idx="2563">
                  <c:v>1269</c:v>
                </c:pt>
                <c:pt idx="2564">
                  <c:v>1270</c:v>
                </c:pt>
                <c:pt idx="2565">
                  <c:v>1271</c:v>
                </c:pt>
                <c:pt idx="2566">
                  <c:v>1272</c:v>
                </c:pt>
                <c:pt idx="2567">
                  <c:v>1272</c:v>
                </c:pt>
                <c:pt idx="2568">
                  <c:v>1273</c:v>
                </c:pt>
                <c:pt idx="2569">
                  <c:v>1273</c:v>
                </c:pt>
                <c:pt idx="2570">
                  <c:v>1273</c:v>
                </c:pt>
                <c:pt idx="2571">
                  <c:v>1274</c:v>
                </c:pt>
                <c:pt idx="2572">
                  <c:v>1274</c:v>
                </c:pt>
                <c:pt idx="2573">
                  <c:v>1274</c:v>
                </c:pt>
                <c:pt idx="2574">
                  <c:v>1274</c:v>
                </c:pt>
                <c:pt idx="2575">
                  <c:v>1275</c:v>
                </c:pt>
                <c:pt idx="2576">
                  <c:v>1275</c:v>
                </c:pt>
                <c:pt idx="2577">
                  <c:v>1275</c:v>
                </c:pt>
                <c:pt idx="2578">
                  <c:v>1275</c:v>
                </c:pt>
                <c:pt idx="2579">
                  <c:v>1276</c:v>
                </c:pt>
                <c:pt idx="2580">
                  <c:v>1277</c:v>
                </c:pt>
                <c:pt idx="2581">
                  <c:v>1278</c:v>
                </c:pt>
                <c:pt idx="2582">
                  <c:v>1279</c:v>
                </c:pt>
                <c:pt idx="2583">
                  <c:v>1280</c:v>
                </c:pt>
                <c:pt idx="2584">
                  <c:v>1280</c:v>
                </c:pt>
                <c:pt idx="2585">
                  <c:v>1280</c:v>
                </c:pt>
                <c:pt idx="2586">
                  <c:v>1281</c:v>
                </c:pt>
                <c:pt idx="2587">
                  <c:v>1281</c:v>
                </c:pt>
                <c:pt idx="2588">
                  <c:v>1282</c:v>
                </c:pt>
                <c:pt idx="2589">
                  <c:v>1282</c:v>
                </c:pt>
                <c:pt idx="2590">
                  <c:v>1282</c:v>
                </c:pt>
                <c:pt idx="2591">
                  <c:v>1282</c:v>
                </c:pt>
                <c:pt idx="2592">
                  <c:v>1282</c:v>
                </c:pt>
                <c:pt idx="2593">
                  <c:v>1282</c:v>
                </c:pt>
                <c:pt idx="2594">
                  <c:v>1283</c:v>
                </c:pt>
                <c:pt idx="2595">
                  <c:v>1283</c:v>
                </c:pt>
                <c:pt idx="2596">
                  <c:v>1284</c:v>
                </c:pt>
                <c:pt idx="2597">
                  <c:v>1284</c:v>
                </c:pt>
                <c:pt idx="2598">
                  <c:v>1284</c:v>
                </c:pt>
                <c:pt idx="2599">
                  <c:v>1285</c:v>
                </c:pt>
                <c:pt idx="2600">
                  <c:v>1286</c:v>
                </c:pt>
                <c:pt idx="2601">
                  <c:v>1286</c:v>
                </c:pt>
                <c:pt idx="2602">
                  <c:v>1286</c:v>
                </c:pt>
                <c:pt idx="2603">
                  <c:v>1286</c:v>
                </c:pt>
                <c:pt idx="2604">
                  <c:v>1286</c:v>
                </c:pt>
                <c:pt idx="2605">
                  <c:v>1286</c:v>
                </c:pt>
                <c:pt idx="2606">
                  <c:v>1286</c:v>
                </c:pt>
                <c:pt idx="2607">
                  <c:v>1286</c:v>
                </c:pt>
                <c:pt idx="2608">
                  <c:v>1286</c:v>
                </c:pt>
                <c:pt idx="2609">
                  <c:v>1286</c:v>
                </c:pt>
                <c:pt idx="2610">
                  <c:v>1286</c:v>
                </c:pt>
                <c:pt idx="2611">
                  <c:v>1286</c:v>
                </c:pt>
                <c:pt idx="2612">
                  <c:v>1286</c:v>
                </c:pt>
                <c:pt idx="2613">
                  <c:v>1286</c:v>
                </c:pt>
                <c:pt idx="2614">
                  <c:v>1286</c:v>
                </c:pt>
                <c:pt idx="2615">
                  <c:v>1287</c:v>
                </c:pt>
                <c:pt idx="2616">
                  <c:v>1288</c:v>
                </c:pt>
                <c:pt idx="2617">
                  <c:v>1289</c:v>
                </c:pt>
                <c:pt idx="2618">
                  <c:v>1289</c:v>
                </c:pt>
                <c:pt idx="2619">
                  <c:v>1290</c:v>
                </c:pt>
                <c:pt idx="2620">
                  <c:v>1290</c:v>
                </c:pt>
                <c:pt idx="2621">
                  <c:v>1291</c:v>
                </c:pt>
                <c:pt idx="2622">
                  <c:v>1292</c:v>
                </c:pt>
                <c:pt idx="2623">
                  <c:v>1293</c:v>
                </c:pt>
                <c:pt idx="2624">
                  <c:v>1294</c:v>
                </c:pt>
                <c:pt idx="2625">
                  <c:v>1295</c:v>
                </c:pt>
                <c:pt idx="2626">
                  <c:v>1296</c:v>
                </c:pt>
                <c:pt idx="2627">
                  <c:v>1297</c:v>
                </c:pt>
                <c:pt idx="2628">
                  <c:v>1298</c:v>
                </c:pt>
                <c:pt idx="2629">
                  <c:v>1299</c:v>
                </c:pt>
                <c:pt idx="2630">
                  <c:v>1300</c:v>
                </c:pt>
                <c:pt idx="2631">
                  <c:v>1301</c:v>
                </c:pt>
                <c:pt idx="2632">
                  <c:v>1302</c:v>
                </c:pt>
                <c:pt idx="2633">
                  <c:v>1303</c:v>
                </c:pt>
                <c:pt idx="2634">
                  <c:v>1304</c:v>
                </c:pt>
                <c:pt idx="2635">
                  <c:v>1305</c:v>
                </c:pt>
                <c:pt idx="2636">
                  <c:v>1306</c:v>
                </c:pt>
                <c:pt idx="2637">
                  <c:v>1307</c:v>
                </c:pt>
                <c:pt idx="2638">
                  <c:v>1308</c:v>
                </c:pt>
                <c:pt idx="2639">
                  <c:v>1309</c:v>
                </c:pt>
                <c:pt idx="2640">
                  <c:v>1310</c:v>
                </c:pt>
                <c:pt idx="2641">
                  <c:v>1311</c:v>
                </c:pt>
                <c:pt idx="2642">
                  <c:v>1312</c:v>
                </c:pt>
                <c:pt idx="2643">
                  <c:v>1312</c:v>
                </c:pt>
                <c:pt idx="2644">
                  <c:v>1312</c:v>
                </c:pt>
                <c:pt idx="2645">
                  <c:v>1312</c:v>
                </c:pt>
                <c:pt idx="2646">
                  <c:v>1313</c:v>
                </c:pt>
                <c:pt idx="2647">
                  <c:v>1313</c:v>
                </c:pt>
                <c:pt idx="2648">
                  <c:v>1313</c:v>
                </c:pt>
                <c:pt idx="2649">
                  <c:v>1313</c:v>
                </c:pt>
                <c:pt idx="2650">
                  <c:v>1313</c:v>
                </c:pt>
                <c:pt idx="2651">
                  <c:v>1313</c:v>
                </c:pt>
                <c:pt idx="2652">
                  <c:v>1313</c:v>
                </c:pt>
                <c:pt idx="2653">
                  <c:v>1313</c:v>
                </c:pt>
                <c:pt idx="2654">
                  <c:v>1313</c:v>
                </c:pt>
                <c:pt idx="2655">
                  <c:v>1313</c:v>
                </c:pt>
                <c:pt idx="2656">
                  <c:v>1313</c:v>
                </c:pt>
                <c:pt idx="2657">
                  <c:v>1313</c:v>
                </c:pt>
                <c:pt idx="2658">
                  <c:v>1313</c:v>
                </c:pt>
                <c:pt idx="2659">
                  <c:v>1314</c:v>
                </c:pt>
                <c:pt idx="2660">
                  <c:v>1314</c:v>
                </c:pt>
                <c:pt idx="2661">
                  <c:v>1315</c:v>
                </c:pt>
                <c:pt idx="2662">
                  <c:v>1316</c:v>
                </c:pt>
                <c:pt idx="2663">
                  <c:v>1317</c:v>
                </c:pt>
                <c:pt idx="2664">
                  <c:v>1318</c:v>
                </c:pt>
                <c:pt idx="2665">
                  <c:v>1318</c:v>
                </c:pt>
                <c:pt idx="2666">
                  <c:v>1319</c:v>
                </c:pt>
                <c:pt idx="2667">
                  <c:v>1320</c:v>
                </c:pt>
                <c:pt idx="2668">
                  <c:v>1321</c:v>
                </c:pt>
                <c:pt idx="2669">
                  <c:v>1321</c:v>
                </c:pt>
                <c:pt idx="2670">
                  <c:v>1321</c:v>
                </c:pt>
                <c:pt idx="2671">
                  <c:v>1322</c:v>
                </c:pt>
                <c:pt idx="2672">
                  <c:v>1323</c:v>
                </c:pt>
                <c:pt idx="2673">
                  <c:v>1323</c:v>
                </c:pt>
                <c:pt idx="2674">
                  <c:v>1323</c:v>
                </c:pt>
                <c:pt idx="2675">
                  <c:v>1323</c:v>
                </c:pt>
                <c:pt idx="2676">
                  <c:v>1323</c:v>
                </c:pt>
                <c:pt idx="2677">
                  <c:v>1323</c:v>
                </c:pt>
                <c:pt idx="2678">
                  <c:v>1323</c:v>
                </c:pt>
                <c:pt idx="2679">
                  <c:v>1324</c:v>
                </c:pt>
                <c:pt idx="2680">
                  <c:v>1325</c:v>
                </c:pt>
                <c:pt idx="2681">
                  <c:v>1326</c:v>
                </c:pt>
                <c:pt idx="2682">
                  <c:v>1327</c:v>
                </c:pt>
                <c:pt idx="2683">
                  <c:v>1328</c:v>
                </c:pt>
                <c:pt idx="2684">
                  <c:v>1329</c:v>
                </c:pt>
                <c:pt idx="2685">
                  <c:v>1329</c:v>
                </c:pt>
                <c:pt idx="2686">
                  <c:v>1330</c:v>
                </c:pt>
                <c:pt idx="2687">
                  <c:v>1331</c:v>
                </c:pt>
                <c:pt idx="2688">
                  <c:v>1332</c:v>
                </c:pt>
                <c:pt idx="2689">
                  <c:v>1332</c:v>
                </c:pt>
                <c:pt idx="2690">
                  <c:v>1332</c:v>
                </c:pt>
                <c:pt idx="2691">
                  <c:v>1333</c:v>
                </c:pt>
                <c:pt idx="2692">
                  <c:v>1334</c:v>
                </c:pt>
                <c:pt idx="2693">
                  <c:v>1334</c:v>
                </c:pt>
                <c:pt idx="2694">
                  <c:v>1335</c:v>
                </c:pt>
                <c:pt idx="2695">
                  <c:v>1335</c:v>
                </c:pt>
                <c:pt idx="2696">
                  <c:v>1335</c:v>
                </c:pt>
                <c:pt idx="2697">
                  <c:v>1335</c:v>
                </c:pt>
                <c:pt idx="2698">
                  <c:v>1335</c:v>
                </c:pt>
                <c:pt idx="2699">
                  <c:v>1336</c:v>
                </c:pt>
                <c:pt idx="2700">
                  <c:v>1336</c:v>
                </c:pt>
                <c:pt idx="2701">
                  <c:v>1336</c:v>
                </c:pt>
                <c:pt idx="2702">
                  <c:v>1337</c:v>
                </c:pt>
                <c:pt idx="2703">
                  <c:v>1338</c:v>
                </c:pt>
                <c:pt idx="2704">
                  <c:v>1339</c:v>
                </c:pt>
                <c:pt idx="2705">
                  <c:v>1340</c:v>
                </c:pt>
                <c:pt idx="2706">
                  <c:v>1341</c:v>
                </c:pt>
                <c:pt idx="2707">
                  <c:v>1341</c:v>
                </c:pt>
                <c:pt idx="2708">
                  <c:v>1342</c:v>
                </c:pt>
                <c:pt idx="2709">
                  <c:v>1342</c:v>
                </c:pt>
                <c:pt idx="2710">
                  <c:v>1342</c:v>
                </c:pt>
                <c:pt idx="2711">
                  <c:v>1342</c:v>
                </c:pt>
                <c:pt idx="2712">
                  <c:v>1342</c:v>
                </c:pt>
                <c:pt idx="2713">
                  <c:v>1342</c:v>
                </c:pt>
                <c:pt idx="2714">
                  <c:v>1343</c:v>
                </c:pt>
                <c:pt idx="2715">
                  <c:v>1343</c:v>
                </c:pt>
                <c:pt idx="2716">
                  <c:v>1344</c:v>
                </c:pt>
                <c:pt idx="2717">
                  <c:v>1344</c:v>
                </c:pt>
                <c:pt idx="2718">
                  <c:v>1345</c:v>
                </c:pt>
                <c:pt idx="2719">
                  <c:v>1346</c:v>
                </c:pt>
                <c:pt idx="2720">
                  <c:v>1347</c:v>
                </c:pt>
                <c:pt idx="2721">
                  <c:v>1348</c:v>
                </c:pt>
                <c:pt idx="2722">
                  <c:v>1348</c:v>
                </c:pt>
                <c:pt idx="2723">
                  <c:v>1349</c:v>
                </c:pt>
                <c:pt idx="2724">
                  <c:v>1350</c:v>
                </c:pt>
                <c:pt idx="2725">
                  <c:v>1350</c:v>
                </c:pt>
                <c:pt idx="2726">
                  <c:v>1351</c:v>
                </c:pt>
                <c:pt idx="2727">
                  <c:v>1352</c:v>
                </c:pt>
                <c:pt idx="2728">
                  <c:v>1352</c:v>
                </c:pt>
                <c:pt idx="2729">
                  <c:v>1353</c:v>
                </c:pt>
                <c:pt idx="2730">
                  <c:v>1354</c:v>
                </c:pt>
                <c:pt idx="2731">
                  <c:v>1355</c:v>
                </c:pt>
                <c:pt idx="2732">
                  <c:v>1355</c:v>
                </c:pt>
                <c:pt idx="2733">
                  <c:v>1356</c:v>
                </c:pt>
                <c:pt idx="2734">
                  <c:v>1357</c:v>
                </c:pt>
                <c:pt idx="2735">
                  <c:v>1358</c:v>
                </c:pt>
                <c:pt idx="2736">
                  <c:v>1359</c:v>
                </c:pt>
                <c:pt idx="2737">
                  <c:v>1360</c:v>
                </c:pt>
                <c:pt idx="2738">
                  <c:v>1361</c:v>
                </c:pt>
                <c:pt idx="2739">
                  <c:v>1362</c:v>
                </c:pt>
                <c:pt idx="2740">
                  <c:v>1362</c:v>
                </c:pt>
                <c:pt idx="2741">
                  <c:v>1363</c:v>
                </c:pt>
                <c:pt idx="2742">
                  <c:v>1363</c:v>
                </c:pt>
                <c:pt idx="2743">
                  <c:v>1363</c:v>
                </c:pt>
                <c:pt idx="2744">
                  <c:v>1364</c:v>
                </c:pt>
                <c:pt idx="2745">
                  <c:v>1365</c:v>
                </c:pt>
                <c:pt idx="2746">
                  <c:v>1365</c:v>
                </c:pt>
                <c:pt idx="2747">
                  <c:v>1366</c:v>
                </c:pt>
                <c:pt idx="2748">
                  <c:v>1366</c:v>
                </c:pt>
                <c:pt idx="2749">
                  <c:v>1366</c:v>
                </c:pt>
                <c:pt idx="2750">
                  <c:v>1366</c:v>
                </c:pt>
                <c:pt idx="2751">
                  <c:v>1366</c:v>
                </c:pt>
                <c:pt idx="2752">
                  <c:v>1366</c:v>
                </c:pt>
                <c:pt idx="2753">
                  <c:v>1366</c:v>
                </c:pt>
                <c:pt idx="2754">
                  <c:v>1366</c:v>
                </c:pt>
                <c:pt idx="2755">
                  <c:v>1366</c:v>
                </c:pt>
                <c:pt idx="2756">
                  <c:v>1366</c:v>
                </c:pt>
                <c:pt idx="2757">
                  <c:v>1366</c:v>
                </c:pt>
                <c:pt idx="2758">
                  <c:v>1366</c:v>
                </c:pt>
                <c:pt idx="2759">
                  <c:v>1366</c:v>
                </c:pt>
                <c:pt idx="2760">
                  <c:v>1366</c:v>
                </c:pt>
                <c:pt idx="2761">
                  <c:v>1367</c:v>
                </c:pt>
                <c:pt idx="2762">
                  <c:v>1368</c:v>
                </c:pt>
                <c:pt idx="2763">
                  <c:v>1369</c:v>
                </c:pt>
                <c:pt idx="2764">
                  <c:v>1370</c:v>
                </c:pt>
                <c:pt idx="2765">
                  <c:v>1371</c:v>
                </c:pt>
                <c:pt idx="2766">
                  <c:v>1371</c:v>
                </c:pt>
                <c:pt idx="2767">
                  <c:v>1372</c:v>
                </c:pt>
                <c:pt idx="2768">
                  <c:v>1372</c:v>
                </c:pt>
                <c:pt idx="2769">
                  <c:v>1373</c:v>
                </c:pt>
                <c:pt idx="2770">
                  <c:v>1373</c:v>
                </c:pt>
                <c:pt idx="2771">
                  <c:v>1373</c:v>
                </c:pt>
                <c:pt idx="2772">
                  <c:v>1374</c:v>
                </c:pt>
                <c:pt idx="2773">
                  <c:v>1374</c:v>
                </c:pt>
                <c:pt idx="2774">
                  <c:v>1375</c:v>
                </c:pt>
                <c:pt idx="2775">
                  <c:v>1376</c:v>
                </c:pt>
                <c:pt idx="2776">
                  <c:v>1377</c:v>
                </c:pt>
                <c:pt idx="2777">
                  <c:v>1378</c:v>
                </c:pt>
                <c:pt idx="2778">
                  <c:v>1378</c:v>
                </c:pt>
                <c:pt idx="2779">
                  <c:v>1379</c:v>
                </c:pt>
                <c:pt idx="2780">
                  <c:v>1379</c:v>
                </c:pt>
                <c:pt idx="2781">
                  <c:v>1380</c:v>
                </c:pt>
                <c:pt idx="2782">
                  <c:v>1381</c:v>
                </c:pt>
                <c:pt idx="2783">
                  <c:v>1382</c:v>
                </c:pt>
                <c:pt idx="2784">
                  <c:v>1383</c:v>
                </c:pt>
                <c:pt idx="2785">
                  <c:v>1384</c:v>
                </c:pt>
                <c:pt idx="2786">
                  <c:v>1384</c:v>
                </c:pt>
                <c:pt idx="2787">
                  <c:v>1384</c:v>
                </c:pt>
                <c:pt idx="2788">
                  <c:v>1384</c:v>
                </c:pt>
                <c:pt idx="2789">
                  <c:v>1384</c:v>
                </c:pt>
                <c:pt idx="2790">
                  <c:v>1385</c:v>
                </c:pt>
                <c:pt idx="2791">
                  <c:v>1386</c:v>
                </c:pt>
                <c:pt idx="2792">
                  <c:v>1387</c:v>
                </c:pt>
                <c:pt idx="2793">
                  <c:v>1388</c:v>
                </c:pt>
                <c:pt idx="2794">
                  <c:v>1389</c:v>
                </c:pt>
                <c:pt idx="2795">
                  <c:v>1389</c:v>
                </c:pt>
                <c:pt idx="2796">
                  <c:v>1390</c:v>
                </c:pt>
                <c:pt idx="2797">
                  <c:v>1390</c:v>
                </c:pt>
                <c:pt idx="2798">
                  <c:v>1391</c:v>
                </c:pt>
                <c:pt idx="2799">
                  <c:v>1391</c:v>
                </c:pt>
                <c:pt idx="2800">
                  <c:v>1391</c:v>
                </c:pt>
                <c:pt idx="2801">
                  <c:v>1392</c:v>
                </c:pt>
                <c:pt idx="2802">
                  <c:v>1393</c:v>
                </c:pt>
                <c:pt idx="2803">
                  <c:v>1394</c:v>
                </c:pt>
                <c:pt idx="2804">
                  <c:v>1395</c:v>
                </c:pt>
                <c:pt idx="2805">
                  <c:v>1395</c:v>
                </c:pt>
                <c:pt idx="2806">
                  <c:v>1396</c:v>
                </c:pt>
                <c:pt idx="2807">
                  <c:v>1397</c:v>
                </c:pt>
                <c:pt idx="2808">
                  <c:v>1397</c:v>
                </c:pt>
                <c:pt idx="2809">
                  <c:v>1397</c:v>
                </c:pt>
                <c:pt idx="2810">
                  <c:v>1397</c:v>
                </c:pt>
                <c:pt idx="2811">
                  <c:v>1397</c:v>
                </c:pt>
                <c:pt idx="2812">
                  <c:v>1397</c:v>
                </c:pt>
                <c:pt idx="2813">
                  <c:v>1397</c:v>
                </c:pt>
                <c:pt idx="2814">
                  <c:v>1397</c:v>
                </c:pt>
                <c:pt idx="2815">
                  <c:v>1397</c:v>
                </c:pt>
                <c:pt idx="2816">
                  <c:v>1397</c:v>
                </c:pt>
                <c:pt idx="2817">
                  <c:v>1397</c:v>
                </c:pt>
                <c:pt idx="2818">
                  <c:v>1397</c:v>
                </c:pt>
                <c:pt idx="2819">
                  <c:v>1397</c:v>
                </c:pt>
                <c:pt idx="2820">
                  <c:v>1397</c:v>
                </c:pt>
                <c:pt idx="2821">
                  <c:v>1398</c:v>
                </c:pt>
                <c:pt idx="2822">
                  <c:v>1399</c:v>
                </c:pt>
                <c:pt idx="2823">
                  <c:v>1399</c:v>
                </c:pt>
                <c:pt idx="2824">
                  <c:v>1399</c:v>
                </c:pt>
                <c:pt idx="2825">
                  <c:v>1399</c:v>
                </c:pt>
                <c:pt idx="2826">
                  <c:v>1400</c:v>
                </c:pt>
                <c:pt idx="2827">
                  <c:v>1401</c:v>
                </c:pt>
                <c:pt idx="2828">
                  <c:v>1401</c:v>
                </c:pt>
                <c:pt idx="2829">
                  <c:v>1402</c:v>
                </c:pt>
                <c:pt idx="2830">
                  <c:v>1402</c:v>
                </c:pt>
                <c:pt idx="2831">
                  <c:v>1403</c:v>
                </c:pt>
                <c:pt idx="2832">
                  <c:v>1403</c:v>
                </c:pt>
                <c:pt idx="2833">
                  <c:v>1403</c:v>
                </c:pt>
                <c:pt idx="2834">
                  <c:v>1404</c:v>
                </c:pt>
                <c:pt idx="2835">
                  <c:v>1405</c:v>
                </c:pt>
                <c:pt idx="2836">
                  <c:v>1405</c:v>
                </c:pt>
                <c:pt idx="2837">
                  <c:v>1405</c:v>
                </c:pt>
                <c:pt idx="2838">
                  <c:v>1405</c:v>
                </c:pt>
                <c:pt idx="2839">
                  <c:v>1405</c:v>
                </c:pt>
                <c:pt idx="2840">
                  <c:v>1405</c:v>
                </c:pt>
                <c:pt idx="2841">
                  <c:v>1406</c:v>
                </c:pt>
                <c:pt idx="2842">
                  <c:v>1407</c:v>
                </c:pt>
                <c:pt idx="2843">
                  <c:v>1408</c:v>
                </c:pt>
                <c:pt idx="2844">
                  <c:v>1408</c:v>
                </c:pt>
                <c:pt idx="2845">
                  <c:v>1408</c:v>
                </c:pt>
                <c:pt idx="2846">
                  <c:v>1408</c:v>
                </c:pt>
                <c:pt idx="2847">
                  <c:v>1408</c:v>
                </c:pt>
                <c:pt idx="2848">
                  <c:v>1408</c:v>
                </c:pt>
                <c:pt idx="2849">
                  <c:v>1409</c:v>
                </c:pt>
                <c:pt idx="2850">
                  <c:v>1409</c:v>
                </c:pt>
                <c:pt idx="2851">
                  <c:v>1409</c:v>
                </c:pt>
                <c:pt idx="2852">
                  <c:v>1410</c:v>
                </c:pt>
                <c:pt idx="2853">
                  <c:v>1410</c:v>
                </c:pt>
                <c:pt idx="2854">
                  <c:v>1410</c:v>
                </c:pt>
                <c:pt idx="2855">
                  <c:v>1411</c:v>
                </c:pt>
                <c:pt idx="2856">
                  <c:v>1412</c:v>
                </c:pt>
                <c:pt idx="2857">
                  <c:v>1412</c:v>
                </c:pt>
                <c:pt idx="2858">
                  <c:v>1413</c:v>
                </c:pt>
                <c:pt idx="2859">
                  <c:v>1414</c:v>
                </c:pt>
                <c:pt idx="2860">
                  <c:v>1415</c:v>
                </c:pt>
                <c:pt idx="2861">
                  <c:v>1415</c:v>
                </c:pt>
                <c:pt idx="2862">
                  <c:v>1416</c:v>
                </c:pt>
                <c:pt idx="2863">
                  <c:v>1416</c:v>
                </c:pt>
                <c:pt idx="2864">
                  <c:v>1416</c:v>
                </c:pt>
                <c:pt idx="2865">
                  <c:v>1416</c:v>
                </c:pt>
                <c:pt idx="2866">
                  <c:v>1416</c:v>
                </c:pt>
                <c:pt idx="2867">
                  <c:v>1416</c:v>
                </c:pt>
                <c:pt idx="2868">
                  <c:v>1416</c:v>
                </c:pt>
                <c:pt idx="2869">
                  <c:v>1416</c:v>
                </c:pt>
                <c:pt idx="2870">
                  <c:v>1416</c:v>
                </c:pt>
                <c:pt idx="2871">
                  <c:v>1416</c:v>
                </c:pt>
                <c:pt idx="2872">
                  <c:v>1416</c:v>
                </c:pt>
                <c:pt idx="2873">
                  <c:v>1417</c:v>
                </c:pt>
                <c:pt idx="2874">
                  <c:v>1418</c:v>
                </c:pt>
                <c:pt idx="2875">
                  <c:v>1419</c:v>
                </c:pt>
                <c:pt idx="2876">
                  <c:v>1420</c:v>
                </c:pt>
                <c:pt idx="2877">
                  <c:v>1421</c:v>
                </c:pt>
                <c:pt idx="2878">
                  <c:v>1422</c:v>
                </c:pt>
                <c:pt idx="2879">
                  <c:v>1423</c:v>
                </c:pt>
                <c:pt idx="2880">
                  <c:v>1424</c:v>
                </c:pt>
                <c:pt idx="2881">
                  <c:v>1425</c:v>
                </c:pt>
                <c:pt idx="2882">
                  <c:v>1425</c:v>
                </c:pt>
                <c:pt idx="2883">
                  <c:v>1426</c:v>
                </c:pt>
                <c:pt idx="2884">
                  <c:v>1427</c:v>
                </c:pt>
                <c:pt idx="2885">
                  <c:v>1427</c:v>
                </c:pt>
                <c:pt idx="2886">
                  <c:v>1427</c:v>
                </c:pt>
                <c:pt idx="2887">
                  <c:v>1427</c:v>
                </c:pt>
                <c:pt idx="2888">
                  <c:v>1427</c:v>
                </c:pt>
                <c:pt idx="2889">
                  <c:v>1427</c:v>
                </c:pt>
                <c:pt idx="2890">
                  <c:v>1427</c:v>
                </c:pt>
                <c:pt idx="2891">
                  <c:v>1427</c:v>
                </c:pt>
                <c:pt idx="2892">
                  <c:v>1427</c:v>
                </c:pt>
                <c:pt idx="2893">
                  <c:v>1427</c:v>
                </c:pt>
                <c:pt idx="2894">
                  <c:v>1428</c:v>
                </c:pt>
                <c:pt idx="2895">
                  <c:v>1429</c:v>
                </c:pt>
                <c:pt idx="2896">
                  <c:v>1430</c:v>
                </c:pt>
                <c:pt idx="2897">
                  <c:v>1430</c:v>
                </c:pt>
                <c:pt idx="2898">
                  <c:v>1430</c:v>
                </c:pt>
                <c:pt idx="2899">
                  <c:v>1430</c:v>
                </c:pt>
                <c:pt idx="2900">
                  <c:v>1430</c:v>
                </c:pt>
                <c:pt idx="2901">
                  <c:v>1430</c:v>
                </c:pt>
                <c:pt idx="2902">
                  <c:v>1430</c:v>
                </c:pt>
                <c:pt idx="2903">
                  <c:v>1430</c:v>
                </c:pt>
                <c:pt idx="2904">
                  <c:v>1430</c:v>
                </c:pt>
                <c:pt idx="2905">
                  <c:v>1431</c:v>
                </c:pt>
                <c:pt idx="2906">
                  <c:v>1431</c:v>
                </c:pt>
                <c:pt idx="2907">
                  <c:v>1432</c:v>
                </c:pt>
                <c:pt idx="2908">
                  <c:v>1433</c:v>
                </c:pt>
                <c:pt idx="2909">
                  <c:v>1434</c:v>
                </c:pt>
                <c:pt idx="2910">
                  <c:v>1434</c:v>
                </c:pt>
                <c:pt idx="2911">
                  <c:v>1435</c:v>
                </c:pt>
                <c:pt idx="2912">
                  <c:v>1435</c:v>
                </c:pt>
                <c:pt idx="2913">
                  <c:v>1435</c:v>
                </c:pt>
                <c:pt idx="2914">
                  <c:v>1436</c:v>
                </c:pt>
                <c:pt idx="2915">
                  <c:v>1436</c:v>
                </c:pt>
                <c:pt idx="2916">
                  <c:v>1437</c:v>
                </c:pt>
                <c:pt idx="2917">
                  <c:v>1438</c:v>
                </c:pt>
                <c:pt idx="2918">
                  <c:v>1438</c:v>
                </c:pt>
                <c:pt idx="2919">
                  <c:v>1439</c:v>
                </c:pt>
                <c:pt idx="2920">
                  <c:v>1439</c:v>
                </c:pt>
                <c:pt idx="2921">
                  <c:v>1439</c:v>
                </c:pt>
                <c:pt idx="2922">
                  <c:v>1440</c:v>
                </c:pt>
                <c:pt idx="2923">
                  <c:v>1441</c:v>
                </c:pt>
                <c:pt idx="2924">
                  <c:v>1442</c:v>
                </c:pt>
                <c:pt idx="2925">
                  <c:v>1442</c:v>
                </c:pt>
                <c:pt idx="2926">
                  <c:v>1442</c:v>
                </c:pt>
                <c:pt idx="2927">
                  <c:v>1442</c:v>
                </c:pt>
                <c:pt idx="2928">
                  <c:v>1443</c:v>
                </c:pt>
                <c:pt idx="2929">
                  <c:v>1444</c:v>
                </c:pt>
                <c:pt idx="2930">
                  <c:v>1445</c:v>
                </c:pt>
                <c:pt idx="2931">
                  <c:v>1446</c:v>
                </c:pt>
                <c:pt idx="2932">
                  <c:v>1447</c:v>
                </c:pt>
                <c:pt idx="2933">
                  <c:v>1447</c:v>
                </c:pt>
                <c:pt idx="2934">
                  <c:v>1447</c:v>
                </c:pt>
                <c:pt idx="2935">
                  <c:v>1447</c:v>
                </c:pt>
                <c:pt idx="2936">
                  <c:v>1447</c:v>
                </c:pt>
                <c:pt idx="2937">
                  <c:v>1447</c:v>
                </c:pt>
                <c:pt idx="2938">
                  <c:v>1448</c:v>
                </c:pt>
                <c:pt idx="2939">
                  <c:v>1449</c:v>
                </c:pt>
                <c:pt idx="2940">
                  <c:v>1450</c:v>
                </c:pt>
                <c:pt idx="2941">
                  <c:v>1451</c:v>
                </c:pt>
                <c:pt idx="2942">
                  <c:v>1451</c:v>
                </c:pt>
                <c:pt idx="2943">
                  <c:v>1451</c:v>
                </c:pt>
                <c:pt idx="2944">
                  <c:v>1451</c:v>
                </c:pt>
                <c:pt idx="2945">
                  <c:v>1451</c:v>
                </c:pt>
                <c:pt idx="2946">
                  <c:v>1452</c:v>
                </c:pt>
                <c:pt idx="2947">
                  <c:v>1453</c:v>
                </c:pt>
                <c:pt idx="2948">
                  <c:v>1453</c:v>
                </c:pt>
                <c:pt idx="2949">
                  <c:v>1454</c:v>
                </c:pt>
                <c:pt idx="2950">
                  <c:v>1455</c:v>
                </c:pt>
                <c:pt idx="2951">
                  <c:v>1456</c:v>
                </c:pt>
                <c:pt idx="2952">
                  <c:v>1457</c:v>
                </c:pt>
                <c:pt idx="2953">
                  <c:v>1457</c:v>
                </c:pt>
                <c:pt idx="2954">
                  <c:v>1457</c:v>
                </c:pt>
                <c:pt idx="2955">
                  <c:v>1458</c:v>
                </c:pt>
                <c:pt idx="2956">
                  <c:v>1459</c:v>
                </c:pt>
                <c:pt idx="2957">
                  <c:v>1460</c:v>
                </c:pt>
                <c:pt idx="2958">
                  <c:v>1460</c:v>
                </c:pt>
                <c:pt idx="2959">
                  <c:v>1460</c:v>
                </c:pt>
                <c:pt idx="2960">
                  <c:v>1461</c:v>
                </c:pt>
                <c:pt idx="2961">
                  <c:v>1462</c:v>
                </c:pt>
                <c:pt idx="2962">
                  <c:v>1463</c:v>
                </c:pt>
                <c:pt idx="2963">
                  <c:v>1463</c:v>
                </c:pt>
                <c:pt idx="2964">
                  <c:v>1463</c:v>
                </c:pt>
                <c:pt idx="2965">
                  <c:v>1463</c:v>
                </c:pt>
                <c:pt idx="2966">
                  <c:v>1463</c:v>
                </c:pt>
                <c:pt idx="2967">
                  <c:v>1463</c:v>
                </c:pt>
                <c:pt idx="2968">
                  <c:v>1463</c:v>
                </c:pt>
                <c:pt idx="2969">
                  <c:v>1464</c:v>
                </c:pt>
                <c:pt idx="2970">
                  <c:v>1464</c:v>
                </c:pt>
                <c:pt idx="2971">
                  <c:v>1464</c:v>
                </c:pt>
                <c:pt idx="2972">
                  <c:v>1465</c:v>
                </c:pt>
                <c:pt idx="2973">
                  <c:v>1466</c:v>
                </c:pt>
                <c:pt idx="2974">
                  <c:v>1467</c:v>
                </c:pt>
                <c:pt idx="2975">
                  <c:v>1468</c:v>
                </c:pt>
                <c:pt idx="2976">
                  <c:v>1469</c:v>
                </c:pt>
                <c:pt idx="2977">
                  <c:v>1469</c:v>
                </c:pt>
                <c:pt idx="2978">
                  <c:v>1469</c:v>
                </c:pt>
                <c:pt idx="2979">
                  <c:v>1469</c:v>
                </c:pt>
                <c:pt idx="2980">
                  <c:v>1469</c:v>
                </c:pt>
                <c:pt idx="2981">
                  <c:v>1469</c:v>
                </c:pt>
                <c:pt idx="2982">
                  <c:v>1469</c:v>
                </c:pt>
                <c:pt idx="2983">
                  <c:v>1469</c:v>
                </c:pt>
                <c:pt idx="2984">
                  <c:v>1469</c:v>
                </c:pt>
                <c:pt idx="2985">
                  <c:v>1469</c:v>
                </c:pt>
                <c:pt idx="2986">
                  <c:v>1469</c:v>
                </c:pt>
                <c:pt idx="2987">
                  <c:v>1469</c:v>
                </c:pt>
                <c:pt idx="2988">
                  <c:v>1469</c:v>
                </c:pt>
                <c:pt idx="2989">
                  <c:v>1469</c:v>
                </c:pt>
                <c:pt idx="2990">
                  <c:v>1469</c:v>
                </c:pt>
                <c:pt idx="2991">
                  <c:v>1469</c:v>
                </c:pt>
                <c:pt idx="2992">
                  <c:v>1469</c:v>
                </c:pt>
                <c:pt idx="2993">
                  <c:v>1469</c:v>
                </c:pt>
                <c:pt idx="2994">
                  <c:v>1469</c:v>
                </c:pt>
                <c:pt idx="2995">
                  <c:v>1469</c:v>
                </c:pt>
                <c:pt idx="2996">
                  <c:v>1470</c:v>
                </c:pt>
                <c:pt idx="2997">
                  <c:v>1471</c:v>
                </c:pt>
                <c:pt idx="2998">
                  <c:v>1472</c:v>
                </c:pt>
                <c:pt idx="2999">
                  <c:v>1472</c:v>
                </c:pt>
                <c:pt idx="3000">
                  <c:v>1472</c:v>
                </c:pt>
                <c:pt idx="3001">
                  <c:v>1473</c:v>
                </c:pt>
                <c:pt idx="3002">
                  <c:v>1474</c:v>
                </c:pt>
                <c:pt idx="3003">
                  <c:v>1475</c:v>
                </c:pt>
                <c:pt idx="3004">
                  <c:v>1475</c:v>
                </c:pt>
                <c:pt idx="3005">
                  <c:v>1475</c:v>
                </c:pt>
                <c:pt idx="3006">
                  <c:v>1475</c:v>
                </c:pt>
                <c:pt idx="3007">
                  <c:v>1476</c:v>
                </c:pt>
                <c:pt idx="3008">
                  <c:v>1476</c:v>
                </c:pt>
                <c:pt idx="3009">
                  <c:v>1476</c:v>
                </c:pt>
                <c:pt idx="3010">
                  <c:v>1476</c:v>
                </c:pt>
                <c:pt idx="3011">
                  <c:v>1477</c:v>
                </c:pt>
                <c:pt idx="3012">
                  <c:v>1478</c:v>
                </c:pt>
                <c:pt idx="3013">
                  <c:v>1479</c:v>
                </c:pt>
                <c:pt idx="3014">
                  <c:v>1480</c:v>
                </c:pt>
                <c:pt idx="3015">
                  <c:v>1481</c:v>
                </c:pt>
                <c:pt idx="3016">
                  <c:v>1482</c:v>
                </c:pt>
                <c:pt idx="3017">
                  <c:v>1483</c:v>
                </c:pt>
                <c:pt idx="3018">
                  <c:v>1484</c:v>
                </c:pt>
                <c:pt idx="3019">
                  <c:v>1485</c:v>
                </c:pt>
                <c:pt idx="3020">
                  <c:v>1486</c:v>
                </c:pt>
                <c:pt idx="3021">
                  <c:v>1487</c:v>
                </c:pt>
                <c:pt idx="3022">
                  <c:v>1488</c:v>
                </c:pt>
                <c:pt idx="3023">
                  <c:v>1489</c:v>
                </c:pt>
                <c:pt idx="3024">
                  <c:v>1490</c:v>
                </c:pt>
                <c:pt idx="3025">
                  <c:v>1491</c:v>
                </c:pt>
                <c:pt idx="3026">
                  <c:v>1492</c:v>
                </c:pt>
                <c:pt idx="3027">
                  <c:v>1493</c:v>
                </c:pt>
                <c:pt idx="3028">
                  <c:v>1494</c:v>
                </c:pt>
                <c:pt idx="3029">
                  <c:v>1495</c:v>
                </c:pt>
                <c:pt idx="3030">
                  <c:v>1496</c:v>
                </c:pt>
                <c:pt idx="3031">
                  <c:v>1496</c:v>
                </c:pt>
                <c:pt idx="3032">
                  <c:v>1497</c:v>
                </c:pt>
                <c:pt idx="3033">
                  <c:v>1498</c:v>
                </c:pt>
                <c:pt idx="3034">
                  <c:v>1499</c:v>
                </c:pt>
                <c:pt idx="3035">
                  <c:v>1500</c:v>
                </c:pt>
                <c:pt idx="3036">
                  <c:v>1501</c:v>
                </c:pt>
                <c:pt idx="3037">
                  <c:v>1502</c:v>
                </c:pt>
                <c:pt idx="3038">
                  <c:v>1503</c:v>
                </c:pt>
                <c:pt idx="3039">
                  <c:v>1503</c:v>
                </c:pt>
                <c:pt idx="3040">
                  <c:v>1503</c:v>
                </c:pt>
                <c:pt idx="3041">
                  <c:v>1504</c:v>
                </c:pt>
                <c:pt idx="3042">
                  <c:v>1505</c:v>
                </c:pt>
                <c:pt idx="3043">
                  <c:v>1506</c:v>
                </c:pt>
                <c:pt idx="3044">
                  <c:v>1507</c:v>
                </c:pt>
                <c:pt idx="3045">
                  <c:v>1508</c:v>
                </c:pt>
                <c:pt idx="3046">
                  <c:v>1509</c:v>
                </c:pt>
                <c:pt idx="3047">
                  <c:v>1510</c:v>
                </c:pt>
                <c:pt idx="3048">
                  <c:v>1510</c:v>
                </c:pt>
                <c:pt idx="3049">
                  <c:v>1510</c:v>
                </c:pt>
                <c:pt idx="3050">
                  <c:v>1511</c:v>
                </c:pt>
                <c:pt idx="3051">
                  <c:v>1512</c:v>
                </c:pt>
                <c:pt idx="3052">
                  <c:v>1513</c:v>
                </c:pt>
                <c:pt idx="3053">
                  <c:v>1514</c:v>
                </c:pt>
                <c:pt idx="3054">
                  <c:v>1515</c:v>
                </c:pt>
                <c:pt idx="3055">
                  <c:v>1516</c:v>
                </c:pt>
                <c:pt idx="3056">
                  <c:v>1517</c:v>
                </c:pt>
                <c:pt idx="3057">
                  <c:v>1517</c:v>
                </c:pt>
                <c:pt idx="3058">
                  <c:v>1518</c:v>
                </c:pt>
                <c:pt idx="3059">
                  <c:v>1519</c:v>
                </c:pt>
                <c:pt idx="3060">
                  <c:v>1520</c:v>
                </c:pt>
                <c:pt idx="3061">
                  <c:v>1521</c:v>
                </c:pt>
                <c:pt idx="3062">
                  <c:v>1521</c:v>
                </c:pt>
                <c:pt idx="3063">
                  <c:v>1522</c:v>
                </c:pt>
                <c:pt idx="3064">
                  <c:v>1523</c:v>
                </c:pt>
                <c:pt idx="3065">
                  <c:v>1523</c:v>
                </c:pt>
                <c:pt idx="3066">
                  <c:v>1523</c:v>
                </c:pt>
                <c:pt idx="3067">
                  <c:v>1523</c:v>
                </c:pt>
                <c:pt idx="3068">
                  <c:v>1523</c:v>
                </c:pt>
                <c:pt idx="3069">
                  <c:v>1523</c:v>
                </c:pt>
                <c:pt idx="3070">
                  <c:v>1523</c:v>
                </c:pt>
                <c:pt idx="3071">
                  <c:v>1523</c:v>
                </c:pt>
                <c:pt idx="3072">
                  <c:v>1524</c:v>
                </c:pt>
                <c:pt idx="3073">
                  <c:v>1525</c:v>
                </c:pt>
                <c:pt idx="3074">
                  <c:v>1525</c:v>
                </c:pt>
                <c:pt idx="3075">
                  <c:v>1526</c:v>
                </c:pt>
                <c:pt idx="3076">
                  <c:v>1527</c:v>
                </c:pt>
                <c:pt idx="3077">
                  <c:v>1528</c:v>
                </c:pt>
                <c:pt idx="3078">
                  <c:v>1528</c:v>
                </c:pt>
                <c:pt idx="3079">
                  <c:v>1528</c:v>
                </c:pt>
                <c:pt idx="3080">
                  <c:v>1528</c:v>
                </c:pt>
                <c:pt idx="3081">
                  <c:v>1528</c:v>
                </c:pt>
                <c:pt idx="3082">
                  <c:v>1529</c:v>
                </c:pt>
                <c:pt idx="3083">
                  <c:v>1530</c:v>
                </c:pt>
                <c:pt idx="3084">
                  <c:v>1531</c:v>
                </c:pt>
                <c:pt idx="3085">
                  <c:v>1532</c:v>
                </c:pt>
                <c:pt idx="3086">
                  <c:v>1533</c:v>
                </c:pt>
                <c:pt idx="3087">
                  <c:v>1534</c:v>
                </c:pt>
                <c:pt idx="3088">
                  <c:v>1535</c:v>
                </c:pt>
                <c:pt idx="3089">
                  <c:v>1536</c:v>
                </c:pt>
                <c:pt idx="3090">
                  <c:v>1536</c:v>
                </c:pt>
                <c:pt idx="3091">
                  <c:v>1536</c:v>
                </c:pt>
                <c:pt idx="3092">
                  <c:v>1536</c:v>
                </c:pt>
                <c:pt idx="3093">
                  <c:v>1536</c:v>
                </c:pt>
                <c:pt idx="3094">
                  <c:v>1537</c:v>
                </c:pt>
                <c:pt idx="3095">
                  <c:v>1537</c:v>
                </c:pt>
                <c:pt idx="3096">
                  <c:v>1538</c:v>
                </c:pt>
                <c:pt idx="3097">
                  <c:v>1539</c:v>
                </c:pt>
                <c:pt idx="3098">
                  <c:v>1540</c:v>
                </c:pt>
                <c:pt idx="3099">
                  <c:v>1541</c:v>
                </c:pt>
                <c:pt idx="3100">
                  <c:v>1542</c:v>
                </c:pt>
                <c:pt idx="3101">
                  <c:v>1543</c:v>
                </c:pt>
                <c:pt idx="3102">
                  <c:v>1544</c:v>
                </c:pt>
                <c:pt idx="3103">
                  <c:v>1545</c:v>
                </c:pt>
                <c:pt idx="3104">
                  <c:v>1546</c:v>
                </c:pt>
                <c:pt idx="3105">
                  <c:v>1547</c:v>
                </c:pt>
                <c:pt idx="3106">
                  <c:v>1547</c:v>
                </c:pt>
                <c:pt idx="3107">
                  <c:v>1547</c:v>
                </c:pt>
                <c:pt idx="3108">
                  <c:v>1547</c:v>
                </c:pt>
                <c:pt idx="3109">
                  <c:v>1547</c:v>
                </c:pt>
                <c:pt idx="3110">
                  <c:v>1548</c:v>
                </c:pt>
                <c:pt idx="3111">
                  <c:v>1549</c:v>
                </c:pt>
                <c:pt idx="3112">
                  <c:v>1550</c:v>
                </c:pt>
                <c:pt idx="3113">
                  <c:v>1550</c:v>
                </c:pt>
                <c:pt idx="3114">
                  <c:v>1551</c:v>
                </c:pt>
                <c:pt idx="3115">
                  <c:v>1552</c:v>
                </c:pt>
                <c:pt idx="3116">
                  <c:v>1552</c:v>
                </c:pt>
                <c:pt idx="3117">
                  <c:v>1552</c:v>
                </c:pt>
                <c:pt idx="3118">
                  <c:v>1552</c:v>
                </c:pt>
                <c:pt idx="3119">
                  <c:v>1553</c:v>
                </c:pt>
                <c:pt idx="3120">
                  <c:v>1553</c:v>
                </c:pt>
                <c:pt idx="3121">
                  <c:v>1553</c:v>
                </c:pt>
                <c:pt idx="3122">
                  <c:v>1554</c:v>
                </c:pt>
                <c:pt idx="3123">
                  <c:v>1555</c:v>
                </c:pt>
                <c:pt idx="3124">
                  <c:v>1556</c:v>
                </c:pt>
                <c:pt idx="3125">
                  <c:v>1557</c:v>
                </c:pt>
                <c:pt idx="3126">
                  <c:v>1557</c:v>
                </c:pt>
                <c:pt idx="3127">
                  <c:v>1557</c:v>
                </c:pt>
                <c:pt idx="3128">
                  <c:v>1557</c:v>
                </c:pt>
                <c:pt idx="3129">
                  <c:v>1557</c:v>
                </c:pt>
                <c:pt idx="3130">
                  <c:v>1558</c:v>
                </c:pt>
                <c:pt idx="3131">
                  <c:v>1558</c:v>
                </c:pt>
                <c:pt idx="3132">
                  <c:v>1558</c:v>
                </c:pt>
                <c:pt idx="3133">
                  <c:v>1558</c:v>
                </c:pt>
                <c:pt idx="3134">
                  <c:v>1558</c:v>
                </c:pt>
                <c:pt idx="3135">
                  <c:v>1558</c:v>
                </c:pt>
                <c:pt idx="3136">
                  <c:v>1558</c:v>
                </c:pt>
                <c:pt idx="3137">
                  <c:v>1559</c:v>
                </c:pt>
                <c:pt idx="3138">
                  <c:v>1559</c:v>
                </c:pt>
                <c:pt idx="3139">
                  <c:v>1559</c:v>
                </c:pt>
                <c:pt idx="3140">
                  <c:v>1559</c:v>
                </c:pt>
                <c:pt idx="3141">
                  <c:v>1559</c:v>
                </c:pt>
                <c:pt idx="3142">
                  <c:v>1559</c:v>
                </c:pt>
                <c:pt idx="3143">
                  <c:v>1559</c:v>
                </c:pt>
                <c:pt idx="3144">
                  <c:v>1559</c:v>
                </c:pt>
                <c:pt idx="3145">
                  <c:v>1560</c:v>
                </c:pt>
                <c:pt idx="3146">
                  <c:v>1561</c:v>
                </c:pt>
                <c:pt idx="3147">
                  <c:v>1562</c:v>
                </c:pt>
                <c:pt idx="3148">
                  <c:v>1562</c:v>
                </c:pt>
                <c:pt idx="3149">
                  <c:v>1563</c:v>
                </c:pt>
                <c:pt idx="3150">
                  <c:v>1564</c:v>
                </c:pt>
                <c:pt idx="3151">
                  <c:v>1565</c:v>
                </c:pt>
                <c:pt idx="3152">
                  <c:v>1566</c:v>
                </c:pt>
                <c:pt idx="3153">
                  <c:v>1566</c:v>
                </c:pt>
                <c:pt idx="3154">
                  <c:v>1566</c:v>
                </c:pt>
                <c:pt idx="3155">
                  <c:v>1566</c:v>
                </c:pt>
                <c:pt idx="3156">
                  <c:v>1567</c:v>
                </c:pt>
                <c:pt idx="3157">
                  <c:v>1567</c:v>
                </c:pt>
                <c:pt idx="3158">
                  <c:v>1568</c:v>
                </c:pt>
                <c:pt idx="3159">
                  <c:v>1569</c:v>
                </c:pt>
                <c:pt idx="3160">
                  <c:v>1570</c:v>
                </c:pt>
                <c:pt idx="3161">
                  <c:v>1570</c:v>
                </c:pt>
                <c:pt idx="3162">
                  <c:v>1571</c:v>
                </c:pt>
                <c:pt idx="3163">
                  <c:v>1572</c:v>
                </c:pt>
                <c:pt idx="3164">
                  <c:v>1572</c:v>
                </c:pt>
                <c:pt idx="3165">
                  <c:v>1573</c:v>
                </c:pt>
                <c:pt idx="3166">
                  <c:v>1574</c:v>
                </c:pt>
                <c:pt idx="3167">
                  <c:v>1575</c:v>
                </c:pt>
                <c:pt idx="3168">
                  <c:v>1576</c:v>
                </c:pt>
                <c:pt idx="3169">
                  <c:v>1576</c:v>
                </c:pt>
                <c:pt idx="3170">
                  <c:v>1576</c:v>
                </c:pt>
                <c:pt idx="3171">
                  <c:v>1576</c:v>
                </c:pt>
                <c:pt idx="3172">
                  <c:v>1576</c:v>
                </c:pt>
                <c:pt idx="3173">
                  <c:v>1576</c:v>
                </c:pt>
                <c:pt idx="3174">
                  <c:v>1576</c:v>
                </c:pt>
                <c:pt idx="3175">
                  <c:v>1577</c:v>
                </c:pt>
                <c:pt idx="3176">
                  <c:v>1577</c:v>
                </c:pt>
                <c:pt idx="3177">
                  <c:v>1577</c:v>
                </c:pt>
                <c:pt idx="3178">
                  <c:v>1577</c:v>
                </c:pt>
                <c:pt idx="3179">
                  <c:v>1577</c:v>
                </c:pt>
                <c:pt idx="3180">
                  <c:v>1577</c:v>
                </c:pt>
                <c:pt idx="3181">
                  <c:v>1578</c:v>
                </c:pt>
                <c:pt idx="3182">
                  <c:v>1579</c:v>
                </c:pt>
                <c:pt idx="3183">
                  <c:v>1580</c:v>
                </c:pt>
                <c:pt idx="3184">
                  <c:v>1581</c:v>
                </c:pt>
                <c:pt idx="3185">
                  <c:v>1582</c:v>
                </c:pt>
                <c:pt idx="3186">
                  <c:v>1583</c:v>
                </c:pt>
                <c:pt idx="3187">
                  <c:v>1584</c:v>
                </c:pt>
                <c:pt idx="3188">
                  <c:v>1584</c:v>
                </c:pt>
                <c:pt idx="3189">
                  <c:v>1584</c:v>
                </c:pt>
                <c:pt idx="3190">
                  <c:v>1584</c:v>
                </c:pt>
                <c:pt idx="3191">
                  <c:v>1584</c:v>
                </c:pt>
                <c:pt idx="3192">
                  <c:v>1585</c:v>
                </c:pt>
                <c:pt idx="3193">
                  <c:v>1585</c:v>
                </c:pt>
                <c:pt idx="3194">
                  <c:v>1585</c:v>
                </c:pt>
                <c:pt idx="3195">
                  <c:v>1585</c:v>
                </c:pt>
                <c:pt idx="3196">
                  <c:v>1585</c:v>
                </c:pt>
                <c:pt idx="3197">
                  <c:v>1585</c:v>
                </c:pt>
                <c:pt idx="3198">
                  <c:v>1586</c:v>
                </c:pt>
                <c:pt idx="3199">
                  <c:v>1587</c:v>
                </c:pt>
                <c:pt idx="3200">
                  <c:v>1587</c:v>
                </c:pt>
                <c:pt idx="3201">
                  <c:v>1587</c:v>
                </c:pt>
                <c:pt idx="3202">
                  <c:v>1588</c:v>
                </c:pt>
                <c:pt idx="3203">
                  <c:v>1589</c:v>
                </c:pt>
                <c:pt idx="3204">
                  <c:v>1589</c:v>
                </c:pt>
                <c:pt idx="3205">
                  <c:v>1589</c:v>
                </c:pt>
                <c:pt idx="3206">
                  <c:v>1589</c:v>
                </c:pt>
                <c:pt idx="3207">
                  <c:v>1589</c:v>
                </c:pt>
                <c:pt idx="3208">
                  <c:v>1590</c:v>
                </c:pt>
                <c:pt idx="3209">
                  <c:v>1591</c:v>
                </c:pt>
                <c:pt idx="3210">
                  <c:v>1592</c:v>
                </c:pt>
                <c:pt idx="3211">
                  <c:v>1593</c:v>
                </c:pt>
                <c:pt idx="3212">
                  <c:v>1594</c:v>
                </c:pt>
                <c:pt idx="3213">
                  <c:v>1594</c:v>
                </c:pt>
                <c:pt idx="3214">
                  <c:v>1595</c:v>
                </c:pt>
                <c:pt idx="3215">
                  <c:v>1595</c:v>
                </c:pt>
                <c:pt idx="3216">
                  <c:v>1596</c:v>
                </c:pt>
                <c:pt idx="3217">
                  <c:v>1597</c:v>
                </c:pt>
                <c:pt idx="3218">
                  <c:v>1598</c:v>
                </c:pt>
                <c:pt idx="3219">
                  <c:v>1599</c:v>
                </c:pt>
                <c:pt idx="3220">
                  <c:v>1600</c:v>
                </c:pt>
                <c:pt idx="3221">
                  <c:v>1600</c:v>
                </c:pt>
                <c:pt idx="3222">
                  <c:v>1600</c:v>
                </c:pt>
                <c:pt idx="3223">
                  <c:v>1600</c:v>
                </c:pt>
                <c:pt idx="3224">
                  <c:v>1601</c:v>
                </c:pt>
                <c:pt idx="3225">
                  <c:v>1602</c:v>
                </c:pt>
                <c:pt idx="3226">
                  <c:v>1602</c:v>
                </c:pt>
                <c:pt idx="3227">
                  <c:v>1603</c:v>
                </c:pt>
                <c:pt idx="3228">
                  <c:v>1604</c:v>
                </c:pt>
                <c:pt idx="3229">
                  <c:v>1604</c:v>
                </c:pt>
                <c:pt idx="3230">
                  <c:v>1605</c:v>
                </c:pt>
                <c:pt idx="3231">
                  <c:v>1605</c:v>
                </c:pt>
                <c:pt idx="3232">
                  <c:v>1605</c:v>
                </c:pt>
                <c:pt idx="3233">
                  <c:v>1605</c:v>
                </c:pt>
                <c:pt idx="3234">
                  <c:v>1605</c:v>
                </c:pt>
                <c:pt idx="3235">
                  <c:v>1605</c:v>
                </c:pt>
                <c:pt idx="3236">
                  <c:v>1605</c:v>
                </c:pt>
                <c:pt idx="3237">
                  <c:v>1605</c:v>
                </c:pt>
                <c:pt idx="3238">
                  <c:v>1606</c:v>
                </c:pt>
                <c:pt idx="3239">
                  <c:v>1606</c:v>
                </c:pt>
                <c:pt idx="3240">
                  <c:v>1606</c:v>
                </c:pt>
                <c:pt idx="3241">
                  <c:v>1606</c:v>
                </c:pt>
                <c:pt idx="3242">
                  <c:v>1607</c:v>
                </c:pt>
                <c:pt idx="3243">
                  <c:v>1608</c:v>
                </c:pt>
                <c:pt idx="3244">
                  <c:v>1608</c:v>
                </c:pt>
                <c:pt idx="3245">
                  <c:v>1609</c:v>
                </c:pt>
                <c:pt idx="3246">
                  <c:v>1610</c:v>
                </c:pt>
                <c:pt idx="3247">
                  <c:v>1611</c:v>
                </c:pt>
                <c:pt idx="3248">
                  <c:v>1612</c:v>
                </c:pt>
                <c:pt idx="3249">
                  <c:v>1613</c:v>
                </c:pt>
                <c:pt idx="3250">
                  <c:v>1614</c:v>
                </c:pt>
                <c:pt idx="3251">
                  <c:v>1614</c:v>
                </c:pt>
                <c:pt idx="3252">
                  <c:v>1615</c:v>
                </c:pt>
                <c:pt idx="3253">
                  <c:v>1616</c:v>
                </c:pt>
                <c:pt idx="3254">
                  <c:v>1616</c:v>
                </c:pt>
                <c:pt idx="3255">
                  <c:v>1616</c:v>
                </c:pt>
                <c:pt idx="3256">
                  <c:v>1616</c:v>
                </c:pt>
                <c:pt idx="3257">
                  <c:v>1617</c:v>
                </c:pt>
                <c:pt idx="3258">
                  <c:v>1617</c:v>
                </c:pt>
                <c:pt idx="3259">
                  <c:v>1617</c:v>
                </c:pt>
                <c:pt idx="3260">
                  <c:v>1617</c:v>
                </c:pt>
                <c:pt idx="3261">
                  <c:v>1617</c:v>
                </c:pt>
                <c:pt idx="3262">
                  <c:v>1617</c:v>
                </c:pt>
                <c:pt idx="3263">
                  <c:v>1617</c:v>
                </c:pt>
                <c:pt idx="3264">
                  <c:v>1617</c:v>
                </c:pt>
                <c:pt idx="3265">
                  <c:v>1617</c:v>
                </c:pt>
                <c:pt idx="3266">
                  <c:v>1618</c:v>
                </c:pt>
                <c:pt idx="3267">
                  <c:v>1619</c:v>
                </c:pt>
                <c:pt idx="3268">
                  <c:v>1619</c:v>
                </c:pt>
                <c:pt idx="3269">
                  <c:v>1620</c:v>
                </c:pt>
                <c:pt idx="3270">
                  <c:v>1621</c:v>
                </c:pt>
                <c:pt idx="3271">
                  <c:v>1621</c:v>
                </c:pt>
                <c:pt idx="3272">
                  <c:v>1622</c:v>
                </c:pt>
                <c:pt idx="3273">
                  <c:v>1623</c:v>
                </c:pt>
                <c:pt idx="3274">
                  <c:v>1624</c:v>
                </c:pt>
                <c:pt idx="3275">
                  <c:v>1625</c:v>
                </c:pt>
                <c:pt idx="3276">
                  <c:v>1625</c:v>
                </c:pt>
                <c:pt idx="3277">
                  <c:v>1626</c:v>
                </c:pt>
                <c:pt idx="3278">
                  <c:v>1627</c:v>
                </c:pt>
                <c:pt idx="3279">
                  <c:v>1628</c:v>
                </c:pt>
                <c:pt idx="3280">
                  <c:v>1629</c:v>
                </c:pt>
                <c:pt idx="3281">
                  <c:v>1630</c:v>
                </c:pt>
                <c:pt idx="3282">
                  <c:v>1630</c:v>
                </c:pt>
                <c:pt idx="3283">
                  <c:v>1630</c:v>
                </c:pt>
                <c:pt idx="3284">
                  <c:v>1630</c:v>
                </c:pt>
                <c:pt idx="3285">
                  <c:v>1631</c:v>
                </c:pt>
                <c:pt idx="3286">
                  <c:v>1631</c:v>
                </c:pt>
                <c:pt idx="3287">
                  <c:v>1632</c:v>
                </c:pt>
                <c:pt idx="3288">
                  <c:v>1633</c:v>
                </c:pt>
                <c:pt idx="3289">
                  <c:v>1634</c:v>
                </c:pt>
                <c:pt idx="3290">
                  <c:v>1634</c:v>
                </c:pt>
                <c:pt idx="3291">
                  <c:v>1634</c:v>
                </c:pt>
                <c:pt idx="3292">
                  <c:v>1634</c:v>
                </c:pt>
                <c:pt idx="3293">
                  <c:v>1634</c:v>
                </c:pt>
                <c:pt idx="3294">
                  <c:v>1635</c:v>
                </c:pt>
                <c:pt idx="3295">
                  <c:v>1635</c:v>
                </c:pt>
                <c:pt idx="3296">
                  <c:v>1636</c:v>
                </c:pt>
                <c:pt idx="3297">
                  <c:v>1637</c:v>
                </c:pt>
                <c:pt idx="3298">
                  <c:v>1638</c:v>
                </c:pt>
                <c:pt idx="3299">
                  <c:v>1639</c:v>
                </c:pt>
                <c:pt idx="3300">
                  <c:v>1639</c:v>
                </c:pt>
                <c:pt idx="3301">
                  <c:v>1639</c:v>
                </c:pt>
                <c:pt idx="3302">
                  <c:v>1640</c:v>
                </c:pt>
                <c:pt idx="3303">
                  <c:v>1641</c:v>
                </c:pt>
                <c:pt idx="3304">
                  <c:v>1641</c:v>
                </c:pt>
                <c:pt idx="3305">
                  <c:v>1641</c:v>
                </c:pt>
                <c:pt idx="3306">
                  <c:v>1641</c:v>
                </c:pt>
                <c:pt idx="3307">
                  <c:v>1641</c:v>
                </c:pt>
                <c:pt idx="3308">
                  <c:v>1641</c:v>
                </c:pt>
                <c:pt idx="3309">
                  <c:v>1641</c:v>
                </c:pt>
                <c:pt idx="3310">
                  <c:v>1641</c:v>
                </c:pt>
                <c:pt idx="3311">
                  <c:v>1641</c:v>
                </c:pt>
                <c:pt idx="3312">
                  <c:v>1641</c:v>
                </c:pt>
                <c:pt idx="3313">
                  <c:v>1641</c:v>
                </c:pt>
                <c:pt idx="3314">
                  <c:v>1642</c:v>
                </c:pt>
                <c:pt idx="3315">
                  <c:v>1643</c:v>
                </c:pt>
                <c:pt idx="3316">
                  <c:v>1643</c:v>
                </c:pt>
                <c:pt idx="3317">
                  <c:v>1643</c:v>
                </c:pt>
                <c:pt idx="3318">
                  <c:v>1643</c:v>
                </c:pt>
                <c:pt idx="3319">
                  <c:v>1644</c:v>
                </c:pt>
                <c:pt idx="3320">
                  <c:v>1645</c:v>
                </c:pt>
                <c:pt idx="3321">
                  <c:v>1645</c:v>
                </c:pt>
                <c:pt idx="3322">
                  <c:v>1645</c:v>
                </c:pt>
                <c:pt idx="3323">
                  <c:v>1645</c:v>
                </c:pt>
                <c:pt idx="3324">
                  <c:v>1645</c:v>
                </c:pt>
                <c:pt idx="3325">
                  <c:v>1645</c:v>
                </c:pt>
                <c:pt idx="3326">
                  <c:v>1645</c:v>
                </c:pt>
                <c:pt idx="3327">
                  <c:v>1645</c:v>
                </c:pt>
                <c:pt idx="3328">
                  <c:v>1645</c:v>
                </c:pt>
                <c:pt idx="3329">
                  <c:v>1645</c:v>
                </c:pt>
                <c:pt idx="3330">
                  <c:v>1645</c:v>
                </c:pt>
                <c:pt idx="3331">
                  <c:v>1646</c:v>
                </c:pt>
                <c:pt idx="3332">
                  <c:v>1647</c:v>
                </c:pt>
                <c:pt idx="3333">
                  <c:v>1648</c:v>
                </c:pt>
                <c:pt idx="3334">
                  <c:v>1649</c:v>
                </c:pt>
                <c:pt idx="3335">
                  <c:v>1649</c:v>
                </c:pt>
                <c:pt idx="3336">
                  <c:v>1649</c:v>
                </c:pt>
                <c:pt idx="3337">
                  <c:v>1650</c:v>
                </c:pt>
                <c:pt idx="3338">
                  <c:v>1650</c:v>
                </c:pt>
                <c:pt idx="3339">
                  <c:v>1650</c:v>
                </c:pt>
                <c:pt idx="3340">
                  <c:v>1650</c:v>
                </c:pt>
                <c:pt idx="3341">
                  <c:v>1650</c:v>
                </c:pt>
                <c:pt idx="3342">
                  <c:v>1650</c:v>
                </c:pt>
                <c:pt idx="3343">
                  <c:v>1650</c:v>
                </c:pt>
                <c:pt idx="3344">
                  <c:v>1650</c:v>
                </c:pt>
                <c:pt idx="3345">
                  <c:v>1650</c:v>
                </c:pt>
                <c:pt idx="3346">
                  <c:v>1650</c:v>
                </c:pt>
                <c:pt idx="3347">
                  <c:v>1650</c:v>
                </c:pt>
                <c:pt idx="3348">
                  <c:v>1650</c:v>
                </c:pt>
                <c:pt idx="3349">
                  <c:v>1650</c:v>
                </c:pt>
                <c:pt idx="3350">
                  <c:v>1650</c:v>
                </c:pt>
                <c:pt idx="3351">
                  <c:v>1650</c:v>
                </c:pt>
                <c:pt idx="3352">
                  <c:v>1651</c:v>
                </c:pt>
                <c:pt idx="3353">
                  <c:v>1651</c:v>
                </c:pt>
                <c:pt idx="3354">
                  <c:v>1651</c:v>
                </c:pt>
                <c:pt idx="3355">
                  <c:v>1651</c:v>
                </c:pt>
                <c:pt idx="3356">
                  <c:v>1651</c:v>
                </c:pt>
                <c:pt idx="3357">
                  <c:v>1651</c:v>
                </c:pt>
                <c:pt idx="3358">
                  <c:v>1651</c:v>
                </c:pt>
                <c:pt idx="3359">
                  <c:v>1651</c:v>
                </c:pt>
                <c:pt idx="3360">
                  <c:v>1651</c:v>
                </c:pt>
                <c:pt idx="3361">
                  <c:v>1651</c:v>
                </c:pt>
                <c:pt idx="3362">
                  <c:v>1651</c:v>
                </c:pt>
                <c:pt idx="3363">
                  <c:v>1651</c:v>
                </c:pt>
                <c:pt idx="3364">
                  <c:v>1651</c:v>
                </c:pt>
                <c:pt idx="3365">
                  <c:v>1651</c:v>
                </c:pt>
                <c:pt idx="3366">
                  <c:v>1652</c:v>
                </c:pt>
                <c:pt idx="3367">
                  <c:v>1652</c:v>
                </c:pt>
                <c:pt idx="3368">
                  <c:v>1652</c:v>
                </c:pt>
                <c:pt idx="3369">
                  <c:v>1652</c:v>
                </c:pt>
                <c:pt idx="3370">
                  <c:v>1652</c:v>
                </c:pt>
                <c:pt idx="3371">
                  <c:v>1652</c:v>
                </c:pt>
                <c:pt idx="3372">
                  <c:v>1652</c:v>
                </c:pt>
                <c:pt idx="3373">
                  <c:v>1652</c:v>
                </c:pt>
                <c:pt idx="3374">
                  <c:v>1652</c:v>
                </c:pt>
                <c:pt idx="3375">
                  <c:v>1652</c:v>
                </c:pt>
                <c:pt idx="3376">
                  <c:v>1652</c:v>
                </c:pt>
                <c:pt idx="3377">
                  <c:v>1652</c:v>
                </c:pt>
                <c:pt idx="3378">
                  <c:v>1653</c:v>
                </c:pt>
                <c:pt idx="3379">
                  <c:v>1654</c:v>
                </c:pt>
                <c:pt idx="3380">
                  <c:v>1654</c:v>
                </c:pt>
                <c:pt idx="3381">
                  <c:v>1654</c:v>
                </c:pt>
                <c:pt idx="3382">
                  <c:v>1654</c:v>
                </c:pt>
                <c:pt idx="3383">
                  <c:v>1654</c:v>
                </c:pt>
                <c:pt idx="3384">
                  <c:v>1654</c:v>
                </c:pt>
                <c:pt idx="3385">
                  <c:v>1655</c:v>
                </c:pt>
                <c:pt idx="3386">
                  <c:v>1655</c:v>
                </c:pt>
                <c:pt idx="3387">
                  <c:v>1655</c:v>
                </c:pt>
                <c:pt idx="3388">
                  <c:v>1655</c:v>
                </c:pt>
                <c:pt idx="3389">
                  <c:v>1655</c:v>
                </c:pt>
                <c:pt idx="3390">
                  <c:v>1655</c:v>
                </c:pt>
                <c:pt idx="3391">
                  <c:v>1655</c:v>
                </c:pt>
                <c:pt idx="3392">
                  <c:v>1655</c:v>
                </c:pt>
                <c:pt idx="3393">
                  <c:v>1655</c:v>
                </c:pt>
                <c:pt idx="3394">
                  <c:v>1655</c:v>
                </c:pt>
                <c:pt idx="3395">
                  <c:v>1655</c:v>
                </c:pt>
                <c:pt idx="3396">
                  <c:v>1655</c:v>
                </c:pt>
                <c:pt idx="3397">
                  <c:v>1655</c:v>
                </c:pt>
                <c:pt idx="3398">
                  <c:v>1655</c:v>
                </c:pt>
                <c:pt idx="3399">
                  <c:v>1655</c:v>
                </c:pt>
                <c:pt idx="3400">
                  <c:v>1655</c:v>
                </c:pt>
                <c:pt idx="3401">
                  <c:v>1655</c:v>
                </c:pt>
                <c:pt idx="3402">
                  <c:v>1655</c:v>
                </c:pt>
                <c:pt idx="3403">
                  <c:v>1655</c:v>
                </c:pt>
                <c:pt idx="3404">
                  <c:v>1655</c:v>
                </c:pt>
                <c:pt idx="3405">
                  <c:v>1656</c:v>
                </c:pt>
                <c:pt idx="3406">
                  <c:v>1656</c:v>
                </c:pt>
                <c:pt idx="3407">
                  <c:v>1656</c:v>
                </c:pt>
                <c:pt idx="3408">
                  <c:v>1657</c:v>
                </c:pt>
                <c:pt idx="3409">
                  <c:v>1657</c:v>
                </c:pt>
                <c:pt idx="3410">
                  <c:v>1657</c:v>
                </c:pt>
                <c:pt idx="3411">
                  <c:v>1657</c:v>
                </c:pt>
                <c:pt idx="3412">
                  <c:v>1657</c:v>
                </c:pt>
                <c:pt idx="3413">
                  <c:v>1658</c:v>
                </c:pt>
                <c:pt idx="3414">
                  <c:v>1659</c:v>
                </c:pt>
                <c:pt idx="3415">
                  <c:v>1659</c:v>
                </c:pt>
                <c:pt idx="3416">
                  <c:v>1659</c:v>
                </c:pt>
                <c:pt idx="3417">
                  <c:v>1659</c:v>
                </c:pt>
                <c:pt idx="3418">
                  <c:v>1659</c:v>
                </c:pt>
                <c:pt idx="3419">
                  <c:v>1660</c:v>
                </c:pt>
                <c:pt idx="3420">
                  <c:v>1660</c:v>
                </c:pt>
                <c:pt idx="3421">
                  <c:v>1660</c:v>
                </c:pt>
                <c:pt idx="3422">
                  <c:v>1660</c:v>
                </c:pt>
                <c:pt idx="3423">
                  <c:v>1660</c:v>
                </c:pt>
                <c:pt idx="3424">
                  <c:v>1661</c:v>
                </c:pt>
                <c:pt idx="3425">
                  <c:v>1661</c:v>
                </c:pt>
                <c:pt idx="3426">
                  <c:v>1661</c:v>
                </c:pt>
                <c:pt idx="3427">
                  <c:v>1662</c:v>
                </c:pt>
                <c:pt idx="3428">
                  <c:v>1663</c:v>
                </c:pt>
                <c:pt idx="3429">
                  <c:v>1664</c:v>
                </c:pt>
                <c:pt idx="3430">
                  <c:v>1664</c:v>
                </c:pt>
                <c:pt idx="3431">
                  <c:v>1664</c:v>
                </c:pt>
                <c:pt idx="3432">
                  <c:v>1665</c:v>
                </c:pt>
                <c:pt idx="3433">
                  <c:v>1666</c:v>
                </c:pt>
                <c:pt idx="3434">
                  <c:v>1666</c:v>
                </c:pt>
                <c:pt idx="3435">
                  <c:v>1667</c:v>
                </c:pt>
                <c:pt idx="3436">
                  <c:v>1668</c:v>
                </c:pt>
                <c:pt idx="3437">
                  <c:v>1669</c:v>
                </c:pt>
                <c:pt idx="3438">
                  <c:v>1669</c:v>
                </c:pt>
                <c:pt idx="3439">
                  <c:v>1670</c:v>
                </c:pt>
                <c:pt idx="3440">
                  <c:v>1670</c:v>
                </c:pt>
                <c:pt idx="3441">
                  <c:v>1671</c:v>
                </c:pt>
                <c:pt idx="3442">
                  <c:v>1672</c:v>
                </c:pt>
                <c:pt idx="3443">
                  <c:v>1673</c:v>
                </c:pt>
                <c:pt idx="3444">
                  <c:v>1673</c:v>
                </c:pt>
                <c:pt idx="3445">
                  <c:v>1673</c:v>
                </c:pt>
                <c:pt idx="3446">
                  <c:v>1673</c:v>
                </c:pt>
                <c:pt idx="3447">
                  <c:v>1674</c:v>
                </c:pt>
                <c:pt idx="3448">
                  <c:v>1675</c:v>
                </c:pt>
                <c:pt idx="3449">
                  <c:v>1676</c:v>
                </c:pt>
                <c:pt idx="3450">
                  <c:v>1677</c:v>
                </c:pt>
                <c:pt idx="3451">
                  <c:v>1677</c:v>
                </c:pt>
                <c:pt idx="3452">
                  <c:v>1678</c:v>
                </c:pt>
                <c:pt idx="3453">
                  <c:v>1679</c:v>
                </c:pt>
                <c:pt idx="3454">
                  <c:v>1680</c:v>
                </c:pt>
                <c:pt idx="3455">
                  <c:v>1681</c:v>
                </c:pt>
                <c:pt idx="3456">
                  <c:v>1682</c:v>
                </c:pt>
                <c:pt idx="3457">
                  <c:v>1682</c:v>
                </c:pt>
                <c:pt idx="3458">
                  <c:v>1683</c:v>
                </c:pt>
                <c:pt idx="3459">
                  <c:v>1684</c:v>
                </c:pt>
                <c:pt idx="3460">
                  <c:v>1685</c:v>
                </c:pt>
                <c:pt idx="3461">
                  <c:v>1685</c:v>
                </c:pt>
                <c:pt idx="3462">
                  <c:v>1686</c:v>
                </c:pt>
                <c:pt idx="3463">
                  <c:v>1687</c:v>
                </c:pt>
                <c:pt idx="3464">
                  <c:v>1687</c:v>
                </c:pt>
                <c:pt idx="3465">
                  <c:v>1687</c:v>
                </c:pt>
                <c:pt idx="3466">
                  <c:v>1687</c:v>
                </c:pt>
                <c:pt idx="3467">
                  <c:v>1687</c:v>
                </c:pt>
                <c:pt idx="3468">
                  <c:v>1687</c:v>
                </c:pt>
                <c:pt idx="3469">
                  <c:v>1687</c:v>
                </c:pt>
                <c:pt idx="3470">
                  <c:v>1687</c:v>
                </c:pt>
                <c:pt idx="3471">
                  <c:v>1687</c:v>
                </c:pt>
                <c:pt idx="3472">
                  <c:v>1687</c:v>
                </c:pt>
                <c:pt idx="3473">
                  <c:v>1688</c:v>
                </c:pt>
                <c:pt idx="3474">
                  <c:v>1688</c:v>
                </c:pt>
                <c:pt idx="3475">
                  <c:v>1688</c:v>
                </c:pt>
                <c:pt idx="3476">
                  <c:v>1689</c:v>
                </c:pt>
                <c:pt idx="3477">
                  <c:v>1690</c:v>
                </c:pt>
                <c:pt idx="3478">
                  <c:v>1691</c:v>
                </c:pt>
                <c:pt idx="3479">
                  <c:v>1692</c:v>
                </c:pt>
                <c:pt idx="3480">
                  <c:v>1692</c:v>
                </c:pt>
                <c:pt idx="3481">
                  <c:v>1692</c:v>
                </c:pt>
                <c:pt idx="3482">
                  <c:v>1692</c:v>
                </c:pt>
                <c:pt idx="3483">
                  <c:v>1692</c:v>
                </c:pt>
                <c:pt idx="3484">
                  <c:v>1692</c:v>
                </c:pt>
                <c:pt idx="3485">
                  <c:v>1692</c:v>
                </c:pt>
                <c:pt idx="3486">
                  <c:v>1693</c:v>
                </c:pt>
                <c:pt idx="3487">
                  <c:v>1694</c:v>
                </c:pt>
                <c:pt idx="3488">
                  <c:v>1695</c:v>
                </c:pt>
                <c:pt idx="3489">
                  <c:v>1695</c:v>
                </c:pt>
                <c:pt idx="3490">
                  <c:v>1696</c:v>
                </c:pt>
                <c:pt idx="3491">
                  <c:v>1696</c:v>
                </c:pt>
                <c:pt idx="3492">
                  <c:v>1696</c:v>
                </c:pt>
                <c:pt idx="3493">
                  <c:v>1696</c:v>
                </c:pt>
                <c:pt idx="3494">
                  <c:v>1696</c:v>
                </c:pt>
                <c:pt idx="3495">
                  <c:v>1696</c:v>
                </c:pt>
                <c:pt idx="3496">
                  <c:v>1696</c:v>
                </c:pt>
                <c:pt idx="3497">
                  <c:v>1696</c:v>
                </c:pt>
                <c:pt idx="3498">
                  <c:v>1696</c:v>
                </c:pt>
                <c:pt idx="3499">
                  <c:v>1696</c:v>
                </c:pt>
                <c:pt idx="3500">
                  <c:v>1696</c:v>
                </c:pt>
                <c:pt idx="3501">
                  <c:v>1696</c:v>
                </c:pt>
                <c:pt idx="3502">
                  <c:v>1696</c:v>
                </c:pt>
                <c:pt idx="3503">
                  <c:v>1696</c:v>
                </c:pt>
                <c:pt idx="3504">
                  <c:v>1696</c:v>
                </c:pt>
                <c:pt idx="3505">
                  <c:v>1696</c:v>
                </c:pt>
                <c:pt idx="3506">
                  <c:v>1696</c:v>
                </c:pt>
                <c:pt idx="3507">
                  <c:v>1696</c:v>
                </c:pt>
                <c:pt idx="3508">
                  <c:v>1696</c:v>
                </c:pt>
                <c:pt idx="3509">
                  <c:v>1696</c:v>
                </c:pt>
                <c:pt idx="3510">
                  <c:v>1696</c:v>
                </c:pt>
                <c:pt idx="3511">
                  <c:v>1696</c:v>
                </c:pt>
                <c:pt idx="3512">
                  <c:v>1696</c:v>
                </c:pt>
                <c:pt idx="3513">
                  <c:v>1697</c:v>
                </c:pt>
                <c:pt idx="3514">
                  <c:v>1697</c:v>
                </c:pt>
                <c:pt idx="3515">
                  <c:v>1697</c:v>
                </c:pt>
                <c:pt idx="3516">
                  <c:v>1698</c:v>
                </c:pt>
                <c:pt idx="3517">
                  <c:v>1699</c:v>
                </c:pt>
                <c:pt idx="3518">
                  <c:v>1699</c:v>
                </c:pt>
                <c:pt idx="3519">
                  <c:v>1699</c:v>
                </c:pt>
                <c:pt idx="3520">
                  <c:v>1700</c:v>
                </c:pt>
                <c:pt idx="3521">
                  <c:v>1701</c:v>
                </c:pt>
                <c:pt idx="3522">
                  <c:v>1701</c:v>
                </c:pt>
                <c:pt idx="3523">
                  <c:v>1702</c:v>
                </c:pt>
                <c:pt idx="3524">
                  <c:v>1703</c:v>
                </c:pt>
                <c:pt idx="3525">
                  <c:v>1704</c:v>
                </c:pt>
                <c:pt idx="3526">
                  <c:v>1704</c:v>
                </c:pt>
                <c:pt idx="3527">
                  <c:v>1704</c:v>
                </c:pt>
                <c:pt idx="3528">
                  <c:v>1705</c:v>
                </c:pt>
                <c:pt idx="3529">
                  <c:v>1705</c:v>
                </c:pt>
                <c:pt idx="3530">
                  <c:v>1706</c:v>
                </c:pt>
                <c:pt idx="3531">
                  <c:v>1706</c:v>
                </c:pt>
                <c:pt idx="3532">
                  <c:v>1707</c:v>
                </c:pt>
                <c:pt idx="3533">
                  <c:v>1707</c:v>
                </c:pt>
                <c:pt idx="3534">
                  <c:v>1707</c:v>
                </c:pt>
                <c:pt idx="3535">
                  <c:v>1707</c:v>
                </c:pt>
                <c:pt idx="3536">
                  <c:v>1707</c:v>
                </c:pt>
                <c:pt idx="3537">
                  <c:v>1707</c:v>
                </c:pt>
                <c:pt idx="3538">
                  <c:v>1708</c:v>
                </c:pt>
                <c:pt idx="3539">
                  <c:v>1709</c:v>
                </c:pt>
                <c:pt idx="3540">
                  <c:v>1710</c:v>
                </c:pt>
                <c:pt idx="3541">
                  <c:v>1711</c:v>
                </c:pt>
                <c:pt idx="3542">
                  <c:v>1712</c:v>
                </c:pt>
                <c:pt idx="3543">
                  <c:v>1713</c:v>
                </c:pt>
                <c:pt idx="3544">
                  <c:v>1713</c:v>
                </c:pt>
                <c:pt idx="3545">
                  <c:v>1714</c:v>
                </c:pt>
                <c:pt idx="3546">
                  <c:v>1714</c:v>
                </c:pt>
                <c:pt idx="3547">
                  <c:v>1715</c:v>
                </c:pt>
                <c:pt idx="3548">
                  <c:v>1715</c:v>
                </c:pt>
                <c:pt idx="3549">
                  <c:v>1715</c:v>
                </c:pt>
                <c:pt idx="3550">
                  <c:v>1715</c:v>
                </c:pt>
                <c:pt idx="3551">
                  <c:v>1715</c:v>
                </c:pt>
                <c:pt idx="3552">
                  <c:v>1715</c:v>
                </c:pt>
                <c:pt idx="3553">
                  <c:v>1715</c:v>
                </c:pt>
                <c:pt idx="3554">
                  <c:v>1715</c:v>
                </c:pt>
                <c:pt idx="3555">
                  <c:v>1715</c:v>
                </c:pt>
                <c:pt idx="3556">
                  <c:v>1715</c:v>
                </c:pt>
                <c:pt idx="3557">
                  <c:v>1715</c:v>
                </c:pt>
                <c:pt idx="3558">
                  <c:v>1715</c:v>
                </c:pt>
                <c:pt idx="3559">
                  <c:v>1715</c:v>
                </c:pt>
                <c:pt idx="3560">
                  <c:v>1715</c:v>
                </c:pt>
                <c:pt idx="3561">
                  <c:v>1716</c:v>
                </c:pt>
                <c:pt idx="3562">
                  <c:v>1717</c:v>
                </c:pt>
                <c:pt idx="3563">
                  <c:v>1718</c:v>
                </c:pt>
                <c:pt idx="3564">
                  <c:v>1719</c:v>
                </c:pt>
                <c:pt idx="3565">
                  <c:v>1720</c:v>
                </c:pt>
                <c:pt idx="3566">
                  <c:v>1720</c:v>
                </c:pt>
                <c:pt idx="3567">
                  <c:v>1721</c:v>
                </c:pt>
                <c:pt idx="3568">
                  <c:v>1721</c:v>
                </c:pt>
                <c:pt idx="3569">
                  <c:v>1721</c:v>
                </c:pt>
                <c:pt idx="3570">
                  <c:v>1722</c:v>
                </c:pt>
                <c:pt idx="3571">
                  <c:v>1723</c:v>
                </c:pt>
                <c:pt idx="3572">
                  <c:v>1724</c:v>
                </c:pt>
                <c:pt idx="3573">
                  <c:v>1725</c:v>
                </c:pt>
                <c:pt idx="3574">
                  <c:v>1726</c:v>
                </c:pt>
                <c:pt idx="3575">
                  <c:v>1727</c:v>
                </c:pt>
                <c:pt idx="3576">
                  <c:v>1728</c:v>
                </c:pt>
                <c:pt idx="3577">
                  <c:v>1728</c:v>
                </c:pt>
                <c:pt idx="3578">
                  <c:v>1728</c:v>
                </c:pt>
                <c:pt idx="3579">
                  <c:v>1728</c:v>
                </c:pt>
                <c:pt idx="3580">
                  <c:v>1728</c:v>
                </c:pt>
                <c:pt idx="3581">
                  <c:v>1729</c:v>
                </c:pt>
                <c:pt idx="3582">
                  <c:v>1729</c:v>
                </c:pt>
                <c:pt idx="3583">
                  <c:v>1730</c:v>
                </c:pt>
                <c:pt idx="3584">
                  <c:v>1730</c:v>
                </c:pt>
                <c:pt idx="3585">
                  <c:v>1731</c:v>
                </c:pt>
                <c:pt idx="3586">
                  <c:v>1731</c:v>
                </c:pt>
                <c:pt idx="3587">
                  <c:v>1731</c:v>
                </c:pt>
                <c:pt idx="3588">
                  <c:v>1731</c:v>
                </c:pt>
                <c:pt idx="3589">
                  <c:v>1731</c:v>
                </c:pt>
                <c:pt idx="3590">
                  <c:v>1731</c:v>
                </c:pt>
                <c:pt idx="3591">
                  <c:v>1731</c:v>
                </c:pt>
                <c:pt idx="3592">
                  <c:v>1731</c:v>
                </c:pt>
                <c:pt idx="3593">
                  <c:v>1731</c:v>
                </c:pt>
                <c:pt idx="3594">
                  <c:v>1731</c:v>
                </c:pt>
                <c:pt idx="3595">
                  <c:v>1731</c:v>
                </c:pt>
                <c:pt idx="3596">
                  <c:v>1731</c:v>
                </c:pt>
                <c:pt idx="3597">
                  <c:v>1731</c:v>
                </c:pt>
                <c:pt idx="3598">
                  <c:v>1732</c:v>
                </c:pt>
                <c:pt idx="3599">
                  <c:v>1732</c:v>
                </c:pt>
                <c:pt idx="3600">
                  <c:v>1732</c:v>
                </c:pt>
                <c:pt idx="3601">
                  <c:v>1732</c:v>
                </c:pt>
                <c:pt idx="3602">
                  <c:v>1732</c:v>
                </c:pt>
                <c:pt idx="3603">
                  <c:v>1732</c:v>
                </c:pt>
                <c:pt idx="3604">
                  <c:v>1732</c:v>
                </c:pt>
                <c:pt idx="3605">
                  <c:v>1732</c:v>
                </c:pt>
                <c:pt idx="3606">
                  <c:v>1732</c:v>
                </c:pt>
                <c:pt idx="3607">
                  <c:v>1732</c:v>
                </c:pt>
                <c:pt idx="3608">
                  <c:v>1732</c:v>
                </c:pt>
                <c:pt idx="3609">
                  <c:v>1732</c:v>
                </c:pt>
                <c:pt idx="3610">
                  <c:v>1732</c:v>
                </c:pt>
                <c:pt idx="3611">
                  <c:v>1732</c:v>
                </c:pt>
                <c:pt idx="3612">
                  <c:v>1732</c:v>
                </c:pt>
                <c:pt idx="3613">
                  <c:v>1732</c:v>
                </c:pt>
                <c:pt idx="3614">
                  <c:v>1733</c:v>
                </c:pt>
                <c:pt idx="3615">
                  <c:v>1733</c:v>
                </c:pt>
                <c:pt idx="3616">
                  <c:v>1734</c:v>
                </c:pt>
                <c:pt idx="3617">
                  <c:v>1735</c:v>
                </c:pt>
                <c:pt idx="3618">
                  <c:v>1735</c:v>
                </c:pt>
                <c:pt idx="3619">
                  <c:v>1736</c:v>
                </c:pt>
                <c:pt idx="3620">
                  <c:v>1736</c:v>
                </c:pt>
                <c:pt idx="3621">
                  <c:v>1736</c:v>
                </c:pt>
                <c:pt idx="3622">
                  <c:v>1736</c:v>
                </c:pt>
                <c:pt idx="3623">
                  <c:v>1736</c:v>
                </c:pt>
                <c:pt idx="3624">
                  <c:v>1736</c:v>
                </c:pt>
                <c:pt idx="3625">
                  <c:v>1736</c:v>
                </c:pt>
                <c:pt idx="3626">
                  <c:v>1737</c:v>
                </c:pt>
                <c:pt idx="3627">
                  <c:v>1738</c:v>
                </c:pt>
                <c:pt idx="3628">
                  <c:v>1739</c:v>
                </c:pt>
                <c:pt idx="3629">
                  <c:v>1739</c:v>
                </c:pt>
                <c:pt idx="3630">
                  <c:v>1739</c:v>
                </c:pt>
                <c:pt idx="3631">
                  <c:v>1739</c:v>
                </c:pt>
                <c:pt idx="3632">
                  <c:v>1740</c:v>
                </c:pt>
                <c:pt idx="3633">
                  <c:v>1740</c:v>
                </c:pt>
                <c:pt idx="3634">
                  <c:v>1741</c:v>
                </c:pt>
                <c:pt idx="3635">
                  <c:v>1742</c:v>
                </c:pt>
                <c:pt idx="3636">
                  <c:v>1743</c:v>
                </c:pt>
                <c:pt idx="3637">
                  <c:v>1744</c:v>
                </c:pt>
                <c:pt idx="3638">
                  <c:v>1745</c:v>
                </c:pt>
                <c:pt idx="3639">
                  <c:v>1746</c:v>
                </c:pt>
                <c:pt idx="3640">
                  <c:v>1746</c:v>
                </c:pt>
                <c:pt idx="3641">
                  <c:v>1746</c:v>
                </c:pt>
                <c:pt idx="3642">
                  <c:v>1747</c:v>
                </c:pt>
                <c:pt idx="3643">
                  <c:v>1747</c:v>
                </c:pt>
                <c:pt idx="3644">
                  <c:v>1747</c:v>
                </c:pt>
                <c:pt idx="3645">
                  <c:v>1747</c:v>
                </c:pt>
                <c:pt idx="3646">
                  <c:v>1747</c:v>
                </c:pt>
                <c:pt idx="3647">
                  <c:v>1747</c:v>
                </c:pt>
                <c:pt idx="3648">
                  <c:v>1747</c:v>
                </c:pt>
                <c:pt idx="3649">
                  <c:v>1748</c:v>
                </c:pt>
                <c:pt idx="3650">
                  <c:v>1749</c:v>
                </c:pt>
                <c:pt idx="3651">
                  <c:v>1749</c:v>
                </c:pt>
                <c:pt idx="3652">
                  <c:v>1750</c:v>
                </c:pt>
                <c:pt idx="3653">
                  <c:v>1751</c:v>
                </c:pt>
                <c:pt idx="3654">
                  <c:v>1752</c:v>
                </c:pt>
                <c:pt idx="3655">
                  <c:v>1753</c:v>
                </c:pt>
                <c:pt idx="3656">
                  <c:v>1753</c:v>
                </c:pt>
                <c:pt idx="3657">
                  <c:v>1754</c:v>
                </c:pt>
                <c:pt idx="3658">
                  <c:v>1755</c:v>
                </c:pt>
                <c:pt idx="3659">
                  <c:v>1756</c:v>
                </c:pt>
                <c:pt idx="3660">
                  <c:v>1756</c:v>
                </c:pt>
                <c:pt idx="3661">
                  <c:v>1756</c:v>
                </c:pt>
                <c:pt idx="3662">
                  <c:v>1756</c:v>
                </c:pt>
                <c:pt idx="3663">
                  <c:v>1756</c:v>
                </c:pt>
                <c:pt idx="3664">
                  <c:v>1757</c:v>
                </c:pt>
                <c:pt idx="3665">
                  <c:v>1757</c:v>
                </c:pt>
                <c:pt idx="3666">
                  <c:v>1757</c:v>
                </c:pt>
                <c:pt idx="3667">
                  <c:v>1757</c:v>
                </c:pt>
                <c:pt idx="3668">
                  <c:v>1757</c:v>
                </c:pt>
                <c:pt idx="3669">
                  <c:v>1757</c:v>
                </c:pt>
                <c:pt idx="3670">
                  <c:v>1757</c:v>
                </c:pt>
                <c:pt idx="3671">
                  <c:v>1757</c:v>
                </c:pt>
                <c:pt idx="3672">
                  <c:v>1757</c:v>
                </c:pt>
                <c:pt idx="3673">
                  <c:v>1757</c:v>
                </c:pt>
                <c:pt idx="3674">
                  <c:v>1757</c:v>
                </c:pt>
                <c:pt idx="3675">
                  <c:v>1757</c:v>
                </c:pt>
                <c:pt idx="3676">
                  <c:v>1757</c:v>
                </c:pt>
                <c:pt idx="3677">
                  <c:v>1757</c:v>
                </c:pt>
                <c:pt idx="3678">
                  <c:v>1757</c:v>
                </c:pt>
                <c:pt idx="3679">
                  <c:v>1757</c:v>
                </c:pt>
                <c:pt idx="3680">
                  <c:v>1757</c:v>
                </c:pt>
                <c:pt idx="3681">
                  <c:v>1757</c:v>
                </c:pt>
                <c:pt idx="3682">
                  <c:v>1757</c:v>
                </c:pt>
                <c:pt idx="3683">
                  <c:v>1758</c:v>
                </c:pt>
                <c:pt idx="3684">
                  <c:v>1759</c:v>
                </c:pt>
                <c:pt idx="3685">
                  <c:v>1759</c:v>
                </c:pt>
                <c:pt idx="3686">
                  <c:v>1760</c:v>
                </c:pt>
                <c:pt idx="3687">
                  <c:v>1760</c:v>
                </c:pt>
                <c:pt idx="3688">
                  <c:v>1760</c:v>
                </c:pt>
                <c:pt idx="3689">
                  <c:v>1760</c:v>
                </c:pt>
                <c:pt idx="3690">
                  <c:v>1760</c:v>
                </c:pt>
                <c:pt idx="3691">
                  <c:v>1761</c:v>
                </c:pt>
                <c:pt idx="3692">
                  <c:v>1761</c:v>
                </c:pt>
                <c:pt idx="3693">
                  <c:v>1761</c:v>
                </c:pt>
                <c:pt idx="3694">
                  <c:v>1761</c:v>
                </c:pt>
                <c:pt idx="3695">
                  <c:v>1761</c:v>
                </c:pt>
                <c:pt idx="3696">
                  <c:v>1761</c:v>
                </c:pt>
                <c:pt idx="3697">
                  <c:v>1762</c:v>
                </c:pt>
                <c:pt idx="3698">
                  <c:v>1762</c:v>
                </c:pt>
                <c:pt idx="3699">
                  <c:v>1762</c:v>
                </c:pt>
                <c:pt idx="3700">
                  <c:v>1762</c:v>
                </c:pt>
                <c:pt idx="3701">
                  <c:v>1762</c:v>
                </c:pt>
                <c:pt idx="3702">
                  <c:v>1762</c:v>
                </c:pt>
                <c:pt idx="3703">
                  <c:v>1762</c:v>
                </c:pt>
                <c:pt idx="3704">
                  <c:v>1762</c:v>
                </c:pt>
                <c:pt idx="3705">
                  <c:v>1762</c:v>
                </c:pt>
                <c:pt idx="3706">
                  <c:v>1762</c:v>
                </c:pt>
                <c:pt idx="3707">
                  <c:v>1762</c:v>
                </c:pt>
                <c:pt idx="3708">
                  <c:v>1763</c:v>
                </c:pt>
                <c:pt idx="3709">
                  <c:v>1764</c:v>
                </c:pt>
                <c:pt idx="3710">
                  <c:v>1765</c:v>
                </c:pt>
                <c:pt idx="3711">
                  <c:v>1766</c:v>
                </c:pt>
                <c:pt idx="3712">
                  <c:v>1766</c:v>
                </c:pt>
                <c:pt idx="3713">
                  <c:v>1767</c:v>
                </c:pt>
                <c:pt idx="3714">
                  <c:v>1767</c:v>
                </c:pt>
                <c:pt idx="3715">
                  <c:v>1768</c:v>
                </c:pt>
                <c:pt idx="3716">
                  <c:v>1769</c:v>
                </c:pt>
                <c:pt idx="3717">
                  <c:v>1769</c:v>
                </c:pt>
                <c:pt idx="3718">
                  <c:v>1769</c:v>
                </c:pt>
                <c:pt idx="3719">
                  <c:v>1769</c:v>
                </c:pt>
                <c:pt idx="3720">
                  <c:v>1769</c:v>
                </c:pt>
                <c:pt idx="3721">
                  <c:v>1769</c:v>
                </c:pt>
                <c:pt idx="3722">
                  <c:v>1769</c:v>
                </c:pt>
                <c:pt idx="3723">
                  <c:v>1769</c:v>
                </c:pt>
                <c:pt idx="3724">
                  <c:v>1769</c:v>
                </c:pt>
                <c:pt idx="3725">
                  <c:v>1769</c:v>
                </c:pt>
                <c:pt idx="3726">
                  <c:v>1769</c:v>
                </c:pt>
                <c:pt idx="3727">
                  <c:v>1770</c:v>
                </c:pt>
                <c:pt idx="3728">
                  <c:v>1771</c:v>
                </c:pt>
                <c:pt idx="3729">
                  <c:v>1772</c:v>
                </c:pt>
                <c:pt idx="3730">
                  <c:v>1772</c:v>
                </c:pt>
                <c:pt idx="3731">
                  <c:v>1773</c:v>
                </c:pt>
                <c:pt idx="3732">
                  <c:v>1774</c:v>
                </c:pt>
                <c:pt idx="3733">
                  <c:v>1774</c:v>
                </c:pt>
                <c:pt idx="3734">
                  <c:v>1775</c:v>
                </c:pt>
                <c:pt idx="3735">
                  <c:v>1776</c:v>
                </c:pt>
                <c:pt idx="3736">
                  <c:v>1777</c:v>
                </c:pt>
                <c:pt idx="3737">
                  <c:v>1778</c:v>
                </c:pt>
                <c:pt idx="3738">
                  <c:v>1778</c:v>
                </c:pt>
                <c:pt idx="3739">
                  <c:v>1778</c:v>
                </c:pt>
                <c:pt idx="3740">
                  <c:v>1778</c:v>
                </c:pt>
                <c:pt idx="3741">
                  <c:v>1778</c:v>
                </c:pt>
                <c:pt idx="3742">
                  <c:v>1778</c:v>
                </c:pt>
                <c:pt idx="3743">
                  <c:v>1778</c:v>
                </c:pt>
                <c:pt idx="3744">
                  <c:v>1778</c:v>
                </c:pt>
                <c:pt idx="3745">
                  <c:v>1778</c:v>
                </c:pt>
                <c:pt idx="3746">
                  <c:v>1778</c:v>
                </c:pt>
                <c:pt idx="3747">
                  <c:v>1778</c:v>
                </c:pt>
                <c:pt idx="3748">
                  <c:v>1778</c:v>
                </c:pt>
                <c:pt idx="3749">
                  <c:v>1778</c:v>
                </c:pt>
                <c:pt idx="3750">
                  <c:v>1778</c:v>
                </c:pt>
                <c:pt idx="3751">
                  <c:v>1778</c:v>
                </c:pt>
                <c:pt idx="3752">
                  <c:v>1778</c:v>
                </c:pt>
                <c:pt idx="3753">
                  <c:v>1778</c:v>
                </c:pt>
                <c:pt idx="3754">
                  <c:v>1778</c:v>
                </c:pt>
                <c:pt idx="3755">
                  <c:v>1778</c:v>
                </c:pt>
                <c:pt idx="3756">
                  <c:v>1778</c:v>
                </c:pt>
                <c:pt idx="3757">
                  <c:v>1778</c:v>
                </c:pt>
                <c:pt idx="3758">
                  <c:v>1778</c:v>
                </c:pt>
                <c:pt idx="3759">
                  <c:v>1778</c:v>
                </c:pt>
                <c:pt idx="3760">
                  <c:v>1779</c:v>
                </c:pt>
                <c:pt idx="3761">
                  <c:v>1779</c:v>
                </c:pt>
                <c:pt idx="3762">
                  <c:v>1779</c:v>
                </c:pt>
                <c:pt idx="3763">
                  <c:v>1780</c:v>
                </c:pt>
                <c:pt idx="3764">
                  <c:v>1780</c:v>
                </c:pt>
                <c:pt idx="3765">
                  <c:v>1781</c:v>
                </c:pt>
                <c:pt idx="3766">
                  <c:v>1781</c:v>
                </c:pt>
                <c:pt idx="3767">
                  <c:v>1781</c:v>
                </c:pt>
                <c:pt idx="3768">
                  <c:v>1781</c:v>
                </c:pt>
                <c:pt idx="3769">
                  <c:v>1781</c:v>
                </c:pt>
                <c:pt idx="3770">
                  <c:v>1782</c:v>
                </c:pt>
                <c:pt idx="3771">
                  <c:v>1783</c:v>
                </c:pt>
                <c:pt idx="3772">
                  <c:v>1784</c:v>
                </c:pt>
                <c:pt idx="3773">
                  <c:v>1784</c:v>
                </c:pt>
                <c:pt idx="3774">
                  <c:v>1785</c:v>
                </c:pt>
                <c:pt idx="3775">
                  <c:v>1785</c:v>
                </c:pt>
                <c:pt idx="3776">
                  <c:v>1785</c:v>
                </c:pt>
                <c:pt idx="3777">
                  <c:v>1786</c:v>
                </c:pt>
                <c:pt idx="3778">
                  <c:v>1786</c:v>
                </c:pt>
                <c:pt idx="3779">
                  <c:v>1786</c:v>
                </c:pt>
                <c:pt idx="3780">
                  <c:v>1786</c:v>
                </c:pt>
                <c:pt idx="3781">
                  <c:v>1786</c:v>
                </c:pt>
                <c:pt idx="3782">
                  <c:v>1786</c:v>
                </c:pt>
                <c:pt idx="3783">
                  <c:v>1787</c:v>
                </c:pt>
                <c:pt idx="3784">
                  <c:v>1788</c:v>
                </c:pt>
                <c:pt idx="3785">
                  <c:v>1788</c:v>
                </c:pt>
                <c:pt idx="3786">
                  <c:v>1788</c:v>
                </c:pt>
                <c:pt idx="3787">
                  <c:v>1788</c:v>
                </c:pt>
                <c:pt idx="3788">
                  <c:v>1788</c:v>
                </c:pt>
                <c:pt idx="3789">
                  <c:v>1788</c:v>
                </c:pt>
                <c:pt idx="3790">
                  <c:v>1788</c:v>
                </c:pt>
                <c:pt idx="3791">
                  <c:v>1789</c:v>
                </c:pt>
                <c:pt idx="3792">
                  <c:v>1790</c:v>
                </c:pt>
                <c:pt idx="3793">
                  <c:v>1791</c:v>
                </c:pt>
                <c:pt idx="3794">
                  <c:v>1792</c:v>
                </c:pt>
                <c:pt idx="3795">
                  <c:v>1793</c:v>
                </c:pt>
                <c:pt idx="3796">
                  <c:v>1793</c:v>
                </c:pt>
                <c:pt idx="3797">
                  <c:v>1794</c:v>
                </c:pt>
                <c:pt idx="3798">
                  <c:v>1795</c:v>
                </c:pt>
                <c:pt idx="3799">
                  <c:v>1795</c:v>
                </c:pt>
                <c:pt idx="3800">
                  <c:v>1796</c:v>
                </c:pt>
                <c:pt idx="3801">
                  <c:v>1797</c:v>
                </c:pt>
                <c:pt idx="3802">
                  <c:v>1797</c:v>
                </c:pt>
                <c:pt idx="3803">
                  <c:v>1797</c:v>
                </c:pt>
                <c:pt idx="3804">
                  <c:v>1797</c:v>
                </c:pt>
                <c:pt idx="3805">
                  <c:v>1797</c:v>
                </c:pt>
                <c:pt idx="3806">
                  <c:v>1798</c:v>
                </c:pt>
                <c:pt idx="3807">
                  <c:v>1798</c:v>
                </c:pt>
                <c:pt idx="3808">
                  <c:v>1799</c:v>
                </c:pt>
                <c:pt idx="3809">
                  <c:v>1799</c:v>
                </c:pt>
                <c:pt idx="3810">
                  <c:v>1799</c:v>
                </c:pt>
                <c:pt idx="3811">
                  <c:v>1799</c:v>
                </c:pt>
                <c:pt idx="3812">
                  <c:v>1800</c:v>
                </c:pt>
                <c:pt idx="3813">
                  <c:v>1801</c:v>
                </c:pt>
                <c:pt idx="3814">
                  <c:v>1802</c:v>
                </c:pt>
                <c:pt idx="3815">
                  <c:v>1802</c:v>
                </c:pt>
                <c:pt idx="3816">
                  <c:v>1803</c:v>
                </c:pt>
                <c:pt idx="3817">
                  <c:v>1803</c:v>
                </c:pt>
                <c:pt idx="3818">
                  <c:v>1803</c:v>
                </c:pt>
                <c:pt idx="3819">
                  <c:v>1804</c:v>
                </c:pt>
                <c:pt idx="3820">
                  <c:v>1804</c:v>
                </c:pt>
                <c:pt idx="3821">
                  <c:v>1804</c:v>
                </c:pt>
                <c:pt idx="3822">
                  <c:v>1804</c:v>
                </c:pt>
                <c:pt idx="3823">
                  <c:v>1804</c:v>
                </c:pt>
                <c:pt idx="3824">
                  <c:v>1804</c:v>
                </c:pt>
                <c:pt idx="3825">
                  <c:v>1805</c:v>
                </c:pt>
                <c:pt idx="3826">
                  <c:v>1806</c:v>
                </c:pt>
                <c:pt idx="3827">
                  <c:v>1806</c:v>
                </c:pt>
                <c:pt idx="3828">
                  <c:v>1806</c:v>
                </c:pt>
                <c:pt idx="3829">
                  <c:v>1807</c:v>
                </c:pt>
                <c:pt idx="3830">
                  <c:v>1807</c:v>
                </c:pt>
                <c:pt idx="3831">
                  <c:v>1808</c:v>
                </c:pt>
                <c:pt idx="3832">
                  <c:v>1808</c:v>
                </c:pt>
                <c:pt idx="3833">
                  <c:v>1809</c:v>
                </c:pt>
                <c:pt idx="3834">
                  <c:v>1810</c:v>
                </c:pt>
                <c:pt idx="3835">
                  <c:v>1810</c:v>
                </c:pt>
                <c:pt idx="3836">
                  <c:v>1810</c:v>
                </c:pt>
                <c:pt idx="3837">
                  <c:v>1810</c:v>
                </c:pt>
                <c:pt idx="3838">
                  <c:v>1810</c:v>
                </c:pt>
                <c:pt idx="3839">
                  <c:v>1810</c:v>
                </c:pt>
                <c:pt idx="3840">
                  <c:v>1810</c:v>
                </c:pt>
                <c:pt idx="3841">
                  <c:v>1811</c:v>
                </c:pt>
                <c:pt idx="3842">
                  <c:v>1811</c:v>
                </c:pt>
                <c:pt idx="3843">
                  <c:v>1812</c:v>
                </c:pt>
                <c:pt idx="3844">
                  <c:v>1812</c:v>
                </c:pt>
                <c:pt idx="3845">
                  <c:v>1812</c:v>
                </c:pt>
                <c:pt idx="3846">
                  <c:v>1813</c:v>
                </c:pt>
                <c:pt idx="3847">
                  <c:v>1814</c:v>
                </c:pt>
                <c:pt idx="3848">
                  <c:v>1815</c:v>
                </c:pt>
                <c:pt idx="3849">
                  <c:v>1816</c:v>
                </c:pt>
                <c:pt idx="3850">
                  <c:v>1816</c:v>
                </c:pt>
                <c:pt idx="3851">
                  <c:v>1817</c:v>
                </c:pt>
                <c:pt idx="3852">
                  <c:v>1818</c:v>
                </c:pt>
                <c:pt idx="3853">
                  <c:v>1819</c:v>
                </c:pt>
                <c:pt idx="3854">
                  <c:v>1820</c:v>
                </c:pt>
                <c:pt idx="3855">
                  <c:v>1820</c:v>
                </c:pt>
                <c:pt idx="3856">
                  <c:v>1821</c:v>
                </c:pt>
                <c:pt idx="3857">
                  <c:v>1821</c:v>
                </c:pt>
                <c:pt idx="3858">
                  <c:v>1821</c:v>
                </c:pt>
                <c:pt idx="3859">
                  <c:v>1822</c:v>
                </c:pt>
                <c:pt idx="3860">
                  <c:v>1823</c:v>
                </c:pt>
                <c:pt idx="3861">
                  <c:v>1823</c:v>
                </c:pt>
                <c:pt idx="3862">
                  <c:v>1823</c:v>
                </c:pt>
                <c:pt idx="3863">
                  <c:v>1823</c:v>
                </c:pt>
                <c:pt idx="3864">
                  <c:v>1823</c:v>
                </c:pt>
                <c:pt idx="3865">
                  <c:v>1823</c:v>
                </c:pt>
                <c:pt idx="3866">
                  <c:v>1823</c:v>
                </c:pt>
                <c:pt idx="3867">
                  <c:v>1823</c:v>
                </c:pt>
                <c:pt idx="3868">
                  <c:v>1824</c:v>
                </c:pt>
                <c:pt idx="3869">
                  <c:v>1824</c:v>
                </c:pt>
                <c:pt idx="3870">
                  <c:v>1824</c:v>
                </c:pt>
                <c:pt idx="3871">
                  <c:v>1825</c:v>
                </c:pt>
                <c:pt idx="3872">
                  <c:v>1825</c:v>
                </c:pt>
                <c:pt idx="3873">
                  <c:v>1826</c:v>
                </c:pt>
                <c:pt idx="3874">
                  <c:v>1826</c:v>
                </c:pt>
                <c:pt idx="3875">
                  <c:v>1826</c:v>
                </c:pt>
                <c:pt idx="3876">
                  <c:v>1826</c:v>
                </c:pt>
                <c:pt idx="3877">
                  <c:v>1827</c:v>
                </c:pt>
                <c:pt idx="3878">
                  <c:v>1828</c:v>
                </c:pt>
                <c:pt idx="3879">
                  <c:v>1828</c:v>
                </c:pt>
                <c:pt idx="3880">
                  <c:v>1828</c:v>
                </c:pt>
                <c:pt idx="3881">
                  <c:v>1828</c:v>
                </c:pt>
                <c:pt idx="3882">
                  <c:v>1828</c:v>
                </c:pt>
                <c:pt idx="3883">
                  <c:v>1828</c:v>
                </c:pt>
                <c:pt idx="3884">
                  <c:v>1828</c:v>
                </c:pt>
                <c:pt idx="3885">
                  <c:v>1828</c:v>
                </c:pt>
                <c:pt idx="3886">
                  <c:v>1828</c:v>
                </c:pt>
                <c:pt idx="3887">
                  <c:v>1828</c:v>
                </c:pt>
                <c:pt idx="3888">
                  <c:v>1829</c:v>
                </c:pt>
                <c:pt idx="3889">
                  <c:v>1829</c:v>
                </c:pt>
                <c:pt idx="3890">
                  <c:v>1829</c:v>
                </c:pt>
                <c:pt idx="3891">
                  <c:v>1829</c:v>
                </c:pt>
                <c:pt idx="3892">
                  <c:v>1829</c:v>
                </c:pt>
                <c:pt idx="3893">
                  <c:v>1829</c:v>
                </c:pt>
                <c:pt idx="3894">
                  <c:v>1829</c:v>
                </c:pt>
                <c:pt idx="3895">
                  <c:v>1829</c:v>
                </c:pt>
                <c:pt idx="3896">
                  <c:v>1829</c:v>
                </c:pt>
                <c:pt idx="3897">
                  <c:v>1829</c:v>
                </c:pt>
                <c:pt idx="3898">
                  <c:v>1829</c:v>
                </c:pt>
                <c:pt idx="3899">
                  <c:v>1829</c:v>
                </c:pt>
                <c:pt idx="3900">
                  <c:v>1830</c:v>
                </c:pt>
                <c:pt idx="3901">
                  <c:v>1831</c:v>
                </c:pt>
                <c:pt idx="3902">
                  <c:v>1831</c:v>
                </c:pt>
                <c:pt idx="3903">
                  <c:v>1831</c:v>
                </c:pt>
                <c:pt idx="3904">
                  <c:v>1832</c:v>
                </c:pt>
                <c:pt idx="3905">
                  <c:v>1833</c:v>
                </c:pt>
                <c:pt idx="3906">
                  <c:v>1834</c:v>
                </c:pt>
                <c:pt idx="3907">
                  <c:v>1835</c:v>
                </c:pt>
                <c:pt idx="3908">
                  <c:v>1836</c:v>
                </c:pt>
                <c:pt idx="3909">
                  <c:v>1837</c:v>
                </c:pt>
                <c:pt idx="3910">
                  <c:v>1837</c:v>
                </c:pt>
                <c:pt idx="3911">
                  <c:v>1838</c:v>
                </c:pt>
                <c:pt idx="3912">
                  <c:v>1838</c:v>
                </c:pt>
                <c:pt idx="3913">
                  <c:v>1838</c:v>
                </c:pt>
                <c:pt idx="3914">
                  <c:v>1838</c:v>
                </c:pt>
                <c:pt idx="3915">
                  <c:v>1838</c:v>
                </c:pt>
                <c:pt idx="3916">
                  <c:v>1839</c:v>
                </c:pt>
                <c:pt idx="3917">
                  <c:v>1839</c:v>
                </c:pt>
                <c:pt idx="3918">
                  <c:v>1839</c:v>
                </c:pt>
                <c:pt idx="3919">
                  <c:v>1839</c:v>
                </c:pt>
                <c:pt idx="3920">
                  <c:v>1839</c:v>
                </c:pt>
                <c:pt idx="3921">
                  <c:v>1840</c:v>
                </c:pt>
                <c:pt idx="3922">
                  <c:v>1841</c:v>
                </c:pt>
                <c:pt idx="3923">
                  <c:v>1841</c:v>
                </c:pt>
                <c:pt idx="3924">
                  <c:v>1841</c:v>
                </c:pt>
                <c:pt idx="3925">
                  <c:v>1841</c:v>
                </c:pt>
                <c:pt idx="3926">
                  <c:v>1842</c:v>
                </c:pt>
                <c:pt idx="3927">
                  <c:v>1843</c:v>
                </c:pt>
                <c:pt idx="3928">
                  <c:v>1843</c:v>
                </c:pt>
                <c:pt idx="3929">
                  <c:v>1843</c:v>
                </c:pt>
                <c:pt idx="3930">
                  <c:v>1844</c:v>
                </c:pt>
                <c:pt idx="3931">
                  <c:v>1844</c:v>
                </c:pt>
                <c:pt idx="3932">
                  <c:v>1845</c:v>
                </c:pt>
                <c:pt idx="3933">
                  <c:v>1846</c:v>
                </c:pt>
                <c:pt idx="3934">
                  <c:v>1847</c:v>
                </c:pt>
                <c:pt idx="3935">
                  <c:v>1847</c:v>
                </c:pt>
                <c:pt idx="3936">
                  <c:v>1848</c:v>
                </c:pt>
                <c:pt idx="3937">
                  <c:v>1848</c:v>
                </c:pt>
                <c:pt idx="3938">
                  <c:v>1849</c:v>
                </c:pt>
                <c:pt idx="3939">
                  <c:v>1850</c:v>
                </c:pt>
                <c:pt idx="3940">
                  <c:v>1851</c:v>
                </c:pt>
                <c:pt idx="3941">
                  <c:v>1852</c:v>
                </c:pt>
                <c:pt idx="3942">
                  <c:v>1853</c:v>
                </c:pt>
                <c:pt idx="3943">
                  <c:v>1854</c:v>
                </c:pt>
                <c:pt idx="3944">
                  <c:v>1855</c:v>
                </c:pt>
                <c:pt idx="3945">
                  <c:v>1856</c:v>
                </c:pt>
                <c:pt idx="3946">
                  <c:v>1857</c:v>
                </c:pt>
                <c:pt idx="3947">
                  <c:v>1858</c:v>
                </c:pt>
                <c:pt idx="3948">
                  <c:v>1858</c:v>
                </c:pt>
                <c:pt idx="3949">
                  <c:v>1858</c:v>
                </c:pt>
                <c:pt idx="3950">
                  <c:v>1859</c:v>
                </c:pt>
                <c:pt idx="3951">
                  <c:v>1859</c:v>
                </c:pt>
                <c:pt idx="3952">
                  <c:v>1859</c:v>
                </c:pt>
                <c:pt idx="3953">
                  <c:v>1859</c:v>
                </c:pt>
                <c:pt idx="3954">
                  <c:v>1860</c:v>
                </c:pt>
                <c:pt idx="3955">
                  <c:v>1860</c:v>
                </c:pt>
                <c:pt idx="3956">
                  <c:v>1861</c:v>
                </c:pt>
                <c:pt idx="3957">
                  <c:v>1861</c:v>
                </c:pt>
                <c:pt idx="3958">
                  <c:v>1861</c:v>
                </c:pt>
                <c:pt idx="3959">
                  <c:v>1861</c:v>
                </c:pt>
                <c:pt idx="3960">
                  <c:v>1861</c:v>
                </c:pt>
                <c:pt idx="3961">
                  <c:v>1861</c:v>
                </c:pt>
                <c:pt idx="3962">
                  <c:v>1861</c:v>
                </c:pt>
                <c:pt idx="3963">
                  <c:v>1861</c:v>
                </c:pt>
                <c:pt idx="3964">
                  <c:v>1861</c:v>
                </c:pt>
                <c:pt idx="3965">
                  <c:v>1862</c:v>
                </c:pt>
                <c:pt idx="3966">
                  <c:v>1862</c:v>
                </c:pt>
                <c:pt idx="3967">
                  <c:v>1862</c:v>
                </c:pt>
                <c:pt idx="3968">
                  <c:v>1862</c:v>
                </c:pt>
                <c:pt idx="3969">
                  <c:v>1862</c:v>
                </c:pt>
                <c:pt idx="3970">
                  <c:v>1862</c:v>
                </c:pt>
                <c:pt idx="3971">
                  <c:v>1863</c:v>
                </c:pt>
                <c:pt idx="3972">
                  <c:v>1864</c:v>
                </c:pt>
                <c:pt idx="3973">
                  <c:v>1865</c:v>
                </c:pt>
                <c:pt idx="3974">
                  <c:v>1866</c:v>
                </c:pt>
                <c:pt idx="3975">
                  <c:v>1867</c:v>
                </c:pt>
                <c:pt idx="3976">
                  <c:v>1868</c:v>
                </c:pt>
                <c:pt idx="3977">
                  <c:v>1869</c:v>
                </c:pt>
                <c:pt idx="3978">
                  <c:v>1870</c:v>
                </c:pt>
                <c:pt idx="3979">
                  <c:v>1871</c:v>
                </c:pt>
                <c:pt idx="3980">
                  <c:v>1872</c:v>
                </c:pt>
                <c:pt idx="3981">
                  <c:v>1873</c:v>
                </c:pt>
                <c:pt idx="3982">
                  <c:v>1874</c:v>
                </c:pt>
                <c:pt idx="3983">
                  <c:v>1875</c:v>
                </c:pt>
                <c:pt idx="3984">
                  <c:v>1875</c:v>
                </c:pt>
                <c:pt idx="3985">
                  <c:v>1876</c:v>
                </c:pt>
                <c:pt idx="3986">
                  <c:v>1877</c:v>
                </c:pt>
                <c:pt idx="3987">
                  <c:v>1878</c:v>
                </c:pt>
                <c:pt idx="3988">
                  <c:v>1878</c:v>
                </c:pt>
                <c:pt idx="3989">
                  <c:v>1879</c:v>
                </c:pt>
                <c:pt idx="3990">
                  <c:v>1880</c:v>
                </c:pt>
                <c:pt idx="3991">
                  <c:v>1880</c:v>
                </c:pt>
                <c:pt idx="3992">
                  <c:v>1880</c:v>
                </c:pt>
                <c:pt idx="3993">
                  <c:v>1881</c:v>
                </c:pt>
                <c:pt idx="3994">
                  <c:v>1882</c:v>
                </c:pt>
                <c:pt idx="3995">
                  <c:v>1883</c:v>
                </c:pt>
                <c:pt idx="3996">
                  <c:v>1883</c:v>
                </c:pt>
                <c:pt idx="3997">
                  <c:v>1883</c:v>
                </c:pt>
                <c:pt idx="3998">
                  <c:v>1883</c:v>
                </c:pt>
                <c:pt idx="3999">
                  <c:v>1884</c:v>
                </c:pt>
                <c:pt idx="4000">
                  <c:v>1884</c:v>
                </c:pt>
                <c:pt idx="4001">
                  <c:v>1884</c:v>
                </c:pt>
                <c:pt idx="4002">
                  <c:v>1884</c:v>
                </c:pt>
                <c:pt idx="4003">
                  <c:v>1884</c:v>
                </c:pt>
                <c:pt idx="4004">
                  <c:v>1885</c:v>
                </c:pt>
                <c:pt idx="4005">
                  <c:v>1886</c:v>
                </c:pt>
                <c:pt idx="4006">
                  <c:v>1886</c:v>
                </c:pt>
                <c:pt idx="4007">
                  <c:v>1886</c:v>
                </c:pt>
                <c:pt idx="4008">
                  <c:v>1886</c:v>
                </c:pt>
                <c:pt idx="4009">
                  <c:v>1886</c:v>
                </c:pt>
                <c:pt idx="4010">
                  <c:v>1887</c:v>
                </c:pt>
                <c:pt idx="4011">
                  <c:v>1888</c:v>
                </c:pt>
                <c:pt idx="4012">
                  <c:v>1888</c:v>
                </c:pt>
                <c:pt idx="4013">
                  <c:v>1888</c:v>
                </c:pt>
                <c:pt idx="4014">
                  <c:v>1888</c:v>
                </c:pt>
                <c:pt idx="4015">
                  <c:v>1889</c:v>
                </c:pt>
                <c:pt idx="4016">
                  <c:v>1890</c:v>
                </c:pt>
                <c:pt idx="4017">
                  <c:v>1891</c:v>
                </c:pt>
                <c:pt idx="4018">
                  <c:v>1892</c:v>
                </c:pt>
                <c:pt idx="4019">
                  <c:v>1892</c:v>
                </c:pt>
                <c:pt idx="4020">
                  <c:v>1892</c:v>
                </c:pt>
                <c:pt idx="4021">
                  <c:v>1892</c:v>
                </c:pt>
                <c:pt idx="4022">
                  <c:v>1892</c:v>
                </c:pt>
                <c:pt idx="4023">
                  <c:v>1892</c:v>
                </c:pt>
                <c:pt idx="4024">
                  <c:v>1892</c:v>
                </c:pt>
                <c:pt idx="4025">
                  <c:v>1892</c:v>
                </c:pt>
                <c:pt idx="4026">
                  <c:v>1892</c:v>
                </c:pt>
                <c:pt idx="4027">
                  <c:v>1892</c:v>
                </c:pt>
                <c:pt idx="4028">
                  <c:v>1893</c:v>
                </c:pt>
                <c:pt idx="4029">
                  <c:v>1893</c:v>
                </c:pt>
                <c:pt idx="4030">
                  <c:v>1894</c:v>
                </c:pt>
                <c:pt idx="4031">
                  <c:v>1894</c:v>
                </c:pt>
                <c:pt idx="4032">
                  <c:v>1895</c:v>
                </c:pt>
                <c:pt idx="4033">
                  <c:v>1895</c:v>
                </c:pt>
                <c:pt idx="4034">
                  <c:v>1895</c:v>
                </c:pt>
                <c:pt idx="4035">
                  <c:v>1896</c:v>
                </c:pt>
                <c:pt idx="4036">
                  <c:v>1897</c:v>
                </c:pt>
                <c:pt idx="4037">
                  <c:v>1898</c:v>
                </c:pt>
                <c:pt idx="4038">
                  <c:v>1898</c:v>
                </c:pt>
                <c:pt idx="4039">
                  <c:v>1899</c:v>
                </c:pt>
                <c:pt idx="4040">
                  <c:v>1899</c:v>
                </c:pt>
                <c:pt idx="4041">
                  <c:v>1900</c:v>
                </c:pt>
                <c:pt idx="4042">
                  <c:v>1900</c:v>
                </c:pt>
                <c:pt idx="4043">
                  <c:v>1901</c:v>
                </c:pt>
                <c:pt idx="4044">
                  <c:v>1902</c:v>
                </c:pt>
                <c:pt idx="4045">
                  <c:v>1903</c:v>
                </c:pt>
                <c:pt idx="4046">
                  <c:v>1904</c:v>
                </c:pt>
                <c:pt idx="4047">
                  <c:v>1905</c:v>
                </c:pt>
                <c:pt idx="4048">
                  <c:v>1905</c:v>
                </c:pt>
                <c:pt idx="4049">
                  <c:v>1905</c:v>
                </c:pt>
                <c:pt idx="4050">
                  <c:v>1906</c:v>
                </c:pt>
                <c:pt idx="4051">
                  <c:v>1906</c:v>
                </c:pt>
                <c:pt idx="4052">
                  <c:v>1906</c:v>
                </c:pt>
                <c:pt idx="4053">
                  <c:v>1906</c:v>
                </c:pt>
                <c:pt idx="4054">
                  <c:v>1907</c:v>
                </c:pt>
                <c:pt idx="4055">
                  <c:v>1908</c:v>
                </c:pt>
                <c:pt idx="4056">
                  <c:v>1908</c:v>
                </c:pt>
                <c:pt idx="4057">
                  <c:v>1908</c:v>
                </c:pt>
                <c:pt idx="4058">
                  <c:v>1909</c:v>
                </c:pt>
                <c:pt idx="4059">
                  <c:v>1909</c:v>
                </c:pt>
                <c:pt idx="4060">
                  <c:v>1909</c:v>
                </c:pt>
                <c:pt idx="4061">
                  <c:v>1909</c:v>
                </c:pt>
                <c:pt idx="4062">
                  <c:v>1909</c:v>
                </c:pt>
                <c:pt idx="4063">
                  <c:v>1909</c:v>
                </c:pt>
                <c:pt idx="4064">
                  <c:v>1910</c:v>
                </c:pt>
                <c:pt idx="4065">
                  <c:v>1910</c:v>
                </c:pt>
                <c:pt idx="4066">
                  <c:v>1911</c:v>
                </c:pt>
                <c:pt idx="4067">
                  <c:v>1912</c:v>
                </c:pt>
                <c:pt idx="4068">
                  <c:v>1913</c:v>
                </c:pt>
                <c:pt idx="4069">
                  <c:v>1913</c:v>
                </c:pt>
                <c:pt idx="4070">
                  <c:v>1914</c:v>
                </c:pt>
                <c:pt idx="4071">
                  <c:v>1914</c:v>
                </c:pt>
                <c:pt idx="4072">
                  <c:v>1914</c:v>
                </c:pt>
                <c:pt idx="4073">
                  <c:v>1914</c:v>
                </c:pt>
                <c:pt idx="4074">
                  <c:v>1914</c:v>
                </c:pt>
                <c:pt idx="4075">
                  <c:v>1914</c:v>
                </c:pt>
                <c:pt idx="4076">
                  <c:v>1915</c:v>
                </c:pt>
                <c:pt idx="4077">
                  <c:v>1915</c:v>
                </c:pt>
                <c:pt idx="4078">
                  <c:v>1915</c:v>
                </c:pt>
                <c:pt idx="4079">
                  <c:v>1915</c:v>
                </c:pt>
                <c:pt idx="4080">
                  <c:v>1915</c:v>
                </c:pt>
                <c:pt idx="4081">
                  <c:v>1915</c:v>
                </c:pt>
                <c:pt idx="4082">
                  <c:v>1916</c:v>
                </c:pt>
                <c:pt idx="4083">
                  <c:v>1916</c:v>
                </c:pt>
                <c:pt idx="4084">
                  <c:v>1917</c:v>
                </c:pt>
                <c:pt idx="4085">
                  <c:v>1917</c:v>
                </c:pt>
                <c:pt idx="4086">
                  <c:v>1917</c:v>
                </c:pt>
                <c:pt idx="4087">
                  <c:v>1917</c:v>
                </c:pt>
                <c:pt idx="4088">
                  <c:v>1917</c:v>
                </c:pt>
                <c:pt idx="4089">
                  <c:v>1917</c:v>
                </c:pt>
                <c:pt idx="4090">
                  <c:v>1917</c:v>
                </c:pt>
                <c:pt idx="4091">
                  <c:v>1917</c:v>
                </c:pt>
                <c:pt idx="4092">
                  <c:v>1918</c:v>
                </c:pt>
                <c:pt idx="4093">
                  <c:v>1918</c:v>
                </c:pt>
                <c:pt idx="4094">
                  <c:v>1918</c:v>
                </c:pt>
                <c:pt idx="4095">
                  <c:v>1918</c:v>
                </c:pt>
                <c:pt idx="4096">
                  <c:v>1919</c:v>
                </c:pt>
                <c:pt idx="4097">
                  <c:v>1920</c:v>
                </c:pt>
                <c:pt idx="4098">
                  <c:v>1920</c:v>
                </c:pt>
                <c:pt idx="4099">
                  <c:v>1921</c:v>
                </c:pt>
                <c:pt idx="4100">
                  <c:v>1921</c:v>
                </c:pt>
                <c:pt idx="4101">
                  <c:v>1921</c:v>
                </c:pt>
                <c:pt idx="4102">
                  <c:v>1921</c:v>
                </c:pt>
                <c:pt idx="4103">
                  <c:v>1921</c:v>
                </c:pt>
                <c:pt idx="4104">
                  <c:v>1921</c:v>
                </c:pt>
                <c:pt idx="4105">
                  <c:v>1921</c:v>
                </c:pt>
                <c:pt idx="4106">
                  <c:v>1921</c:v>
                </c:pt>
                <c:pt idx="4107">
                  <c:v>1921</c:v>
                </c:pt>
                <c:pt idx="4108">
                  <c:v>1921</c:v>
                </c:pt>
                <c:pt idx="4109">
                  <c:v>1921</c:v>
                </c:pt>
                <c:pt idx="4110">
                  <c:v>1921</c:v>
                </c:pt>
                <c:pt idx="4111">
                  <c:v>1921</c:v>
                </c:pt>
                <c:pt idx="4112">
                  <c:v>1921</c:v>
                </c:pt>
                <c:pt idx="4113">
                  <c:v>1921</c:v>
                </c:pt>
                <c:pt idx="4114">
                  <c:v>1921</c:v>
                </c:pt>
                <c:pt idx="4115">
                  <c:v>1921</c:v>
                </c:pt>
                <c:pt idx="4116">
                  <c:v>1921</c:v>
                </c:pt>
                <c:pt idx="4117">
                  <c:v>1921</c:v>
                </c:pt>
                <c:pt idx="4118">
                  <c:v>1921</c:v>
                </c:pt>
                <c:pt idx="4119">
                  <c:v>1921</c:v>
                </c:pt>
                <c:pt idx="4120">
                  <c:v>1921</c:v>
                </c:pt>
                <c:pt idx="4121">
                  <c:v>1921</c:v>
                </c:pt>
                <c:pt idx="4122">
                  <c:v>1921</c:v>
                </c:pt>
                <c:pt idx="4123">
                  <c:v>1921</c:v>
                </c:pt>
                <c:pt idx="4124">
                  <c:v>1921</c:v>
                </c:pt>
                <c:pt idx="4125">
                  <c:v>1921</c:v>
                </c:pt>
                <c:pt idx="4126">
                  <c:v>1921</c:v>
                </c:pt>
                <c:pt idx="4127">
                  <c:v>1921</c:v>
                </c:pt>
                <c:pt idx="4128">
                  <c:v>1921</c:v>
                </c:pt>
                <c:pt idx="4129">
                  <c:v>1921</c:v>
                </c:pt>
                <c:pt idx="4130">
                  <c:v>1921</c:v>
                </c:pt>
                <c:pt idx="4131">
                  <c:v>1921</c:v>
                </c:pt>
                <c:pt idx="4132">
                  <c:v>1921</c:v>
                </c:pt>
                <c:pt idx="4133">
                  <c:v>1921</c:v>
                </c:pt>
                <c:pt idx="4134">
                  <c:v>1921</c:v>
                </c:pt>
                <c:pt idx="4135">
                  <c:v>1921</c:v>
                </c:pt>
                <c:pt idx="4136">
                  <c:v>1921</c:v>
                </c:pt>
                <c:pt idx="4137">
                  <c:v>1922</c:v>
                </c:pt>
                <c:pt idx="4138">
                  <c:v>1923</c:v>
                </c:pt>
                <c:pt idx="4139">
                  <c:v>1923</c:v>
                </c:pt>
                <c:pt idx="4140">
                  <c:v>1923</c:v>
                </c:pt>
                <c:pt idx="4141">
                  <c:v>1923</c:v>
                </c:pt>
                <c:pt idx="4142">
                  <c:v>1924</c:v>
                </c:pt>
                <c:pt idx="4143">
                  <c:v>1925</c:v>
                </c:pt>
                <c:pt idx="4144">
                  <c:v>1925</c:v>
                </c:pt>
                <c:pt idx="4145">
                  <c:v>1926</c:v>
                </c:pt>
                <c:pt idx="4146">
                  <c:v>1927</c:v>
                </c:pt>
                <c:pt idx="4147">
                  <c:v>1928</c:v>
                </c:pt>
                <c:pt idx="4148">
                  <c:v>1929</c:v>
                </c:pt>
                <c:pt idx="4149">
                  <c:v>1930</c:v>
                </c:pt>
                <c:pt idx="4150">
                  <c:v>1930</c:v>
                </c:pt>
                <c:pt idx="4151">
                  <c:v>1930</c:v>
                </c:pt>
                <c:pt idx="4152">
                  <c:v>1931</c:v>
                </c:pt>
                <c:pt idx="4153">
                  <c:v>1931</c:v>
                </c:pt>
                <c:pt idx="4154">
                  <c:v>1931</c:v>
                </c:pt>
                <c:pt idx="4155">
                  <c:v>1931</c:v>
                </c:pt>
                <c:pt idx="4156">
                  <c:v>1931</c:v>
                </c:pt>
                <c:pt idx="4157">
                  <c:v>1932</c:v>
                </c:pt>
                <c:pt idx="4158">
                  <c:v>1932</c:v>
                </c:pt>
                <c:pt idx="4159">
                  <c:v>1932</c:v>
                </c:pt>
                <c:pt idx="4160">
                  <c:v>1933</c:v>
                </c:pt>
                <c:pt idx="4161">
                  <c:v>1933</c:v>
                </c:pt>
                <c:pt idx="4162">
                  <c:v>1933</c:v>
                </c:pt>
                <c:pt idx="4163">
                  <c:v>1933</c:v>
                </c:pt>
                <c:pt idx="4164">
                  <c:v>1933</c:v>
                </c:pt>
                <c:pt idx="4165">
                  <c:v>1933</c:v>
                </c:pt>
                <c:pt idx="4166">
                  <c:v>1933</c:v>
                </c:pt>
                <c:pt idx="4167">
                  <c:v>1933</c:v>
                </c:pt>
                <c:pt idx="4168">
                  <c:v>1933</c:v>
                </c:pt>
                <c:pt idx="4169">
                  <c:v>1933</c:v>
                </c:pt>
                <c:pt idx="4170">
                  <c:v>1933</c:v>
                </c:pt>
                <c:pt idx="4171">
                  <c:v>1933</c:v>
                </c:pt>
                <c:pt idx="4172">
                  <c:v>1933</c:v>
                </c:pt>
                <c:pt idx="4173">
                  <c:v>1933</c:v>
                </c:pt>
                <c:pt idx="4174">
                  <c:v>1933</c:v>
                </c:pt>
                <c:pt idx="4175">
                  <c:v>1933</c:v>
                </c:pt>
                <c:pt idx="4176">
                  <c:v>1933</c:v>
                </c:pt>
                <c:pt idx="4177">
                  <c:v>1933</c:v>
                </c:pt>
                <c:pt idx="4178">
                  <c:v>1933</c:v>
                </c:pt>
                <c:pt idx="4179">
                  <c:v>1933</c:v>
                </c:pt>
                <c:pt idx="4180">
                  <c:v>1933</c:v>
                </c:pt>
                <c:pt idx="4181">
                  <c:v>1933</c:v>
                </c:pt>
                <c:pt idx="4182">
                  <c:v>1934</c:v>
                </c:pt>
                <c:pt idx="4183">
                  <c:v>1935</c:v>
                </c:pt>
                <c:pt idx="4184">
                  <c:v>1935</c:v>
                </c:pt>
                <c:pt idx="4185">
                  <c:v>1935</c:v>
                </c:pt>
                <c:pt idx="4186">
                  <c:v>1935</c:v>
                </c:pt>
                <c:pt idx="4187">
                  <c:v>1935</c:v>
                </c:pt>
                <c:pt idx="4188">
                  <c:v>1935</c:v>
                </c:pt>
                <c:pt idx="4189">
                  <c:v>1936</c:v>
                </c:pt>
                <c:pt idx="4190">
                  <c:v>1936</c:v>
                </c:pt>
                <c:pt idx="4191">
                  <c:v>1937</c:v>
                </c:pt>
                <c:pt idx="4192">
                  <c:v>1937</c:v>
                </c:pt>
                <c:pt idx="4193">
                  <c:v>1937</c:v>
                </c:pt>
                <c:pt idx="4194">
                  <c:v>1937</c:v>
                </c:pt>
                <c:pt idx="4195">
                  <c:v>1937</c:v>
                </c:pt>
                <c:pt idx="4196">
                  <c:v>1937</c:v>
                </c:pt>
                <c:pt idx="4197">
                  <c:v>1937</c:v>
                </c:pt>
                <c:pt idx="4198">
                  <c:v>1937</c:v>
                </c:pt>
                <c:pt idx="4199">
                  <c:v>1937</c:v>
                </c:pt>
                <c:pt idx="4200">
                  <c:v>1937</c:v>
                </c:pt>
                <c:pt idx="4201">
                  <c:v>1937</c:v>
                </c:pt>
                <c:pt idx="4202">
                  <c:v>1937</c:v>
                </c:pt>
                <c:pt idx="4203">
                  <c:v>1938</c:v>
                </c:pt>
                <c:pt idx="4204">
                  <c:v>1938</c:v>
                </c:pt>
                <c:pt idx="4205">
                  <c:v>1939</c:v>
                </c:pt>
                <c:pt idx="4206">
                  <c:v>1940</c:v>
                </c:pt>
                <c:pt idx="4207">
                  <c:v>1940</c:v>
                </c:pt>
                <c:pt idx="4208">
                  <c:v>1940</c:v>
                </c:pt>
                <c:pt idx="4209">
                  <c:v>1940</c:v>
                </c:pt>
                <c:pt idx="4210">
                  <c:v>1940</c:v>
                </c:pt>
                <c:pt idx="4211">
                  <c:v>1940</c:v>
                </c:pt>
                <c:pt idx="4212">
                  <c:v>1940</c:v>
                </c:pt>
                <c:pt idx="4213">
                  <c:v>1941</c:v>
                </c:pt>
                <c:pt idx="4214">
                  <c:v>1941</c:v>
                </c:pt>
                <c:pt idx="4215">
                  <c:v>1941</c:v>
                </c:pt>
                <c:pt idx="4216">
                  <c:v>1942</c:v>
                </c:pt>
                <c:pt idx="4217">
                  <c:v>1942</c:v>
                </c:pt>
                <c:pt idx="4218">
                  <c:v>1942</c:v>
                </c:pt>
                <c:pt idx="4219">
                  <c:v>1942</c:v>
                </c:pt>
                <c:pt idx="4220">
                  <c:v>1943</c:v>
                </c:pt>
                <c:pt idx="4221">
                  <c:v>1944</c:v>
                </c:pt>
                <c:pt idx="4222">
                  <c:v>1944</c:v>
                </c:pt>
                <c:pt idx="4223">
                  <c:v>1945</c:v>
                </c:pt>
                <c:pt idx="4224">
                  <c:v>1945</c:v>
                </c:pt>
                <c:pt idx="4225">
                  <c:v>1945</c:v>
                </c:pt>
                <c:pt idx="4226">
                  <c:v>1946</c:v>
                </c:pt>
                <c:pt idx="4227">
                  <c:v>1947</c:v>
                </c:pt>
                <c:pt idx="4228">
                  <c:v>1948</c:v>
                </c:pt>
                <c:pt idx="4229">
                  <c:v>1949</c:v>
                </c:pt>
                <c:pt idx="4230">
                  <c:v>1950</c:v>
                </c:pt>
                <c:pt idx="4231">
                  <c:v>1951</c:v>
                </c:pt>
                <c:pt idx="4232">
                  <c:v>1952</c:v>
                </c:pt>
                <c:pt idx="4233">
                  <c:v>1953</c:v>
                </c:pt>
                <c:pt idx="4234">
                  <c:v>1954</c:v>
                </c:pt>
                <c:pt idx="4235">
                  <c:v>1955</c:v>
                </c:pt>
                <c:pt idx="4236">
                  <c:v>1956</c:v>
                </c:pt>
                <c:pt idx="4237">
                  <c:v>1957</c:v>
                </c:pt>
                <c:pt idx="4238">
                  <c:v>1958</c:v>
                </c:pt>
                <c:pt idx="4239">
                  <c:v>1959</c:v>
                </c:pt>
                <c:pt idx="4240">
                  <c:v>1960</c:v>
                </c:pt>
                <c:pt idx="4241">
                  <c:v>1961</c:v>
                </c:pt>
                <c:pt idx="4242">
                  <c:v>1962</c:v>
                </c:pt>
                <c:pt idx="4243">
                  <c:v>1962</c:v>
                </c:pt>
                <c:pt idx="4244">
                  <c:v>1963</c:v>
                </c:pt>
                <c:pt idx="4245">
                  <c:v>1964</c:v>
                </c:pt>
                <c:pt idx="4246">
                  <c:v>1965</c:v>
                </c:pt>
                <c:pt idx="4247">
                  <c:v>1966</c:v>
                </c:pt>
                <c:pt idx="4248">
                  <c:v>1967</c:v>
                </c:pt>
                <c:pt idx="4249">
                  <c:v>1968</c:v>
                </c:pt>
                <c:pt idx="4250">
                  <c:v>1969</c:v>
                </c:pt>
                <c:pt idx="4251">
                  <c:v>1969</c:v>
                </c:pt>
                <c:pt idx="4252">
                  <c:v>1969</c:v>
                </c:pt>
                <c:pt idx="4253">
                  <c:v>1970</c:v>
                </c:pt>
                <c:pt idx="4254">
                  <c:v>1970</c:v>
                </c:pt>
                <c:pt idx="4255">
                  <c:v>1971</c:v>
                </c:pt>
                <c:pt idx="4256">
                  <c:v>1972</c:v>
                </c:pt>
                <c:pt idx="4257">
                  <c:v>1973</c:v>
                </c:pt>
                <c:pt idx="4258">
                  <c:v>1973</c:v>
                </c:pt>
                <c:pt idx="4259">
                  <c:v>1973</c:v>
                </c:pt>
                <c:pt idx="4260">
                  <c:v>1973</c:v>
                </c:pt>
                <c:pt idx="4261">
                  <c:v>1973</c:v>
                </c:pt>
                <c:pt idx="4262">
                  <c:v>1973</c:v>
                </c:pt>
                <c:pt idx="4263">
                  <c:v>1973</c:v>
                </c:pt>
                <c:pt idx="4264">
                  <c:v>1974</c:v>
                </c:pt>
                <c:pt idx="4265">
                  <c:v>1974</c:v>
                </c:pt>
                <c:pt idx="4266">
                  <c:v>1974</c:v>
                </c:pt>
                <c:pt idx="4267">
                  <c:v>1974</c:v>
                </c:pt>
                <c:pt idx="4268">
                  <c:v>1974</c:v>
                </c:pt>
                <c:pt idx="4269">
                  <c:v>1974</c:v>
                </c:pt>
                <c:pt idx="4270">
                  <c:v>1974</c:v>
                </c:pt>
                <c:pt idx="4271">
                  <c:v>1975</c:v>
                </c:pt>
                <c:pt idx="4272">
                  <c:v>1975</c:v>
                </c:pt>
                <c:pt idx="4273">
                  <c:v>1975</c:v>
                </c:pt>
                <c:pt idx="4274">
                  <c:v>1975</c:v>
                </c:pt>
                <c:pt idx="4275">
                  <c:v>1975</c:v>
                </c:pt>
                <c:pt idx="4276">
                  <c:v>1975</c:v>
                </c:pt>
                <c:pt idx="4277">
                  <c:v>1975</c:v>
                </c:pt>
                <c:pt idx="4278">
                  <c:v>1975</c:v>
                </c:pt>
                <c:pt idx="4279">
                  <c:v>1975</c:v>
                </c:pt>
                <c:pt idx="4280">
                  <c:v>1975</c:v>
                </c:pt>
                <c:pt idx="4281">
                  <c:v>1975</c:v>
                </c:pt>
                <c:pt idx="4282">
                  <c:v>1975</c:v>
                </c:pt>
                <c:pt idx="4283">
                  <c:v>1975</c:v>
                </c:pt>
                <c:pt idx="4284">
                  <c:v>1975</c:v>
                </c:pt>
                <c:pt idx="4285">
                  <c:v>1976</c:v>
                </c:pt>
                <c:pt idx="4286">
                  <c:v>1976</c:v>
                </c:pt>
                <c:pt idx="4287">
                  <c:v>1977</c:v>
                </c:pt>
                <c:pt idx="4288">
                  <c:v>1978</c:v>
                </c:pt>
                <c:pt idx="4289">
                  <c:v>1978</c:v>
                </c:pt>
                <c:pt idx="4290">
                  <c:v>1979</c:v>
                </c:pt>
                <c:pt idx="4291">
                  <c:v>1979</c:v>
                </c:pt>
                <c:pt idx="4292">
                  <c:v>1979</c:v>
                </c:pt>
                <c:pt idx="4293">
                  <c:v>1979</c:v>
                </c:pt>
                <c:pt idx="4294">
                  <c:v>1979</c:v>
                </c:pt>
                <c:pt idx="4295">
                  <c:v>1979</c:v>
                </c:pt>
                <c:pt idx="4296">
                  <c:v>1979</c:v>
                </c:pt>
                <c:pt idx="4297">
                  <c:v>1979</c:v>
                </c:pt>
                <c:pt idx="4298">
                  <c:v>1980</c:v>
                </c:pt>
                <c:pt idx="4299">
                  <c:v>1981</c:v>
                </c:pt>
                <c:pt idx="4300">
                  <c:v>1981</c:v>
                </c:pt>
                <c:pt idx="4301">
                  <c:v>1982</c:v>
                </c:pt>
                <c:pt idx="4302">
                  <c:v>1983</c:v>
                </c:pt>
                <c:pt idx="4303">
                  <c:v>1984</c:v>
                </c:pt>
                <c:pt idx="4304">
                  <c:v>1984</c:v>
                </c:pt>
                <c:pt idx="4305">
                  <c:v>1985</c:v>
                </c:pt>
                <c:pt idx="4306">
                  <c:v>1985</c:v>
                </c:pt>
                <c:pt idx="4307">
                  <c:v>1985</c:v>
                </c:pt>
                <c:pt idx="4308">
                  <c:v>1985</c:v>
                </c:pt>
                <c:pt idx="4309">
                  <c:v>1985</c:v>
                </c:pt>
                <c:pt idx="4310">
                  <c:v>1985</c:v>
                </c:pt>
                <c:pt idx="4311">
                  <c:v>1985</c:v>
                </c:pt>
                <c:pt idx="4312">
                  <c:v>1986</c:v>
                </c:pt>
                <c:pt idx="4313">
                  <c:v>1986</c:v>
                </c:pt>
                <c:pt idx="4314">
                  <c:v>1986</c:v>
                </c:pt>
                <c:pt idx="4315">
                  <c:v>1986</c:v>
                </c:pt>
                <c:pt idx="4316">
                  <c:v>1987</c:v>
                </c:pt>
                <c:pt idx="4317">
                  <c:v>1987</c:v>
                </c:pt>
                <c:pt idx="4318">
                  <c:v>1988</c:v>
                </c:pt>
                <c:pt idx="4319">
                  <c:v>1988</c:v>
                </c:pt>
                <c:pt idx="4320">
                  <c:v>1989</c:v>
                </c:pt>
                <c:pt idx="4321">
                  <c:v>1990</c:v>
                </c:pt>
                <c:pt idx="4322">
                  <c:v>1990</c:v>
                </c:pt>
                <c:pt idx="4323">
                  <c:v>1991</c:v>
                </c:pt>
                <c:pt idx="4324">
                  <c:v>1992</c:v>
                </c:pt>
                <c:pt idx="4325">
                  <c:v>1993</c:v>
                </c:pt>
                <c:pt idx="4326">
                  <c:v>1994</c:v>
                </c:pt>
                <c:pt idx="4327">
                  <c:v>1995</c:v>
                </c:pt>
                <c:pt idx="4328">
                  <c:v>1996</c:v>
                </c:pt>
                <c:pt idx="4329">
                  <c:v>1997</c:v>
                </c:pt>
                <c:pt idx="4330">
                  <c:v>1998</c:v>
                </c:pt>
                <c:pt idx="4331">
                  <c:v>1999</c:v>
                </c:pt>
                <c:pt idx="4332">
                  <c:v>2000</c:v>
                </c:pt>
                <c:pt idx="4333">
                  <c:v>2001</c:v>
                </c:pt>
                <c:pt idx="4334">
                  <c:v>2002</c:v>
                </c:pt>
                <c:pt idx="4335">
                  <c:v>2003</c:v>
                </c:pt>
                <c:pt idx="4336">
                  <c:v>2004</c:v>
                </c:pt>
                <c:pt idx="4337">
                  <c:v>2004</c:v>
                </c:pt>
                <c:pt idx="4338">
                  <c:v>2005</c:v>
                </c:pt>
                <c:pt idx="4339">
                  <c:v>2006</c:v>
                </c:pt>
                <c:pt idx="4340">
                  <c:v>2006</c:v>
                </c:pt>
                <c:pt idx="4341">
                  <c:v>2006</c:v>
                </c:pt>
                <c:pt idx="4342">
                  <c:v>2006</c:v>
                </c:pt>
                <c:pt idx="4343">
                  <c:v>2006</c:v>
                </c:pt>
                <c:pt idx="4344">
                  <c:v>2006</c:v>
                </c:pt>
                <c:pt idx="4345">
                  <c:v>2006</c:v>
                </c:pt>
                <c:pt idx="4346">
                  <c:v>2006</c:v>
                </c:pt>
                <c:pt idx="4347">
                  <c:v>2006</c:v>
                </c:pt>
                <c:pt idx="4348">
                  <c:v>2006</c:v>
                </c:pt>
                <c:pt idx="4349">
                  <c:v>2006</c:v>
                </c:pt>
                <c:pt idx="4350">
                  <c:v>2006</c:v>
                </c:pt>
                <c:pt idx="4351">
                  <c:v>2007</c:v>
                </c:pt>
                <c:pt idx="4352">
                  <c:v>2007</c:v>
                </c:pt>
                <c:pt idx="4353">
                  <c:v>2007</c:v>
                </c:pt>
                <c:pt idx="4354">
                  <c:v>2008</c:v>
                </c:pt>
                <c:pt idx="4355">
                  <c:v>2008</c:v>
                </c:pt>
                <c:pt idx="4356">
                  <c:v>2008</c:v>
                </c:pt>
                <c:pt idx="4357">
                  <c:v>2008</c:v>
                </c:pt>
                <c:pt idx="4358">
                  <c:v>2008</c:v>
                </c:pt>
                <c:pt idx="4359">
                  <c:v>2008</c:v>
                </c:pt>
                <c:pt idx="4360">
                  <c:v>2009</c:v>
                </c:pt>
                <c:pt idx="4361">
                  <c:v>2009</c:v>
                </c:pt>
                <c:pt idx="4362">
                  <c:v>2010</c:v>
                </c:pt>
                <c:pt idx="4363">
                  <c:v>2010</c:v>
                </c:pt>
                <c:pt idx="4364">
                  <c:v>2011</c:v>
                </c:pt>
                <c:pt idx="4365">
                  <c:v>2012</c:v>
                </c:pt>
                <c:pt idx="4366">
                  <c:v>2012</c:v>
                </c:pt>
                <c:pt idx="4367">
                  <c:v>2012</c:v>
                </c:pt>
                <c:pt idx="4368">
                  <c:v>2013</c:v>
                </c:pt>
                <c:pt idx="4369">
                  <c:v>2014</c:v>
                </c:pt>
                <c:pt idx="4370">
                  <c:v>2015</c:v>
                </c:pt>
                <c:pt idx="4371">
                  <c:v>2016</c:v>
                </c:pt>
                <c:pt idx="4372">
                  <c:v>2017</c:v>
                </c:pt>
                <c:pt idx="4373">
                  <c:v>2018</c:v>
                </c:pt>
                <c:pt idx="4374">
                  <c:v>2019</c:v>
                </c:pt>
                <c:pt idx="4375">
                  <c:v>2020</c:v>
                </c:pt>
                <c:pt idx="4376">
                  <c:v>2021</c:v>
                </c:pt>
                <c:pt idx="4377">
                  <c:v>2021</c:v>
                </c:pt>
                <c:pt idx="4378">
                  <c:v>2022</c:v>
                </c:pt>
                <c:pt idx="4379">
                  <c:v>2023</c:v>
                </c:pt>
                <c:pt idx="4380">
                  <c:v>2024</c:v>
                </c:pt>
                <c:pt idx="4381">
                  <c:v>2024</c:v>
                </c:pt>
                <c:pt idx="4382">
                  <c:v>2024</c:v>
                </c:pt>
                <c:pt idx="4383">
                  <c:v>2024</c:v>
                </c:pt>
                <c:pt idx="4384">
                  <c:v>2024</c:v>
                </c:pt>
                <c:pt idx="4385">
                  <c:v>2025</c:v>
                </c:pt>
                <c:pt idx="4386">
                  <c:v>2026</c:v>
                </c:pt>
                <c:pt idx="4387">
                  <c:v>2027</c:v>
                </c:pt>
                <c:pt idx="4388">
                  <c:v>2028</c:v>
                </c:pt>
                <c:pt idx="4389">
                  <c:v>2029</c:v>
                </c:pt>
                <c:pt idx="4390">
                  <c:v>2030</c:v>
                </c:pt>
                <c:pt idx="4391">
                  <c:v>2030</c:v>
                </c:pt>
                <c:pt idx="4392">
                  <c:v>2030</c:v>
                </c:pt>
                <c:pt idx="4393">
                  <c:v>2030</c:v>
                </c:pt>
                <c:pt idx="4394">
                  <c:v>2030</c:v>
                </c:pt>
                <c:pt idx="4395">
                  <c:v>2030</c:v>
                </c:pt>
                <c:pt idx="4396">
                  <c:v>2030</c:v>
                </c:pt>
                <c:pt idx="4397">
                  <c:v>2030</c:v>
                </c:pt>
                <c:pt idx="4398">
                  <c:v>2030</c:v>
                </c:pt>
                <c:pt idx="4399">
                  <c:v>2031</c:v>
                </c:pt>
                <c:pt idx="4400">
                  <c:v>2032</c:v>
                </c:pt>
                <c:pt idx="4401">
                  <c:v>2033</c:v>
                </c:pt>
                <c:pt idx="4402">
                  <c:v>2033</c:v>
                </c:pt>
                <c:pt idx="4403">
                  <c:v>2033</c:v>
                </c:pt>
                <c:pt idx="4404">
                  <c:v>2033</c:v>
                </c:pt>
                <c:pt idx="4405">
                  <c:v>2033</c:v>
                </c:pt>
                <c:pt idx="4406">
                  <c:v>2033</c:v>
                </c:pt>
                <c:pt idx="4407">
                  <c:v>2033</c:v>
                </c:pt>
                <c:pt idx="4408">
                  <c:v>2033</c:v>
                </c:pt>
                <c:pt idx="4409">
                  <c:v>2033</c:v>
                </c:pt>
                <c:pt idx="4410">
                  <c:v>2033</c:v>
                </c:pt>
                <c:pt idx="4411">
                  <c:v>2034</c:v>
                </c:pt>
                <c:pt idx="4412">
                  <c:v>2035</c:v>
                </c:pt>
                <c:pt idx="4413">
                  <c:v>2035</c:v>
                </c:pt>
                <c:pt idx="4414">
                  <c:v>2035</c:v>
                </c:pt>
                <c:pt idx="4415">
                  <c:v>2035</c:v>
                </c:pt>
                <c:pt idx="4416">
                  <c:v>2036</c:v>
                </c:pt>
                <c:pt idx="4417">
                  <c:v>2036</c:v>
                </c:pt>
                <c:pt idx="4418">
                  <c:v>2036</c:v>
                </c:pt>
                <c:pt idx="4419">
                  <c:v>2036</c:v>
                </c:pt>
                <c:pt idx="4420">
                  <c:v>2037</c:v>
                </c:pt>
                <c:pt idx="4421">
                  <c:v>2038</c:v>
                </c:pt>
                <c:pt idx="4422">
                  <c:v>2039</c:v>
                </c:pt>
                <c:pt idx="4423">
                  <c:v>2040</c:v>
                </c:pt>
                <c:pt idx="4424">
                  <c:v>2041</c:v>
                </c:pt>
                <c:pt idx="4425">
                  <c:v>2042</c:v>
                </c:pt>
                <c:pt idx="4426">
                  <c:v>2043</c:v>
                </c:pt>
                <c:pt idx="4427">
                  <c:v>2044</c:v>
                </c:pt>
                <c:pt idx="4428">
                  <c:v>2045</c:v>
                </c:pt>
                <c:pt idx="4429">
                  <c:v>2046</c:v>
                </c:pt>
                <c:pt idx="4430">
                  <c:v>2047</c:v>
                </c:pt>
                <c:pt idx="4431">
                  <c:v>2048</c:v>
                </c:pt>
                <c:pt idx="4432">
                  <c:v>2049</c:v>
                </c:pt>
                <c:pt idx="4433">
                  <c:v>2050</c:v>
                </c:pt>
                <c:pt idx="4434">
                  <c:v>2051</c:v>
                </c:pt>
                <c:pt idx="4435">
                  <c:v>2052</c:v>
                </c:pt>
                <c:pt idx="4436">
                  <c:v>2053</c:v>
                </c:pt>
                <c:pt idx="4437">
                  <c:v>2053</c:v>
                </c:pt>
                <c:pt idx="4438">
                  <c:v>2054</c:v>
                </c:pt>
                <c:pt idx="4439">
                  <c:v>2055</c:v>
                </c:pt>
                <c:pt idx="4440">
                  <c:v>2056</c:v>
                </c:pt>
                <c:pt idx="4441">
                  <c:v>2057</c:v>
                </c:pt>
                <c:pt idx="4442">
                  <c:v>2058</c:v>
                </c:pt>
                <c:pt idx="4443">
                  <c:v>2059</c:v>
                </c:pt>
                <c:pt idx="4444">
                  <c:v>2060</c:v>
                </c:pt>
                <c:pt idx="4445">
                  <c:v>2061</c:v>
                </c:pt>
                <c:pt idx="4446">
                  <c:v>2062</c:v>
                </c:pt>
                <c:pt idx="4447">
                  <c:v>2063</c:v>
                </c:pt>
                <c:pt idx="4448">
                  <c:v>2064</c:v>
                </c:pt>
                <c:pt idx="4449">
                  <c:v>2065</c:v>
                </c:pt>
                <c:pt idx="4450">
                  <c:v>2066</c:v>
                </c:pt>
                <c:pt idx="4451">
                  <c:v>2067</c:v>
                </c:pt>
                <c:pt idx="4452">
                  <c:v>2067</c:v>
                </c:pt>
                <c:pt idx="4453">
                  <c:v>2067</c:v>
                </c:pt>
                <c:pt idx="4454">
                  <c:v>2067</c:v>
                </c:pt>
                <c:pt idx="4455">
                  <c:v>2067</c:v>
                </c:pt>
                <c:pt idx="4456">
                  <c:v>2067</c:v>
                </c:pt>
                <c:pt idx="4457">
                  <c:v>2067</c:v>
                </c:pt>
                <c:pt idx="4458">
                  <c:v>2067</c:v>
                </c:pt>
                <c:pt idx="4459">
                  <c:v>2067</c:v>
                </c:pt>
                <c:pt idx="4460">
                  <c:v>2067</c:v>
                </c:pt>
                <c:pt idx="4461">
                  <c:v>2067</c:v>
                </c:pt>
                <c:pt idx="4462">
                  <c:v>2067</c:v>
                </c:pt>
                <c:pt idx="4463">
                  <c:v>2067</c:v>
                </c:pt>
                <c:pt idx="4464">
                  <c:v>2067</c:v>
                </c:pt>
                <c:pt idx="4465">
                  <c:v>2068</c:v>
                </c:pt>
                <c:pt idx="4466">
                  <c:v>2068</c:v>
                </c:pt>
                <c:pt idx="4467">
                  <c:v>2068</c:v>
                </c:pt>
                <c:pt idx="4468">
                  <c:v>2068</c:v>
                </c:pt>
                <c:pt idx="4469">
                  <c:v>2068</c:v>
                </c:pt>
                <c:pt idx="4470">
                  <c:v>2068</c:v>
                </c:pt>
                <c:pt idx="4471">
                  <c:v>2069</c:v>
                </c:pt>
                <c:pt idx="4472">
                  <c:v>2070</c:v>
                </c:pt>
                <c:pt idx="4473">
                  <c:v>2070</c:v>
                </c:pt>
                <c:pt idx="4474">
                  <c:v>2071</c:v>
                </c:pt>
                <c:pt idx="4475">
                  <c:v>2072</c:v>
                </c:pt>
                <c:pt idx="4476">
                  <c:v>2072</c:v>
                </c:pt>
                <c:pt idx="4477">
                  <c:v>2072</c:v>
                </c:pt>
                <c:pt idx="4478">
                  <c:v>2073</c:v>
                </c:pt>
                <c:pt idx="4479">
                  <c:v>2074</c:v>
                </c:pt>
                <c:pt idx="4480">
                  <c:v>2074</c:v>
                </c:pt>
                <c:pt idx="4481">
                  <c:v>2075</c:v>
                </c:pt>
                <c:pt idx="4482">
                  <c:v>2075</c:v>
                </c:pt>
                <c:pt idx="4483">
                  <c:v>2076</c:v>
                </c:pt>
                <c:pt idx="4484">
                  <c:v>2077</c:v>
                </c:pt>
                <c:pt idx="4485">
                  <c:v>2077</c:v>
                </c:pt>
                <c:pt idx="4486">
                  <c:v>2077</c:v>
                </c:pt>
                <c:pt idx="4487">
                  <c:v>2077</c:v>
                </c:pt>
                <c:pt idx="4488">
                  <c:v>2077</c:v>
                </c:pt>
                <c:pt idx="4489">
                  <c:v>2077</c:v>
                </c:pt>
                <c:pt idx="4490">
                  <c:v>2077</c:v>
                </c:pt>
                <c:pt idx="4491">
                  <c:v>2077</c:v>
                </c:pt>
                <c:pt idx="4492">
                  <c:v>2077</c:v>
                </c:pt>
                <c:pt idx="4493">
                  <c:v>2077</c:v>
                </c:pt>
                <c:pt idx="4494">
                  <c:v>2078</c:v>
                </c:pt>
                <c:pt idx="4495">
                  <c:v>2079</c:v>
                </c:pt>
                <c:pt idx="4496">
                  <c:v>2080</c:v>
                </c:pt>
                <c:pt idx="4497">
                  <c:v>2081</c:v>
                </c:pt>
                <c:pt idx="4498">
                  <c:v>2082</c:v>
                </c:pt>
                <c:pt idx="4499">
                  <c:v>2082</c:v>
                </c:pt>
                <c:pt idx="4500">
                  <c:v>2083</c:v>
                </c:pt>
                <c:pt idx="4501">
                  <c:v>2084</c:v>
                </c:pt>
                <c:pt idx="4502">
                  <c:v>2084</c:v>
                </c:pt>
                <c:pt idx="4503">
                  <c:v>2084</c:v>
                </c:pt>
                <c:pt idx="4504">
                  <c:v>2085</c:v>
                </c:pt>
                <c:pt idx="4505">
                  <c:v>2086</c:v>
                </c:pt>
                <c:pt idx="4506">
                  <c:v>2087</c:v>
                </c:pt>
                <c:pt idx="4507">
                  <c:v>2087</c:v>
                </c:pt>
                <c:pt idx="4508">
                  <c:v>2088</c:v>
                </c:pt>
                <c:pt idx="4509">
                  <c:v>2089</c:v>
                </c:pt>
                <c:pt idx="4510">
                  <c:v>2090</c:v>
                </c:pt>
                <c:pt idx="4511">
                  <c:v>2090</c:v>
                </c:pt>
                <c:pt idx="4512">
                  <c:v>2090</c:v>
                </c:pt>
                <c:pt idx="4513">
                  <c:v>2090</c:v>
                </c:pt>
                <c:pt idx="4514">
                  <c:v>2090</c:v>
                </c:pt>
                <c:pt idx="4515">
                  <c:v>2090</c:v>
                </c:pt>
                <c:pt idx="4516">
                  <c:v>2090</c:v>
                </c:pt>
                <c:pt idx="4517">
                  <c:v>2091</c:v>
                </c:pt>
                <c:pt idx="4518">
                  <c:v>2092</c:v>
                </c:pt>
                <c:pt idx="4519">
                  <c:v>2093</c:v>
                </c:pt>
                <c:pt idx="4520">
                  <c:v>2094</c:v>
                </c:pt>
                <c:pt idx="4521">
                  <c:v>2094</c:v>
                </c:pt>
                <c:pt idx="4522">
                  <c:v>2095</c:v>
                </c:pt>
                <c:pt idx="4523">
                  <c:v>2095</c:v>
                </c:pt>
                <c:pt idx="4524">
                  <c:v>2096</c:v>
                </c:pt>
                <c:pt idx="4525">
                  <c:v>2097</c:v>
                </c:pt>
                <c:pt idx="4526">
                  <c:v>2098</c:v>
                </c:pt>
                <c:pt idx="4527">
                  <c:v>2098</c:v>
                </c:pt>
                <c:pt idx="4528">
                  <c:v>2098</c:v>
                </c:pt>
                <c:pt idx="4529">
                  <c:v>2098</c:v>
                </c:pt>
                <c:pt idx="4530">
                  <c:v>2098</c:v>
                </c:pt>
                <c:pt idx="4531">
                  <c:v>2098</c:v>
                </c:pt>
                <c:pt idx="4532">
                  <c:v>2098</c:v>
                </c:pt>
                <c:pt idx="4533">
                  <c:v>2098</c:v>
                </c:pt>
                <c:pt idx="4534">
                  <c:v>2098</c:v>
                </c:pt>
                <c:pt idx="4535">
                  <c:v>2098</c:v>
                </c:pt>
                <c:pt idx="4536">
                  <c:v>2098</c:v>
                </c:pt>
                <c:pt idx="4537">
                  <c:v>2098</c:v>
                </c:pt>
                <c:pt idx="4538">
                  <c:v>2098</c:v>
                </c:pt>
                <c:pt idx="4539">
                  <c:v>2098</c:v>
                </c:pt>
                <c:pt idx="4540">
                  <c:v>2098</c:v>
                </c:pt>
                <c:pt idx="4541">
                  <c:v>2098</c:v>
                </c:pt>
                <c:pt idx="4542">
                  <c:v>2098</c:v>
                </c:pt>
                <c:pt idx="4543">
                  <c:v>2098</c:v>
                </c:pt>
                <c:pt idx="4544">
                  <c:v>2098</c:v>
                </c:pt>
                <c:pt idx="4545">
                  <c:v>2098</c:v>
                </c:pt>
                <c:pt idx="4546">
                  <c:v>2098</c:v>
                </c:pt>
                <c:pt idx="4547">
                  <c:v>2098</c:v>
                </c:pt>
                <c:pt idx="4548">
                  <c:v>2099</c:v>
                </c:pt>
                <c:pt idx="4549">
                  <c:v>2099</c:v>
                </c:pt>
                <c:pt idx="4550">
                  <c:v>2099</c:v>
                </c:pt>
                <c:pt idx="4551">
                  <c:v>2099</c:v>
                </c:pt>
                <c:pt idx="4552">
                  <c:v>2099</c:v>
                </c:pt>
                <c:pt idx="4553">
                  <c:v>2099</c:v>
                </c:pt>
                <c:pt idx="4554">
                  <c:v>2099</c:v>
                </c:pt>
                <c:pt idx="4555">
                  <c:v>2099</c:v>
                </c:pt>
                <c:pt idx="4556">
                  <c:v>2099</c:v>
                </c:pt>
                <c:pt idx="4557">
                  <c:v>2099</c:v>
                </c:pt>
                <c:pt idx="4558">
                  <c:v>2099</c:v>
                </c:pt>
                <c:pt idx="4559">
                  <c:v>2099</c:v>
                </c:pt>
                <c:pt idx="4560">
                  <c:v>2099</c:v>
                </c:pt>
                <c:pt idx="4561">
                  <c:v>2099</c:v>
                </c:pt>
                <c:pt idx="4562">
                  <c:v>2099</c:v>
                </c:pt>
                <c:pt idx="4563">
                  <c:v>2099</c:v>
                </c:pt>
                <c:pt idx="4564">
                  <c:v>2099</c:v>
                </c:pt>
                <c:pt idx="4565">
                  <c:v>2099</c:v>
                </c:pt>
                <c:pt idx="4566">
                  <c:v>2099</c:v>
                </c:pt>
                <c:pt idx="4567">
                  <c:v>2099</c:v>
                </c:pt>
                <c:pt idx="4568">
                  <c:v>2100</c:v>
                </c:pt>
                <c:pt idx="4569">
                  <c:v>2101</c:v>
                </c:pt>
                <c:pt idx="4570">
                  <c:v>2101</c:v>
                </c:pt>
                <c:pt idx="4571">
                  <c:v>2101</c:v>
                </c:pt>
                <c:pt idx="4572">
                  <c:v>2101</c:v>
                </c:pt>
                <c:pt idx="4573">
                  <c:v>2101</c:v>
                </c:pt>
                <c:pt idx="4574">
                  <c:v>2101</c:v>
                </c:pt>
                <c:pt idx="4575">
                  <c:v>2101</c:v>
                </c:pt>
                <c:pt idx="4576">
                  <c:v>2101</c:v>
                </c:pt>
                <c:pt idx="4577">
                  <c:v>2101</c:v>
                </c:pt>
                <c:pt idx="4578">
                  <c:v>2101</c:v>
                </c:pt>
                <c:pt idx="4579">
                  <c:v>2101</c:v>
                </c:pt>
                <c:pt idx="4580">
                  <c:v>2101</c:v>
                </c:pt>
                <c:pt idx="4581">
                  <c:v>2101</c:v>
                </c:pt>
                <c:pt idx="4582">
                  <c:v>2101</c:v>
                </c:pt>
                <c:pt idx="4583">
                  <c:v>2101</c:v>
                </c:pt>
                <c:pt idx="4584">
                  <c:v>2101</c:v>
                </c:pt>
                <c:pt idx="4585">
                  <c:v>2101</c:v>
                </c:pt>
                <c:pt idx="4586">
                  <c:v>2101</c:v>
                </c:pt>
                <c:pt idx="4587">
                  <c:v>2101</c:v>
                </c:pt>
                <c:pt idx="4588">
                  <c:v>2102</c:v>
                </c:pt>
                <c:pt idx="4589">
                  <c:v>2102</c:v>
                </c:pt>
                <c:pt idx="4590">
                  <c:v>2103</c:v>
                </c:pt>
                <c:pt idx="4591">
                  <c:v>2103</c:v>
                </c:pt>
                <c:pt idx="4592">
                  <c:v>2103</c:v>
                </c:pt>
                <c:pt idx="4593">
                  <c:v>2103</c:v>
                </c:pt>
                <c:pt idx="4594">
                  <c:v>2103</c:v>
                </c:pt>
                <c:pt idx="4595">
                  <c:v>2103</c:v>
                </c:pt>
                <c:pt idx="4596">
                  <c:v>2103</c:v>
                </c:pt>
                <c:pt idx="4597">
                  <c:v>2103</c:v>
                </c:pt>
                <c:pt idx="4598">
                  <c:v>2103</c:v>
                </c:pt>
                <c:pt idx="4599">
                  <c:v>2103</c:v>
                </c:pt>
                <c:pt idx="4600">
                  <c:v>2104</c:v>
                </c:pt>
                <c:pt idx="4601">
                  <c:v>2104</c:v>
                </c:pt>
                <c:pt idx="4602">
                  <c:v>2104</c:v>
                </c:pt>
                <c:pt idx="4603">
                  <c:v>2104</c:v>
                </c:pt>
                <c:pt idx="4604">
                  <c:v>2105</c:v>
                </c:pt>
                <c:pt idx="4605">
                  <c:v>2106</c:v>
                </c:pt>
                <c:pt idx="4606">
                  <c:v>2106</c:v>
                </c:pt>
                <c:pt idx="4607">
                  <c:v>2106</c:v>
                </c:pt>
                <c:pt idx="4608">
                  <c:v>2107</c:v>
                </c:pt>
                <c:pt idx="4609">
                  <c:v>2107</c:v>
                </c:pt>
                <c:pt idx="4610">
                  <c:v>2107</c:v>
                </c:pt>
                <c:pt idx="4611">
                  <c:v>2107</c:v>
                </c:pt>
                <c:pt idx="4612">
                  <c:v>2107</c:v>
                </c:pt>
                <c:pt idx="4613">
                  <c:v>2107</c:v>
                </c:pt>
                <c:pt idx="4614">
                  <c:v>2108</c:v>
                </c:pt>
                <c:pt idx="4615">
                  <c:v>2108</c:v>
                </c:pt>
                <c:pt idx="4616">
                  <c:v>2108</c:v>
                </c:pt>
                <c:pt idx="4617">
                  <c:v>2108</c:v>
                </c:pt>
                <c:pt idx="4618">
                  <c:v>2108</c:v>
                </c:pt>
                <c:pt idx="4619">
                  <c:v>2108</c:v>
                </c:pt>
                <c:pt idx="4620">
                  <c:v>2108</c:v>
                </c:pt>
                <c:pt idx="4621">
                  <c:v>2108</c:v>
                </c:pt>
                <c:pt idx="4622">
                  <c:v>2108</c:v>
                </c:pt>
                <c:pt idx="4623">
                  <c:v>2108</c:v>
                </c:pt>
                <c:pt idx="4624">
                  <c:v>2108</c:v>
                </c:pt>
                <c:pt idx="4625">
                  <c:v>2108</c:v>
                </c:pt>
                <c:pt idx="4626">
                  <c:v>2108</c:v>
                </c:pt>
                <c:pt idx="4627">
                  <c:v>2108</c:v>
                </c:pt>
                <c:pt idx="4628">
                  <c:v>2108</c:v>
                </c:pt>
                <c:pt idx="4629">
                  <c:v>2108</c:v>
                </c:pt>
                <c:pt idx="4630">
                  <c:v>2108</c:v>
                </c:pt>
                <c:pt idx="4631">
                  <c:v>2108</c:v>
                </c:pt>
                <c:pt idx="4632">
                  <c:v>2108</c:v>
                </c:pt>
                <c:pt idx="4633">
                  <c:v>2108</c:v>
                </c:pt>
                <c:pt idx="4634">
                  <c:v>2108</c:v>
                </c:pt>
                <c:pt idx="4635">
                  <c:v>2108</c:v>
                </c:pt>
                <c:pt idx="4636">
                  <c:v>2108</c:v>
                </c:pt>
                <c:pt idx="4637">
                  <c:v>2109</c:v>
                </c:pt>
                <c:pt idx="4638">
                  <c:v>2110</c:v>
                </c:pt>
                <c:pt idx="4639">
                  <c:v>2111</c:v>
                </c:pt>
                <c:pt idx="4640">
                  <c:v>2112</c:v>
                </c:pt>
                <c:pt idx="4641">
                  <c:v>2113</c:v>
                </c:pt>
                <c:pt idx="4642">
                  <c:v>2113</c:v>
                </c:pt>
                <c:pt idx="4643">
                  <c:v>2113</c:v>
                </c:pt>
                <c:pt idx="4644">
                  <c:v>2114</c:v>
                </c:pt>
                <c:pt idx="4645">
                  <c:v>2114</c:v>
                </c:pt>
                <c:pt idx="4646">
                  <c:v>2114</c:v>
                </c:pt>
                <c:pt idx="4647">
                  <c:v>2114</c:v>
                </c:pt>
                <c:pt idx="4648">
                  <c:v>2114</c:v>
                </c:pt>
                <c:pt idx="4649">
                  <c:v>2114</c:v>
                </c:pt>
                <c:pt idx="4650">
                  <c:v>2115</c:v>
                </c:pt>
                <c:pt idx="4651">
                  <c:v>2116</c:v>
                </c:pt>
                <c:pt idx="4652">
                  <c:v>2117</c:v>
                </c:pt>
                <c:pt idx="4653">
                  <c:v>2117</c:v>
                </c:pt>
                <c:pt idx="4654">
                  <c:v>2117</c:v>
                </c:pt>
                <c:pt idx="4655">
                  <c:v>2117</c:v>
                </c:pt>
                <c:pt idx="4656">
                  <c:v>2117</c:v>
                </c:pt>
                <c:pt idx="4657">
                  <c:v>2117</c:v>
                </c:pt>
                <c:pt idx="4658">
                  <c:v>2118</c:v>
                </c:pt>
                <c:pt idx="4659">
                  <c:v>2118</c:v>
                </c:pt>
                <c:pt idx="4660">
                  <c:v>2119</c:v>
                </c:pt>
                <c:pt idx="4661">
                  <c:v>2119</c:v>
                </c:pt>
                <c:pt idx="4662">
                  <c:v>2119</c:v>
                </c:pt>
                <c:pt idx="4663">
                  <c:v>2119</c:v>
                </c:pt>
                <c:pt idx="4664">
                  <c:v>2120</c:v>
                </c:pt>
                <c:pt idx="4665">
                  <c:v>2120</c:v>
                </c:pt>
                <c:pt idx="4666">
                  <c:v>2120</c:v>
                </c:pt>
                <c:pt idx="4667">
                  <c:v>2121</c:v>
                </c:pt>
                <c:pt idx="4668">
                  <c:v>2122</c:v>
                </c:pt>
                <c:pt idx="4669">
                  <c:v>2123</c:v>
                </c:pt>
                <c:pt idx="4670">
                  <c:v>2124</c:v>
                </c:pt>
                <c:pt idx="4671">
                  <c:v>2124</c:v>
                </c:pt>
                <c:pt idx="4672">
                  <c:v>2124</c:v>
                </c:pt>
                <c:pt idx="4673">
                  <c:v>2124</c:v>
                </c:pt>
                <c:pt idx="4674">
                  <c:v>2124</c:v>
                </c:pt>
                <c:pt idx="4675">
                  <c:v>2124</c:v>
                </c:pt>
                <c:pt idx="4676">
                  <c:v>2124</c:v>
                </c:pt>
                <c:pt idx="4677">
                  <c:v>2125</c:v>
                </c:pt>
                <c:pt idx="4678">
                  <c:v>2125</c:v>
                </c:pt>
                <c:pt idx="4679">
                  <c:v>2125</c:v>
                </c:pt>
                <c:pt idx="4680">
                  <c:v>2126</c:v>
                </c:pt>
                <c:pt idx="4681">
                  <c:v>2127</c:v>
                </c:pt>
                <c:pt idx="4682">
                  <c:v>2128</c:v>
                </c:pt>
                <c:pt idx="4683">
                  <c:v>2129</c:v>
                </c:pt>
                <c:pt idx="4684">
                  <c:v>2130</c:v>
                </c:pt>
                <c:pt idx="4685">
                  <c:v>2131</c:v>
                </c:pt>
                <c:pt idx="4686">
                  <c:v>2131</c:v>
                </c:pt>
                <c:pt idx="4687">
                  <c:v>2131</c:v>
                </c:pt>
                <c:pt idx="4688">
                  <c:v>2132</c:v>
                </c:pt>
                <c:pt idx="4689">
                  <c:v>2133</c:v>
                </c:pt>
                <c:pt idx="4690">
                  <c:v>2133</c:v>
                </c:pt>
                <c:pt idx="4691">
                  <c:v>2134</c:v>
                </c:pt>
                <c:pt idx="4692">
                  <c:v>2134</c:v>
                </c:pt>
                <c:pt idx="4693">
                  <c:v>2134</c:v>
                </c:pt>
                <c:pt idx="4694">
                  <c:v>2134</c:v>
                </c:pt>
                <c:pt idx="4695">
                  <c:v>2134</c:v>
                </c:pt>
                <c:pt idx="4696">
                  <c:v>2134</c:v>
                </c:pt>
                <c:pt idx="4697">
                  <c:v>2134</c:v>
                </c:pt>
                <c:pt idx="4698">
                  <c:v>2134</c:v>
                </c:pt>
                <c:pt idx="4699">
                  <c:v>2134</c:v>
                </c:pt>
                <c:pt idx="4700">
                  <c:v>2134</c:v>
                </c:pt>
                <c:pt idx="4701">
                  <c:v>2134</c:v>
                </c:pt>
                <c:pt idx="4702">
                  <c:v>2134</c:v>
                </c:pt>
                <c:pt idx="4703">
                  <c:v>2134</c:v>
                </c:pt>
                <c:pt idx="4704">
                  <c:v>2134</c:v>
                </c:pt>
                <c:pt idx="4705">
                  <c:v>2134</c:v>
                </c:pt>
                <c:pt idx="4706">
                  <c:v>2134</c:v>
                </c:pt>
                <c:pt idx="4707">
                  <c:v>2134</c:v>
                </c:pt>
                <c:pt idx="4708">
                  <c:v>2134</c:v>
                </c:pt>
                <c:pt idx="4709">
                  <c:v>2134</c:v>
                </c:pt>
                <c:pt idx="4710">
                  <c:v>2134</c:v>
                </c:pt>
                <c:pt idx="4711">
                  <c:v>2134</c:v>
                </c:pt>
                <c:pt idx="4712">
                  <c:v>2134</c:v>
                </c:pt>
                <c:pt idx="4713">
                  <c:v>2134</c:v>
                </c:pt>
                <c:pt idx="4714">
                  <c:v>2134</c:v>
                </c:pt>
                <c:pt idx="4715">
                  <c:v>2134</c:v>
                </c:pt>
                <c:pt idx="4716">
                  <c:v>2134</c:v>
                </c:pt>
                <c:pt idx="4717">
                  <c:v>2134</c:v>
                </c:pt>
                <c:pt idx="4718">
                  <c:v>2134</c:v>
                </c:pt>
                <c:pt idx="4719">
                  <c:v>2134</c:v>
                </c:pt>
                <c:pt idx="4720">
                  <c:v>2134</c:v>
                </c:pt>
                <c:pt idx="4721">
                  <c:v>2134</c:v>
                </c:pt>
                <c:pt idx="4722">
                  <c:v>2134</c:v>
                </c:pt>
                <c:pt idx="4723">
                  <c:v>2134</c:v>
                </c:pt>
                <c:pt idx="4724">
                  <c:v>2134</c:v>
                </c:pt>
                <c:pt idx="4725">
                  <c:v>2134</c:v>
                </c:pt>
                <c:pt idx="4726">
                  <c:v>2134</c:v>
                </c:pt>
                <c:pt idx="4727">
                  <c:v>2134</c:v>
                </c:pt>
                <c:pt idx="4728">
                  <c:v>2134</c:v>
                </c:pt>
                <c:pt idx="4729">
                  <c:v>2134</c:v>
                </c:pt>
                <c:pt idx="4730">
                  <c:v>2134</c:v>
                </c:pt>
                <c:pt idx="4731">
                  <c:v>2134</c:v>
                </c:pt>
                <c:pt idx="4732">
                  <c:v>2134</c:v>
                </c:pt>
                <c:pt idx="4733">
                  <c:v>2134</c:v>
                </c:pt>
                <c:pt idx="4734">
                  <c:v>2134</c:v>
                </c:pt>
                <c:pt idx="4735">
                  <c:v>2134</c:v>
                </c:pt>
                <c:pt idx="4736">
                  <c:v>2134</c:v>
                </c:pt>
                <c:pt idx="4737">
                  <c:v>2134</c:v>
                </c:pt>
                <c:pt idx="4738">
                  <c:v>2134</c:v>
                </c:pt>
                <c:pt idx="4739">
                  <c:v>2134</c:v>
                </c:pt>
                <c:pt idx="4740">
                  <c:v>2134</c:v>
                </c:pt>
                <c:pt idx="4741">
                  <c:v>2135</c:v>
                </c:pt>
                <c:pt idx="4742">
                  <c:v>2136</c:v>
                </c:pt>
                <c:pt idx="4743">
                  <c:v>2137</c:v>
                </c:pt>
                <c:pt idx="4744">
                  <c:v>2138</c:v>
                </c:pt>
                <c:pt idx="4745">
                  <c:v>2139</c:v>
                </c:pt>
                <c:pt idx="4746">
                  <c:v>2140</c:v>
                </c:pt>
                <c:pt idx="4747">
                  <c:v>2141</c:v>
                </c:pt>
                <c:pt idx="4748">
                  <c:v>2141</c:v>
                </c:pt>
                <c:pt idx="4749">
                  <c:v>2141</c:v>
                </c:pt>
                <c:pt idx="4750">
                  <c:v>2142</c:v>
                </c:pt>
                <c:pt idx="4751">
                  <c:v>2142</c:v>
                </c:pt>
                <c:pt idx="4752">
                  <c:v>2143</c:v>
                </c:pt>
                <c:pt idx="4753">
                  <c:v>2144</c:v>
                </c:pt>
                <c:pt idx="4754">
                  <c:v>2144</c:v>
                </c:pt>
                <c:pt idx="4755">
                  <c:v>2144</c:v>
                </c:pt>
                <c:pt idx="4756">
                  <c:v>2145</c:v>
                </c:pt>
                <c:pt idx="4757">
                  <c:v>2145</c:v>
                </c:pt>
                <c:pt idx="4758">
                  <c:v>2145</c:v>
                </c:pt>
                <c:pt idx="4759">
                  <c:v>2146</c:v>
                </c:pt>
                <c:pt idx="4760">
                  <c:v>2146</c:v>
                </c:pt>
                <c:pt idx="4761">
                  <c:v>2147</c:v>
                </c:pt>
                <c:pt idx="4762">
                  <c:v>2148</c:v>
                </c:pt>
                <c:pt idx="4763">
                  <c:v>2149</c:v>
                </c:pt>
                <c:pt idx="4764">
                  <c:v>2150</c:v>
                </c:pt>
                <c:pt idx="4765">
                  <c:v>2150</c:v>
                </c:pt>
                <c:pt idx="4766">
                  <c:v>2150</c:v>
                </c:pt>
                <c:pt idx="4767">
                  <c:v>2151</c:v>
                </c:pt>
                <c:pt idx="4768">
                  <c:v>2151</c:v>
                </c:pt>
                <c:pt idx="4769">
                  <c:v>2152</c:v>
                </c:pt>
                <c:pt idx="4770">
                  <c:v>2153</c:v>
                </c:pt>
                <c:pt idx="4771">
                  <c:v>2154</c:v>
                </c:pt>
                <c:pt idx="4772">
                  <c:v>2155</c:v>
                </c:pt>
                <c:pt idx="4773">
                  <c:v>2156</c:v>
                </c:pt>
                <c:pt idx="4774">
                  <c:v>2157</c:v>
                </c:pt>
                <c:pt idx="4775">
                  <c:v>2157</c:v>
                </c:pt>
                <c:pt idx="4776">
                  <c:v>2157</c:v>
                </c:pt>
                <c:pt idx="4777">
                  <c:v>2157</c:v>
                </c:pt>
                <c:pt idx="4778">
                  <c:v>2157</c:v>
                </c:pt>
                <c:pt idx="4779">
                  <c:v>2157</c:v>
                </c:pt>
                <c:pt idx="4780">
                  <c:v>2157</c:v>
                </c:pt>
                <c:pt idx="4781">
                  <c:v>2157</c:v>
                </c:pt>
                <c:pt idx="4782">
                  <c:v>2157</c:v>
                </c:pt>
                <c:pt idx="4783">
                  <c:v>2157</c:v>
                </c:pt>
                <c:pt idx="4784">
                  <c:v>2157</c:v>
                </c:pt>
                <c:pt idx="4785">
                  <c:v>2157</c:v>
                </c:pt>
                <c:pt idx="4786">
                  <c:v>2157</c:v>
                </c:pt>
                <c:pt idx="4787">
                  <c:v>2157</c:v>
                </c:pt>
                <c:pt idx="4788">
                  <c:v>2157</c:v>
                </c:pt>
                <c:pt idx="4789">
                  <c:v>2158</c:v>
                </c:pt>
                <c:pt idx="4790">
                  <c:v>2159</c:v>
                </c:pt>
                <c:pt idx="4791">
                  <c:v>2159</c:v>
                </c:pt>
                <c:pt idx="4792">
                  <c:v>2160</c:v>
                </c:pt>
                <c:pt idx="4793">
                  <c:v>2160</c:v>
                </c:pt>
                <c:pt idx="4794">
                  <c:v>2160</c:v>
                </c:pt>
                <c:pt idx="4795">
                  <c:v>2160</c:v>
                </c:pt>
                <c:pt idx="4796">
                  <c:v>2160</c:v>
                </c:pt>
                <c:pt idx="4797">
                  <c:v>2160</c:v>
                </c:pt>
                <c:pt idx="4798">
                  <c:v>2161</c:v>
                </c:pt>
                <c:pt idx="4799">
                  <c:v>2161</c:v>
                </c:pt>
                <c:pt idx="4800">
                  <c:v>2161</c:v>
                </c:pt>
                <c:pt idx="4801">
                  <c:v>2162</c:v>
                </c:pt>
                <c:pt idx="4802">
                  <c:v>2163</c:v>
                </c:pt>
                <c:pt idx="4803">
                  <c:v>2164</c:v>
                </c:pt>
                <c:pt idx="4804">
                  <c:v>2164</c:v>
                </c:pt>
                <c:pt idx="4805">
                  <c:v>2165</c:v>
                </c:pt>
                <c:pt idx="4806">
                  <c:v>2165</c:v>
                </c:pt>
                <c:pt idx="4807">
                  <c:v>2166</c:v>
                </c:pt>
                <c:pt idx="4808">
                  <c:v>2166</c:v>
                </c:pt>
                <c:pt idx="4809">
                  <c:v>2167</c:v>
                </c:pt>
                <c:pt idx="4810">
                  <c:v>2168</c:v>
                </c:pt>
                <c:pt idx="4811">
                  <c:v>2168</c:v>
                </c:pt>
                <c:pt idx="4812">
                  <c:v>2169</c:v>
                </c:pt>
                <c:pt idx="4813">
                  <c:v>2169</c:v>
                </c:pt>
                <c:pt idx="4814">
                  <c:v>2169</c:v>
                </c:pt>
                <c:pt idx="4815">
                  <c:v>2169</c:v>
                </c:pt>
                <c:pt idx="4816">
                  <c:v>2169</c:v>
                </c:pt>
                <c:pt idx="4817">
                  <c:v>2170</c:v>
                </c:pt>
                <c:pt idx="4818">
                  <c:v>2170</c:v>
                </c:pt>
                <c:pt idx="4819">
                  <c:v>2170</c:v>
                </c:pt>
                <c:pt idx="4820">
                  <c:v>2171</c:v>
                </c:pt>
                <c:pt idx="4821">
                  <c:v>2172</c:v>
                </c:pt>
                <c:pt idx="4822">
                  <c:v>2172</c:v>
                </c:pt>
                <c:pt idx="4823">
                  <c:v>2173</c:v>
                </c:pt>
                <c:pt idx="4824">
                  <c:v>2173</c:v>
                </c:pt>
                <c:pt idx="4825">
                  <c:v>2174</c:v>
                </c:pt>
                <c:pt idx="4826">
                  <c:v>2175</c:v>
                </c:pt>
                <c:pt idx="4827">
                  <c:v>2175</c:v>
                </c:pt>
                <c:pt idx="4828">
                  <c:v>2176</c:v>
                </c:pt>
                <c:pt idx="4829">
                  <c:v>2177</c:v>
                </c:pt>
                <c:pt idx="4830">
                  <c:v>2178</c:v>
                </c:pt>
                <c:pt idx="4831">
                  <c:v>2178</c:v>
                </c:pt>
                <c:pt idx="4832">
                  <c:v>2178</c:v>
                </c:pt>
                <c:pt idx="4833">
                  <c:v>2178</c:v>
                </c:pt>
                <c:pt idx="4834">
                  <c:v>2178</c:v>
                </c:pt>
                <c:pt idx="4835">
                  <c:v>2179</c:v>
                </c:pt>
                <c:pt idx="4836">
                  <c:v>2180</c:v>
                </c:pt>
                <c:pt idx="4837">
                  <c:v>2180</c:v>
                </c:pt>
                <c:pt idx="4838">
                  <c:v>2180</c:v>
                </c:pt>
                <c:pt idx="4839">
                  <c:v>2180</c:v>
                </c:pt>
                <c:pt idx="4840">
                  <c:v>2180</c:v>
                </c:pt>
                <c:pt idx="4841">
                  <c:v>2181</c:v>
                </c:pt>
                <c:pt idx="4842">
                  <c:v>2181</c:v>
                </c:pt>
                <c:pt idx="4843">
                  <c:v>2182</c:v>
                </c:pt>
                <c:pt idx="4844">
                  <c:v>2183</c:v>
                </c:pt>
                <c:pt idx="4845">
                  <c:v>2184</c:v>
                </c:pt>
                <c:pt idx="4846">
                  <c:v>2185</c:v>
                </c:pt>
                <c:pt idx="4847">
                  <c:v>2185</c:v>
                </c:pt>
                <c:pt idx="4848">
                  <c:v>2186</c:v>
                </c:pt>
                <c:pt idx="4849">
                  <c:v>2187</c:v>
                </c:pt>
                <c:pt idx="4850">
                  <c:v>2187</c:v>
                </c:pt>
                <c:pt idx="4851">
                  <c:v>2188</c:v>
                </c:pt>
                <c:pt idx="4852">
                  <c:v>2189</c:v>
                </c:pt>
                <c:pt idx="4853">
                  <c:v>2189</c:v>
                </c:pt>
                <c:pt idx="4854">
                  <c:v>2190</c:v>
                </c:pt>
                <c:pt idx="4855">
                  <c:v>2191</c:v>
                </c:pt>
                <c:pt idx="4856">
                  <c:v>2192</c:v>
                </c:pt>
                <c:pt idx="4857">
                  <c:v>2192</c:v>
                </c:pt>
                <c:pt idx="4858">
                  <c:v>2192</c:v>
                </c:pt>
                <c:pt idx="4859">
                  <c:v>2192</c:v>
                </c:pt>
                <c:pt idx="4860">
                  <c:v>2193</c:v>
                </c:pt>
                <c:pt idx="4861">
                  <c:v>2194</c:v>
                </c:pt>
                <c:pt idx="4862">
                  <c:v>2195</c:v>
                </c:pt>
                <c:pt idx="4863">
                  <c:v>2195</c:v>
                </c:pt>
                <c:pt idx="4864">
                  <c:v>2195</c:v>
                </c:pt>
                <c:pt idx="4865">
                  <c:v>2196</c:v>
                </c:pt>
                <c:pt idx="4866">
                  <c:v>2197</c:v>
                </c:pt>
                <c:pt idx="4867">
                  <c:v>2197</c:v>
                </c:pt>
                <c:pt idx="4868">
                  <c:v>2197</c:v>
                </c:pt>
                <c:pt idx="4869">
                  <c:v>2197</c:v>
                </c:pt>
                <c:pt idx="4870">
                  <c:v>2197</c:v>
                </c:pt>
                <c:pt idx="4871">
                  <c:v>2197</c:v>
                </c:pt>
                <c:pt idx="4872">
                  <c:v>2198</c:v>
                </c:pt>
                <c:pt idx="4873">
                  <c:v>2198</c:v>
                </c:pt>
                <c:pt idx="4874">
                  <c:v>2199</c:v>
                </c:pt>
                <c:pt idx="4875">
                  <c:v>2200</c:v>
                </c:pt>
                <c:pt idx="4876">
                  <c:v>2200</c:v>
                </c:pt>
                <c:pt idx="4877">
                  <c:v>2200</c:v>
                </c:pt>
                <c:pt idx="4878">
                  <c:v>2201</c:v>
                </c:pt>
                <c:pt idx="4879">
                  <c:v>2202</c:v>
                </c:pt>
                <c:pt idx="4880">
                  <c:v>2203</c:v>
                </c:pt>
                <c:pt idx="4881">
                  <c:v>2204</c:v>
                </c:pt>
                <c:pt idx="4882">
                  <c:v>2204</c:v>
                </c:pt>
                <c:pt idx="4883">
                  <c:v>2205</c:v>
                </c:pt>
                <c:pt idx="4884">
                  <c:v>2205</c:v>
                </c:pt>
                <c:pt idx="4885">
                  <c:v>2206</c:v>
                </c:pt>
                <c:pt idx="4886">
                  <c:v>2206</c:v>
                </c:pt>
                <c:pt idx="4887">
                  <c:v>2206</c:v>
                </c:pt>
                <c:pt idx="4888">
                  <c:v>2206</c:v>
                </c:pt>
                <c:pt idx="4889">
                  <c:v>2206</c:v>
                </c:pt>
                <c:pt idx="4890">
                  <c:v>2206</c:v>
                </c:pt>
                <c:pt idx="4891">
                  <c:v>2207</c:v>
                </c:pt>
                <c:pt idx="4892">
                  <c:v>2208</c:v>
                </c:pt>
                <c:pt idx="4893">
                  <c:v>2209</c:v>
                </c:pt>
                <c:pt idx="4894">
                  <c:v>2210</c:v>
                </c:pt>
                <c:pt idx="4895">
                  <c:v>2210</c:v>
                </c:pt>
                <c:pt idx="4896">
                  <c:v>2211</c:v>
                </c:pt>
                <c:pt idx="4897">
                  <c:v>2211</c:v>
                </c:pt>
                <c:pt idx="4898">
                  <c:v>2212</c:v>
                </c:pt>
                <c:pt idx="4899">
                  <c:v>2213</c:v>
                </c:pt>
                <c:pt idx="4900">
                  <c:v>2213</c:v>
                </c:pt>
                <c:pt idx="4901">
                  <c:v>2214</c:v>
                </c:pt>
                <c:pt idx="4902">
                  <c:v>2215</c:v>
                </c:pt>
                <c:pt idx="4903">
                  <c:v>2216</c:v>
                </c:pt>
                <c:pt idx="4904">
                  <c:v>2216</c:v>
                </c:pt>
                <c:pt idx="4905">
                  <c:v>2216</c:v>
                </c:pt>
                <c:pt idx="4906">
                  <c:v>2216</c:v>
                </c:pt>
                <c:pt idx="4907">
                  <c:v>2216</c:v>
                </c:pt>
                <c:pt idx="4908">
                  <c:v>2216</c:v>
                </c:pt>
                <c:pt idx="4909">
                  <c:v>2216</c:v>
                </c:pt>
                <c:pt idx="4910">
                  <c:v>2216</c:v>
                </c:pt>
                <c:pt idx="4911">
                  <c:v>2216</c:v>
                </c:pt>
                <c:pt idx="4912">
                  <c:v>2216</c:v>
                </c:pt>
                <c:pt idx="4913">
                  <c:v>2216</c:v>
                </c:pt>
                <c:pt idx="4914">
                  <c:v>2216</c:v>
                </c:pt>
                <c:pt idx="4915">
                  <c:v>2216</c:v>
                </c:pt>
                <c:pt idx="4916">
                  <c:v>2216</c:v>
                </c:pt>
                <c:pt idx="4917">
                  <c:v>2216</c:v>
                </c:pt>
                <c:pt idx="4918">
                  <c:v>2216</c:v>
                </c:pt>
                <c:pt idx="4919">
                  <c:v>2216</c:v>
                </c:pt>
                <c:pt idx="4920">
                  <c:v>2216</c:v>
                </c:pt>
                <c:pt idx="4921">
                  <c:v>2216</c:v>
                </c:pt>
                <c:pt idx="4922">
                  <c:v>2217</c:v>
                </c:pt>
                <c:pt idx="4923">
                  <c:v>2218</c:v>
                </c:pt>
                <c:pt idx="4924">
                  <c:v>2219</c:v>
                </c:pt>
                <c:pt idx="4925">
                  <c:v>2219</c:v>
                </c:pt>
                <c:pt idx="4926">
                  <c:v>2219</c:v>
                </c:pt>
                <c:pt idx="4927">
                  <c:v>2219</c:v>
                </c:pt>
                <c:pt idx="4928">
                  <c:v>2219</c:v>
                </c:pt>
                <c:pt idx="4929">
                  <c:v>2219</c:v>
                </c:pt>
                <c:pt idx="4930">
                  <c:v>2220</c:v>
                </c:pt>
                <c:pt idx="4931">
                  <c:v>2220</c:v>
                </c:pt>
                <c:pt idx="4932">
                  <c:v>2220</c:v>
                </c:pt>
                <c:pt idx="4933">
                  <c:v>2220</c:v>
                </c:pt>
                <c:pt idx="4934">
                  <c:v>2220</c:v>
                </c:pt>
                <c:pt idx="4935">
                  <c:v>2220</c:v>
                </c:pt>
                <c:pt idx="4936">
                  <c:v>2220</c:v>
                </c:pt>
                <c:pt idx="4937">
                  <c:v>2220</c:v>
                </c:pt>
                <c:pt idx="4938">
                  <c:v>2220</c:v>
                </c:pt>
                <c:pt idx="4939">
                  <c:v>2220</c:v>
                </c:pt>
                <c:pt idx="4940">
                  <c:v>2221</c:v>
                </c:pt>
                <c:pt idx="4941">
                  <c:v>2221</c:v>
                </c:pt>
                <c:pt idx="4942">
                  <c:v>2222</c:v>
                </c:pt>
                <c:pt idx="4943">
                  <c:v>2222</c:v>
                </c:pt>
                <c:pt idx="4944">
                  <c:v>2222</c:v>
                </c:pt>
                <c:pt idx="4945">
                  <c:v>2223</c:v>
                </c:pt>
                <c:pt idx="4946">
                  <c:v>2223</c:v>
                </c:pt>
                <c:pt idx="4947">
                  <c:v>2223</c:v>
                </c:pt>
                <c:pt idx="4948">
                  <c:v>2224</c:v>
                </c:pt>
                <c:pt idx="4949">
                  <c:v>2225</c:v>
                </c:pt>
                <c:pt idx="4950">
                  <c:v>2226</c:v>
                </c:pt>
                <c:pt idx="4951">
                  <c:v>2226</c:v>
                </c:pt>
                <c:pt idx="4952">
                  <c:v>2226</c:v>
                </c:pt>
                <c:pt idx="4953">
                  <c:v>2227</c:v>
                </c:pt>
                <c:pt idx="4954">
                  <c:v>2228</c:v>
                </c:pt>
                <c:pt idx="4955">
                  <c:v>2229</c:v>
                </c:pt>
                <c:pt idx="4956">
                  <c:v>2229</c:v>
                </c:pt>
                <c:pt idx="4957">
                  <c:v>2229</c:v>
                </c:pt>
                <c:pt idx="4958">
                  <c:v>2229</c:v>
                </c:pt>
                <c:pt idx="4959">
                  <c:v>2230</c:v>
                </c:pt>
                <c:pt idx="4960">
                  <c:v>2230</c:v>
                </c:pt>
                <c:pt idx="4961">
                  <c:v>2230</c:v>
                </c:pt>
                <c:pt idx="4962">
                  <c:v>2230</c:v>
                </c:pt>
                <c:pt idx="4963">
                  <c:v>2231</c:v>
                </c:pt>
                <c:pt idx="4964">
                  <c:v>2232</c:v>
                </c:pt>
                <c:pt idx="4965">
                  <c:v>2232</c:v>
                </c:pt>
                <c:pt idx="4966">
                  <c:v>2232</c:v>
                </c:pt>
                <c:pt idx="4967">
                  <c:v>2232</c:v>
                </c:pt>
                <c:pt idx="4968">
                  <c:v>2232</c:v>
                </c:pt>
                <c:pt idx="4969">
                  <c:v>2232</c:v>
                </c:pt>
                <c:pt idx="4970">
                  <c:v>2233</c:v>
                </c:pt>
                <c:pt idx="4971">
                  <c:v>2233</c:v>
                </c:pt>
                <c:pt idx="4972">
                  <c:v>2234</c:v>
                </c:pt>
                <c:pt idx="4973">
                  <c:v>2234</c:v>
                </c:pt>
                <c:pt idx="4974">
                  <c:v>2235</c:v>
                </c:pt>
                <c:pt idx="4975">
                  <c:v>2235</c:v>
                </c:pt>
                <c:pt idx="4976">
                  <c:v>2236</c:v>
                </c:pt>
                <c:pt idx="4977">
                  <c:v>2236</c:v>
                </c:pt>
                <c:pt idx="4978">
                  <c:v>2236</c:v>
                </c:pt>
                <c:pt idx="4979">
                  <c:v>2236</c:v>
                </c:pt>
                <c:pt idx="4980">
                  <c:v>2236</c:v>
                </c:pt>
                <c:pt idx="4981">
                  <c:v>2236</c:v>
                </c:pt>
                <c:pt idx="4982">
                  <c:v>2237</c:v>
                </c:pt>
                <c:pt idx="4983">
                  <c:v>2237</c:v>
                </c:pt>
                <c:pt idx="4984">
                  <c:v>2237</c:v>
                </c:pt>
                <c:pt idx="4985">
                  <c:v>2237</c:v>
                </c:pt>
                <c:pt idx="4986">
                  <c:v>2237</c:v>
                </c:pt>
                <c:pt idx="4987">
                  <c:v>2237</c:v>
                </c:pt>
                <c:pt idx="4988">
                  <c:v>2237</c:v>
                </c:pt>
                <c:pt idx="4989">
                  <c:v>2238</c:v>
                </c:pt>
                <c:pt idx="4990">
                  <c:v>2238</c:v>
                </c:pt>
                <c:pt idx="4991">
                  <c:v>2239</c:v>
                </c:pt>
                <c:pt idx="4992">
                  <c:v>2239</c:v>
                </c:pt>
                <c:pt idx="4993">
                  <c:v>2239</c:v>
                </c:pt>
                <c:pt idx="4994">
                  <c:v>2239</c:v>
                </c:pt>
                <c:pt idx="4995">
                  <c:v>2240</c:v>
                </c:pt>
                <c:pt idx="4996">
                  <c:v>2241</c:v>
                </c:pt>
                <c:pt idx="4997">
                  <c:v>2241</c:v>
                </c:pt>
                <c:pt idx="4998">
                  <c:v>2242</c:v>
                </c:pt>
                <c:pt idx="4999">
                  <c:v>2242</c:v>
                </c:pt>
                <c:pt idx="5000">
                  <c:v>2242</c:v>
                </c:pt>
                <c:pt idx="5001">
                  <c:v>2242</c:v>
                </c:pt>
                <c:pt idx="5002">
                  <c:v>2242</c:v>
                </c:pt>
                <c:pt idx="5003">
                  <c:v>2242</c:v>
                </c:pt>
                <c:pt idx="5004">
                  <c:v>2242</c:v>
                </c:pt>
                <c:pt idx="5005">
                  <c:v>2242</c:v>
                </c:pt>
                <c:pt idx="5006">
                  <c:v>2242</c:v>
                </c:pt>
                <c:pt idx="5007">
                  <c:v>2242</c:v>
                </c:pt>
                <c:pt idx="5008">
                  <c:v>2242</c:v>
                </c:pt>
                <c:pt idx="5009">
                  <c:v>2242</c:v>
                </c:pt>
                <c:pt idx="5010">
                  <c:v>2242</c:v>
                </c:pt>
                <c:pt idx="5011">
                  <c:v>2242</c:v>
                </c:pt>
                <c:pt idx="5012">
                  <c:v>2242</c:v>
                </c:pt>
                <c:pt idx="5013">
                  <c:v>2242</c:v>
                </c:pt>
                <c:pt idx="5014">
                  <c:v>2242</c:v>
                </c:pt>
                <c:pt idx="5015">
                  <c:v>2242</c:v>
                </c:pt>
                <c:pt idx="5016">
                  <c:v>2242</c:v>
                </c:pt>
                <c:pt idx="5017">
                  <c:v>2242</c:v>
                </c:pt>
                <c:pt idx="5018">
                  <c:v>2242</c:v>
                </c:pt>
                <c:pt idx="5019">
                  <c:v>2242</c:v>
                </c:pt>
                <c:pt idx="5020">
                  <c:v>2242</c:v>
                </c:pt>
                <c:pt idx="5021">
                  <c:v>2242</c:v>
                </c:pt>
                <c:pt idx="5022">
                  <c:v>2242</c:v>
                </c:pt>
                <c:pt idx="5023">
                  <c:v>2242</c:v>
                </c:pt>
                <c:pt idx="5024">
                  <c:v>2242</c:v>
                </c:pt>
                <c:pt idx="5025">
                  <c:v>2242</c:v>
                </c:pt>
                <c:pt idx="5026">
                  <c:v>2242</c:v>
                </c:pt>
                <c:pt idx="5027">
                  <c:v>2242</c:v>
                </c:pt>
                <c:pt idx="5028">
                  <c:v>2242</c:v>
                </c:pt>
                <c:pt idx="5029">
                  <c:v>2242</c:v>
                </c:pt>
                <c:pt idx="5030">
                  <c:v>2243</c:v>
                </c:pt>
                <c:pt idx="5031">
                  <c:v>2244</c:v>
                </c:pt>
                <c:pt idx="5032">
                  <c:v>2245</c:v>
                </c:pt>
                <c:pt idx="5033">
                  <c:v>2246</c:v>
                </c:pt>
                <c:pt idx="5034">
                  <c:v>2247</c:v>
                </c:pt>
                <c:pt idx="5035">
                  <c:v>2247</c:v>
                </c:pt>
                <c:pt idx="5036">
                  <c:v>2247</c:v>
                </c:pt>
                <c:pt idx="5037">
                  <c:v>2247</c:v>
                </c:pt>
                <c:pt idx="5038">
                  <c:v>2247</c:v>
                </c:pt>
                <c:pt idx="5039">
                  <c:v>2247</c:v>
                </c:pt>
                <c:pt idx="5040">
                  <c:v>2247</c:v>
                </c:pt>
                <c:pt idx="5041">
                  <c:v>2247</c:v>
                </c:pt>
                <c:pt idx="5042">
                  <c:v>2247</c:v>
                </c:pt>
                <c:pt idx="5043">
                  <c:v>2247</c:v>
                </c:pt>
                <c:pt idx="5044">
                  <c:v>2247</c:v>
                </c:pt>
                <c:pt idx="5045">
                  <c:v>2247</c:v>
                </c:pt>
                <c:pt idx="5046">
                  <c:v>2247</c:v>
                </c:pt>
                <c:pt idx="5047">
                  <c:v>2247</c:v>
                </c:pt>
                <c:pt idx="5048">
                  <c:v>2247</c:v>
                </c:pt>
                <c:pt idx="5049">
                  <c:v>2248</c:v>
                </c:pt>
                <c:pt idx="5050">
                  <c:v>2248</c:v>
                </c:pt>
                <c:pt idx="5051">
                  <c:v>2248</c:v>
                </c:pt>
                <c:pt idx="5052">
                  <c:v>2248</c:v>
                </c:pt>
                <c:pt idx="5053">
                  <c:v>2248</c:v>
                </c:pt>
                <c:pt idx="5054">
                  <c:v>2248</c:v>
                </c:pt>
                <c:pt idx="5055">
                  <c:v>2248</c:v>
                </c:pt>
                <c:pt idx="5056">
                  <c:v>2248</c:v>
                </c:pt>
                <c:pt idx="5057">
                  <c:v>2248</c:v>
                </c:pt>
                <c:pt idx="5058">
                  <c:v>2248</c:v>
                </c:pt>
                <c:pt idx="5059">
                  <c:v>2248</c:v>
                </c:pt>
                <c:pt idx="5060">
                  <c:v>2249</c:v>
                </c:pt>
                <c:pt idx="5061">
                  <c:v>2249</c:v>
                </c:pt>
                <c:pt idx="5062">
                  <c:v>2249</c:v>
                </c:pt>
                <c:pt idx="5063">
                  <c:v>2249</c:v>
                </c:pt>
                <c:pt idx="5064">
                  <c:v>2249</c:v>
                </c:pt>
                <c:pt idx="5065">
                  <c:v>2249</c:v>
                </c:pt>
                <c:pt idx="5066">
                  <c:v>2249</c:v>
                </c:pt>
                <c:pt idx="5067">
                  <c:v>2250</c:v>
                </c:pt>
                <c:pt idx="5068">
                  <c:v>2250</c:v>
                </c:pt>
                <c:pt idx="5069">
                  <c:v>2250</c:v>
                </c:pt>
                <c:pt idx="5070">
                  <c:v>2251</c:v>
                </c:pt>
                <c:pt idx="5071">
                  <c:v>2251</c:v>
                </c:pt>
                <c:pt idx="5072">
                  <c:v>2252</c:v>
                </c:pt>
                <c:pt idx="5073">
                  <c:v>2252</c:v>
                </c:pt>
                <c:pt idx="5074">
                  <c:v>2252</c:v>
                </c:pt>
                <c:pt idx="5075">
                  <c:v>2252</c:v>
                </c:pt>
                <c:pt idx="5076">
                  <c:v>2252</c:v>
                </c:pt>
                <c:pt idx="5077">
                  <c:v>2252</c:v>
                </c:pt>
                <c:pt idx="5078">
                  <c:v>2252</c:v>
                </c:pt>
                <c:pt idx="5079">
                  <c:v>2252</c:v>
                </c:pt>
                <c:pt idx="5080">
                  <c:v>2252</c:v>
                </c:pt>
                <c:pt idx="5081">
                  <c:v>2252</c:v>
                </c:pt>
                <c:pt idx="5082">
                  <c:v>2253</c:v>
                </c:pt>
                <c:pt idx="5083">
                  <c:v>2253</c:v>
                </c:pt>
                <c:pt idx="5084">
                  <c:v>2254</c:v>
                </c:pt>
                <c:pt idx="5085">
                  <c:v>2254</c:v>
                </c:pt>
                <c:pt idx="5086">
                  <c:v>2254</c:v>
                </c:pt>
                <c:pt idx="5087">
                  <c:v>2254</c:v>
                </c:pt>
                <c:pt idx="5088">
                  <c:v>2254</c:v>
                </c:pt>
                <c:pt idx="5089">
                  <c:v>2254</c:v>
                </c:pt>
                <c:pt idx="5090">
                  <c:v>2254</c:v>
                </c:pt>
                <c:pt idx="5091">
                  <c:v>2254</c:v>
                </c:pt>
                <c:pt idx="5092">
                  <c:v>2254</c:v>
                </c:pt>
                <c:pt idx="5093">
                  <c:v>2254</c:v>
                </c:pt>
                <c:pt idx="5094">
                  <c:v>2254</c:v>
                </c:pt>
                <c:pt idx="5095">
                  <c:v>2254</c:v>
                </c:pt>
                <c:pt idx="5096">
                  <c:v>2254</c:v>
                </c:pt>
                <c:pt idx="5097">
                  <c:v>2254</c:v>
                </c:pt>
                <c:pt idx="5098">
                  <c:v>2254</c:v>
                </c:pt>
                <c:pt idx="5099">
                  <c:v>2254</c:v>
                </c:pt>
                <c:pt idx="5100">
                  <c:v>2254</c:v>
                </c:pt>
                <c:pt idx="5101">
                  <c:v>2254</c:v>
                </c:pt>
                <c:pt idx="5102">
                  <c:v>2254</c:v>
                </c:pt>
                <c:pt idx="5103">
                  <c:v>2254</c:v>
                </c:pt>
                <c:pt idx="5104">
                  <c:v>2254</c:v>
                </c:pt>
                <c:pt idx="5105">
                  <c:v>2254</c:v>
                </c:pt>
                <c:pt idx="5106">
                  <c:v>2254</c:v>
                </c:pt>
                <c:pt idx="5107">
                  <c:v>2254</c:v>
                </c:pt>
                <c:pt idx="5108">
                  <c:v>2255</c:v>
                </c:pt>
                <c:pt idx="5109">
                  <c:v>2255</c:v>
                </c:pt>
                <c:pt idx="5110">
                  <c:v>2255</c:v>
                </c:pt>
                <c:pt idx="5111">
                  <c:v>2255</c:v>
                </c:pt>
                <c:pt idx="5112">
                  <c:v>2255</c:v>
                </c:pt>
                <c:pt idx="5113">
                  <c:v>2255</c:v>
                </c:pt>
                <c:pt idx="5114">
                  <c:v>2255</c:v>
                </c:pt>
                <c:pt idx="5115">
                  <c:v>2255</c:v>
                </c:pt>
                <c:pt idx="5116">
                  <c:v>2255</c:v>
                </c:pt>
                <c:pt idx="5117">
                  <c:v>2255</c:v>
                </c:pt>
                <c:pt idx="5118">
                  <c:v>2255</c:v>
                </c:pt>
                <c:pt idx="5119">
                  <c:v>2255</c:v>
                </c:pt>
                <c:pt idx="5120">
                  <c:v>2255</c:v>
                </c:pt>
                <c:pt idx="5121">
                  <c:v>2255</c:v>
                </c:pt>
                <c:pt idx="5122">
                  <c:v>2255</c:v>
                </c:pt>
                <c:pt idx="5123">
                  <c:v>2255</c:v>
                </c:pt>
                <c:pt idx="5124">
                  <c:v>2255</c:v>
                </c:pt>
                <c:pt idx="5125">
                  <c:v>2255</c:v>
                </c:pt>
                <c:pt idx="5126">
                  <c:v>2255</c:v>
                </c:pt>
                <c:pt idx="5127">
                  <c:v>2255</c:v>
                </c:pt>
                <c:pt idx="5128">
                  <c:v>2255</c:v>
                </c:pt>
                <c:pt idx="5129">
                  <c:v>2255</c:v>
                </c:pt>
                <c:pt idx="5130">
                  <c:v>2255</c:v>
                </c:pt>
                <c:pt idx="5131">
                  <c:v>2256</c:v>
                </c:pt>
                <c:pt idx="5132">
                  <c:v>2256</c:v>
                </c:pt>
                <c:pt idx="5133">
                  <c:v>2256</c:v>
                </c:pt>
                <c:pt idx="5134">
                  <c:v>2257</c:v>
                </c:pt>
                <c:pt idx="5135">
                  <c:v>2258</c:v>
                </c:pt>
                <c:pt idx="5136">
                  <c:v>2259</c:v>
                </c:pt>
                <c:pt idx="5137">
                  <c:v>2260</c:v>
                </c:pt>
                <c:pt idx="5138">
                  <c:v>2261</c:v>
                </c:pt>
                <c:pt idx="5139">
                  <c:v>2262</c:v>
                </c:pt>
                <c:pt idx="5140">
                  <c:v>2263</c:v>
                </c:pt>
                <c:pt idx="5141">
                  <c:v>2264</c:v>
                </c:pt>
                <c:pt idx="5142">
                  <c:v>2265</c:v>
                </c:pt>
                <c:pt idx="5143">
                  <c:v>2266</c:v>
                </c:pt>
                <c:pt idx="5144">
                  <c:v>2267</c:v>
                </c:pt>
                <c:pt idx="5145">
                  <c:v>2267</c:v>
                </c:pt>
                <c:pt idx="5146">
                  <c:v>2267</c:v>
                </c:pt>
                <c:pt idx="5147">
                  <c:v>2267</c:v>
                </c:pt>
                <c:pt idx="5148">
                  <c:v>2267</c:v>
                </c:pt>
                <c:pt idx="5149">
                  <c:v>2268</c:v>
                </c:pt>
                <c:pt idx="5150">
                  <c:v>2268</c:v>
                </c:pt>
                <c:pt idx="5151">
                  <c:v>2268</c:v>
                </c:pt>
                <c:pt idx="5152">
                  <c:v>2269</c:v>
                </c:pt>
                <c:pt idx="5153">
                  <c:v>2270</c:v>
                </c:pt>
                <c:pt idx="5154">
                  <c:v>2271</c:v>
                </c:pt>
                <c:pt idx="5155">
                  <c:v>2271</c:v>
                </c:pt>
                <c:pt idx="5156">
                  <c:v>2272</c:v>
                </c:pt>
                <c:pt idx="5157">
                  <c:v>2272</c:v>
                </c:pt>
                <c:pt idx="5158">
                  <c:v>2272</c:v>
                </c:pt>
                <c:pt idx="5159">
                  <c:v>2272</c:v>
                </c:pt>
                <c:pt idx="5160">
                  <c:v>2272</c:v>
                </c:pt>
                <c:pt idx="5161">
                  <c:v>2273</c:v>
                </c:pt>
                <c:pt idx="5162">
                  <c:v>2274</c:v>
                </c:pt>
                <c:pt idx="5163">
                  <c:v>2275</c:v>
                </c:pt>
                <c:pt idx="5164">
                  <c:v>2276</c:v>
                </c:pt>
                <c:pt idx="5165">
                  <c:v>2276</c:v>
                </c:pt>
                <c:pt idx="5166">
                  <c:v>2277</c:v>
                </c:pt>
                <c:pt idx="5167">
                  <c:v>2277</c:v>
                </c:pt>
                <c:pt idx="5168">
                  <c:v>2277</c:v>
                </c:pt>
                <c:pt idx="5169">
                  <c:v>2277</c:v>
                </c:pt>
                <c:pt idx="5170">
                  <c:v>2277</c:v>
                </c:pt>
                <c:pt idx="5171">
                  <c:v>2277</c:v>
                </c:pt>
                <c:pt idx="5172">
                  <c:v>2277</c:v>
                </c:pt>
                <c:pt idx="5173">
                  <c:v>2277</c:v>
                </c:pt>
                <c:pt idx="5174">
                  <c:v>2278</c:v>
                </c:pt>
                <c:pt idx="5175">
                  <c:v>2278</c:v>
                </c:pt>
                <c:pt idx="5176">
                  <c:v>2278</c:v>
                </c:pt>
                <c:pt idx="5177">
                  <c:v>2279</c:v>
                </c:pt>
                <c:pt idx="5178">
                  <c:v>2280</c:v>
                </c:pt>
                <c:pt idx="5179">
                  <c:v>2281</c:v>
                </c:pt>
                <c:pt idx="5180">
                  <c:v>2282</c:v>
                </c:pt>
                <c:pt idx="5181">
                  <c:v>2283</c:v>
                </c:pt>
                <c:pt idx="5182">
                  <c:v>2284</c:v>
                </c:pt>
                <c:pt idx="5183">
                  <c:v>2285</c:v>
                </c:pt>
                <c:pt idx="5184">
                  <c:v>2286</c:v>
                </c:pt>
                <c:pt idx="5185">
                  <c:v>2287</c:v>
                </c:pt>
                <c:pt idx="5186">
                  <c:v>2288</c:v>
                </c:pt>
                <c:pt idx="5187">
                  <c:v>2289</c:v>
                </c:pt>
                <c:pt idx="5188">
                  <c:v>2290</c:v>
                </c:pt>
                <c:pt idx="5189">
                  <c:v>2290</c:v>
                </c:pt>
                <c:pt idx="5190">
                  <c:v>2291</c:v>
                </c:pt>
                <c:pt idx="5191">
                  <c:v>2292</c:v>
                </c:pt>
                <c:pt idx="5192">
                  <c:v>2293</c:v>
                </c:pt>
                <c:pt idx="5193">
                  <c:v>2294</c:v>
                </c:pt>
                <c:pt idx="5194">
                  <c:v>2295</c:v>
                </c:pt>
                <c:pt idx="5195">
                  <c:v>2296</c:v>
                </c:pt>
                <c:pt idx="5196">
                  <c:v>2296</c:v>
                </c:pt>
                <c:pt idx="5197">
                  <c:v>2297</c:v>
                </c:pt>
                <c:pt idx="5198">
                  <c:v>2298</c:v>
                </c:pt>
                <c:pt idx="5199">
                  <c:v>2299</c:v>
                </c:pt>
                <c:pt idx="5200">
                  <c:v>2300</c:v>
                </c:pt>
                <c:pt idx="5201">
                  <c:v>2301</c:v>
                </c:pt>
                <c:pt idx="5202">
                  <c:v>2302</c:v>
                </c:pt>
                <c:pt idx="5203">
                  <c:v>2303</c:v>
                </c:pt>
                <c:pt idx="5204">
                  <c:v>2304</c:v>
                </c:pt>
                <c:pt idx="5205">
                  <c:v>2305</c:v>
                </c:pt>
                <c:pt idx="5206">
                  <c:v>2306</c:v>
                </c:pt>
                <c:pt idx="5207">
                  <c:v>2307</c:v>
                </c:pt>
                <c:pt idx="5208">
                  <c:v>2307</c:v>
                </c:pt>
                <c:pt idx="5209">
                  <c:v>2307</c:v>
                </c:pt>
                <c:pt idx="5210">
                  <c:v>2307</c:v>
                </c:pt>
                <c:pt idx="5211">
                  <c:v>2308</c:v>
                </c:pt>
                <c:pt idx="5212">
                  <c:v>2308</c:v>
                </c:pt>
                <c:pt idx="5213">
                  <c:v>2309</c:v>
                </c:pt>
                <c:pt idx="5214">
                  <c:v>2310</c:v>
                </c:pt>
                <c:pt idx="5215">
                  <c:v>2311</c:v>
                </c:pt>
                <c:pt idx="5216">
                  <c:v>2311</c:v>
                </c:pt>
                <c:pt idx="5217">
                  <c:v>2311</c:v>
                </c:pt>
                <c:pt idx="5218">
                  <c:v>2311</c:v>
                </c:pt>
                <c:pt idx="5219">
                  <c:v>2312</c:v>
                </c:pt>
                <c:pt idx="5220">
                  <c:v>2312</c:v>
                </c:pt>
                <c:pt idx="5221">
                  <c:v>2312</c:v>
                </c:pt>
                <c:pt idx="5222">
                  <c:v>2312</c:v>
                </c:pt>
                <c:pt idx="5223">
                  <c:v>2313</c:v>
                </c:pt>
                <c:pt idx="5224">
                  <c:v>2314</c:v>
                </c:pt>
                <c:pt idx="5225">
                  <c:v>2315</c:v>
                </c:pt>
                <c:pt idx="5226">
                  <c:v>2316</c:v>
                </c:pt>
                <c:pt idx="5227">
                  <c:v>2316</c:v>
                </c:pt>
                <c:pt idx="5228">
                  <c:v>2317</c:v>
                </c:pt>
                <c:pt idx="5229">
                  <c:v>2318</c:v>
                </c:pt>
                <c:pt idx="5230">
                  <c:v>2318</c:v>
                </c:pt>
                <c:pt idx="5231">
                  <c:v>2319</c:v>
                </c:pt>
                <c:pt idx="5232">
                  <c:v>2320</c:v>
                </c:pt>
                <c:pt idx="5233">
                  <c:v>2320</c:v>
                </c:pt>
                <c:pt idx="5234">
                  <c:v>2321</c:v>
                </c:pt>
                <c:pt idx="5235">
                  <c:v>2322</c:v>
                </c:pt>
                <c:pt idx="5236">
                  <c:v>2323</c:v>
                </c:pt>
                <c:pt idx="5237">
                  <c:v>2323</c:v>
                </c:pt>
                <c:pt idx="5238">
                  <c:v>2323</c:v>
                </c:pt>
                <c:pt idx="5239">
                  <c:v>2324</c:v>
                </c:pt>
                <c:pt idx="5240">
                  <c:v>2324</c:v>
                </c:pt>
                <c:pt idx="5241">
                  <c:v>2325</c:v>
                </c:pt>
                <c:pt idx="5242">
                  <c:v>2325</c:v>
                </c:pt>
                <c:pt idx="5243">
                  <c:v>2325</c:v>
                </c:pt>
                <c:pt idx="5244">
                  <c:v>2325</c:v>
                </c:pt>
                <c:pt idx="5245">
                  <c:v>2325</c:v>
                </c:pt>
                <c:pt idx="5246">
                  <c:v>2325</c:v>
                </c:pt>
                <c:pt idx="5247">
                  <c:v>2325</c:v>
                </c:pt>
                <c:pt idx="5248">
                  <c:v>2325</c:v>
                </c:pt>
                <c:pt idx="5249">
                  <c:v>2326</c:v>
                </c:pt>
                <c:pt idx="5250">
                  <c:v>2326</c:v>
                </c:pt>
                <c:pt idx="5251">
                  <c:v>2326</c:v>
                </c:pt>
                <c:pt idx="5252">
                  <c:v>2326</c:v>
                </c:pt>
                <c:pt idx="5253">
                  <c:v>2326</c:v>
                </c:pt>
                <c:pt idx="5254">
                  <c:v>2326</c:v>
                </c:pt>
                <c:pt idx="5255">
                  <c:v>2326</c:v>
                </c:pt>
                <c:pt idx="5256">
                  <c:v>2326</c:v>
                </c:pt>
                <c:pt idx="5257">
                  <c:v>2326</c:v>
                </c:pt>
                <c:pt idx="5258">
                  <c:v>2326</c:v>
                </c:pt>
                <c:pt idx="5259">
                  <c:v>2326</c:v>
                </c:pt>
                <c:pt idx="5260">
                  <c:v>2326</c:v>
                </c:pt>
                <c:pt idx="5261">
                  <c:v>2326</c:v>
                </c:pt>
                <c:pt idx="5262">
                  <c:v>2326</c:v>
                </c:pt>
                <c:pt idx="5263">
                  <c:v>2326</c:v>
                </c:pt>
                <c:pt idx="5264">
                  <c:v>2326</c:v>
                </c:pt>
                <c:pt idx="5265">
                  <c:v>2326</c:v>
                </c:pt>
                <c:pt idx="5266">
                  <c:v>2326</c:v>
                </c:pt>
                <c:pt idx="5267">
                  <c:v>2326</c:v>
                </c:pt>
                <c:pt idx="5268">
                  <c:v>2326</c:v>
                </c:pt>
                <c:pt idx="5269">
                  <c:v>2327</c:v>
                </c:pt>
                <c:pt idx="5270">
                  <c:v>2328</c:v>
                </c:pt>
                <c:pt idx="5271">
                  <c:v>2328</c:v>
                </c:pt>
                <c:pt idx="5272">
                  <c:v>2328</c:v>
                </c:pt>
                <c:pt idx="5273">
                  <c:v>2328</c:v>
                </c:pt>
                <c:pt idx="5274">
                  <c:v>2328</c:v>
                </c:pt>
                <c:pt idx="5275">
                  <c:v>2328</c:v>
                </c:pt>
                <c:pt idx="5276">
                  <c:v>2328</c:v>
                </c:pt>
                <c:pt idx="5277">
                  <c:v>2328</c:v>
                </c:pt>
                <c:pt idx="5278">
                  <c:v>2328</c:v>
                </c:pt>
                <c:pt idx="5279">
                  <c:v>2328</c:v>
                </c:pt>
                <c:pt idx="5280">
                  <c:v>2328</c:v>
                </c:pt>
                <c:pt idx="5281">
                  <c:v>2328</c:v>
                </c:pt>
                <c:pt idx="5282">
                  <c:v>2328</c:v>
                </c:pt>
                <c:pt idx="5283">
                  <c:v>2328</c:v>
                </c:pt>
                <c:pt idx="5284">
                  <c:v>2328</c:v>
                </c:pt>
                <c:pt idx="5285">
                  <c:v>2328</c:v>
                </c:pt>
                <c:pt idx="5286">
                  <c:v>2328</c:v>
                </c:pt>
                <c:pt idx="5287">
                  <c:v>2328</c:v>
                </c:pt>
                <c:pt idx="5288">
                  <c:v>2328</c:v>
                </c:pt>
                <c:pt idx="5289">
                  <c:v>2328</c:v>
                </c:pt>
                <c:pt idx="5290">
                  <c:v>2328</c:v>
                </c:pt>
                <c:pt idx="5291">
                  <c:v>2328</c:v>
                </c:pt>
                <c:pt idx="5292">
                  <c:v>2328</c:v>
                </c:pt>
                <c:pt idx="5293">
                  <c:v>2328</c:v>
                </c:pt>
                <c:pt idx="5294">
                  <c:v>2328</c:v>
                </c:pt>
                <c:pt idx="5295">
                  <c:v>2328</c:v>
                </c:pt>
                <c:pt idx="5296">
                  <c:v>2329</c:v>
                </c:pt>
                <c:pt idx="5297">
                  <c:v>2329</c:v>
                </c:pt>
                <c:pt idx="5298">
                  <c:v>2329</c:v>
                </c:pt>
                <c:pt idx="5299">
                  <c:v>2330</c:v>
                </c:pt>
                <c:pt idx="5300">
                  <c:v>2330</c:v>
                </c:pt>
                <c:pt idx="5301">
                  <c:v>2330</c:v>
                </c:pt>
                <c:pt idx="5302">
                  <c:v>2331</c:v>
                </c:pt>
                <c:pt idx="5303">
                  <c:v>2331</c:v>
                </c:pt>
                <c:pt idx="5304">
                  <c:v>2331</c:v>
                </c:pt>
                <c:pt idx="5305">
                  <c:v>2332</c:v>
                </c:pt>
                <c:pt idx="5306">
                  <c:v>2333</c:v>
                </c:pt>
                <c:pt idx="5307">
                  <c:v>2333</c:v>
                </c:pt>
                <c:pt idx="5308">
                  <c:v>2333</c:v>
                </c:pt>
                <c:pt idx="5309">
                  <c:v>2334</c:v>
                </c:pt>
                <c:pt idx="5310">
                  <c:v>2335</c:v>
                </c:pt>
                <c:pt idx="5311">
                  <c:v>2336</c:v>
                </c:pt>
                <c:pt idx="5312">
                  <c:v>2337</c:v>
                </c:pt>
                <c:pt idx="5313">
                  <c:v>2338</c:v>
                </c:pt>
                <c:pt idx="5314">
                  <c:v>2339</c:v>
                </c:pt>
                <c:pt idx="5315">
                  <c:v>2340</c:v>
                </c:pt>
                <c:pt idx="5316">
                  <c:v>2341</c:v>
                </c:pt>
                <c:pt idx="5317">
                  <c:v>2342</c:v>
                </c:pt>
                <c:pt idx="5318">
                  <c:v>2343</c:v>
                </c:pt>
                <c:pt idx="5319">
                  <c:v>2344</c:v>
                </c:pt>
                <c:pt idx="5320">
                  <c:v>2344</c:v>
                </c:pt>
                <c:pt idx="5321">
                  <c:v>2345</c:v>
                </c:pt>
                <c:pt idx="5322">
                  <c:v>2345</c:v>
                </c:pt>
                <c:pt idx="5323">
                  <c:v>2345</c:v>
                </c:pt>
                <c:pt idx="5324">
                  <c:v>2345</c:v>
                </c:pt>
                <c:pt idx="5325">
                  <c:v>2346</c:v>
                </c:pt>
                <c:pt idx="5326">
                  <c:v>2347</c:v>
                </c:pt>
                <c:pt idx="5327">
                  <c:v>2347</c:v>
                </c:pt>
                <c:pt idx="5328">
                  <c:v>2347</c:v>
                </c:pt>
                <c:pt idx="5329">
                  <c:v>2347</c:v>
                </c:pt>
                <c:pt idx="5330">
                  <c:v>2348</c:v>
                </c:pt>
                <c:pt idx="5331">
                  <c:v>2349</c:v>
                </c:pt>
                <c:pt idx="5332">
                  <c:v>2350</c:v>
                </c:pt>
                <c:pt idx="5333">
                  <c:v>2351</c:v>
                </c:pt>
                <c:pt idx="5334">
                  <c:v>2351</c:v>
                </c:pt>
                <c:pt idx="5335">
                  <c:v>2352</c:v>
                </c:pt>
                <c:pt idx="5336">
                  <c:v>2353</c:v>
                </c:pt>
                <c:pt idx="5337">
                  <c:v>2354</c:v>
                </c:pt>
                <c:pt idx="5338">
                  <c:v>2354</c:v>
                </c:pt>
                <c:pt idx="5339">
                  <c:v>2354</c:v>
                </c:pt>
                <c:pt idx="5340">
                  <c:v>2355</c:v>
                </c:pt>
                <c:pt idx="5341">
                  <c:v>2355</c:v>
                </c:pt>
                <c:pt idx="5342">
                  <c:v>2356</c:v>
                </c:pt>
                <c:pt idx="5343">
                  <c:v>2356</c:v>
                </c:pt>
                <c:pt idx="5344">
                  <c:v>2357</c:v>
                </c:pt>
                <c:pt idx="5345">
                  <c:v>2357</c:v>
                </c:pt>
                <c:pt idx="5346">
                  <c:v>2357</c:v>
                </c:pt>
                <c:pt idx="5347">
                  <c:v>2357</c:v>
                </c:pt>
                <c:pt idx="5348">
                  <c:v>2357</c:v>
                </c:pt>
                <c:pt idx="5349">
                  <c:v>2357</c:v>
                </c:pt>
                <c:pt idx="5350">
                  <c:v>2357</c:v>
                </c:pt>
                <c:pt idx="5351">
                  <c:v>2357</c:v>
                </c:pt>
                <c:pt idx="5352">
                  <c:v>2357</c:v>
                </c:pt>
                <c:pt idx="5353">
                  <c:v>2357</c:v>
                </c:pt>
                <c:pt idx="5354">
                  <c:v>2358</c:v>
                </c:pt>
                <c:pt idx="5355">
                  <c:v>2359</c:v>
                </c:pt>
                <c:pt idx="5356">
                  <c:v>2360</c:v>
                </c:pt>
                <c:pt idx="5357">
                  <c:v>2360</c:v>
                </c:pt>
                <c:pt idx="5358">
                  <c:v>2361</c:v>
                </c:pt>
                <c:pt idx="5359">
                  <c:v>2362</c:v>
                </c:pt>
                <c:pt idx="5360">
                  <c:v>2362</c:v>
                </c:pt>
                <c:pt idx="5361">
                  <c:v>2362</c:v>
                </c:pt>
                <c:pt idx="5362">
                  <c:v>2362</c:v>
                </c:pt>
                <c:pt idx="5363">
                  <c:v>2363</c:v>
                </c:pt>
                <c:pt idx="5364">
                  <c:v>2364</c:v>
                </c:pt>
                <c:pt idx="5365">
                  <c:v>2365</c:v>
                </c:pt>
                <c:pt idx="5366">
                  <c:v>2366</c:v>
                </c:pt>
                <c:pt idx="5367">
                  <c:v>2366</c:v>
                </c:pt>
                <c:pt idx="5368">
                  <c:v>2366</c:v>
                </c:pt>
                <c:pt idx="5369">
                  <c:v>2366</c:v>
                </c:pt>
                <c:pt idx="5370">
                  <c:v>2366</c:v>
                </c:pt>
                <c:pt idx="5371">
                  <c:v>2366</c:v>
                </c:pt>
                <c:pt idx="5372">
                  <c:v>2367</c:v>
                </c:pt>
                <c:pt idx="5373">
                  <c:v>2368</c:v>
                </c:pt>
                <c:pt idx="5374">
                  <c:v>2369</c:v>
                </c:pt>
                <c:pt idx="5375">
                  <c:v>2370</c:v>
                </c:pt>
                <c:pt idx="5376">
                  <c:v>2371</c:v>
                </c:pt>
                <c:pt idx="5377">
                  <c:v>2371</c:v>
                </c:pt>
                <c:pt idx="5378">
                  <c:v>2371</c:v>
                </c:pt>
                <c:pt idx="5379">
                  <c:v>2372</c:v>
                </c:pt>
                <c:pt idx="5380">
                  <c:v>2372</c:v>
                </c:pt>
                <c:pt idx="5381">
                  <c:v>2373</c:v>
                </c:pt>
                <c:pt idx="5382">
                  <c:v>2374</c:v>
                </c:pt>
                <c:pt idx="5383">
                  <c:v>2375</c:v>
                </c:pt>
                <c:pt idx="5384">
                  <c:v>2376</c:v>
                </c:pt>
                <c:pt idx="5385">
                  <c:v>2377</c:v>
                </c:pt>
                <c:pt idx="5386">
                  <c:v>2378</c:v>
                </c:pt>
                <c:pt idx="5387">
                  <c:v>2378</c:v>
                </c:pt>
                <c:pt idx="5388">
                  <c:v>2379</c:v>
                </c:pt>
                <c:pt idx="5389">
                  <c:v>2379</c:v>
                </c:pt>
                <c:pt idx="5390">
                  <c:v>2379</c:v>
                </c:pt>
                <c:pt idx="5391">
                  <c:v>2380</c:v>
                </c:pt>
                <c:pt idx="5392">
                  <c:v>2380</c:v>
                </c:pt>
                <c:pt idx="5393">
                  <c:v>2380</c:v>
                </c:pt>
                <c:pt idx="5394">
                  <c:v>2380</c:v>
                </c:pt>
                <c:pt idx="5395">
                  <c:v>2380</c:v>
                </c:pt>
                <c:pt idx="5396">
                  <c:v>2380</c:v>
                </c:pt>
                <c:pt idx="5397">
                  <c:v>2381</c:v>
                </c:pt>
                <c:pt idx="5398">
                  <c:v>2381</c:v>
                </c:pt>
                <c:pt idx="5399">
                  <c:v>2381</c:v>
                </c:pt>
                <c:pt idx="5400">
                  <c:v>2381</c:v>
                </c:pt>
                <c:pt idx="5401">
                  <c:v>2381</c:v>
                </c:pt>
                <c:pt idx="5402">
                  <c:v>2382</c:v>
                </c:pt>
                <c:pt idx="5403">
                  <c:v>2382</c:v>
                </c:pt>
                <c:pt idx="5404">
                  <c:v>2383</c:v>
                </c:pt>
                <c:pt idx="5405">
                  <c:v>2384</c:v>
                </c:pt>
                <c:pt idx="5406">
                  <c:v>2385</c:v>
                </c:pt>
                <c:pt idx="5407">
                  <c:v>2386</c:v>
                </c:pt>
                <c:pt idx="5408">
                  <c:v>2387</c:v>
                </c:pt>
                <c:pt idx="5409">
                  <c:v>2387</c:v>
                </c:pt>
                <c:pt idx="5410">
                  <c:v>2387</c:v>
                </c:pt>
                <c:pt idx="5411">
                  <c:v>2388</c:v>
                </c:pt>
                <c:pt idx="5412">
                  <c:v>2389</c:v>
                </c:pt>
                <c:pt idx="5413">
                  <c:v>2389</c:v>
                </c:pt>
                <c:pt idx="5414">
                  <c:v>2390</c:v>
                </c:pt>
                <c:pt idx="5415">
                  <c:v>2390</c:v>
                </c:pt>
                <c:pt idx="5416">
                  <c:v>2390</c:v>
                </c:pt>
                <c:pt idx="5417">
                  <c:v>2390</c:v>
                </c:pt>
                <c:pt idx="5418">
                  <c:v>2391</c:v>
                </c:pt>
                <c:pt idx="5419">
                  <c:v>2392</c:v>
                </c:pt>
                <c:pt idx="5420">
                  <c:v>2393</c:v>
                </c:pt>
                <c:pt idx="5421">
                  <c:v>2393</c:v>
                </c:pt>
                <c:pt idx="5422">
                  <c:v>2393</c:v>
                </c:pt>
                <c:pt idx="5423">
                  <c:v>2394</c:v>
                </c:pt>
                <c:pt idx="5424">
                  <c:v>2395</c:v>
                </c:pt>
                <c:pt idx="5425">
                  <c:v>2395</c:v>
                </c:pt>
                <c:pt idx="5426">
                  <c:v>2396</c:v>
                </c:pt>
                <c:pt idx="5427">
                  <c:v>2397</c:v>
                </c:pt>
                <c:pt idx="5428">
                  <c:v>2397</c:v>
                </c:pt>
                <c:pt idx="5429">
                  <c:v>2398</c:v>
                </c:pt>
                <c:pt idx="5430">
                  <c:v>2399</c:v>
                </c:pt>
                <c:pt idx="5431">
                  <c:v>2400</c:v>
                </c:pt>
                <c:pt idx="5432">
                  <c:v>2400</c:v>
                </c:pt>
                <c:pt idx="5433">
                  <c:v>2401</c:v>
                </c:pt>
                <c:pt idx="5434">
                  <c:v>2402</c:v>
                </c:pt>
                <c:pt idx="5435">
                  <c:v>2402</c:v>
                </c:pt>
                <c:pt idx="5436">
                  <c:v>2403</c:v>
                </c:pt>
                <c:pt idx="5437">
                  <c:v>2403</c:v>
                </c:pt>
                <c:pt idx="5438">
                  <c:v>2404</c:v>
                </c:pt>
                <c:pt idx="5439">
                  <c:v>2405</c:v>
                </c:pt>
                <c:pt idx="5440">
                  <c:v>2405</c:v>
                </c:pt>
                <c:pt idx="5441">
                  <c:v>2405</c:v>
                </c:pt>
                <c:pt idx="5442">
                  <c:v>2405</c:v>
                </c:pt>
                <c:pt idx="5443">
                  <c:v>2406</c:v>
                </c:pt>
                <c:pt idx="5444">
                  <c:v>2406</c:v>
                </c:pt>
                <c:pt idx="5445">
                  <c:v>2407</c:v>
                </c:pt>
                <c:pt idx="5446">
                  <c:v>2408</c:v>
                </c:pt>
                <c:pt idx="5447">
                  <c:v>2408</c:v>
                </c:pt>
                <c:pt idx="5448">
                  <c:v>2409</c:v>
                </c:pt>
                <c:pt idx="5449">
                  <c:v>2410</c:v>
                </c:pt>
                <c:pt idx="5450">
                  <c:v>2410</c:v>
                </c:pt>
                <c:pt idx="5451">
                  <c:v>2411</c:v>
                </c:pt>
                <c:pt idx="5452">
                  <c:v>2412</c:v>
                </c:pt>
                <c:pt idx="5453">
                  <c:v>2412</c:v>
                </c:pt>
                <c:pt idx="5454">
                  <c:v>2412</c:v>
                </c:pt>
                <c:pt idx="5455">
                  <c:v>2412</c:v>
                </c:pt>
                <c:pt idx="5456">
                  <c:v>2412</c:v>
                </c:pt>
                <c:pt idx="5457">
                  <c:v>2412</c:v>
                </c:pt>
                <c:pt idx="5458">
                  <c:v>2413</c:v>
                </c:pt>
                <c:pt idx="5459">
                  <c:v>2414</c:v>
                </c:pt>
                <c:pt idx="5460">
                  <c:v>2415</c:v>
                </c:pt>
                <c:pt idx="5461">
                  <c:v>2415</c:v>
                </c:pt>
                <c:pt idx="5462">
                  <c:v>2415</c:v>
                </c:pt>
                <c:pt idx="5463">
                  <c:v>2415</c:v>
                </c:pt>
                <c:pt idx="5464">
                  <c:v>2416</c:v>
                </c:pt>
                <c:pt idx="5465">
                  <c:v>2417</c:v>
                </c:pt>
                <c:pt idx="5466">
                  <c:v>2417</c:v>
                </c:pt>
                <c:pt idx="5467">
                  <c:v>2418</c:v>
                </c:pt>
                <c:pt idx="5468">
                  <c:v>2419</c:v>
                </c:pt>
                <c:pt idx="5469">
                  <c:v>2419</c:v>
                </c:pt>
                <c:pt idx="5470">
                  <c:v>2419</c:v>
                </c:pt>
                <c:pt idx="5471">
                  <c:v>2419</c:v>
                </c:pt>
                <c:pt idx="5472">
                  <c:v>2419</c:v>
                </c:pt>
                <c:pt idx="5473">
                  <c:v>2420</c:v>
                </c:pt>
                <c:pt idx="5474">
                  <c:v>2420</c:v>
                </c:pt>
                <c:pt idx="5475">
                  <c:v>2421</c:v>
                </c:pt>
                <c:pt idx="5476">
                  <c:v>2421</c:v>
                </c:pt>
                <c:pt idx="5477">
                  <c:v>2422</c:v>
                </c:pt>
                <c:pt idx="5478">
                  <c:v>2423</c:v>
                </c:pt>
                <c:pt idx="5479">
                  <c:v>2424</c:v>
                </c:pt>
                <c:pt idx="5480">
                  <c:v>2425</c:v>
                </c:pt>
                <c:pt idx="5481">
                  <c:v>2426</c:v>
                </c:pt>
                <c:pt idx="5482">
                  <c:v>2427</c:v>
                </c:pt>
                <c:pt idx="5483">
                  <c:v>2428</c:v>
                </c:pt>
                <c:pt idx="5484">
                  <c:v>2429</c:v>
                </c:pt>
                <c:pt idx="5485">
                  <c:v>2430</c:v>
                </c:pt>
                <c:pt idx="5486">
                  <c:v>2431</c:v>
                </c:pt>
                <c:pt idx="5487">
                  <c:v>2432</c:v>
                </c:pt>
                <c:pt idx="5488">
                  <c:v>2433</c:v>
                </c:pt>
                <c:pt idx="5489">
                  <c:v>2434</c:v>
                </c:pt>
                <c:pt idx="5490">
                  <c:v>2435</c:v>
                </c:pt>
                <c:pt idx="5491">
                  <c:v>2436</c:v>
                </c:pt>
                <c:pt idx="5492">
                  <c:v>2437</c:v>
                </c:pt>
                <c:pt idx="5493">
                  <c:v>2438</c:v>
                </c:pt>
                <c:pt idx="5494">
                  <c:v>2439</c:v>
                </c:pt>
                <c:pt idx="5495">
                  <c:v>2439</c:v>
                </c:pt>
                <c:pt idx="5496">
                  <c:v>2439</c:v>
                </c:pt>
                <c:pt idx="5497">
                  <c:v>2439</c:v>
                </c:pt>
                <c:pt idx="5498">
                  <c:v>2439</c:v>
                </c:pt>
                <c:pt idx="5499">
                  <c:v>2439</c:v>
                </c:pt>
                <c:pt idx="5500">
                  <c:v>2440</c:v>
                </c:pt>
                <c:pt idx="5501">
                  <c:v>2441</c:v>
                </c:pt>
                <c:pt idx="5502">
                  <c:v>2441</c:v>
                </c:pt>
                <c:pt idx="5503">
                  <c:v>2441</c:v>
                </c:pt>
                <c:pt idx="5504">
                  <c:v>2441</c:v>
                </c:pt>
                <c:pt idx="5505">
                  <c:v>2441</c:v>
                </c:pt>
                <c:pt idx="5506">
                  <c:v>2441</c:v>
                </c:pt>
                <c:pt idx="5507">
                  <c:v>2441</c:v>
                </c:pt>
                <c:pt idx="5508">
                  <c:v>2441</c:v>
                </c:pt>
                <c:pt idx="5509">
                  <c:v>2441</c:v>
                </c:pt>
                <c:pt idx="5510">
                  <c:v>2441</c:v>
                </c:pt>
                <c:pt idx="5511">
                  <c:v>2441</c:v>
                </c:pt>
                <c:pt idx="5512">
                  <c:v>2441</c:v>
                </c:pt>
                <c:pt idx="5513">
                  <c:v>2441</c:v>
                </c:pt>
                <c:pt idx="5514">
                  <c:v>2441</c:v>
                </c:pt>
                <c:pt idx="5515">
                  <c:v>2441</c:v>
                </c:pt>
                <c:pt idx="5516">
                  <c:v>2442</c:v>
                </c:pt>
                <c:pt idx="5517">
                  <c:v>2442</c:v>
                </c:pt>
                <c:pt idx="5518">
                  <c:v>2443</c:v>
                </c:pt>
                <c:pt idx="5519">
                  <c:v>2443</c:v>
                </c:pt>
                <c:pt idx="5520">
                  <c:v>2443</c:v>
                </c:pt>
                <c:pt idx="5521">
                  <c:v>2443</c:v>
                </c:pt>
                <c:pt idx="5522">
                  <c:v>2443</c:v>
                </c:pt>
                <c:pt idx="5523">
                  <c:v>2443</c:v>
                </c:pt>
                <c:pt idx="5524">
                  <c:v>2443</c:v>
                </c:pt>
                <c:pt idx="5525">
                  <c:v>2443</c:v>
                </c:pt>
                <c:pt idx="5526">
                  <c:v>2443</c:v>
                </c:pt>
                <c:pt idx="5527">
                  <c:v>2443</c:v>
                </c:pt>
                <c:pt idx="5528">
                  <c:v>2443</c:v>
                </c:pt>
                <c:pt idx="5529">
                  <c:v>2443</c:v>
                </c:pt>
                <c:pt idx="5530">
                  <c:v>2443</c:v>
                </c:pt>
                <c:pt idx="5531">
                  <c:v>2443</c:v>
                </c:pt>
                <c:pt idx="5532">
                  <c:v>2444</c:v>
                </c:pt>
                <c:pt idx="5533">
                  <c:v>2445</c:v>
                </c:pt>
                <c:pt idx="5534">
                  <c:v>2446</c:v>
                </c:pt>
                <c:pt idx="5535">
                  <c:v>2447</c:v>
                </c:pt>
                <c:pt idx="5536">
                  <c:v>2447</c:v>
                </c:pt>
                <c:pt idx="5537">
                  <c:v>2447</c:v>
                </c:pt>
                <c:pt idx="5538">
                  <c:v>2447</c:v>
                </c:pt>
                <c:pt idx="5539">
                  <c:v>2447</c:v>
                </c:pt>
                <c:pt idx="5540">
                  <c:v>2447</c:v>
                </c:pt>
                <c:pt idx="5541">
                  <c:v>2447</c:v>
                </c:pt>
                <c:pt idx="5542">
                  <c:v>2448</c:v>
                </c:pt>
                <c:pt idx="5543">
                  <c:v>2448</c:v>
                </c:pt>
                <c:pt idx="5544">
                  <c:v>2448</c:v>
                </c:pt>
                <c:pt idx="5545">
                  <c:v>2448</c:v>
                </c:pt>
                <c:pt idx="5546">
                  <c:v>2449</c:v>
                </c:pt>
                <c:pt idx="5547">
                  <c:v>2449</c:v>
                </c:pt>
                <c:pt idx="5548">
                  <c:v>2450</c:v>
                </c:pt>
                <c:pt idx="5549">
                  <c:v>2450</c:v>
                </c:pt>
                <c:pt idx="5550">
                  <c:v>2451</c:v>
                </c:pt>
                <c:pt idx="5551">
                  <c:v>2451</c:v>
                </c:pt>
                <c:pt idx="5552">
                  <c:v>2451</c:v>
                </c:pt>
                <c:pt idx="5553">
                  <c:v>2452</c:v>
                </c:pt>
                <c:pt idx="5554">
                  <c:v>2452</c:v>
                </c:pt>
                <c:pt idx="5555">
                  <c:v>2452</c:v>
                </c:pt>
                <c:pt idx="5556">
                  <c:v>2453</c:v>
                </c:pt>
                <c:pt idx="5557">
                  <c:v>2454</c:v>
                </c:pt>
                <c:pt idx="5558">
                  <c:v>2454</c:v>
                </c:pt>
                <c:pt idx="5559">
                  <c:v>2454</c:v>
                </c:pt>
                <c:pt idx="5560">
                  <c:v>2454</c:v>
                </c:pt>
                <c:pt idx="5561">
                  <c:v>2454</c:v>
                </c:pt>
                <c:pt idx="5562">
                  <c:v>2454</c:v>
                </c:pt>
                <c:pt idx="5563">
                  <c:v>2454</c:v>
                </c:pt>
                <c:pt idx="5564">
                  <c:v>2455</c:v>
                </c:pt>
                <c:pt idx="5565">
                  <c:v>2455</c:v>
                </c:pt>
                <c:pt idx="5566">
                  <c:v>2455</c:v>
                </c:pt>
                <c:pt idx="5567">
                  <c:v>2455</c:v>
                </c:pt>
                <c:pt idx="5568">
                  <c:v>2455</c:v>
                </c:pt>
                <c:pt idx="5569">
                  <c:v>2455</c:v>
                </c:pt>
                <c:pt idx="5570">
                  <c:v>2455</c:v>
                </c:pt>
                <c:pt idx="5571">
                  <c:v>2455</c:v>
                </c:pt>
                <c:pt idx="5572">
                  <c:v>2455</c:v>
                </c:pt>
                <c:pt idx="5573">
                  <c:v>2455</c:v>
                </c:pt>
                <c:pt idx="5574">
                  <c:v>2456</c:v>
                </c:pt>
                <c:pt idx="5575">
                  <c:v>2457</c:v>
                </c:pt>
                <c:pt idx="5576">
                  <c:v>2457</c:v>
                </c:pt>
                <c:pt idx="5577">
                  <c:v>2458</c:v>
                </c:pt>
                <c:pt idx="5578">
                  <c:v>2458</c:v>
                </c:pt>
                <c:pt idx="5579">
                  <c:v>2459</c:v>
                </c:pt>
                <c:pt idx="5580">
                  <c:v>2460</c:v>
                </c:pt>
                <c:pt idx="5581">
                  <c:v>2460</c:v>
                </c:pt>
                <c:pt idx="5582">
                  <c:v>2461</c:v>
                </c:pt>
                <c:pt idx="5583">
                  <c:v>2461</c:v>
                </c:pt>
                <c:pt idx="5584">
                  <c:v>2461</c:v>
                </c:pt>
                <c:pt idx="5585">
                  <c:v>2462</c:v>
                </c:pt>
                <c:pt idx="5586">
                  <c:v>2462</c:v>
                </c:pt>
                <c:pt idx="5587">
                  <c:v>2462</c:v>
                </c:pt>
                <c:pt idx="5588">
                  <c:v>2463</c:v>
                </c:pt>
                <c:pt idx="5589">
                  <c:v>2463</c:v>
                </c:pt>
                <c:pt idx="5590">
                  <c:v>2464</c:v>
                </c:pt>
                <c:pt idx="5591">
                  <c:v>2464</c:v>
                </c:pt>
                <c:pt idx="5592">
                  <c:v>2464</c:v>
                </c:pt>
                <c:pt idx="5593">
                  <c:v>2465</c:v>
                </c:pt>
                <c:pt idx="5594">
                  <c:v>2466</c:v>
                </c:pt>
                <c:pt idx="5595">
                  <c:v>2467</c:v>
                </c:pt>
                <c:pt idx="5596">
                  <c:v>2468</c:v>
                </c:pt>
                <c:pt idx="5597">
                  <c:v>2469</c:v>
                </c:pt>
                <c:pt idx="5598">
                  <c:v>2470</c:v>
                </c:pt>
                <c:pt idx="5599">
                  <c:v>2471</c:v>
                </c:pt>
                <c:pt idx="5600">
                  <c:v>2471</c:v>
                </c:pt>
                <c:pt idx="5601">
                  <c:v>2471</c:v>
                </c:pt>
                <c:pt idx="5602">
                  <c:v>2472</c:v>
                </c:pt>
                <c:pt idx="5603">
                  <c:v>2473</c:v>
                </c:pt>
                <c:pt idx="5604">
                  <c:v>2474</c:v>
                </c:pt>
                <c:pt idx="5605">
                  <c:v>2474</c:v>
                </c:pt>
                <c:pt idx="5606">
                  <c:v>2474</c:v>
                </c:pt>
                <c:pt idx="5607">
                  <c:v>2474</c:v>
                </c:pt>
                <c:pt idx="5608">
                  <c:v>2474</c:v>
                </c:pt>
                <c:pt idx="5609">
                  <c:v>2474</c:v>
                </c:pt>
                <c:pt idx="5610">
                  <c:v>2474</c:v>
                </c:pt>
                <c:pt idx="5611">
                  <c:v>2474</c:v>
                </c:pt>
                <c:pt idx="5612">
                  <c:v>2475</c:v>
                </c:pt>
                <c:pt idx="5613">
                  <c:v>2475</c:v>
                </c:pt>
                <c:pt idx="5614">
                  <c:v>2476</c:v>
                </c:pt>
                <c:pt idx="5615">
                  <c:v>2477</c:v>
                </c:pt>
                <c:pt idx="5616">
                  <c:v>2478</c:v>
                </c:pt>
                <c:pt idx="5617">
                  <c:v>2479</c:v>
                </c:pt>
                <c:pt idx="5618">
                  <c:v>2479</c:v>
                </c:pt>
                <c:pt idx="5619">
                  <c:v>2479</c:v>
                </c:pt>
                <c:pt idx="5620">
                  <c:v>2479</c:v>
                </c:pt>
                <c:pt idx="5621">
                  <c:v>2479</c:v>
                </c:pt>
                <c:pt idx="5622">
                  <c:v>2479</c:v>
                </c:pt>
                <c:pt idx="5623">
                  <c:v>2479</c:v>
                </c:pt>
                <c:pt idx="5624">
                  <c:v>2479</c:v>
                </c:pt>
                <c:pt idx="5625">
                  <c:v>2479</c:v>
                </c:pt>
                <c:pt idx="5626">
                  <c:v>2479</c:v>
                </c:pt>
                <c:pt idx="5627">
                  <c:v>2480</c:v>
                </c:pt>
                <c:pt idx="5628">
                  <c:v>2481</c:v>
                </c:pt>
                <c:pt idx="5629">
                  <c:v>2482</c:v>
                </c:pt>
                <c:pt idx="5630">
                  <c:v>2482</c:v>
                </c:pt>
                <c:pt idx="5631">
                  <c:v>2483</c:v>
                </c:pt>
                <c:pt idx="5632">
                  <c:v>2484</c:v>
                </c:pt>
                <c:pt idx="5633">
                  <c:v>2485</c:v>
                </c:pt>
                <c:pt idx="5634">
                  <c:v>2485</c:v>
                </c:pt>
                <c:pt idx="5635">
                  <c:v>2485</c:v>
                </c:pt>
                <c:pt idx="5636">
                  <c:v>2486</c:v>
                </c:pt>
                <c:pt idx="5637">
                  <c:v>2486</c:v>
                </c:pt>
                <c:pt idx="5638">
                  <c:v>2487</c:v>
                </c:pt>
                <c:pt idx="5639">
                  <c:v>2488</c:v>
                </c:pt>
                <c:pt idx="5640">
                  <c:v>2489</c:v>
                </c:pt>
                <c:pt idx="5641">
                  <c:v>2490</c:v>
                </c:pt>
                <c:pt idx="5642">
                  <c:v>2490</c:v>
                </c:pt>
                <c:pt idx="5643">
                  <c:v>2491</c:v>
                </c:pt>
                <c:pt idx="5644">
                  <c:v>2492</c:v>
                </c:pt>
                <c:pt idx="5645">
                  <c:v>2493</c:v>
                </c:pt>
                <c:pt idx="5646">
                  <c:v>2494</c:v>
                </c:pt>
                <c:pt idx="5647">
                  <c:v>2495</c:v>
                </c:pt>
                <c:pt idx="5648">
                  <c:v>2495</c:v>
                </c:pt>
                <c:pt idx="5649">
                  <c:v>2495</c:v>
                </c:pt>
                <c:pt idx="5650">
                  <c:v>2495</c:v>
                </c:pt>
                <c:pt idx="5651">
                  <c:v>2495</c:v>
                </c:pt>
                <c:pt idx="5652">
                  <c:v>2495</c:v>
                </c:pt>
                <c:pt idx="5653">
                  <c:v>2495</c:v>
                </c:pt>
                <c:pt idx="5654">
                  <c:v>2495</c:v>
                </c:pt>
                <c:pt idx="5655">
                  <c:v>2495</c:v>
                </c:pt>
                <c:pt idx="5656">
                  <c:v>2495</c:v>
                </c:pt>
                <c:pt idx="5657">
                  <c:v>2495</c:v>
                </c:pt>
                <c:pt idx="5658">
                  <c:v>2495</c:v>
                </c:pt>
                <c:pt idx="5659">
                  <c:v>2495</c:v>
                </c:pt>
                <c:pt idx="5660">
                  <c:v>2495</c:v>
                </c:pt>
                <c:pt idx="5661">
                  <c:v>2495</c:v>
                </c:pt>
                <c:pt idx="5662">
                  <c:v>2495</c:v>
                </c:pt>
                <c:pt idx="5663">
                  <c:v>2496</c:v>
                </c:pt>
                <c:pt idx="5664">
                  <c:v>2496</c:v>
                </c:pt>
                <c:pt idx="5665">
                  <c:v>2497</c:v>
                </c:pt>
                <c:pt idx="5666">
                  <c:v>2497</c:v>
                </c:pt>
                <c:pt idx="5667">
                  <c:v>2497</c:v>
                </c:pt>
                <c:pt idx="5668">
                  <c:v>2498</c:v>
                </c:pt>
                <c:pt idx="5669">
                  <c:v>2499</c:v>
                </c:pt>
                <c:pt idx="5670">
                  <c:v>2499</c:v>
                </c:pt>
                <c:pt idx="5671">
                  <c:v>2499</c:v>
                </c:pt>
                <c:pt idx="5672">
                  <c:v>2500</c:v>
                </c:pt>
                <c:pt idx="5673">
                  <c:v>2501</c:v>
                </c:pt>
                <c:pt idx="5674">
                  <c:v>2502</c:v>
                </c:pt>
                <c:pt idx="5675">
                  <c:v>2503</c:v>
                </c:pt>
                <c:pt idx="5676">
                  <c:v>2504</c:v>
                </c:pt>
                <c:pt idx="5677">
                  <c:v>2505</c:v>
                </c:pt>
                <c:pt idx="5678">
                  <c:v>2506</c:v>
                </c:pt>
                <c:pt idx="5679">
                  <c:v>2507</c:v>
                </c:pt>
                <c:pt idx="5680">
                  <c:v>2508</c:v>
                </c:pt>
                <c:pt idx="5681">
                  <c:v>2508</c:v>
                </c:pt>
                <c:pt idx="5682">
                  <c:v>2508</c:v>
                </c:pt>
                <c:pt idx="5683">
                  <c:v>2508</c:v>
                </c:pt>
                <c:pt idx="5684">
                  <c:v>2509</c:v>
                </c:pt>
                <c:pt idx="5685">
                  <c:v>2509</c:v>
                </c:pt>
                <c:pt idx="5686">
                  <c:v>2509</c:v>
                </c:pt>
                <c:pt idx="5687">
                  <c:v>2510</c:v>
                </c:pt>
                <c:pt idx="5688">
                  <c:v>2510</c:v>
                </c:pt>
                <c:pt idx="5689">
                  <c:v>2510</c:v>
                </c:pt>
                <c:pt idx="5690">
                  <c:v>2510</c:v>
                </c:pt>
                <c:pt idx="5691">
                  <c:v>2511</c:v>
                </c:pt>
                <c:pt idx="5692">
                  <c:v>2512</c:v>
                </c:pt>
                <c:pt idx="5693">
                  <c:v>2513</c:v>
                </c:pt>
                <c:pt idx="5694">
                  <c:v>2514</c:v>
                </c:pt>
                <c:pt idx="5695">
                  <c:v>2515</c:v>
                </c:pt>
                <c:pt idx="5696">
                  <c:v>2515</c:v>
                </c:pt>
                <c:pt idx="5697">
                  <c:v>2515</c:v>
                </c:pt>
                <c:pt idx="5698">
                  <c:v>2515</c:v>
                </c:pt>
                <c:pt idx="5699">
                  <c:v>2516</c:v>
                </c:pt>
                <c:pt idx="5700">
                  <c:v>2517</c:v>
                </c:pt>
                <c:pt idx="5701">
                  <c:v>2517</c:v>
                </c:pt>
                <c:pt idx="5702">
                  <c:v>2517</c:v>
                </c:pt>
                <c:pt idx="5703">
                  <c:v>2517</c:v>
                </c:pt>
                <c:pt idx="5704">
                  <c:v>2517</c:v>
                </c:pt>
                <c:pt idx="5705">
                  <c:v>2517</c:v>
                </c:pt>
                <c:pt idx="5706">
                  <c:v>2518</c:v>
                </c:pt>
                <c:pt idx="5707">
                  <c:v>2518</c:v>
                </c:pt>
                <c:pt idx="5708">
                  <c:v>2518</c:v>
                </c:pt>
                <c:pt idx="5709">
                  <c:v>2518</c:v>
                </c:pt>
                <c:pt idx="5710">
                  <c:v>2519</c:v>
                </c:pt>
                <c:pt idx="5711">
                  <c:v>2520</c:v>
                </c:pt>
                <c:pt idx="5712">
                  <c:v>2521</c:v>
                </c:pt>
                <c:pt idx="5713">
                  <c:v>2521</c:v>
                </c:pt>
                <c:pt idx="5714">
                  <c:v>2521</c:v>
                </c:pt>
                <c:pt idx="5715">
                  <c:v>2521</c:v>
                </c:pt>
                <c:pt idx="5716">
                  <c:v>2521</c:v>
                </c:pt>
                <c:pt idx="5717">
                  <c:v>2521</c:v>
                </c:pt>
                <c:pt idx="5718">
                  <c:v>2521</c:v>
                </c:pt>
                <c:pt idx="5719">
                  <c:v>2522</c:v>
                </c:pt>
                <c:pt idx="5720">
                  <c:v>2523</c:v>
                </c:pt>
                <c:pt idx="5721">
                  <c:v>2524</c:v>
                </c:pt>
                <c:pt idx="5722">
                  <c:v>2525</c:v>
                </c:pt>
                <c:pt idx="5723">
                  <c:v>2525</c:v>
                </c:pt>
                <c:pt idx="5724">
                  <c:v>2526</c:v>
                </c:pt>
                <c:pt idx="5725">
                  <c:v>2527</c:v>
                </c:pt>
                <c:pt idx="5726">
                  <c:v>2528</c:v>
                </c:pt>
                <c:pt idx="5727">
                  <c:v>2529</c:v>
                </c:pt>
                <c:pt idx="5728">
                  <c:v>2530</c:v>
                </c:pt>
                <c:pt idx="5729">
                  <c:v>2531</c:v>
                </c:pt>
                <c:pt idx="5730">
                  <c:v>2531</c:v>
                </c:pt>
                <c:pt idx="5731">
                  <c:v>2532</c:v>
                </c:pt>
                <c:pt idx="5732">
                  <c:v>2532</c:v>
                </c:pt>
                <c:pt idx="5733">
                  <c:v>2533</c:v>
                </c:pt>
                <c:pt idx="5734">
                  <c:v>2534</c:v>
                </c:pt>
                <c:pt idx="5735">
                  <c:v>2535</c:v>
                </c:pt>
                <c:pt idx="5736">
                  <c:v>2536</c:v>
                </c:pt>
                <c:pt idx="5737">
                  <c:v>2536</c:v>
                </c:pt>
                <c:pt idx="5738">
                  <c:v>2536</c:v>
                </c:pt>
                <c:pt idx="5739">
                  <c:v>2536</c:v>
                </c:pt>
                <c:pt idx="5740">
                  <c:v>2536</c:v>
                </c:pt>
                <c:pt idx="5741">
                  <c:v>2537</c:v>
                </c:pt>
                <c:pt idx="5742">
                  <c:v>2538</c:v>
                </c:pt>
                <c:pt idx="5743">
                  <c:v>2539</c:v>
                </c:pt>
                <c:pt idx="5744">
                  <c:v>2539</c:v>
                </c:pt>
                <c:pt idx="5745">
                  <c:v>2539</c:v>
                </c:pt>
                <c:pt idx="5746">
                  <c:v>2540</c:v>
                </c:pt>
                <c:pt idx="5747">
                  <c:v>2541</c:v>
                </c:pt>
                <c:pt idx="5748">
                  <c:v>2542</c:v>
                </c:pt>
                <c:pt idx="5749">
                  <c:v>2542</c:v>
                </c:pt>
                <c:pt idx="5750">
                  <c:v>2543</c:v>
                </c:pt>
                <c:pt idx="5751">
                  <c:v>2544</c:v>
                </c:pt>
                <c:pt idx="5752">
                  <c:v>2545</c:v>
                </c:pt>
                <c:pt idx="5753">
                  <c:v>2546</c:v>
                </c:pt>
                <c:pt idx="5754">
                  <c:v>2547</c:v>
                </c:pt>
                <c:pt idx="5755">
                  <c:v>2548</c:v>
                </c:pt>
                <c:pt idx="5756">
                  <c:v>2549</c:v>
                </c:pt>
                <c:pt idx="5757">
                  <c:v>2550</c:v>
                </c:pt>
                <c:pt idx="5758">
                  <c:v>2551</c:v>
                </c:pt>
                <c:pt idx="5759">
                  <c:v>2552</c:v>
                </c:pt>
                <c:pt idx="5760">
                  <c:v>2553</c:v>
                </c:pt>
                <c:pt idx="5761">
                  <c:v>2554</c:v>
                </c:pt>
                <c:pt idx="5762">
                  <c:v>2555</c:v>
                </c:pt>
                <c:pt idx="5763">
                  <c:v>2556</c:v>
                </c:pt>
                <c:pt idx="5764">
                  <c:v>2557</c:v>
                </c:pt>
                <c:pt idx="5765">
                  <c:v>2558</c:v>
                </c:pt>
                <c:pt idx="5766">
                  <c:v>2558</c:v>
                </c:pt>
                <c:pt idx="5767">
                  <c:v>2558</c:v>
                </c:pt>
                <c:pt idx="5768">
                  <c:v>2559</c:v>
                </c:pt>
                <c:pt idx="5769">
                  <c:v>2559</c:v>
                </c:pt>
                <c:pt idx="5770">
                  <c:v>2559</c:v>
                </c:pt>
                <c:pt idx="5771">
                  <c:v>2559</c:v>
                </c:pt>
                <c:pt idx="5772">
                  <c:v>2559</c:v>
                </c:pt>
                <c:pt idx="5773">
                  <c:v>2559</c:v>
                </c:pt>
                <c:pt idx="5774">
                  <c:v>2559</c:v>
                </c:pt>
                <c:pt idx="5775">
                  <c:v>2559</c:v>
                </c:pt>
                <c:pt idx="5776">
                  <c:v>2560</c:v>
                </c:pt>
                <c:pt idx="5777">
                  <c:v>2561</c:v>
                </c:pt>
                <c:pt idx="5778">
                  <c:v>2561</c:v>
                </c:pt>
                <c:pt idx="5779">
                  <c:v>2562</c:v>
                </c:pt>
                <c:pt idx="5780">
                  <c:v>2563</c:v>
                </c:pt>
                <c:pt idx="5781">
                  <c:v>2563</c:v>
                </c:pt>
                <c:pt idx="5782">
                  <c:v>2564</c:v>
                </c:pt>
                <c:pt idx="5783">
                  <c:v>2564</c:v>
                </c:pt>
                <c:pt idx="5784">
                  <c:v>2565</c:v>
                </c:pt>
                <c:pt idx="5785">
                  <c:v>2565</c:v>
                </c:pt>
                <c:pt idx="5786">
                  <c:v>2565</c:v>
                </c:pt>
                <c:pt idx="5787">
                  <c:v>2565</c:v>
                </c:pt>
                <c:pt idx="5788">
                  <c:v>2566</c:v>
                </c:pt>
                <c:pt idx="5789">
                  <c:v>2566</c:v>
                </c:pt>
                <c:pt idx="5790">
                  <c:v>2566</c:v>
                </c:pt>
                <c:pt idx="5791">
                  <c:v>2566</c:v>
                </c:pt>
                <c:pt idx="5792">
                  <c:v>2566</c:v>
                </c:pt>
                <c:pt idx="5793">
                  <c:v>2566</c:v>
                </c:pt>
                <c:pt idx="5794">
                  <c:v>2566</c:v>
                </c:pt>
                <c:pt idx="5795">
                  <c:v>2566</c:v>
                </c:pt>
                <c:pt idx="5796">
                  <c:v>2567</c:v>
                </c:pt>
                <c:pt idx="5797">
                  <c:v>2567</c:v>
                </c:pt>
                <c:pt idx="5798">
                  <c:v>2567</c:v>
                </c:pt>
                <c:pt idx="5799">
                  <c:v>2567</c:v>
                </c:pt>
                <c:pt idx="5800">
                  <c:v>2568</c:v>
                </c:pt>
                <c:pt idx="5801">
                  <c:v>2568</c:v>
                </c:pt>
                <c:pt idx="5802">
                  <c:v>2568</c:v>
                </c:pt>
                <c:pt idx="5803">
                  <c:v>2569</c:v>
                </c:pt>
                <c:pt idx="5804">
                  <c:v>2569</c:v>
                </c:pt>
                <c:pt idx="5805">
                  <c:v>2569</c:v>
                </c:pt>
                <c:pt idx="5806">
                  <c:v>2570</c:v>
                </c:pt>
                <c:pt idx="5807">
                  <c:v>2570</c:v>
                </c:pt>
                <c:pt idx="5808">
                  <c:v>2570</c:v>
                </c:pt>
                <c:pt idx="5809">
                  <c:v>2570</c:v>
                </c:pt>
                <c:pt idx="5810">
                  <c:v>2570</c:v>
                </c:pt>
                <c:pt idx="5811">
                  <c:v>2570</c:v>
                </c:pt>
                <c:pt idx="5812">
                  <c:v>2571</c:v>
                </c:pt>
                <c:pt idx="5813">
                  <c:v>2572</c:v>
                </c:pt>
                <c:pt idx="5814">
                  <c:v>2572</c:v>
                </c:pt>
                <c:pt idx="5815">
                  <c:v>2572</c:v>
                </c:pt>
                <c:pt idx="5816">
                  <c:v>2572</c:v>
                </c:pt>
                <c:pt idx="5817">
                  <c:v>2572</c:v>
                </c:pt>
                <c:pt idx="5818">
                  <c:v>2572</c:v>
                </c:pt>
                <c:pt idx="5819">
                  <c:v>2572</c:v>
                </c:pt>
                <c:pt idx="5820">
                  <c:v>2572</c:v>
                </c:pt>
                <c:pt idx="5821">
                  <c:v>2572</c:v>
                </c:pt>
                <c:pt idx="5822">
                  <c:v>2572</c:v>
                </c:pt>
                <c:pt idx="5823">
                  <c:v>2572</c:v>
                </c:pt>
                <c:pt idx="5824">
                  <c:v>2572</c:v>
                </c:pt>
                <c:pt idx="5825">
                  <c:v>2572</c:v>
                </c:pt>
                <c:pt idx="5826">
                  <c:v>2572</c:v>
                </c:pt>
                <c:pt idx="5827">
                  <c:v>2572</c:v>
                </c:pt>
                <c:pt idx="5828">
                  <c:v>2572</c:v>
                </c:pt>
                <c:pt idx="5829">
                  <c:v>2572</c:v>
                </c:pt>
                <c:pt idx="5830">
                  <c:v>2572</c:v>
                </c:pt>
                <c:pt idx="5831">
                  <c:v>2572</c:v>
                </c:pt>
                <c:pt idx="5832">
                  <c:v>2573</c:v>
                </c:pt>
                <c:pt idx="5833">
                  <c:v>2574</c:v>
                </c:pt>
                <c:pt idx="5834">
                  <c:v>2575</c:v>
                </c:pt>
                <c:pt idx="5835">
                  <c:v>2575</c:v>
                </c:pt>
                <c:pt idx="5836">
                  <c:v>2576</c:v>
                </c:pt>
                <c:pt idx="5837">
                  <c:v>2577</c:v>
                </c:pt>
                <c:pt idx="5838">
                  <c:v>2578</c:v>
                </c:pt>
                <c:pt idx="5839">
                  <c:v>2579</c:v>
                </c:pt>
                <c:pt idx="5840">
                  <c:v>2579</c:v>
                </c:pt>
                <c:pt idx="5841">
                  <c:v>2579</c:v>
                </c:pt>
                <c:pt idx="5842">
                  <c:v>2580</c:v>
                </c:pt>
                <c:pt idx="5843">
                  <c:v>2580</c:v>
                </c:pt>
                <c:pt idx="5844">
                  <c:v>2580</c:v>
                </c:pt>
                <c:pt idx="5845">
                  <c:v>2580</c:v>
                </c:pt>
                <c:pt idx="5846">
                  <c:v>2581</c:v>
                </c:pt>
                <c:pt idx="5847">
                  <c:v>2581</c:v>
                </c:pt>
                <c:pt idx="5848">
                  <c:v>2581</c:v>
                </c:pt>
                <c:pt idx="5849">
                  <c:v>2582</c:v>
                </c:pt>
                <c:pt idx="5850">
                  <c:v>2583</c:v>
                </c:pt>
                <c:pt idx="5851">
                  <c:v>2584</c:v>
                </c:pt>
                <c:pt idx="5852">
                  <c:v>2584</c:v>
                </c:pt>
                <c:pt idx="5853">
                  <c:v>2584</c:v>
                </c:pt>
                <c:pt idx="5854">
                  <c:v>2584</c:v>
                </c:pt>
                <c:pt idx="5855">
                  <c:v>2584</c:v>
                </c:pt>
                <c:pt idx="5856">
                  <c:v>2584</c:v>
                </c:pt>
                <c:pt idx="5857">
                  <c:v>2584</c:v>
                </c:pt>
                <c:pt idx="5858">
                  <c:v>2584</c:v>
                </c:pt>
                <c:pt idx="5859">
                  <c:v>2584</c:v>
                </c:pt>
                <c:pt idx="5860">
                  <c:v>2585</c:v>
                </c:pt>
                <c:pt idx="5861">
                  <c:v>2585</c:v>
                </c:pt>
                <c:pt idx="5862">
                  <c:v>2585</c:v>
                </c:pt>
                <c:pt idx="5863">
                  <c:v>2585</c:v>
                </c:pt>
                <c:pt idx="5864">
                  <c:v>2585</c:v>
                </c:pt>
                <c:pt idx="5865">
                  <c:v>2585</c:v>
                </c:pt>
                <c:pt idx="5866">
                  <c:v>2585</c:v>
                </c:pt>
                <c:pt idx="5867">
                  <c:v>2585</c:v>
                </c:pt>
                <c:pt idx="5868">
                  <c:v>2585</c:v>
                </c:pt>
                <c:pt idx="5869">
                  <c:v>2585</c:v>
                </c:pt>
                <c:pt idx="5870">
                  <c:v>2585</c:v>
                </c:pt>
                <c:pt idx="5871">
                  <c:v>2585</c:v>
                </c:pt>
                <c:pt idx="5872">
                  <c:v>2585</c:v>
                </c:pt>
                <c:pt idx="5873">
                  <c:v>2585</c:v>
                </c:pt>
                <c:pt idx="5874">
                  <c:v>2585</c:v>
                </c:pt>
                <c:pt idx="5875">
                  <c:v>2585</c:v>
                </c:pt>
                <c:pt idx="5876">
                  <c:v>2585</c:v>
                </c:pt>
                <c:pt idx="5877">
                  <c:v>2585</c:v>
                </c:pt>
                <c:pt idx="5878">
                  <c:v>2585</c:v>
                </c:pt>
                <c:pt idx="5879">
                  <c:v>2585</c:v>
                </c:pt>
                <c:pt idx="5880">
                  <c:v>2585</c:v>
                </c:pt>
                <c:pt idx="5881">
                  <c:v>2585</c:v>
                </c:pt>
                <c:pt idx="5882">
                  <c:v>2586</c:v>
                </c:pt>
                <c:pt idx="5883">
                  <c:v>2586</c:v>
                </c:pt>
                <c:pt idx="5884">
                  <c:v>2586</c:v>
                </c:pt>
                <c:pt idx="5885">
                  <c:v>2587</c:v>
                </c:pt>
                <c:pt idx="5886">
                  <c:v>2587</c:v>
                </c:pt>
                <c:pt idx="5887">
                  <c:v>2587</c:v>
                </c:pt>
                <c:pt idx="5888">
                  <c:v>2587</c:v>
                </c:pt>
                <c:pt idx="5889">
                  <c:v>2588</c:v>
                </c:pt>
                <c:pt idx="5890">
                  <c:v>2588</c:v>
                </c:pt>
                <c:pt idx="5891">
                  <c:v>2588</c:v>
                </c:pt>
                <c:pt idx="5892">
                  <c:v>2588</c:v>
                </c:pt>
                <c:pt idx="5893">
                  <c:v>2589</c:v>
                </c:pt>
                <c:pt idx="5894">
                  <c:v>2589</c:v>
                </c:pt>
                <c:pt idx="5895">
                  <c:v>2589</c:v>
                </c:pt>
                <c:pt idx="5896">
                  <c:v>2589</c:v>
                </c:pt>
                <c:pt idx="5897">
                  <c:v>2590</c:v>
                </c:pt>
                <c:pt idx="5898">
                  <c:v>2590</c:v>
                </c:pt>
                <c:pt idx="5899">
                  <c:v>2590</c:v>
                </c:pt>
                <c:pt idx="5900">
                  <c:v>2591</c:v>
                </c:pt>
                <c:pt idx="5901">
                  <c:v>2591</c:v>
                </c:pt>
                <c:pt idx="5902">
                  <c:v>2591</c:v>
                </c:pt>
                <c:pt idx="5903">
                  <c:v>2591</c:v>
                </c:pt>
                <c:pt idx="5904">
                  <c:v>2591</c:v>
                </c:pt>
                <c:pt idx="5905">
                  <c:v>2591</c:v>
                </c:pt>
                <c:pt idx="5906">
                  <c:v>2591</c:v>
                </c:pt>
                <c:pt idx="5907">
                  <c:v>2591</c:v>
                </c:pt>
                <c:pt idx="5908">
                  <c:v>2591</c:v>
                </c:pt>
                <c:pt idx="5909">
                  <c:v>2591</c:v>
                </c:pt>
                <c:pt idx="5910">
                  <c:v>2591</c:v>
                </c:pt>
                <c:pt idx="5911">
                  <c:v>2591</c:v>
                </c:pt>
                <c:pt idx="5912">
                  <c:v>2591</c:v>
                </c:pt>
                <c:pt idx="5913">
                  <c:v>2591</c:v>
                </c:pt>
                <c:pt idx="5914">
                  <c:v>2591</c:v>
                </c:pt>
                <c:pt idx="5915">
                  <c:v>2591</c:v>
                </c:pt>
                <c:pt idx="5916">
                  <c:v>2591</c:v>
                </c:pt>
                <c:pt idx="5917">
                  <c:v>2591</c:v>
                </c:pt>
                <c:pt idx="5918">
                  <c:v>2591</c:v>
                </c:pt>
                <c:pt idx="5919">
                  <c:v>2591</c:v>
                </c:pt>
                <c:pt idx="5920">
                  <c:v>2591</c:v>
                </c:pt>
                <c:pt idx="5921">
                  <c:v>2591</c:v>
                </c:pt>
                <c:pt idx="5922">
                  <c:v>2591</c:v>
                </c:pt>
                <c:pt idx="5923">
                  <c:v>2591</c:v>
                </c:pt>
                <c:pt idx="5924">
                  <c:v>2592</c:v>
                </c:pt>
                <c:pt idx="5925">
                  <c:v>2593</c:v>
                </c:pt>
                <c:pt idx="5926">
                  <c:v>2594</c:v>
                </c:pt>
                <c:pt idx="5927">
                  <c:v>2595</c:v>
                </c:pt>
                <c:pt idx="5928">
                  <c:v>2595</c:v>
                </c:pt>
                <c:pt idx="5929">
                  <c:v>2595</c:v>
                </c:pt>
                <c:pt idx="5930">
                  <c:v>2595</c:v>
                </c:pt>
                <c:pt idx="5931">
                  <c:v>2596</c:v>
                </c:pt>
                <c:pt idx="5932">
                  <c:v>2596</c:v>
                </c:pt>
                <c:pt idx="5933">
                  <c:v>2597</c:v>
                </c:pt>
                <c:pt idx="5934">
                  <c:v>2598</c:v>
                </c:pt>
                <c:pt idx="5935">
                  <c:v>2599</c:v>
                </c:pt>
                <c:pt idx="5936">
                  <c:v>2599</c:v>
                </c:pt>
                <c:pt idx="5937">
                  <c:v>2600</c:v>
                </c:pt>
                <c:pt idx="5938">
                  <c:v>2600</c:v>
                </c:pt>
                <c:pt idx="5939">
                  <c:v>2600</c:v>
                </c:pt>
                <c:pt idx="5940">
                  <c:v>2600</c:v>
                </c:pt>
                <c:pt idx="5941">
                  <c:v>2600</c:v>
                </c:pt>
                <c:pt idx="5942">
                  <c:v>2600</c:v>
                </c:pt>
                <c:pt idx="5943">
                  <c:v>2600</c:v>
                </c:pt>
                <c:pt idx="5944">
                  <c:v>2600</c:v>
                </c:pt>
                <c:pt idx="5945">
                  <c:v>2600</c:v>
                </c:pt>
                <c:pt idx="5946">
                  <c:v>2600</c:v>
                </c:pt>
                <c:pt idx="5947">
                  <c:v>2600</c:v>
                </c:pt>
                <c:pt idx="5948">
                  <c:v>2600</c:v>
                </c:pt>
                <c:pt idx="5949">
                  <c:v>2600</c:v>
                </c:pt>
                <c:pt idx="5950">
                  <c:v>2600</c:v>
                </c:pt>
                <c:pt idx="5951">
                  <c:v>2600</c:v>
                </c:pt>
                <c:pt idx="5952">
                  <c:v>2600</c:v>
                </c:pt>
                <c:pt idx="5953">
                  <c:v>2600</c:v>
                </c:pt>
                <c:pt idx="5954">
                  <c:v>2600</c:v>
                </c:pt>
                <c:pt idx="5955">
                  <c:v>2600</c:v>
                </c:pt>
                <c:pt idx="5956">
                  <c:v>2600</c:v>
                </c:pt>
                <c:pt idx="5957">
                  <c:v>2601</c:v>
                </c:pt>
                <c:pt idx="5958">
                  <c:v>2602</c:v>
                </c:pt>
                <c:pt idx="5959">
                  <c:v>2603</c:v>
                </c:pt>
                <c:pt idx="5960">
                  <c:v>2604</c:v>
                </c:pt>
                <c:pt idx="5961">
                  <c:v>2604</c:v>
                </c:pt>
                <c:pt idx="5962">
                  <c:v>2604</c:v>
                </c:pt>
                <c:pt idx="5963">
                  <c:v>2605</c:v>
                </c:pt>
                <c:pt idx="5964">
                  <c:v>2606</c:v>
                </c:pt>
                <c:pt idx="5965">
                  <c:v>2606</c:v>
                </c:pt>
                <c:pt idx="5966">
                  <c:v>2606</c:v>
                </c:pt>
                <c:pt idx="5967">
                  <c:v>2607</c:v>
                </c:pt>
                <c:pt idx="5968">
                  <c:v>2607</c:v>
                </c:pt>
                <c:pt idx="5969">
                  <c:v>2608</c:v>
                </c:pt>
                <c:pt idx="5970">
                  <c:v>2608</c:v>
                </c:pt>
                <c:pt idx="5971">
                  <c:v>2609</c:v>
                </c:pt>
                <c:pt idx="5972">
                  <c:v>2609</c:v>
                </c:pt>
                <c:pt idx="5973">
                  <c:v>2609</c:v>
                </c:pt>
                <c:pt idx="5974">
                  <c:v>2610</c:v>
                </c:pt>
                <c:pt idx="5975">
                  <c:v>2611</c:v>
                </c:pt>
                <c:pt idx="5976">
                  <c:v>2612</c:v>
                </c:pt>
                <c:pt idx="5977">
                  <c:v>2613</c:v>
                </c:pt>
                <c:pt idx="5978">
                  <c:v>2613</c:v>
                </c:pt>
                <c:pt idx="5979">
                  <c:v>2613</c:v>
                </c:pt>
                <c:pt idx="5980">
                  <c:v>2613</c:v>
                </c:pt>
                <c:pt idx="5981">
                  <c:v>2614</c:v>
                </c:pt>
                <c:pt idx="5982">
                  <c:v>2614</c:v>
                </c:pt>
                <c:pt idx="5983">
                  <c:v>2614</c:v>
                </c:pt>
                <c:pt idx="5984">
                  <c:v>2615</c:v>
                </c:pt>
                <c:pt idx="5985">
                  <c:v>2615</c:v>
                </c:pt>
                <c:pt idx="5986">
                  <c:v>2615</c:v>
                </c:pt>
                <c:pt idx="5987">
                  <c:v>2615</c:v>
                </c:pt>
                <c:pt idx="5988">
                  <c:v>2616</c:v>
                </c:pt>
                <c:pt idx="5989">
                  <c:v>2617</c:v>
                </c:pt>
                <c:pt idx="5990">
                  <c:v>2617</c:v>
                </c:pt>
                <c:pt idx="5991">
                  <c:v>2618</c:v>
                </c:pt>
                <c:pt idx="5992">
                  <c:v>2618</c:v>
                </c:pt>
                <c:pt idx="5993">
                  <c:v>2619</c:v>
                </c:pt>
                <c:pt idx="5994">
                  <c:v>2619</c:v>
                </c:pt>
                <c:pt idx="5995">
                  <c:v>2619</c:v>
                </c:pt>
                <c:pt idx="5996">
                  <c:v>2620</c:v>
                </c:pt>
                <c:pt idx="5997">
                  <c:v>2620</c:v>
                </c:pt>
                <c:pt idx="5998">
                  <c:v>2621</c:v>
                </c:pt>
                <c:pt idx="5999">
                  <c:v>2622</c:v>
                </c:pt>
                <c:pt idx="6000">
                  <c:v>2623</c:v>
                </c:pt>
                <c:pt idx="6001">
                  <c:v>2624</c:v>
                </c:pt>
                <c:pt idx="6002">
                  <c:v>2625</c:v>
                </c:pt>
                <c:pt idx="6003">
                  <c:v>2626</c:v>
                </c:pt>
                <c:pt idx="6004">
                  <c:v>2627</c:v>
                </c:pt>
                <c:pt idx="6005">
                  <c:v>2628</c:v>
                </c:pt>
                <c:pt idx="6006">
                  <c:v>2628</c:v>
                </c:pt>
                <c:pt idx="6007">
                  <c:v>2628</c:v>
                </c:pt>
                <c:pt idx="6008">
                  <c:v>2628</c:v>
                </c:pt>
                <c:pt idx="6009">
                  <c:v>2629</c:v>
                </c:pt>
                <c:pt idx="6010">
                  <c:v>2629</c:v>
                </c:pt>
                <c:pt idx="6011">
                  <c:v>2629</c:v>
                </c:pt>
                <c:pt idx="6012">
                  <c:v>2630</c:v>
                </c:pt>
                <c:pt idx="6013">
                  <c:v>2630</c:v>
                </c:pt>
                <c:pt idx="6014">
                  <c:v>2630</c:v>
                </c:pt>
                <c:pt idx="6015">
                  <c:v>2630</c:v>
                </c:pt>
                <c:pt idx="6016">
                  <c:v>2631</c:v>
                </c:pt>
                <c:pt idx="6017">
                  <c:v>2632</c:v>
                </c:pt>
                <c:pt idx="6018">
                  <c:v>2632</c:v>
                </c:pt>
                <c:pt idx="6019">
                  <c:v>2632</c:v>
                </c:pt>
                <c:pt idx="6020">
                  <c:v>2632</c:v>
                </c:pt>
                <c:pt idx="6021">
                  <c:v>2632</c:v>
                </c:pt>
                <c:pt idx="6022">
                  <c:v>2632</c:v>
                </c:pt>
                <c:pt idx="6023">
                  <c:v>2632</c:v>
                </c:pt>
                <c:pt idx="6024">
                  <c:v>2633</c:v>
                </c:pt>
                <c:pt idx="6025">
                  <c:v>2634</c:v>
                </c:pt>
                <c:pt idx="6026">
                  <c:v>2635</c:v>
                </c:pt>
                <c:pt idx="6027">
                  <c:v>2636</c:v>
                </c:pt>
                <c:pt idx="6028">
                  <c:v>2636</c:v>
                </c:pt>
                <c:pt idx="6029">
                  <c:v>2636</c:v>
                </c:pt>
                <c:pt idx="6030">
                  <c:v>2636</c:v>
                </c:pt>
                <c:pt idx="6031">
                  <c:v>2636</c:v>
                </c:pt>
                <c:pt idx="6032">
                  <c:v>2636</c:v>
                </c:pt>
                <c:pt idx="6033">
                  <c:v>2636</c:v>
                </c:pt>
                <c:pt idx="6034">
                  <c:v>2636</c:v>
                </c:pt>
                <c:pt idx="6035">
                  <c:v>2636</c:v>
                </c:pt>
                <c:pt idx="6036">
                  <c:v>2636</c:v>
                </c:pt>
                <c:pt idx="6037">
                  <c:v>2637</c:v>
                </c:pt>
                <c:pt idx="6038">
                  <c:v>2637</c:v>
                </c:pt>
                <c:pt idx="6039">
                  <c:v>2638</c:v>
                </c:pt>
                <c:pt idx="6040">
                  <c:v>2638</c:v>
                </c:pt>
                <c:pt idx="6041">
                  <c:v>2638</c:v>
                </c:pt>
                <c:pt idx="6042">
                  <c:v>2639</c:v>
                </c:pt>
                <c:pt idx="6043">
                  <c:v>2639</c:v>
                </c:pt>
                <c:pt idx="6044">
                  <c:v>2639</c:v>
                </c:pt>
                <c:pt idx="6045">
                  <c:v>2639</c:v>
                </c:pt>
                <c:pt idx="6046">
                  <c:v>2640</c:v>
                </c:pt>
                <c:pt idx="6047">
                  <c:v>2641</c:v>
                </c:pt>
                <c:pt idx="6048">
                  <c:v>2641</c:v>
                </c:pt>
                <c:pt idx="6049">
                  <c:v>2642</c:v>
                </c:pt>
                <c:pt idx="6050">
                  <c:v>2643</c:v>
                </c:pt>
                <c:pt idx="6051">
                  <c:v>2643</c:v>
                </c:pt>
                <c:pt idx="6052">
                  <c:v>2643</c:v>
                </c:pt>
                <c:pt idx="6053">
                  <c:v>2644</c:v>
                </c:pt>
                <c:pt idx="6054">
                  <c:v>2645</c:v>
                </c:pt>
                <c:pt idx="6055">
                  <c:v>2646</c:v>
                </c:pt>
                <c:pt idx="6056">
                  <c:v>2646</c:v>
                </c:pt>
                <c:pt idx="6057">
                  <c:v>2646</c:v>
                </c:pt>
                <c:pt idx="6058">
                  <c:v>2646</c:v>
                </c:pt>
                <c:pt idx="6059">
                  <c:v>2646</c:v>
                </c:pt>
                <c:pt idx="6060">
                  <c:v>2646</c:v>
                </c:pt>
                <c:pt idx="6061">
                  <c:v>2646</c:v>
                </c:pt>
                <c:pt idx="6062">
                  <c:v>2646</c:v>
                </c:pt>
                <c:pt idx="6063">
                  <c:v>2646</c:v>
                </c:pt>
                <c:pt idx="6064">
                  <c:v>2647</c:v>
                </c:pt>
                <c:pt idx="6065">
                  <c:v>2647</c:v>
                </c:pt>
                <c:pt idx="6066">
                  <c:v>2647</c:v>
                </c:pt>
                <c:pt idx="6067">
                  <c:v>2647</c:v>
                </c:pt>
                <c:pt idx="6068">
                  <c:v>2648</c:v>
                </c:pt>
                <c:pt idx="6069">
                  <c:v>2649</c:v>
                </c:pt>
                <c:pt idx="6070">
                  <c:v>2649</c:v>
                </c:pt>
                <c:pt idx="6071">
                  <c:v>2649</c:v>
                </c:pt>
                <c:pt idx="6072">
                  <c:v>2649</c:v>
                </c:pt>
                <c:pt idx="6073">
                  <c:v>2649</c:v>
                </c:pt>
                <c:pt idx="6074">
                  <c:v>2650</c:v>
                </c:pt>
                <c:pt idx="6075">
                  <c:v>2650</c:v>
                </c:pt>
                <c:pt idx="6076">
                  <c:v>2650</c:v>
                </c:pt>
                <c:pt idx="6077">
                  <c:v>2650</c:v>
                </c:pt>
                <c:pt idx="6078">
                  <c:v>2651</c:v>
                </c:pt>
                <c:pt idx="6079">
                  <c:v>2651</c:v>
                </c:pt>
                <c:pt idx="6080">
                  <c:v>2651</c:v>
                </c:pt>
                <c:pt idx="6081">
                  <c:v>2652</c:v>
                </c:pt>
                <c:pt idx="6082">
                  <c:v>2652</c:v>
                </c:pt>
                <c:pt idx="6083">
                  <c:v>2652</c:v>
                </c:pt>
                <c:pt idx="6084">
                  <c:v>2652</c:v>
                </c:pt>
                <c:pt idx="6085">
                  <c:v>2652</c:v>
                </c:pt>
                <c:pt idx="6086">
                  <c:v>2652</c:v>
                </c:pt>
                <c:pt idx="6087">
                  <c:v>2652</c:v>
                </c:pt>
                <c:pt idx="6088">
                  <c:v>2652</c:v>
                </c:pt>
                <c:pt idx="6089">
                  <c:v>2652</c:v>
                </c:pt>
                <c:pt idx="6090">
                  <c:v>2652</c:v>
                </c:pt>
                <c:pt idx="6091">
                  <c:v>2652</c:v>
                </c:pt>
                <c:pt idx="6092">
                  <c:v>2652</c:v>
                </c:pt>
                <c:pt idx="6093">
                  <c:v>2653</c:v>
                </c:pt>
                <c:pt idx="6094">
                  <c:v>2653</c:v>
                </c:pt>
                <c:pt idx="6095">
                  <c:v>2653</c:v>
                </c:pt>
                <c:pt idx="6096">
                  <c:v>2654</c:v>
                </c:pt>
                <c:pt idx="6097">
                  <c:v>2654</c:v>
                </c:pt>
                <c:pt idx="6098">
                  <c:v>2654</c:v>
                </c:pt>
                <c:pt idx="6099">
                  <c:v>2654</c:v>
                </c:pt>
                <c:pt idx="6100">
                  <c:v>2654</c:v>
                </c:pt>
                <c:pt idx="6101">
                  <c:v>2654</c:v>
                </c:pt>
                <c:pt idx="6102">
                  <c:v>2654</c:v>
                </c:pt>
                <c:pt idx="6103">
                  <c:v>2654</c:v>
                </c:pt>
                <c:pt idx="6104">
                  <c:v>2654</c:v>
                </c:pt>
                <c:pt idx="6105">
                  <c:v>2654</c:v>
                </c:pt>
                <c:pt idx="6106">
                  <c:v>2654</c:v>
                </c:pt>
                <c:pt idx="6107">
                  <c:v>2654</c:v>
                </c:pt>
                <c:pt idx="6108">
                  <c:v>2654</c:v>
                </c:pt>
                <c:pt idx="6109">
                  <c:v>2654</c:v>
                </c:pt>
                <c:pt idx="6110">
                  <c:v>2654</c:v>
                </c:pt>
                <c:pt idx="6111">
                  <c:v>2654</c:v>
                </c:pt>
                <c:pt idx="6112">
                  <c:v>2654</c:v>
                </c:pt>
                <c:pt idx="6113">
                  <c:v>2654</c:v>
                </c:pt>
                <c:pt idx="6114">
                  <c:v>2654</c:v>
                </c:pt>
                <c:pt idx="6115">
                  <c:v>2654</c:v>
                </c:pt>
                <c:pt idx="6116">
                  <c:v>2654</c:v>
                </c:pt>
                <c:pt idx="6117">
                  <c:v>2654</c:v>
                </c:pt>
                <c:pt idx="6118">
                  <c:v>2654</c:v>
                </c:pt>
                <c:pt idx="6119">
                  <c:v>2654</c:v>
                </c:pt>
                <c:pt idx="6120">
                  <c:v>2654</c:v>
                </c:pt>
                <c:pt idx="6121">
                  <c:v>2654</c:v>
                </c:pt>
                <c:pt idx="6122">
                  <c:v>2654</c:v>
                </c:pt>
                <c:pt idx="6123">
                  <c:v>2654</c:v>
                </c:pt>
                <c:pt idx="6124">
                  <c:v>2654</c:v>
                </c:pt>
                <c:pt idx="6125">
                  <c:v>2654</c:v>
                </c:pt>
                <c:pt idx="6126">
                  <c:v>2654</c:v>
                </c:pt>
                <c:pt idx="6127">
                  <c:v>2655</c:v>
                </c:pt>
                <c:pt idx="6128">
                  <c:v>2655</c:v>
                </c:pt>
                <c:pt idx="6129">
                  <c:v>2655</c:v>
                </c:pt>
                <c:pt idx="6130">
                  <c:v>2655</c:v>
                </c:pt>
                <c:pt idx="6131">
                  <c:v>2655</c:v>
                </c:pt>
                <c:pt idx="6132">
                  <c:v>2655</c:v>
                </c:pt>
                <c:pt idx="6133">
                  <c:v>2655</c:v>
                </c:pt>
                <c:pt idx="6134">
                  <c:v>2656</c:v>
                </c:pt>
                <c:pt idx="6135">
                  <c:v>2657</c:v>
                </c:pt>
                <c:pt idx="6136">
                  <c:v>2658</c:v>
                </c:pt>
                <c:pt idx="6137">
                  <c:v>2659</c:v>
                </c:pt>
                <c:pt idx="6138">
                  <c:v>2660</c:v>
                </c:pt>
                <c:pt idx="6139">
                  <c:v>2661</c:v>
                </c:pt>
                <c:pt idx="6140">
                  <c:v>2662</c:v>
                </c:pt>
                <c:pt idx="6141">
                  <c:v>2663</c:v>
                </c:pt>
                <c:pt idx="6142">
                  <c:v>2663</c:v>
                </c:pt>
                <c:pt idx="6143">
                  <c:v>2664</c:v>
                </c:pt>
                <c:pt idx="6144">
                  <c:v>2665</c:v>
                </c:pt>
                <c:pt idx="6145">
                  <c:v>2666</c:v>
                </c:pt>
                <c:pt idx="6146">
                  <c:v>2667</c:v>
                </c:pt>
                <c:pt idx="6147">
                  <c:v>2668</c:v>
                </c:pt>
                <c:pt idx="6148">
                  <c:v>2669</c:v>
                </c:pt>
                <c:pt idx="6149">
                  <c:v>2669</c:v>
                </c:pt>
                <c:pt idx="6150">
                  <c:v>2669</c:v>
                </c:pt>
                <c:pt idx="6151">
                  <c:v>2669</c:v>
                </c:pt>
                <c:pt idx="6152">
                  <c:v>2670</c:v>
                </c:pt>
                <c:pt idx="6153">
                  <c:v>2671</c:v>
                </c:pt>
                <c:pt idx="6154">
                  <c:v>2672</c:v>
                </c:pt>
                <c:pt idx="6155">
                  <c:v>2672</c:v>
                </c:pt>
                <c:pt idx="6156">
                  <c:v>2673</c:v>
                </c:pt>
                <c:pt idx="6157">
                  <c:v>2673</c:v>
                </c:pt>
                <c:pt idx="6158">
                  <c:v>2673</c:v>
                </c:pt>
                <c:pt idx="6159">
                  <c:v>2674</c:v>
                </c:pt>
                <c:pt idx="6160">
                  <c:v>2675</c:v>
                </c:pt>
                <c:pt idx="6161">
                  <c:v>2676</c:v>
                </c:pt>
                <c:pt idx="6162">
                  <c:v>2676</c:v>
                </c:pt>
                <c:pt idx="6163">
                  <c:v>2676</c:v>
                </c:pt>
                <c:pt idx="6164">
                  <c:v>2676</c:v>
                </c:pt>
                <c:pt idx="6165">
                  <c:v>2676</c:v>
                </c:pt>
                <c:pt idx="6166">
                  <c:v>2677</c:v>
                </c:pt>
                <c:pt idx="6167">
                  <c:v>2677</c:v>
                </c:pt>
                <c:pt idx="6168">
                  <c:v>2678</c:v>
                </c:pt>
                <c:pt idx="6169">
                  <c:v>2678</c:v>
                </c:pt>
                <c:pt idx="6170">
                  <c:v>2679</c:v>
                </c:pt>
                <c:pt idx="6171">
                  <c:v>2680</c:v>
                </c:pt>
                <c:pt idx="6172">
                  <c:v>2681</c:v>
                </c:pt>
                <c:pt idx="6173">
                  <c:v>2682</c:v>
                </c:pt>
                <c:pt idx="6174">
                  <c:v>2683</c:v>
                </c:pt>
                <c:pt idx="6175">
                  <c:v>2684</c:v>
                </c:pt>
                <c:pt idx="6176">
                  <c:v>2684</c:v>
                </c:pt>
                <c:pt idx="6177">
                  <c:v>2684</c:v>
                </c:pt>
                <c:pt idx="6178">
                  <c:v>2684</c:v>
                </c:pt>
                <c:pt idx="6179">
                  <c:v>2684</c:v>
                </c:pt>
                <c:pt idx="6180">
                  <c:v>2684</c:v>
                </c:pt>
                <c:pt idx="6181">
                  <c:v>2684</c:v>
                </c:pt>
                <c:pt idx="6182">
                  <c:v>2684</c:v>
                </c:pt>
                <c:pt idx="6183">
                  <c:v>2684</c:v>
                </c:pt>
                <c:pt idx="6184">
                  <c:v>2684</c:v>
                </c:pt>
                <c:pt idx="6185">
                  <c:v>2684</c:v>
                </c:pt>
                <c:pt idx="6186">
                  <c:v>2684</c:v>
                </c:pt>
                <c:pt idx="6187">
                  <c:v>2684</c:v>
                </c:pt>
                <c:pt idx="6188">
                  <c:v>2684</c:v>
                </c:pt>
                <c:pt idx="6189">
                  <c:v>2684</c:v>
                </c:pt>
                <c:pt idx="6190">
                  <c:v>2684</c:v>
                </c:pt>
                <c:pt idx="6191">
                  <c:v>2684</c:v>
                </c:pt>
                <c:pt idx="6192">
                  <c:v>2684</c:v>
                </c:pt>
                <c:pt idx="6193">
                  <c:v>2684</c:v>
                </c:pt>
                <c:pt idx="6194">
                  <c:v>2684</c:v>
                </c:pt>
                <c:pt idx="6195">
                  <c:v>2684</c:v>
                </c:pt>
                <c:pt idx="6196">
                  <c:v>2684</c:v>
                </c:pt>
                <c:pt idx="6197">
                  <c:v>2684</c:v>
                </c:pt>
                <c:pt idx="6198">
                  <c:v>2684</c:v>
                </c:pt>
                <c:pt idx="6199">
                  <c:v>2684</c:v>
                </c:pt>
                <c:pt idx="6200">
                  <c:v>2685</c:v>
                </c:pt>
                <c:pt idx="6201">
                  <c:v>2685</c:v>
                </c:pt>
                <c:pt idx="6202">
                  <c:v>2685</c:v>
                </c:pt>
                <c:pt idx="6203">
                  <c:v>2685</c:v>
                </c:pt>
                <c:pt idx="6204">
                  <c:v>2685</c:v>
                </c:pt>
                <c:pt idx="6205">
                  <c:v>2686</c:v>
                </c:pt>
                <c:pt idx="6206">
                  <c:v>2687</c:v>
                </c:pt>
                <c:pt idx="6207">
                  <c:v>2688</c:v>
                </c:pt>
                <c:pt idx="6208">
                  <c:v>2689</c:v>
                </c:pt>
                <c:pt idx="6209">
                  <c:v>2690</c:v>
                </c:pt>
                <c:pt idx="6210">
                  <c:v>2691</c:v>
                </c:pt>
                <c:pt idx="6211">
                  <c:v>2692</c:v>
                </c:pt>
                <c:pt idx="6212">
                  <c:v>2693</c:v>
                </c:pt>
                <c:pt idx="6213">
                  <c:v>2694</c:v>
                </c:pt>
                <c:pt idx="6214">
                  <c:v>2695</c:v>
                </c:pt>
                <c:pt idx="6215">
                  <c:v>2696</c:v>
                </c:pt>
                <c:pt idx="6216">
                  <c:v>2697</c:v>
                </c:pt>
                <c:pt idx="6217">
                  <c:v>2698</c:v>
                </c:pt>
                <c:pt idx="6218">
                  <c:v>2699</c:v>
                </c:pt>
                <c:pt idx="6219">
                  <c:v>2700</c:v>
                </c:pt>
                <c:pt idx="6220">
                  <c:v>2701</c:v>
                </c:pt>
                <c:pt idx="6221">
                  <c:v>2701</c:v>
                </c:pt>
                <c:pt idx="6222">
                  <c:v>2702</c:v>
                </c:pt>
                <c:pt idx="6223">
                  <c:v>2703</c:v>
                </c:pt>
                <c:pt idx="6224">
                  <c:v>2704</c:v>
                </c:pt>
                <c:pt idx="6225">
                  <c:v>2705</c:v>
                </c:pt>
                <c:pt idx="6226">
                  <c:v>2706</c:v>
                </c:pt>
                <c:pt idx="6227">
                  <c:v>2707</c:v>
                </c:pt>
                <c:pt idx="6228">
                  <c:v>2708</c:v>
                </c:pt>
                <c:pt idx="6229">
                  <c:v>2709</c:v>
                </c:pt>
                <c:pt idx="6230">
                  <c:v>2710</c:v>
                </c:pt>
                <c:pt idx="6231">
                  <c:v>2711</c:v>
                </c:pt>
                <c:pt idx="6232">
                  <c:v>2712</c:v>
                </c:pt>
                <c:pt idx="6233">
                  <c:v>2712</c:v>
                </c:pt>
                <c:pt idx="6234">
                  <c:v>2712</c:v>
                </c:pt>
                <c:pt idx="6235">
                  <c:v>2712</c:v>
                </c:pt>
                <c:pt idx="6236">
                  <c:v>2712</c:v>
                </c:pt>
                <c:pt idx="6237">
                  <c:v>2713</c:v>
                </c:pt>
                <c:pt idx="6238">
                  <c:v>2714</c:v>
                </c:pt>
                <c:pt idx="6239">
                  <c:v>2714</c:v>
                </c:pt>
                <c:pt idx="6240">
                  <c:v>2714</c:v>
                </c:pt>
                <c:pt idx="6241">
                  <c:v>2714</c:v>
                </c:pt>
                <c:pt idx="6242">
                  <c:v>2714</c:v>
                </c:pt>
                <c:pt idx="6243">
                  <c:v>2715</c:v>
                </c:pt>
                <c:pt idx="6244">
                  <c:v>2715</c:v>
                </c:pt>
                <c:pt idx="6245">
                  <c:v>2715</c:v>
                </c:pt>
                <c:pt idx="6246">
                  <c:v>2715</c:v>
                </c:pt>
                <c:pt idx="6247">
                  <c:v>2715</c:v>
                </c:pt>
                <c:pt idx="6248">
                  <c:v>2715</c:v>
                </c:pt>
                <c:pt idx="6249">
                  <c:v>2716</c:v>
                </c:pt>
                <c:pt idx="6250">
                  <c:v>2716</c:v>
                </c:pt>
                <c:pt idx="6251">
                  <c:v>2716</c:v>
                </c:pt>
                <c:pt idx="6252">
                  <c:v>2716</c:v>
                </c:pt>
                <c:pt idx="6253">
                  <c:v>2717</c:v>
                </c:pt>
                <c:pt idx="6254">
                  <c:v>2717</c:v>
                </c:pt>
                <c:pt idx="6255">
                  <c:v>2718</c:v>
                </c:pt>
                <c:pt idx="6256">
                  <c:v>2718</c:v>
                </c:pt>
                <c:pt idx="6257">
                  <c:v>2718</c:v>
                </c:pt>
                <c:pt idx="6258">
                  <c:v>2719</c:v>
                </c:pt>
                <c:pt idx="6259">
                  <c:v>2719</c:v>
                </c:pt>
                <c:pt idx="6260">
                  <c:v>2719</c:v>
                </c:pt>
                <c:pt idx="6261">
                  <c:v>2720</c:v>
                </c:pt>
                <c:pt idx="6262">
                  <c:v>2720</c:v>
                </c:pt>
                <c:pt idx="6263">
                  <c:v>2720</c:v>
                </c:pt>
                <c:pt idx="6264">
                  <c:v>2720</c:v>
                </c:pt>
                <c:pt idx="6265">
                  <c:v>2720</c:v>
                </c:pt>
                <c:pt idx="6266">
                  <c:v>2720</c:v>
                </c:pt>
                <c:pt idx="6267">
                  <c:v>2720</c:v>
                </c:pt>
                <c:pt idx="6268">
                  <c:v>2720</c:v>
                </c:pt>
                <c:pt idx="6269">
                  <c:v>2721</c:v>
                </c:pt>
                <c:pt idx="6270">
                  <c:v>2722</c:v>
                </c:pt>
                <c:pt idx="6271">
                  <c:v>2722</c:v>
                </c:pt>
                <c:pt idx="6272">
                  <c:v>2722</c:v>
                </c:pt>
                <c:pt idx="6273">
                  <c:v>2722</c:v>
                </c:pt>
                <c:pt idx="6274">
                  <c:v>2722</c:v>
                </c:pt>
                <c:pt idx="6275">
                  <c:v>2722</c:v>
                </c:pt>
                <c:pt idx="6276">
                  <c:v>2722</c:v>
                </c:pt>
                <c:pt idx="6277">
                  <c:v>2722</c:v>
                </c:pt>
                <c:pt idx="6278">
                  <c:v>2722</c:v>
                </c:pt>
                <c:pt idx="6279">
                  <c:v>2722</c:v>
                </c:pt>
                <c:pt idx="6280">
                  <c:v>2722</c:v>
                </c:pt>
                <c:pt idx="6281">
                  <c:v>2722</c:v>
                </c:pt>
                <c:pt idx="6282">
                  <c:v>2722</c:v>
                </c:pt>
                <c:pt idx="6283">
                  <c:v>2723</c:v>
                </c:pt>
                <c:pt idx="6284">
                  <c:v>2723</c:v>
                </c:pt>
                <c:pt idx="6285">
                  <c:v>2723</c:v>
                </c:pt>
                <c:pt idx="6286">
                  <c:v>2724</c:v>
                </c:pt>
                <c:pt idx="6287">
                  <c:v>2724</c:v>
                </c:pt>
                <c:pt idx="6288">
                  <c:v>2724</c:v>
                </c:pt>
                <c:pt idx="6289">
                  <c:v>2724</c:v>
                </c:pt>
                <c:pt idx="6290">
                  <c:v>2724</c:v>
                </c:pt>
                <c:pt idx="6291">
                  <c:v>2724</c:v>
                </c:pt>
                <c:pt idx="6292">
                  <c:v>2724</c:v>
                </c:pt>
                <c:pt idx="6293">
                  <c:v>2724</c:v>
                </c:pt>
                <c:pt idx="6294">
                  <c:v>2724</c:v>
                </c:pt>
                <c:pt idx="6295">
                  <c:v>2724</c:v>
                </c:pt>
                <c:pt idx="6296">
                  <c:v>2725</c:v>
                </c:pt>
                <c:pt idx="6297">
                  <c:v>2726</c:v>
                </c:pt>
                <c:pt idx="6298">
                  <c:v>2726</c:v>
                </c:pt>
                <c:pt idx="6299">
                  <c:v>2727</c:v>
                </c:pt>
                <c:pt idx="6300">
                  <c:v>2728</c:v>
                </c:pt>
                <c:pt idx="6301">
                  <c:v>2728</c:v>
                </c:pt>
                <c:pt idx="6302">
                  <c:v>2729</c:v>
                </c:pt>
                <c:pt idx="6303">
                  <c:v>2729</c:v>
                </c:pt>
                <c:pt idx="6304">
                  <c:v>2729</c:v>
                </c:pt>
                <c:pt idx="6305">
                  <c:v>2730</c:v>
                </c:pt>
                <c:pt idx="6306">
                  <c:v>2730</c:v>
                </c:pt>
                <c:pt idx="6307">
                  <c:v>2730</c:v>
                </c:pt>
                <c:pt idx="6308">
                  <c:v>2730</c:v>
                </c:pt>
                <c:pt idx="6309">
                  <c:v>2731</c:v>
                </c:pt>
                <c:pt idx="6310">
                  <c:v>2731</c:v>
                </c:pt>
                <c:pt idx="6311">
                  <c:v>2731</c:v>
                </c:pt>
                <c:pt idx="6312">
                  <c:v>2732</c:v>
                </c:pt>
                <c:pt idx="6313">
                  <c:v>2732</c:v>
                </c:pt>
                <c:pt idx="6314">
                  <c:v>2732</c:v>
                </c:pt>
                <c:pt idx="6315">
                  <c:v>2732</c:v>
                </c:pt>
                <c:pt idx="6316">
                  <c:v>2733</c:v>
                </c:pt>
                <c:pt idx="6317">
                  <c:v>2733</c:v>
                </c:pt>
                <c:pt idx="6318">
                  <c:v>2734</c:v>
                </c:pt>
                <c:pt idx="6319">
                  <c:v>2734</c:v>
                </c:pt>
                <c:pt idx="6320">
                  <c:v>2734</c:v>
                </c:pt>
                <c:pt idx="6321">
                  <c:v>2734</c:v>
                </c:pt>
                <c:pt idx="6322">
                  <c:v>2734</c:v>
                </c:pt>
                <c:pt idx="6323">
                  <c:v>2734</c:v>
                </c:pt>
                <c:pt idx="6324">
                  <c:v>2734</c:v>
                </c:pt>
                <c:pt idx="6325">
                  <c:v>2734</c:v>
                </c:pt>
                <c:pt idx="6326">
                  <c:v>2734</c:v>
                </c:pt>
                <c:pt idx="6327">
                  <c:v>2734</c:v>
                </c:pt>
                <c:pt idx="6328">
                  <c:v>2734</c:v>
                </c:pt>
                <c:pt idx="6329">
                  <c:v>2734</c:v>
                </c:pt>
                <c:pt idx="6330">
                  <c:v>2734</c:v>
                </c:pt>
                <c:pt idx="6331">
                  <c:v>2734</c:v>
                </c:pt>
                <c:pt idx="6332">
                  <c:v>2734</c:v>
                </c:pt>
                <c:pt idx="6333">
                  <c:v>2734</c:v>
                </c:pt>
                <c:pt idx="6334">
                  <c:v>2734</c:v>
                </c:pt>
                <c:pt idx="6335">
                  <c:v>2734</c:v>
                </c:pt>
                <c:pt idx="6336">
                  <c:v>2734</c:v>
                </c:pt>
                <c:pt idx="6337">
                  <c:v>2735</c:v>
                </c:pt>
                <c:pt idx="6338">
                  <c:v>2736</c:v>
                </c:pt>
                <c:pt idx="6339">
                  <c:v>2736</c:v>
                </c:pt>
                <c:pt idx="6340">
                  <c:v>2736</c:v>
                </c:pt>
                <c:pt idx="6341">
                  <c:v>2736</c:v>
                </c:pt>
                <c:pt idx="6342">
                  <c:v>2737</c:v>
                </c:pt>
                <c:pt idx="6343">
                  <c:v>2737</c:v>
                </c:pt>
                <c:pt idx="6344">
                  <c:v>2738</c:v>
                </c:pt>
                <c:pt idx="6345">
                  <c:v>2738</c:v>
                </c:pt>
                <c:pt idx="6346">
                  <c:v>2738</c:v>
                </c:pt>
                <c:pt idx="6347">
                  <c:v>2738</c:v>
                </c:pt>
                <c:pt idx="6348">
                  <c:v>2738</c:v>
                </c:pt>
                <c:pt idx="6349">
                  <c:v>2738</c:v>
                </c:pt>
                <c:pt idx="6350">
                  <c:v>2738</c:v>
                </c:pt>
                <c:pt idx="6351">
                  <c:v>2738</c:v>
                </c:pt>
                <c:pt idx="6352">
                  <c:v>2738</c:v>
                </c:pt>
                <c:pt idx="6353">
                  <c:v>2738</c:v>
                </c:pt>
                <c:pt idx="6354">
                  <c:v>2739</c:v>
                </c:pt>
                <c:pt idx="6355">
                  <c:v>2739</c:v>
                </c:pt>
                <c:pt idx="6356">
                  <c:v>2739</c:v>
                </c:pt>
                <c:pt idx="6357">
                  <c:v>2739</c:v>
                </c:pt>
                <c:pt idx="6358">
                  <c:v>2739</c:v>
                </c:pt>
                <c:pt idx="6359">
                  <c:v>2740</c:v>
                </c:pt>
                <c:pt idx="6360">
                  <c:v>2740</c:v>
                </c:pt>
                <c:pt idx="6361">
                  <c:v>2740</c:v>
                </c:pt>
                <c:pt idx="6362">
                  <c:v>2740</c:v>
                </c:pt>
                <c:pt idx="6363">
                  <c:v>2740</c:v>
                </c:pt>
                <c:pt idx="6364">
                  <c:v>2741</c:v>
                </c:pt>
                <c:pt idx="6365">
                  <c:v>2741</c:v>
                </c:pt>
                <c:pt idx="6366">
                  <c:v>2741</c:v>
                </c:pt>
                <c:pt idx="6367">
                  <c:v>2741</c:v>
                </c:pt>
                <c:pt idx="6368">
                  <c:v>2742</c:v>
                </c:pt>
                <c:pt idx="6369">
                  <c:v>2743</c:v>
                </c:pt>
                <c:pt idx="6370">
                  <c:v>2744</c:v>
                </c:pt>
                <c:pt idx="6371">
                  <c:v>2745</c:v>
                </c:pt>
                <c:pt idx="6372">
                  <c:v>2745</c:v>
                </c:pt>
                <c:pt idx="6373">
                  <c:v>2745</c:v>
                </c:pt>
                <c:pt idx="6374">
                  <c:v>2745</c:v>
                </c:pt>
                <c:pt idx="6375">
                  <c:v>2745</c:v>
                </c:pt>
                <c:pt idx="6376">
                  <c:v>2746</c:v>
                </c:pt>
                <c:pt idx="6377">
                  <c:v>2746</c:v>
                </c:pt>
                <c:pt idx="6378">
                  <c:v>2746</c:v>
                </c:pt>
                <c:pt idx="6379">
                  <c:v>2746</c:v>
                </c:pt>
                <c:pt idx="6380">
                  <c:v>2746</c:v>
                </c:pt>
                <c:pt idx="6381">
                  <c:v>2747</c:v>
                </c:pt>
                <c:pt idx="6382">
                  <c:v>2747</c:v>
                </c:pt>
                <c:pt idx="6383">
                  <c:v>2748</c:v>
                </c:pt>
                <c:pt idx="6384">
                  <c:v>2749</c:v>
                </c:pt>
                <c:pt idx="6385">
                  <c:v>2750</c:v>
                </c:pt>
                <c:pt idx="6386">
                  <c:v>2751</c:v>
                </c:pt>
                <c:pt idx="6387">
                  <c:v>2752</c:v>
                </c:pt>
                <c:pt idx="6388">
                  <c:v>2753</c:v>
                </c:pt>
                <c:pt idx="6389">
                  <c:v>2754</c:v>
                </c:pt>
                <c:pt idx="6390">
                  <c:v>2754</c:v>
                </c:pt>
                <c:pt idx="6391">
                  <c:v>2754</c:v>
                </c:pt>
                <c:pt idx="6392">
                  <c:v>2754</c:v>
                </c:pt>
                <c:pt idx="6393">
                  <c:v>2754</c:v>
                </c:pt>
                <c:pt idx="6394">
                  <c:v>2755</c:v>
                </c:pt>
                <c:pt idx="6395">
                  <c:v>2756</c:v>
                </c:pt>
                <c:pt idx="6396">
                  <c:v>2756</c:v>
                </c:pt>
                <c:pt idx="6397">
                  <c:v>2757</c:v>
                </c:pt>
                <c:pt idx="6398">
                  <c:v>2758</c:v>
                </c:pt>
                <c:pt idx="6399">
                  <c:v>2758</c:v>
                </c:pt>
                <c:pt idx="6400">
                  <c:v>2759</c:v>
                </c:pt>
                <c:pt idx="6401">
                  <c:v>2760</c:v>
                </c:pt>
                <c:pt idx="6402">
                  <c:v>2761</c:v>
                </c:pt>
                <c:pt idx="6403">
                  <c:v>2762</c:v>
                </c:pt>
                <c:pt idx="6404">
                  <c:v>2762</c:v>
                </c:pt>
                <c:pt idx="6405">
                  <c:v>2763</c:v>
                </c:pt>
                <c:pt idx="6406">
                  <c:v>2764</c:v>
                </c:pt>
                <c:pt idx="6407">
                  <c:v>2764</c:v>
                </c:pt>
                <c:pt idx="6408">
                  <c:v>2764</c:v>
                </c:pt>
                <c:pt idx="6409">
                  <c:v>2765</c:v>
                </c:pt>
                <c:pt idx="6410">
                  <c:v>2766</c:v>
                </c:pt>
                <c:pt idx="6411">
                  <c:v>2767</c:v>
                </c:pt>
                <c:pt idx="6412">
                  <c:v>2767</c:v>
                </c:pt>
                <c:pt idx="6413">
                  <c:v>2768</c:v>
                </c:pt>
                <c:pt idx="6414">
                  <c:v>2768</c:v>
                </c:pt>
                <c:pt idx="6415">
                  <c:v>2769</c:v>
                </c:pt>
                <c:pt idx="6416">
                  <c:v>2770</c:v>
                </c:pt>
                <c:pt idx="6417">
                  <c:v>2771</c:v>
                </c:pt>
                <c:pt idx="6418">
                  <c:v>2772</c:v>
                </c:pt>
                <c:pt idx="6419">
                  <c:v>2773</c:v>
                </c:pt>
                <c:pt idx="6420">
                  <c:v>2774</c:v>
                </c:pt>
                <c:pt idx="6421">
                  <c:v>2775</c:v>
                </c:pt>
                <c:pt idx="6422">
                  <c:v>2775</c:v>
                </c:pt>
                <c:pt idx="6423">
                  <c:v>2775</c:v>
                </c:pt>
                <c:pt idx="6424">
                  <c:v>2775</c:v>
                </c:pt>
                <c:pt idx="6425">
                  <c:v>2775</c:v>
                </c:pt>
                <c:pt idx="6426">
                  <c:v>2775</c:v>
                </c:pt>
                <c:pt idx="6427">
                  <c:v>2775</c:v>
                </c:pt>
                <c:pt idx="6428">
                  <c:v>2775</c:v>
                </c:pt>
                <c:pt idx="6429">
                  <c:v>2776</c:v>
                </c:pt>
                <c:pt idx="6430">
                  <c:v>2776</c:v>
                </c:pt>
                <c:pt idx="6431">
                  <c:v>2776</c:v>
                </c:pt>
                <c:pt idx="6432">
                  <c:v>2776</c:v>
                </c:pt>
                <c:pt idx="6433">
                  <c:v>2776</c:v>
                </c:pt>
                <c:pt idx="6434">
                  <c:v>2777</c:v>
                </c:pt>
                <c:pt idx="6435">
                  <c:v>2777</c:v>
                </c:pt>
                <c:pt idx="6436">
                  <c:v>2777</c:v>
                </c:pt>
                <c:pt idx="6437">
                  <c:v>2777</c:v>
                </c:pt>
                <c:pt idx="6438">
                  <c:v>2777</c:v>
                </c:pt>
                <c:pt idx="6439">
                  <c:v>2777</c:v>
                </c:pt>
                <c:pt idx="6440">
                  <c:v>2777</c:v>
                </c:pt>
                <c:pt idx="6441">
                  <c:v>2777</c:v>
                </c:pt>
                <c:pt idx="6442">
                  <c:v>2777</c:v>
                </c:pt>
                <c:pt idx="6443">
                  <c:v>2777</c:v>
                </c:pt>
                <c:pt idx="6444">
                  <c:v>2777</c:v>
                </c:pt>
                <c:pt idx="6445">
                  <c:v>2777</c:v>
                </c:pt>
                <c:pt idx="6446">
                  <c:v>2777</c:v>
                </c:pt>
                <c:pt idx="6447">
                  <c:v>2777</c:v>
                </c:pt>
                <c:pt idx="6448">
                  <c:v>2777</c:v>
                </c:pt>
                <c:pt idx="6449">
                  <c:v>2778</c:v>
                </c:pt>
                <c:pt idx="6450">
                  <c:v>2778</c:v>
                </c:pt>
                <c:pt idx="6451">
                  <c:v>2779</c:v>
                </c:pt>
                <c:pt idx="6452">
                  <c:v>2779</c:v>
                </c:pt>
                <c:pt idx="6453">
                  <c:v>2780</c:v>
                </c:pt>
                <c:pt idx="6454">
                  <c:v>2781</c:v>
                </c:pt>
                <c:pt idx="6455">
                  <c:v>2782</c:v>
                </c:pt>
                <c:pt idx="6456">
                  <c:v>2782</c:v>
                </c:pt>
                <c:pt idx="6457">
                  <c:v>2783</c:v>
                </c:pt>
                <c:pt idx="6458">
                  <c:v>2783</c:v>
                </c:pt>
                <c:pt idx="6459">
                  <c:v>2784</c:v>
                </c:pt>
                <c:pt idx="6460">
                  <c:v>2784</c:v>
                </c:pt>
                <c:pt idx="6461">
                  <c:v>2784</c:v>
                </c:pt>
                <c:pt idx="6462">
                  <c:v>2784</c:v>
                </c:pt>
                <c:pt idx="6463">
                  <c:v>2784</c:v>
                </c:pt>
                <c:pt idx="6464">
                  <c:v>2785</c:v>
                </c:pt>
                <c:pt idx="6465">
                  <c:v>2786</c:v>
                </c:pt>
                <c:pt idx="6466">
                  <c:v>2787</c:v>
                </c:pt>
                <c:pt idx="6467">
                  <c:v>2787</c:v>
                </c:pt>
                <c:pt idx="6468">
                  <c:v>2787</c:v>
                </c:pt>
                <c:pt idx="6469">
                  <c:v>2787</c:v>
                </c:pt>
                <c:pt idx="6470">
                  <c:v>2788</c:v>
                </c:pt>
                <c:pt idx="6471">
                  <c:v>2789</c:v>
                </c:pt>
                <c:pt idx="6472">
                  <c:v>2789</c:v>
                </c:pt>
                <c:pt idx="6473">
                  <c:v>2789</c:v>
                </c:pt>
                <c:pt idx="6474">
                  <c:v>2790</c:v>
                </c:pt>
                <c:pt idx="6475">
                  <c:v>2790</c:v>
                </c:pt>
                <c:pt idx="6476">
                  <c:v>2790</c:v>
                </c:pt>
                <c:pt idx="6477">
                  <c:v>2790</c:v>
                </c:pt>
                <c:pt idx="6478">
                  <c:v>2790</c:v>
                </c:pt>
                <c:pt idx="6479">
                  <c:v>2790</c:v>
                </c:pt>
                <c:pt idx="6480">
                  <c:v>2791</c:v>
                </c:pt>
                <c:pt idx="6481">
                  <c:v>2792</c:v>
                </c:pt>
                <c:pt idx="6482">
                  <c:v>2793</c:v>
                </c:pt>
                <c:pt idx="6483">
                  <c:v>2794</c:v>
                </c:pt>
                <c:pt idx="6484">
                  <c:v>2795</c:v>
                </c:pt>
                <c:pt idx="6485">
                  <c:v>2796</c:v>
                </c:pt>
                <c:pt idx="6486">
                  <c:v>2796</c:v>
                </c:pt>
                <c:pt idx="6487">
                  <c:v>2796</c:v>
                </c:pt>
                <c:pt idx="6488">
                  <c:v>2797</c:v>
                </c:pt>
                <c:pt idx="6489">
                  <c:v>2798</c:v>
                </c:pt>
                <c:pt idx="6490">
                  <c:v>2799</c:v>
                </c:pt>
                <c:pt idx="6491">
                  <c:v>2799</c:v>
                </c:pt>
                <c:pt idx="6492">
                  <c:v>2800</c:v>
                </c:pt>
                <c:pt idx="6493">
                  <c:v>2800</c:v>
                </c:pt>
                <c:pt idx="6494">
                  <c:v>2800</c:v>
                </c:pt>
                <c:pt idx="6495">
                  <c:v>2800</c:v>
                </c:pt>
                <c:pt idx="6496">
                  <c:v>2801</c:v>
                </c:pt>
                <c:pt idx="6497">
                  <c:v>2802</c:v>
                </c:pt>
                <c:pt idx="6498">
                  <c:v>2803</c:v>
                </c:pt>
                <c:pt idx="6499">
                  <c:v>2803</c:v>
                </c:pt>
                <c:pt idx="6500">
                  <c:v>2804</c:v>
                </c:pt>
                <c:pt idx="6501">
                  <c:v>2805</c:v>
                </c:pt>
                <c:pt idx="6502">
                  <c:v>2806</c:v>
                </c:pt>
                <c:pt idx="6503">
                  <c:v>2807</c:v>
                </c:pt>
                <c:pt idx="6504">
                  <c:v>2808</c:v>
                </c:pt>
                <c:pt idx="6505">
                  <c:v>2808</c:v>
                </c:pt>
                <c:pt idx="6506">
                  <c:v>2809</c:v>
                </c:pt>
                <c:pt idx="6507">
                  <c:v>2809</c:v>
                </c:pt>
                <c:pt idx="6508">
                  <c:v>2809</c:v>
                </c:pt>
                <c:pt idx="6509">
                  <c:v>2810</c:v>
                </c:pt>
                <c:pt idx="6510">
                  <c:v>2810</c:v>
                </c:pt>
                <c:pt idx="6511">
                  <c:v>2810</c:v>
                </c:pt>
                <c:pt idx="6512">
                  <c:v>2810</c:v>
                </c:pt>
                <c:pt idx="6513">
                  <c:v>2810</c:v>
                </c:pt>
                <c:pt idx="6514">
                  <c:v>2810</c:v>
                </c:pt>
                <c:pt idx="6515">
                  <c:v>2810</c:v>
                </c:pt>
                <c:pt idx="6516">
                  <c:v>2810</c:v>
                </c:pt>
                <c:pt idx="6517">
                  <c:v>2811</c:v>
                </c:pt>
                <c:pt idx="6518">
                  <c:v>2812</c:v>
                </c:pt>
                <c:pt idx="6519">
                  <c:v>2813</c:v>
                </c:pt>
                <c:pt idx="6520">
                  <c:v>2814</c:v>
                </c:pt>
                <c:pt idx="6521">
                  <c:v>2814</c:v>
                </c:pt>
                <c:pt idx="6522">
                  <c:v>2815</c:v>
                </c:pt>
                <c:pt idx="6523">
                  <c:v>2816</c:v>
                </c:pt>
                <c:pt idx="6524">
                  <c:v>2816</c:v>
                </c:pt>
                <c:pt idx="6525">
                  <c:v>2816</c:v>
                </c:pt>
                <c:pt idx="6526">
                  <c:v>2816</c:v>
                </c:pt>
                <c:pt idx="6527">
                  <c:v>2817</c:v>
                </c:pt>
                <c:pt idx="6528">
                  <c:v>2817</c:v>
                </c:pt>
                <c:pt idx="6529">
                  <c:v>2817</c:v>
                </c:pt>
                <c:pt idx="6530">
                  <c:v>2818</c:v>
                </c:pt>
                <c:pt idx="6531">
                  <c:v>2819</c:v>
                </c:pt>
                <c:pt idx="6532">
                  <c:v>2820</c:v>
                </c:pt>
                <c:pt idx="6533">
                  <c:v>2820</c:v>
                </c:pt>
                <c:pt idx="6534">
                  <c:v>2821</c:v>
                </c:pt>
                <c:pt idx="6535">
                  <c:v>2821</c:v>
                </c:pt>
                <c:pt idx="6536">
                  <c:v>2822</c:v>
                </c:pt>
                <c:pt idx="6537">
                  <c:v>2823</c:v>
                </c:pt>
                <c:pt idx="6538">
                  <c:v>2824</c:v>
                </c:pt>
                <c:pt idx="6539">
                  <c:v>2825</c:v>
                </c:pt>
                <c:pt idx="6540">
                  <c:v>2826</c:v>
                </c:pt>
                <c:pt idx="6541">
                  <c:v>2827</c:v>
                </c:pt>
                <c:pt idx="6542">
                  <c:v>2827</c:v>
                </c:pt>
                <c:pt idx="6543">
                  <c:v>2827</c:v>
                </c:pt>
                <c:pt idx="6544">
                  <c:v>2828</c:v>
                </c:pt>
                <c:pt idx="6545">
                  <c:v>2829</c:v>
                </c:pt>
                <c:pt idx="6546">
                  <c:v>2830</c:v>
                </c:pt>
                <c:pt idx="6547">
                  <c:v>2831</c:v>
                </c:pt>
                <c:pt idx="6548">
                  <c:v>2832</c:v>
                </c:pt>
                <c:pt idx="6549">
                  <c:v>2832</c:v>
                </c:pt>
                <c:pt idx="6550">
                  <c:v>2833</c:v>
                </c:pt>
                <c:pt idx="6551">
                  <c:v>2833</c:v>
                </c:pt>
                <c:pt idx="6552">
                  <c:v>2833</c:v>
                </c:pt>
                <c:pt idx="6553">
                  <c:v>2834</c:v>
                </c:pt>
                <c:pt idx="6554">
                  <c:v>2835</c:v>
                </c:pt>
                <c:pt idx="6555">
                  <c:v>2835</c:v>
                </c:pt>
                <c:pt idx="6556">
                  <c:v>2835</c:v>
                </c:pt>
                <c:pt idx="6557">
                  <c:v>2836</c:v>
                </c:pt>
                <c:pt idx="6558">
                  <c:v>2837</c:v>
                </c:pt>
                <c:pt idx="6559">
                  <c:v>2837</c:v>
                </c:pt>
                <c:pt idx="6560">
                  <c:v>2837</c:v>
                </c:pt>
                <c:pt idx="6561">
                  <c:v>2837</c:v>
                </c:pt>
                <c:pt idx="6562">
                  <c:v>2837</c:v>
                </c:pt>
                <c:pt idx="6563">
                  <c:v>2837</c:v>
                </c:pt>
                <c:pt idx="6564">
                  <c:v>2837</c:v>
                </c:pt>
                <c:pt idx="6565">
                  <c:v>2837</c:v>
                </c:pt>
                <c:pt idx="6566">
                  <c:v>2837</c:v>
                </c:pt>
                <c:pt idx="6567">
                  <c:v>2837</c:v>
                </c:pt>
                <c:pt idx="6568">
                  <c:v>2837</c:v>
                </c:pt>
                <c:pt idx="6569">
                  <c:v>2837</c:v>
                </c:pt>
                <c:pt idx="6570">
                  <c:v>2837</c:v>
                </c:pt>
                <c:pt idx="6571">
                  <c:v>2837</c:v>
                </c:pt>
                <c:pt idx="6572">
                  <c:v>2837</c:v>
                </c:pt>
                <c:pt idx="6573">
                  <c:v>2838</c:v>
                </c:pt>
                <c:pt idx="6574">
                  <c:v>2838</c:v>
                </c:pt>
                <c:pt idx="6575">
                  <c:v>2839</c:v>
                </c:pt>
                <c:pt idx="6576">
                  <c:v>2839</c:v>
                </c:pt>
                <c:pt idx="6577">
                  <c:v>2839</c:v>
                </c:pt>
                <c:pt idx="6578">
                  <c:v>2840</c:v>
                </c:pt>
                <c:pt idx="6579">
                  <c:v>2840</c:v>
                </c:pt>
                <c:pt idx="6580">
                  <c:v>2840</c:v>
                </c:pt>
                <c:pt idx="6581">
                  <c:v>2840</c:v>
                </c:pt>
                <c:pt idx="6582">
                  <c:v>2840</c:v>
                </c:pt>
                <c:pt idx="6583">
                  <c:v>2840</c:v>
                </c:pt>
                <c:pt idx="6584">
                  <c:v>2841</c:v>
                </c:pt>
                <c:pt idx="6585">
                  <c:v>2842</c:v>
                </c:pt>
                <c:pt idx="6586">
                  <c:v>2842</c:v>
                </c:pt>
                <c:pt idx="6587">
                  <c:v>2842</c:v>
                </c:pt>
                <c:pt idx="6588">
                  <c:v>2843</c:v>
                </c:pt>
                <c:pt idx="6589">
                  <c:v>2843</c:v>
                </c:pt>
                <c:pt idx="6590">
                  <c:v>2843</c:v>
                </c:pt>
                <c:pt idx="6591">
                  <c:v>2844</c:v>
                </c:pt>
                <c:pt idx="6592">
                  <c:v>2844</c:v>
                </c:pt>
                <c:pt idx="6593">
                  <c:v>2845</c:v>
                </c:pt>
                <c:pt idx="6594">
                  <c:v>2845</c:v>
                </c:pt>
                <c:pt idx="6595">
                  <c:v>2845</c:v>
                </c:pt>
                <c:pt idx="6596">
                  <c:v>2845</c:v>
                </c:pt>
                <c:pt idx="6597">
                  <c:v>2846</c:v>
                </c:pt>
                <c:pt idx="6598">
                  <c:v>2847</c:v>
                </c:pt>
                <c:pt idx="6599">
                  <c:v>2848</c:v>
                </c:pt>
                <c:pt idx="6600">
                  <c:v>2849</c:v>
                </c:pt>
                <c:pt idx="6601">
                  <c:v>2850</c:v>
                </c:pt>
                <c:pt idx="6602">
                  <c:v>2850</c:v>
                </c:pt>
                <c:pt idx="6603">
                  <c:v>2850</c:v>
                </c:pt>
                <c:pt idx="6604">
                  <c:v>2851</c:v>
                </c:pt>
                <c:pt idx="6605">
                  <c:v>2851</c:v>
                </c:pt>
                <c:pt idx="6606">
                  <c:v>2851</c:v>
                </c:pt>
                <c:pt idx="6607">
                  <c:v>2852</c:v>
                </c:pt>
                <c:pt idx="6608">
                  <c:v>2853</c:v>
                </c:pt>
                <c:pt idx="6609">
                  <c:v>2853</c:v>
                </c:pt>
                <c:pt idx="6610">
                  <c:v>2854</c:v>
                </c:pt>
                <c:pt idx="6611">
                  <c:v>2854</c:v>
                </c:pt>
                <c:pt idx="6612">
                  <c:v>2854</c:v>
                </c:pt>
                <c:pt idx="6613">
                  <c:v>2854</c:v>
                </c:pt>
                <c:pt idx="6614">
                  <c:v>2854</c:v>
                </c:pt>
                <c:pt idx="6615">
                  <c:v>2854</c:v>
                </c:pt>
                <c:pt idx="6616">
                  <c:v>2854</c:v>
                </c:pt>
                <c:pt idx="6617">
                  <c:v>2854</c:v>
                </c:pt>
                <c:pt idx="6618">
                  <c:v>2854</c:v>
                </c:pt>
                <c:pt idx="6619">
                  <c:v>2854</c:v>
                </c:pt>
                <c:pt idx="6620">
                  <c:v>2854</c:v>
                </c:pt>
                <c:pt idx="6621">
                  <c:v>2855</c:v>
                </c:pt>
                <c:pt idx="6622">
                  <c:v>2856</c:v>
                </c:pt>
                <c:pt idx="6623">
                  <c:v>2856</c:v>
                </c:pt>
                <c:pt idx="6624">
                  <c:v>2856</c:v>
                </c:pt>
                <c:pt idx="6625">
                  <c:v>2857</c:v>
                </c:pt>
                <c:pt idx="6626">
                  <c:v>2858</c:v>
                </c:pt>
                <c:pt idx="6627">
                  <c:v>2858</c:v>
                </c:pt>
                <c:pt idx="6628">
                  <c:v>2858</c:v>
                </c:pt>
                <c:pt idx="6629">
                  <c:v>2859</c:v>
                </c:pt>
                <c:pt idx="6630">
                  <c:v>2859</c:v>
                </c:pt>
                <c:pt idx="6631">
                  <c:v>2859</c:v>
                </c:pt>
                <c:pt idx="6632">
                  <c:v>2859</c:v>
                </c:pt>
                <c:pt idx="6633">
                  <c:v>2859</c:v>
                </c:pt>
                <c:pt idx="6634">
                  <c:v>2859</c:v>
                </c:pt>
                <c:pt idx="6635">
                  <c:v>2859</c:v>
                </c:pt>
                <c:pt idx="6636">
                  <c:v>2859</c:v>
                </c:pt>
                <c:pt idx="6637">
                  <c:v>2859</c:v>
                </c:pt>
                <c:pt idx="6638">
                  <c:v>2859</c:v>
                </c:pt>
                <c:pt idx="6639">
                  <c:v>2859</c:v>
                </c:pt>
                <c:pt idx="6640">
                  <c:v>2859</c:v>
                </c:pt>
                <c:pt idx="6641">
                  <c:v>2859</c:v>
                </c:pt>
                <c:pt idx="6642">
                  <c:v>2859</c:v>
                </c:pt>
                <c:pt idx="6643">
                  <c:v>2859</c:v>
                </c:pt>
                <c:pt idx="6644">
                  <c:v>2860</c:v>
                </c:pt>
                <c:pt idx="6645">
                  <c:v>2860</c:v>
                </c:pt>
                <c:pt idx="6646">
                  <c:v>2860</c:v>
                </c:pt>
                <c:pt idx="6647">
                  <c:v>2860</c:v>
                </c:pt>
                <c:pt idx="6648">
                  <c:v>2860</c:v>
                </c:pt>
                <c:pt idx="6649">
                  <c:v>2861</c:v>
                </c:pt>
                <c:pt idx="6650">
                  <c:v>2861</c:v>
                </c:pt>
                <c:pt idx="6651">
                  <c:v>2862</c:v>
                </c:pt>
                <c:pt idx="6652">
                  <c:v>2863</c:v>
                </c:pt>
                <c:pt idx="6653">
                  <c:v>2863</c:v>
                </c:pt>
                <c:pt idx="6654">
                  <c:v>2863</c:v>
                </c:pt>
                <c:pt idx="6655">
                  <c:v>2863</c:v>
                </c:pt>
                <c:pt idx="6656">
                  <c:v>2863</c:v>
                </c:pt>
                <c:pt idx="6657">
                  <c:v>2863</c:v>
                </c:pt>
                <c:pt idx="6658">
                  <c:v>2863</c:v>
                </c:pt>
                <c:pt idx="6659">
                  <c:v>2863</c:v>
                </c:pt>
                <c:pt idx="6660">
                  <c:v>2863</c:v>
                </c:pt>
                <c:pt idx="6661">
                  <c:v>2863</c:v>
                </c:pt>
                <c:pt idx="6662">
                  <c:v>2864</c:v>
                </c:pt>
                <c:pt idx="6663">
                  <c:v>2864</c:v>
                </c:pt>
                <c:pt idx="6664">
                  <c:v>2864</c:v>
                </c:pt>
                <c:pt idx="6665">
                  <c:v>2864</c:v>
                </c:pt>
                <c:pt idx="6666">
                  <c:v>2864</c:v>
                </c:pt>
                <c:pt idx="6667">
                  <c:v>2864</c:v>
                </c:pt>
                <c:pt idx="6668">
                  <c:v>2864</c:v>
                </c:pt>
                <c:pt idx="6669">
                  <c:v>2865</c:v>
                </c:pt>
                <c:pt idx="6670">
                  <c:v>2866</c:v>
                </c:pt>
                <c:pt idx="6671">
                  <c:v>2867</c:v>
                </c:pt>
                <c:pt idx="6672">
                  <c:v>2867</c:v>
                </c:pt>
                <c:pt idx="6673">
                  <c:v>2868</c:v>
                </c:pt>
                <c:pt idx="6674">
                  <c:v>2869</c:v>
                </c:pt>
                <c:pt idx="6675">
                  <c:v>2869</c:v>
                </c:pt>
                <c:pt idx="6676">
                  <c:v>2869</c:v>
                </c:pt>
                <c:pt idx="6677">
                  <c:v>2869</c:v>
                </c:pt>
                <c:pt idx="6678">
                  <c:v>2870</c:v>
                </c:pt>
                <c:pt idx="6679">
                  <c:v>2871</c:v>
                </c:pt>
                <c:pt idx="6680">
                  <c:v>2871</c:v>
                </c:pt>
                <c:pt idx="6681">
                  <c:v>2871</c:v>
                </c:pt>
                <c:pt idx="6682">
                  <c:v>2871</c:v>
                </c:pt>
                <c:pt idx="6683">
                  <c:v>2871</c:v>
                </c:pt>
                <c:pt idx="6684">
                  <c:v>2872</c:v>
                </c:pt>
                <c:pt idx="6685">
                  <c:v>2872</c:v>
                </c:pt>
                <c:pt idx="6686">
                  <c:v>2872</c:v>
                </c:pt>
                <c:pt idx="6687">
                  <c:v>2872</c:v>
                </c:pt>
                <c:pt idx="6688">
                  <c:v>2873</c:v>
                </c:pt>
                <c:pt idx="6689">
                  <c:v>2874</c:v>
                </c:pt>
                <c:pt idx="6690">
                  <c:v>2874</c:v>
                </c:pt>
                <c:pt idx="6691">
                  <c:v>2875</c:v>
                </c:pt>
                <c:pt idx="6692">
                  <c:v>2876</c:v>
                </c:pt>
                <c:pt idx="6693">
                  <c:v>2876</c:v>
                </c:pt>
                <c:pt idx="6694">
                  <c:v>2876</c:v>
                </c:pt>
                <c:pt idx="6695">
                  <c:v>2876</c:v>
                </c:pt>
                <c:pt idx="6696">
                  <c:v>2876</c:v>
                </c:pt>
                <c:pt idx="6697">
                  <c:v>2876</c:v>
                </c:pt>
                <c:pt idx="6698">
                  <c:v>2877</c:v>
                </c:pt>
                <c:pt idx="6699">
                  <c:v>2878</c:v>
                </c:pt>
                <c:pt idx="6700">
                  <c:v>2878</c:v>
                </c:pt>
                <c:pt idx="6701">
                  <c:v>2878</c:v>
                </c:pt>
                <c:pt idx="6702">
                  <c:v>2878</c:v>
                </c:pt>
                <c:pt idx="6703">
                  <c:v>2879</c:v>
                </c:pt>
                <c:pt idx="6704">
                  <c:v>2880</c:v>
                </c:pt>
                <c:pt idx="6705">
                  <c:v>2881</c:v>
                </c:pt>
                <c:pt idx="6706">
                  <c:v>2881</c:v>
                </c:pt>
                <c:pt idx="6707">
                  <c:v>2881</c:v>
                </c:pt>
                <c:pt idx="6708">
                  <c:v>2882</c:v>
                </c:pt>
                <c:pt idx="6709">
                  <c:v>2883</c:v>
                </c:pt>
                <c:pt idx="6710">
                  <c:v>2884</c:v>
                </c:pt>
                <c:pt idx="6711">
                  <c:v>2885</c:v>
                </c:pt>
                <c:pt idx="6712">
                  <c:v>2885</c:v>
                </c:pt>
                <c:pt idx="6713">
                  <c:v>2885</c:v>
                </c:pt>
                <c:pt idx="6714">
                  <c:v>2885</c:v>
                </c:pt>
                <c:pt idx="6715">
                  <c:v>2885</c:v>
                </c:pt>
                <c:pt idx="6716">
                  <c:v>2885</c:v>
                </c:pt>
                <c:pt idx="6717">
                  <c:v>2885</c:v>
                </c:pt>
                <c:pt idx="6718">
                  <c:v>2885</c:v>
                </c:pt>
                <c:pt idx="6719">
                  <c:v>2885</c:v>
                </c:pt>
                <c:pt idx="6720">
                  <c:v>2885</c:v>
                </c:pt>
                <c:pt idx="6721">
                  <c:v>2886</c:v>
                </c:pt>
                <c:pt idx="6722">
                  <c:v>2887</c:v>
                </c:pt>
                <c:pt idx="6723">
                  <c:v>2888</c:v>
                </c:pt>
                <c:pt idx="6724">
                  <c:v>2888</c:v>
                </c:pt>
                <c:pt idx="6725">
                  <c:v>2888</c:v>
                </c:pt>
                <c:pt idx="6726">
                  <c:v>2889</c:v>
                </c:pt>
                <c:pt idx="6727">
                  <c:v>2889</c:v>
                </c:pt>
                <c:pt idx="6728">
                  <c:v>2890</c:v>
                </c:pt>
                <c:pt idx="6729">
                  <c:v>2890</c:v>
                </c:pt>
                <c:pt idx="6730">
                  <c:v>2890</c:v>
                </c:pt>
                <c:pt idx="6731">
                  <c:v>2891</c:v>
                </c:pt>
                <c:pt idx="6732">
                  <c:v>2892</c:v>
                </c:pt>
                <c:pt idx="6733">
                  <c:v>2892</c:v>
                </c:pt>
                <c:pt idx="6734">
                  <c:v>2893</c:v>
                </c:pt>
                <c:pt idx="6735">
                  <c:v>2894</c:v>
                </c:pt>
                <c:pt idx="6736">
                  <c:v>2895</c:v>
                </c:pt>
                <c:pt idx="6737">
                  <c:v>2896</c:v>
                </c:pt>
                <c:pt idx="6738">
                  <c:v>2897</c:v>
                </c:pt>
                <c:pt idx="6739">
                  <c:v>2898</c:v>
                </c:pt>
                <c:pt idx="6740">
                  <c:v>2899</c:v>
                </c:pt>
                <c:pt idx="6741">
                  <c:v>2900</c:v>
                </c:pt>
                <c:pt idx="6742">
                  <c:v>2901</c:v>
                </c:pt>
                <c:pt idx="6743">
                  <c:v>2901</c:v>
                </c:pt>
                <c:pt idx="6744">
                  <c:v>2902</c:v>
                </c:pt>
                <c:pt idx="6745">
                  <c:v>2902</c:v>
                </c:pt>
                <c:pt idx="6746">
                  <c:v>2903</c:v>
                </c:pt>
                <c:pt idx="6747">
                  <c:v>2903</c:v>
                </c:pt>
                <c:pt idx="6748">
                  <c:v>2904</c:v>
                </c:pt>
                <c:pt idx="6749">
                  <c:v>2905</c:v>
                </c:pt>
                <c:pt idx="6750">
                  <c:v>2906</c:v>
                </c:pt>
                <c:pt idx="6751">
                  <c:v>2906</c:v>
                </c:pt>
                <c:pt idx="6752">
                  <c:v>2906</c:v>
                </c:pt>
                <c:pt idx="6753">
                  <c:v>2906</c:v>
                </c:pt>
                <c:pt idx="6754">
                  <c:v>2907</c:v>
                </c:pt>
                <c:pt idx="6755">
                  <c:v>2908</c:v>
                </c:pt>
                <c:pt idx="6756">
                  <c:v>2908</c:v>
                </c:pt>
                <c:pt idx="6757">
                  <c:v>2909</c:v>
                </c:pt>
                <c:pt idx="6758">
                  <c:v>2909</c:v>
                </c:pt>
                <c:pt idx="6759">
                  <c:v>2909</c:v>
                </c:pt>
                <c:pt idx="6760">
                  <c:v>2910</c:v>
                </c:pt>
                <c:pt idx="6761">
                  <c:v>2911</c:v>
                </c:pt>
                <c:pt idx="6762">
                  <c:v>2911</c:v>
                </c:pt>
                <c:pt idx="6763">
                  <c:v>2912</c:v>
                </c:pt>
                <c:pt idx="6764">
                  <c:v>2913</c:v>
                </c:pt>
                <c:pt idx="6765">
                  <c:v>2913</c:v>
                </c:pt>
                <c:pt idx="6766">
                  <c:v>2914</c:v>
                </c:pt>
                <c:pt idx="6767">
                  <c:v>2915</c:v>
                </c:pt>
                <c:pt idx="6768">
                  <c:v>2916</c:v>
                </c:pt>
                <c:pt idx="6769">
                  <c:v>2916</c:v>
                </c:pt>
                <c:pt idx="6770">
                  <c:v>2916</c:v>
                </c:pt>
                <c:pt idx="6771">
                  <c:v>2917</c:v>
                </c:pt>
                <c:pt idx="6772">
                  <c:v>2917</c:v>
                </c:pt>
                <c:pt idx="6773">
                  <c:v>2918</c:v>
                </c:pt>
                <c:pt idx="6774">
                  <c:v>2918</c:v>
                </c:pt>
                <c:pt idx="6775">
                  <c:v>2918</c:v>
                </c:pt>
                <c:pt idx="6776">
                  <c:v>2919</c:v>
                </c:pt>
                <c:pt idx="6777">
                  <c:v>2919</c:v>
                </c:pt>
                <c:pt idx="6778">
                  <c:v>2919</c:v>
                </c:pt>
                <c:pt idx="6779">
                  <c:v>2919</c:v>
                </c:pt>
                <c:pt idx="6780">
                  <c:v>2919</c:v>
                </c:pt>
                <c:pt idx="6781">
                  <c:v>2919</c:v>
                </c:pt>
                <c:pt idx="6782">
                  <c:v>2919</c:v>
                </c:pt>
                <c:pt idx="6783">
                  <c:v>2919</c:v>
                </c:pt>
                <c:pt idx="6784">
                  <c:v>2919</c:v>
                </c:pt>
                <c:pt idx="6785">
                  <c:v>2919</c:v>
                </c:pt>
                <c:pt idx="6786">
                  <c:v>2920</c:v>
                </c:pt>
                <c:pt idx="6787">
                  <c:v>2920</c:v>
                </c:pt>
                <c:pt idx="6788">
                  <c:v>2920</c:v>
                </c:pt>
                <c:pt idx="6789">
                  <c:v>2920</c:v>
                </c:pt>
                <c:pt idx="6790">
                  <c:v>2920</c:v>
                </c:pt>
                <c:pt idx="6791">
                  <c:v>2920</c:v>
                </c:pt>
                <c:pt idx="6792">
                  <c:v>2920</c:v>
                </c:pt>
                <c:pt idx="6793">
                  <c:v>2920</c:v>
                </c:pt>
                <c:pt idx="6794">
                  <c:v>2920</c:v>
                </c:pt>
                <c:pt idx="6795">
                  <c:v>2920</c:v>
                </c:pt>
                <c:pt idx="6796">
                  <c:v>2920</c:v>
                </c:pt>
                <c:pt idx="6797">
                  <c:v>2920</c:v>
                </c:pt>
                <c:pt idx="6798">
                  <c:v>2920</c:v>
                </c:pt>
                <c:pt idx="6799">
                  <c:v>2920</c:v>
                </c:pt>
                <c:pt idx="6800">
                  <c:v>2920</c:v>
                </c:pt>
                <c:pt idx="6801">
                  <c:v>2920</c:v>
                </c:pt>
                <c:pt idx="6802">
                  <c:v>2920</c:v>
                </c:pt>
                <c:pt idx="6803">
                  <c:v>2920</c:v>
                </c:pt>
                <c:pt idx="6804">
                  <c:v>2920</c:v>
                </c:pt>
                <c:pt idx="6805">
                  <c:v>2920</c:v>
                </c:pt>
                <c:pt idx="6806">
                  <c:v>2920</c:v>
                </c:pt>
                <c:pt idx="6807">
                  <c:v>2921</c:v>
                </c:pt>
                <c:pt idx="6808">
                  <c:v>2921</c:v>
                </c:pt>
                <c:pt idx="6809">
                  <c:v>2921</c:v>
                </c:pt>
                <c:pt idx="6810">
                  <c:v>2922</c:v>
                </c:pt>
                <c:pt idx="6811">
                  <c:v>2922</c:v>
                </c:pt>
                <c:pt idx="6812">
                  <c:v>2922</c:v>
                </c:pt>
                <c:pt idx="6813">
                  <c:v>2922</c:v>
                </c:pt>
                <c:pt idx="6814">
                  <c:v>2922</c:v>
                </c:pt>
                <c:pt idx="6815">
                  <c:v>2922</c:v>
                </c:pt>
                <c:pt idx="6816">
                  <c:v>2922</c:v>
                </c:pt>
                <c:pt idx="6817">
                  <c:v>2923</c:v>
                </c:pt>
                <c:pt idx="6818">
                  <c:v>2923</c:v>
                </c:pt>
                <c:pt idx="6819">
                  <c:v>2924</c:v>
                </c:pt>
                <c:pt idx="6820">
                  <c:v>2924</c:v>
                </c:pt>
                <c:pt idx="6821">
                  <c:v>2924</c:v>
                </c:pt>
                <c:pt idx="6822">
                  <c:v>2924</c:v>
                </c:pt>
                <c:pt idx="6823">
                  <c:v>2924</c:v>
                </c:pt>
                <c:pt idx="6824">
                  <c:v>2924</c:v>
                </c:pt>
                <c:pt idx="6825">
                  <c:v>2924</c:v>
                </c:pt>
                <c:pt idx="6826">
                  <c:v>2924</c:v>
                </c:pt>
                <c:pt idx="6827">
                  <c:v>2925</c:v>
                </c:pt>
                <c:pt idx="6828">
                  <c:v>2926</c:v>
                </c:pt>
                <c:pt idx="6829">
                  <c:v>2927</c:v>
                </c:pt>
                <c:pt idx="6830">
                  <c:v>2927</c:v>
                </c:pt>
                <c:pt idx="6831">
                  <c:v>2928</c:v>
                </c:pt>
                <c:pt idx="6832">
                  <c:v>2928</c:v>
                </c:pt>
                <c:pt idx="6833">
                  <c:v>2928</c:v>
                </c:pt>
                <c:pt idx="6834">
                  <c:v>2928</c:v>
                </c:pt>
                <c:pt idx="6835">
                  <c:v>2929</c:v>
                </c:pt>
                <c:pt idx="6836">
                  <c:v>2929</c:v>
                </c:pt>
                <c:pt idx="6837">
                  <c:v>2929</c:v>
                </c:pt>
                <c:pt idx="6838">
                  <c:v>2929</c:v>
                </c:pt>
                <c:pt idx="6839">
                  <c:v>2929</c:v>
                </c:pt>
                <c:pt idx="6840">
                  <c:v>2929</c:v>
                </c:pt>
                <c:pt idx="6841">
                  <c:v>2929</c:v>
                </c:pt>
                <c:pt idx="6842">
                  <c:v>2929</c:v>
                </c:pt>
                <c:pt idx="6843">
                  <c:v>2929</c:v>
                </c:pt>
                <c:pt idx="6844">
                  <c:v>2929</c:v>
                </c:pt>
                <c:pt idx="6845">
                  <c:v>2930</c:v>
                </c:pt>
                <c:pt idx="6846">
                  <c:v>2930</c:v>
                </c:pt>
                <c:pt idx="6847">
                  <c:v>2930</c:v>
                </c:pt>
                <c:pt idx="6848">
                  <c:v>2930</c:v>
                </c:pt>
                <c:pt idx="6849">
                  <c:v>2931</c:v>
                </c:pt>
                <c:pt idx="6850">
                  <c:v>2931</c:v>
                </c:pt>
                <c:pt idx="6851">
                  <c:v>2931</c:v>
                </c:pt>
                <c:pt idx="6852">
                  <c:v>2931</c:v>
                </c:pt>
                <c:pt idx="6853">
                  <c:v>2932</c:v>
                </c:pt>
                <c:pt idx="6854">
                  <c:v>2933</c:v>
                </c:pt>
                <c:pt idx="6855">
                  <c:v>2933</c:v>
                </c:pt>
                <c:pt idx="6856">
                  <c:v>2934</c:v>
                </c:pt>
                <c:pt idx="6857">
                  <c:v>2935</c:v>
                </c:pt>
                <c:pt idx="6858">
                  <c:v>2935</c:v>
                </c:pt>
                <c:pt idx="6859">
                  <c:v>2935</c:v>
                </c:pt>
                <c:pt idx="6860">
                  <c:v>2936</c:v>
                </c:pt>
                <c:pt idx="6861">
                  <c:v>2936</c:v>
                </c:pt>
                <c:pt idx="6862">
                  <c:v>2936</c:v>
                </c:pt>
                <c:pt idx="6863">
                  <c:v>2937</c:v>
                </c:pt>
                <c:pt idx="6864">
                  <c:v>2937</c:v>
                </c:pt>
                <c:pt idx="6865">
                  <c:v>2937</c:v>
                </c:pt>
                <c:pt idx="6866">
                  <c:v>2938</c:v>
                </c:pt>
                <c:pt idx="6867">
                  <c:v>2938</c:v>
                </c:pt>
                <c:pt idx="6868">
                  <c:v>2938</c:v>
                </c:pt>
                <c:pt idx="6869">
                  <c:v>2938</c:v>
                </c:pt>
                <c:pt idx="6870">
                  <c:v>2938</c:v>
                </c:pt>
                <c:pt idx="6871">
                  <c:v>2938</c:v>
                </c:pt>
                <c:pt idx="6872">
                  <c:v>2939</c:v>
                </c:pt>
                <c:pt idx="6873">
                  <c:v>2940</c:v>
                </c:pt>
                <c:pt idx="6874">
                  <c:v>2940</c:v>
                </c:pt>
                <c:pt idx="6875">
                  <c:v>2940</c:v>
                </c:pt>
                <c:pt idx="6876">
                  <c:v>2940</c:v>
                </c:pt>
                <c:pt idx="6877">
                  <c:v>2940</c:v>
                </c:pt>
                <c:pt idx="6878">
                  <c:v>2940</c:v>
                </c:pt>
                <c:pt idx="6879">
                  <c:v>2940</c:v>
                </c:pt>
                <c:pt idx="6880">
                  <c:v>2940</c:v>
                </c:pt>
                <c:pt idx="6881">
                  <c:v>2941</c:v>
                </c:pt>
                <c:pt idx="6882">
                  <c:v>2942</c:v>
                </c:pt>
                <c:pt idx="6883">
                  <c:v>2942</c:v>
                </c:pt>
                <c:pt idx="6884">
                  <c:v>2943</c:v>
                </c:pt>
                <c:pt idx="6885">
                  <c:v>2944</c:v>
                </c:pt>
                <c:pt idx="6886">
                  <c:v>2945</c:v>
                </c:pt>
                <c:pt idx="6887">
                  <c:v>2945</c:v>
                </c:pt>
                <c:pt idx="6888">
                  <c:v>2946</c:v>
                </c:pt>
                <c:pt idx="6889">
                  <c:v>2947</c:v>
                </c:pt>
                <c:pt idx="6890">
                  <c:v>2948</c:v>
                </c:pt>
                <c:pt idx="6891">
                  <c:v>2949</c:v>
                </c:pt>
                <c:pt idx="6892">
                  <c:v>2949</c:v>
                </c:pt>
                <c:pt idx="6893">
                  <c:v>2950</c:v>
                </c:pt>
                <c:pt idx="6894">
                  <c:v>2950</c:v>
                </c:pt>
                <c:pt idx="6895">
                  <c:v>2951</c:v>
                </c:pt>
                <c:pt idx="6896">
                  <c:v>2951</c:v>
                </c:pt>
                <c:pt idx="6897">
                  <c:v>2951</c:v>
                </c:pt>
                <c:pt idx="6898">
                  <c:v>2952</c:v>
                </c:pt>
                <c:pt idx="6899">
                  <c:v>2952</c:v>
                </c:pt>
                <c:pt idx="6900">
                  <c:v>2952</c:v>
                </c:pt>
                <c:pt idx="6901">
                  <c:v>2952</c:v>
                </c:pt>
                <c:pt idx="6902">
                  <c:v>2953</c:v>
                </c:pt>
                <c:pt idx="6903">
                  <c:v>2954</c:v>
                </c:pt>
                <c:pt idx="6904">
                  <c:v>2954</c:v>
                </c:pt>
                <c:pt idx="6905">
                  <c:v>2955</c:v>
                </c:pt>
                <c:pt idx="6906">
                  <c:v>2955</c:v>
                </c:pt>
                <c:pt idx="6907">
                  <c:v>2955</c:v>
                </c:pt>
                <c:pt idx="6908">
                  <c:v>2955</c:v>
                </c:pt>
                <c:pt idx="6909">
                  <c:v>2955</c:v>
                </c:pt>
                <c:pt idx="6910">
                  <c:v>2956</c:v>
                </c:pt>
                <c:pt idx="6911">
                  <c:v>2956</c:v>
                </c:pt>
                <c:pt idx="6912">
                  <c:v>2956</c:v>
                </c:pt>
                <c:pt idx="6913">
                  <c:v>2956</c:v>
                </c:pt>
                <c:pt idx="6914">
                  <c:v>2957</c:v>
                </c:pt>
                <c:pt idx="6915">
                  <c:v>2958</c:v>
                </c:pt>
                <c:pt idx="6916">
                  <c:v>2958</c:v>
                </c:pt>
                <c:pt idx="6917">
                  <c:v>2959</c:v>
                </c:pt>
                <c:pt idx="6918">
                  <c:v>2959</c:v>
                </c:pt>
                <c:pt idx="6919">
                  <c:v>2960</c:v>
                </c:pt>
                <c:pt idx="6920">
                  <c:v>2961</c:v>
                </c:pt>
                <c:pt idx="6921">
                  <c:v>2962</c:v>
                </c:pt>
                <c:pt idx="6922">
                  <c:v>2962</c:v>
                </c:pt>
                <c:pt idx="6923">
                  <c:v>2963</c:v>
                </c:pt>
                <c:pt idx="6924">
                  <c:v>2964</c:v>
                </c:pt>
                <c:pt idx="6925">
                  <c:v>2965</c:v>
                </c:pt>
                <c:pt idx="6926">
                  <c:v>2965</c:v>
                </c:pt>
                <c:pt idx="6927">
                  <c:v>2965</c:v>
                </c:pt>
                <c:pt idx="6928">
                  <c:v>2966</c:v>
                </c:pt>
                <c:pt idx="6929">
                  <c:v>2967</c:v>
                </c:pt>
                <c:pt idx="6930">
                  <c:v>2967</c:v>
                </c:pt>
                <c:pt idx="6931">
                  <c:v>2967</c:v>
                </c:pt>
                <c:pt idx="6932">
                  <c:v>2968</c:v>
                </c:pt>
                <c:pt idx="6933">
                  <c:v>2968</c:v>
                </c:pt>
                <c:pt idx="6934">
                  <c:v>2968</c:v>
                </c:pt>
                <c:pt idx="6935">
                  <c:v>2969</c:v>
                </c:pt>
                <c:pt idx="6936">
                  <c:v>2970</c:v>
                </c:pt>
                <c:pt idx="6937">
                  <c:v>2970</c:v>
                </c:pt>
                <c:pt idx="6938">
                  <c:v>2970</c:v>
                </c:pt>
                <c:pt idx="6939">
                  <c:v>2971</c:v>
                </c:pt>
                <c:pt idx="6940">
                  <c:v>2971</c:v>
                </c:pt>
                <c:pt idx="6941">
                  <c:v>2972</c:v>
                </c:pt>
                <c:pt idx="6942">
                  <c:v>2972</c:v>
                </c:pt>
                <c:pt idx="6943">
                  <c:v>2972</c:v>
                </c:pt>
                <c:pt idx="6944">
                  <c:v>2972</c:v>
                </c:pt>
                <c:pt idx="6945">
                  <c:v>2972</c:v>
                </c:pt>
                <c:pt idx="6946">
                  <c:v>2973</c:v>
                </c:pt>
                <c:pt idx="6947">
                  <c:v>2974</c:v>
                </c:pt>
                <c:pt idx="6948">
                  <c:v>2974</c:v>
                </c:pt>
                <c:pt idx="6949">
                  <c:v>2975</c:v>
                </c:pt>
                <c:pt idx="6950">
                  <c:v>2976</c:v>
                </c:pt>
                <c:pt idx="6951">
                  <c:v>2977</c:v>
                </c:pt>
                <c:pt idx="6952">
                  <c:v>2977</c:v>
                </c:pt>
                <c:pt idx="6953">
                  <c:v>2977</c:v>
                </c:pt>
                <c:pt idx="6954">
                  <c:v>2977</c:v>
                </c:pt>
                <c:pt idx="6955">
                  <c:v>2977</c:v>
                </c:pt>
                <c:pt idx="6956">
                  <c:v>2977</c:v>
                </c:pt>
                <c:pt idx="6957">
                  <c:v>2977</c:v>
                </c:pt>
                <c:pt idx="6958">
                  <c:v>2978</c:v>
                </c:pt>
                <c:pt idx="6959">
                  <c:v>2978</c:v>
                </c:pt>
                <c:pt idx="6960">
                  <c:v>2978</c:v>
                </c:pt>
                <c:pt idx="6961">
                  <c:v>2979</c:v>
                </c:pt>
                <c:pt idx="6962">
                  <c:v>2980</c:v>
                </c:pt>
                <c:pt idx="6963">
                  <c:v>2981</c:v>
                </c:pt>
                <c:pt idx="6964">
                  <c:v>2982</c:v>
                </c:pt>
                <c:pt idx="6965">
                  <c:v>2982</c:v>
                </c:pt>
                <c:pt idx="6966">
                  <c:v>2983</c:v>
                </c:pt>
                <c:pt idx="6967">
                  <c:v>2984</c:v>
                </c:pt>
                <c:pt idx="6968">
                  <c:v>2984</c:v>
                </c:pt>
                <c:pt idx="6969">
                  <c:v>2984</c:v>
                </c:pt>
                <c:pt idx="6970">
                  <c:v>2984</c:v>
                </c:pt>
                <c:pt idx="6971">
                  <c:v>2984</c:v>
                </c:pt>
                <c:pt idx="6972">
                  <c:v>2984</c:v>
                </c:pt>
                <c:pt idx="6973">
                  <c:v>2984</c:v>
                </c:pt>
                <c:pt idx="6974">
                  <c:v>2985</c:v>
                </c:pt>
                <c:pt idx="6975">
                  <c:v>2986</c:v>
                </c:pt>
                <c:pt idx="6976">
                  <c:v>2986</c:v>
                </c:pt>
                <c:pt idx="6977">
                  <c:v>2986</c:v>
                </c:pt>
                <c:pt idx="6978">
                  <c:v>2986</c:v>
                </c:pt>
                <c:pt idx="6979">
                  <c:v>2986</c:v>
                </c:pt>
                <c:pt idx="6980">
                  <c:v>2987</c:v>
                </c:pt>
                <c:pt idx="6981">
                  <c:v>2987</c:v>
                </c:pt>
                <c:pt idx="6982">
                  <c:v>2988</c:v>
                </c:pt>
                <c:pt idx="6983">
                  <c:v>2988</c:v>
                </c:pt>
                <c:pt idx="6984">
                  <c:v>2989</c:v>
                </c:pt>
                <c:pt idx="6985">
                  <c:v>2990</c:v>
                </c:pt>
                <c:pt idx="6986">
                  <c:v>2990</c:v>
                </c:pt>
                <c:pt idx="6987">
                  <c:v>2990</c:v>
                </c:pt>
                <c:pt idx="6988">
                  <c:v>2990</c:v>
                </c:pt>
                <c:pt idx="6989">
                  <c:v>2990</c:v>
                </c:pt>
                <c:pt idx="6990">
                  <c:v>2990</c:v>
                </c:pt>
                <c:pt idx="6991">
                  <c:v>2990</c:v>
                </c:pt>
                <c:pt idx="6992">
                  <c:v>2990</c:v>
                </c:pt>
                <c:pt idx="6993">
                  <c:v>2990</c:v>
                </c:pt>
                <c:pt idx="6994">
                  <c:v>2990</c:v>
                </c:pt>
                <c:pt idx="6995">
                  <c:v>2990</c:v>
                </c:pt>
                <c:pt idx="6996">
                  <c:v>2990</c:v>
                </c:pt>
                <c:pt idx="6997">
                  <c:v>2990</c:v>
                </c:pt>
                <c:pt idx="6998">
                  <c:v>2990</c:v>
                </c:pt>
                <c:pt idx="6999">
                  <c:v>2991</c:v>
                </c:pt>
                <c:pt idx="7000">
                  <c:v>2992</c:v>
                </c:pt>
                <c:pt idx="7001">
                  <c:v>2992</c:v>
                </c:pt>
                <c:pt idx="7002">
                  <c:v>2993</c:v>
                </c:pt>
                <c:pt idx="7003">
                  <c:v>2994</c:v>
                </c:pt>
                <c:pt idx="7004">
                  <c:v>2994</c:v>
                </c:pt>
                <c:pt idx="7005">
                  <c:v>2995</c:v>
                </c:pt>
                <c:pt idx="7006">
                  <c:v>2996</c:v>
                </c:pt>
                <c:pt idx="7007">
                  <c:v>2996</c:v>
                </c:pt>
                <c:pt idx="7008">
                  <c:v>2996</c:v>
                </c:pt>
                <c:pt idx="7009">
                  <c:v>2996</c:v>
                </c:pt>
                <c:pt idx="7010">
                  <c:v>2997</c:v>
                </c:pt>
                <c:pt idx="7011">
                  <c:v>2997</c:v>
                </c:pt>
                <c:pt idx="7012">
                  <c:v>2997</c:v>
                </c:pt>
                <c:pt idx="7013">
                  <c:v>2997</c:v>
                </c:pt>
                <c:pt idx="7014">
                  <c:v>2998</c:v>
                </c:pt>
                <c:pt idx="7015">
                  <c:v>2999</c:v>
                </c:pt>
                <c:pt idx="7016">
                  <c:v>3000</c:v>
                </c:pt>
                <c:pt idx="7017">
                  <c:v>3001</c:v>
                </c:pt>
                <c:pt idx="7018">
                  <c:v>3002</c:v>
                </c:pt>
                <c:pt idx="7019">
                  <c:v>3003</c:v>
                </c:pt>
                <c:pt idx="7020">
                  <c:v>3003</c:v>
                </c:pt>
                <c:pt idx="7021">
                  <c:v>3004</c:v>
                </c:pt>
                <c:pt idx="7022">
                  <c:v>3005</c:v>
                </c:pt>
                <c:pt idx="7023">
                  <c:v>3005</c:v>
                </c:pt>
                <c:pt idx="7024">
                  <c:v>3006</c:v>
                </c:pt>
                <c:pt idx="7025">
                  <c:v>3006</c:v>
                </c:pt>
                <c:pt idx="7026">
                  <c:v>3007</c:v>
                </c:pt>
                <c:pt idx="7027">
                  <c:v>3008</c:v>
                </c:pt>
                <c:pt idx="7028">
                  <c:v>3009</c:v>
                </c:pt>
                <c:pt idx="7029">
                  <c:v>3009</c:v>
                </c:pt>
                <c:pt idx="7030">
                  <c:v>3009</c:v>
                </c:pt>
                <c:pt idx="7031">
                  <c:v>3009</c:v>
                </c:pt>
                <c:pt idx="7032">
                  <c:v>3009</c:v>
                </c:pt>
                <c:pt idx="7033">
                  <c:v>3009</c:v>
                </c:pt>
                <c:pt idx="7034">
                  <c:v>3009</c:v>
                </c:pt>
                <c:pt idx="7035">
                  <c:v>3009</c:v>
                </c:pt>
                <c:pt idx="7036">
                  <c:v>3009</c:v>
                </c:pt>
                <c:pt idx="7037">
                  <c:v>3009</c:v>
                </c:pt>
                <c:pt idx="7038">
                  <c:v>3009</c:v>
                </c:pt>
                <c:pt idx="7039">
                  <c:v>3009</c:v>
                </c:pt>
                <c:pt idx="7040">
                  <c:v>3009</c:v>
                </c:pt>
                <c:pt idx="7041">
                  <c:v>3010</c:v>
                </c:pt>
                <c:pt idx="7042">
                  <c:v>3011</c:v>
                </c:pt>
                <c:pt idx="7043">
                  <c:v>3011</c:v>
                </c:pt>
                <c:pt idx="7044">
                  <c:v>3012</c:v>
                </c:pt>
                <c:pt idx="7045">
                  <c:v>3013</c:v>
                </c:pt>
                <c:pt idx="7046">
                  <c:v>3013</c:v>
                </c:pt>
                <c:pt idx="7047">
                  <c:v>3014</c:v>
                </c:pt>
                <c:pt idx="7048">
                  <c:v>3015</c:v>
                </c:pt>
                <c:pt idx="7049">
                  <c:v>3016</c:v>
                </c:pt>
                <c:pt idx="7050">
                  <c:v>3017</c:v>
                </c:pt>
                <c:pt idx="7051">
                  <c:v>3017</c:v>
                </c:pt>
                <c:pt idx="7052">
                  <c:v>3018</c:v>
                </c:pt>
                <c:pt idx="7053">
                  <c:v>3019</c:v>
                </c:pt>
                <c:pt idx="7054">
                  <c:v>3020</c:v>
                </c:pt>
                <c:pt idx="7055">
                  <c:v>3021</c:v>
                </c:pt>
                <c:pt idx="7056">
                  <c:v>3021</c:v>
                </c:pt>
                <c:pt idx="7057">
                  <c:v>3021</c:v>
                </c:pt>
                <c:pt idx="7058">
                  <c:v>3022</c:v>
                </c:pt>
                <c:pt idx="7059">
                  <c:v>3022</c:v>
                </c:pt>
                <c:pt idx="7060">
                  <c:v>3022</c:v>
                </c:pt>
                <c:pt idx="7061">
                  <c:v>3022</c:v>
                </c:pt>
                <c:pt idx="7062">
                  <c:v>3023</c:v>
                </c:pt>
                <c:pt idx="7063">
                  <c:v>3024</c:v>
                </c:pt>
                <c:pt idx="7064">
                  <c:v>3025</c:v>
                </c:pt>
                <c:pt idx="7065">
                  <c:v>3025</c:v>
                </c:pt>
                <c:pt idx="7066">
                  <c:v>3026</c:v>
                </c:pt>
                <c:pt idx="7067">
                  <c:v>3027</c:v>
                </c:pt>
                <c:pt idx="7068">
                  <c:v>3028</c:v>
                </c:pt>
                <c:pt idx="7069">
                  <c:v>3028</c:v>
                </c:pt>
                <c:pt idx="7070">
                  <c:v>3029</c:v>
                </c:pt>
                <c:pt idx="7071">
                  <c:v>3029</c:v>
                </c:pt>
                <c:pt idx="7072">
                  <c:v>3030</c:v>
                </c:pt>
                <c:pt idx="7073">
                  <c:v>3031</c:v>
                </c:pt>
                <c:pt idx="7074">
                  <c:v>3032</c:v>
                </c:pt>
                <c:pt idx="7075">
                  <c:v>3033</c:v>
                </c:pt>
                <c:pt idx="7076">
                  <c:v>3033</c:v>
                </c:pt>
                <c:pt idx="7077">
                  <c:v>3033</c:v>
                </c:pt>
                <c:pt idx="7078">
                  <c:v>3033</c:v>
                </c:pt>
                <c:pt idx="7079">
                  <c:v>3033</c:v>
                </c:pt>
                <c:pt idx="7080">
                  <c:v>3033</c:v>
                </c:pt>
                <c:pt idx="7081">
                  <c:v>3033</c:v>
                </c:pt>
                <c:pt idx="7082">
                  <c:v>3034</c:v>
                </c:pt>
                <c:pt idx="7083">
                  <c:v>3034</c:v>
                </c:pt>
                <c:pt idx="7084">
                  <c:v>3034</c:v>
                </c:pt>
                <c:pt idx="7085">
                  <c:v>3034</c:v>
                </c:pt>
                <c:pt idx="7086">
                  <c:v>3035</c:v>
                </c:pt>
                <c:pt idx="7087">
                  <c:v>3036</c:v>
                </c:pt>
                <c:pt idx="7088">
                  <c:v>3037</c:v>
                </c:pt>
                <c:pt idx="7089">
                  <c:v>3038</c:v>
                </c:pt>
                <c:pt idx="7090">
                  <c:v>3039</c:v>
                </c:pt>
                <c:pt idx="7091">
                  <c:v>3039</c:v>
                </c:pt>
                <c:pt idx="7092">
                  <c:v>3039</c:v>
                </c:pt>
                <c:pt idx="7093">
                  <c:v>3039</c:v>
                </c:pt>
                <c:pt idx="7094">
                  <c:v>3039</c:v>
                </c:pt>
                <c:pt idx="7095">
                  <c:v>3039</c:v>
                </c:pt>
                <c:pt idx="7096">
                  <c:v>3039</c:v>
                </c:pt>
                <c:pt idx="7097">
                  <c:v>3039</c:v>
                </c:pt>
                <c:pt idx="7098">
                  <c:v>3039</c:v>
                </c:pt>
                <c:pt idx="7099">
                  <c:v>3039</c:v>
                </c:pt>
                <c:pt idx="7100">
                  <c:v>3039</c:v>
                </c:pt>
                <c:pt idx="7101">
                  <c:v>3039</c:v>
                </c:pt>
                <c:pt idx="7102">
                  <c:v>3039</c:v>
                </c:pt>
                <c:pt idx="7103">
                  <c:v>3039</c:v>
                </c:pt>
                <c:pt idx="7104">
                  <c:v>3039</c:v>
                </c:pt>
                <c:pt idx="7105">
                  <c:v>3039</c:v>
                </c:pt>
                <c:pt idx="7106">
                  <c:v>3039</c:v>
                </c:pt>
                <c:pt idx="7107">
                  <c:v>3039</c:v>
                </c:pt>
                <c:pt idx="7108">
                  <c:v>3040</c:v>
                </c:pt>
                <c:pt idx="7109">
                  <c:v>3040</c:v>
                </c:pt>
                <c:pt idx="7110">
                  <c:v>3040</c:v>
                </c:pt>
                <c:pt idx="7111">
                  <c:v>3041</c:v>
                </c:pt>
                <c:pt idx="7112">
                  <c:v>3041</c:v>
                </c:pt>
                <c:pt idx="7113">
                  <c:v>3041</c:v>
                </c:pt>
                <c:pt idx="7114">
                  <c:v>3041</c:v>
                </c:pt>
                <c:pt idx="7115">
                  <c:v>3041</c:v>
                </c:pt>
                <c:pt idx="7116">
                  <c:v>3042</c:v>
                </c:pt>
                <c:pt idx="7117">
                  <c:v>3042</c:v>
                </c:pt>
                <c:pt idx="7118">
                  <c:v>3043</c:v>
                </c:pt>
                <c:pt idx="7119">
                  <c:v>3043</c:v>
                </c:pt>
                <c:pt idx="7120">
                  <c:v>3043</c:v>
                </c:pt>
                <c:pt idx="7121">
                  <c:v>3043</c:v>
                </c:pt>
                <c:pt idx="7122">
                  <c:v>3044</c:v>
                </c:pt>
                <c:pt idx="7123">
                  <c:v>3045</c:v>
                </c:pt>
                <c:pt idx="7124">
                  <c:v>3045</c:v>
                </c:pt>
                <c:pt idx="7125">
                  <c:v>3045</c:v>
                </c:pt>
                <c:pt idx="7126">
                  <c:v>3045</c:v>
                </c:pt>
                <c:pt idx="7127">
                  <c:v>3045</c:v>
                </c:pt>
                <c:pt idx="7128">
                  <c:v>3046</c:v>
                </c:pt>
                <c:pt idx="7129">
                  <c:v>3046</c:v>
                </c:pt>
                <c:pt idx="7130">
                  <c:v>3046</c:v>
                </c:pt>
                <c:pt idx="7131">
                  <c:v>3046</c:v>
                </c:pt>
                <c:pt idx="7132">
                  <c:v>3046</c:v>
                </c:pt>
                <c:pt idx="7133">
                  <c:v>3046</c:v>
                </c:pt>
                <c:pt idx="7134">
                  <c:v>3046</c:v>
                </c:pt>
                <c:pt idx="7135">
                  <c:v>3047</c:v>
                </c:pt>
                <c:pt idx="7136">
                  <c:v>3047</c:v>
                </c:pt>
                <c:pt idx="7137">
                  <c:v>3047</c:v>
                </c:pt>
                <c:pt idx="7138">
                  <c:v>3047</c:v>
                </c:pt>
                <c:pt idx="7139">
                  <c:v>3047</c:v>
                </c:pt>
                <c:pt idx="7140">
                  <c:v>3047</c:v>
                </c:pt>
                <c:pt idx="7141">
                  <c:v>3048</c:v>
                </c:pt>
                <c:pt idx="7142">
                  <c:v>3048</c:v>
                </c:pt>
                <c:pt idx="7143">
                  <c:v>3048</c:v>
                </c:pt>
                <c:pt idx="7144">
                  <c:v>3048</c:v>
                </c:pt>
                <c:pt idx="7145">
                  <c:v>3048</c:v>
                </c:pt>
                <c:pt idx="7146">
                  <c:v>3048</c:v>
                </c:pt>
                <c:pt idx="7147">
                  <c:v>3049</c:v>
                </c:pt>
                <c:pt idx="7148">
                  <c:v>3050</c:v>
                </c:pt>
                <c:pt idx="7149">
                  <c:v>3051</c:v>
                </c:pt>
                <c:pt idx="7150">
                  <c:v>3052</c:v>
                </c:pt>
                <c:pt idx="7151">
                  <c:v>3053</c:v>
                </c:pt>
                <c:pt idx="7152">
                  <c:v>3054</c:v>
                </c:pt>
                <c:pt idx="7153">
                  <c:v>3054</c:v>
                </c:pt>
                <c:pt idx="7154">
                  <c:v>3054</c:v>
                </c:pt>
                <c:pt idx="7155">
                  <c:v>3054</c:v>
                </c:pt>
                <c:pt idx="7156">
                  <c:v>3054</c:v>
                </c:pt>
                <c:pt idx="7157">
                  <c:v>3054</c:v>
                </c:pt>
                <c:pt idx="7158">
                  <c:v>3054</c:v>
                </c:pt>
                <c:pt idx="7159">
                  <c:v>3055</c:v>
                </c:pt>
                <c:pt idx="7160">
                  <c:v>3055</c:v>
                </c:pt>
                <c:pt idx="7161">
                  <c:v>3055</c:v>
                </c:pt>
                <c:pt idx="7162">
                  <c:v>3055</c:v>
                </c:pt>
                <c:pt idx="7163">
                  <c:v>3055</c:v>
                </c:pt>
                <c:pt idx="7164">
                  <c:v>3056</c:v>
                </c:pt>
                <c:pt idx="7165">
                  <c:v>3057</c:v>
                </c:pt>
                <c:pt idx="7166">
                  <c:v>3058</c:v>
                </c:pt>
                <c:pt idx="7167">
                  <c:v>3058</c:v>
                </c:pt>
                <c:pt idx="7168">
                  <c:v>3058</c:v>
                </c:pt>
                <c:pt idx="7169">
                  <c:v>3058</c:v>
                </c:pt>
                <c:pt idx="7170">
                  <c:v>3058</c:v>
                </c:pt>
                <c:pt idx="7171">
                  <c:v>3058</c:v>
                </c:pt>
                <c:pt idx="7172">
                  <c:v>3058</c:v>
                </c:pt>
                <c:pt idx="7173">
                  <c:v>3058</c:v>
                </c:pt>
                <c:pt idx="7174">
                  <c:v>3058</c:v>
                </c:pt>
                <c:pt idx="7175">
                  <c:v>3058</c:v>
                </c:pt>
                <c:pt idx="7176">
                  <c:v>3058</c:v>
                </c:pt>
                <c:pt idx="7177">
                  <c:v>3058</c:v>
                </c:pt>
                <c:pt idx="7178">
                  <c:v>3058</c:v>
                </c:pt>
                <c:pt idx="7179">
                  <c:v>3058</c:v>
                </c:pt>
                <c:pt idx="7180">
                  <c:v>3058</c:v>
                </c:pt>
                <c:pt idx="7181">
                  <c:v>3058</c:v>
                </c:pt>
                <c:pt idx="7182">
                  <c:v>3058</c:v>
                </c:pt>
                <c:pt idx="7183">
                  <c:v>3058</c:v>
                </c:pt>
                <c:pt idx="7184">
                  <c:v>3058</c:v>
                </c:pt>
                <c:pt idx="7185">
                  <c:v>3059</c:v>
                </c:pt>
                <c:pt idx="7186">
                  <c:v>3060</c:v>
                </c:pt>
                <c:pt idx="7187">
                  <c:v>3060</c:v>
                </c:pt>
                <c:pt idx="7188">
                  <c:v>3060</c:v>
                </c:pt>
                <c:pt idx="7189">
                  <c:v>3060</c:v>
                </c:pt>
                <c:pt idx="7190">
                  <c:v>3060</c:v>
                </c:pt>
                <c:pt idx="7191">
                  <c:v>3060</c:v>
                </c:pt>
                <c:pt idx="7192">
                  <c:v>3061</c:v>
                </c:pt>
                <c:pt idx="7193">
                  <c:v>3062</c:v>
                </c:pt>
                <c:pt idx="7194">
                  <c:v>3063</c:v>
                </c:pt>
                <c:pt idx="7195">
                  <c:v>3064</c:v>
                </c:pt>
                <c:pt idx="7196">
                  <c:v>3064</c:v>
                </c:pt>
                <c:pt idx="7197">
                  <c:v>3064</c:v>
                </c:pt>
                <c:pt idx="7198">
                  <c:v>3065</c:v>
                </c:pt>
                <c:pt idx="7199">
                  <c:v>3066</c:v>
                </c:pt>
                <c:pt idx="7200">
                  <c:v>3066</c:v>
                </c:pt>
                <c:pt idx="7201">
                  <c:v>3066</c:v>
                </c:pt>
                <c:pt idx="7202">
                  <c:v>3066</c:v>
                </c:pt>
                <c:pt idx="7203">
                  <c:v>3066</c:v>
                </c:pt>
                <c:pt idx="7204">
                  <c:v>3066</c:v>
                </c:pt>
                <c:pt idx="7205">
                  <c:v>3066</c:v>
                </c:pt>
                <c:pt idx="7206">
                  <c:v>3066</c:v>
                </c:pt>
                <c:pt idx="7207">
                  <c:v>3067</c:v>
                </c:pt>
                <c:pt idx="7208">
                  <c:v>3067</c:v>
                </c:pt>
                <c:pt idx="7209">
                  <c:v>3067</c:v>
                </c:pt>
                <c:pt idx="7210">
                  <c:v>3067</c:v>
                </c:pt>
                <c:pt idx="7211">
                  <c:v>3067</c:v>
                </c:pt>
                <c:pt idx="7212">
                  <c:v>3067</c:v>
                </c:pt>
                <c:pt idx="7213">
                  <c:v>3068</c:v>
                </c:pt>
                <c:pt idx="7214">
                  <c:v>3068</c:v>
                </c:pt>
                <c:pt idx="7215">
                  <c:v>3069</c:v>
                </c:pt>
                <c:pt idx="7216">
                  <c:v>3070</c:v>
                </c:pt>
                <c:pt idx="7217">
                  <c:v>3071</c:v>
                </c:pt>
                <c:pt idx="7218">
                  <c:v>3072</c:v>
                </c:pt>
                <c:pt idx="7219">
                  <c:v>3072</c:v>
                </c:pt>
                <c:pt idx="7220">
                  <c:v>3073</c:v>
                </c:pt>
                <c:pt idx="7221">
                  <c:v>3074</c:v>
                </c:pt>
                <c:pt idx="7222">
                  <c:v>3075</c:v>
                </c:pt>
                <c:pt idx="7223">
                  <c:v>3076</c:v>
                </c:pt>
                <c:pt idx="7224">
                  <c:v>3077</c:v>
                </c:pt>
                <c:pt idx="7225">
                  <c:v>3077</c:v>
                </c:pt>
                <c:pt idx="7226">
                  <c:v>3077</c:v>
                </c:pt>
                <c:pt idx="7227">
                  <c:v>3078</c:v>
                </c:pt>
                <c:pt idx="7228">
                  <c:v>3079</c:v>
                </c:pt>
                <c:pt idx="7229">
                  <c:v>3079</c:v>
                </c:pt>
                <c:pt idx="7230">
                  <c:v>3080</c:v>
                </c:pt>
                <c:pt idx="7231">
                  <c:v>3081</c:v>
                </c:pt>
                <c:pt idx="7232">
                  <c:v>3081</c:v>
                </c:pt>
                <c:pt idx="7233">
                  <c:v>3081</c:v>
                </c:pt>
                <c:pt idx="7234">
                  <c:v>3081</c:v>
                </c:pt>
                <c:pt idx="7235">
                  <c:v>3081</c:v>
                </c:pt>
                <c:pt idx="7236">
                  <c:v>3081</c:v>
                </c:pt>
                <c:pt idx="7237">
                  <c:v>3081</c:v>
                </c:pt>
                <c:pt idx="7238">
                  <c:v>3082</c:v>
                </c:pt>
                <c:pt idx="7239">
                  <c:v>3082</c:v>
                </c:pt>
                <c:pt idx="7240">
                  <c:v>3082</c:v>
                </c:pt>
                <c:pt idx="7241">
                  <c:v>3082</c:v>
                </c:pt>
                <c:pt idx="7242">
                  <c:v>3083</c:v>
                </c:pt>
                <c:pt idx="7243">
                  <c:v>3084</c:v>
                </c:pt>
                <c:pt idx="7244">
                  <c:v>3084</c:v>
                </c:pt>
                <c:pt idx="7245">
                  <c:v>3085</c:v>
                </c:pt>
                <c:pt idx="7246">
                  <c:v>3085</c:v>
                </c:pt>
                <c:pt idx="7247">
                  <c:v>3086</c:v>
                </c:pt>
                <c:pt idx="7248">
                  <c:v>3086</c:v>
                </c:pt>
                <c:pt idx="7249">
                  <c:v>3087</c:v>
                </c:pt>
                <c:pt idx="7250">
                  <c:v>3088</c:v>
                </c:pt>
                <c:pt idx="7251">
                  <c:v>3089</c:v>
                </c:pt>
                <c:pt idx="7252">
                  <c:v>3090</c:v>
                </c:pt>
                <c:pt idx="7253">
                  <c:v>3091</c:v>
                </c:pt>
                <c:pt idx="7254">
                  <c:v>3092</c:v>
                </c:pt>
                <c:pt idx="7255">
                  <c:v>3092</c:v>
                </c:pt>
                <c:pt idx="7256">
                  <c:v>3093</c:v>
                </c:pt>
                <c:pt idx="7257">
                  <c:v>3093</c:v>
                </c:pt>
                <c:pt idx="7258">
                  <c:v>3094</c:v>
                </c:pt>
                <c:pt idx="7259">
                  <c:v>3095</c:v>
                </c:pt>
                <c:pt idx="7260">
                  <c:v>3095</c:v>
                </c:pt>
                <c:pt idx="7261">
                  <c:v>3095</c:v>
                </c:pt>
                <c:pt idx="7262">
                  <c:v>3096</c:v>
                </c:pt>
                <c:pt idx="7263">
                  <c:v>3097</c:v>
                </c:pt>
                <c:pt idx="7264">
                  <c:v>3097</c:v>
                </c:pt>
                <c:pt idx="7265">
                  <c:v>3098</c:v>
                </c:pt>
                <c:pt idx="7266">
                  <c:v>3098</c:v>
                </c:pt>
                <c:pt idx="7267">
                  <c:v>3098</c:v>
                </c:pt>
                <c:pt idx="7268">
                  <c:v>3098</c:v>
                </c:pt>
                <c:pt idx="7269">
                  <c:v>3099</c:v>
                </c:pt>
                <c:pt idx="7270">
                  <c:v>3099</c:v>
                </c:pt>
                <c:pt idx="7271">
                  <c:v>3099</c:v>
                </c:pt>
                <c:pt idx="7272">
                  <c:v>3099</c:v>
                </c:pt>
                <c:pt idx="7273">
                  <c:v>3099</c:v>
                </c:pt>
                <c:pt idx="7274">
                  <c:v>3100</c:v>
                </c:pt>
                <c:pt idx="7275">
                  <c:v>3101</c:v>
                </c:pt>
                <c:pt idx="7276">
                  <c:v>3102</c:v>
                </c:pt>
                <c:pt idx="7277">
                  <c:v>3103</c:v>
                </c:pt>
                <c:pt idx="7278">
                  <c:v>3104</c:v>
                </c:pt>
                <c:pt idx="7279">
                  <c:v>3105</c:v>
                </c:pt>
                <c:pt idx="7280">
                  <c:v>3106</c:v>
                </c:pt>
                <c:pt idx="7281">
                  <c:v>3107</c:v>
                </c:pt>
                <c:pt idx="7282">
                  <c:v>3107</c:v>
                </c:pt>
                <c:pt idx="7283">
                  <c:v>3107</c:v>
                </c:pt>
                <c:pt idx="7284">
                  <c:v>3107</c:v>
                </c:pt>
                <c:pt idx="7285">
                  <c:v>3107</c:v>
                </c:pt>
                <c:pt idx="7286">
                  <c:v>3107</c:v>
                </c:pt>
                <c:pt idx="7287">
                  <c:v>3107</c:v>
                </c:pt>
                <c:pt idx="7288">
                  <c:v>3107</c:v>
                </c:pt>
                <c:pt idx="7289">
                  <c:v>3107</c:v>
                </c:pt>
                <c:pt idx="7290">
                  <c:v>3108</c:v>
                </c:pt>
                <c:pt idx="7291">
                  <c:v>3109</c:v>
                </c:pt>
                <c:pt idx="7292">
                  <c:v>3110</c:v>
                </c:pt>
                <c:pt idx="7293">
                  <c:v>3111</c:v>
                </c:pt>
                <c:pt idx="7294">
                  <c:v>3111</c:v>
                </c:pt>
                <c:pt idx="7295">
                  <c:v>3111</c:v>
                </c:pt>
                <c:pt idx="7296">
                  <c:v>3111</c:v>
                </c:pt>
                <c:pt idx="7297">
                  <c:v>3111</c:v>
                </c:pt>
                <c:pt idx="7298">
                  <c:v>3111</c:v>
                </c:pt>
                <c:pt idx="7299">
                  <c:v>3111</c:v>
                </c:pt>
                <c:pt idx="7300">
                  <c:v>3111</c:v>
                </c:pt>
                <c:pt idx="7301">
                  <c:v>3112</c:v>
                </c:pt>
                <c:pt idx="7302">
                  <c:v>3113</c:v>
                </c:pt>
                <c:pt idx="7303">
                  <c:v>3113</c:v>
                </c:pt>
                <c:pt idx="7304">
                  <c:v>3114</c:v>
                </c:pt>
                <c:pt idx="7305">
                  <c:v>3115</c:v>
                </c:pt>
                <c:pt idx="7306">
                  <c:v>3116</c:v>
                </c:pt>
                <c:pt idx="7307">
                  <c:v>3117</c:v>
                </c:pt>
                <c:pt idx="7308">
                  <c:v>3117</c:v>
                </c:pt>
                <c:pt idx="7309">
                  <c:v>3117</c:v>
                </c:pt>
                <c:pt idx="7310">
                  <c:v>3117</c:v>
                </c:pt>
                <c:pt idx="7311">
                  <c:v>3117</c:v>
                </c:pt>
                <c:pt idx="7312">
                  <c:v>3117</c:v>
                </c:pt>
                <c:pt idx="7313">
                  <c:v>3117</c:v>
                </c:pt>
                <c:pt idx="7314">
                  <c:v>3118</c:v>
                </c:pt>
                <c:pt idx="7315">
                  <c:v>3118</c:v>
                </c:pt>
                <c:pt idx="7316">
                  <c:v>3119</c:v>
                </c:pt>
                <c:pt idx="7317">
                  <c:v>3119</c:v>
                </c:pt>
                <c:pt idx="7318">
                  <c:v>3119</c:v>
                </c:pt>
                <c:pt idx="7319">
                  <c:v>3120</c:v>
                </c:pt>
                <c:pt idx="7320">
                  <c:v>3121</c:v>
                </c:pt>
                <c:pt idx="7321">
                  <c:v>3122</c:v>
                </c:pt>
                <c:pt idx="7322">
                  <c:v>3123</c:v>
                </c:pt>
                <c:pt idx="7323">
                  <c:v>3123</c:v>
                </c:pt>
                <c:pt idx="7324">
                  <c:v>3123</c:v>
                </c:pt>
                <c:pt idx="7325">
                  <c:v>3123</c:v>
                </c:pt>
                <c:pt idx="7326">
                  <c:v>3123</c:v>
                </c:pt>
                <c:pt idx="7327">
                  <c:v>3124</c:v>
                </c:pt>
                <c:pt idx="7328">
                  <c:v>3125</c:v>
                </c:pt>
                <c:pt idx="7329">
                  <c:v>3125</c:v>
                </c:pt>
                <c:pt idx="7330">
                  <c:v>3126</c:v>
                </c:pt>
                <c:pt idx="7331">
                  <c:v>3126</c:v>
                </c:pt>
                <c:pt idx="7332">
                  <c:v>3127</c:v>
                </c:pt>
                <c:pt idx="7333">
                  <c:v>3128</c:v>
                </c:pt>
                <c:pt idx="7334">
                  <c:v>3129</c:v>
                </c:pt>
                <c:pt idx="7335">
                  <c:v>3130</c:v>
                </c:pt>
                <c:pt idx="7336">
                  <c:v>3130</c:v>
                </c:pt>
                <c:pt idx="7337">
                  <c:v>3131</c:v>
                </c:pt>
                <c:pt idx="7338">
                  <c:v>3131</c:v>
                </c:pt>
                <c:pt idx="7339">
                  <c:v>3132</c:v>
                </c:pt>
                <c:pt idx="7340">
                  <c:v>3132</c:v>
                </c:pt>
                <c:pt idx="7341">
                  <c:v>3133</c:v>
                </c:pt>
                <c:pt idx="7342">
                  <c:v>3133</c:v>
                </c:pt>
                <c:pt idx="7343">
                  <c:v>3133</c:v>
                </c:pt>
                <c:pt idx="7344">
                  <c:v>3134</c:v>
                </c:pt>
                <c:pt idx="7345">
                  <c:v>3134</c:v>
                </c:pt>
                <c:pt idx="7346">
                  <c:v>3134</c:v>
                </c:pt>
                <c:pt idx="7347">
                  <c:v>3135</c:v>
                </c:pt>
                <c:pt idx="7348">
                  <c:v>3136</c:v>
                </c:pt>
                <c:pt idx="7349">
                  <c:v>3137</c:v>
                </c:pt>
                <c:pt idx="7350">
                  <c:v>3138</c:v>
                </c:pt>
                <c:pt idx="7351">
                  <c:v>3138</c:v>
                </c:pt>
                <c:pt idx="7352">
                  <c:v>3139</c:v>
                </c:pt>
                <c:pt idx="7353">
                  <c:v>3139</c:v>
                </c:pt>
                <c:pt idx="7354">
                  <c:v>3139</c:v>
                </c:pt>
                <c:pt idx="7355">
                  <c:v>3140</c:v>
                </c:pt>
                <c:pt idx="7356">
                  <c:v>3140</c:v>
                </c:pt>
                <c:pt idx="7357">
                  <c:v>3141</c:v>
                </c:pt>
                <c:pt idx="7358">
                  <c:v>3141</c:v>
                </c:pt>
                <c:pt idx="7359">
                  <c:v>3142</c:v>
                </c:pt>
                <c:pt idx="7360">
                  <c:v>3142</c:v>
                </c:pt>
                <c:pt idx="7361">
                  <c:v>3142</c:v>
                </c:pt>
                <c:pt idx="7362">
                  <c:v>3142</c:v>
                </c:pt>
                <c:pt idx="7363">
                  <c:v>3142</c:v>
                </c:pt>
                <c:pt idx="7364">
                  <c:v>3142</c:v>
                </c:pt>
                <c:pt idx="7365">
                  <c:v>3142</c:v>
                </c:pt>
                <c:pt idx="7366">
                  <c:v>3142</c:v>
                </c:pt>
                <c:pt idx="7367">
                  <c:v>3143</c:v>
                </c:pt>
                <c:pt idx="7368">
                  <c:v>3144</c:v>
                </c:pt>
                <c:pt idx="7369">
                  <c:v>3144</c:v>
                </c:pt>
                <c:pt idx="7370">
                  <c:v>3145</c:v>
                </c:pt>
                <c:pt idx="7371">
                  <c:v>3146</c:v>
                </c:pt>
                <c:pt idx="7372">
                  <c:v>3147</c:v>
                </c:pt>
                <c:pt idx="7373">
                  <c:v>3147</c:v>
                </c:pt>
                <c:pt idx="7374">
                  <c:v>3147</c:v>
                </c:pt>
                <c:pt idx="7375">
                  <c:v>3147</c:v>
                </c:pt>
                <c:pt idx="7376">
                  <c:v>3147</c:v>
                </c:pt>
                <c:pt idx="7377">
                  <c:v>3148</c:v>
                </c:pt>
                <c:pt idx="7378">
                  <c:v>3149</c:v>
                </c:pt>
                <c:pt idx="7379">
                  <c:v>3149</c:v>
                </c:pt>
                <c:pt idx="7380">
                  <c:v>3150</c:v>
                </c:pt>
                <c:pt idx="7381">
                  <c:v>3151</c:v>
                </c:pt>
                <c:pt idx="7382">
                  <c:v>3151</c:v>
                </c:pt>
                <c:pt idx="7383">
                  <c:v>3152</c:v>
                </c:pt>
                <c:pt idx="7384">
                  <c:v>3152</c:v>
                </c:pt>
                <c:pt idx="7385">
                  <c:v>3153</c:v>
                </c:pt>
                <c:pt idx="7386">
                  <c:v>3153</c:v>
                </c:pt>
                <c:pt idx="7387">
                  <c:v>3153</c:v>
                </c:pt>
                <c:pt idx="7388">
                  <c:v>3153</c:v>
                </c:pt>
                <c:pt idx="7389">
                  <c:v>3153</c:v>
                </c:pt>
                <c:pt idx="7390">
                  <c:v>3153</c:v>
                </c:pt>
                <c:pt idx="7391">
                  <c:v>3153</c:v>
                </c:pt>
                <c:pt idx="7392">
                  <c:v>3154</c:v>
                </c:pt>
                <c:pt idx="7393">
                  <c:v>3154</c:v>
                </c:pt>
                <c:pt idx="7394">
                  <c:v>3155</c:v>
                </c:pt>
                <c:pt idx="7395">
                  <c:v>3155</c:v>
                </c:pt>
                <c:pt idx="7396">
                  <c:v>3155</c:v>
                </c:pt>
                <c:pt idx="7397">
                  <c:v>3156</c:v>
                </c:pt>
                <c:pt idx="7398">
                  <c:v>3156</c:v>
                </c:pt>
                <c:pt idx="7399">
                  <c:v>3156</c:v>
                </c:pt>
                <c:pt idx="7400">
                  <c:v>3157</c:v>
                </c:pt>
                <c:pt idx="7401">
                  <c:v>3158</c:v>
                </c:pt>
                <c:pt idx="7402">
                  <c:v>3158</c:v>
                </c:pt>
                <c:pt idx="7403">
                  <c:v>3159</c:v>
                </c:pt>
                <c:pt idx="7404">
                  <c:v>3159</c:v>
                </c:pt>
                <c:pt idx="7405">
                  <c:v>3160</c:v>
                </c:pt>
                <c:pt idx="7406">
                  <c:v>3160</c:v>
                </c:pt>
                <c:pt idx="7407">
                  <c:v>3160</c:v>
                </c:pt>
                <c:pt idx="7408">
                  <c:v>3160</c:v>
                </c:pt>
                <c:pt idx="7409">
                  <c:v>3161</c:v>
                </c:pt>
                <c:pt idx="7410">
                  <c:v>3161</c:v>
                </c:pt>
                <c:pt idx="7411">
                  <c:v>3162</c:v>
                </c:pt>
                <c:pt idx="7412">
                  <c:v>3162</c:v>
                </c:pt>
                <c:pt idx="7413">
                  <c:v>3162</c:v>
                </c:pt>
                <c:pt idx="7414">
                  <c:v>3163</c:v>
                </c:pt>
                <c:pt idx="7415">
                  <c:v>3163</c:v>
                </c:pt>
                <c:pt idx="7416">
                  <c:v>3163</c:v>
                </c:pt>
                <c:pt idx="7417">
                  <c:v>3163</c:v>
                </c:pt>
                <c:pt idx="7418">
                  <c:v>3163</c:v>
                </c:pt>
                <c:pt idx="7419">
                  <c:v>3163</c:v>
                </c:pt>
                <c:pt idx="7420">
                  <c:v>3164</c:v>
                </c:pt>
                <c:pt idx="7421">
                  <c:v>3164</c:v>
                </c:pt>
                <c:pt idx="7422">
                  <c:v>3165</c:v>
                </c:pt>
                <c:pt idx="7423">
                  <c:v>3166</c:v>
                </c:pt>
                <c:pt idx="7424">
                  <c:v>3167</c:v>
                </c:pt>
                <c:pt idx="7425">
                  <c:v>3167</c:v>
                </c:pt>
                <c:pt idx="7426">
                  <c:v>3167</c:v>
                </c:pt>
                <c:pt idx="7427">
                  <c:v>3167</c:v>
                </c:pt>
                <c:pt idx="7428">
                  <c:v>3167</c:v>
                </c:pt>
                <c:pt idx="7429">
                  <c:v>3167</c:v>
                </c:pt>
                <c:pt idx="7430">
                  <c:v>3168</c:v>
                </c:pt>
                <c:pt idx="7431">
                  <c:v>3169</c:v>
                </c:pt>
                <c:pt idx="7432">
                  <c:v>3169</c:v>
                </c:pt>
                <c:pt idx="7433">
                  <c:v>3169</c:v>
                </c:pt>
                <c:pt idx="7434">
                  <c:v>3169</c:v>
                </c:pt>
                <c:pt idx="7435">
                  <c:v>3169</c:v>
                </c:pt>
                <c:pt idx="7436">
                  <c:v>3169</c:v>
                </c:pt>
                <c:pt idx="7437">
                  <c:v>3169</c:v>
                </c:pt>
                <c:pt idx="7438">
                  <c:v>3170</c:v>
                </c:pt>
                <c:pt idx="7439">
                  <c:v>3171</c:v>
                </c:pt>
                <c:pt idx="7440">
                  <c:v>3172</c:v>
                </c:pt>
                <c:pt idx="7441">
                  <c:v>3172</c:v>
                </c:pt>
                <c:pt idx="7442">
                  <c:v>3173</c:v>
                </c:pt>
                <c:pt idx="7443">
                  <c:v>3174</c:v>
                </c:pt>
                <c:pt idx="7444">
                  <c:v>3174</c:v>
                </c:pt>
                <c:pt idx="7445">
                  <c:v>3175</c:v>
                </c:pt>
                <c:pt idx="7446">
                  <c:v>3175</c:v>
                </c:pt>
                <c:pt idx="7447">
                  <c:v>3176</c:v>
                </c:pt>
                <c:pt idx="7448">
                  <c:v>3177</c:v>
                </c:pt>
                <c:pt idx="7449">
                  <c:v>3178</c:v>
                </c:pt>
                <c:pt idx="7450">
                  <c:v>3179</c:v>
                </c:pt>
                <c:pt idx="7451">
                  <c:v>3180</c:v>
                </c:pt>
                <c:pt idx="7452">
                  <c:v>3180</c:v>
                </c:pt>
                <c:pt idx="7453">
                  <c:v>3180</c:v>
                </c:pt>
                <c:pt idx="7454">
                  <c:v>3181</c:v>
                </c:pt>
                <c:pt idx="7455">
                  <c:v>3181</c:v>
                </c:pt>
                <c:pt idx="7456">
                  <c:v>3182</c:v>
                </c:pt>
                <c:pt idx="7457">
                  <c:v>3183</c:v>
                </c:pt>
                <c:pt idx="7458">
                  <c:v>3184</c:v>
                </c:pt>
                <c:pt idx="7459">
                  <c:v>3184</c:v>
                </c:pt>
                <c:pt idx="7460">
                  <c:v>3185</c:v>
                </c:pt>
                <c:pt idx="7461">
                  <c:v>3186</c:v>
                </c:pt>
                <c:pt idx="7462">
                  <c:v>3187</c:v>
                </c:pt>
                <c:pt idx="7463">
                  <c:v>3188</c:v>
                </c:pt>
                <c:pt idx="7464">
                  <c:v>3189</c:v>
                </c:pt>
                <c:pt idx="7465">
                  <c:v>3190</c:v>
                </c:pt>
                <c:pt idx="7466">
                  <c:v>3190</c:v>
                </c:pt>
                <c:pt idx="7467">
                  <c:v>3191</c:v>
                </c:pt>
                <c:pt idx="7468">
                  <c:v>3191</c:v>
                </c:pt>
                <c:pt idx="7469">
                  <c:v>3191</c:v>
                </c:pt>
                <c:pt idx="7470">
                  <c:v>3191</c:v>
                </c:pt>
                <c:pt idx="7471">
                  <c:v>3192</c:v>
                </c:pt>
                <c:pt idx="7472">
                  <c:v>3193</c:v>
                </c:pt>
                <c:pt idx="7473">
                  <c:v>3193</c:v>
                </c:pt>
                <c:pt idx="7474">
                  <c:v>3193</c:v>
                </c:pt>
                <c:pt idx="7475">
                  <c:v>3194</c:v>
                </c:pt>
                <c:pt idx="7476">
                  <c:v>3194</c:v>
                </c:pt>
                <c:pt idx="7477">
                  <c:v>3194</c:v>
                </c:pt>
                <c:pt idx="7478">
                  <c:v>3194</c:v>
                </c:pt>
                <c:pt idx="7479">
                  <c:v>3195</c:v>
                </c:pt>
                <c:pt idx="7480">
                  <c:v>3195</c:v>
                </c:pt>
                <c:pt idx="7481">
                  <c:v>3195</c:v>
                </c:pt>
                <c:pt idx="7482">
                  <c:v>3195</c:v>
                </c:pt>
                <c:pt idx="7483">
                  <c:v>3196</c:v>
                </c:pt>
                <c:pt idx="7484">
                  <c:v>3197</c:v>
                </c:pt>
                <c:pt idx="7485">
                  <c:v>3197</c:v>
                </c:pt>
                <c:pt idx="7486">
                  <c:v>3197</c:v>
                </c:pt>
                <c:pt idx="7487">
                  <c:v>3197</c:v>
                </c:pt>
                <c:pt idx="7488">
                  <c:v>3197</c:v>
                </c:pt>
                <c:pt idx="7489">
                  <c:v>3197</c:v>
                </c:pt>
                <c:pt idx="7490">
                  <c:v>3198</c:v>
                </c:pt>
                <c:pt idx="7491">
                  <c:v>3199</c:v>
                </c:pt>
                <c:pt idx="7492">
                  <c:v>3199</c:v>
                </c:pt>
                <c:pt idx="7493">
                  <c:v>3200</c:v>
                </c:pt>
                <c:pt idx="7494">
                  <c:v>3200</c:v>
                </c:pt>
                <c:pt idx="7495">
                  <c:v>3200</c:v>
                </c:pt>
                <c:pt idx="7496">
                  <c:v>3200</c:v>
                </c:pt>
                <c:pt idx="7497">
                  <c:v>3200</c:v>
                </c:pt>
                <c:pt idx="7498">
                  <c:v>3201</c:v>
                </c:pt>
                <c:pt idx="7499">
                  <c:v>3201</c:v>
                </c:pt>
                <c:pt idx="7500">
                  <c:v>3201</c:v>
                </c:pt>
                <c:pt idx="7501">
                  <c:v>3201</c:v>
                </c:pt>
                <c:pt idx="7502">
                  <c:v>3201</c:v>
                </c:pt>
                <c:pt idx="7503">
                  <c:v>3201</c:v>
                </c:pt>
                <c:pt idx="7504">
                  <c:v>3202</c:v>
                </c:pt>
                <c:pt idx="7505">
                  <c:v>3203</c:v>
                </c:pt>
                <c:pt idx="7506">
                  <c:v>3204</c:v>
                </c:pt>
                <c:pt idx="7507">
                  <c:v>3205</c:v>
                </c:pt>
                <c:pt idx="7508">
                  <c:v>3206</c:v>
                </c:pt>
                <c:pt idx="7509">
                  <c:v>3206</c:v>
                </c:pt>
                <c:pt idx="7510">
                  <c:v>3206</c:v>
                </c:pt>
                <c:pt idx="7511">
                  <c:v>3207</c:v>
                </c:pt>
                <c:pt idx="7512">
                  <c:v>3207</c:v>
                </c:pt>
                <c:pt idx="7513">
                  <c:v>3208</c:v>
                </c:pt>
                <c:pt idx="7514">
                  <c:v>3209</c:v>
                </c:pt>
                <c:pt idx="7515">
                  <c:v>3210</c:v>
                </c:pt>
                <c:pt idx="7516">
                  <c:v>3211</c:v>
                </c:pt>
                <c:pt idx="7517">
                  <c:v>3211</c:v>
                </c:pt>
                <c:pt idx="7518">
                  <c:v>3211</c:v>
                </c:pt>
                <c:pt idx="7519">
                  <c:v>3211</c:v>
                </c:pt>
                <c:pt idx="7520">
                  <c:v>3211</c:v>
                </c:pt>
                <c:pt idx="7521">
                  <c:v>3211</c:v>
                </c:pt>
                <c:pt idx="7522">
                  <c:v>3212</c:v>
                </c:pt>
                <c:pt idx="7523">
                  <c:v>3213</c:v>
                </c:pt>
                <c:pt idx="7524">
                  <c:v>3213</c:v>
                </c:pt>
                <c:pt idx="7525">
                  <c:v>3213</c:v>
                </c:pt>
                <c:pt idx="7526">
                  <c:v>3214</c:v>
                </c:pt>
                <c:pt idx="7527">
                  <c:v>3214</c:v>
                </c:pt>
                <c:pt idx="7528">
                  <c:v>3214</c:v>
                </c:pt>
                <c:pt idx="7529">
                  <c:v>3214</c:v>
                </c:pt>
                <c:pt idx="7530">
                  <c:v>3214</c:v>
                </c:pt>
                <c:pt idx="7531">
                  <c:v>3214</c:v>
                </c:pt>
                <c:pt idx="7532">
                  <c:v>3214</c:v>
                </c:pt>
                <c:pt idx="7533">
                  <c:v>3214</c:v>
                </c:pt>
                <c:pt idx="7534">
                  <c:v>3215</c:v>
                </c:pt>
                <c:pt idx="7535">
                  <c:v>3216</c:v>
                </c:pt>
                <c:pt idx="7536">
                  <c:v>3216</c:v>
                </c:pt>
                <c:pt idx="7537">
                  <c:v>3216</c:v>
                </c:pt>
                <c:pt idx="7538">
                  <c:v>3216</c:v>
                </c:pt>
                <c:pt idx="7539">
                  <c:v>3216</c:v>
                </c:pt>
                <c:pt idx="7540">
                  <c:v>3216</c:v>
                </c:pt>
                <c:pt idx="7541">
                  <c:v>3216</c:v>
                </c:pt>
                <c:pt idx="7542">
                  <c:v>3217</c:v>
                </c:pt>
                <c:pt idx="7543">
                  <c:v>3218</c:v>
                </c:pt>
                <c:pt idx="7544">
                  <c:v>3219</c:v>
                </c:pt>
                <c:pt idx="7545">
                  <c:v>3220</c:v>
                </c:pt>
                <c:pt idx="7546">
                  <c:v>3221</c:v>
                </c:pt>
                <c:pt idx="7547">
                  <c:v>3221</c:v>
                </c:pt>
                <c:pt idx="7548">
                  <c:v>3221</c:v>
                </c:pt>
                <c:pt idx="7549">
                  <c:v>3222</c:v>
                </c:pt>
                <c:pt idx="7550">
                  <c:v>3222</c:v>
                </c:pt>
                <c:pt idx="7551">
                  <c:v>3222</c:v>
                </c:pt>
                <c:pt idx="7552">
                  <c:v>3222</c:v>
                </c:pt>
                <c:pt idx="7553">
                  <c:v>3222</c:v>
                </c:pt>
                <c:pt idx="7554">
                  <c:v>3222</c:v>
                </c:pt>
                <c:pt idx="7555">
                  <c:v>3223</c:v>
                </c:pt>
                <c:pt idx="7556">
                  <c:v>3224</c:v>
                </c:pt>
                <c:pt idx="7557">
                  <c:v>3225</c:v>
                </c:pt>
                <c:pt idx="7558">
                  <c:v>3226</c:v>
                </c:pt>
                <c:pt idx="7559">
                  <c:v>3227</c:v>
                </c:pt>
                <c:pt idx="7560">
                  <c:v>3227</c:v>
                </c:pt>
                <c:pt idx="7561">
                  <c:v>3228</c:v>
                </c:pt>
                <c:pt idx="7562">
                  <c:v>3229</c:v>
                </c:pt>
                <c:pt idx="7563">
                  <c:v>3230</c:v>
                </c:pt>
                <c:pt idx="7564">
                  <c:v>3230</c:v>
                </c:pt>
                <c:pt idx="7565">
                  <c:v>3230</c:v>
                </c:pt>
                <c:pt idx="7566">
                  <c:v>3230</c:v>
                </c:pt>
                <c:pt idx="7567">
                  <c:v>3230</c:v>
                </c:pt>
                <c:pt idx="7568">
                  <c:v>3230</c:v>
                </c:pt>
                <c:pt idx="7569">
                  <c:v>3230</c:v>
                </c:pt>
                <c:pt idx="7570">
                  <c:v>3230</c:v>
                </c:pt>
                <c:pt idx="7571">
                  <c:v>3230</c:v>
                </c:pt>
                <c:pt idx="7572">
                  <c:v>3230</c:v>
                </c:pt>
                <c:pt idx="7573">
                  <c:v>3230</c:v>
                </c:pt>
                <c:pt idx="7574">
                  <c:v>3230</c:v>
                </c:pt>
                <c:pt idx="7575">
                  <c:v>3230</c:v>
                </c:pt>
                <c:pt idx="7576">
                  <c:v>3231</c:v>
                </c:pt>
                <c:pt idx="7577">
                  <c:v>3232</c:v>
                </c:pt>
                <c:pt idx="7578">
                  <c:v>3233</c:v>
                </c:pt>
                <c:pt idx="7579">
                  <c:v>3233</c:v>
                </c:pt>
                <c:pt idx="7580">
                  <c:v>3234</c:v>
                </c:pt>
                <c:pt idx="7581">
                  <c:v>3234</c:v>
                </c:pt>
                <c:pt idx="7582">
                  <c:v>3234</c:v>
                </c:pt>
                <c:pt idx="7583">
                  <c:v>3234</c:v>
                </c:pt>
                <c:pt idx="7584">
                  <c:v>3234</c:v>
                </c:pt>
                <c:pt idx="7585">
                  <c:v>3234</c:v>
                </c:pt>
                <c:pt idx="7586">
                  <c:v>3234</c:v>
                </c:pt>
                <c:pt idx="7587">
                  <c:v>3235</c:v>
                </c:pt>
                <c:pt idx="7588">
                  <c:v>3236</c:v>
                </c:pt>
                <c:pt idx="7589">
                  <c:v>3236</c:v>
                </c:pt>
                <c:pt idx="7590">
                  <c:v>3237</c:v>
                </c:pt>
                <c:pt idx="7591">
                  <c:v>3238</c:v>
                </c:pt>
                <c:pt idx="7592">
                  <c:v>3239</c:v>
                </c:pt>
                <c:pt idx="7593">
                  <c:v>3240</c:v>
                </c:pt>
                <c:pt idx="7594">
                  <c:v>3241</c:v>
                </c:pt>
                <c:pt idx="7595">
                  <c:v>3242</c:v>
                </c:pt>
                <c:pt idx="7596">
                  <c:v>3243</c:v>
                </c:pt>
                <c:pt idx="7597">
                  <c:v>3244</c:v>
                </c:pt>
                <c:pt idx="7598">
                  <c:v>3244</c:v>
                </c:pt>
                <c:pt idx="7599">
                  <c:v>3245</c:v>
                </c:pt>
                <c:pt idx="7600">
                  <c:v>3245</c:v>
                </c:pt>
                <c:pt idx="7601">
                  <c:v>3246</c:v>
                </c:pt>
                <c:pt idx="7602">
                  <c:v>3246</c:v>
                </c:pt>
                <c:pt idx="7603">
                  <c:v>3246</c:v>
                </c:pt>
                <c:pt idx="7604">
                  <c:v>3246</c:v>
                </c:pt>
                <c:pt idx="7605">
                  <c:v>3246</c:v>
                </c:pt>
                <c:pt idx="7606">
                  <c:v>3246</c:v>
                </c:pt>
                <c:pt idx="7607">
                  <c:v>3246</c:v>
                </c:pt>
                <c:pt idx="7608">
                  <c:v>3247</c:v>
                </c:pt>
                <c:pt idx="7609">
                  <c:v>3248</c:v>
                </c:pt>
                <c:pt idx="7610">
                  <c:v>3249</c:v>
                </c:pt>
                <c:pt idx="7611">
                  <c:v>3249</c:v>
                </c:pt>
                <c:pt idx="7612">
                  <c:v>3249</c:v>
                </c:pt>
                <c:pt idx="7613">
                  <c:v>3249</c:v>
                </c:pt>
                <c:pt idx="7614">
                  <c:v>3249</c:v>
                </c:pt>
                <c:pt idx="7615">
                  <c:v>3249</c:v>
                </c:pt>
                <c:pt idx="7616">
                  <c:v>3250</c:v>
                </c:pt>
                <c:pt idx="7617">
                  <c:v>3250</c:v>
                </c:pt>
                <c:pt idx="7618">
                  <c:v>3250</c:v>
                </c:pt>
                <c:pt idx="7619">
                  <c:v>3250</c:v>
                </c:pt>
                <c:pt idx="7620">
                  <c:v>3250</c:v>
                </c:pt>
                <c:pt idx="7621">
                  <c:v>3250</c:v>
                </c:pt>
                <c:pt idx="7622">
                  <c:v>3250</c:v>
                </c:pt>
                <c:pt idx="7623">
                  <c:v>3250</c:v>
                </c:pt>
                <c:pt idx="7624">
                  <c:v>3250</c:v>
                </c:pt>
                <c:pt idx="7625">
                  <c:v>3250</c:v>
                </c:pt>
                <c:pt idx="7626">
                  <c:v>3251</c:v>
                </c:pt>
                <c:pt idx="7627">
                  <c:v>3251</c:v>
                </c:pt>
                <c:pt idx="7628">
                  <c:v>3251</c:v>
                </c:pt>
                <c:pt idx="7629">
                  <c:v>3251</c:v>
                </c:pt>
                <c:pt idx="7630">
                  <c:v>3251</c:v>
                </c:pt>
                <c:pt idx="7631">
                  <c:v>3251</c:v>
                </c:pt>
                <c:pt idx="7632">
                  <c:v>3251</c:v>
                </c:pt>
                <c:pt idx="7633">
                  <c:v>3251</c:v>
                </c:pt>
                <c:pt idx="7634">
                  <c:v>3251</c:v>
                </c:pt>
                <c:pt idx="7635">
                  <c:v>3251</c:v>
                </c:pt>
                <c:pt idx="7636">
                  <c:v>3251</c:v>
                </c:pt>
                <c:pt idx="7637">
                  <c:v>3251</c:v>
                </c:pt>
                <c:pt idx="7638">
                  <c:v>3251</c:v>
                </c:pt>
                <c:pt idx="7639">
                  <c:v>3252</c:v>
                </c:pt>
                <c:pt idx="7640">
                  <c:v>3252</c:v>
                </c:pt>
                <c:pt idx="7641">
                  <c:v>3252</c:v>
                </c:pt>
                <c:pt idx="7642">
                  <c:v>3252</c:v>
                </c:pt>
                <c:pt idx="7643">
                  <c:v>3252</c:v>
                </c:pt>
                <c:pt idx="7644">
                  <c:v>3253</c:v>
                </c:pt>
                <c:pt idx="7645">
                  <c:v>3254</c:v>
                </c:pt>
                <c:pt idx="7646">
                  <c:v>3255</c:v>
                </c:pt>
                <c:pt idx="7647">
                  <c:v>3255</c:v>
                </c:pt>
                <c:pt idx="7648">
                  <c:v>3256</c:v>
                </c:pt>
                <c:pt idx="7649">
                  <c:v>3257</c:v>
                </c:pt>
                <c:pt idx="7650">
                  <c:v>3258</c:v>
                </c:pt>
                <c:pt idx="7651">
                  <c:v>3259</c:v>
                </c:pt>
                <c:pt idx="7652">
                  <c:v>3259</c:v>
                </c:pt>
                <c:pt idx="7653">
                  <c:v>3260</c:v>
                </c:pt>
                <c:pt idx="7654">
                  <c:v>3260</c:v>
                </c:pt>
                <c:pt idx="7655">
                  <c:v>3260</c:v>
                </c:pt>
                <c:pt idx="7656">
                  <c:v>3261</c:v>
                </c:pt>
                <c:pt idx="7657">
                  <c:v>3261</c:v>
                </c:pt>
                <c:pt idx="7658">
                  <c:v>3262</c:v>
                </c:pt>
                <c:pt idx="7659">
                  <c:v>3263</c:v>
                </c:pt>
                <c:pt idx="7660">
                  <c:v>3263</c:v>
                </c:pt>
                <c:pt idx="7661">
                  <c:v>3264</c:v>
                </c:pt>
                <c:pt idx="7662">
                  <c:v>3264</c:v>
                </c:pt>
                <c:pt idx="7663">
                  <c:v>3264</c:v>
                </c:pt>
                <c:pt idx="7664">
                  <c:v>3265</c:v>
                </c:pt>
                <c:pt idx="7665">
                  <c:v>3266</c:v>
                </c:pt>
                <c:pt idx="7666">
                  <c:v>3266</c:v>
                </c:pt>
                <c:pt idx="7667">
                  <c:v>3267</c:v>
                </c:pt>
                <c:pt idx="7668">
                  <c:v>3268</c:v>
                </c:pt>
                <c:pt idx="7669">
                  <c:v>3269</c:v>
                </c:pt>
                <c:pt idx="7670">
                  <c:v>3270</c:v>
                </c:pt>
                <c:pt idx="7671">
                  <c:v>3271</c:v>
                </c:pt>
                <c:pt idx="7672">
                  <c:v>3272</c:v>
                </c:pt>
                <c:pt idx="7673">
                  <c:v>3273</c:v>
                </c:pt>
                <c:pt idx="7674">
                  <c:v>3274</c:v>
                </c:pt>
                <c:pt idx="7675">
                  <c:v>3275</c:v>
                </c:pt>
                <c:pt idx="7676">
                  <c:v>3275</c:v>
                </c:pt>
                <c:pt idx="7677">
                  <c:v>3275</c:v>
                </c:pt>
                <c:pt idx="7678">
                  <c:v>3275</c:v>
                </c:pt>
                <c:pt idx="7679">
                  <c:v>3275</c:v>
                </c:pt>
                <c:pt idx="7680">
                  <c:v>3276</c:v>
                </c:pt>
                <c:pt idx="7681">
                  <c:v>3277</c:v>
                </c:pt>
                <c:pt idx="7682">
                  <c:v>3278</c:v>
                </c:pt>
                <c:pt idx="7683">
                  <c:v>3279</c:v>
                </c:pt>
                <c:pt idx="7684">
                  <c:v>3280</c:v>
                </c:pt>
                <c:pt idx="7685">
                  <c:v>3281</c:v>
                </c:pt>
                <c:pt idx="7686">
                  <c:v>3281</c:v>
                </c:pt>
                <c:pt idx="7687">
                  <c:v>3281</c:v>
                </c:pt>
                <c:pt idx="7688">
                  <c:v>3281</c:v>
                </c:pt>
                <c:pt idx="7689">
                  <c:v>3281</c:v>
                </c:pt>
                <c:pt idx="7690">
                  <c:v>3281</c:v>
                </c:pt>
                <c:pt idx="7691">
                  <c:v>3281</c:v>
                </c:pt>
                <c:pt idx="7692">
                  <c:v>3282</c:v>
                </c:pt>
                <c:pt idx="7693">
                  <c:v>3283</c:v>
                </c:pt>
                <c:pt idx="7694">
                  <c:v>3284</c:v>
                </c:pt>
                <c:pt idx="7695">
                  <c:v>3284</c:v>
                </c:pt>
                <c:pt idx="7696">
                  <c:v>3284</c:v>
                </c:pt>
                <c:pt idx="7697">
                  <c:v>3284</c:v>
                </c:pt>
                <c:pt idx="7698">
                  <c:v>3284</c:v>
                </c:pt>
                <c:pt idx="7699">
                  <c:v>3284</c:v>
                </c:pt>
                <c:pt idx="7700">
                  <c:v>3284</c:v>
                </c:pt>
                <c:pt idx="7701">
                  <c:v>3284</c:v>
                </c:pt>
                <c:pt idx="7702">
                  <c:v>3284</c:v>
                </c:pt>
                <c:pt idx="7703">
                  <c:v>3284</c:v>
                </c:pt>
                <c:pt idx="7704">
                  <c:v>3284</c:v>
                </c:pt>
                <c:pt idx="7705">
                  <c:v>3285</c:v>
                </c:pt>
                <c:pt idx="7706">
                  <c:v>3285</c:v>
                </c:pt>
                <c:pt idx="7707">
                  <c:v>3286</c:v>
                </c:pt>
                <c:pt idx="7708">
                  <c:v>3286</c:v>
                </c:pt>
                <c:pt idx="7709">
                  <c:v>3287</c:v>
                </c:pt>
                <c:pt idx="7710">
                  <c:v>3287</c:v>
                </c:pt>
                <c:pt idx="7711">
                  <c:v>3287</c:v>
                </c:pt>
                <c:pt idx="7712">
                  <c:v>3287</c:v>
                </c:pt>
                <c:pt idx="7713">
                  <c:v>3288</c:v>
                </c:pt>
                <c:pt idx="7714">
                  <c:v>3288</c:v>
                </c:pt>
                <c:pt idx="7715">
                  <c:v>3288</c:v>
                </c:pt>
                <c:pt idx="7716">
                  <c:v>3289</c:v>
                </c:pt>
                <c:pt idx="7717">
                  <c:v>3289</c:v>
                </c:pt>
                <c:pt idx="7718">
                  <c:v>3290</c:v>
                </c:pt>
                <c:pt idx="7719">
                  <c:v>3291</c:v>
                </c:pt>
                <c:pt idx="7720">
                  <c:v>3292</c:v>
                </c:pt>
                <c:pt idx="7721">
                  <c:v>3293</c:v>
                </c:pt>
                <c:pt idx="7722">
                  <c:v>3293</c:v>
                </c:pt>
                <c:pt idx="7723">
                  <c:v>3294</c:v>
                </c:pt>
                <c:pt idx="7724">
                  <c:v>3295</c:v>
                </c:pt>
                <c:pt idx="7725">
                  <c:v>3296</c:v>
                </c:pt>
                <c:pt idx="7726">
                  <c:v>3296</c:v>
                </c:pt>
                <c:pt idx="7727">
                  <c:v>3297</c:v>
                </c:pt>
                <c:pt idx="7728">
                  <c:v>3298</c:v>
                </c:pt>
                <c:pt idx="7729">
                  <c:v>3299</c:v>
                </c:pt>
                <c:pt idx="7730">
                  <c:v>3299</c:v>
                </c:pt>
                <c:pt idx="7731">
                  <c:v>3299</c:v>
                </c:pt>
                <c:pt idx="7732">
                  <c:v>3299</c:v>
                </c:pt>
                <c:pt idx="7733">
                  <c:v>3299</c:v>
                </c:pt>
                <c:pt idx="7734">
                  <c:v>3300</c:v>
                </c:pt>
                <c:pt idx="7735">
                  <c:v>3300</c:v>
                </c:pt>
                <c:pt idx="7736">
                  <c:v>3300</c:v>
                </c:pt>
                <c:pt idx="7737">
                  <c:v>3300</c:v>
                </c:pt>
                <c:pt idx="7738">
                  <c:v>3300</c:v>
                </c:pt>
                <c:pt idx="7739">
                  <c:v>3301</c:v>
                </c:pt>
                <c:pt idx="7740">
                  <c:v>3301</c:v>
                </c:pt>
                <c:pt idx="7741">
                  <c:v>3302</c:v>
                </c:pt>
                <c:pt idx="7742">
                  <c:v>3303</c:v>
                </c:pt>
                <c:pt idx="7743">
                  <c:v>3303</c:v>
                </c:pt>
                <c:pt idx="7744">
                  <c:v>3303</c:v>
                </c:pt>
                <c:pt idx="7745">
                  <c:v>3303</c:v>
                </c:pt>
                <c:pt idx="7746">
                  <c:v>3303</c:v>
                </c:pt>
                <c:pt idx="7747">
                  <c:v>3303</c:v>
                </c:pt>
                <c:pt idx="7748">
                  <c:v>3304</c:v>
                </c:pt>
                <c:pt idx="7749">
                  <c:v>3304</c:v>
                </c:pt>
                <c:pt idx="7750">
                  <c:v>3305</c:v>
                </c:pt>
                <c:pt idx="7751">
                  <c:v>3306</c:v>
                </c:pt>
                <c:pt idx="7752">
                  <c:v>3307</c:v>
                </c:pt>
                <c:pt idx="7753">
                  <c:v>3307</c:v>
                </c:pt>
                <c:pt idx="7754">
                  <c:v>3307</c:v>
                </c:pt>
                <c:pt idx="7755">
                  <c:v>3308</c:v>
                </c:pt>
                <c:pt idx="7756">
                  <c:v>3308</c:v>
                </c:pt>
                <c:pt idx="7757">
                  <c:v>3309</c:v>
                </c:pt>
                <c:pt idx="7758">
                  <c:v>3309</c:v>
                </c:pt>
                <c:pt idx="7759">
                  <c:v>3309</c:v>
                </c:pt>
                <c:pt idx="7760">
                  <c:v>3309</c:v>
                </c:pt>
                <c:pt idx="7761">
                  <c:v>3309</c:v>
                </c:pt>
                <c:pt idx="7762">
                  <c:v>3309</c:v>
                </c:pt>
                <c:pt idx="7763">
                  <c:v>3309</c:v>
                </c:pt>
                <c:pt idx="7764">
                  <c:v>3309</c:v>
                </c:pt>
                <c:pt idx="7765">
                  <c:v>3309</c:v>
                </c:pt>
                <c:pt idx="7766">
                  <c:v>3309</c:v>
                </c:pt>
                <c:pt idx="7767">
                  <c:v>3309</c:v>
                </c:pt>
                <c:pt idx="7768">
                  <c:v>3309</c:v>
                </c:pt>
                <c:pt idx="7769">
                  <c:v>3309</c:v>
                </c:pt>
                <c:pt idx="7770">
                  <c:v>3310</c:v>
                </c:pt>
                <c:pt idx="7771">
                  <c:v>3310</c:v>
                </c:pt>
                <c:pt idx="7772">
                  <c:v>3311</c:v>
                </c:pt>
                <c:pt idx="7773">
                  <c:v>3312</c:v>
                </c:pt>
                <c:pt idx="7774">
                  <c:v>3313</c:v>
                </c:pt>
                <c:pt idx="7775">
                  <c:v>3314</c:v>
                </c:pt>
                <c:pt idx="7776">
                  <c:v>3314</c:v>
                </c:pt>
                <c:pt idx="7777">
                  <c:v>3314</c:v>
                </c:pt>
                <c:pt idx="7778">
                  <c:v>3314</c:v>
                </c:pt>
                <c:pt idx="7779">
                  <c:v>3314</c:v>
                </c:pt>
                <c:pt idx="7780">
                  <c:v>3315</c:v>
                </c:pt>
                <c:pt idx="7781">
                  <c:v>3315</c:v>
                </c:pt>
                <c:pt idx="7782">
                  <c:v>3315</c:v>
                </c:pt>
                <c:pt idx="7783">
                  <c:v>3315</c:v>
                </c:pt>
                <c:pt idx="7784">
                  <c:v>3316</c:v>
                </c:pt>
                <c:pt idx="7785">
                  <c:v>3316</c:v>
                </c:pt>
                <c:pt idx="7786">
                  <c:v>3316</c:v>
                </c:pt>
                <c:pt idx="7787">
                  <c:v>3317</c:v>
                </c:pt>
                <c:pt idx="7788">
                  <c:v>3317</c:v>
                </c:pt>
                <c:pt idx="7789">
                  <c:v>3318</c:v>
                </c:pt>
                <c:pt idx="7790">
                  <c:v>3318</c:v>
                </c:pt>
                <c:pt idx="7791">
                  <c:v>3319</c:v>
                </c:pt>
                <c:pt idx="7792">
                  <c:v>3320</c:v>
                </c:pt>
                <c:pt idx="7793">
                  <c:v>3320</c:v>
                </c:pt>
                <c:pt idx="7794">
                  <c:v>3320</c:v>
                </c:pt>
                <c:pt idx="7795">
                  <c:v>3321</c:v>
                </c:pt>
                <c:pt idx="7796">
                  <c:v>3322</c:v>
                </c:pt>
                <c:pt idx="7797">
                  <c:v>3323</c:v>
                </c:pt>
                <c:pt idx="7798">
                  <c:v>3324</c:v>
                </c:pt>
                <c:pt idx="7799">
                  <c:v>3325</c:v>
                </c:pt>
                <c:pt idx="7800">
                  <c:v>3326</c:v>
                </c:pt>
                <c:pt idx="7801">
                  <c:v>3326</c:v>
                </c:pt>
                <c:pt idx="7802">
                  <c:v>3326</c:v>
                </c:pt>
                <c:pt idx="7803">
                  <c:v>3327</c:v>
                </c:pt>
                <c:pt idx="7804">
                  <c:v>3328</c:v>
                </c:pt>
                <c:pt idx="7805">
                  <c:v>3329</c:v>
                </c:pt>
                <c:pt idx="7806">
                  <c:v>3330</c:v>
                </c:pt>
                <c:pt idx="7807">
                  <c:v>3331</c:v>
                </c:pt>
                <c:pt idx="7808">
                  <c:v>3331</c:v>
                </c:pt>
                <c:pt idx="7809">
                  <c:v>3331</c:v>
                </c:pt>
                <c:pt idx="7810">
                  <c:v>3331</c:v>
                </c:pt>
                <c:pt idx="7811">
                  <c:v>3331</c:v>
                </c:pt>
                <c:pt idx="7812">
                  <c:v>3331</c:v>
                </c:pt>
                <c:pt idx="7813">
                  <c:v>3331</c:v>
                </c:pt>
                <c:pt idx="7814">
                  <c:v>3331</c:v>
                </c:pt>
                <c:pt idx="7815">
                  <c:v>3331</c:v>
                </c:pt>
                <c:pt idx="7816">
                  <c:v>3331</c:v>
                </c:pt>
                <c:pt idx="7817">
                  <c:v>3332</c:v>
                </c:pt>
                <c:pt idx="7818">
                  <c:v>3332</c:v>
                </c:pt>
                <c:pt idx="7819">
                  <c:v>3333</c:v>
                </c:pt>
                <c:pt idx="7820">
                  <c:v>3334</c:v>
                </c:pt>
                <c:pt idx="7821">
                  <c:v>3335</c:v>
                </c:pt>
                <c:pt idx="7822">
                  <c:v>3335</c:v>
                </c:pt>
                <c:pt idx="7823">
                  <c:v>3336</c:v>
                </c:pt>
                <c:pt idx="7824">
                  <c:v>3337</c:v>
                </c:pt>
                <c:pt idx="7825">
                  <c:v>3337</c:v>
                </c:pt>
                <c:pt idx="7826">
                  <c:v>3337</c:v>
                </c:pt>
                <c:pt idx="7827">
                  <c:v>3338</c:v>
                </c:pt>
                <c:pt idx="7828">
                  <c:v>3339</c:v>
                </c:pt>
                <c:pt idx="7829">
                  <c:v>3339</c:v>
                </c:pt>
                <c:pt idx="7830">
                  <c:v>3340</c:v>
                </c:pt>
                <c:pt idx="7831">
                  <c:v>3340</c:v>
                </c:pt>
                <c:pt idx="7832">
                  <c:v>3340</c:v>
                </c:pt>
                <c:pt idx="7833">
                  <c:v>3340</c:v>
                </c:pt>
                <c:pt idx="7834">
                  <c:v>3341</c:v>
                </c:pt>
                <c:pt idx="7835">
                  <c:v>3342</c:v>
                </c:pt>
                <c:pt idx="7836">
                  <c:v>3343</c:v>
                </c:pt>
                <c:pt idx="7837">
                  <c:v>3343</c:v>
                </c:pt>
                <c:pt idx="7838">
                  <c:v>3343</c:v>
                </c:pt>
                <c:pt idx="7839">
                  <c:v>3343</c:v>
                </c:pt>
                <c:pt idx="7840">
                  <c:v>3343</c:v>
                </c:pt>
                <c:pt idx="7841">
                  <c:v>3344</c:v>
                </c:pt>
                <c:pt idx="7842">
                  <c:v>3345</c:v>
                </c:pt>
                <c:pt idx="7843">
                  <c:v>3346</c:v>
                </c:pt>
                <c:pt idx="7844">
                  <c:v>3347</c:v>
                </c:pt>
                <c:pt idx="7845">
                  <c:v>3348</c:v>
                </c:pt>
                <c:pt idx="7846">
                  <c:v>3348</c:v>
                </c:pt>
                <c:pt idx="7847">
                  <c:v>3348</c:v>
                </c:pt>
                <c:pt idx="7848">
                  <c:v>3349</c:v>
                </c:pt>
                <c:pt idx="7849">
                  <c:v>3350</c:v>
                </c:pt>
                <c:pt idx="7850">
                  <c:v>3350</c:v>
                </c:pt>
                <c:pt idx="7851">
                  <c:v>3351</c:v>
                </c:pt>
                <c:pt idx="7852">
                  <c:v>3352</c:v>
                </c:pt>
                <c:pt idx="7853">
                  <c:v>3353</c:v>
                </c:pt>
                <c:pt idx="7854">
                  <c:v>3354</c:v>
                </c:pt>
                <c:pt idx="7855">
                  <c:v>3354</c:v>
                </c:pt>
                <c:pt idx="7856">
                  <c:v>3355</c:v>
                </c:pt>
                <c:pt idx="7857">
                  <c:v>3356</c:v>
                </c:pt>
                <c:pt idx="7858">
                  <c:v>3356</c:v>
                </c:pt>
                <c:pt idx="7859">
                  <c:v>3357</c:v>
                </c:pt>
                <c:pt idx="7860">
                  <c:v>3358</c:v>
                </c:pt>
                <c:pt idx="7861">
                  <c:v>3359</c:v>
                </c:pt>
                <c:pt idx="7862">
                  <c:v>3360</c:v>
                </c:pt>
                <c:pt idx="7863">
                  <c:v>3361</c:v>
                </c:pt>
                <c:pt idx="7864">
                  <c:v>3362</c:v>
                </c:pt>
                <c:pt idx="7865">
                  <c:v>3363</c:v>
                </c:pt>
                <c:pt idx="7866">
                  <c:v>3364</c:v>
                </c:pt>
                <c:pt idx="7867">
                  <c:v>3365</c:v>
                </c:pt>
                <c:pt idx="7868">
                  <c:v>3366</c:v>
                </c:pt>
                <c:pt idx="7869">
                  <c:v>3366</c:v>
                </c:pt>
                <c:pt idx="7870">
                  <c:v>3367</c:v>
                </c:pt>
                <c:pt idx="7871">
                  <c:v>3367</c:v>
                </c:pt>
                <c:pt idx="7872">
                  <c:v>3367</c:v>
                </c:pt>
                <c:pt idx="7873">
                  <c:v>3368</c:v>
                </c:pt>
                <c:pt idx="7874">
                  <c:v>3369</c:v>
                </c:pt>
                <c:pt idx="7875">
                  <c:v>3370</c:v>
                </c:pt>
                <c:pt idx="7876">
                  <c:v>3371</c:v>
                </c:pt>
                <c:pt idx="7877">
                  <c:v>3372</c:v>
                </c:pt>
                <c:pt idx="7878">
                  <c:v>3373</c:v>
                </c:pt>
                <c:pt idx="7879">
                  <c:v>3373</c:v>
                </c:pt>
                <c:pt idx="7880">
                  <c:v>3373</c:v>
                </c:pt>
                <c:pt idx="7881">
                  <c:v>3373</c:v>
                </c:pt>
                <c:pt idx="7882">
                  <c:v>3373</c:v>
                </c:pt>
                <c:pt idx="7883">
                  <c:v>3373</c:v>
                </c:pt>
                <c:pt idx="7884">
                  <c:v>3373</c:v>
                </c:pt>
                <c:pt idx="7885">
                  <c:v>3374</c:v>
                </c:pt>
                <c:pt idx="7886">
                  <c:v>3375</c:v>
                </c:pt>
                <c:pt idx="7887">
                  <c:v>3376</c:v>
                </c:pt>
                <c:pt idx="7888">
                  <c:v>3377</c:v>
                </c:pt>
                <c:pt idx="7889">
                  <c:v>3378</c:v>
                </c:pt>
                <c:pt idx="7890">
                  <c:v>3379</c:v>
                </c:pt>
                <c:pt idx="7891">
                  <c:v>3380</c:v>
                </c:pt>
                <c:pt idx="7892">
                  <c:v>3381</c:v>
                </c:pt>
                <c:pt idx="7893">
                  <c:v>3382</c:v>
                </c:pt>
                <c:pt idx="7894">
                  <c:v>3382</c:v>
                </c:pt>
                <c:pt idx="7895">
                  <c:v>3382</c:v>
                </c:pt>
                <c:pt idx="7896">
                  <c:v>3382</c:v>
                </c:pt>
                <c:pt idx="7897">
                  <c:v>3382</c:v>
                </c:pt>
                <c:pt idx="7898">
                  <c:v>3382</c:v>
                </c:pt>
                <c:pt idx="7899">
                  <c:v>3382</c:v>
                </c:pt>
                <c:pt idx="7900">
                  <c:v>3382</c:v>
                </c:pt>
                <c:pt idx="7901">
                  <c:v>3382</c:v>
                </c:pt>
                <c:pt idx="7902">
                  <c:v>3382</c:v>
                </c:pt>
                <c:pt idx="7903">
                  <c:v>3383</c:v>
                </c:pt>
                <c:pt idx="7904">
                  <c:v>3383</c:v>
                </c:pt>
                <c:pt idx="7905">
                  <c:v>3384</c:v>
                </c:pt>
                <c:pt idx="7906">
                  <c:v>3384</c:v>
                </c:pt>
                <c:pt idx="7907">
                  <c:v>3385</c:v>
                </c:pt>
                <c:pt idx="7908">
                  <c:v>3386</c:v>
                </c:pt>
                <c:pt idx="7909">
                  <c:v>3386</c:v>
                </c:pt>
                <c:pt idx="7910">
                  <c:v>3387</c:v>
                </c:pt>
                <c:pt idx="7911">
                  <c:v>3387</c:v>
                </c:pt>
                <c:pt idx="7912">
                  <c:v>3387</c:v>
                </c:pt>
                <c:pt idx="7913">
                  <c:v>3388</c:v>
                </c:pt>
                <c:pt idx="7914">
                  <c:v>3389</c:v>
                </c:pt>
                <c:pt idx="7915">
                  <c:v>3389</c:v>
                </c:pt>
                <c:pt idx="7916">
                  <c:v>3390</c:v>
                </c:pt>
                <c:pt idx="7917">
                  <c:v>3391</c:v>
                </c:pt>
                <c:pt idx="7918">
                  <c:v>3392</c:v>
                </c:pt>
                <c:pt idx="7919">
                  <c:v>3393</c:v>
                </c:pt>
                <c:pt idx="7920">
                  <c:v>3393</c:v>
                </c:pt>
                <c:pt idx="7921">
                  <c:v>3394</c:v>
                </c:pt>
                <c:pt idx="7922">
                  <c:v>3395</c:v>
                </c:pt>
                <c:pt idx="7923">
                  <c:v>3396</c:v>
                </c:pt>
                <c:pt idx="7924">
                  <c:v>3397</c:v>
                </c:pt>
                <c:pt idx="7925">
                  <c:v>3398</c:v>
                </c:pt>
                <c:pt idx="7926">
                  <c:v>3398</c:v>
                </c:pt>
                <c:pt idx="7927">
                  <c:v>3398</c:v>
                </c:pt>
                <c:pt idx="7928">
                  <c:v>3398</c:v>
                </c:pt>
                <c:pt idx="7929">
                  <c:v>3399</c:v>
                </c:pt>
                <c:pt idx="7930">
                  <c:v>3400</c:v>
                </c:pt>
                <c:pt idx="7931">
                  <c:v>3400</c:v>
                </c:pt>
                <c:pt idx="7932">
                  <c:v>3401</c:v>
                </c:pt>
                <c:pt idx="7933">
                  <c:v>3401</c:v>
                </c:pt>
                <c:pt idx="7934">
                  <c:v>3401</c:v>
                </c:pt>
                <c:pt idx="7935">
                  <c:v>3402</c:v>
                </c:pt>
                <c:pt idx="7936">
                  <c:v>3403</c:v>
                </c:pt>
                <c:pt idx="7937">
                  <c:v>3403</c:v>
                </c:pt>
                <c:pt idx="7938">
                  <c:v>3403</c:v>
                </c:pt>
                <c:pt idx="7939">
                  <c:v>3403</c:v>
                </c:pt>
                <c:pt idx="7940">
                  <c:v>3404</c:v>
                </c:pt>
                <c:pt idx="7941">
                  <c:v>3405</c:v>
                </c:pt>
                <c:pt idx="7942">
                  <c:v>3405</c:v>
                </c:pt>
                <c:pt idx="7943">
                  <c:v>3405</c:v>
                </c:pt>
                <c:pt idx="7944">
                  <c:v>3405</c:v>
                </c:pt>
                <c:pt idx="7945">
                  <c:v>3405</c:v>
                </c:pt>
                <c:pt idx="7946">
                  <c:v>3405</c:v>
                </c:pt>
                <c:pt idx="7947">
                  <c:v>3405</c:v>
                </c:pt>
                <c:pt idx="7948">
                  <c:v>3405</c:v>
                </c:pt>
                <c:pt idx="7949">
                  <c:v>3405</c:v>
                </c:pt>
                <c:pt idx="7950">
                  <c:v>3405</c:v>
                </c:pt>
                <c:pt idx="7951">
                  <c:v>3405</c:v>
                </c:pt>
                <c:pt idx="7952">
                  <c:v>3405</c:v>
                </c:pt>
                <c:pt idx="7953">
                  <c:v>3405</c:v>
                </c:pt>
                <c:pt idx="7954">
                  <c:v>3406</c:v>
                </c:pt>
                <c:pt idx="7955">
                  <c:v>3406</c:v>
                </c:pt>
                <c:pt idx="7956">
                  <c:v>3406</c:v>
                </c:pt>
                <c:pt idx="7957">
                  <c:v>3406</c:v>
                </c:pt>
                <c:pt idx="7958">
                  <c:v>3406</c:v>
                </c:pt>
                <c:pt idx="7959">
                  <c:v>3406</c:v>
                </c:pt>
                <c:pt idx="7960">
                  <c:v>3406</c:v>
                </c:pt>
                <c:pt idx="7961">
                  <c:v>3406</c:v>
                </c:pt>
                <c:pt idx="7962">
                  <c:v>3407</c:v>
                </c:pt>
                <c:pt idx="7963">
                  <c:v>3408</c:v>
                </c:pt>
                <c:pt idx="7964">
                  <c:v>3409</c:v>
                </c:pt>
                <c:pt idx="7965">
                  <c:v>3409</c:v>
                </c:pt>
                <c:pt idx="7966">
                  <c:v>3410</c:v>
                </c:pt>
                <c:pt idx="7967">
                  <c:v>3411</c:v>
                </c:pt>
                <c:pt idx="7968">
                  <c:v>3412</c:v>
                </c:pt>
                <c:pt idx="7969">
                  <c:v>3413</c:v>
                </c:pt>
                <c:pt idx="7970">
                  <c:v>3413</c:v>
                </c:pt>
                <c:pt idx="7971">
                  <c:v>3414</c:v>
                </c:pt>
                <c:pt idx="7972">
                  <c:v>3414</c:v>
                </c:pt>
                <c:pt idx="7973">
                  <c:v>3414</c:v>
                </c:pt>
                <c:pt idx="7974">
                  <c:v>3415</c:v>
                </c:pt>
                <c:pt idx="7975">
                  <c:v>3416</c:v>
                </c:pt>
                <c:pt idx="7976">
                  <c:v>3416</c:v>
                </c:pt>
                <c:pt idx="7977">
                  <c:v>3417</c:v>
                </c:pt>
                <c:pt idx="7978">
                  <c:v>3417</c:v>
                </c:pt>
                <c:pt idx="7979">
                  <c:v>3417</c:v>
                </c:pt>
                <c:pt idx="7980">
                  <c:v>3418</c:v>
                </c:pt>
                <c:pt idx="7981">
                  <c:v>3418</c:v>
                </c:pt>
                <c:pt idx="7982">
                  <c:v>3419</c:v>
                </c:pt>
                <c:pt idx="7983">
                  <c:v>3420</c:v>
                </c:pt>
                <c:pt idx="7984">
                  <c:v>3420</c:v>
                </c:pt>
                <c:pt idx="7985">
                  <c:v>3420</c:v>
                </c:pt>
                <c:pt idx="7986">
                  <c:v>3421</c:v>
                </c:pt>
                <c:pt idx="7987">
                  <c:v>3421</c:v>
                </c:pt>
                <c:pt idx="7988">
                  <c:v>3421</c:v>
                </c:pt>
                <c:pt idx="7989">
                  <c:v>3422</c:v>
                </c:pt>
                <c:pt idx="7990">
                  <c:v>3423</c:v>
                </c:pt>
                <c:pt idx="7991">
                  <c:v>3423</c:v>
                </c:pt>
                <c:pt idx="7992">
                  <c:v>3424</c:v>
                </c:pt>
                <c:pt idx="7993">
                  <c:v>3425</c:v>
                </c:pt>
                <c:pt idx="7994">
                  <c:v>3426</c:v>
                </c:pt>
                <c:pt idx="7995">
                  <c:v>3426</c:v>
                </c:pt>
                <c:pt idx="7996">
                  <c:v>3427</c:v>
                </c:pt>
                <c:pt idx="7997">
                  <c:v>3428</c:v>
                </c:pt>
                <c:pt idx="7998">
                  <c:v>3428</c:v>
                </c:pt>
                <c:pt idx="7999">
                  <c:v>3428</c:v>
                </c:pt>
                <c:pt idx="8000">
                  <c:v>3429</c:v>
                </c:pt>
                <c:pt idx="8001">
                  <c:v>3430</c:v>
                </c:pt>
                <c:pt idx="8002">
                  <c:v>3430</c:v>
                </c:pt>
                <c:pt idx="8003">
                  <c:v>3431</c:v>
                </c:pt>
                <c:pt idx="8004">
                  <c:v>3431</c:v>
                </c:pt>
                <c:pt idx="8005">
                  <c:v>3431</c:v>
                </c:pt>
                <c:pt idx="8006">
                  <c:v>3432</c:v>
                </c:pt>
                <c:pt idx="8007">
                  <c:v>3433</c:v>
                </c:pt>
                <c:pt idx="8008">
                  <c:v>3434</c:v>
                </c:pt>
                <c:pt idx="8009">
                  <c:v>3435</c:v>
                </c:pt>
                <c:pt idx="8010">
                  <c:v>3436</c:v>
                </c:pt>
                <c:pt idx="8011">
                  <c:v>3436</c:v>
                </c:pt>
                <c:pt idx="8012">
                  <c:v>3437</c:v>
                </c:pt>
                <c:pt idx="8013">
                  <c:v>3438</c:v>
                </c:pt>
                <c:pt idx="8014">
                  <c:v>3438</c:v>
                </c:pt>
                <c:pt idx="8015">
                  <c:v>3439</c:v>
                </c:pt>
                <c:pt idx="8016">
                  <c:v>3439</c:v>
                </c:pt>
                <c:pt idx="8017">
                  <c:v>3439</c:v>
                </c:pt>
                <c:pt idx="8018">
                  <c:v>3440</c:v>
                </c:pt>
                <c:pt idx="8019">
                  <c:v>3441</c:v>
                </c:pt>
                <c:pt idx="8020">
                  <c:v>3442</c:v>
                </c:pt>
                <c:pt idx="8021">
                  <c:v>3442</c:v>
                </c:pt>
                <c:pt idx="8022">
                  <c:v>3442</c:v>
                </c:pt>
                <c:pt idx="8023">
                  <c:v>3442</c:v>
                </c:pt>
                <c:pt idx="8024">
                  <c:v>3442</c:v>
                </c:pt>
                <c:pt idx="8025">
                  <c:v>3442</c:v>
                </c:pt>
                <c:pt idx="8026">
                  <c:v>3442</c:v>
                </c:pt>
                <c:pt idx="8027">
                  <c:v>3442</c:v>
                </c:pt>
                <c:pt idx="8028">
                  <c:v>3443</c:v>
                </c:pt>
                <c:pt idx="8029">
                  <c:v>3443</c:v>
                </c:pt>
                <c:pt idx="8030">
                  <c:v>3443</c:v>
                </c:pt>
                <c:pt idx="8031">
                  <c:v>3444</c:v>
                </c:pt>
                <c:pt idx="8032">
                  <c:v>3444</c:v>
                </c:pt>
                <c:pt idx="8033">
                  <c:v>3444</c:v>
                </c:pt>
                <c:pt idx="8034">
                  <c:v>3444</c:v>
                </c:pt>
                <c:pt idx="8035">
                  <c:v>3444</c:v>
                </c:pt>
                <c:pt idx="8036">
                  <c:v>3444</c:v>
                </c:pt>
                <c:pt idx="8037">
                  <c:v>3444</c:v>
                </c:pt>
                <c:pt idx="8038">
                  <c:v>3444</c:v>
                </c:pt>
                <c:pt idx="8039">
                  <c:v>3444</c:v>
                </c:pt>
                <c:pt idx="8040">
                  <c:v>3444</c:v>
                </c:pt>
                <c:pt idx="8041">
                  <c:v>3444</c:v>
                </c:pt>
                <c:pt idx="8042">
                  <c:v>3444</c:v>
                </c:pt>
                <c:pt idx="8043">
                  <c:v>3444</c:v>
                </c:pt>
                <c:pt idx="8044">
                  <c:v>3444</c:v>
                </c:pt>
                <c:pt idx="8045">
                  <c:v>3444</c:v>
                </c:pt>
                <c:pt idx="8046">
                  <c:v>3444</c:v>
                </c:pt>
                <c:pt idx="8047">
                  <c:v>3445</c:v>
                </c:pt>
                <c:pt idx="8048">
                  <c:v>3446</c:v>
                </c:pt>
                <c:pt idx="8049">
                  <c:v>3446</c:v>
                </c:pt>
                <c:pt idx="8050">
                  <c:v>3447</c:v>
                </c:pt>
                <c:pt idx="8051">
                  <c:v>3447</c:v>
                </c:pt>
                <c:pt idx="8052">
                  <c:v>3447</c:v>
                </c:pt>
                <c:pt idx="8053">
                  <c:v>3448</c:v>
                </c:pt>
                <c:pt idx="8054">
                  <c:v>3448</c:v>
                </c:pt>
                <c:pt idx="8055">
                  <c:v>3448</c:v>
                </c:pt>
                <c:pt idx="8056">
                  <c:v>3448</c:v>
                </c:pt>
                <c:pt idx="8057">
                  <c:v>3448</c:v>
                </c:pt>
                <c:pt idx="8058">
                  <c:v>3448</c:v>
                </c:pt>
                <c:pt idx="8059">
                  <c:v>3448</c:v>
                </c:pt>
                <c:pt idx="8060">
                  <c:v>3448</c:v>
                </c:pt>
                <c:pt idx="8061">
                  <c:v>3448</c:v>
                </c:pt>
                <c:pt idx="8062">
                  <c:v>3448</c:v>
                </c:pt>
                <c:pt idx="8063">
                  <c:v>3448</c:v>
                </c:pt>
                <c:pt idx="8064">
                  <c:v>3448</c:v>
                </c:pt>
                <c:pt idx="8065">
                  <c:v>3448</c:v>
                </c:pt>
                <c:pt idx="8066">
                  <c:v>3448</c:v>
                </c:pt>
                <c:pt idx="8067">
                  <c:v>3448</c:v>
                </c:pt>
                <c:pt idx="8068">
                  <c:v>3448</c:v>
                </c:pt>
                <c:pt idx="8069">
                  <c:v>3449</c:v>
                </c:pt>
                <c:pt idx="8070">
                  <c:v>3450</c:v>
                </c:pt>
                <c:pt idx="8071">
                  <c:v>3451</c:v>
                </c:pt>
                <c:pt idx="8072">
                  <c:v>3451</c:v>
                </c:pt>
                <c:pt idx="8073">
                  <c:v>3451</c:v>
                </c:pt>
                <c:pt idx="8074">
                  <c:v>3451</c:v>
                </c:pt>
                <c:pt idx="8075">
                  <c:v>3451</c:v>
                </c:pt>
                <c:pt idx="8076">
                  <c:v>3451</c:v>
                </c:pt>
                <c:pt idx="8077">
                  <c:v>3451</c:v>
                </c:pt>
                <c:pt idx="8078">
                  <c:v>3452</c:v>
                </c:pt>
                <c:pt idx="8079">
                  <c:v>3453</c:v>
                </c:pt>
                <c:pt idx="8080">
                  <c:v>3454</c:v>
                </c:pt>
                <c:pt idx="8081">
                  <c:v>3454</c:v>
                </c:pt>
                <c:pt idx="8082">
                  <c:v>3455</c:v>
                </c:pt>
                <c:pt idx="8083">
                  <c:v>3456</c:v>
                </c:pt>
                <c:pt idx="8084">
                  <c:v>3457</c:v>
                </c:pt>
                <c:pt idx="8085">
                  <c:v>3457</c:v>
                </c:pt>
                <c:pt idx="8086">
                  <c:v>3458</c:v>
                </c:pt>
                <c:pt idx="8087">
                  <c:v>3458</c:v>
                </c:pt>
                <c:pt idx="8088">
                  <c:v>3459</c:v>
                </c:pt>
                <c:pt idx="8089">
                  <c:v>3460</c:v>
                </c:pt>
                <c:pt idx="8090">
                  <c:v>3460</c:v>
                </c:pt>
                <c:pt idx="8091">
                  <c:v>3461</c:v>
                </c:pt>
                <c:pt idx="8092">
                  <c:v>3462</c:v>
                </c:pt>
                <c:pt idx="8093">
                  <c:v>3462</c:v>
                </c:pt>
                <c:pt idx="8094">
                  <c:v>3462</c:v>
                </c:pt>
                <c:pt idx="8095">
                  <c:v>3463</c:v>
                </c:pt>
                <c:pt idx="8096">
                  <c:v>3463</c:v>
                </c:pt>
                <c:pt idx="8097">
                  <c:v>3464</c:v>
                </c:pt>
                <c:pt idx="8098">
                  <c:v>3465</c:v>
                </c:pt>
                <c:pt idx="8099">
                  <c:v>3466</c:v>
                </c:pt>
                <c:pt idx="8100">
                  <c:v>3467</c:v>
                </c:pt>
                <c:pt idx="8101">
                  <c:v>3468</c:v>
                </c:pt>
                <c:pt idx="8102">
                  <c:v>3468</c:v>
                </c:pt>
                <c:pt idx="8103">
                  <c:v>3469</c:v>
                </c:pt>
                <c:pt idx="8104">
                  <c:v>3470</c:v>
                </c:pt>
                <c:pt idx="8105">
                  <c:v>3470</c:v>
                </c:pt>
                <c:pt idx="8106">
                  <c:v>3471</c:v>
                </c:pt>
                <c:pt idx="8107">
                  <c:v>3471</c:v>
                </c:pt>
                <c:pt idx="8108">
                  <c:v>3472</c:v>
                </c:pt>
                <c:pt idx="8109">
                  <c:v>3472</c:v>
                </c:pt>
                <c:pt idx="8110">
                  <c:v>3472</c:v>
                </c:pt>
                <c:pt idx="8111">
                  <c:v>3473</c:v>
                </c:pt>
                <c:pt idx="8112">
                  <c:v>3474</c:v>
                </c:pt>
                <c:pt idx="8113">
                  <c:v>3474</c:v>
                </c:pt>
                <c:pt idx="8114">
                  <c:v>3475</c:v>
                </c:pt>
                <c:pt idx="8115">
                  <c:v>3475</c:v>
                </c:pt>
                <c:pt idx="8116">
                  <c:v>3475</c:v>
                </c:pt>
                <c:pt idx="8117">
                  <c:v>3476</c:v>
                </c:pt>
                <c:pt idx="8118">
                  <c:v>3477</c:v>
                </c:pt>
                <c:pt idx="8119">
                  <c:v>3477</c:v>
                </c:pt>
                <c:pt idx="8120">
                  <c:v>3478</c:v>
                </c:pt>
                <c:pt idx="8121">
                  <c:v>3478</c:v>
                </c:pt>
                <c:pt idx="8122">
                  <c:v>3478</c:v>
                </c:pt>
                <c:pt idx="8123">
                  <c:v>3479</c:v>
                </c:pt>
                <c:pt idx="8124">
                  <c:v>3480</c:v>
                </c:pt>
                <c:pt idx="8125">
                  <c:v>3481</c:v>
                </c:pt>
                <c:pt idx="8126">
                  <c:v>3482</c:v>
                </c:pt>
                <c:pt idx="8127">
                  <c:v>3483</c:v>
                </c:pt>
                <c:pt idx="8128">
                  <c:v>3483</c:v>
                </c:pt>
                <c:pt idx="8129">
                  <c:v>3483</c:v>
                </c:pt>
                <c:pt idx="8130">
                  <c:v>3484</c:v>
                </c:pt>
                <c:pt idx="8131">
                  <c:v>3485</c:v>
                </c:pt>
                <c:pt idx="8132">
                  <c:v>3485</c:v>
                </c:pt>
                <c:pt idx="8133">
                  <c:v>3485</c:v>
                </c:pt>
                <c:pt idx="8134">
                  <c:v>3485</c:v>
                </c:pt>
                <c:pt idx="8135">
                  <c:v>3485</c:v>
                </c:pt>
                <c:pt idx="8136">
                  <c:v>3486</c:v>
                </c:pt>
                <c:pt idx="8137">
                  <c:v>3487</c:v>
                </c:pt>
                <c:pt idx="8138">
                  <c:v>3487</c:v>
                </c:pt>
                <c:pt idx="8139">
                  <c:v>3487</c:v>
                </c:pt>
                <c:pt idx="8140">
                  <c:v>3487</c:v>
                </c:pt>
                <c:pt idx="8141">
                  <c:v>3488</c:v>
                </c:pt>
                <c:pt idx="8142">
                  <c:v>3488</c:v>
                </c:pt>
                <c:pt idx="8143">
                  <c:v>3488</c:v>
                </c:pt>
                <c:pt idx="8144">
                  <c:v>3489</c:v>
                </c:pt>
                <c:pt idx="8145">
                  <c:v>3489</c:v>
                </c:pt>
                <c:pt idx="8146">
                  <c:v>3489</c:v>
                </c:pt>
                <c:pt idx="8147">
                  <c:v>3489</c:v>
                </c:pt>
                <c:pt idx="8148">
                  <c:v>3489</c:v>
                </c:pt>
                <c:pt idx="8149">
                  <c:v>3489</c:v>
                </c:pt>
                <c:pt idx="8150">
                  <c:v>3489</c:v>
                </c:pt>
                <c:pt idx="8151">
                  <c:v>3489</c:v>
                </c:pt>
                <c:pt idx="8152">
                  <c:v>3489</c:v>
                </c:pt>
                <c:pt idx="8153">
                  <c:v>3489</c:v>
                </c:pt>
                <c:pt idx="8154">
                  <c:v>3489</c:v>
                </c:pt>
                <c:pt idx="8155">
                  <c:v>3489</c:v>
                </c:pt>
                <c:pt idx="8156">
                  <c:v>3489</c:v>
                </c:pt>
                <c:pt idx="8157">
                  <c:v>3489</c:v>
                </c:pt>
                <c:pt idx="8158">
                  <c:v>3489</c:v>
                </c:pt>
                <c:pt idx="8159">
                  <c:v>3489</c:v>
                </c:pt>
                <c:pt idx="8160">
                  <c:v>3490</c:v>
                </c:pt>
                <c:pt idx="8161">
                  <c:v>3490</c:v>
                </c:pt>
                <c:pt idx="8162">
                  <c:v>3490</c:v>
                </c:pt>
                <c:pt idx="8163">
                  <c:v>3490</c:v>
                </c:pt>
                <c:pt idx="8164">
                  <c:v>3490</c:v>
                </c:pt>
                <c:pt idx="8165">
                  <c:v>3490</c:v>
                </c:pt>
                <c:pt idx="8166">
                  <c:v>3490</c:v>
                </c:pt>
                <c:pt idx="8167">
                  <c:v>3490</c:v>
                </c:pt>
                <c:pt idx="8168">
                  <c:v>3491</c:v>
                </c:pt>
                <c:pt idx="8169">
                  <c:v>3491</c:v>
                </c:pt>
                <c:pt idx="8170">
                  <c:v>3492</c:v>
                </c:pt>
                <c:pt idx="8171">
                  <c:v>3492</c:v>
                </c:pt>
                <c:pt idx="8172">
                  <c:v>3492</c:v>
                </c:pt>
                <c:pt idx="8173">
                  <c:v>3492</c:v>
                </c:pt>
                <c:pt idx="8174">
                  <c:v>3493</c:v>
                </c:pt>
                <c:pt idx="8175">
                  <c:v>3494</c:v>
                </c:pt>
                <c:pt idx="8176">
                  <c:v>3494</c:v>
                </c:pt>
                <c:pt idx="8177">
                  <c:v>3495</c:v>
                </c:pt>
                <c:pt idx="8178">
                  <c:v>3495</c:v>
                </c:pt>
                <c:pt idx="8179">
                  <c:v>3495</c:v>
                </c:pt>
                <c:pt idx="8180">
                  <c:v>3495</c:v>
                </c:pt>
                <c:pt idx="8181">
                  <c:v>3495</c:v>
                </c:pt>
                <c:pt idx="8182">
                  <c:v>3496</c:v>
                </c:pt>
                <c:pt idx="8183">
                  <c:v>3497</c:v>
                </c:pt>
                <c:pt idx="8184">
                  <c:v>3497</c:v>
                </c:pt>
                <c:pt idx="8185">
                  <c:v>3497</c:v>
                </c:pt>
                <c:pt idx="8186">
                  <c:v>3497</c:v>
                </c:pt>
                <c:pt idx="8187">
                  <c:v>3498</c:v>
                </c:pt>
                <c:pt idx="8188">
                  <c:v>3499</c:v>
                </c:pt>
                <c:pt idx="8189">
                  <c:v>3500</c:v>
                </c:pt>
                <c:pt idx="8190">
                  <c:v>3500</c:v>
                </c:pt>
                <c:pt idx="8191">
                  <c:v>3501</c:v>
                </c:pt>
                <c:pt idx="8192">
                  <c:v>3501</c:v>
                </c:pt>
                <c:pt idx="8193">
                  <c:v>3501</c:v>
                </c:pt>
                <c:pt idx="8194">
                  <c:v>3501</c:v>
                </c:pt>
                <c:pt idx="8195">
                  <c:v>3502</c:v>
                </c:pt>
                <c:pt idx="8196">
                  <c:v>3502</c:v>
                </c:pt>
                <c:pt idx="8197">
                  <c:v>3502</c:v>
                </c:pt>
                <c:pt idx="8198">
                  <c:v>3502</c:v>
                </c:pt>
                <c:pt idx="8199">
                  <c:v>3503</c:v>
                </c:pt>
                <c:pt idx="8200">
                  <c:v>3503</c:v>
                </c:pt>
                <c:pt idx="8201">
                  <c:v>3504</c:v>
                </c:pt>
                <c:pt idx="8202">
                  <c:v>3504</c:v>
                </c:pt>
                <c:pt idx="8203">
                  <c:v>3505</c:v>
                </c:pt>
                <c:pt idx="8204">
                  <c:v>3506</c:v>
                </c:pt>
                <c:pt idx="8205">
                  <c:v>3507</c:v>
                </c:pt>
                <c:pt idx="8206">
                  <c:v>3508</c:v>
                </c:pt>
                <c:pt idx="8207">
                  <c:v>3508</c:v>
                </c:pt>
                <c:pt idx="8208">
                  <c:v>3508</c:v>
                </c:pt>
                <c:pt idx="8209">
                  <c:v>3508</c:v>
                </c:pt>
                <c:pt idx="8210">
                  <c:v>3508</c:v>
                </c:pt>
                <c:pt idx="8211">
                  <c:v>3509</c:v>
                </c:pt>
                <c:pt idx="8212">
                  <c:v>3509</c:v>
                </c:pt>
                <c:pt idx="8213">
                  <c:v>3510</c:v>
                </c:pt>
                <c:pt idx="8214">
                  <c:v>3511</c:v>
                </c:pt>
                <c:pt idx="8215">
                  <c:v>3512</c:v>
                </c:pt>
                <c:pt idx="8216">
                  <c:v>3513</c:v>
                </c:pt>
                <c:pt idx="8217">
                  <c:v>3514</c:v>
                </c:pt>
                <c:pt idx="8218">
                  <c:v>3515</c:v>
                </c:pt>
                <c:pt idx="8219">
                  <c:v>3515</c:v>
                </c:pt>
                <c:pt idx="8220">
                  <c:v>3515</c:v>
                </c:pt>
                <c:pt idx="8221">
                  <c:v>3515</c:v>
                </c:pt>
                <c:pt idx="8222">
                  <c:v>3515</c:v>
                </c:pt>
                <c:pt idx="8223">
                  <c:v>3515</c:v>
                </c:pt>
                <c:pt idx="8224">
                  <c:v>3515</c:v>
                </c:pt>
                <c:pt idx="8225">
                  <c:v>3515</c:v>
                </c:pt>
                <c:pt idx="8226">
                  <c:v>3515</c:v>
                </c:pt>
                <c:pt idx="8227">
                  <c:v>3515</c:v>
                </c:pt>
                <c:pt idx="8228">
                  <c:v>3515</c:v>
                </c:pt>
                <c:pt idx="8229">
                  <c:v>3515</c:v>
                </c:pt>
                <c:pt idx="8230">
                  <c:v>3515</c:v>
                </c:pt>
                <c:pt idx="8231">
                  <c:v>3515</c:v>
                </c:pt>
                <c:pt idx="8232">
                  <c:v>3515</c:v>
                </c:pt>
                <c:pt idx="8233">
                  <c:v>3515</c:v>
                </c:pt>
                <c:pt idx="8234">
                  <c:v>3515</c:v>
                </c:pt>
                <c:pt idx="8235">
                  <c:v>3515</c:v>
                </c:pt>
                <c:pt idx="8236">
                  <c:v>3515</c:v>
                </c:pt>
                <c:pt idx="8237">
                  <c:v>3515</c:v>
                </c:pt>
                <c:pt idx="8238">
                  <c:v>3515</c:v>
                </c:pt>
                <c:pt idx="8239">
                  <c:v>3515</c:v>
                </c:pt>
                <c:pt idx="8240">
                  <c:v>3515</c:v>
                </c:pt>
                <c:pt idx="8241">
                  <c:v>3515</c:v>
                </c:pt>
                <c:pt idx="8242">
                  <c:v>3515</c:v>
                </c:pt>
                <c:pt idx="8243">
                  <c:v>3515</c:v>
                </c:pt>
                <c:pt idx="8244">
                  <c:v>3515</c:v>
                </c:pt>
                <c:pt idx="8245">
                  <c:v>3515</c:v>
                </c:pt>
                <c:pt idx="8246">
                  <c:v>3515</c:v>
                </c:pt>
                <c:pt idx="8247">
                  <c:v>3515</c:v>
                </c:pt>
                <c:pt idx="8248">
                  <c:v>3515</c:v>
                </c:pt>
                <c:pt idx="8249">
                  <c:v>3515</c:v>
                </c:pt>
                <c:pt idx="8250">
                  <c:v>3515</c:v>
                </c:pt>
                <c:pt idx="8251">
                  <c:v>3515</c:v>
                </c:pt>
                <c:pt idx="8252">
                  <c:v>3515</c:v>
                </c:pt>
                <c:pt idx="8253">
                  <c:v>3515</c:v>
                </c:pt>
                <c:pt idx="8254">
                  <c:v>3516</c:v>
                </c:pt>
                <c:pt idx="8255">
                  <c:v>3517</c:v>
                </c:pt>
                <c:pt idx="8256">
                  <c:v>3517</c:v>
                </c:pt>
                <c:pt idx="8257">
                  <c:v>3517</c:v>
                </c:pt>
                <c:pt idx="8258">
                  <c:v>3517</c:v>
                </c:pt>
                <c:pt idx="8259">
                  <c:v>3517</c:v>
                </c:pt>
                <c:pt idx="8260">
                  <c:v>3517</c:v>
                </c:pt>
                <c:pt idx="8261">
                  <c:v>3518</c:v>
                </c:pt>
                <c:pt idx="8262">
                  <c:v>3518</c:v>
                </c:pt>
                <c:pt idx="8263">
                  <c:v>3519</c:v>
                </c:pt>
                <c:pt idx="8264">
                  <c:v>3519</c:v>
                </c:pt>
                <c:pt idx="8265">
                  <c:v>3519</c:v>
                </c:pt>
                <c:pt idx="8266">
                  <c:v>3519</c:v>
                </c:pt>
                <c:pt idx="8267">
                  <c:v>3519</c:v>
                </c:pt>
                <c:pt idx="8268">
                  <c:v>3519</c:v>
                </c:pt>
                <c:pt idx="8269">
                  <c:v>3519</c:v>
                </c:pt>
                <c:pt idx="8270">
                  <c:v>3519</c:v>
                </c:pt>
                <c:pt idx="8271">
                  <c:v>3519</c:v>
                </c:pt>
                <c:pt idx="8272">
                  <c:v>3519</c:v>
                </c:pt>
                <c:pt idx="8273">
                  <c:v>3519</c:v>
                </c:pt>
                <c:pt idx="8274">
                  <c:v>3519</c:v>
                </c:pt>
                <c:pt idx="8275">
                  <c:v>3520</c:v>
                </c:pt>
                <c:pt idx="8276">
                  <c:v>3520</c:v>
                </c:pt>
                <c:pt idx="8277">
                  <c:v>3521</c:v>
                </c:pt>
                <c:pt idx="8278">
                  <c:v>3521</c:v>
                </c:pt>
                <c:pt idx="8279">
                  <c:v>3521</c:v>
                </c:pt>
                <c:pt idx="8280">
                  <c:v>3521</c:v>
                </c:pt>
                <c:pt idx="8281">
                  <c:v>3521</c:v>
                </c:pt>
                <c:pt idx="8282">
                  <c:v>3521</c:v>
                </c:pt>
                <c:pt idx="8283">
                  <c:v>3522</c:v>
                </c:pt>
                <c:pt idx="8284">
                  <c:v>3522</c:v>
                </c:pt>
                <c:pt idx="8285">
                  <c:v>3523</c:v>
                </c:pt>
                <c:pt idx="8286">
                  <c:v>3523</c:v>
                </c:pt>
                <c:pt idx="8287">
                  <c:v>3524</c:v>
                </c:pt>
                <c:pt idx="8288">
                  <c:v>3524</c:v>
                </c:pt>
                <c:pt idx="8289">
                  <c:v>3524</c:v>
                </c:pt>
                <c:pt idx="8290">
                  <c:v>3524</c:v>
                </c:pt>
                <c:pt idx="8291">
                  <c:v>3524</c:v>
                </c:pt>
                <c:pt idx="8292">
                  <c:v>3525</c:v>
                </c:pt>
                <c:pt idx="8293">
                  <c:v>3525</c:v>
                </c:pt>
                <c:pt idx="8294">
                  <c:v>3525</c:v>
                </c:pt>
                <c:pt idx="8295">
                  <c:v>3525</c:v>
                </c:pt>
                <c:pt idx="8296">
                  <c:v>3525</c:v>
                </c:pt>
                <c:pt idx="8297">
                  <c:v>3525</c:v>
                </c:pt>
                <c:pt idx="8298">
                  <c:v>3525</c:v>
                </c:pt>
                <c:pt idx="8299">
                  <c:v>3525</c:v>
                </c:pt>
                <c:pt idx="8300">
                  <c:v>3525</c:v>
                </c:pt>
                <c:pt idx="8301">
                  <c:v>3525</c:v>
                </c:pt>
                <c:pt idx="8302">
                  <c:v>3525</c:v>
                </c:pt>
                <c:pt idx="8303">
                  <c:v>3525</c:v>
                </c:pt>
                <c:pt idx="8304">
                  <c:v>3525</c:v>
                </c:pt>
                <c:pt idx="8305">
                  <c:v>3525</c:v>
                </c:pt>
                <c:pt idx="8306">
                  <c:v>3525</c:v>
                </c:pt>
                <c:pt idx="8307">
                  <c:v>3525</c:v>
                </c:pt>
                <c:pt idx="8308">
                  <c:v>3525</c:v>
                </c:pt>
                <c:pt idx="8309">
                  <c:v>3525</c:v>
                </c:pt>
                <c:pt idx="8310">
                  <c:v>3525</c:v>
                </c:pt>
                <c:pt idx="8311">
                  <c:v>3525</c:v>
                </c:pt>
                <c:pt idx="8312">
                  <c:v>3525</c:v>
                </c:pt>
                <c:pt idx="8313">
                  <c:v>3525</c:v>
                </c:pt>
                <c:pt idx="8314">
                  <c:v>3525</c:v>
                </c:pt>
                <c:pt idx="8315">
                  <c:v>3525</c:v>
                </c:pt>
                <c:pt idx="8316">
                  <c:v>3526</c:v>
                </c:pt>
                <c:pt idx="8317">
                  <c:v>3527</c:v>
                </c:pt>
                <c:pt idx="8318">
                  <c:v>3527</c:v>
                </c:pt>
                <c:pt idx="8319">
                  <c:v>3528</c:v>
                </c:pt>
                <c:pt idx="8320">
                  <c:v>3528</c:v>
                </c:pt>
                <c:pt idx="8321">
                  <c:v>3528</c:v>
                </c:pt>
                <c:pt idx="8322">
                  <c:v>3528</c:v>
                </c:pt>
                <c:pt idx="8323">
                  <c:v>3528</c:v>
                </c:pt>
                <c:pt idx="8324">
                  <c:v>3529</c:v>
                </c:pt>
                <c:pt idx="8325">
                  <c:v>3530</c:v>
                </c:pt>
                <c:pt idx="8326">
                  <c:v>3531</c:v>
                </c:pt>
                <c:pt idx="8327">
                  <c:v>3532</c:v>
                </c:pt>
                <c:pt idx="8328">
                  <c:v>3533</c:v>
                </c:pt>
                <c:pt idx="8329">
                  <c:v>3534</c:v>
                </c:pt>
                <c:pt idx="8330">
                  <c:v>3535</c:v>
                </c:pt>
                <c:pt idx="8331">
                  <c:v>3536</c:v>
                </c:pt>
                <c:pt idx="8332">
                  <c:v>3536</c:v>
                </c:pt>
                <c:pt idx="8333">
                  <c:v>3536</c:v>
                </c:pt>
                <c:pt idx="8334">
                  <c:v>3536</c:v>
                </c:pt>
                <c:pt idx="8335">
                  <c:v>3536</c:v>
                </c:pt>
                <c:pt idx="8336">
                  <c:v>3536</c:v>
                </c:pt>
                <c:pt idx="8337">
                  <c:v>3537</c:v>
                </c:pt>
                <c:pt idx="8338">
                  <c:v>3537</c:v>
                </c:pt>
                <c:pt idx="8339">
                  <c:v>3538</c:v>
                </c:pt>
                <c:pt idx="8340">
                  <c:v>3538</c:v>
                </c:pt>
                <c:pt idx="8341">
                  <c:v>3539</c:v>
                </c:pt>
                <c:pt idx="8342">
                  <c:v>3539</c:v>
                </c:pt>
                <c:pt idx="8343">
                  <c:v>3540</c:v>
                </c:pt>
                <c:pt idx="8344">
                  <c:v>3540</c:v>
                </c:pt>
                <c:pt idx="8345">
                  <c:v>3540</c:v>
                </c:pt>
                <c:pt idx="8346">
                  <c:v>3541</c:v>
                </c:pt>
                <c:pt idx="8347">
                  <c:v>3541</c:v>
                </c:pt>
                <c:pt idx="8348">
                  <c:v>3542</c:v>
                </c:pt>
                <c:pt idx="8349">
                  <c:v>3543</c:v>
                </c:pt>
                <c:pt idx="8350">
                  <c:v>3543</c:v>
                </c:pt>
                <c:pt idx="8351">
                  <c:v>3543</c:v>
                </c:pt>
                <c:pt idx="8352">
                  <c:v>3544</c:v>
                </c:pt>
                <c:pt idx="8353">
                  <c:v>3545</c:v>
                </c:pt>
                <c:pt idx="8354">
                  <c:v>3546</c:v>
                </c:pt>
                <c:pt idx="8355">
                  <c:v>3547</c:v>
                </c:pt>
                <c:pt idx="8356">
                  <c:v>3548</c:v>
                </c:pt>
                <c:pt idx="8357">
                  <c:v>3549</c:v>
                </c:pt>
                <c:pt idx="8358">
                  <c:v>3549</c:v>
                </c:pt>
                <c:pt idx="8359">
                  <c:v>3550</c:v>
                </c:pt>
                <c:pt idx="8360">
                  <c:v>3550</c:v>
                </c:pt>
                <c:pt idx="8361">
                  <c:v>3551</c:v>
                </c:pt>
                <c:pt idx="8362">
                  <c:v>3552</c:v>
                </c:pt>
                <c:pt idx="8363">
                  <c:v>3552</c:v>
                </c:pt>
                <c:pt idx="8364">
                  <c:v>3552</c:v>
                </c:pt>
                <c:pt idx="8365">
                  <c:v>3553</c:v>
                </c:pt>
                <c:pt idx="8366">
                  <c:v>3554</c:v>
                </c:pt>
                <c:pt idx="8367">
                  <c:v>3554</c:v>
                </c:pt>
                <c:pt idx="8368">
                  <c:v>3554</c:v>
                </c:pt>
                <c:pt idx="8369">
                  <c:v>3554</c:v>
                </c:pt>
                <c:pt idx="8370">
                  <c:v>3555</c:v>
                </c:pt>
                <c:pt idx="8371">
                  <c:v>3555</c:v>
                </c:pt>
                <c:pt idx="8372">
                  <c:v>3555</c:v>
                </c:pt>
                <c:pt idx="8373">
                  <c:v>3555</c:v>
                </c:pt>
                <c:pt idx="8374">
                  <c:v>3556</c:v>
                </c:pt>
                <c:pt idx="8375">
                  <c:v>3556</c:v>
                </c:pt>
                <c:pt idx="8376">
                  <c:v>3557</c:v>
                </c:pt>
                <c:pt idx="8377">
                  <c:v>3558</c:v>
                </c:pt>
                <c:pt idx="8378">
                  <c:v>3559</c:v>
                </c:pt>
                <c:pt idx="8379">
                  <c:v>3560</c:v>
                </c:pt>
                <c:pt idx="8380">
                  <c:v>3560</c:v>
                </c:pt>
                <c:pt idx="8381">
                  <c:v>3561</c:v>
                </c:pt>
                <c:pt idx="8382">
                  <c:v>3562</c:v>
                </c:pt>
                <c:pt idx="8383">
                  <c:v>3562</c:v>
                </c:pt>
                <c:pt idx="8384">
                  <c:v>3563</c:v>
                </c:pt>
                <c:pt idx="8385">
                  <c:v>3564</c:v>
                </c:pt>
                <c:pt idx="8386">
                  <c:v>3565</c:v>
                </c:pt>
                <c:pt idx="8387">
                  <c:v>3565</c:v>
                </c:pt>
                <c:pt idx="8388">
                  <c:v>3566</c:v>
                </c:pt>
                <c:pt idx="8389">
                  <c:v>3566</c:v>
                </c:pt>
                <c:pt idx="8390">
                  <c:v>3567</c:v>
                </c:pt>
                <c:pt idx="8391">
                  <c:v>3568</c:v>
                </c:pt>
                <c:pt idx="8392">
                  <c:v>3569</c:v>
                </c:pt>
                <c:pt idx="8393">
                  <c:v>3570</c:v>
                </c:pt>
                <c:pt idx="8394">
                  <c:v>3570</c:v>
                </c:pt>
                <c:pt idx="8395">
                  <c:v>3570</c:v>
                </c:pt>
                <c:pt idx="8396">
                  <c:v>3570</c:v>
                </c:pt>
                <c:pt idx="8397">
                  <c:v>3571</c:v>
                </c:pt>
                <c:pt idx="8398">
                  <c:v>3571</c:v>
                </c:pt>
                <c:pt idx="8399">
                  <c:v>3572</c:v>
                </c:pt>
                <c:pt idx="8400">
                  <c:v>3572</c:v>
                </c:pt>
                <c:pt idx="8401">
                  <c:v>3572</c:v>
                </c:pt>
                <c:pt idx="8402">
                  <c:v>3573</c:v>
                </c:pt>
                <c:pt idx="8403">
                  <c:v>3573</c:v>
                </c:pt>
                <c:pt idx="8404">
                  <c:v>3574</c:v>
                </c:pt>
                <c:pt idx="8405">
                  <c:v>3574</c:v>
                </c:pt>
                <c:pt idx="8406">
                  <c:v>3575</c:v>
                </c:pt>
                <c:pt idx="8407">
                  <c:v>3576</c:v>
                </c:pt>
                <c:pt idx="8408">
                  <c:v>3577</c:v>
                </c:pt>
                <c:pt idx="8409">
                  <c:v>3578</c:v>
                </c:pt>
                <c:pt idx="8410">
                  <c:v>3579</c:v>
                </c:pt>
                <c:pt idx="8411">
                  <c:v>3580</c:v>
                </c:pt>
                <c:pt idx="8412">
                  <c:v>3580</c:v>
                </c:pt>
                <c:pt idx="8413">
                  <c:v>3581</c:v>
                </c:pt>
                <c:pt idx="8414">
                  <c:v>3582</c:v>
                </c:pt>
                <c:pt idx="8415">
                  <c:v>3583</c:v>
                </c:pt>
                <c:pt idx="8416">
                  <c:v>3583</c:v>
                </c:pt>
                <c:pt idx="8417">
                  <c:v>3584</c:v>
                </c:pt>
                <c:pt idx="8418">
                  <c:v>3585</c:v>
                </c:pt>
                <c:pt idx="8419">
                  <c:v>3585</c:v>
                </c:pt>
                <c:pt idx="8420">
                  <c:v>3585</c:v>
                </c:pt>
                <c:pt idx="8421">
                  <c:v>3586</c:v>
                </c:pt>
                <c:pt idx="8422">
                  <c:v>3587</c:v>
                </c:pt>
                <c:pt idx="8423">
                  <c:v>3588</c:v>
                </c:pt>
                <c:pt idx="8424">
                  <c:v>3589</c:v>
                </c:pt>
                <c:pt idx="8425">
                  <c:v>3590</c:v>
                </c:pt>
                <c:pt idx="8426">
                  <c:v>3591</c:v>
                </c:pt>
                <c:pt idx="8427">
                  <c:v>3591</c:v>
                </c:pt>
                <c:pt idx="8428">
                  <c:v>3592</c:v>
                </c:pt>
                <c:pt idx="8429">
                  <c:v>3593</c:v>
                </c:pt>
                <c:pt idx="8430">
                  <c:v>3594</c:v>
                </c:pt>
                <c:pt idx="8431">
                  <c:v>3595</c:v>
                </c:pt>
                <c:pt idx="8432">
                  <c:v>3595</c:v>
                </c:pt>
                <c:pt idx="8433">
                  <c:v>3596</c:v>
                </c:pt>
                <c:pt idx="8434">
                  <c:v>3597</c:v>
                </c:pt>
                <c:pt idx="8435">
                  <c:v>3598</c:v>
                </c:pt>
                <c:pt idx="8436">
                  <c:v>3599</c:v>
                </c:pt>
                <c:pt idx="8437">
                  <c:v>3600</c:v>
                </c:pt>
                <c:pt idx="8438">
                  <c:v>3601</c:v>
                </c:pt>
                <c:pt idx="8439">
                  <c:v>3602</c:v>
                </c:pt>
                <c:pt idx="8440">
                  <c:v>3603</c:v>
                </c:pt>
                <c:pt idx="8441">
                  <c:v>3604</c:v>
                </c:pt>
                <c:pt idx="8442">
                  <c:v>3605</c:v>
                </c:pt>
                <c:pt idx="8443">
                  <c:v>3606</c:v>
                </c:pt>
                <c:pt idx="8444">
                  <c:v>3607</c:v>
                </c:pt>
                <c:pt idx="8445">
                  <c:v>3608</c:v>
                </c:pt>
                <c:pt idx="8446">
                  <c:v>3609</c:v>
                </c:pt>
                <c:pt idx="8447">
                  <c:v>3610</c:v>
                </c:pt>
                <c:pt idx="8448">
                  <c:v>3611</c:v>
                </c:pt>
                <c:pt idx="8449">
                  <c:v>3612</c:v>
                </c:pt>
                <c:pt idx="8450">
                  <c:v>3613</c:v>
                </c:pt>
                <c:pt idx="8451">
                  <c:v>3614</c:v>
                </c:pt>
                <c:pt idx="8452">
                  <c:v>3615</c:v>
                </c:pt>
                <c:pt idx="8453">
                  <c:v>3616</c:v>
                </c:pt>
                <c:pt idx="8454">
                  <c:v>3617</c:v>
                </c:pt>
                <c:pt idx="8455">
                  <c:v>3618</c:v>
                </c:pt>
                <c:pt idx="8456">
                  <c:v>3619</c:v>
                </c:pt>
                <c:pt idx="8457">
                  <c:v>3620</c:v>
                </c:pt>
                <c:pt idx="8458">
                  <c:v>3621</c:v>
                </c:pt>
                <c:pt idx="8459">
                  <c:v>3622</c:v>
                </c:pt>
                <c:pt idx="8460">
                  <c:v>3623</c:v>
                </c:pt>
                <c:pt idx="8461">
                  <c:v>3624</c:v>
                </c:pt>
                <c:pt idx="8462">
                  <c:v>3625</c:v>
                </c:pt>
                <c:pt idx="8463">
                  <c:v>3626</c:v>
                </c:pt>
                <c:pt idx="8464">
                  <c:v>3627</c:v>
                </c:pt>
                <c:pt idx="8465">
                  <c:v>3627</c:v>
                </c:pt>
                <c:pt idx="8466">
                  <c:v>3628</c:v>
                </c:pt>
                <c:pt idx="8467">
                  <c:v>3629</c:v>
                </c:pt>
                <c:pt idx="8468">
                  <c:v>3630</c:v>
                </c:pt>
                <c:pt idx="8469">
                  <c:v>3631</c:v>
                </c:pt>
                <c:pt idx="8470">
                  <c:v>3632</c:v>
                </c:pt>
                <c:pt idx="8471">
                  <c:v>3633</c:v>
                </c:pt>
                <c:pt idx="8472">
                  <c:v>3633</c:v>
                </c:pt>
                <c:pt idx="8473">
                  <c:v>3633</c:v>
                </c:pt>
                <c:pt idx="8474">
                  <c:v>3633</c:v>
                </c:pt>
                <c:pt idx="8475">
                  <c:v>3633</c:v>
                </c:pt>
                <c:pt idx="8476">
                  <c:v>3634</c:v>
                </c:pt>
                <c:pt idx="8477">
                  <c:v>3635</c:v>
                </c:pt>
                <c:pt idx="8478">
                  <c:v>3636</c:v>
                </c:pt>
                <c:pt idx="8479">
                  <c:v>3637</c:v>
                </c:pt>
                <c:pt idx="8480">
                  <c:v>3637</c:v>
                </c:pt>
                <c:pt idx="8481">
                  <c:v>3637</c:v>
                </c:pt>
                <c:pt idx="8482">
                  <c:v>3638</c:v>
                </c:pt>
                <c:pt idx="8483">
                  <c:v>3638</c:v>
                </c:pt>
                <c:pt idx="8484">
                  <c:v>3638</c:v>
                </c:pt>
                <c:pt idx="8485">
                  <c:v>3638</c:v>
                </c:pt>
                <c:pt idx="8486">
                  <c:v>3639</c:v>
                </c:pt>
                <c:pt idx="8487">
                  <c:v>3639</c:v>
                </c:pt>
                <c:pt idx="8488">
                  <c:v>3639</c:v>
                </c:pt>
                <c:pt idx="8489">
                  <c:v>3639</c:v>
                </c:pt>
                <c:pt idx="8490">
                  <c:v>3639</c:v>
                </c:pt>
                <c:pt idx="8491">
                  <c:v>3639</c:v>
                </c:pt>
                <c:pt idx="8492">
                  <c:v>3639</c:v>
                </c:pt>
                <c:pt idx="8493">
                  <c:v>3639</c:v>
                </c:pt>
                <c:pt idx="8494">
                  <c:v>3639</c:v>
                </c:pt>
                <c:pt idx="8495">
                  <c:v>3639</c:v>
                </c:pt>
                <c:pt idx="8496">
                  <c:v>3639</c:v>
                </c:pt>
                <c:pt idx="8497">
                  <c:v>3639</c:v>
                </c:pt>
                <c:pt idx="8498">
                  <c:v>3639</c:v>
                </c:pt>
                <c:pt idx="8499">
                  <c:v>3639</c:v>
                </c:pt>
                <c:pt idx="8500">
                  <c:v>3639</c:v>
                </c:pt>
                <c:pt idx="8501">
                  <c:v>3639</c:v>
                </c:pt>
                <c:pt idx="8502">
                  <c:v>3639</c:v>
                </c:pt>
                <c:pt idx="8503">
                  <c:v>3639</c:v>
                </c:pt>
                <c:pt idx="8504">
                  <c:v>3639</c:v>
                </c:pt>
                <c:pt idx="8505">
                  <c:v>3639</c:v>
                </c:pt>
                <c:pt idx="8506">
                  <c:v>3639</c:v>
                </c:pt>
                <c:pt idx="8507">
                  <c:v>3640</c:v>
                </c:pt>
                <c:pt idx="8508">
                  <c:v>3640</c:v>
                </c:pt>
                <c:pt idx="8509">
                  <c:v>3641</c:v>
                </c:pt>
                <c:pt idx="8510">
                  <c:v>3642</c:v>
                </c:pt>
                <c:pt idx="8511">
                  <c:v>3643</c:v>
                </c:pt>
                <c:pt idx="8512">
                  <c:v>3643</c:v>
                </c:pt>
                <c:pt idx="8513">
                  <c:v>3644</c:v>
                </c:pt>
                <c:pt idx="8514">
                  <c:v>3645</c:v>
                </c:pt>
                <c:pt idx="8515">
                  <c:v>3646</c:v>
                </c:pt>
                <c:pt idx="8516">
                  <c:v>3647</c:v>
                </c:pt>
                <c:pt idx="8517">
                  <c:v>3648</c:v>
                </c:pt>
                <c:pt idx="8518">
                  <c:v>3649</c:v>
                </c:pt>
                <c:pt idx="8519">
                  <c:v>3650</c:v>
                </c:pt>
                <c:pt idx="8520">
                  <c:v>3651</c:v>
                </c:pt>
                <c:pt idx="8521">
                  <c:v>3652</c:v>
                </c:pt>
                <c:pt idx="8522">
                  <c:v>3652</c:v>
                </c:pt>
                <c:pt idx="8523">
                  <c:v>3652</c:v>
                </c:pt>
                <c:pt idx="8524">
                  <c:v>3653</c:v>
                </c:pt>
                <c:pt idx="8525">
                  <c:v>3654</c:v>
                </c:pt>
                <c:pt idx="8526">
                  <c:v>3654</c:v>
                </c:pt>
                <c:pt idx="8527">
                  <c:v>3654</c:v>
                </c:pt>
                <c:pt idx="8528">
                  <c:v>3654</c:v>
                </c:pt>
                <c:pt idx="8529">
                  <c:v>3654</c:v>
                </c:pt>
                <c:pt idx="8530">
                  <c:v>3654</c:v>
                </c:pt>
                <c:pt idx="8531">
                  <c:v>3655</c:v>
                </c:pt>
                <c:pt idx="8532">
                  <c:v>3655</c:v>
                </c:pt>
                <c:pt idx="8533">
                  <c:v>3655</c:v>
                </c:pt>
                <c:pt idx="8534">
                  <c:v>3655</c:v>
                </c:pt>
                <c:pt idx="8535">
                  <c:v>3656</c:v>
                </c:pt>
                <c:pt idx="8536">
                  <c:v>3656</c:v>
                </c:pt>
                <c:pt idx="8537">
                  <c:v>3656</c:v>
                </c:pt>
                <c:pt idx="8538">
                  <c:v>3656</c:v>
                </c:pt>
                <c:pt idx="8539">
                  <c:v>3656</c:v>
                </c:pt>
                <c:pt idx="8540">
                  <c:v>3656</c:v>
                </c:pt>
                <c:pt idx="8541">
                  <c:v>3656</c:v>
                </c:pt>
                <c:pt idx="8542">
                  <c:v>3656</c:v>
                </c:pt>
                <c:pt idx="8543">
                  <c:v>3656</c:v>
                </c:pt>
                <c:pt idx="8544">
                  <c:v>3656</c:v>
                </c:pt>
                <c:pt idx="8545">
                  <c:v>3656</c:v>
                </c:pt>
                <c:pt idx="8546">
                  <c:v>3657</c:v>
                </c:pt>
                <c:pt idx="8547">
                  <c:v>3657</c:v>
                </c:pt>
                <c:pt idx="8548">
                  <c:v>3657</c:v>
                </c:pt>
                <c:pt idx="8549">
                  <c:v>3657</c:v>
                </c:pt>
                <c:pt idx="8550">
                  <c:v>3657</c:v>
                </c:pt>
                <c:pt idx="8551">
                  <c:v>3658</c:v>
                </c:pt>
                <c:pt idx="8552">
                  <c:v>3659</c:v>
                </c:pt>
                <c:pt idx="8553">
                  <c:v>3660</c:v>
                </c:pt>
                <c:pt idx="8554">
                  <c:v>3661</c:v>
                </c:pt>
                <c:pt idx="8555">
                  <c:v>3661</c:v>
                </c:pt>
                <c:pt idx="8556">
                  <c:v>3662</c:v>
                </c:pt>
                <c:pt idx="8557">
                  <c:v>3663</c:v>
                </c:pt>
                <c:pt idx="8558">
                  <c:v>3663</c:v>
                </c:pt>
                <c:pt idx="8559">
                  <c:v>3663</c:v>
                </c:pt>
                <c:pt idx="8560">
                  <c:v>3664</c:v>
                </c:pt>
                <c:pt idx="8561">
                  <c:v>3664</c:v>
                </c:pt>
                <c:pt idx="8562">
                  <c:v>3665</c:v>
                </c:pt>
                <c:pt idx="8563">
                  <c:v>3666</c:v>
                </c:pt>
                <c:pt idx="8564">
                  <c:v>3666</c:v>
                </c:pt>
                <c:pt idx="8565">
                  <c:v>3667</c:v>
                </c:pt>
                <c:pt idx="8566">
                  <c:v>3668</c:v>
                </c:pt>
                <c:pt idx="8567">
                  <c:v>3669</c:v>
                </c:pt>
                <c:pt idx="8568">
                  <c:v>3669</c:v>
                </c:pt>
                <c:pt idx="8569">
                  <c:v>3669</c:v>
                </c:pt>
                <c:pt idx="8570">
                  <c:v>3670</c:v>
                </c:pt>
                <c:pt idx="8571">
                  <c:v>3671</c:v>
                </c:pt>
                <c:pt idx="8572">
                  <c:v>3671</c:v>
                </c:pt>
                <c:pt idx="8573">
                  <c:v>3671</c:v>
                </c:pt>
                <c:pt idx="8574">
                  <c:v>3671</c:v>
                </c:pt>
                <c:pt idx="8575">
                  <c:v>3671</c:v>
                </c:pt>
                <c:pt idx="8576">
                  <c:v>3671</c:v>
                </c:pt>
                <c:pt idx="8577">
                  <c:v>3672</c:v>
                </c:pt>
                <c:pt idx="8578">
                  <c:v>3672</c:v>
                </c:pt>
                <c:pt idx="8579">
                  <c:v>3672</c:v>
                </c:pt>
                <c:pt idx="8580">
                  <c:v>3672</c:v>
                </c:pt>
                <c:pt idx="8581">
                  <c:v>3672</c:v>
                </c:pt>
                <c:pt idx="8582">
                  <c:v>3672</c:v>
                </c:pt>
                <c:pt idx="8583">
                  <c:v>3673</c:v>
                </c:pt>
                <c:pt idx="8584">
                  <c:v>3673</c:v>
                </c:pt>
                <c:pt idx="8585">
                  <c:v>3673</c:v>
                </c:pt>
                <c:pt idx="8586">
                  <c:v>3673</c:v>
                </c:pt>
                <c:pt idx="8587">
                  <c:v>3673</c:v>
                </c:pt>
                <c:pt idx="8588">
                  <c:v>3674</c:v>
                </c:pt>
                <c:pt idx="8589">
                  <c:v>3675</c:v>
                </c:pt>
                <c:pt idx="8590">
                  <c:v>3675</c:v>
                </c:pt>
                <c:pt idx="8591">
                  <c:v>3675</c:v>
                </c:pt>
                <c:pt idx="8592">
                  <c:v>3675</c:v>
                </c:pt>
                <c:pt idx="8593">
                  <c:v>3675</c:v>
                </c:pt>
                <c:pt idx="8594">
                  <c:v>3675</c:v>
                </c:pt>
                <c:pt idx="8595">
                  <c:v>3676</c:v>
                </c:pt>
                <c:pt idx="8596">
                  <c:v>3676</c:v>
                </c:pt>
                <c:pt idx="8597">
                  <c:v>3676</c:v>
                </c:pt>
                <c:pt idx="8598">
                  <c:v>3676</c:v>
                </c:pt>
                <c:pt idx="8599">
                  <c:v>3676</c:v>
                </c:pt>
                <c:pt idx="8600">
                  <c:v>3676</c:v>
                </c:pt>
                <c:pt idx="8601">
                  <c:v>3676</c:v>
                </c:pt>
                <c:pt idx="8602">
                  <c:v>3676</c:v>
                </c:pt>
                <c:pt idx="8603">
                  <c:v>3676</c:v>
                </c:pt>
                <c:pt idx="8604">
                  <c:v>3676</c:v>
                </c:pt>
                <c:pt idx="8605">
                  <c:v>3676</c:v>
                </c:pt>
                <c:pt idx="8606">
                  <c:v>3676</c:v>
                </c:pt>
                <c:pt idx="8607">
                  <c:v>3676</c:v>
                </c:pt>
                <c:pt idx="8608">
                  <c:v>3676</c:v>
                </c:pt>
                <c:pt idx="8609">
                  <c:v>3676</c:v>
                </c:pt>
                <c:pt idx="8610">
                  <c:v>3676</c:v>
                </c:pt>
                <c:pt idx="8611">
                  <c:v>3676</c:v>
                </c:pt>
                <c:pt idx="8612">
                  <c:v>3676</c:v>
                </c:pt>
                <c:pt idx="8613">
                  <c:v>3676</c:v>
                </c:pt>
                <c:pt idx="8614">
                  <c:v>3676</c:v>
                </c:pt>
                <c:pt idx="8615">
                  <c:v>3676</c:v>
                </c:pt>
                <c:pt idx="8616">
                  <c:v>3677</c:v>
                </c:pt>
                <c:pt idx="8617">
                  <c:v>3677</c:v>
                </c:pt>
                <c:pt idx="8618">
                  <c:v>3677</c:v>
                </c:pt>
                <c:pt idx="8619">
                  <c:v>3678</c:v>
                </c:pt>
                <c:pt idx="8620">
                  <c:v>3679</c:v>
                </c:pt>
                <c:pt idx="8621">
                  <c:v>3680</c:v>
                </c:pt>
                <c:pt idx="8622">
                  <c:v>3681</c:v>
                </c:pt>
                <c:pt idx="8623">
                  <c:v>3682</c:v>
                </c:pt>
                <c:pt idx="8624">
                  <c:v>3682</c:v>
                </c:pt>
                <c:pt idx="8625">
                  <c:v>3683</c:v>
                </c:pt>
                <c:pt idx="8626">
                  <c:v>3684</c:v>
                </c:pt>
                <c:pt idx="8627">
                  <c:v>3684</c:v>
                </c:pt>
                <c:pt idx="8628">
                  <c:v>3685</c:v>
                </c:pt>
                <c:pt idx="8629">
                  <c:v>3686</c:v>
                </c:pt>
                <c:pt idx="8630">
                  <c:v>3687</c:v>
                </c:pt>
                <c:pt idx="8631">
                  <c:v>3687</c:v>
                </c:pt>
                <c:pt idx="8632">
                  <c:v>3688</c:v>
                </c:pt>
                <c:pt idx="8633">
                  <c:v>3689</c:v>
                </c:pt>
                <c:pt idx="8634">
                  <c:v>3690</c:v>
                </c:pt>
                <c:pt idx="8635">
                  <c:v>3691</c:v>
                </c:pt>
                <c:pt idx="8636">
                  <c:v>3692</c:v>
                </c:pt>
                <c:pt idx="8637">
                  <c:v>3692</c:v>
                </c:pt>
                <c:pt idx="8638">
                  <c:v>3692</c:v>
                </c:pt>
                <c:pt idx="8639">
                  <c:v>3692</c:v>
                </c:pt>
                <c:pt idx="8640">
                  <c:v>3692</c:v>
                </c:pt>
                <c:pt idx="8641">
                  <c:v>3693</c:v>
                </c:pt>
                <c:pt idx="8642">
                  <c:v>3694</c:v>
                </c:pt>
                <c:pt idx="8643">
                  <c:v>3694</c:v>
                </c:pt>
                <c:pt idx="8644">
                  <c:v>3695</c:v>
                </c:pt>
                <c:pt idx="8645">
                  <c:v>3696</c:v>
                </c:pt>
                <c:pt idx="8646">
                  <c:v>3696</c:v>
                </c:pt>
                <c:pt idx="8647">
                  <c:v>3696</c:v>
                </c:pt>
                <c:pt idx="8648">
                  <c:v>3696</c:v>
                </c:pt>
                <c:pt idx="8649">
                  <c:v>3697</c:v>
                </c:pt>
                <c:pt idx="8650">
                  <c:v>3697</c:v>
                </c:pt>
                <c:pt idx="8651">
                  <c:v>3698</c:v>
                </c:pt>
                <c:pt idx="8652">
                  <c:v>3699</c:v>
                </c:pt>
                <c:pt idx="8653">
                  <c:v>3700</c:v>
                </c:pt>
                <c:pt idx="8654">
                  <c:v>3701</c:v>
                </c:pt>
                <c:pt idx="8655">
                  <c:v>3702</c:v>
                </c:pt>
                <c:pt idx="8656">
                  <c:v>3703</c:v>
                </c:pt>
                <c:pt idx="8657">
                  <c:v>3703</c:v>
                </c:pt>
                <c:pt idx="8658">
                  <c:v>3703</c:v>
                </c:pt>
                <c:pt idx="8659">
                  <c:v>3704</c:v>
                </c:pt>
                <c:pt idx="8660">
                  <c:v>3705</c:v>
                </c:pt>
                <c:pt idx="8661">
                  <c:v>3705</c:v>
                </c:pt>
                <c:pt idx="8662">
                  <c:v>3705</c:v>
                </c:pt>
                <c:pt idx="8663">
                  <c:v>3705</c:v>
                </c:pt>
                <c:pt idx="8664">
                  <c:v>3705</c:v>
                </c:pt>
                <c:pt idx="8665">
                  <c:v>3705</c:v>
                </c:pt>
                <c:pt idx="8666">
                  <c:v>3705</c:v>
                </c:pt>
                <c:pt idx="8667">
                  <c:v>3705</c:v>
                </c:pt>
                <c:pt idx="8668">
                  <c:v>3706</c:v>
                </c:pt>
                <c:pt idx="8669">
                  <c:v>3706</c:v>
                </c:pt>
                <c:pt idx="8670">
                  <c:v>3706</c:v>
                </c:pt>
                <c:pt idx="8671">
                  <c:v>3706</c:v>
                </c:pt>
                <c:pt idx="8672">
                  <c:v>3707</c:v>
                </c:pt>
                <c:pt idx="8673">
                  <c:v>3708</c:v>
                </c:pt>
                <c:pt idx="8674">
                  <c:v>3709</c:v>
                </c:pt>
                <c:pt idx="8675">
                  <c:v>3709</c:v>
                </c:pt>
                <c:pt idx="8676">
                  <c:v>3709</c:v>
                </c:pt>
                <c:pt idx="8677">
                  <c:v>3710</c:v>
                </c:pt>
                <c:pt idx="8678">
                  <c:v>3710</c:v>
                </c:pt>
                <c:pt idx="8679">
                  <c:v>3710</c:v>
                </c:pt>
                <c:pt idx="8680">
                  <c:v>3710</c:v>
                </c:pt>
                <c:pt idx="8681">
                  <c:v>3711</c:v>
                </c:pt>
                <c:pt idx="8682">
                  <c:v>3711</c:v>
                </c:pt>
                <c:pt idx="8683">
                  <c:v>3712</c:v>
                </c:pt>
                <c:pt idx="8684">
                  <c:v>3712</c:v>
                </c:pt>
                <c:pt idx="8685">
                  <c:v>3713</c:v>
                </c:pt>
                <c:pt idx="8686">
                  <c:v>3713</c:v>
                </c:pt>
                <c:pt idx="8687">
                  <c:v>3714</c:v>
                </c:pt>
                <c:pt idx="8688">
                  <c:v>3714</c:v>
                </c:pt>
                <c:pt idx="8689">
                  <c:v>3714</c:v>
                </c:pt>
                <c:pt idx="8690">
                  <c:v>3714</c:v>
                </c:pt>
                <c:pt idx="8691">
                  <c:v>3715</c:v>
                </c:pt>
                <c:pt idx="8692">
                  <c:v>3716</c:v>
                </c:pt>
                <c:pt idx="8693">
                  <c:v>3716</c:v>
                </c:pt>
                <c:pt idx="8694">
                  <c:v>3716</c:v>
                </c:pt>
                <c:pt idx="8695">
                  <c:v>3717</c:v>
                </c:pt>
                <c:pt idx="8696">
                  <c:v>3718</c:v>
                </c:pt>
                <c:pt idx="8697">
                  <c:v>3719</c:v>
                </c:pt>
                <c:pt idx="8698">
                  <c:v>3720</c:v>
                </c:pt>
                <c:pt idx="8699">
                  <c:v>3721</c:v>
                </c:pt>
                <c:pt idx="8700">
                  <c:v>3721</c:v>
                </c:pt>
                <c:pt idx="8701">
                  <c:v>3721</c:v>
                </c:pt>
                <c:pt idx="8702">
                  <c:v>3722</c:v>
                </c:pt>
                <c:pt idx="8703">
                  <c:v>3723</c:v>
                </c:pt>
                <c:pt idx="8704">
                  <c:v>3724</c:v>
                </c:pt>
                <c:pt idx="8705">
                  <c:v>3725</c:v>
                </c:pt>
                <c:pt idx="8706">
                  <c:v>3726</c:v>
                </c:pt>
                <c:pt idx="8707">
                  <c:v>3727</c:v>
                </c:pt>
                <c:pt idx="8708">
                  <c:v>3728</c:v>
                </c:pt>
                <c:pt idx="8709">
                  <c:v>3728</c:v>
                </c:pt>
                <c:pt idx="8710">
                  <c:v>3729</c:v>
                </c:pt>
                <c:pt idx="8711">
                  <c:v>3729</c:v>
                </c:pt>
                <c:pt idx="8712">
                  <c:v>3730</c:v>
                </c:pt>
                <c:pt idx="8713">
                  <c:v>3731</c:v>
                </c:pt>
                <c:pt idx="8714">
                  <c:v>3732</c:v>
                </c:pt>
                <c:pt idx="8715">
                  <c:v>3733</c:v>
                </c:pt>
                <c:pt idx="8716">
                  <c:v>3733</c:v>
                </c:pt>
                <c:pt idx="8717">
                  <c:v>3734</c:v>
                </c:pt>
                <c:pt idx="8718">
                  <c:v>3734</c:v>
                </c:pt>
                <c:pt idx="8719">
                  <c:v>3734</c:v>
                </c:pt>
                <c:pt idx="8720">
                  <c:v>3735</c:v>
                </c:pt>
                <c:pt idx="8721">
                  <c:v>3736</c:v>
                </c:pt>
                <c:pt idx="8722">
                  <c:v>3737</c:v>
                </c:pt>
                <c:pt idx="8723">
                  <c:v>3738</c:v>
                </c:pt>
                <c:pt idx="8724">
                  <c:v>3738</c:v>
                </c:pt>
                <c:pt idx="8725">
                  <c:v>3739</c:v>
                </c:pt>
                <c:pt idx="8726">
                  <c:v>3740</c:v>
                </c:pt>
                <c:pt idx="8727">
                  <c:v>3741</c:v>
                </c:pt>
                <c:pt idx="8728">
                  <c:v>3742</c:v>
                </c:pt>
                <c:pt idx="8729">
                  <c:v>3742</c:v>
                </c:pt>
                <c:pt idx="8730">
                  <c:v>3742</c:v>
                </c:pt>
                <c:pt idx="8731">
                  <c:v>3742</c:v>
                </c:pt>
                <c:pt idx="8732">
                  <c:v>3742</c:v>
                </c:pt>
                <c:pt idx="8733">
                  <c:v>3742</c:v>
                </c:pt>
                <c:pt idx="8734">
                  <c:v>3742</c:v>
                </c:pt>
                <c:pt idx="8735">
                  <c:v>3742</c:v>
                </c:pt>
                <c:pt idx="8736">
                  <c:v>3743</c:v>
                </c:pt>
                <c:pt idx="8737">
                  <c:v>3743</c:v>
                </c:pt>
                <c:pt idx="8738">
                  <c:v>3744</c:v>
                </c:pt>
                <c:pt idx="8739">
                  <c:v>3745</c:v>
                </c:pt>
                <c:pt idx="8740">
                  <c:v>3746</c:v>
                </c:pt>
                <c:pt idx="8741">
                  <c:v>3747</c:v>
                </c:pt>
                <c:pt idx="8742">
                  <c:v>3748</c:v>
                </c:pt>
                <c:pt idx="8743">
                  <c:v>3749</c:v>
                </c:pt>
                <c:pt idx="8744">
                  <c:v>3749</c:v>
                </c:pt>
                <c:pt idx="8745">
                  <c:v>3749</c:v>
                </c:pt>
                <c:pt idx="8746">
                  <c:v>3750</c:v>
                </c:pt>
                <c:pt idx="8747">
                  <c:v>3751</c:v>
                </c:pt>
                <c:pt idx="8748">
                  <c:v>3752</c:v>
                </c:pt>
                <c:pt idx="8749">
                  <c:v>3753</c:v>
                </c:pt>
                <c:pt idx="8750">
                  <c:v>3753</c:v>
                </c:pt>
                <c:pt idx="8751">
                  <c:v>3753</c:v>
                </c:pt>
                <c:pt idx="8752">
                  <c:v>3753</c:v>
                </c:pt>
                <c:pt idx="8753">
                  <c:v>3753</c:v>
                </c:pt>
                <c:pt idx="8754">
                  <c:v>3753</c:v>
                </c:pt>
                <c:pt idx="8755">
                  <c:v>3753</c:v>
                </c:pt>
                <c:pt idx="8756">
                  <c:v>3753</c:v>
                </c:pt>
                <c:pt idx="8757">
                  <c:v>3753</c:v>
                </c:pt>
                <c:pt idx="8758">
                  <c:v>3753</c:v>
                </c:pt>
                <c:pt idx="8759">
                  <c:v>3754</c:v>
                </c:pt>
                <c:pt idx="8760">
                  <c:v>3754</c:v>
                </c:pt>
                <c:pt idx="8761">
                  <c:v>3754</c:v>
                </c:pt>
                <c:pt idx="8762">
                  <c:v>3754</c:v>
                </c:pt>
                <c:pt idx="8763">
                  <c:v>3754</c:v>
                </c:pt>
                <c:pt idx="8764">
                  <c:v>3754</c:v>
                </c:pt>
                <c:pt idx="8765">
                  <c:v>3754</c:v>
                </c:pt>
                <c:pt idx="8766">
                  <c:v>3754</c:v>
                </c:pt>
                <c:pt idx="8767">
                  <c:v>3754</c:v>
                </c:pt>
                <c:pt idx="8768">
                  <c:v>3754</c:v>
                </c:pt>
                <c:pt idx="8769">
                  <c:v>3754</c:v>
                </c:pt>
                <c:pt idx="8770">
                  <c:v>3755</c:v>
                </c:pt>
                <c:pt idx="8771">
                  <c:v>3755</c:v>
                </c:pt>
                <c:pt idx="8772">
                  <c:v>3755</c:v>
                </c:pt>
                <c:pt idx="8773">
                  <c:v>3756</c:v>
                </c:pt>
                <c:pt idx="8774">
                  <c:v>3756</c:v>
                </c:pt>
                <c:pt idx="8775">
                  <c:v>3757</c:v>
                </c:pt>
                <c:pt idx="8776">
                  <c:v>3758</c:v>
                </c:pt>
                <c:pt idx="8777">
                  <c:v>3758</c:v>
                </c:pt>
                <c:pt idx="8778">
                  <c:v>3759</c:v>
                </c:pt>
                <c:pt idx="8779">
                  <c:v>3759</c:v>
                </c:pt>
                <c:pt idx="8780">
                  <c:v>3760</c:v>
                </c:pt>
                <c:pt idx="8781">
                  <c:v>3761</c:v>
                </c:pt>
                <c:pt idx="8782">
                  <c:v>3761</c:v>
                </c:pt>
                <c:pt idx="8783">
                  <c:v>3762</c:v>
                </c:pt>
                <c:pt idx="8784">
                  <c:v>3763</c:v>
                </c:pt>
                <c:pt idx="8785">
                  <c:v>3764</c:v>
                </c:pt>
                <c:pt idx="8786">
                  <c:v>3764</c:v>
                </c:pt>
                <c:pt idx="8787">
                  <c:v>3765</c:v>
                </c:pt>
                <c:pt idx="8788">
                  <c:v>3765</c:v>
                </c:pt>
                <c:pt idx="8789">
                  <c:v>3765</c:v>
                </c:pt>
                <c:pt idx="8790">
                  <c:v>3765</c:v>
                </c:pt>
                <c:pt idx="8791">
                  <c:v>3766</c:v>
                </c:pt>
                <c:pt idx="8792">
                  <c:v>3767</c:v>
                </c:pt>
                <c:pt idx="8793">
                  <c:v>3768</c:v>
                </c:pt>
                <c:pt idx="8794">
                  <c:v>3769</c:v>
                </c:pt>
                <c:pt idx="8795">
                  <c:v>3769</c:v>
                </c:pt>
                <c:pt idx="8796">
                  <c:v>3769</c:v>
                </c:pt>
                <c:pt idx="8797">
                  <c:v>3769</c:v>
                </c:pt>
                <c:pt idx="8798">
                  <c:v>3769</c:v>
                </c:pt>
                <c:pt idx="8799">
                  <c:v>3769</c:v>
                </c:pt>
                <c:pt idx="8800">
                  <c:v>3769</c:v>
                </c:pt>
                <c:pt idx="8801">
                  <c:v>3769</c:v>
                </c:pt>
                <c:pt idx="8802">
                  <c:v>3769</c:v>
                </c:pt>
                <c:pt idx="8803">
                  <c:v>3769</c:v>
                </c:pt>
                <c:pt idx="8804">
                  <c:v>3770</c:v>
                </c:pt>
                <c:pt idx="8805">
                  <c:v>3771</c:v>
                </c:pt>
                <c:pt idx="8806">
                  <c:v>3771</c:v>
                </c:pt>
                <c:pt idx="8807">
                  <c:v>3772</c:v>
                </c:pt>
                <c:pt idx="8808">
                  <c:v>3773</c:v>
                </c:pt>
                <c:pt idx="8809">
                  <c:v>3774</c:v>
                </c:pt>
                <c:pt idx="8810">
                  <c:v>3774</c:v>
                </c:pt>
                <c:pt idx="8811">
                  <c:v>3775</c:v>
                </c:pt>
                <c:pt idx="8812">
                  <c:v>3775</c:v>
                </c:pt>
                <c:pt idx="8813">
                  <c:v>3775</c:v>
                </c:pt>
                <c:pt idx="8814">
                  <c:v>3775</c:v>
                </c:pt>
                <c:pt idx="8815">
                  <c:v>3775</c:v>
                </c:pt>
                <c:pt idx="8816">
                  <c:v>3775</c:v>
                </c:pt>
                <c:pt idx="8817">
                  <c:v>3776</c:v>
                </c:pt>
                <c:pt idx="8818">
                  <c:v>3777</c:v>
                </c:pt>
                <c:pt idx="8819">
                  <c:v>3777</c:v>
                </c:pt>
                <c:pt idx="8820">
                  <c:v>3777</c:v>
                </c:pt>
                <c:pt idx="8821">
                  <c:v>3778</c:v>
                </c:pt>
                <c:pt idx="8822">
                  <c:v>3779</c:v>
                </c:pt>
                <c:pt idx="8823">
                  <c:v>3779</c:v>
                </c:pt>
                <c:pt idx="8824">
                  <c:v>3780</c:v>
                </c:pt>
                <c:pt idx="8825">
                  <c:v>3781</c:v>
                </c:pt>
                <c:pt idx="8826">
                  <c:v>3781</c:v>
                </c:pt>
                <c:pt idx="8827">
                  <c:v>3782</c:v>
                </c:pt>
                <c:pt idx="8828">
                  <c:v>3783</c:v>
                </c:pt>
                <c:pt idx="8829">
                  <c:v>3784</c:v>
                </c:pt>
                <c:pt idx="8830">
                  <c:v>3785</c:v>
                </c:pt>
                <c:pt idx="8831">
                  <c:v>3786</c:v>
                </c:pt>
                <c:pt idx="8832">
                  <c:v>3786</c:v>
                </c:pt>
                <c:pt idx="8833">
                  <c:v>3787</c:v>
                </c:pt>
                <c:pt idx="8834">
                  <c:v>3787</c:v>
                </c:pt>
                <c:pt idx="8835">
                  <c:v>3787</c:v>
                </c:pt>
                <c:pt idx="8836">
                  <c:v>3788</c:v>
                </c:pt>
                <c:pt idx="8837">
                  <c:v>3789</c:v>
                </c:pt>
                <c:pt idx="8838">
                  <c:v>3790</c:v>
                </c:pt>
                <c:pt idx="8839">
                  <c:v>3791</c:v>
                </c:pt>
                <c:pt idx="8840">
                  <c:v>3791</c:v>
                </c:pt>
                <c:pt idx="8841">
                  <c:v>3791</c:v>
                </c:pt>
                <c:pt idx="8842">
                  <c:v>3792</c:v>
                </c:pt>
                <c:pt idx="8843">
                  <c:v>3792</c:v>
                </c:pt>
                <c:pt idx="8844">
                  <c:v>3793</c:v>
                </c:pt>
                <c:pt idx="8845">
                  <c:v>3793</c:v>
                </c:pt>
                <c:pt idx="8846">
                  <c:v>3794</c:v>
                </c:pt>
                <c:pt idx="8847">
                  <c:v>3794</c:v>
                </c:pt>
                <c:pt idx="8848">
                  <c:v>3794</c:v>
                </c:pt>
                <c:pt idx="8849">
                  <c:v>3794</c:v>
                </c:pt>
                <c:pt idx="8850">
                  <c:v>3794</c:v>
                </c:pt>
                <c:pt idx="8851">
                  <c:v>3794</c:v>
                </c:pt>
                <c:pt idx="8852">
                  <c:v>3794</c:v>
                </c:pt>
                <c:pt idx="8853">
                  <c:v>3794</c:v>
                </c:pt>
                <c:pt idx="8854">
                  <c:v>3794</c:v>
                </c:pt>
                <c:pt idx="8855">
                  <c:v>3794</c:v>
                </c:pt>
                <c:pt idx="8856">
                  <c:v>3794</c:v>
                </c:pt>
                <c:pt idx="8857">
                  <c:v>3794</c:v>
                </c:pt>
                <c:pt idx="8858">
                  <c:v>3794</c:v>
                </c:pt>
                <c:pt idx="8859">
                  <c:v>3794</c:v>
                </c:pt>
                <c:pt idx="8860">
                  <c:v>3794</c:v>
                </c:pt>
                <c:pt idx="8861">
                  <c:v>3794</c:v>
                </c:pt>
                <c:pt idx="8862">
                  <c:v>3794</c:v>
                </c:pt>
                <c:pt idx="8863">
                  <c:v>3794</c:v>
                </c:pt>
                <c:pt idx="8864">
                  <c:v>3794</c:v>
                </c:pt>
                <c:pt idx="8865">
                  <c:v>3794</c:v>
                </c:pt>
                <c:pt idx="8866">
                  <c:v>3794</c:v>
                </c:pt>
                <c:pt idx="8867">
                  <c:v>3794</c:v>
                </c:pt>
                <c:pt idx="8868">
                  <c:v>3794</c:v>
                </c:pt>
                <c:pt idx="8869">
                  <c:v>3794</c:v>
                </c:pt>
                <c:pt idx="8870">
                  <c:v>3794</c:v>
                </c:pt>
                <c:pt idx="8871">
                  <c:v>3794</c:v>
                </c:pt>
                <c:pt idx="8872">
                  <c:v>3794</c:v>
                </c:pt>
                <c:pt idx="8873">
                  <c:v>3795</c:v>
                </c:pt>
                <c:pt idx="8874">
                  <c:v>3795</c:v>
                </c:pt>
                <c:pt idx="8875">
                  <c:v>3795</c:v>
                </c:pt>
                <c:pt idx="8876">
                  <c:v>3795</c:v>
                </c:pt>
                <c:pt idx="8877">
                  <c:v>3795</c:v>
                </c:pt>
                <c:pt idx="8878">
                  <c:v>3795</c:v>
                </c:pt>
                <c:pt idx="8879">
                  <c:v>3795</c:v>
                </c:pt>
                <c:pt idx="8880">
                  <c:v>3795</c:v>
                </c:pt>
                <c:pt idx="8881">
                  <c:v>3795</c:v>
                </c:pt>
                <c:pt idx="8882">
                  <c:v>3795</c:v>
                </c:pt>
                <c:pt idx="8883">
                  <c:v>3795</c:v>
                </c:pt>
                <c:pt idx="8884">
                  <c:v>3795</c:v>
                </c:pt>
                <c:pt idx="8885">
                  <c:v>3795</c:v>
                </c:pt>
                <c:pt idx="8886">
                  <c:v>3795</c:v>
                </c:pt>
                <c:pt idx="8887">
                  <c:v>3795</c:v>
                </c:pt>
                <c:pt idx="8888">
                  <c:v>3796</c:v>
                </c:pt>
                <c:pt idx="8889">
                  <c:v>3796</c:v>
                </c:pt>
                <c:pt idx="8890">
                  <c:v>3796</c:v>
                </c:pt>
                <c:pt idx="8891">
                  <c:v>3796</c:v>
                </c:pt>
                <c:pt idx="8892">
                  <c:v>3796</c:v>
                </c:pt>
                <c:pt idx="8893">
                  <c:v>3796</c:v>
                </c:pt>
                <c:pt idx="8894">
                  <c:v>3796</c:v>
                </c:pt>
                <c:pt idx="8895">
                  <c:v>3796</c:v>
                </c:pt>
                <c:pt idx="8896">
                  <c:v>3796</c:v>
                </c:pt>
                <c:pt idx="8897">
                  <c:v>3796</c:v>
                </c:pt>
                <c:pt idx="8898">
                  <c:v>3796</c:v>
                </c:pt>
                <c:pt idx="8899">
                  <c:v>3796</c:v>
                </c:pt>
                <c:pt idx="8900">
                  <c:v>3797</c:v>
                </c:pt>
                <c:pt idx="8901">
                  <c:v>3797</c:v>
                </c:pt>
                <c:pt idx="8902">
                  <c:v>3798</c:v>
                </c:pt>
                <c:pt idx="8903">
                  <c:v>3799</c:v>
                </c:pt>
                <c:pt idx="8904">
                  <c:v>3799</c:v>
                </c:pt>
                <c:pt idx="8905">
                  <c:v>3800</c:v>
                </c:pt>
                <c:pt idx="8906">
                  <c:v>3800</c:v>
                </c:pt>
                <c:pt idx="8907">
                  <c:v>3800</c:v>
                </c:pt>
                <c:pt idx="8908">
                  <c:v>3800</c:v>
                </c:pt>
                <c:pt idx="8909">
                  <c:v>3800</c:v>
                </c:pt>
                <c:pt idx="8910">
                  <c:v>3801</c:v>
                </c:pt>
                <c:pt idx="8911">
                  <c:v>3801</c:v>
                </c:pt>
                <c:pt idx="8912">
                  <c:v>3802</c:v>
                </c:pt>
                <c:pt idx="8913">
                  <c:v>3802</c:v>
                </c:pt>
                <c:pt idx="8914">
                  <c:v>3802</c:v>
                </c:pt>
                <c:pt idx="8915">
                  <c:v>3802</c:v>
                </c:pt>
                <c:pt idx="8916">
                  <c:v>3802</c:v>
                </c:pt>
                <c:pt idx="8917">
                  <c:v>3802</c:v>
                </c:pt>
                <c:pt idx="8918">
                  <c:v>3802</c:v>
                </c:pt>
                <c:pt idx="8919">
                  <c:v>3802</c:v>
                </c:pt>
                <c:pt idx="8920">
                  <c:v>3802</c:v>
                </c:pt>
                <c:pt idx="8921">
                  <c:v>3803</c:v>
                </c:pt>
                <c:pt idx="8922">
                  <c:v>3804</c:v>
                </c:pt>
                <c:pt idx="8923">
                  <c:v>3805</c:v>
                </c:pt>
                <c:pt idx="8924">
                  <c:v>3805</c:v>
                </c:pt>
                <c:pt idx="8925">
                  <c:v>3806</c:v>
                </c:pt>
                <c:pt idx="8926">
                  <c:v>3806</c:v>
                </c:pt>
                <c:pt idx="8927">
                  <c:v>3806</c:v>
                </c:pt>
                <c:pt idx="8928">
                  <c:v>3806</c:v>
                </c:pt>
                <c:pt idx="8929">
                  <c:v>3806</c:v>
                </c:pt>
                <c:pt idx="8930">
                  <c:v>3806</c:v>
                </c:pt>
                <c:pt idx="8931">
                  <c:v>3806</c:v>
                </c:pt>
                <c:pt idx="8932">
                  <c:v>3806</c:v>
                </c:pt>
                <c:pt idx="8933">
                  <c:v>3806</c:v>
                </c:pt>
                <c:pt idx="8934">
                  <c:v>3806</c:v>
                </c:pt>
                <c:pt idx="8935">
                  <c:v>3806</c:v>
                </c:pt>
                <c:pt idx="8936">
                  <c:v>3806</c:v>
                </c:pt>
                <c:pt idx="8937">
                  <c:v>3807</c:v>
                </c:pt>
                <c:pt idx="8938">
                  <c:v>3808</c:v>
                </c:pt>
                <c:pt idx="8939">
                  <c:v>3808</c:v>
                </c:pt>
                <c:pt idx="8940">
                  <c:v>3809</c:v>
                </c:pt>
                <c:pt idx="8941">
                  <c:v>3809</c:v>
                </c:pt>
                <c:pt idx="8942">
                  <c:v>3809</c:v>
                </c:pt>
                <c:pt idx="8943">
                  <c:v>3809</c:v>
                </c:pt>
                <c:pt idx="8944">
                  <c:v>3810</c:v>
                </c:pt>
                <c:pt idx="8945">
                  <c:v>3810</c:v>
                </c:pt>
                <c:pt idx="8946">
                  <c:v>3810</c:v>
                </c:pt>
                <c:pt idx="8947">
                  <c:v>3811</c:v>
                </c:pt>
                <c:pt idx="8948">
                  <c:v>3812</c:v>
                </c:pt>
                <c:pt idx="8949">
                  <c:v>3812</c:v>
                </c:pt>
                <c:pt idx="8950">
                  <c:v>3813</c:v>
                </c:pt>
                <c:pt idx="8951">
                  <c:v>3813</c:v>
                </c:pt>
                <c:pt idx="8952">
                  <c:v>3813</c:v>
                </c:pt>
                <c:pt idx="8953">
                  <c:v>3814</c:v>
                </c:pt>
                <c:pt idx="8954">
                  <c:v>3814</c:v>
                </c:pt>
                <c:pt idx="8955">
                  <c:v>3814</c:v>
                </c:pt>
                <c:pt idx="8956">
                  <c:v>3814</c:v>
                </c:pt>
                <c:pt idx="8957">
                  <c:v>3814</c:v>
                </c:pt>
                <c:pt idx="8958">
                  <c:v>3815</c:v>
                </c:pt>
                <c:pt idx="8959">
                  <c:v>3815</c:v>
                </c:pt>
                <c:pt idx="8960">
                  <c:v>3815</c:v>
                </c:pt>
                <c:pt idx="8961">
                  <c:v>3816</c:v>
                </c:pt>
                <c:pt idx="8962">
                  <c:v>3817</c:v>
                </c:pt>
                <c:pt idx="8963">
                  <c:v>3818</c:v>
                </c:pt>
                <c:pt idx="8964">
                  <c:v>3819</c:v>
                </c:pt>
                <c:pt idx="8965">
                  <c:v>3820</c:v>
                </c:pt>
                <c:pt idx="8966">
                  <c:v>3821</c:v>
                </c:pt>
                <c:pt idx="8967">
                  <c:v>3822</c:v>
                </c:pt>
                <c:pt idx="8968">
                  <c:v>3823</c:v>
                </c:pt>
                <c:pt idx="8969">
                  <c:v>3824</c:v>
                </c:pt>
                <c:pt idx="8970">
                  <c:v>3825</c:v>
                </c:pt>
                <c:pt idx="8971">
                  <c:v>3826</c:v>
                </c:pt>
                <c:pt idx="8972">
                  <c:v>3827</c:v>
                </c:pt>
                <c:pt idx="8973">
                  <c:v>3828</c:v>
                </c:pt>
                <c:pt idx="8974">
                  <c:v>3829</c:v>
                </c:pt>
                <c:pt idx="8975">
                  <c:v>3829</c:v>
                </c:pt>
                <c:pt idx="8976">
                  <c:v>3830</c:v>
                </c:pt>
                <c:pt idx="8977">
                  <c:v>3830</c:v>
                </c:pt>
                <c:pt idx="8978">
                  <c:v>3830</c:v>
                </c:pt>
                <c:pt idx="8979">
                  <c:v>3831</c:v>
                </c:pt>
                <c:pt idx="8980">
                  <c:v>3831</c:v>
                </c:pt>
                <c:pt idx="8981">
                  <c:v>3831</c:v>
                </c:pt>
                <c:pt idx="8982">
                  <c:v>3831</c:v>
                </c:pt>
                <c:pt idx="8983">
                  <c:v>3832</c:v>
                </c:pt>
                <c:pt idx="8984">
                  <c:v>3833</c:v>
                </c:pt>
                <c:pt idx="8985">
                  <c:v>3834</c:v>
                </c:pt>
                <c:pt idx="8986">
                  <c:v>3834</c:v>
                </c:pt>
                <c:pt idx="8987">
                  <c:v>3835</c:v>
                </c:pt>
                <c:pt idx="8988">
                  <c:v>3836</c:v>
                </c:pt>
                <c:pt idx="8989">
                  <c:v>3837</c:v>
                </c:pt>
                <c:pt idx="8990">
                  <c:v>3838</c:v>
                </c:pt>
                <c:pt idx="8991">
                  <c:v>3839</c:v>
                </c:pt>
                <c:pt idx="8992">
                  <c:v>3840</c:v>
                </c:pt>
                <c:pt idx="8993">
                  <c:v>3841</c:v>
                </c:pt>
                <c:pt idx="8994">
                  <c:v>3841</c:v>
                </c:pt>
                <c:pt idx="8995">
                  <c:v>3841</c:v>
                </c:pt>
                <c:pt idx="8996">
                  <c:v>3842</c:v>
                </c:pt>
                <c:pt idx="8997">
                  <c:v>3842</c:v>
                </c:pt>
                <c:pt idx="8998">
                  <c:v>3843</c:v>
                </c:pt>
                <c:pt idx="8999">
                  <c:v>3844</c:v>
                </c:pt>
                <c:pt idx="9000">
                  <c:v>3844</c:v>
                </c:pt>
                <c:pt idx="9001">
                  <c:v>3844</c:v>
                </c:pt>
                <c:pt idx="9002">
                  <c:v>3844</c:v>
                </c:pt>
                <c:pt idx="9003">
                  <c:v>3844</c:v>
                </c:pt>
                <c:pt idx="9004">
                  <c:v>3844</c:v>
                </c:pt>
                <c:pt idx="9005">
                  <c:v>3844</c:v>
                </c:pt>
                <c:pt idx="9006">
                  <c:v>3845</c:v>
                </c:pt>
                <c:pt idx="9007">
                  <c:v>3846</c:v>
                </c:pt>
                <c:pt idx="9008">
                  <c:v>3847</c:v>
                </c:pt>
                <c:pt idx="9009">
                  <c:v>3848</c:v>
                </c:pt>
                <c:pt idx="9010">
                  <c:v>3849</c:v>
                </c:pt>
                <c:pt idx="9011">
                  <c:v>3850</c:v>
                </c:pt>
                <c:pt idx="9012">
                  <c:v>3851</c:v>
                </c:pt>
                <c:pt idx="9013">
                  <c:v>3852</c:v>
                </c:pt>
                <c:pt idx="9014">
                  <c:v>3853</c:v>
                </c:pt>
                <c:pt idx="9015">
                  <c:v>3854</c:v>
                </c:pt>
                <c:pt idx="9016">
                  <c:v>3855</c:v>
                </c:pt>
                <c:pt idx="9017">
                  <c:v>3855</c:v>
                </c:pt>
                <c:pt idx="9018">
                  <c:v>3855</c:v>
                </c:pt>
                <c:pt idx="9019">
                  <c:v>3855</c:v>
                </c:pt>
                <c:pt idx="9020">
                  <c:v>3856</c:v>
                </c:pt>
                <c:pt idx="9021">
                  <c:v>3857</c:v>
                </c:pt>
                <c:pt idx="9022">
                  <c:v>3858</c:v>
                </c:pt>
                <c:pt idx="9023">
                  <c:v>3859</c:v>
                </c:pt>
                <c:pt idx="9024">
                  <c:v>3859</c:v>
                </c:pt>
                <c:pt idx="9025">
                  <c:v>3860</c:v>
                </c:pt>
                <c:pt idx="9026">
                  <c:v>3860</c:v>
                </c:pt>
                <c:pt idx="9027">
                  <c:v>3860</c:v>
                </c:pt>
                <c:pt idx="9028">
                  <c:v>3861</c:v>
                </c:pt>
                <c:pt idx="9029">
                  <c:v>3862</c:v>
                </c:pt>
                <c:pt idx="9030">
                  <c:v>3863</c:v>
                </c:pt>
                <c:pt idx="9031">
                  <c:v>3864</c:v>
                </c:pt>
                <c:pt idx="9032">
                  <c:v>3864</c:v>
                </c:pt>
                <c:pt idx="9033">
                  <c:v>3865</c:v>
                </c:pt>
                <c:pt idx="9034">
                  <c:v>3866</c:v>
                </c:pt>
                <c:pt idx="9035">
                  <c:v>3866</c:v>
                </c:pt>
                <c:pt idx="9036">
                  <c:v>3866</c:v>
                </c:pt>
                <c:pt idx="9037">
                  <c:v>3866</c:v>
                </c:pt>
                <c:pt idx="9038">
                  <c:v>3867</c:v>
                </c:pt>
                <c:pt idx="9039">
                  <c:v>3868</c:v>
                </c:pt>
                <c:pt idx="9040">
                  <c:v>3869</c:v>
                </c:pt>
                <c:pt idx="9041">
                  <c:v>3869</c:v>
                </c:pt>
                <c:pt idx="9042">
                  <c:v>3870</c:v>
                </c:pt>
                <c:pt idx="9043">
                  <c:v>3871</c:v>
                </c:pt>
                <c:pt idx="9044">
                  <c:v>3871</c:v>
                </c:pt>
                <c:pt idx="9045">
                  <c:v>3872</c:v>
                </c:pt>
                <c:pt idx="9046">
                  <c:v>3873</c:v>
                </c:pt>
                <c:pt idx="9047">
                  <c:v>3873</c:v>
                </c:pt>
                <c:pt idx="9048">
                  <c:v>3874</c:v>
                </c:pt>
                <c:pt idx="9049">
                  <c:v>3874</c:v>
                </c:pt>
                <c:pt idx="9050">
                  <c:v>3874</c:v>
                </c:pt>
                <c:pt idx="9051">
                  <c:v>3875</c:v>
                </c:pt>
                <c:pt idx="9052">
                  <c:v>3876</c:v>
                </c:pt>
                <c:pt idx="9053">
                  <c:v>3876</c:v>
                </c:pt>
                <c:pt idx="9054">
                  <c:v>3877</c:v>
                </c:pt>
                <c:pt idx="9055">
                  <c:v>3877</c:v>
                </c:pt>
                <c:pt idx="9056">
                  <c:v>3877</c:v>
                </c:pt>
                <c:pt idx="9057">
                  <c:v>3878</c:v>
                </c:pt>
                <c:pt idx="9058">
                  <c:v>3879</c:v>
                </c:pt>
                <c:pt idx="9059">
                  <c:v>3880</c:v>
                </c:pt>
                <c:pt idx="9060">
                  <c:v>3881</c:v>
                </c:pt>
                <c:pt idx="9061">
                  <c:v>3882</c:v>
                </c:pt>
                <c:pt idx="9062">
                  <c:v>3883</c:v>
                </c:pt>
                <c:pt idx="9063">
                  <c:v>3883</c:v>
                </c:pt>
                <c:pt idx="9064">
                  <c:v>3883</c:v>
                </c:pt>
                <c:pt idx="9065">
                  <c:v>3883</c:v>
                </c:pt>
                <c:pt idx="9066">
                  <c:v>3883</c:v>
                </c:pt>
                <c:pt idx="9067">
                  <c:v>3883</c:v>
                </c:pt>
                <c:pt idx="9068">
                  <c:v>3883</c:v>
                </c:pt>
                <c:pt idx="9069">
                  <c:v>3883</c:v>
                </c:pt>
                <c:pt idx="9070">
                  <c:v>3883</c:v>
                </c:pt>
                <c:pt idx="9071">
                  <c:v>3884</c:v>
                </c:pt>
                <c:pt idx="9072">
                  <c:v>3884</c:v>
                </c:pt>
                <c:pt idx="9073">
                  <c:v>3884</c:v>
                </c:pt>
                <c:pt idx="9074">
                  <c:v>3884</c:v>
                </c:pt>
                <c:pt idx="9075">
                  <c:v>3884</c:v>
                </c:pt>
                <c:pt idx="9076">
                  <c:v>3884</c:v>
                </c:pt>
                <c:pt idx="9077">
                  <c:v>3884</c:v>
                </c:pt>
                <c:pt idx="9078">
                  <c:v>3884</c:v>
                </c:pt>
                <c:pt idx="9079">
                  <c:v>3884</c:v>
                </c:pt>
                <c:pt idx="9080">
                  <c:v>3884</c:v>
                </c:pt>
                <c:pt idx="9081">
                  <c:v>3884</c:v>
                </c:pt>
                <c:pt idx="9082">
                  <c:v>3884</c:v>
                </c:pt>
                <c:pt idx="9083">
                  <c:v>3884</c:v>
                </c:pt>
                <c:pt idx="9084">
                  <c:v>3884</c:v>
                </c:pt>
                <c:pt idx="9085">
                  <c:v>3885</c:v>
                </c:pt>
                <c:pt idx="9086">
                  <c:v>3885</c:v>
                </c:pt>
                <c:pt idx="9087">
                  <c:v>3885</c:v>
                </c:pt>
                <c:pt idx="9088">
                  <c:v>3886</c:v>
                </c:pt>
                <c:pt idx="9089">
                  <c:v>3886</c:v>
                </c:pt>
                <c:pt idx="9090">
                  <c:v>3887</c:v>
                </c:pt>
                <c:pt idx="9091">
                  <c:v>3888</c:v>
                </c:pt>
                <c:pt idx="9092">
                  <c:v>3889</c:v>
                </c:pt>
                <c:pt idx="9093">
                  <c:v>3890</c:v>
                </c:pt>
                <c:pt idx="9094">
                  <c:v>3890</c:v>
                </c:pt>
                <c:pt idx="9095">
                  <c:v>3890</c:v>
                </c:pt>
                <c:pt idx="9096">
                  <c:v>3890</c:v>
                </c:pt>
                <c:pt idx="9097">
                  <c:v>3890</c:v>
                </c:pt>
                <c:pt idx="9098">
                  <c:v>3890</c:v>
                </c:pt>
                <c:pt idx="9099">
                  <c:v>3890</c:v>
                </c:pt>
                <c:pt idx="9100">
                  <c:v>3890</c:v>
                </c:pt>
                <c:pt idx="9101">
                  <c:v>3891</c:v>
                </c:pt>
                <c:pt idx="9102">
                  <c:v>3892</c:v>
                </c:pt>
                <c:pt idx="9103">
                  <c:v>3893</c:v>
                </c:pt>
                <c:pt idx="9104">
                  <c:v>3894</c:v>
                </c:pt>
                <c:pt idx="9105">
                  <c:v>3894</c:v>
                </c:pt>
                <c:pt idx="9106">
                  <c:v>3894</c:v>
                </c:pt>
                <c:pt idx="9107">
                  <c:v>3894</c:v>
                </c:pt>
                <c:pt idx="9108">
                  <c:v>3895</c:v>
                </c:pt>
                <c:pt idx="9109">
                  <c:v>3896</c:v>
                </c:pt>
                <c:pt idx="9110">
                  <c:v>3896</c:v>
                </c:pt>
                <c:pt idx="9111">
                  <c:v>3896</c:v>
                </c:pt>
                <c:pt idx="9112">
                  <c:v>3896</c:v>
                </c:pt>
                <c:pt idx="9113">
                  <c:v>3896</c:v>
                </c:pt>
                <c:pt idx="9114">
                  <c:v>3896</c:v>
                </c:pt>
                <c:pt idx="9115">
                  <c:v>3896</c:v>
                </c:pt>
                <c:pt idx="9116">
                  <c:v>3896</c:v>
                </c:pt>
                <c:pt idx="9117">
                  <c:v>3896</c:v>
                </c:pt>
                <c:pt idx="9118">
                  <c:v>3897</c:v>
                </c:pt>
                <c:pt idx="9119">
                  <c:v>3898</c:v>
                </c:pt>
                <c:pt idx="9120">
                  <c:v>3898</c:v>
                </c:pt>
                <c:pt idx="9121">
                  <c:v>3899</c:v>
                </c:pt>
                <c:pt idx="9122">
                  <c:v>3899</c:v>
                </c:pt>
                <c:pt idx="9123">
                  <c:v>3899</c:v>
                </c:pt>
                <c:pt idx="9124">
                  <c:v>3899</c:v>
                </c:pt>
                <c:pt idx="9125">
                  <c:v>3900</c:v>
                </c:pt>
                <c:pt idx="9126">
                  <c:v>3900</c:v>
                </c:pt>
                <c:pt idx="9127">
                  <c:v>3900</c:v>
                </c:pt>
                <c:pt idx="9128">
                  <c:v>3900</c:v>
                </c:pt>
                <c:pt idx="9129">
                  <c:v>3900</c:v>
                </c:pt>
                <c:pt idx="9130">
                  <c:v>3900</c:v>
                </c:pt>
                <c:pt idx="9131">
                  <c:v>3900</c:v>
                </c:pt>
                <c:pt idx="9132">
                  <c:v>3900</c:v>
                </c:pt>
                <c:pt idx="9133">
                  <c:v>3900</c:v>
                </c:pt>
                <c:pt idx="9134">
                  <c:v>3900</c:v>
                </c:pt>
                <c:pt idx="9135">
                  <c:v>3900</c:v>
                </c:pt>
                <c:pt idx="9136">
                  <c:v>3901</c:v>
                </c:pt>
                <c:pt idx="9137">
                  <c:v>3902</c:v>
                </c:pt>
                <c:pt idx="9138">
                  <c:v>3902</c:v>
                </c:pt>
                <c:pt idx="9139">
                  <c:v>3903</c:v>
                </c:pt>
                <c:pt idx="9140">
                  <c:v>3904</c:v>
                </c:pt>
                <c:pt idx="9141">
                  <c:v>3904</c:v>
                </c:pt>
                <c:pt idx="9142">
                  <c:v>3904</c:v>
                </c:pt>
                <c:pt idx="9143">
                  <c:v>3905</c:v>
                </c:pt>
                <c:pt idx="9144">
                  <c:v>3906</c:v>
                </c:pt>
                <c:pt idx="9145">
                  <c:v>3907</c:v>
                </c:pt>
                <c:pt idx="9146">
                  <c:v>3907</c:v>
                </c:pt>
                <c:pt idx="9147">
                  <c:v>3907</c:v>
                </c:pt>
                <c:pt idx="9148">
                  <c:v>3908</c:v>
                </c:pt>
                <c:pt idx="9149">
                  <c:v>3909</c:v>
                </c:pt>
                <c:pt idx="9150">
                  <c:v>3909</c:v>
                </c:pt>
                <c:pt idx="9151">
                  <c:v>3910</c:v>
                </c:pt>
                <c:pt idx="9152">
                  <c:v>3910</c:v>
                </c:pt>
                <c:pt idx="9153">
                  <c:v>3910</c:v>
                </c:pt>
                <c:pt idx="9154">
                  <c:v>3910</c:v>
                </c:pt>
                <c:pt idx="9155">
                  <c:v>3910</c:v>
                </c:pt>
                <c:pt idx="9156">
                  <c:v>3910</c:v>
                </c:pt>
                <c:pt idx="9157">
                  <c:v>3911</c:v>
                </c:pt>
                <c:pt idx="9158">
                  <c:v>3911</c:v>
                </c:pt>
                <c:pt idx="9159">
                  <c:v>3912</c:v>
                </c:pt>
                <c:pt idx="9160">
                  <c:v>3912</c:v>
                </c:pt>
                <c:pt idx="9161">
                  <c:v>3912</c:v>
                </c:pt>
                <c:pt idx="9162">
                  <c:v>3913</c:v>
                </c:pt>
                <c:pt idx="9163">
                  <c:v>3913</c:v>
                </c:pt>
                <c:pt idx="9164">
                  <c:v>3914</c:v>
                </c:pt>
                <c:pt idx="9165">
                  <c:v>3915</c:v>
                </c:pt>
                <c:pt idx="9166">
                  <c:v>3916</c:v>
                </c:pt>
                <c:pt idx="9167">
                  <c:v>3917</c:v>
                </c:pt>
                <c:pt idx="9168">
                  <c:v>3918</c:v>
                </c:pt>
                <c:pt idx="9169">
                  <c:v>3918</c:v>
                </c:pt>
                <c:pt idx="9170">
                  <c:v>3919</c:v>
                </c:pt>
                <c:pt idx="9171">
                  <c:v>3919</c:v>
                </c:pt>
                <c:pt idx="9172">
                  <c:v>3920</c:v>
                </c:pt>
                <c:pt idx="9173">
                  <c:v>3921</c:v>
                </c:pt>
                <c:pt idx="9174">
                  <c:v>3921</c:v>
                </c:pt>
                <c:pt idx="9175">
                  <c:v>3921</c:v>
                </c:pt>
                <c:pt idx="9176">
                  <c:v>3921</c:v>
                </c:pt>
                <c:pt idx="9177">
                  <c:v>3922</c:v>
                </c:pt>
                <c:pt idx="9178">
                  <c:v>3923</c:v>
                </c:pt>
                <c:pt idx="9179">
                  <c:v>3924</c:v>
                </c:pt>
                <c:pt idx="9180">
                  <c:v>3925</c:v>
                </c:pt>
                <c:pt idx="9181">
                  <c:v>3925</c:v>
                </c:pt>
                <c:pt idx="9182">
                  <c:v>3925</c:v>
                </c:pt>
                <c:pt idx="9183">
                  <c:v>3925</c:v>
                </c:pt>
                <c:pt idx="9184">
                  <c:v>3926</c:v>
                </c:pt>
                <c:pt idx="9185">
                  <c:v>3927</c:v>
                </c:pt>
                <c:pt idx="9186">
                  <c:v>3927</c:v>
                </c:pt>
                <c:pt idx="9187">
                  <c:v>3928</c:v>
                </c:pt>
                <c:pt idx="9188">
                  <c:v>3929</c:v>
                </c:pt>
                <c:pt idx="9189">
                  <c:v>3929</c:v>
                </c:pt>
                <c:pt idx="9190">
                  <c:v>3929</c:v>
                </c:pt>
                <c:pt idx="9191">
                  <c:v>3929</c:v>
                </c:pt>
                <c:pt idx="9192">
                  <c:v>3929</c:v>
                </c:pt>
                <c:pt idx="9193">
                  <c:v>3930</c:v>
                </c:pt>
                <c:pt idx="9194">
                  <c:v>3931</c:v>
                </c:pt>
                <c:pt idx="9195">
                  <c:v>3932</c:v>
                </c:pt>
                <c:pt idx="9196">
                  <c:v>3932</c:v>
                </c:pt>
                <c:pt idx="9197">
                  <c:v>3932</c:v>
                </c:pt>
                <c:pt idx="9198">
                  <c:v>3933</c:v>
                </c:pt>
                <c:pt idx="9199">
                  <c:v>3933</c:v>
                </c:pt>
                <c:pt idx="9200">
                  <c:v>3933</c:v>
                </c:pt>
                <c:pt idx="9201">
                  <c:v>3933</c:v>
                </c:pt>
                <c:pt idx="9202">
                  <c:v>3933</c:v>
                </c:pt>
                <c:pt idx="9203">
                  <c:v>3933</c:v>
                </c:pt>
                <c:pt idx="9204">
                  <c:v>3933</c:v>
                </c:pt>
                <c:pt idx="9205">
                  <c:v>3934</c:v>
                </c:pt>
                <c:pt idx="9206">
                  <c:v>3934</c:v>
                </c:pt>
                <c:pt idx="9207">
                  <c:v>3934</c:v>
                </c:pt>
                <c:pt idx="9208">
                  <c:v>3934</c:v>
                </c:pt>
                <c:pt idx="9209">
                  <c:v>3935</c:v>
                </c:pt>
                <c:pt idx="9210">
                  <c:v>3935</c:v>
                </c:pt>
                <c:pt idx="9211">
                  <c:v>3935</c:v>
                </c:pt>
                <c:pt idx="9212">
                  <c:v>3935</c:v>
                </c:pt>
                <c:pt idx="9213">
                  <c:v>3936</c:v>
                </c:pt>
                <c:pt idx="9214">
                  <c:v>3936</c:v>
                </c:pt>
                <c:pt idx="9215">
                  <c:v>3936</c:v>
                </c:pt>
                <c:pt idx="9216">
                  <c:v>3936</c:v>
                </c:pt>
                <c:pt idx="9217">
                  <c:v>3936</c:v>
                </c:pt>
                <c:pt idx="9218">
                  <c:v>3936</c:v>
                </c:pt>
                <c:pt idx="9219">
                  <c:v>3936</c:v>
                </c:pt>
                <c:pt idx="9220">
                  <c:v>3936</c:v>
                </c:pt>
                <c:pt idx="9221">
                  <c:v>3936</c:v>
                </c:pt>
                <c:pt idx="9222">
                  <c:v>3937</c:v>
                </c:pt>
                <c:pt idx="9223">
                  <c:v>3938</c:v>
                </c:pt>
                <c:pt idx="9224">
                  <c:v>3938</c:v>
                </c:pt>
                <c:pt idx="9225">
                  <c:v>3939</c:v>
                </c:pt>
                <c:pt idx="9226">
                  <c:v>3939</c:v>
                </c:pt>
                <c:pt idx="9227">
                  <c:v>3939</c:v>
                </c:pt>
                <c:pt idx="9228">
                  <c:v>3940</c:v>
                </c:pt>
                <c:pt idx="9229">
                  <c:v>3941</c:v>
                </c:pt>
                <c:pt idx="9230">
                  <c:v>3941</c:v>
                </c:pt>
                <c:pt idx="9231">
                  <c:v>3941</c:v>
                </c:pt>
                <c:pt idx="9232">
                  <c:v>3942</c:v>
                </c:pt>
                <c:pt idx="9233">
                  <c:v>3942</c:v>
                </c:pt>
                <c:pt idx="9234">
                  <c:v>3942</c:v>
                </c:pt>
                <c:pt idx="9235">
                  <c:v>3942</c:v>
                </c:pt>
                <c:pt idx="9236">
                  <c:v>3942</c:v>
                </c:pt>
                <c:pt idx="9237">
                  <c:v>3942</c:v>
                </c:pt>
                <c:pt idx="9238">
                  <c:v>3942</c:v>
                </c:pt>
                <c:pt idx="9239">
                  <c:v>3942</c:v>
                </c:pt>
                <c:pt idx="9240">
                  <c:v>3943</c:v>
                </c:pt>
                <c:pt idx="9241">
                  <c:v>3943</c:v>
                </c:pt>
                <c:pt idx="9242">
                  <c:v>3943</c:v>
                </c:pt>
                <c:pt idx="9243">
                  <c:v>3944</c:v>
                </c:pt>
                <c:pt idx="9244">
                  <c:v>3945</c:v>
                </c:pt>
                <c:pt idx="9245">
                  <c:v>3945</c:v>
                </c:pt>
                <c:pt idx="9246">
                  <c:v>3946</c:v>
                </c:pt>
                <c:pt idx="9247">
                  <c:v>3947</c:v>
                </c:pt>
                <c:pt idx="9248">
                  <c:v>3947</c:v>
                </c:pt>
                <c:pt idx="9249">
                  <c:v>3947</c:v>
                </c:pt>
                <c:pt idx="9250">
                  <c:v>3947</c:v>
                </c:pt>
                <c:pt idx="9251">
                  <c:v>3948</c:v>
                </c:pt>
                <c:pt idx="9252">
                  <c:v>3949</c:v>
                </c:pt>
                <c:pt idx="9253">
                  <c:v>3949</c:v>
                </c:pt>
                <c:pt idx="9254">
                  <c:v>3949</c:v>
                </c:pt>
                <c:pt idx="9255">
                  <c:v>3950</c:v>
                </c:pt>
                <c:pt idx="9256">
                  <c:v>3950</c:v>
                </c:pt>
                <c:pt idx="9257">
                  <c:v>3951</c:v>
                </c:pt>
                <c:pt idx="9258">
                  <c:v>3952</c:v>
                </c:pt>
                <c:pt idx="9259">
                  <c:v>3953</c:v>
                </c:pt>
                <c:pt idx="9260">
                  <c:v>3953</c:v>
                </c:pt>
                <c:pt idx="9261">
                  <c:v>3953</c:v>
                </c:pt>
                <c:pt idx="9262">
                  <c:v>3953</c:v>
                </c:pt>
                <c:pt idx="9263">
                  <c:v>3954</c:v>
                </c:pt>
                <c:pt idx="9264">
                  <c:v>3955</c:v>
                </c:pt>
                <c:pt idx="9265">
                  <c:v>3956</c:v>
                </c:pt>
                <c:pt idx="9266">
                  <c:v>3956</c:v>
                </c:pt>
                <c:pt idx="9267">
                  <c:v>3957</c:v>
                </c:pt>
                <c:pt idx="9268">
                  <c:v>3958</c:v>
                </c:pt>
                <c:pt idx="9269">
                  <c:v>3958</c:v>
                </c:pt>
                <c:pt idx="9270">
                  <c:v>3958</c:v>
                </c:pt>
                <c:pt idx="9271">
                  <c:v>3959</c:v>
                </c:pt>
                <c:pt idx="9272">
                  <c:v>3959</c:v>
                </c:pt>
                <c:pt idx="9273">
                  <c:v>3959</c:v>
                </c:pt>
                <c:pt idx="9274">
                  <c:v>3959</c:v>
                </c:pt>
                <c:pt idx="9275">
                  <c:v>3960</c:v>
                </c:pt>
                <c:pt idx="9276">
                  <c:v>3960</c:v>
                </c:pt>
                <c:pt idx="9277">
                  <c:v>3961</c:v>
                </c:pt>
                <c:pt idx="9278">
                  <c:v>3962</c:v>
                </c:pt>
                <c:pt idx="9279">
                  <c:v>3962</c:v>
                </c:pt>
                <c:pt idx="9280">
                  <c:v>3962</c:v>
                </c:pt>
                <c:pt idx="9281">
                  <c:v>3962</c:v>
                </c:pt>
                <c:pt idx="9282">
                  <c:v>3962</c:v>
                </c:pt>
                <c:pt idx="9283">
                  <c:v>3962</c:v>
                </c:pt>
                <c:pt idx="9284">
                  <c:v>3962</c:v>
                </c:pt>
                <c:pt idx="9285">
                  <c:v>3962</c:v>
                </c:pt>
                <c:pt idx="9286">
                  <c:v>3962</c:v>
                </c:pt>
                <c:pt idx="9287">
                  <c:v>3962</c:v>
                </c:pt>
                <c:pt idx="9288">
                  <c:v>3962</c:v>
                </c:pt>
                <c:pt idx="9289">
                  <c:v>3962</c:v>
                </c:pt>
                <c:pt idx="9290">
                  <c:v>3962</c:v>
                </c:pt>
                <c:pt idx="9291">
                  <c:v>3963</c:v>
                </c:pt>
                <c:pt idx="9292">
                  <c:v>3964</c:v>
                </c:pt>
                <c:pt idx="9293">
                  <c:v>3964</c:v>
                </c:pt>
                <c:pt idx="9294">
                  <c:v>3964</c:v>
                </c:pt>
                <c:pt idx="9295">
                  <c:v>3964</c:v>
                </c:pt>
                <c:pt idx="9296">
                  <c:v>3964</c:v>
                </c:pt>
                <c:pt idx="9297">
                  <c:v>3964</c:v>
                </c:pt>
                <c:pt idx="9298">
                  <c:v>3964</c:v>
                </c:pt>
                <c:pt idx="9299">
                  <c:v>3965</c:v>
                </c:pt>
                <c:pt idx="9300">
                  <c:v>3965</c:v>
                </c:pt>
                <c:pt idx="9301">
                  <c:v>3965</c:v>
                </c:pt>
                <c:pt idx="9302">
                  <c:v>3966</c:v>
                </c:pt>
                <c:pt idx="9303">
                  <c:v>3967</c:v>
                </c:pt>
                <c:pt idx="9304">
                  <c:v>3968</c:v>
                </c:pt>
                <c:pt idx="9305">
                  <c:v>3969</c:v>
                </c:pt>
                <c:pt idx="9306">
                  <c:v>3970</c:v>
                </c:pt>
                <c:pt idx="9307">
                  <c:v>3971</c:v>
                </c:pt>
                <c:pt idx="9308">
                  <c:v>3971</c:v>
                </c:pt>
                <c:pt idx="9309">
                  <c:v>3971</c:v>
                </c:pt>
                <c:pt idx="9310">
                  <c:v>3971</c:v>
                </c:pt>
                <c:pt idx="9311">
                  <c:v>3971</c:v>
                </c:pt>
                <c:pt idx="9312">
                  <c:v>3971</c:v>
                </c:pt>
                <c:pt idx="9313">
                  <c:v>3971</c:v>
                </c:pt>
                <c:pt idx="9314">
                  <c:v>3972</c:v>
                </c:pt>
                <c:pt idx="9315">
                  <c:v>3973</c:v>
                </c:pt>
                <c:pt idx="9316">
                  <c:v>3973</c:v>
                </c:pt>
                <c:pt idx="9317">
                  <c:v>3974</c:v>
                </c:pt>
                <c:pt idx="9318">
                  <c:v>3974</c:v>
                </c:pt>
                <c:pt idx="9319">
                  <c:v>3975</c:v>
                </c:pt>
                <c:pt idx="9320">
                  <c:v>3975</c:v>
                </c:pt>
                <c:pt idx="9321">
                  <c:v>3976</c:v>
                </c:pt>
                <c:pt idx="9322">
                  <c:v>3976</c:v>
                </c:pt>
                <c:pt idx="9323">
                  <c:v>3976</c:v>
                </c:pt>
                <c:pt idx="9324">
                  <c:v>3976</c:v>
                </c:pt>
                <c:pt idx="9325">
                  <c:v>3976</c:v>
                </c:pt>
                <c:pt idx="9326">
                  <c:v>3976</c:v>
                </c:pt>
                <c:pt idx="9327">
                  <c:v>3976</c:v>
                </c:pt>
                <c:pt idx="9328">
                  <c:v>3976</c:v>
                </c:pt>
                <c:pt idx="9329">
                  <c:v>3976</c:v>
                </c:pt>
                <c:pt idx="9330">
                  <c:v>3977</c:v>
                </c:pt>
                <c:pt idx="9331">
                  <c:v>3977</c:v>
                </c:pt>
                <c:pt idx="9332">
                  <c:v>3977</c:v>
                </c:pt>
                <c:pt idx="9333">
                  <c:v>3977</c:v>
                </c:pt>
                <c:pt idx="9334">
                  <c:v>3978</c:v>
                </c:pt>
                <c:pt idx="9335">
                  <c:v>3978</c:v>
                </c:pt>
                <c:pt idx="9336">
                  <c:v>3979</c:v>
                </c:pt>
                <c:pt idx="9337">
                  <c:v>3979</c:v>
                </c:pt>
                <c:pt idx="9338">
                  <c:v>3979</c:v>
                </c:pt>
                <c:pt idx="9339">
                  <c:v>3979</c:v>
                </c:pt>
                <c:pt idx="9340">
                  <c:v>3979</c:v>
                </c:pt>
                <c:pt idx="9341">
                  <c:v>3979</c:v>
                </c:pt>
                <c:pt idx="9342">
                  <c:v>3979</c:v>
                </c:pt>
                <c:pt idx="9343">
                  <c:v>3979</c:v>
                </c:pt>
                <c:pt idx="9344">
                  <c:v>3979</c:v>
                </c:pt>
                <c:pt idx="9345">
                  <c:v>3979</c:v>
                </c:pt>
                <c:pt idx="9346">
                  <c:v>3980</c:v>
                </c:pt>
                <c:pt idx="9347">
                  <c:v>3980</c:v>
                </c:pt>
                <c:pt idx="9348">
                  <c:v>3980</c:v>
                </c:pt>
                <c:pt idx="9349">
                  <c:v>3981</c:v>
                </c:pt>
                <c:pt idx="9350">
                  <c:v>3982</c:v>
                </c:pt>
                <c:pt idx="9351">
                  <c:v>3983</c:v>
                </c:pt>
                <c:pt idx="9352">
                  <c:v>3984</c:v>
                </c:pt>
                <c:pt idx="9353">
                  <c:v>3985</c:v>
                </c:pt>
                <c:pt idx="9354">
                  <c:v>3986</c:v>
                </c:pt>
                <c:pt idx="9355">
                  <c:v>3987</c:v>
                </c:pt>
                <c:pt idx="9356">
                  <c:v>3988</c:v>
                </c:pt>
                <c:pt idx="9357">
                  <c:v>3988</c:v>
                </c:pt>
                <c:pt idx="9358">
                  <c:v>3988</c:v>
                </c:pt>
                <c:pt idx="9359">
                  <c:v>3988</c:v>
                </c:pt>
                <c:pt idx="9360">
                  <c:v>3989</c:v>
                </c:pt>
                <c:pt idx="9361">
                  <c:v>3990</c:v>
                </c:pt>
                <c:pt idx="9362">
                  <c:v>3991</c:v>
                </c:pt>
                <c:pt idx="9363">
                  <c:v>3992</c:v>
                </c:pt>
                <c:pt idx="9364">
                  <c:v>3993</c:v>
                </c:pt>
                <c:pt idx="9365">
                  <c:v>3994</c:v>
                </c:pt>
                <c:pt idx="9366">
                  <c:v>3995</c:v>
                </c:pt>
                <c:pt idx="9367">
                  <c:v>3995</c:v>
                </c:pt>
                <c:pt idx="9368">
                  <c:v>3995</c:v>
                </c:pt>
                <c:pt idx="9369">
                  <c:v>3995</c:v>
                </c:pt>
                <c:pt idx="9370">
                  <c:v>3996</c:v>
                </c:pt>
                <c:pt idx="9371">
                  <c:v>3996</c:v>
                </c:pt>
                <c:pt idx="9372">
                  <c:v>3996</c:v>
                </c:pt>
                <c:pt idx="9373">
                  <c:v>3996</c:v>
                </c:pt>
                <c:pt idx="9374">
                  <c:v>3997</c:v>
                </c:pt>
                <c:pt idx="9375">
                  <c:v>3998</c:v>
                </c:pt>
                <c:pt idx="9376">
                  <c:v>3998</c:v>
                </c:pt>
                <c:pt idx="9377">
                  <c:v>3998</c:v>
                </c:pt>
                <c:pt idx="9378">
                  <c:v>3999</c:v>
                </c:pt>
                <c:pt idx="9379">
                  <c:v>3999</c:v>
                </c:pt>
                <c:pt idx="9380">
                  <c:v>3999</c:v>
                </c:pt>
                <c:pt idx="9381">
                  <c:v>4000</c:v>
                </c:pt>
                <c:pt idx="9382">
                  <c:v>4001</c:v>
                </c:pt>
                <c:pt idx="9383">
                  <c:v>4002</c:v>
                </c:pt>
                <c:pt idx="9384">
                  <c:v>4002</c:v>
                </c:pt>
                <c:pt idx="9385">
                  <c:v>4002</c:v>
                </c:pt>
                <c:pt idx="9386">
                  <c:v>4002</c:v>
                </c:pt>
                <c:pt idx="9387">
                  <c:v>4003</c:v>
                </c:pt>
                <c:pt idx="9388">
                  <c:v>4003</c:v>
                </c:pt>
                <c:pt idx="9389">
                  <c:v>4004</c:v>
                </c:pt>
                <c:pt idx="9390">
                  <c:v>4005</c:v>
                </c:pt>
                <c:pt idx="9391">
                  <c:v>4005</c:v>
                </c:pt>
                <c:pt idx="9392">
                  <c:v>4005</c:v>
                </c:pt>
                <c:pt idx="9393">
                  <c:v>4005</c:v>
                </c:pt>
                <c:pt idx="9394">
                  <c:v>4005</c:v>
                </c:pt>
                <c:pt idx="9395">
                  <c:v>4005</c:v>
                </c:pt>
                <c:pt idx="9396">
                  <c:v>4006</c:v>
                </c:pt>
                <c:pt idx="9397">
                  <c:v>4006</c:v>
                </c:pt>
                <c:pt idx="9398">
                  <c:v>4007</c:v>
                </c:pt>
                <c:pt idx="9399">
                  <c:v>4008</c:v>
                </c:pt>
                <c:pt idx="9400">
                  <c:v>4009</c:v>
                </c:pt>
                <c:pt idx="9401">
                  <c:v>4009</c:v>
                </c:pt>
                <c:pt idx="9402">
                  <c:v>4010</c:v>
                </c:pt>
                <c:pt idx="9403">
                  <c:v>4011</c:v>
                </c:pt>
                <c:pt idx="9404">
                  <c:v>4012</c:v>
                </c:pt>
                <c:pt idx="9405">
                  <c:v>4013</c:v>
                </c:pt>
                <c:pt idx="9406">
                  <c:v>4014</c:v>
                </c:pt>
                <c:pt idx="9407">
                  <c:v>4015</c:v>
                </c:pt>
                <c:pt idx="9408">
                  <c:v>4016</c:v>
                </c:pt>
                <c:pt idx="9409">
                  <c:v>4017</c:v>
                </c:pt>
                <c:pt idx="9410">
                  <c:v>4018</c:v>
                </c:pt>
                <c:pt idx="9411">
                  <c:v>4019</c:v>
                </c:pt>
                <c:pt idx="9412">
                  <c:v>4019</c:v>
                </c:pt>
                <c:pt idx="9413">
                  <c:v>4020</c:v>
                </c:pt>
                <c:pt idx="9414">
                  <c:v>4021</c:v>
                </c:pt>
                <c:pt idx="9415">
                  <c:v>4022</c:v>
                </c:pt>
                <c:pt idx="9416">
                  <c:v>4022</c:v>
                </c:pt>
                <c:pt idx="9417">
                  <c:v>4023</c:v>
                </c:pt>
                <c:pt idx="9418">
                  <c:v>4024</c:v>
                </c:pt>
                <c:pt idx="9419">
                  <c:v>4025</c:v>
                </c:pt>
                <c:pt idx="9420">
                  <c:v>4026</c:v>
                </c:pt>
                <c:pt idx="9421">
                  <c:v>4027</c:v>
                </c:pt>
                <c:pt idx="9422">
                  <c:v>4027</c:v>
                </c:pt>
                <c:pt idx="9423">
                  <c:v>4028</c:v>
                </c:pt>
                <c:pt idx="9424">
                  <c:v>4029</c:v>
                </c:pt>
                <c:pt idx="9425">
                  <c:v>4029</c:v>
                </c:pt>
                <c:pt idx="9426">
                  <c:v>4029</c:v>
                </c:pt>
                <c:pt idx="9427">
                  <c:v>4030</c:v>
                </c:pt>
                <c:pt idx="9428">
                  <c:v>4031</c:v>
                </c:pt>
                <c:pt idx="9429">
                  <c:v>4032</c:v>
                </c:pt>
                <c:pt idx="9430">
                  <c:v>4032</c:v>
                </c:pt>
                <c:pt idx="9431">
                  <c:v>4033</c:v>
                </c:pt>
                <c:pt idx="9432">
                  <c:v>4033</c:v>
                </c:pt>
                <c:pt idx="9433">
                  <c:v>4034</c:v>
                </c:pt>
                <c:pt idx="9434">
                  <c:v>4034</c:v>
                </c:pt>
                <c:pt idx="9435">
                  <c:v>4034</c:v>
                </c:pt>
                <c:pt idx="9436">
                  <c:v>4034</c:v>
                </c:pt>
                <c:pt idx="9437">
                  <c:v>4034</c:v>
                </c:pt>
                <c:pt idx="9438">
                  <c:v>4034</c:v>
                </c:pt>
                <c:pt idx="9439">
                  <c:v>4034</c:v>
                </c:pt>
                <c:pt idx="9440">
                  <c:v>4034</c:v>
                </c:pt>
                <c:pt idx="9441">
                  <c:v>4034</c:v>
                </c:pt>
                <c:pt idx="9442">
                  <c:v>4034</c:v>
                </c:pt>
                <c:pt idx="9443">
                  <c:v>4034</c:v>
                </c:pt>
                <c:pt idx="9444">
                  <c:v>4034</c:v>
                </c:pt>
                <c:pt idx="9445">
                  <c:v>4034</c:v>
                </c:pt>
                <c:pt idx="9446">
                  <c:v>4034</c:v>
                </c:pt>
                <c:pt idx="9447">
                  <c:v>4035</c:v>
                </c:pt>
                <c:pt idx="9448">
                  <c:v>4036</c:v>
                </c:pt>
                <c:pt idx="9449">
                  <c:v>4036</c:v>
                </c:pt>
                <c:pt idx="9450">
                  <c:v>4037</c:v>
                </c:pt>
                <c:pt idx="9451">
                  <c:v>4038</c:v>
                </c:pt>
                <c:pt idx="9452">
                  <c:v>4039</c:v>
                </c:pt>
                <c:pt idx="9453">
                  <c:v>4040</c:v>
                </c:pt>
                <c:pt idx="9454">
                  <c:v>4041</c:v>
                </c:pt>
                <c:pt idx="9455">
                  <c:v>4042</c:v>
                </c:pt>
                <c:pt idx="9456">
                  <c:v>4043</c:v>
                </c:pt>
                <c:pt idx="9457">
                  <c:v>4044</c:v>
                </c:pt>
                <c:pt idx="9458">
                  <c:v>4045</c:v>
                </c:pt>
                <c:pt idx="9459">
                  <c:v>4045</c:v>
                </c:pt>
                <c:pt idx="9460">
                  <c:v>4046</c:v>
                </c:pt>
                <c:pt idx="9461">
                  <c:v>4046</c:v>
                </c:pt>
                <c:pt idx="9462">
                  <c:v>4046</c:v>
                </c:pt>
                <c:pt idx="9463">
                  <c:v>4046</c:v>
                </c:pt>
                <c:pt idx="9464">
                  <c:v>4046</c:v>
                </c:pt>
                <c:pt idx="9465">
                  <c:v>4046</c:v>
                </c:pt>
                <c:pt idx="9466">
                  <c:v>4047</c:v>
                </c:pt>
                <c:pt idx="9467">
                  <c:v>4047</c:v>
                </c:pt>
                <c:pt idx="9468">
                  <c:v>4048</c:v>
                </c:pt>
                <c:pt idx="9469">
                  <c:v>4049</c:v>
                </c:pt>
                <c:pt idx="9470">
                  <c:v>4049</c:v>
                </c:pt>
                <c:pt idx="9471">
                  <c:v>4050</c:v>
                </c:pt>
                <c:pt idx="9472">
                  <c:v>4051</c:v>
                </c:pt>
                <c:pt idx="9473">
                  <c:v>4052</c:v>
                </c:pt>
                <c:pt idx="9474">
                  <c:v>4052</c:v>
                </c:pt>
                <c:pt idx="9475">
                  <c:v>4053</c:v>
                </c:pt>
                <c:pt idx="9476">
                  <c:v>4053</c:v>
                </c:pt>
                <c:pt idx="9477">
                  <c:v>4053</c:v>
                </c:pt>
                <c:pt idx="9478">
                  <c:v>4053</c:v>
                </c:pt>
                <c:pt idx="9479">
                  <c:v>4053</c:v>
                </c:pt>
                <c:pt idx="9480">
                  <c:v>4054</c:v>
                </c:pt>
                <c:pt idx="9481">
                  <c:v>4054</c:v>
                </c:pt>
                <c:pt idx="9482">
                  <c:v>4054</c:v>
                </c:pt>
                <c:pt idx="9483">
                  <c:v>4055</c:v>
                </c:pt>
                <c:pt idx="9484">
                  <c:v>4055</c:v>
                </c:pt>
                <c:pt idx="9485">
                  <c:v>4055</c:v>
                </c:pt>
                <c:pt idx="9486">
                  <c:v>4055</c:v>
                </c:pt>
                <c:pt idx="9487">
                  <c:v>4056</c:v>
                </c:pt>
                <c:pt idx="9488">
                  <c:v>4057</c:v>
                </c:pt>
                <c:pt idx="9489">
                  <c:v>4058</c:v>
                </c:pt>
                <c:pt idx="9490">
                  <c:v>4058</c:v>
                </c:pt>
                <c:pt idx="9491">
                  <c:v>4059</c:v>
                </c:pt>
                <c:pt idx="9492">
                  <c:v>4059</c:v>
                </c:pt>
                <c:pt idx="9493">
                  <c:v>4059</c:v>
                </c:pt>
                <c:pt idx="9494">
                  <c:v>4059</c:v>
                </c:pt>
                <c:pt idx="9495">
                  <c:v>4059</c:v>
                </c:pt>
                <c:pt idx="9496">
                  <c:v>4059</c:v>
                </c:pt>
                <c:pt idx="9497">
                  <c:v>4059</c:v>
                </c:pt>
                <c:pt idx="9498">
                  <c:v>4059</c:v>
                </c:pt>
                <c:pt idx="9499">
                  <c:v>4059</c:v>
                </c:pt>
                <c:pt idx="9500">
                  <c:v>4059</c:v>
                </c:pt>
                <c:pt idx="9501">
                  <c:v>4060</c:v>
                </c:pt>
                <c:pt idx="9502">
                  <c:v>4061</c:v>
                </c:pt>
                <c:pt idx="9503">
                  <c:v>4061</c:v>
                </c:pt>
                <c:pt idx="9504">
                  <c:v>4062</c:v>
                </c:pt>
                <c:pt idx="9505">
                  <c:v>4062</c:v>
                </c:pt>
                <c:pt idx="9506">
                  <c:v>4063</c:v>
                </c:pt>
                <c:pt idx="9507">
                  <c:v>4063</c:v>
                </c:pt>
                <c:pt idx="9508">
                  <c:v>4063</c:v>
                </c:pt>
                <c:pt idx="9509">
                  <c:v>4064</c:v>
                </c:pt>
                <c:pt idx="9510">
                  <c:v>4065</c:v>
                </c:pt>
                <c:pt idx="9511">
                  <c:v>4065</c:v>
                </c:pt>
                <c:pt idx="9512">
                  <c:v>4065</c:v>
                </c:pt>
                <c:pt idx="9513">
                  <c:v>4065</c:v>
                </c:pt>
                <c:pt idx="9514">
                  <c:v>4065</c:v>
                </c:pt>
                <c:pt idx="9515">
                  <c:v>4066</c:v>
                </c:pt>
                <c:pt idx="9516">
                  <c:v>4066</c:v>
                </c:pt>
                <c:pt idx="9517">
                  <c:v>4067</c:v>
                </c:pt>
                <c:pt idx="9518">
                  <c:v>4067</c:v>
                </c:pt>
                <c:pt idx="9519">
                  <c:v>4068</c:v>
                </c:pt>
                <c:pt idx="9520">
                  <c:v>4068</c:v>
                </c:pt>
                <c:pt idx="9521">
                  <c:v>4069</c:v>
                </c:pt>
                <c:pt idx="9522">
                  <c:v>4070</c:v>
                </c:pt>
                <c:pt idx="9523">
                  <c:v>4070</c:v>
                </c:pt>
                <c:pt idx="9524">
                  <c:v>4071</c:v>
                </c:pt>
                <c:pt idx="9525">
                  <c:v>4071</c:v>
                </c:pt>
                <c:pt idx="9526">
                  <c:v>4072</c:v>
                </c:pt>
                <c:pt idx="9527">
                  <c:v>4072</c:v>
                </c:pt>
                <c:pt idx="9528">
                  <c:v>4072</c:v>
                </c:pt>
                <c:pt idx="9529">
                  <c:v>4072</c:v>
                </c:pt>
                <c:pt idx="9530">
                  <c:v>4072</c:v>
                </c:pt>
                <c:pt idx="9531">
                  <c:v>4073</c:v>
                </c:pt>
                <c:pt idx="9532">
                  <c:v>4074</c:v>
                </c:pt>
                <c:pt idx="9533">
                  <c:v>4075</c:v>
                </c:pt>
                <c:pt idx="9534">
                  <c:v>4076</c:v>
                </c:pt>
                <c:pt idx="9535">
                  <c:v>4077</c:v>
                </c:pt>
                <c:pt idx="9536">
                  <c:v>4078</c:v>
                </c:pt>
                <c:pt idx="9537">
                  <c:v>4078</c:v>
                </c:pt>
                <c:pt idx="9538">
                  <c:v>4078</c:v>
                </c:pt>
                <c:pt idx="9539">
                  <c:v>4078</c:v>
                </c:pt>
                <c:pt idx="9540">
                  <c:v>4078</c:v>
                </c:pt>
                <c:pt idx="9541">
                  <c:v>4078</c:v>
                </c:pt>
                <c:pt idx="9542">
                  <c:v>4078</c:v>
                </c:pt>
                <c:pt idx="9543">
                  <c:v>4079</c:v>
                </c:pt>
                <c:pt idx="9544">
                  <c:v>4079</c:v>
                </c:pt>
                <c:pt idx="9545">
                  <c:v>4079</c:v>
                </c:pt>
                <c:pt idx="9546">
                  <c:v>4080</c:v>
                </c:pt>
                <c:pt idx="9547">
                  <c:v>4081</c:v>
                </c:pt>
                <c:pt idx="9548">
                  <c:v>4081</c:v>
                </c:pt>
                <c:pt idx="9549">
                  <c:v>4081</c:v>
                </c:pt>
                <c:pt idx="9550">
                  <c:v>4081</c:v>
                </c:pt>
                <c:pt idx="9551">
                  <c:v>4081</c:v>
                </c:pt>
                <c:pt idx="9552">
                  <c:v>4081</c:v>
                </c:pt>
                <c:pt idx="9553">
                  <c:v>4082</c:v>
                </c:pt>
                <c:pt idx="9554">
                  <c:v>4083</c:v>
                </c:pt>
                <c:pt idx="9555">
                  <c:v>4083</c:v>
                </c:pt>
                <c:pt idx="9556">
                  <c:v>4083</c:v>
                </c:pt>
                <c:pt idx="9557">
                  <c:v>4084</c:v>
                </c:pt>
                <c:pt idx="9558">
                  <c:v>4084</c:v>
                </c:pt>
                <c:pt idx="9559">
                  <c:v>4084</c:v>
                </c:pt>
                <c:pt idx="9560">
                  <c:v>4084</c:v>
                </c:pt>
                <c:pt idx="9561">
                  <c:v>4085</c:v>
                </c:pt>
                <c:pt idx="9562">
                  <c:v>4085</c:v>
                </c:pt>
                <c:pt idx="9563">
                  <c:v>4086</c:v>
                </c:pt>
                <c:pt idx="9564">
                  <c:v>4087</c:v>
                </c:pt>
                <c:pt idx="9565">
                  <c:v>4087</c:v>
                </c:pt>
                <c:pt idx="9566">
                  <c:v>4088</c:v>
                </c:pt>
                <c:pt idx="9567">
                  <c:v>4088</c:v>
                </c:pt>
                <c:pt idx="9568">
                  <c:v>4088</c:v>
                </c:pt>
                <c:pt idx="9569">
                  <c:v>4089</c:v>
                </c:pt>
                <c:pt idx="9570">
                  <c:v>4090</c:v>
                </c:pt>
                <c:pt idx="9571">
                  <c:v>4090</c:v>
                </c:pt>
                <c:pt idx="9572">
                  <c:v>4091</c:v>
                </c:pt>
                <c:pt idx="9573">
                  <c:v>4091</c:v>
                </c:pt>
                <c:pt idx="9574">
                  <c:v>4091</c:v>
                </c:pt>
                <c:pt idx="9575">
                  <c:v>4091</c:v>
                </c:pt>
                <c:pt idx="9576">
                  <c:v>4091</c:v>
                </c:pt>
                <c:pt idx="9577">
                  <c:v>4091</c:v>
                </c:pt>
                <c:pt idx="9578">
                  <c:v>4091</c:v>
                </c:pt>
                <c:pt idx="9579">
                  <c:v>4091</c:v>
                </c:pt>
                <c:pt idx="9580">
                  <c:v>4091</c:v>
                </c:pt>
                <c:pt idx="9581">
                  <c:v>4091</c:v>
                </c:pt>
                <c:pt idx="9582">
                  <c:v>4092</c:v>
                </c:pt>
                <c:pt idx="9583">
                  <c:v>4092</c:v>
                </c:pt>
                <c:pt idx="9584">
                  <c:v>4092</c:v>
                </c:pt>
                <c:pt idx="9585">
                  <c:v>4093</c:v>
                </c:pt>
                <c:pt idx="9586">
                  <c:v>4093</c:v>
                </c:pt>
                <c:pt idx="9587">
                  <c:v>4094</c:v>
                </c:pt>
                <c:pt idx="9588">
                  <c:v>4094</c:v>
                </c:pt>
                <c:pt idx="9589">
                  <c:v>4094</c:v>
                </c:pt>
                <c:pt idx="9590">
                  <c:v>4094</c:v>
                </c:pt>
                <c:pt idx="9591">
                  <c:v>4094</c:v>
                </c:pt>
                <c:pt idx="9592">
                  <c:v>4095</c:v>
                </c:pt>
                <c:pt idx="9593">
                  <c:v>4095</c:v>
                </c:pt>
                <c:pt idx="9594">
                  <c:v>4096</c:v>
                </c:pt>
                <c:pt idx="9595">
                  <c:v>4096</c:v>
                </c:pt>
                <c:pt idx="9596">
                  <c:v>4096</c:v>
                </c:pt>
                <c:pt idx="9597">
                  <c:v>4097</c:v>
                </c:pt>
                <c:pt idx="9598">
                  <c:v>4097</c:v>
                </c:pt>
                <c:pt idx="9599">
                  <c:v>4098</c:v>
                </c:pt>
                <c:pt idx="9600">
                  <c:v>4098</c:v>
                </c:pt>
                <c:pt idx="9601">
                  <c:v>4098</c:v>
                </c:pt>
                <c:pt idx="9602">
                  <c:v>4098</c:v>
                </c:pt>
              </c:numCache>
            </c:numRef>
          </c:val>
          <c:smooth val="0"/>
        </c:ser>
        <c:ser>
          <c:idx val="1"/>
          <c:order val="1"/>
          <c:tx>
            <c:strRef>
              <c:f>Sheet2!$C$1</c:f>
              <c:strCache>
                <c:ptCount val="1"/>
                <c:pt idx="0">
                  <c:v>Med A</c:v>
                </c:pt>
              </c:strCache>
            </c:strRef>
          </c:tx>
          <c:marker>
            <c:symbol val="none"/>
          </c:marker>
          <c:val>
            <c:numRef>
              <c:f>Sheet2!$C$2:$C$9604</c:f>
              <c:numCache>
                <c:formatCode>General</c:formatCode>
                <c:ptCount val="9603"/>
                <c:pt idx="0">
                  <c:v>1</c:v>
                </c:pt>
                <c:pt idx="1">
                  <c:v>1</c:v>
                </c:pt>
                <c:pt idx="2">
                  <c:v>2</c:v>
                </c:pt>
                <c:pt idx="3">
                  <c:v>3</c:v>
                </c:pt>
                <c:pt idx="4">
                  <c:v>4</c:v>
                </c:pt>
                <c:pt idx="5">
                  <c:v>5</c:v>
                </c:pt>
                <c:pt idx="6">
                  <c:v>6</c:v>
                </c:pt>
                <c:pt idx="7">
                  <c:v>7</c:v>
                </c:pt>
                <c:pt idx="8">
                  <c:v>8</c:v>
                </c:pt>
                <c:pt idx="9">
                  <c:v>9</c:v>
                </c:pt>
                <c:pt idx="10">
                  <c:v>10</c:v>
                </c:pt>
                <c:pt idx="11">
                  <c:v>11</c:v>
                </c:pt>
                <c:pt idx="12">
                  <c:v>12</c:v>
                </c:pt>
                <c:pt idx="13">
                  <c:v>12</c:v>
                </c:pt>
                <c:pt idx="14">
                  <c:v>12</c:v>
                </c:pt>
                <c:pt idx="15">
                  <c:v>12</c:v>
                </c:pt>
                <c:pt idx="16">
                  <c:v>13</c:v>
                </c:pt>
                <c:pt idx="17">
                  <c:v>14</c:v>
                </c:pt>
                <c:pt idx="18">
                  <c:v>15</c:v>
                </c:pt>
                <c:pt idx="19">
                  <c:v>16</c:v>
                </c:pt>
                <c:pt idx="20">
                  <c:v>17</c:v>
                </c:pt>
                <c:pt idx="21">
                  <c:v>17</c:v>
                </c:pt>
                <c:pt idx="22">
                  <c:v>17</c:v>
                </c:pt>
                <c:pt idx="23">
                  <c:v>17</c:v>
                </c:pt>
                <c:pt idx="24">
                  <c:v>18</c:v>
                </c:pt>
                <c:pt idx="25">
                  <c:v>19</c:v>
                </c:pt>
                <c:pt idx="26">
                  <c:v>19</c:v>
                </c:pt>
                <c:pt idx="27">
                  <c:v>20</c:v>
                </c:pt>
                <c:pt idx="28">
                  <c:v>20</c:v>
                </c:pt>
                <c:pt idx="29">
                  <c:v>20</c:v>
                </c:pt>
                <c:pt idx="30">
                  <c:v>21</c:v>
                </c:pt>
                <c:pt idx="31">
                  <c:v>22</c:v>
                </c:pt>
                <c:pt idx="32">
                  <c:v>22</c:v>
                </c:pt>
                <c:pt idx="33">
                  <c:v>22</c:v>
                </c:pt>
                <c:pt idx="34">
                  <c:v>23</c:v>
                </c:pt>
                <c:pt idx="35">
                  <c:v>24</c:v>
                </c:pt>
                <c:pt idx="36">
                  <c:v>24</c:v>
                </c:pt>
                <c:pt idx="37">
                  <c:v>25</c:v>
                </c:pt>
                <c:pt idx="38">
                  <c:v>26</c:v>
                </c:pt>
                <c:pt idx="39">
                  <c:v>26</c:v>
                </c:pt>
                <c:pt idx="40">
                  <c:v>26</c:v>
                </c:pt>
                <c:pt idx="41">
                  <c:v>27</c:v>
                </c:pt>
                <c:pt idx="42">
                  <c:v>27</c:v>
                </c:pt>
                <c:pt idx="43">
                  <c:v>27</c:v>
                </c:pt>
                <c:pt idx="44">
                  <c:v>27</c:v>
                </c:pt>
                <c:pt idx="45">
                  <c:v>28</c:v>
                </c:pt>
                <c:pt idx="46">
                  <c:v>28</c:v>
                </c:pt>
                <c:pt idx="47">
                  <c:v>28</c:v>
                </c:pt>
                <c:pt idx="48">
                  <c:v>29</c:v>
                </c:pt>
                <c:pt idx="49">
                  <c:v>30</c:v>
                </c:pt>
                <c:pt idx="50">
                  <c:v>30</c:v>
                </c:pt>
                <c:pt idx="51">
                  <c:v>31</c:v>
                </c:pt>
                <c:pt idx="52">
                  <c:v>31</c:v>
                </c:pt>
                <c:pt idx="53">
                  <c:v>31</c:v>
                </c:pt>
                <c:pt idx="54">
                  <c:v>31</c:v>
                </c:pt>
                <c:pt idx="55">
                  <c:v>31</c:v>
                </c:pt>
                <c:pt idx="56">
                  <c:v>31</c:v>
                </c:pt>
                <c:pt idx="57">
                  <c:v>32</c:v>
                </c:pt>
                <c:pt idx="58">
                  <c:v>32</c:v>
                </c:pt>
                <c:pt idx="59">
                  <c:v>32</c:v>
                </c:pt>
                <c:pt idx="60">
                  <c:v>32</c:v>
                </c:pt>
                <c:pt idx="61">
                  <c:v>33</c:v>
                </c:pt>
                <c:pt idx="62">
                  <c:v>33</c:v>
                </c:pt>
                <c:pt idx="63">
                  <c:v>34</c:v>
                </c:pt>
                <c:pt idx="64">
                  <c:v>35</c:v>
                </c:pt>
                <c:pt idx="65">
                  <c:v>35</c:v>
                </c:pt>
                <c:pt idx="66">
                  <c:v>36</c:v>
                </c:pt>
                <c:pt idx="67">
                  <c:v>36</c:v>
                </c:pt>
                <c:pt idx="68">
                  <c:v>37</c:v>
                </c:pt>
                <c:pt idx="69">
                  <c:v>38</c:v>
                </c:pt>
                <c:pt idx="70">
                  <c:v>39</c:v>
                </c:pt>
                <c:pt idx="71">
                  <c:v>39</c:v>
                </c:pt>
                <c:pt idx="72">
                  <c:v>40</c:v>
                </c:pt>
                <c:pt idx="73">
                  <c:v>40</c:v>
                </c:pt>
                <c:pt idx="74">
                  <c:v>40</c:v>
                </c:pt>
                <c:pt idx="75">
                  <c:v>41</c:v>
                </c:pt>
                <c:pt idx="76">
                  <c:v>41</c:v>
                </c:pt>
                <c:pt idx="77">
                  <c:v>41</c:v>
                </c:pt>
                <c:pt idx="78">
                  <c:v>42</c:v>
                </c:pt>
                <c:pt idx="79">
                  <c:v>43</c:v>
                </c:pt>
                <c:pt idx="80">
                  <c:v>43</c:v>
                </c:pt>
                <c:pt idx="81">
                  <c:v>43</c:v>
                </c:pt>
                <c:pt idx="82">
                  <c:v>43</c:v>
                </c:pt>
                <c:pt idx="83">
                  <c:v>44</c:v>
                </c:pt>
                <c:pt idx="84">
                  <c:v>45</c:v>
                </c:pt>
                <c:pt idx="85">
                  <c:v>45</c:v>
                </c:pt>
                <c:pt idx="86">
                  <c:v>45</c:v>
                </c:pt>
                <c:pt idx="87">
                  <c:v>45</c:v>
                </c:pt>
                <c:pt idx="88">
                  <c:v>46</c:v>
                </c:pt>
                <c:pt idx="89">
                  <c:v>46</c:v>
                </c:pt>
                <c:pt idx="90">
                  <c:v>47</c:v>
                </c:pt>
                <c:pt idx="91">
                  <c:v>47</c:v>
                </c:pt>
                <c:pt idx="92">
                  <c:v>47</c:v>
                </c:pt>
                <c:pt idx="93">
                  <c:v>47</c:v>
                </c:pt>
                <c:pt idx="94">
                  <c:v>47</c:v>
                </c:pt>
                <c:pt idx="95">
                  <c:v>48</c:v>
                </c:pt>
                <c:pt idx="96">
                  <c:v>48</c:v>
                </c:pt>
                <c:pt idx="97">
                  <c:v>49</c:v>
                </c:pt>
                <c:pt idx="98">
                  <c:v>50</c:v>
                </c:pt>
                <c:pt idx="99">
                  <c:v>51</c:v>
                </c:pt>
                <c:pt idx="100">
                  <c:v>52</c:v>
                </c:pt>
                <c:pt idx="101">
                  <c:v>53</c:v>
                </c:pt>
                <c:pt idx="102">
                  <c:v>53</c:v>
                </c:pt>
                <c:pt idx="103">
                  <c:v>54</c:v>
                </c:pt>
                <c:pt idx="104">
                  <c:v>54</c:v>
                </c:pt>
                <c:pt idx="105">
                  <c:v>54</c:v>
                </c:pt>
                <c:pt idx="106">
                  <c:v>54</c:v>
                </c:pt>
                <c:pt idx="107">
                  <c:v>54</c:v>
                </c:pt>
                <c:pt idx="108">
                  <c:v>54</c:v>
                </c:pt>
                <c:pt idx="109">
                  <c:v>55</c:v>
                </c:pt>
                <c:pt idx="110">
                  <c:v>56</c:v>
                </c:pt>
                <c:pt idx="111">
                  <c:v>56</c:v>
                </c:pt>
                <c:pt idx="112">
                  <c:v>56</c:v>
                </c:pt>
                <c:pt idx="113">
                  <c:v>57</c:v>
                </c:pt>
                <c:pt idx="114">
                  <c:v>58</c:v>
                </c:pt>
                <c:pt idx="115">
                  <c:v>58</c:v>
                </c:pt>
                <c:pt idx="116">
                  <c:v>58</c:v>
                </c:pt>
                <c:pt idx="117">
                  <c:v>59</c:v>
                </c:pt>
                <c:pt idx="118">
                  <c:v>60</c:v>
                </c:pt>
                <c:pt idx="119">
                  <c:v>60</c:v>
                </c:pt>
                <c:pt idx="120">
                  <c:v>60</c:v>
                </c:pt>
                <c:pt idx="121">
                  <c:v>60</c:v>
                </c:pt>
                <c:pt idx="122">
                  <c:v>60</c:v>
                </c:pt>
                <c:pt idx="123">
                  <c:v>60</c:v>
                </c:pt>
                <c:pt idx="124">
                  <c:v>60</c:v>
                </c:pt>
                <c:pt idx="125">
                  <c:v>60</c:v>
                </c:pt>
                <c:pt idx="126">
                  <c:v>60</c:v>
                </c:pt>
                <c:pt idx="127">
                  <c:v>60</c:v>
                </c:pt>
                <c:pt idx="128">
                  <c:v>60</c:v>
                </c:pt>
                <c:pt idx="129">
                  <c:v>61</c:v>
                </c:pt>
                <c:pt idx="130">
                  <c:v>61</c:v>
                </c:pt>
                <c:pt idx="131">
                  <c:v>62</c:v>
                </c:pt>
                <c:pt idx="132">
                  <c:v>63</c:v>
                </c:pt>
                <c:pt idx="133">
                  <c:v>64</c:v>
                </c:pt>
                <c:pt idx="134">
                  <c:v>65</c:v>
                </c:pt>
                <c:pt idx="135">
                  <c:v>65</c:v>
                </c:pt>
                <c:pt idx="136">
                  <c:v>65</c:v>
                </c:pt>
                <c:pt idx="137">
                  <c:v>66</c:v>
                </c:pt>
                <c:pt idx="138">
                  <c:v>67</c:v>
                </c:pt>
                <c:pt idx="139">
                  <c:v>67</c:v>
                </c:pt>
                <c:pt idx="140">
                  <c:v>67</c:v>
                </c:pt>
                <c:pt idx="141">
                  <c:v>68</c:v>
                </c:pt>
                <c:pt idx="142">
                  <c:v>69</c:v>
                </c:pt>
                <c:pt idx="143">
                  <c:v>69</c:v>
                </c:pt>
                <c:pt idx="144">
                  <c:v>69</c:v>
                </c:pt>
                <c:pt idx="145">
                  <c:v>70</c:v>
                </c:pt>
                <c:pt idx="146">
                  <c:v>71</c:v>
                </c:pt>
                <c:pt idx="147">
                  <c:v>71</c:v>
                </c:pt>
                <c:pt idx="148">
                  <c:v>72</c:v>
                </c:pt>
                <c:pt idx="149">
                  <c:v>72</c:v>
                </c:pt>
                <c:pt idx="150">
                  <c:v>72</c:v>
                </c:pt>
                <c:pt idx="151">
                  <c:v>72</c:v>
                </c:pt>
                <c:pt idx="152">
                  <c:v>73</c:v>
                </c:pt>
                <c:pt idx="153">
                  <c:v>74</c:v>
                </c:pt>
                <c:pt idx="154">
                  <c:v>75</c:v>
                </c:pt>
                <c:pt idx="155">
                  <c:v>76</c:v>
                </c:pt>
                <c:pt idx="156">
                  <c:v>77</c:v>
                </c:pt>
                <c:pt idx="157">
                  <c:v>77</c:v>
                </c:pt>
                <c:pt idx="158">
                  <c:v>77</c:v>
                </c:pt>
                <c:pt idx="159">
                  <c:v>78</c:v>
                </c:pt>
                <c:pt idx="160">
                  <c:v>78</c:v>
                </c:pt>
                <c:pt idx="161">
                  <c:v>78</c:v>
                </c:pt>
                <c:pt idx="162">
                  <c:v>78</c:v>
                </c:pt>
                <c:pt idx="163">
                  <c:v>78</c:v>
                </c:pt>
                <c:pt idx="164">
                  <c:v>78</c:v>
                </c:pt>
                <c:pt idx="165">
                  <c:v>78</c:v>
                </c:pt>
                <c:pt idx="166">
                  <c:v>79</c:v>
                </c:pt>
                <c:pt idx="167">
                  <c:v>79</c:v>
                </c:pt>
                <c:pt idx="168">
                  <c:v>79</c:v>
                </c:pt>
                <c:pt idx="169">
                  <c:v>80</c:v>
                </c:pt>
                <c:pt idx="170">
                  <c:v>80</c:v>
                </c:pt>
                <c:pt idx="171">
                  <c:v>80</c:v>
                </c:pt>
                <c:pt idx="172">
                  <c:v>80</c:v>
                </c:pt>
                <c:pt idx="173">
                  <c:v>81</c:v>
                </c:pt>
                <c:pt idx="174">
                  <c:v>81</c:v>
                </c:pt>
                <c:pt idx="175">
                  <c:v>82</c:v>
                </c:pt>
                <c:pt idx="176">
                  <c:v>83</c:v>
                </c:pt>
                <c:pt idx="177">
                  <c:v>83</c:v>
                </c:pt>
                <c:pt idx="178">
                  <c:v>84</c:v>
                </c:pt>
                <c:pt idx="179">
                  <c:v>84</c:v>
                </c:pt>
                <c:pt idx="180">
                  <c:v>84</c:v>
                </c:pt>
                <c:pt idx="181">
                  <c:v>85</c:v>
                </c:pt>
                <c:pt idx="182">
                  <c:v>86</c:v>
                </c:pt>
                <c:pt idx="183">
                  <c:v>86</c:v>
                </c:pt>
                <c:pt idx="184">
                  <c:v>87</c:v>
                </c:pt>
                <c:pt idx="185">
                  <c:v>87</c:v>
                </c:pt>
                <c:pt idx="186">
                  <c:v>87</c:v>
                </c:pt>
                <c:pt idx="187">
                  <c:v>88</c:v>
                </c:pt>
                <c:pt idx="188">
                  <c:v>89</c:v>
                </c:pt>
                <c:pt idx="189">
                  <c:v>89</c:v>
                </c:pt>
                <c:pt idx="190">
                  <c:v>89</c:v>
                </c:pt>
                <c:pt idx="191">
                  <c:v>89</c:v>
                </c:pt>
                <c:pt idx="192">
                  <c:v>90</c:v>
                </c:pt>
                <c:pt idx="193">
                  <c:v>91</c:v>
                </c:pt>
                <c:pt idx="194">
                  <c:v>91</c:v>
                </c:pt>
                <c:pt idx="195">
                  <c:v>92</c:v>
                </c:pt>
                <c:pt idx="196">
                  <c:v>92</c:v>
                </c:pt>
                <c:pt idx="197">
                  <c:v>93</c:v>
                </c:pt>
                <c:pt idx="198">
                  <c:v>94</c:v>
                </c:pt>
                <c:pt idx="199">
                  <c:v>95</c:v>
                </c:pt>
                <c:pt idx="200">
                  <c:v>96</c:v>
                </c:pt>
                <c:pt idx="201">
                  <c:v>97</c:v>
                </c:pt>
                <c:pt idx="202">
                  <c:v>98</c:v>
                </c:pt>
                <c:pt idx="203">
                  <c:v>99</c:v>
                </c:pt>
                <c:pt idx="204">
                  <c:v>100</c:v>
                </c:pt>
                <c:pt idx="205">
                  <c:v>100</c:v>
                </c:pt>
                <c:pt idx="206">
                  <c:v>100</c:v>
                </c:pt>
                <c:pt idx="207">
                  <c:v>101</c:v>
                </c:pt>
                <c:pt idx="208">
                  <c:v>101</c:v>
                </c:pt>
                <c:pt idx="209">
                  <c:v>101</c:v>
                </c:pt>
                <c:pt idx="210">
                  <c:v>101</c:v>
                </c:pt>
                <c:pt idx="211">
                  <c:v>102</c:v>
                </c:pt>
                <c:pt idx="212">
                  <c:v>103</c:v>
                </c:pt>
                <c:pt idx="213">
                  <c:v>104</c:v>
                </c:pt>
                <c:pt idx="214">
                  <c:v>104</c:v>
                </c:pt>
                <c:pt idx="215">
                  <c:v>105</c:v>
                </c:pt>
                <c:pt idx="216">
                  <c:v>106</c:v>
                </c:pt>
                <c:pt idx="217">
                  <c:v>107</c:v>
                </c:pt>
                <c:pt idx="218">
                  <c:v>108</c:v>
                </c:pt>
                <c:pt idx="219">
                  <c:v>109</c:v>
                </c:pt>
                <c:pt idx="220">
                  <c:v>109</c:v>
                </c:pt>
                <c:pt idx="221">
                  <c:v>109</c:v>
                </c:pt>
                <c:pt idx="222">
                  <c:v>109</c:v>
                </c:pt>
                <c:pt idx="223">
                  <c:v>109</c:v>
                </c:pt>
                <c:pt idx="224">
                  <c:v>109</c:v>
                </c:pt>
                <c:pt idx="225">
                  <c:v>109</c:v>
                </c:pt>
                <c:pt idx="226">
                  <c:v>110</c:v>
                </c:pt>
                <c:pt idx="227">
                  <c:v>111</c:v>
                </c:pt>
                <c:pt idx="228">
                  <c:v>112</c:v>
                </c:pt>
                <c:pt idx="229">
                  <c:v>113</c:v>
                </c:pt>
                <c:pt idx="230">
                  <c:v>113</c:v>
                </c:pt>
                <c:pt idx="231">
                  <c:v>113</c:v>
                </c:pt>
                <c:pt idx="232">
                  <c:v>113</c:v>
                </c:pt>
                <c:pt idx="233">
                  <c:v>113</c:v>
                </c:pt>
                <c:pt idx="234">
                  <c:v>114</c:v>
                </c:pt>
                <c:pt idx="235">
                  <c:v>115</c:v>
                </c:pt>
                <c:pt idx="236">
                  <c:v>116</c:v>
                </c:pt>
                <c:pt idx="237">
                  <c:v>116</c:v>
                </c:pt>
                <c:pt idx="238">
                  <c:v>117</c:v>
                </c:pt>
                <c:pt idx="239">
                  <c:v>118</c:v>
                </c:pt>
                <c:pt idx="240">
                  <c:v>119</c:v>
                </c:pt>
                <c:pt idx="241">
                  <c:v>119</c:v>
                </c:pt>
                <c:pt idx="242">
                  <c:v>119</c:v>
                </c:pt>
                <c:pt idx="243">
                  <c:v>120</c:v>
                </c:pt>
                <c:pt idx="244">
                  <c:v>120</c:v>
                </c:pt>
                <c:pt idx="245">
                  <c:v>120</c:v>
                </c:pt>
                <c:pt idx="246">
                  <c:v>121</c:v>
                </c:pt>
                <c:pt idx="247">
                  <c:v>122</c:v>
                </c:pt>
                <c:pt idx="248">
                  <c:v>123</c:v>
                </c:pt>
                <c:pt idx="249">
                  <c:v>124</c:v>
                </c:pt>
                <c:pt idx="250">
                  <c:v>125</c:v>
                </c:pt>
                <c:pt idx="251">
                  <c:v>125</c:v>
                </c:pt>
                <c:pt idx="252">
                  <c:v>126</c:v>
                </c:pt>
                <c:pt idx="253">
                  <c:v>126</c:v>
                </c:pt>
                <c:pt idx="254">
                  <c:v>126</c:v>
                </c:pt>
                <c:pt idx="255">
                  <c:v>126</c:v>
                </c:pt>
                <c:pt idx="256">
                  <c:v>126</c:v>
                </c:pt>
                <c:pt idx="257">
                  <c:v>127</c:v>
                </c:pt>
                <c:pt idx="258">
                  <c:v>128</c:v>
                </c:pt>
                <c:pt idx="259">
                  <c:v>128</c:v>
                </c:pt>
                <c:pt idx="260">
                  <c:v>129</c:v>
                </c:pt>
                <c:pt idx="261">
                  <c:v>130</c:v>
                </c:pt>
                <c:pt idx="262">
                  <c:v>130</c:v>
                </c:pt>
                <c:pt idx="263">
                  <c:v>131</c:v>
                </c:pt>
                <c:pt idx="264">
                  <c:v>132</c:v>
                </c:pt>
                <c:pt idx="265">
                  <c:v>133</c:v>
                </c:pt>
                <c:pt idx="266">
                  <c:v>134</c:v>
                </c:pt>
                <c:pt idx="267">
                  <c:v>135</c:v>
                </c:pt>
                <c:pt idx="268">
                  <c:v>136</c:v>
                </c:pt>
                <c:pt idx="269">
                  <c:v>137</c:v>
                </c:pt>
                <c:pt idx="270">
                  <c:v>137</c:v>
                </c:pt>
                <c:pt idx="271">
                  <c:v>137</c:v>
                </c:pt>
                <c:pt idx="272">
                  <c:v>137</c:v>
                </c:pt>
                <c:pt idx="273">
                  <c:v>137</c:v>
                </c:pt>
                <c:pt idx="274">
                  <c:v>137</c:v>
                </c:pt>
                <c:pt idx="275">
                  <c:v>137</c:v>
                </c:pt>
                <c:pt idx="276">
                  <c:v>137</c:v>
                </c:pt>
                <c:pt idx="277">
                  <c:v>138</c:v>
                </c:pt>
                <c:pt idx="278">
                  <c:v>139</c:v>
                </c:pt>
                <c:pt idx="279">
                  <c:v>140</c:v>
                </c:pt>
                <c:pt idx="280">
                  <c:v>140</c:v>
                </c:pt>
                <c:pt idx="281">
                  <c:v>141</c:v>
                </c:pt>
                <c:pt idx="282">
                  <c:v>142</c:v>
                </c:pt>
                <c:pt idx="283">
                  <c:v>143</c:v>
                </c:pt>
                <c:pt idx="284">
                  <c:v>143</c:v>
                </c:pt>
                <c:pt idx="285">
                  <c:v>143</c:v>
                </c:pt>
                <c:pt idx="286">
                  <c:v>144</c:v>
                </c:pt>
                <c:pt idx="287">
                  <c:v>144</c:v>
                </c:pt>
                <c:pt idx="288">
                  <c:v>145</c:v>
                </c:pt>
                <c:pt idx="289">
                  <c:v>145</c:v>
                </c:pt>
                <c:pt idx="290">
                  <c:v>145</c:v>
                </c:pt>
                <c:pt idx="291">
                  <c:v>146</c:v>
                </c:pt>
                <c:pt idx="292">
                  <c:v>147</c:v>
                </c:pt>
                <c:pt idx="293">
                  <c:v>148</c:v>
                </c:pt>
                <c:pt idx="294">
                  <c:v>149</c:v>
                </c:pt>
                <c:pt idx="295">
                  <c:v>150</c:v>
                </c:pt>
                <c:pt idx="296">
                  <c:v>150</c:v>
                </c:pt>
                <c:pt idx="297">
                  <c:v>151</c:v>
                </c:pt>
                <c:pt idx="298">
                  <c:v>151</c:v>
                </c:pt>
                <c:pt idx="299">
                  <c:v>152</c:v>
                </c:pt>
                <c:pt idx="300">
                  <c:v>153</c:v>
                </c:pt>
                <c:pt idx="301">
                  <c:v>154</c:v>
                </c:pt>
                <c:pt idx="302">
                  <c:v>154</c:v>
                </c:pt>
                <c:pt idx="303">
                  <c:v>155</c:v>
                </c:pt>
                <c:pt idx="304">
                  <c:v>156</c:v>
                </c:pt>
                <c:pt idx="305">
                  <c:v>157</c:v>
                </c:pt>
                <c:pt idx="306">
                  <c:v>158</c:v>
                </c:pt>
                <c:pt idx="307">
                  <c:v>159</c:v>
                </c:pt>
                <c:pt idx="308">
                  <c:v>159</c:v>
                </c:pt>
                <c:pt idx="309">
                  <c:v>159</c:v>
                </c:pt>
                <c:pt idx="310">
                  <c:v>159</c:v>
                </c:pt>
                <c:pt idx="311">
                  <c:v>159</c:v>
                </c:pt>
                <c:pt idx="312">
                  <c:v>159</c:v>
                </c:pt>
                <c:pt idx="313">
                  <c:v>159</c:v>
                </c:pt>
                <c:pt idx="314">
                  <c:v>160</c:v>
                </c:pt>
                <c:pt idx="315">
                  <c:v>161</c:v>
                </c:pt>
                <c:pt idx="316">
                  <c:v>162</c:v>
                </c:pt>
                <c:pt idx="317">
                  <c:v>163</c:v>
                </c:pt>
                <c:pt idx="318">
                  <c:v>164</c:v>
                </c:pt>
                <c:pt idx="319">
                  <c:v>165</c:v>
                </c:pt>
                <c:pt idx="320">
                  <c:v>165</c:v>
                </c:pt>
                <c:pt idx="321">
                  <c:v>166</c:v>
                </c:pt>
                <c:pt idx="322">
                  <c:v>166</c:v>
                </c:pt>
                <c:pt idx="323">
                  <c:v>167</c:v>
                </c:pt>
                <c:pt idx="324">
                  <c:v>168</c:v>
                </c:pt>
                <c:pt idx="325">
                  <c:v>168</c:v>
                </c:pt>
                <c:pt idx="326">
                  <c:v>168</c:v>
                </c:pt>
                <c:pt idx="327">
                  <c:v>168</c:v>
                </c:pt>
                <c:pt idx="328">
                  <c:v>169</c:v>
                </c:pt>
                <c:pt idx="329">
                  <c:v>169</c:v>
                </c:pt>
                <c:pt idx="330">
                  <c:v>170</c:v>
                </c:pt>
                <c:pt idx="331">
                  <c:v>170</c:v>
                </c:pt>
                <c:pt idx="332">
                  <c:v>171</c:v>
                </c:pt>
                <c:pt idx="333">
                  <c:v>172</c:v>
                </c:pt>
                <c:pt idx="334">
                  <c:v>173</c:v>
                </c:pt>
                <c:pt idx="335">
                  <c:v>174</c:v>
                </c:pt>
                <c:pt idx="336">
                  <c:v>175</c:v>
                </c:pt>
                <c:pt idx="337">
                  <c:v>176</c:v>
                </c:pt>
                <c:pt idx="338">
                  <c:v>177</c:v>
                </c:pt>
                <c:pt idx="339">
                  <c:v>177</c:v>
                </c:pt>
                <c:pt idx="340">
                  <c:v>178</c:v>
                </c:pt>
                <c:pt idx="341">
                  <c:v>179</c:v>
                </c:pt>
                <c:pt idx="342">
                  <c:v>179</c:v>
                </c:pt>
                <c:pt idx="343">
                  <c:v>180</c:v>
                </c:pt>
                <c:pt idx="344">
                  <c:v>181</c:v>
                </c:pt>
                <c:pt idx="345">
                  <c:v>182</c:v>
                </c:pt>
                <c:pt idx="346">
                  <c:v>183</c:v>
                </c:pt>
                <c:pt idx="347">
                  <c:v>184</c:v>
                </c:pt>
                <c:pt idx="348">
                  <c:v>184</c:v>
                </c:pt>
                <c:pt idx="349">
                  <c:v>184</c:v>
                </c:pt>
                <c:pt idx="350">
                  <c:v>184</c:v>
                </c:pt>
                <c:pt idx="351">
                  <c:v>185</c:v>
                </c:pt>
                <c:pt idx="352">
                  <c:v>186</c:v>
                </c:pt>
                <c:pt idx="353">
                  <c:v>187</c:v>
                </c:pt>
                <c:pt idx="354">
                  <c:v>187</c:v>
                </c:pt>
                <c:pt idx="355">
                  <c:v>187</c:v>
                </c:pt>
                <c:pt idx="356">
                  <c:v>187</c:v>
                </c:pt>
                <c:pt idx="357">
                  <c:v>188</c:v>
                </c:pt>
                <c:pt idx="358">
                  <c:v>188</c:v>
                </c:pt>
                <c:pt idx="359">
                  <c:v>188</c:v>
                </c:pt>
                <c:pt idx="360">
                  <c:v>189</c:v>
                </c:pt>
                <c:pt idx="361">
                  <c:v>189</c:v>
                </c:pt>
                <c:pt idx="362">
                  <c:v>190</c:v>
                </c:pt>
                <c:pt idx="363">
                  <c:v>190</c:v>
                </c:pt>
                <c:pt idx="364">
                  <c:v>190</c:v>
                </c:pt>
                <c:pt idx="365">
                  <c:v>190</c:v>
                </c:pt>
                <c:pt idx="366">
                  <c:v>190</c:v>
                </c:pt>
                <c:pt idx="367">
                  <c:v>190</c:v>
                </c:pt>
                <c:pt idx="368">
                  <c:v>190</c:v>
                </c:pt>
                <c:pt idx="369">
                  <c:v>190</c:v>
                </c:pt>
                <c:pt idx="370">
                  <c:v>191</c:v>
                </c:pt>
                <c:pt idx="371">
                  <c:v>192</c:v>
                </c:pt>
                <c:pt idx="372">
                  <c:v>192</c:v>
                </c:pt>
                <c:pt idx="373">
                  <c:v>193</c:v>
                </c:pt>
                <c:pt idx="374">
                  <c:v>194</c:v>
                </c:pt>
                <c:pt idx="375">
                  <c:v>195</c:v>
                </c:pt>
                <c:pt idx="376">
                  <c:v>195</c:v>
                </c:pt>
                <c:pt idx="377">
                  <c:v>195</c:v>
                </c:pt>
                <c:pt idx="378">
                  <c:v>196</c:v>
                </c:pt>
                <c:pt idx="379">
                  <c:v>196</c:v>
                </c:pt>
                <c:pt idx="380">
                  <c:v>196</c:v>
                </c:pt>
                <c:pt idx="381">
                  <c:v>196</c:v>
                </c:pt>
                <c:pt idx="382">
                  <c:v>197</c:v>
                </c:pt>
                <c:pt idx="383">
                  <c:v>197</c:v>
                </c:pt>
                <c:pt idx="384">
                  <c:v>197</c:v>
                </c:pt>
                <c:pt idx="385">
                  <c:v>198</c:v>
                </c:pt>
                <c:pt idx="386">
                  <c:v>199</c:v>
                </c:pt>
                <c:pt idx="387">
                  <c:v>199</c:v>
                </c:pt>
                <c:pt idx="388">
                  <c:v>199</c:v>
                </c:pt>
                <c:pt idx="389">
                  <c:v>199</c:v>
                </c:pt>
                <c:pt idx="390">
                  <c:v>200</c:v>
                </c:pt>
                <c:pt idx="391">
                  <c:v>201</c:v>
                </c:pt>
                <c:pt idx="392">
                  <c:v>202</c:v>
                </c:pt>
                <c:pt idx="393">
                  <c:v>202</c:v>
                </c:pt>
                <c:pt idx="394">
                  <c:v>202</c:v>
                </c:pt>
                <c:pt idx="395">
                  <c:v>203</c:v>
                </c:pt>
                <c:pt idx="396">
                  <c:v>203</c:v>
                </c:pt>
                <c:pt idx="397">
                  <c:v>204</c:v>
                </c:pt>
                <c:pt idx="398">
                  <c:v>204</c:v>
                </c:pt>
                <c:pt idx="399">
                  <c:v>205</c:v>
                </c:pt>
                <c:pt idx="400">
                  <c:v>205</c:v>
                </c:pt>
                <c:pt idx="401">
                  <c:v>206</c:v>
                </c:pt>
                <c:pt idx="402">
                  <c:v>207</c:v>
                </c:pt>
                <c:pt idx="403">
                  <c:v>207</c:v>
                </c:pt>
                <c:pt idx="404">
                  <c:v>207</c:v>
                </c:pt>
                <c:pt idx="405">
                  <c:v>207</c:v>
                </c:pt>
                <c:pt idx="406">
                  <c:v>208</c:v>
                </c:pt>
                <c:pt idx="407">
                  <c:v>208</c:v>
                </c:pt>
                <c:pt idx="408">
                  <c:v>208</c:v>
                </c:pt>
                <c:pt idx="409">
                  <c:v>209</c:v>
                </c:pt>
                <c:pt idx="410">
                  <c:v>210</c:v>
                </c:pt>
                <c:pt idx="411">
                  <c:v>211</c:v>
                </c:pt>
                <c:pt idx="412">
                  <c:v>212</c:v>
                </c:pt>
                <c:pt idx="413">
                  <c:v>213</c:v>
                </c:pt>
                <c:pt idx="414">
                  <c:v>213</c:v>
                </c:pt>
                <c:pt idx="415">
                  <c:v>214</c:v>
                </c:pt>
                <c:pt idx="416">
                  <c:v>215</c:v>
                </c:pt>
                <c:pt idx="417">
                  <c:v>216</c:v>
                </c:pt>
                <c:pt idx="418">
                  <c:v>217</c:v>
                </c:pt>
                <c:pt idx="419">
                  <c:v>217</c:v>
                </c:pt>
                <c:pt idx="420">
                  <c:v>217</c:v>
                </c:pt>
                <c:pt idx="421">
                  <c:v>217</c:v>
                </c:pt>
                <c:pt idx="422">
                  <c:v>217</c:v>
                </c:pt>
                <c:pt idx="423">
                  <c:v>217</c:v>
                </c:pt>
                <c:pt idx="424">
                  <c:v>217</c:v>
                </c:pt>
                <c:pt idx="425">
                  <c:v>217</c:v>
                </c:pt>
                <c:pt idx="426">
                  <c:v>217</c:v>
                </c:pt>
                <c:pt idx="427">
                  <c:v>218</c:v>
                </c:pt>
                <c:pt idx="428">
                  <c:v>218</c:v>
                </c:pt>
                <c:pt idx="429">
                  <c:v>218</c:v>
                </c:pt>
                <c:pt idx="430">
                  <c:v>218</c:v>
                </c:pt>
                <c:pt idx="431">
                  <c:v>219</c:v>
                </c:pt>
                <c:pt idx="432">
                  <c:v>219</c:v>
                </c:pt>
                <c:pt idx="433">
                  <c:v>220</c:v>
                </c:pt>
                <c:pt idx="434">
                  <c:v>221</c:v>
                </c:pt>
                <c:pt idx="435">
                  <c:v>221</c:v>
                </c:pt>
                <c:pt idx="436">
                  <c:v>221</c:v>
                </c:pt>
                <c:pt idx="437">
                  <c:v>221</c:v>
                </c:pt>
                <c:pt idx="438">
                  <c:v>222</c:v>
                </c:pt>
                <c:pt idx="439">
                  <c:v>222</c:v>
                </c:pt>
                <c:pt idx="440">
                  <c:v>222</c:v>
                </c:pt>
                <c:pt idx="441">
                  <c:v>222</c:v>
                </c:pt>
                <c:pt idx="442">
                  <c:v>222</c:v>
                </c:pt>
                <c:pt idx="443">
                  <c:v>222</c:v>
                </c:pt>
                <c:pt idx="444">
                  <c:v>223</c:v>
                </c:pt>
                <c:pt idx="445">
                  <c:v>224</c:v>
                </c:pt>
                <c:pt idx="446">
                  <c:v>225</c:v>
                </c:pt>
                <c:pt idx="447">
                  <c:v>225</c:v>
                </c:pt>
                <c:pt idx="448">
                  <c:v>226</c:v>
                </c:pt>
                <c:pt idx="449">
                  <c:v>227</c:v>
                </c:pt>
                <c:pt idx="450">
                  <c:v>227</c:v>
                </c:pt>
                <c:pt idx="451">
                  <c:v>227</c:v>
                </c:pt>
                <c:pt idx="452">
                  <c:v>227</c:v>
                </c:pt>
                <c:pt idx="453">
                  <c:v>227</c:v>
                </c:pt>
                <c:pt idx="454">
                  <c:v>227</c:v>
                </c:pt>
                <c:pt idx="455">
                  <c:v>227</c:v>
                </c:pt>
                <c:pt idx="456">
                  <c:v>227</c:v>
                </c:pt>
                <c:pt idx="457">
                  <c:v>227</c:v>
                </c:pt>
                <c:pt idx="458">
                  <c:v>227</c:v>
                </c:pt>
                <c:pt idx="459">
                  <c:v>227</c:v>
                </c:pt>
                <c:pt idx="460">
                  <c:v>227</c:v>
                </c:pt>
                <c:pt idx="461">
                  <c:v>227</c:v>
                </c:pt>
                <c:pt idx="462">
                  <c:v>227</c:v>
                </c:pt>
                <c:pt idx="463">
                  <c:v>228</c:v>
                </c:pt>
                <c:pt idx="464">
                  <c:v>229</c:v>
                </c:pt>
                <c:pt idx="465">
                  <c:v>230</c:v>
                </c:pt>
                <c:pt idx="466">
                  <c:v>231</c:v>
                </c:pt>
                <c:pt idx="467">
                  <c:v>232</c:v>
                </c:pt>
                <c:pt idx="468">
                  <c:v>233</c:v>
                </c:pt>
                <c:pt idx="469">
                  <c:v>234</c:v>
                </c:pt>
                <c:pt idx="470">
                  <c:v>235</c:v>
                </c:pt>
                <c:pt idx="471">
                  <c:v>236</c:v>
                </c:pt>
                <c:pt idx="472">
                  <c:v>237</c:v>
                </c:pt>
                <c:pt idx="473">
                  <c:v>238</c:v>
                </c:pt>
                <c:pt idx="474">
                  <c:v>238</c:v>
                </c:pt>
                <c:pt idx="475">
                  <c:v>238</c:v>
                </c:pt>
                <c:pt idx="476">
                  <c:v>238</c:v>
                </c:pt>
                <c:pt idx="477">
                  <c:v>238</c:v>
                </c:pt>
                <c:pt idx="478">
                  <c:v>238</c:v>
                </c:pt>
                <c:pt idx="479">
                  <c:v>238</c:v>
                </c:pt>
                <c:pt idx="480">
                  <c:v>238</c:v>
                </c:pt>
                <c:pt idx="481">
                  <c:v>238</c:v>
                </c:pt>
                <c:pt idx="482">
                  <c:v>239</c:v>
                </c:pt>
                <c:pt idx="483">
                  <c:v>240</c:v>
                </c:pt>
                <c:pt idx="484">
                  <c:v>240</c:v>
                </c:pt>
                <c:pt idx="485">
                  <c:v>241</c:v>
                </c:pt>
                <c:pt idx="486">
                  <c:v>242</c:v>
                </c:pt>
                <c:pt idx="487">
                  <c:v>243</c:v>
                </c:pt>
                <c:pt idx="488">
                  <c:v>244</c:v>
                </c:pt>
                <c:pt idx="489">
                  <c:v>244</c:v>
                </c:pt>
                <c:pt idx="490">
                  <c:v>245</c:v>
                </c:pt>
                <c:pt idx="491">
                  <c:v>246</c:v>
                </c:pt>
                <c:pt idx="492">
                  <c:v>247</c:v>
                </c:pt>
                <c:pt idx="493">
                  <c:v>248</c:v>
                </c:pt>
                <c:pt idx="494">
                  <c:v>249</c:v>
                </c:pt>
                <c:pt idx="495">
                  <c:v>250</c:v>
                </c:pt>
                <c:pt idx="496">
                  <c:v>250</c:v>
                </c:pt>
                <c:pt idx="497">
                  <c:v>251</c:v>
                </c:pt>
                <c:pt idx="498">
                  <c:v>251</c:v>
                </c:pt>
                <c:pt idx="499">
                  <c:v>251</c:v>
                </c:pt>
                <c:pt idx="500">
                  <c:v>251</c:v>
                </c:pt>
                <c:pt idx="501">
                  <c:v>251</c:v>
                </c:pt>
                <c:pt idx="502">
                  <c:v>251</c:v>
                </c:pt>
                <c:pt idx="503">
                  <c:v>251</c:v>
                </c:pt>
                <c:pt idx="504">
                  <c:v>251</c:v>
                </c:pt>
                <c:pt idx="505">
                  <c:v>252</c:v>
                </c:pt>
                <c:pt idx="506">
                  <c:v>252</c:v>
                </c:pt>
                <c:pt idx="507">
                  <c:v>252</c:v>
                </c:pt>
                <c:pt idx="508">
                  <c:v>252</c:v>
                </c:pt>
                <c:pt idx="509">
                  <c:v>252</c:v>
                </c:pt>
                <c:pt idx="510">
                  <c:v>252</c:v>
                </c:pt>
                <c:pt idx="511">
                  <c:v>252</c:v>
                </c:pt>
                <c:pt idx="512">
                  <c:v>252</c:v>
                </c:pt>
                <c:pt idx="513">
                  <c:v>252</c:v>
                </c:pt>
                <c:pt idx="514">
                  <c:v>252</c:v>
                </c:pt>
                <c:pt idx="515">
                  <c:v>253</c:v>
                </c:pt>
                <c:pt idx="516">
                  <c:v>253</c:v>
                </c:pt>
                <c:pt idx="517">
                  <c:v>253</c:v>
                </c:pt>
                <c:pt idx="518">
                  <c:v>253</c:v>
                </c:pt>
                <c:pt idx="519">
                  <c:v>254</c:v>
                </c:pt>
                <c:pt idx="520">
                  <c:v>255</c:v>
                </c:pt>
                <c:pt idx="521">
                  <c:v>255</c:v>
                </c:pt>
                <c:pt idx="522">
                  <c:v>255</c:v>
                </c:pt>
                <c:pt idx="523">
                  <c:v>255</c:v>
                </c:pt>
                <c:pt idx="524">
                  <c:v>256</c:v>
                </c:pt>
                <c:pt idx="525">
                  <c:v>257</c:v>
                </c:pt>
                <c:pt idx="526">
                  <c:v>257</c:v>
                </c:pt>
                <c:pt idx="527">
                  <c:v>258</c:v>
                </c:pt>
                <c:pt idx="528">
                  <c:v>258</c:v>
                </c:pt>
                <c:pt idx="529">
                  <c:v>258</c:v>
                </c:pt>
                <c:pt idx="530">
                  <c:v>259</c:v>
                </c:pt>
                <c:pt idx="531">
                  <c:v>259</c:v>
                </c:pt>
                <c:pt idx="532">
                  <c:v>260</c:v>
                </c:pt>
                <c:pt idx="533">
                  <c:v>261</c:v>
                </c:pt>
                <c:pt idx="534">
                  <c:v>261</c:v>
                </c:pt>
                <c:pt idx="535">
                  <c:v>262</c:v>
                </c:pt>
                <c:pt idx="536">
                  <c:v>262</c:v>
                </c:pt>
                <c:pt idx="537">
                  <c:v>263</c:v>
                </c:pt>
                <c:pt idx="538">
                  <c:v>264</c:v>
                </c:pt>
                <c:pt idx="539">
                  <c:v>264</c:v>
                </c:pt>
                <c:pt idx="540">
                  <c:v>264</c:v>
                </c:pt>
                <c:pt idx="541">
                  <c:v>264</c:v>
                </c:pt>
                <c:pt idx="542">
                  <c:v>264</c:v>
                </c:pt>
                <c:pt idx="543">
                  <c:v>264</c:v>
                </c:pt>
                <c:pt idx="544">
                  <c:v>264</c:v>
                </c:pt>
                <c:pt idx="545">
                  <c:v>264</c:v>
                </c:pt>
                <c:pt idx="546">
                  <c:v>265</c:v>
                </c:pt>
                <c:pt idx="547">
                  <c:v>265</c:v>
                </c:pt>
                <c:pt idx="548">
                  <c:v>265</c:v>
                </c:pt>
                <c:pt idx="549">
                  <c:v>265</c:v>
                </c:pt>
                <c:pt idx="550">
                  <c:v>265</c:v>
                </c:pt>
                <c:pt idx="551">
                  <c:v>266</c:v>
                </c:pt>
                <c:pt idx="552">
                  <c:v>267</c:v>
                </c:pt>
                <c:pt idx="553">
                  <c:v>268</c:v>
                </c:pt>
                <c:pt idx="554">
                  <c:v>268</c:v>
                </c:pt>
                <c:pt idx="555">
                  <c:v>268</c:v>
                </c:pt>
                <c:pt idx="556">
                  <c:v>268</c:v>
                </c:pt>
                <c:pt idx="557">
                  <c:v>268</c:v>
                </c:pt>
                <c:pt idx="558">
                  <c:v>268</c:v>
                </c:pt>
                <c:pt idx="559">
                  <c:v>268</c:v>
                </c:pt>
                <c:pt idx="560">
                  <c:v>269</c:v>
                </c:pt>
                <c:pt idx="561">
                  <c:v>270</c:v>
                </c:pt>
                <c:pt idx="562">
                  <c:v>270</c:v>
                </c:pt>
                <c:pt idx="563">
                  <c:v>270</c:v>
                </c:pt>
                <c:pt idx="564">
                  <c:v>271</c:v>
                </c:pt>
                <c:pt idx="565">
                  <c:v>271</c:v>
                </c:pt>
                <c:pt idx="566">
                  <c:v>272</c:v>
                </c:pt>
                <c:pt idx="567">
                  <c:v>273</c:v>
                </c:pt>
                <c:pt idx="568">
                  <c:v>273</c:v>
                </c:pt>
                <c:pt idx="569">
                  <c:v>273</c:v>
                </c:pt>
                <c:pt idx="570">
                  <c:v>273</c:v>
                </c:pt>
                <c:pt idx="571">
                  <c:v>273</c:v>
                </c:pt>
                <c:pt idx="572">
                  <c:v>274</c:v>
                </c:pt>
                <c:pt idx="573">
                  <c:v>274</c:v>
                </c:pt>
                <c:pt idx="574">
                  <c:v>274</c:v>
                </c:pt>
                <c:pt idx="575">
                  <c:v>275</c:v>
                </c:pt>
                <c:pt idx="576">
                  <c:v>276</c:v>
                </c:pt>
                <c:pt idx="577">
                  <c:v>276</c:v>
                </c:pt>
                <c:pt idx="578">
                  <c:v>276</c:v>
                </c:pt>
                <c:pt idx="579">
                  <c:v>277</c:v>
                </c:pt>
                <c:pt idx="580">
                  <c:v>277</c:v>
                </c:pt>
                <c:pt idx="581">
                  <c:v>277</c:v>
                </c:pt>
                <c:pt idx="582">
                  <c:v>277</c:v>
                </c:pt>
                <c:pt idx="583">
                  <c:v>278</c:v>
                </c:pt>
                <c:pt idx="584">
                  <c:v>279</c:v>
                </c:pt>
                <c:pt idx="585">
                  <c:v>279</c:v>
                </c:pt>
                <c:pt idx="586">
                  <c:v>280</c:v>
                </c:pt>
                <c:pt idx="587">
                  <c:v>281</c:v>
                </c:pt>
                <c:pt idx="588">
                  <c:v>281</c:v>
                </c:pt>
                <c:pt idx="589">
                  <c:v>282</c:v>
                </c:pt>
                <c:pt idx="590">
                  <c:v>282</c:v>
                </c:pt>
                <c:pt idx="591">
                  <c:v>282</c:v>
                </c:pt>
                <c:pt idx="592">
                  <c:v>283</c:v>
                </c:pt>
                <c:pt idx="593">
                  <c:v>283</c:v>
                </c:pt>
                <c:pt idx="594">
                  <c:v>284</c:v>
                </c:pt>
                <c:pt idx="595">
                  <c:v>285</c:v>
                </c:pt>
                <c:pt idx="596">
                  <c:v>286</c:v>
                </c:pt>
                <c:pt idx="597">
                  <c:v>287</c:v>
                </c:pt>
                <c:pt idx="598">
                  <c:v>287</c:v>
                </c:pt>
                <c:pt idx="599">
                  <c:v>287</c:v>
                </c:pt>
                <c:pt idx="600">
                  <c:v>288</c:v>
                </c:pt>
                <c:pt idx="601">
                  <c:v>288</c:v>
                </c:pt>
                <c:pt idx="602">
                  <c:v>288</c:v>
                </c:pt>
                <c:pt idx="603">
                  <c:v>288</c:v>
                </c:pt>
                <c:pt idx="604">
                  <c:v>288</c:v>
                </c:pt>
                <c:pt idx="605">
                  <c:v>288</c:v>
                </c:pt>
                <c:pt idx="606">
                  <c:v>289</c:v>
                </c:pt>
                <c:pt idx="607">
                  <c:v>290</c:v>
                </c:pt>
                <c:pt idx="608">
                  <c:v>291</c:v>
                </c:pt>
                <c:pt idx="609">
                  <c:v>292</c:v>
                </c:pt>
                <c:pt idx="610">
                  <c:v>293</c:v>
                </c:pt>
                <c:pt idx="611">
                  <c:v>294</c:v>
                </c:pt>
                <c:pt idx="612">
                  <c:v>294</c:v>
                </c:pt>
                <c:pt idx="613">
                  <c:v>294</c:v>
                </c:pt>
                <c:pt idx="614">
                  <c:v>294</c:v>
                </c:pt>
                <c:pt idx="615">
                  <c:v>295</c:v>
                </c:pt>
                <c:pt idx="616">
                  <c:v>295</c:v>
                </c:pt>
                <c:pt idx="617">
                  <c:v>295</c:v>
                </c:pt>
                <c:pt idx="618">
                  <c:v>295</c:v>
                </c:pt>
                <c:pt idx="619">
                  <c:v>295</c:v>
                </c:pt>
                <c:pt idx="620">
                  <c:v>295</c:v>
                </c:pt>
                <c:pt idx="621">
                  <c:v>295</c:v>
                </c:pt>
                <c:pt idx="622">
                  <c:v>295</c:v>
                </c:pt>
                <c:pt idx="623">
                  <c:v>295</c:v>
                </c:pt>
                <c:pt idx="624">
                  <c:v>295</c:v>
                </c:pt>
                <c:pt idx="625">
                  <c:v>295</c:v>
                </c:pt>
                <c:pt idx="626">
                  <c:v>296</c:v>
                </c:pt>
                <c:pt idx="627">
                  <c:v>296</c:v>
                </c:pt>
                <c:pt idx="628">
                  <c:v>297</c:v>
                </c:pt>
                <c:pt idx="629">
                  <c:v>298</c:v>
                </c:pt>
                <c:pt idx="630">
                  <c:v>299</c:v>
                </c:pt>
                <c:pt idx="631">
                  <c:v>300</c:v>
                </c:pt>
                <c:pt idx="632">
                  <c:v>301</c:v>
                </c:pt>
                <c:pt idx="633">
                  <c:v>302</c:v>
                </c:pt>
                <c:pt idx="634">
                  <c:v>303</c:v>
                </c:pt>
                <c:pt idx="635">
                  <c:v>304</c:v>
                </c:pt>
                <c:pt idx="636">
                  <c:v>304</c:v>
                </c:pt>
                <c:pt idx="637">
                  <c:v>305</c:v>
                </c:pt>
                <c:pt idx="638">
                  <c:v>306</c:v>
                </c:pt>
                <c:pt idx="639">
                  <c:v>307</c:v>
                </c:pt>
                <c:pt idx="640">
                  <c:v>307</c:v>
                </c:pt>
                <c:pt idx="641">
                  <c:v>307</c:v>
                </c:pt>
                <c:pt idx="642">
                  <c:v>307</c:v>
                </c:pt>
                <c:pt idx="643">
                  <c:v>307</c:v>
                </c:pt>
                <c:pt idx="644">
                  <c:v>307</c:v>
                </c:pt>
                <c:pt idx="645">
                  <c:v>307</c:v>
                </c:pt>
                <c:pt idx="646">
                  <c:v>308</c:v>
                </c:pt>
                <c:pt idx="647">
                  <c:v>309</c:v>
                </c:pt>
                <c:pt idx="648">
                  <c:v>310</c:v>
                </c:pt>
                <c:pt idx="649">
                  <c:v>310</c:v>
                </c:pt>
                <c:pt idx="650">
                  <c:v>311</c:v>
                </c:pt>
                <c:pt idx="651">
                  <c:v>311</c:v>
                </c:pt>
                <c:pt idx="652">
                  <c:v>312</c:v>
                </c:pt>
                <c:pt idx="653">
                  <c:v>313</c:v>
                </c:pt>
                <c:pt idx="654">
                  <c:v>314</c:v>
                </c:pt>
                <c:pt idx="655">
                  <c:v>314</c:v>
                </c:pt>
                <c:pt idx="656">
                  <c:v>314</c:v>
                </c:pt>
                <c:pt idx="657">
                  <c:v>315</c:v>
                </c:pt>
                <c:pt idx="658">
                  <c:v>316</c:v>
                </c:pt>
                <c:pt idx="659">
                  <c:v>317</c:v>
                </c:pt>
                <c:pt idx="660">
                  <c:v>318</c:v>
                </c:pt>
                <c:pt idx="661">
                  <c:v>318</c:v>
                </c:pt>
                <c:pt idx="662">
                  <c:v>318</c:v>
                </c:pt>
                <c:pt idx="663">
                  <c:v>319</c:v>
                </c:pt>
                <c:pt idx="664">
                  <c:v>319</c:v>
                </c:pt>
                <c:pt idx="665">
                  <c:v>319</c:v>
                </c:pt>
                <c:pt idx="666">
                  <c:v>319</c:v>
                </c:pt>
                <c:pt idx="667">
                  <c:v>320</c:v>
                </c:pt>
                <c:pt idx="668">
                  <c:v>320</c:v>
                </c:pt>
                <c:pt idx="669">
                  <c:v>320</c:v>
                </c:pt>
                <c:pt idx="670">
                  <c:v>320</c:v>
                </c:pt>
                <c:pt idx="671">
                  <c:v>321</c:v>
                </c:pt>
                <c:pt idx="672">
                  <c:v>321</c:v>
                </c:pt>
                <c:pt idx="673">
                  <c:v>321</c:v>
                </c:pt>
                <c:pt idx="674">
                  <c:v>322</c:v>
                </c:pt>
                <c:pt idx="675">
                  <c:v>323</c:v>
                </c:pt>
                <c:pt idx="676">
                  <c:v>324</c:v>
                </c:pt>
                <c:pt idx="677">
                  <c:v>324</c:v>
                </c:pt>
                <c:pt idx="678">
                  <c:v>324</c:v>
                </c:pt>
                <c:pt idx="679">
                  <c:v>324</c:v>
                </c:pt>
                <c:pt idx="680">
                  <c:v>325</c:v>
                </c:pt>
                <c:pt idx="681">
                  <c:v>325</c:v>
                </c:pt>
                <c:pt idx="682">
                  <c:v>325</c:v>
                </c:pt>
                <c:pt idx="683">
                  <c:v>325</c:v>
                </c:pt>
                <c:pt idx="684">
                  <c:v>325</c:v>
                </c:pt>
                <c:pt idx="685">
                  <c:v>325</c:v>
                </c:pt>
                <c:pt idx="686">
                  <c:v>325</c:v>
                </c:pt>
                <c:pt idx="687">
                  <c:v>325</c:v>
                </c:pt>
                <c:pt idx="688">
                  <c:v>326</c:v>
                </c:pt>
                <c:pt idx="689">
                  <c:v>327</c:v>
                </c:pt>
                <c:pt idx="690">
                  <c:v>328</c:v>
                </c:pt>
                <c:pt idx="691">
                  <c:v>328</c:v>
                </c:pt>
                <c:pt idx="692">
                  <c:v>328</c:v>
                </c:pt>
                <c:pt idx="693">
                  <c:v>329</c:v>
                </c:pt>
                <c:pt idx="694">
                  <c:v>329</c:v>
                </c:pt>
                <c:pt idx="695">
                  <c:v>329</c:v>
                </c:pt>
                <c:pt idx="696">
                  <c:v>329</c:v>
                </c:pt>
                <c:pt idx="697">
                  <c:v>330</c:v>
                </c:pt>
                <c:pt idx="698">
                  <c:v>330</c:v>
                </c:pt>
                <c:pt idx="699">
                  <c:v>330</c:v>
                </c:pt>
                <c:pt idx="700">
                  <c:v>330</c:v>
                </c:pt>
                <c:pt idx="701">
                  <c:v>331</c:v>
                </c:pt>
                <c:pt idx="702">
                  <c:v>332</c:v>
                </c:pt>
                <c:pt idx="703">
                  <c:v>333</c:v>
                </c:pt>
                <c:pt idx="704">
                  <c:v>334</c:v>
                </c:pt>
                <c:pt idx="705">
                  <c:v>335</c:v>
                </c:pt>
                <c:pt idx="706">
                  <c:v>336</c:v>
                </c:pt>
                <c:pt idx="707">
                  <c:v>337</c:v>
                </c:pt>
                <c:pt idx="708">
                  <c:v>338</c:v>
                </c:pt>
                <c:pt idx="709">
                  <c:v>339</c:v>
                </c:pt>
                <c:pt idx="710">
                  <c:v>340</c:v>
                </c:pt>
                <c:pt idx="711">
                  <c:v>341</c:v>
                </c:pt>
                <c:pt idx="712">
                  <c:v>341</c:v>
                </c:pt>
                <c:pt idx="713">
                  <c:v>342</c:v>
                </c:pt>
                <c:pt idx="714">
                  <c:v>342</c:v>
                </c:pt>
                <c:pt idx="715">
                  <c:v>342</c:v>
                </c:pt>
                <c:pt idx="716">
                  <c:v>342</c:v>
                </c:pt>
                <c:pt idx="717">
                  <c:v>343</c:v>
                </c:pt>
                <c:pt idx="718">
                  <c:v>343</c:v>
                </c:pt>
                <c:pt idx="719">
                  <c:v>343</c:v>
                </c:pt>
                <c:pt idx="720">
                  <c:v>343</c:v>
                </c:pt>
                <c:pt idx="721">
                  <c:v>343</c:v>
                </c:pt>
                <c:pt idx="722">
                  <c:v>343</c:v>
                </c:pt>
                <c:pt idx="723">
                  <c:v>344</c:v>
                </c:pt>
                <c:pt idx="724">
                  <c:v>345</c:v>
                </c:pt>
                <c:pt idx="725">
                  <c:v>346</c:v>
                </c:pt>
                <c:pt idx="726">
                  <c:v>347</c:v>
                </c:pt>
                <c:pt idx="727">
                  <c:v>347</c:v>
                </c:pt>
                <c:pt idx="728">
                  <c:v>347</c:v>
                </c:pt>
                <c:pt idx="729">
                  <c:v>348</c:v>
                </c:pt>
                <c:pt idx="730">
                  <c:v>348</c:v>
                </c:pt>
                <c:pt idx="731">
                  <c:v>348</c:v>
                </c:pt>
                <c:pt idx="732">
                  <c:v>348</c:v>
                </c:pt>
                <c:pt idx="733">
                  <c:v>349</c:v>
                </c:pt>
                <c:pt idx="734">
                  <c:v>349</c:v>
                </c:pt>
                <c:pt idx="735">
                  <c:v>350</c:v>
                </c:pt>
                <c:pt idx="736">
                  <c:v>350</c:v>
                </c:pt>
                <c:pt idx="737">
                  <c:v>350</c:v>
                </c:pt>
                <c:pt idx="738">
                  <c:v>350</c:v>
                </c:pt>
                <c:pt idx="739">
                  <c:v>350</c:v>
                </c:pt>
                <c:pt idx="740">
                  <c:v>351</c:v>
                </c:pt>
                <c:pt idx="741">
                  <c:v>352</c:v>
                </c:pt>
                <c:pt idx="742">
                  <c:v>353</c:v>
                </c:pt>
                <c:pt idx="743">
                  <c:v>354</c:v>
                </c:pt>
                <c:pt idx="744">
                  <c:v>355</c:v>
                </c:pt>
                <c:pt idx="745">
                  <c:v>355</c:v>
                </c:pt>
                <c:pt idx="746">
                  <c:v>355</c:v>
                </c:pt>
                <c:pt idx="747">
                  <c:v>355</c:v>
                </c:pt>
                <c:pt idx="748">
                  <c:v>355</c:v>
                </c:pt>
                <c:pt idx="749">
                  <c:v>355</c:v>
                </c:pt>
                <c:pt idx="750">
                  <c:v>355</c:v>
                </c:pt>
                <c:pt idx="751">
                  <c:v>355</c:v>
                </c:pt>
                <c:pt idx="752">
                  <c:v>355</c:v>
                </c:pt>
                <c:pt idx="753">
                  <c:v>356</c:v>
                </c:pt>
                <c:pt idx="754">
                  <c:v>357</c:v>
                </c:pt>
                <c:pt idx="755">
                  <c:v>358</c:v>
                </c:pt>
                <c:pt idx="756">
                  <c:v>359</c:v>
                </c:pt>
                <c:pt idx="757">
                  <c:v>359</c:v>
                </c:pt>
                <c:pt idx="758">
                  <c:v>359</c:v>
                </c:pt>
                <c:pt idx="759">
                  <c:v>359</c:v>
                </c:pt>
                <c:pt idx="760">
                  <c:v>360</c:v>
                </c:pt>
                <c:pt idx="761">
                  <c:v>361</c:v>
                </c:pt>
                <c:pt idx="762">
                  <c:v>361</c:v>
                </c:pt>
                <c:pt idx="763">
                  <c:v>361</c:v>
                </c:pt>
                <c:pt idx="764">
                  <c:v>361</c:v>
                </c:pt>
                <c:pt idx="765">
                  <c:v>362</c:v>
                </c:pt>
                <c:pt idx="766">
                  <c:v>363</c:v>
                </c:pt>
                <c:pt idx="767">
                  <c:v>363</c:v>
                </c:pt>
                <c:pt idx="768">
                  <c:v>364</c:v>
                </c:pt>
                <c:pt idx="769">
                  <c:v>365</c:v>
                </c:pt>
                <c:pt idx="770">
                  <c:v>366</c:v>
                </c:pt>
                <c:pt idx="771">
                  <c:v>367</c:v>
                </c:pt>
                <c:pt idx="772">
                  <c:v>367</c:v>
                </c:pt>
                <c:pt idx="773">
                  <c:v>368</c:v>
                </c:pt>
                <c:pt idx="774">
                  <c:v>369</c:v>
                </c:pt>
                <c:pt idx="775">
                  <c:v>369</c:v>
                </c:pt>
                <c:pt idx="776">
                  <c:v>370</c:v>
                </c:pt>
                <c:pt idx="777">
                  <c:v>370</c:v>
                </c:pt>
                <c:pt idx="778">
                  <c:v>370</c:v>
                </c:pt>
                <c:pt idx="779">
                  <c:v>371</c:v>
                </c:pt>
                <c:pt idx="780">
                  <c:v>371</c:v>
                </c:pt>
                <c:pt idx="781">
                  <c:v>371</c:v>
                </c:pt>
                <c:pt idx="782">
                  <c:v>371</c:v>
                </c:pt>
                <c:pt idx="783">
                  <c:v>372</c:v>
                </c:pt>
                <c:pt idx="784">
                  <c:v>373</c:v>
                </c:pt>
                <c:pt idx="785">
                  <c:v>374</c:v>
                </c:pt>
                <c:pt idx="786">
                  <c:v>375</c:v>
                </c:pt>
                <c:pt idx="787">
                  <c:v>375</c:v>
                </c:pt>
                <c:pt idx="788">
                  <c:v>376</c:v>
                </c:pt>
                <c:pt idx="789">
                  <c:v>377</c:v>
                </c:pt>
                <c:pt idx="790">
                  <c:v>377</c:v>
                </c:pt>
                <c:pt idx="791">
                  <c:v>377</c:v>
                </c:pt>
                <c:pt idx="792">
                  <c:v>378</c:v>
                </c:pt>
                <c:pt idx="793">
                  <c:v>379</c:v>
                </c:pt>
                <c:pt idx="794">
                  <c:v>379</c:v>
                </c:pt>
                <c:pt idx="795">
                  <c:v>379</c:v>
                </c:pt>
                <c:pt idx="796">
                  <c:v>380</c:v>
                </c:pt>
                <c:pt idx="797">
                  <c:v>380</c:v>
                </c:pt>
                <c:pt idx="798">
                  <c:v>380</c:v>
                </c:pt>
                <c:pt idx="799">
                  <c:v>381</c:v>
                </c:pt>
                <c:pt idx="800">
                  <c:v>382</c:v>
                </c:pt>
                <c:pt idx="801">
                  <c:v>383</c:v>
                </c:pt>
                <c:pt idx="802">
                  <c:v>384</c:v>
                </c:pt>
                <c:pt idx="803">
                  <c:v>384</c:v>
                </c:pt>
                <c:pt idx="804">
                  <c:v>384</c:v>
                </c:pt>
                <c:pt idx="805">
                  <c:v>385</c:v>
                </c:pt>
                <c:pt idx="806">
                  <c:v>385</c:v>
                </c:pt>
                <c:pt idx="807">
                  <c:v>385</c:v>
                </c:pt>
                <c:pt idx="808">
                  <c:v>385</c:v>
                </c:pt>
                <c:pt idx="809">
                  <c:v>385</c:v>
                </c:pt>
                <c:pt idx="810">
                  <c:v>386</c:v>
                </c:pt>
                <c:pt idx="811">
                  <c:v>387</c:v>
                </c:pt>
                <c:pt idx="812">
                  <c:v>388</c:v>
                </c:pt>
                <c:pt idx="813">
                  <c:v>388</c:v>
                </c:pt>
                <c:pt idx="814">
                  <c:v>389</c:v>
                </c:pt>
                <c:pt idx="815">
                  <c:v>390</c:v>
                </c:pt>
                <c:pt idx="816">
                  <c:v>391</c:v>
                </c:pt>
                <c:pt idx="817">
                  <c:v>392</c:v>
                </c:pt>
                <c:pt idx="818">
                  <c:v>393</c:v>
                </c:pt>
                <c:pt idx="819">
                  <c:v>394</c:v>
                </c:pt>
                <c:pt idx="820">
                  <c:v>395</c:v>
                </c:pt>
                <c:pt idx="821">
                  <c:v>396</c:v>
                </c:pt>
                <c:pt idx="822">
                  <c:v>396</c:v>
                </c:pt>
                <c:pt idx="823">
                  <c:v>397</c:v>
                </c:pt>
                <c:pt idx="824">
                  <c:v>398</c:v>
                </c:pt>
                <c:pt idx="825">
                  <c:v>399</c:v>
                </c:pt>
                <c:pt idx="826">
                  <c:v>399</c:v>
                </c:pt>
                <c:pt idx="827">
                  <c:v>399</c:v>
                </c:pt>
                <c:pt idx="828">
                  <c:v>400</c:v>
                </c:pt>
                <c:pt idx="829">
                  <c:v>400</c:v>
                </c:pt>
                <c:pt idx="830">
                  <c:v>400</c:v>
                </c:pt>
                <c:pt idx="831">
                  <c:v>401</c:v>
                </c:pt>
                <c:pt idx="832">
                  <c:v>402</c:v>
                </c:pt>
                <c:pt idx="833">
                  <c:v>402</c:v>
                </c:pt>
                <c:pt idx="834">
                  <c:v>403</c:v>
                </c:pt>
                <c:pt idx="835">
                  <c:v>403</c:v>
                </c:pt>
                <c:pt idx="836">
                  <c:v>403</c:v>
                </c:pt>
                <c:pt idx="837">
                  <c:v>403</c:v>
                </c:pt>
                <c:pt idx="838">
                  <c:v>403</c:v>
                </c:pt>
                <c:pt idx="839">
                  <c:v>404</c:v>
                </c:pt>
                <c:pt idx="840">
                  <c:v>404</c:v>
                </c:pt>
                <c:pt idx="841">
                  <c:v>404</c:v>
                </c:pt>
                <c:pt idx="842">
                  <c:v>405</c:v>
                </c:pt>
                <c:pt idx="843">
                  <c:v>405</c:v>
                </c:pt>
                <c:pt idx="844">
                  <c:v>405</c:v>
                </c:pt>
                <c:pt idx="845">
                  <c:v>405</c:v>
                </c:pt>
                <c:pt idx="846">
                  <c:v>405</c:v>
                </c:pt>
                <c:pt idx="847">
                  <c:v>405</c:v>
                </c:pt>
                <c:pt idx="848">
                  <c:v>405</c:v>
                </c:pt>
                <c:pt idx="849">
                  <c:v>405</c:v>
                </c:pt>
                <c:pt idx="850">
                  <c:v>405</c:v>
                </c:pt>
                <c:pt idx="851">
                  <c:v>406</c:v>
                </c:pt>
                <c:pt idx="852">
                  <c:v>407</c:v>
                </c:pt>
                <c:pt idx="853">
                  <c:v>408</c:v>
                </c:pt>
                <c:pt idx="854">
                  <c:v>408</c:v>
                </c:pt>
                <c:pt idx="855">
                  <c:v>409</c:v>
                </c:pt>
                <c:pt idx="856">
                  <c:v>410</c:v>
                </c:pt>
                <c:pt idx="857">
                  <c:v>410</c:v>
                </c:pt>
                <c:pt idx="858">
                  <c:v>410</c:v>
                </c:pt>
                <c:pt idx="859">
                  <c:v>410</c:v>
                </c:pt>
                <c:pt idx="860">
                  <c:v>411</c:v>
                </c:pt>
                <c:pt idx="861">
                  <c:v>411</c:v>
                </c:pt>
                <c:pt idx="862">
                  <c:v>411</c:v>
                </c:pt>
                <c:pt idx="863">
                  <c:v>411</c:v>
                </c:pt>
                <c:pt idx="864">
                  <c:v>411</c:v>
                </c:pt>
                <c:pt idx="865">
                  <c:v>411</c:v>
                </c:pt>
                <c:pt idx="866">
                  <c:v>412</c:v>
                </c:pt>
                <c:pt idx="867">
                  <c:v>413</c:v>
                </c:pt>
                <c:pt idx="868">
                  <c:v>414</c:v>
                </c:pt>
                <c:pt idx="869">
                  <c:v>414</c:v>
                </c:pt>
                <c:pt idx="870">
                  <c:v>415</c:v>
                </c:pt>
                <c:pt idx="871">
                  <c:v>416</c:v>
                </c:pt>
                <c:pt idx="872">
                  <c:v>416</c:v>
                </c:pt>
                <c:pt idx="873">
                  <c:v>417</c:v>
                </c:pt>
                <c:pt idx="874">
                  <c:v>418</c:v>
                </c:pt>
                <c:pt idx="875">
                  <c:v>419</c:v>
                </c:pt>
                <c:pt idx="876">
                  <c:v>420</c:v>
                </c:pt>
                <c:pt idx="877">
                  <c:v>420</c:v>
                </c:pt>
                <c:pt idx="878">
                  <c:v>421</c:v>
                </c:pt>
                <c:pt idx="879">
                  <c:v>422</c:v>
                </c:pt>
                <c:pt idx="880">
                  <c:v>422</c:v>
                </c:pt>
                <c:pt idx="881">
                  <c:v>423</c:v>
                </c:pt>
                <c:pt idx="882">
                  <c:v>423</c:v>
                </c:pt>
                <c:pt idx="883">
                  <c:v>424</c:v>
                </c:pt>
                <c:pt idx="884">
                  <c:v>425</c:v>
                </c:pt>
                <c:pt idx="885">
                  <c:v>426</c:v>
                </c:pt>
                <c:pt idx="886">
                  <c:v>426</c:v>
                </c:pt>
                <c:pt idx="887">
                  <c:v>426</c:v>
                </c:pt>
                <c:pt idx="888">
                  <c:v>426</c:v>
                </c:pt>
                <c:pt idx="889">
                  <c:v>427</c:v>
                </c:pt>
                <c:pt idx="890">
                  <c:v>427</c:v>
                </c:pt>
                <c:pt idx="891">
                  <c:v>428</c:v>
                </c:pt>
                <c:pt idx="892">
                  <c:v>428</c:v>
                </c:pt>
                <c:pt idx="893">
                  <c:v>429</c:v>
                </c:pt>
                <c:pt idx="894">
                  <c:v>430</c:v>
                </c:pt>
                <c:pt idx="895">
                  <c:v>431</c:v>
                </c:pt>
                <c:pt idx="896">
                  <c:v>431</c:v>
                </c:pt>
                <c:pt idx="897">
                  <c:v>432</c:v>
                </c:pt>
                <c:pt idx="898">
                  <c:v>433</c:v>
                </c:pt>
                <c:pt idx="899">
                  <c:v>434</c:v>
                </c:pt>
                <c:pt idx="900">
                  <c:v>435</c:v>
                </c:pt>
                <c:pt idx="901">
                  <c:v>435</c:v>
                </c:pt>
                <c:pt idx="902">
                  <c:v>435</c:v>
                </c:pt>
                <c:pt idx="903">
                  <c:v>435</c:v>
                </c:pt>
                <c:pt idx="904">
                  <c:v>435</c:v>
                </c:pt>
                <c:pt idx="905">
                  <c:v>436</c:v>
                </c:pt>
                <c:pt idx="906">
                  <c:v>436</c:v>
                </c:pt>
                <c:pt idx="907">
                  <c:v>437</c:v>
                </c:pt>
                <c:pt idx="908">
                  <c:v>437</c:v>
                </c:pt>
                <c:pt idx="909">
                  <c:v>438</c:v>
                </c:pt>
                <c:pt idx="910">
                  <c:v>438</c:v>
                </c:pt>
                <c:pt idx="911">
                  <c:v>438</c:v>
                </c:pt>
                <c:pt idx="912">
                  <c:v>438</c:v>
                </c:pt>
                <c:pt idx="913">
                  <c:v>439</c:v>
                </c:pt>
                <c:pt idx="914">
                  <c:v>440</c:v>
                </c:pt>
                <c:pt idx="915">
                  <c:v>441</c:v>
                </c:pt>
                <c:pt idx="916">
                  <c:v>442</c:v>
                </c:pt>
                <c:pt idx="917">
                  <c:v>443</c:v>
                </c:pt>
                <c:pt idx="918">
                  <c:v>444</c:v>
                </c:pt>
                <c:pt idx="919">
                  <c:v>444</c:v>
                </c:pt>
                <c:pt idx="920">
                  <c:v>444</c:v>
                </c:pt>
                <c:pt idx="921">
                  <c:v>444</c:v>
                </c:pt>
                <c:pt idx="922">
                  <c:v>445</c:v>
                </c:pt>
                <c:pt idx="923">
                  <c:v>446</c:v>
                </c:pt>
                <c:pt idx="924">
                  <c:v>446</c:v>
                </c:pt>
                <c:pt idx="925">
                  <c:v>446</c:v>
                </c:pt>
                <c:pt idx="926">
                  <c:v>446</c:v>
                </c:pt>
                <c:pt idx="927">
                  <c:v>446</c:v>
                </c:pt>
                <c:pt idx="928">
                  <c:v>446</c:v>
                </c:pt>
                <c:pt idx="929">
                  <c:v>446</c:v>
                </c:pt>
                <c:pt idx="930">
                  <c:v>447</c:v>
                </c:pt>
                <c:pt idx="931">
                  <c:v>447</c:v>
                </c:pt>
                <c:pt idx="932">
                  <c:v>448</c:v>
                </c:pt>
                <c:pt idx="933">
                  <c:v>448</c:v>
                </c:pt>
                <c:pt idx="934">
                  <c:v>448</c:v>
                </c:pt>
                <c:pt idx="935">
                  <c:v>448</c:v>
                </c:pt>
                <c:pt idx="936">
                  <c:v>448</c:v>
                </c:pt>
                <c:pt idx="937">
                  <c:v>448</c:v>
                </c:pt>
                <c:pt idx="938">
                  <c:v>448</c:v>
                </c:pt>
                <c:pt idx="939">
                  <c:v>448</c:v>
                </c:pt>
                <c:pt idx="940">
                  <c:v>448</c:v>
                </c:pt>
                <c:pt idx="941">
                  <c:v>448</c:v>
                </c:pt>
                <c:pt idx="942">
                  <c:v>448</c:v>
                </c:pt>
                <c:pt idx="943">
                  <c:v>448</c:v>
                </c:pt>
                <c:pt idx="944">
                  <c:v>449</c:v>
                </c:pt>
                <c:pt idx="945">
                  <c:v>449</c:v>
                </c:pt>
                <c:pt idx="946">
                  <c:v>449</c:v>
                </c:pt>
                <c:pt idx="947">
                  <c:v>449</c:v>
                </c:pt>
                <c:pt idx="948">
                  <c:v>449</c:v>
                </c:pt>
                <c:pt idx="949">
                  <c:v>449</c:v>
                </c:pt>
                <c:pt idx="950">
                  <c:v>450</c:v>
                </c:pt>
                <c:pt idx="951">
                  <c:v>451</c:v>
                </c:pt>
                <c:pt idx="952">
                  <c:v>452</c:v>
                </c:pt>
                <c:pt idx="953">
                  <c:v>453</c:v>
                </c:pt>
                <c:pt idx="954">
                  <c:v>454</c:v>
                </c:pt>
                <c:pt idx="955">
                  <c:v>455</c:v>
                </c:pt>
                <c:pt idx="956">
                  <c:v>456</c:v>
                </c:pt>
                <c:pt idx="957">
                  <c:v>457</c:v>
                </c:pt>
                <c:pt idx="958">
                  <c:v>458</c:v>
                </c:pt>
                <c:pt idx="959">
                  <c:v>458</c:v>
                </c:pt>
                <c:pt idx="960">
                  <c:v>458</c:v>
                </c:pt>
                <c:pt idx="961">
                  <c:v>458</c:v>
                </c:pt>
                <c:pt idx="962">
                  <c:v>458</c:v>
                </c:pt>
                <c:pt idx="963">
                  <c:v>459</c:v>
                </c:pt>
                <c:pt idx="964">
                  <c:v>460</c:v>
                </c:pt>
                <c:pt idx="965">
                  <c:v>460</c:v>
                </c:pt>
                <c:pt idx="966">
                  <c:v>461</c:v>
                </c:pt>
                <c:pt idx="967">
                  <c:v>461</c:v>
                </c:pt>
                <c:pt idx="968">
                  <c:v>462</c:v>
                </c:pt>
                <c:pt idx="969">
                  <c:v>462</c:v>
                </c:pt>
                <c:pt idx="970">
                  <c:v>463</c:v>
                </c:pt>
                <c:pt idx="971">
                  <c:v>463</c:v>
                </c:pt>
                <c:pt idx="972">
                  <c:v>463</c:v>
                </c:pt>
                <c:pt idx="973">
                  <c:v>463</c:v>
                </c:pt>
                <c:pt idx="974">
                  <c:v>464</c:v>
                </c:pt>
                <c:pt idx="975">
                  <c:v>464</c:v>
                </c:pt>
                <c:pt idx="976">
                  <c:v>464</c:v>
                </c:pt>
                <c:pt idx="977">
                  <c:v>464</c:v>
                </c:pt>
                <c:pt idx="978">
                  <c:v>464</c:v>
                </c:pt>
                <c:pt idx="979">
                  <c:v>465</c:v>
                </c:pt>
                <c:pt idx="980">
                  <c:v>466</c:v>
                </c:pt>
                <c:pt idx="981">
                  <c:v>466</c:v>
                </c:pt>
                <c:pt idx="982">
                  <c:v>467</c:v>
                </c:pt>
                <c:pt idx="983">
                  <c:v>467</c:v>
                </c:pt>
                <c:pt idx="984">
                  <c:v>467</c:v>
                </c:pt>
                <c:pt idx="985">
                  <c:v>467</c:v>
                </c:pt>
                <c:pt idx="986">
                  <c:v>468</c:v>
                </c:pt>
                <c:pt idx="987">
                  <c:v>468</c:v>
                </c:pt>
                <c:pt idx="988">
                  <c:v>469</c:v>
                </c:pt>
                <c:pt idx="989">
                  <c:v>469</c:v>
                </c:pt>
                <c:pt idx="990">
                  <c:v>470</c:v>
                </c:pt>
                <c:pt idx="991">
                  <c:v>470</c:v>
                </c:pt>
                <c:pt idx="992">
                  <c:v>470</c:v>
                </c:pt>
                <c:pt idx="993">
                  <c:v>470</c:v>
                </c:pt>
                <c:pt idx="994">
                  <c:v>470</c:v>
                </c:pt>
                <c:pt idx="995">
                  <c:v>471</c:v>
                </c:pt>
                <c:pt idx="996">
                  <c:v>471</c:v>
                </c:pt>
                <c:pt idx="997">
                  <c:v>471</c:v>
                </c:pt>
                <c:pt idx="998">
                  <c:v>471</c:v>
                </c:pt>
                <c:pt idx="999">
                  <c:v>472</c:v>
                </c:pt>
                <c:pt idx="1000">
                  <c:v>473</c:v>
                </c:pt>
                <c:pt idx="1001">
                  <c:v>474</c:v>
                </c:pt>
                <c:pt idx="1002">
                  <c:v>475</c:v>
                </c:pt>
                <c:pt idx="1003">
                  <c:v>476</c:v>
                </c:pt>
                <c:pt idx="1004">
                  <c:v>476</c:v>
                </c:pt>
                <c:pt idx="1005">
                  <c:v>476</c:v>
                </c:pt>
                <c:pt idx="1006">
                  <c:v>476</c:v>
                </c:pt>
                <c:pt idx="1007">
                  <c:v>476</c:v>
                </c:pt>
                <c:pt idx="1008">
                  <c:v>477</c:v>
                </c:pt>
                <c:pt idx="1009">
                  <c:v>478</c:v>
                </c:pt>
                <c:pt idx="1010">
                  <c:v>479</c:v>
                </c:pt>
                <c:pt idx="1011">
                  <c:v>480</c:v>
                </c:pt>
                <c:pt idx="1012">
                  <c:v>481</c:v>
                </c:pt>
                <c:pt idx="1013">
                  <c:v>482</c:v>
                </c:pt>
                <c:pt idx="1014">
                  <c:v>483</c:v>
                </c:pt>
                <c:pt idx="1015">
                  <c:v>484</c:v>
                </c:pt>
                <c:pt idx="1016">
                  <c:v>485</c:v>
                </c:pt>
                <c:pt idx="1017">
                  <c:v>485</c:v>
                </c:pt>
                <c:pt idx="1018">
                  <c:v>485</c:v>
                </c:pt>
                <c:pt idx="1019">
                  <c:v>486</c:v>
                </c:pt>
                <c:pt idx="1020">
                  <c:v>486</c:v>
                </c:pt>
                <c:pt idx="1021">
                  <c:v>487</c:v>
                </c:pt>
                <c:pt idx="1022">
                  <c:v>487</c:v>
                </c:pt>
                <c:pt idx="1023">
                  <c:v>487</c:v>
                </c:pt>
                <c:pt idx="1024">
                  <c:v>488</c:v>
                </c:pt>
                <c:pt idx="1025">
                  <c:v>489</c:v>
                </c:pt>
                <c:pt idx="1026">
                  <c:v>490</c:v>
                </c:pt>
                <c:pt idx="1027">
                  <c:v>491</c:v>
                </c:pt>
                <c:pt idx="1028">
                  <c:v>492</c:v>
                </c:pt>
                <c:pt idx="1029">
                  <c:v>493</c:v>
                </c:pt>
                <c:pt idx="1030">
                  <c:v>494</c:v>
                </c:pt>
                <c:pt idx="1031">
                  <c:v>495</c:v>
                </c:pt>
                <c:pt idx="1032">
                  <c:v>496</c:v>
                </c:pt>
                <c:pt idx="1033">
                  <c:v>497</c:v>
                </c:pt>
                <c:pt idx="1034">
                  <c:v>498</c:v>
                </c:pt>
                <c:pt idx="1035">
                  <c:v>498</c:v>
                </c:pt>
                <c:pt idx="1036">
                  <c:v>499</c:v>
                </c:pt>
                <c:pt idx="1037">
                  <c:v>500</c:v>
                </c:pt>
                <c:pt idx="1038">
                  <c:v>501</c:v>
                </c:pt>
                <c:pt idx="1039">
                  <c:v>502</c:v>
                </c:pt>
                <c:pt idx="1040">
                  <c:v>503</c:v>
                </c:pt>
                <c:pt idx="1041">
                  <c:v>504</c:v>
                </c:pt>
                <c:pt idx="1042">
                  <c:v>505</c:v>
                </c:pt>
                <c:pt idx="1043">
                  <c:v>506</c:v>
                </c:pt>
                <c:pt idx="1044">
                  <c:v>507</c:v>
                </c:pt>
                <c:pt idx="1045">
                  <c:v>508</c:v>
                </c:pt>
                <c:pt idx="1046">
                  <c:v>508</c:v>
                </c:pt>
                <c:pt idx="1047">
                  <c:v>509</c:v>
                </c:pt>
                <c:pt idx="1048">
                  <c:v>510</c:v>
                </c:pt>
                <c:pt idx="1049">
                  <c:v>510</c:v>
                </c:pt>
                <c:pt idx="1050">
                  <c:v>510</c:v>
                </c:pt>
                <c:pt idx="1051">
                  <c:v>510</c:v>
                </c:pt>
                <c:pt idx="1052">
                  <c:v>510</c:v>
                </c:pt>
                <c:pt idx="1053">
                  <c:v>511</c:v>
                </c:pt>
                <c:pt idx="1054">
                  <c:v>512</c:v>
                </c:pt>
                <c:pt idx="1055">
                  <c:v>513</c:v>
                </c:pt>
                <c:pt idx="1056">
                  <c:v>514</c:v>
                </c:pt>
                <c:pt idx="1057">
                  <c:v>515</c:v>
                </c:pt>
                <c:pt idx="1058">
                  <c:v>516</c:v>
                </c:pt>
                <c:pt idx="1059">
                  <c:v>516</c:v>
                </c:pt>
                <c:pt idx="1060">
                  <c:v>517</c:v>
                </c:pt>
                <c:pt idx="1061">
                  <c:v>518</c:v>
                </c:pt>
                <c:pt idx="1062">
                  <c:v>519</c:v>
                </c:pt>
                <c:pt idx="1063">
                  <c:v>520</c:v>
                </c:pt>
                <c:pt idx="1064">
                  <c:v>521</c:v>
                </c:pt>
                <c:pt idx="1065">
                  <c:v>522</c:v>
                </c:pt>
                <c:pt idx="1066">
                  <c:v>523</c:v>
                </c:pt>
                <c:pt idx="1067">
                  <c:v>524</c:v>
                </c:pt>
                <c:pt idx="1068">
                  <c:v>525</c:v>
                </c:pt>
                <c:pt idx="1069">
                  <c:v>526</c:v>
                </c:pt>
                <c:pt idx="1070">
                  <c:v>527</c:v>
                </c:pt>
                <c:pt idx="1071">
                  <c:v>528</c:v>
                </c:pt>
                <c:pt idx="1072">
                  <c:v>529</c:v>
                </c:pt>
                <c:pt idx="1073">
                  <c:v>530</c:v>
                </c:pt>
                <c:pt idx="1074">
                  <c:v>530</c:v>
                </c:pt>
                <c:pt idx="1075">
                  <c:v>531</c:v>
                </c:pt>
                <c:pt idx="1076">
                  <c:v>531</c:v>
                </c:pt>
                <c:pt idx="1077">
                  <c:v>532</c:v>
                </c:pt>
                <c:pt idx="1078">
                  <c:v>532</c:v>
                </c:pt>
                <c:pt idx="1079">
                  <c:v>532</c:v>
                </c:pt>
                <c:pt idx="1080">
                  <c:v>532</c:v>
                </c:pt>
                <c:pt idx="1081">
                  <c:v>532</c:v>
                </c:pt>
                <c:pt idx="1082">
                  <c:v>532</c:v>
                </c:pt>
                <c:pt idx="1083">
                  <c:v>532</c:v>
                </c:pt>
                <c:pt idx="1084">
                  <c:v>532</c:v>
                </c:pt>
                <c:pt idx="1085">
                  <c:v>532</c:v>
                </c:pt>
                <c:pt idx="1086">
                  <c:v>533</c:v>
                </c:pt>
                <c:pt idx="1087">
                  <c:v>533</c:v>
                </c:pt>
                <c:pt idx="1088">
                  <c:v>533</c:v>
                </c:pt>
                <c:pt idx="1089">
                  <c:v>533</c:v>
                </c:pt>
                <c:pt idx="1090">
                  <c:v>534</c:v>
                </c:pt>
                <c:pt idx="1091">
                  <c:v>535</c:v>
                </c:pt>
                <c:pt idx="1092">
                  <c:v>536</c:v>
                </c:pt>
                <c:pt idx="1093">
                  <c:v>537</c:v>
                </c:pt>
                <c:pt idx="1094">
                  <c:v>537</c:v>
                </c:pt>
                <c:pt idx="1095">
                  <c:v>537</c:v>
                </c:pt>
                <c:pt idx="1096">
                  <c:v>538</c:v>
                </c:pt>
                <c:pt idx="1097">
                  <c:v>539</c:v>
                </c:pt>
                <c:pt idx="1098">
                  <c:v>540</c:v>
                </c:pt>
                <c:pt idx="1099">
                  <c:v>541</c:v>
                </c:pt>
                <c:pt idx="1100">
                  <c:v>541</c:v>
                </c:pt>
                <c:pt idx="1101">
                  <c:v>541</c:v>
                </c:pt>
                <c:pt idx="1102">
                  <c:v>541</c:v>
                </c:pt>
                <c:pt idx="1103">
                  <c:v>542</c:v>
                </c:pt>
                <c:pt idx="1104">
                  <c:v>543</c:v>
                </c:pt>
                <c:pt idx="1105">
                  <c:v>543</c:v>
                </c:pt>
                <c:pt idx="1106">
                  <c:v>543</c:v>
                </c:pt>
                <c:pt idx="1107">
                  <c:v>543</c:v>
                </c:pt>
                <c:pt idx="1108">
                  <c:v>543</c:v>
                </c:pt>
                <c:pt idx="1109">
                  <c:v>544</c:v>
                </c:pt>
                <c:pt idx="1110">
                  <c:v>544</c:v>
                </c:pt>
                <c:pt idx="1111">
                  <c:v>544</c:v>
                </c:pt>
                <c:pt idx="1112">
                  <c:v>544</c:v>
                </c:pt>
                <c:pt idx="1113">
                  <c:v>544</c:v>
                </c:pt>
                <c:pt idx="1114">
                  <c:v>545</c:v>
                </c:pt>
                <c:pt idx="1115">
                  <c:v>546</c:v>
                </c:pt>
                <c:pt idx="1116">
                  <c:v>547</c:v>
                </c:pt>
                <c:pt idx="1117">
                  <c:v>547</c:v>
                </c:pt>
                <c:pt idx="1118">
                  <c:v>547</c:v>
                </c:pt>
                <c:pt idx="1119">
                  <c:v>548</c:v>
                </c:pt>
                <c:pt idx="1120">
                  <c:v>548</c:v>
                </c:pt>
                <c:pt idx="1121">
                  <c:v>548</c:v>
                </c:pt>
                <c:pt idx="1122">
                  <c:v>548</c:v>
                </c:pt>
                <c:pt idx="1123">
                  <c:v>549</c:v>
                </c:pt>
                <c:pt idx="1124">
                  <c:v>549</c:v>
                </c:pt>
                <c:pt idx="1125">
                  <c:v>549</c:v>
                </c:pt>
                <c:pt idx="1126">
                  <c:v>549</c:v>
                </c:pt>
                <c:pt idx="1127">
                  <c:v>550</c:v>
                </c:pt>
                <c:pt idx="1128">
                  <c:v>550</c:v>
                </c:pt>
                <c:pt idx="1129">
                  <c:v>551</c:v>
                </c:pt>
                <c:pt idx="1130">
                  <c:v>551</c:v>
                </c:pt>
                <c:pt idx="1131">
                  <c:v>551</c:v>
                </c:pt>
                <c:pt idx="1132">
                  <c:v>552</c:v>
                </c:pt>
                <c:pt idx="1133">
                  <c:v>552</c:v>
                </c:pt>
                <c:pt idx="1134">
                  <c:v>553</c:v>
                </c:pt>
                <c:pt idx="1135">
                  <c:v>553</c:v>
                </c:pt>
                <c:pt idx="1136">
                  <c:v>554</c:v>
                </c:pt>
                <c:pt idx="1137">
                  <c:v>555</c:v>
                </c:pt>
                <c:pt idx="1138">
                  <c:v>556</c:v>
                </c:pt>
                <c:pt idx="1139">
                  <c:v>557</c:v>
                </c:pt>
                <c:pt idx="1140">
                  <c:v>558</c:v>
                </c:pt>
                <c:pt idx="1141">
                  <c:v>559</c:v>
                </c:pt>
                <c:pt idx="1142">
                  <c:v>560</c:v>
                </c:pt>
                <c:pt idx="1143">
                  <c:v>561</c:v>
                </c:pt>
                <c:pt idx="1144">
                  <c:v>562</c:v>
                </c:pt>
                <c:pt idx="1145">
                  <c:v>562</c:v>
                </c:pt>
                <c:pt idx="1146">
                  <c:v>563</c:v>
                </c:pt>
                <c:pt idx="1147">
                  <c:v>564</c:v>
                </c:pt>
                <c:pt idx="1148">
                  <c:v>565</c:v>
                </c:pt>
                <c:pt idx="1149">
                  <c:v>566</c:v>
                </c:pt>
                <c:pt idx="1150">
                  <c:v>566</c:v>
                </c:pt>
                <c:pt idx="1151">
                  <c:v>566</c:v>
                </c:pt>
                <c:pt idx="1152">
                  <c:v>566</c:v>
                </c:pt>
                <c:pt idx="1153">
                  <c:v>567</c:v>
                </c:pt>
                <c:pt idx="1154">
                  <c:v>567</c:v>
                </c:pt>
                <c:pt idx="1155">
                  <c:v>567</c:v>
                </c:pt>
                <c:pt idx="1156">
                  <c:v>568</c:v>
                </c:pt>
                <c:pt idx="1157">
                  <c:v>569</c:v>
                </c:pt>
                <c:pt idx="1158">
                  <c:v>569</c:v>
                </c:pt>
                <c:pt idx="1159">
                  <c:v>569</c:v>
                </c:pt>
                <c:pt idx="1160">
                  <c:v>569</c:v>
                </c:pt>
                <c:pt idx="1161">
                  <c:v>569</c:v>
                </c:pt>
                <c:pt idx="1162">
                  <c:v>569</c:v>
                </c:pt>
                <c:pt idx="1163">
                  <c:v>569</c:v>
                </c:pt>
                <c:pt idx="1164">
                  <c:v>570</c:v>
                </c:pt>
                <c:pt idx="1165">
                  <c:v>570</c:v>
                </c:pt>
                <c:pt idx="1166">
                  <c:v>570</c:v>
                </c:pt>
                <c:pt idx="1167">
                  <c:v>570</c:v>
                </c:pt>
                <c:pt idx="1168">
                  <c:v>571</c:v>
                </c:pt>
                <c:pt idx="1169">
                  <c:v>571</c:v>
                </c:pt>
                <c:pt idx="1170">
                  <c:v>571</c:v>
                </c:pt>
                <c:pt idx="1171">
                  <c:v>571</c:v>
                </c:pt>
                <c:pt idx="1172">
                  <c:v>571</c:v>
                </c:pt>
                <c:pt idx="1173">
                  <c:v>572</c:v>
                </c:pt>
                <c:pt idx="1174">
                  <c:v>573</c:v>
                </c:pt>
                <c:pt idx="1175">
                  <c:v>574</c:v>
                </c:pt>
                <c:pt idx="1176">
                  <c:v>574</c:v>
                </c:pt>
                <c:pt idx="1177">
                  <c:v>574</c:v>
                </c:pt>
                <c:pt idx="1178">
                  <c:v>575</c:v>
                </c:pt>
                <c:pt idx="1179">
                  <c:v>575</c:v>
                </c:pt>
                <c:pt idx="1180">
                  <c:v>576</c:v>
                </c:pt>
                <c:pt idx="1181">
                  <c:v>577</c:v>
                </c:pt>
                <c:pt idx="1182">
                  <c:v>577</c:v>
                </c:pt>
                <c:pt idx="1183">
                  <c:v>578</c:v>
                </c:pt>
                <c:pt idx="1184">
                  <c:v>579</c:v>
                </c:pt>
                <c:pt idx="1185">
                  <c:v>580</c:v>
                </c:pt>
                <c:pt idx="1186">
                  <c:v>580</c:v>
                </c:pt>
                <c:pt idx="1187">
                  <c:v>580</c:v>
                </c:pt>
                <c:pt idx="1188">
                  <c:v>581</c:v>
                </c:pt>
                <c:pt idx="1189">
                  <c:v>582</c:v>
                </c:pt>
                <c:pt idx="1190">
                  <c:v>583</c:v>
                </c:pt>
                <c:pt idx="1191">
                  <c:v>584</c:v>
                </c:pt>
                <c:pt idx="1192">
                  <c:v>584</c:v>
                </c:pt>
                <c:pt idx="1193">
                  <c:v>584</c:v>
                </c:pt>
                <c:pt idx="1194">
                  <c:v>584</c:v>
                </c:pt>
                <c:pt idx="1195">
                  <c:v>584</c:v>
                </c:pt>
                <c:pt idx="1196">
                  <c:v>584</c:v>
                </c:pt>
                <c:pt idx="1197">
                  <c:v>584</c:v>
                </c:pt>
                <c:pt idx="1198">
                  <c:v>584</c:v>
                </c:pt>
                <c:pt idx="1199">
                  <c:v>584</c:v>
                </c:pt>
                <c:pt idx="1200">
                  <c:v>584</c:v>
                </c:pt>
                <c:pt idx="1201">
                  <c:v>585</c:v>
                </c:pt>
                <c:pt idx="1202">
                  <c:v>586</c:v>
                </c:pt>
                <c:pt idx="1203">
                  <c:v>586</c:v>
                </c:pt>
                <c:pt idx="1204">
                  <c:v>586</c:v>
                </c:pt>
                <c:pt idx="1205">
                  <c:v>587</c:v>
                </c:pt>
                <c:pt idx="1206">
                  <c:v>588</c:v>
                </c:pt>
                <c:pt idx="1207">
                  <c:v>589</c:v>
                </c:pt>
                <c:pt idx="1208">
                  <c:v>590</c:v>
                </c:pt>
                <c:pt idx="1209">
                  <c:v>590</c:v>
                </c:pt>
                <c:pt idx="1210">
                  <c:v>591</c:v>
                </c:pt>
                <c:pt idx="1211">
                  <c:v>591</c:v>
                </c:pt>
                <c:pt idx="1212">
                  <c:v>591</c:v>
                </c:pt>
                <c:pt idx="1213">
                  <c:v>592</c:v>
                </c:pt>
                <c:pt idx="1214">
                  <c:v>593</c:v>
                </c:pt>
                <c:pt idx="1215">
                  <c:v>594</c:v>
                </c:pt>
                <c:pt idx="1216">
                  <c:v>595</c:v>
                </c:pt>
                <c:pt idx="1217">
                  <c:v>595</c:v>
                </c:pt>
                <c:pt idx="1218">
                  <c:v>595</c:v>
                </c:pt>
                <c:pt idx="1219">
                  <c:v>595</c:v>
                </c:pt>
                <c:pt idx="1220">
                  <c:v>595</c:v>
                </c:pt>
                <c:pt idx="1221">
                  <c:v>595</c:v>
                </c:pt>
                <c:pt idx="1222">
                  <c:v>595</c:v>
                </c:pt>
                <c:pt idx="1223">
                  <c:v>595</c:v>
                </c:pt>
                <c:pt idx="1224">
                  <c:v>595</c:v>
                </c:pt>
                <c:pt idx="1225">
                  <c:v>596</c:v>
                </c:pt>
                <c:pt idx="1226">
                  <c:v>596</c:v>
                </c:pt>
                <c:pt idx="1227">
                  <c:v>597</c:v>
                </c:pt>
                <c:pt idx="1228">
                  <c:v>598</c:v>
                </c:pt>
                <c:pt idx="1229">
                  <c:v>598</c:v>
                </c:pt>
                <c:pt idx="1230">
                  <c:v>598</c:v>
                </c:pt>
                <c:pt idx="1231">
                  <c:v>599</c:v>
                </c:pt>
                <c:pt idx="1232">
                  <c:v>600</c:v>
                </c:pt>
                <c:pt idx="1233">
                  <c:v>600</c:v>
                </c:pt>
                <c:pt idx="1234">
                  <c:v>600</c:v>
                </c:pt>
                <c:pt idx="1235">
                  <c:v>600</c:v>
                </c:pt>
                <c:pt idx="1236">
                  <c:v>600</c:v>
                </c:pt>
                <c:pt idx="1237">
                  <c:v>600</c:v>
                </c:pt>
                <c:pt idx="1238">
                  <c:v>601</c:v>
                </c:pt>
                <c:pt idx="1239">
                  <c:v>601</c:v>
                </c:pt>
                <c:pt idx="1240">
                  <c:v>602</c:v>
                </c:pt>
                <c:pt idx="1241">
                  <c:v>602</c:v>
                </c:pt>
                <c:pt idx="1242">
                  <c:v>602</c:v>
                </c:pt>
                <c:pt idx="1243">
                  <c:v>602</c:v>
                </c:pt>
                <c:pt idx="1244">
                  <c:v>602</c:v>
                </c:pt>
                <c:pt idx="1245">
                  <c:v>603</c:v>
                </c:pt>
                <c:pt idx="1246">
                  <c:v>604</c:v>
                </c:pt>
                <c:pt idx="1247">
                  <c:v>605</c:v>
                </c:pt>
                <c:pt idx="1248">
                  <c:v>606</c:v>
                </c:pt>
                <c:pt idx="1249">
                  <c:v>607</c:v>
                </c:pt>
                <c:pt idx="1250">
                  <c:v>608</c:v>
                </c:pt>
                <c:pt idx="1251">
                  <c:v>608</c:v>
                </c:pt>
                <c:pt idx="1252">
                  <c:v>608</c:v>
                </c:pt>
                <c:pt idx="1253">
                  <c:v>608</c:v>
                </c:pt>
                <c:pt idx="1254">
                  <c:v>609</c:v>
                </c:pt>
                <c:pt idx="1255">
                  <c:v>610</c:v>
                </c:pt>
                <c:pt idx="1256">
                  <c:v>610</c:v>
                </c:pt>
                <c:pt idx="1257">
                  <c:v>610</c:v>
                </c:pt>
                <c:pt idx="1258">
                  <c:v>610</c:v>
                </c:pt>
                <c:pt idx="1259">
                  <c:v>611</c:v>
                </c:pt>
                <c:pt idx="1260">
                  <c:v>611</c:v>
                </c:pt>
                <c:pt idx="1261">
                  <c:v>612</c:v>
                </c:pt>
                <c:pt idx="1262">
                  <c:v>612</c:v>
                </c:pt>
                <c:pt idx="1263">
                  <c:v>612</c:v>
                </c:pt>
                <c:pt idx="1264">
                  <c:v>612</c:v>
                </c:pt>
                <c:pt idx="1265">
                  <c:v>612</c:v>
                </c:pt>
                <c:pt idx="1266">
                  <c:v>612</c:v>
                </c:pt>
                <c:pt idx="1267">
                  <c:v>612</c:v>
                </c:pt>
                <c:pt idx="1268">
                  <c:v>613</c:v>
                </c:pt>
                <c:pt idx="1269">
                  <c:v>614</c:v>
                </c:pt>
                <c:pt idx="1270">
                  <c:v>614</c:v>
                </c:pt>
                <c:pt idx="1271">
                  <c:v>615</c:v>
                </c:pt>
                <c:pt idx="1272">
                  <c:v>616</c:v>
                </c:pt>
                <c:pt idx="1273">
                  <c:v>617</c:v>
                </c:pt>
                <c:pt idx="1274">
                  <c:v>617</c:v>
                </c:pt>
                <c:pt idx="1275">
                  <c:v>617</c:v>
                </c:pt>
                <c:pt idx="1276">
                  <c:v>617</c:v>
                </c:pt>
                <c:pt idx="1277">
                  <c:v>617</c:v>
                </c:pt>
                <c:pt idx="1278">
                  <c:v>617</c:v>
                </c:pt>
                <c:pt idx="1279">
                  <c:v>617</c:v>
                </c:pt>
                <c:pt idx="1280">
                  <c:v>618</c:v>
                </c:pt>
                <c:pt idx="1281">
                  <c:v>618</c:v>
                </c:pt>
                <c:pt idx="1282">
                  <c:v>618</c:v>
                </c:pt>
                <c:pt idx="1283">
                  <c:v>619</c:v>
                </c:pt>
                <c:pt idx="1284">
                  <c:v>619</c:v>
                </c:pt>
                <c:pt idx="1285">
                  <c:v>620</c:v>
                </c:pt>
                <c:pt idx="1286">
                  <c:v>621</c:v>
                </c:pt>
                <c:pt idx="1287">
                  <c:v>621</c:v>
                </c:pt>
                <c:pt idx="1288">
                  <c:v>622</c:v>
                </c:pt>
                <c:pt idx="1289">
                  <c:v>622</c:v>
                </c:pt>
                <c:pt idx="1290">
                  <c:v>622</c:v>
                </c:pt>
                <c:pt idx="1291">
                  <c:v>623</c:v>
                </c:pt>
                <c:pt idx="1292">
                  <c:v>624</c:v>
                </c:pt>
                <c:pt idx="1293">
                  <c:v>625</c:v>
                </c:pt>
                <c:pt idx="1294">
                  <c:v>626</c:v>
                </c:pt>
                <c:pt idx="1295">
                  <c:v>626</c:v>
                </c:pt>
                <c:pt idx="1296">
                  <c:v>626</c:v>
                </c:pt>
                <c:pt idx="1297">
                  <c:v>626</c:v>
                </c:pt>
                <c:pt idx="1298">
                  <c:v>626</c:v>
                </c:pt>
                <c:pt idx="1299">
                  <c:v>626</c:v>
                </c:pt>
                <c:pt idx="1300">
                  <c:v>626</c:v>
                </c:pt>
                <c:pt idx="1301">
                  <c:v>626</c:v>
                </c:pt>
                <c:pt idx="1302">
                  <c:v>627</c:v>
                </c:pt>
                <c:pt idx="1303">
                  <c:v>627</c:v>
                </c:pt>
                <c:pt idx="1304">
                  <c:v>627</c:v>
                </c:pt>
                <c:pt idx="1305">
                  <c:v>627</c:v>
                </c:pt>
                <c:pt idx="1306">
                  <c:v>627</c:v>
                </c:pt>
                <c:pt idx="1307">
                  <c:v>627</c:v>
                </c:pt>
                <c:pt idx="1308">
                  <c:v>627</c:v>
                </c:pt>
                <c:pt idx="1309">
                  <c:v>627</c:v>
                </c:pt>
                <c:pt idx="1310">
                  <c:v>628</c:v>
                </c:pt>
                <c:pt idx="1311">
                  <c:v>628</c:v>
                </c:pt>
                <c:pt idx="1312">
                  <c:v>628</c:v>
                </c:pt>
                <c:pt idx="1313">
                  <c:v>629</c:v>
                </c:pt>
                <c:pt idx="1314">
                  <c:v>630</c:v>
                </c:pt>
                <c:pt idx="1315">
                  <c:v>630</c:v>
                </c:pt>
                <c:pt idx="1316">
                  <c:v>631</c:v>
                </c:pt>
                <c:pt idx="1317">
                  <c:v>632</c:v>
                </c:pt>
                <c:pt idx="1318">
                  <c:v>633</c:v>
                </c:pt>
                <c:pt idx="1319">
                  <c:v>634</c:v>
                </c:pt>
                <c:pt idx="1320">
                  <c:v>635</c:v>
                </c:pt>
                <c:pt idx="1321">
                  <c:v>636</c:v>
                </c:pt>
                <c:pt idx="1322">
                  <c:v>637</c:v>
                </c:pt>
                <c:pt idx="1323">
                  <c:v>638</c:v>
                </c:pt>
                <c:pt idx="1324">
                  <c:v>639</c:v>
                </c:pt>
                <c:pt idx="1325">
                  <c:v>640</c:v>
                </c:pt>
                <c:pt idx="1326">
                  <c:v>640</c:v>
                </c:pt>
                <c:pt idx="1327">
                  <c:v>641</c:v>
                </c:pt>
                <c:pt idx="1328">
                  <c:v>642</c:v>
                </c:pt>
                <c:pt idx="1329">
                  <c:v>643</c:v>
                </c:pt>
                <c:pt idx="1330">
                  <c:v>644</c:v>
                </c:pt>
                <c:pt idx="1331">
                  <c:v>645</c:v>
                </c:pt>
                <c:pt idx="1332">
                  <c:v>646</c:v>
                </c:pt>
                <c:pt idx="1333">
                  <c:v>647</c:v>
                </c:pt>
                <c:pt idx="1334">
                  <c:v>648</c:v>
                </c:pt>
                <c:pt idx="1335">
                  <c:v>649</c:v>
                </c:pt>
                <c:pt idx="1336">
                  <c:v>650</c:v>
                </c:pt>
                <c:pt idx="1337">
                  <c:v>651</c:v>
                </c:pt>
                <c:pt idx="1338">
                  <c:v>652</c:v>
                </c:pt>
                <c:pt idx="1339">
                  <c:v>653</c:v>
                </c:pt>
                <c:pt idx="1340">
                  <c:v>654</c:v>
                </c:pt>
                <c:pt idx="1341">
                  <c:v>655</c:v>
                </c:pt>
                <c:pt idx="1342">
                  <c:v>656</c:v>
                </c:pt>
                <c:pt idx="1343">
                  <c:v>657</c:v>
                </c:pt>
                <c:pt idx="1344">
                  <c:v>658</c:v>
                </c:pt>
                <c:pt idx="1345">
                  <c:v>659</c:v>
                </c:pt>
                <c:pt idx="1346">
                  <c:v>660</c:v>
                </c:pt>
                <c:pt idx="1347">
                  <c:v>661</c:v>
                </c:pt>
                <c:pt idx="1348">
                  <c:v>661</c:v>
                </c:pt>
                <c:pt idx="1349">
                  <c:v>662</c:v>
                </c:pt>
                <c:pt idx="1350">
                  <c:v>662</c:v>
                </c:pt>
                <c:pt idx="1351">
                  <c:v>662</c:v>
                </c:pt>
                <c:pt idx="1352">
                  <c:v>662</c:v>
                </c:pt>
                <c:pt idx="1353">
                  <c:v>662</c:v>
                </c:pt>
                <c:pt idx="1354">
                  <c:v>662</c:v>
                </c:pt>
                <c:pt idx="1355">
                  <c:v>662</c:v>
                </c:pt>
                <c:pt idx="1356">
                  <c:v>662</c:v>
                </c:pt>
                <c:pt idx="1357">
                  <c:v>662</c:v>
                </c:pt>
                <c:pt idx="1358">
                  <c:v>663</c:v>
                </c:pt>
                <c:pt idx="1359">
                  <c:v>663</c:v>
                </c:pt>
                <c:pt idx="1360">
                  <c:v>664</c:v>
                </c:pt>
                <c:pt idx="1361">
                  <c:v>665</c:v>
                </c:pt>
                <c:pt idx="1362">
                  <c:v>666</c:v>
                </c:pt>
                <c:pt idx="1363">
                  <c:v>667</c:v>
                </c:pt>
                <c:pt idx="1364">
                  <c:v>667</c:v>
                </c:pt>
                <c:pt idx="1365">
                  <c:v>668</c:v>
                </c:pt>
                <c:pt idx="1366">
                  <c:v>669</c:v>
                </c:pt>
                <c:pt idx="1367">
                  <c:v>670</c:v>
                </c:pt>
                <c:pt idx="1368">
                  <c:v>671</c:v>
                </c:pt>
                <c:pt idx="1369">
                  <c:v>672</c:v>
                </c:pt>
                <c:pt idx="1370">
                  <c:v>673</c:v>
                </c:pt>
                <c:pt idx="1371">
                  <c:v>674</c:v>
                </c:pt>
                <c:pt idx="1372">
                  <c:v>675</c:v>
                </c:pt>
                <c:pt idx="1373">
                  <c:v>676</c:v>
                </c:pt>
                <c:pt idx="1374">
                  <c:v>676</c:v>
                </c:pt>
                <c:pt idx="1375">
                  <c:v>677</c:v>
                </c:pt>
                <c:pt idx="1376">
                  <c:v>678</c:v>
                </c:pt>
                <c:pt idx="1377">
                  <c:v>678</c:v>
                </c:pt>
                <c:pt idx="1378">
                  <c:v>679</c:v>
                </c:pt>
                <c:pt idx="1379">
                  <c:v>680</c:v>
                </c:pt>
                <c:pt idx="1380">
                  <c:v>681</c:v>
                </c:pt>
                <c:pt idx="1381">
                  <c:v>682</c:v>
                </c:pt>
                <c:pt idx="1382">
                  <c:v>682</c:v>
                </c:pt>
                <c:pt idx="1383">
                  <c:v>682</c:v>
                </c:pt>
                <c:pt idx="1384">
                  <c:v>682</c:v>
                </c:pt>
                <c:pt idx="1385">
                  <c:v>682</c:v>
                </c:pt>
                <c:pt idx="1386">
                  <c:v>682</c:v>
                </c:pt>
                <c:pt idx="1387">
                  <c:v>682</c:v>
                </c:pt>
                <c:pt idx="1388">
                  <c:v>682</c:v>
                </c:pt>
                <c:pt idx="1389">
                  <c:v>682</c:v>
                </c:pt>
                <c:pt idx="1390">
                  <c:v>682</c:v>
                </c:pt>
                <c:pt idx="1391">
                  <c:v>682</c:v>
                </c:pt>
                <c:pt idx="1392">
                  <c:v>682</c:v>
                </c:pt>
                <c:pt idx="1393">
                  <c:v>683</c:v>
                </c:pt>
                <c:pt idx="1394">
                  <c:v>684</c:v>
                </c:pt>
                <c:pt idx="1395">
                  <c:v>685</c:v>
                </c:pt>
                <c:pt idx="1396">
                  <c:v>685</c:v>
                </c:pt>
                <c:pt idx="1397">
                  <c:v>685</c:v>
                </c:pt>
                <c:pt idx="1398">
                  <c:v>685</c:v>
                </c:pt>
                <c:pt idx="1399">
                  <c:v>685</c:v>
                </c:pt>
                <c:pt idx="1400">
                  <c:v>685</c:v>
                </c:pt>
                <c:pt idx="1401">
                  <c:v>685</c:v>
                </c:pt>
                <c:pt idx="1402">
                  <c:v>685</c:v>
                </c:pt>
                <c:pt idx="1403">
                  <c:v>685</c:v>
                </c:pt>
                <c:pt idx="1404">
                  <c:v>685</c:v>
                </c:pt>
                <c:pt idx="1405">
                  <c:v>686</c:v>
                </c:pt>
                <c:pt idx="1406">
                  <c:v>686</c:v>
                </c:pt>
                <c:pt idx="1407">
                  <c:v>687</c:v>
                </c:pt>
                <c:pt idx="1408">
                  <c:v>688</c:v>
                </c:pt>
                <c:pt idx="1409">
                  <c:v>689</c:v>
                </c:pt>
                <c:pt idx="1410">
                  <c:v>690</c:v>
                </c:pt>
                <c:pt idx="1411">
                  <c:v>691</c:v>
                </c:pt>
                <c:pt idx="1412">
                  <c:v>692</c:v>
                </c:pt>
                <c:pt idx="1413">
                  <c:v>693</c:v>
                </c:pt>
                <c:pt idx="1414">
                  <c:v>694</c:v>
                </c:pt>
                <c:pt idx="1415">
                  <c:v>695</c:v>
                </c:pt>
                <c:pt idx="1416">
                  <c:v>696</c:v>
                </c:pt>
                <c:pt idx="1417">
                  <c:v>697</c:v>
                </c:pt>
                <c:pt idx="1418">
                  <c:v>698</c:v>
                </c:pt>
                <c:pt idx="1419">
                  <c:v>698</c:v>
                </c:pt>
                <c:pt idx="1420">
                  <c:v>699</c:v>
                </c:pt>
                <c:pt idx="1421">
                  <c:v>700</c:v>
                </c:pt>
                <c:pt idx="1422">
                  <c:v>701</c:v>
                </c:pt>
                <c:pt idx="1423">
                  <c:v>701</c:v>
                </c:pt>
                <c:pt idx="1424">
                  <c:v>701</c:v>
                </c:pt>
                <c:pt idx="1425">
                  <c:v>702</c:v>
                </c:pt>
                <c:pt idx="1426">
                  <c:v>702</c:v>
                </c:pt>
                <c:pt idx="1427">
                  <c:v>703</c:v>
                </c:pt>
                <c:pt idx="1428">
                  <c:v>704</c:v>
                </c:pt>
                <c:pt idx="1429">
                  <c:v>705</c:v>
                </c:pt>
                <c:pt idx="1430">
                  <c:v>705</c:v>
                </c:pt>
                <c:pt idx="1431">
                  <c:v>706</c:v>
                </c:pt>
                <c:pt idx="1432">
                  <c:v>707</c:v>
                </c:pt>
                <c:pt idx="1433">
                  <c:v>708</c:v>
                </c:pt>
                <c:pt idx="1434">
                  <c:v>709</c:v>
                </c:pt>
                <c:pt idx="1435">
                  <c:v>710</c:v>
                </c:pt>
                <c:pt idx="1436">
                  <c:v>711</c:v>
                </c:pt>
                <c:pt idx="1437">
                  <c:v>712</c:v>
                </c:pt>
                <c:pt idx="1438">
                  <c:v>713</c:v>
                </c:pt>
                <c:pt idx="1439">
                  <c:v>713</c:v>
                </c:pt>
                <c:pt idx="1440">
                  <c:v>713</c:v>
                </c:pt>
                <c:pt idx="1441">
                  <c:v>713</c:v>
                </c:pt>
                <c:pt idx="1442">
                  <c:v>713</c:v>
                </c:pt>
                <c:pt idx="1443">
                  <c:v>714</c:v>
                </c:pt>
                <c:pt idx="1444">
                  <c:v>714</c:v>
                </c:pt>
                <c:pt idx="1445">
                  <c:v>714</c:v>
                </c:pt>
                <c:pt idx="1446">
                  <c:v>714</c:v>
                </c:pt>
                <c:pt idx="1447">
                  <c:v>714</c:v>
                </c:pt>
                <c:pt idx="1448">
                  <c:v>714</c:v>
                </c:pt>
                <c:pt idx="1449">
                  <c:v>714</c:v>
                </c:pt>
                <c:pt idx="1450">
                  <c:v>714</c:v>
                </c:pt>
                <c:pt idx="1451">
                  <c:v>714</c:v>
                </c:pt>
                <c:pt idx="1452">
                  <c:v>715</c:v>
                </c:pt>
                <c:pt idx="1453">
                  <c:v>715</c:v>
                </c:pt>
                <c:pt idx="1454">
                  <c:v>715</c:v>
                </c:pt>
                <c:pt idx="1455">
                  <c:v>715</c:v>
                </c:pt>
                <c:pt idx="1456">
                  <c:v>715</c:v>
                </c:pt>
                <c:pt idx="1457">
                  <c:v>716</c:v>
                </c:pt>
                <c:pt idx="1458">
                  <c:v>717</c:v>
                </c:pt>
                <c:pt idx="1459">
                  <c:v>717</c:v>
                </c:pt>
                <c:pt idx="1460">
                  <c:v>717</c:v>
                </c:pt>
                <c:pt idx="1461">
                  <c:v>717</c:v>
                </c:pt>
                <c:pt idx="1462">
                  <c:v>717</c:v>
                </c:pt>
                <c:pt idx="1463">
                  <c:v>717</c:v>
                </c:pt>
                <c:pt idx="1464">
                  <c:v>717</c:v>
                </c:pt>
                <c:pt idx="1465">
                  <c:v>717</c:v>
                </c:pt>
                <c:pt idx="1466">
                  <c:v>717</c:v>
                </c:pt>
                <c:pt idx="1467">
                  <c:v>718</c:v>
                </c:pt>
                <c:pt idx="1468">
                  <c:v>719</c:v>
                </c:pt>
                <c:pt idx="1469">
                  <c:v>719</c:v>
                </c:pt>
                <c:pt idx="1470">
                  <c:v>719</c:v>
                </c:pt>
                <c:pt idx="1471">
                  <c:v>719</c:v>
                </c:pt>
                <c:pt idx="1472">
                  <c:v>719</c:v>
                </c:pt>
                <c:pt idx="1473">
                  <c:v>719</c:v>
                </c:pt>
                <c:pt idx="1474">
                  <c:v>719</c:v>
                </c:pt>
                <c:pt idx="1475">
                  <c:v>720</c:v>
                </c:pt>
                <c:pt idx="1476">
                  <c:v>720</c:v>
                </c:pt>
                <c:pt idx="1477">
                  <c:v>720</c:v>
                </c:pt>
                <c:pt idx="1478">
                  <c:v>720</c:v>
                </c:pt>
                <c:pt idx="1479">
                  <c:v>721</c:v>
                </c:pt>
                <c:pt idx="1480">
                  <c:v>721</c:v>
                </c:pt>
                <c:pt idx="1481">
                  <c:v>721</c:v>
                </c:pt>
                <c:pt idx="1482">
                  <c:v>721</c:v>
                </c:pt>
                <c:pt idx="1483">
                  <c:v>721</c:v>
                </c:pt>
                <c:pt idx="1484">
                  <c:v>721</c:v>
                </c:pt>
                <c:pt idx="1485">
                  <c:v>721</c:v>
                </c:pt>
                <c:pt idx="1486">
                  <c:v>721</c:v>
                </c:pt>
                <c:pt idx="1487">
                  <c:v>721</c:v>
                </c:pt>
                <c:pt idx="1488">
                  <c:v>721</c:v>
                </c:pt>
                <c:pt idx="1489">
                  <c:v>721</c:v>
                </c:pt>
                <c:pt idx="1490">
                  <c:v>721</c:v>
                </c:pt>
                <c:pt idx="1491">
                  <c:v>721</c:v>
                </c:pt>
                <c:pt idx="1492">
                  <c:v>721</c:v>
                </c:pt>
                <c:pt idx="1493">
                  <c:v>722</c:v>
                </c:pt>
                <c:pt idx="1494">
                  <c:v>723</c:v>
                </c:pt>
                <c:pt idx="1495">
                  <c:v>723</c:v>
                </c:pt>
                <c:pt idx="1496">
                  <c:v>723</c:v>
                </c:pt>
                <c:pt idx="1497">
                  <c:v>723</c:v>
                </c:pt>
                <c:pt idx="1498">
                  <c:v>724</c:v>
                </c:pt>
                <c:pt idx="1499">
                  <c:v>725</c:v>
                </c:pt>
                <c:pt idx="1500">
                  <c:v>725</c:v>
                </c:pt>
                <c:pt idx="1501">
                  <c:v>725</c:v>
                </c:pt>
                <c:pt idx="1502">
                  <c:v>725</c:v>
                </c:pt>
                <c:pt idx="1503">
                  <c:v>725</c:v>
                </c:pt>
                <c:pt idx="1504">
                  <c:v>725</c:v>
                </c:pt>
                <c:pt idx="1505">
                  <c:v>725</c:v>
                </c:pt>
                <c:pt idx="1506">
                  <c:v>725</c:v>
                </c:pt>
                <c:pt idx="1507">
                  <c:v>726</c:v>
                </c:pt>
                <c:pt idx="1508">
                  <c:v>727</c:v>
                </c:pt>
                <c:pt idx="1509">
                  <c:v>728</c:v>
                </c:pt>
                <c:pt idx="1510">
                  <c:v>728</c:v>
                </c:pt>
                <c:pt idx="1511">
                  <c:v>729</c:v>
                </c:pt>
                <c:pt idx="1512">
                  <c:v>730</c:v>
                </c:pt>
                <c:pt idx="1513">
                  <c:v>730</c:v>
                </c:pt>
                <c:pt idx="1514">
                  <c:v>730</c:v>
                </c:pt>
                <c:pt idx="1515">
                  <c:v>731</c:v>
                </c:pt>
                <c:pt idx="1516">
                  <c:v>732</c:v>
                </c:pt>
                <c:pt idx="1517">
                  <c:v>732</c:v>
                </c:pt>
                <c:pt idx="1518">
                  <c:v>732</c:v>
                </c:pt>
                <c:pt idx="1519">
                  <c:v>732</c:v>
                </c:pt>
                <c:pt idx="1520">
                  <c:v>733</c:v>
                </c:pt>
                <c:pt idx="1521">
                  <c:v>733</c:v>
                </c:pt>
                <c:pt idx="1522">
                  <c:v>734</c:v>
                </c:pt>
                <c:pt idx="1523">
                  <c:v>735</c:v>
                </c:pt>
                <c:pt idx="1524">
                  <c:v>736</c:v>
                </c:pt>
                <c:pt idx="1525">
                  <c:v>736</c:v>
                </c:pt>
                <c:pt idx="1526">
                  <c:v>736</c:v>
                </c:pt>
                <c:pt idx="1527">
                  <c:v>737</c:v>
                </c:pt>
                <c:pt idx="1528">
                  <c:v>738</c:v>
                </c:pt>
                <c:pt idx="1529">
                  <c:v>739</c:v>
                </c:pt>
                <c:pt idx="1530">
                  <c:v>739</c:v>
                </c:pt>
                <c:pt idx="1531">
                  <c:v>740</c:v>
                </c:pt>
                <c:pt idx="1532">
                  <c:v>740</c:v>
                </c:pt>
                <c:pt idx="1533">
                  <c:v>740</c:v>
                </c:pt>
                <c:pt idx="1534">
                  <c:v>741</c:v>
                </c:pt>
                <c:pt idx="1535">
                  <c:v>741</c:v>
                </c:pt>
                <c:pt idx="1536">
                  <c:v>741</c:v>
                </c:pt>
                <c:pt idx="1537">
                  <c:v>741</c:v>
                </c:pt>
                <c:pt idx="1538">
                  <c:v>742</c:v>
                </c:pt>
                <c:pt idx="1539">
                  <c:v>743</c:v>
                </c:pt>
                <c:pt idx="1540">
                  <c:v>743</c:v>
                </c:pt>
                <c:pt idx="1541">
                  <c:v>743</c:v>
                </c:pt>
                <c:pt idx="1542">
                  <c:v>743</c:v>
                </c:pt>
                <c:pt idx="1543">
                  <c:v>744</c:v>
                </c:pt>
                <c:pt idx="1544">
                  <c:v>745</c:v>
                </c:pt>
                <c:pt idx="1545">
                  <c:v>746</c:v>
                </c:pt>
                <c:pt idx="1546">
                  <c:v>746</c:v>
                </c:pt>
                <c:pt idx="1547">
                  <c:v>747</c:v>
                </c:pt>
                <c:pt idx="1548">
                  <c:v>747</c:v>
                </c:pt>
                <c:pt idx="1549">
                  <c:v>747</c:v>
                </c:pt>
                <c:pt idx="1550">
                  <c:v>748</c:v>
                </c:pt>
                <c:pt idx="1551">
                  <c:v>748</c:v>
                </c:pt>
                <c:pt idx="1552">
                  <c:v>748</c:v>
                </c:pt>
                <c:pt idx="1553">
                  <c:v>749</c:v>
                </c:pt>
                <c:pt idx="1554">
                  <c:v>750</c:v>
                </c:pt>
                <c:pt idx="1555">
                  <c:v>751</c:v>
                </c:pt>
                <c:pt idx="1556">
                  <c:v>752</c:v>
                </c:pt>
                <c:pt idx="1557">
                  <c:v>753</c:v>
                </c:pt>
                <c:pt idx="1558">
                  <c:v>754</c:v>
                </c:pt>
                <c:pt idx="1559">
                  <c:v>755</c:v>
                </c:pt>
                <c:pt idx="1560">
                  <c:v>756</c:v>
                </c:pt>
                <c:pt idx="1561">
                  <c:v>757</c:v>
                </c:pt>
                <c:pt idx="1562">
                  <c:v>758</c:v>
                </c:pt>
                <c:pt idx="1563">
                  <c:v>759</c:v>
                </c:pt>
                <c:pt idx="1564">
                  <c:v>760</c:v>
                </c:pt>
                <c:pt idx="1565">
                  <c:v>760</c:v>
                </c:pt>
                <c:pt idx="1566">
                  <c:v>760</c:v>
                </c:pt>
                <c:pt idx="1567">
                  <c:v>760</c:v>
                </c:pt>
                <c:pt idx="1568">
                  <c:v>760</c:v>
                </c:pt>
                <c:pt idx="1569">
                  <c:v>760</c:v>
                </c:pt>
                <c:pt idx="1570">
                  <c:v>760</c:v>
                </c:pt>
                <c:pt idx="1571">
                  <c:v>760</c:v>
                </c:pt>
                <c:pt idx="1572">
                  <c:v>760</c:v>
                </c:pt>
                <c:pt idx="1573">
                  <c:v>761</c:v>
                </c:pt>
                <c:pt idx="1574">
                  <c:v>761</c:v>
                </c:pt>
                <c:pt idx="1575">
                  <c:v>761</c:v>
                </c:pt>
                <c:pt idx="1576">
                  <c:v>761</c:v>
                </c:pt>
                <c:pt idx="1577">
                  <c:v>762</c:v>
                </c:pt>
                <c:pt idx="1578">
                  <c:v>762</c:v>
                </c:pt>
                <c:pt idx="1579">
                  <c:v>762</c:v>
                </c:pt>
                <c:pt idx="1580">
                  <c:v>762</c:v>
                </c:pt>
                <c:pt idx="1581">
                  <c:v>762</c:v>
                </c:pt>
                <c:pt idx="1582">
                  <c:v>762</c:v>
                </c:pt>
                <c:pt idx="1583">
                  <c:v>763</c:v>
                </c:pt>
                <c:pt idx="1584">
                  <c:v>764</c:v>
                </c:pt>
                <c:pt idx="1585">
                  <c:v>764</c:v>
                </c:pt>
                <c:pt idx="1586">
                  <c:v>764</c:v>
                </c:pt>
                <c:pt idx="1587">
                  <c:v>765</c:v>
                </c:pt>
                <c:pt idx="1588">
                  <c:v>766</c:v>
                </c:pt>
                <c:pt idx="1589">
                  <c:v>767</c:v>
                </c:pt>
                <c:pt idx="1590">
                  <c:v>767</c:v>
                </c:pt>
                <c:pt idx="1591">
                  <c:v>767</c:v>
                </c:pt>
                <c:pt idx="1592">
                  <c:v>767</c:v>
                </c:pt>
                <c:pt idx="1593">
                  <c:v>767</c:v>
                </c:pt>
                <c:pt idx="1594">
                  <c:v>768</c:v>
                </c:pt>
                <c:pt idx="1595">
                  <c:v>769</c:v>
                </c:pt>
                <c:pt idx="1596">
                  <c:v>769</c:v>
                </c:pt>
                <c:pt idx="1597">
                  <c:v>769</c:v>
                </c:pt>
                <c:pt idx="1598">
                  <c:v>769</c:v>
                </c:pt>
                <c:pt idx="1599">
                  <c:v>769</c:v>
                </c:pt>
                <c:pt idx="1600">
                  <c:v>769</c:v>
                </c:pt>
                <c:pt idx="1601">
                  <c:v>769</c:v>
                </c:pt>
                <c:pt idx="1602">
                  <c:v>770</c:v>
                </c:pt>
                <c:pt idx="1603">
                  <c:v>771</c:v>
                </c:pt>
                <c:pt idx="1604">
                  <c:v>772</c:v>
                </c:pt>
                <c:pt idx="1605">
                  <c:v>772</c:v>
                </c:pt>
                <c:pt idx="1606">
                  <c:v>772</c:v>
                </c:pt>
                <c:pt idx="1607">
                  <c:v>772</c:v>
                </c:pt>
                <c:pt idx="1608">
                  <c:v>773</c:v>
                </c:pt>
                <c:pt idx="1609">
                  <c:v>774</c:v>
                </c:pt>
                <c:pt idx="1610">
                  <c:v>774</c:v>
                </c:pt>
                <c:pt idx="1611">
                  <c:v>774</c:v>
                </c:pt>
                <c:pt idx="1612">
                  <c:v>774</c:v>
                </c:pt>
                <c:pt idx="1613">
                  <c:v>774</c:v>
                </c:pt>
                <c:pt idx="1614">
                  <c:v>774</c:v>
                </c:pt>
                <c:pt idx="1615">
                  <c:v>774</c:v>
                </c:pt>
                <c:pt idx="1616">
                  <c:v>774</c:v>
                </c:pt>
                <c:pt idx="1617">
                  <c:v>775</c:v>
                </c:pt>
                <c:pt idx="1618">
                  <c:v>776</c:v>
                </c:pt>
                <c:pt idx="1619">
                  <c:v>776</c:v>
                </c:pt>
                <c:pt idx="1620">
                  <c:v>777</c:v>
                </c:pt>
                <c:pt idx="1621">
                  <c:v>778</c:v>
                </c:pt>
                <c:pt idx="1622">
                  <c:v>778</c:v>
                </c:pt>
                <c:pt idx="1623">
                  <c:v>779</c:v>
                </c:pt>
                <c:pt idx="1624">
                  <c:v>780</c:v>
                </c:pt>
                <c:pt idx="1625">
                  <c:v>781</c:v>
                </c:pt>
                <c:pt idx="1626">
                  <c:v>781</c:v>
                </c:pt>
                <c:pt idx="1627">
                  <c:v>782</c:v>
                </c:pt>
                <c:pt idx="1628">
                  <c:v>783</c:v>
                </c:pt>
                <c:pt idx="1629">
                  <c:v>783</c:v>
                </c:pt>
                <c:pt idx="1630">
                  <c:v>783</c:v>
                </c:pt>
                <c:pt idx="1631">
                  <c:v>783</c:v>
                </c:pt>
                <c:pt idx="1632">
                  <c:v>783</c:v>
                </c:pt>
                <c:pt idx="1633">
                  <c:v>783</c:v>
                </c:pt>
                <c:pt idx="1634">
                  <c:v>783</c:v>
                </c:pt>
                <c:pt idx="1635">
                  <c:v>783</c:v>
                </c:pt>
                <c:pt idx="1636">
                  <c:v>783</c:v>
                </c:pt>
                <c:pt idx="1637">
                  <c:v>783</c:v>
                </c:pt>
                <c:pt idx="1638">
                  <c:v>783</c:v>
                </c:pt>
                <c:pt idx="1639">
                  <c:v>784</c:v>
                </c:pt>
                <c:pt idx="1640">
                  <c:v>784</c:v>
                </c:pt>
                <c:pt idx="1641">
                  <c:v>785</c:v>
                </c:pt>
                <c:pt idx="1642">
                  <c:v>786</c:v>
                </c:pt>
                <c:pt idx="1643">
                  <c:v>787</c:v>
                </c:pt>
                <c:pt idx="1644">
                  <c:v>787</c:v>
                </c:pt>
                <c:pt idx="1645">
                  <c:v>787</c:v>
                </c:pt>
                <c:pt idx="1646">
                  <c:v>788</c:v>
                </c:pt>
                <c:pt idx="1647">
                  <c:v>788</c:v>
                </c:pt>
                <c:pt idx="1648">
                  <c:v>788</c:v>
                </c:pt>
                <c:pt idx="1649">
                  <c:v>789</c:v>
                </c:pt>
                <c:pt idx="1650">
                  <c:v>789</c:v>
                </c:pt>
                <c:pt idx="1651">
                  <c:v>790</c:v>
                </c:pt>
                <c:pt idx="1652">
                  <c:v>791</c:v>
                </c:pt>
                <c:pt idx="1653">
                  <c:v>792</c:v>
                </c:pt>
                <c:pt idx="1654">
                  <c:v>793</c:v>
                </c:pt>
                <c:pt idx="1655">
                  <c:v>793</c:v>
                </c:pt>
                <c:pt idx="1656">
                  <c:v>793</c:v>
                </c:pt>
                <c:pt idx="1657">
                  <c:v>793</c:v>
                </c:pt>
                <c:pt idx="1658">
                  <c:v>793</c:v>
                </c:pt>
                <c:pt idx="1659">
                  <c:v>793</c:v>
                </c:pt>
                <c:pt idx="1660">
                  <c:v>793</c:v>
                </c:pt>
                <c:pt idx="1661">
                  <c:v>793</c:v>
                </c:pt>
                <c:pt idx="1662">
                  <c:v>793</c:v>
                </c:pt>
                <c:pt idx="1663">
                  <c:v>793</c:v>
                </c:pt>
                <c:pt idx="1664">
                  <c:v>793</c:v>
                </c:pt>
                <c:pt idx="1665">
                  <c:v>793</c:v>
                </c:pt>
                <c:pt idx="1666">
                  <c:v>793</c:v>
                </c:pt>
                <c:pt idx="1667">
                  <c:v>793</c:v>
                </c:pt>
                <c:pt idx="1668">
                  <c:v>793</c:v>
                </c:pt>
                <c:pt idx="1669">
                  <c:v>793</c:v>
                </c:pt>
                <c:pt idx="1670">
                  <c:v>794</c:v>
                </c:pt>
                <c:pt idx="1671">
                  <c:v>794</c:v>
                </c:pt>
                <c:pt idx="1672">
                  <c:v>794</c:v>
                </c:pt>
                <c:pt idx="1673">
                  <c:v>794</c:v>
                </c:pt>
                <c:pt idx="1674">
                  <c:v>794</c:v>
                </c:pt>
                <c:pt idx="1675">
                  <c:v>794</c:v>
                </c:pt>
                <c:pt idx="1676">
                  <c:v>794</c:v>
                </c:pt>
                <c:pt idx="1677">
                  <c:v>794</c:v>
                </c:pt>
                <c:pt idx="1678">
                  <c:v>795</c:v>
                </c:pt>
                <c:pt idx="1679">
                  <c:v>795</c:v>
                </c:pt>
                <c:pt idx="1680">
                  <c:v>796</c:v>
                </c:pt>
                <c:pt idx="1681">
                  <c:v>796</c:v>
                </c:pt>
                <c:pt idx="1682">
                  <c:v>797</c:v>
                </c:pt>
                <c:pt idx="1683">
                  <c:v>797</c:v>
                </c:pt>
                <c:pt idx="1684">
                  <c:v>797</c:v>
                </c:pt>
                <c:pt idx="1685">
                  <c:v>797</c:v>
                </c:pt>
                <c:pt idx="1686">
                  <c:v>797</c:v>
                </c:pt>
                <c:pt idx="1687">
                  <c:v>797</c:v>
                </c:pt>
                <c:pt idx="1688">
                  <c:v>797</c:v>
                </c:pt>
                <c:pt idx="1689">
                  <c:v>797</c:v>
                </c:pt>
                <c:pt idx="1690">
                  <c:v>797</c:v>
                </c:pt>
                <c:pt idx="1691">
                  <c:v>797</c:v>
                </c:pt>
                <c:pt idx="1692">
                  <c:v>797</c:v>
                </c:pt>
                <c:pt idx="1693">
                  <c:v>798</c:v>
                </c:pt>
                <c:pt idx="1694">
                  <c:v>798</c:v>
                </c:pt>
                <c:pt idx="1695">
                  <c:v>798</c:v>
                </c:pt>
                <c:pt idx="1696">
                  <c:v>798</c:v>
                </c:pt>
                <c:pt idx="1697">
                  <c:v>798</c:v>
                </c:pt>
                <c:pt idx="1698">
                  <c:v>798</c:v>
                </c:pt>
                <c:pt idx="1699">
                  <c:v>799</c:v>
                </c:pt>
                <c:pt idx="1700">
                  <c:v>799</c:v>
                </c:pt>
                <c:pt idx="1701">
                  <c:v>800</c:v>
                </c:pt>
                <c:pt idx="1702">
                  <c:v>800</c:v>
                </c:pt>
                <c:pt idx="1703">
                  <c:v>800</c:v>
                </c:pt>
                <c:pt idx="1704">
                  <c:v>800</c:v>
                </c:pt>
                <c:pt idx="1705">
                  <c:v>800</c:v>
                </c:pt>
                <c:pt idx="1706">
                  <c:v>800</c:v>
                </c:pt>
                <c:pt idx="1707">
                  <c:v>801</c:v>
                </c:pt>
                <c:pt idx="1708">
                  <c:v>802</c:v>
                </c:pt>
                <c:pt idx="1709">
                  <c:v>802</c:v>
                </c:pt>
                <c:pt idx="1710">
                  <c:v>802</c:v>
                </c:pt>
                <c:pt idx="1711">
                  <c:v>803</c:v>
                </c:pt>
                <c:pt idx="1712">
                  <c:v>804</c:v>
                </c:pt>
                <c:pt idx="1713">
                  <c:v>805</c:v>
                </c:pt>
                <c:pt idx="1714">
                  <c:v>806</c:v>
                </c:pt>
                <c:pt idx="1715">
                  <c:v>807</c:v>
                </c:pt>
                <c:pt idx="1716">
                  <c:v>808</c:v>
                </c:pt>
                <c:pt idx="1717">
                  <c:v>809</c:v>
                </c:pt>
                <c:pt idx="1718">
                  <c:v>809</c:v>
                </c:pt>
                <c:pt idx="1719">
                  <c:v>810</c:v>
                </c:pt>
                <c:pt idx="1720">
                  <c:v>811</c:v>
                </c:pt>
                <c:pt idx="1721">
                  <c:v>811</c:v>
                </c:pt>
                <c:pt idx="1722">
                  <c:v>811</c:v>
                </c:pt>
                <c:pt idx="1723">
                  <c:v>811</c:v>
                </c:pt>
                <c:pt idx="1724">
                  <c:v>811</c:v>
                </c:pt>
                <c:pt idx="1725">
                  <c:v>812</c:v>
                </c:pt>
                <c:pt idx="1726">
                  <c:v>812</c:v>
                </c:pt>
                <c:pt idx="1727">
                  <c:v>812</c:v>
                </c:pt>
                <c:pt idx="1728">
                  <c:v>812</c:v>
                </c:pt>
                <c:pt idx="1729">
                  <c:v>812</c:v>
                </c:pt>
                <c:pt idx="1730">
                  <c:v>813</c:v>
                </c:pt>
                <c:pt idx="1731">
                  <c:v>813</c:v>
                </c:pt>
                <c:pt idx="1732">
                  <c:v>813</c:v>
                </c:pt>
                <c:pt idx="1733">
                  <c:v>814</c:v>
                </c:pt>
                <c:pt idx="1734">
                  <c:v>815</c:v>
                </c:pt>
                <c:pt idx="1735">
                  <c:v>816</c:v>
                </c:pt>
                <c:pt idx="1736">
                  <c:v>817</c:v>
                </c:pt>
                <c:pt idx="1737">
                  <c:v>818</c:v>
                </c:pt>
                <c:pt idx="1738">
                  <c:v>819</c:v>
                </c:pt>
                <c:pt idx="1739">
                  <c:v>819</c:v>
                </c:pt>
                <c:pt idx="1740">
                  <c:v>819</c:v>
                </c:pt>
                <c:pt idx="1741">
                  <c:v>819</c:v>
                </c:pt>
                <c:pt idx="1742">
                  <c:v>819</c:v>
                </c:pt>
                <c:pt idx="1743">
                  <c:v>819</c:v>
                </c:pt>
                <c:pt idx="1744">
                  <c:v>819</c:v>
                </c:pt>
                <c:pt idx="1745">
                  <c:v>820</c:v>
                </c:pt>
                <c:pt idx="1746">
                  <c:v>820</c:v>
                </c:pt>
                <c:pt idx="1747">
                  <c:v>821</c:v>
                </c:pt>
                <c:pt idx="1748">
                  <c:v>821</c:v>
                </c:pt>
                <c:pt idx="1749">
                  <c:v>821</c:v>
                </c:pt>
                <c:pt idx="1750">
                  <c:v>821</c:v>
                </c:pt>
                <c:pt idx="1751">
                  <c:v>821</c:v>
                </c:pt>
                <c:pt idx="1752">
                  <c:v>821</c:v>
                </c:pt>
                <c:pt idx="1753">
                  <c:v>822</c:v>
                </c:pt>
                <c:pt idx="1754">
                  <c:v>822</c:v>
                </c:pt>
                <c:pt idx="1755">
                  <c:v>822</c:v>
                </c:pt>
                <c:pt idx="1756">
                  <c:v>822</c:v>
                </c:pt>
                <c:pt idx="1757">
                  <c:v>823</c:v>
                </c:pt>
                <c:pt idx="1758">
                  <c:v>823</c:v>
                </c:pt>
                <c:pt idx="1759">
                  <c:v>823</c:v>
                </c:pt>
                <c:pt idx="1760">
                  <c:v>824</c:v>
                </c:pt>
                <c:pt idx="1761">
                  <c:v>824</c:v>
                </c:pt>
                <c:pt idx="1762">
                  <c:v>824</c:v>
                </c:pt>
                <c:pt idx="1763">
                  <c:v>825</c:v>
                </c:pt>
                <c:pt idx="1764">
                  <c:v>825</c:v>
                </c:pt>
                <c:pt idx="1765">
                  <c:v>826</c:v>
                </c:pt>
                <c:pt idx="1766">
                  <c:v>827</c:v>
                </c:pt>
                <c:pt idx="1767">
                  <c:v>828</c:v>
                </c:pt>
                <c:pt idx="1768">
                  <c:v>829</c:v>
                </c:pt>
                <c:pt idx="1769">
                  <c:v>829</c:v>
                </c:pt>
                <c:pt idx="1770">
                  <c:v>830</c:v>
                </c:pt>
                <c:pt idx="1771">
                  <c:v>830</c:v>
                </c:pt>
                <c:pt idx="1772">
                  <c:v>831</c:v>
                </c:pt>
                <c:pt idx="1773">
                  <c:v>832</c:v>
                </c:pt>
                <c:pt idx="1774">
                  <c:v>832</c:v>
                </c:pt>
                <c:pt idx="1775">
                  <c:v>832</c:v>
                </c:pt>
                <c:pt idx="1776">
                  <c:v>832</c:v>
                </c:pt>
                <c:pt idx="1777">
                  <c:v>833</c:v>
                </c:pt>
                <c:pt idx="1778">
                  <c:v>834</c:v>
                </c:pt>
                <c:pt idx="1779">
                  <c:v>835</c:v>
                </c:pt>
                <c:pt idx="1780">
                  <c:v>836</c:v>
                </c:pt>
                <c:pt idx="1781">
                  <c:v>837</c:v>
                </c:pt>
                <c:pt idx="1782">
                  <c:v>837</c:v>
                </c:pt>
                <c:pt idx="1783">
                  <c:v>837</c:v>
                </c:pt>
                <c:pt idx="1784">
                  <c:v>837</c:v>
                </c:pt>
                <c:pt idx="1785">
                  <c:v>838</c:v>
                </c:pt>
                <c:pt idx="1786">
                  <c:v>839</c:v>
                </c:pt>
                <c:pt idx="1787">
                  <c:v>840</c:v>
                </c:pt>
                <c:pt idx="1788">
                  <c:v>841</c:v>
                </c:pt>
                <c:pt idx="1789">
                  <c:v>842</c:v>
                </c:pt>
                <c:pt idx="1790">
                  <c:v>843</c:v>
                </c:pt>
                <c:pt idx="1791">
                  <c:v>844</c:v>
                </c:pt>
                <c:pt idx="1792">
                  <c:v>845</c:v>
                </c:pt>
                <c:pt idx="1793">
                  <c:v>845</c:v>
                </c:pt>
                <c:pt idx="1794">
                  <c:v>846</c:v>
                </c:pt>
                <c:pt idx="1795">
                  <c:v>847</c:v>
                </c:pt>
                <c:pt idx="1796">
                  <c:v>847</c:v>
                </c:pt>
                <c:pt idx="1797">
                  <c:v>847</c:v>
                </c:pt>
                <c:pt idx="1798">
                  <c:v>847</c:v>
                </c:pt>
                <c:pt idx="1799">
                  <c:v>847</c:v>
                </c:pt>
                <c:pt idx="1800">
                  <c:v>848</c:v>
                </c:pt>
                <c:pt idx="1801">
                  <c:v>848</c:v>
                </c:pt>
                <c:pt idx="1802">
                  <c:v>849</c:v>
                </c:pt>
                <c:pt idx="1803">
                  <c:v>850</c:v>
                </c:pt>
                <c:pt idx="1804">
                  <c:v>851</c:v>
                </c:pt>
                <c:pt idx="1805">
                  <c:v>852</c:v>
                </c:pt>
                <c:pt idx="1806">
                  <c:v>853</c:v>
                </c:pt>
                <c:pt idx="1807">
                  <c:v>854</c:v>
                </c:pt>
                <c:pt idx="1808">
                  <c:v>855</c:v>
                </c:pt>
                <c:pt idx="1809">
                  <c:v>855</c:v>
                </c:pt>
                <c:pt idx="1810">
                  <c:v>856</c:v>
                </c:pt>
                <c:pt idx="1811">
                  <c:v>857</c:v>
                </c:pt>
                <c:pt idx="1812">
                  <c:v>858</c:v>
                </c:pt>
                <c:pt idx="1813">
                  <c:v>859</c:v>
                </c:pt>
                <c:pt idx="1814">
                  <c:v>860</c:v>
                </c:pt>
                <c:pt idx="1815">
                  <c:v>860</c:v>
                </c:pt>
                <c:pt idx="1816">
                  <c:v>861</c:v>
                </c:pt>
                <c:pt idx="1817">
                  <c:v>861</c:v>
                </c:pt>
                <c:pt idx="1818">
                  <c:v>861</c:v>
                </c:pt>
                <c:pt idx="1819">
                  <c:v>862</c:v>
                </c:pt>
                <c:pt idx="1820">
                  <c:v>863</c:v>
                </c:pt>
                <c:pt idx="1821">
                  <c:v>863</c:v>
                </c:pt>
                <c:pt idx="1822">
                  <c:v>863</c:v>
                </c:pt>
                <c:pt idx="1823">
                  <c:v>863</c:v>
                </c:pt>
                <c:pt idx="1824">
                  <c:v>863</c:v>
                </c:pt>
                <c:pt idx="1825">
                  <c:v>863</c:v>
                </c:pt>
                <c:pt idx="1826">
                  <c:v>863</c:v>
                </c:pt>
                <c:pt idx="1827">
                  <c:v>864</c:v>
                </c:pt>
                <c:pt idx="1828">
                  <c:v>864</c:v>
                </c:pt>
                <c:pt idx="1829">
                  <c:v>864</c:v>
                </c:pt>
                <c:pt idx="1830">
                  <c:v>864</c:v>
                </c:pt>
                <c:pt idx="1831">
                  <c:v>864</c:v>
                </c:pt>
                <c:pt idx="1832">
                  <c:v>865</c:v>
                </c:pt>
                <c:pt idx="1833">
                  <c:v>865</c:v>
                </c:pt>
                <c:pt idx="1834">
                  <c:v>866</c:v>
                </c:pt>
                <c:pt idx="1835">
                  <c:v>866</c:v>
                </c:pt>
                <c:pt idx="1836">
                  <c:v>866</c:v>
                </c:pt>
                <c:pt idx="1837">
                  <c:v>867</c:v>
                </c:pt>
                <c:pt idx="1838">
                  <c:v>867</c:v>
                </c:pt>
                <c:pt idx="1839">
                  <c:v>868</c:v>
                </c:pt>
                <c:pt idx="1840">
                  <c:v>868</c:v>
                </c:pt>
                <c:pt idx="1841">
                  <c:v>868</c:v>
                </c:pt>
                <c:pt idx="1842">
                  <c:v>868</c:v>
                </c:pt>
                <c:pt idx="1843">
                  <c:v>868</c:v>
                </c:pt>
                <c:pt idx="1844">
                  <c:v>868</c:v>
                </c:pt>
                <c:pt idx="1845">
                  <c:v>868</c:v>
                </c:pt>
                <c:pt idx="1846">
                  <c:v>868</c:v>
                </c:pt>
                <c:pt idx="1847">
                  <c:v>868</c:v>
                </c:pt>
                <c:pt idx="1848">
                  <c:v>868</c:v>
                </c:pt>
                <c:pt idx="1849">
                  <c:v>869</c:v>
                </c:pt>
                <c:pt idx="1850">
                  <c:v>870</c:v>
                </c:pt>
                <c:pt idx="1851">
                  <c:v>871</c:v>
                </c:pt>
                <c:pt idx="1852">
                  <c:v>872</c:v>
                </c:pt>
                <c:pt idx="1853">
                  <c:v>873</c:v>
                </c:pt>
                <c:pt idx="1854">
                  <c:v>873</c:v>
                </c:pt>
                <c:pt idx="1855">
                  <c:v>874</c:v>
                </c:pt>
                <c:pt idx="1856">
                  <c:v>875</c:v>
                </c:pt>
                <c:pt idx="1857">
                  <c:v>876</c:v>
                </c:pt>
                <c:pt idx="1858">
                  <c:v>877</c:v>
                </c:pt>
                <c:pt idx="1859">
                  <c:v>877</c:v>
                </c:pt>
                <c:pt idx="1860">
                  <c:v>877</c:v>
                </c:pt>
                <c:pt idx="1861">
                  <c:v>877</c:v>
                </c:pt>
                <c:pt idx="1862">
                  <c:v>878</c:v>
                </c:pt>
                <c:pt idx="1863">
                  <c:v>879</c:v>
                </c:pt>
                <c:pt idx="1864">
                  <c:v>879</c:v>
                </c:pt>
                <c:pt idx="1865">
                  <c:v>879</c:v>
                </c:pt>
                <c:pt idx="1866">
                  <c:v>879</c:v>
                </c:pt>
                <c:pt idx="1867">
                  <c:v>879</c:v>
                </c:pt>
                <c:pt idx="1868">
                  <c:v>879</c:v>
                </c:pt>
                <c:pt idx="1869">
                  <c:v>880</c:v>
                </c:pt>
                <c:pt idx="1870">
                  <c:v>880</c:v>
                </c:pt>
                <c:pt idx="1871">
                  <c:v>880</c:v>
                </c:pt>
                <c:pt idx="1872">
                  <c:v>880</c:v>
                </c:pt>
                <c:pt idx="1873">
                  <c:v>880</c:v>
                </c:pt>
                <c:pt idx="1874">
                  <c:v>881</c:v>
                </c:pt>
                <c:pt idx="1875">
                  <c:v>882</c:v>
                </c:pt>
                <c:pt idx="1876">
                  <c:v>882</c:v>
                </c:pt>
                <c:pt idx="1877">
                  <c:v>882</c:v>
                </c:pt>
                <c:pt idx="1878">
                  <c:v>882</c:v>
                </c:pt>
                <c:pt idx="1879">
                  <c:v>883</c:v>
                </c:pt>
                <c:pt idx="1880">
                  <c:v>883</c:v>
                </c:pt>
                <c:pt idx="1881">
                  <c:v>884</c:v>
                </c:pt>
                <c:pt idx="1882">
                  <c:v>884</c:v>
                </c:pt>
                <c:pt idx="1883">
                  <c:v>885</c:v>
                </c:pt>
                <c:pt idx="1884">
                  <c:v>885</c:v>
                </c:pt>
                <c:pt idx="1885">
                  <c:v>885</c:v>
                </c:pt>
                <c:pt idx="1886">
                  <c:v>886</c:v>
                </c:pt>
                <c:pt idx="1887">
                  <c:v>886</c:v>
                </c:pt>
                <c:pt idx="1888">
                  <c:v>886</c:v>
                </c:pt>
                <c:pt idx="1889">
                  <c:v>887</c:v>
                </c:pt>
                <c:pt idx="1890">
                  <c:v>887</c:v>
                </c:pt>
                <c:pt idx="1891">
                  <c:v>887</c:v>
                </c:pt>
                <c:pt idx="1892">
                  <c:v>887</c:v>
                </c:pt>
                <c:pt idx="1893">
                  <c:v>887</c:v>
                </c:pt>
                <c:pt idx="1894">
                  <c:v>887</c:v>
                </c:pt>
                <c:pt idx="1895">
                  <c:v>887</c:v>
                </c:pt>
                <c:pt idx="1896">
                  <c:v>887</c:v>
                </c:pt>
                <c:pt idx="1897">
                  <c:v>888</c:v>
                </c:pt>
                <c:pt idx="1898">
                  <c:v>888</c:v>
                </c:pt>
                <c:pt idx="1899">
                  <c:v>889</c:v>
                </c:pt>
                <c:pt idx="1900">
                  <c:v>890</c:v>
                </c:pt>
                <c:pt idx="1901">
                  <c:v>891</c:v>
                </c:pt>
                <c:pt idx="1902">
                  <c:v>892</c:v>
                </c:pt>
                <c:pt idx="1903">
                  <c:v>892</c:v>
                </c:pt>
                <c:pt idx="1904">
                  <c:v>892</c:v>
                </c:pt>
                <c:pt idx="1905">
                  <c:v>892</c:v>
                </c:pt>
                <c:pt idx="1906">
                  <c:v>892</c:v>
                </c:pt>
                <c:pt idx="1907">
                  <c:v>892</c:v>
                </c:pt>
                <c:pt idx="1908">
                  <c:v>892</c:v>
                </c:pt>
                <c:pt idx="1909">
                  <c:v>892</c:v>
                </c:pt>
                <c:pt idx="1910">
                  <c:v>893</c:v>
                </c:pt>
                <c:pt idx="1911">
                  <c:v>894</c:v>
                </c:pt>
                <c:pt idx="1912">
                  <c:v>895</c:v>
                </c:pt>
                <c:pt idx="1913">
                  <c:v>896</c:v>
                </c:pt>
                <c:pt idx="1914">
                  <c:v>897</c:v>
                </c:pt>
                <c:pt idx="1915">
                  <c:v>897</c:v>
                </c:pt>
                <c:pt idx="1916">
                  <c:v>897</c:v>
                </c:pt>
                <c:pt idx="1917">
                  <c:v>897</c:v>
                </c:pt>
                <c:pt idx="1918">
                  <c:v>897</c:v>
                </c:pt>
                <c:pt idx="1919">
                  <c:v>897</c:v>
                </c:pt>
                <c:pt idx="1920">
                  <c:v>897</c:v>
                </c:pt>
                <c:pt idx="1921">
                  <c:v>898</c:v>
                </c:pt>
                <c:pt idx="1922">
                  <c:v>898</c:v>
                </c:pt>
                <c:pt idx="1923">
                  <c:v>898</c:v>
                </c:pt>
                <c:pt idx="1924">
                  <c:v>899</c:v>
                </c:pt>
                <c:pt idx="1925">
                  <c:v>900</c:v>
                </c:pt>
                <c:pt idx="1926">
                  <c:v>900</c:v>
                </c:pt>
                <c:pt idx="1927">
                  <c:v>900</c:v>
                </c:pt>
                <c:pt idx="1928">
                  <c:v>900</c:v>
                </c:pt>
                <c:pt idx="1929">
                  <c:v>900</c:v>
                </c:pt>
                <c:pt idx="1930">
                  <c:v>900</c:v>
                </c:pt>
                <c:pt idx="1931">
                  <c:v>900</c:v>
                </c:pt>
                <c:pt idx="1932">
                  <c:v>900</c:v>
                </c:pt>
                <c:pt idx="1933">
                  <c:v>900</c:v>
                </c:pt>
                <c:pt idx="1934">
                  <c:v>901</c:v>
                </c:pt>
                <c:pt idx="1935">
                  <c:v>901</c:v>
                </c:pt>
                <c:pt idx="1936">
                  <c:v>902</c:v>
                </c:pt>
                <c:pt idx="1937">
                  <c:v>902</c:v>
                </c:pt>
                <c:pt idx="1938">
                  <c:v>903</c:v>
                </c:pt>
                <c:pt idx="1939">
                  <c:v>904</c:v>
                </c:pt>
                <c:pt idx="1940">
                  <c:v>904</c:v>
                </c:pt>
                <c:pt idx="1941">
                  <c:v>904</c:v>
                </c:pt>
                <c:pt idx="1942">
                  <c:v>905</c:v>
                </c:pt>
                <c:pt idx="1943">
                  <c:v>905</c:v>
                </c:pt>
                <c:pt idx="1944">
                  <c:v>906</c:v>
                </c:pt>
                <c:pt idx="1945">
                  <c:v>907</c:v>
                </c:pt>
                <c:pt idx="1946">
                  <c:v>908</c:v>
                </c:pt>
                <c:pt idx="1947">
                  <c:v>909</c:v>
                </c:pt>
                <c:pt idx="1948">
                  <c:v>910</c:v>
                </c:pt>
                <c:pt idx="1949">
                  <c:v>911</c:v>
                </c:pt>
                <c:pt idx="1950">
                  <c:v>912</c:v>
                </c:pt>
                <c:pt idx="1951">
                  <c:v>913</c:v>
                </c:pt>
                <c:pt idx="1952">
                  <c:v>914</c:v>
                </c:pt>
                <c:pt idx="1953">
                  <c:v>915</c:v>
                </c:pt>
                <c:pt idx="1954">
                  <c:v>916</c:v>
                </c:pt>
                <c:pt idx="1955">
                  <c:v>917</c:v>
                </c:pt>
                <c:pt idx="1956">
                  <c:v>917</c:v>
                </c:pt>
                <c:pt idx="1957">
                  <c:v>918</c:v>
                </c:pt>
                <c:pt idx="1958">
                  <c:v>918</c:v>
                </c:pt>
                <c:pt idx="1959">
                  <c:v>918</c:v>
                </c:pt>
                <c:pt idx="1960">
                  <c:v>919</c:v>
                </c:pt>
                <c:pt idx="1961">
                  <c:v>920</c:v>
                </c:pt>
                <c:pt idx="1962">
                  <c:v>920</c:v>
                </c:pt>
                <c:pt idx="1963">
                  <c:v>920</c:v>
                </c:pt>
                <c:pt idx="1964">
                  <c:v>921</c:v>
                </c:pt>
                <c:pt idx="1965">
                  <c:v>921</c:v>
                </c:pt>
                <c:pt idx="1966">
                  <c:v>922</c:v>
                </c:pt>
                <c:pt idx="1967">
                  <c:v>923</c:v>
                </c:pt>
                <c:pt idx="1968">
                  <c:v>923</c:v>
                </c:pt>
                <c:pt idx="1969">
                  <c:v>923</c:v>
                </c:pt>
                <c:pt idx="1970">
                  <c:v>924</c:v>
                </c:pt>
                <c:pt idx="1971">
                  <c:v>924</c:v>
                </c:pt>
                <c:pt idx="1972">
                  <c:v>924</c:v>
                </c:pt>
                <c:pt idx="1973">
                  <c:v>924</c:v>
                </c:pt>
                <c:pt idx="1974">
                  <c:v>925</c:v>
                </c:pt>
                <c:pt idx="1975">
                  <c:v>925</c:v>
                </c:pt>
                <c:pt idx="1976">
                  <c:v>925</c:v>
                </c:pt>
                <c:pt idx="1977">
                  <c:v>926</c:v>
                </c:pt>
                <c:pt idx="1978">
                  <c:v>926</c:v>
                </c:pt>
                <c:pt idx="1979">
                  <c:v>927</c:v>
                </c:pt>
                <c:pt idx="1980">
                  <c:v>927</c:v>
                </c:pt>
                <c:pt idx="1981">
                  <c:v>928</c:v>
                </c:pt>
                <c:pt idx="1982">
                  <c:v>928</c:v>
                </c:pt>
                <c:pt idx="1983">
                  <c:v>929</c:v>
                </c:pt>
                <c:pt idx="1984">
                  <c:v>930</c:v>
                </c:pt>
                <c:pt idx="1985">
                  <c:v>931</c:v>
                </c:pt>
                <c:pt idx="1986">
                  <c:v>931</c:v>
                </c:pt>
                <c:pt idx="1987">
                  <c:v>932</c:v>
                </c:pt>
                <c:pt idx="1988">
                  <c:v>933</c:v>
                </c:pt>
                <c:pt idx="1989">
                  <c:v>934</c:v>
                </c:pt>
                <c:pt idx="1990">
                  <c:v>934</c:v>
                </c:pt>
                <c:pt idx="1991">
                  <c:v>935</c:v>
                </c:pt>
                <c:pt idx="1992">
                  <c:v>936</c:v>
                </c:pt>
                <c:pt idx="1993">
                  <c:v>937</c:v>
                </c:pt>
                <c:pt idx="1994">
                  <c:v>937</c:v>
                </c:pt>
                <c:pt idx="1995">
                  <c:v>938</c:v>
                </c:pt>
                <c:pt idx="1996">
                  <c:v>939</c:v>
                </c:pt>
                <c:pt idx="1997">
                  <c:v>940</c:v>
                </c:pt>
                <c:pt idx="1998">
                  <c:v>941</c:v>
                </c:pt>
                <c:pt idx="1999">
                  <c:v>942</c:v>
                </c:pt>
                <c:pt idx="2000">
                  <c:v>943</c:v>
                </c:pt>
                <c:pt idx="2001">
                  <c:v>944</c:v>
                </c:pt>
                <c:pt idx="2002">
                  <c:v>945</c:v>
                </c:pt>
                <c:pt idx="2003">
                  <c:v>946</c:v>
                </c:pt>
                <c:pt idx="2004">
                  <c:v>947</c:v>
                </c:pt>
                <c:pt idx="2005">
                  <c:v>948</c:v>
                </c:pt>
                <c:pt idx="2006">
                  <c:v>949</c:v>
                </c:pt>
                <c:pt idx="2007">
                  <c:v>950</c:v>
                </c:pt>
                <c:pt idx="2008">
                  <c:v>951</c:v>
                </c:pt>
                <c:pt idx="2009">
                  <c:v>952</c:v>
                </c:pt>
                <c:pt idx="2010">
                  <c:v>952</c:v>
                </c:pt>
                <c:pt idx="2011">
                  <c:v>953</c:v>
                </c:pt>
                <c:pt idx="2012">
                  <c:v>954</c:v>
                </c:pt>
                <c:pt idx="2013">
                  <c:v>954</c:v>
                </c:pt>
                <c:pt idx="2014">
                  <c:v>955</c:v>
                </c:pt>
                <c:pt idx="2015">
                  <c:v>955</c:v>
                </c:pt>
                <c:pt idx="2016">
                  <c:v>956</c:v>
                </c:pt>
                <c:pt idx="2017">
                  <c:v>956</c:v>
                </c:pt>
                <c:pt idx="2018">
                  <c:v>957</c:v>
                </c:pt>
                <c:pt idx="2019">
                  <c:v>958</c:v>
                </c:pt>
                <c:pt idx="2020">
                  <c:v>959</c:v>
                </c:pt>
                <c:pt idx="2021">
                  <c:v>960</c:v>
                </c:pt>
                <c:pt idx="2022">
                  <c:v>961</c:v>
                </c:pt>
                <c:pt idx="2023">
                  <c:v>962</c:v>
                </c:pt>
                <c:pt idx="2024">
                  <c:v>963</c:v>
                </c:pt>
                <c:pt idx="2025">
                  <c:v>964</c:v>
                </c:pt>
                <c:pt idx="2026">
                  <c:v>965</c:v>
                </c:pt>
                <c:pt idx="2027">
                  <c:v>965</c:v>
                </c:pt>
                <c:pt idx="2028">
                  <c:v>966</c:v>
                </c:pt>
                <c:pt idx="2029">
                  <c:v>966</c:v>
                </c:pt>
                <c:pt idx="2030">
                  <c:v>966</c:v>
                </c:pt>
                <c:pt idx="2031">
                  <c:v>966</c:v>
                </c:pt>
                <c:pt idx="2032">
                  <c:v>966</c:v>
                </c:pt>
                <c:pt idx="2033">
                  <c:v>966</c:v>
                </c:pt>
                <c:pt idx="2034">
                  <c:v>966</c:v>
                </c:pt>
                <c:pt idx="2035">
                  <c:v>966</c:v>
                </c:pt>
                <c:pt idx="2036">
                  <c:v>966</c:v>
                </c:pt>
                <c:pt idx="2037">
                  <c:v>966</c:v>
                </c:pt>
                <c:pt idx="2038">
                  <c:v>966</c:v>
                </c:pt>
                <c:pt idx="2039">
                  <c:v>966</c:v>
                </c:pt>
                <c:pt idx="2040">
                  <c:v>966</c:v>
                </c:pt>
                <c:pt idx="2041">
                  <c:v>966</c:v>
                </c:pt>
                <c:pt idx="2042">
                  <c:v>967</c:v>
                </c:pt>
                <c:pt idx="2043">
                  <c:v>968</c:v>
                </c:pt>
                <c:pt idx="2044">
                  <c:v>969</c:v>
                </c:pt>
                <c:pt idx="2045">
                  <c:v>970</c:v>
                </c:pt>
                <c:pt idx="2046">
                  <c:v>971</c:v>
                </c:pt>
                <c:pt idx="2047">
                  <c:v>971</c:v>
                </c:pt>
                <c:pt idx="2048">
                  <c:v>971</c:v>
                </c:pt>
                <c:pt idx="2049">
                  <c:v>971</c:v>
                </c:pt>
                <c:pt idx="2050">
                  <c:v>972</c:v>
                </c:pt>
                <c:pt idx="2051">
                  <c:v>973</c:v>
                </c:pt>
                <c:pt idx="2052">
                  <c:v>974</c:v>
                </c:pt>
                <c:pt idx="2053">
                  <c:v>974</c:v>
                </c:pt>
                <c:pt idx="2054">
                  <c:v>975</c:v>
                </c:pt>
                <c:pt idx="2055">
                  <c:v>975</c:v>
                </c:pt>
                <c:pt idx="2056">
                  <c:v>976</c:v>
                </c:pt>
                <c:pt idx="2057">
                  <c:v>977</c:v>
                </c:pt>
                <c:pt idx="2058">
                  <c:v>977</c:v>
                </c:pt>
                <c:pt idx="2059">
                  <c:v>978</c:v>
                </c:pt>
                <c:pt idx="2060">
                  <c:v>979</c:v>
                </c:pt>
                <c:pt idx="2061">
                  <c:v>979</c:v>
                </c:pt>
                <c:pt idx="2062">
                  <c:v>980</c:v>
                </c:pt>
                <c:pt idx="2063">
                  <c:v>980</c:v>
                </c:pt>
                <c:pt idx="2064">
                  <c:v>980</c:v>
                </c:pt>
                <c:pt idx="2065">
                  <c:v>980</c:v>
                </c:pt>
                <c:pt idx="2066">
                  <c:v>980</c:v>
                </c:pt>
                <c:pt idx="2067">
                  <c:v>980</c:v>
                </c:pt>
                <c:pt idx="2068">
                  <c:v>980</c:v>
                </c:pt>
                <c:pt idx="2069">
                  <c:v>980</c:v>
                </c:pt>
                <c:pt idx="2070">
                  <c:v>981</c:v>
                </c:pt>
                <c:pt idx="2071">
                  <c:v>981</c:v>
                </c:pt>
                <c:pt idx="2072">
                  <c:v>981</c:v>
                </c:pt>
                <c:pt idx="2073">
                  <c:v>981</c:v>
                </c:pt>
                <c:pt idx="2074">
                  <c:v>981</c:v>
                </c:pt>
                <c:pt idx="2075">
                  <c:v>981</c:v>
                </c:pt>
                <c:pt idx="2076">
                  <c:v>982</c:v>
                </c:pt>
                <c:pt idx="2077">
                  <c:v>982</c:v>
                </c:pt>
                <c:pt idx="2078">
                  <c:v>982</c:v>
                </c:pt>
                <c:pt idx="2079">
                  <c:v>982</c:v>
                </c:pt>
                <c:pt idx="2080">
                  <c:v>983</c:v>
                </c:pt>
                <c:pt idx="2081">
                  <c:v>984</c:v>
                </c:pt>
                <c:pt idx="2082">
                  <c:v>985</c:v>
                </c:pt>
                <c:pt idx="2083">
                  <c:v>986</c:v>
                </c:pt>
                <c:pt idx="2084">
                  <c:v>986</c:v>
                </c:pt>
                <c:pt idx="2085">
                  <c:v>986</c:v>
                </c:pt>
                <c:pt idx="2086">
                  <c:v>986</c:v>
                </c:pt>
                <c:pt idx="2087">
                  <c:v>987</c:v>
                </c:pt>
                <c:pt idx="2088">
                  <c:v>988</c:v>
                </c:pt>
                <c:pt idx="2089">
                  <c:v>989</c:v>
                </c:pt>
                <c:pt idx="2090">
                  <c:v>989</c:v>
                </c:pt>
                <c:pt idx="2091">
                  <c:v>989</c:v>
                </c:pt>
                <c:pt idx="2092">
                  <c:v>989</c:v>
                </c:pt>
                <c:pt idx="2093">
                  <c:v>989</c:v>
                </c:pt>
                <c:pt idx="2094">
                  <c:v>989</c:v>
                </c:pt>
                <c:pt idx="2095">
                  <c:v>989</c:v>
                </c:pt>
                <c:pt idx="2096">
                  <c:v>989</c:v>
                </c:pt>
                <c:pt idx="2097">
                  <c:v>989</c:v>
                </c:pt>
                <c:pt idx="2098">
                  <c:v>990</c:v>
                </c:pt>
                <c:pt idx="2099">
                  <c:v>990</c:v>
                </c:pt>
                <c:pt idx="2100">
                  <c:v>991</c:v>
                </c:pt>
                <c:pt idx="2101">
                  <c:v>991</c:v>
                </c:pt>
                <c:pt idx="2102">
                  <c:v>992</c:v>
                </c:pt>
                <c:pt idx="2103">
                  <c:v>993</c:v>
                </c:pt>
                <c:pt idx="2104">
                  <c:v>994</c:v>
                </c:pt>
                <c:pt idx="2105">
                  <c:v>995</c:v>
                </c:pt>
                <c:pt idx="2106">
                  <c:v>996</c:v>
                </c:pt>
                <c:pt idx="2107">
                  <c:v>997</c:v>
                </c:pt>
                <c:pt idx="2108">
                  <c:v>998</c:v>
                </c:pt>
                <c:pt idx="2109">
                  <c:v>998</c:v>
                </c:pt>
                <c:pt idx="2110">
                  <c:v>998</c:v>
                </c:pt>
                <c:pt idx="2111">
                  <c:v>999</c:v>
                </c:pt>
                <c:pt idx="2112">
                  <c:v>1000</c:v>
                </c:pt>
                <c:pt idx="2113">
                  <c:v>1001</c:v>
                </c:pt>
                <c:pt idx="2114">
                  <c:v>1001</c:v>
                </c:pt>
                <c:pt idx="2115">
                  <c:v>1001</c:v>
                </c:pt>
                <c:pt idx="2116">
                  <c:v>1001</c:v>
                </c:pt>
                <c:pt idx="2117">
                  <c:v>1001</c:v>
                </c:pt>
                <c:pt idx="2118">
                  <c:v>1002</c:v>
                </c:pt>
                <c:pt idx="2119">
                  <c:v>1003</c:v>
                </c:pt>
                <c:pt idx="2120">
                  <c:v>1003</c:v>
                </c:pt>
                <c:pt idx="2121">
                  <c:v>1003</c:v>
                </c:pt>
                <c:pt idx="2122">
                  <c:v>1003</c:v>
                </c:pt>
                <c:pt idx="2123">
                  <c:v>1003</c:v>
                </c:pt>
                <c:pt idx="2124">
                  <c:v>1003</c:v>
                </c:pt>
                <c:pt idx="2125">
                  <c:v>1003</c:v>
                </c:pt>
                <c:pt idx="2126">
                  <c:v>1003</c:v>
                </c:pt>
                <c:pt idx="2127">
                  <c:v>1003</c:v>
                </c:pt>
                <c:pt idx="2128">
                  <c:v>1003</c:v>
                </c:pt>
                <c:pt idx="2129">
                  <c:v>1003</c:v>
                </c:pt>
                <c:pt idx="2130">
                  <c:v>1003</c:v>
                </c:pt>
                <c:pt idx="2131">
                  <c:v>1003</c:v>
                </c:pt>
                <c:pt idx="2132">
                  <c:v>1004</c:v>
                </c:pt>
                <c:pt idx="2133">
                  <c:v>1005</c:v>
                </c:pt>
                <c:pt idx="2134">
                  <c:v>1005</c:v>
                </c:pt>
                <c:pt idx="2135">
                  <c:v>1006</c:v>
                </c:pt>
                <c:pt idx="2136">
                  <c:v>1006</c:v>
                </c:pt>
                <c:pt idx="2137">
                  <c:v>1006</c:v>
                </c:pt>
                <c:pt idx="2138">
                  <c:v>1006</c:v>
                </c:pt>
                <c:pt idx="2139">
                  <c:v>1007</c:v>
                </c:pt>
                <c:pt idx="2140">
                  <c:v>1007</c:v>
                </c:pt>
                <c:pt idx="2141">
                  <c:v>1008</c:v>
                </c:pt>
                <c:pt idx="2142">
                  <c:v>1008</c:v>
                </c:pt>
                <c:pt idx="2143">
                  <c:v>1009</c:v>
                </c:pt>
                <c:pt idx="2144">
                  <c:v>1009</c:v>
                </c:pt>
                <c:pt idx="2145">
                  <c:v>1009</c:v>
                </c:pt>
                <c:pt idx="2146">
                  <c:v>1010</c:v>
                </c:pt>
                <c:pt idx="2147">
                  <c:v>1011</c:v>
                </c:pt>
                <c:pt idx="2148">
                  <c:v>1012</c:v>
                </c:pt>
                <c:pt idx="2149">
                  <c:v>1013</c:v>
                </c:pt>
                <c:pt idx="2150">
                  <c:v>1014</c:v>
                </c:pt>
                <c:pt idx="2151">
                  <c:v>1015</c:v>
                </c:pt>
                <c:pt idx="2152">
                  <c:v>1016</c:v>
                </c:pt>
                <c:pt idx="2153">
                  <c:v>1017</c:v>
                </c:pt>
                <c:pt idx="2154">
                  <c:v>1018</c:v>
                </c:pt>
                <c:pt idx="2155">
                  <c:v>1018</c:v>
                </c:pt>
                <c:pt idx="2156">
                  <c:v>1019</c:v>
                </c:pt>
                <c:pt idx="2157">
                  <c:v>1019</c:v>
                </c:pt>
                <c:pt idx="2158">
                  <c:v>1020</c:v>
                </c:pt>
                <c:pt idx="2159">
                  <c:v>1021</c:v>
                </c:pt>
                <c:pt idx="2160">
                  <c:v>1022</c:v>
                </c:pt>
                <c:pt idx="2161">
                  <c:v>1023</c:v>
                </c:pt>
                <c:pt idx="2162">
                  <c:v>1024</c:v>
                </c:pt>
                <c:pt idx="2163">
                  <c:v>1025</c:v>
                </c:pt>
                <c:pt idx="2164">
                  <c:v>1026</c:v>
                </c:pt>
                <c:pt idx="2165">
                  <c:v>1026</c:v>
                </c:pt>
                <c:pt idx="2166">
                  <c:v>1027</c:v>
                </c:pt>
                <c:pt idx="2167">
                  <c:v>1028</c:v>
                </c:pt>
                <c:pt idx="2168">
                  <c:v>1029</c:v>
                </c:pt>
                <c:pt idx="2169">
                  <c:v>1029</c:v>
                </c:pt>
                <c:pt idx="2170">
                  <c:v>1029</c:v>
                </c:pt>
                <c:pt idx="2171">
                  <c:v>1029</c:v>
                </c:pt>
                <c:pt idx="2172">
                  <c:v>1029</c:v>
                </c:pt>
                <c:pt idx="2173">
                  <c:v>1029</c:v>
                </c:pt>
                <c:pt idx="2174">
                  <c:v>1029</c:v>
                </c:pt>
                <c:pt idx="2175">
                  <c:v>1029</c:v>
                </c:pt>
                <c:pt idx="2176">
                  <c:v>1029</c:v>
                </c:pt>
                <c:pt idx="2177">
                  <c:v>1029</c:v>
                </c:pt>
                <c:pt idx="2178">
                  <c:v>1029</c:v>
                </c:pt>
                <c:pt idx="2179">
                  <c:v>1029</c:v>
                </c:pt>
                <c:pt idx="2180">
                  <c:v>1029</c:v>
                </c:pt>
                <c:pt idx="2181">
                  <c:v>1029</c:v>
                </c:pt>
                <c:pt idx="2182">
                  <c:v>1029</c:v>
                </c:pt>
                <c:pt idx="2183">
                  <c:v>1029</c:v>
                </c:pt>
                <c:pt idx="2184">
                  <c:v>1030</c:v>
                </c:pt>
                <c:pt idx="2185">
                  <c:v>1031</c:v>
                </c:pt>
                <c:pt idx="2186">
                  <c:v>1031</c:v>
                </c:pt>
                <c:pt idx="2187">
                  <c:v>1032</c:v>
                </c:pt>
                <c:pt idx="2188">
                  <c:v>1033</c:v>
                </c:pt>
                <c:pt idx="2189">
                  <c:v>1034</c:v>
                </c:pt>
                <c:pt idx="2190">
                  <c:v>1034</c:v>
                </c:pt>
                <c:pt idx="2191">
                  <c:v>1034</c:v>
                </c:pt>
                <c:pt idx="2192">
                  <c:v>1034</c:v>
                </c:pt>
                <c:pt idx="2193">
                  <c:v>1035</c:v>
                </c:pt>
                <c:pt idx="2194">
                  <c:v>1036</c:v>
                </c:pt>
                <c:pt idx="2195">
                  <c:v>1036</c:v>
                </c:pt>
                <c:pt idx="2196">
                  <c:v>1037</c:v>
                </c:pt>
                <c:pt idx="2197">
                  <c:v>1037</c:v>
                </c:pt>
                <c:pt idx="2198">
                  <c:v>1037</c:v>
                </c:pt>
                <c:pt idx="2199">
                  <c:v>1037</c:v>
                </c:pt>
                <c:pt idx="2200">
                  <c:v>1037</c:v>
                </c:pt>
                <c:pt idx="2201">
                  <c:v>1037</c:v>
                </c:pt>
                <c:pt idx="2202">
                  <c:v>1037</c:v>
                </c:pt>
                <c:pt idx="2203">
                  <c:v>1037</c:v>
                </c:pt>
                <c:pt idx="2204">
                  <c:v>1037</c:v>
                </c:pt>
                <c:pt idx="2205">
                  <c:v>1037</c:v>
                </c:pt>
                <c:pt idx="2206">
                  <c:v>1037</c:v>
                </c:pt>
                <c:pt idx="2207">
                  <c:v>1037</c:v>
                </c:pt>
                <c:pt idx="2208">
                  <c:v>1037</c:v>
                </c:pt>
                <c:pt idx="2209">
                  <c:v>1037</c:v>
                </c:pt>
                <c:pt idx="2210">
                  <c:v>1037</c:v>
                </c:pt>
                <c:pt idx="2211">
                  <c:v>1037</c:v>
                </c:pt>
                <c:pt idx="2212">
                  <c:v>1037</c:v>
                </c:pt>
                <c:pt idx="2213">
                  <c:v>1037</c:v>
                </c:pt>
                <c:pt idx="2214">
                  <c:v>1037</c:v>
                </c:pt>
                <c:pt idx="2215">
                  <c:v>1038</c:v>
                </c:pt>
                <c:pt idx="2216">
                  <c:v>1039</c:v>
                </c:pt>
                <c:pt idx="2217">
                  <c:v>1039</c:v>
                </c:pt>
                <c:pt idx="2218">
                  <c:v>1039</c:v>
                </c:pt>
                <c:pt idx="2219">
                  <c:v>1039</c:v>
                </c:pt>
                <c:pt idx="2220">
                  <c:v>1039</c:v>
                </c:pt>
                <c:pt idx="2221">
                  <c:v>1040</c:v>
                </c:pt>
                <c:pt idx="2222">
                  <c:v>1041</c:v>
                </c:pt>
                <c:pt idx="2223">
                  <c:v>1042</c:v>
                </c:pt>
                <c:pt idx="2224">
                  <c:v>1043</c:v>
                </c:pt>
                <c:pt idx="2225">
                  <c:v>1044</c:v>
                </c:pt>
                <c:pt idx="2226">
                  <c:v>1044</c:v>
                </c:pt>
                <c:pt idx="2227">
                  <c:v>1044</c:v>
                </c:pt>
                <c:pt idx="2228">
                  <c:v>1044</c:v>
                </c:pt>
                <c:pt idx="2229">
                  <c:v>1044</c:v>
                </c:pt>
                <c:pt idx="2230">
                  <c:v>1044</c:v>
                </c:pt>
                <c:pt idx="2231">
                  <c:v>1044</c:v>
                </c:pt>
                <c:pt idx="2232">
                  <c:v>1045</c:v>
                </c:pt>
                <c:pt idx="2233">
                  <c:v>1046</c:v>
                </c:pt>
                <c:pt idx="2234">
                  <c:v>1047</c:v>
                </c:pt>
                <c:pt idx="2235">
                  <c:v>1047</c:v>
                </c:pt>
                <c:pt idx="2236">
                  <c:v>1047</c:v>
                </c:pt>
                <c:pt idx="2237">
                  <c:v>1047</c:v>
                </c:pt>
                <c:pt idx="2238">
                  <c:v>1047</c:v>
                </c:pt>
                <c:pt idx="2239">
                  <c:v>1047</c:v>
                </c:pt>
                <c:pt idx="2240">
                  <c:v>1048</c:v>
                </c:pt>
                <c:pt idx="2241">
                  <c:v>1048</c:v>
                </c:pt>
                <c:pt idx="2242">
                  <c:v>1049</c:v>
                </c:pt>
                <c:pt idx="2243">
                  <c:v>1049</c:v>
                </c:pt>
                <c:pt idx="2244">
                  <c:v>1049</c:v>
                </c:pt>
                <c:pt idx="2245">
                  <c:v>1049</c:v>
                </c:pt>
                <c:pt idx="2246">
                  <c:v>1049</c:v>
                </c:pt>
                <c:pt idx="2247">
                  <c:v>1049</c:v>
                </c:pt>
                <c:pt idx="2248">
                  <c:v>1050</c:v>
                </c:pt>
                <c:pt idx="2249">
                  <c:v>1050</c:v>
                </c:pt>
                <c:pt idx="2250">
                  <c:v>1050</c:v>
                </c:pt>
                <c:pt idx="2251">
                  <c:v>1051</c:v>
                </c:pt>
                <c:pt idx="2252">
                  <c:v>1052</c:v>
                </c:pt>
                <c:pt idx="2253">
                  <c:v>1053</c:v>
                </c:pt>
                <c:pt idx="2254">
                  <c:v>1053</c:v>
                </c:pt>
                <c:pt idx="2255">
                  <c:v>1053</c:v>
                </c:pt>
                <c:pt idx="2256">
                  <c:v>1053</c:v>
                </c:pt>
                <c:pt idx="2257">
                  <c:v>1053</c:v>
                </c:pt>
                <c:pt idx="2258">
                  <c:v>1054</c:v>
                </c:pt>
                <c:pt idx="2259">
                  <c:v>1054</c:v>
                </c:pt>
                <c:pt idx="2260">
                  <c:v>1054</c:v>
                </c:pt>
                <c:pt idx="2261">
                  <c:v>1054</c:v>
                </c:pt>
                <c:pt idx="2262">
                  <c:v>1055</c:v>
                </c:pt>
                <c:pt idx="2263">
                  <c:v>1055</c:v>
                </c:pt>
                <c:pt idx="2264">
                  <c:v>1056</c:v>
                </c:pt>
                <c:pt idx="2265">
                  <c:v>1057</c:v>
                </c:pt>
                <c:pt idx="2266">
                  <c:v>1057</c:v>
                </c:pt>
                <c:pt idx="2267">
                  <c:v>1057</c:v>
                </c:pt>
                <c:pt idx="2268">
                  <c:v>1058</c:v>
                </c:pt>
                <c:pt idx="2269">
                  <c:v>1058</c:v>
                </c:pt>
                <c:pt idx="2270">
                  <c:v>1059</c:v>
                </c:pt>
                <c:pt idx="2271">
                  <c:v>1059</c:v>
                </c:pt>
                <c:pt idx="2272">
                  <c:v>1059</c:v>
                </c:pt>
                <c:pt idx="2273">
                  <c:v>1059</c:v>
                </c:pt>
                <c:pt idx="2274">
                  <c:v>1059</c:v>
                </c:pt>
                <c:pt idx="2275">
                  <c:v>1059</c:v>
                </c:pt>
                <c:pt idx="2276">
                  <c:v>1059</c:v>
                </c:pt>
                <c:pt idx="2277">
                  <c:v>1059</c:v>
                </c:pt>
                <c:pt idx="2278">
                  <c:v>1059</c:v>
                </c:pt>
                <c:pt idx="2279">
                  <c:v>1059</c:v>
                </c:pt>
                <c:pt idx="2280">
                  <c:v>1059</c:v>
                </c:pt>
                <c:pt idx="2281">
                  <c:v>1060</c:v>
                </c:pt>
                <c:pt idx="2282">
                  <c:v>1060</c:v>
                </c:pt>
                <c:pt idx="2283">
                  <c:v>1060</c:v>
                </c:pt>
                <c:pt idx="2284">
                  <c:v>1061</c:v>
                </c:pt>
                <c:pt idx="2285">
                  <c:v>1062</c:v>
                </c:pt>
                <c:pt idx="2286">
                  <c:v>1063</c:v>
                </c:pt>
                <c:pt idx="2287">
                  <c:v>1064</c:v>
                </c:pt>
                <c:pt idx="2288">
                  <c:v>1065</c:v>
                </c:pt>
                <c:pt idx="2289">
                  <c:v>1065</c:v>
                </c:pt>
                <c:pt idx="2290">
                  <c:v>1066</c:v>
                </c:pt>
                <c:pt idx="2291">
                  <c:v>1067</c:v>
                </c:pt>
                <c:pt idx="2292">
                  <c:v>1068</c:v>
                </c:pt>
                <c:pt idx="2293">
                  <c:v>1069</c:v>
                </c:pt>
                <c:pt idx="2294">
                  <c:v>1070</c:v>
                </c:pt>
                <c:pt idx="2295">
                  <c:v>1071</c:v>
                </c:pt>
                <c:pt idx="2296">
                  <c:v>1072</c:v>
                </c:pt>
                <c:pt idx="2297">
                  <c:v>1073</c:v>
                </c:pt>
                <c:pt idx="2298">
                  <c:v>1073</c:v>
                </c:pt>
                <c:pt idx="2299">
                  <c:v>1074</c:v>
                </c:pt>
                <c:pt idx="2300">
                  <c:v>1074</c:v>
                </c:pt>
                <c:pt idx="2301">
                  <c:v>1075</c:v>
                </c:pt>
                <c:pt idx="2302">
                  <c:v>1075</c:v>
                </c:pt>
                <c:pt idx="2303">
                  <c:v>1075</c:v>
                </c:pt>
                <c:pt idx="2304">
                  <c:v>1076</c:v>
                </c:pt>
                <c:pt idx="2305">
                  <c:v>1076</c:v>
                </c:pt>
                <c:pt idx="2306">
                  <c:v>1077</c:v>
                </c:pt>
                <c:pt idx="2307">
                  <c:v>1078</c:v>
                </c:pt>
                <c:pt idx="2308">
                  <c:v>1079</c:v>
                </c:pt>
                <c:pt idx="2309">
                  <c:v>1080</c:v>
                </c:pt>
                <c:pt idx="2310">
                  <c:v>1081</c:v>
                </c:pt>
                <c:pt idx="2311">
                  <c:v>1082</c:v>
                </c:pt>
                <c:pt idx="2312">
                  <c:v>1083</c:v>
                </c:pt>
                <c:pt idx="2313">
                  <c:v>1084</c:v>
                </c:pt>
                <c:pt idx="2314">
                  <c:v>1085</c:v>
                </c:pt>
                <c:pt idx="2315">
                  <c:v>1085</c:v>
                </c:pt>
                <c:pt idx="2316">
                  <c:v>1085</c:v>
                </c:pt>
                <c:pt idx="2317">
                  <c:v>1086</c:v>
                </c:pt>
                <c:pt idx="2318">
                  <c:v>1086</c:v>
                </c:pt>
                <c:pt idx="2319">
                  <c:v>1086</c:v>
                </c:pt>
                <c:pt idx="2320">
                  <c:v>1086</c:v>
                </c:pt>
                <c:pt idx="2321">
                  <c:v>1087</c:v>
                </c:pt>
                <c:pt idx="2322">
                  <c:v>1087</c:v>
                </c:pt>
                <c:pt idx="2323">
                  <c:v>1087</c:v>
                </c:pt>
                <c:pt idx="2324">
                  <c:v>1087</c:v>
                </c:pt>
                <c:pt idx="2325">
                  <c:v>1088</c:v>
                </c:pt>
                <c:pt idx="2326">
                  <c:v>1089</c:v>
                </c:pt>
                <c:pt idx="2327">
                  <c:v>1089</c:v>
                </c:pt>
                <c:pt idx="2328">
                  <c:v>1090</c:v>
                </c:pt>
                <c:pt idx="2329">
                  <c:v>1091</c:v>
                </c:pt>
                <c:pt idx="2330">
                  <c:v>1092</c:v>
                </c:pt>
                <c:pt idx="2331">
                  <c:v>1093</c:v>
                </c:pt>
                <c:pt idx="2332">
                  <c:v>1093</c:v>
                </c:pt>
                <c:pt idx="2333">
                  <c:v>1093</c:v>
                </c:pt>
                <c:pt idx="2334">
                  <c:v>1093</c:v>
                </c:pt>
                <c:pt idx="2335">
                  <c:v>1094</c:v>
                </c:pt>
                <c:pt idx="2336">
                  <c:v>1094</c:v>
                </c:pt>
                <c:pt idx="2337">
                  <c:v>1094</c:v>
                </c:pt>
                <c:pt idx="2338">
                  <c:v>1094</c:v>
                </c:pt>
                <c:pt idx="2339">
                  <c:v>1095</c:v>
                </c:pt>
                <c:pt idx="2340">
                  <c:v>1096</c:v>
                </c:pt>
                <c:pt idx="2341">
                  <c:v>1096</c:v>
                </c:pt>
                <c:pt idx="2342">
                  <c:v>1096</c:v>
                </c:pt>
                <c:pt idx="2343">
                  <c:v>1097</c:v>
                </c:pt>
                <c:pt idx="2344">
                  <c:v>1098</c:v>
                </c:pt>
                <c:pt idx="2345">
                  <c:v>1099</c:v>
                </c:pt>
                <c:pt idx="2346">
                  <c:v>1100</c:v>
                </c:pt>
                <c:pt idx="2347">
                  <c:v>1100</c:v>
                </c:pt>
                <c:pt idx="2348">
                  <c:v>1100</c:v>
                </c:pt>
                <c:pt idx="2349">
                  <c:v>1101</c:v>
                </c:pt>
                <c:pt idx="2350">
                  <c:v>1102</c:v>
                </c:pt>
                <c:pt idx="2351">
                  <c:v>1102</c:v>
                </c:pt>
                <c:pt idx="2352">
                  <c:v>1102</c:v>
                </c:pt>
                <c:pt idx="2353">
                  <c:v>1102</c:v>
                </c:pt>
                <c:pt idx="2354">
                  <c:v>1102</c:v>
                </c:pt>
                <c:pt idx="2355">
                  <c:v>1102</c:v>
                </c:pt>
                <c:pt idx="2356">
                  <c:v>1103</c:v>
                </c:pt>
                <c:pt idx="2357">
                  <c:v>1104</c:v>
                </c:pt>
                <c:pt idx="2358">
                  <c:v>1104</c:v>
                </c:pt>
                <c:pt idx="2359">
                  <c:v>1104</c:v>
                </c:pt>
                <c:pt idx="2360">
                  <c:v>1105</c:v>
                </c:pt>
                <c:pt idx="2361">
                  <c:v>1106</c:v>
                </c:pt>
                <c:pt idx="2362">
                  <c:v>1107</c:v>
                </c:pt>
                <c:pt idx="2363">
                  <c:v>1108</c:v>
                </c:pt>
                <c:pt idx="2364">
                  <c:v>1108</c:v>
                </c:pt>
                <c:pt idx="2365">
                  <c:v>1109</c:v>
                </c:pt>
                <c:pt idx="2366">
                  <c:v>1110</c:v>
                </c:pt>
                <c:pt idx="2367">
                  <c:v>1111</c:v>
                </c:pt>
                <c:pt idx="2368">
                  <c:v>1112</c:v>
                </c:pt>
                <c:pt idx="2369">
                  <c:v>1113</c:v>
                </c:pt>
                <c:pt idx="2370">
                  <c:v>1114</c:v>
                </c:pt>
                <c:pt idx="2371">
                  <c:v>1115</c:v>
                </c:pt>
                <c:pt idx="2372">
                  <c:v>1116</c:v>
                </c:pt>
                <c:pt idx="2373">
                  <c:v>1117</c:v>
                </c:pt>
                <c:pt idx="2374">
                  <c:v>1118</c:v>
                </c:pt>
                <c:pt idx="2375">
                  <c:v>1119</c:v>
                </c:pt>
                <c:pt idx="2376">
                  <c:v>1120</c:v>
                </c:pt>
                <c:pt idx="2377">
                  <c:v>1121</c:v>
                </c:pt>
                <c:pt idx="2378">
                  <c:v>1122</c:v>
                </c:pt>
                <c:pt idx="2379">
                  <c:v>1123</c:v>
                </c:pt>
                <c:pt idx="2380">
                  <c:v>1123</c:v>
                </c:pt>
                <c:pt idx="2381">
                  <c:v>1124</c:v>
                </c:pt>
                <c:pt idx="2382">
                  <c:v>1124</c:v>
                </c:pt>
                <c:pt idx="2383">
                  <c:v>1124</c:v>
                </c:pt>
                <c:pt idx="2384">
                  <c:v>1125</c:v>
                </c:pt>
                <c:pt idx="2385">
                  <c:v>1126</c:v>
                </c:pt>
                <c:pt idx="2386">
                  <c:v>1126</c:v>
                </c:pt>
                <c:pt idx="2387">
                  <c:v>1127</c:v>
                </c:pt>
                <c:pt idx="2388">
                  <c:v>1127</c:v>
                </c:pt>
                <c:pt idx="2389">
                  <c:v>1128</c:v>
                </c:pt>
                <c:pt idx="2390">
                  <c:v>1128</c:v>
                </c:pt>
                <c:pt idx="2391">
                  <c:v>1128</c:v>
                </c:pt>
                <c:pt idx="2392">
                  <c:v>1128</c:v>
                </c:pt>
                <c:pt idx="2393">
                  <c:v>1128</c:v>
                </c:pt>
                <c:pt idx="2394">
                  <c:v>1128</c:v>
                </c:pt>
                <c:pt idx="2395">
                  <c:v>1128</c:v>
                </c:pt>
                <c:pt idx="2396">
                  <c:v>1129</c:v>
                </c:pt>
                <c:pt idx="2397">
                  <c:v>1130</c:v>
                </c:pt>
                <c:pt idx="2398">
                  <c:v>1130</c:v>
                </c:pt>
                <c:pt idx="2399">
                  <c:v>1130</c:v>
                </c:pt>
                <c:pt idx="2400">
                  <c:v>1130</c:v>
                </c:pt>
                <c:pt idx="2401">
                  <c:v>1130</c:v>
                </c:pt>
                <c:pt idx="2402">
                  <c:v>1131</c:v>
                </c:pt>
                <c:pt idx="2403">
                  <c:v>1132</c:v>
                </c:pt>
                <c:pt idx="2404">
                  <c:v>1133</c:v>
                </c:pt>
                <c:pt idx="2405">
                  <c:v>1134</c:v>
                </c:pt>
                <c:pt idx="2406">
                  <c:v>1135</c:v>
                </c:pt>
                <c:pt idx="2407">
                  <c:v>1135</c:v>
                </c:pt>
                <c:pt idx="2408">
                  <c:v>1135</c:v>
                </c:pt>
                <c:pt idx="2409">
                  <c:v>1135</c:v>
                </c:pt>
                <c:pt idx="2410">
                  <c:v>1136</c:v>
                </c:pt>
                <c:pt idx="2411">
                  <c:v>1136</c:v>
                </c:pt>
                <c:pt idx="2412">
                  <c:v>1136</c:v>
                </c:pt>
                <c:pt idx="2413">
                  <c:v>1136</c:v>
                </c:pt>
                <c:pt idx="2414">
                  <c:v>1136</c:v>
                </c:pt>
                <c:pt idx="2415">
                  <c:v>1136</c:v>
                </c:pt>
                <c:pt idx="2416">
                  <c:v>1136</c:v>
                </c:pt>
                <c:pt idx="2417">
                  <c:v>1136</c:v>
                </c:pt>
                <c:pt idx="2418">
                  <c:v>1136</c:v>
                </c:pt>
                <c:pt idx="2419">
                  <c:v>1136</c:v>
                </c:pt>
                <c:pt idx="2420">
                  <c:v>1136</c:v>
                </c:pt>
                <c:pt idx="2421">
                  <c:v>1136</c:v>
                </c:pt>
                <c:pt idx="2422">
                  <c:v>1136</c:v>
                </c:pt>
                <c:pt idx="2423">
                  <c:v>1136</c:v>
                </c:pt>
                <c:pt idx="2424">
                  <c:v>1136</c:v>
                </c:pt>
                <c:pt idx="2425">
                  <c:v>1137</c:v>
                </c:pt>
                <c:pt idx="2426">
                  <c:v>1137</c:v>
                </c:pt>
                <c:pt idx="2427">
                  <c:v>1138</c:v>
                </c:pt>
                <c:pt idx="2428">
                  <c:v>1139</c:v>
                </c:pt>
                <c:pt idx="2429">
                  <c:v>1140</c:v>
                </c:pt>
                <c:pt idx="2430">
                  <c:v>1141</c:v>
                </c:pt>
                <c:pt idx="2431">
                  <c:v>1142</c:v>
                </c:pt>
                <c:pt idx="2432">
                  <c:v>1143</c:v>
                </c:pt>
                <c:pt idx="2433">
                  <c:v>1144</c:v>
                </c:pt>
                <c:pt idx="2434">
                  <c:v>1144</c:v>
                </c:pt>
                <c:pt idx="2435">
                  <c:v>1144</c:v>
                </c:pt>
                <c:pt idx="2436">
                  <c:v>1144</c:v>
                </c:pt>
                <c:pt idx="2437">
                  <c:v>1144</c:v>
                </c:pt>
                <c:pt idx="2438">
                  <c:v>1145</c:v>
                </c:pt>
                <c:pt idx="2439">
                  <c:v>1146</c:v>
                </c:pt>
                <c:pt idx="2440">
                  <c:v>1146</c:v>
                </c:pt>
                <c:pt idx="2441">
                  <c:v>1146</c:v>
                </c:pt>
                <c:pt idx="2442">
                  <c:v>1146</c:v>
                </c:pt>
                <c:pt idx="2443">
                  <c:v>1146</c:v>
                </c:pt>
                <c:pt idx="2444">
                  <c:v>1146</c:v>
                </c:pt>
                <c:pt idx="2445">
                  <c:v>1146</c:v>
                </c:pt>
                <c:pt idx="2446">
                  <c:v>1147</c:v>
                </c:pt>
                <c:pt idx="2447">
                  <c:v>1147</c:v>
                </c:pt>
                <c:pt idx="2448">
                  <c:v>1148</c:v>
                </c:pt>
                <c:pt idx="2449">
                  <c:v>1149</c:v>
                </c:pt>
                <c:pt idx="2450">
                  <c:v>1149</c:v>
                </c:pt>
                <c:pt idx="2451">
                  <c:v>1149</c:v>
                </c:pt>
                <c:pt idx="2452">
                  <c:v>1149</c:v>
                </c:pt>
                <c:pt idx="2453">
                  <c:v>1149</c:v>
                </c:pt>
                <c:pt idx="2454">
                  <c:v>1149</c:v>
                </c:pt>
                <c:pt idx="2455">
                  <c:v>1150</c:v>
                </c:pt>
                <c:pt idx="2456">
                  <c:v>1150</c:v>
                </c:pt>
                <c:pt idx="2457">
                  <c:v>1150</c:v>
                </c:pt>
                <c:pt idx="2458">
                  <c:v>1151</c:v>
                </c:pt>
                <c:pt idx="2459">
                  <c:v>1152</c:v>
                </c:pt>
                <c:pt idx="2460">
                  <c:v>1152</c:v>
                </c:pt>
                <c:pt idx="2461">
                  <c:v>1152</c:v>
                </c:pt>
                <c:pt idx="2462">
                  <c:v>1152</c:v>
                </c:pt>
                <c:pt idx="2463">
                  <c:v>1152</c:v>
                </c:pt>
                <c:pt idx="2464">
                  <c:v>1152</c:v>
                </c:pt>
                <c:pt idx="2465">
                  <c:v>1152</c:v>
                </c:pt>
                <c:pt idx="2466">
                  <c:v>1153</c:v>
                </c:pt>
                <c:pt idx="2467">
                  <c:v>1153</c:v>
                </c:pt>
                <c:pt idx="2468">
                  <c:v>1154</c:v>
                </c:pt>
                <c:pt idx="2469">
                  <c:v>1154</c:v>
                </c:pt>
                <c:pt idx="2470">
                  <c:v>1154</c:v>
                </c:pt>
                <c:pt idx="2471">
                  <c:v>1155</c:v>
                </c:pt>
                <c:pt idx="2472">
                  <c:v>1155</c:v>
                </c:pt>
                <c:pt idx="2473">
                  <c:v>1155</c:v>
                </c:pt>
                <c:pt idx="2474">
                  <c:v>1155</c:v>
                </c:pt>
                <c:pt idx="2475">
                  <c:v>1156</c:v>
                </c:pt>
                <c:pt idx="2476">
                  <c:v>1157</c:v>
                </c:pt>
                <c:pt idx="2477">
                  <c:v>1158</c:v>
                </c:pt>
                <c:pt idx="2478">
                  <c:v>1159</c:v>
                </c:pt>
                <c:pt idx="2479">
                  <c:v>1160</c:v>
                </c:pt>
                <c:pt idx="2480">
                  <c:v>1160</c:v>
                </c:pt>
                <c:pt idx="2481">
                  <c:v>1161</c:v>
                </c:pt>
                <c:pt idx="2482">
                  <c:v>1162</c:v>
                </c:pt>
                <c:pt idx="2483">
                  <c:v>1162</c:v>
                </c:pt>
                <c:pt idx="2484">
                  <c:v>1163</c:v>
                </c:pt>
                <c:pt idx="2485">
                  <c:v>1164</c:v>
                </c:pt>
                <c:pt idx="2486">
                  <c:v>1164</c:v>
                </c:pt>
                <c:pt idx="2487">
                  <c:v>1165</c:v>
                </c:pt>
                <c:pt idx="2488">
                  <c:v>1166</c:v>
                </c:pt>
                <c:pt idx="2489">
                  <c:v>1167</c:v>
                </c:pt>
                <c:pt idx="2490">
                  <c:v>1168</c:v>
                </c:pt>
                <c:pt idx="2491">
                  <c:v>1169</c:v>
                </c:pt>
                <c:pt idx="2492">
                  <c:v>1169</c:v>
                </c:pt>
                <c:pt idx="2493">
                  <c:v>1170</c:v>
                </c:pt>
                <c:pt idx="2494">
                  <c:v>1171</c:v>
                </c:pt>
                <c:pt idx="2495">
                  <c:v>1172</c:v>
                </c:pt>
                <c:pt idx="2496">
                  <c:v>1173</c:v>
                </c:pt>
                <c:pt idx="2497">
                  <c:v>1174</c:v>
                </c:pt>
                <c:pt idx="2498">
                  <c:v>1174</c:v>
                </c:pt>
                <c:pt idx="2499">
                  <c:v>1174</c:v>
                </c:pt>
                <c:pt idx="2500">
                  <c:v>1174</c:v>
                </c:pt>
                <c:pt idx="2501">
                  <c:v>1174</c:v>
                </c:pt>
                <c:pt idx="2502">
                  <c:v>1175</c:v>
                </c:pt>
                <c:pt idx="2503">
                  <c:v>1176</c:v>
                </c:pt>
                <c:pt idx="2504">
                  <c:v>1177</c:v>
                </c:pt>
                <c:pt idx="2505">
                  <c:v>1178</c:v>
                </c:pt>
                <c:pt idx="2506">
                  <c:v>1178</c:v>
                </c:pt>
                <c:pt idx="2507">
                  <c:v>1178</c:v>
                </c:pt>
                <c:pt idx="2508">
                  <c:v>1179</c:v>
                </c:pt>
                <c:pt idx="2509">
                  <c:v>1179</c:v>
                </c:pt>
                <c:pt idx="2510">
                  <c:v>1179</c:v>
                </c:pt>
                <c:pt idx="2511">
                  <c:v>1179</c:v>
                </c:pt>
                <c:pt idx="2512">
                  <c:v>1180</c:v>
                </c:pt>
                <c:pt idx="2513">
                  <c:v>1181</c:v>
                </c:pt>
                <c:pt idx="2514">
                  <c:v>1182</c:v>
                </c:pt>
                <c:pt idx="2515">
                  <c:v>1183</c:v>
                </c:pt>
                <c:pt idx="2516">
                  <c:v>1184</c:v>
                </c:pt>
                <c:pt idx="2517">
                  <c:v>1185</c:v>
                </c:pt>
                <c:pt idx="2518">
                  <c:v>1186</c:v>
                </c:pt>
                <c:pt idx="2519">
                  <c:v>1186</c:v>
                </c:pt>
                <c:pt idx="2520">
                  <c:v>1187</c:v>
                </c:pt>
                <c:pt idx="2521">
                  <c:v>1187</c:v>
                </c:pt>
                <c:pt idx="2522">
                  <c:v>1187</c:v>
                </c:pt>
                <c:pt idx="2523">
                  <c:v>1188</c:v>
                </c:pt>
                <c:pt idx="2524">
                  <c:v>1189</c:v>
                </c:pt>
                <c:pt idx="2525">
                  <c:v>1190</c:v>
                </c:pt>
                <c:pt idx="2526">
                  <c:v>1191</c:v>
                </c:pt>
                <c:pt idx="2527">
                  <c:v>1192</c:v>
                </c:pt>
                <c:pt idx="2528">
                  <c:v>1193</c:v>
                </c:pt>
                <c:pt idx="2529">
                  <c:v>1194</c:v>
                </c:pt>
                <c:pt idx="2530">
                  <c:v>1195</c:v>
                </c:pt>
                <c:pt idx="2531">
                  <c:v>1196</c:v>
                </c:pt>
                <c:pt idx="2532">
                  <c:v>1197</c:v>
                </c:pt>
                <c:pt idx="2533">
                  <c:v>1198</c:v>
                </c:pt>
                <c:pt idx="2534">
                  <c:v>1199</c:v>
                </c:pt>
                <c:pt idx="2535">
                  <c:v>1200</c:v>
                </c:pt>
                <c:pt idx="2536">
                  <c:v>1200</c:v>
                </c:pt>
                <c:pt idx="2537">
                  <c:v>1200</c:v>
                </c:pt>
                <c:pt idx="2538">
                  <c:v>1200</c:v>
                </c:pt>
                <c:pt idx="2539">
                  <c:v>1201</c:v>
                </c:pt>
                <c:pt idx="2540">
                  <c:v>1202</c:v>
                </c:pt>
                <c:pt idx="2541">
                  <c:v>1202</c:v>
                </c:pt>
                <c:pt idx="2542">
                  <c:v>1202</c:v>
                </c:pt>
                <c:pt idx="2543">
                  <c:v>1203</c:v>
                </c:pt>
                <c:pt idx="2544">
                  <c:v>1204</c:v>
                </c:pt>
                <c:pt idx="2545">
                  <c:v>1205</c:v>
                </c:pt>
                <c:pt idx="2546">
                  <c:v>1205</c:v>
                </c:pt>
                <c:pt idx="2547">
                  <c:v>1206</c:v>
                </c:pt>
                <c:pt idx="2548">
                  <c:v>1207</c:v>
                </c:pt>
                <c:pt idx="2549">
                  <c:v>1208</c:v>
                </c:pt>
                <c:pt idx="2550">
                  <c:v>1209</c:v>
                </c:pt>
                <c:pt idx="2551">
                  <c:v>1209</c:v>
                </c:pt>
                <c:pt idx="2552">
                  <c:v>1210</c:v>
                </c:pt>
                <c:pt idx="2553">
                  <c:v>1210</c:v>
                </c:pt>
                <c:pt idx="2554">
                  <c:v>1210</c:v>
                </c:pt>
                <c:pt idx="2555">
                  <c:v>1211</c:v>
                </c:pt>
                <c:pt idx="2556">
                  <c:v>1212</c:v>
                </c:pt>
                <c:pt idx="2557">
                  <c:v>1212</c:v>
                </c:pt>
                <c:pt idx="2558">
                  <c:v>1213</c:v>
                </c:pt>
                <c:pt idx="2559">
                  <c:v>1214</c:v>
                </c:pt>
                <c:pt idx="2560">
                  <c:v>1214</c:v>
                </c:pt>
                <c:pt idx="2561">
                  <c:v>1214</c:v>
                </c:pt>
                <c:pt idx="2562">
                  <c:v>1214</c:v>
                </c:pt>
                <c:pt idx="2563">
                  <c:v>1215</c:v>
                </c:pt>
                <c:pt idx="2564">
                  <c:v>1215</c:v>
                </c:pt>
                <c:pt idx="2565">
                  <c:v>1215</c:v>
                </c:pt>
                <c:pt idx="2566">
                  <c:v>1215</c:v>
                </c:pt>
                <c:pt idx="2567">
                  <c:v>1216</c:v>
                </c:pt>
                <c:pt idx="2568">
                  <c:v>1216</c:v>
                </c:pt>
                <c:pt idx="2569">
                  <c:v>1217</c:v>
                </c:pt>
                <c:pt idx="2570">
                  <c:v>1218</c:v>
                </c:pt>
                <c:pt idx="2571">
                  <c:v>1218</c:v>
                </c:pt>
                <c:pt idx="2572">
                  <c:v>1219</c:v>
                </c:pt>
                <c:pt idx="2573">
                  <c:v>1220</c:v>
                </c:pt>
                <c:pt idx="2574">
                  <c:v>1221</c:v>
                </c:pt>
                <c:pt idx="2575">
                  <c:v>1221</c:v>
                </c:pt>
                <c:pt idx="2576">
                  <c:v>1222</c:v>
                </c:pt>
                <c:pt idx="2577">
                  <c:v>1223</c:v>
                </c:pt>
                <c:pt idx="2578">
                  <c:v>1224</c:v>
                </c:pt>
                <c:pt idx="2579">
                  <c:v>1224</c:v>
                </c:pt>
                <c:pt idx="2580">
                  <c:v>1224</c:v>
                </c:pt>
                <c:pt idx="2581">
                  <c:v>1224</c:v>
                </c:pt>
                <c:pt idx="2582">
                  <c:v>1224</c:v>
                </c:pt>
                <c:pt idx="2583">
                  <c:v>1224</c:v>
                </c:pt>
                <c:pt idx="2584">
                  <c:v>1225</c:v>
                </c:pt>
                <c:pt idx="2585">
                  <c:v>1226</c:v>
                </c:pt>
                <c:pt idx="2586">
                  <c:v>1226</c:v>
                </c:pt>
                <c:pt idx="2587">
                  <c:v>1227</c:v>
                </c:pt>
                <c:pt idx="2588">
                  <c:v>1227</c:v>
                </c:pt>
                <c:pt idx="2589">
                  <c:v>1228</c:v>
                </c:pt>
                <c:pt idx="2590">
                  <c:v>1229</c:v>
                </c:pt>
                <c:pt idx="2591">
                  <c:v>1230</c:v>
                </c:pt>
                <c:pt idx="2592">
                  <c:v>1231</c:v>
                </c:pt>
                <c:pt idx="2593">
                  <c:v>1232</c:v>
                </c:pt>
                <c:pt idx="2594">
                  <c:v>1232</c:v>
                </c:pt>
                <c:pt idx="2595">
                  <c:v>1233</c:v>
                </c:pt>
                <c:pt idx="2596">
                  <c:v>1233</c:v>
                </c:pt>
                <c:pt idx="2597">
                  <c:v>1234</c:v>
                </c:pt>
                <c:pt idx="2598">
                  <c:v>1235</c:v>
                </c:pt>
                <c:pt idx="2599">
                  <c:v>1235</c:v>
                </c:pt>
                <c:pt idx="2600">
                  <c:v>1235</c:v>
                </c:pt>
                <c:pt idx="2601">
                  <c:v>1236</c:v>
                </c:pt>
                <c:pt idx="2602">
                  <c:v>1237</c:v>
                </c:pt>
                <c:pt idx="2603">
                  <c:v>1238</c:v>
                </c:pt>
                <c:pt idx="2604">
                  <c:v>1239</c:v>
                </c:pt>
                <c:pt idx="2605">
                  <c:v>1240</c:v>
                </c:pt>
                <c:pt idx="2606">
                  <c:v>1241</c:v>
                </c:pt>
                <c:pt idx="2607">
                  <c:v>1242</c:v>
                </c:pt>
                <c:pt idx="2608">
                  <c:v>1243</c:v>
                </c:pt>
                <c:pt idx="2609">
                  <c:v>1244</c:v>
                </c:pt>
                <c:pt idx="2610">
                  <c:v>1245</c:v>
                </c:pt>
                <c:pt idx="2611">
                  <c:v>1246</c:v>
                </c:pt>
                <c:pt idx="2612">
                  <c:v>1247</c:v>
                </c:pt>
                <c:pt idx="2613">
                  <c:v>1248</c:v>
                </c:pt>
                <c:pt idx="2614">
                  <c:v>1249</c:v>
                </c:pt>
                <c:pt idx="2615">
                  <c:v>1249</c:v>
                </c:pt>
                <c:pt idx="2616">
                  <c:v>1249</c:v>
                </c:pt>
                <c:pt idx="2617">
                  <c:v>1249</c:v>
                </c:pt>
                <c:pt idx="2618">
                  <c:v>1250</c:v>
                </c:pt>
                <c:pt idx="2619">
                  <c:v>1250</c:v>
                </c:pt>
                <c:pt idx="2620">
                  <c:v>1251</c:v>
                </c:pt>
                <c:pt idx="2621">
                  <c:v>1251</c:v>
                </c:pt>
                <c:pt idx="2622">
                  <c:v>1251</c:v>
                </c:pt>
                <c:pt idx="2623">
                  <c:v>1251</c:v>
                </c:pt>
                <c:pt idx="2624">
                  <c:v>1251</c:v>
                </c:pt>
                <c:pt idx="2625">
                  <c:v>1251</c:v>
                </c:pt>
                <c:pt idx="2626">
                  <c:v>1251</c:v>
                </c:pt>
                <c:pt idx="2627">
                  <c:v>1251</c:v>
                </c:pt>
                <c:pt idx="2628">
                  <c:v>1251</c:v>
                </c:pt>
                <c:pt idx="2629">
                  <c:v>1251</c:v>
                </c:pt>
                <c:pt idx="2630">
                  <c:v>1251</c:v>
                </c:pt>
                <c:pt idx="2631">
                  <c:v>1251</c:v>
                </c:pt>
                <c:pt idx="2632">
                  <c:v>1251</c:v>
                </c:pt>
                <c:pt idx="2633">
                  <c:v>1251</c:v>
                </c:pt>
                <c:pt idx="2634">
                  <c:v>1251</c:v>
                </c:pt>
                <c:pt idx="2635">
                  <c:v>1251</c:v>
                </c:pt>
                <c:pt idx="2636">
                  <c:v>1251</c:v>
                </c:pt>
                <c:pt idx="2637">
                  <c:v>1251</c:v>
                </c:pt>
                <c:pt idx="2638">
                  <c:v>1251</c:v>
                </c:pt>
                <c:pt idx="2639">
                  <c:v>1251</c:v>
                </c:pt>
                <c:pt idx="2640">
                  <c:v>1251</c:v>
                </c:pt>
                <c:pt idx="2641">
                  <c:v>1251</c:v>
                </c:pt>
                <c:pt idx="2642">
                  <c:v>1251</c:v>
                </c:pt>
                <c:pt idx="2643">
                  <c:v>1251</c:v>
                </c:pt>
                <c:pt idx="2644">
                  <c:v>1252</c:v>
                </c:pt>
                <c:pt idx="2645">
                  <c:v>1253</c:v>
                </c:pt>
                <c:pt idx="2646">
                  <c:v>1253</c:v>
                </c:pt>
                <c:pt idx="2647">
                  <c:v>1254</c:v>
                </c:pt>
                <c:pt idx="2648">
                  <c:v>1255</c:v>
                </c:pt>
                <c:pt idx="2649">
                  <c:v>1256</c:v>
                </c:pt>
                <c:pt idx="2650">
                  <c:v>1257</c:v>
                </c:pt>
                <c:pt idx="2651">
                  <c:v>1258</c:v>
                </c:pt>
                <c:pt idx="2652">
                  <c:v>1259</c:v>
                </c:pt>
                <c:pt idx="2653">
                  <c:v>1260</c:v>
                </c:pt>
                <c:pt idx="2654">
                  <c:v>1261</c:v>
                </c:pt>
                <c:pt idx="2655">
                  <c:v>1262</c:v>
                </c:pt>
                <c:pt idx="2656">
                  <c:v>1263</c:v>
                </c:pt>
                <c:pt idx="2657">
                  <c:v>1264</c:v>
                </c:pt>
                <c:pt idx="2658">
                  <c:v>1265</c:v>
                </c:pt>
                <c:pt idx="2659">
                  <c:v>1265</c:v>
                </c:pt>
                <c:pt idx="2660">
                  <c:v>1266</c:v>
                </c:pt>
                <c:pt idx="2661">
                  <c:v>1266</c:v>
                </c:pt>
                <c:pt idx="2662">
                  <c:v>1266</c:v>
                </c:pt>
                <c:pt idx="2663">
                  <c:v>1266</c:v>
                </c:pt>
                <c:pt idx="2664">
                  <c:v>1266</c:v>
                </c:pt>
                <c:pt idx="2665">
                  <c:v>1267</c:v>
                </c:pt>
                <c:pt idx="2666">
                  <c:v>1267</c:v>
                </c:pt>
                <c:pt idx="2667">
                  <c:v>1267</c:v>
                </c:pt>
                <c:pt idx="2668">
                  <c:v>1267</c:v>
                </c:pt>
                <c:pt idx="2669">
                  <c:v>1268</c:v>
                </c:pt>
                <c:pt idx="2670">
                  <c:v>1269</c:v>
                </c:pt>
                <c:pt idx="2671">
                  <c:v>1269</c:v>
                </c:pt>
                <c:pt idx="2672">
                  <c:v>1269</c:v>
                </c:pt>
                <c:pt idx="2673">
                  <c:v>1270</c:v>
                </c:pt>
                <c:pt idx="2674">
                  <c:v>1271</c:v>
                </c:pt>
                <c:pt idx="2675">
                  <c:v>1272</c:v>
                </c:pt>
                <c:pt idx="2676">
                  <c:v>1273</c:v>
                </c:pt>
                <c:pt idx="2677">
                  <c:v>1274</c:v>
                </c:pt>
                <c:pt idx="2678">
                  <c:v>1275</c:v>
                </c:pt>
                <c:pt idx="2679">
                  <c:v>1275</c:v>
                </c:pt>
                <c:pt idx="2680">
                  <c:v>1275</c:v>
                </c:pt>
                <c:pt idx="2681">
                  <c:v>1275</c:v>
                </c:pt>
                <c:pt idx="2682">
                  <c:v>1275</c:v>
                </c:pt>
                <c:pt idx="2683">
                  <c:v>1275</c:v>
                </c:pt>
                <c:pt idx="2684">
                  <c:v>1275</c:v>
                </c:pt>
                <c:pt idx="2685">
                  <c:v>1276</c:v>
                </c:pt>
                <c:pt idx="2686">
                  <c:v>1276</c:v>
                </c:pt>
                <c:pt idx="2687">
                  <c:v>1276</c:v>
                </c:pt>
                <c:pt idx="2688">
                  <c:v>1276</c:v>
                </c:pt>
                <c:pt idx="2689">
                  <c:v>1277</c:v>
                </c:pt>
                <c:pt idx="2690">
                  <c:v>1278</c:v>
                </c:pt>
                <c:pt idx="2691">
                  <c:v>1278</c:v>
                </c:pt>
                <c:pt idx="2692">
                  <c:v>1278</c:v>
                </c:pt>
                <c:pt idx="2693">
                  <c:v>1279</c:v>
                </c:pt>
                <c:pt idx="2694">
                  <c:v>1279</c:v>
                </c:pt>
                <c:pt idx="2695">
                  <c:v>1280</c:v>
                </c:pt>
                <c:pt idx="2696">
                  <c:v>1281</c:v>
                </c:pt>
                <c:pt idx="2697">
                  <c:v>1282</c:v>
                </c:pt>
                <c:pt idx="2698">
                  <c:v>1283</c:v>
                </c:pt>
                <c:pt idx="2699">
                  <c:v>1283</c:v>
                </c:pt>
                <c:pt idx="2700">
                  <c:v>1283</c:v>
                </c:pt>
                <c:pt idx="2701">
                  <c:v>1284</c:v>
                </c:pt>
                <c:pt idx="2702">
                  <c:v>1284</c:v>
                </c:pt>
                <c:pt idx="2703">
                  <c:v>1284</c:v>
                </c:pt>
                <c:pt idx="2704">
                  <c:v>1284</c:v>
                </c:pt>
                <c:pt idx="2705">
                  <c:v>1284</c:v>
                </c:pt>
                <c:pt idx="2706">
                  <c:v>1284</c:v>
                </c:pt>
                <c:pt idx="2707">
                  <c:v>1285</c:v>
                </c:pt>
                <c:pt idx="2708">
                  <c:v>1285</c:v>
                </c:pt>
                <c:pt idx="2709">
                  <c:v>1286</c:v>
                </c:pt>
                <c:pt idx="2710">
                  <c:v>1287</c:v>
                </c:pt>
                <c:pt idx="2711">
                  <c:v>1288</c:v>
                </c:pt>
                <c:pt idx="2712">
                  <c:v>1289</c:v>
                </c:pt>
                <c:pt idx="2713">
                  <c:v>1290</c:v>
                </c:pt>
                <c:pt idx="2714">
                  <c:v>1290</c:v>
                </c:pt>
                <c:pt idx="2715">
                  <c:v>1291</c:v>
                </c:pt>
                <c:pt idx="2716">
                  <c:v>1291</c:v>
                </c:pt>
                <c:pt idx="2717">
                  <c:v>1292</c:v>
                </c:pt>
                <c:pt idx="2718">
                  <c:v>1292</c:v>
                </c:pt>
                <c:pt idx="2719">
                  <c:v>1292</c:v>
                </c:pt>
                <c:pt idx="2720">
                  <c:v>1292</c:v>
                </c:pt>
                <c:pt idx="2721">
                  <c:v>1292</c:v>
                </c:pt>
                <c:pt idx="2722">
                  <c:v>1293</c:v>
                </c:pt>
                <c:pt idx="2723">
                  <c:v>1293</c:v>
                </c:pt>
                <c:pt idx="2724">
                  <c:v>1293</c:v>
                </c:pt>
                <c:pt idx="2725">
                  <c:v>1294</c:v>
                </c:pt>
                <c:pt idx="2726">
                  <c:v>1294</c:v>
                </c:pt>
                <c:pt idx="2727">
                  <c:v>1294</c:v>
                </c:pt>
                <c:pt idx="2728">
                  <c:v>1295</c:v>
                </c:pt>
                <c:pt idx="2729">
                  <c:v>1295</c:v>
                </c:pt>
                <c:pt idx="2730">
                  <c:v>1295</c:v>
                </c:pt>
                <c:pt idx="2731">
                  <c:v>1295</c:v>
                </c:pt>
                <c:pt idx="2732">
                  <c:v>1296</c:v>
                </c:pt>
                <c:pt idx="2733">
                  <c:v>1296</c:v>
                </c:pt>
                <c:pt idx="2734">
                  <c:v>1296</c:v>
                </c:pt>
                <c:pt idx="2735">
                  <c:v>1296</c:v>
                </c:pt>
                <c:pt idx="2736">
                  <c:v>1296</c:v>
                </c:pt>
                <c:pt idx="2737">
                  <c:v>1296</c:v>
                </c:pt>
                <c:pt idx="2738">
                  <c:v>1296</c:v>
                </c:pt>
                <c:pt idx="2739">
                  <c:v>1296</c:v>
                </c:pt>
                <c:pt idx="2740">
                  <c:v>1297</c:v>
                </c:pt>
                <c:pt idx="2741">
                  <c:v>1297</c:v>
                </c:pt>
                <c:pt idx="2742">
                  <c:v>1298</c:v>
                </c:pt>
                <c:pt idx="2743">
                  <c:v>1299</c:v>
                </c:pt>
                <c:pt idx="2744">
                  <c:v>1299</c:v>
                </c:pt>
                <c:pt idx="2745">
                  <c:v>1299</c:v>
                </c:pt>
                <c:pt idx="2746">
                  <c:v>1300</c:v>
                </c:pt>
                <c:pt idx="2747">
                  <c:v>1300</c:v>
                </c:pt>
                <c:pt idx="2748">
                  <c:v>1301</c:v>
                </c:pt>
                <c:pt idx="2749">
                  <c:v>1302</c:v>
                </c:pt>
                <c:pt idx="2750">
                  <c:v>1303</c:v>
                </c:pt>
                <c:pt idx="2751">
                  <c:v>1304</c:v>
                </c:pt>
                <c:pt idx="2752">
                  <c:v>1305</c:v>
                </c:pt>
                <c:pt idx="2753">
                  <c:v>1306</c:v>
                </c:pt>
                <c:pt idx="2754">
                  <c:v>1307</c:v>
                </c:pt>
                <c:pt idx="2755">
                  <c:v>1308</c:v>
                </c:pt>
                <c:pt idx="2756">
                  <c:v>1309</c:v>
                </c:pt>
                <c:pt idx="2757">
                  <c:v>1310</c:v>
                </c:pt>
                <c:pt idx="2758">
                  <c:v>1311</c:v>
                </c:pt>
                <c:pt idx="2759">
                  <c:v>1312</c:v>
                </c:pt>
                <c:pt idx="2760">
                  <c:v>1313</c:v>
                </c:pt>
                <c:pt idx="2761">
                  <c:v>1313</c:v>
                </c:pt>
                <c:pt idx="2762">
                  <c:v>1313</c:v>
                </c:pt>
                <c:pt idx="2763">
                  <c:v>1313</c:v>
                </c:pt>
                <c:pt idx="2764">
                  <c:v>1313</c:v>
                </c:pt>
                <c:pt idx="2765">
                  <c:v>1313</c:v>
                </c:pt>
                <c:pt idx="2766">
                  <c:v>1314</c:v>
                </c:pt>
                <c:pt idx="2767">
                  <c:v>1314</c:v>
                </c:pt>
                <c:pt idx="2768">
                  <c:v>1315</c:v>
                </c:pt>
                <c:pt idx="2769">
                  <c:v>1315</c:v>
                </c:pt>
                <c:pt idx="2770">
                  <c:v>1316</c:v>
                </c:pt>
                <c:pt idx="2771">
                  <c:v>1317</c:v>
                </c:pt>
                <c:pt idx="2772">
                  <c:v>1317</c:v>
                </c:pt>
                <c:pt idx="2773">
                  <c:v>1318</c:v>
                </c:pt>
                <c:pt idx="2774">
                  <c:v>1318</c:v>
                </c:pt>
                <c:pt idx="2775">
                  <c:v>1318</c:v>
                </c:pt>
                <c:pt idx="2776">
                  <c:v>1318</c:v>
                </c:pt>
                <c:pt idx="2777">
                  <c:v>1318</c:v>
                </c:pt>
                <c:pt idx="2778">
                  <c:v>1319</c:v>
                </c:pt>
                <c:pt idx="2779">
                  <c:v>1319</c:v>
                </c:pt>
                <c:pt idx="2780">
                  <c:v>1320</c:v>
                </c:pt>
                <c:pt idx="2781">
                  <c:v>1320</c:v>
                </c:pt>
                <c:pt idx="2782">
                  <c:v>1320</c:v>
                </c:pt>
                <c:pt idx="2783">
                  <c:v>1320</c:v>
                </c:pt>
                <c:pt idx="2784">
                  <c:v>1320</c:v>
                </c:pt>
                <c:pt idx="2785">
                  <c:v>1320</c:v>
                </c:pt>
                <c:pt idx="2786">
                  <c:v>1321</c:v>
                </c:pt>
                <c:pt idx="2787">
                  <c:v>1321</c:v>
                </c:pt>
                <c:pt idx="2788">
                  <c:v>1322</c:v>
                </c:pt>
                <c:pt idx="2789">
                  <c:v>1323</c:v>
                </c:pt>
                <c:pt idx="2790">
                  <c:v>1323</c:v>
                </c:pt>
                <c:pt idx="2791">
                  <c:v>1323</c:v>
                </c:pt>
                <c:pt idx="2792">
                  <c:v>1323</c:v>
                </c:pt>
                <c:pt idx="2793">
                  <c:v>1323</c:v>
                </c:pt>
                <c:pt idx="2794">
                  <c:v>1323</c:v>
                </c:pt>
                <c:pt idx="2795">
                  <c:v>1324</c:v>
                </c:pt>
                <c:pt idx="2796">
                  <c:v>1324</c:v>
                </c:pt>
                <c:pt idx="2797">
                  <c:v>1325</c:v>
                </c:pt>
                <c:pt idx="2798">
                  <c:v>1325</c:v>
                </c:pt>
                <c:pt idx="2799">
                  <c:v>1326</c:v>
                </c:pt>
                <c:pt idx="2800">
                  <c:v>1327</c:v>
                </c:pt>
                <c:pt idx="2801">
                  <c:v>1327</c:v>
                </c:pt>
                <c:pt idx="2802">
                  <c:v>1327</c:v>
                </c:pt>
                <c:pt idx="2803">
                  <c:v>1327</c:v>
                </c:pt>
                <c:pt idx="2804">
                  <c:v>1327</c:v>
                </c:pt>
                <c:pt idx="2805">
                  <c:v>1328</c:v>
                </c:pt>
                <c:pt idx="2806">
                  <c:v>1328</c:v>
                </c:pt>
                <c:pt idx="2807">
                  <c:v>1328</c:v>
                </c:pt>
                <c:pt idx="2808">
                  <c:v>1329</c:v>
                </c:pt>
                <c:pt idx="2809">
                  <c:v>1330</c:v>
                </c:pt>
                <c:pt idx="2810">
                  <c:v>1331</c:v>
                </c:pt>
                <c:pt idx="2811">
                  <c:v>1332</c:v>
                </c:pt>
                <c:pt idx="2812">
                  <c:v>1333</c:v>
                </c:pt>
                <c:pt idx="2813">
                  <c:v>1334</c:v>
                </c:pt>
                <c:pt idx="2814">
                  <c:v>1335</c:v>
                </c:pt>
                <c:pt idx="2815">
                  <c:v>1336</c:v>
                </c:pt>
                <c:pt idx="2816">
                  <c:v>1337</c:v>
                </c:pt>
                <c:pt idx="2817">
                  <c:v>1338</c:v>
                </c:pt>
                <c:pt idx="2818">
                  <c:v>1339</c:v>
                </c:pt>
                <c:pt idx="2819">
                  <c:v>1340</c:v>
                </c:pt>
                <c:pt idx="2820">
                  <c:v>1341</c:v>
                </c:pt>
                <c:pt idx="2821">
                  <c:v>1341</c:v>
                </c:pt>
                <c:pt idx="2822">
                  <c:v>1341</c:v>
                </c:pt>
                <c:pt idx="2823">
                  <c:v>1342</c:v>
                </c:pt>
                <c:pt idx="2824">
                  <c:v>1343</c:v>
                </c:pt>
                <c:pt idx="2825">
                  <c:v>1344</c:v>
                </c:pt>
                <c:pt idx="2826">
                  <c:v>1344</c:v>
                </c:pt>
                <c:pt idx="2827">
                  <c:v>1344</c:v>
                </c:pt>
                <c:pt idx="2828">
                  <c:v>1345</c:v>
                </c:pt>
                <c:pt idx="2829">
                  <c:v>1345</c:v>
                </c:pt>
                <c:pt idx="2830">
                  <c:v>1346</c:v>
                </c:pt>
                <c:pt idx="2831">
                  <c:v>1346</c:v>
                </c:pt>
                <c:pt idx="2832">
                  <c:v>1347</c:v>
                </c:pt>
                <c:pt idx="2833">
                  <c:v>1348</c:v>
                </c:pt>
                <c:pt idx="2834">
                  <c:v>1348</c:v>
                </c:pt>
                <c:pt idx="2835">
                  <c:v>1348</c:v>
                </c:pt>
                <c:pt idx="2836">
                  <c:v>1349</c:v>
                </c:pt>
                <c:pt idx="2837">
                  <c:v>1350</c:v>
                </c:pt>
                <c:pt idx="2838">
                  <c:v>1351</c:v>
                </c:pt>
                <c:pt idx="2839">
                  <c:v>1352</c:v>
                </c:pt>
                <c:pt idx="2840">
                  <c:v>1353</c:v>
                </c:pt>
                <c:pt idx="2841">
                  <c:v>1353</c:v>
                </c:pt>
                <c:pt idx="2842">
                  <c:v>1353</c:v>
                </c:pt>
                <c:pt idx="2843">
                  <c:v>1353</c:v>
                </c:pt>
                <c:pt idx="2844">
                  <c:v>1354</c:v>
                </c:pt>
                <c:pt idx="2845">
                  <c:v>1355</c:v>
                </c:pt>
                <c:pt idx="2846">
                  <c:v>1356</c:v>
                </c:pt>
                <c:pt idx="2847">
                  <c:v>1357</c:v>
                </c:pt>
                <c:pt idx="2848">
                  <c:v>1358</c:v>
                </c:pt>
                <c:pt idx="2849">
                  <c:v>1358</c:v>
                </c:pt>
                <c:pt idx="2850">
                  <c:v>1359</c:v>
                </c:pt>
                <c:pt idx="2851">
                  <c:v>1360</c:v>
                </c:pt>
                <c:pt idx="2852">
                  <c:v>1360</c:v>
                </c:pt>
                <c:pt idx="2853">
                  <c:v>1361</c:v>
                </c:pt>
                <c:pt idx="2854">
                  <c:v>1362</c:v>
                </c:pt>
                <c:pt idx="2855">
                  <c:v>1362</c:v>
                </c:pt>
                <c:pt idx="2856">
                  <c:v>1362</c:v>
                </c:pt>
                <c:pt idx="2857">
                  <c:v>1363</c:v>
                </c:pt>
                <c:pt idx="2858">
                  <c:v>1363</c:v>
                </c:pt>
                <c:pt idx="2859">
                  <c:v>1363</c:v>
                </c:pt>
                <c:pt idx="2860">
                  <c:v>1363</c:v>
                </c:pt>
                <c:pt idx="2861">
                  <c:v>1364</c:v>
                </c:pt>
                <c:pt idx="2862">
                  <c:v>1364</c:v>
                </c:pt>
                <c:pt idx="2863">
                  <c:v>1365</c:v>
                </c:pt>
                <c:pt idx="2864">
                  <c:v>1366</c:v>
                </c:pt>
                <c:pt idx="2865">
                  <c:v>1367</c:v>
                </c:pt>
                <c:pt idx="2866">
                  <c:v>1368</c:v>
                </c:pt>
                <c:pt idx="2867">
                  <c:v>1369</c:v>
                </c:pt>
                <c:pt idx="2868">
                  <c:v>1370</c:v>
                </c:pt>
                <c:pt idx="2869">
                  <c:v>1371</c:v>
                </c:pt>
                <c:pt idx="2870">
                  <c:v>1372</c:v>
                </c:pt>
                <c:pt idx="2871">
                  <c:v>1373</c:v>
                </c:pt>
                <c:pt idx="2872">
                  <c:v>1374</c:v>
                </c:pt>
                <c:pt idx="2873">
                  <c:v>1374</c:v>
                </c:pt>
                <c:pt idx="2874">
                  <c:v>1374</c:v>
                </c:pt>
                <c:pt idx="2875">
                  <c:v>1374</c:v>
                </c:pt>
                <c:pt idx="2876">
                  <c:v>1374</c:v>
                </c:pt>
                <c:pt idx="2877">
                  <c:v>1374</c:v>
                </c:pt>
                <c:pt idx="2878">
                  <c:v>1374</c:v>
                </c:pt>
                <c:pt idx="2879">
                  <c:v>1374</c:v>
                </c:pt>
                <c:pt idx="2880">
                  <c:v>1374</c:v>
                </c:pt>
                <c:pt idx="2881">
                  <c:v>1374</c:v>
                </c:pt>
                <c:pt idx="2882">
                  <c:v>1375</c:v>
                </c:pt>
                <c:pt idx="2883">
                  <c:v>1375</c:v>
                </c:pt>
                <c:pt idx="2884">
                  <c:v>1375</c:v>
                </c:pt>
                <c:pt idx="2885">
                  <c:v>1376</c:v>
                </c:pt>
                <c:pt idx="2886">
                  <c:v>1377</c:v>
                </c:pt>
                <c:pt idx="2887">
                  <c:v>1378</c:v>
                </c:pt>
                <c:pt idx="2888">
                  <c:v>1379</c:v>
                </c:pt>
                <c:pt idx="2889">
                  <c:v>1380</c:v>
                </c:pt>
                <c:pt idx="2890">
                  <c:v>1381</c:v>
                </c:pt>
                <c:pt idx="2891">
                  <c:v>1382</c:v>
                </c:pt>
                <c:pt idx="2892">
                  <c:v>1383</c:v>
                </c:pt>
                <c:pt idx="2893">
                  <c:v>1384</c:v>
                </c:pt>
                <c:pt idx="2894">
                  <c:v>1384</c:v>
                </c:pt>
                <c:pt idx="2895">
                  <c:v>1384</c:v>
                </c:pt>
                <c:pt idx="2896">
                  <c:v>1384</c:v>
                </c:pt>
                <c:pt idx="2897">
                  <c:v>1385</c:v>
                </c:pt>
                <c:pt idx="2898">
                  <c:v>1386</c:v>
                </c:pt>
                <c:pt idx="2899">
                  <c:v>1387</c:v>
                </c:pt>
                <c:pt idx="2900">
                  <c:v>1388</c:v>
                </c:pt>
                <c:pt idx="2901">
                  <c:v>1389</c:v>
                </c:pt>
                <c:pt idx="2902">
                  <c:v>1390</c:v>
                </c:pt>
                <c:pt idx="2903">
                  <c:v>1391</c:v>
                </c:pt>
                <c:pt idx="2904">
                  <c:v>1391</c:v>
                </c:pt>
                <c:pt idx="2905">
                  <c:v>1391</c:v>
                </c:pt>
                <c:pt idx="2906">
                  <c:v>1392</c:v>
                </c:pt>
                <c:pt idx="2907">
                  <c:v>1392</c:v>
                </c:pt>
                <c:pt idx="2908">
                  <c:v>1392</c:v>
                </c:pt>
                <c:pt idx="2909">
                  <c:v>1392</c:v>
                </c:pt>
                <c:pt idx="2910">
                  <c:v>1393</c:v>
                </c:pt>
                <c:pt idx="2911">
                  <c:v>1393</c:v>
                </c:pt>
                <c:pt idx="2912">
                  <c:v>1394</c:v>
                </c:pt>
                <c:pt idx="2913">
                  <c:v>1395</c:v>
                </c:pt>
                <c:pt idx="2914">
                  <c:v>1395</c:v>
                </c:pt>
                <c:pt idx="2915">
                  <c:v>1396</c:v>
                </c:pt>
                <c:pt idx="2916">
                  <c:v>1396</c:v>
                </c:pt>
                <c:pt idx="2917">
                  <c:v>1396</c:v>
                </c:pt>
                <c:pt idx="2918">
                  <c:v>1397</c:v>
                </c:pt>
                <c:pt idx="2919">
                  <c:v>1397</c:v>
                </c:pt>
                <c:pt idx="2920">
                  <c:v>1398</c:v>
                </c:pt>
                <c:pt idx="2921">
                  <c:v>1399</c:v>
                </c:pt>
                <c:pt idx="2922">
                  <c:v>1399</c:v>
                </c:pt>
                <c:pt idx="2923">
                  <c:v>1399</c:v>
                </c:pt>
                <c:pt idx="2924">
                  <c:v>1399</c:v>
                </c:pt>
                <c:pt idx="2925">
                  <c:v>1400</c:v>
                </c:pt>
                <c:pt idx="2926">
                  <c:v>1401</c:v>
                </c:pt>
                <c:pt idx="2927">
                  <c:v>1402</c:v>
                </c:pt>
                <c:pt idx="2928">
                  <c:v>1402</c:v>
                </c:pt>
                <c:pt idx="2929">
                  <c:v>1402</c:v>
                </c:pt>
                <c:pt idx="2930">
                  <c:v>1402</c:v>
                </c:pt>
                <c:pt idx="2931">
                  <c:v>1402</c:v>
                </c:pt>
                <c:pt idx="2932">
                  <c:v>1402</c:v>
                </c:pt>
                <c:pt idx="2933">
                  <c:v>1403</c:v>
                </c:pt>
                <c:pt idx="2934">
                  <c:v>1404</c:v>
                </c:pt>
                <c:pt idx="2935">
                  <c:v>1405</c:v>
                </c:pt>
                <c:pt idx="2936">
                  <c:v>1405</c:v>
                </c:pt>
                <c:pt idx="2937">
                  <c:v>1405</c:v>
                </c:pt>
                <c:pt idx="2938">
                  <c:v>1405</c:v>
                </c:pt>
                <c:pt idx="2939">
                  <c:v>1405</c:v>
                </c:pt>
                <c:pt idx="2940">
                  <c:v>1405</c:v>
                </c:pt>
                <c:pt idx="2941">
                  <c:v>1405</c:v>
                </c:pt>
                <c:pt idx="2942">
                  <c:v>1406</c:v>
                </c:pt>
                <c:pt idx="2943">
                  <c:v>1407</c:v>
                </c:pt>
                <c:pt idx="2944">
                  <c:v>1408</c:v>
                </c:pt>
                <c:pt idx="2945">
                  <c:v>1409</c:v>
                </c:pt>
                <c:pt idx="2946">
                  <c:v>1409</c:v>
                </c:pt>
                <c:pt idx="2947">
                  <c:v>1409</c:v>
                </c:pt>
                <c:pt idx="2948">
                  <c:v>1410</c:v>
                </c:pt>
                <c:pt idx="2949">
                  <c:v>1410</c:v>
                </c:pt>
                <c:pt idx="2950">
                  <c:v>1410</c:v>
                </c:pt>
                <c:pt idx="2951">
                  <c:v>1410</c:v>
                </c:pt>
                <c:pt idx="2952">
                  <c:v>1410</c:v>
                </c:pt>
                <c:pt idx="2953">
                  <c:v>1411</c:v>
                </c:pt>
                <c:pt idx="2954">
                  <c:v>1412</c:v>
                </c:pt>
                <c:pt idx="2955">
                  <c:v>1412</c:v>
                </c:pt>
                <c:pt idx="2956">
                  <c:v>1412</c:v>
                </c:pt>
                <c:pt idx="2957">
                  <c:v>1412</c:v>
                </c:pt>
                <c:pt idx="2958">
                  <c:v>1413</c:v>
                </c:pt>
                <c:pt idx="2959">
                  <c:v>1414</c:v>
                </c:pt>
                <c:pt idx="2960">
                  <c:v>1414</c:v>
                </c:pt>
                <c:pt idx="2961">
                  <c:v>1414</c:v>
                </c:pt>
                <c:pt idx="2962">
                  <c:v>1414</c:v>
                </c:pt>
                <c:pt idx="2963">
                  <c:v>1415</c:v>
                </c:pt>
                <c:pt idx="2964">
                  <c:v>1416</c:v>
                </c:pt>
                <c:pt idx="2965">
                  <c:v>1417</c:v>
                </c:pt>
                <c:pt idx="2966">
                  <c:v>1418</c:v>
                </c:pt>
                <c:pt idx="2967">
                  <c:v>1419</c:v>
                </c:pt>
                <c:pt idx="2968">
                  <c:v>1420</c:v>
                </c:pt>
                <c:pt idx="2969">
                  <c:v>1420</c:v>
                </c:pt>
                <c:pt idx="2970">
                  <c:v>1421</c:v>
                </c:pt>
                <c:pt idx="2971">
                  <c:v>1422</c:v>
                </c:pt>
                <c:pt idx="2972">
                  <c:v>1422</c:v>
                </c:pt>
                <c:pt idx="2973">
                  <c:v>1422</c:v>
                </c:pt>
                <c:pt idx="2974">
                  <c:v>1422</c:v>
                </c:pt>
                <c:pt idx="2975">
                  <c:v>1422</c:v>
                </c:pt>
                <c:pt idx="2976">
                  <c:v>1422</c:v>
                </c:pt>
                <c:pt idx="2977">
                  <c:v>1423</c:v>
                </c:pt>
                <c:pt idx="2978">
                  <c:v>1424</c:v>
                </c:pt>
                <c:pt idx="2979">
                  <c:v>1425</c:v>
                </c:pt>
                <c:pt idx="2980">
                  <c:v>1426</c:v>
                </c:pt>
                <c:pt idx="2981">
                  <c:v>1427</c:v>
                </c:pt>
                <c:pt idx="2982">
                  <c:v>1428</c:v>
                </c:pt>
                <c:pt idx="2983">
                  <c:v>1429</c:v>
                </c:pt>
                <c:pt idx="2984">
                  <c:v>1430</c:v>
                </c:pt>
                <c:pt idx="2985">
                  <c:v>1431</c:v>
                </c:pt>
                <c:pt idx="2986">
                  <c:v>1432</c:v>
                </c:pt>
                <c:pt idx="2987">
                  <c:v>1433</c:v>
                </c:pt>
                <c:pt idx="2988">
                  <c:v>1434</c:v>
                </c:pt>
                <c:pt idx="2989">
                  <c:v>1435</c:v>
                </c:pt>
                <c:pt idx="2990">
                  <c:v>1436</c:v>
                </c:pt>
                <c:pt idx="2991">
                  <c:v>1437</c:v>
                </c:pt>
                <c:pt idx="2992">
                  <c:v>1438</c:v>
                </c:pt>
                <c:pt idx="2993">
                  <c:v>1439</c:v>
                </c:pt>
                <c:pt idx="2994">
                  <c:v>1440</c:v>
                </c:pt>
                <c:pt idx="2995">
                  <c:v>1441</c:v>
                </c:pt>
                <c:pt idx="2996">
                  <c:v>1441</c:v>
                </c:pt>
                <c:pt idx="2997">
                  <c:v>1441</c:v>
                </c:pt>
                <c:pt idx="2998">
                  <c:v>1441</c:v>
                </c:pt>
                <c:pt idx="2999">
                  <c:v>1442</c:v>
                </c:pt>
                <c:pt idx="3000">
                  <c:v>1443</c:v>
                </c:pt>
                <c:pt idx="3001">
                  <c:v>1443</c:v>
                </c:pt>
                <c:pt idx="3002">
                  <c:v>1443</c:v>
                </c:pt>
                <c:pt idx="3003">
                  <c:v>1443</c:v>
                </c:pt>
                <c:pt idx="3004">
                  <c:v>1444</c:v>
                </c:pt>
                <c:pt idx="3005">
                  <c:v>1445</c:v>
                </c:pt>
                <c:pt idx="3006">
                  <c:v>1446</c:v>
                </c:pt>
                <c:pt idx="3007">
                  <c:v>1446</c:v>
                </c:pt>
                <c:pt idx="3008">
                  <c:v>1447</c:v>
                </c:pt>
                <c:pt idx="3009">
                  <c:v>1448</c:v>
                </c:pt>
                <c:pt idx="3010">
                  <c:v>1449</c:v>
                </c:pt>
                <c:pt idx="3011">
                  <c:v>1449</c:v>
                </c:pt>
                <c:pt idx="3012">
                  <c:v>1449</c:v>
                </c:pt>
                <c:pt idx="3013">
                  <c:v>1449</c:v>
                </c:pt>
                <c:pt idx="3014">
                  <c:v>1449</c:v>
                </c:pt>
                <c:pt idx="3015">
                  <c:v>1449</c:v>
                </c:pt>
                <c:pt idx="3016">
                  <c:v>1449</c:v>
                </c:pt>
                <c:pt idx="3017">
                  <c:v>1449</c:v>
                </c:pt>
                <c:pt idx="3018">
                  <c:v>1449</c:v>
                </c:pt>
                <c:pt idx="3019">
                  <c:v>1449</c:v>
                </c:pt>
                <c:pt idx="3020">
                  <c:v>1449</c:v>
                </c:pt>
                <c:pt idx="3021">
                  <c:v>1449</c:v>
                </c:pt>
                <c:pt idx="3022">
                  <c:v>1449</c:v>
                </c:pt>
                <c:pt idx="3023">
                  <c:v>1449</c:v>
                </c:pt>
                <c:pt idx="3024">
                  <c:v>1449</c:v>
                </c:pt>
                <c:pt idx="3025">
                  <c:v>1449</c:v>
                </c:pt>
                <c:pt idx="3026">
                  <c:v>1449</c:v>
                </c:pt>
                <c:pt idx="3027">
                  <c:v>1449</c:v>
                </c:pt>
                <c:pt idx="3028">
                  <c:v>1449</c:v>
                </c:pt>
                <c:pt idx="3029">
                  <c:v>1449</c:v>
                </c:pt>
                <c:pt idx="3030">
                  <c:v>1449</c:v>
                </c:pt>
                <c:pt idx="3031">
                  <c:v>1450</c:v>
                </c:pt>
                <c:pt idx="3032">
                  <c:v>1450</c:v>
                </c:pt>
                <c:pt idx="3033">
                  <c:v>1450</c:v>
                </c:pt>
                <c:pt idx="3034">
                  <c:v>1450</c:v>
                </c:pt>
                <c:pt idx="3035">
                  <c:v>1450</c:v>
                </c:pt>
                <c:pt idx="3036">
                  <c:v>1450</c:v>
                </c:pt>
                <c:pt idx="3037">
                  <c:v>1450</c:v>
                </c:pt>
                <c:pt idx="3038">
                  <c:v>1450</c:v>
                </c:pt>
                <c:pt idx="3039">
                  <c:v>1451</c:v>
                </c:pt>
                <c:pt idx="3040">
                  <c:v>1452</c:v>
                </c:pt>
                <c:pt idx="3041">
                  <c:v>1452</c:v>
                </c:pt>
                <c:pt idx="3042">
                  <c:v>1452</c:v>
                </c:pt>
                <c:pt idx="3043">
                  <c:v>1452</c:v>
                </c:pt>
                <c:pt idx="3044">
                  <c:v>1452</c:v>
                </c:pt>
                <c:pt idx="3045">
                  <c:v>1452</c:v>
                </c:pt>
                <c:pt idx="3046">
                  <c:v>1452</c:v>
                </c:pt>
                <c:pt idx="3047">
                  <c:v>1452</c:v>
                </c:pt>
                <c:pt idx="3048">
                  <c:v>1453</c:v>
                </c:pt>
                <c:pt idx="3049">
                  <c:v>1454</c:v>
                </c:pt>
                <c:pt idx="3050">
                  <c:v>1454</c:v>
                </c:pt>
                <c:pt idx="3051">
                  <c:v>1454</c:v>
                </c:pt>
                <c:pt idx="3052">
                  <c:v>1454</c:v>
                </c:pt>
                <c:pt idx="3053">
                  <c:v>1454</c:v>
                </c:pt>
                <c:pt idx="3054">
                  <c:v>1454</c:v>
                </c:pt>
                <c:pt idx="3055">
                  <c:v>1454</c:v>
                </c:pt>
                <c:pt idx="3056">
                  <c:v>1454</c:v>
                </c:pt>
                <c:pt idx="3057">
                  <c:v>1455</c:v>
                </c:pt>
                <c:pt idx="3058">
                  <c:v>1455</c:v>
                </c:pt>
                <c:pt idx="3059">
                  <c:v>1455</c:v>
                </c:pt>
                <c:pt idx="3060">
                  <c:v>1455</c:v>
                </c:pt>
                <c:pt idx="3061">
                  <c:v>1455</c:v>
                </c:pt>
                <c:pt idx="3062">
                  <c:v>1456</c:v>
                </c:pt>
                <c:pt idx="3063">
                  <c:v>1456</c:v>
                </c:pt>
                <c:pt idx="3064">
                  <c:v>1456</c:v>
                </c:pt>
                <c:pt idx="3065">
                  <c:v>1457</c:v>
                </c:pt>
                <c:pt idx="3066">
                  <c:v>1458</c:v>
                </c:pt>
                <c:pt idx="3067">
                  <c:v>1459</c:v>
                </c:pt>
                <c:pt idx="3068">
                  <c:v>1460</c:v>
                </c:pt>
                <c:pt idx="3069">
                  <c:v>1461</c:v>
                </c:pt>
                <c:pt idx="3070">
                  <c:v>1462</c:v>
                </c:pt>
                <c:pt idx="3071">
                  <c:v>1463</c:v>
                </c:pt>
                <c:pt idx="3072">
                  <c:v>1463</c:v>
                </c:pt>
                <c:pt idx="3073">
                  <c:v>1463</c:v>
                </c:pt>
                <c:pt idx="3074">
                  <c:v>1464</c:v>
                </c:pt>
                <c:pt idx="3075">
                  <c:v>1464</c:v>
                </c:pt>
                <c:pt idx="3076">
                  <c:v>1464</c:v>
                </c:pt>
                <c:pt idx="3077">
                  <c:v>1464</c:v>
                </c:pt>
                <c:pt idx="3078">
                  <c:v>1465</c:v>
                </c:pt>
                <c:pt idx="3079">
                  <c:v>1466</c:v>
                </c:pt>
                <c:pt idx="3080">
                  <c:v>1467</c:v>
                </c:pt>
                <c:pt idx="3081">
                  <c:v>1468</c:v>
                </c:pt>
                <c:pt idx="3082">
                  <c:v>1468</c:v>
                </c:pt>
                <c:pt idx="3083">
                  <c:v>1468</c:v>
                </c:pt>
                <c:pt idx="3084">
                  <c:v>1468</c:v>
                </c:pt>
                <c:pt idx="3085">
                  <c:v>1468</c:v>
                </c:pt>
                <c:pt idx="3086">
                  <c:v>1468</c:v>
                </c:pt>
                <c:pt idx="3087">
                  <c:v>1468</c:v>
                </c:pt>
                <c:pt idx="3088">
                  <c:v>1468</c:v>
                </c:pt>
                <c:pt idx="3089">
                  <c:v>1468</c:v>
                </c:pt>
                <c:pt idx="3090">
                  <c:v>1469</c:v>
                </c:pt>
                <c:pt idx="3091">
                  <c:v>1470</c:v>
                </c:pt>
                <c:pt idx="3092">
                  <c:v>1471</c:v>
                </c:pt>
                <c:pt idx="3093">
                  <c:v>1472</c:v>
                </c:pt>
                <c:pt idx="3094">
                  <c:v>1472</c:v>
                </c:pt>
                <c:pt idx="3095">
                  <c:v>1473</c:v>
                </c:pt>
                <c:pt idx="3096">
                  <c:v>1473</c:v>
                </c:pt>
                <c:pt idx="3097">
                  <c:v>1473</c:v>
                </c:pt>
                <c:pt idx="3098">
                  <c:v>1473</c:v>
                </c:pt>
                <c:pt idx="3099">
                  <c:v>1473</c:v>
                </c:pt>
                <c:pt idx="3100">
                  <c:v>1473</c:v>
                </c:pt>
                <c:pt idx="3101">
                  <c:v>1473</c:v>
                </c:pt>
                <c:pt idx="3102">
                  <c:v>1473</c:v>
                </c:pt>
                <c:pt idx="3103">
                  <c:v>1473</c:v>
                </c:pt>
                <c:pt idx="3104">
                  <c:v>1473</c:v>
                </c:pt>
                <c:pt idx="3105">
                  <c:v>1473</c:v>
                </c:pt>
                <c:pt idx="3106">
                  <c:v>1474</c:v>
                </c:pt>
                <c:pt idx="3107">
                  <c:v>1475</c:v>
                </c:pt>
                <c:pt idx="3108">
                  <c:v>1476</c:v>
                </c:pt>
                <c:pt idx="3109">
                  <c:v>1477</c:v>
                </c:pt>
                <c:pt idx="3110">
                  <c:v>1477</c:v>
                </c:pt>
                <c:pt idx="3111">
                  <c:v>1477</c:v>
                </c:pt>
                <c:pt idx="3112">
                  <c:v>1477</c:v>
                </c:pt>
                <c:pt idx="3113">
                  <c:v>1478</c:v>
                </c:pt>
                <c:pt idx="3114">
                  <c:v>1478</c:v>
                </c:pt>
                <c:pt idx="3115">
                  <c:v>1478</c:v>
                </c:pt>
                <c:pt idx="3116">
                  <c:v>1478</c:v>
                </c:pt>
                <c:pt idx="3117">
                  <c:v>1479</c:v>
                </c:pt>
                <c:pt idx="3118">
                  <c:v>1480</c:v>
                </c:pt>
                <c:pt idx="3119">
                  <c:v>1480</c:v>
                </c:pt>
                <c:pt idx="3120">
                  <c:v>1481</c:v>
                </c:pt>
                <c:pt idx="3121">
                  <c:v>1482</c:v>
                </c:pt>
                <c:pt idx="3122">
                  <c:v>1482</c:v>
                </c:pt>
                <c:pt idx="3123">
                  <c:v>1482</c:v>
                </c:pt>
                <c:pt idx="3124">
                  <c:v>1482</c:v>
                </c:pt>
                <c:pt idx="3125">
                  <c:v>1482</c:v>
                </c:pt>
                <c:pt idx="3126">
                  <c:v>1483</c:v>
                </c:pt>
                <c:pt idx="3127">
                  <c:v>1484</c:v>
                </c:pt>
                <c:pt idx="3128">
                  <c:v>1485</c:v>
                </c:pt>
                <c:pt idx="3129">
                  <c:v>1486</c:v>
                </c:pt>
                <c:pt idx="3130">
                  <c:v>1486</c:v>
                </c:pt>
                <c:pt idx="3131">
                  <c:v>1487</c:v>
                </c:pt>
                <c:pt idx="3132">
                  <c:v>1488</c:v>
                </c:pt>
                <c:pt idx="3133">
                  <c:v>1489</c:v>
                </c:pt>
                <c:pt idx="3134">
                  <c:v>1490</c:v>
                </c:pt>
                <c:pt idx="3135">
                  <c:v>1491</c:v>
                </c:pt>
                <c:pt idx="3136">
                  <c:v>1492</c:v>
                </c:pt>
                <c:pt idx="3137">
                  <c:v>1492</c:v>
                </c:pt>
                <c:pt idx="3138">
                  <c:v>1493</c:v>
                </c:pt>
                <c:pt idx="3139">
                  <c:v>1494</c:v>
                </c:pt>
                <c:pt idx="3140">
                  <c:v>1495</c:v>
                </c:pt>
                <c:pt idx="3141">
                  <c:v>1496</c:v>
                </c:pt>
                <c:pt idx="3142">
                  <c:v>1497</c:v>
                </c:pt>
                <c:pt idx="3143">
                  <c:v>1498</c:v>
                </c:pt>
                <c:pt idx="3144">
                  <c:v>1499</c:v>
                </c:pt>
                <c:pt idx="3145">
                  <c:v>1499</c:v>
                </c:pt>
                <c:pt idx="3146">
                  <c:v>1499</c:v>
                </c:pt>
                <c:pt idx="3147">
                  <c:v>1499</c:v>
                </c:pt>
                <c:pt idx="3148">
                  <c:v>1500</c:v>
                </c:pt>
                <c:pt idx="3149">
                  <c:v>1500</c:v>
                </c:pt>
                <c:pt idx="3150">
                  <c:v>1500</c:v>
                </c:pt>
                <c:pt idx="3151">
                  <c:v>1500</c:v>
                </c:pt>
                <c:pt idx="3152">
                  <c:v>1500</c:v>
                </c:pt>
                <c:pt idx="3153">
                  <c:v>1501</c:v>
                </c:pt>
                <c:pt idx="3154">
                  <c:v>1502</c:v>
                </c:pt>
                <c:pt idx="3155">
                  <c:v>1503</c:v>
                </c:pt>
                <c:pt idx="3156">
                  <c:v>1503</c:v>
                </c:pt>
                <c:pt idx="3157">
                  <c:v>1504</c:v>
                </c:pt>
                <c:pt idx="3158">
                  <c:v>1504</c:v>
                </c:pt>
                <c:pt idx="3159">
                  <c:v>1504</c:v>
                </c:pt>
                <c:pt idx="3160">
                  <c:v>1504</c:v>
                </c:pt>
                <c:pt idx="3161">
                  <c:v>1505</c:v>
                </c:pt>
                <c:pt idx="3162">
                  <c:v>1505</c:v>
                </c:pt>
                <c:pt idx="3163">
                  <c:v>1505</c:v>
                </c:pt>
                <c:pt idx="3164">
                  <c:v>1506</c:v>
                </c:pt>
                <c:pt idx="3165">
                  <c:v>1506</c:v>
                </c:pt>
                <c:pt idx="3166">
                  <c:v>1506</c:v>
                </c:pt>
                <c:pt idx="3167">
                  <c:v>1506</c:v>
                </c:pt>
                <c:pt idx="3168">
                  <c:v>1506</c:v>
                </c:pt>
                <c:pt idx="3169">
                  <c:v>1507</c:v>
                </c:pt>
                <c:pt idx="3170">
                  <c:v>1508</c:v>
                </c:pt>
                <c:pt idx="3171">
                  <c:v>1509</c:v>
                </c:pt>
                <c:pt idx="3172">
                  <c:v>1510</c:v>
                </c:pt>
                <c:pt idx="3173">
                  <c:v>1511</c:v>
                </c:pt>
                <c:pt idx="3174">
                  <c:v>1512</c:v>
                </c:pt>
                <c:pt idx="3175">
                  <c:v>1512</c:v>
                </c:pt>
                <c:pt idx="3176">
                  <c:v>1513</c:v>
                </c:pt>
                <c:pt idx="3177">
                  <c:v>1514</c:v>
                </c:pt>
                <c:pt idx="3178">
                  <c:v>1515</c:v>
                </c:pt>
                <c:pt idx="3179">
                  <c:v>1516</c:v>
                </c:pt>
                <c:pt idx="3180">
                  <c:v>1517</c:v>
                </c:pt>
                <c:pt idx="3181">
                  <c:v>1517</c:v>
                </c:pt>
                <c:pt idx="3182">
                  <c:v>1517</c:v>
                </c:pt>
                <c:pt idx="3183">
                  <c:v>1517</c:v>
                </c:pt>
                <c:pt idx="3184">
                  <c:v>1517</c:v>
                </c:pt>
                <c:pt idx="3185">
                  <c:v>1517</c:v>
                </c:pt>
                <c:pt idx="3186">
                  <c:v>1517</c:v>
                </c:pt>
                <c:pt idx="3187">
                  <c:v>1517</c:v>
                </c:pt>
                <c:pt idx="3188">
                  <c:v>1518</c:v>
                </c:pt>
                <c:pt idx="3189">
                  <c:v>1519</c:v>
                </c:pt>
                <c:pt idx="3190">
                  <c:v>1520</c:v>
                </c:pt>
                <c:pt idx="3191">
                  <c:v>1521</c:v>
                </c:pt>
                <c:pt idx="3192">
                  <c:v>1521</c:v>
                </c:pt>
                <c:pt idx="3193">
                  <c:v>1522</c:v>
                </c:pt>
                <c:pt idx="3194">
                  <c:v>1523</c:v>
                </c:pt>
                <c:pt idx="3195">
                  <c:v>1524</c:v>
                </c:pt>
                <c:pt idx="3196">
                  <c:v>1525</c:v>
                </c:pt>
                <c:pt idx="3197">
                  <c:v>1526</c:v>
                </c:pt>
                <c:pt idx="3198">
                  <c:v>1526</c:v>
                </c:pt>
                <c:pt idx="3199">
                  <c:v>1526</c:v>
                </c:pt>
                <c:pt idx="3200">
                  <c:v>1527</c:v>
                </c:pt>
                <c:pt idx="3201">
                  <c:v>1528</c:v>
                </c:pt>
                <c:pt idx="3202">
                  <c:v>1528</c:v>
                </c:pt>
                <c:pt idx="3203">
                  <c:v>1528</c:v>
                </c:pt>
                <c:pt idx="3204">
                  <c:v>1529</c:v>
                </c:pt>
                <c:pt idx="3205">
                  <c:v>1530</c:v>
                </c:pt>
                <c:pt idx="3206">
                  <c:v>1531</c:v>
                </c:pt>
                <c:pt idx="3207">
                  <c:v>1532</c:v>
                </c:pt>
                <c:pt idx="3208">
                  <c:v>1532</c:v>
                </c:pt>
                <c:pt idx="3209">
                  <c:v>1532</c:v>
                </c:pt>
                <c:pt idx="3210">
                  <c:v>1532</c:v>
                </c:pt>
                <c:pt idx="3211">
                  <c:v>1532</c:v>
                </c:pt>
                <c:pt idx="3212">
                  <c:v>1532</c:v>
                </c:pt>
                <c:pt idx="3213">
                  <c:v>1533</c:v>
                </c:pt>
                <c:pt idx="3214">
                  <c:v>1533</c:v>
                </c:pt>
                <c:pt idx="3215">
                  <c:v>1534</c:v>
                </c:pt>
                <c:pt idx="3216">
                  <c:v>1534</c:v>
                </c:pt>
                <c:pt idx="3217">
                  <c:v>1534</c:v>
                </c:pt>
                <c:pt idx="3218">
                  <c:v>1534</c:v>
                </c:pt>
                <c:pt idx="3219">
                  <c:v>1534</c:v>
                </c:pt>
                <c:pt idx="3220">
                  <c:v>1534</c:v>
                </c:pt>
                <c:pt idx="3221">
                  <c:v>1535</c:v>
                </c:pt>
                <c:pt idx="3222">
                  <c:v>1536</c:v>
                </c:pt>
                <c:pt idx="3223">
                  <c:v>1537</c:v>
                </c:pt>
                <c:pt idx="3224">
                  <c:v>1537</c:v>
                </c:pt>
                <c:pt idx="3225">
                  <c:v>1537</c:v>
                </c:pt>
                <c:pt idx="3226">
                  <c:v>1538</c:v>
                </c:pt>
                <c:pt idx="3227">
                  <c:v>1538</c:v>
                </c:pt>
                <c:pt idx="3228">
                  <c:v>1538</c:v>
                </c:pt>
                <c:pt idx="3229">
                  <c:v>1539</c:v>
                </c:pt>
                <c:pt idx="3230">
                  <c:v>1539</c:v>
                </c:pt>
                <c:pt idx="3231">
                  <c:v>1540</c:v>
                </c:pt>
                <c:pt idx="3232">
                  <c:v>1541</c:v>
                </c:pt>
                <c:pt idx="3233">
                  <c:v>1542</c:v>
                </c:pt>
                <c:pt idx="3234">
                  <c:v>1543</c:v>
                </c:pt>
                <c:pt idx="3235">
                  <c:v>1544</c:v>
                </c:pt>
                <c:pt idx="3236">
                  <c:v>1545</c:v>
                </c:pt>
                <c:pt idx="3237">
                  <c:v>1546</c:v>
                </c:pt>
                <c:pt idx="3238">
                  <c:v>1546</c:v>
                </c:pt>
                <c:pt idx="3239">
                  <c:v>1547</c:v>
                </c:pt>
                <c:pt idx="3240">
                  <c:v>1548</c:v>
                </c:pt>
                <c:pt idx="3241">
                  <c:v>1549</c:v>
                </c:pt>
                <c:pt idx="3242">
                  <c:v>1549</c:v>
                </c:pt>
                <c:pt idx="3243">
                  <c:v>1549</c:v>
                </c:pt>
                <c:pt idx="3244">
                  <c:v>1550</c:v>
                </c:pt>
                <c:pt idx="3245">
                  <c:v>1550</c:v>
                </c:pt>
                <c:pt idx="3246">
                  <c:v>1550</c:v>
                </c:pt>
                <c:pt idx="3247">
                  <c:v>1550</c:v>
                </c:pt>
                <c:pt idx="3248">
                  <c:v>1550</c:v>
                </c:pt>
                <c:pt idx="3249">
                  <c:v>1550</c:v>
                </c:pt>
                <c:pt idx="3250">
                  <c:v>1550</c:v>
                </c:pt>
                <c:pt idx="3251">
                  <c:v>1551</c:v>
                </c:pt>
                <c:pt idx="3252">
                  <c:v>1551</c:v>
                </c:pt>
                <c:pt idx="3253">
                  <c:v>1551</c:v>
                </c:pt>
                <c:pt idx="3254">
                  <c:v>1552</c:v>
                </c:pt>
                <c:pt idx="3255">
                  <c:v>1553</c:v>
                </c:pt>
                <c:pt idx="3256">
                  <c:v>1554</c:v>
                </c:pt>
                <c:pt idx="3257">
                  <c:v>1554</c:v>
                </c:pt>
                <c:pt idx="3258">
                  <c:v>1555</c:v>
                </c:pt>
                <c:pt idx="3259">
                  <c:v>1556</c:v>
                </c:pt>
                <c:pt idx="3260">
                  <c:v>1557</c:v>
                </c:pt>
                <c:pt idx="3261">
                  <c:v>1558</c:v>
                </c:pt>
                <c:pt idx="3262">
                  <c:v>1559</c:v>
                </c:pt>
                <c:pt idx="3263">
                  <c:v>1560</c:v>
                </c:pt>
                <c:pt idx="3264">
                  <c:v>1561</c:v>
                </c:pt>
                <c:pt idx="3265">
                  <c:v>1562</c:v>
                </c:pt>
                <c:pt idx="3266">
                  <c:v>1562</c:v>
                </c:pt>
                <c:pt idx="3267">
                  <c:v>1562</c:v>
                </c:pt>
                <c:pt idx="3268">
                  <c:v>1563</c:v>
                </c:pt>
                <c:pt idx="3269">
                  <c:v>1563</c:v>
                </c:pt>
                <c:pt idx="3270">
                  <c:v>1563</c:v>
                </c:pt>
                <c:pt idx="3271">
                  <c:v>1564</c:v>
                </c:pt>
                <c:pt idx="3272">
                  <c:v>1564</c:v>
                </c:pt>
                <c:pt idx="3273">
                  <c:v>1564</c:v>
                </c:pt>
                <c:pt idx="3274">
                  <c:v>1564</c:v>
                </c:pt>
                <c:pt idx="3275">
                  <c:v>1564</c:v>
                </c:pt>
                <c:pt idx="3276">
                  <c:v>1565</c:v>
                </c:pt>
                <c:pt idx="3277">
                  <c:v>1565</c:v>
                </c:pt>
                <c:pt idx="3278">
                  <c:v>1565</c:v>
                </c:pt>
                <c:pt idx="3279">
                  <c:v>1565</c:v>
                </c:pt>
                <c:pt idx="3280">
                  <c:v>1565</c:v>
                </c:pt>
                <c:pt idx="3281">
                  <c:v>1565</c:v>
                </c:pt>
                <c:pt idx="3282">
                  <c:v>1566</c:v>
                </c:pt>
                <c:pt idx="3283">
                  <c:v>1567</c:v>
                </c:pt>
                <c:pt idx="3284">
                  <c:v>1568</c:v>
                </c:pt>
                <c:pt idx="3285">
                  <c:v>1568</c:v>
                </c:pt>
                <c:pt idx="3286">
                  <c:v>1569</c:v>
                </c:pt>
                <c:pt idx="3287">
                  <c:v>1569</c:v>
                </c:pt>
                <c:pt idx="3288">
                  <c:v>1569</c:v>
                </c:pt>
                <c:pt idx="3289">
                  <c:v>1569</c:v>
                </c:pt>
                <c:pt idx="3290">
                  <c:v>1569</c:v>
                </c:pt>
                <c:pt idx="3291">
                  <c:v>1569</c:v>
                </c:pt>
                <c:pt idx="3292">
                  <c:v>1569</c:v>
                </c:pt>
                <c:pt idx="3293">
                  <c:v>1569</c:v>
                </c:pt>
                <c:pt idx="3294">
                  <c:v>1569</c:v>
                </c:pt>
                <c:pt idx="3295">
                  <c:v>1570</c:v>
                </c:pt>
                <c:pt idx="3296">
                  <c:v>1570</c:v>
                </c:pt>
                <c:pt idx="3297">
                  <c:v>1570</c:v>
                </c:pt>
                <c:pt idx="3298">
                  <c:v>1570</c:v>
                </c:pt>
                <c:pt idx="3299">
                  <c:v>1570</c:v>
                </c:pt>
                <c:pt idx="3300">
                  <c:v>1571</c:v>
                </c:pt>
                <c:pt idx="3301">
                  <c:v>1572</c:v>
                </c:pt>
                <c:pt idx="3302">
                  <c:v>1572</c:v>
                </c:pt>
                <c:pt idx="3303">
                  <c:v>1572</c:v>
                </c:pt>
                <c:pt idx="3304">
                  <c:v>1573</c:v>
                </c:pt>
                <c:pt idx="3305">
                  <c:v>1574</c:v>
                </c:pt>
                <c:pt idx="3306">
                  <c:v>1575</c:v>
                </c:pt>
                <c:pt idx="3307">
                  <c:v>1576</c:v>
                </c:pt>
                <c:pt idx="3308">
                  <c:v>1577</c:v>
                </c:pt>
                <c:pt idx="3309">
                  <c:v>1578</c:v>
                </c:pt>
                <c:pt idx="3310">
                  <c:v>1579</c:v>
                </c:pt>
                <c:pt idx="3311">
                  <c:v>1580</c:v>
                </c:pt>
                <c:pt idx="3312">
                  <c:v>1581</c:v>
                </c:pt>
                <c:pt idx="3313">
                  <c:v>1582</c:v>
                </c:pt>
                <c:pt idx="3314">
                  <c:v>1582</c:v>
                </c:pt>
                <c:pt idx="3315">
                  <c:v>1582</c:v>
                </c:pt>
                <c:pt idx="3316">
                  <c:v>1583</c:v>
                </c:pt>
                <c:pt idx="3317">
                  <c:v>1584</c:v>
                </c:pt>
                <c:pt idx="3318">
                  <c:v>1585</c:v>
                </c:pt>
                <c:pt idx="3319">
                  <c:v>1585</c:v>
                </c:pt>
                <c:pt idx="3320">
                  <c:v>1585</c:v>
                </c:pt>
                <c:pt idx="3321">
                  <c:v>1586</c:v>
                </c:pt>
                <c:pt idx="3322">
                  <c:v>1587</c:v>
                </c:pt>
                <c:pt idx="3323">
                  <c:v>1588</c:v>
                </c:pt>
                <c:pt idx="3324">
                  <c:v>1589</c:v>
                </c:pt>
                <c:pt idx="3325">
                  <c:v>1590</c:v>
                </c:pt>
                <c:pt idx="3326">
                  <c:v>1591</c:v>
                </c:pt>
                <c:pt idx="3327">
                  <c:v>1592</c:v>
                </c:pt>
                <c:pt idx="3328">
                  <c:v>1593</c:v>
                </c:pt>
                <c:pt idx="3329">
                  <c:v>1594</c:v>
                </c:pt>
                <c:pt idx="3330">
                  <c:v>1595</c:v>
                </c:pt>
                <c:pt idx="3331">
                  <c:v>1595</c:v>
                </c:pt>
                <c:pt idx="3332">
                  <c:v>1595</c:v>
                </c:pt>
                <c:pt idx="3333">
                  <c:v>1595</c:v>
                </c:pt>
                <c:pt idx="3334">
                  <c:v>1595</c:v>
                </c:pt>
                <c:pt idx="3335">
                  <c:v>1596</c:v>
                </c:pt>
                <c:pt idx="3336">
                  <c:v>1597</c:v>
                </c:pt>
                <c:pt idx="3337">
                  <c:v>1597</c:v>
                </c:pt>
                <c:pt idx="3338">
                  <c:v>1598</c:v>
                </c:pt>
                <c:pt idx="3339">
                  <c:v>1599</c:v>
                </c:pt>
                <c:pt idx="3340">
                  <c:v>1600</c:v>
                </c:pt>
                <c:pt idx="3341">
                  <c:v>1601</c:v>
                </c:pt>
                <c:pt idx="3342">
                  <c:v>1602</c:v>
                </c:pt>
                <c:pt idx="3343">
                  <c:v>1603</c:v>
                </c:pt>
                <c:pt idx="3344">
                  <c:v>1604</c:v>
                </c:pt>
                <c:pt idx="3345">
                  <c:v>1604</c:v>
                </c:pt>
                <c:pt idx="3346">
                  <c:v>1605</c:v>
                </c:pt>
                <c:pt idx="3347">
                  <c:v>1606</c:v>
                </c:pt>
                <c:pt idx="3348">
                  <c:v>1607</c:v>
                </c:pt>
                <c:pt idx="3349">
                  <c:v>1608</c:v>
                </c:pt>
                <c:pt idx="3350">
                  <c:v>1609</c:v>
                </c:pt>
                <c:pt idx="3351">
                  <c:v>1610</c:v>
                </c:pt>
                <c:pt idx="3352">
                  <c:v>1610</c:v>
                </c:pt>
                <c:pt idx="3353">
                  <c:v>1611</c:v>
                </c:pt>
                <c:pt idx="3354">
                  <c:v>1612</c:v>
                </c:pt>
                <c:pt idx="3355">
                  <c:v>1613</c:v>
                </c:pt>
                <c:pt idx="3356">
                  <c:v>1614</c:v>
                </c:pt>
                <c:pt idx="3357">
                  <c:v>1615</c:v>
                </c:pt>
                <c:pt idx="3358">
                  <c:v>1616</c:v>
                </c:pt>
                <c:pt idx="3359">
                  <c:v>1617</c:v>
                </c:pt>
                <c:pt idx="3360">
                  <c:v>1618</c:v>
                </c:pt>
                <c:pt idx="3361">
                  <c:v>1619</c:v>
                </c:pt>
                <c:pt idx="3362">
                  <c:v>1620</c:v>
                </c:pt>
                <c:pt idx="3363">
                  <c:v>1621</c:v>
                </c:pt>
                <c:pt idx="3364">
                  <c:v>1622</c:v>
                </c:pt>
                <c:pt idx="3365">
                  <c:v>1623</c:v>
                </c:pt>
                <c:pt idx="3366">
                  <c:v>1623</c:v>
                </c:pt>
                <c:pt idx="3367">
                  <c:v>1624</c:v>
                </c:pt>
                <c:pt idx="3368">
                  <c:v>1625</c:v>
                </c:pt>
                <c:pt idx="3369">
                  <c:v>1626</c:v>
                </c:pt>
                <c:pt idx="3370">
                  <c:v>1627</c:v>
                </c:pt>
                <c:pt idx="3371">
                  <c:v>1628</c:v>
                </c:pt>
                <c:pt idx="3372">
                  <c:v>1629</c:v>
                </c:pt>
                <c:pt idx="3373">
                  <c:v>1630</c:v>
                </c:pt>
                <c:pt idx="3374">
                  <c:v>1631</c:v>
                </c:pt>
                <c:pt idx="3375">
                  <c:v>1632</c:v>
                </c:pt>
                <c:pt idx="3376">
                  <c:v>1633</c:v>
                </c:pt>
                <c:pt idx="3377">
                  <c:v>1634</c:v>
                </c:pt>
                <c:pt idx="3378">
                  <c:v>1634</c:v>
                </c:pt>
                <c:pt idx="3379">
                  <c:v>1634</c:v>
                </c:pt>
                <c:pt idx="3380">
                  <c:v>1635</c:v>
                </c:pt>
                <c:pt idx="3381">
                  <c:v>1636</c:v>
                </c:pt>
                <c:pt idx="3382">
                  <c:v>1637</c:v>
                </c:pt>
                <c:pt idx="3383">
                  <c:v>1638</c:v>
                </c:pt>
                <c:pt idx="3384">
                  <c:v>1639</c:v>
                </c:pt>
                <c:pt idx="3385">
                  <c:v>1639</c:v>
                </c:pt>
                <c:pt idx="3386">
                  <c:v>1640</c:v>
                </c:pt>
                <c:pt idx="3387">
                  <c:v>1641</c:v>
                </c:pt>
                <c:pt idx="3388">
                  <c:v>1641</c:v>
                </c:pt>
                <c:pt idx="3389">
                  <c:v>1642</c:v>
                </c:pt>
                <c:pt idx="3390">
                  <c:v>1643</c:v>
                </c:pt>
                <c:pt idx="3391">
                  <c:v>1644</c:v>
                </c:pt>
                <c:pt idx="3392">
                  <c:v>1645</c:v>
                </c:pt>
                <c:pt idx="3393">
                  <c:v>1646</c:v>
                </c:pt>
                <c:pt idx="3394">
                  <c:v>1647</c:v>
                </c:pt>
                <c:pt idx="3395">
                  <c:v>1648</c:v>
                </c:pt>
                <c:pt idx="3396">
                  <c:v>1649</c:v>
                </c:pt>
                <c:pt idx="3397">
                  <c:v>1650</c:v>
                </c:pt>
                <c:pt idx="3398">
                  <c:v>1651</c:v>
                </c:pt>
                <c:pt idx="3399">
                  <c:v>1652</c:v>
                </c:pt>
                <c:pt idx="3400">
                  <c:v>1653</c:v>
                </c:pt>
                <c:pt idx="3401">
                  <c:v>1654</c:v>
                </c:pt>
                <c:pt idx="3402">
                  <c:v>1655</c:v>
                </c:pt>
                <c:pt idx="3403">
                  <c:v>1656</c:v>
                </c:pt>
                <c:pt idx="3404">
                  <c:v>1657</c:v>
                </c:pt>
                <c:pt idx="3405">
                  <c:v>1657</c:v>
                </c:pt>
                <c:pt idx="3406">
                  <c:v>1658</c:v>
                </c:pt>
                <c:pt idx="3407">
                  <c:v>1659</c:v>
                </c:pt>
                <c:pt idx="3408">
                  <c:v>1659</c:v>
                </c:pt>
                <c:pt idx="3409">
                  <c:v>1660</c:v>
                </c:pt>
                <c:pt idx="3410">
                  <c:v>1661</c:v>
                </c:pt>
                <c:pt idx="3411">
                  <c:v>1662</c:v>
                </c:pt>
                <c:pt idx="3412">
                  <c:v>1663</c:v>
                </c:pt>
                <c:pt idx="3413">
                  <c:v>1663</c:v>
                </c:pt>
                <c:pt idx="3414">
                  <c:v>1663</c:v>
                </c:pt>
                <c:pt idx="3415">
                  <c:v>1664</c:v>
                </c:pt>
                <c:pt idx="3416">
                  <c:v>1665</c:v>
                </c:pt>
                <c:pt idx="3417">
                  <c:v>1666</c:v>
                </c:pt>
                <c:pt idx="3418">
                  <c:v>1667</c:v>
                </c:pt>
                <c:pt idx="3419">
                  <c:v>1667</c:v>
                </c:pt>
                <c:pt idx="3420">
                  <c:v>1668</c:v>
                </c:pt>
                <c:pt idx="3421">
                  <c:v>1669</c:v>
                </c:pt>
                <c:pt idx="3422">
                  <c:v>1670</c:v>
                </c:pt>
                <c:pt idx="3423">
                  <c:v>1671</c:v>
                </c:pt>
                <c:pt idx="3424">
                  <c:v>1671</c:v>
                </c:pt>
                <c:pt idx="3425">
                  <c:v>1672</c:v>
                </c:pt>
                <c:pt idx="3426">
                  <c:v>1673</c:v>
                </c:pt>
                <c:pt idx="3427">
                  <c:v>1673</c:v>
                </c:pt>
                <c:pt idx="3428">
                  <c:v>1673</c:v>
                </c:pt>
                <c:pt idx="3429">
                  <c:v>1673</c:v>
                </c:pt>
                <c:pt idx="3430">
                  <c:v>1674</c:v>
                </c:pt>
                <c:pt idx="3431">
                  <c:v>1675</c:v>
                </c:pt>
                <c:pt idx="3432">
                  <c:v>1675</c:v>
                </c:pt>
                <c:pt idx="3433">
                  <c:v>1675</c:v>
                </c:pt>
                <c:pt idx="3434">
                  <c:v>1676</c:v>
                </c:pt>
                <c:pt idx="3435">
                  <c:v>1676</c:v>
                </c:pt>
                <c:pt idx="3436">
                  <c:v>1676</c:v>
                </c:pt>
                <c:pt idx="3437">
                  <c:v>1676</c:v>
                </c:pt>
                <c:pt idx="3438">
                  <c:v>1677</c:v>
                </c:pt>
                <c:pt idx="3439">
                  <c:v>1677</c:v>
                </c:pt>
                <c:pt idx="3440">
                  <c:v>1678</c:v>
                </c:pt>
                <c:pt idx="3441">
                  <c:v>1678</c:v>
                </c:pt>
                <c:pt idx="3442">
                  <c:v>1678</c:v>
                </c:pt>
                <c:pt idx="3443">
                  <c:v>1678</c:v>
                </c:pt>
                <c:pt idx="3444">
                  <c:v>1678</c:v>
                </c:pt>
                <c:pt idx="3445">
                  <c:v>1679</c:v>
                </c:pt>
                <c:pt idx="3446">
                  <c:v>1680</c:v>
                </c:pt>
                <c:pt idx="3447">
                  <c:v>1680</c:v>
                </c:pt>
                <c:pt idx="3448">
                  <c:v>1680</c:v>
                </c:pt>
                <c:pt idx="3449">
                  <c:v>1680</c:v>
                </c:pt>
                <c:pt idx="3450">
                  <c:v>1680</c:v>
                </c:pt>
                <c:pt idx="3451">
                  <c:v>1680</c:v>
                </c:pt>
                <c:pt idx="3452">
                  <c:v>1680</c:v>
                </c:pt>
                <c:pt idx="3453">
                  <c:v>1680</c:v>
                </c:pt>
                <c:pt idx="3454">
                  <c:v>1680</c:v>
                </c:pt>
                <c:pt idx="3455">
                  <c:v>1680</c:v>
                </c:pt>
                <c:pt idx="3456">
                  <c:v>1680</c:v>
                </c:pt>
                <c:pt idx="3457">
                  <c:v>1681</c:v>
                </c:pt>
                <c:pt idx="3458">
                  <c:v>1681</c:v>
                </c:pt>
                <c:pt idx="3459">
                  <c:v>1681</c:v>
                </c:pt>
                <c:pt idx="3460">
                  <c:v>1681</c:v>
                </c:pt>
                <c:pt idx="3461">
                  <c:v>1682</c:v>
                </c:pt>
                <c:pt idx="3462">
                  <c:v>1682</c:v>
                </c:pt>
                <c:pt idx="3463">
                  <c:v>1682</c:v>
                </c:pt>
                <c:pt idx="3464">
                  <c:v>1683</c:v>
                </c:pt>
                <c:pt idx="3465">
                  <c:v>1684</c:v>
                </c:pt>
                <c:pt idx="3466">
                  <c:v>1685</c:v>
                </c:pt>
                <c:pt idx="3467">
                  <c:v>1686</c:v>
                </c:pt>
                <c:pt idx="3468">
                  <c:v>1687</c:v>
                </c:pt>
                <c:pt idx="3469">
                  <c:v>1688</c:v>
                </c:pt>
                <c:pt idx="3470">
                  <c:v>1689</c:v>
                </c:pt>
                <c:pt idx="3471">
                  <c:v>1690</c:v>
                </c:pt>
                <c:pt idx="3472">
                  <c:v>1691</c:v>
                </c:pt>
                <c:pt idx="3473">
                  <c:v>1691</c:v>
                </c:pt>
                <c:pt idx="3474">
                  <c:v>1692</c:v>
                </c:pt>
                <c:pt idx="3475">
                  <c:v>1693</c:v>
                </c:pt>
                <c:pt idx="3476">
                  <c:v>1693</c:v>
                </c:pt>
                <c:pt idx="3477">
                  <c:v>1693</c:v>
                </c:pt>
                <c:pt idx="3478">
                  <c:v>1693</c:v>
                </c:pt>
                <c:pt idx="3479">
                  <c:v>1693</c:v>
                </c:pt>
                <c:pt idx="3480">
                  <c:v>1694</c:v>
                </c:pt>
                <c:pt idx="3481">
                  <c:v>1695</c:v>
                </c:pt>
                <c:pt idx="3482">
                  <c:v>1696</c:v>
                </c:pt>
                <c:pt idx="3483">
                  <c:v>1697</c:v>
                </c:pt>
                <c:pt idx="3484">
                  <c:v>1698</c:v>
                </c:pt>
                <c:pt idx="3485">
                  <c:v>1699</c:v>
                </c:pt>
                <c:pt idx="3486">
                  <c:v>1699</c:v>
                </c:pt>
                <c:pt idx="3487">
                  <c:v>1699</c:v>
                </c:pt>
                <c:pt idx="3488">
                  <c:v>1699</c:v>
                </c:pt>
                <c:pt idx="3489">
                  <c:v>1700</c:v>
                </c:pt>
                <c:pt idx="3490">
                  <c:v>1700</c:v>
                </c:pt>
                <c:pt idx="3491">
                  <c:v>1701</c:v>
                </c:pt>
                <c:pt idx="3492">
                  <c:v>1702</c:v>
                </c:pt>
                <c:pt idx="3493">
                  <c:v>1703</c:v>
                </c:pt>
                <c:pt idx="3494">
                  <c:v>1704</c:v>
                </c:pt>
                <c:pt idx="3495">
                  <c:v>1705</c:v>
                </c:pt>
                <c:pt idx="3496">
                  <c:v>1706</c:v>
                </c:pt>
                <c:pt idx="3497">
                  <c:v>1707</c:v>
                </c:pt>
                <c:pt idx="3498">
                  <c:v>1708</c:v>
                </c:pt>
                <c:pt idx="3499">
                  <c:v>1709</c:v>
                </c:pt>
                <c:pt idx="3500">
                  <c:v>1710</c:v>
                </c:pt>
                <c:pt idx="3501">
                  <c:v>1711</c:v>
                </c:pt>
                <c:pt idx="3502">
                  <c:v>1712</c:v>
                </c:pt>
                <c:pt idx="3503">
                  <c:v>1713</c:v>
                </c:pt>
                <c:pt idx="3504">
                  <c:v>1714</c:v>
                </c:pt>
                <c:pt idx="3505">
                  <c:v>1715</c:v>
                </c:pt>
                <c:pt idx="3506">
                  <c:v>1716</c:v>
                </c:pt>
                <c:pt idx="3507">
                  <c:v>1717</c:v>
                </c:pt>
                <c:pt idx="3508">
                  <c:v>1718</c:v>
                </c:pt>
                <c:pt idx="3509">
                  <c:v>1719</c:v>
                </c:pt>
                <c:pt idx="3510">
                  <c:v>1720</c:v>
                </c:pt>
                <c:pt idx="3511">
                  <c:v>1721</c:v>
                </c:pt>
                <c:pt idx="3512">
                  <c:v>1722</c:v>
                </c:pt>
                <c:pt idx="3513">
                  <c:v>1722</c:v>
                </c:pt>
                <c:pt idx="3514">
                  <c:v>1723</c:v>
                </c:pt>
                <c:pt idx="3515">
                  <c:v>1724</c:v>
                </c:pt>
                <c:pt idx="3516">
                  <c:v>1724</c:v>
                </c:pt>
                <c:pt idx="3517">
                  <c:v>1724</c:v>
                </c:pt>
                <c:pt idx="3518">
                  <c:v>1725</c:v>
                </c:pt>
                <c:pt idx="3519">
                  <c:v>1726</c:v>
                </c:pt>
                <c:pt idx="3520">
                  <c:v>1726</c:v>
                </c:pt>
                <c:pt idx="3521">
                  <c:v>1726</c:v>
                </c:pt>
                <c:pt idx="3522">
                  <c:v>1727</c:v>
                </c:pt>
                <c:pt idx="3523">
                  <c:v>1727</c:v>
                </c:pt>
                <c:pt idx="3524">
                  <c:v>1727</c:v>
                </c:pt>
                <c:pt idx="3525">
                  <c:v>1727</c:v>
                </c:pt>
                <c:pt idx="3526">
                  <c:v>1728</c:v>
                </c:pt>
                <c:pt idx="3527">
                  <c:v>1729</c:v>
                </c:pt>
                <c:pt idx="3528">
                  <c:v>1729</c:v>
                </c:pt>
                <c:pt idx="3529">
                  <c:v>1730</c:v>
                </c:pt>
                <c:pt idx="3530">
                  <c:v>1730</c:v>
                </c:pt>
                <c:pt idx="3531">
                  <c:v>1731</c:v>
                </c:pt>
                <c:pt idx="3532">
                  <c:v>1731</c:v>
                </c:pt>
                <c:pt idx="3533">
                  <c:v>1732</c:v>
                </c:pt>
                <c:pt idx="3534">
                  <c:v>1733</c:v>
                </c:pt>
                <c:pt idx="3535">
                  <c:v>1734</c:v>
                </c:pt>
                <c:pt idx="3536">
                  <c:v>1735</c:v>
                </c:pt>
                <c:pt idx="3537">
                  <c:v>1736</c:v>
                </c:pt>
                <c:pt idx="3538">
                  <c:v>1736</c:v>
                </c:pt>
                <c:pt idx="3539">
                  <c:v>1736</c:v>
                </c:pt>
                <c:pt idx="3540">
                  <c:v>1736</c:v>
                </c:pt>
                <c:pt idx="3541">
                  <c:v>1736</c:v>
                </c:pt>
                <c:pt idx="3542">
                  <c:v>1736</c:v>
                </c:pt>
                <c:pt idx="3543">
                  <c:v>1736</c:v>
                </c:pt>
                <c:pt idx="3544">
                  <c:v>1736</c:v>
                </c:pt>
                <c:pt idx="3545">
                  <c:v>1736</c:v>
                </c:pt>
                <c:pt idx="3546">
                  <c:v>1737</c:v>
                </c:pt>
                <c:pt idx="3547">
                  <c:v>1737</c:v>
                </c:pt>
                <c:pt idx="3548">
                  <c:v>1738</c:v>
                </c:pt>
                <c:pt idx="3549">
                  <c:v>1739</c:v>
                </c:pt>
                <c:pt idx="3550">
                  <c:v>1740</c:v>
                </c:pt>
                <c:pt idx="3551">
                  <c:v>1741</c:v>
                </c:pt>
                <c:pt idx="3552">
                  <c:v>1742</c:v>
                </c:pt>
                <c:pt idx="3553">
                  <c:v>1743</c:v>
                </c:pt>
                <c:pt idx="3554">
                  <c:v>1744</c:v>
                </c:pt>
                <c:pt idx="3555">
                  <c:v>1745</c:v>
                </c:pt>
                <c:pt idx="3556">
                  <c:v>1746</c:v>
                </c:pt>
                <c:pt idx="3557">
                  <c:v>1747</c:v>
                </c:pt>
                <c:pt idx="3558">
                  <c:v>1748</c:v>
                </c:pt>
                <c:pt idx="3559">
                  <c:v>1749</c:v>
                </c:pt>
                <c:pt idx="3560">
                  <c:v>1750</c:v>
                </c:pt>
                <c:pt idx="3561">
                  <c:v>1750</c:v>
                </c:pt>
                <c:pt idx="3562">
                  <c:v>1750</c:v>
                </c:pt>
                <c:pt idx="3563">
                  <c:v>1750</c:v>
                </c:pt>
                <c:pt idx="3564">
                  <c:v>1750</c:v>
                </c:pt>
                <c:pt idx="3565">
                  <c:v>1750</c:v>
                </c:pt>
                <c:pt idx="3566">
                  <c:v>1750</c:v>
                </c:pt>
                <c:pt idx="3567">
                  <c:v>1750</c:v>
                </c:pt>
                <c:pt idx="3568">
                  <c:v>1751</c:v>
                </c:pt>
                <c:pt idx="3569">
                  <c:v>1751</c:v>
                </c:pt>
                <c:pt idx="3570">
                  <c:v>1751</c:v>
                </c:pt>
                <c:pt idx="3571">
                  <c:v>1751</c:v>
                </c:pt>
                <c:pt idx="3572">
                  <c:v>1751</c:v>
                </c:pt>
                <c:pt idx="3573">
                  <c:v>1751</c:v>
                </c:pt>
                <c:pt idx="3574">
                  <c:v>1751</c:v>
                </c:pt>
                <c:pt idx="3575">
                  <c:v>1751</c:v>
                </c:pt>
                <c:pt idx="3576">
                  <c:v>1751</c:v>
                </c:pt>
                <c:pt idx="3577">
                  <c:v>1752</c:v>
                </c:pt>
                <c:pt idx="3578">
                  <c:v>1753</c:v>
                </c:pt>
                <c:pt idx="3579">
                  <c:v>1754</c:v>
                </c:pt>
                <c:pt idx="3580">
                  <c:v>1755</c:v>
                </c:pt>
                <c:pt idx="3581">
                  <c:v>1755</c:v>
                </c:pt>
                <c:pt idx="3582">
                  <c:v>1756</c:v>
                </c:pt>
                <c:pt idx="3583">
                  <c:v>1756</c:v>
                </c:pt>
                <c:pt idx="3584">
                  <c:v>1757</c:v>
                </c:pt>
                <c:pt idx="3585">
                  <c:v>1757</c:v>
                </c:pt>
                <c:pt idx="3586">
                  <c:v>1758</c:v>
                </c:pt>
                <c:pt idx="3587">
                  <c:v>1759</c:v>
                </c:pt>
                <c:pt idx="3588">
                  <c:v>1760</c:v>
                </c:pt>
                <c:pt idx="3589">
                  <c:v>1761</c:v>
                </c:pt>
                <c:pt idx="3590">
                  <c:v>1762</c:v>
                </c:pt>
                <c:pt idx="3591">
                  <c:v>1763</c:v>
                </c:pt>
                <c:pt idx="3592">
                  <c:v>1764</c:v>
                </c:pt>
                <c:pt idx="3593">
                  <c:v>1765</c:v>
                </c:pt>
                <c:pt idx="3594">
                  <c:v>1766</c:v>
                </c:pt>
                <c:pt idx="3595">
                  <c:v>1767</c:v>
                </c:pt>
                <c:pt idx="3596">
                  <c:v>1768</c:v>
                </c:pt>
                <c:pt idx="3597">
                  <c:v>1769</c:v>
                </c:pt>
                <c:pt idx="3598">
                  <c:v>1769</c:v>
                </c:pt>
                <c:pt idx="3599">
                  <c:v>1770</c:v>
                </c:pt>
                <c:pt idx="3600">
                  <c:v>1771</c:v>
                </c:pt>
                <c:pt idx="3601">
                  <c:v>1772</c:v>
                </c:pt>
                <c:pt idx="3602">
                  <c:v>1773</c:v>
                </c:pt>
                <c:pt idx="3603">
                  <c:v>1774</c:v>
                </c:pt>
                <c:pt idx="3604">
                  <c:v>1775</c:v>
                </c:pt>
                <c:pt idx="3605">
                  <c:v>1776</c:v>
                </c:pt>
                <c:pt idx="3606">
                  <c:v>1777</c:v>
                </c:pt>
                <c:pt idx="3607">
                  <c:v>1778</c:v>
                </c:pt>
                <c:pt idx="3608">
                  <c:v>1779</c:v>
                </c:pt>
                <c:pt idx="3609">
                  <c:v>1780</c:v>
                </c:pt>
                <c:pt idx="3610">
                  <c:v>1781</c:v>
                </c:pt>
                <c:pt idx="3611">
                  <c:v>1782</c:v>
                </c:pt>
                <c:pt idx="3612">
                  <c:v>1783</c:v>
                </c:pt>
                <c:pt idx="3613">
                  <c:v>1784</c:v>
                </c:pt>
                <c:pt idx="3614">
                  <c:v>1784</c:v>
                </c:pt>
                <c:pt idx="3615">
                  <c:v>1785</c:v>
                </c:pt>
                <c:pt idx="3616">
                  <c:v>1785</c:v>
                </c:pt>
                <c:pt idx="3617">
                  <c:v>1785</c:v>
                </c:pt>
                <c:pt idx="3618">
                  <c:v>1786</c:v>
                </c:pt>
                <c:pt idx="3619">
                  <c:v>1786</c:v>
                </c:pt>
                <c:pt idx="3620">
                  <c:v>1787</c:v>
                </c:pt>
                <c:pt idx="3621">
                  <c:v>1788</c:v>
                </c:pt>
                <c:pt idx="3622">
                  <c:v>1789</c:v>
                </c:pt>
                <c:pt idx="3623">
                  <c:v>1790</c:v>
                </c:pt>
                <c:pt idx="3624">
                  <c:v>1791</c:v>
                </c:pt>
                <c:pt idx="3625">
                  <c:v>1792</c:v>
                </c:pt>
                <c:pt idx="3626">
                  <c:v>1792</c:v>
                </c:pt>
                <c:pt idx="3627">
                  <c:v>1792</c:v>
                </c:pt>
                <c:pt idx="3628">
                  <c:v>1792</c:v>
                </c:pt>
                <c:pt idx="3629">
                  <c:v>1793</c:v>
                </c:pt>
                <c:pt idx="3630">
                  <c:v>1794</c:v>
                </c:pt>
                <c:pt idx="3631">
                  <c:v>1795</c:v>
                </c:pt>
                <c:pt idx="3632">
                  <c:v>1795</c:v>
                </c:pt>
                <c:pt idx="3633">
                  <c:v>1795</c:v>
                </c:pt>
                <c:pt idx="3634">
                  <c:v>1795</c:v>
                </c:pt>
                <c:pt idx="3635">
                  <c:v>1795</c:v>
                </c:pt>
                <c:pt idx="3636">
                  <c:v>1795</c:v>
                </c:pt>
                <c:pt idx="3637">
                  <c:v>1795</c:v>
                </c:pt>
                <c:pt idx="3638">
                  <c:v>1795</c:v>
                </c:pt>
                <c:pt idx="3639">
                  <c:v>1795</c:v>
                </c:pt>
                <c:pt idx="3640">
                  <c:v>1796</c:v>
                </c:pt>
                <c:pt idx="3641">
                  <c:v>1797</c:v>
                </c:pt>
                <c:pt idx="3642">
                  <c:v>1797</c:v>
                </c:pt>
                <c:pt idx="3643">
                  <c:v>1798</c:v>
                </c:pt>
                <c:pt idx="3644">
                  <c:v>1799</c:v>
                </c:pt>
                <c:pt idx="3645">
                  <c:v>1800</c:v>
                </c:pt>
                <c:pt idx="3646">
                  <c:v>1801</c:v>
                </c:pt>
                <c:pt idx="3647">
                  <c:v>1802</c:v>
                </c:pt>
                <c:pt idx="3648">
                  <c:v>1803</c:v>
                </c:pt>
                <c:pt idx="3649">
                  <c:v>1803</c:v>
                </c:pt>
                <c:pt idx="3650">
                  <c:v>1803</c:v>
                </c:pt>
                <c:pt idx="3651">
                  <c:v>1804</c:v>
                </c:pt>
                <c:pt idx="3652">
                  <c:v>1804</c:v>
                </c:pt>
                <c:pt idx="3653">
                  <c:v>1804</c:v>
                </c:pt>
                <c:pt idx="3654">
                  <c:v>1804</c:v>
                </c:pt>
                <c:pt idx="3655">
                  <c:v>1804</c:v>
                </c:pt>
                <c:pt idx="3656">
                  <c:v>1805</c:v>
                </c:pt>
                <c:pt idx="3657">
                  <c:v>1805</c:v>
                </c:pt>
                <c:pt idx="3658">
                  <c:v>1805</c:v>
                </c:pt>
                <c:pt idx="3659">
                  <c:v>1805</c:v>
                </c:pt>
                <c:pt idx="3660">
                  <c:v>1806</c:v>
                </c:pt>
                <c:pt idx="3661">
                  <c:v>1807</c:v>
                </c:pt>
                <c:pt idx="3662">
                  <c:v>1808</c:v>
                </c:pt>
                <c:pt idx="3663">
                  <c:v>1809</c:v>
                </c:pt>
                <c:pt idx="3664">
                  <c:v>1809</c:v>
                </c:pt>
                <c:pt idx="3665">
                  <c:v>1810</c:v>
                </c:pt>
                <c:pt idx="3666">
                  <c:v>1811</c:v>
                </c:pt>
                <c:pt idx="3667">
                  <c:v>1812</c:v>
                </c:pt>
                <c:pt idx="3668">
                  <c:v>1813</c:v>
                </c:pt>
                <c:pt idx="3669">
                  <c:v>1814</c:v>
                </c:pt>
                <c:pt idx="3670">
                  <c:v>1815</c:v>
                </c:pt>
                <c:pt idx="3671">
                  <c:v>1816</c:v>
                </c:pt>
                <c:pt idx="3672">
                  <c:v>1817</c:v>
                </c:pt>
                <c:pt idx="3673">
                  <c:v>1818</c:v>
                </c:pt>
                <c:pt idx="3674">
                  <c:v>1819</c:v>
                </c:pt>
                <c:pt idx="3675">
                  <c:v>1820</c:v>
                </c:pt>
                <c:pt idx="3676">
                  <c:v>1821</c:v>
                </c:pt>
                <c:pt idx="3677">
                  <c:v>1822</c:v>
                </c:pt>
                <c:pt idx="3678">
                  <c:v>1823</c:v>
                </c:pt>
                <c:pt idx="3679">
                  <c:v>1824</c:v>
                </c:pt>
                <c:pt idx="3680">
                  <c:v>1825</c:v>
                </c:pt>
                <c:pt idx="3681">
                  <c:v>1826</c:v>
                </c:pt>
                <c:pt idx="3682">
                  <c:v>1827</c:v>
                </c:pt>
                <c:pt idx="3683">
                  <c:v>1827</c:v>
                </c:pt>
                <c:pt idx="3684">
                  <c:v>1827</c:v>
                </c:pt>
                <c:pt idx="3685">
                  <c:v>1828</c:v>
                </c:pt>
                <c:pt idx="3686">
                  <c:v>1828</c:v>
                </c:pt>
                <c:pt idx="3687">
                  <c:v>1829</c:v>
                </c:pt>
                <c:pt idx="3688">
                  <c:v>1830</c:v>
                </c:pt>
                <c:pt idx="3689">
                  <c:v>1831</c:v>
                </c:pt>
                <c:pt idx="3690">
                  <c:v>1832</c:v>
                </c:pt>
                <c:pt idx="3691">
                  <c:v>1832</c:v>
                </c:pt>
                <c:pt idx="3692">
                  <c:v>1833</c:v>
                </c:pt>
                <c:pt idx="3693">
                  <c:v>1834</c:v>
                </c:pt>
                <c:pt idx="3694">
                  <c:v>1835</c:v>
                </c:pt>
                <c:pt idx="3695">
                  <c:v>1836</c:v>
                </c:pt>
                <c:pt idx="3696">
                  <c:v>1837</c:v>
                </c:pt>
                <c:pt idx="3697">
                  <c:v>1837</c:v>
                </c:pt>
                <c:pt idx="3698">
                  <c:v>1838</c:v>
                </c:pt>
                <c:pt idx="3699">
                  <c:v>1839</c:v>
                </c:pt>
                <c:pt idx="3700">
                  <c:v>1840</c:v>
                </c:pt>
                <c:pt idx="3701">
                  <c:v>1841</c:v>
                </c:pt>
                <c:pt idx="3702">
                  <c:v>1842</c:v>
                </c:pt>
                <c:pt idx="3703">
                  <c:v>1843</c:v>
                </c:pt>
                <c:pt idx="3704">
                  <c:v>1844</c:v>
                </c:pt>
                <c:pt idx="3705">
                  <c:v>1845</c:v>
                </c:pt>
                <c:pt idx="3706">
                  <c:v>1846</c:v>
                </c:pt>
                <c:pt idx="3707">
                  <c:v>1847</c:v>
                </c:pt>
                <c:pt idx="3708">
                  <c:v>1847</c:v>
                </c:pt>
                <c:pt idx="3709">
                  <c:v>1847</c:v>
                </c:pt>
                <c:pt idx="3710">
                  <c:v>1847</c:v>
                </c:pt>
                <c:pt idx="3711">
                  <c:v>1847</c:v>
                </c:pt>
                <c:pt idx="3712">
                  <c:v>1848</c:v>
                </c:pt>
                <c:pt idx="3713">
                  <c:v>1848</c:v>
                </c:pt>
                <c:pt idx="3714">
                  <c:v>1849</c:v>
                </c:pt>
                <c:pt idx="3715">
                  <c:v>1849</c:v>
                </c:pt>
                <c:pt idx="3716">
                  <c:v>1849</c:v>
                </c:pt>
                <c:pt idx="3717">
                  <c:v>1850</c:v>
                </c:pt>
                <c:pt idx="3718">
                  <c:v>1851</c:v>
                </c:pt>
                <c:pt idx="3719">
                  <c:v>1852</c:v>
                </c:pt>
                <c:pt idx="3720">
                  <c:v>1853</c:v>
                </c:pt>
                <c:pt idx="3721">
                  <c:v>1854</c:v>
                </c:pt>
                <c:pt idx="3722">
                  <c:v>1855</c:v>
                </c:pt>
                <c:pt idx="3723">
                  <c:v>1856</c:v>
                </c:pt>
                <c:pt idx="3724">
                  <c:v>1857</c:v>
                </c:pt>
                <c:pt idx="3725">
                  <c:v>1858</c:v>
                </c:pt>
                <c:pt idx="3726">
                  <c:v>1859</c:v>
                </c:pt>
                <c:pt idx="3727">
                  <c:v>1859</c:v>
                </c:pt>
                <c:pt idx="3728">
                  <c:v>1859</c:v>
                </c:pt>
                <c:pt idx="3729">
                  <c:v>1859</c:v>
                </c:pt>
                <c:pt idx="3730">
                  <c:v>1860</c:v>
                </c:pt>
                <c:pt idx="3731">
                  <c:v>1860</c:v>
                </c:pt>
                <c:pt idx="3732">
                  <c:v>1860</c:v>
                </c:pt>
                <c:pt idx="3733">
                  <c:v>1861</c:v>
                </c:pt>
                <c:pt idx="3734">
                  <c:v>1861</c:v>
                </c:pt>
                <c:pt idx="3735">
                  <c:v>1861</c:v>
                </c:pt>
                <c:pt idx="3736">
                  <c:v>1861</c:v>
                </c:pt>
                <c:pt idx="3737">
                  <c:v>1861</c:v>
                </c:pt>
                <c:pt idx="3738">
                  <c:v>1862</c:v>
                </c:pt>
                <c:pt idx="3739">
                  <c:v>1863</c:v>
                </c:pt>
                <c:pt idx="3740">
                  <c:v>1864</c:v>
                </c:pt>
                <c:pt idx="3741">
                  <c:v>1865</c:v>
                </c:pt>
                <c:pt idx="3742">
                  <c:v>1866</c:v>
                </c:pt>
                <c:pt idx="3743">
                  <c:v>1867</c:v>
                </c:pt>
                <c:pt idx="3744">
                  <c:v>1868</c:v>
                </c:pt>
                <c:pt idx="3745">
                  <c:v>1869</c:v>
                </c:pt>
                <c:pt idx="3746">
                  <c:v>1870</c:v>
                </c:pt>
                <c:pt idx="3747">
                  <c:v>1871</c:v>
                </c:pt>
                <c:pt idx="3748">
                  <c:v>1872</c:v>
                </c:pt>
                <c:pt idx="3749">
                  <c:v>1873</c:v>
                </c:pt>
                <c:pt idx="3750">
                  <c:v>1874</c:v>
                </c:pt>
                <c:pt idx="3751">
                  <c:v>1875</c:v>
                </c:pt>
                <c:pt idx="3752">
                  <c:v>1876</c:v>
                </c:pt>
                <c:pt idx="3753">
                  <c:v>1877</c:v>
                </c:pt>
                <c:pt idx="3754">
                  <c:v>1878</c:v>
                </c:pt>
                <c:pt idx="3755">
                  <c:v>1879</c:v>
                </c:pt>
                <c:pt idx="3756">
                  <c:v>1880</c:v>
                </c:pt>
                <c:pt idx="3757">
                  <c:v>1881</c:v>
                </c:pt>
                <c:pt idx="3758">
                  <c:v>1882</c:v>
                </c:pt>
                <c:pt idx="3759">
                  <c:v>1883</c:v>
                </c:pt>
                <c:pt idx="3760">
                  <c:v>1883</c:v>
                </c:pt>
                <c:pt idx="3761">
                  <c:v>1884</c:v>
                </c:pt>
                <c:pt idx="3762">
                  <c:v>1885</c:v>
                </c:pt>
                <c:pt idx="3763">
                  <c:v>1885</c:v>
                </c:pt>
                <c:pt idx="3764">
                  <c:v>1886</c:v>
                </c:pt>
                <c:pt idx="3765">
                  <c:v>1886</c:v>
                </c:pt>
                <c:pt idx="3766">
                  <c:v>1887</c:v>
                </c:pt>
                <c:pt idx="3767">
                  <c:v>1888</c:v>
                </c:pt>
                <c:pt idx="3768">
                  <c:v>1889</c:v>
                </c:pt>
                <c:pt idx="3769">
                  <c:v>1890</c:v>
                </c:pt>
                <c:pt idx="3770">
                  <c:v>1890</c:v>
                </c:pt>
                <c:pt idx="3771">
                  <c:v>1890</c:v>
                </c:pt>
                <c:pt idx="3772">
                  <c:v>1890</c:v>
                </c:pt>
                <c:pt idx="3773">
                  <c:v>1891</c:v>
                </c:pt>
                <c:pt idx="3774">
                  <c:v>1891</c:v>
                </c:pt>
                <c:pt idx="3775">
                  <c:v>1892</c:v>
                </c:pt>
                <c:pt idx="3776">
                  <c:v>1893</c:v>
                </c:pt>
                <c:pt idx="3777">
                  <c:v>1893</c:v>
                </c:pt>
                <c:pt idx="3778">
                  <c:v>1894</c:v>
                </c:pt>
                <c:pt idx="3779">
                  <c:v>1895</c:v>
                </c:pt>
                <c:pt idx="3780">
                  <c:v>1896</c:v>
                </c:pt>
                <c:pt idx="3781">
                  <c:v>1897</c:v>
                </c:pt>
                <c:pt idx="3782">
                  <c:v>1898</c:v>
                </c:pt>
                <c:pt idx="3783">
                  <c:v>1898</c:v>
                </c:pt>
                <c:pt idx="3784">
                  <c:v>1898</c:v>
                </c:pt>
                <c:pt idx="3785">
                  <c:v>1899</c:v>
                </c:pt>
                <c:pt idx="3786">
                  <c:v>1900</c:v>
                </c:pt>
                <c:pt idx="3787">
                  <c:v>1901</c:v>
                </c:pt>
                <c:pt idx="3788">
                  <c:v>1902</c:v>
                </c:pt>
                <c:pt idx="3789">
                  <c:v>1903</c:v>
                </c:pt>
                <c:pt idx="3790">
                  <c:v>1904</c:v>
                </c:pt>
                <c:pt idx="3791">
                  <c:v>1904</c:v>
                </c:pt>
                <c:pt idx="3792">
                  <c:v>1904</c:v>
                </c:pt>
                <c:pt idx="3793">
                  <c:v>1904</c:v>
                </c:pt>
                <c:pt idx="3794">
                  <c:v>1904</c:v>
                </c:pt>
                <c:pt idx="3795">
                  <c:v>1904</c:v>
                </c:pt>
                <c:pt idx="3796">
                  <c:v>1905</c:v>
                </c:pt>
                <c:pt idx="3797">
                  <c:v>1905</c:v>
                </c:pt>
                <c:pt idx="3798">
                  <c:v>1905</c:v>
                </c:pt>
                <c:pt idx="3799">
                  <c:v>1906</c:v>
                </c:pt>
                <c:pt idx="3800">
                  <c:v>1906</c:v>
                </c:pt>
                <c:pt idx="3801">
                  <c:v>1906</c:v>
                </c:pt>
                <c:pt idx="3802">
                  <c:v>1907</c:v>
                </c:pt>
                <c:pt idx="3803">
                  <c:v>1908</c:v>
                </c:pt>
                <c:pt idx="3804">
                  <c:v>1909</c:v>
                </c:pt>
                <c:pt idx="3805">
                  <c:v>1910</c:v>
                </c:pt>
                <c:pt idx="3806">
                  <c:v>1910</c:v>
                </c:pt>
                <c:pt idx="3807">
                  <c:v>1911</c:v>
                </c:pt>
                <c:pt idx="3808">
                  <c:v>1911</c:v>
                </c:pt>
                <c:pt idx="3809">
                  <c:v>1911</c:v>
                </c:pt>
                <c:pt idx="3810">
                  <c:v>1912</c:v>
                </c:pt>
                <c:pt idx="3811">
                  <c:v>1913</c:v>
                </c:pt>
                <c:pt idx="3812">
                  <c:v>1913</c:v>
                </c:pt>
                <c:pt idx="3813">
                  <c:v>1913</c:v>
                </c:pt>
                <c:pt idx="3814">
                  <c:v>1913</c:v>
                </c:pt>
                <c:pt idx="3815">
                  <c:v>1914</c:v>
                </c:pt>
                <c:pt idx="3816">
                  <c:v>1914</c:v>
                </c:pt>
                <c:pt idx="3817">
                  <c:v>1915</c:v>
                </c:pt>
                <c:pt idx="3818">
                  <c:v>1915</c:v>
                </c:pt>
                <c:pt idx="3819">
                  <c:v>1915</c:v>
                </c:pt>
                <c:pt idx="3820">
                  <c:v>1916</c:v>
                </c:pt>
                <c:pt idx="3821">
                  <c:v>1917</c:v>
                </c:pt>
                <c:pt idx="3822">
                  <c:v>1918</c:v>
                </c:pt>
                <c:pt idx="3823">
                  <c:v>1919</c:v>
                </c:pt>
                <c:pt idx="3824">
                  <c:v>1920</c:v>
                </c:pt>
                <c:pt idx="3825">
                  <c:v>1920</c:v>
                </c:pt>
                <c:pt idx="3826">
                  <c:v>1920</c:v>
                </c:pt>
                <c:pt idx="3827">
                  <c:v>1921</c:v>
                </c:pt>
                <c:pt idx="3828">
                  <c:v>1922</c:v>
                </c:pt>
                <c:pt idx="3829">
                  <c:v>1922</c:v>
                </c:pt>
                <c:pt idx="3830">
                  <c:v>1923</c:v>
                </c:pt>
                <c:pt idx="3831">
                  <c:v>1923</c:v>
                </c:pt>
                <c:pt idx="3832">
                  <c:v>1924</c:v>
                </c:pt>
                <c:pt idx="3833">
                  <c:v>1924</c:v>
                </c:pt>
                <c:pt idx="3834">
                  <c:v>1924</c:v>
                </c:pt>
                <c:pt idx="3835">
                  <c:v>1925</c:v>
                </c:pt>
                <c:pt idx="3836">
                  <c:v>1926</c:v>
                </c:pt>
                <c:pt idx="3837">
                  <c:v>1927</c:v>
                </c:pt>
                <c:pt idx="3838">
                  <c:v>1928</c:v>
                </c:pt>
                <c:pt idx="3839">
                  <c:v>1929</c:v>
                </c:pt>
                <c:pt idx="3840">
                  <c:v>1930</c:v>
                </c:pt>
                <c:pt idx="3841">
                  <c:v>1930</c:v>
                </c:pt>
                <c:pt idx="3842">
                  <c:v>1931</c:v>
                </c:pt>
                <c:pt idx="3843">
                  <c:v>1931</c:v>
                </c:pt>
                <c:pt idx="3844">
                  <c:v>1932</c:v>
                </c:pt>
                <c:pt idx="3845">
                  <c:v>1933</c:v>
                </c:pt>
                <c:pt idx="3846">
                  <c:v>1933</c:v>
                </c:pt>
                <c:pt idx="3847">
                  <c:v>1933</c:v>
                </c:pt>
                <c:pt idx="3848">
                  <c:v>1933</c:v>
                </c:pt>
                <c:pt idx="3849">
                  <c:v>1933</c:v>
                </c:pt>
                <c:pt idx="3850">
                  <c:v>1934</c:v>
                </c:pt>
                <c:pt idx="3851">
                  <c:v>1934</c:v>
                </c:pt>
                <c:pt idx="3852">
                  <c:v>1934</c:v>
                </c:pt>
                <c:pt idx="3853">
                  <c:v>1934</c:v>
                </c:pt>
                <c:pt idx="3854">
                  <c:v>1934</c:v>
                </c:pt>
                <c:pt idx="3855">
                  <c:v>1935</c:v>
                </c:pt>
                <c:pt idx="3856">
                  <c:v>1935</c:v>
                </c:pt>
                <c:pt idx="3857">
                  <c:v>1936</c:v>
                </c:pt>
                <c:pt idx="3858">
                  <c:v>1937</c:v>
                </c:pt>
                <c:pt idx="3859">
                  <c:v>1937</c:v>
                </c:pt>
                <c:pt idx="3860">
                  <c:v>1937</c:v>
                </c:pt>
                <c:pt idx="3861">
                  <c:v>1938</c:v>
                </c:pt>
                <c:pt idx="3862">
                  <c:v>1939</c:v>
                </c:pt>
                <c:pt idx="3863">
                  <c:v>1940</c:v>
                </c:pt>
                <c:pt idx="3864">
                  <c:v>1941</c:v>
                </c:pt>
                <c:pt idx="3865">
                  <c:v>1942</c:v>
                </c:pt>
                <c:pt idx="3866">
                  <c:v>1943</c:v>
                </c:pt>
                <c:pt idx="3867">
                  <c:v>1944</c:v>
                </c:pt>
                <c:pt idx="3868">
                  <c:v>1944</c:v>
                </c:pt>
                <c:pt idx="3869">
                  <c:v>1945</c:v>
                </c:pt>
                <c:pt idx="3870">
                  <c:v>1946</c:v>
                </c:pt>
                <c:pt idx="3871">
                  <c:v>1946</c:v>
                </c:pt>
                <c:pt idx="3872">
                  <c:v>1947</c:v>
                </c:pt>
                <c:pt idx="3873">
                  <c:v>1947</c:v>
                </c:pt>
                <c:pt idx="3874">
                  <c:v>1948</c:v>
                </c:pt>
                <c:pt idx="3875">
                  <c:v>1949</c:v>
                </c:pt>
                <c:pt idx="3876">
                  <c:v>1950</c:v>
                </c:pt>
                <c:pt idx="3877">
                  <c:v>1950</c:v>
                </c:pt>
                <c:pt idx="3878">
                  <c:v>1950</c:v>
                </c:pt>
                <c:pt idx="3879">
                  <c:v>1951</c:v>
                </c:pt>
                <c:pt idx="3880">
                  <c:v>1952</c:v>
                </c:pt>
                <c:pt idx="3881">
                  <c:v>1953</c:v>
                </c:pt>
                <c:pt idx="3882">
                  <c:v>1954</c:v>
                </c:pt>
                <c:pt idx="3883">
                  <c:v>1955</c:v>
                </c:pt>
                <c:pt idx="3884">
                  <c:v>1956</c:v>
                </c:pt>
                <c:pt idx="3885">
                  <c:v>1957</c:v>
                </c:pt>
                <c:pt idx="3886">
                  <c:v>1958</c:v>
                </c:pt>
                <c:pt idx="3887">
                  <c:v>1959</c:v>
                </c:pt>
                <c:pt idx="3888">
                  <c:v>1959</c:v>
                </c:pt>
                <c:pt idx="3889">
                  <c:v>1960</c:v>
                </c:pt>
                <c:pt idx="3890">
                  <c:v>1960</c:v>
                </c:pt>
                <c:pt idx="3891">
                  <c:v>1961</c:v>
                </c:pt>
                <c:pt idx="3892">
                  <c:v>1962</c:v>
                </c:pt>
                <c:pt idx="3893">
                  <c:v>1963</c:v>
                </c:pt>
                <c:pt idx="3894">
                  <c:v>1964</c:v>
                </c:pt>
                <c:pt idx="3895">
                  <c:v>1965</c:v>
                </c:pt>
                <c:pt idx="3896">
                  <c:v>1966</c:v>
                </c:pt>
                <c:pt idx="3897">
                  <c:v>1967</c:v>
                </c:pt>
                <c:pt idx="3898">
                  <c:v>1968</c:v>
                </c:pt>
                <c:pt idx="3899">
                  <c:v>1969</c:v>
                </c:pt>
                <c:pt idx="3900">
                  <c:v>1969</c:v>
                </c:pt>
                <c:pt idx="3901">
                  <c:v>1969</c:v>
                </c:pt>
                <c:pt idx="3902">
                  <c:v>1970</c:v>
                </c:pt>
                <c:pt idx="3903">
                  <c:v>1971</c:v>
                </c:pt>
                <c:pt idx="3904">
                  <c:v>1971</c:v>
                </c:pt>
                <c:pt idx="3905">
                  <c:v>1971</c:v>
                </c:pt>
                <c:pt idx="3906">
                  <c:v>1971</c:v>
                </c:pt>
                <c:pt idx="3907">
                  <c:v>1971</c:v>
                </c:pt>
                <c:pt idx="3908">
                  <c:v>1971</c:v>
                </c:pt>
                <c:pt idx="3909">
                  <c:v>1971</c:v>
                </c:pt>
                <c:pt idx="3910">
                  <c:v>1972</c:v>
                </c:pt>
                <c:pt idx="3911">
                  <c:v>1972</c:v>
                </c:pt>
                <c:pt idx="3912">
                  <c:v>1972</c:v>
                </c:pt>
                <c:pt idx="3913">
                  <c:v>1972</c:v>
                </c:pt>
                <c:pt idx="3914">
                  <c:v>1973</c:v>
                </c:pt>
                <c:pt idx="3915">
                  <c:v>1974</c:v>
                </c:pt>
                <c:pt idx="3916">
                  <c:v>1974</c:v>
                </c:pt>
                <c:pt idx="3917">
                  <c:v>1975</c:v>
                </c:pt>
                <c:pt idx="3918">
                  <c:v>1976</c:v>
                </c:pt>
                <c:pt idx="3919">
                  <c:v>1977</c:v>
                </c:pt>
                <c:pt idx="3920">
                  <c:v>1978</c:v>
                </c:pt>
                <c:pt idx="3921">
                  <c:v>1978</c:v>
                </c:pt>
                <c:pt idx="3922">
                  <c:v>1978</c:v>
                </c:pt>
                <c:pt idx="3923">
                  <c:v>1979</c:v>
                </c:pt>
                <c:pt idx="3924">
                  <c:v>1980</c:v>
                </c:pt>
                <c:pt idx="3925">
                  <c:v>1981</c:v>
                </c:pt>
                <c:pt idx="3926">
                  <c:v>1981</c:v>
                </c:pt>
                <c:pt idx="3927">
                  <c:v>1981</c:v>
                </c:pt>
                <c:pt idx="3928">
                  <c:v>1982</c:v>
                </c:pt>
                <c:pt idx="3929">
                  <c:v>1983</c:v>
                </c:pt>
                <c:pt idx="3930">
                  <c:v>1983</c:v>
                </c:pt>
                <c:pt idx="3931">
                  <c:v>1984</c:v>
                </c:pt>
                <c:pt idx="3932">
                  <c:v>1984</c:v>
                </c:pt>
                <c:pt idx="3933">
                  <c:v>1984</c:v>
                </c:pt>
                <c:pt idx="3934">
                  <c:v>1984</c:v>
                </c:pt>
                <c:pt idx="3935">
                  <c:v>1985</c:v>
                </c:pt>
                <c:pt idx="3936">
                  <c:v>1985</c:v>
                </c:pt>
                <c:pt idx="3937">
                  <c:v>1986</c:v>
                </c:pt>
                <c:pt idx="3938">
                  <c:v>1986</c:v>
                </c:pt>
                <c:pt idx="3939">
                  <c:v>1986</c:v>
                </c:pt>
                <c:pt idx="3940">
                  <c:v>1986</c:v>
                </c:pt>
                <c:pt idx="3941">
                  <c:v>1986</c:v>
                </c:pt>
                <c:pt idx="3942">
                  <c:v>1986</c:v>
                </c:pt>
                <c:pt idx="3943">
                  <c:v>1986</c:v>
                </c:pt>
                <c:pt idx="3944">
                  <c:v>1986</c:v>
                </c:pt>
                <c:pt idx="3945">
                  <c:v>1986</c:v>
                </c:pt>
                <c:pt idx="3946">
                  <c:v>1986</c:v>
                </c:pt>
                <c:pt idx="3947">
                  <c:v>1986</c:v>
                </c:pt>
                <c:pt idx="3948">
                  <c:v>1987</c:v>
                </c:pt>
                <c:pt idx="3949">
                  <c:v>1988</c:v>
                </c:pt>
                <c:pt idx="3950">
                  <c:v>1988</c:v>
                </c:pt>
                <c:pt idx="3951">
                  <c:v>1989</c:v>
                </c:pt>
                <c:pt idx="3952">
                  <c:v>1990</c:v>
                </c:pt>
                <c:pt idx="3953">
                  <c:v>1990</c:v>
                </c:pt>
                <c:pt idx="3954">
                  <c:v>1990</c:v>
                </c:pt>
                <c:pt idx="3955">
                  <c:v>1991</c:v>
                </c:pt>
                <c:pt idx="3956">
                  <c:v>1991</c:v>
                </c:pt>
                <c:pt idx="3957">
                  <c:v>1992</c:v>
                </c:pt>
                <c:pt idx="3958">
                  <c:v>1993</c:v>
                </c:pt>
                <c:pt idx="3959">
                  <c:v>1994</c:v>
                </c:pt>
                <c:pt idx="3960">
                  <c:v>1995</c:v>
                </c:pt>
                <c:pt idx="3961">
                  <c:v>1996</c:v>
                </c:pt>
                <c:pt idx="3962">
                  <c:v>1997</c:v>
                </c:pt>
                <c:pt idx="3963">
                  <c:v>1998</c:v>
                </c:pt>
                <c:pt idx="3964">
                  <c:v>1999</c:v>
                </c:pt>
                <c:pt idx="3965">
                  <c:v>1999</c:v>
                </c:pt>
                <c:pt idx="3966">
                  <c:v>2000</c:v>
                </c:pt>
                <c:pt idx="3967">
                  <c:v>2001</c:v>
                </c:pt>
                <c:pt idx="3968">
                  <c:v>2002</c:v>
                </c:pt>
                <c:pt idx="3969">
                  <c:v>2003</c:v>
                </c:pt>
                <c:pt idx="3970">
                  <c:v>2004</c:v>
                </c:pt>
                <c:pt idx="3971">
                  <c:v>2004</c:v>
                </c:pt>
                <c:pt idx="3972">
                  <c:v>2004</c:v>
                </c:pt>
                <c:pt idx="3973">
                  <c:v>2004</c:v>
                </c:pt>
                <c:pt idx="3974">
                  <c:v>2004</c:v>
                </c:pt>
                <c:pt idx="3975">
                  <c:v>2004</c:v>
                </c:pt>
                <c:pt idx="3976">
                  <c:v>2004</c:v>
                </c:pt>
                <c:pt idx="3977">
                  <c:v>2004</c:v>
                </c:pt>
                <c:pt idx="3978">
                  <c:v>2004</c:v>
                </c:pt>
                <c:pt idx="3979">
                  <c:v>2004</c:v>
                </c:pt>
                <c:pt idx="3980">
                  <c:v>2004</c:v>
                </c:pt>
                <c:pt idx="3981">
                  <c:v>2004</c:v>
                </c:pt>
                <c:pt idx="3982">
                  <c:v>2004</c:v>
                </c:pt>
                <c:pt idx="3983">
                  <c:v>2004</c:v>
                </c:pt>
                <c:pt idx="3984">
                  <c:v>2004</c:v>
                </c:pt>
                <c:pt idx="3985">
                  <c:v>2004</c:v>
                </c:pt>
                <c:pt idx="3986">
                  <c:v>2004</c:v>
                </c:pt>
                <c:pt idx="3987">
                  <c:v>2004</c:v>
                </c:pt>
                <c:pt idx="3988">
                  <c:v>2005</c:v>
                </c:pt>
                <c:pt idx="3989">
                  <c:v>2005</c:v>
                </c:pt>
                <c:pt idx="3990">
                  <c:v>2005</c:v>
                </c:pt>
                <c:pt idx="3991">
                  <c:v>2006</c:v>
                </c:pt>
                <c:pt idx="3992">
                  <c:v>2007</c:v>
                </c:pt>
                <c:pt idx="3993">
                  <c:v>2007</c:v>
                </c:pt>
                <c:pt idx="3994">
                  <c:v>2007</c:v>
                </c:pt>
                <c:pt idx="3995">
                  <c:v>2007</c:v>
                </c:pt>
                <c:pt idx="3996">
                  <c:v>2008</c:v>
                </c:pt>
                <c:pt idx="3997">
                  <c:v>2009</c:v>
                </c:pt>
                <c:pt idx="3998">
                  <c:v>2010</c:v>
                </c:pt>
                <c:pt idx="3999">
                  <c:v>2010</c:v>
                </c:pt>
                <c:pt idx="4000">
                  <c:v>2011</c:v>
                </c:pt>
                <c:pt idx="4001">
                  <c:v>2012</c:v>
                </c:pt>
                <c:pt idx="4002">
                  <c:v>2013</c:v>
                </c:pt>
                <c:pt idx="4003">
                  <c:v>2014</c:v>
                </c:pt>
                <c:pt idx="4004">
                  <c:v>2014</c:v>
                </c:pt>
                <c:pt idx="4005">
                  <c:v>2014</c:v>
                </c:pt>
                <c:pt idx="4006">
                  <c:v>2015</c:v>
                </c:pt>
                <c:pt idx="4007">
                  <c:v>2016</c:v>
                </c:pt>
                <c:pt idx="4008">
                  <c:v>2017</c:v>
                </c:pt>
                <c:pt idx="4009">
                  <c:v>2018</c:v>
                </c:pt>
                <c:pt idx="4010">
                  <c:v>2018</c:v>
                </c:pt>
                <c:pt idx="4011">
                  <c:v>2018</c:v>
                </c:pt>
                <c:pt idx="4012">
                  <c:v>2019</c:v>
                </c:pt>
                <c:pt idx="4013">
                  <c:v>2020</c:v>
                </c:pt>
                <c:pt idx="4014">
                  <c:v>2021</c:v>
                </c:pt>
                <c:pt idx="4015">
                  <c:v>2021</c:v>
                </c:pt>
                <c:pt idx="4016">
                  <c:v>2021</c:v>
                </c:pt>
                <c:pt idx="4017">
                  <c:v>2021</c:v>
                </c:pt>
                <c:pt idx="4018">
                  <c:v>2021</c:v>
                </c:pt>
                <c:pt idx="4019">
                  <c:v>2022</c:v>
                </c:pt>
                <c:pt idx="4020">
                  <c:v>2023</c:v>
                </c:pt>
                <c:pt idx="4021">
                  <c:v>2024</c:v>
                </c:pt>
                <c:pt idx="4022">
                  <c:v>2025</c:v>
                </c:pt>
                <c:pt idx="4023">
                  <c:v>2026</c:v>
                </c:pt>
                <c:pt idx="4024">
                  <c:v>2027</c:v>
                </c:pt>
                <c:pt idx="4025">
                  <c:v>2028</c:v>
                </c:pt>
                <c:pt idx="4026">
                  <c:v>2029</c:v>
                </c:pt>
                <c:pt idx="4027">
                  <c:v>2030</c:v>
                </c:pt>
                <c:pt idx="4028">
                  <c:v>2030</c:v>
                </c:pt>
                <c:pt idx="4029">
                  <c:v>2031</c:v>
                </c:pt>
                <c:pt idx="4030">
                  <c:v>2031</c:v>
                </c:pt>
                <c:pt idx="4031">
                  <c:v>2032</c:v>
                </c:pt>
                <c:pt idx="4032">
                  <c:v>2032</c:v>
                </c:pt>
                <c:pt idx="4033">
                  <c:v>2033</c:v>
                </c:pt>
                <c:pt idx="4034">
                  <c:v>2034</c:v>
                </c:pt>
                <c:pt idx="4035">
                  <c:v>2034</c:v>
                </c:pt>
                <c:pt idx="4036">
                  <c:v>2034</c:v>
                </c:pt>
                <c:pt idx="4037">
                  <c:v>2034</c:v>
                </c:pt>
                <c:pt idx="4038">
                  <c:v>2035</c:v>
                </c:pt>
                <c:pt idx="4039">
                  <c:v>2035</c:v>
                </c:pt>
                <c:pt idx="4040">
                  <c:v>2036</c:v>
                </c:pt>
                <c:pt idx="4041">
                  <c:v>2036</c:v>
                </c:pt>
                <c:pt idx="4042">
                  <c:v>2037</c:v>
                </c:pt>
                <c:pt idx="4043">
                  <c:v>2037</c:v>
                </c:pt>
                <c:pt idx="4044">
                  <c:v>2037</c:v>
                </c:pt>
                <c:pt idx="4045">
                  <c:v>2037</c:v>
                </c:pt>
                <c:pt idx="4046">
                  <c:v>2037</c:v>
                </c:pt>
                <c:pt idx="4047">
                  <c:v>2037</c:v>
                </c:pt>
                <c:pt idx="4048">
                  <c:v>2038</c:v>
                </c:pt>
                <c:pt idx="4049">
                  <c:v>2039</c:v>
                </c:pt>
                <c:pt idx="4050">
                  <c:v>2039</c:v>
                </c:pt>
                <c:pt idx="4051">
                  <c:v>2040</c:v>
                </c:pt>
                <c:pt idx="4052">
                  <c:v>2041</c:v>
                </c:pt>
                <c:pt idx="4053">
                  <c:v>2042</c:v>
                </c:pt>
                <c:pt idx="4054">
                  <c:v>2042</c:v>
                </c:pt>
                <c:pt idx="4055">
                  <c:v>2042</c:v>
                </c:pt>
                <c:pt idx="4056">
                  <c:v>2043</c:v>
                </c:pt>
                <c:pt idx="4057">
                  <c:v>2044</c:v>
                </c:pt>
                <c:pt idx="4058">
                  <c:v>2044</c:v>
                </c:pt>
                <c:pt idx="4059">
                  <c:v>2045</c:v>
                </c:pt>
                <c:pt idx="4060">
                  <c:v>2046</c:v>
                </c:pt>
                <c:pt idx="4061">
                  <c:v>2047</c:v>
                </c:pt>
                <c:pt idx="4062">
                  <c:v>2048</c:v>
                </c:pt>
                <c:pt idx="4063">
                  <c:v>2049</c:v>
                </c:pt>
                <c:pt idx="4064">
                  <c:v>2049</c:v>
                </c:pt>
                <c:pt idx="4065">
                  <c:v>2050</c:v>
                </c:pt>
                <c:pt idx="4066">
                  <c:v>2050</c:v>
                </c:pt>
                <c:pt idx="4067">
                  <c:v>2050</c:v>
                </c:pt>
                <c:pt idx="4068">
                  <c:v>2050</c:v>
                </c:pt>
                <c:pt idx="4069">
                  <c:v>2051</c:v>
                </c:pt>
                <c:pt idx="4070">
                  <c:v>2051</c:v>
                </c:pt>
                <c:pt idx="4071">
                  <c:v>2052</c:v>
                </c:pt>
                <c:pt idx="4072">
                  <c:v>2053</c:v>
                </c:pt>
                <c:pt idx="4073">
                  <c:v>2054</c:v>
                </c:pt>
                <c:pt idx="4074">
                  <c:v>2055</c:v>
                </c:pt>
                <c:pt idx="4075">
                  <c:v>2056</c:v>
                </c:pt>
                <c:pt idx="4076">
                  <c:v>2056</c:v>
                </c:pt>
                <c:pt idx="4077">
                  <c:v>2057</c:v>
                </c:pt>
                <c:pt idx="4078">
                  <c:v>2058</c:v>
                </c:pt>
                <c:pt idx="4079">
                  <c:v>2059</c:v>
                </c:pt>
                <c:pt idx="4080">
                  <c:v>2060</c:v>
                </c:pt>
                <c:pt idx="4081">
                  <c:v>2061</c:v>
                </c:pt>
                <c:pt idx="4082">
                  <c:v>2061</c:v>
                </c:pt>
                <c:pt idx="4083">
                  <c:v>2062</c:v>
                </c:pt>
                <c:pt idx="4084">
                  <c:v>2062</c:v>
                </c:pt>
                <c:pt idx="4085">
                  <c:v>2063</c:v>
                </c:pt>
                <c:pt idx="4086">
                  <c:v>2064</c:v>
                </c:pt>
                <c:pt idx="4087">
                  <c:v>2065</c:v>
                </c:pt>
                <c:pt idx="4088">
                  <c:v>2066</c:v>
                </c:pt>
                <c:pt idx="4089">
                  <c:v>2067</c:v>
                </c:pt>
                <c:pt idx="4090">
                  <c:v>2068</c:v>
                </c:pt>
                <c:pt idx="4091">
                  <c:v>2069</c:v>
                </c:pt>
                <c:pt idx="4092">
                  <c:v>2069</c:v>
                </c:pt>
                <c:pt idx="4093">
                  <c:v>2070</c:v>
                </c:pt>
                <c:pt idx="4094">
                  <c:v>2071</c:v>
                </c:pt>
                <c:pt idx="4095">
                  <c:v>2072</c:v>
                </c:pt>
                <c:pt idx="4096">
                  <c:v>2072</c:v>
                </c:pt>
                <c:pt idx="4097">
                  <c:v>2072</c:v>
                </c:pt>
                <c:pt idx="4098">
                  <c:v>2072</c:v>
                </c:pt>
                <c:pt idx="4099">
                  <c:v>2072</c:v>
                </c:pt>
                <c:pt idx="4100">
                  <c:v>2073</c:v>
                </c:pt>
                <c:pt idx="4101">
                  <c:v>2074</c:v>
                </c:pt>
                <c:pt idx="4102">
                  <c:v>2075</c:v>
                </c:pt>
                <c:pt idx="4103">
                  <c:v>2076</c:v>
                </c:pt>
                <c:pt idx="4104">
                  <c:v>2077</c:v>
                </c:pt>
                <c:pt idx="4105">
                  <c:v>2078</c:v>
                </c:pt>
                <c:pt idx="4106">
                  <c:v>2079</c:v>
                </c:pt>
                <c:pt idx="4107">
                  <c:v>2080</c:v>
                </c:pt>
                <c:pt idx="4108">
                  <c:v>2081</c:v>
                </c:pt>
                <c:pt idx="4109">
                  <c:v>2082</c:v>
                </c:pt>
                <c:pt idx="4110">
                  <c:v>2083</c:v>
                </c:pt>
                <c:pt idx="4111">
                  <c:v>2084</c:v>
                </c:pt>
                <c:pt idx="4112">
                  <c:v>2085</c:v>
                </c:pt>
                <c:pt idx="4113">
                  <c:v>2086</c:v>
                </c:pt>
                <c:pt idx="4114">
                  <c:v>2087</c:v>
                </c:pt>
                <c:pt idx="4115">
                  <c:v>2088</c:v>
                </c:pt>
                <c:pt idx="4116">
                  <c:v>2089</c:v>
                </c:pt>
                <c:pt idx="4117">
                  <c:v>2090</c:v>
                </c:pt>
                <c:pt idx="4118">
                  <c:v>2091</c:v>
                </c:pt>
                <c:pt idx="4119">
                  <c:v>2092</c:v>
                </c:pt>
                <c:pt idx="4120">
                  <c:v>2093</c:v>
                </c:pt>
                <c:pt idx="4121">
                  <c:v>2094</c:v>
                </c:pt>
                <c:pt idx="4122">
                  <c:v>2095</c:v>
                </c:pt>
                <c:pt idx="4123">
                  <c:v>2096</c:v>
                </c:pt>
                <c:pt idx="4124">
                  <c:v>2097</c:v>
                </c:pt>
                <c:pt idx="4125">
                  <c:v>2098</c:v>
                </c:pt>
                <c:pt idx="4126">
                  <c:v>2099</c:v>
                </c:pt>
                <c:pt idx="4127">
                  <c:v>2100</c:v>
                </c:pt>
                <c:pt idx="4128">
                  <c:v>2101</c:v>
                </c:pt>
                <c:pt idx="4129">
                  <c:v>2102</c:v>
                </c:pt>
                <c:pt idx="4130">
                  <c:v>2103</c:v>
                </c:pt>
                <c:pt idx="4131">
                  <c:v>2104</c:v>
                </c:pt>
                <c:pt idx="4132">
                  <c:v>2105</c:v>
                </c:pt>
                <c:pt idx="4133">
                  <c:v>2106</c:v>
                </c:pt>
                <c:pt idx="4134">
                  <c:v>2107</c:v>
                </c:pt>
                <c:pt idx="4135">
                  <c:v>2108</c:v>
                </c:pt>
                <c:pt idx="4136">
                  <c:v>2109</c:v>
                </c:pt>
                <c:pt idx="4137">
                  <c:v>2109</c:v>
                </c:pt>
                <c:pt idx="4138">
                  <c:v>2109</c:v>
                </c:pt>
                <c:pt idx="4139">
                  <c:v>2110</c:v>
                </c:pt>
                <c:pt idx="4140">
                  <c:v>2111</c:v>
                </c:pt>
                <c:pt idx="4141">
                  <c:v>2112</c:v>
                </c:pt>
                <c:pt idx="4142">
                  <c:v>2112</c:v>
                </c:pt>
                <c:pt idx="4143">
                  <c:v>2112</c:v>
                </c:pt>
                <c:pt idx="4144">
                  <c:v>2113</c:v>
                </c:pt>
                <c:pt idx="4145">
                  <c:v>2113</c:v>
                </c:pt>
                <c:pt idx="4146">
                  <c:v>2113</c:v>
                </c:pt>
                <c:pt idx="4147">
                  <c:v>2113</c:v>
                </c:pt>
                <c:pt idx="4148">
                  <c:v>2113</c:v>
                </c:pt>
                <c:pt idx="4149">
                  <c:v>2113</c:v>
                </c:pt>
                <c:pt idx="4150">
                  <c:v>2114</c:v>
                </c:pt>
                <c:pt idx="4151">
                  <c:v>2115</c:v>
                </c:pt>
                <c:pt idx="4152">
                  <c:v>2115</c:v>
                </c:pt>
                <c:pt idx="4153">
                  <c:v>2116</c:v>
                </c:pt>
                <c:pt idx="4154">
                  <c:v>2117</c:v>
                </c:pt>
                <c:pt idx="4155">
                  <c:v>2118</c:v>
                </c:pt>
                <c:pt idx="4156">
                  <c:v>2119</c:v>
                </c:pt>
                <c:pt idx="4157">
                  <c:v>2119</c:v>
                </c:pt>
                <c:pt idx="4158">
                  <c:v>2120</c:v>
                </c:pt>
                <c:pt idx="4159">
                  <c:v>2121</c:v>
                </c:pt>
                <c:pt idx="4160">
                  <c:v>2121</c:v>
                </c:pt>
                <c:pt idx="4161">
                  <c:v>2122</c:v>
                </c:pt>
                <c:pt idx="4162">
                  <c:v>2123</c:v>
                </c:pt>
                <c:pt idx="4163">
                  <c:v>2124</c:v>
                </c:pt>
                <c:pt idx="4164">
                  <c:v>2125</c:v>
                </c:pt>
                <c:pt idx="4165">
                  <c:v>2126</c:v>
                </c:pt>
                <c:pt idx="4166">
                  <c:v>2127</c:v>
                </c:pt>
                <c:pt idx="4167">
                  <c:v>2128</c:v>
                </c:pt>
                <c:pt idx="4168">
                  <c:v>2129</c:v>
                </c:pt>
                <c:pt idx="4169">
                  <c:v>2130</c:v>
                </c:pt>
                <c:pt idx="4170">
                  <c:v>2131</c:v>
                </c:pt>
                <c:pt idx="4171">
                  <c:v>2132</c:v>
                </c:pt>
                <c:pt idx="4172">
                  <c:v>2133</c:v>
                </c:pt>
                <c:pt idx="4173">
                  <c:v>2134</c:v>
                </c:pt>
                <c:pt idx="4174">
                  <c:v>2135</c:v>
                </c:pt>
                <c:pt idx="4175">
                  <c:v>2136</c:v>
                </c:pt>
                <c:pt idx="4176">
                  <c:v>2137</c:v>
                </c:pt>
                <c:pt idx="4177">
                  <c:v>2138</c:v>
                </c:pt>
                <c:pt idx="4178">
                  <c:v>2139</c:v>
                </c:pt>
                <c:pt idx="4179">
                  <c:v>2140</c:v>
                </c:pt>
                <c:pt idx="4180">
                  <c:v>2141</c:v>
                </c:pt>
                <c:pt idx="4181">
                  <c:v>2142</c:v>
                </c:pt>
                <c:pt idx="4182">
                  <c:v>2142</c:v>
                </c:pt>
                <c:pt idx="4183">
                  <c:v>2142</c:v>
                </c:pt>
                <c:pt idx="4184">
                  <c:v>2143</c:v>
                </c:pt>
                <c:pt idx="4185">
                  <c:v>2144</c:v>
                </c:pt>
                <c:pt idx="4186">
                  <c:v>2144</c:v>
                </c:pt>
                <c:pt idx="4187">
                  <c:v>2145</c:v>
                </c:pt>
                <c:pt idx="4188">
                  <c:v>2145</c:v>
                </c:pt>
                <c:pt idx="4189">
                  <c:v>2145</c:v>
                </c:pt>
                <c:pt idx="4190">
                  <c:v>2146</c:v>
                </c:pt>
                <c:pt idx="4191">
                  <c:v>2146</c:v>
                </c:pt>
                <c:pt idx="4192">
                  <c:v>2147</c:v>
                </c:pt>
                <c:pt idx="4193">
                  <c:v>2148</c:v>
                </c:pt>
                <c:pt idx="4194">
                  <c:v>2149</c:v>
                </c:pt>
                <c:pt idx="4195">
                  <c:v>2150</c:v>
                </c:pt>
                <c:pt idx="4196">
                  <c:v>2151</c:v>
                </c:pt>
                <c:pt idx="4197">
                  <c:v>2152</c:v>
                </c:pt>
                <c:pt idx="4198">
                  <c:v>2153</c:v>
                </c:pt>
                <c:pt idx="4199">
                  <c:v>2154</c:v>
                </c:pt>
                <c:pt idx="4200">
                  <c:v>2155</c:v>
                </c:pt>
                <c:pt idx="4201">
                  <c:v>2156</c:v>
                </c:pt>
                <c:pt idx="4202">
                  <c:v>2157</c:v>
                </c:pt>
                <c:pt idx="4203">
                  <c:v>2157</c:v>
                </c:pt>
                <c:pt idx="4204">
                  <c:v>2158</c:v>
                </c:pt>
                <c:pt idx="4205">
                  <c:v>2158</c:v>
                </c:pt>
                <c:pt idx="4206">
                  <c:v>2158</c:v>
                </c:pt>
                <c:pt idx="4207">
                  <c:v>2159</c:v>
                </c:pt>
                <c:pt idx="4208">
                  <c:v>2160</c:v>
                </c:pt>
                <c:pt idx="4209">
                  <c:v>2161</c:v>
                </c:pt>
                <c:pt idx="4210">
                  <c:v>2162</c:v>
                </c:pt>
                <c:pt idx="4211">
                  <c:v>2163</c:v>
                </c:pt>
                <c:pt idx="4212">
                  <c:v>2164</c:v>
                </c:pt>
                <c:pt idx="4213">
                  <c:v>2164</c:v>
                </c:pt>
                <c:pt idx="4214">
                  <c:v>2165</c:v>
                </c:pt>
                <c:pt idx="4215">
                  <c:v>2166</c:v>
                </c:pt>
                <c:pt idx="4216">
                  <c:v>2166</c:v>
                </c:pt>
                <c:pt idx="4217">
                  <c:v>2167</c:v>
                </c:pt>
                <c:pt idx="4218">
                  <c:v>2168</c:v>
                </c:pt>
                <c:pt idx="4219">
                  <c:v>2169</c:v>
                </c:pt>
                <c:pt idx="4220">
                  <c:v>2169</c:v>
                </c:pt>
                <c:pt idx="4221">
                  <c:v>2169</c:v>
                </c:pt>
                <c:pt idx="4222">
                  <c:v>2170</c:v>
                </c:pt>
                <c:pt idx="4223">
                  <c:v>2170</c:v>
                </c:pt>
                <c:pt idx="4224">
                  <c:v>2171</c:v>
                </c:pt>
                <c:pt idx="4225">
                  <c:v>2172</c:v>
                </c:pt>
                <c:pt idx="4226">
                  <c:v>2172</c:v>
                </c:pt>
                <c:pt idx="4227">
                  <c:v>2172</c:v>
                </c:pt>
                <c:pt idx="4228">
                  <c:v>2172</c:v>
                </c:pt>
                <c:pt idx="4229">
                  <c:v>2172</c:v>
                </c:pt>
                <c:pt idx="4230">
                  <c:v>2172</c:v>
                </c:pt>
                <c:pt idx="4231">
                  <c:v>2172</c:v>
                </c:pt>
                <c:pt idx="4232">
                  <c:v>2172</c:v>
                </c:pt>
                <c:pt idx="4233">
                  <c:v>2172</c:v>
                </c:pt>
                <c:pt idx="4234">
                  <c:v>2172</c:v>
                </c:pt>
                <c:pt idx="4235">
                  <c:v>2172</c:v>
                </c:pt>
                <c:pt idx="4236">
                  <c:v>2172</c:v>
                </c:pt>
                <c:pt idx="4237">
                  <c:v>2172</c:v>
                </c:pt>
                <c:pt idx="4238">
                  <c:v>2172</c:v>
                </c:pt>
                <c:pt idx="4239">
                  <c:v>2172</c:v>
                </c:pt>
                <c:pt idx="4240">
                  <c:v>2172</c:v>
                </c:pt>
                <c:pt idx="4241">
                  <c:v>2172</c:v>
                </c:pt>
                <c:pt idx="4242">
                  <c:v>2172</c:v>
                </c:pt>
                <c:pt idx="4243">
                  <c:v>2173</c:v>
                </c:pt>
                <c:pt idx="4244">
                  <c:v>2173</c:v>
                </c:pt>
                <c:pt idx="4245">
                  <c:v>2173</c:v>
                </c:pt>
                <c:pt idx="4246">
                  <c:v>2173</c:v>
                </c:pt>
                <c:pt idx="4247">
                  <c:v>2173</c:v>
                </c:pt>
                <c:pt idx="4248">
                  <c:v>2173</c:v>
                </c:pt>
                <c:pt idx="4249">
                  <c:v>2173</c:v>
                </c:pt>
                <c:pt idx="4250">
                  <c:v>2173</c:v>
                </c:pt>
                <c:pt idx="4251">
                  <c:v>2174</c:v>
                </c:pt>
                <c:pt idx="4252">
                  <c:v>2175</c:v>
                </c:pt>
                <c:pt idx="4253">
                  <c:v>2175</c:v>
                </c:pt>
                <c:pt idx="4254">
                  <c:v>2176</c:v>
                </c:pt>
                <c:pt idx="4255">
                  <c:v>2176</c:v>
                </c:pt>
                <c:pt idx="4256">
                  <c:v>2176</c:v>
                </c:pt>
                <c:pt idx="4257">
                  <c:v>2176</c:v>
                </c:pt>
                <c:pt idx="4258">
                  <c:v>2177</c:v>
                </c:pt>
                <c:pt idx="4259">
                  <c:v>2178</c:v>
                </c:pt>
                <c:pt idx="4260">
                  <c:v>2179</c:v>
                </c:pt>
                <c:pt idx="4261">
                  <c:v>2180</c:v>
                </c:pt>
                <c:pt idx="4262">
                  <c:v>2181</c:v>
                </c:pt>
                <c:pt idx="4263">
                  <c:v>2182</c:v>
                </c:pt>
                <c:pt idx="4264">
                  <c:v>2182</c:v>
                </c:pt>
                <c:pt idx="4265">
                  <c:v>2183</c:v>
                </c:pt>
                <c:pt idx="4266">
                  <c:v>2184</c:v>
                </c:pt>
                <c:pt idx="4267">
                  <c:v>2185</c:v>
                </c:pt>
                <c:pt idx="4268">
                  <c:v>2186</c:v>
                </c:pt>
                <c:pt idx="4269">
                  <c:v>2187</c:v>
                </c:pt>
                <c:pt idx="4270">
                  <c:v>2188</c:v>
                </c:pt>
                <c:pt idx="4271">
                  <c:v>2188</c:v>
                </c:pt>
                <c:pt idx="4272">
                  <c:v>2189</c:v>
                </c:pt>
                <c:pt idx="4273">
                  <c:v>2190</c:v>
                </c:pt>
                <c:pt idx="4274">
                  <c:v>2191</c:v>
                </c:pt>
                <c:pt idx="4275">
                  <c:v>2192</c:v>
                </c:pt>
                <c:pt idx="4276">
                  <c:v>2193</c:v>
                </c:pt>
                <c:pt idx="4277">
                  <c:v>2194</c:v>
                </c:pt>
                <c:pt idx="4278">
                  <c:v>2195</c:v>
                </c:pt>
                <c:pt idx="4279">
                  <c:v>2196</c:v>
                </c:pt>
                <c:pt idx="4280">
                  <c:v>2197</c:v>
                </c:pt>
                <c:pt idx="4281">
                  <c:v>2198</c:v>
                </c:pt>
                <c:pt idx="4282">
                  <c:v>2199</c:v>
                </c:pt>
                <c:pt idx="4283">
                  <c:v>2200</c:v>
                </c:pt>
                <c:pt idx="4284">
                  <c:v>2201</c:v>
                </c:pt>
                <c:pt idx="4285">
                  <c:v>2201</c:v>
                </c:pt>
                <c:pt idx="4286">
                  <c:v>2202</c:v>
                </c:pt>
                <c:pt idx="4287">
                  <c:v>2202</c:v>
                </c:pt>
                <c:pt idx="4288">
                  <c:v>2202</c:v>
                </c:pt>
                <c:pt idx="4289">
                  <c:v>2203</c:v>
                </c:pt>
                <c:pt idx="4290">
                  <c:v>2203</c:v>
                </c:pt>
                <c:pt idx="4291">
                  <c:v>2204</c:v>
                </c:pt>
                <c:pt idx="4292">
                  <c:v>2205</c:v>
                </c:pt>
                <c:pt idx="4293">
                  <c:v>2206</c:v>
                </c:pt>
                <c:pt idx="4294">
                  <c:v>2207</c:v>
                </c:pt>
                <c:pt idx="4295">
                  <c:v>2208</c:v>
                </c:pt>
                <c:pt idx="4296">
                  <c:v>2209</c:v>
                </c:pt>
                <c:pt idx="4297">
                  <c:v>2210</c:v>
                </c:pt>
                <c:pt idx="4298">
                  <c:v>2210</c:v>
                </c:pt>
                <c:pt idx="4299">
                  <c:v>2210</c:v>
                </c:pt>
                <c:pt idx="4300">
                  <c:v>2211</c:v>
                </c:pt>
                <c:pt idx="4301">
                  <c:v>2211</c:v>
                </c:pt>
                <c:pt idx="4302">
                  <c:v>2211</c:v>
                </c:pt>
                <c:pt idx="4303">
                  <c:v>2211</c:v>
                </c:pt>
                <c:pt idx="4304">
                  <c:v>2212</c:v>
                </c:pt>
                <c:pt idx="4305">
                  <c:v>2212</c:v>
                </c:pt>
                <c:pt idx="4306">
                  <c:v>2213</c:v>
                </c:pt>
                <c:pt idx="4307">
                  <c:v>2214</c:v>
                </c:pt>
                <c:pt idx="4308">
                  <c:v>2215</c:v>
                </c:pt>
                <c:pt idx="4309">
                  <c:v>2216</c:v>
                </c:pt>
                <c:pt idx="4310">
                  <c:v>2217</c:v>
                </c:pt>
                <c:pt idx="4311">
                  <c:v>2218</c:v>
                </c:pt>
                <c:pt idx="4312">
                  <c:v>2218</c:v>
                </c:pt>
                <c:pt idx="4313">
                  <c:v>2219</c:v>
                </c:pt>
                <c:pt idx="4314">
                  <c:v>2220</c:v>
                </c:pt>
                <c:pt idx="4315">
                  <c:v>2221</c:v>
                </c:pt>
                <c:pt idx="4316">
                  <c:v>2221</c:v>
                </c:pt>
                <c:pt idx="4317">
                  <c:v>2222</c:v>
                </c:pt>
                <c:pt idx="4318">
                  <c:v>2222</c:v>
                </c:pt>
                <c:pt idx="4319">
                  <c:v>2223</c:v>
                </c:pt>
                <c:pt idx="4320">
                  <c:v>2223</c:v>
                </c:pt>
                <c:pt idx="4321">
                  <c:v>2223</c:v>
                </c:pt>
                <c:pt idx="4322">
                  <c:v>2223</c:v>
                </c:pt>
                <c:pt idx="4323">
                  <c:v>2223</c:v>
                </c:pt>
                <c:pt idx="4324">
                  <c:v>2223</c:v>
                </c:pt>
                <c:pt idx="4325">
                  <c:v>2223</c:v>
                </c:pt>
                <c:pt idx="4326">
                  <c:v>2223</c:v>
                </c:pt>
                <c:pt idx="4327">
                  <c:v>2223</c:v>
                </c:pt>
                <c:pt idx="4328">
                  <c:v>2223</c:v>
                </c:pt>
                <c:pt idx="4329">
                  <c:v>2223</c:v>
                </c:pt>
                <c:pt idx="4330">
                  <c:v>2223</c:v>
                </c:pt>
                <c:pt idx="4331">
                  <c:v>2223</c:v>
                </c:pt>
                <c:pt idx="4332">
                  <c:v>2223</c:v>
                </c:pt>
                <c:pt idx="4333">
                  <c:v>2223</c:v>
                </c:pt>
                <c:pt idx="4334">
                  <c:v>2223</c:v>
                </c:pt>
                <c:pt idx="4335">
                  <c:v>2223</c:v>
                </c:pt>
                <c:pt idx="4336">
                  <c:v>2223</c:v>
                </c:pt>
                <c:pt idx="4337">
                  <c:v>2224</c:v>
                </c:pt>
                <c:pt idx="4338">
                  <c:v>2224</c:v>
                </c:pt>
                <c:pt idx="4339">
                  <c:v>2224</c:v>
                </c:pt>
                <c:pt idx="4340">
                  <c:v>2225</c:v>
                </c:pt>
                <c:pt idx="4341">
                  <c:v>2226</c:v>
                </c:pt>
                <c:pt idx="4342">
                  <c:v>2227</c:v>
                </c:pt>
                <c:pt idx="4343">
                  <c:v>2228</c:v>
                </c:pt>
                <c:pt idx="4344">
                  <c:v>2229</c:v>
                </c:pt>
                <c:pt idx="4345">
                  <c:v>2230</c:v>
                </c:pt>
                <c:pt idx="4346">
                  <c:v>2231</c:v>
                </c:pt>
                <c:pt idx="4347">
                  <c:v>2232</c:v>
                </c:pt>
                <c:pt idx="4348">
                  <c:v>2233</c:v>
                </c:pt>
                <c:pt idx="4349">
                  <c:v>2234</c:v>
                </c:pt>
                <c:pt idx="4350">
                  <c:v>2235</c:v>
                </c:pt>
                <c:pt idx="4351">
                  <c:v>2235</c:v>
                </c:pt>
                <c:pt idx="4352">
                  <c:v>2236</c:v>
                </c:pt>
                <c:pt idx="4353">
                  <c:v>2237</c:v>
                </c:pt>
                <c:pt idx="4354">
                  <c:v>2237</c:v>
                </c:pt>
                <c:pt idx="4355">
                  <c:v>2238</c:v>
                </c:pt>
                <c:pt idx="4356">
                  <c:v>2239</c:v>
                </c:pt>
                <c:pt idx="4357">
                  <c:v>2240</c:v>
                </c:pt>
                <c:pt idx="4358">
                  <c:v>2241</c:v>
                </c:pt>
                <c:pt idx="4359">
                  <c:v>2242</c:v>
                </c:pt>
                <c:pt idx="4360">
                  <c:v>2242</c:v>
                </c:pt>
                <c:pt idx="4361">
                  <c:v>2243</c:v>
                </c:pt>
                <c:pt idx="4362">
                  <c:v>2243</c:v>
                </c:pt>
                <c:pt idx="4363">
                  <c:v>2244</c:v>
                </c:pt>
                <c:pt idx="4364">
                  <c:v>2244</c:v>
                </c:pt>
                <c:pt idx="4365">
                  <c:v>2244</c:v>
                </c:pt>
                <c:pt idx="4366">
                  <c:v>2244</c:v>
                </c:pt>
                <c:pt idx="4367">
                  <c:v>2245</c:v>
                </c:pt>
                <c:pt idx="4368">
                  <c:v>2245</c:v>
                </c:pt>
                <c:pt idx="4369">
                  <c:v>2245</c:v>
                </c:pt>
                <c:pt idx="4370">
                  <c:v>2245</c:v>
                </c:pt>
                <c:pt idx="4371">
                  <c:v>2245</c:v>
                </c:pt>
                <c:pt idx="4372">
                  <c:v>2245</c:v>
                </c:pt>
                <c:pt idx="4373">
                  <c:v>2245</c:v>
                </c:pt>
                <c:pt idx="4374">
                  <c:v>2245</c:v>
                </c:pt>
                <c:pt idx="4375">
                  <c:v>2245</c:v>
                </c:pt>
                <c:pt idx="4376">
                  <c:v>2245</c:v>
                </c:pt>
                <c:pt idx="4377">
                  <c:v>2246</c:v>
                </c:pt>
                <c:pt idx="4378">
                  <c:v>2246</c:v>
                </c:pt>
                <c:pt idx="4379">
                  <c:v>2246</c:v>
                </c:pt>
                <c:pt idx="4380">
                  <c:v>2246</c:v>
                </c:pt>
                <c:pt idx="4381">
                  <c:v>2246</c:v>
                </c:pt>
                <c:pt idx="4382">
                  <c:v>2247</c:v>
                </c:pt>
                <c:pt idx="4383">
                  <c:v>2248</c:v>
                </c:pt>
                <c:pt idx="4384">
                  <c:v>2249</c:v>
                </c:pt>
                <c:pt idx="4385">
                  <c:v>2249</c:v>
                </c:pt>
                <c:pt idx="4386">
                  <c:v>2249</c:v>
                </c:pt>
                <c:pt idx="4387">
                  <c:v>2249</c:v>
                </c:pt>
                <c:pt idx="4388">
                  <c:v>2249</c:v>
                </c:pt>
                <c:pt idx="4389">
                  <c:v>2249</c:v>
                </c:pt>
                <c:pt idx="4390">
                  <c:v>2249</c:v>
                </c:pt>
                <c:pt idx="4391">
                  <c:v>2250</c:v>
                </c:pt>
                <c:pt idx="4392">
                  <c:v>2251</c:v>
                </c:pt>
                <c:pt idx="4393">
                  <c:v>2252</c:v>
                </c:pt>
                <c:pt idx="4394">
                  <c:v>2253</c:v>
                </c:pt>
                <c:pt idx="4395">
                  <c:v>2254</c:v>
                </c:pt>
                <c:pt idx="4396">
                  <c:v>2255</c:v>
                </c:pt>
                <c:pt idx="4397">
                  <c:v>2256</c:v>
                </c:pt>
                <c:pt idx="4398">
                  <c:v>2257</c:v>
                </c:pt>
                <c:pt idx="4399">
                  <c:v>2257</c:v>
                </c:pt>
                <c:pt idx="4400">
                  <c:v>2257</c:v>
                </c:pt>
                <c:pt idx="4401">
                  <c:v>2257</c:v>
                </c:pt>
                <c:pt idx="4402">
                  <c:v>2258</c:v>
                </c:pt>
                <c:pt idx="4403">
                  <c:v>2259</c:v>
                </c:pt>
                <c:pt idx="4404">
                  <c:v>2260</c:v>
                </c:pt>
                <c:pt idx="4405">
                  <c:v>2261</c:v>
                </c:pt>
                <c:pt idx="4406">
                  <c:v>2262</c:v>
                </c:pt>
                <c:pt idx="4407">
                  <c:v>2263</c:v>
                </c:pt>
                <c:pt idx="4408">
                  <c:v>2264</c:v>
                </c:pt>
                <c:pt idx="4409">
                  <c:v>2265</c:v>
                </c:pt>
                <c:pt idx="4410">
                  <c:v>2266</c:v>
                </c:pt>
                <c:pt idx="4411">
                  <c:v>2266</c:v>
                </c:pt>
                <c:pt idx="4412">
                  <c:v>2266</c:v>
                </c:pt>
                <c:pt idx="4413">
                  <c:v>2267</c:v>
                </c:pt>
                <c:pt idx="4414">
                  <c:v>2268</c:v>
                </c:pt>
                <c:pt idx="4415">
                  <c:v>2269</c:v>
                </c:pt>
                <c:pt idx="4416">
                  <c:v>2269</c:v>
                </c:pt>
                <c:pt idx="4417">
                  <c:v>2270</c:v>
                </c:pt>
                <c:pt idx="4418">
                  <c:v>2271</c:v>
                </c:pt>
                <c:pt idx="4419">
                  <c:v>2272</c:v>
                </c:pt>
                <c:pt idx="4420">
                  <c:v>2272</c:v>
                </c:pt>
                <c:pt idx="4421">
                  <c:v>2272</c:v>
                </c:pt>
                <c:pt idx="4422">
                  <c:v>2272</c:v>
                </c:pt>
                <c:pt idx="4423">
                  <c:v>2272</c:v>
                </c:pt>
                <c:pt idx="4424">
                  <c:v>2272</c:v>
                </c:pt>
                <c:pt idx="4425">
                  <c:v>2272</c:v>
                </c:pt>
                <c:pt idx="4426">
                  <c:v>2272</c:v>
                </c:pt>
                <c:pt idx="4427">
                  <c:v>2272</c:v>
                </c:pt>
                <c:pt idx="4428">
                  <c:v>2272</c:v>
                </c:pt>
                <c:pt idx="4429">
                  <c:v>2272</c:v>
                </c:pt>
                <c:pt idx="4430">
                  <c:v>2272</c:v>
                </c:pt>
                <c:pt idx="4431">
                  <c:v>2272</c:v>
                </c:pt>
                <c:pt idx="4432">
                  <c:v>2272</c:v>
                </c:pt>
                <c:pt idx="4433">
                  <c:v>2272</c:v>
                </c:pt>
                <c:pt idx="4434">
                  <c:v>2272</c:v>
                </c:pt>
                <c:pt idx="4435">
                  <c:v>2272</c:v>
                </c:pt>
                <c:pt idx="4436">
                  <c:v>2272</c:v>
                </c:pt>
                <c:pt idx="4437">
                  <c:v>2273</c:v>
                </c:pt>
                <c:pt idx="4438">
                  <c:v>2273</c:v>
                </c:pt>
                <c:pt idx="4439">
                  <c:v>2273</c:v>
                </c:pt>
                <c:pt idx="4440">
                  <c:v>2273</c:v>
                </c:pt>
                <c:pt idx="4441">
                  <c:v>2273</c:v>
                </c:pt>
                <c:pt idx="4442">
                  <c:v>2273</c:v>
                </c:pt>
                <c:pt idx="4443">
                  <c:v>2273</c:v>
                </c:pt>
                <c:pt idx="4444">
                  <c:v>2273</c:v>
                </c:pt>
                <c:pt idx="4445">
                  <c:v>2273</c:v>
                </c:pt>
                <c:pt idx="4446">
                  <c:v>2273</c:v>
                </c:pt>
                <c:pt idx="4447">
                  <c:v>2273</c:v>
                </c:pt>
                <c:pt idx="4448">
                  <c:v>2273</c:v>
                </c:pt>
                <c:pt idx="4449">
                  <c:v>2273</c:v>
                </c:pt>
                <c:pt idx="4450">
                  <c:v>2273</c:v>
                </c:pt>
                <c:pt idx="4451">
                  <c:v>2273</c:v>
                </c:pt>
                <c:pt idx="4452">
                  <c:v>2274</c:v>
                </c:pt>
                <c:pt idx="4453">
                  <c:v>2275</c:v>
                </c:pt>
                <c:pt idx="4454">
                  <c:v>2276</c:v>
                </c:pt>
                <c:pt idx="4455">
                  <c:v>2277</c:v>
                </c:pt>
                <c:pt idx="4456">
                  <c:v>2278</c:v>
                </c:pt>
                <c:pt idx="4457">
                  <c:v>2279</c:v>
                </c:pt>
                <c:pt idx="4458">
                  <c:v>2280</c:v>
                </c:pt>
                <c:pt idx="4459">
                  <c:v>2281</c:v>
                </c:pt>
                <c:pt idx="4460">
                  <c:v>2282</c:v>
                </c:pt>
                <c:pt idx="4461">
                  <c:v>2283</c:v>
                </c:pt>
                <c:pt idx="4462">
                  <c:v>2284</c:v>
                </c:pt>
                <c:pt idx="4463">
                  <c:v>2285</c:v>
                </c:pt>
                <c:pt idx="4464">
                  <c:v>2286</c:v>
                </c:pt>
                <c:pt idx="4465">
                  <c:v>2286</c:v>
                </c:pt>
                <c:pt idx="4466">
                  <c:v>2287</c:v>
                </c:pt>
                <c:pt idx="4467">
                  <c:v>2288</c:v>
                </c:pt>
                <c:pt idx="4468">
                  <c:v>2289</c:v>
                </c:pt>
                <c:pt idx="4469">
                  <c:v>2290</c:v>
                </c:pt>
                <c:pt idx="4470">
                  <c:v>2291</c:v>
                </c:pt>
                <c:pt idx="4471">
                  <c:v>2291</c:v>
                </c:pt>
                <c:pt idx="4472">
                  <c:v>2291</c:v>
                </c:pt>
                <c:pt idx="4473">
                  <c:v>2292</c:v>
                </c:pt>
                <c:pt idx="4474">
                  <c:v>2292</c:v>
                </c:pt>
                <c:pt idx="4475">
                  <c:v>2292</c:v>
                </c:pt>
                <c:pt idx="4476">
                  <c:v>2293</c:v>
                </c:pt>
                <c:pt idx="4477">
                  <c:v>2294</c:v>
                </c:pt>
                <c:pt idx="4478">
                  <c:v>2294</c:v>
                </c:pt>
                <c:pt idx="4479">
                  <c:v>2294</c:v>
                </c:pt>
                <c:pt idx="4480">
                  <c:v>2295</c:v>
                </c:pt>
                <c:pt idx="4481">
                  <c:v>2295</c:v>
                </c:pt>
                <c:pt idx="4482">
                  <c:v>2296</c:v>
                </c:pt>
                <c:pt idx="4483">
                  <c:v>2296</c:v>
                </c:pt>
                <c:pt idx="4484">
                  <c:v>2296</c:v>
                </c:pt>
                <c:pt idx="4485">
                  <c:v>2297</c:v>
                </c:pt>
                <c:pt idx="4486">
                  <c:v>2298</c:v>
                </c:pt>
                <c:pt idx="4487">
                  <c:v>2299</c:v>
                </c:pt>
                <c:pt idx="4488">
                  <c:v>2300</c:v>
                </c:pt>
                <c:pt idx="4489">
                  <c:v>2301</c:v>
                </c:pt>
                <c:pt idx="4490">
                  <c:v>2302</c:v>
                </c:pt>
                <c:pt idx="4491">
                  <c:v>2303</c:v>
                </c:pt>
                <c:pt idx="4492">
                  <c:v>2304</c:v>
                </c:pt>
                <c:pt idx="4493">
                  <c:v>2305</c:v>
                </c:pt>
                <c:pt idx="4494">
                  <c:v>2305</c:v>
                </c:pt>
                <c:pt idx="4495">
                  <c:v>2305</c:v>
                </c:pt>
                <c:pt idx="4496">
                  <c:v>2305</c:v>
                </c:pt>
                <c:pt idx="4497">
                  <c:v>2305</c:v>
                </c:pt>
                <c:pt idx="4498">
                  <c:v>2305</c:v>
                </c:pt>
                <c:pt idx="4499">
                  <c:v>2306</c:v>
                </c:pt>
                <c:pt idx="4500">
                  <c:v>2306</c:v>
                </c:pt>
                <c:pt idx="4501">
                  <c:v>2306</c:v>
                </c:pt>
                <c:pt idx="4502">
                  <c:v>2307</c:v>
                </c:pt>
                <c:pt idx="4503">
                  <c:v>2308</c:v>
                </c:pt>
                <c:pt idx="4504">
                  <c:v>2308</c:v>
                </c:pt>
                <c:pt idx="4505">
                  <c:v>2308</c:v>
                </c:pt>
                <c:pt idx="4506">
                  <c:v>2308</c:v>
                </c:pt>
                <c:pt idx="4507">
                  <c:v>2309</c:v>
                </c:pt>
                <c:pt idx="4508">
                  <c:v>2309</c:v>
                </c:pt>
                <c:pt idx="4509">
                  <c:v>2309</c:v>
                </c:pt>
                <c:pt idx="4510">
                  <c:v>2309</c:v>
                </c:pt>
                <c:pt idx="4511">
                  <c:v>2310</c:v>
                </c:pt>
                <c:pt idx="4512">
                  <c:v>2311</c:v>
                </c:pt>
                <c:pt idx="4513">
                  <c:v>2312</c:v>
                </c:pt>
                <c:pt idx="4514">
                  <c:v>2313</c:v>
                </c:pt>
                <c:pt idx="4515">
                  <c:v>2314</c:v>
                </c:pt>
                <c:pt idx="4516">
                  <c:v>2315</c:v>
                </c:pt>
                <c:pt idx="4517">
                  <c:v>2315</c:v>
                </c:pt>
                <c:pt idx="4518">
                  <c:v>2315</c:v>
                </c:pt>
                <c:pt idx="4519">
                  <c:v>2315</c:v>
                </c:pt>
                <c:pt idx="4520">
                  <c:v>2315</c:v>
                </c:pt>
                <c:pt idx="4521">
                  <c:v>2316</c:v>
                </c:pt>
                <c:pt idx="4522">
                  <c:v>2316</c:v>
                </c:pt>
                <c:pt idx="4523">
                  <c:v>2317</c:v>
                </c:pt>
                <c:pt idx="4524">
                  <c:v>2317</c:v>
                </c:pt>
                <c:pt idx="4525">
                  <c:v>2317</c:v>
                </c:pt>
                <c:pt idx="4526">
                  <c:v>2317</c:v>
                </c:pt>
                <c:pt idx="4527">
                  <c:v>2318</c:v>
                </c:pt>
                <c:pt idx="4528">
                  <c:v>2319</c:v>
                </c:pt>
                <c:pt idx="4529">
                  <c:v>2320</c:v>
                </c:pt>
                <c:pt idx="4530">
                  <c:v>2321</c:v>
                </c:pt>
                <c:pt idx="4531">
                  <c:v>2322</c:v>
                </c:pt>
                <c:pt idx="4532">
                  <c:v>2323</c:v>
                </c:pt>
                <c:pt idx="4533">
                  <c:v>2324</c:v>
                </c:pt>
                <c:pt idx="4534">
                  <c:v>2325</c:v>
                </c:pt>
                <c:pt idx="4535">
                  <c:v>2326</c:v>
                </c:pt>
                <c:pt idx="4536">
                  <c:v>2327</c:v>
                </c:pt>
                <c:pt idx="4537">
                  <c:v>2328</c:v>
                </c:pt>
                <c:pt idx="4538">
                  <c:v>2329</c:v>
                </c:pt>
                <c:pt idx="4539">
                  <c:v>2330</c:v>
                </c:pt>
                <c:pt idx="4540">
                  <c:v>2331</c:v>
                </c:pt>
                <c:pt idx="4541">
                  <c:v>2332</c:v>
                </c:pt>
                <c:pt idx="4542">
                  <c:v>2333</c:v>
                </c:pt>
                <c:pt idx="4543">
                  <c:v>2334</c:v>
                </c:pt>
                <c:pt idx="4544">
                  <c:v>2335</c:v>
                </c:pt>
                <c:pt idx="4545">
                  <c:v>2336</c:v>
                </c:pt>
                <c:pt idx="4546">
                  <c:v>2337</c:v>
                </c:pt>
                <c:pt idx="4547">
                  <c:v>2338</c:v>
                </c:pt>
                <c:pt idx="4548">
                  <c:v>2338</c:v>
                </c:pt>
                <c:pt idx="4549">
                  <c:v>2339</c:v>
                </c:pt>
                <c:pt idx="4550">
                  <c:v>2340</c:v>
                </c:pt>
                <c:pt idx="4551">
                  <c:v>2341</c:v>
                </c:pt>
                <c:pt idx="4552">
                  <c:v>2342</c:v>
                </c:pt>
                <c:pt idx="4553">
                  <c:v>2343</c:v>
                </c:pt>
                <c:pt idx="4554">
                  <c:v>2344</c:v>
                </c:pt>
                <c:pt idx="4555">
                  <c:v>2345</c:v>
                </c:pt>
                <c:pt idx="4556">
                  <c:v>2346</c:v>
                </c:pt>
                <c:pt idx="4557">
                  <c:v>2347</c:v>
                </c:pt>
                <c:pt idx="4558">
                  <c:v>2348</c:v>
                </c:pt>
                <c:pt idx="4559">
                  <c:v>2349</c:v>
                </c:pt>
                <c:pt idx="4560">
                  <c:v>2350</c:v>
                </c:pt>
                <c:pt idx="4561">
                  <c:v>2351</c:v>
                </c:pt>
                <c:pt idx="4562">
                  <c:v>2352</c:v>
                </c:pt>
                <c:pt idx="4563">
                  <c:v>2353</c:v>
                </c:pt>
                <c:pt idx="4564">
                  <c:v>2354</c:v>
                </c:pt>
                <c:pt idx="4565">
                  <c:v>2355</c:v>
                </c:pt>
                <c:pt idx="4566">
                  <c:v>2356</c:v>
                </c:pt>
                <c:pt idx="4567">
                  <c:v>2357</c:v>
                </c:pt>
                <c:pt idx="4568">
                  <c:v>2357</c:v>
                </c:pt>
                <c:pt idx="4569">
                  <c:v>2357</c:v>
                </c:pt>
                <c:pt idx="4570">
                  <c:v>2357</c:v>
                </c:pt>
                <c:pt idx="4571">
                  <c:v>2358</c:v>
                </c:pt>
                <c:pt idx="4572">
                  <c:v>2359</c:v>
                </c:pt>
                <c:pt idx="4573">
                  <c:v>2360</c:v>
                </c:pt>
                <c:pt idx="4574">
                  <c:v>2361</c:v>
                </c:pt>
                <c:pt idx="4575">
                  <c:v>2362</c:v>
                </c:pt>
                <c:pt idx="4576">
                  <c:v>2363</c:v>
                </c:pt>
                <c:pt idx="4577">
                  <c:v>2364</c:v>
                </c:pt>
                <c:pt idx="4578">
                  <c:v>2365</c:v>
                </c:pt>
                <c:pt idx="4579">
                  <c:v>2366</c:v>
                </c:pt>
                <c:pt idx="4580">
                  <c:v>2367</c:v>
                </c:pt>
                <c:pt idx="4581">
                  <c:v>2368</c:v>
                </c:pt>
                <c:pt idx="4582">
                  <c:v>2369</c:v>
                </c:pt>
                <c:pt idx="4583">
                  <c:v>2370</c:v>
                </c:pt>
                <c:pt idx="4584">
                  <c:v>2371</c:v>
                </c:pt>
                <c:pt idx="4585">
                  <c:v>2372</c:v>
                </c:pt>
                <c:pt idx="4586">
                  <c:v>2373</c:v>
                </c:pt>
                <c:pt idx="4587">
                  <c:v>2374</c:v>
                </c:pt>
                <c:pt idx="4588">
                  <c:v>2374</c:v>
                </c:pt>
                <c:pt idx="4589">
                  <c:v>2375</c:v>
                </c:pt>
                <c:pt idx="4590">
                  <c:v>2375</c:v>
                </c:pt>
                <c:pt idx="4591">
                  <c:v>2376</c:v>
                </c:pt>
                <c:pt idx="4592">
                  <c:v>2376</c:v>
                </c:pt>
                <c:pt idx="4593">
                  <c:v>2377</c:v>
                </c:pt>
                <c:pt idx="4594">
                  <c:v>2378</c:v>
                </c:pt>
                <c:pt idx="4595">
                  <c:v>2379</c:v>
                </c:pt>
                <c:pt idx="4596">
                  <c:v>2379</c:v>
                </c:pt>
                <c:pt idx="4597">
                  <c:v>2380</c:v>
                </c:pt>
                <c:pt idx="4598">
                  <c:v>2381</c:v>
                </c:pt>
                <c:pt idx="4599">
                  <c:v>2382</c:v>
                </c:pt>
                <c:pt idx="4600">
                  <c:v>2382</c:v>
                </c:pt>
                <c:pt idx="4601">
                  <c:v>2383</c:v>
                </c:pt>
                <c:pt idx="4602">
                  <c:v>2384</c:v>
                </c:pt>
                <c:pt idx="4603">
                  <c:v>2385</c:v>
                </c:pt>
                <c:pt idx="4604">
                  <c:v>2385</c:v>
                </c:pt>
                <c:pt idx="4605">
                  <c:v>2385</c:v>
                </c:pt>
                <c:pt idx="4606">
                  <c:v>2386</c:v>
                </c:pt>
                <c:pt idx="4607">
                  <c:v>2387</c:v>
                </c:pt>
                <c:pt idx="4608">
                  <c:v>2387</c:v>
                </c:pt>
                <c:pt idx="4609">
                  <c:v>2388</c:v>
                </c:pt>
                <c:pt idx="4610">
                  <c:v>2389</c:v>
                </c:pt>
                <c:pt idx="4611">
                  <c:v>2390</c:v>
                </c:pt>
                <c:pt idx="4612">
                  <c:v>2391</c:v>
                </c:pt>
                <c:pt idx="4613">
                  <c:v>2392</c:v>
                </c:pt>
                <c:pt idx="4614">
                  <c:v>2392</c:v>
                </c:pt>
                <c:pt idx="4615">
                  <c:v>2393</c:v>
                </c:pt>
                <c:pt idx="4616">
                  <c:v>2394</c:v>
                </c:pt>
                <c:pt idx="4617">
                  <c:v>2395</c:v>
                </c:pt>
                <c:pt idx="4618">
                  <c:v>2396</c:v>
                </c:pt>
                <c:pt idx="4619">
                  <c:v>2397</c:v>
                </c:pt>
                <c:pt idx="4620">
                  <c:v>2398</c:v>
                </c:pt>
                <c:pt idx="4621">
                  <c:v>2399</c:v>
                </c:pt>
                <c:pt idx="4622">
                  <c:v>2400</c:v>
                </c:pt>
                <c:pt idx="4623">
                  <c:v>2401</c:v>
                </c:pt>
                <c:pt idx="4624">
                  <c:v>2401</c:v>
                </c:pt>
                <c:pt idx="4625">
                  <c:v>2402</c:v>
                </c:pt>
                <c:pt idx="4626">
                  <c:v>2403</c:v>
                </c:pt>
                <c:pt idx="4627">
                  <c:v>2404</c:v>
                </c:pt>
                <c:pt idx="4628">
                  <c:v>2405</c:v>
                </c:pt>
                <c:pt idx="4629">
                  <c:v>2406</c:v>
                </c:pt>
                <c:pt idx="4630">
                  <c:v>2407</c:v>
                </c:pt>
                <c:pt idx="4631">
                  <c:v>2408</c:v>
                </c:pt>
                <c:pt idx="4632">
                  <c:v>2409</c:v>
                </c:pt>
                <c:pt idx="4633">
                  <c:v>2409</c:v>
                </c:pt>
                <c:pt idx="4634">
                  <c:v>2409</c:v>
                </c:pt>
                <c:pt idx="4635">
                  <c:v>2410</c:v>
                </c:pt>
                <c:pt idx="4636">
                  <c:v>2410</c:v>
                </c:pt>
                <c:pt idx="4637">
                  <c:v>2410</c:v>
                </c:pt>
                <c:pt idx="4638">
                  <c:v>2410</c:v>
                </c:pt>
                <c:pt idx="4639">
                  <c:v>2410</c:v>
                </c:pt>
                <c:pt idx="4640">
                  <c:v>2410</c:v>
                </c:pt>
                <c:pt idx="4641">
                  <c:v>2410</c:v>
                </c:pt>
                <c:pt idx="4642">
                  <c:v>2411</c:v>
                </c:pt>
                <c:pt idx="4643">
                  <c:v>2412</c:v>
                </c:pt>
                <c:pt idx="4644">
                  <c:v>2412</c:v>
                </c:pt>
                <c:pt idx="4645">
                  <c:v>2413</c:v>
                </c:pt>
                <c:pt idx="4646">
                  <c:v>2414</c:v>
                </c:pt>
                <c:pt idx="4647">
                  <c:v>2415</c:v>
                </c:pt>
                <c:pt idx="4648">
                  <c:v>2416</c:v>
                </c:pt>
                <c:pt idx="4649">
                  <c:v>2417</c:v>
                </c:pt>
                <c:pt idx="4650">
                  <c:v>2417</c:v>
                </c:pt>
                <c:pt idx="4651">
                  <c:v>2417</c:v>
                </c:pt>
                <c:pt idx="4652">
                  <c:v>2417</c:v>
                </c:pt>
                <c:pt idx="4653">
                  <c:v>2418</c:v>
                </c:pt>
                <c:pt idx="4654">
                  <c:v>2419</c:v>
                </c:pt>
                <c:pt idx="4655">
                  <c:v>2420</c:v>
                </c:pt>
                <c:pt idx="4656">
                  <c:v>2421</c:v>
                </c:pt>
                <c:pt idx="4657">
                  <c:v>2422</c:v>
                </c:pt>
                <c:pt idx="4658">
                  <c:v>2422</c:v>
                </c:pt>
                <c:pt idx="4659">
                  <c:v>2423</c:v>
                </c:pt>
                <c:pt idx="4660">
                  <c:v>2423</c:v>
                </c:pt>
                <c:pt idx="4661">
                  <c:v>2423</c:v>
                </c:pt>
                <c:pt idx="4662">
                  <c:v>2424</c:v>
                </c:pt>
                <c:pt idx="4663">
                  <c:v>2425</c:v>
                </c:pt>
                <c:pt idx="4664">
                  <c:v>2425</c:v>
                </c:pt>
                <c:pt idx="4665">
                  <c:v>2426</c:v>
                </c:pt>
                <c:pt idx="4666">
                  <c:v>2427</c:v>
                </c:pt>
                <c:pt idx="4667">
                  <c:v>2427</c:v>
                </c:pt>
                <c:pt idx="4668">
                  <c:v>2427</c:v>
                </c:pt>
                <c:pt idx="4669">
                  <c:v>2427</c:v>
                </c:pt>
                <c:pt idx="4670">
                  <c:v>2427</c:v>
                </c:pt>
                <c:pt idx="4671">
                  <c:v>2428</c:v>
                </c:pt>
                <c:pt idx="4672">
                  <c:v>2429</c:v>
                </c:pt>
                <c:pt idx="4673">
                  <c:v>2430</c:v>
                </c:pt>
                <c:pt idx="4674">
                  <c:v>2431</c:v>
                </c:pt>
                <c:pt idx="4675">
                  <c:v>2432</c:v>
                </c:pt>
                <c:pt idx="4676">
                  <c:v>2433</c:v>
                </c:pt>
                <c:pt idx="4677">
                  <c:v>2433</c:v>
                </c:pt>
                <c:pt idx="4678">
                  <c:v>2434</c:v>
                </c:pt>
                <c:pt idx="4679">
                  <c:v>2435</c:v>
                </c:pt>
                <c:pt idx="4680">
                  <c:v>2435</c:v>
                </c:pt>
                <c:pt idx="4681">
                  <c:v>2435</c:v>
                </c:pt>
                <c:pt idx="4682">
                  <c:v>2435</c:v>
                </c:pt>
                <c:pt idx="4683">
                  <c:v>2435</c:v>
                </c:pt>
                <c:pt idx="4684">
                  <c:v>2435</c:v>
                </c:pt>
                <c:pt idx="4685">
                  <c:v>2435</c:v>
                </c:pt>
                <c:pt idx="4686">
                  <c:v>2435</c:v>
                </c:pt>
                <c:pt idx="4687">
                  <c:v>2436</c:v>
                </c:pt>
                <c:pt idx="4688">
                  <c:v>2436</c:v>
                </c:pt>
                <c:pt idx="4689">
                  <c:v>2436</c:v>
                </c:pt>
                <c:pt idx="4690">
                  <c:v>2437</c:v>
                </c:pt>
                <c:pt idx="4691">
                  <c:v>2437</c:v>
                </c:pt>
                <c:pt idx="4692">
                  <c:v>2438</c:v>
                </c:pt>
                <c:pt idx="4693">
                  <c:v>2439</c:v>
                </c:pt>
                <c:pt idx="4694">
                  <c:v>2440</c:v>
                </c:pt>
                <c:pt idx="4695">
                  <c:v>2441</c:v>
                </c:pt>
                <c:pt idx="4696">
                  <c:v>2442</c:v>
                </c:pt>
                <c:pt idx="4697">
                  <c:v>2443</c:v>
                </c:pt>
                <c:pt idx="4698">
                  <c:v>2444</c:v>
                </c:pt>
                <c:pt idx="4699">
                  <c:v>2445</c:v>
                </c:pt>
                <c:pt idx="4700">
                  <c:v>2446</c:v>
                </c:pt>
                <c:pt idx="4701">
                  <c:v>2447</c:v>
                </c:pt>
                <c:pt idx="4702">
                  <c:v>2448</c:v>
                </c:pt>
                <c:pt idx="4703">
                  <c:v>2449</c:v>
                </c:pt>
                <c:pt idx="4704">
                  <c:v>2450</c:v>
                </c:pt>
                <c:pt idx="4705">
                  <c:v>2451</c:v>
                </c:pt>
                <c:pt idx="4706">
                  <c:v>2452</c:v>
                </c:pt>
                <c:pt idx="4707">
                  <c:v>2453</c:v>
                </c:pt>
                <c:pt idx="4708">
                  <c:v>2454</c:v>
                </c:pt>
                <c:pt idx="4709">
                  <c:v>2455</c:v>
                </c:pt>
                <c:pt idx="4710">
                  <c:v>2456</c:v>
                </c:pt>
                <c:pt idx="4711">
                  <c:v>2457</c:v>
                </c:pt>
                <c:pt idx="4712">
                  <c:v>2458</c:v>
                </c:pt>
                <c:pt idx="4713">
                  <c:v>2459</c:v>
                </c:pt>
                <c:pt idx="4714">
                  <c:v>2460</c:v>
                </c:pt>
                <c:pt idx="4715">
                  <c:v>2461</c:v>
                </c:pt>
                <c:pt idx="4716">
                  <c:v>2462</c:v>
                </c:pt>
                <c:pt idx="4717">
                  <c:v>2463</c:v>
                </c:pt>
                <c:pt idx="4718">
                  <c:v>2464</c:v>
                </c:pt>
                <c:pt idx="4719">
                  <c:v>2465</c:v>
                </c:pt>
                <c:pt idx="4720">
                  <c:v>2466</c:v>
                </c:pt>
                <c:pt idx="4721">
                  <c:v>2467</c:v>
                </c:pt>
                <c:pt idx="4722">
                  <c:v>2468</c:v>
                </c:pt>
                <c:pt idx="4723">
                  <c:v>2469</c:v>
                </c:pt>
                <c:pt idx="4724">
                  <c:v>2470</c:v>
                </c:pt>
                <c:pt idx="4725">
                  <c:v>2471</c:v>
                </c:pt>
                <c:pt idx="4726">
                  <c:v>2472</c:v>
                </c:pt>
                <c:pt idx="4727">
                  <c:v>2473</c:v>
                </c:pt>
                <c:pt idx="4728">
                  <c:v>2474</c:v>
                </c:pt>
                <c:pt idx="4729">
                  <c:v>2475</c:v>
                </c:pt>
                <c:pt idx="4730">
                  <c:v>2476</c:v>
                </c:pt>
                <c:pt idx="4731">
                  <c:v>2477</c:v>
                </c:pt>
                <c:pt idx="4732">
                  <c:v>2478</c:v>
                </c:pt>
                <c:pt idx="4733">
                  <c:v>2479</c:v>
                </c:pt>
                <c:pt idx="4734">
                  <c:v>2480</c:v>
                </c:pt>
                <c:pt idx="4735">
                  <c:v>2481</c:v>
                </c:pt>
                <c:pt idx="4736">
                  <c:v>2482</c:v>
                </c:pt>
                <c:pt idx="4737">
                  <c:v>2483</c:v>
                </c:pt>
                <c:pt idx="4738">
                  <c:v>2484</c:v>
                </c:pt>
                <c:pt idx="4739">
                  <c:v>2485</c:v>
                </c:pt>
                <c:pt idx="4740">
                  <c:v>2486</c:v>
                </c:pt>
                <c:pt idx="4741">
                  <c:v>2486</c:v>
                </c:pt>
                <c:pt idx="4742">
                  <c:v>2486</c:v>
                </c:pt>
                <c:pt idx="4743">
                  <c:v>2486</c:v>
                </c:pt>
                <c:pt idx="4744">
                  <c:v>2486</c:v>
                </c:pt>
                <c:pt idx="4745">
                  <c:v>2486</c:v>
                </c:pt>
                <c:pt idx="4746">
                  <c:v>2486</c:v>
                </c:pt>
                <c:pt idx="4747">
                  <c:v>2486</c:v>
                </c:pt>
                <c:pt idx="4748">
                  <c:v>2487</c:v>
                </c:pt>
                <c:pt idx="4749">
                  <c:v>2488</c:v>
                </c:pt>
                <c:pt idx="4750">
                  <c:v>2488</c:v>
                </c:pt>
                <c:pt idx="4751">
                  <c:v>2489</c:v>
                </c:pt>
                <c:pt idx="4752">
                  <c:v>2489</c:v>
                </c:pt>
                <c:pt idx="4753">
                  <c:v>2489</c:v>
                </c:pt>
                <c:pt idx="4754">
                  <c:v>2489</c:v>
                </c:pt>
                <c:pt idx="4755">
                  <c:v>2490</c:v>
                </c:pt>
                <c:pt idx="4756">
                  <c:v>2490</c:v>
                </c:pt>
                <c:pt idx="4757">
                  <c:v>2490</c:v>
                </c:pt>
                <c:pt idx="4758">
                  <c:v>2491</c:v>
                </c:pt>
                <c:pt idx="4759">
                  <c:v>2491</c:v>
                </c:pt>
                <c:pt idx="4760">
                  <c:v>2492</c:v>
                </c:pt>
                <c:pt idx="4761">
                  <c:v>2492</c:v>
                </c:pt>
                <c:pt idx="4762">
                  <c:v>2492</c:v>
                </c:pt>
                <c:pt idx="4763">
                  <c:v>2492</c:v>
                </c:pt>
                <c:pt idx="4764">
                  <c:v>2492</c:v>
                </c:pt>
                <c:pt idx="4765">
                  <c:v>2493</c:v>
                </c:pt>
                <c:pt idx="4766">
                  <c:v>2494</c:v>
                </c:pt>
                <c:pt idx="4767">
                  <c:v>2494</c:v>
                </c:pt>
                <c:pt idx="4768">
                  <c:v>2495</c:v>
                </c:pt>
                <c:pt idx="4769">
                  <c:v>2495</c:v>
                </c:pt>
                <c:pt idx="4770">
                  <c:v>2495</c:v>
                </c:pt>
                <c:pt idx="4771">
                  <c:v>2495</c:v>
                </c:pt>
                <c:pt idx="4772">
                  <c:v>2495</c:v>
                </c:pt>
                <c:pt idx="4773">
                  <c:v>2495</c:v>
                </c:pt>
                <c:pt idx="4774">
                  <c:v>2495</c:v>
                </c:pt>
                <c:pt idx="4775">
                  <c:v>2496</c:v>
                </c:pt>
                <c:pt idx="4776">
                  <c:v>2497</c:v>
                </c:pt>
                <c:pt idx="4777">
                  <c:v>2498</c:v>
                </c:pt>
                <c:pt idx="4778">
                  <c:v>2499</c:v>
                </c:pt>
                <c:pt idx="4779">
                  <c:v>2500</c:v>
                </c:pt>
                <c:pt idx="4780">
                  <c:v>2501</c:v>
                </c:pt>
                <c:pt idx="4781">
                  <c:v>2502</c:v>
                </c:pt>
                <c:pt idx="4782">
                  <c:v>2503</c:v>
                </c:pt>
                <c:pt idx="4783">
                  <c:v>2504</c:v>
                </c:pt>
                <c:pt idx="4784">
                  <c:v>2505</c:v>
                </c:pt>
                <c:pt idx="4785">
                  <c:v>2506</c:v>
                </c:pt>
                <c:pt idx="4786">
                  <c:v>2507</c:v>
                </c:pt>
                <c:pt idx="4787">
                  <c:v>2508</c:v>
                </c:pt>
                <c:pt idx="4788">
                  <c:v>2509</c:v>
                </c:pt>
                <c:pt idx="4789">
                  <c:v>2509</c:v>
                </c:pt>
                <c:pt idx="4790">
                  <c:v>2509</c:v>
                </c:pt>
                <c:pt idx="4791">
                  <c:v>2510</c:v>
                </c:pt>
                <c:pt idx="4792">
                  <c:v>2510</c:v>
                </c:pt>
                <c:pt idx="4793">
                  <c:v>2511</c:v>
                </c:pt>
                <c:pt idx="4794">
                  <c:v>2512</c:v>
                </c:pt>
                <c:pt idx="4795">
                  <c:v>2513</c:v>
                </c:pt>
                <c:pt idx="4796">
                  <c:v>2514</c:v>
                </c:pt>
                <c:pt idx="4797">
                  <c:v>2515</c:v>
                </c:pt>
                <c:pt idx="4798">
                  <c:v>2515</c:v>
                </c:pt>
                <c:pt idx="4799">
                  <c:v>2516</c:v>
                </c:pt>
                <c:pt idx="4800">
                  <c:v>2517</c:v>
                </c:pt>
                <c:pt idx="4801">
                  <c:v>2517</c:v>
                </c:pt>
                <c:pt idx="4802">
                  <c:v>2517</c:v>
                </c:pt>
                <c:pt idx="4803">
                  <c:v>2517</c:v>
                </c:pt>
                <c:pt idx="4804">
                  <c:v>2518</c:v>
                </c:pt>
                <c:pt idx="4805">
                  <c:v>2518</c:v>
                </c:pt>
                <c:pt idx="4806">
                  <c:v>2519</c:v>
                </c:pt>
                <c:pt idx="4807">
                  <c:v>2519</c:v>
                </c:pt>
                <c:pt idx="4808">
                  <c:v>2520</c:v>
                </c:pt>
                <c:pt idx="4809">
                  <c:v>2520</c:v>
                </c:pt>
                <c:pt idx="4810">
                  <c:v>2520</c:v>
                </c:pt>
                <c:pt idx="4811">
                  <c:v>2521</c:v>
                </c:pt>
                <c:pt idx="4812">
                  <c:v>2521</c:v>
                </c:pt>
                <c:pt idx="4813">
                  <c:v>2522</c:v>
                </c:pt>
                <c:pt idx="4814">
                  <c:v>2523</c:v>
                </c:pt>
                <c:pt idx="4815">
                  <c:v>2523</c:v>
                </c:pt>
                <c:pt idx="4816">
                  <c:v>2524</c:v>
                </c:pt>
                <c:pt idx="4817">
                  <c:v>2524</c:v>
                </c:pt>
                <c:pt idx="4818">
                  <c:v>2525</c:v>
                </c:pt>
                <c:pt idx="4819">
                  <c:v>2526</c:v>
                </c:pt>
                <c:pt idx="4820">
                  <c:v>2526</c:v>
                </c:pt>
                <c:pt idx="4821">
                  <c:v>2526</c:v>
                </c:pt>
                <c:pt idx="4822">
                  <c:v>2527</c:v>
                </c:pt>
                <c:pt idx="4823">
                  <c:v>2527</c:v>
                </c:pt>
                <c:pt idx="4824">
                  <c:v>2528</c:v>
                </c:pt>
                <c:pt idx="4825">
                  <c:v>2528</c:v>
                </c:pt>
                <c:pt idx="4826">
                  <c:v>2528</c:v>
                </c:pt>
                <c:pt idx="4827">
                  <c:v>2529</c:v>
                </c:pt>
                <c:pt idx="4828">
                  <c:v>2529</c:v>
                </c:pt>
                <c:pt idx="4829">
                  <c:v>2529</c:v>
                </c:pt>
                <c:pt idx="4830">
                  <c:v>2529</c:v>
                </c:pt>
                <c:pt idx="4831">
                  <c:v>2530</c:v>
                </c:pt>
                <c:pt idx="4832">
                  <c:v>2531</c:v>
                </c:pt>
                <c:pt idx="4833">
                  <c:v>2532</c:v>
                </c:pt>
                <c:pt idx="4834">
                  <c:v>2533</c:v>
                </c:pt>
                <c:pt idx="4835">
                  <c:v>2533</c:v>
                </c:pt>
                <c:pt idx="4836">
                  <c:v>2533</c:v>
                </c:pt>
                <c:pt idx="4837">
                  <c:v>2534</c:v>
                </c:pt>
                <c:pt idx="4838">
                  <c:v>2535</c:v>
                </c:pt>
                <c:pt idx="4839">
                  <c:v>2536</c:v>
                </c:pt>
                <c:pt idx="4840">
                  <c:v>2537</c:v>
                </c:pt>
                <c:pt idx="4841">
                  <c:v>2537</c:v>
                </c:pt>
                <c:pt idx="4842">
                  <c:v>2538</c:v>
                </c:pt>
                <c:pt idx="4843">
                  <c:v>2538</c:v>
                </c:pt>
                <c:pt idx="4844">
                  <c:v>2538</c:v>
                </c:pt>
                <c:pt idx="4845">
                  <c:v>2538</c:v>
                </c:pt>
                <c:pt idx="4846">
                  <c:v>2538</c:v>
                </c:pt>
                <c:pt idx="4847">
                  <c:v>2539</c:v>
                </c:pt>
                <c:pt idx="4848">
                  <c:v>2539</c:v>
                </c:pt>
                <c:pt idx="4849">
                  <c:v>2539</c:v>
                </c:pt>
                <c:pt idx="4850">
                  <c:v>2540</c:v>
                </c:pt>
                <c:pt idx="4851">
                  <c:v>2540</c:v>
                </c:pt>
                <c:pt idx="4852">
                  <c:v>2540</c:v>
                </c:pt>
                <c:pt idx="4853">
                  <c:v>2541</c:v>
                </c:pt>
                <c:pt idx="4854">
                  <c:v>2541</c:v>
                </c:pt>
                <c:pt idx="4855">
                  <c:v>2541</c:v>
                </c:pt>
                <c:pt idx="4856">
                  <c:v>2541</c:v>
                </c:pt>
                <c:pt idx="4857">
                  <c:v>2542</c:v>
                </c:pt>
                <c:pt idx="4858">
                  <c:v>2543</c:v>
                </c:pt>
                <c:pt idx="4859">
                  <c:v>2544</c:v>
                </c:pt>
                <c:pt idx="4860">
                  <c:v>2544</c:v>
                </c:pt>
                <c:pt idx="4861">
                  <c:v>2544</c:v>
                </c:pt>
                <c:pt idx="4862">
                  <c:v>2544</c:v>
                </c:pt>
                <c:pt idx="4863">
                  <c:v>2545</c:v>
                </c:pt>
                <c:pt idx="4864">
                  <c:v>2546</c:v>
                </c:pt>
                <c:pt idx="4865">
                  <c:v>2546</c:v>
                </c:pt>
                <c:pt idx="4866">
                  <c:v>2546</c:v>
                </c:pt>
                <c:pt idx="4867">
                  <c:v>2547</c:v>
                </c:pt>
                <c:pt idx="4868">
                  <c:v>2548</c:v>
                </c:pt>
                <c:pt idx="4869">
                  <c:v>2549</c:v>
                </c:pt>
                <c:pt idx="4870">
                  <c:v>2550</c:v>
                </c:pt>
                <c:pt idx="4871">
                  <c:v>2551</c:v>
                </c:pt>
                <c:pt idx="4872">
                  <c:v>2551</c:v>
                </c:pt>
                <c:pt idx="4873">
                  <c:v>2552</c:v>
                </c:pt>
                <c:pt idx="4874">
                  <c:v>2552</c:v>
                </c:pt>
                <c:pt idx="4875">
                  <c:v>2552</c:v>
                </c:pt>
                <c:pt idx="4876">
                  <c:v>2553</c:v>
                </c:pt>
                <c:pt idx="4877">
                  <c:v>2554</c:v>
                </c:pt>
                <c:pt idx="4878">
                  <c:v>2554</c:v>
                </c:pt>
                <c:pt idx="4879">
                  <c:v>2554</c:v>
                </c:pt>
                <c:pt idx="4880">
                  <c:v>2554</c:v>
                </c:pt>
                <c:pt idx="4881">
                  <c:v>2554</c:v>
                </c:pt>
                <c:pt idx="4882">
                  <c:v>2555</c:v>
                </c:pt>
                <c:pt idx="4883">
                  <c:v>2555</c:v>
                </c:pt>
                <c:pt idx="4884">
                  <c:v>2556</c:v>
                </c:pt>
                <c:pt idx="4885">
                  <c:v>2556</c:v>
                </c:pt>
                <c:pt idx="4886">
                  <c:v>2557</c:v>
                </c:pt>
                <c:pt idx="4887">
                  <c:v>2558</c:v>
                </c:pt>
                <c:pt idx="4888">
                  <c:v>2559</c:v>
                </c:pt>
                <c:pt idx="4889">
                  <c:v>2560</c:v>
                </c:pt>
                <c:pt idx="4890">
                  <c:v>2561</c:v>
                </c:pt>
                <c:pt idx="4891">
                  <c:v>2561</c:v>
                </c:pt>
                <c:pt idx="4892">
                  <c:v>2561</c:v>
                </c:pt>
                <c:pt idx="4893">
                  <c:v>2561</c:v>
                </c:pt>
                <c:pt idx="4894">
                  <c:v>2561</c:v>
                </c:pt>
                <c:pt idx="4895">
                  <c:v>2562</c:v>
                </c:pt>
                <c:pt idx="4896">
                  <c:v>2562</c:v>
                </c:pt>
                <c:pt idx="4897">
                  <c:v>2563</c:v>
                </c:pt>
                <c:pt idx="4898">
                  <c:v>2563</c:v>
                </c:pt>
                <c:pt idx="4899">
                  <c:v>2563</c:v>
                </c:pt>
                <c:pt idx="4900">
                  <c:v>2564</c:v>
                </c:pt>
                <c:pt idx="4901">
                  <c:v>2564</c:v>
                </c:pt>
                <c:pt idx="4902">
                  <c:v>2564</c:v>
                </c:pt>
                <c:pt idx="4903">
                  <c:v>2564</c:v>
                </c:pt>
                <c:pt idx="4904">
                  <c:v>2565</c:v>
                </c:pt>
                <c:pt idx="4905">
                  <c:v>2566</c:v>
                </c:pt>
                <c:pt idx="4906">
                  <c:v>2567</c:v>
                </c:pt>
                <c:pt idx="4907">
                  <c:v>2568</c:v>
                </c:pt>
                <c:pt idx="4908">
                  <c:v>2569</c:v>
                </c:pt>
                <c:pt idx="4909">
                  <c:v>2570</c:v>
                </c:pt>
                <c:pt idx="4910">
                  <c:v>2571</c:v>
                </c:pt>
                <c:pt idx="4911">
                  <c:v>2572</c:v>
                </c:pt>
                <c:pt idx="4912">
                  <c:v>2573</c:v>
                </c:pt>
                <c:pt idx="4913">
                  <c:v>2574</c:v>
                </c:pt>
                <c:pt idx="4914">
                  <c:v>2575</c:v>
                </c:pt>
                <c:pt idx="4915">
                  <c:v>2576</c:v>
                </c:pt>
                <c:pt idx="4916">
                  <c:v>2577</c:v>
                </c:pt>
                <c:pt idx="4917">
                  <c:v>2578</c:v>
                </c:pt>
                <c:pt idx="4918">
                  <c:v>2579</c:v>
                </c:pt>
                <c:pt idx="4919">
                  <c:v>2580</c:v>
                </c:pt>
                <c:pt idx="4920">
                  <c:v>2581</c:v>
                </c:pt>
                <c:pt idx="4921">
                  <c:v>2582</c:v>
                </c:pt>
                <c:pt idx="4922">
                  <c:v>2582</c:v>
                </c:pt>
                <c:pt idx="4923">
                  <c:v>2582</c:v>
                </c:pt>
                <c:pt idx="4924">
                  <c:v>2582</c:v>
                </c:pt>
                <c:pt idx="4925">
                  <c:v>2583</c:v>
                </c:pt>
                <c:pt idx="4926">
                  <c:v>2584</c:v>
                </c:pt>
                <c:pt idx="4927">
                  <c:v>2585</c:v>
                </c:pt>
                <c:pt idx="4928">
                  <c:v>2586</c:v>
                </c:pt>
                <c:pt idx="4929">
                  <c:v>2587</c:v>
                </c:pt>
                <c:pt idx="4930">
                  <c:v>2587</c:v>
                </c:pt>
                <c:pt idx="4931">
                  <c:v>2588</c:v>
                </c:pt>
                <c:pt idx="4932">
                  <c:v>2589</c:v>
                </c:pt>
                <c:pt idx="4933">
                  <c:v>2590</c:v>
                </c:pt>
                <c:pt idx="4934">
                  <c:v>2591</c:v>
                </c:pt>
                <c:pt idx="4935">
                  <c:v>2592</c:v>
                </c:pt>
                <c:pt idx="4936">
                  <c:v>2593</c:v>
                </c:pt>
                <c:pt idx="4937">
                  <c:v>2594</c:v>
                </c:pt>
                <c:pt idx="4938">
                  <c:v>2595</c:v>
                </c:pt>
                <c:pt idx="4939">
                  <c:v>2596</c:v>
                </c:pt>
                <c:pt idx="4940">
                  <c:v>2596</c:v>
                </c:pt>
                <c:pt idx="4941">
                  <c:v>2597</c:v>
                </c:pt>
                <c:pt idx="4942">
                  <c:v>2597</c:v>
                </c:pt>
                <c:pt idx="4943">
                  <c:v>2598</c:v>
                </c:pt>
                <c:pt idx="4944">
                  <c:v>2599</c:v>
                </c:pt>
                <c:pt idx="4945">
                  <c:v>2599</c:v>
                </c:pt>
                <c:pt idx="4946">
                  <c:v>2600</c:v>
                </c:pt>
                <c:pt idx="4947">
                  <c:v>2601</c:v>
                </c:pt>
                <c:pt idx="4948">
                  <c:v>2601</c:v>
                </c:pt>
                <c:pt idx="4949">
                  <c:v>2601</c:v>
                </c:pt>
                <c:pt idx="4950">
                  <c:v>2601</c:v>
                </c:pt>
                <c:pt idx="4951">
                  <c:v>2602</c:v>
                </c:pt>
                <c:pt idx="4952">
                  <c:v>2603</c:v>
                </c:pt>
                <c:pt idx="4953">
                  <c:v>2603</c:v>
                </c:pt>
                <c:pt idx="4954">
                  <c:v>2603</c:v>
                </c:pt>
                <c:pt idx="4955">
                  <c:v>2603</c:v>
                </c:pt>
                <c:pt idx="4956">
                  <c:v>2604</c:v>
                </c:pt>
                <c:pt idx="4957">
                  <c:v>2605</c:v>
                </c:pt>
                <c:pt idx="4958">
                  <c:v>2606</c:v>
                </c:pt>
                <c:pt idx="4959">
                  <c:v>2606</c:v>
                </c:pt>
                <c:pt idx="4960">
                  <c:v>2607</c:v>
                </c:pt>
                <c:pt idx="4961">
                  <c:v>2608</c:v>
                </c:pt>
                <c:pt idx="4962">
                  <c:v>2609</c:v>
                </c:pt>
                <c:pt idx="4963">
                  <c:v>2609</c:v>
                </c:pt>
                <c:pt idx="4964">
                  <c:v>2609</c:v>
                </c:pt>
                <c:pt idx="4965">
                  <c:v>2610</c:v>
                </c:pt>
                <c:pt idx="4966">
                  <c:v>2611</c:v>
                </c:pt>
                <c:pt idx="4967">
                  <c:v>2612</c:v>
                </c:pt>
                <c:pt idx="4968">
                  <c:v>2613</c:v>
                </c:pt>
                <c:pt idx="4969">
                  <c:v>2614</c:v>
                </c:pt>
                <c:pt idx="4970">
                  <c:v>2614</c:v>
                </c:pt>
                <c:pt idx="4971">
                  <c:v>2614</c:v>
                </c:pt>
                <c:pt idx="4972">
                  <c:v>2614</c:v>
                </c:pt>
                <c:pt idx="4973">
                  <c:v>2615</c:v>
                </c:pt>
                <c:pt idx="4974">
                  <c:v>2615</c:v>
                </c:pt>
                <c:pt idx="4975">
                  <c:v>2616</c:v>
                </c:pt>
                <c:pt idx="4976">
                  <c:v>2616</c:v>
                </c:pt>
                <c:pt idx="4977">
                  <c:v>2617</c:v>
                </c:pt>
                <c:pt idx="4978">
                  <c:v>2618</c:v>
                </c:pt>
                <c:pt idx="4979">
                  <c:v>2619</c:v>
                </c:pt>
                <c:pt idx="4980">
                  <c:v>2620</c:v>
                </c:pt>
                <c:pt idx="4981">
                  <c:v>2621</c:v>
                </c:pt>
                <c:pt idx="4982">
                  <c:v>2621</c:v>
                </c:pt>
                <c:pt idx="4983">
                  <c:v>2622</c:v>
                </c:pt>
                <c:pt idx="4984">
                  <c:v>2623</c:v>
                </c:pt>
                <c:pt idx="4985">
                  <c:v>2624</c:v>
                </c:pt>
                <c:pt idx="4986">
                  <c:v>2625</c:v>
                </c:pt>
                <c:pt idx="4987">
                  <c:v>2626</c:v>
                </c:pt>
                <c:pt idx="4988">
                  <c:v>2627</c:v>
                </c:pt>
                <c:pt idx="4989">
                  <c:v>2627</c:v>
                </c:pt>
                <c:pt idx="4990">
                  <c:v>2628</c:v>
                </c:pt>
                <c:pt idx="4991">
                  <c:v>2628</c:v>
                </c:pt>
                <c:pt idx="4992">
                  <c:v>2629</c:v>
                </c:pt>
                <c:pt idx="4993">
                  <c:v>2630</c:v>
                </c:pt>
                <c:pt idx="4994">
                  <c:v>2631</c:v>
                </c:pt>
                <c:pt idx="4995">
                  <c:v>2631</c:v>
                </c:pt>
                <c:pt idx="4996">
                  <c:v>2631</c:v>
                </c:pt>
                <c:pt idx="4997">
                  <c:v>2632</c:v>
                </c:pt>
                <c:pt idx="4998">
                  <c:v>2632</c:v>
                </c:pt>
                <c:pt idx="4999">
                  <c:v>2633</c:v>
                </c:pt>
                <c:pt idx="5000">
                  <c:v>2634</c:v>
                </c:pt>
                <c:pt idx="5001">
                  <c:v>2635</c:v>
                </c:pt>
                <c:pt idx="5002">
                  <c:v>2636</c:v>
                </c:pt>
                <c:pt idx="5003">
                  <c:v>2637</c:v>
                </c:pt>
                <c:pt idx="5004">
                  <c:v>2638</c:v>
                </c:pt>
                <c:pt idx="5005">
                  <c:v>2639</c:v>
                </c:pt>
                <c:pt idx="5006">
                  <c:v>2640</c:v>
                </c:pt>
                <c:pt idx="5007">
                  <c:v>2641</c:v>
                </c:pt>
                <c:pt idx="5008">
                  <c:v>2642</c:v>
                </c:pt>
                <c:pt idx="5009">
                  <c:v>2643</c:v>
                </c:pt>
                <c:pt idx="5010">
                  <c:v>2644</c:v>
                </c:pt>
                <c:pt idx="5011">
                  <c:v>2645</c:v>
                </c:pt>
                <c:pt idx="5012">
                  <c:v>2646</c:v>
                </c:pt>
                <c:pt idx="5013">
                  <c:v>2647</c:v>
                </c:pt>
                <c:pt idx="5014">
                  <c:v>2648</c:v>
                </c:pt>
                <c:pt idx="5015">
                  <c:v>2649</c:v>
                </c:pt>
                <c:pt idx="5016">
                  <c:v>2650</c:v>
                </c:pt>
                <c:pt idx="5017">
                  <c:v>2651</c:v>
                </c:pt>
                <c:pt idx="5018">
                  <c:v>2652</c:v>
                </c:pt>
                <c:pt idx="5019">
                  <c:v>2653</c:v>
                </c:pt>
                <c:pt idx="5020">
                  <c:v>2654</c:v>
                </c:pt>
                <c:pt idx="5021">
                  <c:v>2655</c:v>
                </c:pt>
                <c:pt idx="5022">
                  <c:v>2656</c:v>
                </c:pt>
                <c:pt idx="5023">
                  <c:v>2657</c:v>
                </c:pt>
                <c:pt idx="5024">
                  <c:v>2658</c:v>
                </c:pt>
                <c:pt idx="5025">
                  <c:v>2659</c:v>
                </c:pt>
                <c:pt idx="5026">
                  <c:v>2660</c:v>
                </c:pt>
                <c:pt idx="5027">
                  <c:v>2661</c:v>
                </c:pt>
                <c:pt idx="5028">
                  <c:v>2662</c:v>
                </c:pt>
                <c:pt idx="5029">
                  <c:v>2663</c:v>
                </c:pt>
                <c:pt idx="5030">
                  <c:v>2663</c:v>
                </c:pt>
                <c:pt idx="5031">
                  <c:v>2663</c:v>
                </c:pt>
                <c:pt idx="5032">
                  <c:v>2663</c:v>
                </c:pt>
                <c:pt idx="5033">
                  <c:v>2663</c:v>
                </c:pt>
                <c:pt idx="5034">
                  <c:v>2663</c:v>
                </c:pt>
                <c:pt idx="5035">
                  <c:v>2664</c:v>
                </c:pt>
                <c:pt idx="5036">
                  <c:v>2665</c:v>
                </c:pt>
                <c:pt idx="5037">
                  <c:v>2666</c:v>
                </c:pt>
                <c:pt idx="5038">
                  <c:v>2667</c:v>
                </c:pt>
                <c:pt idx="5039">
                  <c:v>2668</c:v>
                </c:pt>
                <c:pt idx="5040">
                  <c:v>2669</c:v>
                </c:pt>
                <c:pt idx="5041">
                  <c:v>2670</c:v>
                </c:pt>
                <c:pt idx="5042">
                  <c:v>2671</c:v>
                </c:pt>
                <c:pt idx="5043">
                  <c:v>2672</c:v>
                </c:pt>
                <c:pt idx="5044">
                  <c:v>2673</c:v>
                </c:pt>
                <c:pt idx="5045">
                  <c:v>2674</c:v>
                </c:pt>
                <c:pt idx="5046">
                  <c:v>2675</c:v>
                </c:pt>
                <c:pt idx="5047">
                  <c:v>2676</c:v>
                </c:pt>
                <c:pt idx="5048">
                  <c:v>2677</c:v>
                </c:pt>
                <c:pt idx="5049">
                  <c:v>2677</c:v>
                </c:pt>
                <c:pt idx="5050">
                  <c:v>2678</c:v>
                </c:pt>
                <c:pt idx="5051">
                  <c:v>2679</c:v>
                </c:pt>
                <c:pt idx="5052">
                  <c:v>2680</c:v>
                </c:pt>
                <c:pt idx="5053">
                  <c:v>2681</c:v>
                </c:pt>
                <c:pt idx="5054">
                  <c:v>2682</c:v>
                </c:pt>
                <c:pt idx="5055">
                  <c:v>2683</c:v>
                </c:pt>
                <c:pt idx="5056">
                  <c:v>2684</c:v>
                </c:pt>
                <c:pt idx="5057">
                  <c:v>2685</c:v>
                </c:pt>
                <c:pt idx="5058">
                  <c:v>2686</c:v>
                </c:pt>
                <c:pt idx="5059">
                  <c:v>2687</c:v>
                </c:pt>
                <c:pt idx="5060">
                  <c:v>2687</c:v>
                </c:pt>
                <c:pt idx="5061">
                  <c:v>2688</c:v>
                </c:pt>
                <c:pt idx="5062">
                  <c:v>2689</c:v>
                </c:pt>
                <c:pt idx="5063">
                  <c:v>2690</c:v>
                </c:pt>
                <c:pt idx="5064">
                  <c:v>2691</c:v>
                </c:pt>
                <c:pt idx="5065">
                  <c:v>2692</c:v>
                </c:pt>
                <c:pt idx="5066">
                  <c:v>2693</c:v>
                </c:pt>
                <c:pt idx="5067">
                  <c:v>2693</c:v>
                </c:pt>
                <c:pt idx="5068">
                  <c:v>2694</c:v>
                </c:pt>
                <c:pt idx="5069">
                  <c:v>2695</c:v>
                </c:pt>
                <c:pt idx="5070">
                  <c:v>2695</c:v>
                </c:pt>
                <c:pt idx="5071">
                  <c:v>2696</c:v>
                </c:pt>
                <c:pt idx="5072">
                  <c:v>2696</c:v>
                </c:pt>
                <c:pt idx="5073">
                  <c:v>2697</c:v>
                </c:pt>
                <c:pt idx="5074">
                  <c:v>2698</c:v>
                </c:pt>
                <c:pt idx="5075">
                  <c:v>2699</c:v>
                </c:pt>
                <c:pt idx="5076">
                  <c:v>2700</c:v>
                </c:pt>
                <c:pt idx="5077">
                  <c:v>2701</c:v>
                </c:pt>
                <c:pt idx="5078">
                  <c:v>2702</c:v>
                </c:pt>
                <c:pt idx="5079">
                  <c:v>2703</c:v>
                </c:pt>
                <c:pt idx="5080">
                  <c:v>2704</c:v>
                </c:pt>
                <c:pt idx="5081">
                  <c:v>2705</c:v>
                </c:pt>
                <c:pt idx="5082">
                  <c:v>2705</c:v>
                </c:pt>
                <c:pt idx="5083">
                  <c:v>2706</c:v>
                </c:pt>
                <c:pt idx="5084">
                  <c:v>2706</c:v>
                </c:pt>
                <c:pt idx="5085">
                  <c:v>2707</c:v>
                </c:pt>
                <c:pt idx="5086">
                  <c:v>2708</c:v>
                </c:pt>
                <c:pt idx="5087">
                  <c:v>2709</c:v>
                </c:pt>
                <c:pt idx="5088">
                  <c:v>2710</c:v>
                </c:pt>
                <c:pt idx="5089">
                  <c:v>2711</c:v>
                </c:pt>
                <c:pt idx="5090">
                  <c:v>2712</c:v>
                </c:pt>
                <c:pt idx="5091">
                  <c:v>2713</c:v>
                </c:pt>
                <c:pt idx="5092">
                  <c:v>2714</c:v>
                </c:pt>
                <c:pt idx="5093">
                  <c:v>2715</c:v>
                </c:pt>
                <c:pt idx="5094">
                  <c:v>2716</c:v>
                </c:pt>
                <c:pt idx="5095">
                  <c:v>2717</c:v>
                </c:pt>
                <c:pt idx="5096">
                  <c:v>2718</c:v>
                </c:pt>
                <c:pt idx="5097">
                  <c:v>2719</c:v>
                </c:pt>
                <c:pt idx="5098">
                  <c:v>2720</c:v>
                </c:pt>
                <c:pt idx="5099">
                  <c:v>2721</c:v>
                </c:pt>
                <c:pt idx="5100">
                  <c:v>2722</c:v>
                </c:pt>
                <c:pt idx="5101">
                  <c:v>2723</c:v>
                </c:pt>
                <c:pt idx="5102">
                  <c:v>2724</c:v>
                </c:pt>
                <c:pt idx="5103">
                  <c:v>2725</c:v>
                </c:pt>
                <c:pt idx="5104">
                  <c:v>2726</c:v>
                </c:pt>
                <c:pt idx="5105">
                  <c:v>2727</c:v>
                </c:pt>
                <c:pt idx="5106">
                  <c:v>2728</c:v>
                </c:pt>
                <c:pt idx="5107">
                  <c:v>2729</c:v>
                </c:pt>
                <c:pt idx="5108">
                  <c:v>2729</c:v>
                </c:pt>
                <c:pt idx="5109">
                  <c:v>2730</c:v>
                </c:pt>
                <c:pt idx="5110">
                  <c:v>2731</c:v>
                </c:pt>
                <c:pt idx="5111">
                  <c:v>2732</c:v>
                </c:pt>
                <c:pt idx="5112">
                  <c:v>2733</c:v>
                </c:pt>
                <c:pt idx="5113">
                  <c:v>2734</c:v>
                </c:pt>
                <c:pt idx="5114">
                  <c:v>2735</c:v>
                </c:pt>
                <c:pt idx="5115">
                  <c:v>2736</c:v>
                </c:pt>
                <c:pt idx="5116">
                  <c:v>2737</c:v>
                </c:pt>
                <c:pt idx="5117">
                  <c:v>2738</c:v>
                </c:pt>
                <c:pt idx="5118">
                  <c:v>2739</c:v>
                </c:pt>
                <c:pt idx="5119">
                  <c:v>2740</c:v>
                </c:pt>
                <c:pt idx="5120">
                  <c:v>2741</c:v>
                </c:pt>
                <c:pt idx="5121">
                  <c:v>2742</c:v>
                </c:pt>
                <c:pt idx="5122">
                  <c:v>2743</c:v>
                </c:pt>
                <c:pt idx="5123">
                  <c:v>2744</c:v>
                </c:pt>
                <c:pt idx="5124">
                  <c:v>2745</c:v>
                </c:pt>
                <c:pt idx="5125">
                  <c:v>2746</c:v>
                </c:pt>
                <c:pt idx="5126">
                  <c:v>2747</c:v>
                </c:pt>
                <c:pt idx="5127">
                  <c:v>2748</c:v>
                </c:pt>
                <c:pt idx="5128">
                  <c:v>2749</c:v>
                </c:pt>
                <c:pt idx="5129">
                  <c:v>2750</c:v>
                </c:pt>
                <c:pt idx="5130">
                  <c:v>2751</c:v>
                </c:pt>
                <c:pt idx="5131">
                  <c:v>2751</c:v>
                </c:pt>
                <c:pt idx="5132">
                  <c:v>2752</c:v>
                </c:pt>
                <c:pt idx="5133">
                  <c:v>2753</c:v>
                </c:pt>
                <c:pt idx="5134">
                  <c:v>2753</c:v>
                </c:pt>
                <c:pt idx="5135">
                  <c:v>2753</c:v>
                </c:pt>
                <c:pt idx="5136">
                  <c:v>2753</c:v>
                </c:pt>
                <c:pt idx="5137">
                  <c:v>2753</c:v>
                </c:pt>
                <c:pt idx="5138">
                  <c:v>2753</c:v>
                </c:pt>
                <c:pt idx="5139">
                  <c:v>2753</c:v>
                </c:pt>
                <c:pt idx="5140">
                  <c:v>2753</c:v>
                </c:pt>
                <c:pt idx="5141">
                  <c:v>2753</c:v>
                </c:pt>
                <c:pt idx="5142">
                  <c:v>2753</c:v>
                </c:pt>
                <c:pt idx="5143">
                  <c:v>2753</c:v>
                </c:pt>
                <c:pt idx="5144">
                  <c:v>2753</c:v>
                </c:pt>
                <c:pt idx="5145">
                  <c:v>2754</c:v>
                </c:pt>
                <c:pt idx="5146">
                  <c:v>2755</c:v>
                </c:pt>
                <c:pt idx="5147">
                  <c:v>2756</c:v>
                </c:pt>
                <c:pt idx="5148">
                  <c:v>2757</c:v>
                </c:pt>
                <c:pt idx="5149">
                  <c:v>2757</c:v>
                </c:pt>
                <c:pt idx="5150">
                  <c:v>2758</c:v>
                </c:pt>
                <c:pt idx="5151">
                  <c:v>2759</c:v>
                </c:pt>
                <c:pt idx="5152">
                  <c:v>2759</c:v>
                </c:pt>
                <c:pt idx="5153">
                  <c:v>2759</c:v>
                </c:pt>
                <c:pt idx="5154">
                  <c:v>2759</c:v>
                </c:pt>
                <c:pt idx="5155">
                  <c:v>2760</c:v>
                </c:pt>
                <c:pt idx="5156">
                  <c:v>2760</c:v>
                </c:pt>
                <c:pt idx="5157">
                  <c:v>2761</c:v>
                </c:pt>
                <c:pt idx="5158">
                  <c:v>2762</c:v>
                </c:pt>
                <c:pt idx="5159">
                  <c:v>2763</c:v>
                </c:pt>
                <c:pt idx="5160">
                  <c:v>2764</c:v>
                </c:pt>
                <c:pt idx="5161">
                  <c:v>2764</c:v>
                </c:pt>
                <c:pt idx="5162">
                  <c:v>2764</c:v>
                </c:pt>
                <c:pt idx="5163">
                  <c:v>2764</c:v>
                </c:pt>
                <c:pt idx="5164">
                  <c:v>2764</c:v>
                </c:pt>
                <c:pt idx="5165">
                  <c:v>2765</c:v>
                </c:pt>
                <c:pt idx="5166">
                  <c:v>2765</c:v>
                </c:pt>
                <c:pt idx="5167">
                  <c:v>2766</c:v>
                </c:pt>
                <c:pt idx="5168">
                  <c:v>2767</c:v>
                </c:pt>
                <c:pt idx="5169">
                  <c:v>2768</c:v>
                </c:pt>
                <c:pt idx="5170">
                  <c:v>2769</c:v>
                </c:pt>
                <c:pt idx="5171">
                  <c:v>2770</c:v>
                </c:pt>
                <c:pt idx="5172">
                  <c:v>2771</c:v>
                </c:pt>
                <c:pt idx="5173">
                  <c:v>2772</c:v>
                </c:pt>
                <c:pt idx="5174">
                  <c:v>2772</c:v>
                </c:pt>
                <c:pt idx="5175">
                  <c:v>2773</c:v>
                </c:pt>
                <c:pt idx="5176">
                  <c:v>2774</c:v>
                </c:pt>
                <c:pt idx="5177">
                  <c:v>2774</c:v>
                </c:pt>
                <c:pt idx="5178">
                  <c:v>2774</c:v>
                </c:pt>
                <c:pt idx="5179">
                  <c:v>2774</c:v>
                </c:pt>
                <c:pt idx="5180">
                  <c:v>2774</c:v>
                </c:pt>
                <c:pt idx="5181">
                  <c:v>2774</c:v>
                </c:pt>
                <c:pt idx="5182">
                  <c:v>2774</c:v>
                </c:pt>
                <c:pt idx="5183">
                  <c:v>2774</c:v>
                </c:pt>
                <c:pt idx="5184">
                  <c:v>2774</c:v>
                </c:pt>
                <c:pt idx="5185">
                  <c:v>2774</c:v>
                </c:pt>
                <c:pt idx="5186">
                  <c:v>2774</c:v>
                </c:pt>
                <c:pt idx="5187">
                  <c:v>2774</c:v>
                </c:pt>
                <c:pt idx="5188">
                  <c:v>2774</c:v>
                </c:pt>
                <c:pt idx="5189">
                  <c:v>2775</c:v>
                </c:pt>
                <c:pt idx="5190">
                  <c:v>2775</c:v>
                </c:pt>
                <c:pt idx="5191">
                  <c:v>2775</c:v>
                </c:pt>
                <c:pt idx="5192">
                  <c:v>2775</c:v>
                </c:pt>
                <c:pt idx="5193">
                  <c:v>2775</c:v>
                </c:pt>
                <c:pt idx="5194">
                  <c:v>2775</c:v>
                </c:pt>
                <c:pt idx="5195">
                  <c:v>2775</c:v>
                </c:pt>
                <c:pt idx="5196">
                  <c:v>2776</c:v>
                </c:pt>
                <c:pt idx="5197">
                  <c:v>2776</c:v>
                </c:pt>
                <c:pt idx="5198">
                  <c:v>2776</c:v>
                </c:pt>
                <c:pt idx="5199">
                  <c:v>2776</c:v>
                </c:pt>
                <c:pt idx="5200">
                  <c:v>2776</c:v>
                </c:pt>
                <c:pt idx="5201">
                  <c:v>2776</c:v>
                </c:pt>
                <c:pt idx="5202">
                  <c:v>2776</c:v>
                </c:pt>
                <c:pt idx="5203">
                  <c:v>2776</c:v>
                </c:pt>
                <c:pt idx="5204">
                  <c:v>2776</c:v>
                </c:pt>
                <c:pt idx="5205">
                  <c:v>2776</c:v>
                </c:pt>
                <c:pt idx="5206">
                  <c:v>2776</c:v>
                </c:pt>
                <c:pt idx="5207">
                  <c:v>2776</c:v>
                </c:pt>
                <c:pt idx="5208">
                  <c:v>2777</c:v>
                </c:pt>
                <c:pt idx="5209">
                  <c:v>2778</c:v>
                </c:pt>
                <c:pt idx="5210">
                  <c:v>2778</c:v>
                </c:pt>
                <c:pt idx="5211">
                  <c:v>2778</c:v>
                </c:pt>
                <c:pt idx="5212">
                  <c:v>2779</c:v>
                </c:pt>
                <c:pt idx="5213">
                  <c:v>2779</c:v>
                </c:pt>
                <c:pt idx="5214">
                  <c:v>2779</c:v>
                </c:pt>
                <c:pt idx="5215">
                  <c:v>2779</c:v>
                </c:pt>
                <c:pt idx="5216">
                  <c:v>2780</c:v>
                </c:pt>
                <c:pt idx="5217">
                  <c:v>2781</c:v>
                </c:pt>
                <c:pt idx="5218">
                  <c:v>2782</c:v>
                </c:pt>
                <c:pt idx="5219">
                  <c:v>2782</c:v>
                </c:pt>
                <c:pt idx="5220">
                  <c:v>2783</c:v>
                </c:pt>
                <c:pt idx="5221">
                  <c:v>2784</c:v>
                </c:pt>
                <c:pt idx="5222">
                  <c:v>2785</c:v>
                </c:pt>
                <c:pt idx="5223">
                  <c:v>2785</c:v>
                </c:pt>
                <c:pt idx="5224">
                  <c:v>2785</c:v>
                </c:pt>
                <c:pt idx="5225">
                  <c:v>2785</c:v>
                </c:pt>
                <c:pt idx="5226">
                  <c:v>2785</c:v>
                </c:pt>
                <c:pt idx="5227">
                  <c:v>2786</c:v>
                </c:pt>
                <c:pt idx="5228">
                  <c:v>2786</c:v>
                </c:pt>
                <c:pt idx="5229">
                  <c:v>2786</c:v>
                </c:pt>
                <c:pt idx="5230">
                  <c:v>2787</c:v>
                </c:pt>
                <c:pt idx="5231">
                  <c:v>2787</c:v>
                </c:pt>
                <c:pt idx="5232">
                  <c:v>2787</c:v>
                </c:pt>
                <c:pt idx="5233">
                  <c:v>2788</c:v>
                </c:pt>
                <c:pt idx="5234">
                  <c:v>2788</c:v>
                </c:pt>
                <c:pt idx="5235">
                  <c:v>2788</c:v>
                </c:pt>
                <c:pt idx="5236">
                  <c:v>2788</c:v>
                </c:pt>
                <c:pt idx="5237">
                  <c:v>2789</c:v>
                </c:pt>
                <c:pt idx="5238">
                  <c:v>2789</c:v>
                </c:pt>
                <c:pt idx="5239">
                  <c:v>2789</c:v>
                </c:pt>
                <c:pt idx="5240">
                  <c:v>2790</c:v>
                </c:pt>
                <c:pt idx="5241">
                  <c:v>2790</c:v>
                </c:pt>
                <c:pt idx="5242">
                  <c:v>2791</c:v>
                </c:pt>
                <c:pt idx="5243">
                  <c:v>2792</c:v>
                </c:pt>
                <c:pt idx="5244">
                  <c:v>2793</c:v>
                </c:pt>
                <c:pt idx="5245">
                  <c:v>2794</c:v>
                </c:pt>
                <c:pt idx="5246">
                  <c:v>2795</c:v>
                </c:pt>
                <c:pt idx="5247">
                  <c:v>2796</c:v>
                </c:pt>
                <c:pt idx="5248">
                  <c:v>2797</c:v>
                </c:pt>
                <c:pt idx="5249">
                  <c:v>2797</c:v>
                </c:pt>
                <c:pt idx="5250">
                  <c:v>2798</c:v>
                </c:pt>
                <c:pt idx="5251">
                  <c:v>2799</c:v>
                </c:pt>
                <c:pt idx="5252">
                  <c:v>2800</c:v>
                </c:pt>
                <c:pt idx="5253">
                  <c:v>2801</c:v>
                </c:pt>
                <c:pt idx="5254">
                  <c:v>2802</c:v>
                </c:pt>
                <c:pt idx="5255">
                  <c:v>2803</c:v>
                </c:pt>
                <c:pt idx="5256">
                  <c:v>2804</c:v>
                </c:pt>
                <c:pt idx="5257">
                  <c:v>2805</c:v>
                </c:pt>
                <c:pt idx="5258">
                  <c:v>2806</c:v>
                </c:pt>
                <c:pt idx="5259">
                  <c:v>2807</c:v>
                </c:pt>
                <c:pt idx="5260">
                  <c:v>2808</c:v>
                </c:pt>
                <c:pt idx="5261">
                  <c:v>2809</c:v>
                </c:pt>
                <c:pt idx="5262">
                  <c:v>2810</c:v>
                </c:pt>
                <c:pt idx="5263">
                  <c:v>2811</c:v>
                </c:pt>
                <c:pt idx="5264">
                  <c:v>2812</c:v>
                </c:pt>
                <c:pt idx="5265">
                  <c:v>2813</c:v>
                </c:pt>
                <c:pt idx="5266">
                  <c:v>2814</c:v>
                </c:pt>
                <c:pt idx="5267">
                  <c:v>2815</c:v>
                </c:pt>
                <c:pt idx="5268">
                  <c:v>2816</c:v>
                </c:pt>
                <c:pt idx="5269">
                  <c:v>2816</c:v>
                </c:pt>
                <c:pt idx="5270">
                  <c:v>2816</c:v>
                </c:pt>
                <c:pt idx="5271">
                  <c:v>2817</c:v>
                </c:pt>
                <c:pt idx="5272">
                  <c:v>2818</c:v>
                </c:pt>
                <c:pt idx="5273">
                  <c:v>2819</c:v>
                </c:pt>
                <c:pt idx="5274">
                  <c:v>2820</c:v>
                </c:pt>
                <c:pt idx="5275">
                  <c:v>2821</c:v>
                </c:pt>
                <c:pt idx="5276">
                  <c:v>2822</c:v>
                </c:pt>
                <c:pt idx="5277">
                  <c:v>2823</c:v>
                </c:pt>
                <c:pt idx="5278">
                  <c:v>2824</c:v>
                </c:pt>
                <c:pt idx="5279">
                  <c:v>2825</c:v>
                </c:pt>
                <c:pt idx="5280">
                  <c:v>2826</c:v>
                </c:pt>
                <c:pt idx="5281">
                  <c:v>2827</c:v>
                </c:pt>
                <c:pt idx="5282">
                  <c:v>2828</c:v>
                </c:pt>
                <c:pt idx="5283">
                  <c:v>2829</c:v>
                </c:pt>
                <c:pt idx="5284">
                  <c:v>2830</c:v>
                </c:pt>
                <c:pt idx="5285">
                  <c:v>2831</c:v>
                </c:pt>
                <c:pt idx="5286">
                  <c:v>2832</c:v>
                </c:pt>
                <c:pt idx="5287">
                  <c:v>2833</c:v>
                </c:pt>
                <c:pt idx="5288">
                  <c:v>2834</c:v>
                </c:pt>
                <c:pt idx="5289">
                  <c:v>2835</c:v>
                </c:pt>
                <c:pt idx="5290">
                  <c:v>2836</c:v>
                </c:pt>
                <c:pt idx="5291">
                  <c:v>2837</c:v>
                </c:pt>
                <c:pt idx="5292">
                  <c:v>2838</c:v>
                </c:pt>
                <c:pt idx="5293">
                  <c:v>2839</c:v>
                </c:pt>
                <c:pt idx="5294">
                  <c:v>2840</c:v>
                </c:pt>
                <c:pt idx="5295">
                  <c:v>2841</c:v>
                </c:pt>
                <c:pt idx="5296">
                  <c:v>2841</c:v>
                </c:pt>
                <c:pt idx="5297">
                  <c:v>2842</c:v>
                </c:pt>
                <c:pt idx="5298">
                  <c:v>2843</c:v>
                </c:pt>
                <c:pt idx="5299">
                  <c:v>2843</c:v>
                </c:pt>
                <c:pt idx="5300">
                  <c:v>2844</c:v>
                </c:pt>
                <c:pt idx="5301">
                  <c:v>2845</c:v>
                </c:pt>
                <c:pt idx="5302">
                  <c:v>2845</c:v>
                </c:pt>
                <c:pt idx="5303">
                  <c:v>2846</c:v>
                </c:pt>
                <c:pt idx="5304">
                  <c:v>2847</c:v>
                </c:pt>
                <c:pt idx="5305">
                  <c:v>2847</c:v>
                </c:pt>
                <c:pt idx="5306">
                  <c:v>2847</c:v>
                </c:pt>
                <c:pt idx="5307">
                  <c:v>2848</c:v>
                </c:pt>
                <c:pt idx="5308">
                  <c:v>2849</c:v>
                </c:pt>
                <c:pt idx="5309">
                  <c:v>2849</c:v>
                </c:pt>
                <c:pt idx="5310">
                  <c:v>2849</c:v>
                </c:pt>
                <c:pt idx="5311">
                  <c:v>2849</c:v>
                </c:pt>
                <c:pt idx="5312">
                  <c:v>2849</c:v>
                </c:pt>
                <c:pt idx="5313">
                  <c:v>2849</c:v>
                </c:pt>
                <c:pt idx="5314">
                  <c:v>2849</c:v>
                </c:pt>
                <c:pt idx="5315">
                  <c:v>2849</c:v>
                </c:pt>
                <c:pt idx="5316">
                  <c:v>2849</c:v>
                </c:pt>
                <c:pt idx="5317">
                  <c:v>2849</c:v>
                </c:pt>
                <c:pt idx="5318">
                  <c:v>2849</c:v>
                </c:pt>
                <c:pt idx="5319">
                  <c:v>2849</c:v>
                </c:pt>
                <c:pt idx="5320">
                  <c:v>2850</c:v>
                </c:pt>
                <c:pt idx="5321">
                  <c:v>2850</c:v>
                </c:pt>
                <c:pt idx="5322">
                  <c:v>2851</c:v>
                </c:pt>
                <c:pt idx="5323">
                  <c:v>2852</c:v>
                </c:pt>
                <c:pt idx="5324">
                  <c:v>2853</c:v>
                </c:pt>
                <c:pt idx="5325">
                  <c:v>2853</c:v>
                </c:pt>
                <c:pt idx="5326">
                  <c:v>2853</c:v>
                </c:pt>
                <c:pt idx="5327">
                  <c:v>2854</c:v>
                </c:pt>
                <c:pt idx="5328">
                  <c:v>2855</c:v>
                </c:pt>
                <c:pt idx="5329">
                  <c:v>2856</c:v>
                </c:pt>
                <c:pt idx="5330">
                  <c:v>2856</c:v>
                </c:pt>
                <c:pt idx="5331">
                  <c:v>2856</c:v>
                </c:pt>
                <c:pt idx="5332">
                  <c:v>2856</c:v>
                </c:pt>
                <c:pt idx="5333">
                  <c:v>2856</c:v>
                </c:pt>
                <c:pt idx="5334">
                  <c:v>2857</c:v>
                </c:pt>
                <c:pt idx="5335">
                  <c:v>2857</c:v>
                </c:pt>
                <c:pt idx="5336">
                  <c:v>2857</c:v>
                </c:pt>
                <c:pt idx="5337">
                  <c:v>2857</c:v>
                </c:pt>
                <c:pt idx="5338">
                  <c:v>2858</c:v>
                </c:pt>
                <c:pt idx="5339">
                  <c:v>2859</c:v>
                </c:pt>
                <c:pt idx="5340">
                  <c:v>2859</c:v>
                </c:pt>
                <c:pt idx="5341">
                  <c:v>2860</c:v>
                </c:pt>
                <c:pt idx="5342">
                  <c:v>2860</c:v>
                </c:pt>
                <c:pt idx="5343">
                  <c:v>2861</c:v>
                </c:pt>
                <c:pt idx="5344">
                  <c:v>2861</c:v>
                </c:pt>
                <c:pt idx="5345">
                  <c:v>2862</c:v>
                </c:pt>
                <c:pt idx="5346">
                  <c:v>2863</c:v>
                </c:pt>
                <c:pt idx="5347">
                  <c:v>2864</c:v>
                </c:pt>
                <c:pt idx="5348">
                  <c:v>2865</c:v>
                </c:pt>
                <c:pt idx="5349">
                  <c:v>2866</c:v>
                </c:pt>
                <c:pt idx="5350">
                  <c:v>2867</c:v>
                </c:pt>
                <c:pt idx="5351">
                  <c:v>2868</c:v>
                </c:pt>
                <c:pt idx="5352">
                  <c:v>2868</c:v>
                </c:pt>
                <c:pt idx="5353">
                  <c:v>2869</c:v>
                </c:pt>
                <c:pt idx="5354">
                  <c:v>2869</c:v>
                </c:pt>
                <c:pt idx="5355">
                  <c:v>2869</c:v>
                </c:pt>
                <c:pt idx="5356">
                  <c:v>2869</c:v>
                </c:pt>
                <c:pt idx="5357">
                  <c:v>2870</c:v>
                </c:pt>
                <c:pt idx="5358">
                  <c:v>2870</c:v>
                </c:pt>
                <c:pt idx="5359">
                  <c:v>2870</c:v>
                </c:pt>
                <c:pt idx="5360">
                  <c:v>2871</c:v>
                </c:pt>
                <c:pt idx="5361">
                  <c:v>2872</c:v>
                </c:pt>
                <c:pt idx="5362">
                  <c:v>2873</c:v>
                </c:pt>
                <c:pt idx="5363">
                  <c:v>2873</c:v>
                </c:pt>
                <c:pt idx="5364">
                  <c:v>2873</c:v>
                </c:pt>
                <c:pt idx="5365">
                  <c:v>2873</c:v>
                </c:pt>
                <c:pt idx="5366">
                  <c:v>2873</c:v>
                </c:pt>
                <c:pt idx="5367">
                  <c:v>2874</c:v>
                </c:pt>
                <c:pt idx="5368">
                  <c:v>2875</c:v>
                </c:pt>
                <c:pt idx="5369">
                  <c:v>2876</c:v>
                </c:pt>
                <c:pt idx="5370">
                  <c:v>2877</c:v>
                </c:pt>
                <c:pt idx="5371">
                  <c:v>2878</c:v>
                </c:pt>
                <c:pt idx="5372">
                  <c:v>2878</c:v>
                </c:pt>
                <c:pt idx="5373">
                  <c:v>2878</c:v>
                </c:pt>
                <c:pt idx="5374">
                  <c:v>2878</c:v>
                </c:pt>
                <c:pt idx="5375">
                  <c:v>2878</c:v>
                </c:pt>
                <c:pt idx="5376">
                  <c:v>2878</c:v>
                </c:pt>
                <c:pt idx="5377">
                  <c:v>2879</c:v>
                </c:pt>
                <c:pt idx="5378">
                  <c:v>2880</c:v>
                </c:pt>
                <c:pt idx="5379">
                  <c:v>2880</c:v>
                </c:pt>
                <c:pt idx="5380">
                  <c:v>2881</c:v>
                </c:pt>
                <c:pt idx="5381">
                  <c:v>2881</c:v>
                </c:pt>
                <c:pt idx="5382">
                  <c:v>2881</c:v>
                </c:pt>
                <c:pt idx="5383">
                  <c:v>2881</c:v>
                </c:pt>
                <c:pt idx="5384">
                  <c:v>2881</c:v>
                </c:pt>
                <c:pt idx="5385">
                  <c:v>2881</c:v>
                </c:pt>
                <c:pt idx="5386">
                  <c:v>2881</c:v>
                </c:pt>
                <c:pt idx="5387">
                  <c:v>2882</c:v>
                </c:pt>
                <c:pt idx="5388">
                  <c:v>2882</c:v>
                </c:pt>
                <c:pt idx="5389">
                  <c:v>2883</c:v>
                </c:pt>
                <c:pt idx="5390">
                  <c:v>2884</c:v>
                </c:pt>
                <c:pt idx="5391">
                  <c:v>2884</c:v>
                </c:pt>
                <c:pt idx="5392">
                  <c:v>2885</c:v>
                </c:pt>
                <c:pt idx="5393">
                  <c:v>2886</c:v>
                </c:pt>
                <c:pt idx="5394">
                  <c:v>2887</c:v>
                </c:pt>
                <c:pt idx="5395">
                  <c:v>2888</c:v>
                </c:pt>
                <c:pt idx="5396">
                  <c:v>2889</c:v>
                </c:pt>
                <c:pt idx="5397">
                  <c:v>2889</c:v>
                </c:pt>
                <c:pt idx="5398">
                  <c:v>2890</c:v>
                </c:pt>
                <c:pt idx="5399">
                  <c:v>2891</c:v>
                </c:pt>
                <c:pt idx="5400">
                  <c:v>2892</c:v>
                </c:pt>
                <c:pt idx="5401">
                  <c:v>2893</c:v>
                </c:pt>
                <c:pt idx="5402">
                  <c:v>2893</c:v>
                </c:pt>
                <c:pt idx="5403">
                  <c:v>2894</c:v>
                </c:pt>
                <c:pt idx="5404">
                  <c:v>2894</c:v>
                </c:pt>
                <c:pt idx="5405">
                  <c:v>2894</c:v>
                </c:pt>
                <c:pt idx="5406">
                  <c:v>2894</c:v>
                </c:pt>
                <c:pt idx="5407">
                  <c:v>2894</c:v>
                </c:pt>
                <c:pt idx="5408">
                  <c:v>2894</c:v>
                </c:pt>
                <c:pt idx="5409">
                  <c:v>2895</c:v>
                </c:pt>
                <c:pt idx="5410">
                  <c:v>2896</c:v>
                </c:pt>
                <c:pt idx="5411">
                  <c:v>2896</c:v>
                </c:pt>
                <c:pt idx="5412">
                  <c:v>2896</c:v>
                </c:pt>
                <c:pt idx="5413">
                  <c:v>2897</c:v>
                </c:pt>
                <c:pt idx="5414">
                  <c:v>2897</c:v>
                </c:pt>
                <c:pt idx="5415">
                  <c:v>2898</c:v>
                </c:pt>
                <c:pt idx="5416">
                  <c:v>2899</c:v>
                </c:pt>
                <c:pt idx="5417">
                  <c:v>2900</c:v>
                </c:pt>
                <c:pt idx="5418">
                  <c:v>2900</c:v>
                </c:pt>
                <c:pt idx="5419">
                  <c:v>2900</c:v>
                </c:pt>
                <c:pt idx="5420">
                  <c:v>2900</c:v>
                </c:pt>
                <c:pt idx="5421">
                  <c:v>2901</c:v>
                </c:pt>
                <c:pt idx="5422">
                  <c:v>2902</c:v>
                </c:pt>
                <c:pt idx="5423">
                  <c:v>2902</c:v>
                </c:pt>
                <c:pt idx="5424">
                  <c:v>2902</c:v>
                </c:pt>
                <c:pt idx="5425">
                  <c:v>2903</c:v>
                </c:pt>
                <c:pt idx="5426">
                  <c:v>2903</c:v>
                </c:pt>
                <c:pt idx="5427">
                  <c:v>2903</c:v>
                </c:pt>
                <c:pt idx="5428">
                  <c:v>2904</c:v>
                </c:pt>
                <c:pt idx="5429">
                  <c:v>2904</c:v>
                </c:pt>
                <c:pt idx="5430">
                  <c:v>2904</c:v>
                </c:pt>
                <c:pt idx="5431">
                  <c:v>2904</c:v>
                </c:pt>
                <c:pt idx="5432">
                  <c:v>2905</c:v>
                </c:pt>
                <c:pt idx="5433">
                  <c:v>2905</c:v>
                </c:pt>
                <c:pt idx="5434">
                  <c:v>2905</c:v>
                </c:pt>
                <c:pt idx="5435">
                  <c:v>2906</c:v>
                </c:pt>
                <c:pt idx="5436">
                  <c:v>2906</c:v>
                </c:pt>
                <c:pt idx="5437">
                  <c:v>2907</c:v>
                </c:pt>
                <c:pt idx="5438">
                  <c:v>2907</c:v>
                </c:pt>
                <c:pt idx="5439">
                  <c:v>2907</c:v>
                </c:pt>
                <c:pt idx="5440">
                  <c:v>2908</c:v>
                </c:pt>
                <c:pt idx="5441">
                  <c:v>2909</c:v>
                </c:pt>
                <c:pt idx="5442">
                  <c:v>2910</c:v>
                </c:pt>
                <c:pt idx="5443">
                  <c:v>2910</c:v>
                </c:pt>
                <c:pt idx="5444">
                  <c:v>2911</c:v>
                </c:pt>
                <c:pt idx="5445">
                  <c:v>2911</c:v>
                </c:pt>
                <c:pt idx="5446">
                  <c:v>2911</c:v>
                </c:pt>
                <c:pt idx="5447">
                  <c:v>2912</c:v>
                </c:pt>
                <c:pt idx="5448">
                  <c:v>2912</c:v>
                </c:pt>
                <c:pt idx="5449">
                  <c:v>2912</c:v>
                </c:pt>
                <c:pt idx="5450">
                  <c:v>2912</c:v>
                </c:pt>
                <c:pt idx="5451">
                  <c:v>2912</c:v>
                </c:pt>
                <c:pt idx="5452">
                  <c:v>2912</c:v>
                </c:pt>
                <c:pt idx="5453">
                  <c:v>2913</c:v>
                </c:pt>
                <c:pt idx="5454">
                  <c:v>2914</c:v>
                </c:pt>
                <c:pt idx="5455">
                  <c:v>2915</c:v>
                </c:pt>
                <c:pt idx="5456">
                  <c:v>2916</c:v>
                </c:pt>
                <c:pt idx="5457">
                  <c:v>2917</c:v>
                </c:pt>
                <c:pt idx="5458">
                  <c:v>2917</c:v>
                </c:pt>
                <c:pt idx="5459">
                  <c:v>2917</c:v>
                </c:pt>
                <c:pt idx="5460">
                  <c:v>2917</c:v>
                </c:pt>
                <c:pt idx="5461">
                  <c:v>2918</c:v>
                </c:pt>
                <c:pt idx="5462">
                  <c:v>2919</c:v>
                </c:pt>
                <c:pt idx="5463">
                  <c:v>2920</c:v>
                </c:pt>
                <c:pt idx="5464">
                  <c:v>2920</c:v>
                </c:pt>
                <c:pt idx="5465">
                  <c:v>2920</c:v>
                </c:pt>
                <c:pt idx="5466">
                  <c:v>2921</c:v>
                </c:pt>
                <c:pt idx="5467">
                  <c:v>2921</c:v>
                </c:pt>
                <c:pt idx="5468">
                  <c:v>2921</c:v>
                </c:pt>
                <c:pt idx="5469">
                  <c:v>2922</c:v>
                </c:pt>
                <c:pt idx="5470">
                  <c:v>2923</c:v>
                </c:pt>
                <c:pt idx="5471">
                  <c:v>2924</c:v>
                </c:pt>
                <c:pt idx="5472">
                  <c:v>2925</c:v>
                </c:pt>
                <c:pt idx="5473">
                  <c:v>2925</c:v>
                </c:pt>
                <c:pt idx="5474">
                  <c:v>2926</c:v>
                </c:pt>
                <c:pt idx="5475">
                  <c:v>2926</c:v>
                </c:pt>
                <c:pt idx="5476">
                  <c:v>2926</c:v>
                </c:pt>
                <c:pt idx="5477">
                  <c:v>2926</c:v>
                </c:pt>
                <c:pt idx="5478">
                  <c:v>2926</c:v>
                </c:pt>
                <c:pt idx="5479">
                  <c:v>2926</c:v>
                </c:pt>
                <c:pt idx="5480">
                  <c:v>2926</c:v>
                </c:pt>
                <c:pt idx="5481">
                  <c:v>2926</c:v>
                </c:pt>
                <c:pt idx="5482">
                  <c:v>2926</c:v>
                </c:pt>
                <c:pt idx="5483">
                  <c:v>2926</c:v>
                </c:pt>
                <c:pt idx="5484">
                  <c:v>2926</c:v>
                </c:pt>
                <c:pt idx="5485">
                  <c:v>2926</c:v>
                </c:pt>
                <c:pt idx="5486">
                  <c:v>2926</c:v>
                </c:pt>
                <c:pt idx="5487">
                  <c:v>2926</c:v>
                </c:pt>
                <c:pt idx="5488">
                  <c:v>2926</c:v>
                </c:pt>
                <c:pt idx="5489">
                  <c:v>2926</c:v>
                </c:pt>
                <c:pt idx="5490">
                  <c:v>2926</c:v>
                </c:pt>
                <c:pt idx="5491">
                  <c:v>2926</c:v>
                </c:pt>
                <c:pt idx="5492">
                  <c:v>2926</c:v>
                </c:pt>
                <c:pt idx="5493">
                  <c:v>2926</c:v>
                </c:pt>
                <c:pt idx="5494">
                  <c:v>2926</c:v>
                </c:pt>
                <c:pt idx="5495">
                  <c:v>2927</c:v>
                </c:pt>
                <c:pt idx="5496">
                  <c:v>2928</c:v>
                </c:pt>
                <c:pt idx="5497">
                  <c:v>2929</c:v>
                </c:pt>
                <c:pt idx="5498">
                  <c:v>2930</c:v>
                </c:pt>
                <c:pt idx="5499">
                  <c:v>2931</c:v>
                </c:pt>
                <c:pt idx="5500">
                  <c:v>2931</c:v>
                </c:pt>
                <c:pt idx="5501">
                  <c:v>2931</c:v>
                </c:pt>
                <c:pt idx="5502">
                  <c:v>2932</c:v>
                </c:pt>
                <c:pt idx="5503">
                  <c:v>2933</c:v>
                </c:pt>
                <c:pt idx="5504">
                  <c:v>2934</c:v>
                </c:pt>
                <c:pt idx="5505">
                  <c:v>2935</c:v>
                </c:pt>
                <c:pt idx="5506">
                  <c:v>2936</c:v>
                </c:pt>
                <c:pt idx="5507">
                  <c:v>2937</c:v>
                </c:pt>
                <c:pt idx="5508">
                  <c:v>2938</c:v>
                </c:pt>
                <c:pt idx="5509">
                  <c:v>2939</c:v>
                </c:pt>
                <c:pt idx="5510">
                  <c:v>2940</c:v>
                </c:pt>
                <c:pt idx="5511">
                  <c:v>2941</c:v>
                </c:pt>
                <c:pt idx="5512">
                  <c:v>2942</c:v>
                </c:pt>
                <c:pt idx="5513">
                  <c:v>2943</c:v>
                </c:pt>
                <c:pt idx="5514">
                  <c:v>2944</c:v>
                </c:pt>
                <c:pt idx="5515">
                  <c:v>2945</c:v>
                </c:pt>
                <c:pt idx="5516">
                  <c:v>2945</c:v>
                </c:pt>
                <c:pt idx="5517">
                  <c:v>2946</c:v>
                </c:pt>
                <c:pt idx="5518">
                  <c:v>2946</c:v>
                </c:pt>
                <c:pt idx="5519">
                  <c:v>2947</c:v>
                </c:pt>
                <c:pt idx="5520">
                  <c:v>2948</c:v>
                </c:pt>
                <c:pt idx="5521">
                  <c:v>2949</c:v>
                </c:pt>
                <c:pt idx="5522">
                  <c:v>2950</c:v>
                </c:pt>
                <c:pt idx="5523">
                  <c:v>2951</c:v>
                </c:pt>
                <c:pt idx="5524">
                  <c:v>2952</c:v>
                </c:pt>
                <c:pt idx="5525">
                  <c:v>2953</c:v>
                </c:pt>
                <c:pt idx="5526">
                  <c:v>2954</c:v>
                </c:pt>
                <c:pt idx="5527">
                  <c:v>2955</c:v>
                </c:pt>
                <c:pt idx="5528">
                  <c:v>2956</c:v>
                </c:pt>
                <c:pt idx="5529">
                  <c:v>2957</c:v>
                </c:pt>
                <c:pt idx="5530">
                  <c:v>2958</c:v>
                </c:pt>
                <c:pt idx="5531">
                  <c:v>2959</c:v>
                </c:pt>
                <c:pt idx="5532">
                  <c:v>2959</c:v>
                </c:pt>
                <c:pt idx="5533">
                  <c:v>2959</c:v>
                </c:pt>
                <c:pt idx="5534">
                  <c:v>2959</c:v>
                </c:pt>
                <c:pt idx="5535">
                  <c:v>2959</c:v>
                </c:pt>
                <c:pt idx="5536">
                  <c:v>2960</c:v>
                </c:pt>
                <c:pt idx="5537">
                  <c:v>2961</c:v>
                </c:pt>
                <c:pt idx="5538">
                  <c:v>2962</c:v>
                </c:pt>
                <c:pt idx="5539">
                  <c:v>2963</c:v>
                </c:pt>
                <c:pt idx="5540">
                  <c:v>2964</c:v>
                </c:pt>
                <c:pt idx="5541">
                  <c:v>2965</c:v>
                </c:pt>
                <c:pt idx="5542">
                  <c:v>2965</c:v>
                </c:pt>
                <c:pt idx="5543">
                  <c:v>2966</c:v>
                </c:pt>
                <c:pt idx="5544">
                  <c:v>2967</c:v>
                </c:pt>
                <c:pt idx="5545">
                  <c:v>2968</c:v>
                </c:pt>
                <c:pt idx="5546">
                  <c:v>2968</c:v>
                </c:pt>
                <c:pt idx="5547">
                  <c:v>2969</c:v>
                </c:pt>
                <c:pt idx="5548">
                  <c:v>2969</c:v>
                </c:pt>
                <c:pt idx="5549">
                  <c:v>2970</c:v>
                </c:pt>
                <c:pt idx="5550">
                  <c:v>2970</c:v>
                </c:pt>
                <c:pt idx="5551">
                  <c:v>2971</c:v>
                </c:pt>
                <c:pt idx="5552">
                  <c:v>2972</c:v>
                </c:pt>
                <c:pt idx="5553">
                  <c:v>2972</c:v>
                </c:pt>
                <c:pt idx="5554">
                  <c:v>2973</c:v>
                </c:pt>
                <c:pt idx="5555">
                  <c:v>2974</c:v>
                </c:pt>
                <c:pt idx="5556">
                  <c:v>2974</c:v>
                </c:pt>
                <c:pt idx="5557">
                  <c:v>2974</c:v>
                </c:pt>
                <c:pt idx="5558">
                  <c:v>2975</c:v>
                </c:pt>
                <c:pt idx="5559">
                  <c:v>2976</c:v>
                </c:pt>
                <c:pt idx="5560">
                  <c:v>2977</c:v>
                </c:pt>
                <c:pt idx="5561">
                  <c:v>2978</c:v>
                </c:pt>
                <c:pt idx="5562">
                  <c:v>2979</c:v>
                </c:pt>
                <c:pt idx="5563">
                  <c:v>2980</c:v>
                </c:pt>
                <c:pt idx="5564">
                  <c:v>2980</c:v>
                </c:pt>
                <c:pt idx="5565">
                  <c:v>2981</c:v>
                </c:pt>
                <c:pt idx="5566">
                  <c:v>2982</c:v>
                </c:pt>
                <c:pt idx="5567">
                  <c:v>2983</c:v>
                </c:pt>
                <c:pt idx="5568">
                  <c:v>2984</c:v>
                </c:pt>
                <c:pt idx="5569">
                  <c:v>2985</c:v>
                </c:pt>
                <c:pt idx="5570">
                  <c:v>2986</c:v>
                </c:pt>
                <c:pt idx="5571">
                  <c:v>2987</c:v>
                </c:pt>
                <c:pt idx="5572">
                  <c:v>2988</c:v>
                </c:pt>
                <c:pt idx="5573">
                  <c:v>2989</c:v>
                </c:pt>
                <c:pt idx="5574">
                  <c:v>2989</c:v>
                </c:pt>
                <c:pt idx="5575">
                  <c:v>2989</c:v>
                </c:pt>
                <c:pt idx="5576">
                  <c:v>2990</c:v>
                </c:pt>
                <c:pt idx="5577">
                  <c:v>2990</c:v>
                </c:pt>
                <c:pt idx="5578">
                  <c:v>2991</c:v>
                </c:pt>
                <c:pt idx="5579">
                  <c:v>2991</c:v>
                </c:pt>
                <c:pt idx="5580">
                  <c:v>2991</c:v>
                </c:pt>
                <c:pt idx="5581">
                  <c:v>2992</c:v>
                </c:pt>
                <c:pt idx="5582">
                  <c:v>2992</c:v>
                </c:pt>
                <c:pt idx="5583">
                  <c:v>2993</c:v>
                </c:pt>
                <c:pt idx="5584">
                  <c:v>2994</c:v>
                </c:pt>
                <c:pt idx="5585">
                  <c:v>2994</c:v>
                </c:pt>
                <c:pt idx="5586">
                  <c:v>2995</c:v>
                </c:pt>
                <c:pt idx="5587">
                  <c:v>2996</c:v>
                </c:pt>
                <c:pt idx="5588">
                  <c:v>2996</c:v>
                </c:pt>
                <c:pt idx="5589">
                  <c:v>2997</c:v>
                </c:pt>
                <c:pt idx="5590">
                  <c:v>2997</c:v>
                </c:pt>
                <c:pt idx="5591">
                  <c:v>2998</c:v>
                </c:pt>
                <c:pt idx="5592">
                  <c:v>2999</c:v>
                </c:pt>
                <c:pt idx="5593">
                  <c:v>2999</c:v>
                </c:pt>
                <c:pt idx="5594">
                  <c:v>2999</c:v>
                </c:pt>
                <c:pt idx="5595">
                  <c:v>2999</c:v>
                </c:pt>
                <c:pt idx="5596">
                  <c:v>2999</c:v>
                </c:pt>
                <c:pt idx="5597">
                  <c:v>2999</c:v>
                </c:pt>
                <c:pt idx="5598">
                  <c:v>2999</c:v>
                </c:pt>
                <c:pt idx="5599">
                  <c:v>2999</c:v>
                </c:pt>
                <c:pt idx="5600">
                  <c:v>3000</c:v>
                </c:pt>
                <c:pt idx="5601">
                  <c:v>3001</c:v>
                </c:pt>
                <c:pt idx="5602">
                  <c:v>3001</c:v>
                </c:pt>
                <c:pt idx="5603">
                  <c:v>3001</c:v>
                </c:pt>
                <c:pt idx="5604">
                  <c:v>3001</c:v>
                </c:pt>
                <c:pt idx="5605">
                  <c:v>3002</c:v>
                </c:pt>
                <c:pt idx="5606">
                  <c:v>3003</c:v>
                </c:pt>
                <c:pt idx="5607">
                  <c:v>3004</c:v>
                </c:pt>
                <c:pt idx="5608">
                  <c:v>3005</c:v>
                </c:pt>
                <c:pt idx="5609">
                  <c:v>3006</c:v>
                </c:pt>
                <c:pt idx="5610">
                  <c:v>3007</c:v>
                </c:pt>
                <c:pt idx="5611">
                  <c:v>3008</c:v>
                </c:pt>
                <c:pt idx="5612">
                  <c:v>3008</c:v>
                </c:pt>
                <c:pt idx="5613">
                  <c:v>3009</c:v>
                </c:pt>
                <c:pt idx="5614">
                  <c:v>3009</c:v>
                </c:pt>
                <c:pt idx="5615">
                  <c:v>3009</c:v>
                </c:pt>
                <c:pt idx="5616">
                  <c:v>3009</c:v>
                </c:pt>
                <c:pt idx="5617">
                  <c:v>3009</c:v>
                </c:pt>
                <c:pt idx="5618">
                  <c:v>3010</c:v>
                </c:pt>
                <c:pt idx="5619">
                  <c:v>3011</c:v>
                </c:pt>
                <c:pt idx="5620">
                  <c:v>3012</c:v>
                </c:pt>
                <c:pt idx="5621">
                  <c:v>3013</c:v>
                </c:pt>
                <c:pt idx="5622">
                  <c:v>3013</c:v>
                </c:pt>
                <c:pt idx="5623">
                  <c:v>3014</c:v>
                </c:pt>
                <c:pt idx="5624">
                  <c:v>3015</c:v>
                </c:pt>
                <c:pt idx="5625">
                  <c:v>3016</c:v>
                </c:pt>
                <c:pt idx="5626">
                  <c:v>3017</c:v>
                </c:pt>
                <c:pt idx="5627">
                  <c:v>3017</c:v>
                </c:pt>
                <c:pt idx="5628">
                  <c:v>3017</c:v>
                </c:pt>
                <c:pt idx="5629">
                  <c:v>3017</c:v>
                </c:pt>
                <c:pt idx="5630">
                  <c:v>3018</c:v>
                </c:pt>
                <c:pt idx="5631">
                  <c:v>3018</c:v>
                </c:pt>
                <c:pt idx="5632">
                  <c:v>3018</c:v>
                </c:pt>
                <c:pt idx="5633">
                  <c:v>3018</c:v>
                </c:pt>
                <c:pt idx="5634">
                  <c:v>3019</c:v>
                </c:pt>
                <c:pt idx="5635">
                  <c:v>3020</c:v>
                </c:pt>
                <c:pt idx="5636">
                  <c:v>3020</c:v>
                </c:pt>
                <c:pt idx="5637">
                  <c:v>3021</c:v>
                </c:pt>
                <c:pt idx="5638">
                  <c:v>3021</c:v>
                </c:pt>
                <c:pt idx="5639">
                  <c:v>3021</c:v>
                </c:pt>
                <c:pt idx="5640">
                  <c:v>3021</c:v>
                </c:pt>
                <c:pt idx="5641">
                  <c:v>3021</c:v>
                </c:pt>
                <c:pt idx="5642">
                  <c:v>3022</c:v>
                </c:pt>
                <c:pt idx="5643">
                  <c:v>3022</c:v>
                </c:pt>
                <c:pt idx="5644">
                  <c:v>3022</c:v>
                </c:pt>
                <c:pt idx="5645">
                  <c:v>3022</c:v>
                </c:pt>
                <c:pt idx="5646">
                  <c:v>3022</c:v>
                </c:pt>
                <c:pt idx="5647">
                  <c:v>3022</c:v>
                </c:pt>
                <c:pt idx="5648">
                  <c:v>3023</c:v>
                </c:pt>
                <c:pt idx="5649">
                  <c:v>3024</c:v>
                </c:pt>
                <c:pt idx="5650">
                  <c:v>3025</c:v>
                </c:pt>
                <c:pt idx="5651">
                  <c:v>3026</c:v>
                </c:pt>
                <c:pt idx="5652">
                  <c:v>3027</c:v>
                </c:pt>
                <c:pt idx="5653">
                  <c:v>3028</c:v>
                </c:pt>
                <c:pt idx="5654">
                  <c:v>3029</c:v>
                </c:pt>
                <c:pt idx="5655">
                  <c:v>3030</c:v>
                </c:pt>
                <c:pt idx="5656">
                  <c:v>3031</c:v>
                </c:pt>
                <c:pt idx="5657">
                  <c:v>3032</c:v>
                </c:pt>
                <c:pt idx="5658">
                  <c:v>3033</c:v>
                </c:pt>
                <c:pt idx="5659">
                  <c:v>3034</c:v>
                </c:pt>
                <c:pt idx="5660">
                  <c:v>3035</c:v>
                </c:pt>
                <c:pt idx="5661">
                  <c:v>3036</c:v>
                </c:pt>
                <c:pt idx="5662">
                  <c:v>3037</c:v>
                </c:pt>
                <c:pt idx="5663">
                  <c:v>3037</c:v>
                </c:pt>
                <c:pt idx="5664">
                  <c:v>3038</c:v>
                </c:pt>
                <c:pt idx="5665">
                  <c:v>3038</c:v>
                </c:pt>
                <c:pt idx="5666">
                  <c:v>3039</c:v>
                </c:pt>
                <c:pt idx="5667">
                  <c:v>3040</c:v>
                </c:pt>
                <c:pt idx="5668">
                  <c:v>3040</c:v>
                </c:pt>
                <c:pt idx="5669">
                  <c:v>3040</c:v>
                </c:pt>
                <c:pt idx="5670">
                  <c:v>3041</c:v>
                </c:pt>
                <c:pt idx="5671">
                  <c:v>3042</c:v>
                </c:pt>
                <c:pt idx="5672">
                  <c:v>3042</c:v>
                </c:pt>
                <c:pt idx="5673">
                  <c:v>3042</c:v>
                </c:pt>
                <c:pt idx="5674">
                  <c:v>3042</c:v>
                </c:pt>
                <c:pt idx="5675">
                  <c:v>3042</c:v>
                </c:pt>
                <c:pt idx="5676">
                  <c:v>3042</c:v>
                </c:pt>
                <c:pt idx="5677">
                  <c:v>3042</c:v>
                </c:pt>
                <c:pt idx="5678">
                  <c:v>3042</c:v>
                </c:pt>
                <c:pt idx="5679">
                  <c:v>3042</c:v>
                </c:pt>
                <c:pt idx="5680">
                  <c:v>3042</c:v>
                </c:pt>
                <c:pt idx="5681">
                  <c:v>3043</c:v>
                </c:pt>
                <c:pt idx="5682">
                  <c:v>3044</c:v>
                </c:pt>
                <c:pt idx="5683">
                  <c:v>3045</c:v>
                </c:pt>
                <c:pt idx="5684">
                  <c:v>3045</c:v>
                </c:pt>
                <c:pt idx="5685">
                  <c:v>3046</c:v>
                </c:pt>
                <c:pt idx="5686">
                  <c:v>3047</c:v>
                </c:pt>
                <c:pt idx="5687">
                  <c:v>3047</c:v>
                </c:pt>
                <c:pt idx="5688">
                  <c:v>3048</c:v>
                </c:pt>
                <c:pt idx="5689">
                  <c:v>3049</c:v>
                </c:pt>
                <c:pt idx="5690">
                  <c:v>3050</c:v>
                </c:pt>
                <c:pt idx="5691">
                  <c:v>3050</c:v>
                </c:pt>
                <c:pt idx="5692">
                  <c:v>3050</c:v>
                </c:pt>
                <c:pt idx="5693">
                  <c:v>3050</c:v>
                </c:pt>
                <c:pt idx="5694">
                  <c:v>3050</c:v>
                </c:pt>
                <c:pt idx="5695">
                  <c:v>3050</c:v>
                </c:pt>
                <c:pt idx="5696">
                  <c:v>3051</c:v>
                </c:pt>
                <c:pt idx="5697">
                  <c:v>3052</c:v>
                </c:pt>
                <c:pt idx="5698">
                  <c:v>3052</c:v>
                </c:pt>
                <c:pt idx="5699">
                  <c:v>3052</c:v>
                </c:pt>
                <c:pt idx="5700">
                  <c:v>3052</c:v>
                </c:pt>
                <c:pt idx="5701">
                  <c:v>3053</c:v>
                </c:pt>
                <c:pt idx="5702">
                  <c:v>3054</c:v>
                </c:pt>
                <c:pt idx="5703">
                  <c:v>3055</c:v>
                </c:pt>
                <c:pt idx="5704">
                  <c:v>3056</c:v>
                </c:pt>
                <c:pt idx="5705">
                  <c:v>3057</c:v>
                </c:pt>
                <c:pt idx="5706">
                  <c:v>3057</c:v>
                </c:pt>
                <c:pt idx="5707">
                  <c:v>3057</c:v>
                </c:pt>
                <c:pt idx="5708">
                  <c:v>3058</c:v>
                </c:pt>
                <c:pt idx="5709">
                  <c:v>3059</c:v>
                </c:pt>
                <c:pt idx="5710">
                  <c:v>3059</c:v>
                </c:pt>
                <c:pt idx="5711">
                  <c:v>3059</c:v>
                </c:pt>
                <c:pt idx="5712">
                  <c:v>3059</c:v>
                </c:pt>
                <c:pt idx="5713">
                  <c:v>3060</c:v>
                </c:pt>
                <c:pt idx="5714">
                  <c:v>3061</c:v>
                </c:pt>
                <c:pt idx="5715">
                  <c:v>3062</c:v>
                </c:pt>
                <c:pt idx="5716">
                  <c:v>3063</c:v>
                </c:pt>
                <c:pt idx="5717">
                  <c:v>3064</c:v>
                </c:pt>
                <c:pt idx="5718">
                  <c:v>3065</c:v>
                </c:pt>
                <c:pt idx="5719">
                  <c:v>3065</c:v>
                </c:pt>
                <c:pt idx="5720">
                  <c:v>3065</c:v>
                </c:pt>
                <c:pt idx="5721">
                  <c:v>3065</c:v>
                </c:pt>
                <c:pt idx="5722">
                  <c:v>3065</c:v>
                </c:pt>
                <c:pt idx="5723">
                  <c:v>3066</c:v>
                </c:pt>
                <c:pt idx="5724">
                  <c:v>3066</c:v>
                </c:pt>
                <c:pt idx="5725">
                  <c:v>3066</c:v>
                </c:pt>
                <c:pt idx="5726">
                  <c:v>3066</c:v>
                </c:pt>
                <c:pt idx="5727">
                  <c:v>3066</c:v>
                </c:pt>
                <c:pt idx="5728">
                  <c:v>3066</c:v>
                </c:pt>
                <c:pt idx="5729">
                  <c:v>3066</c:v>
                </c:pt>
                <c:pt idx="5730">
                  <c:v>3067</c:v>
                </c:pt>
                <c:pt idx="5731">
                  <c:v>3067</c:v>
                </c:pt>
                <c:pt idx="5732">
                  <c:v>3068</c:v>
                </c:pt>
                <c:pt idx="5733">
                  <c:v>3068</c:v>
                </c:pt>
                <c:pt idx="5734">
                  <c:v>3068</c:v>
                </c:pt>
                <c:pt idx="5735">
                  <c:v>3068</c:v>
                </c:pt>
                <c:pt idx="5736">
                  <c:v>3068</c:v>
                </c:pt>
                <c:pt idx="5737">
                  <c:v>3069</c:v>
                </c:pt>
                <c:pt idx="5738">
                  <c:v>3070</c:v>
                </c:pt>
                <c:pt idx="5739">
                  <c:v>3071</c:v>
                </c:pt>
                <c:pt idx="5740">
                  <c:v>3072</c:v>
                </c:pt>
                <c:pt idx="5741">
                  <c:v>3072</c:v>
                </c:pt>
                <c:pt idx="5742">
                  <c:v>3072</c:v>
                </c:pt>
                <c:pt idx="5743">
                  <c:v>3072</c:v>
                </c:pt>
                <c:pt idx="5744">
                  <c:v>3073</c:v>
                </c:pt>
                <c:pt idx="5745">
                  <c:v>3074</c:v>
                </c:pt>
                <c:pt idx="5746">
                  <c:v>3074</c:v>
                </c:pt>
                <c:pt idx="5747">
                  <c:v>3074</c:v>
                </c:pt>
                <c:pt idx="5748">
                  <c:v>3074</c:v>
                </c:pt>
                <c:pt idx="5749">
                  <c:v>3075</c:v>
                </c:pt>
                <c:pt idx="5750">
                  <c:v>3075</c:v>
                </c:pt>
                <c:pt idx="5751">
                  <c:v>3075</c:v>
                </c:pt>
                <c:pt idx="5752">
                  <c:v>3075</c:v>
                </c:pt>
                <c:pt idx="5753">
                  <c:v>3075</c:v>
                </c:pt>
                <c:pt idx="5754">
                  <c:v>3075</c:v>
                </c:pt>
                <c:pt idx="5755">
                  <c:v>3075</c:v>
                </c:pt>
                <c:pt idx="5756">
                  <c:v>3075</c:v>
                </c:pt>
                <c:pt idx="5757">
                  <c:v>3075</c:v>
                </c:pt>
                <c:pt idx="5758">
                  <c:v>3075</c:v>
                </c:pt>
                <c:pt idx="5759">
                  <c:v>3075</c:v>
                </c:pt>
                <c:pt idx="5760">
                  <c:v>3075</c:v>
                </c:pt>
                <c:pt idx="5761">
                  <c:v>3075</c:v>
                </c:pt>
                <c:pt idx="5762">
                  <c:v>3075</c:v>
                </c:pt>
                <c:pt idx="5763">
                  <c:v>3075</c:v>
                </c:pt>
                <c:pt idx="5764">
                  <c:v>3075</c:v>
                </c:pt>
                <c:pt idx="5765">
                  <c:v>3075</c:v>
                </c:pt>
                <c:pt idx="5766">
                  <c:v>3076</c:v>
                </c:pt>
                <c:pt idx="5767">
                  <c:v>3077</c:v>
                </c:pt>
                <c:pt idx="5768">
                  <c:v>3077</c:v>
                </c:pt>
                <c:pt idx="5769">
                  <c:v>3078</c:v>
                </c:pt>
                <c:pt idx="5770">
                  <c:v>3079</c:v>
                </c:pt>
                <c:pt idx="5771">
                  <c:v>3080</c:v>
                </c:pt>
                <c:pt idx="5772">
                  <c:v>3081</c:v>
                </c:pt>
                <c:pt idx="5773">
                  <c:v>3082</c:v>
                </c:pt>
                <c:pt idx="5774">
                  <c:v>3083</c:v>
                </c:pt>
                <c:pt idx="5775">
                  <c:v>3084</c:v>
                </c:pt>
                <c:pt idx="5776">
                  <c:v>3084</c:v>
                </c:pt>
                <c:pt idx="5777">
                  <c:v>3084</c:v>
                </c:pt>
                <c:pt idx="5778">
                  <c:v>3085</c:v>
                </c:pt>
                <c:pt idx="5779">
                  <c:v>3085</c:v>
                </c:pt>
                <c:pt idx="5780">
                  <c:v>3085</c:v>
                </c:pt>
                <c:pt idx="5781">
                  <c:v>3086</c:v>
                </c:pt>
                <c:pt idx="5782">
                  <c:v>3086</c:v>
                </c:pt>
                <c:pt idx="5783">
                  <c:v>3087</c:v>
                </c:pt>
                <c:pt idx="5784">
                  <c:v>3087</c:v>
                </c:pt>
                <c:pt idx="5785">
                  <c:v>3088</c:v>
                </c:pt>
                <c:pt idx="5786">
                  <c:v>3089</c:v>
                </c:pt>
                <c:pt idx="5787">
                  <c:v>3090</c:v>
                </c:pt>
                <c:pt idx="5788">
                  <c:v>3090</c:v>
                </c:pt>
                <c:pt idx="5789">
                  <c:v>3091</c:v>
                </c:pt>
                <c:pt idx="5790">
                  <c:v>3092</c:v>
                </c:pt>
                <c:pt idx="5791">
                  <c:v>3093</c:v>
                </c:pt>
                <c:pt idx="5792">
                  <c:v>3094</c:v>
                </c:pt>
                <c:pt idx="5793">
                  <c:v>3095</c:v>
                </c:pt>
                <c:pt idx="5794">
                  <c:v>3096</c:v>
                </c:pt>
                <c:pt idx="5795">
                  <c:v>3097</c:v>
                </c:pt>
                <c:pt idx="5796">
                  <c:v>3097</c:v>
                </c:pt>
                <c:pt idx="5797">
                  <c:v>3098</c:v>
                </c:pt>
                <c:pt idx="5798">
                  <c:v>3099</c:v>
                </c:pt>
                <c:pt idx="5799">
                  <c:v>3100</c:v>
                </c:pt>
                <c:pt idx="5800">
                  <c:v>3100</c:v>
                </c:pt>
                <c:pt idx="5801">
                  <c:v>3101</c:v>
                </c:pt>
                <c:pt idx="5802">
                  <c:v>3102</c:v>
                </c:pt>
                <c:pt idx="5803">
                  <c:v>3102</c:v>
                </c:pt>
                <c:pt idx="5804">
                  <c:v>3103</c:v>
                </c:pt>
                <c:pt idx="5805">
                  <c:v>3104</c:v>
                </c:pt>
                <c:pt idx="5806">
                  <c:v>3104</c:v>
                </c:pt>
                <c:pt idx="5807">
                  <c:v>3105</c:v>
                </c:pt>
                <c:pt idx="5808">
                  <c:v>3106</c:v>
                </c:pt>
                <c:pt idx="5809">
                  <c:v>3107</c:v>
                </c:pt>
                <c:pt idx="5810">
                  <c:v>3108</c:v>
                </c:pt>
                <c:pt idx="5811">
                  <c:v>3109</c:v>
                </c:pt>
                <c:pt idx="5812">
                  <c:v>3109</c:v>
                </c:pt>
                <c:pt idx="5813">
                  <c:v>3109</c:v>
                </c:pt>
                <c:pt idx="5814">
                  <c:v>3110</c:v>
                </c:pt>
                <c:pt idx="5815">
                  <c:v>3111</c:v>
                </c:pt>
                <c:pt idx="5816">
                  <c:v>3112</c:v>
                </c:pt>
                <c:pt idx="5817">
                  <c:v>3113</c:v>
                </c:pt>
                <c:pt idx="5818">
                  <c:v>3114</c:v>
                </c:pt>
                <c:pt idx="5819">
                  <c:v>3115</c:v>
                </c:pt>
                <c:pt idx="5820">
                  <c:v>3115</c:v>
                </c:pt>
                <c:pt idx="5821">
                  <c:v>3116</c:v>
                </c:pt>
                <c:pt idx="5822">
                  <c:v>3117</c:v>
                </c:pt>
                <c:pt idx="5823">
                  <c:v>3118</c:v>
                </c:pt>
                <c:pt idx="5824">
                  <c:v>3119</c:v>
                </c:pt>
                <c:pt idx="5825">
                  <c:v>3120</c:v>
                </c:pt>
                <c:pt idx="5826">
                  <c:v>3121</c:v>
                </c:pt>
                <c:pt idx="5827">
                  <c:v>3122</c:v>
                </c:pt>
                <c:pt idx="5828">
                  <c:v>3123</c:v>
                </c:pt>
                <c:pt idx="5829">
                  <c:v>3124</c:v>
                </c:pt>
                <c:pt idx="5830">
                  <c:v>3125</c:v>
                </c:pt>
                <c:pt idx="5831">
                  <c:v>3126</c:v>
                </c:pt>
                <c:pt idx="5832">
                  <c:v>3126</c:v>
                </c:pt>
                <c:pt idx="5833">
                  <c:v>3126</c:v>
                </c:pt>
                <c:pt idx="5834">
                  <c:v>3126</c:v>
                </c:pt>
                <c:pt idx="5835">
                  <c:v>3127</c:v>
                </c:pt>
                <c:pt idx="5836">
                  <c:v>3127</c:v>
                </c:pt>
                <c:pt idx="5837">
                  <c:v>3127</c:v>
                </c:pt>
                <c:pt idx="5838">
                  <c:v>3127</c:v>
                </c:pt>
                <c:pt idx="5839">
                  <c:v>3127</c:v>
                </c:pt>
                <c:pt idx="5840">
                  <c:v>3128</c:v>
                </c:pt>
                <c:pt idx="5841">
                  <c:v>3129</c:v>
                </c:pt>
                <c:pt idx="5842">
                  <c:v>3129</c:v>
                </c:pt>
                <c:pt idx="5843">
                  <c:v>3130</c:v>
                </c:pt>
                <c:pt idx="5844">
                  <c:v>3131</c:v>
                </c:pt>
                <c:pt idx="5845">
                  <c:v>3132</c:v>
                </c:pt>
                <c:pt idx="5846">
                  <c:v>3132</c:v>
                </c:pt>
                <c:pt idx="5847">
                  <c:v>3133</c:v>
                </c:pt>
                <c:pt idx="5848">
                  <c:v>3134</c:v>
                </c:pt>
                <c:pt idx="5849">
                  <c:v>3134</c:v>
                </c:pt>
                <c:pt idx="5850">
                  <c:v>3134</c:v>
                </c:pt>
                <c:pt idx="5851">
                  <c:v>3134</c:v>
                </c:pt>
                <c:pt idx="5852">
                  <c:v>3135</c:v>
                </c:pt>
                <c:pt idx="5853">
                  <c:v>3136</c:v>
                </c:pt>
                <c:pt idx="5854">
                  <c:v>3137</c:v>
                </c:pt>
                <c:pt idx="5855">
                  <c:v>3138</c:v>
                </c:pt>
                <c:pt idx="5856">
                  <c:v>3139</c:v>
                </c:pt>
                <c:pt idx="5857">
                  <c:v>3140</c:v>
                </c:pt>
                <c:pt idx="5858">
                  <c:v>3141</c:v>
                </c:pt>
                <c:pt idx="5859">
                  <c:v>3142</c:v>
                </c:pt>
                <c:pt idx="5860">
                  <c:v>3142</c:v>
                </c:pt>
                <c:pt idx="5861">
                  <c:v>3143</c:v>
                </c:pt>
                <c:pt idx="5862">
                  <c:v>3144</c:v>
                </c:pt>
                <c:pt idx="5863">
                  <c:v>3145</c:v>
                </c:pt>
                <c:pt idx="5864">
                  <c:v>3146</c:v>
                </c:pt>
                <c:pt idx="5865">
                  <c:v>3147</c:v>
                </c:pt>
                <c:pt idx="5866">
                  <c:v>3148</c:v>
                </c:pt>
                <c:pt idx="5867">
                  <c:v>3149</c:v>
                </c:pt>
                <c:pt idx="5868">
                  <c:v>3150</c:v>
                </c:pt>
                <c:pt idx="5869">
                  <c:v>3151</c:v>
                </c:pt>
                <c:pt idx="5870">
                  <c:v>3152</c:v>
                </c:pt>
                <c:pt idx="5871">
                  <c:v>3153</c:v>
                </c:pt>
                <c:pt idx="5872">
                  <c:v>3154</c:v>
                </c:pt>
                <c:pt idx="5873">
                  <c:v>3155</c:v>
                </c:pt>
                <c:pt idx="5874">
                  <c:v>3156</c:v>
                </c:pt>
                <c:pt idx="5875">
                  <c:v>3157</c:v>
                </c:pt>
                <c:pt idx="5876">
                  <c:v>3158</c:v>
                </c:pt>
                <c:pt idx="5877">
                  <c:v>3159</c:v>
                </c:pt>
                <c:pt idx="5878">
                  <c:v>3160</c:v>
                </c:pt>
                <c:pt idx="5879">
                  <c:v>3161</c:v>
                </c:pt>
                <c:pt idx="5880">
                  <c:v>3162</c:v>
                </c:pt>
                <c:pt idx="5881">
                  <c:v>3163</c:v>
                </c:pt>
                <c:pt idx="5882">
                  <c:v>3163</c:v>
                </c:pt>
                <c:pt idx="5883">
                  <c:v>3164</c:v>
                </c:pt>
                <c:pt idx="5884">
                  <c:v>3165</c:v>
                </c:pt>
                <c:pt idx="5885">
                  <c:v>3165</c:v>
                </c:pt>
                <c:pt idx="5886">
                  <c:v>3166</c:v>
                </c:pt>
                <c:pt idx="5887">
                  <c:v>3167</c:v>
                </c:pt>
                <c:pt idx="5888">
                  <c:v>3168</c:v>
                </c:pt>
                <c:pt idx="5889">
                  <c:v>3168</c:v>
                </c:pt>
                <c:pt idx="5890">
                  <c:v>3169</c:v>
                </c:pt>
                <c:pt idx="5891">
                  <c:v>3170</c:v>
                </c:pt>
                <c:pt idx="5892">
                  <c:v>3171</c:v>
                </c:pt>
                <c:pt idx="5893">
                  <c:v>3171</c:v>
                </c:pt>
                <c:pt idx="5894">
                  <c:v>3172</c:v>
                </c:pt>
                <c:pt idx="5895">
                  <c:v>3173</c:v>
                </c:pt>
                <c:pt idx="5896">
                  <c:v>3174</c:v>
                </c:pt>
                <c:pt idx="5897">
                  <c:v>3174</c:v>
                </c:pt>
                <c:pt idx="5898">
                  <c:v>3175</c:v>
                </c:pt>
                <c:pt idx="5899">
                  <c:v>3176</c:v>
                </c:pt>
                <c:pt idx="5900">
                  <c:v>3176</c:v>
                </c:pt>
                <c:pt idx="5901">
                  <c:v>3177</c:v>
                </c:pt>
                <c:pt idx="5902">
                  <c:v>3178</c:v>
                </c:pt>
                <c:pt idx="5903">
                  <c:v>3179</c:v>
                </c:pt>
                <c:pt idx="5904">
                  <c:v>3180</c:v>
                </c:pt>
                <c:pt idx="5905">
                  <c:v>3181</c:v>
                </c:pt>
                <c:pt idx="5906">
                  <c:v>3182</c:v>
                </c:pt>
                <c:pt idx="5907">
                  <c:v>3183</c:v>
                </c:pt>
                <c:pt idx="5908">
                  <c:v>3184</c:v>
                </c:pt>
                <c:pt idx="5909">
                  <c:v>3185</c:v>
                </c:pt>
                <c:pt idx="5910">
                  <c:v>3186</c:v>
                </c:pt>
                <c:pt idx="5911">
                  <c:v>3187</c:v>
                </c:pt>
                <c:pt idx="5912">
                  <c:v>3188</c:v>
                </c:pt>
                <c:pt idx="5913">
                  <c:v>3189</c:v>
                </c:pt>
                <c:pt idx="5914">
                  <c:v>3190</c:v>
                </c:pt>
                <c:pt idx="5915">
                  <c:v>3191</c:v>
                </c:pt>
                <c:pt idx="5916">
                  <c:v>3192</c:v>
                </c:pt>
                <c:pt idx="5917">
                  <c:v>3193</c:v>
                </c:pt>
                <c:pt idx="5918">
                  <c:v>3194</c:v>
                </c:pt>
                <c:pt idx="5919">
                  <c:v>3195</c:v>
                </c:pt>
                <c:pt idx="5920">
                  <c:v>3196</c:v>
                </c:pt>
                <c:pt idx="5921">
                  <c:v>3197</c:v>
                </c:pt>
                <c:pt idx="5922">
                  <c:v>3198</c:v>
                </c:pt>
                <c:pt idx="5923">
                  <c:v>3199</c:v>
                </c:pt>
                <c:pt idx="5924">
                  <c:v>3199</c:v>
                </c:pt>
                <c:pt idx="5925">
                  <c:v>3199</c:v>
                </c:pt>
                <c:pt idx="5926">
                  <c:v>3199</c:v>
                </c:pt>
                <c:pt idx="5927">
                  <c:v>3199</c:v>
                </c:pt>
                <c:pt idx="5928">
                  <c:v>3200</c:v>
                </c:pt>
                <c:pt idx="5929">
                  <c:v>3201</c:v>
                </c:pt>
                <c:pt idx="5930">
                  <c:v>3202</c:v>
                </c:pt>
                <c:pt idx="5931">
                  <c:v>3202</c:v>
                </c:pt>
                <c:pt idx="5932">
                  <c:v>3203</c:v>
                </c:pt>
                <c:pt idx="5933">
                  <c:v>3203</c:v>
                </c:pt>
                <c:pt idx="5934">
                  <c:v>3203</c:v>
                </c:pt>
                <c:pt idx="5935">
                  <c:v>3203</c:v>
                </c:pt>
                <c:pt idx="5936">
                  <c:v>3204</c:v>
                </c:pt>
                <c:pt idx="5937">
                  <c:v>3204</c:v>
                </c:pt>
                <c:pt idx="5938">
                  <c:v>3205</c:v>
                </c:pt>
                <c:pt idx="5939">
                  <c:v>3206</c:v>
                </c:pt>
                <c:pt idx="5940">
                  <c:v>3207</c:v>
                </c:pt>
                <c:pt idx="5941">
                  <c:v>3208</c:v>
                </c:pt>
                <c:pt idx="5942">
                  <c:v>3209</c:v>
                </c:pt>
                <c:pt idx="5943">
                  <c:v>3210</c:v>
                </c:pt>
                <c:pt idx="5944">
                  <c:v>3211</c:v>
                </c:pt>
                <c:pt idx="5945">
                  <c:v>3212</c:v>
                </c:pt>
                <c:pt idx="5946">
                  <c:v>3213</c:v>
                </c:pt>
                <c:pt idx="5947">
                  <c:v>3214</c:v>
                </c:pt>
                <c:pt idx="5948">
                  <c:v>3215</c:v>
                </c:pt>
                <c:pt idx="5949">
                  <c:v>3216</c:v>
                </c:pt>
                <c:pt idx="5950">
                  <c:v>3217</c:v>
                </c:pt>
                <c:pt idx="5951">
                  <c:v>3218</c:v>
                </c:pt>
                <c:pt idx="5952">
                  <c:v>3219</c:v>
                </c:pt>
                <c:pt idx="5953">
                  <c:v>3220</c:v>
                </c:pt>
                <c:pt idx="5954">
                  <c:v>3221</c:v>
                </c:pt>
                <c:pt idx="5955">
                  <c:v>3222</c:v>
                </c:pt>
                <c:pt idx="5956">
                  <c:v>3223</c:v>
                </c:pt>
                <c:pt idx="5957">
                  <c:v>3223</c:v>
                </c:pt>
                <c:pt idx="5958">
                  <c:v>3223</c:v>
                </c:pt>
                <c:pt idx="5959">
                  <c:v>3223</c:v>
                </c:pt>
                <c:pt idx="5960">
                  <c:v>3223</c:v>
                </c:pt>
                <c:pt idx="5961">
                  <c:v>3224</c:v>
                </c:pt>
                <c:pt idx="5962">
                  <c:v>3225</c:v>
                </c:pt>
                <c:pt idx="5963">
                  <c:v>3225</c:v>
                </c:pt>
                <c:pt idx="5964">
                  <c:v>3225</c:v>
                </c:pt>
                <c:pt idx="5965">
                  <c:v>3226</c:v>
                </c:pt>
                <c:pt idx="5966">
                  <c:v>3227</c:v>
                </c:pt>
                <c:pt idx="5967">
                  <c:v>3227</c:v>
                </c:pt>
                <c:pt idx="5968">
                  <c:v>3228</c:v>
                </c:pt>
                <c:pt idx="5969">
                  <c:v>3228</c:v>
                </c:pt>
                <c:pt idx="5970">
                  <c:v>3229</c:v>
                </c:pt>
                <c:pt idx="5971">
                  <c:v>3229</c:v>
                </c:pt>
                <c:pt idx="5972">
                  <c:v>3229</c:v>
                </c:pt>
                <c:pt idx="5973">
                  <c:v>3230</c:v>
                </c:pt>
                <c:pt idx="5974">
                  <c:v>3230</c:v>
                </c:pt>
                <c:pt idx="5975">
                  <c:v>3230</c:v>
                </c:pt>
                <c:pt idx="5976">
                  <c:v>3230</c:v>
                </c:pt>
                <c:pt idx="5977">
                  <c:v>3230</c:v>
                </c:pt>
                <c:pt idx="5978">
                  <c:v>3230</c:v>
                </c:pt>
                <c:pt idx="5979">
                  <c:v>3231</c:v>
                </c:pt>
                <c:pt idx="5980">
                  <c:v>3232</c:v>
                </c:pt>
                <c:pt idx="5981">
                  <c:v>3232</c:v>
                </c:pt>
                <c:pt idx="5982">
                  <c:v>3233</c:v>
                </c:pt>
                <c:pt idx="5983">
                  <c:v>3234</c:v>
                </c:pt>
                <c:pt idx="5984">
                  <c:v>3234</c:v>
                </c:pt>
                <c:pt idx="5985">
                  <c:v>3234</c:v>
                </c:pt>
                <c:pt idx="5986">
                  <c:v>3235</c:v>
                </c:pt>
                <c:pt idx="5987">
                  <c:v>3236</c:v>
                </c:pt>
                <c:pt idx="5988">
                  <c:v>3236</c:v>
                </c:pt>
                <c:pt idx="5989">
                  <c:v>3236</c:v>
                </c:pt>
                <c:pt idx="5990">
                  <c:v>3237</c:v>
                </c:pt>
                <c:pt idx="5991">
                  <c:v>3237</c:v>
                </c:pt>
                <c:pt idx="5992">
                  <c:v>3238</c:v>
                </c:pt>
                <c:pt idx="5993">
                  <c:v>3238</c:v>
                </c:pt>
                <c:pt idx="5994">
                  <c:v>3239</c:v>
                </c:pt>
                <c:pt idx="5995">
                  <c:v>3240</c:v>
                </c:pt>
                <c:pt idx="5996">
                  <c:v>3240</c:v>
                </c:pt>
                <c:pt idx="5997">
                  <c:v>3241</c:v>
                </c:pt>
                <c:pt idx="5998">
                  <c:v>3241</c:v>
                </c:pt>
                <c:pt idx="5999">
                  <c:v>3241</c:v>
                </c:pt>
                <c:pt idx="6000">
                  <c:v>3241</c:v>
                </c:pt>
                <c:pt idx="6001">
                  <c:v>3241</c:v>
                </c:pt>
                <c:pt idx="6002">
                  <c:v>3241</c:v>
                </c:pt>
                <c:pt idx="6003">
                  <c:v>3241</c:v>
                </c:pt>
                <c:pt idx="6004">
                  <c:v>3241</c:v>
                </c:pt>
                <c:pt idx="6005">
                  <c:v>3241</c:v>
                </c:pt>
                <c:pt idx="6006">
                  <c:v>3241</c:v>
                </c:pt>
                <c:pt idx="6007">
                  <c:v>3242</c:v>
                </c:pt>
                <c:pt idx="6008">
                  <c:v>3243</c:v>
                </c:pt>
                <c:pt idx="6009">
                  <c:v>3243</c:v>
                </c:pt>
                <c:pt idx="6010">
                  <c:v>3244</c:v>
                </c:pt>
                <c:pt idx="6011">
                  <c:v>3245</c:v>
                </c:pt>
                <c:pt idx="6012">
                  <c:v>3245</c:v>
                </c:pt>
                <c:pt idx="6013">
                  <c:v>3246</c:v>
                </c:pt>
                <c:pt idx="6014">
                  <c:v>3247</c:v>
                </c:pt>
                <c:pt idx="6015">
                  <c:v>3248</c:v>
                </c:pt>
                <c:pt idx="6016">
                  <c:v>3248</c:v>
                </c:pt>
                <c:pt idx="6017">
                  <c:v>3248</c:v>
                </c:pt>
                <c:pt idx="6018">
                  <c:v>3249</c:v>
                </c:pt>
                <c:pt idx="6019">
                  <c:v>3250</c:v>
                </c:pt>
                <c:pt idx="6020">
                  <c:v>3251</c:v>
                </c:pt>
                <c:pt idx="6021">
                  <c:v>3252</c:v>
                </c:pt>
                <c:pt idx="6022">
                  <c:v>3253</c:v>
                </c:pt>
                <c:pt idx="6023">
                  <c:v>3254</c:v>
                </c:pt>
                <c:pt idx="6024">
                  <c:v>3254</c:v>
                </c:pt>
                <c:pt idx="6025">
                  <c:v>3254</c:v>
                </c:pt>
                <c:pt idx="6026">
                  <c:v>3254</c:v>
                </c:pt>
                <c:pt idx="6027">
                  <c:v>3254</c:v>
                </c:pt>
                <c:pt idx="6028">
                  <c:v>3255</c:v>
                </c:pt>
                <c:pt idx="6029">
                  <c:v>3256</c:v>
                </c:pt>
                <c:pt idx="6030">
                  <c:v>3257</c:v>
                </c:pt>
                <c:pt idx="6031">
                  <c:v>3258</c:v>
                </c:pt>
                <c:pt idx="6032">
                  <c:v>3259</c:v>
                </c:pt>
                <c:pt idx="6033">
                  <c:v>3260</c:v>
                </c:pt>
                <c:pt idx="6034">
                  <c:v>3261</c:v>
                </c:pt>
                <c:pt idx="6035">
                  <c:v>3262</c:v>
                </c:pt>
                <c:pt idx="6036">
                  <c:v>3263</c:v>
                </c:pt>
                <c:pt idx="6037">
                  <c:v>3263</c:v>
                </c:pt>
                <c:pt idx="6038">
                  <c:v>3264</c:v>
                </c:pt>
                <c:pt idx="6039">
                  <c:v>3264</c:v>
                </c:pt>
                <c:pt idx="6040">
                  <c:v>3265</c:v>
                </c:pt>
                <c:pt idx="6041">
                  <c:v>3265</c:v>
                </c:pt>
                <c:pt idx="6042">
                  <c:v>3265</c:v>
                </c:pt>
                <c:pt idx="6043">
                  <c:v>3266</c:v>
                </c:pt>
                <c:pt idx="6044">
                  <c:v>3267</c:v>
                </c:pt>
                <c:pt idx="6045">
                  <c:v>3268</c:v>
                </c:pt>
                <c:pt idx="6046">
                  <c:v>3268</c:v>
                </c:pt>
                <c:pt idx="6047">
                  <c:v>3268</c:v>
                </c:pt>
                <c:pt idx="6048">
                  <c:v>3269</c:v>
                </c:pt>
                <c:pt idx="6049">
                  <c:v>3269</c:v>
                </c:pt>
                <c:pt idx="6050">
                  <c:v>3269</c:v>
                </c:pt>
                <c:pt idx="6051">
                  <c:v>3270</c:v>
                </c:pt>
                <c:pt idx="6052">
                  <c:v>3271</c:v>
                </c:pt>
                <c:pt idx="6053">
                  <c:v>3271</c:v>
                </c:pt>
                <c:pt idx="6054">
                  <c:v>3271</c:v>
                </c:pt>
                <c:pt idx="6055">
                  <c:v>3271</c:v>
                </c:pt>
                <c:pt idx="6056">
                  <c:v>3272</c:v>
                </c:pt>
                <c:pt idx="6057">
                  <c:v>3273</c:v>
                </c:pt>
                <c:pt idx="6058">
                  <c:v>3273</c:v>
                </c:pt>
                <c:pt idx="6059">
                  <c:v>3274</c:v>
                </c:pt>
                <c:pt idx="6060">
                  <c:v>3275</c:v>
                </c:pt>
                <c:pt idx="6061">
                  <c:v>3276</c:v>
                </c:pt>
                <c:pt idx="6062">
                  <c:v>3277</c:v>
                </c:pt>
                <c:pt idx="6063">
                  <c:v>3278</c:v>
                </c:pt>
                <c:pt idx="6064">
                  <c:v>3278</c:v>
                </c:pt>
                <c:pt idx="6065">
                  <c:v>3279</c:v>
                </c:pt>
                <c:pt idx="6066">
                  <c:v>3280</c:v>
                </c:pt>
                <c:pt idx="6067">
                  <c:v>3280</c:v>
                </c:pt>
                <c:pt idx="6068">
                  <c:v>3280</c:v>
                </c:pt>
                <c:pt idx="6069">
                  <c:v>3280</c:v>
                </c:pt>
                <c:pt idx="6070">
                  <c:v>3281</c:v>
                </c:pt>
                <c:pt idx="6071">
                  <c:v>3282</c:v>
                </c:pt>
                <c:pt idx="6072">
                  <c:v>3283</c:v>
                </c:pt>
                <c:pt idx="6073">
                  <c:v>3284</c:v>
                </c:pt>
                <c:pt idx="6074">
                  <c:v>3284</c:v>
                </c:pt>
                <c:pt idx="6075">
                  <c:v>3285</c:v>
                </c:pt>
                <c:pt idx="6076">
                  <c:v>3286</c:v>
                </c:pt>
                <c:pt idx="6077">
                  <c:v>3287</c:v>
                </c:pt>
                <c:pt idx="6078">
                  <c:v>3287</c:v>
                </c:pt>
                <c:pt idx="6079">
                  <c:v>3288</c:v>
                </c:pt>
                <c:pt idx="6080">
                  <c:v>3288</c:v>
                </c:pt>
                <c:pt idx="6081">
                  <c:v>3288</c:v>
                </c:pt>
                <c:pt idx="6082">
                  <c:v>3289</c:v>
                </c:pt>
                <c:pt idx="6083">
                  <c:v>3290</c:v>
                </c:pt>
                <c:pt idx="6084">
                  <c:v>3291</c:v>
                </c:pt>
                <c:pt idx="6085">
                  <c:v>3292</c:v>
                </c:pt>
                <c:pt idx="6086">
                  <c:v>3293</c:v>
                </c:pt>
                <c:pt idx="6087">
                  <c:v>3294</c:v>
                </c:pt>
                <c:pt idx="6088">
                  <c:v>3295</c:v>
                </c:pt>
                <c:pt idx="6089">
                  <c:v>3296</c:v>
                </c:pt>
                <c:pt idx="6090">
                  <c:v>3297</c:v>
                </c:pt>
                <c:pt idx="6091">
                  <c:v>3298</c:v>
                </c:pt>
                <c:pt idx="6092">
                  <c:v>3299</c:v>
                </c:pt>
                <c:pt idx="6093">
                  <c:v>3299</c:v>
                </c:pt>
                <c:pt idx="6094">
                  <c:v>3300</c:v>
                </c:pt>
                <c:pt idx="6095">
                  <c:v>3301</c:v>
                </c:pt>
                <c:pt idx="6096">
                  <c:v>3301</c:v>
                </c:pt>
                <c:pt idx="6097">
                  <c:v>3302</c:v>
                </c:pt>
                <c:pt idx="6098">
                  <c:v>3303</c:v>
                </c:pt>
                <c:pt idx="6099">
                  <c:v>3304</c:v>
                </c:pt>
                <c:pt idx="6100">
                  <c:v>3305</c:v>
                </c:pt>
                <c:pt idx="6101">
                  <c:v>3306</c:v>
                </c:pt>
                <c:pt idx="6102">
                  <c:v>3307</c:v>
                </c:pt>
                <c:pt idx="6103">
                  <c:v>3308</c:v>
                </c:pt>
                <c:pt idx="6104">
                  <c:v>3309</c:v>
                </c:pt>
                <c:pt idx="6105">
                  <c:v>3310</c:v>
                </c:pt>
                <c:pt idx="6106">
                  <c:v>3311</c:v>
                </c:pt>
                <c:pt idx="6107">
                  <c:v>3312</c:v>
                </c:pt>
                <c:pt idx="6108">
                  <c:v>3313</c:v>
                </c:pt>
                <c:pt idx="6109">
                  <c:v>3314</c:v>
                </c:pt>
                <c:pt idx="6110">
                  <c:v>3315</c:v>
                </c:pt>
                <c:pt idx="6111">
                  <c:v>3316</c:v>
                </c:pt>
                <c:pt idx="6112">
                  <c:v>3317</c:v>
                </c:pt>
                <c:pt idx="6113">
                  <c:v>3318</c:v>
                </c:pt>
                <c:pt idx="6114">
                  <c:v>3319</c:v>
                </c:pt>
                <c:pt idx="6115">
                  <c:v>3320</c:v>
                </c:pt>
                <c:pt idx="6116">
                  <c:v>3321</c:v>
                </c:pt>
                <c:pt idx="6117">
                  <c:v>3322</c:v>
                </c:pt>
                <c:pt idx="6118">
                  <c:v>3323</c:v>
                </c:pt>
                <c:pt idx="6119">
                  <c:v>3324</c:v>
                </c:pt>
                <c:pt idx="6120">
                  <c:v>3325</c:v>
                </c:pt>
                <c:pt idx="6121">
                  <c:v>3326</c:v>
                </c:pt>
                <c:pt idx="6122">
                  <c:v>3327</c:v>
                </c:pt>
                <c:pt idx="6123">
                  <c:v>3328</c:v>
                </c:pt>
                <c:pt idx="6124">
                  <c:v>3329</c:v>
                </c:pt>
                <c:pt idx="6125">
                  <c:v>3330</c:v>
                </c:pt>
                <c:pt idx="6126">
                  <c:v>3331</c:v>
                </c:pt>
                <c:pt idx="6127">
                  <c:v>3331</c:v>
                </c:pt>
                <c:pt idx="6128">
                  <c:v>3332</c:v>
                </c:pt>
                <c:pt idx="6129">
                  <c:v>3333</c:v>
                </c:pt>
                <c:pt idx="6130">
                  <c:v>3334</c:v>
                </c:pt>
                <c:pt idx="6131">
                  <c:v>3335</c:v>
                </c:pt>
                <c:pt idx="6132">
                  <c:v>3335</c:v>
                </c:pt>
                <c:pt idx="6133">
                  <c:v>3335</c:v>
                </c:pt>
                <c:pt idx="6134">
                  <c:v>3335</c:v>
                </c:pt>
                <c:pt idx="6135">
                  <c:v>3335</c:v>
                </c:pt>
                <c:pt idx="6136">
                  <c:v>3335</c:v>
                </c:pt>
                <c:pt idx="6137">
                  <c:v>3335</c:v>
                </c:pt>
                <c:pt idx="6138">
                  <c:v>3335</c:v>
                </c:pt>
                <c:pt idx="6139">
                  <c:v>3335</c:v>
                </c:pt>
                <c:pt idx="6140">
                  <c:v>3335</c:v>
                </c:pt>
                <c:pt idx="6141">
                  <c:v>3335</c:v>
                </c:pt>
                <c:pt idx="6142">
                  <c:v>3335</c:v>
                </c:pt>
                <c:pt idx="6143">
                  <c:v>3335</c:v>
                </c:pt>
                <c:pt idx="6144">
                  <c:v>3335</c:v>
                </c:pt>
                <c:pt idx="6145">
                  <c:v>3335</c:v>
                </c:pt>
                <c:pt idx="6146">
                  <c:v>3335</c:v>
                </c:pt>
                <c:pt idx="6147">
                  <c:v>3335</c:v>
                </c:pt>
                <c:pt idx="6148">
                  <c:v>3335</c:v>
                </c:pt>
                <c:pt idx="6149">
                  <c:v>3336</c:v>
                </c:pt>
                <c:pt idx="6150">
                  <c:v>3337</c:v>
                </c:pt>
                <c:pt idx="6151">
                  <c:v>3338</c:v>
                </c:pt>
                <c:pt idx="6152">
                  <c:v>3338</c:v>
                </c:pt>
                <c:pt idx="6153">
                  <c:v>3338</c:v>
                </c:pt>
                <c:pt idx="6154">
                  <c:v>3338</c:v>
                </c:pt>
                <c:pt idx="6155">
                  <c:v>3339</c:v>
                </c:pt>
                <c:pt idx="6156">
                  <c:v>3339</c:v>
                </c:pt>
                <c:pt idx="6157">
                  <c:v>3340</c:v>
                </c:pt>
                <c:pt idx="6158">
                  <c:v>3341</c:v>
                </c:pt>
                <c:pt idx="6159">
                  <c:v>3341</c:v>
                </c:pt>
                <c:pt idx="6160">
                  <c:v>3341</c:v>
                </c:pt>
                <c:pt idx="6161">
                  <c:v>3341</c:v>
                </c:pt>
                <c:pt idx="6162">
                  <c:v>3341</c:v>
                </c:pt>
                <c:pt idx="6163">
                  <c:v>3342</c:v>
                </c:pt>
                <c:pt idx="6164">
                  <c:v>3343</c:v>
                </c:pt>
                <c:pt idx="6165">
                  <c:v>3344</c:v>
                </c:pt>
                <c:pt idx="6166">
                  <c:v>3344</c:v>
                </c:pt>
                <c:pt idx="6167">
                  <c:v>3345</c:v>
                </c:pt>
                <c:pt idx="6168">
                  <c:v>3345</c:v>
                </c:pt>
                <c:pt idx="6169">
                  <c:v>3346</c:v>
                </c:pt>
                <c:pt idx="6170">
                  <c:v>3346</c:v>
                </c:pt>
                <c:pt idx="6171">
                  <c:v>3346</c:v>
                </c:pt>
                <c:pt idx="6172">
                  <c:v>3346</c:v>
                </c:pt>
                <c:pt idx="6173">
                  <c:v>3346</c:v>
                </c:pt>
                <c:pt idx="6174">
                  <c:v>3346</c:v>
                </c:pt>
                <c:pt idx="6175">
                  <c:v>3346</c:v>
                </c:pt>
                <c:pt idx="6176">
                  <c:v>3347</c:v>
                </c:pt>
                <c:pt idx="6177">
                  <c:v>3348</c:v>
                </c:pt>
                <c:pt idx="6178">
                  <c:v>3349</c:v>
                </c:pt>
                <c:pt idx="6179">
                  <c:v>3350</c:v>
                </c:pt>
                <c:pt idx="6180">
                  <c:v>3351</c:v>
                </c:pt>
                <c:pt idx="6181">
                  <c:v>3352</c:v>
                </c:pt>
                <c:pt idx="6182">
                  <c:v>3353</c:v>
                </c:pt>
                <c:pt idx="6183">
                  <c:v>3354</c:v>
                </c:pt>
                <c:pt idx="6184">
                  <c:v>3355</c:v>
                </c:pt>
                <c:pt idx="6185">
                  <c:v>3356</c:v>
                </c:pt>
                <c:pt idx="6186">
                  <c:v>3357</c:v>
                </c:pt>
                <c:pt idx="6187">
                  <c:v>3358</c:v>
                </c:pt>
                <c:pt idx="6188">
                  <c:v>3359</c:v>
                </c:pt>
                <c:pt idx="6189">
                  <c:v>3360</c:v>
                </c:pt>
                <c:pt idx="6190">
                  <c:v>3361</c:v>
                </c:pt>
                <c:pt idx="6191">
                  <c:v>3362</c:v>
                </c:pt>
                <c:pt idx="6192">
                  <c:v>3363</c:v>
                </c:pt>
                <c:pt idx="6193">
                  <c:v>3364</c:v>
                </c:pt>
                <c:pt idx="6194">
                  <c:v>3365</c:v>
                </c:pt>
                <c:pt idx="6195">
                  <c:v>3366</c:v>
                </c:pt>
                <c:pt idx="6196">
                  <c:v>3367</c:v>
                </c:pt>
                <c:pt idx="6197">
                  <c:v>3368</c:v>
                </c:pt>
                <c:pt idx="6198">
                  <c:v>3369</c:v>
                </c:pt>
                <c:pt idx="6199">
                  <c:v>3370</c:v>
                </c:pt>
                <c:pt idx="6200">
                  <c:v>3370</c:v>
                </c:pt>
                <c:pt idx="6201">
                  <c:v>3371</c:v>
                </c:pt>
                <c:pt idx="6202">
                  <c:v>3372</c:v>
                </c:pt>
                <c:pt idx="6203">
                  <c:v>3373</c:v>
                </c:pt>
                <c:pt idx="6204">
                  <c:v>3374</c:v>
                </c:pt>
                <c:pt idx="6205">
                  <c:v>3374</c:v>
                </c:pt>
                <c:pt idx="6206">
                  <c:v>3374</c:v>
                </c:pt>
                <c:pt idx="6207">
                  <c:v>3374</c:v>
                </c:pt>
                <c:pt idx="6208">
                  <c:v>3374</c:v>
                </c:pt>
                <c:pt idx="6209">
                  <c:v>3374</c:v>
                </c:pt>
                <c:pt idx="6210">
                  <c:v>3374</c:v>
                </c:pt>
                <c:pt idx="6211">
                  <c:v>3374</c:v>
                </c:pt>
                <c:pt idx="6212">
                  <c:v>3374</c:v>
                </c:pt>
                <c:pt idx="6213">
                  <c:v>3374</c:v>
                </c:pt>
                <c:pt idx="6214">
                  <c:v>3374</c:v>
                </c:pt>
                <c:pt idx="6215">
                  <c:v>3374</c:v>
                </c:pt>
                <c:pt idx="6216">
                  <c:v>3374</c:v>
                </c:pt>
                <c:pt idx="6217">
                  <c:v>3374</c:v>
                </c:pt>
                <c:pt idx="6218">
                  <c:v>3374</c:v>
                </c:pt>
                <c:pt idx="6219">
                  <c:v>3374</c:v>
                </c:pt>
                <c:pt idx="6220">
                  <c:v>3374</c:v>
                </c:pt>
                <c:pt idx="6221">
                  <c:v>3375</c:v>
                </c:pt>
                <c:pt idx="6222">
                  <c:v>3375</c:v>
                </c:pt>
                <c:pt idx="6223">
                  <c:v>3375</c:v>
                </c:pt>
                <c:pt idx="6224">
                  <c:v>3375</c:v>
                </c:pt>
                <c:pt idx="6225">
                  <c:v>3375</c:v>
                </c:pt>
                <c:pt idx="6226">
                  <c:v>3375</c:v>
                </c:pt>
                <c:pt idx="6227">
                  <c:v>3375</c:v>
                </c:pt>
                <c:pt idx="6228">
                  <c:v>3375</c:v>
                </c:pt>
                <c:pt idx="6229">
                  <c:v>3375</c:v>
                </c:pt>
                <c:pt idx="6230">
                  <c:v>3375</c:v>
                </c:pt>
                <c:pt idx="6231">
                  <c:v>3375</c:v>
                </c:pt>
                <c:pt idx="6232">
                  <c:v>3375</c:v>
                </c:pt>
                <c:pt idx="6233">
                  <c:v>3376</c:v>
                </c:pt>
                <c:pt idx="6234">
                  <c:v>3377</c:v>
                </c:pt>
                <c:pt idx="6235">
                  <c:v>3378</c:v>
                </c:pt>
                <c:pt idx="6236">
                  <c:v>3379</c:v>
                </c:pt>
                <c:pt idx="6237">
                  <c:v>3379</c:v>
                </c:pt>
                <c:pt idx="6238">
                  <c:v>3379</c:v>
                </c:pt>
                <c:pt idx="6239">
                  <c:v>3380</c:v>
                </c:pt>
                <c:pt idx="6240">
                  <c:v>3381</c:v>
                </c:pt>
                <c:pt idx="6241">
                  <c:v>3382</c:v>
                </c:pt>
                <c:pt idx="6242">
                  <c:v>3383</c:v>
                </c:pt>
                <c:pt idx="6243">
                  <c:v>3383</c:v>
                </c:pt>
                <c:pt idx="6244">
                  <c:v>3383</c:v>
                </c:pt>
                <c:pt idx="6245">
                  <c:v>3384</c:v>
                </c:pt>
                <c:pt idx="6246">
                  <c:v>3384</c:v>
                </c:pt>
                <c:pt idx="6247">
                  <c:v>3384</c:v>
                </c:pt>
                <c:pt idx="6248">
                  <c:v>3385</c:v>
                </c:pt>
                <c:pt idx="6249">
                  <c:v>3385</c:v>
                </c:pt>
                <c:pt idx="6250">
                  <c:v>3386</c:v>
                </c:pt>
                <c:pt idx="6251">
                  <c:v>3387</c:v>
                </c:pt>
                <c:pt idx="6252">
                  <c:v>3387</c:v>
                </c:pt>
                <c:pt idx="6253">
                  <c:v>3387</c:v>
                </c:pt>
                <c:pt idx="6254">
                  <c:v>3388</c:v>
                </c:pt>
                <c:pt idx="6255">
                  <c:v>3388</c:v>
                </c:pt>
                <c:pt idx="6256">
                  <c:v>3389</c:v>
                </c:pt>
                <c:pt idx="6257">
                  <c:v>3390</c:v>
                </c:pt>
                <c:pt idx="6258">
                  <c:v>3390</c:v>
                </c:pt>
                <c:pt idx="6259">
                  <c:v>3391</c:v>
                </c:pt>
                <c:pt idx="6260">
                  <c:v>3392</c:v>
                </c:pt>
                <c:pt idx="6261">
                  <c:v>3392</c:v>
                </c:pt>
                <c:pt idx="6262">
                  <c:v>3393</c:v>
                </c:pt>
                <c:pt idx="6263">
                  <c:v>3394</c:v>
                </c:pt>
                <c:pt idx="6264">
                  <c:v>3395</c:v>
                </c:pt>
                <c:pt idx="6265">
                  <c:v>3396</c:v>
                </c:pt>
                <c:pt idx="6266">
                  <c:v>3397</c:v>
                </c:pt>
                <c:pt idx="6267">
                  <c:v>3398</c:v>
                </c:pt>
                <c:pt idx="6268">
                  <c:v>3399</c:v>
                </c:pt>
                <c:pt idx="6269">
                  <c:v>3399</c:v>
                </c:pt>
                <c:pt idx="6270">
                  <c:v>3399</c:v>
                </c:pt>
                <c:pt idx="6271">
                  <c:v>3400</c:v>
                </c:pt>
                <c:pt idx="6272">
                  <c:v>3401</c:v>
                </c:pt>
                <c:pt idx="6273">
                  <c:v>3402</c:v>
                </c:pt>
                <c:pt idx="6274">
                  <c:v>3403</c:v>
                </c:pt>
                <c:pt idx="6275">
                  <c:v>3404</c:v>
                </c:pt>
                <c:pt idx="6276">
                  <c:v>3405</c:v>
                </c:pt>
                <c:pt idx="6277">
                  <c:v>3406</c:v>
                </c:pt>
                <c:pt idx="6278">
                  <c:v>3407</c:v>
                </c:pt>
                <c:pt idx="6279">
                  <c:v>3408</c:v>
                </c:pt>
                <c:pt idx="6280">
                  <c:v>3409</c:v>
                </c:pt>
                <c:pt idx="6281">
                  <c:v>3410</c:v>
                </c:pt>
                <c:pt idx="6282">
                  <c:v>3411</c:v>
                </c:pt>
                <c:pt idx="6283">
                  <c:v>3411</c:v>
                </c:pt>
                <c:pt idx="6284">
                  <c:v>3412</c:v>
                </c:pt>
                <c:pt idx="6285">
                  <c:v>3413</c:v>
                </c:pt>
                <c:pt idx="6286">
                  <c:v>3413</c:v>
                </c:pt>
                <c:pt idx="6287">
                  <c:v>3414</c:v>
                </c:pt>
                <c:pt idx="6288">
                  <c:v>3415</c:v>
                </c:pt>
                <c:pt idx="6289">
                  <c:v>3416</c:v>
                </c:pt>
                <c:pt idx="6290">
                  <c:v>3417</c:v>
                </c:pt>
                <c:pt idx="6291">
                  <c:v>3418</c:v>
                </c:pt>
                <c:pt idx="6292">
                  <c:v>3419</c:v>
                </c:pt>
                <c:pt idx="6293">
                  <c:v>3420</c:v>
                </c:pt>
                <c:pt idx="6294">
                  <c:v>3421</c:v>
                </c:pt>
                <c:pt idx="6295">
                  <c:v>3422</c:v>
                </c:pt>
                <c:pt idx="6296">
                  <c:v>3422</c:v>
                </c:pt>
                <c:pt idx="6297">
                  <c:v>3422</c:v>
                </c:pt>
                <c:pt idx="6298">
                  <c:v>3423</c:v>
                </c:pt>
                <c:pt idx="6299">
                  <c:v>3423</c:v>
                </c:pt>
                <c:pt idx="6300">
                  <c:v>3423</c:v>
                </c:pt>
                <c:pt idx="6301">
                  <c:v>3424</c:v>
                </c:pt>
                <c:pt idx="6302">
                  <c:v>3424</c:v>
                </c:pt>
                <c:pt idx="6303">
                  <c:v>3425</c:v>
                </c:pt>
                <c:pt idx="6304">
                  <c:v>3426</c:v>
                </c:pt>
                <c:pt idx="6305">
                  <c:v>3426</c:v>
                </c:pt>
                <c:pt idx="6306">
                  <c:v>3427</c:v>
                </c:pt>
                <c:pt idx="6307">
                  <c:v>3428</c:v>
                </c:pt>
                <c:pt idx="6308">
                  <c:v>3429</c:v>
                </c:pt>
                <c:pt idx="6309">
                  <c:v>3429</c:v>
                </c:pt>
                <c:pt idx="6310">
                  <c:v>3430</c:v>
                </c:pt>
                <c:pt idx="6311">
                  <c:v>3431</c:v>
                </c:pt>
                <c:pt idx="6312">
                  <c:v>3431</c:v>
                </c:pt>
                <c:pt idx="6313">
                  <c:v>3432</c:v>
                </c:pt>
                <c:pt idx="6314">
                  <c:v>3433</c:v>
                </c:pt>
                <c:pt idx="6315">
                  <c:v>3434</c:v>
                </c:pt>
                <c:pt idx="6316">
                  <c:v>3434</c:v>
                </c:pt>
                <c:pt idx="6317">
                  <c:v>3435</c:v>
                </c:pt>
                <c:pt idx="6318">
                  <c:v>3435</c:v>
                </c:pt>
                <c:pt idx="6319">
                  <c:v>3436</c:v>
                </c:pt>
                <c:pt idx="6320">
                  <c:v>3437</c:v>
                </c:pt>
                <c:pt idx="6321">
                  <c:v>3438</c:v>
                </c:pt>
                <c:pt idx="6322">
                  <c:v>3439</c:v>
                </c:pt>
                <c:pt idx="6323">
                  <c:v>3440</c:v>
                </c:pt>
                <c:pt idx="6324">
                  <c:v>3441</c:v>
                </c:pt>
                <c:pt idx="6325">
                  <c:v>3442</c:v>
                </c:pt>
                <c:pt idx="6326">
                  <c:v>3443</c:v>
                </c:pt>
                <c:pt idx="6327">
                  <c:v>3444</c:v>
                </c:pt>
                <c:pt idx="6328">
                  <c:v>3445</c:v>
                </c:pt>
                <c:pt idx="6329">
                  <c:v>3446</c:v>
                </c:pt>
                <c:pt idx="6330">
                  <c:v>3447</c:v>
                </c:pt>
                <c:pt idx="6331">
                  <c:v>3448</c:v>
                </c:pt>
                <c:pt idx="6332">
                  <c:v>3449</c:v>
                </c:pt>
                <c:pt idx="6333">
                  <c:v>3450</c:v>
                </c:pt>
                <c:pt idx="6334">
                  <c:v>3451</c:v>
                </c:pt>
                <c:pt idx="6335">
                  <c:v>3452</c:v>
                </c:pt>
                <c:pt idx="6336">
                  <c:v>3453</c:v>
                </c:pt>
                <c:pt idx="6337">
                  <c:v>3453</c:v>
                </c:pt>
                <c:pt idx="6338">
                  <c:v>3453</c:v>
                </c:pt>
                <c:pt idx="6339">
                  <c:v>3454</c:v>
                </c:pt>
                <c:pt idx="6340">
                  <c:v>3455</c:v>
                </c:pt>
                <c:pt idx="6341">
                  <c:v>3456</c:v>
                </c:pt>
                <c:pt idx="6342">
                  <c:v>3456</c:v>
                </c:pt>
                <c:pt idx="6343">
                  <c:v>3457</c:v>
                </c:pt>
                <c:pt idx="6344">
                  <c:v>3457</c:v>
                </c:pt>
                <c:pt idx="6345">
                  <c:v>3458</c:v>
                </c:pt>
                <c:pt idx="6346">
                  <c:v>3459</c:v>
                </c:pt>
                <c:pt idx="6347">
                  <c:v>3460</c:v>
                </c:pt>
                <c:pt idx="6348">
                  <c:v>3461</c:v>
                </c:pt>
                <c:pt idx="6349">
                  <c:v>3462</c:v>
                </c:pt>
                <c:pt idx="6350">
                  <c:v>3463</c:v>
                </c:pt>
                <c:pt idx="6351">
                  <c:v>3464</c:v>
                </c:pt>
                <c:pt idx="6352">
                  <c:v>3465</c:v>
                </c:pt>
                <c:pt idx="6353">
                  <c:v>3466</c:v>
                </c:pt>
                <c:pt idx="6354">
                  <c:v>3466</c:v>
                </c:pt>
                <c:pt idx="6355">
                  <c:v>3467</c:v>
                </c:pt>
                <c:pt idx="6356">
                  <c:v>3468</c:v>
                </c:pt>
                <c:pt idx="6357">
                  <c:v>3469</c:v>
                </c:pt>
                <c:pt idx="6358">
                  <c:v>3470</c:v>
                </c:pt>
                <c:pt idx="6359">
                  <c:v>3470</c:v>
                </c:pt>
                <c:pt idx="6360">
                  <c:v>3471</c:v>
                </c:pt>
                <c:pt idx="6361">
                  <c:v>3472</c:v>
                </c:pt>
                <c:pt idx="6362">
                  <c:v>3473</c:v>
                </c:pt>
                <c:pt idx="6363">
                  <c:v>3474</c:v>
                </c:pt>
                <c:pt idx="6364">
                  <c:v>3474</c:v>
                </c:pt>
                <c:pt idx="6365">
                  <c:v>3475</c:v>
                </c:pt>
                <c:pt idx="6366">
                  <c:v>3476</c:v>
                </c:pt>
                <c:pt idx="6367">
                  <c:v>3477</c:v>
                </c:pt>
                <c:pt idx="6368">
                  <c:v>3477</c:v>
                </c:pt>
                <c:pt idx="6369">
                  <c:v>3477</c:v>
                </c:pt>
                <c:pt idx="6370">
                  <c:v>3477</c:v>
                </c:pt>
                <c:pt idx="6371">
                  <c:v>3477</c:v>
                </c:pt>
                <c:pt idx="6372">
                  <c:v>3478</c:v>
                </c:pt>
                <c:pt idx="6373">
                  <c:v>3479</c:v>
                </c:pt>
                <c:pt idx="6374">
                  <c:v>3480</c:v>
                </c:pt>
                <c:pt idx="6375">
                  <c:v>3481</c:v>
                </c:pt>
                <c:pt idx="6376">
                  <c:v>3481</c:v>
                </c:pt>
                <c:pt idx="6377">
                  <c:v>3482</c:v>
                </c:pt>
                <c:pt idx="6378">
                  <c:v>3483</c:v>
                </c:pt>
                <c:pt idx="6379">
                  <c:v>3484</c:v>
                </c:pt>
                <c:pt idx="6380">
                  <c:v>3485</c:v>
                </c:pt>
                <c:pt idx="6381">
                  <c:v>3485</c:v>
                </c:pt>
                <c:pt idx="6382">
                  <c:v>3486</c:v>
                </c:pt>
                <c:pt idx="6383">
                  <c:v>3486</c:v>
                </c:pt>
                <c:pt idx="6384">
                  <c:v>3486</c:v>
                </c:pt>
                <c:pt idx="6385">
                  <c:v>3486</c:v>
                </c:pt>
                <c:pt idx="6386">
                  <c:v>3486</c:v>
                </c:pt>
                <c:pt idx="6387">
                  <c:v>3486</c:v>
                </c:pt>
                <c:pt idx="6388">
                  <c:v>3486</c:v>
                </c:pt>
                <c:pt idx="6389">
                  <c:v>3486</c:v>
                </c:pt>
                <c:pt idx="6390">
                  <c:v>3487</c:v>
                </c:pt>
                <c:pt idx="6391">
                  <c:v>3488</c:v>
                </c:pt>
                <c:pt idx="6392">
                  <c:v>3489</c:v>
                </c:pt>
                <c:pt idx="6393">
                  <c:v>3490</c:v>
                </c:pt>
                <c:pt idx="6394">
                  <c:v>3490</c:v>
                </c:pt>
                <c:pt idx="6395">
                  <c:v>3490</c:v>
                </c:pt>
                <c:pt idx="6396">
                  <c:v>3490</c:v>
                </c:pt>
                <c:pt idx="6397">
                  <c:v>3490</c:v>
                </c:pt>
                <c:pt idx="6398">
                  <c:v>3490</c:v>
                </c:pt>
                <c:pt idx="6399">
                  <c:v>3491</c:v>
                </c:pt>
                <c:pt idx="6400">
                  <c:v>3491</c:v>
                </c:pt>
                <c:pt idx="6401">
                  <c:v>3491</c:v>
                </c:pt>
                <c:pt idx="6402">
                  <c:v>3491</c:v>
                </c:pt>
                <c:pt idx="6403">
                  <c:v>3491</c:v>
                </c:pt>
                <c:pt idx="6404">
                  <c:v>3492</c:v>
                </c:pt>
                <c:pt idx="6405">
                  <c:v>3492</c:v>
                </c:pt>
                <c:pt idx="6406">
                  <c:v>3492</c:v>
                </c:pt>
                <c:pt idx="6407">
                  <c:v>3493</c:v>
                </c:pt>
                <c:pt idx="6408">
                  <c:v>3494</c:v>
                </c:pt>
                <c:pt idx="6409">
                  <c:v>3494</c:v>
                </c:pt>
                <c:pt idx="6410">
                  <c:v>3494</c:v>
                </c:pt>
                <c:pt idx="6411">
                  <c:v>3494</c:v>
                </c:pt>
                <c:pt idx="6412">
                  <c:v>3495</c:v>
                </c:pt>
                <c:pt idx="6413">
                  <c:v>3495</c:v>
                </c:pt>
                <c:pt idx="6414">
                  <c:v>3496</c:v>
                </c:pt>
                <c:pt idx="6415">
                  <c:v>3496</c:v>
                </c:pt>
                <c:pt idx="6416">
                  <c:v>3496</c:v>
                </c:pt>
                <c:pt idx="6417">
                  <c:v>3496</c:v>
                </c:pt>
                <c:pt idx="6418">
                  <c:v>3496</c:v>
                </c:pt>
                <c:pt idx="6419">
                  <c:v>3496</c:v>
                </c:pt>
                <c:pt idx="6420">
                  <c:v>3496</c:v>
                </c:pt>
                <c:pt idx="6421">
                  <c:v>3496</c:v>
                </c:pt>
                <c:pt idx="6422">
                  <c:v>3497</c:v>
                </c:pt>
                <c:pt idx="6423">
                  <c:v>3498</c:v>
                </c:pt>
                <c:pt idx="6424">
                  <c:v>3499</c:v>
                </c:pt>
                <c:pt idx="6425">
                  <c:v>3500</c:v>
                </c:pt>
                <c:pt idx="6426">
                  <c:v>3501</c:v>
                </c:pt>
                <c:pt idx="6427">
                  <c:v>3502</c:v>
                </c:pt>
                <c:pt idx="6428">
                  <c:v>3503</c:v>
                </c:pt>
                <c:pt idx="6429">
                  <c:v>3503</c:v>
                </c:pt>
                <c:pt idx="6430">
                  <c:v>3504</c:v>
                </c:pt>
                <c:pt idx="6431">
                  <c:v>3505</c:v>
                </c:pt>
                <c:pt idx="6432">
                  <c:v>3506</c:v>
                </c:pt>
                <c:pt idx="6433">
                  <c:v>3507</c:v>
                </c:pt>
                <c:pt idx="6434">
                  <c:v>3507</c:v>
                </c:pt>
                <c:pt idx="6435">
                  <c:v>3508</c:v>
                </c:pt>
                <c:pt idx="6436">
                  <c:v>3509</c:v>
                </c:pt>
                <c:pt idx="6437">
                  <c:v>3510</c:v>
                </c:pt>
                <c:pt idx="6438">
                  <c:v>3511</c:v>
                </c:pt>
                <c:pt idx="6439">
                  <c:v>3512</c:v>
                </c:pt>
                <c:pt idx="6440">
                  <c:v>3513</c:v>
                </c:pt>
                <c:pt idx="6441">
                  <c:v>3514</c:v>
                </c:pt>
                <c:pt idx="6442">
                  <c:v>3515</c:v>
                </c:pt>
                <c:pt idx="6443">
                  <c:v>3516</c:v>
                </c:pt>
                <c:pt idx="6444">
                  <c:v>3517</c:v>
                </c:pt>
                <c:pt idx="6445">
                  <c:v>3518</c:v>
                </c:pt>
                <c:pt idx="6446">
                  <c:v>3519</c:v>
                </c:pt>
                <c:pt idx="6447">
                  <c:v>3520</c:v>
                </c:pt>
                <c:pt idx="6448">
                  <c:v>3521</c:v>
                </c:pt>
                <c:pt idx="6449">
                  <c:v>3521</c:v>
                </c:pt>
                <c:pt idx="6450">
                  <c:v>3522</c:v>
                </c:pt>
                <c:pt idx="6451">
                  <c:v>3522</c:v>
                </c:pt>
                <c:pt idx="6452">
                  <c:v>3523</c:v>
                </c:pt>
                <c:pt idx="6453">
                  <c:v>3523</c:v>
                </c:pt>
                <c:pt idx="6454">
                  <c:v>3523</c:v>
                </c:pt>
                <c:pt idx="6455">
                  <c:v>3523</c:v>
                </c:pt>
                <c:pt idx="6456">
                  <c:v>3524</c:v>
                </c:pt>
                <c:pt idx="6457">
                  <c:v>3524</c:v>
                </c:pt>
                <c:pt idx="6458">
                  <c:v>3525</c:v>
                </c:pt>
                <c:pt idx="6459">
                  <c:v>3525</c:v>
                </c:pt>
                <c:pt idx="6460">
                  <c:v>3526</c:v>
                </c:pt>
                <c:pt idx="6461">
                  <c:v>3527</c:v>
                </c:pt>
                <c:pt idx="6462">
                  <c:v>3528</c:v>
                </c:pt>
                <c:pt idx="6463">
                  <c:v>3529</c:v>
                </c:pt>
                <c:pt idx="6464">
                  <c:v>3529</c:v>
                </c:pt>
                <c:pt idx="6465">
                  <c:v>3529</c:v>
                </c:pt>
                <c:pt idx="6466">
                  <c:v>3529</c:v>
                </c:pt>
                <c:pt idx="6467">
                  <c:v>3530</c:v>
                </c:pt>
                <c:pt idx="6468">
                  <c:v>3531</c:v>
                </c:pt>
                <c:pt idx="6469">
                  <c:v>3532</c:v>
                </c:pt>
                <c:pt idx="6470">
                  <c:v>3532</c:v>
                </c:pt>
                <c:pt idx="6471">
                  <c:v>3532</c:v>
                </c:pt>
                <c:pt idx="6472">
                  <c:v>3533</c:v>
                </c:pt>
                <c:pt idx="6473">
                  <c:v>3534</c:v>
                </c:pt>
                <c:pt idx="6474">
                  <c:v>3534</c:v>
                </c:pt>
                <c:pt idx="6475">
                  <c:v>3535</c:v>
                </c:pt>
                <c:pt idx="6476">
                  <c:v>3536</c:v>
                </c:pt>
                <c:pt idx="6477">
                  <c:v>3537</c:v>
                </c:pt>
                <c:pt idx="6478">
                  <c:v>3538</c:v>
                </c:pt>
                <c:pt idx="6479">
                  <c:v>3539</c:v>
                </c:pt>
                <c:pt idx="6480">
                  <c:v>3539</c:v>
                </c:pt>
                <c:pt idx="6481">
                  <c:v>3539</c:v>
                </c:pt>
                <c:pt idx="6482">
                  <c:v>3539</c:v>
                </c:pt>
                <c:pt idx="6483">
                  <c:v>3539</c:v>
                </c:pt>
                <c:pt idx="6484">
                  <c:v>3539</c:v>
                </c:pt>
                <c:pt idx="6485">
                  <c:v>3539</c:v>
                </c:pt>
                <c:pt idx="6486">
                  <c:v>3540</c:v>
                </c:pt>
                <c:pt idx="6487">
                  <c:v>3541</c:v>
                </c:pt>
                <c:pt idx="6488">
                  <c:v>3541</c:v>
                </c:pt>
                <c:pt idx="6489">
                  <c:v>3541</c:v>
                </c:pt>
                <c:pt idx="6490">
                  <c:v>3541</c:v>
                </c:pt>
                <c:pt idx="6491">
                  <c:v>3542</c:v>
                </c:pt>
                <c:pt idx="6492">
                  <c:v>3542</c:v>
                </c:pt>
                <c:pt idx="6493">
                  <c:v>3543</c:v>
                </c:pt>
                <c:pt idx="6494">
                  <c:v>3544</c:v>
                </c:pt>
                <c:pt idx="6495">
                  <c:v>3545</c:v>
                </c:pt>
                <c:pt idx="6496">
                  <c:v>3545</c:v>
                </c:pt>
                <c:pt idx="6497">
                  <c:v>3545</c:v>
                </c:pt>
                <c:pt idx="6498">
                  <c:v>3545</c:v>
                </c:pt>
                <c:pt idx="6499">
                  <c:v>3546</c:v>
                </c:pt>
                <c:pt idx="6500">
                  <c:v>3546</c:v>
                </c:pt>
                <c:pt idx="6501">
                  <c:v>3546</c:v>
                </c:pt>
                <c:pt idx="6502">
                  <c:v>3546</c:v>
                </c:pt>
                <c:pt idx="6503">
                  <c:v>3546</c:v>
                </c:pt>
                <c:pt idx="6504">
                  <c:v>3546</c:v>
                </c:pt>
                <c:pt idx="6505">
                  <c:v>3547</c:v>
                </c:pt>
                <c:pt idx="6506">
                  <c:v>3547</c:v>
                </c:pt>
                <c:pt idx="6507">
                  <c:v>3548</c:v>
                </c:pt>
                <c:pt idx="6508">
                  <c:v>3549</c:v>
                </c:pt>
                <c:pt idx="6509">
                  <c:v>3549</c:v>
                </c:pt>
                <c:pt idx="6510">
                  <c:v>3550</c:v>
                </c:pt>
                <c:pt idx="6511">
                  <c:v>3551</c:v>
                </c:pt>
                <c:pt idx="6512">
                  <c:v>3552</c:v>
                </c:pt>
                <c:pt idx="6513">
                  <c:v>3553</c:v>
                </c:pt>
                <c:pt idx="6514">
                  <c:v>3554</c:v>
                </c:pt>
                <c:pt idx="6515">
                  <c:v>3555</c:v>
                </c:pt>
                <c:pt idx="6516">
                  <c:v>3556</c:v>
                </c:pt>
                <c:pt idx="6517">
                  <c:v>3556</c:v>
                </c:pt>
                <c:pt idx="6518">
                  <c:v>3556</c:v>
                </c:pt>
                <c:pt idx="6519">
                  <c:v>3556</c:v>
                </c:pt>
                <c:pt idx="6520">
                  <c:v>3556</c:v>
                </c:pt>
                <c:pt idx="6521">
                  <c:v>3557</c:v>
                </c:pt>
                <c:pt idx="6522">
                  <c:v>3557</c:v>
                </c:pt>
                <c:pt idx="6523">
                  <c:v>3557</c:v>
                </c:pt>
                <c:pt idx="6524">
                  <c:v>3558</c:v>
                </c:pt>
                <c:pt idx="6525">
                  <c:v>3559</c:v>
                </c:pt>
                <c:pt idx="6526">
                  <c:v>3560</c:v>
                </c:pt>
                <c:pt idx="6527">
                  <c:v>3560</c:v>
                </c:pt>
                <c:pt idx="6528">
                  <c:v>3561</c:v>
                </c:pt>
                <c:pt idx="6529">
                  <c:v>3562</c:v>
                </c:pt>
                <c:pt idx="6530">
                  <c:v>3562</c:v>
                </c:pt>
                <c:pt idx="6531">
                  <c:v>3562</c:v>
                </c:pt>
                <c:pt idx="6532">
                  <c:v>3562</c:v>
                </c:pt>
                <c:pt idx="6533">
                  <c:v>3563</c:v>
                </c:pt>
                <c:pt idx="6534">
                  <c:v>3563</c:v>
                </c:pt>
                <c:pt idx="6535">
                  <c:v>3564</c:v>
                </c:pt>
                <c:pt idx="6536">
                  <c:v>3564</c:v>
                </c:pt>
                <c:pt idx="6537">
                  <c:v>3564</c:v>
                </c:pt>
                <c:pt idx="6538">
                  <c:v>3564</c:v>
                </c:pt>
                <c:pt idx="6539">
                  <c:v>3564</c:v>
                </c:pt>
                <c:pt idx="6540">
                  <c:v>3564</c:v>
                </c:pt>
                <c:pt idx="6541">
                  <c:v>3564</c:v>
                </c:pt>
                <c:pt idx="6542">
                  <c:v>3565</c:v>
                </c:pt>
                <c:pt idx="6543">
                  <c:v>3566</c:v>
                </c:pt>
                <c:pt idx="6544">
                  <c:v>3566</c:v>
                </c:pt>
                <c:pt idx="6545">
                  <c:v>3566</c:v>
                </c:pt>
                <c:pt idx="6546">
                  <c:v>3566</c:v>
                </c:pt>
                <c:pt idx="6547">
                  <c:v>3566</c:v>
                </c:pt>
                <c:pt idx="6548">
                  <c:v>3566</c:v>
                </c:pt>
                <c:pt idx="6549">
                  <c:v>3567</c:v>
                </c:pt>
                <c:pt idx="6550">
                  <c:v>3567</c:v>
                </c:pt>
                <c:pt idx="6551">
                  <c:v>3568</c:v>
                </c:pt>
                <c:pt idx="6552">
                  <c:v>3569</c:v>
                </c:pt>
                <c:pt idx="6553">
                  <c:v>3569</c:v>
                </c:pt>
                <c:pt idx="6554">
                  <c:v>3569</c:v>
                </c:pt>
                <c:pt idx="6555">
                  <c:v>3570</c:v>
                </c:pt>
                <c:pt idx="6556">
                  <c:v>3571</c:v>
                </c:pt>
                <c:pt idx="6557">
                  <c:v>3571</c:v>
                </c:pt>
                <c:pt idx="6558">
                  <c:v>3571</c:v>
                </c:pt>
                <c:pt idx="6559">
                  <c:v>3572</c:v>
                </c:pt>
                <c:pt idx="6560">
                  <c:v>3573</c:v>
                </c:pt>
                <c:pt idx="6561">
                  <c:v>3574</c:v>
                </c:pt>
                <c:pt idx="6562">
                  <c:v>3574</c:v>
                </c:pt>
                <c:pt idx="6563">
                  <c:v>3575</c:v>
                </c:pt>
                <c:pt idx="6564">
                  <c:v>3576</c:v>
                </c:pt>
                <c:pt idx="6565">
                  <c:v>3577</c:v>
                </c:pt>
                <c:pt idx="6566">
                  <c:v>3578</c:v>
                </c:pt>
                <c:pt idx="6567">
                  <c:v>3579</c:v>
                </c:pt>
                <c:pt idx="6568">
                  <c:v>3580</c:v>
                </c:pt>
                <c:pt idx="6569">
                  <c:v>3581</c:v>
                </c:pt>
                <c:pt idx="6570">
                  <c:v>3582</c:v>
                </c:pt>
                <c:pt idx="6571">
                  <c:v>3583</c:v>
                </c:pt>
                <c:pt idx="6572">
                  <c:v>3584</c:v>
                </c:pt>
                <c:pt idx="6573">
                  <c:v>3584</c:v>
                </c:pt>
                <c:pt idx="6574">
                  <c:v>3585</c:v>
                </c:pt>
                <c:pt idx="6575">
                  <c:v>3585</c:v>
                </c:pt>
                <c:pt idx="6576">
                  <c:v>3585</c:v>
                </c:pt>
                <c:pt idx="6577">
                  <c:v>3586</c:v>
                </c:pt>
                <c:pt idx="6578">
                  <c:v>3586</c:v>
                </c:pt>
                <c:pt idx="6579">
                  <c:v>3587</c:v>
                </c:pt>
                <c:pt idx="6580">
                  <c:v>3588</c:v>
                </c:pt>
                <c:pt idx="6581">
                  <c:v>3589</c:v>
                </c:pt>
                <c:pt idx="6582">
                  <c:v>3589</c:v>
                </c:pt>
                <c:pt idx="6583">
                  <c:v>3590</c:v>
                </c:pt>
                <c:pt idx="6584">
                  <c:v>3590</c:v>
                </c:pt>
                <c:pt idx="6585">
                  <c:v>3590</c:v>
                </c:pt>
                <c:pt idx="6586">
                  <c:v>3590</c:v>
                </c:pt>
                <c:pt idx="6587">
                  <c:v>3591</c:v>
                </c:pt>
                <c:pt idx="6588">
                  <c:v>3591</c:v>
                </c:pt>
                <c:pt idx="6589">
                  <c:v>3592</c:v>
                </c:pt>
                <c:pt idx="6590">
                  <c:v>3593</c:v>
                </c:pt>
                <c:pt idx="6591">
                  <c:v>3593</c:v>
                </c:pt>
                <c:pt idx="6592">
                  <c:v>3594</c:v>
                </c:pt>
                <c:pt idx="6593">
                  <c:v>3594</c:v>
                </c:pt>
                <c:pt idx="6594">
                  <c:v>3595</c:v>
                </c:pt>
                <c:pt idx="6595">
                  <c:v>3596</c:v>
                </c:pt>
                <c:pt idx="6596">
                  <c:v>3597</c:v>
                </c:pt>
                <c:pt idx="6597">
                  <c:v>3597</c:v>
                </c:pt>
                <c:pt idx="6598">
                  <c:v>3597</c:v>
                </c:pt>
                <c:pt idx="6599">
                  <c:v>3597</c:v>
                </c:pt>
                <c:pt idx="6600">
                  <c:v>3597</c:v>
                </c:pt>
                <c:pt idx="6601">
                  <c:v>3597</c:v>
                </c:pt>
                <c:pt idx="6602">
                  <c:v>3598</c:v>
                </c:pt>
                <c:pt idx="6603">
                  <c:v>3599</c:v>
                </c:pt>
                <c:pt idx="6604">
                  <c:v>3599</c:v>
                </c:pt>
                <c:pt idx="6605">
                  <c:v>3600</c:v>
                </c:pt>
                <c:pt idx="6606">
                  <c:v>3600</c:v>
                </c:pt>
                <c:pt idx="6607">
                  <c:v>3600</c:v>
                </c:pt>
                <c:pt idx="6608">
                  <c:v>3600</c:v>
                </c:pt>
                <c:pt idx="6609">
                  <c:v>3601</c:v>
                </c:pt>
                <c:pt idx="6610">
                  <c:v>3601</c:v>
                </c:pt>
                <c:pt idx="6611">
                  <c:v>3602</c:v>
                </c:pt>
                <c:pt idx="6612">
                  <c:v>3603</c:v>
                </c:pt>
                <c:pt idx="6613">
                  <c:v>3604</c:v>
                </c:pt>
                <c:pt idx="6614">
                  <c:v>3605</c:v>
                </c:pt>
                <c:pt idx="6615">
                  <c:v>3606</c:v>
                </c:pt>
                <c:pt idx="6616">
                  <c:v>3607</c:v>
                </c:pt>
                <c:pt idx="6617">
                  <c:v>3608</c:v>
                </c:pt>
                <c:pt idx="6618">
                  <c:v>3609</c:v>
                </c:pt>
                <c:pt idx="6619">
                  <c:v>3610</c:v>
                </c:pt>
                <c:pt idx="6620">
                  <c:v>3611</c:v>
                </c:pt>
                <c:pt idx="6621">
                  <c:v>3611</c:v>
                </c:pt>
                <c:pt idx="6622">
                  <c:v>3611</c:v>
                </c:pt>
                <c:pt idx="6623">
                  <c:v>3612</c:v>
                </c:pt>
                <c:pt idx="6624">
                  <c:v>3613</c:v>
                </c:pt>
                <c:pt idx="6625">
                  <c:v>3613</c:v>
                </c:pt>
                <c:pt idx="6626">
                  <c:v>3613</c:v>
                </c:pt>
                <c:pt idx="6627">
                  <c:v>3614</c:v>
                </c:pt>
                <c:pt idx="6628">
                  <c:v>3615</c:v>
                </c:pt>
                <c:pt idx="6629">
                  <c:v>3615</c:v>
                </c:pt>
                <c:pt idx="6630">
                  <c:v>3616</c:v>
                </c:pt>
                <c:pt idx="6631">
                  <c:v>3617</c:v>
                </c:pt>
                <c:pt idx="6632">
                  <c:v>3618</c:v>
                </c:pt>
                <c:pt idx="6633">
                  <c:v>3619</c:v>
                </c:pt>
                <c:pt idx="6634">
                  <c:v>3620</c:v>
                </c:pt>
                <c:pt idx="6635">
                  <c:v>3621</c:v>
                </c:pt>
                <c:pt idx="6636">
                  <c:v>3622</c:v>
                </c:pt>
                <c:pt idx="6637">
                  <c:v>3623</c:v>
                </c:pt>
                <c:pt idx="6638">
                  <c:v>3624</c:v>
                </c:pt>
                <c:pt idx="6639">
                  <c:v>3625</c:v>
                </c:pt>
                <c:pt idx="6640">
                  <c:v>3626</c:v>
                </c:pt>
                <c:pt idx="6641">
                  <c:v>3627</c:v>
                </c:pt>
                <c:pt idx="6642">
                  <c:v>3628</c:v>
                </c:pt>
                <c:pt idx="6643">
                  <c:v>3629</c:v>
                </c:pt>
                <c:pt idx="6644">
                  <c:v>3629</c:v>
                </c:pt>
                <c:pt idx="6645">
                  <c:v>3630</c:v>
                </c:pt>
                <c:pt idx="6646">
                  <c:v>3631</c:v>
                </c:pt>
                <c:pt idx="6647">
                  <c:v>3632</c:v>
                </c:pt>
                <c:pt idx="6648">
                  <c:v>3633</c:v>
                </c:pt>
                <c:pt idx="6649">
                  <c:v>3633</c:v>
                </c:pt>
                <c:pt idx="6650">
                  <c:v>3634</c:v>
                </c:pt>
                <c:pt idx="6651">
                  <c:v>3634</c:v>
                </c:pt>
                <c:pt idx="6652">
                  <c:v>3634</c:v>
                </c:pt>
                <c:pt idx="6653">
                  <c:v>3635</c:v>
                </c:pt>
                <c:pt idx="6654">
                  <c:v>3636</c:v>
                </c:pt>
                <c:pt idx="6655">
                  <c:v>3637</c:v>
                </c:pt>
                <c:pt idx="6656">
                  <c:v>3638</c:v>
                </c:pt>
                <c:pt idx="6657">
                  <c:v>3639</c:v>
                </c:pt>
                <c:pt idx="6658">
                  <c:v>3640</c:v>
                </c:pt>
                <c:pt idx="6659">
                  <c:v>3641</c:v>
                </c:pt>
                <c:pt idx="6660">
                  <c:v>3642</c:v>
                </c:pt>
                <c:pt idx="6661">
                  <c:v>3643</c:v>
                </c:pt>
                <c:pt idx="6662">
                  <c:v>3643</c:v>
                </c:pt>
                <c:pt idx="6663">
                  <c:v>3644</c:v>
                </c:pt>
                <c:pt idx="6664">
                  <c:v>3645</c:v>
                </c:pt>
                <c:pt idx="6665">
                  <c:v>3646</c:v>
                </c:pt>
                <c:pt idx="6666">
                  <c:v>3647</c:v>
                </c:pt>
                <c:pt idx="6667">
                  <c:v>3648</c:v>
                </c:pt>
                <c:pt idx="6668">
                  <c:v>3649</c:v>
                </c:pt>
                <c:pt idx="6669">
                  <c:v>3649</c:v>
                </c:pt>
                <c:pt idx="6670">
                  <c:v>3649</c:v>
                </c:pt>
                <c:pt idx="6671">
                  <c:v>3649</c:v>
                </c:pt>
                <c:pt idx="6672">
                  <c:v>3650</c:v>
                </c:pt>
                <c:pt idx="6673">
                  <c:v>3650</c:v>
                </c:pt>
                <c:pt idx="6674">
                  <c:v>3650</c:v>
                </c:pt>
                <c:pt idx="6675">
                  <c:v>3651</c:v>
                </c:pt>
                <c:pt idx="6676">
                  <c:v>3652</c:v>
                </c:pt>
                <c:pt idx="6677">
                  <c:v>3653</c:v>
                </c:pt>
                <c:pt idx="6678">
                  <c:v>3653</c:v>
                </c:pt>
                <c:pt idx="6679">
                  <c:v>3653</c:v>
                </c:pt>
                <c:pt idx="6680">
                  <c:v>3654</c:v>
                </c:pt>
                <c:pt idx="6681">
                  <c:v>3655</c:v>
                </c:pt>
                <c:pt idx="6682">
                  <c:v>3656</c:v>
                </c:pt>
                <c:pt idx="6683">
                  <c:v>3657</c:v>
                </c:pt>
                <c:pt idx="6684">
                  <c:v>3657</c:v>
                </c:pt>
                <c:pt idx="6685">
                  <c:v>3658</c:v>
                </c:pt>
                <c:pt idx="6686">
                  <c:v>3659</c:v>
                </c:pt>
                <c:pt idx="6687">
                  <c:v>3660</c:v>
                </c:pt>
                <c:pt idx="6688">
                  <c:v>3660</c:v>
                </c:pt>
                <c:pt idx="6689">
                  <c:v>3660</c:v>
                </c:pt>
                <c:pt idx="6690">
                  <c:v>3661</c:v>
                </c:pt>
                <c:pt idx="6691">
                  <c:v>3661</c:v>
                </c:pt>
                <c:pt idx="6692">
                  <c:v>3661</c:v>
                </c:pt>
                <c:pt idx="6693">
                  <c:v>3662</c:v>
                </c:pt>
                <c:pt idx="6694">
                  <c:v>3663</c:v>
                </c:pt>
                <c:pt idx="6695">
                  <c:v>3664</c:v>
                </c:pt>
                <c:pt idx="6696">
                  <c:v>3665</c:v>
                </c:pt>
                <c:pt idx="6697">
                  <c:v>3666</c:v>
                </c:pt>
                <c:pt idx="6698">
                  <c:v>3666</c:v>
                </c:pt>
                <c:pt idx="6699">
                  <c:v>3666</c:v>
                </c:pt>
                <c:pt idx="6700">
                  <c:v>3667</c:v>
                </c:pt>
                <c:pt idx="6701">
                  <c:v>3668</c:v>
                </c:pt>
                <c:pt idx="6702">
                  <c:v>3669</c:v>
                </c:pt>
                <c:pt idx="6703">
                  <c:v>3669</c:v>
                </c:pt>
                <c:pt idx="6704">
                  <c:v>3669</c:v>
                </c:pt>
                <c:pt idx="6705">
                  <c:v>3669</c:v>
                </c:pt>
                <c:pt idx="6706">
                  <c:v>3670</c:v>
                </c:pt>
                <c:pt idx="6707">
                  <c:v>3671</c:v>
                </c:pt>
                <c:pt idx="6708">
                  <c:v>3671</c:v>
                </c:pt>
                <c:pt idx="6709">
                  <c:v>3671</c:v>
                </c:pt>
                <c:pt idx="6710">
                  <c:v>3671</c:v>
                </c:pt>
                <c:pt idx="6711">
                  <c:v>3671</c:v>
                </c:pt>
                <c:pt idx="6712">
                  <c:v>3672</c:v>
                </c:pt>
                <c:pt idx="6713">
                  <c:v>3673</c:v>
                </c:pt>
                <c:pt idx="6714">
                  <c:v>3674</c:v>
                </c:pt>
                <c:pt idx="6715">
                  <c:v>3675</c:v>
                </c:pt>
                <c:pt idx="6716">
                  <c:v>3676</c:v>
                </c:pt>
                <c:pt idx="6717">
                  <c:v>3677</c:v>
                </c:pt>
                <c:pt idx="6718">
                  <c:v>3678</c:v>
                </c:pt>
                <c:pt idx="6719">
                  <c:v>3679</c:v>
                </c:pt>
                <c:pt idx="6720">
                  <c:v>3680</c:v>
                </c:pt>
                <c:pt idx="6721">
                  <c:v>3680</c:v>
                </c:pt>
                <c:pt idx="6722">
                  <c:v>3680</c:v>
                </c:pt>
                <c:pt idx="6723">
                  <c:v>3680</c:v>
                </c:pt>
                <c:pt idx="6724">
                  <c:v>3681</c:v>
                </c:pt>
                <c:pt idx="6725">
                  <c:v>3682</c:v>
                </c:pt>
                <c:pt idx="6726">
                  <c:v>3682</c:v>
                </c:pt>
                <c:pt idx="6727">
                  <c:v>3683</c:v>
                </c:pt>
                <c:pt idx="6728">
                  <c:v>3683</c:v>
                </c:pt>
                <c:pt idx="6729">
                  <c:v>3684</c:v>
                </c:pt>
                <c:pt idx="6730">
                  <c:v>3685</c:v>
                </c:pt>
                <c:pt idx="6731">
                  <c:v>3685</c:v>
                </c:pt>
                <c:pt idx="6732">
                  <c:v>3685</c:v>
                </c:pt>
                <c:pt idx="6733">
                  <c:v>3686</c:v>
                </c:pt>
                <c:pt idx="6734">
                  <c:v>3686</c:v>
                </c:pt>
                <c:pt idx="6735">
                  <c:v>3686</c:v>
                </c:pt>
                <c:pt idx="6736">
                  <c:v>3686</c:v>
                </c:pt>
                <c:pt idx="6737">
                  <c:v>3686</c:v>
                </c:pt>
                <c:pt idx="6738">
                  <c:v>3686</c:v>
                </c:pt>
                <c:pt idx="6739">
                  <c:v>3686</c:v>
                </c:pt>
                <c:pt idx="6740">
                  <c:v>3686</c:v>
                </c:pt>
                <c:pt idx="6741">
                  <c:v>3686</c:v>
                </c:pt>
                <c:pt idx="6742">
                  <c:v>3686</c:v>
                </c:pt>
                <c:pt idx="6743">
                  <c:v>3687</c:v>
                </c:pt>
                <c:pt idx="6744">
                  <c:v>3687</c:v>
                </c:pt>
                <c:pt idx="6745">
                  <c:v>3688</c:v>
                </c:pt>
                <c:pt idx="6746">
                  <c:v>3688</c:v>
                </c:pt>
                <c:pt idx="6747">
                  <c:v>3689</c:v>
                </c:pt>
                <c:pt idx="6748">
                  <c:v>3689</c:v>
                </c:pt>
                <c:pt idx="6749">
                  <c:v>3689</c:v>
                </c:pt>
                <c:pt idx="6750">
                  <c:v>3689</c:v>
                </c:pt>
                <c:pt idx="6751">
                  <c:v>3690</c:v>
                </c:pt>
                <c:pt idx="6752">
                  <c:v>3690</c:v>
                </c:pt>
                <c:pt idx="6753">
                  <c:v>3691</c:v>
                </c:pt>
                <c:pt idx="6754">
                  <c:v>3691</c:v>
                </c:pt>
                <c:pt idx="6755">
                  <c:v>3691</c:v>
                </c:pt>
                <c:pt idx="6756">
                  <c:v>3691</c:v>
                </c:pt>
                <c:pt idx="6757">
                  <c:v>3691</c:v>
                </c:pt>
                <c:pt idx="6758">
                  <c:v>3692</c:v>
                </c:pt>
                <c:pt idx="6759">
                  <c:v>3693</c:v>
                </c:pt>
                <c:pt idx="6760">
                  <c:v>3693</c:v>
                </c:pt>
                <c:pt idx="6761">
                  <c:v>3693</c:v>
                </c:pt>
                <c:pt idx="6762">
                  <c:v>3694</c:v>
                </c:pt>
                <c:pt idx="6763">
                  <c:v>3694</c:v>
                </c:pt>
                <c:pt idx="6764">
                  <c:v>3694</c:v>
                </c:pt>
                <c:pt idx="6765">
                  <c:v>3695</c:v>
                </c:pt>
                <c:pt idx="6766">
                  <c:v>3695</c:v>
                </c:pt>
                <c:pt idx="6767">
                  <c:v>3695</c:v>
                </c:pt>
                <c:pt idx="6768">
                  <c:v>3695</c:v>
                </c:pt>
                <c:pt idx="6769">
                  <c:v>3696</c:v>
                </c:pt>
                <c:pt idx="6770">
                  <c:v>3697</c:v>
                </c:pt>
                <c:pt idx="6771">
                  <c:v>3697</c:v>
                </c:pt>
                <c:pt idx="6772">
                  <c:v>3698</c:v>
                </c:pt>
                <c:pt idx="6773">
                  <c:v>3698</c:v>
                </c:pt>
                <c:pt idx="6774">
                  <c:v>3699</c:v>
                </c:pt>
                <c:pt idx="6775">
                  <c:v>3700</c:v>
                </c:pt>
                <c:pt idx="6776">
                  <c:v>3700</c:v>
                </c:pt>
                <c:pt idx="6777">
                  <c:v>3701</c:v>
                </c:pt>
                <c:pt idx="6778">
                  <c:v>3702</c:v>
                </c:pt>
                <c:pt idx="6779">
                  <c:v>3703</c:v>
                </c:pt>
                <c:pt idx="6780">
                  <c:v>3704</c:v>
                </c:pt>
                <c:pt idx="6781">
                  <c:v>3705</c:v>
                </c:pt>
                <c:pt idx="6782">
                  <c:v>3706</c:v>
                </c:pt>
                <c:pt idx="6783">
                  <c:v>3707</c:v>
                </c:pt>
                <c:pt idx="6784">
                  <c:v>3708</c:v>
                </c:pt>
                <c:pt idx="6785">
                  <c:v>3709</c:v>
                </c:pt>
                <c:pt idx="6786">
                  <c:v>3709</c:v>
                </c:pt>
                <c:pt idx="6787">
                  <c:v>3710</c:v>
                </c:pt>
                <c:pt idx="6788">
                  <c:v>3711</c:v>
                </c:pt>
                <c:pt idx="6789">
                  <c:v>3712</c:v>
                </c:pt>
                <c:pt idx="6790">
                  <c:v>3713</c:v>
                </c:pt>
                <c:pt idx="6791">
                  <c:v>3714</c:v>
                </c:pt>
                <c:pt idx="6792">
                  <c:v>3715</c:v>
                </c:pt>
                <c:pt idx="6793">
                  <c:v>3716</c:v>
                </c:pt>
                <c:pt idx="6794">
                  <c:v>3717</c:v>
                </c:pt>
                <c:pt idx="6795">
                  <c:v>3718</c:v>
                </c:pt>
                <c:pt idx="6796">
                  <c:v>3719</c:v>
                </c:pt>
                <c:pt idx="6797">
                  <c:v>3720</c:v>
                </c:pt>
                <c:pt idx="6798">
                  <c:v>3721</c:v>
                </c:pt>
                <c:pt idx="6799">
                  <c:v>3722</c:v>
                </c:pt>
                <c:pt idx="6800">
                  <c:v>3723</c:v>
                </c:pt>
                <c:pt idx="6801">
                  <c:v>3724</c:v>
                </c:pt>
                <c:pt idx="6802">
                  <c:v>3725</c:v>
                </c:pt>
                <c:pt idx="6803">
                  <c:v>3726</c:v>
                </c:pt>
                <c:pt idx="6804">
                  <c:v>3727</c:v>
                </c:pt>
                <c:pt idx="6805">
                  <c:v>3728</c:v>
                </c:pt>
                <c:pt idx="6806">
                  <c:v>3729</c:v>
                </c:pt>
                <c:pt idx="6807">
                  <c:v>3729</c:v>
                </c:pt>
                <c:pt idx="6808">
                  <c:v>3730</c:v>
                </c:pt>
                <c:pt idx="6809">
                  <c:v>3731</c:v>
                </c:pt>
                <c:pt idx="6810">
                  <c:v>3731</c:v>
                </c:pt>
                <c:pt idx="6811">
                  <c:v>3732</c:v>
                </c:pt>
                <c:pt idx="6812">
                  <c:v>3733</c:v>
                </c:pt>
                <c:pt idx="6813">
                  <c:v>3734</c:v>
                </c:pt>
                <c:pt idx="6814">
                  <c:v>3735</c:v>
                </c:pt>
                <c:pt idx="6815">
                  <c:v>3736</c:v>
                </c:pt>
                <c:pt idx="6816">
                  <c:v>3737</c:v>
                </c:pt>
                <c:pt idx="6817">
                  <c:v>3737</c:v>
                </c:pt>
                <c:pt idx="6818">
                  <c:v>3738</c:v>
                </c:pt>
                <c:pt idx="6819">
                  <c:v>3738</c:v>
                </c:pt>
                <c:pt idx="6820">
                  <c:v>3739</c:v>
                </c:pt>
                <c:pt idx="6821">
                  <c:v>3740</c:v>
                </c:pt>
                <c:pt idx="6822">
                  <c:v>3741</c:v>
                </c:pt>
                <c:pt idx="6823">
                  <c:v>3742</c:v>
                </c:pt>
                <c:pt idx="6824">
                  <c:v>3743</c:v>
                </c:pt>
                <c:pt idx="6825">
                  <c:v>3744</c:v>
                </c:pt>
                <c:pt idx="6826">
                  <c:v>3745</c:v>
                </c:pt>
                <c:pt idx="6827">
                  <c:v>3745</c:v>
                </c:pt>
                <c:pt idx="6828">
                  <c:v>3745</c:v>
                </c:pt>
                <c:pt idx="6829">
                  <c:v>3745</c:v>
                </c:pt>
                <c:pt idx="6830">
                  <c:v>3746</c:v>
                </c:pt>
                <c:pt idx="6831">
                  <c:v>3746</c:v>
                </c:pt>
                <c:pt idx="6832">
                  <c:v>3747</c:v>
                </c:pt>
                <c:pt idx="6833">
                  <c:v>3748</c:v>
                </c:pt>
                <c:pt idx="6834">
                  <c:v>3749</c:v>
                </c:pt>
                <c:pt idx="6835">
                  <c:v>3749</c:v>
                </c:pt>
                <c:pt idx="6836">
                  <c:v>3750</c:v>
                </c:pt>
                <c:pt idx="6837">
                  <c:v>3751</c:v>
                </c:pt>
                <c:pt idx="6838">
                  <c:v>3752</c:v>
                </c:pt>
                <c:pt idx="6839">
                  <c:v>3753</c:v>
                </c:pt>
                <c:pt idx="6840">
                  <c:v>3754</c:v>
                </c:pt>
                <c:pt idx="6841">
                  <c:v>3755</c:v>
                </c:pt>
                <c:pt idx="6842">
                  <c:v>3756</c:v>
                </c:pt>
                <c:pt idx="6843">
                  <c:v>3757</c:v>
                </c:pt>
                <c:pt idx="6844">
                  <c:v>3758</c:v>
                </c:pt>
                <c:pt idx="6845">
                  <c:v>3758</c:v>
                </c:pt>
                <c:pt idx="6846">
                  <c:v>3759</c:v>
                </c:pt>
                <c:pt idx="6847">
                  <c:v>3760</c:v>
                </c:pt>
                <c:pt idx="6848">
                  <c:v>3761</c:v>
                </c:pt>
                <c:pt idx="6849">
                  <c:v>3761</c:v>
                </c:pt>
                <c:pt idx="6850">
                  <c:v>3761</c:v>
                </c:pt>
                <c:pt idx="6851">
                  <c:v>3762</c:v>
                </c:pt>
                <c:pt idx="6852">
                  <c:v>3763</c:v>
                </c:pt>
                <c:pt idx="6853">
                  <c:v>3763</c:v>
                </c:pt>
                <c:pt idx="6854">
                  <c:v>3763</c:v>
                </c:pt>
                <c:pt idx="6855">
                  <c:v>3764</c:v>
                </c:pt>
                <c:pt idx="6856">
                  <c:v>3764</c:v>
                </c:pt>
                <c:pt idx="6857">
                  <c:v>3764</c:v>
                </c:pt>
                <c:pt idx="6858">
                  <c:v>3765</c:v>
                </c:pt>
                <c:pt idx="6859">
                  <c:v>3766</c:v>
                </c:pt>
                <c:pt idx="6860">
                  <c:v>3766</c:v>
                </c:pt>
                <c:pt idx="6861">
                  <c:v>3767</c:v>
                </c:pt>
                <c:pt idx="6862">
                  <c:v>3768</c:v>
                </c:pt>
                <c:pt idx="6863">
                  <c:v>3768</c:v>
                </c:pt>
                <c:pt idx="6864">
                  <c:v>3769</c:v>
                </c:pt>
                <c:pt idx="6865">
                  <c:v>3770</c:v>
                </c:pt>
                <c:pt idx="6866">
                  <c:v>3770</c:v>
                </c:pt>
                <c:pt idx="6867">
                  <c:v>3771</c:v>
                </c:pt>
                <c:pt idx="6868">
                  <c:v>3772</c:v>
                </c:pt>
                <c:pt idx="6869">
                  <c:v>3773</c:v>
                </c:pt>
                <c:pt idx="6870">
                  <c:v>3774</c:v>
                </c:pt>
                <c:pt idx="6871">
                  <c:v>3775</c:v>
                </c:pt>
                <c:pt idx="6872">
                  <c:v>3775</c:v>
                </c:pt>
                <c:pt idx="6873">
                  <c:v>3775</c:v>
                </c:pt>
                <c:pt idx="6874">
                  <c:v>3776</c:v>
                </c:pt>
                <c:pt idx="6875">
                  <c:v>3777</c:v>
                </c:pt>
                <c:pt idx="6876">
                  <c:v>3778</c:v>
                </c:pt>
                <c:pt idx="6877">
                  <c:v>3779</c:v>
                </c:pt>
                <c:pt idx="6878">
                  <c:v>3779</c:v>
                </c:pt>
                <c:pt idx="6879">
                  <c:v>3780</c:v>
                </c:pt>
                <c:pt idx="6880">
                  <c:v>3781</c:v>
                </c:pt>
                <c:pt idx="6881">
                  <c:v>3781</c:v>
                </c:pt>
                <c:pt idx="6882">
                  <c:v>3781</c:v>
                </c:pt>
                <c:pt idx="6883">
                  <c:v>3782</c:v>
                </c:pt>
                <c:pt idx="6884">
                  <c:v>3782</c:v>
                </c:pt>
                <c:pt idx="6885">
                  <c:v>3782</c:v>
                </c:pt>
                <c:pt idx="6886">
                  <c:v>3782</c:v>
                </c:pt>
                <c:pt idx="6887">
                  <c:v>3783</c:v>
                </c:pt>
                <c:pt idx="6888">
                  <c:v>3783</c:v>
                </c:pt>
                <c:pt idx="6889">
                  <c:v>3783</c:v>
                </c:pt>
                <c:pt idx="6890">
                  <c:v>3783</c:v>
                </c:pt>
                <c:pt idx="6891">
                  <c:v>3783</c:v>
                </c:pt>
                <c:pt idx="6892">
                  <c:v>3783</c:v>
                </c:pt>
                <c:pt idx="6893">
                  <c:v>3783</c:v>
                </c:pt>
                <c:pt idx="6894">
                  <c:v>3783</c:v>
                </c:pt>
                <c:pt idx="6895">
                  <c:v>3783</c:v>
                </c:pt>
                <c:pt idx="6896">
                  <c:v>3784</c:v>
                </c:pt>
                <c:pt idx="6897">
                  <c:v>3784</c:v>
                </c:pt>
                <c:pt idx="6898">
                  <c:v>3784</c:v>
                </c:pt>
                <c:pt idx="6899">
                  <c:v>3785</c:v>
                </c:pt>
                <c:pt idx="6900">
                  <c:v>3786</c:v>
                </c:pt>
                <c:pt idx="6901">
                  <c:v>3787</c:v>
                </c:pt>
                <c:pt idx="6902">
                  <c:v>3787</c:v>
                </c:pt>
                <c:pt idx="6903">
                  <c:v>3787</c:v>
                </c:pt>
                <c:pt idx="6904">
                  <c:v>3788</c:v>
                </c:pt>
                <c:pt idx="6905">
                  <c:v>3788</c:v>
                </c:pt>
                <c:pt idx="6906">
                  <c:v>3789</c:v>
                </c:pt>
                <c:pt idx="6907">
                  <c:v>3790</c:v>
                </c:pt>
                <c:pt idx="6908">
                  <c:v>3790</c:v>
                </c:pt>
                <c:pt idx="6909">
                  <c:v>3791</c:v>
                </c:pt>
                <c:pt idx="6910">
                  <c:v>3791</c:v>
                </c:pt>
                <c:pt idx="6911">
                  <c:v>3792</c:v>
                </c:pt>
                <c:pt idx="6912">
                  <c:v>3793</c:v>
                </c:pt>
                <c:pt idx="6913">
                  <c:v>3794</c:v>
                </c:pt>
                <c:pt idx="6914">
                  <c:v>3794</c:v>
                </c:pt>
                <c:pt idx="6915">
                  <c:v>3794</c:v>
                </c:pt>
                <c:pt idx="6916">
                  <c:v>3795</c:v>
                </c:pt>
                <c:pt idx="6917">
                  <c:v>3795</c:v>
                </c:pt>
                <c:pt idx="6918">
                  <c:v>3796</c:v>
                </c:pt>
                <c:pt idx="6919">
                  <c:v>3796</c:v>
                </c:pt>
                <c:pt idx="6920">
                  <c:v>3796</c:v>
                </c:pt>
                <c:pt idx="6921">
                  <c:v>3796</c:v>
                </c:pt>
                <c:pt idx="6922">
                  <c:v>3797</c:v>
                </c:pt>
                <c:pt idx="6923">
                  <c:v>3797</c:v>
                </c:pt>
                <c:pt idx="6924">
                  <c:v>3797</c:v>
                </c:pt>
                <c:pt idx="6925">
                  <c:v>3797</c:v>
                </c:pt>
                <c:pt idx="6926">
                  <c:v>3798</c:v>
                </c:pt>
                <c:pt idx="6927">
                  <c:v>3799</c:v>
                </c:pt>
                <c:pt idx="6928">
                  <c:v>3799</c:v>
                </c:pt>
                <c:pt idx="6929">
                  <c:v>3799</c:v>
                </c:pt>
                <c:pt idx="6930">
                  <c:v>3800</c:v>
                </c:pt>
                <c:pt idx="6931">
                  <c:v>3801</c:v>
                </c:pt>
                <c:pt idx="6932">
                  <c:v>3801</c:v>
                </c:pt>
                <c:pt idx="6933">
                  <c:v>3801</c:v>
                </c:pt>
                <c:pt idx="6934">
                  <c:v>3802</c:v>
                </c:pt>
                <c:pt idx="6935">
                  <c:v>3802</c:v>
                </c:pt>
                <c:pt idx="6936">
                  <c:v>3802</c:v>
                </c:pt>
                <c:pt idx="6937">
                  <c:v>3803</c:v>
                </c:pt>
                <c:pt idx="6938">
                  <c:v>3804</c:v>
                </c:pt>
                <c:pt idx="6939">
                  <c:v>3804</c:v>
                </c:pt>
                <c:pt idx="6940">
                  <c:v>3805</c:v>
                </c:pt>
                <c:pt idx="6941">
                  <c:v>3805</c:v>
                </c:pt>
                <c:pt idx="6942">
                  <c:v>3806</c:v>
                </c:pt>
                <c:pt idx="6943">
                  <c:v>3807</c:v>
                </c:pt>
                <c:pt idx="6944">
                  <c:v>3808</c:v>
                </c:pt>
                <c:pt idx="6945">
                  <c:v>3809</c:v>
                </c:pt>
                <c:pt idx="6946">
                  <c:v>3809</c:v>
                </c:pt>
                <c:pt idx="6947">
                  <c:v>3809</c:v>
                </c:pt>
                <c:pt idx="6948">
                  <c:v>3810</c:v>
                </c:pt>
                <c:pt idx="6949">
                  <c:v>3810</c:v>
                </c:pt>
                <c:pt idx="6950">
                  <c:v>3810</c:v>
                </c:pt>
                <c:pt idx="6951">
                  <c:v>3810</c:v>
                </c:pt>
                <c:pt idx="6952">
                  <c:v>3810</c:v>
                </c:pt>
                <c:pt idx="6953">
                  <c:v>3811</c:v>
                </c:pt>
                <c:pt idx="6954">
                  <c:v>3812</c:v>
                </c:pt>
                <c:pt idx="6955">
                  <c:v>3813</c:v>
                </c:pt>
                <c:pt idx="6956">
                  <c:v>3814</c:v>
                </c:pt>
                <c:pt idx="6957">
                  <c:v>3814</c:v>
                </c:pt>
                <c:pt idx="6958">
                  <c:v>3814</c:v>
                </c:pt>
                <c:pt idx="6959">
                  <c:v>3814</c:v>
                </c:pt>
                <c:pt idx="6960">
                  <c:v>3815</c:v>
                </c:pt>
                <c:pt idx="6961">
                  <c:v>3815</c:v>
                </c:pt>
                <c:pt idx="6962">
                  <c:v>3815</c:v>
                </c:pt>
                <c:pt idx="6963">
                  <c:v>3815</c:v>
                </c:pt>
                <c:pt idx="6964">
                  <c:v>3815</c:v>
                </c:pt>
                <c:pt idx="6965">
                  <c:v>3816</c:v>
                </c:pt>
                <c:pt idx="6966">
                  <c:v>3816</c:v>
                </c:pt>
                <c:pt idx="6967">
                  <c:v>3816</c:v>
                </c:pt>
                <c:pt idx="6968">
                  <c:v>3817</c:v>
                </c:pt>
                <c:pt idx="6969">
                  <c:v>3818</c:v>
                </c:pt>
                <c:pt idx="6970">
                  <c:v>3819</c:v>
                </c:pt>
                <c:pt idx="6971">
                  <c:v>3820</c:v>
                </c:pt>
                <c:pt idx="6972">
                  <c:v>3821</c:v>
                </c:pt>
                <c:pt idx="6973">
                  <c:v>3822</c:v>
                </c:pt>
                <c:pt idx="6974">
                  <c:v>3822</c:v>
                </c:pt>
                <c:pt idx="6975">
                  <c:v>3822</c:v>
                </c:pt>
                <c:pt idx="6976">
                  <c:v>3823</c:v>
                </c:pt>
                <c:pt idx="6977">
                  <c:v>3824</c:v>
                </c:pt>
                <c:pt idx="6978">
                  <c:v>3825</c:v>
                </c:pt>
                <c:pt idx="6979">
                  <c:v>3826</c:v>
                </c:pt>
                <c:pt idx="6980">
                  <c:v>3826</c:v>
                </c:pt>
                <c:pt idx="6981">
                  <c:v>3827</c:v>
                </c:pt>
                <c:pt idx="6982">
                  <c:v>3827</c:v>
                </c:pt>
                <c:pt idx="6983">
                  <c:v>3828</c:v>
                </c:pt>
                <c:pt idx="6984">
                  <c:v>3828</c:v>
                </c:pt>
                <c:pt idx="6985">
                  <c:v>3828</c:v>
                </c:pt>
                <c:pt idx="6986">
                  <c:v>3829</c:v>
                </c:pt>
                <c:pt idx="6987">
                  <c:v>3830</c:v>
                </c:pt>
                <c:pt idx="6988">
                  <c:v>3831</c:v>
                </c:pt>
                <c:pt idx="6989">
                  <c:v>3832</c:v>
                </c:pt>
                <c:pt idx="6990">
                  <c:v>3833</c:v>
                </c:pt>
                <c:pt idx="6991">
                  <c:v>3834</c:v>
                </c:pt>
                <c:pt idx="6992">
                  <c:v>3835</c:v>
                </c:pt>
                <c:pt idx="6993">
                  <c:v>3836</c:v>
                </c:pt>
                <c:pt idx="6994">
                  <c:v>3837</c:v>
                </c:pt>
                <c:pt idx="6995">
                  <c:v>3838</c:v>
                </c:pt>
                <c:pt idx="6996">
                  <c:v>3839</c:v>
                </c:pt>
                <c:pt idx="6997">
                  <c:v>3840</c:v>
                </c:pt>
                <c:pt idx="6998">
                  <c:v>3841</c:v>
                </c:pt>
                <c:pt idx="6999">
                  <c:v>3841</c:v>
                </c:pt>
                <c:pt idx="7000">
                  <c:v>3841</c:v>
                </c:pt>
                <c:pt idx="7001">
                  <c:v>3842</c:v>
                </c:pt>
                <c:pt idx="7002">
                  <c:v>3842</c:v>
                </c:pt>
                <c:pt idx="7003">
                  <c:v>3842</c:v>
                </c:pt>
                <c:pt idx="7004">
                  <c:v>3843</c:v>
                </c:pt>
                <c:pt idx="7005">
                  <c:v>3843</c:v>
                </c:pt>
                <c:pt idx="7006">
                  <c:v>3843</c:v>
                </c:pt>
                <c:pt idx="7007">
                  <c:v>3844</c:v>
                </c:pt>
                <c:pt idx="7008">
                  <c:v>3845</c:v>
                </c:pt>
                <c:pt idx="7009">
                  <c:v>3846</c:v>
                </c:pt>
                <c:pt idx="7010">
                  <c:v>3846</c:v>
                </c:pt>
                <c:pt idx="7011">
                  <c:v>3847</c:v>
                </c:pt>
                <c:pt idx="7012">
                  <c:v>3848</c:v>
                </c:pt>
                <c:pt idx="7013">
                  <c:v>3849</c:v>
                </c:pt>
                <c:pt idx="7014">
                  <c:v>3849</c:v>
                </c:pt>
                <c:pt idx="7015">
                  <c:v>3849</c:v>
                </c:pt>
                <c:pt idx="7016">
                  <c:v>3849</c:v>
                </c:pt>
                <c:pt idx="7017">
                  <c:v>3849</c:v>
                </c:pt>
                <c:pt idx="7018">
                  <c:v>3849</c:v>
                </c:pt>
                <c:pt idx="7019">
                  <c:v>3849</c:v>
                </c:pt>
                <c:pt idx="7020">
                  <c:v>3850</c:v>
                </c:pt>
                <c:pt idx="7021">
                  <c:v>3850</c:v>
                </c:pt>
                <c:pt idx="7022">
                  <c:v>3850</c:v>
                </c:pt>
                <c:pt idx="7023">
                  <c:v>3851</c:v>
                </c:pt>
                <c:pt idx="7024">
                  <c:v>3851</c:v>
                </c:pt>
                <c:pt idx="7025">
                  <c:v>3852</c:v>
                </c:pt>
                <c:pt idx="7026">
                  <c:v>3852</c:v>
                </c:pt>
                <c:pt idx="7027">
                  <c:v>3852</c:v>
                </c:pt>
                <c:pt idx="7028">
                  <c:v>3852</c:v>
                </c:pt>
                <c:pt idx="7029">
                  <c:v>3853</c:v>
                </c:pt>
                <c:pt idx="7030">
                  <c:v>3854</c:v>
                </c:pt>
                <c:pt idx="7031">
                  <c:v>3855</c:v>
                </c:pt>
                <c:pt idx="7032">
                  <c:v>3856</c:v>
                </c:pt>
                <c:pt idx="7033">
                  <c:v>3857</c:v>
                </c:pt>
                <c:pt idx="7034">
                  <c:v>3858</c:v>
                </c:pt>
                <c:pt idx="7035">
                  <c:v>3859</c:v>
                </c:pt>
                <c:pt idx="7036">
                  <c:v>3860</c:v>
                </c:pt>
                <c:pt idx="7037">
                  <c:v>3861</c:v>
                </c:pt>
                <c:pt idx="7038">
                  <c:v>3862</c:v>
                </c:pt>
                <c:pt idx="7039">
                  <c:v>3863</c:v>
                </c:pt>
                <c:pt idx="7040">
                  <c:v>3864</c:v>
                </c:pt>
                <c:pt idx="7041">
                  <c:v>3864</c:v>
                </c:pt>
                <c:pt idx="7042">
                  <c:v>3864</c:v>
                </c:pt>
                <c:pt idx="7043">
                  <c:v>3865</c:v>
                </c:pt>
                <c:pt idx="7044">
                  <c:v>3865</c:v>
                </c:pt>
                <c:pt idx="7045">
                  <c:v>3865</c:v>
                </c:pt>
                <c:pt idx="7046">
                  <c:v>3866</c:v>
                </c:pt>
                <c:pt idx="7047">
                  <c:v>3866</c:v>
                </c:pt>
                <c:pt idx="7048">
                  <c:v>3866</c:v>
                </c:pt>
                <c:pt idx="7049">
                  <c:v>3866</c:v>
                </c:pt>
                <c:pt idx="7050">
                  <c:v>3866</c:v>
                </c:pt>
                <c:pt idx="7051">
                  <c:v>3867</c:v>
                </c:pt>
                <c:pt idx="7052">
                  <c:v>3867</c:v>
                </c:pt>
                <c:pt idx="7053">
                  <c:v>3867</c:v>
                </c:pt>
                <c:pt idx="7054">
                  <c:v>3867</c:v>
                </c:pt>
                <c:pt idx="7055">
                  <c:v>3867</c:v>
                </c:pt>
                <c:pt idx="7056">
                  <c:v>3868</c:v>
                </c:pt>
                <c:pt idx="7057">
                  <c:v>3869</c:v>
                </c:pt>
                <c:pt idx="7058">
                  <c:v>3869</c:v>
                </c:pt>
                <c:pt idx="7059">
                  <c:v>3870</c:v>
                </c:pt>
                <c:pt idx="7060">
                  <c:v>3871</c:v>
                </c:pt>
                <c:pt idx="7061">
                  <c:v>3872</c:v>
                </c:pt>
                <c:pt idx="7062">
                  <c:v>3872</c:v>
                </c:pt>
                <c:pt idx="7063">
                  <c:v>3872</c:v>
                </c:pt>
                <c:pt idx="7064">
                  <c:v>3872</c:v>
                </c:pt>
                <c:pt idx="7065">
                  <c:v>3872</c:v>
                </c:pt>
                <c:pt idx="7066">
                  <c:v>3872</c:v>
                </c:pt>
                <c:pt idx="7067">
                  <c:v>3872</c:v>
                </c:pt>
                <c:pt idx="7068">
                  <c:v>3872</c:v>
                </c:pt>
                <c:pt idx="7069">
                  <c:v>3873</c:v>
                </c:pt>
                <c:pt idx="7070">
                  <c:v>3873</c:v>
                </c:pt>
                <c:pt idx="7071">
                  <c:v>3874</c:v>
                </c:pt>
                <c:pt idx="7072">
                  <c:v>3874</c:v>
                </c:pt>
                <c:pt idx="7073">
                  <c:v>3874</c:v>
                </c:pt>
                <c:pt idx="7074">
                  <c:v>3874</c:v>
                </c:pt>
                <c:pt idx="7075">
                  <c:v>3874</c:v>
                </c:pt>
                <c:pt idx="7076">
                  <c:v>3875</c:v>
                </c:pt>
                <c:pt idx="7077">
                  <c:v>3876</c:v>
                </c:pt>
                <c:pt idx="7078">
                  <c:v>3877</c:v>
                </c:pt>
                <c:pt idx="7079">
                  <c:v>3878</c:v>
                </c:pt>
                <c:pt idx="7080">
                  <c:v>3879</c:v>
                </c:pt>
                <c:pt idx="7081">
                  <c:v>3880</c:v>
                </c:pt>
                <c:pt idx="7082">
                  <c:v>3880</c:v>
                </c:pt>
                <c:pt idx="7083">
                  <c:v>3881</c:v>
                </c:pt>
                <c:pt idx="7084">
                  <c:v>3882</c:v>
                </c:pt>
                <c:pt idx="7085">
                  <c:v>3883</c:v>
                </c:pt>
                <c:pt idx="7086">
                  <c:v>3883</c:v>
                </c:pt>
                <c:pt idx="7087">
                  <c:v>3883</c:v>
                </c:pt>
                <c:pt idx="7088">
                  <c:v>3883</c:v>
                </c:pt>
                <c:pt idx="7089">
                  <c:v>3883</c:v>
                </c:pt>
                <c:pt idx="7090">
                  <c:v>3883</c:v>
                </c:pt>
                <c:pt idx="7091">
                  <c:v>3884</c:v>
                </c:pt>
                <c:pt idx="7092">
                  <c:v>3885</c:v>
                </c:pt>
                <c:pt idx="7093">
                  <c:v>3886</c:v>
                </c:pt>
                <c:pt idx="7094">
                  <c:v>3887</c:v>
                </c:pt>
                <c:pt idx="7095">
                  <c:v>3888</c:v>
                </c:pt>
                <c:pt idx="7096">
                  <c:v>3889</c:v>
                </c:pt>
                <c:pt idx="7097">
                  <c:v>3890</c:v>
                </c:pt>
                <c:pt idx="7098">
                  <c:v>3891</c:v>
                </c:pt>
                <c:pt idx="7099">
                  <c:v>3892</c:v>
                </c:pt>
                <c:pt idx="7100">
                  <c:v>3893</c:v>
                </c:pt>
                <c:pt idx="7101">
                  <c:v>3894</c:v>
                </c:pt>
                <c:pt idx="7102">
                  <c:v>3895</c:v>
                </c:pt>
                <c:pt idx="7103">
                  <c:v>3896</c:v>
                </c:pt>
                <c:pt idx="7104">
                  <c:v>3897</c:v>
                </c:pt>
                <c:pt idx="7105">
                  <c:v>3898</c:v>
                </c:pt>
                <c:pt idx="7106">
                  <c:v>3899</c:v>
                </c:pt>
                <c:pt idx="7107">
                  <c:v>3900</c:v>
                </c:pt>
                <c:pt idx="7108">
                  <c:v>3900</c:v>
                </c:pt>
                <c:pt idx="7109">
                  <c:v>3901</c:v>
                </c:pt>
                <c:pt idx="7110">
                  <c:v>3902</c:v>
                </c:pt>
                <c:pt idx="7111">
                  <c:v>3902</c:v>
                </c:pt>
                <c:pt idx="7112">
                  <c:v>3903</c:v>
                </c:pt>
                <c:pt idx="7113">
                  <c:v>3904</c:v>
                </c:pt>
                <c:pt idx="7114">
                  <c:v>3905</c:v>
                </c:pt>
                <c:pt idx="7115">
                  <c:v>3906</c:v>
                </c:pt>
                <c:pt idx="7116">
                  <c:v>3906</c:v>
                </c:pt>
                <c:pt idx="7117">
                  <c:v>3907</c:v>
                </c:pt>
                <c:pt idx="7118">
                  <c:v>3907</c:v>
                </c:pt>
                <c:pt idx="7119">
                  <c:v>3908</c:v>
                </c:pt>
                <c:pt idx="7120">
                  <c:v>3909</c:v>
                </c:pt>
                <c:pt idx="7121">
                  <c:v>3910</c:v>
                </c:pt>
                <c:pt idx="7122">
                  <c:v>3910</c:v>
                </c:pt>
                <c:pt idx="7123">
                  <c:v>3910</c:v>
                </c:pt>
                <c:pt idx="7124">
                  <c:v>3911</c:v>
                </c:pt>
                <c:pt idx="7125">
                  <c:v>3912</c:v>
                </c:pt>
                <c:pt idx="7126">
                  <c:v>3913</c:v>
                </c:pt>
                <c:pt idx="7127">
                  <c:v>3914</c:v>
                </c:pt>
                <c:pt idx="7128">
                  <c:v>3914</c:v>
                </c:pt>
                <c:pt idx="7129">
                  <c:v>3915</c:v>
                </c:pt>
                <c:pt idx="7130">
                  <c:v>3916</c:v>
                </c:pt>
                <c:pt idx="7131">
                  <c:v>3917</c:v>
                </c:pt>
                <c:pt idx="7132">
                  <c:v>3918</c:v>
                </c:pt>
                <c:pt idx="7133">
                  <c:v>3919</c:v>
                </c:pt>
                <c:pt idx="7134">
                  <c:v>3920</c:v>
                </c:pt>
                <c:pt idx="7135">
                  <c:v>3920</c:v>
                </c:pt>
                <c:pt idx="7136">
                  <c:v>3921</c:v>
                </c:pt>
                <c:pt idx="7137">
                  <c:v>3922</c:v>
                </c:pt>
                <c:pt idx="7138">
                  <c:v>3923</c:v>
                </c:pt>
                <c:pt idx="7139">
                  <c:v>3924</c:v>
                </c:pt>
                <c:pt idx="7140">
                  <c:v>3925</c:v>
                </c:pt>
                <c:pt idx="7141">
                  <c:v>3925</c:v>
                </c:pt>
                <c:pt idx="7142">
                  <c:v>3926</c:v>
                </c:pt>
                <c:pt idx="7143">
                  <c:v>3927</c:v>
                </c:pt>
                <c:pt idx="7144">
                  <c:v>3928</c:v>
                </c:pt>
                <c:pt idx="7145">
                  <c:v>3929</c:v>
                </c:pt>
                <c:pt idx="7146">
                  <c:v>3930</c:v>
                </c:pt>
                <c:pt idx="7147">
                  <c:v>3930</c:v>
                </c:pt>
                <c:pt idx="7148">
                  <c:v>3930</c:v>
                </c:pt>
                <c:pt idx="7149">
                  <c:v>3930</c:v>
                </c:pt>
                <c:pt idx="7150">
                  <c:v>3930</c:v>
                </c:pt>
                <c:pt idx="7151">
                  <c:v>3930</c:v>
                </c:pt>
                <c:pt idx="7152">
                  <c:v>3930</c:v>
                </c:pt>
                <c:pt idx="7153">
                  <c:v>3931</c:v>
                </c:pt>
                <c:pt idx="7154">
                  <c:v>3932</c:v>
                </c:pt>
                <c:pt idx="7155">
                  <c:v>3933</c:v>
                </c:pt>
                <c:pt idx="7156">
                  <c:v>3934</c:v>
                </c:pt>
                <c:pt idx="7157">
                  <c:v>3935</c:v>
                </c:pt>
                <c:pt idx="7158">
                  <c:v>3936</c:v>
                </c:pt>
                <c:pt idx="7159">
                  <c:v>3936</c:v>
                </c:pt>
                <c:pt idx="7160">
                  <c:v>3937</c:v>
                </c:pt>
                <c:pt idx="7161">
                  <c:v>3938</c:v>
                </c:pt>
                <c:pt idx="7162">
                  <c:v>3939</c:v>
                </c:pt>
                <c:pt idx="7163">
                  <c:v>3940</c:v>
                </c:pt>
                <c:pt idx="7164">
                  <c:v>3940</c:v>
                </c:pt>
                <c:pt idx="7165">
                  <c:v>3940</c:v>
                </c:pt>
                <c:pt idx="7166">
                  <c:v>3940</c:v>
                </c:pt>
                <c:pt idx="7167">
                  <c:v>3941</c:v>
                </c:pt>
                <c:pt idx="7168">
                  <c:v>3942</c:v>
                </c:pt>
                <c:pt idx="7169">
                  <c:v>3943</c:v>
                </c:pt>
                <c:pt idx="7170">
                  <c:v>3944</c:v>
                </c:pt>
                <c:pt idx="7171">
                  <c:v>3945</c:v>
                </c:pt>
                <c:pt idx="7172">
                  <c:v>3946</c:v>
                </c:pt>
                <c:pt idx="7173">
                  <c:v>3947</c:v>
                </c:pt>
                <c:pt idx="7174">
                  <c:v>3948</c:v>
                </c:pt>
                <c:pt idx="7175">
                  <c:v>3949</c:v>
                </c:pt>
                <c:pt idx="7176">
                  <c:v>3950</c:v>
                </c:pt>
                <c:pt idx="7177">
                  <c:v>3951</c:v>
                </c:pt>
                <c:pt idx="7178">
                  <c:v>3952</c:v>
                </c:pt>
                <c:pt idx="7179">
                  <c:v>3953</c:v>
                </c:pt>
                <c:pt idx="7180">
                  <c:v>3954</c:v>
                </c:pt>
                <c:pt idx="7181">
                  <c:v>3955</c:v>
                </c:pt>
                <c:pt idx="7182">
                  <c:v>3956</c:v>
                </c:pt>
                <c:pt idx="7183">
                  <c:v>3957</c:v>
                </c:pt>
                <c:pt idx="7184">
                  <c:v>3957</c:v>
                </c:pt>
                <c:pt idx="7185">
                  <c:v>3957</c:v>
                </c:pt>
                <c:pt idx="7186">
                  <c:v>3957</c:v>
                </c:pt>
                <c:pt idx="7187">
                  <c:v>3958</c:v>
                </c:pt>
                <c:pt idx="7188">
                  <c:v>3959</c:v>
                </c:pt>
                <c:pt idx="7189">
                  <c:v>3960</c:v>
                </c:pt>
                <c:pt idx="7190">
                  <c:v>3961</c:v>
                </c:pt>
                <c:pt idx="7191">
                  <c:v>3962</c:v>
                </c:pt>
                <c:pt idx="7192">
                  <c:v>3962</c:v>
                </c:pt>
                <c:pt idx="7193">
                  <c:v>3962</c:v>
                </c:pt>
                <c:pt idx="7194">
                  <c:v>3962</c:v>
                </c:pt>
                <c:pt idx="7195">
                  <c:v>3962</c:v>
                </c:pt>
                <c:pt idx="7196">
                  <c:v>3962</c:v>
                </c:pt>
                <c:pt idx="7197">
                  <c:v>3963</c:v>
                </c:pt>
                <c:pt idx="7198">
                  <c:v>3963</c:v>
                </c:pt>
                <c:pt idx="7199">
                  <c:v>3963</c:v>
                </c:pt>
                <c:pt idx="7200">
                  <c:v>3964</c:v>
                </c:pt>
                <c:pt idx="7201">
                  <c:v>3965</c:v>
                </c:pt>
                <c:pt idx="7202">
                  <c:v>3966</c:v>
                </c:pt>
                <c:pt idx="7203">
                  <c:v>3967</c:v>
                </c:pt>
                <c:pt idx="7204">
                  <c:v>3968</c:v>
                </c:pt>
                <c:pt idx="7205">
                  <c:v>3969</c:v>
                </c:pt>
                <c:pt idx="7206">
                  <c:v>3970</c:v>
                </c:pt>
                <c:pt idx="7207">
                  <c:v>3970</c:v>
                </c:pt>
                <c:pt idx="7208">
                  <c:v>3971</c:v>
                </c:pt>
                <c:pt idx="7209">
                  <c:v>3972</c:v>
                </c:pt>
                <c:pt idx="7210">
                  <c:v>3973</c:v>
                </c:pt>
                <c:pt idx="7211">
                  <c:v>3974</c:v>
                </c:pt>
                <c:pt idx="7212">
                  <c:v>3975</c:v>
                </c:pt>
                <c:pt idx="7213">
                  <c:v>3975</c:v>
                </c:pt>
                <c:pt idx="7214">
                  <c:v>3976</c:v>
                </c:pt>
                <c:pt idx="7215">
                  <c:v>3976</c:v>
                </c:pt>
                <c:pt idx="7216">
                  <c:v>3976</c:v>
                </c:pt>
                <c:pt idx="7217">
                  <c:v>3976</c:v>
                </c:pt>
                <c:pt idx="7218">
                  <c:v>3976</c:v>
                </c:pt>
                <c:pt idx="7219">
                  <c:v>3977</c:v>
                </c:pt>
                <c:pt idx="7220">
                  <c:v>3977</c:v>
                </c:pt>
                <c:pt idx="7221">
                  <c:v>3977</c:v>
                </c:pt>
                <c:pt idx="7222">
                  <c:v>3977</c:v>
                </c:pt>
                <c:pt idx="7223">
                  <c:v>3977</c:v>
                </c:pt>
                <c:pt idx="7224">
                  <c:v>3977</c:v>
                </c:pt>
                <c:pt idx="7225">
                  <c:v>3978</c:v>
                </c:pt>
                <c:pt idx="7226">
                  <c:v>3979</c:v>
                </c:pt>
                <c:pt idx="7227">
                  <c:v>3979</c:v>
                </c:pt>
                <c:pt idx="7228">
                  <c:v>3979</c:v>
                </c:pt>
                <c:pt idx="7229">
                  <c:v>3980</c:v>
                </c:pt>
                <c:pt idx="7230">
                  <c:v>3980</c:v>
                </c:pt>
                <c:pt idx="7231">
                  <c:v>3980</c:v>
                </c:pt>
                <c:pt idx="7232">
                  <c:v>3981</c:v>
                </c:pt>
                <c:pt idx="7233">
                  <c:v>3982</c:v>
                </c:pt>
                <c:pt idx="7234">
                  <c:v>3983</c:v>
                </c:pt>
                <c:pt idx="7235">
                  <c:v>3984</c:v>
                </c:pt>
                <c:pt idx="7236">
                  <c:v>3984</c:v>
                </c:pt>
                <c:pt idx="7237">
                  <c:v>3984</c:v>
                </c:pt>
                <c:pt idx="7238">
                  <c:v>3984</c:v>
                </c:pt>
                <c:pt idx="7239">
                  <c:v>3985</c:v>
                </c:pt>
                <c:pt idx="7240">
                  <c:v>3986</c:v>
                </c:pt>
                <c:pt idx="7241">
                  <c:v>3986</c:v>
                </c:pt>
                <c:pt idx="7242">
                  <c:v>3986</c:v>
                </c:pt>
                <c:pt idx="7243">
                  <c:v>3986</c:v>
                </c:pt>
                <c:pt idx="7244">
                  <c:v>3987</c:v>
                </c:pt>
                <c:pt idx="7245">
                  <c:v>3987</c:v>
                </c:pt>
                <c:pt idx="7246">
                  <c:v>3988</c:v>
                </c:pt>
                <c:pt idx="7247">
                  <c:v>3988</c:v>
                </c:pt>
                <c:pt idx="7248">
                  <c:v>3989</c:v>
                </c:pt>
                <c:pt idx="7249">
                  <c:v>3989</c:v>
                </c:pt>
                <c:pt idx="7250">
                  <c:v>3989</c:v>
                </c:pt>
                <c:pt idx="7251">
                  <c:v>3989</c:v>
                </c:pt>
                <c:pt idx="7252">
                  <c:v>3989</c:v>
                </c:pt>
                <c:pt idx="7253">
                  <c:v>3989</c:v>
                </c:pt>
                <c:pt idx="7254">
                  <c:v>3989</c:v>
                </c:pt>
                <c:pt idx="7255">
                  <c:v>3990</c:v>
                </c:pt>
                <c:pt idx="7256">
                  <c:v>3990</c:v>
                </c:pt>
                <c:pt idx="7257">
                  <c:v>3991</c:v>
                </c:pt>
                <c:pt idx="7258">
                  <c:v>3991</c:v>
                </c:pt>
                <c:pt idx="7259">
                  <c:v>3991</c:v>
                </c:pt>
                <c:pt idx="7260">
                  <c:v>3992</c:v>
                </c:pt>
                <c:pt idx="7261">
                  <c:v>3993</c:v>
                </c:pt>
                <c:pt idx="7262">
                  <c:v>3993</c:v>
                </c:pt>
                <c:pt idx="7263">
                  <c:v>3993</c:v>
                </c:pt>
                <c:pt idx="7264">
                  <c:v>3994</c:v>
                </c:pt>
                <c:pt idx="7265">
                  <c:v>3994</c:v>
                </c:pt>
                <c:pt idx="7266">
                  <c:v>3995</c:v>
                </c:pt>
                <c:pt idx="7267">
                  <c:v>3996</c:v>
                </c:pt>
                <c:pt idx="7268">
                  <c:v>3997</c:v>
                </c:pt>
                <c:pt idx="7269">
                  <c:v>3997</c:v>
                </c:pt>
                <c:pt idx="7270">
                  <c:v>3998</c:v>
                </c:pt>
                <c:pt idx="7271">
                  <c:v>3999</c:v>
                </c:pt>
                <c:pt idx="7272">
                  <c:v>4000</c:v>
                </c:pt>
                <c:pt idx="7273">
                  <c:v>4001</c:v>
                </c:pt>
                <c:pt idx="7274">
                  <c:v>4001</c:v>
                </c:pt>
                <c:pt idx="7275">
                  <c:v>4001</c:v>
                </c:pt>
                <c:pt idx="7276">
                  <c:v>4001</c:v>
                </c:pt>
                <c:pt idx="7277">
                  <c:v>4001</c:v>
                </c:pt>
                <c:pt idx="7278">
                  <c:v>4001</c:v>
                </c:pt>
                <c:pt idx="7279">
                  <c:v>4001</c:v>
                </c:pt>
                <c:pt idx="7280">
                  <c:v>4001</c:v>
                </c:pt>
                <c:pt idx="7281">
                  <c:v>4001</c:v>
                </c:pt>
                <c:pt idx="7282">
                  <c:v>4002</c:v>
                </c:pt>
                <c:pt idx="7283">
                  <c:v>4003</c:v>
                </c:pt>
                <c:pt idx="7284">
                  <c:v>4004</c:v>
                </c:pt>
                <c:pt idx="7285">
                  <c:v>4005</c:v>
                </c:pt>
                <c:pt idx="7286">
                  <c:v>4006</c:v>
                </c:pt>
                <c:pt idx="7287">
                  <c:v>4007</c:v>
                </c:pt>
                <c:pt idx="7288">
                  <c:v>4008</c:v>
                </c:pt>
                <c:pt idx="7289">
                  <c:v>4009</c:v>
                </c:pt>
                <c:pt idx="7290">
                  <c:v>4009</c:v>
                </c:pt>
                <c:pt idx="7291">
                  <c:v>4009</c:v>
                </c:pt>
                <c:pt idx="7292">
                  <c:v>4009</c:v>
                </c:pt>
                <c:pt idx="7293">
                  <c:v>4009</c:v>
                </c:pt>
                <c:pt idx="7294">
                  <c:v>4010</c:v>
                </c:pt>
                <c:pt idx="7295">
                  <c:v>4011</c:v>
                </c:pt>
                <c:pt idx="7296">
                  <c:v>4011</c:v>
                </c:pt>
                <c:pt idx="7297">
                  <c:v>4012</c:v>
                </c:pt>
                <c:pt idx="7298">
                  <c:v>4013</c:v>
                </c:pt>
                <c:pt idx="7299">
                  <c:v>4014</c:v>
                </c:pt>
                <c:pt idx="7300">
                  <c:v>4015</c:v>
                </c:pt>
                <c:pt idx="7301">
                  <c:v>4015</c:v>
                </c:pt>
                <c:pt idx="7302">
                  <c:v>4015</c:v>
                </c:pt>
                <c:pt idx="7303">
                  <c:v>4016</c:v>
                </c:pt>
                <c:pt idx="7304">
                  <c:v>4016</c:v>
                </c:pt>
                <c:pt idx="7305">
                  <c:v>4016</c:v>
                </c:pt>
                <c:pt idx="7306">
                  <c:v>4016</c:v>
                </c:pt>
                <c:pt idx="7307">
                  <c:v>4016</c:v>
                </c:pt>
                <c:pt idx="7308">
                  <c:v>4017</c:v>
                </c:pt>
                <c:pt idx="7309">
                  <c:v>4018</c:v>
                </c:pt>
                <c:pt idx="7310">
                  <c:v>4019</c:v>
                </c:pt>
                <c:pt idx="7311">
                  <c:v>4020</c:v>
                </c:pt>
                <c:pt idx="7312">
                  <c:v>4020</c:v>
                </c:pt>
                <c:pt idx="7313">
                  <c:v>4021</c:v>
                </c:pt>
                <c:pt idx="7314">
                  <c:v>4021</c:v>
                </c:pt>
                <c:pt idx="7315">
                  <c:v>4022</c:v>
                </c:pt>
                <c:pt idx="7316">
                  <c:v>4022</c:v>
                </c:pt>
                <c:pt idx="7317">
                  <c:v>4023</c:v>
                </c:pt>
                <c:pt idx="7318">
                  <c:v>4024</c:v>
                </c:pt>
                <c:pt idx="7319">
                  <c:v>4024</c:v>
                </c:pt>
                <c:pt idx="7320">
                  <c:v>4024</c:v>
                </c:pt>
                <c:pt idx="7321">
                  <c:v>4024</c:v>
                </c:pt>
                <c:pt idx="7322">
                  <c:v>4024</c:v>
                </c:pt>
                <c:pt idx="7323">
                  <c:v>4024</c:v>
                </c:pt>
                <c:pt idx="7324">
                  <c:v>4025</c:v>
                </c:pt>
                <c:pt idx="7325">
                  <c:v>4026</c:v>
                </c:pt>
                <c:pt idx="7326">
                  <c:v>4027</c:v>
                </c:pt>
                <c:pt idx="7327">
                  <c:v>4027</c:v>
                </c:pt>
                <c:pt idx="7328">
                  <c:v>4027</c:v>
                </c:pt>
                <c:pt idx="7329">
                  <c:v>4028</c:v>
                </c:pt>
                <c:pt idx="7330">
                  <c:v>4028</c:v>
                </c:pt>
                <c:pt idx="7331">
                  <c:v>4028</c:v>
                </c:pt>
                <c:pt idx="7332">
                  <c:v>4028</c:v>
                </c:pt>
                <c:pt idx="7333">
                  <c:v>4028</c:v>
                </c:pt>
                <c:pt idx="7334">
                  <c:v>4028</c:v>
                </c:pt>
                <c:pt idx="7335">
                  <c:v>4028</c:v>
                </c:pt>
                <c:pt idx="7336">
                  <c:v>4029</c:v>
                </c:pt>
                <c:pt idx="7337">
                  <c:v>4029</c:v>
                </c:pt>
                <c:pt idx="7338">
                  <c:v>4030</c:v>
                </c:pt>
                <c:pt idx="7339">
                  <c:v>4030</c:v>
                </c:pt>
                <c:pt idx="7340">
                  <c:v>4030</c:v>
                </c:pt>
                <c:pt idx="7341">
                  <c:v>4030</c:v>
                </c:pt>
                <c:pt idx="7342">
                  <c:v>4031</c:v>
                </c:pt>
                <c:pt idx="7343">
                  <c:v>4032</c:v>
                </c:pt>
                <c:pt idx="7344">
                  <c:v>4032</c:v>
                </c:pt>
                <c:pt idx="7345">
                  <c:v>4032</c:v>
                </c:pt>
                <c:pt idx="7346">
                  <c:v>4033</c:v>
                </c:pt>
                <c:pt idx="7347">
                  <c:v>4033</c:v>
                </c:pt>
                <c:pt idx="7348">
                  <c:v>4033</c:v>
                </c:pt>
                <c:pt idx="7349">
                  <c:v>4033</c:v>
                </c:pt>
                <c:pt idx="7350">
                  <c:v>4033</c:v>
                </c:pt>
                <c:pt idx="7351">
                  <c:v>4034</c:v>
                </c:pt>
                <c:pt idx="7352">
                  <c:v>4034</c:v>
                </c:pt>
                <c:pt idx="7353">
                  <c:v>4035</c:v>
                </c:pt>
                <c:pt idx="7354">
                  <c:v>4036</c:v>
                </c:pt>
                <c:pt idx="7355">
                  <c:v>4036</c:v>
                </c:pt>
                <c:pt idx="7356">
                  <c:v>4037</c:v>
                </c:pt>
                <c:pt idx="7357">
                  <c:v>4037</c:v>
                </c:pt>
                <c:pt idx="7358">
                  <c:v>4038</c:v>
                </c:pt>
                <c:pt idx="7359">
                  <c:v>4038</c:v>
                </c:pt>
                <c:pt idx="7360">
                  <c:v>4039</c:v>
                </c:pt>
                <c:pt idx="7361">
                  <c:v>4040</c:v>
                </c:pt>
                <c:pt idx="7362">
                  <c:v>4041</c:v>
                </c:pt>
                <c:pt idx="7363">
                  <c:v>4042</c:v>
                </c:pt>
                <c:pt idx="7364">
                  <c:v>4043</c:v>
                </c:pt>
                <c:pt idx="7365">
                  <c:v>4044</c:v>
                </c:pt>
                <c:pt idx="7366">
                  <c:v>4045</c:v>
                </c:pt>
                <c:pt idx="7367">
                  <c:v>4045</c:v>
                </c:pt>
                <c:pt idx="7368">
                  <c:v>4045</c:v>
                </c:pt>
                <c:pt idx="7369">
                  <c:v>4046</c:v>
                </c:pt>
                <c:pt idx="7370">
                  <c:v>4046</c:v>
                </c:pt>
                <c:pt idx="7371">
                  <c:v>4046</c:v>
                </c:pt>
                <c:pt idx="7372">
                  <c:v>4046</c:v>
                </c:pt>
                <c:pt idx="7373">
                  <c:v>4047</c:v>
                </c:pt>
                <c:pt idx="7374">
                  <c:v>4048</c:v>
                </c:pt>
                <c:pt idx="7375">
                  <c:v>4049</c:v>
                </c:pt>
                <c:pt idx="7376">
                  <c:v>4050</c:v>
                </c:pt>
                <c:pt idx="7377">
                  <c:v>4050</c:v>
                </c:pt>
                <c:pt idx="7378">
                  <c:v>4050</c:v>
                </c:pt>
                <c:pt idx="7379">
                  <c:v>4051</c:v>
                </c:pt>
                <c:pt idx="7380">
                  <c:v>4051</c:v>
                </c:pt>
                <c:pt idx="7381">
                  <c:v>4051</c:v>
                </c:pt>
                <c:pt idx="7382">
                  <c:v>4052</c:v>
                </c:pt>
                <c:pt idx="7383">
                  <c:v>4052</c:v>
                </c:pt>
                <c:pt idx="7384">
                  <c:v>4053</c:v>
                </c:pt>
                <c:pt idx="7385">
                  <c:v>4053</c:v>
                </c:pt>
                <c:pt idx="7386">
                  <c:v>4054</c:v>
                </c:pt>
                <c:pt idx="7387">
                  <c:v>4055</c:v>
                </c:pt>
                <c:pt idx="7388">
                  <c:v>4056</c:v>
                </c:pt>
                <c:pt idx="7389">
                  <c:v>4057</c:v>
                </c:pt>
                <c:pt idx="7390">
                  <c:v>4058</c:v>
                </c:pt>
                <c:pt idx="7391">
                  <c:v>4059</c:v>
                </c:pt>
                <c:pt idx="7392">
                  <c:v>4059</c:v>
                </c:pt>
                <c:pt idx="7393">
                  <c:v>4060</c:v>
                </c:pt>
                <c:pt idx="7394">
                  <c:v>4060</c:v>
                </c:pt>
                <c:pt idx="7395">
                  <c:v>4061</c:v>
                </c:pt>
                <c:pt idx="7396">
                  <c:v>4062</c:v>
                </c:pt>
                <c:pt idx="7397">
                  <c:v>4062</c:v>
                </c:pt>
                <c:pt idx="7398">
                  <c:v>4063</c:v>
                </c:pt>
                <c:pt idx="7399">
                  <c:v>4064</c:v>
                </c:pt>
                <c:pt idx="7400">
                  <c:v>4064</c:v>
                </c:pt>
                <c:pt idx="7401">
                  <c:v>4064</c:v>
                </c:pt>
                <c:pt idx="7402">
                  <c:v>4065</c:v>
                </c:pt>
                <c:pt idx="7403">
                  <c:v>4065</c:v>
                </c:pt>
                <c:pt idx="7404">
                  <c:v>4066</c:v>
                </c:pt>
                <c:pt idx="7405">
                  <c:v>4066</c:v>
                </c:pt>
                <c:pt idx="7406">
                  <c:v>4067</c:v>
                </c:pt>
                <c:pt idx="7407">
                  <c:v>4068</c:v>
                </c:pt>
                <c:pt idx="7408">
                  <c:v>4069</c:v>
                </c:pt>
                <c:pt idx="7409">
                  <c:v>4069</c:v>
                </c:pt>
                <c:pt idx="7410">
                  <c:v>4070</c:v>
                </c:pt>
                <c:pt idx="7411">
                  <c:v>4070</c:v>
                </c:pt>
                <c:pt idx="7412">
                  <c:v>4071</c:v>
                </c:pt>
                <c:pt idx="7413">
                  <c:v>4072</c:v>
                </c:pt>
                <c:pt idx="7414">
                  <c:v>4072</c:v>
                </c:pt>
                <c:pt idx="7415">
                  <c:v>4073</c:v>
                </c:pt>
                <c:pt idx="7416">
                  <c:v>4074</c:v>
                </c:pt>
                <c:pt idx="7417">
                  <c:v>4075</c:v>
                </c:pt>
                <c:pt idx="7418">
                  <c:v>4076</c:v>
                </c:pt>
                <c:pt idx="7419">
                  <c:v>4077</c:v>
                </c:pt>
                <c:pt idx="7420">
                  <c:v>4077</c:v>
                </c:pt>
                <c:pt idx="7421">
                  <c:v>4077</c:v>
                </c:pt>
                <c:pt idx="7422">
                  <c:v>4077</c:v>
                </c:pt>
                <c:pt idx="7423">
                  <c:v>4077</c:v>
                </c:pt>
                <c:pt idx="7424">
                  <c:v>4077</c:v>
                </c:pt>
                <c:pt idx="7425">
                  <c:v>4078</c:v>
                </c:pt>
                <c:pt idx="7426">
                  <c:v>4079</c:v>
                </c:pt>
                <c:pt idx="7427">
                  <c:v>4080</c:v>
                </c:pt>
                <c:pt idx="7428">
                  <c:v>4081</c:v>
                </c:pt>
                <c:pt idx="7429">
                  <c:v>4082</c:v>
                </c:pt>
                <c:pt idx="7430">
                  <c:v>4082</c:v>
                </c:pt>
                <c:pt idx="7431">
                  <c:v>4082</c:v>
                </c:pt>
                <c:pt idx="7432">
                  <c:v>4083</c:v>
                </c:pt>
                <c:pt idx="7433">
                  <c:v>4084</c:v>
                </c:pt>
                <c:pt idx="7434">
                  <c:v>4085</c:v>
                </c:pt>
                <c:pt idx="7435">
                  <c:v>4086</c:v>
                </c:pt>
                <c:pt idx="7436">
                  <c:v>4087</c:v>
                </c:pt>
                <c:pt idx="7437">
                  <c:v>4088</c:v>
                </c:pt>
                <c:pt idx="7438">
                  <c:v>4088</c:v>
                </c:pt>
                <c:pt idx="7439">
                  <c:v>4088</c:v>
                </c:pt>
                <c:pt idx="7440">
                  <c:v>4088</c:v>
                </c:pt>
                <c:pt idx="7441">
                  <c:v>4089</c:v>
                </c:pt>
                <c:pt idx="7442">
                  <c:v>4089</c:v>
                </c:pt>
                <c:pt idx="7443">
                  <c:v>4089</c:v>
                </c:pt>
                <c:pt idx="7444">
                  <c:v>4090</c:v>
                </c:pt>
                <c:pt idx="7445">
                  <c:v>4090</c:v>
                </c:pt>
                <c:pt idx="7446">
                  <c:v>4091</c:v>
                </c:pt>
                <c:pt idx="7447">
                  <c:v>4091</c:v>
                </c:pt>
                <c:pt idx="7448">
                  <c:v>4091</c:v>
                </c:pt>
                <c:pt idx="7449">
                  <c:v>4091</c:v>
                </c:pt>
                <c:pt idx="7450">
                  <c:v>4091</c:v>
                </c:pt>
                <c:pt idx="7451">
                  <c:v>4091</c:v>
                </c:pt>
                <c:pt idx="7452">
                  <c:v>4092</c:v>
                </c:pt>
                <c:pt idx="7453">
                  <c:v>4093</c:v>
                </c:pt>
                <c:pt idx="7454">
                  <c:v>4093</c:v>
                </c:pt>
                <c:pt idx="7455">
                  <c:v>4094</c:v>
                </c:pt>
                <c:pt idx="7456">
                  <c:v>4094</c:v>
                </c:pt>
                <c:pt idx="7457">
                  <c:v>4094</c:v>
                </c:pt>
                <c:pt idx="7458">
                  <c:v>4094</c:v>
                </c:pt>
                <c:pt idx="7459">
                  <c:v>4095</c:v>
                </c:pt>
                <c:pt idx="7460">
                  <c:v>4095</c:v>
                </c:pt>
                <c:pt idx="7461">
                  <c:v>4095</c:v>
                </c:pt>
                <c:pt idx="7462">
                  <c:v>4095</c:v>
                </c:pt>
                <c:pt idx="7463">
                  <c:v>4095</c:v>
                </c:pt>
                <c:pt idx="7464">
                  <c:v>4095</c:v>
                </c:pt>
                <c:pt idx="7465">
                  <c:v>4095</c:v>
                </c:pt>
                <c:pt idx="7466">
                  <c:v>4096</c:v>
                </c:pt>
                <c:pt idx="7467">
                  <c:v>4096</c:v>
                </c:pt>
                <c:pt idx="7468">
                  <c:v>4097</c:v>
                </c:pt>
                <c:pt idx="7469">
                  <c:v>4098</c:v>
                </c:pt>
                <c:pt idx="7470">
                  <c:v>4099</c:v>
                </c:pt>
                <c:pt idx="7471">
                  <c:v>4099</c:v>
                </c:pt>
                <c:pt idx="7472">
                  <c:v>4099</c:v>
                </c:pt>
                <c:pt idx="7473">
                  <c:v>4100</c:v>
                </c:pt>
                <c:pt idx="7474">
                  <c:v>4101</c:v>
                </c:pt>
                <c:pt idx="7475">
                  <c:v>4101</c:v>
                </c:pt>
                <c:pt idx="7476">
                  <c:v>4102</c:v>
                </c:pt>
                <c:pt idx="7477">
                  <c:v>4103</c:v>
                </c:pt>
                <c:pt idx="7478">
                  <c:v>4104</c:v>
                </c:pt>
                <c:pt idx="7479">
                  <c:v>4104</c:v>
                </c:pt>
                <c:pt idx="7480">
                  <c:v>4105</c:v>
                </c:pt>
                <c:pt idx="7481">
                  <c:v>4106</c:v>
                </c:pt>
                <c:pt idx="7482">
                  <c:v>4107</c:v>
                </c:pt>
                <c:pt idx="7483">
                  <c:v>4107</c:v>
                </c:pt>
                <c:pt idx="7484">
                  <c:v>4107</c:v>
                </c:pt>
                <c:pt idx="7485">
                  <c:v>4108</c:v>
                </c:pt>
                <c:pt idx="7486">
                  <c:v>4109</c:v>
                </c:pt>
                <c:pt idx="7487">
                  <c:v>4110</c:v>
                </c:pt>
                <c:pt idx="7488">
                  <c:v>4111</c:v>
                </c:pt>
                <c:pt idx="7489">
                  <c:v>4112</c:v>
                </c:pt>
                <c:pt idx="7490">
                  <c:v>4112</c:v>
                </c:pt>
                <c:pt idx="7491">
                  <c:v>4112</c:v>
                </c:pt>
                <c:pt idx="7492">
                  <c:v>4113</c:v>
                </c:pt>
                <c:pt idx="7493">
                  <c:v>4113</c:v>
                </c:pt>
                <c:pt idx="7494">
                  <c:v>4114</c:v>
                </c:pt>
                <c:pt idx="7495">
                  <c:v>4115</c:v>
                </c:pt>
                <c:pt idx="7496">
                  <c:v>4116</c:v>
                </c:pt>
                <c:pt idx="7497">
                  <c:v>4117</c:v>
                </c:pt>
                <c:pt idx="7498">
                  <c:v>4117</c:v>
                </c:pt>
                <c:pt idx="7499">
                  <c:v>4118</c:v>
                </c:pt>
                <c:pt idx="7500">
                  <c:v>4119</c:v>
                </c:pt>
                <c:pt idx="7501">
                  <c:v>4120</c:v>
                </c:pt>
                <c:pt idx="7502">
                  <c:v>4120</c:v>
                </c:pt>
                <c:pt idx="7503">
                  <c:v>4121</c:v>
                </c:pt>
                <c:pt idx="7504">
                  <c:v>4121</c:v>
                </c:pt>
                <c:pt idx="7505">
                  <c:v>4121</c:v>
                </c:pt>
                <c:pt idx="7506">
                  <c:v>4121</c:v>
                </c:pt>
                <c:pt idx="7507">
                  <c:v>4121</c:v>
                </c:pt>
                <c:pt idx="7508">
                  <c:v>4121</c:v>
                </c:pt>
                <c:pt idx="7509">
                  <c:v>4122</c:v>
                </c:pt>
                <c:pt idx="7510">
                  <c:v>4123</c:v>
                </c:pt>
                <c:pt idx="7511">
                  <c:v>4123</c:v>
                </c:pt>
                <c:pt idx="7512">
                  <c:v>4124</c:v>
                </c:pt>
                <c:pt idx="7513">
                  <c:v>4124</c:v>
                </c:pt>
                <c:pt idx="7514">
                  <c:v>4124</c:v>
                </c:pt>
                <c:pt idx="7515">
                  <c:v>4124</c:v>
                </c:pt>
                <c:pt idx="7516">
                  <c:v>4124</c:v>
                </c:pt>
                <c:pt idx="7517">
                  <c:v>4125</c:v>
                </c:pt>
                <c:pt idx="7518">
                  <c:v>4126</c:v>
                </c:pt>
                <c:pt idx="7519">
                  <c:v>4127</c:v>
                </c:pt>
                <c:pt idx="7520">
                  <c:v>4128</c:v>
                </c:pt>
                <c:pt idx="7521">
                  <c:v>4129</c:v>
                </c:pt>
                <c:pt idx="7522">
                  <c:v>4129</c:v>
                </c:pt>
                <c:pt idx="7523">
                  <c:v>4129</c:v>
                </c:pt>
                <c:pt idx="7524">
                  <c:v>4130</c:v>
                </c:pt>
                <c:pt idx="7525">
                  <c:v>4131</c:v>
                </c:pt>
                <c:pt idx="7526">
                  <c:v>4131</c:v>
                </c:pt>
                <c:pt idx="7527">
                  <c:v>4132</c:v>
                </c:pt>
                <c:pt idx="7528">
                  <c:v>4133</c:v>
                </c:pt>
                <c:pt idx="7529">
                  <c:v>4134</c:v>
                </c:pt>
                <c:pt idx="7530">
                  <c:v>4135</c:v>
                </c:pt>
                <c:pt idx="7531">
                  <c:v>4136</c:v>
                </c:pt>
                <c:pt idx="7532">
                  <c:v>4137</c:v>
                </c:pt>
                <c:pt idx="7533">
                  <c:v>4138</c:v>
                </c:pt>
                <c:pt idx="7534">
                  <c:v>4138</c:v>
                </c:pt>
                <c:pt idx="7535">
                  <c:v>4138</c:v>
                </c:pt>
                <c:pt idx="7536">
                  <c:v>4139</c:v>
                </c:pt>
                <c:pt idx="7537">
                  <c:v>4140</c:v>
                </c:pt>
                <c:pt idx="7538">
                  <c:v>4141</c:v>
                </c:pt>
                <c:pt idx="7539">
                  <c:v>4142</c:v>
                </c:pt>
                <c:pt idx="7540">
                  <c:v>4143</c:v>
                </c:pt>
                <c:pt idx="7541">
                  <c:v>4144</c:v>
                </c:pt>
                <c:pt idx="7542">
                  <c:v>4144</c:v>
                </c:pt>
                <c:pt idx="7543">
                  <c:v>4144</c:v>
                </c:pt>
                <c:pt idx="7544">
                  <c:v>4144</c:v>
                </c:pt>
                <c:pt idx="7545">
                  <c:v>4144</c:v>
                </c:pt>
                <c:pt idx="7546">
                  <c:v>4144</c:v>
                </c:pt>
                <c:pt idx="7547">
                  <c:v>4145</c:v>
                </c:pt>
                <c:pt idx="7548">
                  <c:v>4146</c:v>
                </c:pt>
                <c:pt idx="7549">
                  <c:v>4146</c:v>
                </c:pt>
                <c:pt idx="7550">
                  <c:v>4147</c:v>
                </c:pt>
                <c:pt idx="7551">
                  <c:v>4148</c:v>
                </c:pt>
                <c:pt idx="7552">
                  <c:v>4149</c:v>
                </c:pt>
                <c:pt idx="7553">
                  <c:v>4150</c:v>
                </c:pt>
                <c:pt idx="7554">
                  <c:v>4151</c:v>
                </c:pt>
                <c:pt idx="7555">
                  <c:v>4151</c:v>
                </c:pt>
                <c:pt idx="7556">
                  <c:v>4151</c:v>
                </c:pt>
                <c:pt idx="7557">
                  <c:v>4151</c:v>
                </c:pt>
                <c:pt idx="7558">
                  <c:v>4151</c:v>
                </c:pt>
                <c:pt idx="7559">
                  <c:v>4151</c:v>
                </c:pt>
                <c:pt idx="7560">
                  <c:v>4152</c:v>
                </c:pt>
                <c:pt idx="7561">
                  <c:v>4152</c:v>
                </c:pt>
                <c:pt idx="7562">
                  <c:v>4152</c:v>
                </c:pt>
                <c:pt idx="7563">
                  <c:v>4152</c:v>
                </c:pt>
                <c:pt idx="7564">
                  <c:v>4153</c:v>
                </c:pt>
                <c:pt idx="7565">
                  <c:v>4154</c:v>
                </c:pt>
                <c:pt idx="7566">
                  <c:v>4155</c:v>
                </c:pt>
                <c:pt idx="7567">
                  <c:v>4156</c:v>
                </c:pt>
                <c:pt idx="7568">
                  <c:v>4157</c:v>
                </c:pt>
                <c:pt idx="7569">
                  <c:v>4158</c:v>
                </c:pt>
                <c:pt idx="7570">
                  <c:v>4159</c:v>
                </c:pt>
                <c:pt idx="7571">
                  <c:v>4160</c:v>
                </c:pt>
                <c:pt idx="7572">
                  <c:v>4161</c:v>
                </c:pt>
                <c:pt idx="7573">
                  <c:v>4162</c:v>
                </c:pt>
                <c:pt idx="7574">
                  <c:v>4163</c:v>
                </c:pt>
                <c:pt idx="7575">
                  <c:v>4164</c:v>
                </c:pt>
                <c:pt idx="7576">
                  <c:v>4164</c:v>
                </c:pt>
                <c:pt idx="7577">
                  <c:v>4164</c:v>
                </c:pt>
                <c:pt idx="7578">
                  <c:v>4164</c:v>
                </c:pt>
                <c:pt idx="7579">
                  <c:v>4165</c:v>
                </c:pt>
                <c:pt idx="7580">
                  <c:v>4165</c:v>
                </c:pt>
                <c:pt idx="7581">
                  <c:v>4166</c:v>
                </c:pt>
                <c:pt idx="7582">
                  <c:v>4167</c:v>
                </c:pt>
                <c:pt idx="7583">
                  <c:v>4168</c:v>
                </c:pt>
                <c:pt idx="7584">
                  <c:v>4169</c:v>
                </c:pt>
                <c:pt idx="7585">
                  <c:v>4170</c:v>
                </c:pt>
                <c:pt idx="7586">
                  <c:v>4171</c:v>
                </c:pt>
                <c:pt idx="7587">
                  <c:v>4171</c:v>
                </c:pt>
                <c:pt idx="7588">
                  <c:v>4171</c:v>
                </c:pt>
                <c:pt idx="7589">
                  <c:v>4172</c:v>
                </c:pt>
                <c:pt idx="7590">
                  <c:v>4172</c:v>
                </c:pt>
                <c:pt idx="7591">
                  <c:v>4172</c:v>
                </c:pt>
                <c:pt idx="7592">
                  <c:v>4172</c:v>
                </c:pt>
                <c:pt idx="7593">
                  <c:v>4172</c:v>
                </c:pt>
                <c:pt idx="7594">
                  <c:v>4172</c:v>
                </c:pt>
                <c:pt idx="7595">
                  <c:v>4172</c:v>
                </c:pt>
                <c:pt idx="7596">
                  <c:v>4172</c:v>
                </c:pt>
                <c:pt idx="7597">
                  <c:v>4172</c:v>
                </c:pt>
                <c:pt idx="7598">
                  <c:v>4173</c:v>
                </c:pt>
                <c:pt idx="7599">
                  <c:v>4173</c:v>
                </c:pt>
                <c:pt idx="7600">
                  <c:v>4174</c:v>
                </c:pt>
                <c:pt idx="7601">
                  <c:v>4174</c:v>
                </c:pt>
                <c:pt idx="7602">
                  <c:v>4175</c:v>
                </c:pt>
                <c:pt idx="7603">
                  <c:v>4176</c:v>
                </c:pt>
                <c:pt idx="7604">
                  <c:v>4177</c:v>
                </c:pt>
                <c:pt idx="7605">
                  <c:v>4178</c:v>
                </c:pt>
                <c:pt idx="7606">
                  <c:v>4179</c:v>
                </c:pt>
                <c:pt idx="7607">
                  <c:v>4180</c:v>
                </c:pt>
                <c:pt idx="7608">
                  <c:v>4180</c:v>
                </c:pt>
                <c:pt idx="7609">
                  <c:v>4180</c:v>
                </c:pt>
                <c:pt idx="7610">
                  <c:v>4180</c:v>
                </c:pt>
                <c:pt idx="7611">
                  <c:v>4181</c:v>
                </c:pt>
                <c:pt idx="7612">
                  <c:v>4182</c:v>
                </c:pt>
                <c:pt idx="7613">
                  <c:v>4183</c:v>
                </c:pt>
                <c:pt idx="7614">
                  <c:v>4184</c:v>
                </c:pt>
                <c:pt idx="7615">
                  <c:v>4185</c:v>
                </c:pt>
                <c:pt idx="7616">
                  <c:v>4185</c:v>
                </c:pt>
                <c:pt idx="7617">
                  <c:v>4186</c:v>
                </c:pt>
                <c:pt idx="7618">
                  <c:v>4187</c:v>
                </c:pt>
                <c:pt idx="7619">
                  <c:v>4188</c:v>
                </c:pt>
                <c:pt idx="7620">
                  <c:v>4189</c:v>
                </c:pt>
                <c:pt idx="7621">
                  <c:v>4190</c:v>
                </c:pt>
                <c:pt idx="7622">
                  <c:v>4191</c:v>
                </c:pt>
                <c:pt idx="7623">
                  <c:v>4192</c:v>
                </c:pt>
                <c:pt idx="7624">
                  <c:v>4193</c:v>
                </c:pt>
                <c:pt idx="7625">
                  <c:v>4193</c:v>
                </c:pt>
                <c:pt idx="7626">
                  <c:v>4193</c:v>
                </c:pt>
                <c:pt idx="7627">
                  <c:v>4194</c:v>
                </c:pt>
                <c:pt idx="7628">
                  <c:v>4195</c:v>
                </c:pt>
                <c:pt idx="7629">
                  <c:v>4196</c:v>
                </c:pt>
                <c:pt idx="7630">
                  <c:v>4197</c:v>
                </c:pt>
                <c:pt idx="7631">
                  <c:v>4198</c:v>
                </c:pt>
                <c:pt idx="7632">
                  <c:v>4199</c:v>
                </c:pt>
                <c:pt idx="7633">
                  <c:v>4200</c:v>
                </c:pt>
                <c:pt idx="7634">
                  <c:v>4201</c:v>
                </c:pt>
                <c:pt idx="7635">
                  <c:v>4202</c:v>
                </c:pt>
                <c:pt idx="7636">
                  <c:v>4203</c:v>
                </c:pt>
                <c:pt idx="7637">
                  <c:v>4204</c:v>
                </c:pt>
                <c:pt idx="7638">
                  <c:v>4205</c:v>
                </c:pt>
                <c:pt idx="7639">
                  <c:v>4205</c:v>
                </c:pt>
                <c:pt idx="7640">
                  <c:v>4206</c:v>
                </c:pt>
                <c:pt idx="7641">
                  <c:v>4207</c:v>
                </c:pt>
                <c:pt idx="7642">
                  <c:v>4208</c:v>
                </c:pt>
                <c:pt idx="7643">
                  <c:v>4209</c:v>
                </c:pt>
                <c:pt idx="7644">
                  <c:v>4209</c:v>
                </c:pt>
                <c:pt idx="7645">
                  <c:v>4209</c:v>
                </c:pt>
                <c:pt idx="7646">
                  <c:v>4209</c:v>
                </c:pt>
                <c:pt idx="7647">
                  <c:v>4210</c:v>
                </c:pt>
                <c:pt idx="7648">
                  <c:v>4210</c:v>
                </c:pt>
                <c:pt idx="7649">
                  <c:v>4210</c:v>
                </c:pt>
                <c:pt idx="7650">
                  <c:v>4210</c:v>
                </c:pt>
                <c:pt idx="7651">
                  <c:v>4210</c:v>
                </c:pt>
                <c:pt idx="7652">
                  <c:v>4211</c:v>
                </c:pt>
                <c:pt idx="7653">
                  <c:v>4211</c:v>
                </c:pt>
                <c:pt idx="7654">
                  <c:v>4211</c:v>
                </c:pt>
                <c:pt idx="7655">
                  <c:v>4211</c:v>
                </c:pt>
                <c:pt idx="7656">
                  <c:v>4211</c:v>
                </c:pt>
                <c:pt idx="7657">
                  <c:v>4212</c:v>
                </c:pt>
                <c:pt idx="7658">
                  <c:v>4212</c:v>
                </c:pt>
                <c:pt idx="7659">
                  <c:v>4212</c:v>
                </c:pt>
                <c:pt idx="7660">
                  <c:v>4213</c:v>
                </c:pt>
                <c:pt idx="7661">
                  <c:v>4213</c:v>
                </c:pt>
                <c:pt idx="7662">
                  <c:v>4213</c:v>
                </c:pt>
                <c:pt idx="7663">
                  <c:v>4213</c:v>
                </c:pt>
                <c:pt idx="7664">
                  <c:v>4213</c:v>
                </c:pt>
                <c:pt idx="7665">
                  <c:v>4213</c:v>
                </c:pt>
                <c:pt idx="7666">
                  <c:v>4214</c:v>
                </c:pt>
                <c:pt idx="7667">
                  <c:v>4214</c:v>
                </c:pt>
                <c:pt idx="7668">
                  <c:v>4214</c:v>
                </c:pt>
                <c:pt idx="7669">
                  <c:v>4214</c:v>
                </c:pt>
                <c:pt idx="7670">
                  <c:v>4214</c:v>
                </c:pt>
                <c:pt idx="7671">
                  <c:v>4214</c:v>
                </c:pt>
                <c:pt idx="7672">
                  <c:v>4214</c:v>
                </c:pt>
                <c:pt idx="7673">
                  <c:v>4214</c:v>
                </c:pt>
                <c:pt idx="7674">
                  <c:v>4214</c:v>
                </c:pt>
                <c:pt idx="7675">
                  <c:v>4214</c:v>
                </c:pt>
                <c:pt idx="7676">
                  <c:v>4215</c:v>
                </c:pt>
                <c:pt idx="7677">
                  <c:v>4216</c:v>
                </c:pt>
                <c:pt idx="7678">
                  <c:v>4217</c:v>
                </c:pt>
                <c:pt idx="7679">
                  <c:v>4218</c:v>
                </c:pt>
                <c:pt idx="7680">
                  <c:v>4218</c:v>
                </c:pt>
                <c:pt idx="7681">
                  <c:v>4218</c:v>
                </c:pt>
                <c:pt idx="7682">
                  <c:v>4218</c:v>
                </c:pt>
                <c:pt idx="7683">
                  <c:v>4218</c:v>
                </c:pt>
                <c:pt idx="7684">
                  <c:v>4218</c:v>
                </c:pt>
                <c:pt idx="7685">
                  <c:v>4218</c:v>
                </c:pt>
                <c:pt idx="7686">
                  <c:v>4219</c:v>
                </c:pt>
                <c:pt idx="7687">
                  <c:v>4220</c:v>
                </c:pt>
                <c:pt idx="7688">
                  <c:v>4221</c:v>
                </c:pt>
                <c:pt idx="7689">
                  <c:v>4222</c:v>
                </c:pt>
                <c:pt idx="7690">
                  <c:v>4223</c:v>
                </c:pt>
                <c:pt idx="7691">
                  <c:v>4224</c:v>
                </c:pt>
                <c:pt idx="7692">
                  <c:v>4224</c:v>
                </c:pt>
                <c:pt idx="7693">
                  <c:v>4224</c:v>
                </c:pt>
                <c:pt idx="7694">
                  <c:v>4224</c:v>
                </c:pt>
                <c:pt idx="7695">
                  <c:v>4225</c:v>
                </c:pt>
                <c:pt idx="7696">
                  <c:v>4226</c:v>
                </c:pt>
                <c:pt idx="7697">
                  <c:v>4227</c:v>
                </c:pt>
                <c:pt idx="7698">
                  <c:v>4228</c:v>
                </c:pt>
                <c:pt idx="7699">
                  <c:v>4228</c:v>
                </c:pt>
                <c:pt idx="7700">
                  <c:v>4229</c:v>
                </c:pt>
                <c:pt idx="7701">
                  <c:v>4230</c:v>
                </c:pt>
                <c:pt idx="7702">
                  <c:v>4231</c:v>
                </c:pt>
                <c:pt idx="7703">
                  <c:v>4232</c:v>
                </c:pt>
                <c:pt idx="7704">
                  <c:v>4233</c:v>
                </c:pt>
                <c:pt idx="7705">
                  <c:v>4233</c:v>
                </c:pt>
                <c:pt idx="7706">
                  <c:v>4234</c:v>
                </c:pt>
                <c:pt idx="7707">
                  <c:v>4234</c:v>
                </c:pt>
                <c:pt idx="7708">
                  <c:v>4235</c:v>
                </c:pt>
                <c:pt idx="7709">
                  <c:v>4235</c:v>
                </c:pt>
                <c:pt idx="7710">
                  <c:v>4235</c:v>
                </c:pt>
                <c:pt idx="7711">
                  <c:v>4236</c:v>
                </c:pt>
                <c:pt idx="7712">
                  <c:v>4237</c:v>
                </c:pt>
                <c:pt idx="7713">
                  <c:v>4237</c:v>
                </c:pt>
                <c:pt idx="7714">
                  <c:v>4238</c:v>
                </c:pt>
                <c:pt idx="7715">
                  <c:v>4239</c:v>
                </c:pt>
                <c:pt idx="7716">
                  <c:v>4239</c:v>
                </c:pt>
                <c:pt idx="7717">
                  <c:v>4240</c:v>
                </c:pt>
                <c:pt idx="7718">
                  <c:v>4240</c:v>
                </c:pt>
                <c:pt idx="7719">
                  <c:v>4240</c:v>
                </c:pt>
                <c:pt idx="7720">
                  <c:v>4240</c:v>
                </c:pt>
                <c:pt idx="7721">
                  <c:v>4240</c:v>
                </c:pt>
                <c:pt idx="7722">
                  <c:v>4241</c:v>
                </c:pt>
                <c:pt idx="7723">
                  <c:v>4241</c:v>
                </c:pt>
                <c:pt idx="7724">
                  <c:v>4241</c:v>
                </c:pt>
                <c:pt idx="7725">
                  <c:v>4241</c:v>
                </c:pt>
                <c:pt idx="7726">
                  <c:v>4242</c:v>
                </c:pt>
                <c:pt idx="7727">
                  <c:v>4242</c:v>
                </c:pt>
                <c:pt idx="7728">
                  <c:v>4242</c:v>
                </c:pt>
                <c:pt idx="7729">
                  <c:v>4242</c:v>
                </c:pt>
                <c:pt idx="7730">
                  <c:v>4243</c:v>
                </c:pt>
                <c:pt idx="7731">
                  <c:v>4244</c:v>
                </c:pt>
                <c:pt idx="7732">
                  <c:v>4245</c:v>
                </c:pt>
                <c:pt idx="7733">
                  <c:v>4246</c:v>
                </c:pt>
                <c:pt idx="7734">
                  <c:v>4246</c:v>
                </c:pt>
                <c:pt idx="7735">
                  <c:v>4246</c:v>
                </c:pt>
                <c:pt idx="7736">
                  <c:v>4247</c:v>
                </c:pt>
                <c:pt idx="7737">
                  <c:v>4248</c:v>
                </c:pt>
                <c:pt idx="7738">
                  <c:v>4249</c:v>
                </c:pt>
                <c:pt idx="7739">
                  <c:v>4249</c:v>
                </c:pt>
                <c:pt idx="7740">
                  <c:v>4250</c:v>
                </c:pt>
                <c:pt idx="7741">
                  <c:v>4250</c:v>
                </c:pt>
                <c:pt idx="7742">
                  <c:v>4250</c:v>
                </c:pt>
                <c:pt idx="7743">
                  <c:v>4251</c:v>
                </c:pt>
                <c:pt idx="7744">
                  <c:v>4252</c:v>
                </c:pt>
                <c:pt idx="7745">
                  <c:v>4253</c:v>
                </c:pt>
                <c:pt idx="7746">
                  <c:v>4254</c:v>
                </c:pt>
                <c:pt idx="7747">
                  <c:v>4255</c:v>
                </c:pt>
                <c:pt idx="7748">
                  <c:v>4255</c:v>
                </c:pt>
                <c:pt idx="7749">
                  <c:v>4256</c:v>
                </c:pt>
                <c:pt idx="7750">
                  <c:v>4256</c:v>
                </c:pt>
                <c:pt idx="7751">
                  <c:v>4256</c:v>
                </c:pt>
                <c:pt idx="7752">
                  <c:v>4256</c:v>
                </c:pt>
                <c:pt idx="7753">
                  <c:v>4257</c:v>
                </c:pt>
                <c:pt idx="7754">
                  <c:v>4258</c:v>
                </c:pt>
                <c:pt idx="7755">
                  <c:v>4258</c:v>
                </c:pt>
                <c:pt idx="7756">
                  <c:v>4258</c:v>
                </c:pt>
                <c:pt idx="7757">
                  <c:v>4258</c:v>
                </c:pt>
                <c:pt idx="7758">
                  <c:v>4259</c:v>
                </c:pt>
                <c:pt idx="7759">
                  <c:v>4260</c:v>
                </c:pt>
                <c:pt idx="7760">
                  <c:v>4261</c:v>
                </c:pt>
                <c:pt idx="7761">
                  <c:v>4262</c:v>
                </c:pt>
                <c:pt idx="7762">
                  <c:v>4263</c:v>
                </c:pt>
                <c:pt idx="7763">
                  <c:v>4264</c:v>
                </c:pt>
                <c:pt idx="7764">
                  <c:v>4265</c:v>
                </c:pt>
                <c:pt idx="7765">
                  <c:v>4266</c:v>
                </c:pt>
                <c:pt idx="7766">
                  <c:v>4267</c:v>
                </c:pt>
                <c:pt idx="7767">
                  <c:v>4268</c:v>
                </c:pt>
                <c:pt idx="7768">
                  <c:v>4269</c:v>
                </c:pt>
                <c:pt idx="7769">
                  <c:v>4270</c:v>
                </c:pt>
                <c:pt idx="7770">
                  <c:v>4270</c:v>
                </c:pt>
                <c:pt idx="7771">
                  <c:v>4271</c:v>
                </c:pt>
                <c:pt idx="7772">
                  <c:v>4271</c:v>
                </c:pt>
                <c:pt idx="7773">
                  <c:v>4271</c:v>
                </c:pt>
                <c:pt idx="7774">
                  <c:v>4271</c:v>
                </c:pt>
                <c:pt idx="7775">
                  <c:v>4271</c:v>
                </c:pt>
                <c:pt idx="7776">
                  <c:v>4272</c:v>
                </c:pt>
                <c:pt idx="7777">
                  <c:v>4273</c:v>
                </c:pt>
                <c:pt idx="7778">
                  <c:v>4274</c:v>
                </c:pt>
                <c:pt idx="7779">
                  <c:v>4275</c:v>
                </c:pt>
                <c:pt idx="7780">
                  <c:v>4275</c:v>
                </c:pt>
                <c:pt idx="7781">
                  <c:v>4276</c:v>
                </c:pt>
                <c:pt idx="7782">
                  <c:v>4277</c:v>
                </c:pt>
                <c:pt idx="7783">
                  <c:v>4278</c:v>
                </c:pt>
                <c:pt idx="7784">
                  <c:v>4278</c:v>
                </c:pt>
                <c:pt idx="7785">
                  <c:v>4279</c:v>
                </c:pt>
                <c:pt idx="7786">
                  <c:v>4280</c:v>
                </c:pt>
                <c:pt idx="7787">
                  <c:v>4280</c:v>
                </c:pt>
                <c:pt idx="7788">
                  <c:v>4281</c:v>
                </c:pt>
                <c:pt idx="7789">
                  <c:v>4281</c:v>
                </c:pt>
                <c:pt idx="7790">
                  <c:v>4282</c:v>
                </c:pt>
                <c:pt idx="7791">
                  <c:v>4282</c:v>
                </c:pt>
                <c:pt idx="7792">
                  <c:v>4282</c:v>
                </c:pt>
                <c:pt idx="7793">
                  <c:v>4283</c:v>
                </c:pt>
                <c:pt idx="7794">
                  <c:v>4284</c:v>
                </c:pt>
                <c:pt idx="7795">
                  <c:v>4284</c:v>
                </c:pt>
                <c:pt idx="7796">
                  <c:v>4284</c:v>
                </c:pt>
                <c:pt idx="7797">
                  <c:v>4284</c:v>
                </c:pt>
                <c:pt idx="7798">
                  <c:v>4284</c:v>
                </c:pt>
                <c:pt idx="7799">
                  <c:v>4284</c:v>
                </c:pt>
                <c:pt idx="7800">
                  <c:v>4284</c:v>
                </c:pt>
                <c:pt idx="7801">
                  <c:v>4285</c:v>
                </c:pt>
                <c:pt idx="7802">
                  <c:v>4286</c:v>
                </c:pt>
                <c:pt idx="7803">
                  <c:v>4286</c:v>
                </c:pt>
                <c:pt idx="7804">
                  <c:v>4286</c:v>
                </c:pt>
                <c:pt idx="7805">
                  <c:v>4286</c:v>
                </c:pt>
                <c:pt idx="7806">
                  <c:v>4286</c:v>
                </c:pt>
                <c:pt idx="7807">
                  <c:v>4286</c:v>
                </c:pt>
                <c:pt idx="7808">
                  <c:v>4287</c:v>
                </c:pt>
                <c:pt idx="7809">
                  <c:v>4288</c:v>
                </c:pt>
                <c:pt idx="7810">
                  <c:v>4289</c:v>
                </c:pt>
                <c:pt idx="7811">
                  <c:v>4290</c:v>
                </c:pt>
                <c:pt idx="7812">
                  <c:v>4291</c:v>
                </c:pt>
                <c:pt idx="7813">
                  <c:v>4292</c:v>
                </c:pt>
                <c:pt idx="7814">
                  <c:v>4293</c:v>
                </c:pt>
                <c:pt idx="7815">
                  <c:v>4294</c:v>
                </c:pt>
                <c:pt idx="7816">
                  <c:v>4295</c:v>
                </c:pt>
                <c:pt idx="7817">
                  <c:v>4295</c:v>
                </c:pt>
                <c:pt idx="7818">
                  <c:v>4296</c:v>
                </c:pt>
                <c:pt idx="7819">
                  <c:v>4296</c:v>
                </c:pt>
                <c:pt idx="7820">
                  <c:v>4296</c:v>
                </c:pt>
                <c:pt idx="7821">
                  <c:v>4296</c:v>
                </c:pt>
                <c:pt idx="7822">
                  <c:v>4297</c:v>
                </c:pt>
                <c:pt idx="7823">
                  <c:v>4297</c:v>
                </c:pt>
                <c:pt idx="7824">
                  <c:v>4297</c:v>
                </c:pt>
                <c:pt idx="7825">
                  <c:v>4298</c:v>
                </c:pt>
                <c:pt idx="7826">
                  <c:v>4299</c:v>
                </c:pt>
                <c:pt idx="7827">
                  <c:v>4299</c:v>
                </c:pt>
                <c:pt idx="7828">
                  <c:v>4299</c:v>
                </c:pt>
                <c:pt idx="7829">
                  <c:v>4300</c:v>
                </c:pt>
                <c:pt idx="7830">
                  <c:v>4300</c:v>
                </c:pt>
                <c:pt idx="7831">
                  <c:v>4301</c:v>
                </c:pt>
                <c:pt idx="7832">
                  <c:v>4302</c:v>
                </c:pt>
                <c:pt idx="7833">
                  <c:v>4303</c:v>
                </c:pt>
                <c:pt idx="7834">
                  <c:v>4303</c:v>
                </c:pt>
                <c:pt idx="7835">
                  <c:v>4303</c:v>
                </c:pt>
                <c:pt idx="7836">
                  <c:v>4303</c:v>
                </c:pt>
                <c:pt idx="7837">
                  <c:v>4303</c:v>
                </c:pt>
                <c:pt idx="7838">
                  <c:v>4304</c:v>
                </c:pt>
                <c:pt idx="7839">
                  <c:v>4305</c:v>
                </c:pt>
                <c:pt idx="7840">
                  <c:v>4306</c:v>
                </c:pt>
                <c:pt idx="7841">
                  <c:v>4306</c:v>
                </c:pt>
                <c:pt idx="7842">
                  <c:v>4306</c:v>
                </c:pt>
                <c:pt idx="7843">
                  <c:v>4306</c:v>
                </c:pt>
                <c:pt idx="7844">
                  <c:v>4306</c:v>
                </c:pt>
                <c:pt idx="7845">
                  <c:v>4306</c:v>
                </c:pt>
                <c:pt idx="7846">
                  <c:v>4307</c:v>
                </c:pt>
                <c:pt idx="7847">
                  <c:v>4308</c:v>
                </c:pt>
                <c:pt idx="7848">
                  <c:v>4308</c:v>
                </c:pt>
                <c:pt idx="7849">
                  <c:v>4308</c:v>
                </c:pt>
                <c:pt idx="7850">
                  <c:v>4309</c:v>
                </c:pt>
                <c:pt idx="7851">
                  <c:v>4309</c:v>
                </c:pt>
                <c:pt idx="7852">
                  <c:v>4309</c:v>
                </c:pt>
                <c:pt idx="7853">
                  <c:v>4309</c:v>
                </c:pt>
                <c:pt idx="7854">
                  <c:v>4309</c:v>
                </c:pt>
                <c:pt idx="7855">
                  <c:v>4310</c:v>
                </c:pt>
                <c:pt idx="7856">
                  <c:v>4310</c:v>
                </c:pt>
                <c:pt idx="7857">
                  <c:v>4310</c:v>
                </c:pt>
                <c:pt idx="7858">
                  <c:v>4311</c:v>
                </c:pt>
                <c:pt idx="7859">
                  <c:v>4311</c:v>
                </c:pt>
                <c:pt idx="7860">
                  <c:v>4311</c:v>
                </c:pt>
                <c:pt idx="7861">
                  <c:v>4311</c:v>
                </c:pt>
                <c:pt idx="7862">
                  <c:v>4311</c:v>
                </c:pt>
                <c:pt idx="7863">
                  <c:v>4311</c:v>
                </c:pt>
                <c:pt idx="7864">
                  <c:v>4311</c:v>
                </c:pt>
                <c:pt idx="7865">
                  <c:v>4311</c:v>
                </c:pt>
                <c:pt idx="7866">
                  <c:v>4311</c:v>
                </c:pt>
                <c:pt idx="7867">
                  <c:v>4311</c:v>
                </c:pt>
                <c:pt idx="7868">
                  <c:v>4311</c:v>
                </c:pt>
                <c:pt idx="7869">
                  <c:v>4312</c:v>
                </c:pt>
                <c:pt idx="7870">
                  <c:v>4312</c:v>
                </c:pt>
                <c:pt idx="7871">
                  <c:v>4313</c:v>
                </c:pt>
                <c:pt idx="7872">
                  <c:v>4314</c:v>
                </c:pt>
                <c:pt idx="7873">
                  <c:v>4314</c:v>
                </c:pt>
                <c:pt idx="7874">
                  <c:v>4314</c:v>
                </c:pt>
                <c:pt idx="7875">
                  <c:v>4314</c:v>
                </c:pt>
                <c:pt idx="7876">
                  <c:v>4314</c:v>
                </c:pt>
                <c:pt idx="7877">
                  <c:v>4314</c:v>
                </c:pt>
                <c:pt idx="7878">
                  <c:v>4314</c:v>
                </c:pt>
                <c:pt idx="7879">
                  <c:v>4315</c:v>
                </c:pt>
                <c:pt idx="7880">
                  <c:v>4316</c:v>
                </c:pt>
                <c:pt idx="7881">
                  <c:v>4317</c:v>
                </c:pt>
                <c:pt idx="7882">
                  <c:v>4318</c:v>
                </c:pt>
                <c:pt idx="7883">
                  <c:v>4319</c:v>
                </c:pt>
                <c:pt idx="7884">
                  <c:v>4320</c:v>
                </c:pt>
                <c:pt idx="7885">
                  <c:v>4320</c:v>
                </c:pt>
                <c:pt idx="7886">
                  <c:v>4320</c:v>
                </c:pt>
                <c:pt idx="7887">
                  <c:v>4320</c:v>
                </c:pt>
                <c:pt idx="7888">
                  <c:v>4320</c:v>
                </c:pt>
                <c:pt idx="7889">
                  <c:v>4320</c:v>
                </c:pt>
                <c:pt idx="7890">
                  <c:v>4320</c:v>
                </c:pt>
                <c:pt idx="7891">
                  <c:v>4320</c:v>
                </c:pt>
                <c:pt idx="7892">
                  <c:v>4320</c:v>
                </c:pt>
                <c:pt idx="7893">
                  <c:v>4320</c:v>
                </c:pt>
                <c:pt idx="7894">
                  <c:v>4321</c:v>
                </c:pt>
                <c:pt idx="7895">
                  <c:v>4322</c:v>
                </c:pt>
                <c:pt idx="7896">
                  <c:v>4323</c:v>
                </c:pt>
                <c:pt idx="7897">
                  <c:v>4324</c:v>
                </c:pt>
                <c:pt idx="7898">
                  <c:v>4325</c:v>
                </c:pt>
                <c:pt idx="7899">
                  <c:v>4326</c:v>
                </c:pt>
                <c:pt idx="7900">
                  <c:v>4327</c:v>
                </c:pt>
                <c:pt idx="7901">
                  <c:v>4328</c:v>
                </c:pt>
                <c:pt idx="7902">
                  <c:v>4329</c:v>
                </c:pt>
                <c:pt idx="7903">
                  <c:v>4329</c:v>
                </c:pt>
                <c:pt idx="7904">
                  <c:v>4330</c:v>
                </c:pt>
                <c:pt idx="7905">
                  <c:v>4330</c:v>
                </c:pt>
                <c:pt idx="7906">
                  <c:v>4331</c:v>
                </c:pt>
                <c:pt idx="7907">
                  <c:v>4331</c:v>
                </c:pt>
                <c:pt idx="7908">
                  <c:v>4331</c:v>
                </c:pt>
                <c:pt idx="7909">
                  <c:v>4331</c:v>
                </c:pt>
                <c:pt idx="7910">
                  <c:v>4331</c:v>
                </c:pt>
                <c:pt idx="7911">
                  <c:v>4332</c:v>
                </c:pt>
                <c:pt idx="7912">
                  <c:v>4333</c:v>
                </c:pt>
                <c:pt idx="7913">
                  <c:v>4333</c:v>
                </c:pt>
                <c:pt idx="7914">
                  <c:v>4333</c:v>
                </c:pt>
                <c:pt idx="7915">
                  <c:v>4333</c:v>
                </c:pt>
                <c:pt idx="7916">
                  <c:v>4333</c:v>
                </c:pt>
                <c:pt idx="7917">
                  <c:v>4333</c:v>
                </c:pt>
                <c:pt idx="7918">
                  <c:v>4333</c:v>
                </c:pt>
                <c:pt idx="7919">
                  <c:v>4333</c:v>
                </c:pt>
                <c:pt idx="7920">
                  <c:v>4333</c:v>
                </c:pt>
                <c:pt idx="7921">
                  <c:v>4333</c:v>
                </c:pt>
                <c:pt idx="7922">
                  <c:v>4333</c:v>
                </c:pt>
                <c:pt idx="7923">
                  <c:v>4333</c:v>
                </c:pt>
                <c:pt idx="7924">
                  <c:v>4333</c:v>
                </c:pt>
                <c:pt idx="7925">
                  <c:v>4333</c:v>
                </c:pt>
                <c:pt idx="7926">
                  <c:v>4334</c:v>
                </c:pt>
                <c:pt idx="7927">
                  <c:v>4335</c:v>
                </c:pt>
                <c:pt idx="7928">
                  <c:v>4336</c:v>
                </c:pt>
                <c:pt idx="7929">
                  <c:v>4336</c:v>
                </c:pt>
                <c:pt idx="7930">
                  <c:v>4336</c:v>
                </c:pt>
                <c:pt idx="7931">
                  <c:v>4337</c:v>
                </c:pt>
                <c:pt idx="7932">
                  <c:v>4337</c:v>
                </c:pt>
                <c:pt idx="7933">
                  <c:v>4338</c:v>
                </c:pt>
                <c:pt idx="7934">
                  <c:v>4339</c:v>
                </c:pt>
                <c:pt idx="7935">
                  <c:v>4339</c:v>
                </c:pt>
                <c:pt idx="7936">
                  <c:v>4339</c:v>
                </c:pt>
                <c:pt idx="7937">
                  <c:v>4340</c:v>
                </c:pt>
                <c:pt idx="7938">
                  <c:v>4341</c:v>
                </c:pt>
                <c:pt idx="7939">
                  <c:v>4342</c:v>
                </c:pt>
                <c:pt idx="7940">
                  <c:v>4342</c:v>
                </c:pt>
                <c:pt idx="7941">
                  <c:v>4342</c:v>
                </c:pt>
                <c:pt idx="7942">
                  <c:v>4343</c:v>
                </c:pt>
                <c:pt idx="7943">
                  <c:v>4344</c:v>
                </c:pt>
                <c:pt idx="7944">
                  <c:v>4345</c:v>
                </c:pt>
                <c:pt idx="7945">
                  <c:v>4346</c:v>
                </c:pt>
                <c:pt idx="7946">
                  <c:v>4347</c:v>
                </c:pt>
                <c:pt idx="7947">
                  <c:v>4348</c:v>
                </c:pt>
                <c:pt idx="7948">
                  <c:v>4349</c:v>
                </c:pt>
                <c:pt idx="7949">
                  <c:v>4350</c:v>
                </c:pt>
                <c:pt idx="7950">
                  <c:v>4351</c:v>
                </c:pt>
                <c:pt idx="7951">
                  <c:v>4352</c:v>
                </c:pt>
                <c:pt idx="7952">
                  <c:v>4353</c:v>
                </c:pt>
                <c:pt idx="7953">
                  <c:v>4354</c:v>
                </c:pt>
                <c:pt idx="7954">
                  <c:v>4354</c:v>
                </c:pt>
                <c:pt idx="7955">
                  <c:v>4355</c:v>
                </c:pt>
                <c:pt idx="7956">
                  <c:v>4356</c:v>
                </c:pt>
                <c:pt idx="7957">
                  <c:v>4357</c:v>
                </c:pt>
                <c:pt idx="7958">
                  <c:v>4358</c:v>
                </c:pt>
                <c:pt idx="7959">
                  <c:v>4359</c:v>
                </c:pt>
                <c:pt idx="7960">
                  <c:v>4360</c:v>
                </c:pt>
                <c:pt idx="7961">
                  <c:v>4361</c:v>
                </c:pt>
                <c:pt idx="7962">
                  <c:v>4361</c:v>
                </c:pt>
                <c:pt idx="7963">
                  <c:v>4361</c:v>
                </c:pt>
                <c:pt idx="7964">
                  <c:v>4361</c:v>
                </c:pt>
                <c:pt idx="7965">
                  <c:v>4362</c:v>
                </c:pt>
                <c:pt idx="7966">
                  <c:v>4362</c:v>
                </c:pt>
                <c:pt idx="7967">
                  <c:v>4362</c:v>
                </c:pt>
                <c:pt idx="7968">
                  <c:v>4362</c:v>
                </c:pt>
                <c:pt idx="7969">
                  <c:v>4362</c:v>
                </c:pt>
                <c:pt idx="7970">
                  <c:v>4363</c:v>
                </c:pt>
                <c:pt idx="7971">
                  <c:v>4363</c:v>
                </c:pt>
                <c:pt idx="7972">
                  <c:v>4364</c:v>
                </c:pt>
                <c:pt idx="7973">
                  <c:v>4365</c:v>
                </c:pt>
                <c:pt idx="7974">
                  <c:v>4365</c:v>
                </c:pt>
                <c:pt idx="7975">
                  <c:v>4365</c:v>
                </c:pt>
                <c:pt idx="7976">
                  <c:v>4366</c:v>
                </c:pt>
                <c:pt idx="7977">
                  <c:v>4366</c:v>
                </c:pt>
                <c:pt idx="7978">
                  <c:v>4367</c:v>
                </c:pt>
                <c:pt idx="7979">
                  <c:v>4368</c:v>
                </c:pt>
                <c:pt idx="7980">
                  <c:v>4368</c:v>
                </c:pt>
                <c:pt idx="7981">
                  <c:v>4369</c:v>
                </c:pt>
                <c:pt idx="7982">
                  <c:v>4369</c:v>
                </c:pt>
                <c:pt idx="7983">
                  <c:v>4369</c:v>
                </c:pt>
                <c:pt idx="7984">
                  <c:v>4370</c:v>
                </c:pt>
                <c:pt idx="7985">
                  <c:v>4371</c:v>
                </c:pt>
                <c:pt idx="7986">
                  <c:v>4371</c:v>
                </c:pt>
                <c:pt idx="7987">
                  <c:v>4372</c:v>
                </c:pt>
                <c:pt idx="7988">
                  <c:v>4373</c:v>
                </c:pt>
                <c:pt idx="7989">
                  <c:v>4373</c:v>
                </c:pt>
                <c:pt idx="7990">
                  <c:v>4373</c:v>
                </c:pt>
                <c:pt idx="7991">
                  <c:v>4374</c:v>
                </c:pt>
                <c:pt idx="7992">
                  <c:v>4374</c:v>
                </c:pt>
                <c:pt idx="7993">
                  <c:v>4374</c:v>
                </c:pt>
                <c:pt idx="7994">
                  <c:v>4374</c:v>
                </c:pt>
                <c:pt idx="7995">
                  <c:v>4375</c:v>
                </c:pt>
                <c:pt idx="7996">
                  <c:v>4375</c:v>
                </c:pt>
                <c:pt idx="7997">
                  <c:v>4375</c:v>
                </c:pt>
                <c:pt idx="7998">
                  <c:v>4376</c:v>
                </c:pt>
                <c:pt idx="7999">
                  <c:v>4377</c:v>
                </c:pt>
                <c:pt idx="8000">
                  <c:v>4377</c:v>
                </c:pt>
                <c:pt idx="8001">
                  <c:v>4377</c:v>
                </c:pt>
                <c:pt idx="8002">
                  <c:v>4378</c:v>
                </c:pt>
                <c:pt idx="8003">
                  <c:v>4378</c:v>
                </c:pt>
                <c:pt idx="8004">
                  <c:v>4379</c:v>
                </c:pt>
                <c:pt idx="8005">
                  <c:v>4380</c:v>
                </c:pt>
                <c:pt idx="8006">
                  <c:v>4380</c:v>
                </c:pt>
                <c:pt idx="8007">
                  <c:v>4380</c:v>
                </c:pt>
                <c:pt idx="8008">
                  <c:v>4380</c:v>
                </c:pt>
                <c:pt idx="8009">
                  <c:v>4380</c:v>
                </c:pt>
                <c:pt idx="8010">
                  <c:v>4380</c:v>
                </c:pt>
                <c:pt idx="8011">
                  <c:v>4381</c:v>
                </c:pt>
                <c:pt idx="8012">
                  <c:v>4381</c:v>
                </c:pt>
                <c:pt idx="8013">
                  <c:v>4381</c:v>
                </c:pt>
                <c:pt idx="8014">
                  <c:v>4382</c:v>
                </c:pt>
                <c:pt idx="8015">
                  <c:v>4382</c:v>
                </c:pt>
                <c:pt idx="8016">
                  <c:v>4383</c:v>
                </c:pt>
                <c:pt idx="8017">
                  <c:v>4384</c:v>
                </c:pt>
                <c:pt idx="8018">
                  <c:v>4384</c:v>
                </c:pt>
                <c:pt idx="8019">
                  <c:v>4384</c:v>
                </c:pt>
                <c:pt idx="8020">
                  <c:v>4384</c:v>
                </c:pt>
                <c:pt idx="8021">
                  <c:v>4385</c:v>
                </c:pt>
                <c:pt idx="8022">
                  <c:v>4386</c:v>
                </c:pt>
                <c:pt idx="8023">
                  <c:v>4387</c:v>
                </c:pt>
                <c:pt idx="8024">
                  <c:v>4388</c:v>
                </c:pt>
                <c:pt idx="8025">
                  <c:v>4389</c:v>
                </c:pt>
                <c:pt idx="8026">
                  <c:v>4390</c:v>
                </c:pt>
                <c:pt idx="8027">
                  <c:v>4391</c:v>
                </c:pt>
                <c:pt idx="8028">
                  <c:v>4391</c:v>
                </c:pt>
                <c:pt idx="8029">
                  <c:v>4392</c:v>
                </c:pt>
                <c:pt idx="8030">
                  <c:v>4393</c:v>
                </c:pt>
                <c:pt idx="8031">
                  <c:v>4393</c:v>
                </c:pt>
                <c:pt idx="8032">
                  <c:v>4394</c:v>
                </c:pt>
                <c:pt idx="8033">
                  <c:v>4395</c:v>
                </c:pt>
                <c:pt idx="8034">
                  <c:v>4396</c:v>
                </c:pt>
                <c:pt idx="8035">
                  <c:v>4397</c:v>
                </c:pt>
                <c:pt idx="8036">
                  <c:v>4398</c:v>
                </c:pt>
                <c:pt idx="8037">
                  <c:v>4399</c:v>
                </c:pt>
                <c:pt idx="8038">
                  <c:v>4400</c:v>
                </c:pt>
                <c:pt idx="8039">
                  <c:v>4401</c:v>
                </c:pt>
                <c:pt idx="8040">
                  <c:v>4402</c:v>
                </c:pt>
                <c:pt idx="8041">
                  <c:v>4403</c:v>
                </c:pt>
                <c:pt idx="8042">
                  <c:v>4404</c:v>
                </c:pt>
                <c:pt idx="8043">
                  <c:v>4405</c:v>
                </c:pt>
                <c:pt idx="8044">
                  <c:v>4406</c:v>
                </c:pt>
                <c:pt idx="8045">
                  <c:v>4407</c:v>
                </c:pt>
                <c:pt idx="8046">
                  <c:v>4408</c:v>
                </c:pt>
                <c:pt idx="8047">
                  <c:v>4408</c:v>
                </c:pt>
                <c:pt idx="8048">
                  <c:v>4408</c:v>
                </c:pt>
                <c:pt idx="8049">
                  <c:v>4409</c:v>
                </c:pt>
                <c:pt idx="8050">
                  <c:v>4409</c:v>
                </c:pt>
                <c:pt idx="8051">
                  <c:v>4410</c:v>
                </c:pt>
                <c:pt idx="8052">
                  <c:v>4411</c:v>
                </c:pt>
                <c:pt idx="8053">
                  <c:v>4411</c:v>
                </c:pt>
                <c:pt idx="8054">
                  <c:v>4412</c:v>
                </c:pt>
                <c:pt idx="8055">
                  <c:v>4413</c:v>
                </c:pt>
                <c:pt idx="8056">
                  <c:v>4414</c:v>
                </c:pt>
                <c:pt idx="8057">
                  <c:v>4415</c:v>
                </c:pt>
                <c:pt idx="8058">
                  <c:v>4416</c:v>
                </c:pt>
                <c:pt idx="8059">
                  <c:v>4417</c:v>
                </c:pt>
                <c:pt idx="8060">
                  <c:v>4418</c:v>
                </c:pt>
                <c:pt idx="8061">
                  <c:v>4419</c:v>
                </c:pt>
                <c:pt idx="8062">
                  <c:v>4420</c:v>
                </c:pt>
                <c:pt idx="8063">
                  <c:v>4421</c:v>
                </c:pt>
                <c:pt idx="8064">
                  <c:v>4422</c:v>
                </c:pt>
                <c:pt idx="8065">
                  <c:v>4423</c:v>
                </c:pt>
                <c:pt idx="8066">
                  <c:v>4424</c:v>
                </c:pt>
                <c:pt idx="8067">
                  <c:v>4425</c:v>
                </c:pt>
                <c:pt idx="8068">
                  <c:v>4426</c:v>
                </c:pt>
                <c:pt idx="8069">
                  <c:v>4426</c:v>
                </c:pt>
                <c:pt idx="8070">
                  <c:v>4426</c:v>
                </c:pt>
                <c:pt idx="8071">
                  <c:v>4426</c:v>
                </c:pt>
                <c:pt idx="8072">
                  <c:v>4427</c:v>
                </c:pt>
                <c:pt idx="8073">
                  <c:v>4428</c:v>
                </c:pt>
                <c:pt idx="8074">
                  <c:v>4429</c:v>
                </c:pt>
                <c:pt idx="8075">
                  <c:v>4430</c:v>
                </c:pt>
                <c:pt idx="8076">
                  <c:v>4431</c:v>
                </c:pt>
                <c:pt idx="8077">
                  <c:v>4432</c:v>
                </c:pt>
                <c:pt idx="8078">
                  <c:v>4432</c:v>
                </c:pt>
                <c:pt idx="8079">
                  <c:v>4432</c:v>
                </c:pt>
                <c:pt idx="8080">
                  <c:v>4432</c:v>
                </c:pt>
                <c:pt idx="8081">
                  <c:v>4433</c:v>
                </c:pt>
                <c:pt idx="8082">
                  <c:v>4433</c:v>
                </c:pt>
                <c:pt idx="8083">
                  <c:v>4433</c:v>
                </c:pt>
                <c:pt idx="8084">
                  <c:v>4433</c:v>
                </c:pt>
                <c:pt idx="8085">
                  <c:v>4433</c:v>
                </c:pt>
                <c:pt idx="8086">
                  <c:v>4433</c:v>
                </c:pt>
                <c:pt idx="8087">
                  <c:v>4433</c:v>
                </c:pt>
                <c:pt idx="8088">
                  <c:v>4433</c:v>
                </c:pt>
                <c:pt idx="8089">
                  <c:v>4433</c:v>
                </c:pt>
                <c:pt idx="8090">
                  <c:v>4434</c:v>
                </c:pt>
                <c:pt idx="8091">
                  <c:v>4434</c:v>
                </c:pt>
                <c:pt idx="8092">
                  <c:v>4434</c:v>
                </c:pt>
                <c:pt idx="8093">
                  <c:v>4434</c:v>
                </c:pt>
                <c:pt idx="8094">
                  <c:v>4434</c:v>
                </c:pt>
                <c:pt idx="8095">
                  <c:v>4434</c:v>
                </c:pt>
                <c:pt idx="8096">
                  <c:v>4435</c:v>
                </c:pt>
                <c:pt idx="8097">
                  <c:v>4435</c:v>
                </c:pt>
                <c:pt idx="8098">
                  <c:v>4435</c:v>
                </c:pt>
                <c:pt idx="8099">
                  <c:v>4435</c:v>
                </c:pt>
                <c:pt idx="8100">
                  <c:v>4435</c:v>
                </c:pt>
                <c:pt idx="8101">
                  <c:v>4435</c:v>
                </c:pt>
                <c:pt idx="8102">
                  <c:v>4435</c:v>
                </c:pt>
                <c:pt idx="8103">
                  <c:v>4435</c:v>
                </c:pt>
                <c:pt idx="8104">
                  <c:v>4435</c:v>
                </c:pt>
                <c:pt idx="8105">
                  <c:v>4436</c:v>
                </c:pt>
                <c:pt idx="8106">
                  <c:v>4436</c:v>
                </c:pt>
                <c:pt idx="8107">
                  <c:v>4437</c:v>
                </c:pt>
                <c:pt idx="8108">
                  <c:v>4437</c:v>
                </c:pt>
                <c:pt idx="8109">
                  <c:v>4438</c:v>
                </c:pt>
                <c:pt idx="8110">
                  <c:v>4438</c:v>
                </c:pt>
                <c:pt idx="8111">
                  <c:v>4438</c:v>
                </c:pt>
                <c:pt idx="8112">
                  <c:v>4438</c:v>
                </c:pt>
                <c:pt idx="8113">
                  <c:v>4439</c:v>
                </c:pt>
                <c:pt idx="8114">
                  <c:v>4439</c:v>
                </c:pt>
                <c:pt idx="8115">
                  <c:v>4440</c:v>
                </c:pt>
                <c:pt idx="8116">
                  <c:v>4441</c:v>
                </c:pt>
                <c:pt idx="8117">
                  <c:v>4441</c:v>
                </c:pt>
                <c:pt idx="8118">
                  <c:v>4441</c:v>
                </c:pt>
                <c:pt idx="8119">
                  <c:v>4442</c:v>
                </c:pt>
                <c:pt idx="8120">
                  <c:v>4442</c:v>
                </c:pt>
                <c:pt idx="8121">
                  <c:v>4443</c:v>
                </c:pt>
                <c:pt idx="8122">
                  <c:v>4444</c:v>
                </c:pt>
                <c:pt idx="8123">
                  <c:v>4444</c:v>
                </c:pt>
                <c:pt idx="8124">
                  <c:v>4444</c:v>
                </c:pt>
                <c:pt idx="8125">
                  <c:v>4444</c:v>
                </c:pt>
                <c:pt idx="8126">
                  <c:v>4444</c:v>
                </c:pt>
                <c:pt idx="8127">
                  <c:v>4444</c:v>
                </c:pt>
                <c:pt idx="8128">
                  <c:v>4445</c:v>
                </c:pt>
                <c:pt idx="8129">
                  <c:v>4446</c:v>
                </c:pt>
                <c:pt idx="8130">
                  <c:v>4446</c:v>
                </c:pt>
                <c:pt idx="8131">
                  <c:v>4446</c:v>
                </c:pt>
                <c:pt idx="8132">
                  <c:v>4447</c:v>
                </c:pt>
                <c:pt idx="8133">
                  <c:v>4448</c:v>
                </c:pt>
                <c:pt idx="8134">
                  <c:v>4449</c:v>
                </c:pt>
                <c:pt idx="8135">
                  <c:v>4450</c:v>
                </c:pt>
                <c:pt idx="8136">
                  <c:v>4450</c:v>
                </c:pt>
                <c:pt idx="8137">
                  <c:v>4450</c:v>
                </c:pt>
                <c:pt idx="8138">
                  <c:v>4451</c:v>
                </c:pt>
                <c:pt idx="8139">
                  <c:v>4452</c:v>
                </c:pt>
                <c:pt idx="8140">
                  <c:v>4453</c:v>
                </c:pt>
                <c:pt idx="8141">
                  <c:v>4453</c:v>
                </c:pt>
                <c:pt idx="8142">
                  <c:v>4454</c:v>
                </c:pt>
                <c:pt idx="8143">
                  <c:v>4455</c:v>
                </c:pt>
                <c:pt idx="8144">
                  <c:v>4455</c:v>
                </c:pt>
                <c:pt idx="8145">
                  <c:v>4456</c:v>
                </c:pt>
                <c:pt idx="8146">
                  <c:v>4457</c:v>
                </c:pt>
                <c:pt idx="8147">
                  <c:v>4458</c:v>
                </c:pt>
                <c:pt idx="8148">
                  <c:v>4459</c:v>
                </c:pt>
                <c:pt idx="8149">
                  <c:v>4460</c:v>
                </c:pt>
                <c:pt idx="8150">
                  <c:v>4461</c:v>
                </c:pt>
                <c:pt idx="8151">
                  <c:v>4462</c:v>
                </c:pt>
                <c:pt idx="8152">
                  <c:v>4463</c:v>
                </c:pt>
                <c:pt idx="8153">
                  <c:v>4464</c:v>
                </c:pt>
                <c:pt idx="8154">
                  <c:v>4465</c:v>
                </c:pt>
                <c:pt idx="8155">
                  <c:v>4466</c:v>
                </c:pt>
                <c:pt idx="8156">
                  <c:v>4467</c:v>
                </c:pt>
                <c:pt idx="8157">
                  <c:v>4468</c:v>
                </c:pt>
                <c:pt idx="8158">
                  <c:v>4469</c:v>
                </c:pt>
                <c:pt idx="8159">
                  <c:v>4470</c:v>
                </c:pt>
                <c:pt idx="8160">
                  <c:v>4470</c:v>
                </c:pt>
                <c:pt idx="8161">
                  <c:v>4471</c:v>
                </c:pt>
                <c:pt idx="8162">
                  <c:v>4472</c:v>
                </c:pt>
                <c:pt idx="8163">
                  <c:v>4473</c:v>
                </c:pt>
                <c:pt idx="8164">
                  <c:v>4474</c:v>
                </c:pt>
                <c:pt idx="8165">
                  <c:v>4475</c:v>
                </c:pt>
                <c:pt idx="8166">
                  <c:v>4476</c:v>
                </c:pt>
                <c:pt idx="8167">
                  <c:v>4477</c:v>
                </c:pt>
                <c:pt idx="8168">
                  <c:v>4477</c:v>
                </c:pt>
                <c:pt idx="8169">
                  <c:v>4478</c:v>
                </c:pt>
                <c:pt idx="8170">
                  <c:v>4478</c:v>
                </c:pt>
                <c:pt idx="8171">
                  <c:v>4479</c:v>
                </c:pt>
                <c:pt idx="8172">
                  <c:v>4480</c:v>
                </c:pt>
                <c:pt idx="8173">
                  <c:v>4481</c:v>
                </c:pt>
                <c:pt idx="8174">
                  <c:v>4481</c:v>
                </c:pt>
                <c:pt idx="8175">
                  <c:v>4481</c:v>
                </c:pt>
                <c:pt idx="8176">
                  <c:v>4482</c:v>
                </c:pt>
                <c:pt idx="8177">
                  <c:v>4482</c:v>
                </c:pt>
                <c:pt idx="8178">
                  <c:v>4483</c:v>
                </c:pt>
                <c:pt idx="8179">
                  <c:v>4484</c:v>
                </c:pt>
                <c:pt idx="8180">
                  <c:v>4485</c:v>
                </c:pt>
                <c:pt idx="8181">
                  <c:v>4486</c:v>
                </c:pt>
                <c:pt idx="8182">
                  <c:v>4486</c:v>
                </c:pt>
                <c:pt idx="8183">
                  <c:v>4486</c:v>
                </c:pt>
                <c:pt idx="8184">
                  <c:v>4487</c:v>
                </c:pt>
                <c:pt idx="8185">
                  <c:v>4488</c:v>
                </c:pt>
                <c:pt idx="8186">
                  <c:v>4489</c:v>
                </c:pt>
                <c:pt idx="8187">
                  <c:v>4489</c:v>
                </c:pt>
                <c:pt idx="8188">
                  <c:v>4489</c:v>
                </c:pt>
                <c:pt idx="8189">
                  <c:v>4489</c:v>
                </c:pt>
                <c:pt idx="8190">
                  <c:v>4490</c:v>
                </c:pt>
                <c:pt idx="8191">
                  <c:v>4490</c:v>
                </c:pt>
                <c:pt idx="8192">
                  <c:v>4491</c:v>
                </c:pt>
                <c:pt idx="8193">
                  <c:v>4492</c:v>
                </c:pt>
                <c:pt idx="8194">
                  <c:v>4493</c:v>
                </c:pt>
                <c:pt idx="8195">
                  <c:v>4493</c:v>
                </c:pt>
                <c:pt idx="8196">
                  <c:v>4494</c:v>
                </c:pt>
                <c:pt idx="8197">
                  <c:v>4495</c:v>
                </c:pt>
                <c:pt idx="8198">
                  <c:v>4496</c:v>
                </c:pt>
                <c:pt idx="8199">
                  <c:v>4496</c:v>
                </c:pt>
                <c:pt idx="8200">
                  <c:v>4497</c:v>
                </c:pt>
                <c:pt idx="8201">
                  <c:v>4497</c:v>
                </c:pt>
                <c:pt idx="8202">
                  <c:v>4498</c:v>
                </c:pt>
                <c:pt idx="8203">
                  <c:v>4498</c:v>
                </c:pt>
                <c:pt idx="8204">
                  <c:v>4498</c:v>
                </c:pt>
                <c:pt idx="8205">
                  <c:v>4498</c:v>
                </c:pt>
                <c:pt idx="8206">
                  <c:v>4498</c:v>
                </c:pt>
                <c:pt idx="8207">
                  <c:v>4499</c:v>
                </c:pt>
                <c:pt idx="8208">
                  <c:v>4500</c:v>
                </c:pt>
                <c:pt idx="8209">
                  <c:v>4501</c:v>
                </c:pt>
                <c:pt idx="8210">
                  <c:v>4502</c:v>
                </c:pt>
                <c:pt idx="8211">
                  <c:v>4502</c:v>
                </c:pt>
                <c:pt idx="8212">
                  <c:v>4503</c:v>
                </c:pt>
                <c:pt idx="8213">
                  <c:v>4503</c:v>
                </c:pt>
                <c:pt idx="8214">
                  <c:v>4503</c:v>
                </c:pt>
                <c:pt idx="8215">
                  <c:v>4503</c:v>
                </c:pt>
                <c:pt idx="8216">
                  <c:v>4503</c:v>
                </c:pt>
                <c:pt idx="8217">
                  <c:v>4503</c:v>
                </c:pt>
                <c:pt idx="8218">
                  <c:v>4503</c:v>
                </c:pt>
                <c:pt idx="8219">
                  <c:v>4504</c:v>
                </c:pt>
                <c:pt idx="8220">
                  <c:v>4505</c:v>
                </c:pt>
                <c:pt idx="8221">
                  <c:v>4506</c:v>
                </c:pt>
                <c:pt idx="8222">
                  <c:v>4507</c:v>
                </c:pt>
                <c:pt idx="8223">
                  <c:v>4508</c:v>
                </c:pt>
                <c:pt idx="8224">
                  <c:v>4509</c:v>
                </c:pt>
                <c:pt idx="8225">
                  <c:v>4510</c:v>
                </c:pt>
                <c:pt idx="8226">
                  <c:v>4511</c:v>
                </c:pt>
                <c:pt idx="8227">
                  <c:v>4512</c:v>
                </c:pt>
                <c:pt idx="8228">
                  <c:v>4513</c:v>
                </c:pt>
                <c:pt idx="8229">
                  <c:v>4514</c:v>
                </c:pt>
                <c:pt idx="8230">
                  <c:v>4515</c:v>
                </c:pt>
                <c:pt idx="8231">
                  <c:v>4516</c:v>
                </c:pt>
                <c:pt idx="8232">
                  <c:v>4517</c:v>
                </c:pt>
                <c:pt idx="8233">
                  <c:v>4518</c:v>
                </c:pt>
                <c:pt idx="8234">
                  <c:v>4519</c:v>
                </c:pt>
                <c:pt idx="8235">
                  <c:v>4520</c:v>
                </c:pt>
                <c:pt idx="8236">
                  <c:v>4521</c:v>
                </c:pt>
                <c:pt idx="8237">
                  <c:v>4522</c:v>
                </c:pt>
                <c:pt idx="8238">
                  <c:v>4523</c:v>
                </c:pt>
                <c:pt idx="8239">
                  <c:v>4524</c:v>
                </c:pt>
                <c:pt idx="8240">
                  <c:v>4525</c:v>
                </c:pt>
                <c:pt idx="8241">
                  <c:v>4526</c:v>
                </c:pt>
                <c:pt idx="8242">
                  <c:v>4527</c:v>
                </c:pt>
                <c:pt idx="8243">
                  <c:v>4528</c:v>
                </c:pt>
                <c:pt idx="8244">
                  <c:v>4529</c:v>
                </c:pt>
                <c:pt idx="8245">
                  <c:v>4530</c:v>
                </c:pt>
                <c:pt idx="8246">
                  <c:v>4531</c:v>
                </c:pt>
                <c:pt idx="8247">
                  <c:v>4532</c:v>
                </c:pt>
                <c:pt idx="8248">
                  <c:v>4533</c:v>
                </c:pt>
                <c:pt idx="8249">
                  <c:v>4534</c:v>
                </c:pt>
                <c:pt idx="8250">
                  <c:v>4535</c:v>
                </c:pt>
                <c:pt idx="8251">
                  <c:v>4536</c:v>
                </c:pt>
                <c:pt idx="8252">
                  <c:v>4537</c:v>
                </c:pt>
                <c:pt idx="8253">
                  <c:v>4538</c:v>
                </c:pt>
                <c:pt idx="8254">
                  <c:v>4538</c:v>
                </c:pt>
                <c:pt idx="8255">
                  <c:v>4538</c:v>
                </c:pt>
                <c:pt idx="8256">
                  <c:v>4539</c:v>
                </c:pt>
                <c:pt idx="8257">
                  <c:v>4540</c:v>
                </c:pt>
                <c:pt idx="8258">
                  <c:v>4541</c:v>
                </c:pt>
                <c:pt idx="8259">
                  <c:v>4542</c:v>
                </c:pt>
                <c:pt idx="8260">
                  <c:v>4543</c:v>
                </c:pt>
                <c:pt idx="8261">
                  <c:v>4543</c:v>
                </c:pt>
                <c:pt idx="8262">
                  <c:v>4544</c:v>
                </c:pt>
                <c:pt idx="8263">
                  <c:v>4544</c:v>
                </c:pt>
                <c:pt idx="8264">
                  <c:v>4545</c:v>
                </c:pt>
                <c:pt idx="8265">
                  <c:v>4546</c:v>
                </c:pt>
                <c:pt idx="8266">
                  <c:v>4546</c:v>
                </c:pt>
                <c:pt idx="8267">
                  <c:v>4546</c:v>
                </c:pt>
                <c:pt idx="8268">
                  <c:v>4547</c:v>
                </c:pt>
                <c:pt idx="8269">
                  <c:v>4548</c:v>
                </c:pt>
                <c:pt idx="8270">
                  <c:v>4549</c:v>
                </c:pt>
                <c:pt idx="8271">
                  <c:v>4550</c:v>
                </c:pt>
                <c:pt idx="8272">
                  <c:v>4551</c:v>
                </c:pt>
                <c:pt idx="8273">
                  <c:v>4552</c:v>
                </c:pt>
                <c:pt idx="8274">
                  <c:v>4553</c:v>
                </c:pt>
                <c:pt idx="8275">
                  <c:v>4553</c:v>
                </c:pt>
                <c:pt idx="8276">
                  <c:v>4554</c:v>
                </c:pt>
                <c:pt idx="8277">
                  <c:v>4554</c:v>
                </c:pt>
                <c:pt idx="8278">
                  <c:v>4555</c:v>
                </c:pt>
                <c:pt idx="8279">
                  <c:v>4556</c:v>
                </c:pt>
                <c:pt idx="8280">
                  <c:v>4557</c:v>
                </c:pt>
                <c:pt idx="8281">
                  <c:v>4558</c:v>
                </c:pt>
                <c:pt idx="8282">
                  <c:v>4559</c:v>
                </c:pt>
                <c:pt idx="8283">
                  <c:v>4559</c:v>
                </c:pt>
                <c:pt idx="8284">
                  <c:v>4560</c:v>
                </c:pt>
                <c:pt idx="8285">
                  <c:v>4560</c:v>
                </c:pt>
                <c:pt idx="8286">
                  <c:v>4561</c:v>
                </c:pt>
                <c:pt idx="8287">
                  <c:v>4561</c:v>
                </c:pt>
                <c:pt idx="8288">
                  <c:v>4562</c:v>
                </c:pt>
                <c:pt idx="8289">
                  <c:v>4563</c:v>
                </c:pt>
                <c:pt idx="8290">
                  <c:v>4564</c:v>
                </c:pt>
                <c:pt idx="8291">
                  <c:v>4565</c:v>
                </c:pt>
                <c:pt idx="8292">
                  <c:v>4565</c:v>
                </c:pt>
                <c:pt idx="8293">
                  <c:v>4566</c:v>
                </c:pt>
                <c:pt idx="8294">
                  <c:v>4567</c:v>
                </c:pt>
                <c:pt idx="8295">
                  <c:v>4568</c:v>
                </c:pt>
                <c:pt idx="8296">
                  <c:v>4569</c:v>
                </c:pt>
                <c:pt idx="8297">
                  <c:v>4570</c:v>
                </c:pt>
                <c:pt idx="8298">
                  <c:v>4571</c:v>
                </c:pt>
                <c:pt idx="8299">
                  <c:v>4572</c:v>
                </c:pt>
                <c:pt idx="8300">
                  <c:v>4573</c:v>
                </c:pt>
                <c:pt idx="8301">
                  <c:v>4574</c:v>
                </c:pt>
                <c:pt idx="8302">
                  <c:v>4575</c:v>
                </c:pt>
                <c:pt idx="8303">
                  <c:v>4576</c:v>
                </c:pt>
                <c:pt idx="8304">
                  <c:v>4577</c:v>
                </c:pt>
                <c:pt idx="8305">
                  <c:v>4578</c:v>
                </c:pt>
                <c:pt idx="8306">
                  <c:v>4579</c:v>
                </c:pt>
                <c:pt idx="8307">
                  <c:v>4580</c:v>
                </c:pt>
                <c:pt idx="8308">
                  <c:v>4581</c:v>
                </c:pt>
                <c:pt idx="8309">
                  <c:v>4582</c:v>
                </c:pt>
                <c:pt idx="8310">
                  <c:v>4583</c:v>
                </c:pt>
                <c:pt idx="8311">
                  <c:v>4584</c:v>
                </c:pt>
                <c:pt idx="8312">
                  <c:v>4585</c:v>
                </c:pt>
                <c:pt idx="8313">
                  <c:v>4586</c:v>
                </c:pt>
                <c:pt idx="8314">
                  <c:v>4587</c:v>
                </c:pt>
                <c:pt idx="8315">
                  <c:v>4588</c:v>
                </c:pt>
                <c:pt idx="8316">
                  <c:v>4588</c:v>
                </c:pt>
                <c:pt idx="8317">
                  <c:v>4588</c:v>
                </c:pt>
                <c:pt idx="8318">
                  <c:v>4589</c:v>
                </c:pt>
                <c:pt idx="8319">
                  <c:v>4589</c:v>
                </c:pt>
                <c:pt idx="8320">
                  <c:v>4590</c:v>
                </c:pt>
                <c:pt idx="8321">
                  <c:v>4591</c:v>
                </c:pt>
                <c:pt idx="8322">
                  <c:v>4592</c:v>
                </c:pt>
                <c:pt idx="8323">
                  <c:v>4593</c:v>
                </c:pt>
                <c:pt idx="8324">
                  <c:v>4593</c:v>
                </c:pt>
                <c:pt idx="8325">
                  <c:v>4593</c:v>
                </c:pt>
                <c:pt idx="8326">
                  <c:v>4593</c:v>
                </c:pt>
                <c:pt idx="8327">
                  <c:v>4593</c:v>
                </c:pt>
                <c:pt idx="8328">
                  <c:v>4593</c:v>
                </c:pt>
                <c:pt idx="8329">
                  <c:v>4593</c:v>
                </c:pt>
                <c:pt idx="8330">
                  <c:v>4593</c:v>
                </c:pt>
                <c:pt idx="8331">
                  <c:v>4593</c:v>
                </c:pt>
                <c:pt idx="8332">
                  <c:v>4594</c:v>
                </c:pt>
                <c:pt idx="8333">
                  <c:v>4595</c:v>
                </c:pt>
                <c:pt idx="8334">
                  <c:v>4596</c:v>
                </c:pt>
                <c:pt idx="8335">
                  <c:v>4597</c:v>
                </c:pt>
                <c:pt idx="8336">
                  <c:v>4598</c:v>
                </c:pt>
                <c:pt idx="8337">
                  <c:v>4598</c:v>
                </c:pt>
                <c:pt idx="8338">
                  <c:v>4598</c:v>
                </c:pt>
                <c:pt idx="8339">
                  <c:v>4598</c:v>
                </c:pt>
                <c:pt idx="8340">
                  <c:v>4599</c:v>
                </c:pt>
                <c:pt idx="8341">
                  <c:v>4599</c:v>
                </c:pt>
                <c:pt idx="8342">
                  <c:v>4600</c:v>
                </c:pt>
                <c:pt idx="8343">
                  <c:v>4600</c:v>
                </c:pt>
                <c:pt idx="8344">
                  <c:v>4601</c:v>
                </c:pt>
                <c:pt idx="8345">
                  <c:v>4602</c:v>
                </c:pt>
                <c:pt idx="8346">
                  <c:v>4602</c:v>
                </c:pt>
                <c:pt idx="8347">
                  <c:v>4603</c:v>
                </c:pt>
                <c:pt idx="8348">
                  <c:v>4603</c:v>
                </c:pt>
                <c:pt idx="8349">
                  <c:v>4603</c:v>
                </c:pt>
                <c:pt idx="8350">
                  <c:v>4604</c:v>
                </c:pt>
                <c:pt idx="8351">
                  <c:v>4605</c:v>
                </c:pt>
                <c:pt idx="8352">
                  <c:v>4605</c:v>
                </c:pt>
                <c:pt idx="8353">
                  <c:v>4605</c:v>
                </c:pt>
                <c:pt idx="8354">
                  <c:v>4605</c:v>
                </c:pt>
                <c:pt idx="8355">
                  <c:v>4605</c:v>
                </c:pt>
                <c:pt idx="8356">
                  <c:v>4605</c:v>
                </c:pt>
                <c:pt idx="8357">
                  <c:v>4605</c:v>
                </c:pt>
                <c:pt idx="8358">
                  <c:v>4606</c:v>
                </c:pt>
                <c:pt idx="8359">
                  <c:v>4606</c:v>
                </c:pt>
                <c:pt idx="8360">
                  <c:v>4607</c:v>
                </c:pt>
                <c:pt idx="8361">
                  <c:v>4607</c:v>
                </c:pt>
                <c:pt idx="8362">
                  <c:v>4607</c:v>
                </c:pt>
                <c:pt idx="8363">
                  <c:v>4608</c:v>
                </c:pt>
                <c:pt idx="8364">
                  <c:v>4609</c:v>
                </c:pt>
                <c:pt idx="8365">
                  <c:v>4609</c:v>
                </c:pt>
                <c:pt idx="8366">
                  <c:v>4609</c:v>
                </c:pt>
                <c:pt idx="8367">
                  <c:v>4610</c:v>
                </c:pt>
                <c:pt idx="8368">
                  <c:v>4610</c:v>
                </c:pt>
                <c:pt idx="8369">
                  <c:v>4611</c:v>
                </c:pt>
                <c:pt idx="8370">
                  <c:v>4611</c:v>
                </c:pt>
                <c:pt idx="8371">
                  <c:v>4612</c:v>
                </c:pt>
                <c:pt idx="8372">
                  <c:v>4613</c:v>
                </c:pt>
                <c:pt idx="8373">
                  <c:v>4614</c:v>
                </c:pt>
                <c:pt idx="8374">
                  <c:v>4614</c:v>
                </c:pt>
                <c:pt idx="8375">
                  <c:v>4615</c:v>
                </c:pt>
                <c:pt idx="8376">
                  <c:v>4615</c:v>
                </c:pt>
                <c:pt idx="8377">
                  <c:v>4615</c:v>
                </c:pt>
                <c:pt idx="8378">
                  <c:v>4615</c:v>
                </c:pt>
                <c:pt idx="8379">
                  <c:v>4615</c:v>
                </c:pt>
                <c:pt idx="8380">
                  <c:v>4616</c:v>
                </c:pt>
                <c:pt idx="8381">
                  <c:v>4616</c:v>
                </c:pt>
                <c:pt idx="8382">
                  <c:v>4616</c:v>
                </c:pt>
                <c:pt idx="8383">
                  <c:v>4617</c:v>
                </c:pt>
                <c:pt idx="8384">
                  <c:v>4617</c:v>
                </c:pt>
                <c:pt idx="8385">
                  <c:v>4617</c:v>
                </c:pt>
                <c:pt idx="8386">
                  <c:v>4617</c:v>
                </c:pt>
                <c:pt idx="8387">
                  <c:v>4618</c:v>
                </c:pt>
                <c:pt idx="8388">
                  <c:v>4618</c:v>
                </c:pt>
                <c:pt idx="8389">
                  <c:v>4619</c:v>
                </c:pt>
                <c:pt idx="8390">
                  <c:v>4619</c:v>
                </c:pt>
                <c:pt idx="8391">
                  <c:v>4619</c:v>
                </c:pt>
                <c:pt idx="8392">
                  <c:v>4619</c:v>
                </c:pt>
                <c:pt idx="8393">
                  <c:v>4619</c:v>
                </c:pt>
                <c:pt idx="8394">
                  <c:v>4620</c:v>
                </c:pt>
                <c:pt idx="8395">
                  <c:v>4620</c:v>
                </c:pt>
                <c:pt idx="8396">
                  <c:v>4621</c:v>
                </c:pt>
                <c:pt idx="8397">
                  <c:v>4621</c:v>
                </c:pt>
                <c:pt idx="8398">
                  <c:v>4621</c:v>
                </c:pt>
                <c:pt idx="8399">
                  <c:v>4621</c:v>
                </c:pt>
                <c:pt idx="8400">
                  <c:v>4622</c:v>
                </c:pt>
                <c:pt idx="8401">
                  <c:v>4623</c:v>
                </c:pt>
                <c:pt idx="8402">
                  <c:v>4623</c:v>
                </c:pt>
                <c:pt idx="8403">
                  <c:v>4623</c:v>
                </c:pt>
                <c:pt idx="8404">
                  <c:v>4623</c:v>
                </c:pt>
                <c:pt idx="8405">
                  <c:v>4624</c:v>
                </c:pt>
                <c:pt idx="8406">
                  <c:v>4624</c:v>
                </c:pt>
                <c:pt idx="8407">
                  <c:v>4624</c:v>
                </c:pt>
                <c:pt idx="8408">
                  <c:v>4624</c:v>
                </c:pt>
                <c:pt idx="8409">
                  <c:v>4624</c:v>
                </c:pt>
                <c:pt idx="8410">
                  <c:v>4624</c:v>
                </c:pt>
                <c:pt idx="8411">
                  <c:v>4624</c:v>
                </c:pt>
                <c:pt idx="8412">
                  <c:v>4625</c:v>
                </c:pt>
                <c:pt idx="8413">
                  <c:v>4625</c:v>
                </c:pt>
                <c:pt idx="8414">
                  <c:v>4625</c:v>
                </c:pt>
                <c:pt idx="8415">
                  <c:v>4625</c:v>
                </c:pt>
                <c:pt idx="8416">
                  <c:v>4626</c:v>
                </c:pt>
                <c:pt idx="8417">
                  <c:v>4626</c:v>
                </c:pt>
                <c:pt idx="8418">
                  <c:v>4626</c:v>
                </c:pt>
                <c:pt idx="8419">
                  <c:v>4627</c:v>
                </c:pt>
                <c:pt idx="8420">
                  <c:v>4628</c:v>
                </c:pt>
                <c:pt idx="8421">
                  <c:v>4628</c:v>
                </c:pt>
                <c:pt idx="8422">
                  <c:v>4628</c:v>
                </c:pt>
                <c:pt idx="8423">
                  <c:v>4628</c:v>
                </c:pt>
                <c:pt idx="8424">
                  <c:v>4628</c:v>
                </c:pt>
                <c:pt idx="8425">
                  <c:v>4628</c:v>
                </c:pt>
                <c:pt idx="8426">
                  <c:v>4628</c:v>
                </c:pt>
                <c:pt idx="8427">
                  <c:v>4629</c:v>
                </c:pt>
                <c:pt idx="8428">
                  <c:v>4629</c:v>
                </c:pt>
                <c:pt idx="8429">
                  <c:v>4629</c:v>
                </c:pt>
                <c:pt idx="8430">
                  <c:v>4629</c:v>
                </c:pt>
                <c:pt idx="8431">
                  <c:v>4629</c:v>
                </c:pt>
                <c:pt idx="8432">
                  <c:v>4630</c:v>
                </c:pt>
                <c:pt idx="8433">
                  <c:v>4630</c:v>
                </c:pt>
                <c:pt idx="8434">
                  <c:v>4630</c:v>
                </c:pt>
                <c:pt idx="8435">
                  <c:v>4630</c:v>
                </c:pt>
                <c:pt idx="8436">
                  <c:v>4630</c:v>
                </c:pt>
                <c:pt idx="8437">
                  <c:v>4630</c:v>
                </c:pt>
                <c:pt idx="8438">
                  <c:v>4630</c:v>
                </c:pt>
                <c:pt idx="8439">
                  <c:v>4630</c:v>
                </c:pt>
                <c:pt idx="8440">
                  <c:v>4630</c:v>
                </c:pt>
                <c:pt idx="8441">
                  <c:v>4630</c:v>
                </c:pt>
                <c:pt idx="8442">
                  <c:v>4630</c:v>
                </c:pt>
                <c:pt idx="8443">
                  <c:v>4630</c:v>
                </c:pt>
                <c:pt idx="8444">
                  <c:v>4630</c:v>
                </c:pt>
                <c:pt idx="8445">
                  <c:v>4630</c:v>
                </c:pt>
                <c:pt idx="8446">
                  <c:v>4630</c:v>
                </c:pt>
                <c:pt idx="8447">
                  <c:v>4630</c:v>
                </c:pt>
                <c:pt idx="8448">
                  <c:v>4630</c:v>
                </c:pt>
                <c:pt idx="8449">
                  <c:v>4630</c:v>
                </c:pt>
                <c:pt idx="8450">
                  <c:v>4630</c:v>
                </c:pt>
                <c:pt idx="8451">
                  <c:v>4630</c:v>
                </c:pt>
                <c:pt idx="8452">
                  <c:v>4630</c:v>
                </c:pt>
                <c:pt idx="8453">
                  <c:v>4630</c:v>
                </c:pt>
                <c:pt idx="8454">
                  <c:v>4630</c:v>
                </c:pt>
                <c:pt idx="8455">
                  <c:v>4630</c:v>
                </c:pt>
                <c:pt idx="8456">
                  <c:v>4630</c:v>
                </c:pt>
                <c:pt idx="8457">
                  <c:v>4630</c:v>
                </c:pt>
                <c:pt idx="8458">
                  <c:v>4630</c:v>
                </c:pt>
                <c:pt idx="8459">
                  <c:v>4630</c:v>
                </c:pt>
                <c:pt idx="8460">
                  <c:v>4630</c:v>
                </c:pt>
                <c:pt idx="8461">
                  <c:v>4630</c:v>
                </c:pt>
                <c:pt idx="8462">
                  <c:v>4630</c:v>
                </c:pt>
                <c:pt idx="8463">
                  <c:v>4630</c:v>
                </c:pt>
                <c:pt idx="8464">
                  <c:v>4630</c:v>
                </c:pt>
                <c:pt idx="8465">
                  <c:v>4631</c:v>
                </c:pt>
                <c:pt idx="8466">
                  <c:v>4631</c:v>
                </c:pt>
                <c:pt idx="8467">
                  <c:v>4631</c:v>
                </c:pt>
                <c:pt idx="8468">
                  <c:v>4631</c:v>
                </c:pt>
                <c:pt idx="8469">
                  <c:v>4631</c:v>
                </c:pt>
                <c:pt idx="8470">
                  <c:v>4631</c:v>
                </c:pt>
                <c:pt idx="8471">
                  <c:v>4631</c:v>
                </c:pt>
                <c:pt idx="8472">
                  <c:v>4632</c:v>
                </c:pt>
                <c:pt idx="8473">
                  <c:v>4633</c:v>
                </c:pt>
                <c:pt idx="8474">
                  <c:v>4634</c:v>
                </c:pt>
                <c:pt idx="8475">
                  <c:v>4635</c:v>
                </c:pt>
                <c:pt idx="8476">
                  <c:v>4635</c:v>
                </c:pt>
                <c:pt idx="8477">
                  <c:v>4635</c:v>
                </c:pt>
                <c:pt idx="8478">
                  <c:v>4635</c:v>
                </c:pt>
                <c:pt idx="8479">
                  <c:v>4635</c:v>
                </c:pt>
                <c:pt idx="8480">
                  <c:v>4636</c:v>
                </c:pt>
                <c:pt idx="8481">
                  <c:v>4637</c:v>
                </c:pt>
                <c:pt idx="8482">
                  <c:v>4637</c:v>
                </c:pt>
                <c:pt idx="8483">
                  <c:v>4638</c:v>
                </c:pt>
                <c:pt idx="8484">
                  <c:v>4639</c:v>
                </c:pt>
                <c:pt idx="8485">
                  <c:v>4640</c:v>
                </c:pt>
                <c:pt idx="8486">
                  <c:v>4640</c:v>
                </c:pt>
                <c:pt idx="8487">
                  <c:v>4641</c:v>
                </c:pt>
                <c:pt idx="8488">
                  <c:v>4642</c:v>
                </c:pt>
                <c:pt idx="8489">
                  <c:v>4643</c:v>
                </c:pt>
                <c:pt idx="8490">
                  <c:v>4644</c:v>
                </c:pt>
                <c:pt idx="8491">
                  <c:v>4645</c:v>
                </c:pt>
                <c:pt idx="8492">
                  <c:v>4646</c:v>
                </c:pt>
                <c:pt idx="8493">
                  <c:v>4647</c:v>
                </c:pt>
                <c:pt idx="8494">
                  <c:v>4648</c:v>
                </c:pt>
                <c:pt idx="8495">
                  <c:v>4649</c:v>
                </c:pt>
                <c:pt idx="8496">
                  <c:v>4650</c:v>
                </c:pt>
                <c:pt idx="8497">
                  <c:v>4651</c:v>
                </c:pt>
                <c:pt idx="8498">
                  <c:v>4652</c:v>
                </c:pt>
                <c:pt idx="8499">
                  <c:v>4653</c:v>
                </c:pt>
                <c:pt idx="8500">
                  <c:v>4654</c:v>
                </c:pt>
                <c:pt idx="8501">
                  <c:v>4655</c:v>
                </c:pt>
                <c:pt idx="8502">
                  <c:v>4656</c:v>
                </c:pt>
                <c:pt idx="8503">
                  <c:v>4657</c:v>
                </c:pt>
                <c:pt idx="8504">
                  <c:v>4658</c:v>
                </c:pt>
                <c:pt idx="8505">
                  <c:v>4659</c:v>
                </c:pt>
                <c:pt idx="8506">
                  <c:v>4660</c:v>
                </c:pt>
                <c:pt idx="8507">
                  <c:v>4660</c:v>
                </c:pt>
                <c:pt idx="8508">
                  <c:v>4661</c:v>
                </c:pt>
                <c:pt idx="8509">
                  <c:v>4661</c:v>
                </c:pt>
                <c:pt idx="8510">
                  <c:v>4661</c:v>
                </c:pt>
                <c:pt idx="8511">
                  <c:v>4661</c:v>
                </c:pt>
                <c:pt idx="8512">
                  <c:v>4662</c:v>
                </c:pt>
                <c:pt idx="8513">
                  <c:v>4662</c:v>
                </c:pt>
                <c:pt idx="8514">
                  <c:v>4662</c:v>
                </c:pt>
                <c:pt idx="8515">
                  <c:v>4662</c:v>
                </c:pt>
                <c:pt idx="8516">
                  <c:v>4662</c:v>
                </c:pt>
                <c:pt idx="8517">
                  <c:v>4662</c:v>
                </c:pt>
                <c:pt idx="8518">
                  <c:v>4662</c:v>
                </c:pt>
                <c:pt idx="8519">
                  <c:v>4662</c:v>
                </c:pt>
                <c:pt idx="8520">
                  <c:v>4662</c:v>
                </c:pt>
                <c:pt idx="8521">
                  <c:v>4662</c:v>
                </c:pt>
                <c:pt idx="8522">
                  <c:v>4663</c:v>
                </c:pt>
                <c:pt idx="8523">
                  <c:v>4664</c:v>
                </c:pt>
                <c:pt idx="8524">
                  <c:v>4664</c:v>
                </c:pt>
                <c:pt idx="8525">
                  <c:v>4664</c:v>
                </c:pt>
                <c:pt idx="8526">
                  <c:v>4665</c:v>
                </c:pt>
                <c:pt idx="8527">
                  <c:v>4666</c:v>
                </c:pt>
                <c:pt idx="8528">
                  <c:v>4667</c:v>
                </c:pt>
                <c:pt idx="8529">
                  <c:v>4668</c:v>
                </c:pt>
                <c:pt idx="8530">
                  <c:v>4668</c:v>
                </c:pt>
                <c:pt idx="8531">
                  <c:v>4668</c:v>
                </c:pt>
                <c:pt idx="8532">
                  <c:v>4669</c:v>
                </c:pt>
                <c:pt idx="8533">
                  <c:v>4670</c:v>
                </c:pt>
                <c:pt idx="8534">
                  <c:v>4671</c:v>
                </c:pt>
                <c:pt idx="8535">
                  <c:v>4671</c:v>
                </c:pt>
                <c:pt idx="8536">
                  <c:v>4672</c:v>
                </c:pt>
                <c:pt idx="8537">
                  <c:v>4673</c:v>
                </c:pt>
                <c:pt idx="8538">
                  <c:v>4674</c:v>
                </c:pt>
                <c:pt idx="8539">
                  <c:v>4675</c:v>
                </c:pt>
                <c:pt idx="8540">
                  <c:v>4676</c:v>
                </c:pt>
                <c:pt idx="8541">
                  <c:v>4677</c:v>
                </c:pt>
                <c:pt idx="8542">
                  <c:v>4678</c:v>
                </c:pt>
                <c:pt idx="8543">
                  <c:v>4678</c:v>
                </c:pt>
                <c:pt idx="8544">
                  <c:v>4679</c:v>
                </c:pt>
                <c:pt idx="8545">
                  <c:v>4680</c:v>
                </c:pt>
                <c:pt idx="8546">
                  <c:v>4680</c:v>
                </c:pt>
                <c:pt idx="8547">
                  <c:v>4681</c:v>
                </c:pt>
                <c:pt idx="8548">
                  <c:v>4682</c:v>
                </c:pt>
                <c:pt idx="8549">
                  <c:v>4683</c:v>
                </c:pt>
                <c:pt idx="8550">
                  <c:v>4684</c:v>
                </c:pt>
                <c:pt idx="8551">
                  <c:v>4684</c:v>
                </c:pt>
                <c:pt idx="8552">
                  <c:v>4684</c:v>
                </c:pt>
                <c:pt idx="8553">
                  <c:v>4684</c:v>
                </c:pt>
                <c:pt idx="8554">
                  <c:v>4684</c:v>
                </c:pt>
                <c:pt idx="8555">
                  <c:v>4685</c:v>
                </c:pt>
                <c:pt idx="8556">
                  <c:v>4685</c:v>
                </c:pt>
                <c:pt idx="8557">
                  <c:v>4685</c:v>
                </c:pt>
                <c:pt idx="8558">
                  <c:v>4686</c:v>
                </c:pt>
                <c:pt idx="8559">
                  <c:v>4687</c:v>
                </c:pt>
                <c:pt idx="8560">
                  <c:v>4687</c:v>
                </c:pt>
                <c:pt idx="8561">
                  <c:v>4688</c:v>
                </c:pt>
                <c:pt idx="8562">
                  <c:v>4688</c:v>
                </c:pt>
                <c:pt idx="8563">
                  <c:v>4688</c:v>
                </c:pt>
                <c:pt idx="8564">
                  <c:v>4689</c:v>
                </c:pt>
                <c:pt idx="8565">
                  <c:v>4689</c:v>
                </c:pt>
                <c:pt idx="8566">
                  <c:v>4689</c:v>
                </c:pt>
                <c:pt idx="8567">
                  <c:v>4689</c:v>
                </c:pt>
                <c:pt idx="8568">
                  <c:v>4690</c:v>
                </c:pt>
                <c:pt idx="8569">
                  <c:v>4691</c:v>
                </c:pt>
                <c:pt idx="8570">
                  <c:v>4691</c:v>
                </c:pt>
                <c:pt idx="8571">
                  <c:v>4691</c:v>
                </c:pt>
                <c:pt idx="8572">
                  <c:v>4692</c:v>
                </c:pt>
                <c:pt idx="8573">
                  <c:v>4693</c:v>
                </c:pt>
                <c:pt idx="8574">
                  <c:v>4694</c:v>
                </c:pt>
                <c:pt idx="8575">
                  <c:v>4695</c:v>
                </c:pt>
                <c:pt idx="8576">
                  <c:v>4696</c:v>
                </c:pt>
                <c:pt idx="8577">
                  <c:v>4696</c:v>
                </c:pt>
                <c:pt idx="8578">
                  <c:v>4697</c:v>
                </c:pt>
                <c:pt idx="8579">
                  <c:v>4698</c:v>
                </c:pt>
                <c:pt idx="8580">
                  <c:v>4699</c:v>
                </c:pt>
                <c:pt idx="8581">
                  <c:v>4700</c:v>
                </c:pt>
                <c:pt idx="8582">
                  <c:v>4701</c:v>
                </c:pt>
                <c:pt idx="8583">
                  <c:v>4701</c:v>
                </c:pt>
                <c:pt idx="8584">
                  <c:v>4702</c:v>
                </c:pt>
                <c:pt idx="8585">
                  <c:v>4703</c:v>
                </c:pt>
                <c:pt idx="8586">
                  <c:v>4704</c:v>
                </c:pt>
                <c:pt idx="8587">
                  <c:v>4705</c:v>
                </c:pt>
                <c:pt idx="8588">
                  <c:v>4705</c:v>
                </c:pt>
                <c:pt idx="8589">
                  <c:v>4705</c:v>
                </c:pt>
                <c:pt idx="8590">
                  <c:v>4706</c:v>
                </c:pt>
                <c:pt idx="8591">
                  <c:v>4707</c:v>
                </c:pt>
                <c:pt idx="8592">
                  <c:v>4708</c:v>
                </c:pt>
                <c:pt idx="8593">
                  <c:v>4709</c:v>
                </c:pt>
                <c:pt idx="8594">
                  <c:v>4710</c:v>
                </c:pt>
                <c:pt idx="8595">
                  <c:v>4710</c:v>
                </c:pt>
                <c:pt idx="8596">
                  <c:v>4711</c:v>
                </c:pt>
                <c:pt idx="8597">
                  <c:v>4712</c:v>
                </c:pt>
                <c:pt idx="8598">
                  <c:v>4713</c:v>
                </c:pt>
                <c:pt idx="8599">
                  <c:v>4714</c:v>
                </c:pt>
                <c:pt idx="8600">
                  <c:v>4715</c:v>
                </c:pt>
                <c:pt idx="8601">
                  <c:v>4716</c:v>
                </c:pt>
                <c:pt idx="8602">
                  <c:v>4717</c:v>
                </c:pt>
                <c:pt idx="8603">
                  <c:v>4718</c:v>
                </c:pt>
                <c:pt idx="8604">
                  <c:v>4719</c:v>
                </c:pt>
                <c:pt idx="8605">
                  <c:v>4720</c:v>
                </c:pt>
                <c:pt idx="8606">
                  <c:v>4721</c:v>
                </c:pt>
                <c:pt idx="8607">
                  <c:v>4722</c:v>
                </c:pt>
                <c:pt idx="8608">
                  <c:v>4723</c:v>
                </c:pt>
                <c:pt idx="8609">
                  <c:v>4724</c:v>
                </c:pt>
                <c:pt idx="8610">
                  <c:v>4725</c:v>
                </c:pt>
                <c:pt idx="8611">
                  <c:v>4726</c:v>
                </c:pt>
                <c:pt idx="8612">
                  <c:v>4727</c:v>
                </c:pt>
                <c:pt idx="8613">
                  <c:v>4728</c:v>
                </c:pt>
                <c:pt idx="8614">
                  <c:v>4729</c:v>
                </c:pt>
                <c:pt idx="8615">
                  <c:v>4730</c:v>
                </c:pt>
                <c:pt idx="8616">
                  <c:v>4730</c:v>
                </c:pt>
                <c:pt idx="8617">
                  <c:v>4730</c:v>
                </c:pt>
                <c:pt idx="8618">
                  <c:v>4731</c:v>
                </c:pt>
                <c:pt idx="8619">
                  <c:v>4731</c:v>
                </c:pt>
                <c:pt idx="8620">
                  <c:v>4731</c:v>
                </c:pt>
                <c:pt idx="8621">
                  <c:v>4731</c:v>
                </c:pt>
                <c:pt idx="8622">
                  <c:v>4731</c:v>
                </c:pt>
                <c:pt idx="8623">
                  <c:v>4731</c:v>
                </c:pt>
                <c:pt idx="8624">
                  <c:v>4731</c:v>
                </c:pt>
                <c:pt idx="8625">
                  <c:v>4731</c:v>
                </c:pt>
                <c:pt idx="8626">
                  <c:v>4731</c:v>
                </c:pt>
                <c:pt idx="8627">
                  <c:v>4732</c:v>
                </c:pt>
                <c:pt idx="8628">
                  <c:v>4732</c:v>
                </c:pt>
                <c:pt idx="8629">
                  <c:v>4732</c:v>
                </c:pt>
                <c:pt idx="8630">
                  <c:v>4732</c:v>
                </c:pt>
                <c:pt idx="8631">
                  <c:v>4732</c:v>
                </c:pt>
                <c:pt idx="8632">
                  <c:v>4732</c:v>
                </c:pt>
                <c:pt idx="8633">
                  <c:v>4732</c:v>
                </c:pt>
                <c:pt idx="8634">
                  <c:v>4732</c:v>
                </c:pt>
                <c:pt idx="8635">
                  <c:v>4732</c:v>
                </c:pt>
                <c:pt idx="8636">
                  <c:v>4732</c:v>
                </c:pt>
                <c:pt idx="8637">
                  <c:v>4733</c:v>
                </c:pt>
                <c:pt idx="8638">
                  <c:v>4734</c:v>
                </c:pt>
                <c:pt idx="8639">
                  <c:v>4735</c:v>
                </c:pt>
                <c:pt idx="8640">
                  <c:v>4736</c:v>
                </c:pt>
                <c:pt idx="8641">
                  <c:v>4736</c:v>
                </c:pt>
                <c:pt idx="8642">
                  <c:v>4736</c:v>
                </c:pt>
                <c:pt idx="8643">
                  <c:v>4737</c:v>
                </c:pt>
                <c:pt idx="8644">
                  <c:v>4737</c:v>
                </c:pt>
                <c:pt idx="8645">
                  <c:v>4737</c:v>
                </c:pt>
                <c:pt idx="8646">
                  <c:v>4738</c:v>
                </c:pt>
                <c:pt idx="8647">
                  <c:v>4739</c:v>
                </c:pt>
                <c:pt idx="8648">
                  <c:v>4740</c:v>
                </c:pt>
                <c:pt idx="8649">
                  <c:v>4740</c:v>
                </c:pt>
                <c:pt idx="8650">
                  <c:v>4741</c:v>
                </c:pt>
                <c:pt idx="8651">
                  <c:v>4741</c:v>
                </c:pt>
                <c:pt idx="8652">
                  <c:v>4741</c:v>
                </c:pt>
                <c:pt idx="8653">
                  <c:v>4741</c:v>
                </c:pt>
                <c:pt idx="8654">
                  <c:v>4741</c:v>
                </c:pt>
                <c:pt idx="8655">
                  <c:v>4741</c:v>
                </c:pt>
                <c:pt idx="8656">
                  <c:v>4741</c:v>
                </c:pt>
                <c:pt idx="8657">
                  <c:v>4742</c:v>
                </c:pt>
                <c:pt idx="8658">
                  <c:v>4742</c:v>
                </c:pt>
                <c:pt idx="8659">
                  <c:v>4742</c:v>
                </c:pt>
                <c:pt idx="8660">
                  <c:v>4742</c:v>
                </c:pt>
                <c:pt idx="8661">
                  <c:v>4743</c:v>
                </c:pt>
                <c:pt idx="8662">
                  <c:v>4744</c:v>
                </c:pt>
                <c:pt idx="8663">
                  <c:v>4745</c:v>
                </c:pt>
                <c:pt idx="8664">
                  <c:v>4746</c:v>
                </c:pt>
                <c:pt idx="8665">
                  <c:v>4746</c:v>
                </c:pt>
                <c:pt idx="8666">
                  <c:v>4747</c:v>
                </c:pt>
                <c:pt idx="8667">
                  <c:v>4748</c:v>
                </c:pt>
                <c:pt idx="8668">
                  <c:v>4748</c:v>
                </c:pt>
                <c:pt idx="8669">
                  <c:v>4749</c:v>
                </c:pt>
                <c:pt idx="8670">
                  <c:v>4750</c:v>
                </c:pt>
                <c:pt idx="8671">
                  <c:v>4751</c:v>
                </c:pt>
                <c:pt idx="8672">
                  <c:v>4751</c:v>
                </c:pt>
                <c:pt idx="8673">
                  <c:v>4751</c:v>
                </c:pt>
                <c:pt idx="8674">
                  <c:v>4751</c:v>
                </c:pt>
                <c:pt idx="8675">
                  <c:v>4752</c:v>
                </c:pt>
                <c:pt idx="8676">
                  <c:v>4753</c:v>
                </c:pt>
                <c:pt idx="8677">
                  <c:v>4753</c:v>
                </c:pt>
                <c:pt idx="8678">
                  <c:v>4754</c:v>
                </c:pt>
                <c:pt idx="8679">
                  <c:v>4755</c:v>
                </c:pt>
                <c:pt idx="8680">
                  <c:v>4756</c:v>
                </c:pt>
                <c:pt idx="8681">
                  <c:v>4756</c:v>
                </c:pt>
                <c:pt idx="8682">
                  <c:v>4757</c:v>
                </c:pt>
                <c:pt idx="8683">
                  <c:v>4757</c:v>
                </c:pt>
                <c:pt idx="8684">
                  <c:v>4758</c:v>
                </c:pt>
                <c:pt idx="8685">
                  <c:v>4758</c:v>
                </c:pt>
                <c:pt idx="8686">
                  <c:v>4759</c:v>
                </c:pt>
                <c:pt idx="8687">
                  <c:v>4759</c:v>
                </c:pt>
                <c:pt idx="8688">
                  <c:v>4760</c:v>
                </c:pt>
                <c:pt idx="8689">
                  <c:v>4761</c:v>
                </c:pt>
                <c:pt idx="8690">
                  <c:v>4762</c:v>
                </c:pt>
                <c:pt idx="8691">
                  <c:v>4762</c:v>
                </c:pt>
                <c:pt idx="8692">
                  <c:v>4762</c:v>
                </c:pt>
                <c:pt idx="8693">
                  <c:v>4763</c:v>
                </c:pt>
                <c:pt idx="8694">
                  <c:v>4764</c:v>
                </c:pt>
                <c:pt idx="8695">
                  <c:v>4764</c:v>
                </c:pt>
                <c:pt idx="8696">
                  <c:v>4764</c:v>
                </c:pt>
                <c:pt idx="8697">
                  <c:v>4764</c:v>
                </c:pt>
                <c:pt idx="8698">
                  <c:v>4764</c:v>
                </c:pt>
                <c:pt idx="8699">
                  <c:v>4764</c:v>
                </c:pt>
                <c:pt idx="8700">
                  <c:v>4765</c:v>
                </c:pt>
                <c:pt idx="8701">
                  <c:v>4766</c:v>
                </c:pt>
                <c:pt idx="8702">
                  <c:v>4766</c:v>
                </c:pt>
                <c:pt idx="8703">
                  <c:v>4766</c:v>
                </c:pt>
                <c:pt idx="8704">
                  <c:v>4766</c:v>
                </c:pt>
                <c:pt idx="8705">
                  <c:v>4766</c:v>
                </c:pt>
                <c:pt idx="8706">
                  <c:v>4766</c:v>
                </c:pt>
                <c:pt idx="8707">
                  <c:v>4766</c:v>
                </c:pt>
                <c:pt idx="8708">
                  <c:v>4766</c:v>
                </c:pt>
                <c:pt idx="8709">
                  <c:v>4767</c:v>
                </c:pt>
                <c:pt idx="8710">
                  <c:v>4767</c:v>
                </c:pt>
                <c:pt idx="8711">
                  <c:v>4768</c:v>
                </c:pt>
                <c:pt idx="8712">
                  <c:v>4768</c:v>
                </c:pt>
                <c:pt idx="8713">
                  <c:v>4768</c:v>
                </c:pt>
                <c:pt idx="8714">
                  <c:v>4768</c:v>
                </c:pt>
                <c:pt idx="8715">
                  <c:v>4768</c:v>
                </c:pt>
                <c:pt idx="8716">
                  <c:v>4769</c:v>
                </c:pt>
                <c:pt idx="8717">
                  <c:v>4769</c:v>
                </c:pt>
                <c:pt idx="8718">
                  <c:v>4770</c:v>
                </c:pt>
                <c:pt idx="8719">
                  <c:v>4771</c:v>
                </c:pt>
                <c:pt idx="8720">
                  <c:v>4771</c:v>
                </c:pt>
                <c:pt idx="8721">
                  <c:v>4771</c:v>
                </c:pt>
                <c:pt idx="8722">
                  <c:v>4771</c:v>
                </c:pt>
                <c:pt idx="8723">
                  <c:v>4771</c:v>
                </c:pt>
                <c:pt idx="8724">
                  <c:v>4772</c:v>
                </c:pt>
                <c:pt idx="8725">
                  <c:v>4772</c:v>
                </c:pt>
                <c:pt idx="8726">
                  <c:v>4772</c:v>
                </c:pt>
                <c:pt idx="8727">
                  <c:v>4772</c:v>
                </c:pt>
                <c:pt idx="8728">
                  <c:v>4772</c:v>
                </c:pt>
                <c:pt idx="8729">
                  <c:v>4773</c:v>
                </c:pt>
                <c:pt idx="8730">
                  <c:v>4774</c:v>
                </c:pt>
                <c:pt idx="8731">
                  <c:v>4775</c:v>
                </c:pt>
                <c:pt idx="8732">
                  <c:v>4776</c:v>
                </c:pt>
                <c:pt idx="8733">
                  <c:v>4777</c:v>
                </c:pt>
                <c:pt idx="8734">
                  <c:v>4778</c:v>
                </c:pt>
                <c:pt idx="8735">
                  <c:v>4779</c:v>
                </c:pt>
                <c:pt idx="8736">
                  <c:v>4779</c:v>
                </c:pt>
                <c:pt idx="8737">
                  <c:v>4780</c:v>
                </c:pt>
                <c:pt idx="8738">
                  <c:v>4780</c:v>
                </c:pt>
                <c:pt idx="8739">
                  <c:v>4780</c:v>
                </c:pt>
                <c:pt idx="8740">
                  <c:v>4780</c:v>
                </c:pt>
                <c:pt idx="8741">
                  <c:v>4780</c:v>
                </c:pt>
                <c:pt idx="8742">
                  <c:v>4780</c:v>
                </c:pt>
                <c:pt idx="8743">
                  <c:v>4780</c:v>
                </c:pt>
                <c:pt idx="8744">
                  <c:v>4781</c:v>
                </c:pt>
                <c:pt idx="8745">
                  <c:v>4782</c:v>
                </c:pt>
                <c:pt idx="8746">
                  <c:v>4782</c:v>
                </c:pt>
                <c:pt idx="8747">
                  <c:v>4782</c:v>
                </c:pt>
                <c:pt idx="8748">
                  <c:v>4782</c:v>
                </c:pt>
                <c:pt idx="8749">
                  <c:v>4782</c:v>
                </c:pt>
                <c:pt idx="8750">
                  <c:v>4783</c:v>
                </c:pt>
                <c:pt idx="8751">
                  <c:v>4784</c:v>
                </c:pt>
                <c:pt idx="8752">
                  <c:v>4785</c:v>
                </c:pt>
                <c:pt idx="8753">
                  <c:v>4786</c:v>
                </c:pt>
                <c:pt idx="8754">
                  <c:v>4786</c:v>
                </c:pt>
                <c:pt idx="8755">
                  <c:v>4787</c:v>
                </c:pt>
                <c:pt idx="8756">
                  <c:v>4788</c:v>
                </c:pt>
                <c:pt idx="8757">
                  <c:v>4789</c:v>
                </c:pt>
                <c:pt idx="8758">
                  <c:v>4790</c:v>
                </c:pt>
                <c:pt idx="8759">
                  <c:v>4790</c:v>
                </c:pt>
                <c:pt idx="8760">
                  <c:v>4791</c:v>
                </c:pt>
                <c:pt idx="8761">
                  <c:v>4792</c:v>
                </c:pt>
                <c:pt idx="8762">
                  <c:v>4793</c:v>
                </c:pt>
                <c:pt idx="8763">
                  <c:v>4794</c:v>
                </c:pt>
                <c:pt idx="8764">
                  <c:v>4795</c:v>
                </c:pt>
                <c:pt idx="8765">
                  <c:v>4796</c:v>
                </c:pt>
                <c:pt idx="8766">
                  <c:v>4797</c:v>
                </c:pt>
                <c:pt idx="8767">
                  <c:v>4798</c:v>
                </c:pt>
                <c:pt idx="8768">
                  <c:v>4799</c:v>
                </c:pt>
                <c:pt idx="8769">
                  <c:v>4800</c:v>
                </c:pt>
                <c:pt idx="8770">
                  <c:v>4800</c:v>
                </c:pt>
                <c:pt idx="8771">
                  <c:v>4801</c:v>
                </c:pt>
                <c:pt idx="8772">
                  <c:v>4802</c:v>
                </c:pt>
                <c:pt idx="8773">
                  <c:v>4802</c:v>
                </c:pt>
                <c:pt idx="8774">
                  <c:v>4803</c:v>
                </c:pt>
                <c:pt idx="8775">
                  <c:v>4803</c:v>
                </c:pt>
                <c:pt idx="8776">
                  <c:v>4803</c:v>
                </c:pt>
                <c:pt idx="8777">
                  <c:v>4804</c:v>
                </c:pt>
                <c:pt idx="8778">
                  <c:v>4804</c:v>
                </c:pt>
                <c:pt idx="8779">
                  <c:v>4805</c:v>
                </c:pt>
                <c:pt idx="8780">
                  <c:v>4805</c:v>
                </c:pt>
                <c:pt idx="8781">
                  <c:v>4805</c:v>
                </c:pt>
                <c:pt idx="8782">
                  <c:v>4806</c:v>
                </c:pt>
                <c:pt idx="8783">
                  <c:v>4806</c:v>
                </c:pt>
                <c:pt idx="8784">
                  <c:v>4806</c:v>
                </c:pt>
                <c:pt idx="8785">
                  <c:v>4806</c:v>
                </c:pt>
                <c:pt idx="8786">
                  <c:v>4806</c:v>
                </c:pt>
                <c:pt idx="8787">
                  <c:v>4806</c:v>
                </c:pt>
                <c:pt idx="8788">
                  <c:v>4807</c:v>
                </c:pt>
                <c:pt idx="8789">
                  <c:v>4808</c:v>
                </c:pt>
                <c:pt idx="8790">
                  <c:v>4808</c:v>
                </c:pt>
                <c:pt idx="8791">
                  <c:v>4808</c:v>
                </c:pt>
                <c:pt idx="8792">
                  <c:v>4808</c:v>
                </c:pt>
                <c:pt idx="8793">
                  <c:v>4808</c:v>
                </c:pt>
                <c:pt idx="8794">
                  <c:v>4808</c:v>
                </c:pt>
                <c:pt idx="8795">
                  <c:v>4809</c:v>
                </c:pt>
                <c:pt idx="8796">
                  <c:v>4809</c:v>
                </c:pt>
                <c:pt idx="8797">
                  <c:v>4810</c:v>
                </c:pt>
                <c:pt idx="8798">
                  <c:v>4811</c:v>
                </c:pt>
                <c:pt idx="8799">
                  <c:v>4812</c:v>
                </c:pt>
                <c:pt idx="8800">
                  <c:v>4813</c:v>
                </c:pt>
                <c:pt idx="8801">
                  <c:v>4814</c:v>
                </c:pt>
                <c:pt idx="8802">
                  <c:v>4815</c:v>
                </c:pt>
                <c:pt idx="8803">
                  <c:v>4816</c:v>
                </c:pt>
                <c:pt idx="8804">
                  <c:v>4816</c:v>
                </c:pt>
                <c:pt idx="8805">
                  <c:v>4816</c:v>
                </c:pt>
                <c:pt idx="8806">
                  <c:v>4817</c:v>
                </c:pt>
                <c:pt idx="8807">
                  <c:v>4817</c:v>
                </c:pt>
                <c:pt idx="8808">
                  <c:v>4817</c:v>
                </c:pt>
                <c:pt idx="8809">
                  <c:v>4817</c:v>
                </c:pt>
                <c:pt idx="8810">
                  <c:v>4818</c:v>
                </c:pt>
                <c:pt idx="8811">
                  <c:v>4818</c:v>
                </c:pt>
                <c:pt idx="8812">
                  <c:v>4819</c:v>
                </c:pt>
                <c:pt idx="8813">
                  <c:v>4820</c:v>
                </c:pt>
                <c:pt idx="8814">
                  <c:v>4821</c:v>
                </c:pt>
                <c:pt idx="8815">
                  <c:v>4822</c:v>
                </c:pt>
                <c:pt idx="8816">
                  <c:v>4823</c:v>
                </c:pt>
                <c:pt idx="8817">
                  <c:v>4823</c:v>
                </c:pt>
                <c:pt idx="8818">
                  <c:v>4823</c:v>
                </c:pt>
                <c:pt idx="8819">
                  <c:v>4824</c:v>
                </c:pt>
                <c:pt idx="8820">
                  <c:v>4825</c:v>
                </c:pt>
                <c:pt idx="8821">
                  <c:v>4825</c:v>
                </c:pt>
                <c:pt idx="8822">
                  <c:v>4825</c:v>
                </c:pt>
                <c:pt idx="8823">
                  <c:v>4826</c:v>
                </c:pt>
                <c:pt idx="8824">
                  <c:v>4826</c:v>
                </c:pt>
                <c:pt idx="8825">
                  <c:v>4826</c:v>
                </c:pt>
                <c:pt idx="8826">
                  <c:v>4827</c:v>
                </c:pt>
                <c:pt idx="8827">
                  <c:v>4827</c:v>
                </c:pt>
                <c:pt idx="8828">
                  <c:v>4827</c:v>
                </c:pt>
                <c:pt idx="8829">
                  <c:v>4827</c:v>
                </c:pt>
                <c:pt idx="8830">
                  <c:v>4827</c:v>
                </c:pt>
                <c:pt idx="8831">
                  <c:v>4827</c:v>
                </c:pt>
                <c:pt idx="8832">
                  <c:v>4828</c:v>
                </c:pt>
                <c:pt idx="8833">
                  <c:v>4828</c:v>
                </c:pt>
                <c:pt idx="8834">
                  <c:v>4829</c:v>
                </c:pt>
                <c:pt idx="8835">
                  <c:v>4830</c:v>
                </c:pt>
                <c:pt idx="8836">
                  <c:v>4830</c:v>
                </c:pt>
                <c:pt idx="8837">
                  <c:v>4830</c:v>
                </c:pt>
                <c:pt idx="8838">
                  <c:v>4830</c:v>
                </c:pt>
                <c:pt idx="8839">
                  <c:v>4830</c:v>
                </c:pt>
                <c:pt idx="8840">
                  <c:v>4831</c:v>
                </c:pt>
                <c:pt idx="8841">
                  <c:v>4832</c:v>
                </c:pt>
                <c:pt idx="8842">
                  <c:v>4832</c:v>
                </c:pt>
                <c:pt idx="8843">
                  <c:v>4833</c:v>
                </c:pt>
                <c:pt idx="8844">
                  <c:v>4833</c:v>
                </c:pt>
                <c:pt idx="8845">
                  <c:v>4834</c:v>
                </c:pt>
                <c:pt idx="8846">
                  <c:v>4834</c:v>
                </c:pt>
                <c:pt idx="8847">
                  <c:v>4835</c:v>
                </c:pt>
                <c:pt idx="8848">
                  <c:v>4836</c:v>
                </c:pt>
                <c:pt idx="8849">
                  <c:v>4837</c:v>
                </c:pt>
                <c:pt idx="8850">
                  <c:v>4838</c:v>
                </c:pt>
                <c:pt idx="8851">
                  <c:v>4839</c:v>
                </c:pt>
                <c:pt idx="8852">
                  <c:v>4840</c:v>
                </c:pt>
                <c:pt idx="8853">
                  <c:v>4841</c:v>
                </c:pt>
                <c:pt idx="8854">
                  <c:v>4842</c:v>
                </c:pt>
                <c:pt idx="8855">
                  <c:v>4843</c:v>
                </c:pt>
                <c:pt idx="8856">
                  <c:v>4844</c:v>
                </c:pt>
                <c:pt idx="8857">
                  <c:v>4845</c:v>
                </c:pt>
                <c:pt idx="8858">
                  <c:v>4846</c:v>
                </c:pt>
                <c:pt idx="8859">
                  <c:v>4847</c:v>
                </c:pt>
                <c:pt idx="8860">
                  <c:v>4848</c:v>
                </c:pt>
                <c:pt idx="8861">
                  <c:v>4849</c:v>
                </c:pt>
                <c:pt idx="8862">
                  <c:v>4850</c:v>
                </c:pt>
                <c:pt idx="8863">
                  <c:v>4851</c:v>
                </c:pt>
                <c:pt idx="8864">
                  <c:v>4852</c:v>
                </c:pt>
                <c:pt idx="8865">
                  <c:v>4853</c:v>
                </c:pt>
                <c:pt idx="8866">
                  <c:v>4854</c:v>
                </c:pt>
                <c:pt idx="8867">
                  <c:v>4855</c:v>
                </c:pt>
                <c:pt idx="8868">
                  <c:v>4856</c:v>
                </c:pt>
                <c:pt idx="8869">
                  <c:v>4857</c:v>
                </c:pt>
                <c:pt idx="8870">
                  <c:v>4858</c:v>
                </c:pt>
                <c:pt idx="8871">
                  <c:v>4859</c:v>
                </c:pt>
                <c:pt idx="8872">
                  <c:v>4860</c:v>
                </c:pt>
                <c:pt idx="8873">
                  <c:v>4860</c:v>
                </c:pt>
                <c:pt idx="8874">
                  <c:v>4861</c:v>
                </c:pt>
                <c:pt idx="8875">
                  <c:v>4862</c:v>
                </c:pt>
                <c:pt idx="8876">
                  <c:v>4863</c:v>
                </c:pt>
                <c:pt idx="8877">
                  <c:v>4864</c:v>
                </c:pt>
                <c:pt idx="8878">
                  <c:v>4865</c:v>
                </c:pt>
                <c:pt idx="8879">
                  <c:v>4866</c:v>
                </c:pt>
                <c:pt idx="8880">
                  <c:v>4867</c:v>
                </c:pt>
                <c:pt idx="8881">
                  <c:v>4868</c:v>
                </c:pt>
                <c:pt idx="8882">
                  <c:v>4869</c:v>
                </c:pt>
                <c:pt idx="8883">
                  <c:v>4870</c:v>
                </c:pt>
                <c:pt idx="8884">
                  <c:v>4871</c:v>
                </c:pt>
                <c:pt idx="8885">
                  <c:v>4872</c:v>
                </c:pt>
                <c:pt idx="8886">
                  <c:v>4873</c:v>
                </c:pt>
                <c:pt idx="8887">
                  <c:v>4874</c:v>
                </c:pt>
                <c:pt idx="8888">
                  <c:v>4874</c:v>
                </c:pt>
                <c:pt idx="8889">
                  <c:v>4875</c:v>
                </c:pt>
                <c:pt idx="8890">
                  <c:v>4876</c:v>
                </c:pt>
                <c:pt idx="8891">
                  <c:v>4877</c:v>
                </c:pt>
                <c:pt idx="8892">
                  <c:v>4878</c:v>
                </c:pt>
                <c:pt idx="8893">
                  <c:v>4879</c:v>
                </c:pt>
                <c:pt idx="8894">
                  <c:v>4880</c:v>
                </c:pt>
                <c:pt idx="8895">
                  <c:v>4881</c:v>
                </c:pt>
                <c:pt idx="8896">
                  <c:v>4882</c:v>
                </c:pt>
                <c:pt idx="8897">
                  <c:v>4883</c:v>
                </c:pt>
                <c:pt idx="8898">
                  <c:v>4884</c:v>
                </c:pt>
                <c:pt idx="8899">
                  <c:v>4885</c:v>
                </c:pt>
                <c:pt idx="8900">
                  <c:v>4885</c:v>
                </c:pt>
                <c:pt idx="8901">
                  <c:v>4886</c:v>
                </c:pt>
                <c:pt idx="8902">
                  <c:v>4886</c:v>
                </c:pt>
                <c:pt idx="8903">
                  <c:v>4886</c:v>
                </c:pt>
                <c:pt idx="8904">
                  <c:v>4886</c:v>
                </c:pt>
                <c:pt idx="8905">
                  <c:v>4886</c:v>
                </c:pt>
                <c:pt idx="8906">
                  <c:v>4887</c:v>
                </c:pt>
                <c:pt idx="8907">
                  <c:v>4888</c:v>
                </c:pt>
                <c:pt idx="8908">
                  <c:v>4889</c:v>
                </c:pt>
                <c:pt idx="8909">
                  <c:v>4890</c:v>
                </c:pt>
                <c:pt idx="8910">
                  <c:v>4890</c:v>
                </c:pt>
                <c:pt idx="8911">
                  <c:v>4891</c:v>
                </c:pt>
                <c:pt idx="8912">
                  <c:v>4891</c:v>
                </c:pt>
                <c:pt idx="8913">
                  <c:v>4892</c:v>
                </c:pt>
                <c:pt idx="8914">
                  <c:v>4893</c:v>
                </c:pt>
                <c:pt idx="8915">
                  <c:v>4894</c:v>
                </c:pt>
                <c:pt idx="8916">
                  <c:v>4895</c:v>
                </c:pt>
                <c:pt idx="8917">
                  <c:v>4896</c:v>
                </c:pt>
                <c:pt idx="8918">
                  <c:v>4897</c:v>
                </c:pt>
                <c:pt idx="8919">
                  <c:v>4898</c:v>
                </c:pt>
                <c:pt idx="8920">
                  <c:v>4899</c:v>
                </c:pt>
                <c:pt idx="8921">
                  <c:v>4899</c:v>
                </c:pt>
                <c:pt idx="8922">
                  <c:v>4899</c:v>
                </c:pt>
                <c:pt idx="8923">
                  <c:v>4899</c:v>
                </c:pt>
                <c:pt idx="8924">
                  <c:v>4900</c:v>
                </c:pt>
                <c:pt idx="8925">
                  <c:v>4900</c:v>
                </c:pt>
                <c:pt idx="8926">
                  <c:v>4901</c:v>
                </c:pt>
                <c:pt idx="8927">
                  <c:v>4902</c:v>
                </c:pt>
                <c:pt idx="8928">
                  <c:v>4903</c:v>
                </c:pt>
                <c:pt idx="8929">
                  <c:v>4904</c:v>
                </c:pt>
                <c:pt idx="8930">
                  <c:v>4905</c:v>
                </c:pt>
                <c:pt idx="8931">
                  <c:v>4906</c:v>
                </c:pt>
                <c:pt idx="8932">
                  <c:v>4907</c:v>
                </c:pt>
                <c:pt idx="8933">
                  <c:v>4908</c:v>
                </c:pt>
                <c:pt idx="8934">
                  <c:v>4909</c:v>
                </c:pt>
                <c:pt idx="8935">
                  <c:v>4910</c:v>
                </c:pt>
                <c:pt idx="8936">
                  <c:v>4911</c:v>
                </c:pt>
                <c:pt idx="8937">
                  <c:v>4911</c:v>
                </c:pt>
                <c:pt idx="8938">
                  <c:v>4911</c:v>
                </c:pt>
                <c:pt idx="8939">
                  <c:v>4912</c:v>
                </c:pt>
                <c:pt idx="8940">
                  <c:v>4912</c:v>
                </c:pt>
                <c:pt idx="8941">
                  <c:v>4913</c:v>
                </c:pt>
                <c:pt idx="8942">
                  <c:v>4914</c:v>
                </c:pt>
                <c:pt idx="8943">
                  <c:v>4915</c:v>
                </c:pt>
                <c:pt idx="8944">
                  <c:v>4915</c:v>
                </c:pt>
                <c:pt idx="8945">
                  <c:v>4916</c:v>
                </c:pt>
                <c:pt idx="8946">
                  <c:v>4917</c:v>
                </c:pt>
                <c:pt idx="8947">
                  <c:v>4917</c:v>
                </c:pt>
                <c:pt idx="8948">
                  <c:v>4917</c:v>
                </c:pt>
                <c:pt idx="8949">
                  <c:v>4918</c:v>
                </c:pt>
                <c:pt idx="8950">
                  <c:v>4918</c:v>
                </c:pt>
                <c:pt idx="8951">
                  <c:v>4919</c:v>
                </c:pt>
                <c:pt idx="8952">
                  <c:v>4920</c:v>
                </c:pt>
                <c:pt idx="8953">
                  <c:v>4920</c:v>
                </c:pt>
                <c:pt idx="8954">
                  <c:v>4921</c:v>
                </c:pt>
                <c:pt idx="8955">
                  <c:v>4922</c:v>
                </c:pt>
                <c:pt idx="8956">
                  <c:v>4923</c:v>
                </c:pt>
                <c:pt idx="8957">
                  <c:v>4924</c:v>
                </c:pt>
                <c:pt idx="8958">
                  <c:v>4924</c:v>
                </c:pt>
                <c:pt idx="8959">
                  <c:v>4925</c:v>
                </c:pt>
                <c:pt idx="8960">
                  <c:v>4926</c:v>
                </c:pt>
                <c:pt idx="8961">
                  <c:v>4926</c:v>
                </c:pt>
                <c:pt idx="8962">
                  <c:v>4926</c:v>
                </c:pt>
                <c:pt idx="8963">
                  <c:v>4926</c:v>
                </c:pt>
                <c:pt idx="8964">
                  <c:v>4926</c:v>
                </c:pt>
                <c:pt idx="8965">
                  <c:v>4926</c:v>
                </c:pt>
                <c:pt idx="8966">
                  <c:v>4926</c:v>
                </c:pt>
                <c:pt idx="8967">
                  <c:v>4926</c:v>
                </c:pt>
                <c:pt idx="8968">
                  <c:v>4926</c:v>
                </c:pt>
                <c:pt idx="8969">
                  <c:v>4926</c:v>
                </c:pt>
                <c:pt idx="8970">
                  <c:v>4926</c:v>
                </c:pt>
                <c:pt idx="8971">
                  <c:v>4926</c:v>
                </c:pt>
                <c:pt idx="8972">
                  <c:v>4926</c:v>
                </c:pt>
                <c:pt idx="8973">
                  <c:v>4926</c:v>
                </c:pt>
                <c:pt idx="8974">
                  <c:v>4926</c:v>
                </c:pt>
                <c:pt idx="8975">
                  <c:v>4927</c:v>
                </c:pt>
                <c:pt idx="8976">
                  <c:v>4927</c:v>
                </c:pt>
                <c:pt idx="8977">
                  <c:v>4928</c:v>
                </c:pt>
                <c:pt idx="8978">
                  <c:v>4929</c:v>
                </c:pt>
                <c:pt idx="8979">
                  <c:v>4929</c:v>
                </c:pt>
                <c:pt idx="8980">
                  <c:v>4929</c:v>
                </c:pt>
                <c:pt idx="8981">
                  <c:v>4930</c:v>
                </c:pt>
                <c:pt idx="8982">
                  <c:v>4931</c:v>
                </c:pt>
                <c:pt idx="8983">
                  <c:v>4931</c:v>
                </c:pt>
                <c:pt idx="8984">
                  <c:v>4931</c:v>
                </c:pt>
                <c:pt idx="8985">
                  <c:v>4931</c:v>
                </c:pt>
                <c:pt idx="8986">
                  <c:v>4932</c:v>
                </c:pt>
                <c:pt idx="8987">
                  <c:v>4932</c:v>
                </c:pt>
                <c:pt idx="8988">
                  <c:v>4932</c:v>
                </c:pt>
                <c:pt idx="8989">
                  <c:v>4932</c:v>
                </c:pt>
                <c:pt idx="8990">
                  <c:v>4932</c:v>
                </c:pt>
                <c:pt idx="8991">
                  <c:v>4932</c:v>
                </c:pt>
                <c:pt idx="8992">
                  <c:v>4932</c:v>
                </c:pt>
                <c:pt idx="8993">
                  <c:v>4932</c:v>
                </c:pt>
                <c:pt idx="8994">
                  <c:v>4933</c:v>
                </c:pt>
                <c:pt idx="8995">
                  <c:v>4934</c:v>
                </c:pt>
                <c:pt idx="8996">
                  <c:v>4934</c:v>
                </c:pt>
                <c:pt idx="8997">
                  <c:v>4935</c:v>
                </c:pt>
                <c:pt idx="8998">
                  <c:v>4935</c:v>
                </c:pt>
                <c:pt idx="8999">
                  <c:v>4935</c:v>
                </c:pt>
                <c:pt idx="9000">
                  <c:v>4936</c:v>
                </c:pt>
                <c:pt idx="9001">
                  <c:v>4937</c:v>
                </c:pt>
                <c:pt idx="9002">
                  <c:v>4938</c:v>
                </c:pt>
                <c:pt idx="9003">
                  <c:v>4939</c:v>
                </c:pt>
                <c:pt idx="9004">
                  <c:v>4940</c:v>
                </c:pt>
                <c:pt idx="9005">
                  <c:v>4941</c:v>
                </c:pt>
                <c:pt idx="9006">
                  <c:v>4941</c:v>
                </c:pt>
                <c:pt idx="9007">
                  <c:v>4941</c:v>
                </c:pt>
                <c:pt idx="9008">
                  <c:v>4941</c:v>
                </c:pt>
                <c:pt idx="9009">
                  <c:v>4941</c:v>
                </c:pt>
                <c:pt idx="9010">
                  <c:v>4941</c:v>
                </c:pt>
                <c:pt idx="9011">
                  <c:v>4941</c:v>
                </c:pt>
                <c:pt idx="9012">
                  <c:v>4941</c:v>
                </c:pt>
                <c:pt idx="9013">
                  <c:v>4941</c:v>
                </c:pt>
                <c:pt idx="9014">
                  <c:v>4941</c:v>
                </c:pt>
                <c:pt idx="9015">
                  <c:v>4941</c:v>
                </c:pt>
                <c:pt idx="9016">
                  <c:v>4941</c:v>
                </c:pt>
                <c:pt idx="9017">
                  <c:v>4942</c:v>
                </c:pt>
                <c:pt idx="9018">
                  <c:v>4943</c:v>
                </c:pt>
                <c:pt idx="9019">
                  <c:v>4943</c:v>
                </c:pt>
                <c:pt idx="9020">
                  <c:v>4943</c:v>
                </c:pt>
                <c:pt idx="9021">
                  <c:v>4943</c:v>
                </c:pt>
                <c:pt idx="9022">
                  <c:v>4943</c:v>
                </c:pt>
                <c:pt idx="9023">
                  <c:v>4943</c:v>
                </c:pt>
                <c:pt idx="9024">
                  <c:v>4944</c:v>
                </c:pt>
                <c:pt idx="9025">
                  <c:v>4944</c:v>
                </c:pt>
                <c:pt idx="9026">
                  <c:v>4945</c:v>
                </c:pt>
                <c:pt idx="9027">
                  <c:v>4946</c:v>
                </c:pt>
                <c:pt idx="9028">
                  <c:v>4946</c:v>
                </c:pt>
                <c:pt idx="9029">
                  <c:v>4946</c:v>
                </c:pt>
                <c:pt idx="9030">
                  <c:v>4946</c:v>
                </c:pt>
                <c:pt idx="9031">
                  <c:v>4946</c:v>
                </c:pt>
                <c:pt idx="9032">
                  <c:v>4946</c:v>
                </c:pt>
                <c:pt idx="9033">
                  <c:v>4946</c:v>
                </c:pt>
                <c:pt idx="9034">
                  <c:v>4946</c:v>
                </c:pt>
                <c:pt idx="9035">
                  <c:v>4947</c:v>
                </c:pt>
                <c:pt idx="9036">
                  <c:v>4948</c:v>
                </c:pt>
                <c:pt idx="9037">
                  <c:v>4949</c:v>
                </c:pt>
                <c:pt idx="9038">
                  <c:v>4949</c:v>
                </c:pt>
                <c:pt idx="9039">
                  <c:v>4949</c:v>
                </c:pt>
                <c:pt idx="9040">
                  <c:v>4949</c:v>
                </c:pt>
                <c:pt idx="9041">
                  <c:v>4949</c:v>
                </c:pt>
                <c:pt idx="9042">
                  <c:v>4949</c:v>
                </c:pt>
                <c:pt idx="9043">
                  <c:v>4949</c:v>
                </c:pt>
                <c:pt idx="9044">
                  <c:v>4950</c:v>
                </c:pt>
                <c:pt idx="9045">
                  <c:v>4950</c:v>
                </c:pt>
                <c:pt idx="9046">
                  <c:v>4950</c:v>
                </c:pt>
                <c:pt idx="9047">
                  <c:v>4951</c:v>
                </c:pt>
                <c:pt idx="9048">
                  <c:v>4951</c:v>
                </c:pt>
                <c:pt idx="9049">
                  <c:v>4952</c:v>
                </c:pt>
                <c:pt idx="9050">
                  <c:v>4953</c:v>
                </c:pt>
                <c:pt idx="9051">
                  <c:v>4953</c:v>
                </c:pt>
                <c:pt idx="9052">
                  <c:v>4953</c:v>
                </c:pt>
                <c:pt idx="9053">
                  <c:v>4954</c:v>
                </c:pt>
                <c:pt idx="9054">
                  <c:v>4954</c:v>
                </c:pt>
                <c:pt idx="9055">
                  <c:v>4954</c:v>
                </c:pt>
                <c:pt idx="9056">
                  <c:v>4955</c:v>
                </c:pt>
                <c:pt idx="9057">
                  <c:v>4955</c:v>
                </c:pt>
                <c:pt idx="9058">
                  <c:v>4955</c:v>
                </c:pt>
                <c:pt idx="9059">
                  <c:v>4955</c:v>
                </c:pt>
                <c:pt idx="9060">
                  <c:v>4955</c:v>
                </c:pt>
                <c:pt idx="9061">
                  <c:v>4955</c:v>
                </c:pt>
                <c:pt idx="9062">
                  <c:v>4955</c:v>
                </c:pt>
                <c:pt idx="9063">
                  <c:v>4956</c:v>
                </c:pt>
                <c:pt idx="9064">
                  <c:v>4956</c:v>
                </c:pt>
                <c:pt idx="9065">
                  <c:v>4957</c:v>
                </c:pt>
                <c:pt idx="9066">
                  <c:v>4958</c:v>
                </c:pt>
                <c:pt idx="9067">
                  <c:v>4959</c:v>
                </c:pt>
                <c:pt idx="9068">
                  <c:v>4960</c:v>
                </c:pt>
                <c:pt idx="9069">
                  <c:v>4961</c:v>
                </c:pt>
                <c:pt idx="9070">
                  <c:v>4962</c:v>
                </c:pt>
                <c:pt idx="9071">
                  <c:v>4962</c:v>
                </c:pt>
                <c:pt idx="9072">
                  <c:v>4963</c:v>
                </c:pt>
                <c:pt idx="9073">
                  <c:v>4964</c:v>
                </c:pt>
                <c:pt idx="9074">
                  <c:v>4965</c:v>
                </c:pt>
                <c:pt idx="9075">
                  <c:v>4966</c:v>
                </c:pt>
                <c:pt idx="9076">
                  <c:v>4967</c:v>
                </c:pt>
                <c:pt idx="9077">
                  <c:v>4968</c:v>
                </c:pt>
                <c:pt idx="9078">
                  <c:v>4969</c:v>
                </c:pt>
                <c:pt idx="9079">
                  <c:v>4970</c:v>
                </c:pt>
                <c:pt idx="9080">
                  <c:v>4971</c:v>
                </c:pt>
                <c:pt idx="9081">
                  <c:v>4972</c:v>
                </c:pt>
                <c:pt idx="9082">
                  <c:v>4973</c:v>
                </c:pt>
                <c:pt idx="9083">
                  <c:v>4974</c:v>
                </c:pt>
                <c:pt idx="9084">
                  <c:v>4975</c:v>
                </c:pt>
                <c:pt idx="9085">
                  <c:v>4975</c:v>
                </c:pt>
                <c:pt idx="9086">
                  <c:v>4976</c:v>
                </c:pt>
                <c:pt idx="9087">
                  <c:v>4977</c:v>
                </c:pt>
                <c:pt idx="9088">
                  <c:v>4977</c:v>
                </c:pt>
                <c:pt idx="9089">
                  <c:v>4978</c:v>
                </c:pt>
                <c:pt idx="9090">
                  <c:v>4978</c:v>
                </c:pt>
                <c:pt idx="9091">
                  <c:v>4978</c:v>
                </c:pt>
                <c:pt idx="9092">
                  <c:v>4978</c:v>
                </c:pt>
                <c:pt idx="9093">
                  <c:v>4978</c:v>
                </c:pt>
                <c:pt idx="9094">
                  <c:v>4979</c:v>
                </c:pt>
                <c:pt idx="9095">
                  <c:v>4980</c:v>
                </c:pt>
                <c:pt idx="9096">
                  <c:v>4981</c:v>
                </c:pt>
                <c:pt idx="9097">
                  <c:v>4982</c:v>
                </c:pt>
                <c:pt idx="9098">
                  <c:v>4983</c:v>
                </c:pt>
                <c:pt idx="9099">
                  <c:v>4984</c:v>
                </c:pt>
                <c:pt idx="9100">
                  <c:v>4985</c:v>
                </c:pt>
                <c:pt idx="9101">
                  <c:v>4985</c:v>
                </c:pt>
                <c:pt idx="9102">
                  <c:v>4985</c:v>
                </c:pt>
                <c:pt idx="9103">
                  <c:v>4985</c:v>
                </c:pt>
                <c:pt idx="9104">
                  <c:v>4985</c:v>
                </c:pt>
                <c:pt idx="9105">
                  <c:v>4986</c:v>
                </c:pt>
                <c:pt idx="9106">
                  <c:v>4987</c:v>
                </c:pt>
                <c:pt idx="9107">
                  <c:v>4988</c:v>
                </c:pt>
                <c:pt idx="9108">
                  <c:v>4988</c:v>
                </c:pt>
                <c:pt idx="9109">
                  <c:v>4988</c:v>
                </c:pt>
                <c:pt idx="9110">
                  <c:v>4989</c:v>
                </c:pt>
                <c:pt idx="9111">
                  <c:v>4990</c:v>
                </c:pt>
                <c:pt idx="9112">
                  <c:v>4991</c:v>
                </c:pt>
                <c:pt idx="9113">
                  <c:v>4992</c:v>
                </c:pt>
                <c:pt idx="9114">
                  <c:v>4993</c:v>
                </c:pt>
                <c:pt idx="9115">
                  <c:v>4994</c:v>
                </c:pt>
                <c:pt idx="9116">
                  <c:v>4995</c:v>
                </c:pt>
                <c:pt idx="9117">
                  <c:v>4996</c:v>
                </c:pt>
                <c:pt idx="9118">
                  <c:v>4996</c:v>
                </c:pt>
                <c:pt idx="9119">
                  <c:v>4996</c:v>
                </c:pt>
                <c:pt idx="9120">
                  <c:v>4996</c:v>
                </c:pt>
                <c:pt idx="9121">
                  <c:v>4996</c:v>
                </c:pt>
                <c:pt idx="9122">
                  <c:v>4997</c:v>
                </c:pt>
                <c:pt idx="9123">
                  <c:v>4998</c:v>
                </c:pt>
                <c:pt idx="9124">
                  <c:v>4999</c:v>
                </c:pt>
                <c:pt idx="9125">
                  <c:v>4999</c:v>
                </c:pt>
                <c:pt idx="9126">
                  <c:v>5000</c:v>
                </c:pt>
                <c:pt idx="9127">
                  <c:v>5001</c:v>
                </c:pt>
                <c:pt idx="9128">
                  <c:v>5002</c:v>
                </c:pt>
                <c:pt idx="9129">
                  <c:v>5003</c:v>
                </c:pt>
                <c:pt idx="9130">
                  <c:v>5004</c:v>
                </c:pt>
                <c:pt idx="9131">
                  <c:v>5005</c:v>
                </c:pt>
                <c:pt idx="9132">
                  <c:v>5006</c:v>
                </c:pt>
                <c:pt idx="9133">
                  <c:v>5007</c:v>
                </c:pt>
                <c:pt idx="9134">
                  <c:v>5008</c:v>
                </c:pt>
                <c:pt idx="9135">
                  <c:v>5009</c:v>
                </c:pt>
                <c:pt idx="9136">
                  <c:v>5009</c:v>
                </c:pt>
                <c:pt idx="9137">
                  <c:v>5009</c:v>
                </c:pt>
                <c:pt idx="9138">
                  <c:v>5010</c:v>
                </c:pt>
                <c:pt idx="9139">
                  <c:v>5010</c:v>
                </c:pt>
                <c:pt idx="9140">
                  <c:v>5010</c:v>
                </c:pt>
                <c:pt idx="9141">
                  <c:v>5011</c:v>
                </c:pt>
                <c:pt idx="9142">
                  <c:v>5011</c:v>
                </c:pt>
                <c:pt idx="9143">
                  <c:v>5011</c:v>
                </c:pt>
                <c:pt idx="9144">
                  <c:v>5011</c:v>
                </c:pt>
                <c:pt idx="9145">
                  <c:v>5011</c:v>
                </c:pt>
                <c:pt idx="9146">
                  <c:v>5012</c:v>
                </c:pt>
                <c:pt idx="9147">
                  <c:v>5013</c:v>
                </c:pt>
                <c:pt idx="9148">
                  <c:v>5013</c:v>
                </c:pt>
                <c:pt idx="9149">
                  <c:v>5013</c:v>
                </c:pt>
                <c:pt idx="9150">
                  <c:v>5014</c:v>
                </c:pt>
                <c:pt idx="9151">
                  <c:v>5014</c:v>
                </c:pt>
                <c:pt idx="9152">
                  <c:v>5015</c:v>
                </c:pt>
                <c:pt idx="9153">
                  <c:v>5016</c:v>
                </c:pt>
                <c:pt idx="9154">
                  <c:v>5017</c:v>
                </c:pt>
                <c:pt idx="9155">
                  <c:v>5018</c:v>
                </c:pt>
                <c:pt idx="9156">
                  <c:v>5018</c:v>
                </c:pt>
                <c:pt idx="9157">
                  <c:v>5018</c:v>
                </c:pt>
                <c:pt idx="9158">
                  <c:v>5019</c:v>
                </c:pt>
                <c:pt idx="9159">
                  <c:v>5019</c:v>
                </c:pt>
                <c:pt idx="9160">
                  <c:v>5020</c:v>
                </c:pt>
                <c:pt idx="9161">
                  <c:v>5021</c:v>
                </c:pt>
                <c:pt idx="9162">
                  <c:v>5021</c:v>
                </c:pt>
                <c:pt idx="9163">
                  <c:v>5022</c:v>
                </c:pt>
                <c:pt idx="9164">
                  <c:v>5022</c:v>
                </c:pt>
                <c:pt idx="9165">
                  <c:v>5022</c:v>
                </c:pt>
                <c:pt idx="9166">
                  <c:v>5022</c:v>
                </c:pt>
                <c:pt idx="9167">
                  <c:v>5022</c:v>
                </c:pt>
                <c:pt idx="9168">
                  <c:v>5022</c:v>
                </c:pt>
                <c:pt idx="9169">
                  <c:v>5023</c:v>
                </c:pt>
                <c:pt idx="9170">
                  <c:v>5023</c:v>
                </c:pt>
                <c:pt idx="9171">
                  <c:v>5024</c:v>
                </c:pt>
                <c:pt idx="9172">
                  <c:v>5024</c:v>
                </c:pt>
                <c:pt idx="9173">
                  <c:v>5024</c:v>
                </c:pt>
                <c:pt idx="9174">
                  <c:v>5024</c:v>
                </c:pt>
                <c:pt idx="9175">
                  <c:v>5025</c:v>
                </c:pt>
                <c:pt idx="9176">
                  <c:v>5026</c:v>
                </c:pt>
                <c:pt idx="9177">
                  <c:v>5026</c:v>
                </c:pt>
                <c:pt idx="9178">
                  <c:v>5026</c:v>
                </c:pt>
                <c:pt idx="9179">
                  <c:v>5026</c:v>
                </c:pt>
                <c:pt idx="9180">
                  <c:v>5026</c:v>
                </c:pt>
                <c:pt idx="9181">
                  <c:v>5027</c:v>
                </c:pt>
                <c:pt idx="9182">
                  <c:v>5028</c:v>
                </c:pt>
                <c:pt idx="9183">
                  <c:v>5028</c:v>
                </c:pt>
                <c:pt idx="9184">
                  <c:v>5028</c:v>
                </c:pt>
                <c:pt idx="9185">
                  <c:v>5028</c:v>
                </c:pt>
                <c:pt idx="9186">
                  <c:v>5029</c:v>
                </c:pt>
                <c:pt idx="9187">
                  <c:v>5029</c:v>
                </c:pt>
                <c:pt idx="9188">
                  <c:v>5029</c:v>
                </c:pt>
                <c:pt idx="9189">
                  <c:v>5030</c:v>
                </c:pt>
                <c:pt idx="9190">
                  <c:v>5030</c:v>
                </c:pt>
                <c:pt idx="9191">
                  <c:v>5031</c:v>
                </c:pt>
                <c:pt idx="9192">
                  <c:v>5032</c:v>
                </c:pt>
                <c:pt idx="9193">
                  <c:v>5032</c:v>
                </c:pt>
                <c:pt idx="9194">
                  <c:v>5032</c:v>
                </c:pt>
                <c:pt idx="9195">
                  <c:v>5032</c:v>
                </c:pt>
                <c:pt idx="9196">
                  <c:v>5033</c:v>
                </c:pt>
                <c:pt idx="9197">
                  <c:v>5034</c:v>
                </c:pt>
                <c:pt idx="9198">
                  <c:v>5034</c:v>
                </c:pt>
                <c:pt idx="9199">
                  <c:v>5035</c:v>
                </c:pt>
                <c:pt idx="9200">
                  <c:v>5036</c:v>
                </c:pt>
                <c:pt idx="9201">
                  <c:v>5037</c:v>
                </c:pt>
                <c:pt idx="9202">
                  <c:v>5038</c:v>
                </c:pt>
                <c:pt idx="9203">
                  <c:v>5039</c:v>
                </c:pt>
                <c:pt idx="9204">
                  <c:v>5040</c:v>
                </c:pt>
                <c:pt idx="9205">
                  <c:v>5040</c:v>
                </c:pt>
                <c:pt idx="9206">
                  <c:v>5041</c:v>
                </c:pt>
                <c:pt idx="9207">
                  <c:v>5042</c:v>
                </c:pt>
                <c:pt idx="9208">
                  <c:v>5043</c:v>
                </c:pt>
                <c:pt idx="9209">
                  <c:v>5043</c:v>
                </c:pt>
                <c:pt idx="9210">
                  <c:v>5044</c:v>
                </c:pt>
                <c:pt idx="9211">
                  <c:v>5045</c:v>
                </c:pt>
                <c:pt idx="9212">
                  <c:v>5045</c:v>
                </c:pt>
                <c:pt idx="9213">
                  <c:v>5045</c:v>
                </c:pt>
                <c:pt idx="9214">
                  <c:v>5046</c:v>
                </c:pt>
                <c:pt idx="9215">
                  <c:v>5047</c:v>
                </c:pt>
                <c:pt idx="9216">
                  <c:v>5048</c:v>
                </c:pt>
                <c:pt idx="9217">
                  <c:v>5049</c:v>
                </c:pt>
                <c:pt idx="9218">
                  <c:v>5049</c:v>
                </c:pt>
                <c:pt idx="9219">
                  <c:v>5050</c:v>
                </c:pt>
                <c:pt idx="9220">
                  <c:v>5051</c:v>
                </c:pt>
                <c:pt idx="9221">
                  <c:v>5052</c:v>
                </c:pt>
                <c:pt idx="9222">
                  <c:v>5052</c:v>
                </c:pt>
                <c:pt idx="9223">
                  <c:v>5052</c:v>
                </c:pt>
                <c:pt idx="9224">
                  <c:v>5053</c:v>
                </c:pt>
                <c:pt idx="9225">
                  <c:v>5053</c:v>
                </c:pt>
                <c:pt idx="9226">
                  <c:v>5054</c:v>
                </c:pt>
                <c:pt idx="9227">
                  <c:v>5055</c:v>
                </c:pt>
                <c:pt idx="9228">
                  <c:v>5055</c:v>
                </c:pt>
                <c:pt idx="9229">
                  <c:v>5055</c:v>
                </c:pt>
                <c:pt idx="9230">
                  <c:v>5056</c:v>
                </c:pt>
                <c:pt idx="9231">
                  <c:v>5056</c:v>
                </c:pt>
                <c:pt idx="9232">
                  <c:v>5056</c:v>
                </c:pt>
                <c:pt idx="9233">
                  <c:v>5057</c:v>
                </c:pt>
                <c:pt idx="9234">
                  <c:v>5058</c:v>
                </c:pt>
                <c:pt idx="9235">
                  <c:v>5059</c:v>
                </c:pt>
                <c:pt idx="9236">
                  <c:v>5060</c:v>
                </c:pt>
                <c:pt idx="9237">
                  <c:v>5061</c:v>
                </c:pt>
                <c:pt idx="9238">
                  <c:v>5062</c:v>
                </c:pt>
                <c:pt idx="9239">
                  <c:v>5062</c:v>
                </c:pt>
                <c:pt idx="9240">
                  <c:v>5062</c:v>
                </c:pt>
                <c:pt idx="9241">
                  <c:v>5063</c:v>
                </c:pt>
                <c:pt idx="9242">
                  <c:v>5063</c:v>
                </c:pt>
                <c:pt idx="9243">
                  <c:v>5063</c:v>
                </c:pt>
                <c:pt idx="9244">
                  <c:v>5063</c:v>
                </c:pt>
                <c:pt idx="9245">
                  <c:v>5064</c:v>
                </c:pt>
                <c:pt idx="9246">
                  <c:v>5064</c:v>
                </c:pt>
                <c:pt idx="9247">
                  <c:v>5064</c:v>
                </c:pt>
                <c:pt idx="9248">
                  <c:v>5065</c:v>
                </c:pt>
                <c:pt idx="9249">
                  <c:v>5066</c:v>
                </c:pt>
                <c:pt idx="9250">
                  <c:v>5067</c:v>
                </c:pt>
                <c:pt idx="9251">
                  <c:v>5067</c:v>
                </c:pt>
                <c:pt idx="9252">
                  <c:v>5067</c:v>
                </c:pt>
                <c:pt idx="9253">
                  <c:v>5067</c:v>
                </c:pt>
                <c:pt idx="9254">
                  <c:v>5068</c:v>
                </c:pt>
                <c:pt idx="9255">
                  <c:v>5068</c:v>
                </c:pt>
                <c:pt idx="9256">
                  <c:v>5069</c:v>
                </c:pt>
                <c:pt idx="9257">
                  <c:v>5069</c:v>
                </c:pt>
                <c:pt idx="9258">
                  <c:v>5069</c:v>
                </c:pt>
                <c:pt idx="9259">
                  <c:v>5069</c:v>
                </c:pt>
                <c:pt idx="9260">
                  <c:v>5070</c:v>
                </c:pt>
                <c:pt idx="9261">
                  <c:v>5071</c:v>
                </c:pt>
                <c:pt idx="9262">
                  <c:v>5072</c:v>
                </c:pt>
                <c:pt idx="9263">
                  <c:v>5072</c:v>
                </c:pt>
                <c:pt idx="9264">
                  <c:v>5072</c:v>
                </c:pt>
                <c:pt idx="9265">
                  <c:v>5072</c:v>
                </c:pt>
                <c:pt idx="9266">
                  <c:v>5072</c:v>
                </c:pt>
                <c:pt idx="9267">
                  <c:v>5072</c:v>
                </c:pt>
                <c:pt idx="9268">
                  <c:v>5072</c:v>
                </c:pt>
                <c:pt idx="9269">
                  <c:v>5073</c:v>
                </c:pt>
                <c:pt idx="9270">
                  <c:v>5074</c:v>
                </c:pt>
                <c:pt idx="9271">
                  <c:v>5074</c:v>
                </c:pt>
                <c:pt idx="9272">
                  <c:v>5075</c:v>
                </c:pt>
                <c:pt idx="9273">
                  <c:v>5076</c:v>
                </c:pt>
                <c:pt idx="9274">
                  <c:v>5077</c:v>
                </c:pt>
                <c:pt idx="9275">
                  <c:v>5077</c:v>
                </c:pt>
                <c:pt idx="9276">
                  <c:v>5078</c:v>
                </c:pt>
                <c:pt idx="9277">
                  <c:v>5078</c:v>
                </c:pt>
                <c:pt idx="9278">
                  <c:v>5078</c:v>
                </c:pt>
                <c:pt idx="9279">
                  <c:v>5079</c:v>
                </c:pt>
                <c:pt idx="9280">
                  <c:v>5080</c:v>
                </c:pt>
                <c:pt idx="9281">
                  <c:v>5081</c:v>
                </c:pt>
                <c:pt idx="9282">
                  <c:v>5082</c:v>
                </c:pt>
                <c:pt idx="9283">
                  <c:v>5083</c:v>
                </c:pt>
                <c:pt idx="9284">
                  <c:v>5084</c:v>
                </c:pt>
                <c:pt idx="9285">
                  <c:v>5085</c:v>
                </c:pt>
                <c:pt idx="9286">
                  <c:v>5086</c:v>
                </c:pt>
                <c:pt idx="9287">
                  <c:v>5087</c:v>
                </c:pt>
                <c:pt idx="9288">
                  <c:v>5088</c:v>
                </c:pt>
                <c:pt idx="9289">
                  <c:v>5089</c:v>
                </c:pt>
                <c:pt idx="9290">
                  <c:v>5090</c:v>
                </c:pt>
                <c:pt idx="9291">
                  <c:v>5090</c:v>
                </c:pt>
                <c:pt idx="9292">
                  <c:v>5090</c:v>
                </c:pt>
                <c:pt idx="9293">
                  <c:v>5091</c:v>
                </c:pt>
                <c:pt idx="9294">
                  <c:v>5092</c:v>
                </c:pt>
                <c:pt idx="9295">
                  <c:v>5093</c:v>
                </c:pt>
                <c:pt idx="9296">
                  <c:v>5094</c:v>
                </c:pt>
                <c:pt idx="9297">
                  <c:v>5095</c:v>
                </c:pt>
                <c:pt idx="9298">
                  <c:v>5096</c:v>
                </c:pt>
                <c:pt idx="9299">
                  <c:v>5096</c:v>
                </c:pt>
                <c:pt idx="9300">
                  <c:v>5097</c:v>
                </c:pt>
                <c:pt idx="9301">
                  <c:v>5098</c:v>
                </c:pt>
                <c:pt idx="9302">
                  <c:v>5098</c:v>
                </c:pt>
                <c:pt idx="9303">
                  <c:v>5098</c:v>
                </c:pt>
                <c:pt idx="9304">
                  <c:v>5098</c:v>
                </c:pt>
                <c:pt idx="9305">
                  <c:v>5098</c:v>
                </c:pt>
                <c:pt idx="9306">
                  <c:v>5098</c:v>
                </c:pt>
                <c:pt idx="9307">
                  <c:v>5098</c:v>
                </c:pt>
                <c:pt idx="9308">
                  <c:v>5099</c:v>
                </c:pt>
                <c:pt idx="9309">
                  <c:v>5100</c:v>
                </c:pt>
                <c:pt idx="9310">
                  <c:v>5101</c:v>
                </c:pt>
                <c:pt idx="9311">
                  <c:v>5102</c:v>
                </c:pt>
                <c:pt idx="9312">
                  <c:v>5103</c:v>
                </c:pt>
                <c:pt idx="9313">
                  <c:v>5104</c:v>
                </c:pt>
                <c:pt idx="9314">
                  <c:v>5104</c:v>
                </c:pt>
                <c:pt idx="9315">
                  <c:v>5104</c:v>
                </c:pt>
                <c:pt idx="9316">
                  <c:v>5105</c:v>
                </c:pt>
                <c:pt idx="9317">
                  <c:v>5105</c:v>
                </c:pt>
                <c:pt idx="9318">
                  <c:v>5106</c:v>
                </c:pt>
                <c:pt idx="9319">
                  <c:v>5106</c:v>
                </c:pt>
                <c:pt idx="9320">
                  <c:v>5107</c:v>
                </c:pt>
                <c:pt idx="9321">
                  <c:v>5107</c:v>
                </c:pt>
                <c:pt idx="9322">
                  <c:v>5108</c:v>
                </c:pt>
                <c:pt idx="9323">
                  <c:v>5109</c:v>
                </c:pt>
                <c:pt idx="9324">
                  <c:v>5110</c:v>
                </c:pt>
                <c:pt idx="9325">
                  <c:v>5111</c:v>
                </c:pt>
                <c:pt idx="9326">
                  <c:v>5112</c:v>
                </c:pt>
                <c:pt idx="9327">
                  <c:v>5113</c:v>
                </c:pt>
                <c:pt idx="9328">
                  <c:v>5114</c:v>
                </c:pt>
                <c:pt idx="9329">
                  <c:v>5115</c:v>
                </c:pt>
                <c:pt idx="9330">
                  <c:v>5115</c:v>
                </c:pt>
                <c:pt idx="9331">
                  <c:v>5116</c:v>
                </c:pt>
                <c:pt idx="9332">
                  <c:v>5117</c:v>
                </c:pt>
                <c:pt idx="9333">
                  <c:v>5118</c:v>
                </c:pt>
                <c:pt idx="9334">
                  <c:v>5118</c:v>
                </c:pt>
                <c:pt idx="9335">
                  <c:v>5119</c:v>
                </c:pt>
                <c:pt idx="9336">
                  <c:v>5119</c:v>
                </c:pt>
                <c:pt idx="9337">
                  <c:v>5120</c:v>
                </c:pt>
                <c:pt idx="9338">
                  <c:v>5121</c:v>
                </c:pt>
                <c:pt idx="9339">
                  <c:v>5122</c:v>
                </c:pt>
                <c:pt idx="9340">
                  <c:v>5123</c:v>
                </c:pt>
                <c:pt idx="9341">
                  <c:v>5124</c:v>
                </c:pt>
                <c:pt idx="9342">
                  <c:v>5125</c:v>
                </c:pt>
                <c:pt idx="9343">
                  <c:v>5126</c:v>
                </c:pt>
                <c:pt idx="9344">
                  <c:v>5127</c:v>
                </c:pt>
                <c:pt idx="9345">
                  <c:v>5128</c:v>
                </c:pt>
                <c:pt idx="9346">
                  <c:v>5128</c:v>
                </c:pt>
                <c:pt idx="9347">
                  <c:v>5129</c:v>
                </c:pt>
                <c:pt idx="9348">
                  <c:v>5130</c:v>
                </c:pt>
                <c:pt idx="9349">
                  <c:v>5130</c:v>
                </c:pt>
                <c:pt idx="9350">
                  <c:v>5130</c:v>
                </c:pt>
                <c:pt idx="9351">
                  <c:v>5130</c:v>
                </c:pt>
                <c:pt idx="9352">
                  <c:v>5130</c:v>
                </c:pt>
                <c:pt idx="9353">
                  <c:v>5130</c:v>
                </c:pt>
                <c:pt idx="9354">
                  <c:v>5130</c:v>
                </c:pt>
                <c:pt idx="9355">
                  <c:v>5130</c:v>
                </c:pt>
                <c:pt idx="9356">
                  <c:v>5130</c:v>
                </c:pt>
                <c:pt idx="9357">
                  <c:v>5131</c:v>
                </c:pt>
                <c:pt idx="9358">
                  <c:v>5132</c:v>
                </c:pt>
                <c:pt idx="9359">
                  <c:v>5133</c:v>
                </c:pt>
                <c:pt idx="9360">
                  <c:v>5133</c:v>
                </c:pt>
                <c:pt idx="9361">
                  <c:v>5133</c:v>
                </c:pt>
                <c:pt idx="9362">
                  <c:v>5133</c:v>
                </c:pt>
                <c:pt idx="9363">
                  <c:v>5133</c:v>
                </c:pt>
                <c:pt idx="9364">
                  <c:v>5133</c:v>
                </c:pt>
                <c:pt idx="9365">
                  <c:v>5133</c:v>
                </c:pt>
                <c:pt idx="9366">
                  <c:v>5133</c:v>
                </c:pt>
                <c:pt idx="9367">
                  <c:v>5134</c:v>
                </c:pt>
                <c:pt idx="9368">
                  <c:v>5135</c:v>
                </c:pt>
                <c:pt idx="9369">
                  <c:v>5136</c:v>
                </c:pt>
                <c:pt idx="9370">
                  <c:v>5136</c:v>
                </c:pt>
                <c:pt idx="9371">
                  <c:v>5137</c:v>
                </c:pt>
                <c:pt idx="9372">
                  <c:v>5138</c:v>
                </c:pt>
                <c:pt idx="9373">
                  <c:v>5139</c:v>
                </c:pt>
                <c:pt idx="9374">
                  <c:v>5139</c:v>
                </c:pt>
                <c:pt idx="9375">
                  <c:v>5139</c:v>
                </c:pt>
                <c:pt idx="9376">
                  <c:v>5140</c:v>
                </c:pt>
                <c:pt idx="9377">
                  <c:v>5141</c:v>
                </c:pt>
                <c:pt idx="9378">
                  <c:v>5141</c:v>
                </c:pt>
                <c:pt idx="9379">
                  <c:v>5142</c:v>
                </c:pt>
                <c:pt idx="9380">
                  <c:v>5143</c:v>
                </c:pt>
                <c:pt idx="9381">
                  <c:v>5143</c:v>
                </c:pt>
                <c:pt idx="9382">
                  <c:v>5143</c:v>
                </c:pt>
                <c:pt idx="9383">
                  <c:v>5143</c:v>
                </c:pt>
                <c:pt idx="9384">
                  <c:v>5144</c:v>
                </c:pt>
                <c:pt idx="9385">
                  <c:v>5145</c:v>
                </c:pt>
                <c:pt idx="9386">
                  <c:v>5146</c:v>
                </c:pt>
                <c:pt idx="9387">
                  <c:v>5146</c:v>
                </c:pt>
                <c:pt idx="9388">
                  <c:v>5147</c:v>
                </c:pt>
                <c:pt idx="9389">
                  <c:v>5147</c:v>
                </c:pt>
                <c:pt idx="9390">
                  <c:v>5147</c:v>
                </c:pt>
                <c:pt idx="9391">
                  <c:v>5148</c:v>
                </c:pt>
                <c:pt idx="9392">
                  <c:v>5149</c:v>
                </c:pt>
                <c:pt idx="9393">
                  <c:v>5150</c:v>
                </c:pt>
                <c:pt idx="9394">
                  <c:v>5150</c:v>
                </c:pt>
                <c:pt idx="9395">
                  <c:v>5151</c:v>
                </c:pt>
                <c:pt idx="9396">
                  <c:v>5151</c:v>
                </c:pt>
                <c:pt idx="9397">
                  <c:v>5152</c:v>
                </c:pt>
                <c:pt idx="9398">
                  <c:v>5152</c:v>
                </c:pt>
                <c:pt idx="9399">
                  <c:v>5152</c:v>
                </c:pt>
                <c:pt idx="9400">
                  <c:v>5152</c:v>
                </c:pt>
                <c:pt idx="9401">
                  <c:v>5152</c:v>
                </c:pt>
                <c:pt idx="9402">
                  <c:v>5152</c:v>
                </c:pt>
                <c:pt idx="9403">
                  <c:v>5152</c:v>
                </c:pt>
                <c:pt idx="9404">
                  <c:v>5152</c:v>
                </c:pt>
                <c:pt idx="9405">
                  <c:v>5152</c:v>
                </c:pt>
                <c:pt idx="9406">
                  <c:v>5152</c:v>
                </c:pt>
                <c:pt idx="9407">
                  <c:v>5152</c:v>
                </c:pt>
                <c:pt idx="9408">
                  <c:v>5152</c:v>
                </c:pt>
                <c:pt idx="9409">
                  <c:v>5152</c:v>
                </c:pt>
                <c:pt idx="9410">
                  <c:v>5152</c:v>
                </c:pt>
                <c:pt idx="9411">
                  <c:v>5152</c:v>
                </c:pt>
                <c:pt idx="9412">
                  <c:v>5152</c:v>
                </c:pt>
                <c:pt idx="9413">
                  <c:v>5152</c:v>
                </c:pt>
                <c:pt idx="9414">
                  <c:v>5152</c:v>
                </c:pt>
                <c:pt idx="9415">
                  <c:v>5152</c:v>
                </c:pt>
                <c:pt idx="9416">
                  <c:v>5153</c:v>
                </c:pt>
                <c:pt idx="9417">
                  <c:v>5153</c:v>
                </c:pt>
                <c:pt idx="9418">
                  <c:v>5153</c:v>
                </c:pt>
                <c:pt idx="9419">
                  <c:v>5153</c:v>
                </c:pt>
                <c:pt idx="9420">
                  <c:v>5153</c:v>
                </c:pt>
                <c:pt idx="9421">
                  <c:v>5153</c:v>
                </c:pt>
                <c:pt idx="9422">
                  <c:v>5154</c:v>
                </c:pt>
                <c:pt idx="9423">
                  <c:v>5154</c:v>
                </c:pt>
                <c:pt idx="9424">
                  <c:v>5154</c:v>
                </c:pt>
                <c:pt idx="9425">
                  <c:v>5155</c:v>
                </c:pt>
                <c:pt idx="9426">
                  <c:v>5155</c:v>
                </c:pt>
                <c:pt idx="9427">
                  <c:v>5155</c:v>
                </c:pt>
                <c:pt idx="9428">
                  <c:v>5155</c:v>
                </c:pt>
                <c:pt idx="9429">
                  <c:v>5155</c:v>
                </c:pt>
                <c:pt idx="9430">
                  <c:v>5156</c:v>
                </c:pt>
                <c:pt idx="9431">
                  <c:v>5156</c:v>
                </c:pt>
                <c:pt idx="9432">
                  <c:v>5156</c:v>
                </c:pt>
                <c:pt idx="9433">
                  <c:v>5156</c:v>
                </c:pt>
                <c:pt idx="9434">
                  <c:v>5157</c:v>
                </c:pt>
                <c:pt idx="9435">
                  <c:v>5158</c:v>
                </c:pt>
                <c:pt idx="9436">
                  <c:v>5159</c:v>
                </c:pt>
                <c:pt idx="9437">
                  <c:v>5160</c:v>
                </c:pt>
                <c:pt idx="9438">
                  <c:v>5161</c:v>
                </c:pt>
                <c:pt idx="9439">
                  <c:v>5162</c:v>
                </c:pt>
                <c:pt idx="9440">
                  <c:v>5163</c:v>
                </c:pt>
                <c:pt idx="9441">
                  <c:v>5164</c:v>
                </c:pt>
                <c:pt idx="9442">
                  <c:v>5165</c:v>
                </c:pt>
                <c:pt idx="9443">
                  <c:v>5166</c:v>
                </c:pt>
                <c:pt idx="9444">
                  <c:v>5167</c:v>
                </c:pt>
                <c:pt idx="9445">
                  <c:v>5168</c:v>
                </c:pt>
                <c:pt idx="9446">
                  <c:v>5169</c:v>
                </c:pt>
                <c:pt idx="9447">
                  <c:v>5169</c:v>
                </c:pt>
                <c:pt idx="9448">
                  <c:v>5169</c:v>
                </c:pt>
                <c:pt idx="9449">
                  <c:v>5170</c:v>
                </c:pt>
                <c:pt idx="9450">
                  <c:v>5170</c:v>
                </c:pt>
                <c:pt idx="9451">
                  <c:v>5170</c:v>
                </c:pt>
                <c:pt idx="9452">
                  <c:v>5170</c:v>
                </c:pt>
                <c:pt idx="9453">
                  <c:v>5170</c:v>
                </c:pt>
                <c:pt idx="9454">
                  <c:v>5170</c:v>
                </c:pt>
                <c:pt idx="9455">
                  <c:v>5170</c:v>
                </c:pt>
                <c:pt idx="9456">
                  <c:v>5170</c:v>
                </c:pt>
                <c:pt idx="9457">
                  <c:v>5170</c:v>
                </c:pt>
                <c:pt idx="9458">
                  <c:v>5170</c:v>
                </c:pt>
                <c:pt idx="9459">
                  <c:v>5171</c:v>
                </c:pt>
                <c:pt idx="9460">
                  <c:v>5171</c:v>
                </c:pt>
                <c:pt idx="9461">
                  <c:v>5172</c:v>
                </c:pt>
                <c:pt idx="9462">
                  <c:v>5173</c:v>
                </c:pt>
                <c:pt idx="9463">
                  <c:v>5174</c:v>
                </c:pt>
                <c:pt idx="9464">
                  <c:v>5175</c:v>
                </c:pt>
                <c:pt idx="9465">
                  <c:v>5176</c:v>
                </c:pt>
                <c:pt idx="9466">
                  <c:v>5176</c:v>
                </c:pt>
                <c:pt idx="9467">
                  <c:v>5177</c:v>
                </c:pt>
                <c:pt idx="9468">
                  <c:v>5177</c:v>
                </c:pt>
                <c:pt idx="9469">
                  <c:v>5177</c:v>
                </c:pt>
                <c:pt idx="9470">
                  <c:v>5178</c:v>
                </c:pt>
                <c:pt idx="9471">
                  <c:v>5178</c:v>
                </c:pt>
                <c:pt idx="9472">
                  <c:v>5178</c:v>
                </c:pt>
                <c:pt idx="9473">
                  <c:v>5178</c:v>
                </c:pt>
                <c:pt idx="9474">
                  <c:v>5179</c:v>
                </c:pt>
                <c:pt idx="9475">
                  <c:v>5179</c:v>
                </c:pt>
                <c:pt idx="9476">
                  <c:v>5180</c:v>
                </c:pt>
                <c:pt idx="9477">
                  <c:v>5181</c:v>
                </c:pt>
                <c:pt idx="9478">
                  <c:v>5182</c:v>
                </c:pt>
                <c:pt idx="9479">
                  <c:v>5183</c:v>
                </c:pt>
                <c:pt idx="9480">
                  <c:v>5183</c:v>
                </c:pt>
                <c:pt idx="9481">
                  <c:v>5184</c:v>
                </c:pt>
                <c:pt idx="9482">
                  <c:v>5185</c:v>
                </c:pt>
                <c:pt idx="9483">
                  <c:v>5185</c:v>
                </c:pt>
                <c:pt idx="9484">
                  <c:v>5186</c:v>
                </c:pt>
                <c:pt idx="9485">
                  <c:v>5187</c:v>
                </c:pt>
                <c:pt idx="9486">
                  <c:v>5188</c:v>
                </c:pt>
                <c:pt idx="9487">
                  <c:v>5188</c:v>
                </c:pt>
                <c:pt idx="9488">
                  <c:v>5188</c:v>
                </c:pt>
                <c:pt idx="9489">
                  <c:v>5188</c:v>
                </c:pt>
                <c:pt idx="9490">
                  <c:v>5189</c:v>
                </c:pt>
                <c:pt idx="9491">
                  <c:v>5189</c:v>
                </c:pt>
                <c:pt idx="9492">
                  <c:v>5190</c:v>
                </c:pt>
                <c:pt idx="9493">
                  <c:v>5191</c:v>
                </c:pt>
                <c:pt idx="9494">
                  <c:v>5192</c:v>
                </c:pt>
                <c:pt idx="9495">
                  <c:v>5193</c:v>
                </c:pt>
                <c:pt idx="9496">
                  <c:v>5194</c:v>
                </c:pt>
                <c:pt idx="9497">
                  <c:v>5195</c:v>
                </c:pt>
                <c:pt idx="9498">
                  <c:v>5196</c:v>
                </c:pt>
                <c:pt idx="9499">
                  <c:v>5197</c:v>
                </c:pt>
                <c:pt idx="9500">
                  <c:v>5198</c:v>
                </c:pt>
                <c:pt idx="9501">
                  <c:v>5198</c:v>
                </c:pt>
                <c:pt idx="9502">
                  <c:v>5198</c:v>
                </c:pt>
                <c:pt idx="9503">
                  <c:v>5198</c:v>
                </c:pt>
                <c:pt idx="9504">
                  <c:v>5198</c:v>
                </c:pt>
                <c:pt idx="9505">
                  <c:v>5199</c:v>
                </c:pt>
                <c:pt idx="9506">
                  <c:v>5199</c:v>
                </c:pt>
                <c:pt idx="9507">
                  <c:v>5200</c:v>
                </c:pt>
                <c:pt idx="9508">
                  <c:v>5201</c:v>
                </c:pt>
                <c:pt idx="9509">
                  <c:v>5201</c:v>
                </c:pt>
                <c:pt idx="9510">
                  <c:v>5201</c:v>
                </c:pt>
                <c:pt idx="9511">
                  <c:v>5202</c:v>
                </c:pt>
                <c:pt idx="9512">
                  <c:v>5203</c:v>
                </c:pt>
                <c:pt idx="9513">
                  <c:v>5204</c:v>
                </c:pt>
                <c:pt idx="9514">
                  <c:v>5205</c:v>
                </c:pt>
                <c:pt idx="9515">
                  <c:v>5205</c:v>
                </c:pt>
                <c:pt idx="9516">
                  <c:v>5206</c:v>
                </c:pt>
                <c:pt idx="9517">
                  <c:v>5206</c:v>
                </c:pt>
                <c:pt idx="9518">
                  <c:v>5207</c:v>
                </c:pt>
                <c:pt idx="9519">
                  <c:v>5207</c:v>
                </c:pt>
                <c:pt idx="9520">
                  <c:v>5208</c:v>
                </c:pt>
                <c:pt idx="9521">
                  <c:v>5208</c:v>
                </c:pt>
                <c:pt idx="9522">
                  <c:v>5208</c:v>
                </c:pt>
                <c:pt idx="9523">
                  <c:v>5209</c:v>
                </c:pt>
                <c:pt idx="9524">
                  <c:v>5209</c:v>
                </c:pt>
                <c:pt idx="9525">
                  <c:v>5210</c:v>
                </c:pt>
                <c:pt idx="9526">
                  <c:v>5210</c:v>
                </c:pt>
                <c:pt idx="9527">
                  <c:v>5211</c:v>
                </c:pt>
                <c:pt idx="9528">
                  <c:v>5212</c:v>
                </c:pt>
                <c:pt idx="9529">
                  <c:v>5213</c:v>
                </c:pt>
                <c:pt idx="9530">
                  <c:v>5214</c:v>
                </c:pt>
                <c:pt idx="9531">
                  <c:v>5214</c:v>
                </c:pt>
                <c:pt idx="9532">
                  <c:v>5214</c:v>
                </c:pt>
                <c:pt idx="9533">
                  <c:v>5214</c:v>
                </c:pt>
                <c:pt idx="9534">
                  <c:v>5214</c:v>
                </c:pt>
                <c:pt idx="9535">
                  <c:v>5214</c:v>
                </c:pt>
                <c:pt idx="9536">
                  <c:v>5214</c:v>
                </c:pt>
                <c:pt idx="9537">
                  <c:v>5215</c:v>
                </c:pt>
                <c:pt idx="9538">
                  <c:v>5215</c:v>
                </c:pt>
                <c:pt idx="9539">
                  <c:v>5216</c:v>
                </c:pt>
                <c:pt idx="9540">
                  <c:v>5217</c:v>
                </c:pt>
                <c:pt idx="9541">
                  <c:v>5217</c:v>
                </c:pt>
                <c:pt idx="9542">
                  <c:v>5218</c:v>
                </c:pt>
                <c:pt idx="9543">
                  <c:v>5218</c:v>
                </c:pt>
                <c:pt idx="9544">
                  <c:v>5218</c:v>
                </c:pt>
                <c:pt idx="9545">
                  <c:v>5219</c:v>
                </c:pt>
                <c:pt idx="9546">
                  <c:v>5219</c:v>
                </c:pt>
                <c:pt idx="9547">
                  <c:v>5219</c:v>
                </c:pt>
                <c:pt idx="9548">
                  <c:v>5220</c:v>
                </c:pt>
                <c:pt idx="9549">
                  <c:v>5221</c:v>
                </c:pt>
                <c:pt idx="9550">
                  <c:v>5221</c:v>
                </c:pt>
                <c:pt idx="9551">
                  <c:v>5221</c:v>
                </c:pt>
                <c:pt idx="9552">
                  <c:v>5222</c:v>
                </c:pt>
                <c:pt idx="9553">
                  <c:v>5222</c:v>
                </c:pt>
                <c:pt idx="9554">
                  <c:v>5222</c:v>
                </c:pt>
                <c:pt idx="9555">
                  <c:v>5223</c:v>
                </c:pt>
                <c:pt idx="9556">
                  <c:v>5224</c:v>
                </c:pt>
                <c:pt idx="9557">
                  <c:v>5224</c:v>
                </c:pt>
                <c:pt idx="9558">
                  <c:v>5225</c:v>
                </c:pt>
                <c:pt idx="9559">
                  <c:v>5226</c:v>
                </c:pt>
                <c:pt idx="9560">
                  <c:v>5227</c:v>
                </c:pt>
                <c:pt idx="9561">
                  <c:v>5227</c:v>
                </c:pt>
                <c:pt idx="9562">
                  <c:v>5228</c:v>
                </c:pt>
                <c:pt idx="9563">
                  <c:v>5228</c:v>
                </c:pt>
                <c:pt idx="9564">
                  <c:v>5228</c:v>
                </c:pt>
                <c:pt idx="9565">
                  <c:v>5229</c:v>
                </c:pt>
                <c:pt idx="9566">
                  <c:v>5229</c:v>
                </c:pt>
                <c:pt idx="9567">
                  <c:v>5230</c:v>
                </c:pt>
                <c:pt idx="9568">
                  <c:v>5231</c:v>
                </c:pt>
                <c:pt idx="9569">
                  <c:v>5231</c:v>
                </c:pt>
                <c:pt idx="9570">
                  <c:v>5231</c:v>
                </c:pt>
                <c:pt idx="9571">
                  <c:v>5232</c:v>
                </c:pt>
                <c:pt idx="9572">
                  <c:v>5232</c:v>
                </c:pt>
                <c:pt idx="9573">
                  <c:v>5233</c:v>
                </c:pt>
                <c:pt idx="9574">
                  <c:v>5234</c:v>
                </c:pt>
                <c:pt idx="9575">
                  <c:v>5235</c:v>
                </c:pt>
                <c:pt idx="9576">
                  <c:v>5236</c:v>
                </c:pt>
                <c:pt idx="9577">
                  <c:v>5237</c:v>
                </c:pt>
                <c:pt idx="9578">
                  <c:v>5238</c:v>
                </c:pt>
                <c:pt idx="9579">
                  <c:v>5239</c:v>
                </c:pt>
                <c:pt idx="9580">
                  <c:v>5240</c:v>
                </c:pt>
                <c:pt idx="9581">
                  <c:v>5241</c:v>
                </c:pt>
                <c:pt idx="9582">
                  <c:v>5241</c:v>
                </c:pt>
                <c:pt idx="9583">
                  <c:v>5242</c:v>
                </c:pt>
                <c:pt idx="9584">
                  <c:v>5243</c:v>
                </c:pt>
                <c:pt idx="9585">
                  <c:v>5243</c:v>
                </c:pt>
                <c:pt idx="9586">
                  <c:v>5244</c:v>
                </c:pt>
                <c:pt idx="9587">
                  <c:v>5244</c:v>
                </c:pt>
                <c:pt idx="9588">
                  <c:v>5245</c:v>
                </c:pt>
                <c:pt idx="9589">
                  <c:v>5246</c:v>
                </c:pt>
                <c:pt idx="9590">
                  <c:v>5247</c:v>
                </c:pt>
                <c:pt idx="9591">
                  <c:v>5248</c:v>
                </c:pt>
                <c:pt idx="9592">
                  <c:v>5248</c:v>
                </c:pt>
                <c:pt idx="9593">
                  <c:v>5248</c:v>
                </c:pt>
                <c:pt idx="9594">
                  <c:v>5248</c:v>
                </c:pt>
                <c:pt idx="9595">
                  <c:v>5248</c:v>
                </c:pt>
                <c:pt idx="9596">
                  <c:v>5249</c:v>
                </c:pt>
                <c:pt idx="9597">
                  <c:v>5249</c:v>
                </c:pt>
                <c:pt idx="9598">
                  <c:v>5250</c:v>
                </c:pt>
                <c:pt idx="9599">
                  <c:v>5250</c:v>
                </c:pt>
                <c:pt idx="9600">
                  <c:v>5251</c:v>
                </c:pt>
                <c:pt idx="9601">
                  <c:v>5252</c:v>
                </c:pt>
                <c:pt idx="9602">
                  <c:v>5253</c:v>
                </c:pt>
              </c:numCache>
            </c:numRef>
          </c:val>
          <c:smooth val="0"/>
        </c:ser>
        <c:ser>
          <c:idx val="2"/>
          <c:order val="2"/>
          <c:tx>
            <c:strRef>
              <c:f>Sheet2!$D$1</c:f>
              <c:strCache>
                <c:ptCount val="1"/>
                <c:pt idx="0">
                  <c:v>High A</c:v>
                </c:pt>
              </c:strCache>
            </c:strRef>
          </c:tx>
          <c:marker>
            <c:symbol val="none"/>
          </c:marker>
          <c:val>
            <c:numRef>
              <c:f>Sheet2!$D$2:$D$9604</c:f>
              <c:numCache>
                <c:formatCode>General</c:formatCode>
                <c:ptCount val="960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1</c:v>
                </c:pt>
                <c:pt idx="30">
                  <c:v>1</c:v>
                </c:pt>
                <c:pt idx="31">
                  <c:v>1</c:v>
                </c:pt>
                <c:pt idx="32">
                  <c:v>1</c:v>
                </c:pt>
                <c:pt idx="33">
                  <c:v>1</c:v>
                </c:pt>
                <c:pt idx="34">
                  <c:v>1</c:v>
                </c:pt>
                <c:pt idx="35">
                  <c:v>1</c:v>
                </c:pt>
                <c:pt idx="36">
                  <c:v>1</c:v>
                </c:pt>
                <c:pt idx="37">
                  <c:v>1</c:v>
                </c:pt>
                <c:pt idx="38">
                  <c:v>1</c:v>
                </c:pt>
                <c:pt idx="39">
                  <c:v>1</c:v>
                </c:pt>
                <c:pt idx="40">
                  <c:v>1</c:v>
                </c:pt>
                <c:pt idx="41">
                  <c:v>1</c:v>
                </c:pt>
                <c:pt idx="42">
                  <c:v>1</c:v>
                </c:pt>
                <c:pt idx="43">
                  <c:v>2</c:v>
                </c:pt>
                <c:pt idx="44">
                  <c:v>2</c:v>
                </c:pt>
                <c:pt idx="45">
                  <c:v>2</c:v>
                </c:pt>
                <c:pt idx="46">
                  <c:v>3</c:v>
                </c:pt>
                <c:pt idx="47">
                  <c:v>3</c:v>
                </c:pt>
                <c:pt idx="48">
                  <c:v>3</c:v>
                </c:pt>
                <c:pt idx="49">
                  <c:v>3</c:v>
                </c:pt>
                <c:pt idx="50">
                  <c:v>3</c:v>
                </c:pt>
                <c:pt idx="51">
                  <c:v>3</c:v>
                </c:pt>
                <c:pt idx="52">
                  <c:v>3</c:v>
                </c:pt>
                <c:pt idx="53">
                  <c:v>3</c:v>
                </c:pt>
                <c:pt idx="54">
                  <c:v>3</c:v>
                </c:pt>
                <c:pt idx="55">
                  <c:v>3</c:v>
                </c:pt>
                <c:pt idx="56">
                  <c:v>4</c:v>
                </c:pt>
                <c:pt idx="57">
                  <c:v>4</c:v>
                </c:pt>
                <c:pt idx="58">
                  <c:v>4</c:v>
                </c:pt>
                <c:pt idx="59">
                  <c:v>5</c:v>
                </c:pt>
                <c:pt idx="60">
                  <c:v>5</c:v>
                </c:pt>
                <c:pt idx="61">
                  <c:v>5</c:v>
                </c:pt>
                <c:pt idx="62">
                  <c:v>5</c:v>
                </c:pt>
                <c:pt idx="63">
                  <c:v>5</c:v>
                </c:pt>
                <c:pt idx="64">
                  <c:v>5</c:v>
                </c:pt>
                <c:pt idx="65">
                  <c:v>5</c:v>
                </c:pt>
                <c:pt idx="66">
                  <c:v>5</c:v>
                </c:pt>
                <c:pt idx="67">
                  <c:v>5</c:v>
                </c:pt>
                <c:pt idx="68">
                  <c:v>5</c:v>
                </c:pt>
                <c:pt idx="69">
                  <c:v>5</c:v>
                </c:pt>
                <c:pt idx="70">
                  <c:v>5</c:v>
                </c:pt>
                <c:pt idx="71">
                  <c:v>6</c:v>
                </c:pt>
                <c:pt idx="72">
                  <c:v>6</c:v>
                </c:pt>
                <c:pt idx="73">
                  <c:v>6</c:v>
                </c:pt>
                <c:pt idx="74">
                  <c:v>6</c:v>
                </c:pt>
                <c:pt idx="75">
                  <c:v>6</c:v>
                </c:pt>
                <c:pt idx="76">
                  <c:v>6</c:v>
                </c:pt>
                <c:pt idx="77">
                  <c:v>6</c:v>
                </c:pt>
                <c:pt idx="78">
                  <c:v>6</c:v>
                </c:pt>
                <c:pt idx="79">
                  <c:v>6</c:v>
                </c:pt>
                <c:pt idx="80">
                  <c:v>6</c:v>
                </c:pt>
                <c:pt idx="81">
                  <c:v>6</c:v>
                </c:pt>
                <c:pt idx="82">
                  <c:v>6</c:v>
                </c:pt>
                <c:pt idx="83">
                  <c:v>6</c:v>
                </c:pt>
                <c:pt idx="84">
                  <c:v>6</c:v>
                </c:pt>
                <c:pt idx="85">
                  <c:v>6</c:v>
                </c:pt>
                <c:pt idx="86">
                  <c:v>6</c:v>
                </c:pt>
                <c:pt idx="87">
                  <c:v>6</c:v>
                </c:pt>
                <c:pt idx="88">
                  <c:v>6</c:v>
                </c:pt>
                <c:pt idx="89">
                  <c:v>6</c:v>
                </c:pt>
                <c:pt idx="90">
                  <c:v>6</c:v>
                </c:pt>
                <c:pt idx="91">
                  <c:v>6</c:v>
                </c:pt>
                <c:pt idx="92">
                  <c:v>6</c:v>
                </c:pt>
                <c:pt idx="93">
                  <c:v>6</c:v>
                </c:pt>
                <c:pt idx="94">
                  <c:v>7</c:v>
                </c:pt>
                <c:pt idx="95">
                  <c:v>7</c:v>
                </c:pt>
                <c:pt idx="96">
                  <c:v>8</c:v>
                </c:pt>
                <c:pt idx="97">
                  <c:v>8</c:v>
                </c:pt>
                <c:pt idx="98">
                  <c:v>8</c:v>
                </c:pt>
                <c:pt idx="99">
                  <c:v>8</c:v>
                </c:pt>
                <c:pt idx="100">
                  <c:v>8</c:v>
                </c:pt>
                <c:pt idx="101">
                  <c:v>8</c:v>
                </c:pt>
                <c:pt idx="102">
                  <c:v>8</c:v>
                </c:pt>
                <c:pt idx="103">
                  <c:v>8</c:v>
                </c:pt>
                <c:pt idx="104">
                  <c:v>8</c:v>
                </c:pt>
                <c:pt idx="105">
                  <c:v>8</c:v>
                </c:pt>
                <c:pt idx="106">
                  <c:v>8</c:v>
                </c:pt>
                <c:pt idx="107">
                  <c:v>8</c:v>
                </c:pt>
                <c:pt idx="108">
                  <c:v>8</c:v>
                </c:pt>
                <c:pt idx="109">
                  <c:v>8</c:v>
                </c:pt>
                <c:pt idx="110">
                  <c:v>8</c:v>
                </c:pt>
                <c:pt idx="111">
                  <c:v>8</c:v>
                </c:pt>
                <c:pt idx="112">
                  <c:v>8</c:v>
                </c:pt>
                <c:pt idx="113">
                  <c:v>8</c:v>
                </c:pt>
                <c:pt idx="114">
                  <c:v>8</c:v>
                </c:pt>
                <c:pt idx="115">
                  <c:v>8</c:v>
                </c:pt>
                <c:pt idx="116">
                  <c:v>8</c:v>
                </c:pt>
                <c:pt idx="117">
                  <c:v>8</c:v>
                </c:pt>
                <c:pt idx="118">
                  <c:v>8</c:v>
                </c:pt>
                <c:pt idx="119">
                  <c:v>8</c:v>
                </c:pt>
                <c:pt idx="120">
                  <c:v>9</c:v>
                </c:pt>
                <c:pt idx="121">
                  <c:v>9</c:v>
                </c:pt>
                <c:pt idx="122">
                  <c:v>9</c:v>
                </c:pt>
                <c:pt idx="123">
                  <c:v>9</c:v>
                </c:pt>
                <c:pt idx="124">
                  <c:v>9</c:v>
                </c:pt>
                <c:pt idx="125">
                  <c:v>9</c:v>
                </c:pt>
                <c:pt idx="126">
                  <c:v>9</c:v>
                </c:pt>
                <c:pt idx="127">
                  <c:v>9</c:v>
                </c:pt>
                <c:pt idx="128">
                  <c:v>9</c:v>
                </c:pt>
                <c:pt idx="129">
                  <c:v>9</c:v>
                </c:pt>
                <c:pt idx="130">
                  <c:v>9</c:v>
                </c:pt>
                <c:pt idx="131">
                  <c:v>9</c:v>
                </c:pt>
                <c:pt idx="132">
                  <c:v>9</c:v>
                </c:pt>
                <c:pt idx="133">
                  <c:v>9</c:v>
                </c:pt>
                <c:pt idx="134">
                  <c:v>9</c:v>
                </c:pt>
                <c:pt idx="135">
                  <c:v>9</c:v>
                </c:pt>
                <c:pt idx="136">
                  <c:v>9</c:v>
                </c:pt>
                <c:pt idx="137">
                  <c:v>9</c:v>
                </c:pt>
                <c:pt idx="138">
                  <c:v>9</c:v>
                </c:pt>
                <c:pt idx="139">
                  <c:v>10</c:v>
                </c:pt>
                <c:pt idx="140">
                  <c:v>11</c:v>
                </c:pt>
                <c:pt idx="141">
                  <c:v>11</c:v>
                </c:pt>
                <c:pt idx="142">
                  <c:v>11</c:v>
                </c:pt>
                <c:pt idx="143">
                  <c:v>11</c:v>
                </c:pt>
                <c:pt idx="144">
                  <c:v>11</c:v>
                </c:pt>
                <c:pt idx="145">
                  <c:v>11</c:v>
                </c:pt>
                <c:pt idx="146">
                  <c:v>11</c:v>
                </c:pt>
                <c:pt idx="147">
                  <c:v>12</c:v>
                </c:pt>
                <c:pt idx="148">
                  <c:v>12</c:v>
                </c:pt>
                <c:pt idx="149">
                  <c:v>12</c:v>
                </c:pt>
                <c:pt idx="150">
                  <c:v>13</c:v>
                </c:pt>
                <c:pt idx="151">
                  <c:v>14</c:v>
                </c:pt>
                <c:pt idx="152">
                  <c:v>14</c:v>
                </c:pt>
                <c:pt idx="153">
                  <c:v>14</c:v>
                </c:pt>
                <c:pt idx="154">
                  <c:v>14</c:v>
                </c:pt>
                <c:pt idx="155">
                  <c:v>14</c:v>
                </c:pt>
                <c:pt idx="156">
                  <c:v>14</c:v>
                </c:pt>
                <c:pt idx="157">
                  <c:v>14</c:v>
                </c:pt>
                <c:pt idx="158">
                  <c:v>14</c:v>
                </c:pt>
                <c:pt idx="159">
                  <c:v>14</c:v>
                </c:pt>
                <c:pt idx="160">
                  <c:v>14</c:v>
                </c:pt>
                <c:pt idx="161">
                  <c:v>14</c:v>
                </c:pt>
                <c:pt idx="162">
                  <c:v>15</c:v>
                </c:pt>
                <c:pt idx="163">
                  <c:v>15</c:v>
                </c:pt>
                <c:pt idx="164">
                  <c:v>15</c:v>
                </c:pt>
                <c:pt idx="165">
                  <c:v>16</c:v>
                </c:pt>
                <c:pt idx="166">
                  <c:v>16</c:v>
                </c:pt>
                <c:pt idx="167">
                  <c:v>16</c:v>
                </c:pt>
                <c:pt idx="168">
                  <c:v>16</c:v>
                </c:pt>
                <c:pt idx="169">
                  <c:v>16</c:v>
                </c:pt>
                <c:pt idx="170">
                  <c:v>16</c:v>
                </c:pt>
                <c:pt idx="171">
                  <c:v>16</c:v>
                </c:pt>
                <c:pt idx="172">
                  <c:v>16</c:v>
                </c:pt>
                <c:pt idx="173">
                  <c:v>16</c:v>
                </c:pt>
                <c:pt idx="174">
                  <c:v>17</c:v>
                </c:pt>
                <c:pt idx="175">
                  <c:v>17</c:v>
                </c:pt>
                <c:pt idx="176">
                  <c:v>17</c:v>
                </c:pt>
                <c:pt idx="177">
                  <c:v>18</c:v>
                </c:pt>
                <c:pt idx="178">
                  <c:v>18</c:v>
                </c:pt>
                <c:pt idx="179">
                  <c:v>19</c:v>
                </c:pt>
                <c:pt idx="180">
                  <c:v>19</c:v>
                </c:pt>
                <c:pt idx="181">
                  <c:v>19</c:v>
                </c:pt>
                <c:pt idx="182">
                  <c:v>19</c:v>
                </c:pt>
                <c:pt idx="183">
                  <c:v>19</c:v>
                </c:pt>
                <c:pt idx="184">
                  <c:v>19</c:v>
                </c:pt>
                <c:pt idx="185">
                  <c:v>19</c:v>
                </c:pt>
                <c:pt idx="186">
                  <c:v>19</c:v>
                </c:pt>
                <c:pt idx="187">
                  <c:v>19</c:v>
                </c:pt>
                <c:pt idx="188">
                  <c:v>19</c:v>
                </c:pt>
                <c:pt idx="189">
                  <c:v>20</c:v>
                </c:pt>
                <c:pt idx="190">
                  <c:v>20</c:v>
                </c:pt>
                <c:pt idx="191">
                  <c:v>20</c:v>
                </c:pt>
                <c:pt idx="192">
                  <c:v>20</c:v>
                </c:pt>
                <c:pt idx="193">
                  <c:v>20</c:v>
                </c:pt>
                <c:pt idx="194">
                  <c:v>20</c:v>
                </c:pt>
                <c:pt idx="195">
                  <c:v>20</c:v>
                </c:pt>
                <c:pt idx="196">
                  <c:v>20</c:v>
                </c:pt>
                <c:pt idx="197">
                  <c:v>20</c:v>
                </c:pt>
                <c:pt idx="198">
                  <c:v>20</c:v>
                </c:pt>
                <c:pt idx="199">
                  <c:v>20</c:v>
                </c:pt>
                <c:pt idx="200">
                  <c:v>20</c:v>
                </c:pt>
                <c:pt idx="201">
                  <c:v>20</c:v>
                </c:pt>
                <c:pt idx="202">
                  <c:v>20</c:v>
                </c:pt>
                <c:pt idx="203">
                  <c:v>20</c:v>
                </c:pt>
                <c:pt idx="204">
                  <c:v>20</c:v>
                </c:pt>
                <c:pt idx="205">
                  <c:v>20</c:v>
                </c:pt>
                <c:pt idx="206">
                  <c:v>20</c:v>
                </c:pt>
                <c:pt idx="207">
                  <c:v>20</c:v>
                </c:pt>
                <c:pt idx="208">
                  <c:v>20</c:v>
                </c:pt>
                <c:pt idx="209">
                  <c:v>20</c:v>
                </c:pt>
                <c:pt idx="210">
                  <c:v>21</c:v>
                </c:pt>
                <c:pt idx="211">
                  <c:v>21</c:v>
                </c:pt>
                <c:pt idx="212">
                  <c:v>21</c:v>
                </c:pt>
                <c:pt idx="213">
                  <c:v>21</c:v>
                </c:pt>
                <c:pt idx="214">
                  <c:v>21</c:v>
                </c:pt>
                <c:pt idx="215">
                  <c:v>21</c:v>
                </c:pt>
                <c:pt idx="216">
                  <c:v>21</c:v>
                </c:pt>
                <c:pt idx="217">
                  <c:v>21</c:v>
                </c:pt>
                <c:pt idx="218">
                  <c:v>21</c:v>
                </c:pt>
                <c:pt idx="219">
                  <c:v>21</c:v>
                </c:pt>
                <c:pt idx="220">
                  <c:v>22</c:v>
                </c:pt>
                <c:pt idx="221">
                  <c:v>22</c:v>
                </c:pt>
                <c:pt idx="222">
                  <c:v>22</c:v>
                </c:pt>
                <c:pt idx="223">
                  <c:v>22</c:v>
                </c:pt>
                <c:pt idx="224">
                  <c:v>23</c:v>
                </c:pt>
                <c:pt idx="225">
                  <c:v>23</c:v>
                </c:pt>
                <c:pt idx="226">
                  <c:v>23</c:v>
                </c:pt>
                <c:pt idx="227">
                  <c:v>23</c:v>
                </c:pt>
                <c:pt idx="228">
                  <c:v>23</c:v>
                </c:pt>
                <c:pt idx="229">
                  <c:v>23</c:v>
                </c:pt>
                <c:pt idx="230">
                  <c:v>23</c:v>
                </c:pt>
                <c:pt idx="231">
                  <c:v>23</c:v>
                </c:pt>
                <c:pt idx="232">
                  <c:v>23</c:v>
                </c:pt>
                <c:pt idx="233">
                  <c:v>23</c:v>
                </c:pt>
                <c:pt idx="234">
                  <c:v>23</c:v>
                </c:pt>
                <c:pt idx="235">
                  <c:v>23</c:v>
                </c:pt>
                <c:pt idx="236">
                  <c:v>23</c:v>
                </c:pt>
                <c:pt idx="237">
                  <c:v>24</c:v>
                </c:pt>
                <c:pt idx="238">
                  <c:v>24</c:v>
                </c:pt>
                <c:pt idx="239">
                  <c:v>24</c:v>
                </c:pt>
                <c:pt idx="240">
                  <c:v>24</c:v>
                </c:pt>
                <c:pt idx="241">
                  <c:v>24</c:v>
                </c:pt>
                <c:pt idx="242">
                  <c:v>24</c:v>
                </c:pt>
                <c:pt idx="243">
                  <c:v>24</c:v>
                </c:pt>
                <c:pt idx="244">
                  <c:v>24</c:v>
                </c:pt>
                <c:pt idx="245">
                  <c:v>24</c:v>
                </c:pt>
                <c:pt idx="246">
                  <c:v>24</c:v>
                </c:pt>
                <c:pt idx="247">
                  <c:v>24</c:v>
                </c:pt>
                <c:pt idx="248">
                  <c:v>24</c:v>
                </c:pt>
                <c:pt idx="249">
                  <c:v>24</c:v>
                </c:pt>
                <c:pt idx="250">
                  <c:v>24</c:v>
                </c:pt>
                <c:pt idx="251">
                  <c:v>24</c:v>
                </c:pt>
                <c:pt idx="252">
                  <c:v>24</c:v>
                </c:pt>
                <c:pt idx="253">
                  <c:v>24</c:v>
                </c:pt>
                <c:pt idx="254">
                  <c:v>24</c:v>
                </c:pt>
                <c:pt idx="255">
                  <c:v>24</c:v>
                </c:pt>
                <c:pt idx="256">
                  <c:v>24</c:v>
                </c:pt>
                <c:pt idx="257">
                  <c:v>24</c:v>
                </c:pt>
                <c:pt idx="258">
                  <c:v>24</c:v>
                </c:pt>
                <c:pt idx="259">
                  <c:v>24</c:v>
                </c:pt>
                <c:pt idx="260">
                  <c:v>24</c:v>
                </c:pt>
                <c:pt idx="261">
                  <c:v>24</c:v>
                </c:pt>
                <c:pt idx="262">
                  <c:v>24</c:v>
                </c:pt>
                <c:pt idx="263">
                  <c:v>24</c:v>
                </c:pt>
                <c:pt idx="264">
                  <c:v>24</c:v>
                </c:pt>
                <c:pt idx="265">
                  <c:v>24</c:v>
                </c:pt>
                <c:pt idx="266">
                  <c:v>24</c:v>
                </c:pt>
                <c:pt idx="267">
                  <c:v>24</c:v>
                </c:pt>
                <c:pt idx="268">
                  <c:v>24</c:v>
                </c:pt>
                <c:pt idx="269">
                  <c:v>24</c:v>
                </c:pt>
                <c:pt idx="270">
                  <c:v>24</c:v>
                </c:pt>
                <c:pt idx="271">
                  <c:v>25</c:v>
                </c:pt>
                <c:pt idx="272">
                  <c:v>26</c:v>
                </c:pt>
                <c:pt idx="273">
                  <c:v>26</c:v>
                </c:pt>
                <c:pt idx="274">
                  <c:v>26</c:v>
                </c:pt>
                <c:pt idx="275">
                  <c:v>26</c:v>
                </c:pt>
                <c:pt idx="276">
                  <c:v>26</c:v>
                </c:pt>
                <c:pt idx="277">
                  <c:v>26</c:v>
                </c:pt>
                <c:pt idx="278">
                  <c:v>26</c:v>
                </c:pt>
                <c:pt idx="279">
                  <c:v>26</c:v>
                </c:pt>
                <c:pt idx="280">
                  <c:v>26</c:v>
                </c:pt>
                <c:pt idx="281">
                  <c:v>26</c:v>
                </c:pt>
                <c:pt idx="282">
                  <c:v>26</c:v>
                </c:pt>
                <c:pt idx="283">
                  <c:v>26</c:v>
                </c:pt>
                <c:pt idx="284">
                  <c:v>26</c:v>
                </c:pt>
                <c:pt idx="285">
                  <c:v>26</c:v>
                </c:pt>
                <c:pt idx="286">
                  <c:v>26</c:v>
                </c:pt>
                <c:pt idx="287">
                  <c:v>26</c:v>
                </c:pt>
                <c:pt idx="288">
                  <c:v>26</c:v>
                </c:pt>
                <c:pt idx="289">
                  <c:v>26</c:v>
                </c:pt>
                <c:pt idx="290">
                  <c:v>26</c:v>
                </c:pt>
                <c:pt idx="291">
                  <c:v>26</c:v>
                </c:pt>
                <c:pt idx="292">
                  <c:v>26</c:v>
                </c:pt>
                <c:pt idx="293">
                  <c:v>26</c:v>
                </c:pt>
                <c:pt idx="294">
                  <c:v>26</c:v>
                </c:pt>
                <c:pt idx="295">
                  <c:v>26</c:v>
                </c:pt>
                <c:pt idx="296">
                  <c:v>26</c:v>
                </c:pt>
                <c:pt idx="297">
                  <c:v>26</c:v>
                </c:pt>
                <c:pt idx="298">
                  <c:v>26</c:v>
                </c:pt>
                <c:pt idx="299">
                  <c:v>26</c:v>
                </c:pt>
                <c:pt idx="300">
                  <c:v>26</c:v>
                </c:pt>
                <c:pt idx="301">
                  <c:v>26</c:v>
                </c:pt>
                <c:pt idx="302">
                  <c:v>26</c:v>
                </c:pt>
                <c:pt idx="303">
                  <c:v>26</c:v>
                </c:pt>
                <c:pt idx="304">
                  <c:v>26</c:v>
                </c:pt>
                <c:pt idx="305">
                  <c:v>26</c:v>
                </c:pt>
                <c:pt idx="306">
                  <c:v>26</c:v>
                </c:pt>
                <c:pt idx="307">
                  <c:v>26</c:v>
                </c:pt>
                <c:pt idx="308">
                  <c:v>26</c:v>
                </c:pt>
                <c:pt idx="309">
                  <c:v>26</c:v>
                </c:pt>
                <c:pt idx="310">
                  <c:v>26</c:v>
                </c:pt>
                <c:pt idx="311">
                  <c:v>27</c:v>
                </c:pt>
                <c:pt idx="312">
                  <c:v>27</c:v>
                </c:pt>
                <c:pt idx="313">
                  <c:v>27</c:v>
                </c:pt>
                <c:pt idx="314">
                  <c:v>27</c:v>
                </c:pt>
                <c:pt idx="315">
                  <c:v>27</c:v>
                </c:pt>
                <c:pt idx="316">
                  <c:v>27</c:v>
                </c:pt>
                <c:pt idx="317">
                  <c:v>27</c:v>
                </c:pt>
                <c:pt idx="318">
                  <c:v>27</c:v>
                </c:pt>
                <c:pt idx="319">
                  <c:v>27</c:v>
                </c:pt>
                <c:pt idx="320">
                  <c:v>27</c:v>
                </c:pt>
                <c:pt idx="321">
                  <c:v>27</c:v>
                </c:pt>
                <c:pt idx="322">
                  <c:v>27</c:v>
                </c:pt>
                <c:pt idx="323">
                  <c:v>27</c:v>
                </c:pt>
                <c:pt idx="324">
                  <c:v>27</c:v>
                </c:pt>
                <c:pt idx="325">
                  <c:v>27</c:v>
                </c:pt>
                <c:pt idx="326">
                  <c:v>27</c:v>
                </c:pt>
                <c:pt idx="327">
                  <c:v>27</c:v>
                </c:pt>
                <c:pt idx="328">
                  <c:v>27</c:v>
                </c:pt>
                <c:pt idx="329">
                  <c:v>27</c:v>
                </c:pt>
                <c:pt idx="330">
                  <c:v>27</c:v>
                </c:pt>
                <c:pt idx="331">
                  <c:v>28</c:v>
                </c:pt>
                <c:pt idx="332">
                  <c:v>28</c:v>
                </c:pt>
                <c:pt idx="333">
                  <c:v>28</c:v>
                </c:pt>
                <c:pt idx="334">
                  <c:v>28</c:v>
                </c:pt>
                <c:pt idx="335">
                  <c:v>28</c:v>
                </c:pt>
                <c:pt idx="336">
                  <c:v>28</c:v>
                </c:pt>
                <c:pt idx="337">
                  <c:v>28</c:v>
                </c:pt>
                <c:pt idx="338">
                  <c:v>28</c:v>
                </c:pt>
                <c:pt idx="339">
                  <c:v>29</c:v>
                </c:pt>
                <c:pt idx="340">
                  <c:v>29</c:v>
                </c:pt>
                <c:pt idx="341">
                  <c:v>29</c:v>
                </c:pt>
                <c:pt idx="342">
                  <c:v>29</c:v>
                </c:pt>
                <c:pt idx="343">
                  <c:v>29</c:v>
                </c:pt>
                <c:pt idx="344">
                  <c:v>29</c:v>
                </c:pt>
                <c:pt idx="345">
                  <c:v>29</c:v>
                </c:pt>
                <c:pt idx="346">
                  <c:v>29</c:v>
                </c:pt>
                <c:pt idx="347">
                  <c:v>29</c:v>
                </c:pt>
                <c:pt idx="348">
                  <c:v>29</c:v>
                </c:pt>
                <c:pt idx="349">
                  <c:v>29</c:v>
                </c:pt>
                <c:pt idx="350">
                  <c:v>30</c:v>
                </c:pt>
                <c:pt idx="351">
                  <c:v>30</c:v>
                </c:pt>
                <c:pt idx="352">
                  <c:v>30</c:v>
                </c:pt>
                <c:pt idx="353">
                  <c:v>30</c:v>
                </c:pt>
                <c:pt idx="354">
                  <c:v>30</c:v>
                </c:pt>
                <c:pt idx="355">
                  <c:v>30</c:v>
                </c:pt>
                <c:pt idx="356">
                  <c:v>30</c:v>
                </c:pt>
                <c:pt idx="357">
                  <c:v>30</c:v>
                </c:pt>
                <c:pt idx="358">
                  <c:v>30</c:v>
                </c:pt>
                <c:pt idx="359">
                  <c:v>30</c:v>
                </c:pt>
                <c:pt idx="360">
                  <c:v>30</c:v>
                </c:pt>
                <c:pt idx="361">
                  <c:v>30</c:v>
                </c:pt>
                <c:pt idx="362">
                  <c:v>30</c:v>
                </c:pt>
                <c:pt idx="363">
                  <c:v>30</c:v>
                </c:pt>
                <c:pt idx="364">
                  <c:v>30</c:v>
                </c:pt>
                <c:pt idx="365">
                  <c:v>30</c:v>
                </c:pt>
                <c:pt idx="366">
                  <c:v>30</c:v>
                </c:pt>
                <c:pt idx="367">
                  <c:v>30</c:v>
                </c:pt>
                <c:pt idx="368">
                  <c:v>30</c:v>
                </c:pt>
                <c:pt idx="369">
                  <c:v>30</c:v>
                </c:pt>
                <c:pt idx="370">
                  <c:v>30</c:v>
                </c:pt>
                <c:pt idx="371">
                  <c:v>30</c:v>
                </c:pt>
                <c:pt idx="372">
                  <c:v>31</c:v>
                </c:pt>
                <c:pt idx="373">
                  <c:v>31</c:v>
                </c:pt>
                <c:pt idx="374">
                  <c:v>31</c:v>
                </c:pt>
                <c:pt idx="375">
                  <c:v>31</c:v>
                </c:pt>
                <c:pt idx="376">
                  <c:v>31</c:v>
                </c:pt>
                <c:pt idx="377">
                  <c:v>31</c:v>
                </c:pt>
                <c:pt idx="378">
                  <c:v>31</c:v>
                </c:pt>
                <c:pt idx="379">
                  <c:v>31</c:v>
                </c:pt>
                <c:pt idx="380">
                  <c:v>31</c:v>
                </c:pt>
                <c:pt idx="381">
                  <c:v>31</c:v>
                </c:pt>
                <c:pt idx="382">
                  <c:v>31</c:v>
                </c:pt>
                <c:pt idx="383">
                  <c:v>31</c:v>
                </c:pt>
                <c:pt idx="384">
                  <c:v>31</c:v>
                </c:pt>
                <c:pt idx="385">
                  <c:v>31</c:v>
                </c:pt>
                <c:pt idx="386">
                  <c:v>31</c:v>
                </c:pt>
                <c:pt idx="387">
                  <c:v>31</c:v>
                </c:pt>
                <c:pt idx="388">
                  <c:v>31</c:v>
                </c:pt>
                <c:pt idx="389">
                  <c:v>31</c:v>
                </c:pt>
                <c:pt idx="390">
                  <c:v>31</c:v>
                </c:pt>
                <c:pt idx="391">
                  <c:v>31</c:v>
                </c:pt>
                <c:pt idx="392">
                  <c:v>31</c:v>
                </c:pt>
                <c:pt idx="393">
                  <c:v>31</c:v>
                </c:pt>
                <c:pt idx="394">
                  <c:v>31</c:v>
                </c:pt>
                <c:pt idx="395">
                  <c:v>31</c:v>
                </c:pt>
                <c:pt idx="396">
                  <c:v>31</c:v>
                </c:pt>
                <c:pt idx="397">
                  <c:v>31</c:v>
                </c:pt>
                <c:pt idx="398">
                  <c:v>31</c:v>
                </c:pt>
                <c:pt idx="399">
                  <c:v>31</c:v>
                </c:pt>
                <c:pt idx="400">
                  <c:v>31</c:v>
                </c:pt>
                <c:pt idx="401">
                  <c:v>31</c:v>
                </c:pt>
                <c:pt idx="402">
                  <c:v>31</c:v>
                </c:pt>
                <c:pt idx="403">
                  <c:v>31</c:v>
                </c:pt>
                <c:pt idx="404">
                  <c:v>31</c:v>
                </c:pt>
                <c:pt idx="405">
                  <c:v>31</c:v>
                </c:pt>
                <c:pt idx="406">
                  <c:v>31</c:v>
                </c:pt>
                <c:pt idx="407">
                  <c:v>31</c:v>
                </c:pt>
                <c:pt idx="408">
                  <c:v>31</c:v>
                </c:pt>
                <c:pt idx="409">
                  <c:v>31</c:v>
                </c:pt>
                <c:pt idx="410">
                  <c:v>31</c:v>
                </c:pt>
                <c:pt idx="411">
                  <c:v>31</c:v>
                </c:pt>
                <c:pt idx="412">
                  <c:v>31</c:v>
                </c:pt>
                <c:pt idx="413">
                  <c:v>31</c:v>
                </c:pt>
                <c:pt idx="414">
                  <c:v>31</c:v>
                </c:pt>
                <c:pt idx="415">
                  <c:v>31</c:v>
                </c:pt>
                <c:pt idx="416">
                  <c:v>31</c:v>
                </c:pt>
                <c:pt idx="417">
                  <c:v>31</c:v>
                </c:pt>
                <c:pt idx="418">
                  <c:v>31</c:v>
                </c:pt>
                <c:pt idx="419">
                  <c:v>31</c:v>
                </c:pt>
                <c:pt idx="420">
                  <c:v>31</c:v>
                </c:pt>
                <c:pt idx="421">
                  <c:v>31</c:v>
                </c:pt>
                <c:pt idx="422">
                  <c:v>31</c:v>
                </c:pt>
                <c:pt idx="423">
                  <c:v>31</c:v>
                </c:pt>
                <c:pt idx="424">
                  <c:v>32</c:v>
                </c:pt>
                <c:pt idx="425">
                  <c:v>32</c:v>
                </c:pt>
                <c:pt idx="426">
                  <c:v>32</c:v>
                </c:pt>
                <c:pt idx="427">
                  <c:v>32</c:v>
                </c:pt>
                <c:pt idx="428">
                  <c:v>32</c:v>
                </c:pt>
                <c:pt idx="429">
                  <c:v>32</c:v>
                </c:pt>
                <c:pt idx="430">
                  <c:v>33</c:v>
                </c:pt>
                <c:pt idx="431">
                  <c:v>33</c:v>
                </c:pt>
                <c:pt idx="432">
                  <c:v>33</c:v>
                </c:pt>
                <c:pt idx="433">
                  <c:v>33</c:v>
                </c:pt>
                <c:pt idx="434">
                  <c:v>33</c:v>
                </c:pt>
                <c:pt idx="435">
                  <c:v>34</c:v>
                </c:pt>
                <c:pt idx="436">
                  <c:v>34</c:v>
                </c:pt>
                <c:pt idx="437">
                  <c:v>34</c:v>
                </c:pt>
                <c:pt idx="438">
                  <c:v>34</c:v>
                </c:pt>
                <c:pt idx="439">
                  <c:v>34</c:v>
                </c:pt>
                <c:pt idx="440">
                  <c:v>34</c:v>
                </c:pt>
                <c:pt idx="441">
                  <c:v>34</c:v>
                </c:pt>
                <c:pt idx="442">
                  <c:v>34</c:v>
                </c:pt>
                <c:pt idx="443">
                  <c:v>34</c:v>
                </c:pt>
                <c:pt idx="444">
                  <c:v>34</c:v>
                </c:pt>
                <c:pt idx="445">
                  <c:v>34</c:v>
                </c:pt>
                <c:pt idx="446">
                  <c:v>34</c:v>
                </c:pt>
                <c:pt idx="447">
                  <c:v>35</c:v>
                </c:pt>
                <c:pt idx="448">
                  <c:v>35</c:v>
                </c:pt>
                <c:pt idx="449">
                  <c:v>35</c:v>
                </c:pt>
                <c:pt idx="450">
                  <c:v>35</c:v>
                </c:pt>
                <c:pt idx="451">
                  <c:v>35</c:v>
                </c:pt>
                <c:pt idx="452">
                  <c:v>35</c:v>
                </c:pt>
                <c:pt idx="453">
                  <c:v>35</c:v>
                </c:pt>
                <c:pt idx="454">
                  <c:v>35</c:v>
                </c:pt>
                <c:pt idx="455">
                  <c:v>35</c:v>
                </c:pt>
                <c:pt idx="456">
                  <c:v>35</c:v>
                </c:pt>
                <c:pt idx="457">
                  <c:v>35</c:v>
                </c:pt>
                <c:pt idx="458">
                  <c:v>35</c:v>
                </c:pt>
                <c:pt idx="459">
                  <c:v>35</c:v>
                </c:pt>
                <c:pt idx="460">
                  <c:v>35</c:v>
                </c:pt>
                <c:pt idx="461">
                  <c:v>35</c:v>
                </c:pt>
                <c:pt idx="462">
                  <c:v>35</c:v>
                </c:pt>
                <c:pt idx="463">
                  <c:v>35</c:v>
                </c:pt>
                <c:pt idx="464">
                  <c:v>35</c:v>
                </c:pt>
                <c:pt idx="465">
                  <c:v>35</c:v>
                </c:pt>
                <c:pt idx="466">
                  <c:v>35</c:v>
                </c:pt>
                <c:pt idx="467">
                  <c:v>35</c:v>
                </c:pt>
                <c:pt idx="468">
                  <c:v>35</c:v>
                </c:pt>
                <c:pt idx="469">
                  <c:v>35</c:v>
                </c:pt>
                <c:pt idx="470">
                  <c:v>35</c:v>
                </c:pt>
                <c:pt idx="471">
                  <c:v>35</c:v>
                </c:pt>
                <c:pt idx="472">
                  <c:v>35</c:v>
                </c:pt>
                <c:pt idx="473">
                  <c:v>35</c:v>
                </c:pt>
                <c:pt idx="474">
                  <c:v>35</c:v>
                </c:pt>
                <c:pt idx="475">
                  <c:v>35</c:v>
                </c:pt>
                <c:pt idx="476">
                  <c:v>35</c:v>
                </c:pt>
                <c:pt idx="477">
                  <c:v>35</c:v>
                </c:pt>
                <c:pt idx="478">
                  <c:v>35</c:v>
                </c:pt>
                <c:pt idx="479">
                  <c:v>35</c:v>
                </c:pt>
                <c:pt idx="480">
                  <c:v>35</c:v>
                </c:pt>
                <c:pt idx="481">
                  <c:v>35</c:v>
                </c:pt>
                <c:pt idx="482">
                  <c:v>35</c:v>
                </c:pt>
                <c:pt idx="483">
                  <c:v>35</c:v>
                </c:pt>
                <c:pt idx="484">
                  <c:v>35</c:v>
                </c:pt>
                <c:pt idx="485">
                  <c:v>35</c:v>
                </c:pt>
                <c:pt idx="486">
                  <c:v>35</c:v>
                </c:pt>
                <c:pt idx="487">
                  <c:v>35</c:v>
                </c:pt>
                <c:pt idx="488">
                  <c:v>35</c:v>
                </c:pt>
                <c:pt idx="489">
                  <c:v>35</c:v>
                </c:pt>
                <c:pt idx="490">
                  <c:v>35</c:v>
                </c:pt>
                <c:pt idx="491">
                  <c:v>35</c:v>
                </c:pt>
                <c:pt idx="492">
                  <c:v>35</c:v>
                </c:pt>
                <c:pt idx="493">
                  <c:v>35</c:v>
                </c:pt>
                <c:pt idx="494">
                  <c:v>35</c:v>
                </c:pt>
                <c:pt idx="495">
                  <c:v>35</c:v>
                </c:pt>
                <c:pt idx="496">
                  <c:v>35</c:v>
                </c:pt>
                <c:pt idx="497">
                  <c:v>35</c:v>
                </c:pt>
                <c:pt idx="498">
                  <c:v>35</c:v>
                </c:pt>
                <c:pt idx="499">
                  <c:v>35</c:v>
                </c:pt>
                <c:pt idx="500">
                  <c:v>35</c:v>
                </c:pt>
                <c:pt idx="501">
                  <c:v>36</c:v>
                </c:pt>
                <c:pt idx="502">
                  <c:v>36</c:v>
                </c:pt>
                <c:pt idx="503">
                  <c:v>36</c:v>
                </c:pt>
                <c:pt idx="504">
                  <c:v>36</c:v>
                </c:pt>
                <c:pt idx="505">
                  <c:v>36</c:v>
                </c:pt>
                <c:pt idx="506">
                  <c:v>36</c:v>
                </c:pt>
                <c:pt idx="507">
                  <c:v>36</c:v>
                </c:pt>
                <c:pt idx="508">
                  <c:v>36</c:v>
                </c:pt>
                <c:pt idx="509">
                  <c:v>36</c:v>
                </c:pt>
                <c:pt idx="510">
                  <c:v>36</c:v>
                </c:pt>
                <c:pt idx="511">
                  <c:v>36</c:v>
                </c:pt>
                <c:pt idx="512">
                  <c:v>36</c:v>
                </c:pt>
                <c:pt idx="513">
                  <c:v>36</c:v>
                </c:pt>
                <c:pt idx="514">
                  <c:v>36</c:v>
                </c:pt>
                <c:pt idx="515">
                  <c:v>36</c:v>
                </c:pt>
                <c:pt idx="516">
                  <c:v>36</c:v>
                </c:pt>
                <c:pt idx="517">
                  <c:v>36</c:v>
                </c:pt>
                <c:pt idx="518">
                  <c:v>36</c:v>
                </c:pt>
                <c:pt idx="519">
                  <c:v>36</c:v>
                </c:pt>
                <c:pt idx="520">
                  <c:v>36</c:v>
                </c:pt>
                <c:pt idx="521">
                  <c:v>37</c:v>
                </c:pt>
                <c:pt idx="522">
                  <c:v>37</c:v>
                </c:pt>
                <c:pt idx="523">
                  <c:v>38</c:v>
                </c:pt>
                <c:pt idx="524">
                  <c:v>38</c:v>
                </c:pt>
                <c:pt idx="525">
                  <c:v>38</c:v>
                </c:pt>
                <c:pt idx="526">
                  <c:v>38</c:v>
                </c:pt>
                <c:pt idx="527">
                  <c:v>38</c:v>
                </c:pt>
                <c:pt idx="528">
                  <c:v>38</c:v>
                </c:pt>
                <c:pt idx="529">
                  <c:v>38</c:v>
                </c:pt>
                <c:pt idx="530">
                  <c:v>38</c:v>
                </c:pt>
                <c:pt idx="531">
                  <c:v>39</c:v>
                </c:pt>
                <c:pt idx="532">
                  <c:v>39</c:v>
                </c:pt>
                <c:pt idx="533">
                  <c:v>39</c:v>
                </c:pt>
                <c:pt idx="534">
                  <c:v>39</c:v>
                </c:pt>
                <c:pt idx="535">
                  <c:v>39</c:v>
                </c:pt>
                <c:pt idx="536">
                  <c:v>39</c:v>
                </c:pt>
                <c:pt idx="537">
                  <c:v>39</c:v>
                </c:pt>
                <c:pt idx="538">
                  <c:v>39</c:v>
                </c:pt>
                <c:pt idx="539">
                  <c:v>39</c:v>
                </c:pt>
                <c:pt idx="540">
                  <c:v>39</c:v>
                </c:pt>
                <c:pt idx="541">
                  <c:v>39</c:v>
                </c:pt>
                <c:pt idx="542">
                  <c:v>39</c:v>
                </c:pt>
                <c:pt idx="543">
                  <c:v>39</c:v>
                </c:pt>
                <c:pt idx="544">
                  <c:v>39</c:v>
                </c:pt>
                <c:pt idx="545">
                  <c:v>39</c:v>
                </c:pt>
                <c:pt idx="546">
                  <c:v>39</c:v>
                </c:pt>
                <c:pt idx="547">
                  <c:v>39</c:v>
                </c:pt>
                <c:pt idx="548">
                  <c:v>39</c:v>
                </c:pt>
                <c:pt idx="549">
                  <c:v>39</c:v>
                </c:pt>
                <c:pt idx="550">
                  <c:v>39</c:v>
                </c:pt>
                <c:pt idx="551">
                  <c:v>39</c:v>
                </c:pt>
                <c:pt idx="552">
                  <c:v>39</c:v>
                </c:pt>
                <c:pt idx="553">
                  <c:v>39</c:v>
                </c:pt>
                <c:pt idx="554">
                  <c:v>39</c:v>
                </c:pt>
                <c:pt idx="555">
                  <c:v>39</c:v>
                </c:pt>
                <c:pt idx="556">
                  <c:v>39</c:v>
                </c:pt>
                <c:pt idx="557">
                  <c:v>39</c:v>
                </c:pt>
                <c:pt idx="558">
                  <c:v>39</c:v>
                </c:pt>
                <c:pt idx="559">
                  <c:v>39</c:v>
                </c:pt>
                <c:pt idx="560">
                  <c:v>39</c:v>
                </c:pt>
                <c:pt idx="561">
                  <c:v>39</c:v>
                </c:pt>
                <c:pt idx="562">
                  <c:v>39</c:v>
                </c:pt>
                <c:pt idx="563">
                  <c:v>39</c:v>
                </c:pt>
                <c:pt idx="564">
                  <c:v>39</c:v>
                </c:pt>
                <c:pt idx="565">
                  <c:v>39</c:v>
                </c:pt>
                <c:pt idx="566">
                  <c:v>39</c:v>
                </c:pt>
                <c:pt idx="567">
                  <c:v>39</c:v>
                </c:pt>
                <c:pt idx="568">
                  <c:v>39</c:v>
                </c:pt>
                <c:pt idx="569">
                  <c:v>39</c:v>
                </c:pt>
                <c:pt idx="570">
                  <c:v>39</c:v>
                </c:pt>
                <c:pt idx="571">
                  <c:v>39</c:v>
                </c:pt>
                <c:pt idx="572">
                  <c:v>39</c:v>
                </c:pt>
                <c:pt idx="573">
                  <c:v>39</c:v>
                </c:pt>
                <c:pt idx="574">
                  <c:v>40</c:v>
                </c:pt>
                <c:pt idx="575">
                  <c:v>40</c:v>
                </c:pt>
                <c:pt idx="576">
                  <c:v>40</c:v>
                </c:pt>
                <c:pt idx="577">
                  <c:v>40</c:v>
                </c:pt>
                <c:pt idx="578">
                  <c:v>40</c:v>
                </c:pt>
                <c:pt idx="579">
                  <c:v>40</c:v>
                </c:pt>
                <c:pt idx="580">
                  <c:v>41</c:v>
                </c:pt>
                <c:pt idx="581">
                  <c:v>41</c:v>
                </c:pt>
                <c:pt idx="582">
                  <c:v>41</c:v>
                </c:pt>
                <c:pt idx="583">
                  <c:v>41</c:v>
                </c:pt>
                <c:pt idx="584">
                  <c:v>41</c:v>
                </c:pt>
                <c:pt idx="585">
                  <c:v>41</c:v>
                </c:pt>
                <c:pt idx="586">
                  <c:v>41</c:v>
                </c:pt>
                <c:pt idx="587">
                  <c:v>41</c:v>
                </c:pt>
                <c:pt idx="588">
                  <c:v>41</c:v>
                </c:pt>
                <c:pt idx="589">
                  <c:v>41</c:v>
                </c:pt>
                <c:pt idx="590">
                  <c:v>41</c:v>
                </c:pt>
                <c:pt idx="591">
                  <c:v>41</c:v>
                </c:pt>
                <c:pt idx="592">
                  <c:v>41</c:v>
                </c:pt>
                <c:pt idx="593">
                  <c:v>41</c:v>
                </c:pt>
                <c:pt idx="594">
                  <c:v>41</c:v>
                </c:pt>
                <c:pt idx="595">
                  <c:v>41</c:v>
                </c:pt>
                <c:pt idx="596">
                  <c:v>41</c:v>
                </c:pt>
                <c:pt idx="597">
                  <c:v>41</c:v>
                </c:pt>
                <c:pt idx="598">
                  <c:v>42</c:v>
                </c:pt>
                <c:pt idx="599">
                  <c:v>42</c:v>
                </c:pt>
                <c:pt idx="600">
                  <c:v>42</c:v>
                </c:pt>
                <c:pt idx="601">
                  <c:v>42</c:v>
                </c:pt>
                <c:pt idx="602">
                  <c:v>42</c:v>
                </c:pt>
                <c:pt idx="603">
                  <c:v>42</c:v>
                </c:pt>
                <c:pt idx="604">
                  <c:v>42</c:v>
                </c:pt>
                <c:pt idx="605">
                  <c:v>42</c:v>
                </c:pt>
                <c:pt idx="606">
                  <c:v>42</c:v>
                </c:pt>
                <c:pt idx="607">
                  <c:v>42</c:v>
                </c:pt>
                <c:pt idx="608">
                  <c:v>42</c:v>
                </c:pt>
                <c:pt idx="609">
                  <c:v>42</c:v>
                </c:pt>
                <c:pt idx="610">
                  <c:v>42</c:v>
                </c:pt>
                <c:pt idx="611">
                  <c:v>42</c:v>
                </c:pt>
                <c:pt idx="612">
                  <c:v>42</c:v>
                </c:pt>
                <c:pt idx="613">
                  <c:v>42</c:v>
                </c:pt>
                <c:pt idx="614">
                  <c:v>42</c:v>
                </c:pt>
                <c:pt idx="615">
                  <c:v>42</c:v>
                </c:pt>
                <c:pt idx="616">
                  <c:v>42</c:v>
                </c:pt>
                <c:pt idx="617">
                  <c:v>42</c:v>
                </c:pt>
                <c:pt idx="618">
                  <c:v>42</c:v>
                </c:pt>
                <c:pt idx="619">
                  <c:v>42</c:v>
                </c:pt>
                <c:pt idx="620">
                  <c:v>42</c:v>
                </c:pt>
                <c:pt idx="621">
                  <c:v>42</c:v>
                </c:pt>
                <c:pt idx="622">
                  <c:v>42</c:v>
                </c:pt>
                <c:pt idx="623">
                  <c:v>42</c:v>
                </c:pt>
                <c:pt idx="624">
                  <c:v>42</c:v>
                </c:pt>
                <c:pt idx="625">
                  <c:v>42</c:v>
                </c:pt>
                <c:pt idx="626">
                  <c:v>42</c:v>
                </c:pt>
                <c:pt idx="627">
                  <c:v>42</c:v>
                </c:pt>
                <c:pt idx="628">
                  <c:v>42</c:v>
                </c:pt>
                <c:pt idx="629">
                  <c:v>42</c:v>
                </c:pt>
                <c:pt idx="630">
                  <c:v>42</c:v>
                </c:pt>
                <c:pt idx="631">
                  <c:v>42</c:v>
                </c:pt>
                <c:pt idx="632">
                  <c:v>42</c:v>
                </c:pt>
                <c:pt idx="633">
                  <c:v>42</c:v>
                </c:pt>
                <c:pt idx="634">
                  <c:v>42</c:v>
                </c:pt>
                <c:pt idx="635">
                  <c:v>42</c:v>
                </c:pt>
                <c:pt idx="636">
                  <c:v>42</c:v>
                </c:pt>
                <c:pt idx="637">
                  <c:v>42</c:v>
                </c:pt>
                <c:pt idx="638">
                  <c:v>42</c:v>
                </c:pt>
                <c:pt idx="639">
                  <c:v>42</c:v>
                </c:pt>
                <c:pt idx="640">
                  <c:v>42</c:v>
                </c:pt>
                <c:pt idx="641">
                  <c:v>42</c:v>
                </c:pt>
                <c:pt idx="642">
                  <c:v>42</c:v>
                </c:pt>
                <c:pt idx="643">
                  <c:v>42</c:v>
                </c:pt>
                <c:pt idx="644">
                  <c:v>42</c:v>
                </c:pt>
                <c:pt idx="645">
                  <c:v>42</c:v>
                </c:pt>
                <c:pt idx="646">
                  <c:v>42</c:v>
                </c:pt>
                <c:pt idx="647">
                  <c:v>42</c:v>
                </c:pt>
                <c:pt idx="648">
                  <c:v>42</c:v>
                </c:pt>
                <c:pt idx="649">
                  <c:v>43</c:v>
                </c:pt>
                <c:pt idx="650">
                  <c:v>43</c:v>
                </c:pt>
                <c:pt idx="651">
                  <c:v>43</c:v>
                </c:pt>
                <c:pt idx="652">
                  <c:v>43</c:v>
                </c:pt>
                <c:pt idx="653">
                  <c:v>43</c:v>
                </c:pt>
                <c:pt idx="654">
                  <c:v>43</c:v>
                </c:pt>
                <c:pt idx="655">
                  <c:v>43</c:v>
                </c:pt>
                <c:pt idx="656">
                  <c:v>43</c:v>
                </c:pt>
                <c:pt idx="657">
                  <c:v>43</c:v>
                </c:pt>
                <c:pt idx="658">
                  <c:v>43</c:v>
                </c:pt>
                <c:pt idx="659">
                  <c:v>43</c:v>
                </c:pt>
                <c:pt idx="660">
                  <c:v>43</c:v>
                </c:pt>
                <c:pt idx="661">
                  <c:v>43</c:v>
                </c:pt>
                <c:pt idx="662">
                  <c:v>43</c:v>
                </c:pt>
                <c:pt idx="663">
                  <c:v>43</c:v>
                </c:pt>
                <c:pt idx="664">
                  <c:v>43</c:v>
                </c:pt>
                <c:pt idx="665">
                  <c:v>43</c:v>
                </c:pt>
                <c:pt idx="666">
                  <c:v>43</c:v>
                </c:pt>
                <c:pt idx="667">
                  <c:v>43</c:v>
                </c:pt>
                <c:pt idx="668">
                  <c:v>43</c:v>
                </c:pt>
                <c:pt idx="669">
                  <c:v>43</c:v>
                </c:pt>
                <c:pt idx="670">
                  <c:v>43</c:v>
                </c:pt>
                <c:pt idx="671">
                  <c:v>43</c:v>
                </c:pt>
                <c:pt idx="672">
                  <c:v>43</c:v>
                </c:pt>
                <c:pt idx="673">
                  <c:v>43</c:v>
                </c:pt>
                <c:pt idx="674">
                  <c:v>43</c:v>
                </c:pt>
                <c:pt idx="675">
                  <c:v>43</c:v>
                </c:pt>
                <c:pt idx="676">
                  <c:v>43</c:v>
                </c:pt>
                <c:pt idx="677">
                  <c:v>43</c:v>
                </c:pt>
                <c:pt idx="678">
                  <c:v>43</c:v>
                </c:pt>
                <c:pt idx="679">
                  <c:v>43</c:v>
                </c:pt>
                <c:pt idx="680">
                  <c:v>43</c:v>
                </c:pt>
                <c:pt idx="681">
                  <c:v>43</c:v>
                </c:pt>
                <c:pt idx="682">
                  <c:v>43</c:v>
                </c:pt>
                <c:pt idx="683">
                  <c:v>43</c:v>
                </c:pt>
                <c:pt idx="684">
                  <c:v>43</c:v>
                </c:pt>
                <c:pt idx="685">
                  <c:v>43</c:v>
                </c:pt>
                <c:pt idx="686">
                  <c:v>43</c:v>
                </c:pt>
                <c:pt idx="687">
                  <c:v>43</c:v>
                </c:pt>
                <c:pt idx="688">
                  <c:v>43</c:v>
                </c:pt>
                <c:pt idx="689">
                  <c:v>43</c:v>
                </c:pt>
                <c:pt idx="690">
                  <c:v>43</c:v>
                </c:pt>
                <c:pt idx="691">
                  <c:v>43</c:v>
                </c:pt>
                <c:pt idx="692">
                  <c:v>43</c:v>
                </c:pt>
                <c:pt idx="693">
                  <c:v>43</c:v>
                </c:pt>
                <c:pt idx="694">
                  <c:v>43</c:v>
                </c:pt>
                <c:pt idx="695">
                  <c:v>43</c:v>
                </c:pt>
                <c:pt idx="696">
                  <c:v>43</c:v>
                </c:pt>
                <c:pt idx="697">
                  <c:v>43</c:v>
                </c:pt>
                <c:pt idx="698">
                  <c:v>43</c:v>
                </c:pt>
                <c:pt idx="699">
                  <c:v>43</c:v>
                </c:pt>
                <c:pt idx="700">
                  <c:v>43</c:v>
                </c:pt>
                <c:pt idx="701">
                  <c:v>43</c:v>
                </c:pt>
                <c:pt idx="702">
                  <c:v>43</c:v>
                </c:pt>
                <c:pt idx="703">
                  <c:v>43</c:v>
                </c:pt>
                <c:pt idx="704">
                  <c:v>43</c:v>
                </c:pt>
                <c:pt idx="705">
                  <c:v>43</c:v>
                </c:pt>
                <c:pt idx="706">
                  <c:v>43</c:v>
                </c:pt>
                <c:pt idx="707">
                  <c:v>43</c:v>
                </c:pt>
                <c:pt idx="708">
                  <c:v>43</c:v>
                </c:pt>
                <c:pt idx="709">
                  <c:v>43</c:v>
                </c:pt>
                <c:pt idx="710">
                  <c:v>43</c:v>
                </c:pt>
                <c:pt idx="711">
                  <c:v>43</c:v>
                </c:pt>
                <c:pt idx="712">
                  <c:v>43</c:v>
                </c:pt>
                <c:pt idx="713">
                  <c:v>43</c:v>
                </c:pt>
                <c:pt idx="714">
                  <c:v>43</c:v>
                </c:pt>
                <c:pt idx="715">
                  <c:v>43</c:v>
                </c:pt>
                <c:pt idx="716">
                  <c:v>43</c:v>
                </c:pt>
                <c:pt idx="717">
                  <c:v>43</c:v>
                </c:pt>
                <c:pt idx="718">
                  <c:v>43</c:v>
                </c:pt>
                <c:pt idx="719">
                  <c:v>43</c:v>
                </c:pt>
                <c:pt idx="720">
                  <c:v>43</c:v>
                </c:pt>
                <c:pt idx="721">
                  <c:v>43</c:v>
                </c:pt>
                <c:pt idx="722">
                  <c:v>43</c:v>
                </c:pt>
                <c:pt idx="723">
                  <c:v>43</c:v>
                </c:pt>
                <c:pt idx="724">
                  <c:v>43</c:v>
                </c:pt>
                <c:pt idx="725">
                  <c:v>43</c:v>
                </c:pt>
                <c:pt idx="726">
                  <c:v>43</c:v>
                </c:pt>
                <c:pt idx="727">
                  <c:v>43</c:v>
                </c:pt>
                <c:pt idx="728">
                  <c:v>43</c:v>
                </c:pt>
                <c:pt idx="729">
                  <c:v>43</c:v>
                </c:pt>
                <c:pt idx="730">
                  <c:v>43</c:v>
                </c:pt>
                <c:pt idx="731">
                  <c:v>43</c:v>
                </c:pt>
                <c:pt idx="732">
                  <c:v>43</c:v>
                </c:pt>
                <c:pt idx="733">
                  <c:v>43</c:v>
                </c:pt>
                <c:pt idx="734">
                  <c:v>43</c:v>
                </c:pt>
                <c:pt idx="735">
                  <c:v>43</c:v>
                </c:pt>
                <c:pt idx="736">
                  <c:v>43</c:v>
                </c:pt>
                <c:pt idx="737">
                  <c:v>43</c:v>
                </c:pt>
                <c:pt idx="738">
                  <c:v>43</c:v>
                </c:pt>
                <c:pt idx="739">
                  <c:v>43</c:v>
                </c:pt>
                <c:pt idx="740">
                  <c:v>43</c:v>
                </c:pt>
                <c:pt idx="741">
                  <c:v>43</c:v>
                </c:pt>
                <c:pt idx="742">
                  <c:v>43</c:v>
                </c:pt>
                <c:pt idx="743">
                  <c:v>43</c:v>
                </c:pt>
                <c:pt idx="744">
                  <c:v>43</c:v>
                </c:pt>
                <c:pt idx="745">
                  <c:v>43</c:v>
                </c:pt>
                <c:pt idx="746">
                  <c:v>43</c:v>
                </c:pt>
                <c:pt idx="747">
                  <c:v>43</c:v>
                </c:pt>
                <c:pt idx="748">
                  <c:v>43</c:v>
                </c:pt>
                <c:pt idx="749">
                  <c:v>43</c:v>
                </c:pt>
                <c:pt idx="750">
                  <c:v>43</c:v>
                </c:pt>
                <c:pt idx="751">
                  <c:v>43</c:v>
                </c:pt>
                <c:pt idx="752">
                  <c:v>43</c:v>
                </c:pt>
                <c:pt idx="753">
                  <c:v>43</c:v>
                </c:pt>
                <c:pt idx="754">
                  <c:v>43</c:v>
                </c:pt>
                <c:pt idx="755">
                  <c:v>43</c:v>
                </c:pt>
                <c:pt idx="756">
                  <c:v>43</c:v>
                </c:pt>
                <c:pt idx="757">
                  <c:v>43</c:v>
                </c:pt>
                <c:pt idx="758">
                  <c:v>43</c:v>
                </c:pt>
                <c:pt idx="759">
                  <c:v>43</c:v>
                </c:pt>
                <c:pt idx="760">
                  <c:v>43</c:v>
                </c:pt>
                <c:pt idx="761">
                  <c:v>43</c:v>
                </c:pt>
                <c:pt idx="762">
                  <c:v>43</c:v>
                </c:pt>
                <c:pt idx="763">
                  <c:v>43</c:v>
                </c:pt>
                <c:pt idx="764">
                  <c:v>43</c:v>
                </c:pt>
                <c:pt idx="765">
                  <c:v>43</c:v>
                </c:pt>
                <c:pt idx="766">
                  <c:v>43</c:v>
                </c:pt>
                <c:pt idx="767">
                  <c:v>43</c:v>
                </c:pt>
                <c:pt idx="768">
                  <c:v>43</c:v>
                </c:pt>
                <c:pt idx="769">
                  <c:v>43</c:v>
                </c:pt>
                <c:pt idx="770">
                  <c:v>43</c:v>
                </c:pt>
                <c:pt idx="771">
                  <c:v>43</c:v>
                </c:pt>
                <c:pt idx="772">
                  <c:v>43</c:v>
                </c:pt>
                <c:pt idx="773">
                  <c:v>43</c:v>
                </c:pt>
                <c:pt idx="774">
                  <c:v>43</c:v>
                </c:pt>
                <c:pt idx="775">
                  <c:v>44</c:v>
                </c:pt>
                <c:pt idx="776">
                  <c:v>44</c:v>
                </c:pt>
                <c:pt idx="777">
                  <c:v>44</c:v>
                </c:pt>
                <c:pt idx="778">
                  <c:v>44</c:v>
                </c:pt>
                <c:pt idx="779">
                  <c:v>44</c:v>
                </c:pt>
                <c:pt idx="780">
                  <c:v>44</c:v>
                </c:pt>
                <c:pt idx="781">
                  <c:v>44</c:v>
                </c:pt>
                <c:pt idx="782">
                  <c:v>44</c:v>
                </c:pt>
                <c:pt idx="783">
                  <c:v>44</c:v>
                </c:pt>
                <c:pt idx="784">
                  <c:v>44</c:v>
                </c:pt>
                <c:pt idx="785">
                  <c:v>44</c:v>
                </c:pt>
                <c:pt idx="786">
                  <c:v>44</c:v>
                </c:pt>
                <c:pt idx="787">
                  <c:v>44</c:v>
                </c:pt>
                <c:pt idx="788">
                  <c:v>44</c:v>
                </c:pt>
                <c:pt idx="789">
                  <c:v>44</c:v>
                </c:pt>
                <c:pt idx="790">
                  <c:v>44</c:v>
                </c:pt>
                <c:pt idx="791">
                  <c:v>44</c:v>
                </c:pt>
                <c:pt idx="792">
                  <c:v>44</c:v>
                </c:pt>
                <c:pt idx="793">
                  <c:v>44</c:v>
                </c:pt>
                <c:pt idx="794">
                  <c:v>44</c:v>
                </c:pt>
                <c:pt idx="795">
                  <c:v>44</c:v>
                </c:pt>
                <c:pt idx="796">
                  <c:v>44</c:v>
                </c:pt>
                <c:pt idx="797">
                  <c:v>44</c:v>
                </c:pt>
                <c:pt idx="798">
                  <c:v>44</c:v>
                </c:pt>
                <c:pt idx="799">
                  <c:v>44</c:v>
                </c:pt>
                <c:pt idx="800">
                  <c:v>44</c:v>
                </c:pt>
                <c:pt idx="801">
                  <c:v>44</c:v>
                </c:pt>
                <c:pt idx="802">
                  <c:v>44</c:v>
                </c:pt>
                <c:pt idx="803">
                  <c:v>44</c:v>
                </c:pt>
                <c:pt idx="804">
                  <c:v>44</c:v>
                </c:pt>
                <c:pt idx="805">
                  <c:v>44</c:v>
                </c:pt>
                <c:pt idx="806">
                  <c:v>44</c:v>
                </c:pt>
                <c:pt idx="807">
                  <c:v>44</c:v>
                </c:pt>
                <c:pt idx="808">
                  <c:v>44</c:v>
                </c:pt>
                <c:pt idx="809">
                  <c:v>44</c:v>
                </c:pt>
                <c:pt idx="810">
                  <c:v>44</c:v>
                </c:pt>
                <c:pt idx="811">
                  <c:v>44</c:v>
                </c:pt>
                <c:pt idx="812">
                  <c:v>44</c:v>
                </c:pt>
                <c:pt idx="813">
                  <c:v>44</c:v>
                </c:pt>
                <c:pt idx="814">
                  <c:v>44</c:v>
                </c:pt>
                <c:pt idx="815">
                  <c:v>44</c:v>
                </c:pt>
                <c:pt idx="816">
                  <c:v>44</c:v>
                </c:pt>
                <c:pt idx="817">
                  <c:v>44</c:v>
                </c:pt>
                <c:pt idx="818">
                  <c:v>44</c:v>
                </c:pt>
                <c:pt idx="819">
                  <c:v>44</c:v>
                </c:pt>
                <c:pt idx="820">
                  <c:v>44</c:v>
                </c:pt>
                <c:pt idx="821">
                  <c:v>44</c:v>
                </c:pt>
                <c:pt idx="822">
                  <c:v>44</c:v>
                </c:pt>
                <c:pt idx="823">
                  <c:v>44</c:v>
                </c:pt>
                <c:pt idx="824">
                  <c:v>44</c:v>
                </c:pt>
                <c:pt idx="825">
                  <c:v>44</c:v>
                </c:pt>
                <c:pt idx="826">
                  <c:v>44</c:v>
                </c:pt>
                <c:pt idx="827">
                  <c:v>44</c:v>
                </c:pt>
                <c:pt idx="828">
                  <c:v>44</c:v>
                </c:pt>
                <c:pt idx="829">
                  <c:v>44</c:v>
                </c:pt>
                <c:pt idx="830">
                  <c:v>44</c:v>
                </c:pt>
                <c:pt idx="831">
                  <c:v>44</c:v>
                </c:pt>
                <c:pt idx="832">
                  <c:v>44</c:v>
                </c:pt>
                <c:pt idx="833">
                  <c:v>44</c:v>
                </c:pt>
                <c:pt idx="834">
                  <c:v>44</c:v>
                </c:pt>
                <c:pt idx="835">
                  <c:v>44</c:v>
                </c:pt>
                <c:pt idx="836">
                  <c:v>44</c:v>
                </c:pt>
                <c:pt idx="837">
                  <c:v>44</c:v>
                </c:pt>
                <c:pt idx="838">
                  <c:v>44</c:v>
                </c:pt>
                <c:pt idx="839">
                  <c:v>44</c:v>
                </c:pt>
                <c:pt idx="840">
                  <c:v>44</c:v>
                </c:pt>
                <c:pt idx="841">
                  <c:v>44</c:v>
                </c:pt>
                <c:pt idx="842">
                  <c:v>44</c:v>
                </c:pt>
                <c:pt idx="843">
                  <c:v>44</c:v>
                </c:pt>
                <c:pt idx="844">
                  <c:v>44</c:v>
                </c:pt>
                <c:pt idx="845">
                  <c:v>44</c:v>
                </c:pt>
                <c:pt idx="846">
                  <c:v>44</c:v>
                </c:pt>
                <c:pt idx="847">
                  <c:v>44</c:v>
                </c:pt>
                <c:pt idx="848">
                  <c:v>44</c:v>
                </c:pt>
                <c:pt idx="849">
                  <c:v>44</c:v>
                </c:pt>
                <c:pt idx="850">
                  <c:v>44</c:v>
                </c:pt>
                <c:pt idx="851">
                  <c:v>44</c:v>
                </c:pt>
                <c:pt idx="852">
                  <c:v>44</c:v>
                </c:pt>
                <c:pt idx="853">
                  <c:v>44</c:v>
                </c:pt>
                <c:pt idx="854">
                  <c:v>45</c:v>
                </c:pt>
                <c:pt idx="855">
                  <c:v>45</c:v>
                </c:pt>
                <c:pt idx="856">
                  <c:v>45</c:v>
                </c:pt>
                <c:pt idx="857">
                  <c:v>45</c:v>
                </c:pt>
                <c:pt idx="858">
                  <c:v>45</c:v>
                </c:pt>
                <c:pt idx="859">
                  <c:v>45</c:v>
                </c:pt>
                <c:pt idx="860">
                  <c:v>45</c:v>
                </c:pt>
                <c:pt idx="861">
                  <c:v>45</c:v>
                </c:pt>
                <c:pt idx="862">
                  <c:v>46</c:v>
                </c:pt>
                <c:pt idx="863">
                  <c:v>46</c:v>
                </c:pt>
                <c:pt idx="864">
                  <c:v>46</c:v>
                </c:pt>
                <c:pt idx="865">
                  <c:v>46</c:v>
                </c:pt>
                <c:pt idx="866">
                  <c:v>46</c:v>
                </c:pt>
                <c:pt idx="867">
                  <c:v>46</c:v>
                </c:pt>
                <c:pt idx="868">
                  <c:v>46</c:v>
                </c:pt>
                <c:pt idx="869">
                  <c:v>46</c:v>
                </c:pt>
                <c:pt idx="870">
                  <c:v>46</c:v>
                </c:pt>
                <c:pt idx="871">
                  <c:v>46</c:v>
                </c:pt>
                <c:pt idx="872">
                  <c:v>46</c:v>
                </c:pt>
                <c:pt idx="873">
                  <c:v>46</c:v>
                </c:pt>
                <c:pt idx="874">
                  <c:v>46</c:v>
                </c:pt>
                <c:pt idx="875">
                  <c:v>46</c:v>
                </c:pt>
                <c:pt idx="876">
                  <c:v>46</c:v>
                </c:pt>
                <c:pt idx="877">
                  <c:v>46</c:v>
                </c:pt>
                <c:pt idx="878">
                  <c:v>46</c:v>
                </c:pt>
                <c:pt idx="879">
                  <c:v>46</c:v>
                </c:pt>
                <c:pt idx="880">
                  <c:v>46</c:v>
                </c:pt>
                <c:pt idx="881">
                  <c:v>46</c:v>
                </c:pt>
                <c:pt idx="882">
                  <c:v>46</c:v>
                </c:pt>
                <c:pt idx="883">
                  <c:v>46</c:v>
                </c:pt>
                <c:pt idx="884">
                  <c:v>46</c:v>
                </c:pt>
                <c:pt idx="885">
                  <c:v>46</c:v>
                </c:pt>
                <c:pt idx="886">
                  <c:v>46</c:v>
                </c:pt>
                <c:pt idx="887">
                  <c:v>46</c:v>
                </c:pt>
                <c:pt idx="888">
                  <c:v>46</c:v>
                </c:pt>
                <c:pt idx="889">
                  <c:v>46</c:v>
                </c:pt>
                <c:pt idx="890">
                  <c:v>46</c:v>
                </c:pt>
                <c:pt idx="891">
                  <c:v>46</c:v>
                </c:pt>
                <c:pt idx="892">
                  <c:v>46</c:v>
                </c:pt>
                <c:pt idx="893">
                  <c:v>46</c:v>
                </c:pt>
                <c:pt idx="894">
                  <c:v>46</c:v>
                </c:pt>
                <c:pt idx="895">
                  <c:v>46</c:v>
                </c:pt>
                <c:pt idx="896">
                  <c:v>46</c:v>
                </c:pt>
                <c:pt idx="897">
                  <c:v>46</c:v>
                </c:pt>
                <c:pt idx="898">
                  <c:v>46</c:v>
                </c:pt>
                <c:pt idx="899">
                  <c:v>46</c:v>
                </c:pt>
                <c:pt idx="900">
                  <c:v>46</c:v>
                </c:pt>
                <c:pt idx="901">
                  <c:v>46</c:v>
                </c:pt>
                <c:pt idx="902">
                  <c:v>46</c:v>
                </c:pt>
                <c:pt idx="903">
                  <c:v>46</c:v>
                </c:pt>
                <c:pt idx="904">
                  <c:v>46</c:v>
                </c:pt>
                <c:pt idx="905">
                  <c:v>46</c:v>
                </c:pt>
                <c:pt idx="906">
                  <c:v>46</c:v>
                </c:pt>
                <c:pt idx="907">
                  <c:v>46</c:v>
                </c:pt>
                <c:pt idx="908">
                  <c:v>46</c:v>
                </c:pt>
                <c:pt idx="909">
                  <c:v>46</c:v>
                </c:pt>
                <c:pt idx="910">
                  <c:v>46</c:v>
                </c:pt>
                <c:pt idx="911">
                  <c:v>46</c:v>
                </c:pt>
                <c:pt idx="912">
                  <c:v>46</c:v>
                </c:pt>
                <c:pt idx="913">
                  <c:v>46</c:v>
                </c:pt>
                <c:pt idx="914">
                  <c:v>46</c:v>
                </c:pt>
                <c:pt idx="915">
                  <c:v>46</c:v>
                </c:pt>
                <c:pt idx="916">
                  <c:v>46</c:v>
                </c:pt>
                <c:pt idx="917">
                  <c:v>46</c:v>
                </c:pt>
                <c:pt idx="918">
                  <c:v>46</c:v>
                </c:pt>
                <c:pt idx="919">
                  <c:v>46</c:v>
                </c:pt>
                <c:pt idx="920">
                  <c:v>46</c:v>
                </c:pt>
                <c:pt idx="921">
                  <c:v>46</c:v>
                </c:pt>
                <c:pt idx="922">
                  <c:v>46</c:v>
                </c:pt>
                <c:pt idx="923">
                  <c:v>46</c:v>
                </c:pt>
                <c:pt idx="924">
                  <c:v>46</c:v>
                </c:pt>
                <c:pt idx="925">
                  <c:v>46</c:v>
                </c:pt>
                <c:pt idx="926">
                  <c:v>46</c:v>
                </c:pt>
                <c:pt idx="927">
                  <c:v>46</c:v>
                </c:pt>
                <c:pt idx="928">
                  <c:v>46</c:v>
                </c:pt>
                <c:pt idx="929">
                  <c:v>46</c:v>
                </c:pt>
                <c:pt idx="930">
                  <c:v>46</c:v>
                </c:pt>
                <c:pt idx="931">
                  <c:v>46</c:v>
                </c:pt>
                <c:pt idx="932">
                  <c:v>46</c:v>
                </c:pt>
                <c:pt idx="933">
                  <c:v>46</c:v>
                </c:pt>
                <c:pt idx="934">
                  <c:v>46</c:v>
                </c:pt>
                <c:pt idx="935">
                  <c:v>47</c:v>
                </c:pt>
                <c:pt idx="936">
                  <c:v>47</c:v>
                </c:pt>
                <c:pt idx="937">
                  <c:v>47</c:v>
                </c:pt>
                <c:pt idx="938">
                  <c:v>47</c:v>
                </c:pt>
                <c:pt idx="939">
                  <c:v>47</c:v>
                </c:pt>
                <c:pt idx="940">
                  <c:v>47</c:v>
                </c:pt>
                <c:pt idx="941">
                  <c:v>47</c:v>
                </c:pt>
                <c:pt idx="942">
                  <c:v>47</c:v>
                </c:pt>
                <c:pt idx="943">
                  <c:v>47</c:v>
                </c:pt>
                <c:pt idx="944">
                  <c:v>47</c:v>
                </c:pt>
                <c:pt idx="945">
                  <c:v>47</c:v>
                </c:pt>
                <c:pt idx="946">
                  <c:v>47</c:v>
                </c:pt>
                <c:pt idx="947">
                  <c:v>47</c:v>
                </c:pt>
                <c:pt idx="948">
                  <c:v>47</c:v>
                </c:pt>
                <c:pt idx="949">
                  <c:v>47</c:v>
                </c:pt>
                <c:pt idx="950">
                  <c:v>47</c:v>
                </c:pt>
                <c:pt idx="951">
                  <c:v>47</c:v>
                </c:pt>
                <c:pt idx="952">
                  <c:v>47</c:v>
                </c:pt>
                <c:pt idx="953">
                  <c:v>47</c:v>
                </c:pt>
                <c:pt idx="954">
                  <c:v>47</c:v>
                </c:pt>
                <c:pt idx="955">
                  <c:v>47</c:v>
                </c:pt>
                <c:pt idx="956">
                  <c:v>47</c:v>
                </c:pt>
                <c:pt idx="957">
                  <c:v>47</c:v>
                </c:pt>
                <c:pt idx="958">
                  <c:v>47</c:v>
                </c:pt>
                <c:pt idx="959">
                  <c:v>47</c:v>
                </c:pt>
                <c:pt idx="960">
                  <c:v>48</c:v>
                </c:pt>
                <c:pt idx="961">
                  <c:v>49</c:v>
                </c:pt>
                <c:pt idx="962">
                  <c:v>50</c:v>
                </c:pt>
                <c:pt idx="963">
                  <c:v>50</c:v>
                </c:pt>
                <c:pt idx="964">
                  <c:v>50</c:v>
                </c:pt>
                <c:pt idx="965">
                  <c:v>50</c:v>
                </c:pt>
                <c:pt idx="966">
                  <c:v>50</c:v>
                </c:pt>
                <c:pt idx="967">
                  <c:v>50</c:v>
                </c:pt>
                <c:pt idx="968">
                  <c:v>50</c:v>
                </c:pt>
                <c:pt idx="969">
                  <c:v>50</c:v>
                </c:pt>
                <c:pt idx="970">
                  <c:v>50</c:v>
                </c:pt>
                <c:pt idx="971">
                  <c:v>50</c:v>
                </c:pt>
                <c:pt idx="972">
                  <c:v>50</c:v>
                </c:pt>
                <c:pt idx="973">
                  <c:v>50</c:v>
                </c:pt>
                <c:pt idx="974">
                  <c:v>50</c:v>
                </c:pt>
                <c:pt idx="975">
                  <c:v>50</c:v>
                </c:pt>
                <c:pt idx="976">
                  <c:v>50</c:v>
                </c:pt>
                <c:pt idx="977">
                  <c:v>50</c:v>
                </c:pt>
                <c:pt idx="978">
                  <c:v>50</c:v>
                </c:pt>
                <c:pt idx="979">
                  <c:v>50</c:v>
                </c:pt>
                <c:pt idx="980">
                  <c:v>50</c:v>
                </c:pt>
                <c:pt idx="981">
                  <c:v>50</c:v>
                </c:pt>
                <c:pt idx="982">
                  <c:v>50</c:v>
                </c:pt>
                <c:pt idx="983">
                  <c:v>50</c:v>
                </c:pt>
                <c:pt idx="984">
                  <c:v>50</c:v>
                </c:pt>
                <c:pt idx="985">
                  <c:v>50</c:v>
                </c:pt>
                <c:pt idx="986">
                  <c:v>50</c:v>
                </c:pt>
                <c:pt idx="987">
                  <c:v>50</c:v>
                </c:pt>
                <c:pt idx="988">
                  <c:v>50</c:v>
                </c:pt>
                <c:pt idx="989">
                  <c:v>50</c:v>
                </c:pt>
                <c:pt idx="990">
                  <c:v>50</c:v>
                </c:pt>
                <c:pt idx="991">
                  <c:v>50</c:v>
                </c:pt>
                <c:pt idx="992">
                  <c:v>50</c:v>
                </c:pt>
                <c:pt idx="993">
                  <c:v>50</c:v>
                </c:pt>
                <c:pt idx="994">
                  <c:v>50</c:v>
                </c:pt>
                <c:pt idx="995">
                  <c:v>50</c:v>
                </c:pt>
                <c:pt idx="996">
                  <c:v>50</c:v>
                </c:pt>
                <c:pt idx="997">
                  <c:v>50</c:v>
                </c:pt>
                <c:pt idx="998">
                  <c:v>50</c:v>
                </c:pt>
                <c:pt idx="999">
                  <c:v>50</c:v>
                </c:pt>
                <c:pt idx="1000">
                  <c:v>50</c:v>
                </c:pt>
                <c:pt idx="1001">
                  <c:v>50</c:v>
                </c:pt>
                <c:pt idx="1002">
                  <c:v>50</c:v>
                </c:pt>
                <c:pt idx="1003">
                  <c:v>50</c:v>
                </c:pt>
                <c:pt idx="1004">
                  <c:v>50</c:v>
                </c:pt>
                <c:pt idx="1005">
                  <c:v>50</c:v>
                </c:pt>
                <c:pt idx="1006">
                  <c:v>50</c:v>
                </c:pt>
                <c:pt idx="1007">
                  <c:v>50</c:v>
                </c:pt>
                <c:pt idx="1008">
                  <c:v>50</c:v>
                </c:pt>
                <c:pt idx="1009">
                  <c:v>50</c:v>
                </c:pt>
                <c:pt idx="1010">
                  <c:v>50</c:v>
                </c:pt>
                <c:pt idx="1011">
                  <c:v>50</c:v>
                </c:pt>
                <c:pt idx="1012">
                  <c:v>50</c:v>
                </c:pt>
                <c:pt idx="1013">
                  <c:v>50</c:v>
                </c:pt>
                <c:pt idx="1014">
                  <c:v>50</c:v>
                </c:pt>
                <c:pt idx="1015">
                  <c:v>50</c:v>
                </c:pt>
                <c:pt idx="1016">
                  <c:v>50</c:v>
                </c:pt>
                <c:pt idx="1017">
                  <c:v>50</c:v>
                </c:pt>
                <c:pt idx="1018">
                  <c:v>50</c:v>
                </c:pt>
                <c:pt idx="1019">
                  <c:v>50</c:v>
                </c:pt>
                <c:pt idx="1020">
                  <c:v>50</c:v>
                </c:pt>
                <c:pt idx="1021">
                  <c:v>50</c:v>
                </c:pt>
                <c:pt idx="1022">
                  <c:v>50</c:v>
                </c:pt>
                <c:pt idx="1023">
                  <c:v>50</c:v>
                </c:pt>
                <c:pt idx="1024">
                  <c:v>50</c:v>
                </c:pt>
                <c:pt idx="1025">
                  <c:v>50</c:v>
                </c:pt>
                <c:pt idx="1026">
                  <c:v>50</c:v>
                </c:pt>
                <c:pt idx="1027">
                  <c:v>50</c:v>
                </c:pt>
                <c:pt idx="1028">
                  <c:v>50</c:v>
                </c:pt>
                <c:pt idx="1029">
                  <c:v>50</c:v>
                </c:pt>
                <c:pt idx="1030">
                  <c:v>50</c:v>
                </c:pt>
                <c:pt idx="1031">
                  <c:v>50</c:v>
                </c:pt>
                <c:pt idx="1032">
                  <c:v>50</c:v>
                </c:pt>
                <c:pt idx="1033">
                  <c:v>50</c:v>
                </c:pt>
                <c:pt idx="1034">
                  <c:v>50</c:v>
                </c:pt>
                <c:pt idx="1035">
                  <c:v>50</c:v>
                </c:pt>
                <c:pt idx="1036">
                  <c:v>50</c:v>
                </c:pt>
                <c:pt idx="1037">
                  <c:v>50</c:v>
                </c:pt>
                <c:pt idx="1038">
                  <c:v>50</c:v>
                </c:pt>
                <c:pt idx="1039">
                  <c:v>50</c:v>
                </c:pt>
                <c:pt idx="1040">
                  <c:v>50</c:v>
                </c:pt>
                <c:pt idx="1041">
                  <c:v>50</c:v>
                </c:pt>
                <c:pt idx="1042">
                  <c:v>50</c:v>
                </c:pt>
                <c:pt idx="1043">
                  <c:v>50</c:v>
                </c:pt>
                <c:pt idx="1044">
                  <c:v>50</c:v>
                </c:pt>
                <c:pt idx="1045">
                  <c:v>50</c:v>
                </c:pt>
                <c:pt idx="1046">
                  <c:v>50</c:v>
                </c:pt>
                <c:pt idx="1047">
                  <c:v>50</c:v>
                </c:pt>
                <c:pt idx="1048">
                  <c:v>50</c:v>
                </c:pt>
                <c:pt idx="1049">
                  <c:v>50</c:v>
                </c:pt>
                <c:pt idx="1050">
                  <c:v>50</c:v>
                </c:pt>
                <c:pt idx="1051">
                  <c:v>50</c:v>
                </c:pt>
                <c:pt idx="1052">
                  <c:v>50</c:v>
                </c:pt>
                <c:pt idx="1053">
                  <c:v>50</c:v>
                </c:pt>
                <c:pt idx="1054">
                  <c:v>50</c:v>
                </c:pt>
                <c:pt idx="1055">
                  <c:v>50</c:v>
                </c:pt>
                <c:pt idx="1056">
                  <c:v>50</c:v>
                </c:pt>
                <c:pt idx="1057">
                  <c:v>50</c:v>
                </c:pt>
                <c:pt idx="1058">
                  <c:v>50</c:v>
                </c:pt>
                <c:pt idx="1059">
                  <c:v>50</c:v>
                </c:pt>
                <c:pt idx="1060">
                  <c:v>50</c:v>
                </c:pt>
                <c:pt idx="1061">
                  <c:v>50</c:v>
                </c:pt>
                <c:pt idx="1062">
                  <c:v>50</c:v>
                </c:pt>
                <c:pt idx="1063">
                  <c:v>50</c:v>
                </c:pt>
                <c:pt idx="1064">
                  <c:v>50</c:v>
                </c:pt>
                <c:pt idx="1065">
                  <c:v>50</c:v>
                </c:pt>
                <c:pt idx="1066">
                  <c:v>50</c:v>
                </c:pt>
                <c:pt idx="1067">
                  <c:v>50</c:v>
                </c:pt>
                <c:pt idx="1068">
                  <c:v>50</c:v>
                </c:pt>
                <c:pt idx="1069">
                  <c:v>50</c:v>
                </c:pt>
                <c:pt idx="1070">
                  <c:v>50</c:v>
                </c:pt>
                <c:pt idx="1071">
                  <c:v>50</c:v>
                </c:pt>
                <c:pt idx="1072">
                  <c:v>50</c:v>
                </c:pt>
                <c:pt idx="1073">
                  <c:v>50</c:v>
                </c:pt>
                <c:pt idx="1074">
                  <c:v>50</c:v>
                </c:pt>
                <c:pt idx="1075">
                  <c:v>50</c:v>
                </c:pt>
                <c:pt idx="1076">
                  <c:v>50</c:v>
                </c:pt>
                <c:pt idx="1077">
                  <c:v>50</c:v>
                </c:pt>
                <c:pt idx="1078">
                  <c:v>50</c:v>
                </c:pt>
                <c:pt idx="1079">
                  <c:v>50</c:v>
                </c:pt>
                <c:pt idx="1080">
                  <c:v>50</c:v>
                </c:pt>
                <c:pt idx="1081">
                  <c:v>50</c:v>
                </c:pt>
                <c:pt idx="1082">
                  <c:v>50</c:v>
                </c:pt>
                <c:pt idx="1083">
                  <c:v>50</c:v>
                </c:pt>
                <c:pt idx="1084">
                  <c:v>50</c:v>
                </c:pt>
                <c:pt idx="1085">
                  <c:v>50</c:v>
                </c:pt>
                <c:pt idx="1086">
                  <c:v>50</c:v>
                </c:pt>
                <c:pt idx="1087">
                  <c:v>50</c:v>
                </c:pt>
                <c:pt idx="1088">
                  <c:v>50</c:v>
                </c:pt>
                <c:pt idx="1089">
                  <c:v>50</c:v>
                </c:pt>
                <c:pt idx="1090">
                  <c:v>50</c:v>
                </c:pt>
                <c:pt idx="1091">
                  <c:v>50</c:v>
                </c:pt>
                <c:pt idx="1092">
                  <c:v>50</c:v>
                </c:pt>
                <c:pt idx="1093">
                  <c:v>50</c:v>
                </c:pt>
                <c:pt idx="1094">
                  <c:v>50</c:v>
                </c:pt>
                <c:pt idx="1095">
                  <c:v>50</c:v>
                </c:pt>
                <c:pt idx="1096">
                  <c:v>50</c:v>
                </c:pt>
                <c:pt idx="1097">
                  <c:v>50</c:v>
                </c:pt>
                <c:pt idx="1098">
                  <c:v>50</c:v>
                </c:pt>
                <c:pt idx="1099">
                  <c:v>50</c:v>
                </c:pt>
                <c:pt idx="1100">
                  <c:v>50</c:v>
                </c:pt>
                <c:pt idx="1101">
                  <c:v>50</c:v>
                </c:pt>
                <c:pt idx="1102">
                  <c:v>50</c:v>
                </c:pt>
                <c:pt idx="1103">
                  <c:v>50</c:v>
                </c:pt>
                <c:pt idx="1104">
                  <c:v>50</c:v>
                </c:pt>
                <c:pt idx="1105">
                  <c:v>50</c:v>
                </c:pt>
                <c:pt idx="1106">
                  <c:v>50</c:v>
                </c:pt>
                <c:pt idx="1107">
                  <c:v>50</c:v>
                </c:pt>
                <c:pt idx="1108">
                  <c:v>50</c:v>
                </c:pt>
                <c:pt idx="1109">
                  <c:v>50</c:v>
                </c:pt>
                <c:pt idx="1110">
                  <c:v>50</c:v>
                </c:pt>
                <c:pt idx="1111">
                  <c:v>50</c:v>
                </c:pt>
                <c:pt idx="1112">
                  <c:v>50</c:v>
                </c:pt>
                <c:pt idx="1113">
                  <c:v>50</c:v>
                </c:pt>
                <c:pt idx="1114">
                  <c:v>50</c:v>
                </c:pt>
                <c:pt idx="1115">
                  <c:v>50</c:v>
                </c:pt>
                <c:pt idx="1116">
                  <c:v>50</c:v>
                </c:pt>
                <c:pt idx="1117">
                  <c:v>50</c:v>
                </c:pt>
                <c:pt idx="1118">
                  <c:v>50</c:v>
                </c:pt>
                <c:pt idx="1119">
                  <c:v>50</c:v>
                </c:pt>
                <c:pt idx="1120">
                  <c:v>50</c:v>
                </c:pt>
                <c:pt idx="1121">
                  <c:v>50</c:v>
                </c:pt>
                <c:pt idx="1122">
                  <c:v>50</c:v>
                </c:pt>
                <c:pt idx="1123">
                  <c:v>50</c:v>
                </c:pt>
                <c:pt idx="1124">
                  <c:v>50</c:v>
                </c:pt>
                <c:pt idx="1125">
                  <c:v>50</c:v>
                </c:pt>
                <c:pt idx="1126">
                  <c:v>50</c:v>
                </c:pt>
                <c:pt idx="1127">
                  <c:v>50</c:v>
                </c:pt>
                <c:pt idx="1128">
                  <c:v>50</c:v>
                </c:pt>
                <c:pt idx="1129">
                  <c:v>50</c:v>
                </c:pt>
                <c:pt idx="1130">
                  <c:v>50</c:v>
                </c:pt>
                <c:pt idx="1131">
                  <c:v>50</c:v>
                </c:pt>
                <c:pt idx="1132">
                  <c:v>50</c:v>
                </c:pt>
                <c:pt idx="1133">
                  <c:v>50</c:v>
                </c:pt>
                <c:pt idx="1134">
                  <c:v>50</c:v>
                </c:pt>
                <c:pt idx="1135">
                  <c:v>50</c:v>
                </c:pt>
                <c:pt idx="1136">
                  <c:v>50</c:v>
                </c:pt>
                <c:pt idx="1137">
                  <c:v>50</c:v>
                </c:pt>
                <c:pt idx="1138">
                  <c:v>50</c:v>
                </c:pt>
                <c:pt idx="1139">
                  <c:v>50</c:v>
                </c:pt>
                <c:pt idx="1140">
                  <c:v>50</c:v>
                </c:pt>
                <c:pt idx="1141">
                  <c:v>50</c:v>
                </c:pt>
                <c:pt idx="1142">
                  <c:v>50</c:v>
                </c:pt>
                <c:pt idx="1143">
                  <c:v>50</c:v>
                </c:pt>
                <c:pt idx="1144">
                  <c:v>50</c:v>
                </c:pt>
                <c:pt idx="1145">
                  <c:v>50</c:v>
                </c:pt>
                <c:pt idx="1146">
                  <c:v>50</c:v>
                </c:pt>
                <c:pt idx="1147">
                  <c:v>50</c:v>
                </c:pt>
                <c:pt idx="1148">
                  <c:v>50</c:v>
                </c:pt>
                <c:pt idx="1149">
                  <c:v>50</c:v>
                </c:pt>
                <c:pt idx="1150">
                  <c:v>50</c:v>
                </c:pt>
                <c:pt idx="1151">
                  <c:v>50</c:v>
                </c:pt>
                <c:pt idx="1152">
                  <c:v>50</c:v>
                </c:pt>
                <c:pt idx="1153">
                  <c:v>50</c:v>
                </c:pt>
                <c:pt idx="1154">
                  <c:v>50</c:v>
                </c:pt>
                <c:pt idx="1155">
                  <c:v>50</c:v>
                </c:pt>
                <c:pt idx="1156">
                  <c:v>50</c:v>
                </c:pt>
                <c:pt idx="1157">
                  <c:v>50</c:v>
                </c:pt>
                <c:pt idx="1158">
                  <c:v>50</c:v>
                </c:pt>
                <c:pt idx="1159">
                  <c:v>50</c:v>
                </c:pt>
                <c:pt idx="1160">
                  <c:v>50</c:v>
                </c:pt>
                <c:pt idx="1161">
                  <c:v>50</c:v>
                </c:pt>
                <c:pt idx="1162">
                  <c:v>50</c:v>
                </c:pt>
                <c:pt idx="1163">
                  <c:v>50</c:v>
                </c:pt>
                <c:pt idx="1164">
                  <c:v>50</c:v>
                </c:pt>
                <c:pt idx="1165">
                  <c:v>50</c:v>
                </c:pt>
                <c:pt idx="1166">
                  <c:v>51</c:v>
                </c:pt>
                <c:pt idx="1167">
                  <c:v>51</c:v>
                </c:pt>
                <c:pt idx="1168">
                  <c:v>51</c:v>
                </c:pt>
                <c:pt idx="1169">
                  <c:v>51</c:v>
                </c:pt>
                <c:pt idx="1170">
                  <c:v>51</c:v>
                </c:pt>
                <c:pt idx="1171">
                  <c:v>51</c:v>
                </c:pt>
                <c:pt idx="1172">
                  <c:v>51</c:v>
                </c:pt>
                <c:pt idx="1173">
                  <c:v>51</c:v>
                </c:pt>
                <c:pt idx="1174">
                  <c:v>51</c:v>
                </c:pt>
                <c:pt idx="1175">
                  <c:v>51</c:v>
                </c:pt>
                <c:pt idx="1176">
                  <c:v>51</c:v>
                </c:pt>
                <c:pt idx="1177">
                  <c:v>51</c:v>
                </c:pt>
                <c:pt idx="1178">
                  <c:v>51</c:v>
                </c:pt>
                <c:pt idx="1179">
                  <c:v>51</c:v>
                </c:pt>
                <c:pt idx="1180">
                  <c:v>51</c:v>
                </c:pt>
                <c:pt idx="1181">
                  <c:v>51</c:v>
                </c:pt>
                <c:pt idx="1182">
                  <c:v>51</c:v>
                </c:pt>
                <c:pt idx="1183">
                  <c:v>51</c:v>
                </c:pt>
                <c:pt idx="1184">
                  <c:v>51</c:v>
                </c:pt>
                <c:pt idx="1185">
                  <c:v>51</c:v>
                </c:pt>
                <c:pt idx="1186">
                  <c:v>51</c:v>
                </c:pt>
                <c:pt idx="1187">
                  <c:v>51</c:v>
                </c:pt>
                <c:pt idx="1188">
                  <c:v>51</c:v>
                </c:pt>
                <c:pt idx="1189">
                  <c:v>51</c:v>
                </c:pt>
                <c:pt idx="1190">
                  <c:v>51</c:v>
                </c:pt>
                <c:pt idx="1191">
                  <c:v>51</c:v>
                </c:pt>
                <c:pt idx="1192">
                  <c:v>51</c:v>
                </c:pt>
                <c:pt idx="1193">
                  <c:v>51</c:v>
                </c:pt>
                <c:pt idx="1194">
                  <c:v>51</c:v>
                </c:pt>
                <c:pt idx="1195">
                  <c:v>51</c:v>
                </c:pt>
                <c:pt idx="1196">
                  <c:v>51</c:v>
                </c:pt>
                <c:pt idx="1197">
                  <c:v>51</c:v>
                </c:pt>
                <c:pt idx="1198">
                  <c:v>51</c:v>
                </c:pt>
                <c:pt idx="1199">
                  <c:v>51</c:v>
                </c:pt>
                <c:pt idx="1200">
                  <c:v>51</c:v>
                </c:pt>
                <c:pt idx="1201">
                  <c:v>51</c:v>
                </c:pt>
                <c:pt idx="1202">
                  <c:v>51</c:v>
                </c:pt>
                <c:pt idx="1203">
                  <c:v>51</c:v>
                </c:pt>
                <c:pt idx="1204">
                  <c:v>51</c:v>
                </c:pt>
                <c:pt idx="1205">
                  <c:v>51</c:v>
                </c:pt>
                <c:pt idx="1206">
                  <c:v>51</c:v>
                </c:pt>
                <c:pt idx="1207">
                  <c:v>51</c:v>
                </c:pt>
                <c:pt idx="1208">
                  <c:v>51</c:v>
                </c:pt>
                <c:pt idx="1209">
                  <c:v>51</c:v>
                </c:pt>
                <c:pt idx="1210">
                  <c:v>51</c:v>
                </c:pt>
                <c:pt idx="1211">
                  <c:v>51</c:v>
                </c:pt>
                <c:pt idx="1212">
                  <c:v>51</c:v>
                </c:pt>
                <c:pt idx="1213">
                  <c:v>51</c:v>
                </c:pt>
                <c:pt idx="1214">
                  <c:v>51</c:v>
                </c:pt>
                <c:pt idx="1215">
                  <c:v>51</c:v>
                </c:pt>
                <c:pt idx="1216">
                  <c:v>51</c:v>
                </c:pt>
                <c:pt idx="1217">
                  <c:v>51</c:v>
                </c:pt>
                <c:pt idx="1218">
                  <c:v>51</c:v>
                </c:pt>
                <c:pt idx="1219">
                  <c:v>51</c:v>
                </c:pt>
                <c:pt idx="1220">
                  <c:v>51</c:v>
                </c:pt>
                <c:pt idx="1221">
                  <c:v>51</c:v>
                </c:pt>
                <c:pt idx="1222">
                  <c:v>51</c:v>
                </c:pt>
                <c:pt idx="1223">
                  <c:v>51</c:v>
                </c:pt>
                <c:pt idx="1224">
                  <c:v>51</c:v>
                </c:pt>
                <c:pt idx="1225">
                  <c:v>51</c:v>
                </c:pt>
                <c:pt idx="1226">
                  <c:v>51</c:v>
                </c:pt>
                <c:pt idx="1227">
                  <c:v>51</c:v>
                </c:pt>
                <c:pt idx="1228">
                  <c:v>51</c:v>
                </c:pt>
                <c:pt idx="1229">
                  <c:v>51</c:v>
                </c:pt>
                <c:pt idx="1230">
                  <c:v>51</c:v>
                </c:pt>
                <c:pt idx="1231">
                  <c:v>51</c:v>
                </c:pt>
                <c:pt idx="1232">
                  <c:v>51</c:v>
                </c:pt>
                <c:pt idx="1233">
                  <c:v>51</c:v>
                </c:pt>
                <c:pt idx="1234">
                  <c:v>51</c:v>
                </c:pt>
                <c:pt idx="1235">
                  <c:v>51</c:v>
                </c:pt>
                <c:pt idx="1236">
                  <c:v>51</c:v>
                </c:pt>
                <c:pt idx="1237">
                  <c:v>51</c:v>
                </c:pt>
                <c:pt idx="1238">
                  <c:v>51</c:v>
                </c:pt>
                <c:pt idx="1239">
                  <c:v>51</c:v>
                </c:pt>
                <c:pt idx="1240">
                  <c:v>51</c:v>
                </c:pt>
                <c:pt idx="1241">
                  <c:v>51</c:v>
                </c:pt>
                <c:pt idx="1242">
                  <c:v>51</c:v>
                </c:pt>
                <c:pt idx="1243">
                  <c:v>51</c:v>
                </c:pt>
                <c:pt idx="1244">
                  <c:v>51</c:v>
                </c:pt>
                <c:pt idx="1245">
                  <c:v>51</c:v>
                </c:pt>
                <c:pt idx="1246">
                  <c:v>51</c:v>
                </c:pt>
                <c:pt idx="1247">
                  <c:v>51</c:v>
                </c:pt>
                <c:pt idx="1248">
                  <c:v>51</c:v>
                </c:pt>
                <c:pt idx="1249">
                  <c:v>51</c:v>
                </c:pt>
                <c:pt idx="1250">
                  <c:v>51</c:v>
                </c:pt>
                <c:pt idx="1251">
                  <c:v>52</c:v>
                </c:pt>
                <c:pt idx="1252">
                  <c:v>52</c:v>
                </c:pt>
                <c:pt idx="1253">
                  <c:v>52</c:v>
                </c:pt>
                <c:pt idx="1254">
                  <c:v>52</c:v>
                </c:pt>
                <c:pt idx="1255">
                  <c:v>52</c:v>
                </c:pt>
                <c:pt idx="1256">
                  <c:v>52</c:v>
                </c:pt>
                <c:pt idx="1257">
                  <c:v>52</c:v>
                </c:pt>
                <c:pt idx="1258">
                  <c:v>52</c:v>
                </c:pt>
                <c:pt idx="1259">
                  <c:v>52</c:v>
                </c:pt>
                <c:pt idx="1260">
                  <c:v>52</c:v>
                </c:pt>
                <c:pt idx="1261">
                  <c:v>52</c:v>
                </c:pt>
                <c:pt idx="1262">
                  <c:v>52</c:v>
                </c:pt>
                <c:pt idx="1263">
                  <c:v>52</c:v>
                </c:pt>
                <c:pt idx="1264">
                  <c:v>52</c:v>
                </c:pt>
                <c:pt idx="1265">
                  <c:v>52</c:v>
                </c:pt>
                <c:pt idx="1266">
                  <c:v>52</c:v>
                </c:pt>
                <c:pt idx="1267">
                  <c:v>52</c:v>
                </c:pt>
                <c:pt idx="1268">
                  <c:v>52</c:v>
                </c:pt>
                <c:pt idx="1269">
                  <c:v>52</c:v>
                </c:pt>
                <c:pt idx="1270">
                  <c:v>53</c:v>
                </c:pt>
                <c:pt idx="1271">
                  <c:v>53</c:v>
                </c:pt>
                <c:pt idx="1272">
                  <c:v>53</c:v>
                </c:pt>
                <c:pt idx="1273">
                  <c:v>53</c:v>
                </c:pt>
                <c:pt idx="1274">
                  <c:v>53</c:v>
                </c:pt>
                <c:pt idx="1275">
                  <c:v>53</c:v>
                </c:pt>
                <c:pt idx="1276">
                  <c:v>53</c:v>
                </c:pt>
                <c:pt idx="1277">
                  <c:v>53</c:v>
                </c:pt>
                <c:pt idx="1278">
                  <c:v>53</c:v>
                </c:pt>
                <c:pt idx="1279">
                  <c:v>53</c:v>
                </c:pt>
                <c:pt idx="1280">
                  <c:v>53</c:v>
                </c:pt>
                <c:pt idx="1281">
                  <c:v>53</c:v>
                </c:pt>
                <c:pt idx="1282">
                  <c:v>53</c:v>
                </c:pt>
                <c:pt idx="1283">
                  <c:v>53</c:v>
                </c:pt>
                <c:pt idx="1284">
                  <c:v>53</c:v>
                </c:pt>
                <c:pt idx="1285">
                  <c:v>53</c:v>
                </c:pt>
                <c:pt idx="1286">
                  <c:v>53</c:v>
                </c:pt>
                <c:pt idx="1287">
                  <c:v>53</c:v>
                </c:pt>
                <c:pt idx="1288">
                  <c:v>53</c:v>
                </c:pt>
                <c:pt idx="1289">
                  <c:v>53</c:v>
                </c:pt>
                <c:pt idx="1290">
                  <c:v>53</c:v>
                </c:pt>
                <c:pt idx="1291">
                  <c:v>53</c:v>
                </c:pt>
                <c:pt idx="1292">
                  <c:v>53</c:v>
                </c:pt>
                <c:pt idx="1293">
                  <c:v>53</c:v>
                </c:pt>
                <c:pt idx="1294">
                  <c:v>53</c:v>
                </c:pt>
                <c:pt idx="1295">
                  <c:v>53</c:v>
                </c:pt>
                <c:pt idx="1296">
                  <c:v>53</c:v>
                </c:pt>
                <c:pt idx="1297">
                  <c:v>53</c:v>
                </c:pt>
                <c:pt idx="1298">
                  <c:v>53</c:v>
                </c:pt>
                <c:pt idx="1299">
                  <c:v>53</c:v>
                </c:pt>
                <c:pt idx="1300">
                  <c:v>53</c:v>
                </c:pt>
                <c:pt idx="1301">
                  <c:v>53</c:v>
                </c:pt>
                <c:pt idx="1302">
                  <c:v>53</c:v>
                </c:pt>
                <c:pt idx="1303">
                  <c:v>53</c:v>
                </c:pt>
                <c:pt idx="1304">
                  <c:v>53</c:v>
                </c:pt>
                <c:pt idx="1305">
                  <c:v>53</c:v>
                </c:pt>
                <c:pt idx="1306">
                  <c:v>53</c:v>
                </c:pt>
                <c:pt idx="1307">
                  <c:v>53</c:v>
                </c:pt>
                <c:pt idx="1308">
                  <c:v>53</c:v>
                </c:pt>
                <c:pt idx="1309">
                  <c:v>53</c:v>
                </c:pt>
                <c:pt idx="1310">
                  <c:v>53</c:v>
                </c:pt>
                <c:pt idx="1311">
                  <c:v>53</c:v>
                </c:pt>
                <c:pt idx="1312">
                  <c:v>53</c:v>
                </c:pt>
                <c:pt idx="1313">
                  <c:v>53</c:v>
                </c:pt>
                <c:pt idx="1314">
                  <c:v>53</c:v>
                </c:pt>
                <c:pt idx="1315">
                  <c:v>53</c:v>
                </c:pt>
                <c:pt idx="1316">
                  <c:v>53</c:v>
                </c:pt>
                <c:pt idx="1317">
                  <c:v>53</c:v>
                </c:pt>
                <c:pt idx="1318">
                  <c:v>53</c:v>
                </c:pt>
                <c:pt idx="1319">
                  <c:v>53</c:v>
                </c:pt>
                <c:pt idx="1320">
                  <c:v>53</c:v>
                </c:pt>
                <c:pt idx="1321">
                  <c:v>53</c:v>
                </c:pt>
                <c:pt idx="1322">
                  <c:v>53</c:v>
                </c:pt>
                <c:pt idx="1323">
                  <c:v>53</c:v>
                </c:pt>
                <c:pt idx="1324">
                  <c:v>53</c:v>
                </c:pt>
                <c:pt idx="1325">
                  <c:v>53</c:v>
                </c:pt>
                <c:pt idx="1326">
                  <c:v>53</c:v>
                </c:pt>
                <c:pt idx="1327">
                  <c:v>53</c:v>
                </c:pt>
                <c:pt idx="1328">
                  <c:v>53</c:v>
                </c:pt>
                <c:pt idx="1329">
                  <c:v>53</c:v>
                </c:pt>
                <c:pt idx="1330">
                  <c:v>53</c:v>
                </c:pt>
                <c:pt idx="1331">
                  <c:v>53</c:v>
                </c:pt>
                <c:pt idx="1332">
                  <c:v>53</c:v>
                </c:pt>
                <c:pt idx="1333">
                  <c:v>53</c:v>
                </c:pt>
                <c:pt idx="1334">
                  <c:v>53</c:v>
                </c:pt>
                <c:pt idx="1335">
                  <c:v>53</c:v>
                </c:pt>
                <c:pt idx="1336">
                  <c:v>53</c:v>
                </c:pt>
                <c:pt idx="1337">
                  <c:v>53</c:v>
                </c:pt>
                <c:pt idx="1338">
                  <c:v>53</c:v>
                </c:pt>
                <c:pt idx="1339">
                  <c:v>53</c:v>
                </c:pt>
                <c:pt idx="1340">
                  <c:v>53</c:v>
                </c:pt>
                <c:pt idx="1341">
                  <c:v>53</c:v>
                </c:pt>
                <c:pt idx="1342">
                  <c:v>53</c:v>
                </c:pt>
                <c:pt idx="1343">
                  <c:v>53</c:v>
                </c:pt>
                <c:pt idx="1344">
                  <c:v>53</c:v>
                </c:pt>
                <c:pt idx="1345">
                  <c:v>53</c:v>
                </c:pt>
                <c:pt idx="1346">
                  <c:v>53</c:v>
                </c:pt>
                <c:pt idx="1347">
                  <c:v>53</c:v>
                </c:pt>
                <c:pt idx="1348">
                  <c:v>53</c:v>
                </c:pt>
                <c:pt idx="1349">
                  <c:v>53</c:v>
                </c:pt>
                <c:pt idx="1350">
                  <c:v>53</c:v>
                </c:pt>
                <c:pt idx="1351">
                  <c:v>53</c:v>
                </c:pt>
                <c:pt idx="1352">
                  <c:v>53</c:v>
                </c:pt>
                <c:pt idx="1353">
                  <c:v>53</c:v>
                </c:pt>
                <c:pt idx="1354">
                  <c:v>53</c:v>
                </c:pt>
                <c:pt idx="1355">
                  <c:v>53</c:v>
                </c:pt>
                <c:pt idx="1356">
                  <c:v>53</c:v>
                </c:pt>
                <c:pt idx="1357">
                  <c:v>53</c:v>
                </c:pt>
                <c:pt idx="1358">
                  <c:v>53</c:v>
                </c:pt>
                <c:pt idx="1359">
                  <c:v>53</c:v>
                </c:pt>
                <c:pt idx="1360">
                  <c:v>53</c:v>
                </c:pt>
                <c:pt idx="1361">
                  <c:v>53</c:v>
                </c:pt>
                <c:pt idx="1362">
                  <c:v>53</c:v>
                </c:pt>
                <c:pt idx="1363">
                  <c:v>53</c:v>
                </c:pt>
                <c:pt idx="1364">
                  <c:v>53</c:v>
                </c:pt>
                <c:pt idx="1365">
                  <c:v>53</c:v>
                </c:pt>
                <c:pt idx="1366">
                  <c:v>53</c:v>
                </c:pt>
                <c:pt idx="1367">
                  <c:v>53</c:v>
                </c:pt>
                <c:pt idx="1368">
                  <c:v>53</c:v>
                </c:pt>
                <c:pt idx="1369">
                  <c:v>53</c:v>
                </c:pt>
                <c:pt idx="1370">
                  <c:v>53</c:v>
                </c:pt>
                <c:pt idx="1371">
                  <c:v>53</c:v>
                </c:pt>
                <c:pt idx="1372">
                  <c:v>53</c:v>
                </c:pt>
                <c:pt idx="1373">
                  <c:v>53</c:v>
                </c:pt>
                <c:pt idx="1374">
                  <c:v>53</c:v>
                </c:pt>
                <c:pt idx="1375">
                  <c:v>53</c:v>
                </c:pt>
                <c:pt idx="1376">
                  <c:v>53</c:v>
                </c:pt>
                <c:pt idx="1377">
                  <c:v>53</c:v>
                </c:pt>
                <c:pt idx="1378">
                  <c:v>53</c:v>
                </c:pt>
                <c:pt idx="1379">
                  <c:v>53</c:v>
                </c:pt>
                <c:pt idx="1380">
                  <c:v>53</c:v>
                </c:pt>
                <c:pt idx="1381">
                  <c:v>53</c:v>
                </c:pt>
                <c:pt idx="1382">
                  <c:v>54</c:v>
                </c:pt>
                <c:pt idx="1383">
                  <c:v>54</c:v>
                </c:pt>
                <c:pt idx="1384">
                  <c:v>54</c:v>
                </c:pt>
                <c:pt idx="1385">
                  <c:v>54</c:v>
                </c:pt>
                <c:pt idx="1386">
                  <c:v>54</c:v>
                </c:pt>
                <c:pt idx="1387">
                  <c:v>54</c:v>
                </c:pt>
                <c:pt idx="1388">
                  <c:v>54</c:v>
                </c:pt>
                <c:pt idx="1389">
                  <c:v>54</c:v>
                </c:pt>
                <c:pt idx="1390">
                  <c:v>54</c:v>
                </c:pt>
                <c:pt idx="1391">
                  <c:v>54</c:v>
                </c:pt>
                <c:pt idx="1392">
                  <c:v>54</c:v>
                </c:pt>
                <c:pt idx="1393">
                  <c:v>54</c:v>
                </c:pt>
                <c:pt idx="1394">
                  <c:v>54</c:v>
                </c:pt>
                <c:pt idx="1395">
                  <c:v>54</c:v>
                </c:pt>
                <c:pt idx="1396">
                  <c:v>54</c:v>
                </c:pt>
                <c:pt idx="1397">
                  <c:v>54</c:v>
                </c:pt>
                <c:pt idx="1398">
                  <c:v>54</c:v>
                </c:pt>
                <c:pt idx="1399">
                  <c:v>54</c:v>
                </c:pt>
                <c:pt idx="1400">
                  <c:v>54</c:v>
                </c:pt>
                <c:pt idx="1401">
                  <c:v>54</c:v>
                </c:pt>
                <c:pt idx="1402">
                  <c:v>54</c:v>
                </c:pt>
                <c:pt idx="1403">
                  <c:v>54</c:v>
                </c:pt>
                <c:pt idx="1404">
                  <c:v>54</c:v>
                </c:pt>
                <c:pt idx="1405">
                  <c:v>54</c:v>
                </c:pt>
                <c:pt idx="1406">
                  <c:v>54</c:v>
                </c:pt>
                <c:pt idx="1407">
                  <c:v>54</c:v>
                </c:pt>
                <c:pt idx="1408">
                  <c:v>54</c:v>
                </c:pt>
                <c:pt idx="1409">
                  <c:v>54</c:v>
                </c:pt>
                <c:pt idx="1410">
                  <c:v>54</c:v>
                </c:pt>
                <c:pt idx="1411">
                  <c:v>54</c:v>
                </c:pt>
                <c:pt idx="1412">
                  <c:v>54</c:v>
                </c:pt>
                <c:pt idx="1413">
                  <c:v>54</c:v>
                </c:pt>
                <c:pt idx="1414">
                  <c:v>54</c:v>
                </c:pt>
                <c:pt idx="1415">
                  <c:v>54</c:v>
                </c:pt>
                <c:pt idx="1416">
                  <c:v>54</c:v>
                </c:pt>
                <c:pt idx="1417">
                  <c:v>54</c:v>
                </c:pt>
                <c:pt idx="1418">
                  <c:v>54</c:v>
                </c:pt>
                <c:pt idx="1419">
                  <c:v>54</c:v>
                </c:pt>
                <c:pt idx="1420">
                  <c:v>54</c:v>
                </c:pt>
                <c:pt idx="1421">
                  <c:v>54</c:v>
                </c:pt>
                <c:pt idx="1422">
                  <c:v>54</c:v>
                </c:pt>
                <c:pt idx="1423">
                  <c:v>54</c:v>
                </c:pt>
                <c:pt idx="1424">
                  <c:v>54</c:v>
                </c:pt>
                <c:pt idx="1425">
                  <c:v>54</c:v>
                </c:pt>
                <c:pt idx="1426">
                  <c:v>54</c:v>
                </c:pt>
                <c:pt idx="1427">
                  <c:v>54</c:v>
                </c:pt>
                <c:pt idx="1428">
                  <c:v>54</c:v>
                </c:pt>
                <c:pt idx="1429">
                  <c:v>54</c:v>
                </c:pt>
                <c:pt idx="1430">
                  <c:v>54</c:v>
                </c:pt>
                <c:pt idx="1431">
                  <c:v>54</c:v>
                </c:pt>
                <c:pt idx="1432">
                  <c:v>54</c:v>
                </c:pt>
                <c:pt idx="1433">
                  <c:v>54</c:v>
                </c:pt>
                <c:pt idx="1434">
                  <c:v>54</c:v>
                </c:pt>
                <c:pt idx="1435">
                  <c:v>54</c:v>
                </c:pt>
                <c:pt idx="1436">
                  <c:v>54</c:v>
                </c:pt>
                <c:pt idx="1437">
                  <c:v>54</c:v>
                </c:pt>
                <c:pt idx="1438">
                  <c:v>54</c:v>
                </c:pt>
                <c:pt idx="1439">
                  <c:v>54</c:v>
                </c:pt>
                <c:pt idx="1440">
                  <c:v>54</c:v>
                </c:pt>
                <c:pt idx="1441">
                  <c:v>54</c:v>
                </c:pt>
                <c:pt idx="1442">
                  <c:v>54</c:v>
                </c:pt>
                <c:pt idx="1443">
                  <c:v>54</c:v>
                </c:pt>
                <c:pt idx="1444">
                  <c:v>54</c:v>
                </c:pt>
                <c:pt idx="1445">
                  <c:v>54</c:v>
                </c:pt>
                <c:pt idx="1446">
                  <c:v>54</c:v>
                </c:pt>
                <c:pt idx="1447">
                  <c:v>54</c:v>
                </c:pt>
                <c:pt idx="1448">
                  <c:v>54</c:v>
                </c:pt>
                <c:pt idx="1449">
                  <c:v>54</c:v>
                </c:pt>
                <c:pt idx="1450">
                  <c:v>54</c:v>
                </c:pt>
                <c:pt idx="1451">
                  <c:v>54</c:v>
                </c:pt>
                <c:pt idx="1452">
                  <c:v>54</c:v>
                </c:pt>
                <c:pt idx="1453">
                  <c:v>54</c:v>
                </c:pt>
                <c:pt idx="1454">
                  <c:v>54</c:v>
                </c:pt>
                <c:pt idx="1455">
                  <c:v>54</c:v>
                </c:pt>
                <c:pt idx="1456">
                  <c:v>54</c:v>
                </c:pt>
                <c:pt idx="1457">
                  <c:v>54</c:v>
                </c:pt>
                <c:pt idx="1458">
                  <c:v>54</c:v>
                </c:pt>
                <c:pt idx="1459">
                  <c:v>54</c:v>
                </c:pt>
                <c:pt idx="1460">
                  <c:v>54</c:v>
                </c:pt>
                <c:pt idx="1461">
                  <c:v>54</c:v>
                </c:pt>
                <c:pt idx="1462">
                  <c:v>54</c:v>
                </c:pt>
                <c:pt idx="1463">
                  <c:v>54</c:v>
                </c:pt>
                <c:pt idx="1464">
                  <c:v>54</c:v>
                </c:pt>
                <c:pt idx="1465">
                  <c:v>54</c:v>
                </c:pt>
                <c:pt idx="1466">
                  <c:v>54</c:v>
                </c:pt>
                <c:pt idx="1467">
                  <c:v>54</c:v>
                </c:pt>
                <c:pt idx="1468">
                  <c:v>54</c:v>
                </c:pt>
                <c:pt idx="1469">
                  <c:v>54</c:v>
                </c:pt>
                <c:pt idx="1470">
                  <c:v>54</c:v>
                </c:pt>
                <c:pt idx="1471">
                  <c:v>54</c:v>
                </c:pt>
                <c:pt idx="1472">
                  <c:v>54</c:v>
                </c:pt>
                <c:pt idx="1473">
                  <c:v>54</c:v>
                </c:pt>
                <c:pt idx="1474">
                  <c:v>54</c:v>
                </c:pt>
                <c:pt idx="1475">
                  <c:v>54</c:v>
                </c:pt>
                <c:pt idx="1476">
                  <c:v>54</c:v>
                </c:pt>
                <c:pt idx="1477">
                  <c:v>54</c:v>
                </c:pt>
                <c:pt idx="1478">
                  <c:v>54</c:v>
                </c:pt>
                <c:pt idx="1479">
                  <c:v>54</c:v>
                </c:pt>
                <c:pt idx="1480">
                  <c:v>54</c:v>
                </c:pt>
                <c:pt idx="1481">
                  <c:v>54</c:v>
                </c:pt>
                <c:pt idx="1482">
                  <c:v>54</c:v>
                </c:pt>
                <c:pt idx="1483">
                  <c:v>54</c:v>
                </c:pt>
                <c:pt idx="1484">
                  <c:v>54</c:v>
                </c:pt>
                <c:pt idx="1485">
                  <c:v>54</c:v>
                </c:pt>
                <c:pt idx="1486">
                  <c:v>54</c:v>
                </c:pt>
                <c:pt idx="1487">
                  <c:v>54</c:v>
                </c:pt>
                <c:pt idx="1488">
                  <c:v>54</c:v>
                </c:pt>
                <c:pt idx="1489">
                  <c:v>54</c:v>
                </c:pt>
                <c:pt idx="1490">
                  <c:v>54</c:v>
                </c:pt>
                <c:pt idx="1491">
                  <c:v>54</c:v>
                </c:pt>
                <c:pt idx="1492">
                  <c:v>54</c:v>
                </c:pt>
                <c:pt idx="1493">
                  <c:v>54</c:v>
                </c:pt>
                <c:pt idx="1494">
                  <c:v>54</c:v>
                </c:pt>
                <c:pt idx="1495">
                  <c:v>54</c:v>
                </c:pt>
                <c:pt idx="1496">
                  <c:v>54</c:v>
                </c:pt>
                <c:pt idx="1497">
                  <c:v>54</c:v>
                </c:pt>
                <c:pt idx="1498">
                  <c:v>54</c:v>
                </c:pt>
                <c:pt idx="1499">
                  <c:v>54</c:v>
                </c:pt>
                <c:pt idx="1500">
                  <c:v>54</c:v>
                </c:pt>
                <c:pt idx="1501">
                  <c:v>54</c:v>
                </c:pt>
                <c:pt idx="1502">
                  <c:v>54</c:v>
                </c:pt>
                <c:pt idx="1503">
                  <c:v>54</c:v>
                </c:pt>
                <c:pt idx="1504">
                  <c:v>54</c:v>
                </c:pt>
                <c:pt idx="1505">
                  <c:v>54</c:v>
                </c:pt>
                <c:pt idx="1506">
                  <c:v>54</c:v>
                </c:pt>
                <c:pt idx="1507">
                  <c:v>54</c:v>
                </c:pt>
                <c:pt idx="1508">
                  <c:v>54</c:v>
                </c:pt>
                <c:pt idx="1509">
                  <c:v>54</c:v>
                </c:pt>
                <c:pt idx="1510">
                  <c:v>54</c:v>
                </c:pt>
                <c:pt idx="1511">
                  <c:v>54</c:v>
                </c:pt>
                <c:pt idx="1512">
                  <c:v>54</c:v>
                </c:pt>
                <c:pt idx="1513">
                  <c:v>55</c:v>
                </c:pt>
                <c:pt idx="1514">
                  <c:v>56</c:v>
                </c:pt>
                <c:pt idx="1515">
                  <c:v>56</c:v>
                </c:pt>
                <c:pt idx="1516">
                  <c:v>56</c:v>
                </c:pt>
                <c:pt idx="1517">
                  <c:v>56</c:v>
                </c:pt>
                <c:pt idx="1518">
                  <c:v>56</c:v>
                </c:pt>
                <c:pt idx="1519">
                  <c:v>56</c:v>
                </c:pt>
                <c:pt idx="1520">
                  <c:v>56</c:v>
                </c:pt>
                <c:pt idx="1521">
                  <c:v>56</c:v>
                </c:pt>
                <c:pt idx="1522">
                  <c:v>56</c:v>
                </c:pt>
                <c:pt idx="1523">
                  <c:v>56</c:v>
                </c:pt>
                <c:pt idx="1524">
                  <c:v>56</c:v>
                </c:pt>
                <c:pt idx="1525">
                  <c:v>56</c:v>
                </c:pt>
                <c:pt idx="1526">
                  <c:v>56</c:v>
                </c:pt>
                <c:pt idx="1527">
                  <c:v>56</c:v>
                </c:pt>
                <c:pt idx="1528">
                  <c:v>56</c:v>
                </c:pt>
                <c:pt idx="1529">
                  <c:v>56</c:v>
                </c:pt>
                <c:pt idx="1530">
                  <c:v>56</c:v>
                </c:pt>
                <c:pt idx="1531">
                  <c:v>56</c:v>
                </c:pt>
                <c:pt idx="1532">
                  <c:v>56</c:v>
                </c:pt>
                <c:pt idx="1533">
                  <c:v>56</c:v>
                </c:pt>
                <c:pt idx="1534">
                  <c:v>56</c:v>
                </c:pt>
                <c:pt idx="1535">
                  <c:v>56</c:v>
                </c:pt>
                <c:pt idx="1536">
                  <c:v>56</c:v>
                </c:pt>
                <c:pt idx="1537">
                  <c:v>56</c:v>
                </c:pt>
                <c:pt idx="1538">
                  <c:v>56</c:v>
                </c:pt>
                <c:pt idx="1539">
                  <c:v>56</c:v>
                </c:pt>
                <c:pt idx="1540">
                  <c:v>56</c:v>
                </c:pt>
                <c:pt idx="1541">
                  <c:v>56</c:v>
                </c:pt>
                <c:pt idx="1542">
                  <c:v>56</c:v>
                </c:pt>
                <c:pt idx="1543">
                  <c:v>56</c:v>
                </c:pt>
                <c:pt idx="1544">
                  <c:v>56</c:v>
                </c:pt>
                <c:pt idx="1545">
                  <c:v>56</c:v>
                </c:pt>
                <c:pt idx="1546">
                  <c:v>56</c:v>
                </c:pt>
                <c:pt idx="1547">
                  <c:v>56</c:v>
                </c:pt>
                <c:pt idx="1548">
                  <c:v>56</c:v>
                </c:pt>
                <c:pt idx="1549">
                  <c:v>56</c:v>
                </c:pt>
                <c:pt idx="1550">
                  <c:v>56</c:v>
                </c:pt>
                <c:pt idx="1551">
                  <c:v>56</c:v>
                </c:pt>
                <c:pt idx="1552">
                  <c:v>56</c:v>
                </c:pt>
                <c:pt idx="1553">
                  <c:v>56</c:v>
                </c:pt>
                <c:pt idx="1554">
                  <c:v>56</c:v>
                </c:pt>
                <c:pt idx="1555">
                  <c:v>56</c:v>
                </c:pt>
                <c:pt idx="1556">
                  <c:v>56</c:v>
                </c:pt>
                <c:pt idx="1557">
                  <c:v>56</c:v>
                </c:pt>
                <c:pt idx="1558">
                  <c:v>56</c:v>
                </c:pt>
                <c:pt idx="1559">
                  <c:v>56</c:v>
                </c:pt>
                <c:pt idx="1560">
                  <c:v>56</c:v>
                </c:pt>
                <c:pt idx="1561">
                  <c:v>56</c:v>
                </c:pt>
                <c:pt idx="1562">
                  <c:v>56</c:v>
                </c:pt>
                <c:pt idx="1563">
                  <c:v>56</c:v>
                </c:pt>
                <c:pt idx="1564">
                  <c:v>56</c:v>
                </c:pt>
                <c:pt idx="1565">
                  <c:v>56</c:v>
                </c:pt>
                <c:pt idx="1566">
                  <c:v>56</c:v>
                </c:pt>
                <c:pt idx="1567">
                  <c:v>56</c:v>
                </c:pt>
                <c:pt idx="1568">
                  <c:v>56</c:v>
                </c:pt>
                <c:pt idx="1569">
                  <c:v>56</c:v>
                </c:pt>
                <c:pt idx="1570">
                  <c:v>56</c:v>
                </c:pt>
                <c:pt idx="1571">
                  <c:v>56</c:v>
                </c:pt>
                <c:pt idx="1572">
                  <c:v>56</c:v>
                </c:pt>
                <c:pt idx="1573">
                  <c:v>56</c:v>
                </c:pt>
                <c:pt idx="1574">
                  <c:v>56</c:v>
                </c:pt>
                <c:pt idx="1575">
                  <c:v>56</c:v>
                </c:pt>
                <c:pt idx="1576">
                  <c:v>56</c:v>
                </c:pt>
                <c:pt idx="1577">
                  <c:v>56</c:v>
                </c:pt>
                <c:pt idx="1578">
                  <c:v>56</c:v>
                </c:pt>
                <c:pt idx="1579">
                  <c:v>56</c:v>
                </c:pt>
                <c:pt idx="1580">
                  <c:v>56</c:v>
                </c:pt>
                <c:pt idx="1581">
                  <c:v>56</c:v>
                </c:pt>
                <c:pt idx="1582">
                  <c:v>56</c:v>
                </c:pt>
                <c:pt idx="1583">
                  <c:v>56</c:v>
                </c:pt>
                <c:pt idx="1584">
                  <c:v>56</c:v>
                </c:pt>
                <c:pt idx="1585">
                  <c:v>56</c:v>
                </c:pt>
                <c:pt idx="1586">
                  <c:v>56</c:v>
                </c:pt>
                <c:pt idx="1587">
                  <c:v>56</c:v>
                </c:pt>
                <c:pt idx="1588">
                  <c:v>56</c:v>
                </c:pt>
                <c:pt idx="1589">
                  <c:v>56</c:v>
                </c:pt>
                <c:pt idx="1590">
                  <c:v>56</c:v>
                </c:pt>
                <c:pt idx="1591">
                  <c:v>56</c:v>
                </c:pt>
                <c:pt idx="1592">
                  <c:v>56</c:v>
                </c:pt>
                <c:pt idx="1593">
                  <c:v>57</c:v>
                </c:pt>
                <c:pt idx="1594">
                  <c:v>57</c:v>
                </c:pt>
                <c:pt idx="1595">
                  <c:v>57</c:v>
                </c:pt>
                <c:pt idx="1596">
                  <c:v>57</c:v>
                </c:pt>
                <c:pt idx="1597">
                  <c:v>57</c:v>
                </c:pt>
                <c:pt idx="1598">
                  <c:v>57</c:v>
                </c:pt>
                <c:pt idx="1599">
                  <c:v>57</c:v>
                </c:pt>
                <c:pt idx="1600">
                  <c:v>57</c:v>
                </c:pt>
                <c:pt idx="1601">
                  <c:v>57</c:v>
                </c:pt>
                <c:pt idx="1602">
                  <c:v>57</c:v>
                </c:pt>
                <c:pt idx="1603">
                  <c:v>57</c:v>
                </c:pt>
                <c:pt idx="1604">
                  <c:v>57</c:v>
                </c:pt>
                <c:pt idx="1605">
                  <c:v>57</c:v>
                </c:pt>
                <c:pt idx="1606">
                  <c:v>57</c:v>
                </c:pt>
                <c:pt idx="1607">
                  <c:v>57</c:v>
                </c:pt>
                <c:pt idx="1608">
                  <c:v>57</c:v>
                </c:pt>
                <c:pt idx="1609">
                  <c:v>57</c:v>
                </c:pt>
                <c:pt idx="1610">
                  <c:v>57</c:v>
                </c:pt>
                <c:pt idx="1611">
                  <c:v>57</c:v>
                </c:pt>
                <c:pt idx="1612">
                  <c:v>57</c:v>
                </c:pt>
                <c:pt idx="1613">
                  <c:v>57</c:v>
                </c:pt>
                <c:pt idx="1614">
                  <c:v>57</c:v>
                </c:pt>
                <c:pt idx="1615">
                  <c:v>57</c:v>
                </c:pt>
                <c:pt idx="1616">
                  <c:v>57</c:v>
                </c:pt>
                <c:pt idx="1617">
                  <c:v>57</c:v>
                </c:pt>
                <c:pt idx="1618">
                  <c:v>57</c:v>
                </c:pt>
                <c:pt idx="1619">
                  <c:v>57</c:v>
                </c:pt>
                <c:pt idx="1620">
                  <c:v>57</c:v>
                </c:pt>
                <c:pt idx="1621">
                  <c:v>57</c:v>
                </c:pt>
                <c:pt idx="1622">
                  <c:v>57</c:v>
                </c:pt>
                <c:pt idx="1623">
                  <c:v>57</c:v>
                </c:pt>
                <c:pt idx="1624">
                  <c:v>57</c:v>
                </c:pt>
                <c:pt idx="1625">
                  <c:v>57</c:v>
                </c:pt>
                <c:pt idx="1626">
                  <c:v>57</c:v>
                </c:pt>
                <c:pt idx="1627">
                  <c:v>57</c:v>
                </c:pt>
                <c:pt idx="1628">
                  <c:v>57</c:v>
                </c:pt>
                <c:pt idx="1629">
                  <c:v>57</c:v>
                </c:pt>
                <c:pt idx="1630">
                  <c:v>57</c:v>
                </c:pt>
                <c:pt idx="1631">
                  <c:v>57</c:v>
                </c:pt>
                <c:pt idx="1632">
                  <c:v>57</c:v>
                </c:pt>
                <c:pt idx="1633">
                  <c:v>57</c:v>
                </c:pt>
                <c:pt idx="1634">
                  <c:v>57</c:v>
                </c:pt>
                <c:pt idx="1635">
                  <c:v>57</c:v>
                </c:pt>
                <c:pt idx="1636">
                  <c:v>57</c:v>
                </c:pt>
                <c:pt idx="1637">
                  <c:v>57</c:v>
                </c:pt>
                <c:pt idx="1638">
                  <c:v>57</c:v>
                </c:pt>
                <c:pt idx="1639">
                  <c:v>57</c:v>
                </c:pt>
                <c:pt idx="1640">
                  <c:v>57</c:v>
                </c:pt>
                <c:pt idx="1641">
                  <c:v>57</c:v>
                </c:pt>
                <c:pt idx="1642">
                  <c:v>57</c:v>
                </c:pt>
                <c:pt idx="1643">
                  <c:v>57</c:v>
                </c:pt>
                <c:pt idx="1644">
                  <c:v>57</c:v>
                </c:pt>
                <c:pt idx="1645">
                  <c:v>58</c:v>
                </c:pt>
                <c:pt idx="1646">
                  <c:v>58</c:v>
                </c:pt>
                <c:pt idx="1647">
                  <c:v>58</c:v>
                </c:pt>
                <c:pt idx="1648">
                  <c:v>58</c:v>
                </c:pt>
                <c:pt idx="1649">
                  <c:v>58</c:v>
                </c:pt>
                <c:pt idx="1650">
                  <c:v>58</c:v>
                </c:pt>
                <c:pt idx="1651">
                  <c:v>58</c:v>
                </c:pt>
                <c:pt idx="1652">
                  <c:v>58</c:v>
                </c:pt>
                <c:pt idx="1653">
                  <c:v>58</c:v>
                </c:pt>
                <c:pt idx="1654">
                  <c:v>58</c:v>
                </c:pt>
                <c:pt idx="1655">
                  <c:v>58</c:v>
                </c:pt>
                <c:pt idx="1656">
                  <c:v>58</c:v>
                </c:pt>
                <c:pt idx="1657">
                  <c:v>58</c:v>
                </c:pt>
                <c:pt idx="1658">
                  <c:v>58</c:v>
                </c:pt>
                <c:pt idx="1659">
                  <c:v>58</c:v>
                </c:pt>
                <c:pt idx="1660">
                  <c:v>58</c:v>
                </c:pt>
                <c:pt idx="1661">
                  <c:v>58</c:v>
                </c:pt>
                <c:pt idx="1662">
                  <c:v>58</c:v>
                </c:pt>
                <c:pt idx="1663">
                  <c:v>58</c:v>
                </c:pt>
                <c:pt idx="1664">
                  <c:v>58</c:v>
                </c:pt>
                <c:pt idx="1665">
                  <c:v>58</c:v>
                </c:pt>
                <c:pt idx="1666">
                  <c:v>58</c:v>
                </c:pt>
                <c:pt idx="1667">
                  <c:v>58</c:v>
                </c:pt>
                <c:pt idx="1668">
                  <c:v>58</c:v>
                </c:pt>
                <c:pt idx="1669">
                  <c:v>58</c:v>
                </c:pt>
                <c:pt idx="1670">
                  <c:v>58</c:v>
                </c:pt>
                <c:pt idx="1671">
                  <c:v>58</c:v>
                </c:pt>
                <c:pt idx="1672">
                  <c:v>58</c:v>
                </c:pt>
                <c:pt idx="1673">
                  <c:v>58</c:v>
                </c:pt>
                <c:pt idx="1674">
                  <c:v>58</c:v>
                </c:pt>
                <c:pt idx="1675">
                  <c:v>59</c:v>
                </c:pt>
                <c:pt idx="1676">
                  <c:v>59</c:v>
                </c:pt>
                <c:pt idx="1677">
                  <c:v>59</c:v>
                </c:pt>
                <c:pt idx="1678">
                  <c:v>59</c:v>
                </c:pt>
                <c:pt idx="1679">
                  <c:v>59</c:v>
                </c:pt>
                <c:pt idx="1680">
                  <c:v>59</c:v>
                </c:pt>
                <c:pt idx="1681">
                  <c:v>59</c:v>
                </c:pt>
                <c:pt idx="1682">
                  <c:v>59</c:v>
                </c:pt>
                <c:pt idx="1683">
                  <c:v>59</c:v>
                </c:pt>
                <c:pt idx="1684">
                  <c:v>59</c:v>
                </c:pt>
                <c:pt idx="1685">
                  <c:v>59</c:v>
                </c:pt>
                <c:pt idx="1686">
                  <c:v>59</c:v>
                </c:pt>
                <c:pt idx="1687">
                  <c:v>59</c:v>
                </c:pt>
                <c:pt idx="1688">
                  <c:v>59</c:v>
                </c:pt>
                <c:pt idx="1689">
                  <c:v>59</c:v>
                </c:pt>
                <c:pt idx="1690">
                  <c:v>59</c:v>
                </c:pt>
                <c:pt idx="1691">
                  <c:v>59</c:v>
                </c:pt>
                <c:pt idx="1692">
                  <c:v>59</c:v>
                </c:pt>
                <c:pt idx="1693">
                  <c:v>59</c:v>
                </c:pt>
                <c:pt idx="1694">
                  <c:v>59</c:v>
                </c:pt>
                <c:pt idx="1695">
                  <c:v>59</c:v>
                </c:pt>
                <c:pt idx="1696">
                  <c:v>59</c:v>
                </c:pt>
                <c:pt idx="1697">
                  <c:v>59</c:v>
                </c:pt>
                <c:pt idx="1698">
                  <c:v>59</c:v>
                </c:pt>
                <c:pt idx="1699">
                  <c:v>59</c:v>
                </c:pt>
                <c:pt idx="1700">
                  <c:v>59</c:v>
                </c:pt>
                <c:pt idx="1701">
                  <c:v>59</c:v>
                </c:pt>
                <c:pt idx="1702">
                  <c:v>59</c:v>
                </c:pt>
                <c:pt idx="1703">
                  <c:v>59</c:v>
                </c:pt>
                <c:pt idx="1704">
                  <c:v>59</c:v>
                </c:pt>
                <c:pt idx="1705">
                  <c:v>59</c:v>
                </c:pt>
                <c:pt idx="1706">
                  <c:v>59</c:v>
                </c:pt>
                <c:pt idx="1707">
                  <c:v>59</c:v>
                </c:pt>
                <c:pt idx="1708">
                  <c:v>59</c:v>
                </c:pt>
                <c:pt idx="1709">
                  <c:v>59</c:v>
                </c:pt>
                <c:pt idx="1710">
                  <c:v>59</c:v>
                </c:pt>
                <c:pt idx="1711">
                  <c:v>59</c:v>
                </c:pt>
                <c:pt idx="1712">
                  <c:v>59</c:v>
                </c:pt>
                <c:pt idx="1713">
                  <c:v>59</c:v>
                </c:pt>
                <c:pt idx="1714">
                  <c:v>59</c:v>
                </c:pt>
                <c:pt idx="1715">
                  <c:v>59</c:v>
                </c:pt>
                <c:pt idx="1716">
                  <c:v>59</c:v>
                </c:pt>
                <c:pt idx="1717">
                  <c:v>59</c:v>
                </c:pt>
                <c:pt idx="1718">
                  <c:v>59</c:v>
                </c:pt>
                <c:pt idx="1719">
                  <c:v>59</c:v>
                </c:pt>
                <c:pt idx="1720">
                  <c:v>59</c:v>
                </c:pt>
                <c:pt idx="1721">
                  <c:v>59</c:v>
                </c:pt>
                <c:pt idx="1722">
                  <c:v>59</c:v>
                </c:pt>
                <c:pt idx="1723">
                  <c:v>59</c:v>
                </c:pt>
                <c:pt idx="1724">
                  <c:v>59</c:v>
                </c:pt>
                <c:pt idx="1725">
                  <c:v>59</c:v>
                </c:pt>
                <c:pt idx="1726">
                  <c:v>59</c:v>
                </c:pt>
                <c:pt idx="1727">
                  <c:v>59</c:v>
                </c:pt>
                <c:pt idx="1728">
                  <c:v>59</c:v>
                </c:pt>
                <c:pt idx="1729">
                  <c:v>59</c:v>
                </c:pt>
                <c:pt idx="1730">
                  <c:v>59</c:v>
                </c:pt>
                <c:pt idx="1731">
                  <c:v>59</c:v>
                </c:pt>
                <c:pt idx="1732">
                  <c:v>59</c:v>
                </c:pt>
                <c:pt idx="1733">
                  <c:v>59</c:v>
                </c:pt>
                <c:pt idx="1734">
                  <c:v>59</c:v>
                </c:pt>
                <c:pt idx="1735">
                  <c:v>59</c:v>
                </c:pt>
                <c:pt idx="1736">
                  <c:v>59</c:v>
                </c:pt>
                <c:pt idx="1737">
                  <c:v>59</c:v>
                </c:pt>
                <c:pt idx="1738">
                  <c:v>59</c:v>
                </c:pt>
                <c:pt idx="1739">
                  <c:v>59</c:v>
                </c:pt>
                <c:pt idx="1740">
                  <c:v>59</c:v>
                </c:pt>
                <c:pt idx="1741">
                  <c:v>59</c:v>
                </c:pt>
                <c:pt idx="1742">
                  <c:v>59</c:v>
                </c:pt>
                <c:pt idx="1743">
                  <c:v>59</c:v>
                </c:pt>
                <c:pt idx="1744">
                  <c:v>59</c:v>
                </c:pt>
                <c:pt idx="1745">
                  <c:v>59</c:v>
                </c:pt>
                <c:pt idx="1746">
                  <c:v>59</c:v>
                </c:pt>
                <c:pt idx="1747">
                  <c:v>59</c:v>
                </c:pt>
                <c:pt idx="1748">
                  <c:v>59</c:v>
                </c:pt>
                <c:pt idx="1749">
                  <c:v>59</c:v>
                </c:pt>
                <c:pt idx="1750">
                  <c:v>59</c:v>
                </c:pt>
                <c:pt idx="1751">
                  <c:v>59</c:v>
                </c:pt>
                <c:pt idx="1752">
                  <c:v>59</c:v>
                </c:pt>
                <c:pt idx="1753">
                  <c:v>59</c:v>
                </c:pt>
                <c:pt idx="1754">
                  <c:v>59</c:v>
                </c:pt>
                <c:pt idx="1755">
                  <c:v>59</c:v>
                </c:pt>
                <c:pt idx="1756">
                  <c:v>59</c:v>
                </c:pt>
                <c:pt idx="1757">
                  <c:v>59</c:v>
                </c:pt>
                <c:pt idx="1758">
                  <c:v>59</c:v>
                </c:pt>
                <c:pt idx="1759">
                  <c:v>59</c:v>
                </c:pt>
                <c:pt idx="1760">
                  <c:v>59</c:v>
                </c:pt>
                <c:pt idx="1761">
                  <c:v>59</c:v>
                </c:pt>
                <c:pt idx="1762">
                  <c:v>59</c:v>
                </c:pt>
                <c:pt idx="1763">
                  <c:v>59</c:v>
                </c:pt>
                <c:pt idx="1764">
                  <c:v>59</c:v>
                </c:pt>
                <c:pt idx="1765">
                  <c:v>59</c:v>
                </c:pt>
                <c:pt idx="1766">
                  <c:v>59</c:v>
                </c:pt>
                <c:pt idx="1767">
                  <c:v>59</c:v>
                </c:pt>
                <c:pt idx="1768">
                  <c:v>59</c:v>
                </c:pt>
                <c:pt idx="1769">
                  <c:v>59</c:v>
                </c:pt>
                <c:pt idx="1770">
                  <c:v>59</c:v>
                </c:pt>
                <c:pt idx="1771">
                  <c:v>59</c:v>
                </c:pt>
                <c:pt idx="1772">
                  <c:v>59</c:v>
                </c:pt>
                <c:pt idx="1773">
                  <c:v>59</c:v>
                </c:pt>
                <c:pt idx="1774">
                  <c:v>59</c:v>
                </c:pt>
                <c:pt idx="1775">
                  <c:v>59</c:v>
                </c:pt>
                <c:pt idx="1776">
                  <c:v>59</c:v>
                </c:pt>
                <c:pt idx="1777">
                  <c:v>59</c:v>
                </c:pt>
                <c:pt idx="1778">
                  <c:v>59</c:v>
                </c:pt>
                <c:pt idx="1779">
                  <c:v>59</c:v>
                </c:pt>
                <c:pt idx="1780">
                  <c:v>59</c:v>
                </c:pt>
                <c:pt idx="1781">
                  <c:v>59</c:v>
                </c:pt>
                <c:pt idx="1782">
                  <c:v>59</c:v>
                </c:pt>
                <c:pt idx="1783">
                  <c:v>59</c:v>
                </c:pt>
                <c:pt idx="1784">
                  <c:v>59</c:v>
                </c:pt>
                <c:pt idx="1785">
                  <c:v>59</c:v>
                </c:pt>
                <c:pt idx="1786">
                  <c:v>59</c:v>
                </c:pt>
                <c:pt idx="1787">
                  <c:v>59</c:v>
                </c:pt>
                <c:pt idx="1788">
                  <c:v>59</c:v>
                </c:pt>
                <c:pt idx="1789">
                  <c:v>59</c:v>
                </c:pt>
                <c:pt idx="1790">
                  <c:v>59</c:v>
                </c:pt>
                <c:pt idx="1791">
                  <c:v>59</c:v>
                </c:pt>
                <c:pt idx="1792">
                  <c:v>59</c:v>
                </c:pt>
                <c:pt idx="1793">
                  <c:v>59</c:v>
                </c:pt>
                <c:pt idx="1794">
                  <c:v>59</c:v>
                </c:pt>
                <c:pt idx="1795">
                  <c:v>59</c:v>
                </c:pt>
                <c:pt idx="1796">
                  <c:v>59</c:v>
                </c:pt>
                <c:pt idx="1797">
                  <c:v>59</c:v>
                </c:pt>
                <c:pt idx="1798">
                  <c:v>59</c:v>
                </c:pt>
                <c:pt idx="1799">
                  <c:v>59</c:v>
                </c:pt>
                <c:pt idx="1800">
                  <c:v>59</c:v>
                </c:pt>
                <c:pt idx="1801">
                  <c:v>59</c:v>
                </c:pt>
                <c:pt idx="1802">
                  <c:v>59</c:v>
                </c:pt>
                <c:pt idx="1803">
                  <c:v>59</c:v>
                </c:pt>
                <c:pt idx="1804">
                  <c:v>59</c:v>
                </c:pt>
                <c:pt idx="1805">
                  <c:v>59</c:v>
                </c:pt>
                <c:pt idx="1806">
                  <c:v>59</c:v>
                </c:pt>
                <c:pt idx="1807">
                  <c:v>59</c:v>
                </c:pt>
                <c:pt idx="1808">
                  <c:v>59</c:v>
                </c:pt>
                <c:pt idx="1809">
                  <c:v>59</c:v>
                </c:pt>
                <c:pt idx="1810">
                  <c:v>59</c:v>
                </c:pt>
                <c:pt idx="1811">
                  <c:v>59</c:v>
                </c:pt>
                <c:pt idx="1812">
                  <c:v>59</c:v>
                </c:pt>
                <c:pt idx="1813">
                  <c:v>59</c:v>
                </c:pt>
                <c:pt idx="1814">
                  <c:v>59</c:v>
                </c:pt>
                <c:pt idx="1815">
                  <c:v>59</c:v>
                </c:pt>
                <c:pt idx="1816">
                  <c:v>59</c:v>
                </c:pt>
                <c:pt idx="1817">
                  <c:v>59</c:v>
                </c:pt>
                <c:pt idx="1818">
                  <c:v>59</c:v>
                </c:pt>
                <c:pt idx="1819">
                  <c:v>59</c:v>
                </c:pt>
                <c:pt idx="1820">
                  <c:v>59</c:v>
                </c:pt>
                <c:pt idx="1821">
                  <c:v>60</c:v>
                </c:pt>
                <c:pt idx="1822">
                  <c:v>60</c:v>
                </c:pt>
                <c:pt idx="1823">
                  <c:v>60</c:v>
                </c:pt>
                <c:pt idx="1824">
                  <c:v>60</c:v>
                </c:pt>
                <c:pt idx="1825">
                  <c:v>60</c:v>
                </c:pt>
                <c:pt idx="1826">
                  <c:v>60</c:v>
                </c:pt>
                <c:pt idx="1827">
                  <c:v>60</c:v>
                </c:pt>
                <c:pt idx="1828">
                  <c:v>60</c:v>
                </c:pt>
                <c:pt idx="1829">
                  <c:v>60</c:v>
                </c:pt>
                <c:pt idx="1830">
                  <c:v>60</c:v>
                </c:pt>
                <c:pt idx="1831">
                  <c:v>60</c:v>
                </c:pt>
                <c:pt idx="1832">
                  <c:v>60</c:v>
                </c:pt>
                <c:pt idx="1833">
                  <c:v>60</c:v>
                </c:pt>
                <c:pt idx="1834">
                  <c:v>60</c:v>
                </c:pt>
                <c:pt idx="1835">
                  <c:v>60</c:v>
                </c:pt>
                <c:pt idx="1836">
                  <c:v>60</c:v>
                </c:pt>
                <c:pt idx="1837">
                  <c:v>60</c:v>
                </c:pt>
                <c:pt idx="1838">
                  <c:v>60</c:v>
                </c:pt>
                <c:pt idx="1839">
                  <c:v>60</c:v>
                </c:pt>
                <c:pt idx="1840">
                  <c:v>60</c:v>
                </c:pt>
                <c:pt idx="1841">
                  <c:v>60</c:v>
                </c:pt>
                <c:pt idx="1842">
                  <c:v>60</c:v>
                </c:pt>
                <c:pt idx="1843">
                  <c:v>60</c:v>
                </c:pt>
                <c:pt idx="1844">
                  <c:v>60</c:v>
                </c:pt>
                <c:pt idx="1845">
                  <c:v>60</c:v>
                </c:pt>
                <c:pt idx="1846">
                  <c:v>60</c:v>
                </c:pt>
                <c:pt idx="1847">
                  <c:v>60</c:v>
                </c:pt>
                <c:pt idx="1848">
                  <c:v>60</c:v>
                </c:pt>
                <c:pt idx="1849">
                  <c:v>60</c:v>
                </c:pt>
                <c:pt idx="1850">
                  <c:v>60</c:v>
                </c:pt>
                <c:pt idx="1851">
                  <c:v>60</c:v>
                </c:pt>
                <c:pt idx="1852">
                  <c:v>60</c:v>
                </c:pt>
                <c:pt idx="1853">
                  <c:v>60</c:v>
                </c:pt>
                <c:pt idx="1854">
                  <c:v>60</c:v>
                </c:pt>
                <c:pt idx="1855">
                  <c:v>60</c:v>
                </c:pt>
                <c:pt idx="1856">
                  <c:v>60</c:v>
                </c:pt>
                <c:pt idx="1857">
                  <c:v>60</c:v>
                </c:pt>
                <c:pt idx="1858">
                  <c:v>60</c:v>
                </c:pt>
                <c:pt idx="1859">
                  <c:v>60</c:v>
                </c:pt>
                <c:pt idx="1860">
                  <c:v>60</c:v>
                </c:pt>
                <c:pt idx="1861">
                  <c:v>60</c:v>
                </c:pt>
                <c:pt idx="1862">
                  <c:v>60</c:v>
                </c:pt>
                <c:pt idx="1863">
                  <c:v>60</c:v>
                </c:pt>
                <c:pt idx="1864">
                  <c:v>60</c:v>
                </c:pt>
                <c:pt idx="1865">
                  <c:v>60</c:v>
                </c:pt>
                <c:pt idx="1866">
                  <c:v>60</c:v>
                </c:pt>
                <c:pt idx="1867">
                  <c:v>60</c:v>
                </c:pt>
                <c:pt idx="1868">
                  <c:v>60</c:v>
                </c:pt>
                <c:pt idx="1869">
                  <c:v>60</c:v>
                </c:pt>
                <c:pt idx="1870">
                  <c:v>60</c:v>
                </c:pt>
                <c:pt idx="1871">
                  <c:v>60</c:v>
                </c:pt>
                <c:pt idx="1872">
                  <c:v>60</c:v>
                </c:pt>
                <c:pt idx="1873">
                  <c:v>60</c:v>
                </c:pt>
                <c:pt idx="1874">
                  <c:v>60</c:v>
                </c:pt>
                <c:pt idx="1875">
                  <c:v>60</c:v>
                </c:pt>
                <c:pt idx="1876">
                  <c:v>60</c:v>
                </c:pt>
                <c:pt idx="1877">
                  <c:v>60</c:v>
                </c:pt>
                <c:pt idx="1878">
                  <c:v>60</c:v>
                </c:pt>
                <c:pt idx="1879">
                  <c:v>60</c:v>
                </c:pt>
                <c:pt idx="1880">
                  <c:v>60</c:v>
                </c:pt>
                <c:pt idx="1881">
                  <c:v>60</c:v>
                </c:pt>
                <c:pt idx="1882">
                  <c:v>60</c:v>
                </c:pt>
                <c:pt idx="1883">
                  <c:v>60</c:v>
                </c:pt>
                <c:pt idx="1884">
                  <c:v>60</c:v>
                </c:pt>
                <c:pt idx="1885">
                  <c:v>60</c:v>
                </c:pt>
                <c:pt idx="1886">
                  <c:v>60</c:v>
                </c:pt>
                <c:pt idx="1887">
                  <c:v>61</c:v>
                </c:pt>
                <c:pt idx="1888">
                  <c:v>61</c:v>
                </c:pt>
                <c:pt idx="1889">
                  <c:v>61</c:v>
                </c:pt>
                <c:pt idx="1890">
                  <c:v>62</c:v>
                </c:pt>
                <c:pt idx="1891">
                  <c:v>63</c:v>
                </c:pt>
                <c:pt idx="1892">
                  <c:v>63</c:v>
                </c:pt>
                <c:pt idx="1893">
                  <c:v>63</c:v>
                </c:pt>
                <c:pt idx="1894">
                  <c:v>63</c:v>
                </c:pt>
                <c:pt idx="1895">
                  <c:v>63</c:v>
                </c:pt>
                <c:pt idx="1896">
                  <c:v>64</c:v>
                </c:pt>
                <c:pt idx="1897">
                  <c:v>64</c:v>
                </c:pt>
                <c:pt idx="1898">
                  <c:v>64</c:v>
                </c:pt>
                <c:pt idx="1899">
                  <c:v>64</c:v>
                </c:pt>
                <c:pt idx="1900">
                  <c:v>64</c:v>
                </c:pt>
                <c:pt idx="1901">
                  <c:v>64</c:v>
                </c:pt>
                <c:pt idx="1902">
                  <c:v>64</c:v>
                </c:pt>
                <c:pt idx="1903">
                  <c:v>64</c:v>
                </c:pt>
                <c:pt idx="1904">
                  <c:v>64</c:v>
                </c:pt>
                <c:pt idx="1905">
                  <c:v>64</c:v>
                </c:pt>
                <c:pt idx="1906">
                  <c:v>64</c:v>
                </c:pt>
                <c:pt idx="1907">
                  <c:v>64</c:v>
                </c:pt>
                <c:pt idx="1908">
                  <c:v>64</c:v>
                </c:pt>
                <c:pt idx="1909">
                  <c:v>64</c:v>
                </c:pt>
                <c:pt idx="1910">
                  <c:v>64</c:v>
                </c:pt>
                <c:pt idx="1911">
                  <c:v>64</c:v>
                </c:pt>
                <c:pt idx="1912">
                  <c:v>64</c:v>
                </c:pt>
                <c:pt idx="1913">
                  <c:v>64</c:v>
                </c:pt>
                <c:pt idx="1914">
                  <c:v>64</c:v>
                </c:pt>
                <c:pt idx="1915">
                  <c:v>64</c:v>
                </c:pt>
                <c:pt idx="1916">
                  <c:v>64</c:v>
                </c:pt>
                <c:pt idx="1917">
                  <c:v>64</c:v>
                </c:pt>
                <c:pt idx="1918">
                  <c:v>64</c:v>
                </c:pt>
                <c:pt idx="1919">
                  <c:v>64</c:v>
                </c:pt>
                <c:pt idx="1920">
                  <c:v>64</c:v>
                </c:pt>
                <c:pt idx="1921">
                  <c:v>64</c:v>
                </c:pt>
                <c:pt idx="1922">
                  <c:v>65</c:v>
                </c:pt>
                <c:pt idx="1923">
                  <c:v>65</c:v>
                </c:pt>
                <c:pt idx="1924">
                  <c:v>65</c:v>
                </c:pt>
                <c:pt idx="1925">
                  <c:v>65</c:v>
                </c:pt>
                <c:pt idx="1926">
                  <c:v>65</c:v>
                </c:pt>
                <c:pt idx="1927">
                  <c:v>65</c:v>
                </c:pt>
                <c:pt idx="1928">
                  <c:v>65</c:v>
                </c:pt>
                <c:pt idx="1929">
                  <c:v>65</c:v>
                </c:pt>
                <c:pt idx="1930">
                  <c:v>65</c:v>
                </c:pt>
                <c:pt idx="1931">
                  <c:v>65</c:v>
                </c:pt>
                <c:pt idx="1932">
                  <c:v>65</c:v>
                </c:pt>
                <c:pt idx="1933">
                  <c:v>65</c:v>
                </c:pt>
                <c:pt idx="1934">
                  <c:v>65</c:v>
                </c:pt>
                <c:pt idx="1935">
                  <c:v>65</c:v>
                </c:pt>
                <c:pt idx="1936">
                  <c:v>65</c:v>
                </c:pt>
                <c:pt idx="1937">
                  <c:v>65</c:v>
                </c:pt>
                <c:pt idx="1938">
                  <c:v>65</c:v>
                </c:pt>
                <c:pt idx="1939">
                  <c:v>65</c:v>
                </c:pt>
                <c:pt idx="1940">
                  <c:v>65</c:v>
                </c:pt>
                <c:pt idx="1941">
                  <c:v>66</c:v>
                </c:pt>
                <c:pt idx="1942">
                  <c:v>66</c:v>
                </c:pt>
                <c:pt idx="1943">
                  <c:v>66</c:v>
                </c:pt>
                <c:pt idx="1944">
                  <c:v>66</c:v>
                </c:pt>
                <c:pt idx="1945">
                  <c:v>66</c:v>
                </c:pt>
                <c:pt idx="1946">
                  <c:v>66</c:v>
                </c:pt>
                <c:pt idx="1947">
                  <c:v>66</c:v>
                </c:pt>
                <c:pt idx="1948">
                  <c:v>66</c:v>
                </c:pt>
                <c:pt idx="1949">
                  <c:v>66</c:v>
                </c:pt>
                <c:pt idx="1950">
                  <c:v>66</c:v>
                </c:pt>
                <c:pt idx="1951">
                  <c:v>66</c:v>
                </c:pt>
                <c:pt idx="1952">
                  <c:v>66</c:v>
                </c:pt>
                <c:pt idx="1953">
                  <c:v>66</c:v>
                </c:pt>
                <c:pt idx="1954">
                  <c:v>66</c:v>
                </c:pt>
                <c:pt idx="1955">
                  <c:v>66</c:v>
                </c:pt>
                <c:pt idx="1956">
                  <c:v>67</c:v>
                </c:pt>
                <c:pt idx="1957">
                  <c:v>67</c:v>
                </c:pt>
                <c:pt idx="1958">
                  <c:v>67</c:v>
                </c:pt>
                <c:pt idx="1959">
                  <c:v>67</c:v>
                </c:pt>
                <c:pt idx="1960">
                  <c:v>67</c:v>
                </c:pt>
                <c:pt idx="1961">
                  <c:v>67</c:v>
                </c:pt>
                <c:pt idx="1962">
                  <c:v>67</c:v>
                </c:pt>
                <c:pt idx="1963">
                  <c:v>67</c:v>
                </c:pt>
                <c:pt idx="1964">
                  <c:v>67</c:v>
                </c:pt>
                <c:pt idx="1965">
                  <c:v>67</c:v>
                </c:pt>
                <c:pt idx="1966">
                  <c:v>67</c:v>
                </c:pt>
                <c:pt idx="1967">
                  <c:v>67</c:v>
                </c:pt>
                <c:pt idx="1968">
                  <c:v>67</c:v>
                </c:pt>
                <c:pt idx="1969">
                  <c:v>67</c:v>
                </c:pt>
                <c:pt idx="1970">
                  <c:v>67</c:v>
                </c:pt>
                <c:pt idx="1971">
                  <c:v>67</c:v>
                </c:pt>
                <c:pt idx="1972">
                  <c:v>67</c:v>
                </c:pt>
                <c:pt idx="1973">
                  <c:v>68</c:v>
                </c:pt>
                <c:pt idx="1974">
                  <c:v>68</c:v>
                </c:pt>
                <c:pt idx="1975">
                  <c:v>68</c:v>
                </c:pt>
                <c:pt idx="1976">
                  <c:v>68</c:v>
                </c:pt>
                <c:pt idx="1977">
                  <c:v>68</c:v>
                </c:pt>
                <c:pt idx="1978">
                  <c:v>68</c:v>
                </c:pt>
                <c:pt idx="1979">
                  <c:v>68</c:v>
                </c:pt>
                <c:pt idx="1980">
                  <c:v>68</c:v>
                </c:pt>
                <c:pt idx="1981">
                  <c:v>68</c:v>
                </c:pt>
                <c:pt idx="1982">
                  <c:v>68</c:v>
                </c:pt>
                <c:pt idx="1983">
                  <c:v>68</c:v>
                </c:pt>
                <c:pt idx="1984">
                  <c:v>68</c:v>
                </c:pt>
                <c:pt idx="1985">
                  <c:v>68</c:v>
                </c:pt>
                <c:pt idx="1986">
                  <c:v>68</c:v>
                </c:pt>
                <c:pt idx="1987">
                  <c:v>68</c:v>
                </c:pt>
                <c:pt idx="1988">
                  <c:v>68</c:v>
                </c:pt>
                <c:pt idx="1989">
                  <c:v>68</c:v>
                </c:pt>
                <c:pt idx="1990">
                  <c:v>68</c:v>
                </c:pt>
                <c:pt idx="1991">
                  <c:v>68</c:v>
                </c:pt>
                <c:pt idx="1992">
                  <c:v>68</c:v>
                </c:pt>
                <c:pt idx="1993">
                  <c:v>68</c:v>
                </c:pt>
                <c:pt idx="1994">
                  <c:v>69</c:v>
                </c:pt>
                <c:pt idx="1995">
                  <c:v>69</c:v>
                </c:pt>
                <c:pt idx="1996">
                  <c:v>69</c:v>
                </c:pt>
                <c:pt idx="1997">
                  <c:v>69</c:v>
                </c:pt>
                <c:pt idx="1998">
                  <c:v>69</c:v>
                </c:pt>
                <c:pt idx="1999">
                  <c:v>69</c:v>
                </c:pt>
                <c:pt idx="2000">
                  <c:v>69</c:v>
                </c:pt>
                <c:pt idx="2001">
                  <c:v>69</c:v>
                </c:pt>
                <c:pt idx="2002">
                  <c:v>69</c:v>
                </c:pt>
                <c:pt idx="2003">
                  <c:v>69</c:v>
                </c:pt>
                <c:pt idx="2004">
                  <c:v>69</c:v>
                </c:pt>
                <c:pt idx="2005">
                  <c:v>69</c:v>
                </c:pt>
                <c:pt idx="2006">
                  <c:v>69</c:v>
                </c:pt>
                <c:pt idx="2007">
                  <c:v>69</c:v>
                </c:pt>
                <c:pt idx="2008">
                  <c:v>69</c:v>
                </c:pt>
                <c:pt idx="2009">
                  <c:v>69</c:v>
                </c:pt>
                <c:pt idx="2010">
                  <c:v>69</c:v>
                </c:pt>
                <c:pt idx="2011">
                  <c:v>69</c:v>
                </c:pt>
                <c:pt idx="2012">
                  <c:v>69</c:v>
                </c:pt>
                <c:pt idx="2013">
                  <c:v>69</c:v>
                </c:pt>
                <c:pt idx="2014">
                  <c:v>69</c:v>
                </c:pt>
                <c:pt idx="2015">
                  <c:v>69</c:v>
                </c:pt>
                <c:pt idx="2016">
                  <c:v>69</c:v>
                </c:pt>
                <c:pt idx="2017">
                  <c:v>69</c:v>
                </c:pt>
                <c:pt idx="2018">
                  <c:v>69</c:v>
                </c:pt>
                <c:pt idx="2019">
                  <c:v>69</c:v>
                </c:pt>
                <c:pt idx="2020">
                  <c:v>69</c:v>
                </c:pt>
                <c:pt idx="2021">
                  <c:v>69</c:v>
                </c:pt>
                <c:pt idx="2022">
                  <c:v>69</c:v>
                </c:pt>
                <c:pt idx="2023">
                  <c:v>69</c:v>
                </c:pt>
                <c:pt idx="2024">
                  <c:v>69</c:v>
                </c:pt>
                <c:pt idx="2025">
                  <c:v>69</c:v>
                </c:pt>
                <c:pt idx="2026">
                  <c:v>69</c:v>
                </c:pt>
                <c:pt idx="2027">
                  <c:v>69</c:v>
                </c:pt>
                <c:pt idx="2028">
                  <c:v>69</c:v>
                </c:pt>
                <c:pt idx="2029">
                  <c:v>69</c:v>
                </c:pt>
                <c:pt idx="2030">
                  <c:v>69</c:v>
                </c:pt>
                <c:pt idx="2031">
                  <c:v>69</c:v>
                </c:pt>
                <c:pt idx="2032">
                  <c:v>69</c:v>
                </c:pt>
                <c:pt idx="2033">
                  <c:v>69</c:v>
                </c:pt>
                <c:pt idx="2034">
                  <c:v>69</c:v>
                </c:pt>
                <c:pt idx="2035">
                  <c:v>69</c:v>
                </c:pt>
                <c:pt idx="2036">
                  <c:v>69</c:v>
                </c:pt>
                <c:pt idx="2037">
                  <c:v>69</c:v>
                </c:pt>
                <c:pt idx="2038">
                  <c:v>69</c:v>
                </c:pt>
                <c:pt idx="2039">
                  <c:v>69</c:v>
                </c:pt>
                <c:pt idx="2040">
                  <c:v>69</c:v>
                </c:pt>
                <c:pt idx="2041">
                  <c:v>69</c:v>
                </c:pt>
                <c:pt idx="2042">
                  <c:v>69</c:v>
                </c:pt>
                <c:pt idx="2043">
                  <c:v>69</c:v>
                </c:pt>
                <c:pt idx="2044">
                  <c:v>69</c:v>
                </c:pt>
                <c:pt idx="2045">
                  <c:v>69</c:v>
                </c:pt>
                <c:pt idx="2046">
                  <c:v>69</c:v>
                </c:pt>
                <c:pt idx="2047">
                  <c:v>69</c:v>
                </c:pt>
                <c:pt idx="2048">
                  <c:v>69</c:v>
                </c:pt>
                <c:pt idx="2049">
                  <c:v>69</c:v>
                </c:pt>
                <c:pt idx="2050">
                  <c:v>69</c:v>
                </c:pt>
                <c:pt idx="2051">
                  <c:v>69</c:v>
                </c:pt>
                <c:pt idx="2052">
                  <c:v>69</c:v>
                </c:pt>
                <c:pt idx="2053">
                  <c:v>69</c:v>
                </c:pt>
                <c:pt idx="2054">
                  <c:v>69</c:v>
                </c:pt>
                <c:pt idx="2055">
                  <c:v>69</c:v>
                </c:pt>
                <c:pt idx="2056">
                  <c:v>69</c:v>
                </c:pt>
                <c:pt idx="2057">
                  <c:v>69</c:v>
                </c:pt>
                <c:pt idx="2058">
                  <c:v>69</c:v>
                </c:pt>
                <c:pt idx="2059">
                  <c:v>69</c:v>
                </c:pt>
                <c:pt idx="2060">
                  <c:v>69</c:v>
                </c:pt>
                <c:pt idx="2061">
                  <c:v>69</c:v>
                </c:pt>
                <c:pt idx="2062">
                  <c:v>69</c:v>
                </c:pt>
                <c:pt idx="2063">
                  <c:v>69</c:v>
                </c:pt>
                <c:pt idx="2064">
                  <c:v>69</c:v>
                </c:pt>
                <c:pt idx="2065">
                  <c:v>69</c:v>
                </c:pt>
                <c:pt idx="2066">
                  <c:v>69</c:v>
                </c:pt>
                <c:pt idx="2067">
                  <c:v>69</c:v>
                </c:pt>
                <c:pt idx="2068">
                  <c:v>70</c:v>
                </c:pt>
                <c:pt idx="2069">
                  <c:v>70</c:v>
                </c:pt>
                <c:pt idx="2070">
                  <c:v>70</c:v>
                </c:pt>
                <c:pt idx="2071">
                  <c:v>70</c:v>
                </c:pt>
                <c:pt idx="2072">
                  <c:v>70</c:v>
                </c:pt>
                <c:pt idx="2073">
                  <c:v>70</c:v>
                </c:pt>
                <c:pt idx="2074">
                  <c:v>70</c:v>
                </c:pt>
                <c:pt idx="2075">
                  <c:v>71</c:v>
                </c:pt>
                <c:pt idx="2076">
                  <c:v>71</c:v>
                </c:pt>
                <c:pt idx="2077">
                  <c:v>71</c:v>
                </c:pt>
                <c:pt idx="2078">
                  <c:v>71</c:v>
                </c:pt>
                <c:pt idx="2079">
                  <c:v>71</c:v>
                </c:pt>
                <c:pt idx="2080">
                  <c:v>71</c:v>
                </c:pt>
                <c:pt idx="2081">
                  <c:v>71</c:v>
                </c:pt>
                <c:pt idx="2082">
                  <c:v>71</c:v>
                </c:pt>
                <c:pt idx="2083">
                  <c:v>71</c:v>
                </c:pt>
                <c:pt idx="2084">
                  <c:v>71</c:v>
                </c:pt>
                <c:pt idx="2085">
                  <c:v>71</c:v>
                </c:pt>
                <c:pt idx="2086">
                  <c:v>71</c:v>
                </c:pt>
                <c:pt idx="2087">
                  <c:v>71</c:v>
                </c:pt>
                <c:pt idx="2088">
                  <c:v>71</c:v>
                </c:pt>
                <c:pt idx="2089">
                  <c:v>71</c:v>
                </c:pt>
                <c:pt idx="2090">
                  <c:v>71</c:v>
                </c:pt>
                <c:pt idx="2091">
                  <c:v>71</c:v>
                </c:pt>
                <c:pt idx="2092">
                  <c:v>71</c:v>
                </c:pt>
                <c:pt idx="2093">
                  <c:v>71</c:v>
                </c:pt>
                <c:pt idx="2094">
                  <c:v>71</c:v>
                </c:pt>
                <c:pt idx="2095">
                  <c:v>71</c:v>
                </c:pt>
                <c:pt idx="2096">
                  <c:v>71</c:v>
                </c:pt>
                <c:pt idx="2097">
                  <c:v>72</c:v>
                </c:pt>
                <c:pt idx="2098">
                  <c:v>72</c:v>
                </c:pt>
                <c:pt idx="2099">
                  <c:v>72</c:v>
                </c:pt>
                <c:pt idx="2100">
                  <c:v>72</c:v>
                </c:pt>
                <c:pt idx="2101">
                  <c:v>72</c:v>
                </c:pt>
                <c:pt idx="2102">
                  <c:v>72</c:v>
                </c:pt>
                <c:pt idx="2103">
                  <c:v>72</c:v>
                </c:pt>
                <c:pt idx="2104">
                  <c:v>72</c:v>
                </c:pt>
                <c:pt idx="2105">
                  <c:v>72</c:v>
                </c:pt>
                <c:pt idx="2106">
                  <c:v>72</c:v>
                </c:pt>
                <c:pt idx="2107">
                  <c:v>72</c:v>
                </c:pt>
                <c:pt idx="2108">
                  <c:v>72</c:v>
                </c:pt>
                <c:pt idx="2109">
                  <c:v>72</c:v>
                </c:pt>
                <c:pt idx="2110">
                  <c:v>72</c:v>
                </c:pt>
                <c:pt idx="2111">
                  <c:v>72</c:v>
                </c:pt>
                <c:pt idx="2112">
                  <c:v>72</c:v>
                </c:pt>
                <c:pt idx="2113">
                  <c:v>72</c:v>
                </c:pt>
                <c:pt idx="2114">
                  <c:v>72</c:v>
                </c:pt>
                <c:pt idx="2115">
                  <c:v>72</c:v>
                </c:pt>
                <c:pt idx="2116">
                  <c:v>72</c:v>
                </c:pt>
                <c:pt idx="2117">
                  <c:v>72</c:v>
                </c:pt>
                <c:pt idx="2118">
                  <c:v>72</c:v>
                </c:pt>
                <c:pt idx="2119">
                  <c:v>72</c:v>
                </c:pt>
                <c:pt idx="2120">
                  <c:v>72</c:v>
                </c:pt>
                <c:pt idx="2121">
                  <c:v>72</c:v>
                </c:pt>
                <c:pt idx="2122">
                  <c:v>72</c:v>
                </c:pt>
                <c:pt idx="2123">
                  <c:v>72</c:v>
                </c:pt>
                <c:pt idx="2124">
                  <c:v>72</c:v>
                </c:pt>
                <c:pt idx="2125">
                  <c:v>72</c:v>
                </c:pt>
                <c:pt idx="2126">
                  <c:v>72</c:v>
                </c:pt>
                <c:pt idx="2127">
                  <c:v>72</c:v>
                </c:pt>
                <c:pt idx="2128">
                  <c:v>72</c:v>
                </c:pt>
                <c:pt idx="2129">
                  <c:v>72</c:v>
                </c:pt>
                <c:pt idx="2130">
                  <c:v>72</c:v>
                </c:pt>
                <c:pt idx="2131">
                  <c:v>72</c:v>
                </c:pt>
                <c:pt idx="2132">
                  <c:v>72</c:v>
                </c:pt>
                <c:pt idx="2133">
                  <c:v>72</c:v>
                </c:pt>
                <c:pt idx="2134">
                  <c:v>72</c:v>
                </c:pt>
                <c:pt idx="2135">
                  <c:v>72</c:v>
                </c:pt>
                <c:pt idx="2136">
                  <c:v>72</c:v>
                </c:pt>
                <c:pt idx="2137">
                  <c:v>72</c:v>
                </c:pt>
                <c:pt idx="2138">
                  <c:v>72</c:v>
                </c:pt>
                <c:pt idx="2139">
                  <c:v>72</c:v>
                </c:pt>
                <c:pt idx="2140">
                  <c:v>72</c:v>
                </c:pt>
                <c:pt idx="2141">
                  <c:v>72</c:v>
                </c:pt>
                <c:pt idx="2142">
                  <c:v>72</c:v>
                </c:pt>
                <c:pt idx="2143">
                  <c:v>72</c:v>
                </c:pt>
                <c:pt idx="2144">
                  <c:v>72</c:v>
                </c:pt>
                <c:pt idx="2145">
                  <c:v>72</c:v>
                </c:pt>
                <c:pt idx="2146">
                  <c:v>72</c:v>
                </c:pt>
                <c:pt idx="2147">
                  <c:v>72</c:v>
                </c:pt>
                <c:pt idx="2148">
                  <c:v>72</c:v>
                </c:pt>
                <c:pt idx="2149">
                  <c:v>72</c:v>
                </c:pt>
                <c:pt idx="2150">
                  <c:v>72</c:v>
                </c:pt>
                <c:pt idx="2151">
                  <c:v>72</c:v>
                </c:pt>
                <c:pt idx="2152">
                  <c:v>72</c:v>
                </c:pt>
                <c:pt idx="2153">
                  <c:v>72</c:v>
                </c:pt>
                <c:pt idx="2154">
                  <c:v>72</c:v>
                </c:pt>
                <c:pt idx="2155">
                  <c:v>72</c:v>
                </c:pt>
                <c:pt idx="2156">
                  <c:v>72</c:v>
                </c:pt>
                <c:pt idx="2157">
                  <c:v>72</c:v>
                </c:pt>
                <c:pt idx="2158">
                  <c:v>72</c:v>
                </c:pt>
                <c:pt idx="2159">
                  <c:v>72</c:v>
                </c:pt>
                <c:pt idx="2160">
                  <c:v>72</c:v>
                </c:pt>
                <c:pt idx="2161">
                  <c:v>72</c:v>
                </c:pt>
                <c:pt idx="2162">
                  <c:v>72</c:v>
                </c:pt>
                <c:pt idx="2163">
                  <c:v>72</c:v>
                </c:pt>
                <c:pt idx="2164">
                  <c:v>72</c:v>
                </c:pt>
                <c:pt idx="2165">
                  <c:v>72</c:v>
                </c:pt>
                <c:pt idx="2166">
                  <c:v>72</c:v>
                </c:pt>
                <c:pt idx="2167">
                  <c:v>72</c:v>
                </c:pt>
                <c:pt idx="2168">
                  <c:v>72</c:v>
                </c:pt>
                <c:pt idx="2169">
                  <c:v>72</c:v>
                </c:pt>
                <c:pt idx="2170">
                  <c:v>72</c:v>
                </c:pt>
                <c:pt idx="2171">
                  <c:v>72</c:v>
                </c:pt>
                <c:pt idx="2172">
                  <c:v>72</c:v>
                </c:pt>
                <c:pt idx="2173">
                  <c:v>72</c:v>
                </c:pt>
                <c:pt idx="2174">
                  <c:v>72</c:v>
                </c:pt>
                <c:pt idx="2175">
                  <c:v>72</c:v>
                </c:pt>
                <c:pt idx="2176">
                  <c:v>72</c:v>
                </c:pt>
                <c:pt idx="2177">
                  <c:v>72</c:v>
                </c:pt>
                <c:pt idx="2178">
                  <c:v>72</c:v>
                </c:pt>
                <c:pt idx="2179">
                  <c:v>72</c:v>
                </c:pt>
                <c:pt idx="2180">
                  <c:v>72</c:v>
                </c:pt>
                <c:pt idx="2181">
                  <c:v>72</c:v>
                </c:pt>
                <c:pt idx="2182">
                  <c:v>72</c:v>
                </c:pt>
                <c:pt idx="2183">
                  <c:v>72</c:v>
                </c:pt>
                <c:pt idx="2184">
                  <c:v>72</c:v>
                </c:pt>
                <c:pt idx="2185">
                  <c:v>72</c:v>
                </c:pt>
                <c:pt idx="2186">
                  <c:v>72</c:v>
                </c:pt>
                <c:pt idx="2187">
                  <c:v>72</c:v>
                </c:pt>
                <c:pt idx="2188">
                  <c:v>72</c:v>
                </c:pt>
                <c:pt idx="2189">
                  <c:v>72</c:v>
                </c:pt>
                <c:pt idx="2190">
                  <c:v>72</c:v>
                </c:pt>
                <c:pt idx="2191">
                  <c:v>72</c:v>
                </c:pt>
                <c:pt idx="2192">
                  <c:v>72</c:v>
                </c:pt>
                <c:pt idx="2193">
                  <c:v>72</c:v>
                </c:pt>
                <c:pt idx="2194">
                  <c:v>72</c:v>
                </c:pt>
                <c:pt idx="2195">
                  <c:v>72</c:v>
                </c:pt>
                <c:pt idx="2196">
                  <c:v>72</c:v>
                </c:pt>
                <c:pt idx="2197">
                  <c:v>72</c:v>
                </c:pt>
                <c:pt idx="2198">
                  <c:v>72</c:v>
                </c:pt>
                <c:pt idx="2199">
                  <c:v>72</c:v>
                </c:pt>
                <c:pt idx="2200">
                  <c:v>72</c:v>
                </c:pt>
                <c:pt idx="2201">
                  <c:v>72</c:v>
                </c:pt>
                <c:pt idx="2202">
                  <c:v>72</c:v>
                </c:pt>
                <c:pt idx="2203">
                  <c:v>72</c:v>
                </c:pt>
                <c:pt idx="2204">
                  <c:v>72</c:v>
                </c:pt>
                <c:pt idx="2205">
                  <c:v>72</c:v>
                </c:pt>
                <c:pt idx="2206">
                  <c:v>72</c:v>
                </c:pt>
                <c:pt idx="2207">
                  <c:v>72</c:v>
                </c:pt>
                <c:pt idx="2208">
                  <c:v>72</c:v>
                </c:pt>
                <c:pt idx="2209">
                  <c:v>72</c:v>
                </c:pt>
                <c:pt idx="2210">
                  <c:v>72</c:v>
                </c:pt>
                <c:pt idx="2211">
                  <c:v>72</c:v>
                </c:pt>
                <c:pt idx="2212">
                  <c:v>72</c:v>
                </c:pt>
                <c:pt idx="2213">
                  <c:v>72</c:v>
                </c:pt>
                <c:pt idx="2214">
                  <c:v>72</c:v>
                </c:pt>
                <c:pt idx="2215">
                  <c:v>72</c:v>
                </c:pt>
                <c:pt idx="2216">
                  <c:v>72</c:v>
                </c:pt>
                <c:pt idx="2217">
                  <c:v>72</c:v>
                </c:pt>
                <c:pt idx="2218">
                  <c:v>72</c:v>
                </c:pt>
                <c:pt idx="2219">
                  <c:v>72</c:v>
                </c:pt>
                <c:pt idx="2220">
                  <c:v>72</c:v>
                </c:pt>
                <c:pt idx="2221">
                  <c:v>72</c:v>
                </c:pt>
                <c:pt idx="2222">
                  <c:v>72</c:v>
                </c:pt>
                <c:pt idx="2223">
                  <c:v>72</c:v>
                </c:pt>
                <c:pt idx="2224">
                  <c:v>72</c:v>
                </c:pt>
                <c:pt idx="2225">
                  <c:v>72</c:v>
                </c:pt>
                <c:pt idx="2226">
                  <c:v>72</c:v>
                </c:pt>
                <c:pt idx="2227">
                  <c:v>72</c:v>
                </c:pt>
                <c:pt idx="2228">
                  <c:v>72</c:v>
                </c:pt>
                <c:pt idx="2229">
                  <c:v>72</c:v>
                </c:pt>
                <c:pt idx="2230">
                  <c:v>72</c:v>
                </c:pt>
                <c:pt idx="2231">
                  <c:v>72</c:v>
                </c:pt>
                <c:pt idx="2232">
                  <c:v>72</c:v>
                </c:pt>
                <c:pt idx="2233">
                  <c:v>72</c:v>
                </c:pt>
                <c:pt idx="2234">
                  <c:v>72</c:v>
                </c:pt>
                <c:pt idx="2235">
                  <c:v>72</c:v>
                </c:pt>
                <c:pt idx="2236">
                  <c:v>72</c:v>
                </c:pt>
                <c:pt idx="2237">
                  <c:v>72</c:v>
                </c:pt>
                <c:pt idx="2238">
                  <c:v>72</c:v>
                </c:pt>
                <c:pt idx="2239">
                  <c:v>72</c:v>
                </c:pt>
                <c:pt idx="2240">
                  <c:v>72</c:v>
                </c:pt>
                <c:pt idx="2241">
                  <c:v>72</c:v>
                </c:pt>
                <c:pt idx="2242">
                  <c:v>72</c:v>
                </c:pt>
                <c:pt idx="2243">
                  <c:v>72</c:v>
                </c:pt>
                <c:pt idx="2244">
                  <c:v>72</c:v>
                </c:pt>
                <c:pt idx="2245">
                  <c:v>72</c:v>
                </c:pt>
                <c:pt idx="2246">
                  <c:v>72</c:v>
                </c:pt>
                <c:pt idx="2247">
                  <c:v>72</c:v>
                </c:pt>
                <c:pt idx="2248">
                  <c:v>72</c:v>
                </c:pt>
                <c:pt idx="2249">
                  <c:v>72</c:v>
                </c:pt>
                <c:pt idx="2250">
                  <c:v>72</c:v>
                </c:pt>
                <c:pt idx="2251">
                  <c:v>72</c:v>
                </c:pt>
                <c:pt idx="2252">
                  <c:v>72</c:v>
                </c:pt>
                <c:pt idx="2253">
                  <c:v>72</c:v>
                </c:pt>
                <c:pt idx="2254">
                  <c:v>72</c:v>
                </c:pt>
                <c:pt idx="2255">
                  <c:v>72</c:v>
                </c:pt>
                <c:pt idx="2256">
                  <c:v>72</c:v>
                </c:pt>
                <c:pt idx="2257">
                  <c:v>72</c:v>
                </c:pt>
                <c:pt idx="2258">
                  <c:v>72</c:v>
                </c:pt>
                <c:pt idx="2259">
                  <c:v>73</c:v>
                </c:pt>
                <c:pt idx="2260">
                  <c:v>73</c:v>
                </c:pt>
                <c:pt idx="2261">
                  <c:v>73</c:v>
                </c:pt>
                <c:pt idx="2262">
                  <c:v>73</c:v>
                </c:pt>
                <c:pt idx="2263">
                  <c:v>73</c:v>
                </c:pt>
                <c:pt idx="2264">
                  <c:v>73</c:v>
                </c:pt>
                <c:pt idx="2265">
                  <c:v>73</c:v>
                </c:pt>
                <c:pt idx="2266">
                  <c:v>73</c:v>
                </c:pt>
                <c:pt idx="2267">
                  <c:v>73</c:v>
                </c:pt>
                <c:pt idx="2268">
                  <c:v>73</c:v>
                </c:pt>
                <c:pt idx="2269">
                  <c:v>73</c:v>
                </c:pt>
                <c:pt idx="2270">
                  <c:v>73</c:v>
                </c:pt>
                <c:pt idx="2271">
                  <c:v>73</c:v>
                </c:pt>
                <c:pt idx="2272">
                  <c:v>73</c:v>
                </c:pt>
                <c:pt idx="2273">
                  <c:v>73</c:v>
                </c:pt>
                <c:pt idx="2274">
                  <c:v>73</c:v>
                </c:pt>
                <c:pt idx="2275">
                  <c:v>73</c:v>
                </c:pt>
                <c:pt idx="2276">
                  <c:v>73</c:v>
                </c:pt>
                <c:pt idx="2277">
                  <c:v>73</c:v>
                </c:pt>
                <c:pt idx="2278">
                  <c:v>73</c:v>
                </c:pt>
                <c:pt idx="2279">
                  <c:v>73</c:v>
                </c:pt>
                <c:pt idx="2280">
                  <c:v>74</c:v>
                </c:pt>
                <c:pt idx="2281">
                  <c:v>74</c:v>
                </c:pt>
                <c:pt idx="2282">
                  <c:v>75</c:v>
                </c:pt>
                <c:pt idx="2283">
                  <c:v>76</c:v>
                </c:pt>
                <c:pt idx="2284">
                  <c:v>76</c:v>
                </c:pt>
                <c:pt idx="2285">
                  <c:v>76</c:v>
                </c:pt>
                <c:pt idx="2286">
                  <c:v>76</c:v>
                </c:pt>
                <c:pt idx="2287">
                  <c:v>76</c:v>
                </c:pt>
                <c:pt idx="2288">
                  <c:v>76</c:v>
                </c:pt>
                <c:pt idx="2289">
                  <c:v>76</c:v>
                </c:pt>
                <c:pt idx="2290">
                  <c:v>76</c:v>
                </c:pt>
                <c:pt idx="2291">
                  <c:v>76</c:v>
                </c:pt>
                <c:pt idx="2292">
                  <c:v>76</c:v>
                </c:pt>
                <c:pt idx="2293">
                  <c:v>76</c:v>
                </c:pt>
                <c:pt idx="2294">
                  <c:v>76</c:v>
                </c:pt>
                <c:pt idx="2295">
                  <c:v>76</c:v>
                </c:pt>
                <c:pt idx="2296">
                  <c:v>76</c:v>
                </c:pt>
                <c:pt idx="2297">
                  <c:v>76</c:v>
                </c:pt>
                <c:pt idx="2298">
                  <c:v>76</c:v>
                </c:pt>
                <c:pt idx="2299">
                  <c:v>76</c:v>
                </c:pt>
                <c:pt idx="2300">
                  <c:v>76</c:v>
                </c:pt>
                <c:pt idx="2301">
                  <c:v>76</c:v>
                </c:pt>
                <c:pt idx="2302">
                  <c:v>76</c:v>
                </c:pt>
                <c:pt idx="2303">
                  <c:v>76</c:v>
                </c:pt>
                <c:pt idx="2304">
                  <c:v>76</c:v>
                </c:pt>
                <c:pt idx="2305">
                  <c:v>76</c:v>
                </c:pt>
                <c:pt idx="2306">
                  <c:v>76</c:v>
                </c:pt>
                <c:pt idx="2307">
                  <c:v>76</c:v>
                </c:pt>
                <c:pt idx="2308">
                  <c:v>76</c:v>
                </c:pt>
                <c:pt idx="2309">
                  <c:v>76</c:v>
                </c:pt>
                <c:pt idx="2310">
                  <c:v>76</c:v>
                </c:pt>
                <c:pt idx="2311">
                  <c:v>76</c:v>
                </c:pt>
                <c:pt idx="2312">
                  <c:v>76</c:v>
                </c:pt>
                <c:pt idx="2313">
                  <c:v>76</c:v>
                </c:pt>
                <c:pt idx="2314">
                  <c:v>76</c:v>
                </c:pt>
                <c:pt idx="2315">
                  <c:v>76</c:v>
                </c:pt>
                <c:pt idx="2316">
                  <c:v>76</c:v>
                </c:pt>
                <c:pt idx="2317">
                  <c:v>76</c:v>
                </c:pt>
                <c:pt idx="2318">
                  <c:v>77</c:v>
                </c:pt>
                <c:pt idx="2319">
                  <c:v>77</c:v>
                </c:pt>
                <c:pt idx="2320">
                  <c:v>77</c:v>
                </c:pt>
                <c:pt idx="2321">
                  <c:v>77</c:v>
                </c:pt>
                <c:pt idx="2322">
                  <c:v>77</c:v>
                </c:pt>
                <c:pt idx="2323">
                  <c:v>77</c:v>
                </c:pt>
                <c:pt idx="2324">
                  <c:v>77</c:v>
                </c:pt>
                <c:pt idx="2325">
                  <c:v>77</c:v>
                </c:pt>
                <c:pt idx="2326">
                  <c:v>77</c:v>
                </c:pt>
                <c:pt idx="2327">
                  <c:v>77</c:v>
                </c:pt>
                <c:pt idx="2328">
                  <c:v>77</c:v>
                </c:pt>
                <c:pt idx="2329">
                  <c:v>77</c:v>
                </c:pt>
                <c:pt idx="2330">
                  <c:v>77</c:v>
                </c:pt>
                <c:pt idx="2331">
                  <c:v>77</c:v>
                </c:pt>
                <c:pt idx="2332">
                  <c:v>77</c:v>
                </c:pt>
                <c:pt idx="2333">
                  <c:v>77</c:v>
                </c:pt>
                <c:pt idx="2334">
                  <c:v>77</c:v>
                </c:pt>
                <c:pt idx="2335">
                  <c:v>77</c:v>
                </c:pt>
                <c:pt idx="2336">
                  <c:v>77</c:v>
                </c:pt>
                <c:pt idx="2337">
                  <c:v>77</c:v>
                </c:pt>
                <c:pt idx="2338">
                  <c:v>77</c:v>
                </c:pt>
                <c:pt idx="2339">
                  <c:v>77</c:v>
                </c:pt>
                <c:pt idx="2340">
                  <c:v>77</c:v>
                </c:pt>
                <c:pt idx="2341">
                  <c:v>78</c:v>
                </c:pt>
                <c:pt idx="2342">
                  <c:v>78</c:v>
                </c:pt>
                <c:pt idx="2343">
                  <c:v>78</c:v>
                </c:pt>
                <c:pt idx="2344">
                  <c:v>78</c:v>
                </c:pt>
                <c:pt idx="2345">
                  <c:v>78</c:v>
                </c:pt>
                <c:pt idx="2346">
                  <c:v>78</c:v>
                </c:pt>
                <c:pt idx="2347">
                  <c:v>78</c:v>
                </c:pt>
                <c:pt idx="2348">
                  <c:v>78</c:v>
                </c:pt>
                <c:pt idx="2349">
                  <c:v>78</c:v>
                </c:pt>
                <c:pt idx="2350">
                  <c:v>78</c:v>
                </c:pt>
                <c:pt idx="2351">
                  <c:v>78</c:v>
                </c:pt>
                <c:pt idx="2352">
                  <c:v>78</c:v>
                </c:pt>
                <c:pt idx="2353">
                  <c:v>78</c:v>
                </c:pt>
                <c:pt idx="2354">
                  <c:v>78</c:v>
                </c:pt>
                <c:pt idx="2355">
                  <c:v>78</c:v>
                </c:pt>
                <c:pt idx="2356">
                  <c:v>78</c:v>
                </c:pt>
                <c:pt idx="2357">
                  <c:v>78</c:v>
                </c:pt>
                <c:pt idx="2358">
                  <c:v>78</c:v>
                </c:pt>
                <c:pt idx="2359">
                  <c:v>78</c:v>
                </c:pt>
                <c:pt idx="2360">
                  <c:v>78</c:v>
                </c:pt>
                <c:pt idx="2361">
                  <c:v>78</c:v>
                </c:pt>
                <c:pt idx="2362">
                  <c:v>78</c:v>
                </c:pt>
                <c:pt idx="2363">
                  <c:v>78</c:v>
                </c:pt>
                <c:pt idx="2364">
                  <c:v>78</c:v>
                </c:pt>
                <c:pt idx="2365">
                  <c:v>78</c:v>
                </c:pt>
                <c:pt idx="2366">
                  <c:v>78</c:v>
                </c:pt>
                <c:pt idx="2367">
                  <c:v>78</c:v>
                </c:pt>
                <c:pt idx="2368">
                  <c:v>78</c:v>
                </c:pt>
                <c:pt idx="2369">
                  <c:v>78</c:v>
                </c:pt>
                <c:pt idx="2370">
                  <c:v>78</c:v>
                </c:pt>
                <c:pt idx="2371">
                  <c:v>78</c:v>
                </c:pt>
                <c:pt idx="2372">
                  <c:v>78</c:v>
                </c:pt>
                <c:pt idx="2373">
                  <c:v>78</c:v>
                </c:pt>
                <c:pt idx="2374">
                  <c:v>78</c:v>
                </c:pt>
                <c:pt idx="2375">
                  <c:v>78</c:v>
                </c:pt>
                <c:pt idx="2376">
                  <c:v>78</c:v>
                </c:pt>
                <c:pt idx="2377">
                  <c:v>78</c:v>
                </c:pt>
                <c:pt idx="2378">
                  <c:v>78</c:v>
                </c:pt>
                <c:pt idx="2379">
                  <c:v>78</c:v>
                </c:pt>
                <c:pt idx="2380">
                  <c:v>78</c:v>
                </c:pt>
                <c:pt idx="2381">
                  <c:v>78</c:v>
                </c:pt>
                <c:pt idx="2382">
                  <c:v>78</c:v>
                </c:pt>
                <c:pt idx="2383">
                  <c:v>78</c:v>
                </c:pt>
                <c:pt idx="2384">
                  <c:v>78</c:v>
                </c:pt>
                <c:pt idx="2385">
                  <c:v>78</c:v>
                </c:pt>
                <c:pt idx="2386">
                  <c:v>78</c:v>
                </c:pt>
                <c:pt idx="2387">
                  <c:v>78</c:v>
                </c:pt>
                <c:pt idx="2388">
                  <c:v>78</c:v>
                </c:pt>
                <c:pt idx="2389">
                  <c:v>78</c:v>
                </c:pt>
                <c:pt idx="2390">
                  <c:v>78</c:v>
                </c:pt>
                <c:pt idx="2391">
                  <c:v>78</c:v>
                </c:pt>
                <c:pt idx="2392">
                  <c:v>78</c:v>
                </c:pt>
                <c:pt idx="2393">
                  <c:v>78</c:v>
                </c:pt>
                <c:pt idx="2394">
                  <c:v>78</c:v>
                </c:pt>
                <c:pt idx="2395">
                  <c:v>78</c:v>
                </c:pt>
                <c:pt idx="2396">
                  <c:v>78</c:v>
                </c:pt>
                <c:pt idx="2397">
                  <c:v>78</c:v>
                </c:pt>
                <c:pt idx="2398">
                  <c:v>78</c:v>
                </c:pt>
                <c:pt idx="2399">
                  <c:v>78</c:v>
                </c:pt>
                <c:pt idx="2400">
                  <c:v>78</c:v>
                </c:pt>
                <c:pt idx="2401">
                  <c:v>78</c:v>
                </c:pt>
                <c:pt idx="2402">
                  <c:v>78</c:v>
                </c:pt>
                <c:pt idx="2403">
                  <c:v>78</c:v>
                </c:pt>
                <c:pt idx="2404">
                  <c:v>78</c:v>
                </c:pt>
                <c:pt idx="2405">
                  <c:v>78</c:v>
                </c:pt>
                <c:pt idx="2406">
                  <c:v>78</c:v>
                </c:pt>
                <c:pt idx="2407">
                  <c:v>78</c:v>
                </c:pt>
                <c:pt idx="2408">
                  <c:v>78</c:v>
                </c:pt>
                <c:pt idx="2409">
                  <c:v>78</c:v>
                </c:pt>
                <c:pt idx="2410">
                  <c:v>78</c:v>
                </c:pt>
                <c:pt idx="2411">
                  <c:v>78</c:v>
                </c:pt>
                <c:pt idx="2412">
                  <c:v>78</c:v>
                </c:pt>
                <c:pt idx="2413">
                  <c:v>78</c:v>
                </c:pt>
                <c:pt idx="2414">
                  <c:v>78</c:v>
                </c:pt>
                <c:pt idx="2415">
                  <c:v>78</c:v>
                </c:pt>
                <c:pt idx="2416">
                  <c:v>78</c:v>
                </c:pt>
                <c:pt idx="2417">
                  <c:v>78</c:v>
                </c:pt>
                <c:pt idx="2418">
                  <c:v>78</c:v>
                </c:pt>
                <c:pt idx="2419">
                  <c:v>78</c:v>
                </c:pt>
                <c:pt idx="2420">
                  <c:v>78</c:v>
                </c:pt>
                <c:pt idx="2421">
                  <c:v>78</c:v>
                </c:pt>
                <c:pt idx="2422">
                  <c:v>78</c:v>
                </c:pt>
                <c:pt idx="2423">
                  <c:v>78</c:v>
                </c:pt>
                <c:pt idx="2424">
                  <c:v>78</c:v>
                </c:pt>
                <c:pt idx="2425">
                  <c:v>78</c:v>
                </c:pt>
                <c:pt idx="2426">
                  <c:v>78</c:v>
                </c:pt>
                <c:pt idx="2427">
                  <c:v>78</c:v>
                </c:pt>
                <c:pt idx="2428">
                  <c:v>78</c:v>
                </c:pt>
                <c:pt idx="2429">
                  <c:v>78</c:v>
                </c:pt>
                <c:pt idx="2430">
                  <c:v>78</c:v>
                </c:pt>
                <c:pt idx="2431">
                  <c:v>78</c:v>
                </c:pt>
                <c:pt idx="2432">
                  <c:v>78</c:v>
                </c:pt>
                <c:pt idx="2433">
                  <c:v>78</c:v>
                </c:pt>
                <c:pt idx="2434">
                  <c:v>78</c:v>
                </c:pt>
                <c:pt idx="2435">
                  <c:v>78</c:v>
                </c:pt>
                <c:pt idx="2436">
                  <c:v>78</c:v>
                </c:pt>
                <c:pt idx="2437">
                  <c:v>78</c:v>
                </c:pt>
                <c:pt idx="2438">
                  <c:v>78</c:v>
                </c:pt>
                <c:pt idx="2439">
                  <c:v>78</c:v>
                </c:pt>
                <c:pt idx="2440">
                  <c:v>78</c:v>
                </c:pt>
                <c:pt idx="2441">
                  <c:v>78</c:v>
                </c:pt>
                <c:pt idx="2442">
                  <c:v>78</c:v>
                </c:pt>
                <c:pt idx="2443">
                  <c:v>78</c:v>
                </c:pt>
                <c:pt idx="2444">
                  <c:v>78</c:v>
                </c:pt>
                <c:pt idx="2445">
                  <c:v>78</c:v>
                </c:pt>
                <c:pt idx="2446">
                  <c:v>78</c:v>
                </c:pt>
                <c:pt idx="2447">
                  <c:v>78</c:v>
                </c:pt>
                <c:pt idx="2448">
                  <c:v>78</c:v>
                </c:pt>
                <c:pt idx="2449">
                  <c:v>78</c:v>
                </c:pt>
                <c:pt idx="2450">
                  <c:v>78</c:v>
                </c:pt>
                <c:pt idx="2451">
                  <c:v>78</c:v>
                </c:pt>
                <c:pt idx="2452">
                  <c:v>78</c:v>
                </c:pt>
                <c:pt idx="2453">
                  <c:v>78</c:v>
                </c:pt>
                <c:pt idx="2454">
                  <c:v>78</c:v>
                </c:pt>
                <c:pt idx="2455">
                  <c:v>78</c:v>
                </c:pt>
                <c:pt idx="2456">
                  <c:v>78</c:v>
                </c:pt>
                <c:pt idx="2457">
                  <c:v>79</c:v>
                </c:pt>
                <c:pt idx="2458">
                  <c:v>79</c:v>
                </c:pt>
                <c:pt idx="2459">
                  <c:v>79</c:v>
                </c:pt>
                <c:pt idx="2460">
                  <c:v>79</c:v>
                </c:pt>
                <c:pt idx="2461">
                  <c:v>79</c:v>
                </c:pt>
                <c:pt idx="2462">
                  <c:v>79</c:v>
                </c:pt>
                <c:pt idx="2463">
                  <c:v>79</c:v>
                </c:pt>
                <c:pt idx="2464">
                  <c:v>79</c:v>
                </c:pt>
                <c:pt idx="2465">
                  <c:v>79</c:v>
                </c:pt>
                <c:pt idx="2466">
                  <c:v>79</c:v>
                </c:pt>
                <c:pt idx="2467">
                  <c:v>79</c:v>
                </c:pt>
                <c:pt idx="2468">
                  <c:v>79</c:v>
                </c:pt>
                <c:pt idx="2469">
                  <c:v>79</c:v>
                </c:pt>
                <c:pt idx="2470">
                  <c:v>79</c:v>
                </c:pt>
                <c:pt idx="2471">
                  <c:v>79</c:v>
                </c:pt>
                <c:pt idx="2472">
                  <c:v>79</c:v>
                </c:pt>
                <c:pt idx="2473">
                  <c:v>79</c:v>
                </c:pt>
                <c:pt idx="2474">
                  <c:v>79</c:v>
                </c:pt>
                <c:pt idx="2475">
                  <c:v>79</c:v>
                </c:pt>
                <c:pt idx="2476">
                  <c:v>79</c:v>
                </c:pt>
                <c:pt idx="2477">
                  <c:v>79</c:v>
                </c:pt>
                <c:pt idx="2478">
                  <c:v>79</c:v>
                </c:pt>
                <c:pt idx="2479">
                  <c:v>79</c:v>
                </c:pt>
                <c:pt idx="2480">
                  <c:v>79</c:v>
                </c:pt>
                <c:pt idx="2481">
                  <c:v>79</c:v>
                </c:pt>
                <c:pt idx="2482">
                  <c:v>79</c:v>
                </c:pt>
                <c:pt idx="2483">
                  <c:v>79</c:v>
                </c:pt>
                <c:pt idx="2484">
                  <c:v>79</c:v>
                </c:pt>
                <c:pt idx="2485">
                  <c:v>79</c:v>
                </c:pt>
                <c:pt idx="2486">
                  <c:v>79</c:v>
                </c:pt>
                <c:pt idx="2487">
                  <c:v>79</c:v>
                </c:pt>
                <c:pt idx="2488">
                  <c:v>79</c:v>
                </c:pt>
                <c:pt idx="2489">
                  <c:v>79</c:v>
                </c:pt>
                <c:pt idx="2490">
                  <c:v>79</c:v>
                </c:pt>
                <c:pt idx="2491">
                  <c:v>79</c:v>
                </c:pt>
                <c:pt idx="2492">
                  <c:v>79</c:v>
                </c:pt>
                <c:pt idx="2493">
                  <c:v>79</c:v>
                </c:pt>
                <c:pt idx="2494">
                  <c:v>79</c:v>
                </c:pt>
                <c:pt idx="2495">
                  <c:v>79</c:v>
                </c:pt>
                <c:pt idx="2496">
                  <c:v>79</c:v>
                </c:pt>
                <c:pt idx="2497">
                  <c:v>79</c:v>
                </c:pt>
                <c:pt idx="2498">
                  <c:v>79</c:v>
                </c:pt>
                <c:pt idx="2499">
                  <c:v>79</c:v>
                </c:pt>
                <c:pt idx="2500">
                  <c:v>79</c:v>
                </c:pt>
                <c:pt idx="2501">
                  <c:v>79</c:v>
                </c:pt>
                <c:pt idx="2502">
                  <c:v>79</c:v>
                </c:pt>
                <c:pt idx="2503">
                  <c:v>79</c:v>
                </c:pt>
                <c:pt idx="2504">
                  <c:v>79</c:v>
                </c:pt>
                <c:pt idx="2505">
                  <c:v>79</c:v>
                </c:pt>
                <c:pt idx="2506">
                  <c:v>79</c:v>
                </c:pt>
                <c:pt idx="2507">
                  <c:v>79</c:v>
                </c:pt>
                <c:pt idx="2508">
                  <c:v>79</c:v>
                </c:pt>
                <c:pt idx="2509">
                  <c:v>79</c:v>
                </c:pt>
                <c:pt idx="2510">
                  <c:v>79</c:v>
                </c:pt>
                <c:pt idx="2511">
                  <c:v>79</c:v>
                </c:pt>
                <c:pt idx="2512">
                  <c:v>79</c:v>
                </c:pt>
                <c:pt idx="2513">
                  <c:v>79</c:v>
                </c:pt>
                <c:pt idx="2514">
                  <c:v>79</c:v>
                </c:pt>
                <c:pt idx="2515">
                  <c:v>79</c:v>
                </c:pt>
                <c:pt idx="2516">
                  <c:v>79</c:v>
                </c:pt>
                <c:pt idx="2517">
                  <c:v>79</c:v>
                </c:pt>
                <c:pt idx="2518">
                  <c:v>79</c:v>
                </c:pt>
                <c:pt idx="2519">
                  <c:v>79</c:v>
                </c:pt>
                <c:pt idx="2520">
                  <c:v>79</c:v>
                </c:pt>
                <c:pt idx="2521">
                  <c:v>79</c:v>
                </c:pt>
                <c:pt idx="2522">
                  <c:v>79</c:v>
                </c:pt>
                <c:pt idx="2523">
                  <c:v>79</c:v>
                </c:pt>
                <c:pt idx="2524">
                  <c:v>79</c:v>
                </c:pt>
                <c:pt idx="2525">
                  <c:v>79</c:v>
                </c:pt>
                <c:pt idx="2526">
                  <c:v>79</c:v>
                </c:pt>
                <c:pt idx="2527">
                  <c:v>79</c:v>
                </c:pt>
                <c:pt idx="2528">
                  <c:v>79</c:v>
                </c:pt>
                <c:pt idx="2529">
                  <c:v>79</c:v>
                </c:pt>
                <c:pt idx="2530">
                  <c:v>79</c:v>
                </c:pt>
                <c:pt idx="2531">
                  <c:v>79</c:v>
                </c:pt>
                <c:pt idx="2532">
                  <c:v>79</c:v>
                </c:pt>
                <c:pt idx="2533">
                  <c:v>79</c:v>
                </c:pt>
                <c:pt idx="2534">
                  <c:v>79</c:v>
                </c:pt>
                <c:pt idx="2535">
                  <c:v>79</c:v>
                </c:pt>
                <c:pt idx="2536">
                  <c:v>79</c:v>
                </c:pt>
                <c:pt idx="2537">
                  <c:v>79</c:v>
                </c:pt>
                <c:pt idx="2538">
                  <c:v>79</c:v>
                </c:pt>
                <c:pt idx="2539">
                  <c:v>79</c:v>
                </c:pt>
                <c:pt idx="2540">
                  <c:v>79</c:v>
                </c:pt>
                <c:pt idx="2541">
                  <c:v>80</c:v>
                </c:pt>
                <c:pt idx="2542">
                  <c:v>80</c:v>
                </c:pt>
                <c:pt idx="2543">
                  <c:v>80</c:v>
                </c:pt>
                <c:pt idx="2544">
                  <c:v>80</c:v>
                </c:pt>
                <c:pt idx="2545">
                  <c:v>80</c:v>
                </c:pt>
                <c:pt idx="2546">
                  <c:v>80</c:v>
                </c:pt>
                <c:pt idx="2547">
                  <c:v>80</c:v>
                </c:pt>
                <c:pt idx="2548">
                  <c:v>80</c:v>
                </c:pt>
                <c:pt idx="2549">
                  <c:v>80</c:v>
                </c:pt>
                <c:pt idx="2550">
                  <c:v>80</c:v>
                </c:pt>
                <c:pt idx="2551">
                  <c:v>80</c:v>
                </c:pt>
                <c:pt idx="2552">
                  <c:v>80</c:v>
                </c:pt>
                <c:pt idx="2553">
                  <c:v>80</c:v>
                </c:pt>
                <c:pt idx="2554">
                  <c:v>80</c:v>
                </c:pt>
                <c:pt idx="2555">
                  <c:v>80</c:v>
                </c:pt>
                <c:pt idx="2556">
                  <c:v>80</c:v>
                </c:pt>
                <c:pt idx="2557">
                  <c:v>80</c:v>
                </c:pt>
                <c:pt idx="2558">
                  <c:v>80</c:v>
                </c:pt>
                <c:pt idx="2559">
                  <c:v>80</c:v>
                </c:pt>
                <c:pt idx="2560">
                  <c:v>80</c:v>
                </c:pt>
                <c:pt idx="2561">
                  <c:v>80</c:v>
                </c:pt>
                <c:pt idx="2562">
                  <c:v>80</c:v>
                </c:pt>
                <c:pt idx="2563">
                  <c:v>80</c:v>
                </c:pt>
                <c:pt idx="2564">
                  <c:v>80</c:v>
                </c:pt>
                <c:pt idx="2565">
                  <c:v>80</c:v>
                </c:pt>
                <c:pt idx="2566">
                  <c:v>80</c:v>
                </c:pt>
                <c:pt idx="2567">
                  <c:v>80</c:v>
                </c:pt>
                <c:pt idx="2568">
                  <c:v>80</c:v>
                </c:pt>
                <c:pt idx="2569">
                  <c:v>80</c:v>
                </c:pt>
                <c:pt idx="2570">
                  <c:v>80</c:v>
                </c:pt>
                <c:pt idx="2571">
                  <c:v>80</c:v>
                </c:pt>
                <c:pt idx="2572">
                  <c:v>80</c:v>
                </c:pt>
                <c:pt idx="2573">
                  <c:v>80</c:v>
                </c:pt>
                <c:pt idx="2574">
                  <c:v>80</c:v>
                </c:pt>
                <c:pt idx="2575">
                  <c:v>80</c:v>
                </c:pt>
                <c:pt idx="2576">
                  <c:v>80</c:v>
                </c:pt>
                <c:pt idx="2577">
                  <c:v>80</c:v>
                </c:pt>
                <c:pt idx="2578">
                  <c:v>80</c:v>
                </c:pt>
                <c:pt idx="2579">
                  <c:v>80</c:v>
                </c:pt>
                <c:pt idx="2580">
                  <c:v>80</c:v>
                </c:pt>
                <c:pt idx="2581">
                  <c:v>80</c:v>
                </c:pt>
                <c:pt idx="2582">
                  <c:v>80</c:v>
                </c:pt>
                <c:pt idx="2583">
                  <c:v>80</c:v>
                </c:pt>
                <c:pt idx="2584">
                  <c:v>80</c:v>
                </c:pt>
                <c:pt idx="2585">
                  <c:v>80</c:v>
                </c:pt>
                <c:pt idx="2586">
                  <c:v>80</c:v>
                </c:pt>
                <c:pt idx="2587">
                  <c:v>80</c:v>
                </c:pt>
                <c:pt idx="2588">
                  <c:v>80</c:v>
                </c:pt>
                <c:pt idx="2589">
                  <c:v>80</c:v>
                </c:pt>
                <c:pt idx="2590">
                  <c:v>80</c:v>
                </c:pt>
                <c:pt idx="2591">
                  <c:v>80</c:v>
                </c:pt>
                <c:pt idx="2592">
                  <c:v>80</c:v>
                </c:pt>
                <c:pt idx="2593">
                  <c:v>80</c:v>
                </c:pt>
                <c:pt idx="2594">
                  <c:v>80</c:v>
                </c:pt>
                <c:pt idx="2595">
                  <c:v>80</c:v>
                </c:pt>
                <c:pt idx="2596">
                  <c:v>80</c:v>
                </c:pt>
                <c:pt idx="2597">
                  <c:v>80</c:v>
                </c:pt>
                <c:pt idx="2598">
                  <c:v>80</c:v>
                </c:pt>
                <c:pt idx="2599">
                  <c:v>80</c:v>
                </c:pt>
                <c:pt idx="2600">
                  <c:v>80</c:v>
                </c:pt>
                <c:pt idx="2601">
                  <c:v>80</c:v>
                </c:pt>
                <c:pt idx="2602">
                  <c:v>80</c:v>
                </c:pt>
                <c:pt idx="2603">
                  <c:v>80</c:v>
                </c:pt>
                <c:pt idx="2604">
                  <c:v>80</c:v>
                </c:pt>
                <c:pt idx="2605">
                  <c:v>80</c:v>
                </c:pt>
                <c:pt idx="2606">
                  <c:v>80</c:v>
                </c:pt>
                <c:pt idx="2607">
                  <c:v>80</c:v>
                </c:pt>
                <c:pt idx="2608">
                  <c:v>80</c:v>
                </c:pt>
                <c:pt idx="2609">
                  <c:v>80</c:v>
                </c:pt>
                <c:pt idx="2610">
                  <c:v>80</c:v>
                </c:pt>
                <c:pt idx="2611">
                  <c:v>80</c:v>
                </c:pt>
                <c:pt idx="2612">
                  <c:v>80</c:v>
                </c:pt>
                <c:pt idx="2613">
                  <c:v>80</c:v>
                </c:pt>
                <c:pt idx="2614">
                  <c:v>80</c:v>
                </c:pt>
                <c:pt idx="2615">
                  <c:v>80</c:v>
                </c:pt>
                <c:pt idx="2616">
                  <c:v>80</c:v>
                </c:pt>
                <c:pt idx="2617">
                  <c:v>80</c:v>
                </c:pt>
                <c:pt idx="2618">
                  <c:v>80</c:v>
                </c:pt>
                <c:pt idx="2619">
                  <c:v>80</c:v>
                </c:pt>
                <c:pt idx="2620">
                  <c:v>80</c:v>
                </c:pt>
                <c:pt idx="2621">
                  <c:v>80</c:v>
                </c:pt>
                <c:pt idx="2622">
                  <c:v>80</c:v>
                </c:pt>
                <c:pt idx="2623">
                  <c:v>80</c:v>
                </c:pt>
                <c:pt idx="2624">
                  <c:v>80</c:v>
                </c:pt>
                <c:pt idx="2625">
                  <c:v>80</c:v>
                </c:pt>
                <c:pt idx="2626">
                  <c:v>80</c:v>
                </c:pt>
                <c:pt idx="2627">
                  <c:v>80</c:v>
                </c:pt>
                <c:pt idx="2628">
                  <c:v>80</c:v>
                </c:pt>
                <c:pt idx="2629">
                  <c:v>80</c:v>
                </c:pt>
                <c:pt idx="2630">
                  <c:v>80</c:v>
                </c:pt>
                <c:pt idx="2631">
                  <c:v>80</c:v>
                </c:pt>
                <c:pt idx="2632">
                  <c:v>80</c:v>
                </c:pt>
                <c:pt idx="2633">
                  <c:v>80</c:v>
                </c:pt>
                <c:pt idx="2634">
                  <c:v>80</c:v>
                </c:pt>
                <c:pt idx="2635">
                  <c:v>80</c:v>
                </c:pt>
                <c:pt idx="2636">
                  <c:v>80</c:v>
                </c:pt>
                <c:pt idx="2637">
                  <c:v>80</c:v>
                </c:pt>
                <c:pt idx="2638">
                  <c:v>80</c:v>
                </c:pt>
                <c:pt idx="2639">
                  <c:v>80</c:v>
                </c:pt>
                <c:pt idx="2640">
                  <c:v>80</c:v>
                </c:pt>
                <c:pt idx="2641">
                  <c:v>80</c:v>
                </c:pt>
                <c:pt idx="2642">
                  <c:v>80</c:v>
                </c:pt>
                <c:pt idx="2643">
                  <c:v>81</c:v>
                </c:pt>
                <c:pt idx="2644">
                  <c:v>81</c:v>
                </c:pt>
                <c:pt idx="2645">
                  <c:v>81</c:v>
                </c:pt>
                <c:pt idx="2646">
                  <c:v>81</c:v>
                </c:pt>
                <c:pt idx="2647">
                  <c:v>81</c:v>
                </c:pt>
                <c:pt idx="2648">
                  <c:v>81</c:v>
                </c:pt>
                <c:pt idx="2649">
                  <c:v>81</c:v>
                </c:pt>
                <c:pt idx="2650">
                  <c:v>81</c:v>
                </c:pt>
                <c:pt idx="2651">
                  <c:v>81</c:v>
                </c:pt>
                <c:pt idx="2652">
                  <c:v>81</c:v>
                </c:pt>
                <c:pt idx="2653">
                  <c:v>81</c:v>
                </c:pt>
                <c:pt idx="2654">
                  <c:v>81</c:v>
                </c:pt>
                <c:pt idx="2655">
                  <c:v>81</c:v>
                </c:pt>
                <c:pt idx="2656">
                  <c:v>81</c:v>
                </c:pt>
                <c:pt idx="2657">
                  <c:v>81</c:v>
                </c:pt>
                <c:pt idx="2658">
                  <c:v>81</c:v>
                </c:pt>
                <c:pt idx="2659">
                  <c:v>81</c:v>
                </c:pt>
                <c:pt idx="2660">
                  <c:v>81</c:v>
                </c:pt>
                <c:pt idx="2661">
                  <c:v>81</c:v>
                </c:pt>
                <c:pt idx="2662">
                  <c:v>81</c:v>
                </c:pt>
                <c:pt idx="2663">
                  <c:v>81</c:v>
                </c:pt>
                <c:pt idx="2664">
                  <c:v>81</c:v>
                </c:pt>
                <c:pt idx="2665">
                  <c:v>81</c:v>
                </c:pt>
                <c:pt idx="2666">
                  <c:v>81</c:v>
                </c:pt>
                <c:pt idx="2667">
                  <c:v>81</c:v>
                </c:pt>
                <c:pt idx="2668">
                  <c:v>81</c:v>
                </c:pt>
                <c:pt idx="2669">
                  <c:v>81</c:v>
                </c:pt>
                <c:pt idx="2670">
                  <c:v>81</c:v>
                </c:pt>
                <c:pt idx="2671">
                  <c:v>81</c:v>
                </c:pt>
                <c:pt idx="2672">
                  <c:v>81</c:v>
                </c:pt>
                <c:pt idx="2673">
                  <c:v>81</c:v>
                </c:pt>
                <c:pt idx="2674">
                  <c:v>81</c:v>
                </c:pt>
                <c:pt idx="2675">
                  <c:v>81</c:v>
                </c:pt>
                <c:pt idx="2676">
                  <c:v>81</c:v>
                </c:pt>
                <c:pt idx="2677">
                  <c:v>81</c:v>
                </c:pt>
                <c:pt idx="2678">
                  <c:v>81</c:v>
                </c:pt>
                <c:pt idx="2679">
                  <c:v>81</c:v>
                </c:pt>
                <c:pt idx="2680">
                  <c:v>81</c:v>
                </c:pt>
                <c:pt idx="2681">
                  <c:v>81</c:v>
                </c:pt>
                <c:pt idx="2682">
                  <c:v>81</c:v>
                </c:pt>
                <c:pt idx="2683">
                  <c:v>81</c:v>
                </c:pt>
                <c:pt idx="2684">
                  <c:v>81</c:v>
                </c:pt>
                <c:pt idx="2685">
                  <c:v>81</c:v>
                </c:pt>
                <c:pt idx="2686">
                  <c:v>81</c:v>
                </c:pt>
                <c:pt idx="2687">
                  <c:v>81</c:v>
                </c:pt>
                <c:pt idx="2688">
                  <c:v>81</c:v>
                </c:pt>
                <c:pt idx="2689">
                  <c:v>81</c:v>
                </c:pt>
                <c:pt idx="2690">
                  <c:v>81</c:v>
                </c:pt>
                <c:pt idx="2691">
                  <c:v>81</c:v>
                </c:pt>
                <c:pt idx="2692">
                  <c:v>81</c:v>
                </c:pt>
                <c:pt idx="2693">
                  <c:v>81</c:v>
                </c:pt>
                <c:pt idx="2694">
                  <c:v>81</c:v>
                </c:pt>
                <c:pt idx="2695">
                  <c:v>81</c:v>
                </c:pt>
                <c:pt idx="2696">
                  <c:v>81</c:v>
                </c:pt>
                <c:pt idx="2697">
                  <c:v>81</c:v>
                </c:pt>
                <c:pt idx="2698">
                  <c:v>81</c:v>
                </c:pt>
                <c:pt idx="2699">
                  <c:v>81</c:v>
                </c:pt>
                <c:pt idx="2700">
                  <c:v>82</c:v>
                </c:pt>
                <c:pt idx="2701">
                  <c:v>82</c:v>
                </c:pt>
                <c:pt idx="2702">
                  <c:v>82</c:v>
                </c:pt>
                <c:pt idx="2703">
                  <c:v>82</c:v>
                </c:pt>
                <c:pt idx="2704">
                  <c:v>82</c:v>
                </c:pt>
                <c:pt idx="2705">
                  <c:v>82</c:v>
                </c:pt>
                <c:pt idx="2706">
                  <c:v>82</c:v>
                </c:pt>
                <c:pt idx="2707">
                  <c:v>82</c:v>
                </c:pt>
                <c:pt idx="2708">
                  <c:v>82</c:v>
                </c:pt>
                <c:pt idx="2709">
                  <c:v>82</c:v>
                </c:pt>
                <c:pt idx="2710">
                  <c:v>82</c:v>
                </c:pt>
                <c:pt idx="2711">
                  <c:v>82</c:v>
                </c:pt>
                <c:pt idx="2712">
                  <c:v>82</c:v>
                </c:pt>
                <c:pt idx="2713">
                  <c:v>82</c:v>
                </c:pt>
                <c:pt idx="2714">
                  <c:v>82</c:v>
                </c:pt>
                <c:pt idx="2715">
                  <c:v>82</c:v>
                </c:pt>
                <c:pt idx="2716">
                  <c:v>82</c:v>
                </c:pt>
                <c:pt idx="2717">
                  <c:v>82</c:v>
                </c:pt>
                <c:pt idx="2718">
                  <c:v>82</c:v>
                </c:pt>
                <c:pt idx="2719">
                  <c:v>82</c:v>
                </c:pt>
                <c:pt idx="2720">
                  <c:v>82</c:v>
                </c:pt>
                <c:pt idx="2721">
                  <c:v>82</c:v>
                </c:pt>
                <c:pt idx="2722">
                  <c:v>82</c:v>
                </c:pt>
                <c:pt idx="2723">
                  <c:v>82</c:v>
                </c:pt>
                <c:pt idx="2724">
                  <c:v>82</c:v>
                </c:pt>
                <c:pt idx="2725">
                  <c:v>82</c:v>
                </c:pt>
                <c:pt idx="2726">
                  <c:v>82</c:v>
                </c:pt>
                <c:pt idx="2727">
                  <c:v>82</c:v>
                </c:pt>
                <c:pt idx="2728">
                  <c:v>82</c:v>
                </c:pt>
                <c:pt idx="2729">
                  <c:v>82</c:v>
                </c:pt>
                <c:pt idx="2730">
                  <c:v>82</c:v>
                </c:pt>
                <c:pt idx="2731">
                  <c:v>82</c:v>
                </c:pt>
                <c:pt idx="2732">
                  <c:v>82</c:v>
                </c:pt>
                <c:pt idx="2733">
                  <c:v>82</c:v>
                </c:pt>
                <c:pt idx="2734">
                  <c:v>82</c:v>
                </c:pt>
                <c:pt idx="2735">
                  <c:v>82</c:v>
                </c:pt>
                <c:pt idx="2736">
                  <c:v>82</c:v>
                </c:pt>
                <c:pt idx="2737">
                  <c:v>82</c:v>
                </c:pt>
                <c:pt idx="2738">
                  <c:v>82</c:v>
                </c:pt>
                <c:pt idx="2739">
                  <c:v>82</c:v>
                </c:pt>
                <c:pt idx="2740">
                  <c:v>82</c:v>
                </c:pt>
                <c:pt idx="2741">
                  <c:v>82</c:v>
                </c:pt>
                <c:pt idx="2742">
                  <c:v>82</c:v>
                </c:pt>
                <c:pt idx="2743">
                  <c:v>82</c:v>
                </c:pt>
                <c:pt idx="2744">
                  <c:v>82</c:v>
                </c:pt>
                <c:pt idx="2745">
                  <c:v>82</c:v>
                </c:pt>
                <c:pt idx="2746">
                  <c:v>82</c:v>
                </c:pt>
                <c:pt idx="2747">
                  <c:v>82</c:v>
                </c:pt>
                <c:pt idx="2748">
                  <c:v>82</c:v>
                </c:pt>
                <c:pt idx="2749">
                  <c:v>82</c:v>
                </c:pt>
                <c:pt idx="2750">
                  <c:v>82</c:v>
                </c:pt>
                <c:pt idx="2751">
                  <c:v>82</c:v>
                </c:pt>
                <c:pt idx="2752">
                  <c:v>82</c:v>
                </c:pt>
                <c:pt idx="2753">
                  <c:v>82</c:v>
                </c:pt>
                <c:pt idx="2754">
                  <c:v>82</c:v>
                </c:pt>
                <c:pt idx="2755">
                  <c:v>82</c:v>
                </c:pt>
                <c:pt idx="2756">
                  <c:v>82</c:v>
                </c:pt>
                <c:pt idx="2757">
                  <c:v>82</c:v>
                </c:pt>
                <c:pt idx="2758">
                  <c:v>82</c:v>
                </c:pt>
                <c:pt idx="2759">
                  <c:v>82</c:v>
                </c:pt>
                <c:pt idx="2760">
                  <c:v>82</c:v>
                </c:pt>
                <c:pt idx="2761">
                  <c:v>82</c:v>
                </c:pt>
                <c:pt idx="2762">
                  <c:v>82</c:v>
                </c:pt>
                <c:pt idx="2763">
                  <c:v>82</c:v>
                </c:pt>
                <c:pt idx="2764">
                  <c:v>82</c:v>
                </c:pt>
                <c:pt idx="2765">
                  <c:v>82</c:v>
                </c:pt>
                <c:pt idx="2766">
                  <c:v>82</c:v>
                </c:pt>
                <c:pt idx="2767">
                  <c:v>82</c:v>
                </c:pt>
                <c:pt idx="2768">
                  <c:v>82</c:v>
                </c:pt>
                <c:pt idx="2769">
                  <c:v>82</c:v>
                </c:pt>
                <c:pt idx="2770">
                  <c:v>82</c:v>
                </c:pt>
                <c:pt idx="2771">
                  <c:v>82</c:v>
                </c:pt>
                <c:pt idx="2772">
                  <c:v>82</c:v>
                </c:pt>
                <c:pt idx="2773">
                  <c:v>82</c:v>
                </c:pt>
                <c:pt idx="2774">
                  <c:v>82</c:v>
                </c:pt>
                <c:pt idx="2775">
                  <c:v>82</c:v>
                </c:pt>
                <c:pt idx="2776">
                  <c:v>82</c:v>
                </c:pt>
                <c:pt idx="2777">
                  <c:v>82</c:v>
                </c:pt>
                <c:pt idx="2778">
                  <c:v>82</c:v>
                </c:pt>
                <c:pt idx="2779">
                  <c:v>82</c:v>
                </c:pt>
                <c:pt idx="2780">
                  <c:v>82</c:v>
                </c:pt>
                <c:pt idx="2781">
                  <c:v>82</c:v>
                </c:pt>
                <c:pt idx="2782">
                  <c:v>82</c:v>
                </c:pt>
                <c:pt idx="2783">
                  <c:v>82</c:v>
                </c:pt>
                <c:pt idx="2784">
                  <c:v>82</c:v>
                </c:pt>
                <c:pt idx="2785">
                  <c:v>82</c:v>
                </c:pt>
                <c:pt idx="2786">
                  <c:v>82</c:v>
                </c:pt>
                <c:pt idx="2787">
                  <c:v>83</c:v>
                </c:pt>
                <c:pt idx="2788">
                  <c:v>83</c:v>
                </c:pt>
                <c:pt idx="2789">
                  <c:v>83</c:v>
                </c:pt>
                <c:pt idx="2790">
                  <c:v>83</c:v>
                </c:pt>
                <c:pt idx="2791">
                  <c:v>83</c:v>
                </c:pt>
                <c:pt idx="2792">
                  <c:v>83</c:v>
                </c:pt>
                <c:pt idx="2793">
                  <c:v>83</c:v>
                </c:pt>
                <c:pt idx="2794">
                  <c:v>83</c:v>
                </c:pt>
                <c:pt idx="2795">
                  <c:v>83</c:v>
                </c:pt>
                <c:pt idx="2796">
                  <c:v>83</c:v>
                </c:pt>
                <c:pt idx="2797">
                  <c:v>83</c:v>
                </c:pt>
                <c:pt idx="2798">
                  <c:v>83</c:v>
                </c:pt>
                <c:pt idx="2799">
                  <c:v>83</c:v>
                </c:pt>
                <c:pt idx="2800">
                  <c:v>83</c:v>
                </c:pt>
                <c:pt idx="2801">
                  <c:v>83</c:v>
                </c:pt>
                <c:pt idx="2802">
                  <c:v>83</c:v>
                </c:pt>
                <c:pt idx="2803">
                  <c:v>83</c:v>
                </c:pt>
                <c:pt idx="2804">
                  <c:v>83</c:v>
                </c:pt>
                <c:pt idx="2805">
                  <c:v>83</c:v>
                </c:pt>
                <c:pt idx="2806">
                  <c:v>83</c:v>
                </c:pt>
                <c:pt idx="2807">
                  <c:v>83</c:v>
                </c:pt>
                <c:pt idx="2808">
                  <c:v>83</c:v>
                </c:pt>
                <c:pt idx="2809">
                  <c:v>83</c:v>
                </c:pt>
                <c:pt idx="2810">
                  <c:v>83</c:v>
                </c:pt>
                <c:pt idx="2811">
                  <c:v>83</c:v>
                </c:pt>
                <c:pt idx="2812">
                  <c:v>83</c:v>
                </c:pt>
                <c:pt idx="2813">
                  <c:v>83</c:v>
                </c:pt>
                <c:pt idx="2814">
                  <c:v>83</c:v>
                </c:pt>
                <c:pt idx="2815">
                  <c:v>83</c:v>
                </c:pt>
                <c:pt idx="2816">
                  <c:v>83</c:v>
                </c:pt>
                <c:pt idx="2817">
                  <c:v>83</c:v>
                </c:pt>
                <c:pt idx="2818">
                  <c:v>83</c:v>
                </c:pt>
                <c:pt idx="2819">
                  <c:v>83</c:v>
                </c:pt>
                <c:pt idx="2820">
                  <c:v>83</c:v>
                </c:pt>
                <c:pt idx="2821">
                  <c:v>83</c:v>
                </c:pt>
                <c:pt idx="2822">
                  <c:v>83</c:v>
                </c:pt>
                <c:pt idx="2823">
                  <c:v>83</c:v>
                </c:pt>
                <c:pt idx="2824">
                  <c:v>83</c:v>
                </c:pt>
                <c:pt idx="2825">
                  <c:v>83</c:v>
                </c:pt>
                <c:pt idx="2826">
                  <c:v>83</c:v>
                </c:pt>
                <c:pt idx="2827">
                  <c:v>83</c:v>
                </c:pt>
                <c:pt idx="2828">
                  <c:v>83</c:v>
                </c:pt>
                <c:pt idx="2829">
                  <c:v>83</c:v>
                </c:pt>
                <c:pt idx="2830">
                  <c:v>83</c:v>
                </c:pt>
                <c:pt idx="2831">
                  <c:v>83</c:v>
                </c:pt>
                <c:pt idx="2832">
                  <c:v>83</c:v>
                </c:pt>
                <c:pt idx="2833">
                  <c:v>83</c:v>
                </c:pt>
                <c:pt idx="2834">
                  <c:v>83</c:v>
                </c:pt>
                <c:pt idx="2835">
                  <c:v>83</c:v>
                </c:pt>
                <c:pt idx="2836">
                  <c:v>83</c:v>
                </c:pt>
                <c:pt idx="2837">
                  <c:v>83</c:v>
                </c:pt>
                <c:pt idx="2838">
                  <c:v>83</c:v>
                </c:pt>
                <c:pt idx="2839">
                  <c:v>83</c:v>
                </c:pt>
                <c:pt idx="2840">
                  <c:v>83</c:v>
                </c:pt>
                <c:pt idx="2841">
                  <c:v>83</c:v>
                </c:pt>
                <c:pt idx="2842">
                  <c:v>83</c:v>
                </c:pt>
                <c:pt idx="2843">
                  <c:v>83</c:v>
                </c:pt>
                <c:pt idx="2844">
                  <c:v>83</c:v>
                </c:pt>
                <c:pt idx="2845">
                  <c:v>83</c:v>
                </c:pt>
                <c:pt idx="2846">
                  <c:v>83</c:v>
                </c:pt>
                <c:pt idx="2847">
                  <c:v>83</c:v>
                </c:pt>
                <c:pt idx="2848">
                  <c:v>83</c:v>
                </c:pt>
                <c:pt idx="2849">
                  <c:v>83</c:v>
                </c:pt>
                <c:pt idx="2850">
                  <c:v>83</c:v>
                </c:pt>
                <c:pt idx="2851">
                  <c:v>83</c:v>
                </c:pt>
                <c:pt idx="2852">
                  <c:v>83</c:v>
                </c:pt>
                <c:pt idx="2853">
                  <c:v>83</c:v>
                </c:pt>
                <c:pt idx="2854">
                  <c:v>83</c:v>
                </c:pt>
                <c:pt idx="2855">
                  <c:v>83</c:v>
                </c:pt>
                <c:pt idx="2856">
                  <c:v>83</c:v>
                </c:pt>
                <c:pt idx="2857">
                  <c:v>83</c:v>
                </c:pt>
                <c:pt idx="2858">
                  <c:v>83</c:v>
                </c:pt>
                <c:pt idx="2859">
                  <c:v>83</c:v>
                </c:pt>
                <c:pt idx="2860">
                  <c:v>83</c:v>
                </c:pt>
                <c:pt idx="2861">
                  <c:v>83</c:v>
                </c:pt>
                <c:pt idx="2862">
                  <c:v>83</c:v>
                </c:pt>
                <c:pt idx="2863">
                  <c:v>83</c:v>
                </c:pt>
                <c:pt idx="2864">
                  <c:v>83</c:v>
                </c:pt>
                <c:pt idx="2865">
                  <c:v>83</c:v>
                </c:pt>
                <c:pt idx="2866">
                  <c:v>83</c:v>
                </c:pt>
                <c:pt idx="2867">
                  <c:v>83</c:v>
                </c:pt>
                <c:pt idx="2868">
                  <c:v>83</c:v>
                </c:pt>
                <c:pt idx="2869">
                  <c:v>83</c:v>
                </c:pt>
                <c:pt idx="2870">
                  <c:v>83</c:v>
                </c:pt>
                <c:pt idx="2871">
                  <c:v>83</c:v>
                </c:pt>
                <c:pt idx="2872">
                  <c:v>83</c:v>
                </c:pt>
                <c:pt idx="2873">
                  <c:v>83</c:v>
                </c:pt>
                <c:pt idx="2874">
                  <c:v>83</c:v>
                </c:pt>
                <c:pt idx="2875">
                  <c:v>83</c:v>
                </c:pt>
                <c:pt idx="2876">
                  <c:v>83</c:v>
                </c:pt>
                <c:pt idx="2877">
                  <c:v>83</c:v>
                </c:pt>
                <c:pt idx="2878">
                  <c:v>83</c:v>
                </c:pt>
                <c:pt idx="2879">
                  <c:v>83</c:v>
                </c:pt>
                <c:pt idx="2880">
                  <c:v>83</c:v>
                </c:pt>
                <c:pt idx="2881">
                  <c:v>83</c:v>
                </c:pt>
                <c:pt idx="2882">
                  <c:v>83</c:v>
                </c:pt>
                <c:pt idx="2883">
                  <c:v>83</c:v>
                </c:pt>
                <c:pt idx="2884">
                  <c:v>83</c:v>
                </c:pt>
                <c:pt idx="2885">
                  <c:v>83</c:v>
                </c:pt>
                <c:pt idx="2886">
                  <c:v>83</c:v>
                </c:pt>
                <c:pt idx="2887">
                  <c:v>83</c:v>
                </c:pt>
                <c:pt idx="2888">
                  <c:v>83</c:v>
                </c:pt>
                <c:pt idx="2889">
                  <c:v>83</c:v>
                </c:pt>
                <c:pt idx="2890">
                  <c:v>83</c:v>
                </c:pt>
                <c:pt idx="2891">
                  <c:v>83</c:v>
                </c:pt>
                <c:pt idx="2892">
                  <c:v>83</c:v>
                </c:pt>
                <c:pt idx="2893">
                  <c:v>83</c:v>
                </c:pt>
                <c:pt idx="2894">
                  <c:v>83</c:v>
                </c:pt>
                <c:pt idx="2895">
                  <c:v>83</c:v>
                </c:pt>
                <c:pt idx="2896">
                  <c:v>83</c:v>
                </c:pt>
                <c:pt idx="2897">
                  <c:v>83</c:v>
                </c:pt>
                <c:pt idx="2898">
                  <c:v>83</c:v>
                </c:pt>
                <c:pt idx="2899">
                  <c:v>83</c:v>
                </c:pt>
                <c:pt idx="2900">
                  <c:v>83</c:v>
                </c:pt>
                <c:pt idx="2901">
                  <c:v>83</c:v>
                </c:pt>
                <c:pt idx="2902">
                  <c:v>83</c:v>
                </c:pt>
                <c:pt idx="2903">
                  <c:v>83</c:v>
                </c:pt>
                <c:pt idx="2904">
                  <c:v>84</c:v>
                </c:pt>
                <c:pt idx="2905">
                  <c:v>84</c:v>
                </c:pt>
                <c:pt idx="2906">
                  <c:v>84</c:v>
                </c:pt>
                <c:pt idx="2907">
                  <c:v>84</c:v>
                </c:pt>
                <c:pt idx="2908">
                  <c:v>84</c:v>
                </c:pt>
                <c:pt idx="2909">
                  <c:v>84</c:v>
                </c:pt>
                <c:pt idx="2910">
                  <c:v>84</c:v>
                </c:pt>
                <c:pt idx="2911">
                  <c:v>84</c:v>
                </c:pt>
                <c:pt idx="2912">
                  <c:v>84</c:v>
                </c:pt>
                <c:pt idx="2913">
                  <c:v>84</c:v>
                </c:pt>
                <c:pt idx="2914">
                  <c:v>84</c:v>
                </c:pt>
                <c:pt idx="2915">
                  <c:v>84</c:v>
                </c:pt>
                <c:pt idx="2916">
                  <c:v>84</c:v>
                </c:pt>
                <c:pt idx="2917">
                  <c:v>84</c:v>
                </c:pt>
                <c:pt idx="2918">
                  <c:v>84</c:v>
                </c:pt>
                <c:pt idx="2919">
                  <c:v>84</c:v>
                </c:pt>
                <c:pt idx="2920">
                  <c:v>84</c:v>
                </c:pt>
                <c:pt idx="2921">
                  <c:v>84</c:v>
                </c:pt>
                <c:pt idx="2922">
                  <c:v>84</c:v>
                </c:pt>
                <c:pt idx="2923">
                  <c:v>84</c:v>
                </c:pt>
                <c:pt idx="2924">
                  <c:v>84</c:v>
                </c:pt>
                <c:pt idx="2925">
                  <c:v>84</c:v>
                </c:pt>
                <c:pt idx="2926">
                  <c:v>84</c:v>
                </c:pt>
                <c:pt idx="2927">
                  <c:v>84</c:v>
                </c:pt>
                <c:pt idx="2928">
                  <c:v>84</c:v>
                </c:pt>
                <c:pt idx="2929">
                  <c:v>84</c:v>
                </c:pt>
                <c:pt idx="2930">
                  <c:v>84</c:v>
                </c:pt>
                <c:pt idx="2931">
                  <c:v>84</c:v>
                </c:pt>
                <c:pt idx="2932">
                  <c:v>84</c:v>
                </c:pt>
                <c:pt idx="2933">
                  <c:v>84</c:v>
                </c:pt>
                <c:pt idx="2934">
                  <c:v>84</c:v>
                </c:pt>
                <c:pt idx="2935">
                  <c:v>84</c:v>
                </c:pt>
                <c:pt idx="2936">
                  <c:v>85</c:v>
                </c:pt>
                <c:pt idx="2937">
                  <c:v>86</c:v>
                </c:pt>
                <c:pt idx="2938">
                  <c:v>86</c:v>
                </c:pt>
                <c:pt idx="2939">
                  <c:v>86</c:v>
                </c:pt>
                <c:pt idx="2940">
                  <c:v>86</c:v>
                </c:pt>
                <c:pt idx="2941">
                  <c:v>86</c:v>
                </c:pt>
                <c:pt idx="2942">
                  <c:v>86</c:v>
                </c:pt>
                <c:pt idx="2943">
                  <c:v>86</c:v>
                </c:pt>
                <c:pt idx="2944">
                  <c:v>86</c:v>
                </c:pt>
                <c:pt idx="2945">
                  <c:v>86</c:v>
                </c:pt>
                <c:pt idx="2946">
                  <c:v>86</c:v>
                </c:pt>
                <c:pt idx="2947">
                  <c:v>86</c:v>
                </c:pt>
                <c:pt idx="2948">
                  <c:v>86</c:v>
                </c:pt>
                <c:pt idx="2949">
                  <c:v>86</c:v>
                </c:pt>
                <c:pt idx="2950">
                  <c:v>86</c:v>
                </c:pt>
                <c:pt idx="2951">
                  <c:v>86</c:v>
                </c:pt>
                <c:pt idx="2952">
                  <c:v>86</c:v>
                </c:pt>
                <c:pt idx="2953">
                  <c:v>86</c:v>
                </c:pt>
                <c:pt idx="2954">
                  <c:v>86</c:v>
                </c:pt>
                <c:pt idx="2955">
                  <c:v>86</c:v>
                </c:pt>
                <c:pt idx="2956">
                  <c:v>86</c:v>
                </c:pt>
                <c:pt idx="2957">
                  <c:v>86</c:v>
                </c:pt>
                <c:pt idx="2958">
                  <c:v>86</c:v>
                </c:pt>
                <c:pt idx="2959">
                  <c:v>86</c:v>
                </c:pt>
                <c:pt idx="2960">
                  <c:v>86</c:v>
                </c:pt>
                <c:pt idx="2961">
                  <c:v>86</c:v>
                </c:pt>
                <c:pt idx="2962">
                  <c:v>86</c:v>
                </c:pt>
                <c:pt idx="2963">
                  <c:v>86</c:v>
                </c:pt>
                <c:pt idx="2964">
                  <c:v>86</c:v>
                </c:pt>
                <c:pt idx="2965">
                  <c:v>86</c:v>
                </c:pt>
                <c:pt idx="2966">
                  <c:v>86</c:v>
                </c:pt>
                <c:pt idx="2967">
                  <c:v>86</c:v>
                </c:pt>
                <c:pt idx="2968">
                  <c:v>86</c:v>
                </c:pt>
                <c:pt idx="2969">
                  <c:v>86</c:v>
                </c:pt>
                <c:pt idx="2970">
                  <c:v>86</c:v>
                </c:pt>
                <c:pt idx="2971">
                  <c:v>86</c:v>
                </c:pt>
                <c:pt idx="2972">
                  <c:v>86</c:v>
                </c:pt>
                <c:pt idx="2973">
                  <c:v>86</c:v>
                </c:pt>
                <c:pt idx="2974">
                  <c:v>86</c:v>
                </c:pt>
                <c:pt idx="2975">
                  <c:v>86</c:v>
                </c:pt>
                <c:pt idx="2976">
                  <c:v>86</c:v>
                </c:pt>
                <c:pt idx="2977">
                  <c:v>86</c:v>
                </c:pt>
                <c:pt idx="2978">
                  <c:v>86</c:v>
                </c:pt>
                <c:pt idx="2979">
                  <c:v>86</c:v>
                </c:pt>
                <c:pt idx="2980">
                  <c:v>86</c:v>
                </c:pt>
                <c:pt idx="2981">
                  <c:v>86</c:v>
                </c:pt>
                <c:pt idx="2982">
                  <c:v>86</c:v>
                </c:pt>
                <c:pt idx="2983">
                  <c:v>86</c:v>
                </c:pt>
                <c:pt idx="2984">
                  <c:v>86</c:v>
                </c:pt>
                <c:pt idx="2985">
                  <c:v>86</c:v>
                </c:pt>
                <c:pt idx="2986">
                  <c:v>86</c:v>
                </c:pt>
                <c:pt idx="2987">
                  <c:v>86</c:v>
                </c:pt>
                <c:pt idx="2988">
                  <c:v>86</c:v>
                </c:pt>
                <c:pt idx="2989">
                  <c:v>86</c:v>
                </c:pt>
                <c:pt idx="2990">
                  <c:v>86</c:v>
                </c:pt>
                <c:pt idx="2991">
                  <c:v>86</c:v>
                </c:pt>
                <c:pt idx="2992">
                  <c:v>86</c:v>
                </c:pt>
                <c:pt idx="2993">
                  <c:v>86</c:v>
                </c:pt>
                <c:pt idx="2994">
                  <c:v>86</c:v>
                </c:pt>
                <c:pt idx="2995">
                  <c:v>86</c:v>
                </c:pt>
                <c:pt idx="2996">
                  <c:v>86</c:v>
                </c:pt>
                <c:pt idx="2997">
                  <c:v>86</c:v>
                </c:pt>
                <c:pt idx="2998">
                  <c:v>86</c:v>
                </c:pt>
                <c:pt idx="2999">
                  <c:v>86</c:v>
                </c:pt>
                <c:pt idx="3000">
                  <c:v>86</c:v>
                </c:pt>
                <c:pt idx="3001">
                  <c:v>86</c:v>
                </c:pt>
                <c:pt idx="3002">
                  <c:v>86</c:v>
                </c:pt>
                <c:pt idx="3003">
                  <c:v>86</c:v>
                </c:pt>
                <c:pt idx="3004">
                  <c:v>86</c:v>
                </c:pt>
                <c:pt idx="3005">
                  <c:v>86</c:v>
                </c:pt>
                <c:pt idx="3006">
                  <c:v>86</c:v>
                </c:pt>
                <c:pt idx="3007">
                  <c:v>86</c:v>
                </c:pt>
                <c:pt idx="3008">
                  <c:v>86</c:v>
                </c:pt>
                <c:pt idx="3009">
                  <c:v>86</c:v>
                </c:pt>
                <c:pt idx="3010">
                  <c:v>86</c:v>
                </c:pt>
                <c:pt idx="3011">
                  <c:v>86</c:v>
                </c:pt>
                <c:pt idx="3012">
                  <c:v>86</c:v>
                </c:pt>
                <c:pt idx="3013">
                  <c:v>86</c:v>
                </c:pt>
                <c:pt idx="3014">
                  <c:v>86</c:v>
                </c:pt>
                <c:pt idx="3015">
                  <c:v>86</c:v>
                </c:pt>
                <c:pt idx="3016">
                  <c:v>86</c:v>
                </c:pt>
                <c:pt idx="3017">
                  <c:v>86</c:v>
                </c:pt>
                <c:pt idx="3018">
                  <c:v>86</c:v>
                </c:pt>
                <c:pt idx="3019">
                  <c:v>86</c:v>
                </c:pt>
                <c:pt idx="3020">
                  <c:v>86</c:v>
                </c:pt>
                <c:pt idx="3021">
                  <c:v>86</c:v>
                </c:pt>
                <c:pt idx="3022">
                  <c:v>86</c:v>
                </c:pt>
                <c:pt idx="3023">
                  <c:v>86</c:v>
                </c:pt>
                <c:pt idx="3024">
                  <c:v>86</c:v>
                </c:pt>
                <c:pt idx="3025">
                  <c:v>86</c:v>
                </c:pt>
                <c:pt idx="3026">
                  <c:v>86</c:v>
                </c:pt>
                <c:pt idx="3027">
                  <c:v>86</c:v>
                </c:pt>
                <c:pt idx="3028">
                  <c:v>86</c:v>
                </c:pt>
                <c:pt idx="3029">
                  <c:v>86</c:v>
                </c:pt>
                <c:pt idx="3030">
                  <c:v>86</c:v>
                </c:pt>
                <c:pt idx="3031">
                  <c:v>86</c:v>
                </c:pt>
                <c:pt idx="3032">
                  <c:v>86</c:v>
                </c:pt>
                <c:pt idx="3033">
                  <c:v>86</c:v>
                </c:pt>
                <c:pt idx="3034">
                  <c:v>86</c:v>
                </c:pt>
                <c:pt idx="3035">
                  <c:v>86</c:v>
                </c:pt>
                <c:pt idx="3036">
                  <c:v>86</c:v>
                </c:pt>
                <c:pt idx="3037">
                  <c:v>86</c:v>
                </c:pt>
                <c:pt idx="3038">
                  <c:v>86</c:v>
                </c:pt>
                <c:pt idx="3039">
                  <c:v>86</c:v>
                </c:pt>
                <c:pt idx="3040">
                  <c:v>86</c:v>
                </c:pt>
                <c:pt idx="3041">
                  <c:v>86</c:v>
                </c:pt>
                <c:pt idx="3042">
                  <c:v>86</c:v>
                </c:pt>
                <c:pt idx="3043">
                  <c:v>86</c:v>
                </c:pt>
                <c:pt idx="3044">
                  <c:v>86</c:v>
                </c:pt>
                <c:pt idx="3045">
                  <c:v>86</c:v>
                </c:pt>
                <c:pt idx="3046">
                  <c:v>86</c:v>
                </c:pt>
                <c:pt idx="3047">
                  <c:v>86</c:v>
                </c:pt>
                <c:pt idx="3048">
                  <c:v>86</c:v>
                </c:pt>
                <c:pt idx="3049">
                  <c:v>86</c:v>
                </c:pt>
                <c:pt idx="3050">
                  <c:v>86</c:v>
                </c:pt>
                <c:pt idx="3051">
                  <c:v>86</c:v>
                </c:pt>
                <c:pt idx="3052">
                  <c:v>86</c:v>
                </c:pt>
                <c:pt idx="3053">
                  <c:v>86</c:v>
                </c:pt>
                <c:pt idx="3054">
                  <c:v>86</c:v>
                </c:pt>
                <c:pt idx="3055">
                  <c:v>86</c:v>
                </c:pt>
                <c:pt idx="3056">
                  <c:v>86</c:v>
                </c:pt>
                <c:pt idx="3057">
                  <c:v>86</c:v>
                </c:pt>
                <c:pt idx="3058">
                  <c:v>86</c:v>
                </c:pt>
                <c:pt idx="3059">
                  <c:v>86</c:v>
                </c:pt>
                <c:pt idx="3060">
                  <c:v>86</c:v>
                </c:pt>
                <c:pt idx="3061">
                  <c:v>86</c:v>
                </c:pt>
                <c:pt idx="3062">
                  <c:v>86</c:v>
                </c:pt>
                <c:pt idx="3063">
                  <c:v>86</c:v>
                </c:pt>
                <c:pt idx="3064">
                  <c:v>86</c:v>
                </c:pt>
                <c:pt idx="3065">
                  <c:v>86</c:v>
                </c:pt>
                <c:pt idx="3066">
                  <c:v>86</c:v>
                </c:pt>
                <c:pt idx="3067">
                  <c:v>86</c:v>
                </c:pt>
                <c:pt idx="3068">
                  <c:v>86</c:v>
                </c:pt>
                <c:pt idx="3069">
                  <c:v>86</c:v>
                </c:pt>
                <c:pt idx="3070">
                  <c:v>86</c:v>
                </c:pt>
                <c:pt idx="3071">
                  <c:v>86</c:v>
                </c:pt>
                <c:pt idx="3072">
                  <c:v>86</c:v>
                </c:pt>
                <c:pt idx="3073">
                  <c:v>86</c:v>
                </c:pt>
                <c:pt idx="3074">
                  <c:v>86</c:v>
                </c:pt>
                <c:pt idx="3075">
                  <c:v>86</c:v>
                </c:pt>
                <c:pt idx="3076">
                  <c:v>86</c:v>
                </c:pt>
                <c:pt idx="3077">
                  <c:v>86</c:v>
                </c:pt>
                <c:pt idx="3078">
                  <c:v>86</c:v>
                </c:pt>
                <c:pt idx="3079">
                  <c:v>86</c:v>
                </c:pt>
                <c:pt idx="3080">
                  <c:v>86</c:v>
                </c:pt>
                <c:pt idx="3081">
                  <c:v>86</c:v>
                </c:pt>
                <c:pt idx="3082">
                  <c:v>86</c:v>
                </c:pt>
                <c:pt idx="3083">
                  <c:v>86</c:v>
                </c:pt>
                <c:pt idx="3084">
                  <c:v>86</c:v>
                </c:pt>
                <c:pt idx="3085">
                  <c:v>86</c:v>
                </c:pt>
                <c:pt idx="3086">
                  <c:v>86</c:v>
                </c:pt>
                <c:pt idx="3087">
                  <c:v>86</c:v>
                </c:pt>
                <c:pt idx="3088">
                  <c:v>86</c:v>
                </c:pt>
                <c:pt idx="3089">
                  <c:v>86</c:v>
                </c:pt>
                <c:pt idx="3090">
                  <c:v>86</c:v>
                </c:pt>
                <c:pt idx="3091">
                  <c:v>86</c:v>
                </c:pt>
                <c:pt idx="3092">
                  <c:v>86</c:v>
                </c:pt>
                <c:pt idx="3093">
                  <c:v>86</c:v>
                </c:pt>
                <c:pt idx="3094">
                  <c:v>86</c:v>
                </c:pt>
                <c:pt idx="3095">
                  <c:v>86</c:v>
                </c:pt>
                <c:pt idx="3096">
                  <c:v>86</c:v>
                </c:pt>
                <c:pt idx="3097">
                  <c:v>86</c:v>
                </c:pt>
                <c:pt idx="3098">
                  <c:v>86</c:v>
                </c:pt>
                <c:pt idx="3099">
                  <c:v>86</c:v>
                </c:pt>
                <c:pt idx="3100">
                  <c:v>86</c:v>
                </c:pt>
                <c:pt idx="3101">
                  <c:v>86</c:v>
                </c:pt>
                <c:pt idx="3102">
                  <c:v>86</c:v>
                </c:pt>
                <c:pt idx="3103">
                  <c:v>86</c:v>
                </c:pt>
                <c:pt idx="3104">
                  <c:v>86</c:v>
                </c:pt>
                <c:pt idx="3105">
                  <c:v>86</c:v>
                </c:pt>
                <c:pt idx="3106">
                  <c:v>86</c:v>
                </c:pt>
                <c:pt idx="3107">
                  <c:v>86</c:v>
                </c:pt>
                <c:pt idx="3108">
                  <c:v>86</c:v>
                </c:pt>
                <c:pt idx="3109">
                  <c:v>86</c:v>
                </c:pt>
                <c:pt idx="3110">
                  <c:v>86</c:v>
                </c:pt>
                <c:pt idx="3111">
                  <c:v>86</c:v>
                </c:pt>
                <c:pt idx="3112">
                  <c:v>86</c:v>
                </c:pt>
                <c:pt idx="3113">
                  <c:v>86</c:v>
                </c:pt>
                <c:pt idx="3114">
                  <c:v>86</c:v>
                </c:pt>
                <c:pt idx="3115">
                  <c:v>86</c:v>
                </c:pt>
                <c:pt idx="3116">
                  <c:v>87</c:v>
                </c:pt>
                <c:pt idx="3117">
                  <c:v>87</c:v>
                </c:pt>
                <c:pt idx="3118">
                  <c:v>87</c:v>
                </c:pt>
                <c:pt idx="3119">
                  <c:v>87</c:v>
                </c:pt>
                <c:pt idx="3120">
                  <c:v>87</c:v>
                </c:pt>
                <c:pt idx="3121">
                  <c:v>87</c:v>
                </c:pt>
                <c:pt idx="3122">
                  <c:v>87</c:v>
                </c:pt>
                <c:pt idx="3123">
                  <c:v>87</c:v>
                </c:pt>
                <c:pt idx="3124">
                  <c:v>87</c:v>
                </c:pt>
                <c:pt idx="3125">
                  <c:v>87</c:v>
                </c:pt>
                <c:pt idx="3126">
                  <c:v>87</c:v>
                </c:pt>
                <c:pt idx="3127">
                  <c:v>87</c:v>
                </c:pt>
                <c:pt idx="3128">
                  <c:v>87</c:v>
                </c:pt>
                <c:pt idx="3129">
                  <c:v>87</c:v>
                </c:pt>
                <c:pt idx="3130">
                  <c:v>87</c:v>
                </c:pt>
                <c:pt idx="3131">
                  <c:v>87</c:v>
                </c:pt>
                <c:pt idx="3132">
                  <c:v>87</c:v>
                </c:pt>
                <c:pt idx="3133">
                  <c:v>87</c:v>
                </c:pt>
                <c:pt idx="3134">
                  <c:v>87</c:v>
                </c:pt>
                <c:pt idx="3135">
                  <c:v>87</c:v>
                </c:pt>
                <c:pt idx="3136">
                  <c:v>87</c:v>
                </c:pt>
                <c:pt idx="3137">
                  <c:v>87</c:v>
                </c:pt>
                <c:pt idx="3138">
                  <c:v>87</c:v>
                </c:pt>
                <c:pt idx="3139">
                  <c:v>87</c:v>
                </c:pt>
                <c:pt idx="3140">
                  <c:v>87</c:v>
                </c:pt>
                <c:pt idx="3141">
                  <c:v>87</c:v>
                </c:pt>
                <c:pt idx="3142">
                  <c:v>87</c:v>
                </c:pt>
                <c:pt idx="3143">
                  <c:v>87</c:v>
                </c:pt>
                <c:pt idx="3144">
                  <c:v>87</c:v>
                </c:pt>
                <c:pt idx="3145">
                  <c:v>87</c:v>
                </c:pt>
                <c:pt idx="3146">
                  <c:v>87</c:v>
                </c:pt>
                <c:pt idx="3147">
                  <c:v>87</c:v>
                </c:pt>
                <c:pt idx="3148">
                  <c:v>87</c:v>
                </c:pt>
                <c:pt idx="3149">
                  <c:v>87</c:v>
                </c:pt>
                <c:pt idx="3150">
                  <c:v>87</c:v>
                </c:pt>
                <c:pt idx="3151">
                  <c:v>87</c:v>
                </c:pt>
                <c:pt idx="3152">
                  <c:v>87</c:v>
                </c:pt>
                <c:pt idx="3153">
                  <c:v>87</c:v>
                </c:pt>
                <c:pt idx="3154">
                  <c:v>87</c:v>
                </c:pt>
                <c:pt idx="3155">
                  <c:v>87</c:v>
                </c:pt>
                <c:pt idx="3156">
                  <c:v>87</c:v>
                </c:pt>
                <c:pt idx="3157">
                  <c:v>87</c:v>
                </c:pt>
                <c:pt idx="3158">
                  <c:v>87</c:v>
                </c:pt>
                <c:pt idx="3159">
                  <c:v>87</c:v>
                </c:pt>
                <c:pt idx="3160">
                  <c:v>87</c:v>
                </c:pt>
                <c:pt idx="3161">
                  <c:v>87</c:v>
                </c:pt>
                <c:pt idx="3162">
                  <c:v>87</c:v>
                </c:pt>
                <c:pt idx="3163">
                  <c:v>87</c:v>
                </c:pt>
                <c:pt idx="3164">
                  <c:v>87</c:v>
                </c:pt>
                <c:pt idx="3165">
                  <c:v>87</c:v>
                </c:pt>
                <c:pt idx="3166">
                  <c:v>87</c:v>
                </c:pt>
                <c:pt idx="3167">
                  <c:v>87</c:v>
                </c:pt>
                <c:pt idx="3168">
                  <c:v>87</c:v>
                </c:pt>
                <c:pt idx="3169">
                  <c:v>87</c:v>
                </c:pt>
                <c:pt idx="3170">
                  <c:v>87</c:v>
                </c:pt>
                <c:pt idx="3171">
                  <c:v>87</c:v>
                </c:pt>
                <c:pt idx="3172">
                  <c:v>87</c:v>
                </c:pt>
                <c:pt idx="3173">
                  <c:v>87</c:v>
                </c:pt>
                <c:pt idx="3174">
                  <c:v>87</c:v>
                </c:pt>
                <c:pt idx="3175">
                  <c:v>87</c:v>
                </c:pt>
                <c:pt idx="3176">
                  <c:v>87</c:v>
                </c:pt>
                <c:pt idx="3177">
                  <c:v>87</c:v>
                </c:pt>
                <c:pt idx="3178">
                  <c:v>87</c:v>
                </c:pt>
                <c:pt idx="3179">
                  <c:v>87</c:v>
                </c:pt>
                <c:pt idx="3180">
                  <c:v>87</c:v>
                </c:pt>
                <c:pt idx="3181">
                  <c:v>87</c:v>
                </c:pt>
                <c:pt idx="3182">
                  <c:v>87</c:v>
                </c:pt>
                <c:pt idx="3183">
                  <c:v>87</c:v>
                </c:pt>
                <c:pt idx="3184">
                  <c:v>87</c:v>
                </c:pt>
                <c:pt idx="3185">
                  <c:v>87</c:v>
                </c:pt>
                <c:pt idx="3186">
                  <c:v>87</c:v>
                </c:pt>
                <c:pt idx="3187">
                  <c:v>87</c:v>
                </c:pt>
                <c:pt idx="3188">
                  <c:v>87</c:v>
                </c:pt>
                <c:pt idx="3189">
                  <c:v>87</c:v>
                </c:pt>
                <c:pt idx="3190">
                  <c:v>87</c:v>
                </c:pt>
                <c:pt idx="3191">
                  <c:v>87</c:v>
                </c:pt>
                <c:pt idx="3192">
                  <c:v>87</c:v>
                </c:pt>
                <c:pt idx="3193">
                  <c:v>87</c:v>
                </c:pt>
                <c:pt idx="3194">
                  <c:v>87</c:v>
                </c:pt>
                <c:pt idx="3195">
                  <c:v>87</c:v>
                </c:pt>
                <c:pt idx="3196">
                  <c:v>87</c:v>
                </c:pt>
                <c:pt idx="3197">
                  <c:v>87</c:v>
                </c:pt>
                <c:pt idx="3198">
                  <c:v>87</c:v>
                </c:pt>
                <c:pt idx="3199">
                  <c:v>87</c:v>
                </c:pt>
                <c:pt idx="3200">
                  <c:v>87</c:v>
                </c:pt>
                <c:pt idx="3201">
                  <c:v>87</c:v>
                </c:pt>
                <c:pt idx="3202">
                  <c:v>87</c:v>
                </c:pt>
                <c:pt idx="3203">
                  <c:v>87</c:v>
                </c:pt>
                <c:pt idx="3204">
                  <c:v>87</c:v>
                </c:pt>
                <c:pt idx="3205">
                  <c:v>87</c:v>
                </c:pt>
                <c:pt idx="3206">
                  <c:v>87</c:v>
                </c:pt>
                <c:pt idx="3207">
                  <c:v>87</c:v>
                </c:pt>
                <c:pt idx="3208">
                  <c:v>87</c:v>
                </c:pt>
                <c:pt idx="3209">
                  <c:v>87</c:v>
                </c:pt>
                <c:pt idx="3210">
                  <c:v>87</c:v>
                </c:pt>
                <c:pt idx="3211">
                  <c:v>87</c:v>
                </c:pt>
                <c:pt idx="3212">
                  <c:v>87</c:v>
                </c:pt>
                <c:pt idx="3213">
                  <c:v>87</c:v>
                </c:pt>
                <c:pt idx="3214">
                  <c:v>87</c:v>
                </c:pt>
                <c:pt idx="3215">
                  <c:v>87</c:v>
                </c:pt>
                <c:pt idx="3216">
                  <c:v>87</c:v>
                </c:pt>
                <c:pt idx="3217">
                  <c:v>87</c:v>
                </c:pt>
                <c:pt idx="3218">
                  <c:v>87</c:v>
                </c:pt>
                <c:pt idx="3219">
                  <c:v>87</c:v>
                </c:pt>
                <c:pt idx="3220">
                  <c:v>87</c:v>
                </c:pt>
                <c:pt idx="3221">
                  <c:v>87</c:v>
                </c:pt>
                <c:pt idx="3222">
                  <c:v>87</c:v>
                </c:pt>
                <c:pt idx="3223">
                  <c:v>87</c:v>
                </c:pt>
                <c:pt idx="3224">
                  <c:v>87</c:v>
                </c:pt>
                <c:pt idx="3225">
                  <c:v>87</c:v>
                </c:pt>
                <c:pt idx="3226">
                  <c:v>87</c:v>
                </c:pt>
                <c:pt idx="3227">
                  <c:v>87</c:v>
                </c:pt>
                <c:pt idx="3228">
                  <c:v>87</c:v>
                </c:pt>
                <c:pt idx="3229">
                  <c:v>87</c:v>
                </c:pt>
                <c:pt idx="3230">
                  <c:v>87</c:v>
                </c:pt>
                <c:pt idx="3231">
                  <c:v>87</c:v>
                </c:pt>
                <c:pt idx="3232">
                  <c:v>87</c:v>
                </c:pt>
                <c:pt idx="3233">
                  <c:v>87</c:v>
                </c:pt>
                <c:pt idx="3234">
                  <c:v>87</c:v>
                </c:pt>
                <c:pt idx="3235">
                  <c:v>87</c:v>
                </c:pt>
                <c:pt idx="3236">
                  <c:v>87</c:v>
                </c:pt>
                <c:pt idx="3237">
                  <c:v>87</c:v>
                </c:pt>
                <c:pt idx="3238">
                  <c:v>87</c:v>
                </c:pt>
                <c:pt idx="3239">
                  <c:v>87</c:v>
                </c:pt>
                <c:pt idx="3240">
                  <c:v>87</c:v>
                </c:pt>
                <c:pt idx="3241">
                  <c:v>87</c:v>
                </c:pt>
                <c:pt idx="3242">
                  <c:v>87</c:v>
                </c:pt>
                <c:pt idx="3243">
                  <c:v>87</c:v>
                </c:pt>
                <c:pt idx="3244">
                  <c:v>87</c:v>
                </c:pt>
                <c:pt idx="3245">
                  <c:v>87</c:v>
                </c:pt>
                <c:pt idx="3246">
                  <c:v>87</c:v>
                </c:pt>
                <c:pt idx="3247">
                  <c:v>87</c:v>
                </c:pt>
                <c:pt idx="3248">
                  <c:v>87</c:v>
                </c:pt>
                <c:pt idx="3249">
                  <c:v>87</c:v>
                </c:pt>
                <c:pt idx="3250">
                  <c:v>87</c:v>
                </c:pt>
                <c:pt idx="3251">
                  <c:v>87</c:v>
                </c:pt>
                <c:pt idx="3252">
                  <c:v>87</c:v>
                </c:pt>
                <c:pt idx="3253">
                  <c:v>87</c:v>
                </c:pt>
                <c:pt idx="3254">
                  <c:v>87</c:v>
                </c:pt>
                <c:pt idx="3255">
                  <c:v>87</c:v>
                </c:pt>
                <c:pt idx="3256">
                  <c:v>87</c:v>
                </c:pt>
                <c:pt idx="3257">
                  <c:v>87</c:v>
                </c:pt>
                <c:pt idx="3258">
                  <c:v>87</c:v>
                </c:pt>
                <c:pt idx="3259">
                  <c:v>87</c:v>
                </c:pt>
                <c:pt idx="3260">
                  <c:v>87</c:v>
                </c:pt>
                <c:pt idx="3261">
                  <c:v>87</c:v>
                </c:pt>
                <c:pt idx="3262">
                  <c:v>87</c:v>
                </c:pt>
                <c:pt idx="3263">
                  <c:v>87</c:v>
                </c:pt>
                <c:pt idx="3264">
                  <c:v>87</c:v>
                </c:pt>
                <c:pt idx="3265">
                  <c:v>87</c:v>
                </c:pt>
                <c:pt idx="3266">
                  <c:v>87</c:v>
                </c:pt>
                <c:pt idx="3267">
                  <c:v>87</c:v>
                </c:pt>
                <c:pt idx="3268">
                  <c:v>87</c:v>
                </c:pt>
                <c:pt idx="3269">
                  <c:v>87</c:v>
                </c:pt>
                <c:pt idx="3270">
                  <c:v>87</c:v>
                </c:pt>
                <c:pt idx="3271">
                  <c:v>87</c:v>
                </c:pt>
                <c:pt idx="3272">
                  <c:v>87</c:v>
                </c:pt>
                <c:pt idx="3273">
                  <c:v>87</c:v>
                </c:pt>
                <c:pt idx="3274">
                  <c:v>87</c:v>
                </c:pt>
                <c:pt idx="3275">
                  <c:v>87</c:v>
                </c:pt>
                <c:pt idx="3276">
                  <c:v>87</c:v>
                </c:pt>
                <c:pt idx="3277">
                  <c:v>87</c:v>
                </c:pt>
                <c:pt idx="3278">
                  <c:v>87</c:v>
                </c:pt>
                <c:pt idx="3279">
                  <c:v>87</c:v>
                </c:pt>
                <c:pt idx="3280">
                  <c:v>87</c:v>
                </c:pt>
                <c:pt idx="3281">
                  <c:v>87</c:v>
                </c:pt>
                <c:pt idx="3282">
                  <c:v>87</c:v>
                </c:pt>
                <c:pt idx="3283">
                  <c:v>87</c:v>
                </c:pt>
                <c:pt idx="3284">
                  <c:v>87</c:v>
                </c:pt>
                <c:pt idx="3285">
                  <c:v>87</c:v>
                </c:pt>
                <c:pt idx="3286">
                  <c:v>87</c:v>
                </c:pt>
                <c:pt idx="3287">
                  <c:v>87</c:v>
                </c:pt>
                <c:pt idx="3288">
                  <c:v>87</c:v>
                </c:pt>
                <c:pt idx="3289">
                  <c:v>87</c:v>
                </c:pt>
                <c:pt idx="3290">
                  <c:v>88</c:v>
                </c:pt>
                <c:pt idx="3291">
                  <c:v>89</c:v>
                </c:pt>
                <c:pt idx="3292">
                  <c:v>90</c:v>
                </c:pt>
                <c:pt idx="3293">
                  <c:v>91</c:v>
                </c:pt>
                <c:pt idx="3294">
                  <c:v>91</c:v>
                </c:pt>
                <c:pt idx="3295">
                  <c:v>91</c:v>
                </c:pt>
                <c:pt idx="3296">
                  <c:v>91</c:v>
                </c:pt>
                <c:pt idx="3297">
                  <c:v>91</c:v>
                </c:pt>
                <c:pt idx="3298">
                  <c:v>91</c:v>
                </c:pt>
                <c:pt idx="3299">
                  <c:v>91</c:v>
                </c:pt>
                <c:pt idx="3300">
                  <c:v>91</c:v>
                </c:pt>
                <c:pt idx="3301">
                  <c:v>91</c:v>
                </c:pt>
                <c:pt idx="3302">
                  <c:v>91</c:v>
                </c:pt>
                <c:pt idx="3303">
                  <c:v>91</c:v>
                </c:pt>
                <c:pt idx="3304">
                  <c:v>91</c:v>
                </c:pt>
                <c:pt idx="3305">
                  <c:v>91</c:v>
                </c:pt>
                <c:pt idx="3306">
                  <c:v>91</c:v>
                </c:pt>
                <c:pt idx="3307">
                  <c:v>91</c:v>
                </c:pt>
                <c:pt idx="3308">
                  <c:v>91</c:v>
                </c:pt>
                <c:pt idx="3309">
                  <c:v>91</c:v>
                </c:pt>
                <c:pt idx="3310">
                  <c:v>91</c:v>
                </c:pt>
                <c:pt idx="3311">
                  <c:v>91</c:v>
                </c:pt>
                <c:pt idx="3312">
                  <c:v>91</c:v>
                </c:pt>
                <c:pt idx="3313">
                  <c:v>91</c:v>
                </c:pt>
                <c:pt idx="3314">
                  <c:v>91</c:v>
                </c:pt>
                <c:pt idx="3315">
                  <c:v>91</c:v>
                </c:pt>
                <c:pt idx="3316">
                  <c:v>91</c:v>
                </c:pt>
                <c:pt idx="3317">
                  <c:v>91</c:v>
                </c:pt>
                <c:pt idx="3318">
                  <c:v>91</c:v>
                </c:pt>
                <c:pt idx="3319">
                  <c:v>91</c:v>
                </c:pt>
                <c:pt idx="3320">
                  <c:v>91</c:v>
                </c:pt>
                <c:pt idx="3321">
                  <c:v>91</c:v>
                </c:pt>
                <c:pt idx="3322">
                  <c:v>91</c:v>
                </c:pt>
                <c:pt idx="3323">
                  <c:v>91</c:v>
                </c:pt>
                <c:pt idx="3324">
                  <c:v>91</c:v>
                </c:pt>
                <c:pt idx="3325">
                  <c:v>91</c:v>
                </c:pt>
                <c:pt idx="3326">
                  <c:v>91</c:v>
                </c:pt>
                <c:pt idx="3327">
                  <c:v>91</c:v>
                </c:pt>
                <c:pt idx="3328">
                  <c:v>91</c:v>
                </c:pt>
                <c:pt idx="3329">
                  <c:v>91</c:v>
                </c:pt>
                <c:pt idx="3330">
                  <c:v>91</c:v>
                </c:pt>
                <c:pt idx="3331">
                  <c:v>91</c:v>
                </c:pt>
                <c:pt idx="3332">
                  <c:v>91</c:v>
                </c:pt>
                <c:pt idx="3333">
                  <c:v>91</c:v>
                </c:pt>
                <c:pt idx="3334">
                  <c:v>91</c:v>
                </c:pt>
                <c:pt idx="3335">
                  <c:v>91</c:v>
                </c:pt>
                <c:pt idx="3336">
                  <c:v>91</c:v>
                </c:pt>
                <c:pt idx="3337">
                  <c:v>91</c:v>
                </c:pt>
                <c:pt idx="3338">
                  <c:v>91</c:v>
                </c:pt>
                <c:pt idx="3339">
                  <c:v>91</c:v>
                </c:pt>
                <c:pt idx="3340">
                  <c:v>91</c:v>
                </c:pt>
                <c:pt idx="3341">
                  <c:v>91</c:v>
                </c:pt>
                <c:pt idx="3342">
                  <c:v>91</c:v>
                </c:pt>
                <c:pt idx="3343">
                  <c:v>91</c:v>
                </c:pt>
                <c:pt idx="3344">
                  <c:v>91</c:v>
                </c:pt>
                <c:pt idx="3345">
                  <c:v>92</c:v>
                </c:pt>
                <c:pt idx="3346">
                  <c:v>92</c:v>
                </c:pt>
                <c:pt idx="3347">
                  <c:v>92</c:v>
                </c:pt>
                <c:pt idx="3348">
                  <c:v>92</c:v>
                </c:pt>
                <c:pt idx="3349">
                  <c:v>92</c:v>
                </c:pt>
                <c:pt idx="3350">
                  <c:v>92</c:v>
                </c:pt>
                <c:pt idx="3351">
                  <c:v>92</c:v>
                </c:pt>
                <c:pt idx="3352">
                  <c:v>92</c:v>
                </c:pt>
                <c:pt idx="3353">
                  <c:v>92</c:v>
                </c:pt>
                <c:pt idx="3354">
                  <c:v>92</c:v>
                </c:pt>
                <c:pt idx="3355">
                  <c:v>92</c:v>
                </c:pt>
                <c:pt idx="3356">
                  <c:v>92</c:v>
                </c:pt>
                <c:pt idx="3357">
                  <c:v>92</c:v>
                </c:pt>
                <c:pt idx="3358">
                  <c:v>92</c:v>
                </c:pt>
                <c:pt idx="3359">
                  <c:v>92</c:v>
                </c:pt>
                <c:pt idx="3360">
                  <c:v>92</c:v>
                </c:pt>
                <c:pt idx="3361">
                  <c:v>92</c:v>
                </c:pt>
                <c:pt idx="3362">
                  <c:v>92</c:v>
                </c:pt>
                <c:pt idx="3363">
                  <c:v>92</c:v>
                </c:pt>
                <c:pt idx="3364">
                  <c:v>92</c:v>
                </c:pt>
                <c:pt idx="3365">
                  <c:v>92</c:v>
                </c:pt>
                <c:pt idx="3366">
                  <c:v>92</c:v>
                </c:pt>
                <c:pt idx="3367">
                  <c:v>92</c:v>
                </c:pt>
                <c:pt idx="3368">
                  <c:v>92</c:v>
                </c:pt>
                <c:pt idx="3369">
                  <c:v>92</c:v>
                </c:pt>
                <c:pt idx="3370">
                  <c:v>92</c:v>
                </c:pt>
                <c:pt idx="3371">
                  <c:v>92</c:v>
                </c:pt>
                <c:pt idx="3372">
                  <c:v>92</c:v>
                </c:pt>
                <c:pt idx="3373">
                  <c:v>92</c:v>
                </c:pt>
                <c:pt idx="3374">
                  <c:v>92</c:v>
                </c:pt>
                <c:pt idx="3375">
                  <c:v>92</c:v>
                </c:pt>
                <c:pt idx="3376">
                  <c:v>92</c:v>
                </c:pt>
                <c:pt idx="3377">
                  <c:v>92</c:v>
                </c:pt>
                <c:pt idx="3378">
                  <c:v>92</c:v>
                </c:pt>
                <c:pt idx="3379">
                  <c:v>92</c:v>
                </c:pt>
                <c:pt idx="3380">
                  <c:v>92</c:v>
                </c:pt>
                <c:pt idx="3381">
                  <c:v>92</c:v>
                </c:pt>
                <c:pt idx="3382">
                  <c:v>92</c:v>
                </c:pt>
                <c:pt idx="3383">
                  <c:v>92</c:v>
                </c:pt>
                <c:pt idx="3384">
                  <c:v>92</c:v>
                </c:pt>
                <c:pt idx="3385">
                  <c:v>92</c:v>
                </c:pt>
                <c:pt idx="3386">
                  <c:v>92</c:v>
                </c:pt>
                <c:pt idx="3387">
                  <c:v>92</c:v>
                </c:pt>
                <c:pt idx="3388">
                  <c:v>93</c:v>
                </c:pt>
                <c:pt idx="3389">
                  <c:v>93</c:v>
                </c:pt>
                <c:pt idx="3390">
                  <c:v>93</c:v>
                </c:pt>
                <c:pt idx="3391">
                  <c:v>93</c:v>
                </c:pt>
                <c:pt idx="3392">
                  <c:v>93</c:v>
                </c:pt>
                <c:pt idx="3393">
                  <c:v>93</c:v>
                </c:pt>
                <c:pt idx="3394">
                  <c:v>93</c:v>
                </c:pt>
                <c:pt idx="3395">
                  <c:v>93</c:v>
                </c:pt>
                <c:pt idx="3396">
                  <c:v>93</c:v>
                </c:pt>
                <c:pt idx="3397">
                  <c:v>93</c:v>
                </c:pt>
                <c:pt idx="3398">
                  <c:v>93</c:v>
                </c:pt>
                <c:pt idx="3399">
                  <c:v>93</c:v>
                </c:pt>
                <c:pt idx="3400">
                  <c:v>93</c:v>
                </c:pt>
                <c:pt idx="3401">
                  <c:v>93</c:v>
                </c:pt>
                <c:pt idx="3402">
                  <c:v>93</c:v>
                </c:pt>
                <c:pt idx="3403">
                  <c:v>93</c:v>
                </c:pt>
                <c:pt idx="3404">
                  <c:v>93</c:v>
                </c:pt>
                <c:pt idx="3405">
                  <c:v>93</c:v>
                </c:pt>
                <c:pt idx="3406">
                  <c:v>93</c:v>
                </c:pt>
                <c:pt idx="3407">
                  <c:v>93</c:v>
                </c:pt>
                <c:pt idx="3408">
                  <c:v>93</c:v>
                </c:pt>
                <c:pt idx="3409">
                  <c:v>93</c:v>
                </c:pt>
                <c:pt idx="3410">
                  <c:v>93</c:v>
                </c:pt>
                <c:pt idx="3411">
                  <c:v>93</c:v>
                </c:pt>
                <c:pt idx="3412">
                  <c:v>93</c:v>
                </c:pt>
                <c:pt idx="3413">
                  <c:v>93</c:v>
                </c:pt>
                <c:pt idx="3414">
                  <c:v>93</c:v>
                </c:pt>
                <c:pt idx="3415">
                  <c:v>93</c:v>
                </c:pt>
                <c:pt idx="3416">
                  <c:v>93</c:v>
                </c:pt>
                <c:pt idx="3417">
                  <c:v>93</c:v>
                </c:pt>
                <c:pt idx="3418">
                  <c:v>93</c:v>
                </c:pt>
                <c:pt idx="3419">
                  <c:v>93</c:v>
                </c:pt>
                <c:pt idx="3420">
                  <c:v>93</c:v>
                </c:pt>
                <c:pt idx="3421">
                  <c:v>93</c:v>
                </c:pt>
                <c:pt idx="3422">
                  <c:v>93</c:v>
                </c:pt>
                <c:pt idx="3423">
                  <c:v>93</c:v>
                </c:pt>
                <c:pt idx="3424">
                  <c:v>93</c:v>
                </c:pt>
                <c:pt idx="3425">
                  <c:v>93</c:v>
                </c:pt>
                <c:pt idx="3426">
                  <c:v>93</c:v>
                </c:pt>
                <c:pt idx="3427">
                  <c:v>93</c:v>
                </c:pt>
                <c:pt idx="3428">
                  <c:v>93</c:v>
                </c:pt>
                <c:pt idx="3429">
                  <c:v>93</c:v>
                </c:pt>
                <c:pt idx="3430">
                  <c:v>93</c:v>
                </c:pt>
                <c:pt idx="3431">
                  <c:v>93</c:v>
                </c:pt>
                <c:pt idx="3432">
                  <c:v>93</c:v>
                </c:pt>
                <c:pt idx="3433">
                  <c:v>93</c:v>
                </c:pt>
                <c:pt idx="3434">
                  <c:v>93</c:v>
                </c:pt>
                <c:pt idx="3435">
                  <c:v>93</c:v>
                </c:pt>
                <c:pt idx="3436">
                  <c:v>93</c:v>
                </c:pt>
                <c:pt idx="3437">
                  <c:v>93</c:v>
                </c:pt>
                <c:pt idx="3438">
                  <c:v>93</c:v>
                </c:pt>
                <c:pt idx="3439">
                  <c:v>93</c:v>
                </c:pt>
                <c:pt idx="3440">
                  <c:v>93</c:v>
                </c:pt>
                <c:pt idx="3441">
                  <c:v>93</c:v>
                </c:pt>
                <c:pt idx="3442">
                  <c:v>93</c:v>
                </c:pt>
                <c:pt idx="3443">
                  <c:v>93</c:v>
                </c:pt>
                <c:pt idx="3444">
                  <c:v>94</c:v>
                </c:pt>
                <c:pt idx="3445">
                  <c:v>94</c:v>
                </c:pt>
                <c:pt idx="3446">
                  <c:v>94</c:v>
                </c:pt>
                <c:pt idx="3447">
                  <c:v>94</c:v>
                </c:pt>
                <c:pt idx="3448">
                  <c:v>94</c:v>
                </c:pt>
                <c:pt idx="3449">
                  <c:v>94</c:v>
                </c:pt>
                <c:pt idx="3450">
                  <c:v>94</c:v>
                </c:pt>
                <c:pt idx="3451">
                  <c:v>95</c:v>
                </c:pt>
                <c:pt idx="3452">
                  <c:v>95</c:v>
                </c:pt>
                <c:pt idx="3453">
                  <c:v>95</c:v>
                </c:pt>
                <c:pt idx="3454">
                  <c:v>95</c:v>
                </c:pt>
                <c:pt idx="3455">
                  <c:v>95</c:v>
                </c:pt>
                <c:pt idx="3456">
                  <c:v>95</c:v>
                </c:pt>
                <c:pt idx="3457">
                  <c:v>95</c:v>
                </c:pt>
                <c:pt idx="3458">
                  <c:v>95</c:v>
                </c:pt>
                <c:pt idx="3459">
                  <c:v>95</c:v>
                </c:pt>
                <c:pt idx="3460">
                  <c:v>95</c:v>
                </c:pt>
                <c:pt idx="3461">
                  <c:v>95</c:v>
                </c:pt>
                <c:pt idx="3462">
                  <c:v>95</c:v>
                </c:pt>
                <c:pt idx="3463">
                  <c:v>95</c:v>
                </c:pt>
                <c:pt idx="3464">
                  <c:v>95</c:v>
                </c:pt>
                <c:pt idx="3465">
                  <c:v>95</c:v>
                </c:pt>
                <c:pt idx="3466">
                  <c:v>95</c:v>
                </c:pt>
                <c:pt idx="3467">
                  <c:v>95</c:v>
                </c:pt>
                <c:pt idx="3468">
                  <c:v>95</c:v>
                </c:pt>
                <c:pt idx="3469">
                  <c:v>95</c:v>
                </c:pt>
                <c:pt idx="3470">
                  <c:v>95</c:v>
                </c:pt>
                <c:pt idx="3471">
                  <c:v>95</c:v>
                </c:pt>
                <c:pt idx="3472">
                  <c:v>95</c:v>
                </c:pt>
                <c:pt idx="3473">
                  <c:v>95</c:v>
                </c:pt>
                <c:pt idx="3474">
                  <c:v>95</c:v>
                </c:pt>
                <c:pt idx="3475">
                  <c:v>95</c:v>
                </c:pt>
                <c:pt idx="3476">
                  <c:v>95</c:v>
                </c:pt>
                <c:pt idx="3477">
                  <c:v>95</c:v>
                </c:pt>
                <c:pt idx="3478">
                  <c:v>95</c:v>
                </c:pt>
                <c:pt idx="3479">
                  <c:v>95</c:v>
                </c:pt>
                <c:pt idx="3480">
                  <c:v>95</c:v>
                </c:pt>
                <c:pt idx="3481">
                  <c:v>95</c:v>
                </c:pt>
                <c:pt idx="3482">
                  <c:v>95</c:v>
                </c:pt>
                <c:pt idx="3483">
                  <c:v>95</c:v>
                </c:pt>
                <c:pt idx="3484">
                  <c:v>95</c:v>
                </c:pt>
                <c:pt idx="3485">
                  <c:v>95</c:v>
                </c:pt>
                <c:pt idx="3486">
                  <c:v>95</c:v>
                </c:pt>
                <c:pt idx="3487">
                  <c:v>95</c:v>
                </c:pt>
                <c:pt idx="3488">
                  <c:v>95</c:v>
                </c:pt>
                <c:pt idx="3489">
                  <c:v>95</c:v>
                </c:pt>
                <c:pt idx="3490">
                  <c:v>95</c:v>
                </c:pt>
                <c:pt idx="3491">
                  <c:v>95</c:v>
                </c:pt>
                <c:pt idx="3492">
                  <c:v>95</c:v>
                </c:pt>
                <c:pt idx="3493">
                  <c:v>95</c:v>
                </c:pt>
                <c:pt idx="3494">
                  <c:v>95</c:v>
                </c:pt>
                <c:pt idx="3495">
                  <c:v>95</c:v>
                </c:pt>
                <c:pt idx="3496">
                  <c:v>95</c:v>
                </c:pt>
                <c:pt idx="3497">
                  <c:v>95</c:v>
                </c:pt>
                <c:pt idx="3498">
                  <c:v>95</c:v>
                </c:pt>
                <c:pt idx="3499">
                  <c:v>95</c:v>
                </c:pt>
                <c:pt idx="3500">
                  <c:v>95</c:v>
                </c:pt>
                <c:pt idx="3501">
                  <c:v>95</c:v>
                </c:pt>
                <c:pt idx="3502">
                  <c:v>95</c:v>
                </c:pt>
                <c:pt idx="3503">
                  <c:v>95</c:v>
                </c:pt>
                <c:pt idx="3504">
                  <c:v>95</c:v>
                </c:pt>
                <c:pt idx="3505">
                  <c:v>95</c:v>
                </c:pt>
                <c:pt idx="3506">
                  <c:v>95</c:v>
                </c:pt>
                <c:pt idx="3507">
                  <c:v>95</c:v>
                </c:pt>
                <c:pt idx="3508">
                  <c:v>95</c:v>
                </c:pt>
                <c:pt idx="3509">
                  <c:v>95</c:v>
                </c:pt>
                <c:pt idx="3510">
                  <c:v>95</c:v>
                </c:pt>
                <c:pt idx="3511">
                  <c:v>95</c:v>
                </c:pt>
                <c:pt idx="3512">
                  <c:v>95</c:v>
                </c:pt>
                <c:pt idx="3513">
                  <c:v>95</c:v>
                </c:pt>
                <c:pt idx="3514">
                  <c:v>95</c:v>
                </c:pt>
                <c:pt idx="3515">
                  <c:v>95</c:v>
                </c:pt>
                <c:pt idx="3516">
                  <c:v>95</c:v>
                </c:pt>
                <c:pt idx="3517">
                  <c:v>95</c:v>
                </c:pt>
                <c:pt idx="3518">
                  <c:v>95</c:v>
                </c:pt>
                <c:pt idx="3519">
                  <c:v>95</c:v>
                </c:pt>
                <c:pt idx="3520">
                  <c:v>95</c:v>
                </c:pt>
                <c:pt idx="3521">
                  <c:v>95</c:v>
                </c:pt>
                <c:pt idx="3522">
                  <c:v>95</c:v>
                </c:pt>
                <c:pt idx="3523">
                  <c:v>95</c:v>
                </c:pt>
                <c:pt idx="3524">
                  <c:v>95</c:v>
                </c:pt>
                <c:pt idx="3525">
                  <c:v>95</c:v>
                </c:pt>
                <c:pt idx="3526">
                  <c:v>95</c:v>
                </c:pt>
                <c:pt idx="3527">
                  <c:v>95</c:v>
                </c:pt>
                <c:pt idx="3528">
                  <c:v>95</c:v>
                </c:pt>
                <c:pt idx="3529">
                  <c:v>95</c:v>
                </c:pt>
                <c:pt idx="3530">
                  <c:v>95</c:v>
                </c:pt>
                <c:pt idx="3531">
                  <c:v>95</c:v>
                </c:pt>
                <c:pt idx="3532">
                  <c:v>95</c:v>
                </c:pt>
                <c:pt idx="3533">
                  <c:v>95</c:v>
                </c:pt>
                <c:pt idx="3534">
                  <c:v>95</c:v>
                </c:pt>
                <c:pt idx="3535">
                  <c:v>95</c:v>
                </c:pt>
                <c:pt idx="3536">
                  <c:v>95</c:v>
                </c:pt>
                <c:pt idx="3537">
                  <c:v>95</c:v>
                </c:pt>
                <c:pt idx="3538">
                  <c:v>95</c:v>
                </c:pt>
                <c:pt idx="3539">
                  <c:v>95</c:v>
                </c:pt>
                <c:pt idx="3540">
                  <c:v>95</c:v>
                </c:pt>
                <c:pt idx="3541">
                  <c:v>95</c:v>
                </c:pt>
                <c:pt idx="3542">
                  <c:v>95</c:v>
                </c:pt>
                <c:pt idx="3543">
                  <c:v>95</c:v>
                </c:pt>
                <c:pt idx="3544">
                  <c:v>96</c:v>
                </c:pt>
                <c:pt idx="3545">
                  <c:v>96</c:v>
                </c:pt>
                <c:pt idx="3546">
                  <c:v>96</c:v>
                </c:pt>
                <c:pt idx="3547">
                  <c:v>96</c:v>
                </c:pt>
                <c:pt idx="3548">
                  <c:v>96</c:v>
                </c:pt>
                <c:pt idx="3549">
                  <c:v>96</c:v>
                </c:pt>
                <c:pt idx="3550">
                  <c:v>96</c:v>
                </c:pt>
                <c:pt idx="3551">
                  <c:v>96</c:v>
                </c:pt>
                <c:pt idx="3552">
                  <c:v>96</c:v>
                </c:pt>
                <c:pt idx="3553">
                  <c:v>96</c:v>
                </c:pt>
                <c:pt idx="3554">
                  <c:v>96</c:v>
                </c:pt>
                <c:pt idx="3555">
                  <c:v>96</c:v>
                </c:pt>
                <c:pt idx="3556">
                  <c:v>96</c:v>
                </c:pt>
                <c:pt idx="3557">
                  <c:v>96</c:v>
                </c:pt>
                <c:pt idx="3558">
                  <c:v>96</c:v>
                </c:pt>
                <c:pt idx="3559">
                  <c:v>96</c:v>
                </c:pt>
                <c:pt idx="3560">
                  <c:v>96</c:v>
                </c:pt>
                <c:pt idx="3561">
                  <c:v>96</c:v>
                </c:pt>
                <c:pt idx="3562">
                  <c:v>96</c:v>
                </c:pt>
                <c:pt idx="3563">
                  <c:v>96</c:v>
                </c:pt>
                <c:pt idx="3564">
                  <c:v>96</c:v>
                </c:pt>
                <c:pt idx="3565">
                  <c:v>96</c:v>
                </c:pt>
                <c:pt idx="3566">
                  <c:v>97</c:v>
                </c:pt>
                <c:pt idx="3567">
                  <c:v>97</c:v>
                </c:pt>
                <c:pt idx="3568">
                  <c:v>97</c:v>
                </c:pt>
                <c:pt idx="3569">
                  <c:v>98</c:v>
                </c:pt>
                <c:pt idx="3570">
                  <c:v>98</c:v>
                </c:pt>
                <c:pt idx="3571">
                  <c:v>98</c:v>
                </c:pt>
                <c:pt idx="3572">
                  <c:v>98</c:v>
                </c:pt>
                <c:pt idx="3573">
                  <c:v>98</c:v>
                </c:pt>
                <c:pt idx="3574">
                  <c:v>98</c:v>
                </c:pt>
                <c:pt idx="3575">
                  <c:v>98</c:v>
                </c:pt>
                <c:pt idx="3576">
                  <c:v>98</c:v>
                </c:pt>
                <c:pt idx="3577">
                  <c:v>98</c:v>
                </c:pt>
                <c:pt idx="3578">
                  <c:v>98</c:v>
                </c:pt>
                <c:pt idx="3579">
                  <c:v>98</c:v>
                </c:pt>
                <c:pt idx="3580">
                  <c:v>98</c:v>
                </c:pt>
                <c:pt idx="3581">
                  <c:v>98</c:v>
                </c:pt>
                <c:pt idx="3582">
                  <c:v>98</c:v>
                </c:pt>
                <c:pt idx="3583">
                  <c:v>98</c:v>
                </c:pt>
                <c:pt idx="3584">
                  <c:v>98</c:v>
                </c:pt>
                <c:pt idx="3585">
                  <c:v>98</c:v>
                </c:pt>
                <c:pt idx="3586">
                  <c:v>98</c:v>
                </c:pt>
                <c:pt idx="3587">
                  <c:v>98</c:v>
                </c:pt>
                <c:pt idx="3588">
                  <c:v>98</c:v>
                </c:pt>
                <c:pt idx="3589">
                  <c:v>98</c:v>
                </c:pt>
                <c:pt idx="3590">
                  <c:v>98</c:v>
                </c:pt>
                <c:pt idx="3591">
                  <c:v>98</c:v>
                </c:pt>
                <c:pt idx="3592">
                  <c:v>98</c:v>
                </c:pt>
                <c:pt idx="3593">
                  <c:v>98</c:v>
                </c:pt>
                <c:pt idx="3594">
                  <c:v>98</c:v>
                </c:pt>
                <c:pt idx="3595">
                  <c:v>98</c:v>
                </c:pt>
                <c:pt idx="3596">
                  <c:v>98</c:v>
                </c:pt>
                <c:pt idx="3597">
                  <c:v>98</c:v>
                </c:pt>
                <c:pt idx="3598">
                  <c:v>98</c:v>
                </c:pt>
                <c:pt idx="3599">
                  <c:v>98</c:v>
                </c:pt>
                <c:pt idx="3600">
                  <c:v>98</c:v>
                </c:pt>
                <c:pt idx="3601">
                  <c:v>98</c:v>
                </c:pt>
                <c:pt idx="3602">
                  <c:v>98</c:v>
                </c:pt>
                <c:pt idx="3603">
                  <c:v>98</c:v>
                </c:pt>
                <c:pt idx="3604">
                  <c:v>98</c:v>
                </c:pt>
                <c:pt idx="3605">
                  <c:v>98</c:v>
                </c:pt>
                <c:pt idx="3606">
                  <c:v>98</c:v>
                </c:pt>
                <c:pt idx="3607">
                  <c:v>98</c:v>
                </c:pt>
                <c:pt idx="3608">
                  <c:v>98</c:v>
                </c:pt>
                <c:pt idx="3609">
                  <c:v>98</c:v>
                </c:pt>
                <c:pt idx="3610">
                  <c:v>98</c:v>
                </c:pt>
                <c:pt idx="3611">
                  <c:v>98</c:v>
                </c:pt>
                <c:pt idx="3612">
                  <c:v>98</c:v>
                </c:pt>
                <c:pt idx="3613">
                  <c:v>98</c:v>
                </c:pt>
                <c:pt idx="3614">
                  <c:v>98</c:v>
                </c:pt>
                <c:pt idx="3615">
                  <c:v>98</c:v>
                </c:pt>
                <c:pt idx="3616">
                  <c:v>98</c:v>
                </c:pt>
                <c:pt idx="3617">
                  <c:v>98</c:v>
                </c:pt>
                <c:pt idx="3618">
                  <c:v>98</c:v>
                </c:pt>
                <c:pt idx="3619">
                  <c:v>98</c:v>
                </c:pt>
                <c:pt idx="3620">
                  <c:v>98</c:v>
                </c:pt>
                <c:pt idx="3621">
                  <c:v>98</c:v>
                </c:pt>
                <c:pt idx="3622">
                  <c:v>98</c:v>
                </c:pt>
                <c:pt idx="3623">
                  <c:v>98</c:v>
                </c:pt>
                <c:pt idx="3624">
                  <c:v>98</c:v>
                </c:pt>
                <c:pt idx="3625">
                  <c:v>98</c:v>
                </c:pt>
                <c:pt idx="3626">
                  <c:v>98</c:v>
                </c:pt>
                <c:pt idx="3627">
                  <c:v>98</c:v>
                </c:pt>
                <c:pt idx="3628">
                  <c:v>98</c:v>
                </c:pt>
                <c:pt idx="3629">
                  <c:v>98</c:v>
                </c:pt>
                <c:pt idx="3630">
                  <c:v>98</c:v>
                </c:pt>
                <c:pt idx="3631">
                  <c:v>98</c:v>
                </c:pt>
                <c:pt idx="3632">
                  <c:v>98</c:v>
                </c:pt>
                <c:pt idx="3633">
                  <c:v>99</c:v>
                </c:pt>
                <c:pt idx="3634">
                  <c:v>99</c:v>
                </c:pt>
                <c:pt idx="3635">
                  <c:v>99</c:v>
                </c:pt>
                <c:pt idx="3636">
                  <c:v>99</c:v>
                </c:pt>
                <c:pt idx="3637">
                  <c:v>99</c:v>
                </c:pt>
                <c:pt idx="3638">
                  <c:v>99</c:v>
                </c:pt>
                <c:pt idx="3639">
                  <c:v>99</c:v>
                </c:pt>
                <c:pt idx="3640">
                  <c:v>99</c:v>
                </c:pt>
                <c:pt idx="3641">
                  <c:v>99</c:v>
                </c:pt>
                <c:pt idx="3642">
                  <c:v>99</c:v>
                </c:pt>
                <c:pt idx="3643">
                  <c:v>99</c:v>
                </c:pt>
                <c:pt idx="3644">
                  <c:v>99</c:v>
                </c:pt>
                <c:pt idx="3645">
                  <c:v>99</c:v>
                </c:pt>
                <c:pt idx="3646">
                  <c:v>99</c:v>
                </c:pt>
                <c:pt idx="3647">
                  <c:v>99</c:v>
                </c:pt>
                <c:pt idx="3648">
                  <c:v>99</c:v>
                </c:pt>
                <c:pt idx="3649">
                  <c:v>99</c:v>
                </c:pt>
                <c:pt idx="3650">
                  <c:v>99</c:v>
                </c:pt>
                <c:pt idx="3651">
                  <c:v>99</c:v>
                </c:pt>
                <c:pt idx="3652">
                  <c:v>99</c:v>
                </c:pt>
                <c:pt idx="3653">
                  <c:v>99</c:v>
                </c:pt>
                <c:pt idx="3654">
                  <c:v>99</c:v>
                </c:pt>
                <c:pt idx="3655">
                  <c:v>99</c:v>
                </c:pt>
                <c:pt idx="3656">
                  <c:v>99</c:v>
                </c:pt>
                <c:pt idx="3657">
                  <c:v>99</c:v>
                </c:pt>
                <c:pt idx="3658">
                  <c:v>99</c:v>
                </c:pt>
                <c:pt idx="3659">
                  <c:v>99</c:v>
                </c:pt>
                <c:pt idx="3660">
                  <c:v>99</c:v>
                </c:pt>
                <c:pt idx="3661">
                  <c:v>99</c:v>
                </c:pt>
                <c:pt idx="3662">
                  <c:v>99</c:v>
                </c:pt>
                <c:pt idx="3663">
                  <c:v>99</c:v>
                </c:pt>
                <c:pt idx="3664">
                  <c:v>99</c:v>
                </c:pt>
                <c:pt idx="3665">
                  <c:v>99</c:v>
                </c:pt>
                <c:pt idx="3666">
                  <c:v>99</c:v>
                </c:pt>
                <c:pt idx="3667">
                  <c:v>99</c:v>
                </c:pt>
                <c:pt idx="3668">
                  <c:v>99</c:v>
                </c:pt>
                <c:pt idx="3669">
                  <c:v>99</c:v>
                </c:pt>
                <c:pt idx="3670">
                  <c:v>99</c:v>
                </c:pt>
                <c:pt idx="3671">
                  <c:v>99</c:v>
                </c:pt>
                <c:pt idx="3672">
                  <c:v>99</c:v>
                </c:pt>
                <c:pt idx="3673">
                  <c:v>99</c:v>
                </c:pt>
                <c:pt idx="3674">
                  <c:v>99</c:v>
                </c:pt>
                <c:pt idx="3675">
                  <c:v>99</c:v>
                </c:pt>
                <c:pt idx="3676">
                  <c:v>99</c:v>
                </c:pt>
                <c:pt idx="3677">
                  <c:v>99</c:v>
                </c:pt>
                <c:pt idx="3678">
                  <c:v>99</c:v>
                </c:pt>
                <c:pt idx="3679">
                  <c:v>99</c:v>
                </c:pt>
                <c:pt idx="3680">
                  <c:v>99</c:v>
                </c:pt>
                <c:pt idx="3681">
                  <c:v>99</c:v>
                </c:pt>
                <c:pt idx="3682">
                  <c:v>99</c:v>
                </c:pt>
                <c:pt idx="3683">
                  <c:v>99</c:v>
                </c:pt>
                <c:pt idx="3684">
                  <c:v>99</c:v>
                </c:pt>
                <c:pt idx="3685">
                  <c:v>99</c:v>
                </c:pt>
                <c:pt idx="3686">
                  <c:v>99</c:v>
                </c:pt>
                <c:pt idx="3687">
                  <c:v>99</c:v>
                </c:pt>
                <c:pt idx="3688">
                  <c:v>99</c:v>
                </c:pt>
                <c:pt idx="3689">
                  <c:v>99</c:v>
                </c:pt>
                <c:pt idx="3690">
                  <c:v>99</c:v>
                </c:pt>
                <c:pt idx="3691">
                  <c:v>99</c:v>
                </c:pt>
                <c:pt idx="3692">
                  <c:v>99</c:v>
                </c:pt>
                <c:pt idx="3693">
                  <c:v>99</c:v>
                </c:pt>
                <c:pt idx="3694">
                  <c:v>99</c:v>
                </c:pt>
                <c:pt idx="3695">
                  <c:v>99</c:v>
                </c:pt>
                <c:pt idx="3696">
                  <c:v>99</c:v>
                </c:pt>
                <c:pt idx="3697">
                  <c:v>99</c:v>
                </c:pt>
                <c:pt idx="3698">
                  <c:v>99</c:v>
                </c:pt>
                <c:pt idx="3699">
                  <c:v>99</c:v>
                </c:pt>
                <c:pt idx="3700">
                  <c:v>99</c:v>
                </c:pt>
                <c:pt idx="3701">
                  <c:v>99</c:v>
                </c:pt>
                <c:pt idx="3702">
                  <c:v>99</c:v>
                </c:pt>
                <c:pt idx="3703">
                  <c:v>99</c:v>
                </c:pt>
                <c:pt idx="3704">
                  <c:v>99</c:v>
                </c:pt>
                <c:pt idx="3705">
                  <c:v>99</c:v>
                </c:pt>
                <c:pt idx="3706">
                  <c:v>99</c:v>
                </c:pt>
                <c:pt idx="3707">
                  <c:v>99</c:v>
                </c:pt>
                <c:pt idx="3708">
                  <c:v>99</c:v>
                </c:pt>
                <c:pt idx="3709">
                  <c:v>99</c:v>
                </c:pt>
                <c:pt idx="3710">
                  <c:v>99</c:v>
                </c:pt>
                <c:pt idx="3711">
                  <c:v>99</c:v>
                </c:pt>
                <c:pt idx="3712">
                  <c:v>99</c:v>
                </c:pt>
                <c:pt idx="3713">
                  <c:v>99</c:v>
                </c:pt>
                <c:pt idx="3714">
                  <c:v>99</c:v>
                </c:pt>
                <c:pt idx="3715">
                  <c:v>99</c:v>
                </c:pt>
                <c:pt idx="3716">
                  <c:v>99</c:v>
                </c:pt>
                <c:pt idx="3717">
                  <c:v>99</c:v>
                </c:pt>
                <c:pt idx="3718">
                  <c:v>99</c:v>
                </c:pt>
                <c:pt idx="3719">
                  <c:v>99</c:v>
                </c:pt>
                <c:pt idx="3720">
                  <c:v>99</c:v>
                </c:pt>
                <c:pt idx="3721">
                  <c:v>99</c:v>
                </c:pt>
                <c:pt idx="3722">
                  <c:v>99</c:v>
                </c:pt>
                <c:pt idx="3723">
                  <c:v>99</c:v>
                </c:pt>
                <c:pt idx="3724">
                  <c:v>99</c:v>
                </c:pt>
                <c:pt idx="3725">
                  <c:v>99</c:v>
                </c:pt>
                <c:pt idx="3726">
                  <c:v>99</c:v>
                </c:pt>
                <c:pt idx="3727">
                  <c:v>99</c:v>
                </c:pt>
                <c:pt idx="3728">
                  <c:v>99</c:v>
                </c:pt>
                <c:pt idx="3729">
                  <c:v>99</c:v>
                </c:pt>
                <c:pt idx="3730">
                  <c:v>99</c:v>
                </c:pt>
                <c:pt idx="3731">
                  <c:v>99</c:v>
                </c:pt>
                <c:pt idx="3732">
                  <c:v>99</c:v>
                </c:pt>
                <c:pt idx="3733">
                  <c:v>99</c:v>
                </c:pt>
                <c:pt idx="3734">
                  <c:v>99</c:v>
                </c:pt>
                <c:pt idx="3735">
                  <c:v>99</c:v>
                </c:pt>
                <c:pt idx="3736">
                  <c:v>99</c:v>
                </c:pt>
                <c:pt idx="3737">
                  <c:v>99</c:v>
                </c:pt>
                <c:pt idx="3738">
                  <c:v>99</c:v>
                </c:pt>
                <c:pt idx="3739">
                  <c:v>99</c:v>
                </c:pt>
                <c:pt idx="3740">
                  <c:v>99</c:v>
                </c:pt>
                <c:pt idx="3741">
                  <c:v>99</c:v>
                </c:pt>
                <c:pt idx="3742">
                  <c:v>99</c:v>
                </c:pt>
                <c:pt idx="3743">
                  <c:v>99</c:v>
                </c:pt>
                <c:pt idx="3744">
                  <c:v>99</c:v>
                </c:pt>
                <c:pt idx="3745">
                  <c:v>99</c:v>
                </c:pt>
                <c:pt idx="3746">
                  <c:v>99</c:v>
                </c:pt>
                <c:pt idx="3747">
                  <c:v>99</c:v>
                </c:pt>
                <c:pt idx="3748">
                  <c:v>99</c:v>
                </c:pt>
                <c:pt idx="3749">
                  <c:v>99</c:v>
                </c:pt>
                <c:pt idx="3750">
                  <c:v>99</c:v>
                </c:pt>
                <c:pt idx="3751">
                  <c:v>99</c:v>
                </c:pt>
                <c:pt idx="3752">
                  <c:v>99</c:v>
                </c:pt>
                <c:pt idx="3753">
                  <c:v>99</c:v>
                </c:pt>
                <c:pt idx="3754">
                  <c:v>99</c:v>
                </c:pt>
                <c:pt idx="3755">
                  <c:v>99</c:v>
                </c:pt>
                <c:pt idx="3756">
                  <c:v>99</c:v>
                </c:pt>
                <c:pt idx="3757">
                  <c:v>99</c:v>
                </c:pt>
                <c:pt idx="3758">
                  <c:v>99</c:v>
                </c:pt>
                <c:pt idx="3759">
                  <c:v>99</c:v>
                </c:pt>
                <c:pt idx="3760">
                  <c:v>99</c:v>
                </c:pt>
                <c:pt idx="3761">
                  <c:v>99</c:v>
                </c:pt>
                <c:pt idx="3762">
                  <c:v>99</c:v>
                </c:pt>
                <c:pt idx="3763">
                  <c:v>99</c:v>
                </c:pt>
                <c:pt idx="3764">
                  <c:v>99</c:v>
                </c:pt>
                <c:pt idx="3765">
                  <c:v>99</c:v>
                </c:pt>
                <c:pt idx="3766">
                  <c:v>99</c:v>
                </c:pt>
                <c:pt idx="3767">
                  <c:v>99</c:v>
                </c:pt>
                <c:pt idx="3768">
                  <c:v>99</c:v>
                </c:pt>
                <c:pt idx="3769">
                  <c:v>99</c:v>
                </c:pt>
                <c:pt idx="3770">
                  <c:v>99</c:v>
                </c:pt>
                <c:pt idx="3771">
                  <c:v>99</c:v>
                </c:pt>
                <c:pt idx="3772">
                  <c:v>99</c:v>
                </c:pt>
                <c:pt idx="3773">
                  <c:v>99</c:v>
                </c:pt>
                <c:pt idx="3774">
                  <c:v>99</c:v>
                </c:pt>
                <c:pt idx="3775">
                  <c:v>99</c:v>
                </c:pt>
                <c:pt idx="3776">
                  <c:v>99</c:v>
                </c:pt>
                <c:pt idx="3777">
                  <c:v>99</c:v>
                </c:pt>
                <c:pt idx="3778">
                  <c:v>99</c:v>
                </c:pt>
                <c:pt idx="3779">
                  <c:v>99</c:v>
                </c:pt>
                <c:pt idx="3780">
                  <c:v>99</c:v>
                </c:pt>
                <c:pt idx="3781">
                  <c:v>99</c:v>
                </c:pt>
                <c:pt idx="3782">
                  <c:v>99</c:v>
                </c:pt>
                <c:pt idx="3783">
                  <c:v>99</c:v>
                </c:pt>
                <c:pt idx="3784">
                  <c:v>99</c:v>
                </c:pt>
                <c:pt idx="3785">
                  <c:v>99</c:v>
                </c:pt>
                <c:pt idx="3786">
                  <c:v>99</c:v>
                </c:pt>
                <c:pt idx="3787">
                  <c:v>99</c:v>
                </c:pt>
                <c:pt idx="3788">
                  <c:v>99</c:v>
                </c:pt>
                <c:pt idx="3789">
                  <c:v>99</c:v>
                </c:pt>
                <c:pt idx="3790">
                  <c:v>99</c:v>
                </c:pt>
                <c:pt idx="3791">
                  <c:v>99</c:v>
                </c:pt>
                <c:pt idx="3792">
                  <c:v>99</c:v>
                </c:pt>
                <c:pt idx="3793">
                  <c:v>99</c:v>
                </c:pt>
                <c:pt idx="3794">
                  <c:v>99</c:v>
                </c:pt>
                <c:pt idx="3795">
                  <c:v>99</c:v>
                </c:pt>
                <c:pt idx="3796">
                  <c:v>99</c:v>
                </c:pt>
                <c:pt idx="3797">
                  <c:v>99</c:v>
                </c:pt>
                <c:pt idx="3798">
                  <c:v>99</c:v>
                </c:pt>
                <c:pt idx="3799">
                  <c:v>99</c:v>
                </c:pt>
                <c:pt idx="3800">
                  <c:v>99</c:v>
                </c:pt>
                <c:pt idx="3801">
                  <c:v>99</c:v>
                </c:pt>
                <c:pt idx="3802">
                  <c:v>99</c:v>
                </c:pt>
                <c:pt idx="3803">
                  <c:v>99</c:v>
                </c:pt>
                <c:pt idx="3804">
                  <c:v>99</c:v>
                </c:pt>
                <c:pt idx="3805">
                  <c:v>99</c:v>
                </c:pt>
                <c:pt idx="3806">
                  <c:v>99</c:v>
                </c:pt>
                <c:pt idx="3807">
                  <c:v>99</c:v>
                </c:pt>
                <c:pt idx="3808">
                  <c:v>99</c:v>
                </c:pt>
                <c:pt idx="3809">
                  <c:v>100</c:v>
                </c:pt>
                <c:pt idx="3810">
                  <c:v>100</c:v>
                </c:pt>
                <c:pt idx="3811">
                  <c:v>100</c:v>
                </c:pt>
                <c:pt idx="3812">
                  <c:v>100</c:v>
                </c:pt>
                <c:pt idx="3813">
                  <c:v>100</c:v>
                </c:pt>
                <c:pt idx="3814">
                  <c:v>100</c:v>
                </c:pt>
                <c:pt idx="3815">
                  <c:v>100</c:v>
                </c:pt>
                <c:pt idx="3816">
                  <c:v>100</c:v>
                </c:pt>
                <c:pt idx="3817">
                  <c:v>100</c:v>
                </c:pt>
                <c:pt idx="3818">
                  <c:v>101</c:v>
                </c:pt>
                <c:pt idx="3819">
                  <c:v>101</c:v>
                </c:pt>
                <c:pt idx="3820">
                  <c:v>101</c:v>
                </c:pt>
                <c:pt idx="3821">
                  <c:v>101</c:v>
                </c:pt>
                <c:pt idx="3822">
                  <c:v>101</c:v>
                </c:pt>
                <c:pt idx="3823">
                  <c:v>101</c:v>
                </c:pt>
                <c:pt idx="3824">
                  <c:v>101</c:v>
                </c:pt>
                <c:pt idx="3825">
                  <c:v>101</c:v>
                </c:pt>
                <c:pt idx="3826">
                  <c:v>101</c:v>
                </c:pt>
                <c:pt idx="3827">
                  <c:v>101</c:v>
                </c:pt>
                <c:pt idx="3828">
                  <c:v>101</c:v>
                </c:pt>
                <c:pt idx="3829">
                  <c:v>101</c:v>
                </c:pt>
                <c:pt idx="3830">
                  <c:v>101</c:v>
                </c:pt>
                <c:pt idx="3831">
                  <c:v>101</c:v>
                </c:pt>
                <c:pt idx="3832">
                  <c:v>101</c:v>
                </c:pt>
                <c:pt idx="3833">
                  <c:v>101</c:v>
                </c:pt>
                <c:pt idx="3834">
                  <c:v>101</c:v>
                </c:pt>
                <c:pt idx="3835">
                  <c:v>101</c:v>
                </c:pt>
                <c:pt idx="3836">
                  <c:v>101</c:v>
                </c:pt>
                <c:pt idx="3837">
                  <c:v>101</c:v>
                </c:pt>
                <c:pt idx="3838">
                  <c:v>101</c:v>
                </c:pt>
                <c:pt idx="3839">
                  <c:v>101</c:v>
                </c:pt>
                <c:pt idx="3840">
                  <c:v>101</c:v>
                </c:pt>
                <c:pt idx="3841">
                  <c:v>101</c:v>
                </c:pt>
                <c:pt idx="3842">
                  <c:v>101</c:v>
                </c:pt>
                <c:pt idx="3843">
                  <c:v>101</c:v>
                </c:pt>
                <c:pt idx="3844">
                  <c:v>101</c:v>
                </c:pt>
                <c:pt idx="3845">
                  <c:v>101</c:v>
                </c:pt>
                <c:pt idx="3846">
                  <c:v>101</c:v>
                </c:pt>
                <c:pt idx="3847">
                  <c:v>101</c:v>
                </c:pt>
                <c:pt idx="3848">
                  <c:v>101</c:v>
                </c:pt>
                <c:pt idx="3849">
                  <c:v>101</c:v>
                </c:pt>
                <c:pt idx="3850">
                  <c:v>101</c:v>
                </c:pt>
                <c:pt idx="3851">
                  <c:v>101</c:v>
                </c:pt>
                <c:pt idx="3852">
                  <c:v>101</c:v>
                </c:pt>
                <c:pt idx="3853">
                  <c:v>101</c:v>
                </c:pt>
                <c:pt idx="3854">
                  <c:v>101</c:v>
                </c:pt>
                <c:pt idx="3855">
                  <c:v>101</c:v>
                </c:pt>
                <c:pt idx="3856">
                  <c:v>101</c:v>
                </c:pt>
                <c:pt idx="3857">
                  <c:v>101</c:v>
                </c:pt>
                <c:pt idx="3858">
                  <c:v>101</c:v>
                </c:pt>
                <c:pt idx="3859">
                  <c:v>101</c:v>
                </c:pt>
                <c:pt idx="3860">
                  <c:v>101</c:v>
                </c:pt>
                <c:pt idx="3861">
                  <c:v>101</c:v>
                </c:pt>
                <c:pt idx="3862">
                  <c:v>101</c:v>
                </c:pt>
                <c:pt idx="3863">
                  <c:v>101</c:v>
                </c:pt>
                <c:pt idx="3864">
                  <c:v>101</c:v>
                </c:pt>
                <c:pt idx="3865">
                  <c:v>101</c:v>
                </c:pt>
                <c:pt idx="3866">
                  <c:v>101</c:v>
                </c:pt>
                <c:pt idx="3867">
                  <c:v>101</c:v>
                </c:pt>
                <c:pt idx="3868">
                  <c:v>101</c:v>
                </c:pt>
                <c:pt idx="3869">
                  <c:v>101</c:v>
                </c:pt>
                <c:pt idx="3870">
                  <c:v>101</c:v>
                </c:pt>
                <c:pt idx="3871">
                  <c:v>101</c:v>
                </c:pt>
                <c:pt idx="3872">
                  <c:v>101</c:v>
                </c:pt>
                <c:pt idx="3873">
                  <c:v>101</c:v>
                </c:pt>
                <c:pt idx="3874">
                  <c:v>101</c:v>
                </c:pt>
                <c:pt idx="3875">
                  <c:v>101</c:v>
                </c:pt>
                <c:pt idx="3876">
                  <c:v>101</c:v>
                </c:pt>
                <c:pt idx="3877">
                  <c:v>101</c:v>
                </c:pt>
                <c:pt idx="3878">
                  <c:v>101</c:v>
                </c:pt>
                <c:pt idx="3879">
                  <c:v>101</c:v>
                </c:pt>
                <c:pt idx="3880">
                  <c:v>101</c:v>
                </c:pt>
                <c:pt idx="3881">
                  <c:v>101</c:v>
                </c:pt>
                <c:pt idx="3882">
                  <c:v>101</c:v>
                </c:pt>
                <c:pt idx="3883">
                  <c:v>101</c:v>
                </c:pt>
                <c:pt idx="3884">
                  <c:v>101</c:v>
                </c:pt>
                <c:pt idx="3885">
                  <c:v>101</c:v>
                </c:pt>
                <c:pt idx="3886">
                  <c:v>101</c:v>
                </c:pt>
                <c:pt idx="3887">
                  <c:v>101</c:v>
                </c:pt>
                <c:pt idx="3888">
                  <c:v>101</c:v>
                </c:pt>
                <c:pt idx="3889">
                  <c:v>101</c:v>
                </c:pt>
                <c:pt idx="3890">
                  <c:v>102</c:v>
                </c:pt>
                <c:pt idx="3891">
                  <c:v>102</c:v>
                </c:pt>
                <c:pt idx="3892">
                  <c:v>102</c:v>
                </c:pt>
                <c:pt idx="3893">
                  <c:v>102</c:v>
                </c:pt>
                <c:pt idx="3894">
                  <c:v>102</c:v>
                </c:pt>
                <c:pt idx="3895">
                  <c:v>102</c:v>
                </c:pt>
                <c:pt idx="3896">
                  <c:v>102</c:v>
                </c:pt>
                <c:pt idx="3897">
                  <c:v>102</c:v>
                </c:pt>
                <c:pt idx="3898">
                  <c:v>102</c:v>
                </c:pt>
                <c:pt idx="3899">
                  <c:v>102</c:v>
                </c:pt>
                <c:pt idx="3900">
                  <c:v>102</c:v>
                </c:pt>
                <c:pt idx="3901">
                  <c:v>102</c:v>
                </c:pt>
                <c:pt idx="3902">
                  <c:v>102</c:v>
                </c:pt>
                <c:pt idx="3903">
                  <c:v>102</c:v>
                </c:pt>
                <c:pt idx="3904">
                  <c:v>102</c:v>
                </c:pt>
                <c:pt idx="3905">
                  <c:v>102</c:v>
                </c:pt>
                <c:pt idx="3906">
                  <c:v>102</c:v>
                </c:pt>
                <c:pt idx="3907">
                  <c:v>102</c:v>
                </c:pt>
                <c:pt idx="3908">
                  <c:v>102</c:v>
                </c:pt>
                <c:pt idx="3909">
                  <c:v>102</c:v>
                </c:pt>
                <c:pt idx="3910">
                  <c:v>102</c:v>
                </c:pt>
                <c:pt idx="3911">
                  <c:v>102</c:v>
                </c:pt>
                <c:pt idx="3912">
                  <c:v>103</c:v>
                </c:pt>
                <c:pt idx="3913">
                  <c:v>104</c:v>
                </c:pt>
                <c:pt idx="3914">
                  <c:v>104</c:v>
                </c:pt>
                <c:pt idx="3915">
                  <c:v>104</c:v>
                </c:pt>
                <c:pt idx="3916">
                  <c:v>104</c:v>
                </c:pt>
                <c:pt idx="3917">
                  <c:v>104</c:v>
                </c:pt>
                <c:pt idx="3918">
                  <c:v>104</c:v>
                </c:pt>
                <c:pt idx="3919">
                  <c:v>104</c:v>
                </c:pt>
                <c:pt idx="3920">
                  <c:v>104</c:v>
                </c:pt>
                <c:pt idx="3921">
                  <c:v>104</c:v>
                </c:pt>
                <c:pt idx="3922">
                  <c:v>104</c:v>
                </c:pt>
                <c:pt idx="3923">
                  <c:v>104</c:v>
                </c:pt>
                <c:pt idx="3924">
                  <c:v>104</c:v>
                </c:pt>
                <c:pt idx="3925">
                  <c:v>104</c:v>
                </c:pt>
                <c:pt idx="3926">
                  <c:v>104</c:v>
                </c:pt>
                <c:pt idx="3927">
                  <c:v>104</c:v>
                </c:pt>
                <c:pt idx="3928">
                  <c:v>104</c:v>
                </c:pt>
                <c:pt idx="3929">
                  <c:v>104</c:v>
                </c:pt>
                <c:pt idx="3930">
                  <c:v>104</c:v>
                </c:pt>
                <c:pt idx="3931">
                  <c:v>104</c:v>
                </c:pt>
                <c:pt idx="3932">
                  <c:v>104</c:v>
                </c:pt>
                <c:pt idx="3933">
                  <c:v>104</c:v>
                </c:pt>
                <c:pt idx="3934">
                  <c:v>104</c:v>
                </c:pt>
                <c:pt idx="3935">
                  <c:v>104</c:v>
                </c:pt>
                <c:pt idx="3936">
                  <c:v>104</c:v>
                </c:pt>
                <c:pt idx="3937">
                  <c:v>104</c:v>
                </c:pt>
                <c:pt idx="3938">
                  <c:v>104</c:v>
                </c:pt>
                <c:pt idx="3939">
                  <c:v>104</c:v>
                </c:pt>
                <c:pt idx="3940">
                  <c:v>104</c:v>
                </c:pt>
                <c:pt idx="3941">
                  <c:v>104</c:v>
                </c:pt>
                <c:pt idx="3942">
                  <c:v>104</c:v>
                </c:pt>
                <c:pt idx="3943">
                  <c:v>104</c:v>
                </c:pt>
                <c:pt idx="3944">
                  <c:v>104</c:v>
                </c:pt>
                <c:pt idx="3945">
                  <c:v>104</c:v>
                </c:pt>
                <c:pt idx="3946">
                  <c:v>104</c:v>
                </c:pt>
                <c:pt idx="3947">
                  <c:v>104</c:v>
                </c:pt>
                <c:pt idx="3948">
                  <c:v>104</c:v>
                </c:pt>
                <c:pt idx="3949">
                  <c:v>104</c:v>
                </c:pt>
                <c:pt idx="3950">
                  <c:v>104</c:v>
                </c:pt>
                <c:pt idx="3951">
                  <c:v>104</c:v>
                </c:pt>
                <c:pt idx="3952">
                  <c:v>104</c:v>
                </c:pt>
                <c:pt idx="3953">
                  <c:v>105</c:v>
                </c:pt>
                <c:pt idx="3954">
                  <c:v>105</c:v>
                </c:pt>
                <c:pt idx="3955">
                  <c:v>105</c:v>
                </c:pt>
                <c:pt idx="3956">
                  <c:v>105</c:v>
                </c:pt>
                <c:pt idx="3957">
                  <c:v>105</c:v>
                </c:pt>
                <c:pt idx="3958">
                  <c:v>105</c:v>
                </c:pt>
                <c:pt idx="3959">
                  <c:v>105</c:v>
                </c:pt>
                <c:pt idx="3960">
                  <c:v>105</c:v>
                </c:pt>
                <c:pt idx="3961">
                  <c:v>105</c:v>
                </c:pt>
                <c:pt idx="3962">
                  <c:v>105</c:v>
                </c:pt>
                <c:pt idx="3963">
                  <c:v>105</c:v>
                </c:pt>
                <c:pt idx="3964">
                  <c:v>105</c:v>
                </c:pt>
                <c:pt idx="3965">
                  <c:v>105</c:v>
                </c:pt>
                <c:pt idx="3966">
                  <c:v>105</c:v>
                </c:pt>
                <c:pt idx="3967">
                  <c:v>105</c:v>
                </c:pt>
                <c:pt idx="3968">
                  <c:v>105</c:v>
                </c:pt>
                <c:pt idx="3969">
                  <c:v>105</c:v>
                </c:pt>
                <c:pt idx="3970">
                  <c:v>105</c:v>
                </c:pt>
                <c:pt idx="3971">
                  <c:v>105</c:v>
                </c:pt>
                <c:pt idx="3972">
                  <c:v>105</c:v>
                </c:pt>
                <c:pt idx="3973">
                  <c:v>105</c:v>
                </c:pt>
                <c:pt idx="3974">
                  <c:v>105</c:v>
                </c:pt>
                <c:pt idx="3975">
                  <c:v>105</c:v>
                </c:pt>
                <c:pt idx="3976">
                  <c:v>105</c:v>
                </c:pt>
                <c:pt idx="3977">
                  <c:v>105</c:v>
                </c:pt>
                <c:pt idx="3978">
                  <c:v>105</c:v>
                </c:pt>
                <c:pt idx="3979">
                  <c:v>105</c:v>
                </c:pt>
                <c:pt idx="3980">
                  <c:v>105</c:v>
                </c:pt>
                <c:pt idx="3981">
                  <c:v>105</c:v>
                </c:pt>
                <c:pt idx="3982">
                  <c:v>105</c:v>
                </c:pt>
                <c:pt idx="3983">
                  <c:v>105</c:v>
                </c:pt>
                <c:pt idx="3984">
                  <c:v>106</c:v>
                </c:pt>
                <c:pt idx="3985">
                  <c:v>106</c:v>
                </c:pt>
                <c:pt idx="3986">
                  <c:v>106</c:v>
                </c:pt>
                <c:pt idx="3987">
                  <c:v>106</c:v>
                </c:pt>
                <c:pt idx="3988">
                  <c:v>106</c:v>
                </c:pt>
                <c:pt idx="3989">
                  <c:v>106</c:v>
                </c:pt>
                <c:pt idx="3990">
                  <c:v>106</c:v>
                </c:pt>
                <c:pt idx="3991">
                  <c:v>106</c:v>
                </c:pt>
                <c:pt idx="3992">
                  <c:v>106</c:v>
                </c:pt>
                <c:pt idx="3993">
                  <c:v>106</c:v>
                </c:pt>
                <c:pt idx="3994">
                  <c:v>106</c:v>
                </c:pt>
                <c:pt idx="3995">
                  <c:v>106</c:v>
                </c:pt>
                <c:pt idx="3996">
                  <c:v>106</c:v>
                </c:pt>
                <c:pt idx="3997">
                  <c:v>106</c:v>
                </c:pt>
                <c:pt idx="3998">
                  <c:v>106</c:v>
                </c:pt>
                <c:pt idx="3999">
                  <c:v>106</c:v>
                </c:pt>
                <c:pt idx="4000">
                  <c:v>106</c:v>
                </c:pt>
                <c:pt idx="4001">
                  <c:v>106</c:v>
                </c:pt>
                <c:pt idx="4002">
                  <c:v>106</c:v>
                </c:pt>
                <c:pt idx="4003">
                  <c:v>106</c:v>
                </c:pt>
                <c:pt idx="4004">
                  <c:v>106</c:v>
                </c:pt>
                <c:pt idx="4005">
                  <c:v>106</c:v>
                </c:pt>
                <c:pt idx="4006">
                  <c:v>106</c:v>
                </c:pt>
                <c:pt idx="4007">
                  <c:v>106</c:v>
                </c:pt>
                <c:pt idx="4008">
                  <c:v>106</c:v>
                </c:pt>
                <c:pt idx="4009">
                  <c:v>106</c:v>
                </c:pt>
                <c:pt idx="4010">
                  <c:v>106</c:v>
                </c:pt>
                <c:pt idx="4011">
                  <c:v>106</c:v>
                </c:pt>
                <c:pt idx="4012">
                  <c:v>106</c:v>
                </c:pt>
                <c:pt idx="4013">
                  <c:v>106</c:v>
                </c:pt>
                <c:pt idx="4014">
                  <c:v>106</c:v>
                </c:pt>
                <c:pt idx="4015">
                  <c:v>106</c:v>
                </c:pt>
                <c:pt idx="4016">
                  <c:v>106</c:v>
                </c:pt>
                <c:pt idx="4017">
                  <c:v>106</c:v>
                </c:pt>
                <c:pt idx="4018">
                  <c:v>106</c:v>
                </c:pt>
                <c:pt idx="4019">
                  <c:v>106</c:v>
                </c:pt>
                <c:pt idx="4020">
                  <c:v>106</c:v>
                </c:pt>
                <c:pt idx="4021">
                  <c:v>106</c:v>
                </c:pt>
                <c:pt idx="4022">
                  <c:v>106</c:v>
                </c:pt>
                <c:pt idx="4023">
                  <c:v>106</c:v>
                </c:pt>
                <c:pt idx="4024">
                  <c:v>106</c:v>
                </c:pt>
                <c:pt idx="4025">
                  <c:v>106</c:v>
                </c:pt>
                <c:pt idx="4026">
                  <c:v>106</c:v>
                </c:pt>
                <c:pt idx="4027">
                  <c:v>106</c:v>
                </c:pt>
                <c:pt idx="4028">
                  <c:v>106</c:v>
                </c:pt>
                <c:pt idx="4029">
                  <c:v>106</c:v>
                </c:pt>
                <c:pt idx="4030">
                  <c:v>106</c:v>
                </c:pt>
                <c:pt idx="4031">
                  <c:v>106</c:v>
                </c:pt>
                <c:pt idx="4032">
                  <c:v>106</c:v>
                </c:pt>
                <c:pt idx="4033">
                  <c:v>106</c:v>
                </c:pt>
                <c:pt idx="4034">
                  <c:v>106</c:v>
                </c:pt>
                <c:pt idx="4035">
                  <c:v>106</c:v>
                </c:pt>
                <c:pt idx="4036">
                  <c:v>106</c:v>
                </c:pt>
                <c:pt idx="4037">
                  <c:v>106</c:v>
                </c:pt>
                <c:pt idx="4038">
                  <c:v>106</c:v>
                </c:pt>
                <c:pt idx="4039">
                  <c:v>106</c:v>
                </c:pt>
                <c:pt idx="4040">
                  <c:v>106</c:v>
                </c:pt>
                <c:pt idx="4041">
                  <c:v>106</c:v>
                </c:pt>
                <c:pt idx="4042">
                  <c:v>106</c:v>
                </c:pt>
                <c:pt idx="4043">
                  <c:v>106</c:v>
                </c:pt>
                <c:pt idx="4044">
                  <c:v>106</c:v>
                </c:pt>
                <c:pt idx="4045">
                  <c:v>106</c:v>
                </c:pt>
                <c:pt idx="4046">
                  <c:v>106</c:v>
                </c:pt>
                <c:pt idx="4047">
                  <c:v>106</c:v>
                </c:pt>
                <c:pt idx="4048">
                  <c:v>106</c:v>
                </c:pt>
                <c:pt idx="4049">
                  <c:v>106</c:v>
                </c:pt>
                <c:pt idx="4050">
                  <c:v>106</c:v>
                </c:pt>
                <c:pt idx="4051">
                  <c:v>106</c:v>
                </c:pt>
                <c:pt idx="4052">
                  <c:v>106</c:v>
                </c:pt>
                <c:pt idx="4053">
                  <c:v>106</c:v>
                </c:pt>
                <c:pt idx="4054">
                  <c:v>106</c:v>
                </c:pt>
                <c:pt idx="4055">
                  <c:v>106</c:v>
                </c:pt>
                <c:pt idx="4056">
                  <c:v>106</c:v>
                </c:pt>
                <c:pt idx="4057">
                  <c:v>106</c:v>
                </c:pt>
                <c:pt idx="4058">
                  <c:v>106</c:v>
                </c:pt>
                <c:pt idx="4059">
                  <c:v>106</c:v>
                </c:pt>
                <c:pt idx="4060">
                  <c:v>106</c:v>
                </c:pt>
                <c:pt idx="4061">
                  <c:v>106</c:v>
                </c:pt>
                <c:pt idx="4062">
                  <c:v>106</c:v>
                </c:pt>
                <c:pt idx="4063">
                  <c:v>106</c:v>
                </c:pt>
                <c:pt idx="4064">
                  <c:v>106</c:v>
                </c:pt>
                <c:pt idx="4065">
                  <c:v>106</c:v>
                </c:pt>
                <c:pt idx="4066">
                  <c:v>106</c:v>
                </c:pt>
                <c:pt idx="4067">
                  <c:v>106</c:v>
                </c:pt>
                <c:pt idx="4068">
                  <c:v>106</c:v>
                </c:pt>
                <c:pt idx="4069">
                  <c:v>106</c:v>
                </c:pt>
                <c:pt idx="4070">
                  <c:v>106</c:v>
                </c:pt>
                <c:pt idx="4071">
                  <c:v>106</c:v>
                </c:pt>
                <c:pt idx="4072">
                  <c:v>106</c:v>
                </c:pt>
                <c:pt idx="4073">
                  <c:v>106</c:v>
                </c:pt>
                <c:pt idx="4074">
                  <c:v>106</c:v>
                </c:pt>
                <c:pt idx="4075">
                  <c:v>106</c:v>
                </c:pt>
                <c:pt idx="4076">
                  <c:v>106</c:v>
                </c:pt>
                <c:pt idx="4077">
                  <c:v>106</c:v>
                </c:pt>
                <c:pt idx="4078">
                  <c:v>106</c:v>
                </c:pt>
                <c:pt idx="4079">
                  <c:v>106</c:v>
                </c:pt>
                <c:pt idx="4080">
                  <c:v>106</c:v>
                </c:pt>
                <c:pt idx="4081">
                  <c:v>106</c:v>
                </c:pt>
                <c:pt idx="4082">
                  <c:v>106</c:v>
                </c:pt>
                <c:pt idx="4083">
                  <c:v>106</c:v>
                </c:pt>
                <c:pt idx="4084">
                  <c:v>106</c:v>
                </c:pt>
                <c:pt idx="4085">
                  <c:v>106</c:v>
                </c:pt>
                <c:pt idx="4086">
                  <c:v>106</c:v>
                </c:pt>
                <c:pt idx="4087">
                  <c:v>106</c:v>
                </c:pt>
                <c:pt idx="4088">
                  <c:v>106</c:v>
                </c:pt>
                <c:pt idx="4089">
                  <c:v>106</c:v>
                </c:pt>
                <c:pt idx="4090">
                  <c:v>106</c:v>
                </c:pt>
                <c:pt idx="4091">
                  <c:v>106</c:v>
                </c:pt>
                <c:pt idx="4092">
                  <c:v>106</c:v>
                </c:pt>
                <c:pt idx="4093">
                  <c:v>106</c:v>
                </c:pt>
                <c:pt idx="4094">
                  <c:v>106</c:v>
                </c:pt>
                <c:pt idx="4095">
                  <c:v>106</c:v>
                </c:pt>
                <c:pt idx="4096">
                  <c:v>106</c:v>
                </c:pt>
                <c:pt idx="4097">
                  <c:v>106</c:v>
                </c:pt>
                <c:pt idx="4098">
                  <c:v>107</c:v>
                </c:pt>
                <c:pt idx="4099">
                  <c:v>107</c:v>
                </c:pt>
                <c:pt idx="4100">
                  <c:v>107</c:v>
                </c:pt>
                <c:pt idx="4101">
                  <c:v>107</c:v>
                </c:pt>
                <c:pt idx="4102">
                  <c:v>107</c:v>
                </c:pt>
                <c:pt idx="4103">
                  <c:v>107</c:v>
                </c:pt>
                <c:pt idx="4104">
                  <c:v>107</c:v>
                </c:pt>
                <c:pt idx="4105">
                  <c:v>107</c:v>
                </c:pt>
                <c:pt idx="4106">
                  <c:v>107</c:v>
                </c:pt>
                <c:pt idx="4107">
                  <c:v>107</c:v>
                </c:pt>
                <c:pt idx="4108">
                  <c:v>107</c:v>
                </c:pt>
                <c:pt idx="4109">
                  <c:v>107</c:v>
                </c:pt>
                <c:pt idx="4110">
                  <c:v>107</c:v>
                </c:pt>
                <c:pt idx="4111">
                  <c:v>107</c:v>
                </c:pt>
                <c:pt idx="4112">
                  <c:v>107</c:v>
                </c:pt>
                <c:pt idx="4113">
                  <c:v>107</c:v>
                </c:pt>
                <c:pt idx="4114">
                  <c:v>107</c:v>
                </c:pt>
                <c:pt idx="4115">
                  <c:v>107</c:v>
                </c:pt>
                <c:pt idx="4116">
                  <c:v>107</c:v>
                </c:pt>
                <c:pt idx="4117">
                  <c:v>107</c:v>
                </c:pt>
                <c:pt idx="4118">
                  <c:v>107</c:v>
                </c:pt>
                <c:pt idx="4119">
                  <c:v>107</c:v>
                </c:pt>
                <c:pt idx="4120">
                  <c:v>107</c:v>
                </c:pt>
                <c:pt idx="4121">
                  <c:v>107</c:v>
                </c:pt>
                <c:pt idx="4122">
                  <c:v>107</c:v>
                </c:pt>
                <c:pt idx="4123">
                  <c:v>107</c:v>
                </c:pt>
                <c:pt idx="4124">
                  <c:v>107</c:v>
                </c:pt>
                <c:pt idx="4125">
                  <c:v>107</c:v>
                </c:pt>
                <c:pt idx="4126">
                  <c:v>107</c:v>
                </c:pt>
                <c:pt idx="4127">
                  <c:v>107</c:v>
                </c:pt>
                <c:pt idx="4128">
                  <c:v>107</c:v>
                </c:pt>
                <c:pt idx="4129">
                  <c:v>107</c:v>
                </c:pt>
                <c:pt idx="4130">
                  <c:v>107</c:v>
                </c:pt>
                <c:pt idx="4131">
                  <c:v>107</c:v>
                </c:pt>
                <c:pt idx="4132">
                  <c:v>107</c:v>
                </c:pt>
                <c:pt idx="4133">
                  <c:v>107</c:v>
                </c:pt>
                <c:pt idx="4134">
                  <c:v>107</c:v>
                </c:pt>
                <c:pt idx="4135">
                  <c:v>107</c:v>
                </c:pt>
                <c:pt idx="4136">
                  <c:v>107</c:v>
                </c:pt>
                <c:pt idx="4137">
                  <c:v>107</c:v>
                </c:pt>
                <c:pt idx="4138">
                  <c:v>107</c:v>
                </c:pt>
                <c:pt idx="4139">
                  <c:v>107</c:v>
                </c:pt>
                <c:pt idx="4140">
                  <c:v>107</c:v>
                </c:pt>
                <c:pt idx="4141">
                  <c:v>107</c:v>
                </c:pt>
                <c:pt idx="4142">
                  <c:v>107</c:v>
                </c:pt>
                <c:pt idx="4143">
                  <c:v>107</c:v>
                </c:pt>
                <c:pt idx="4144">
                  <c:v>107</c:v>
                </c:pt>
                <c:pt idx="4145">
                  <c:v>107</c:v>
                </c:pt>
                <c:pt idx="4146">
                  <c:v>107</c:v>
                </c:pt>
                <c:pt idx="4147">
                  <c:v>107</c:v>
                </c:pt>
                <c:pt idx="4148">
                  <c:v>107</c:v>
                </c:pt>
                <c:pt idx="4149">
                  <c:v>107</c:v>
                </c:pt>
                <c:pt idx="4150">
                  <c:v>107</c:v>
                </c:pt>
                <c:pt idx="4151">
                  <c:v>107</c:v>
                </c:pt>
                <c:pt idx="4152">
                  <c:v>107</c:v>
                </c:pt>
                <c:pt idx="4153">
                  <c:v>107</c:v>
                </c:pt>
                <c:pt idx="4154">
                  <c:v>107</c:v>
                </c:pt>
                <c:pt idx="4155">
                  <c:v>107</c:v>
                </c:pt>
                <c:pt idx="4156">
                  <c:v>107</c:v>
                </c:pt>
                <c:pt idx="4157">
                  <c:v>107</c:v>
                </c:pt>
                <c:pt idx="4158">
                  <c:v>107</c:v>
                </c:pt>
                <c:pt idx="4159">
                  <c:v>107</c:v>
                </c:pt>
                <c:pt idx="4160">
                  <c:v>107</c:v>
                </c:pt>
                <c:pt idx="4161">
                  <c:v>107</c:v>
                </c:pt>
                <c:pt idx="4162">
                  <c:v>107</c:v>
                </c:pt>
                <c:pt idx="4163">
                  <c:v>107</c:v>
                </c:pt>
                <c:pt idx="4164">
                  <c:v>107</c:v>
                </c:pt>
                <c:pt idx="4165">
                  <c:v>107</c:v>
                </c:pt>
                <c:pt idx="4166">
                  <c:v>107</c:v>
                </c:pt>
                <c:pt idx="4167">
                  <c:v>107</c:v>
                </c:pt>
                <c:pt idx="4168">
                  <c:v>107</c:v>
                </c:pt>
                <c:pt idx="4169">
                  <c:v>107</c:v>
                </c:pt>
                <c:pt idx="4170">
                  <c:v>107</c:v>
                </c:pt>
                <c:pt idx="4171">
                  <c:v>107</c:v>
                </c:pt>
                <c:pt idx="4172">
                  <c:v>107</c:v>
                </c:pt>
                <c:pt idx="4173">
                  <c:v>107</c:v>
                </c:pt>
                <c:pt idx="4174">
                  <c:v>107</c:v>
                </c:pt>
                <c:pt idx="4175">
                  <c:v>107</c:v>
                </c:pt>
                <c:pt idx="4176">
                  <c:v>107</c:v>
                </c:pt>
                <c:pt idx="4177">
                  <c:v>107</c:v>
                </c:pt>
                <c:pt idx="4178">
                  <c:v>107</c:v>
                </c:pt>
                <c:pt idx="4179">
                  <c:v>107</c:v>
                </c:pt>
                <c:pt idx="4180">
                  <c:v>107</c:v>
                </c:pt>
                <c:pt idx="4181">
                  <c:v>107</c:v>
                </c:pt>
                <c:pt idx="4182">
                  <c:v>107</c:v>
                </c:pt>
                <c:pt idx="4183">
                  <c:v>107</c:v>
                </c:pt>
                <c:pt idx="4184">
                  <c:v>107</c:v>
                </c:pt>
                <c:pt idx="4185">
                  <c:v>107</c:v>
                </c:pt>
                <c:pt idx="4186">
                  <c:v>108</c:v>
                </c:pt>
                <c:pt idx="4187">
                  <c:v>108</c:v>
                </c:pt>
                <c:pt idx="4188">
                  <c:v>109</c:v>
                </c:pt>
                <c:pt idx="4189">
                  <c:v>109</c:v>
                </c:pt>
                <c:pt idx="4190">
                  <c:v>109</c:v>
                </c:pt>
                <c:pt idx="4191">
                  <c:v>109</c:v>
                </c:pt>
                <c:pt idx="4192">
                  <c:v>109</c:v>
                </c:pt>
                <c:pt idx="4193">
                  <c:v>109</c:v>
                </c:pt>
                <c:pt idx="4194">
                  <c:v>109</c:v>
                </c:pt>
                <c:pt idx="4195">
                  <c:v>109</c:v>
                </c:pt>
                <c:pt idx="4196">
                  <c:v>109</c:v>
                </c:pt>
                <c:pt idx="4197">
                  <c:v>109</c:v>
                </c:pt>
                <c:pt idx="4198">
                  <c:v>109</c:v>
                </c:pt>
                <c:pt idx="4199">
                  <c:v>109</c:v>
                </c:pt>
                <c:pt idx="4200">
                  <c:v>109</c:v>
                </c:pt>
                <c:pt idx="4201">
                  <c:v>109</c:v>
                </c:pt>
                <c:pt idx="4202">
                  <c:v>109</c:v>
                </c:pt>
                <c:pt idx="4203">
                  <c:v>109</c:v>
                </c:pt>
                <c:pt idx="4204">
                  <c:v>109</c:v>
                </c:pt>
                <c:pt idx="4205">
                  <c:v>109</c:v>
                </c:pt>
                <c:pt idx="4206">
                  <c:v>109</c:v>
                </c:pt>
                <c:pt idx="4207">
                  <c:v>109</c:v>
                </c:pt>
                <c:pt idx="4208">
                  <c:v>109</c:v>
                </c:pt>
                <c:pt idx="4209">
                  <c:v>109</c:v>
                </c:pt>
                <c:pt idx="4210">
                  <c:v>109</c:v>
                </c:pt>
                <c:pt idx="4211">
                  <c:v>109</c:v>
                </c:pt>
                <c:pt idx="4212">
                  <c:v>109</c:v>
                </c:pt>
                <c:pt idx="4213">
                  <c:v>109</c:v>
                </c:pt>
                <c:pt idx="4214">
                  <c:v>109</c:v>
                </c:pt>
                <c:pt idx="4215">
                  <c:v>109</c:v>
                </c:pt>
                <c:pt idx="4216">
                  <c:v>109</c:v>
                </c:pt>
                <c:pt idx="4217">
                  <c:v>109</c:v>
                </c:pt>
                <c:pt idx="4218">
                  <c:v>109</c:v>
                </c:pt>
                <c:pt idx="4219">
                  <c:v>109</c:v>
                </c:pt>
                <c:pt idx="4220">
                  <c:v>109</c:v>
                </c:pt>
                <c:pt idx="4221">
                  <c:v>109</c:v>
                </c:pt>
                <c:pt idx="4222">
                  <c:v>109</c:v>
                </c:pt>
                <c:pt idx="4223">
                  <c:v>109</c:v>
                </c:pt>
                <c:pt idx="4224">
                  <c:v>109</c:v>
                </c:pt>
                <c:pt idx="4225">
                  <c:v>109</c:v>
                </c:pt>
                <c:pt idx="4226">
                  <c:v>109</c:v>
                </c:pt>
                <c:pt idx="4227">
                  <c:v>109</c:v>
                </c:pt>
                <c:pt idx="4228">
                  <c:v>109</c:v>
                </c:pt>
                <c:pt idx="4229">
                  <c:v>109</c:v>
                </c:pt>
                <c:pt idx="4230">
                  <c:v>109</c:v>
                </c:pt>
                <c:pt idx="4231">
                  <c:v>109</c:v>
                </c:pt>
                <c:pt idx="4232">
                  <c:v>109</c:v>
                </c:pt>
                <c:pt idx="4233">
                  <c:v>109</c:v>
                </c:pt>
                <c:pt idx="4234">
                  <c:v>109</c:v>
                </c:pt>
                <c:pt idx="4235">
                  <c:v>109</c:v>
                </c:pt>
                <c:pt idx="4236">
                  <c:v>109</c:v>
                </c:pt>
                <c:pt idx="4237">
                  <c:v>109</c:v>
                </c:pt>
                <c:pt idx="4238">
                  <c:v>109</c:v>
                </c:pt>
                <c:pt idx="4239">
                  <c:v>109</c:v>
                </c:pt>
                <c:pt idx="4240">
                  <c:v>109</c:v>
                </c:pt>
                <c:pt idx="4241">
                  <c:v>109</c:v>
                </c:pt>
                <c:pt idx="4242">
                  <c:v>109</c:v>
                </c:pt>
                <c:pt idx="4243">
                  <c:v>109</c:v>
                </c:pt>
                <c:pt idx="4244">
                  <c:v>109</c:v>
                </c:pt>
                <c:pt idx="4245">
                  <c:v>109</c:v>
                </c:pt>
                <c:pt idx="4246">
                  <c:v>109</c:v>
                </c:pt>
                <c:pt idx="4247">
                  <c:v>109</c:v>
                </c:pt>
                <c:pt idx="4248">
                  <c:v>109</c:v>
                </c:pt>
                <c:pt idx="4249">
                  <c:v>109</c:v>
                </c:pt>
                <c:pt idx="4250">
                  <c:v>109</c:v>
                </c:pt>
                <c:pt idx="4251">
                  <c:v>109</c:v>
                </c:pt>
                <c:pt idx="4252">
                  <c:v>109</c:v>
                </c:pt>
                <c:pt idx="4253">
                  <c:v>109</c:v>
                </c:pt>
                <c:pt idx="4254">
                  <c:v>109</c:v>
                </c:pt>
                <c:pt idx="4255">
                  <c:v>109</c:v>
                </c:pt>
                <c:pt idx="4256">
                  <c:v>109</c:v>
                </c:pt>
                <c:pt idx="4257">
                  <c:v>109</c:v>
                </c:pt>
                <c:pt idx="4258">
                  <c:v>109</c:v>
                </c:pt>
                <c:pt idx="4259">
                  <c:v>109</c:v>
                </c:pt>
                <c:pt idx="4260">
                  <c:v>109</c:v>
                </c:pt>
                <c:pt idx="4261">
                  <c:v>109</c:v>
                </c:pt>
                <c:pt idx="4262">
                  <c:v>109</c:v>
                </c:pt>
                <c:pt idx="4263">
                  <c:v>109</c:v>
                </c:pt>
                <c:pt idx="4264">
                  <c:v>109</c:v>
                </c:pt>
                <c:pt idx="4265">
                  <c:v>109</c:v>
                </c:pt>
                <c:pt idx="4266">
                  <c:v>109</c:v>
                </c:pt>
                <c:pt idx="4267">
                  <c:v>109</c:v>
                </c:pt>
                <c:pt idx="4268">
                  <c:v>109</c:v>
                </c:pt>
                <c:pt idx="4269">
                  <c:v>109</c:v>
                </c:pt>
                <c:pt idx="4270">
                  <c:v>109</c:v>
                </c:pt>
                <c:pt idx="4271">
                  <c:v>109</c:v>
                </c:pt>
                <c:pt idx="4272">
                  <c:v>109</c:v>
                </c:pt>
                <c:pt idx="4273">
                  <c:v>109</c:v>
                </c:pt>
                <c:pt idx="4274">
                  <c:v>109</c:v>
                </c:pt>
                <c:pt idx="4275">
                  <c:v>109</c:v>
                </c:pt>
                <c:pt idx="4276">
                  <c:v>109</c:v>
                </c:pt>
                <c:pt idx="4277">
                  <c:v>109</c:v>
                </c:pt>
                <c:pt idx="4278">
                  <c:v>109</c:v>
                </c:pt>
                <c:pt idx="4279">
                  <c:v>109</c:v>
                </c:pt>
                <c:pt idx="4280">
                  <c:v>109</c:v>
                </c:pt>
                <c:pt idx="4281">
                  <c:v>109</c:v>
                </c:pt>
                <c:pt idx="4282">
                  <c:v>109</c:v>
                </c:pt>
                <c:pt idx="4283">
                  <c:v>109</c:v>
                </c:pt>
                <c:pt idx="4284">
                  <c:v>109</c:v>
                </c:pt>
                <c:pt idx="4285">
                  <c:v>109</c:v>
                </c:pt>
                <c:pt idx="4286">
                  <c:v>109</c:v>
                </c:pt>
                <c:pt idx="4287">
                  <c:v>109</c:v>
                </c:pt>
                <c:pt idx="4288">
                  <c:v>109</c:v>
                </c:pt>
                <c:pt idx="4289">
                  <c:v>109</c:v>
                </c:pt>
                <c:pt idx="4290">
                  <c:v>109</c:v>
                </c:pt>
                <c:pt idx="4291">
                  <c:v>109</c:v>
                </c:pt>
                <c:pt idx="4292">
                  <c:v>109</c:v>
                </c:pt>
                <c:pt idx="4293">
                  <c:v>109</c:v>
                </c:pt>
                <c:pt idx="4294">
                  <c:v>109</c:v>
                </c:pt>
                <c:pt idx="4295">
                  <c:v>109</c:v>
                </c:pt>
                <c:pt idx="4296">
                  <c:v>109</c:v>
                </c:pt>
                <c:pt idx="4297">
                  <c:v>109</c:v>
                </c:pt>
                <c:pt idx="4298">
                  <c:v>109</c:v>
                </c:pt>
                <c:pt idx="4299">
                  <c:v>109</c:v>
                </c:pt>
                <c:pt idx="4300">
                  <c:v>109</c:v>
                </c:pt>
                <c:pt idx="4301">
                  <c:v>109</c:v>
                </c:pt>
                <c:pt idx="4302">
                  <c:v>109</c:v>
                </c:pt>
                <c:pt idx="4303">
                  <c:v>109</c:v>
                </c:pt>
                <c:pt idx="4304">
                  <c:v>109</c:v>
                </c:pt>
                <c:pt idx="4305">
                  <c:v>109</c:v>
                </c:pt>
                <c:pt idx="4306">
                  <c:v>109</c:v>
                </c:pt>
                <c:pt idx="4307">
                  <c:v>109</c:v>
                </c:pt>
                <c:pt idx="4308">
                  <c:v>109</c:v>
                </c:pt>
                <c:pt idx="4309">
                  <c:v>109</c:v>
                </c:pt>
                <c:pt idx="4310">
                  <c:v>109</c:v>
                </c:pt>
                <c:pt idx="4311">
                  <c:v>109</c:v>
                </c:pt>
                <c:pt idx="4312">
                  <c:v>109</c:v>
                </c:pt>
                <c:pt idx="4313">
                  <c:v>109</c:v>
                </c:pt>
                <c:pt idx="4314">
                  <c:v>109</c:v>
                </c:pt>
                <c:pt idx="4315">
                  <c:v>109</c:v>
                </c:pt>
                <c:pt idx="4316">
                  <c:v>109</c:v>
                </c:pt>
                <c:pt idx="4317">
                  <c:v>109</c:v>
                </c:pt>
                <c:pt idx="4318">
                  <c:v>109</c:v>
                </c:pt>
                <c:pt idx="4319">
                  <c:v>109</c:v>
                </c:pt>
                <c:pt idx="4320">
                  <c:v>109</c:v>
                </c:pt>
                <c:pt idx="4321">
                  <c:v>109</c:v>
                </c:pt>
                <c:pt idx="4322">
                  <c:v>110</c:v>
                </c:pt>
                <c:pt idx="4323">
                  <c:v>110</c:v>
                </c:pt>
                <c:pt idx="4324">
                  <c:v>110</c:v>
                </c:pt>
                <c:pt idx="4325">
                  <c:v>110</c:v>
                </c:pt>
                <c:pt idx="4326">
                  <c:v>110</c:v>
                </c:pt>
                <c:pt idx="4327">
                  <c:v>110</c:v>
                </c:pt>
                <c:pt idx="4328">
                  <c:v>110</c:v>
                </c:pt>
                <c:pt idx="4329">
                  <c:v>110</c:v>
                </c:pt>
                <c:pt idx="4330">
                  <c:v>110</c:v>
                </c:pt>
                <c:pt idx="4331">
                  <c:v>110</c:v>
                </c:pt>
                <c:pt idx="4332">
                  <c:v>110</c:v>
                </c:pt>
                <c:pt idx="4333">
                  <c:v>110</c:v>
                </c:pt>
                <c:pt idx="4334">
                  <c:v>110</c:v>
                </c:pt>
                <c:pt idx="4335">
                  <c:v>110</c:v>
                </c:pt>
                <c:pt idx="4336">
                  <c:v>110</c:v>
                </c:pt>
                <c:pt idx="4337">
                  <c:v>110</c:v>
                </c:pt>
                <c:pt idx="4338">
                  <c:v>110</c:v>
                </c:pt>
                <c:pt idx="4339">
                  <c:v>110</c:v>
                </c:pt>
                <c:pt idx="4340">
                  <c:v>110</c:v>
                </c:pt>
                <c:pt idx="4341">
                  <c:v>110</c:v>
                </c:pt>
                <c:pt idx="4342">
                  <c:v>110</c:v>
                </c:pt>
                <c:pt idx="4343">
                  <c:v>110</c:v>
                </c:pt>
                <c:pt idx="4344">
                  <c:v>110</c:v>
                </c:pt>
                <c:pt idx="4345">
                  <c:v>110</c:v>
                </c:pt>
                <c:pt idx="4346">
                  <c:v>110</c:v>
                </c:pt>
                <c:pt idx="4347">
                  <c:v>110</c:v>
                </c:pt>
                <c:pt idx="4348">
                  <c:v>110</c:v>
                </c:pt>
                <c:pt idx="4349">
                  <c:v>110</c:v>
                </c:pt>
                <c:pt idx="4350">
                  <c:v>110</c:v>
                </c:pt>
                <c:pt idx="4351">
                  <c:v>110</c:v>
                </c:pt>
                <c:pt idx="4352">
                  <c:v>110</c:v>
                </c:pt>
                <c:pt idx="4353">
                  <c:v>110</c:v>
                </c:pt>
                <c:pt idx="4354">
                  <c:v>110</c:v>
                </c:pt>
                <c:pt idx="4355">
                  <c:v>110</c:v>
                </c:pt>
                <c:pt idx="4356">
                  <c:v>110</c:v>
                </c:pt>
                <c:pt idx="4357">
                  <c:v>110</c:v>
                </c:pt>
                <c:pt idx="4358">
                  <c:v>110</c:v>
                </c:pt>
                <c:pt idx="4359">
                  <c:v>110</c:v>
                </c:pt>
                <c:pt idx="4360">
                  <c:v>110</c:v>
                </c:pt>
                <c:pt idx="4361">
                  <c:v>110</c:v>
                </c:pt>
                <c:pt idx="4362">
                  <c:v>110</c:v>
                </c:pt>
                <c:pt idx="4363">
                  <c:v>110</c:v>
                </c:pt>
                <c:pt idx="4364">
                  <c:v>110</c:v>
                </c:pt>
                <c:pt idx="4365">
                  <c:v>110</c:v>
                </c:pt>
                <c:pt idx="4366">
                  <c:v>111</c:v>
                </c:pt>
                <c:pt idx="4367">
                  <c:v>111</c:v>
                </c:pt>
                <c:pt idx="4368">
                  <c:v>111</c:v>
                </c:pt>
                <c:pt idx="4369">
                  <c:v>111</c:v>
                </c:pt>
                <c:pt idx="4370">
                  <c:v>111</c:v>
                </c:pt>
                <c:pt idx="4371">
                  <c:v>111</c:v>
                </c:pt>
                <c:pt idx="4372">
                  <c:v>111</c:v>
                </c:pt>
                <c:pt idx="4373">
                  <c:v>111</c:v>
                </c:pt>
                <c:pt idx="4374">
                  <c:v>111</c:v>
                </c:pt>
                <c:pt idx="4375">
                  <c:v>111</c:v>
                </c:pt>
                <c:pt idx="4376">
                  <c:v>111</c:v>
                </c:pt>
                <c:pt idx="4377">
                  <c:v>111</c:v>
                </c:pt>
                <c:pt idx="4378">
                  <c:v>111</c:v>
                </c:pt>
                <c:pt idx="4379">
                  <c:v>111</c:v>
                </c:pt>
                <c:pt idx="4380">
                  <c:v>111</c:v>
                </c:pt>
                <c:pt idx="4381">
                  <c:v>112</c:v>
                </c:pt>
                <c:pt idx="4382">
                  <c:v>112</c:v>
                </c:pt>
                <c:pt idx="4383">
                  <c:v>112</c:v>
                </c:pt>
                <c:pt idx="4384">
                  <c:v>112</c:v>
                </c:pt>
                <c:pt idx="4385">
                  <c:v>112</c:v>
                </c:pt>
                <c:pt idx="4386">
                  <c:v>112</c:v>
                </c:pt>
                <c:pt idx="4387">
                  <c:v>112</c:v>
                </c:pt>
                <c:pt idx="4388">
                  <c:v>112</c:v>
                </c:pt>
                <c:pt idx="4389">
                  <c:v>112</c:v>
                </c:pt>
                <c:pt idx="4390">
                  <c:v>112</c:v>
                </c:pt>
                <c:pt idx="4391">
                  <c:v>112</c:v>
                </c:pt>
                <c:pt idx="4392">
                  <c:v>112</c:v>
                </c:pt>
                <c:pt idx="4393">
                  <c:v>112</c:v>
                </c:pt>
                <c:pt idx="4394">
                  <c:v>112</c:v>
                </c:pt>
                <c:pt idx="4395">
                  <c:v>112</c:v>
                </c:pt>
                <c:pt idx="4396">
                  <c:v>112</c:v>
                </c:pt>
                <c:pt idx="4397">
                  <c:v>112</c:v>
                </c:pt>
                <c:pt idx="4398">
                  <c:v>112</c:v>
                </c:pt>
                <c:pt idx="4399">
                  <c:v>112</c:v>
                </c:pt>
                <c:pt idx="4400">
                  <c:v>112</c:v>
                </c:pt>
                <c:pt idx="4401">
                  <c:v>112</c:v>
                </c:pt>
                <c:pt idx="4402">
                  <c:v>112</c:v>
                </c:pt>
                <c:pt idx="4403">
                  <c:v>112</c:v>
                </c:pt>
                <c:pt idx="4404">
                  <c:v>112</c:v>
                </c:pt>
                <c:pt idx="4405">
                  <c:v>112</c:v>
                </c:pt>
                <c:pt idx="4406">
                  <c:v>112</c:v>
                </c:pt>
                <c:pt idx="4407">
                  <c:v>112</c:v>
                </c:pt>
                <c:pt idx="4408">
                  <c:v>112</c:v>
                </c:pt>
                <c:pt idx="4409">
                  <c:v>112</c:v>
                </c:pt>
                <c:pt idx="4410">
                  <c:v>112</c:v>
                </c:pt>
                <c:pt idx="4411">
                  <c:v>112</c:v>
                </c:pt>
                <c:pt idx="4412">
                  <c:v>112</c:v>
                </c:pt>
                <c:pt idx="4413">
                  <c:v>112</c:v>
                </c:pt>
                <c:pt idx="4414">
                  <c:v>112</c:v>
                </c:pt>
                <c:pt idx="4415">
                  <c:v>112</c:v>
                </c:pt>
                <c:pt idx="4416">
                  <c:v>112</c:v>
                </c:pt>
                <c:pt idx="4417">
                  <c:v>112</c:v>
                </c:pt>
                <c:pt idx="4418">
                  <c:v>112</c:v>
                </c:pt>
                <c:pt idx="4419">
                  <c:v>112</c:v>
                </c:pt>
                <c:pt idx="4420">
                  <c:v>112</c:v>
                </c:pt>
                <c:pt idx="4421">
                  <c:v>112</c:v>
                </c:pt>
                <c:pt idx="4422">
                  <c:v>112</c:v>
                </c:pt>
                <c:pt idx="4423">
                  <c:v>112</c:v>
                </c:pt>
                <c:pt idx="4424">
                  <c:v>112</c:v>
                </c:pt>
                <c:pt idx="4425">
                  <c:v>112</c:v>
                </c:pt>
                <c:pt idx="4426">
                  <c:v>112</c:v>
                </c:pt>
                <c:pt idx="4427">
                  <c:v>112</c:v>
                </c:pt>
                <c:pt idx="4428">
                  <c:v>112</c:v>
                </c:pt>
                <c:pt idx="4429">
                  <c:v>112</c:v>
                </c:pt>
                <c:pt idx="4430">
                  <c:v>112</c:v>
                </c:pt>
                <c:pt idx="4431">
                  <c:v>112</c:v>
                </c:pt>
                <c:pt idx="4432">
                  <c:v>112</c:v>
                </c:pt>
                <c:pt idx="4433">
                  <c:v>112</c:v>
                </c:pt>
                <c:pt idx="4434">
                  <c:v>112</c:v>
                </c:pt>
                <c:pt idx="4435">
                  <c:v>112</c:v>
                </c:pt>
                <c:pt idx="4436">
                  <c:v>112</c:v>
                </c:pt>
                <c:pt idx="4437">
                  <c:v>112</c:v>
                </c:pt>
                <c:pt idx="4438">
                  <c:v>112</c:v>
                </c:pt>
                <c:pt idx="4439">
                  <c:v>112</c:v>
                </c:pt>
                <c:pt idx="4440">
                  <c:v>112</c:v>
                </c:pt>
                <c:pt idx="4441">
                  <c:v>112</c:v>
                </c:pt>
                <c:pt idx="4442">
                  <c:v>112</c:v>
                </c:pt>
                <c:pt idx="4443">
                  <c:v>112</c:v>
                </c:pt>
                <c:pt idx="4444">
                  <c:v>112</c:v>
                </c:pt>
                <c:pt idx="4445">
                  <c:v>112</c:v>
                </c:pt>
                <c:pt idx="4446">
                  <c:v>112</c:v>
                </c:pt>
                <c:pt idx="4447">
                  <c:v>112</c:v>
                </c:pt>
                <c:pt idx="4448">
                  <c:v>112</c:v>
                </c:pt>
                <c:pt idx="4449">
                  <c:v>112</c:v>
                </c:pt>
                <c:pt idx="4450">
                  <c:v>112</c:v>
                </c:pt>
                <c:pt idx="4451">
                  <c:v>112</c:v>
                </c:pt>
                <c:pt idx="4452">
                  <c:v>112</c:v>
                </c:pt>
                <c:pt idx="4453">
                  <c:v>112</c:v>
                </c:pt>
                <c:pt idx="4454">
                  <c:v>112</c:v>
                </c:pt>
                <c:pt idx="4455">
                  <c:v>112</c:v>
                </c:pt>
                <c:pt idx="4456">
                  <c:v>112</c:v>
                </c:pt>
                <c:pt idx="4457">
                  <c:v>112</c:v>
                </c:pt>
                <c:pt idx="4458">
                  <c:v>112</c:v>
                </c:pt>
                <c:pt idx="4459">
                  <c:v>112</c:v>
                </c:pt>
                <c:pt idx="4460">
                  <c:v>112</c:v>
                </c:pt>
                <c:pt idx="4461">
                  <c:v>112</c:v>
                </c:pt>
                <c:pt idx="4462">
                  <c:v>112</c:v>
                </c:pt>
                <c:pt idx="4463">
                  <c:v>112</c:v>
                </c:pt>
                <c:pt idx="4464">
                  <c:v>112</c:v>
                </c:pt>
                <c:pt idx="4465">
                  <c:v>112</c:v>
                </c:pt>
                <c:pt idx="4466">
                  <c:v>112</c:v>
                </c:pt>
                <c:pt idx="4467">
                  <c:v>112</c:v>
                </c:pt>
                <c:pt idx="4468">
                  <c:v>112</c:v>
                </c:pt>
                <c:pt idx="4469">
                  <c:v>112</c:v>
                </c:pt>
                <c:pt idx="4470">
                  <c:v>112</c:v>
                </c:pt>
                <c:pt idx="4471">
                  <c:v>112</c:v>
                </c:pt>
                <c:pt idx="4472">
                  <c:v>112</c:v>
                </c:pt>
                <c:pt idx="4473">
                  <c:v>112</c:v>
                </c:pt>
                <c:pt idx="4474">
                  <c:v>112</c:v>
                </c:pt>
                <c:pt idx="4475">
                  <c:v>112</c:v>
                </c:pt>
                <c:pt idx="4476">
                  <c:v>112</c:v>
                </c:pt>
                <c:pt idx="4477">
                  <c:v>112</c:v>
                </c:pt>
                <c:pt idx="4478">
                  <c:v>112</c:v>
                </c:pt>
                <c:pt idx="4479">
                  <c:v>112</c:v>
                </c:pt>
                <c:pt idx="4480">
                  <c:v>112</c:v>
                </c:pt>
                <c:pt idx="4481">
                  <c:v>112</c:v>
                </c:pt>
                <c:pt idx="4482">
                  <c:v>112</c:v>
                </c:pt>
                <c:pt idx="4483">
                  <c:v>112</c:v>
                </c:pt>
                <c:pt idx="4484">
                  <c:v>112</c:v>
                </c:pt>
                <c:pt idx="4485">
                  <c:v>112</c:v>
                </c:pt>
                <c:pt idx="4486">
                  <c:v>112</c:v>
                </c:pt>
                <c:pt idx="4487">
                  <c:v>112</c:v>
                </c:pt>
                <c:pt idx="4488">
                  <c:v>112</c:v>
                </c:pt>
                <c:pt idx="4489">
                  <c:v>112</c:v>
                </c:pt>
                <c:pt idx="4490">
                  <c:v>112</c:v>
                </c:pt>
                <c:pt idx="4491">
                  <c:v>112</c:v>
                </c:pt>
                <c:pt idx="4492">
                  <c:v>112</c:v>
                </c:pt>
                <c:pt idx="4493">
                  <c:v>112</c:v>
                </c:pt>
                <c:pt idx="4494">
                  <c:v>112</c:v>
                </c:pt>
                <c:pt idx="4495">
                  <c:v>112</c:v>
                </c:pt>
                <c:pt idx="4496">
                  <c:v>112</c:v>
                </c:pt>
                <c:pt idx="4497">
                  <c:v>112</c:v>
                </c:pt>
                <c:pt idx="4498">
                  <c:v>112</c:v>
                </c:pt>
                <c:pt idx="4499">
                  <c:v>112</c:v>
                </c:pt>
                <c:pt idx="4500">
                  <c:v>112</c:v>
                </c:pt>
                <c:pt idx="4501">
                  <c:v>112</c:v>
                </c:pt>
                <c:pt idx="4502">
                  <c:v>112</c:v>
                </c:pt>
                <c:pt idx="4503">
                  <c:v>112</c:v>
                </c:pt>
                <c:pt idx="4504">
                  <c:v>112</c:v>
                </c:pt>
                <c:pt idx="4505">
                  <c:v>112</c:v>
                </c:pt>
                <c:pt idx="4506">
                  <c:v>112</c:v>
                </c:pt>
                <c:pt idx="4507">
                  <c:v>112</c:v>
                </c:pt>
                <c:pt idx="4508">
                  <c:v>112</c:v>
                </c:pt>
                <c:pt idx="4509">
                  <c:v>112</c:v>
                </c:pt>
                <c:pt idx="4510">
                  <c:v>112</c:v>
                </c:pt>
                <c:pt idx="4511">
                  <c:v>112</c:v>
                </c:pt>
                <c:pt idx="4512">
                  <c:v>112</c:v>
                </c:pt>
                <c:pt idx="4513">
                  <c:v>112</c:v>
                </c:pt>
                <c:pt idx="4514">
                  <c:v>112</c:v>
                </c:pt>
                <c:pt idx="4515">
                  <c:v>112</c:v>
                </c:pt>
                <c:pt idx="4516">
                  <c:v>112</c:v>
                </c:pt>
                <c:pt idx="4517">
                  <c:v>112</c:v>
                </c:pt>
                <c:pt idx="4518">
                  <c:v>112</c:v>
                </c:pt>
                <c:pt idx="4519">
                  <c:v>112</c:v>
                </c:pt>
                <c:pt idx="4520">
                  <c:v>112</c:v>
                </c:pt>
                <c:pt idx="4521">
                  <c:v>112</c:v>
                </c:pt>
                <c:pt idx="4522">
                  <c:v>112</c:v>
                </c:pt>
                <c:pt idx="4523">
                  <c:v>112</c:v>
                </c:pt>
                <c:pt idx="4524">
                  <c:v>112</c:v>
                </c:pt>
                <c:pt idx="4525">
                  <c:v>112</c:v>
                </c:pt>
                <c:pt idx="4526">
                  <c:v>112</c:v>
                </c:pt>
                <c:pt idx="4527">
                  <c:v>112</c:v>
                </c:pt>
                <c:pt idx="4528">
                  <c:v>112</c:v>
                </c:pt>
                <c:pt idx="4529">
                  <c:v>112</c:v>
                </c:pt>
                <c:pt idx="4530">
                  <c:v>112</c:v>
                </c:pt>
                <c:pt idx="4531">
                  <c:v>112</c:v>
                </c:pt>
                <c:pt idx="4532">
                  <c:v>112</c:v>
                </c:pt>
                <c:pt idx="4533">
                  <c:v>112</c:v>
                </c:pt>
                <c:pt idx="4534">
                  <c:v>112</c:v>
                </c:pt>
                <c:pt idx="4535">
                  <c:v>112</c:v>
                </c:pt>
                <c:pt idx="4536">
                  <c:v>112</c:v>
                </c:pt>
                <c:pt idx="4537">
                  <c:v>112</c:v>
                </c:pt>
                <c:pt idx="4538">
                  <c:v>112</c:v>
                </c:pt>
                <c:pt idx="4539">
                  <c:v>112</c:v>
                </c:pt>
                <c:pt idx="4540">
                  <c:v>112</c:v>
                </c:pt>
                <c:pt idx="4541">
                  <c:v>112</c:v>
                </c:pt>
                <c:pt idx="4542">
                  <c:v>112</c:v>
                </c:pt>
                <c:pt idx="4543">
                  <c:v>112</c:v>
                </c:pt>
                <c:pt idx="4544">
                  <c:v>112</c:v>
                </c:pt>
                <c:pt idx="4545">
                  <c:v>112</c:v>
                </c:pt>
                <c:pt idx="4546">
                  <c:v>112</c:v>
                </c:pt>
                <c:pt idx="4547">
                  <c:v>112</c:v>
                </c:pt>
                <c:pt idx="4548">
                  <c:v>112</c:v>
                </c:pt>
                <c:pt idx="4549">
                  <c:v>112</c:v>
                </c:pt>
                <c:pt idx="4550">
                  <c:v>112</c:v>
                </c:pt>
                <c:pt idx="4551">
                  <c:v>112</c:v>
                </c:pt>
                <c:pt idx="4552">
                  <c:v>112</c:v>
                </c:pt>
                <c:pt idx="4553">
                  <c:v>112</c:v>
                </c:pt>
                <c:pt idx="4554">
                  <c:v>112</c:v>
                </c:pt>
                <c:pt idx="4555">
                  <c:v>112</c:v>
                </c:pt>
                <c:pt idx="4556">
                  <c:v>112</c:v>
                </c:pt>
                <c:pt idx="4557">
                  <c:v>112</c:v>
                </c:pt>
                <c:pt idx="4558">
                  <c:v>112</c:v>
                </c:pt>
                <c:pt idx="4559">
                  <c:v>112</c:v>
                </c:pt>
                <c:pt idx="4560">
                  <c:v>112</c:v>
                </c:pt>
                <c:pt idx="4561">
                  <c:v>112</c:v>
                </c:pt>
                <c:pt idx="4562">
                  <c:v>112</c:v>
                </c:pt>
                <c:pt idx="4563">
                  <c:v>112</c:v>
                </c:pt>
                <c:pt idx="4564">
                  <c:v>112</c:v>
                </c:pt>
                <c:pt idx="4565">
                  <c:v>112</c:v>
                </c:pt>
                <c:pt idx="4566">
                  <c:v>112</c:v>
                </c:pt>
                <c:pt idx="4567">
                  <c:v>112</c:v>
                </c:pt>
                <c:pt idx="4568">
                  <c:v>112</c:v>
                </c:pt>
                <c:pt idx="4569">
                  <c:v>112</c:v>
                </c:pt>
                <c:pt idx="4570">
                  <c:v>113</c:v>
                </c:pt>
                <c:pt idx="4571">
                  <c:v>113</c:v>
                </c:pt>
                <c:pt idx="4572">
                  <c:v>113</c:v>
                </c:pt>
                <c:pt idx="4573">
                  <c:v>113</c:v>
                </c:pt>
                <c:pt idx="4574">
                  <c:v>113</c:v>
                </c:pt>
                <c:pt idx="4575">
                  <c:v>113</c:v>
                </c:pt>
                <c:pt idx="4576">
                  <c:v>113</c:v>
                </c:pt>
                <c:pt idx="4577">
                  <c:v>113</c:v>
                </c:pt>
                <c:pt idx="4578">
                  <c:v>113</c:v>
                </c:pt>
                <c:pt idx="4579">
                  <c:v>113</c:v>
                </c:pt>
                <c:pt idx="4580">
                  <c:v>113</c:v>
                </c:pt>
                <c:pt idx="4581">
                  <c:v>113</c:v>
                </c:pt>
                <c:pt idx="4582">
                  <c:v>113</c:v>
                </c:pt>
                <c:pt idx="4583">
                  <c:v>113</c:v>
                </c:pt>
                <c:pt idx="4584">
                  <c:v>113</c:v>
                </c:pt>
                <c:pt idx="4585">
                  <c:v>113</c:v>
                </c:pt>
                <c:pt idx="4586">
                  <c:v>113</c:v>
                </c:pt>
                <c:pt idx="4587">
                  <c:v>113</c:v>
                </c:pt>
                <c:pt idx="4588">
                  <c:v>113</c:v>
                </c:pt>
                <c:pt idx="4589">
                  <c:v>113</c:v>
                </c:pt>
                <c:pt idx="4590">
                  <c:v>113</c:v>
                </c:pt>
                <c:pt idx="4591">
                  <c:v>113</c:v>
                </c:pt>
                <c:pt idx="4592">
                  <c:v>114</c:v>
                </c:pt>
                <c:pt idx="4593">
                  <c:v>114</c:v>
                </c:pt>
                <c:pt idx="4594">
                  <c:v>114</c:v>
                </c:pt>
                <c:pt idx="4595">
                  <c:v>114</c:v>
                </c:pt>
                <c:pt idx="4596">
                  <c:v>115</c:v>
                </c:pt>
                <c:pt idx="4597">
                  <c:v>115</c:v>
                </c:pt>
                <c:pt idx="4598">
                  <c:v>115</c:v>
                </c:pt>
                <c:pt idx="4599">
                  <c:v>115</c:v>
                </c:pt>
                <c:pt idx="4600">
                  <c:v>115</c:v>
                </c:pt>
                <c:pt idx="4601">
                  <c:v>115</c:v>
                </c:pt>
                <c:pt idx="4602">
                  <c:v>115</c:v>
                </c:pt>
                <c:pt idx="4603">
                  <c:v>115</c:v>
                </c:pt>
                <c:pt idx="4604">
                  <c:v>115</c:v>
                </c:pt>
                <c:pt idx="4605">
                  <c:v>115</c:v>
                </c:pt>
                <c:pt idx="4606">
                  <c:v>115</c:v>
                </c:pt>
                <c:pt idx="4607">
                  <c:v>115</c:v>
                </c:pt>
                <c:pt idx="4608">
                  <c:v>115</c:v>
                </c:pt>
                <c:pt idx="4609">
                  <c:v>115</c:v>
                </c:pt>
                <c:pt idx="4610">
                  <c:v>115</c:v>
                </c:pt>
                <c:pt idx="4611">
                  <c:v>115</c:v>
                </c:pt>
                <c:pt idx="4612">
                  <c:v>115</c:v>
                </c:pt>
                <c:pt idx="4613">
                  <c:v>115</c:v>
                </c:pt>
                <c:pt idx="4614">
                  <c:v>115</c:v>
                </c:pt>
                <c:pt idx="4615">
                  <c:v>115</c:v>
                </c:pt>
                <c:pt idx="4616">
                  <c:v>115</c:v>
                </c:pt>
                <c:pt idx="4617">
                  <c:v>115</c:v>
                </c:pt>
                <c:pt idx="4618">
                  <c:v>115</c:v>
                </c:pt>
                <c:pt idx="4619">
                  <c:v>115</c:v>
                </c:pt>
                <c:pt idx="4620">
                  <c:v>115</c:v>
                </c:pt>
                <c:pt idx="4621">
                  <c:v>115</c:v>
                </c:pt>
                <c:pt idx="4622">
                  <c:v>115</c:v>
                </c:pt>
                <c:pt idx="4623">
                  <c:v>115</c:v>
                </c:pt>
                <c:pt idx="4624">
                  <c:v>116</c:v>
                </c:pt>
                <c:pt idx="4625">
                  <c:v>116</c:v>
                </c:pt>
                <c:pt idx="4626">
                  <c:v>116</c:v>
                </c:pt>
                <c:pt idx="4627">
                  <c:v>116</c:v>
                </c:pt>
                <c:pt idx="4628">
                  <c:v>116</c:v>
                </c:pt>
                <c:pt idx="4629">
                  <c:v>116</c:v>
                </c:pt>
                <c:pt idx="4630">
                  <c:v>116</c:v>
                </c:pt>
                <c:pt idx="4631">
                  <c:v>116</c:v>
                </c:pt>
                <c:pt idx="4632">
                  <c:v>116</c:v>
                </c:pt>
                <c:pt idx="4633">
                  <c:v>117</c:v>
                </c:pt>
                <c:pt idx="4634">
                  <c:v>118</c:v>
                </c:pt>
                <c:pt idx="4635">
                  <c:v>118</c:v>
                </c:pt>
                <c:pt idx="4636">
                  <c:v>119</c:v>
                </c:pt>
                <c:pt idx="4637">
                  <c:v>119</c:v>
                </c:pt>
                <c:pt idx="4638">
                  <c:v>119</c:v>
                </c:pt>
                <c:pt idx="4639">
                  <c:v>119</c:v>
                </c:pt>
                <c:pt idx="4640">
                  <c:v>119</c:v>
                </c:pt>
                <c:pt idx="4641">
                  <c:v>119</c:v>
                </c:pt>
                <c:pt idx="4642">
                  <c:v>119</c:v>
                </c:pt>
                <c:pt idx="4643">
                  <c:v>119</c:v>
                </c:pt>
                <c:pt idx="4644">
                  <c:v>119</c:v>
                </c:pt>
                <c:pt idx="4645">
                  <c:v>119</c:v>
                </c:pt>
                <c:pt idx="4646">
                  <c:v>119</c:v>
                </c:pt>
                <c:pt idx="4647">
                  <c:v>119</c:v>
                </c:pt>
                <c:pt idx="4648">
                  <c:v>119</c:v>
                </c:pt>
                <c:pt idx="4649">
                  <c:v>119</c:v>
                </c:pt>
                <c:pt idx="4650">
                  <c:v>119</c:v>
                </c:pt>
                <c:pt idx="4651">
                  <c:v>119</c:v>
                </c:pt>
                <c:pt idx="4652">
                  <c:v>119</c:v>
                </c:pt>
                <c:pt idx="4653">
                  <c:v>119</c:v>
                </c:pt>
                <c:pt idx="4654">
                  <c:v>119</c:v>
                </c:pt>
                <c:pt idx="4655">
                  <c:v>119</c:v>
                </c:pt>
                <c:pt idx="4656">
                  <c:v>119</c:v>
                </c:pt>
                <c:pt idx="4657">
                  <c:v>119</c:v>
                </c:pt>
                <c:pt idx="4658">
                  <c:v>119</c:v>
                </c:pt>
                <c:pt idx="4659">
                  <c:v>119</c:v>
                </c:pt>
                <c:pt idx="4660">
                  <c:v>119</c:v>
                </c:pt>
                <c:pt idx="4661">
                  <c:v>120</c:v>
                </c:pt>
                <c:pt idx="4662">
                  <c:v>120</c:v>
                </c:pt>
                <c:pt idx="4663">
                  <c:v>120</c:v>
                </c:pt>
                <c:pt idx="4664">
                  <c:v>120</c:v>
                </c:pt>
                <c:pt idx="4665">
                  <c:v>120</c:v>
                </c:pt>
                <c:pt idx="4666">
                  <c:v>120</c:v>
                </c:pt>
                <c:pt idx="4667">
                  <c:v>120</c:v>
                </c:pt>
                <c:pt idx="4668">
                  <c:v>120</c:v>
                </c:pt>
                <c:pt idx="4669">
                  <c:v>120</c:v>
                </c:pt>
                <c:pt idx="4670">
                  <c:v>120</c:v>
                </c:pt>
                <c:pt idx="4671">
                  <c:v>120</c:v>
                </c:pt>
                <c:pt idx="4672">
                  <c:v>120</c:v>
                </c:pt>
                <c:pt idx="4673">
                  <c:v>120</c:v>
                </c:pt>
                <c:pt idx="4674">
                  <c:v>120</c:v>
                </c:pt>
                <c:pt idx="4675">
                  <c:v>120</c:v>
                </c:pt>
                <c:pt idx="4676">
                  <c:v>120</c:v>
                </c:pt>
                <c:pt idx="4677">
                  <c:v>120</c:v>
                </c:pt>
                <c:pt idx="4678">
                  <c:v>120</c:v>
                </c:pt>
                <c:pt idx="4679">
                  <c:v>120</c:v>
                </c:pt>
                <c:pt idx="4680">
                  <c:v>120</c:v>
                </c:pt>
                <c:pt idx="4681">
                  <c:v>120</c:v>
                </c:pt>
                <c:pt idx="4682">
                  <c:v>120</c:v>
                </c:pt>
                <c:pt idx="4683">
                  <c:v>120</c:v>
                </c:pt>
                <c:pt idx="4684">
                  <c:v>120</c:v>
                </c:pt>
                <c:pt idx="4685">
                  <c:v>120</c:v>
                </c:pt>
                <c:pt idx="4686">
                  <c:v>121</c:v>
                </c:pt>
                <c:pt idx="4687">
                  <c:v>121</c:v>
                </c:pt>
                <c:pt idx="4688">
                  <c:v>121</c:v>
                </c:pt>
                <c:pt idx="4689">
                  <c:v>121</c:v>
                </c:pt>
                <c:pt idx="4690">
                  <c:v>121</c:v>
                </c:pt>
                <c:pt idx="4691">
                  <c:v>121</c:v>
                </c:pt>
                <c:pt idx="4692">
                  <c:v>121</c:v>
                </c:pt>
                <c:pt idx="4693">
                  <c:v>121</c:v>
                </c:pt>
                <c:pt idx="4694">
                  <c:v>121</c:v>
                </c:pt>
                <c:pt idx="4695">
                  <c:v>121</c:v>
                </c:pt>
                <c:pt idx="4696">
                  <c:v>121</c:v>
                </c:pt>
                <c:pt idx="4697">
                  <c:v>121</c:v>
                </c:pt>
                <c:pt idx="4698">
                  <c:v>121</c:v>
                </c:pt>
                <c:pt idx="4699">
                  <c:v>121</c:v>
                </c:pt>
                <c:pt idx="4700">
                  <c:v>121</c:v>
                </c:pt>
                <c:pt idx="4701">
                  <c:v>121</c:v>
                </c:pt>
                <c:pt idx="4702">
                  <c:v>121</c:v>
                </c:pt>
                <c:pt idx="4703">
                  <c:v>121</c:v>
                </c:pt>
                <c:pt idx="4704">
                  <c:v>121</c:v>
                </c:pt>
                <c:pt idx="4705">
                  <c:v>121</c:v>
                </c:pt>
                <c:pt idx="4706">
                  <c:v>121</c:v>
                </c:pt>
                <c:pt idx="4707">
                  <c:v>121</c:v>
                </c:pt>
                <c:pt idx="4708">
                  <c:v>121</c:v>
                </c:pt>
                <c:pt idx="4709">
                  <c:v>121</c:v>
                </c:pt>
                <c:pt idx="4710">
                  <c:v>121</c:v>
                </c:pt>
                <c:pt idx="4711">
                  <c:v>121</c:v>
                </c:pt>
                <c:pt idx="4712">
                  <c:v>121</c:v>
                </c:pt>
                <c:pt idx="4713">
                  <c:v>121</c:v>
                </c:pt>
                <c:pt idx="4714">
                  <c:v>121</c:v>
                </c:pt>
                <c:pt idx="4715">
                  <c:v>121</c:v>
                </c:pt>
                <c:pt idx="4716">
                  <c:v>121</c:v>
                </c:pt>
                <c:pt idx="4717">
                  <c:v>121</c:v>
                </c:pt>
                <c:pt idx="4718">
                  <c:v>121</c:v>
                </c:pt>
                <c:pt idx="4719">
                  <c:v>121</c:v>
                </c:pt>
                <c:pt idx="4720">
                  <c:v>121</c:v>
                </c:pt>
                <c:pt idx="4721">
                  <c:v>121</c:v>
                </c:pt>
                <c:pt idx="4722">
                  <c:v>121</c:v>
                </c:pt>
                <c:pt idx="4723">
                  <c:v>121</c:v>
                </c:pt>
                <c:pt idx="4724">
                  <c:v>121</c:v>
                </c:pt>
                <c:pt idx="4725">
                  <c:v>121</c:v>
                </c:pt>
                <c:pt idx="4726">
                  <c:v>121</c:v>
                </c:pt>
                <c:pt idx="4727">
                  <c:v>121</c:v>
                </c:pt>
                <c:pt idx="4728">
                  <c:v>121</c:v>
                </c:pt>
                <c:pt idx="4729">
                  <c:v>121</c:v>
                </c:pt>
                <c:pt idx="4730">
                  <c:v>121</c:v>
                </c:pt>
                <c:pt idx="4731">
                  <c:v>121</c:v>
                </c:pt>
                <c:pt idx="4732">
                  <c:v>121</c:v>
                </c:pt>
                <c:pt idx="4733">
                  <c:v>121</c:v>
                </c:pt>
                <c:pt idx="4734">
                  <c:v>121</c:v>
                </c:pt>
                <c:pt idx="4735">
                  <c:v>121</c:v>
                </c:pt>
                <c:pt idx="4736">
                  <c:v>121</c:v>
                </c:pt>
                <c:pt idx="4737">
                  <c:v>121</c:v>
                </c:pt>
                <c:pt idx="4738">
                  <c:v>121</c:v>
                </c:pt>
                <c:pt idx="4739">
                  <c:v>121</c:v>
                </c:pt>
                <c:pt idx="4740">
                  <c:v>121</c:v>
                </c:pt>
                <c:pt idx="4741">
                  <c:v>121</c:v>
                </c:pt>
                <c:pt idx="4742">
                  <c:v>121</c:v>
                </c:pt>
                <c:pt idx="4743">
                  <c:v>121</c:v>
                </c:pt>
                <c:pt idx="4744">
                  <c:v>121</c:v>
                </c:pt>
                <c:pt idx="4745">
                  <c:v>121</c:v>
                </c:pt>
                <c:pt idx="4746">
                  <c:v>121</c:v>
                </c:pt>
                <c:pt idx="4747">
                  <c:v>121</c:v>
                </c:pt>
                <c:pt idx="4748">
                  <c:v>121</c:v>
                </c:pt>
                <c:pt idx="4749">
                  <c:v>121</c:v>
                </c:pt>
                <c:pt idx="4750">
                  <c:v>121</c:v>
                </c:pt>
                <c:pt idx="4751">
                  <c:v>121</c:v>
                </c:pt>
                <c:pt idx="4752">
                  <c:v>121</c:v>
                </c:pt>
                <c:pt idx="4753">
                  <c:v>121</c:v>
                </c:pt>
                <c:pt idx="4754">
                  <c:v>122</c:v>
                </c:pt>
                <c:pt idx="4755">
                  <c:v>122</c:v>
                </c:pt>
                <c:pt idx="4756">
                  <c:v>122</c:v>
                </c:pt>
                <c:pt idx="4757">
                  <c:v>123</c:v>
                </c:pt>
                <c:pt idx="4758">
                  <c:v>123</c:v>
                </c:pt>
                <c:pt idx="4759">
                  <c:v>123</c:v>
                </c:pt>
                <c:pt idx="4760">
                  <c:v>123</c:v>
                </c:pt>
                <c:pt idx="4761">
                  <c:v>123</c:v>
                </c:pt>
                <c:pt idx="4762">
                  <c:v>123</c:v>
                </c:pt>
                <c:pt idx="4763">
                  <c:v>123</c:v>
                </c:pt>
                <c:pt idx="4764">
                  <c:v>123</c:v>
                </c:pt>
                <c:pt idx="4765">
                  <c:v>123</c:v>
                </c:pt>
                <c:pt idx="4766">
                  <c:v>123</c:v>
                </c:pt>
                <c:pt idx="4767">
                  <c:v>123</c:v>
                </c:pt>
                <c:pt idx="4768">
                  <c:v>123</c:v>
                </c:pt>
                <c:pt idx="4769">
                  <c:v>123</c:v>
                </c:pt>
                <c:pt idx="4770">
                  <c:v>123</c:v>
                </c:pt>
                <c:pt idx="4771">
                  <c:v>123</c:v>
                </c:pt>
                <c:pt idx="4772">
                  <c:v>123</c:v>
                </c:pt>
                <c:pt idx="4773">
                  <c:v>123</c:v>
                </c:pt>
                <c:pt idx="4774">
                  <c:v>123</c:v>
                </c:pt>
                <c:pt idx="4775">
                  <c:v>123</c:v>
                </c:pt>
                <c:pt idx="4776">
                  <c:v>123</c:v>
                </c:pt>
                <c:pt idx="4777">
                  <c:v>123</c:v>
                </c:pt>
                <c:pt idx="4778">
                  <c:v>123</c:v>
                </c:pt>
                <c:pt idx="4779">
                  <c:v>123</c:v>
                </c:pt>
                <c:pt idx="4780">
                  <c:v>123</c:v>
                </c:pt>
                <c:pt idx="4781">
                  <c:v>123</c:v>
                </c:pt>
                <c:pt idx="4782">
                  <c:v>123</c:v>
                </c:pt>
                <c:pt idx="4783">
                  <c:v>123</c:v>
                </c:pt>
                <c:pt idx="4784">
                  <c:v>123</c:v>
                </c:pt>
                <c:pt idx="4785">
                  <c:v>123</c:v>
                </c:pt>
                <c:pt idx="4786">
                  <c:v>123</c:v>
                </c:pt>
                <c:pt idx="4787">
                  <c:v>123</c:v>
                </c:pt>
                <c:pt idx="4788">
                  <c:v>123</c:v>
                </c:pt>
                <c:pt idx="4789">
                  <c:v>123</c:v>
                </c:pt>
                <c:pt idx="4790">
                  <c:v>123</c:v>
                </c:pt>
                <c:pt idx="4791">
                  <c:v>123</c:v>
                </c:pt>
                <c:pt idx="4792">
                  <c:v>123</c:v>
                </c:pt>
                <c:pt idx="4793">
                  <c:v>123</c:v>
                </c:pt>
                <c:pt idx="4794">
                  <c:v>123</c:v>
                </c:pt>
                <c:pt idx="4795">
                  <c:v>123</c:v>
                </c:pt>
                <c:pt idx="4796">
                  <c:v>123</c:v>
                </c:pt>
                <c:pt idx="4797">
                  <c:v>123</c:v>
                </c:pt>
                <c:pt idx="4798">
                  <c:v>123</c:v>
                </c:pt>
                <c:pt idx="4799">
                  <c:v>123</c:v>
                </c:pt>
                <c:pt idx="4800">
                  <c:v>123</c:v>
                </c:pt>
                <c:pt idx="4801">
                  <c:v>123</c:v>
                </c:pt>
                <c:pt idx="4802">
                  <c:v>123</c:v>
                </c:pt>
                <c:pt idx="4803">
                  <c:v>123</c:v>
                </c:pt>
                <c:pt idx="4804">
                  <c:v>123</c:v>
                </c:pt>
                <c:pt idx="4805">
                  <c:v>123</c:v>
                </c:pt>
                <c:pt idx="4806">
                  <c:v>123</c:v>
                </c:pt>
                <c:pt idx="4807">
                  <c:v>123</c:v>
                </c:pt>
                <c:pt idx="4808">
                  <c:v>123</c:v>
                </c:pt>
                <c:pt idx="4809">
                  <c:v>123</c:v>
                </c:pt>
                <c:pt idx="4810">
                  <c:v>123</c:v>
                </c:pt>
                <c:pt idx="4811">
                  <c:v>123</c:v>
                </c:pt>
                <c:pt idx="4812">
                  <c:v>123</c:v>
                </c:pt>
                <c:pt idx="4813">
                  <c:v>123</c:v>
                </c:pt>
                <c:pt idx="4814">
                  <c:v>123</c:v>
                </c:pt>
                <c:pt idx="4815">
                  <c:v>124</c:v>
                </c:pt>
                <c:pt idx="4816">
                  <c:v>124</c:v>
                </c:pt>
                <c:pt idx="4817">
                  <c:v>124</c:v>
                </c:pt>
                <c:pt idx="4818">
                  <c:v>124</c:v>
                </c:pt>
                <c:pt idx="4819">
                  <c:v>124</c:v>
                </c:pt>
                <c:pt idx="4820">
                  <c:v>124</c:v>
                </c:pt>
                <c:pt idx="4821">
                  <c:v>124</c:v>
                </c:pt>
                <c:pt idx="4822">
                  <c:v>124</c:v>
                </c:pt>
                <c:pt idx="4823">
                  <c:v>124</c:v>
                </c:pt>
                <c:pt idx="4824">
                  <c:v>124</c:v>
                </c:pt>
                <c:pt idx="4825">
                  <c:v>124</c:v>
                </c:pt>
                <c:pt idx="4826">
                  <c:v>124</c:v>
                </c:pt>
                <c:pt idx="4827">
                  <c:v>124</c:v>
                </c:pt>
                <c:pt idx="4828">
                  <c:v>124</c:v>
                </c:pt>
                <c:pt idx="4829">
                  <c:v>124</c:v>
                </c:pt>
                <c:pt idx="4830">
                  <c:v>124</c:v>
                </c:pt>
                <c:pt idx="4831">
                  <c:v>124</c:v>
                </c:pt>
                <c:pt idx="4832">
                  <c:v>124</c:v>
                </c:pt>
                <c:pt idx="4833">
                  <c:v>124</c:v>
                </c:pt>
                <c:pt idx="4834">
                  <c:v>124</c:v>
                </c:pt>
                <c:pt idx="4835">
                  <c:v>124</c:v>
                </c:pt>
                <c:pt idx="4836">
                  <c:v>124</c:v>
                </c:pt>
                <c:pt idx="4837">
                  <c:v>124</c:v>
                </c:pt>
                <c:pt idx="4838">
                  <c:v>124</c:v>
                </c:pt>
                <c:pt idx="4839">
                  <c:v>124</c:v>
                </c:pt>
                <c:pt idx="4840">
                  <c:v>124</c:v>
                </c:pt>
                <c:pt idx="4841">
                  <c:v>124</c:v>
                </c:pt>
                <c:pt idx="4842">
                  <c:v>124</c:v>
                </c:pt>
                <c:pt idx="4843">
                  <c:v>124</c:v>
                </c:pt>
                <c:pt idx="4844">
                  <c:v>124</c:v>
                </c:pt>
                <c:pt idx="4845">
                  <c:v>124</c:v>
                </c:pt>
                <c:pt idx="4846">
                  <c:v>124</c:v>
                </c:pt>
                <c:pt idx="4847">
                  <c:v>124</c:v>
                </c:pt>
                <c:pt idx="4848">
                  <c:v>124</c:v>
                </c:pt>
                <c:pt idx="4849">
                  <c:v>124</c:v>
                </c:pt>
                <c:pt idx="4850">
                  <c:v>124</c:v>
                </c:pt>
                <c:pt idx="4851">
                  <c:v>124</c:v>
                </c:pt>
                <c:pt idx="4852">
                  <c:v>124</c:v>
                </c:pt>
                <c:pt idx="4853">
                  <c:v>124</c:v>
                </c:pt>
                <c:pt idx="4854">
                  <c:v>124</c:v>
                </c:pt>
                <c:pt idx="4855">
                  <c:v>124</c:v>
                </c:pt>
                <c:pt idx="4856">
                  <c:v>124</c:v>
                </c:pt>
                <c:pt idx="4857">
                  <c:v>124</c:v>
                </c:pt>
                <c:pt idx="4858">
                  <c:v>124</c:v>
                </c:pt>
                <c:pt idx="4859">
                  <c:v>124</c:v>
                </c:pt>
                <c:pt idx="4860">
                  <c:v>124</c:v>
                </c:pt>
                <c:pt idx="4861">
                  <c:v>124</c:v>
                </c:pt>
                <c:pt idx="4862">
                  <c:v>124</c:v>
                </c:pt>
                <c:pt idx="4863">
                  <c:v>124</c:v>
                </c:pt>
                <c:pt idx="4864">
                  <c:v>124</c:v>
                </c:pt>
                <c:pt idx="4865">
                  <c:v>124</c:v>
                </c:pt>
                <c:pt idx="4866">
                  <c:v>124</c:v>
                </c:pt>
                <c:pt idx="4867">
                  <c:v>124</c:v>
                </c:pt>
                <c:pt idx="4868">
                  <c:v>124</c:v>
                </c:pt>
                <c:pt idx="4869">
                  <c:v>124</c:v>
                </c:pt>
                <c:pt idx="4870">
                  <c:v>124</c:v>
                </c:pt>
                <c:pt idx="4871">
                  <c:v>124</c:v>
                </c:pt>
                <c:pt idx="4872">
                  <c:v>124</c:v>
                </c:pt>
                <c:pt idx="4873">
                  <c:v>124</c:v>
                </c:pt>
                <c:pt idx="4874">
                  <c:v>124</c:v>
                </c:pt>
                <c:pt idx="4875">
                  <c:v>124</c:v>
                </c:pt>
                <c:pt idx="4876">
                  <c:v>124</c:v>
                </c:pt>
                <c:pt idx="4877">
                  <c:v>124</c:v>
                </c:pt>
                <c:pt idx="4878">
                  <c:v>124</c:v>
                </c:pt>
                <c:pt idx="4879">
                  <c:v>124</c:v>
                </c:pt>
                <c:pt idx="4880">
                  <c:v>124</c:v>
                </c:pt>
                <c:pt idx="4881">
                  <c:v>124</c:v>
                </c:pt>
                <c:pt idx="4882">
                  <c:v>124</c:v>
                </c:pt>
                <c:pt idx="4883">
                  <c:v>124</c:v>
                </c:pt>
                <c:pt idx="4884">
                  <c:v>124</c:v>
                </c:pt>
                <c:pt idx="4885">
                  <c:v>124</c:v>
                </c:pt>
                <c:pt idx="4886">
                  <c:v>124</c:v>
                </c:pt>
                <c:pt idx="4887">
                  <c:v>124</c:v>
                </c:pt>
                <c:pt idx="4888">
                  <c:v>124</c:v>
                </c:pt>
                <c:pt idx="4889">
                  <c:v>124</c:v>
                </c:pt>
                <c:pt idx="4890">
                  <c:v>124</c:v>
                </c:pt>
                <c:pt idx="4891">
                  <c:v>124</c:v>
                </c:pt>
                <c:pt idx="4892">
                  <c:v>124</c:v>
                </c:pt>
                <c:pt idx="4893">
                  <c:v>124</c:v>
                </c:pt>
                <c:pt idx="4894">
                  <c:v>124</c:v>
                </c:pt>
                <c:pt idx="4895">
                  <c:v>124</c:v>
                </c:pt>
                <c:pt idx="4896">
                  <c:v>124</c:v>
                </c:pt>
                <c:pt idx="4897">
                  <c:v>124</c:v>
                </c:pt>
                <c:pt idx="4898">
                  <c:v>124</c:v>
                </c:pt>
                <c:pt idx="4899">
                  <c:v>124</c:v>
                </c:pt>
                <c:pt idx="4900">
                  <c:v>124</c:v>
                </c:pt>
                <c:pt idx="4901">
                  <c:v>124</c:v>
                </c:pt>
                <c:pt idx="4902">
                  <c:v>124</c:v>
                </c:pt>
                <c:pt idx="4903">
                  <c:v>124</c:v>
                </c:pt>
                <c:pt idx="4904">
                  <c:v>124</c:v>
                </c:pt>
                <c:pt idx="4905">
                  <c:v>124</c:v>
                </c:pt>
                <c:pt idx="4906">
                  <c:v>124</c:v>
                </c:pt>
                <c:pt idx="4907">
                  <c:v>124</c:v>
                </c:pt>
                <c:pt idx="4908">
                  <c:v>124</c:v>
                </c:pt>
                <c:pt idx="4909">
                  <c:v>124</c:v>
                </c:pt>
                <c:pt idx="4910">
                  <c:v>124</c:v>
                </c:pt>
                <c:pt idx="4911">
                  <c:v>124</c:v>
                </c:pt>
                <c:pt idx="4912">
                  <c:v>124</c:v>
                </c:pt>
                <c:pt idx="4913">
                  <c:v>124</c:v>
                </c:pt>
                <c:pt idx="4914">
                  <c:v>124</c:v>
                </c:pt>
                <c:pt idx="4915">
                  <c:v>124</c:v>
                </c:pt>
                <c:pt idx="4916">
                  <c:v>124</c:v>
                </c:pt>
                <c:pt idx="4917">
                  <c:v>124</c:v>
                </c:pt>
                <c:pt idx="4918">
                  <c:v>124</c:v>
                </c:pt>
                <c:pt idx="4919">
                  <c:v>124</c:v>
                </c:pt>
                <c:pt idx="4920">
                  <c:v>124</c:v>
                </c:pt>
                <c:pt idx="4921">
                  <c:v>124</c:v>
                </c:pt>
                <c:pt idx="4922">
                  <c:v>124</c:v>
                </c:pt>
                <c:pt idx="4923">
                  <c:v>124</c:v>
                </c:pt>
                <c:pt idx="4924">
                  <c:v>124</c:v>
                </c:pt>
                <c:pt idx="4925">
                  <c:v>124</c:v>
                </c:pt>
                <c:pt idx="4926">
                  <c:v>124</c:v>
                </c:pt>
                <c:pt idx="4927">
                  <c:v>124</c:v>
                </c:pt>
                <c:pt idx="4928">
                  <c:v>124</c:v>
                </c:pt>
                <c:pt idx="4929">
                  <c:v>124</c:v>
                </c:pt>
                <c:pt idx="4930">
                  <c:v>124</c:v>
                </c:pt>
                <c:pt idx="4931">
                  <c:v>124</c:v>
                </c:pt>
                <c:pt idx="4932">
                  <c:v>124</c:v>
                </c:pt>
                <c:pt idx="4933">
                  <c:v>124</c:v>
                </c:pt>
                <c:pt idx="4934">
                  <c:v>124</c:v>
                </c:pt>
                <c:pt idx="4935">
                  <c:v>124</c:v>
                </c:pt>
                <c:pt idx="4936">
                  <c:v>124</c:v>
                </c:pt>
                <c:pt idx="4937">
                  <c:v>124</c:v>
                </c:pt>
                <c:pt idx="4938">
                  <c:v>124</c:v>
                </c:pt>
                <c:pt idx="4939">
                  <c:v>124</c:v>
                </c:pt>
                <c:pt idx="4940">
                  <c:v>124</c:v>
                </c:pt>
                <c:pt idx="4941">
                  <c:v>124</c:v>
                </c:pt>
                <c:pt idx="4942">
                  <c:v>124</c:v>
                </c:pt>
                <c:pt idx="4943">
                  <c:v>124</c:v>
                </c:pt>
                <c:pt idx="4944">
                  <c:v>124</c:v>
                </c:pt>
                <c:pt idx="4945">
                  <c:v>124</c:v>
                </c:pt>
                <c:pt idx="4946">
                  <c:v>124</c:v>
                </c:pt>
                <c:pt idx="4947">
                  <c:v>124</c:v>
                </c:pt>
                <c:pt idx="4948">
                  <c:v>124</c:v>
                </c:pt>
                <c:pt idx="4949">
                  <c:v>124</c:v>
                </c:pt>
                <c:pt idx="4950">
                  <c:v>124</c:v>
                </c:pt>
                <c:pt idx="4951">
                  <c:v>124</c:v>
                </c:pt>
                <c:pt idx="4952">
                  <c:v>124</c:v>
                </c:pt>
                <c:pt idx="4953">
                  <c:v>124</c:v>
                </c:pt>
                <c:pt idx="4954">
                  <c:v>124</c:v>
                </c:pt>
                <c:pt idx="4955">
                  <c:v>124</c:v>
                </c:pt>
                <c:pt idx="4956">
                  <c:v>124</c:v>
                </c:pt>
                <c:pt idx="4957">
                  <c:v>124</c:v>
                </c:pt>
                <c:pt idx="4958">
                  <c:v>124</c:v>
                </c:pt>
                <c:pt idx="4959">
                  <c:v>124</c:v>
                </c:pt>
                <c:pt idx="4960">
                  <c:v>124</c:v>
                </c:pt>
                <c:pt idx="4961">
                  <c:v>124</c:v>
                </c:pt>
                <c:pt idx="4962">
                  <c:v>124</c:v>
                </c:pt>
                <c:pt idx="4963">
                  <c:v>124</c:v>
                </c:pt>
                <c:pt idx="4964">
                  <c:v>124</c:v>
                </c:pt>
                <c:pt idx="4965">
                  <c:v>124</c:v>
                </c:pt>
                <c:pt idx="4966">
                  <c:v>124</c:v>
                </c:pt>
                <c:pt idx="4967">
                  <c:v>124</c:v>
                </c:pt>
                <c:pt idx="4968">
                  <c:v>124</c:v>
                </c:pt>
                <c:pt idx="4969">
                  <c:v>124</c:v>
                </c:pt>
                <c:pt idx="4970">
                  <c:v>124</c:v>
                </c:pt>
                <c:pt idx="4971">
                  <c:v>125</c:v>
                </c:pt>
                <c:pt idx="4972">
                  <c:v>125</c:v>
                </c:pt>
                <c:pt idx="4973">
                  <c:v>125</c:v>
                </c:pt>
                <c:pt idx="4974">
                  <c:v>125</c:v>
                </c:pt>
                <c:pt idx="4975">
                  <c:v>125</c:v>
                </c:pt>
                <c:pt idx="4976">
                  <c:v>125</c:v>
                </c:pt>
                <c:pt idx="4977">
                  <c:v>125</c:v>
                </c:pt>
                <c:pt idx="4978">
                  <c:v>125</c:v>
                </c:pt>
                <c:pt idx="4979">
                  <c:v>125</c:v>
                </c:pt>
                <c:pt idx="4980">
                  <c:v>125</c:v>
                </c:pt>
                <c:pt idx="4981">
                  <c:v>125</c:v>
                </c:pt>
                <c:pt idx="4982">
                  <c:v>125</c:v>
                </c:pt>
                <c:pt idx="4983">
                  <c:v>125</c:v>
                </c:pt>
                <c:pt idx="4984">
                  <c:v>125</c:v>
                </c:pt>
                <c:pt idx="4985">
                  <c:v>125</c:v>
                </c:pt>
                <c:pt idx="4986">
                  <c:v>125</c:v>
                </c:pt>
                <c:pt idx="4987">
                  <c:v>125</c:v>
                </c:pt>
                <c:pt idx="4988">
                  <c:v>125</c:v>
                </c:pt>
                <c:pt idx="4989">
                  <c:v>125</c:v>
                </c:pt>
                <c:pt idx="4990">
                  <c:v>125</c:v>
                </c:pt>
                <c:pt idx="4991">
                  <c:v>125</c:v>
                </c:pt>
                <c:pt idx="4992">
                  <c:v>125</c:v>
                </c:pt>
                <c:pt idx="4993">
                  <c:v>125</c:v>
                </c:pt>
                <c:pt idx="4994">
                  <c:v>125</c:v>
                </c:pt>
                <c:pt idx="4995">
                  <c:v>125</c:v>
                </c:pt>
                <c:pt idx="4996">
                  <c:v>125</c:v>
                </c:pt>
                <c:pt idx="4997">
                  <c:v>125</c:v>
                </c:pt>
                <c:pt idx="4998">
                  <c:v>125</c:v>
                </c:pt>
                <c:pt idx="4999">
                  <c:v>125</c:v>
                </c:pt>
                <c:pt idx="5000">
                  <c:v>125</c:v>
                </c:pt>
                <c:pt idx="5001">
                  <c:v>125</c:v>
                </c:pt>
                <c:pt idx="5002">
                  <c:v>125</c:v>
                </c:pt>
                <c:pt idx="5003">
                  <c:v>125</c:v>
                </c:pt>
                <c:pt idx="5004">
                  <c:v>125</c:v>
                </c:pt>
                <c:pt idx="5005">
                  <c:v>125</c:v>
                </c:pt>
                <c:pt idx="5006">
                  <c:v>125</c:v>
                </c:pt>
                <c:pt idx="5007">
                  <c:v>125</c:v>
                </c:pt>
                <c:pt idx="5008">
                  <c:v>125</c:v>
                </c:pt>
                <c:pt idx="5009">
                  <c:v>125</c:v>
                </c:pt>
                <c:pt idx="5010">
                  <c:v>125</c:v>
                </c:pt>
                <c:pt idx="5011">
                  <c:v>125</c:v>
                </c:pt>
                <c:pt idx="5012">
                  <c:v>125</c:v>
                </c:pt>
                <c:pt idx="5013">
                  <c:v>125</c:v>
                </c:pt>
                <c:pt idx="5014">
                  <c:v>125</c:v>
                </c:pt>
                <c:pt idx="5015">
                  <c:v>125</c:v>
                </c:pt>
                <c:pt idx="5016">
                  <c:v>125</c:v>
                </c:pt>
                <c:pt idx="5017">
                  <c:v>125</c:v>
                </c:pt>
                <c:pt idx="5018">
                  <c:v>125</c:v>
                </c:pt>
                <c:pt idx="5019">
                  <c:v>125</c:v>
                </c:pt>
                <c:pt idx="5020">
                  <c:v>125</c:v>
                </c:pt>
                <c:pt idx="5021">
                  <c:v>125</c:v>
                </c:pt>
                <c:pt idx="5022">
                  <c:v>125</c:v>
                </c:pt>
                <c:pt idx="5023">
                  <c:v>125</c:v>
                </c:pt>
                <c:pt idx="5024">
                  <c:v>125</c:v>
                </c:pt>
                <c:pt idx="5025">
                  <c:v>125</c:v>
                </c:pt>
                <c:pt idx="5026">
                  <c:v>125</c:v>
                </c:pt>
                <c:pt idx="5027">
                  <c:v>125</c:v>
                </c:pt>
                <c:pt idx="5028">
                  <c:v>125</c:v>
                </c:pt>
                <c:pt idx="5029">
                  <c:v>125</c:v>
                </c:pt>
                <c:pt idx="5030">
                  <c:v>125</c:v>
                </c:pt>
                <c:pt idx="5031">
                  <c:v>125</c:v>
                </c:pt>
                <c:pt idx="5032">
                  <c:v>125</c:v>
                </c:pt>
                <c:pt idx="5033">
                  <c:v>125</c:v>
                </c:pt>
                <c:pt idx="5034">
                  <c:v>125</c:v>
                </c:pt>
                <c:pt idx="5035">
                  <c:v>125</c:v>
                </c:pt>
                <c:pt idx="5036">
                  <c:v>125</c:v>
                </c:pt>
                <c:pt idx="5037">
                  <c:v>125</c:v>
                </c:pt>
                <c:pt idx="5038">
                  <c:v>125</c:v>
                </c:pt>
                <c:pt idx="5039">
                  <c:v>125</c:v>
                </c:pt>
                <c:pt idx="5040">
                  <c:v>125</c:v>
                </c:pt>
                <c:pt idx="5041">
                  <c:v>125</c:v>
                </c:pt>
                <c:pt idx="5042">
                  <c:v>125</c:v>
                </c:pt>
                <c:pt idx="5043">
                  <c:v>125</c:v>
                </c:pt>
                <c:pt idx="5044">
                  <c:v>125</c:v>
                </c:pt>
                <c:pt idx="5045">
                  <c:v>125</c:v>
                </c:pt>
                <c:pt idx="5046">
                  <c:v>125</c:v>
                </c:pt>
                <c:pt idx="5047">
                  <c:v>125</c:v>
                </c:pt>
                <c:pt idx="5048">
                  <c:v>125</c:v>
                </c:pt>
                <c:pt idx="5049">
                  <c:v>125</c:v>
                </c:pt>
                <c:pt idx="5050">
                  <c:v>125</c:v>
                </c:pt>
                <c:pt idx="5051">
                  <c:v>125</c:v>
                </c:pt>
                <c:pt idx="5052">
                  <c:v>125</c:v>
                </c:pt>
                <c:pt idx="5053">
                  <c:v>125</c:v>
                </c:pt>
                <c:pt idx="5054">
                  <c:v>125</c:v>
                </c:pt>
                <c:pt idx="5055">
                  <c:v>125</c:v>
                </c:pt>
                <c:pt idx="5056">
                  <c:v>125</c:v>
                </c:pt>
                <c:pt idx="5057">
                  <c:v>125</c:v>
                </c:pt>
                <c:pt idx="5058">
                  <c:v>125</c:v>
                </c:pt>
                <c:pt idx="5059">
                  <c:v>125</c:v>
                </c:pt>
                <c:pt idx="5060">
                  <c:v>125</c:v>
                </c:pt>
                <c:pt idx="5061">
                  <c:v>125</c:v>
                </c:pt>
                <c:pt idx="5062">
                  <c:v>125</c:v>
                </c:pt>
                <c:pt idx="5063">
                  <c:v>125</c:v>
                </c:pt>
                <c:pt idx="5064">
                  <c:v>125</c:v>
                </c:pt>
                <c:pt idx="5065">
                  <c:v>125</c:v>
                </c:pt>
                <c:pt idx="5066">
                  <c:v>125</c:v>
                </c:pt>
                <c:pt idx="5067">
                  <c:v>125</c:v>
                </c:pt>
                <c:pt idx="5068">
                  <c:v>125</c:v>
                </c:pt>
                <c:pt idx="5069">
                  <c:v>125</c:v>
                </c:pt>
                <c:pt idx="5070">
                  <c:v>125</c:v>
                </c:pt>
                <c:pt idx="5071">
                  <c:v>125</c:v>
                </c:pt>
                <c:pt idx="5072">
                  <c:v>125</c:v>
                </c:pt>
                <c:pt idx="5073">
                  <c:v>125</c:v>
                </c:pt>
                <c:pt idx="5074">
                  <c:v>125</c:v>
                </c:pt>
                <c:pt idx="5075">
                  <c:v>125</c:v>
                </c:pt>
                <c:pt idx="5076">
                  <c:v>125</c:v>
                </c:pt>
                <c:pt idx="5077">
                  <c:v>125</c:v>
                </c:pt>
                <c:pt idx="5078">
                  <c:v>125</c:v>
                </c:pt>
                <c:pt idx="5079">
                  <c:v>125</c:v>
                </c:pt>
                <c:pt idx="5080">
                  <c:v>125</c:v>
                </c:pt>
                <c:pt idx="5081">
                  <c:v>125</c:v>
                </c:pt>
                <c:pt idx="5082">
                  <c:v>125</c:v>
                </c:pt>
                <c:pt idx="5083">
                  <c:v>125</c:v>
                </c:pt>
                <c:pt idx="5084">
                  <c:v>125</c:v>
                </c:pt>
                <c:pt idx="5085">
                  <c:v>125</c:v>
                </c:pt>
                <c:pt idx="5086">
                  <c:v>125</c:v>
                </c:pt>
                <c:pt idx="5087">
                  <c:v>125</c:v>
                </c:pt>
                <c:pt idx="5088">
                  <c:v>125</c:v>
                </c:pt>
                <c:pt idx="5089">
                  <c:v>125</c:v>
                </c:pt>
                <c:pt idx="5090">
                  <c:v>125</c:v>
                </c:pt>
                <c:pt idx="5091">
                  <c:v>125</c:v>
                </c:pt>
                <c:pt idx="5092">
                  <c:v>125</c:v>
                </c:pt>
                <c:pt idx="5093">
                  <c:v>125</c:v>
                </c:pt>
                <c:pt idx="5094">
                  <c:v>125</c:v>
                </c:pt>
                <c:pt idx="5095">
                  <c:v>125</c:v>
                </c:pt>
                <c:pt idx="5096">
                  <c:v>125</c:v>
                </c:pt>
                <c:pt idx="5097">
                  <c:v>125</c:v>
                </c:pt>
                <c:pt idx="5098">
                  <c:v>125</c:v>
                </c:pt>
                <c:pt idx="5099">
                  <c:v>125</c:v>
                </c:pt>
                <c:pt idx="5100">
                  <c:v>125</c:v>
                </c:pt>
                <c:pt idx="5101">
                  <c:v>125</c:v>
                </c:pt>
                <c:pt idx="5102">
                  <c:v>125</c:v>
                </c:pt>
                <c:pt idx="5103">
                  <c:v>125</c:v>
                </c:pt>
                <c:pt idx="5104">
                  <c:v>125</c:v>
                </c:pt>
                <c:pt idx="5105">
                  <c:v>125</c:v>
                </c:pt>
                <c:pt idx="5106">
                  <c:v>125</c:v>
                </c:pt>
                <c:pt idx="5107">
                  <c:v>125</c:v>
                </c:pt>
                <c:pt idx="5108">
                  <c:v>125</c:v>
                </c:pt>
                <c:pt idx="5109">
                  <c:v>125</c:v>
                </c:pt>
                <c:pt idx="5110">
                  <c:v>125</c:v>
                </c:pt>
                <c:pt idx="5111">
                  <c:v>125</c:v>
                </c:pt>
                <c:pt idx="5112">
                  <c:v>125</c:v>
                </c:pt>
                <c:pt idx="5113">
                  <c:v>125</c:v>
                </c:pt>
                <c:pt idx="5114">
                  <c:v>125</c:v>
                </c:pt>
                <c:pt idx="5115">
                  <c:v>125</c:v>
                </c:pt>
                <c:pt idx="5116">
                  <c:v>125</c:v>
                </c:pt>
                <c:pt idx="5117">
                  <c:v>125</c:v>
                </c:pt>
                <c:pt idx="5118">
                  <c:v>125</c:v>
                </c:pt>
                <c:pt idx="5119">
                  <c:v>125</c:v>
                </c:pt>
                <c:pt idx="5120">
                  <c:v>125</c:v>
                </c:pt>
                <c:pt idx="5121">
                  <c:v>125</c:v>
                </c:pt>
                <c:pt idx="5122">
                  <c:v>125</c:v>
                </c:pt>
                <c:pt idx="5123">
                  <c:v>125</c:v>
                </c:pt>
                <c:pt idx="5124">
                  <c:v>125</c:v>
                </c:pt>
                <c:pt idx="5125">
                  <c:v>125</c:v>
                </c:pt>
                <c:pt idx="5126">
                  <c:v>125</c:v>
                </c:pt>
                <c:pt idx="5127">
                  <c:v>125</c:v>
                </c:pt>
                <c:pt idx="5128">
                  <c:v>125</c:v>
                </c:pt>
                <c:pt idx="5129">
                  <c:v>125</c:v>
                </c:pt>
                <c:pt idx="5130">
                  <c:v>125</c:v>
                </c:pt>
                <c:pt idx="5131">
                  <c:v>125</c:v>
                </c:pt>
                <c:pt idx="5132">
                  <c:v>125</c:v>
                </c:pt>
                <c:pt idx="5133">
                  <c:v>125</c:v>
                </c:pt>
                <c:pt idx="5134">
                  <c:v>125</c:v>
                </c:pt>
                <c:pt idx="5135">
                  <c:v>125</c:v>
                </c:pt>
                <c:pt idx="5136">
                  <c:v>125</c:v>
                </c:pt>
                <c:pt idx="5137">
                  <c:v>125</c:v>
                </c:pt>
                <c:pt idx="5138">
                  <c:v>125</c:v>
                </c:pt>
                <c:pt idx="5139">
                  <c:v>125</c:v>
                </c:pt>
                <c:pt idx="5140">
                  <c:v>125</c:v>
                </c:pt>
                <c:pt idx="5141">
                  <c:v>125</c:v>
                </c:pt>
                <c:pt idx="5142">
                  <c:v>125</c:v>
                </c:pt>
                <c:pt idx="5143">
                  <c:v>125</c:v>
                </c:pt>
                <c:pt idx="5144">
                  <c:v>125</c:v>
                </c:pt>
                <c:pt idx="5145">
                  <c:v>125</c:v>
                </c:pt>
                <c:pt idx="5146">
                  <c:v>125</c:v>
                </c:pt>
                <c:pt idx="5147">
                  <c:v>125</c:v>
                </c:pt>
                <c:pt idx="5148">
                  <c:v>125</c:v>
                </c:pt>
                <c:pt idx="5149">
                  <c:v>125</c:v>
                </c:pt>
                <c:pt idx="5150">
                  <c:v>125</c:v>
                </c:pt>
                <c:pt idx="5151">
                  <c:v>125</c:v>
                </c:pt>
                <c:pt idx="5152">
                  <c:v>125</c:v>
                </c:pt>
                <c:pt idx="5153">
                  <c:v>125</c:v>
                </c:pt>
                <c:pt idx="5154">
                  <c:v>125</c:v>
                </c:pt>
                <c:pt idx="5155">
                  <c:v>125</c:v>
                </c:pt>
                <c:pt idx="5156">
                  <c:v>125</c:v>
                </c:pt>
                <c:pt idx="5157">
                  <c:v>125</c:v>
                </c:pt>
                <c:pt idx="5158">
                  <c:v>125</c:v>
                </c:pt>
                <c:pt idx="5159">
                  <c:v>125</c:v>
                </c:pt>
                <c:pt idx="5160">
                  <c:v>125</c:v>
                </c:pt>
                <c:pt idx="5161">
                  <c:v>125</c:v>
                </c:pt>
                <c:pt idx="5162">
                  <c:v>125</c:v>
                </c:pt>
                <c:pt idx="5163">
                  <c:v>125</c:v>
                </c:pt>
                <c:pt idx="5164">
                  <c:v>125</c:v>
                </c:pt>
                <c:pt idx="5165">
                  <c:v>125</c:v>
                </c:pt>
                <c:pt idx="5166">
                  <c:v>125</c:v>
                </c:pt>
                <c:pt idx="5167">
                  <c:v>125</c:v>
                </c:pt>
                <c:pt idx="5168">
                  <c:v>125</c:v>
                </c:pt>
                <c:pt idx="5169">
                  <c:v>125</c:v>
                </c:pt>
                <c:pt idx="5170">
                  <c:v>125</c:v>
                </c:pt>
                <c:pt idx="5171">
                  <c:v>125</c:v>
                </c:pt>
                <c:pt idx="5172">
                  <c:v>125</c:v>
                </c:pt>
                <c:pt idx="5173">
                  <c:v>125</c:v>
                </c:pt>
                <c:pt idx="5174">
                  <c:v>125</c:v>
                </c:pt>
                <c:pt idx="5175">
                  <c:v>125</c:v>
                </c:pt>
                <c:pt idx="5176">
                  <c:v>125</c:v>
                </c:pt>
                <c:pt idx="5177">
                  <c:v>125</c:v>
                </c:pt>
                <c:pt idx="5178">
                  <c:v>125</c:v>
                </c:pt>
                <c:pt idx="5179">
                  <c:v>125</c:v>
                </c:pt>
                <c:pt idx="5180">
                  <c:v>125</c:v>
                </c:pt>
                <c:pt idx="5181">
                  <c:v>125</c:v>
                </c:pt>
                <c:pt idx="5182">
                  <c:v>125</c:v>
                </c:pt>
                <c:pt idx="5183">
                  <c:v>125</c:v>
                </c:pt>
                <c:pt idx="5184">
                  <c:v>125</c:v>
                </c:pt>
                <c:pt idx="5185">
                  <c:v>125</c:v>
                </c:pt>
                <c:pt idx="5186">
                  <c:v>125</c:v>
                </c:pt>
                <c:pt idx="5187">
                  <c:v>125</c:v>
                </c:pt>
                <c:pt idx="5188">
                  <c:v>125</c:v>
                </c:pt>
                <c:pt idx="5189">
                  <c:v>125</c:v>
                </c:pt>
                <c:pt idx="5190">
                  <c:v>125</c:v>
                </c:pt>
                <c:pt idx="5191">
                  <c:v>125</c:v>
                </c:pt>
                <c:pt idx="5192">
                  <c:v>125</c:v>
                </c:pt>
                <c:pt idx="5193">
                  <c:v>125</c:v>
                </c:pt>
                <c:pt idx="5194">
                  <c:v>125</c:v>
                </c:pt>
                <c:pt idx="5195">
                  <c:v>125</c:v>
                </c:pt>
                <c:pt idx="5196">
                  <c:v>125</c:v>
                </c:pt>
                <c:pt idx="5197">
                  <c:v>125</c:v>
                </c:pt>
                <c:pt idx="5198">
                  <c:v>125</c:v>
                </c:pt>
                <c:pt idx="5199">
                  <c:v>125</c:v>
                </c:pt>
                <c:pt idx="5200">
                  <c:v>125</c:v>
                </c:pt>
                <c:pt idx="5201">
                  <c:v>125</c:v>
                </c:pt>
                <c:pt idx="5202">
                  <c:v>125</c:v>
                </c:pt>
                <c:pt idx="5203">
                  <c:v>125</c:v>
                </c:pt>
                <c:pt idx="5204">
                  <c:v>125</c:v>
                </c:pt>
                <c:pt idx="5205">
                  <c:v>125</c:v>
                </c:pt>
                <c:pt idx="5206">
                  <c:v>125</c:v>
                </c:pt>
                <c:pt idx="5207">
                  <c:v>125</c:v>
                </c:pt>
                <c:pt idx="5208">
                  <c:v>125</c:v>
                </c:pt>
                <c:pt idx="5209">
                  <c:v>125</c:v>
                </c:pt>
                <c:pt idx="5210">
                  <c:v>126</c:v>
                </c:pt>
                <c:pt idx="5211">
                  <c:v>126</c:v>
                </c:pt>
                <c:pt idx="5212">
                  <c:v>126</c:v>
                </c:pt>
                <c:pt idx="5213">
                  <c:v>126</c:v>
                </c:pt>
                <c:pt idx="5214">
                  <c:v>126</c:v>
                </c:pt>
                <c:pt idx="5215">
                  <c:v>126</c:v>
                </c:pt>
                <c:pt idx="5216">
                  <c:v>126</c:v>
                </c:pt>
                <c:pt idx="5217">
                  <c:v>126</c:v>
                </c:pt>
                <c:pt idx="5218">
                  <c:v>126</c:v>
                </c:pt>
                <c:pt idx="5219">
                  <c:v>126</c:v>
                </c:pt>
                <c:pt idx="5220">
                  <c:v>126</c:v>
                </c:pt>
                <c:pt idx="5221">
                  <c:v>126</c:v>
                </c:pt>
                <c:pt idx="5222">
                  <c:v>126</c:v>
                </c:pt>
                <c:pt idx="5223">
                  <c:v>126</c:v>
                </c:pt>
                <c:pt idx="5224">
                  <c:v>126</c:v>
                </c:pt>
                <c:pt idx="5225">
                  <c:v>126</c:v>
                </c:pt>
                <c:pt idx="5226">
                  <c:v>126</c:v>
                </c:pt>
                <c:pt idx="5227">
                  <c:v>126</c:v>
                </c:pt>
                <c:pt idx="5228">
                  <c:v>126</c:v>
                </c:pt>
                <c:pt idx="5229">
                  <c:v>126</c:v>
                </c:pt>
                <c:pt idx="5230">
                  <c:v>126</c:v>
                </c:pt>
                <c:pt idx="5231">
                  <c:v>126</c:v>
                </c:pt>
                <c:pt idx="5232">
                  <c:v>126</c:v>
                </c:pt>
                <c:pt idx="5233">
                  <c:v>126</c:v>
                </c:pt>
                <c:pt idx="5234">
                  <c:v>126</c:v>
                </c:pt>
                <c:pt idx="5235">
                  <c:v>126</c:v>
                </c:pt>
                <c:pt idx="5236">
                  <c:v>126</c:v>
                </c:pt>
                <c:pt idx="5237">
                  <c:v>126</c:v>
                </c:pt>
                <c:pt idx="5238">
                  <c:v>127</c:v>
                </c:pt>
                <c:pt idx="5239">
                  <c:v>127</c:v>
                </c:pt>
                <c:pt idx="5240">
                  <c:v>127</c:v>
                </c:pt>
                <c:pt idx="5241">
                  <c:v>127</c:v>
                </c:pt>
                <c:pt idx="5242">
                  <c:v>127</c:v>
                </c:pt>
                <c:pt idx="5243">
                  <c:v>127</c:v>
                </c:pt>
                <c:pt idx="5244">
                  <c:v>127</c:v>
                </c:pt>
                <c:pt idx="5245">
                  <c:v>127</c:v>
                </c:pt>
                <c:pt idx="5246">
                  <c:v>127</c:v>
                </c:pt>
                <c:pt idx="5247">
                  <c:v>127</c:v>
                </c:pt>
                <c:pt idx="5248">
                  <c:v>127</c:v>
                </c:pt>
                <c:pt idx="5249">
                  <c:v>127</c:v>
                </c:pt>
                <c:pt idx="5250">
                  <c:v>127</c:v>
                </c:pt>
                <c:pt idx="5251">
                  <c:v>127</c:v>
                </c:pt>
                <c:pt idx="5252">
                  <c:v>127</c:v>
                </c:pt>
                <c:pt idx="5253">
                  <c:v>127</c:v>
                </c:pt>
                <c:pt idx="5254">
                  <c:v>127</c:v>
                </c:pt>
                <c:pt idx="5255">
                  <c:v>127</c:v>
                </c:pt>
                <c:pt idx="5256">
                  <c:v>127</c:v>
                </c:pt>
                <c:pt idx="5257">
                  <c:v>127</c:v>
                </c:pt>
                <c:pt idx="5258">
                  <c:v>127</c:v>
                </c:pt>
                <c:pt idx="5259">
                  <c:v>127</c:v>
                </c:pt>
                <c:pt idx="5260">
                  <c:v>127</c:v>
                </c:pt>
                <c:pt idx="5261">
                  <c:v>127</c:v>
                </c:pt>
                <c:pt idx="5262">
                  <c:v>127</c:v>
                </c:pt>
                <c:pt idx="5263">
                  <c:v>127</c:v>
                </c:pt>
                <c:pt idx="5264">
                  <c:v>127</c:v>
                </c:pt>
                <c:pt idx="5265">
                  <c:v>127</c:v>
                </c:pt>
                <c:pt idx="5266">
                  <c:v>127</c:v>
                </c:pt>
                <c:pt idx="5267">
                  <c:v>127</c:v>
                </c:pt>
                <c:pt idx="5268">
                  <c:v>127</c:v>
                </c:pt>
                <c:pt idx="5269">
                  <c:v>127</c:v>
                </c:pt>
                <c:pt idx="5270">
                  <c:v>127</c:v>
                </c:pt>
                <c:pt idx="5271">
                  <c:v>127</c:v>
                </c:pt>
                <c:pt idx="5272">
                  <c:v>127</c:v>
                </c:pt>
                <c:pt idx="5273">
                  <c:v>127</c:v>
                </c:pt>
                <c:pt idx="5274">
                  <c:v>127</c:v>
                </c:pt>
                <c:pt idx="5275">
                  <c:v>127</c:v>
                </c:pt>
                <c:pt idx="5276">
                  <c:v>127</c:v>
                </c:pt>
                <c:pt idx="5277">
                  <c:v>127</c:v>
                </c:pt>
                <c:pt idx="5278">
                  <c:v>127</c:v>
                </c:pt>
                <c:pt idx="5279">
                  <c:v>127</c:v>
                </c:pt>
                <c:pt idx="5280">
                  <c:v>127</c:v>
                </c:pt>
                <c:pt idx="5281">
                  <c:v>127</c:v>
                </c:pt>
                <c:pt idx="5282">
                  <c:v>127</c:v>
                </c:pt>
                <c:pt idx="5283">
                  <c:v>127</c:v>
                </c:pt>
                <c:pt idx="5284">
                  <c:v>127</c:v>
                </c:pt>
                <c:pt idx="5285">
                  <c:v>127</c:v>
                </c:pt>
                <c:pt idx="5286">
                  <c:v>127</c:v>
                </c:pt>
                <c:pt idx="5287">
                  <c:v>127</c:v>
                </c:pt>
                <c:pt idx="5288">
                  <c:v>127</c:v>
                </c:pt>
                <c:pt idx="5289">
                  <c:v>127</c:v>
                </c:pt>
                <c:pt idx="5290">
                  <c:v>127</c:v>
                </c:pt>
                <c:pt idx="5291">
                  <c:v>127</c:v>
                </c:pt>
                <c:pt idx="5292">
                  <c:v>127</c:v>
                </c:pt>
                <c:pt idx="5293">
                  <c:v>127</c:v>
                </c:pt>
                <c:pt idx="5294">
                  <c:v>127</c:v>
                </c:pt>
                <c:pt idx="5295">
                  <c:v>127</c:v>
                </c:pt>
                <c:pt idx="5296">
                  <c:v>127</c:v>
                </c:pt>
                <c:pt idx="5297">
                  <c:v>127</c:v>
                </c:pt>
                <c:pt idx="5298">
                  <c:v>127</c:v>
                </c:pt>
                <c:pt idx="5299">
                  <c:v>127</c:v>
                </c:pt>
                <c:pt idx="5300">
                  <c:v>127</c:v>
                </c:pt>
                <c:pt idx="5301">
                  <c:v>127</c:v>
                </c:pt>
                <c:pt idx="5302">
                  <c:v>127</c:v>
                </c:pt>
                <c:pt idx="5303">
                  <c:v>127</c:v>
                </c:pt>
                <c:pt idx="5304">
                  <c:v>127</c:v>
                </c:pt>
                <c:pt idx="5305">
                  <c:v>127</c:v>
                </c:pt>
                <c:pt idx="5306">
                  <c:v>127</c:v>
                </c:pt>
                <c:pt idx="5307">
                  <c:v>127</c:v>
                </c:pt>
                <c:pt idx="5308">
                  <c:v>127</c:v>
                </c:pt>
                <c:pt idx="5309">
                  <c:v>127</c:v>
                </c:pt>
                <c:pt idx="5310">
                  <c:v>127</c:v>
                </c:pt>
                <c:pt idx="5311">
                  <c:v>127</c:v>
                </c:pt>
                <c:pt idx="5312">
                  <c:v>127</c:v>
                </c:pt>
                <c:pt idx="5313">
                  <c:v>127</c:v>
                </c:pt>
                <c:pt idx="5314">
                  <c:v>127</c:v>
                </c:pt>
                <c:pt idx="5315">
                  <c:v>127</c:v>
                </c:pt>
                <c:pt idx="5316">
                  <c:v>127</c:v>
                </c:pt>
                <c:pt idx="5317">
                  <c:v>127</c:v>
                </c:pt>
                <c:pt idx="5318">
                  <c:v>127</c:v>
                </c:pt>
                <c:pt idx="5319">
                  <c:v>127</c:v>
                </c:pt>
                <c:pt idx="5320">
                  <c:v>127</c:v>
                </c:pt>
                <c:pt idx="5321">
                  <c:v>127</c:v>
                </c:pt>
                <c:pt idx="5322">
                  <c:v>127</c:v>
                </c:pt>
                <c:pt idx="5323">
                  <c:v>127</c:v>
                </c:pt>
                <c:pt idx="5324">
                  <c:v>127</c:v>
                </c:pt>
                <c:pt idx="5325">
                  <c:v>127</c:v>
                </c:pt>
                <c:pt idx="5326">
                  <c:v>127</c:v>
                </c:pt>
                <c:pt idx="5327">
                  <c:v>127</c:v>
                </c:pt>
                <c:pt idx="5328">
                  <c:v>127</c:v>
                </c:pt>
                <c:pt idx="5329">
                  <c:v>127</c:v>
                </c:pt>
                <c:pt idx="5330">
                  <c:v>127</c:v>
                </c:pt>
                <c:pt idx="5331">
                  <c:v>127</c:v>
                </c:pt>
                <c:pt idx="5332">
                  <c:v>127</c:v>
                </c:pt>
                <c:pt idx="5333">
                  <c:v>127</c:v>
                </c:pt>
                <c:pt idx="5334">
                  <c:v>127</c:v>
                </c:pt>
                <c:pt idx="5335">
                  <c:v>127</c:v>
                </c:pt>
                <c:pt idx="5336">
                  <c:v>127</c:v>
                </c:pt>
                <c:pt idx="5337">
                  <c:v>127</c:v>
                </c:pt>
                <c:pt idx="5338">
                  <c:v>127</c:v>
                </c:pt>
                <c:pt idx="5339">
                  <c:v>127</c:v>
                </c:pt>
                <c:pt idx="5340">
                  <c:v>127</c:v>
                </c:pt>
                <c:pt idx="5341">
                  <c:v>127</c:v>
                </c:pt>
                <c:pt idx="5342">
                  <c:v>127</c:v>
                </c:pt>
                <c:pt idx="5343">
                  <c:v>127</c:v>
                </c:pt>
                <c:pt idx="5344">
                  <c:v>127</c:v>
                </c:pt>
                <c:pt idx="5345">
                  <c:v>127</c:v>
                </c:pt>
                <c:pt idx="5346">
                  <c:v>127</c:v>
                </c:pt>
                <c:pt idx="5347">
                  <c:v>127</c:v>
                </c:pt>
                <c:pt idx="5348">
                  <c:v>127</c:v>
                </c:pt>
                <c:pt idx="5349">
                  <c:v>127</c:v>
                </c:pt>
                <c:pt idx="5350">
                  <c:v>127</c:v>
                </c:pt>
                <c:pt idx="5351">
                  <c:v>127</c:v>
                </c:pt>
                <c:pt idx="5352">
                  <c:v>128</c:v>
                </c:pt>
                <c:pt idx="5353">
                  <c:v>128</c:v>
                </c:pt>
                <c:pt idx="5354">
                  <c:v>128</c:v>
                </c:pt>
                <c:pt idx="5355">
                  <c:v>128</c:v>
                </c:pt>
                <c:pt idx="5356">
                  <c:v>128</c:v>
                </c:pt>
                <c:pt idx="5357">
                  <c:v>128</c:v>
                </c:pt>
                <c:pt idx="5358">
                  <c:v>128</c:v>
                </c:pt>
                <c:pt idx="5359">
                  <c:v>128</c:v>
                </c:pt>
                <c:pt idx="5360">
                  <c:v>128</c:v>
                </c:pt>
                <c:pt idx="5361">
                  <c:v>128</c:v>
                </c:pt>
                <c:pt idx="5362">
                  <c:v>128</c:v>
                </c:pt>
                <c:pt idx="5363">
                  <c:v>128</c:v>
                </c:pt>
                <c:pt idx="5364">
                  <c:v>128</c:v>
                </c:pt>
                <c:pt idx="5365">
                  <c:v>128</c:v>
                </c:pt>
                <c:pt idx="5366">
                  <c:v>128</c:v>
                </c:pt>
                <c:pt idx="5367">
                  <c:v>128</c:v>
                </c:pt>
                <c:pt idx="5368">
                  <c:v>128</c:v>
                </c:pt>
                <c:pt idx="5369">
                  <c:v>128</c:v>
                </c:pt>
                <c:pt idx="5370">
                  <c:v>128</c:v>
                </c:pt>
                <c:pt idx="5371">
                  <c:v>128</c:v>
                </c:pt>
                <c:pt idx="5372">
                  <c:v>128</c:v>
                </c:pt>
                <c:pt idx="5373">
                  <c:v>128</c:v>
                </c:pt>
                <c:pt idx="5374">
                  <c:v>128</c:v>
                </c:pt>
                <c:pt idx="5375">
                  <c:v>128</c:v>
                </c:pt>
                <c:pt idx="5376">
                  <c:v>128</c:v>
                </c:pt>
                <c:pt idx="5377">
                  <c:v>128</c:v>
                </c:pt>
                <c:pt idx="5378">
                  <c:v>128</c:v>
                </c:pt>
                <c:pt idx="5379">
                  <c:v>128</c:v>
                </c:pt>
                <c:pt idx="5380">
                  <c:v>128</c:v>
                </c:pt>
                <c:pt idx="5381">
                  <c:v>128</c:v>
                </c:pt>
                <c:pt idx="5382">
                  <c:v>128</c:v>
                </c:pt>
                <c:pt idx="5383">
                  <c:v>128</c:v>
                </c:pt>
                <c:pt idx="5384">
                  <c:v>128</c:v>
                </c:pt>
                <c:pt idx="5385">
                  <c:v>128</c:v>
                </c:pt>
                <c:pt idx="5386">
                  <c:v>128</c:v>
                </c:pt>
                <c:pt idx="5387">
                  <c:v>128</c:v>
                </c:pt>
                <c:pt idx="5388">
                  <c:v>128</c:v>
                </c:pt>
                <c:pt idx="5389">
                  <c:v>128</c:v>
                </c:pt>
                <c:pt idx="5390">
                  <c:v>128</c:v>
                </c:pt>
                <c:pt idx="5391">
                  <c:v>128</c:v>
                </c:pt>
                <c:pt idx="5392">
                  <c:v>128</c:v>
                </c:pt>
                <c:pt idx="5393">
                  <c:v>128</c:v>
                </c:pt>
                <c:pt idx="5394">
                  <c:v>128</c:v>
                </c:pt>
                <c:pt idx="5395">
                  <c:v>128</c:v>
                </c:pt>
                <c:pt idx="5396">
                  <c:v>128</c:v>
                </c:pt>
                <c:pt idx="5397">
                  <c:v>128</c:v>
                </c:pt>
                <c:pt idx="5398">
                  <c:v>128</c:v>
                </c:pt>
                <c:pt idx="5399">
                  <c:v>128</c:v>
                </c:pt>
                <c:pt idx="5400">
                  <c:v>128</c:v>
                </c:pt>
                <c:pt idx="5401">
                  <c:v>128</c:v>
                </c:pt>
                <c:pt idx="5402">
                  <c:v>128</c:v>
                </c:pt>
                <c:pt idx="5403">
                  <c:v>128</c:v>
                </c:pt>
                <c:pt idx="5404">
                  <c:v>128</c:v>
                </c:pt>
                <c:pt idx="5405">
                  <c:v>128</c:v>
                </c:pt>
                <c:pt idx="5406">
                  <c:v>128</c:v>
                </c:pt>
                <c:pt idx="5407">
                  <c:v>128</c:v>
                </c:pt>
                <c:pt idx="5408">
                  <c:v>128</c:v>
                </c:pt>
                <c:pt idx="5409">
                  <c:v>128</c:v>
                </c:pt>
                <c:pt idx="5410">
                  <c:v>128</c:v>
                </c:pt>
                <c:pt idx="5411">
                  <c:v>128</c:v>
                </c:pt>
                <c:pt idx="5412">
                  <c:v>128</c:v>
                </c:pt>
                <c:pt idx="5413">
                  <c:v>128</c:v>
                </c:pt>
                <c:pt idx="5414">
                  <c:v>128</c:v>
                </c:pt>
                <c:pt idx="5415">
                  <c:v>128</c:v>
                </c:pt>
                <c:pt idx="5416">
                  <c:v>128</c:v>
                </c:pt>
                <c:pt idx="5417">
                  <c:v>128</c:v>
                </c:pt>
                <c:pt idx="5418">
                  <c:v>128</c:v>
                </c:pt>
                <c:pt idx="5419">
                  <c:v>128</c:v>
                </c:pt>
                <c:pt idx="5420">
                  <c:v>128</c:v>
                </c:pt>
                <c:pt idx="5421">
                  <c:v>128</c:v>
                </c:pt>
                <c:pt idx="5422">
                  <c:v>128</c:v>
                </c:pt>
                <c:pt idx="5423">
                  <c:v>128</c:v>
                </c:pt>
                <c:pt idx="5424">
                  <c:v>128</c:v>
                </c:pt>
                <c:pt idx="5425">
                  <c:v>128</c:v>
                </c:pt>
                <c:pt idx="5426">
                  <c:v>128</c:v>
                </c:pt>
                <c:pt idx="5427">
                  <c:v>128</c:v>
                </c:pt>
                <c:pt idx="5428">
                  <c:v>128</c:v>
                </c:pt>
                <c:pt idx="5429">
                  <c:v>128</c:v>
                </c:pt>
                <c:pt idx="5430">
                  <c:v>128</c:v>
                </c:pt>
                <c:pt idx="5431">
                  <c:v>128</c:v>
                </c:pt>
                <c:pt idx="5432">
                  <c:v>128</c:v>
                </c:pt>
                <c:pt idx="5433">
                  <c:v>128</c:v>
                </c:pt>
                <c:pt idx="5434">
                  <c:v>128</c:v>
                </c:pt>
                <c:pt idx="5435">
                  <c:v>128</c:v>
                </c:pt>
                <c:pt idx="5436">
                  <c:v>128</c:v>
                </c:pt>
                <c:pt idx="5437">
                  <c:v>128</c:v>
                </c:pt>
                <c:pt idx="5438">
                  <c:v>128</c:v>
                </c:pt>
                <c:pt idx="5439">
                  <c:v>128</c:v>
                </c:pt>
                <c:pt idx="5440">
                  <c:v>128</c:v>
                </c:pt>
                <c:pt idx="5441">
                  <c:v>128</c:v>
                </c:pt>
                <c:pt idx="5442">
                  <c:v>128</c:v>
                </c:pt>
                <c:pt idx="5443">
                  <c:v>128</c:v>
                </c:pt>
                <c:pt idx="5444">
                  <c:v>128</c:v>
                </c:pt>
                <c:pt idx="5445">
                  <c:v>128</c:v>
                </c:pt>
                <c:pt idx="5446">
                  <c:v>128</c:v>
                </c:pt>
                <c:pt idx="5447">
                  <c:v>128</c:v>
                </c:pt>
                <c:pt idx="5448">
                  <c:v>128</c:v>
                </c:pt>
                <c:pt idx="5449">
                  <c:v>128</c:v>
                </c:pt>
                <c:pt idx="5450">
                  <c:v>129</c:v>
                </c:pt>
                <c:pt idx="5451">
                  <c:v>129</c:v>
                </c:pt>
                <c:pt idx="5452">
                  <c:v>129</c:v>
                </c:pt>
                <c:pt idx="5453">
                  <c:v>129</c:v>
                </c:pt>
                <c:pt idx="5454">
                  <c:v>129</c:v>
                </c:pt>
                <c:pt idx="5455">
                  <c:v>129</c:v>
                </c:pt>
                <c:pt idx="5456">
                  <c:v>129</c:v>
                </c:pt>
                <c:pt idx="5457">
                  <c:v>129</c:v>
                </c:pt>
                <c:pt idx="5458">
                  <c:v>129</c:v>
                </c:pt>
                <c:pt idx="5459">
                  <c:v>129</c:v>
                </c:pt>
                <c:pt idx="5460">
                  <c:v>129</c:v>
                </c:pt>
                <c:pt idx="5461">
                  <c:v>129</c:v>
                </c:pt>
                <c:pt idx="5462">
                  <c:v>129</c:v>
                </c:pt>
                <c:pt idx="5463">
                  <c:v>129</c:v>
                </c:pt>
                <c:pt idx="5464">
                  <c:v>129</c:v>
                </c:pt>
                <c:pt idx="5465">
                  <c:v>129</c:v>
                </c:pt>
                <c:pt idx="5466">
                  <c:v>129</c:v>
                </c:pt>
                <c:pt idx="5467">
                  <c:v>129</c:v>
                </c:pt>
                <c:pt idx="5468">
                  <c:v>129</c:v>
                </c:pt>
                <c:pt idx="5469">
                  <c:v>129</c:v>
                </c:pt>
                <c:pt idx="5470">
                  <c:v>129</c:v>
                </c:pt>
                <c:pt idx="5471">
                  <c:v>129</c:v>
                </c:pt>
                <c:pt idx="5472">
                  <c:v>129</c:v>
                </c:pt>
                <c:pt idx="5473">
                  <c:v>129</c:v>
                </c:pt>
                <c:pt idx="5474">
                  <c:v>129</c:v>
                </c:pt>
                <c:pt idx="5475">
                  <c:v>129</c:v>
                </c:pt>
                <c:pt idx="5476">
                  <c:v>130</c:v>
                </c:pt>
                <c:pt idx="5477">
                  <c:v>130</c:v>
                </c:pt>
                <c:pt idx="5478">
                  <c:v>130</c:v>
                </c:pt>
                <c:pt idx="5479">
                  <c:v>130</c:v>
                </c:pt>
                <c:pt idx="5480">
                  <c:v>130</c:v>
                </c:pt>
                <c:pt idx="5481">
                  <c:v>130</c:v>
                </c:pt>
                <c:pt idx="5482">
                  <c:v>130</c:v>
                </c:pt>
                <c:pt idx="5483">
                  <c:v>130</c:v>
                </c:pt>
                <c:pt idx="5484">
                  <c:v>130</c:v>
                </c:pt>
                <c:pt idx="5485">
                  <c:v>130</c:v>
                </c:pt>
                <c:pt idx="5486">
                  <c:v>130</c:v>
                </c:pt>
                <c:pt idx="5487">
                  <c:v>130</c:v>
                </c:pt>
                <c:pt idx="5488">
                  <c:v>130</c:v>
                </c:pt>
                <c:pt idx="5489">
                  <c:v>130</c:v>
                </c:pt>
                <c:pt idx="5490">
                  <c:v>130</c:v>
                </c:pt>
                <c:pt idx="5491">
                  <c:v>130</c:v>
                </c:pt>
                <c:pt idx="5492">
                  <c:v>130</c:v>
                </c:pt>
                <c:pt idx="5493">
                  <c:v>130</c:v>
                </c:pt>
                <c:pt idx="5494">
                  <c:v>130</c:v>
                </c:pt>
                <c:pt idx="5495">
                  <c:v>130</c:v>
                </c:pt>
                <c:pt idx="5496">
                  <c:v>130</c:v>
                </c:pt>
                <c:pt idx="5497">
                  <c:v>130</c:v>
                </c:pt>
                <c:pt idx="5498">
                  <c:v>130</c:v>
                </c:pt>
                <c:pt idx="5499">
                  <c:v>130</c:v>
                </c:pt>
                <c:pt idx="5500">
                  <c:v>130</c:v>
                </c:pt>
                <c:pt idx="5501">
                  <c:v>130</c:v>
                </c:pt>
                <c:pt idx="5502">
                  <c:v>130</c:v>
                </c:pt>
                <c:pt idx="5503">
                  <c:v>130</c:v>
                </c:pt>
                <c:pt idx="5504">
                  <c:v>130</c:v>
                </c:pt>
                <c:pt idx="5505">
                  <c:v>130</c:v>
                </c:pt>
                <c:pt idx="5506">
                  <c:v>130</c:v>
                </c:pt>
                <c:pt idx="5507">
                  <c:v>130</c:v>
                </c:pt>
                <c:pt idx="5508">
                  <c:v>130</c:v>
                </c:pt>
                <c:pt idx="5509">
                  <c:v>130</c:v>
                </c:pt>
                <c:pt idx="5510">
                  <c:v>130</c:v>
                </c:pt>
                <c:pt idx="5511">
                  <c:v>130</c:v>
                </c:pt>
                <c:pt idx="5512">
                  <c:v>130</c:v>
                </c:pt>
                <c:pt idx="5513">
                  <c:v>130</c:v>
                </c:pt>
                <c:pt idx="5514">
                  <c:v>130</c:v>
                </c:pt>
                <c:pt idx="5515">
                  <c:v>130</c:v>
                </c:pt>
                <c:pt idx="5516">
                  <c:v>130</c:v>
                </c:pt>
                <c:pt idx="5517">
                  <c:v>130</c:v>
                </c:pt>
                <c:pt idx="5518">
                  <c:v>130</c:v>
                </c:pt>
                <c:pt idx="5519">
                  <c:v>130</c:v>
                </c:pt>
                <c:pt idx="5520">
                  <c:v>130</c:v>
                </c:pt>
                <c:pt idx="5521">
                  <c:v>130</c:v>
                </c:pt>
                <c:pt idx="5522">
                  <c:v>130</c:v>
                </c:pt>
                <c:pt idx="5523">
                  <c:v>130</c:v>
                </c:pt>
                <c:pt idx="5524">
                  <c:v>130</c:v>
                </c:pt>
                <c:pt idx="5525">
                  <c:v>130</c:v>
                </c:pt>
                <c:pt idx="5526">
                  <c:v>130</c:v>
                </c:pt>
                <c:pt idx="5527">
                  <c:v>130</c:v>
                </c:pt>
                <c:pt idx="5528">
                  <c:v>130</c:v>
                </c:pt>
                <c:pt idx="5529">
                  <c:v>130</c:v>
                </c:pt>
                <c:pt idx="5530">
                  <c:v>130</c:v>
                </c:pt>
                <c:pt idx="5531">
                  <c:v>130</c:v>
                </c:pt>
                <c:pt idx="5532">
                  <c:v>130</c:v>
                </c:pt>
                <c:pt idx="5533">
                  <c:v>130</c:v>
                </c:pt>
                <c:pt idx="5534">
                  <c:v>130</c:v>
                </c:pt>
                <c:pt idx="5535">
                  <c:v>130</c:v>
                </c:pt>
                <c:pt idx="5536">
                  <c:v>130</c:v>
                </c:pt>
                <c:pt idx="5537">
                  <c:v>130</c:v>
                </c:pt>
                <c:pt idx="5538">
                  <c:v>130</c:v>
                </c:pt>
                <c:pt idx="5539">
                  <c:v>130</c:v>
                </c:pt>
                <c:pt idx="5540">
                  <c:v>130</c:v>
                </c:pt>
                <c:pt idx="5541">
                  <c:v>130</c:v>
                </c:pt>
                <c:pt idx="5542">
                  <c:v>130</c:v>
                </c:pt>
                <c:pt idx="5543">
                  <c:v>130</c:v>
                </c:pt>
                <c:pt idx="5544">
                  <c:v>130</c:v>
                </c:pt>
                <c:pt idx="5545">
                  <c:v>130</c:v>
                </c:pt>
                <c:pt idx="5546">
                  <c:v>130</c:v>
                </c:pt>
                <c:pt idx="5547">
                  <c:v>130</c:v>
                </c:pt>
                <c:pt idx="5548">
                  <c:v>130</c:v>
                </c:pt>
                <c:pt idx="5549">
                  <c:v>130</c:v>
                </c:pt>
                <c:pt idx="5550">
                  <c:v>130</c:v>
                </c:pt>
                <c:pt idx="5551">
                  <c:v>130</c:v>
                </c:pt>
                <c:pt idx="5552">
                  <c:v>130</c:v>
                </c:pt>
                <c:pt idx="5553">
                  <c:v>130</c:v>
                </c:pt>
                <c:pt idx="5554">
                  <c:v>130</c:v>
                </c:pt>
                <c:pt idx="5555">
                  <c:v>130</c:v>
                </c:pt>
                <c:pt idx="5556">
                  <c:v>130</c:v>
                </c:pt>
                <c:pt idx="5557">
                  <c:v>130</c:v>
                </c:pt>
                <c:pt idx="5558">
                  <c:v>130</c:v>
                </c:pt>
                <c:pt idx="5559">
                  <c:v>130</c:v>
                </c:pt>
                <c:pt idx="5560">
                  <c:v>130</c:v>
                </c:pt>
                <c:pt idx="5561">
                  <c:v>130</c:v>
                </c:pt>
                <c:pt idx="5562">
                  <c:v>130</c:v>
                </c:pt>
                <c:pt idx="5563">
                  <c:v>130</c:v>
                </c:pt>
                <c:pt idx="5564">
                  <c:v>130</c:v>
                </c:pt>
                <c:pt idx="5565">
                  <c:v>130</c:v>
                </c:pt>
                <c:pt idx="5566">
                  <c:v>130</c:v>
                </c:pt>
                <c:pt idx="5567">
                  <c:v>130</c:v>
                </c:pt>
                <c:pt idx="5568">
                  <c:v>130</c:v>
                </c:pt>
                <c:pt idx="5569">
                  <c:v>130</c:v>
                </c:pt>
                <c:pt idx="5570">
                  <c:v>130</c:v>
                </c:pt>
                <c:pt idx="5571">
                  <c:v>130</c:v>
                </c:pt>
                <c:pt idx="5572">
                  <c:v>130</c:v>
                </c:pt>
                <c:pt idx="5573">
                  <c:v>130</c:v>
                </c:pt>
                <c:pt idx="5574">
                  <c:v>130</c:v>
                </c:pt>
                <c:pt idx="5575">
                  <c:v>130</c:v>
                </c:pt>
                <c:pt idx="5576">
                  <c:v>130</c:v>
                </c:pt>
                <c:pt idx="5577">
                  <c:v>130</c:v>
                </c:pt>
                <c:pt idx="5578">
                  <c:v>130</c:v>
                </c:pt>
                <c:pt idx="5579">
                  <c:v>130</c:v>
                </c:pt>
                <c:pt idx="5580">
                  <c:v>130</c:v>
                </c:pt>
                <c:pt idx="5581">
                  <c:v>130</c:v>
                </c:pt>
                <c:pt idx="5582">
                  <c:v>130</c:v>
                </c:pt>
                <c:pt idx="5583">
                  <c:v>130</c:v>
                </c:pt>
                <c:pt idx="5584">
                  <c:v>130</c:v>
                </c:pt>
                <c:pt idx="5585">
                  <c:v>130</c:v>
                </c:pt>
                <c:pt idx="5586">
                  <c:v>130</c:v>
                </c:pt>
                <c:pt idx="5587">
                  <c:v>130</c:v>
                </c:pt>
                <c:pt idx="5588">
                  <c:v>130</c:v>
                </c:pt>
                <c:pt idx="5589">
                  <c:v>130</c:v>
                </c:pt>
                <c:pt idx="5590">
                  <c:v>130</c:v>
                </c:pt>
                <c:pt idx="5591">
                  <c:v>130</c:v>
                </c:pt>
                <c:pt idx="5592">
                  <c:v>130</c:v>
                </c:pt>
                <c:pt idx="5593">
                  <c:v>130</c:v>
                </c:pt>
                <c:pt idx="5594">
                  <c:v>130</c:v>
                </c:pt>
                <c:pt idx="5595">
                  <c:v>130</c:v>
                </c:pt>
                <c:pt idx="5596">
                  <c:v>130</c:v>
                </c:pt>
                <c:pt idx="5597">
                  <c:v>130</c:v>
                </c:pt>
                <c:pt idx="5598">
                  <c:v>130</c:v>
                </c:pt>
                <c:pt idx="5599">
                  <c:v>130</c:v>
                </c:pt>
                <c:pt idx="5600">
                  <c:v>130</c:v>
                </c:pt>
                <c:pt idx="5601">
                  <c:v>130</c:v>
                </c:pt>
                <c:pt idx="5602">
                  <c:v>130</c:v>
                </c:pt>
                <c:pt idx="5603">
                  <c:v>130</c:v>
                </c:pt>
                <c:pt idx="5604">
                  <c:v>130</c:v>
                </c:pt>
                <c:pt idx="5605">
                  <c:v>130</c:v>
                </c:pt>
                <c:pt idx="5606">
                  <c:v>130</c:v>
                </c:pt>
                <c:pt idx="5607">
                  <c:v>130</c:v>
                </c:pt>
                <c:pt idx="5608">
                  <c:v>130</c:v>
                </c:pt>
                <c:pt idx="5609">
                  <c:v>130</c:v>
                </c:pt>
                <c:pt idx="5610">
                  <c:v>130</c:v>
                </c:pt>
                <c:pt idx="5611">
                  <c:v>130</c:v>
                </c:pt>
                <c:pt idx="5612">
                  <c:v>130</c:v>
                </c:pt>
                <c:pt idx="5613">
                  <c:v>130</c:v>
                </c:pt>
                <c:pt idx="5614">
                  <c:v>130</c:v>
                </c:pt>
                <c:pt idx="5615">
                  <c:v>130</c:v>
                </c:pt>
                <c:pt idx="5616">
                  <c:v>130</c:v>
                </c:pt>
                <c:pt idx="5617">
                  <c:v>130</c:v>
                </c:pt>
                <c:pt idx="5618">
                  <c:v>130</c:v>
                </c:pt>
                <c:pt idx="5619">
                  <c:v>130</c:v>
                </c:pt>
                <c:pt idx="5620">
                  <c:v>130</c:v>
                </c:pt>
                <c:pt idx="5621">
                  <c:v>130</c:v>
                </c:pt>
                <c:pt idx="5622">
                  <c:v>131</c:v>
                </c:pt>
                <c:pt idx="5623">
                  <c:v>131</c:v>
                </c:pt>
                <c:pt idx="5624">
                  <c:v>131</c:v>
                </c:pt>
                <c:pt idx="5625">
                  <c:v>131</c:v>
                </c:pt>
                <c:pt idx="5626">
                  <c:v>131</c:v>
                </c:pt>
                <c:pt idx="5627">
                  <c:v>131</c:v>
                </c:pt>
                <c:pt idx="5628">
                  <c:v>131</c:v>
                </c:pt>
                <c:pt idx="5629">
                  <c:v>131</c:v>
                </c:pt>
                <c:pt idx="5630">
                  <c:v>131</c:v>
                </c:pt>
                <c:pt idx="5631">
                  <c:v>131</c:v>
                </c:pt>
                <c:pt idx="5632">
                  <c:v>131</c:v>
                </c:pt>
                <c:pt idx="5633">
                  <c:v>131</c:v>
                </c:pt>
                <c:pt idx="5634">
                  <c:v>131</c:v>
                </c:pt>
                <c:pt idx="5635">
                  <c:v>131</c:v>
                </c:pt>
                <c:pt idx="5636">
                  <c:v>131</c:v>
                </c:pt>
                <c:pt idx="5637">
                  <c:v>131</c:v>
                </c:pt>
                <c:pt idx="5638">
                  <c:v>131</c:v>
                </c:pt>
                <c:pt idx="5639">
                  <c:v>131</c:v>
                </c:pt>
                <c:pt idx="5640">
                  <c:v>131</c:v>
                </c:pt>
                <c:pt idx="5641">
                  <c:v>131</c:v>
                </c:pt>
                <c:pt idx="5642">
                  <c:v>131</c:v>
                </c:pt>
                <c:pt idx="5643">
                  <c:v>131</c:v>
                </c:pt>
                <c:pt idx="5644">
                  <c:v>131</c:v>
                </c:pt>
                <c:pt idx="5645">
                  <c:v>131</c:v>
                </c:pt>
                <c:pt idx="5646">
                  <c:v>131</c:v>
                </c:pt>
                <c:pt idx="5647">
                  <c:v>131</c:v>
                </c:pt>
                <c:pt idx="5648">
                  <c:v>131</c:v>
                </c:pt>
                <c:pt idx="5649">
                  <c:v>131</c:v>
                </c:pt>
                <c:pt idx="5650">
                  <c:v>131</c:v>
                </c:pt>
                <c:pt idx="5651">
                  <c:v>131</c:v>
                </c:pt>
                <c:pt idx="5652">
                  <c:v>131</c:v>
                </c:pt>
                <c:pt idx="5653">
                  <c:v>131</c:v>
                </c:pt>
                <c:pt idx="5654">
                  <c:v>131</c:v>
                </c:pt>
                <c:pt idx="5655">
                  <c:v>131</c:v>
                </c:pt>
                <c:pt idx="5656">
                  <c:v>131</c:v>
                </c:pt>
                <c:pt idx="5657">
                  <c:v>131</c:v>
                </c:pt>
                <c:pt idx="5658">
                  <c:v>131</c:v>
                </c:pt>
                <c:pt idx="5659">
                  <c:v>131</c:v>
                </c:pt>
                <c:pt idx="5660">
                  <c:v>131</c:v>
                </c:pt>
                <c:pt idx="5661">
                  <c:v>131</c:v>
                </c:pt>
                <c:pt idx="5662">
                  <c:v>131</c:v>
                </c:pt>
                <c:pt idx="5663">
                  <c:v>131</c:v>
                </c:pt>
                <c:pt idx="5664">
                  <c:v>131</c:v>
                </c:pt>
                <c:pt idx="5665">
                  <c:v>131</c:v>
                </c:pt>
                <c:pt idx="5666">
                  <c:v>131</c:v>
                </c:pt>
                <c:pt idx="5667">
                  <c:v>131</c:v>
                </c:pt>
                <c:pt idx="5668">
                  <c:v>131</c:v>
                </c:pt>
                <c:pt idx="5669">
                  <c:v>131</c:v>
                </c:pt>
                <c:pt idx="5670">
                  <c:v>131</c:v>
                </c:pt>
                <c:pt idx="5671">
                  <c:v>131</c:v>
                </c:pt>
                <c:pt idx="5672">
                  <c:v>131</c:v>
                </c:pt>
                <c:pt idx="5673">
                  <c:v>131</c:v>
                </c:pt>
                <c:pt idx="5674">
                  <c:v>131</c:v>
                </c:pt>
                <c:pt idx="5675">
                  <c:v>131</c:v>
                </c:pt>
                <c:pt idx="5676">
                  <c:v>131</c:v>
                </c:pt>
                <c:pt idx="5677">
                  <c:v>131</c:v>
                </c:pt>
                <c:pt idx="5678">
                  <c:v>131</c:v>
                </c:pt>
                <c:pt idx="5679">
                  <c:v>131</c:v>
                </c:pt>
                <c:pt idx="5680">
                  <c:v>131</c:v>
                </c:pt>
                <c:pt idx="5681">
                  <c:v>131</c:v>
                </c:pt>
                <c:pt idx="5682">
                  <c:v>131</c:v>
                </c:pt>
                <c:pt idx="5683">
                  <c:v>131</c:v>
                </c:pt>
                <c:pt idx="5684">
                  <c:v>131</c:v>
                </c:pt>
                <c:pt idx="5685">
                  <c:v>131</c:v>
                </c:pt>
                <c:pt idx="5686">
                  <c:v>131</c:v>
                </c:pt>
                <c:pt idx="5687">
                  <c:v>131</c:v>
                </c:pt>
                <c:pt idx="5688">
                  <c:v>131</c:v>
                </c:pt>
                <c:pt idx="5689">
                  <c:v>131</c:v>
                </c:pt>
                <c:pt idx="5690">
                  <c:v>131</c:v>
                </c:pt>
                <c:pt idx="5691">
                  <c:v>131</c:v>
                </c:pt>
                <c:pt idx="5692">
                  <c:v>131</c:v>
                </c:pt>
                <c:pt idx="5693">
                  <c:v>131</c:v>
                </c:pt>
                <c:pt idx="5694">
                  <c:v>131</c:v>
                </c:pt>
                <c:pt idx="5695">
                  <c:v>131</c:v>
                </c:pt>
                <c:pt idx="5696">
                  <c:v>131</c:v>
                </c:pt>
                <c:pt idx="5697">
                  <c:v>131</c:v>
                </c:pt>
                <c:pt idx="5698">
                  <c:v>132</c:v>
                </c:pt>
                <c:pt idx="5699">
                  <c:v>132</c:v>
                </c:pt>
                <c:pt idx="5700">
                  <c:v>132</c:v>
                </c:pt>
                <c:pt idx="5701">
                  <c:v>132</c:v>
                </c:pt>
                <c:pt idx="5702">
                  <c:v>132</c:v>
                </c:pt>
                <c:pt idx="5703">
                  <c:v>132</c:v>
                </c:pt>
                <c:pt idx="5704">
                  <c:v>132</c:v>
                </c:pt>
                <c:pt idx="5705">
                  <c:v>132</c:v>
                </c:pt>
                <c:pt idx="5706">
                  <c:v>132</c:v>
                </c:pt>
                <c:pt idx="5707">
                  <c:v>133</c:v>
                </c:pt>
                <c:pt idx="5708">
                  <c:v>133</c:v>
                </c:pt>
                <c:pt idx="5709">
                  <c:v>133</c:v>
                </c:pt>
                <c:pt idx="5710">
                  <c:v>133</c:v>
                </c:pt>
                <c:pt idx="5711">
                  <c:v>133</c:v>
                </c:pt>
                <c:pt idx="5712">
                  <c:v>133</c:v>
                </c:pt>
                <c:pt idx="5713">
                  <c:v>133</c:v>
                </c:pt>
                <c:pt idx="5714">
                  <c:v>133</c:v>
                </c:pt>
                <c:pt idx="5715">
                  <c:v>133</c:v>
                </c:pt>
                <c:pt idx="5716">
                  <c:v>133</c:v>
                </c:pt>
                <c:pt idx="5717">
                  <c:v>133</c:v>
                </c:pt>
                <c:pt idx="5718">
                  <c:v>133</c:v>
                </c:pt>
                <c:pt idx="5719">
                  <c:v>133</c:v>
                </c:pt>
                <c:pt idx="5720">
                  <c:v>133</c:v>
                </c:pt>
                <c:pt idx="5721">
                  <c:v>133</c:v>
                </c:pt>
                <c:pt idx="5722">
                  <c:v>133</c:v>
                </c:pt>
                <c:pt idx="5723">
                  <c:v>133</c:v>
                </c:pt>
                <c:pt idx="5724">
                  <c:v>133</c:v>
                </c:pt>
                <c:pt idx="5725">
                  <c:v>133</c:v>
                </c:pt>
                <c:pt idx="5726">
                  <c:v>133</c:v>
                </c:pt>
                <c:pt idx="5727">
                  <c:v>133</c:v>
                </c:pt>
                <c:pt idx="5728">
                  <c:v>133</c:v>
                </c:pt>
                <c:pt idx="5729">
                  <c:v>133</c:v>
                </c:pt>
                <c:pt idx="5730">
                  <c:v>133</c:v>
                </c:pt>
                <c:pt idx="5731">
                  <c:v>133</c:v>
                </c:pt>
                <c:pt idx="5732">
                  <c:v>133</c:v>
                </c:pt>
                <c:pt idx="5733">
                  <c:v>133</c:v>
                </c:pt>
                <c:pt idx="5734">
                  <c:v>133</c:v>
                </c:pt>
                <c:pt idx="5735">
                  <c:v>133</c:v>
                </c:pt>
                <c:pt idx="5736">
                  <c:v>133</c:v>
                </c:pt>
                <c:pt idx="5737">
                  <c:v>133</c:v>
                </c:pt>
                <c:pt idx="5738">
                  <c:v>133</c:v>
                </c:pt>
                <c:pt idx="5739">
                  <c:v>133</c:v>
                </c:pt>
                <c:pt idx="5740">
                  <c:v>133</c:v>
                </c:pt>
                <c:pt idx="5741">
                  <c:v>133</c:v>
                </c:pt>
                <c:pt idx="5742">
                  <c:v>133</c:v>
                </c:pt>
                <c:pt idx="5743">
                  <c:v>133</c:v>
                </c:pt>
                <c:pt idx="5744">
                  <c:v>133</c:v>
                </c:pt>
                <c:pt idx="5745">
                  <c:v>133</c:v>
                </c:pt>
                <c:pt idx="5746">
                  <c:v>133</c:v>
                </c:pt>
                <c:pt idx="5747">
                  <c:v>133</c:v>
                </c:pt>
                <c:pt idx="5748">
                  <c:v>133</c:v>
                </c:pt>
                <c:pt idx="5749">
                  <c:v>133</c:v>
                </c:pt>
                <c:pt idx="5750">
                  <c:v>133</c:v>
                </c:pt>
                <c:pt idx="5751">
                  <c:v>133</c:v>
                </c:pt>
                <c:pt idx="5752">
                  <c:v>133</c:v>
                </c:pt>
                <c:pt idx="5753">
                  <c:v>133</c:v>
                </c:pt>
                <c:pt idx="5754">
                  <c:v>133</c:v>
                </c:pt>
                <c:pt idx="5755">
                  <c:v>133</c:v>
                </c:pt>
                <c:pt idx="5756">
                  <c:v>133</c:v>
                </c:pt>
                <c:pt idx="5757">
                  <c:v>133</c:v>
                </c:pt>
                <c:pt idx="5758">
                  <c:v>133</c:v>
                </c:pt>
                <c:pt idx="5759">
                  <c:v>133</c:v>
                </c:pt>
                <c:pt idx="5760">
                  <c:v>133</c:v>
                </c:pt>
                <c:pt idx="5761">
                  <c:v>133</c:v>
                </c:pt>
                <c:pt idx="5762">
                  <c:v>133</c:v>
                </c:pt>
                <c:pt idx="5763">
                  <c:v>133</c:v>
                </c:pt>
                <c:pt idx="5764">
                  <c:v>133</c:v>
                </c:pt>
                <c:pt idx="5765">
                  <c:v>133</c:v>
                </c:pt>
                <c:pt idx="5766">
                  <c:v>133</c:v>
                </c:pt>
                <c:pt idx="5767">
                  <c:v>133</c:v>
                </c:pt>
                <c:pt idx="5768">
                  <c:v>133</c:v>
                </c:pt>
                <c:pt idx="5769">
                  <c:v>133</c:v>
                </c:pt>
                <c:pt idx="5770">
                  <c:v>133</c:v>
                </c:pt>
                <c:pt idx="5771">
                  <c:v>133</c:v>
                </c:pt>
                <c:pt idx="5772">
                  <c:v>133</c:v>
                </c:pt>
                <c:pt idx="5773">
                  <c:v>133</c:v>
                </c:pt>
                <c:pt idx="5774">
                  <c:v>133</c:v>
                </c:pt>
                <c:pt idx="5775">
                  <c:v>133</c:v>
                </c:pt>
                <c:pt idx="5776">
                  <c:v>133</c:v>
                </c:pt>
                <c:pt idx="5777">
                  <c:v>133</c:v>
                </c:pt>
                <c:pt idx="5778">
                  <c:v>133</c:v>
                </c:pt>
                <c:pt idx="5779">
                  <c:v>133</c:v>
                </c:pt>
                <c:pt idx="5780">
                  <c:v>133</c:v>
                </c:pt>
                <c:pt idx="5781">
                  <c:v>133</c:v>
                </c:pt>
                <c:pt idx="5782">
                  <c:v>133</c:v>
                </c:pt>
                <c:pt idx="5783">
                  <c:v>133</c:v>
                </c:pt>
                <c:pt idx="5784">
                  <c:v>133</c:v>
                </c:pt>
                <c:pt idx="5785">
                  <c:v>133</c:v>
                </c:pt>
                <c:pt idx="5786">
                  <c:v>133</c:v>
                </c:pt>
                <c:pt idx="5787">
                  <c:v>133</c:v>
                </c:pt>
                <c:pt idx="5788">
                  <c:v>133</c:v>
                </c:pt>
                <c:pt idx="5789">
                  <c:v>133</c:v>
                </c:pt>
                <c:pt idx="5790">
                  <c:v>133</c:v>
                </c:pt>
                <c:pt idx="5791">
                  <c:v>133</c:v>
                </c:pt>
                <c:pt idx="5792">
                  <c:v>133</c:v>
                </c:pt>
                <c:pt idx="5793">
                  <c:v>133</c:v>
                </c:pt>
                <c:pt idx="5794">
                  <c:v>133</c:v>
                </c:pt>
                <c:pt idx="5795">
                  <c:v>133</c:v>
                </c:pt>
                <c:pt idx="5796">
                  <c:v>133</c:v>
                </c:pt>
                <c:pt idx="5797">
                  <c:v>133</c:v>
                </c:pt>
                <c:pt idx="5798">
                  <c:v>133</c:v>
                </c:pt>
                <c:pt idx="5799">
                  <c:v>133</c:v>
                </c:pt>
                <c:pt idx="5800">
                  <c:v>133</c:v>
                </c:pt>
                <c:pt idx="5801">
                  <c:v>133</c:v>
                </c:pt>
                <c:pt idx="5802">
                  <c:v>133</c:v>
                </c:pt>
                <c:pt idx="5803">
                  <c:v>133</c:v>
                </c:pt>
                <c:pt idx="5804">
                  <c:v>133</c:v>
                </c:pt>
                <c:pt idx="5805">
                  <c:v>133</c:v>
                </c:pt>
                <c:pt idx="5806">
                  <c:v>133</c:v>
                </c:pt>
                <c:pt idx="5807">
                  <c:v>133</c:v>
                </c:pt>
                <c:pt idx="5808">
                  <c:v>133</c:v>
                </c:pt>
                <c:pt idx="5809">
                  <c:v>133</c:v>
                </c:pt>
                <c:pt idx="5810">
                  <c:v>133</c:v>
                </c:pt>
                <c:pt idx="5811">
                  <c:v>133</c:v>
                </c:pt>
                <c:pt idx="5812">
                  <c:v>133</c:v>
                </c:pt>
                <c:pt idx="5813">
                  <c:v>133</c:v>
                </c:pt>
                <c:pt idx="5814">
                  <c:v>133</c:v>
                </c:pt>
                <c:pt idx="5815">
                  <c:v>133</c:v>
                </c:pt>
                <c:pt idx="5816">
                  <c:v>133</c:v>
                </c:pt>
                <c:pt idx="5817">
                  <c:v>133</c:v>
                </c:pt>
                <c:pt idx="5818">
                  <c:v>133</c:v>
                </c:pt>
                <c:pt idx="5819">
                  <c:v>133</c:v>
                </c:pt>
                <c:pt idx="5820">
                  <c:v>134</c:v>
                </c:pt>
                <c:pt idx="5821">
                  <c:v>134</c:v>
                </c:pt>
                <c:pt idx="5822">
                  <c:v>134</c:v>
                </c:pt>
                <c:pt idx="5823">
                  <c:v>134</c:v>
                </c:pt>
                <c:pt idx="5824">
                  <c:v>134</c:v>
                </c:pt>
                <c:pt idx="5825">
                  <c:v>134</c:v>
                </c:pt>
                <c:pt idx="5826">
                  <c:v>134</c:v>
                </c:pt>
                <c:pt idx="5827">
                  <c:v>134</c:v>
                </c:pt>
                <c:pt idx="5828">
                  <c:v>134</c:v>
                </c:pt>
                <c:pt idx="5829">
                  <c:v>134</c:v>
                </c:pt>
                <c:pt idx="5830">
                  <c:v>134</c:v>
                </c:pt>
                <c:pt idx="5831">
                  <c:v>134</c:v>
                </c:pt>
                <c:pt idx="5832">
                  <c:v>134</c:v>
                </c:pt>
                <c:pt idx="5833">
                  <c:v>134</c:v>
                </c:pt>
                <c:pt idx="5834">
                  <c:v>134</c:v>
                </c:pt>
                <c:pt idx="5835">
                  <c:v>134</c:v>
                </c:pt>
                <c:pt idx="5836">
                  <c:v>134</c:v>
                </c:pt>
                <c:pt idx="5837">
                  <c:v>134</c:v>
                </c:pt>
                <c:pt idx="5838">
                  <c:v>134</c:v>
                </c:pt>
                <c:pt idx="5839">
                  <c:v>134</c:v>
                </c:pt>
                <c:pt idx="5840">
                  <c:v>134</c:v>
                </c:pt>
                <c:pt idx="5841">
                  <c:v>134</c:v>
                </c:pt>
                <c:pt idx="5842">
                  <c:v>134</c:v>
                </c:pt>
                <c:pt idx="5843">
                  <c:v>134</c:v>
                </c:pt>
                <c:pt idx="5844">
                  <c:v>134</c:v>
                </c:pt>
                <c:pt idx="5845">
                  <c:v>134</c:v>
                </c:pt>
                <c:pt idx="5846">
                  <c:v>134</c:v>
                </c:pt>
                <c:pt idx="5847">
                  <c:v>134</c:v>
                </c:pt>
                <c:pt idx="5848">
                  <c:v>134</c:v>
                </c:pt>
                <c:pt idx="5849">
                  <c:v>134</c:v>
                </c:pt>
                <c:pt idx="5850">
                  <c:v>134</c:v>
                </c:pt>
                <c:pt idx="5851">
                  <c:v>134</c:v>
                </c:pt>
                <c:pt idx="5852">
                  <c:v>134</c:v>
                </c:pt>
                <c:pt idx="5853">
                  <c:v>134</c:v>
                </c:pt>
                <c:pt idx="5854">
                  <c:v>134</c:v>
                </c:pt>
                <c:pt idx="5855">
                  <c:v>134</c:v>
                </c:pt>
                <c:pt idx="5856">
                  <c:v>134</c:v>
                </c:pt>
                <c:pt idx="5857">
                  <c:v>134</c:v>
                </c:pt>
                <c:pt idx="5858">
                  <c:v>134</c:v>
                </c:pt>
                <c:pt idx="5859">
                  <c:v>134</c:v>
                </c:pt>
                <c:pt idx="5860">
                  <c:v>134</c:v>
                </c:pt>
                <c:pt idx="5861">
                  <c:v>134</c:v>
                </c:pt>
                <c:pt idx="5862">
                  <c:v>134</c:v>
                </c:pt>
                <c:pt idx="5863">
                  <c:v>134</c:v>
                </c:pt>
                <c:pt idx="5864">
                  <c:v>134</c:v>
                </c:pt>
                <c:pt idx="5865">
                  <c:v>134</c:v>
                </c:pt>
                <c:pt idx="5866">
                  <c:v>134</c:v>
                </c:pt>
                <c:pt idx="5867">
                  <c:v>134</c:v>
                </c:pt>
                <c:pt idx="5868">
                  <c:v>134</c:v>
                </c:pt>
                <c:pt idx="5869">
                  <c:v>134</c:v>
                </c:pt>
                <c:pt idx="5870">
                  <c:v>134</c:v>
                </c:pt>
                <c:pt idx="5871">
                  <c:v>134</c:v>
                </c:pt>
                <c:pt idx="5872">
                  <c:v>134</c:v>
                </c:pt>
                <c:pt idx="5873">
                  <c:v>134</c:v>
                </c:pt>
                <c:pt idx="5874">
                  <c:v>134</c:v>
                </c:pt>
                <c:pt idx="5875">
                  <c:v>134</c:v>
                </c:pt>
                <c:pt idx="5876">
                  <c:v>134</c:v>
                </c:pt>
                <c:pt idx="5877">
                  <c:v>134</c:v>
                </c:pt>
                <c:pt idx="5878">
                  <c:v>134</c:v>
                </c:pt>
                <c:pt idx="5879">
                  <c:v>134</c:v>
                </c:pt>
                <c:pt idx="5880">
                  <c:v>134</c:v>
                </c:pt>
                <c:pt idx="5881">
                  <c:v>134</c:v>
                </c:pt>
                <c:pt idx="5882">
                  <c:v>134</c:v>
                </c:pt>
                <c:pt idx="5883">
                  <c:v>134</c:v>
                </c:pt>
                <c:pt idx="5884">
                  <c:v>134</c:v>
                </c:pt>
                <c:pt idx="5885">
                  <c:v>134</c:v>
                </c:pt>
                <c:pt idx="5886">
                  <c:v>134</c:v>
                </c:pt>
                <c:pt idx="5887">
                  <c:v>134</c:v>
                </c:pt>
                <c:pt idx="5888">
                  <c:v>134</c:v>
                </c:pt>
                <c:pt idx="5889">
                  <c:v>134</c:v>
                </c:pt>
                <c:pt idx="5890">
                  <c:v>134</c:v>
                </c:pt>
                <c:pt idx="5891">
                  <c:v>134</c:v>
                </c:pt>
                <c:pt idx="5892">
                  <c:v>134</c:v>
                </c:pt>
                <c:pt idx="5893">
                  <c:v>134</c:v>
                </c:pt>
                <c:pt idx="5894">
                  <c:v>134</c:v>
                </c:pt>
                <c:pt idx="5895">
                  <c:v>134</c:v>
                </c:pt>
                <c:pt idx="5896">
                  <c:v>134</c:v>
                </c:pt>
                <c:pt idx="5897">
                  <c:v>134</c:v>
                </c:pt>
                <c:pt idx="5898">
                  <c:v>134</c:v>
                </c:pt>
                <c:pt idx="5899">
                  <c:v>134</c:v>
                </c:pt>
                <c:pt idx="5900">
                  <c:v>134</c:v>
                </c:pt>
                <c:pt idx="5901">
                  <c:v>134</c:v>
                </c:pt>
                <c:pt idx="5902">
                  <c:v>134</c:v>
                </c:pt>
                <c:pt idx="5903">
                  <c:v>134</c:v>
                </c:pt>
                <c:pt idx="5904">
                  <c:v>134</c:v>
                </c:pt>
                <c:pt idx="5905">
                  <c:v>134</c:v>
                </c:pt>
                <c:pt idx="5906">
                  <c:v>134</c:v>
                </c:pt>
                <c:pt idx="5907">
                  <c:v>134</c:v>
                </c:pt>
                <c:pt idx="5908">
                  <c:v>134</c:v>
                </c:pt>
                <c:pt idx="5909">
                  <c:v>134</c:v>
                </c:pt>
                <c:pt idx="5910">
                  <c:v>134</c:v>
                </c:pt>
                <c:pt idx="5911">
                  <c:v>134</c:v>
                </c:pt>
                <c:pt idx="5912">
                  <c:v>134</c:v>
                </c:pt>
                <c:pt idx="5913">
                  <c:v>134</c:v>
                </c:pt>
                <c:pt idx="5914">
                  <c:v>134</c:v>
                </c:pt>
                <c:pt idx="5915">
                  <c:v>134</c:v>
                </c:pt>
                <c:pt idx="5916">
                  <c:v>134</c:v>
                </c:pt>
                <c:pt idx="5917">
                  <c:v>134</c:v>
                </c:pt>
                <c:pt idx="5918">
                  <c:v>134</c:v>
                </c:pt>
                <c:pt idx="5919">
                  <c:v>134</c:v>
                </c:pt>
                <c:pt idx="5920">
                  <c:v>134</c:v>
                </c:pt>
                <c:pt idx="5921">
                  <c:v>134</c:v>
                </c:pt>
                <c:pt idx="5922">
                  <c:v>134</c:v>
                </c:pt>
                <c:pt idx="5923">
                  <c:v>134</c:v>
                </c:pt>
                <c:pt idx="5924">
                  <c:v>134</c:v>
                </c:pt>
                <c:pt idx="5925">
                  <c:v>134</c:v>
                </c:pt>
                <c:pt idx="5926">
                  <c:v>134</c:v>
                </c:pt>
                <c:pt idx="5927">
                  <c:v>134</c:v>
                </c:pt>
                <c:pt idx="5928">
                  <c:v>134</c:v>
                </c:pt>
                <c:pt idx="5929">
                  <c:v>134</c:v>
                </c:pt>
                <c:pt idx="5930">
                  <c:v>134</c:v>
                </c:pt>
                <c:pt idx="5931">
                  <c:v>134</c:v>
                </c:pt>
                <c:pt idx="5932">
                  <c:v>134</c:v>
                </c:pt>
                <c:pt idx="5933">
                  <c:v>134</c:v>
                </c:pt>
                <c:pt idx="5934">
                  <c:v>134</c:v>
                </c:pt>
                <c:pt idx="5935">
                  <c:v>134</c:v>
                </c:pt>
                <c:pt idx="5936">
                  <c:v>134</c:v>
                </c:pt>
                <c:pt idx="5937">
                  <c:v>134</c:v>
                </c:pt>
                <c:pt idx="5938">
                  <c:v>134</c:v>
                </c:pt>
                <c:pt idx="5939">
                  <c:v>134</c:v>
                </c:pt>
                <c:pt idx="5940">
                  <c:v>134</c:v>
                </c:pt>
                <c:pt idx="5941">
                  <c:v>134</c:v>
                </c:pt>
                <c:pt idx="5942">
                  <c:v>134</c:v>
                </c:pt>
                <c:pt idx="5943">
                  <c:v>134</c:v>
                </c:pt>
                <c:pt idx="5944">
                  <c:v>134</c:v>
                </c:pt>
                <c:pt idx="5945">
                  <c:v>134</c:v>
                </c:pt>
                <c:pt idx="5946">
                  <c:v>134</c:v>
                </c:pt>
                <c:pt idx="5947">
                  <c:v>134</c:v>
                </c:pt>
                <c:pt idx="5948">
                  <c:v>134</c:v>
                </c:pt>
                <c:pt idx="5949">
                  <c:v>134</c:v>
                </c:pt>
                <c:pt idx="5950">
                  <c:v>134</c:v>
                </c:pt>
                <c:pt idx="5951">
                  <c:v>134</c:v>
                </c:pt>
                <c:pt idx="5952">
                  <c:v>134</c:v>
                </c:pt>
                <c:pt idx="5953">
                  <c:v>134</c:v>
                </c:pt>
                <c:pt idx="5954">
                  <c:v>134</c:v>
                </c:pt>
                <c:pt idx="5955">
                  <c:v>134</c:v>
                </c:pt>
                <c:pt idx="5956">
                  <c:v>134</c:v>
                </c:pt>
                <c:pt idx="5957">
                  <c:v>134</c:v>
                </c:pt>
                <c:pt idx="5958">
                  <c:v>134</c:v>
                </c:pt>
                <c:pt idx="5959">
                  <c:v>134</c:v>
                </c:pt>
                <c:pt idx="5960">
                  <c:v>134</c:v>
                </c:pt>
                <c:pt idx="5961">
                  <c:v>134</c:v>
                </c:pt>
                <c:pt idx="5962">
                  <c:v>134</c:v>
                </c:pt>
                <c:pt idx="5963">
                  <c:v>134</c:v>
                </c:pt>
                <c:pt idx="5964">
                  <c:v>134</c:v>
                </c:pt>
                <c:pt idx="5965">
                  <c:v>134</c:v>
                </c:pt>
                <c:pt idx="5966">
                  <c:v>134</c:v>
                </c:pt>
                <c:pt idx="5967">
                  <c:v>134</c:v>
                </c:pt>
                <c:pt idx="5968">
                  <c:v>134</c:v>
                </c:pt>
                <c:pt idx="5969">
                  <c:v>134</c:v>
                </c:pt>
                <c:pt idx="5970">
                  <c:v>134</c:v>
                </c:pt>
                <c:pt idx="5971">
                  <c:v>134</c:v>
                </c:pt>
                <c:pt idx="5972">
                  <c:v>135</c:v>
                </c:pt>
                <c:pt idx="5973">
                  <c:v>135</c:v>
                </c:pt>
                <c:pt idx="5974">
                  <c:v>135</c:v>
                </c:pt>
                <c:pt idx="5975">
                  <c:v>135</c:v>
                </c:pt>
                <c:pt idx="5976">
                  <c:v>135</c:v>
                </c:pt>
                <c:pt idx="5977">
                  <c:v>135</c:v>
                </c:pt>
                <c:pt idx="5978">
                  <c:v>136</c:v>
                </c:pt>
                <c:pt idx="5979">
                  <c:v>136</c:v>
                </c:pt>
                <c:pt idx="5980">
                  <c:v>136</c:v>
                </c:pt>
                <c:pt idx="5981">
                  <c:v>136</c:v>
                </c:pt>
                <c:pt idx="5982">
                  <c:v>136</c:v>
                </c:pt>
                <c:pt idx="5983">
                  <c:v>136</c:v>
                </c:pt>
                <c:pt idx="5984">
                  <c:v>136</c:v>
                </c:pt>
                <c:pt idx="5985">
                  <c:v>137</c:v>
                </c:pt>
                <c:pt idx="5986">
                  <c:v>137</c:v>
                </c:pt>
                <c:pt idx="5987">
                  <c:v>137</c:v>
                </c:pt>
                <c:pt idx="5988">
                  <c:v>137</c:v>
                </c:pt>
                <c:pt idx="5989">
                  <c:v>137</c:v>
                </c:pt>
                <c:pt idx="5990">
                  <c:v>137</c:v>
                </c:pt>
                <c:pt idx="5991">
                  <c:v>137</c:v>
                </c:pt>
                <c:pt idx="5992">
                  <c:v>137</c:v>
                </c:pt>
                <c:pt idx="5993">
                  <c:v>137</c:v>
                </c:pt>
                <c:pt idx="5994">
                  <c:v>137</c:v>
                </c:pt>
                <c:pt idx="5995">
                  <c:v>137</c:v>
                </c:pt>
                <c:pt idx="5996">
                  <c:v>137</c:v>
                </c:pt>
                <c:pt idx="5997">
                  <c:v>137</c:v>
                </c:pt>
                <c:pt idx="5998">
                  <c:v>137</c:v>
                </c:pt>
                <c:pt idx="5999">
                  <c:v>137</c:v>
                </c:pt>
                <c:pt idx="6000">
                  <c:v>137</c:v>
                </c:pt>
                <c:pt idx="6001">
                  <c:v>137</c:v>
                </c:pt>
                <c:pt idx="6002">
                  <c:v>137</c:v>
                </c:pt>
                <c:pt idx="6003">
                  <c:v>137</c:v>
                </c:pt>
                <c:pt idx="6004">
                  <c:v>137</c:v>
                </c:pt>
                <c:pt idx="6005">
                  <c:v>137</c:v>
                </c:pt>
                <c:pt idx="6006">
                  <c:v>138</c:v>
                </c:pt>
                <c:pt idx="6007">
                  <c:v>138</c:v>
                </c:pt>
                <c:pt idx="6008">
                  <c:v>138</c:v>
                </c:pt>
                <c:pt idx="6009">
                  <c:v>138</c:v>
                </c:pt>
                <c:pt idx="6010">
                  <c:v>138</c:v>
                </c:pt>
                <c:pt idx="6011">
                  <c:v>138</c:v>
                </c:pt>
                <c:pt idx="6012">
                  <c:v>138</c:v>
                </c:pt>
                <c:pt idx="6013">
                  <c:v>138</c:v>
                </c:pt>
                <c:pt idx="6014">
                  <c:v>138</c:v>
                </c:pt>
                <c:pt idx="6015">
                  <c:v>138</c:v>
                </c:pt>
                <c:pt idx="6016">
                  <c:v>138</c:v>
                </c:pt>
                <c:pt idx="6017">
                  <c:v>138</c:v>
                </c:pt>
                <c:pt idx="6018">
                  <c:v>138</c:v>
                </c:pt>
                <c:pt idx="6019">
                  <c:v>138</c:v>
                </c:pt>
                <c:pt idx="6020">
                  <c:v>138</c:v>
                </c:pt>
                <c:pt idx="6021">
                  <c:v>138</c:v>
                </c:pt>
                <c:pt idx="6022">
                  <c:v>138</c:v>
                </c:pt>
                <c:pt idx="6023">
                  <c:v>138</c:v>
                </c:pt>
                <c:pt idx="6024">
                  <c:v>138</c:v>
                </c:pt>
                <c:pt idx="6025">
                  <c:v>138</c:v>
                </c:pt>
                <c:pt idx="6026">
                  <c:v>138</c:v>
                </c:pt>
                <c:pt idx="6027">
                  <c:v>138</c:v>
                </c:pt>
                <c:pt idx="6028">
                  <c:v>138</c:v>
                </c:pt>
                <c:pt idx="6029">
                  <c:v>138</c:v>
                </c:pt>
                <c:pt idx="6030">
                  <c:v>138</c:v>
                </c:pt>
                <c:pt idx="6031">
                  <c:v>138</c:v>
                </c:pt>
                <c:pt idx="6032">
                  <c:v>138</c:v>
                </c:pt>
                <c:pt idx="6033">
                  <c:v>138</c:v>
                </c:pt>
                <c:pt idx="6034">
                  <c:v>138</c:v>
                </c:pt>
                <c:pt idx="6035">
                  <c:v>138</c:v>
                </c:pt>
                <c:pt idx="6036">
                  <c:v>138</c:v>
                </c:pt>
                <c:pt idx="6037">
                  <c:v>138</c:v>
                </c:pt>
                <c:pt idx="6038">
                  <c:v>138</c:v>
                </c:pt>
                <c:pt idx="6039">
                  <c:v>138</c:v>
                </c:pt>
                <c:pt idx="6040">
                  <c:v>138</c:v>
                </c:pt>
                <c:pt idx="6041">
                  <c:v>139</c:v>
                </c:pt>
                <c:pt idx="6042">
                  <c:v>139</c:v>
                </c:pt>
                <c:pt idx="6043">
                  <c:v>139</c:v>
                </c:pt>
                <c:pt idx="6044">
                  <c:v>139</c:v>
                </c:pt>
                <c:pt idx="6045">
                  <c:v>139</c:v>
                </c:pt>
                <c:pt idx="6046">
                  <c:v>139</c:v>
                </c:pt>
                <c:pt idx="6047">
                  <c:v>139</c:v>
                </c:pt>
                <c:pt idx="6048">
                  <c:v>139</c:v>
                </c:pt>
                <c:pt idx="6049">
                  <c:v>139</c:v>
                </c:pt>
                <c:pt idx="6050">
                  <c:v>139</c:v>
                </c:pt>
                <c:pt idx="6051">
                  <c:v>139</c:v>
                </c:pt>
                <c:pt idx="6052">
                  <c:v>139</c:v>
                </c:pt>
                <c:pt idx="6053">
                  <c:v>139</c:v>
                </c:pt>
                <c:pt idx="6054">
                  <c:v>139</c:v>
                </c:pt>
                <c:pt idx="6055">
                  <c:v>139</c:v>
                </c:pt>
                <c:pt idx="6056">
                  <c:v>139</c:v>
                </c:pt>
                <c:pt idx="6057">
                  <c:v>139</c:v>
                </c:pt>
                <c:pt idx="6058">
                  <c:v>140</c:v>
                </c:pt>
                <c:pt idx="6059">
                  <c:v>140</c:v>
                </c:pt>
                <c:pt idx="6060">
                  <c:v>140</c:v>
                </c:pt>
                <c:pt idx="6061">
                  <c:v>140</c:v>
                </c:pt>
                <c:pt idx="6062">
                  <c:v>140</c:v>
                </c:pt>
                <c:pt idx="6063">
                  <c:v>140</c:v>
                </c:pt>
                <c:pt idx="6064">
                  <c:v>140</c:v>
                </c:pt>
                <c:pt idx="6065">
                  <c:v>140</c:v>
                </c:pt>
                <c:pt idx="6066">
                  <c:v>140</c:v>
                </c:pt>
                <c:pt idx="6067">
                  <c:v>141</c:v>
                </c:pt>
                <c:pt idx="6068">
                  <c:v>141</c:v>
                </c:pt>
                <c:pt idx="6069">
                  <c:v>141</c:v>
                </c:pt>
                <c:pt idx="6070">
                  <c:v>141</c:v>
                </c:pt>
                <c:pt idx="6071">
                  <c:v>141</c:v>
                </c:pt>
                <c:pt idx="6072">
                  <c:v>141</c:v>
                </c:pt>
                <c:pt idx="6073">
                  <c:v>141</c:v>
                </c:pt>
                <c:pt idx="6074">
                  <c:v>141</c:v>
                </c:pt>
                <c:pt idx="6075">
                  <c:v>141</c:v>
                </c:pt>
                <c:pt idx="6076">
                  <c:v>141</c:v>
                </c:pt>
                <c:pt idx="6077">
                  <c:v>141</c:v>
                </c:pt>
                <c:pt idx="6078">
                  <c:v>141</c:v>
                </c:pt>
                <c:pt idx="6079">
                  <c:v>141</c:v>
                </c:pt>
                <c:pt idx="6080">
                  <c:v>142</c:v>
                </c:pt>
                <c:pt idx="6081">
                  <c:v>142</c:v>
                </c:pt>
                <c:pt idx="6082">
                  <c:v>142</c:v>
                </c:pt>
                <c:pt idx="6083">
                  <c:v>142</c:v>
                </c:pt>
                <c:pt idx="6084">
                  <c:v>142</c:v>
                </c:pt>
                <c:pt idx="6085">
                  <c:v>142</c:v>
                </c:pt>
                <c:pt idx="6086">
                  <c:v>142</c:v>
                </c:pt>
                <c:pt idx="6087">
                  <c:v>142</c:v>
                </c:pt>
                <c:pt idx="6088">
                  <c:v>142</c:v>
                </c:pt>
                <c:pt idx="6089">
                  <c:v>142</c:v>
                </c:pt>
                <c:pt idx="6090">
                  <c:v>142</c:v>
                </c:pt>
                <c:pt idx="6091">
                  <c:v>142</c:v>
                </c:pt>
                <c:pt idx="6092">
                  <c:v>142</c:v>
                </c:pt>
                <c:pt idx="6093">
                  <c:v>142</c:v>
                </c:pt>
                <c:pt idx="6094">
                  <c:v>142</c:v>
                </c:pt>
                <c:pt idx="6095">
                  <c:v>142</c:v>
                </c:pt>
                <c:pt idx="6096">
                  <c:v>142</c:v>
                </c:pt>
                <c:pt idx="6097">
                  <c:v>142</c:v>
                </c:pt>
                <c:pt idx="6098">
                  <c:v>142</c:v>
                </c:pt>
                <c:pt idx="6099">
                  <c:v>142</c:v>
                </c:pt>
                <c:pt idx="6100">
                  <c:v>142</c:v>
                </c:pt>
                <c:pt idx="6101">
                  <c:v>142</c:v>
                </c:pt>
                <c:pt idx="6102">
                  <c:v>142</c:v>
                </c:pt>
                <c:pt idx="6103">
                  <c:v>142</c:v>
                </c:pt>
                <c:pt idx="6104">
                  <c:v>142</c:v>
                </c:pt>
                <c:pt idx="6105">
                  <c:v>142</c:v>
                </c:pt>
                <c:pt idx="6106">
                  <c:v>142</c:v>
                </c:pt>
                <c:pt idx="6107">
                  <c:v>142</c:v>
                </c:pt>
                <c:pt idx="6108">
                  <c:v>142</c:v>
                </c:pt>
                <c:pt idx="6109">
                  <c:v>142</c:v>
                </c:pt>
                <c:pt idx="6110">
                  <c:v>142</c:v>
                </c:pt>
                <c:pt idx="6111">
                  <c:v>142</c:v>
                </c:pt>
                <c:pt idx="6112">
                  <c:v>142</c:v>
                </c:pt>
                <c:pt idx="6113">
                  <c:v>142</c:v>
                </c:pt>
                <c:pt idx="6114">
                  <c:v>142</c:v>
                </c:pt>
                <c:pt idx="6115">
                  <c:v>142</c:v>
                </c:pt>
                <c:pt idx="6116">
                  <c:v>142</c:v>
                </c:pt>
                <c:pt idx="6117">
                  <c:v>142</c:v>
                </c:pt>
                <c:pt idx="6118">
                  <c:v>142</c:v>
                </c:pt>
                <c:pt idx="6119">
                  <c:v>142</c:v>
                </c:pt>
                <c:pt idx="6120">
                  <c:v>142</c:v>
                </c:pt>
                <c:pt idx="6121">
                  <c:v>142</c:v>
                </c:pt>
                <c:pt idx="6122">
                  <c:v>142</c:v>
                </c:pt>
                <c:pt idx="6123">
                  <c:v>142</c:v>
                </c:pt>
                <c:pt idx="6124">
                  <c:v>142</c:v>
                </c:pt>
                <c:pt idx="6125">
                  <c:v>142</c:v>
                </c:pt>
                <c:pt idx="6126">
                  <c:v>142</c:v>
                </c:pt>
                <c:pt idx="6127">
                  <c:v>142</c:v>
                </c:pt>
                <c:pt idx="6128">
                  <c:v>142</c:v>
                </c:pt>
                <c:pt idx="6129">
                  <c:v>142</c:v>
                </c:pt>
                <c:pt idx="6130">
                  <c:v>142</c:v>
                </c:pt>
                <c:pt idx="6131">
                  <c:v>142</c:v>
                </c:pt>
                <c:pt idx="6132">
                  <c:v>143</c:v>
                </c:pt>
                <c:pt idx="6133">
                  <c:v>144</c:v>
                </c:pt>
                <c:pt idx="6134">
                  <c:v>144</c:v>
                </c:pt>
                <c:pt idx="6135">
                  <c:v>144</c:v>
                </c:pt>
                <c:pt idx="6136">
                  <c:v>144</c:v>
                </c:pt>
                <c:pt idx="6137">
                  <c:v>144</c:v>
                </c:pt>
                <c:pt idx="6138">
                  <c:v>144</c:v>
                </c:pt>
                <c:pt idx="6139">
                  <c:v>144</c:v>
                </c:pt>
                <c:pt idx="6140">
                  <c:v>144</c:v>
                </c:pt>
                <c:pt idx="6141">
                  <c:v>144</c:v>
                </c:pt>
                <c:pt idx="6142">
                  <c:v>145</c:v>
                </c:pt>
                <c:pt idx="6143">
                  <c:v>145</c:v>
                </c:pt>
                <c:pt idx="6144">
                  <c:v>145</c:v>
                </c:pt>
                <c:pt idx="6145">
                  <c:v>145</c:v>
                </c:pt>
                <c:pt idx="6146">
                  <c:v>145</c:v>
                </c:pt>
                <c:pt idx="6147">
                  <c:v>145</c:v>
                </c:pt>
                <c:pt idx="6148">
                  <c:v>145</c:v>
                </c:pt>
                <c:pt idx="6149">
                  <c:v>145</c:v>
                </c:pt>
                <c:pt idx="6150">
                  <c:v>145</c:v>
                </c:pt>
                <c:pt idx="6151">
                  <c:v>145</c:v>
                </c:pt>
                <c:pt idx="6152">
                  <c:v>145</c:v>
                </c:pt>
                <c:pt idx="6153">
                  <c:v>145</c:v>
                </c:pt>
                <c:pt idx="6154">
                  <c:v>145</c:v>
                </c:pt>
                <c:pt idx="6155">
                  <c:v>145</c:v>
                </c:pt>
                <c:pt idx="6156">
                  <c:v>145</c:v>
                </c:pt>
                <c:pt idx="6157">
                  <c:v>145</c:v>
                </c:pt>
                <c:pt idx="6158">
                  <c:v>145</c:v>
                </c:pt>
                <c:pt idx="6159">
                  <c:v>145</c:v>
                </c:pt>
                <c:pt idx="6160">
                  <c:v>145</c:v>
                </c:pt>
                <c:pt idx="6161">
                  <c:v>145</c:v>
                </c:pt>
                <c:pt idx="6162">
                  <c:v>146</c:v>
                </c:pt>
                <c:pt idx="6163">
                  <c:v>146</c:v>
                </c:pt>
                <c:pt idx="6164">
                  <c:v>146</c:v>
                </c:pt>
                <c:pt idx="6165">
                  <c:v>146</c:v>
                </c:pt>
                <c:pt idx="6166">
                  <c:v>146</c:v>
                </c:pt>
                <c:pt idx="6167">
                  <c:v>146</c:v>
                </c:pt>
                <c:pt idx="6168">
                  <c:v>146</c:v>
                </c:pt>
                <c:pt idx="6169">
                  <c:v>146</c:v>
                </c:pt>
                <c:pt idx="6170">
                  <c:v>146</c:v>
                </c:pt>
                <c:pt idx="6171">
                  <c:v>146</c:v>
                </c:pt>
                <c:pt idx="6172">
                  <c:v>146</c:v>
                </c:pt>
                <c:pt idx="6173">
                  <c:v>146</c:v>
                </c:pt>
                <c:pt idx="6174">
                  <c:v>146</c:v>
                </c:pt>
                <c:pt idx="6175">
                  <c:v>146</c:v>
                </c:pt>
                <c:pt idx="6176">
                  <c:v>146</c:v>
                </c:pt>
                <c:pt idx="6177">
                  <c:v>146</c:v>
                </c:pt>
                <c:pt idx="6178">
                  <c:v>146</c:v>
                </c:pt>
                <c:pt idx="6179">
                  <c:v>146</c:v>
                </c:pt>
                <c:pt idx="6180">
                  <c:v>146</c:v>
                </c:pt>
                <c:pt idx="6181">
                  <c:v>146</c:v>
                </c:pt>
                <c:pt idx="6182">
                  <c:v>146</c:v>
                </c:pt>
                <c:pt idx="6183">
                  <c:v>146</c:v>
                </c:pt>
                <c:pt idx="6184">
                  <c:v>146</c:v>
                </c:pt>
                <c:pt idx="6185">
                  <c:v>146</c:v>
                </c:pt>
                <c:pt idx="6186">
                  <c:v>146</c:v>
                </c:pt>
                <c:pt idx="6187">
                  <c:v>146</c:v>
                </c:pt>
                <c:pt idx="6188">
                  <c:v>146</c:v>
                </c:pt>
                <c:pt idx="6189">
                  <c:v>146</c:v>
                </c:pt>
                <c:pt idx="6190">
                  <c:v>146</c:v>
                </c:pt>
                <c:pt idx="6191">
                  <c:v>146</c:v>
                </c:pt>
                <c:pt idx="6192">
                  <c:v>146</c:v>
                </c:pt>
                <c:pt idx="6193">
                  <c:v>146</c:v>
                </c:pt>
                <c:pt idx="6194">
                  <c:v>146</c:v>
                </c:pt>
                <c:pt idx="6195">
                  <c:v>146</c:v>
                </c:pt>
                <c:pt idx="6196">
                  <c:v>146</c:v>
                </c:pt>
                <c:pt idx="6197">
                  <c:v>146</c:v>
                </c:pt>
                <c:pt idx="6198">
                  <c:v>146</c:v>
                </c:pt>
                <c:pt idx="6199">
                  <c:v>146</c:v>
                </c:pt>
                <c:pt idx="6200">
                  <c:v>146</c:v>
                </c:pt>
                <c:pt idx="6201">
                  <c:v>146</c:v>
                </c:pt>
                <c:pt idx="6202">
                  <c:v>146</c:v>
                </c:pt>
                <c:pt idx="6203">
                  <c:v>146</c:v>
                </c:pt>
                <c:pt idx="6204">
                  <c:v>146</c:v>
                </c:pt>
                <c:pt idx="6205">
                  <c:v>146</c:v>
                </c:pt>
                <c:pt idx="6206">
                  <c:v>146</c:v>
                </c:pt>
                <c:pt idx="6207">
                  <c:v>146</c:v>
                </c:pt>
                <c:pt idx="6208">
                  <c:v>146</c:v>
                </c:pt>
                <c:pt idx="6209">
                  <c:v>146</c:v>
                </c:pt>
                <c:pt idx="6210">
                  <c:v>146</c:v>
                </c:pt>
                <c:pt idx="6211">
                  <c:v>146</c:v>
                </c:pt>
                <c:pt idx="6212">
                  <c:v>146</c:v>
                </c:pt>
                <c:pt idx="6213">
                  <c:v>146</c:v>
                </c:pt>
                <c:pt idx="6214">
                  <c:v>146</c:v>
                </c:pt>
                <c:pt idx="6215">
                  <c:v>146</c:v>
                </c:pt>
                <c:pt idx="6216">
                  <c:v>146</c:v>
                </c:pt>
                <c:pt idx="6217">
                  <c:v>146</c:v>
                </c:pt>
                <c:pt idx="6218">
                  <c:v>146</c:v>
                </c:pt>
                <c:pt idx="6219">
                  <c:v>146</c:v>
                </c:pt>
                <c:pt idx="6220">
                  <c:v>146</c:v>
                </c:pt>
                <c:pt idx="6221">
                  <c:v>146</c:v>
                </c:pt>
                <c:pt idx="6222">
                  <c:v>146</c:v>
                </c:pt>
                <c:pt idx="6223">
                  <c:v>146</c:v>
                </c:pt>
                <c:pt idx="6224">
                  <c:v>146</c:v>
                </c:pt>
                <c:pt idx="6225">
                  <c:v>146</c:v>
                </c:pt>
                <c:pt idx="6226">
                  <c:v>146</c:v>
                </c:pt>
                <c:pt idx="6227">
                  <c:v>146</c:v>
                </c:pt>
                <c:pt idx="6228">
                  <c:v>146</c:v>
                </c:pt>
                <c:pt idx="6229">
                  <c:v>146</c:v>
                </c:pt>
                <c:pt idx="6230">
                  <c:v>146</c:v>
                </c:pt>
                <c:pt idx="6231">
                  <c:v>146</c:v>
                </c:pt>
                <c:pt idx="6232">
                  <c:v>146</c:v>
                </c:pt>
                <c:pt idx="6233">
                  <c:v>146</c:v>
                </c:pt>
                <c:pt idx="6234">
                  <c:v>146</c:v>
                </c:pt>
                <c:pt idx="6235">
                  <c:v>146</c:v>
                </c:pt>
                <c:pt idx="6236">
                  <c:v>146</c:v>
                </c:pt>
                <c:pt idx="6237">
                  <c:v>146</c:v>
                </c:pt>
                <c:pt idx="6238">
                  <c:v>146</c:v>
                </c:pt>
                <c:pt idx="6239">
                  <c:v>146</c:v>
                </c:pt>
                <c:pt idx="6240">
                  <c:v>146</c:v>
                </c:pt>
                <c:pt idx="6241">
                  <c:v>146</c:v>
                </c:pt>
                <c:pt idx="6242">
                  <c:v>146</c:v>
                </c:pt>
                <c:pt idx="6243">
                  <c:v>146</c:v>
                </c:pt>
                <c:pt idx="6244">
                  <c:v>147</c:v>
                </c:pt>
                <c:pt idx="6245">
                  <c:v>147</c:v>
                </c:pt>
                <c:pt idx="6246">
                  <c:v>148</c:v>
                </c:pt>
                <c:pt idx="6247">
                  <c:v>149</c:v>
                </c:pt>
                <c:pt idx="6248">
                  <c:v>149</c:v>
                </c:pt>
                <c:pt idx="6249">
                  <c:v>149</c:v>
                </c:pt>
                <c:pt idx="6250">
                  <c:v>149</c:v>
                </c:pt>
                <c:pt idx="6251">
                  <c:v>149</c:v>
                </c:pt>
                <c:pt idx="6252">
                  <c:v>150</c:v>
                </c:pt>
                <c:pt idx="6253">
                  <c:v>150</c:v>
                </c:pt>
                <c:pt idx="6254">
                  <c:v>150</c:v>
                </c:pt>
                <c:pt idx="6255">
                  <c:v>150</c:v>
                </c:pt>
                <c:pt idx="6256">
                  <c:v>150</c:v>
                </c:pt>
                <c:pt idx="6257">
                  <c:v>150</c:v>
                </c:pt>
                <c:pt idx="6258">
                  <c:v>150</c:v>
                </c:pt>
                <c:pt idx="6259">
                  <c:v>150</c:v>
                </c:pt>
                <c:pt idx="6260">
                  <c:v>150</c:v>
                </c:pt>
                <c:pt idx="6261">
                  <c:v>150</c:v>
                </c:pt>
                <c:pt idx="6262">
                  <c:v>150</c:v>
                </c:pt>
                <c:pt idx="6263">
                  <c:v>150</c:v>
                </c:pt>
                <c:pt idx="6264">
                  <c:v>150</c:v>
                </c:pt>
                <c:pt idx="6265">
                  <c:v>150</c:v>
                </c:pt>
                <c:pt idx="6266">
                  <c:v>150</c:v>
                </c:pt>
                <c:pt idx="6267">
                  <c:v>150</c:v>
                </c:pt>
                <c:pt idx="6268">
                  <c:v>150</c:v>
                </c:pt>
                <c:pt idx="6269">
                  <c:v>150</c:v>
                </c:pt>
                <c:pt idx="6270">
                  <c:v>150</c:v>
                </c:pt>
                <c:pt idx="6271">
                  <c:v>150</c:v>
                </c:pt>
                <c:pt idx="6272">
                  <c:v>150</c:v>
                </c:pt>
                <c:pt idx="6273">
                  <c:v>150</c:v>
                </c:pt>
                <c:pt idx="6274">
                  <c:v>150</c:v>
                </c:pt>
                <c:pt idx="6275">
                  <c:v>150</c:v>
                </c:pt>
                <c:pt idx="6276">
                  <c:v>150</c:v>
                </c:pt>
                <c:pt idx="6277">
                  <c:v>150</c:v>
                </c:pt>
                <c:pt idx="6278">
                  <c:v>150</c:v>
                </c:pt>
                <c:pt idx="6279">
                  <c:v>150</c:v>
                </c:pt>
                <c:pt idx="6280">
                  <c:v>150</c:v>
                </c:pt>
                <c:pt idx="6281">
                  <c:v>150</c:v>
                </c:pt>
                <c:pt idx="6282">
                  <c:v>150</c:v>
                </c:pt>
                <c:pt idx="6283">
                  <c:v>150</c:v>
                </c:pt>
                <c:pt idx="6284">
                  <c:v>150</c:v>
                </c:pt>
                <c:pt idx="6285">
                  <c:v>150</c:v>
                </c:pt>
                <c:pt idx="6286">
                  <c:v>150</c:v>
                </c:pt>
                <c:pt idx="6287">
                  <c:v>150</c:v>
                </c:pt>
                <c:pt idx="6288">
                  <c:v>150</c:v>
                </c:pt>
                <c:pt idx="6289">
                  <c:v>150</c:v>
                </c:pt>
                <c:pt idx="6290">
                  <c:v>150</c:v>
                </c:pt>
                <c:pt idx="6291">
                  <c:v>150</c:v>
                </c:pt>
                <c:pt idx="6292">
                  <c:v>150</c:v>
                </c:pt>
                <c:pt idx="6293">
                  <c:v>150</c:v>
                </c:pt>
                <c:pt idx="6294">
                  <c:v>150</c:v>
                </c:pt>
                <c:pt idx="6295">
                  <c:v>150</c:v>
                </c:pt>
                <c:pt idx="6296">
                  <c:v>150</c:v>
                </c:pt>
                <c:pt idx="6297">
                  <c:v>150</c:v>
                </c:pt>
                <c:pt idx="6298">
                  <c:v>150</c:v>
                </c:pt>
                <c:pt idx="6299">
                  <c:v>150</c:v>
                </c:pt>
                <c:pt idx="6300">
                  <c:v>150</c:v>
                </c:pt>
                <c:pt idx="6301">
                  <c:v>150</c:v>
                </c:pt>
                <c:pt idx="6302">
                  <c:v>150</c:v>
                </c:pt>
                <c:pt idx="6303">
                  <c:v>150</c:v>
                </c:pt>
                <c:pt idx="6304">
                  <c:v>150</c:v>
                </c:pt>
                <c:pt idx="6305">
                  <c:v>150</c:v>
                </c:pt>
                <c:pt idx="6306">
                  <c:v>150</c:v>
                </c:pt>
                <c:pt idx="6307">
                  <c:v>150</c:v>
                </c:pt>
                <c:pt idx="6308">
                  <c:v>150</c:v>
                </c:pt>
                <c:pt idx="6309">
                  <c:v>150</c:v>
                </c:pt>
                <c:pt idx="6310">
                  <c:v>150</c:v>
                </c:pt>
                <c:pt idx="6311">
                  <c:v>150</c:v>
                </c:pt>
                <c:pt idx="6312">
                  <c:v>150</c:v>
                </c:pt>
                <c:pt idx="6313">
                  <c:v>150</c:v>
                </c:pt>
                <c:pt idx="6314">
                  <c:v>150</c:v>
                </c:pt>
                <c:pt idx="6315">
                  <c:v>150</c:v>
                </c:pt>
                <c:pt idx="6316">
                  <c:v>150</c:v>
                </c:pt>
                <c:pt idx="6317">
                  <c:v>150</c:v>
                </c:pt>
                <c:pt idx="6318">
                  <c:v>150</c:v>
                </c:pt>
                <c:pt idx="6319">
                  <c:v>150</c:v>
                </c:pt>
                <c:pt idx="6320">
                  <c:v>150</c:v>
                </c:pt>
                <c:pt idx="6321">
                  <c:v>150</c:v>
                </c:pt>
                <c:pt idx="6322">
                  <c:v>150</c:v>
                </c:pt>
                <c:pt idx="6323">
                  <c:v>150</c:v>
                </c:pt>
                <c:pt idx="6324">
                  <c:v>150</c:v>
                </c:pt>
                <c:pt idx="6325">
                  <c:v>150</c:v>
                </c:pt>
                <c:pt idx="6326">
                  <c:v>150</c:v>
                </c:pt>
                <c:pt idx="6327">
                  <c:v>150</c:v>
                </c:pt>
                <c:pt idx="6328">
                  <c:v>150</c:v>
                </c:pt>
                <c:pt idx="6329">
                  <c:v>150</c:v>
                </c:pt>
                <c:pt idx="6330">
                  <c:v>150</c:v>
                </c:pt>
                <c:pt idx="6331">
                  <c:v>150</c:v>
                </c:pt>
                <c:pt idx="6332">
                  <c:v>150</c:v>
                </c:pt>
                <c:pt idx="6333">
                  <c:v>150</c:v>
                </c:pt>
                <c:pt idx="6334">
                  <c:v>150</c:v>
                </c:pt>
                <c:pt idx="6335">
                  <c:v>150</c:v>
                </c:pt>
                <c:pt idx="6336">
                  <c:v>150</c:v>
                </c:pt>
                <c:pt idx="6337">
                  <c:v>150</c:v>
                </c:pt>
                <c:pt idx="6338">
                  <c:v>150</c:v>
                </c:pt>
                <c:pt idx="6339">
                  <c:v>150</c:v>
                </c:pt>
                <c:pt idx="6340">
                  <c:v>150</c:v>
                </c:pt>
                <c:pt idx="6341">
                  <c:v>150</c:v>
                </c:pt>
                <c:pt idx="6342">
                  <c:v>150</c:v>
                </c:pt>
                <c:pt idx="6343">
                  <c:v>150</c:v>
                </c:pt>
                <c:pt idx="6344">
                  <c:v>150</c:v>
                </c:pt>
                <c:pt idx="6345">
                  <c:v>150</c:v>
                </c:pt>
                <c:pt idx="6346">
                  <c:v>150</c:v>
                </c:pt>
                <c:pt idx="6347">
                  <c:v>150</c:v>
                </c:pt>
                <c:pt idx="6348">
                  <c:v>150</c:v>
                </c:pt>
                <c:pt idx="6349">
                  <c:v>150</c:v>
                </c:pt>
                <c:pt idx="6350">
                  <c:v>150</c:v>
                </c:pt>
                <c:pt idx="6351">
                  <c:v>150</c:v>
                </c:pt>
                <c:pt idx="6352">
                  <c:v>150</c:v>
                </c:pt>
                <c:pt idx="6353">
                  <c:v>150</c:v>
                </c:pt>
                <c:pt idx="6354">
                  <c:v>150</c:v>
                </c:pt>
                <c:pt idx="6355">
                  <c:v>150</c:v>
                </c:pt>
                <c:pt idx="6356">
                  <c:v>150</c:v>
                </c:pt>
                <c:pt idx="6357">
                  <c:v>150</c:v>
                </c:pt>
                <c:pt idx="6358">
                  <c:v>150</c:v>
                </c:pt>
                <c:pt idx="6359">
                  <c:v>150</c:v>
                </c:pt>
                <c:pt idx="6360">
                  <c:v>150</c:v>
                </c:pt>
                <c:pt idx="6361">
                  <c:v>150</c:v>
                </c:pt>
                <c:pt idx="6362">
                  <c:v>150</c:v>
                </c:pt>
                <c:pt idx="6363">
                  <c:v>150</c:v>
                </c:pt>
                <c:pt idx="6364">
                  <c:v>150</c:v>
                </c:pt>
                <c:pt idx="6365">
                  <c:v>150</c:v>
                </c:pt>
                <c:pt idx="6366">
                  <c:v>150</c:v>
                </c:pt>
                <c:pt idx="6367">
                  <c:v>150</c:v>
                </c:pt>
                <c:pt idx="6368">
                  <c:v>150</c:v>
                </c:pt>
                <c:pt idx="6369">
                  <c:v>150</c:v>
                </c:pt>
                <c:pt idx="6370">
                  <c:v>150</c:v>
                </c:pt>
                <c:pt idx="6371">
                  <c:v>150</c:v>
                </c:pt>
                <c:pt idx="6372">
                  <c:v>150</c:v>
                </c:pt>
                <c:pt idx="6373">
                  <c:v>150</c:v>
                </c:pt>
                <c:pt idx="6374">
                  <c:v>150</c:v>
                </c:pt>
                <c:pt idx="6375">
                  <c:v>150</c:v>
                </c:pt>
                <c:pt idx="6376">
                  <c:v>150</c:v>
                </c:pt>
                <c:pt idx="6377">
                  <c:v>150</c:v>
                </c:pt>
                <c:pt idx="6378">
                  <c:v>150</c:v>
                </c:pt>
                <c:pt idx="6379">
                  <c:v>150</c:v>
                </c:pt>
                <c:pt idx="6380">
                  <c:v>150</c:v>
                </c:pt>
                <c:pt idx="6381">
                  <c:v>150</c:v>
                </c:pt>
                <c:pt idx="6382">
                  <c:v>150</c:v>
                </c:pt>
                <c:pt idx="6383">
                  <c:v>150</c:v>
                </c:pt>
                <c:pt idx="6384">
                  <c:v>150</c:v>
                </c:pt>
                <c:pt idx="6385">
                  <c:v>150</c:v>
                </c:pt>
                <c:pt idx="6386">
                  <c:v>150</c:v>
                </c:pt>
                <c:pt idx="6387">
                  <c:v>150</c:v>
                </c:pt>
                <c:pt idx="6388">
                  <c:v>150</c:v>
                </c:pt>
                <c:pt idx="6389">
                  <c:v>150</c:v>
                </c:pt>
                <c:pt idx="6390">
                  <c:v>150</c:v>
                </c:pt>
                <c:pt idx="6391">
                  <c:v>150</c:v>
                </c:pt>
                <c:pt idx="6392">
                  <c:v>150</c:v>
                </c:pt>
                <c:pt idx="6393">
                  <c:v>150</c:v>
                </c:pt>
                <c:pt idx="6394">
                  <c:v>150</c:v>
                </c:pt>
                <c:pt idx="6395">
                  <c:v>150</c:v>
                </c:pt>
                <c:pt idx="6396">
                  <c:v>151</c:v>
                </c:pt>
                <c:pt idx="6397">
                  <c:v>151</c:v>
                </c:pt>
                <c:pt idx="6398">
                  <c:v>151</c:v>
                </c:pt>
                <c:pt idx="6399">
                  <c:v>151</c:v>
                </c:pt>
                <c:pt idx="6400">
                  <c:v>151</c:v>
                </c:pt>
                <c:pt idx="6401">
                  <c:v>151</c:v>
                </c:pt>
                <c:pt idx="6402">
                  <c:v>151</c:v>
                </c:pt>
                <c:pt idx="6403">
                  <c:v>151</c:v>
                </c:pt>
                <c:pt idx="6404">
                  <c:v>151</c:v>
                </c:pt>
                <c:pt idx="6405">
                  <c:v>151</c:v>
                </c:pt>
                <c:pt idx="6406">
                  <c:v>151</c:v>
                </c:pt>
                <c:pt idx="6407">
                  <c:v>151</c:v>
                </c:pt>
                <c:pt idx="6408">
                  <c:v>151</c:v>
                </c:pt>
                <c:pt idx="6409">
                  <c:v>151</c:v>
                </c:pt>
                <c:pt idx="6410">
                  <c:v>151</c:v>
                </c:pt>
                <c:pt idx="6411">
                  <c:v>151</c:v>
                </c:pt>
                <c:pt idx="6412">
                  <c:v>151</c:v>
                </c:pt>
                <c:pt idx="6413">
                  <c:v>151</c:v>
                </c:pt>
                <c:pt idx="6414">
                  <c:v>151</c:v>
                </c:pt>
                <c:pt idx="6415">
                  <c:v>151</c:v>
                </c:pt>
                <c:pt idx="6416">
                  <c:v>151</c:v>
                </c:pt>
                <c:pt idx="6417">
                  <c:v>151</c:v>
                </c:pt>
                <c:pt idx="6418">
                  <c:v>151</c:v>
                </c:pt>
                <c:pt idx="6419">
                  <c:v>151</c:v>
                </c:pt>
                <c:pt idx="6420">
                  <c:v>151</c:v>
                </c:pt>
                <c:pt idx="6421">
                  <c:v>151</c:v>
                </c:pt>
                <c:pt idx="6422">
                  <c:v>151</c:v>
                </c:pt>
                <c:pt idx="6423">
                  <c:v>151</c:v>
                </c:pt>
                <c:pt idx="6424">
                  <c:v>151</c:v>
                </c:pt>
                <c:pt idx="6425">
                  <c:v>151</c:v>
                </c:pt>
                <c:pt idx="6426">
                  <c:v>151</c:v>
                </c:pt>
                <c:pt idx="6427">
                  <c:v>151</c:v>
                </c:pt>
                <c:pt idx="6428">
                  <c:v>151</c:v>
                </c:pt>
                <c:pt idx="6429">
                  <c:v>151</c:v>
                </c:pt>
                <c:pt idx="6430">
                  <c:v>151</c:v>
                </c:pt>
                <c:pt idx="6431">
                  <c:v>151</c:v>
                </c:pt>
                <c:pt idx="6432">
                  <c:v>151</c:v>
                </c:pt>
                <c:pt idx="6433">
                  <c:v>151</c:v>
                </c:pt>
                <c:pt idx="6434">
                  <c:v>151</c:v>
                </c:pt>
                <c:pt idx="6435">
                  <c:v>151</c:v>
                </c:pt>
                <c:pt idx="6436">
                  <c:v>151</c:v>
                </c:pt>
                <c:pt idx="6437">
                  <c:v>151</c:v>
                </c:pt>
                <c:pt idx="6438">
                  <c:v>151</c:v>
                </c:pt>
                <c:pt idx="6439">
                  <c:v>151</c:v>
                </c:pt>
                <c:pt idx="6440">
                  <c:v>151</c:v>
                </c:pt>
                <c:pt idx="6441">
                  <c:v>151</c:v>
                </c:pt>
                <c:pt idx="6442">
                  <c:v>151</c:v>
                </c:pt>
                <c:pt idx="6443">
                  <c:v>151</c:v>
                </c:pt>
                <c:pt idx="6444">
                  <c:v>151</c:v>
                </c:pt>
                <c:pt idx="6445">
                  <c:v>151</c:v>
                </c:pt>
                <c:pt idx="6446">
                  <c:v>151</c:v>
                </c:pt>
                <c:pt idx="6447">
                  <c:v>151</c:v>
                </c:pt>
                <c:pt idx="6448">
                  <c:v>151</c:v>
                </c:pt>
                <c:pt idx="6449">
                  <c:v>151</c:v>
                </c:pt>
                <c:pt idx="6450">
                  <c:v>151</c:v>
                </c:pt>
                <c:pt idx="6451">
                  <c:v>151</c:v>
                </c:pt>
                <c:pt idx="6452">
                  <c:v>151</c:v>
                </c:pt>
                <c:pt idx="6453">
                  <c:v>151</c:v>
                </c:pt>
                <c:pt idx="6454">
                  <c:v>151</c:v>
                </c:pt>
                <c:pt idx="6455">
                  <c:v>151</c:v>
                </c:pt>
                <c:pt idx="6456">
                  <c:v>151</c:v>
                </c:pt>
                <c:pt idx="6457">
                  <c:v>151</c:v>
                </c:pt>
                <c:pt idx="6458">
                  <c:v>151</c:v>
                </c:pt>
                <c:pt idx="6459">
                  <c:v>151</c:v>
                </c:pt>
                <c:pt idx="6460">
                  <c:v>151</c:v>
                </c:pt>
                <c:pt idx="6461">
                  <c:v>151</c:v>
                </c:pt>
                <c:pt idx="6462">
                  <c:v>151</c:v>
                </c:pt>
                <c:pt idx="6463">
                  <c:v>151</c:v>
                </c:pt>
                <c:pt idx="6464">
                  <c:v>151</c:v>
                </c:pt>
                <c:pt idx="6465">
                  <c:v>151</c:v>
                </c:pt>
                <c:pt idx="6466">
                  <c:v>151</c:v>
                </c:pt>
                <c:pt idx="6467">
                  <c:v>151</c:v>
                </c:pt>
                <c:pt idx="6468">
                  <c:v>151</c:v>
                </c:pt>
                <c:pt idx="6469">
                  <c:v>151</c:v>
                </c:pt>
                <c:pt idx="6470">
                  <c:v>151</c:v>
                </c:pt>
                <c:pt idx="6471">
                  <c:v>151</c:v>
                </c:pt>
                <c:pt idx="6472">
                  <c:v>151</c:v>
                </c:pt>
                <c:pt idx="6473">
                  <c:v>151</c:v>
                </c:pt>
                <c:pt idx="6474">
                  <c:v>151</c:v>
                </c:pt>
                <c:pt idx="6475">
                  <c:v>151</c:v>
                </c:pt>
                <c:pt idx="6476">
                  <c:v>151</c:v>
                </c:pt>
                <c:pt idx="6477">
                  <c:v>151</c:v>
                </c:pt>
                <c:pt idx="6478">
                  <c:v>151</c:v>
                </c:pt>
                <c:pt idx="6479">
                  <c:v>151</c:v>
                </c:pt>
                <c:pt idx="6480">
                  <c:v>151</c:v>
                </c:pt>
                <c:pt idx="6481">
                  <c:v>151</c:v>
                </c:pt>
                <c:pt idx="6482">
                  <c:v>151</c:v>
                </c:pt>
                <c:pt idx="6483">
                  <c:v>151</c:v>
                </c:pt>
                <c:pt idx="6484">
                  <c:v>151</c:v>
                </c:pt>
                <c:pt idx="6485">
                  <c:v>151</c:v>
                </c:pt>
                <c:pt idx="6486">
                  <c:v>151</c:v>
                </c:pt>
                <c:pt idx="6487">
                  <c:v>151</c:v>
                </c:pt>
                <c:pt idx="6488">
                  <c:v>151</c:v>
                </c:pt>
                <c:pt idx="6489">
                  <c:v>151</c:v>
                </c:pt>
                <c:pt idx="6490">
                  <c:v>151</c:v>
                </c:pt>
                <c:pt idx="6491">
                  <c:v>151</c:v>
                </c:pt>
                <c:pt idx="6492">
                  <c:v>151</c:v>
                </c:pt>
                <c:pt idx="6493">
                  <c:v>151</c:v>
                </c:pt>
                <c:pt idx="6494">
                  <c:v>151</c:v>
                </c:pt>
                <c:pt idx="6495">
                  <c:v>151</c:v>
                </c:pt>
                <c:pt idx="6496">
                  <c:v>151</c:v>
                </c:pt>
                <c:pt idx="6497">
                  <c:v>151</c:v>
                </c:pt>
                <c:pt idx="6498">
                  <c:v>151</c:v>
                </c:pt>
                <c:pt idx="6499">
                  <c:v>151</c:v>
                </c:pt>
                <c:pt idx="6500">
                  <c:v>151</c:v>
                </c:pt>
                <c:pt idx="6501">
                  <c:v>151</c:v>
                </c:pt>
                <c:pt idx="6502">
                  <c:v>151</c:v>
                </c:pt>
                <c:pt idx="6503">
                  <c:v>151</c:v>
                </c:pt>
                <c:pt idx="6504">
                  <c:v>151</c:v>
                </c:pt>
                <c:pt idx="6505">
                  <c:v>151</c:v>
                </c:pt>
                <c:pt idx="6506">
                  <c:v>151</c:v>
                </c:pt>
                <c:pt idx="6507">
                  <c:v>151</c:v>
                </c:pt>
                <c:pt idx="6508">
                  <c:v>151</c:v>
                </c:pt>
                <c:pt idx="6509">
                  <c:v>151</c:v>
                </c:pt>
                <c:pt idx="6510">
                  <c:v>151</c:v>
                </c:pt>
                <c:pt idx="6511">
                  <c:v>151</c:v>
                </c:pt>
                <c:pt idx="6512">
                  <c:v>151</c:v>
                </c:pt>
                <c:pt idx="6513">
                  <c:v>151</c:v>
                </c:pt>
                <c:pt idx="6514">
                  <c:v>151</c:v>
                </c:pt>
                <c:pt idx="6515">
                  <c:v>151</c:v>
                </c:pt>
                <c:pt idx="6516">
                  <c:v>151</c:v>
                </c:pt>
                <c:pt idx="6517">
                  <c:v>151</c:v>
                </c:pt>
                <c:pt idx="6518">
                  <c:v>151</c:v>
                </c:pt>
                <c:pt idx="6519">
                  <c:v>151</c:v>
                </c:pt>
                <c:pt idx="6520">
                  <c:v>151</c:v>
                </c:pt>
                <c:pt idx="6521">
                  <c:v>151</c:v>
                </c:pt>
                <c:pt idx="6522">
                  <c:v>151</c:v>
                </c:pt>
                <c:pt idx="6523">
                  <c:v>151</c:v>
                </c:pt>
                <c:pt idx="6524">
                  <c:v>151</c:v>
                </c:pt>
                <c:pt idx="6525">
                  <c:v>151</c:v>
                </c:pt>
                <c:pt idx="6526">
                  <c:v>151</c:v>
                </c:pt>
                <c:pt idx="6527">
                  <c:v>151</c:v>
                </c:pt>
                <c:pt idx="6528">
                  <c:v>151</c:v>
                </c:pt>
                <c:pt idx="6529">
                  <c:v>151</c:v>
                </c:pt>
                <c:pt idx="6530">
                  <c:v>151</c:v>
                </c:pt>
                <c:pt idx="6531">
                  <c:v>151</c:v>
                </c:pt>
                <c:pt idx="6532">
                  <c:v>151</c:v>
                </c:pt>
                <c:pt idx="6533">
                  <c:v>151</c:v>
                </c:pt>
                <c:pt idx="6534">
                  <c:v>151</c:v>
                </c:pt>
                <c:pt idx="6535">
                  <c:v>151</c:v>
                </c:pt>
                <c:pt idx="6536">
                  <c:v>151</c:v>
                </c:pt>
                <c:pt idx="6537">
                  <c:v>151</c:v>
                </c:pt>
                <c:pt idx="6538">
                  <c:v>151</c:v>
                </c:pt>
                <c:pt idx="6539">
                  <c:v>151</c:v>
                </c:pt>
                <c:pt idx="6540">
                  <c:v>151</c:v>
                </c:pt>
                <c:pt idx="6541">
                  <c:v>151</c:v>
                </c:pt>
                <c:pt idx="6542">
                  <c:v>151</c:v>
                </c:pt>
                <c:pt idx="6543">
                  <c:v>151</c:v>
                </c:pt>
                <c:pt idx="6544">
                  <c:v>151</c:v>
                </c:pt>
                <c:pt idx="6545">
                  <c:v>151</c:v>
                </c:pt>
                <c:pt idx="6546">
                  <c:v>151</c:v>
                </c:pt>
                <c:pt idx="6547">
                  <c:v>151</c:v>
                </c:pt>
                <c:pt idx="6548">
                  <c:v>151</c:v>
                </c:pt>
                <c:pt idx="6549">
                  <c:v>151</c:v>
                </c:pt>
                <c:pt idx="6550">
                  <c:v>151</c:v>
                </c:pt>
                <c:pt idx="6551">
                  <c:v>151</c:v>
                </c:pt>
                <c:pt idx="6552">
                  <c:v>151</c:v>
                </c:pt>
                <c:pt idx="6553">
                  <c:v>151</c:v>
                </c:pt>
                <c:pt idx="6554">
                  <c:v>151</c:v>
                </c:pt>
                <c:pt idx="6555">
                  <c:v>151</c:v>
                </c:pt>
                <c:pt idx="6556">
                  <c:v>151</c:v>
                </c:pt>
                <c:pt idx="6557">
                  <c:v>151</c:v>
                </c:pt>
                <c:pt idx="6558">
                  <c:v>151</c:v>
                </c:pt>
                <c:pt idx="6559">
                  <c:v>151</c:v>
                </c:pt>
                <c:pt idx="6560">
                  <c:v>151</c:v>
                </c:pt>
                <c:pt idx="6561">
                  <c:v>151</c:v>
                </c:pt>
                <c:pt idx="6562">
                  <c:v>152</c:v>
                </c:pt>
                <c:pt idx="6563">
                  <c:v>152</c:v>
                </c:pt>
                <c:pt idx="6564">
                  <c:v>152</c:v>
                </c:pt>
                <c:pt idx="6565">
                  <c:v>152</c:v>
                </c:pt>
                <c:pt idx="6566">
                  <c:v>152</c:v>
                </c:pt>
                <c:pt idx="6567">
                  <c:v>152</c:v>
                </c:pt>
                <c:pt idx="6568">
                  <c:v>152</c:v>
                </c:pt>
                <c:pt idx="6569">
                  <c:v>152</c:v>
                </c:pt>
                <c:pt idx="6570">
                  <c:v>152</c:v>
                </c:pt>
                <c:pt idx="6571">
                  <c:v>152</c:v>
                </c:pt>
                <c:pt idx="6572">
                  <c:v>152</c:v>
                </c:pt>
                <c:pt idx="6573">
                  <c:v>152</c:v>
                </c:pt>
                <c:pt idx="6574">
                  <c:v>152</c:v>
                </c:pt>
                <c:pt idx="6575">
                  <c:v>152</c:v>
                </c:pt>
                <c:pt idx="6576">
                  <c:v>153</c:v>
                </c:pt>
                <c:pt idx="6577">
                  <c:v>153</c:v>
                </c:pt>
                <c:pt idx="6578">
                  <c:v>153</c:v>
                </c:pt>
                <c:pt idx="6579">
                  <c:v>153</c:v>
                </c:pt>
                <c:pt idx="6580">
                  <c:v>153</c:v>
                </c:pt>
                <c:pt idx="6581">
                  <c:v>153</c:v>
                </c:pt>
                <c:pt idx="6582">
                  <c:v>154</c:v>
                </c:pt>
                <c:pt idx="6583">
                  <c:v>154</c:v>
                </c:pt>
                <c:pt idx="6584">
                  <c:v>154</c:v>
                </c:pt>
                <c:pt idx="6585">
                  <c:v>154</c:v>
                </c:pt>
                <c:pt idx="6586">
                  <c:v>155</c:v>
                </c:pt>
                <c:pt idx="6587">
                  <c:v>155</c:v>
                </c:pt>
                <c:pt idx="6588">
                  <c:v>155</c:v>
                </c:pt>
                <c:pt idx="6589">
                  <c:v>155</c:v>
                </c:pt>
                <c:pt idx="6590">
                  <c:v>155</c:v>
                </c:pt>
                <c:pt idx="6591">
                  <c:v>155</c:v>
                </c:pt>
                <c:pt idx="6592">
                  <c:v>155</c:v>
                </c:pt>
                <c:pt idx="6593">
                  <c:v>155</c:v>
                </c:pt>
                <c:pt idx="6594">
                  <c:v>155</c:v>
                </c:pt>
                <c:pt idx="6595">
                  <c:v>155</c:v>
                </c:pt>
                <c:pt idx="6596">
                  <c:v>155</c:v>
                </c:pt>
                <c:pt idx="6597">
                  <c:v>155</c:v>
                </c:pt>
                <c:pt idx="6598">
                  <c:v>155</c:v>
                </c:pt>
                <c:pt idx="6599">
                  <c:v>155</c:v>
                </c:pt>
                <c:pt idx="6600">
                  <c:v>155</c:v>
                </c:pt>
                <c:pt idx="6601">
                  <c:v>155</c:v>
                </c:pt>
                <c:pt idx="6602">
                  <c:v>155</c:v>
                </c:pt>
                <c:pt idx="6603">
                  <c:v>155</c:v>
                </c:pt>
                <c:pt idx="6604">
                  <c:v>155</c:v>
                </c:pt>
                <c:pt idx="6605">
                  <c:v>155</c:v>
                </c:pt>
                <c:pt idx="6606">
                  <c:v>156</c:v>
                </c:pt>
                <c:pt idx="6607">
                  <c:v>156</c:v>
                </c:pt>
                <c:pt idx="6608">
                  <c:v>156</c:v>
                </c:pt>
                <c:pt idx="6609">
                  <c:v>156</c:v>
                </c:pt>
                <c:pt idx="6610">
                  <c:v>156</c:v>
                </c:pt>
                <c:pt idx="6611">
                  <c:v>156</c:v>
                </c:pt>
                <c:pt idx="6612">
                  <c:v>156</c:v>
                </c:pt>
                <c:pt idx="6613">
                  <c:v>156</c:v>
                </c:pt>
                <c:pt idx="6614">
                  <c:v>156</c:v>
                </c:pt>
                <c:pt idx="6615">
                  <c:v>156</c:v>
                </c:pt>
                <c:pt idx="6616">
                  <c:v>156</c:v>
                </c:pt>
                <c:pt idx="6617">
                  <c:v>156</c:v>
                </c:pt>
                <c:pt idx="6618">
                  <c:v>156</c:v>
                </c:pt>
                <c:pt idx="6619">
                  <c:v>156</c:v>
                </c:pt>
                <c:pt idx="6620">
                  <c:v>156</c:v>
                </c:pt>
                <c:pt idx="6621">
                  <c:v>156</c:v>
                </c:pt>
                <c:pt idx="6622">
                  <c:v>156</c:v>
                </c:pt>
                <c:pt idx="6623">
                  <c:v>156</c:v>
                </c:pt>
                <c:pt idx="6624">
                  <c:v>156</c:v>
                </c:pt>
                <c:pt idx="6625">
                  <c:v>156</c:v>
                </c:pt>
                <c:pt idx="6626">
                  <c:v>156</c:v>
                </c:pt>
                <c:pt idx="6627">
                  <c:v>156</c:v>
                </c:pt>
                <c:pt idx="6628">
                  <c:v>156</c:v>
                </c:pt>
                <c:pt idx="6629">
                  <c:v>156</c:v>
                </c:pt>
                <c:pt idx="6630">
                  <c:v>156</c:v>
                </c:pt>
                <c:pt idx="6631">
                  <c:v>156</c:v>
                </c:pt>
                <c:pt idx="6632">
                  <c:v>156</c:v>
                </c:pt>
                <c:pt idx="6633">
                  <c:v>156</c:v>
                </c:pt>
                <c:pt idx="6634">
                  <c:v>156</c:v>
                </c:pt>
                <c:pt idx="6635">
                  <c:v>156</c:v>
                </c:pt>
                <c:pt idx="6636">
                  <c:v>156</c:v>
                </c:pt>
                <c:pt idx="6637">
                  <c:v>156</c:v>
                </c:pt>
                <c:pt idx="6638">
                  <c:v>156</c:v>
                </c:pt>
                <c:pt idx="6639">
                  <c:v>156</c:v>
                </c:pt>
                <c:pt idx="6640">
                  <c:v>156</c:v>
                </c:pt>
                <c:pt idx="6641">
                  <c:v>156</c:v>
                </c:pt>
                <c:pt idx="6642">
                  <c:v>156</c:v>
                </c:pt>
                <c:pt idx="6643">
                  <c:v>156</c:v>
                </c:pt>
                <c:pt idx="6644">
                  <c:v>156</c:v>
                </c:pt>
                <c:pt idx="6645">
                  <c:v>156</c:v>
                </c:pt>
                <c:pt idx="6646">
                  <c:v>156</c:v>
                </c:pt>
                <c:pt idx="6647">
                  <c:v>156</c:v>
                </c:pt>
                <c:pt idx="6648">
                  <c:v>156</c:v>
                </c:pt>
                <c:pt idx="6649">
                  <c:v>156</c:v>
                </c:pt>
                <c:pt idx="6650">
                  <c:v>156</c:v>
                </c:pt>
                <c:pt idx="6651">
                  <c:v>156</c:v>
                </c:pt>
                <c:pt idx="6652">
                  <c:v>156</c:v>
                </c:pt>
                <c:pt idx="6653">
                  <c:v>156</c:v>
                </c:pt>
                <c:pt idx="6654">
                  <c:v>156</c:v>
                </c:pt>
                <c:pt idx="6655">
                  <c:v>156</c:v>
                </c:pt>
                <c:pt idx="6656">
                  <c:v>156</c:v>
                </c:pt>
                <c:pt idx="6657">
                  <c:v>156</c:v>
                </c:pt>
                <c:pt idx="6658">
                  <c:v>156</c:v>
                </c:pt>
                <c:pt idx="6659">
                  <c:v>156</c:v>
                </c:pt>
                <c:pt idx="6660">
                  <c:v>156</c:v>
                </c:pt>
                <c:pt idx="6661">
                  <c:v>156</c:v>
                </c:pt>
                <c:pt idx="6662">
                  <c:v>156</c:v>
                </c:pt>
                <c:pt idx="6663">
                  <c:v>156</c:v>
                </c:pt>
                <c:pt idx="6664">
                  <c:v>156</c:v>
                </c:pt>
                <c:pt idx="6665">
                  <c:v>156</c:v>
                </c:pt>
                <c:pt idx="6666">
                  <c:v>156</c:v>
                </c:pt>
                <c:pt idx="6667">
                  <c:v>156</c:v>
                </c:pt>
                <c:pt idx="6668">
                  <c:v>156</c:v>
                </c:pt>
                <c:pt idx="6669">
                  <c:v>156</c:v>
                </c:pt>
                <c:pt idx="6670">
                  <c:v>156</c:v>
                </c:pt>
                <c:pt idx="6671">
                  <c:v>156</c:v>
                </c:pt>
                <c:pt idx="6672">
                  <c:v>156</c:v>
                </c:pt>
                <c:pt idx="6673">
                  <c:v>156</c:v>
                </c:pt>
                <c:pt idx="6674">
                  <c:v>156</c:v>
                </c:pt>
                <c:pt idx="6675">
                  <c:v>156</c:v>
                </c:pt>
                <c:pt idx="6676">
                  <c:v>156</c:v>
                </c:pt>
                <c:pt idx="6677">
                  <c:v>156</c:v>
                </c:pt>
                <c:pt idx="6678">
                  <c:v>156</c:v>
                </c:pt>
                <c:pt idx="6679">
                  <c:v>156</c:v>
                </c:pt>
                <c:pt idx="6680">
                  <c:v>156</c:v>
                </c:pt>
                <c:pt idx="6681">
                  <c:v>156</c:v>
                </c:pt>
                <c:pt idx="6682">
                  <c:v>156</c:v>
                </c:pt>
                <c:pt idx="6683">
                  <c:v>156</c:v>
                </c:pt>
                <c:pt idx="6684">
                  <c:v>156</c:v>
                </c:pt>
                <c:pt idx="6685">
                  <c:v>156</c:v>
                </c:pt>
                <c:pt idx="6686">
                  <c:v>156</c:v>
                </c:pt>
                <c:pt idx="6687">
                  <c:v>156</c:v>
                </c:pt>
                <c:pt idx="6688">
                  <c:v>156</c:v>
                </c:pt>
                <c:pt idx="6689">
                  <c:v>156</c:v>
                </c:pt>
                <c:pt idx="6690">
                  <c:v>156</c:v>
                </c:pt>
                <c:pt idx="6691">
                  <c:v>156</c:v>
                </c:pt>
                <c:pt idx="6692">
                  <c:v>156</c:v>
                </c:pt>
                <c:pt idx="6693">
                  <c:v>156</c:v>
                </c:pt>
                <c:pt idx="6694">
                  <c:v>156</c:v>
                </c:pt>
                <c:pt idx="6695">
                  <c:v>156</c:v>
                </c:pt>
                <c:pt idx="6696">
                  <c:v>156</c:v>
                </c:pt>
                <c:pt idx="6697">
                  <c:v>156</c:v>
                </c:pt>
                <c:pt idx="6698">
                  <c:v>156</c:v>
                </c:pt>
                <c:pt idx="6699">
                  <c:v>156</c:v>
                </c:pt>
                <c:pt idx="6700">
                  <c:v>156</c:v>
                </c:pt>
                <c:pt idx="6701">
                  <c:v>156</c:v>
                </c:pt>
                <c:pt idx="6702">
                  <c:v>156</c:v>
                </c:pt>
                <c:pt idx="6703">
                  <c:v>156</c:v>
                </c:pt>
                <c:pt idx="6704">
                  <c:v>156</c:v>
                </c:pt>
                <c:pt idx="6705">
                  <c:v>156</c:v>
                </c:pt>
                <c:pt idx="6706">
                  <c:v>156</c:v>
                </c:pt>
                <c:pt idx="6707">
                  <c:v>156</c:v>
                </c:pt>
                <c:pt idx="6708">
                  <c:v>156</c:v>
                </c:pt>
                <c:pt idx="6709">
                  <c:v>156</c:v>
                </c:pt>
                <c:pt idx="6710">
                  <c:v>156</c:v>
                </c:pt>
                <c:pt idx="6711">
                  <c:v>156</c:v>
                </c:pt>
                <c:pt idx="6712">
                  <c:v>156</c:v>
                </c:pt>
                <c:pt idx="6713">
                  <c:v>156</c:v>
                </c:pt>
                <c:pt idx="6714">
                  <c:v>156</c:v>
                </c:pt>
                <c:pt idx="6715">
                  <c:v>156</c:v>
                </c:pt>
                <c:pt idx="6716">
                  <c:v>156</c:v>
                </c:pt>
                <c:pt idx="6717">
                  <c:v>156</c:v>
                </c:pt>
                <c:pt idx="6718">
                  <c:v>156</c:v>
                </c:pt>
                <c:pt idx="6719">
                  <c:v>156</c:v>
                </c:pt>
                <c:pt idx="6720">
                  <c:v>156</c:v>
                </c:pt>
                <c:pt idx="6721">
                  <c:v>156</c:v>
                </c:pt>
                <c:pt idx="6722">
                  <c:v>156</c:v>
                </c:pt>
                <c:pt idx="6723">
                  <c:v>156</c:v>
                </c:pt>
                <c:pt idx="6724">
                  <c:v>156</c:v>
                </c:pt>
                <c:pt idx="6725">
                  <c:v>156</c:v>
                </c:pt>
                <c:pt idx="6726">
                  <c:v>156</c:v>
                </c:pt>
                <c:pt idx="6727">
                  <c:v>156</c:v>
                </c:pt>
                <c:pt idx="6728">
                  <c:v>156</c:v>
                </c:pt>
                <c:pt idx="6729">
                  <c:v>156</c:v>
                </c:pt>
                <c:pt idx="6730">
                  <c:v>156</c:v>
                </c:pt>
                <c:pt idx="6731">
                  <c:v>156</c:v>
                </c:pt>
                <c:pt idx="6732">
                  <c:v>156</c:v>
                </c:pt>
                <c:pt idx="6733">
                  <c:v>156</c:v>
                </c:pt>
                <c:pt idx="6734">
                  <c:v>156</c:v>
                </c:pt>
                <c:pt idx="6735">
                  <c:v>156</c:v>
                </c:pt>
                <c:pt idx="6736">
                  <c:v>156</c:v>
                </c:pt>
                <c:pt idx="6737">
                  <c:v>156</c:v>
                </c:pt>
                <c:pt idx="6738">
                  <c:v>156</c:v>
                </c:pt>
                <c:pt idx="6739">
                  <c:v>156</c:v>
                </c:pt>
                <c:pt idx="6740">
                  <c:v>156</c:v>
                </c:pt>
                <c:pt idx="6741">
                  <c:v>156</c:v>
                </c:pt>
                <c:pt idx="6742">
                  <c:v>156</c:v>
                </c:pt>
                <c:pt idx="6743">
                  <c:v>156</c:v>
                </c:pt>
                <c:pt idx="6744">
                  <c:v>156</c:v>
                </c:pt>
                <c:pt idx="6745">
                  <c:v>156</c:v>
                </c:pt>
                <c:pt idx="6746">
                  <c:v>156</c:v>
                </c:pt>
                <c:pt idx="6747">
                  <c:v>156</c:v>
                </c:pt>
                <c:pt idx="6748">
                  <c:v>156</c:v>
                </c:pt>
                <c:pt idx="6749">
                  <c:v>156</c:v>
                </c:pt>
                <c:pt idx="6750">
                  <c:v>156</c:v>
                </c:pt>
                <c:pt idx="6751">
                  <c:v>156</c:v>
                </c:pt>
                <c:pt idx="6752">
                  <c:v>157</c:v>
                </c:pt>
                <c:pt idx="6753">
                  <c:v>157</c:v>
                </c:pt>
                <c:pt idx="6754">
                  <c:v>157</c:v>
                </c:pt>
                <c:pt idx="6755">
                  <c:v>157</c:v>
                </c:pt>
                <c:pt idx="6756">
                  <c:v>158</c:v>
                </c:pt>
                <c:pt idx="6757">
                  <c:v>158</c:v>
                </c:pt>
                <c:pt idx="6758">
                  <c:v>158</c:v>
                </c:pt>
                <c:pt idx="6759">
                  <c:v>158</c:v>
                </c:pt>
                <c:pt idx="6760">
                  <c:v>158</c:v>
                </c:pt>
                <c:pt idx="6761">
                  <c:v>158</c:v>
                </c:pt>
                <c:pt idx="6762">
                  <c:v>158</c:v>
                </c:pt>
                <c:pt idx="6763">
                  <c:v>158</c:v>
                </c:pt>
                <c:pt idx="6764">
                  <c:v>158</c:v>
                </c:pt>
                <c:pt idx="6765">
                  <c:v>158</c:v>
                </c:pt>
                <c:pt idx="6766">
                  <c:v>158</c:v>
                </c:pt>
                <c:pt idx="6767">
                  <c:v>158</c:v>
                </c:pt>
                <c:pt idx="6768">
                  <c:v>158</c:v>
                </c:pt>
                <c:pt idx="6769">
                  <c:v>158</c:v>
                </c:pt>
                <c:pt idx="6770">
                  <c:v>158</c:v>
                </c:pt>
                <c:pt idx="6771">
                  <c:v>158</c:v>
                </c:pt>
                <c:pt idx="6772">
                  <c:v>158</c:v>
                </c:pt>
                <c:pt idx="6773">
                  <c:v>158</c:v>
                </c:pt>
                <c:pt idx="6774">
                  <c:v>158</c:v>
                </c:pt>
                <c:pt idx="6775">
                  <c:v>158</c:v>
                </c:pt>
                <c:pt idx="6776">
                  <c:v>158</c:v>
                </c:pt>
                <c:pt idx="6777">
                  <c:v>158</c:v>
                </c:pt>
                <c:pt idx="6778">
                  <c:v>158</c:v>
                </c:pt>
                <c:pt idx="6779">
                  <c:v>158</c:v>
                </c:pt>
                <c:pt idx="6780">
                  <c:v>158</c:v>
                </c:pt>
                <c:pt idx="6781">
                  <c:v>158</c:v>
                </c:pt>
                <c:pt idx="6782">
                  <c:v>158</c:v>
                </c:pt>
                <c:pt idx="6783">
                  <c:v>158</c:v>
                </c:pt>
                <c:pt idx="6784">
                  <c:v>158</c:v>
                </c:pt>
                <c:pt idx="6785">
                  <c:v>158</c:v>
                </c:pt>
                <c:pt idx="6786">
                  <c:v>158</c:v>
                </c:pt>
                <c:pt idx="6787">
                  <c:v>158</c:v>
                </c:pt>
                <c:pt idx="6788">
                  <c:v>158</c:v>
                </c:pt>
                <c:pt idx="6789">
                  <c:v>158</c:v>
                </c:pt>
                <c:pt idx="6790">
                  <c:v>158</c:v>
                </c:pt>
                <c:pt idx="6791">
                  <c:v>158</c:v>
                </c:pt>
                <c:pt idx="6792">
                  <c:v>158</c:v>
                </c:pt>
                <c:pt idx="6793">
                  <c:v>158</c:v>
                </c:pt>
                <c:pt idx="6794">
                  <c:v>158</c:v>
                </c:pt>
                <c:pt idx="6795">
                  <c:v>158</c:v>
                </c:pt>
                <c:pt idx="6796">
                  <c:v>158</c:v>
                </c:pt>
                <c:pt idx="6797">
                  <c:v>158</c:v>
                </c:pt>
                <c:pt idx="6798">
                  <c:v>158</c:v>
                </c:pt>
                <c:pt idx="6799">
                  <c:v>158</c:v>
                </c:pt>
                <c:pt idx="6800">
                  <c:v>158</c:v>
                </c:pt>
                <c:pt idx="6801">
                  <c:v>158</c:v>
                </c:pt>
                <c:pt idx="6802">
                  <c:v>158</c:v>
                </c:pt>
                <c:pt idx="6803">
                  <c:v>158</c:v>
                </c:pt>
                <c:pt idx="6804">
                  <c:v>158</c:v>
                </c:pt>
                <c:pt idx="6805">
                  <c:v>158</c:v>
                </c:pt>
                <c:pt idx="6806">
                  <c:v>158</c:v>
                </c:pt>
                <c:pt idx="6807">
                  <c:v>158</c:v>
                </c:pt>
                <c:pt idx="6808">
                  <c:v>158</c:v>
                </c:pt>
                <c:pt idx="6809">
                  <c:v>158</c:v>
                </c:pt>
                <c:pt idx="6810">
                  <c:v>158</c:v>
                </c:pt>
                <c:pt idx="6811">
                  <c:v>158</c:v>
                </c:pt>
                <c:pt idx="6812">
                  <c:v>158</c:v>
                </c:pt>
                <c:pt idx="6813">
                  <c:v>158</c:v>
                </c:pt>
                <c:pt idx="6814">
                  <c:v>158</c:v>
                </c:pt>
                <c:pt idx="6815">
                  <c:v>158</c:v>
                </c:pt>
                <c:pt idx="6816">
                  <c:v>158</c:v>
                </c:pt>
                <c:pt idx="6817">
                  <c:v>158</c:v>
                </c:pt>
                <c:pt idx="6818">
                  <c:v>158</c:v>
                </c:pt>
                <c:pt idx="6819">
                  <c:v>158</c:v>
                </c:pt>
                <c:pt idx="6820">
                  <c:v>158</c:v>
                </c:pt>
                <c:pt idx="6821">
                  <c:v>158</c:v>
                </c:pt>
                <c:pt idx="6822">
                  <c:v>158</c:v>
                </c:pt>
                <c:pt idx="6823">
                  <c:v>158</c:v>
                </c:pt>
                <c:pt idx="6824">
                  <c:v>158</c:v>
                </c:pt>
                <c:pt idx="6825">
                  <c:v>158</c:v>
                </c:pt>
                <c:pt idx="6826">
                  <c:v>158</c:v>
                </c:pt>
                <c:pt idx="6827">
                  <c:v>158</c:v>
                </c:pt>
                <c:pt idx="6828">
                  <c:v>158</c:v>
                </c:pt>
                <c:pt idx="6829">
                  <c:v>158</c:v>
                </c:pt>
                <c:pt idx="6830">
                  <c:v>158</c:v>
                </c:pt>
                <c:pt idx="6831">
                  <c:v>158</c:v>
                </c:pt>
                <c:pt idx="6832">
                  <c:v>158</c:v>
                </c:pt>
                <c:pt idx="6833">
                  <c:v>158</c:v>
                </c:pt>
                <c:pt idx="6834">
                  <c:v>158</c:v>
                </c:pt>
                <c:pt idx="6835">
                  <c:v>158</c:v>
                </c:pt>
                <c:pt idx="6836">
                  <c:v>158</c:v>
                </c:pt>
                <c:pt idx="6837">
                  <c:v>158</c:v>
                </c:pt>
                <c:pt idx="6838">
                  <c:v>158</c:v>
                </c:pt>
                <c:pt idx="6839">
                  <c:v>158</c:v>
                </c:pt>
                <c:pt idx="6840">
                  <c:v>158</c:v>
                </c:pt>
                <c:pt idx="6841">
                  <c:v>158</c:v>
                </c:pt>
                <c:pt idx="6842">
                  <c:v>158</c:v>
                </c:pt>
                <c:pt idx="6843">
                  <c:v>158</c:v>
                </c:pt>
                <c:pt idx="6844">
                  <c:v>158</c:v>
                </c:pt>
                <c:pt idx="6845">
                  <c:v>158</c:v>
                </c:pt>
                <c:pt idx="6846">
                  <c:v>158</c:v>
                </c:pt>
                <c:pt idx="6847">
                  <c:v>158</c:v>
                </c:pt>
                <c:pt idx="6848">
                  <c:v>158</c:v>
                </c:pt>
                <c:pt idx="6849">
                  <c:v>158</c:v>
                </c:pt>
                <c:pt idx="6850">
                  <c:v>159</c:v>
                </c:pt>
                <c:pt idx="6851">
                  <c:v>159</c:v>
                </c:pt>
                <c:pt idx="6852">
                  <c:v>159</c:v>
                </c:pt>
                <c:pt idx="6853">
                  <c:v>159</c:v>
                </c:pt>
                <c:pt idx="6854">
                  <c:v>159</c:v>
                </c:pt>
                <c:pt idx="6855">
                  <c:v>159</c:v>
                </c:pt>
                <c:pt idx="6856">
                  <c:v>159</c:v>
                </c:pt>
                <c:pt idx="6857">
                  <c:v>159</c:v>
                </c:pt>
                <c:pt idx="6858">
                  <c:v>159</c:v>
                </c:pt>
                <c:pt idx="6859">
                  <c:v>159</c:v>
                </c:pt>
                <c:pt idx="6860">
                  <c:v>159</c:v>
                </c:pt>
                <c:pt idx="6861">
                  <c:v>159</c:v>
                </c:pt>
                <c:pt idx="6862">
                  <c:v>159</c:v>
                </c:pt>
                <c:pt idx="6863">
                  <c:v>159</c:v>
                </c:pt>
                <c:pt idx="6864">
                  <c:v>159</c:v>
                </c:pt>
                <c:pt idx="6865">
                  <c:v>159</c:v>
                </c:pt>
                <c:pt idx="6866">
                  <c:v>159</c:v>
                </c:pt>
                <c:pt idx="6867">
                  <c:v>159</c:v>
                </c:pt>
                <c:pt idx="6868">
                  <c:v>159</c:v>
                </c:pt>
                <c:pt idx="6869">
                  <c:v>159</c:v>
                </c:pt>
                <c:pt idx="6870">
                  <c:v>159</c:v>
                </c:pt>
                <c:pt idx="6871">
                  <c:v>159</c:v>
                </c:pt>
                <c:pt idx="6872">
                  <c:v>159</c:v>
                </c:pt>
                <c:pt idx="6873">
                  <c:v>159</c:v>
                </c:pt>
                <c:pt idx="6874">
                  <c:v>159</c:v>
                </c:pt>
                <c:pt idx="6875">
                  <c:v>159</c:v>
                </c:pt>
                <c:pt idx="6876">
                  <c:v>159</c:v>
                </c:pt>
                <c:pt idx="6877">
                  <c:v>159</c:v>
                </c:pt>
                <c:pt idx="6878">
                  <c:v>160</c:v>
                </c:pt>
                <c:pt idx="6879">
                  <c:v>160</c:v>
                </c:pt>
                <c:pt idx="6880">
                  <c:v>160</c:v>
                </c:pt>
                <c:pt idx="6881">
                  <c:v>160</c:v>
                </c:pt>
                <c:pt idx="6882">
                  <c:v>160</c:v>
                </c:pt>
                <c:pt idx="6883">
                  <c:v>160</c:v>
                </c:pt>
                <c:pt idx="6884">
                  <c:v>160</c:v>
                </c:pt>
                <c:pt idx="6885">
                  <c:v>160</c:v>
                </c:pt>
                <c:pt idx="6886">
                  <c:v>160</c:v>
                </c:pt>
                <c:pt idx="6887">
                  <c:v>160</c:v>
                </c:pt>
                <c:pt idx="6888">
                  <c:v>160</c:v>
                </c:pt>
                <c:pt idx="6889">
                  <c:v>160</c:v>
                </c:pt>
                <c:pt idx="6890">
                  <c:v>160</c:v>
                </c:pt>
                <c:pt idx="6891">
                  <c:v>160</c:v>
                </c:pt>
                <c:pt idx="6892">
                  <c:v>161</c:v>
                </c:pt>
                <c:pt idx="6893">
                  <c:v>161</c:v>
                </c:pt>
                <c:pt idx="6894">
                  <c:v>162</c:v>
                </c:pt>
                <c:pt idx="6895">
                  <c:v>162</c:v>
                </c:pt>
                <c:pt idx="6896">
                  <c:v>162</c:v>
                </c:pt>
                <c:pt idx="6897">
                  <c:v>163</c:v>
                </c:pt>
                <c:pt idx="6898">
                  <c:v>163</c:v>
                </c:pt>
                <c:pt idx="6899">
                  <c:v>163</c:v>
                </c:pt>
                <c:pt idx="6900">
                  <c:v>163</c:v>
                </c:pt>
                <c:pt idx="6901">
                  <c:v>163</c:v>
                </c:pt>
                <c:pt idx="6902">
                  <c:v>163</c:v>
                </c:pt>
                <c:pt idx="6903">
                  <c:v>163</c:v>
                </c:pt>
                <c:pt idx="6904">
                  <c:v>163</c:v>
                </c:pt>
                <c:pt idx="6905">
                  <c:v>163</c:v>
                </c:pt>
                <c:pt idx="6906">
                  <c:v>163</c:v>
                </c:pt>
                <c:pt idx="6907">
                  <c:v>163</c:v>
                </c:pt>
                <c:pt idx="6908">
                  <c:v>164</c:v>
                </c:pt>
                <c:pt idx="6909">
                  <c:v>164</c:v>
                </c:pt>
                <c:pt idx="6910">
                  <c:v>164</c:v>
                </c:pt>
                <c:pt idx="6911">
                  <c:v>164</c:v>
                </c:pt>
                <c:pt idx="6912">
                  <c:v>164</c:v>
                </c:pt>
                <c:pt idx="6913">
                  <c:v>164</c:v>
                </c:pt>
                <c:pt idx="6914">
                  <c:v>164</c:v>
                </c:pt>
                <c:pt idx="6915">
                  <c:v>164</c:v>
                </c:pt>
                <c:pt idx="6916">
                  <c:v>164</c:v>
                </c:pt>
                <c:pt idx="6917">
                  <c:v>164</c:v>
                </c:pt>
                <c:pt idx="6918">
                  <c:v>164</c:v>
                </c:pt>
                <c:pt idx="6919">
                  <c:v>164</c:v>
                </c:pt>
                <c:pt idx="6920">
                  <c:v>164</c:v>
                </c:pt>
                <c:pt idx="6921">
                  <c:v>164</c:v>
                </c:pt>
                <c:pt idx="6922">
                  <c:v>164</c:v>
                </c:pt>
                <c:pt idx="6923">
                  <c:v>164</c:v>
                </c:pt>
                <c:pt idx="6924">
                  <c:v>164</c:v>
                </c:pt>
                <c:pt idx="6925">
                  <c:v>164</c:v>
                </c:pt>
                <c:pt idx="6926">
                  <c:v>164</c:v>
                </c:pt>
                <c:pt idx="6927">
                  <c:v>164</c:v>
                </c:pt>
                <c:pt idx="6928">
                  <c:v>164</c:v>
                </c:pt>
                <c:pt idx="6929">
                  <c:v>164</c:v>
                </c:pt>
                <c:pt idx="6930">
                  <c:v>164</c:v>
                </c:pt>
                <c:pt idx="6931">
                  <c:v>164</c:v>
                </c:pt>
                <c:pt idx="6932">
                  <c:v>164</c:v>
                </c:pt>
                <c:pt idx="6933">
                  <c:v>165</c:v>
                </c:pt>
                <c:pt idx="6934">
                  <c:v>165</c:v>
                </c:pt>
                <c:pt idx="6935">
                  <c:v>165</c:v>
                </c:pt>
                <c:pt idx="6936">
                  <c:v>165</c:v>
                </c:pt>
                <c:pt idx="6937">
                  <c:v>165</c:v>
                </c:pt>
                <c:pt idx="6938">
                  <c:v>165</c:v>
                </c:pt>
                <c:pt idx="6939">
                  <c:v>165</c:v>
                </c:pt>
                <c:pt idx="6940">
                  <c:v>165</c:v>
                </c:pt>
                <c:pt idx="6941">
                  <c:v>165</c:v>
                </c:pt>
                <c:pt idx="6942">
                  <c:v>165</c:v>
                </c:pt>
                <c:pt idx="6943">
                  <c:v>165</c:v>
                </c:pt>
                <c:pt idx="6944">
                  <c:v>165</c:v>
                </c:pt>
                <c:pt idx="6945">
                  <c:v>165</c:v>
                </c:pt>
                <c:pt idx="6946">
                  <c:v>165</c:v>
                </c:pt>
                <c:pt idx="6947">
                  <c:v>165</c:v>
                </c:pt>
                <c:pt idx="6948">
                  <c:v>165</c:v>
                </c:pt>
                <c:pt idx="6949">
                  <c:v>165</c:v>
                </c:pt>
                <c:pt idx="6950">
                  <c:v>165</c:v>
                </c:pt>
                <c:pt idx="6951">
                  <c:v>165</c:v>
                </c:pt>
                <c:pt idx="6952">
                  <c:v>166</c:v>
                </c:pt>
                <c:pt idx="6953">
                  <c:v>166</c:v>
                </c:pt>
                <c:pt idx="6954">
                  <c:v>166</c:v>
                </c:pt>
                <c:pt idx="6955">
                  <c:v>166</c:v>
                </c:pt>
                <c:pt idx="6956">
                  <c:v>166</c:v>
                </c:pt>
                <c:pt idx="6957">
                  <c:v>167</c:v>
                </c:pt>
                <c:pt idx="6958">
                  <c:v>167</c:v>
                </c:pt>
                <c:pt idx="6959">
                  <c:v>168</c:v>
                </c:pt>
                <c:pt idx="6960">
                  <c:v>168</c:v>
                </c:pt>
                <c:pt idx="6961">
                  <c:v>168</c:v>
                </c:pt>
                <c:pt idx="6962">
                  <c:v>168</c:v>
                </c:pt>
                <c:pt idx="6963">
                  <c:v>168</c:v>
                </c:pt>
                <c:pt idx="6964">
                  <c:v>168</c:v>
                </c:pt>
                <c:pt idx="6965">
                  <c:v>168</c:v>
                </c:pt>
                <c:pt idx="6966">
                  <c:v>168</c:v>
                </c:pt>
                <c:pt idx="6967">
                  <c:v>168</c:v>
                </c:pt>
                <c:pt idx="6968">
                  <c:v>168</c:v>
                </c:pt>
                <c:pt idx="6969">
                  <c:v>168</c:v>
                </c:pt>
                <c:pt idx="6970">
                  <c:v>168</c:v>
                </c:pt>
                <c:pt idx="6971">
                  <c:v>168</c:v>
                </c:pt>
                <c:pt idx="6972">
                  <c:v>168</c:v>
                </c:pt>
                <c:pt idx="6973">
                  <c:v>168</c:v>
                </c:pt>
                <c:pt idx="6974">
                  <c:v>168</c:v>
                </c:pt>
                <c:pt idx="6975">
                  <c:v>168</c:v>
                </c:pt>
                <c:pt idx="6976">
                  <c:v>168</c:v>
                </c:pt>
                <c:pt idx="6977">
                  <c:v>168</c:v>
                </c:pt>
                <c:pt idx="6978">
                  <c:v>168</c:v>
                </c:pt>
                <c:pt idx="6979">
                  <c:v>168</c:v>
                </c:pt>
                <c:pt idx="6980">
                  <c:v>168</c:v>
                </c:pt>
                <c:pt idx="6981">
                  <c:v>168</c:v>
                </c:pt>
                <c:pt idx="6982">
                  <c:v>168</c:v>
                </c:pt>
                <c:pt idx="6983">
                  <c:v>168</c:v>
                </c:pt>
                <c:pt idx="6984">
                  <c:v>168</c:v>
                </c:pt>
                <c:pt idx="6985">
                  <c:v>168</c:v>
                </c:pt>
                <c:pt idx="6986">
                  <c:v>168</c:v>
                </c:pt>
                <c:pt idx="6987">
                  <c:v>168</c:v>
                </c:pt>
                <c:pt idx="6988">
                  <c:v>168</c:v>
                </c:pt>
                <c:pt idx="6989">
                  <c:v>168</c:v>
                </c:pt>
                <c:pt idx="6990">
                  <c:v>168</c:v>
                </c:pt>
                <c:pt idx="6991">
                  <c:v>168</c:v>
                </c:pt>
                <c:pt idx="6992">
                  <c:v>168</c:v>
                </c:pt>
                <c:pt idx="6993">
                  <c:v>168</c:v>
                </c:pt>
                <c:pt idx="6994">
                  <c:v>168</c:v>
                </c:pt>
                <c:pt idx="6995">
                  <c:v>168</c:v>
                </c:pt>
                <c:pt idx="6996">
                  <c:v>168</c:v>
                </c:pt>
                <c:pt idx="6997">
                  <c:v>168</c:v>
                </c:pt>
                <c:pt idx="6998">
                  <c:v>168</c:v>
                </c:pt>
                <c:pt idx="6999">
                  <c:v>168</c:v>
                </c:pt>
                <c:pt idx="7000">
                  <c:v>168</c:v>
                </c:pt>
                <c:pt idx="7001">
                  <c:v>168</c:v>
                </c:pt>
                <c:pt idx="7002">
                  <c:v>168</c:v>
                </c:pt>
                <c:pt idx="7003">
                  <c:v>168</c:v>
                </c:pt>
                <c:pt idx="7004">
                  <c:v>168</c:v>
                </c:pt>
                <c:pt idx="7005">
                  <c:v>168</c:v>
                </c:pt>
                <c:pt idx="7006">
                  <c:v>168</c:v>
                </c:pt>
                <c:pt idx="7007">
                  <c:v>168</c:v>
                </c:pt>
                <c:pt idx="7008">
                  <c:v>168</c:v>
                </c:pt>
                <c:pt idx="7009">
                  <c:v>168</c:v>
                </c:pt>
                <c:pt idx="7010">
                  <c:v>168</c:v>
                </c:pt>
                <c:pt idx="7011">
                  <c:v>168</c:v>
                </c:pt>
                <c:pt idx="7012">
                  <c:v>168</c:v>
                </c:pt>
                <c:pt idx="7013">
                  <c:v>168</c:v>
                </c:pt>
                <c:pt idx="7014">
                  <c:v>168</c:v>
                </c:pt>
                <c:pt idx="7015">
                  <c:v>168</c:v>
                </c:pt>
                <c:pt idx="7016">
                  <c:v>168</c:v>
                </c:pt>
                <c:pt idx="7017">
                  <c:v>168</c:v>
                </c:pt>
                <c:pt idx="7018">
                  <c:v>168</c:v>
                </c:pt>
                <c:pt idx="7019">
                  <c:v>168</c:v>
                </c:pt>
                <c:pt idx="7020">
                  <c:v>168</c:v>
                </c:pt>
                <c:pt idx="7021">
                  <c:v>168</c:v>
                </c:pt>
                <c:pt idx="7022">
                  <c:v>168</c:v>
                </c:pt>
                <c:pt idx="7023">
                  <c:v>168</c:v>
                </c:pt>
                <c:pt idx="7024">
                  <c:v>168</c:v>
                </c:pt>
                <c:pt idx="7025">
                  <c:v>168</c:v>
                </c:pt>
                <c:pt idx="7026">
                  <c:v>168</c:v>
                </c:pt>
                <c:pt idx="7027">
                  <c:v>168</c:v>
                </c:pt>
                <c:pt idx="7028">
                  <c:v>168</c:v>
                </c:pt>
                <c:pt idx="7029">
                  <c:v>168</c:v>
                </c:pt>
                <c:pt idx="7030">
                  <c:v>168</c:v>
                </c:pt>
                <c:pt idx="7031">
                  <c:v>168</c:v>
                </c:pt>
                <c:pt idx="7032">
                  <c:v>168</c:v>
                </c:pt>
                <c:pt idx="7033">
                  <c:v>168</c:v>
                </c:pt>
                <c:pt idx="7034">
                  <c:v>168</c:v>
                </c:pt>
                <c:pt idx="7035">
                  <c:v>168</c:v>
                </c:pt>
                <c:pt idx="7036">
                  <c:v>168</c:v>
                </c:pt>
                <c:pt idx="7037">
                  <c:v>168</c:v>
                </c:pt>
                <c:pt idx="7038">
                  <c:v>168</c:v>
                </c:pt>
                <c:pt idx="7039">
                  <c:v>168</c:v>
                </c:pt>
                <c:pt idx="7040">
                  <c:v>168</c:v>
                </c:pt>
                <c:pt idx="7041">
                  <c:v>168</c:v>
                </c:pt>
                <c:pt idx="7042">
                  <c:v>168</c:v>
                </c:pt>
                <c:pt idx="7043">
                  <c:v>168</c:v>
                </c:pt>
                <c:pt idx="7044">
                  <c:v>168</c:v>
                </c:pt>
                <c:pt idx="7045">
                  <c:v>168</c:v>
                </c:pt>
                <c:pt idx="7046">
                  <c:v>168</c:v>
                </c:pt>
                <c:pt idx="7047">
                  <c:v>168</c:v>
                </c:pt>
                <c:pt idx="7048">
                  <c:v>168</c:v>
                </c:pt>
                <c:pt idx="7049">
                  <c:v>168</c:v>
                </c:pt>
                <c:pt idx="7050">
                  <c:v>168</c:v>
                </c:pt>
                <c:pt idx="7051">
                  <c:v>168</c:v>
                </c:pt>
                <c:pt idx="7052">
                  <c:v>168</c:v>
                </c:pt>
                <c:pt idx="7053">
                  <c:v>168</c:v>
                </c:pt>
                <c:pt idx="7054">
                  <c:v>168</c:v>
                </c:pt>
                <c:pt idx="7055">
                  <c:v>168</c:v>
                </c:pt>
                <c:pt idx="7056">
                  <c:v>168</c:v>
                </c:pt>
                <c:pt idx="7057">
                  <c:v>168</c:v>
                </c:pt>
                <c:pt idx="7058">
                  <c:v>168</c:v>
                </c:pt>
                <c:pt idx="7059">
                  <c:v>168</c:v>
                </c:pt>
                <c:pt idx="7060">
                  <c:v>168</c:v>
                </c:pt>
                <c:pt idx="7061">
                  <c:v>168</c:v>
                </c:pt>
                <c:pt idx="7062">
                  <c:v>168</c:v>
                </c:pt>
                <c:pt idx="7063">
                  <c:v>168</c:v>
                </c:pt>
                <c:pt idx="7064">
                  <c:v>168</c:v>
                </c:pt>
                <c:pt idx="7065">
                  <c:v>169</c:v>
                </c:pt>
                <c:pt idx="7066">
                  <c:v>169</c:v>
                </c:pt>
                <c:pt idx="7067">
                  <c:v>169</c:v>
                </c:pt>
                <c:pt idx="7068">
                  <c:v>169</c:v>
                </c:pt>
                <c:pt idx="7069">
                  <c:v>169</c:v>
                </c:pt>
                <c:pt idx="7070">
                  <c:v>169</c:v>
                </c:pt>
                <c:pt idx="7071">
                  <c:v>169</c:v>
                </c:pt>
                <c:pt idx="7072">
                  <c:v>169</c:v>
                </c:pt>
                <c:pt idx="7073">
                  <c:v>169</c:v>
                </c:pt>
                <c:pt idx="7074">
                  <c:v>169</c:v>
                </c:pt>
                <c:pt idx="7075">
                  <c:v>169</c:v>
                </c:pt>
                <c:pt idx="7076">
                  <c:v>169</c:v>
                </c:pt>
                <c:pt idx="7077">
                  <c:v>169</c:v>
                </c:pt>
                <c:pt idx="7078">
                  <c:v>169</c:v>
                </c:pt>
                <c:pt idx="7079">
                  <c:v>169</c:v>
                </c:pt>
                <c:pt idx="7080">
                  <c:v>169</c:v>
                </c:pt>
                <c:pt idx="7081">
                  <c:v>169</c:v>
                </c:pt>
                <c:pt idx="7082">
                  <c:v>169</c:v>
                </c:pt>
                <c:pt idx="7083">
                  <c:v>169</c:v>
                </c:pt>
                <c:pt idx="7084">
                  <c:v>169</c:v>
                </c:pt>
                <c:pt idx="7085">
                  <c:v>169</c:v>
                </c:pt>
                <c:pt idx="7086">
                  <c:v>169</c:v>
                </c:pt>
                <c:pt idx="7087">
                  <c:v>169</c:v>
                </c:pt>
                <c:pt idx="7088">
                  <c:v>169</c:v>
                </c:pt>
                <c:pt idx="7089">
                  <c:v>169</c:v>
                </c:pt>
                <c:pt idx="7090">
                  <c:v>169</c:v>
                </c:pt>
                <c:pt idx="7091">
                  <c:v>169</c:v>
                </c:pt>
                <c:pt idx="7092">
                  <c:v>169</c:v>
                </c:pt>
                <c:pt idx="7093">
                  <c:v>169</c:v>
                </c:pt>
                <c:pt idx="7094">
                  <c:v>169</c:v>
                </c:pt>
                <c:pt idx="7095">
                  <c:v>169</c:v>
                </c:pt>
                <c:pt idx="7096">
                  <c:v>169</c:v>
                </c:pt>
                <c:pt idx="7097">
                  <c:v>169</c:v>
                </c:pt>
                <c:pt idx="7098">
                  <c:v>169</c:v>
                </c:pt>
                <c:pt idx="7099">
                  <c:v>169</c:v>
                </c:pt>
                <c:pt idx="7100">
                  <c:v>169</c:v>
                </c:pt>
                <c:pt idx="7101">
                  <c:v>169</c:v>
                </c:pt>
                <c:pt idx="7102">
                  <c:v>169</c:v>
                </c:pt>
                <c:pt idx="7103">
                  <c:v>169</c:v>
                </c:pt>
                <c:pt idx="7104">
                  <c:v>169</c:v>
                </c:pt>
                <c:pt idx="7105">
                  <c:v>169</c:v>
                </c:pt>
                <c:pt idx="7106">
                  <c:v>169</c:v>
                </c:pt>
                <c:pt idx="7107">
                  <c:v>169</c:v>
                </c:pt>
                <c:pt idx="7108">
                  <c:v>169</c:v>
                </c:pt>
                <c:pt idx="7109">
                  <c:v>169</c:v>
                </c:pt>
                <c:pt idx="7110">
                  <c:v>169</c:v>
                </c:pt>
                <c:pt idx="7111">
                  <c:v>169</c:v>
                </c:pt>
                <c:pt idx="7112">
                  <c:v>169</c:v>
                </c:pt>
                <c:pt idx="7113">
                  <c:v>169</c:v>
                </c:pt>
                <c:pt idx="7114">
                  <c:v>169</c:v>
                </c:pt>
                <c:pt idx="7115">
                  <c:v>169</c:v>
                </c:pt>
                <c:pt idx="7116">
                  <c:v>169</c:v>
                </c:pt>
                <c:pt idx="7117">
                  <c:v>169</c:v>
                </c:pt>
                <c:pt idx="7118">
                  <c:v>169</c:v>
                </c:pt>
                <c:pt idx="7119">
                  <c:v>169</c:v>
                </c:pt>
                <c:pt idx="7120">
                  <c:v>169</c:v>
                </c:pt>
                <c:pt idx="7121">
                  <c:v>169</c:v>
                </c:pt>
                <c:pt idx="7122">
                  <c:v>169</c:v>
                </c:pt>
                <c:pt idx="7123">
                  <c:v>169</c:v>
                </c:pt>
                <c:pt idx="7124">
                  <c:v>169</c:v>
                </c:pt>
                <c:pt idx="7125">
                  <c:v>169</c:v>
                </c:pt>
                <c:pt idx="7126">
                  <c:v>169</c:v>
                </c:pt>
                <c:pt idx="7127">
                  <c:v>169</c:v>
                </c:pt>
                <c:pt idx="7128">
                  <c:v>169</c:v>
                </c:pt>
                <c:pt idx="7129">
                  <c:v>169</c:v>
                </c:pt>
                <c:pt idx="7130">
                  <c:v>169</c:v>
                </c:pt>
                <c:pt idx="7131">
                  <c:v>169</c:v>
                </c:pt>
                <c:pt idx="7132">
                  <c:v>169</c:v>
                </c:pt>
                <c:pt idx="7133">
                  <c:v>169</c:v>
                </c:pt>
                <c:pt idx="7134">
                  <c:v>169</c:v>
                </c:pt>
                <c:pt idx="7135">
                  <c:v>169</c:v>
                </c:pt>
                <c:pt idx="7136">
                  <c:v>169</c:v>
                </c:pt>
                <c:pt idx="7137">
                  <c:v>169</c:v>
                </c:pt>
                <c:pt idx="7138">
                  <c:v>169</c:v>
                </c:pt>
                <c:pt idx="7139">
                  <c:v>169</c:v>
                </c:pt>
                <c:pt idx="7140">
                  <c:v>169</c:v>
                </c:pt>
                <c:pt idx="7141">
                  <c:v>169</c:v>
                </c:pt>
                <c:pt idx="7142">
                  <c:v>169</c:v>
                </c:pt>
                <c:pt idx="7143">
                  <c:v>169</c:v>
                </c:pt>
                <c:pt idx="7144">
                  <c:v>169</c:v>
                </c:pt>
                <c:pt idx="7145">
                  <c:v>169</c:v>
                </c:pt>
                <c:pt idx="7146">
                  <c:v>169</c:v>
                </c:pt>
                <c:pt idx="7147">
                  <c:v>169</c:v>
                </c:pt>
                <c:pt idx="7148">
                  <c:v>169</c:v>
                </c:pt>
                <c:pt idx="7149">
                  <c:v>169</c:v>
                </c:pt>
                <c:pt idx="7150">
                  <c:v>169</c:v>
                </c:pt>
                <c:pt idx="7151">
                  <c:v>169</c:v>
                </c:pt>
                <c:pt idx="7152">
                  <c:v>169</c:v>
                </c:pt>
                <c:pt idx="7153">
                  <c:v>169</c:v>
                </c:pt>
                <c:pt idx="7154">
                  <c:v>169</c:v>
                </c:pt>
                <c:pt idx="7155">
                  <c:v>169</c:v>
                </c:pt>
                <c:pt idx="7156">
                  <c:v>169</c:v>
                </c:pt>
                <c:pt idx="7157">
                  <c:v>169</c:v>
                </c:pt>
                <c:pt idx="7158">
                  <c:v>169</c:v>
                </c:pt>
                <c:pt idx="7159">
                  <c:v>169</c:v>
                </c:pt>
                <c:pt idx="7160">
                  <c:v>169</c:v>
                </c:pt>
                <c:pt idx="7161">
                  <c:v>169</c:v>
                </c:pt>
                <c:pt idx="7162">
                  <c:v>169</c:v>
                </c:pt>
                <c:pt idx="7163">
                  <c:v>169</c:v>
                </c:pt>
                <c:pt idx="7164">
                  <c:v>169</c:v>
                </c:pt>
                <c:pt idx="7165">
                  <c:v>169</c:v>
                </c:pt>
                <c:pt idx="7166">
                  <c:v>169</c:v>
                </c:pt>
                <c:pt idx="7167">
                  <c:v>169</c:v>
                </c:pt>
                <c:pt idx="7168">
                  <c:v>169</c:v>
                </c:pt>
                <c:pt idx="7169">
                  <c:v>169</c:v>
                </c:pt>
                <c:pt idx="7170">
                  <c:v>169</c:v>
                </c:pt>
                <c:pt idx="7171">
                  <c:v>169</c:v>
                </c:pt>
                <c:pt idx="7172">
                  <c:v>169</c:v>
                </c:pt>
                <c:pt idx="7173">
                  <c:v>169</c:v>
                </c:pt>
                <c:pt idx="7174">
                  <c:v>169</c:v>
                </c:pt>
                <c:pt idx="7175">
                  <c:v>169</c:v>
                </c:pt>
                <c:pt idx="7176">
                  <c:v>169</c:v>
                </c:pt>
                <c:pt idx="7177">
                  <c:v>169</c:v>
                </c:pt>
                <c:pt idx="7178">
                  <c:v>169</c:v>
                </c:pt>
                <c:pt idx="7179">
                  <c:v>169</c:v>
                </c:pt>
                <c:pt idx="7180">
                  <c:v>169</c:v>
                </c:pt>
                <c:pt idx="7181">
                  <c:v>169</c:v>
                </c:pt>
                <c:pt idx="7182">
                  <c:v>169</c:v>
                </c:pt>
                <c:pt idx="7183">
                  <c:v>169</c:v>
                </c:pt>
                <c:pt idx="7184">
                  <c:v>170</c:v>
                </c:pt>
                <c:pt idx="7185">
                  <c:v>170</c:v>
                </c:pt>
                <c:pt idx="7186">
                  <c:v>170</c:v>
                </c:pt>
                <c:pt idx="7187">
                  <c:v>170</c:v>
                </c:pt>
                <c:pt idx="7188">
                  <c:v>170</c:v>
                </c:pt>
                <c:pt idx="7189">
                  <c:v>170</c:v>
                </c:pt>
                <c:pt idx="7190">
                  <c:v>170</c:v>
                </c:pt>
                <c:pt idx="7191">
                  <c:v>170</c:v>
                </c:pt>
                <c:pt idx="7192">
                  <c:v>170</c:v>
                </c:pt>
                <c:pt idx="7193">
                  <c:v>170</c:v>
                </c:pt>
                <c:pt idx="7194">
                  <c:v>170</c:v>
                </c:pt>
                <c:pt idx="7195">
                  <c:v>170</c:v>
                </c:pt>
                <c:pt idx="7196">
                  <c:v>171</c:v>
                </c:pt>
                <c:pt idx="7197">
                  <c:v>171</c:v>
                </c:pt>
                <c:pt idx="7198">
                  <c:v>171</c:v>
                </c:pt>
                <c:pt idx="7199">
                  <c:v>171</c:v>
                </c:pt>
                <c:pt idx="7200">
                  <c:v>171</c:v>
                </c:pt>
                <c:pt idx="7201">
                  <c:v>171</c:v>
                </c:pt>
                <c:pt idx="7202">
                  <c:v>171</c:v>
                </c:pt>
                <c:pt idx="7203">
                  <c:v>171</c:v>
                </c:pt>
                <c:pt idx="7204">
                  <c:v>171</c:v>
                </c:pt>
                <c:pt idx="7205">
                  <c:v>171</c:v>
                </c:pt>
                <c:pt idx="7206">
                  <c:v>171</c:v>
                </c:pt>
                <c:pt idx="7207">
                  <c:v>171</c:v>
                </c:pt>
                <c:pt idx="7208">
                  <c:v>171</c:v>
                </c:pt>
                <c:pt idx="7209">
                  <c:v>171</c:v>
                </c:pt>
                <c:pt idx="7210">
                  <c:v>171</c:v>
                </c:pt>
                <c:pt idx="7211">
                  <c:v>171</c:v>
                </c:pt>
                <c:pt idx="7212">
                  <c:v>171</c:v>
                </c:pt>
                <c:pt idx="7213">
                  <c:v>171</c:v>
                </c:pt>
                <c:pt idx="7214">
                  <c:v>171</c:v>
                </c:pt>
                <c:pt idx="7215">
                  <c:v>171</c:v>
                </c:pt>
                <c:pt idx="7216">
                  <c:v>171</c:v>
                </c:pt>
                <c:pt idx="7217">
                  <c:v>171</c:v>
                </c:pt>
                <c:pt idx="7218">
                  <c:v>171</c:v>
                </c:pt>
                <c:pt idx="7219">
                  <c:v>171</c:v>
                </c:pt>
                <c:pt idx="7220">
                  <c:v>171</c:v>
                </c:pt>
                <c:pt idx="7221">
                  <c:v>171</c:v>
                </c:pt>
                <c:pt idx="7222">
                  <c:v>171</c:v>
                </c:pt>
                <c:pt idx="7223">
                  <c:v>171</c:v>
                </c:pt>
                <c:pt idx="7224">
                  <c:v>171</c:v>
                </c:pt>
                <c:pt idx="7225">
                  <c:v>171</c:v>
                </c:pt>
                <c:pt idx="7226">
                  <c:v>171</c:v>
                </c:pt>
                <c:pt idx="7227">
                  <c:v>171</c:v>
                </c:pt>
                <c:pt idx="7228">
                  <c:v>171</c:v>
                </c:pt>
                <c:pt idx="7229">
                  <c:v>171</c:v>
                </c:pt>
                <c:pt idx="7230">
                  <c:v>171</c:v>
                </c:pt>
                <c:pt idx="7231">
                  <c:v>171</c:v>
                </c:pt>
                <c:pt idx="7232">
                  <c:v>171</c:v>
                </c:pt>
                <c:pt idx="7233">
                  <c:v>171</c:v>
                </c:pt>
                <c:pt idx="7234">
                  <c:v>171</c:v>
                </c:pt>
                <c:pt idx="7235">
                  <c:v>171</c:v>
                </c:pt>
                <c:pt idx="7236">
                  <c:v>172</c:v>
                </c:pt>
                <c:pt idx="7237">
                  <c:v>173</c:v>
                </c:pt>
                <c:pt idx="7238">
                  <c:v>173</c:v>
                </c:pt>
                <c:pt idx="7239">
                  <c:v>173</c:v>
                </c:pt>
                <c:pt idx="7240">
                  <c:v>173</c:v>
                </c:pt>
                <c:pt idx="7241">
                  <c:v>174</c:v>
                </c:pt>
                <c:pt idx="7242">
                  <c:v>174</c:v>
                </c:pt>
                <c:pt idx="7243">
                  <c:v>174</c:v>
                </c:pt>
                <c:pt idx="7244">
                  <c:v>174</c:v>
                </c:pt>
                <c:pt idx="7245">
                  <c:v>174</c:v>
                </c:pt>
                <c:pt idx="7246">
                  <c:v>174</c:v>
                </c:pt>
                <c:pt idx="7247">
                  <c:v>174</c:v>
                </c:pt>
                <c:pt idx="7248">
                  <c:v>174</c:v>
                </c:pt>
                <c:pt idx="7249">
                  <c:v>174</c:v>
                </c:pt>
                <c:pt idx="7250">
                  <c:v>174</c:v>
                </c:pt>
                <c:pt idx="7251">
                  <c:v>174</c:v>
                </c:pt>
                <c:pt idx="7252">
                  <c:v>174</c:v>
                </c:pt>
                <c:pt idx="7253">
                  <c:v>174</c:v>
                </c:pt>
                <c:pt idx="7254">
                  <c:v>174</c:v>
                </c:pt>
                <c:pt idx="7255">
                  <c:v>174</c:v>
                </c:pt>
                <c:pt idx="7256">
                  <c:v>174</c:v>
                </c:pt>
                <c:pt idx="7257">
                  <c:v>174</c:v>
                </c:pt>
                <c:pt idx="7258">
                  <c:v>174</c:v>
                </c:pt>
                <c:pt idx="7259">
                  <c:v>174</c:v>
                </c:pt>
                <c:pt idx="7260">
                  <c:v>174</c:v>
                </c:pt>
                <c:pt idx="7261">
                  <c:v>174</c:v>
                </c:pt>
                <c:pt idx="7262">
                  <c:v>174</c:v>
                </c:pt>
                <c:pt idx="7263">
                  <c:v>174</c:v>
                </c:pt>
                <c:pt idx="7264">
                  <c:v>174</c:v>
                </c:pt>
                <c:pt idx="7265">
                  <c:v>174</c:v>
                </c:pt>
                <c:pt idx="7266">
                  <c:v>174</c:v>
                </c:pt>
                <c:pt idx="7267">
                  <c:v>174</c:v>
                </c:pt>
                <c:pt idx="7268">
                  <c:v>174</c:v>
                </c:pt>
                <c:pt idx="7269">
                  <c:v>174</c:v>
                </c:pt>
                <c:pt idx="7270">
                  <c:v>174</c:v>
                </c:pt>
                <c:pt idx="7271">
                  <c:v>174</c:v>
                </c:pt>
                <c:pt idx="7272">
                  <c:v>174</c:v>
                </c:pt>
                <c:pt idx="7273">
                  <c:v>174</c:v>
                </c:pt>
                <c:pt idx="7274">
                  <c:v>174</c:v>
                </c:pt>
                <c:pt idx="7275">
                  <c:v>174</c:v>
                </c:pt>
                <c:pt idx="7276">
                  <c:v>174</c:v>
                </c:pt>
                <c:pt idx="7277">
                  <c:v>174</c:v>
                </c:pt>
                <c:pt idx="7278">
                  <c:v>174</c:v>
                </c:pt>
                <c:pt idx="7279">
                  <c:v>174</c:v>
                </c:pt>
                <c:pt idx="7280">
                  <c:v>174</c:v>
                </c:pt>
                <c:pt idx="7281">
                  <c:v>174</c:v>
                </c:pt>
                <c:pt idx="7282">
                  <c:v>174</c:v>
                </c:pt>
                <c:pt idx="7283">
                  <c:v>174</c:v>
                </c:pt>
                <c:pt idx="7284">
                  <c:v>174</c:v>
                </c:pt>
                <c:pt idx="7285">
                  <c:v>174</c:v>
                </c:pt>
                <c:pt idx="7286">
                  <c:v>174</c:v>
                </c:pt>
                <c:pt idx="7287">
                  <c:v>174</c:v>
                </c:pt>
                <c:pt idx="7288">
                  <c:v>174</c:v>
                </c:pt>
                <c:pt idx="7289">
                  <c:v>174</c:v>
                </c:pt>
                <c:pt idx="7290">
                  <c:v>174</c:v>
                </c:pt>
                <c:pt idx="7291">
                  <c:v>174</c:v>
                </c:pt>
                <c:pt idx="7292">
                  <c:v>174</c:v>
                </c:pt>
                <c:pt idx="7293">
                  <c:v>174</c:v>
                </c:pt>
                <c:pt idx="7294">
                  <c:v>174</c:v>
                </c:pt>
                <c:pt idx="7295">
                  <c:v>174</c:v>
                </c:pt>
                <c:pt idx="7296">
                  <c:v>175</c:v>
                </c:pt>
                <c:pt idx="7297">
                  <c:v>175</c:v>
                </c:pt>
                <c:pt idx="7298">
                  <c:v>175</c:v>
                </c:pt>
                <c:pt idx="7299">
                  <c:v>175</c:v>
                </c:pt>
                <c:pt idx="7300">
                  <c:v>175</c:v>
                </c:pt>
                <c:pt idx="7301">
                  <c:v>175</c:v>
                </c:pt>
                <c:pt idx="7302">
                  <c:v>175</c:v>
                </c:pt>
                <c:pt idx="7303">
                  <c:v>175</c:v>
                </c:pt>
                <c:pt idx="7304">
                  <c:v>175</c:v>
                </c:pt>
                <c:pt idx="7305">
                  <c:v>175</c:v>
                </c:pt>
                <c:pt idx="7306">
                  <c:v>175</c:v>
                </c:pt>
                <c:pt idx="7307">
                  <c:v>175</c:v>
                </c:pt>
                <c:pt idx="7308">
                  <c:v>175</c:v>
                </c:pt>
                <c:pt idx="7309">
                  <c:v>175</c:v>
                </c:pt>
                <c:pt idx="7310">
                  <c:v>175</c:v>
                </c:pt>
                <c:pt idx="7311">
                  <c:v>175</c:v>
                </c:pt>
                <c:pt idx="7312">
                  <c:v>176</c:v>
                </c:pt>
                <c:pt idx="7313">
                  <c:v>176</c:v>
                </c:pt>
                <c:pt idx="7314">
                  <c:v>176</c:v>
                </c:pt>
                <c:pt idx="7315">
                  <c:v>176</c:v>
                </c:pt>
                <c:pt idx="7316">
                  <c:v>176</c:v>
                </c:pt>
                <c:pt idx="7317">
                  <c:v>176</c:v>
                </c:pt>
                <c:pt idx="7318">
                  <c:v>176</c:v>
                </c:pt>
                <c:pt idx="7319">
                  <c:v>176</c:v>
                </c:pt>
                <c:pt idx="7320">
                  <c:v>176</c:v>
                </c:pt>
                <c:pt idx="7321">
                  <c:v>176</c:v>
                </c:pt>
                <c:pt idx="7322">
                  <c:v>176</c:v>
                </c:pt>
                <c:pt idx="7323">
                  <c:v>177</c:v>
                </c:pt>
                <c:pt idx="7324">
                  <c:v>177</c:v>
                </c:pt>
                <c:pt idx="7325">
                  <c:v>177</c:v>
                </c:pt>
                <c:pt idx="7326">
                  <c:v>177</c:v>
                </c:pt>
                <c:pt idx="7327">
                  <c:v>177</c:v>
                </c:pt>
                <c:pt idx="7328">
                  <c:v>177</c:v>
                </c:pt>
                <c:pt idx="7329">
                  <c:v>177</c:v>
                </c:pt>
                <c:pt idx="7330">
                  <c:v>177</c:v>
                </c:pt>
                <c:pt idx="7331">
                  <c:v>178</c:v>
                </c:pt>
                <c:pt idx="7332">
                  <c:v>178</c:v>
                </c:pt>
                <c:pt idx="7333">
                  <c:v>178</c:v>
                </c:pt>
                <c:pt idx="7334">
                  <c:v>178</c:v>
                </c:pt>
                <c:pt idx="7335">
                  <c:v>178</c:v>
                </c:pt>
                <c:pt idx="7336">
                  <c:v>178</c:v>
                </c:pt>
                <c:pt idx="7337">
                  <c:v>178</c:v>
                </c:pt>
                <c:pt idx="7338">
                  <c:v>178</c:v>
                </c:pt>
                <c:pt idx="7339">
                  <c:v>178</c:v>
                </c:pt>
                <c:pt idx="7340">
                  <c:v>179</c:v>
                </c:pt>
                <c:pt idx="7341">
                  <c:v>179</c:v>
                </c:pt>
                <c:pt idx="7342">
                  <c:v>179</c:v>
                </c:pt>
                <c:pt idx="7343">
                  <c:v>179</c:v>
                </c:pt>
                <c:pt idx="7344">
                  <c:v>179</c:v>
                </c:pt>
                <c:pt idx="7345">
                  <c:v>180</c:v>
                </c:pt>
                <c:pt idx="7346">
                  <c:v>180</c:v>
                </c:pt>
                <c:pt idx="7347">
                  <c:v>180</c:v>
                </c:pt>
                <c:pt idx="7348">
                  <c:v>180</c:v>
                </c:pt>
                <c:pt idx="7349">
                  <c:v>180</c:v>
                </c:pt>
                <c:pt idx="7350">
                  <c:v>180</c:v>
                </c:pt>
                <c:pt idx="7351">
                  <c:v>180</c:v>
                </c:pt>
                <c:pt idx="7352">
                  <c:v>180</c:v>
                </c:pt>
                <c:pt idx="7353">
                  <c:v>180</c:v>
                </c:pt>
                <c:pt idx="7354">
                  <c:v>180</c:v>
                </c:pt>
                <c:pt idx="7355">
                  <c:v>180</c:v>
                </c:pt>
                <c:pt idx="7356">
                  <c:v>180</c:v>
                </c:pt>
                <c:pt idx="7357">
                  <c:v>180</c:v>
                </c:pt>
                <c:pt idx="7358">
                  <c:v>180</c:v>
                </c:pt>
                <c:pt idx="7359">
                  <c:v>180</c:v>
                </c:pt>
                <c:pt idx="7360">
                  <c:v>180</c:v>
                </c:pt>
                <c:pt idx="7361">
                  <c:v>180</c:v>
                </c:pt>
                <c:pt idx="7362">
                  <c:v>180</c:v>
                </c:pt>
                <c:pt idx="7363">
                  <c:v>180</c:v>
                </c:pt>
                <c:pt idx="7364">
                  <c:v>180</c:v>
                </c:pt>
                <c:pt idx="7365">
                  <c:v>180</c:v>
                </c:pt>
                <c:pt idx="7366">
                  <c:v>180</c:v>
                </c:pt>
                <c:pt idx="7367">
                  <c:v>180</c:v>
                </c:pt>
                <c:pt idx="7368">
                  <c:v>180</c:v>
                </c:pt>
                <c:pt idx="7369">
                  <c:v>180</c:v>
                </c:pt>
                <c:pt idx="7370">
                  <c:v>180</c:v>
                </c:pt>
                <c:pt idx="7371">
                  <c:v>180</c:v>
                </c:pt>
                <c:pt idx="7372">
                  <c:v>180</c:v>
                </c:pt>
                <c:pt idx="7373">
                  <c:v>180</c:v>
                </c:pt>
                <c:pt idx="7374">
                  <c:v>180</c:v>
                </c:pt>
                <c:pt idx="7375">
                  <c:v>180</c:v>
                </c:pt>
                <c:pt idx="7376">
                  <c:v>180</c:v>
                </c:pt>
                <c:pt idx="7377">
                  <c:v>180</c:v>
                </c:pt>
                <c:pt idx="7378">
                  <c:v>180</c:v>
                </c:pt>
                <c:pt idx="7379">
                  <c:v>180</c:v>
                </c:pt>
                <c:pt idx="7380">
                  <c:v>180</c:v>
                </c:pt>
                <c:pt idx="7381">
                  <c:v>180</c:v>
                </c:pt>
                <c:pt idx="7382">
                  <c:v>180</c:v>
                </c:pt>
                <c:pt idx="7383">
                  <c:v>180</c:v>
                </c:pt>
                <c:pt idx="7384">
                  <c:v>180</c:v>
                </c:pt>
                <c:pt idx="7385">
                  <c:v>180</c:v>
                </c:pt>
                <c:pt idx="7386">
                  <c:v>180</c:v>
                </c:pt>
                <c:pt idx="7387">
                  <c:v>180</c:v>
                </c:pt>
                <c:pt idx="7388">
                  <c:v>180</c:v>
                </c:pt>
                <c:pt idx="7389">
                  <c:v>180</c:v>
                </c:pt>
                <c:pt idx="7390">
                  <c:v>180</c:v>
                </c:pt>
                <c:pt idx="7391">
                  <c:v>180</c:v>
                </c:pt>
                <c:pt idx="7392">
                  <c:v>180</c:v>
                </c:pt>
                <c:pt idx="7393">
                  <c:v>180</c:v>
                </c:pt>
                <c:pt idx="7394">
                  <c:v>180</c:v>
                </c:pt>
                <c:pt idx="7395">
                  <c:v>180</c:v>
                </c:pt>
                <c:pt idx="7396">
                  <c:v>180</c:v>
                </c:pt>
                <c:pt idx="7397">
                  <c:v>180</c:v>
                </c:pt>
                <c:pt idx="7398">
                  <c:v>180</c:v>
                </c:pt>
                <c:pt idx="7399">
                  <c:v>180</c:v>
                </c:pt>
                <c:pt idx="7400">
                  <c:v>180</c:v>
                </c:pt>
                <c:pt idx="7401">
                  <c:v>180</c:v>
                </c:pt>
                <c:pt idx="7402">
                  <c:v>180</c:v>
                </c:pt>
                <c:pt idx="7403">
                  <c:v>180</c:v>
                </c:pt>
                <c:pt idx="7404">
                  <c:v>180</c:v>
                </c:pt>
                <c:pt idx="7405">
                  <c:v>180</c:v>
                </c:pt>
                <c:pt idx="7406">
                  <c:v>180</c:v>
                </c:pt>
                <c:pt idx="7407">
                  <c:v>180</c:v>
                </c:pt>
                <c:pt idx="7408">
                  <c:v>180</c:v>
                </c:pt>
                <c:pt idx="7409">
                  <c:v>180</c:v>
                </c:pt>
                <c:pt idx="7410">
                  <c:v>180</c:v>
                </c:pt>
                <c:pt idx="7411">
                  <c:v>180</c:v>
                </c:pt>
                <c:pt idx="7412">
                  <c:v>180</c:v>
                </c:pt>
                <c:pt idx="7413">
                  <c:v>180</c:v>
                </c:pt>
                <c:pt idx="7414">
                  <c:v>180</c:v>
                </c:pt>
                <c:pt idx="7415">
                  <c:v>180</c:v>
                </c:pt>
                <c:pt idx="7416">
                  <c:v>180</c:v>
                </c:pt>
                <c:pt idx="7417">
                  <c:v>180</c:v>
                </c:pt>
                <c:pt idx="7418">
                  <c:v>180</c:v>
                </c:pt>
                <c:pt idx="7419">
                  <c:v>180</c:v>
                </c:pt>
                <c:pt idx="7420">
                  <c:v>180</c:v>
                </c:pt>
                <c:pt idx="7421">
                  <c:v>181</c:v>
                </c:pt>
                <c:pt idx="7422">
                  <c:v>181</c:v>
                </c:pt>
                <c:pt idx="7423">
                  <c:v>181</c:v>
                </c:pt>
                <c:pt idx="7424">
                  <c:v>181</c:v>
                </c:pt>
                <c:pt idx="7425">
                  <c:v>181</c:v>
                </c:pt>
                <c:pt idx="7426">
                  <c:v>181</c:v>
                </c:pt>
                <c:pt idx="7427">
                  <c:v>181</c:v>
                </c:pt>
                <c:pt idx="7428">
                  <c:v>181</c:v>
                </c:pt>
                <c:pt idx="7429">
                  <c:v>181</c:v>
                </c:pt>
                <c:pt idx="7430">
                  <c:v>181</c:v>
                </c:pt>
                <c:pt idx="7431">
                  <c:v>181</c:v>
                </c:pt>
                <c:pt idx="7432">
                  <c:v>181</c:v>
                </c:pt>
                <c:pt idx="7433">
                  <c:v>181</c:v>
                </c:pt>
                <c:pt idx="7434">
                  <c:v>181</c:v>
                </c:pt>
                <c:pt idx="7435">
                  <c:v>181</c:v>
                </c:pt>
                <c:pt idx="7436">
                  <c:v>181</c:v>
                </c:pt>
                <c:pt idx="7437">
                  <c:v>181</c:v>
                </c:pt>
                <c:pt idx="7438">
                  <c:v>181</c:v>
                </c:pt>
                <c:pt idx="7439">
                  <c:v>181</c:v>
                </c:pt>
                <c:pt idx="7440">
                  <c:v>181</c:v>
                </c:pt>
                <c:pt idx="7441">
                  <c:v>181</c:v>
                </c:pt>
                <c:pt idx="7442">
                  <c:v>181</c:v>
                </c:pt>
                <c:pt idx="7443">
                  <c:v>181</c:v>
                </c:pt>
                <c:pt idx="7444">
                  <c:v>181</c:v>
                </c:pt>
                <c:pt idx="7445">
                  <c:v>181</c:v>
                </c:pt>
                <c:pt idx="7446">
                  <c:v>181</c:v>
                </c:pt>
                <c:pt idx="7447">
                  <c:v>181</c:v>
                </c:pt>
                <c:pt idx="7448">
                  <c:v>181</c:v>
                </c:pt>
                <c:pt idx="7449">
                  <c:v>181</c:v>
                </c:pt>
                <c:pt idx="7450">
                  <c:v>181</c:v>
                </c:pt>
                <c:pt idx="7451">
                  <c:v>181</c:v>
                </c:pt>
                <c:pt idx="7452">
                  <c:v>181</c:v>
                </c:pt>
                <c:pt idx="7453">
                  <c:v>181</c:v>
                </c:pt>
                <c:pt idx="7454">
                  <c:v>181</c:v>
                </c:pt>
                <c:pt idx="7455">
                  <c:v>181</c:v>
                </c:pt>
                <c:pt idx="7456">
                  <c:v>181</c:v>
                </c:pt>
                <c:pt idx="7457">
                  <c:v>181</c:v>
                </c:pt>
                <c:pt idx="7458">
                  <c:v>181</c:v>
                </c:pt>
                <c:pt idx="7459">
                  <c:v>181</c:v>
                </c:pt>
                <c:pt idx="7460">
                  <c:v>181</c:v>
                </c:pt>
                <c:pt idx="7461">
                  <c:v>181</c:v>
                </c:pt>
                <c:pt idx="7462">
                  <c:v>181</c:v>
                </c:pt>
                <c:pt idx="7463">
                  <c:v>181</c:v>
                </c:pt>
                <c:pt idx="7464">
                  <c:v>181</c:v>
                </c:pt>
                <c:pt idx="7465">
                  <c:v>181</c:v>
                </c:pt>
                <c:pt idx="7466">
                  <c:v>181</c:v>
                </c:pt>
                <c:pt idx="7467">
                  <c:v>181</c:v>
                </c:pt>
                <c:pt idx="7468">
                  <c:v>181</c:v>
                </c:pt>
                <c:pt idx="7469">
                  <c:v>181</c:v>
                </c:pt>
                <c:pt idx="7470">
                  <c:v>181</c:v>
                </c:pt>
                <c:pt idx="7471">
                  <c:v>181</c:v>
                </c:pt>
                <c:pt idx="7472">
                  <c:v>181</c:v>
                </c:pt>
                <c:pt idx="7473">
                  <c:v>181</c:v>
                </c:pt>
                <c:pt idx="7474">
                  <c:v>181</c:v>
                </c:pt>
                <c:pt idx="7475">
                  <c:v>181</c:v>
                </c:pt>
                <c:pt idx="7476">
                  <c:v>181</c:v>
                </c:pt>
                <c:pt idx="7477">
                  <c:v>181</c:v>
                </c:pt>
                <c:pt idx="7478">
                  <c:v>181</c:v>
                </c:pt>
                <c:pt idx="7479">
                  <c:v>181</c:v>
                </c:pt>
                <c:pt idx="7480">
                  <c:v>181</c:v>
                </c:pt>
                <c:pt idx="7481">
                  <c:v>181</c:v>
                </c:pt>
                <c:pt idx="7482">
                  <c:v>181</c:v>
                </c:pt>
                <c:pt idx="7483">
                  <c:v>181</c:v>
                </c:pt>
                <c:pt idx="7484">
                  <c:v>181</c:v>
                </c:pt>
                <c:pt idx="7485">
                  <c:v>181</c:v>
                </c:pt>
                <c:pt idx="7486">
                  <c:v>181</c:v>
                </c:pt>
                <c:pt idx="7487">
                  <c:v>181</c:v>
                </c:pt>
                <c:pt idx="7488">
                  <c:v>181</c:v>
                </c:pt>
                <c:pt idx="7489">
                  <c:v>181</c:v>
                </c:pt>
                <c:pt idx="7490">
                  <c:v>181</c:v>
                </c:pt>
                <c:pt idx="7491">
                  <c:v>181</c:v>
                </c:pt>
                <c:pt idx="7492">
                  <c:v>181</c:v>
                </c:pt>
                <c:pt idx="7493">
                  <c:v>181</c:v>
                </c:pt>
                <c:pt idx="7494">
                  <c:v>181</c:v>
                </c:pt>
                <c:pt idx="7495">
                  <c:v>181</c:v>
                </c:pt>
                <c:pt idx="7496">
                  <c:v>181</c:v>
                </c:pt>
                <c:pt idx="7497">
                  <c:v>181</c:v>
                </c:pt>
                <c:pt idx="7498">
                  <c:v>181</c:v>
                </c:pt>
                <c:pt idx="7499">
                  <c:v>181</c:v>
                </c:pt>
                <c:pt idx="7500">
                  <c:v>181</c:v>
                </c:pt>
                <c:pt idx="7501">
                  <c:v>181</c:v>
                </c:pt>
                <c:pt idx="7502">
                  <c:v>182</c:v>
                </c:pt>
                <c:pt idx="7503">
                  <c:v>182</c:v>
                </c:pt>
                <c:pt idx="7504">
                  <c:v>182</c:v>
                </c:pt>
                <c:pt idx="7505">
                  <c:v>182</c:v>
                </c:pt>
                <c:pt idx="7506">
                  <c:v>182</c:v>
                </c:pt>
                <c:pt idx="7507">
                  <c:v>182</c:v>
                </c:pt>
                <c:pt idx="7508">
                  <c:v>182</c:v>
                </c:pt>
                <c:pt idx="7509">
                  <c:v>182</c:v>
                </c:pt>
                <c:pt idx="7510">
                  <c:v>182</c:v>
                </c:pt>
                <c:pt idx="7511">
                  <c:v>182</c:v>
                </c:pt>
                <c:pt idx="7512">
                  <c:v>182</c:v>
                </c:pt>
                <c:pt idx="7513">
                  <c:v>182</c:v>
                </c:pt>
                <c:pt idx="7514">
                  <c:v>182</c:v>
                </c:pt>
                <c:pt idx="7515">
                  <c:v>182</c:v>
                </c:pt>
                <c:pt idx="7516">
                  <c:v>182</c:v>
                </c:pt>
                <c:pt idx="7517">
                  <c:v>182</c:v>
                </c:pt>
                <c:pt idx="7518">
                  <c:v>182</c:v>
                </c:pt>
                <c:pt idx="7519">
                  <c:v>182</c:v>
                </c:pt>
                <c:pt idx="7520">
                  <c:v>182</c:v>
                </c:pt>
                <c:pt idx="7521">
                  <c:v>182</c:v>
                </c:pt>
                <c:pt idx="7522">
                  <c:v>182</c:v>
                </c:pt>
                <c:pt idx="7523">
                  <c:v>182</c:v>
                </c:pt>
                <c:pt idx="7524">
                  <c:v>182</c:v>
                </c:pt>
                <c:pt idx="7525">
                  <c:v>182</c:v>
                </c:pt>
                <c:pt idx="7526">
                  <c:v>182</c:v>
                </c:pt>
                <c:pt idx="7527">
                  <c:v>182</c:v>
                </c:pt>
                <c:pt idx="7528">
                  <c:v>182</c:v>
                </c:pt>
                <c:pt idx="7529">
                  <c:v>182</c:v>
                </c:pt>
                <c:pt idx="7530">
                  <c:v>182</c:v>
                </c:pt>
                <c:pt idx="7531">
                  <c:v>182</c:v>
                </c:pt>
                <c:pt idx="7532">
                  <c:v>182</c:v>
                </c:pt>
                <c:pt idx="7533">
                  <c:v>182</c:v>
                </c:pt>
                <c:pt idx="7534">
                  <c:v>182</c:v>
                </c:pt>
                <c:pt idx="7535">
                  <c:v>182</c:v>
                </c:pt>
                <c:pt idx="7536">
                  <c:v>182</c:v>
                </c:pt>
                <c:pt idx="7537">
                  <c:v>182</c:v>
                </c:pt>
                <c:pt idx="7538">
                  <c:v>182</c:v>
                </c:pt>
                <c:pt idx="7539">
                  <c:v>182</c:v>
                </c:pt>
                <c:pt idx="7540">
                  <c:v>182</c:v>
                </c:pt>
                <c:pt idx="7541">
                  <c:v>182</c:v>
                </c:pt>
                <c:pt idx="7542">
                  <c:v>182</c:v>
                </c:pt>
                <c:pt idx="7543">
                  <c:v>182</c:v>
                </c:pt>
                <c:pt idx="7544">
                  <c:v>182</c:v>
                </c:pt>
                <c:pt idx="7545">
                  <c:v>182</c:v>
                </c:pt>
                <c:pt idx="7546">
                  <c:v>182</c:v>
                </c:pt>
                <c:pt idx="7547">
                  <c:v>182</c:v>
                </c:pt>
                <c:pt idx="7548">
                  <c:v>182</c:v>
                </c:pt>
                <c:pt idx="7549">
                  <c:v>182</c:v>
                </c:pt>
                <c:pt idx="7550">
                  <c:v>182</c:v>
                </c:pt>
                <c:pt idx="7551">
                  <c:v>182</c:v>
                </c:pt>
                <c:pt idx="7552">
                  <c:v>182</c:v>
                </c:pt>
                <c:pt idx="7553">
                  <c:v>182</c:v>
                </c:pt>
                <c:pt idx="7554">
                  <c:v>182</c:v>
                </c:pt>
                <c:pt idx="7555">
                  <c:v>182</c:v>
                </c:pt>
                <c:pt idx="7556">
                  <c:v>182</c:v>
                </c:pt>
                <c:pt idx="7557">
                  <c:v>182</c:v>
                </c:pt>
                <c:pt idx="7558">
                  <c:v>182</c:v>
                </c:pt>
                <c:pt idx="7559">
                  <c:v>182</c:v>
                </c:pt>
                <c:pt idx="7560">
                  <c:v>182</c:v>
                </c:pt>
                <c:pt idx="7561">
                  <c:v>182</c:v>
                </c:pt>
                <c:pt idx="7562">
                  <c:v>182</c:v>
                </c:pt>
                <c:pt idx="7563">
                  <c:v>182</c:v>
                </c:pt>
                <c:pt idx="7564">
                  <c:v>182</c:v>
                </c:pt>
                <c:pt idx="7565">
                  <c:v>182</c:v>
                </c:pt>
                <c:pt idx="7566">
                  <c:v>182</c:v>
                </c:pt>
                <c:pt idx="7567">
                  <c:v>182</c:v>
                </c:pt>
                <c:pt idx="7568">
                  <c:v>182</c:v>
                </c:pt>
                <c:pt idx="7569">
                  <c:v>182</c:v>
                </c:pt>
                <c:pt idx="7570">
                  <c:v>182</c:v>
                </c:pt>
                <c:pt idx="7571">
                  <c:v>182</c:v>
                </c:pt>
                <c:pt idx="7572">
                  <c:v>182</c:v>
                </c:pt>
                <c:pt idx="7573">
                  <c:v>182</c:v>
                </c:pt>
                <c:pt idx="7574">
                  <c:v>182</c:v>
                </c:pt>
                <c:pt idx="7575">
                  <c:v>182</c:v>
                </c:pt>
                <c:pt idx="7576">
                  <c:v>182</c:v>
                </c:pt>
                <c:pt idx="7577">
                  <c:v>182</c:v>
                </c:pt>
                <c:pt idx="7578">
                  <c:v>182</c:v>
                </c:pt>
                <c:pt idx="7579">
                  <c:v>182</c:v>
                </c:pt>
                <c:pt idx="7580">
                  <c:v>182</c:v>
                </c:pt>
                <c:pt idx="7581">
                  <c:v>182</c:v>
                </c:pt>
                <c:pt idx="7582">
                  <c:v>182</c:v>
                </c:pt>
                <c:pt idx="7583">
                  <c:v>182</c:v>
                </c:pt>
                <c:pt idx="7584">
                  <c:v>182</c:v>
                </c:pt>
                <c:pt idx="7585">
                  <c:v>182</c:v>
                </c:pt>
                <c:pt idx="7586">
                  <c:v>182</c:v>
                </c:pt>
                <c:pt idx="7587">
                  <c:v>182</c:v>
                </c:pt>
                <c:pt idx="7588">
                  <c:v>182</c:v>
                </c:pt>
                <c:pt idx="7589">
                  <c:v>182</c:v>
                </c:pt>
                <c:pt idx="7590">
                  <c:v>182</c:v>
                </c:pt>
                <c:pt idx="7591">
                  <c:v>182</c:v>
                </c:pt>
                <c:pt idx="7592">
                  <c:v>182</c:v>
                </c:pt>
                <c:pt idx="7593">
                  <c:v>182</c:v>
                </c:pt>
                <c:pt idx="7594">
                  <c:v>182</c:v>
                </c:pt>
                <c:pt idx="7595">
                  <c:v>182</c:v>
                </c:pt>
                <c:pt idx="7596">
                  <c:v>182</c:v>
                </c:pt>
                <c:pt idx="7597">
                  <c:v>182</c:v>
                </c:pt>
                <c:pt idx="7598">
                  <c:v>182</c:v>
                </c:pt>
                <c:pt idx="7599">
                  <c:v>182</c:v>
                </c:pt>
                <c:pt idx="7600">
                  <c:v>182</c:v>
                </c:pt>
                <c:pt idx="7601">
                  <c:v>182</c:v>
                </c:pt>
                <c:pt idx="7602">
                  <c:v>182</c:v>
                </c:pt>
                <c:pt idx="7603">
                  <c:v>182</c:v>
                </c:pt>
                <c:pt idx="7604">
                  <c:v>182</c:v>
                </c:pt>
                <c:pt idx="7605">
                  <c:v>182</c:v>
                </c:pt>
                <c:pt idx="7606">
                  <c:v>182</c:v>
                </c:pt>
                <c:pt idx="7607">
                  <c:v>182</c:v>
                </c:pt>
                <c:pt idx="7608">
                  <c:v>182</c:v>
                </c:pt>
                <c:pt idx="7609">
                  <c:v>182</c:v>
                </c:pt>
                <c:pt idx="7610">
                  <c:v>182</c:v>
                </c:pt>
                <c:pt idx="7611">
                  <c:v>182</c:v>
                </c:pt>
                <c:pt idx="7612">
                  <c:v>182</c:v>
                </c:pt>
                <c:pt idx="7613">
                  <c:v>182</c:v>
                </c:pt>
                <c:pt idx="7614">
                  <c:v>182</c:v>
                </c:pt>
                <c:pt idx="7615">
                  <c:v>182</c:v>
                </c:pt>
                <c:pt idx="7616">
                  <c:v>182</c:v>
                </c:pt>
                <c:pt idx="7617">
                  <c:v>182</c:v>
                </c:pt>
                <c:pt idx="7618">
                  <c:v>182</c:v>
                </c:pt>
                <c:pt idx="7619">
                  <c:v>182</c:v>
                </c:pt>
                <c:pt idx="7620">
                  <c:v>182</c:v>
                </c:pt>
                <c:pt idx="7621">
                  <c:v>182</c:v>
                </c:pt>
                <c:pt idx="7622">
                  <c:v>182</c:v>
                </c:pt>
                <c:pt idx="7623">
                  <c:v>182</c:v>
                </c:pt>
                <c:pt idx="7624">
                  <c:v>182</c:v>
                </c:pt>
                <c:pt idx="7625">
                  <c:v>183</c:v>
                </c:pt>
                <c:pt idx="7626">
                  <c:v>183</c:v>
                </c:pt>
                <c:pt idx="7627">
                  <c:v>183</c:v>
                </c:pt>
                <c:pt idx="7628">
                  <c:v>183</c:v>
                </c:pt>
                <c:pt idx="7629">
                  <c:v>183</c:v>
                </c:pt>
                <c:pt idx="7630">
                  <c:v>183</c:v>
                </c:pt>
                <c:pt idx="7631">
                  <c:v>183</c:v>
                </c:pt>
                <c:pt idx="7632">
                  <c:v>183</c:v>
                </c:pt>
                <c:pt idx="7633">
                  <c:v>183</c:v>
                </c:pt>
                <c:pt idx="7634">
                  <c:v>183</c:v>
                </c:pt>
                <c:pt idx="7635">
                  <c:v>183</c:v>
                </c:pt>
                <c:pt idx="7636">
                  <c:v>183</c:v>
                </c:pt>
                <c:pt idx="7637">
                  <c:v>183</c:v>
                </c:pt>
                <c:pt idx="7638">
                  <c:v>183</c:v>
                </c:pt>
                <c:pt idx="7639">
                  <c:v>183</c:v>
                </c:pt>
                <c:pt idx="7640">
                  <c:v>183</c:v>
                </c:pt>
                <c:pt idx="7641">
                  <c:v>183</c:v>
                </c:pt>
                <c:pt idx="7642">
                  <c:v>183</c:v>
                </c:pt>
                <c:pt idx="7643">
                  <c:v>183</c:v>
                </c:pt>
                <c:pt idx="7644">
                  <c:v>183</c:v>
                </c:pt>
                <c:pt idx="7645">
                  <c:v>183</c:v>
                </c:pt>
                <c:pt idx="7646">
                  <c:v>183</c:v>
                </c:pt>
                <c:pt idx="7647">
                  <c:v>183</c:v>
                </c:pt>
                <c:pt idx="7648">
                  <c:v>183</c:v>
                </c:pt>
                <c:pt idx="7649">
                  <c:v>183</c:v>
                </c:pt>
                <c:pt idx="7650">
                  <c:v>183</c:v>
                </c:pt>
                <c:pt idx="7651">
                  <c:v>183</c:v>
                </c:pt>
                <c:pt idx="7652">
                  <c:v>183</c:v>
                </c:pt>
                <c:pt idx="7653">
                  <c:v>183</c:v>
                </c:pt>
                <c:pt idx="7654">
                  <c:v>184</c:v>
                </c:pt>
                <c:pt idx="7655">
                  <c:v>185</c:v>
                </c:pt>
                <c:pt idx="7656">
                  <c:v>185</c:v>
                </c:pt>
                <c:pt idx="7657">
                  <c:v>185</c:v>
                </c:pt>
                <c:pt idx="7658">
                  <c:v>185</c:v>
                </c:pt>
                <c:pt idx="7659">
                  <c:v>185</c:v>
                </c:pt>
                <c:pt idx="7660">
                  <c:v>185</c:v>
                </c:pt>
                <c:pt idx="7661">
                  <c:v>185</c:v>
                </c:pt>
                <c:pt idx="7662">
                  <c:v>186</c:v>
                </c:pt>
                <c:pt idx="7663">
                  <c:v>187</c:v>
                </c:pt>
                <c:pt idx="7664">
                  <c:v>187</c:v>
                </c:pt>
                <c:pt idx="7665">
                  <c:v>187</c:v>
                </c:pt>
                <c:pt idx="7666">
                  <c:v>187</c:v>
                </c:pt>
                <c:pt idx="7667">
                  <c:v>187</c:v>
                </c:pt>
                <c:pt idx="7668">
                  <c:v>187</c:v>
                </c:pt>
                <c:pt idx="7669">
                  <c:v>187</c:v>
                </c:pt>
                <c:pt idx="7670">
                  <c:v>187</c:v>
                </c:pt>
                <c:pt idx="7671">
                  <c:v>187</c:v>
                </c:pt>
                <c:pt idx="7672">
                  <c:v>187</c:v>
                </c:pt>
                <c:pt idx="7673">
                  <c:v>187</c:v>
                </c:pt>
                <c:pt idx="7674">
                  <c:v>187</c:v>
                </c:pt>
                <c:pt idx="7675">
                  <c:v>187</c:v>
                </c:pt>
                <c:pt idx="7676">
                  <c:v>187</c:v>
                </c:pt>
                <c:pt idx="7677">
                  <c:v>187</c:v>
                </c:pt>
                <c:pt idx="7678">
                  <c:v>187</c:v>
                </c:pt>
                <c:pt idx="7679">
                  <c:v>187</c:v>
                </c:pt>
                <c:pt idx="7680">
                  <c:v>187</c:v>
                </c:pt>
                <c:pt idx="7681">
                  <c:v>187</c:v>
                </c:pt>
                <c:pt idx="7682">
                  <c:v>187</c:v>
                </c:pt>
                <c:pt idx="7683">
                  <c:v>187</c:v>
                </c:pt>
                <c:pt idx="7684">
                  <c:v>187</c:v>
                </c:pt>
                <c:pt idx="7685">
                  <c:v>187</c:v>
                </c:pt>
                <c:pt idx="7686">
                  <c:v>187</c:v>
                </c:pt>
                <c:pt idx="7687">
                  <c:v>187</c:v>
                </c:pt>
                <c:pt idx="7688">
                  <c:v>187</c:v>
                </c:pt>
                <c:pt idx="7689">
                  <c:v>187</c:v>
                </c:pt>
                <c:pt idx="7690">
                  <c:v>187</c:v>
                </c:pt>
                <c:pt idx="7691">
                  <c:v>187</c:v>
                </c:pt>
                <c:pt idx="7692">
                  <c:v>187</c:v>
                </c:pt>
                <c:pt idx="7693">
                  <c:v>187</c:v>
                </c:pt>
                <c:pt idx="7694">
                  <c:v>187</c:v>
                </c:pt>
                <c:pt idx="7695">
                  <c:v>187</c:v>
                </c:pt>
                <c:pt idx="7696">
                  <c:v>187</c:v>
                </c:pt>
                <c:pt idx="7697">
                  <c:v>187</c:v>
                </c:pt>
                <c:pt idx="7698">
                  <c:v>187</c:v>
                </c:pt>
                <c:pt idx="7699">
                  <c:v>188</c:v>
                </c:pt>
                <c:pt idx="7700">
                  <c:v>188</c:v>
                </c:pt>
                <c:pt idx="7701">
                  <c:v>188</c:v>
                </c:pt>
                <c:pt idx="7702">
                  <c:v>188</c:v>
                </c:pt>
                <c:pt idx="7703">
                  <c:v>188</c:v>
                </c:pt>
                <c:pt idx="7704">
                  <c:v>188</c:v>
                </c:pt>
                <c:pt idx="7705">
                  <c:v>188</c:v>
                </c:pt>
                <c:pt idx="7706">
                  <c:v>188</c:v>
                </c:pt>
                <c:pt idx="7707">
                  <c:v>188</c:v>
                </c:pt>
                <c:pt idx="7708">
                  <c:v>188</c:v>
                </c:pt>
                <c:pt idx="7709">
                  <c:v>188</c:v>
                </c:pt>
                <c:pt idx="7710">
                  <c:v>189</c:v>
                </c:pt>
                <c:pt idx="7711">
                  <c:v>189</c:v>
                </c:pt>
                <c:pt idx="7712">
                  <c:v>189</c:v>
                </c:pt>
                <c:pt idx="7713">
                  <c:v>189</c:v>
                </c:pt>
                <c:pt idx="7714">
                  <c:v>189</c:v>
                </c:pt>
                <c:pt idx="7715">
                  <c:v>189</c:v>
                </c:pt>
                <c:pt idx="7716">
                  <c:v>189</c:v>
                </c:pt>
                <c:pt idx="7717">
                  <c:v>189</c:v>
                </c:pt>
                <c:pt idx="7718">
                  <c:v>189</c:v>
                </c:pt>
                <c:pt idx="7719">
                  <c:v>189</c:v>
                </c:pt>
                <c:pt idx="7720">
                  <c:v>189</c:v>
                </c:pt>
                <c:pt idx="7721">
                  <c:v>189</c:v>
                </c:pt>
                <c:pt idx="7722">
                  <c:v>189</c:v>
                </c:pt>
                <c:pt idx="7723">
                  <c:v>189</c:v>
                </c:pt>
                <c:pt idx="7724">
                  <c:v>189</c:v>
                </c:pt>
                <c:pt idx="7725">
                  <c:v>189</c:v>
                </c:pt>
                <c:pt idx="7726">
                  <c:v>189</c:v>
                </c:pt>
                <c:pt idx="7727">
                  <c:v>189</c:v>
                </c:pt>
                <c:pt idx="7728">
                  <c:v>189</c:v>
                </c:pt>
                <c:pt idx="7729">
                  <c:v>189</c:v>
                </c:pt>
                <c:pt idx="7730">
                  <c:v>189</c:v>
                </c:pt>
                <c:pt idx="7731">
                  <c:v>189</c:v>
                </c:pt>
                <c:pt idx="7732">
                  <c:v>189</c:v>
                </c:pt>
                <c:pt idx="7733">
                  <c:v>189</c:v>
                </c:pt>
                <c:pt idx="7734">
                  <c:v>189</c:v>
                </c:pt>
                <c:pt idx="7735">
                  <c:v>190</c:v>
                </c:pt>
                <c:pt idx="7736">
                  <c:v>190</c:v>
                </c:pt>
                <c:pt idx="7737">
                  <c:v>190</c:v>
                </c:pt>
                <c:pt idx="7738">
                  <c:v>190</c:v>
                </c:pt>
                <c:pt idx="7739">
                  <c:v>190</c:v>
                </c:pt>
                <c:pt idx="7740">
                  <c:v>190</c:v>
                </c:pt>
                <c:pt idx="7741">
                  <c:v>190</c:v>
                </c:pt>
                <c:pt idx="7742">
                  <c:v>190</c:v>
                </c:pt>
                <c:pt idx="7743">
                  <c:v>190</c:v>
                </c:pt>
                <c:pt idx="7744">
                  <c:v>190</c:v>
                </c:pt>
                <c:pt idx="7745">
                  <c:v>190</c:v>
                </c:pt>
                <c:pt idx="7746">
                  <c:v>190</c:v>
                </c:pt>
                <c:pt idx="7747">
                  <c:v>190</c:v>
                </c:pt>
                <c:pt idx="7748">
                  <c:v>190</c:v>
                </c:pt>
                <c:pt idx="7749">
                  <c:v>190</c:v>
                </c:pt>
                <c:pt idx="7750">
                  <c:v>190</c:v>
                </c:pt>
                <c:pt idx="7751">
                  <c:v>190</c:v>
                </c:pt>
                <c:pt idx="7752">
                  <c:v>190</c:v>
                </c:pt>
                <c:pt idx="7753">
                  <c:v>190</c:v>
                </c:pt>
                <c:pt idx="7754">
                  <c:v>190</c:v>
                </c:pt>
                <c:pt idx="7755">
                  <c:v>190</c:v>
                </c:pt>
                <c:pt idx="7756">
                  <c:v>191</c:v>
                </c:pt>
                <c:pt idx="7757">
                  <c:v>191</c:v>
                </c:pt>
                <c:pt idx="7758">
                  <c:v>191</c:v>
                </c:pt>
                <c:pt idx="7759">
                  <c:v>191</c:v>
                </c:pt>
                <c:pt idx="7760">
                  <c:v>191</c:v>
                </c:pt>
                <c:pt idx="7761">
                  <c:v>191</c:v>
                </c:pt>
                <c:pt idx="7762">
                  <c:v>191</c:v>
                </c:pt>
                <c:pt idx="7763">
                  <c:v>191</c:v>
                </c:pt>
                <c:pt idx="7764">
                  <c:v>191</c:v>
                </c:pt>
                <c:pt idx="7765">
                  <c:v>191</c:v>
                </c:pt>
                <c:pt idx="7766">
                  <c:v>191</c:v>
                </c:pt>
                <c:pt idx="7767">
                  <c:v>191</c:v>
                </c:pt>
                <c:pt idx="7768">
                  <c:v>191</c:v>
                </c:pt>
                <c:pt idx="7769">
                  <c:v>191</c:v>
                </c:pt>
                <c:pt idx="7770">
                  <c:v>191</c:v>
                </c:pt>
                <c:pt idx="7771">
                  <c:v>191</c:v>
                </c:pt>
                <c:pt idx="7772">
                  <c:v>191</c:v>
                </c:pt>
                <c:pt idx="7773">
                  <c:v>191</c:v>
                </c:pt>
                <c:pt idx="7774">
                  <c:v>191</c:v>
                </c:pt>
                <c:pt idx="7775">
                  <c:v>191</c:v>
                </c:pt>
                <c:pt idx="7776">
                  <c:v>191</c:v>
                </c:pt>
                <c:pt idx="7777">
                  <c:v>191</c:v>
                </c:pt>
                <c:pt idx="7778">
                  <c:v>191</c:v>
                </c:pt>
                <c:pt idx="7779">
                  <c:v>191</c:v>
                </c:pt>
                <c:pt idx="7780">
                  <c:v>191</c:v>
                </c:pt>
                <c:pt idx="7781">
                  <c:v>191</c:v>
                </c:pt>
                <c:pt idx="7782">
                  <c:v>191</c:v>
                </c:pt>
                <c:pt idx="7783">
                  <c:v>191</c:v>
                </c:pt>
                <c:pt idx="7784">
                  <c:v>191</c:v>
                </c:pt>
                <c:pt idx="7785">
                  <c:v>191</c:v>
                </c:pt>
                <c:pt idx="7786">
                  <c:v>191</c:v>
                </c:pt>
                <c:pt idx="7787">
                  <c:v>191</c:v>
                </c:pt>
                <c:pt idx="7788">
                  <c:v>191</c:v>
                </c:pt>
                <c:pt idx="7789">
                  <c:v>191</c:v>
                </c:pt>
                <c:pt idx="7790">
                  <c:v>191</c:v>
                </c:pt>
                <c:pt idx="7791">
                  <c:v>191</c:v>
                </c:pt>
                <c:pt idx="7792">
                  <c:v>191</c:v>
                </c:pt>
                <c:pt idx="7793">
                  <c:v>191</c:v>
                </c:pt>
                <c:pt idx="7794">
                  <c:v>191</c:v>
                </c:pt>
                <c:pt idx="7795">
                  <c:v>191</c:v>
                </c:pt>
                <c:pt idx="7796">
                  <c:v>191</c:v>
                </c:pt>
                <c:pt idx="7797">
                  <c:v>191</c:v>
                </c:pt>
                <c:pt idx="7798">
                  <c:v>191</c:v>
                </c:pt>
                <c:pt idx="7799">
                  <c:v>191</c:v>
                </c:pt>
                <c:pt idx="7800">
                  <c:v>191</c:v>
                </c:pt>
                <c:pt idx="7801">
                  <c:v>191</c:v>
                </c:pt>
                <c:pt idx="7802">
                  <c:v>191</c:v>
                </c:pt>
                <c:pt idx="7803">
                  <c:v>191</c:v>
                </c:pt>
                <c:pt idx="7804">
                  <c:v>191</c:v>
                </c:pt>
                <c:pt idx="7805">
                  <c:v>191</c:v>
                </c:pt>
                <c:pt idx="7806">
                  <c:v>191</c:v>
                </c:pt>
                <c:pt idx="7807">
                  <c:v>191</c:v>
                </c:pt>
                <c:pt idx="7808">
                  <c:v>191</c:v>
                </c:pt>
                <c:pt idx="7809">
                  <c:v>191</c:v>
                </c:pt>
                <c:pt idx="7810">
                  <c:v>191</c:v>
                </c:pt>
                <c:pt idx="7811">
                  <c:v>191</c:v>
                </c:pt>
                <c:pt idx="7812">
                  <c:v>191</c:v>
                </c:pt>
                <c:pt idx="7813">
                  <c:v>191</c:v>
                </c:pt>
                <c:pt idx="7814">
                  <c:v>191</c:v>
                </c:pt>
                <c:pt idx="7815">
                  <c:v>191</c:v>
                </c:pt>
                <c:pt idx="7816">
                  <c:v>191</c:v>
                </c:pt>
                <c:pt idx="7817">
                  <c:v>191</c:v>
                </c:pt>
                <c:pt idx="7818">
                  <c:v>191</c:v>
                </c:pt>
                <c:pt idx="7819">
                  <c:v>191</c:v>
                </c:pt>
                <c:pt idx="7820">
                  <c:v>191</c:v>
                </c:pt>
                <c:pt idx="7821">
                  <c:v>191</c:v>
                </c:pt>
                <c:pt idx="7822">
                  <c:v>191</c:v>
                </c:pt>
                <c:pt idx="7823">
                  <c:v>191</c:v>
                </c:pt>
                <c:pt idx="7824">
                  <c:v>191</c:v>
                </c:pt>
                <c:pt idx="7825">
                  <c:v>191</c:v>
                </c:pt>
                <c:pt idx="7826">
                  <c:v>191</c:v>
                </c:pt>
                <c:pt idx="7827">
                  <c:v>191</c:v>
                </c:pt>
                <c:pt idx="7828">
                  <c:v>191</c:v>
                </c:pt>
                <c:pt idx="7829">
                  <c:v>191</c:v>
                </c:pt>
                <c:pt idx="7830">
                  <c:v>191</c:v>
                </c:pt>
                <c:pt idx="7831">
                  <c:v>191</c:v>
                </c:pt>
                <c:pt idx="7832">
                  <c:v>191</c:v>
                </c:pt>
                <c:pt idx="7833">
                  <c:v>191</c:v>
                </c:pt>
                <c:pt idx="7834">
                  <c:v>191</c:v>
                </c:pt>
                <c:pt idx="7835">
                  <c:v>191</c:v>
                </c:pt>
                <c:pt idx="7836">
                  <c:v>191</c:v>
                </c:pt>
                <c:pt idx="7837">
                  <c:v>192</c:v>
                </c:pt>
                <c:pt idx="7838">
                  <c:v>192</c:v>
                </c:pt>
                <c:pt idx="7839">
                  <c:v>192</c:v>
                </c:pt>
                <c:pt idx="7840">
                  <c:v>192</c:v>
                </c:pt>
                <c:pt idx="7841">
                  <c:v>192</c:v>
                </c:pt>
                <c:pt idx="7842">
                  <c:v>192</c:v>
                </c:pt>
                <c:pt idx="7843">
                  <c:v>192</c:v>
                </c:pt>
                <c:pt idx="7844">
                  <c:v>192</c:v>
                </c:pt>
                <c:pt idx="7845">
                  <c:v>192</c:v>
                </c:pt>
                <c:pt idx="7846">
                  <c:v>192</c:v>
                </c:pt>
                <c:pt idx="7847">
                  <c:v>192</c:v>
                </c:pt>
                <c:pt idx="7848">
                  <c:v>192</c:v>
                </c:pt>
                <c:pt idx="7849">
                  <c:v>192</c:v>
                </c:pt>
                <c:pt idx="7850">
                  <c:v>192</c:v>
                </c:pt>
                <c:pt idx="7851">
                  <c:v>192</c:v>
                </c:pt>
                <c:pt idx="7852">
                  <c:v>192</c:v>
                </c:pt>
                <c:pt idx="7853">
                  <c:v>192</c:v>
                </c:pt>
                <c:pt idx="7854">
                  <c:v>192</c:v>
                </c:pt>
                <c:pt idx="7855">
                  <c:v>192</c:v>
                </c:pt>
                <c:pt idx="7856">
                  <c:v>192</c:v>
                </c:pt>
                <c:pt idx="7857">
                  <c:v>192</c:v>
                </c:pt>
                <c:pt idx="7858">
                  <c:v>192</c:v>
                </c:pt>
                <c:pt idx="7859">
                  <c:v>192</c:v>
                </c:pt>
                <c:pt idx="7860">
                  <c:v>192</c:v>
                </c:pt>
                <c:pt idx="7861">
                  <c:v>192</c:v>
                </c:pt>
                <c:pt idx="7862">
                  <c:v>192</c:v>
                </c:pt>
                <c:pt idx="7863">
                  <c:v>192</c:v>
                </c:pt>
                <c:pt idx="7864">
                  <c:v>192</c:v>
                </c:pt>
                <c:pt idx="7865">
                  <c:v>192</c:v>
                </c:pt>
                <c:pt idx="7866">
                  <c:v>192</c:v>
                </c:pt>
                <c:pt idx="7867">
                  <c:v>192</c:v>
                </c:pt>
                <c:pt idx="7868">
                  <c:v>192</c:v>
                </c:pt>
                <c:pt idx="7869">
                  <c:v>192</c:v>
                </c:pt>
                <c:pt idx="7870">
                  <c:v>192</c:v>
                </c:pt>
                <c:pt idx="7871">
                  <c:v>192</c:v>
                </c:pt>
                <c:pt idx="7872">
                  <c:v>192</c:v>
                </c:pt>
                <c:pt idx="7873">
                  <c:v>192</c:v>
                </c:pt>
                <c:pt idx="7874">
                  <c:v>192</c:v>
                </c:pt>
                <c:pt idx="7875">
                  <c:v>192</c:v>
                </c:pt>
                <c:pt idx="7876">
                  <c:v>192</c:v>
                </c:pt>
                <c:pt idx="7877">
                  <c:v>192</c:v>
                </c:pt>
                <c:pt idx="7878">
                  <c:v>192</c:v>
                </c:pt>
                <c:pt idx="7879">
                  <c:v>192</c:v>
                </c:pt>
                <c:pt idx="7880">
                  <c:v>192</c:v>
                </c:pt>
                <c:pt idx="7881">
                  <c:v>192</c:v>
                </c:pt>
                <c:pt idx="7882">
                  <c:v>192</c:v>
                </c:pt>
                <c:pt idx="7883">
                  <c:v>192</c:v>
                </c:pt>
                <c:pt idx="7884">
                  <c:v>192</c:v>
                </c:pt>
                <c:pt idx="7885">
                  <c:v>192</c:v>
                </c:pt>
                <c:pt idx="7886">
                  <c:v>192</c:v>
                </c:pt>
                <c:pt idx="7887">
                  <c:v>192</c:v>
                </c:pt>
                <c:pt idx="7888">
                  <c:v>192</c:v>
                </c:pt>
                <c:pt idx="7889">
                  <c:v>192</c:v>
                </c:pt>
                <c:pt idx="7890">
                  <c:v>192</c:v>
                </c:pt>
                <c:pt idx="7891">
                  <c:v>192</c:v>
                </c:pt>
                <c:pt idx="7892">
                  <c:v>192</c:v>
                </c:pt>
                <c:pt idx="7893">
                  <c:v>192</c:v>
                </c:pt>
                <c:pt idx="7894">
                  <c:v>192</c:v>
                </c:pt>
                <c:pt idx="7895">
                  <c:v>192</c:v>
                </c:pt>
                <c:pt idx="7896">
                  <c:v>192</c:v>
                </c:pt>
                <c:pt idx="7897">
                  <c:v>192</c:v>
                </c:pt>
                <c:pt idx="7898">
                  <c:v>192</c:v>
                </c:pt>
                <c:pt idx="7899">
                  <c:v>192</c:v>
                </c:pt>
                <c:pt idx="7900">
                  <c:v>192</c:v>
                </c:pt>
                <c:pt idx="7901">
                  <c:v>192</c:v>
                </c:pt>
                <c:pt idx="7902">
                  <c:v>192</c:v>
                </c:pt>
                <c:pt idx="7903">
                  <c:v>192</c:v>
                </c:pt>
                <c:pt idx="7904">
                  <c:v>192</c:v>
                </c:pt>
                <c:pt idx="7905">
                  <c:v>192</c:v>
                </c:pt>
                <c:pt idx="7906">
                  <c:v>192</c:v>
                </c:pt>
                <c:pt idx="7907">
                  <c:v>192</c:v>
                </c:pt>
                <c:pt idx="7908">
                  <c:v>192</c:v>
                </c:pt>
                <c:pt idx="7909">
                  <c:v>193</c:v>
                </c:pt>
                <c:pt idx="7910">
                  <c:v>193</c:v>
                </c:pt>
                <c:pt idx="7911">
                  <c:v>193</c:v>
                </c:pt>
                <c:pt idx="7912">
                  <c:v>193</c:v>
                </c:pt>
                <c:pt idx="7913">
                  <c:v>193</c:v>
                </c:pt>
                <c:pt idx="7914">
                  <c:v>193</c:v>
                </c:pt>
                <c:pt idx="7915">
                  <c:v>194</c:v>
                </c:pt>
                <c:pt idx="7916">
                  <c:v>194</c:v>
                </c:pt>
                <c:pt idx="7917">
                  <c:v>194</c:v>
                </c:pt>
                <c:pt idx="7918">
                  <c:v>194</c:v>
                </c:pt>
                <c:pt idx="7919">
                  <c:v>194</c:v>
                </c:pt>
                <c:pt idx="7920">
                  <c:v>195</c:v>
                </c:pt>
                <c:pt idx="7921">
                  <c:v>195</c:v>
                </c:pt>
                <c:pt idx="7922">
                  <c:v>195</c:v>
                </c:pt>
                <c:pt idx="7923">
                  <c:v>195</c:v>
                </c:pt>
                <c:pt idx="7924">
                  <c:v>195</c:v>
                </c:pt>
                <c:pt idx="7925">
                  <c:v>195</c:v>
                </c:pt>
                <c:pt idx="7926">
                  <c:v>195</c:v>
                </c:pt>
                <c:pt idx="7927">
                  <c:v>195</c:v>
                </c:pt>
                <c:pt idx="7928">
                  <c:v>195</c:v>
                </c:pt>
                <c:pt idx="7929">
                  <c:v>195</c:v>
                </c:pt>
                <c:pt idx="7930">
                  <c:v>195</c:v>
                </c:pt>
                <c:pt idx="7931">
                  <c:v>195</c:v>
                </c:pt>
                <c:pt idx="7932">
                  <c:v>195</c:v>
                </c:pt>
                <c:pt idx="7933">
                  <c:v>195</c:v>
                </c:pt>
                <c:pt idx="7934">
                  <c:v>195</c:v>
                </c:pt>
                <c:pt idx="7935">
                  <c:v>195</c:v>
                </c:pt>
                <c:pt idx="7936">
                  <c:v>195</c:v>
                </c:pt>
                <c:pt idx="7937">
                  <c:v>195</c:v>
                </c:pt>
                <c:pt idx="7938">
                  <c:v>195</c:v>
                </c:pt>
                <c:pt idx="7939">
                  <c:v>195</c:v>
                </c:pt>
                <c:pt idx="7940">
                  <c:v>195</c:v>
                </c:pt>
                <c:pt idx="7941">
                  <c:v>195</c:v>
                </c:pt>
                <c:pt idx="7942">
                  <c:v>195</c:v>
                </c:pt>
                <c:pt idx="7943">
                  <c:v>195</c:v>
                </c:pt>
                <c:pt idx="7944">
                  <c:v>195</c:v>
                </c:pt>
                <c:pt idx="7945">
                  <c:v>195</c:v>
                </c:pt>
                <c:pt idx="7946">
                  <c:v>195</c:v>
                </c:pt>
                <c:pt idx="7947">
                  <c:v>195</c:v>
                </c:pt>
                <c:pt idx="7948">
                  <c:v>195</c:v>
                </c:pt>
                <c:pt idx="7949">
                  <c:v>195</c:v>
                </c:pt>
                <c:pt idx="7950">
                  <c:v>195</c:v>
                </c:pt>
                <c:pt idx="7951">
                  <c:v>195</c:v>
                </c:pt>
                <c:pt idx="7952">
                  <c:v>195</c:v>
                </c:pt>
                <c:pt idx="7953">
                  <c:v>195</c:v>
                </c:pt>
                <c:pt idx="7954">
                  <c:v>195</c:v>
                </c:pt>
                <c:pt idx="7955">
                  <c:v>195</c:v>
                </c:pt>
                <c:pt idx="7956">
                  <c:v>195</c:v>
                </c:pt>
                <c:pt idx="7957">
                  <c:v>195</c:v>
                </c:pt>
                <c:pt idx="7958">
                  <c:v>195</c:v>
                </c:pt>
                <c:pt idx="7959">
                  <c:v>195</c:v>
                </c:pt>
                <c:pt idx="7960">
                  <c:v>195</c:v>
                </c:pt>
                <c:pt idx="7961">
                  <c:v>195</c:v>
                </c:pt>
                <c:pt idx="7962">
                  <c:v>195</c:v>
                </c:pt>
                <c:pt idx="7963">
                  <c:v>195</c:v>
                </c:pt>
                <c:pt idx="7964">
                  <c:v>195</c:v>
                </c:pt>
                <c:pt idx="7965">
                  <c:v>195</c:v>
                </c:pt>
                <c:pt idx="7966">
                  <c:v>195</c:v>
                </c:pt>
                <c:pt idx="7967">
                  <c:v>195</c:v>
                </c:pt>
                <c:pt idx="7968">
                  <c:v>195</c:v>
                </c:pt>
                <c:pt idx="7969">
                  <c:v>195</c:v>
                </c:pt>
                <c:pt idx="7970">
                  <c:v>195</c:v>
                </c:pt>
                <c:pt idx="7971">
                  <c:v>195</c:v>
                </c:pt>
                <c:pt idx="7972">
                  <c:v>195</c:v>
                </c:pt>
                <c:pt idx="7973">
                  <c:v>195</c:v>
                </c:pt>
                <c:pt idx="7974">
                  <c:v>195</c:v>
                </c:pt>
                <c:pt idx="7975">
                  <c:v>195</c:v>
                </c:pt>
                <c:pt idx="7976">
                  <c:v>195</c:v>
                </c:pt>
                <c:pt idx="7977">
                  <c:v>195</c:v>
                </c:pt>
                <c:pt idx="7978">
                  <c:v>195</c:v>
                </c:pt>
                <c:pt idx="7979">
                  <c:v>195</c:v>
                </c:pt>
                <c:pt idx="7980">
                  <c:v>195</c:v>
                </c:pt>
                <c:pt idx="7981">
                  <c:v>195</c:v>
                </c:pt>
                <c:pt idx="7982">
                  <c:v>195</c:v>
                </c:pt>
                <c:pt idx="7983">
                  <c:v>195</c:v>
                </c:pt>
                <c:pt idx="7984">
                  <c:v>195</c:v>
                </c:pt>
                <c:pt idx="7985">
                  <c:v>195</c:v>
                </c:pt>
                <c:pt idx="7986">
                  <c:v>195</c:v>
                </c:pt>
                <c:pt idx="7987">
                  <c:v>195</c:v>
                </c:pt>
                <c:pt idx="7988">
                  <c:v>195</c:v>
                </c:pt>
                <c:pt idx="7989">
                  <c:v>195</c:v>
                </c:pt>
                <c:pt idx="7990">
                  <c:v>195</c:v>
                </c:pt>
                <c:pt idx="7991">
                  <c:v>195</c:v>
                </c:pt>
                <c:pt idx="7992">
                  <c:v>195</c:v>
                </c:pt>
                <c:pt idx="7993">
                  <c:v>195</c:v>
                </c:pt>
                <c:pt idx="7994">
                  <c:v>195</c:v>
                </c:pt>
                <c:pt idx="7995">
                  <c:v>195</c:v>
                </c:pt>
                <c:pt idx="7996">
                  <c:v>195</c:v>
                </c:pt>
                <c:pt idx="7997">
                  <c:v>195</c:v>
                </c:pt>
                <c:pt idx="7998">
                  <c:v>195</c:v>
                </c:pt>
                <c:pt idx="7999">
                  <c:v>195</c:v>
                </c:pt>
                <c:pt idx="8000">
                  <c:v>195</c:v>
                </c:pt>
                <c:pt idx="8001">
                  <c:v>195</c:v>
                </c:pt>
                <c:pt idx="8002">
                  <c:v>195</c:v>
                </c:pt>
                <c:pt idx="8003">
                  <c:v>195</c:v>
                </c:pt>
                <c:pt idx="8004">
                  <c:v>195</c:v>
                </c:pt>
                <c:pt idx="8005">
                  <c:v>195</c:v>
                </c:pt>
                <c:pt idx="8006">
                  <c:v>195</c:v>
                </c:pt>
                <c:pt idx="8007">
                  <c:v>195</c:v>
                </c:pt>
                <c:pt idx="8008">
                  <c:v>195</c:v>
                </c:pt>
                <c:pt idx="8009">
                  <c:v>195</c:v>
                </c:pt>
                <c:pt idx="8010">
                  <c:v>195</c:v>
                </c:pt>
                <c:pt idx="8011">
                  <c:v>195</c:v>
                </c:pt>
                <c:pt idx="8012">
                  <c:v>195</c:v>
                </c:pt>
                <c:pt idx="8013">
                  <c:v>195</c:v>
                </c:pt>
                <c:pt idx="8014">
                  <c:v>195</c:v>
                </c:pt>
                <c:pt idx="8015">
                  <c:v>195</c:v>
                </c:pt>
                <c:pt idx="8016">
                  <c:v>195</c:v>
                </c:pt>
                <c:pt idx="8017">
                  <c:v>195</c:v>
                </c:pt>
                <c:pt idx="8018">
                  <c:v>195</c:v>
                </c:pt>
                <c:pt idx="8019">
                  <c:v>195</c:v>
                </c:pt>
                <c:pt idx="8020">
                  <c:v>195</c:v>
                </c:pt>
                <c:pt idx="8021">
                  <c:v>195</c:v>
                </c:pt>
                <c:pt idx="8022">
                  <c:v>195</c:v>
                </c:pt>
                <c:pt idx="8023">
                  <c:v>195</c:v>
                </c:pt>
                <c:pt idx="8024">
                  <c:v>195</c:v>
                </c:pt>
                <c:pt idx="8025">
                  <c:v>195</c:v>
                </c:pt>
                <c:pt idx="8026">
                  <c:v>195</c:v>
                </c:pt>
                <c:pt idx="8027">
                  <c:v>195</c:v>
                </c:pt>
                <c:pt idx="8028">
                  <c:v>195</c:v>
                </c:pt>
                <c:pt idx="8029">
                  <c:v>195</c:v>
                </c:pt>
                <c:pt idx="8030">
                  <c:v>195</c:v>
                </c:pt>
                <c:pt idx="8031">
                  <c:v>195</c:v>
                </c:pt>
                <c:pt idx="8032">
                  <c:v>195</c:v>
                </c:pt>
                <c:pt idx="8033">
                  <c:v>195</c:v>
                </c:pt>
                <c:pt idx="8034">
                  <c:v>195</c:v>
                </c:pt>
                <c:pt idx="8035">
                  <c:v>195</c:v>
                </c:pt>
                <c:pt idx="8036">
                  <c:v>195</c:v>
                </c:pt>
                <c:pt idx="8037">
                  <c:v>195</c:v>
                </c:pt>
                <c:pt idx="8038">
                  <c:v>195</c:v>
                </c:pt>
                <c:pt idx="8039">
                  <c:v>195</c:v>
                </c:pt>
                <c:pt idx="8040">
                  <c:v>195</c:v>
                </c:pt>
                <c:pt idx="8041">
                  <c:v>195</c:v>
                </c:pt>
                <c:pt idx="8042">
                  <c:v>195</c:v>
                </c:pt>
                <c:pt idx="8043">
                  <c:v>195</c:v>
                </c:pt>
                <c:pt idx="8044">
                  <c:v>195</c:v>
                </c:pt>
                <c:pt idx="8045">
                  <c:v>195</c:v>
                </c:pt>
                <c:pt idx="8046">
                  <c:v>195</c:v>
                </c:pt>
                <c:pt idx="8047">
                  <c:v>195</c:v>
                </c:pt>
                <c:pt idx="8048">
                  <c:v>195</c:v>
                </c:pt>
                <c:pt idx="8049">
                  <c:v>195</c:v>
                </c:pt>
                <c:pt idx="8050">
                  <c:v>195</c:v>
                </c:pt>
                <c:pt idx="8051">
                  <c:v>195</c:v>
                </c:pt>
                <c:pt idx="8052">
                  <c:v>195</c:v>
                </c:pt>
                <c:pt idx="8053">
                  <c:v>195</c:v>
                </c:pt>
                <c:pt idx="8054">
                  <c:v>195</c:v>
                </c:pt>
                <c:pt idx="8055">
                  <c:v>195</c:v>
                </c:pt>
                <c:pt idx="8056">
                  <c:v>195</c:v>
                </c:pt>
                <c:pt idx="8057">
                  <c:v>195</c:v>
                </c:pt>
                <c:pt idx="8058">
                  <c:v>195</c:v>
                </c:pt>
                <c:pt idx="8059">
                  <c:v>195</c:v>
                </c:pt>
                <c:pt idx="8060">
                  <c:v>195</c:v>
                </c:pt>
                <c:pt idx="8061">
                  <c:v>195</c:v>
                </c:pt>
                <c:pt idx="8062">
                  <c:v>195</c:v>
                </c:pt>
                <c:pt idx="8063">
                  <c:v>195</c:v>
                </c:pt>
                <c:pt idx="8064">
                  <c:v>195</c:v>
                </c:pt>
                <c:pt idx="8065">
                  <c:v>195</c:v>
                </c:pt>
                <c:pt idx="8066">
                  <c:v>195</c:v>
                </c:pt>
                <c:pt idx="8067">
                  <c:v>195</c:v>
                </c:pt>
                <c:pt idx="8068">
                  <c:v>195</c:v>
                </c:pt>
                <c:pt idx="8069">
                  <c:v>195</c:v>
                </c:pt>
                <c:pt idx="8070">
                  <c:v>195</c:v>
                </c:pt>
                <c:pt idx="8071">
                  <c:v>195</c:v>
                </c:pt>
                <c:pt idx="8072">
                  <c:v>195</c:v>
                </c:pt>
                <c:pt idx="8073">
                  <c:v>195</c:v>
                </c:pt>
                <c:pt idx="8074">
                  <c:v>195</c:v>
                </c:pt>
                <c:pt idx="8075">
                  <c:v>195</c:v>
                </c:pt>
                <c:pt idx="8076">
                  <c:v>195</c:v>
                </c:pt>
                <c:pt idx="8077">
                  <c:v>195</c:v>
                </c:pt>
                <c:pt idx="8078">
                  <c:v>195</c:v>
                </c:pt>
                <c:pt idx="8079">
                  <c:v>195</c:v>
                </c:pt>
                <c:pt idx="8080">
                  <c:v>195</c:v>
                </c:pt>
                <c:pt idx="8081">
                  <c:v>195</c:v>
                </c:pt>
                <c:pt idx="8082">
                  <c:v>195</c:v>
                </c:pt>
                <c:pt idx="8083">
                  <c:v>195</c:v>
                </c:pt>
                <c:pt idx="8084">
                  <c:v>195</c:v>
                </c:pt>
                <c:pt idx="8085">
                  <c:v>196</c:v>
                </c:pt>
                <c:pt idx="8086">
                  <c:v>196</c:v>
                </c:pt>
                <c:pt idx="8087">
                  <c:v>197</c:v>
                </c:pt>
                <c:pt idx="8088">
                  <c:v>197</c:v>
                </c:pt>
                <c:pt idx="8089">
                  <c:v>197</c:v>
                </c:pt>
                <c:pt idx="8090">
                  <c:v>197</c:v>
                </c:pt>
                <c:pt idx="8091">
                  <c:v>197</c:v>
                </c:pt>
                <c:pt idx="8092">
                  <c:v>197</c:v>
                </c:pt>
                <c:pt idx="8093">
                  <c:v>198</c:v>
                </c:pt>
                <c:pt idx="8094">
                  <c:v>199</c:v>
                </c:pt>
                <c:pt idx="8095">
                  <c:v>199</c:v>
                </c:pt>
                <c:pt idx="8096">
                  <c:v>199</c:v>
                </c:pt>
                <c:pt idx="8097">
                  <c:v>199</c:v>
                </c:pt>
                <c:pt idx="8098">
                  <c:v>199</c:v>
                </c:pt>
                <c:pt idx="8099">
                  <c:v>199</c:v>
                </c:pt>
                <c:pt idx="8100">
                  <c:v>199</c:v>
                </c:pt>
                <c:pt idx="8101">
                  <c:v>199</c:v>
                </c:pt>
                <c:pt idx="8102">
                  <c:v>200</c:v>
                </c:pt>
                <c:pt idx="8103">
                  <c:v>200</c:v>
                </c:pt>
                <c:pt idx="8104">
                  <c:v>200</c:v>
                </c:pt>
                <c:pt idx="8105">
                  <c:v>200</c:v>
                </c:pt>
                <c:pt idx="8106">
                  <c:v>200</c:v>
                </c:pt>
                <c:pt idx="8107">
                  <c:v>200</c:v>
                </c:pt>
                <c:pt idx="8108">
                  <c:v>200</c:v>
                </c:pt>
                <c:pt idx="8109">
                  <c:v>200</c:v>
                </c:pt>
                <c:pt idx="8110">
                  <c:v>201</c:v>
                </c:pt>
                <c:pt idx="8111">
                  <c:v>201</c:v>
                </c:pt>
                <c:pt idx="8112">
                  <c:v>201</c:v>
                </c:pt>
                <c:pt idx="8113">
                  <c:v>201</c:v>
                </c:pt>
                <c:pt idx="8114">
                  <c:v>201</c:v>
                </c:pt>
                <c:pt idx="8115">
                  <c:v>201</c:v>
                </c:pt>
                <c:pt idx="8116">
                  <c:v>201</c:v>
                </c:pt>
                <c:pt idx="8117">
                  <c:v>201</c:v>
                </c:pt>
                <c:pt idx="8118">
                  <c:v>201</c:v>
                </c:pt>
                <c:pt idx="8119">
                  <c:v>201</c:v>
                </c:pt>
                <c:pt idx="8120">
                  <c:v>201</c:v>
                </c:pt>
                <c:pt idx="8121">
                  <c:v>201</c:v>
                </c:pt>
                <c:pt idx="8122">
                  <c:v>201</c:v>
                </c:pt>
                <c:pt idx="8123">
                  <c:v>201</c:v>
                </c:pt>
                <c:pt idx="8124">
                  <c:v>201</c:v>
                </c:pt>
                <c:pt idx="8125">
                  <c:v>201</c:v>
                </c:pt>
                <c:pt idx="8126">
                  <c:v>201</c:v>
                </c:pt>
                <c:pt idx="8127">
                  <c:v>201</c:v>
                </c:pt>
                <c:pt idx="8128">
                  <c:v>201</c:v>
                </c:pt>
                <c:pt idx="8129">
                  <c:v>201</c:v>
                </c:pt>
                <c:pt idx="8130">
                  <c:v>201</c:v>
                </c:pt>
                <c:pt idx="8131">
                  <c:v>201</c:v>
                </c:pt>
                <c:pt idx="8132">
                  <c:v>201</c:v>
                </c:pt>
                <c:pt idx="8133">
                  <c:v>201</c:v>
                </c:pt>
                <c:pt idx="8134">
                  <c:v>201</c:v>
                </c:pt>
                <c:pt idx="8135">
                  <c:v>201</c:v>
                </c:pt>
                <c:pt idx="8136">
                  <c:v>201</c:v>
                </c:pt>
                <c:pt idx="8137">
                  <c:v>201</c:v>
                </c:pt>
                <c:pt idx="8138">
                  <c:v>201</c:v>
                </c:pt>
                <c:pt idx="8139">
                  <c:v>201</c:v>
                </c:pt>
                <c:pt idx="8140">
                  <c:v>201</c:v>
                </c:pt>
                <c:pt idx="8141">
                  <c:v>201</c:v>
                </c:pt>
                <c:pt idx="8142">
                  <c:v>201</c:v>
                </c:pt>
                <c:pt idx="8143">
                  <c:v>201</c:v>
                </c:pt>
                <c:pt idx="8144">
                  <c:v>201</c:v>
                </c:pt>
                <c:pt idx="8145">
                  <c:v>201</c:v>
                </c:pt>
                <c:pt idx="8146">
                  <c:v>201</c:v>
                </c:pt>
                <c:pt idx="8147">
                  <c:v>201</c:v>
                </c:pt>
                <c:pt idx="8148">
                  <c:v>201</c:v>
                </c:pt>
                <c:pt idx="8149">
                  <c:v>201</c:v>
                </c:pt>
                <c:pt idx="8150">
                  <c:v>201</c:v>
                </c:pt>
                <c:pt idx="8151">
                  <c:v>201</c:v>
                </c:pt>
                <c:pt idx="8152">
                  <c:v>201</c:v>
                </c:pt>
                <c:pt idx="8153">
                  <c:v>201</c:v>
                </c:pt>
                <c:pt idx="8154">
                  <c:v>201</c:v>
                </c:pt>
                <c:pt idx="8155">
                  <c:v>201</c:v>
                </c:pt>
                <c:pt idx="8156">
                  <c:v>201</c:v>
                </c:pt>
                <c:pt idx="8157">
                  <c:v>201</c:v>
                </c:pt>
                <c:pt idx="8158">
                  <c:v>201</c:v>
                </c:pt>
                <c:pt idx="8159">
                  <c:v>201</c:v>
                </c:pt>
                <c:pt idx="8160">
                  <c:v>201</c:v>
                </c:pt>
                <c:pt idx="8161">
                  <c:v>201</c:v>
                </c:pt>
                <c:pt idx="8162">
                  <c:v>201</c:v>
                </c:pt>
                <c:pt idx="8163">
                  <c:v>201</c:v>
                </c:pt>
                <c:pt idx="8164">
                  <c:v>201</c:v>
                </c:pt>
                <c:pt idx="8165">
                  <c:v>201</c:v>
                </c:pt>
                <c:pt idx="8166">
                  <c:v>201</c:v>
                </c:pt>
                <c:pt idx="8167">
                  <c:v>201</c:v>
                </c:pt>
                <c:pt idx="8168">
                  <c:v>201</c:v>
                </c:pt>
                <c:pt idx="8169">
                  <c:v>201</c:v>
                </c:pt>
                <c:pt idx="8170">
                  <c:v>201</c:v>
                </c:pt>
                <c:pt idx="8171">
                  <c:v>201</c:v>
                </c:pt>
                <c:pt idx="8172">
                  <c:v>201</c:v>
                </c:pt>
                <c:pt idx="8173">
                  <c:v>201</c:v>
                </c:pt>
                <c:pt idx="8174">
                  <c:v>201</c:v>
                </c:pt>
                <c:pt idx="8175">
                  <c:v>201</c:v>
                </c:pt>
                <c:pt idx="8176">
                  <c:v>201</c:v>
                </c:pt>
                <c:pt idx="8177">
                  <c:v>201</c:v>
                </c:pt>
                <c:pt idx="8178">
                  <c:v>201</c:v>
                </c:pt>
                <c:pt idx="8179">
                  <c:v>201</c:v>
                </c:pt>
                <c:pt idx="8180">
                  <c:v>201</c:v>
                </c:pt>
                <c:pt idx="8181">
                  <c:v>201</c:v>
                </c:pt>
                <c:pt idx="8182">
                  <c:v>201</c:v>
                </c:pt>
                <c:pt idx="8183">
                  <c:v>201</c:v>
                </c:pt>
                <c:pt idx="8184">
                  <c:v>201</c:v>
                </c:pt>
                <c:pt idx="8185">
                  <c:v>201</c:v>
                </c:pt>
                <c:pt idx="8186">
                  <c:v>201</c:v>
                </c:pt>
                <c:pt idx="8187">
                  <c:v>201</c:v>
                </c:pt>
                <c:pt idx="8188">
                  <c:v>201</c:v>
                </c:pt>
                <c:pt idx="8189">
                  <c:v>201</c:v>
                </c:pt>
                <c:pt idx="8190">
                  <c:v>201</c:v>
                </c:pt>
                <c:pt idx="8191">
                  <c:v>201</c:v>
                </c:pt>
                <c:pt idx="8192">
                  <c:v>201</c:v>
                </c:pt>
                <c:pt idx="8193">
                  <c:v>201</c:v>
                </c:pt>
                <c:pt idx="8194">
                  <c:v>201</c:v>
                </c:pt>
                <c:pt idx="8195">
                  <c:v>201</c:v>
                </c:pt>
                <c:pt idx="8196">
                  <c:v>201</c:v>
                </c:pt>
                <c:pt idx="8197">
                  <c:v>201</c:v>
                </c:pt>
                <c:pt idx="8198">
                  <c:v>201</c:v>
                </c:pt>
                <c:pt idx="8199">
                  <c:v>201</c:v>
                </c:pt>
                <c:pt idx="8200">
                  <c:v>201</c:v>
                </c:pt>
                <c:pt idx="8201">
                  <c:v>201</c:v>
                </c:pt>
                <c:pt idx="8202">
                  <c:v>201</c:v>
                </c:pt>
                <c:pt idx="8203">
                  <c:v>201</c:v>
                </c:pt>
                <c:pt idx="8204">
                  <c:v>201</c:v>
                </c:pt>
                <c:pt idx="8205">
                  <c:v>201</c:v>
                </c:pt>
                <c:pt idx="8206">
                  <c:v>201</c:v>
                </c:pt>
                <c:pt idx="8207">
                  <c:v>201</c:v>
                </c:pt>
                <c:pt idx="8208">
                  <c:v>201</c:v>
                </c:pt>
                <c:pt idx="8209">
                  <c:v>201</c:v>
                </c:pt>
                <c:pt idx="8210">
                  <c:v>201</c:v>
                </c:pt>
                <c:pt idx="8211">
                  <c:v>201</c:v>
                </c:pt>
                <c:pt idx="8212">
                  <c:v>201</c:v>
                </c:pt>
                <c:pt idx="8213">
                  <c:v>201</c:v>
                </c:pt>
                <c:pt idx="8214">
                  <c:v>201</c:v>
                </c:pt>
                <c:pt idx="8215">
                  <c:v>201</c:v>
                </c:pt>
                <c:pt idx="8216">
                  <c:v>201</c:v>
                </c:pt>
                <c:pt idx="8217">
                  <c:v>201</c:v>
                </c:pt>
                <c:pt idx="8218">
                  <c:v>201</c:v>
                </c:pt>
                <c:pt idx="8219">
                  <c:v>201</c:v>
                </c:pt>
                <c:pt idx="8220">
                  <c:v>201</c:v>
                </c:pt>
                <c:pt idx="8221">
                  <c:v>201</c:v>
                </c:pt>
                <c:pt idx="8222">
                  <c:v>201</c:v>
                </c:pt>
                <c:pt idx="8223">
                  <c:v>201</c:v>
                </c:pt>
                <c:pt idx="8224">
                  <c:v>201</c:v>
                </c:pt>
                <c:pt idx="8225">
                  <c:v>201</c:v>
                </c:pt>
                <c:pt idx="8226">
                  <c:v>201</c:v>
                </c:pt>
                <c:pt idx="8227">
                  <c:v>201</c:v>
                </c:pt>
                <c:pt idx="8228">
                  <c:v>201</c:v>
                </c:pt>
                <c:pt idx="8229">
                  <c:v>201</c:v>
                </c:pt>
                <c:pt idx="8230">
                  <c:v>201</c:v>
                </c:pt>
                <c:pt idx="8231">
                  <c:v>201</c:v>
                </c:pt>
                <c:pt idx="8232">
                  <c:v>201</c:v>
                </c:pt>
                <c:pt idx="8233">
                  <c:v>201</c:v>
                </c:pt>
                <c:pt idx="8234">
                  <c:v>201</c:v>
                </c:pt>
                <c:pt idx="8235">
                  <c:v>201</c:v>
                </c:pt>
                <c:pt idx="8236">
                  <c:v>201</c:v>
                </c:pt>
                <c:pt idx="8237">
                  <c:v>201</c:v>
                </c:pt>
                <c:pt idx="8238">
                  <c:v>201</c:v>
                </c:pt>
                <c:pt idx="8239">
                  <c:v>201</c:v>
                </c:pt>
                <c:pt idx="8240">
                  <c:v>201</c:v>
                </c:pt>
                <c:pt idx="8241">
                  <c:v>201</c:v>
                </c:pt>
                <c:pt idx="8242">
                  <c:v>201</c:v>
                </c:pt>
                <c:pt idx="8243">
                  <c:v>201</c:v>
                </c:pt>
                <c:pt idx="8244">
                  <c:v>201</c:v>
                </c:pt>
                <c:pt idx="8245">
                  <c:v>201</c:v>
                </c:pt>
                <c:pt idx="8246">
                  <c:v>201</c:v>
                </c:pt>
                <c:pt idx="8247">
                  <c:v>201</c:v>
                </c:pt>
                <c:pt idx="8248">
                  <c:v>201</c:v>
                </c:pt>
                <c:pt idx="8249">
                  <c:v>201</c:v>
                </c:pt>
                <c:pt idx="8250">
                  <c:v>201</c:v>
                </c:pt>
                <c:pt idx="8251">
                  <c:v>201</c:v>
                </c:pt>
                <c:pt idx="8252">
                  <c:v>201</c:v>
                </c:pt>
                <c:pt idx="8253">
                  <c:v>201</c:v>
                </c:pt>
                <c:pt idx="8254">
                  <c:v>201</c:v>
                </c:pt>
                <c:pt idx="8255">
                  <c:v>201</c:v>
                </c:pt>
                <c:pt idx="8256">
                  <c:v>201</c:v>
                </c:pt>
                <c:pt idx="8257">
                  <c:v>201</c:v>
                </c:pt>
                <c:pt idx="8258">
                  <c:v>201</c:v>
                </c:pt>
                <c:pt idx="8259">
                  <c:v>201</c:v>
                </c:pt>
                <c:pt idx="8260">
                  <c:v>201</c:v>
                </c:pt>
                <c:pt idx="8261">
                  <c:v>201</c:v>
                </c:pt>
                <c:pt idx="8262">
                  <c:v>201</c:v>
                </c:pt>
                <c:pt idx="8263">
                  <c:v>201</c:v>
                </c:pt>
                <c:pt idx="8264">
                  <c:v>201</c:v>
                </c:pt>
                <c:pt idx="8265">
                  <c:v>201</c:v>
                </c:pt>
                <c:pt idx="8266">
                  <c:v>202</c:v>
                </c:pt>
                <c:pt idx="8267">
                  <c:v>203</c:v>
                </c:pt>
                <c:pt idx="8268">
                  <c:v>203</c:v>
                </c:pt>
                <c:pt idx="8269">
                  <c:v>203</c:v>
                </c:pt>
                <c:pt idx="8270">
                  <c:v>203</c:v>
                </c:pt>
                <c:pt idx="8271">
                  <c:v>203</c:v>
                </c:pt>
                <c:pt idx="8272">
                  <c:v>203</c:v>
                </c:pt>
                <c:pt idx="8273">
                  <c:v>203</c:v>
                </c:pt>
                <c:pt idx="8274">
                  <c:v>203</c:v>
                </c:pt>
                <c:pt idx="8275">
                  <c:v>203</c:v>
                </c:pt>
                <c:pt idx="8276">
                  <c:v>203</c:v>
                </c:pt>
                <c:pt idx="8277">
                  <c:v>203</c:v>
                </c:pt>
                <c:pt idx="8278">
                  <c:v>203</c:v>
                </c:pt>
                <c:pt idx="8279">
                  <c:v>203</c:v>
                </c:pt>
                <c:pt idx="8280">
                  <c:v>203</c:v>
                </c:pt>
                <c:pt idx="8281">
                  <c:v>203</c:v>
                </c:pt>
                <c:pt idx="8282">
                  <c:v>203</c:v>
                </c:pt>
                <c:pt idx="8283">
                  <c:v>203</c:v>
                </c:pt>
                <c:pt idx="8284">
                  <c:v>203</c:v>
                </c:pt>
                <c:pt idx="8285">
                  <c:v>203</c:v>
                </c:pt>
                <c:pt idx="8286">
                  <c:v>203</c:v>
                </c:pt>
                <c:pt idx="8287">
                  <c:v>203</c:v>
                </c:pt>
                <c:pt idx="8288">
                  <c:v>203</c:v>
                </c:pt>
                <c:pt idx="8289">
                  <c:v>203</c:v>
                </c:pt>
                <c:pt idx="8290">
                  <c:v>203</c:v>
                </c:pt>
                <c:pt idx="8291">
                  <c:v>203</c:v>
                </c:pt>
                <c:pt idx="8292">
                  <c:v>203</c:v>
                </c:pt>
                <c:pt idx="8293">
                  <c:v>203</c:v>
                </c:pt>
                <c:pt idx="8294">
                  <c:v>203</c:v>
                </c:pt>
                <c:pt idx="8295">
                  <c:v>203</c:v>
                </c:pt>
                <c:pt idx="8296">
                  <c:v>203</c:v>
                </c:pt>
                <c:pt idx="8297">
                  <c:v>203</c:v>
                </c:pt>
                <c:pt idx="8298">
                  <c:v>203</c:v>
                </c:pt>
                <c:pt idx="8299">
                  <c:v>203</c:v>
                </c:pt>
                <c:pt idx="8300">
                  <c:v>203</c:v>
                </c:pt>
                <c:pt idx="8301">
                  <c:v>203</c:v>
                </c:pt>
                <c:pt idx="8302">
                  <c:v>203</c:v>
                </c:pt>
                <c:pt idx="8303">
                  <c:v>203</c:v>
                </c:pt>
                <c:pt idx="8304">
                  <c:v>203</c:v>
                </c:pt>
                <c:pt idx="8305">
                  <c:v>203</c:v>
                </c:pt>
                <c:pt idx="8306">
                  <c:v>203</c:v>
                </c:pt>
                <c:pt idx="8307">
                  <c:v>203</c:v>
                </c:pt>
                <c:pt idx="8308">
                  <c:v>203</c:v>
                </c:pt>
                <c:pt idx="8309">
                  <c:v>203</c:v>
                </c:pt>
                <c:pt idx="8310">
                  <c:v>203</c:v>
                </c:pt>
                <c:pt idx="8311">
                  <c:v>203</c:v>
                </c:pt>
                <c:pt idx="8312">
                  <c:v>203</c:v>
                </c:pt>
                <c:pt idx="8313">
                  <c:v>203</c:v>
                </c:pt>
                <c:pt idx="8314">
                  <c:v>203</c:v>
                </c:pt>
                <c:pt idx="8315">
                  <c:v>203</c:v>
                </c:pt>
                <c:pt idx="8316">
                  <c:v>203</c:v>
                </c:pt>
                <c:pt idx="8317">
                  <c:v>203</c:v>
                </c:pt>
                <c:pt idx="8318">
                  <c:v>203</c:v>
                </c:pt>
                <c:pt idx="8319">
                  <c:v>203</c:v>
                </c:pt>
                <c:pt idx="8320">
                  <c:v>203</c:v>
                </c:pt>
                <c:pt idx="8321">
                  <c:v>203</c:v>
                </c:pt>
                <c:pt idx="8322">
                  <c:v>203</c:v>
                </c:pt>
                <c:pt idx="8323">
                  <c:v>203</c:v>
                </c:pt>
                <c:pt idx="8324">
                  <c:v>203</c:v>
                </c:pt>
                <c:pt idx="8325">
                  <c:v>203</c:v>
                </c:pt>
                <c:pt idx="8326">
                  <c:v>203</c:v>
                </c:pt>
                <c:pt idx="8327">
                  <c:v>203</c:v>
                </c:pt>
                <c:pt idx="8328">
                  <c:v>203</c:v>
                </c:pt>
                <c:pt idx="8329">
                  <c:v>203</c:v>
                </c:pt>
                <c:pt idx="8330">
                  <c:v>203</c:v>
                </c:pt>
                <c:pt idx="8331">
                  <c:v>203</c:v>
                </c:pt>
                <c:pt idx="8332">
                  <c:v>203</c:v>
                </c:pt>
                <c:pt idx="8333">
                  <c:v>203</c:v>
                </c:pt>
                <c:pt idx="8334">
                  <c:v>203</c:v>
                </c:pt>
                <c:pt idx="8335">
                  <c:v>203</c:v>
                </c:pt>
                <c:pt idx="8336">
                  <c:v>203</c:v>
                </c:pt>
                <c:pt idx="8337">
                  <c:v>203</c:v>
                </c:pt>
                <c:pt idx="8338">
                  <c:v>204</c:v>
                </c:pt>
                <c:pt idx="8339">
                  <c:v>204</c:v>
                </c:pt>
                <c:pt idx="8340">
                  <c:v>204</c:v>
                </c:pt>
                <c:pt idx="8341">
                  <c:v>204</c:v>
                </c:pt>
                <c:pt idx="8342">
                  <c:v>204</c:v>
                </c:pt>
                <c:pt idx="8343">
                  <c:v>204</c:v>
                </c:pt>
                <c:pt idx="8344">
                  <c:v>204</c:v>
                </c:pt>
                <c:pt idx="8345">
                  <c:v>204</c:v>
                </c:pt>
                <c:pt idx="8346">
                  <c:v>204</c:v>
                </c:pt>
                <c:pt idx="8347">
                  <c:v>204</c:v>
                </c:pt>
                <c:pt idx="8348">
                  <c:v>204</c:v>
                </c:pt>
                <c:pt idx="8349">
                  <c:v>204</c:v>
                </c:pt>
                <c:pt idx="8350">
                  <c:v>204</c:v>
                </c:pt>
                <c:pt idx="8351">
                  <c:v>204</c:v>
                </c:pt>
                <c:pt idx="8352">
                  <c:v>204</c:v>
                </c:pt>
                <c:pt idx="8353">
                  <c:v>204</c:v>
                </c:pt>
                <c:pt idx="8354">
                  <c:v>204</c:v>
                </c:pt>
                <c:pt idx="8355">
                  <c:v>204</c:v>
                </c:pt>
                <c:pt idx="8356">
                  <c:v>204</c:v>
                </c:pt>
                <c:pt idx="8357">
                  <c:v>204</c:v>
                </c:pt>
                <c:pt idx="8358">
                  <c:v>204</c:v>
                </c:pt>
                <c:pt idx="8359">
                  <c:v>204</c:v>
                </c:pt>
                <c:pt idx="8360">
                  <c:v>204</c:v>
                </c:pt>
                <c:pt idx="8361">
                  <c:v>204</c:v>
                </c:pt>
                <c:pt idx="8362">
                  <c:v>204</c:v>
                </c:pt>
                <c:pt idx="8363">
                  <c:v>204</c:v>
                </c:pt>
                <c:pt idx="8364">
                  <c:v>204</c:v>
                </c:pt>
                <c:pt idx="8365">
                  <c:v>204</c:v>
                </c:pt>
                <c:pt idx="8366">
                  <c:v>204</c:v>
                </c:pt>
                <c:pt idx="8367">
                  <c:v>204</c:v>
                </c:pt>
                <c:pt idx="8368">
                  <c:v>205</c:v>
                </c:pt>
                <c:pt idx="8369">
                  <c:v>205</c:v>
                </c:pt>
                <c:pt idx="8370">
                  <c:v>205</c:v>
                </c:pt>
                <c:pt idx="8371">
                  <c:v>205</c:v>
                </c:pt>
                <c:pt idx="8372">
                  <c:v>205</c:v>
                </c:pt>
                <c:pt idx="8373">
                  <c:v>205</c:v>
                </c:pt>
                <c:pt idx="8374">
                  <c:v>205</c:v>
                </c:pt>
                <c:pt idx="8375">
                  <c:v>205</c:v>
                </c:pt>
                <c:pt idx="8376">
                  <c:v>205</c:v>
                </c:pt>
                <c:pt idx="8377">
                  <c:v>205</c:v>
                </c:pt>
                <c:pt idx="8378">
                  <c:v>205</c:v>
                </c:pt>
                <c:pt idx="8379">
                  <c:v>205</c:v>
                </c:pt>
                <c:pt idx="8380">
                  <c:v>205</c:v>
                </c:pt>
                <c:pt idx="8381">
                  <c:v>205</c:v>
                </c:pt>
                <c:pt idx="8382">
                  <c:v>205</c:v>
                </c:pt>
                <c:pt idx="8383">
                  <c:v>205</c:v>
                </c:pt>
                <c:pt idx="8384">
                  <c:v>205</c:v>
                </c:pt>
                <c:pt idx="8385">
                  <c:v>205</c:v>
                </c:pt>
                <c:pt idx="8386">
                  <c:v>205</c:v>
                </c:pt>
                <c:pt idx="8387">
                  <c:v>205</c:v>
                </c:pt>
                <c:pt idx="8388">
                  <c:v>205</c:v>
                </c:pt>
                <c:pt idx="8389">
                  <c:v>205</c:v>
                </c:pt>
                <c:pt idx="8390">
                  <c:v>205</c:v>
                </c:pt>
                <c:pt idx="8391">
                  <c:v>205</c:v>
                </c:pt>
                <c:pt idx="8392">
                  <c:v>205</c:v>
                </c:pt>
                <c:pt idx="8393">
                  <c:v>205</c:v>
                </c:pt>
                <c:pt idx="8394">
                  <c:v>205</c:v>
                </c:pt>
                <c:pt idx="8395">
                  <c:v>206</c:v>
                </c:pt>
                <c:pt idx="8396">
                  <c:v>206</c:v>
                </c:pt>
                <c:pt idx="8397">
                  <c:v>206</c:v>
                </c:pt>
                <c:pt idx="8398">
                  <c:v>207</c:v>
                </c:pt>
                <c:pt idx="8399">
                  <c:v>207</c:v>
                </c:pt>
                <c:pt idx="8400">
                  <c:v>207</c:v>
                </c:pt>
                <c:pt idx="8401">
                  <c:v>207</c:v>
                </c:pt>
                <c:pt idx="8402">
                  <c:v>207</c:v>
                </c:pt>
                <c:pt idx="8403">
                  <c:v>208</c:v>
                </c:pt>
                <c:pt idx="8404">
                  <c:v>208</c:v>
                </c:pt>
                <c:pt idx="8405">
                  <c:v>208</c:v>
                </c:pt>
                <c:pt idx="8406">
                  <c:v>208</c:v>
                </c:pt>
                <c:pt idx="8407">
                  <c:v>208</c:v>
                </c:pt>
                <c:pt idx="8408">
                  <c:v>208</c:v>
                </c:pt>
                <c:pt idx="8409">
                  <c:v>208</c:v>
                </c:pt>
                <c:pt idx="8410">
                  <c:v>208</c:v>
                </c:pt>
                <c:pt idx="8411">
                  <c:v>208</c:v>
                </c:pt>
                <c:pt idx="8412">
                  <c:v>208</c:v>
                </c:pt>
                <c:pt idx="8413">
                  <c:v>208</c:v>
                </c:pt>
                <c:pt idx="8414">
                  <c:v>208</c:v>
                </c:pt>
                <c:pt idx="8415">
                  <c:v>208</c:v>
                </c:pt>
                <c:pt idx="8416">
                  <c:v>208</c:v>
                </c:pt>
                <c:pt idx="8417">
                  <c:v>208</c:v>
                </c:pt>
                <c:pt idx="8418">
                  <c:v>208</c:v>
                </c:pt>
                <c:pt idx="8419">
                  <c:v>208</c:v>
                </c:pt>
                <c:pt idx="8420">
                  <c:v>208</c:v>
                </c:pt>
                <c:pt idx="8421">
                  <c:v>208</c:v>
                </c:pt>
                <c:pt idx="8422">
                  <c:v>208</c:v>
                </c:pt>
                <c:pt idx="8423">
                  <c:v>208</c:v>
                </c:pt>
                <c:pt idx="8424">
                  <c:v>208</c:v>
                </c:pt>
                <c:pt idx="8425">
                  <c:v>208</c:v>
                </c:pt>
                <c:pt idx="8426">
                  <c:v>208</c:v>
                </c:pt>
                <c:pt idx="8427">
                  <c:v>208</c:v>
                </c:pt>
                <c:pt idx="8428">
                  <c:v>208</c:v>
                </c:pt>
                <c:pt idx="8429">
                  <c:v>208</c:v>
                </c:pt>
                <c:pt idx="8430">
                  <c:v>208</c:v>
                </c:pt>
                <c:pt idx="8431">
                  <c:v>208</c:v>
                </c:pt>
                <c:pt idx="8432">
                  <c:v>208</c:v>
                </c:pt>
                <c:pt idx="8433">
                  <c:v>208</c:v>
                </c:pt>
                <c:pt idx="8434">
                  <c:v>208</c:v>
                </c:pt>
                <c:pt idx="8435">
                  <c:v>208</c:v>
                </c:pt>
                <c:pt idx="8436">
                  <c:v>208</c:v>
                </c:pt>
                <c:pt idx="8437">
                  <c:v>208</c:v>
                </c:pt>
                <c:pt idx="8438">
                  <c:v>208</c:v>
                </c:pt>
                <c:pt idx="8439">
                  <c:v>208</c:v>
                </c:pt>
                <c:pt idx="8440">
                  <c:v>208</c:v>
                </c:pt>
                <c:pt idx="8441">
                  <c:v>208</c:v>
                </c:pt>
                <c:pt idx="8442">
                  <c:v>208</c:v>
                </c:pt>
                <c:pt idx="8443">
                  <c:v>208</c:v>
                </c:pt>
                <c:pt idx="8444">
                  <c:v>208</c:v>
                </c:pt>
                <c:pt idx="8445">
                  <c:v>208</c:v>
                </c:pt>
                <c:pt idx="8446">
                  <c:v>208</c:v>
                </c:pt>
                <c:pt idx="8447">
                  <c:v>208</c:v>
                </c:pt>
                <c:pt idx="8448">
                  <c:v>208</c:v>
                </c:pt>
                <c:pt idx="8449">
                  <c:v>208</c:v>
                </c:pt>
                <c:pt idx="8450">
                  <c:v>208</c:v>
                </c:pt>
                <c:pt idx="8451">
                  <c:v>208</c:v>
                </c:pt>
                <c:pt idx="8452">
                  <c:v>208</c:v>
                </c:pt>
                <c:pt idx="8453">
                  <c:v>208</c:v>
                </c:pt>
                <c:pt idx="8454">
                  <c:v>208</c:v>
                </c:pt>
                <c:pt idx="8455">
                  <c:v>208</c:v>
                </c:pt>
                <c:pt idx="8456">
                  <c:v>208</c:v>
                </c:pt>
                <c:pt idx="8457">
                  <c:v>208</c:v>
                </c:pt>
                <c:pt idx="8458">
                  <c:v>208</c:v>
                </c:pt>
                <c:pt idx="8459">
                  <c:v>208</c:v>
                </c:pt>
                <c:pt idx="8460">
                  <c:v>208</c:v>
                </c:pt>
                <c:pt idx="8461">
                  <c:v>208</c:v>
                </c:pt>
                <c:pt idx="8462">
                  <c:v>208</c:v>
                </c:pt>
                <c:pt idx="8463">
                  <c:v>208</c:v>
                </c:pt>
                <c:pt idx="8464">
                  <c:v>208</c:v>
                </c:pt>
                <c:pt idx="8465">
                  <c:v>208</c:v>
                </c:pt>
                <c:pt idx="8466">
                  <c:v>208</c:v>
                </c:pt>
                <c:pt idx="8467">
                  <c:v>208</c:v>
                </c:pt>
                <c:pt idx="8468">
                  <c:v>208</c:v>
                </c:pt>
                <c:pt idx="8469">
                  <c:v>208</c:v>
                </c:pt>
                <c:pt idx="8470">
                  <c:v>208</c:v>
                </c:pt>
                <c:pt idx="8471">
                  <c:v>208</c:v>
                </c:pt>
                <c:pt idx="8472">
                  <c:v>208</c:v>
                </c:pt>
                <c:pt idx="8473">
                  <c:v>208</c:v>
                </c:pt>
                <c:pt idx="8474">
                  <c:v>208</c:v>
                </c:pt>
                <c:pt idx="8475">
                  <c:v>208</c:v>
                </c:pt>
                <c:pt idx="8476">
                  <c:v>208</c:v>
                </c:pt>
                <c:pt idx="8477">
                  <c:v>208</c:v>
                </c:pt>
                <c:pt idx="8478">
                  <c:v>208</c:v>
                </c:pt>
                <c:pt idx="8479">
                  <c:v>208</c:v>
                </c:pt>
                <c:pt idx="8480">
                  <c:v>208</c:v>
                </c:pt>
                <c:pt idx="8481">
                  <c:v>208</c:v>
                </c:pt>
                <c:pt idx="8482">
                  <c:v>208</c:v>
                </c:pt>
                <c:pt idx="8483">
                  <c:v>208</c:v>
                </c:pt>
                <c:pt idx="8484">
                  <c:v>208</c:v>
                </c:pt>
                <c:pt idx="8485">
                  <c:v>208</c:v>
                </c:pt>
                <c:pt idx="8486">
                  <c:v>208</c:v>
                </c:pt>
                <c:pt idx="8487">
                  <c:v>208</c:v>
                </c:pt>
                <c:pt idx="8488">
                  <c:v>208</c:v>
                </c:pt>
                <c:pt idx="8489">
                  <c:v>208</c:v>
                </c:pt>
                <c:pt idx="8490">
                  <c:v>208</c:v>
                </c:pt>
                <c:pt idx="8491">
                  <c:v>208</c:v>
                </c:pt>
                <c:pt idx="8492">
                  <c:v>208</c:v>
                </c:pt>
                <c:pt idx="8493">
                  <c:v>208</c:v>
                </c:pt>
                <c:pt idx="8494">
                  <c:v>208</c:v>
                </c:pt>
                <c:pt idx="8495">
                  <c:v>208</c:v>
                </c:pt>
                <c:pt idx="8496">
                  <c:v>208</c:v>
                </c:pt>
                <c:pt idx="8497">
                  <c:v>208</c:v>
                </c:pt>
                <c:pt idx="8498">
                  <c:v>208</c:v>
                </c:pt>
                <c:pt idx="8499">
                  <c:v>208</c:v>
                </c:pt>
                <c:pt idx="8500">
                  <c:v>208</c:v>
                </c:pt>
                <c:pt idx="8501">
                  <c:v>208</c:v>
                </c:pt>
                <c:pt idx="8502">
                  <c:v>208</c:v>
                </c:pt>
                <c:pt idx="8503">
                  <c:v>208</c:v>
                </c:pt>
                <c:pt idx="8504">
                  <c:v>208</c:v>
                </c:pt>
                <c:pt idx="8505">
                  <c:v>208</c:v>
                </c:pt>
                <c:pt idx="8506">
                  <c:v>208</c:v>
                </c:pt>
                <c:pt idx="8507">
                  <c:v>208</c:v>
                </c:pt>
                <c:pt idx="8508">
                  <c:v>208</c:v>
                </c:pt>
                <c:pt idx="8509">
                  <c:v>208</c:v>
                </c:pt>
                <c:pt idx="8510">
                  <c:v>208</c:v>
                </c:pt>
                <c:pt idx="8511">
                  <c:v>208</c:v>
                </c:pt>
                <c:pt idx="8512">
                  <c:v>208</c:v>
                </c:pt>
                <c:pt idx="8513">
                  <c:v>208</c:v>
                </c:pt>
                <c:pt idx="8514">
                  <c:v>208</c:v>
                </c:pt>
                <c:pt idx="8515">
                  <c:v>208</c:v>
                </c:pt>
                <c:pt idx="8516">
                  <c:v>208</c:v>
                </c:pt>
                <c:pt idx="8517">
                  <c:v>208</c:v>
                </c:pt>
                <c:pt idx="8518">
                  <c:v>208</c:v>
                </c:pt>
                <c:pt idx="8519">
                  <c:v>208</c:v>
                </c:pt>
                <c:pt idx="8520">
                  <c:v>208</c:v>
                </c:pt>
                <c:pt idx="8521">
                  <c:v>208</c:v>
                </c:pt>
                <c:pt idx="8522">
                  <c:v>208</c:v>
                </c:pt>
                <c:pt idx="8523">
                  <c:v>208</c:v>
                </c:pt>
                <c:pt idx="8524">
                  <c:v>208</c:v>
                </c:pt>
                <c:pt idx="8525">
                  <c:v>208</c:v>
                </c:pt>
                <c:pt idx="8526">
                  <c:v>208</c:v>
                </c:pt>
                <c:pt idx="8527">
                  <c:v>208</c:v>
                </c:pt>
                <c:pt idx="8528">
                  <c:v>208</c:v>
                </c:pt>
                <c:pt idx="8529">
                  <c:v>208</c:v>
                </c:pt>
                <c:pt idx="8530">
                  <c:v>209</c:v>
                </c:pt>
                <c:pt idx="8531">
                  <c:v>209</c:v>
                </c:pt>
                <c:pt idx="8532">
                  <c:v>209</c:v>
                </c:pt>
                <c:pt idx="8533">
                  <c:v>209</c:v>
                </c:pt>
                <c:pt idx="8534">
                  <c:v>209</c:v>
                </c:pt>
                <c:pt idx="8535">
                  <c:v>209</c:v>
                </c:pt>
                <c:pt idx="8536">
                  <c:v>209</c:v>
                </c:pt>
                <c:pt idx="8537">
                  <c:v>209</c:v>
                </c:pt>
                <c:pt idx="8538">
                  <c:v>209</c:v>
                </c:pt>
                <c:pt idx="8539">
                  <c:v>209</c:v>
                </c:pt>
                <c:pt idx="8540">
                  <c:v>209</c:v>
                </c:pt>
                <c:pt idx="8541">
                  <c:v>209</c:v>
                </c:pt>
                <c:pt idx="8542">
                  <c:v>209</c:v>
                </c:pt>
                <c:pt idx="8543">
                  <c:v>210</c:v>
                </c:pt>
                <c:pt idx="8544">
                  <c:v>210</c:v>
                </c:pt>
                <c:pt idx="8545">
                  <c:v>210</c:v>
                </c:pt>
                <c:pt idx="8546">
                  <c:v>210</c:v>
                </c:pt>
                <c:pt idx="8547">
                  <c:v>210</c:v>
                </c:pt>
                <c:pt idx="8548">
                  <c:v>210</c:v>
                </c:pt>
                <c:pt idx="8549">
                  <c:v>210</c:v>
                </c:pt>
                <c:pt idx="8550">
                  <c:v>210</c:v>
                </c:pt>
                <c:pt idx="8551">
                  <c:v>210</c:v>
                </c:pt>
                <c:pt idx="8552">
                  <c:v>210</c:v>
                </c:pt>
                <c:pt idx="8553">
                  <c:v>210</c:v>
                </c:pt>
                <c:pt idx="8554">
                  <c:v>210</c:v>
                </c:pt>
                <c:pt idx="8555">
                  <c:v>210</c:v>
                </c:pt>
                <c:pt idx="8556">
                  <c:v>210</c:v>
                </c:pt>
                <c:pt idx="8557">
                  <c:v>210</c:v>
                </c:pt>
                <c:pt idx="8558">
                  <c:v>210</c:v>
                </c:pt>
                <c:pt idx="8559">
                  <c:v>210</c:v>
                </c:pt>
                <c:pt idx="8560">
                  <c:v>210</c:v>
                </c:pt>
                <c:pt idx="8561">
                  <c:v>210</c:v>
                </c:pt>
                <c:pt idx="8562">
                  <c:v>210</c:v>
                </c:pt>
                <c:pt idx="8563">
                  <c:v>210</c:v>
                </c:pt>
                <c:pt idx="8564">
                  <c:v>210</c:v>
                </c:pt>
                <c:pt idx="8565">
                  <c:v>210</c:v>
                </c:pt>
                <c:pt idx="8566">
                  <c:v>210</c:v>
                </c:pt>
                <c:pt idx="8567">
                  <c:v>210</c:v>
                </c:pt>
                <c:pt idx="8568">
                  <c:v>210</c:v>
                </c:pt>
                <c:pt idx="8569">
                  <c:v>210</c:v>
                </c:pt>
                <c:pt idx="8570">
                  <c:v>210</c:v>
                </c:pt>
                <c:pt idx="8571">
                  <c:v>210</c:v>
                </c:pt>
                <c:pt idx="8572">
                  <c:v>210</c:v>
                </c:pt>
                <c:pt idx="8573">
                  <c:v>210</c:v>
                </c:pt>
                <c:pt idx="8574">
                  <c:v>210</c:v>
                </c:pt>
                <c:pt idx="8575">
                  <c:v>210</c:v>
                </c:pt>
                <c:pt idx="8576">
                  <c:v>210</c:v>
                </c:pt>
                <c:pt idx="8577">
                  <c:v>210</c:v>
                </c:pt>
                <c:pt idx="8578">
                  <c:v>210</c:v>
                </c:pt>
                <c:pt idx="8579">
                  <c:v>210</c:v>
                </c:pt>
                <c:pt idx="8580">
                  <c:v>210</c:v>
                </c:pt>
                <c:pt idx="8581">
                  <c:v>210</c:v>
                </c:pt>
                <c:pt idx="8582">
                  <c:v>210</c:v>
                </c:pt>
                <c:pt idx="8583">
                  <c:v>210</c:v>
                </c:pt>
                <c:pt idx="8584">
                  <c:v>210</c:v>
                </c:pt>
                <c:pt idx="8585">
                  <c:v>210</c:v>
                </c:pt>
                <c:pt idx="8586">
                  <c:v>210</c:v>
                </c:pt>
                <c:pt idx="8587">
                  <c:v>210</c:v>
                </c:pt>
                <c:pt idx="8588">
                  <c:v>210</c:v>
                </c:pt>
                <c:pt idx="8589">
                  <c:v>210</c:v>
                </c:pt>
                <c:pt idx="8590">
                  <c:v>210</c:v>
                </c:pt>
                <c:pt idx="8591">
                  <c:v>210</c:v>
                </c:pt>
                <c:pt idx="8592">
                  <c:v>210</c:v>
                </c:pt>
                <c:pt idx="8593">
                  <c:v>210</c:v>
                </c:pt>
                <c:pt idx="8594">
                  <c:v>210</c:v>
                </c:pt>
                <c:pt idx="8595">
                  <c:v>210</c:v>
                </c:pt>
                <c:pt idx="8596">
                  <c:v>210</c:v>
                </c:pt>
                <c:pt idx="8597">
                  <c:v>210</c:v>
                </c:pt>
                <c:pt idx="8598">
                  <c:v>210</c:v>
                </c:pt>
                <c:pt idx="8599">
                  <c:v>210</c:v>
                </c:pt>
                <c:pt idx="8600">
                  <c:v>210</c:v>
                </c:pt>
                <c:pt idx="8601">
                  <c:v>210</c:v>
                </c:pt>
                <c:pt idx="8602">
                  <c:v>210</c:v>
                </c:pt>
                <c:pt idx="8603">
                  <c:v>210</c:v>
                </c:pt>
                <c:pt idx="8604">
                  <c:v>210</c:v>
                </c:pt>
                <c:pt idx="8605">
                  <c:v>210</c:v>
                </c:pt>
                <c:pt idx="8606">
                  <c:v>210</c:v>
                </c:pt>
                <c:pt idx="8607">
                  <c:v>210</c:v>
                </c:pt>
                <c:pt idx="8608">
                  <c:v>210</c:v>
                </c:pt>
                <c:pt idx="8609">
                  <c:v>210</c:v>
                </c:pt>
                <c:pt idx="8610">
                  <c:v>210</c:v>
                </c:pt>
                <c:pt idx="8611">
                  <c:v>210</c:v>
                </c:pt>
                <c:pt idx="8612">
                  <c:v>210</c:v>
                </c:pt>
                <c:pt idx="8613">
                  <c:v>210</c:v>
                </c:pt>
                <c:pt idx="8614">
                  <c:v>210</c:v>
                </c:pt>
                <c:pt idx="8615">
                  <c:v>210</c:v>
                </c:pt>
                <c:pt idx="8616">
                  <c:v>210</c:v>
                </c:pt>
                <c:pt idx="8617">
                  <c:v>211</c:v>
                </c:pt>
                <c:pt idx="8618">
                  <c:v>211</c:v>
                </c:pt>
                <c:pt idx="8619">
                  <c:v>211</c:v>
                </c:pt>
                <c:pt idx="8620">
                  <c:v>211</c:v>
                </c:pt>
                <c:pt idx="8621">
                  <c:v>211</c:v>
                </c:pt>
                <c:pt idx="8622">
                  <c:v>211</c:v>
                </c:pt>
                <c:pt idx="8623">
                  <c:v>211</c:v>
                </c:pt>
                <c:pt idx="8624">
                  <c:v>212</c:v>
                </c:pt>
                <c:pt idx="8625">
                  <c:v>212</c:v>
                </c:pt>
                <c:pt idx="8626">
                  <c:v>212</c:v>
                </c:pt>
                <c:pt idx="8627">
                  <c:v>212</c:v>
                </c:pt>
                <c:pt idx="8628">
                  <c:v>212</c:v>
                </c:pt>
                <c:pt idx="8629">
                  <c:v>212</c:v>
                </c:pt>
                <c:pt idx="8630">
                  <c:v>212</c:v>
                </c:pt>
                <c:pt idx="8631">
                  <c:v>213</c:v>
                </c:pt>
                <c:pt idx="8632">
                  <c:v>213</c:v>
                </c:pt>
                <c:pt idx="8633">
                  <c:v>213</c:v>
                </c:pt>
                <c:pt idx="8634">
                  <c:v>213</c:v>
                </c:pt>
                <c:pt idx="8635">
                  <c:v>213</c:v>
                </c:pt>
                <c:pt idx="8636">
                  <c:v>213</c:v>
                </c:pt>
                <c:pt idx="8637">
                  <c:v>213</c:v>
                </c:pt>
                <c:pt idx="8638">
                  <c:v>213</c:v>
                </c:pt>
                <c:pt idx="8639">
                  <c:v>213</c:v>
                </c:pt>
                <c:pt idx="8640">
                  <c:v>213</c:v>
                </c:pt>
                <c:pt idx="8641">
                  <c:v>213</c:v>
                </c:pt>
                <c:pt idx="8642">
                  <c:v>213</c:v>
                </c:pt>
                <c:pt idx="8643">
                  <c:v>213</c:v>
                </c:pt>
                <c:pt idx="8644">
                  <c:v>213</c:v>
                </c:pt>
                <c:pt idx="8645">
                  <c:v>213</c:v>
                </c:pt>
                <c:pt idx="8646">
                  <c:v>213</c:v>
                </c:pt>
                <c:pt idx="8647">
                  <c:v>213</c:v>
                </c:pt>
                <c:pt idx="8648">
                  <c:v>213</c:v>
                </c:pt>
                <c:pt idx="8649">
                  <c:v>213</c:v>
                </c:pt>
                <c:pt idx="8650">
                  <c:v>213</c:v>
                </c:pt>
                <c:pt idx="8651">
                  <c:v>213</c:v>
                </c:pt>
                <c:pt idx="8652">
                  <c:v>213</c:v>
                </c:pt>
                <c:pt idx="8653">
                  <c:v>213</c:v>
                </c:pt>
                <c:pt idx="8654">
                  <c:v>213</c:v>
                </c:pt>
                <c:pt idx="8655">
                  <c:v>213</c:v>
                </c:pt>
                <c:pt idx="8656">
                  <c:v>213</c:v>
                </c:pt>
                <c:pt idx="8657">
                  <c:v>213</c:v>
                </c:pt>
                <c:pt idx="8658">
                  <c:v>214</c:v>
                </c:pt>
                <c:pt idx="8659">
                  <c:v>214</c:v>
                </c:pt>
                <c:pt idx="8660">
                  <c:v>214</c:v>
                </c:pt>
                <c:pt idx="8661">
                  <c:v>214</c:v>
                </c:pt>
                <c:pt idx="8662">
                  <c:v>214</c:v>
                </c:pt>
                <c:pt idx="8663">
                  <c:v>214</c:v>
                </c:pt>
                <c:pt idx="8664">
                  <c:v>214</c:v>
                </c:pt>
                <c:pt idx="8665">
                  <c:v>215</c:v>
                </c:pt>
                <c:pt idx="8666">
                  <c:v>215</c:v>
                </c:pt>
                <c:pt idx="8667">
                  <c:v>215</c:v>
                </c:pt>
                <c:pt idx="8668">
                  <c:v>215</c:v>
                </c:pt>
                <c:pt idx="8669">
                  <c:v>215</c:v>
                </c:pt>
                <c:pt idx="8670">
                  <c:v>215</c:v>
                </c:pt>
                <c:pt idx="8671">
                  <c:v>215</c:v>
                </c:pt>
                <c:pt idx="8672">
                  <c:v>215</c:v>
                </c:pt>
                <c:pt idx="8673">
                  <c:v>215</c:v>
                </c:pt>
                <c:pt idx="8674">
                  <c:v>215</c:v>
                </c:pt>
                <c:pt idx="8675">
                  <c:v>215</c:v>
                </c:pt>
                <c:pt idx="8676">
                  <c:v>215</c:v>
                </c:pt>
                <c:pt idx="8677">
                  <c:v>215</c:v>
                </c:pt>
                <c:pt idx="8678">
                  <c:v>215</c:v>
                </c:pt>
                <c:pt idx="8679">
                  <c:v>215</c:v>
                </c:pt>
                <c:pt idx="8680">
                  <c:v>215</c:v>
                </c:pt>
                <c:pt idx="8681">
                  <c:v>215</c:v>
                </c:pt>
                <c:pt idx="8682">
                  <c:v>215</c:v>
                </c:pt>
                <c:pt idx="8683">
                  <c:v>215</c:v>
                </c:pt>
                <c:pt idx="8684">
                  <c:v>215</c:v>
                </c:pt>
                <c:pt idx="8685">
                  <c:v>215</c:v>
                </c:pt>
                <c:pt idx="8686">
                  <c:v>215</c:v>
                </c:pt>
                <c:pt idx="8687">
                  <c:v>215</c:v>
                </c:pt>
                <c:pt idx="8688">
                  <c:v>215</c:v>
                </c:pt>
                <c:pt idx="8689">
                  <c:v>215</c:v>
                </c:pt>
                <c:pt idx="8690">
                  <c:v>215</c:v>
                </c:pt>
                <c:pt idx="8691">
                  <c:v>215</c:v>
                </c:pt>
                <c:pt idx="8692">
                  <c:v>215</c:v>
                </c:pt>
                <c:pt idx="8693">
                  <c:v>215</c:v>
                </c:pt>
                <c:pt idx="8694">
                  <c:v>215</c:v>
                </c:pt>
                <c:pt idx="8695">
                  <c:v>215</c:v>
                </c:pt>
                <c:pt idx="8696">
                  <c:v>215</c:v>
                </c:pt>
                <c:pt idx="8697">
                  <c:v>215</c:v>
                </c:pt>
                <c:pt idx="8698">
                  <c:v>215</c:v>
                </c:pt>
                <c:pt idx="8699">
                  <c:v>215</c:v>
                </c:pt>
                <c:pt idx="8700">
                  <c:v>215</c:v>
                </c:pt>
                <c:pt idx="8701">
                  <c:v>215</c:v>
                </c:pt>
                <c:pt idx="8702">
                  <c:v>215</c:v>
                </c:pt>
                <c:pt idx="8703">
                  <c:v>215</c:v>
                </c:pt>
                <c:pt idx="8704">
                  <c:v>215</c:v>
                </c:pt>
                <c:pt idx="8705">
                  <c:v>215</c:v>
                </c:pt>
                <c:pt idx="8706">
                  <c:v>215</c:v>
                </c:pt>
                <c:pt idx="8707">
                  <c:v>215</c:v>
                </c:pt>
                <c:pt idx="8708">
                  <c:v>215</c:v>
                </c:pt>
                <c:pt idx="8709">
                  <c:v>215</c:v>
                </c:pt>
                <c:pt idx="8710">
                  <c:v>215</c:v>
                </c:pt>
                <c:pt idx="8711">
                  <c:v>215</c:v>
                </c:pt>
                <c:pt idx="8712">
                  <c:v>215</c:v>
                </c:pt>
                <c:pt idx="8713">
                  <c:v>215</c:v>
                </c:pt>
                <c:pt idx="8714">
                  <c:v>215</c:v>
                </c:pt>
                <c:pt idx="8715">
                  <c:v>215</c:v>
                </c:pt>
                <c:pt idx="8716">
                  <c:v>215</c:v>
                </c:pt>
                <c:pt idx="8717">
                  <c:v>215</c:v>
                </c:pt>
                <c:pt idx="8718">
                  <c:v>215</c:v>
                </c:pt>
                <c:pt idx="8719">
                  <c:v>215</c:v>
                </c:pt>
                <c:pt idx="8720">
                  <c:v>215</c:v>
                </c:pt>
                <c:pt idx="8721">
                  <c:v>215</c:v>
                </c:pt>
                <c:pt idx="8722">
                  <c:v>215</c:v>
                </c:pt>
                <c:pt idx="8723">
                  <c:v>215</c:v>
                </c:pt>
                <c:pt idx="8724">
                  <c:v>215</c:v>
                </c:pt>
                <c:pt idx="8725">
                  <c:v>215</c:v>
                </c:pt>
                <c:pt idx="8726">
                  <c:v>215</c:v>
                </c:pt>
                <c:pt idx="8727">
                  <c:v>215</c:v>
                </c:pt>
                <c:pt idx="8728">
                  <c:v>215</c:v>
                </c:pt>
                <c:pt idx="8729">
                  <c:v>215</c:v>
                </c:pt>
                <c:pt idx="8730">
                  <c:v>215</c:v>
                </c:pt>
                <c:pt idx="8731">
                  <c:v>215</c:v>
                </c:pt>
                <c:pt idx="8732">
                  <c:v>215</c:v>
                </c:pt>
                <c:pt idx="8733">
                  <c:v>215</c:v>
                </c:pt>
                <c:pt idx="8734">
                  <c:v>215</c:v>
                </c:pt>
                <c:pt idx="8735">
                  <c:v>215</c:v>
                </c:pt>
                <c:pt idx="8736">
                  <c:v>215</c:v>
                </c:pt>
                <c:pt idx="8737">
                  <c:v>215</c:v>
                </c:pt>
                <c:pt idx="8738">
                  <c:v>215</c:v>
                </c:pt>
                <c:pt idx="8739">
                  <c:v>215</c:v>
                </c:pt>
                <c:pt idx="8740">
                  <c:v>215</c:v>
                </c:pt>
                <c:pt idx="8741">
                  <c:v>215</c:v>
                </c:pt>
                <c:pt idx="8742">
                  <c:v>215</c:v>
                </c:pt>
                <c:pt idx="8743">
                  <c:v>215</c:v>
                </c:pt>
                <c:pt idx="8744">
                  <c:v>215</c:v>
                </c:pt>
                <c:pt idx="8745">
                  <c:v>215</c:v>
                </c:pt>
                <c:pt idx="8746">
                  <c:v>215</c:v>
                </c:pt>
                <c:pt idx="8747">
                  <c:v>215</c:v>
                </c:pt>
                <c:pt idx="8748">
                  <c:v>215</c:v>
                </c:pt>
                <c:pt idx="8749">
                  <c:v>215</c:v>
                </c:pt>
                <c:pt idx="8750">
                  <c:v>215</c:v>
                </c:pt>
                <c:pt idx="8751">
                  <c:v>215</c:v>
                </c:pt>
                <c:pt idx="8752">
                  <c:v>215</c:v>
                </c:pt>
                <c:pt idx="8753">
                  <c:v>215</c:v>
                </c:pt>
                <c:pt idx="8754">
                  <c:v>216</c:v>
                </c:pt>
                <c:pt idx="8755">
                  <c:v>216</c:v>
                </c:pt>
                <c:pt idx="8756">
                  <c:v>216</c:v>
                </c:pt>
                <c:pt idx="8757">
                  <c:v>216</c:v>
                </c:pt>
                <c:pt idx="8758">
                  <c:v>216</c:v>
                </c:pt>
                <c:pt idx="8759">
                  <c:v>216</c:v>
                </c:pt>
                <c:pt idx="8760">
                  <c:v>216</c:v>
                </c:pt>
                <c:pt idx="8761">
                  <c:v>216</c:v>
                </c:pt>
                <c:pt idx="8762">
                  <c:v>216</c:v>
                </c:pt>
                <c:pt idx="8763">
                  <c:v>216</c:v>
                </c:pt>
                <c:pt idx="8764">
                  <c:v>216</c:v>
                </c:pt>
                <c:pt idx="8765">
                  <c:v>216</c:v>
                </c:pt>
                <c:pt idx="8766">
                  <c:v>216</c:v>
                </c:pt>
                <c:pt idx="8767">
                  <c:v>216</c:v>
                </c:pt>
                <c:pt idx="8768">
                  <c:v>216</c:v>
                </c:pt>
                <c:pt idx="8769">
                  <c:v>216</c:v>
                </c:pt>
                <c:pt idx="8770">
                  <c:v>216</c:v>
                </c:pt>
                <c:pt idx="8771">
                  <c:v>216</c:v>
                </c:pt>
                <c:pt idx="8772">
                  <c:v>216</c:v>
                </c:pt>
                <c:pt idx="8773">
                  <c:v>216</c:v>
                </c:pt>
                <c:pt idx="8774">
                  <c:v>216</c:v>
                </c:pt>
                <c:pt idx="8775">
                  <c:v>216</c:v>
                </c:pt>
                <c:pt idx="8776">
                  <c:v>216</c:v>
                </c:pt>
                <c:pt idx="8777">
                  <c:v>216</c:v>
                </c:pt>
                <c:pt idx="8778">
                  <c:v>216</c:v>
                </c:pt>
                <c:pt idx="8779">
                  <c:v>216</c:v>
                </c:pt>
                <c:pt idx="8780">
                  <c:v>216</c:v>
                </c:pt>
                <c:pt idx="8781">
                  <c:v>216</c:v>
                </c:pt>
                <c:pt idx="8782">
                  <c:v>216</c:v>
                </c:pt>
                <c:pt idx="8783">
                  <c:v>216</c:v>
                </c:pt>
                <c:pt idx="8784">
                  <c:v>216</c:v>
                </c:pt>
                <c:pt idx="8785">
                  <c:v>216</c:v>
                </c:pt>
                <c:pt idx="8786">
                  <c:v>217</c:v>
                </c:pt>
                <c:pt idx="8787">
                  <c:v>217</c:v>
                </c:pt>
                <c:pt idx="8788">
                  <c:v>217</c:v>
                </c:pt>
                <c:pt idx="8789">
                  <c:v>217</c:v>
                </c:pt>
                <c:pt idx="8790">
                  <c:v>218</c:v>
                </c:pt>
                <c:pt idx="8791">
                  <c:v>218</c:v>
                </c:pt>
                <c:pt idx="8792">
                  <c:v>218</c:v>
                </c:pt>
                <c:pt idx="8793">
                  <c:v>218</c:v>
                </c:pt>
                <c:pt idx="8794">
                  <c:v>218</c:v>
                </c:pt>
                <c:pt idx="8795">
                  <c:v>218</c:v>
                </c:pt>
                <c:pt idx="8796">
                  <c:v>219</c:v>
                </c:pt>
                <c:pt idx="8797">
                  <c:v>219</c:v>
                </c:pt>
                <c:pt idx="8798">
                  <c:v>219</c:v>
                </c:pt>
                <c:pt idx="8799">
                  <c:v>219</c:v>
                </c:pt>
                <c:pt idx="8800">
                  <c:v>219</c:v>
                </c:pt>
                <c:pt idx="8801">
                  <c:v>219</c:v>
                </c:pt>
                <c:pt idx="8802">
                  <c:v>219</c:v>
                </c:pt>
                <c:pt idx="8803">
                  <c:v>219</c:v>
                </c:pt>
                <c:pt idx="8804">
                  <c:v>219</c:v>
                </c:pt>
                <c:pt idx="8805">
                  <c:v>219</c:v>
                </c:pt>
                <c:pt idx="8806">
                  <c:v>219</c:v>
                </c:pt>
                <c:pt idx="8807">
                  <c:v>219</c:v>
                </c:pt>
                <c:pt idx="8808">
                  <c:v>219</c:v>
                </c:pt>
                <c:pt idx="8809">
                  <c:v>219</c:v>
                </c:pt>
                <c:pt idx="8810">
                  <c:v>219</c:v>
                </c:pt>
                <c:pt idx="8811">
                  <c:v>219</c:v>
                </c:pt>
                <c:pt idx="8812">
                  <c:v>219</c:v>
                </c:pt>
                <c:pt idx="8813">
                  <c:v>219</c:v>
                </c:pt>
                <c:pt idx="8814">
                  <c:v>219</c:v>
                </c:pt>
                <c:pt idx="8815">
                  <c:v>219</c:v>
                </c:pt>
                <c:pt idx="8816">
                  <c:v>219</c:v>
                </c:pt>
                <c:pt idx="8817">
                  <c:v>219</c:v>
                </c:pt>
                <c:pt idx="8818">
                  <c:v>219</c:v>
                </c:pt>
                <c:pt idx="8819">
                  <c:v>219</c:v>
                </c:pt>
                <c:pt idx="8820">
                  <c:v>219</c:v>
                </c:pt>
                <c:pt idx="8821">
                  <c:v>219</c:v>
                </c:pt>
                <c:pt idx="8822">
                  <c:v>219</c:v>
                </c:pt>
                <c:pt idx="8823">
                  <c:v>219</c:v>
                </c:pt>
                <c:pt idx="8824">
                  <c:v>219</c:v>
                </c:pt>
                <c:pt idx="8825">
                  <c:v>219</c:v>
                </c:pt>
                <c:pt idx="8826">
                  <c:v>219</c:v>
                </c:pt>
                <c:pt idx="8827">
                  <c:v>219</c:v>
                </c:pt>
                <c:pt idx="8828">
                  <c:v>219</c:v>
                </c:pt>
                <c:pt idx="8829">
                  <c:v>219</c:v>
                </c:pt>
                <c:pt idx="8830">
                  <c:v>219</c:v>
                </c:pt>
                <c:pt idx="8831">
                  <c:v>219</c:v>
                </c:pt>
                <c:pt idx="8832">
                  <c:v>219</c:v>
                </c:pt>
                <c:pt idx="8833">
                  <c:v>219</c:v>
                </c:pt>
                <c:pt idx="8834">
                  <c:v>219</c:v>
                </c:pt>
                <c:pt idx="8835">
                  <c:v>219</c:v>
                </c:pt>
                <c:pt idx="8836">
                  <c:v>219</c:v>
                </c:pt>
                <c:pt idx="8837">
                  <c:v>219</c:v>
                </c:pt>
                <c:pt idx="8838">
                  <c:v>219</c:v>
                </c:pt>
                <c:pt idx="8839">
                  <c:v>219</c:v>
                </c:pt>
                <c:pt idx="8840">
                  <c:v>219</c:v>
                </c:pt>
                <c:pt idx="8841">
                  <c:v>219</c:v>
                </c:pt>
                <c:pt idx="8842">
                  <c:v>219</c:v>
                </c:pt>
                <c:pt idx="8843">
                  <c:v>219</c:v>
                </c:pt>
                <c:pt idx="8844">
                  <c:v>219</c:v>
                </c:pt>
                <c:pt idx="8845">
                  <c:v>219</c:v>
                </c:pt>
                <c:pt idx="8846">
                  <c:v>219</c:v>
                </c:pt>
                <c:pt idx="8847">
                  <c:v>219</c:v>
                </c:pt>
                <c:pt idx="8848">
                  <c:v>219</c:v>
                </c:pt>
                <c:pt idx="8849">
                  <c:v>219</c:v>
                </c:pt>
                <c:pt idx="8850">
                  <c:v>219</c:v>
                </c:pt>
                <c:pt idx="8851">
                  <c:v>219</c:v>
                </c:pt>
                <c:pt idx="8852">
                  <c:v>219</c:v>
                </c:pt>
                <c:pt idx="8853">
                  <c:v>219</c:v>
                </c:pt>
                <c:pt idx="8854">
                  <c:v>219</c:v>
                </c:pt>
                <c:pt idx="8855">
                  <c:v>219</c:v>
                </c:pt>
                <c:pt idx="8856">
                  <c:v>219</c:v>
                </c:pt>
                <c:pt idx="8857">
                  <c:v>219</c:v>
                </c:pt>
                <c:pt idx="8858">
                  <c:v>219</c:v>
                </c:pt>
                <c:pt idx="8859">
                  <c:v>219</c:v>
                </c:pt>
                <c:pt idx="8860">
                  <c:v>219</c:v>
                </c:pt>
                <c:pt idx="8861">
                  <c:v>219</c:v>
                </c:pt>
                <c:pt idx="8862">
                  <c:v>219</c:v>
                </c:pt>
                <c:pt idx="8863">
                  <c:v>219</c:v>
                </c:pt>
                <c:pt idx="8864">
                  <c:v>219</c:v>
                </c:pt>
                <c:pt idx="8865">
                  <c:v>219</c:v>
                </c:pt>
                <c:pt idx="8866">
                  <c:v>219</c:v>
                </c:pt>
                <c:pt idx="8867">
                  <c:v>219</c:v>
                </c:pt>
                <c:pt idx="8868">
                  <c:v>219</c:v>
                </c:pt>
                <c:pt idx="8869">
                  <c:v>219</c:v>
                </c:pt>
                <c:pt idx="8870">
                  <c:v>219</c:v>
                </c:pt>
                <c:pt idx="8871">
                  <c:v>219</c:v>
                </c:pt>
                <c:pt idx="8872">
                  <c:v>219</c:v>
                </c:pt>
                <c:pt idx="8873">
                  <c:v>219</c:v>
                </c:pt>
                <c:pt idx="8874">
                  <c:v>219</c:v>
                </c:pt>
                <c:pt idx="8875">
                  <c:v>219</c:v>
                </c:pt>
                <c:pt idx="8876">
                  <c:v>219</c:v>
                </c:pt>
                <c:pt idx="8877">
                  <c:v>219</c:v>
                </c:pt>
                <c:pt idx="8878">
                  <c:v>219</c:v>
                </c:pt>
                <c:pt idx="8879">
                  <c:v>219</c:v>
                </c:pt>
                <c:pt idx="8880">
                  <c:v>219</c:v>
                </c:pt>
                <c:pt idx="8881">
                  <c:v>219</c:v>
                </c:pt>
                <c:pt idx="8882">
                  <c:v>219</c:v>
                </c:pt>
                <c:pt idx="8883">
                  <c:v>219</c:v>
                </c:pt>
                <c:pt idx="8884">
                  <c:v>219</c:v>
                </c:pt>
                <c:pt idx="8885">
                  <c:v>219</c:v>
                </c:pt>
                <c:pt idx="8886">
                  <c:v>219</c:v>
                </c:pt>
                <c:pt idx="8887">
                  <c:v>219</c:v>
                </c:pt>
                <c:pt idx="8888">
                  <c:v>219</c:v>
                </c:pt>
                <c:pt idx="8889">
                  <c:v>219</c:v>
                </c:pt>
                <c:pt idx="8890">
                  <c:v>219</c:v>
                </c:pt>
                <c:pt idx="8891">
                  <c:v>219</c:v>
                </c:pt>
                <c:pt idx="8892">
                  <c:v>219</c:v>
                </c:pt>
                <c:pt idx="8893">
                  <c:v>219</c:v>
                </c:pt>
                <c:pt idx="8894">
                  <c:v>219</c:v>
                </c:pt>
                <c:pt idx="8895">
                  <c:v>219</c:v>
                </c:pt>
                <c:pt idx="8896">
                  <c:v>219</c:v>
                </c:pt>
                <c:pt idx="8897">
                  <c:v>219</c:v>
                </c:pt>
                <c:pt idx="8898">
                  <c:v>219</c:v>
                </c:pt>
                <c:pt idx="8899">
                  <c:v>219</c:v>
                </c:pt>
                <c:pt idx="8900">
                  <c:v>219</c:v>
                </c:pt>
                <c:pt idx="8901">
                  <c:v>219</c:v>
                </c:pt>
                <c:pt idx="8902">
                  <c:v>219</c:v>
                </c:pt>
                <c:pt idx="8903">
                  <c:v>219</c:v>
                </c:pt>
                <c:pt idx="8904">
                  <c:v>220</c:v>
                </c:pt>
                <c:pt idx="8905">
                  <c:v>220</c:v>
                </c:pt>
                <c:pt idx="8906">
                  <c:v>220</c:v>
                </c:pt>
                <c:pt idx="8907">
                  <c:v>220</c:v>
                </c:pt>
                <c:pt idx="8908">
                  <c:v>220</c:v>
                </c:pt>
                <c:pt idx="8909">
                  <c:v>220</c:v>
                </c:pt>
                <c:pt idx="8910">
                  <c:v>220</c:v>
                </c:pt>
                <c:pt idx="8911">
                  <c:v>220</c:v>
                </c:pt>
                <c:pt idx="8912">
                  <c:v>220</c:v>
                </c:pt>
                <c:pt idx="8913">
                  <c:v>220</c:v>
                </c:pt>
                <c:pt idx="8914">
                  <c:v>220</c:v>
                </c:pt>
                <c:pt idx="8915">
                  <c:v>220</c:v>
                </c:pt>
                <c:pt idx="8916">
                  <c:v>220</c:v>
                </c:pt>
                <c:pt idx="8917">
                  <c:v>220</c:v>
                </c:pt>
                <c:pt idx="8918">
                  <c:v>220</c:v>
                </c:pt>
                <c:pt idx="8919">
                  <c:v>220</c:v>
                </c:pt>
                <c:pt idx="8920">
                  <c:v>220</c:v>
                </c:pt>
                <c:pt idx="8921">
                  <c:v>220</c:v>
                </c:pt>
                <c:pt idx="8922">
                  <c:v>220</c:v>
                </c:pt>
                <c:pt idx="8923">
                  <c:v>220</c:v>
                </c:pt>
                <c:pt idx="8924">
                  <c:v>220</c:v>
                </c:pt>
                <c:pt idx="8925">
                  <c:v>220</c:v>
                </c:pt>
                <c:pt idx="8926">
                  <c:v>220</c:v>
                </c:pt>
                <c:pt idx="8927">
                  <c:v>220</c:v>
                </c:pt>
                <c:pt idx="8928">
                  <c:v>220</c:v>
                </c:pt>
                <c:pt idx="8929">
                  <c:v>220</c:v>
                </c:pt>
                <c:pt idx="8930">
                  <c:v>220</c:v>
                </c:pt>
                <c:pt idx="8931">
                  <c:v>220</c:v>
                </c:pt>
                <c:pt idx="8932">
                  <c:v>220</c:v>
                </c:pt>
                <c:pt idx="8933">
                  <c:v>220</c:v>
                </c:pt>
                <c:pt idx="8934">
                  <c:v>220</c:v>
                </c:pt>
                <c:pt idx="8935">
                  <c:v>220</c:v>
                </c:pt>
                <c:pt idx="8936">
                  <c:v>220</c:v>
                </c:pt>
                <c:pt idx="8937">
                  <c:v>220</c:v>
                </c:pt>
                <c:pt idx="8938">
                  <c:v>220</c:v>
                </c:pt>
                <c:pt idx="8939">
                  <c:v>220</c:v>
                </c:pt>
                <c:pt idx="8940">
                  <c:v>220</c:v>
                </c:pt>
                <c:pt idx="8941">
                  <c:v>220</c:v>
                </c:pt>
                <c:pt idx="8942">
                  <c:v>220</c:v>
                </c:pt>
                <c:pt idx="8943">
                  <c:v>220</c:v>
                </c:pt>
                <c:pt idx="8944">
                  <c:v>220</c:v>
                </c:pt>
                <c:pt idx="8945">
                  <c:v>220</c:v>
                </c:pt>
                <c:pt idx="8946">
                  <c:v>220</c:v>
                </c:pt>
                <c:pt idx="8947">
                  <c:v>220</c:v>
                </c:pt>
                <c:pt idx="8948">
                  <c:v>220</c:v>
                </c:pt>
                <c:pt idx="8949">
                  <c:v>220</c:v>
                </c:pt>
                <c:pt idx="8950">
                  <c:v>220</c:v>
                </c:pt>
                <c:pt idx="8951">
                  <c:v>220</c:v>
                </c:pt>
                <c:pt idx="8952">
                  <c:v>220</c:v>
                </c:pt>
                <c:pt idx="8953">
                  <c:v>220</c:v>
                </c:pt>
                <c:pt idx="8954">
                  <c:v>220</c:v>
                </c:pt>
                <c:pt idx="8955">
                  <c:v>220</c:v>
                </c:pt>
                <c:pt idx="8956">
                  <c:v>220</c:v>
                </c:pt>
                <c:pt idx="8957">
                  <c:v>220</c:v>
                </c:pt>
                <c:pt idx="8958">
                  <c:v>220</c:v>
                </c:pt>
                <c:pt idx="8959">
                  <c:v>220</c:v>
                </c:pt>
                <c:pt idx="8960">
                  <c:v>220</c:v>
                </c:pt>
                <c:pt idx="8961">
                  <c:v>220</c:v>
                </c:pt>
                <c:pt idx="8962">
                  <c:v>220</c:v>
                </c:pt>
                <c:pt idx="8963">
                  <c:v>220</c:v>
                </c:pt>
                <c:pt idx="8964">
                  <c:v>220</c:v>
                </c:pt>
                <c:pt idx="8965">
                  <c:v>220</c:v>
                </c:pt>
                <c:pt idx="8966">
                  <c:v>220</c:v>
                </c:pt>
                <c:pt idx="8967">
                  <c:v>220</c:v>
                </c:pt>
                <c:pt idx="8968">
                  <c:v>220</c:v>
                </c:pt>
                <c:pt idx="8969">
                  <c:v>220</c:v>
                </c:pt>
                <c:pt idx="8970">
                  <c:v>220</c:v>
                </c:pt>
                <c:pt idx="8971">
                  <c:v>220</c:v>
                </c:pt>
                <c:pt idx="8972">
                  <c:v>220</c:v>
                </c:pt>
                <c:pt idx="8973">
                  <c:v>220</c:v>
                </c:pt>
                <c:pt idx="8974">
                  <c:v>220</c:v>
                </c:pt>
                <c:pt idx="8975">
                  <c:v>220</c:v>
                </c:pt>
                <c:pt idx="8976">
                  <c:v>220</c:v>
                </c:pt>
                <c:pt idx="8977">
                  <c:v>220</c:v>
                </c:pt>
                <c:pt idx="8978">
                  <c:v>220</c:v>
                </c:pt>
                <c:pt idx="8979">
                  <c:v>220</c:v>
                </c:pt>
                <c:pt idx="8980">
                  <c:v>221</c:v>
                </c:pt>
                <c:pt idx="8981">
                  <c:v>221</c:v>
                </c:pt>
                <c:pt idx="8982">
                  <c:v>221</c:v>
                </c:pt>
                <c:pt idx="8983">
                  <c:v>221</c:v>
                </c:pt>
                <c:pt idx="8984">
                  <c:v>221</c:v>
                </c:pt>
                <c:pt idx="8985">
                  <c:v>221</c:v>
                </c:pt>
                <c:pt idx="8986">
                  <c:v>221</c:v>
                </c:pt>
                <c:pt idx="8987">
                  <c:v>221</c:v>
                </c:pt>
                <c:pt idx="8988">
                  <c:v>221</c:v>
                </c:pt>
                <c:pt idx="8989">
                  <c:v>221</c:v>
                </c:pt>
                <c:pt idx="8990">
                  <c:v>221</c:v>
                </c:pt>
                <c:pt idx="8991">
                  <c:v>221</c:v>
                </c:pt>
                <c:pt idx="8992">
                  <c:v>221</c:v>
                </c:pt>
                <c:pt idx="8993">
                  <c:v>221</c:v>
                </c:pt>
                <c:pt idx="8994">
                  <c:v>221</c:v>
                </c:pt>
                <c:pt idx="8995">
                  <c:v>221</c:v>
                </c:pt>
                <c:pt idx="8996">
                  <c:v>221</c:v>
                </c:pt>
                <c:pt idx="8997">
                  <c:v>221</c:v>
                </c:pt>
                <c:pt idx="8998">
                  <c:v>221</c:v>
                </c:pt>
                <c:pt idx="8999">
                  <c:v>221</c:v>
                </c:pt>
                <c:pt idx="9000">
                  <c:v>221</c:v>
                </c:pt>
                <c:pt idx="9001">
                  <c:v>221</c:v>
                </c:pt>
                <c:pt idx="9002">
                  <c:v>221</c:v>
                </c:pt>
                <c:pt idx="9003">
                  <c:v>221</c:v>
                </c:pt>
                <c:pt idx="9004">
                  <c:v>221</c:v>
                </c:pt>
                <c:pt idx="9005">
                  <c:v>221</c:v>
                </c:pt>
                <c:pt idx="9006">
                  <c:v>221</c:v>
                </c:pt>
                <c:pt idx="9007">
                  <c:v>221</c:v>
                </c:pt>
                <c:pt idx="9008">
                  <c:v>221</c:v>
                </c:pt>
                <c:pt idx="9009">
                  <c:v>221</c:v>
                </c:pt>
                <c:pt idx="9010">
                  <c:v>221</c:v>
                </c:pt>
                <c:pt idx="9011">
                  <c:v>221</c:v>
                </c:pt>
                <c:pt idx="9012">
                  <c:v>221</c:v>
                </c:pt>
                <c:pt idx="9013">
                  <c:v>221</c:v>
                </c:pt>
                <c:pt idx="9014">
                  <c:v>221</c:v>
                </c:pt>
                <c:pt idx="9015">
                  <c:v>221</c:v>
                </c:pt>
                <c:pt idx="9016">
                  <c:v>221</c:v>
                </c:pt>
                <c:pt idx="9017">
                  <c:v>221</c:v>
                </c:pt>
                <c:pt idx="9018">
                  <c:v>221</c:v>
                </c:pt>
                <c:pt idx="9019">
                  <c:v>222</c:v>
                </c:pt>
                <c:pt idx="9020">
                  <c:v>222</c:v>
                </c:pt>
                <c:pt idx="9021">
                  <c:v>222</c:v>
                </c:pt>
                <c:pt idx="9022">
                  <c:v>222</c:v>
                </c:pt>
                <c:pt idx="9023">
                  <c:v>222</c:v>
                </c:pt>
                <c:pt idx="9024">
                  <c:v>222</c:v>
                </c:pt>
                <c:pt idx="9025">
                  <c:v>222</c:v>
                </c:pt>
                <c:pt idx="9026">
                  <c:v>222</c:v>
                </c:pt>
                <c:pt idx="9027">
                  <c:v>222</c:v>
                </c:pt>
                <c:pt idx="9028">
                  <c:v>222</c:v>
                </c:pt>
                <c:pt idx="9029">
                  <c:v>222</c:v>
                </c:pt>
                <c:pt idx="9030">
                  <c:v>222</c:v>
                </c:pt>
                <c:pt idx="9031">
                  <c:v>222</c:v>
                </c:pt>
                <c:pt idx="9032">
                  <c:v>223</c:v>
                </c:pt>
                <c:pt idx="9033">
                  <c:v>223</c:v>
                </c:pt>
                <c:pt idx="9034">
                  <c:v>223</c:v>
                </c:pt>
                <c:pt idx="9035">
                  <c:v>223</c:v>
                </c:pt>
                <c:pt idx="9036">
                  <c:v>223</c:v>
                </c:pt>
                <c:pt idx="9037">
                  <c:v>223</c:v>
                </c:pt>
                <c:pt idx="9038">
                  <c:v>223</c:v>
                </c:pt>
                <c:pt idx="9039">
                  <c:v>223</c:v>
                </c:pt>
                <c:pt idx="9040">
                  <c:v>223</c:v>
                </c:pt>
                <c:pt idx="9041">
                  <c:v>224</c:v>
                </c:pt>
                <c:pt idx="9042">
                  <c:v>224</c:v>
                </c:pt>
                <c:pt idx="9043">
                  <c:v>224</c:v>
                </c:pt>
                <c:pt idx="9044">
                  <c:v>224</c:v>
                </c:pt>
                <c:pt idx="9045">
                  <c:v>224</c:v>
                </c:pt>
                <c:pt idx="9046">
                  <c:v>224</c:v>
                </c:pt>
                <c:pt idx="9047">
                  <c:v>224</c:v>
                </c:pt>
                <c:pt idx="9048">
                  <c:v>224</c:v>
                </c:pt>
                <c:pt idx="9049">
                  <c:v>224</c:v>
                </c:pt>
                <c:pt idx="9050">
                  <c:v>224</c:v>
                </c:pt>
                <c:pt idx="9051">
                  <c:v>224</c:v>
                </c:pt>
                <c:pt idx="9052">
                  <c:v>224</c:v>
                </c:pt>
                <c:pt idx="9053">
                  <c:v>224</c:v>
                </c:pt>
                <c:pt idx="9054">
                  <c:v>224</c:v>
                </c:pt>
                <c:pt idx="9055">
                  <c:v>225</c:v>
                </c:pt>
                <c:pt idx="9056">
                  <c:v>225</c:v>
                </c:pt>
                <c:pt idx="9057">
                  <c:v>225</c:v>
                </c:pt>
                <c:pt idx="9058">
                  <c:v>225</c:v>
                </c:pt>
                <c:pt idx="9059">
                  <c:v>225</c:v>
                </c:pt>
                <c:pt idx="9060">
                  <c:v>225</c:v>
                </c:pt>
                <c:pt idx="9061">
                  <c:v>225</c:v>
                </c:pt>
                <c:pt idx="9062">
                  <c:v>225</c:v>
                </c:pt>
                <c:pt idx="9063">
                  <c:v>225</c:v>
                </c:pt>
                <c:pt idx="9064">
                  <c:v>226</c:v>
                </c:pt>
                <c:pt idx="9065">
                  <c:v>226</c:v>
                </c:pt>
                <c:pt idx="9066">
                  <c:v>226</c:v>
                </c:pt>
                <c:pt idx="9067">
                  <c:v>226</c:v>
                </c:pt>
                <c:pt idx="9068">
                  <c:v>226</c:v>
                </c:pt>
                <c:pt idx="9069">
                  <c:v>226</c:v>
                </c:pt>
                <c:pt idx="9070">
                  <c:v>226</c:v>
                </c:pt>
                <c:pt idx="9071">
                  <c:v>226</c:v>
                </c:pt>
                <c:pt idx="9072">
                  <c:v>226</c:v>
                </c:pt>
                <c:pt idx="9073">
                  <c:v>226</c:v>
                </c:pt>
                <c:pt idx="9074">
                  <c:v>226</c:v>
                </c:pt>
                <c:pt idx="9075">
                  <c:v>226</c:v>
                </c:pt>
                <c:pt idx="9076">
                  <c:v>226</c:v>
                </c:pt>
                <c:pt idx="9077">
                  <c:v>226</c:v>
                </c:pt>
                <c:pt idx="9078">
                  <c:v>226</c:v>
                </c:pt>
                <c:pt idx="9079">
                  <c:v>226</c:v>
                </c:pt>
                <c:pt idx="9080">
                  <c:v>226</c:v>
                </c:pt>
                <c:pt idx="9081">
                  <c:v>226</c:v>
                </c:pt>
                <c:pt idx="9082">
                  <c:v>226</c:v>
                </c:pt>
                <c:pt idx="9083">
                  <c:v>226</c:v>
                </c:pt>
                <c:pt idx="9084">
                  <c:v>226</c:v>
                </c:pt>
                <c:pt idx="9085">
                  <c:v>226</c:v>
                </c:pt>
                <c:pt idx="9086">
                  <c:v>226</c:v>
                </c:pt>
                <c:pt idx="9087">
                  <c:v>226</c:v>
                </c:pt>
                <c:pt idx="9088">
                  <c:v>226</c:v>
                </c:pt>
                <c:pt idx="9089">
                  <c:v>226</c:v>
                </c:pt>
                <c:pt idx="9090">
                  <c:v>226</c:v>
                </c:pt>
                <c:pt idx="9091">
                  <c:v>226</c:v>
                </c:pt>
                <c:pt idx="9092">
                  <c:v>226</c:v>
                </c:pt>
                <c:pt idx="9093">
                  <c:v>226</c:v>
                </c:pt>
                <c:pt idx="9094">
                  <c:v>226</c:v>
                </c:pt>
                <c:pt idx="9095">
                  <c:v>226</c:v>
                </c:pt>
                <c:pt idx="9096">
                  <c:v>226</c:v>
                </c:pt>
                <c:pt idx="9097">
                  <c:v>226</c:v>
                </c:pt>
                <c:pt idx="9098">
                  <c:v>226</c:v>
                </c:pt>
                <c:pt idx="9099">
                  <c:v>226</c:v>
                </c:pt>
                <c:pt idx="9100">
                  <c:v>226</c:v>
                </c:pt>
                <c:pt idx="9101">
                  <c:v>226</c:v>
                </c:pt>
                <c:pt idx="9102">
                  <c:v>226</c:v>
                </c:pt>
                <c:pt idx="9103">
                  <c:v>226</c:v>
                </c:pt>
                <c:pt idx="9104">
                  <c:v>226</c:v>
                </c:pt>
                <c:pt idx="9105">
                  <c:v>226</c:v>
                </c:pt>
                <c:pt idx="9106">
                  <c:v>226</c:v>
                </c:pt>
                <c:pt idx="9107">
                  <c:v>226</c:v>
                </c:pt>
                <c:pt idx="9108">
                  <c:v>226</c:v>
                </c:pt>
                <c:pt idx="9109">
                  <c:v>226</c:v>
                </c:pt>
                <c:pt idx="9110">
                  <c:v>226</c:v>
                </c:pt>
                <c:pt idx="9111">
                  <c:v>226</c:v>
                </c:pt>
                <c:pt idx="9112">
                  <c:v>226</c:v>
                </c:pt>
                <c:pt idx="9113">
                  <c:v>226</c:v>
                </c:pt>
                <c:pt idx="9114">
                  <c:v>226</c:v>
                </c:pt>
                <c:pt idx="9115">
                  <c:v>226</c:v>
                </c:pt>
                <c:pt idx="9116">
                  <c:v>226</c:v>
                </c:pt>
                <c:pt idx="9117">
                  <c:v>226</c:v>
                </c:pt>
                <c:pt idx="9118">
                  <c:v>226</c:v>
                </c:pt>
                <c:pt idx="9119">
                  <c:v>226</c:v>
                </c:pt>
                <c:pt idx="9120">
                  <c:v>227</c:v>
                </c:pt>
                <c:pt idx="9121">
                  <c:v>227</c:v>
                </c:pt>
                <c:pt idx="9122">
                  <c:v>227</c:v>
                </c:pt>
                <c:pt idx="9123">
                  <c:v>227</c:v>
                </c:pt>
                <c:pt idx="9124">
                  <c:v>227</c:v>
                </c:pt>
                <c:pt idx="9125">
                  <c:v>227</c:v>
                </c:pt>
                <c:pt idx="9126">
                  <c:v>227</c:v>
                </c:pt>
                <c:pt idx="9127">
                  <c:v>227</c:v>
                </c:pt>
                <c:pt idx="9128">
                  <c:v>227</c:v>
                </c:pt>
                <c:pt idx="9129">
                  <c:v>227</c:v>
                </c:pt>
                <c:pt idx="9130">
                  <c:v>227</c:v>
                </c:pt>
                <c:pt idx="9131">
                  <c:v>227</c:v>
                </c:pt>
                <c:pt idx="9132">
                  <c:v>227</c:v>
                </c:pt>
                <c:pt idx="9133">
                  <c:v>227</c:v>
                </c:pt>
                <c:pt idx="9134">
                  <c:v>227</c:v>
                </c:pt>
                <c:pt idx="9135">
                  <c:v>227</c:v>
                </c:pt>
                <c:pt idx="9136">
                  <c:v>227</c:v>
                </c:pt>
                <c:pt idx="9137">
                  <c:v>227</c:v>
                </c:pt>
                <c:pt idx="9138">
                  <c:v>227</c:v>
                </c:pt>
                <c:pt idx="9139">
                  <c:v>227</c:v>
                </c:pt>
                <c:pt idx="9140">
                  <c:v>227</c:v>
                </c:pt>
                <c:pt idx="9141">
                  <c:v>227</c:v>
                </c:pt>
                <c:pt idx="9142">
                  <c:v>228</c:v>
                </c:pt>
                <c:pt idx="9143">
                  <c:v>228</c:v>
                </c:pt>
                <c:pt idx="9144">
                  <c:v>228</c:v>
                </c:pt>
                <c:pt idx="9145">
                  <c:v>228</c:v>
                </c:pt>
                <c:pt idx="9146">
                  <c:v>228</c:v>
                </c:pt>
                <c:pt idx="9147">
                  <c:v>228</c:v>
                </c:pt>
                <c:pt idx="9148">
                  <c:v>228</c:v>
                </c:pt>
                <c:pt idx="9149">
                  <c:v>228</c:v>
                </c:pt>
                <c:pt idx="9150">
                  <c:v>228</c:v>
                </c:pt>
                <c:pt idx="9151">
                  <c:v>228</c:v>
                </c:pt>
                <c:pt idx="9152">
                  <c:v>228</c:v>
                </c:pt>
                <c:pt idx="9153">
                  <c:v>228</c:v>
                </c:pt>
                <c:pt idx="9154">
                  <c:v>228</c:v>
                </c:pt>
                <c:pt idx="9155">
                  <c:v>228</c:v>
                </c:pt>
                <c:pt idx="9156">
                  <c:v>229</c:v>
                </c:pt>
                <c:pt idx="9157">
                  <c:v>229</c:v>
                </c:pt>
                <c:pt idx="9158">
                  <c:v>229</c:v>
                </c:pt>
                <c:pt idx="9159">
                  <c:v>229</c:v>
                </c:pt>
                <c:pt idx="9160">
                  <c:v>229</c:v>
                </c:pt>
                <c:pt idx="9161">
                  <c:v>229</c:v>
                </c:pt>
                <c:pt idx="9162">
                  <c:v>229</c:v>
                </c:pt>
                <c:pt idx="9163">
                  <c:v>229</c:v>
                </c:pt>
                <c:pt idx="9164">
                  <c:v>229</c:v>
                </c:pt>
                <c:pt idx="9165">
                  <c:v>229</c:v>
                </c:pt>
                <c:pt idx="9166">
                  <c:v>229</c:v>
                </c:pt>
                <c:pt idx="9167">
                  <c:v>229</c:v>
                </c:pt>
                <c:pt idx="9168">
                  <c:v>229</c:v>
                </c:pt>
                <c:pt idx="9169">
                  <c:v>229</c:v>
                </c:pt>
                <c:pt idx="9170">
                  <c:v>229</c:v>
                </c:pt>
                <c:pt idx="9171">
                  <c:v>229</c:v>
                </c:pt>
                <c:pt idx="9172">
                  <c:v>229</c:v>
                </c:pt>
                <c:pt idx="9173">
                  <c:v>229</c:v>
                </c:pt>
                <c:pt idx="9174">
                  <c:v>230</c:v>
                </c:pt>
                <c:pt idx="9175">
                  <c:v>230</c:v>
                </c:pt>
                <c:pt idx="9176">
                  <c:v>230</c:v>
                </c:pt>
                <c:pt idx="9177">
                  <c:v>230</c:v>
                </c:pt>
                <c:pt idx="9178">
                  <c:v>230</c:v>
                </c:pt>
                <c:pt idx="9179">
                  <c:v>230</c:v>
                </c:pt>
                <c:pt idx="9180">
                  <c:v>230</c:v>
                </c:pt>
                <c:pt idx="9181">
                  <c:v>230</c:v>
                </c:pt>
                <c:pt idx="9182">
                  <c:v>230</c:v>
                </c:pt>
                <c:pt idx="9183">
                  <c:v>231</c:v>
                </c:pt>
                <c:pt idx="9184">
                  <c:v>231</c:v>
                </c:pt>
                <c:pt idx="9185">
                  <c:v>231</c:v>
                </c:pt>
                <c:pt idx="9186">
                  <c:v>231</c:v>
                </c:pt>
                <c:pt idx="9187">
                  <c:v>231</c:v>
                </c:pt>
                <c:pt idx="9188">
                  <c:v>231</c:v>
                </c:pt>
                <c:pt idx="9189">
                  <c:v>231</c:v>
                </c:pt>
                <c:pt idx="9190">
                  <c:v>232</c:v>
                </c:pt>
                <c:pt idx="9191">
                  <c:v>232</c:v>
                </c:pt>
                <c:pt idx="9192">
                  <c:v>232</c:v>
                </c:pt>
                <c:pt idx="9193">
                  <c:v>232</c:v>
                </c:pt>
                <c:pt idx="9194">
                  <c:v>232</c:v>
                </c:pt>
                <c:pt idx="9195">
                  <c:v>232</c:v>
                </c:pt>
                <c:pt idx="9196">
                  <c:v>232</c:v>
                </c:pt>
                <c:pt idx="9197">
                  <c:v>232</c:v>
                </c:pt>
                <c:pt idx="9198">
                  <c:v>232</c:v>
                </c:pt>
                <c:pt idx="9199">
                  <c:v>232</c:v>
                </c:pt>
                <c:pt idx="9200">
                  <c:v>232</c:v>
                </c:pt>
                <c:pt idx="9201">
                  <c:v>232</c:v>
                </c:pt>
                <c:pt idx="9202">
                  <c:v>232</c:v>
                </c:pt>
                <c:pt idx="9203">
                  <c:v>232</c:v>
                </c:pt>
                <c:pt idx="9204">
                  <c:v>232</c:v>
                </c:pt>
                <c:pt idx="9205">
                  <c:v>232</c:v>
                </c:pt>
                <c:pt idx="9206">
                  <c:v>232</c:v>
                </c:pt>
                <c:pt idx="9207">
                  <c:v>232</c:v>
                </c:pt>
                <c:pt idx="9208">
                  <c:v>232</c:v>
                </c:pt>
                <c:pt idx="9209">
                  <c:v>232</c:v>
                </c:pt>
                <c:pt idx="9210">
                  <c:v>232</c:v>
                </c:pt>
                <c:pt idx="9211">
                  <c:v>232</c:v>
                </c:pt>
                <c:pt idx="9212">
                  <c:v>233</c:v>
                </c:pt>
                <c:pt idx="9213">
                  <c:v>233</c:v>
                </c:pt>
                <c:pt idx="9214">
                  <c:v>233</c:v>
                </c:pt>
                <c:pt idx="9215">
                  <c:v>233</c:v>
                </c:pt>
                <c:pt idx="9216">
                  <c:v>233</c:v>
                </c:pt>
                <c:pt idx="9217">
                  <c:v>233</c:v>
                </c:pt>
                <c:pt idx="9218">
                  <c:v>234</c:v>
                </c:pt>
                <c:pt idx="9219">
                  <c:v>234</c:v>
                </c:pt>
                <c:pt idx="9220">
                  <c:v>234</c:v>
                </c:pt>
                <c:pt idx="9221">
                  <c:v>234</c:v>
                </c:pt>
                <c:pt idx="9222">
                  <c:v>234</c:v>
                </c:pt>
                <c:pt idx="9223">
                  <c:v>234</c:v>
                </c:pt>
                <c:pt idx="9224">
                  <c:v>234</c:v>
                </c:pt>
                <c:pt idx="9225">
                  <c:v>234</c:v>
                </c:pt>
                <c:pt idx="9226">
                  <c:v>234</c:v>
                </c:pt>
                <c:pt idx="9227">
                  <c:v>234</c:v>
                </c:pt>
                <c:pt idx="9228">
                  <c:v>234</c:v>
                </c:pt>
                <c:pt idx="9229">
                  <c:v>234</c:v>
                </c:pt>
                <c:pt idx="9230">
                  <c:v>234</c:v>
                </c:pt>
                <c:pt idx="9231">
                  <c:v>235</c:v>
                </c:pt>
                <c:pt idx="9232">
                  <c:v>235</c:v>
                </c:pt>
                <c:pt idx="9233">
                  <c:v>235</c:v>
                </c:pt>
                <c:pt idx="9234">
                  <c:v>235</c:v>
                </c:pt>
                <c:pt idx="9235">
                  <c:v>235</c:v>
                </c:pt>
                <c:pt idx="9236">
                  <c:v>235</c:v>
                </c:pt>
                <c:pt idx="9237">
                  <c:v>235</c:v>
                </c:pt>
                <c:pt idx="9238">
                  <c:v>235</c:v>
                </c:pt>
                <c:pt idx="9239">
                  <c:v>236</c:v>
                </c:pt>
                <c:pt idx="9240">
                  <c:v>236</c:v>
                </c:pt>
                <c:pt idx="9241">
                  <c:v>236</c:v>
                </c:pt>
                <c:pt idx="9242">
                  <c:v>237</c:v>
                </c:pt>
                <c:pt idx="9243">
                  <c:v>237</c:v>
                </c:pt>
                <c:pt idx="9244">
                  <c:v>237</c:v>
                </c:pt>
                <c:pt idx="9245">
                  <c:v>237</c:v>
                </c:pt>
                <c:pt idx="9246">
                  <c:v>237</c:v>
                </c:pt>
                <c:pt idx="9247">
                  <c:v>237</c:v>
                </c:pt>
                <c:pt idx="9248">
                  <c:v>237</c:v>
                </c:pt>
                <c:pt idx="9249">
                  <c:v>237</c:v>
                </c:pt>
                <c:pt idx="9250">
                  <c:v>237</c:v>
                </c:pt>
                <c:pt idx="9251">
                  <c:v>237</c:v>
                </c:pt>
                <c:pt idx="9252">
                  <c:v>237</c:v>
                </c:pt>
                <c:pt idx="9253">
                  <c:v>238</c:v>
                </c:pt>
                <c:pt idx="9254">
                  <c:v>238</c:v>
                </c:pt>
                <c:pt idx="9255">
                  <c:v>238</c:v>
                </c:pt>
                <c:pt idx="9256">
                  <c:v>238</c:v>
                </c:pt>
                <c:pt idx="9257">
                  <c:v>238</c:v>
                </c:pt>
                <c:pt idx="9258">
                  <c:v>238</c:v>
                </c:pt>
                <c:pt idx="9259">
                  <c:v>238</c:v>
                </c:pt>
                <c:pt idx="9260">
                  <c:v>238</c:v>
                </c:pt>
                <c:pt idx="9261">
                  <c:v>238</c:v>
                </c:pt>
                <c:pt idx="9262">
                  <c:v>238</c:v>
                </c:pt>
                <c:pt idx="9263">
                  <c:v>238</c:v>
                </c:pt>
                <c:pt idx="9264">
                  <c:v>238</c:v>
                </c:pt>
                <c:pt idx="9265">
                  <c:v>238</c:v>
                </c:pt>
                <c:pt idx="9266">
                  <c:v>239</c:v>
                </c:pt>
                <c:pt idx="9267">
                  <c:v>239</c:v>
                </c:pt>
                <c:pt idx="9268">
                  <c:v>239</c:v>
                </c:pt>
                <c:pt idx="9269">
                  <c:v>239</c:v>
                </c:pt>
                <c:pt idx="9270">
                  <c:v>239</c:v>
                </c:pt>
                <c:pt idx="9271">
                  <c:v>239</c:v>
                </c:pt>
                <c:pt idx="9272">
                  <c:v>239</c:v>
                </c:pt>
                <c:pt idx="9273">
                  <c:v>239</c:v>
                </c:pt>
                <c:pt idx="9274">
                  <c:v>239</c:v>
                </c:pt>
                <c:pt idx="9275">
                  <c:v>239</c:v>
                </c:pt>
                <c:pt idx="9276">
                  <c:v>239</c:v>
                </c:pt>
                <c:pt idx="9277">
                  <c:v>239</c:v>
                </c:pt>
                <c:pt idx="9278">
                  <c:v>239</c:v>
                </c:pt>
                <c:pt idx="9279">
                  <c:v>239</c:v>
                </c:pt>
                <c:pt idx="9280">
                  <c:v>239</c:v>
                </c:pt>
                <c:pt idx="9281">
                  <c:v>239</c:v>
                </c:pt>
                <c:pt idx="9282">
                  <c:v>239</c:v>
                </c:pt>
                <c:pt idx="9283">
                  <c:v>239</c:v>
                </c:pt>
                <c:pt idx="9284">
                  <c:v>239</c:v>
                </c:pt>
                <c:pt idx="9285">
                  <c:v>239</c:v>
                </c:pt>
                <c:pt idx="9286">
                  <c:v>239</c:v>
                </c:pt>
                <c:pt idx="9287">
                  <c:v>239</c:v>
                </c:pt>
                <c:pt idx="9288">
                  <c:v>239</c:v>
                </c:pt>
                <c:pt idx="9289">
                  <c:v>239</c:v>
                </c:pt>
                <c:pt idx="9290">
                  <c:v>239</c:v>
                </c:pt>
                <c:pt idx="9291">
                  <c:v>239</c:v>
                </c:pt>
                <c:pt idx="9292">
                  <c:v>239</c:v>
                </c:pt>
                <c:pt idx="9293">
                  <c:v>239</c:v>
                </c:pt>
                <c:pt idx="9294">
                  <c:v>239</c:v>
                </c:pt>
                <c:pt idx="9295">
                  <c:v>239</c:v>
                </c:pt>
                <c:pt idx="9296">
                  <c:v>239</c:v>
                </c:pt>
                <c:pt idx="9297">
                  <c:v>239</c:v>
                </c:pt>
                <c:pt idx="9298">
                  <c:v>239</c:v>
                </c:pt>
                <c:pt idx="9299">
                  <c:v>239</c:v>
                </c:pt>
                <c:pt idx="9300">
                  <c:v>239</c:v>
                </c:pt>
                <c:pt idx="9301">
                  <c:v>239</c:v>
                </c:pt>
                <c:pt idx="9302">
                  <c:v>239</c:v>
                </c:pt>
                <c:pt idx="9303">
                  <c:v>239</c:v>
                </c:pt>
                <c:pt idx="9304">
                  <c:v>239</c:v>
                </c:pt>
                <c:pt idx="9305">
                  <c:v>239</c:v>
                </c:pt>
                <c:pt idx="9306">
                  <c:v>239</c:v>
                </c:pt>
                <c:pt idx="9307">
                  <c:v>239</c:v>
                </c:pt>
                <c:pt idx="9308">
                  <c:v>239</c:v>
                </c:pt>
                <c:pt idx="9309">
                  <c:v>239</c:v>
                </c:pt>
                <c:pt idx="9310">
                  <c:v>239</c:v>
                </c:pt>
                <c:pt idx="9311">
                  <c:v>239</c:v>
                </c:pt>
                <c:pt idx="9312">
                  <c:v>239</c:v>
                </c:pt>
                <c:pt idx="9313">
                  <c:v>239</c:v>
                </c:pt>
                <c:pt idx="9314">
                  <c:v>239</c:v>
                </c:pt>
                <c:pt idx="9315">
                  <c:v>239</c:v>
                </c:pt>
                <c:pt idx="9316">
                  <c:v>239</c:v>
                </c:pt>
                <c:pt idx="9317">
                  <c:v>239</c:v>
                </c:pt>
                <c:pt idx="9318">
                  <c:v>239</c:v>
                </c:pt>
                <c:pt idx="9319">
                  <c:v>239</c:v>
                </c:pt>
                <c:pt idx="9320">
                  <c:v>239</c:v>
                </c:pt>
                <c:pt idx="9321">
                  <c:v>239</c:v>
                </c:pt>
                <c:pt idx="9322">
                  <c:v>239</c:v>
                </c:pt>
                <c:pt idx="9323">
                  <c:v>239</c:v>
                </c:pt>
                <c:pt idx="9324">
                  <c:v>239</c:v>
                </c:pt>
                <c:pt idx="9325">
                  <c:v>239</c:v>
                </c:pt>
                <c:pt idx="9326">
                  <c:v>239</c:v>
                </c:pt>
                <c:pt idx="9327">
                  <c:v>239</c:v>
                </c:pt>
                <c:pt idx="9328">
                  <c:v>239</c:v>
                </c:pt>
                <c:pt idx="9329">
                  <c:v>239</c:v>
                </c:pt>
                <c:pt idx="9330">
                  <c:v>239</c:v>
                </c:pt>
                <c:pt idx="9331">
                  <c:v>239</c:v>
                </c:pt>
                <c:pt idx="9332">
                  <c:v>239</c:v>
                </c:pt>
                <c:pt idx="9333">
                  <c:v>239</c:v>
                </c:pt>
                <c:pt idx="9334">
                  <c:v>239</c:v>
                </c:pt>
                <c:pt idx="9335">
                  <c:v>239</c:v>
                </c:pt>
                <c:pt idx="9336">
                  <c:v>239</c:v>
                </c:pt>
                <c:pt idx="9337">
                  <c:v>239</c:v>
                </c:pt>
                <c:pt idx="9338">
                  <c:v>239</c:v>
                </c:pt>
                <c:pt idx="9339">
                  <c:v>239</c:v>
                </c:pt>
                <c:pt idx="9340">
                  <c:v>239</c:v>
                </c:pt>
                <c:pt idx="9341">
                  <c:v>239</c:v>
                </c:pt>
                <c:pt idx="9342">
                  <c:v>239</c:v>
                </c:pt>
                <c:pt idx="9343">
                  <c:v>239</c:v>
                </c:pt>
                <c:pt idx="9344">
                  <c:v>239</c:v>
                </c:pt>
                <c:pt idx="9345">
                  <c:v>239</c:v>
                </c:pt>
                <c:pt idx="9346">
                  <c:v>239</c:v>
                </c:pt>
                <c:pt idx="9347">
                  <c:v>239</c:v>
                </c:pt>
                <c:pt idx="9348">
                  <c:v>239</c:v>
                </c:pt>
                <c:pt idx="9349">
                  <c:v>239</c:v>
                </c:pt>
                <c:pt idx="9350">
                  <c:v>239</c:v>
                </c:pt>
                <c:pt idx="9351">
                  <c:v>239</c:v>
                </c:pt>
                <c:pt idx="9352">
                  <c:v>239</c:v>
                </c:pt>
                <c:pt idx="9353">
                  <c:v>239</c:v>
                </c:pt>
                <c:pt idx="9354">
                  <c:v>239</c:v>
                </c:pt>
                <c:pt idx="9355">
                  <c:v>239</c:v>
                </c:pt>
                <c:pt idx="9356">
                  <c:v>239</c:v>
                </c:pt>
                <c:pt idx="9357">
                  <c:v>239</c:v>
                </c:pt>
                <c:pt idx="9358">
                  <c:v>239</c:v>
                </c:pt>
                <c:pt idx="9359">
                  <c:v>239</c:v>
                </c:pt>
                <c:pt idx="9360">
                  <c:v>239</c:v>
                </c:pt>
                <c:pt idx="9361">
                  <c:v>239</c:v>
                </c:pt>
                <c:pt idx="9362">
                  <c:v>239</c:v>
                </c:pt>
                <c:pt idx="9363">
                  <c:v>239</c:v>
                </c:pt>
                <c:pt idx="9364">
                  <c:v>239</c:v>
                </c:pt>
                <c:pt idx="9365">
                  <c:v>239</c:v>
                </c:pt>
                <c:pt idx="9366">
                  <c:v>239</c:v>
                </c:pt>
                <c:pt idx="9367">
                  <c:v>239</c:v>
                </c:pt>
                <c:pt idx="9368">
                  <c:v>239</c:v>
                </c:pt>
                <c:pt idx="9369">
                  <c:v>239</c:v>
                </c:pt>
                <c:pt idx="9370">
                  <c:v>239</c:v>
                </c:pt>
                <c:pt idx="9371">
                  <c:v>239</c:v>
                </c:pt>
                <c:pt idx="9372">
                  <c:v>239</c:v>
                </c:pt>
                <c:pt idx="9373">
                  <c:v>239</c:v>
                </c:pt>
                <c:pt idx="9374">
                  <c:v>239</c:v>
                </c:pt>
                <c:pt idx="9375">
                  <c:v>239</c:v>
                </c:pt>
                <c:pt idx="9376">
                  <c:v>239</c:v>
                </c:pt>
                <c:pt idx="9377">
                  <c:v>239</c:v>
                </c:pt>
                <c:pt idx="9378">
                  <c:v>239</c:v>
                </c:pt>
                <c:pt idx="9379">
                  <c:v>239</c:v>
                </c:pt>
                <c:pt idx="9380">
                  <c:v>239</c:v>
                </c:pt>
                <c:pt idx="9381">
                  <c:v>239</c:v>
                </c:pt>
                <c:pt idx="9382">
                  <c:v>239</c:v>
                </c:pt>
                <c:pt idx="9383">
                  <c:v>239</c:v>
                </c:pt>
                <c:pt idx="9384">
                  <c:v>239</c:v>
                </c:pt>
                <c:pt idx="9385">
                  <c:v>239</c:v>
                </c:pt>
                <c:pt idx="9386">
                  <c:v>239</c:v>
                </c:pt>
                <c:pt idx="9387">
                  <c:v>239</c:v>
                </c:pt>
                <c:pt idx="9388">
                  <c:v>239</c:v>
                </c:pt>
                <c:pt idx="9389">
                  <c:v>239</c:v>
                </c:pt>
                <c:pt idx="9390">
                  <c:v>239</c:v>
                </c:pt>
                <c:pt idx="9391">
                  <c:v>239</c:v>
                </c:pt>
                <c:pt idx="9392">
                  <c:v>239</c:v>
                </c:pt>
                <c:pt idx="9393">
                  <c:v>239</c:v>
                </c:pt>
                <c:pt idx="9394">
                  <c:v>240</c:v>
                </c:pt>
                <c:pt idx="9395">
                  <c:v>240</c:v>
                </c:pt>
                <c:pt idx="9396">
                  <c:v>240</c:v>
                </c:pt>
                <c:pt idx="9397">
                  <c:v>240</c:v>
                </c:pt>
                <c:pt idx="9398">
                  <c:v>240</c:v>
                </c:pt>
                <c:pt idx="9399">
                  <c:v>240</c:v>
                </c:pt>
                <c:pt idx="9400">
                  <c:v>240</c:v>
                </c:pt>
                <c:pt idx="9401">
                  <c:v>241</c:v>
                </c:pt>
                <c:pt idx="9402">
                  <c:v>241</c:v>
                </c:pt>
                <c:pt idx="9403">
                  <c:v>241</c:v>
                </c:pt>
                <c:pt idx="9404">
                  <c:v>241</c:v>
                </c:pt>
                <c:pt idx="9405">
                  <c:v>241</c:v>
                </c:pt>
                <c:pt idx="9406">
                  <c:v>241</c:v>
                </c:pt>
                <c:pt idx="9407">
                  <c:v>241</c:v>
                </c:pt>
                <c:pt idx="9408">
                  <c:v>241</c:v>
                </c:pt>
                <c:pt idx="9409">
                  <c:v>241</c:v>
                </c:pt>
                <c:pt idx="9410">
                  <c:v>241</c:v>
                </c:pt>
                <c:pt idx="9411">
                  <c:v>241</c:v>
                </c:pt>
                <c:pt idx="9412">
                  <c:v>242</c:v>
                </c:pt>
                <c:pt idx="9413">
                  <c:v>242</c:v>
                </c:pt>
                <c:pt idx="9414">
                  <c:v>242</c:v>
                </c:pt>
                <c:pt idx="9415">
                  <c:v>242</c:v>
                </c:pt>
                <c:pt idx="9416">
                  <c:v>242</c:v>
                </c:pt>
                <c:pt idx="9417">
                  <c:v>242</c:v>
                </c:pt>
                <c:pt idx="9418">
                  <c:v>242</c:v>
                </c:pt>
                <c:pt idx="9419">
                  <c:v>242</c:v>
                </c:pt>
                <c:pt idx="9420">
                  <c:v>242</c:v>
                </c:pt>
                <c:pt idx="9421">
                  <c:v>242</c:v>
                </c:pt>
                <c:pt idx="9422">
                  <c:v>242</c:v>
                </c:pt>
                <c:pt idx="9423">
                  <c:v>242</c:v>
                </c:pt>
                <c:pt idx="9424">
                  <c:v>242</c:v>
                </c:pt>
                <c:pt idx="9425">
                  <c:v>242</c:v>
                </c:pt>
                <c:pt idx="9426">
                  <c:v>243</c:v>
                </c:pt>
                <c:pt idx="9427">
                  <c:v>243</c:v>
                </c:pt>
                <c:pt idx="9428">
                  <c:v>243</c:v>
                </c:pt>
                <c:pt idx="9429">
                  <c:v>243</c:v>
                </c:pt>
                <c:pt idx="9430">
                  <c:v>243</c:v>
                </c:pt>
                <c:pt idx="9431">
                  <c:v>243</c:v>
                </c:pt>
                <c:pt idx="9432">
                  <c:v>244</c:v>
                </c:pt>
                <c:pt idx="9433">
                  <c:v>244</c:v>
                </c:pt>
                <c:pt idx="9434">
                  <c:v>244</c:v>
                </c:pt>
                <c:pt idx="9435">
                  <c:v>244</c:v>
                </c:pt>
                <c:pt idx="9436">
                  <c:v>244</c:v>
                </c:pt>
                <c:pt idx="9437">
                  <c:v>244</c:v>
                </c:pt>
                <c:pt idx="9438">
                  <c:v>244</c:v>
                </c:pt>
                <c:pt idx="9439">
                  <c:v>244</c:v>
                </c:pt>
                <c:pt idx="9440">
                  <c:v>244</c:v>
                </c:pt>
                <c:pt idx="9441">
                  <c:v>244</c:v>
                </c:pt>
                <c:pt idx="9442">
                  <c:v>244</c:v>
                </c:pt>
                <c:pt idx="9443">
                  <c:v>244</c:v>
                </c:pt>
                <c:pt idx="9444">
                  <c:v>244</c:v>
                </c:pt>
                <c:pt idx="9445">
                  <c:v>244</c:v>
                </c:pt>
                <c:pt idx="9446">
                  <c:v>244</c:v>
                </c:pt>
                <c:pt idx="9447">
                  <c:v>244</c:v>
                </c:pt>
                <c:pt idx="9448">
                  <c:v>244</c:v>
                </c:pt>
                <c:pt idx="9449">
                  <c:v>244</c:v>
                </c:pt>
                <c:pt idx="9450">
                  <c:v>244</c:v>
                </c:pt>
                <c:pt idx="9451">
                  <c:v>244</c:v>
                </c:pt>
                <c:pt idx="9452">
                  <c:v>244</c:v>
                </c:pt>
                <c:pt idx="9453">
                  <c:v>244</c:v>
                </c:pt>
                <c:pt idx="9454">
                  <c:v>244</c:v>
                </c:pt>
                <c:pt idx="9455">
                  <c:v>244</c:v>
                </c:pt>
                <c:pt idx="9456">
                  <c:v>244</c:v>
                </c:pt>
                <c:pt idx="9457">
                  <c:v>244</c:v>
                </c:pt>
                <c:pt idx="9458">
                  <c:v>244</c:v>
                </c:pt>
                <c:pt idx="9459">
                  <c:v>244</c:v>
                </c:pt>
                <c:pt idx="9460">
                  <c:v>244</c:v>
                </c:pt>
                <c:pt idx="9461">
                  <c:v>244</c:v>
                </c:pt>
                <c:pt idx="9462">
                  <c:v>244</c:v>
                </c:pt>
                <c:pt idx="9463">
                  <c:v>244</c:v>
                </c:pt>
                <c:pt idx="9464">
                  <c:v>244</c:v>
                </c:pt>
                <c:pt idx="9465">
                  <c:v>244</c:v>
                </c:pt>
                <c:pt idx="9466">
                  <c:v>244</c:v>
                </c:pt>
                <c:pt idx="9467">
                  <c:v>244</c:v>
                </c:pt>
                <c:pt idx="9468">
                  <c:v>244</c:v>
                </c:pt>
                <c:pt idx="9469">
                  <c:v>244</c:v>
                </c:pt>
                <c:pt idx="9470">
                  <c:v>244</c:v>
                </c:pt>
                <c:pt idx="9471">
                  <c:v>244</c:v>
                </c:pt>
                <c:pt idx="9472">
                  <c:v>244</c:v>
                </c:pt>
                <c:pt idx="9473">
                  <c:v>244</c:v>
                </c:pt>
                <c:pt idx="9474">
                  <c:v>244</c:v>
                </c:pt>
                <c:pt idx="9475">
                  <c:v>244</c:v>
                </c:pt>
                <c:pt idx="9476">
                  <c:v>244</c:v>
                </c:pt>
                <c:pt idx="9477">
                  <c:v>244</c:v>
                </c:pt>
                <c:pt idx="9478">
                  <c:v>244</c:v>
                </c:pt>
                <c:pt idx="9479">
                  <c:v>244</c:v>
                </c:pt>
                <c:pt idx="9480">
                  <c:v>244</c:v>
                </c:pt>
                <c:pt idx="9481">
                  <c:v>244</c:v>
                </c:pt>
                <c:pt idx="9482">
                  <c:v>244</c:v>
                </c:pt>
                <c:pt idx="9483">
                  <c:v>244</c:v>
                </c:pt>
                <c:pt idx="9484">
                  <c:v>244</c:v>
                </c:pt>
                <c:pt idx="9485">
                  <c:v>244</c:v>
                </c:pt>
                <c:pt idx="9486">
                  <c:v>244</c:v>
                </c:pt>
                <c:pt idx="9487">
                  <c:v>244</c:v>
                </c:pt>
                <c:pt idx="9488">
                  <c:v>244</c:v>
                </c:pt>
                <c:pt idx="9489">
                  <c:v>244</c:v>
                </c:pt>
                <c:pt idx="9490">
                  <c:v>244</c:v>
                </c:pt>
                <c:pt idx="9491">
                  <c:v>244</c:v>
                </c:pt>
                <c:pt idx="9492">
                  <c:v>244</c:v>
                </c:pt>
                <c:pt idx="9493">
                  <c:v>244</c:v>
                </c:pt>
                <c:pt idx="9494">
                  <c:v>244</c:v>
                </c:pt>
                <c:pt idx="9495">
                  <c:v>244</c:v>
                </c:pt>
                <c:pt idx="9496">
                  <c:v>244</c:v>
                </c:pt>
                <c:pt idx="9497">
                  <c:v>244</c:v>
                </c:pt>
                <c:pt idx="9498">
                  <c:v>244</c:v>
                </c:pt>
                <c:pt idx="9499">
                  <c:v>244</c:v>
                </c:pt>
                <c:pt idx="9500">
                  <c:v>244</c:v>
                </c:pt>
                <c:pt idx="9501">
                  <c:v>244</c:v>
                </c:pt>
                <c:pt idx="9502">
                  <c:v>244</c:v>
                </c:pt>
                <c:pt idx="9503">
                  <c:v>245</c:v>
                </c:pt>
                <c:pt idx="9504">
                  <c:v>245</c:v>
                </c:pt>
                <c:pt idx="9505">
                  <c:v>245</c:v>
                </c:pt>
                <c:pt idx="9506">
                  <c:v>245</c:v>
                </c:pt>
                <c:pt idx="9507">
                  <c:v>245</c:v>
                </c:pt>
                <c:pt idx="9508">
                  <c:v>245</c:v>
                </c:pt>
                <c:pt idx="9509">
                  <c:v>245</c:v>
                </c:pt>
                <c:pt idx="9510">
                  <c:v>245</c:v>
                </c:pt>
                <c:pt idx="9511">
                  <c:v>245</c:v>
                </c:pt>
                <c:pt idx="9512">
                  <c:v>245</c:v>
                </c:pt>
                <c:pt idx="9513">
                  <c:v>245</c:v>
                </c:pt>
                <c:pt idx="9514">
                  <c:v>245</c:v>
                </c:pt>
                <c:pt idx="9515">
                  <c:v>245</c:v>
                </c:pt>
                <c:pt idx="9516">
                  <c:v>245</c:v>
                </c:pt>
                <c:pt idx="9517">
                  <c:v>245</c:v>
                </c:pt>
                <c:pt idx="9518">
                  <c:v>245</c:v>
                </c:pt>
                <c:pt idx="9519">
                  <c:v>245</c:v>
                </c:pt>
                <c:pt idx="9520">
                  <c:v>245</c:v>
                </c:pt>
                <c:pt idx="9521">
                  <c:v>245</c:v>
                </c:pt>
                <c:pt idx="9522">
                  <c:v>245</c:v>
                </c:pt>
                <c:pt idx="9523">
                  <c:v>245</c:v>
                </c:pt>
                <c:pt idx="9524">
                  <c:v>245</c:v>
                </c:pt>
                <c:pt idx="9525">
                  <c:v>245</c:v>
                </c:pt>
                <c:pt idx="9526">
                  <c:v>245</c:v>
                </c:pt>
                <c:pt idx="9527">
                  <c:v>245</c:v>
                </c:pt>
                <c:pt idx="9528">
                  <c:v>245</c:v>
                </c:pt>
                <c:pt idx="9529">
                  <c:v>245</c:v>
                </c:pt>
                <c:pt idx="9530">
                  <c:v>245</c:v>
                </c:pt>
                <c:pt idx="9531">
                  <c:v>245</c:v>
                </c:pt>
                <c:pt idx="9532">
                  <c:v>245</c:v>
                </c:pt>
                <c:pt idx="9533">
                  <c:v>245</c:v>
                </c:pt>
                <c:pt idx="9534">
                  <c:v>245</c:v>
                </c:pt>
                <c:pt idx="9535">
                  <c:v>245</c:v>
                </c:pt>
                <c:pt idx="9536">
                  <c:v>245</c:v>
                </c:pt>
                <c:pt idx="9537">
                  <c:v>245</c:v>
                </c:pt>
                <c:pt idx="9538">
                  <c:v>246</c:v>
                </c:pt>
                <c:pt idx="9539">
                  <c:v>246</c:v>
                </c:pt>
                <c:pt idx="9540">
                  <c:v>246</c:v>
                </c:pt>
                <c:pt idx="9541">
                  <c:v>247</c:v>
                </c:pt>
                <c:pt idx="9542">
                  <c:v>247</c:v>
                </c:pt>
                <c:pt idx="9543">
                  <c:v>247</c:v>
                </c:pt>
                <c:pt idx="9544">
                  <c:v>248</c:v>
                </c:pt>
                <c:pt idx="9545">
                  <c:v>248</c:v>
                </c:pt>
                <c:pt idx="9546">
                  <c:v>248</c:v>
                </c:pt>
                <c:pt idx="9547">
                  <c:v>248</c:v>
                </c:pt>
                <c:pt idx="9548">
                  <c:v>248</c:v>
                </c:pt>
                <c:pt idx="9549">
                  <c:v>248</c:v>
                </c:pt>
                <c:pt idx="9550">
                  <c:v>249</c:v>
                </c:pt>
                <c:pt idx="9551">
                  <c:v>250</c:v>
                </c:pt>
                <c:pt idx="9552">
                  <c:v>250</c:v>
                </c:pt>
                <c:pt idx="9553">
                  <c:v>250</c:v>
                </c:pt>
                <c:pt idx="9554">
                  <c:v>250</c:v>
                </c:pt>
                <c:pt idx="9555">
                  <c:v>250</c:v>
                </c:pt>
                <c:pt idx="9556">
                  <c:v>250</c:v>
                </c:pt>
                <c:pt idx="9557">
                  <c:v>250</c:v>
                </c:pt>
                <c:pt idx="9558">
                  <c:v>250</c:v>
                </c:pt>
                <c:pt idx="9559">
                  <c:v>250</c:v>
                </c:pt>
                <c:pt idx="9560">
                  <c:v>250</c:v>
                </c:pt>
                <c:pt idx="9561">
                  <c:v>250</c:v>
                </c:pt>
                <c:pt idx="9562">
                  <c:v>250</c:v>
                </c:pt>
                <c:pt idx="9563">
                  <c:v>250</c:v>
                </c:pt>
                <c:pt idx="9564">
                  <c:v>250</c:v>
                </c:pt>
                <c:pt idx="9565">
                  <c:v>250</c:v>
                </c:pt>
                <c:pt idx="9566">
                  <c:v>250</c:v>
                </c:pt>
                <c:pt idx="9567">
                  <c:v>250</c:v>
                </c:pt>
                <c:pt idx="9568">
                  <c:v>250</c:v>
                </c:pt>
                <c:pt idx="9569">
                  <c:v>250</c:v>
                </c:pt>
                <c:pt idx="9570">
                  <c:v>250</c:v>
                </c:pt>
                <c:pt idx="9571">
                  <c:v>250</c:v>
                </c:pt>
                <c:pt idx="9572">
                  <c:v>250</c:v>
                </c:pt>
                <c:pt idx="9573">
                  <c:v>250</c:v>
                </c:pt>
                <c:pt idx="9574">
                  <c:v>250</c:v>
                </c:pt>
                <c:pt idx="9575">
                  <c:v>250</c:v>
                </c:pt>
                <c:pt idx="9576">
                  <c:v>250</c:v>
                </c:pt>
                <c:pt idx="9577">
                  <c:v>250</c:v>
                </c:pt>
                <c:pt idx="9578">
                  <c:v>250</c:v>
                </c:pt>
                <c:pt idx="9579">
                  <c:v>250</c:v>
                </c:pt>
                <c:pt idx="9580">
                  <c:v>250</c:v>
                </c:pt>
                <c:pt idx="9581">
                  <c:v>250</c:v>
                </c:pt>
                <c:pt idx="9582">
                  <c:v>250</c:v>
                </c:pt>
                <c:pt idx="9583">
                  <c:v>250</c:v>
                </c:pt>
                <c:pt idx="9584">
                  <c:v>250</c:v>
                </c:pt>
                <c:pt idx="9585">
                  <c:v>250</c:v>
                </c:pt>
                <c:pt idx="9586">
                  <c:v>250</c:v>
                </c:pt>
                <c:pt idx="9587">
                  <c:v>250</c:v>
                </c:pt>
                <c:pt idx="9588">
                  <c:v>250</c:v>
                </c:pt>
                <c:pt idx="9589">
                  <c:v>250</c:v>
                </c:pt>
                <c:pt idx="9590">
                  <c:v>250</c:v>
                </c:pt>
                <c:pt idx="9591">
                  <c:v>250</c:v>
                </c:pt>
                <c:pt idx="9592">
                  <c:v>250</c:v>
                </c:pt>
                <c:pt idx="9593">
                  <c:v>251</c:v>
                </c:pt>
                <c:pt idx="9594">
                  <c:v>251</c:v>
                </c:pt>
                <c:pt idx="9595">
                  <c:v>252</c:v>
                </c:pt>
                <c:pt idx="9596">
                  <c:v>252</c:v>
                </c:pt>
                <c:pt idx="9597">
                  <c:v>252</c:v>
                </c:pt>
                <c:pt idx="9598">
                  <c:v>252</c:v>
                </c:pt>
                <c:pt idx="9599">
                  <c:v>252</c:v>
                </c:pt>
                <c:pt idx="9600">
                  <c:v>252</c:v>
                </c:pt>
                <c:pt idx="9601">
                  <c:v>252</c:v>
                </c:pt>
                <c:pt idx="9602">
                  <c:v>252</c:v>
                </c:pt>
              </c:numCache>
            </c:numRef>
          </c:val>
          <c:smooth val="0"/>
        </c:ser>
        <c:dLbls>
          <c:showLegendKey val="0"/>
          <c:showVal val="0"/>
          <c:showCatName val="0"/>
          <c:showSerName val="0"/>
          <c:showPercent val="0"/>
          <c:showBubbleSize val="0"/>
        </c:dLbls>
        <c:smooth val="0"/>
        <c:axId val="207465456"/>
        <c:axId val="207465848"/>
      </c:lineChart>
      <c:catAx>
        <c:axId val="207465456"/>
        <c:scaling>
          <c:orientation val="minMax"/>
        </c:scaling>
        <c:delete val="0"/>
        <c:axPos val="b"/>
        <c:title>
          <c:tx>
            <c:rich>
              <a:bodyPr/>
              <a:lstStyle/>
              <a:p>
                <a:pPr>
                  <a:defRPr/>
                </a:pPr>
                <a:r>
                  <a:rPr lang="en-GB"/>
                  <a:t>Series Order</a:t>
                </a:r>
              </a:p>
            </c:rich>
          </c:tx>
          <c:overlay val="0"/>
        </c:title>
        <c:majorTickMark val="out"/>
        <c:minorTickMark val="none"/>
        <c:tickLblPos val="nextTo"/>
        <c:crossAx val="207465848"/>
        <c:crosses val="autoZero"/>
        <c:auto val="1"/>
        <c:lblAlgn val="ctr"/>
        <c:lblOffset val="100"/>
        <c:noMultiLvlLbl val="0"/>
      </c:catAx>
      <c:valAx>
        <c:axId val="207465848"/>
        <c:scaling>
          <c:orientation val="minMax"/>
        </c:scaling>
        <c:delete val="0"/>
        <c:axPos val="l"/>
        <c:majorGridlines/>
        <c:title>
          <c:tx>
            <c:rich>
              <a:bodyPr rot="-5400000" vert="horz"/>
              <a:lstStyle/>
              <a:p>
                <a:pPr>
                  <a:defRPr/>
                </a:pPr>
                <a:r>
                  <a:rPr lang="en-GB"/>
                  <a:t>Cumulative</a:t>
                </a:r>
                <a:r>
                  <a:rPr lang="en-GB" baseline="0"/>
                  <a:t> Incidence</a:t>
                </a:r>
                <a:endParaRPr lang="en-GB"/>
              </a:p>
            </c:rich>
          </c:tx>
          <c:overlay val="0"/>
        </c:title>
        <c:numFmt formatCode="General" sourceLinked="1"/>
        <c:majorTickMark val="out"/>
        <c:minorTickMark val="none"/>
        <c:tickLblPos val="nextTo"/>
        <c:crossAx val="207465456"/>
        <c:crosses val="autoZero"/>
        <c:crossBetween val="between"/>
      </c:valAx>
    </c:plotArea>
    <c:legend>
      <c:legendPos val="r"/>
      <c:overlay val="0"/>
    </c:legend>
    <c:plotVisOnly val="1"/>
    <c:dispBlanksAs val="gap"/>
    <c:showDLblsOverMax val="0"/>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Sheet2!$E$1</c:f>
              <c:strCache>
                <c:ptCount val="1"/>
                <c:pt idx="0">
                  <c:v>Low B</c:v>
                </c:pt>
              </c:strCache>
            </c:strRef>
          </c:tx>
          <c:marker>
            <c:symbol val="none"/>
          </c:marker>
          <c:val>
            <c:numRef>
              <c:f>Sheet2!$E$2:$E$9604</c:f>
              <c:numCache>
                <c:formatCode>General</c:formatCode>
                <c:ptCount val="9603"/>
                <c:pt idx="0">
                  <c:v>0</c:v>
                </c:pt>
                <c:pt idx="1">
                  <c:v>1</c:v>
                </c:pt>
                <c:pt idx="2">
                  <c:v>2</c:v>
                </c:pt>
                <c:pt idx="3">
                  <c:v>3</c:v>
                </c:pt>
                <c:pt idx="4">
                  <c:v>3</c:v>
                </c:pt>
                <c:pt idx="5">
                  <c:v>3</c:v>
                </c:pt>
                <c:pt idx="6">
                  <c:v>4</c:v>
                </c:pt>
                <c:pt idx="7">
                  <c:v>5</c:v>
                </c:pt>
                <c:pt idx="8">
                  <c:v>5</c:v>
                </c:pt>
                <c:pt idx="9">
                  <c:v>6</c:v>
                </c:pt>
                <c:pt idx="10">
                  <c:v>7</c:v>
                </c:pt>
                <c:pt idx="11">
                  <c:v>8</c:v>
                </c:pt>
                <c:pt idx="12">
                  <c:v>8</c:v>
                </c:pt>
                <c:pt idx="13">
                  <c:v>8</c:v>
                </c:pt>
                <c:pt idx="14">
                  <c:v>8</c:v>
                </c:pt>
                <c:pt idx="15">
                  <c:v>9</c:v>
                </c:pt>
                <c:pt idx="16">
                  <c:v>9</c:v>
                </c:pt>
                <c:pt idx="17">
                  <c:v>9</c:v>
                </c:pt>
                <c:pt idx="18">
                  <c:v>9</c:v>
                </c:pt>
                <c:pt idx="19">
                  <c:v>9</c:v>
                </c:pt>
                <c:pt idx="20">
                  <c:v>9</c:v>
                </c:pt>
                <c:pt idx="21">
                  <c:v>9</c:v>
                </c:pt>
                <c:pt idx="22">
                  <c:v>10</c:v>
                </c:pt>
                <c:pt idx="23">
                  <c:v>10</c:v>
                </c:pt>
                <c:pt idx="24">
                  <c:v>10</c:v>
                </c:pt>
                <c:pt idx="25">
                  <c:v>10</c:v>
                </c:pt>
                <c:pt idx="26">
                  <c:v>11</c:v>
                </c:pt>
                <c:pt idx="27">
                  <c:v>12</c:v>
                </c:pt>
                <c:pt idx="28">
                  <c:v>12</c:v>
                </c:pt>
                <c:pt idx="29">
                  <c:v>13</c:v>
                </c:pt>
                <c:pt idx="30">
                  <c:v>14</c:v>
                </c:pt>
                <c:pt idx="31">
                  <c:v>14</c:v>
                </c:pt>
                <c:pt idx="32">
                  <c:v>14</c:v>
                </c:pt>
                <c:pt idx="33">
                  <c:v>14</c:v>
                </c:pt>
                <c:pt idx="34">
                  <c:v>15</c:v>
                </c:pt>
                <c:pt idx="35">
                  <c:v>16</c:v>
                </c:pt>
                <c:pt idx="36">
                  <c:v>16</c:v>
                </c:pt>
                <c:pt idx="37">
                  <c:v>17</c:v>
                </c:pt>
                <c:pt idx="38">
                  <c:v>17</c:v>
                </c:pt>
                <c:pt idx="39">
                  <c:v>17</c:v>
                </c:pt>
                <c:pt idx="40">
                  <c:v>17</c:v>
                </c:pt>
                <c:pt idx="41">
                  <c:v>17</c:v>
                </c:pt>
                <c:pt idx="42">
                  <c:v>18</c:v>
                </c:pt>
                <c:pt idx="43">
                  <c:v>19</c:v>
                </c:pt>
                <c:pt idx="44">
                  <c:v>19</c:v>
                </c:pt>
                <c:pt idx="45">
                  <c:v>20</c:v>
                </c:pt>
                <c:pt idx="46">
                  <c:v>20</c:v>
                </c:pt>
                <c:pt idx="47">
                  <c:v>20</c:v>
                </c:pt>
                <c:pt idx="48">
                  <c:v>20</c:v>
                </c:pt>
                <c:pt idx="49">
                  <c:v>20</c:v>
                </c:pt>
                <c:pt idx="50">
                  <c:v>20</c:v>
                </c:pt>
                <c:pt idx="51">
                  <c:v>20</c:v>
                </c:pt>
                <c:pt idx="52">
                  <c:v>20</c:v>
                </c:pt>
                <c:pt idx="53">
                  <c:v>20</c:v>
                </c:pt>
                <c:pt idx="54">
                  <c:v>20</c:v>
                </c:pt>
                <c:pt idx="55">
                  <c:v>20</c:v>
                </c:pt>
                <c:pt idx="56">
                  <c:v>21</c:v>
                </c:pt>
                <c:pt idx="57">
                  <c:v>22</c:v>
                </c:pt>
                <c:pt idx="58">
                  <c:v>23</c:v>
                </c:pt>
                <c:pt idx="59">
                  <c:v>24</c:v>
                </c:pt>
                <c:pt idx="60">
                  <c:v>24</c:v>
                </c:pt>
                <c:pt idx="61">
                  <c:v>24</c:v>
                </c:pt>
                <c:pt idx="62">
                  <c:v>24</c:v>
                </c:pt>
                <c:pt idx="63">
                  <c:v>24</c:v>
                </c:pt>
                <c:pt idx="64">
                  <c:v>25</c:v>
                </c:pt>
                <c:pt idx="65">
                  <c:v>25</c:v>
                </c:pt>
                <c:pt idx="66">
                  <c:v>25</c:v>
                </c:pt>
                <c:pt idx="67">
                  <c:v>25</c:v>
                </c:pt>
                <c:pt idx="68">
                  <c:v>25</c:v>
                </c:pt>
                <c:pt idx="69">
                  <c:v>25</c:v>
                </c:pt>
                <c:pt idx="70">
                  <c:v>26</c:v>
                </c:pt>
                <c:pt idx="71">
                  <c:v>27</c:v>
                </c:pt>
                <c:pt idx="72">
                  <c:v>28</c:v>
                </c:pt>
                <c:pt idx="73">
                  <c:v>29</c:v>
                </c:pt>
                <c:pt idx="74">
                  <c:v>30</c:v>
                </c:pt>
                <c:pt idx="75">
                  <c:v>30</c:v>
                </c:pt>
                <c:pt idx="76">
                  <c:v>31</c:v>
                </c:pt>
                <c:pt idx="77">
                  <c:v>31</c:v>
                </c:pt>
                <c:pt idx="78">
                  <c:v>32</c:v>
                </c:pt>
                <c:pt idx="79">
                  <c:v>33</c:v>
                </c:pt>
                <c:pt idx="80">
                  <c:v>33</c:v>
                </c:pt>
                <c:pt idx="81">
                  <c:v>33</c:v>
                </c:pt>
                <c:pt idx="82">
                  <c:v>34</c:v>
                </c:pt>
                <c:pt idx="83">
                  <c:v>35</c:v>
                </c:pt>
                <c:pt idx="84">
                  <c:v>36</c:v>
                </c:pt>
                <c:pt idx="85">
                  <c:v>37</c:v>
                </c:pt>
                <c:pt idx="86">
                  <c:v>37</c:v>
                </c:pt>
                <c:pt idx="87">
                  <c:v>38</c:v>
                </c:pt>
                <c:pt idx="88">
                  <c:v>38</c:v>
                </c:pt>
                <c:pt idx="89">
                  <c:v>38</c:v>
                </c:pt>
                <c:pt idx="90">
                  <c:v>38</c:v>
                </c:pt>
                <c:pt idx="91">
                  <c:v>38</c:v>
                </c:pt>
                <c:pt idx="92">
                  <c:v>39</c:v>
                </c:pt>
                <c:pt idx="93">
                  <c:v>39</c:v>
                </c:pt>
                <c:pt idx="94">
                  <c:v>39</c:v>
                </c:pt>
                <c:pt idx="95">
                  <c:v>39</c:v>
                </c:pt>
                <c:pt idx="96">
                  <c:v>40</c:v>
                </c:pt>
                <c:pt idx="97">
                  <c:v>41</c:v>
                </c:pt>
                <c:pt idx="98">
                  <c:v>42</c:v>
                </c:pt>
                <c:pt idx="99">
                  <c:v>42</c:v>
                </c:pt>
                <c:pt idx="100">
                  <c:v>43</c:v>
                </c:pt>
                <c:pt idx="101">
                  <c:v>43</c:v>
                </c:pt>
                <c:pt idx="102">
                  <c:v>44</c:v>
                </c:pt>
                <c:pt idx="103">
                  <c:v>44</c:v>
                </c:pt>
                <c:pt idx="104">
                  <c:v>44</c:v>
                </c:pt>
                <c:pt idx="105">
                  <c:v>44</c:v>
                </c:pt>
                <c:pt idx="106">
                  <c:v>44</c:v>
                </c:pt>
                <c:pt idx="107">
                  <c:v>44</c:v>
                </c:pt>
                <c:pt idx="108">
                  <c:v>44</c:v>
                </c:pt>
                <c:pt idx="109">
                  <c:v>44</c:v>
                </c:pt>
                <c:pt idx="110">
                  <c:v>44</c:v>
                </c:pt>
                <c:pt idx="111">
                  <c:v>45</c:v>
                </c:pt>
                <c:pt idx="112">
                  <c:v>45</c:v>
                </c:pt>
                <c:pt idx="113">
                  <c:v>45</c:v>
                </c:pt>
                <c:pt idx="114">
                  <c:v>45</c:v>
                </c:pt>
                <c:pt idx="115">
                  <c:v>45</c:v>
                </c:pt>
                <c:pt idx="116">
                  <c:v>46</c:v>
                </c:pt>
                <c:pt idx="117">
                  <c:v>47</c:v>
                </c:pt>
                <c:pt idx="118">
                  <c:v>48</c:v>
                </c:pt>
                <c:pt idx="119">
                  <c:v>49</c:v>
                </c:pt>
                <c:pt idx="120">
                  <c:v>49</c:v>
                </c:pt>
                <c:pt idx="121">
                  <c:v>49</c:v>
                </c:pt>
                <c:pt idx="122">
                  <c:v>50</c:v>
                </c:pt>
                <c:pt idx="123">
                  <c:v>51</c:v>
                </c:pt>
                <c:pt idx="124">
                  <c:v>51</c:v>
                </c:pt>
                <c:pt idx="125">
                  <c:v>52</c:v>
                </c:pt>
                <c:pt idx="126">
                  <c:v>53</c:v>
                </c:pt>
                <c:pt idx="127">
                  <c:v>53</c:v>
                </c:pt>
                <c:pt idx="128">
                  <c:v>54</c:v>
                </c:pt>
                <c:pt idx="129">
                  <c:v>54</c:v>
                </c:pt>
                <c:pt idx="130">
                  <c:v>54</c:v>
                </c:pt>
                <c:pt idx="131">
                  <c:v>55</c:v>
                </c:pt>
                <c:pt idx="132">
                  <c:v>56</c:v>
                </c:pt>
                <c:pt idx="133">
                  <c:v>57</c:v>
                </c:pt>
                <c:pt idx="134">
                  <c:v>58</c:v>
                </c:pt>
                <c:pt idx="135">
                  <c:v>59</c:v>
                </c:pt>
                <c:pt idx="136">
                  <c:v>59</c:v>
                </c:pt>
                <c:pt idx="137">
                  <c:v>59</c:v>
                </c:pt>
                <c:pt idx="138">
                  <c:v>60</c:v>
                </c:pt>
                <c:pt idx="139">
                  <c:v>60</c:v>
                </c:pt>
                <c:pt idx="140">
                  <c:v>60</c:v>
                </c:pt>
                <c:pt idx="141">
                  <c:v>61</c:v>
                </c:pt>
                <c:pt idx="142">
                  <c:v>61</c:v>
                </c:pt>
                <c:pt idx="143">
                  <c:v>61</c:v>
                </c:pt>
                <c:pt idx="144">
                  <c:v>61</c:v>
                </c:pt>
                <c:pt idx="145">
                  <c:v>61</c:v>
                </c:pt>
                <c:pt idx="146">
                  <c:v>62</c:v>
                </c:pt>
                <c:pt idx="147">
                  <c:v>63</c:v>
                </c:pt>
                <c:pt idx="148">
                  <c:v>63</c:v>
                </c:pt>
                <c:pt idx="149">
                  <c:v>63</c:v>
                </c:pt>
                <c:pt idx="150">
                  <c:v>63</c:v>
                </c:pt>
                <c:pt idx="151">
                  <c:v>64</c:v>
                </c:pt>
                <c:pt idx="152">
                  <c:v>64</c:v>
                </c:pt>
                <c:pt idx="153">
                  <c:v>65</c:v>
                </c:pt>
                <c:pt idx="154">
                  <c:v>65</c:v>
                </c:pt>
                <c:pt idx="155">
                  <c:v>65</c:v>
                </c:pt>
                <c:pt idx="156">
                  <c:v>65</c:v>
                </c:pt>
                <c:pt idx="157">
                  <c:v>66</c:v>
                </c:pt>
                <c:pt idx="158">
                  <c:v>66</c:v>
                </c:pt>
                <c:pt idx="159">
                  <c:v>66</c:v>
                </c:pt>
                <c:pt idx="160">
                  <c:v>66</c:v>
                </c:pt>
                <c:pt idx="161">
                  <c:v>66</c:v>
                </c:pt>
                <c:pt idx="162">
                  <c:v>66</c:v>
                </c:pt>
                <c:pt idx="163">
                  <c:v>66</c:v>
                </c:pt>
                <c:pt idx="164">
                  <c:v>66</c:v>
                </c:pt>
                <c:pt idx="165">
                  <c:v>66</c:v>
                </c:pt>
                <c:pt idx="166">
                  <c:v>66</c:v>
                </c:pt>
                <c:pt idx="167">
                  <c:v>66</c:v>
                </c:pt>
                <c:pt idx="168">
                  <c:v>66</c:v>
                </c:pt>
                <c:pt idx="169">
                  <c:v>66</c:v>
                </c:pt>
                <c:pt idx="170">
                  <c:v>67</c:v>
                </c:pt>
                <c:pt idx="171">
                  <c:v>67</c:v>
                </c:pt>
                <c:pt idx="172">
                  <c:v>67</c:v>
                </c:pt>
                <c:pt idx="173">
                  <c:v>67</c:v>
                </c:pt>
                <c:pt idx="174">
                  <c:v>68</c:v>
                </c:pt>
                <c:pt idx="175">
                  <c:v>68</c:v>
                </c:pt>
                <c:pt idx="176">
                  <c:v>69</c:v>
                </c:pt>
                <c:pt idx="177">
                  <c:v>70</c:v>
                </c:pt>
                <c:pt idx="178">
                  <c:v>70</c:v>
                </c:pt>
                <c:pt idx="179">
                  <c:v>70</c:v>
                </c:pt>
                <c:pt idx="180">
                  <c:v>70</c:v>
                </c:pt>
                <c:pt idx="181">
                  <c:v>70</c:v>
                </c:pt>
                <c:pt idx="182">
                  <c:v>70</c:v>
                </c:pt>
                <c:pt idx="183">
                  <c:v>70</c:v>
                </c:pt>
                <c:pt idx="184">
                  <c:v>70</c:v>
                </c:pt>
                <c:pt idx="185">
                  <c:v>70</c:v>
                </c:pt>
                <c:pt idx="186">
                  <c:v>70</c:v>
                </c:pt>
                <c:pt idx="187">
                  <c:v>70</c:v>
                </c:pt>
                <c:pt idx="188">
                  <c:v>70</c:v>
                </c:pt>
                <c:pt idx="189">
                  <c:v>70</c:v>
                </c:pt>
                <c:pt idx="190">
                  <c:v>70</c:v>
                </c:pt>
                <c:pt idx="191">
                  <c:v>70</c:v>
                </c:pt>
                <c:pt idx="192">
                  <c:v>71</c:v>
                </c:pt>
                <c:pt idx="193">
                  <c:v>71</c:v>
                </c:pt>
                <c:pt idx="194">
                  <c:v>72</c:v>
                </c:pt>
                <c:pt idx="195">
                  <c:v>73</c:v>
                </c:pt>
                <c:pt idx="196">
                  <c:v>74</c:v>
                </c:pt>
                <c:pt idx="197">
                  <c:v>75</c:v>
                </c:pt>
                <c:pt idx="198">
                  <c:v>76</c:v>
                </c:pt>
                <c:pt idx="199">
                  <c:v>77</c:v>
                </c:pt>
                <c:pt idx="200">
                  <c:v>77</c:v>
                </c:pt>
                <c:pt idx="201">
                  <c:v>78</c:v>
                </c:pt>
                <c:pt idx="202">
                  <c:v>79</c:v>
                </c:pt>
                <c:pt idx="203">
                  <c:v>79</c:v>
                </c:pt>
                <c:pt idx="204">
                  <c:v>79</c:v>
                </c:pt>
                <c:pt idx="205">
                  <c:v>79</c:v>
                </c:pt>
                <c:pt idx="206">
                  <c:v>79</c:v>
                </c:pt>
                <c:pt idx="207">
                  <c:v>80</c:v>
                </c:pt>
                <c:pt idx="208">
                  <c:v>81</c:v>
                </c:pt>
                <c:pt idx="209">
                  <c:v>81</c:v>
                </c:pt>
                <c:pt idx="210">
                  <c:v>81</c:v>
                </c:pt>
                <c:pt idx="211">
                  <c:v>82</c:v>
                </c:pt>
                <c:pt idx="212">
                  <c:v>83</c:v>
                </c:pt>
                <c:pt idx="213">
                  <c:v>84</c:v>
                </c:pt>
                <c:pt idx="214">
                  <c:v>84</c:v>
                </c:pt>
                <c:pt idx="215">
                  <c:v>84</c:v>
                </c:pt>
                <c:pt idx="216">
                  <c:v>84</c:v>
                </c:pt>
                <c:pt idx="217">
                  <c:v>85</c:v>
                </c:pt>
                <c:pt idx="218">
                  <c:v>85</c:v>
                </c:pt>
                <c:pt idx="219">
                  <c:v>85</c:v>
                </c:pt>
                <c:pt idx="220">
                  <c:v>85</c:v>
                </c:pt>
                <c:pt idx="221">
                  <c:v>86</c:v>
                </c:pt>
                <c:pt idx="222">
                  <c:v>86</c:v>
                </c:pt>
                <c:pt idx="223">
                  <c:v>87</c:v>
                </c:pt>
                <c:pt idx="224">
                  <c:v>88</c:v>
                </c:pt>
                <c:pt idx="225">
                  <c:v>88</c:v>
                </c:pt>
                <c:pt idx="226">
                  <c:v>89</c:v>
                </c:pt>
                <c:pt idx="227">
                  <c:v>89</c:v>
                </c:pt>
                <c:pt idx="228">
                  <c:v>89</c:v>
                </c:pt>
                <c:pt idx="229">
                  <c:v>90</c:v>
                </c:pt>
                <c:pt idx="230">
                  <c:v>90</c:v>
                </c:pt>
                <c:pt idx="231">
                  <c:v>90</c:v>
                </c:pt>
                <c:pt idx="232">
                  <c:v>90</c:v>
                </c:pt>
                <c:pt idx="233">
                  <c:v>90</c:v>
                </c:pt>
                <c:pt idx="234">
                  <c:v>90</c:v>
                </c:pt>
                <c:pt idx="235">
                  <c:v>91</c:v>
                </c:pt>
                <c:pt idx="236">
                  <c:v>92</c:v>
                </c:pt>
                <c:pt idx="237">
                  <c:v>93</c:v>
                </c:pt>
                <c:pt idx="238">
                  <c:v>94</c:v>
                </c:pt>
                <c:pt idx="239">
                  <c:v>94</c:v>
                </c:pt>
                <c:pt idx="240">
                  <c:v>95</c:v>
                </c:pt>
                <c:pt idx="241">
                  <c:v>95</c:v>
                </c:pt>
                <c:pt idx="242">
                  <c:v>96</c:v>
                </c:pt>
                <c:pt idx="243">
                  <c:v>97</c:v>
                </c:pt>
                <c:pt idx="244">
                  <c:v>98</c:v>
                </c:pt>
                <c:pt idx="245">
                  <c:v>98</c:v>
                </c:pt>
                <c:pt idx="246">
                  <c:v>98</c:v>
                </c:pt>
                <c:pt idx="247">
                  <c:v>99</c:v>
                </c:pt>
                <c:pt idx="248">
                  <c:v>99</c:v>
                </c:pt>
                <c:pt idx="249">
                  <c:v>99</c:v>
                </c:pt>
                <c:pt idx="250">
                  <c:v>99</c:v>
                </c:pt>
                <c:pt idx="251">
                  <c:v>100</c:v>
                </c:pt>
                <c:pt idx="252">
                  <c:v>101</c:v>
                </c:pt>
                <c:pt idx="253">
                  <c:v>102</c:v>
                </c:pt>
                <c:pt idx="254">
                  <c:v>103</c:v>
                </c:pt>
                <c:pt idx="255">
                  <c:v>103</c:v>
                </c:pt>
                <c:pt idx="256">
                  <c:v>104</c:v>
                </c:pt>
                <c:pt idx="257">
                  <c:v>104</c:v>
                </c:pt>
                <c:pt idx="258">
                  <c:v>104</c:v>
                </c:pt>
                <c:pt idx="259">
                  <c:v>104</c:v>
                </c:pt>
                <c:pt idx="260">
                  <c:v>104</c:v>
                </c:pt>
                <c:pt idx="261">
                  <c:v>104</c:v>
                </c:pt>
                <c:pt idx="262">
                  <c:v>105</c:v>
                </c:pt>
                <c:pt idx="263">
                  <c:v>106</c:v>
                </c:pt>
                <c:pt idx="264">
                  <c:v>107</c:v>
                </c:pt>
                <c:pt idx="265">
                  <c:v>107</c:v>
                </c:pt>
                <c:pt idx="266">
                  <c:v>108</c:v>
                </c:pt>
                <c:pt idx="267">
                  <c:v>109</c:v>
                </c:pt>
                <c:pt idx="268">
                  <c:v>110</c:v>
                </c:pt>
                <c:pt idx="269">
                  <c:v>110</c:v>
                </c:pt>
                <c:pt idx="270">
                  <c:v>111</c:v>
                </c:pt>
                <c:pt idx="271">
                  <c:v>112</c:v>
                </c:pt>
                <c:pt idx="272">
                  <c:v>113</c:v>
                </c:pt>
                <c:pt idx="273">
                  <c:v>113</c:v>
                </c:pt>
                <c:pt idx="274">
                  <c:v>113</c:v>
                </c:pt>
                <c:pt idx="275">
                  <c:v>113</c:v>
                </c:pt>
                <c:pt idx="276">
                  <c:v>114</c:v>
                </c:pt>
                <c:pt idx="277">
                  <c:v>114</c:v>
                </c:pt>
                <c:pt idx="278">
                  <c:v>114</c:v>
                </c:pt>
                <c:pt idx="279">
                  <c:v>114</c:v>
                </c:pt>
                <c:pt idx="280">
                  <c:v>114</c:v>
                </c:pt>
                <c:pt idx="281">
                  <c:v>114</c:v>
                </c:pt>
                <c:pt idx="282">
                  <c:v>115</c:v>
                </c:pt>
                <c:pt idx="283">
                  <c:v>116</c:v>
                </c:pt>
                <c:pt idx="284">
                  <c:v>117</c:v>
                </c:pt>
                <c:pt idx="285">
                  <c:v>117</c:v>
                </c:pt>
                <c:pt idx="286">
                  <c:v>118</c:v>
                </c:pt>
                <c:pt idx="287">
                  <c:v>118</c:v>
                </c:pt>
                <c:pt idx="288">
                  <c:v>118</c:v>
                </c:pt>
                <c:pt idx="289">
                  <c:v>118</c:v>
                </c:pt>
                <c:pt idx="290">
                  <c:v>118</c:v>
                </c:pt>
                <c:pt idx="291">
                  <c:v>118</c:v>
                </c:pt>
                <c:pt idx="292">
                  <c:v>119</c:v>
                </c:pt>
                <c:pt idx="293">
                  <c:v>120</c:v>
                </c:pt>
                <c:pt idx="294">
                  <c:v>121</c:v>
                </c:pt>
                <c:pt idx="295">
                  <c:v>122</c:v>
                </c:pt>
                <c:pt idx="296">
                  <c:v>123</c:v>
                </c:pt>
                <c:pt idx="297">
                  <c:v>124</c:v>
                </c:pt>
                <c:pt idx="298">
                  <c:v>124</c:v>
                </c:pt>
                <c:pt idx="299">
                  <c:v>124</c:v>
                </c:pt>
                <c:pt idx="300">
                  <c:v>124</c:v>
                </c:pt>
                <c:pt idx="301">
                  <c:v>124</c:v>
                </c:pt>
                <c:pt idx="302">
                  <c:v>125</c:v>
                </c:pt>
                <c:pt idx="303">
                  <c:v>126</c:v>
                </c:pt>
                <c:pt idx="304">
                  <c:v>127</c:v>
                </c:pt>
                <c:pt idx="305">
                  <c:v>127</c:v>
                </c:pt>
                <c:pt idx="306">
                  <c:v>127</c:v>
                </c:pt>
                <c:pt idx="307">
                  <c:v>128</c:v>
                </c:pt>
                <c:pt idx="308">
                  <c:v>128</c:v>
                </c:pt>
                <c:pt idx="309">
                  <c:v>128</c:v>
                </c:pt>
                <c:pt idx="310">
                  <c:v>129</c:v>
                </c:pt>
                <c:pt idx="311">
                  <c:v>129</c:v>
                </c:pt>
                <c:pt idx="312">
                  <c:v>129</c:v>
                </c:pt>
                <c:pt idx="313">
                  <c:v>129</c:v>
                </c:pt>
                <c:pt idx="314">
                  <c:v>130</c:v>
                </c:pt>
                <c:pt idx="315">
                  <c:v>130</c:v>
                </c:pt>
                <c:pt idx="316">
                  <c:v>131</c:v>
                </c:pt>
                <c:pt idx="317">
                  <c:v>131</c:v>
                </c:pt>
                <c:pt idx="318">
                  <c:v>131</c:v>
                </c:pt>
                <c:pt idx="319">
                  <c:v>131</c:v>
                </c:pt>
                <c:pt idx="320">
                  <c:v>131</c:v>
                </c:pt>
                <c:pt idx="321">
                  <c:v>131</c:v>
                </c:pt>
                <c:pt idx="322">
                  <c:v>131</c:v>
                </c:pt>
                <c:pt idx="323">
                  <c:v>131</c:v>
                </c:pt>
                <c:pt idx="324">
                  <c:v>131</c:v>
                </c:pt>
                <c:pt idx="325">
                  <c:v>131</c:v>
                </c:pt>
                <c:pt idx="326">
                  <c:v>132</c:v>
                </c:pt>
                <c:pt idx="327">
                  <c:v>132</c:v>
                </c:pt>
                <c:pt idx="328">
                  <c:v>133</c:v>
                </c:pt>
                <c:pt idx="329">
                  <c:v>133</c:v>
                </c:pt>
                <c:pt idx="330">
                  <c:v>134</c:v>
                </c:pt>
                <c:pt idx="331">
                  <c:v>134</c:v>
                </c:pt>
                <c:pt idx="332">
                  <c:v>135</c:v>
                </c:pt>
                <c:pt idx="333">
                  <c:v>136</c:v>
                </c:pt>
                <c:pt idx="334">
                  <c:v>137</c:v>
                </c:pt>
                <c:pt idx="335">
                  <c:v>138</c:v>
                </c:pt>
                <c:pt idx="336">
                  <c:v>138</c:v>
                </c:pt>
                <c:pt idx="337">
                  <c:v>139</c:v>
                </c:pt>
                <c:pt idx="338">
                  <c:v>139</c:v>
                </c:pt>
                <c:pt idx="339">
                  <c:v>139</c:v>
                </c:pt>
                <c:pt idx="340">
                  <c:v>139</c:v>
                </c:pt>
                <c:pt idx="341">
                  <c:v>139</c:v>
                </c:pt>
                <c:pt idx="342">
                  <c:v>139</c:v>
                </c:pt>
                <c:pt idx="343">
                  <c:v>139</c:v>
                </c:pt>
                <c:pt idx="344">
                  <c:v>139</c:v>
                </c:pt>
                <c:pt idx="345">
                  <c:v>140</c:v>
                </c:pt>
                <c:pt idx="346">
                  <c:v>140</c:v>
                </c:pt>
                <c:pt idx="347">
                  <c:v>140</c:v>
                </c:pt>
                <c:pt idx="348">
                  <c:v>140</c:v>
                </c:pt>
                <c:pt idx="349">
                  <c:v>140</c:v>
                </c:pt>
                <c:pt idx="350">
                  <c:v>140</c:v>
                </c:pt>
                <c:pt idx="351">
                  <c:v>140</c:v>
                </c:pt>
                <c:pt idx="352">
                  <c:v>140</c:v>
                </c:pt>
                <c:pt idx="353">
                  <c:v>141</c:v>
                </c:pt>
                <c:pt idx="354">
                  <c:v>141</c:v>
                </c:pt>
                <c:pt idx="355">
                  <c:v>141</c:v>
                </c:pt>
                <c:pt idx="356">
                  <c:v>141</c:v>
                </c:pt>
                <c:pt idx="357">
                  <c:v>141</c:v>
                </c:pt>
                <c:pt idx="358">
                  <c:v>142</c:v>
                </c:pt>
                <c:pt idx="359">
                  <c:v>143</c:v>
                </c:pt>
                <c:pt idx="360">
                  <c:v>144</c:v>
                </c:pt>
                <c:pt idx="361">
                  <c:v>144</c:v>
                </c:pt>
                <c:pt idx="362">
                  <c:v>145</c:v>
                </c:pt>
                <c:pt idx="363">
                  <c:v>146</c:v>
                </c:pt>
                <c:pt idx="364">
                  <c:v>146</c:v>
                </c:pt>
                <c:pt idx="365">
                  <c:v>146</c:v>
                </c:pt>
                <c:pt idx="366">
                  <c:v>146</c:v>
                </c:pt>
                <c:pt idx="367">
                  <c:v>147</c:v>
                </c:pt>
                <c:pt idx="368">
                  <c:v>148</c:v>
                </c:pt>
                <c:pt idx="369">
                  <c:v>149</c:v>
                </c:pt>
                <c:pt idx="370">
                  <c:v>149</c:v>
                </c:pt>
                <c:pt idx="371">
                  <c:v>150</c:v>
                </c:pt>
                <c:pt idx="372">
                  <c:v>151</c:v>
                </c:pt>
                <c:pt idx="373">
                  <c:v>152</c:v>
                </c:pt>
                <c:pt idx="374">
                  <c:v>152</c:v>
                </c:pt>
                <c:pt idx="375">
                  <c:v>153</c:v>
                </c:pt>
                <c:pt idx="376">
                  <c:v>154</c:v>
                </c:pt>
                <c:pt idx="377">
                  <c:v>155</c:v>
                </c:pt>
                <c:pt idx="378">
                  <c:v>155</c:v>
                </c:pt>
                <c:pt idx="379">
                  <c:v>155</c:v>
                </c:pt>
                <c:pt idx="380">
                  <c:v>155</c:v>
                </c:pt>
                <c:pt idx="381">
                  <c:v>155</c:v>
                </c:pt>
                <c:pt idx="382">
                  <c:v>156</c:v>
                </c:pt>
                <c:pt idx="383">
                  <c:v>156</c:v>
                </c:pt>
                <c:pt idx="384">
                  <c:v>157</c:v>
                </c:pt>
                <c:pt idx="385">
                  <c:v>157</c:v>
                </c:pt>
                <c:pt idx="386">
                  <c:v>157</c:v>
                </c:pt>
                <c:pt idx="387">
                  <c:v>158</c:v>
                </c:pt>
                <c:pt idx="388">
                  <c:v>159</c:v>
                </c:pt>
                <c:pt idx="389">
                  <c:v>159</c:v>
                </c:pt>
                <c:pt idx="390">
                  <c:v>159</c:v>
                </c:pt>
                <c:pt idx="391">
                  <c:v>159</c:v>
                </c:pt>
                <c:pt idx="392">
                  <c:v>159</c:v>
                </c:pt>
                <c:pt idx="393">
                  <c:v>159</c:v>
                </c:pt>
                <c:pt idx="394">
                  <c:v>159</c:v>
                </c:pt>
                <c:pt idx="395">
                  <c:v>159</c:v>
                </c:pt>
                <c:pt idx="396">
                  <c:v>159</c:v>
                </c:pt>
                <c:pt idx="397">
                  <c:v>159</c:v>
                </c:pt>
                <c:pt idx="398">
                  <c:v>159</c:v>
                </c:pt>
                <c:pt idx="399">
                  <c:v>159</c:v>
                </c:pt>
                <c:pt idx="400">
                  <c:v>160</c:v>
                </c:pt>
                <c:pt idx="401">
                  <c:v>160</c:v>
                </c:pt>
                <c:pt idx="402">
                  <c:v>160</c:v>
                </c:pt>
                <c:pt idx="403">
                  <c:v>160</c:v>
                </c:pt>
                <c:pt idx="404">
                  <c:v>160</c:v>
                </c:pt>
                <c:pt idx="405">
                  <c:v>160</c:v>
                </c:pt>
                <c:pt idx="406">
                  <c:v>161</c:v>
                </c:pt>
                <c:pt idx="407">
                  <c:v>162</c:v>
                </c:pt>
                <c:pt idx="408">
                  <c:v>163</c:v>
                </c:pt>
                <c:pt idx="409">
                  <c:v>164</c:v>
                </c:pt>
                <c:pt idx="410">
                  <c:v>165</c:v>
                </c:pt>
                <c:pt idx="411">
                  <c:v>165</c:v>
                </c:pt>
                <c:pt idx="412">
                  <c:v>165</c:v>
                </c:pt>
                <c:pt idx="413">
                  <c:v>165</c:v>
                </c:pt>
                <c:pt idx="414">
                  <c:v>165</c:v>
                </c:pt>
                <c:pt idx="415">
                  <c:v>165</c:v>
                </c:pt>
                <c:pt idx="416">
                  <c:v>166</c:v>
                </c:pt>
                <c:pt idx="417">
                  <c:v>166</c:v>
                </c:pt>
                <c:pt idx="418">
                  <c:v>167</c:v>
                </c:pt>
                <c:pt idx="419">
                  <c:v>168</c:v>
                </c:pt>
                <c:pt idx="420">
                  <c:v>168</c:v>
                </c:pt>
                <c:pt idx="421">
                  <c:v>168</c:v>
                </c:pt>
                <c:pt idx="422">
                  <c:v>168</c:v>
                </c:pt>
                <c:pt idx="423">
                  <c:v>169</c:v>
                </c:pt>
                <c:pt idx="424">
                  <c:v>169</c:v>
                </c:pt>
                <c:pt idx="425">
                  <c:v>170</c:v>
                </c:pt>
                <c:pt idx="426">
                  <c:v>170</c:v>
                </c:pt>
                <c:pt idx="427">
                  <c:v>170</c:v>
                </c:pt>
                <c:pt idx="428">
                  <c:v>170</c:v>
                </c:pt>
                <c:pt idx="429">
                  <c:v>170</c:v>
                </c:pt>
                <c:pt idx="430">
                  <c:v>171</c:v>
                </c:pt>
                <c:pt idx="431">
                  <c:v>171</c:v>
                </c:pt>
                <c:pt idx="432">
                  <c:v>172</c:v>
                </c:pt>
                <c:pt idx="433">
                  <c:v>172</c:v>
                </c:pt>
                <c:pt idx="434">
                  <c:v>173</c:v>
                </c:pt>
                <c:pt idx="435">
                  <c:v>174</c:v>
                </c:pt>
                <c:pt idx="436">
                  <c:v>174</c:v>
                </c:pt>
                <c:pt idx="437">
                  <c:v>175</c:v>
                </c:pt>
                <c:pt idx="438">
                  <c:v>176</c:v>
                </c:pt>
                <c:pt idx="439">
                  <c:v>177</c:v>
                </c:pt>
                <c:pt idx="440">
                  <c:v>177</c:v>
                </c:pt>
                <c:pt idx="441">
                  <c:v>177</c:v>
                </c:pt>
                <c:pt idx="442">
                  <c:v>177</c:v>
                </c:pt>
                <c:pt idx="443">
                  <c:v>177</c:v>
                </c:pt>
                <c:pt idx="444">
                  <c:v>177</c:v>
                </c:pt>
                <c:pt idx="445">
                  <c:v>177</c:v>
                </c:pt>
                <c:pt idx="446">
                  <c:v>177</c:v>
                </c:pt>
                <c:pt idx="447">
                  <c:v>178</c:v>
                </c:pt>
                <c:pt idx="448">
                  <c:v>179</c:v>
                </c:pt>
                <c:pt idx="449">
                  <c:v>180</c:v>
                </c:pt>
                <c:pt idx="450">
                  <c:v>181</c:v>
                </c:pt>
                <c:pt idx="451">
                  <c:v>181</c:v>
                </c:pt>
                <c:pt idx="452">
                  <c:v>182</c:v>
                </c:pt>
                <c:pt idx="453">
                  <c:v>182</c:v>
                </c:pt>
                <c:pt idx="454">
                  <c:v>182</c:v>
                </c:pt>
                <c:pt idx="455">
                  <c:v>182</c:v>
                </c:pt>
                <c:pt idx="456">
                  <c:v>182</c:v>
                </c:pt>
                <c:pt idx="457">
                  <c:v>183</c:v>
                </c:pt>
                <c:pt idx="458">
                  <c:v>183</c:v>
                </c:pt>
                <c:pt idx="459">
                  <c:v>183</c:v>
                </c:pt>
                <c:pt idx="460">
                  <c:v>184</c:v>
                </c:pt>
                <c:pt idx="461">
                  <c:v>184</c:v>
                </c:pt>
                <c:pt idx="462">
                  <c:v>184</c:v>
                </c:pt>
                <c:pt idx="463">
                  <c:v>185</c:v>
                </c:pt>
                <c:pt idx="464">
                  <c:v>185</c:v>
                </c:pt>
                <c:pt idx="465">
                  <c:v>186</c:v>
                </c:pt>
                <c:pt idx="466">
                  <c:v>187</c:v>
                </c:pt>
                <c:pt idx="467">
                  <c:v>188</c:v>
                </c:pt>
                <c:pt idx="468">
                  <c:v>188</c:v>
                </c:pt>
                <c:pt idx="469">
                  <c:v>188</c:v>
                </c:pt>
                <c:pt idx="470">
                  <c:v>188</c:v>
                </c:pt>
                <c:pt idx="471">
                  <c:v>188</c:v>
                </c:pt>
                <c:pt idx="472">
                  <c:v>189</c:v>
                </c:pt>
                <c:pt idx="473">
                  <c:v>189</c:v>
                </c:pt>
                <c:pt idx="474">
                  <c:v>189</c:v>
                </c:pt>
                <c:pt idx="475">
                  <c:v>189</c:v>
                </c:pt>
                <c:pt idx="476">
                  <c:v>190</c:v>
                </c:pt>
                <c:pt idx="477">
                  <c:v>190</c:v>
                </c:pt>
                <c:pt idx="478">
                  <c:v>190</c:v>
                </c:pt>
                <c:pt idx="479">
                  <c:v>190</c:v>
                </c:pt>
                <c:pt idx="480">
                  <c:v>190</c:v>
                </c:pt>
                <c:pt idx="481">
                  <c:v>191</c:v>
                </c:pt>
                <c:pt idx="482">
                  <c:v>191</c:v>
                </c:pt>
                <c:pt idx="483">
                  <c:v>192</c:v>
                </c:pt>
                <c:pt idx="484">
                  <c:v>192</c:v>
                </c:pt>
                <c:pt idx="485">
                  <c:v>192</c:v>
                </c:pt>
                <c:pt idx="486">
                  <c:v>192</c:v>
                </c:pt>
                <c:pt idx="487">
                  <c:v>193</c:v>
                </c:pt>
                <c:pt idx="488">
                  <c:v>194</c:v>
                </c:pt>
                <c:pt idx="489">
                  <c:v>195</c:v>
                </c:pt>
                <c:pt idx="490">
                  <c:v>195</c:v>
                </c:pt>
                <c:pt idx="491">
                  <c:v>195</c:v>
                </c:pt>
                <c:pt idx="492">
                  <c:v>195</c:v>
                </c:pt>
                <c:pt idx="493">
                  <c:v>196</c:v>
                </c:pt>
                <c:pt idx="494">
                  <c:v>196</c:v>
                </c:pt>
                <c:pt idx="495">
                  <c:v>197</c:v>
                </c:pt>
                <c:pt idx="496">
                  <c:v>197</c:v>
                </c:pt>
                <c:pt idx="497">
                  <c:v>198</c:v>
                </c:pt>
                <c:pt idx="498">
                  <c:v>199</c:v>
                </c:pt>
                <c:pt idx="499">
                  <c:v>199</c:v>
                </c:pt>
                <c:pt idx="500">
                  <c:v>199</c:v>
                </c:pt>
                <c:pt idx="501">
                  <c:v>199</c:v>
                </c:pt>
                <c:pt idx="502">
                  <c:v>200</c:v>
                </c:pt>
                <c:pt idx="503">
                  <c:v>200</c:v>
                </c:pt>
                <c:pt idx="504">
                  <c:v>200</c:v>
                </c:pt>
                <c:pt idx="505">
                  <c:v>200</c:v>
                </c:pt>
                <c:pt idx="506">
                  <c:v>201</c:v>
                </c:pt>
                <c:pt idx="507">
                  <c:v>201</c:v>
                </c:pt>
                <c:pt idx="508">
                  <c:v>201</c:v>
                </c:pt>
                <c:pt idx="509">
                  <c:v>201</c:v>
                </c:pt>
                <c:pt idx="510">
                  <c:v>202</c:v>
                </c:pt>
                <c:pt idx="511">
                  <c:v>203</c:v>
                </c:pt>
                <c:pt idx="512">
                  <c:v>204</c:v>
                </c:pt>
                <c:pt idx="513">
                  <c:v>204</c:v>
                </c:pt>
                <c:pt idx="514">
                  <c:v>205</c:v>
                </c:pt>
                <c:pt idx="515">
                  <c:v>205</c:v>
                </c:pt>
                <c:pt idx="516">
                  <c:v>205</c:v>
                </c:pt>
                <c:pt idx="517">
                  <c:v>205</c:v>
                </c:pt>
                <c:pt idx="518">
                  <c:v>206</c:v>
                </c:pt>
                <c:pt idx="519">
                  <c:v>207</c:v>
                </c:pt>
                <c:pt idx="520">
                  <c:v>207</c:v>
                </c:pt>
                <c:pt idx="521">
                  <c:v>208</c:v>
                </c:pt>
                <c:pt idx="522">
                  <c:v>209</c:v>
                </c:pt>
                <c:pt idx="523">
                  <c:v>210</c:v>
                </c:pt>
                <c:pt idx="524">
                  <c:v>211</c:v>
                </c:pt>
                <c:pt idx="525">
                  <c:v>212</c:v>
                </c:pt>
                <c:pt idx="526">
                  <c:v>213</c:v>
                </c:pt>
                <c:pt idx="527">
                  <c:v>214</c:v>
                </c:pt>
                <c:pt idx="528">
                  <c:v>215</c:v>
                </c:pt>
                <c:pt idx="529">
                  <c:v>216</c:v>
                </c:pt>
                <c:pt idx="530">
                  <c:v>217</c:v>
                </c:pt>
                <c:pt idx="531">
                  <c:v>218</c:v>
                </c:pt>
                <c:pt idx="532">
                  <c:v>219</c:v>
                </c:pt>
                <c:pt idx="533">
                  <c:v>220</c:v>
                </c:pt>
                <c:pt idx="534">
                  <c:v>220</c:v>
                </c:pt>
                <c:pt idx="535">
                  <c:v>220</c:v>
                </c:pt>
                <c:pt idx="536">
                  <c:v>221</c:v>
                </c:pt>
                <c:pt idx="537">
                  <c:v>222</c:v>
                </c:pt>
                <c:pt idx="538">
                  <c:v>223</c:v>
                </c:pt>
                <c:pt idx="539">
                  <c:v>224</c:v>
                </c:pt>
                <c:pt idx="540">
                  <c:v>224</c:v>
                </c:pt>
                <c:pt idx="541">
                  <c:v>224</c:v>
                </c:pt>
                <c:pt idx="542">
                  <c:v>225</c:v>
                </c:pt>
                <c:pt idx="543">
                  <c:v>225</c:v>
                </c:pt>
                <c:pt idx="544">
                  <c:v>226</c:v>
                </c:pt>
                <c:pt idx="545">
                  <c:v>226</c:v>
                </c:pt>
                <c:pt idx="546">
                  <c:v>227</c:v>
                </c:pt>
                <c:pt idx="547">
                  <c:v>228</c:v>
                </c:pt>
                <c:pt idx="548">
                  <c:v>229</c:v>
                </c:pt>
                <c:pt idx="549">
                  <c:v>230</c:v>
                </c:pt>
                <c:pt idx="550">
                  <c:v>230</c:v>
                </c:pt>
                <c:pt idx="551">
                  <c:v>231</c:v>
                </c:pt>
                <c:pt idx="552">
                  <c:v>232</c:v>
                </c:pt>
                <c:pt idx="553">
                  <c:v>233</c:v>
                </c:pt>
                <c:pt idx="554">
                  <c:v>233</c:v>
                </c:pt>
                <c:pt idx="555">
                  <c:v>234</c:v>
                </c:pt>
                <c:pt idx="556">
                  <c:v>234</c:v>
                </c:pt>
                <c:pt idx="557">
                  <c:v>235</c:v>
                </c:pt>
                <c:pt idx="558">
                  <c:v>235</c:v>
                </c:pt>
                <c:pt idx="559">
                  <c:v>235</c:v>
                </c:pt>
                <c:pt idx="560">
                  <c:v>236</c:v>
                </c:pt>
                <c:pt idx="561">
                  <c:v>236</c:v>
                </c:pt>
                <c:pt idx="562">
                  <c:v>236</c:v>
                </c:pt>
                <c:pt idx="563">
                  <c:v>237</c:v>
                </c:pt>
                <c:pt idx="564">
                  <c:v>237</c:v>
                </c:pt>
                <c:pt idx="565">
                  <c:v>238</c:v>
                </c:pt>
                <c:pt idx="566">
                  <c:v>238</c:v>
                </c:pt>
                <c:pt idx="567">
                  <c:v>238</c:v>
                </c:pt>
                <c:pt idx="568">
                  <c:v>238</c:v>
                </c:pt>
                <c:pt idx="569">
                  <c:v>239</c:v>
                </c:pt>
                <c:pt idx="570">
                  <c:v>240</c:v>
                </c:pt>
                <c:pt idx="571">
                  <c:v>241</c:v>
                </c:pt>
                <c:pt idx="572">
                  <c:v>241</c:v>
                </c:pt>
                <c:pt idx="573">
                  <c:v>242</c:v>
                </c:pt>
                <c:pt idx="574">
                  <c:v>242</c:v>
                </c:pt>
                <c:pt idx="575">
                  <c:v>243</c:v>
                </c:pt>
                <c:pt idx="576">
                  <c:v>244</c:v>
                </c:pt>
                <c:pt idx="577">
                  <c:v>244</c:v>
                </c:pt>
                <c:pt idx="578">
                  <c:v>244</c:v>
                </c:pt>
                <c:pt idx="579">
                  <c:v>244</c:v>
                </c:pt>
                <c:pt idx="580">
                  <c:v>244</c:v>
                </c:pt>
                <c:pt idx="581">
                  <c:v>244</c:v>
                </c:pt>
                <c:pt idx="582">
                  <c:v>244</c:v>
                </c:pt>
                <c:pt idx="583">
                  <c:v>244</c:v>
                </c:pt>
                <c:pt idx="584">
                  <c:v>244</c:v>
                </c:pt>
                <c:pt idx="585">
                  <c:v>244</c:v>
                </c:pt>
                <c:pt idx="586">
                  <c:v>244</c:v>
                </c:pt>
                <c:pt idx="587">
                  <c:v>244</c:v>
                </c:pt>
                <c:pt idx="588">
                  <c:v>244</c:v>
                </c:pt>
                <c:pt idx="589">
                  <c:v>245</c:v>
                </c:pt>
                <c:pt idx="590">
                  <c:v>245</c:v>
                </c:pt>
                <c:pt idx="591">
                  <c:v>246</c:v>
                </c:pt>
                <c:pt idx="592">
                  <c:v>246</c:v>
                </c:pt>
                <c:pt idx="593">
                  <c:v>246</c:v>
                </c:pt>
                <c:pt idx="594">
                  <c:v>247</c:v>
                </c:pt>
                <c:pt idx="595">
                  <c:v>247</c:v>
                </c:pt>
                <c:pt idx="596">
                  <c:v>247</c:v>
                </c:pt>
                <c:pt idx="597">
                  <c:v>247</c:v>
                </c:pt>
                <c:pt idx="598">
                  <c:v>247</c:v>
                </c:pt>
                <c:pt idx="599">
                  <c:v>247</c:v>
                </c:pt>
                <c:pt idx="600">
                  <c:v>247</c:v>
                </c:pt>
                <c:pt idx="601">
                  <c:v>247</c:v>
                </c:pt>
                <c:pt idx="602">
                  <c:v>248</c:v>
                </c:pt>
                <c:pt idx="603">
                  <c:v>249</c:v>
                </c:pt>
                <c:pt idx="604">
                  <c:v>250</c:v>
                </c:pt>
                <c:pt idx="605">
                  <c:v>250</c:v>
                </c:pt>
                <c:pt idx="606">
                  <c:v>250</c:v>
                </c:pt>
                <c:pt idx="607">
                  <c:v>251</c:v>
                </c:pt>
                <c:pt idx="608">
                  <c:v>252</c:v>
                </c:pt>
                <c:pt idx="609">
                  <c:v>252</c:v>
                </c:pt>
                <c:pt idx="610">
                  <c:v>252</c:v>
                </c:pt>
                <c:pt idx="611">
                  <c:v>252</c:v>
                </c:pt>
                <c:pt idx="612">
                  <c:v>252</c:v>
                </c:pt>
                <c:pt idx="613">
                  <c:v>253</c:v>
                </c:pt>
                <c:pt idx="614">
                  <c:v>253</c:v>
                </c:pt>
                <c:pt idx="615">
                  <c:v>253</c:v>
                </c:pt>
                <c:pt idx="616">
                  <c:v>254</c:v>
                </c:pt>
                <c:pt idx="617">
                  <c:v>255</c:v>
                </c:pt>
                <c:pt idx="618">
                  <c:v>255</c:v>
                </c:pt>
                <c:pt idx="619">
                  <c:v>256</c:v>
                </c:pt>
                <c:pt idx="620">
                  <c:v>257</c:v>
                </c:pt>
                <c:pt idx="621">
                  <c:v>258</c:v>
                </c:pt>
                <c:pt idx="622">
                  <c:v>259</c:v>
                </c:pt>
                <c:pt idx="623">
                  <c:v>260</c:v>
                </c:pt>
                <c:pt idx="624">
                  <c:v>261</c:v>
                </c:pt>
                <c:pt idx="625">
                  <c:v>262</c:v>
                </c:pt>
                <c:pt idx="626">
                  <c:v>263</c:v>
                </c:pt>
                <c:pt idx="627">
                  <c:v>263</c:v>
                </c:pt>
                <c:pt idx="628">
                  <c:v>264</c:v>
                </c:pt>
                <c:pt idx="629">
                  <c:v>265</c:v>
                </c:pt>
                <c:pt idx="630">
                  <c:v>265</c:v>
                </c:pt>
                <c:pt idx="631">
                  <c:v>266</c:v>
                </c:pt>
                <c:pt idx="632">
                  <c:v>267</c:v>
                </c:pt>
                <c:pt idx="633">
                  <c:v>267</c:v>
                </c:pt>
                <c:pt idx="634">
                  <c:v>268</c:v>
                </c:pt>
                <c:pt idx="635">
                  <c:v>268</c:v>
                </c:pt>
                <c:pt idx="636">
                  <c:v>268</c:v>
                </c:pt>
                <c:pt idx="637">
                  <c:v>268</c:v>
                </c:pt>
                <c:pt idx="638">
                  <c:v>268</c:v>
                </c:pt>
                <c:pt idx="639">
                  <c:v>268</c:v>
                </c:pt>
                <c:pt idx="640">
                  <c:v>268</c:v>
                </c:pt>
                <c:pt idx="641">
                  <c:v>268</c:v>
                </c:pt>
                <c:pt idx="642">
                  <c:v>268</c:v>
                </c:pt>
                <c:pt idx="643">
                  <c:v>268</c:v>
                </c:pt>
                <c:pt idx="644">
                  <c:v>268</c:v>
                </c:pt>
                <c:pt idx="645">
                  <c:v>268</c:v>
                </c:pt>
                <c:pt idx="646">
                  <c:v>268</c:v>
                </c:pt>
                <c:pt idx="647">
                  <c:v>268</c:v>
                </c:pt>
                <c:pt idx="648">
                  <c:v>269</c:v>
                </c:pt>
                <c:pt idx="649">
                  <c:v>269</c:v>
                </c:pt>
                <c:pt idx="650">
                  <c:v>269</c:v>
                </c:pt>
                <c:pt idx="651">
                  <c:v>269</c:v>
                </c:pt>
                <c:pt idx="652">
                  <c:v>270</c:v>
                </c:pt>
                <c:pt idx="653">
                  <c:v>270</c:v>
                </c:pt>
                <c:pt idx="654">
                  <c:v>271</c:v>
                </c:pt>
                <c:pt idx="655">
                  <c:v>272</c:v>
                </c:pt>
                <c:pt idx="656">
                  <c:v>273</c:v>
                </c:pt>
                <c:pt idx="657">
                  <c:v>273</c:v>
                </c:pt>
                <c:pt idx="658">
                  <c:v>274</c:v>
                </c:pt>
                <c:pt idx="659">
                  <c:v>274</c:v>
                </c:pt>
                <c:pt idx="660">
                  <c:v>275</c:v>
                </c:pt>
                <c:pt idx="661">
                  <c:v>275</c:v>
                </c:pt>
                <c:pt idx="662">
                  <c:v>275</c:v>
                </c:pt>
                <c:pt idx="663">
                  <c:v>275</c:v>
                </c:pt>
                <c:pt idx="664">
                  <c:v>275</c:v>
                </c:pt>
                <c:pt idx="665">
                  <c:v>276</c:v>
                </c:pt>
                <c:pt idx="666">
                  <c:v>276</c:v>
                </c:pt>
                <c:pt idx="667">
                  <c:v>277</c:v>
                </c:pt>
                <c:pt idx="668">
                  <c:v>277</c:v>
                </c:pt>
                <c:pt idx="669">
                  <c:v>278</c:v>
                </c:pt>
                <c:pt idx="670">
                  <c:v>279</c:v>
                </c:pt>
                <c:pt idx="671">
                  <c:v>279</c:v>
                </c:pt>
                <c:pt idx="672">
                  <c:v>280</c:v>
                </c:pt>
                <c:pt idx="673">
                  <c:v>281</c:v>
                </c:pt>
                <c:pt idx="674">
                  <c:v>282</c:v>
                </c:pt>
                <c:pt idx="675">
                  <c:v>283</c:v>
                </c:pt>
                <c:pt idx="676">
                  <c:v>283</c:v>
                </c:pt>
                <c:pt idx="677">
                  <c:v>284</c:v>
                </c:pt>
                <c:pt idx="678">
                  <c:v>285</c:v>
                </c:pt>
                <c:pt idx="679">
                  <c:v>286</c:v>
                </c:pt>
                <c:pt idx="680">
                  <c:v>286</c:v>
                </c:pt>
                <c:pt idx="681">
                  <c:v>286</c:v>
                </c:pt>
                <c:pt idx="682">
                  <c:v>286</c:v>
                </c:pt>
                <c:pt idx="683">
                  <c:v>286</c:v>
                </c:pt>
                <c:pt idx="684">
                  <c:v>286</c:v>
                </c:pt>
                <c:pt idx="685">
                  <c:v>287</c:v>
                </c:pt>
                <c:pt idx="686">
                  <c:v>288</c:v>
                </c:pt>
                <c:pt idx="687">
                  <c:v>289</c:v>
                </c:pt>
                <c:pt idx="688">
                  <c:v>290</c:v>
                </c:pt>
                <c:pt idx="689">
                  <c:v>290</c:v>
                </c:pt>
                <c:pt idx="690">
                  <c:v>290</c:v>
                </c:pt>
                <c:pt idx="691">
                  <c:v>290</c:v>
                </c:pt>
                <c:pt idx="692">
                  <c:v>290</c:v>
                </c:pt>
                <c:pt idx="693">
                  <c:v>290</c:v>
                </c:pt>
                <c:pt idx="694">
                  <c:v>290</c:v>
                </c:pt>
                <c:pt idx="695">
                  <c:v>291</c:v>
                </c:pt>
                <c:pt idx="696">
                  <c:v>291</c:v>
                </c:pt>
                <c:pt idx="697">
                  <c:v>291</c:v>
                </c:pt>
                <c:pt idx="698">
                  <c:v>291</c:v>
                </c:pt>
                <c:pt idx="699">
                  <c:v>291</c:v>
                </c:pt>
                <c:pt idx="700">
                  <c:v>291</c:v>
                </c:pt>
                <c:pt idx="701">
                  <c:v>292</c:v>
                </c:pt>
                <c:pt idx="702">
                  <c:v>292</c:v>
                </c:pt>
                <c:pt idx="703">
                  <c:v>293</c:v>
                </c:pt>
                <c:pt idx="704">
                  <c:v>293</c:v>
                </c:pt>
                <c:pt idx="705">
                  <c:v>293</c:v>
                </c:pt>
                <c:pt idx="706">
                  <c:v>294</c:v>
                </c:pt>
                <c:pt idx="707">
                  <c:v>294</c:v>
                </c:pt>
                <c:pt idx="708">
                  <c:v>294</c:v>
                </c:pt>
                <c:pt idx="709">
                  <c:v>294</c:v>
                </c:pt>
                <c:pt idx="710">
                  <c:v>294</c:v>
                </c:pt>
                <c:pt idx="711">
                  <c:v>294</c:v>
                </c:pt>
                <c:pt idx="712">
                  <c:v>294</c:v>
                </c:pt>
                <c:pt idx="713">
                  <c:v>294</c:v>
                </c:pt>
                <c:pt idx="714">
                  <c:v>295</c:v>
                </c:pt>
                <c:pt idx="715">
                  <c:v>295</c:v>
                </c:pt>
                <c:pt idx="716">
                  <c:v>296</c:v>
                </c:pt>
                <c:pt idx="717">
                  <c:v>296</c:v>
                </c:pt>
                <c:pt idx="718">
                  <c:v>297</c:v>
                </c:pt>
                <c:pt idx="719">
                  <c:v>298</c:v>
                </c:pt>
                <c:pt idx="720">
                  <c:v>298</c:v>
                </c:pt>
                <c:pt idx="721">
                  <c:v>298</c:v>
                </c:pt>
                <c:pt idx="722">
                  <c:v>298</c:v>
                </c:pt>
                <c:pt idx="723">
                  <c:v>298</c:v>
                </c:pt>
                <c:pt idx="724">
                  <c:v>298</c:v>
                </c:pt>
                <c:pt idx="725">
                  <c:v>298</c:v>
                </c:pt>
                <c:pt idx="726">
                  <c:v>298</c:v>
                </c:pt>
                <c:pt idx="727">
                  <c:v>299</c:v>
                </c:pt>
                <c:pt idx="728">
                  <c:v>300</c:v>
                </c:pt>
                <c:pt idx="729">
                  <c:v>301</c:v>
                </c:pt>
                <c:pt idx="730">
                  <c:v>302</c:v>
                </c:pt>
                <c:pt idx="731">
                  <c:v>302</c:v>
                </c:pt>
                <c:pt idx="732">
                  <c:v>303</c:v>
                </c:pt>
                <c:pt idx="733">
                  <c:v>304</c:v>
                </c:pt>
                <c:pt idx="734">
                  <c:v>304</c:v>
                </c:pt>
                <c:pt idx="735">
                  <c:v>304</c:v>
                </c:pt>
                <c:pt idx="736">
                  <c:v>304</c:v>
                </c:pt>
                <c:pt idx="737">
                  <c:v>304</c:v>
                </c:pt>
                <c:pt idx="738">
                  <c:v>304</c:v>
                </c:pt>
                <c:pt idx="739">
                  <c:v>305</c:v>
                </c:pt>
                <c:pt idx="740">
                  <c:v>306</c:v>
                </c:pt>
                <c:pt idx="741">
                  <c:v>306</c:v>
                </c:pt>
                <c:pt idx="742">
                  <c:v>306</c:v>
                </c:pt>
                <c:pt idx="743">
                  <c:v>306</c:v>
                </c:pt>
                <c:pt idx="744">
                  <c:v>306</c:v>
                </c:pt>
                <c:pt idx="745">
                  <c:v>306</c:v>
                </c:pt>
                <c:pt idx="746">
                  <c:v>306</c:v>
                </c:pt>
                <c:pt idx="747">
                  <c:v>306</c:v>
                </c:pt>
                <c:pt idx="748">
                  <c:v>306</c:v>
                </c:pt>
                <c:pt idx="749">
                  <c:v>306</c:v>
                </c:pt>
                <c:pt idx="750">
                  <c:v>306</c:v>
                </c:pt>
                <c:pt idx="751">
                  <c:v>306</c:v>
                </c:pt>
                <c:pt idx="752">
                  <c:v>306</c:v>
                </c:pt>
                <c:pt idx="753">
                  <c:v>306</c:v>
                </c:pt>
                <c:pt idx="754">
                  <c:v>306</c:v>
                </c:pt>
                <c:pt idx="755">
                  <c:v>307</c:v>
                </c:pt>
                <c:pt idx="756">
                  <c:v>307</c:v>
                </c:pt>
                <c:pt idx="757">
                  <c:v>308</c:v>
                </c:pt>
                <c:pt idx="758">
                  <c:v>308</c:v>
                </c:pt>
                <c:pt idx="759">
                  <c:v>309</c:v>
                </c:pt>
                <c:pt idx="760">
                  <c:v>310</c:v>
                </c:pt>
                <c:pt idx="761">
                  <c:v>311</c:v>
                </c:pt>
                <c:pt idx="762">
                  <c:v>312</c:v>
                </c:pt>
                <c:pt idx="763">
                  <c:v>313</c:v>
                </c:pt>
                <c:pt idx="764">
                  <c:v>313</c:v>
                </c:pt>
                <c:pt idx="765">
                  <c:v>314</c:v>
                </c:pt>
                <c:pt idx="766">
                  <c:v>314</c:v>
                </c:pt>
                <c:pt idx="767">
                  <c:v>314</c:v>
                </c:pt>
                <c:pt idx="768">
                  <c:v>315</c:v>
                </c:pt>
                <c:pt idx="769">
                  <c:v>316</c:v>
                </c:pt>
                <c:pt idx="770">
                  <c:v>317</c:v>
                </c:pt>
                <c:pt idx="771">
                  <c:v>318</c:v>
                </c:pt>
                <c:pt idx="772">
                  <c:v>318</c:v>
                </c:pt>
                <c:pt idx="773">
                  <c:v>318</c:v>
                </c:pt>
                <c:pt idx="774">
                  <c:v>318</c:v>
                </c:pt>
                <c:pt idx="775">
                  <c:v>319</c:v>
                </c:pt>
                <c:pt idx="776">
                  <c:v>320</c:v>
                </c:pt>
                <c:pt idx="777">
                  <c:v>320</c:v>
                </c:pt>
                <c:pt idx="778">
                  <c:v>320</c:v>
                </c:pt>
                <c:pt idx="779">
                  <c:v>320</c:v>
                </c:pt>
                <c:pt idx="780">
                  <c:v>320</c:v>
                </c:pt>
                <c:pt idx="781">
                  <c:v>320</c:v>
                </c:pt>
                <c:pt idx="782">
                  <c:v>321</c:v>
                </c:pt>
                <c:pt idx="783">
                  <c:v>322</c:v>
                </c:pt>
                <c:pt idx="784">
                  <c:v>322</c:v>
                </c:pt>
                <c:pt idx="785">
                  <c:v>322</c:v>
                </c:pt>
                <c:pt idx="786">
                  <c:v>322</c:v>
                </c:pt>
                <c:pt idx="787">
                  <c:v>322</c:v>
                </c:pt>
                <c:pt idx="788">
                  <c:v>322</c:v>
                </c:pt>
                <c:pt idx="789">
                  <c:v>322</c:v>
                </c:pt>
                <c:pt idx="790">
                  <c:v>322</c:v>
                </c:pt>
                <c:pt idx="791">
                  <c:v>323</c:v>
                </c:pt>
                <c:pt idx="792">
                  <c:v>323</c:v>
                </c:pt>
                <c:pt idx="793">
                  <c:v>323</c:v>
                </c:pt>
                <c:pt idx="794">
                  <c:v>323</c:v>
                </c:pt>
                <c:pt idx="795">
                  <c:v>324</c:v>
                </c:pt>
                <c:pt idx="796">
                  <c:v>324</c:v>
                </c:pt>
                <c:pt idx="797">
                  <c:v>324</c:v>
                </c:pt>
                <c:pt idx="798">
                  <c:v>324</c:v>
                </c:pt>
                <c:pt idx="799">
                  <c:v>324</c:v>
                </c:pt>
                <c:pt idx="800">
                  <c:v>324</c:v>
                </c:pt>
                <c:pt idx="801">
                  <c:v>324</c:v>
                </c:pt>
                <c:pt idx="802">
                  <c:v>325</c:v>
                </c:pt>
                <c:pt idx="803">
                  <c:v>326</c:v>
                </c:pt>
                <c:pt idx="804">
                  <c:v>326</c:v>
                </c:pt>
                <c:pt idx="805">
                  <c:v>327</c:v>
                </c:pt>
                <c:pt idx="806">
                  <c:v>327</c:v>
                </c:pt>
                <c:pt idx="807">
                  <c:v>327</c:v>
                </c:pt>
                <c:pt idx="808">
                  <c:v>327</c:v>
                </c:pt>
                <c:pt idx="809">
                  <c:v>328</c:v>
                </c:pt>
                <c:pt idx="810">
                  <c:v>328</c:v>
                </c:pt>
                <c:pt idx="811">
                  <c:v>329</c:v>
                </c:pt>
                <c:pt idx="812">
                  <c:v>330</c:v>
                </c:pt>
                <c:pt idx="813">
                  <c:v>330</c:v>
                </c:pt>
                <c:pt idx="814">
                  <c:v>330</c:v>
                </c:pt>
                <c:pt idx="815">
                  <c:v>330</c:v>
                </c:pt>
                <c:pt idx="816">
                  <c:v>331</c:v>
                </c:pt>
                <c:pt idx="817">
                  <c:v>332</c:v>
                </c:pt>
                <c:pt idx="818">
                  <c:v>332</c:v>
                </c:pt>
                <c:pt idx="819">
                  <c:v>332</c:v>
                </c:pt>
                <c:pt idx="820">
                  <c:v>332</c:v>
                </c:pt>
                <c:pt idx="821">
                  <c:v>333</c:v>
                </c:pt>
                <c:pt idx="822">
                  <c:v>333</c:v>
                </c:pt>
                <c:pt idx="823">
                  <c:v>333</c:v>
                </c:pt>
                <c:pt idx="824">
                  <c:v>333</c:v>
                </c:pt>
                <c:pt idx="825">
                  <c:v>333</c:v>
                </c:pt>
                <c:pt idx="826">
                  <c:v>334</c:v>
                </c:pt>
                <c:pt idx="827">
                  <c:v>334</c:v>
                </c:pt>
                <c:pt idx="828">
                  <c:v>334</c:v>
                </c:pt>
                <c:pt idx="829">
                  <c:v>334</c:v>
                </c:pt>
                <c:pt idx="830">
                  <c:v>334</c:v>
                </c:pt>
                <c:pt idx="831">
                  <c:v>335</c:v>
                </c:pt>
                <c:pt idx="832">
                  <c:v>336</c:v>
                </c:pt>
                <c:pt idx="833">
                  <c:v>337</c:v>
                </c:pt>
                <c:pt idx="834">
                  <c:v>337</c:v>
                </c:pt>
                <c:pt idx="835">
                  <c:v>338</c:v>
                </c:pt>
                <c:pt idx="836">
                  <c:v>339</c:v>
                </c:pt>
                <c:pt idx="837">
                  <c:v>339</c:v>
                </c:pt>
                <c:pt idx="838">
                  <c:v>339</c:v>
                </c:pt>
                <c:pt idx="839">
                  <c:v>340</c:v>
                </c:pt>
                <c:pt idx="840">
                  <c:v>341</c:v>
                </c:pt>
                <c:pt idx="841">
                  <c:v>341</c:v>
                </c:pt>
                <c:pt idx="842">
                  <c:v>342</c:v>
                </c:pt>
                <c:pt idx="843">
                  <c:v>343</c:v>
                </c:pt>
                <c:pt idx="844">
                  <c:v>344</c:v>
                </c:pt>
                <c:pt idx="845">
                  <c:v>344</c:v>
                </c:pt>
                <c:pt idx="846">
                  <c:v>345</c:v>
                </c:pt>
                <c:pt idx="847">
                  <c:v>345</c:v>
                </c:pt>
                <c:pt idx="848">
                  <c:v>346</c:v>
                </c:pt>
                <c:pt idx="849">
                  <c:v>346</c:v>
                </c:pt>
                <c:pt idx="850">
                  <c:v>347</c:v>
                </c:pt>
                <c:pt idx="851">
                  <c:v>348</c:v>
                </c:pt>
                <c:pt idx="852">
                  <c:v>348</c:v>
                </c:pt>
                <c:pt idx="853">
                  <c:v>348</c:v>
                </c:pt>
                <c:pt idx="854">
                  <c:v>348</c:v>
                </c:pt>
                <c:pt idx="855">
                  <c:v>348</c:v>
                </c:pt>
                <c:pt idx="856">
                  <c:v>348</c:v>
                </c:pt>
                <c:pt idx="857">
                  <c:v>348</c:v>
                </c:pt>
                <c:pt idx="858">
                  <c:v>349</c:v>
                </c:pt>
                <c:pt idx="859">
                  <c:v>349</c:v>
                </c:pt>
                <c:pt idx="860">
                  <c:v>350</c:v>
                </c:pt>
                <c:pt idx="861">
                  <c:v>350</c:v>
                </c:pt>
                <c:pt idx="862">
                  <c:v>350</c:v>
                </c:pt>
                <c:pt idx="863">
                  <c:v>351</c:v>
                </c:pt>
                <c:pt idx="864">
                  <c:v>351</c:v>
                </c:pt>
                <c:pt idx="865">
                  <c:v>351</c:v>
                </c:pt>
                <c:pt idx="866">
                  <c:v>351</c:v>
                </c:pt>
                <c:pt idx="867">
                  <c:v>352</c:v>
                </c:pt>
                <c:pt idx="868">
                  <c:v>353</c:v>
                </c:pt>
                <c:pt idx="869">
                  <c:v>353</c:v>
                </c:pt>
                <c:pt idx="870">
                  <c:v>353</c:v>
                </c:pt>
                <c:pt idx="871">
                  <c:v>354</c:v>
                </c:pt>
                <c:pt idx="872">
                  <c:v>354</c:v>
                </c:pt>
                <c:pt idx="873">
                  <c:v>355</c:v>
                </c:pt>
                <c:pt idx="874">
                  <c:v>356</c:v>
                </c:pt>
                <c:pt idx="875">
                  <c:v>357</c:v>
                </c:pt>
                <c:pt idx="876">
                  <c:v>357</c:v>
                </c:pt>
                <c:pt idx="877">
                  <c:v>358</c:v>
                </c:pt>
                <c:pt idx="878">
                  <c:v>359</c:v>
                </c:pt>
                <c:pt idx="879">
                  <c:v>360</c:v>
                </c:pt>
                <c:pt idx="880">
                  <c:v>361</c:v>
                </c:pt>
                <c:pt idx="881">
                  <c:v>362</c:v>
                </c:pt>
                <c:pt idx="882">
                  <c:v>362</c:v>
                </c:pt>
                <c:pt idx="883">
                  <c:v>362</c:v>
                </c:pt>
                <c:pt idx="884">
                  <c:v>363</c:v>
                </c:pt>
                <c:pt idx="885">
                  <c:v>364</c:v>
                </c:pt>
                <c:pt idx="886">
                  <c:v>365</c:v>
                </c:pt>
                <c:pt idx="887">
                  <c:v>365</c:v>
                </c:pt>
                <c:pt idx="888">
                  <c:v>365</c:v>
                </c:pt>
                <c:pt idx="889">
                  <c:v>365</c:v>
                </c:pt>
                <c:pt idx="890">
                  <c:v>366</c:v>
                </c:pt>
                <c:pt idx="891">
                  <c:v>366</c:v>
                </c:pt>
                <c:pt idx="892">
                  <c:v>367</c:v>
                </c:pt>
                <c:pt idx="893">
                  <c:v>367</c:v>
                </c:pt>
                <c:pt idx="894">
                  <c:v>367</c:v>
                </c:pt>
                <c:pt idx="895">
                  <c:v>368</c:v>
                </c:pt>
                <c:pt idx="896">
                  <c:v>369</c:v>
                </c:pt>
                <c:pt idx="897">
                  <c:v>369</c:v>
                </c:pt>
                <c:pt idx="898">
                  <c:v>369</c:v>
                </c:pt>
                <c:pt idx="899">
                  <c:v>369</c:v>
                </c:pt>
                <c:pt idx="900">
                  <c:v>369</c:v>
                </c:pt>
                <c:pt idx="901">
                  <c:v>369</c:v>
                </c:pt>
                <c:pt idx="902">
                  <c:v>369</c:v>
                </c:pt>
                <c:pt idx="903">
                  <c:v>369</c:v>
                </c:pt>
                <c:pt idx="904">
                  <c:v>369</c:v>
                </c:pt>
                <c:pt idx="905">
                  <c:v>370</c:v>
                </c:pt>
                <c:pt idx="906">
                  <c:v>370</c:v>
                </c:pt>
                <c:pt idx="907">
                  <c:v>371</c:v>
                </c:pt>
                <c:pt idx="908">
                  <c:v>371</c:v>
                </c:pt>
                <c:pt idx="909">
                  <c:v>371</c:v>
                </c:pt>
                <c:pt idx="910">
                  <c:v>372</c:v>
                </c:pt>
                <c:pt idx="911">
                  <c:v>372</c:v>
                </c:pt>
                <c:pt idx="912">
                  <c:v>372</c:v>
                </c:pt>
                <c:pt idx="913">
                  <c:v>372</c:v>
                </c:pt>
                <c:pt idx="914">
                  <c:v>373</c:v>
                </c:pt>
                <c:pt idx="915">
                  <c:v>374</c:v>
                </c:pt>
                <c:pt idx="916">
                  <c:v>375</c:v>
                </c:pt>
                <c:pt idx="917">
                  <c:v>376</c:v>
                </c:pt>
                <c:pt idx="918">
                  <c:v>377</c:v>
                </c:pt>
                <c:pt idx="919">
                  <c:v>377</c:v>
                </c:pt>
                <c:pt idx="920">
                  <c:v>378</c:v>
                </c:pt>
                <c:pt idx="921">
                  <c:v>378</c:v>
                </c:pt>
                <c:pt idx="922">
                  <c:v>379</c:v>
                </c:pt>
                <c:pt idx="923">
                  <c:v>380</c:v>
                </c:pt>
                <c:pt idx="924">
                  <c:v>381</c:v>
                </c:pt>
                <c:pt idx="925">
                  <c:v>381</c:v>
                </c:pt>
                <c:pt idx="926">
                  <c:v>382</c:v>
                </c:pt>
                <c:pt idx="927">
                  <c:v>382</c:v>
                </c:pt>
                <c:pt idx="928">
                  <c:v>383</c:v>
                </c:pt>
                <c:pt idx="929">
                  <c:v>383</c:v>
                </c:pt>
                <c:pt idx="930">
                  <c:v>383</c:v>
                </c:pt>
                <c:pt idx="931">
                  <c:v>383</c:v>
                </c:pt>
                <c:pt idx="932">
                  <c:v>383</c:v>
                </c:pt>
                <c:pt idx="933">
                  <c:v>383</c:v>
                </c:pt>
                <c:pt idx="934">
                  <c:v>383</c:v>
                </c:pt>
                <c:pt idx="935">
                  <c:v>383</c:v>
                </c:pt>
                <c:pt idx="936">
                  <c:v>384</c:v>
                </c:pt>
                <c:pt idx="937">
                  <c:v>385</c:v>
                </c:pt>
                <c:pt idx="938">
                  <c:v>386</c:v>
                </c:pt>
                <c:pt idx="939">
                  <c:v>387</c:v>
                </c:pt>
                <c:pt idx="940">
                  <c:v>387</c:v>
                </c:pt>
                <c:pt idx="941">
                  <c:v>388</c:v>
                </c:pt>
                <c:pt idx="942">
                  <c:v>389</c:v>
                </c:pt>
                <c:pt idx="943">
                  <c:v>390</c:v>
                </c:pt>
                <c:pt idx="944">
                  <c:v>390</c:v>
                </c:pt>
                <c:pt idx="945">
                  <c:v>390</c:v>
                </c:pt>
                <c:pt idx="946">
                  <c:v>391</c:v>
                </c:pt>
                <c:pt idx="947">
                  <c:v>392</c:v>
                </c:pt>
                <c:pt idx="948">
                  <c:v>392</c:v>
                </c:pt>
                <c:pt idx="949">
                  <c:v>393</c:v>
                </c:pt>
                <c:pt idx="950">
                  <c:v>393</c:v>
                </c:pt>
                <c:pt idx="951">
                  <c:v>393</c:v>
                </c:pt>
                <c:pt idx="952">
                  <c:v>393</c:v>
                </c:pt>
                <c:pt idx="953">
                  <c:v>393</c:v>
                </c:pt>
                <c:pt idx="954">
                  <c:v>394</c:v>
                </c:pt>
                <c:pt idx="955">
                  <c:v>395</c:v>
                </c:pt>
                <c:pt idx="956">
                  <c:v>395</c:v>
                </c:pt>
                <c:pt idx="957">
                  <c:v>396</c:v>
                </c:pt>
                <c:pt idx="958">
                  <c:v>396</c:v>
                </c:pt>
                <c:pt idx="959">
                  <c:v>396</c:v>
                </c:pt>
                <c:pt idx="960">
                  <c:v>396</c:v>
                </c:pt>
                <c:pt idx="961">
                  <c:v>396</c:v>
                </c:pt>
                <c:pt idx="962">
                  <c:v>397</c:v>
                </c:pt>
                <c:pt idx="963">
                  <c:v>398</c:v>
                </c:pt>
                <c:pt idx="964">
                  <c:v>399</c:v>
                </c:pt>
                <c:pt idx="965">
                  <c:v>399</c:v>
                </c:pt>
                <c:pt idx="966">
                  <c:v>400</c:v>
                </c:pt>
                <c:pt idx="967">
                  <c:v>401</c:v>
                </c:pt>
                <c:pt idx="968">
                  <c:v>402</c:v>
                </c:pt>
                <c:pt idx="969">
                  <c:v>402</c:v>
                </c:pt>
                <c:pt idx="970">
                  <c:v>402</c:v>
                </c:pt>
                <c:pt idx="971">
                  <c:v>402</c:v>
                </c:pt>
                <c:pt idx="972">
                  <c:v>402</c:v>
                </c:pt>
                <c:pt idx="973">
                  <c:v>402</c:v>
                </c:pt>
                <c:pt idx="974">
                  <c:v>402</c:v>
                </c:pt>
                <c:pt idx="975">
                  <c:v>402</c:v>
                </c:pt>
                <c:pt idx="976">
                  <c:v>403</c:v>
                </c:pt>
                <c:pt idx="977">
                  <c:v>403</c:v>
                </c:pt>
                <c:pt idx="978">
                  <c:v>403</c:v>
                </c:pt>
                <c:pt idx="979">
                  <c:v>404</c:v>
                </c:pt>
                <c:pt idx="980">
                  <c:v>405</c:v>
                </c:pt>
                <c:pt idx="981">
                  <c:v>405</c:v>
                </c:pt>
                <c:pt idx="982">
                  <c:v>405</c:v>
                </c:pt>
                <c:pt idx="983">
                  <c:v>406</c:v>
                </c:pt>
                <c:pt idx="984">
                  <c:v>407</c:v>
                </c:pt>
                <c:pt idx="985">
                  <c:v>408</c:v>
                </c:pt>
                <c:pt idx="986">
                  <c:v>409</c:v>
                </c:pt>
                <c:pt idx="987">
                  <c:v>410</c:v>
                </c:pt>
                <c:pt idx="988">
                  <c:v>411</c:v>
                </c:pt>
                <c:pt idx="989">
                  <c:v>412</c:v>
                </c:pt>
                <c:pt idx="990">
                  <c:v>412</c:v>
                </c:pt>
                <c:pt idx="991">
                  <c:v>413</c:v>
                </c:pt>
                <c:pt idx="992">
                  <c:v>414</c:v>
                </c:pt>
                <c:pt idx="993">
                  <c:v>414</c:v>
                </c:pt>
                <c:pt idx="994">
                  <c:v>414</c:v>
                </c:pt>
                <c:pt idx="995">
                  <c:v>415</c:v>
                </c:pt>
                <c:pt idx="996">
                  <c:v>415</c:v>
                </c:pt>
                <c:pt idx="997">
                  <c:v>415</c:v>
                </c:pt>
                <c:pt idx="998">
                  <c:v>415</c:v>
                </c:pt>
                <c:pt idx="999">
                  <c:v>415</c:v>
                </c:pt>
                <c:pt idx="1000">
                  <c:v>415</c:v>
                </c:pt>
                <c:pt idx="1001">
                  <c:v>415</c:v>
                </c:pt>
                <c:pt idx="1002">
                  <c:v>415</c:v>
                </c:pt>
                <c:pt idx="1003">
                  <c:v>415</c:v>
                </c:pt>
                <c:pt idx="1004">
                  <c:v>415</c:v>
                </c:pt>
                <c:pt idx="1005">
                  <c:v>415</c:v>
                </c:pt>
                <c:pt idx="1006">
                  <c:v>416</c:v>
                </c:pt>
                <c:pt idx="1007">
                  <c:v>416</c:v>
                </c:pt>
                <c:pt idx="1008">
                  <c:v>416</c:v>
                </c:pt>
                <c:pt idx="1009">
                  <c:v>416</c:v>
                </c:pt>
                <c:pt idx="1010">
                  <c:v>416</c:v>
                </c:pt>
                <c:pt idx="1011">
                  <c:v>416</c:v>
                </c:pt>
                <c:pt idx="1012">
                  <c:v>416</c:v>
                </c:pt>
                <c:pt idx="1013">
                  <c:v>416</c:v>
                </c:pt>
                <c:pt idx="1014">
                  <c:v>416</c:v>
                </c:pt>
                <c:pt idx="1015">
                  <c:v>416</c:v>
                </c:pt>
                <c:pt idx="1016">
                  <c:v>416</c:v>
                </c:pt>
                <c:pt idx="1017">
                  <c:v>416</c:v>
                </c:pt>
                <c:pt idx="1018">
                  <c:v>416</c:v>
                </c:pt>
                <c:pt idx="1019">
                  <c:v>416</c:v>
                </c:pt>
                <c:pt idx="1020">
                  <c:v>416</c:v>
                </c:pt>
                <c:pt idx="1021">
                  <c:v>416</c:v>
                </c:pt>
                <c:pt idx="1022">
                  <c:v>417</c:v>
                </c:pt>
                <c:pt idx="1023">
                  <c:v>417</c:v>
                </c:pt>
                <c:pt idx="1024">
                  <c:v>417</c:v>
                </c:pt>
                <c:pt idx="1025">
                  <c:v>417</c:v>
                </c:pt>
                <c:pt idx="1026">
                  <c:v>417</c:v>
                </c:pt>
                <c:pt idx="1027">
                  <c:v>417</c:v>
                </c:pt>
                <c:pt idx="1028">
                  <c:v>418</c:v>
                </c:pt>
                <c:pt idx="1029">
                  <c:v>418</c:v>
                </c:pt>
                <c:pt idx="1030">
                  <c:v>419</c:v>
                </c:pt>
                <c:pt idx="1031">
                  <c:v>420</c:v>
                </c:pt>
                <c:pt idx="1032">
                  <c:v>421</c:v>
                </c:pt>
                <c:pt idx="1033">
                  <c:v>422</c:v>
                </c:pt>
                <c:pt idx="1034">
                  <c:v>423</c:v>
                </c:pt>
                <c:pt idx="1035">
                  <c:v>424</c:v>
                </c:pt>
                <c:pt idx="1036">
                  <c:v>425</c:v>
                </c:pt>
                <c:pt idx="1037">
                  <c:v>426</c:v>
                </c:pt>
                <c:pt idx="1038">
                  <c:v>426</c:v>
                </c:pt>
                <c:pt idx="1039">
                  <c:v>427</c:v>
                </c:pt>
                <c:pt idx="1040">
                  <c:v>427</c:v>
                </c:pt>
                <c:pt idx="1041">
                  <c:v>427</c:v>
                </c:pt>
                <c:pt idx="1042">
                  <c:v>427</c:v>
                </c:pt>
                <c:pt idx="1043">
                  <c:v>427</c:v>
                </c:pt>
                <c:pt idx="1044">
                  <c:v>428</c:v>
                </c:pt>
                <c:pt idx="1045">
                  <c:v>428</c:v>
                </c:pt>
                <c:pt idx="1046">
                  <c:v>428</c:v>
                </c:pt>
                <c:pt idx="1047">
                  <c:v>428</c:v>
                </c:pt>
                <c:pt idx="1048">
                  <c:v>428</c:v>
                </c:pt>
                <c:pt idx="1049">
                  <c:v>428</c:v>
                </c:pt>
                <c:pt idx="1050">
                  <c:v>428</c:v>
                </c:pt>
                <c:pt idx="1051">
                  <c:v>428</c:v>
                </c:pt>
                <c:pt idx="1052">
                  <c:v>428</c:v>
                </c:pt>
                <c:pt idx="1053">
                  <c:v>428</c:v>
                </c:pt>
                <c:pt idx="1054">
                  <c:v>429</c:v>
                </c:pt>
                <c:pt idx="1055">
                  <c:v>429</c:v>
                </c:pt>
                <c:pt idx="1056">
                  <c:v>429</c:v>
                </c:pt>
                <c:pt idx="1057">
                  <c:v>429</c:v>
                </c:pt>
                <c:pt idx="1058">
                  <c:v>429</c:v>
                </c:pt>
                <c:pt idx="1059">
                  <c:v>429</c:v>
                </c:pt>
                <c:pt idx="1060">
                  <c:v>429</c:v>
                </c:pt>
                <c:pt idx="1061">
                  <c:v>429</c:v>
                </c:pt>
                <c:pt idx="1062">
                  <c:v>429</c:v>
                </c:pt>
                <c:pt idx="1063">
                  <c:v>430</c:v>
                </c:pt>
                <c:pt idx="1064">
                  <c:v>431</c:v>
                </c:pt>
                <c:pt idx="1065">
                  <c:v>432</c:v>
                </c:pt>
                <c:pt idx="1066">
                  <c:v>433</c:v>
                </c:pt>
                <c:pt idx="1067">
                  <c:v>434</c:v>
                </c:pt>
                <c:pt idx="1068">
                  <c:v>435</c:v>
                </c:pt>
                <c:pt idx="1069">
                  <c:v>436</c:v>
                </c:pt>
                <c:pt idx="1070">
                  <c:v>437</c:v>
                </c:pt>
                <c:pt idx="1071">
                  <c:v>438</c:v>
                </c:pt>
                <c:pt idx="1072">
                  <c:v>438</c:v>
                </c:pt>
                <c:pt idx="1073">
                  <c:v>439</c:v>
                </c:pt>
                <c:pt idx="1074">
                  <c:v>439</c:v>
                </c:pt>
                <c:pt idx="1075">
                  <c:v>439</c:v>
                </c:pt>
                <c:pt idx="1076">
                  <c:v>439</c:v>
                </c:pt>
                <c:pt idx="1077">
                  <c:v>439</c:v>
                </c:pt>
                <c:pt idx="1078">
                  <c:v>440</c:v>
                </c:pt>
                <c:pt idx="1079">
                  <c:v>440</c:v>
                </c:pt>
                <c:pt idx="1080">
                  <c:v>440</c:v>
                </c:pt>
                <c:pt idx="1081">
                  <c:v>441</c:v>
                </c:pt>
                <c:pt idx="1082">
                  <c:v>442</c:v>
                </c:pt>
                <c:pt idx="1083">
                  <c:v>443</c:v>
                </c:pt>
                <c:pt idx="1084">
                  <c:v>444</c:v>
                </c:pt>
                <c:pt idx="1085">
                  <c:v>444</c:v>
                </c:pt>
                <c:pt idx="1086">
                  <c:v>445</c:v>
                </c:pt>
                <c:pt idx="1087">
                  <c:v>445</c:v>
                </c:pt>
                <c:pt idx="1088">
                  <c:v>445</c:v>
                </c:pt>
                <c:pt idx="1089">
                  <c:v>445</c:v>
                </c:pt>
                <c:pt idx="1090">
                  <c:v>445</c:v>
                </c:pt>
                <c:pt idx="1091">
                  <c:v>445</c:v>
                </c:pt>
                <c:pt idx="1092">
                  <c:v>445</c:v>
                </c:pt>
                <c:pt idx="1093">
                  <c:v>445</c:v>
                </c:pt>
                <c:pt idx="1094">
                  <c:v>445</c:v>
                </c:pt>
                <c:pt idx="1095">
                  <c:v>445</c:v>
                </c:pt>
                <c:pt idx="1096">
                  <c:v>445</c:v>
                </c:pt>
                <c:pt idx="1097">
                  <c:v>445</c:v>
                </c:pt>
                <c:pt idx="1098">
                  <c:v>445</c:v>
                </c:pt>
                <c:pt idx="1099">
                  <c:v>446</c:v>
                </c:pt>
                <c:pt idx="1100">
                  <c:v>446</c:v>
                </c:pt>
                <c:pt idx="1101">
                  <c:v>446</c:v>
                </c:pt>
                <c:pt idx="1102">
                  <c:v>446</c:v>
                </c:pt>
                <c:pt idx="1103">
                  <c:v>446</c:v>
                </c:pt>
                <c:pt idx="1104">
                  <c:v>447</c:v>
                </c:pt>
                <c:pt idx="1105">
                  <c:v>447</c:v>
                </c:pt>
                <c:pt idx="1106">
                  <c:v>448</c:v>
                </c:pt>
                <c:pt idx="1107">
                  <c:v>448</c:v>
                </c:pt>
                <c:pt idx="1108">
                  <c:v>449</c:v>
                </c:pt>
                <c:pt idx="1109">
                  <c:v>450</c:v>
                </c:pt>
                <c:pt idx="1110">
                  <c:v>451</c:v>
                </c:pt>
                <c:pt idx="1111">
                  <c:v>451</c:v>
                </c:pt>
                <c:pt idx="1112">
                  <c:v>451</c:v>
                </c:pt>
                <c:pt idx="1113">
                  <c:v>451</c:v>
                </c:pt>
                <c:pt idx="1114">
                  <c:v>451</c:v>
                </c:pt>
                <c:pt idx="1115">
                  <c:v>451</c:v>
                </c:pt>
                <c:pt idx="1116">
                  <c:v>451</c:v>
                </c:pt>
                <c:pt idx="1117">
                  <c:v>452</c:v>
                </c:pt>
                <c:pt idx="1118">
                  <c:v>452</c:v>
                </c:pt>
                <c:pt idx="1119">
                  <c:v>452</c:v>
                </c:pt>
                <c:pt idx="1120">
                  <c:v>453</c:v>
                </c:pt>
                <c:pt idx="1121">
                  <c:v>454</c:v>
                </c:pt>
                <c:pt idx="1122">
                  <c:v>455</c:v>
                </c:pt>
                <c:pt idx="1123">
                  <c:v>455</c:v>
                </c:pt>
                <c:pt idx="1124">
                  <c:v>456</c:v>
                </c:pt>
                <c:pt idx="1125">
                  <c:v>457</c:v>
                </c:pt>
                <c:pt idx="1126">
                  <c:v>458</c:v>
                </c:pt>
                <c:pt idx="1127">
                  <c:v>459</c:v>
                </c:pt>
                <c:pt idx="1128">
                  <c:v>460</c:v>
                </c:pt>
                <c:pt idx="1129">
                  <c:v>461</c:v>
                </c:pt>
                <c:pt idx="1130">
                  <c:v>462</c:v>
                </c:pt>
                <c:pt idx="1131">
                  <c:v>462</c:v>
                </c:pt>
                <c:pt idx="1132">
                  <c:v>462</c:v>
                </c:pt>
                <c:pt idx="1133">
                  <c:v>463</c:v>
                </c:pt>
                <c:pt idx="1134">
                  <c:v>464</c:v>
                </c:pt>
                <c:pt idx="1135">
                  <c:v>465</c:v>
                </c:pt>
                <c:pt idx="1136">
                  <c:v>466</c:v>
                </c:pt>
                <c:pt idx="1137">
                  <c:v>466</c:v>
                </c:pt>
                <c:pt idx="1138">
                  <c:v>466</c:v>
                </c:pt>
                <c:pt idx="1139">
                  <c:v>467</c:v>
                </c:pt>
                <c:pt idx="1140">
                  <c:v>468</c:v>
                </c:pt>
                <c:pt idx="1141">
                  <c:v>469</c:v>
                </c:pt>
                <c:pt idx="1142">
                  <c:v>470</c:v>
                </c:pt>
                <c:pt idx="1143">
                  <c:v>471</c:v>
                </c:pt>
                <c:pt idx="1144">
                  <c:v>472</c:v>
                </c:pt>
                <c:pt idx="1145">
                  <c:v>472</c:v>
                </c:pt>
                <c:pt idx="1146">
                  <c:v>473</c:v>
                </c:pt>
                <c:pt idx="1147">
                  <c:v>474</c:v>
                </c:pt>
                <c:pt idx="1148">
                  <c:v>475</c:v>
                </c:pt>
                <c:pt idx="1149">
                  <c:v>476</c:v>
                </c:pt>
                <c:pt idx="1150">
                  <c:v>477</c:v>
                </c:pt>
                <c:pt idx="1151">
                  <c:v>478</c:v>
                </c:pt>
                <c:pt idx="1152">
                  <c:v>479</c:v>
                </c:pt>
                <c:pt idx="1153">
                  <c:v>480</c:v>
                </c:pt>
                <c:pt idx="1154">
                  <c:v>480</c:v>
                </c:pt>
                <c:pt idx="1155">
                  <c:v>480</c:v>
                </c:pt>
                <c:pt idx="1156">
                  <c:v>481</c:v>
                </c:pt>
                <c:pt idx="1157">
                  <c:v>482</c:v>
                </c:pt>
                <c:pt idx="1158">
                  <c:v>482</c:v>
                </c:pt>
                <c:pt idx="1159">
                  <c:v>482</c:v>
                </c:pt>
                <c:pt idx="1160">
                  <c:v>482</c:v>
                </c:pt>
                <c:pt idx="1161">
                  <c:v>482</c:v>
                </c:pt>
                <c:pt idx="1162">
                  <c:v>483</c:v>
                </c:pt>
                <c:pt idx="1163">
                  <c:v>484</c:v>
                </c:pt>
                <c:pt idx="1164">
                  <c:v>485</c:v>
                </c:pt>
                <c:pt idx="1165">
                  <c:v>485</c:v>
                </c:pt>
                <c:pt idx="1166">
                  <c:v>486</c:v>
                </c:pt>
                <c:pt idx="1167">
                  <c:v>487</c:v>
                </c:pt>
                <c:pt idx="1168">
                  <c:v>487</c:v>
                </c:pt>
                <c:pt idx="1169">
                  <c:v>488</c:v>
                </c:pt>
                <c:pt idx="1170">
                  <c:v>489</c:v>
                </c:pt>
                <c:pt idx="1171">
                  <c:v>490</c:v>
                </c:pt>
                <c:pt idx="1172">
                  <c:v>490</c:v>
                </c:pt>
                <c:pt idx="1173">
                  <c:v>491</c:v>
                </c:pt>
                <c:pt idx="1174">
                  <c:v>492</c:v>
                </c:pt>
                <c:pt idx="1175">
                  <c:v>492</c:v>
                </c:pt>
                <c:pt idx="1176">
                  <c:v>493</c:v>
                </c:pt>
                <c:pt idx="1177">
                  <c:v>494</c:v>
                </c:pt>
                <c:pt idx="1178">
                  <c:v>494</c:v>
                </c:pt>
                <c:pt idx="1179">
                  <c:v>495</c:v>
                </c:pt>
                <c:pt idx="1180">
                  <c:v>496</c:v>
                </c:pt>
                <c:pt idx="1181">
                  <c:v>497</c:v>
                </c:pt>
                <c:pt idx="1182">
                  <c:v>498</c:v>
                </c:pt>
                <c:pt idx="1183">
                  <c:v>499</c:v>
                </c:pt>
                <c:pt idx="1184">
                  <c:v>500</c:v>
                </c:pt>
                <c:pt idx="1185">
                  <c:v>501</c:v>
                </c:pt>
                <c:pt idx="1186">
                  <c:v>501</c:v>
                </c:pt>
                <c:pt idx="1187">
                  <c:v>501</c:v>
                </c:pt>
                <c:pt idx="1188">
                  <c:v>501</c:v>
                </c:pt>
                <c:pt idx="1189">
                  <c:v>501</c:v>
                </c:pt>
                <c:pt idx="1190">
                  <c:v>501</c:v>
                </c:pt>
                <c:pt idx="1191">
                  <c:v>501</c:v>
                </c:pt>
                <c:pt idx="1192">
                  <c:v>502</c:v>
                </c:pt>
                <c:pt idx="1193">
                  <c:v>503</c:v>
                </c:pt>
                <c:pt idx="1194">
                  <c:v>503</c:v>
                </c:pt>
                <c:pt idx="1195">
                  <c:v>503</c:v>
                </c:pt>
                <c:pt idx="1196">
                  <c:v>504</c:v>
                </c:pt>
                <c:pt idx="1197">
                  <c:v>504</c:v>
                </c:pt>
                <c:pt idx="1198">
                  <c:v>505</c:v>
                </c:pt>
                <c:pt idx="1199">
                  <c:v>505</c:v>
                </c:pt>
                <c:pt idx="1200">
                  <c:v>506</c:v>
                </c:pt>
                <c:pt idx="1201">
                  <c:v>507</c:v>
                </c:pt>
                <c:pt idx="1202">
                  <c:v>508</c:v>
                </c:pt>
                <c:pt idx="1203">
                  <c:v>508</c:v>
                </c:pt>
                <c:pt idx="1204">
                  <c:v>509</c:v>
                </c:pt>
                <c:pt idx="1205">
                  <c:v>510</c:v>
                </c:pt>
                <c:pt idx="1206">
                  <c:v>510</c:v>
                </c:pt>
                <c:pt idx="1207">
                  <c:v>510</c:v>
                </c:pt>
                <c:pt idx="1208">
                  <c:v>510</c:v>
                </c:pt>
                <c:pt idx="1209">
                  <c:v>511</c:v>
                </c:pt>
                <c:pt idx="1210">
                  <c:v>511</c:v>
                </c:pt>
                <c:pt idx="1211">
                  <c:v>512</c:v>
                </c:pt>
                <c:pt idx="1212">
                  <c:v>512</c:v>
                </c:pt>
                <c:pt idx="1213">
                  <c:v>512</c:v>
                </c:pt>
                <c:pt idx="1214">
                  <c:v>513</c:v>
                </c:pt>
                <c:pt idx="1215">
                  <c:v>514</c:v>
                </c:pt>
                <c:pt idx="1216">
                  <c:v>515</c:v>
                </c:pt>
                <c:pt idx="1217">
                  <c:v>515</c:v>
                </c:pt>
                <c:pt idx="1218">
                  <c:v>515</c:v>
                </c:pt>
                <c:pt idx="1219">
                  <c:v>516</c:v>
                </c:pt>
                <c:pt idx="1220">
                  <c:v>516</c:v>
                </c:pt>
                <c:pt idx="1221">
                  <c:v>516</c:v>
                </c:pt>
                <c:pt idx="1222">
                  <c:v>517</c:v>
                </c:pt>
                <c:pt idx="1223">
                  <c:v>517</c:v>
                </c:pt>
                <c:pt idx="1224">
                  <c:v>517</c:v>
                </c:pt>
                <c:pt idx="1225">
                  <c:v>518</c:v>
                </c:pt>
                <c:pt idx="1226">
                  <c:v>518</c:v>
                </c:pt>
                <c:pt idx="1227">
                  <c:v>519</c:v>
                </c:pt>
                <c:pt idx="1228">
                  <c:v>520</c:v>
                </c:pt>
                <c:pt idx="1229">
                  <c:v>521</c:v>
                </c:pt>
                <c:pt idx="1230">
                  <c:v>522</c:v>
                </c:pt>
                <c:pt idx="1231">
                  <c:v>523</c:v>
                </c:pt>
                <c:pt idx="1232">
                  <c:v>523</c:v>
                </c:pt>
                <c:pt idx="1233">
                  <c:v>523</c:v>
                </c:pt>
                <c:pt idx="1234">
                  <c:v>523</c:v>
                </c:pt>
                <c:pt idx="1235">
                  <c:v>523</c:v>
                </c:pt>
                <c:pt idx="1236">
                  <c:v>523</c:v>
                </c:pt>
                <c:pt idx="1237">
                  <c:v>523</c:v>
                </c:pt>
                <c:pt idx="1238">
                  <c:v>523</c:v>
                </c:pt>
                <c:pt idx="1239">
                  <c:v>523</c:v>
                </c:pt>
                <c:pt idx="1240">
                  <c:v>523</c:v>
                </c:pt>
                <c:pt idx="1241">
                  <c:v>523</c:v>
                </c:pt>
                <c:pt idx="1242">
                  <c:v>523</c:v>
                </c:pt>
                <c:pt idx="1243">
                  <c:v>523</c:v>
                </c:pt>
                <c:pt idx="1244">
                  <c:v>524</c:v>
                </c:pt>
                <c:pt idx="1245">
                  <c:v>525</c:v>
                </c:pt>
                <c:pt idx="1246">
                  <c:v>526</c:v>
                </c:pt>
                <c:pt idx="1247">
                  <c:v>527</c:v>
                </c:pt>
                <c:pt idx="1248">
                  <c:v>528</c:v>
                </c:pt>
                <c:pt idx="1249">
                  <c:v>528</c:v>
                </c:pt>
                <c:pt idx="1250">
                  <c:v>528</c:v>
                </c:pt>
                <c:pt idx="1251">
                  <c:v>528</c:v>
                </c:pt>
                <c:pt idx="1252">
                  <c:v>528</c:v>
                </c:pt>
                <c:pt idx="1253">
                  <c:v>529</c:v>
                </c:pt>
                <c:pt idx="1254">
                  <c:v>529</c:v>
                </c:pt>
                <c:pt idx="1255">
                  <c:v>529</c:v>
                </c:pt>
                <c:pt idx="1256">
                  <c:v>529</c:v>
                </c:pt>
                <c:pt idx="1257">
                  <c:v>530</c:v>
                </c:pt>
                <c:pt idx="1258">
                  <c:v>531</c:v>
                </c:pt>
                <c:pt idx="1259">
                  <c:v>532</c:v>
                </c:pt>
                <c:pt idx="1260">
                  <c:v>533</c:v>
                </c:pt>
                <c:pt idx="1261">
                  <c:v>534</c:v>
                </c:pt>
                <c:pt idx="1262">
                  <c:v>534</c:v>
                </c:pt>
                <c:pt idx="1263">
                  <c:v>534</c:v>
                </c:pt>
                <c:pt idx="1264">
                  <c:v>534</c:v>
                </c:pt>
                <c:pt idx="1265">
                  <c:v>534</c:v>
                </c:pt>
                <c:pt idx="1266">
                  <c:v>535</c:v>
                </c:pt>
                <c:pt idx="1267">
                  <c:v>536</c:v>
                </c:pt>
                <c:pt idx="1268">
                  <c:v>536</c:v>
                </c:pt>
                <c:pt idx="1269">
                  <c:v>537</c:v>
                </c:pt>
                <c:pt idx="1270">
                  <c:v>537</c:v>
                </c:pt>
                <c:pt idx="1271">
                  <c:v>537</c:v>
                </c:pt>
                <c:pt idx="1272">
                  <c:v>538</c:v>
                </c:pt>
                <c:pt idx="1273">
                  <c:v>539</c:v>
                </c:pt>
                <c:pt idx="1274">
                  <c:v>539</c:v>
                </c:pt>
                <c:pt idx="1275">
                  <c:v>540</c:v>
                </c:pt>
                <c:pt idx="1276">
                  <c:v>540</c:v>
                </c:pt>
                <c:pt idx="1277">
                  <c:v>541</c:v>
                </c:pt>
                <c:pt idx="1278">
                  <c:v>541</c:v>
                </c:pt>
                <c:pt idx="1279">
                  <c:v>542</c:v>
                </c:pt>
                <c:pt idx="1280">
                  <c:v>543</c:v>
                </c:pt>
                <c:pt idx="1281">
                  <c:v>543</c:v>
                </c:pt>
                <c:pt idx="1282">
                  <c:v>543</c:v>
                </c:pt>
                <c:pt idx="1283">
                  <c:v>543</c:v>
                </c:pt>
                <c:pt idx="1284">
                  <c:v>544</c:v>
                </c:pt>
                <c:pt idx="1285">
                  <c:v>545</c:v>
                </c:pt>
                <c:pt idx="1286">
                  <c:v>546</c:v>
                </c:pt>
                <c:pt idx="1287">
                  <c:v>546</c:v>
                </c:pt>
                <c:pt idx="1288">
                  <c:v>546</c:v>
                </c:pt>
                <c:pt idx="1289">
                  <c:v>547</c:v>
                </c:pt>
                <c:pt idx="1290">
                  <c:v>547</c:v>
                </c:pt>
                <c:pt idx="1291">
                  <c:v>547</c:v>
                </c:pt>
                <c:pt idx="1292">
                  <c:v>548</c:v>
                </c:pt>
                <c:pt idx="1293">
                  <c:v>549</c:v>
                </c:pt>
                <c:pt idx="1294">
                  <c:v>550</c:v>
                </c:pt>
                <c:pt idx="1295">
                  <c:v>551</c:v>
                </c:pt>
                <c:pt idx="1296">
                  <c:v>551</c:v>
                </c:pt>
                <c:pt idx="1297">
                  <c:v>551</c:v>
                </c:pt>
                <c:pt idx="1298">
                  <c:v>552</c:v>
                </c:pt>
                <c:pt idx="1299">
                  <c:v>552</c:v>
                </c:pt>
                <c:pt idx="1300">
                  <c:v>552</c:v>
                </c:pt>
                <c:pt idx="1301">
                  <c:v>552</c:v>
                </c:pt>
                <c:pt idx="1302">
                  <c:v>552</c:v>
                </c:pt>
                <c:pt idx="1303">
                  <c:v>552</c:v>
                </c:pt>
                <c:pt idx="1304">
                  <c:v>552</c:v>
                </c:pt>
                <c:pt idx="1305">
                  <c:v>553</c:v>
                </c:pt>
                <c:pt idx="1306">
                  <c:v>553</c:v>
                </c:pt>
                <c:pt idx="1307">
                  <c:v>553</c:v>
                </c:pt>
                <c:pt idx="1308">
                  <c:v>554</c:v>
                </c:pt>
                <c:pt idx="1309">
                  <c:v>555</c:v>
                </c:pt>
                <c:pt idx="1310">
                  <c:v>556</c:v>
                </c:pt>
                <c:pt idx="1311">
                  <c:v>557</c:v>
                </c:pt>
                <c:pt idx="1312">
                  <c:v>558</c:v>
                </c:pt>
                <c:pt idx="1313">
                  <c:v>559</c:v>
                </c:pt>
                <c:pt idx="1314">
                  <c:v>560</c:v>
                </c:pt>
                <c:pt idx="1315">
                  <c:v>561</c:v>
                </c:pt>
                <c:pt idx="1316">
                  <c:v>562</c:v>
                </c:pt>
                <c:pt idx="1317">
                  <c:v>562</c:v>
                </c:pt>
                <c:pt idx="1318">
                  <c:v>562</c:v>
                </c:pt>
                <c:pt idx="1319">
                  <c:v>562</c:v>
                </c:pt>
                <c:pt idx="1320">
                  <c:v>562</c:v>
                </c:pt>
                <c:pt idx="1321">
                  <c:v>562</c:v>
                </c:pt>
                <c:pt idx="1322">
                  <c:v>562</c:v>
                </c:pt>
                <c:pt idx="1323">
                  <c:v>563</c:v>
                </c:pt>
                <c:pt idx="1324">
                  <c:v>563</c:v>
                </c:pt>
                <c:pt idx="1325">
                  <c:v>563</c:v>
                </c:pt>
                <c:pt idx="1326">
                  <c:v>564</c:v>
                </c:pt>
                <c:pt idx="1327">
                  <c:v>564</c:v>
                </c:pt>
                <c:pt idx="1328">
                  <c:v>564</c:v>
                </c:pt>
                <c:pt idx="1329">
                  <c:v>564</c:v>
                </c:pt>
                <c:pt idx="1330">
                  <c:v>564</c:v>
                </c:pt>
                <c:pt idx="1331">
                  <c:v>564</c:v>
                </c:pt>
                <c:pt idx="1332">
                  <c:v>564</c:v>
                </c:pt>
                <c:pt idx="1333">
                  <c:v>564</c:v>
                </c:pt>
                <c:pt idx="1334">
                  <c:v>565</c:v>
                </c:pt>
                <c:pt idx="1335">
                  <c:v>565</c:v>
                </c:pt>
                <c:pt idx="1336">
                  <c:v>565</c:v>
                </c:pt>
                <c:pt idx="1337">
                  <c:v>565</c:v>
                </c:pt>
                <c:pt idx="1338">
                  <c:v>566</c:v>
                </c:pt>
                <c:pt idx="1339">
                  <c:v>566</c:v>
                </c:pt>
                <c:pt idx="1340">
                  <c:v>567</c:v>
                </c:pt>
                <c:pt idx="1341">
                  <c:v>568</c:v>
                </c:pt>
                <c:pt idx="1342">
                  <c:v>568</c:v>
                </c:pt>
                <c:pt idx="1343">
                  <c:v>569</c:v>
                </c:pt>
                <c:pt idx="1344">
                  <c:v>569</c:v>
                </c:pt>
                <c:pt idx="1345">
                  <c:v>570</c:v>
                </c:pt>
                <c:pt idx="1346">
                  <c:v>571</c:v>
                </c:pt>
                <c:pt idx="1347">
                  <c:v>571</c:v>
                </c:pt>
                <c:pt idx="1348">
                  <c:v>572</c:v>
                </c:pt>
                <c:pt idx="1349">
                  <c:v>572</c:v>
                </c:pt>
                <c:pt idx="1350">
                  <c:v>573</c:v>
                </c:pt>
                <c:pt idx="1351">
                  <c:v>574</c:v>
                </c:pt>
                <c:pt idx="1352">
                  <c:v>575</c:v>
                </c:pt>
                <c:pt idx="1353">
                  <c:v>576</c:v>
                </c:pt>
                <c:pt idx="1354">
                  <c:v>577</c:v>
                </c:pt>
                <c:pt idx="1355">
                  <c:v>578</c:v>
                </c:pt>
                <c:pt idx="1356">
                  <c:v>579</c:v>
                </c:pt>
                <c:pt idx="1357">
                  <c:v>579</c:v>
                </c:pt>
                <c:pt idx="1358">
                  <c:v>580</c:v>
                </c:pt>
                <c:pt idx="1359">
                  <c:v>580</c:v>
                </c:pt>
                <c:pt idx="1360">
                  <c:v>581</c:v>
                </c:pt>
                <c:pt idx="1361">
                  <c:v>581</c:v>
                </c:pt>
                <c:pt idx="1362">
                  <c:v>582</c:v>
                </c:pt>
                <c:pt idx="1363">
                  <c:v>582</c:v>
                </c:pt>
                <c:pt idx="1364">
                  <c:v>583</c:v>
                </c:pt>
                <c:pt idx="1365">
                  <c:v>583</c:v>
                </c:pt>
                <c:pt idx="1366">
                  <c:v>583</c:v>
                </c:pt>
                <c:pt idx="1367">
                  <c:v>584</c:v>
                </c:pt>
                <c:pt idx="1368">
                  <c:v>585</c:v>
                </c:pt>
                <c:pt idx="1369">
                  <c:v>586</c:v>
                </c:pt>
                <c:pt idx="1370">
                  <c:v>587</c:v>
                </c:pt>
                <c:pt idx="1371">
                  <c:v>588</c:v>
                </c:pt>
                <c:pt idx="1372">
                  <c:v>588</c:v>
                </c:pt>
                <c:pt idx="1373">
                  <c:v>589</c:v>
                </c:pt>
                <c:pt idx="1374">
                  <c:v>590</c:v>
                </c:pt>
                <c:pt idx="1375">
                  <c:v>591</c:v>
                </c:pt>
                <c:pt idx="1376">
                  <c:v>591</c:v>
                </c:pt>
                <c:pt idx="1377">
                  <c:v>592</c:v>
                </c:pt>
                <c:pt idx="1378">
                  <c:v>592</c:v>
                </c:pt>
                <c:pt idx="1379">
                  <c:v>593</c:v>
                </c:pt>
                <c:pt idx="1380">
                  <c:v>593</c:v>
                </c:pt>
                <c:pt idx="1381">
                  <c:v>594</c:v>
                </c:pt>
                <c:pt idx="1382">
                  <c:v>595</c:v>
                </c:pt>
                <c:pt idx="1383">
                  <c:v>596</c:v>
                </c:pt>
                <c:pt idx="1384">
                  <c:v>597</c:v>
                </c:pt>
                <c:pt idx="1385">
                  <c:v>598</c:v>
                </c:pt>
                <c:pt idx="1386">
                  <c:v>598</c:v>
                </c:pt>
                <c:pt idx="1387">
                  <c:v>598</c:v>
                </c:pt>
                <c:pt idx="1388">
                  <c:v>599</c:v>
                </c:pt>
                <c:pt idx="1389">
                  <c:v>600</c:v>
                </c:pt>
                <c:pt idx="1390">
                  <c:v>600</c:v>
                </c:pt>
                <c:pt idx="1391">
                  <c:v>600</c:v>
                </c:pt>
                <c:pt idx="1392">
                  <c:v>601</c:v>
                </c:pt>
                <c:pt idx="1393">
                  <c:v>601</c:v>
                </c:pt>
                <c:pt idx="1394">
                  <c:v>601</c:v>
                </c:pt>
                <c:pt idx="1395">
                  <c:v>601</c:v>
                </c:pt>
                <c:pt idx="1396">
                  <c:v>601</c:v>
                </c:pt>
                <c:pt idx="1397">
                  <c:v>601</c:v>
                </c:pt>
                <c:pt idx="1398">
                  <c:v>601</c:v>
                </c:pt>
                <c:pt idx="1399">
                  <c:v>601</c:v>
                </c:pt>
                <c:pt idx="1400">
                  <c:v>602</c:v>
                </c:pt>
                <c:pt idx="1401">
                  <c:v>603</c:v>
                </c:pt>
                <c:pt idx="1402">
                  <c:v>603</c:v>
                </c:pt>
                <c:pt idx="1403">
                  <c:v>604</c:v>
                </c:pt>
                <c:pt idx="1404">
                  <c:v>604</c:v>
                </c:pt>
                <c:pt idx="1405">
                  <c:v>604</c:v>
                </c:pt>
                <c:pt idx="1406">
                  <c:v>604</c:v>
                </c:pt>
                <c:pt idx="1407">
                  <c:v>604</c:v>
                </c:pt>
                <c:pt idx="1408">
                  <c:v>605</c:v>
                </c:pt>
                <c:pt idx="1409">
                  <c:v>605</c:v>
                </c:pt>
                <c:pt idx="1410">
                  <c:v>606</c:v>
                </c:pt>
                <c:pt idx="1411">
                  <c:v>607</c:v>
                </c:pt>
                <c:pt idx="1412">
                  <c:v>607</c:v>
                </c:pt>
                <c:pt idx="1413">
                  <c:v>607</c:v>
                </c:pt>
                <c:pt idx="1414">
                  <c:v>607</c:v>
                </c:pt>
                <c:pt idx="1415">
                  <c:v>608</c:v>
                </c:pt>
                <c:pt idx="1416">
                  <c:v>608</c:v>
                </c:pt>
                <c:pt idx="1417">
                  <c:v>608</c:v>
                </c:pt>
                <c:pt idx="1418">
                  <c:v>609</c:v>
                </c:pt>
                <c:pt idx="1419">
                  <c:v>610</c:v>
                </c:pt>
                <c:pt idx="1420">
                  <c:v>611</c:v>
                </c:pt>
                <c:pt idx="1421">
                  <c:v>611</c:v>
                </c:pt>
                <c:pt idx="1422">
                  <c:v>611</c:v>
                </c:pt>
                <c:pt idx="1423">
                  <c:v>611</c:v>
                </c:pt>
                <c:pt idx="1424">
                  <c:v>612</c:v>
                </c:pt>
                <c:pt idx="1425">
                  <c:v>612</c:v>
                </c:pt>
                <c:pt idx="1426">
                  <c:v>612</c:v>
                </c:pt>
                <c:pt idx="1427">
                  <c:v>613</c:v>
                </c:pt>
                <c:pt idx="1428">
                  <c:v>613</c:v>
                </c:pt>
                <c:pt idx="1429">
                  <c:v>614</c:v>
                </c:pt>
                <c:pt idx="1430">
                  <c:v>615</c:v>
                </c:pt>
                <c:pt idx="1431">
                  <c:v>616</c:v>
                </c:pt>
                <c:pt idx="1432">
                  <c:v>616</c:v>
                </c:pt>
                <c:pt idx="1433">
                  <c:v>617</c:v>
                </c:pt>
                <c:pt idx="1434">
                  <c:v>618</c:v>
                </c:pt>
                <c:pt idx="1435">
                  <c:v>619</c:v>
                </c:pt>
                <c:pt idx="1436">
                  <c:v>619</c:v>
                </c:pt>
                <c:pt idx="1437">
                  <c:v>619</c:v>
                </c:pt>
                <c:pt idx="1438">
                  <c:v>619</c:v>
                </c:pt>
                <c:pt idx="1439">
                  <c:v>619</c:v>
                </c:pt>
                <c:pt idx="1440">
                  <c:v>620</c:v>
                </c:pt>
                <c:pt idx="1441">
                  <c:v>621</c:v>
                </c:pt>
                <c:pt idx="1442">
                  <c:v>621</c:v>
                </c:pt>
                <c:pt idx="1443">
                  <c:v>622</c:v>
                </c:pt>
                <c:pt idx="1444">
                  <c:v>622</c:v>
                </c:pt>
                <c:pt idx="1445">
                  <c:v>622</c:v>
                </c:pt>
                <c:pt idx="1446">
                  <c:v>622</c:v>
                </c:pt>
                <c:pt idx="1447">
                  <c:v>622</c:v>
                </c:pt>
                <c:pt idx="1448">
                  <c:v>623</c:v>
                </c:pt>
                <c:pt idx="1449">
                  <c:v>623</c:v>
                </c:pt>
                <c:pt idx="1450">
                  <c:v>624</c:v>
                </c:pt>
                <c:pt idx="1451">
                  <c:v>624</c:v>
                </c:pt>
                <c:pt idx="1452">
                  <c:v>624</c:v>
                </c:pt>
                <c:pt idx="1453">
                  <c:v>624</c:v>
                </c:pt>
                <c:pt idx="1454">
                  <c:v>624</c:v>
                </c:pt>
                <c:pt idx="1455">
                  <c:v>624</c:v>
                </c:pt>
                <c:pt idx="1456">
                  <c:v>624</c:v>
                </c:pt>
                <c:pt idx="1457">
                  <c:v>624</c:v>
                </c:pt>
                <c:pt idx="1458">
                  <c:v>624</c:v>
                </c:pt>
                <c:pt idx="1459">
                  <c:v>624</c:v>
                </c:pt>
                <c:pt idx="1460">
                  <c:v>624</c:v>
                </c:pt>
                <c:pt idx="1461">
                  <c:v>625</c:v>
                </c:pt>
                <c:pt idx="1462">
                  <c:v>626</c:v>
                </c:pt>
                <c:pt idx="1463">
                  <c:v>627</c:v>
                </c:pt>
                <c:pt idx="1464">
                  <c:v>627</c:v>
                </c:pt>
                <c:pt idx="1465">
                  <c:v>627</c:v>
                </c:pt>
                <c:pt idx="1466">
                  <c:v>627</c:v>
                </c:pt>
                <c:pt idx="1467">
                  <c:v>627</c:v>
                </c:pt>
                <c:pt idx="1468">
                  <c:v>627</c:v>
                </c:pt>
                <c:pt idx="1469">
                  <c:v>627</c:v>
                </c:pt>
                <c:pt idx="1470">
                  <c:v>627</c:v>
                </c:pt>
                <c:pt idx="1471">
                  <c:v>627</c:v>
                </c:pt>
                <c:pt idx="1472">
                  <c:v>627</c:v>
                </c:pt>
                <c:pt idx="1473">
                  <c:v>627</c:v>
                </c:pt>
                <c:pt idx="1474">
                  <c:v>627</c:v>
                </c:pt>
                <c:pt idx="1475">
                  <c:v>628</c:v>
                </c:pt>
                <c:pt idx="1476">
                  <c:v>629</c:v>
                </c:pt>
                <c:pt idx="1477">
                  <c:v>630</c:v>
                </c:pt>
                <c:pt idx="1478">
                  <c:v>631</c:v>
                </c:pt>
                <c:pt idx="1479">
                  <c:v>631</c:v>
                </c:pt>
                <c:pt idx="1480">
                  <c:v>631</c:v>
                </c:pt>
                <c:pt idx="1481">
                  <c:v>631</c:v>
                </c:pt>
                <c:pt idx="1482">
                  <c:v>631</c:v>
                </c:pt>
                <c:pt idx="1483">
                  <c:v>631</c:v>
                </c:pt>
                <c:pt idx="1484">
                  <c:v>631</c:v>
                </c:pt>
                <c:pt idx="1485">
                  <c:v>632</c:v>
                </c:pt>
                <c:pt idx="1486">
                  <c:v>632</c:v>
                </c:pt>
                <c:pt idx="1487">
                  <c:v>633</c:v>
                </c:pt>
                <c:pt idx="1488">
                  <c:v>633</c:v>
                </c:pt>
                <c:pt idx="1489">
                  <c:v>633</c:v>
                </c:pt>
                <c:pt idx="1490">
                  <c:v>633</c:v>
                </c:pt>
                <c:pt idx="1491">
                  <c:v>633</c:v>
                </c:pt>
                <c:pt idx="1492">
                  <c:v>633</c:v>
                </c:pt>
                <c:pt idx="1493">
                  <c:v>633</c:v>
                </c:pt>
                <c:pt idx="1494">
                  <c:v>633</c:v>
                </c:pt>
                <c:pt idx="1495">
                  <c:v>633</c:v>
                </c:pt>
                <c:pt idx="1496">
                  <c:v>634</c:v>
                </c:pt>
                <c:pt idx="1497">
                  <c:v>635</c:v>
                </c:pt>
                <c:pt idx="1498">
                  <c:v>635</c:v>
                </c:pt>
                <c:pt idx="1499">
                  <c:v>635</c:v>
                </c:pt>
                <c:pt idx="1500">
                  <c:v>635</c:v>
                </c:pt>
                <c:pt idx="1501">
                  <c:v>636</c:v>
                </c:pt>
                <c:pt idx="1502">
                  <c:v>637</c:v>
                </c:pt>
                <c:pt idx="1503">
                  <c:v>638</c:v>
                </c:pt>
                <c:pt idx="1504">
                  <c:v>639</c:v>
                </c:pt>
                <c:pt idx="1505">
                  <c:v>640</c:v>
                </c:pt>
                <c:pt idx="1506">
                  <c:v>641</c:v>
                </c:pt>
                <c:pt idx="1507">
                  <c:v>642</c:v>
                </c:pt>
                <c:pt idx="1508">
                  <c:v>643</c:v>
                </c:pt>
                <c:pt idx="1509">
                  <c:v>644</c:v>
                </c:pt>
                <c:pt idx="1510">
                  <c:v>645</c:v>
                </c:pt>
                <c:pt idx="1511">
                  <c:v>645</c:v>
                </c:pt>
                <c:pt idx="1512">
                  <c:v>645</c:v>
                </c:pt>
                <c:pt idx="1513">
                  <c:v>645</c:v>
                </c:pt>
                <c:pt idx="1514">
                  <c:v>645</c:v>
                </c:pt>
                <c:pt idx="1515">
                  <c:v>646</c:v>
                </c:pt>
                <c:pt idx="1516">
                  <c:v>646</c:v>
                </c:pt>
                <c:pt idx="1517">
                  <c:v>647</c:v>
                </c:pt>
                <c:pt idx="1518">
                  <c:v>647</c:v>
                </c:pt>
                <c:pt idx="1519">
                  <c:v>647</c:v>
                </c:pt>
                <c:pt idx="1520">
                  <c:v>647</c:v>
                </c:pt>
                <c:pt idx="1521">
                  <c:v>648</c:v>
                </c:pt>
                <c:pt idx="1522">
                  <c:v>648</c:v>
                </c:pt>
                <c:pt idx="1523">
                  <c:v>649</c:v>
                </c:pt>
                <c:pt idx="1524">
                  <c:v>650</c:v>
                </c:pt>
                <c:pt idx="1525">
                  <c:v>651</c:v>
                </c:pt>
                <c:pt idx="1526">
                  <c:v>651</c:v>
                </c:pt>
                <c:pt idx="1527">
                  <c:v>651</c:v>
                </c:pt>
                <c:pt idx="1528">
                  <c:v>651</c:v>
                </c:pt>
                <c:pt idx="1529">
                  <c:v>651</c:v>
                </c:pt>
                <c:pt idx="1530">
                  <c:v>652</c:v>
                </c:pt>
                <c:pt idx="1531">
                  <c:v>652</c:v>
                </c:pt>
                <c:pt idx="1532">
                  <c:v>652</c:v>
                </c:pt>
                <c:pt idx="1533">
                  <c:v>653</c:v>
                </c:pt>
                <c:pt idx="1534">
                  <c:v>653</c:v>
                </c:pt>
                <c:pt idx="1535">
                  <c:v>653</c:v>
                </c:pt>
                <c:pt idx="1536">
                  <c:v>654</c:v>
                </c:pt>
                <c:pt idx="1537">
                  <c:v>654</c:v>
                </c:pt>
                <c:pt idx="1538">
                  <c:v>655</c:v>
                </c:pt>
                <c:pt idx="1539">
                  <c:v>656</c:v>
                </c:pt>
                <c:pt idx="1540">
                  <c:v>657</c:v>
                </c:pt>
                <c:pt idx="1541">
                  <c:v>657</c:v>
                </c:pt>
                <c:pt idx="1542">
                  <c:v>657</c:v>
                </c:pt>
                <c:pt idx="1543">
                  <c:v>657</c:v>
                </c:pt>
                <c:pt idx="1544">
                  <c:v>658</c:v>
                </c:pt>
                <c:pt idx="1545">
                  <c:v>659</c:v>
                </c:pt>
                <c:pt idx="1546">
                  <c:v>660</c:v>
                </c:pt>
                <c:pt idx="1547">
                  <c:v>661</c:v>
                </c:pt>
                <c:pt idx="1548">
                  <c:v>661</c:v>
                </c:pt>
                <c:pt idx="1549">
                  <c:v>662</c:v>
                </c:pt>
                <c:pt idx="1550">
                  <c:v>663</c:v>
                </c:pt>
                <c:pt idx="1551">
                  <c:v>664</c:v>
                </c:pt>
                <c:pt idx="1552">
                  <c:v>665</c:v>
                </c:pt>
                <c:pt idx="1553">
                  <c:v>666</c:v>
                </c:pt>
                <c:pt idx="1554">
                  <c:v>666</c:v>
                </c:pt>
                <c:pt idx="1555">
                  <c:v>666</c:v>
                </c:pt>
                <c:pt idx="1556">
                  <c:v>667</c:v>
                </c:pt>
                <c:pt idx="1557">
                  <c:v>668</c:v>
                </c:pt>
                <c:pt idx="1558">
                  <c:v>668</c:v>
                </c:pt>
                <c:pt idx="1559">
                  <c:v>669</c:v>
                </c:pt>
                <c:pt idx="1560">
                  <c:v>669</c:v>
                </c:pt>
                <c:pt idx="1561">
                  <c:v>670</c:v>
                </c:pt>
                <c:pt idx="1562">
                  <c:v>670</c:v>
                </c:pt>
                <c:pt idx="1563">
                  <c:v>671</c:v>
                </c:pt>
                <c:pt idx="1564">
                  <c:v>672</c:v>
                </c:pt>
                <c:pt idx="1565">
                  <c:v>672</c:v>
                </c:pt>
                <c:pt idx="1566">
                  <c:v>672</c:v>
                </c:pt>
                <c:pt idx="1567">
                  <c:v>673</c:v>
                </c:pt>
                <c:pt idx="1568">
                  <c:v>673</c:v>
                </c:pt>
                <c:pt idx="1569">
                  <c:v>673</c:v>
                </c:pt>
                <c:pt idx="1570">
                  <c:v>673</c:v>
                </c:pt>
                <c:pt idx="1571">
                  <c:v>674</c:v>
                </c:pt>
                <c:pt idx="1572">
                  <c:v>675</c:v>
                </c:pt>
                <c:pt idx="1573">
                  <c:v>676</c:v>
                </c:pt>
                <c:pt idx="1574">
                  <c:v>677</c:v>
                </c:pt>
                <c:pt idx="1575">
                  <c:v>677</c:v>
                </c:pt>
                <c:pt idx="1576">
                  <c:v>678</c:v>
                </c:pt>
                <c:pt idx="1577">
                  <c:v>679</c:v>
                </c:pt>
                <c:pt idx="1578">
                  <c:v>679</c:v>
                </c:pt>
                <c:pt idx="1579">
                  <c:v>680</c:v>
                </c:pt>
                <c:pt idx="1580">
                  <c:v>680</c:v>
                </c:pt>
                <c:pt idx="1581">
                  <c:v>680</c:v>
                </c:pt>
                <c:pt idx="1582">
                  <c:v>680</c:v>
                </c:pt>
                <c:pt idx="1583">
                  <c:v>680</c:v>
                </c:pt>
                <c:pt idx="1584">
                  <c:v>680</c:v>
                </c:pt>
                <c:pt idx="1585">
                  <c:v>680</c:v>
                </c:pt>
                <c:pt idx="1586">
                  <c:v>680</c:v>
                </c:pt>
                <c:pt idx="1587">
                  <c:v>681</c:v>
                </c:pt>
                <c:pt idx="1588">
                  <c:v>682</c:v>
                </c:pt>
                <c:pt idx="1589">
                  <c:v>682</c:v>
                </c:pt>
                <c:pt idx="1590">
                  <c:v>682</c:v>
                </c:pt>
                <c:pt idx="1591">
                  <c:v>682</c:v>
                </c:pt>
                <c:pt idx="1592">
                  <c:v>683</c:v>
                </c:pt>
                <c:pt idx="1593">
                  <c:v>684</c:v>
                </c:pt>
                <c:pt idx="1594">
                  <c:v>685</c:v>
                </c:pt>
                <c:pt idx="1595">
                  <c:v>686</c:v>
                </c:pt>
                <c:pt idx="1596">
                  <c:v>687</c:v>
                </c:pt>
                <c:pt idx="1597">
                  <c:v>688</c:v>
                </c:pt>
                <c:pt idx="1598">
                  <c:v>689</c:v>
                </c:pt>
                <c:pt idx="1599">
                  <c:v>690</c:v>
                </c:pt>
                <c:pt idx="1600">
                  <c:v>691</c:v>
                </c:pt>
                <c:pt idx="1601">
                  <c:v>691</c:v>
                </c:pt>
                <c:pt idx="1602">
                  <c:v>692</c:v>
                </c:pt>
                <c:pt idx="1603">
                  <c:v>692</c:v>
                </c:pt>
                <c:pt idx="1604">
                  <c:v>693</c:v>
                </c:pt>
                <c:pt idx="1605">
                  <c:v>693</c:v>
                </c:pt>
                <c:pt idx="1606">
                  <c:v>693</c:v>
                </c:pt>
                <c:pt idx="1607">
                  <c:v>694</c:v>
                </c:pt>
                <c:pt idx="1608">
                  <c:v>695</c:v>
                </c:pt>
                <c:pt idx="1609">
                  <c:v>696</c:v>
                </c:pt>
                <c:pt idx="1610">
                  <c:v>697</c:v>
                </c:pt>
                <c:pt idx="1611">
                  <c:v>698</c:v>
                </c:pt>
                <c:pt idx="1612">
                  <c:v>699</c:v>
                </c:pt>
                <c:pt idx="1613">
                  <c:v>699</c:v>
                </c:pt>
                <c:pt idx="1614">
                  <c:v>699</c:v>
                </c:pt>
                <c:pt idx="1615">
                  <c:v>699</c:v>
                </c:pt>
                <c:pt idx="1616">
                  <c:v>699</c:v>
                </c:pt>
                <c:pt idx="1617">
                  <c:v>699</c:v>
                </c:pt>
                <c:pt idx="1618">
                  <c:v>699</c:v>
                </c:pt>
                <c:pt idx="1619">
                  <c:v>700</c:v>
                </c:pt>
                <c:pt idx="1620">
                  <c:v>700</c:v>
                </c:pt>
                <c:pt idx="1621">
                  <c:v>700</c:v>
                </c:pt>
                <c:pt idx="1622">
                  <c:v>700</c:v>
                </c:pt>
                <c:pt idx="1623">
                  <c:v>700</c:v>
                </c:pt>
                <c:pt idx="1624">
                  <c:v>700</c:v>
                </c:pt>
                <c:pt idx="1625">
                  <c:v>700</c:v>
                </c:pt>
                <c:pt idx="1626">
                  <c:v>700</c:v>
                </c:pt>
                <c:pt idx="1627">
                  <c:v>701</c:v>
                </c:pt>
                <c:pt idx="1628">
                  <c:v>701</c:v>
                </c:pt>
                <c:pt idx="1629">
                  <c:v>701</c:v>
                </c:pt>
                <c:pt idx="1630">
                  <c:v>701</c:v>
                </c:pt>
                <c:pt idx="1631">
                  <c:v>701</c:v>
                </c:pt>
                <c:pt idx="1632">
                  <c:v>702</c:v>
                </c:pt>
                <c:pt idx="1633">
                  <c:v>703</c:v>
                </c:pt>
                <c:pt idx="1634">
                  <c:v>703</c:v>
                </c:pt>
                <c:pt idx="1635">
                  <c:v>703</c:v>
                </c:pt>
                <c:pt idx="1636">
                  <c:v>703</c:v>
                </c:pt>
                <c:pt idx="1637">
                  <c:v>704</c:v>
                </c:pt>
                <c:pt idx="1638">
                  <c:v>705</c:v>
                </c:pt>
                <c:pt idx="1639">
                  <c:v>705</c:v>
                </c:pt>
                <c:pt idx="1640">
                  <c:v>705</c:v>
                </c:pt>
                <c:pt idx="1641">
                  <c:v>706</c:v>
                </c:pt>
                <c:pt idx="1642">
                  <c:v>707</c:v>
                </c:pt>
                <c:pt idx="1643">
                  <c:v>707</c:v>
                </c:pt>
                <c:pt idx="1644">
                  <c:v>708</c:v>
                </c:pt>
                <c:pt idx="1645">
                  <c:v>708</c:v>
                </c:pt>
                <c:pt idx="1646">
                  <c:v>708</c:v>
                </c:pt>
                <c:pt idx="1647">
                  <c:v>709</c:v>
                </c:pt>
                <c:pt idx="1648">
                  <c:v>710</c:v>
                </c:pt>
                <c:pt idx="1649">
                  <c:v>710</c:v>
                </c:pt>
                <c:pt idx="1650">
                  <c:v>711</c:v>
                </c:pt>
                <c:pt idx="1651">
                  <c:v>712</c:v>
                </c:pt>
                <c:pt idx="1652">
                  <c:v>712</c:v>
                </c:pt>
                <c:pt idx="1653">
                  <c:v>712</c:v>
                </c:pt>
                <c:pt idx="1654">
                  <c:v>712</c:v>
                </c:pt>
                <c:pt idx="1655">
                  <c:v>712</c:v>
                </c:pt>
                <c:pt idx="1656">
                  <c:v>712</c:v>
                </c:pt>
                <c:pt idx="1657">
                  <c:v>712</c:v>
                </c:pt>
                <c:pt idx="1658">
                  <c:v>712</c:v>
                </c:pt>
                <c:pt idx="1659">
                  <c:v>713</c:v>
                </c:pt>
                <c:pt idx="1660">
                  <c:v>713</c:v>
                </c:pt>
                <c:pt idx="1661">
                  <c:v>713</c:v>
                </c:pt>
                <c:pt idx="1662">
                  <c:v>713</c:v>
                </c:pt>
                <c:pt idx="1663">
                  <c:v>713</c:v>
                </c:pt>
                <c:pt idx="1664">
                  <c:v>714</c:v>
                </c:pt>
                <c:pt idx="1665">
                  <c:v>714</c:v>
                </c:pt>
                <c:pt idx="1666">
                  <c:v>714</c:v>
                </c:pt>
                <c:pt idx="1667">
                  <c:v>714</c:v>
                </c:pt>
                <c:pt idx="1668">
                  <c:v>715</c:v>
                </c:pt>
                <c:pt idx="1669">
                  <c:v>715</c:v>
                </c:pt>
                <c:pt idx="1670">
                  <c:v>715</c:v>
                </c:pt>
                <c:pt idx="1671">
                  <c:v>715</c:v>
                </c:pt>
                <c:pt idx="1672">
                  <c:v>715</c:v>
                </c:pt>
                <c:pt idx="1673">
                  <c:v>715</c:v>
                </c:pt>
                <c:pt idx="1674">
                  <c:v>715</c:v>
                </c:pt>
                <c:pt idx="1675">
                  <c:v>715</c:v>
                </c:pt>
                <c:pt idx="1676">
                  <c:v>715</c:v>
                </c:pt>
                <c:pt idx="1677">
                  <c:v>715</c:v>
                </c:pt>
                <c:pt idx="1678">
                  <c:v>715</c:v>
                </c:pt>
                <c:pt idx="1679">
                  <c:v>715</c:v>
                </c:pt>
                <c:pt idx="1680">
                  <c:v>715</c:v>
                </c:pt>
                <c:pt idx="1681">
                  <c:v>715</c:v>
                </c:pt>
                <c:pt idx="1682">
                  <c:v>715</c:v>
                </c:pt>
                <c:pt idx="1683">
                  <c:v>715</c:v>
                </c:pt>
                <c:pt idx="1684">
                  <c:v>715</c:v>
                </c:pt>
                <c:pt idx="1685">
                  <c:v>715</c:v>
                </c:pt>
                <c:pt idx="1686">
                  <c:v>716</c:v>
                </c:pt>
                <c:pt idx="1687">
                  <c:v>716</c:v>
                </c:pt>
                <c:pt idx="1688">
                  <c:v>717</c:v>
                </c:pt>
                <c:pt idx="1689">
                  <c:v>718</c:v>
                </c:pt>
                <c:pt idx="1690">
                  <c:v>718</c:v>
                </c:pt>
                <c:pt idx="1691">
                  <c:v>719</c:v>
                </c:pt>
                <c:pt idx="1692">
                  <c:v>719</c:v>
                </c:pt>
                <c:pt idx="1693">
                  <c:v>719</c:v>
                </c:pt>
                <c:pt idx="1694">
                  <c:v>719</c:v>
                </c:pt>
                <c:pt idx="1695">
                  <c:v>720</c:v>
                </c:pt>
                <c:pt idx="1696">
                  <c:v>720</c:v>
                </c:pt>
                <c:pt idx="1697">
                  <c:v>720</c:v>
                </c:pt>
                <c:pt idx="1698">
                  <c:v>720</c:v>
                </c:pt>
                <c:pt idx="1699">
                  <c:v>720</c:v>
                </c:pt>
                <c:pt idx="1700">
                  <c:v>720</c:v>
                </c:pt>
                <c:pt idx="1701">
                  <c:v>720</c:v>
                </c:pt>
                <c:pt idx="1702">
                  <c:v>720</c:v>
                </c:pt>
                <c:pt idx="1703">
                  <c:v>720</c:v>
                </c:pt>
                <c:pt idx="1704">
                  <c:v>720</c:v>
                </c:pt>
                <c:pt idx="1705">
                  <c:v>721</c:v>
                </c:pt>
                <c:pt idx="1706">
                  <c:v>721</c:v>
                </c:pt>
                <c:pt idx="1707">
                  <c:v>722</c:v>
                </c:pt>
                <c:pt idx="1708">
                  <c:v>723</c:v>
                </c:pt>
                <c:pt idx="1709">
                  <c:v>724</c:v>
                </c:pt>
                <c:pt idx="1710">
                  <c:v>725</c:v>
                </c:pt>
                <c:pt idx="1711">
                  <c:v>726</c:v>
                </c:pt>
                <c:pt idx="1712">
                  <c:v>726</c:v>
                </c:pt>
                <c:pt idx="1713">
                  <c:v>726</c:v>
                </c:pt>
                <c:pt idx="1714">
                  <c:v>726</c:v>
                </c:pt>
                <c:pt idx="1715">
                  <c:v>726</c:v>
                </c:pt>
                <c:pt idx="1716">
                  <c:v>727</c:v>
                </c:pt>
                <c:pt idx="1717">
                  <c:v>728</c:v>
                </c:pt>
                <c:pt idx="1718">
                  <c:v>729</c:v>
                </c:pt>
                <c:pt idx="1719">
                  <c:v>730</c:v>
                </c:pt>
                <c:pt idx="1720">
                  <c:v>731</c:v>
                </c:pt>
                <c:pt idx="1721">
                  <c:v>731</c:v>
                </c:pt>
                <c:pt idx="1722">
                  <c:v>731</c:v>
                </c:pt>
                <c:pt idx="1723">
                  <c:v>731</c:v>
                </c:pt>
                <c:pt idx="1724">
                  <c:v>731</c:v>
                </c:pt>
                <c:pt idx="1725">
                  <c:v>732</c:v>
                </c:pt>
                <c:pt idx="1726">
                  <c:v>733</c:v>
                </c:pt>
                <c:pt idx="1727">
                  <c:v>734</c:v>
                </c:pt>
                <c:pt idx="1728">
                  <c:v>735</c:v>
                </c:pt>
                <c:pt idx="1729">
                  <c:v>735</c:v>
                </c:pt>
                <c:pt idx="1730">
                  <c:v>735</c:v>
                </c:pt>
                <c:pt idx="1731">
                  <c:v>736</c:v>
                </c:pt>
                <c:pt idx="1732">
                  <c:v>737</c:v>
                </c:pt>
                <c:pt idx="1733">
                  <c:v>738</c:v>
                </c:pt>
                <c:pt idx="1734">
                  <c:v>738</c:v>
                </c:pt>
                <c:pt idx="1735">
                  <c:v>738</c:v>
                </c:pt>
                <c:pt idx="1736">
                  <c:v>739</c:v>
                </c:pt>
                <c:pt idx="1737">
                  <c:v>739</c:v>
                </c:pt>
                <c:pt idx="1738">
                  <c:v>739</c:v>
                </c:pt>
                <c:pt idx="1739">
                  <c:v>740</c:v>
                </c:pt>
                <c:pt idx="1740">
                  <c:v>740</c:v>
                </c:pt>
                <c:pt idx="1741">
                  <c:v>741</c:v>
                </c:pt>
                <c:pt idx="1742">
                  <c:v>742</c:v>
                </c:pt>
                <c:pt idx="1743">
                  <c:v>743</c:v>
                </c:pt>
                <c:pt idx="1744">
                  <c:v>744</c:v>
                </c:pt>
                <c:pt idx="1745">
                  <c:v>744</c:v>
                </c:pt>
                <c:pt idx="1746">
                  <c:v>745</c:v>
                </c:pt>
                <c:pt idx="1747">
                  <c:v>745</c:v>
                </c:pt>
                <c:pt idx="1748">
                  <c:v>746</c:v>
                </c:pt>
                <c:pt idx="1749">
                  <c:v>747</c:v>
                </c:pt>
                <c:pt idx="1750">
                  <c:v>748</c:v>
                </c:pt>
                <c:pt idx="1751">
                  <c:v>748</c:v>
                </c:pt>
                <c:pt idx="1752">
                  <c:v>748</c:v>
                </c:pt>
                <c:pt idx="1753">
                  <c:v>748</c:v>
                </c:pt>
                <c:pt idx="1754">
                  <c:v>749</c:v>
                </c:pt>
                <c:pt idx="1755">
                  <c:v>750</c:v>
                </c:pt>
                <c:pt idx="1756">
                  <c:v>750</c:v>
                </c:pt>
                <c:pt idx="1757">
                  <c:v>751</c:v>
                </c:pt>
                <c:pt idx="1758">
                  <c:v>751</c:v>
                </c:pt>
                <c:pt idx="1759">
                  <c:v>751</c:v>
                </c:pt>
                <c:pt idx="1760">
                  <c:v>751</c:v>
                </c:pt>
                <c:pt idx="1761">
                  <c:v>752</c:v>
                </c:pt>
                <c:pt idx="1762">
                  <c:v>752</c:v>
                </c:pt>
                <c:pt idx="1763">
                  <c:v>753</c:v>
                </c:pt>
                <c:pt idx="1764">
                  <c:v>753</c:v>
                </c:pt>
                <c:pt idx="1765">
                  <c:v>753</c:v>
                </c:pt>
                <c:pt idx="1766">
                  <c:v>753</c:v>
                </c:pt>
                <c:pt idx="1767">
                  <c:v>753</c:v>
                </c:pt>
                <c:pt idx="1768">
                  <c:v>754</c:v>
                </c:pt>
                <c:pt idx="1769">
                  <c:v>755</c:v>
                </c:pt>
                <c:pt idx="1770">
                  <c:v>756</c:v>
                </c:pt>
                <c:pt idx="1771">
                  <c:v>757</c:v>
                </c:pt>
                <c:pt idx="1772">
                  <c:v>757</c:v>
                </c:pt>
                <c:pt idx="1773">
                  <c:v>757</c:v>
                </c:pt>
                <c:pt idx="1774">
                  <c:v>757</c:v>
                </c:pt>
                <c:pt idx="1775">
                  <c:v>757</c:v>
                </c:pt>
                <c:pt idx="1776">
                  <c:v>758</c:v>
                </c:pt>
                <c:pt idx="1777">
                  <c:v>758</c:v>
                </c:pt>
                <c:pt idx="1778">
                  <c:v>759</c:v>
                </c:pt>
                <c:pt idx="1779">
                  <c:v>759</c:v>
                </c:pt>
                <c:pt idx="1780">
                  <c:v>759</c:v>
                </c:pt>
                <c:pt idx="1781">
                  <c:v>759</c:v>
                </c:pt>
                <c:pt idx="1782">
                  <c:v>759</c:v>
                </c:pt>
                <c:pt idx="1783">
                  <c:v>759</c:v>
                </c:pt>
                <c:pt idx="1784">
                  <c:v>759</c:v>
                </c:pt>
                <c:pt idx="1785">
                  <c:v>759</c:v>
                </c:pt>
                <c:pt idx="1786">
                  <c:v>760</c:v>
                </c:pt>
                <c:pt idx="1787">
                  <c:v>761</c:v>
                </c:pt>
                <c:pt idx="1788">
                  <c:v>761</c:v>
                </c:pt>
                <c:pt idx="1789">
                  <c:v>761</c:v>
                </c:pt>
                <c:pt idx="1790">
                  <c:v>761</c:v>
                </c:pt>
                <c:pt idx="1791">
                  <c:v>762</c:v>
                </c:pt>
                <c:pt idx="1792">
                  <c:v>762</c:v>
                </c:pt>
                <c:pt idx="1793">
                  <c:v>763</c:v>
                </c:pt>
                <c:pt idx="1794">
                  <c:v>764</c:v>
                </c:pt>
                <c:pt idx="1795">
                  <c:v>764</c:v>
                </c:pt>
                <c:pt idx="1796">
                  <c:v>764</c:v>
                </c:pt>
                <c:pt idx="1797">
                  <c:v>765</c:v>
                </c:pt>
                <c:pt idx="1798">
                  <c:v>766</c:v>
                </c:pt>
                <c:pt idx="1799">
                  <c:v>767</c:v>
                </c:pt>
                <c:pt idx="1800">
                  <c:v>768</c:v>
                </c:pt>
                <c:pt idx="1801">
                  <c:v>768</c:v>
                </c:pt>
                <c:pt idx="1802">
                  <c:v>768</c:v>
                </c:pt>
                <c:pt idx="1803">
                  <c:v>769</c:v>
                </c:pt>
                <c:pt idx="1804">
                  <c:v>770</c:v>
                </c:pt>
                <c:pt idx="1805">
                  <c:v>771</c:v>
                </c:pt>
                <c:pt idx="1806">
                  <c:v>771</c:v>
                </c:pt>
                <c:pt idx="1807">
                  <c:v>772</c:v>
                </c:pt>
                <c:pt idx="1808">
                  <c:v>772</c:v>
                </c:pt>
                <c:pt idx="1809">
                  <c:v>773</c:v>
                </c:pt>
                <c:pt idx="1810">
                  <c:v>773</c:v>
                </c:pt>
                <c:pt idx="1811">
                  <c:v>774</c:v>
                </c:pt>
                <c:pt idx="1812">
                  <c:v>774</c:v>
                </c:pt>
                <c:pt idx="1813">
                  <c:v>774</c:v>
                </c:pt>
                <c:pt idx="1814">
                  <c:v>774</c:v>
                </c:pt>
                <c:pt idx="1815">
                  <c:v>775</c:v>
                </c:pt>
                <c:pt idx="1816">
                  <c:v>775</c:v>
                </c:pt>
                <c:pt idx="1817">
                  <c:v>776</c:v>
                </c:pt>
                <c:pt idx="1818">
                  <c:v>777</c:v>
                </c:pt>
                <c:pt idx="1819">
                  <c:v>778</c:v>
                </c:pt>
                <c:pt idx="1820">
                  <c:v>778</c:v>
                </c:pt>
                <c:pt idx="1821">
                  <c:v>778</c:v>
                </c:pt>
                <c:pt idx="1822">
                  <c:v>779</c:v>
                </c:pt>
                <c:pt idx="1823">
                  <c:v>779</c:v>
                </c:pt>
                <c:pt idx="1824">
                  <c:v>779</c:v>
                </c:pt>
                <c:pt idx="1825">
                  <c:v>779</c:v>
                </c:pt>
                <c:pt idx="1826">
                  <c:v>779</c:v>
                </c:pt>
                <c:pt idx="1827">
                  <c:v>779</c:v>
                </c:pt>
                <c:pt idx="1828">
                  <c:v>779</c:v>
                </c:pt>
                <c:pt idx="1829">
                  <c:v>779</c:v>
                </c:pt>
                <c:pt idx="1830">
                  <c:v>779</c:v>
                </c:pt>
                <c:pt idx="1831">
                  <c:v>779</c:v>
                </c:pt>
                <c:pt idx="1832">
                  <c:v>780</c:v>
                </c:pt>
                <c:pt idx="1833">
                  <c:v>780</c:v>
                </c:pt>
                <c:pt idx="1834">
                  <c:v>781</c:v>
                </c:pt>
                <c:pt idx="1835">
                  <c:v>781</c:v>
                </c:pt>
                <c:pt idx="1836">
                  <c:v>781</c:v>
                </c:pt>
                <c:pt idx="1837">
                  <c:v>782</c:v>
                </c:pt>
                <c:pt idx="1838">
                  <c:v>783</c:v>
                </c:pt>
                <c:pt idx="1839">
                  <c:v>783</c:v>
                </c:pt>
                <c:pt idx="1840">
                  <c:v>783</c:v>
                </c:pt>
                <c:pt idx="1841">
                  <c:v>783</c:v>
                </c:pt>
                <c:pt idx="1842">
                  <c:v>784</c:v>
                </c:pt>
                <c:pt idx="1843">
                  <c:v>784</c:v>
                </c:pt>
                <c:pt idx="1844">
                  <c:v>784</c:v>
                </c:pt>
                <c:pt idx="1845">
                  <c:v>784</c:v>
                </c:pt>
                <c:pt idx="1846">
                  <c:v>785</c:v>
                </c:pt>
                <c:pt idx="1847">
                  <c:v>786</c:v>
                </c:pt>
                <c:pt idx="1848">
                  <c:v>786</c:v>
                </c:pt>
                <c:pt idx="1849">
                  <c:v>787</c:v>
                </c:pt>
                <c:pt idx="1850">
                  <c:v>787</c:v>
                </c:pt>
                <c:pt idx="1851">
                  <c:v>788</c:v>
                </c:pt>
                <c:pt idx="1852">
                  <c:v>788</c:v>
                </c:pt>
                <c:pt idx="1853">
                  <c:v>789</c:v>
                </c:pt>
                <c:pt idx="1854">
                  <c:v>789</c:v>
                </c:pt>
                <c:pt idx="1855">
                  <c:v>789</c:v>
                </c:pt>
                <c:pt idx="1856">
                  <c:v>790</c:v>
                </c:pt>
                <c:pt idx="1857">
                  <c:v>791</c:v>
                </c:pt>
                <c:pt idx="1858">
                  <c:v>792</c:v>
                </c:pt>
                <c:pt idx="1859">
                  <c:v>793</c:v>
                </c:pt>
                <c:pt idx="1860">
                  <c:v>794</c:v>
                </c:pt>
                <c:pt idx="1861">
                  <c:v>794</c:v>
                </c:pt>
                <c:pt idx="1862">
                  <c:v>795</c:v>
                </c:pt>
                <c:pt idx="1863">
                  <c:v>796</c:v>
                </c:pt>
                <c:pt idx="1864">
                  <c:v>796</c:v>
                </c:pt>
                <c:pt idx="1865">
                  <c:v>796</c:v>
                </c:pt>
                <c:pt idx="1866">
                  <c:v>796</c:v>
                </c:pt>
                <c:pt idx="1867">
                  <c:v>797</c:v>
                </c:pt>
                <c:pt idx="1868">
                  <c:v>797</c:v>
                </c:pt>
                <c:pt idx="1869">
                  <c:v>798</c:v>
                </c:pt>
                <c:pt idx="1870">
                  <c:v>798</c:v>
                </c:pt>
                <c:pt idx="1871">
                  <c:v>799</c:v>
                </c:pt>
                <c:pt idx="1872">
                  <c:v>800</c:v>
                </c:pt>
                <c:pt idx="1873">
                  <c:v>800</c:v>
                </c:pt>
                <c:pt idx="1874">
                  <c:v>801</c:v>
                </c:pt>
                <c:pt idx="1875">
                  <c:v>802</c:v>
                </c:pt>
                <c:pt idx="1876">
                  <c:v>802</c:v>
                </c:pt>
                <c:pt idx="1877">
                  <c:v>803</c:v>
                </c:pt>
                <c:pt idx="1878">
                  <c:v>804</c:v>
                </c:pt>
                <c:pt idx="1879">
                  <c:v>805</c:v>
                </c:pt>
                <c:pt idx="1880">
                  <c:v>806</c:v>
                </c:pt>
                <c:pt idx="1881">
                  <c:v>807</c:v>
                </c:pt>
                <c:pt idx="1882">
                  <c:v>807</c:v>
                </c:pt>
                <c:pt idx="1883">
                  <c:v>807</c:v>
                </c:pt>
                <c:pt idx="1884">
                  <c:v>808</c:v>
                </c:pt>
                <c:pt idx="1885">
                  <c:v>808</c:v>
                </c:pt>
                <c:pt idx="1886">
                  <c:v>808</c:v>
                </c:pt>
                <c:pt idx="1887">
                  <c:v>809</c:v>
                </c:pt>
                <c:pt idx="1888">
                  <c:v>809</c:v>
                </c:pt>
                <c:pt idx="1889">
                  <c:v>810</c:v>
                </c:pt>
                <c:pt idx="1890">
                  <c:v>811</c:v>
                </c:pt>
                <c:pt idx="1891">
                  <c:v>812</c:v>
                </c:pt>
                <c:pt idx="1892">
                  <c:v>812</c:v>
                </c:pt>
                <c:pt idx="1893">
                  <c:v>812</c:v>
                </c:pt>
                <c:pt idx="1894">
                  <c:v>813</c:v>
                </c:pt>
                <c:pt idx="1895">
                  <c:v>814</c:v>
                </c:pt>
                <c:pt idx="1896">
                  <c:v>815</c:v>
                </c:pt>
                <c:pt idx="1897">
                  <c:v>816</c:v>
                </c:pt>
                <c:pt idx="1898">
                  <c:v>816</c:v>
                </c:pt>
                <c:pt idx="1899">
                  <c:v>816</c:v>
                </c:pt>
                <c:pt idx="1900">
                  <c:v>816</c:v>
                </c:pt>
                <c:pt idx="1901">
                  <c:v>816</c:v>
                </c:pt>
                <c:pt idx="1902">
                  <c:v>816</c:v>
                </c:pt>
                <c:pt idx="1903">
                  <c:v>816</c:v>
                </c:pt>
                <c:pt idx="1904">
                  <c:v>816</c:v>
                </c:pt>
                <c:pt idx="1905">
                  <c:v>816</c:v>
                </c:pt>
                <c:pt idx="1906">
                  <c:v>817</c:v>
                </c:pt>
                <c:pt idx="1907">
                  <c:v>818</c:v>
                </c:pt>
                <c:pt idx="1908">
                  <c:v>818</c:v>
                </c:pt>
                <c:pt idx="1909">
                  <c:v>818</c:v>
                </c:pt>
                <c:pt idx="1910">
                  <c:v>818</c:v>
                </c:pt>
                <c:pt idx="1911">
                  <c:v>818</c:v>
                </c:pt>
                <c:pt idx="1912">
                  <c:v>819</c:v>
                </c:pt>
                <c:pt idx="1913">
                  <c:v>820</c:v>
                </c:pt>
                <c:pt idx="1914">
                  <c:v>820</c:v>
                </c:pt>
                <c:pt idx="1915">
                  <c:v>820</c:v>
                </c:pt>
                <c:pt idx="1916">
                  <c:v>821</c:v>
                </c:pt>
                <c:pt idx="1917">
                  <c:v>821</c:v>
                </c:pt>
                <c:pt idx="1918">
                  <c:v>822</c:v>
                </c:pt>
                <c:pt idx="1919">
                  <c:v>822</c:v>
                </c:pt>
                <c:pt idx="1920">
                  <c:v>823</c:v>
                </c:pt>
                <c:pt idx="1921">
                  <c:v>824</c:v>
                </c:pt>
                <c:pt idx="1922">
                  <c:v>825</c:v>
                </c:pt>
                <c:pt idx="1923">
                  <c:v>826</c:v>
                </c:pt>
                <c:pt idx="1924">
                  <c:v>827</c:v>
                </c:pt>
                <c:pt idx="1925">
                  <c:v>828</c:v>
                </c:pt>
                <c:pt idx="1926">
                  <c:v>829</c:v>
                </c:pt>
                <c:pt idx="1927">
                  <c:v>830</c:v>
                </c:pt>
                <c:pt idx="1928">
                  <c:v>830</c:v>
                </c:pt>
                <c:pt idx="1929">
                  <c:v>830</c:v>
                </c:pt>
                <c:pt idx="1930">
                  <c:v>830</c:v>
                </c:pt>
                <c:pt idx="1931">
                  <c:v>831</c:v>
                </c:pt>
                <c:pt idx="1932">
                  <c:v>832</c:v>
                </c:pt>
                <c:pt idx="1933">
                  <c:v>833</c:v>
                </c:pt>
                <c:pt idx="1934">
                  <c:v>834</c:v>
                </c:pt>
                <c:pt idx="1935">
                  <c:v>834</c:v>
                </c:pt>
                <c:pt idx="1936">
                  <c:v>834</c:v>
                </c:pt>
                <c:pt idx="1937">
                  <c:v>835</c:v>
                </c:pt>
                <c:pt idx="1938">
                  <c:v>836</c:v>
                </c:pt>
                <c:pt idx="1939">
                  <c:v>836</c:v>
                </c:pt>
                <c:pt idx="1940">
                  <c:v>837</c:v>
                </c:pt>
                <c:pt idx="1941">
                  <c:v>837</c:v>
                </c:pt>
                <c:pt idx="1942">
                  <c:v>837</c:v>
                </c:pt>
                <c:pt idx="1943">
                  <c:v>838</c:v>
                </c:pt>
                <c:pt idx="1944">
                  <c:v>839</c:v>
                </c:pt>
                <c:pt idx="1945">
                  <c:v>839</c:v>
                </c:pt>
                <c:pt idx="1946">
                  <c:v>840</c:v>
                </c:pt>
                <c:pt idx="1947">
                  <c:v>840</c:v>
                </c:pt>
                <c:pt idx="1948">
                  <c:v>841</c:v>
                </c:pt>
                <c:pt idx="1949">
                  <c:v>842</c:v>
                </c:pt>
                <c:pt idx="1950">
                  <c:v>843</c:v>
                </c:pt>
                <c:pt idx="1951">
                  <c:v>844</c:v>
                </c:pt>
                <c:pt idx="1952">
                  <c:v>845</c:v>
                </c:pt>
                <c:pt idx="1953">
                  <c:v>846</c:v>
                </c:pt>
                <c:pt idx="1954">
                  <c:v>847</c:v>
                </c:pt>
                <c:pt idx="1955">
                  <c:v>848</c:v>
                </c:pt>
                <c:pt idx="1956">
                  <c:v>849</c:v>
                </c:pt>
                <c:pt idx="1957">
                  <c:v>849</c:v>
                </c:pt>
                <c:pt idx="1958">
                  <c:v>849</c:v>
                </c:pt>
                <c:pt idx="1959">
                  <c:v>849</c:v>
                </c:pt>
                <c:pt idx="1960">
                  <c:v>849</c:v>
                </c:pt>
                <c:pt idx="1961">
                  <c:v>849</c:v>
                </c:pt>
                <c:pt idx="1962">
                  <c:v>849</c:v>
                </c:pt>
                <c:pt idx="1963">
                  <c:v>849</c:v>
                </c:pt>
                <c:pt idx="1964">
                  <c:v>849</c:v>
                </c:pt>
                <c:pt idx="1965">
                  <c:v>849</c:v>
                </c:pt>
                <c:pt idx="1966">
                  <c:v>850</c:v>
                </c:pt>
                <c:pt idx="1967">
                  <c:v>850</c:v>
                </c:pt>
                <c:pt idx="1968">
                  <c:v>850</c:v>
                </c:pt>
                <c:pt idx="1969">
                  <c:v>850</c:v>
                </c:pt>
                <c:pt idx="1970">
                  <c:v>850</c:v>
                </c:pt>
                <c:pt idx="1971">
                  <c:v>850</c:v>
                </c:pt>
                <c:pt idx="1972">
                  <c:v>850</c:v>
                </c:pt>
                <c:pt idx="1973">
                  <c:v>850</c:v>
                </c:pt>
                <c:pt idx="1974">
                  <c:v>850</c:v>
                </c:pt>
                <c:pt idx="1975">
                  <c:v>851</c:v>
                </c:pt>
                <c:pt idx="1976">
                  <c:v>851</c:v>
                </c:pt>
                <c:pt idx="1977">
                  <c:v>852</c:v>
                </c:pt>
                <c:pt idx="1978">
                  <c:v>852</c:v>
                </c:pt>
                <c:pt idx="1979">
                  <c:v>853</c:v>
                </c:pt>
                <c:pt idx="1980">
                  <c:v>854</c:v>
                </c:pt>
                <c:pt idx="1981">
                  <c:v>854</c:v>
                </c:pt>
                <c:pt idx="1982">
                  <c:v>854</c:v>
                </c:pt>
                <c:pt idx="1983">
                  <c:v>854</c:v>
                </c:pt>
                <c:pt idx="1984">
                  <c:v>854</c:v>
                </c:pt>
                <c:pt idx="1985">
                  <c:v>854</c:v>
                </c:pt>
                <c:pt idx="1986">
                  <c:v>854</c:v>
                </c:pt>
                <c:pt idx="1987">
                  <c:v>854</c:v>
                </c:pt>
                <c:pt idx="1988">
                  <c:v>854</c:v>
                </c:pt>
                <c:pt idx="1989">
                  <c:v>854</c:v>
                </c:pt>
                <c:pt idx="1990">
                  <c:v>854</c:v>
                </c:pt>
                <c:pt idx="1991">
                  <c:v>854</c:v>
                </c:pt>
                <c:pt idx="1992">
                  <c:v>854</c:v>
                </c:pt>
                <c:pt idx="1993">
                  <c:v>854</c:v>
                </c:pt>
                <c:pt idx="1994">
                  <c:v>854</c:v>
                </c:pt>
                <c:pt idx="1995">
                  <c:v>854</c:v>
                </c:pt>
                <c:pt idx="1996">
                  <c:v>855</c:v>
                </c:pt>
                <c:pt idx="1997">
                  <c:v>856</c:v>
                </c:pt>
                <c:pt idx="1998">
                  <c:v>856</c:v>
                </c:pt>
                <c:pt idx="1999">
                  <c:v>856</c:v>
                </c:pt>
                <c:pt idx="2000">
                  <c:v>856</c:v>
                </c:pt>
                <c:pt idx="2001">
                  <c:v>857</c:v>
                </c:pt>
                <c:pt idx="2002">
                  <c:v>857</c:v>
                </c:pt>
                <c:pt idx="2003">
                  <c:v>857</c:v>
                </c:pt>
                <c:pt idx="2004">
                  <c:v>858</c:v>
                </c:pt>
                <c:pt idx="2005">
                  <c:v>858</c:v>
                </c:pt>
                <c:pt idx="2006">
                  <c:v>858</c:v>
                </c:pt>
                <c:pt idx="2007">
                  <c:v>859</c:v>
                </c:pt>
                <c:pt idx="2008">
                  <c:v>859</c:v>
                </c:pt>
                <c:pt idx="2009">
                  <c:v>860</c:v>
                </c:pt>
                <c:pt idx="2010">
                  <c:v>861</c:v>
                </c:pt>
                <c:pt idx="2011">
                  <c:v>862</c:v>
                </c:pt>
                <c:pt idx="2012">
                  <c:v>862</c:v>
                </c:pt>
                <c:pt idx="2013">
                  <c:v>863</c:v>
                </c:pt>
                <c:pt idx="2014">
                  <c:v>863</c:v>
                </c:pt>
                <c:pt idx="2015">
                  <c:v>864</c:v>
                </c:pt>
                <c:pt idx="2016">
                  <c:v>865</c:v>
                </c:pt>
                <c:pt idx="2017">
                  <c:v>865</c:v>
                </c:pt>
                <c:pt idx="2018">
                  <c:v>865</c:v>
                </c:pt>
                <c:pt idx="2019">
                  <c:v>866</c:v>
                </c:pt>
                <c:pt idx="2020">
                  <c:v>867</c:v>
                </c:pt>
                <c:pt idx="2021">
                  <c:v>868</c:v>
                </c:pt>
                <c:pt idx="2022">
                  <c:v>868</c:v>
                </c:pt>
                <c:pt idx="2023">
                  <c:v>868</c:v>
                </c:pt>
                <c:pt idx="2024">
                  <c:v>868</c:v>
                </c:pt>
                <c:pt idx="2025">
                  <c:v>869</c:v>
                </c:pt>
                <c:pt idx="2026">
                  <c:v>869</c:v>
                </c:pt>
                <c:pt idx="2027">
                  <c:v>869</c:v>
                </c:pt>
                <c:pt idx="2028">
                  <c:v>870</c:v>
                </c:pt>
                <c:pt idx="2029">
                  <c:v>871</c:v>
                </c:pt>
                <c:pt idx="2030">
                  <c:v>871</c:v>
                </c:pt>
                <c:pt idx="2031">
                  <c:v>871</c:v>
                </c:pt>
                <c:pt idx="2032">
                  <c:v>871</c:v>
                </c:pt>
                <c:pt idx="2033">
                  <c:v>871</c:v>
                </c:pt>
                <c:pt idx="2034">
                  <c:v>872</c:v>
                </c:pt>
                <c:pt idx="2035">
                  <c:v>873</c:v>
                </c:pt>
                <c:pt idx="2036">
                  <c:v>874</c:v>
                </c:pt>
                <c:pt idx="2037">
                  <c:v>874</c:v>
                </c:pt>
                <c:pt idx="2038">
                  <c:v>874</c:v>
                </c:pt>
                <c:pt idx="2039">
                  <c:v>874</c:v>
                </c:pt>
                <c:pt idx="2040">
                  <c:v>874</c:v>
                </c:pt>
                <c:pt idx="2041">
                  <c:v>875</c:v>
                </c:pt>
                <c:pt idx="2042">
                  <c:v>875</c:v>
                </c:pt>
                <c:pt idx="2043">
                  <c:v>875</c:v>
                </c:pt>
                <c:pt idx="2044">
                  <c:v>875</c:v>
                </c:pt>
                <c:pt idx="2045">
                  <c:v>875</c:v>
                </c:pt>
                <c:pt idx="2046">
                  <c:v>875</c:v>
                </c:pt>
                <c:pt idx="2047">
                  <c:v>875</c:v>
                </c:pt>
                <c:pt idx="2048">
                  <c:v>875</c:v>
                </c:pt>
                <c:pt idx="2049">
                  <c:v>875</c:v>
                </c:pt>
                <c:pt idx="2050">
                  <c:v>875</c:v>
                </c:pt>
                <c:pt idx="2051">
                  <c:v>875</c:v>
                </c:pt>
                <c:pt idx="2052">
                  <c:v>875</c:v>
                </c:pt>
                <c:pt idx="2053">
                  <c:v>875</c:v>
                </c:pt>
                <c:pt idx="2054">
                  <c:v>875</c:v>
                </c:pt>
                <c:pt idx="2055">
                  <c:v>875</c:v>
                </c:pt>
                <c:pt idx="2056">
                  <c:v>875</c:v>
                </c:pt>
                <c:pt idx="2057">
                  <c:v>876</c:v>
                </c:pt>
                <c:pt idx="2058">
                  <c:v>877</c:v>
                </c:pt>
                <c:pt idx="2059">
                  <c:v>877</c:v>
                </c:pt>
                <c:pt idx="2060">
                  <c:v>877</c:v>
                </c:pt>
                <c:pt idx="2061">
                  <c:v>878</c:v>
                </c:pt>
                <c:pt idx="2062">
                  <c:v>878</c:v>
                </c:pt>
                <c:pt idx="2063">
                  <c:v>878</c:v>
                </c:pt>
                <c:pt idx="2064">
                  <c:v>879</c:v>
                </c:pt>
                <c:pt idx="2065">
                  <c:v>880</c:v>
                </c:pt>
                <c:pt idx="2066">
                  <c:v>881</c:v>
                </c:pt>
                <c:pt idx="2067">
                  <c:v>882</c:v>
                </c:pt>
                <c:pt idx="2068">
                  <c:v>883</c:v>
                </c:pt>
                <c:pt idx="2069">
                  <c:v>884</c:v>
                </c:pt>
                <c:pt idx="2070">
                  <c:v>885</c:v>
                </c:pt>
                <c:pt idx="2071">
                  <c:v>886</c:v>
                </c:pt>
                <c:pt idx="2072">
                  <c:v>886</c:v>
                </c:pt>
                <c:pt idx="2073">
                  <c:v>886</c:v>
                </c:pt>
                <c:pt idx="2074">
                  <c:v>887</c:v>
                </c:pt>
                <c:pt idx="2075">
                  <c:v>888</c:v>
                </c:pt>
                <c:pt idx="2076">
                  <c:v>889</c:v>
                </c:pt>
                <c:pt idx="2077">
                  <c:v>890</c:v>
                </c:pt>
                <c:pt idx="2078">
                  <c:v>890</c:v>
                </c:pt>
                <c:pt idx="2079">
                  <c:v>890</c:v>
                </c:pt>
                <c:pt idx="2080">
                  <c:v>890</c:v>
                </c:pt>
                <c:pt idx="2081">
                  <c:v>890</c:v>
                </c:pt>
                <c:pt idx="2082">
                  <c:v>890</c:v>
                </c:pt>
                <c:pt idx="2083">
                  <c:v>891</c:v>
                </c:pt>
                <c:pt idx="2084">
                  <c:v>892</c:v>
                </c:pt>
                <c:pt idx="2085">
                  <c:v>893</c:v>
                </c:pt>
                <c:pt idx="2086">
                  <c:v>894</c:v>
                </c:pt>
                <c:pt idx="2087">
                  <c:v>894</c:v>
                </c:pt>
                <c:pt idx="2088">
                  <c:v>895</c:v>
                </c:pt>
                <c:pt idx="2089">
                  <c:v>895</c:v>
                </c:pt>
                <c:pt idx="2090">
                  <c:v>896</c:v>
                </c:pt>
                <c:pt idx="2091">
                  <c:v>897</c:v>
                </c:pt>
                <c:pt idx="2092">
                  <c:v>897</c:v>
                </c:pt>
                <c:pt idx="2093">
                  <c:v>897</c:v>
                </c:pt>
                <c:pt idx="2094">
                  <c:v>898</c:v>
                </c:pt>
                <c:pt idx="2095">
                  <c:v>899</c:v>
                </c:pt>
                <c:pt idx="2096">
                  <c:v>900</c:v>
                </c:pt>
                <c:pt idx="2097">
                  <c:v>901</c:v>
                </c:pt>
                <c:pt idx="2098">
                  <c:v>902</c:v>
                </c:pt>
                <c:pt idx="2099">
                  <c:v>903</c:v>
                </c:pt>
                <c:pt idx="2100">
                  <c:v>903</c:v>
                </c:pt>
                <c:pt idx="2101">
                  <c:v>903</c:v>
                </c:pt>
                <c:pt idx="2102">
                  <c:v>903</c:v>
                </c:pt>
                <c:pt idx="2103">
                  <c:v>903</c:v>
                </c:pt>
                <c:pt idx="2104">
                  <c:v>903</c:v>
                </c:pt>
                <c:pt idx="2105">
                  <c:v>903</c:v>
                </c:pt>
                <c:pt idx="2106">
                  <c:v>903</c:v>
                </c:pt>
                <c:pt idx="2107">
                  <c:v>903</c:v>
                </c:pt>
                <c:pt idx="2108">
                  <c:v>903</c:v>
                </c:pt>
                <c:pt idx="2109">
                  <c:v>903</c:v>
                </c:pt>
                <c:pt idx="2110">
                  <c:v>903</c:v>
                </c:pt>
                <c:pt idx="2111">
                  <c:v>904</c:v>
                </c:pt>
                <c:pt idx="2112">
                  <c:v>904</c:v>
                </c:pt>
                <c:pt idx="2113">
                  <c:v>905</c:v>
                </c:pt>
                <c:pt idx="2114">
                  <c:v>906</c:v>
                </c:pt>
                <c:pt idx="2115">
                  <c:v>907</c:v>
                </c:pt>
                <c:pt idx="2116">
                  <c:v>908</c:v>
                </c:pt>
                <c:pt idx="2117">
                  <c:v>909</c:v>
                </c:pt>
                <c:pt idx="2118">
                  <c:v>909</c:v>
                </c:pt>
                <c:pt idx="2119">
                  <c:v>909</c:v>
                </c:pt>
                <c:pt idx="2120">
                  <c:v>909</c:v>
                </c:pt>
                <c:pt idx="2121">
                  <c:v>910</c:v>
                </c:pt>
                <c:pt idx="2122">
                  <c:v>910</c:v>
                </c:pt>
                <c:pt idx="2123">
                  <c:v>911</c:v>
                </c:pt>
                <c:pt idx="2124">
                  <c:v>912</c:v>
                </c:pt>
                <c:pt idx="2125">
                  <c:v>913</c:v>
                </c:pt>
                <c:pt idx="2126">
                  <c:v>914</c:v>
                </c:pt>
                <c:pt idx="2127">
                  <c:v>915</c:v>
                </c:pt>
                <c:pt idx="2128">
                  <c:v>915</c:v>
                </c:pt>
                <c:pt idx="2129">
                  <c:v>915</c:v>
                </c:pt>
                <c:pt idx="2130">
                  <c:v>916</c:v>
                </c:pt>
                <c:pt idx="2131">
                  <c:v>916</c:v>
                </c:pt>
                <c:pt idx="2132">
                  <c:v>916</c:v>
                </c:pt>
                <c:pt idx="2133">
                  <c:v>916</c:v>
                </c:pt>
                <c:pt idx="2134">
                  <c:v>917</c:v>
                </c:pt>
                <c:pt idx="2135">
                  <c:v>918</c:v>
                </c:pt>
                <c:pt idx="2136">
                  <c:v>919</c:v>
                </c:pt>
                <c:pt idx="2137">
                  <c:v>919</c:v>
                </c:pt>
                <c:pt idx="2138">
                  <c:v>920</c:v>
                </c:pt>
                <c:pt idx="2139">
                  <c:v>920</c:v>
                </c:pt>
                <c:pt idx="2140">
                  <c:v>921</c:v>
                </c:pt>
                <c:pt idx="2141">
                  <c:v>922</c:v>
                </c:pt>
                <c:pt idx="2142">
                  <c:v>923</c:v>
                </c:pt>
                <c:pt idx="2143">
                  <c:v>924</c:v>
                </c:pt>
                <c:pt idx="2144">
                  <c:v>925</c:v>
                </c:pt>
                <c:pt idx="2145">
                  <c:v>926</c:v>
                </c:pt>
                <c:pt idx="2146">
                  <c:v>927</c:v>
                </c:pt>
                <c:pt idx="2147">
                  <c:v>928</c:v>
                </c:pt>
                <c:pt idx="2148">
                  <c:v>928</c:v>
                </c:pt>
                <c:pt idx="2149">
                  <c:v>929</c:v>
                </c:pt>
                <c:pt idx="2150">
                  <c:v>929</c:v>
                </c:pt>
                <c:pt idx="2151">
                  <c:v>929</c:v>
                </c:pt>
                <c:pt idx="2152">
                  <c:v>929</c:v>
                </c:pt>
                <c:pt idx="2153">
                  <c:v>929</c:v>
                </c:pt>
                <c:pt idx="2154">
                  <c:v>929</c:v>
                </c:pt>
                <c:pt idx="2155">
                  <c:v>929</c:v>
                </c:pt>
                <c:pt idx="2156">
                  <c:v>930</c:v>
                </c:pt>
                <c:pt idx="2157">
                  <c:v>930</c:v>
                </c:pt>
                <c:pt idx="2158">
                  <c:v>930</c:v>
                </c:pt>
                <c:pt idx="2159">
                  <c:v>930</c:v>
                </c:pt>
                <c:pt idx="2160">
                  <c:v>931</c:v>
                </c:pt>
                <c:pt idx="2161">
                  <c:v>931</c:v>
                </c:pt>
                <c:pt idx="2162">
                  <c:v>931</c:v>
                </c:pt>
                <c:pt idx="2163">
                  <c:v>931</c:v>
                </c:pt>
                <c:pt idx="2164">
                  <c:v>932</c:v>
                </c:pt>
                <c:pt idx="2165">
                  <c:v>932</c:v>
                </c:pt>
                <c:pt idx="2166">
                  <c:v>932</c:v>
                </c:pt>
                <c:pt idx="2167">
                  <c:v>932</c:v>
                </c:pt>
                <c:pt idx="2168">
                  <c:v>932</c:v>
                </c:pt>
                <c:pt idx="2169">
                  <c:v>932</c:v>
                </c:pt>
                <c:pt idx="2170">
                  <c:v>932</c:v>
                </c:pt>
                <c:pt idx="2171">
                  <c:v>933</c:v>
                </c:pt>
                <c:pt idx="2172">
                  <c:v>934</c:v>
                </c:pt>
                <c:pt idx="2173">
                  <c:v>935</c:v>
                </c:pt>
                <c:pt idx="2174">
                  <c:v>936</c:v>
                </c:pt>
                <c:pt idx="2175">
                  <c:v>936</c:v>
                </c:pt>
                <c:pt idx="2176">
                  <c:v>936</c:v>
                </c:pt>
                <c:pt idx="2177">
                  <c:v>936</c:v>
                </c:pt>
                <c:pt idx="2178">
                  <c:v>937</c:v>
                </c:pt>
                <c:pt idx="2179">
                  <c:v>938</c:v>
                </c:pt>
                <c:pt idx="2180">
                  <c:v>938</c:v>
                </c:pt>
                <c:pt idx="2181">
                  <c:v>939</c:v>
                </c:pt>
                <c:pt idx="2182">
                  <c:v>940</c:v>
                </c:pt>
                <c:pt idx="2183">
                  <c:v>940</c:v>
                </c:pt>
                <c:pt idx="2184">
                  <c:v>940</c:v>
                </c:pt>
                <c:pt idx="2185">
                  <c:v>940</c:v>
                </c:pt>
                <c:pt idx="2186">
                  <c:v>940</c:v>
                </c:pt>
                <c:pt idx="2187">
                  <c:v>940</c:v>
                </c:pt>
                <c:pt idx="2188">
                  <c:v>940</c:v>
                </c:pt>
                <c:pt idx="2189">
                  <c:v>941</c:v>
                </c:pt>
                <c:pt idx="2190">
                  <c:v>941</c:v>
                </c:pt>
                <c:pt idx="2191">
                  <c:v>942</c:v>
                </c:pt>
                <c:pt idx="2192">
                  <c:v>943</c:v>
                </c:pt>
                <c:pt idx="2193">
                  <c:v>943</c:v>
                </c:pt>
                <c:pt idx="2194">
                  <c:v>944</c:v>
                </c:pt>
                <c:pt idx="2195">
                  <c:v>945</c:v>
                </c:pt>
                <c:pt idx="2196">
                  <c:v>945</c:v>
                </c:pt>
                <c:pt idx="2197">
                  <c:v>945</c:v>
                </c:pt>
                <c:pt idx="2198">
                  <c:v>945</c:v>
                </c:pt>
                <c:pt idx="2199">
                  <c:v>945</c:v>
                </c:pt>
                <c:pt idx="2200">
                  <c:v>945</c:v>
                </c:pt>
                <c:pt idx="2201">
                  <c:v>946</c:v>
                </c:pt>
                <c:pt idx="2202">
                  <c:v>946</c:v>
                </c:pt>
                <c:pt idx="2203">
                  <c:v>946</c:v>
                </c:pt>
                <c:pt idx="2204">
                  <c:v>946</c:v>
                </c:pt>
                <c:pt idx="2205">
                  <c:v>946</c:v>
                </c:pt>
                <c:pt idx="2206">
                  <c:v>946</c:v>
                </c:pt>
                <c:pt idx="2207">
                  <c:v>946</c:v>
                </c:pt>
                <c:pt idx="2208">
                  <c:v>947</c:v>
                </c:pt>
                <c:pt idx="2209">
                  <c:v>947</c:v>
                </c:pt>
                <c:pt idx="2210">
                  <c:v>948</c:v>
                </c:pt>
                <c:pt idx="2211">
                  <c:v>949</c:v>
                </c:pt>
                <c:pt idx="2212">
                  <c:v>949</c:v>
                </c:pt>
                <c:pt idx="2213">
                  <c:v>949</c:v>
                </c:pt>
                <c:pt idx="2214">
                  <c:v>949</c:v>
                </c:pt>
                <c:pt idx="2215">
                  <c:v>949</c:v>
                </c:pt>
                <c:pt idx="2216">
                  <c:v>949</c:v>
                </c:pt>
                <c:pt idx="2217">
                  <c:v>949</c:v>
                </c:pt>
                <c:pt idx="2218">
                  <c:v>950</c:v>
                </c:pt>
                <c:pt idx="2219">
                  <c:v>950</c:v>
                </c:pt>
                <c:pt idx="2220">
                  <c:v>950</c:v>
                </c:pt>
                <c:pt idx="2221">
                  <c:v>950</c:v>
                </c:pt>
                <c:pt idx="2222">
                  <c:v>950</c:v>
                </c:pt>
                <c:pt idx="2223">
                  <c:v>951</c:v>
                </c:pt>
                <c:pt idx="2224">
                  <c:v>951</c:v>
                </c:pt>
                <c:pt idx="2225">
                  <c:v>951</c:v>
                </c:pt>
                <c:pt idx="2226">
                  <c:v>952</c:v>
                </c:pt>
                <c:pt idx="2227">
                  <c:v>952</c:v>
                </c:pt>
                <c:pt idx="2228">
                  <c:v>952</c:v>
                </c:pt>
                <c:pt idx="2229">
                  <c:v>953</c:v>
                </c:pt>
                <c:pt idx="2230">
                  <c:v>953</c:v>
                </c:pt>
                <c:pt idx="2231">
                  <c:v>953</c:v>
                </c:pt>
                <c:pt idx="2232">
                  <c:v>954</c:v>
                </c:pt>
                <c:pt idx="2233">
                  <c:v>955</c:v>
                </c:pt>
                <c:pt idx="2234">
                  <c:v>956</c:v>
                </c:pt>
                <c:pt idx="2235">
                  <c:v>957</c:v>
                </c:pt>
                <c:pt idx="2236">
                  <c:v>958</c:v>
                </c:pt>
                <c:pt idx="2237">
                  <c:v>959</c:v>
                </c:pt>
                <c:pt idx="2238">
                  <c:v>960</c:v>
                </c:pt>
                <c:pt idx="2239">
                  <c:v>960</c:v>
                </c:pt>
                <c:pt idx="2240">
                  <c:v>960</c:v>
                </c:pt>
                <c:pt idx="2241">
                  <c:v>960</c:v>
                </c:pt>
                <c:pt idx="2242">
                  <c:v>960</c:v>
                </c:pt>
                <c:pt idx="2243">
                  <c:v>960</c:v>
                </c:pt>
                <c:pt idx="2244">
                  <c:v>960</c:v>
                </c:pt>
                <c:pt idx="2245">
                  <c:v>960</c:v>
                </c:pt>
                <c:pt idx="2246">
                  <c:v>960</c:v>
                </c:pt>
                <c:pt idx="2247">
                  <c:v>961</c:v>
                </c:pt>
                <c:pt idx="2248">
                  <c:v>961</c:v>
                </c:pt>
                <c:pt idx="2249">
                  <c:v>961</c:v>
                </c:pt>
                <c:pt idx="2250">
                  <c:v>961</c:v>
                </c:pt>
                <c:pt idx="2251">
                  <c:v>962</c:v>
                </c:pt>
                <c:pt idx="2252">
                  <c:v>963</c:v>
                </c:pt>
                <c:pt idx="2253">
                  <c:v>964</c:v>
                </c:pt>
                <c:pt idx="2254">
                  <c:v>965</c:v>
                </c:pt>
                <c:pt idx="2255">
                  <c:v>966</c:v>
                </c:pt>
                <c:pt idx="2256">
                  <c:v>966</c:v>
                </c:pt>
                <c:pt idx="2257">
                  <c:v>966</c:v>
                </c:pt>
                <c:pt idx="2258">
                  <c:v>967</c:v>
                </c:pt>
                <c:pt idx="2259">
                  <c:v>967</c:v>
                </c:pt>
                <c:pt idx="2260">
                  <c:v>968</c:v>
                </c:pt>
                <c:pt idx="2261">
                  <c:v>968</c:v>
                </c:pt>
                <c:pt idx="2262">
                  <c:v>968</c:v>
                </c:pt>
                <c:pt idx="2263">
                  <c:v>968</c:v>
                </c:pt>
                <c:pt idx="2264">
                  <c:v>968</c:v>
                </c:pt>
                <c:pt idx="2265">
                  <c:v>968</c:v>
                </c:pt>
                <c:pt idx="2266">
                  <c:v>968</c:v>
                </c:pt>
                <c:pt idx="2267">
                  <c:v>968</c:v>
                </c:pt>
                <c:pt idx="2268">
                  <c:v>968</c:v>
                </c:pt>
                <c:pt idx="2269">
                  <c:v>969</c:v>
                </c:pt>
                <c:pt idx="2270">
                  <c:v>969</c:v>
                </c:pt>
                <c:pt idx="2271">
                  <c:v>970</c:v>
                </c:pt>
                <c:pt idx="2272">
                  <c:v>970</c:v>
                </c:pt>
                <c:pt idx="2273">
                  <c:v>970</c:v>
                </c:pt>
                <c:pt idx="2274">
                  <c:v>970</c:v>
                </c:pt>
                <c:pt idx="2275">
                  <c:v>970</c:v>
                </c:pt>
                <c:pt idx="2276">
                  <c:v>970</c:v>
                </c:pt>
                <c:pt idx="2277">
                  <c:v>970</c:v>
                </c:pt>
                <c:pt idx="2278">
                  <c:v>970</c:v>
                </c:pt>
                <c:pt idx="2279">
                  <c:v>970</c:v>
                </c:pt>
                <c:pt idx="2280">
                  <c:v>970</c:v>
                </c:pt>
                <c:pt idx="2281">
                  <c:v>970</c:v>
                </c:pt>
                <c:pt idx="2282">
                  <c:v>970</c:v>
                </c:pt>
                <c:pt idx="2283">
                  <c:v>970</c:v>
                </c:pt>
                <c:pt idx="2284">
                  <c:v>970</c:v>
                </c:pt>
                <c:pt idx="2285">
                  <c:v>970</c:v>
                </c:pt>
                <c:pt idx="2286">
                  <c:v>971</c:v>
                </c:pt>
                <c:pt idx="2287">
                  <c:v>971</c:v>
                </c:pt>
                <c:pt idx="2288">
                  <c:v>971</c:v>
                </c:pt>
                <c:pt idx="2289">
                  <c:v>971</c:v>
                </c:pt>
                <c:pt idx="2290">
                  <c:v>971</c:v>
                </c:pt>
                <c:pt idx="2291">
                  <c:v>971</c:v>
                </c:pt>
                <c:pt idx="2292">
                  <c:v>972</c:v>
                </c:pt>
                <c:pt idx="2293">
                  <c:v>972</c:v>
                </c:pt>
                <c:pt idx="2294">
                  <c:v>973</c:v>
                </c:pt>
                <c:pt idx="2295">
                  <c:v>974</c:v>
                </c:pt>
                <c:pt idx="2296">
                  <c:v>975</c:v>
                </c:pt>
                <c:pt idx="2297">
                  <c:v>976</c:v>
                </c:pt>
                <c:pt idx="2298">
                  <c:v>977</c:v>
                </c:pt>
                <c:pt idx="2299">
                  <c:v>978</c:v>
                </c:pt>
                <c:pt idx="2300">
                  <c:v>979</c:v>
                </c:pt>
                <c:pt idx="2301">
                  <c:v>980</c:v>
                </c:pt>
                <c:pt idx="2302">
                  <c:v>980</c:v>
                </c:pt>
                <c:pt idx="2303">
                  <c:v>981</c:v>
                </c:pt>
                <c:pt idx="2304">
                  <c:v>982</c:v>
                </c:pt>
                <c:pt idx="2305">
                  <c:v>983</c:v>
                </c:pt>
                <c:pt idx="2306">
                  <c:v>984</c:v>
                </c:pt>
                <c:pt idx="2307">
                  <c:v>985</c:v>
                </c:pt>
                <c:pt idx="2308">
                  <c:v>986</c:v>
                </c:pt>
                <c:pt idx="2309">
                  <c:v>986</c:v>
                </c:pt>
                <c:pt idx="2310">
                  <c:v>987</c:v>
                </c:pt>
                <c:pt idx="2311">
                  <c:v>988</c:v>
                </c:pt>
                <c:pt idx="2312">
                  <c:v>989</c:v>
                </c:pt>
                <c:pt idx="2313">
                  <c:v>990</c:v>
                </c:pt>
                <c:pt idx="2314">
                  <c:v>991</c:v>
                </c:pt>
                <c:pt idx="2315">
                  <c:v>991</c:v>
                </c:pt>
                <c:pt idx="2316">
                  <c:v>991</c:v>
                </c:pt>
                <c:pt idx="2317">
                  <c:v>991</c:v>
                </c:pt>
                <c:pt idx="2318">
                  <c:v>992</c:v>
                </c:pt>
                <c:pt idx="2319">
                  <c:v>992</c:v>
                </c:pt>
                <c:pt idx="2320">
                  <c:v>992</c:v>
                </c:pt>
                <c:pt idx="2321">
                  <c:v>992</c:v>
                </c:pt>
                <c:pt idx="2322">
                  <c:v>992</c:v>
                </c:pt>
                <c:pt idx="2323">
                  <c:v>992</c:v>
                </c:pt>
                <c:pt idx="2324">
                  <c:v>992</c:v>
                </c:pt>
                <c:pt idx="2325">
                  <c:v>992</c:v>
                </c:pt>
                <c:pt idx="2326">
                  <c:v>992</c:v>
                </c:pt>
                <c:pt idx="2327">
                  <c:v>992</c:v>
                </c:pt>
                <c:pt idx="2328">
                  <c:v>992</c:v>
                </c:pt>
                <c:pt idx="2329">
                  <c:v>992</c:v>
                </c:pt>
                <c:pt idx="2330">
                  <c:v>992</c:v>
                </c:pt>
                <c:pt idx="2331">
                  <c:v>993</c:v>
                </c:pt>
                <c:pt idx="2332">
                  <c:v>993</c:v>
                </c:pt>
                <c:pt idx="2333">
                  <c:v>994</c:v>
                </c:pt>
                <c:pt idx="2334">
                  <c:v>995</c:v>
                </c:pt>
                <c:pt idx="2335">
                  <c:v>995</c:v>
                </c:pt>
                <c:pt idx="2336">
                  <c:v>996</c:v>
                </c:pt>
                <c:pt idx="2337">
                  <c:v>996</c:v>
                </c:pt>
                <c:pt idx="2338">
                  <c:v>996</c:v>
                </c:pt>
                <c:pt idx="2339">
                  <c:v>997</c:v>
                </c:pt>
                <c:pt idx="2340">
                  <c:v>998</c:v>
                </c:pt>
                <c:pt idx="2341">
                  <c:v>998</c:v>
                </c:pt>
                <c:pt idx="2342">
                  <c:v>998</c:v>
                </c:pt>
                <c:pt idx="2343">
                  <c:v>998</c:v>
                </c:pt>
                <c:pt idx="2344">
                  <c:v>999</c:v>
                </c:pt>
                <c:pt idx="2345">
                  <c:v>1000</c:v>
                </c:pt>
                <c:pt idx="2346">
                  <c:v>1000</c:v>
                </c:pt>
                <c:pt idx="2347">
                  <c:v>1000</c:v>
                </c:pt>
                <c:pt idx="2348">
                  <c:v>1000</c:v>
                </c:pt>
                <c:pt idx="2349">
                  <c:v>1000</c:v>
                </c:pt>
                <c:pt idx="2350">
                  <c:v>1000</c:v>
                </c:pt>
                <c:pt idx="2351">
                  <c:v>1001</c:v>
                </c:pt>
                <c:pt idx="2352">
                  <c:v>1001</c:v>
                </c:pt>
                <c:pt idx="2353">
                  <c:v>1001</c:v>
                </c:pt>
                <c:pt idx="2354">
                  <c:v>1002</c:v>
                </c:pt>
                <c:pt idx="2355">
                  <c:v>1003</c:v>
                </c:pt>
                <c:pt idx="2356">
                  <c:v>1004</c:v>
                </c:pt>
                <c:pt idx="2357">
                  <c:v>1005</c:v>
                </c:pt>
                <c:pt idx="2358">
                  <c:v>1006</c:v>
                </c:pt>
                <c:pt idx="2359">
                  <c:v>1007</c:v>
                </c:pt>
                <c:pt idx="2360">
                  <c:v>1008</c:v>
                </c:pt>
                <c:pt idx="2361">
                  <c:v>1008</c:v>
                </c:pt>
                <c:pt idx="2362">
                  <c:v>1008</c:v>
                </c:pt>
                <c:pt idx="2363">
                  <c:v>1009</c:v>
                </c:pt>
                <c:pt idx="2364">
                  <c:v>1010</c:v>
                </c:pt>
                <c:pt idx="2365">
                  <c:v>1010</c:v>
                </c:pt>
                <c:pt idx="2366">
                  <c:v>1011</c:v>
                </c:pt>
                <c:pt idx="2367">
                  <c:v>1011</c:v>
                </c:pt>
                <c:pt idx="2368">
                  <c:v>1011</c:v>
                </c:pt>
                <c:pt idx="2369">
                  <c:v>1011</c:v>
                </c:pt>
                <c:pt idx="2370">
                  <c:v>1011</c:v>
                </c:pt>
                <c:pt idx="2371">
                  <c:v>1011</c:v>
                </c:pt>
                <c:pt idx="2372">
                  <c:v>1011</c:v>
                </c:pt>
                <c:pt idx="2373">
                  <c:v>1011</c:v>
                </c:pt>
                <c:pt idx="2374">
                  <c:v>1012</c:v>
                </c:pt>
                <c:pt idx="2375">
                  <c:v>1013</c:v>
                </c:pt>
                <c:pt idx="2376">
                  <c:v>1014</c:v>
                </c:pt>
                <c:pt idx="2377">
                  <c:v>1015</c:v>
                </c:pt>
                <c:pt idx="2378">
                  <c:v>1015</c:v>
                </c:pt>
                <c:pt idx="2379">
                  <c:v>1015</c:v>
                </c:pt>
                <c:pt idx="2380">
                  <c:v>1015</c:v>
                </c:pt>
                <c:pt idx="2381">
                  <c:v>1016</c:v>
                </c:pt>
                <c:pt idx="2382">
                  <c:v>1016</c:v>
                </c:pt>
                <c:pt idx="2383">
                  <c:v>1016</c:v>
                </c:pt>
                <c:pt idx="2384">
                  <c:v>1017</c:v>
                </c:pt>
                <c:pt idx="2385">
                  <c:v>1017</c:v>
                </c:pt>
                <c:pt idx="2386">
                  <c:v>1017</c:v>
                </c:pt>
                <c:pt idx="2387">
                  <c:v>1018</c:v>
                </c:pt>
                <c:pt idx="2388">
                  <c:v>1018</c:v>
                </c:pt>
                <c:pt idx="2389">
                  <c:v>1019</c:v>
                </c:pt>
                <c:pt idx="2390">
                  <c:v>1019</c:v>
                </c:pt>
                <c:pt idx="2391">
                  <c:v>1020</c:v>
                </c:pt>
                <c:pt idx="2392">
                  <c:v>1020</c:v>
                </c:pt>
                <c:pt idx="2393">
                  <c:v>1020</c:v>
                </c:pt>
                <c:pt idx="2394">
                  <c:v>1020</c:v>
                </c:pt>
                <c:pt idx="2395">
                  <c:v>1021</c:v>
                </c:pt>
                <c:pt idx="2396">
                  <c:v>1021</c:v>
                </c:pt>
                <c:pt idx="2397">
                  <c:v>1021</c:v>
                </c:pt>
                <c:pt idx="2398">
                  <c:v>1022</c:v>
                </c:pt>
                <c:pt idx="2399">
                  <c:v>1022</c:v>
                </c:pt>
                <c:pt idx="2400">
                  <c:v>1023</c:v>
                </c:pt>
                <c:pt idx="2401">
                  <c:v>1023</c:v>
                </c:pt>
                <c:pt idx="2402">
                  <c:v>1024</c:v>
                </c:pt>
                <c:pt idx="2403">
                  <c:v>1025</c:v>
                </c:pt>
                <c:pt idx="2404">
                  <c:v>1025</c:v>
                </c:pt>
                <c:pt idx="2405">
                  <c:v>1026</c:v>
                </c:pt>
                <c:pt idx="2406">
                  <c:v>1027</c:v>
                </c:pt>
                <c:pt idx="2407">
                  <c:v>1027</c:v>
                </c:pt>
                <c:pt idx="2408">
                  <c:v>1028</c:v>
                </c:pt>
                <c:pt idx="2409">
                  <c:v>1029</c:v>
                </c:pt>
                <c:pt idx="2410">
                  <c:v>1030</c:v>
                </c:pt>
                <c:pt idx="2411">
                  <c:v>1030</c:v>
                </c:pt>
                <c:pt idx="2412">
                  <c:v>1031</c:v>
                </c:pt>
                <c:pt idx="2413">
                  <c:v>1031</c:v>
                </c:pt>
                <c:pt idx="2414">
                  <c:v>1031</c:v>
                </c:pt>
                <c:pt idx="2415">
                  <c:v>1032</c:v>
                </c:pt>
                <c:pt idx="2416">
                  <c:v>1032</c:v>
                </c:pt>
                <c:pt idx="2417">
                  <c:v>1032</c:v>
                </c:pt>
                <c:pt idx="2418">
                  <c:v>1033</c:v>
                </c:pt>
                <c:pt idx="2419">
                  <c:v>1033</c:v>
                </c:pt>
                <c:pt idx="2420">
                  <c:v>1033</c:v>
                </c:pt>
                <c:pt idx="2421">
                  <c:v>1033</c:v>
                </c:pt>
                <c:pt idx="2422">
                  <c:v>1033</c:v>
                </c:pt>
                <c:pt idx="2423">
                  <c:v>1033</c:v>
                </c:pt>
                <c:pt idx="2424">
                  <c:v>1033</c:v>
                </c:pt>
                <c:pt idx="2425">
                  <c:v>1033</c:v>
                </c:pt>
                <c:pt idx="2426">
                  <c:v>1033</c:v>
                </c:pt>
                <c:pt idx="2427">
                  <c:v>1033</c:v>
                </c:pt>
                <c:pt idx="2428">
                  <c:v>1033</c:v>
                </c:pt>
                <c:pt idx="2429">
                  <c:v>1033</c:v>
                </c:pt>
                <c:pt idx="2430">
                  <c:v>1034</c:v>
                </c:pt>
                <c:pt idx="2431">
                  <c:v>1034</c:v>
                </c:pt>
                <c:pt idx="2432">
                  <c:v>1035</c:v>
                </c:pt>
                <c:pt idx="2433">
                  <c:v>1036</c:v>
                </c:pt>
                <c:pt idx="2434">
                  <c:v>1037</c:v>
                </c:pt>
                <c:pt idx="2435">
                  <c:v>1038</c:v>
                </c:pt>
                <c:pt idx="2436">
                  <c:v>1039</c:v>
                </c:pt>
                <c:pt idx="2437">
                  <c:v>1039</c:v>
                </c:pt>
                <c:pt idx="2438">
                  <c:v>1039</c:v>
                </c:pt>
                <c:pt idx="2439">
                  <c:v>1039</c:v>
                </c:pt>
                <c:pt idx="2440">
                  <c:v>1040</c:v>
                </c:pt>
                <c:pt idx="2441">
                  <c:v>1040</c:v>
                </c:pt>
                <c:pt idx="2442">
                  <c:v>1040</c:v>
                </c:pt>
                <c:pt idx="2443">
                  <c:v>1041</c:v>
                </c:pt>
                <c:pt idx="2444">
                  <c:v>1042</c:v>
                </c:pt>
                <c:pt idx="2445">
                  <c:v>1043</c:v>
                </c:pt>
                <c:pt idx="2446">
                  <c:v>1044</c:v>
                </c:pt>
                <c:pt idx="2447">
                  <c:v>1044</c:v>
                </c:pt>
                <c:pt idx="2448">
                  <c:v>1045</c:v>
                </c:pt>
                <c:pt idx="2449">
                  <c:v>1046</c:v>
                </c:pt>
                <c:pt idx="2450">
                  <c:v>1047</c:v>
                </c:pt>
                <c:pt idx="2451">
                  <c:v>1047</c:v>
                </c:pt>
                <c:pt idx="2452">
                  <c:v>1048</c:v>
                </c:pt>
                <c:pt idx="2453">
                  <c:v>1048</c:v>
                </c:pt>
                <c:pt idx="2454">
                  <c:v>1048</c:v>
                </c:pt>
                <c:pt idx="2455">
                  <c:v>1049</c:v>
                </c:pt>
                <c:pt idx="2456">
                  <c:v>1049</c:v>
                </c:pt>
                <c:pt idx="2457">
                  <c:v>1049</c:v>
                </c:pt>
                <c:pt idx="2458">
                  <c:v>1049</c:v>
                </c:pt>
                <c:pt idx="2459">
                  <c:v>1049</c:v>
                </c:pt>
                <c:pt idx="2460">
                  <c:v>1049</c:v>
                </c:pt>
                <c:pt idx="2461">
                  <c:v>1050</c:v>
                </c:pt>
                <c:pt idx="2462">
                  <c:v>1051</c:v>
                </c:pt>
                <c:pt idx="2463">
                  <c:v>1052</c:v>
                </c:pt>
                <c:pt idx="2464">
                  <c:v>1053</c:v>
                </c:pt>
                <c:pt idx="2465">
                  <c:v>1054</c:v>
                </c:pt>
                <c:pt idx="2466">
                  <c:v>1054</c:v>
                </c:pt>
                <c:pt idx="2467">
                  <c:v>1055</c:v>
                </c:pt>
                <c:pt idx="2468">
                  <c:v>1056</c:v>
                </c:pt>
                <c:pt idx="2469">
                  <c:v>1057</c:v>
                </c:pt>
                <c:pt idx="2470">
                  <c:v>1057</c:v>
                </c:pt>
                <c:pt idx="2471">
                  <c:v>1057</c:v>
                </c:pt>
                <c:pt idx="2472">
                  <c:v>1058</c:v>
                </c:pt>
                <c:pt idx="2473">
                  <c:v>1059</c:v>
                </c:pt>
                <c:pt idx="2474">
                  <c:v>1059</c:v>
                </c:pt>
                <c:pt idx="2475">
                  <c:v>1059</c:v>
                </c:pt>
                <c:pt idx="2476">
                  <c:v>1059</c:v>
                </c:pt>
                <c:pt idx="2477">
                  <c:v>1060</c:v>
                </c:pt>
                <c:pt idx="2478">
                  <c:v>1061</c:v>
                </c:pt>
                <c:pt idx="2479">
                  <c:v>1061</c:v>
                </c:pt>
                <c:pt idx="2480">
                  <c:v>1061</c:v>
                </c:pt>
                <c:pt idx="2481">
                  <c:v>1061</c:v>
                </c:pt>
                <c:pt idx="2482">
                  <c:v>1061</c:v>
                </c:pt>
                <c:pt idx="2483">
                  <c:v>1061</c:v>
                </c:pt>
                <c:pt idx="2484">
                  <c:v>1061</c:v>
                </c:pt>
                <c:pt idx="2485">
                  <c:v>1061</c:v>
                </c:pt>
                <c:pt idx="2486">
                  <c:v>1061</c:v>
                </c:pt>
                <c:pt idx="2487">
                  <c:v>1061</c:v>
                </c:pt>
                <c:pt idx="2488">
                  <c:v>1061</c:v>
                </c:pt>
                <c:pt idx="2489">
                  <c:v>1061</c:v>
                </c:pt>
                <c:pt idx="2490">
                  <c:v>1061</c:v>
                </c:pt>
                <c:pt idx="2491">
                  <c:v>1061</c:v>
                </c:pt>
                <c:pt idx="2492">
                  <c:v>1062</c:v>
                </c:pt>
                <c:pt idx="2493">
                  <c:v>1063</c:v>
                </c:pt>
                <c:pt idx="2494">
                  <c:v>1063</c:v>
                </c:pt>
                <c:pt idx="2495">
                  <c:v>1063</c:v>
                </c:pt>
                <c:pt idx="2496">
                  <c:v>1063</c:v>
                </c:pt>
                <c:pt idx="2497">
                  <c:v>1064</c:v>
                </c:pt>
                <c:pt idx="2498">
                  <c:v>1065</c:v>
                </c:pt>
                <c:pt idx="2499">
                  <c:v>1065</c:v>
                </c:pt>
                <c:pt idx="2500">
                  <c:v>1065</c:v>
                </c:pt>
                <c:pt idx="2501">
                  <c:v>1065</c:v>
                </c:pt>
                <c:pt idx="2502">
                  <c:v>1066</c:v>
                </c:pt>
                <c:pt idx="2503">
                  <c:v>1066</c:v>
                </c:pt>
                <c:pt idx="2504">
                  <c:v>1066</c:v>
                </c:pt>
                <c:pt idx="2505">
                  <c:v>1067</c:v>
                </c:pt>
                <c:pt idx="2506">
                  <c:v>1068</c:v>
                </c:pt>
                <c:pt idx="2507">
                  <c:v>1069</c:v>
                </c:pt>
                <c:pt idx="2508">
                  <c:v>1069</c:v>
                </c:pt>
                <c:pt idx="2509">
                  <c:v>1069</c:v>
                </c:pt>
                <c:pt idx="2510">
                  <c:v>1069</c:v>
                </c:pt>
                <c:pt idx="2511">
                  <c:v>1069</c:v>
                </c:pt>
                <c:pt idx="2512">
                  <c:v>1069</c:v>
                </c:pt>
                <c:pt idx="2513">
                  <c:v>1069</c:v>
                </c:pt>
                <c:pt idx="2514">
                  <c:v>1070</c:v>
                </c:pt>
                <c:pt idx="2515">
                  <c:v>1070</c:v>
                </c:pt>
                <c:pt idx="2516">
                  <c:v>1070</c:v>
                </c:pt>
                <c:pt idx="2517">
                  <c:v>1070</c:v>
                </c:pt>
                <c:pt idx="2518">
                  <c:v>1071</c:v>
                </c:pt>
                <c:pt idx="2519">
                  <c:v>1071</c:v>
                </c:pt>
                <c:pt idx="2520">
                  <c:v>1071</c:v>
                </c:pt>
                <c:pt idx="2521">
                  <c:v>1071</c:v>
                </c:pt>
                <c:pt idx="2522">
                  <c:v>1071</c:v>
                </c:pt>
                <c:pt idx="2523">
                  <c:v>1071</c:v>
                </c:pt>
                <c:pt idx="2524">
                  <c:v>1071</c:v>
                </c:pt>
                <c:pt idx="2525">
                  <c:v>1071</c:v>
                </c:pt>
                <c:pt idx="2526">
                  <c:v>1072</c:v>
                </c:pt>
                <c:pt idx="2527">
                  <c:v>1073</c:v>
                </c:pt>
                <c:pt idx="2528">
                  <c:v>1074</c:v>
                </c:pt>
                <c:pt idx="2529">
                  <c:v>1074</c:v>
                </c:pt>
                <c:pt idx="2530">
                  <c:v>1075</c:v>
                </c:pt>
                <c:pt idx="2531">
                  <c:v>1076</c:v>
                </c:pt>
                <c:pt idx="2532">
                  <c:v>1076</c:v>
                </c:pt>
                <c:pt idx="2533">
                  <c:v>1077</c:v>
                </c:pt>
                <c:pt idx="2534">
                  <c:v>1077</c:v>
                </c:pt>
                <c:pt idx="2535">
                  <c:v>1077</c:v>
                </c:pt>
                <c:pt idx="2536">
                  <c:v>1078</c:v>
                </c:pt>
                <c:pt idx="2537">
                  <c:v>1078</c:v>
                </c:pt>
                <c:pt idx="2538">
                  <c:v>1078</c:v>
                </c:pt>
                <c:pt idx="2539">
                  <c:v>1078</c:v>
                </c:pt>
                <c:pt idx="2540">
                  <c:v>1078</c:v>
                </c:pt>
                <c:pt idx="2541">
                  <c:v>1078</c:v>
                </c:pt>
                <c:pt idx="2542">
                  <c:v>1078</c:v>
                </c:pt>
                <c:pt idx="2543">
                  <c:v>1078</c:v>
                </c:pt>
                <c:pt idx="2544">
                  <c:v>1079</c:v>
                </c:pt>
                <c:pt idx="2545">
                  <c:v>1080</c:v>
                </c:pt>
                <c:pt idx="2546">
                  <c:v>1080</c:v>
                </c:pt>
                <c:pt idx="2547">
                  <c:v>1080</c:v>
                </c:pt>
                <c:pt idx="2548">
                  <c:v>1081</c:v>
                </c:pt>
                <c:pt idx="2549">
                  <c:v>1082</c:v>
                </c:pt>
                <c:pt idx="2550">
                  <c:v>1083</c:v>
                </c:pt>
                <c:pt idx="2551">
                  <c:v>1084</c:v>
                </c:pt>
                <c:pt idx="2552">
                  <c:v>1085</c:v>
                </c:pt>
                <c:pt idx="2553">
                  <c:v>1085</c:v>
                </c:pt>
                <c:pt idx="2554">
                  <c:v>1085</c:v>
                </c:pt>
                <c:pt idx="2555">
                  <c:v>1086</c:v>
                </c:pt>
                <c:pt idx="2556">
                  <c:v>1086</c:v>
                </c:pt>
                <c:pt idx="2557">
                  <c:v>1086</c:v>
                </c:pt>
                <c:pt idx="2558">
                  <c:v>1086</c:v>
                </c:pt>
                <c:pt idx="2559">
                  <c:v>1086</c:v>
                </c:pt>
                <c:pt idx="2560">
                  <c:v>1086</c:v>
                </c:pt>
                <c:pt idx="2561">
                  <c:v>1086</c:v>
                </c:pt>
                <c:pt idx="2562">
                  <c:v>1086</c:v>
                </c:pt>
                <c:pt idx="2563">
                  <c:v>1086</c:v>
                </c:pt>
                <c:pt idx="2564">
                  <c:v>1086</c:v>
                </c:pt>
                <c:pt idx="2565">
                  <c:v>1086</c:v>
                </c:pt>
                <c:pt idx="2566">
                  <c:v>1087</c:v>
                </c:pt>
                <c:pt idx="2567">
                  <c:v>1088</c:v>
                </c:pt>
                <c:pt idx="2568">
                  <c:v>1088</c:v>
                </c:pt>
                <c:pt idx="2569">
                  <c:v>1088</c:v>
                </c:pt>
                <c:pt idx="2570">
                  <c:v>1088</c:v>
                </c:pt>
                <c:pt idx="2571">
                  <c:v>1088</c:v>
                </c:pt>
                <c:pt idx="2572">
                  <c:v>1088</c:v>
                </c:pt>
                <c:pt idx="2573">
                  <c:v>1088</c:v>
                </c:pt>
                <c:pt idx="2574">
                  <c:v>1088</c:v>
                </c:pt>
                <c:pt idx="2575">
                  <c:v>1088</c:v>
                </c:pt>
                <c:pt idx="2576">
                  <c:v>1089</c:v>
                </c:pt>
                <c:pt idx="2577">
                  <c:v>1089</c:v>
                </c:pt>
                <c:pt idx="2578">
                  <c:v>1090</c:v>
                </c:pt>
                <c:pt idx="2579">
                  <c:v>1091</c:v>
                </c:pt>
                <c:pt idx="2580">
                  <c:v>1092</c:v>
                </c:pt>
                <c:pt idx="2581">
                  <c:v>1093</c:v>
                </c:pt>
                <c:pt idx="2582">
                  <c:v>1094</c:v>
                </c:pt>
                <c:pt idx="2583">
                  <c:v>1094</c:v>
                </c:pt>
                <c:pt idx="2584">
                  <c:v>1094</c:v>
                </c:pt>
                <c:pt idx="2585">
                  <c:v>1095</c:v>
                </c:pt>
                <c:pt idx="2586">
                  <c:v>1095</c:v>
                </c:pt>
                <c:pt idx="2587">
                  <c:v>1096</c:v>
                </c:pt>
                <c:pt idx="2588">
                  <c:v>1096</c:v>
                </c:pt>
                <c:pt idx="2589">
                  <c:v>1096</c:v>
                </c:pt>
                <c:pt idx="2590">
                  <c:v>1097</c:v>
                </c:pt>
                <c:pt idx="2591">
                  <c:v>1097</c:v>
                </c:pt>
                <c:pt idx="2592">
                  <c:v>1097</c:v>
                </c:pt>
                <c:pt idx="2593">
                  <c:v>1098</c:v>
                </c:pt>
                <c:pt idx="2594">
                  <c:v>1098</c:v>
                </c:pt>
                <c:pt idx="2595">
                  <c:v>1099</c:v>
                </c:pt>
                <c:pt idx="2596">
                  <c:v>1099</c:v>
                </c:pt>
                <c:pt idx="2597">
                  <c:v>1100</c:v>
                </c:pt>
                <c:pt idx="2598">
                  <c:v>1101</c:v>
                </c:pt>
                <c:pt idx="2599">
                  <c:v>1102</c:v>
                </c:pt>
                <c:pt idx="2600">
                  <c:v>1103</c:v>
                </c:pt>
                <c:pt idx="2601">
                  <c:v>1104</c:v>
                </c:pt>
                <c:pt idx="2602">
                  <c:v>1105</c:v>
                </c:pt>
                <c:pt idx="2603">
                  <c:v>1106</c:v>
                </c:pt>
                <c:pt idx="2604">
                  <c:v>1106</c:v>
                </c:pt>
                <c:pt idx="2605">
                  <c:v>1106</c:v>
                </c:pt>
                <c:pt idx="2606">
                  <c:v>1106</c:v>
                </c:pt>
                <c:pt idx="2607">
                  <c:v>1106</c:v>
                </c:pt>
                <c:pt idx="2608">
                  <c:v>1106</c:v>
                </c:pt>
                <c:pt idx="2609">
                  <c:v>1106</c:v>
                </c:pt>
                <c:pt idx="2610">
                  <c:v>1106</c:v>
                </c:pt>
                <c:pt idx="2611">
                  <c:v>1106</c:v>
                </c:pt>
                <c:pt idx="2612">
                  <c:v>1107</c:v>
                </c:pt>
                <c:pt idx="2613">
                  <c:v>1107</c:v>
                </c:pt>
                <c:pt idx="2614">
                  <c:v>1107</c:v>
                </c:pt>
                <c:pt idx="2615">
                  <c:v>1107</c:v>
                </c:pt>
                <c:pt idx="2616">
                  <c:v>1107</c:v>
                </c:pt>
                <c:pt idx="2617">
                  <c:v>1108</c:v>
                </c:pt>
                <c:pt idx="2618">
                  <c:v>1109</c:v>
                </c:pt>
                <c:pt idx="2619">
                  <c:v>1109</c:v>
                </c:pt>
                <c:pt idx="2620">
                  <c:v>1109</c:v>
                </c:pt>
                <c:pt idx="2621">
                  <c:v>1110</c:v>
                </c:pt>
                <c:pt idx="2622">
                  <c:v>1111</c:v>
                </c:pt>
                <c:pt idx="2623">
                  <c:v>1111</c:v>
                </c:pt>
                <c:pt idx="2624">
                  <c:v>1111</c:v>
                </c:pt>
                <c:pt idx="2625">
                  <c:v>1111</c:v>
                </c:pt>
                <c:pt idx="2626">
                  <c:v>1112</c:v>
                </c:pt>
                <c:pt idx="2627">
                  <c:v>1113</c:v>
                </c:pt>
                <c:pt idx="2628">
                  <c:v>1114</c:v>
                </c:pt>
                <c:pt idx="2629">
                  <c:v>1114</c:v>
                </c:pt>
                <c:pt idx="2630">
                  <c:v>1114</c:v>
                </c:pt>
                <c:pt idx="2631">
                  <c:v>1115</c:v>
                </c:pt>
                <c:pt idx="2632">
                  <c:v>1115</c:v>
                </c:pt>
                <c:pt idx="2633">
                  <c:v>1116</c:v>
                </c:pt>
                <c:pt idx="2634">
                  <c:v>1117</c:v>
                </c:pt>
                <c:pt idx="2635">
                  <c:v>1117</c:v>
                </c:pt>
                <c:pt idx="2636">
                  <c:v>1117</c:v>
                </c:pt>
                <c:pt idx="2637">
                  <c:v>1117</c:v>
                </c:pt>
                <c:pt idx="2638">
                  <c:v>1117</c:v>
                </c:pt>
                <c:pt idx="2639">
                  <c:v>1117</c:v>
                </c:pt>
                <c:pt idx="2640">
                  <c:v>1117</c:v>
                </c:pt>
                <c:pt idx="2641">
                  <c:v>1117</c:v>
                </c:pt>
                <c:pt idx="2642">
                  <c:v>1117</c:v>
                </c:pt>
                <c:pt idx="2643">
                  <c:v>1118</c:v>
                </c:pt>
                <c:pt idx="2644">
                  <c:v>1119</c:v>
                </c:pt>
                <c:pt idx="2645">
                  <c:v>1119</c:v>
                </c:pt>
                <c:pt idx="2646">
                  <c:v>1120</c:v>
                </c:pt>
                <c:pt idx="2647">
                  <c:v>1120</c:v>
                </c:pt>
                <c:pt idx="2648">
                  <c:v>1120</c:v>
                </c:pt>
                <c:pt idx="2649">
                  <c:v>1120</c:v>
                </c:pt>
                <c:pt idx="2650">
                  <c:v>1120</c:v>
                </c:pt>
                <c:pt idx="2651">
                  <c:v>1120</c:v>
                </c:pt>
                <c:pt idx="2652">
                  <c:v>1120</c:v>
                </c:pt>
                <c:pt idx="2653">
                  <c:v>1120</c:v>
                </c:pt>
                <c:pt idx="2654">
                  <c:v>1120</c:v>
                </c:pt>
                <c:pt idx="2655">
                  <c:v>1120</c:v>
                </c:pt>
                <c:pt idx="2656">
                  <c:v>1120</c:v>
                </c:pt>
                <c:pt idx="2657">
                  <c:v>1120</c:v>
                </c:pt>
                <c:pt idx="2658">
                  <c:v>1120</c:v>
                </c:pt>
                <c:pt idx="2659">
                  <c:v>1120</c:v>
                </c:pt>
                <c:pt idx="2660">
                  <c:v>1120</c:v>
                </c:pt>
                <c:pt idx="2661">
                  <c:v>1120</c:v>
                </c:pt>
                <c:pt idx="2662">
                  <c:v>1120</c:v>
                </c:pt>
                <c:pt idx="2663">
                  <c:v>1120</c:v>
                </c:pt>
                <c:pt idx="2664">
                  <c:v>1120</c:v>
                </c:pt>
                <c:pt idx="2665">
                  <c:v>1120</c:v>
                </c:pt>
                <c:pt idx="2666">
                  <c:v>1120</c:v>
                </c:pt>
                <c:pt idx="2667">
                  <c:v>1121</c:v>
                </c:pt>
                <c:pt idx="2668">
                  <c:v>1122</c:v>
                </c:pt>
                <c:pt idx="2669">
                  <c:v>1122</c:v>
                </c:pt>
                <c:pt idx="2670">
                  <c:v>1122</c:v>
                </c:pt>
                <c:pt idx="2671">
                  <c:v>1122</c:v>
                </c:pt>
                <c:pt idx="2672">
                  <c:v>1122</c:v>
                </c:pt>
                <c:pt idx="2673">
                  <c:v>1122</c:v>
                </c:pt>
                <c:pt idx="2674">
                  <c:v>1123</c:v>
                </c:pt>
                <c:pt idx="2675">
                  <c:v>1123</c:v>
                </c:pt>
                <c:pt idx="2676">
                  <c:v>1123</c:v>
                </c:pt>
                <c:pt idx="2677">
                  <c:v>1123</c:v>
                </c:pt>
                <c:pt idx="2678">
                  <c:v>1124</c:v>
                </c:pt>
                <c:pt idx="2679">
                  <c:v>1124</c:v>
                </c:pt>
                <c:pt idx="2680">
                  <c:v>1124</c:v>
                </c:pt>
                <c:pt idx="2681">
                  <c:v>1125</c:v>
                </c:pt>
                <c:pt idx="2682">
                  <c:v>1126</c:v>
                </c:pt>
                <c:pt idx="2683">
                  <c:v>1127</c:v>
                </c:pt>
                <c:pt idx="2684">
                  <c:v>1128</c:v>
                </c:pt>
                <c:pt idx="2685">
                  <c:v>1129</c:v>
                </c:pt>
                <c:pt idx="2686">
                  <c:v>1130</c:v>
                </c:pt>
                <c:pt idx="2687">
                  <c:v>1131</c:v>
                </c:pt>
                <c:pt idx="2688">
                  <c:v>1132</c:v>
                </c:pt>
                <c:pt idx="2689">
                  <c:v>1133</c:v>
                </c:pt>
                <c:pt idx="2690">
                  <c:v>1134</c:v>
                </c:pt>
                <c:pt idx="2691">
                  <c:v>1135</c:v>
                </c:pt>
                <c:pt idx="2692">
                  <c:v>1136</c:v>
                </c:pt>
                <c:pt idx="2693">
                  <c:v>1137</c:v>
                </c:pt>
                <c:pt idx="2694">
                  <c:v>1138</c:v>
                </c:pt>
                <c:pt idx="2695">
                  <c:v>1139</c:v>
                </c:pt>
                <c:pt idx="2696">
                  <c:v>1140</c:v>
                </c:pt>
                <c:pt idx="2697">
                  <c:v>1141</c:v>
                </c:pt>
                <c:pt idx="2698">
                  <c:v>1142</c:v>
                </c:pt>
                <c:pt idx="2699">
                  <c:v>1143</c:v>
                </c:pt>
                <c:pt idx="2700">
                  <c:v>1144</c:v>
                </c:pt>
                <c:pt idx="2701">
                  <c:v>1145</c:v>
                </c:pt>
                <c:pt idx="2702">
                  <c:v>1145</c:v>
                </c:pt>
                <c:pt idx="2703">
                  <c:v>1146</c:v>
                </c:pt>
                <c:pt idx="2704">
                  <c:v>1147</c:v>
                </c:pt>
                <c:pt idx="2705">
                  <c:v>1148</c:v>
                </c:pt>
                <c:pt idx="2706">
                  <c:v>1149</c:v>
                </c:pt>
                <c:pt idx="2707">
                  <c:v>1149</c:v>
                </c:pt>
                <c:pt idx="2708">
                  <c:v>1149</c:v>
                </c:pt>
                <c:pt idx="2709">
                  <c:v>1150</c:v>
                </c:pt>
                <c:pt idx="2710">
                  <c:v>1150</c:v>
                </c:pt>
                <c:pt idx="2711">
                  <c:v>1150</c:v>
                </c:pt>
                <c:pt idx="2712">
                  <c:v>1151</c:v>
                </c:pt>
                <c:pt idx="2713">
                  <c:v>1151</c:v>
                </c:pt>
                <c:pt idx="2714">
                  <c:v>1152</c:v>
                </c:pt>
                <c:pt idx="2715">
                  <c:v>1153</c:v>
                </c:pt>
                <c:pt idx="2716">
                  <c:v>1154</c:v>
                </c:pt>
                <c:pt idx="2717">
                  <c:v>1155</c:v>
                </c:pt>
                <c:pt idx="2718">
                  <c:v>1156</c:v>
                </c:pt>
                <c:pt idx="2719">
                  <c:v>1157</c:v>
                </c:pt>
                <c:pt idx="2720">
                  <c:v>1157</c:v>
                </c:pt>
                <c:pt idx="2721">
                  <c:v>1157</c:v>
                </c:pt>
                <c:pt idx="2722">
                  <c:v>1157</c:v>
                </c:pt>
                <c:pt idx="2723">
                  <c:v>1157</c:v>
                </c:pt>
                <c:pt idx="2724">
                  <c:v>1158</c:v>
                </c:pt>
                <c:pt idx="2725">
                  <c:v>1159</c:v>
                </c:pt>
                <c:pt idx="2726">
                  <c:v>1160</c:v>
                </c:pt>
                <c:pt idx="2727">
                  <c:v>1160</c:v>
                </c:pt>
                <c:pt idx="2728">
                  <c:v>1161</c:v>
                </c:pt>
                <c:pt idx="2729">
                  <c:v>1162</c:v>
                </c:pt>
                <c:pt idx="2730">
                  <c:v>1163</c:v>
                </c:pt>
                <c:pt idx="2731">
                  <c:v>1164</c:v>
                </c:pt>
                <c:pt idx="2732">
                  <c:v>1164</c:v>
                </c:pt>
                <c:pt idx="2733">
                  <c:v>1165</c:v>
                </c:pt>
                <c:pt idx="2734">
                  <c:v>1166</c:v>
                </c:pt>
                <c:pt idx="2735">
                  <c:v>1166</c:v>
                </c:pt>
                <c:pt idx="2736">
                  <c:v>1166</c:v>
                </c:pt>
                <c:pt idx="2737">
                  <c:v>1166</c:v>
                </c:pt>
                <c:pt idx="2738">
                  <c:v>1166</c:v>
                </c:pt>
                <c:pt idx="2739">
                  <c:v>1166</c:v>
                </c:pt>
                <c:pt idx="2740">
                  <c:v>1166</c:v>
                </c:pt>
                <c:pt idx="2741">
                  <c:v>1166</c:v>
                </c:pt>
                <c:pt idx="2742">
                  <c:v>1167</c:v>
                </c:pt>
                <c:pt idx="2743">
                  <c:v>1168</c:v>
                </c:pt>
                <c:pt idx="2744">
                  <c:v>1169</c:v>
                </c:pt>
                <c:pt idx="2745">
                  <c:v>1170</c:v>
                </c:pt>
                <c:pt idx="2746">
                  <c:v>1171</c:v>
                </c:pt>
                <c:pt idx="2747">
                  <c:v>1171</c:v>
                </c:pt>
                <c:pt idx="2748">
                  <c:v>1171</c:v>
                </c:pt>
                <c:pt idx="2749">
                  <c:v>1171</c:v>
                </c:pt>
                <c:pt idx="2750">
                  <c:v>1171</c:v>
                </c:pt>
                <c:pt idx="2751">
                  <c:v>1171</c:v>
                </c:pt>
                <c:pt idx="2752">
                  <c:v>1172</c:v>
                </c:pt>
                <c:pt idx="2753">
                  <c:v>1172</c:v>
                </c:pt>
                <c:pt idx="2754">
                  <c:v>1172</c:v>
                </c:pt>
                <c:pt idx="2755">
                  <c:v>1172</c:v>
                </c:pt>
                <c:pt idx="2756">
                  <c:v>1173</c:v>
                </c:pt>
                <c:pt idx="2757">
                  <c:v>1174</c:v>
                </c:pt>
                <c:pt idx="2758">
                  <c:v>1175</c:v>
                </c:pt>
                <c:pt idx="2759">
                  <c:v>1176</c:v>
                </c:pt>
                <c:pt idx="2760">
                  <c:v>1176</c:v>
                </c:pt>
                <c:pt idx="2761">
                  <c:v>1176</c:v>
                </c:pt>
                <c:pt idx="2762">
                  <c:v>1176</c:v>
                </c:pt>
                <c:pt idx="2763">
                  <c:v>1176</c:v>
                </c:pt>
                <c:pt idx="2764">
                  <c:v>1176</c:v>
                </c:pt>
                <c:pt idx="2765">
                  <c:v>1176</c:v>
                </c:pt>
                <c:pt idx="2766">
                  <c:v>1177</c:v>
                </c:pt>
                <c:pt idx="2767">
                  <c:v>1178</c:v>
                </c:pt>
                <c:pt idx="2768">
                  <c:v>1178</c:v>
                </c:pt>
                <c:pt idx="2769">
                  <c:v>1178</c:v>
                </c:pt>
                <c:pt idx="2770">
                  <c:v>1178</c:v>
                </c:pt>
                <c:pt idx="2771">
                  <c:v>1178</c:v>
                </c:pt>
                <c:pt idx="2772">
                  <c:v>1178</c:v>
                </c:pt>
                <c:pt idx="2773">
                  <c:v>1179</c:v>
                </c:pt>
                <c:pt idx="2774">
                  <c:v>1180</c:v>
                </c:pt>
                <c:pt idx="2775">
                  <c:v>1180</c:v>
                </c:pt>
                <c:pt idx="2776">
                  <c:v>1180</c:v>
                </c:pt>
                <c:pt idx="2777">
                  <c:v>1180</c:v>
                </c:pt>
                <c:pt idx="2778">
                  <c:v>1180</c:v>
                </c:pt>
                <c:pt idx="2779">
                  <c:v>1180</c:v>
                </c:pt>
                <c:pt idx="2780">
                  <c:v>1181</c:v>
                </c:pt>
                <c:pt idx="2781">
                  <c:v>1182</c:v>
                </c:pt>
                <c:pt idx="2782">
                  <c:v>1183</c:v>
                </c:pt>
                <c:pt idx="2783">
                  <c:v>1183</c:v>
                </c:pt>
                <c:pt idx="2784">
                  <c:v>1183</c:v>
                </c:pt>
                <c:pt idx="2785">
                  <c:v>1183</c:v>
                </c:pt>
                <c:pt idx="2786">
                  <c:v>1183</c:v>
                </c:pt>
                <c:pt idx="2787">
                  <c:v>1183</c:v>
                </c:pt>
                <c:pt idx="2788">
                  <c:v>1183</c:v>
                </c:pt>
                <c:pt idx="2789">
                  <c:v>1184</c:v>
                </c:pt>
                <c:pt idx="2790">
                  <c:v>1184</c:v>
                </c:pt>
                <c:pt idx="2791">
                  <c:v>1184</c:v>
                </c:pt>
                <c:pt idx="2792">
                  <c:v>1185</c:v>
                </c:pt>
                <c:pt idx="2793">
                  <c:v>1186</c:v>
                </c:pt>
                <c:pt idx="2794">
                  <c:v>1187</c:v>
                </c:pt>
                <c:pt idx="2795">
                  <c:v>1188</c:v>
                </c:pt>
                <c:pt idx="2796">
                  <c:v>1188</c:v>
                </c:pt>
                <c:pt idx="2797">
                  <c:v>1188</c:v>
                </c:pt>
                <c:pt idx="2798">
                  <c:v>1188</c:v>
                </c:pt>
                <c:pt idx="2799">
                  <c:v>1188</c:v>
                </c:pt>
                <c:pt idx="2800">
                  <c:v>1188</c:v>
                </c:pt>
                <c:pt idx="2801">
                  <c:v>1188</c:v>
                </c:pt>
                <c:pt idx="2802">
                  <c:v>1188</c:v>
                </c:pt>
                <c:pt idx="2803">
                  <c:v>1188</c:v>
                </c:pt>
                <c:pt idx="2804">
                  <c:v>1188</c:v>
                </c:pt>
                <c:pt idx="2805">
                  <c:v>1188</c:v>
                </c:pt>
                <c:pt idx="2806">
                  <c:v>1189</c:v>
                </c:pt>
                <c:pt idx="2807">
                  <c:v>1189</c:v>
                </c:pt>
                <c:pt idx="2808">
                  <c:v>1189</c:v>
                </c:pt>
                <c:pt idx="2809">
                  <c:v>1189</c:v>
                </c:pt>
                <c:pt idx="2810">
                  <c:v>1189</c:v>
                </c:pt>
                <c:pt idx="2811">
                  <c:v>1189</c:v>
                </c:pt>
                <c:pt idx="2812">
                  <c:v>1189</c:v>
                </c:pt>
                <c:pt idx="2813">
                  <c:v>1189</c:v>
                </c:pt>
                <c:pt idx="2814">
                  <c:v>1189</c:v>
                </c:pt>
                <c:pt idx="2815">
                  <c:v>1190</c:v>
                </c:pt>
                <c:pt idx="2816">
                  <c:v>1191</c:v>
                </c:pt>
                <c:pt idx="2817">
                  <c:v>1192</c:v>
                </c:pt>
                <c:pt idx="2818">
                  <c:v>1192</c:v>
                </c:pt>
                <c:pt idx="2819">
                  <c:v>1193</c:v>
                </c:pt>
                <c:pt idx="2820">
                  <c:v>1194</c:v>
                </c:pt>
                <c:pt idx="2821">
                  <c:v>1195</c:v>
                </c:pt>
                <c:pt idx="2822">
                  <c:v>1196</c:v>
                </c:pt>
                <c:pt idx="2823">
                  <c:v>1196</c:v>
                </c:pt>
                <c:pt idx="2824">
                  <c:v>1196</c:v>
                </c:pt>
                <c:pt idx="2825">
                  <c:v>1196</c:v>
                </c:pt>
                <c:pt idx="2826">
                  <c:v>1197</c:v>
                </c:pt>
                <c:pt idx="2827">
                  <c:v>1198</c:v>
                </c:pt>
                <c:pt idx="2828">
                  <c:v>1199</c:v>
                </c:pt>
                <c:pt idx="2829">
                  <c:v>1200</c:v>
                </c:pt>
                <c:pt idx="2830">
                  <c:v>1201</c:v>
                </c:pt>
                <c:pt idx="2831">
                  <c:v>1201</c:v>
                </c:pt>
                <c:pt idx="2832">
                  <c:v>1202</c:v>
                </c:pt>
                <c:pt idx="2833">
                  <c:v>1203</c:v>
                </c:pt>
                <c:pt idx="2834">
                  <c:v>1203</c:v>
                </c:pt>
                <c:pt idx="2835">
                  <c:v>1203</c:v>
                </c:pt>
                <c:pt idx="2836">
                  <c:v>1204</c:v>
                </c:pt>
                <c:pt idx="2837">
                  <c:v>1205</c:v>
                </c:pt>
                <c:pt idx="2838">
                  <c:v>1206</c:v>
                </c:pt>
                <c:pt idx="2839">
                  <c:v>1206</c:v>
                </c:pt>
                <c:pt idx="2840">
                  <c:v>1206</c:v>
                </c:pt>
                <c:pt idx="2841">
                  <c:v>1206</c:v>
                </c:pt>
                <c:pt idx="2842">
                  <c:v>1206</c:v>
                </c:pt>
                <c:pt idx="2843">
                  <c:v>1206</c:v>
                </c:pt>
                <c:pt idx="2844">
                  <c:v>1206</c:v>
                </c:pt>
                <c:pt idx="2845">
                  <c:v>1207</c:v>
                </c:pt>
                <c:pt idx="2846">
                  <c:v>1207</c:v>
                </c:pt>
                <c:pt idx="2847">
                  <c:v>1207</c:v>
                </c:pt>
                <c:pt idx="2848">
                  <c:v>1207</c:v>
                </c:pt>
                <c:pt idx="2849">
                  <c:v>1207</c:v>
                </c:pt>
                <c:pt idx="2850">
                  <c:v>1207</c:v>
                </c:pt>
                <c:pt idx="2851">
                  <c:v>1208</c:v>
                </c:pt>
                <c:pt idx="2852">
                  <c:v>1209</c:v>
                </c:pt>
                <c:pt idx="2853">
                  <c:v>1210</c:v>
                </c:pt>
                <c:pt idx="2854">
                  <c:v>1211</c:v>
                </c:pt>
                <c:pt idx="2855">
                  <c:v>1212</c:v>
                </c:pt>
                <c:pt idx="2856">
                  <c:v>1213</c:v>
                </c:pt>
                <c:pt idx="2857">
                  <c:v>1214</c:v>
                </c:pt>
                <c:pt idx="2858">
                  <c:v>1214</c:v>
                </c:pt>
                <c:pt idx="2859">
                  <c:v>1214</c:v>
                </c:pt>
                <c:pt idx="2860">
                  <c:v>1214</c:v>
                </c:pt>
                <c:pt idx="2861">
                  <c:v>1214</c:v>
                </c:pt>
                <c:pt idx="2862">
                  <c:v>1215</c:v>
                </c:pt>
                <c:pt idx="2863">
                  <c:v>1215</c:v>
                </c:pt>
                <c:pt idx="2864">
                  <c:v>1215</c:v>
                </c:pt>
                <c:pt idx="2865">
                  <c:v>1215</c:v>
                </c:pt>
                <c:pt idx="2866">
                  <c:v>1215</c:v>
                </c:pt>
                <c:pt idx="2867">
                  <c:v>1215</c:v>
                </c:pt>
                <c:pt idx="2868">
                  <c:v>1216</c:v>
                </c:pt>
                <c:pt idx="2869">
                  <c:v>1217</c:v>
                </c:pt>
                <c:pt idx="2870">
                  <c:v>1217</c:v>
                </c:pt>
                <c:pt idx="2871">
                  <c:v>1217</c:v>
                </c:pt>
                <c:pt idx="2872">
                  <c:v>1218</c:v>
                </c:pt>
                <c:pt idx="2873">
                  <c:v>1219</c:v>
                </c:pt>
                <c:pt idx="2874">
                  <c:v>1220</c:v>
                </c:pt>
                <c:pt idx="2875">
                  <c:v>1220</c:v>
                </c:pt>
                <c:pt idx="2876">
                  <c:v>1220</c:v>
                </c:pt>
                <c:pt idx="2877">
                  <c:v>1220</c:v>
                </c:pt>
                <c:pt idx="2878">
                  <c:v>1221</c:v>
                </c:pt>
                <c:pt idx="2879">
                  <c:v>1222</c:v>
                </c:pt>
                <c:pt idx="2880">
                  <c:v>1223</c:v>
                </c:pt>
                <c:pt idx="2881">
                  <c:v>1224</c:v>
                </c:pt>
                <c:pt idx="2882">
                  <c:v>1225</c:v>
                </c:pt>
                <c:pt idx="2883">
                  <c:v>1225</c:v>
                </c:pt>
                <c:pt idx="2884">
                  <c:v>1226</c:v>
                </c:pt>
                <c:pt idx="2885">
                  <c:v>1226</c:v>
                </c:pt>
                <c:pt idx="2886">
                  <c:v>1227</c:v>
                </c:pt>
                <c:pt idx="2887">
                  <c:v>1228</c:v>
                </c:pt>
                <c:pt idx="2888">
                  <c:v>1229</c:v>
                </c:pt>
                <c:pt idx="2889">
                  <c:v>1230</c:v>
                </c:pt>
                <c:pt idx="2890">
                  <c:v>1231</c:v>
                </c:pt>
                <c:pt idx="2891">
                  <c:v>1231</c:v>
                </c:pt>
                <c:pt idx="2892">
                  <c:v>1231</c:v>
                </c:pt>
                <c:pt idx="2893">
                  <c:v>1231</c:v>
                </c:pt>
                <c:pt idx="2894">
                  <c:v>1232</c:v>
                </c:pt>
                <c:pt idx="2895">
                  <c:v>1233</c:v>
                </c:pt>
                <c:pt idx="2896">
                  <c:v>1233</c:v>
                </c:pt>
                <c:pt idx="2897">
                  <c:v>1234</c:v>
                </c:pt>
                <c:pt idx="2898">
                  <c:v>1235</c:v>
                </c:pt>
                <c:pt idx="2899">
                  <c:v>1236</c:v>
                </c:pt>
                <c:pt idx="2900">
                  <c:v>1237</c:v>
                </c:pt>
                <c:pt idx="2901">
                  <c:v>1237</c:v>
                </c:pt>
                <c:pt idx="2902">
                  <c:v>1238</c:v>
                </c:pt>
                <c:pt idx="2903">
                  <c:v>1238</c:v>
                </c:pt>
                <c:pt idx="2904">
                  <c:v>1239</c:v>
                </c:pt>
                <c:pt idx="2905">
                  <c:v>1240</c:v>
                </c:pt>
                <c:pt idx="2906">
                  <c:v>1240</c:v>
                </c:pt>
                <c:pt idx="2907">
                  <c:v>1240</c:v>
                </c:pt>
                <c:pt idx="2908">
                  <c:v>1240</c:v>
                </c:pt>
                <c:pt idx="2909">
                  <c:v>1240</c:v>
                </c:pt>
                <c:pt idx="2910">
                  <c:v>1240</c:v>
                </c:pt>
                <c:pt idx="2911">
                  <c:v>1240</c:v>
                </c:pt>
                <c:pt idx="2912">
                  <c:v>1240</c:v>
                </c:pt>
                <c:pt idx="2913">
                  <c:v>1241</c:v>
                </c:pt>
                <c:pt idx="2914">
                  <c:v>1242</c:v>
                </c:pt>
                <c:pt idx="2915">
                  <c:v>1243</c:v>
                </c:pt>
                <c:pt idx="2916">
                  <c:v>1243</c:v>
                </c:pt>
                <c:pt idx="2917">
                  <c:v>1244</c:v>
                </c:pt>
                <c:pt idx="2918">
                  <c:v>1245</c:v>
                </c:pt>
                <c:pt idx="2919">
                  <c:v>1245</c:v>
                </c:pt>
                <c:pt idx="2920">
                  <c:v>1246</c:v>
                </c:pt>
                <c:pt idx="2921">
                  <c:v>1247</c:v>
                </c:pt>
                <c:pt idx="2922">
                  <c:v>1247</c:v>
                </c:pt>
                <c:pt idx="2923">
                  <c:v>1247</c:v>
                </c:pt>
                <c:pt idx="2924">
                  <c:v>1247</c:v>
                </c:pt>
                <c:pt idx="2925">
                  <c:v>1247</c:v>
                </c:pt>
                <c:pt idx="2926">
                  <c:v>1247</c:v>
                </c:pt>
                <c:pt idx="2927">
                  <c:v>1247</c:v>
                </c:pt>
                <c:pt idx="2928">
                  <c:v>1247</c:v>
                </c:pt>
                <c:pt idx="2929">
                  <c:v>1247</c:v>
                </c:pt>
                <c:pt idx="2930">
                  <c:v>1247</c:v>
                </c:pt>
                <c:pt idx="2931">
                  <c:v>1248</c:v>
                </c:pt>
                <c:pt idx="2932">
                  <c:v>1248</c:v>
                </c:pt>
                <c:pt idx="2933">
                  <c:v>1248</c:v>
                </c:pt>
                <c:pt idx="2934">
                  <c:v>1249</c:v>
                </c:pt>
                <c:pt idx="2935">
                  <c:v>1249</c:v>
                </c:pt>
                <c:pt idx="2936">
                  <c:v>1249</c:v>
                </c:pt>
                <c:pt idx="2937">
                  <c:v>1250</c:v>
                </c:pt>
                <c:pt idx="2938">
                  <c:v>1250</c:v>
                </c:pt>
                <c:pt idx="2939">
                  <c:v>1250</c:v>
                </c:pt>
                <c:pt idx="2940">
                  <c:v>1251</c:v>
                </c:pt>
                <c:pt idx="2941">
                  <c:v>1252</c:v>
                </c:pt>
                <c:pt idx="2942">
                  <c:v>1253</c:v>
                </c:pt>
                <c:pt idx="2943">
                  <c:v>1254</c:v>
                </c:pt>
                <c:pt idx="2944">
                  <c:v>1254</c:v>
                </c:pt>
                <c:pt idx="2945">
                  <c:v>1255</c:v>
                </c:pt>
                <c:pt idx="2946">
                  <c:v>1255</c:v>
                </c:pt>
                <c:pt idx="2947">
                  <c:v>1256</c:v>
                </c:pt>
                <c:pt idx="2948">
                  <c:v>1257</c:v>
                </c:pt>
                <c:pt idx="2949">
                  <c:v>1258</c:v>
                </c:pt>
                <c:pt idx="2950">
                  <c:v>1258</c:v>
                </c:pt>
                <c:pt idx="2951">
                  <c:v>1259</c:v>
                </c:pt>
                <c:pt idx="2952">
                  <c:v>1260</c:v>
                </c:pt>
                <c:pt idx="2953">
                  <c:v>1261</c:v>
                </c:pt>
                <c:pt idx="2954">
                  <c:v>1261</c:v>
                </c:pt>
                <c:pt idx="2955">
                  <c:v>1261</c:v>
                </c:pt>
                <c:pt idx="2956">
                  <c:v>1262</c:v>
                </c:pt>
                <c:pt idx="2957">
                  <c:v>1262</c:v>
                </c:pt>
                <c:pt idx="2958">
                  <c:v>1262</c:v>
                </c:pt>
                <c:pt idx="2959">
                  <c:v>1262</c:v>
                </c:pt>
                <c:pt idx="2960">
                  <c:v>1263</c:v>
                </c:pt>
                <c:pt idx="2961">
                  <c:v>1263</c:v>
                </c:pt>
                <c:pt idx="2962">
                  <c:v>1264</c:v>
                </c:pt>
                <c:pt idx="2963">
                  <c:v>1264</c:v>
                </c:pt>
                <c:pt idx="2964">
                  <c:v>1264</c:v>
                </c:pt>
                <c:pt idx="2965">
                  <c:v>1265</c:v>
                </c:pt>
                <c:pt idx="2966">
                  <c:v>1266</c:v>
                </c:pt>
                <c:pt idx="2967">
                  <c:v>1267</c:v>
                </c:pt>
                <c:pt idx="2968">
                  <c:v>1267</c:v>
                </c:pt>
                <c:pt idx="2969">
                  <c:v>1267</c:v>
                </c:pt>
                <c:pt idx="2970">
                  <c:v>1268</c:v>
                </c:pt>
                <c:pt idx="2971">
                  <c:v>1268</c:v>
                </c:pt>
                <c:pt idx="2972">
                  <c:v>1268</c:v>
                </c:pt>
                <c:pt idx="2973">
                  <c:v>1268</c:v>
                </c:pt>
                <c:pt idx="2974">
                  <c:v>1268</c:v>
                </c:pt>
                <c:pt idx="2975">
                  <c:v>1268</c:v>
                </c:pt>
                <c:pt idx="2976">
                  <c:v>1268</c:v>
                </c:pt>
                <c:pt idx="2977">
                  <c:v>1268</c:v>
                </c:pt>
                <c:pt idx="2978">
                  <c:v>1268</c:v>
                </c:pt>
                <c:pt idx="2979">
                  <c:v>1268</c:v>
                </c:pt>
                <c:pt idx="2980">
                  <c:v>1268</c:v>
                </c:pt>
                <c:pt idx="2981">
                  <c:v>1268</c:v>
                </c:pt>
                <c:pt idx="2982">
                  <c:v>1269</c:v>
                </c:pt>
                <c:pt idx="2983">
                  <c:v>1270</c:v>
                </c:pt>
                <c:pt idx="2984">
                  <c:v>1270</c:v>
                </c:pt>
                <c:pt idx="2985">
                  <c:v>1270</c:v>
                </c:pt>
                <c:pt idx="2986">
                  <c:v>1270</c:v>
                </c:pt>
                <c:pt idx="2987">
                  <c:v>1271</c:v>
                </c:pt>
                <c:pt idx="2988">
                  <c:v>1272</c:v>
                </c:pt>
                <c:pt idx="2989">
                  <c:v>1272</c:v>
                </c:pt>
                <c:pt idx="2990">
                  <c:v>1272</c:v>
                </c:pt>
                <c:pt idx="2991">
                  <c:v>1272</c:v>
                </c:pt>
                <c:pt idx="2992">
                  <c:v>1272</c:v>
                </c:pt>
                <c:pt idx="2993">
                  <c:v>1272</c:v>
                </c:pt>
                <c:pt idx="2994">
                  <c:v>1272</c:v>
                </c:pt>
                <c:pt idx="2995">
                  <c:v>1272</c:v>
                </c:pt>
                <c:pt idx="2996">
                  <c:v>1272</c:v>
                </c:pt>
                <c:pt idx="2997">
                  <c:v>1272</c:v>
                </c:pt>
                <c:pt idx="2998">
                  <c:v>1272</c:v>
                </c:pt>
                <c:pt idx="2999">
                  <c:v>1273</c:v>
                </c:pt>
                <c:pt idx="3000">
                  <c:v>1274</c:v>
                </c:pt>
                <c:pt idx="3001">
                  <c:v>1275</c:v>
                </c:pt>
                <c:pt idx="3002">
                  <c:v>1276</c:v>
                </c:pt>
                <c:pt idx="3003">
                  <c:v>1276</c:v>
                </c:pt>
                <c:pt idx="3004">
                  <c:v>1277</c:v>
                </c:pt>
                <c:pt idx="3005">
                  <c:v>1277</c:v>
                </c:pt>
                <c:pt idx="3006">
                  <c:v>1277</c:v>
                </c:pt>
                <c:pt idx="3007">
                  <c:v>1277</c:v>
                </c:pt>
                <c:pt idx="3008">
                  <c:v>1277</c:v>
                </c:pt>
                <c:pt idx="3009">
                  <c:v>1277</c:v>
                </c:pt>
                <c:pt idx="3010">
                  <c:v>1277</c:v>
                </c:pt>
                <c:pt idx="3011">
                  <c:v>1277</c:v>
                </c:pt>
                <c:pt idx="3012">
                  <c:v>1278</c:v>
                </c:pt>
                <c:pt idx="3013">
                  <c:v>1278</c:v>
                </c:pt>
                <c:pt idx="3014">
                  <c:v>1279</c:v>
                </c:pt>
                <c:pt idx="3015">
                  <c:v>1280</c:v>
                </c:pt>
                <c:pt idx="3016">
                  <c:v>1280</c:v>
                </c:pt>
                <c:pt idx="3017">
                  <c:v>1280</c:v>
                </c:pt>
                <c:pt idx="3018">
                  <c:v>1280</c:v>
                </c:pt>
                <c:pt idx="3019">
                  <c:v>1280</c:v>
                </c:pt>
                <c:pt idx="3020">
                  <c:v>1280</c:v>
                </c:pt>
                <c:pt idx="3021">
                  <c:v>1280</c:v>
                </c:pt>
                <c:pt idx="3022">
                  <c:v>1280</c:v>
                </c:pt>
                <c:pt idx="3023">
                  <c:v>1281</c:v>
                </c:pt>
                <c:pt idx="3024">
                  <c:v>1281</c:v>
                </c:pt>
                <c:pt idx="3025">
                  <c:v>1281</c:v>
                </c:pt>
                <c:pt idx="3026">
                  <c:v>1281</c:v>
                </c:pt>
                <c:pt idx="3027">
                  <c:v>1281</c:v>
                </c:pt>
                <c:pt idx="3028">
                  <c:v>1281</c:v>
                </c:pt>
                <c:pt idx="3029">
                  <c:v>1282</c:v>
                </c:pt>
                <c:pt idx="3030">
                  <c:v>1283</c:v>
                </c:pt>
                <c:pt idx="3031">
                  <c:v>1283</c:v>
                </c:pt>
                <c:pt idx="3032">
                  <c:v>1283</c:v>
                </c:pt>
                <c:pt idx="3033">
                  <c:v>1284</c:v>
                </c:pt>
                <c:pt idx="3034">
                  <c:v>1284</c:v>
                </c:pt>
                <c:pt idx="3035">
                  <c:v>1284</c:v>
                </c:pt>
                <c:pt idx="3036">
                  <c:v>1284</c:v>
                </c:pt>
                <c:pt idx="3037">
                  <c:v>1284</c:v>
                </c:pt>
                <c:pt idx="3038">
                  <c:v>1284</c:v>
                </c:pt>
                <c:pt idx="3039">
                  <c:v>1284</c:v>
                </c:pt>
                <c:pt idx="3040">
                  <c:v>1284</c:v>
                </c:pt>
                <c:pt idx="3041">
                  <c:v>1284</c:v>
                </c:pt>
                <c:pt idx="3042">
                  <c:v>1284</c:v>
                </c:pt>
                <c:pt idx="3043">
                  <c:v>1284</c:v>
                </c:pt>
                <c:pt idx="3044">
                  <c:v>1284</c:v>
                </c:pt>
                <c:pt idx="3045">
                  <c:v>1285</c:v>
                </c:pt>
                <c:pt idx="3046">
                  <c:v>1286</c:v>
                </c:pt>
                <c:pt idx="3047">
                  <c:v>1287</c:v>
                </c:pt>
                <c:pt idx="3048">
                  <c:v>1287</c:v>
                </c:pt>
                <c:pt idx="3049">
                  <c:v>1287</c:v>
                </c:pt>
                <c:pt idx="3050">
                  <c:v>1287</c:v>
                </c:pt>
                <c:pt idx="3051">
                  <c:v>1287</c:v>
                </c:pt>
                <c:pt idx="3052">
                  <c:v>1287</c:v>
                </c:pt>
                <c:pt idx="3053">
                  <c:v>1287</c:v>
                </c:pt>
                <c:pt idx="3054">
                  <c:v>1288</c:v>
                </c:pt>
                <c:pt idx="3055">
                  <c:v>1288</c:v>
                </c:pt>
                <c:pt idx="3056">
                  <c:v>1288</c:v>
                </c:pt>
                <c:pt idx="3057">
                  <c:v>1288</c:v>
                </c:pt>
                <c:pt idx="3058">
                  <c:v>1288</c:v>
                </c:pt>
                <c:pt idx="3059">
                  <c:v>1288</c:v>
                </c:pt>
                <c:pt idx="3060">
                  <c:v>1288</c:v>
                </c:pt>
                <c:pt idx="3061">
                  <c:v>1288</c:v>
                </c:pt>
                <c:pt idx="3062">
                  <c:v>1288</c:v>
                </c:pt>
                <c:pt idx="3063">
                  <c:v>1288</c:v>
                </c:pt>
                <c:pt idx="3064">
                  <c:v>1288</c:v>
                </c:pt>
                <c:pt idx="3065">
                  <c:v>1288</c:v>
                </c:pt>
                <c:pt idx="3066">
                  <c:v>1288</c:v>
                </c:pt>
                <c:pt idx="3067">
                  <c:v>1288</c:v>
                </c:pt>
                <c:pt idx="3068">
                  <c:v>1288</c:v>
                </c:pt>
                <c:pt idx="3069">
                  <c:v>1288</c:v>
                </c:pt>
                <c:pt idx="3070">
                  <c:v>1288</c:v>
                </c:pt>
                <c:pt idx="3071">
                  <c:v>1288</c:v>
                </c:pt>
                <c:pt idx="3072">
                  <c:v>1289</c:v>
                </c:pt>
                <c:pt idx="3073">
                  <c:v>1289</c:v>
                </c:pt>
                <c:pt idx="3074">
                  <c:v>1289</c:v>
                </c:pt>
                <c:pt idx="3075">
                  <c:v>1289</c:v>
                </c:pt>
                <c:pt idx="3076">
                  <c:v>1289</c:v>
                </c:pt>
                <c:pt idx="3077">
                  <c:v>1289</c:v>
                </c:pt>
                <c:pt idx="3078">
                  <c:v>1289</c:v>
                </c:pt>
                <c:pt idx="3079">
                  <c:v>1289</c:v>
                </c:pt>
                <c:pt idx="3080">
                  <c:v>1289</c:v>
                </c:pt>
                <c:pt idx="3081">
                  <c:v>1290</c:v>
                </c:pt>
                <c:pt idx="3082">
                  <c:v>1291</c:v>
                </c:pt>
                <c:pt idx="3083">
                  <c:v>1291</c:v>
                </c:pt>
                <c:pt idx="3084">
                  <c:v>1291</c:v>
                </c:pt>
                <c:pt idx="3085">
                  <c:v>1291</c:v>
                </c:pt>
                <c:pt idx="3086">
                  <c:v>1292</c:v>
                </c:pt>
                <c:pt idx="3087">
                  <c:v>1292</c:v>
                </c:pt>
                <c:pt idx="3088">
                  <c:v>1292</c:v>
                </c:pt>
                <c:pt idx="3089">
                  <c:v>1292</c:v>
                </c:pt>
                <c:pt idx="3090">
                  <c:v>1292</c:v>
                </c:pt>
                <c:pt idx="3091">
                  <c:v>1293</c:v>
                </c:pt>
                <c:pt idx="3092">
                  <c:v>1294</c:v>
                </c:pt>
                <c:pt idx="3093">
                  <c:v>1295</c:v>
                </c:pt>
                <c:pt idx="3094">
                  <c:v>1296</c:v>
                </c:pt>
                <c:pt idx="3095">
                  <c:v>1297</c:v>
                </c:pt>
                <c:pt idx="3096">
                  <c:v>1298</c:v>
                </c:pt>
                <c:pt idx="3097">
                  <c:v>1298</c:v>
                </c:pt>
                <c:pt idx="3098">
                  <c:v>1298</c:v>
                </c:pt>
                <c:pt idx="3099">
                  <c:v>1298</c:v>
                </c:pt>
                <c:pt idx="3100">
                  <c:v>1298</c:v>
                </c:pt>
                <c:pt idx="3101">
                  <c:v>1299</c:v>
                </c:pt>
                <c:pt idx="3102">
                  <c:v>1300</c:v>
                </c:pt>
                <c:pt idx="3103">
                  <c:v>1301</c:v>
                </c:pt>
                <c:pt idx="3104">
                  <c:v>1302</c:v>
                </c:pt>
                <c:pt idx="3105">
                  <c:v>1302</c:v>
                </c:pt>
                <c:pt idx="3106">
                  <c:v>1303</c:v>
                </c:pt>
                <c:pt idx="3107">
                  <c:v>1303</c:v>
                </c:pt>
                <c:pt idx="3108">
                  <c:v>1304</c:v>
                </c:pt>
                <c:pt idx="3109">
                  <c:v>1305</c:v>
                </c:pt>
                <c:pt idx="3110">
                  <c:v>1306</c:v>
                </c:pt>
                <c:pt idx="3111">
                  <c:v>1306</c:v>
                </c:pt>
                <c:pt idx="3112">
                  <c:v>1307</c:v>
                </c:pt>
                <c:pt idx="3113">
                  <c:v>1307</c:v>
                </c:pt>
                <c:pt idx="3114">
                  <c:v>1308</c:v>
                </c:pt>
                <c:pt idx="3115">
                  <c:v>1309</c:v>
                </c:pt>
                <c:pt idx="3116">
                  <c:v>1310</c:v>
                </c:pt>
                <c:pt idx="3117">
                  <c:v>1310</c:v>
                </c:pt>
                <c:pt idx="3118">
                  <c:v>1310</c:v>
                </c:pt>
                <c:pt idx="3119">
                  <c:v>1311</c:v>
                </c:pt>
                <c:pt idx="3120">
                  <c:v>1312</c:v>
                </c:pt>
                <c:pt idx="3121">
                  <c:v>1313</c:v>
                </c:pt>
                <c:pt idx="3122">
                  <c:v>1314</c:v>
                </c:pt>
                <c:pt idx="3123">
                  <c:v>1315</c:v>
                </c:pt>
                <c:pt idx="3124">
                  <c:v>1315</c:v>
                </c:pt>
                <c:pt idx="3125">
                  <c:v>1315</c:v>
                </c:pt>
                <c:pt idx="3126">
                  <c:v>1316</c:v>
                </c:pt>
                <c:pt idx="3127">
                  <c:v>1316</c:v>
                </c:pt>
                <c:pt idx="3128">
                  <c:v>1316</c:v>
                </c:pt>
                <c:pt idx="3129">
                  <c:v>1317</c:v>
                </c:pt>
                <c:pt idx="3130">
                  <c:v>1318</c:v>
                </c:pt>
                <c:pt idx="3131">
                  <c:v>1318</c:v>
                </c:pt>
                <c:pt idx="3132">
                  <c:v>1318</c:v>
                </c:pt>
                <c:pt idx="3133">
                  <c:v>1318</c:v>
                </c:pt>
                <c:pt idx="3134">
                  <c:v>1318</c:v>
                </c:pt>
                <c:pt idx="3135">
                  <c:v>1318</c:v>
                </c:pt>
                <c:pt idx="3136">
                  <c:v>1318</c:v>
                </c:pt>
                <c:pt idx="3137">
                  <c:v>1318</c:v>
                </c:pt>
                <c:pt idx="3138">
                  <c:v>1318</c:v>
                </c:pt>
                <c:pt idx="3139">
                  <c:v>1319</c:v>
                </c:pt>
                <c:pt idx="3140">
                  <c:v>1320</c:v>
                </c:pt>
                <c:pt idx="3141">
                  <c:v>1320</c:v>
                </c:pt>
                <c:pt idx="3142">
                  <c:v>1320</c:v>
                </c:pt>
                <c:pt idx="3143">
                  <c:v>1321</c:v>
                </c:pt>
                <c:pt idx="3144">
                  <c:v>1322</c:v>
                </c:pt>
                <c:pt idx="3145">
                  <c:v>1323</c:v>
                </c:pt>
                <c:pt idx="3146">
                  <c:v>1324</c:v>
                </c:pt>
                <c:pt idx="3147">
                  <c:v>1324</c:v>
                </c:pt>
                <c:pt idx="3148">
                  <c:v>1324</c:v>
                </c:pt>
                <c:pt idx="3149">
                  <c:v>1324</c:v>
                </c:pt>
                <c:pt idx="3150">
                  <c:v>1325</c:v>
                </c:pt>
                <c:pt idx="3151">
                  <c:v>1326</c:v>
                </c:pt>
                <c:pt idx="3152">
                  <c:v>1327</c:v>
                </c:pt>
                <c:pt idx="3153">
                  <c:v>1328</c:v>
                </c:pt>
                <c:pt idx="3154">
                  <c:v>1328</c:v>
                </c:pt>
                <c:pt idx="3155">
                  <c:v>1328</c:v>
                </c:pt>
                <c:pt idx="3156">
                  <c:v>1329</c:v>
                </c:pt>
                <c:pt idx="3157">
                  <c:v>1330</c:v>
                </c:pt>
                <c:pt idx="3158">
                  <c:v>1330</c:v>
                </c:pt>
                <c:pt idx="3159">
                  <c:v>1330</c:v>
                </c:pt>
                <c:pt idx="3160">
                  <c:v>1330</c:v>
                </c:pt>
                <c:pt idx="3161">
                  <c:v>1330</c:v>
                </c:pt>
                <c:pt idx="3162">
                  <c:v>1330</c:v>
                </c:pt>
                <c:pt idx="3163">
                  <c:v>1330</c:v>
                </c:pt>
                <c:pt idx="3164">
                  <c:v>1330</c:v>
                </c:pt>
                <c:pt idx="3165">
                  <c:v>1330</c:v>
                </c:pt>
                <c:pt idx="3166">
                  <c:v>1331</c:v>
                </c:pt>
                <c:pt idx="3167">
                  <c:v>1331</c:v>
                </c:pt>
                <c:pt idx="3168">
                  <c:v>1331</c:v>
                </c:pt>
                <c:pt idx="3169">
                  <c:v>1331</c:v>
                </c:pt>
                <c:pt idx="3170">
                  <c:v>1332</c:v>
                </c:pt>
                <c:pt idx="3171">
                  <c:v>1332</c:v>
                </c:pt>
                <c:pt idx="3172">
                  <c:v>1332</c:v>
                </c:pt>
                <c:pt idx="3173">
                  <c:v>1332</c:v>
                </c:pt>
                <c:pt idx="3174">
                  <c:v>1332</c:v>
                </c:pt>
                <c:pt idx="3175">
                  <c:v>1332</c:v>
                </c:pt>
                <c:pt idx="3176">
                  <c:v>1332</c:v>
                </c:pt>
                <c:pt idx="3177">
                  <c:v>1332</c:v>
                </c:pt>
                <c:pt idx="3178">
                  <c:v>1332</c:v>
                </c:pt>
                <c:pt idx="3179">
                  <c:v>1332</c:v>
                </c:pt>
                <c:pt idx="3180">
                  <c:v>1333</c:v>
                </c:pt>
                <c:pt idx="3181">
                  <c:v>1333</c:v>
                </c:pt>
                <c:pt idx="3182">
                  <c:v>1333</c:v>
                </c:pt>
                <c:pt idx="3183">
                  <c:v>1333</c:v>
                </c:pt>
                <c:pt idx="3184">
                  <c:v>1333</c:v>
                </c:pt>
                <c:pt idx="3185">
                  <c:v>1333</c:v>
                </c:pt>
                <c:pt idx="3186">
                  <c:v>1333</c:v>
                </c:pt>
                <c:pt idx="3187">
                  <c:v>1334</c:v>
                </c:pt>
                <c:pt idx="3188">
                  <c:v>1335</c:v>
                </c:pt>
                <c:pt idx="3189">
                  <c:v>1335</c:v>
                </c:pt>
                <c:pt idx="3190">
                  <c:v>1336</c:v>
                </c:pt>
                <c:pt idx="3191">
                  <c:v>1336</c:v>
                </c:pt>
                <c:pt idx="3192">
                  <c:v>1337</c:v>
                </c:pt>
                <c:pt idx="3193">
                  <c:v>1337</c:v>
                </c:pt>
                <c:pt idx="3194">
                  <c:v>1337</c:v>
                </c:pt>
                <c:pt idx="3195">
                  <c:v>1338</c:v>
                </c:pt>
                <c:pt idx="3196">
                  <c:v>1338</c:v>
                </c:pt>
                <c:pt idx="3197">
                  <c:v>1339</c:v>
                </c:pt>
                <c:pt idx="3198">
                  <c:v>1339</c:v>
                </c:pt>
                <c:pt idx="3199">
                  <c:v>1340</c:v>
                </c:pt>
                <c:pt idx="3200">
                  <c:v>1340</c:v>
                </c:pt>
                <c:pt idx="3201">
                  <c:v>1340</c:v>
                </c:pt>
                <c:pt idx="3202">
                  <c:v>1340</c:v>
                </c:pt>
                <c:pt idx="3203">
                  <c:v>1340</c:v>
                </c:pt>
                <c:pt idx="3204">
                  <c:v>1340</c:v>
                </c:pt>
                <c:pt idx="3205">
                  <c:v>1341</c:v>
                </c:pt>
                <c:pt idx="3206">
                  <c:v>1342</c:v>
                </c:pt>
                <c:pt idx="3207">
                  <c:v>1343</c:v>
                </c:pt>
                <c:pt idx="3208">
                  <c:v>1344</c:v>
                </c:pt>
                <c:pt idx="3209">
                  <c:v>1345</c:v>
                </c:pt>
                <c:pt idx="3210">
                  <c:v>1346</c:v>
                </c:pt>
                <c:pt idx="3211">
                  <c:v>1347</c:v>
                </c:pt>
                <c:pt idx="3212">
                  <c:v>1348</c:v>
                </c:pt>
                <c:pt idx="3213">
                  <c:v>1349</c:v>
                </c:pt>
                <c:pt idx="3214">
                  <c:v>1350</c:v>
                </c:pt>
                <c:pt idx="3215">
                  <c:v>1350</c:v>
                </c:pt>
                <c:pt idx="3216">
                  <c:v>1351</c:v>
                </c:pt>
                <c:pt idx="3217">
                  <c:v>1351</c:v>
                </c:pt>
                <c:pt idx="3218">
                  <c:v>1351</c:v>
                </c:pt>
                <c:pt idx="3219">
                  <c:v>1351</c:v>
                </c:pt>
                <c:pt idx="3220">
                  <c:v>1352</c:v>
                </c:pt>
                <c:pt idx="3221">
                  <c:v>1353</c:v>
                </c:pt>
                <c:pt idx="3222">
                  <c:v>1353</c:v>
                </c:pt>
                <c:pt idx="3223">
                  <c:v>1353</c:v>
                </c:pt>
                <c:pt idx="3224">
                  <c:v>1353</c:v>
                </c:pt>
                <c:pt idx="3225">
                  <c:v>1353</c:v>
                </c:pt>
                <c:pt idx="3226">
                  <c:v>1353</c:v>
                </c:pt>
                <c:pt idx="3227">
                  <c:v>1353</c:v>
                </c:pt>
                <c:pt idx="3228">
                  <c:v>1353</c:v>
                </c:pt>
                <c:pt idx="3229">
                  <c:v>1353</c:v>
                </c:pt>
                <c:pt idx="3230">
                  <c:v>1353</c:v>
                </c:pt>
                <c:pt idx="3231">
                  <c:v>1353</c:v>
                </c:pt>
                <c:pt idx="3232">
                  <c:v>1353</c:v>
                </c:pt>
                <c:pt idx="3233">
                  <c:v>1353</c:v>
                </c:pt>
                <c:pt idx="3234">
                  <c:v>1353</c:v>
                </c:pt>
                <c:pt idx="3235">
                  <c:v>1354</c:v>
                </c:pt>
                <c:pt idx="3236">
                  <c:v>1354</c:v>
                </c:pt>
                <c:pt idx="3237">
                  <c:v>1355</c:v>
                </c:pt>
                <c:pt idx="3238">
                  <c:v>1356</c:v>
                </c:pt>
                <c:pt idx="3239">
                  <c:v>1357</c:v>
                </c:pt>
                <c:pt idx="3240">
                  <c:v>1357</c:v>
                </c:pt>
                <c:pt idx="3241">
                  <c:v>1358</c:v>
                </c:pt>
                <c:pt idx="3242">
                  <c:v>1358</c:v>
                </c:pt>
                <c:pt idx="3243">
                  <c:v>1358</c:v>
                </c:pt>
                <c:pt idx="3244">
                  <c:v>1359</c:v>
                </c:pt>
                <c:pt idx="3245">
                  <c:v>1360</c:v>
                </c:pt>
                <c:pt idx="3246">
                  <c:v>1360</c:v>
                </c:pt>
                <c:pt idx="3247">
                  <c:v>1360</c:v>
                </c:pt>
                <c:pt idx="3248">
                  <c:v>1361</c:v>
                </c:pt>
                <c:pt idx="3249">
                  <c:v>1362</c:v>
                </c:pt>
                <c:pt idx="3250">
                  <c:v>1363</c:v>
                </c:pt>
                <c:pt idx="3251">
                  <c:v>1363</c:v>
                </c:pt>
                <c:pt idx="3252">
                  <c:v>1363</c:v>
                </c:pt>
                <c:pt idx="3253">
                  <c:v>1363</c:v>
                </c:pt>
                <c:pt idx="3254">
                  <c:v>1363</c:v>
                </c:pt>
                <c:pt idx="3255">
                  <c:v>1363</c:v>
                </c:pt>
                <c:pt idx="3256">
                  <c:v>1363</c:v>
                </c:pt>
                <c:pt idx="3257">
                  <c:v>1364</c:v>
                </c:pt>
                <c:pt idx="3258">
                  <c:v>1365</c:v>
                </c:pt>
                <c:pt idx="3259">
                  <c:v>1365</c:v>
                </c:pt>
                <c:pt idx="3260">
                  <c:v>1365</c:v>
                </c:pt>
                <c:pt idx="3261">
                  <c:v>1365</c:v>
                </c:pt>
                <c:pt idx="3262">
                  <c:v>1365</c:v>
                </c:pt>
                <c:pt idx="3263">
                  <c:v>1365</c:v>
                </c:pt>
                <c:pt idx="3264">
                  <c:v>1365</c:v>
                </c:pt>
                <c:pt idx="3265">
                  <c:v>1366</c:v>
                </c:pt>
                <c:pt idx="3266">
                  <c:v>1366</c:v>
                </c:pt>
                <c:pt idx="3267">
                  <c:v>1366</c:v>
                </c:pt>
                <c:pt idx="3268">
                  <c:v>1366</c:v>
                </c:pt>
                <c:pt idx="3269">
                  <c:v>1367</c:v>
                </c:pt>
                <c:pt idx="3270">
                  <c:v>1367</c:v>
                </c:pt>
                <c:pt idx="3271">
                  <c:v>1367</c:v>
                </c:pt>
                <c:pt idx="3272">
                  <c:v>1367</c:v>
                </c:pt>
                <c:pt idx="3273">
                  <c:v>1367</c:v>
                </c:pt>
                <c:pt idx="3274">
                  <c:v>1367</c:v>
                </c:pt>
                <c:pt idx="3275">
                  <c:v>1367</c:v>
                </c:pt>
                <c:pt idx="3276">
                  <c:v>1367</c:v>
                </c:pt>
                <c:pt idx="3277">
                  <c:v>1367</c:v>
                </c:pt>
                <c:pt idx="3278">
                  <c:v>1367</c:v>
                </c:pt>
                <c:pt idx="3279">
                  <c:v>1367</c:v>
                </c:pt>
                <c:pt idx="3280">
                  <c:v>1367</c:v>
                </c:pt>
                <c:pt idx="3281">
                  <c:v>1367</c:v>
                </c:pt>
                <c:pt idx="3282">
                  <c:v>1368</c:v>
                </c:pt>
                <c:pt idx="3283">
                  <c:v>1368</c:v>
                </c:pt>
                <c:pt idx="3284">
                  <c:v>1369</c:v>
                </c:pt>
                <c:pt idx="3285">
                  <c:v>1369</c:v>
                </c:pt>
                <c:pt idx="3286">
                  <c:v>1370</c:v>
                </c:pt>
                <c:pt idx="3287">
                  <c:v>1370</c:v>
                </c:pt>
                <c:pt idx="3288">
                  <c:v>1370</c:v>
                </c:pt>
                <c:pt idx="3289">
                  <c:v>1370</c:v>
                </c:pt>
                <c:pt idx="3290">
                  <c:v>1370</c:v>
                </c:pt>
                <c:pt idx="3291">
                  <c:v>1370</c:v>
                </c:pt>
                <c:pt idx="3292">
                  <c:v>1370</c:v>
                </c:pt>
                <c:pt idx="3293">
                  <c:v>1371</c:v>
                </c:pt>
                <c:pt idx="3294">
                  <c:v>1372</c:v>
                </c:pt>
                <c:pt idx="3295">
                  <c:v>1373</c:v>
                </c:pt>
                <c:pt idx="3296">
                  <c:v>1374</c:v>
                </c:pt>
                <c:pt idx="3297">
                  <c:v>1374</c:v>
                </c:pt>
                <c:pt idx="3298">
                  <c:v>1374</c:v>
                </c:pt>
                <c:pt idx="3299">
                  <c:v>1375</c:v>
                </c:pt>
                <c:pt idx="3300">
                  <c:v>1375</c:v>
                </c:pt>
                <c:pt idx="3301">
                  <c:v>1376</c:v>
                </c:pt>
                <c:pt idx="3302">
                  <c:v>1377</c:v>
                </c:pt>
                <c:pt idx="3303">
                  <c:v>1378</c:v>
                </c:pt>
                <c:pt idx="3304">
                  <c:v>1379</c:v>
                </c:pt>
                <c:pt idx="3305">
                  <c:v>1380</c:v>
                </c:pt>
                <c:pt idx="3306">
                  <c:v>1381</c:v>
                </c:pt>
                <c:pt idx="3307">
                  <c:v>1381</c:v>
                </c:pt>
                <c:pt idx="3308">
                  <c:v>1381</c:v>
                </c:pt>
                <c:pt idx="3309">
                  <c:v>1382</c:v>
                </c:pt>
                <c:pt idx="3310">
                  <c:v>1382</c:v>
                </c:pt>
                <c:pt idx="3311">
                  <c:v>1382</c:v>
                </c:pt>
                <c:pt idx="3312">
                  <c:v>1382</c:v>
                </c:pt>
                <c:pt idx="3313">
                  <c:v>1382</c:v>
                </c:pt>
                <c:pt idx="3314">
                  <c:v>1382</c:v>
                </c:pt>
                <c:pt idx="3315">
                  <c:v>1382</c:v>
                </c:pt>
                <c:pt idx="3316">
                  <c:v>1382</c:v>
                </c:pt>
                <c:pt idx="3317">
                  <c:v>1382</c:v>
                </c:pt>
                <c:pt idx="3318">
                  <c:v>1383</c:v>
                </c:pt>
                <c:pt idx="3319">
                  <c:v>1384</c:v>
                </c:pt>
                <c:pt idx="3320">
                  <c:v>1385</c:v>
                </c:pt>
                <c:pt idx="3321">
                  <c:v>1386</c:v>
                </c:pt>
                <c:pt idx="3322">
                  <c:v>1386</c:v>
                </c:pt>
                <c:pt idx="3323">
                  <c:v>1386</c:v>
                </c:pt>
                <c:pt idx="3324">
                  <c:v>1387</c:v>
                </c:pt>
                <c:pt idx="3325">
                  <c:v>1388</c:v>
                </c:pt>
                <c:pt idx="3326">
                  <c:v>1388</c:v>
                </c:pt>
                <c:pt idx="3327">
                  <c:v>1388</c:v>
                </c:pt>
                <c:pt idx="3328">
                  <c:v>1388</c:v>
                </c:pt>
                <c:pt idx="3329">
                  <c:v>1388</c:v>
                </c:pt>
                <c:pt idx="3330">
                  <c:v>1388</c:v>
                </c:pt>
                <c:pt idx="3331">
                  <c:v>1388</c:v>
                </c:pt>
                <c:pt idx="3332">
                  <c:v>1388</c:v>
                </c:pt>
                <c:pt idx="3333">
                  <c:v>1388</c:v>
                </c:pt>
                <c:pt idx="3334">
                  <c:v>1388</c:v>
                </c:pt>
                <c:pt idx="3335">
                  <c:v>1388</c:v>
                </c:pt>
                <c:pt idx="3336">
                  <c:v>1388</c:v>
                </c:pt>
                <c:pt idx="3337">
                  <c:v>1388</c:v>
                </c:pt>
                <c:pt idx="3338">
                  <c:v>1388</c:v>
                </c:pt>
                <c:pt idx="3339">
                  <c:v>1388</c:v>
                </c:pt>
                <c:pt idx="3340">
                  <c:v>1388</c:v>
                </c:pt>
                <c:pt idx="3341">
                  <c:v>1388</c:v>
                </c:pt>
                <c:pt idx="3342">
                  <c:v>1388</c:v>
                </c:pt>
                <c:pt idx="3343">
                  <c:v>1388</c:v>
                </c:pt>
                <c:pt idx="3344">
                  <c:v>1388</c:v>
                </c:pt>
                <c:pt idx="3345">
                  <c:v>1388</c:v>
                </c:pt>
                <c:pt idx="3346">
                  <c:v>1388</c:v>
                </c:pt>
                <c:pt idx="3347">
                  <c:v>1388</c:v>
                </c:pt>
                <c:pt idx="3348">
                  <c:v>1388</c:v>
                </c:pt>
                <c:pt idx="3349">
                  <c:v>1389</c:v>
                </c:pt>
                <c:pt idx="3350">
                  <c:v>1390</c:v>
                </c:pt>
                <c:pt idx="3351">
                  <c:v>1390</c:v>
                </c:pt>
                <c:pt idx="3352">
                  <c:v>1391</c:v>
                </c:pt>
                <c:pt idx="3353">
                  <c:v>1392</c:v>
                </c:pt>
                <c:pt idx="3354">
                  <c:v>1392</c:v>
                </c:pt>
                <c:pt idx="3355">
                  <c:v>1392</c:v>
                </c:pt>
                <c:pt idx="3356">
                  <c:v>1392</c:v>
                </c:pt>
                <c:pt idx="3357">
                  <c:v>1392</c:v>
                </c:pt>
                <c:pt idx="3358">
                  <c:v>1392</c:v>
                </c:pt>
                <c:pt idx="3359">
                  <c:v>1392</c:v>
                </c:pt>
                <c:pt idx="3360">
                  <c:v>1393</c:v>
                </c:pt>
                <c:pt idx="3361">
                  <c:v>1393</c:v>
                </c:pt>
                <c:pt idx="3362">
                  <c:v>1393</c:v>
                </c:pt>
                <c:pt idx="3363">
                  <c:v>1393</c:v>
                </c:pt>
                <c:pt idx="3364">
                  <c:v>1393</c:v>
                </c:pt>
                <c:pt idx="3365">
                  <c:v>1393</c:v>
                </c:pt>
                <c:pt idx="3366">
                  <c:v>1393</c:v>
                </c:pt>
                <c:pt idx="3367">
                  <c:v>1393</c:v>
                </c:pt>
                <c:pt idx="3368">
                  <c:v>1393</c:v>
                </c:pt>
                <c:pt idx="3369">
                  <c:v>1393</c:v>
                </c:pt>
                <c:pt idx="3370">
                  <c:v>1393</c:v>
                </c:pt>
                <c:pt idx="3371">
                  <c:v>1393</c:v>
                </c:pt>
                <c:pt idx="3372">
                  <c:v>1393</c:v>
                </c:pt>
                <c:pt idx="3373">
                  <c:v>1393</c:v>
                </c:pt>
                <c:pt idx="3374">
                  <c:v>1394</c:v>
                </c:pt>
                <c:pt idx="3375">
                  <c:v>1395</c:v>
                </c:pt>
                <c:pt idx="3376">
                  <c:v>1395</c:v>
                </c:pt>
                <c:pt idx="3377">
                  <c:v>1395</c:v>
                </c:pt>
                <c:pt idx="3378">
                  <c:v>1395</c:v>
                </c:pt>
                <c:pt idx="3379">
                  <c:v>1396</c:v>
                </c:pt>
                <c:pt idx="3380">
                  <c:v>1396</c:v>
                </c:pt>
                <c:pt idx="3381">
                  <c:v>1397</c:v>
                </c:pt>
                <c:pt idx="3382">
                  <c:v>1398</c:v>
                </c:pt>
                <c:pt idx="3383">
                  <c:v>1398</c:v>
                </c:pt>
                <c:pt idx="3384">
                  <c:v>1398</c:v>
                </c:pt>
                <c:pt idx="3385">
                  <c:v>1398</c:v>
                </c:pt>
                <c:pt idx="3386">
                  <c:v>1398</c:v>
                </c:pt>
                <c:pt idx="3387">
                  <c:v>1398</c:v>
                </c:pt>
                <c:pt idx="3388">
                  <c:v>1398</c:v>
                </c:pt>
                <c:pt idx="3389">
                  <c:v>1398</c:v>
                </c:pt>
                <c:pt idx="3390">
                  <c:v>1398</c:v>
                </c:pt>
                <c:pt idx="3391">
                  <c:v>1398</c:v>
                </c:pt>
                <c:pt idx="3392">
                  <c:v>1398</c:v>
                </c:pt>
                <c:pt idx="3393">
                  <c:v>1399</c:v>
                </c:pt>
                <c:pt idx="3394">
                  <c:v>1400</c:v>
                </c:pt>
                <c:pt idx="3395">
                  <c:v>1400</c:v>
                </c:pt>
                <c:pt idx="3396">
                  <c:v>1401</c:v>
                </c:pt>
                <c:pt idx="3397">
                  <c:v>1401</c:v>
                </c:pt>
                <c:pt idx="3398">
                  <c:v>1402</c:v>
                </c:pt>
                <c:pt idx="3399">
                  <c:v>1402</c:v>
                </c:pt>
                <c:pt idx="3400">
                  <c:v>1402</c:v>
                </c:pt>
                <c:pt idx="3401">
                  <c:v>1403</c:v>
                </c:pt>
                <c:pt idx="3402">
                  <c:v>1404</c:v>
                </c:pt>
                <c:pt idx="3403">
                  <c:v>1405</c:v>
                </c:pt>
                <c:pt idx="3404">
                  <c:v>1405</c:v>
                </c:pt>
                <c:pt idx="3405">
                  <c:v>1405</c:v>
                </c:pt>
                <c:pt idx="3406">
                  <c:v>1405</c:v>
                </c:pt>
                <c:pt idx="3407">
                  <c:v>1405</c:v>
                </c:pt>
                <c:pt idx="3408">
                  <c:v>1405</c:v>
                </c:pt>
                <c:pt idx="3409">
                  <c:v>1405</c:v>
                </c:pt>
                <c:pt idx="3410">
                  <c:v>1405</c:v>
                </c:pt>
                <c:pt idx="3411">
                  <c:v>1405</c:v>
                </c:pt>
                <c:pt idx="3412">
                  <c:v>1405</c:v>
                </c:pt>
                <c:pt idx="3413">
                  <c:v>1405</c:v>
                </c:pt>
                <c:pt idx="3414">
                  <c:v>1405</c:v>
                </c:pt>
                <c:pt idx="3415">
                  <c:v>1405</c:v>
                </c:pt>
                <c:pt idx="3416">
                  <c:v>1405</c:v>
                </c:pt>
                <c:pt idx="3417">
                  <c:v>1405</c:v>
                </c:pt>
                <c:pt idx="3418">
                  <c:v>1405</c:v>
                </c:pt>
                <c:pt idx="3419">
                  <c:v>1405</c:v>
                </c:pt>
                <c:pt idx="3420">
                  <c:v>1405</c:v>
                </c:pt>
                <c:pt idx="3421">
                  <c:v>1405</c:v>
                </c:pt>
                <c:pt idx="3422">
                  <c:v>1405</c:v>
                </c:pt>
                <c:pt idx="3423">
                  <c:v>1405</c:v>
                </c:pt>
                <c:pt idx="3424">
                  <c:v>1405</c:v>
                </c:pt>
                <c:pt idx="3425">
                  <c:v>1406</c:v>
                </c:pt>
                <c:pt idx="3426">
                  <c:v>1407</c:v>
                </c:pt>
                <c:pt idx="3427">
                  <c:v>1408</c:v>
                </c:pt>
                <c:pt idx="3428">
                  <c:v>1409</c:v>
                </c:pt>
                <c:pt idx="3429">
                  <c:v>1409</c:v>
                </c:pt>
                <c:pt idx="3430">
                  <c:v>1409</c:v>
                </c:pt>
                <c:pt idx="3431">
                  <c:v>1410</c:v>
                </c:pt>
                <c:pt idx="3432">
                  <c:v>1410</c:v>
                </c:pt>
                <c:pt idx="3433">
                  <c:v>1411</c:v>
                </c:pt>
                <c:pt idx="3434">
                  <c:v>1412</c:v>
                </c:pt>
                <c:pt idx="3435">
                  <c:v>1413</c:v>
                </c:pt>
                <c:pt idx="3436">
                  <c:v>1413</c:v>
                </c:pt>
                <c:pt idx="3437">
                  <c:v>1414</c:v>
                </c:pt>
                <c:pt idx="3438">
                  <c:v>1415</c:v>
                </c:pt>
                <c:pt idx="3439">
                  <c:v>1415</c:v>
                </c:pt>
                <c:pt idx="3440">
                  <c:v>1415</c:v>
                </c:pt>
                <c:pt idx="3441">
                  <c:v>1415</c:v>
                </c:pt>
                <c:pt idx="3442">
                  <c:v>1415</c:v>
                </c:pt>
                <c:pt idx="3443">
                  <c:v>1415</c:v>
                </c:pt>
                <c:pt idx="3444">
                  <c:v>1415</c:v>
                </c:pt>
                <c:pt idx="3445">
                  <c:v>1415</c:v>
                </c:pt>
                <c:pt idx="3446">
                  <c:v>1415</c:v>
                </c:pt>
                <c:pt idx="3447">
                  <c:v>1415</c:v>
                </c:pt>
                <c:pt idx="3448">
                  <c:v>1415</c:v>
                </c:pt>
                <c:pt idx="3449">
                  <c:v>1415</c:v>
                </c:pt>
                <c:pt idx="3450">
                  <c:v>1415</c:v>
                </c:pt>
                <c:pt idx="3451">
                  <c:v>1415</c:v>
                </c:pt>
                <c:pt idx="3452">
                  <c:v>1415</c:v>
                </c:pt>
                <c:pt idx="3453">
                  <c:v>1415</c:v>
                </c:pt>
                <c:pt idx="3454">
                  <c:v>1415</c:v>
                </c:pt>
                <c:pt idx="3455">
                  <c:v>1415</c:v>
                </c:pt>
                <c:pt idx="3456">
                  <c:v>1416</c:v>
                </c:pt>
                <c:pt idx="3457">
                  <c:v>1417</c:v>
                </c:pt>
                <c:pt idx="3458">
                  <c:v>1418</c:v>
                </c:pt>
                <c:pt idx="3459">
                  <c:v>1419</c:v>
                </c:pt>
                <c:pt idx="3460">
                  <c:v>1420</c:v>
                </c:pt>
                <c:pt idx="3461">
                  <c:v>1421</c:v>
                </c:pt>
                <c:pt idx="3462">
                  <c:v>1422</c:v>
                </c:pt>
                <c:pt idx="3463">
                  <c:v>1422</c:v>
                </c:pt>
                <c:pt idx="3464">
                  <c:v>1423</c:v>
                </c:pt>
                <c:pt idx="3465">
                  <c:v>1423</c:v>
                </c:pt>
                <c:pt idx="3466">
                  <c:v>1423</c:v>
                </c:pt>
                <c:pt idx="3467">
                  <c:v>1423</c:v>
                </c:pt>
                <c:pt idx="3468">
                  <c:v>1423</c:v>
                </c:pt>
                <c:pt idx="3469">
                  <c:v>1423</c:v>
                </c:pt>
                <c:pt idx="3470">
                  <c:v>1424</c:v>
                </c:pt>
                <c:pt idx="3471">
                  <c:v>1425</c:v>
                </c:pt>
                <c:pt idx="3472">
                  <c:v>1426</c:v>
                </c:pt>
                <c:pt idx="3473">
                  <c:v>1426</c:v>
                </c:pt>
                <c:pt idx="3474">
                  <c:v>1427</c:v>
                </c:pt>
                <c:pt idx="3475">
                  <c:v>1427</c:v>
                </c:pt>
                <c:pt idx="3476">
                  <c:v>1428</c:v>
                </c:pt>
                <c:pt idx="3477">
                  <c:v>1429</c:v>
                </c:pt>
                <c:pt idx="3478">
                  <c:v>1430</c:v>
                </c:pt>
                <c:pt idx="3479">
                  <c:v>1430</c:v>
                </c:pt>
                <c:pt idx="3480">
                  <c:v>1431</c:v>
                </c:pt>
                <c:pt idx="3481">
                  <c:v>1432</c:v>
                </c:pt>
                <c:pt idx="3482">
                  <c:v>1433</c:v>
                </c:pt>
                <c:pt idx="3483">
                  <c:v>1434</c:v>
                </c:pt>
                <c:pt idx="3484">
                  <c:v>1434</c:v>
                </c:pt>
                <c:pt idx="3485">
                  <c:v>1435</c:v>
                </c:pt>
                <c:pt idx="3486">
                  <c:v>1435</c:v>
                </c:pt>
                <c:pt idx="3487">
                  <c:v>1435</c:v>
                </c:pt>
                <c:pt idx="3488">
                  <c:v>1435</c:v>
                </c:pt>
                <c:pt idx="3489">
                  <c:v>1435</c:v>
                </c:pt>
                <c:pt idx="3490">
                  <c:v>1436</c:v>
                </c:pt>
                <c:pt idx="3491">
                  <c:v>1436</c:v>
                </c:pt>
                <c:pt idx="3492">
                  <c:v>1436</c:v>
                </c:pt>
                <c:pt idx="3493">
                  <c:v>1436</c:v>
                </c:pt>
                <c:pt idx="3494">
                  <c:v>1436</c:v>
                </c:pt>
                <c:pt idx="3495">
                  <c:v>1436</c:v>
                </c:pt>
                <c:pt idx="3496">
                  <c:v>1436</c:v>
                </c:pt>
                <c:pt idx="3497">
                  <c:v>1436</c:v>
                </c:pt>
                <c:pt idx="3498">
                  <c:v>1436</c:v>
                </c:pt>
                <c:pt idx="3499">
                  <c:v>1436</c:v>
                </c:pt>
                <c:pt idx="3500">
                  <c:v>1436</c:v>
                </c:pt>
                <c:pt idx="3501">
                  <c:v>1436</c:v>
                </c:pt>
                <c:pt idx="3502">
                  <c:v>1436</c:v>
                </c:pt>
                <c:pt idx="3503">
                  <c:v>1436</c:v>
                </c:pt>
                <c:pt idx="3504">
                  <c:v>1436</c:v>
                </c:pt>
                <c:pt idx="3505">
                  <c:v>1437</c:v>
                </c:pt>
                <c:pt idx="3506">
                  <c:v>1437</c:v>
                </c:pt>
                <c:pt idx="3507">
                  <c:v>1438</c:v>
                </c:pt>
                <c:pt idx="3508">
                  <c:v>1438</c:v>
                </c:pt>
                <c:pt idx="3509">
                  <c:v>1438</c:v>
                </c:pt>
                <c:pt idx="3510">
                  <c:v>1439</c:v>
                </c:pt>
                <c:pt idx="3511">
                  <c:v>1439</c:v>
                </c:pt>
                <c:pt idx="3512">
                  <c:v>1439</c:v>
                </c:pt>
                <c:pt idx="3513">
                  <c:v>1440</c:v>
                </c:pt>
                <c:pt idx="3514">
                  <c:v>1441</c:v>
                </c:pt>
                <c:pt idx="3515">
                  <c:v>1442</c:v>
                </c:pt>
                <c:pt idx="3516">
                  <c:v>1443</c:v>
                </c:pt>
                <c:pt idx="3517">
                  <c:v>1444</c:v>
                </c:pt>
                <c:pt idx="3518">
                  <c:v>1445</c:v>
                </c:pt>
                <c:pt idx="3519">
                  <c:v>1446</c:v>
                </c:pt>
                <c:pt idx="3520">
                  <c:v>1446</c:v>
                </c:pt>
                <c:pt idx="3521">
                  <c:v>1446</c:v>
                </c:pt>
                <c:pt idx="3522">
                  <c:v>1446</c:v>
                </c:pt>
                <c:pt idx="3523">
                  <c:v>1446</c:v>
                </c:pt>
                <c:pt idx="3524">
                  <c:v>1447</c:v>
                </c:pt>
                <c:pt idx="3525">
                  <c:v>1447</c:v>
                </c:pt>
                <c:pt idx="3526">
                  <c:v>1447</c:v>
                </c:pt>
                <c:pt idx="3527">
                  <c:v>1447</c:v>
                </c:pt>
                <c:pt idx="3528">
                  <c:v>1447</c:v>
                </c:pt>
                <c:pt idx="3529">
                  <c:v>1447</c:v>
                </c:pt>
                <c:pt idx="3530">
                  <c:v>1447</c:v>
                </c:pt>
                <c:pt idx="3531">
                  <c:v>1447</c:v>
                </c:pt>
                <c:pt idx="3532">
                  <c:v>1447</c:v>
                </c:pt>
                <c:pt idx="3533">
                  <c:v>1448</c:v>
                </c:pt>
                <c:pt idx="3534">
                  <c:v>1449</c:v>
                </c:pt>
                <c:pt idx="3535">
                  <c:v>1450</c:v>
                </c:pt>
                <c:pt idx="3536">
                  <c:v>1450</c:v>
                </c:pt>
                <c:pt idx="3537">
                  <c:v>1451</c:v>
                </c:pt>
                <c:pt idx="3538">
                  <c:v>1452</c:v>
                </c:pt>
                <c:pt idx="3539">
                  <c:v>1452</c:v>
                </c:pt>
                <c:pt idx="3540">
                  <c:v>1452</c:v>
                </c:pt>
                <c:pt idx="3541">
                  <c:v>1453</c:v>
                </c:pt>
                <c:pt idx="3542">
                  <c:v>1453</c:v>
                </c:pt>
                <c:pt idx="3543">
                  <c:v>1453</c:v>
                </c:pt>
                <c:pt idx="3544">
                  <c:v>1453</c:v>
                </c:pt>
                <c:pt idx="3545">
                  <c:v>1453</c:v>
                </c:pt>
                <c:pt idx="3546">
                  <c:v>1453</c:v>
                </c:pt>
                <c:pt idx="3547">
                  <c:v>1453</c:v>
                </c:pt>
                <c:pt idx="3548">
                  <c:v>1453</c:v>
                </c:pt>
                <c:pt idx="3549">
                  <c:v>1454</c:v>
                </c:pt>
                <c:pt idx="3550">
                  <c:v>1454</c:v>
                </c:pt>
                <c:pt idx="3551">
                  <c:v>1454</c:v>
                </c:pt>
                <c:pt idx="3552">
                  <c:v>1455</c:v>
                </c:pt>
                <c:pt idx="3553">
                  <c:v>1456</c:v>
                </c:pt>
                <c:pt idx="3554">
                  <c:v>1456</c:v>
                </c:pt>
                <c:pt idx="3555">
                  <c:v>1456</c:v>
                </c:pt>
                <c:pt idx="3556">
                  <c:v>1456</c:v>
                </c:pt>
                <c:pt idx="3557">
                  <c:v>1456</c:v>
                </c:pt>
                <c:pt idx="3558">
                  <c:v>1456</c:v>
                </c:pt>
                <c:pt idx="3559">
                  <c:v>1456</c:v>
                </c:pt>
                <c:pt idx="3560">
                  <c:v>1456</c:v>
                </c:pt>
                <c:pt idx="3561">
                  <c:v>1456</c:v>
                </c:pt>
                <c:pt idx="3562">
                  <c:v>1457</c:v>
                </c:pt>
                <c:pt idx="3563">
                  <c:v>1457</c:v>
                </c:pt>
                <c:pt idx="3564">
                  <c:v>1458</c:v>
                </c:pt>
                <c:pt idx="3565">
                  <c:v>1459</c:v>
                </c:pt>
                <c:pt idx="3566">
                  <c:v>1459</c:v>
                </c:pt>
                <c:pt idx="3567">
                  <c:v>1459</c:v>
                </c:pt>
                <c:pt idx="3568">
                  <c:v>1459</c:v>
                </c:pt>
                <c:pt idx="3569">
                  <c:v>1459</c:v>
                </c:pt>
                <c:pt idx="3570">
                  <c:v>1459</c:v>
                </c:pt>
                <c:pt idx="3571">
                  <c:v>1460</c:v>
                </c:pt>
                <c:pt idx="3572">
                  <c:v>1461</c:v>
                </c:pt>
                <c:pt idx="3573">
                  <c:v>1461</c:v>
                </c:pt>
                <c:pt idx="3574">
                  <c:v>1462</c:v>
                </c:pt>
                <c:pt idx="3575">
                  <c:v>1463</c:v>
                </c:pt>
                <c:pt idx="3576">
                  <c:v>1464</c:v>
                </c:pt>
                <c:pt idx="3577">
                  <c:v>1464</c:v>
                </c:pt>
                <c:pt idx="3578">
                  <c:v>1465</c:v>
                </c:pt>
                <c:pt idx="3579">
                  <c:v>1465</c:v>
                </c:pt>
                <c:pt idx="3580">
                  <c:v>1465</c:v>
                </c:pt>
                <c:pt idx="3581">
                  <c:v>1465</c:v>
                </c:pt>
                <c:pt idx="3582">
                  <c:v>1466</c:v>
                </c:pt>
                <c:pt idx="3583">
                  <c:v>1467</c:v>
                </c:pt>
                <c:pt idx="3584">
                  <c:v>1467</c:v>
                </c:pt>
                <c:pt idx="3585">
                  <c:v>1468</c:v>
                </c:pt>
                <c:pt idx="3586">
                  <c:v>1469</c:v>
                </c:pt>
                <c:pt idx="3587">
                  <c:v>1470</c:v>
                </c:pt>
                <c:pt idx="3588">
                  <c:v>1470</c:v>
                </c:pt>
                <c:pt idx="3589">
                  <c:v>1470</c:v>
                </c:pt>
                <c:pt idx="3590">
                  <c:v>1471</c:v>
                </c:pt>
                <c:pt idx="3591">
                  <c:v>1472</c:v>
                </c:pt>
                <c:pt idx="3592">
                  <c:v>1472</c:v>
                </c:pt>
                <c:pt idx="3593">
                  <c:v>1473</c:v>
                </c:pt>
                <c:pt idx="3594">
                  <c:v>1474</c:v>
                </c:pt>
                <c:pt idx="3595">
                  <c:v>1474</c:v>
                </c:pt>
                <c:pt idx="3596">
                  <c:v>1475</c:v>
                </c:pt>
                <c:pt idx="3597">
                  <c:v>1475</c:v>
                </c:pt>
                <c:pt idx="3598">
                  <c:v>1476</c:v>
                </c:pt>
                <c:pt idx="3599">
                  <c:v>1476</c:v>
                </c:pt>
                <c:pt idx="3600">
                  <c:v>1477</c:v>
                </c:pt>
                <c:pt idx="3601">
                  <c:v>1477</c:v>
                </c:pt>
                <c:pt idx="3602">
                  <c:v>1478</c:v>
                </c:pt>
                <c:pt idx="3603">
                  <c:v>1479</c:v>
                </c:pt>
                <c:pt idx="3604">
                  <c:v>1480</c:v>
                </c:pt>
                <c:pt idx="3605">
                  <c:v>1481</c:v>
                </c:pt>
                <c:pt idx="3606">
                  <c:v>1482</c:v>
                </c:pt>
                <c:pt idx="3607">
                  <c:v>1483</c:v>
                </c:pt>
                <c:pt idx="3608">
                  <c:v>1483</c:v>
                </c:pt>
                <c:pt idx="3609">
                  <c:v>1483</c:v>
                </c:pt>
                <c:pt idx="3610">
                  <c:v>1483</c:v>
                </c:pt>
                <c:pt idx="3611">
                  <c:v>1483</c:v>
                </c:pt>
                <c:pt idx="3612">
                  <c:v>1483</c:v>
                </c:pt>
                <c:pt idx="3613">
                  <c:v>1483</c:v>
                </c:pt>
                <c:pt idx="3614">
                  <c:v>1483</c:v>
                </c:pt>
                <c:pt idx="3615">
                  <c:v>1483</c:v>
                </c:pt>
                <c:pt idx="3616">
                  <c:v>1483</c:v>
                </c:pt>
                <c:pt idx="3617">
                  <c:v>1483</c:v>
                </c:pt>
                <c:pt idx="3618">
                  <c:v>1483</c:v>
                </c:pt>
                <c:pt idx="3619">
                  <c:v>1483</c:v>
                </c:pt>
                <c:pt idx="3620">
                  <c:v>1484</c:v>
                </c:pt>
                <c:pt idx="3621">
                  <c:v>1484</c:v>
                </c:pt>
                <c:pt idx="3622">
                  <c:v>1484</c:v>
                </c:pt>
                <c:pt idx="3623">
                  <c:v>1484</c:v>
                </c:pt>
                <c:pt idx="3624">
                  <c:v>1484</c:v>
                </c:pt>
                <c:pt idx="3625">
                  <c:v>1484</c:v>
                </c:pt>
                <c:pt idx="3626">
                  <c:v>1484</c:v>
                </c:pt>
                <c:pt idx="3627">
                  <c:v>1484</c:v>
                </c:pt>
                <c:pt idx="3628">
                  <c:v>1484</c:v>
                </c:pt>
                <c:pt idx="3629">
                  <c:v>1485</c:v>
                </c:pt>
                <c:pt idx="3630">
                  <c:v>1486</c:v>
                </c:pt>
                <c:pt idx="3631">
                  <c:v>1486</c:v>
                </c:pt>
                <c:pt idx="3632">
                  <c:v>1486</c:v>
                </c:pt>
                <c:pt idx="3633">
                  <c:v>1486</c:v>
                </c:pt>
                <c:pt idx="3634">
                  <c:v>1486</c:v>
                </c:pt>
                <c:pt idx="3635">
                  <c:v>1486</c:v>
                </c:pt>
                <c:pt idx="3636">
                  <c:v>1486</c:v>
                </c:pt>
                <c:pt idx="3637">
                  <c:v>1487</c:v>
                </c:pt>
                <c:pt idx="3638">
                  <c:v>1488</c:v>
                </c:pt>
                <c:pt idx="3639">
                  <c:v>1488</c:v>
                </c:pt>
                <c:pt idx="3640">
                  <c:v>1488</c:v>
                </c:pt>
                <c:pt idx="3641">
                  <c:v>1488</c:v>
                </c:pt>
                <c:pt idx="3642">
                  <c:v>1489</c:v>
                </c:pt>
                <c:pt idx="3643">
                  <c:v>1490</c:v>
                </c:pt>
                <c:pt idx="3644">
                  <c:v>1491</c:v>
                </c:pt>
                <c:pt idx="3645">
                  <c:v>1492</c:v>
                </c:pt>
                <c:pt idx="3646">
                  <c:v>1492</c:v>
                </c:pt>
                <c:pt idx="3647">
                  <c:v>1493</c:v>
                </c:pt>
                <c:pt idx="3648">
                  <c:v>1493</c:v>
                </c:pt>
                <c:pt idx="3649">
                  <c:v>1493</c:v>
                </c:pt>
                <c:pt idx="3650">
                  <c:v>1494</c:v>
                </c:pt>
                <c:pt idx="3651">
                  <c:v>1495</c:v>
                </c:pt>
                <c:pt idx="3652">
                  <c:v>1496</c:v>
                </c:pt>
                <c:pt idx="3653">
                  <c:v>1497</c:v>
                </c:pt>
                <c:pt idx="3654">
                  <c:v>1497</c:v>
                </c:pt>
                <c:pt idx="3655">
                  <c:v>1497</c:v>
                </c:pt>
                <c:pt idx="3656">
                  <c:v>1497</c:v>
                </c:pt>
                <c:pt idx="3657">
                  <c:v>1498</c:v>
                </c:pt>
                <c:pt idx="3658">
                  <c:v>1499</c:v>
                </c:pt>
                <c:pt idx="3659">
                  <c:v>1499</c:v>
                </c:pt>
                <c:pt idx="3660">
                  <c:v>1500</c:v>
                </c:pt>
                <c:pt idx="3661">
                  <c:v>1500</c:v>
                </c:pt>
                <c:pt idx="3662">
                  <c:v>1500</c:v>
                </c:pt>
                <c:pt idx="3663">
                  <c:v>1500</c:v>
                </c:pt>
                <c:pt idx="3664">
                  <c:v>1501</c:v>
                </c:pt>
                <c:pt idx="3665">
                  <c:v>1501</c:v>
                </c:pt>
                <c:pt idx="3666">
                  <c:v>1501</c:v>
                </c:pt>
                <c:pt idx="3667">
                  <c:v>1501</c:v>
                </c:pt>
                <c:pt idx="3668">
                  <c:v>1502</c:v>
                </c:pt>
                <c:pt idx="3669">
                  <c:v>1503</c:v>
                </c:pt>
                <c:pt idx="3670">
                  <c:v>1503</c:v>
                </c:pt>
                <c:pt idx="3671">
                  <c:v>1503</c:v>
                </c:pt>
                <c:pt idx="3672">
                  <c:v>1503</c:v>
                </c:pt>
                <c:pt idx="3673">
                  <c:v>1504</c:v>
                </c:pt>
                <c:pt idx="3674">
                  <c:v>1504</c:v>
                </c:pt>
                <c:pt idx="3675">
                  <c:v>1505</c:v>
                </c:pt>
                <c:pt idx="3676">
                  <c:v>1505</c:v>
                </c:pt>
                <c:pt idx="3677">
                  <c:v>1505</c:v>
                </c:pt>
                <c:pt idx="3678">
                  <c:v>1505</c:v>
                </c:pt>
                <c:pt idx="3679">
                  <c:v>1506</c:v>
                </c:pt>
                <c:pt idx="3680">
                  <c:v>1506</c:v>
                </c:pt>
                <c:pt idx="3681">
                  <c:v>1507</c:v>
                </c:pt>
                <c:pt idx="3682">
                  <c:v>1507</c:v>
                </c:pt>
                <c:pt idx="3683">
                  <c:v>1507</c:v>
                </c:pt>
                <c:pt idx="3684">
                  <c:v>1507</c:v>
                </c:pt>
                <c:pt idx="3685">
                  <c:v>1507</c:v>
                </c:pt>
                <c:pt idx="3686">
                  <c:v>1507</c:v>
                </c:pt>
                <c:pt idx="3687">
                  <c:v>1507</c:v>
                </c:pt>
                <c:pt idx="3688">
                  <c:v>1507</c:v>
                </c:pt>
                <c:pt idx="3689">
                  <c:v>1507</c:v>
                </c:pt>
                <c:pt idx="3690">
                  <c:v>1507</c:v>
                </c:pt>
                <c:pt idx="3691">
                  <c:v>1507</c:v>
                </c:pt>
                <c:pt idx="3692">
                  <c:v>1507</c:v>
                </c:pt>
                <c:pt idx="3693">
                  <c:v>1508</c:v>
                </c:pt>
                <c:pt idx="3694">
                  <c:v>1508</c:v>
                </c:pt>
                <c:pt idx="3695">
                  <c:v>1508</c:v>
                </c:pt>
                <c:pt idx="3696">
                  <c:v>1508</c:v>
                </c:pt>
                <c:pt idx="3697">
                  <c:v>1508</c:v>
                </c:pt>
                <c:pt idx="3698">
                  <c:v>1509</c:v>
                </c:pt>
                <c:pt idx="3699">
                  <c:v>1510</c:v>
                </c:pt>
                <c:pt idx="3700">
                  <c:v>1511</c:v>
                </c:pt>
                <c:pt idx="3701">
                  <c:v>1511</c:v>
                </c:pt>
                <c:pt idx="3702">
                  <c:v>1511</c:v>
                </c:pt>
                <c:pt idx="3703">
                  <c:v>1512</c:v>
                </c:pt>
                <c:pt idx="3704">
                  <c:v>1512</c:v>
                </c:pt>
                <c:pt idx="3705">
                  <c:v>1512</c:v>
                </c:pt>
                <c:pt idx="3706">
                  <c:v>1512</c:v>
                </c:pt>
                <c:pt idx="3707">
                  <c:v>1512</c:v>
                </c:pt>
                <c:pt idx="3708">
                  <c:v>1512</c:v>
                </c:pt>
                <c:pt idx="3709">
                  <c:v>1513</c:v>
                </c:pt>
                <c:pt idx="3710">
                  <c:v>1514</c:v>
                </c:pt>
                <c:pt idx="3711">
                  <c:v>1514</c:v>
                </c:pt>
                <c:pt idx="3712">
                  <c:v>1514</c:v>
                </c:pt>
                <c:pt idx="3713">
                  <c:v>1514</c:v>
                </c:pt>
                <c:pt idx="3714">
                  <c:v>1514</c:v>
                </c:pt>
                <c:pt idx="3715">
                  <c:v>1514</c:v>
                </c:pt>
                <c:pt idx="3716">
                  <c:v>1514</c:v>
                </c:pt>
                <c:pt idx="3717">
                  <c:v>1515</c:v>
                </c:pt>
                <c:pt idx="3718">
                  <c:v>1516</c:v>
                </c:pt>
                <c:pt idx="3719">
                  <c:v>1516</c:v>
                </c:pt>
                <c:pt idx="3720">
                  <c:v>1516</c:v>
                </c:pt>
                <c:pt idx="3721">
                  <c:v>1517</c:v>
                </c:pt>
                <c:pt idx="3722">
                  <c:v>1517</c:v>
                </c:pt>
                <c:pt idx="3723">
                  <c:v>1517</c:v>
                </c:pt>
                <c:pt idx="3724">
                  <c:v>1517</c:v>
                </c:pt>
                <c:pt idx="3725">
                  <c:v>1517</c:v>
                </c:pt>
                <c:pt idx="3726">
                  <c:v>1517</c:v>
                </c:pt>
                <c:pt idx="3727">
                  <c:v>1518</c:v>
                </c:pt>
                <c:pt idx="3728">
                  <c:v>1518</c:v>
                </c:pt>
                <c:pt idx="3729">
                  <c:v>1519</c:v>
                </c:pt>
                <c:pt idx="3730">
                  <c:v>1520</c:v>
                </c:pt>
                <c:pt idx="3731">
                  <c:v>1521</c:v>
                </c:pt>
                <c:pt idx="3732">
                  <c:v>1522</c:v>
                </c:pt>
                <c:pt idx="3733">
                  <c:v>1522</c:v>
                </c:pt>
                <c:pt idx="3734">
                  <c:v>1522</c:v>
                </c:pt>
                <c:pt idx="3735">
                  <c:v>1522</c:v>
                </c:pt>
                <c:pt idx="3736">
                  <c:v>1522</c:v>
                </c:pt>
                <c:pt idx="3737">
                  <c:v>1522</c:v>
                </c:pt>
                <c:pt idx="3738">
                  <c:v>1523</c:v>
                </c:pt>
                <c:pt idx="3739">
                  <c:v>1524</c:v>
                </c:pt>
                <c:pt idx="3740">
                  <c:v>1524</c:v>
                </c:pt>
                <c:pt idx="3741">
                  <c:v>1524</c:v>
                </c:pt>
                <c:pt idx="3742">
                  <c:v>1524</c:v>
                </c:pt>
                <c:pt idx="3743">
                  <c:v>1525</c:v>
                </c:pt>
                <c:pt idx="3744">
                  <c:v>1526</c:v>
                </c:pt>
                <c:pt idx="3745">
                  <c:v>1526</c:v>
                </c:pt>
                <c:pt idx="3746">
                  <c:v>1526</c:v>
                </c:pt>
                <c:pt idx="3747">
                  <c:v>1526</c:v>
                </c:pt>
                <c:pt idx="3748">
                  <c:v>1526</c:v>
                </c:pt>
                <c:pt idx="3749">
                  <c:v>1526</c:v>
                </c:pt>
                <c:pt idx="3750">
                  <c:v>1526</c:v>
                </c:pt>
                <c:pt idx="3751">
                  <c:v>1526</c:v>
                </c:pt>
                <c:pt idx="3752">
                  <c:v>1526</c:v>
                </c:pt>
                <c:pt idx="3753">
                  <c:v>1526</c:v>
                </c:pt>
                <c:pt idx="3754">
                  <c:v>1526</c:v>
                </c:pt>
                <c:pt idx="3755">
                  <c:v>1526</c:v>
                </c:pt>
                <c:pt idx="3756">
                  <c:v>1526</c:v>
                </c:pt>
                <c:pt idx="3757">
                  <c:v>1526</c:v>
                </c:pt>
                <c:pt idx="3758">
                  <c:v>1526</c:v>
                </c:pt>
                <c:pt idx="3759">
                  <c:v>1526</c:v>
                </c:pt>
                <c:pt idx="3760">
                  <c:v>1526</c:v>
                </c:pt>
                <c:pt idx="3761">
                  <c:v>1526</c:v>
                </c:pt>
                <c:pt idx="3762">
                  <c:v>1527</c:v>
                </c:pt>
                <c:pt idx="3763">
                  <c:v>1528</c:v>
                </c:pt>
                <c:pt idx="3764">
                  <c:v>1528</c:v>
                </c:pt>
                <c:pt idx="3765">
                  <c:v>1528</c:v>
                </c:pt>
                <c:pt idx="3766">
                  <c:v>1528</c:v>
                </c:pt>
                <c:pt idx="3767">
                  <c:v>1528</c:v>
                </c:pt>
                <c:pt idx="3768">
                  <c:v>1528</c:v>
                </c:pt>
                <c:pt idx="3769">
                  <c:v>1528</c:v>
                </c:pt>
                <c:pt idx="3770">
                  <c:v>1529</c:v>
                </c:pt>
                <c:pt idx="3771">
                  <c:v>1529</c:v>
                </c:pt>
                <c:pt idx="3772">
                  <c:v>1529</c:v>
                </c:pt>
                <c:pt idx="3773">
                  <c:v>1529</c:v>
                </c:pt>
                <c:pt idx="3774">
                  <c:v>1529</c:v>
                </c:pt>
                <c:pt idx="3775">
                  <c:v>1529</c:v>
                </c:pt>
                <c:pt idx="3776">
                  <c:v>1529</c:v>
                </c:pt>
                <c:pt idx="3777">
                  <c:v>1529</c:v>
                </c:pt>
                <c:pt idx="3778">
                  <c:v>1529</c:v>
                </c:pt>
                <c:pt idx="3779">
                  <c:v>1529</c:v>
                </c:pt>
                <c:pt idx="3780">
                  <c:v>1529</c:v>
                </c:pt>
                <c:pt idx="3781">
                  <c:v>1529</c:v>
                </c:pt>
                <c:pt idx="3782">
                  <c:v>1529</c:v>
                </c:pt>
                <c:pt idx="3783">
                  <c:v>1529</c:v>
                </c:pt>
                <c:pt idx="3784">
                  <c:v>1529</c:v>
                </c:pt>
                <c:pt idx="3785">
                  <c:v>1529</c:v>
                </c:pt>
                <c:pt idx="3786">
                  <c:v>1529</c:v>
                </c:pt>
                <c:pt idx="3787">
                  <c:v>1529</c:v>
                </c:pt>
                <c:pt idx="3788">
                  <c:v>1529</c:v>
                </c:pt>
                <c:pt idx="3789">
                  <c:v>1529</c:v>
                </c:pt>
                <c:pt idx="3790">
                  <c:v>1529</c:v>
                </c:pt>
                <c:pt idx="3791">
                  <c:v>1529</c:v>
                </c:pt>
                <c:pt idx="3792">
                  <c:v>1529</c:v>
                </c:pt>
                <c:pt idx="3793">
                  <c:v>1529</c:v>
                </c:pt>
                <c:pt idx="3794">
                  <c:v>1529</c:v>
                </c:pt>
                <c:pt idx="3795">
                  <c:v>1529</c:v>
                </c:pt>
                <c:pt idx="3796">
                  <c:v>1529</c:v>
                </c:pt>
                <c:pt idx="3797">
                  <c:v>1529</c:v>
                </c:pt>
                <c:pt idx="3798">
                  <c:v>1529</c:v>
                </c:pt>
                <c:pt idx="3799">
                  <c:v>1529</c:v>
                </c:pt>
                <c:pt idx="3800">
                  <c:v>1529</c:v>
                </c:pt>
                <c:pt idx="3801">
                  <c:v>1530</c:v>
                </c:pt>
                <c:pt idx="3802">
                  <c:v>1530</c:v>
                </c:pt>
                <c:pt idx="3803">
                  <c:v>1530</c:v>
                </c:pt>
                <c:pt idx="3804">
                  <c:v>1530</c:v>
                </c:pt>
                <c:pt idx="3805">
                  <c:v>1531</c:v>
                </c:pt>
                <c:pt idx="3806">
                  <c:v>1532</c:v>
                </c:pt>
                <c:pt idx="3807">
                  <c:v>1532</c:v>
                </c:pt>
                <c:pt idx="3808">
                  <c:v>1533</c:v>
                </c:pt>
                <c:pt idx="3809">
                  <c:v>1534</c:v>
                </c:pt>
                <c:pt idx="3810">
                  <c:v>1535</c:v>
                </c:pt>
                <c:pt idx="3811">
                  <c:v>1536</c:v>
                </c:pt>
                <c:pt idx="3812">
                  <c:v>1537</c:v>
                </c:pt>
                <c:pt idx="3813">
                  <c:v>1537</c:v>
                </c:pt>
                <c:pt idx="3814">
                  <c:v>1538</c:v>
                </c:pt>
                <c:pt idx="3815">
                  <c:v>1539</c:v>
                </c:pt>
                <c:pt idx="3816">
                  <c:v>1539</c:v>
                </c:pt>
                <c:pt idx="3817">
                  <c:v>1539</c:v>
                </c:pt>
                <c:pt idx="3818">
                  <c:v>1540</c:v>
                </c:pt>
                <c:pt idx="3819">
                  <c:v>1540</c:v>
                </c:pt>
                <c:pt idx="3820">
                  <c:v>1541</c:v>
                </c:pt>
                <c:pt idx="3821">
                  <c:v>1541</c:v>
                </c:pt>
                <c:pt idx="3822">
                  <c:v>1541</c:v>
                </c:pt>
                <c:pt idx="3823">
                  <c:v>1541</c:v>
                </c:pt>
                <c:pt idx="3824">
                  <c:v>1541</c:v>
                </c:pt>
                <c:pt idx="3825">
                  <c:v>1541</c:v>
                </c:pt>
                <c:pt idx="3826">
                  <c:v>1541</c:v>
                </c:pt>
                <c:pt idx="3827">
                  <c:v>1541</c:v>
                </c:pt>
                <c:pt idx="3828">
                  <c:v>1541</c:v>
                </c:pt>
                <c:pt idx="3829">
                  <c:v>1541</c:v>
                </c:pt>
                <c:pt idx="3830">
                  <c:v>1541</c:v>
                </c:pt>
                <c:pt idx="3831">
                  <c:v>1541</c:v>
                </c:pt>
                <c:pt idx="3832">
                  <c:v>1541</c:v>
                </c:pt>
                <c:pt idx="3833">
                  <c:v>1541</c:v>
                </c:pt>
                <c:pt idx="3834">
                  <c:v>1541</c:v>
                </c:pt>
                <c:pt idx="3835">
                  <c:v>1541</c:v>
                </c:pt>
                <c:pt idx="3836">
                  <c:v>1541</c:v>
                </c:pt>
                <c:pt idx="3837">
                  <c:v>1541</c:v>
                </c:pt>
                <c:pt idx="3838">
                  <c:v>1541</c:v>
                </c:pt>
                <c:pt idx="3839">
                  <c:v>1541</c:v>
                </c:pt>
                <c:pt idx="3840">
                  <c:v>1541</c:v>
                </c:pt>
                <c:pt idx="3841">
                  <c:v>1541</c:v>
                </c:pt>
                <c:pt idx="3842">
                  <c:v>1541</c:v>
                </c:pt>
                <c:pt idx="3843">
                  <c:v>1541</c:v>
                </c:pt>
                <c:pt idx="3844">
                  <c:v>1541</c:v>
                </c:pt>
                <c:pt idx="3845">
                  <c:v>1542</c:v>
                </c:pt>
                <c:pt idx="3846">
                  <c:v>1542</c:v>
                </c:pt>
                <c:pt idx="3847">
                  <c:v>1542</c:v>
                </c:pt>
                <c:pt idx="3848">
                  <c:v>1542</c:v>
                </c:pt>
                <c:pt idx="3849">
                  <c:v>1542</c:v>
                </c:pt>
                <c:pt idx="3850">
                  <c:v>1542</c:v>
                </c:pt>
                <c:pt idx="3851">
                  <c:v>1542</c:v>
                </c:pt>
                <c:pt idx="3852">
                  <c:v>1543</c:v>
                </c:pt>
                <c:pt idx="3853">
                  <c:v>1543</c:v>
                </c:pt>
                <c:pt idx="3854">
                  <c:v>1543</c:v>
                </c:pt>
                <c:pt idx="3855">
                  <c:v>1543</c:v>
                </c:pt>
                <c:pt idx="3856">
                  <c:v>1543</c:v>
                </c:pt>
                <c:pt idx="3857">
                  <c:v>1543</c:v>
                </c:pt>
                <c:pt idx="3858">
                  <c:v>1543</c:v>
                </c:pt>
                <c:pt idx="3859">
                  <c:v>1543</c:v>
                </c:pt>
                <c:pt idx="3860">
                  <c:v>1543</c:v>
                </c:pt>
                <c:pt idx="3861">
                  <c:v>1543</c:v>
                </c:pt>
                <c:pt idx="3862">
                  <c:v>1543</c:v>
                </c:pt>
                <c:pt idx="3863">
                  <c:v>1543</c:v>
                </c:pt>
                <c:pt idx="3864">
                  <c:v>1543</c:v>
                </c:pt>
                <c:pt idx="3865">
                  <c:v>1544</c:v>
                </c:pt>
                <c:pt idx="3866">
                  <c:v>1544</c:v>
                </c:pt>
                <c:pt idx="3867">
                  <c:v>1545</c:v>
                </c:pt>
                <c:pt idx="3868">
                  <c:v>1546</c:v>
                </c:pt>
                <c:pt idx="3869">
                  <c:v>1547</c:v>
                </c:pt>
                <c:pt idx="3870">
                  <c:v>1547</c:v>
                </c:pt>
                <c:pt idx="3871">
                  <c:v>1547</c:v>
                </c:pt>
                <c:pt idx="3872">
                  <c:v>1547</c:v>
                </c:pt>
                <c:pt idx="3873">
                  <c:v>1547</c:v>
                </c:pt>
                <c:pt idx="3874">
                  <c:v>1547</c:v>
                </c:pt>
                <c:pt idx="3875">
                  <c:v>1547</c:v>
                </c:pt>
                <c:pt idx="3876">
                  <c:v>1547</c:v>
                </c:pt>
                <c:pt idx="3877">
                  <c:v>1547</c:v>
                </c:pt>
                <c:pt idx="3878">
                  <c:v>1548</c:v>
                </c:pt>
                <c:pt idx="3879">
                  <c:v>1549</c:v>
                </c:pt>
                <c:pt idx="3880">
                  <c:v>1549</c:v>
                </c:pt>
                <c:pt idx="3881">
                  <c:v>1549</c:v>
                </c:pt>
                <c:pt idx="3882">
                  <c:v>1549</c:v>
                </c:pt>
                <c:pt idx="3883">
                  <c:v>1550</c:v>
                </c:pt>
                <c:pt idx="3884">
                  <c:v>1551</c:v>
                </c:pt>
                <c:pt idx="3885">
                  <c:v>1551</c:v>
                </c:pt>
                <c:pt idx="3886">
                  <c:v>1551</c:v>
                </c:pt>
                <c:pt idx="3887">
                  <c:v>1551</c:v>
                </c:pt>
                <c:pt idx="3888">
                  <c:v>1551</c:v>
                </c:pt>
                <c:pt idx="3889">
                  <c:v>1552</c:v>
                </c:pt>
                <c:pt idx="3890">
                  <c:v>1552</c:v>
                </c:pt>
                <c:pt idx="3891">
                  <c:v>1552</c:v>
                </c:pt>
                <c:pt idx="3892">
                  <c:v>1552</c:v>
                </c:pt>
                <c:pt idx="3893">
                  <c:v>1553</c:v>
                </c:pt>
                <c:pt idx="3894">
                  <c:v>1554</c:v>
                </c:pt>
                <c:pt idx="3895">
                  <c:v>1554</c:v>
                </c:pt>
                <c:pt idx="3896">
                  <c:v>1555</c:v>
                </c:pt>
                <c:pt idx="3897">
                  <c:v>1556</c:v>
                </c:pt>
                <c:pt idx="3898">
                  <c:v>1557</c:v>
                </c:pt>
                <c:pt idx="3899">
                  <c:v>1558</c:v>
                </c:pt>
                <c:pt idx="3900">
                  <c:v>1558</c:v>
                </c:pt>
                <c:pt idx="3901">
                  <c:v>1559</c:v>
                </c:pt>
                <c:pt idx="3902">
                  <c:v>1559</c:v>
                </c:pt>
                <c:pt idx="3903">
                  <c:v>1559</c:v>
                </c:pt>
                <c:pt idx="3904">
                  <c:v>1559</c:v>
                </c:pt>
                <c:pt idx="3905">
                  <c:v>1559</c:v>
                </c:pt>
                <c:pt idx="3906">
                  <c:v>1560</c:v>
                </c:pt>
                <c:pt idx="3907">
                  <c:v>1561</c:v>
                </c:pt>
                <c:pt idx="3908">
                  <c:v>1562</c:v>
                </c:pt>
                <c:pt idx="3909">
                  <c:v>1563</c:v>
                </c:pt>
                <c:pt idx="3910">
                  <c:v>1563</c:v>
                </c:pt>
                <c:pt idx="3911">
                  <c:v>1563</c:v>
                </c:pt>
                <c:pt idx="3912">
                  <c:v>1563</c:v>
                </c:pt>
                <c:pt idx="3913">
                  <c:v>1563</c:v>
                </c:pt>
                <c:pt idx="3914">
                  <c:v>1563</c:v>
                </c:pt>
                <c:pt idx="3915">
                  <c:v>1563</c:v>
                </c:pt>
                <c:pt idx="3916">
                  <c:v>1563</c:v>
                </c:pt>
                <c:pt idx="3917">
                  <c:v>1563</c:v>
                </c:pt>
                <c:pt idx="3918">
                  <c:v>1563</c:v>
                </c:pt>
                <c:pt idx="3919">
                  <c:v>1564</c:v>
                </c:pt>
                <c:pt idx="3920">
                  <c:v>1565</c:v>
                </c:pt>
                <c:pt idx="3921">
                  <c:v>1565</c:v>
                </c:pt>
                <c:pt idx="3922">
                  <c:v>1565</c:v>
                </c:pt>
                <c:pt idx="3923">
                  <c:v>1566</c:v>
                </c:pt>
                <c:pt idx="3924">
                  <c:v>1567</c:v>
                </c:pt>
                <c:pt idx="3925">
                  <c:v>1568</c:v>
                </c:pt>
                <c:pt idx="3926">
                  <c:v>1569</c:v>
                </c:pt>
                <c:pt idx="3927">
                  <c:v>1570</c:v>
                </c:pt>
                <c:pt idx="3928">
                  <c:v>1570</c:v>
                </c:pt>
                <c:pt idx="3929">
                  <c:v>1570</c:v>
                </c:pt>
                <c:pt idx="3930">
                  <c:v>1570</c:v>
                </c:pt>
                <c:pt idx="3931">
                  <c:v>1570</c:v>
                </c:pt>
                <c:pt idx="3932">
                  <c:v>1570</c:v>
                </c:pt>
                <c:pt idx="3933">
                  <c:v>1570</c:v>
                </c:pt>
                <c:pt idx="3934">
                  <c:v>1570</c:v>
                </c:pt>
                <c:pt idx="3935">
                  <c:v>1570</c:v>
                </c:pt>
                <c:pt idx="3936">
                  <c:v>1570</c:v>
                </c:pt>
                <c:pt idx="3937">
                  <c:v>1570</c:v>
                </c:pt>
                <c:pt idx="3938">
                  <c:v>1570</c:v>
                </c:pt>
                <c:pt idx="3939">
                  <c:v>1570</c:v>
                </c:pt>
                <c:pt idx="3940">
                  <c:v>1570</c:v>
                </c:pt>
                <c:pt idx="3941">
                  <c:v>1570</c:v>
                </c:pt>
                <c:pt idx="3942">
                  <c:v>1570</c:v>
                </c:pt>
                <c:pt idx="3943">
                  <c:v>1570</c:v>
                </c:pt>
                <c:pt idx="3944">
                  <c:v>1570</c:v>
                </c:pt>
                <c:pt idx="3945">
                  <c:v>1570</c:v>
                </c:pt>
                <c:pt idx="3946">
                  <c:v>1570</c:v>
                </c:pt>
                <c:pt idx="3947">
                  <c:v>1570</c:v>
                </c:pt>
                <c:pt idx="3948">
                  <c:v>1571</c:v>
                </c:pt>
                <c:pt idx="3949">
                  <c:v>1572</c:v>
                </c:pt>
                <c:pt idx="3950">
                  <c:v>1573</c:v>
                </c:pt>
                <c:pt idx="3951">
                  <c:v>1574</c:v>
                </c:pt>
                <c:pt idx="3952">
                  <c:v>1574</c:v>
                </c:pt>
                <c:pt idx="3953">
                  <c:v>1575</c:v>
                </c:pt>
                <c:pt idx="3954">
                  <c:v>1575</c:v>
                </c:pt>
                <c:pt idx="3955">
                  <c:v>1575</c:v>
                </c:pt>
                <c:pt idx="3956">
                  <c:v>1575</c:v>
                </c:pt>
                <c:pt idx="3957">
                  <c:v>1575</c:v>
                </c:pt>
                <c:pt idx="3958">
                  <c:v>1575</c:v>
                </c:pt>
                <c:pt idx="3959">
                  <c:v>1575</c:v>
                </c:pt>
                <c:pt idx="3960">
                  <c:v>1575</c:v>
                </c:pt>
                <c:pt idx="3961">
                  <c:v>1575</c:v>
                </c:pt>
                <c:pt idx="3962">
                  <c:v>1576</c:v>
                </c:pt>
                <c:pt idx="3963">
                  <c:v>1576</c:v>
                </c:pt>
                <c:pt idx="3964">
                  <c:v>1577</c:v>
                </c:pt>
                <c:pt idx="3965">
                  <c:v>1577</c:v>
                </c:pt>
                <c:pt idx="3966">
                  <c:v>1578</c:v>
                </c:pt>
                <c:pt idx="3967">
                  <c:v>1578</c:v>
                </c:pt>
                <c:pt idx="3968">
                  <c:v>1578</c:v>
                </c:pt>
                <c:pt idx="3969">
                  <c:v>1578</c:v>
                </c:pt>
                <c:pt idx="3970">
                  <c:v>1578</c:v>
                </c:pt>
                <c:pt idx="3971">
                  <c:v>1578</c:v>
                </c:pt>
                <c:pt idx="3972">
                  <c:v>1579</c:v>
                </c:pt>
                <c:pt idx="3973">
                  <c:v>1580</c:v>
                </c:pt>
                <c:pt idx="3974">
                  <c:v>1580</c:v>
                </c:pt>
                <c:pt idx="3975">
                  <c:v>1581</c:v>
                </c:pt>
                <c:pt idx="3976">
                  <c:v>1581</c:v>
                </c:pt>
                <c:pt idx="3977">
                  <c:v>1581</c:v>
                </c:pt>
                <c:pt idx="3978">
                  <c:v>1581</c:v>
                </c:pt>
                <c:pt idx="3979">
                  <c:v>1582</c:v>
                </c:pt>
                <c:pt idx="3980">
                  <c:v>1582</c:v>
                </c:pt>
                <c:pt idx="3981">
                  <c:v>1583</c:v>
                </c:pt>
                <c:pt idx="3982">
                  <c:v>1583</c:v>
                </c:pt>
                <c:pt idx="3983">
                  <c:v>1584</c:v>
                </c:pt>
                <c:pt idx="3984">
                  <c:v>1585</c:v>
                </c:pt>
                <c:pt idx="3985">
                  <c:v>1585</c:v>
                </c:pt>
                <c:pt idx="3986">
                  <c:v>1586</c:v>
                </c:pt>
                <c:pt idx="3987">
                  <c:v>1586</c:v>
                </c:pt>
                <c:pt idx="3988">
                  <c:v>1587</c:v>
                </c:pt>
                <c:pt idx="3989">
                  <c:v>1588</c:v>
                </c:pt>
                <c:pt idx="3990">
                  <c:v>1588</c:v>
                </c:pt>
                <c:pt idx="3991">
                  <c:v>1588</c:v>
                </c:pt>
                <c:pt idx="3992">
                  <c:v>1588</c:v>
                </c:pt>
                <c:pt idx="3993">
                  <c:v>1588</c:v>
                </c:pt>
                <c:pt idx="3994">
                  <c:v>1588</c:v>
                </c:pt>
                <c:pt idx="3995">
                  <c:v>1588</c:v>
                </c:pt>
                <c:pt idx="3996">
                  <c:v>1588</c:v>
                </c:pt>
                <c:pt idx="3997">
                  <c:v>1588</c:v>
                </c:pt>
                <c:pt idx="3998">
                  <c:v>1588</c:v>
                </c:pt>
                <c:pt idx="3999">
                  <c:v>1588</c:v>
                </c:pt>
                <c:pt idx="4000">
                  <c:v>1588</c:v>
                </c:pt>
                <c:pt idx="4001">
                  <c:v>1588</c:v>
                </c:pt>
                <c:pt idx="4002">
                  <c:v>1588</c:v>
                </c:pt>
                <c:pt idx="4003">
                  <c:v>1589</c:v>
                </c:pt>
                <c:pt idx="4004">
                  <c:v>1589</c:v>
                </c:pt>
                <c:pt idx="4005">
                  <c:v>1589</c:v>
                </c:pt>
                <c:pt idx="4006">
                  <c:v>1589</c:v>
                </c:pt>
                <c:pt idx="4007">
                  <c:v>1589</c:v>
                </c:pt>
                <c:pt idx="4008">
                  <c:v>1589</c:v>
                </c:pt>
                <c:pt idx="4009">
                  <c:v>1589</c:v>
                </c:pt>
                <c:pt idx="4010">
                  <c:v>1589</c:v>
                </c:pt>
                <c:pt idx="4011">
                  <c:v>1590</c:v>
                </c:pt>
                <c:pt idx="4012">
                  <c:v>1590</c:v>
                </c:pt>
                <c:pt idx="4013">
                  <c:v>1590</c:v>
                </c:pt>
                <c:pt idx="4014">
                  <c:v>1591</c:v>
                </c:pt>
                <c:pt idx="4015">
                  <c:v>1591</c:v>
                </c:pt>
                <c:pt idx="4016">
                  <c:v>1591</c:v>
                </c:pt>
                <c:pt idx="4017">
                  <c:v>1591</c:v>
                </c:pt>
                <c:pt idx="4018">
                  <c:v>1591</c:v>
                </c:pt>
                <c:pt idx="4019">
                  <c:v>1591</c:v>
                </c:pt>
                <c:pt idx="4020">
                  <c:v>1591</c:v>
                </c:pt>
                <c:pt idx="4021">
                  <c:v>1591</c:v>
                </c:pt>
                <c:pt idx="4022">
                  <c:v>1592</c:v>
                </c:pt>
                <c:pt idx="4023">
                  <c:v>1592</c:v>
                </c:pt>
                <c:pt idx="4024">
                  <c:v>1592</c:v>
                </c:pt>
                <c:pt idx="4025">
                  <c:v>1593</c:v>
                </c:pt>
                <c:pt idx="4026">
                  <c:v>1594</c:v>
                </c:pt>
                <c:pt idx="4027">
                  <c:v>1595</c:v>
                </c:pt>
                <c:pt idx="4028">
                  <c:v>1596</c:v>
                </c:pt>
                <c:pt idx="4029">
                  <c:v>1596</c:v>
                </c:pt>
                <c:pt idx="4030">
                  <c:v>1597</c:v>
                </c:pt>
                <c:pt idx="4031">
                  <c:v>1598</c:v>
                </c:pt>
                <c:pt idx="4032">
                  <c:v>1598</c:v>
                </c:pt>
                <c:pt idx="4033">
                  <c:v>1599</c:v>
                </c:pt>
                <c:pt idx="4034">
                  <c:v>1600</c:v>
                </c:pt>
                <c:pt idx="4035">
                  <c:v>1601</c:v>
                </c:pt>
                <c:pt idx="4036">
                  <c:v>1602</c:v>
                </c:pt>
                <c:pt idx="4037">
                  <c:v>1602</c:v>
                </c:pt>
                <c:pt idx="4038">
                  <c:v>1602</c:v>
                </c:pt>
                <c:pt idx="4039">
                  <c:v>1602</c:v>
                </c:pt>
                <c:pt idx="4040">
                  <c:v>1602</c:v>
                </c:pt>
                <c:pt idx="4041">
                  <c:v>1603</c:v>
                </c:pt>
                <c:pt idx="4042">
                  <c:v>1604</c:v>
                </c:pt>
                <c:pt idx="4043">
                  <c:v>1605</c:v>
                </c:pt>
                <c:pt idx="4044">
                  <c:v>1605</c:v>
                </c:pt>
                <c:pt idx="4045">
                  <c:v>1605</c:v>
                </c:pt>
                <c:pt idx="4046">
                  <c:v>1605</c:v>
                </c:pt>
                <c:pt idx="4047">
                  <c:v>1605</c:v>
                </c:pt>
                <c:pt idx="4048">
                  <c:v>1606</c:v>
                </c:pt>
                <c:pt idx="4049">
                  <c:v>1606</c:v>
                </c:pt>
                <c:pt idx="4050">
                  <c:v>1606</c:v>
                </c:pt>
                <c:pt idx="4051">
                  <c:v>1607</c:v>
                </c:pt>
                <c:pt idx="4052">
                  <c:v>1608</c:v>
                </c:pt>
                <c:pt idx="4053">
                  <c:v>1609</c:v>
                </c:pt>
                <c:pt idx="4054">
                  <c:v>1609</c:v>
                </c:pt>
                <c:pt idx="4055">
                  <c:v>1609</c:v>
                </c:pt>
                <c:pt idx="4056">
                  <c:v>1609</c:v>
                </c:pt>
                <c:pt idx="4057">
                  <c:v>1609</c:v>
                </c:pt>
                <c:pt idx="4058">
                  <c:v>1609</c:v>
                </c:pt>
                <c:pt idx="4059">
                  <c:v>1609</c:v>
                </c:pt>
                <c:pt idx="4060">
                  <c:v>1609</c:v>
                </c:pt>
                <c:pt idx="4061">
                  <c:v>1609</c:v>
                </c:pt>
                <c:pt idx="4062">
                  <c:v>1610</c:v>
                </c:pt>
                <c:pt idx="4063">
                  <c:v>1611</c:v>
                </c:pt>
                <c:pt idx="4064">
                  <c:v>1612</c:v>
                </c:pt>
                <c:pt idx="4065">
                  <c:v>1612</c:v>
                </c:pt>
                <c:pt idx="4066">
                  <c:v>1612</c:v>
                </c:pt>
                <c:pt idx="4067">
                  <c:v>1612</c:v>
                </c:pt>
                <c:pt idx="4068">
                  <c:v>1613</c:v>
                </c:pt>
                <c:pt idx="4069">
                  <c:v>1614</c:v>
                </c:pt>
                <c:pt idx="4070">
                  <c:v>1614</c:v>
                </c:pt>
                <c:pt idx="4071">
                  <c:v>1614</c:v>
                </c:pt>
                <c:pt idx="4072">
                  <c:v>1614</c:v>
                </c:pt>
                <c:pt idx="4073">
                  <c:v>1614</c:v>
                </c:pt>
                <c:pt idx="4074">
                  <c:v>1614</c:v>
                </c:pt>
                <c:pt idx="4075">
                  <c:v>1615</c:v>
                </c:pt>
                <c:pt idx="4076">
                  <c:v>1616</c:v>
                </c:pt>
                <c:pt idx="4077">
                  <c:v>1616</c:v>
                </c:pt>
                <c:pt idx="4078">
                  <c:v>1616</c:v>
                </c:pt>
                <c:pt idx="4079">
                  <c:v>1617</c:v>
                </c:pt>
                <c:pt idx="4080">
                  <c:v>1618</c:v>
                </c:pt>
                <c:pt idx="4081">
                  <c:v>1618</c:v>
                </c:pt>
                <c:pt idx="4082">
                  <c:v>1618</c:v>
                </c:pt>
                <c:pt idx="4083">
                  <c:v>1619</c:v>
                </c:pt>
                <c:pt idx="4084">
                  <c:v>1620</c:v>
                </c:pt>
                <c:pt idx="4085">
                  <c:v>1621</c:v>
                </c:pt>
                <c:pt idx="4086">
                  <c:v>1622</c:v>
                </c:pt>
                <c:pt idx="4087">
                  <c:v>1623</c:v>
                </c:pt>
                <c:pt idx="4088">
                  <c:v>1624</c:v>
                </c:pt>
                <c:pt idx="4089">
                  <c:v>1625</c:v>
                </c:pt>
                <c:pt idx="4090">
                  <c:v>1626</c:v>
                </c:pt>
                <c:pt idx="4091">
                  <c:v>1626</c:v>
                </c:pt>
                <c:pt idx="4092">
                  <c:v>1627</c:v>
                </c:pt>
                <c:pt idx="4093">
                  <c:v>1628</c:v>
                </c:pt>
                <c:pt idx="4094">
                  <c:v>1629</c:v>
                </c:pt>
                <c:pt idx="4095">
                  <c:v>1630</c:v>
                </c:pt>
                <c:pt idx="4096">
                  <c:v>1631</c:v>
                </c:pt>
                <c:pt idx="4097">
                  <c:v>1632</c:v>
                </c:pt>
                <c:pt idx="4098">
                  <c:v>1633</c:v>
                </c:pt>
                <c:pt idx="4099">
                  <c:v>1634</c:v>
                </c:pt>
                <c:pt idx="4100">
                  <c:v>1634</c:v>
                </c:pt>
                <c:pt idx="4101">
                  <c:v>1635</c:v>
                </c:pt>
                <c:pt idx="4102">
                  <c:v>1636</c:v>
                </c:pt>
                <c:pt idx="4103">
                  <c:v>1637</c:v>
                </c:pt>
                <c:pt idx="4104">
                  <c:v>1638</c:v>
                </c:pt>
                <c:pt idx="4105">
                  <c:v>1639</c:v>
                </c:pt>
                <c:pt idx="4106">
                  <c:v>1640</c:v>
                </c:pt>
                <c:pt idx="4107">
                  <c:v>1641</c:v>
                </c:pt>
                <c:pt idx="4108">
                  <c:v>1642</c:v>
                </c:pt>
                <c:pt idx="4109">
                  <c:v>1643</c:v>
                </c:pt>
                <c:pt idx="4110">
                  <c:v>1644</c:v>
                </c:pt>
                <c:pt idx="4111">
                  <c:v>1645</c:v>
                </c:pt>
                <c:pt idx="4112">
                  <c:v>1646</c:v>
                </c:pt>
                <c:pt idx="4113">
                  <c:v>1647</c:v>
                </c:pt>
                <c:pt idx="4114">
                  <c:v>1648</c:v>
                </c:pt>
                <c:pt idx="4115">
                  <c:v>1648</c:v>
                </c:pt>
                <c:pt idx="4116">
                  <c:v>1648</c:v>
                </c:pt>
                <c:pt idx="4117">
                  <c:v>1648</c:v>
                </c:pt>
                <c:pt idx="4118">
                  <c:v>1648</c:v>
                </c:pt>
                <c:pt idx="4119">
                  <c:v>1648</c:v>
                </c:pt>
                <c:pt idx="4120">
                  <c:v>1648</c:v>
                </c:pt>
                <c:pt idx="4121">
                  <c:v>1648</c:v>
                </c:pt>
                <c:pt idx="4122">
                  <c:v>1648</c:v>
                </c:pt>
                <c:pt idx="4123">
                  <c:v>1648</c:v>
                </c:pt>
                <c:pt idx="4124">
                  <c:v>1648</c:v>
                </c:pt>
                <c:pt idx="4125">
                  <c:v>1648</c:v>
                </c:pt>
                <c:pt idx="4126">
                  <c:v>1648</c:v>
                </c:pt>
                <c:pt idx="4127">
                  <c:v>1648</c:v>
                </c:pt>
                <c:pt idx="4128">
                  <c:v>1648</c:v>
                </c:pt>
                <c:pt idx="4129">
                  <c:v>1648</c:v>
                </c:pt>
                <c:pt idx="4130">
                  <c:v>1648</c:v>
                </c:pt>
                <c:pt idx="4131">
                  <c:v>1648</c:v>
                </c:pt>
                <c:pt idx="4132">
                  <c:v>1648</c:v>
                </c:pt>
                <c:pt idx="4133">
                  <c:v>1648</c:v>
                </c:pt>
                <c:pt idx="4134">
                  <c:v>1648</c:v>
                </c:pt>
                <c:pt idx="4135">
                  <c:v>1648</c:v>
                </c:pt>
                <c:pt idx="4136">
                  <c:v>1648</c:v>
                </c:pt>
                <c:pt idx="4137">
                  <c:v>1649</c:v>
                </c:pt>
                <c:pt idx="4138">
                  <c:v>1650</c:v>
                </c:pt>
                <c:pt idx="4139">
                  <c:v>1651</c:v>
                </c:pt>
                <c:pt idx="4140">
                  <c:v>1652</c:v>
                </c:pt>
                <c:pt idx="4141">
                  <c:v>1653</c:v>
                </c:pt>
                <c:pt idx="4142">
                  <c:v>1654</c:v>
                </c:pt>
                <c:pt idx="4143">
                  <c:v>1655</c:v>
                </c:pt>
                <c:pt idx="4144">
                  <c:v>1655</c:v>
                </c:pt>
                <c:pt idx="4145">
                  <c:v>1655</c:v>
                </c:pt>
                <c:pt idx="4146">
                  <c:v>1656</c:v>
                </c:pt>
                <c:pt idx="4147">
                  <c:v>1657</c:v>
                </c:pt>
                <c:pt idx="4148">
                  <c:v>1657</c:v>
                </c:pt>
                <c:pt idx="4149">
                  <c:v>1657</c:v>
                </c:pt>
                <c:pt idx="4150">
                  <c:v>1657</c:v>
                </c:pt>
                <c:pt idx="4151">
                  <c:v>1657</c:v>
                </c:pt>
                <c:pt idx="4152">
                  <c:v>1657</c:v>
                </c:pt>
                <c:pt idx="4153">
                  <c:v>1657</c:v>
                </c:pt>
                <c:pt idx="4154">
                  <c:v>1657</c:v>
                </c:pt>
                <c:pt idx="4155">
                  <c:v>1657</c:v>
                </c:pt>
                <c:pt idx="4156">
                  <c:v>1657</c:v>
                </c:pt>
                <c:pt idx="4157">
                  <c:v>1658</c:v>
                </c:pt>
                <c:pt idx="4158">
                  <c:v>1659</c:v>
                </c:pt>
                <c:pt idx="4159">
                  <c:v>1660</c:v>
                </c:pt>
                <c:pt idx="4160">
                  <c:v>1661</c:v>
                </c:pt>
                <c:pt idx="4161">
                  <c:v>1661</c:v>
                </c:pt>
                <c:pt idx="4162">
                  <c:v>1661</c:v>
                </c:pt>
                <c:pt idx="4163">
                  <c:v>1661</c:v>
                </c:pt>
                <c:pt idx="4164">
                  <c:v>1662</c:v>
                </c:pt>
                <c:pt idx="4165">
                  <c:v>1663</c:v>
                </c:pt>
                <c:pt idx="4166">
                  <c:v>1663</c:v>
                </c:pt>
                <c:pt idx="4167">
                  <c:v>1664</c:v>
                </c:pt>
                <c:pt idx="4168">
                  <c:v>1665</c:v>
                </c:pt>
                <c:pt idx="4169">
                  <c:v>1666</c:v>
                </c:pt>
                <c:pt idx="4170">
                  <c:v>1667</c:v>
                </c:pt>
                <c:pt idx="4171">
                  <c:v>1668</c:v>
                </c:pt>
                <c:pt idx="4172">
                  <c:v>1669</c:v>
                </c:pt>
                <c:pt idx="4173">
                  <c:v>1670</c:v>
                </c:pt>
                <c:pt idx="4174">
                  <c:v>1670</c:v>
                </c:pt>
                <c:pt idx="4175">
                  <c:v>1670</c:v>
                </c:pt>
                <c:pt idx="4176">
                  <c:v>1670</c:v>
                </c:pt>
                <c:pt idx="4177">
                  <c:v>1670</c:v>
                </c:pt>
                <c:pt idx="4178">
                  <c:v>1670</c:v>
                </c:pt>
                <c:pt idx="4179">
                  <c:v>1670</c:v>
                </c:pt>
                <c:pt idx="4180">
                  <c:v>1671</c:v>
                </c:pt>
                <c:pt idx="4181">
                  <c:v>1672</c:v>
                </c:pt>
                <c:pt idx="4182">
                  <c:v>1673</c:v>
                </c:pt>
                <c:pt idx="4183">
                  <c:v>1674</c:v>
                </c:pt>
                <c:pt idx="4184">
                  <c:v>1675</c:v>
                </c:pt>
                <c:pt idx="4185">
                  <c:v>1676</c:v>
                </c:pt>
                <c:pt idx="4186">
                  <c:v>1677</c:v>
                </c:pt>
                <c:pt idx="4187">
                  <c:v>1677</c:v>
                </c:pt>
                <c:pt idx="4188">
                  <c:v>1678</c:v>
                </c:pt>
                <c:pt idx="4189">
                  <c:v>1678</c:v>
                </c:pt>
                <c:pt idx="4190">
                  <c:v>1678</c:v>
                </c:pt>
                <c:pt idx="4191">
                  <c:v>1678</c:v>
                </c:pt>
                <c:pt idx="4192">
                  <c:v>1678</c:v>
                </c:pt>
                <c:pt idx="4193">
                  <c:v>1678</c:v>
                </c:pt>
                <c:pt idx="4194">
                  <c:v>1678</c:v>
                </c:pt>
                <c:pt idx="4195">
                  <c:v>1678</c:v>
                </c:pt>
                <c:pt idx="4196">
                  <c:v>1678</c:v>
                </c:pt>
                <c:pt idx="4197">
                  <c:v>1678</c:v>
                </c:pt>
                <c:pt idx="4198">
                  <c:v>1678</c:v>
                </c:pt>
                <c:pt idx="4199">
                  <c:v>1678</c:v>
                </c:pt>
                <c:pt idx="4200">
                  <c:v>1678</c:v>
                </c:pt>
                <c:pt idx="4201">
                  <c:v>1678</c:v>
                </c:pt>
                <c:pt idx="4202">
                  <c:v>1678</c:v>
                </c:pt>
                <c:pt idx="4203">
                  <c:v>1678</c:v>
                </c:pt>
                <c:pt idx="4204">
                  <c:v>1678</c:v>
                </c:pt>
                <c:pt idx="4205">
                  <c:v>1678</c:v>
                </c:pt>
                <c:pt idx="4206">
                  <c:v>1678</c:v>
                </c:pt>
                <c:pt idx="4207">
                  <c:v>1678</c:v>
                </c:pt>
                <c:pt idx="4208">
                  <c:v>1678</c:v>
                </c:pt>
                <c:pt idx="4209">
                  <c:v>1678</c:v>
                </c:pt>
                <c:pt idx="4210">
                  <c:v>1678</c:v>
                </c:pt>
                <c:pt idx="4211">
                  <c:v>1678</c:v>
                </c:pt>
                <c:pt idx="4212">
                  <c:v>1678</c:v>
                </c:pt>
                <c:pt idx="4213">
                  <c:v>1678</c:v>
                </c:pt>
                <c:pt idx="4214">
                  <c:v>1678</c:v>
                </c:pt>
                <c:pt idx="4215">
                  <c:v>1678</c:v>
                </c:pt>
                <c:pt idx="4216">
                  <c:v>1678</c:v>
                </c:pt>
                <c:pt idx="4217">
                  <c:v>1678</c:v>
                </c:pt>
                <c:pt idx="4218">
                  <c:v>1678</c:v>
                </c:pt>
                <c:pt idx="4219">
                  <c:v>1678</c:v>
                </c:pt>
                <c:pt idx="4220">
                  <c:v>1678</c:v>
                </c:pt>
                <c:pt idx="4221">
                  <c:v>1678</c:v>
                </c:pt>
                <c:pt idx="4222">
                  <c:v>1678</c:v>
                </c:pt>
                <c:pt idx="4223">
                  <c:v>1678</c:v>
                </c:pt>
                <c:pt idx="4224">
                  <c:v>1678</c:v>
                </c:pt>
                <c:pt idx="4225">
                  <c:v>1678</c:v>
                </c:pt>
                <c:pt idx="4226">
                  <c:v>1678</c:v>
                </c:pt>
                <c:pt idx="4227">
                  <c:v>1678</c:v>
                </c:pt>
                <c:pt idx="4228">
                  <c:v>1678</c:v>
                </c:pt>
                <c:pt idx="4229">
                  <c:v>1678</c:v>
                </c:pt>
                <c:pt idx="4230">
                  <c:v>1679</c:v>
                </c:pt>
                <c:pt idx="4231">
                  <c:v>1680</c:v>
                </c:pt>
                <c:pt idx="4232">
                  <c:v>1680</c:v>
                </c:pt>
                <c:pt idx="4233">
                  <c:v>1680</c:v>
                </c:pt>
                <c:pt idx="4234">
                  <c:v>1681</c:v>
                </c:pt>
                <c:pt idx="4235">
                  <c:v>1681</c:v>
                </c:pt>
                <c:pt idx="4236">
                  <c:v>1681</c:v>
                </c:pt>
                <c:pt idx="4237">
                  <c:v>1681</c:v>
                </c:pt>
                <c:pt idx="4238">
                  <c:v>1681</c:v>
                </c:pt>
                <c:pt idx="4239">
                  <c:v>1681</c:v>
                </c:pt>
                <c:pt idx="4240">
                  <c:v>1681</c:v>
                </c:pt>
                <c:pt idx="4241">
                  <c:v>1681</c:v>
                </c:pt>
                <c:pt idx="4242">
                  <c:v>1681</c:v>
                </c:pt>
                <c:pt idx="4243">
                  <c:v>1681</c:v>
                </c:pt>
                <c:pt idx="4244">
                  <c:v>1681</c:v>
                </c:pt>
                <c:pt idx="4245">
                  <c:v>1681</c:v>
                </c:pt>
                <c:pt idx="4246">
                  <c:v>1681</c:v>
                </c:pt>
                <c:pt idx="4247">
                  <c:v>1681</c:v>
                </c:pt>
                <c:pt idx="4248">
                  <c:v>1681</c:v>
                </c:pt>
                <c:pt idx="4249">
                  <c:v>1681</c:v>
                </c:pt>
                <c:pt idx="4250">
                  <c:v>1682</c:v>
                </c:pt>
                <c:pt idx="4251">
                  <c:v>1682</c:v>
                </c:pt>
                <c:pt idx="4252">
                  <c:v>1683</c:v>
                </c:pt>
                <c:pt idx="4253">
                  <c:v>1683</c:v>
                </c:pt>
                <c:pt idx="4254">
                  <c:v>1683</c:v>
                </c:pt>
                <c:pt idx="4255">
                  <c:v>1683</c:v>
                </c:pt>
                <c:pt idx="4256">
                  <c:v>1683</c:v>
                </c:pt>
                <c:pt idx="4257">
                  <c:v>1683</c:v>
                </c:pt>
                <c:pt idx="4258">
                  <c:v>1684</c:v>
                </c:pt>
                <c:pt idx="4259">
                  <c:v>1684</c:v>
                </c:pt>
                <c:pt idx="4260">
                  <c:v>1684</c:v>
                </c:pt>
                <c:pt idx="4261">
                  <c:v>1684</c:v>
                </c:pt>
                <c:pt idx="4262">
                  <c:v>1684</c:v>
                </c:pt>
                <c:pt idx="4263">
                  <c:v>1684</c:v>
                </c:pt>
                <c:pt idx="4264">
                  <c:v>1684</c:v>
                </c:pt>
                <c:pt idx="4265">
                  <c:v>1685</c:v>
                </c:pt>
                <c:pt idx="4266">
                  <c:v>1686</c:v>
                </c:pt>
                <c:pt idx="4267">
                  <c:v>1687</c:v>
                </c:pt>
                <c:pt idx="4268">
                  <c:v>1687</c:v>
                </c:pt>
                <c:pt idx="4269">
                  <c:v>1687</c:v>
                </c:pt>
                <c:pt idx="4270">
                  <c:v>1687</c:v>
                </c:pt>
                <c:pt idx="4271">
                  <c:v>1687</c:v>
                </c:pt>
                <c:pt idx="4272">
                  <c:v>1687</c:v>
                </c:pt>
                <c:pt idx="4273">
                  <c:v>1687</c:v>
                </c:pt>
                <c:pt idx="4274">
                  <c:v>1687</c:v>
                </c:pt>
                <c:pt idx="4275">
                  <c:v>1687</c:v>
                </c:pt>
                <c:pt idx="4276">
                  <c:v>1688</c:v>
                </c:pt>
                <c:pt idx="4277">
                  <c:v>1689</c:v>
                </c:pt>
                <c:pt idx="4278">
                  <c:v>1689</c:v>
                </c:pt>
                <c:pt idx="4279">
                  <c:v>1689</c:v>
                </c:pt>
                <c:pt idx="4280">
                  <c:v>1689</c:v>
                </c:pt>
                <c:pt idx="4281">
                  <c:v>1689</c:v>
                </c:pt>
                <c:pt idx="4282">
                  <c:v>1689</c:v>
                </c:pt>
                <c:pt idx="4283">
                  <c:v>1689</c:v>
                </c:pt>
                <c:pt idx="4284">
                  <c:v>1689</c:v>
                </c:pt>
                <c:pt idx="4285">
                  <c:v>1689</c:v>
                </c:pt>
                <c:pt idx="4286">
                  <c:v>1690</c:v>
                </c:pt>
                <c:pt idx="4287">
                  <c:v>1690</c:v>
                </c:pt>
                <c:pt idx="4288">
                  <c:v>1690</c:v>
                </c:pt>
                <c:pt idx="4289">
                  <c:v>1690</c:v>
                </c:pt>
                <c:pt idx="4290">
                  <c:v>1690</c:v>
                </c:pt>
                <c:pt idx="4291">
                  <c:v>1690</c:v>
                </c:pt>
                <c:pt idx="4292">
                  <c:v>1690</c:v>
                </c:pt>
                <c:pt idx="4293">
                  <c:v>1690</c:v>
                </c:pt>
                <c:pt idx="4294">
                  <c:v>1690</c:v>
                </c:pt>
                <c:pt idx="4295">
                  <c:v>1690</c:v>
                </c:pt>
                <c:pt idx="4296">
                  <c:v>1690</c:v>
                </c:pt>
                <c:pt idx="4297">
                  <c:v>1690</c:v>
                </c:pt>
                <c:pt idx="4298">
                  <c:v>1690</c:v>
                </c:pt>
                <c:pt idx="4299">
                  <c:v>1691</c:v>
                </c:pt>
                <c:pt idx="4300">
                  <c:v>1691</c:v>
                </c:pt>
                <c:pt idx="4301">
                  <c:v>1692</c:v>
                </c:pt>
                <c:pt idx="4302">
                  <c:v>1693</c:v>
                </c:pt>
                <c:pt idx="4303">
                  <c:v>1694</c:v>
                </c:pt>
                <c:pt idx="4304">
                  <c:v>1695</c:v>
                </c:pt>
                <c:pt idx="4305">
                  <c:v>1696</c:v>
                </c:pt>
                <c:pt idx="4306">
                  <c:v>1696</c:v>
                </c:pt>
                <c:pt idx="4307">
                  <c:v>1696</c:v>
                </c:pt>
                <c:pt idx="4308">
                  <c:v>1696</c:v>
                </c:pt>
                <c:pt idx="4309">
                  <c:v>1696</c:v>
                </c:pt>
                <c:pt idx="4310">
                  <c:v>1696</c:v>
                </c:pt>
                <c:pt idx="4311">
                  <c:v>1696</c:v>
                </c:pt>
                <c:pt idx="4312">
                  <c:v>1696</c:v>
                </c:pt>
                <c:pt idx="4313">
                  <c:v>1697</c:v>
                </c:pt>
                <c:pt idx="4314">
                  <c:v>1697</c:v>
                </c:pt>
                <c:pt idx="4315">
                  <c:v>1697</c:v>
                </c:pt>
                <c:pt idx="4316">
                  <c:v>1698</c:v>
                </c:pt>
                <c:pt idx="4317">
                  <c:v>1698</c:v>
                </c:pt>
                <c:pt idx="4318">
                  <c:v>1699</c:v>
                </c:pt>
                <c:pt idx="4319">
                  <c:v>1700</c:v>
                </c:pt>
                <c:pt idx="4320">
                  <c:v>1701</c:v>
                </c:pt>
                <c:pt idx="4321">
                  <c:v>1702</c:v>
                </c:pt>
                <c:pt idx="4322">
                  <c:v>1703</c:v>
                </c:pt>
                <c:pt idx="4323">
                  <c:v>1703</c:v>
                </c:pt>
                <c:pt idx="4324">
                  <c:v>1703</c:v>
                </c:pt>
                <c:pt idx="4325">
                  <c:v>1703</c:v>
                </c:pt>
                <c:pt idx="4326">
                  <c:v>1704</c:v>
                </c:pt>
                <c:pt idx="4327">
                  <c:v>1705</c:v>
                </c:pt>
                <c:pt idx="4328">
                  <c:v>1706</c:v>
                </c:pt>
                <c:pt idx="4329">
                  <c:v>1707</c:v>
                </c:pt>
                <c:pt idx="4330">
                  <c:v>1707</c:v>
                </c:pt>
                <c:pt idx="4331">
                  <c:v>1708</c:v>
                </c:pt>
                <c:pt idx="4332">
                  <c:v>1709</c:v>
                </c:pt>
                <c:pt idx="4333">
                  <c:v>1709</c:v>
                </c:pt>
                <c:pt idx="4334">
                  <c:v>1709</c:v>
                </c:pt>
                <c:pt idx="4335">
                  <c:v>1709</c:v>
                </c:pt>
                <c:pt idx="4336">
                  <c:v>1709</c:v>
                </c:pt>
                <c:pt idx="4337">
                  <c:v>1709</c:v>
                </c:pt>
                <c:pt idx="4338">
                  <c:v>1709</c:v>
                </c:pt>
                <c:pt idx="4339">
                  <c:v>1709</c:v>
                </c:pt>
                <c:pt idx="4340">
                  <c:v>1709</c:v>
                </c:pt>
                <c:pt idx="4341">
                  <c:v>1709</c:v>
                </c:pt>
                <c:pt idx="4342">
                  <c:v>1710</c:v>
                </c:pt>
                <c:pt idx="4343">
                  <c:v>1711</c:v>
                </c:pt>
                <c:pt idx="4344">
                  <c:v>1712</c:v>
                </c:pt>
                <c:pt idx="4345">
                  <c:v>1713</c:v>
                </c:pt>
                <c:pt idx="4346">
                  <c:v>1714</c:v>
                </c:pt>
                <c:pt idx="4347">
                  <c:v>1715</c:v>
                </c:pt>
                <c:pt idx="4348">
                  <c:v>1715</c:v>
                </c:pt>
                <c:pt idx="4349">
                  <c:v>1716</c:v>
                </c:pt>
                <c:pt idx="4350">
                  <c:v>1717</c:v>
                </c:pt>
                <c:pt idx="4351">
                  <c:v>1718</c:v>
                </c:pt>
                <c:pt idx="4352">
                  <c:v>1719</c:v>
                </c:pt>
                <c:pt idx="4353">
                  <c:v>1720</c:v>
                </c:pt>
                <c:pt idx="4354">
                  <c:v>1720</c:v>
                </c:pt>
                <c:pt idx="4355">
                  <c:v>1720</c:v>
                </c:pt>
                <c:pt idx="4356">
                  <c:v>1720</c:v>
                </c:pt>
                <c:pt idx="4357">
                  <c:v>1720</c:v>
                </c:pt>
                <c:pt idx="4358">
                  <c:v>1720</c:v>
                </c:pt>
                <c:pt idx="4359">
                  <c:v>1720</c:v>
                </c:pt>
                <c:pt idx="4360">
                  <c:v>1720</c:v>
                </c:pt>
                <c:pt idx="4361">
                  <c:v>1720</c:v>
                </c:pt>
                <c:pt idx="4362">
                  <c:v>1720</c:v>
                </c:pt>
                <c:pt idx="4363">
                  <c:v>1720</c:v>
                </c:pt>
                <c:pt idx="4364">
                  <c:v>1720</c:v>
                </c:pt>
                <c:pt idx="4365">
                  <c:v>1720</c:v>
                </c:pt>
                <c:pt idx="4366">
                  <c:v>1720</c:v>
                </c:pt>
                <c:pt idx="4367">
                  <c:v>1720</c:v>
                </c:pt>
                <c:pt idx="4368">
                  <c:v>1720</c:v>
                </c:pt>
                <c:pt idx="4369">
                  <c:v>1720</c:v>
                </c:pt>
                <c:pt idx="4370">
                  <c:v>1720</c:v>
                </c:pt>
                <c:pt idx="4371">
                  <c:v>1720</c:v>
                </c:pt>
                <c:pt idx="4372">
                  <c:v>1720</c:v>
                </c:pt>
                <c:pt idx="4373">
                  <c:v>1720</c:v>
                </c:pt>
                <c:pt idx="4374">
                  <c:v>1720</c:v>
                </c:pt>
                <c:pt idx="4375">
                  <c:v>1720</c:v>
                </c:pt>
                <c:pt idx="4376">
                  <c:v>1720</c:v>
                </c:pt>
                <c:pt idx="4377">
                  <c:v>1721</c:v>
                </c:pt>
                <c:pt idx="4378">
                  <c:v>1721</c:v>
                </c:pt>
                <c:pt idx="4379">
                  <c:v>1721</c:v>
                </c:pt>
                <c:pt idx="4380">
                  <c:v>1722</c:v>
                </c:pt>
                <c:pt idx="4381">
                  <c:v>1722</c:v>
                </c:pt>
                <c:pt idx="4382">
                  <c:v>1722</c:v>
                </c:pt>
                <c:pt idx="4383">
                  <c:v>1722</c:v>
                </c:pt>
                <c:pt idx="4384">
                  <c:v>1722</c:v>
                </c:pt>
                <c:pt idx="4385">
                  <c:v>1722</c:v>
                </c:pt>
                <c:pt idx="4386">
                  <c:v>1722</c:v>
                </c:pt>
                <c:pt idx="4387">
                  <c:v>1722</c:v>
                </c:pt>
                <c:pt idx="4388">
                  <c:v>1722</c:v>
                </c:pt>
                <c:pt idx="4389">
                  <c:v>1722</c:v>
                </c:pt>
                <c:pt idx="4390">
                  <c:v>1722</c:v>
                </c:pt>
                <c:pt idx="4391">
                  <c:v>1722</c:v>
                </c:pt>
                <c:pt idx="4392">
                  <c:v>1723</c:v>
                </c:pt>
                <c:pt idx="4393">
                  <c:v>1723</c:v>
                </c:pt>
                <c:pt idx="4394">
                  <c:v>1723</c:v>
                </c:pt>
                <c:pt idx="4395">
                  <c:v>1723</c:v>
                </c:pt>
                <c:pt idx="4396">
                  <c:v>1723</c:v>
                </c:pt>
                <c:pt idx="4397">
                  <c:v>1723</c:v>
                </c:pt>
                <c:pt idx="4398">
                  <c:v>1723</c:v>
                </c:pt>
                <c:pt idx="4399">
                  <c:v>1723</c:v>
                </c:pt>
                <c:pt idx="4400">
                  <c:v>1723</c:v>
                </c:pt>
                <c:pt idx="4401">
                  <c:v>1723</c:v>
                </c:pt>
                <c:pt idx="4402">
                  <c:v>1723</c:v>
                </c:pt>
                <c:pt idx="4403">
                  <c:v>1724</c:v>
                </c:pt>
                <c:pt idx="4404">
                  <c:v>1725</c:v>
                </c:pt>
                <c:pt idx="4405">
                  <c:v>1726</c:v>
                </c:pt>
                <c:pt idx="4406">
                  <c:v>1727</c:v>
                </c:pt>
                <c:pt idx="4407">
                  <c:v>1728</c:v>
                </c:pt>
                <c:pt idx="4408">
                  <c:v>1729</c:v>
                </c:pt>
                <c:pt idx="4409">
                  <c:v>1730</c:v>
                </c:pt>
                <c:pt idx="4410">
                  <c:v>1730</c:v>
                </c:pt>
                <c:pt idx="4411">
                  <c:v>1731</c:v>
                </c:pt>
                <c:pt idx="4412">
                  <c:v>1732</c:v>
                </c:pt>
                <c:pt idx="4413">
                  <c:v>1733</c:v>
                </c:pt>
                <c:pt idx="4414">
                  <c:v>1734</c:v>
                </c:pt>
                <c:pt idx="4415">
                  <c:v>1735</c:v>
                </c:pt>
                <c:pt idx="4416">
                  <c:v>1736</c:v>
                </c:pt>
                <c:pt idx="4417">
                  <c:v>1736</c:v>
                </c:pt>
                <c:pt idx="4418">
                  <c:v>1737</c:v>
                </c:pt>
                <c:pt idx="4419">
                  <c:v>1738</c:v>
                </c:pt>
                <c:pt idx="4420">
                  <c:v>1738</c:v>
                </c:pt>
                <c:pt idx="4421">
                  <c:v>1739</c:v>
                </c:pt>
                <c:pt idx="4422">
                  <c:v>1739</c:v>
                </c:pt>
                <c:pt idx="4423">
                  <c:v>1740</c:v>
                </c:pt>
                <c:pt idx="4424">
                  <c:v>1741</c:v>
                </c:pt>
                <c:pt idx="4425">
                  <c:v>1742</c:v>
                </c:pt>
                <c:pt idx="4426">
                  <c:v>1742</c:v>
                </c:pt>
                <c:pt idx="4427">
                  <c:v>1742</c:v>
                </c:pt>
                <c:pt idx="4428">
                  <c:v>1742</c:v>
                </c:pt>
                <c:pt idx="4429">
                  <c:v>1743</c:v>
                </c:pt>
                <c:pt idx="4430">
                  <c:v>1743</c:v>
                </c:pt>
                <c:pt idx="4431">
                  <c:v>1743</c:v>
                </c:pt>
                <c:pt idx="4432">
                  <c:v>1743</c:v>
                </c:pt>
                <c:pt idx="4433">
                  <c:v>1743</c:v>
                </c:pt>
                <c:pt idx="4434">
                  <c:v>1743</c:v>
                </c:pt>
                <c:pt idx="4435">
                  <c:v>1743</c:v>
                </c:pt>
                <c:pt idx="4436">
                  <c:v>1743</c:v>
                </c:pt>
                <c:pt idx="4437">
                  <c:v>1743</c:v>
                </c:pt>
                <c:pt idx="4438">
                  <c:v>1743</c:v>
                </c:pt>
                <c:pt idx="4439">
                  <c:v>1743</c:v>
                </c:pt>
                <c:pt idx="4440">
                  <c:v>1743</c:v>
                </c:pt>
                <c:pt idx="4441">
                  <c:v>1743</c:v>
                </c:pt>
                <c:pt idx="4442">
                  <c:v>1743</c:v>
                </c:pt>
                <c:pt idx="4443">
                  <c:v>1743</c:v>
                </c:pt>
                <c:pt idx="4444">
                  <c:v>1743</c:v>
                </c:pt>
                <c:pt idx="4445">
                  <c:v>1743</c:v>
                </c:pt>
                <c:pt idx="4446">
                  <c:v>1743</c:v>
                </c:pt>
                <c:pt idx="4447">
                  <c:v>1743</c:v>
                </c:pt>
                <c:pt idx="4448">
                  <c:v>1743</c:v>
                </c:pt>
                <c:pt idx="4449">
                  <c:v>1743</c:v>
                </c:pt>
                <c:pt idx="4450">
                  <c:v>1743</c:v>
                </c:pt>
                <c:pt idx="4451">
                  <c:v>1744</c:v>
                </c:pt>
                <c:pt idx="4452">
                  <c:v>1745</c:v>
                </c:pt>
                <c:pt idx="4453">
                  <c:v>1745</c:v>
                </c:pt>
                <c:pt idx="4454">
                  <c:v>1745</c:v>
                </c:pt>
                <c:pt idx="4455">
                  <c:v>1745</c:v>
                </c:pt>
                <c:pt idx="4456">
                  <c:v>1745</c:v>
                </c:pt>
                <c:pt idx="4457">
                  <c:v>1745</c:v>
                </c:pt>
                <c:pt idx="4458">
                  <c:v>1745</c:v>
                </c:pt>
                <c:pt idx="4459">
                  <c:v>1746</c:v>
                </c:pt>
                <c:pt idx="4460">
                  <c:v>1746</c:v>
                </c:pt>
                <c:pt idx="4461">
                  <c:v>1746</c:v>
                </c:pt>
                <c:pt idx="4462">
                  <c:v>1747</c:v>
                </c:pt>
                <c:pt idx="4463">
                  <c:v>1747</c:v>
                </c:pt>
                <c:pt idx="4464">
                  <c:v>1748</c:v>
                </c:pt>
                <c:pt idx="4465">
                  <c:v>1748</c:v>
                </c:pt>
                <c:pt idx="4466">
                  <c:v>1749</c:v>
                </c:pt>
                <c:pt idx="4467">
                  <c:v>1749</c:v>
                </c:pt>
                <c:pt idx="4468">
                  <c:v>1750</c:v>
                </c:pt>
                <c:pt idx="4469">
                  <c:v>1750</c:v>
                </c:pt>
                <c:pt idx="4470">
                  <c:v>1751</c:v>
                </c:pt>
                <c:pt idx="4471">
                  <c:v>1752</c:v>
                </c:pt>
                <c:pt idx="4472">
                  <c:v>1752</c:v>
                </c:pt>
                <c:pt idx="4473">
                  <c:v>1753</c:v>
                </c:pt>
                <c:pt idx="4474">
                  <c:v>1753</c:v>
                </c:pt>
                <c:pt idx="4475">
                  <c:v>1753</c:v>
                </c:pt>
                <c:pt idx="4476">
                  <c:v>1753</c:v>
                </c:pt>
                <c:pt idx="4477">
                  <c:v>1754</c:v>
                </c:pt>
                <c:pt idx="4478">
                  <c:v>1755</c:v>
                </c:pt>
                <c:pt idx="4479">
                  <c:v>1755</c:v>
                </c:pt>
                <c:pt idx="4480">
                  <c:v>1755</c:v>
                </c:pt>
                <c:pt idx="4481">
                  <c:v>1756</c:v>
                </c:pt>
                <c:pt idx="4482">
                  <c:v>1757</c:v>
                </c:pt>
                <c:pt idx="4483">
                  <c:v>1757</c:v>
                </c:pt>
                <c:pt idx="4484">
                  <c:v>1758</c:v>
                </c:pt>
                <c:pt idx="4485">
                  <c:v>1758</c:v>
                </c:pt>
                <c:pt idx="4486">
                  <c:v>1759</c:v>
                </c:pt>
                <c:pt idx="4487">
                  <c:v>1760</c:v>
                </c:pt>
                <c:pt idx="4488">
                  <c:v>1760</c:v>
                </c:pt>
                <c:pt idx="4489">
                  <c:v>1761</c:v>
                </c:pt>
                <c:pt idx="4490">
                  <c:v>1762</c:v>
                </c:pt>
                <c:pt idx="4491">
                  <c:v>1763</c:v>
                </c:pt>
                <c:pt idx="4492">
                  <c:v>1764</c:v>
                </c:pt>
                <c:pt idx="4493">
                  <c:v>1765</c:v>
                </c:pt>
                <c:pt idx="4494">
                  <c:v>1766</c:v>
                </c:pt>
                <c:pt idx="4495">
                  <c:v>1767</c:v>
                </c:pt>
                <c:pt idx="4496">
                  <c:v>1768</c:v>
                </c:pt>
                <c:pt idx="4497">
                  <c:v>1769</c:v>
                </c:pt>
                <c:pt idx="4498">
                  <c:v>1770</c:v>
                </c:pt>
                <c:pt idx="4499">
                  <c:v>1770</c:v>
                </c:pt>
                <c:pt idx="4500">
                  <c:v>1770</c:v>
                </c:pt>
                <c:pt idx="4501">
                  <c:v>1770</c:v>
                </c:pt>
                <c:pt idx="4502">
                  <c:v>1771</c:v>
                </c:pt>
                <c:pt idx="4503">
                  <c:v>1771</c:v>
                </c:pt>
                <c:pt idx="4504">
                  <c:v>1772</c:v>
                </c:pt>
                <c:pt idx="4505">
                  <c:v>1773</c:v>
                </c:pt>
                <c:pt idx="4506">
                  <c:v>1774</c:v>
                </c:pt>
                <c:pt idx="4507">
                  <c:v>1775</c:v>
                </c:pt>
                <c:pt idx="4508">
                  <c:v>1775</c:v>
                </c:pt>
                <c:pt idx="4509">
                  <c:v>1775</c:v>
                </c:pt>
                <c:pt idx="4510">
                  <c:v>1776</c:v>
                </c:pt>
                <c:pt idx="4511">
                  <c:v>1776</c:v>
                </c:pt>
                <c:pt idx="4512">
                  <c:v>1777</c:v>
                </c:pt>
                <c:pt idx="4513">
                  <c:v>1778</c:v>
                </c:pt>
                <c:pt idx="4514">
                  <c:v>1778</c:v>
                </c:pt>
                <c:pt idx="4515">
                  <c:v>1779</c:v>
                </c:pt>
                <c:pt idx="4516">
                  <c:v>1780</c:v>
                </c:pt>
                <c:pt idx="4517">
                  <c:v>1781</c:v>
                </c:pt>
                <c:pt idx="4518">
                  <c:v>1782</c:v>
                </c:pt>
                <c:pt idx="4519">
                  <c:v>1783</c:v>
                </c:pt>
                <c:pt idx="4520">
                  <c:v>1784</c:v>
                </c:pt>
                <c:pt idx="4521">
                  <c:v>1785</c:v>
                </c:pt>
                <c:pt idx="4522">
                  <c:v>1786</c:v>
                </c:pt>
                <c:pt idx="4523">
                  <c:v>1787</c:v>
                </c:pt>
                <c:pt idx="4524">
                  <c:v>1787</c:v>
                </c:pt>
                <c:pt idx="4525">
                  <c:v>1788</c:v>
                </c:pt>
                <c:pt idx="4526">
                  <c:v>1789</c:v>
                </c:pt>
                <c:pt idx="4527">
                  <c:v>1790</c:v>
                </c:pt>
                <c:pt idx="4528">
                  <c:v>1790</c:v>
                </c:pt>
                <c:pt idx="4529">
                  <c:v>1790</c:v>
                </c:pt>
                <c:pt idx="4530">
                  <c:v>1790</c:v>
                </c:pt>
                <c:pt idx="4531">
                  <c:v>1790</c:v>
                </c:pt>
                <c:pt idx="4532">
                  <c:v>1790</c:v>
                </c:pt>
                <c:pt idx="4533">
                  <c:v>1791</c:v>
                </c:pt>
                <c:pt idx="4534">
                  <c:v>1791</c:v>
                </c:pt>
                <c:pt idx="4535">
                  <c:v>1792</c:v>
                </c:pt>
                <c:pt idx="4536">
                  <c:v>1793</c:v>
                </c:pt>
                <c:pt idx="4537">
                  <c:v>1794</c:v>
                </c:pt>
                <c:pt idx="4538">
                  <c:v>1795</c:v>
                </c:pt>
                <c:pt idx="4539">
                  <c:v>1795</c:v>
                </c:pt>
                <c:pt idx="4540">
                  <c:v>1796</c:v>
                </c:pt>
                <c:pt idx="4541">
                  <c:v>1797</c:v>
                </c:pt>
                <c:pt idx="4542">
                  <c:v>1798</c:v>
                </c:pt>
                <c:pt idx="4543">
                  <c:v>1798</c:v>
                </c:pt>
                <c:pt idx="4544">
                  <c:v>1799</c:v>
                </c:pt>
                <c:pt idx="4545">
                  <c:v>1800</c:v>
                </c:pt>
                <c:pt idx="4546">
                  <c:v>1801</c:v>
                </c:pt>
                <c:pt idx="4547">
                  <c:v>1802</c:v>
                </c:pt>
                <c:pt idx="4548">
                  <c:v>1802</c:v>
                </c:pt>
                <c:pt idx="4549">
                  <c:v>1803</c:v>
                </c:pt>
                <c:pt idx="4550">
                  <c:v>1803</c:v>
                </c:pt>
                <c:pt idx="4551">
                  <c:v>1804</c:v>
                </c:pt>
                <c:pt idx="4552">
                  <c:v>1804</c:v>
                </c:pt>
                <c:pt idx="4553">
                  <c:v>1804</c:v>
                </c:pt>
                <c:pt idx="4554">
                  <c:v>1804</c:v>
                </c:pt>
                <c:pt idx="4555">
                  <c:v>1804</c:v>
                </c:pt>
                <c:pt idx="4556">
                  <c:v>1805</c:v>
                </c:pt>
                <c:pt idx="4557">
                  <c:v>1805</c:v>
                </c:pt>
                <c:pt idx="4558">
                  <c:v>1806</c:v>
                </c:pt>
                <c:pt idx="4559">
                  <c:v>1807</c:v>
                </c:pt>
                <c:pt idx="4560">
                  <c:v>1808</c:v>
                </c:pt>
                <c:pt idx="4561">
                  <c:v>1809</c:v>
                </c:pt>
                <c:pt idx="4562">
                  <c:v>1810</c:v>
                </c:pt>
                <c:pt idx="4563">
                  <c:v>1811</c:v>
                </c:pt>
                <c:pt idx="4564">
                  <c:v>1811</c:v>
                </c:pt>
                <c:pt idx="4565">
                  <c:v>1811</c:v>
                </c:pt>
                <c:pt idx="4566">
                  <c:v>1811</c:v>
                </c:pt>
                <c:pt idx="4567">
                  <c:v>1811</c:v>
                </c:pt>
                <c:pt idx="4568">
                  <c:v>1811</c:v>
                </c:pt>
                <c:pt idx="4569">
                  <c:v>1811</c:v>
                </c:pt>
                <c:pt idx="4570">
                  <c:v>1811</c:v>
                </c:pt>
                <c:pt idx="4571">
                  <c:v>1811</c:v>
                </c:pt>
                <c:pt idx="4572">
                  <c:v>1811</c:v>
                </c:pt>
                <c:pt idx="4573">
                  <c:v>1811</c:v>
                </c:pt>
                <c:pt idx="4574">
                  <c:v>1811</c:v>
                </c:pt>
                <c:pt idx="4575">
                  <c:v>1811</c:v>
                </c:pt>
                <c:pt idx="4576">
                  <c:v>1811</c:v>
                </c:pt>
                <c:pt idx="4577">
                  <c:v>1811</c:v>
                </c:pt>
                <c:pt idx="4578">
                  <c:v>1811</c:v>
                </c:pt>
                <c:pt idx="4579">
                  <c:v>1811</c:v>
                </c:pt>
                <c:pt idx="4580">
                  <c:v>1811</c:v>
                </c:pt>
                <c:pt idx="4581">
                  <c:v>1812</c:v>
                </c:pt>
                <c:pt idx="4582">
                  <c:v>1813</c:v>
                </c:pt>
                <c:pt idx="4583">
                  <c:v>1814</c:v>
                </c:pt>
                <c:pt idx="4584">
                  <c:v>1815</c:v>
                </c:pt>
                <c:pt idx="4585">
                  <c:v>1815</c:v>
                </c:pt>
                <c:pt idx="4586">
                  <c:v>1815</c:v>
                </c:pt>
                <c:pt idx="4587">
                  <c:v>1816</c:v>
                </c:pt>
                <c:pt idx="4588">
                  <c:v>1816</c:v>
                </c:pt>
                <c:pt idx="4589">
                  <c:v>1817</c:v>
                </c:pt>
                <c:pt idx="4590">
                  <c:v>1818</c:v>
                </c:pt>
                <c:pt idx="4591">
                  <c:v>1819</c:v>
                </c:pt>
                <c:pt idx="4592">
                  <c:v>1820</c:v>
                </c:pt>
                <c:pt idx="4593">
                  <c:v>1821</c:v>
                </c:pt>
                <c:pt idx="4594">
                  <c:v>1822</c:v>
                </c:pt>
                <c:pt idx="4595">
                  <c:v>1823</c:v>
                </c:pt>
                <c:pt idx="4596">
                  <c:v>1823</c:v>
                </c:pt>
                <c:pt idx="4597">
                  <c:v>1824</c:v>
                </c:pt>
                <c:pt idx="4598">
                  <c:v>1824</c:v>
                </c:pt>
                <c:pt idx="4599">
                  <c:v>1825</c:v>
                </c:pt>
                <c:pt idx="4600">
                  <c:v>1826</c:v>
                </c:pt>
                <c:pt idx="4601">
                  <c:v>1827</c:v>
                </c:pt>
                <c:pt idx="4602">
                  <c:v>1827</c:v>
                </c:pt>
                <c:pt idx="4603">
                  <c:v>1828</c:v>
                </c:pt>
                <c:pt idx="4604">
                  <c:v>1829</c:v>
                </c:pt>
                <c:pt idx="4605">
                  <c:v>1829</c:v>
                </c:pt>
                <c:pt idx="4606">
                  <c:v>1829</c:v>
                </c:pt>
                <c:pt idx="4607">
                  <c:v>1830</c:v>
                </c:pt>
                <c:pt idx="4608">
                  <c:v>1831</c:v>
                </c:pt>
                <c:pt idx="4609">
                  <c:v>1831</c:v>
                </c:pt>
                <c:pt idx="4610">
                  <c:v>1831</c:v>
                </c:pt>
                <c:pt idx="4611">
                  <c:v>1831</c:v>
                </c:pt>
                <c:pt idx="4612">
                  <c:v>1831</c:v>
                </c:pt>
                <c:pt idx="4613">
                  <c:v>1832</c:v>
                </c:pt>
                <c:pt idx="4614">
                  <c:v>1832</c:v>
                </c:pt>
                <c:pt idx="4615">
                  <c:v>1833</c:v>
                </c:pt>
                <c:pt idx="4616">
                  <c:v>1833</c:v>
                </c:pt>
                <c:pt idx="4617">
                  <c:v>1833</c:v>
                </c:pt>
                <c:pt idx="4618">
                  <c:v>1834</c:v>
                </c:pt>
                <c:pt idx="4619">
                  <c:v>1834</c:v>
                </c:pt>
                <c:pt idx="4620">
                  <c:v>1835</c:v>
                </c:pt>
                <c:pt idx="4621">
                  <c:v>1836</c:v>
                </c:pt>
                <c:pt idx="4622">
                  <c:v>1837</c:v>
                </c:pt>
                <c:pt idx="4623">
                  <c:v>1838</c:v>
                </c:pt>
                <c:pt idx="4624">
                  <c:v>1838</c:v>
                </c:pt>
                <c:pt idx="4625">
                  <c:v>1838</c:v>
                </c:pt>
                <c:pt idx="4626">
                  <c:v>1839</c:v>
                </c:pt>
                <c:pt idx="4627">
                  <c:v>1839</c:v>
                </c:pt>
                <c:pt idx="4628">
                  <c:v>1839</c:v>
                </c:pt>
                <c:pt idx="4629">
                  <c:v>1840</c:v>
                </c:pt>
                <c:pt idx="4630">
                  <c:v>1841</c:v>
                </c:pt>
                <c:pt idx="4631">
                  <c:v>1841</c:v>
                </c:pt>
                <c:pt idx="4632">
                  <c:v>1841</c:v>
                </c:pt>
                <c:pt idx="4633">
                  <c:v>1842</c:v>
                </c:pt>
                <c:pt idx="4634">
                  <c:v>1843</c:v>
                </c:pt>
                <c:pt idx="4635">
                  <c:v>1844</c:v>
                </c:pt>
                <c:pt idx="4636">
                  <c:v>1844</c:v>
                </c:pt>
                <c:pt idx="4637">
                  <c:v>1844</c:v>
                </c:pt>
                <c:pt idx="4638">
                  <c:v>1844</c:v>
                </c:pt>
                <c:pt idx="4639">
                  <c:v>1844</c:v>
                </c:pt>
                <c:pt idx="4640">
                  <c:v>1844</c:v>
                </c:pt>
                <c:pt idx="4641">
                  <c:v>1844</c:v>
                </c:pt>
                <c:pt idx="4642">
                  <c:v>1844</c:v>
                </c:pt>
                <c:pt idx="4643">
                  <c:v>1844</c:v>
                </c:pt>
                <c:pt idx="4644">
                  <c:v>1844</c:v>
                </c:pt>
                <c:pt idx="4645">
                  <c:v>1844</c:v>
                </c:pt>
                <c:pt idx="4646">
                  <c:v>1844</c:v>
                </c:pt>
                <c:pt idx="4647">
                  <c:v>1844</c:v>
                </c:pt>
                <c:pt idx="4648">
                  <c:v>1844</c:v>
                </c:pt>
                <c:pt idx="4649">
                  <c:v>1844</c:v>
                </c:pt>
                <c:pt idx="4650">
                  <c:v>1845</c:v>
                </c:pt>
                <c:pt idx="4651">
                  <c:v>1846</c:v>
                </c:pt>
                <c:pt idx="4652">
                  <c:v>1846</c:v>
                </c:pt>
                <c:pt idx="4653">
                  <c:v>1846</c:v>
                </c:pt>
                <c:pt idx="4654">
                  <c:v>1847</c:v>
                </c:pt>
                <c:pt idx="4655">
                  <c:v>1847</c:v>
                </c:pt>
                <c:pt idx="4656">
                  <c:v>1847</c:v>
                </c:pt>
                <c:pt idx="4657">
                  <c:v>1848</c:v>
                </c:pt>
                <c:pt idx="4658">
                  <c:v>1848</c:v>
                </c:pt>
                <c:pt idx="4659">
                  <c:v>1848</c:v>
                </c:pt>
                <c:pt idx="4660">
                  <c:v>1848</c:v>
                </c:pt>
                <c:pt idx="4661">
                  <c:v>1848</c:v>
                </c:pt>
                <c:pt idx="4662">
                  <c:v>1848</c:v>
                </c:pt>
                <c:pt idx="4663">
                  <c:v>1848</c:v>
                </c:pt>
                <c:pt idx="4664">
                  <c:v>1848</c:v>
                </c:pt>
                <c:pt idx="4665">
                  <c:v>1848</c:v>
                </c:pt>
                <c:pt idx="4666">
                  <c:v>1848</c:v>
                </c:pt>
                <c:pt idx="4667">
                  <c:v>1848</c:v>
                </c:pt>
                <c:pt idx="4668">
                  <c:v>1848</c:v>
                </c:pt>
                <c:pt idx="4669">
                  <c:v>1848</c:v>
                </c:pt>
                <c:pt idx="4670">
                  <c:v>1848</c:v>
                </c:pt>
                <c:pt idx="4671">
                  <c:v>1848</c:v>
                </c:pt>
                <c:pt idx="4672">
                  <c:v>1848</c:v>
                </c:pt>
                <c:pt idx="4673">
                  <c:v>1848</c:v>
                </c:pt>
                <c:pt idx="4674">
                  <c:v>1848</c:v>
                </c:pt>
                <c:pt idx="4675">
                  <c:v>1848</c:v>
                </c:pt>
                <c:pt idx="4676">
                  <c:v>1848</c:v>
                </c:pt>
                <c:pt idx="4677">
                  <c:v>1848</c:v>
                </c:pt>
                <c:pt idx="4678">
                  <c:v>1848</c:v>
                </c:pt>
                <c:pt idx="4679">
                  <c:v>1848</c:v>
                </c:pt>
                <c:pt idx="4680">
                  <c:v>1848</c:v>
                </c:pt>
                <c:pt idx="4681">
                  <c:v>1848</c:v>
                </c:pt>
                <c:pt idx="4682">
                  <c:v>1848</c:v>
                </c:pt>
                <c:pt idx="4683">
                  <c:v>1848</c:v>
                </c:pt>
                <c:pt idx="4684">
                  <c:v>1848</c:v>
                </c:pt>
                <c:pt idx="4685">
                  <c:v>1848</c:v>
                </c:pt>
                <c:pt idx="4686">
                  <c:v>1848</c:v>
                </c:pt>
                <c:pt idx="4687">
                  <c:v>1848</c:v>
                </c:pt>
                <c:pt idx="4688">
                  <c:v>1848</c:v>
                </c:pt>
                <c:pt idx="4689">
                  <c:v>1848</c:v>
                </c:pt>
                <c:pt idx="4690">
                  <c:v>1848</c:v>
                </c:pt>
                <c:pt idx="4691">
                  <c:v>1848</c:v>
                </c:pt>
                <c:pt idx="4692">
                  <c:v>1848</c:v>
                </c:pt>
                <c:pt idx="4693">
                  <c:v>1848</c:v>
                </c:pt>
                <c:pt idx="4694">
                  <c:v>1848</c:v>
                </c:pt>
                <c:pt idx="4695">
                  <c:v>1848</c:v>
                </c:pt>
                <c:pt idx="4696">
                  <c:v>1848</c:v>
                </c:pt>
                <c:pt idx="4697">
                  <c:v>1848</c:v>
                </c:pt>
                <c:pt idx="4698">
                  <c:v>1848</c:v>
                </c:pt>
                <c:pt idx="4699">
                  <c:v>1848</c:v>
                </c:pt>
                <c:pt idx="4700">
                  <c:v>1848</c:v>
                </c:pt>
                <c:pt idx="4701">
                  <c:v>1848</c:v>
                </c:pt>
                <c:pt idx="4702">
                  <c:v>1848</c:v>
                </c:pt>
                <c:pt idx="4703">
                  <c:v>1848</c:v>
                </c:pt>
                <c:pt idx="4704">
                  <c:v>1848</c:v>
                </c:pt>
                <c:pt idx="4705">
                  <c:v>1848</c:v>
                </c:pt>
                <c:pt idx="4706">
                  <c:v>1848</c:v>
                </c:pt>
                <c:pt idx="4707">
                  <c:v>1848</c:v>
                </c:pt>
                <c:pt idx="4708">
                  <c:v>1848</c:v>
                </c:pt>
                <c:pt idx="4709">
                  <c:v>1848</c:v>
                </c:pt>
                <c:pt idx="4710">
                  <c:v>1848</c:v>
                </c:pt>
                <c:pt idx="4711">
                  <c:v>1848</c:v>
                </c:pt>
                <c:pt idx="4712">
                  <c:v>1848</c:v>
                </c:pt>
                <c:pt idx="4713">
                  <c:v>1849</c:v>
                </c:pt>
                <c:pt idx="4714">
                  <c:v>1849</c:v>
                </c:pt>
                <c:pt idx="4715">
                  <c:v>1849</c:v>
                </c:pt>
                <c:pt idx="4716">
                  <c:v>1849</c:v>
                </c:pt>
                <c:pt idx="4717">
                  <c:v>1849</c:v>
                </c:pt>
                <c:pt idx="4718">
                  <c:v>1849</c:v>
                </c:pt>
                <c:pt idx="4719">
                  <c:v>1850</c:v>
                </c:pt>
                <c:pt idx="4720">
                  <c:v>1851</c:v>
                </c:pt>
                <c:pt idx="4721">
                  <c:v>1851</c:v>
                </c:pt>
                <c:pt idx="4722">
                  <c:v>1851</c:v>
                </c:pt>
                <c:pt idx="4723">
                  <c:v>1851</c:v>
                </c:pt>
                <c:pt idx="4724">
                  <c:v>1851</c:v>
                </c:pt>
                <c:pt idx="4725">
                  <c:v>1851</c:v>
                </c:pt>
                <c:pt idx="4726">
                  <c:v>1852</c:v>
                </c:pt>
                <c:pt idx="4727">
                  <c:v>1852</c:v>
                </c:pt>
                <c:pt idx="4728">
                  <c:v>1853</c:v>
                </c:pt>
                <c:pt idx="4729">
                  <c:v>1854</c:v>
                </c:pt>
                <c:pt idx="4730">
                  <c:v>1854</c:v>
                </c:pt>
                <c:pt idx="4731">
                  <c:v>1855</c:v>
                </c:pt>
                <c:pt idx="4732">
                  <c:v>1855</c:v>
                </c:pt>
                <c:pt idx="4733">
                  <c:v>1855</c:v>
                </c:pt>
                <c:pt idx="4734">
                  <c:v>1856</c:v>
                </c:pt>
                <c:pt idx="4735">
                  <c:v>1856</c:v>
                </c:pt>
                <c:pt idx="4736">
                  <c:v>1856</c:v>
                </c:pt>
                <c:pt idx="4737">
                  <c:v>1856</c:v>
                </c:pt>
                <c:pt idx="4738">
                  <c:v>1856</c:v>
                </c:pt>
                <c:pt idx="4739">
                  <c:v>1856</c:v>
                </c:pt>
                <c:pt idx="4740">
                  <c:v>1857</c:v>
                </c:pt>
                <c:pt idx="4741">
                  <c:v>1858</c:v>
                </c:pt>
                <c:pt idx="4742">
                  <c:v>1858</c:v>
                </c:pt>
                <c:pt idx="4743">
                  <c:v>1858</c:v>
                </c:pt>
                <c:pt idx="4744">
                  <c:v>1858</c:v>
                </c:pt>
                <c:pt idx="4745">
                  <c:v>1858</c:v>
                </c:pt>
                <c:pt idx="4746">
                  <c:v>1858</c:v>
                </c:pt>
                <c:pt idx="4747">
                  <c:v>1859</c:v>
                </c:pt>
                <c:pt idx="4748">
                  <c:v>1859</c:v>
                </c:pt>
                <c:pt idx="4749">
                  <c:v>1859</c:v>
                </c:pt>
                <c:pt idx="4750">
                  <c:v>1859</c:v>
                </c:pt>
                <c:pt idx="4751">
                  <c:v>1859</c:v>
                </c:pt>
                <c:pt idx="4752">
                  <c:v>1859</c:v>
                </c:pt>
                <c:pt idx="4753">
                  <c:v>1859</c:v>
                </c:pt>
                <c:pt idx="4754">
                  <c:v>1859</c:v>
                </c:pt>
                <c:pt idx="4755">
                  <c:v>1859</c:v>
                </c:pt>
                <c:pt idx="4756">
                  <c:v>1859</c:v>
                </c:pt>
                <c:pt idx="4757">
                  <c:v>1859</c:v>
                </c:pt>
                <c:pt idx="4758">
                  <c:v>1859</c:v>
                </c:pt>
                <c:pt idx="4759">
                  <c:v>1859</c:v>
                </c:pt>
                <c:pt idx="4760">
                  <c:v>1859</c:v>
                </c:pt>
                <c:pt idx="4761">
                  <c:v>1859</c:v>
                </c:pt>
                <c:pt idx="4762">
                  <c:v>1859</c:v>
                </c:pt>
                <c:pt idx="4763">
                  <c:v>1859</c:v>
                </c:pt>
                <c:pt idx="4764">
                  <c:v>1859</c:v>
                </c:pt>
                <c:pt idx="4765">
                  <c:v>1859</c:v>
                </c:pt>
                <c:pt idx="4766">
                  <c:v>1860</c:v>
                </c:pt>
                <c:pt idx="4767">
                  <c:v>1861</c:v>
                </c:pt>
                <c:pt idx="4768">
                  <c:v>1861</c:v>
                </c:pt>
                <c:pt idx="4769">
                  <c:v>1861</c:v>
                </c:pt>
                <c:pt idx="4770">
                  <c:v>1861</c:v>
                </c:pt>
                <c:pt idx="4771">
                  <c:v>1861</c:v>
                </c:pt>
                <c:pt idx="4772">
                  <c:v>1861</c:v>
                </c:pt>
                <c:pt idx="4773">
                  <c:v>1861</c:v>
                </c:pt>
                <c:pt idx="4774">
                  <c:v>1861</c:v>
                </c:pt>
                <c:pt idx="4775">
                  <c:v>1861</c:v>
                </c:pt>
                <c:pt idx="4776">
                  <c:v>1861</c:v>
                </c:pt>
                <c:pt idx="4777">
                  <c:v>1861</c:v>
                </c:pt>
                <c:pt idx="4778">
                  <c:v>1861</c:v>
                </c:pt>
                <c:pt idx="4779">
                  <c:v>1861</c:v>
                </c:pt>
                <c:pt idx="4780">
                  <c:v>1861</c:v>
                </c:pt>
                <c:pt idx="4781">
                  <c:v>1861</c:v>
                </c:pt>
                <c:pt idx="4782">
                  <c:v>1861</c:v>
                </c:pt>
                <c:pt idx="4783">
                  <c:v>1861</c:v>
                </c:pt>
                <c:pt idx="4784">
                  <c:v>1861</c:v>
                </c:pt>
                <c:pt idx="4785">
                  <c:v>1861</c:v>
                </c:pt>
                <c:pt idx="4786">
                  <c:v>1861</c:v>
                </c:pt>
                <c:pt idx="4787">
                  <c:v>1861</c:v>
                </c:pt>
                <c:pt idx="4788">
                  <c:v>1861</c:v>
                </c:pt>
                <c:pt idx="4789">
                  <c:v>1861</c:v>
                </c:pt>
                <c:pt idx="4790">
                  <c:v>1861</c:v>
                </c:pt>
                <c:pt idx="4791">
                  <c:v>1861</c:v>
                </c:pt>
                <c:pt idx="4792">
                  <c:v>1862</c:v>
                </c:pt>
                <c:pt idx="4793">
                  <c:v>1863</c:v>
                </c:pt>
                <c:pt idx="4794">
                  <c:v>1864</c:v>
                </c:pt>
                <c:pt idx="4795">
                  <c:v>1865</c:v>
                </c:pt>
                <c:pt idx="4796">
                  <c:v>1866</c:v>
                </c:pt>
                <c:pt idx="4797">
                  <c:v>1867</c:v>
                </c:pt>
                <c:pt idx="4798">
                  <c:v>1868</c:v>
                </c:pt>
                <c:pt idx="4799">
                  <c:v>1869</c:v>
                </c:pt>
                <c:pt idx="4800">
                  <c:v>1870</c:v>
                </c:pt>
                <c:pt idx="4801">
                  <c:v>1871</c:v>
                </c:pt>
                <c:pt idx="4802">
                  <c:v>1872</c:v>
                </c:pt>
                <c:pt idx="4803">
                  <c:v>1872</c:v>
                </c:pt>
                <c:pt idx="4804">
                  <c:v>1872</c:v>
                </c:pt>
                <c:pt idx="4805">
                  <c:v>1872</c:v>
                </c:pt>
                <c:pt idx="4806">
                  <c:v>1873</c:v>
                </c:pt>
                <c:pt idx="4807">
                  <c:v>1873</c:v>
                </c:pt>
                <c:pt idx="4808">
                  <c:v>1873</c:v>
                </c:pt>
                <c:pt idx="4809">
                  <c:v>1873</c:v>
                </c:pt>
                <c:pt idx="4810">
                  <c:v>1873</c:v>
                </c:pt>
                <c:pt idx="4811">
                  <c:v>1874</c:v>
                </c:pt>
                <c:pt idx="4812">
                  <c:v>1875</c:v>
                </c:pt>
                <c:pt idx="4813">
                  <c:v>1876</c:v>
                </c:pt>
                <c:pt idx="4814">
                  <c:v>1876</c:v>
                </c:pt>
                <c:pt idx="4815">
                  <c:v>1877</c:v>
                </c:pt>
                <c:pt idx="4816">
                  <c:v>1877</c:v>
                </c:pt>
                <c:pt idx="4817">
                  <c:v>1878</c:v>
                </c:pt>
                <c:pt idx="4818">
                  <c:v>1878</c:v>
                </c:pt>
                <c:pt idx="4819">
                  <c:v>1879</c:v>
                </c:pt>
                <c:pt idx="4820">
                  <c:v>1880</c:v>
                </c:pt>
                <c:pt idx="4821">
                  <c:v>1881</c:v>
                </c:pt>
                <c:pt idx="4822">
                  <c:v>1882</c:v>
                </c:pt>
                <c:pt idx="4823">
                  <c:v>1882</c:v>
                </c:pt>
                <c:pt idx="4824">
                  <c:v>1882</c:v>
                </c:pt>
                <c:pt idx="4825">
                  <c:v>1882</c:v>
                </c:pt>
                <c:pt idx="4826">
                  <c:v>1883</c:v>
                </c:pt>
                <c:pt idx="4827">
                  <c:v>1883</c:v>
                </c:pt>
                <c:pt idx="4828">
                  <c:v>1883</c:v>
                </c:pt>
                <c:pt idx="4829">
                  <c:v>1883</c:v>
                </c:pt>
                <c:pt idx="4830">
                  <c:v>1883</c:v>
                </c:pt>
                <c:pt idx="4831">
                  <c:v>1883</c:v>
                </c:pt>
                <c:pt idx="4832">
                  <c:v>1883</c:v>
                </c:pt>
                <c:pt idx="4833">
                  <c:v>1884</c:v>
                </c:pt>
                <c:pt idx="4834">
                  <c:v>1885</c:v>
                </c:pt>
                <c:pt idx="4835">
                  <c:v>1885</c:v>
                </c:pt>
                <c:pt idx="4836">
                  <c:v>1886</c:v>
                </c:pt>
                <c:pt idx="4837">
                  <c:v>1887</c:v>
                </c:pt>
                <c:pt idx="4838">
                  <c:v>1888</c:v>
                </c:pt>
                <c:pt idx="4839">
                  <c:v>1889</c:v>
                </c:pt>
                <c:pt idx="4840">
                  <c:v>1889</c:v>
                </c:pt>
                <c:pt idx="4841">
                  <c:v>1890</c:v>
                </c:pt>
                <c:pt idx="4842">
                  <c:v>1891</c:v>
                </c:pt>
                <c:pt idx="4843">
                  <c:v>1892</c:v>
                </c:pt>
                <c:pt idx="4844">
                  <c:v>1893</c:v>
                </c:pt>
                <c:pt idx="4845">
                  <c:v>1894</c:v>
                </c:pt>
                <c:pt idx="4846">
                  <c:v>1895</c:v>
                </c:pt>
                <c:pt idx="4847">
                  <c:v>1896</c:v>
                </c:pt>
                <c:pt idx="4848">
                  <c:v>1896</c:v>
                </c:pt>
                <c:pt idx="4849">
                  <c:v>1897</c:v>
                </c:pt>
                <c:pt idx="4850">
                  <c:v>1898</c:v>
                </c:pt>
                <c:pt idx="4851">
                  <c:v>1899</c:v>
                </c:pt>
                <c:pt idx="4852">
                  <c:v>1900</c:v>
                </c:pt>
                <c:pt idx="4853">
                  <c:v>1901</c:v>
                </c:pt>
                <c:pt idx="4854">
                  <c:v>1902</c:v>
                </c:pt>
                <c:pt idx="4855">
                  <c:v>1902</c:v>
                </c:pt>
                <c:pt idx="4856">
                  <c:v>1903</c:v>
                </c:pt>
                <c:pt idx="4857">
                  <c:v>1904</c:v>
                </c:pt>
                <c:pt idx="4858">
                  <c:v>1905</c:v>
                </c:pt>
                <c:pt idx="4859">
                  <c:v>1906</c:v>
                </c:pt>
                <c:pt idx="4860">
                  <c:v>1907</c:v>
                </c:pt>
                <c:pt idx="4861">
                  <c:v>1908</c:v>
                </c:pt>
                <c:pt idx="4862">
                  <c:v>1909</c:v>
                </c:pt>
                <c:pt idx="4863">
                  <c:v>1910</c:v>
                </c:pt>
                <c:pt idx="4864">
                  <c:v>1911</c:v>
                </c:pt>
                <c:pt idx="4865">
                  <c:v>1912</c:v>
                </c:pt>
                <c:pt idx="4866">
                  <c:v>1913</c:v>
                </c:pt>
                <c:pt idx="4867">
                  <c:v>1913</c:v>
                </c:pt>
                <c:pt idx="4868">
                  <c:v>1913</c:v>
                </c:pt>
                <c:pt idx="4869">
                  <c:v>1913</c:v>
                </c:pt>
                <c:pt idx="4870">
                  <c:v>1914</c:v>
                </c:pt>
                <c:pt idx="4871">
                  <c:v>1915</c:v>
                </c:pt>
                <c:pt idx="4872">
                  <c:v>1916</c:v>
                </c:pt>
                <c:pt idx="4873">
                  <c:v>1917</c:v>
                </c:pt>
                <c:pt idx="4874">
                  <c:v>1918</c:v>
                </c:pt>
                <c:pt idx="4875">
                  <c:v>1919</c:v>
                </c:pt>
                <c:pt idx="4876">
                  <c:v>1920</c:v>
                </c:pt>
                <c:pt idx="4877">
                  <c:v>1920</c:v>
                </c:pt>
                <c:pt idx="4878">
                  <c:v>1921</c:v>
                </c:pt>
                <c:pt idx="4879">
                  <c:v>1922</c:v>
                </c:pt>
                <c:pt idx="4880">
                  <c:v>1922</c:v>
                </c:pt>
                <c:pt idx="4881">
                  <c:v>1922</c:v>
                </c:pt>
                <c:pt idx="4882">
                  <c:v>1923</c:v>
                </c:pt>
                <c:pt idx="4883">
                  <c:v>1924</c:v>
                </c:pt>
                <c:pt idx="4884">
                  <c:v>1924</c:v>
                </c:pt>
                <c:pt idx="4885">
                  <c:v>1925</c:v>
                </c:pt>
                <c:pt idx="4886">
                  <c:v>1926</c:v>
                </c:pt>
                <c:pt idx="4887">
                  <c:v>1926</c:v>
                </c:pt>
                <c:pt idx="4888">
                  <c:v>1927</c:v>
                </c:pt>
                <c:pt idx="4889">
                  <c:v>1927</c:v>
                </c:pt>
                <c:pt idx="4890">
                  <c:v>1928</c:v>
                </c:pt>
                <c:pt idx="4891">
                  <c:v>1928</c:v>
                </c:pt>
                <c:pt idx="4892">
                  <c:v>1928</c:v>
                </c:pt>
                <c:pt idx="4893">
                  <c:v>1928</c:v>
                </c:pt>
                <c:pt idx="4894">
                  <c:v>1929</c:v>
                </c:pt>
                <c:pt idx="4895">
                  <c:v>1929</c:v>
                </c:pt>
                <c:pt idx="4896">
                  <c:v>1929</c:v>
                </c:pt>
                <c:pt idx="4897">
                  <c:v>1929</c:v>
                </c:pt>
                <c:pt idx="4898">
                  <c:v>1930</c:v>
                </c:pt>
                <c:pt idx="4899">
                  <c:v>1930</c:v>
                </c:pt>
                <c:pt idx="4900">
                  <c:v>1931</c:v>
                </c:pt>
                <c:pt idx="4901">
                  <c:v>1931</c:v>
                </c:pt>
                <c:pt idx="4902">
                  <c:v>1931</c:v>
                </c:pt>
                <c:pt idx="4903">
                  <c:v>1931</c:v>
                </c:pt>
                <c:pt idx="4904">
                  <c:v>1931</c:v>
                </c:pt>
                <c:pt idx="4905">
                  <c:v>1931</c:v>
                </c:pt>
                <c:pt idx="4906">
                  <c:v>1931</c:v>
                </c:pt>
                <c:pt idx="4907">
                  <c:v>1931</c:v>
                </c:pt>
                <c:pt idx="4908">
                  <c:v>1931</c:v>
                </c:pt>
                <c:pt idx="4909">
                  <c:v>1931</c:v>
                </c:pt>
                <c:pt idx="4910">
                  <c:v>1931</c:v>
                </c:pt>
                <c:pt idx="4911">
                  <c:v>1931</c:v>
                </c:pt>
                <c:pt idx="4912">
                  <c:v>1931</c:v>
                </c:pt>
                <c:pt idx="4913">
                  <c:v>1931</c:v>
                </c:pt>
                <c:pt idx="4914">
                  <c:v>1931</c:v>
                </c:pt>
                <c:pt idx="4915">
                  <c:v>1931</c:v>
                </c:pt>
                <c:pt idx="4916">
                  <c:v>1931</c:v>
                </c:pt>
                <c:pt idx="4917">
                  <c:v>1931</c:v>
                </c:pt>
                <c:pt idx="4918">
                  <c:v>1931</c:v>
                </c:pt>
                <c:pt idx="4919">
                  <c:v>1931</c:v>
                </c:pt>
                <c:pt idx="4920">
                  <c:v>1931</c:v>
                </c:pt>
                <c:pt idx="4921">
                  <c:v>1931</c:v>
                </c:pt>
                <c:pt idx="4922">
                  <c:v>1931</c:v>
                </c:pt>
                <c:pt idx="4923">
                  <c:v>1931</c:v>
                </c:pt>
                <c:pt idx="4924">
                  <c:v>1931</c:v>
                </c:pt>
                <c:pt idx="4925">
                  <c:v>1931</c:v>
                </c:pt>
                <c:pt idx="4926">
                  <c:v>1931</c:v>
                </c:pt>
                <c:pt idx="4927">
                  <c:v>1931</c:v>
                </c:pt>
                <c:pt idx="4928">
                  <c:v>1931</c:v>
                </c:pt>
                <c:pt idx="4929">
                  <c:v>1931</c:v>
                </c:pt>
                <c:pt idx="4930">
                  <c:v>1931</c:v>
                </c:pt>
                <c:pt idx="4931">
                  <c:v>1931</c:v>
                </c:pt>
                <c:pt idx="4932">
                  <c:v>1931</c:v>
                </c:pt>
                <c:pt idx="4933">
                  <c:v>1931</c:v>
                </c:pt>
                <c:pt idx="4934">
                  <c:v>1931</c:v>
                </c:pt>
                <c:pt idx="4935">
                  <c:v>1931</c:v>
                </c:pt>
                <c:pt idx="4936">
                  <c:v>1932</c:v>
                </c:pt>
                <c:pt idx="4937">
                  <c:v>1932</c:v>
                </c:pt>
                <c:pt idx="4938">
                  <c:v>1932</c:v>
                </c:pt>
                <c:pt idx="4939">
                  <c:v>1932</c:v>
                </c:pt>
                <c:pt idx="4940">
                  <c:v>1932</c:v>
                </c:pt>
                <c:pt idx="4941">
                  <c:v>1932</c:v>
                </c:pt>
                <c:pt idx="4942">
                  <c:v>1932</c:v>
                </c:pt>
                <c:pt idx="4943">
                  <c:v>1932</c:v>
                </c:pt>
                <c:pt idx="4944">
                  <c:v>1932</c:v>
                </c:pt>
                <c:pt idx="4945">
                  <c:v>1932</c:v>
                </c:pt>
                <c:pt idx="4946">
                  <c:v>1932</c:v>
                </c:pt>
                <c:pt idx="4947">
                  <c:v>1932</c:v>
                </c:pt>
                <c:pt idx="4948">
                  <c:v>1932</c:v>
                </c:pt>
                <c:pt idx="4949">
                  <c:v>1932</c:v>
                </c:pt>
                <c:pt idx="4950">
                  <c:v>1932</c:v>
                </c:pt>
                <c:pt idx="4951">
                  <c:v>1932</c:v>
                </c:pt>
                <c:pt idx="4952">
                  <c:v>1933</c:v>
                </c:pt>
                <c:pt idx="4953">
                  <c:v>1934</c:v>
                </c:pt>
                <c:pt idx="4954">
                  <c:v>1935</c:v>
                </c:pt>
                <c:pt idx="4955">
                  <c:v>1935</c:v>
                </c:pt>
                <c:pt idx="4956">
                  <c:v>1936</c:v>
                </c:pt>
                <c:pt idx="4957">
                  <c:v>1936</c:v>
                </c:pt>
                <c:pt idx="4958">
                  <c:v>1936</c:v>
                </c:pt>
                <c:pt idx="4959">
                  <c:v>1937</c:v>
                </c:pt>
                <c:pt idx="4960">
                  <c:v>1937</c:v>
                </c:pt>
                <c:pt idx="4961">
                  <c:v>1937</c:v>
                </c:pt>
                <c:pt idx="4962">
                  <c:v>1938</c:v>
                </c:pt>
                <c:pt idx="4963">
                  <c:v>1939</c:v>
                </c:pt>
                <c:pt idx="4964">
                  <c:v>1939</c:v>
                </c:pt>
                <c:pt idx="4965">
                  <c:v>1939</c:v>
                </c:pt>
                <c:pt idx="4966">
                  <c:v>1940</c:v>
                </c:pt>
                <c:pt idx="4967">
                  <c:v>1941</c:v>
                </c:pt>
                <c:pt idx="4968">
                  <c:v>1942</c:v>
                </c:pt>
                <c:pt idx="4969">
                  <c:v>1943</c:v>
                </c:pt>
                <c:pt idx="4970">
                  <c:v>1944</c:v>
                </c:pt>
                <c:pt idx="4971">
                  <c:v>1945</c:v>
                </c:pt>
                <c:pt idx="4972">
                  <c:v>1946</c:v>
                </c:pt>
                <c:pt idx="4973">
                  <c:v>1947</c:v>
                </c:pt>
                <c:pt idx="4974">
                  <c:v>1948</c:v>
                </c:pt>
                <c:pt idx="4975">
                  <c:v>1949</c:v>
                </c:pt>
                <c:pt idx="4976">
                  <c:v>1950</c:v>
                </c:pt>
                <c:pt idx="4977">
                  <c:v>1950</c:v>
                </c:pt>
                <c:pt idx="4978">
                  <c:v>1951</c:v>
                </c:pt>
                <c:pt idx="4979">
                  <c:v>1952</c:v>
                </c:pt>
                <c:pt idx="4980">
                  <c:v>1952</c:v>
                </c:pt>
                <c:pt idx="4981">
                  <c:v>1953</c:v>
                </c:pt>
                <c:pt idx="4982">
                  <c:v>1954</c:v>
                </c:pt>
                <c:pt idx="4983">
                  <c:v>1955</c:v>
                </c:pt>
                <c:pt idx="4984">
                  <c:v>1956</c:v>
                </c:pt>
                <c:pt idx="4985">
                  <c:v>1956</c:v>
                </c:pt>
                <c:pt idx="4986">
                  <c:v>1957</c:v>
                </c:pt>
                <c:pt idx="4987">
                  <c:v>1958</c:v>
                </c:pt>
                <c:pt idx="4988">
                  <c:v>1958</c:v>
                </c:pt>
                <c:pt idx="4989">
                  <c:v>1959</c:v>
                </c:pt>
                <c:pt idx="4990">
                  <c:v>1959</c:v>
                </c:pt>
                <c:pt idx="4991">
                  <c:v>1960</c:v>
                </c:pt>
                <c:pt idx="4992">
                  <c:v>1961</c:v>
                </c:pt>
                <c:pt idx="4993">
                  <c:v>1962</c:v>
                </c:pt>
                <c:pt idx="4994">
                  <c:v>1963</c:v>
                </c:pt>
                <c:pt idx="4995">
                  <c:v>1963</c:v>
                </c:pt>
                <c:pt idx="4996">
                  <c:v>1963</c:v>
                </c:pt>
                <c:pt idx="4997">
                  <c:v>1964</c:v>
                </c:pt>
                <c:pt idx="4998">
                  <c:v>1964</c:v>
                </c:pt>
                <c:pt idx="4999">
                  <c:v>1965</c:v>
                </c:pt>
                <c:pt idx="5000">
                  <c:v>1966</c:v>
                </c:pt>
                <c:pt idx="5001">
                  <c:v>1967</c:v>
                </c:pt>
                <c:pt idx="5002">
                  <c:v>1967</c:v>
                </c:pt>
                <c:pt idx="5003">
                  <c:v>1968</c:v>
                </c:pt>
                <c:pt idx="5004">
                  <c:v>1968</c:v>
                </c:pt>
                <c:pt idx="5005">
                  <c:v>1968</c:v>
                </c:pt>
                <c:pt idx="5006">
                  <c:v>1968</c:v>
                </c:pt>
                <c:pt idx="5007">
                  <c:v>1968</c:v>
                </c:pt>
                <c:pt idx="5008">
                  <c:v>1969</c:v>
                </c:pt>
                <c:pt idx="5009">
                  <c:v>1969</c:v>
                </c:pt>
                <c:pt idx="5010">
                  <c:v>1970</c:v>
                </c:pt>
                <c:pt idx="5011">
                  <c:v>1971</c:v>
                </c:pt>
                <c:pt idx="5012">
                  <c:v>1972</c:v>
                </c:pt>
                <c:pt idx="5013">
                  <c:v>1973</c:v>
                </c:pt>
                <c:pt idx="5014">
                  <c:v>1974</c:v>
                </c:pt>
                <c:pt idx="5015">
                  <c:v>1974</c:v>
                </c:pt>
                <c:pt idx="5016">
                  <c:v>1975</c:v>
                </c:pt>
                <c:pt idx="5017">
                  <c:v>1975</c:v>
                </c:pt>
                <c:pt idx="5018">
                  <c:v>1975</c:v>
                </c:pt>
                <c:pt idx="5019">
                  <c:v>1975</c:v>
                </c:pt>
                <c:pt idx="5020">
                  <c:v>1975</c:v>
                </c:pt>
                <c:pt idx="5021">
                  <c:v>1976</c:v>
                </c:pt>
                <c:pt idx="5022">
                  <c:v>1977</c:v>
                </c:pt>
                <c:pt idx="5023">
                  <c:v>1978</c:v>
                </c:pt>
                <c:pt idx="5024">
                  <c:v>1978</c:v>
                </c:pt>
                <c:pt idx="5025">
                  <c:v>1979</c:v>
                </c:pt>
                <c:pt idx="5026">
                  <c:v>1980</c:v>
                </c:pt>
                <c:pt idx="5027">
                  <c:v>1980</c:v>
                </c:pt>
                <c:pt idx="5028">
                  <c:v>1981</c:v>
                </c:pt>
                <c:pt idx="5029">
                  <c:v>1982</c:v>
                </c:pt>
                <c:pt idx="5030">
                  <c:v>1983</c:v>
                </c:pt>
                <c:pt idx="5031">
                  <c:v>1984</c:v>
                </c:pt>
                <c:pt idx="5032">
                  <c:v>1985</c:v>
                </c:pt>
                <c:pt idx="5033">
                  <c:v>1986</c:v>
                </c:pt>
                <c:pt idx="5034">
                  <c:v>1986</c:v>
                </c:pt>
                <c:pt idx="5035">
                  <c:v>1986</c:v>
                </c:pt>
                <c:pt idx="5036">
                  <c:v>1987</c:v>
                </c:pt>
                <c:pt idx="5037">
                  <c:v>1988</c:v>
                </c:pt>
                <c:pt idx="5038">
                  <c:v>1989</c:v>
                </c:pt>
                <c:pt idx="5039">
                  <c:v>1990</c:v>
                </c:pt>
                <c:pt idx="5040">
                  <c:v>1991</c:v>
                </c:pt>
                <c:pt idx="5041">
                  <c:v>1992</c:v>
                </c:pt>
                <c:pt idx="5042">
                  <c:v>1993</c:v>
                </c:pt>
                <c:pt idx="5043">
                  <c:v>1994</c:v>
                </c:pt>
                <c:pt idx="5044">
                  <c:v>1994</c:v>
                </c:pt>
                <c:pt idx="5045">
                  <c:v>1995</c:v>
                </c:pt>
                <c:pt idx="5046">
                  <c:v>1995</c:v>
                </c:pt>
                <c:pt idx="5047">
                  <c:v>1995</c:v>
                </c:pt>
                <c:pt idx="5048">
                  <c:v>1996</c:v>
                </c:pt>
                <c:pt idx="5049">
                  <c:v>1996</c:v>
                </c:pt>
                <c:pt idx="5050">
                  <c:v>1996</c:v>
                </c:pt>
                <c:pt idx="5051">
                  <c:v>1996</c:v>
                </c:pt>
                <c:pt idx="5052">
                  <c:v>1996</c:v>
                </c:pt>
                <c:pt idx="5053">
                  <c:v>1996</c:v>
                </c:pt>
                <c:pt idx="5054">
                  <c:v>1997</c:v>
                </c:pt>
                <c:pt idx="5055">
                  <c:v>1998</c:v>
                </c:pt>
                <c:pt idx="5056">
                  <c:v>1999</c:v>
                </c:pt>
                <c:pt idx="5057">
                  <c:v>1999</c:v>
                </c:pt>
                <c:pt idx="5058">
                  <c:v>2000</c:v>
                </c:pt>
                <c:pt idx="5059">
                  <c:v>2001</c:v>
                </c:pt>
                <c:pt idx="5060">
                  <c:v>2002</c:v>
                </c:pt>
                <c:pt idx="5061">
                  <c:v>2002</c:v>
                </c:pt>
                <c:pt idx="5062">
                  <c:v>2003</c:v>
                </c:pt>
                <c:pt idx="5063">
                  <c:v>2004</c:v>
                </c:pt>
                <c:pt idx="5064">
                  <c:v>2005</c:v>
                </c:pt>
                <c:pt idx="5065">
                  <c:v>2006</c:v>
                </c:pt>
                <c:pt idx="5066">
                  <c:v>2007</c:v>
                </c:pt>
                <c:pt idx="5067">
                  <c:v>2008</c:v>
                </c:pt>
                <c:pt idx="5068">
                  <c:v>2008</c:v>
                </c:pt>
                <c:pt idx="5069">
                  <c:v>2009</c:v>
                </c:pt>
                <c:pt idx="5070">
                  <c:v>2010</c:v>
                </c:pt>
                <c:pt idx="5071">
                  <c:v>2011</c:v>
                </c:pt>
                <c:pt idx="5072">
                  <c:v>2012</c:v>
                </c:pt>
                <c:pt idx="5073">
                  <c:v>2013</c:v>
                </c:pt>
                <c:pt idx="5074">
                  <c:v>2013</c:v>
                </c:pt>
                <c:pt idx="5075">
                  <c:v>2014</c:v>
                </c:pt>
                <c:pt idx="5076">
                  <c:v>2014</c:v>
                </c:pt>
                <c:pt idx="5077">
                  <c:v>2015</c:v>
                </c:pt>
                <c:pt idx="5078">
                  <c:v>2015</c:v>
                </c:pt>
                <c:pt idx="5079">
                  <c:v>2015</c:v>
                </c:pt>
                <c:pt idx="5080">
                  <c:v>2016</c:v>
                </c:pt>
                <c:pt idx="5081">
                  <c:v>2016</c:v>
                </c:pt>
                <c:pt idx="5082">
                  <c:v>2016</c:v>
                </c:pt>
                <c:pt idx="5083">
                  <c:v>2017</c:v>
                </c:pt>
                <c:pt idx="5084">
                  <c:v>2018</c:v>
                </c:pt>
                <c:pt idx="5085">
                  <c:v>2019</c:v>
                </c:pt>
                <c:pt idx="5086">
                  <c:v>2020</c:v>
                </c:pt>
                <c:pt idx="5087">
                  <c:v>2021</c:v>
                </c:pt>
                <c:pt idx="5088">
                  <c:v>2022</c:v>
                </c:pt>
                <c:pt idx="5089">
                  <c:v>2023</c:v>
                </c:pt>
                <c:pt idx="5090">
                  <c:v>2024</c:v>
                </c:pt>
                <c:pt idx="5091">
                  <c:v>2025</c:v>
                </c:pt>
                <c:pt idx="5092">
                  <c:v>2026</c:v>
                </c:pt>
                <c:pt idx="5093">
                  <c:v>2027</c:v>
                </c:pt>
                <c:pt idx="5094">
                  <c:v>2027</c:v>
                </c:pt>
                <c:pt idx="5095">
                  <c:v>2028</c:v>
                </c:pt>
                <c:pt idx="5096">
                  <c:v>2029</c:v>
                </c:pt>
                <c:pt idx="5097">
                  <c:v>2030</c:v>
                </c:pt>
                <c:pt idx="5098">
                  <c:v>2031</c:v>
                </c:pt>
                <c:pt idx="5099">
                  <c:v>2031</c:v>
                </c:pt>
                <c:pt idx="5100">
                  <c:v>2032</c:v>
                </c:pt>
                <c:pt idx="5101">
                  <c:v>2033</c:v>
                </c:pt>
                <c:pt idx="5102">
                  <c:v>2034</c:v>
                </c:pt>
                <c:pt idx="5103">
                  <c:v>2035</c:v>
                </c:pt>
                <c:pt idx="5104">
                  <c:v>2036</c:v>
                </c:pt>
                <c:pt idx="5105">
                  <c:v>2036</c:v>
                </c:pt>
                <c:pt idx="5106">
                  <c:v>2037</c:v>
                </c:pt>
                <c:pt idx="5107">
                  <c:v>2038</c:v>
                </c:pt>
                <c:pt idx="5108">
                  <c:v>2039</c:v>
                </c:pt>
                <c:pt idx="5109">
                  <c:v>2039</c:v>
                </c:pt>
                <c:pt idx="5110">
                  <c:v>2039</c:v>
                </c:pt>
                <c:pt idx="5111">
                  <c:v>2040</c:v>
                </c:pt>
                <c:pt idx="5112">
                  <c:v>2041</c:v>
                </c:pt>
                <c:pt idx="5113">
                  <c:v>2042</c:v>
                </c:pt>
                <c:pt idx="5114">
                  <c:v>2042</c:v>
                </c:pt>
                <c:pt idx="5115">
                  <c:v>2043</c:v>
                </c:pt>
                <c:pt idx="5116">
                  <c:v>2044</c:v>
                </c:pt>
                <c:pt idx="5117">
                  <c:v>2045</c:v>
                </c:pt>
                <c:pt idx="5118">
                  <c:v>2045</c:v>
                </c:pt>
                <c:pt idx="5119">
                  <c:v>2045</c:v>
                </c:pt>
                <c:pt idx="5120">
                  <c:v>2045</c:v>
                </c:pt>
                <c:pt idx="5121">
                  <c:v>2045</c:v>
                </c:pt>
                <c:pt idx="5122">
                  <c:v>2046</c:v>
                </c:pt>
                <c:pt idx="5123">
                  <c:v>2047</c:v>
                </c:pt>
                <c:pt idx="5124">
                  <c:v>2048</c:v>
                </c:pt>
                <c:pt idx="5125">
                  <c:v>2049</c:v>
                </c:pt>
                <c:pt idx="5126">
                  <c:v>2049</c:v>
                </c:pt>
                <c:pt idx="5127">
                  <c:v>2049</c:v>
                </c:pt>
                <c:pt idx="5128">
                  <c:v>2049</c:v>
                </c:pt>
                <c:pt idx="5129">
                  <c:v>2049</c:v>
                </c:pt>
                <c:pt idx="5130">
                  <c:v>2050</c:v>
                </c:pt>
                <c:pt idx="5131">
                  <c:v>2050</c:v>
                </c:pt>
                <c:pt idx="5132">
                  <c:v>2051</c:v>
                </c:pt>
                <c:pt idx="5133">
                  <c:v>2051</c:v>
                </c:pt>
                <c:pt idx="5134">
                  <c:v>2052</c:v>
                </c:pt>
                <c:pt idx="5135">
                  <c:v>2053</c:v>
                </c:pt>
                <c:pt idx="5136">
                  <c:v>2054</c:v>
                </c:pt>
                <c:pt idx="5137">
                  <c:v>2055</c:v>
                </c:pt>
                <c:pt idx="5138">
                  <c:v>2056</c:v>
                </c:pt>
                <c:pt idx="5139">
                  <c:v>2057</c:v>
                </c:pt>
                <c:pt idx="5140">
                  <c:v>2058</c:v>
                </c:pt>
                <c:pt idx="5141">
                  <c:v>2059</c:v>
                </c:pt>
                <c:pt idx="5142">
                  <c:v>2060</c:v>
                </c:pt>
                <c:pt idx="5143">
                  <c:v>2061</c:v>
                </c:pt>
                <c:pt idx="5144">
                  <c:v>2062</c:v>
                </c:pt>
                <c:pt idx="5145">
                  <c:v>2063</c:v>
                </c:pt>
                <c:pt idx="5146">
                  <c:v>2064</c:v>
                </c:pt>
                <c:pt idx="5147">
                  <c:v>2065</c:v>
                </c:pt>
                <c:pt idx="5148">
                  <c:v>2066</c:v>
                </c:pt>
                <c:pt idx="5149">
                  <c:v>2067</c:v>
                </c:pt>
                <c:pt idx="5150">
                  <c:v>2068</c:v>
                </c:pt>
                <c:pt idx="5151">
                  <c:v>2069</c:v>
                </c:pt>
                <c:pt idx="5152">
                  <c:v>2069</c:v>
                </c:pt>
                <c:pt idx="5153">
                  <c:v>2069</c:v>
                </c:pt>
                <c:pt idx="5154">
                  <c:v>2069</c:v>
                </c:pt>
                <c:pt idx="5155">
                  <c:v>2069</c:v>
                </c:pt>
                <c:pt idx="5156">
                  <c:v>2069</c:v>
                </c:pt>
                <c:pt idx="5157">
                  <c:v>2070</c:v>
                </c:pt>
                <c:pt idx="5158">
                  <c:v>2071</c:v>
                </c:pt>
                <c:pt idx="5159">
                  <c:v>2071</c:v>
                </c:pt>
                <c:pt idx="5160">
                  <c:v>2071</c:v>
                </c:pt>
                <c:pt idx="5161">
                  <c:v>2071</c:v>
                </c:pt>
                <c:pt idx="5162">
                  <c:v>2071</c:v>
                </c:pt>
                <c:pt idx="5163">
                  <c:v>2071</c:v>
                </c:pt>
                <c:pt idx="5164">
                  <c:v>2071</c:v>
                </c:pt>
                <c:pt idx="5165">
                  <c:v>2071</c:v>
                </c:pt>
                <c:pt idx="5166">
                  <c:v>2071</c:v>
                </c:pt>
                <c:pt idx="5167">
                  <c:v>2071</c:v>
                </c:pt>
                <c:pt idx="5168">
                  <c:v>2071</c:v>
                </c:pt>
                <c:pt idx="5169">
                  <c:v>2071</c:v>
                </c:pt>
                <c:pt idx="5170">
                  <c:v>2071</c:v>
                </c:pt>
                <c:pt idx="5171">
                  <c:v>2071</c:v>
                </c:pt>
                <c:pt idx="5172">
                  <c:v>2071</c:v>
                </c:pt>
                <c:pt idx="5173">
                  <c:v>2072</c:v>
                </c:pt>
                <c:pt idx="5174">
                  <c:v>2072</c:v>
                </c:pt>
                <c:pt idx="5175">
                  <c:v>2073</c:v>
                </c:pt>
                <c:pt idx="5176">
                  <c:v>2074</c:v>
                </c:pt>
                <c:pt idx="5177">
                  <c:v>2074</c:v>
                </c:pt>
                <c:pt idx="5178">
                  <c:v>2074</c:v>
                </c:pt>
                <c:pt idx="5179">
                  <c:v>2074</c:v>
                </c:pt>
                <c:pt idx="5180">
                  <c:v>2074</c:v>
                </c:pt>
                <c:pt idx="5181">
                  <c:v>2074</c:v>
                </c:pt>
                <c:pt idx="5182">
                  <c:v>2074</c:v>
                </c:pt>
                <c:pt idx="5183">
                  <c:v>2074</c:v>
                </c:pt>
                <c:pt idx="5184">
                  <c:v>2074</c:v>
                </c:pt>
                <c:pt idx="5185">
                  <c:v>2074</c:v>
                </c:pt>
                <c:pt idx="5186">
                  <c:v>2074</c:v>
                </c:pt>
                <c:pt idx="5187">
                  <c:v>2074</c:v>
                </c:pt>
                <c:pt idx="5188">
                  <c:v>2074</c:v>
                </c:pt>
                <c:pt idx="5189">
                  <c:v>2075</c:v>
                </c:pt>
                <c:pt idx="5190">
                  <c:v>2076</c:v>
                </c:pt>
                <c:pt idx="5191">
                  <c:v>2077</c:v>
                </c:pt>
                <c:pt idx="5192">
                  <c:v>2078</c:v>
                </c:pt>
                <c:pt idx="5193">
                  <c:v>2078</c:v>
                </c:pt>
                <c:pt idx="5194">
                  <c:v>2079</c:v>
                </c:pt>
                <c:pt idx="5195">
                  <c:v>2080</c:v>
                </c:pt>
                <c:pt idx="5196">
                  <c:v>2080</c:v>
                </c:pt>
                <c:pt idx="5197">
                  <c:v>2080</c:v>
                </c:pt>
                <c:pt idx="5198">
                  <c:v>2080</c:v>
                </c:pt>
                <c:pt idx="5199">
                  <c:v>2081</c:v>
                </c:pt>
                <c:pt idx="5200">
                  <c:v>2082</c:v>
                </c:pt>
                <c:pt idx="5201">
                  <c:v>2082</c:v>
                </c:pt>
                <c:pt idx="5202">
                  <c:v>2082</c:v>
                </c:pt>
                <c:pt idx="5203">
                  <c:v>2083</c:v>
                </c:pt>
                <c:pt idx="5204">
                  <c:v>2083</c:v>
                </c:pt>
                <c:pt idx="5205">
                  <c:v>2084</c:v>
                </c:pt>
                <c:pt idx="5206">
                  <c:v>2084</c:v>
                </c:pt>
                <c:pt idx="5207">
                  <c:v>2085</c:v>
                </c:pt>
                <c:pt idx="5208">
                  <c:v>2085</c:v>
                </c:pt>
                <c:pt idx="5209">
                  <c:v>2085</c:v>
                </c:pt>
                <c:pt idx="5210">
                  <c:v>2086</c:v>
                </c:pt>
                <c:pt idx="5211">
                  <c:v>2086</c:v>
                </c:pt>
                <c:pt idx="5212">
                  <c:v>2086</c:v>
                </c:pt>
                <c:pt idx="5213">
                  <c:v>2087</c:v>
                </c:pt>
                <c:pt idx="5214">
                  <c:v>2088</c:v>
                </c:pt>
                <c:pt idx="5215">
                  <c:v>2088</c:v>
                </c:pt>
                <c:pt idx="5216">
                  <c:v>2088</c:v>
                </c:pt>
                <c:pt idx="5217">
                  <c:v>2088</c:v>
                </c:pt>
                <c:pt idx="5218">
                  <c:v>2089</c:v>
                </c:pt>
                <c:pt idx="5219">
                  <c:v>2089</c:v>
                </c:pt>
                <c:pt idx="5220">
                  <c:v>2090</c:v>
                </c:pt>
                <c:pt idx="5221">
                  <c:v>2091</c:v>
                </c:pt>
                <c:pt idx="5222">
                  <c:v>2091</c:v>
                </c:pt>
                <c:pt idx="5223">
                  <c:v>2091</c:v>
                </c:pt>
                <c:pt idx="5224">
                  <c:v>2092</c:v>
                </c:pt>
                <c:pt idx="5225">
                  <c:v>2093</c:v>
                </c:pt>
                <c:pt idx="5226">
                  <c:v>2093</c:v>
                </c:pt>
                <c:pt idx="5227">
                  <c:v>2093</c:v>
                </c:pt>
                <c:pt idx="5228">
                  <c:v>2093</c:v>
                </c:pt>
                <c:pt idx="5229">
                  <c:v>2094</c:v>
                </c:pt>
                <c:pt idx="5230">
                  <c:v>2095</c:v>
                </c:pt>
                <c:pt idx="5231">
                  <c:v>2096</c:v>
                </c:pt>
                <c:pt idx="5232">
                  <c:v>2097</c:v>
                </c:pt>
                <c:pt idx="5233">
                  <c:v>2098</c:v>
                </c:pt>
                <c:pt idx="5234">
                  <c:v>2099</c:v>
                </c:pt>
                <c:pt idx="5235">
                  <c:v>2100</c:v>
                </c:pt>
                <c:pt idx="5236">
                  <c:v>2101</c:v>
                </c:pt>
                <c:pt idx="5237">
                  <c:v>2102</c:v>
                </c:pt>
                <c:pt idx="5238">
                  <c:v>2103</c:v>
                </c:pt>
                <c:pt idx="5239">
                  <c:v>2104</c:v>
                </c:pt>
                <c:pt idx="5240">
                  <c:v>2105</c:v>
                </c:pt>
                <c:pt idx="5241">
                  <c:v>2106</c:v>
                </c:pt>
                <c:pt idx="5242">
                  <c:v>2106</c:v>
                </c:pt>
                <c:pt idx="5243">
                  <c:v>2106</c:v>
                </c:pt>
                <c:pt idx="5244">
                  <c:v>2106</c:v>
                </c:pt>
                <c:pt idx="5245">
                  <c:v>2107</c:v>
                </c:pt>
                <c:pt idx="5246">
                  <c:v>2107</c:v>
                </c:pt>
                <c:pt idx="5247">
                  <c:v>2107</c:v>
                </c:pt>
                <c:pt idx="5248">
                  <c:v>2108</c:v>
                </c:pt>
                <c:pt idx="5249">
                  <c:v>2109</c:v>
                </c:pt>
                <c:pt idx="5250">
                  <c:v>2110</c:v>
                </c:pt>
                <c:pt idx="5251">
                  <c:v>2111</c:v>
                </c:pt>
                <c:pt idx="5252">
                  <c:v>2112</c:v>
                </c:pt>
                <c:pt idx="5253">
                  <c:v>2113</c:v>
                </c:pt>
                <c:pt idx="5254">
                  <c:v>2114</c:v>
                </c:pt>
                <c:pt idx="5255">
                  <c:v>2115</c:v>
                </c:pt>
                <c:pt idx="5256">
                  <c:v>2115</c:v>
                </c:pt>
                <c:pt idx="5257">
                  <c:v>2115</c:v>
                </c:pt>
                <c:pt idx="5258">
                  <c:v>2116</c:v>
                </c:pt>
                <c:pt idx="5259">
                  <c:v>2117</c:v>
                </c:pt>
                <c:pt idx="5260">
                  <c:v>2118</c:v>
                </c:pt>
                <c:pt idx="5261">
                  <c:v>2118</c:v>
                </c:pt>
                <c:pt idx="5262">
                  <c:v>2118</c:v>
                </c:pt>
                <c:pt idx="5263">
                  <c:v>2118</c:v>
                </c:pt>
                <c:pt idx="5264">
                  <c:v>2118</c:v>
                </c:pt>
                <c:pt idx="5265">
                  <c:v>2118</c:v>
                </c:pt>
                <c:pt idx="5266">
                  <c:v>2118</c:v>
                </c:pt>
                <c:pt idx="5267">
                  <c:v>2118</c:v>
                </c:pt>
                <c:pt idx="5268">
                  <c:v>2119</c:v>
                </c:pt>
                <c:pt idx="5269">
                  <c:v>2120</c:v>
                </c:pt>
                <c:pt idx="5270">
                  <c:v>2121</c:v>
                </c:pt>
                <c:pt idx="5271">
                  <c:v>2121</c:v>
                </c:pt>
                <c:pt idx="5272">
                  <c:v>2122</c:v>
                </c:pt>
                <c:pt idx="5273">
                  <c:v>2122</c:v>
                </c:pt>
                <c:pt idx="5274">
                  <c:v>2122</c:v>
                </c:pt>
                <c:pt idx="5275">
                  <c:v>2122</c:v>
                </c:pt>
                <c:pt idx="5276">
                  <c:v>2123</c:v>
                </c:pt>
                <c:pt idx="5277">
                  <c:v>2124</c:v>
                </c:pt>
                <c:pt idx="5278">
                  <c:v>2124</c:v>
                </c:pt>
                <c:pt idx="5279">
                  <c:v>2124</c:v>
                </c:pt>
                <c:pt idx="5280">
                  <c:v>2124</c:v>
                </c:pt>
                <c:pt idx="5281">
                  <c:v>2124</c:v>
                </c:pt>
                <c:pt idx="5282">
                  <c:v>2124</c:v>
                </c:pt>
                <c:pt idx="5283">
                  <c:v>2125</c:v>
                </c:pt>
                <c:pt idx="5284">
                  <c:v>2126</c:v>
                </c:pt>
                <c:pt idx="5285">
                  <c:v>2127</c:v>
                </c:pt>
                <c:pt idx="5286">
                  <c:v>2127</c:v>
                </c:pt>
                <c:pt idx="5287">
                  <c:v>2128</c:v>
                </c:pt>
                <c:pt idx="5288">
                  <c:v>2129</c:v>
                </c:pt>
                <c:pt idx="5289">
                  <c:v>2130</c:v>
                </c:pt>
                <c:pt idx="5290">
                  <c:v>2130</c:v>
                </c:pt>
                <c:pt idx="5291">
                  <c:v>2130</c:v>
                </c:pt>
                <c:pt idx="5292">
                  <c:v>2130</c:v>
                </c:pt>
                <c:pt idx="5293">
                  <c:v>2131</c:v>
                </c:pt>
                <c:pt idx="5294">
                  <c:v>2132</c:v>
                </c:pt>
                <c:pt idx="5295">
                  <c:v>2133</c:v>
                </c:pt>
                <c:pt idx="5296">
                  <c:v>2134</c:v>
                </c:pt>
                <c:pt idx="5297">
                  <c:v>2135</c:v>
                </c:pt>
                <c:pt idx="5298">
                  <c:v>2135</c:v>
                </c:pt>
                <c:pt idx="5299">
                  <c:v>2136</c:v>
                </c:pt>
                <c:pt idx="5300">
                  <c:v>2137</c:v>
                </c:pt>
                <c:pt idx="5301">
                  <c:v>2138</c:v>
                </c:pt>
                <c:pt idx="5302">
                  <c:v>2139</c:v>
                </c:pt>
                <c:pt idx="5303">
                  <c:v>2139</c:v>
                </c:pt>
                <c:pt idx="5304">
                  <c:v>2139</c:v>
                </c:pt>
                <c:pt idx="5305">
                  <c:v>2139</c:v>
                </c:pt>
                <c:pt idx="5306">
                  <c:v>2139</c:v>
                </c:pt>
                <c:pt idx="5307">
                  <c:v>2139</c:v>
                </c:pt>
                <c:pt idx="5308">
                  <c:v>2139</c:v>
                </c:pt>
                <c:pt idx="5309">
                  <c:v>2139</c:v>
                </c:pt>
                <c:pt idx="5310">
                  <c:v>2139</c:v>
                </c:pt>
                <c:pt idx="5311">
                  <c:v>2139</c:v>
                </c:pt>
                <c:pt idx="5312">
                  <c:v>2139</c:v>
                </c:pt>
                <c:pt idx="5313">
                  <c:v>2139</c:v>
                </c:pt>
                <c:pt idx="5314">
                  <c:v>2139</c:v>
                </c:pt>
                <c:pt idx="5315">
                  <c:v>2139</c:v>
                </c:pt>
                <c:pt idx="5316">
                  <c:v>2139</c:v>
                </c:pt>
                <c:pt idx="5317">
                  <c:v>2139</c:v>
                </c:pt>
                <c:pt idx="5318">
                  <c:v>2140</c:v>
                </c:pt>
                <c:pt idx="5319">
                  <c:v>2141</c:v>
                </c:pt>
                <c:pt idx="5320">
                  <c:v>2141</c:v>
                </c:pt>
                <c:pt idx="5321">
                  <c:v>2141</c:v>
                </c:pt>
                <c:pt idx="5322">
                  <c:v>2142</c:v>
                </c:pt>
                <c:pt idx="5323">
                  <c:v>2142</c:v>
                </c:pt>
                <c:pt idx="5324">
                  <c:v>2143</c:v>
                </c:pt>
                <c:pt idx="5325">
                  <c:v>2143</c:v>
                </c:pt>
                <c:pt idx="5326">
                  <c:v>2143</c:v>
                </c:pt>
                <c:pt idx="5327">
                  <c:v>2144</c:v>
                </c:pt>
                <c:pt idx="5328">
                  <c:v>2145</c:v>
                </c:pt>
                <c:pt idx="5329">
                  <c:v>2146</c:v>
                </c:pt>
                <c:pt idx="5330">
                  <c:v>2147</c:v>
                </c:pt>
                <c:pt idx="5331">
                  <c:v>2148</c:v>
                </c:pt>
                <c:pt idx="5332">
                  <c:v>2149</c:v>
                </c:pt>
                <c:pt idx="5333">
                  <c:v>2149</c:v>
                </c:pt>
                <c:pt idx="5334">
                  <c:v>2150</c:v>
                </c:pt>
                <c:pt idx="5335">
                  <c:v>2151</c:v>
                </c:pt>
                <c:pt idx="5336">
                  <c:v>2151</c:v>
                </c:pt>
                <c:pt idx="5337">
                  <c:v>2151</c:v>
                </c:pt>
                <c:pt idx="5338">
                  <c:v>2151</c:v>
                </c:pt>
                <c:pt idx="5339">
                  <c:v>2152</c:v>
                </c:pt>
                <c:pt idx="5340">
                  <c:v>2153</c:v>
                </c:pt>
                <c:pt idx="5341">
                  <c:v>2153</c:v>
                </c:pt>
                <c:pt idx="5342">
                  <c:v>2154</c:v>
                </c:pt>
                <c:pt idx="5343">
                  <c:v>2155</c:v>
                </c:pt>
                <c:pt idx="5344">
                  <c:v>2156</c:v>
                </c:pt>
                <c:pt idx="5345">
                  <c:v>2157</c:v>
                </c:pt>
                <c:pt idx="5346">
                  <c:v>2158</c:v>
                </c:pt>
                <c:pt idx="5347">
                  <c:v>2159</c:v>
                </c:pt>
                <c:pt idx="5348">
                  <c:v>2160</c:v>
                </c:pt>
                <c:pt idx="5349">
                  <c:v>2161</c:v>
                </c:pt>
                <c:pt idx="5350">
                  <c:v>2162</c:v>
                </c:pt>
                <c:pt idx="5351">
                  <c:v>2163</c:v>
                </c:pt>
                <c:pt idx="5352">
                  <c:v>2164</c:v>
                </c:pt>
                <c:pt idx="5353">
                  <c:v>2165</c:v>
                </c:pt>
                <c:pt idx="5354">
                  <c:v>2166</c:v>
                </c:pt>
                <c:pt idx="5355">
                  <c:v>2166</c:v>
                </c:pt>
                <c:pt idx="5356">
                  <c:v>2166</c:v>
                </c:pt>
                <c:pt idx="5357">
                  <c:v>2166</c:v>
                </c:pt>
                <c:pt idx="5358">
                  <c:v>2166</c:v>
                </c:pt>
                <c:pt idx="5359">
                  <c:v>2166</c:v>
                </c:pt>
                <c:pt idx="5360">
                  <c:v>2167</c:v>
                </c:pt>
                <c:pt idx="5361">
                  <c:v>2168</c:v>
                </c:pt>
                <c:pt idx="5362">
                  <c:v>2168</c:v>
                </c:pt>
                <c:pt idx="5363">
                  <c:v>2169</c:v>
                </c:pt>
                <c:pt idx="5364">
                  <c:v>2170</c:v>
                </c:pt>
                <c:pt idx="5365">
                  <c:v>2171</c:v>
                </c:pt>
                <c:pt idx="5366">
                  <c:v>2172</c:v>
                </c:pt>
                <c:pt idx="5367">
                  <c:v>2172</c:v>
                </c:pt>
                <c:pt idx="5368">
                  <c:v>2172</c:v>
                </c:pt>
                <c:pt idx="5369">
                  <c:v>2172</c:v>
                </c:pt>
                <c:pt idx="5370">
                  <c:v>2172</c:v>
                </c:pt>
                <c:pt idx="5371">
                  <c:v>2172</c:v>
                </c:pt>
                <c:pt idx="5372">
                  <c:v>2173</c:v>
                </c:pt>
                <c:pt idx="5373">
                  <c:v>2174</c:v>
                </c:pt>
                <c:pt idx="5374">
                  <c:v>2175</c:v>
                </c:pt>
                <c:pt idx="5375">
                  <c:v>2176</c:v>
                </c:pt>
                <c:pt idx="5376">
                  <c:v>2177</c:v>
                </c:pt>
                <c:pt idx="5377">
                  <c:v>2178</c:v>
                </c:pt>
                <c:pt idx="5378">
                  <c:v>2179</c:v>
                </c:pt>
                <c:pt idx="5379">
                  <c:v>2180</c:v>
                </c:pt>
                <c:pt idx="5380">
                  <c:v>2181</c:v>
                </c:pt>
                <c:pt idx="5381">
                  <c:v>2182</c:v>
                </c:pt>
                <c:pt idx="5382">
                  <c:v>2183</c:v>
                </c:pt>
                <c:pt idx="5383">
                  <c:v>2184</c:v>
                </c:pt>
                <c:pt idx="5384">
                  <c:v>2185</c:v>
                </c:pt>
                <c:pt idx="5385">
                  <c:v>2186</c:v>
                </c:pt>
                <c:pt idx="5386">
                  <c:v>2186</c:v>
                </c:pt>
                <c:pt idx="5387">
                  <c:v>2186</c:v>
                </c:pt>
                <c:pt idx="5388">
                  <c:v>2187</c:v>
                </c:pt>
                <c:pt idx="5389">
                  <c:v>2188</c:v>
                </c:pt>
                <c:pt idx="5390">
                  <c:v>2189</c:v>
                </c:pt>
                <c:pt idx="5391">
                  <c:v>2189</c:v>
                </c:pt>
                <c:pt idx="5392">
                  <c:v>2189</c:v>
                </c:pt>
                <c:pt idx="5393">
                  <c:v>2189</c:v>
                </c:pt>
                <c:pt idx="5394">
                  <c:v>2189</c:v>
                </c:pt>
                <c:pt idx="5395">
                  <c:v>2190</c:v>
                </c:pt>
                <c:pt idx="5396">
                  <c:v>2191</c:v>
                </c:pt>
                <c:pt idx="5397">
                  <c:v>2192</c:v>
                </c:pt>
                <c:pt idx="5398">
                  <c:v>2193</c:v>
                </c:pt>
                <c:pt idx="5399">
                  <c:v>2194</c:v>
                </c:pt>
                <c:pt idx="5400">
                  <c:v>2195</c:v>
                </c:pt>
                <c:pt idx="5401">
                  <c:v>2196</c:v>
                </c:pt>
                <c:pt idx="5402">
                  <c:v>2196</c:v>
                </c:pt>
                <c:pt idx="5403">
                  <c:v>2196</c:v>
                </c:pt>
                <c:pt idx="5404">
                  <c:v>2196</c:v>
                </c:pt>
                <c:pt idx="5405">
                  <c:v>2196</c:v>
                </c:pt>
                <c:pt idx="5406">
                  <c:v>2196</c:v>
                </c:pt>
                <c:pt idx="5407">
                  <c:v>2196</c:v>
                </c:pt>
                <c:pt idx="5408">
                  <c:v>2196</c:v>
                </c:pt>
                <c:pt idx="5409">
                  <c:v>2196</c:v>
                </c:pt>
                <c:pt idx="5410">
                  <c:v>2196</c:v>
                </c:pt>
                <c:pt idx="5411">
                  <c:v>2196</c:v>
                </c:pt>
                <c:pt idx="5412">
                  <c:v>2196</c:v>
                </c:pt>
                <c:pt idx="5413">
                  <c:v>2196</c:v>
                </c:pt>
                <c:pt idx="5414">
                  <c:v>2196</c:v>
                </c:pt>
                <c:pt idx="5415">
                  <c:v>2196</c:v>
                </c:pt>
                <c:pt idx="5416">
                  <c:v>2196</c:v>
                </c:pt>
                <c:pt idx="5417">
                  <c:v>2196</c:v>
                </c:pt>
                <c:pt idx="5418">
                  <c:v>2196</c:v>
                </c:pt>
                <c:pt idx="5419">
                  <c:v>2197</c:v>
                </c:pt>
                <c:pt idx="5420">
                  <c:v>2197</c:v>
                </c:pt>
                <c:pt idx="5421">
                  <c:v>2197</c:v>
                </c:pt>
                <c:pt idx="5422">
                  <c:v>2197</c:v>
                </c:pt>
                <c:pt idx="5423">
                  <c:v>2197</c:v>
                </c:pt>
                <c:pt idx="5424">
                  <c:v>2197</c:v>
                </c:pt>
                <c:pt idx="5425">
                  <c:v>2197</c:v>
                </c:pt>
                <c:pt idx="5426">
                  <c:v>2197</c:v>
                </c:pt>
                <c:pt idx="5427">
                  <c:v>2198</c:v>
                </c:pt>
                <c:pt idx="5428">
                  <c:v>2198</c:v>
                </c:pt>
                <c:pt idx="5429">
                  <c:v>2199</c:v>
                </c:pt>
                <c:pt idx="5430">
                  <c:v>2199</c:v>
                </c:pt>
                <c:pt idx="5431">
                  <c:v>2199</c:v>
                </c:pt>
                <c:pt idx="5432">
                  <c:v>2200</c:v>
                </c:pt>
                <c:pt idx="5433">
                  <c:v>2201</c:v>
                </c:pt>
                <c:pt idx="5434">
                  <c:v>2201</c:v>
                </c:pt>
                <c:pt idx="5435">
                  <c:v>2202</c:v>
                </c:pt>
                <c:pt idx="5436">
                  <c:v>2203</c:v>
                </c:pt>
                <c:pt idx="5437">
                  <c:v>2204</c:v>
                </c:pt>
                <c:pt idx="5438">
                  <c:v>2204</c:v>
                </c:pt>
                <c:pt idx="5439">
                  <c:v>2205</c:v>
                </c:pt>
                <c:pt idx="5440">
                  <c:v>2205</c:v>
                </c:pt>
                <c:pt idx="5441">
                  <c:v>2206</c:v>
                </c:pt>
                <c:pt idx="5442">
                  <c:v>2206</c:v>
                </c:pt>
                <c:pt idx="5443">
                  <c:v>2206</c:v>
                </c:pt>
                <c:pt idx="5444">
                  <c:v>2206</c:v>
                </c:pt>
                <c:pt idx="5445">
                  <c:v>2206</c:v>
                </c:pt>
                <c:pt idx="5446">
                  <c:v>2206</c:v>
                </c:pt>
                <c:pt idx="5447">
                  <c:v>2206</c:v>
                </c:pt>
                <c:pt idx="5448">
                  <c:v>2206</c:v>
                </c:pt>
                <c:pt idx="5449">
                  <c:v>2207</c:v>
                </c:pt>
                <c:pt idx="5450">
                  <c:v>2208</c:v>
                </c:pt>
                <c:pt idx="5451">
                  <c:v>2209</c:v>
                </c:pt>
                <c:pt idx="5452">
                  <c:v>2209</c:v>
                </c:pt>
                <c:pt idx="5453">
                  <c:v>2210</c:v>
                </c:pt>
                <c:pt idx="5454">
                  <c:v>2210</c:v>
                </c:pt>
                <c:pt idx="5455">
                  <c:v>2210</c:v>
                </c:pt>
                <c:pt idx="5456">
                  <c:v>2211</c:v>
                </c:pt>
                <c:pt idx="5457">
                  <c:v>2211</c:v>
                </c:pt>
                <c:pt idx="5458">
                  <c:v>2211</c:v>
                </c:pt>
                <c:pt idx="5459">
                  <c:v>2212</c:v>
                </c:pt>
                <c:pt idx="5460">
                  <c:v>2212</c:v>
                </c:pt>
                <c:pt idx="5461">
                  <c:v>2212</c:v>
                </c:pt>
                <c:pt idx="5462">
                  <c:v>2212</c:v>
                </c:pt>
                <c:pt idx="5463">
                  <c:v>2212</c:v>
                </c:pt>
                <c:pt idx="5464">
                  <c:v>2212</c:v>
                </c:pt>
                <c:pt idx="5465">
                  <c:v>2213</c:v>
                </c:pt>
                <c:pt idx="5466">
                  <c:v>2213</c:v>
                </c:pt>
                <c:pt idx="5467">
                  <c:v>2213</c:v>
                </c:pt>
                <c:pt idx="5468">
                  <c:v>2213</c:v>
                </c:pt>
                <c:pt idx="5469">
                  <c:v>2213</c:v>
                </c:pt>
                <c:pt idx="5470">
                  <c:v>2213</c:v>
                </c:pt>
                <c:pt idx="5471">
                  <c:v>2213</c:v>
                </c:pt>
                <c:pt idx="5472">
                  <c:v>2213</c:v>
                </c:pt>
                <c:pt idx="5473">
                  <c:v>2213</c:v>
                </c:pt>
                <c:pt idx="5474">
                  <c:v>2213</c:v>
                </c:pt>
                <c:pt idx="5475">
                  <c:v>2213</c:v>
                </c:pt>
                <c:pt idx="5476">
                  <c:v>2213</c:v>
                </c:pt>
                <c:pt idx="5477">
                  <c:v>2213</c:v>
                </c:pt>
                <c:pt idx="5478">
                  <c:v>2213</c:v>
                </c:pt>
                <c:pt idx="5479">
                  <c:v>2213</c:v>
                </c:pt>
                <c:pt idx="5480">
                  <c:v>2213</c:v>
                </c:pt>
                <c:pt idx="5481">
                  <c:v>2213</c:v>
                </c:pt>
                <c:pt idx="5482">
                  <c:v>2213</c:v>
                </c:pt>
                <c:pt idx="5483">
                  <c:v>2213</c:v>
                </c:pt>
                <c:pt idx="5484">
                  <c:v>2213</c:v>
                </c:pt>
                <c:pt idx="5485">
                  <c:v>2213</c:v>
                </c:pt>
                <c:pt idx="5486">
                  <c:v>2214</c:v>
                </c:pt>
                <c:pt idx="5487">
                  <c:v>2215</c:v>
                </c:pt>
                <c:pt idx="5488">
                  <c:v>2215</c:v>
                </c:pt>
                <c:pt idx="5489">
                  <c:v>2216</c:v>
                </c:pt>
                <c:pt idx="5490">
                  <c:v>2216</c:v>
                </c:pt>
                <c:pt idx="5491">
                  <c:v>2217</c:v>
                </c:pt>
                <c:pt idx="5492">
                  <c:v>2218</c:v>
                </c:pt>
                <c:pt idx="5493">
                  <c:v>2218</c:v>
                </c:pt>
                <c:pt idx="5494">
                  <c:v>2218</c:v>
                </c:pt>
                <c:pt idx="5495">
                  <c:v>2219</c:v>
                </c:pt>
                <c:pt idx="5496">
                  <c:v>2219</c:v>
                </c:pt>
                <c:pt idx="5497">
                  <c:v>2220</c:v>
                </c:pt>
                <c:pt idx="5498">
                  <c:v>2220</c:v>
                </c:pt>
                <c:pt idx="5499">
                  <c:v>2221</c:v>
                </c:pt>
                <c:pt idx="5500">
                  <c:v>2221</c:v>
                </c:pt>
                <c:pt idx="5501">
                  <c:v>2221</c:v>
                </c:pt>
                <c:pt idx="5502">
                  <c:v>2222</c:v>
                </c:pt>
                <c:pt idx="5503">
                  <c:v>2223</c:v>
                </c:pt>
                <c:pt idx="5504">
                  <c:v>2223</c:v>
                </c:pt>
                <c:pt idx="5505">
                  <c:v>2223</c:v>
                </c:pt>
                <c:pt idx="5506">
                  <c:v>2223</c:v>
                </c:pt>
                <c:pt idx="5507">
                  <c:v>2224</c:v>
                </c:pt>
                <c:pt idx="5508">
                  <c:v>2224</c:v>
                </c:pt>
                <c:pt idx="5509">
                  <c:v>2224</c:v>
                </c:pt>
                <c:pt idx="5510">
                  <c:v>2224</c:v>
                </c:pt>
                <c:pt idx="5511">
                  <c:v>2224</c:v>
                </c:pt>
                <c:pt idx="5512">
                  <c:v>2224</c:v>
                </c:pt>
                <c:pt idx="5513">
                  <c:v>2224</c:v>
                </c:pt>
                <c:pt idx="5514">
                  <c:v>2224</c:v>
                </c:pt>
                <c:pt idx="5515">
                  <c:v>2224</c:v>
                </c:pt>
                <c:pt idx="5516">
                  <c:v>2224</c:v>
                </c:pt>
                <c:pt idx="5517">
                  <c:v>2224</c:v>
                </c:pt>
                <c:pt idx="5518">
                  <c:v>2224</c:v>
                </c:pt>
                <c:pt idx="5519">
                  <c:v>2224</c:v>
                </c:pt>
                <c:pt idx="5520">
                  <c:v>2224</c:v>
                </c:pt>
                <c:pt idx="5521">
                  <c:v>2224</c:v>
                </c:pt>
                <c:pt idx="5522">
                  <c:v>2224</c:v>
                </c:pt>
                <c:pt idx="5523">
                  <c:v>2224</c:v>
                </c:pt>
                <c:pt idx="5524">
                  <c:v>2224</c:v>
                </c:pt>
                <c:pt idx="5525">
                  <c:v>2224</c:v>
                </c:pt>
                <c:pt idx="5526">
                  <c:v>2224</c:v>
                </c:pt>
                <c:pt idx="5527">
                  <c:v>2224</c:v>
                </c:pt>
                <c:pt idx="5528">
                  <c:v>2224</c:v>
                </c:pt>
                <c:pt idx="5529">
                  <c:v>2224</c:v>
                </c:pt>
                <c:pt idx="5530">
                  <c:v>2224</c:v>
                </c:pt>
                <c:pt idx="5531">
                  <c:v>2224</c:v>
                </c:pt>
                <c:pt idx="5532">
                  <c:v>2224</c:v>
                </c:pt>
                <c:pt idx="5533">
                  <c:v>2225</c:v>
                </c:pt>
                <c:pt idx="5534">
                  <c:v>2226</c:v>
                </c:pt>
                <c:pt idx="5535">
                  <c:v>2226</c:v>
                </c:pt>
                <c:pt idx="5536">
                  <c:v>2227</c:v>
                </c:pt>
                <c:pt idx="5537">
                  <c:v>2228</c:v>
                </c:pt>
                <c:pt idx="5538">
                  <c:v>2228</c:v>
                </c:pt>
                <c:pt idx="5539">
                  <c:v>2229</c:v>
                </c:pt>
                <c:pt idx="5540">
                  <c:v>2230</c:v>
                </c:pt>
                <c:pt idx="5541">
                  <c:v>2231</c:v>
                </c:pt>
                <c:pt idx="5542">
                  <c:v>2232</c:v>
                </c:pt>
                <c:pt idx="5543">
                  <c:v>2233</c:v>
                </c:pt>
                <c:pt idx="5544">
                  <c:v>2234</c:v>
                </c:pt>
                <c:pt idx="5545">
                  <c:v>2235</c:v>
                </c:pt>
                <c:pt idx="5546">
                  <c:v>2236</c:v>
                </c:pt>
                <c:pt idx="5547">
                  <c:v>2236</c:v>
                </c:pt>
                <c:pt idx="5548">
                  <c:v>2237</c:v>
                </c:pt>
                <c:pt idx="5549">
                  <c:v>2238</c:v>
                </c:pt>
                <c:pt idx="5550">
                  <c:v>2238</c:v>
                </c:pt>
                <c:pt idx="5551">
                  <c:v>2238</c:v>
                </c:pt>
                <c:pt idx="5552">
                  <c:v>2239</c:v>
                </c:pt>
                <c:pt idx="5553">
                  <c:v>2239</c:v>
                </c:pt>
                <c:pt idx="5554">
                  <c:v>2239</c:v>
                </c:pt>
                <c:pt idx="5555">
                  <c:v>2239</c:v>
                </c:pt>
                <c:pt idx="5556">
                  <c:v>2239</c:v>
                </c:pt>
                <c:pt idx="5557">
                  <c:v>2239</c:v>
                </c:pt>
                <c:pt idx="5558">
                  <c:v>2239</c:v>
                </c:pt>
                <c:pt idx="5559">
                  <c:v>2239</c:v>
                </c:pt>
                <c:pt idx="5560">
                  <c:v>2239</c:v>
                </c:pt>
                <c:pt idx="5561">
                  <c:v>2239</c:v>
                </c:pt>
                <c:pt idx="5562">
                  <c:v>2239</c:v>
                </c:pt>
                <c:pt idx="5563">
                  <c:v>2239</c:v>
                </c:pt>
                <c:pt idx="5564">
                  <c:v>2239</c:v>
                </c:pt>
                <c:pt idx="5565">
                  <c:v>2239</c:v>
                </c:pt>
                <c:pt idx="5566">
                  <c:v>2239</c:v>
                </c:pt>
                <c:pt idx="5567">
                  <c:v>2239</c:v>
                </c:pt>
                <c:pt idx="5568">
                  <c:v>2239</c:v>
                </c:pt>
                <c:pt idx="5569">
                  <c:v>2239</c:v>
                </c:pt>
                <c:pt idx="5570">
                  <c:v>2240</c:v>
                </c:pt>
                <c:pt idx="5571">
                  <c:v>2240</c:v>
                </c:pt>
                <c:pt idx="5572">
                  <c:v>2240</c:v>
                </c:pt>
                <c:pt idx="5573">
                  <c:v>2241</c:v>
                </c:pt>
                <c:pt idx="5574">
                  <c:v>2241</c:v>
                </c:pt>
                <c:pt idx="5575">
                  <c:v>2241</c:v>
                </c:pt>
                <c:pt idx="5576">
                  <c:v>2242</c:v>
                </c:pt>
                <c:pt idx="5577">
                  <c:v>2243</c:v>
                </c:pt>
                <c:pt idx="5578">
                  <c:v>2244</c:v>
                </c:pt>
                <c:pt idx="5579">
                  <c:v>2245</c:v>
                </c:pt>
                <c:pt idx="5580">
                  <c:v>2245</c:v>
                </c:pt>
                <c:pt idx="5581">
                  <c:v>2246</c:v>
                </c:pt>
                <c:pt idx="5582">
                  <c:v>2246</c:v>
                </c:pt>
                <c:pt idx="5583">
                  <c:v>2247</c:v>
                </c:pt>
                <c:pt idx="5584">
                  <c:v>2248</c:v>
                </c:pt>
                <c:pt idx="5585">
                  <c:v>2249</c:v>
                </c:pt>
                <c:pt idx="5586">
                  <c:v>2250</c:v>
                </c:pt>
                <c:pt idx="5587">
                  <c:v>2251</c:v>
                </c:pt>
                <c:pt idx="5588">
                  <c:v>2251</c:v>
                </c:pt>
                <c:pt idx="5589">
                  <c:v>2251</c:v>
                </c:pt>
                <c:pt idx="5590">
                  <c:v>2251</c:v>
                </c:pt>
                <c:pt idx="5591">
                  <c:v>2252</c:v>
                </c:pt>
                <c:pt idx="5592">
                  <c:v>2252</c:v>
                </c:pt>
                <c:pt idx="5593">
                  <c:v>2252</c:v>
                </c:pt>
                <c:pt idx="5594">
                  <c:v>2252</c:v>
                </c:pt>
                <c:pt idx="5595">
                  <c:v>2252</c:v>
                </c:pt>
                <c:pt idx="5596">
                  <c:v>2252</c:v>
                </c:pt>
                <c:pt idx="5597">
                  <c:v>2252</c:v>
                </c:pt>
                <c:pt idx="5598">
                  <c:v>2252</c:v>
                </c:pt>
                <c:pt idx="5599">
                  <c:v>2252</c:v>
                </c:pt>
                <c:pt idx="5600">
                  <c:v>2252</c:v>
                </c:pt>
                <c:pt idx="5601">
                  <c:v>2252</c:v>
                </c:pt>
                <c:pt idx="5602">
                  <c:v>2252</c:v>
                </c:pt>
                <c:pt idx="5603">
                  <c:v>2252</c:v>
                </c:pt>
                <c:pt idx="5604">
                  <c:v>2252</c:v>
                </c:pt>
                <c:pt idx="5605">
                  <c:v>2252</c:v>
                </c:pt>
                <c:pt idx="5606">
                  <c:v>2252</c:v>
                </c:pt>
                <c:pt idx="5607">
                  <c:v>2252</c:v>
                </c:pt>
                <c:pt idx="5608">
                  <c:v>2252</c:v>
                </c:pt>
                <c:pt idx="5609">
                  <c:v>2253</c:v>
                </c:pt>
                <c:pt idx="5610">
                  <c:v>2254</c:v>
                </c:pt>
                <c:pt idx="5611">
                  <c:v>2255</c:v>
                </c:pt>
                <c:pt idx="5612">
                  <c:v>2256</c:v>
                </c:pt>
                <c:pt idx="5613">
                  <c:v>2257</c:v>
                </c:pt>
                <c:pt idx="5614">
                  <c:v>2258</c:v>
                </c:pt>
                <c:pt idx="5615">
                  <c:v>2259</c:v>
                </c:pt>
                <c:pt idx="5616">
                  <c:v>2260</c:v>
                </c:pt>
                <c:pt idx="5617">
                  <c:v>2261</c:v>
                </c:pt>
                <c:pt idx="5618">
                  <c:v>2262</c:v>
                </c:pt>
                <c:pt idx="5619">
                  <c:v>2263</c:v>
                </c:pt>
                <c:pt idx="5620">
                  <c:v>2264</c:v>
                </c:pt>
                <c:pt idx="5621">
                  <c:v>2265</c:v>
                </c:pt>
                <c:pt idx="5622">
                  <c:v>2265</c:v>
                </c:pt>
                <c:pt idx="5623">
                  <c:v>2266</c:v>
                </c:pt>
                <c:pt idx="5624">
                  <c:v>2267</c:v>
                </c:pt>
                <c:pt idx="5625">
                  <c:v>2268</c:v>
                </c:pt>
                <c:pt idx="5626">
                  <c:v>2269</c:v>
                </c:pt>
                <c:pt idx="5627">
                  <c:v>2270</c:v>
                </c:pt>
                <c:pt idx="5628">
                  <c:v>2270</c:v>
                </c:pt>
                <c:pt idx="5629">
                  <c:v>2271</c:v>
                </c:pt>
                <c:pt idx="5630">
                  <c:v>2272</c:v>
                </c:pt>
                <c:pt idx="5631">
                  <c:v>2273</c:v>
                </c:pt>
                <c:pt idx="5632">
                  <c:v>2274</c:v>
                </c:pt>
                <c:pt idx="5633">
                  <c:v>2275</c:v>
                </c:pt>
                <c:pt idx="5634">
                  <c:v>2276</c:v>
                </c:pt>
                <c:pt idx="5635">
                  <c:v>2277</c:v>
                </c:pt>
                <c:pt idx="5636">
                  <c:v>2278</c:v>
                </c:pt>
                <c:pt idx="5637">
                  <c:v>2279</c:v>
                </c:pt>
                <c:pt idx="5638">
                  <c:v>2280</c:v>
                </c:pt>
                <c:pt idx="5639">
                  <c:v>2280</c:v>
                </c:pt>
                <c:pt idx="5640">
                  <c:v>2281</c:v>
                </c:pt>
                <c:pt idx="5641">
                  <c:v>2282</c:v>
                </c:pt>
                <c:pt idx="5642">
                  <c:v>2283</c:v>
                </c:pt>
                <c:pt idx="5643">
                  <c:v>2284</c:v>
                </c:pt>
                <c:pt idx="5644">
                  <c:v>2284</c:v>
                </c:pt>
                <c:pt idx="5645">
                  <c:v>2285</c:v>
                </c:pt>
                <c:pt idx="5646">
                  <c:v>2286</c:v>
                </c:pt>
                <c:pt idx="5647">
                  <c:v>2286</c:v>
                </c:pt>
                <c:pt idx="5648">
                  <c:v>2287</c:v>
                </c:pt>
                <c:pt idx="5649">
                  <c:v>2287</c:v>
                </c:pt>
                <c:pt idx="5650">
                  <c:v>2288</c:v>
                </c:pt>
                <c:pt idx="5651">
                  <c:v>2289</c:v>
                </c:pt>
                <c:pt idx="5652">
                  <c:v>2290</c:v>
                </c:pt>
                <c:pt idx="5653">
                  <c:v>2291</c:v>
                </c:pt>
                <c:pt idx="5654">
                  <c:v>2292</c:v>
                </c:pt>
                <c:pt idx="5655">
                  <c:v>2293</c:v>
                </c:pt>
                <c:pt idx="5656">
                  <c:v>2294</c:v>
                </c:pt>
                <c:pt idx="5657">
                  <c:v>2295</c:v>
                </c:pt>
                <c:pt idx="5658">
                  <c:v>2295</c:v>
                </c:pt>
                <c:pt idx="5659">
                  <c:v>2295</c:v>
                </c:pt>
                <c:pt idx="5660">
                  <c:v>2295</c:v>
                </c:pt>
                <c:pt idx="5661">
                  <c:v>2295</c:v>
                </c:pt>
                <c:pt idx="5662">
                  <c:v>2295</c:v>
                </c:pt>
                <c:pt idx="5663">
                  <c:v>2295</c:v>
                </c:pt>
                <c:pt idx="5664">
                  <c:v>2296</c:v>
                </c:pt>
                <c:pt idx="5665">
                  <c:v>2296</c:v>
                </c:pt>
                <c:pt idx="5666">
                  <c:v>2296</c:v>
                </c:pt>
                <c:pt idx="5667">
                  <c:v>2296</c:v>
                </c:pt>
                <c:pt idx="5668">
                  <c:v>2296</c:v>
                </c:pt>
                <c:pt idx="5669">
                  <c:v>2297</c:v>
                </c:pt>
                <c:pt idx="5670">
                  <c:v>2298</c:v>
                </c:pt>
                <c:pt idx="5671">
                  <c:v>2298</c:v>
                </c:pt>
                <c:pt idx="5672">
                  <c:v>2298</c:v>
                </c:pt>
                <c:pt idx="5673">
                  <c:v>2298</c:v>
                </c:pt>
                <c:pt idx="5674">
                  <c:v>2298</c:v>
                </c:pt>
                <c:pt idx="5675">
                  <c:v>2298</c:v>
                </c:pt>
                <c:pt idx="5676">
                  <c:v>2298</c:v>
                </c:pt>
                <c:pt idx="5677">
                  <c:v>2298</c:v>
                </c:pt>
                <c:pt idx="5678">
                  <c:v>2299</c:v>
                </c:pt>
                <c:pt idx="5679">
                  <c:v>2300</c:v>
                </c:pt>
                <c:pt idx="5680">
                  <c:v>2301</c:v>
                </c:pt>
                <c:pt idx="5681">
                  <c:v>2302</c:v>
                </c:pt>
                <c:pt idx="5682">
                  <c:v>2303</c:v>
                </c:pt>
                <c:pt idx="5683">
                  <c:v>2304</c:v>
                </c:pt>
                <c:pt idx="5684">
                  <c:v>2304</c:v>
                </c:pt>
                <c:pt idx="5685">
                  <c:v>2304</c:v>
                </c:pt>
                <c:pt idx="5686">
                  <c:v>2304</c:v>
                </c:pt>
                <c:pt idx="5687">
                  <c:v>2304</c:v>
                </c:pt>
                <c:pt idx="5688">
                  <c:v>2304</c:v>
                </c:pt>
                <c:pt idx="5689">
                  <c:v>2305</c:v>
                </c:pt>
                <c:pt idx="5690">
                  <c:v>2305</c:v>
                </c:pt>
                <c:pt idx="5691">
                  <c:v>2306</c:v>
                </c:pt>
                <c:pt idx="5692">
                  <c:v>2306</c:v>
                </c:pt>
                <c:pt idx="5693">
                  <c:v>2307</c:v>
                </c:pt>
                <c:pt idx="5694">
                  <c:v>2308</c:v>
                </c:pt>
                <c:pt idx="5695">
                  <c:v>2308</c:v>
                </c:pt>
                <c:pt idx="5696">
                  <c:v>2309</c:v>
                </c:pt>
                <c:pt idx="5697">
                  <c:v>2310</c:v>
                </c:pt>
                <c:pt idx="5698">
                  <c:v>2311</c:v>
                </c:pt>
                <c:pt idx="5699">
                  <c:v>2312</c:v>
                </c:pt>
                <c:pt idx="5700">
                  <c:v>2312</c:v>
                </c:pt>
                <c:pt idx="5701">
                  <c:v>2313</c:v>
                </c:pt>
                <c:pt idx="5702">
                  <c:v>2314</c:v>
                </c:pt>
                <c:pt idx="5703">
                  <c:v>2314</c:v>
                </c:pt>
                <c:pt idx="5704">
                  <c:v>2314</c:v>
                </c:pt>
                <c:pt idx="5705">
                  <c:v>2314</c:v>
                </c:pt>
                <c:pt idx="5706">
                  <c:v>2315</c:v>
                </c:pt>
                <c:pt idx="5707">
                  <c:v>2316</c:v>
                </c:pt>
                <c:pt idx="5708">
                  <c:v>2316</c:v>
                </c:pt>
                <c:pt idx="5709">
                  <c:v>2316</c:v>
                </c:pt>
                <c:pt idx="5710">
                  <c:v>2317</c:v>
                </c:pt>
                <c:pt idx="5711">
                  <c:v>2317</c:v>
                </c:pt>
                <c:pt idx="5712">
                  <c:v>2317</c:v>
                </c:pt>
                <c:pt idx="5713">
                  <c:v>2317</c:v>
                </c:pt>
                <c:pt idx="5714">
                  <c:v>2317</c:v>
                </c:pt>
                <c:pt idx="5715">
                  <c:v>2317</c:v>
                </c:pt>
                <c:pt idx="5716">
                  <c:v>2317</c:v>
                </c:pt>
                <c:pt idx="5717">
                  <c:v>2317</c:v>
                </c:pt>
                <c:pt idx="5718">
                  <c:v>2317</c:v>
                </c:pt>
                <c:pt idx="5719">
                  <c:v>2317</c:v>
                </c:pt>
                <c:pt idx="5720">
                  <c:v>2318</c:v>
                </c:pt>
                <c:pt idx="5721">
                  <c:v>2319</c:v>
                </c:pt>
                <c:pt idx="5722">
                  <c:v>2319</c:v>
                </c:pt>
                <c:pt idx="5723">
                  <c:v>2320</c:v>
                </c:pt>
                <c:pt idx="5724">
                  <c:v>2320</c:v>
                </c:pt>
                <c:pt idx="5725">
                  <c:v>2320</c:v>
                </c:pt>
                <c:pt idx="5726">
                  <c:v>2321</c:v>
                </c:pt>
                <c:pt idx="5727">
                  <c:v>2322</c:v>
                </c:pt>
                <c:pt idx="5728">
                  <c:v>2322</c:v>
                </c:pt>
                <c:pt idx="5729">
                  <c:v>2323</c:v>
                </c:pt>
                <c:pt idx="5730">
                  <c:v>2323</c:v>
                </c:pt>
                <c:pt idx="5731">
                  <c:v>2323</c:v>
                </c:pt>
                <c:pt idx="5732">
                  <c:v>2324</c:v>
                </c:pt>
                <c:pt idx="5733">
                  <c:v>2324</c:v>
                </c:pt>
                <c:pt idx="5734">
                  <c:v>2324</c:v>
                </c:pt>
                <c:pt idx="5735">
                  <c:v>2324</c:v>
                </c:pt>
                <c:pt idx="5736">
                  <c:v>2324</c:v>
                </c:pt>
                <c:pt idx="5737">
                  <c:v>2324</c:v>
                </c:pt>
                <c:pt idx="5738">
                  <c:v>2324</c:v>
                </c:pt>
                <c:pt idx="5739">
                  <c:v>2324</c:v>
                </c:pt>
                <c:pt idx="5740">
                  <c:v>2324</c:v>
                </c:pt>
                <c:pt idx="5741">
                  <c:v>2324</c:v>
                </c:pt>
                <c:pt idx="5742">
                  <c:v>2324</c:v>
                </c:pt>
                <c:pt idx="5743">
                  <c:v>2324</c:v>
                </c:pt>
                <c:pt idx="5744">
                  <c:v>2324</c:v>
                </c:pt>
                <c:pt idx="5745">
                  <c:v>2324</c:v>
                </c:pt>
                <c:pt idx="5746">
                  <c:v>2324</c:v>
                </c:pt>
                <c:pt idx="5747">
                  <c:v>2325</c:v>
                </c:pt>
                <c:pt idx="5748">
                  <c:v>2326</c:v>
                </c:pt>
                <c:pt idx="5749">
                  <c:v>2326</c:v>
                </c:pt>
                <c:pt idx="5750">
                  <c:v>2326</c:v>
                </c:pt>
                <c:pt idx="5751">
                  <c:v>2326</c:v>
                </c:pt>
                <c:pt idx="5752">
                  <c:v>2326</c:v>
                </c:pt>
                <c:pt idx="5753">
                  <c:v>2326</c:v>
                </c:pt>
                <c:pt idx="5754">
                  <c:v>2326</c:v>
                </c:pt>
                <c:pt idx="5755">
                  <c:v>2326</c:v>
                </c:pt>
                <c:pt idx="5756">
                  <c:v>2327</c:v>
                </c:pt>
                <c:pt idx="5757">
                  <c:v>2327</c:v>
                </c:pt>
                <c:pt idx="5758">
                  <c:v>2327</c:v>
                </c:pt>
                <c:pt idx="5759">
                  <c:v>2327</c:v>
                </c:pt>
                <c:pt idx="5760">
                  <c:v>2327</c:v>
                </c:pt>
                <c:pt idx="5761">
                  <c:v>2327</c:v>
                </c:pt>
                <c:pt idx="5762">
                  <c:v>2327</c:v>
                </c:pt>
                <c:pt idx="5763">
                  <c:v>2327</c:v>
                </c:pt>
                <c:pt idx="5764">
                  <c:v>2327</c:v>
                </c:pt>
                <c:pt idx="5765">
                  <c:v>2327</c:v>
                </c:pt>
                <c:pt idx="5766">
                  <c:v>2328</c:v>
                </c:pt>
                <c:pt idx="5767">
                  <c:v>2328</c:v>
                </c:pt>
                <c:pt idx="5768">
                  <c:v>2329</c:v>
                </c:pt>
                <c:pt idx="5769">
                  <c:v>2330</c:v>
                </c:pt>
                <c:pt idx="5770">
                  <c:v>2330</c:v>
                </c:pt>
                <c:pt idx="5771">
                  <c:v>2330</c:v>
                </c:pt>
                <c:pt idx="5772">
                  <c:v>2330</c:v>
                </c:pt>
                <c:pt idx="5773">
                  <c:v>2330</c:v>
                </c:pt>
                <c:pt idx="5774">
                  <c:v>2330</c:v>
                </c:pt>
                <c:pt idx="5775">
                  <c:v>2330</c:v>
                </c:pt>
                <c:pt idx="5776">
                  <c:v>2330</c:v>
                </c:pt>
                <c:pt idx="5777">
                  <c:v>2330</c:v>
                </c:pt>
                <c:pt idx="5778">
                  <c:v>2331</c:v>
                </c:pt>
                <c:pt idx="5779">
                  <c:v>2331</c:v>
                </c:pt>
                <c:pt idx="5780">
                  <c:v>2331</c:v>
                </c:pt>
                <c:pt idx="5781">
                  <c:v>2332</c:v>
                </c:pt>
                <c:pt idx="5782">
                  <c:v>2333</c:v>
                </c:pt>
                <c:pt idx="5783">
                  <c:v>2333</c:v>
                </c:pt>
                <c:pt idx="5784">
                  <c:v>2333</c:v>
                </c:pt>
                <c:pt idx="5785">
                  <c:v>2334</c:v>
                </c:pt>
                <c:pt idx="5786">
                  <c:v>2335</c:v>
                </c:pt>
                <c:pt idx="5787">
                  <c:v>2336</c:v>
                </c:pt>
                <c:pt idx="5788">
                  <c:v>2337</c:v>
                </c:pt>
                <c:pt idx="5789">
                  <c:v>2338</c:v>
                </c:pt>
                <c:pt idx="5790">
                  <c:v>2339</c:v>
                </c:pt>
                <c:pt idx="5791">
                  <c:v>2340</c:v>
                </c:pt>
                <c:pt idx="5792">
                  <c:v>2341</c:v>
                </c:pt>
                <c:pt idx="5793">
                  <c:v>2341</c:v>
                </c:pt>
                <c:pt idx="5794">
                  <c:v>2342</c:v>
                </c:pt>
                <c:pt idx="5795">
                  <c:v>2343</c:v>
                </c:pt>
                <c:pt idx="5796">
                  <c:v>2344</c:v>
                </c:pt>
                <c:pt idx="5797">
                  <c:v>2345</c:v>
                </c:pt>
                <c:pt idx="5798">
                  <c:v>2346</c:v>
                </c:pt>
                <c:pt idx="5799">
                  <c:v>2347</c:v>
                </c:pt>
                <c:pt idx="5800">
                  <c:v>2347</c:v>
                </c:pt>
                <c:pt idx="5801">
                  <c:v>2347</c:v>
                </c:pt>
                <c:pt idx="5802">
                  <c:v>2347</c:v>
                </c:pt>
                <c:pt idx="5803">
                  <c:v>2348</c:v>
                </c:pt>
                <c:pt idx="5804">
                  <c:v>2349</c:v>
                </c:pt>
                <c:pt idx="5805">
                  <c:v>2350</c:v>
                </c:pt>
                <c:pt idx="5806">
                  <c:v>2350</c:v>
                </c:pt>
                <c:pt idx="5807">
                  <c:v>2350</c:v>
                </c:pt>
                <c:pt idx="5808">
                  <c:v>2350</c:v>
                </c:pt>
                <c:pt idx="5809">
                  <c:v>2350</c:v>
                </c:pt>
                <c:pt idx="5810">
                  <c:v>2351</c:v>
                </c:pt>
                <c:pt idx="5811">
                  <c:v>2352</c:v>
                </c:pt>
                <c:pt idx="5812">
                  <c:v>2353</c:v>
                </c:pt>
                <c:pt idx="5813">
                  <c:v>2353</c:v>
                </c:pt>
                <c:pt idx="5814">
                  <c:v>2354</c:v>
                </c:pt>
                <c:pt idx="5815">
                  <c:v>2355</c:v>
                </c:pt>
                <c:pt idx="5816">
                  <c:v>2355</c:v>
                </c:pt>
                <c:pt idx="5817">
                  <c:v>2356</c:v>
                </c:pt>
                <c:pt idx="5818">
                  <c:v>2356</c:v>
                </c:pt>
                <c:pt idx="5819">
                  <c:v>2357</c:v>
                </c:pt>
                <c:pt idx="5820">
                  <c:v>2358</c:v>
                </c:pt>
                <c:pt idx="5821">
                  <c:v>2359</c:v>
                </c:pt>
                <c:pt idx="5822">
                  <c:v>2360</c:v>
                </c:pt>
                <c:pt idx="5823">
                  <c:v>2361</c:v>
                </c:pt>
                <c:pt idx="5824">
                  <c:v>2362</c:v>
                </c:pt>
                <c:pt idx="5825">
                  <c:v>2363</c:v>
                </c:pt>
                <c:pt idx="5826">
                  <c:v>2364</c:v>
                </c:pt>
                <c:pt idx="5827">
                  <c:v>2364</c:v>
                </c:pt>
                <c:pt idx="5828">
                  <c:v>2364</c:v>
                </c:pt>
                <c:pt idx="5829">
                  <c:v>2364</c:v>
                </c:pt>
                <c:pt idx="5830">
                  <c:v>2364</c:v>
                </c:pt>
                <c:pt idx="5831">
                  <c:v>2364</c:v>
                </c:pt>
                <c:pt idx="5832">
                  <c:v>2364</c:v>
                </c:pt>
                <c:pt idx="5833">
                  <c:v>2364</c:v>
                </c:pt>
                <c:pt idx="5834">
                  <c:v>2365</c:v>
                </c:pt>
                <c:pt idx="5835">
                  <c:v>2365</c:v>
                </c:pt>
                <c:pt idx="5836">
                  <c:v>2365</c:v>
                </c:pt>
                <c:pt idx="5837">
                  <c:v>2365</c:v>
                </c:pt>
                <c:pt idx="5838">
                  <c:v>2365</c:v>
                </c:pt>
                <c:pt idx="5839">
                  <c:v>2365</c:v>
                </c:pt>
                <c:pt idx="5840">
                  <c:v>2365</c:v>
                </c:pt>
                <c:pt idx="5841">
                  <c:v>2365</c:v>
                </c:pt>
                <c:pt idx="5842">
                  <c:v>2365</c:v>
                </c:pt>
                <c:pt idx="5843">
                  <c:v>2365</c:v>
                </c:pt>
                <c:pt idx="5844">
                  <c:v>2365</c:v>
                </c:pt>
                <c:pt idx="5845">
                  <c:v>2365</c:v>
                </c:pt>
                <c:pt idx="5846">
                  <c:v>2365</c:v>
                </c:pt>
                <c:pt idx="5847">
                  <c:v>2365</c:v>
                </c:pt>
                <c:pt idx="5848">
                  <c:v>2365</c:v>
                </c:pt>
                <c:pt idx="5849">
                  <c:v>2365</c:v>
                </c:pt>
                <c:pt idx="5850">
                  <c:v>2365</c:v>
                </c:pt>
                <c:pt idx="5851">
                  <c:v>2366</c:v>
                </c:pt>
                <c:pt idx="5852">
                  <c:v>2366</c:v>
                </c:pt>
                <c:pt idx="5853">
                  <c:v>2366</c:v>
                </c:pt>
                <c:pt idx="5854">
                  <c:v>2366</c:v>
                </c:pt>
                <c:pt idx="5855">
                  <c:v>2367</c:v>
                </c:pt>
                <c:pt idx="5856">
                  <c:v>2368</c:v>
                </c:pt>
                <c:pt idx="5857">
                  <c:v>2369</c:v>
                </c:pt>
                <c:pt idx="5858">
                  <c:v>2370</c:v>
                </c:pt>
                <c:pt idx="5859">
                  <c:v>2371</c:v>
                </c:pt>
                <c:pt idx="5860">
                  <c:v>2372</c:v>
                </c:pt>
                <c:pt idx="5861">
                  <c:v>2373</c:v>
                </c:pt>
                <c:pt idx="5862">
                  <c:v>2374</c:v>
                </c:pt>
                <c:pt idx="5863">
                  <c:v>2375</c:v>
                </c:pt>
                <c:pt idx="5864">
                  <c:v>2376</c:v>
                </c:pt>
                <c:pt idx="5865">
                  <c:v>2377</c:v>
                </c:pt>
                <c:pt idx="5866">
                  <c:v>2378</c:v>
                </c:pt>
                <c:pt idx="5867">
                  <c:v>2379</c:v>
                </c:pt>
                <c:pt idx="5868">
                  <c:v>2380</c:v>
                </c:pt>
                <c:pt idx="5869">
                  <c:v>2381</c:v>
                </c:pt>
                <c:pt idx="5870">
                  <c:v>2382</c:v>
                </c:pt>
                <c:pt idx="5871">
                  <c:v>2383</c:v>
                </c:pt>
                <c:pt idx="5872">
                  <c:v>2383</c:v>
                </c:pt>
                <c:pt idx="5873">
                  <c:v>2384</c:v>
                </c:pt>
                <c:pt idx="5874">
                  <c:v>2385</c:v>
                </c:pt>
                <c:pt idx="5875">
                  <c:v>2386</c:v>
                </c:pt>
                <c:pt idx="5876">
                  <c:v>2387</c:v>
                </c:pt>
                <c:pt idx="5877">
                  <c:v>2388</c:v>
                </c:pt>
                <c:pt idx="5878">
                  <c:v>2389</c:v>
                </c:pt>
                <c:pt idx="5879">
                  <c:v>2390</c:v>
                </c:pt>
                <c:pt idx="5880">
                  <c:v>2391</c:v>
                </c:pt>
                <c:pt idx="5881">
                  <c:v>2392</c:v>
                </c:pt>
                <c:pt idx="5882">
                  <c:v>2393</c:v>
                </c:pt>
                <c:pt idx="5883">
                  <c:v>2394</c:v>
                </c:pt>
                <c:pt idx="5884">
                  <c:v>2394</c:v>
                </c:pt>
                <c:pt idx="5885">
                  <c:v>2395</c:v>
                </c:pt>
                <c:pt idx="5886">
                  <c:v>2396</c:v>
                </c:pt>
                <c:pt idx="5887">
                  <c:v>2397</c:v>
                </c:pt>
                <c:pt idx="5888">
                  <c:v>2398</c:v>
                </c:pt>
                <c:pt idx="5889">
                  <c:v>2399</c:v>
                </c:pt>
                <c:pt idx="5890">
                  <c:v>2400</c:v>
                </c:pt>
                <c:pt idx="5891">
                  <c:v>2401</c:v>
                </c:pt>
                <c:pt idx="5892">
                  <c:v>2402</c:v>
                </c:pt>
                <c:pt idx="5893">
                  <c:v>2403</c:v>
                </c:pt>
                <c:pt idx="5894">
                  <c:v>2404</c:v>
                </c:pt>
                <c:pt idx="5895">
                  <c:v>2404</c:v>
                </c:pt>
                <c:pt idx="5896">
                  <c:v>2404</c:v>
                </c:pt>
                <c:pt idx="5897">
                  <c:v>2405</c:v>
                </c:pt>
                <c:pt idx="5898">
                  <c:v>2406</c:v>
                </c:pt>
                <c:pt idx="5899">
                  <c:v>2407</c:v>
                </c:pt>
                <c:pt idx="5900">
                  <c:v>2408</c:v>
                </c:pt>
                <c:pt idx="5901">
                  <c:v>2409</c:v>
                </c:pt>
                <c:pt idx="5902">
                  <c:v>2409</c:v>
                </c:pt>
                <c:pt idx="5903">
                  <c:v>2410</c:v>
                </c:pt>
                <c:pt idx="5904">
                  <c:v>2411</c:v>
                </c:pt>
                <c:pt idx="5905">
                  <c:v>2411</c:v>
                </c:pt>
                <c:pt idx="5906">
                  <c:v>2412</c:v>
                </c:pt>
                <c:pt idx="5907">
                  <c:v>2413</c:v>
                </c:pt>
                <c:pt idx="5908">
                  <c:v>2414</c:v>
                </c:pt>
                <c:pt idx="5909">
                  <c:v>2415</c:v>
                </c:pt>
                <c:pt idx="5910">
                  <c:v>2415</c:v>
                </c:pt>
                <c:pt idx="5911">
                  <c:v>2415</c:v>
                </c:pt>
                <c:pt idx="5912">
                  <c:v>2416</c:v>
                </c:pt>
                <c:pt idx="5913">
                  <c:v>2416</c:v>
                </c:pt>
                <c:pt idx="5914">
                  <c:v>2416</c:v>
                </c:pt>
                <c:pt idx="5915">
                  <c:v>2416</c:v>
                </c:pt>
                <c:pt idx="5916">
                  <c:v>2416</c:v>
                </c:pt>
                <c:pt idx="5917">
                  <c:v>2416</c:v>
                </c:pt>
                <c:pt idx="5918">
                  <c:v>2416</c:v>
                </c:pt>
                <c:pt idx="5919">
                  <c:v>2416</c:v>
                </c:pt>
                <c:pt idx="5920">
                  <c:v>2417</c:v>
                </c:pt>
                <c:pt idx="5921">
                  <c:v>2418</c:v>
                </c:pt>
                <c:pt idx="5922">
                  <c:v>2418</c:v>
                </c:pt>
                <c:pt idx="5923">
                  <c:v>2418</c:v>
                </c:pt>
                <c:pt idx="5924">
                  <c:v>2418</c:v>
                </c:pt>
                <c:pt idx="5925">
                  <c:v>2418</c:v>
                </c:pt>
                <c:pt idx="5926">
                  <c:v>2419</c:v>
                </c:pt>
                <c:pt idx="5927">
                  <c:v>2419</c:v>
                </c:pt>
                <c:pt idx="5928">
                  <c:v>2419</c:v>
                </c:pt>
                <c:pt idx="5929">
                  <c:v>2420</c:v>
                </c:pt>
                <c:pt idx="5930">
                  <c:v>2420</c:v>
                </c:pt>
                <c:pt idx="5931">
                  <c:v>2420</c:v>
                </c:pt>
                <c:pt idx="5932">
                  <c:v>2420</c:v>
                </c:pt>
                <c:pt idx="5933">
                  <c:v>2420</c:v>
                </c:pt>
                <c:pt idx="5934">
                  <c:v>2420</c:v>
                </c:pt>
                <c:pt idx="5935">
                  <c:v>2420</c:v>
                </c:pt>
                <c:pt idx="5936">
                  <c:v>2420</c:v>
                </c:pt>
                <c:pt idx="5937">
                  <c:v>2420</c:v>
                </c:pt>
                <c:pt idx="5938">
                  <c:v>2420</c:v>
                </c:pt>
                <c:pt idx="5939">
                  <c:v>2420</c:v>
                </c:pt>
                <c:pt idx="5940">
                  <c:v>2420</c:v>
                </c:pt>
                <c:pt idx="5941">
                  <c:v>2421</c:v>
                </c:pt>
                <c:pt idx="5942">
                  <c:v>2422</c:v>
                </c:pt>
                <c:pt idx="5943">
                  <c:v>2422</c:v>
                </c:pt>
                <c:pt idx="5944">
                  <c:v>2422</c:v>
                </c:pt>
                <c:pt idx="5945">
                  <c:v>2422</c:v>
                </c:pt>
                <c:pt idx="5946">
                  <c:v>2422</c:v>
                </c:pt>
                <c:pt idx="5947">
                  <c:v>2423</c:v>
                </c:pt>
                <c:pt idx="5948">
                  <c:v>2424</c:v>
                </c:pt>
                <c:pt idx="5949">
                  <c:v>2425</c:v>
                </c:pt>
                <c:pt idx="5950">
                  <c:v>2426</c:v>
                </c:pt>
                <c:pt idx="5951">
                  <c:v>2426</c:v>
                </c:pt>
                <c:pt idx="5952">
                  <c:v>2427</c:v>
                </c:pt>
                <c:pt idx="5953">
                  <c:v>2428</c:v>
                </c:pt>
                <c:pt idx="5954">
                  <c:v>2428</c:v>
                </c:pt>
                <c:pt idx="5955">
                  <c:v>2429</c:v>
                </c:pt>
                <c:pt idx="5956">
                  <c:v>2430</c:v>
                </c:pt>
                <c:pt idx="5957">
                  <c:v>2431</c:v>
                </c:pt>
                <c:pt idx="5958">
                  <c:v>2432</c:v>
                </c:pt>
                <c:pt idx="5959">
                  <c:v>2433</c:v>
                </c:pt>
                <c:pt idx="5960">
                  <c:v>2434</c:v>
                </c:pt>
                <c:pt idx="5961">
                  <c:v>2434</c:v>
                </c:pt>
                <c:pt idx="5962">
                  <c:v>2435</c:v>
                </c:pt>
                <c:pt idx="5963">
                  <c:v>2435</c:v>
                </c:pt>
                <c:pt idx="5964">
                  <c:v>2436</c:v>
                </c:pt>
                <c:pt idx="5965">
                  <c:v>2436</c:v>
                </c:pt>
                <c:pt idx="5966">
                  <c:v>2437</c:v>
                </c:pt>
                <c:pt idx="5967">
                  <c:v>2438</c:v>
                </c:pt>
                <c:pt idx="5968">
                  <c:v>2439</c:v>
                </c:pt>
                <c:pt idx="5969">
                  <c:v>2439</c:v>
                </c:pt>
                <c:pt idx="5970">
                  <c:v>2439</c:v>
                </c:pt>
                <c:pt idx="5971">
                  <c:v>2439</c:v>
                </c:pt>
                <c:pt idx="5972">
                  <c:v>2439</c:v>
                </c:pt>
                <c:pt idx="5973">
                  <c:v>2439</c:v>
                </c:pt>
                <c:pt idx="5974">
                  <c:v>2439</c:v>
                </c:pt>
                <c:pt idx="5975">
                  <c:v>2440</c:v>
                </c:pt>
                <c:pt idx="5976">
                  <c:v>2440</c:v>
                </c:pt>
                <c:pt idx="5977">
                  <c:v>2440</c:v>
                </c:pt>
                <c:pt idx="5978">
                  <c:v>2440</c:v>
                </c:pt>
                <c:pt idx="5979">
                  <c:v>2440</c:v>
                </c:pt>
                <c:pt idx="5980">
                  <c:v>2440</c:v>
                </c:pt>
                <c:pt idx="5981">
                  <c:v>2440</c:v>
                </c:pt>
                <c:pt idx="5982">
                  <c:v>2440</c:v>
                </c:pt>
                <c:pt idx="5983">
                  <c:v>2440</c:v>
                </c:pt>
                <c:pt idx="5984">
                  <c:v>2440</c:v>
                </c:pt>
                <c:pt idx="5985">
                  <c:v>2440</c:v>
                </c:pt>
                <c:pt idx="5986">
                  <c:v>2441</c:v>
                </c:pt>
                <c:pt idx="5987">
                  <c:v>2441</c:v>
                </c:pt>
                <c:pt idx="5988">
                  <c:v>2441</c:v>
                </c:pt>
                <c:pt idx="5989">
                  <c:v>2441</c:v>
                </c:pt>
                <c:pt idx="5990">
                  <c:v>2441</c:v>
                </c:pt>
                <c:pt idx="5991">
                  <c:v>2441</c:v>
                </c:pt>
                <c:pt idx="5992">
                  <c:v>2441</c:v>
                </c:pt>
                <c:pt idx="5993">
                  <c:v>2441</c:v>
                </c:pt>
                <c:pt idx="5994">
                  <c:v>2442</c:v>
                </c:pt>
                <c:pt idx="5995">
                  <c:v>2442</c:v>
                </c:pt>
                <c:pt idx="5996">
                  <c:v>2442</c:v>
                </c:pt>
                <c:pt idx="5997">
                  <c:v>2443</c:v>
                </c:pt>
                <c:pt idx="5998">
                  <c:v>2443</c:v>
                </c:pt>
                <c:pt idx="5999">
                  <c:v>2443</c:v>
                </c:pt>
                <c:pt idx="6000">
                  <c:v>2443</c:v>
                </c:pt>
                <c:pt idx="6001">
                  <c:v>2444</c:v>
                </c:pt>
                <c:pt idx="6002">
                  <c:v>2444</c:v>
                </c:pt>
                <c:pt idx="6003">
                  <c:v>2444</c:v>
                </c:pt>
                <c:pt idx="6004">
                  <c:v>2444</c:v>
                </c:pt>
                <c:pt idx="6005">
                  <c:v>2445</c:v>
                </c:pt>
                <c:pt idx="6006">
                  <c:v>2445</c:v>
                </c:pt>
                <c:pt idx="6007">
                  <c:v>2445</c:v>
                </c:pt>
                <c:pt idx="6008">
                  <c:v>2445</c:v>
                </c:pt>
                <c:pt idx="6009">
                  <c:v>2446</c:v>
                </c:pt>
                <c:pt idx="6010">
                  <c:v>2447</c:v>
                </c:pt>
                <c:pt idx="6011">
                  <c:v>2447</c:v>
                </c:pt>
                <c:pt idx="6012">
                  <c:v>2447</c:v>
                </c:pt>
                <c:pt idx="6013">
                  <c:v>2447</c:v>
                </c:pt>
                <c:pt idx="6014">
                  <c:v>2448</c:v>
                </c:pt>
                <c:pt idx="6015">
                  <c:v>2448</c:v>
                </c:pt>
                <c:pt idx="6016">
                  <c:v>2448</c:v>
                </c:pt>
                <c:pt idx="6017">
                  <c:v>2448</c:v>
                </c:pt>
                <c:pt idx="6018">
                  <c:v>2449</c:v>
                </c:pt>
                <c:pt idx="6019">
                  <c:v>2450</c:v>
                </c:pt>
                <c:pt idx="6020">
                  <c:v>2451</c:v>
                </c:pt>
                <c:pt idx="6021">
                  <c:v>2452</c:v>
                </c:pt>
                <c:pt idx="6022">
                  <c:v>2452</c:v>
                </c:pt>
                <c:pt idx="6023">
                  <c:v>2452</c:v>
                </c:pt>
                <c:pt idx="6024">
                  <c:v>2452</c:v>
                </c:pt>
                <c:pt idx="6025">
                  <c:v>2452</c:v>
                </c:pt>
                <c:pt idx="6026">
                  <c:v>2452</c:v>
                </c:pt>
                <c:pt idx="6027">
                  <c:v>2453</c:v>
                </c:pt>
                <c:pt idx="6028">
                  <c:v>2454</c:v>
                </c:pt>
                <c:pt idx="6029">
                  <c:v>2454</c:v>
                </c:pt>
                <c:pt idx="6030">
                  <c:v>2455</c:v>
                </c:pt>
                <c:pt idx="6031">
                  <c:v>2456</c:v>
                </c:pt>
                <c:pt idx="6032">
                  <c:v>2456</c:v>
                </c:pt>
                <c:pt idx="6033">
                  <c:v>2457</c:v>
                </c:pt>
                <c:pt idx="6034">
                  <c:v>2458</c:v>
                </c:pt>
                <c:pt idx="6035">
                  <c:v>2459</c:v>
                </c:pt>
                <c:pt idx="6036">
                  <c:v>2460</c:v>
                </c:pt>
                <c:pt idx="6037">
                  <c:v>2461</c:v>
                </c:pt>
                <c:pt idx="6038">
                  <c:v>2462</c:v>
                </c:pt>
                <c:pt idx="6039">
                  <c:v>2463</c:v>
                </c:pt>
                <c:pt idx="6040">
                  <c:v>2464</c:v>
                </c:pt>
                <c:pt idx="6041">
                  <c:v>2464</c:v>
                </c:pt>
                <c:pt idx="6042">
                  <c:v>2464</c:v>
                </c:pt>
                <c:pt idx="6043">
                  <c:v>2465</c:v>
                </c:pt>
                <c:pt idx="6044">
                  <c:v>2465</c:v>
                </c:pt>
                <c:pt idx="6045">
                  <c:v>2466</c:v>
                </c:pt>
                <c:pt idx="6046">
                  <c:v>2467</c:v>
                </c:pt>
                <c:pt idx="6047">
                  <c:v>2467</c:v>
                </c:pt>
                <c:pt idx="6048">
                  <c:v>2468</c:v>
                </c:pt>
                <c:pt idx="6049">
                  <c:v>2469</c:v>
                </c:pt>
                <c:pt idx="6050">
                  <c:v>2470</c:v>
                </c:pt>
                <c:pt idx="6051">
                  <c:v>2471</c:v>
                </c:pt>
                <c:pt idx="6052">
                  <c:v>2472</c:v>
                </c:pt>
                <c:pt idx="6053">
                  <c:v>2473</c:v>
                </c:pt>
                <c:pt idx="6054">
                  <c:v>2474</c:v>
                </c:pt>
                <c:pt idx="6055">
                  <c:v>2475</c:v>
                </c:pt>
                <c:pt idx="6056">
                  <c:v>2476</c:v>
                </c:pt>
                <c:pt idx="6057">
                  <c:v>2476</c:v>
                </c:pt>
                <c:pt idx="6058">
                  <c:v>2476</c:v>
                </c:pt>
                <c:pt idx="6059">
                  <c:v>2477</c:v>
                </c:pt>
                <c:pt idx="6060">
                  <c:v>2478</c:v>
                </c:pt>
                <c:pt idx="6061">
                  <c:v>2479</c:v>
                </c:pt>
                <c:pt idx="6062">
                  <c:v>2480</c:v>
                </c:pt>
                <c:pt idx="6063">
                  <c:v>2481</c:v>
                </c:pt>
                <c:pt idx="6064">
                  <c:v>2481</c:v>
                </c:pt>
                <c:pt idx="6065">
                  <c:v>2482</c:v>
                </c:pt>
                <c:pt idx="6066">
                  <c:v>2483</c:v>
                </c:pt>
                <c:pt idx="6067">
                  <c:v>2484</c:v>
                </c:pt>
                <c:pt idx="6068">
                  <c:v>2485</c:v>
                </c:pt>
                <c:pt idx="6069">
                  <c:v>2486</c:v>
                </c:pt>
                <c:pt idx="6070">
                  <c:v>2487</c:v>
                </c:pt>
                <c:pt idx="6071">
                  <c:v>2488</c:v>
                </c:pt>
                <c:pt idx="6072">
                  <c:v>2488</c:v>
                </c:pt>
                <c:pt idx="6073">
                  <c:v>2488</c:v>
                </c:pt>
                <c:pt idx="6074">
                  <c:v>2488</c:v>
                </c:pt>
                <c:pt idx="6075">
                  <c:v>2488</c:v>
                </c:pt>
                <c:pt idx="6076">
                  <c:v>2488</c:v>
                </c:pt>
                <c:pt idx="6077">
                  <c:v>2489</c:v>
                </c:pt>
                <c:pt idx="6078">
                  <c:v>2490</c:v>
                </c:pt>
                <c:pt idx="6079">
                  <c:v>2491</c:v>
                </c:pt>
                <c:pt idx="6080">
                  <c:v>2491</c:v>
                </c:pt>
                <c:pt idx="6081">
                  <c:v>2491</c:v>
                </c:pt>
                <c:pt idx="6082">
                  <c:v>2491</c:v>
                </c:pt>
                <c:pt idx="6083">
                  <c:v>2491</c:v>
                </c:pt>
                <c:pt idx="6084">
                  <c:v>2491</c:v>
                </c:pt>
                <c:pt idx="6085">
                  <c:v>2491</c:v>
                </c:pt>
                <c:pt idx="6086">
                  <c:v>2491</c:v>
                </c:pt>
                <c:pt idx="6087">
                  <c:v>2491</c:v>
                </c:pt>
                <c:pt idx="6088">
                  <c:v>2491</c:v>
                </c:pt>
                <c:pt idx="6089">
                  <c:v>2491</c:v>
                </c:pt>
                <c:pt idx="6090">
                  <c:v>2491</c:v>
                </c:pt>
                <c:pt idx="6091">
                  <c:v>2491</c:v>
                </c:pt>
                <c:pt idx="6092">
                  <c:v>2491</c:v>
                </c:pt>
                <c:pt idx="6093">
                  <c:v>2491</c:v>
                </c:pt>
                <c:pt idx="6094">
                  <c:v>2491</c:v>
                </c:pt>
                <c:pt idx="6095">
                  <c:v>2491</c:v>
                </c:pt>
                <c:pt idx="6096">
                  <c:v>2491</c:v>
                </c:pt>
                <c:pt idx="6097">
                  <c:v>2491</c:v>
                </c:pt>
                <c:pt idx="6098">
                  <c:v>2491</c:v>
                </c:pt>
                <c:pt idx="6099">
                  <c:v>2491</c:v>
                </c:pt>
                <c:pt idx="6100">
                  <c:v>2491</c:v>
                </c:pt>
                <c:pt idx="6101">
                  <c:v>2492</c:v>
                </c:pt>
                <c:pt idx="6102">
                  <c:v>2493</c:v>
                </c:pt>
                <c:pt idx="6103">
                  <c:v>2493</c:v>
                </c:pt>
                <c:pt idx="6104">
                  <c:v>2494</c:v>
                </c:pt>
                <c:pt idx="6105">
                  <c:v>2494</c:v>
                </c:pt>
                <c:pt idx="6106">
                  <c:v>2495</c:v>
                </c:pt>
                <c:pt idx="6107">
                  <c:v>2496</c:v>
                </c:pt>
                <c:pt idx="6108">
                  <c:v>2496</c:v>
                </c:pt>
                <c:pt idx="6109">
                  <c:v>2497</c:v>
                </c:pt>
                <c:pt idx="6110">
                  <c:v>2497</c:v>
                </c:pt>
                <c:pt idx="6111">
                  <c:v>2497</c:v>
                </c:pt>
                <c:pt idx="6112">
                  <c:v>2497</c:v>
                </c:pt>
                <c:pt idx="6113">
                  <c:v>2497</c:v>
                </c:pt>
                <c:pt idx="6114">
                  <c:v>2498</c:v>
                </c:pt>
                <c:pt idx="6115">
                  <c:v>2498</c:v>
                </c:pt>
                <c:pt idx="6116">
                  <c:v>2499</c:v>
                </c:pt>
                <c:pt idx="6117">
                  <c:v>2499</c:v>
                </c:pt>
                <c:pt idx="6118">
                  <c:v>2499</c:v>
                </c:pt>
                <c:pt idx="6119">
                  <c:v>2499</c:v>
                </c:pt>
                <c:pt idx="6120">
                  <c:v>2499</c:v>
                </c:pt>
                <c:pt idx="6121">
                  <c:v>2500</c:v>
                </c:pt>
                <c:pt idx="6122">
                  <c:v>2500</c:v>
                </c:pt>
                <c:pt idx="6123">
                  <c:v>2501</c:v>
                </c:pt>
                <c:pt idx="6124">
                  <c:v>2502</c:v>
                </c:pt>
                <c:pt idx="6125">
                  <c:v>2502</c:v>
                </c:pt>
                <c:pt idx="6126">
                  <c:v>2502</c:v>
                </c:pt>
                <c:pt idx="6127">
                  <c:v>2503</c:v>
                </c:pt>
                <c:pt idx="6128">
                  <c:v>2503</c:v>
                </c:pt>
                <c:pt idx="6129">
                  <c:v>2503</c:v>
                </c:pt>
                <c:pt idx="6130">
                  <c:v>2504</c:v>
                </c:pt>
                <c:pt idx="6131">
                  <c:v>2505</c:v>
                </c:pt>
                <c:pt idx="6132">
                  <c:v>2506</c:v>
                </c:pt>
                <c:pt idx="6133">
                  <c:v>2506</c:v>
                </c:pt>
                <c:pt idx="6134">
                  <c:v>2507</c:v>
                </c:pt>
                <c:pt idx="6135">
                  <c:v>2508</c:v>
                </c:pt>
                <c:pt idx="6136">
                  <c:v>2508</c:v>
                </c:pt>
                <c:pt idx="6137">
                  <c:v>2509</c:v>
                </c:pt>
                <c:pt idx="6138">
                  <c:v>2510</c:v>
                </c:pt>
                <c:pt idx="6139">
                  <c:v>2511</c:v>
                </c:pt>
                <c:pt idx="6140">
                  <c:v>2512</c:v>
                </c:pt>
                <c:pt idx="6141">
                  <c:v>2513</c:v>
                </c:pt>
                <c:pt idx="6142">
                  <c:v>2514</c:v>
                </c:pt>
                <c:pt idx="6143">
                  <c:v>2514</c:v>
                </c:pt>
                <c:pt idx="6144">
                  <c:v>2514</c:v>
                </c:pt>
                <c:pt idx="6145">
                  <c:v>2514</c:v>
                </c:pt>
                <c:pt idx="6146">
                  <c:v>2515</c:v>
                </c:pt>
                <c:pt idx="6147">
                  <c:v>2516</c:v>
                </c:pt>
                <c:pt idx="6148">
                  <c:v>2517</c:v>
                </c:pt>
                <c:pt idx="6149">
                  <c:v>2518</c:v>
                </c:pt>
                <c:pt idx="6150">
                  <c:v>2519</c:v>
                </c:pt>
                <c:pt idx="6151">
                  <c:v>2520</c:v>
                </c:pt>
                <c:pt idx="6152">
                  <c:v>2521</c:v>
                </c:pt>
                <c:pt idx="6153">
                  <c:v>2521</c:v>
                </c:pt>
                <c:pt idx="6154">
                  <c:v>2522</c:v>
                </c:pt>
                <c:pt idx="6155">
                  <c:v>2523</c:v>
                </c:pt>
                <c:pt idx="6156">
                  <c:v>2524</c:v>
                </c:pt>
                <c:pt idx="6157">
                  <c:v>2524</c:v>
                </c:pt>
                <c:pt idx="6158">
                  <c:v>2525</c:v>
                </c:pt>
                <c:pt idx="6159">
                  <c:v>2525</c:v>
                </c:pt>
                <c:pt idx="6160">
                  <c:v>2525</c:v>
                </c:pt>
                <c:pt idx="6161">
                  <c:v>2525</c:v>
                </c:pt>
                <c:pt idx="6162">
                  <c:v>2525</c:v>
                </c:pt>
                <c:pt idx="6163">
                  <c:v>2525</c:v>
                </c:pt>
                <c:pt idx="6164">
                  <c:v>2525</c:v>
                </c:pt>
                <c:pt idx="6165">
                  <c:v>2526</c:v>
                </c:pt>
                <c:pt idx="6166">
                  <c:v>2527</c:v>
                </c:pt>
                <c:pt idx="6167">
                  <c:v>2528</c:v>
                </c:pt>
                <c:pt idx="6168">
                  <c:v>2529</c:v>
                </c:pt>
                <c:pt idx="6169">
                  <c:v>2529</c:v>
                </c:pt>
                <c:pt idx="6170">
                  <c:v>2530</c:v>
                </c:pt>
                <c:pt idx="6171">
                  <c:v>2531</c:v>
                </c:pt>
                <c:pt idx="6172">
                  <c:v>2531</c:v>
                </c:pt>
                <c:pt idx="6173">
                  <c:v>2531</c:v>
                </c:pt>
                <c:pt idx="6174">
                  <c:v>2531</c:v>
                </c:pt>
                <c:pt idx="6175">
                  <c:v>2532</c:v>
                </c:pt>
                <c:pt idx="6176">
                  <c:v>2533</c:v>
                </c:pt>
                <c:pt idx="6177">
                  <c:v>2534</c:v>
                </c:pt>
                <c:pt idx="6178">
                  <c:v>2535</c:v>
                </c:pt>
                <c:pt idx="6179">
                  <c:v>2536</c:v>
                </c:pt>
                <c:pt idx="6180">
                  <c:v>2537</c:v>
                </c:pt>
                <c:pt idx="6181">
                  <c:v>2537</c:v>
                </c:pt>
                <c:pt idx="6182">
                  <c:v>2537</c:v>
                </c:pt>
                <c:pt idx="6183">
                  <c:v>2537</c:v>
                </c:pt>
                <c:pt idx="6184">
                  <c:v>2538</c:v>
                </c:pt>
                <c:pt idx="6185">
                  <c:v>2539</c:v>
                </c:pt>
                <c:pt idx="6186">
                  <c:v>2540</c:v>
                </c:pt>
                <c:pt idx="6187">
                  <c:v>2541</c:v>
                </c:pt>
                <c:pt idx="6188">
                  <c:v>2542</c:v>
                </c:pt>
                <c:pt idx="6189">
                  <c:v>2543</c:v>
                </c:pt>
                <c:pt idx="6190">
                  <c:v>2543</c:v>
                </c:pt>
                <c:pt idx="6191">
                  <c:v>2544</c:v>
                </c:pt>
                <c:pt idx="6192">
                  <c:v>2544</c:v>
                </c:pt>
                <c:pt idx="6193">
                  <c:v>2545</c:v>
                </c:pt>
                <c:pt idx="6194">
                  <c:v>2546</c:v>
                </c:pt>
                <c:pt idx="6195">
                  <c:v>2547</c:v>
                </c:pt>
                <c:pt idx="6196">
                  <c:v>2547</c:v>
                </c:pt>
                <c:pt idx="6197">
                  <c:v>2547</c:v>
                </c:pt>
                <c:pt idx="6198">
                  <c:v>2548</c:v>
                </c:pt>
                <c:pt idx="6199">
                  <c:v>2548</c:v>
                </c:pt>
                <c:pt idx="6200">
                  <c:v>2549</c:v>
                </c:pt>
                <c:pt idx="6201">
                  <c:v>2550</c:v>
                </c:pt>
                <c:pt idx="6202">
                  <c:v>2550</c:v>
                </c:pt>
                <c:pt idx="6203">
                  <c:v>2550</c:v>
                </c:pt>
                <c:pt idx="6204">
                  <c:v>2551</c:v>
                </c:pt>
                <c:pt idx="6205">
                  <c:v>2552</c:v>
                </c:pt>
                <c:pt idx="6206">
                  <c:v>2553</c:v>
                </c:pt>
                <c:pt idx="6207">
                  <c:v>2553</c:v>
                </c:pt>
                <c:pt idx="6208">
                  <c:v>2553</c:v>
                </c:pt>
                <c:pt idx="6209">
                  <c:v>2553</c:v>
                </c:pt>
                <c:pt idx="6210">
                  <c:v>2553</c:v>
                </c:pt>
                <c:pt idx="6211">
                  <c:v>2553</c:v>
                </c:pt>
                <c:pt idx="6212">
                  <c:v>2553</c:v>
                </c:pt>
                <c:pt idx="6213">
                  <c:v>2553</c:v>
                </c:pt>
                <c:pt idx="6214">
                  <c:v>2553</c:v>
                </c:pt>
                <c:pt idx="6215">
                  <c:v>2553</c:v>
                </c:pt>
                <c:pt idx="6216">
                  <c:v>2553</c:v>
                </c:pt>
                <c:pt idx="6217">
                  <c:v>2553</c:v>
                </c:pt>
                <c:pt idx="6218">
                  <c:v>2553</c:v>
                </c:pt>
                <c:pt idx="6219">
                  <c:v>2553</c:v>
                </c:pt>
                <c:pt idx="6220">
                  <c:v>2554</c:v>
                </c:pt>
                <c:pt idx="6221">
                  <c:v>2555</c:v>
                </c:pt>
                <c:pt idx="6222">
                  <c:v>2556</c:v>
                </c:pt>
                <c:pt idx="6223">
                  <c:v>2557</c:v>
                </c:pt>
                <c:pt idx="6224">
                  <c:v>2558</c:v>
                </c:pt>
                <c:pt idx="6225">
                  <c:v>2559</c:v>
                </c:pt>
                <c:pt idx="6226">
                  <c:v>2560</c:v>
                </c:pt>
                <c:pt idx="6227">
                  <c:v>2560</c:v>
                </c:pt>
                <c:pt idx="6228">
                  <c:v>2560</c:v>
                </c:pt>
                <c:pt idx="6229">
                  <c:v>2560</c:v>
                </c:pt>
                <c:pt idx="6230">
                  <c:v>2560</c:v>
                </c:pt>
                <c:pt idx="6231">
                  <c:v>2560</c:v>
                </c:pt>
                <c:pt idx="6232">
                  <c:v>2561</c:v>
                </c:pt>
                <c:pt idx="6233">
                  <c:v>2562</c:v>
                </c:pt>
                <c:pt idx="6234">
                  <c:v>2562</c:v>
                </c:pt>
                <c:pt idx="6235">
                  <c:v>2562</c:v>
                </c:pt>
                <c:pt idx="6236">
                  <c:v>2563</c:v>
                </c:pt>
                <c:pt idx="6237">
                  <c:v>2564</c:v>
                </c:pt>
                <c:pt idx="6238">
                  <c:v>2565</c:v>
                </c:pt>
                <c:pt idx="6239">
                  <c:v>2566</c:v>
                </c:pt>
                <c:pt idx="6240">
                  <c:v>2567</c:v>
                </c:pt>
                <c:pt idx="6241">
                  <c:v>2567</c:v>
                </c:pt>
                <c:pt idx="6242">
                  <c:v>2567</c:v>
                </c:pt>
                <c:pt idx="6243">
                  <c:v>2567</c:v>
                </c:pt>
                <c:pt idx="6244">
                  <c:v>2568</c:v>
                </c:pt>
                <c:pt idx="6245">
                  <c:v>2569</c:v>
                </c:pt>
                <c:pt idx="6246">
                  <c:v>2570</c:v>
                </c:pt>
                <c:pt idx="6247">
                  <c:v>2571</c:v>
                </c:pt>
                <c:pt idx="6248">
                  <c:v>2572</c:v>
                </c:pt>
                <c:pt idx="6249">
                  <c:v>2572</c:v>
                </c:pt>
                <c:pt idx="6250">
                  <c:v>2572</c:v>
                </c:pt>
                <c:pt idx="6251">
                  <c:v>2573</c:v>
                </c:pt>
                <c:pt idx="6252">
                  <c:v>2573</c:v>
                </c:pt>
                <c:pt idx="6253">
                  <c:v>2573</c:v>
                </c:pt>
                <c:pt idx="6254">
                  <c:v>2574</c:v>
                </c:pt>
                <c:pt idx="6255">
                  <c:v>2575</c:v>
                </c:pt>
                <c:pt idx="6256">
                  <c:v>2575</c:v>
                </c:pt>
                <c:pt idx="6257">
                  <c:v>2576</c:v>
                </c:pt>
                <c:pt idx="6258">
                  <c:v>2576</c:v>
                </c:pt>
                <c:pt idx="6259">
                  <c:v>2576</c:v>
                </c:pt>
                <c:pt idx="6260">
                  <c:v>2576</c:v>
                </c:pt>
                <c:pt idx="6261">
                  <c:v>2576</c:v>
                </c:pt>
                <c:pt idx="6262">
                  <c:v>2576</c:v>
                </c:pt>
                <c:pt idx="6263">
                  <c:v>2576</c:v>
                </c:pt>
                <c:pt idx="6264">
                  <c:v>2576</c:v>
                </c:pt>
                <c:pt idx="6265">
                  <c:v>2576</c:v>
                </c:pt>
                <c:pt idx="6266">
                  <c:v>2576</c:v>
                </c:pt>
                <c:pt idx="6267">
                  <c:v>2577</c:v>
                </c:pt>
                <c:pt idx="6268">
                  <c:v>2578</c:v>
                </c:pt>
                <c:pt idx="6269">
                  <c:v>2579</c:v>
                </c:pt>
                <c:pt idx="6270">
                  <c:v>2579</c:v>
                </c:pt>
                <c:pt idx="6271">
                  <c:v>2579</c:v>
                </c:pt>
                <c:pt idx="6272">
                  <c:v>2580</c:v>
                </c:pt>
                <c:pt idx="6273">
                  <c:v>2581</c:v>
                </c:pt>
                <c:pt idx="6274">
                  <c:v>2581</c:v>
                </c:pt>
                <c:pt idx="6275">
                  <c:v>2581</c:v>
                </c:pt>
                <c:pt idx="6276">
                  <c:v>2582</c:v>
                </c:pt>
                <c:pt idx="6277">
                  <c:v>2582</c:v>
                </c:pt>
                <c:pt idx="6278">
                  <c:v>2582</c:v>
                </c:pt>
                <c:pt idx="6279">
                  <c:v>2582</c:v>
                </c:pt>
                <c:pt idx="6280">
                  <c:v>2582</c:v>
                </c:pt>
                <c:pt idx="6281">
                  <c:v>2582</c:v>
                </c:pt>
                <c:pt idx="6282">
                  <c:v>2582</c:v>
                </c:pt>
                <c:pt idx="6283">
                  <c:v>2583</c:v>
                </c:pt>
                <c:pt idx="6284">
                  <c:v>2583</c:v>
                </c:pt>
                <c:pt idx="6285">
                  <c:v>2583</c:v>
                </c:pt>
                <c:pt idx="6286">
                  <c:v>2583</c:v>
                </c:pt>
                <c:pt idx="6287">
                  <c:v>2583</c:v>
                </c:pt>
                <c:pt idx="6288">
                  <c:v>2583</c:v>
                </c:pt>
                <c:pt idx="6289">
                  <c:v>2583</c:v>
                </c:pt>
                <c:pt idx="6290">
                  <c:v>2583</c:v>
                </c:pt>
                <c:pt idx="6291">
                  <c:v>2583</c:v>
                </c:pt>
                <c:pt idx="6292">
                  <c:v>2584</c:v>
                </c:pt>
                <c:pt idx="6293">
                  <c:v>2584</c:v>
                </c:pt>
                <c:pt idx="6294">
                  <c:v>2584</c:v>
                </c:pt>
                <c:pt idx="6295">
                  <c:v>2584</c:v>
                </c:pt>
                <c:pt idx="6296">
                  <c:v>2584</c:v>
                </c:pt>
                <c:pt idx="6297">
                  <c:v>2585</c:v>
                </c:pt>
                <c:pt idx="6298">
                  <c:v>2586</c:v>
                </c:pt>
                <c:pt idx="6299">
                  <c:v>2587</c:v>
                </c:pt>
                <c:pt idx="6300">
                  <c:v>2587</c:v>
                </c:pt>
                <c:pt idx="6301">
                  <c:v>2587</c:v>
                </c:pt>
                <c:pt idx="6302">
                  <c:v>2587</c:v>
                </c:pt>
                <c:pt idx="6303">
                  <c:v>2587</c:v>
                </c:pt>
                <c:pt idx="6304">
                  <c:v>2587</c:v>
                </c:pt>
                <c:pt idx="6305">
                  <c:v>2587</c:v>
                </c:pt>
                <c:pt idx="6306">
                  <c:v>2587</c:v>
                </c:pt>
                <c:pt idx="6307">
                  <c:v>2587</c:v>
                </c:pt>
                <c:pt idx="6308">
                  <c:v>2587</c:v>
                </c:pt>
                <c:pt idx="6309">
                  <c:v>2588</c:v>
                </c:pt>
                <c:pt idx="6310">
                  <c:v>2588</c:v>
                </c:pt>
                <c:pt idx="6311">
                  <c:v>2588</c:v>
                </c:pt>
                <c:pt idx="6312">
                  <c:v>2588</c:v>
                </c:pt>
                <c:pt idx="6313">
                  <c:v>2588</c:v>
                </c:pt>
                <c:pt idx="6314">
                  <c:v>2589</c:v>
                </c:pt>
                <c:pt idx="6315">
                  <c:v>2589</c:v>
                </c:pt>
                <c:pt idx="6316">
                  <c:v>2590</c:v>
                </c:pt>
                <c:pt idx="6317">
                  <c:v>2591</c:v>
                </c:pt>
                <c:pt idx="6318">
                  <c:v>2592</c:v>
                </c:pt>
                <c:pt idx="6319">
                  <c:v>2593</c:v>
                </c:pt>
                <c:pt idx="6320">
                  <c:v>2594</c:v>
                </c:pt>
                <c:pt idx="6321">
                  <c:v>2595</c:v>
                </c:pt>
                <c:pt idx="6322">
                  <c:v>2595</c:v>
                </c:pt>
                <c:pt idx="6323">
                  <c:v>2595</c:v>
                </c:pt>
                <c:pt idx="6324">
                  <c:v>2595</c:v>
                </c:pt>
                <c:pt idx="6325">
                  <c:v>2596</c:v>
                </c:pt>
                <c:pt idx="6326">
                  <c:v>2596</c:v>
                </c:pt>
                <c:pt idx="6327">
                  <c:v>2597</c:v>
                </c:pt>
                <c:pt idx="6328">
                  <c:v>2598</c:v>
                </c:pt>
                <c:pt idx="6329">
                  <c:v>2599</c:v>
                </c:pt>
                <c:pt idx="6330">
                  <c:v>2600</c:v>
                </c:pt>
                <c:pt idx="6331">
                  <c:v>2601</c:v>
                </c:pt>
                <c:pt idx="6332">
                  <c:v>2601</c:v>
                </c:pt>
                <c:pt idx="6333">
                  <c:v>2601</c:v>
                </c:pt>
                <c:pt idx="6334">
                  <c:v>2601</c:v>
                </c:pt>
                <c:pt idx="6335">
                  <c:v>2602</c:v>
                </c:pt>
                <c:pt idx="6336">
                  <c:v>2603</c:v>
                </c:pt>
                <c:pt idx="6337">
                  <c:v>2603</c:v>
                </c:pt>
                <c:pt idx="6338">
                  <c:v>2604</c:v>
                </c:pt>
                <c:pt idx="6339">
                  <c:v>2605</c:v>
                </c:pt>
                <c:pt idx="6340">
                  <c:v>2605</c:v>
                </c:pt>
                <c:pt idx="6341">
                  <c:v>2605</c:v>
                </c:pt>
                <c:pt idx="6342">
                  <c:v>2605</c:v>
                </c:pt>
                <c:pt idx="6343">
                  <c:v>2605</c:v>
                </c:pt>
                <c:pt idx="6344">
                  <c:v>2605</c:v>
                </c:pt>
                <c:pt idx="6345">
                  <c:v>2606</c:v>
                </c:pt>
                <c:pt idx="6346">
                  <c:v>2606</c:v>
                </c:pt>
                <c:pt idx="6347">
                  <c:v>2606</c:v>
                </c:pt>
                <c:pt idx="6348">
                  <c:v>2606</c:v>
                </c:pt>
                <c:pt idx="6349">
                  <c:v>2606</c:v>
                </c:pt>
                <c:pt idx="6350">
                  <c:v>2607</c:v>
                </c:pt>
                <c:pt idx="6351">
                  <c:v>2608</c:v>
                </c:pt>
                <c:pt idx="6352">
                  <c:v>2609</c:v>
                </c:pt>
                <c:pt idx="6353">
                  <c:v>2610</c:v>
                </c:pt>
                <c:pt idx="6354">
                  <c:v>2610</c:v>
                </c:pt>
                <c:pt idx="6355">
                  <c:v>2610</c:v>
                </c:pt>
                <c:pt idx="6356">
                  <c:v>2611</c:v>
                </c:pt>
                <c:pt idx="6357">
                  <c:v>2612</c:v>
                </c:pt>
                <c:pt idx="6358">
                  <c:v>2613</c:v>
                </c:pt>
                <c:pt idx="6359">
                  <c:v>2613</c:v>
                </c:pt>
                <c:pt idx="6360">
                  <c:v>2613</c:v>
                </c:pt>
                <c:pt idx="6361">
                  <c:v>2613</c:v>
                </c:pt>
                <c:pt idx="6362">
                  <c:v>2613</c:v>
                </c:pt>
                <c:pt idx="6363">
                  <c:v>2613</c:v>
                </c:pt>
                <c:pt idx="6364">
                  <c:v>2613</c:v>
                </c:pt>
                <c:pt idx="6365">
                  <c:v>2613</c:v>
                </c:pt>
                <c:pt idx="6366">
                  <c:v>2613</c:v>
                </c:pt>
                <c:pt idx="6367">
                  <c:v>2613</c:v>
                </c:pt>
                <c:pt idx="6368">
                  <c:v>2614</c:v>
                </c:pt>
                <c:pt idx="6369">
                  <c:v>2615</c:v>
                </c:pt>
                <c:pt idx="6370">
                  <c:v>2616</c:v>
                </c:pt>
                <c:pt idx="6371">
                  <c:v>2617</c:v>
                </c:pt>
                <c:pt idx="6372">
                  <c:v>2618</c:v>
                </c:pt>
                <c:pt idx="6373">
                  <c:v>2618</c:v>
                </c:pt>
                <c:pt idx="6374">
                  <c:v>2619</c:v>
                </c:pt>
                <c:pt idx="6375">
                  <c:v>2619</c:v>
                </c:pt>
                <c:pt idx="6376">
                  <c:v>2619</c:v>
                </c:pt>
                <c:pt idx="6377">
                  <c:v>2620</c:v>
                </c:pt>
                <c:pt idx="6378">
                  <c:v>2621</c:v>
                </c:pt>
                <c:pt idx="6379">
                  <c:v>2621</c:v>
                </c:pt>
                <c:pt idx="6380">
                  <c:v>2622</c:v>
                </c:pt>
                <c:pt idx="6381">
                  <c:v>2623</c:v>
                </c:pt>
                <c:pt idx="6382">
                  <c:v>2624</c:v>
                </c:pt>
                <c:pt idx="6383">
                  <c:v>2625</c:v>
                </c:pt>
                <c:pt idx="6384">
                  <c:v>2626</c:v>
                </c:pt>
                <c:pt idx="6385">
                  <c:v>2627</c:v>
                </c:pt>
                <c:pt idx="6386">
                  <c:v>2628</c:v>
                </c:pt>
                <c:pt idx="6387">
                  <c:v>2629</c:v>
                </c:pt>
                <c:pt idx="6388">
                  <c:v>2630</c:v>
                </c:pt>
                <c:pt idx="6389">
                  <c:v>2630</c:v>
                </c:pt>
                <c:pt idx="6390">
                  <c:v>2631</c:v>
                </c:pt>
                <c:pt idx="6391">
                  <c:v>2631</c:v>
                </c:pt>
                <c:pt idx="6392">
                  <c:v>2632</c:v>
                </c:pt>
                <c:pt idx="6393">
                  <c:v>2632</c:v>
                </c:pt>
                <c:pt idx="6394">
                  <c:v>2633</c:v>
                </c:pt>
                <c:pt idx="6395">
                  <c:v>2634</c:v>
                </c:pt>
                <c:pt idx="6396">
                  <c:v>2635</c:v>
                </c:pt>
                <c:pt idx="6397">
                  <c:v>2635</c:v>
                </c:pt>
                <c:pt idx="6398">
                  <c:v>2635</c:v>
                </c:pt>
                <c:pt idx="6399">
                  <c:v>2636</c:v>
                </c:pt>
                <c:pt idx="6400">
                  <c:v>2636</c:v>
                </c:pt>
                <c:pt idx="6401">
                  <c:v>2637</c:v>
                </c:pt>
                <c:pt idx="6402">
                  <c:v>2637</c:v>
                </c:pt>
                <c:pt idx="6403">
                  <c:v>2638</c:v>
                </c:pt>
                <c:pt idx="6404">
                  <c:v>2638</c:v>
                </c:pt>
                <c:pt idx="6405">
                  <c:v>2638</c:v>
                </c:pt>
                <c:pt idx="6406">
                  <c:v>2639</c:v>
                </c:pt>
                <c:pt idx="6407">
                  <c:v>2639</c:v>
                </c:pt>
                <c:pt idx="6408">
                  <c:v>2639</c:v>
                </c:pt>
                <c:pt idx="6409">
                  <c:v>2640</c:v>
                </c:pt>
                <c:pt idx="6410">
                  <c:v>2641</c:v>
                </c:pt>
                <c:pt idx="6411">
                  <c:v>2641</c:v>
                </c:pt>
                <c:pt idx="6412">
                  <c:v>2642</c:v>
                </c:pt>
                <c:pt idx="6413">
                  <c:v>2643</c:v>
                </c:pt>
                <c:pt idx="6414">
                  <c:v>2643</c:v>
                </c:pt>
                <c:pt idx="6415">
                  <c:v>2643</c:v>
                </c:pt>
                <c:pt idx="6416">
                  <c:v>2643</c:v>
                </c:pt>
                <c:pt idx="6417">
                  <c:v>2644</c:v>
                </c:pt>
                <c:pt idx="6418">
                  <c:v>2645</c:v>
                </c:pt>
                <c:pt idx="6419">
                  <c:v>2646</c:v>
                </c:pt>
                <c:pt idx="6420">
                  <c:v>2646</c:v>
                </c:pt>
                <c:pt idx="6421">
                  <c:v>2646</c:v>
                </c:pt>
                <c:pt idx="6422">
                  <c:v>2646</c:v>
                </c:pt>
                <c:pt idx="6423">
                  <c:v>2646</c:v>
                </c:pt>
                <c:pt idx="6424">
                  <c:v>2646</c:v>
                </c:pt>
                <c:pt idx="6425">
                  <c:v>2646</c:v>
                </c:pt>
                <c:pt idx="6426">
                  <c:v>2646</c:v>
                </c:pt>
                <c:pt idx="6427">
                  <c:v>2646</c:v>
                </c:pt>
                <c:pt idx="6428">
                  <c:v>2646</c:v>
                </c:pt>
                <c:pt idx="6429">
                  <c:v>2646</c:v>
                </c:pt>
                <c:pt idx="6430">
                  <c:v>2646</c:v>
                </c:pt>
                <c:pt idx="6431">
                  <c:v>2646</c:v>
                </c:pt>
                <c:pt idx="6432">
                  <c:v>2646</c:v>
                </c:pt>
                <c:pt idx="6433">
                  <c:v>2646</c:v>
                </c:pt>
                <c:pt idx="6434">
                  <c:v>2646</c:v>
                </c:pt>
                <c:pt idx="6435">
                  <c:v>2646</c:v>
                </c:pt>
                <c:pt idx="6436">
                  <c:v>2646</c:v>
                </c:pt>
                <c:pt idx="6437">
                  <c:v>2646</c:v>
                </c:pt>
                <c:pt idx="6438">
                  <c:v>2647</c:v>
                </c:pt>
                <c:pt idx="6439">
                  <c:v>2647</c:v>
                </c:pt>
                <c:pt idx="6440">
                  <c:v>2647</c:v>
                </c:pt>
                <c:pt idx="6441">
                  <c:v>2647</c:v>
                </c:pt>
                <c:pt idx="6442">
                  <c:v>2647</c:v>
                </c:pt>
                <c:pt idx="6443">
                  <c:v>2647</c:v>
                </c:pt>
                <c:pt idx="6444">
                  <c:v>2648</c:v>
                </c:pt>
                <c:pt idx="6445">
                  <c:v>2648</c:v>
                </c:pt>
                <c:pt idx="6446">
                  <c:v>2648</c:v>
                </c:pt>
                <c:pt idx="6447">
                  <c:v>2648</c:v>
                </c:pt>
                <c:pt idx="6448">
                  <c:v>2648</c:v>
                </c:pt>
                <c:pt idx="6449">
                  <c:v>2648</c:v>
                </c:pt>
                <c:pt idx="6450">
                  <c:v>2648</c:v>
                </c:pt>
                <c:pt idx="6451">
                  <c:v>2649</c:v>
                </c:pt>
                <c:pt idx="6452">
                  <c:v>2649</c:v>
                </c:pt>
                <c:pt idx="6453">
                  <c:v>2649</c:v>
                </c:pt>
                <c:pt idx="6454">
                  <c:v>2649</c:v>
                </c:pt>
                <c:pt idx="6455">
                  <c:v>2649</c:v>
                </c:pt>
                <c:pt idx="6456">
                  <c:v>2649</c:v>
                </c:pt>
                <c:pt idx="6457">
                  <c:v>2650</c:v>
                </c:pt>
                <c:pt idx="6458">
                  <c:v>2651</c:v>
                </c:pt>
                <c:pt idx="6459">
                  <c:v>2652</c:v>
                </c:pt>
                <c:pt idx="6460">
                  <c:v>2653</c:v>
                </c:pt>
                <c:pt idx="6461">
                  <c:v>2654</c:v>
                </c:pt>
                <c:pt idx="6462">
                  <c:v>2655</c:v>
                </c:pt>
                <c:pt idx="6463">
                  <c:v>2656</c:v>
                </c:pt>
                <c:pt idx="6464">
                  <c:v>2657</c:v>
                </c:pt>
                <c:pt idx="6465">
                  <c:v>2657</c:v>
                </c:pt>
                <c:pt idx="6466">
                  <c:v>2657</c:v>
                </c:pt>
                <c:pt idx="6467">
                  <c:v>2657</c:v>
                </c:pt>
                <c:pt idx="6468">
                  <c:v>2657</c:v>
                </c:pt>
                <c:pt idx="6469">
                  <c:v>2657</c:v>
                </c:pt>
                <c:pt idx="6470">
                  <c:v>2657</c:v>
                </c:pt>
                <c:pt idx="6471">
                  <c:v>2657</c:v>
                </c:pt>
                <c:pt idx="6472">
                  <c:v>2658</c:v>
                </c:pt>
                <c:pt idx="6473">
                  <c:v>2659</c:v>
                </c:pt>
                <c:pt idx="6474">
                  <c:v>2659</c:v>
                </c:pt>
                <c:pt idx="6475">
                  <c:v>2660</c:v>
                </c:pt>
                <c:pt idx="6476">
                  <c:v>2660</c:v>
                </c:pt>
                <c:pt idx="6477">
                  <c:v>2660</c:v>
                </c:pt>
                <c:pt idx="6478">
                  <c:v>2660</c:v>
                </c:pt>
                <c:pt idx="6479">
                  <c:v>2660</c:v>
                </c:pt>
                <c:pt idx="6480">
                  <c:v>2660</c:v>
                </c:pt>
                <c:pt idx="6481">
                  <c:v>2660</c:v>
                </c:pt>
                <c:pt idx="6482">
                  <c:v>2660</c:v>
                </c:pt>
                <c:pt idx="6483">
                  <c:v>2660</c:v>
                </c:pt>
                <c:pt idx="6484">
                  <c:v>2660</c:v>
                </c:pt>
                <c:pt idx="6485">
                  <c:v>2660</c:v>
                </c:pt>
                <c:pt idx="6486">
                  <c:v>2660</c:v>
                </c:pt>
                <c:pt idx="6487">
                  <c:v>2660</c:v>
                </c:pt>
                <c:pt idx="6488">
                  <c:v>2660</c:v>
                </c:pt>
                <c:pt idx="6489">
                  <c:v>2660</c:v>
                </c:pt>
                <c:pt idx="6490">
                  <c:v>2660</c:v>
                </c:pt>
                <c:pt idx="6491">
                  <c:v>2661</c:v>
                </c:pt>
                <c:pt idx="6492">
                  <c:v>2661</c:v>
                </c:pt>
                <c:pt idx="6493">
                  <c:v>2661</c:v>
                </c:pt>
                <c:pt idx="6494">
                  <c:v>2662</c:v>
                </c:pt>
                <c:pt idx="6495">
                  <c:v>2662</c:v>
                </c:pt>
                <c:pt idx="6496">
                  <c:v>2662</c:v>
                </c:pt>
                <c:pt idx="6497">
                  <c:v>2662</c:v>
                </c:pt>
                <c:pt idx="6498">
                  <c:v>2662</c:v>
                </c:pt>
                <c:pt idx="6499">
                  <c:v>2663</c:v>
                </c:pt>
                <c:pt idx="6500">
                  <c:v>2664</c:v>
                </c:pt>
                <c:pt idx="6501">
                  <c:v>2665</c:v>
                </c:pt>
                <c:pt idx="6502">
                  <c:v>2666</c:v>
                </c:pt>
                <c:pt idx="6503">
                  <c:v>2667</c:v>
                </c:pt>
                <c:pt idx="6504">
                  <c:v>2667</c:v>
                </c:pt>
                <c:pt idx="6505">
                  <c:v>2667</c:v>
                </c:pt>
                <c:pt idx="6506">
                  <c:v>2667</c:v>
                </c:pt>
                <c:pt idx="6507">
                  <c:v>2667</c:v>
                </c:pt>
                <c:pt idx="6508">
                  <c:v>2667</c:v>
                </c:pt>
                <c:pt idx="6509">
                  <c:v>2668</c:v>
                </c:pt>
                <c:pt idx="6510">
                  <c:v>2668</c:v>
                </c:pt>
                <c:pt idx="6511">
                  <c:v>2668</c:v>
                </c:pt>
                <c:pt idx="6512">
                  <c:v>2669</c:v>
                </c:pt>
                <c:pt idx="6513">
                  <c:v>2669</c:v>
                </c:pt>
                <c:pt idx="6514">
                  <c:v>2669</c:v>
                </c:pt>
                <c:pt idx="6515">
                  <c:v>2669</c:v>
                </c:pt>
                <c:pt idx="6516">
                  <c:v>2669</c:v>
                </c:pt>
                <c:pt idx="6517">
                  <c:v>2669</c:v>
                </c:pt>
                <c:pt idx="6518">
                  <c:v>2669</c:v>
                </c:pt>
                <c:pt idx="6519">
                  <c:v>2670</c:v>
                </c:pt>
                <c:pt idx="6520">
                  <c:v>2670</c:v>
                </c:pt>
                <c:pt idx="6521">
                  <c:v>2670</c:v>
                </c:pt>
                <c:pt idx="6522">
                  <c:v>2670</c:v>
                </c:pt>
                <c:pt idx="6523">
                  <c:v>2670</c:v>
                </c:pt>
                <c:pt idx="6524">
                  <c:v>2671</c:v>
                </c:pt>
                <c:pt idx="6525">
                  <c:v>2672</c:v>
                </c:pt>
                <c:pt idx="6526">
                  <c:v>2672</c:v>
                </c:pt>
                <c:pt idx="6527">
                  <c:v>2673</c:v>
                </c:pt>
                <c:pt idx="6528">
                  <c:v>2673</c:v>
                </c:pt>
                <c:pt idx="6529">
                  <c:v>2674</c:v>
                </c:pt>
                <c:pt idx="6530">
                  <c:v>2675</c:v>
                </c:pt>
                <c:pt idx="6531">
                  <c:v>2676</c:v>
                </c:pt>
                <c:pt idx="6532">
                  <c:v>2677</c:v>
                </c:pt>
                <c:pt idx="6533">
                  <c:v>2677</c:v>
                </c:pt>
                <c:pt idx="6534">
                  <c:v>2678</c:v>
                </c:pt>
                <c:pt idx="6535">
                  <c:v>2679</c:v>
                </c:pt>
                <c:pt idx="6536">
                  <c:v>2680</c:v>
                </c:pt>
                <c:pt idx="6537">
                  <c:v>2681</c:v>
                </c:pt>
                <c:pt idx="6538">
                  <c:v>2681</c:v>
                </c:pt>
                <c:pt idx="6539">
                  <c:v>2682</c:v>
                </c:pt>
                <c:pt idx="6540">
                  <c:v>2683</c:v>
                </c:pt>
                <c:pt idx="6541">
                  <c:v>2683</c:v>
                </c:pt>
                <c:pt idx="6542">
                  <c:v>2683</c:v>
                </c:pt>
                <c:pt idx="6543">
                  <c:v>2684</c:v>
                </c:pt>
                <c:pt idx="6544">
                  <c:v>2685</c:v>
                </c:pt>
                <c:pt idx="6545">
                  <c:v>2686</c:v>
                </c:pt>
                <c:pt idx="6546">
                  <c:v>2686</c:v>
                </c:pt>
                <c:pt idx="6547">
                  <c:v>2687</c:v>
                </c:pt>
                <c:pt idx="6548">
                  <c:v>2688</c:v>
                </c:pt>
                <c:pt idx="6549">
                  <c:v>2688</c:v>
                </c:pt>
                <c:pt idx="6550">
                  <c:v>2689</c:v>
                </c:pt>
                <c:pt idx="6551">
                  <c:v>2689</c:v>
                </c:pt>
                <c:pt idx="6552">
                  <c:v>2689</c:v>
                </c:pt>
                <c:pt idx="6553">
                  <c:v>2689</c:v>
                </c:pt>
                <c:pt idx="6554">
                  <c:v>2689</c:v>
                </c:pt>
                <c:pt idx="6555">
                  <c:v>2689</c:v>
                </c:pt>
                <c:pt idx="6556">
                  <c:v>2689</c:v>
                </c:pt>
                <c:pt idx="6557">
                  <c:v>2689</c:v>
                </c:pt>
                <c:pt idx="6558">
                  <c:v>2689</c:v>
                </c:pt>
                <c:pt idx="6559">
                  <c:v>2690</c:v>
                </c:pt>
                <c:pt idx="6560">
                  <c:v>2691</c:v>
                </c:pt>
                <c:pt idx="6561">
                  <c:v>2691</c:v>
                </c:pt>
                <c:pt idx="6562">
                  <c:v>2691</c:v>
                </c:pt>
                <c:pt idx="6563">
                  <c:v>2692</c:v>
                </c:pt>
                <c:pt idx="6564">
                  <c:v>2693</c:v>
                </c:pt>
                <c:pt idx="6565">
                  <c:v>2693</c:v>
                </c:pt>
                <c:pt idx="6566">
                  <c:v>2694</c:v>
                </c:pt>
                <c:pt idx="6567">
                  <c:v>2695</c:v>
                </c:pt>
                <c:pt idx="6568">
                  <c:v>2695</c:v>
                </c:pt>
                <c:pt idx="6569">
                  <c:v>2695</c:v>
                </c:pt>
                <c:pt idx="6570">
                  <c:v>2696</c:v>
                </c:pt>
                <c:pt idx="6571">
                  <c:v>2697</c:v>
                </c:pt>
                <c:pt idx="6572">
                  <c:v>2698</c:v>
                </c:pt>
                <c:pt idx="6573">
                  <c:v>2699</c:v>
                </c:pt>
                <c:pt idx="6574">
                  <c:v>2700</c:v>
                </c:pt>
                <c:pt idx="6575">
                  <c:v>2701</c:v>
                </c:pt>
                <c:pt idx="6576">
                  <c:v>2701</c:v>
                </c:pt>
                <c:pt idx="6577">
                  <c:v>2702</c:v>
                </c:pt>
                <c:pt idx="6578">
                  <c:v>2703</c:v>
                </c:pt>
                <c:pt idx="6579">
                  <c:v>2703</c:v>
                </c:pt>
                <c:pt idx="6580">
                  <c:v>2704</c:v>
                </c:pt>
                <c:pt idx="6581">
                  <c:v>2705</c:v>
                </c:pt>
                <c:pt idx="6582">
                  <c:v>2706</c:v>
                </c:pt>
                <c:pt idx="6583">
                  <c:v>2706</c:v>
                </c:pt>
                <c:pt idx="6584">
                  <c:v>2707</c:v>
                </c:pt>
                <c:pt idx="6585">
                  <c:v>2708</c:v>
                </c:pt>
                <c:pt idx="6586">
                  <c:v>2709</c:v>
                </c:pt>
                <c:pt idx="6587">
                  <c:v>2709</c:v>
                </c:pt>
                <c:pt idx="6588">
                  <c:v>2710</c:v>
                </c:pt>
                <c:pt idx="6589">
                  <c:v>2711</c:v>
                </c:pt>
                <c:pt idx="6590">
                  <c:v>2711</c:v>
                </c:pt>
                <c:pt idx="6591">
                  <c:v>2712</c:v>
                </c:pt>
                <c:pt idx="6592">
                  <c:v>2713</c:v>
                </c:pt>
                <c:pt idx="6593">
                  <c:v>2713</c:v>
                </c:pt>
                <c:pt idx="6594">
                  <c:v>2714</c:v>
                </c:pt>
                <c:pt idx="6595">
                  <c:v>2715</c:v>
                </c:pt>
                <c:pt idx="6596">
                  <c:v>2716</c:v>
                </c:pt>
                <c:pt idx="6597">
                  <c:v>2716</c:v>
                </c:pt>
                <c:pt idx="6598">
                  <c:v>2716</c:v>
                </c:pt>
                <c:pt idx="6599">
                  <c:v>2716</c:v>
                </c:pt>
                <c:pt idx="6600">
                  <c:v>2717</c:v>
                </c:pt>
                <c:pt idx="6601">
                  <c:v>2717</c:v>
                </c:pt>
                <c:pt idx="6602">
                  <c:v>2718</c:v>
                </c:pt>
                <c:pt idx="6603">
                  <c:v>2719</c:v>
                </c:pt>
                <c:pt idx="6604">
                  <c:v>2719</c:v>
                </c:pt>
                <c:pt idx="6605">
                  <c:v>2720</c:v>
                </c:pt>
                <c:pt idx="6606">
                  <c:v>2720</c:v>
                </c:pt>
                <c:pt idx="6607">
                  <c:v>2721</c:v>
                </c:pt>
                <c:pt idx="6608">
                  <c:v>2721</c:v>
                </c:pt>
                <c:pt idx="6609">
                  <c:v>2722</c:v>
                </c:pt>
                <c:pt idx="6610">
                  <c:v>2723</c:v>
                </c:pt>
                <c:pt idx="6611">
                  <c:v>2724</c:v>
                </c:pt>
                <c:pt idx="6612">
                  <c:v>2724</c:v>
                </c:pt>
                <c:pt idx="6613">
                  <c:v>2724</c:v>
                </c:pt>
                <c:pt idx="6614">
                  <c:v>2724</c:v>
                </c:pt>
                <c:pt idx="6615">
                  <c:v>2724</c:v>
                </c:pt>
                <c:pt idx="6616">
                  <c:v>2724</c:v>
                </c:pt>
                <c:pt idx="6617">
                  <c:v>2725</c:v>
                </c:pt>
                <c:pt idx="6618">
                  <c:v>2726</c:v>
                </c:pt>
                <c:pt idx="6619">
                  <c:v>2727</c:v>
                </c:pt>
                <c:pt idx="6620">
                  <c:v>2728</c:v>
                </c:pt>
                <c:pt idx="6621">
                  <c:v>2728</c:v>
                </c:pt>
                <c:pt idx="6622">
                  <c:v>2728</c:v>
                </c:pt>
                <c:pt idx="6623">
                  <c:v>2729</c:v>
                </c:pt>
                <c:pt idx="6624">
                  <c:v>2729</c:v>
                </c:pt>
                <c:pt idx="6625">
                  <c:v>2730</c:v>
                </c:pt>
                <c:pt idx="6626">
                  <c:v>2731</c:v>
                </c:pt>
                <c:pt idx="6627">
                  <c:v>2732</c:v>
                </c:pt>
                <c:pt idx="6628">
                  <c:v>2733</c:v>
                </c:pt>
                <c:pt idx="6629">
                  <c:v>2733</c:v>
                </c:pt>
                <c:pt idx="6630">
                  <c:v>2733</c:v>
                </c:pt>
                <c:pt idx="6631">
                  <c:v>2733</c:v>
                </c:pt>
                <c:pt idx="6632">
                  <c:v>2733</c:v>
                </c:pt>
                <c:pt idx="6633">
                  <c:v>2733</c:v>
                </c:pt>
                <c:pt idx="6634">
                  <c:v>2733</c:v>
                </c:pt>
                <c:pt idx="6635">
                  <c:v>2733</c:v>
                </c:pt>
                <c:pt idx="6636">
                  <c:v>2733</c:v>
                </c:pt>
                <c:pt idx="6637">
                  <c:v>2733</c:v>
                </c:pt>
                <c:pt idx="6638">
                  <c:v>2733</c:v>
                </c:pt>
                <c:pt idx="6639">
                  <c:v>2733</c:v>
                </c:pt>
                <c:pt idx="6640">
                  <c:v>2733</c:v>
                </c:pt>
                <c:pt idx="6641">
                  <c:v>2733</c:v>
                </c:pt>
                <c:pt idx="6642">
                  <c:v>2733</c:v>
                </c:pt>
                <c:pt idx="6643">
                  <c:v>2734</c:v>
                </c:pt>
                <c:pt idx="6644">
                  <c:v>2735</c:v>
                </c:pt>
                <c:pt idx="6645">
                  <c:v>2736</c:v>
                </c:pt>
                <c:pt idx="6646">
                  <c:v>2736</c:v>
                </c:pt>
                <c:pt idx="6647">
                  <c:v>2736</c:v>
                </c:pt>
                <c:pt idx="6648">
                  <c:v>2736</c:v>
                </c:pt>
                <c:pt idx="6649">
                  <c:v>2737</c:v>
                </c:pt>
                <c:pt idx="6650">
                  <c:v>2737</c:v>
                </c:pt>
                <c:pt idx="6651">
                  <c:v>2737</c:v>
                </c:pt>
                <c:pt idx="6652">
                  <c:v>2737</c:v>
                </c:pt>
                <c:pt idx="6653">
                  <c:v>2737</c:v>
                </c:pt>
                <c:pt idx="6654">
                  <c:v>2738</c:v>
                </c:pt>
                <c:pt idx="6655">
                  <c:v>2738</c:v>
                </c:pt>
                <c:pt idx="6656">
                  <c:v>2738</c:v>
                </c:pt>
                <c:pt idx="6657">
                  <c:v>2739</c:v>
                </c:pt>
                <c:pt idx="6658">
                  <c:v>2740</c:v>
                </c:pt>
                <c:pt idx="6659">
                  <c:v>2741</c:v>
                </c:pt>
                <c:pt idx="6660">
                  <c:v>2742</c:v>
                </c:pt>
                <c:pt idx="6661">
                  <c:v>2743</c:v>
                </c:pt>
                <c:pt idx="6662">
                  <c:v>2744</c:v>
                </c:pt>
                <c:pt idx="6663">
                  <c:v>2745</c:v>
                </c:pt>
                <c:pt idx="6664">
                  <c:v>2746</c:v>
                </c:pt>
                <c:pt idx="6665">
                  <c:v>2747</c:v>
                </c:pt>
                <c:pt idx="6666">
                  <c:v>2747</c:v>
                </c:pt>
                <c:pt idx="6667">
                  <c:v>2747</c:v>
                </c:pt>
                <c:pt idx="6668">
                  <c:v>2748</c:v>
                </c:pt>
                <c:pt idx="6669">
                  <c:v>2749</c:v>
                </c:pt>
                <c:pt idx="6670">
                  <c:v>2750</c:v>
                </c:pt>
                <c:pt idx="6671">
                  <c:v>2751</c:v>
                </c:pt>
                <c:pt idx="6672">
                  <c:v>2752</c:v>
                </c:pt>
                <c:pt idx="6673">
                  <c:v>2753</c:v>
                </c:pt>
                <c:pt idx="6674">
                  <c:v>2754</c:v>
                </c:pt>
                <c:pt idx="6675">
                  <c:v>2755</c:v>
                </c:pt>
                <c:pt idx="6676">
                  <c:v>2756</c:v>
                </c:pt>
                <c:pt idx="6677">
                  <c:v>2757</c:v>
                </c:pt>
                <c:pt idx="6678">
                  <c:v>2757</c:v>
                </c:pt>
                <c:pt idx="6679">
                  <c:v>2758</c:v>
                </c:pt>
                <c:pt idx="6680">
                  <c:v>2759</c:v>
                </c:pt>
                <c:pt idx="6681">
                  <c:v>2760</c:v>
                </c:pt>
                <c:pt idx="6682">
                  <c:v>2760</c:v>
                </c:pt>
                <c:pt idx="6683">
                  <c:v>2760</c:v>
                </c:pt>
                <c:pt idx="6684">
                  <c:v>2761</c:v>
                </c:pt>
                <c:pt idx="6685">
                  <c:v>2761</c:v>
                </c:pt>
                <c:pt idx="6686">
                  <c:v>2761</c:v>
                </c:pt>
                <c:pt idx="6687">
                  <c:v>2761</c:v>
                </c:pt>
                <c:pt idx="6688">
                  <c:v>2762</c:v>
                </c:pt>
                <c:pt idx="6689">
                  <c:v>2762</c:v>
                </c:pt>
                <c:pt idx="6690">
                  <c:v>2763</c:v>
                </c:pt>
                <c:pt idx="6691">
                  <c:v>2764</c:v>
                </c:pt>
                <c:pt idx="6692">
                  <c:v>2765</c:v>
                </c:pt>
                <c:pt idx="6693">
                  <c:v>2765</c:v>
                </c:pt>
                <c:pt idx="6694">
                  <c:v>2765</c:v>
                </c:pt>
                <c:pt idx="6695">
                  <c:v>2766</c:v>
                </c:pt>
                <c:pt idx="6696">
                  <c:v>2767</c:v>
                </c:pt>
                <c:pt idx="6697">
                  <c:v>2768</c:v>
                </c:pt>
                <c:pt idx="6698">
                  <c:v>2769</c:v>
                </c:pt>
                <c:pt idx="6699">
                  <c:v>2769</c:v>
                </c:pt>
                <c:pt idx="6700">
                  <c:v>2770</c:v>
                </c:pt>
                <c:pt idx="6701">
                  <c:v>2770</c:v>
                </c:pt>
                <c:pt idx="6702">
                  <c:v>2770</c:v>
                </c:pt>
                <c:pt idx="6703">
                  <c:v>2770</c:v>
                </c:pt>
                <c:pt idx="6704">
                  <c:v>2770</c:v>
                </c:pt>
                <c:pt idx="6705">
                  <c:v>2771</c:v>
                </c:pt>
                <c:pt idx="6706">
                  <c:v>2772</c:v>
                </c:pt>
                <c:pt idx="6707">
                  <c:v>2773</c:v>
                </c:pt>
                <c:pt idx="6708">
                  <c:v>2773</c:v>
                </c:pt>
                <c:pt idx="6709">
                  <c:v>2774</c:v>
                </c:pt>
                <c:pt idx="6710">
                  <c:v>2775</c:v>
                </c:pt>
                <c:pt idx="6711">
                  <c:v>2776</c:v>
                </c:pt>
                <c:pt idx="6712">
                  <c:v>2776</c:v>
                </c:pt>
                <c:pt idx="6713">
                  <c:v>2777</c:v>
                </c:pt>
                <c:pt idx="6714">
                  <c:v>2777</c:v>
                </c:pt>
                <c:pt idx="6715">
                  <c:v>2778</c:v>
                </c:pt>
                <c:pt idx="6716">
                  <c:v>2779</c:v>
                </c:pt>
                <c:pt idx="6717">
                  <c:v>2780</c:v>
                </c:pt>
                <c:pt idx="6718">
                  <c:v>2781</c:v>
                </c:pt>
                <c:pt idx="6719">
                  <c:v>2781</c:v>
                </c:pt>
                <c:pt idx="6720">
                  <c:v>2781</c:v>
                </c:pt>
                <c:pt idx="6721">
                  <c:v>2781</c:v>
                </c:pt>
                <c:pt idx="6722">
                  <c:v>2781</c:v>
                </c:pt>
                <c:pt idx="6723">
                  <c:v>2781</c:v>
                </c:pt>
                <c:pt idx="6724">
                  <c:v>2781</c:v>
                </c:pt>
                <c:pt idx="6725">
                  <c:v>2782</c:v>
                </c:pt>
                <c:pt idx="6726">
                  <c:v>2782</c:v>
                </c:pt>
                <c:pt idx="6727">
                  <c:v>2782</c:v>
                </c:pt>
                <c:pt idx="6728">
                  <c:v>2782</c:v>
                </c:pt>
                <c:pt idx="6729">
                  <c:v>2783</c:v>
                </c:pt>
                <c:pt idx="6730">
                  <c:v>2784</c:v>
                </c:pt>
                <c:pt idx="6731">
                  <c:v>2785</c:v>
                </c:pt>
                <c:pt idx="6732">
                  <c:v>2786</c:v>
                </c:pt>
                <c:pt idx="6733">
                  <c:v>2787</c:v>
                </c:pt>
                <c:pt idx="6734">
                  <c:v>2787</c:v>
                </c:pt>
                <c:pt idx="6735">
                  <c:v>2787</c:v>
                </c:pt>
                <c:pt idx="6736">
                  <c:v>2787</c:v>
                </c:pt>
                <c:pt idx="6737">
                  <c:v>2787</c:v>
                </c:pt>
                <c:pt idx="6738">
                  <c:v>2787</c:v>
                </c:pt>
                <c:pt idx="6739">
                  <c:v>2787</c:v>
                </c:pt>
                <c:pt idx="6740">
                  <c:v>2787</c:v>
                </c:pt>
                <c:pt idx="6741">
                  <c:v>2787</c:v>
                </c:pt>
                <c:pt idx="6742">
                  <c:v>2787</c:v>
                </c:pt>
                <c:pt idx="6743">
                  <c:v>2787</c:v>
                </c:pt>
                <c:pt idx="6744">
                  <c:v>2787</c:v>
                </c:pt>
                <c:pt idx="6745">
                  <c:v>2787</c:v>
                </c:pt>
                <c:pt idx="6746">
                  <c:v>2787</c:v>
                </c:pt>
                <c:pt idx="6747">
                  <c:v>2787</c:v>
                </c:pt>
                <c:pt idx="6748">
                  <c:v>2787</c:v>
                </c:pt>
                <c:pt idx="6749">
                  <c:v>2787</c:v>
                </c:pt>
                <c:pt idx="6750">
                  <c:v>2787</c:v>
                </c:pt>
                <c:pt idx="6751">
                  <c:v>2788</c:v>
                </c:pt>
                <c:pt idx="6752">
                  <c:v>2788</c:v>
                </c:pt>
                <c:pt idx="6753">
                  <c:v>2788</c:v>
                </c:pt>
                <c:pt idx="6754">
                  <c:v>2789</c:v>
                </c:pt>
                <c:pt idx="6755">
                  <c:v>2790</c:v>
                </c:pt>
                <c:pt idx="6756">
                  <c:v>2790</c:v>
                </c:pt>
                <c:pt idx="6757">
                  <c:v>2790</c:v>
                </c:pt>
                <c:pt idx="6758">
                  <c:v>2791</c:v>
                </c:pt>
                <c:pt idx="6759">
                  <c:v>2791</c:v>
                </c:pt>
                <c:pt idx="6760">
                  <c:v>2791</c:v>
                </c:pt>
                <c:pt idx="6761">
                  <c:v>2792</c:v>
                </c:pt>
                <c:pt idx="6762">
                  <c:v>2792</c:v>
                </c:pt>
                <c:pt idx="6763">
                  <c:v>2792</c:v>
                </c:pt>
                <c:pt idx="6764">
                  <c:v>2793</c:v>
                </c:pt>
                <c:pt idx="6765">
                  <c:v>2794</c:v>
                </c:pt>
                <c:pt idx="6766">
                  <c:v>2794</c:v>
                </c:pt>
                <c:pt idx="6767">
                  <c:v>2794</c:v>
                </c:pt>
                <c:pt idx="6768">
                  <c:v>2794</c:v>
                </c:pt>
                <c:pt idx="6769">
                  <c:v>2794</c:v>
                </c:pt>
                <c:pt idx="6770">
                  <c:v>2794</c:v>
                </c:pt>
                <c:pt idx="6771">
                  <c:v>2794</c:v>
                </c:pt>
                <c:pt idx="6772">
                  <c:v>2794</c:v>
                </c:pt>
                <c:pt idx="6773">
                  <c:v>2794</c:v>
                </c:pt>
                <c:pt idx="6774">
                  <c:v>2794</c:v>
                </c:pt>
                <c:pt idx="6775">
                  <c:v>2794</c:v>
                </c:pt>
                <c:pt idx="6776">
                  <c:v>2794</c:v>
                </c:pt>
                <c:pt idx="6777">
                  <c:v>2794</c:v>
                </c:pt>
                <c:pt idx="6778">
                  <c:v>2794</c:v>
                </c:pt>
                <c:pt idx="6779">
                  <c:v>2794</c:v>
                </c:pt>
                <c:pt idx="6780">
                  <c:v>2794</c:v>
                </c:pt>
                <c:pt idx="6781">
                  <c:v>2794</c:v>
                </c:pt>
                <c:pt idx="6782">
                  <c:v>2794</c:v>
                </c:pt>
                <c:pt idx="6783">
                  <c:v>2795</c:v>
                </c:pt>
                <c:pt idx="6784">
                  <c:v>2796</c:v>
                </c:pt>
                <c:pt idx="6785">
                  <c:v>2796</c:v>
                </c:pt>
                <c:pt idx="6786">
                  <c:v>2796</c:v>
                </c:pt>
                <c:pt idx="6787">
                  <c:v>2796</c:v>
                </c:pt>
                <c:pt idx="6788">
                  <c:v>2796</c:v>
                </c:pt>
                <c:pt idx="6789">
                  <c:v>2796</c:v>
                </c:pt>
                <c:pt idx="6790">
                  <c:v>2797</c:v>
                </c:pt>
                <c:pt idx="6791">
                  <c:v>2797</c:v>
                </c:pt>
                <c:pt idx="6792">
                  <c:v>2797</c:v>
                </c:pt>
                <c:pt idx="6793">
                  <c:v>2798</c:v>
                </c:pt>
                <c:pt idx="6794">
                  <c:v>2799</c:v>
                </c:pt>
                <c:pt idx="6795">
                  <c:v>2799</c:v>
                </c:pt>
                <c:pt idx="6796">
                  <c:v>2799</c:v>
                </c:pt>
                <c:pt idx="6797">
                  <c:v>2799</c:v>
                </c:pt>
                <c:pt idx="6798">
                  <c:v>2799</c:v>
                </c:pt>
                <c:pt idx="6799">
                  <c:v>2799</c:v>
                </c:pt>
                <c:pt idx="6800">
                  <c:v>2799</c:v>
                </c:pt>
                <c:pt idx="6801">
                  <c:v>2800</c:v>
                </c:pt>
                <c:pt idx="6802">
                  <c:v>2800</c:v>
                </c:pt>
                <c:pt idx="6803">
                  <c:v>2800</c:v>
                </c:pt>
                <c:pt idx="6804">
                  <c:v>2800</c:v>
                </c:pt>
                <c:pt idx="6805">
                  <c:v>2800</c:v>
                </c:pt>
                <c:pt idx="6806">
                  <c:v>2801</c:v>
                </c:pt>
                <c:pt idx="6807">
                  <c:v>2802</c:v>
                </c:pt>
                <c:pt idx="6808">
                  <c:v>2802</c:v>
                </c:pt>
                <c:pt idx="6809">
                  <c:v>2802</c:v>
                </c:pt>
                <c:pt idx="6810">
                  <c:v>2802</c:v>
                </c:pt>
                <c:pt idx="6811">
                  <c:v>2802</c:v>
                </c:pt>
                <c:pt idx="6812">
                  <c:v>2802</c:v>
                </c:pt>
                <c:pt idx="6813">
                  <c:v>2802</c:v>
                </c:pt>
                <c:pt idx="6814">
                  <c:v>2802</c:v>
                </c:pt>
                <c:pt idx="6815">
                  <c:v>2802</c:v>
                </c:pt>
                <c:pt idx="6816">
                  <c:v>2802</c:v>
                </c:pt>
                <c:pt idx="6817">
                  <c:v>2802</c:v>
                </c:pt>
                <c:pt idx="6818">
                  <c:v>2802</c:v>
                </c:pt>
                <c:pt idx="6819">
                  <c:v>2802</c:v>
                </c:pt>
                <c:pt idx="6820">
                  <c:v>2803</c:v>
                </c:pt>
                <c:pt idx="6821">
                  <c:v>2803</c:v>
                </c:pt>
                <c:pt idx="6822">
                  <c:v>2803</c:v>
                </c:pt>
                <c:pt idx="6823">
                  <c:v>2804</c:v>
                </c:pt>
                <c:pt idx="6824">
                  <c:v>2805</c:v>
                </c:pt>
                <c:pt idx="6825">
                  <c:v>2806</c:v>
                </c:pt>
                <c:pt idx="6826">
                  <c:v>2807</c:v>
                </c:pt>
                <c:pt idx="6827">
                  <c:v>2808</c:v>
                </c:pt>
                <c:pt idx="6828">
                  <c:v>2809</c:v>
                </c:pt>
                <c:pt idx="6829">
                  <c:v>2809</c:v>
                </c:pt>
                <c:pt idx="6830">
                  <c:v>2810</c:v>
                </c:pt>
                <c:pt idx="6831">
                  <c:v>2811</c:v>
                </c:pt>
                <c:pt idx="6832">
                  <c:v>2811</c:v>
                </c:pt>
                <c:pt idx="6833">
                  <c:v>2812</c:v>
                </c:pt>
                <c:pt idx="6834">
                  <c:v>2813</c:v>
                </c:pt>
                <c:pt idx="6835">
                  <c:v>2814</c:v>
                </c:pt>
                <c:pt idx="6836">
                  <c:v>2815</c:v>
                </c:pt>
                <c:pt idx="6837">
                  <c:v>2815</c:v>
                </c:pt>
                <c:pt idx="6838">
                  <c:v>2816</c:v>
                </c:pt>
                <c:pt idx="6839">
                  <c:v>2817</c:v>
                </c:pt>
                <c:pt idx="6840">
                  <c:v>2818</c:v>
                </c:pt>
                <c:pt idx="6841">
                  <c:v>2819</c:v>
                </c:pt>
                <c:pt idx="6842">
                  <c:v>2819</c:v>
                </c:pt>
                <c:pt idx="6843">
                  <c:v>2819</c:v>
                </c:pt>
                <c:pt idx="6844">
                  <c:v>2819</c:v>
                </c:pt>
                <c:pt idx="6845">
                  <c:v>2819</c:v>
                </c:pt>
                <c:pt idx="6846">
                  <c:v>2819</c:v>
                </c:pt>
                <c:pt idx="6847">
                  <c:v>2819</c:v>
                </c:pt>
                <c:pt idx="6848">
                  <c:v>2820</c:v>
                </c:pt>
                <c:pt idx="6849">
                  <c:v>2820</c:v>
                </c:pt>
                <c:pt idx="6850">
                  <c:v>2820</c:v>
                </c:pt>
                <c:pt idx="6851">
                  <c:v>2820</c:v>
                </c:pt>
                <c:pt idx="6852">
                  <c:v>2820</c:v>
                </c:pt>
                <c:pt idx="6853">
                  <c:v>2820</c:v>
                </c:pt>
                <c:pt idx="6854">
                  <c:v>2821</c:v>
                </c:pt>
                <c:pt idx="6855">
                  <c:v>2822</c:v>
                </c:pt>
                <c:pt idx="6856">
                  <c:v>2823</c:v>
                </c:pt>
                <c:pt idx="6857">
                  <c:v>2824</c:v>
                </c:pt>
                <c:pt idx="6858">
                  <c:v>2825</c:v>
                </c:pt>
                <c:pt idx="6859">
                  <c:v>2826</c:v>
                </c:pt>
                <c:pt idx="6860">
                  <c:v>2826</c:v>
                </c:pt>
                <c:pt idx="6861">
                  <c:v>2827</c:v>
                </c:pt>
                <c:pt idx="6862">
                  <c:v>2828</c:v>
                </c:pt>
                <c:pt idx="6863">
                  <c:v>2828</c:v>
                </c:pt>
                <c:pt idx="6864">
                  <c:v>2829</c:v>
                </c:pt>
                <c:pt idx="6865">
                  <c:v>2830</c:v>
                </c:pt>
                <c:pt idx="6866">
                  <c:v>2830</c:v>
                </c:pt>
                <c:pt idx="6867">
                  <c:v>2830</c:v>
                </c:pt>
                <c:pt idx="6868">
                  <c:v>2830</c:v>
                </c:pt>
                <c:pt idx="6869">
                  <c:v>2831</c:v>
                </c:pt>
                <c:pt idx="6870">
                  <c:v>2831</c:v>
                </c:pt>
                <c:pt idx="6871">
                  <c:v>2832</c:v>
                </c:pt>
                <c:pt idx="6872">
                  <c:v>2832</c:v>
                </c:pt>
                <c:pt idx="6873">
                  <c:v>2832</c:v>
                </c:pt>
                <c:pt idx="6874">
                  <c:v>2832</c:v>
                </c:pt>
                <c:pt idx="6875">
                  <c:v>2832</c:v>
                </c:pt>
                <c:pt idx="6876">
                  <c:v>2832</c:v>
                </c:pt>
                <c:pt idx="6877">
                  <c:v>2832</c:v>
                </c:pt>
                <c:pt idx="6878">
                  <c:v>2833</c:v>
                </c:pt>
                <c:pt idx="6879">
                  <c:v>2834</c:v>
                </c:pt>
                <c:pt idx="6880">
                  <c:v>2834</c:v>
                </c:pt>
                <c:pt idx="6881">
                  <c:v>2834</c:v>
                </c:pt>
                <c:pt idx="6882">
                  <c:v>2834</c:v>
                </c:pt>
                <c:pt idx="6883">
                  <c:v>2835</c:v>
                </c:pt>
                <c:pt idx="6884">
                  <c:v>2835</c:v>
                </c:pt>
                <c:pt idx="6885">
                  <c:v>2835</c:v>
                </c:pt>
                <c:pt idx="6886">
                  <c:v>2836</c:v>
                </c:pt>
                <c:pt idx="6887">
                  <c:v>2837</c:v>
                </c:pt>
                <c:pt idx="6888">
                  <c:v>2838</c:v>
                </c:pt>
                <c:pt idx="6889">
                  <c:v>2838</c:v>
                </c:pt>
                <c:pt idx="6890">
                  <c:v>2839</c:v>
                </c:pt>
                <c:pt idx="6891">
                  <c:v>2840</c:v>
                </c:pt>
                <c:pt idx="6892">
                  <c:v>2841</c:v>
                </c:pt>
                <c:pt idx="6893">
                  <c:v>2842</c:v>
                </c:pt>
                <c:pt idx="6894">
                  <c:v>2843</c:v>
                </c:pt>
                <c:pt idx="6895">
                  <c:v>2844</c:v>
                </c:pt>
                <c:pt idx="6896">
                  <c:v>2844</c:v>
                </c:pt>
                <c:pt idx="6897">
                  <c:v>2844</c:v>
                </c:pt>
                <c:pt idx="6898">
                  <c:v>2844</c:v>
                </c:pt>
                <c:pt idx="6899">
                  <c:v>2845</c:v>
                </c:pt>
                <c:pt idx="6900">
                  <c:v>2846</c:v>
                </c:pt>
                <c:pt idx="6901">
                  <c:v>2847</c:v>
                </c:pt>
                <c:pt idx="6902">
                  <c:v>2848</c:v>
                </c:pt>
                <c:pt idx="6903">
                  <c:v>2849</c:v>
                </c:pt>
                <c:pt idx="6904">
                  <c:v>2850</c:v>
                </c:pt>
                <c:pt idx="6905">
                  <c:v>2850</c:v>
                </c:pt>
                <c:pt idx="6906">
                  <c:v>2851</c:v>
                </c:pt>
                <c:pt idx="6907">
                  <c:v>2851</c:v>
                </c:pt>
                <c:pt idx="6908">
                  <c:v>2851</c:v>
                </c:pt>
                <c:pt idx="6909">
                  <c:v>2851</c:v>
                </c:pt>
                <c:pt idx="6910">
                  <c:v>2852</c:v>
                </c:pt>
                <c:pt idx="6911">
                  <c:v>2852</c:v>
                </c:pt>
                <c:pt idx="6912">
                  <c:v>2853</c:v>
                </c:pt>
                <c:pt idx="6913">
                  <c:v>2854</c:v>
                </c:pt>
                <c:pt idx="6914">
                  <c:v>2855</c:v>
                </c:pt>
                <c:pt idx="6915">
                  <c:v>2856</c:v>
                </c:pt>
                <c:pt idx="6916">
                  <c:v>2857</c:v>
                </c:pt>
                <c:pt idx="6917">
                  <c:v>2858</c:v>
                </c:pt>
                <c:pt idx="6918">
                  <c:v>2858</c:v>
                </c:pt>
                <c:pt idx="6919">
                  <c:v>2858</c:v>
                </c:pt>
                <c:pt idx="6920">
                  <c:v>2859</c:v>
                </c:pt>
                <c:pt idx="6921">
                  <c:v>2860</c:v>
                </c:pt>
                <c:pt idx="6922">
                  <c:v>2861</c:v>
                </c:pt>
                <c:pt idx="6923">
                  <c:v>2861</c:v>
                </c:pt>
                <c:pt idx="6924">
                  <c:v>2861</c:v>
                </c:pt>
                <c:pt idx="6925">
                  <c:v>2861</c:v>
                </c:pt>
                <c:pt idx="6926">
                  <c:v>2861</c:v>
                </c:pt>
                <c:pt idx="6927">
                  <c:v>2861</c:v>
                </c:pt>
                <c:pt idx="6928">
                  <c:v>2861</c:v>
                </c:pt>
                <c:pt idx="6929">
                  <c:v>2861</c:v>
                </c:pt>
                <c:pt idx="6930">
                  <c:v>2861</c:v>
                </c:pt>
                <c:pt idx="6931">
                  <c:v>2861</c:v>
                </c:pt>
                <c:pt idx="6932">
                  <c:v>2862</c:v>
                </c:pt>
                <c:pt idx="6933">
                  <c:v>2863</c:v>
                </c:pt>
                <c:pt idx="6934">
                  <c:v>2864</c:v>
                </c:pt>
                <c:pt idx="6935">
                  <c:v>2864</c:v>
                </c:pt>
                <c:pt idx="6936">
                  <c:v>2864</c:v>
                </c:pt>
                <c:pt idx="6937">
                  <c:v>2864</c:v>
                </c:pt>
                <c:pt idx="6938">
                  <c:v>2864</c:v>
                </c:pt>
                <c:pt idx="6939">
                  <c:v>2864</c:v>
                </c:pt>
                <c:pt idx="6940">
                  <c:v>2864</c:v>
                </c:pt>
                <c:pt idx="6941">
                  <c:v>2864</c:v>
                </c:pt>
                <c:pt idx="6942">
                  <c:v>2864</c:v>
                </c:pt>
                <c:pt idx="6943">
                  <c:v>2865</c:v>
                </c:pt>
                <c:pt idx="6944">
                  <c:v>2865</c:v>
                </c:pt>
                <c:pt idx="6945">
                  <c:v>2866</c:v>
                </c:pt>
                <c:pt idx="6946">
                  <c:v>2867</c:v>
                </c:pt>
                <c:pt idx="6947">
                  <c:v>2868</c:v>
                </c:pt>
                <c:pt idx="6948">
                  <c:v>2869</c:v>
                </c:pt>
                <c:pt idx="6949">
                  <c:v>2869</c:v>
                </c:pt>
                <c:pt idx="6950">
                  <c:v>2869</c:v>
                </c:pt>
                <c:pt idx="6951">
                  <c:v>2869</c:v>
                </c:pt>
                <c:pt idx="6952">
                  <c:v>2869</c:v>
                </c:pt>
                <c:pt idx="6953">
                  <c:v>2870</c:v>
                </c:pt>
                <c:pt idx="6954">
                  <c:v>2870</c:v>
                </c:pt>
                <c:pt idx="6955">
                  <c:v>2871</c:v>
                </c:pt>
                <c:pt idx="6956">
                  <c:v>2871</c:v>
                </c:pt>
                <c:pt idx="6957">
                  <c:v>2872</c:v>
                </c:pt>
                <c:pt idx="6958">
                  <c:v>2872</c:v>
                </c:pt>
                <c:pt idx="6959">
                  <c:v>2872</c:v>
                </c:pt>
                <c:pt idx="6960">
                  <c:v>2873</c:v>
                </c:pt>
                <c:pt idx="6961">
                  <c:v>2874</c:v>
                </c:pt>
                <c:pt idx="6962">
                  <c:v>2875</c:v>
                </c:pt>
                <c:pt idx="6963">
                  <c:v>2876</c:v>
                </c:pt>
                <c:pt idx="6964">
                  <c:v>2876</c:v>
                </c:pt>
                <c:pt idx="6965">
                  <c:v>2876</c:v>
                </c:pt>
                <c:pt idx="6966">
                  <c:v>2876</c:v>
                </c:pt>
                <c:pt idx="6967">
                  <c:v>2876</c:v>
                </c:pt>
                <c:pt idx="6968">
                  <c:v>2877</c:v>
                </c:pt>
                <c:pt idx="6969">
                  <c:v>2878</c:v>
                </c:pt>
                <c:pt idx="6970">
                  <c:v>2878</c:v>
                </c:pt>
                <c:pt idx="6971">
                  <c:v>2879</c:v>
                </c:pt>
                <c:pt idx="6972">
                  <c:v>2880</c:v>
                </c:pt>
                <c:pt idx="6973">
                  <c:v>2881</c:v>
                </c:pt>
                <c:pt idx="6974">
                  <c:v>2882</c:v>
                </c:pt>
                <c:pt idx="6975">
                  <c:v>2883</c:v>
                </c:pt>
                <c:pt idx="6976">
                  <c:v>2884</c:v>
                </c:pt>
                <c:pt idx="6977">
                  <c:v>2884</c:v>
                </c:pt>
                <c:pt idx="6978">
                  <c:v>2885</c:v>
                </c:pt>
                <c:pt idx="6979">
                  <c:v>2885</c:v>
                </c:pt>
                <c:pt idx="6980">
                  <c:v>2886</c:v>
                </c:pt>
                <c:pt idx="6981">
                  <c:v>2886</c:v>
                </c:pt>
                <c:pt idx="6982">
                  <c:v>2887</c:v>
                </c:pt>
                <c:pt idx="6983">
                  <c:v>2887</c:v>
                </c:pt>
                <c:pt idx="6984">
                  <c:v>2888</c:v>
                </c:pt>
                <c:pt idx="6985">
                  <c:v>2889</c:v>
                </c:pt>
                <c:pt idx="6986">
                  <c:v>2889</c:v>
                </c:pt>
                <c:pt idx="6987">
                  <c:v>2890</c:v>
                </c:pt>
                <c:pt idx="6988">
                  <c:v>2891</c:v>
                </c:pt>
                <c:pt idx="6989">
                  <c:v>2892</c:v>
                </c:pt>
                <c:pt idx="6990">
                  <c:v>2893</c:v>
                </c:pt>
                <c:pt idx="6991">
                  <c:v>2894</c:v>
                </c:pt>
                <c:pt idx="6992">
                  <c:v>2895</c:v>
                </c:pt>
                <c:pt idx="6993">
                  <c:v>2895</c:v>
                </c:pt>
                <c:pt idx="6994">
                  <c:v>2895</c:v>
                </c:pt>
                <c:pt idx="6995">
                  <c:v>2896</c:v>
                </c:pt>
                <c:pt idx="6996">
                  <c:v>2897</c:v>
                </c:pt>
                <c:pt idx="6997">
                  <c:v>2898</c:v>
                </c:pt>
                <c:pt idx="6998">
                  <c:v>2899</c:v>
                </c:pt>
                <c:pt idx="6999">
                  <c:v>2900</c:v>
                </c:pt>
                <c:pt idx="7000">
                  <c:v>2900</c:v>
                </c:pt>
                <c:pt idx="7001">
                  <c:v>2901</c:v>
                </c:pt>
                <c:pt idx="7002">
                  <c:v>2901</c:v>
                </c:pt>
                <c:pt idx="7003">
                  <c:v>2901</c:v>
                </c:pt>
                <c:pt idx="7004">
                  <c:v>2901</c:v>
                </c:pt>
                <c:pt idx="7005">
                  <c:v>2901</c:v>
                </c:pt>
                <c:pt idx="7006">
                  <c:v>2901</c:v>
                </c:pt>
                <c:pt idx="7007">
                  <c:v>2901</c:v>
                </c:pt>
                <c:pt idx="7008">
                  <c:v>2902</c:v>
                </c:pt>
                <c:pt idx="7009">
                  <c:v>2903</c:v>
                </c:pt>
                <c:pt idx="7010">
                  <c:v>2904</c:v>
                </c:pt>
                <c:pt idx="7011">
                  <c:v>2904</c:v>
                </c:pt>
                <c:pt idx="7012">
                  <c:v>2904</c:v>
                </c:pt>
                <c:pt idx="7013">
                  <c:v>2904</c:v>
                </c:pt>
                <c:pt idx="7014">
                  <c:v>2904</c:v>
                </c:pt>
                <c:pt idx="7015">
                  <c:v>2904</c:v>
                </c:pt>
                <c:pt idx="7016">
                  <c:v>2904</c:v>
                </c:pt>
                <c:pt idx="7017">
                  <c:v>2905</c:v>
                </c:pt>
                <c:pt idx="7018">
                  <c:v>2906</c:v>
                </c:pt>
                <c:pt idx="7019">
                  <c:v>2906</c:v>
                </c:pt>
                <c:pt idx="7020">
                  <c:v>2907</c:v>
                </c:pt>
                <c:pt idx="7021">
                  <c:v>2908</c:v>
                </c:pt>
                <c:pt idx="7022">
                  <c:v>2909</c:v>
                </c:pt>
                <c:pt idx="7023">
                  <c:v>2909</c:v>
                </c:pt>
                <c:pt idx="7024">
                  <c:v>2909</c:v>
                </c:pt>
                <c:pt idx="7025">
                  <c:v>2910</c:v>
                </c:pt>
                <c:pt idx="7026">
                  <c:v>2910</c:v>
                </c:pt>
                <c:pt idx="7027">
                  <c:v>2910</c:v>
                </c:pt>
                <c:pt idx="7028">
                  <c:v>2910</c:v>
                </c:pt>
                <c:pt idx="7029">
                  <c:v>2911</c:v>
                </c:pt>
                <c:pt idx="7030">
                  <c:v>2912</c:v>
                </c:pt>
                <c:pt idx="7031">
                  <c:v>2913</c:v>
                </c:pt>
                <c:pt idx="7032">
                  <c:v>2914</c:v>
                </c:pt>
                <c:pt idx="7033">
                  <c:v>2914</c:v>
                </c:pt>
                <c:pt idx="7034">
                  <c:v>2914</c:v>
                </c:pt>
                <c:pt idx="7035">
                  <c:v>2914</c:v>
                </c:pt>
                <c:pt idx="7036">
                  <c:v>2915</c:v>
                </c:pt>
                <c:pt idx="7037">
                  <c:v>2915</c:v>
                </c:pt>
                <c:pt idx="7038">
                  <c:v>2916</c:v>
                </c:pt>
                <c:pt idx="7039">
                  <c:v>2917</c:v>
                </c:pt>
                <c:pt idx="7040">
                  <c:v>2918</c:v>
                </c:pt>
                <c:pt idx="7041">
                  <c:v>2919</c:v>
                </c:pt>
                <c:pt idx="7042">
                  <c:v>2919</c:v>
                </c:pt>
                <c:pt idx="7043">
                  <c:v>2920</c:v>
                </c:pt>
                <c:pt idx="7044">
                  <c:v>2920</c:v>
                </c:pt>
                <c:pt idx="7045">
                  <c:v>2921</c:v>
                </c:pt>
                <c:pt idx="7046">
                  <c:v>2921</c:v>
                </c:pt>
                <c:pt idx="7047">
                  <c:v>2921</c:v>
                </c:pt>
                <c:pt idx="7048">
                  <c:v>2921</c:v>
                </c:pt>
                <c:pt idx="7049">
                  <c:v>2922</c:v>
                </c:pt>
                <c:pt idx="7050">
                  <c:v>2922</c:v>
                </c:pt>
                <c:pt idx="7051">
                  <c:v>2923</c:v>
                </c:pt>
                <c:pt idx="7052">
                  <c:v>2923</c:v>
                </c:pt>
                <c:pt idx="7053">
                  <c:v>2923</c:v>
                </c:pt>
                <c:pt idx="7054">
                  <c:v>2924</c:v>
                </c:pt>
                <c:pt idx="7055">
                  <c:v>2924</c:v>
                </c:pt>
                <c:pt idx="7056">
                  <c:v>2924</c:v>
                </c:pt>
                <c:pt idx="7057">
                  <c:v>2924</c:v>
                </c:pt>
                <c:pt idx="7058">
                  <c:v>2924</c:v>
                </c:pt>
                <c:pt idx="7059">
                  <c:v>2924</c:v>
                </c:pt>
                <c:pt idx="7060">
                  <c:v>2925</c:v>
                </c:pt>
                <c:pt idx="7061">
                  <c:v>2925</c:v>
                </c:pt>
                <c:pt idx="7062">
                  <c:v>2926</c:v>
                </c:pt>
                <c:pt idx="7063">
                  <c:v>2927</c:v>
                </c:pt>
                <c:pt idx="7064">
                  <c:v>2928</c:v>
                </c:pt>
                <c:pt idx="7065">
                  <c:v>2929</c:v>
                </c:pt>
                <c:pt idx="7066">
                  <c:v>2930</c:v>
                </c:pt>
                <c:pt idx="7067">
                  <c:v>2931</c:v>
                </c:pt>
                <c:pt idx="7068">
                  <c:v>2932</c:v>
                </c:pt>
                <c:pt idx="7069">
                  <c:v>2933</c:v>
                </c:pt>
                <c:pt idx="7070">
                  <c:v>2934</c:v>
                </c:pt>
                <c:pt idx="7071">
                  <c:v>2934</c:v>
                </c:pt>
                <c:pt idx="7072">
                  <c:v>2935</c:v>
                </c:pt>
                <c:pt idx="7073">
                  <c:v>2935</c:v>
                </c:pt>
                <c:pt idx="7074">
                  <c:v>2935</c:v>
                </c:pt>
                <c:pt idx="7075">
                  <c:v>2935</c:v>
                </c:pt>
                <c:pt idx="7076">
                  <c:v>2936</c:v>
                </c:pt>
                <c:pt idx="7077">
                  <c:v>2936</c:v>
                </c:pt>
                <c:pt idx="7078">
                  <c:v>2937</c:v>
                </c:pt>
                <c:pt idx="7079">
                  <c:v>2937</c:v>
                </c:pt>
                <c:pt idx="7080">
                  <c:v>2937</c:v>
                </c:pt>
                <c:pt idx="7081">
                  <c:v>2937</c:v>
                </c:pt>
                <c:pt idx="7082">
                  <c:v>2938</c:v>
                </c:pt>
                <c:pt idx="7083">
                  <c:v>2938</c:v>
                </c:pt>
                <c:pt idx="7084">
                  <c:v>2939</c:v>
                </c:pt>
                <c:pt idx="7085">
                  <c:v>2939</c:v>
                </c:pt>
                <c:pt idx="7086">
                  <c:v>2940</c:v>
                </c:pt>
                <c:pt idx="7087">
                  <c:v>2941</c:v>
                </c:pt>
                <c:pt idx="7088">
                  <c:v>2942</c:v>
                </c:pt>
                <c:pt idx="7089">
                  <c:v>2943</c:v>
                </c:pt>
                <c:pt idx="7090">
                  <c:v>2943</c:v>
                </c:pt>
                <c:pt idx="7091">
                  <c:v>2943</c:v>
                </c:pt>
                <c:pt idx="7092">
                  <c:v>2943</c:v>
                </c:pt>
                <c:pt idx="7093">
                  <c:v>2944</c:v>
                </c:pt>
                <c:pt idx="7094">
                  <c:v>2944</c:v>
                </c:pt>
                <c:pt idx="7095">
                  <c:v>2945</c:v>
                </c:pt>
                <c:pt idx="7096">
                  <c:v>2946</c:v>
                </c:pt>
                <c:pt idx="7097">
                  <c:v>2947</c:v>
                </c:pt>
                <c:pt idx="7098">
                  <c:v>2947</c:v>
                </c:pt>
                <c:pt idx="7099">
                  <c:v>2947</c:v>
                </c:pt>
                <c:pt idx="7100">
                  <c:v>2948</c:v>
                </c:pt>
                <c:pt idx="7101">
                  <c:v>2949</c:v>
                </c:pt>
                <c:pt idx="7102">
                  <c:v>2950</c:v>
                </c:pt>
                <c:pt idx="7103">
                  <c:v>2951</c:v>
                </c:pt>
                <c:pt idx="7104">
                  <c:v>2952</c:v>
                </c:pt>
                <c:pt idx="7105">
                  <c:v>2953</c:v>
                </c:pt>
                <c:pt idx="7106">
                  <c:v>2954</c:v>
                </c:pt>
                <c:pt idx="7107">
                  <c:v>2954</c:v>
                </c:pt>
                <c:pt idx="7108">
                  <c:v>2954</c:v>
                </c:pt>
                <c:pt idx="7109">
                  <c:v>2954</c:v>
                </c:pt>
                <c:pt idx="7110">
                  <c:v>2955</c:v>
                </c:pt>
                <c:pt idx="7111">
                  <c:v>2955</c:v>
                </c:pt>
                <c:pt idx="7112">
                  <c:v>2955</c:v>
                </c:pt>
                <c:pt idx="7113">
                  <c:v>2955</c:v>
                </c:pt>
                <c:pt idx="7114">
                  <c:v>2955</c:v>
                </c:pt>
                <c:pt idx="7115">
                  <c:v>2955</c:v>
                </c:pt>
                <c:pt idx="7116">
                  <c:v>2955</c:v>
                </c:pt>
                <c:pt idx="7117">
                  <c:v>2955</c:v>
                </c:pt>
                <c:pt idx="7118">
                  <c:v>2955</c:v>
                </c:pt>
                <c:pt idx="7119">
                  <c:v>2955</c:v>
                </c:pt>
                <c:pt idx="7120">
                  <c:v>2955</c:v>
                </c:pt>
                <c:pt idx="7121">
                  <c:v>2955</c:v>
                </c:pt>
                <c:pt idx="7122">
                  <c:v>2956</c:v>
                </c:pt>
                <c:pt idx="7123">
                  <c:v>2957</c:v>
                </c:pt>
                <c:pt idx="7124">
                  <c:v>2957</c:v>
                </c:pt>
                <c:pt idx="7125">
                  <c:v>2957</c:v>
                </c:pt>
                <c:pt idx="7126">
                  <c:v>2957</c:v>
                </c:pt>
                <c:pt idx="7127">
                  <c:v>2957</c:v>
                </c:pt>
                <c:pt idx="7128">
                  <c:v>2957</c:v>
                </c:pt>
                <c:pt idx="7129">
                  <c:v>2957</c:v>
                </c:pt>
                <c:pt idx="7130">
                  <c:v>2958</c:v>
                </c:pt>
                <c:pt idx="7131">
                  <c:v>2958</c:v>
                </c:pt>
                <c:pt idx="7132">
                  <c:v>2959</c:v>
                </c:pt>
                <c:pt idx="7133">
                  <c:v>2959</c:v>
                </c:pt>
                <c:pt idx="7134">
                  <c:v>2960</c:v>
                </c:pt>
                <c:pt idx="7135">
                  <c:v>2961</c:v>
                </c:pt>
                <c:pt idx="7136">
                  <c:v>2961</c:v>
                </c:pt>
                <c:pt idx="7137">
                  <c:v>2962</c:v>
                </c:pt>
                <c:pt idx="7138">
                  <c:v>2962</c:v>
                </c:pt>
                <c:pt idx="7139">
                  <c:v>2962</c:v>
                </c:pt>
                <c:pt idx="7140">
                  <c:v>2963</c:v>
                </c:pt>
                <c:pt idx="7141">
                  <c:v>2964</c:v>
                </c:pt>
                <c:pt idx="7142">
                  <c:v>2965</c:v>
                </c:pt>
                <c:pt idx="7143">
                  <c:v>2966</c:v>
                </c:pt>
                <c:pt idx="7144">
                  <c:v>2967</c:v>
                </c:pt>
                <c:pt idx="7145">
                  <c:v>2967</c:v>
                </c:pt>
                <c:pt idx="7146">
                  <c:v>2967</c:v>
                </c:pt>
                <c:pt idx="7147">
                  <c:v>2968</c:v>
                </c:pt>
                <c:pt idx="7148">
                  <c:v>2969</c:v>
                </c:pt>
                <c:pt idx="7149">
                  <c:v>2970</c:v>
                </c:pt>
                <c:pt idx="7150">
                  <c:v>2971</c:v>
                </c:pt>
                <c:pt idx="7151">
                  <c:v>2972</c:v>
                </c:pt>
                <c:pt idx="7152">
                  <c:v>2973</c:v>
                </c:pt>
                <c:pt idx="7153">
                  <c:v>2974</c:v>
                </c:pt>
                <c:pt idx="7154">
                  <c:v>2975</c:v>
                </c:pt>
                <c:pt idx="7155">
                  <c:v>2975</c:v>
                </c:pt>
                <c:pt idx="7156">
                  <c:v>2975</c:v>
                </c:pt>
                <c:pt idx="7157">
                  <c:v>2976</c:v>
                </c:pt>
                <c:pt idx="7158">
                  <c:v>2976</c:v>
                </c:pt>
                <c:pt idx="7159">
                  <c:v>2976</c:v>
                </c:pt>
                <c:pt idx="7160">
                  <c:v>2977</c:v>
                </c:pt>
                <c:pt idx="7161">
                  <c:v>2977</c:v>
                </c:pt>
                <c:pt idx="7162">
                  <c:v>2978</c:v>
                </c:pt>
                <c:pt idx="7163">
                  <c:v>2979</c:v>
                </c:pt>
                <c:pt idx="7164">
                  <c:v>2980</c:v>
                </c:pt>
                <c:pt idx="7165">
                  <c:v>2980</c:v>
                </c:pt>
                <c:pt idx="7166">
                  <c:v>2980</c:v>
                </c:pt>
                <c:pt idx="7167">
                  <c:v>2980</c:v>
                </c:pt>
                <c:pt idx="7168">
                  <c:v>2981</c:v>
                </c:pt>
                <c:pt idx="7169">
                  <c:v>2981</c:v>
                </c:pt>
                <c:pt idx="7170">
                  <c:v>2982</c:v>
                </c:pt>
                <c:pt idx="7171">
                  <c:v>2982</c:v>
                </c:pt>
                <c:pt idx="7172">
                  <c:v>2983</c:v>
                </c:pt>
                <c:pt idx="7173">
                  <c:v>2984</c:v>
                </c:pt>
                <c:pt idx="7174">
                  <c:v>2984</c:v>
                </c:pt>
                <c:pt idx="7175">
                  <c:v>2985</c:v>
                </c:pt>
                <c:pt idx="7176">
                  <c:v>2986</c:v>
                </c:pt>
                <c:pt idx="7177">
                  <c:v>2986</c:v>
                </c:pt>
                <c:pt idx="7178">
                  <c:v>2987</c:v>
                </c:pt>
                <c:pt idx="7179">
                  <c:v>2987</c:v>
                </c:pt>
                <c:pt idx="7180">
                  <c:v>2988</c:v>
                </c:pt>
                <c:pt idx="7181">
                  <c:v>2989</c:v>
                </c:pt>
                <c:pt idx="7182">
                  <c:v>2990</c:v>
                </c:pt>
                <c:pt idx="7183">
                  <c:v>2991</c:v>
                </c:pt>
                <c:pt idx="7184">
                  <c:v>2992</c:v>
                </c:pt>
                <c:pt idx="7185">
                  <c:v>2993</c:v>
                </c:pt>
                <c:pt idx="7186">
                  <c:v>2994</c:v>
                </c:pt>
                <c:pt idx="7187">
                  <c:v>2995</c:v>
                </c:pt>
                <c:pt idx="7188">
                  <c:v>2996</c:v>
                </c:pt>
                <c:pt idx="7189">
                  <c:v>2996</c:v>
                </c:pt>
                <c:pt idx="7190">
                  <c:v>2996</c:v>
                </c:pt>
                <c:pt idx="7191">
                  <c:v>2996</c:v>
                </c:pt>
                <c:pt idx="7192">
                  <c:v>2997</c:v>
                </c:pt>
                <c:pt idx="7193">
                  <c:v>2997</c:v>
                </c:pt>
                <c:pt idx="7194">
                  <c:v>2997</c:v>
                </c:pt>
                <c:pt idx="7195">
                  <c:v>2998</c:v>
                </c:pt>
                <c:pt idx="7196">
                  <c:v>2999</c:v>
                </c:pt>
                <c:pt idx="7197">
                  <c:v>3000</c:v>
                </c:pt>
                <c:pt idx="7198">
                  <c:v>3000</c:v>
                </c:pt>
                <c:pt idx="7199">
                  <c:v>3000</c:v>
                </c:pt>
                <c:pt idx="7200">
                  <c:v>3001</c:v>
                </c:pt>
                <c:pt idx="7201">
                  <c:v>3002</c:v>
                </c:pt>
                <c:pt idx="7202">
                  <c:v>3002</c:v>
                </c:pt>
                <c:pt idx="7203">
                  <c:v>3002</c:v>
                </c:pt>
                <c:pt idx="7204">
                  <c:v>3002</c:v>
                </c:pt>
                <c:pt idx="7205">
                  <c:v>3003</c:v>
                </c:pt>
                <c:pt idx="7206">
                  <c:v>3003</c:v>
                </c:pt>
                <c:pt idx="7207">
                  <c:v>3003</c:v>
                </c:pt>
                <c:pt idx="7208">
                  <c:v>3003</c:v>
                </c:pt>
                <c:pt idx="7209">
                  <c:v>3003</c:v>
                </c:pt>
                <c:pt idx="7210">
                  <c:v>3003</c:v>
                </c:pt>
                <c:pt idx="7211">
                  <c:v>3004</c:v>
                </c:pt>
                <c:pt idx="7212">
                  <c:v>3004</c:v>
                </c:pt>
                <c:pt idx="7213">
                  <c:v>3004</c:v>
                </c:pt>
                <c:pt idx="7214">
                  <c:v>3005</c:v>
                </c:pt>
                <c:pt idx="7215">
                  <c:v>3006</c:v>
                </c:pt>
                <c:pt idx="7216">
                  <c:v>3007</c:v>
                </c:pt>
                <c:pt idx="7217">
                  <c:v>3007</c:v>
                </c:pt>
                <c:pt idx="7218">
                  <c:v>3008</c:v>
                </c:pt>
                <c:pt idx="7219">
                  <c:v>3009</c:v>
                </c:pt>
                <c:pt idx="7220">
                  <c:v>3009</c:v>
                </c:pt>
                <c:pt idx="7221">
                  <c:v>3010</c:v>
                </c:pt>
                <c:pt idx="7222">
                  <c:v>3010</c:v>
                </c:pt>
                <c:pt idx="7223">
                  <c:v>3011</c:v>
                </c:pt>
                <c:pt idx="7224">
                  <c:v>3012</c:v>
                </c:pt>
                <c:pt idx="7225">
                  <c:v>3013</c:v>
                </c:pt>
                <c:pt idx="7226">
                  <c:v>3014</c:v>
                </c:pt>
                <c:pt idx="7227">
                  <c:v>3015</c:v>
                </c:pt>
                <c:pt idx="7228">
                  <c:v>3016</c:v>
                </c:pt>
                <c:pt idx="7229">
                  <c:v>3017</c:v>
                </c:pt>
                <c:pt idx="7230">
                  <c:v>3018</c:v>
                </c:pt>
                <c:pt idx="7231">
                  <c:v>3019</c:v>
                </c:pt>
                <c:pt idx="7232">
                  <c:v>3019</c:v>
                </c:pt>
                <c:pt idx="7233">
                  <c:v>3020</c:v>
                </c:pt>
                <c:pt idx="7234">
                  <c:v>3021</c:v>
                </c:pt>
                <c:pt idx="7235">
                  <c:v>3022</c:v>
                </c:pt>
                <c:pt idx="7236">
                  <c:v>3022</c:v>
                </c:pt>
                <c:pt idx="7237">
                  <c:v>3023</c:v>
                </c:pt>
                <c:pt idx="7238">
                  <c:v>3023</c:v>
                </c:pt>
                <c:pt idx="7239">
                  <c:v>3024</c:v>
                </c:pt>
                <c:pt idx="7240">
                  <c:v>3024</c:v>
                </c:pt>
                <c:pt idx="7241">
                  <c:v>3024</c:v>
                </c:pt>
                <c:pt idx="7242">
                  <c:v>3024</c:v>
                </c:pt>
                <c:pt idx="7243">
                  <c:v>3024</c:v>
                </c:pt>
                <c:pt idx="7244">
                  <c:v>3024</c:v>
                </c:pt>
                <c:pt idx="7245">
                  <c:v>3024</c:v>
                </c:pt>
                <c:pt idx="7246">
                  <c:v>3025</c:v>
                </c:pt>
                <c:pt idx="7247">
                  <c:v>3026</c:v>
                </c:pt>
                <c:pt idx="7248">
                  <c:v>3027</c:v>
                </c:pt>
                <c:pt idx="7249">
                  <c:v>3028</c:v>
                </c:pt>
                <c:pt idx="7250">
                  <c:v>3028</c:v>
                </c:pt>
                <c:pt idx="7251">
                  <c:v>3028</c:v>
                </c:pt>
                <c:pt idx="7252">
                  <c:v>3028</c:v>
                </c:pt>
                <c:pt idx="7253">
                  <c:v>3028</c:v>
                </c:pt>
                <c:pt idx="7254">
                  <c:v>3028</c:v>
                </c:pt>
                <c:pt idx="7255">
                  <c:v>3028</c:v>
                </c:pt>
                <c:pt idx="7256">
                  <c:v>3028</c:v>
                </c:pt>
                <c:pt idx="7257">
                  <c:v>3028</c:v>
                </c:pt>
                <c:pt idx="7258">
                  <c:v>3028</c:v>
                </c:pt>
                <c:pt idx="7259">
                  <c:v>3029</c:v>
                </c:pt>
                <c:pt idx="7260">
                  <c:v>3030</c:v>
                </c:pt>
                <c:pt idx="7261">
                  <c:v>3030</c:v>
                </c:pt>
                <c:pt idx="7262">
                  <c:v>3030</c:v>
                </c:pt>
                <c:pt idx="7263">
                  <c:v>3030</c:v>
                </c:pt>
                <c:pt idx="7264">
                  <c:v>3031</c:v>
                </c:pt>
                <c:pt idx="7265">
                  <c:v>3031</c:v>
                </c:pt>
                <c:pt idx="7266">
                  <c:v>3031</c:v>
                </c:pt>
                <c:pt idx="7267">
                  <c:v>3031</c:v>
                </c:pt>
                <c:pt idx="7268">
                  <c:v>3031</c:v>
                </c:pt>
                <c:pt idx="7269">
                  <c:v>3031</c:v>
                </c:pt>
                <c:pt idx="7270">
                  <c:v>3031</c:v>
                </c:pt>
                <c:pt idx="7271">
                  <c:v>3031</c:v>
                </c:pt>
                <c:pt idx="7272">
                  <c:v>3031</c:v>
                </c:pt>
                <c:pt idx="7273">
                  <c:v>3031</c:v>
                </c:pt>
                <c:pt idx="7274">
                  <c:v>3031</c:v>
                </c:pt>
                <c:pt idx="7275">
                  <c:v>3031</c:v>
                </c:pt>
                <c:pt idx="7276">
                  <c:v>3031</c:v>
                </c:pt>
                <c:pt idx="7277">
                  <c:v>3032</c:v>
                </c:pt>
                <c:pt idx="7278">
                  <c:v>3032</c:v>
                </c:pt>
                <c:pt idx="7279">
                  <c:v>3032</c:v>
                </c:pt>
                <c:pt idx="7280">
                  <c:v>3032</c:v>
                </c:pt>
                <c:pt idx="7281">
                  <c:v>3032</c:v>
                </c:pt>
                <c:pt idx="7282">
                  <c:v>3033</c:v>
                </c:pt>
                <c:pt idx="7283">
                  <c:v>3034</c:v>
                </c:pt>
                <c:pt idx="7284">
                  <c:v>3035</c:v>
                </c:pt>
                <c:pt idx="7285">
                  <c:v>3035</c:v>
                </c:pt>
                <c:pt idx="7286">
                  <c:v>3036</c:v>
                </c:pt>
                <c:pt idx="7287">
                  <c:v>3037</c:v>
                </c:pt>
                <c:pt idx="7288">
                  <c:v>3038</c:v>
                </c:pt>
                <c:pt idx="7289">
                  <c:v>3039</c:v>
                </c:pt>
                <c:pt idx="7290">
                  <c:v>3039</c:v>
                </c:pt>
                <c:pt idx="7291">
                  <c:v>3040</c:v>
                </c:pt>
                <c:pt idx="7292">
                  <c:v>3040</c:v>
                </c:pt>
                <c:pt idx="7293">
                  <c:v>3040</c:v>
                </c:pt>
                <c:pt idx="7294">
                  <c:v>3041</c:v>
                </c:pt>
                <c:pt idx="7295">
                  <c:v>3041</c:v>
                </c:pt>
                <c:pt idx="7296">
                  <c:v>3042</c:v>
                </c:pt>
                <c:pt idx="7297">
                  <c:v>3043</c:v>
                </c:pt>
                <c:pt idx="7298">
                  <c:v>3043</c:v>
                </c:pt>
                <c:pt idx="7299">
                  <c:v>3044</c:v>
                </c:pt>
                <c:pt idx="7300">
                  <c:v>3044</c:v>
                </c:pt>
                <c:pt idx="7301">
                  <c:v>3044</c:v>
                </c:pt>
                <c:pt idx="7302">
                  <c:v>3045</c:v>
                </c:pt>
                <c:pt idx="7303">
                  <c:v>3046</c:v>
                </c:pt>
                <c:pt idx="7304">
                  <c:v>3046</c:v>
                </c:pt>
                <c:pt idx="7305">
                  <c:v>3047</c:v>
                </c:pt>
                <c:pt idx="7306">
                  <c:v>3048</c:v>
                </c:pt>
                <c:pt idx="7307">
                  <c:v>3049</c:v>
                </c:pt>
                <c:pt idx="7308">
                  <c:v>3050</c:v>
                </c:pt>
                <c:pt idx="7309">
                  <c:v>3051</c:v>
                </c:pt>
                <c:pt idx="7310">
                  <c:v>3052</c:v>
                </c:pt>
                <c:pt idx="7311">
                  <c:v>3053</c:v>
                </c:pt>
                <c:pt idx="7312">
                  <c:v>3054</c:v>
                </c:pt>
                <c:pt idx="7313">
                  <c:v>3055</c:v>
                </c:pt>
                <c:pt idx="7314">
                  <c:v>3055</c:v>
                </c:pt>
                <c:pt idx="7315">
                  <c:v>3055</c:v>
                </c:pt>
                <c:pt idx="7316">
                  <c:v>3055</c:v>
                </c:pt>
                <c:pt idx="7317">
                  <c:v>3055</c:v>
                </c:pt>
                <c:pt idx="7318">
                  <c:v>3056</c:v>
                </c:pt>
                <c:pt idx="7319">
                  <c:v>3057</c:v>
                </c:pt>
                <c:pt idx="7320">
                  <c:v>3058</c:v>
                </c:pt>
                <c:pt idx="7321">
                  <c:v>3059</c:v>
                </c:pt>
                <c:pt idx="7322">
                  <c:v>3060</c:v>
                </c:pt>
                <c:pt idx="7323">
                  <c:v>3060</c:v>
                </c:pt>
                <c:pt idx="7324">
                  <c:v>3060</c:v>
                </c:pt>
                <c:pt idx="7325">
                  <c:v>3060</c:v>
                </c:pt>
                <c:pt idx="7326">
                  <c:v>3060</c:v>
                </c:pt>
                <c:pt idx="7327">
                  <c:v>3060</c:v>
                </c:pt>
                <c:pt idx="7328">
                  <c:v>3060</c:v>
                </c:pt>
                <c:pt idx="7329">
                  <c:v>3060</c:v>
                </c:pt>
                <c:pt idx="7330">
                  <c:v>3061</c:v>
                </c:pt>
                <c:pt idx="7331">
                  <c:v>3062</c:v>
                </c:pt>
                <c:pt idx="7332">
                  <c:v>3063</c:v>
                </c:pt>
                <c:pt idx="7333">
                  <c:v>3063</c:v>
                </c:pt>
                <c:pt idx="7334">
                  <c:v>3064</c:v>
                </c:pt>
                <c:pt idx="7335">
                  <c:v>3064</c:v>
                </c:pt>
                <c:pt idx="7336">
                  <c:v>3065</c:v>
                </c:pt>
                <c:pt idx="7337">
                  <c:v>3065</c:v>
                </c:pt>
                <c:pt idx="7338">
                  <c:v>3065</c:v>
                </c:pt>
                <c:pt idx="7339">
                  <c:v>3066</c:v>
                </c:pt>
                <c:pt idx="7340">
                  <c:v>3066</c:v>
                </c:pt>
                <c:pt idx="7341">
                  <c:v>3066</c:v>
                </c:pt>
                <c:pt idx="7342">
                  <c:v>3067</c:v>
                </c:pt>
                <c:pt idx="7343">
                  <c:v>3068</c:v>
                </c:pt>
                <c:pt idx="7344">
                  <c:v>3068</c:v>
                </c:pt>
                <c:pt idx="7345">
                  <c:v>3069</c:v>
                </c:pt>
                <c:pt idx="7346">
                  <c:v>3069</c:v>
                </c:pt>
                <c:pt idx="7347">
                  <c:v>3070</c:v>
                </c:pt>
                <c:pt idx="7348">
                  <c:v>3070</c:v>
                </c:pt>
                <c:pt idx="7349">
                  <c:v>3070</c:v>
                </c:pt>
                <c:pt idx="7350">
                  <c:v>3071</c:v>
                </c:pt>
                <c:pt idx="7351">
                  <c:v>3072</c:v>
                </c:pt>
                <c:pt idx="7352">
                  <c:v>3072</c:v>
                </c:pt>
                <c:pt idx="7353">
                  <c:v>3073</c:v>
                </c:pt>
                <c:pt idx="7354">
                  <c:v>3074</c:v>
                </c:pt>
                <c:pt idx="7355">
                  <c:v>3075</c:v>
                </c:pt>
                <c:pt idx="7356">
                  <c:v>3075</c:v>
                </c:pt>
                <c:pt idx="7357">
                  <c:v>3076</c:v>
                </c:pt>
                <c:pt idx="7358">
                  <c:v>3077</c:v>
                </c:pt>
                <c:pt idx="7359">
                  <c:v>3078</c:v>
                </c:pt>
                <c:pt idx="7360">
                  <c:v>3079</c:v>
                </c:pt>
                <c:pt idx="7361">
                  <c:v>3080</c:v>
                </c:pt>
                <c:pt idx="7362">
                  <c:v>3080</c:v>
                </c:pt>
                <c:pt idx="7363">
                  <c:v>3080</c:v>
                </c:pt>
                <c:pt idx="7364">
                  <c:v>3080</c:v>
                </c:pt>
                <c:pt idx="7365">
                  <c:v>3080</c:v>
                </c:pt>
                <c:pt idx="7366">
                  <c:v>3081</c:v>
                </c:pt>
                <c:pt idx="7367">
                  <c:v>3082</c:v>
                </c:pt>
                <c:pt idx="7368">
                  <c:v>3083</c:v>
                </c:pt>
                <c:pt idx="7369">
                  <c:v>3084</c:v>
                </c:pt>
                <c:pt idx="7370">
                  <c:v>3084</c:v>
                </c:pt>
                <c:pt idx="7371">
                  <c:v>3085</c:v>
                </c:pt>
                <c:pt idx="7372">
                  <c:v>3086</c:v>
                </c:pt>
                <c:pt idx="7373">
                  <c:v>3086</c:v>
                </c:pt>
                <c:pt idx="7374">
                  <c:v>3086</c:v>
                </c:pt>
                <c:pt idx="7375">
                  <c:v>3087</c:v>
                </c:pt>
                <c:pt idx="7376">
                  <c:v>3088</c:v>
                </c:pt>
                <c:pt idx="7377">
                  <c:v>3089</c:v>
                </c:pt>
                <c:pt idx="7378">
                  <c:v>3090</c:v>
                </c:pt>
                <c:pt idx="7379">
                  <c:v>3091</c:v>
                </c:pt>
                <c:pt idx="7380">
                  <c:v>3092</c:v>
                </c:pt>
                <c:pt idx="7381">
                  <c:v>3093</c:v>
                </c:pt>
                <c:pt idx="7382">
                  <c:v>3094</c:v>
                </c:pt>
                <c:pt idx="7383">
                  <c:v>3095</c:v>
                </c:pt>
                <c:pt idx="7384">
                  <c:v>3095</c:v>
                </c:pt>
                <c:pt idx="7385">
                  <c:v>3096</c:v>
                </c:pt>
                <c:pt idx="7386">
                  <c:v>3097</c:v>
                </c:pt>
                <c:pt idx="7387">
                  <c:v>3098</c:v>
                </c:pt>
                <c:pt idx="7388">
                  <c:v>3099</c:v>
                </c:pt>
                <c:pt idx="7389">
                  <c:v>3100</c:v>
                </c:pt>
                <c:pt idx="7390">
                  <c:v>3100</c:v>
                </c:pt>
                <c:pt idx="7391">
                  <c:v>3100</c:v>
                </c:pt>
                <c:pt idx="7392">
                  <c:v>3101</c:v>
                </c:pt>
                <c:pt idx="7393">
                  <c:v>3102</c:v>
                </c:pt>
                <c:pt idx="7394">
                  <c:v>3103</c:v>
                </c:pt>
                <c:pt idx="7395">
                  <c:v>3103</c:v>
                </c:pt>
                <c:pt idx="7396">
                  <c:v>3104</c:v>
                </c:pt>
                <c:pt idx="7397">
                  <c:v>3104</c:v>
                </c:pt>
                <c:pt idx="7398">
                  <c:v>3104</c:v>
                </c:pt>
                <c:pt idx="7399">
                  <c:v>3105</c:v>
                </c:pt>
                <c:pt idx="7400">
                  <c:v>3105</c:v>
                </c:pt>
                <c:pt idx="7401">
                  <c:v>3105</c:v>
                </c:pt>
                <c:pt idx="7402">
                  <c:v>3105</c:v>
                </c:pt>
                <c:pt idx="7403">
                  <c:v>3105</c:v>
                </c:pt>
                <c:pt idx="7404">
                  <c:v>3105</c:v>
                </c:pt>
                <c:pt idx="7405">
                  <c:v>3105</c:v>
                </c:pt>
                <c:pt idx="7406">
                  <c:v>3105</c:v>
                </c:pt>
                <c:pt idx="7407">
                  <c:v>3106</c:v>
                </c:pt>
                <c:pt idx="7408">
                  <c:v>3106</c:v>
                </c:pt>
                <c:pt idx="7409">
                  <c:v>3107</c:v>
                </c:pt>
                <c:pt idx="7410">
                  <c:v>3108</c:v>
                </c:pt>
                <c:pt idx="7411">
                  <c:v>3109</c:v>
                </c:pt>
                <c:pt idx="7412">
                  <c:v>3110</c:v>
                </c:pt>
                <c:pt idx="7413">
                  <c:v>3110</c:v>
                </c:pt>
                <c:pt idx="7414">
                  <c:v>3110</c:v>
                </c:pt>
                <c:pt idx="7415">
                  <c:v>3110</c:v>
                </c:pt>
                <c:pt idx="7416">
                  <c:v>3110</c:v>
                </c:pt>
                <c:pt idx="7417">
                  <c:v>3111</c:v>
                </c:pt>
                <c:pt idx="7418">
                  <c:v>3111</c:v>
                </c:pt>
                <c:pt idx="7419">
                  <c:v>3111</c:v>
                </c:pt>
                <c:pt idx="7420">
                  <c:v>3111</c:v>
                </c:pt>
                <c:pt idx="7421">
                  <c:v>3112</c:v>
                </c:pt>
                <c:pt idx="7422">
                  <c:v>3112</c:v>
                </c:pt>
                <c:pt idx="7423">
                  <c:v>3112</c:v>
                </c:pt>
                <c:pt idx="7424">
                  <c:v>3113</c:v>
                </c:pt>
                <c:pt idx="7425">
                  <c:v>3113</c:v>
                </c:pt>
                <c:pt idx="7426">
                  <c:v>3114</c:v>
                </c:pt>
                <c:pt idx="7427">
                  <c:v>3114</c:v>
                </c:pt>
                <c:pt idx="7428">
                  <c:v>3115</c:v>
                </c:pt>
                <c:pt idx="7429">
                  <c:v>3116</c:v>
                </c:pt>
                <c:pt idx="7430">
                  <c:v>3116</c:v>
                </c:pt>
                <c:pt idx="7431">
                  <c:v>3117</c:v>
                </c:pt>
                <c:pt idx="7432">
                  <c:v>3118</c:v>
                </c:pt>
                <c:pt idx="7433">
                  <c:v>3119</c:v>
                </c:pt>
                <c:pt idx="7434">
                  <c:v>3120</c:v>
                </c:pt>
                <c:pt idx="7435">
                  <c:v>3121</c:v>
                </c:pt>
                <c:pt idx="7436">
                  <c:v>3122</c:v>
                </c:pt>
                <c:pt idx="7437">
                  <c:v>3123</c:v>
                </c:pt>
                <c:pt idx="7438">
                  <c:v>3123</c:v>
                </c:pt>
                <c:pt idx="7439">
                  <c:v>3123</c:v>
                </c:pt>
                <c:pt idx="7440">
                  <c:v>3123</c:v>
                </c:pt>
                <c:pt idx="7441">
                  <c:v>3124</c:v>
                </c:pt>
                <c:pt idx="7442">
                  <c:v>3125</c:v>
                </c:pt>
                <c:pt idx="7443">
                  <c:v>3126</c:v>
                </c:pt>
                <c:pt idx="7444">
                  <c:v>3127</c:v>
                </c:pt>
                <c:pt idx="7445">
                  <c:v>3127</c:v>
                </c:pt>
                <c:pt idx="7446">
                  <c:v>3127</c:v>
                </c:pt>
                <c:pt idx="7447">
                  <c:v>3127</c:v>
                </c:pt>
                <c:pt idx="7448">
                  <c:v>3127</c:v>
                </c:pt>
                <c:pt idx="7449">
                  <c:v>3127</c:v>
                </c:pt>
                <c:pt idx="7450">
                  <c:v>3127</c:v>
                </c:pt>
                <c:pt idx="7451">
                  <c:v>3127</c:v>
                </c:pt>
                <c:pt idx="7452">
                  <c:v>3127</c:v>
                </c:pt>
                <c:pt idx="7453">
                  <c:v>3127</c:v>
                </c:pt>
                <c:pt idx="7454">
                  <c:v>3128</c:v>
                </c:pt>
                <c:pt idx="7455">
                  <c:v>3128</c:v>
                </c:pt>
                <c:pt idx="7456">
                  <c:v>3129</c:v>
                </c:pt>
                <c:pt idx="7457">
                  <c:v>3130</c:v>
                </c:pt>
                <c:pt idx="7458">
                  <c:v>3131</c:v>
                </c:pt>
                <c:pt idx="7459">
                  <c:v>3131</c:v>
                </c:pt>
                <c:pt idx="7460">
                  <c:v>3132</c:v>
                </c:pt>
                <c:pt idx="7461">
                  <c:v>3133</c:v>
                </c:pt>
                <c:pt idx="7462">
                  <c:v>3133</c:v>
                </c:pt>
                <c:pt idx="7463">
                  <c:v>3133</c:v>
                </c:pt>
                <c:pt idx="7464">
                  <c:v>3134</c:v>
                </c:pt>
                <c:pt idx="7465">
                  <c:v>3135</c:v>
                </c:pt>
                <c:pt idx="7466">
                  <c:v>3135</c:v>
                </c:pt>
                <c:pt idx="7467">
                  <c:v>3135</c:v>
                </c:pt>
                <c:pt idx="7468">
                  <c:v>3135</c:v>
                </c:pt>
                <c:pt idx="7469">
                  <c:v>3135</c:v>
                </c:pt>
                <c:pt idx="7470">
                  <c:v>3135</c:v>
                </c:pt>
                <c:pt idx="7471">
                  <c:v>3136</c:v>
                </c:pt>
                <c:pt idx="7472">
                  <c:v>3137</c:v>
                </c:pt>
                <c:pt idx="7473">
                  <c:v>3138</c:v>
                </c:pt>
                <c:pt idx="7474">
                  <c:v>3138</c:v>
                </c:pt>
                <c:pt idx="7475">
                  <c:v>3138</c:v>
                </c:pt>
                <c:pt idx="7476">
                  <c:v>3138</c:v>
                </c:pt>
                <c:pt idx="7477">
                  <c:v>3138</c:v>
                </c:pt>
                <c:pt idx="7478">
                  <c:v>3138</c:v>
                </c:pt>
                <c:pt idx="7479">
                  <c:v>3139</c:v>
                </c:pt>
                <c:pt idx="7480">
                  <c:v>3140</c:v>
                </c:pt>
                <c:pt idx="7481">
                  <c:v>3141</c:v>
                </c:pt>
                <c:pt idx="7482">
                  <c:v>3141</c:v>
                </c:pt>
                <c:pt idx="7483">
                  <c:v>3141</c:v>
                </c:pt>
                <c:pt idx="7484">
                  <c:v>3141</c:v>
                </c:pt>
                <c:pt idx="7485">
                  <c:v>3142</c:v>
                </c:pt>
                <c:pt idx="7486">
                  <c:v>3143</c:v>
                </c:pt>
                <c:pt idx="7487">
                  <c:v>3143</c:v>
                </c:pt>
                <c:pt idx="7488">
                  <c:v>3144</c:v>
                </c:pt>
                <c:pt idx="7489">
                  <c:v>3144</c:v>
                </c:pt>
                <c:pt idx="7490">
                  <c:v>3145</c:v>
                </c:pt>
                <c:pt idx="7491">
                  <c:v>3146</c:v>
                </c:pt>
                <c:pt idx="7492">
                  <c:v>3146</c:v>
                </c:pt>
                <c:pt idx="7493">
                  <c:v>3147</c:v>
                </c:pt>
                <c:pt idx="7494">
                  <c:v>3148</c:v>
                </c:pt>
                <c:pt idx="7495">
                  <c:v>3148</c:v>
                </c:pt>
                <c:pt idx="7496">
                  <c:v>3149</c:v>
                </c:pt>
                <c:pt idx="7497">
                  <c:v>3150</c:v>
                </c:pt>
                <c:pt idx="7498">
                  <c:v>3151</c:v>
                </c:pt>
                <c:pt idx="7499">
                  <c:v>3152</c:v>
                </c:pt>
                <c:pt idx="7500">
                  <c:v>3153</c:v>
                </c:pt>
                <c:pt idx="7501">
                  <c:v>3154</c:v>
                </c:pt>
                <c:pt idx="7502">
                  <c:v>3155</c:v>
                </c:pt>
                <c:pt idx="7503">
                  <c:v>3156</c:v>
                </c:pt>
                <c:pt idx="7504">
                  <c:v>3157</c:v>
                </c:pt>
                <c:pt idx="7505">
                  <c:v>3158</c:v>
                </c:pt>
                <c:pt idx="7506">
                  <c:v>3158</c:v>
                </c:pt>
                <c:pt idx="7507">
                  <c:v>3159</c:v>
                </c:pt>
                <c:pt idx="7508">
                  <c:v>3159</c:v>
                </c:pt>
                <c:pt idx="7509">
                  <c:v>3159</c:v>
                </c:pt>
                <c:pt idx="7510">
                  <c:v>3160</c:v>
                </c:pt>
                <c:pt idx="7511">
                  <c:v>3160</c:v>
                </c:pt>
                <c:pt idx="7512">
                  <c:v>3161</c:v>
                </c:pt>
                <c:pt idx="7513">
                  <c:v>3162</c:v>
                </c:pt>
                <c:pt idx="7514">
                  <c:v>3163</c:v>
                </c:pt>
                <c:pt idx="7515">
                  <c:v>3163</c:v>
                </c:pt>
                <c:pt idx="7516">
                  <c:v>3163</c:v>
                </c:pt>
                <c:pt idx="7517">
                  <c:v>3163</c:v>
                </c:pt>
                <c:pt idx="7518">
                  <c:v>3163</c:v>
                </c:pt>
                <c:pt idx="7519">
                  <c:v>3163</c:v>
                </c:pt>
                <c:pt idx="7520">
                  <c:v>3164</c:v>
                </c:pt>
                <c:pt idx="7521">
                  <c:v>3165</c:v>
                </c:pt>
                <c:pt idx="7522">
                  <c:v>3166</c:v>
                </c:pt>
                <c:pt idx="7523">
                  <c:v>3167</c:v>
                </c:pt>
                <c:pt idx="7524">
                  <c:v>3168</c:v>
                </c:pt>
                <c:pt idx="7525">
                  <c:v>3169</c:v>
                </c:pt>
                <c:pt idx="7526">
                  <c:v>3170</c:v>
                </c:pt>
                <c:pt idx="7527">
                  <c:v>3171</c:v>
                </c:pt>
                <c:pt idx="7528">
                  <c:v>3172</c:v>
                </c:pt>
                <c:pt idx="7529">
                  <c:v>3173</c:v>
                </c:pt>
                <c:pt idx="7530">
                  <c:v>3174</c:v>
                </c:pt>
                <c:pt idx="7531">
                  <c:v>3174</c:v>
                </c:pt>
                <c:pt idx="7532">
                  <c:v>3174</c:v>
                </c:pt>
                <c:pt idx="7533">
                  <c:v>3175</c:v>
                </c:pt>
                <c:pt idx="7534">
                  <c:v>3175</c:v>
                </c:pt>
                <c:pt idx="7535">
                  <c:v>3175</c:v>
                </c:pt>
                <c:pt idx="7536">
                  <c:v>3176</c:v>
                </c:pt>
                <c:pt idx="7537">
                  <c:v>3177</c:v>
                </c:pt>
                <c:pt idx="7538">
                  <c:v>3178</c:v>
                </c:pt>
                <c:pt idx="7539">
                  <c:v>3179</c:v>
                </c:pt>
                <c:pt idx="7540">
                  <c:v>3179</c:v>
                </c:pt>
                <c:pt idx="7541">
                  <c:v>3180</c:v>
                </c:pt>
                <c:pt idx="7542">
                  <c:v>3180</c:v>
                </c:pt>
                <c:pt idx="7543">
                  <c:v>3181</c:v>
                </c:pt>
                <c:pt idx="7544">
                  <c:v>3182</c:v>
                </c:pt>
                <c:pt idx="7545">
                  <c:v>3183</c:v>
                </c:pt>
                <c:pt idx="7546">
                  <c:v>3184</c:v>
                </c:pt>
                <c:pt idx="7547">
                  <c:v>3184</c:v>
                </c:pt>
                <c:pt idx="7548">
                  <c:v>3184</c:v>
                </c:pt>
                <c:pt idx="7549">
                  <c:v>3185</c:v>
                </c:pt>
                <c:pt idx="7550">
                  <c:v>3186</c:v>
                </c:pt>
                <c:pt idx="7551">
                  <c:v>3187</c:v>
                </c:pt>
                <c:pt idx="7552">
                  <c:v>3188</c:v>
                </c:pt>
                <c:pt idx="7553">
                  <c:v>3189</c:v>
                </c:pt>
                <c:pt idx="7554">
                  <c:v>3189</c:v>
                </c:pt>
                <c:pt idx="7555">
                  <c:v>3190</c:v>
                </c:pt>
                <c:pt idx="7556">
                  <c:v>3190</c:v>
                </c:pt>
                <c:pt idx="7557">
                  <c:v>3190</c:v>
                </c:pt>
                <c:pt idx="7558">
                  <c:v>3191</c:v>
                </c:pt>
                <c:pt idx="7559">
                  <c:v>3192</c:v>
                </c:pt>
                <c:pt idx="7560">
                  <c:v>3193</c:v>
                </c:pt>
                <c:pt idx="7561">
                  <c:v>3193</c:v>
                </c:pt>
                <c:pt idx="7562">
                  <c:v>3194</c:v>
                </c:pt>
                <c:pt idx="7563">
                  <c:v>3195</c:v>
                </c:pt>
                <c:pt idx="7564">
                  <c:v>3195</c:v>
                </c:pt>
                <c:pt idx="7565">
                  <c:v>3196</c:v>
                </c:pt>
                <c:pt idx="7566">
                  <c:v>3197</c:v>
                </c:pt>
                <c:pt idx="7567">
                  <c:v>3197</c:v>
                </c:pt>
                <c:pt idx="7568">
                  <c:v>3198</c:v>
                </c:pt>
                <c:pt idx="7569">
                  <c:v>3198</c:v>
                </c:pt>
                <c:pt idx="7570">
                  <c:v>3198</c:v>
                </c:pt>
                <c:pt idx="7571">
                  <c:v>3199</c:v>
                </c:pt>
                <c:pt idx="7572">
                  <c:v>3200</c:v>
                </c:pt>
                <c:pt idx="7573">
                  <c:v>3200</c:v>
                </c:pt>
                <c:pt idx="7574">
                  <c:v>3200</c:v>
                </c:pt>
                <c:pt idx="7575">
                  <c:v>3200</c:v>
                </c:pt>
                <c:pt idx="7576">
                  <c:v>3201</c:v>
                </c:pt>
                <c:pt idx="7577">
                  <c:v>3202</c:v>
                </c:pt>
                <c:pt idx="7578">
                  <c:v>3202</c:v>
                </c:pt>
                <c:pt idx="7579">
                  <c:v>3202</c:v>
                </c:pt>
                <c:pt idx="7580">
                  <c:v>3202</c:v>
                </c:pt>
                <c:pt idx="7581">
                  <c:v>3202</c:v>
                </c:pt>
                <c:pt idx="7582">
                  <c:v>3203</c:v>
                </c:pt>
                <c:pt idx="7583">
                  <c:v>3203</c:v>
                </c:pt>
                <c:pt idx="7584">
                  <c:v>3203</c:v>
                </c:pt>
                <c:pt idx="7585">
                  <c:v>3203</c:v>
                </c:pt>
                <c:pt idx="7586">
                  <c:v>3204</c:v>
                </c:pt>
                <c:pt idx="7587">
                  <c:v>3204</c:v>
                </c:pt>
                <c:pt idx="7588">
                  <c:v>3204</c:v>
                </c:pt>
                <c:pt idx="7589">
                  <c:v>3204</c:v>
                </c:pt>
                <c:pt idx="7590">
                  <c:v>3205</c:v>
                </c:pt>
                <c:pt idx="7591">
                  <c:v>3205</c:v>
                </c:pt>
                <c:pt idx="7592">
                  <c:v>3205</c:v>
                </c:pt>
                <c:pt idx="7593">
                  <c:v>3205</c:v>
                </c:pt>
                <c:pt idx="7594">
                  <c:v>3205</c:v>
                </c:pt>
                <c:pt idx="7595">
                  <c:v>3205</c:v>
                </c:pt>
                <c:pt idx="7596">
                  <c:v>3205</c:v>
                </c:pt>
                <c:pt idx="7597">
                  <c:v>3205</c:v>
                </c:pt>
                <c:pt idx="7598">
                  <c:v>3206</c:v>
                </c:pt>
                <c:pt idx="7599">
                  <c:v>3207</c:v>
                </c:pt>
                <c:pt idx="7600">
                  <c:v>3208</c:v>
                </c:pt>
                <c:pt idx="7601">
                  <c:v>3208</c:v>
                </c:pt>
                <c:pt idx="7602">
                  <c:v>3209</c:v>
                </c:pt>
                <c:pt idx="7603">
                  <c:v>3210</c:v>
                </c:pt>
                <c:pt idx="7604">
                  <c:v>3211</c:v>
                </c:pt>
                <c:pt idx="7605">
                  <c:v>3212</c:v>
                </c:pt>
                <c:pt idx="7606">
                  <c:v>3213</c:v>
                </c:pt>
                <c:pt idx="7607">
                  <c:v>3214</c:v>
                </c:pt>
                <c:pt idx="7608">
                  <c:v>3215</c:v>
                </c:pt>
                <c:pt idx="7609">
                  <c:v>3216</c:v>
                </c:pt>
                <c:pt idx="7610">
                  <c:v>3217</c:v>
                </c:pt>
                <c:pt idx="7611">
                  <c:v>3218</c:v>
                </c:pt>
                <c:pt idx="7612">
                  <c:v>3218</c:v>
                </c:pt>
                <c:pt idx="7613">
                  <c:v>3219</c:v>
                </c:pt>
                <c:pt idx="7614">
                  <c:v>3219</c:v>
                </c:pt>
                <c:pt idx="7615">
                  <c:v>3219</c:v>
                </c:pt>
                <c:pt idx="7616">
                  <c:v>3220</c:v>
                </c:pt>
                <c:pt idx="7617">
                  <c:v>3220</c:v>
                </c:pt>
                <c:pt idx="7618">
                  <c:v>3221</c:v>
                </c:pt>
                <c:pt idx="7619">
                  <c:v>3222</c:v>
                </c:pt>
                <c:pt idx="7620">
                  <c:v>3222</c:v>
                </c:pt>
                <c:pt idx="7621">
                  <c:v>3223</c:v>
                </c:pt>
                <c:pt idx="7622">
                  <c:v>3224</c:v>
                </c:pt>
                <c:pt idx="7623">
                  <c:v>3224</c:v>
                </c:pt>
                <c:pt idx="7624">
                  <c:v>3224</c:v>
                </c:pt>
                <c:pt idx="7625">
                  <c:v>3224</c:v>
                </c:pt>
                <c:pt idx="7626">
                  <c:v>3224</c:v>
                </c:pt>
                <c:pt idx="7627">
                  <c:v>3224</c:v>
                </c:pt>
                <c:pt idx="7628">
                  <c:v>3224</c:v>
                </c:pt>
                <c:pt idx="7629">
                  <c:v>3224</c:v>
                </c:pt>
                <c:pt idx="7630">
                  <c:v>3225</c:v>
                </c:pt>
                <c:pt idx="7631">
                  <c:v>3226</c:v>
                </c:pt>
                <c:pt idx="7632">
                  <c:v>3227</c:v>
                </c:pt>
                <c:pt idx="7633">
                  <c:v>3228</c:v>
                </c:pt>
                <c:pt idx="7634">
                  <c:v>3228</c:v>
                </c:pt>
                <c:pt idx="7635">
                  <c:v>3228</c:v>
                </c:pt>
                <c:pt idx="7636">
                  <c:v>3229</c:v>
                </c:pt>
                <c:pt idx="7637">
                  <c:v>3230</c:v>
                </c:pt>
                <c:pt idx="7638">
                  <c:v>3231</c:v>
                </c:pt>
                <c:pt idx="7639">
                  <c:v>3232</c:v>
                </c:pt>
                <c:pt idx="7640">
                  <c:v>3232</c:v>
                </c:pt>
                <c:pt idx="7641">
                  <c:v>3232</c:v>
                </c:pt>
                <c:pt idx="7642">
                  <c:v>3232</c:v>
                </c:pt>
                <c:pt idx="7643">
                  <c:v>3233</c:v>
                </c:pt>
                <c:pt idx="7644">
                  <c:v>3234</c:v>
                </c:pt>
                <c:pt idx="7645">
                  <c:v>3235</c:v>
                </c:pt>
                <c:pt idx="7646">
                  <c:v>3236</c:v>
                </c:pt>
                <c:pt idx="7647">
                  <c:v>3236</c:v>
                </c:pt>
                <c:pt idx="7648">
                  <c:v>3237</c:v>
                </c:pt>
                <c:pt idx="7649">
                  <c:v>3238</c:v>
                </c:pt>
                <c:pt idx="7650">
                  <c:v>3238</c:v>
                </c:pt>
                <c:pt idx="7651">
                  <c:v>3239</c:v>
                </c:pt>
                <c:pt idx="7652">
                  <c:v>3240</c:v>
                </c:pt>
                <c:pt idx="7653">
                  <c:v>3241</c:v>
                </c:pt>
                <c:pt idx="7654">
                  <c:v>3242</c:v>
                </c:pt>
                <c:pt idx="7655">
                  <c:v>3243</c:v>
                </c:pt>
                <c:pt idx="7656">
                  <c:v>3244</c:v>
                </c:pt>
                <c:pt idx="7657">
                  <c:v>3244</c:v>
                </c:pt>
                <c:pt idx="7658">
                  <c:v>3244</c:v>
                </c:pt>
                <c:pt idx="7659">
                  <c:v>3244</c:v>
                </c:pt>
                <c:pt idx="7660">
                  <c:v>3244</c:v>
                </c:pt>
                <c:pt idx="7661">
                  <c:v>3245</c:v>
                </c:pt>
                <c:pt idx="7662">
                  <c:v>3245</c:v>
                </c:pt>
                <c:pt idx="7663">
                  <c:v>3245</c:v>
                </c:pt>
                <c:pt idx="7664">
                  <c:v>3246</c:v>
                </c:pt>
                <c:pt idx="7665">
                  <c:v>3246</c:v>
                </c:pt>
                <c:pt idx="7666">
                  <c:v>3246</c:v>
                </c:pt>
                <c:pt idx="7667">
                  <c:v>3247</c:v>
                </c:pt>
                <c:pt idx="7668">
                  <c:v>3247</c:v>
                </c:pt>
                <c:pt idx="7669">
                  <c:v>3247</c:v>
                </c:pt>
                <c:pt idx="7670">
                  <c:v>3247</c:v>
                </c:pt>
                <c:pt idx="7671">
                  <c:v>3247</c:v>
                </c:pt>
                <c:pt idx="7672">
                  <c:v>3247</c:v>
                </c:pt>
                <c:pt idx="7673">
                  <c:v>3247</c:v>
                </c:pt>
                <c:pt idx="7674">
                  <c:v>3247</c:v>
                </c:pt>
                <c:pt idx="7675">
                  <c:v>3247</c:v>
                </c:pt>
                <c:pt idx="7676">
                  <c:v>3247</c:v>
                </c:pt>
                <c:pt idx="7677">
                  <c:v>3247</c:v>
                </c:pt>
                <c:pt idx="7678">
                  <c:v>3247</c:v>
                </c:pt>
                <c:pt idx="7679">
                  <c:v>3247</c:v>
                </c:pt>
                <c:pt idx="7680">
                  <c:v>3247</c:v>
                </c:pt>
                <c:pt idx="7681">
                  <c:v>3247</c:v>
                </c:pt>
                <c:pt idx="7682">
                  <c:v>3247</c:v>
                </c:pt>
                <c:pt idx="7683">
                  <c:v>3248</c:v>
                </c:pt>
                <c:pt idx="7684">
                  <c:v>3249</c:v>
                </c:pt>
                <c:pt idx="7685">
                  <c:v>3249</c:v>
                </c:pt>
                <c:pt idx="7686">
                  <c:v>3250</c:v>
                </c:pt>
                <c:pt idx="7687">
                  <c:v>3250</c:v>
                </c:pt>
                <c:pt idx="7688">
                  <c:v>3250</c:v>
                </c:pt>
                <c:pt idx="7689">
                  <c:v>3251</c:v>
                </c:pt>
                <c:pt idx="7690">
                  <c:v>3251</c:v>
                </c:pt>
                <c:pt idx="7691">
                  <c:v>3251</c:v>
                </c:pt>
                <c:pt idx="7692">
                  <c:v>3251</c:v>
                </c:pt>
                <c:pt idx="7693">
                  <c:v>3251</c:v>
                </c:pt>
                <c:pt idx="7694">
                  <c:v>3251</c:v>
                </c:pt>
                <c:pt idx="7695">
                  <c:v>3251</c:v>
                </c:pt>
                <c:pt idx="7696">
                  <c:v>3251</c:v>
                </c:pt>
                <c:pt idx="7697">
                  <c:v>3251</c:v>
                </c:pt>
                <c:pt idx="7698">
                  <c:v>3251</c:v>
                </c:pt>
                <c:pt idx="7699">
                  <c:v>3251</c:v>
                </c:pt>
                <c:pt idx="7700">
                  <c:v>3251</c:v>
                </c:pt>
                <c:pt idx="7701">
                  <c:v>3251</c:v>
                </c:pt>
                <c:pt idx="7702">
                  <c:v>3251</c:v>
                </c:pt>
                <c:pt idx="7703">
                  <c:v>3251</c:v>
                </c:pt>
                <c:pt idx="7704">
                  <c:v>3251</c:v>
                </c:pt>
                <c:pt idx="7705">
                  <c:v>3252</c:v>
                </c:pt>
                <c:pt idx="7706">
                  <c:v>3253</c:v>
                </c:pt>
                <c:pt idx="7707">
                  <c:v>3254</c:v>
                </c:pt>
                <c:pt idx="7708">
                  <c:v>3254</c:v>
                </c:pt>
                <c:pt idx="7709">
                  <c:v>3254</c:v>
                </c:pt>
                <c:pt idx="7710">
                  <c:v>3255</c:v>
                </c:pt>
                <c:pt idx="7711">
                  <c:v>3256</c:v>
                </c:pt>
                <c:pt idx="7712">
                  <c:v>3257</c:v>
                </c:pt>
                <c:pt idx="7713">
                  <c:v>3257</c:v>
                </c:pt>
                <c:pt idx="7714">
                  <c:v>3257</c:v>
                </c:pt>
                <c:pt idx="7715">
                  <c:v>3258</c:v>
                </c:pt>
                <c:pt idx="7716">
                  <c:v>3258</c:v>
                </c:pt>
                <c:pt idx="7717">
                  <c:v>3258</c:v>
                </c:pt>
                <c:pt idx="7718">
                  <c:v>3259</c:v>
                </c:pt>
                <c:pt idx="7719">
                  <c:v>3259</c:v>
                </c:pt>
                <c:pt idx="7720">
                  <c:v>3260</c:v>
                </c:pt>
                <c:pt idx="7721">
                  <c:v>3261</c:v>
                </c:pt>
                <c:pt idx="7722">
                  <c:v>3262</c:v>
                </c:pt>
                <c:pt idx="7723">
                  <c:v>3262</c:v>
                </c:pt>
                <c:pt idx="7724">
                  <c:v>3263</c:v>
                </c:pt>
                <c:pt idx="7725">
                  <c:v>3264</c:v>
                </c:pt>
                <c:pt idx="7726">
                  <c:v>3264</c:v>
                </c:pt>
                <c:pt idx="7727">
                  <c:v>3265</c:v>
                </c:pt>
                <c:pt idx="7728">
                  <c:v>3266</c:v>
                </c:pt>
                <c:pt idx="7729">
                  <c:v>3266</c:v>
                </c:pt>
                <c:pt idx="7730">
                  <c:v>3266</c:v>
                </c:pt>
                <c:pt idx="7731">
                  <c:v>3267</c:v>
                </c:pt>
                <c:pt idx="7732">
                  <c:v>3267</c:v>
                </c:pt>
                <c:pt idx="7733">
                  <c:v>3268</c:v>
                </c:pt>
                <c:pt idx="7734">
                  <c:v>3269</c:v>
                </c:pt>
                <c:pt idx="7735">
                  <c:v>3270</c:v>
                </c:pt>
                <c:pt idx="7736">
                  <c:v>3271</c:v>
                </c:pt>
                <c:pt idx="7737">
                  <c:v>3272</c:v>
                </c:pt>
                <c:pt idx="7738">
                  <c:v>3273</c:v>
                </c:pt>
                <c:pt idx="7739">
                  <c:v>3274</c:v>
                </c:pt>
                <c:pt idx="7740">
                  <c:v>3275</c:v>
                </c:pt>
                <c:pt idx="7741">
                  <c:v>3275</c:v>
                </c:pt>
                <c:pt idx="7742">
                  <c:v>3275</c:v>
                </c:pt>
                <c:pt idx="7743">
                  <c:v>3276</c:v>
                </c:pt>
                <c:pt idx="7744">
                  <c:v>3277</c:v>
                </c:pt>
                <c:pt idx="7745">
                  <c:v>3277</c:v>
                </c:pt>
                <c:pt idx="7746">
                  <c:v>3278</c:v>
                </c:pt>
                <c:pt idx="7747">
                  <c:v>3279</c:v>
                </c:pt>
                <c:pt idx="7748">
                  <c:v>3280</c:v>
                </c:pt>
                <c:pt idx="7749">
                  <c:v>3280</c:v>
                </c:pt>
                <c:pt idx="7750">
                  <c:v>3281</c:v>
                </c:pt>
                <c:pt idx="7751">
                  <c:v>3282</c:v>
                </c:pt>
                <c:pt idx="7752">
                  <c:v>3282</c:v>
                </c:pt>
                <c:pt idx="7753">
                  <c:v>3283</c:v>
                </c:pt>
                <c:pt idx="7754">
                  <c:v>3283</c:v>
                </c:pt>
                <c:pt idx="7755">
                  <c:v>3283</c:v>
                </c:pt>
                <c:pt idx="7756">
                  <c:v>3284</c:v>
                </c:pt>
                <c:pt idx="7757">
                  <c:v>3285</c:v>
                </c:pt>
                <c:pt idx="7758">
                  <c:v>3285</c:v>
                </c:pt>
                <c:pt idx="7759">
                  <c:v>3286</c:v>
                </c:pt>
                <c:pt idx="7760">
                  <c:v>3287</c:v>
                </c:pt>
                <c:pt idx="7761">
                  <c:v>3288</c:v>
                </c:pt>
                <c:pt idx="7762">
                  <c:v>3288</c:v>
                </c:pt>
                <c:pt idx="7763">
                  <c:v>3288</c:v>
                </c:pt>
                <c:pt idx="7764">
                  <c:v>3289</c:v>
                </c:pt>
                <c:pt idx="7765">
                  <c:v>3289</c:v>
                </c:pt>
                <c:pt idx="7766">
                  <c:v>3289</c:v>
                </c:pt>
                <c:pt idx="7767">
                  <c:v>3289</c:v>
                </c:pt>
                <c:pt idx="7768">
                  <c:v>3289</c:v>
                </c:pt>
                <c:pt idx="7769">
                  <c:v>3289</c:v>
                </c:pt>
                <c:pt idx="7770">
                  <c:v>3289</c:v>
                </c:pt>
                <c:pt idx="7771">
                  <c:v>3289</c:v>
                </c:pt>
                <c:pt idx="7772">
                  <c:v>3289</c:v>
                </c:pt>
                <c:pt idx="7773">
                  <c:v>3290</c:v>
                </c:pt>
                <c:pt idx="7774">
                  <c:v>3290</c:v>
                </c:pt>
                <c:pt idx="7775">
                  <c:v>3290</c:v>
                </c:pt>
                <c:pt idx="7776">
                  <c:v>3290</c:v>
                </c:pt>
                <c:pt idx="7777">
                  <c:v>3291</c:v>
                </c:pt>
                <c:pt idx="7778">
                  <c:v>3291</c:v>
                </c:pt>
                <c:pt idx="7779">
                  <c:v>3291</c:v>
                </c:pt>
                <c:pt idx="7780">
                  <c:v>3292</c:v>
                </c:pt>
                <c:pt idx="7781">
                  <c:v>3292</c:v>
                </c:pt>
                <c:pt idx="7782">
                  <c:v>3292</c:v>
                </c:pt>
                <c:pt idx="7783">
                  <c:v>3292</c:v>
                </c:pt>
                <c:pt idx="7784">
                  <c:v>3292</c:v>
                </c:pt>
                <c:pt idx="7785">
                  <c:v>3292</c:v>
                </c:pt>
                <c:pt idx="7786">
                  <c:v>3292</c:v>
                </c:pt>
                <c:pt idx="7787">
                  <c:v>3292</c:v>
                </c:pt>
                <c:pt idx="7788">
                  <c:v>3292</c:v>
                </c:pt>
                <c:pt idx="7789">
                  <c:v>3292</c:v>
                </c:pt>
                <c:pt idx="7790">
                  <c:v>3292</c:v>
                </c:pt>
                <c:pt idx="7791">
                  <c:v>3292</c:v>
                </c:pt>
                <c:pt idx="7792">
                  <c:v>3292</c:v>
                </c:pt>
                <c:pt idx="7793">
                  <c:v>3292</c:v>
                </c:pt>
                <c:pt idx="7794">
                  <c:v>3292</c:v>
                </c:pt>
                <c:pt idx="7795">
                  <c:v>3292</c:v>
                </c:pt>
                <c:pt idx="7796">
                  <c:v>3292</c:v>
                </c:pt>
                <c:pt idx="7797">
                  <c:v>3292</c:v>
                </c:pt>
                <c:pt idx="7798">
                  <c:v>3292</c:v>
                </c:pt>
                <c:pt idx="7799">
                  <c:v>3292</c:v>
                </c:pt>
                <c:pt idx="7800">
                  <c:v>3292</c:v>
                </c:pt>
                <c:pt idx="7801">
                  <c:v>3292</c:v>
                </c:pt>
                <c:pt idx="7802">
                  <c:v>3292</c:v>
                </c:pt>
                <c:pt idx="7803">
                  <c:v>3292</c:v>
                </c:pt>
                <c:pt idx="7804">
                  <c:v>3293</c:v>
                </c:pt>
                <c:pt idx="7805">
                  <c:v>3293</c:v>
                </c:pt>
                <c:pt idx="7806">
                  <c:v>3293</c:v>
                </c:pt>
                <c:pt idx="7807">
                  <c:v>3293</c:v>
                </c:pt>
                <c:pt idx="7808">
                  <c:v>3293</c:v>
                </c:pt>
                <c:pt idx="7809">
                  <c:v>3293</c:v>
                </c:pt>
                <c:pt idx="7810">
                  <c:v>3293</c:v>
                </c:pt>
                <c:pt idx="7811">
                  <c:v>3294</c:v>
                </c:pt>
                <c:pt idx="7812">
                  <c:v>3294</c:v>
                </c:pt>
                <c:pt idx="7813">
                  <c:v>3295</c:v>
                </c:pt>
                <c:pt idx="7814">
                  <c:v>3295</c:v>
                </c:pt>
                <c:pt idx="7815">
                  <c:v>3295</c:v>
                </c:pt>
                <c:pt idx="7816">
                  <c:v>3295</c:v>
                </c:pt>
                <c:pt idx="7817">
                  <c:v>3295</c:v>
                </c:pt>
                <c:pt idx="7818">
                  <c:v>3296</c:v>
                </c:pt>
                <c:pt idx="7819">
                  <c:v>3297</c:v>
                </c:pt>
                <c:pt idx="7820">
                  <c:v>3297</c:v>
                </c:pt>
                <c:pt idx="7821">
                  <c:v>3298</c:v>
                </c:pt>
                <c:pt idx="7822">
                  <c:v>3298</c:v>
                </c:pt>
                <c:pt idx="7823">
                  <c:v>3299</c:v>
                </c:pt>
                <c:pt idx="7824">
                  <c:v>3300</c:v>
                </c:pt>
                <c:pt idx="7825">
                  <c:v>3301</c:v>
                </c:pt>
                <c:pt idx="7826">
                  <c:v>3301</c:v>
                </c:pt>
                <c:pt idx="7827">
                  <c:v>3301</c:v>
                </c:pt>
                <c:pt idx="7828">
                  <c:v>3302</c:v>
                </c:pt>
                <c:pt idx="7829">
                  <c:v>3302</c:v>
                </c:pt>
                <c:pt idx="7830">
                  <c:v>3302</c:v>
                </c:pt>
                <c:pt idx="7831">
                  <c:v>3303</c:v>
                </c:pt>
                <c:pt idx="7832">
                  <c:v>3303</c:v>
                </c:pt>
                <c:pt idx="7833">
                  <c:v>3304</c:v>
                </c:pt>
                <c:pt idx="7834">
                  <c:v>3304</c:v>
                </c:pt>
                <c:pt idx="7835">
                  <c:v>3304</c:v>
                </c:pt>
                <c:pt idx="7836">
                  <c:v>3305</c:v>
                </c:pt>
                <c:pt idx="7837">
                  <c:v>3305</c:v>
                </c:pt>
                <c:pt idx="7838">
                  <c:v>3306</c:v>
                </c:pt>
                <c:pt idx="7839">
                  <c:v>3307</c:v>
                </c:pt>
                <c:pt idx="7840">
                  <c:v>3308</c:v>
                </c:pt>
                <c:pt idx="7841">
                  <c:v>3309</c:v>
                </c:pt>
                <c:pt idx="7842">
                  <c:v>3310</c:v>
                </c:pt>
                <c:pt idx="7843">
                  <c:v>3310</c:v>
                </c:pt>
                <c:pt idx="7844">
                  <c:v>3311</c:v>
                </c:pt>
                <c:pt idx="7845">
                  <c:v>3311</c:v>
                </c:pt>
                <c:pt idx="7846">
                  <c:v>3312</c:v>
                </c:pt>
                <c:pt idx="7847">
                  <c:v>3313</c:v>
                </c:pt>
                <c:pt idx="7848">
                  <c:v>3314</c:v>
                </c:pt>
                <c:pt idx="7849">
                  <c:v>3315</c:v>
                </c:pt>
                <c:pt idx="7850">
                  <c:v>3316</c:v>
                </c:pt>
                <c:pt idx="7851">
                  <c:v>3317</c:v>
                </c:pt>
                <c:pt idx="7852">
                  <c:v>3318</c:v>
                </c:pt>
                <c:pt idx="7853">
                  <c:v>3319</c:v>
                </c:pt>
                <c:pt idx="7854">
                  <c:v>3319</c:v>
                </c:pt>
                <c:pt idx="7855">
                  <c:v>3319</c:v>
                </c:pt>
                <c:pt idx="7856">
                  <c:v>3319</c:v>
                </c:pt>
                <c:pt idx="7857">
                  <c:v>3319</c:v>
                </c:pt>
                <c:pt idx="7858">
                  <c:v>3319</c:v>
                </c:pt>
                <c:pt idx="7859">
                  <c:v>3320</c:v>
                </c:pt>
                <c:pt idx="7860">
                  <c:v>3320</c:v>
                </c:pt>
                <c:pt idx="7861">
                  <c:v>3320</c:v>
                </c:pt>
                <c:pt idx="7862">
                  <c:v>3320</c:v>
                </c:pt>
                <c:pt idx="7863">
                  <c:v>3320</c:v>
                </c:pt>
                <c:pt idx="7864">
                  <c:v>3320</c:v>
                </c:pt>
                <c:pt idx="7865">
                  <c:v>3320</c:v>
                </c:pt>
                <c:pt idx="7866">
                  <c:v>3320</c:v>
                </c:pt>
                <c:pt idx="7867">
                  <c:v>3320</c:v>
                </c:pt>
                <c:pt idx="7868">
                  <c:v>3320</c:v>
                </c:pt>
                <c:pt idx="7869">
                  <c:v>3320</c:v>
                </c:pt>
                <c:pt idx="7870">
                  <c:v>3320</c:v>
                </c:pt>
                <c:pt idx="7871">
                  <c:v>3320</c:v>
                </c:pt>
                <c:pt idx="7872">
                  <c:v>3320</c:v>
                </c:pt>
                <c:pt idx="7873">
                  <c:v>3320</c:v>
                </c:pt>
                <c:pt idx="7874">
                  <c:v>3320</c:v>
                </c:pt>
                <c:pt idx="7875">
                  <c:v>3320</c:v>
                </c:pt>
                <c:pt idx="7876">
                  <c:v>3320</c:v>
                </c:pt>
                <c:pt idx="7877">
                  <c:v>3320</c:v>
                </c:pt>
                <c:pt idx="7878">
                  <c:v>3320</c:v>
                </c:pt>
                <c:pt idx="7879">
                  <c:v>3320</c:v>
                </c:pt>
                <c:pt idx="7880">
                  <c:v>3321</c:v>
                </c:pt>
                <c:pt idx="7881">
                  <c:v>3321</c:v>
                </c:pt>
                <c:pt idx="7882">
                  <c:v>3321</c:v>
                </c:pt>
                <c:pt idx="7883">
                  <c:v>3322</c:v>
                </c:pt>
                <c:pt idx="7884">
                  <c:v>3322</c:v>
                </c:pt>
                <c:pt idx="7885">
                  <c:v>3322</c:v>
                </c:pt>
                <c:pt idx="7886">
                  <c:v>3322</c:v>
                </c:pt>
                <c:pt idx="7887">
                  <c:v>3322</c:v>
                </c:pt>
                <c:pt idx="7888">
                  <c:v>3322</c:v>
                </c:pt>
                <c:pt idx="7889">
                  <c:v>3322</c:v>
                </c:pt>
                <c:pt idx="7890">
                  <c:v>3323</c:v>
                </c:pt>
                <c:pt idx="7891">
                  <c:v>3323</c:v>
                </c:pt>
                <c:pt idx="7892">
                  <c:v>3323</c:v>
                </c:pt>
                <c:pt idx="7893">
                  <c:v>3324</c:v>
                </c:pt>
                <c:pt idx="7894">
                  <c:v>3324</c:v>
                </c:pt>
                <c:pt idx="7895">
                  <c:v>3324</c:v>
                </c:pt>
                <c:pt idx="7896">
                  <c:v>3325</c:v>
                </c:pt>
                <c:pt idx="7897">
                  <c:v>3325</c:v>
                </c:pt>
                <c:pt idx="7898">
                  <c:v>3326</c:v>
                </c:pt>
                <c:pt idx="7899">
                  <c:v>3326</c:v>
                </c:pt>
                <c:pt idx="7900">
                  <c:v>3326</c:v>
                </c:pt>
                <c:pt idx="7901">
                  <c:v>3326</c:v>
                </c:pt>
                <c:pt idx="7902">
                  <c:v>3326</c:v>
                </c:pt>
                <c:pt idx="7903">
                  <c:v>3326</c:v>
                </c:pt>
                <c:pt idx="7904">
                  <c:v>3326</c:v>
                </c:pt>
                <c:pt idx="7905">
                  <c:v>3326</c:v>
                </c:pt>
                <c:pt idx="7906">
                  <c:v>3326</c:v>
                </c:pt>
                <c:pt idx="7907">
                  <c:v>3326</c:v>
                </c:pt>
                <c:pt idx="7908">
                  <c:v>3326</c:v>
                </c:pt>
                <c:pt idx="7909">
                  <c:v>3326</c:v>
                </c:pt>
                <c:pt idx="7910">
                  <c:v>3326</c:v>
                </c:pt>
                <c:pt idx="7911">
                  <c:v>3326</c:v>
                </c:pt>
                <c:pt idx="7912">
                  <c:v>3327</c:v>
                </c:pt>
                <c:pt idx="7913">
                  <c:v>3327</c:v>
                </c:pt>
                <c:pt idx="7914">
                  <c:v>3327</c:v>
                </c:pt>
                <c:pt idx="7915">
                  <c:v>3327</c:v>
                </c:pt>
                <c:pt idx="7916">
                  <c:v>3327</c:v>
                </c:pt>
                <c:pt idx="7917">
                  <c:v>3327</c:v>
                </c:pt>
                <c:pt idx="7918">
                  <c:v>3328</c:v>
                </c:pt>
                <c:pt idx="7919">
                  <c:v>3328</c:v>
                </c:pt>
                <c:pt idx="7920">
                  <c:v>3329</c:v>
                </c:pt>
                <c:pt idx="7921">
                  <c:v>3329</c:v>
                </c:pt>
                <c:pt idx="7922">
                  <c:v>3329</c:v>
                </c:pt>
                <c:pt idx="7923">
                  <c:v>3329</c:v>
                </c:pt>
                <c:pt idx="7924">
                  <c:v>3329</c:v>
                </c:pt>
                <c:pt idx="7925">
                  <c:v>3329</c:v>
                </c:pt>
                <c:pt idx="7926">
                  <c:v>3329</c:v>
                </c:pt>
                <c:pt idx="7927">
                  <c:v>3330</c:v>
                </c:pt>
                <c:pt idx="7928">
                  <c:v>3330</c:v>
                </c:pt>
                <c:pt idx="7929">
                  <c:v>3330</c:v>
                </c:pt>
                <c:pt idx="7930">
                  <c:v>3330</c:v>
                </c:pt>
                <c:pt idx="7931">
                  <c:v>3330</c:v>
                </c:pt>
                <c:pt idx="7932">
                  <c:v>3330</c:v>
                </c:pt>
                <c:pt idx="7933">
                  <c:v>3330</c:v>
                </c:pt>
                <c:pt idx="7934">
                  <c:v>3330</c:v>
                </c:pt>
                <c:pt idx="7935">
                  <c:v>3330</c:v>
                </c:pt>
                <c:pt idx="7936">
                  <c:v>3330</c:v>
                </c:pt>
                <c:pt idx="7937">
                  <c:v>3330</c:v>
                </c:pt>
                <c:pt idx="7938">
                  <c:v>3330</c:v>
                </c:pt>
                <c:pt idx="7939">
                  <c:v>3330</c:v>
                </c:pt>
                <c:pt idx="7940">
                  <c:v>3330</c:v>
                </c:pt>
                <c:pt idx="7941">
                  <c:v>3330</c:v>
                </c:pt>
                <c:pt idx="7942">
                  <c:v>3330</c:v>
                </c:pt>
                <c:pt idx="7943">
                  <c:v>3330</c:v>
                </c:pt>
                <c:pt idx="7944">
                  <c:v>3330</c:v>
                </c:pt>
                <c:pt idx="7945">
                  <c:v>3330</c:v>
                </c:pt>
                <c:pt idx="7946">
                  <c:v>3331</c:v>
                </c:pt>
                <c:pt idx="7947">
                  <c:v>3331</c:v>
                </c:pt>
                <c:pt idx="7948">
                  <c:v>3331</c:v>
                </c:pt>
                <c:pt idx="7949">
                  <c:v>3331</c:v>
                </c:pt>
                <c:pt idx="7950">
                  <c:v>3331</c:v>
                </c:pt>
                <c:pt idx="7951">
                  <c:v>3331</c:v>
                </c:pt>
                <c:pt idx="7952">
                  <c:v>3331</c:v>
                </c:pt>
                <c:pt idx="7953">
                  <c:v>3332</c:v>
                </c:pt>
                <c:pt idx="7954">
                  <c:v>3333</c:v>
                </c:pt>
                <c:pt idx="7955">
                  <c:v>3333</c:v>
                </c:pt>
                <c:pt idx="7956">
                  <c:v>3333</c:v>
                </c:pt>
                <c:pt idx="7957">
                  <c:v>3333</c:v>
                </c:pt>
                <c:pt idx="7958">
                  <c:v>3334</c:v>
                </c:pt>
                <c:pt idx="7959">
                  <c:v>3335</c:v>
                </c:pt>
                <c:pt idx="7960">
                  <c:v>3336</c:v>
                </c:pt>
                <c:pt idx="7961">
                  <c:v>3337</c:v>
                </c:pt>
                <c:pt idx="7962">
                  <c:v>3338</c:v>
                </c:pt>
                <c:pt idx="7963">
                  <c:v>3339</c:v>
                </c:pt>
                <c:pt idx="7964">
                  <c:v>3340</c:v>
                </c:pt>
                <c:pt idx="7965">
                  <c:v>3341</c:v>
                </c:pt>
                <c:pt idx="7966">
                  <c:v>3341</c:v>
                </c:pt>
                <c:pt idx="7967">
                  <c:v>3341</c:v>
                </c:pt>
                <c:pt idx="7968">
                  <c:v>3341</c:v>
                </c:pt>
                <c:pt idx="7969">
                  <c:v>3341</c:v>
                </c:pt>
                <c:pt idx="7970">
                  <c:v>3341</c:v>
                </c:pt>
                <c:pt idx="7971">
                  <c:v>3341</c:v>
                </c:pt>
                <c:pt idx="7972">
                  <c:v>3341</c:v>
                </c:pt>
                <c:pt idx="7973">
                  <c:v>3341</c:v>
                </c:pt>
                <c:pt idx="7974">
                  <c:v>3342</c:v>
                </c:pt>
                <c:pt idx="7975">
                  <c:v>3342</c:v>
                </c:pt>
                <c:pt idx="7976">
                  <c:v>3343</c:v>
                </c:pt>
                <c:pt idx="7977">
                  <c:v>3343</c:v>
                </c:pt>
                <c:pt idx="7978">
                  <c:v>3344</c:v>
                </c:pt>
                <c:pt idx="7979">
                  <c:v>3344</c:v>
                </c:pt>
                <c:pt idx="7980">
                  <c:v>3344</c:v>
                </c:pt>
                <c:pt idx="7981">
                  <c:v>3345</c:v>
                </c:pt>
                <c:pt idx="7982">
                  <c:v>3345</c:v>
                </c:pt>
                <c:pt idx="7983">
                  <c:v>3346</c:v>
                </c:pt>
                <c:pt idx="7984">
                  <c:v>3347</c:v>
                </c:pt>
                <c:pt idx="7985">
                  <c:v>3348</c:v>
                </c:pt>
                <c:pt idx="7986">
                  <c:v>3348</c:v>
                </c:pt>
                <c:pt idx="7987">
                  <c:v>3349</c:v>
                </c:pt>
                <c:pt idx="7988">
                  <c:v>3350</c:v>
                </c:pt>
                <c:pt idx="7989">
                  <c:v>3351</c:v>
                </c:pt>
                <c:pt idx="7990">
                  <c:v>3352</c:v>
                </c:pt>
                <c:pt idx="7991">
                  <c:v>3353</c:v>
                </c:pt>
                <c:pt idx="7992">
                  <c:v>3354</c:v>
                </c:pt>
                <c:pt idx="7993">
                  <c:v>3354</c:v>
                </c:pt>
                <c:pt idx="7994">
                  <c:v>3355</c:v>
                </c:pt>
                <c:pt idx="7995">
                  <c:v>3355</c:v>
                </c:pt>
                <c:pt idx="7996">
                  <c:v>3356</c:v>
                </c:pt>
                <c:pt idx="7997">
                  <c:v>3357</c:v>
                </c:pt>
                <c:pt idx="7998">
                  <c:v>3357</c:v>
                </c:pt>
                <c:pt idx="7999">
                  <c:v>3357</c:v>
                </c:pt>
                <c:pt idx="8000">
                  <c:v>3358</c:v>
                </c:pt>
                <c:pt idx="8001">
                  <c:v>3359</c:v>
                </c:pt>
                <c:pt idx="8002">
                  <c:v>3359</c:v>
                </c:pt>
                <c:pt idx="8003">
                  <c:v>3359</c:v>
                </c:pt>
                <c:pt idx="8004">
                  <c:v>3359</c:v>
                </c:pt>
                <c:pt idx="8005">
                  <c:v>3360</c:v>
                </c:pt>
                <c:pt idx="8006">
                  <c:v>3360</c:v>
                </c:pt>
                <c:pt idx="8007">
                  <c:v>3360</c:v>
                </c:pt>
                <c:pt idx="8008">
                  <c:v>3360</c:v>
                </c:pt>
                <c:pt idx="8009">
                  <c:v>3361</c:v>
                </c:pt>
                <c:pt idx="8010">
                  <c:v>3361</c:v>
                </c:pt>
                <c:pt idx="8011">
                  <c:v>3362</c:v>
                </c:pt>
                <c:pt idx="8012">
                  <c:v>3363</c:v>
                </c:pt>
                <c:pt idx="8013">
                  <c:v>3364</c:v>
                </c:pt>
                <c:pt idx="8014">
                  <c:v>3365</c:v>
                </c:pt>
                <c:pt idx="8015">
                  <c:v>3365</c:v>
                </c:pt>
                <c:pt idx="8016">
                  <c:v>3366</c:v>
                </c:pt>
                <c:pt idx="8017">
                  <c:v>3367</c:v>
                </c:pt>
                <c:pt idx="8018">
                  <c:v>3367</c:v>
                </c:pt>
                <c:pt idx="8019">
                  <c:v>3368</c:v>
                </c:pt>
                <c:pt idx="8020">
                  <c:v>3369</c:v>
                </c:pt>
                <c:pt idx="8021">
                  <c:v>3370</c:v>
                </c:pt>
                <c:pt idx="8022">
                  <c:v>3370</c:v>
                </c:pt>
                <c:pt idx="8023">
                  <c:v>3371</c:v>
                </c:pt>
                <c:pt idx="8024">
                  <c:v>3371</c:v>
                </c:pt>
                <c:pt idx="8025">
                  <c:v>3372</c:v>
                </c:pt>
                <c:pt idx="8026">
                  <c:v>3373</c:v>
                </c:pt>
                <c:pt idx="8027">
                  <c:v>3374</c:v>
                </c:pt>
                <c:pt idx="8028">
                  <c:v>3375</c:v>
                </c:pt>
                <c:pt idx="8029">
                  <c:v>3375</c:v>
                </c:pt>
                <c:pt idx="8030">
                  <c:v>3375</c:v>
                </c:pt>
                <c:pt idx="8031">
                  <c:v>3375</c:v>
                </c:pt>
                <c:pt idx="8032">
                  <c:v>3375</c:v>
                </c:pt>
                <c:pt idx="8033">
                  <c:v>3376</c:v>
                </c:pt>
                <c:pt idx="8034">
                  <c:v>3376</c:v>
                </c:pt>
                <c:pt idx="8035">
                  <c:v>3376</c:v>
                </c:pt>
                <c:pt idx="8036">
                  <c:v>3377</c:v>
                </c:pt>
                <c:pt idx="8037">
                  <c:v>3377</c:v>
                </c:pt>
                <c:pt idx="8038">
                  <c:v>3378</c:v>
                </c:pt>
                <c:pt idx="8039">
                  <c:v>3378</c:v>
                </c:pt>
                <c:pt idx="8040">
                  <c:v>3379</c:v>
                </c:pt>
                <c:pt idx="8041">
                  <c:v>3380</c:v>
                </c:pt>
                <c:pt idx="8042">
                  <c:v>3381</c:v>
                </c:pt>
                <c:pt idx="8043">
                  <c:v>3382</c:v>
                </c:pt>
                <c:pt idx="8044">
                  <c:v>3383</c:v>
                </c:pt>
                <c:pt idx="8045">
                  <c:v>3384</c:v>
                </c:pt>
                <c:pt idx="8046">
                  <c:v>3384</c:v>
                </c:pt>
                <c:pt idx="8047">
                  <c:v>3385</c:v>
                </c:pt>
                <c:pt idx="8048">
                  <c:v>3386</c:v>
                </c:pt>
                <c:pt idx="8049">
                  <c:v>3387</c:v>
                </c:pt>
                <c:pt idx="8050">
                  <c:v>3387</c:v>
                </c:pt>
                <c:pt idx="8051">
                  <c:v>3388</c:v>
                </c:pt>
                <c:pt idx="8052">
                  <c:v>3389</c:v>
                </c:pt>
                <c:pt idx="8053">
                  <c:v>3389</c:v>
                </c:pt>
                <c:pt idx="8054">
                  <c:v>3389</c:v>
                </c:pt>
                <c:pt idx="8055">
                  <c:v>3390</c:v>
                </c:pt>
                <c:pt idx="8056">
                  <c:v>3391</c:v>
                </c:pt>
                <c:pt idx="8057">
                  <c:v>3392</c:v>
                </c:pt>
                <c:pt idx="8058">
                  <c:v>3393</c:v>
                </c:pt>
                <c:pt idx="8059">
                  <c:v>3394</c:v>
                </c:pt>
                <c:pt idx="8060">
                  <c:v>3395</c:v>
                </c:pt>
                <c:pt idx="8061">
                  <c:v>3395</c:v>
                </c:pt>
                <c:pt idx="8062">
                  <c:v>3396</c:v>
                </c:pt>
                <c:pt idx="8063">
                  <c:v>3397</c:v>
                </c:pt>
                <c:pt idx="8064">
                  <c:v>3398</c:v>
                </c:pt>
                <c:pt idx="8065">
                  <c:v>3399</c:v>
                </c:pt>
                <c:pt idx="8066">
                  <c:v>3399</c:v>
                </c:pt>
                <c:pt idx="8067">
                  <c:v>3400</c:v>
                </c:pt>
                <c:pt idx="8068">
                  <c:v>3401</c:v>
                </c:pt>
                <c:pt idx="8069">
                  <c:v>3402</c:v>
                </c:pt>
                <c:pt idx="8070">
                  <c:v>3403</c:v>
                </c:pt>
                <c:pt idx="8071">
                  <c:v>3404</c:v>
                </c:pt>
                <c:pt idx="8072">
                  <c:v>3405</c:v>
                </c:pt>
                <c:pt idx="8073">
                  <c:v>3406</c:v>
                </c:pt>
                <c:pt idx="8074">
                  <c:v>3407</c:v>
                </c:pt>
                <c:pt idx="8075">
                  <c:v>3408</c:v>
                </c:pt>
                <c:pt idx="8076">
                  <c:v>3409</c:v>
                </c:pt>
                <c:pt idx="8077">
                  <c:v>3410</c:v>
                </c:pt>
                <c:pt idx="8078">
                  <c:v>3411</c:v>
                </c:pt>
                <c:pt idx="8079">
                  <c:v>3412</c:v>
                </c:pt>
                <c:pt idx="8080">
                  <c:v>3413</c:v>
                </c:pt>
                <c:pt idx="8081">
                  <c:v>3414</c:v>
                </c:pt>
                <c:pt idx="8082">
                  <c:v>3415</c:v>
                </c:pt>
                <c:pt idx="8083">
                  <c:v>3416</c:v>
                </c:pt>
                <c:pt idx="8084">
                  <c:v>3417</c:v>
                </c:pt>
                <c:pt idx="8085">
                  <c:v>3418</c:v>
                </c:pt>
                <c:pt idx="8086">
                  <c:v>3419</c:v>
                </c:pt>
                <c:pt idx="8087">
                  <c:v>3420</c:v>
                </c:pt>
                <c:pt idx="8088">
                  <c:v>3421</c:v>
                </c:pt>
                <c:pt idx="8089">
                  <c:v>3422</c:v>
                </c:pt>
                <c:pt idx="8090">
                  <c:v>3423</c:v>
                </c:pt>
                <c:pt idx="8091">
                  <c:v>3424</c:v>
                </c:pt>
                <c:pt idx="8092">
                  <c:v>3425</c:v>
                </c:pt>
                <c:pt idx="8093">
                  <c:v>3426</c:v>
                </c:pt>
                <c:pt idx="8094">
                  <c:v>3427</c:v>
                </c:pt>
                <c:pt idx="8095">
                  <c:v>3428</c:v>
                </c:pt>
                <c:pt idx="8096">
                  <c:v>3429</c:v>
                </c:pt>
                <c:pt idx="8097">
                  <c:v>3430</c:v>
                </c:pt>
                <c:pt idx="8098">
                  <c:v>3431</c:v>
                </c:pt>
                <c:pt idx="8099">
                  <c:v>3432</c:v>
                </c:pt>
                <c:pt idx="8100">
                  <c:v>3433</c:v>
                </c:pt>
                <c:pt idx="8101">
                  <c:v>3434</c:v>
                </c:pt>
                <c:pt idx="8102">
                  <c:v>3435</c:v>
                </c:pt>
                <c:pt idx="8103">
                  <c:v>3436</c:v>
                </c:pt>
                <c:pt idx="8104">
                  <c:v>3437</c:v>
                </c:pt>
                <c:pt idx="8105">
                  <c:v>3438</c:v>
                </c:pt>
                <c:pt idx="8106">
                  <c:v>3438</c:v>
                </c:pt>
                <c:pt idx="8107">
                  <c:v>3438</c:v>
                </c:pt>
                <c:pt idx="8108">
                  <c:v>3439</c:v>
                </c:pt>
                <c:pt idx="8109">
                  <c:v>3440</c:v>
                </c:pt>
                <c:pt idx="8110">
                  <c:v>3441</c:v>
                </c:pt>
                <c:pt idx="8111">
                  <c:v>3442</c:v>
                </c:pt>
                <c:pt idx="8112">
                  <c:v>3443</c:v>
                </c:pt>
                <c:pt idx="8113">
                  <c:v>3444</c:v>
                </c:pt>
                <c:pt idx="8114">
                  <c:v>3444</c:v>
                </c:pt>
                <c:pt idx="8115">
                  <c:v>3444</c:v>
                </c:pt>
                <c:pt idx="8116">
                  <c:v>3445</c:v>
                </c:pt>
                <c:pt idx="8117">
                  <c:v>3445</c:v>
                </c:pt>
                <c:pt idx="8118">
                  <c:v>3445</c:v>
                </c:pt>
                <c:pt idx="8119">
                  <c:v>3445</c:v>
                </c:pt>
                <c:pt idx="8120">
                  <c:v>3446</c:v>
                </c:pt>
                <c:pt idx="8121">
                  <c:v>3446</c:v>
                </c:pt>
                <c:pt idx="8122">
                  <c:v>3446</c:v>
                </c:pt>
                <c:pt idx="8123">
                  <c:v>3446</c:v>
                </c:pt>
                <c:pt idx="8124">
                  <c:v>3446</c:v>
                </c:pt>
                <c:pt idx="8125">
                  <c:v>3446</c:v>
                </c:pt>
                <c:pt idx="8126">
                  <c:v>3446</c:v>
                </c:pt>
                <c:pt idx="8127">
                  <c:v>3446</c:v>
                </c:pt>
                <c:pt idx="8128">
                  <c:v>3446</c:v>
                </c:pt>
                <c:pt idx="8129">
                  <c:v>3446</c:v>
                </c:pt>
                <c:pt idx="8130">
                  <c:v>3446</c:v>
                </c:pt>
                <c:pt idx="8131">
                  <c:v>3446</c:v>
                </c:pt>
                <c:pt idx="8132">
                  <c:v>3446</c:v>
                </c:pt>
                <c:pt idx="8133">
                  <c:v>3446</c:v>
                </c:pt>
                <c:pt idx="8134">
                  <c:v>3446</c:v>
                </c:pt>
                <c:pt idx="8135">
                  <c:v>3446</c:v>
                </c:pt>
                <c:pt idx="8136">
                  <c:v>3446</c:v>
                </c:pt>
                <c:pt idx="8137">
                  <c:v>3446</c:v>
                </c:pt>
                <c:pt idx="8138">
                  <c:v>3446</c:v>
                </c:pt>
                <c:pt idx="8139">
                  <c:v>3446</c:v>
                </c:pt>
                <c:pt idx="8140">
                  <c:v>3446</c:v>
                </c:pt>
                <c:pt idx="8141">
                  <c:v>3447</c:v>
                </c:pt>
                <c:pt idx="8142">
                  <c:v>3447</c:v>
                </c:pt>
                <c:pt idx="8143">
                  <c:v>3448</c:v>
                </c:pt>
                <c:pt idx="8144">
                  <c:v>3449</c:v>
                </c:pt>
                <c:pt idx="8145">
                  <c:v>3450</c:v>
                </c:pt>
                <c:pt idx="8146">
                  <c:v>3450</c:v>
                </c:pt>
                <c:pt idx="8147">
                  <c:v>3451</c:v>
                </c:pt>
                <c:pt idx="8148">
                  <c:v>3452</c:v>
                </c:pt>
                <c:pt idx="8149">
                  <c:v>3453</c:v>
                </c:pt>
                <c:pt idx="8150">
                  <c:v>3454</c:v>
                </c:pt>
                <c:pt idx="8151">
                  <c:v>3455</c:v>
                </c:pt>
                <c:pt idx="8152">
                  <c:v>3456</c:v>
                </c:pt>
                <c:pt idx="8153">
                  <c:v>3457</c:v>
                </c:pt>
                <c:pt idx="8154">
                  <c:v>3458</c:v>
                </c:pt>
                <c:pt idx="8155">
                  <c:v>3459</c:v>
                </c:pt>
                <c:pt idx="8156">
                  <c:v>3459</c:v>
                </c:pt>
                <c:pt idx="8157">
                  <c:v>3459</c:v>
                </c:pt>
                <c:pt idx="8158">
                  <c:v>3460</c:v>
                </c:pt>
                <c:pt idx="8159">
                  <c:v>3461</c:v>
                </c:pt>
                <c:pt idx="8160">
                  <c:v>3462</c:v>
                </c:pt>
                <c:pt idx="8161">
                  <c:v>3462</c:v>
                </c:pt>
                <c:pt idx="8162">
                  <c:v>3463</c:v>
                </c:pt>
                <c:pt idx="8163">
                  <c:v>3464</c:v>
                </c:pt>
                <c:pt idx="8164">
                  <c:v>3465</c:v>
                </c:pt>
                <c:pt idx="8165">
                  <c:v>3465</c:v>
                </c:pt>
                <c:pt idx="8166">
                  <c:v>3465</c:v>
                </c:pt>
                <c:pt idx="8167">
                  <c:v>3465</c:v>
                </c:pt>
                <c:pt idx="8168">
                  <c:v>3466</c:v>
                </c:pt>
                <c:pt idx="8169">
                  <c:v>3467</c:v>
                </c:pt>
                <c:pt idx="8170">
                  <c:v>3468</c:v>
                </c:pt>
                <c:pt idx="8171">
                  <c:v>3469</c:v>
                </c:pt>
                <c:pt idx="8172">
                  <c:v>3470</c:v>
                </c:pt>
                <c:pt idx="8173">
                  <c:v>3471</c:v>
                </c:pt>
                <c:pt idx="8174">
                  <c:v>3472</c:v>
                </c:pt>
                <c:pt idx="8175">
                  <c:v>3472</c:v>
                </c:pt>
                <c:pt idx="8176">
                  <c:v>3472</c:v>
                </c:pt>
                <c:pt idx="8177">
                  <c:v>3472</c:v>
                </c:pt>
                <c:pt idx="8178">
                  <c:v>3473</c:v>
                </c:pt>
                <c:pt idx="8179">
                  <c:v>3474</c:v>
                </c:pt>
                <c:pt idx="8180">
                  <c:v>3475</c:v>
                </c:pt>
                <c:pt idx="8181">
                  <c:v>3476</c:v>
                </c:pt>
                <c:pt idx="8182">
                  <c:v>3476</c:v>
                </c:pt>
                <c:pt idx="8183">
                  <c:v>3476</c:v>
                </c:pt>
                <c:pt idx="8184">
                  <c:v>3476</c:v>
                </c:pt>
                <c:pt idx="8185">
                  <c:v>3477</c:v>
                </c:pt>
                <c:pt idx="8186">
                  <c:v>3478</c:v>
                </c:pt>
                <c:pt idx="8187">
                  <c:v>3479</c:v>
                </c:pt>
                <c:pt idx="8188">
                  <c:v>3480</c:v>
                </c:pt>
                <c:pt idx="8189">
                  <c:v>3481</c:v>
                </c:pt>
                <c:pt idx="8190">
                  <c:v>3481</c:v>
                </c:pt>
                <c:pt idx="8191">
                  <c:v>3482</c:v>
                </c:pt>
                <c:pt idx="8192">
                  <c:v>3482</c:v>
                </c:pt>
                <c:pt idx="8193">
                  <c:v>3482</c:v>
                </c:pt>
                <c:pt idx="8194">
                  <c:v>3483</c:v>
                </c:pt>
                <c:pt idx="8195">
                  <c:v>3483</c:v>
                </c:pt>
                <c:pt idx="8196">
                  <c:v>3484</c:v>
                </c:pt>
                <c:pt idx="8197">
                  <c:v>3485</c:v>
                </c:pt>
                <c:pt idx="8198">
                  <c:v>3486</c:v>
                </c:pt>
                <c:pt idx="8199">
                  <c:v>3487</c:v>
                </c:pt>
                <c:pt idx="8200">
                  <c:v>3488</c:v>
                </c:pt>
                <c:pt idx="8201">
                  <c:v>3489</c:v>
                </c:pt>
                <c:pt idx="8202">
                  <c:v>3489</c:v>
                </c:pt>
                <c:pt idx="8203">
                  <c:v>3489</c:v>
                </c:pt>
                <c:pt idx="8204">
                  <c:v>3490</c:v>
                </c:pt>
                <c:pt idx="8205">
                  <c:v>3491</c:v>
                </c:pt>
                <c:pt idx="8206">
                  <c:v>3492</c:v>
                </c:pt>
                <c:pt idx="8207">
                  <c:v>3492</c:v>
                </c:pt>
                <c:pt idx="8208">
                  <c:v>3492</c:v>
                </c:pt>
                <c:pt idx="8209">
                  <c:v>3493</c:v>
                </c:pt>
                <c:pt idx="8210">
                  <c:v>3494</c:v>
                </c:pt>
                <c:pt idx="8211">
                  <c:v>3495</c:v>
                </c:pt>
                <c:pt idx="8212">
                  <c:v>3495</c:v>
                </c:pt>
                <c:pt idx="8213">
                  <c:v>3496</c:v>
                </c:pt>
                <c:pt idx="8214">
                  <c:v>3496</c:v>
                </c:pt>
                <c:pt idx="8215">
                  <c:v>3496</c:v>
                </c:pt>
                <c:pt idx="8216">
                  <c:v>3496</c:v>
                </c:pt>
                <c:pt idx="8217">
                  <c:v>3496</c:v>
                </c:pt>
                <c:pt idx="8218">
                  <c:v>3496</c:v>
                </c:pt>
                <c:pt idx="8219">
                  <c:v>3496</c:v>
                </c:pt>
                <c:pt idx="8220">
                  <c:v>3496</c:v>
                </c:pt>
                <c:pt idx="8221">
                  <c:v>3496</c:v>
                </c:pt>
                <c:pt idx="8222">
                  <c:v>3496</c:v>
                </c:pt>
                <c:pt idx="8223">
                  <c:v>3497</c:v>
                </c:pt>
                <c:pt idx="8224">
                  <c:v>3497</c:v>
                </c:pt>
                <c:pt idx="8225">
                  <c:v>3497</c:v>
                </c:pt>
                <c:pt idx="8226">
                  <c:v>3497</c:v>
                </c:pt>
                <c:pt idx="8227">
                  <c:v>3497</c:v>
                </c:pt>
                <c:pt idx="8228">
                  <c:v>3497</c:v>
                </c:pt>
                <c:pt idx="8229">
                  <c:v>3497</c:v>
                </c:pt>
                <c:pt idx="8230">
                  <c:v>3498</c:v>
                </c:pt>
                <c:pt idx="8231">
                  <c:v>3498</c:v>
                </c:pt>
                <c:pt idx="8232">
                  <c:v>3498</c:v>
                </c:pt>
                <c:pt idx="8233">
                  <c:v>3499</c:v>
                </c:pt>
                <c:pt idx="8234">
                  <c:v>3499</c:v>
                </c:pt>
                <c:pt idx="8235">
                  <c:v>3499</c:v>
                </c:pt>
                <c:pt idx="8236">
                  <c:v>3499</c:v>
                </c:pt>
                <c:pt idx="8237">
                  <c:v>3499</c:v>
                </c:pt>
                <c:pt idx="8238">
                  <c:v>3499</c:v>
                </c:pt>
                <c:pt idx="8239">
                  <c:v>3499</c:v>
                </c:pt>
                <c:pt idx="8240">
                  <c:v>3500</c:v>
                </c:pt>
                <c:pt idx="8241">
                  <c:v>3500</c:v>
                </c:pt>
                <c:pt idx="8242">
                  <c:v>3500</c:v>
                </c:pt>
                <c:pt idx="8243">
                  <c:v>3500</c:v>
                </c:pt>
                <c:pt idx="8244">
                  <c:v>3500</c:v>
                </c:pt>
                <c:pt idx="8245">
                  <c:v>3500</c:v>
                </c:pt>
                <c:pt idx="8246">
                  <c:v>3500</c:v>
                </c:pt>
                <c:pt idx="8247">
                  <c:v>3500</c:v>
                </c:pt>
                <c:pt idx="8248">
                  <c:v>3500</c:v>
                </c:pt>
                <c:pt idx="8249">
                  <c:v>3500</c:v>
                </c:pt>
                <c:pt idx="8250">
                  <c:v>3501</c:v>
                </c:pt>
                <c:pt idx="8251">
                  <c:v>3501</c:v>
                </c:pt>
                <c:pt idx="8252">
                  <c:v>3502</c:v>
                </c:pt>
                <c:pt idx="8253">
                  <c:v>3503</c:v>
                </c:pt>
                <c:pt idx="8254">
                  <c:v>3504</c:v>
                </c:pt>
                <c:pt idx="8255">
                  <c:v>3505</c:v>
                </c:pt>
                <c:pt idx="8256">
                  <c:v>3506</c:v>
                </c:pt>
                <c:pt idx="8257">
                  <c:v>3506</c:v>
                </c:pt>
                <c:pt idx="8258">
                  <c:v>3507</c:v>
                </c:pt>
                <c:pt idx="8259">
                  <c:v>3508</c:v>
                </c:pt>
                <c:pt idx="8260">
                  <c:v>3509</c:v>
                </c:pt>
                <c:pt idx="8261">
                  <c:v>3510</c:v>
                </c:pt>
                <c:pt idx="8262">
                  <c:v>3510</c:v>
                </c:pt>
                <c:pt idx="8263">
                  <c:v>3511</c:v>
                </c:pt>
                <c:pt idx="8264">
                  <c:v>3512</c:v>
                </c:pt>
                <c:pt idx="8265">
                  <c:v>3513</c:v>
                </c:pt>
                <c:pt idx="8266">
                  <c:v>3514</c:v>
                </c:pt>
                <c:pt idx="8267">
                  <c:v>3515</c:v>
                </c:pt>
                <c:pt idx="8268">
                  <c:v>3516</c:v>
                </c:pt>
                <c:pt idx="8269">
                  <c:v>3517</c:v>
                </c:pt>
                <c:pt idx="8270">
                  <c:v>3518</c:v>
                </c:pt>
                <c:pt idx="8271">
                  <c:v>3518</c:v>
                </c:pt>
                <c:pt idx="8272">
                  <c:v>3519</c:v>
                </c:pt>
                <c:pt idx="8273">
                  <c:v>3519</c:v>
                </c:pt>
                <c:pt idx="8274">
                  <c:v>3520</c:v>
                </c:pt>
                <c:pt idx="8275">
                  <c:v>3520</c:v>
                </c:pt>
                <c:pt idx="8276">
                  <c:v>3521</c:v>
                </c:pt>
                <c:pt idx="8277">
                  <c:v>3521</c:v>
                </c:pt>
                <c:pt idx="8278">
                  <c:v>3521</c:v>
                </c:pt>
                <c:pt idx="8279">
                  <c:v>3522</c:v>
                </c:pt>
                <c:pt idx="8280">
                  <c:v>3522</c:v>
                </c:pt>
                <c:pt idx="8281">
                  <c:v>3522</c:v>
                </c:pt>
                <c:pt idx="8282">
                  <c:v>3523</c:v>
                </c:pt>
                <c:pt idx="8283">
                  <c:v>3523</c:v>
                </c:pt>
                <c:pt idx="8284">
                  <c:v>3524</c:v>
                </c:pt>
                <c:pt idx="8285">
                  <c:v>3524</c:v>
                </c:pt>
                <c:pt idx="8286">
                  <c:v>3524</c:v>
                </c:pt>
                <c:pt idx="8287">
                  <c:v>3525</c:v>
                </c:pt>
                <c:pt idx="8288">
                  <c:v>3526</c:v>
                </c:pt>
                <c:pt idx="8289">
                  <c:v>3526</c:v>
                </c:pt>
                <c:pt idx="8290">
                  <c:v>3526</c:v>
                </c:pt>
                <c:pt idx="8291">
                  <c:v>3527</c:v>
                </c:pt>
                <c:pt idx="8292">
                  <c:v>3527</c:v>
                </c:pt>
                <c:pt idx="8293">
                  <c:v>3528</c:v>
                </c:pt>
                <c:pt idx="8294">
                  <c:v>3529</c:v>
                </c:pt>
                <c:pt idx="8295">
                  <c:v>3530</c:v>
                </c:pt>
                <c:pt idx="8296">
                  <c:v>3531</c:v>
                </c:pt>
                <c:pt idx="8297">
                  <c:v>3531</c:v>
                </c:pt>
                <c:pt idx="8298">
                  <c:v>3532</c:v>
                </c:pt>
                <c:pt idx="8299">
                  <c:v>3533</c:v>
                </c:pt>
                <c:pt idx="8300">
                  <c:v>3534</c:v>
                </c:pt>
                <c:pt idx="8301">
                  <c:v>3535</c:v>
                </c:pt>
                <c:pt idx="8302">
                  <c:v>3536</c:v>
                </c:pt>
                <c:pt idx="8303">
                  <c:v>3536</c:v>
                </c:pt>
                <c:pt idx="8304">
                  <c:v>3536</c:v>
                </c:pt>
                <c:pt idx="8305">
                  <c:v>3537</c:v>
                </c:pt>
                <c:pt idx="8306">
                  <c:v>3538</c:v>
                </c:pt>
                <c:pt idx="8307">
                  <c:v>3538</c:v>
                </c:pt>
                <c:pt idx="8308">
                  <c:v>3539</c:v>
                </c:pt>
                <c:pt idx="8309">
                  <c:v>3539</c:v>
                </c:pt>
                <c:pt idx="8310">
                  <c:v>3540</c:v>
                </c:pt>
                <c:pt idx="8311">
                  <c:v>3540</c:v>
                </c:pt>
                <c:pt idx="8312">
                  <c:v>3540</c:v>
                </c:pt>
                <c:pt idx="8313">
                  <c:v>3541</c:v>
                </c:pt>
                <c:pt idx="8314">
                  <c:v>3541</c:v>
                </c:pt>
                <c:pt idx="8315">
                  <c:v>3541</c:v>
                </c:pt>
                <c:pt idx="8316">
                  <c:v>3541</c:v>
                </c:pt>
                <c:pt idx="8317">
                  <c:v>3542</c:v>
                </c:pt>
                <c:pt idx="8318">
                  <c:v>3543</c:v>
                </c:pt>
                <c:pt idx="8319">
                  <c:v>3543</c:v>
                </c:pt>
                <c:pt idx="8320">
                  <c:v>3544</c:v>
                </c:pt>
                <c:pt idx="8321">
                  <c:v>3544</c:v>
                </c:pt>
                <c:pt idx="8322">
                  <c:v>3545</c:v>
                </c:pt>
                <c:pt idx="8323">
                  <c:v>3546</c:v>
                </c:pt>
                <c:pt idx="8324">
                  <c:v>3546</c:v>
                </c:pt>
                <c:pt idx="8325">
                  <c:v>3547</c:v>
                </c:pt>
                <c:pt idx="8326">
                  <c:v>3547</c:v>
                </c:pt>
                <c:pt idx="8327">
                  <c:v>3548</c:v>
                </c:pt>
                <c:pt idx="8328">
                  <c:v>3549</c:v>
                </c:pt>
                <c:pt idx="8329">
                  <c:v>3550</c:v>
                </c:pt>
                <c:pt idx="8330">
                  <c:v>3551</c:v>
                </c:pt>
                <c:pt idx="8331">
                  <c:v>3552</c:v>
                </c:pt>
                <c:pt idx="8332">
                  <c:v>3553</c:v>
                </c:pt>
                <c:pt idx="8333">
                  <c:v>3553</c:v>
                </c:pt>
                <c:pt idx="8334">
                  <c:v>3554</c:v>
                </c:pt>
                <c:pt idx="8335">
                  <c:v>3555</c:v>
                </c:pt>
                <c:pt idx="8336">
                  <c:v>3556</c:v>
                </c:pt>
                <c:pt idx="8337">
                  <c:v>3557</c:v>
                </c:pt>
                <c:pt idx="8338">
                  <c:v>3558</c:v>
                </c:pt>
                <c:pt idx="8339">
                  <c:v>3559</c:v>
                </c:pt>
                <c:pt idx="8340">
                  <c:v>3560</c:v>
                </c:pt>
                <c:pt idx="8341">
                  <c:v>3561</c:v>
                </c:pt>
                <c:pt idx="8342">
                  <c:v>3561</c:v>
                </c:pt>
                <c:pt idx="8343">
                  <c:v>3562</c:v>
                </c:pt>
                <c:pt idx="8344">
                  <c:v>3562</c:v>
                </c:pt>
                <c:pt idx="8345">
                  <c:v>3563</c:v>
                </c:pt>
                <c:pt idx="8346">
                  <c:v>3563</c:v>
                </c:pt>
                <c:pt idx="8347">
                  <c:v>3563</c:v>
                </c:pt>
                <c:pt idx="8348">
                  <c:v>3564</c:v>
                </c:pt>
                <c:pt idx="8349">
                  <c:v>3564</c:v>
                </c:pt>
                <c:pt idx="8350">
                  <c:v>3564</c:v>
                </c:pt>
                <c:pt idx="8351">
                  <c:v>3564</c:v>
                </c:pt>
                <c:pt idx="8352">
                  <c:v>3565</c:v>
                </c:pt>
                <c:pt idx="8353">
                  <c:v>3566</c:v>
                </c:pt>
                <c:pt idx="8354">
                  <c:v>3566</c:v>
                </c:pt>
                <c:pt idx="8355">
                  <c:v>3567</c:v>
                </c:pt>
                <c:pt idx="8356">
                  <c:v>3568</c:v>
                </c:pt>
                <c:pt idx="8357">
                  <c:v>3568</c:v>
                </c:pt>
                <c:pt idx="8358">
                  <c:v>3569</c:v>
                </c:pt>
                <c:pt idx="8359">
                  <c:v>3570</c:v>
                </c:pt>
                <c:pt idx="8360">
                  <c:v>3571</c:v>
                </c:pt>
                <c:pt idx="8361">
                  <c:v>3572</c:v>
                </c:pt>
                <c:pt idx="8362">
                  <c:v>3573</c:v>
                </c:pt>
                <c:pt idx="8363">
                  <c:v>3574</c:v>
                </c:pt>
                <c:pt idx="8364">
                  <c:v>3575</c:v>
                </c:pt>
                <c:pt idx="8365">
                  <c:v>3575</c:v>
                </c:pt>
                <c:pt idx="8366">
                  <c:v>3576</c:v>
                </c:pt>
                <c:pt idx="8367">
                  <c:v>3576</c:v>
                </c:pt>
                <c:pt idx="8368">
                  <c:v>3576</c:v>
                </c:pt>
                <c:pt idx="8369">
                  <c:v>3577</c:v>
                </c:pt>
                <c:pt idx="8370">
                  <c:v>3577</c:v>
                </c:pt>
                <c:pt idx="8371">
                  <c:v>3578</c:v>
                </c:pt>
                <c:pt idx="8372">
                  <c:v>3579</c:v>
                </c:pt>
                <c:pt idx="8373">
                  <c:v>3580</c:v>
                </c:pt>
                <c:pt idx="8374">
                  <c:v>3581</c:v>
                </c:pt>
                <c:pt idx="8375">
                  <c:v>3582</c:v>
                </c:pt>
                <c:pt idx="8376">
                  <c:v>3583</c:v>
                </c:pt>
                <c:pt idx="8377">
                  <c:v>3584</c:v>
                </c:pt>
                <c:pt idx="8378">
                  <c:v>3584</c:v>
                </c:pt>
                <c:pt idx="8379">
                  <c:v>3585</c:v>
                </c:pt>
                <c:pt idx="8380">
                  <c:v>3586</c:v>
                </c:pt>
                <c:pt idx="8381">
                  <c:v>3587</c:v>
                </c:pt>
                <c:pt idx="8382">
                  <c:v>3588</c:v>
                </c:pt>
                <c:pt idx="8383">
                  <c:v>3588</c:v>
                </c:pt>
                <c:pt idx="8384">
                  <c:v>3588</c:v>
                </c:pt>
                <c:pt idx="8385">
                  <c:v>3588</c:v>
                </c:pt>
                <c:pt idx="8386">
                  <c:v>3588</c:v>
                </c:pt>
                <c:pt idx="8387">
                  <c:v>3588</c:v>
                </c:pt>
                <c:pt idx="8388">
                  <c:v>3588</c:v>
                </c:pt>
                <c:pt idx="8389">
                  <c:v>3588</c:v>
                </c:pt>
                <c:pt idx="8390">
                  <c:v>3588</c:v>
                </c:pt>
                <c:pt idx="8391">
                  <c:v>3588</c:v>
                </c:pt>
                <c:pt idx="8392">
                  <c:v>3588</c:v>
                </c:pt>
                <c:pt idx="8393">
                  <c:v>3588</c:v>
                </c:pt>
                <c:pt idx="8394">
                  <c:v>3588</c:v>
                </c:pt>
                <c:pt idx="8395">
                  <c:v>3588</c:v>
                </c:pt>
                <c:pt idx="8396">
                  <c:v>3589</c:v>
                </c:pt>
                <c:pt idx="8397">
                  <c:v>3590</c:v>
                </c:pt>
                <c:pt idx="8398">
                  <c:v>3591</c:v>
                </c:pt>
                <c:pt idx="8399">
                  <c:v>3592</c:v>
                </c:pt>
                <c:pt idx="8400">
                  <c:v>3593</c:v>
                </c:pt>
                <c:pt idx="8401">
                  <c:v>3594</c:v>
                </c:pt>
                <c:pt idx="8402">
                  <c:v>3595</c:v>
                </c:pt>
                <c:pt idx="8403">
                  <c:v>3596</c:v>
                </c:pt>
                <c:pt idx="8404">
                  <c:v>3597</c:v>
                </c:pt>
                <c:pt idx="8405">
                  <c:v>3597</c:v>
                </c:pt>
                <c:pt idx="8406">
                  <c:v>3598</c:v>
                </c:pt>
                <c:pt idx="8407">
                  <c:v>3598</c:v>
                </c:pt>
                <c:pt idx="8408">
                  <c:v>3598</c:v>
                </c:pt>
                <c:pt idx="8409">
                  <c:v>3599</c:v>
                </c:pt>
                <c:pt idx="8410">
                  <c:v>3599</c:v>
                </c:pt>
                <c:pt idx="8411">
                  <c:v>3600</c:v>
                </c:pt>
                <c:pt idx="8412">
                  <c:v>3600</c:v>
                </c:pt>
                <c:pt idx="8413">
                  <c:v>3601</c:v>
                </c:pt>
                <c:pt idx="8414">
                  <c:v>3602</c:v>
                </c:pt>
                <c:pt idx="8415">
                  <c:v>3602</c:v>
                </c:pt>
                <c:pt idx="8416">
                  <c:v>3603</c:v>
                </c:pt>
                <c:pt idx="8417">
                  <c:v>3604</c:v>
                </c:pt>
                <c:pt idx="8418">
                  <c:v>3604</c:v>
                </c:pt>
                <c:pt idx="8419">
                  <c:v>3604</c:v>
                </c:pt>
                <c:pt idx="8420">
                  <c:v>3604</c:v>
                </c:pt>
                <c:pt idx="8421">
                  <c:v>3604</c:v>
                </c:pt>
                <c:pt idx="8422">
                  <c:v>3604</c:v>
                </c:pt>
                <c:pt idx="8423">
                  <c:v>3604</c:v>
                </c:pt>
                <c:pt idx="8424">
                  <c:v>3605</c:v>
                </c:pt>
                <c:pt idx="8425">
                  <c:v>3606</c:v>
                </c:pt>
                <c:pt idx="8426">
                  <c:v>3607</c:v>
                </c:pt>
                <c:pt idx="8427">
                  <c:v>3608</c:v>
                </c:pt>
                <c:pt idx="8428">
                  <c:v>3609</c:v>
                </c:pt>
                <c:pt idx="8429">
                  <c:v>3609</c:v>
                </c:pt>
                <c:pt idx="8430">
                  <c:v>3610</c:v>
                </c:pt>
                <c:pt idx="8431">
                  <c:v>3610</c:v>
                </c:pt>
                <c:pt idx="8432">
                  <c:v>3610</c:v>
                </c:pt>
                <c:pt idx="8433">
                  <c:v>3610</c:v>
                </c:pt>
                <c:pt idx="8434">
                  <c:v>3610</c:v>
                </c:pt>
                <c:pt idx="8435">
                  <c:v>3611</c:v>
                </c:pt>
                <c:pt idx="8436">
                  <c:v>3611</c:v>
                </c:pt>
                <c:pt idx="8437">
                  <c:v>3612</c:v>
                </c:pt>
                <c:pt idx="8438">
                  <c:v>3613</c:v>
                </c:pt>
                <c:pt idx="8439">
                  <c:v>3613</c:v>
                </c:pt>
                <c:pt idx="8440">
                  <c:v>3614</c:v>
                </c:pt>
                <c:pt idx="8441">
                  <c:v>3615</c:v>
                </c:pt>
                <c:pt idx="8442">
                  <c:v>3615</c:v>
                </c:pt>
                <c:pt idx="8443">
                  <c:v>3615</c:v>
                </c:pt>
                <c:pt idx="8444">
                  <c:v>3615</c:v>
                </c:pt>
                <c:pt idx="8445">
                  <c:v>3615</c:v>
                </c:pt>
                <c:pt idx="8446">
                  <c:v>3615</c:v>
                </c:pt>
                <c:pt idx="8447">
                  <c:v>3615</c:v>
                </c:pt>
                <c:pt idx="8448">
                  <c:v>3615</c:v>
                </c:pt>
                <c:pt idx="8449">
                  <c:v>3616</c:v>
                </c:pt>
                <c:pt idx="8450">
                  <c:v>3617</c:v>
                </c:pt>
                <c:pt idx="8451">
                  <c:v>3617</c:v>
                </c:pt>
                <c:pt idx="8452">
                  <c:v>3617</c:v>
                </c:pt>
                <c:pt idx="8453">
                  <c:v>3617</c:v>
                </c:pt>
                <c:pt idx="8454">
                  <c:v>3618</c:v>
                </c:pt>
                <c:pt idx="8455">
                  <c:v>3618</c:v>
                </c:pt>
                <c:pt idx="8456">
                  <c:v>3619</c:v>
                </c:pt>
                <c:pt idx="8457">
                  <c:v>3620</c:v>
                </c:pt>
                <c:pt idx="8458">
                  <c:v>3620</c:v>
                </c:pt>
                <c:pt idx="8459">
                  <c:v>3621</c:v>
                </c:pt>
                <c:pt idx="8460">
                  <c:v>3621</c:v>
                </c:pt>
                <c:pt idx="8461">
                  <c:v>3621</c:v>
                </c:pt>
                <c:pt idx="8462">
                  <c:v>3622</c:v>
                </c:pt>
                <c:pt idx="8463">
                  <c:v>3622</c:v>
                </c:pt>
                <c:pt idx="8464">
                  <c:v>3622</c:v>
                </c:pt>
                <c:pt idx="8465">
                  <c:v>3622</c:v>
                </c:pt>
                <c:pt idx="8466">
                  <c:v>3622</c:v>
                </c:pt>
                <c:pt idx="8467">
                  <c:v>3622</c:v>
                </c:pt>
                <c:pt idx="8468">
                  <c:v>3623</c:v>
                </c:pt>
                <c:pt idx="8469">
                  <c:v>3623</c:v>
                </c:pt>
                <c:pt idx="8470">
                  <c:v>3624</c:v>
                </c:pt>
                <c:pt idx="8471">
                  <c:v>3624</c:v>
                </c:pt>
                <c:pt idx="8472">
                  <c:v>3624</c:v>
                </c:pt>
                <c:pt idx="8473">
                  <c:v>3624</c:v>
                </c:pt>
                <c:pt idx="8474">
                  <c:v>3625</c:v>
                </c:pt>
                <c:pt idx="8475">
                  <c:v>3626</c:v>
                </c:pt>
                <c:pt idx="8476">
                  <c:v>3626</c:v>
                </c:pt>
                <c:pt idx="8477">
                  <c:v>3626</c:v>
                </c:pt>
                <c:pt idx="8478">
                  <c:v>3627</c:v>
                </c:pt>
                <c:pt idx="8479">
                  <c:v>3627</c:v>
                </c:pt>
                <c:pt idx="8480">
                  <c:v>3627</c:v>
                </c:pt>
                <c:pt idx="8481">
                  <c:v>3627</c:v>
                </c:pt>
                <c:pt idx="8482">
                  <c:v>3627</c:v>
                </c:pt>
                <c:pt idx="8483">
                  <c:v>3627</c:v>
                </c:pt>
                <c:pt idx="8484">
                  <c:v>3627</c:v>
                </c:pt>
                <c:pt idx="8485">
                  <c:v>3627</c:v>
                </c:pt>
                <c:pt idx="8486">
                  <c:v>3627</c:v>
                </c:pt>
                <c:pt idx="8487">
                  <c:v>3627</c:v>
                </c:pt>
                <c:pt idx="8488">
                  <c:v>3627</c:v>
                </c:pt>
                <c:pt idx="8489">
                  <c:v>3627</c:v>
                </c:pt>
                <c:pt idx="8490">
                  <c:v>3627</c:v>
                </c:pt>
                <c:pt idx="8491">
                  <c:v>3627</c:v>
                </c:pt>
                <c:pt idx="8492">
                  <c:v>3627</c:v>
                </c:pt>
                <c:pt idx="8493">
                  <c:v>3627</c:v>
                </c:pt>
                <c:pt idx="8494">
                  <c:v>3627</c:v>
                </c:pt>
                <c:pt idx="8495">
                  <c:v>3627</c:v>
                </c:pt>
                <c:pt idx="8496">
                  <c:v>3627</c:v>
                </c:pt>
                <c:pt idx="8497">
                  <c:v>3627</c:v>
                </c:pt>
                <c:pt idx="8498">
                  <c:v>3627</c:v>
                </c:pt>
                <c:pt idx="8499">
                  <c:v>3627</c:v>
                </c:pt>
                <c:pt idx="8500">
                  <c:v>3627</c:v>
                </c:pt>
                <c:pt idx="8501">
                  <c:v>3627</c:v>
                </c:pt>
                <c:pt idx="8502">
                  <c:v>3627</c:v>
                </c:pt>
                <c:pt idx="8503">
                  <c:v>3628</c:v>
                </c:pt>
                <c:pt idx="8504">
                  <c:v>3628</c:v>
                </c:pt>
                <c:pt idx="8505">
                  <c:v>3629</c:v>
                </c:pt>
                <c:pt idx="8506">
                  <c:v>3629</c:v>
                </c:pt>
                <c:pt idx="8507">
                  <c:v>3629</c:v>
                </c:pt>
                <c:pt idx="8508">
                  <c:v>3629</c:v>
                </c:pt>
                <c:pt idx="8509">
                  <c:v>3629</c:v>
                </c:pt>
                <c:pt idx="8510">
                  <c:v>3629</c:v>
                </c:pt>
                <c:pt idx="8511">
                  <c:v>3629</c:v>
                </c:pt>
                <c:pt idx="8512">
                  <c:v>3629</c:v>
                </c:pt>
                <c:pt idx="8513">
                  <c:v>3629</c:v>
                </c:pt>
                <c:pt idx="8514">
                  <c:v>3629</c:v>
                </c:pt>
                <c:pt idx="8515">
                  <c:v>3629</c:v>
                </c:pt>
                <c:pt idx="8516">
                  <c:v>3629</c:v>
                </c:pt>
                <c:pt idx="8517">
                  <c:v>3629</c:v>
                </c:pt>
                <c:pt idx="8518">
                  <c:v>3629</c:v>
                </c:pt>
                <c:pt idx="8519">
                  <c:v>3629</c:v>
                </c:pt>
                <c:pt idx="8520">
                  <c:v>3630</c:v>
                </c:pt>
                <c:pt idx="8521">
                  <c:v>3630</c:v>
                </c:pt>
                <c:pt idx="8522">
                  <c:v>3630</c:v>
                </c:pt>
                <c:pt idx="8523">
                  <c:v>3630</c:v>
                </c:pt>
                <c:pt idx="8524">
                  <c:v>3630</c:v>
                </c:pt>
                <c:pt idx="8525">
                  <c:v>3630</c:v>
                </c:pt>
                <c:pt idx="8526">
                  <c:v>3630</c:v>
                </c:pt>
                <c:pt idx="8527">
                  <c:v>3630</c:v>
                </c:pt>
                <c:pt idx="8528">
                  <c:v>3630</c:v>
                </c:pt>
                <c:pt idx="8529">
                  <c:v>3630</c:v>
                </c:pt>
                <c:pt idx="8530">
                  <c:v>3630</c:v>
                </c:pt>
                <c:pt idx="8531">
                  <c:v>3630</c:v>
                </c:pt>
                <c:pt idx="8532">
                  <c:v>3631</c:v>
                </c:pt>
                <c:pt idx="8533">
                  <c:v>3631</c:v>
                </c:pt>
                <c:pt idx="8534">
                  <c:v>3632</c:v>
                </c:pt>
                <c:pt idx="8535">
                  <c:v>3633</c:v>
                </c:pt>
                <c:pt idx="8536">
                  <c:v>3633</c:v>
                </c:pt>
                <c:pt idx="8537">
                  <c:v>3634</c:v>
                </c:pt>
                <c:pt idx="8538">
                  <c:v>3634</c:v>
                </c:pt>
                <c:pt idx="8539">
                  <c:v>3634</c:v>
                </c:pt>
                <c:pt idx="8540">
                  <c:v>3634</c:v>
                </c:pt>
                <c:pt idx="8541">
                  <c:v>3634</c:v>
                </c:pt>
                <c:pt idx="8542">
                  <c:v>3635</c:v>
                </c:pt>
                <c:pt idx="8543">
                  <c:v>3636</c:v>
                </c:pt>
                <c:pt idx="8544">
                  <c:v>3637</c:v>
                </c:pt>
                <c:pt idx="8545">
                  <c:v>3637</c:v>
                </c:pt>
                <c:pt idx="8546">
                  <c:v>3637</c:v>
                </c:pt>
                <c:pt idx="8547">
                  <c:v>3637</c:v>
                </c:pt>
                <c:pt idx="8548">
                  <c:v>3637</c:v>
                </c:pt>
                <c:pt idx="8549">
                  <c:v>3637</c:v>
                </c:pt>
                <c:pt idx="8550">
                  <c:v>3637</c:v>
                </c:pt>
                <c:pt idx="8551">
                  <c:v>3637</c:v>
                </c:pt>
                <c:pt idx="8552">
                  <c:v>3637</c:v>
                </c:pt>
                <c:pt idx="8553">
                  <c:v>3638</c:v>
                </c:pt>
                <c:pt idx="8554">
                  <c:v>3639</c:v>
                </c:pt>
                <c:pt idx="8555">
                  <c:v>3640</c:v>
                </c:pt>
                <c:pt idx="8556">
                  <c:v>3640</c:v>
                </c:pt>
                <c:pt idx="8557">
                  <c:v>3641</c:v>
                </c:pt>
                <c:pt idx="8558">
                  <c:v>3641</c:v>
                </c:pt>
                <c:pt idx="8559">
                  <c:v>3641</c:v>
                </c:pt>
                <c:pt idx="8560">
                  <c:v>3641</c:v>
                </c:pt>
                <c:pt idx="8561">
                  <c:v>3641</c:v>
                </c:pt>
                <c:pt idx="8562">
                  <c:v>3641</c:v>
                </c:pt>
                <c:pt idx="8563">
                  <c:v>3641</c:v>
                </c:pt>
                <c:pt idx="8564">
                  <c:v>3641</c:v>
                </c:pt>
                <c:pt idx="8565">
                  <c:v>3641</c:v>
                </c:pt>
                <c:pt idx="8566">
                  <c:v>3641</c:v>
                </c:pt>
                <c:pt idx="8567">
                  <c:v>3642</c:v>
                </c:pt>
                <c:pt idx="8568">
                  <c:v>3642</c:v>
                </c:pt>
                <c:pt idx="8569">
                  <c:v>3643</c:v>
                </c:pt>
                <c:pt idx="8570">
                  <c:v>3644</c:v>
                </c:pt>
                <c:pt idx="8571">
                  <c:v>3644</c:v>
                </c:pt>
                <c:pt idx="8572">
                  <c:v>3644</c:v>
                </c:pt>
                <c:pt idx="8573">
                  <c:v>3644</c:v>
                </c:pt>
                <c:pt idx="8574">
                  <c:v>3644</c:v>
                </c:pt>
                <c:pt idx="8575">
                  <c:v>3644</c:v>
                </c:pt>
                <c:pt idx="8576">
                  <c:v>3645</c:v>
                </c:pt>
                <c:pt idx="8577">
                  <c:v>3645</c:v>
                </c:pt>
                <c:pt idx="8578">
                  <c:v>3645</c:v>
                </c:pt>
                <c:pt idx="8579">
                  <c:v>3646</c:v>
                </c:pt>
                <c:pt idx="8580">
                  <c:v>3647</c:v>
                </c:pt>
                <c:pt idx="8581">
                  <c:v>3647</c:v>
                </c:pt>
                <c:pt idx="8582">
                  <c:v>3648</c:v>
                </c:pt>
                <c:pt idx="8583">
                  <c:v>3648</c:v>
                </c:pt>
                <c:pt idx="8584">
                  <c:v>3648</c:v>
                </c:pt>
                <c:pt idx="8585">
                  <c:v>3648</c:v>
                </c:pt>
                <c:pt idx="8586">
                  <c:v>3648</c:v>
                </c:pt>
                <c:pt idx="8587">
                  <c:v>3648</c:v>
                </c:pt>
                <c:pt idx="8588">
                  <c:v>3648</c:v>
                </c:pt>
                <c:pt idx="8589">
                  <c:v>3648</c:v>
                </c:pt>
                <c:pt idx="8590">
                  <c:v>3648</c:v>
                </c:pt>
                <c:pt idx="8591">
                  <c:v>3648</c:v>
                </c:pt>
                <c:pt idx="8592">
                  <c:v>3648</c:v>
                </c:pt>
                <c:pt idx="8593">
                  <c:v>3649</c:v>
                </c:pt>
                <c:pt idx="8594">
                  <c:v>3650</c:v>
                </c:pt>
                <c:pt idx="8595">
                  <c:v>3651</c:v>
                </c:pt>
                <c:pt idx="8596">
                  <c:v>3652</c:v>
                </c:pt>
                <c:pt idx="8597">
                  <c:v>3653</c:v>
                </c:pt>
                <c:pt idx="8598">
                  <c:v>3654</c:v>
                </c:pt>
                <c:pt idx="8599">
                  <c:v>3655</c:v>
                </c:pt>
                <c:pt idx="8600">
                  <c:v>3656</c:v>
                </c:pt>
                <c:pt idx="8601">
                  <c:v>3657</c:v>
                </c:pt>
                <c:pt idx="8602">
                  <c:v>3658</c:v>
                </c:pt>
                <c:pt idx="8603">
                  <c:v>3659</c:v>
                </c:pt>
                <c:pt idx="8604">
                  <c:v>3660</c:v>
                </c:pt>
                <c:pt idx="8605">
                  <c:v>3661</c:v>
                </c:pt>
                <c:pt idx="8606">
                  <c:v>3662</c:v>
                </c:pt>
                <c:pt idx="8607">
                  <c:v>3662</c:v>
                </c:pt>
                <c:pt idx="8608">
                  <c:v>3663</c:v>
                </c:pt>
                <c:pt idx="8609">
                  <c:v>3663</c:v>
                </c:pt>
                <c:pt idx="8610">
                  <c:v>3663</c:v>
                </c:pt>
                <c:pt idx="8611">
                  <c:v>3664</c:v>
                </c:pt>
                <c:pt idx="8612">
                  <c:v>3664</c:v>
                </c:pt>
                <c:pt idx="8613">
                  <c:v>3664</c:v>
                </c:pt>
                <c:pt idx="8614">
                  <c:v>3664</c:v>
                </c:pt>
                <c:pt idx="8615">
                  <c:v>3665</c:v>
                </c:pt>
                <c:pt idx="8616">
                  <c:v>3666</c:v>
                </c:pt>
                <c:pt idx="8617">
                  <c:v>3667</c:v>
                </c:pt>
                <c:pt idx="8618">
                  <c:v>3667</c:v>
                </c:pt>
                <c:pt idx="8619">
                  <c:v>3668</c:v>
                </c:pt>
                <c:pt idx="8620">
                  <c:v>3669</c:v>
                </c:pt>
                <c:pt idx="8621">
                  <c:v>3670</c:v>
                </c:pt>
                <c:pt idx="8622">
                  <c:v>3671</c:v>
                </c:pt>
                <c:pt idx="8623">
                  <c:v>3672</c:v>
                </c:pt>
                <c:pt idx="8624">
                  <c:v>3673</c:v>
                </c:pt>
                <c:pt idx="8625">
                  <c:v>3674</c:v>
                </c:pt>
                <c:pt idx="8626">
                  <c:v>3674</c:v>
                </c:pt>
                <c:pt idx="8627">
                  <c:v>3674</c:v>
                </c:pt>
                <c:pt idx="8628">
                  <c:v>3674</c:v>
                </c:pt>
                <c:pt idx="8629">
                  <c:v>3674</c:v>
                </c:pt>
                <c:pt idx="8630">
                  <c:v>3675</c:v>
                </c:pt>
                <c:pt idx="8631">
                  <c:v>3676</c:v>
                </c:pt>
                <c:pt idx="8632">
                  <c:v>3676</c:v>
                </c:pt>
                <c:pt idx="8633">
                  <c:v>3676</c:v>
                </c:pt>
                <c:pt idx="8634">
                  <c:v>3676</c:v>
                </c:pt>
                <c:pt idx="8635">
                  <c:v>3676</c:v>
                </c:pt>
                <c:pt idx="8636">
                  <c:v>3676</c:v>
                </c:pt>
                <c:pt idx="8637">
                  <c:v>3676</c:v>
                </c:pt>
                <c:pt idx="8638">
                  <c:v>3677</c:v>
                </c:pt>
                <c:pt idx="8639">
                  <c:v>3678</c:v>
                </c:pt>
                <c:pt idx="8640">
                  <c:v>3679</c:v>
                </c:pt>
                <c:pt idx="8641">
                  <c:v>3680</c:v>
                </c:pt>
                <c:pt idx="8642">
                  <c:v>3681</c:v>
                </c:pt>
                <c:pt idx="8643">
                  <c:v>3682</c:v>
                </c:pt>
                <c:pt idx="8644">
                  <c:v>3683</c:v>
                </c:pt>
                <c:pt idx="8645">
                  <c:v>3684</c:v>
                </c:pt>
                <c:pt idx="8646">
                  <c:v>3685</c:v>
                </c:pt>
                <c:pt idx="8647">
                  <c:v>3686</c:v>
                </c:pt>
                <c:pt idx="8648">
                  <c:v>3687</c:v>
                </c:pt>
                <c:pt idx="8649">
                  <c:v>3687</c:v>
                </c:pt>
                <c:pt idx="8650">
                  <c:v>3687</c:v>
                </c:pt>
                <c:pt idx="8651">
                  <c:v>3687</c:v>
                </c:pt>
                <c:pt idx="8652">
                  <c:v>3688</c:v>
                </c:pt>
                <c:pt idx="8653">
                  <c:v>3689</c:v>
                </c:pt>
                <c:pt idx="8654">
                  <c:v>3690</c:v>
                </c:pt>
                <c:pt idx="8655">
                  <c:v>3691</c:v>
                </c:pt>
                <c:pt idx="8656">
                  <c:v>3691</c:v>
                </c:pt>
                <c:pt idx="8657">
                  <c:v>3692</c:v>
                </c:pt>
                <c:pt idx="8658">
                  <c:v>3692</c:v>
                </c:pt>
                <c:pt idx="8659">
                  <c:v>3692</c:v>
                </c:pt>
                <c:pt idx="8660">
                  <c:v>3693</c:v>
                </c:pt>
                <c:pt idx="8661">
                  <c:v>3694</c:v>
                </c:pt>
                <c:pt idx="8662">
                  <c:v>3695</c:v>
                </c:pt>
                <c:pt idx="8663">
                  <c:v>3696</c:v>
                </c:pt>
                <c:pt idx="8664">
                  <c:v>3696</c:v>
                </c:pt>
                <c:pt idx="8665">
                  <c:v>3697</c:v>
                </c:pt>
                <c:pt idx="8666">
                  <c:v>3698</c:v>
                </c:pt>
                <c:pt idx="8667">
                  <c:v>3698</c:v>
                </c:pt>
                <c:pt idx="8668">
                  <c:v>3698</c:v>
                </c:pt>
                <c:pt idx="8669">
                  <c:v>3698</c:v>
                </c:pt>
                <c:pt idx="8670">
                  <c:v>3699</c:v>
                </c:pt>
                <c:pt idx="8671">
                  <c:v>3700</c:v>
                </c:pt>
                <c:pt idx="8672">
                  <c:v>3701</c:v>
                </c:pt>
                <c:pt idx="8673">
                  <c:v>3701</c:v>
                </c:pt>
                <c:pt idx="8674">
                  <c:v>3702</c:v>
                </c:pt>
                <c:pt idx="8675">
                  <c:v>3703</c:v>
                </c:pt>
                <c:pt idx="8676">
                  <c:v>3703</c:v>
                </c:pt>
                <c:pt idx="8677">
                  <c:v>3704</c:v>
                </c:pt>
                <c:pt idx="8678">
                  <c:v>3705</c:v>
                </c:pt>
                <c:pt idx="8679">
                  <c:v>3705</c:v>
                </c:pt>
                <c:pt idx="8680">
                  <c:v>3705</c:v>
                </c:pt>
                <c:pt idx="8681">
                  <c:v>3705</c:v>
                </c:pt>
                <c:pt idx="8682">
                  <c:v>3705</c:v>
                </c:pt>
                <c:pt idx="8683">
                  <c:v>3705</c:v>
                </c:pt>
                <c:pt idx="8684">
                  <c:v>3706</c:v>
                </c:pt>
                <c:pt idx="8685">
                  <c:v>3706</c:v>
                </c:pt>
                <c:pt idx="8686">
                  <c:v>3707</c:v>
                </c:pt>
                <c:pt idx="8687">
                  <c:v>3707</c:v>
                </c:pt>
                <c:pt idx="8688">
                  <c:v>3707</c:v>
                </c:pt>
                <c:pt idx="8689">
                  <c:v>3708</c:v>
                </c:pt>
                <c:pt idx="8690">
                  <c:v>3709</c:v>
                </c:pt>
                <c:pt idx="8691">
                  <c:v>3710</c:v>
                </c:pt>
                <c:pt idx="8692">
                  <c:v>3711</c:v>
                </c:pt>
                <c:pt idx="8693">
                  <c:v>3712</c:v>
                </c:pt>
                <c:pt idx="8694">
                  <c:v>3713</c:v>
                </c:pt>
                <c:pt idx="8695">
                  <c:v>3714</c:v>
                </c:pt>
                <c:pt idx="8696">
                  <c:v>3714</c:v>
                </c:pt>
                <c:pt idx="8697">
                  <c:v>3714</c:v>
                </c:pt>
                <c:pt idx="8698">
                  <c:v>3714</c:v>
                </c:pt>
                <c:pt idx="8699">
                  <c:v>3715</c:v>
                </c:pt>
                <c:pt idx="8700">
                  <c:v>3715</c:v>
                </c:pt>
                <c:pt idx="8701">
                  <c:v>3715</c:v>
                </c:pt>
                <c:pt idx="8702">
                  <c:v>3715</c:v>
                </c:pt>
                <c:pt idx="8703">
                  <c:v>3716</c:v>
                </c:pt>
                <c:pt idx="8704">
                  <c:v>3716</c:v>
                </c:pt>
                <c:pt idx="8705">
                  <c:v>3716</c:v>
                </c:pt>
                <c:pt idx="8706">
                  <c:v>3716</c:v>
                </c:pt>
                <c:pt idx="8707">
                  <c:v>3716</c:v>
                </c:pt>
                <c:pt idx="8708">
                  <c:v>3716</c:v>
                </c:pt>
                <c:pt idx="8709">
                  <c:v>3716</c:v>
                </c:pt>
                <c:pt idx="8710">
                  <c:v>3716</c:v>
                </c:pt>
                <c:pt idx="8711">
                  <c:v>3716</c:v>
                </c:pt>
                <c:pt idx="8712">
                  <c:v>3716</c:v>
                </c:pt>
                <c:pt idx="8713">
                  <c:v>3716</c:v>
                </c:pt>
                <c:pt idx="8714">
                  <c:v>3716</c:v>
                </c:pt>
                <c:pt idx="8715">
                  <c:v>3716</c:v>
                </c:pt>
                <c:pt idx="8716">
                  <c:v>3716</c:v>
                </c:pt>
                <c:pt idx="8717">
                  <c:v>3717</c:v>
                </c:pt>
                <c:pt idx="8718">
                  <c:v>3718</c:v>
                </c:pt>
                <c:pt idx="8719">
                  <c:v>3719</c:v>
                </c:pt>
                <c:pt idx="8720">
                  <c:v>3720</c:v>
                </c:pt>
                <c:pt idx="8721">
                  <c:v>3720</c:v>
                </c:pt>
                <c:pt idx="8722">
                  <c:v>3721</c:v>
                </c:pt>
                <c:pt idx="8723">
                  <c:v>3722</c:v>
                </c:pt>
                <c:pt idx="8724">
                  <c:v>3723</c:v>
                </c:pt>
                <c:pt idx="8725">
                  <c:v>3724</c:v>
                </c:pt>
                <c:pt idx="8726">
                  <c:v>3725</c:v>
                </c:pt>
                <c:pt idx="8727">
                  <c:v>3725</c:v>
                </c:pt>
                <c:pt idx="8728">
                  <c:v>3725</c:v>
                </c:pt>
                <c:pt idx="8729">
                  <c:v>3725</c:v>
                </c:pt>
                <c:pt idx="8730">
                  <c:v>3725</c:v>
                </c:pt>
                <c:pt idx="8731">
                  <c:v>3725</c:v>
                </c:pt>
                <c:pt idx="8732">
                  <c:v>3725</c:v>
                </c:pt>
                <c:pt idx="8733">
                  <c:v>3726</c:v>
                </c:pt>
                <c:pt idx="8734">
                  <c:v>3727</c:v>
                </c:pt>
                <c:pt idx="8735">
                  <c:v>3728</c:v>
                </c:pt>
                <c:pt idx="8736">
                  <c:v>3729</c:v>
                </c:pt>
                <c:pt idx="8737">
                  <c:v>3729</c:v>
                </c:pt>
                <c:pt idx="8738">
                  <c:v>3729</c:v>
                </c:pt>
                <c:pt idx="8739">
                  <c:v>3729</c:v>
                </c:pt>
                <c:pt idx="8740">
                  <c:v>3730</c:v>
                </c:pt>
                <c:pt idx="8741">
                  <c:v>3731</c:v>
                </c:pt>
                <c:pt idx="8742">
                  <c:v>3731</c:v>
                </c:pt>
                <c:pt idx="8743">
                  <c:v>3731</c:v>
                </c:pt>
                <c:pt idx="8744">
                  <c:v>3731</c:v>
                </c:pt>
                <c:pt idx="8745">
                  <c:v>3731</c:v>
                </c:pt>
                <c:pt idx="8746">
                  <c:v>3731</c:v>
                </c:pt>
                <c:pt idx="8747">
                  <c:v>3731</c:v>
                </c:pt>
                <c:pt idx="8748">
                  <c:v>3731</c:v>
                </c:pt>
                <c:pt idx="8749">
                  <c:v>3731</c:v>
                </c:pt>
                <c:pt idx="8750">
                  <c:v>3732</c:v>
                </c:pt>
                <c:pt idx="8751">
                  <c:v>3733</c:v>
                </c:pt>
                <c:pt idx="8752">
                  <c:v>3733</c:v>
                </c:pt>
                <c:pt idx="8753">
                  <c:v>3734</c:v>
                </c:pt>
                <c:pt idx="8754">
                  <c:v>3734</c:v>
                </c:pt>
                <c:pt idx="8755">
                  <c:v>3734</c:v>
                </c:pt>
                <c:pt idx="8756">
                  <c:v>3734</c:v>
                </c:pt>
                <c:pt idx="8757">
                  <c:v>3735</c:v>
                </c:pt>
                <c:pt idx="8758">
                  <c:v>3735</c:v>
                </c:pt>
                <c:pt idx="8759">
                  <c:v>3735</c:v>
                </c:pt>
                <c:pt idx="8760">
                  <c:v>3735</c:v>
                </c:pt>
                <c:pt idx="8761">
                  <c:v>3735</c:v>
                </c:pt>
                <c:pt idx="8762">
                  <c:v>3735</c:v>
                </c:pt>
                <c:pt idx="8763">
                  <c:v>3735</c:v>
                </c:pt>
                <c:pt idx="8764">
                  <c:v>3735</c:v>
                </c:pt>
                <c:pt idx="8765">
                  <c:v>3735</c:v>
                </c:pt>
                <c:pt idx="8766">
                  <c:v>3735</c:v>
                </c:pt>
                <c:pt idx="8767">
                  <c:v>3735</c:v>
                </c:pt>
                <c:pt idx="8768">
                  <c:v>3736</c:v>
                </c:pt>
                <c:pt idx="8769">
                  <c:v>3737</c:v>
                </c:pt>
                <c:pt idx="8770">
                  <c:v>3737</c:v>
                </c:pt>
                <c:pt idx="8771">
                  <c:v>3738</c:v>
                </c:pt>
                <c:pt idx="8772">
                  <c:v>3739</c:v>
                </c:pt>
                <c:pt idx="8773">
                  <c:v>3740</c:v>
                </c:pt>
                <c:pt idx="8774">
                  <c:v>3741</c:v>
                </c:pt>
                <c:pt idx="8775">
                  <c:v>3742</c:v>
                </c:pt>
                <c:pt idx="8776">
                  <c:v>3743</c:v>
                </c:pt>
                <c:pt idx="8777">
                  <c:v>3744</c:v>
                </c:pt>
                <c:pt idx="8778">
                  <c:v>3744</c:v>
                </c:pt>
                <c:pt idx="8779">
                  <c:v>3744</c:v>
                </c:pt>
                <c:pt idx="8780">
                  <c:v>3745</c:v>
                </c:pt>
                <c:pt idx="8781">
                  <c:v>3746</c:v>
                </c:pt>
                <c:pt idx="8782">
                  <c:v>3746</c:v>
                </c:pt>
                <c:pt idx="8783">
                  <c:v>3747</c:v>
                </c:pt>
                <c:pt idx="8784">
                  <c:v>3747</c:v>
                </c:pt>
                <c:pt idx="8785">
                  <c:v>3747</c:v>
                </c:pt>
                <c:pt idx="8786">
                  <c:v>3747</c:v>
                </c:pt>
                <c:pt idx="8787">
                  <c:v>3747</c:v>
                </c:pt>
                <c:pt idx="8788">
                  <c:v>3747</c:v>
                </c:pt>
                <c:pt idx="8789">
                  <c:v>3748</c:v>
                </c:pt>
                <c:pt idx="8790">
                  <c:v>3748</c:v>
                </c:pt>
                <c:pt idx="8791">
                  <c:v>3748</c:v>
                </c:pt>
                <c:pt idx="8792">
                  <c:v>3749</c:v>
                </c:pt>
                <c:pt idx="8793">
                  <c:v>3749</c:v>
                </c:pt>
                <c:pt idx="8794">
                  <c:v>3750</c:v>
                </c:pt>
                <c:pt idx="8795">
                  <c:v>3751</c:v>
                </c:pt>
                <c:pt idx="8796">
                  <c:v>3752</c:v>
                </c:pt>
                <c:pt idx="8797">
                  <c:v>3752</c:v>
                </c:pt>
                <c:pt idx="8798">
                  <c:v>3752</c:v>
                </c:pt>
                <c:pt idx="8799">
                  <c:v>3753</c:v>
                </c:pt>
                <c:pt idx="8800">
                  <c:v>3754</c:v>
                </c:pt>
                <c:pt idx="8801">
                  <c:v>3754</c:v>
                </c:pt>
                <c:pt idx="8802">
                  <c:v>3754</c:v>
                </c:pt>
                <c:pt idx="8803">
                  <c:v>3754</c:v>
                </c:pt>
                <c:pt idx="8804">
                  <c:v>3754</c:v>
                </c:pt>
                <c:pt idx="8805">
                  <c:v>3754</c:v>
                </c:pt>
                <c:pt idx="8806">
                  <c:v>3754</c:v>
                </c:pt>
                <c:pt idx="8807">
                  <c:v>3754</c:v>
                </c:pt>
                <c:pt idx="8808">
                  <c:v>3754</c:v>
                </c:pt>
                <c:pt idx="8809">
                  <c:v>3755</c:v>
                </c:pt>
                <c:pt idx="8810">
                  <c:v>3755</c:v>
                </c:pt>
                <c:pt idx="8811">
                  <c:v>3755</c:v>
                </c:pt>
                <c:pt idx="8812">
                  <c:v>3755</c:v>
                </c:pt>
                <c:pt idx="8813">
                  <c:v>3755</c:v>
                </c:pt>
                <c:pt idx="8814">
                  <c:v>3755</c:v>
                </c:pt>
                <c:pt idx="8815">
                  <c:v>3756</c:v>
                </c:pt>
                <c:pt idx="8816">
                  <c:v>3756</c:v>
                </c:pt>
                <c:pt idx="8817">
                  <c:v>3757</c:v>
                </c:pt>
                <c:pt idx="8818">
                  <c:v>3758</c:v>
                </c:pt>
                <c:pt idx="8819">
                  <c:v>3759</c:v>
                </c:pt>
                <c:pt idx="8820">
                  <c:v>3760</c:v>
                </c:pt>
                <c:pt idx="8821">
                  <c:v>3761</c:v>
                </c:pt>
                <c:pt idx="8822">
                  <c:v>3761</c:v>
                </c:pt>
                <c:pt idx="8823">
                  <c:v>3761</c:v>
                </c:pt>
                <c:pt idx="8824">
                  <c:v>3762</c:v>
                </c:pt>
                <c:pt idx="8825">
                  <c:v>3762</c:v>
                </c:pt>
                <c:pt idx="8826">
                  <c:v>3763</c:v>
                </c:pt>
                <c:pt idx="8827">
                  <c:v>3764</c:v>
                </c:pt>
                <c:pt idx="8828">
                  <c:v>3765</c:v>
                </c:pt>
                <c:pt idx="8829">
                  <c:v>3765</c:v>
                </c:pt>
                <c:pt idx="8830">
                  <c:v>3766</c:v>
                </c:pt>
                <c:pt idx="8831">
                  <c:v>3767</c:v>
                </c:pt>
                <c:pt idx="8832">
                  <c:v>3768</c:v>
                </c:pt>
                <c:pt idx="8833">
                  <c:v>3768</c:v>
                </c:pt>
                <c:pt idx="8834">
                  <c:v>3769</c:v>
                </c:pt>
                <c:pt idx="8835">
                  <c:v>3770</c:v>
                </c:pt>
                <c:pt idx="8836">
                  <c:v>3771</c:v>
                </c:pt>
                <c:pt idx="8837">
                  <c:v>3772</c:v>
                </c:pt>
                <c:pt idx="8838">
                  <c:v>3773</c:v>
                </c:pt>
                <c:pt idx="8839">
                  <c:v>3774</c:v>
                </c:pt>
                <c:pt idx="8840">
                  <c:v>3774</c:v>
                </c:pt>
                <c:pt idx="8841">
                  <c:v>3775</c:v>
                </c:pt>
                <c:pt idx="8842">
                  <c:v>3776</c:v>
                </c:pt>
                <c:pt idx="8843">
                  <c:v>3776</c:v>
                </c:pt>
                <c:pt idx="8844">
                  <c:v>3776</c:v>
                </c:pt>
                <c:pt idx="8845">
                  <c:v>3777</c:v>
                </c:pt>
                <c:pt idx="8846">
                  <c:v>3777</c:v>
                </c:pt>
                <c:pt idx="8847">
                  <c:v>3778</c:v>
                </c:pt>
                <c:pt idx="8848">
                  <c:v>3779</c:v>
                </c:pt>
                <c:pt idx="8849">
                  <c:v>3780</c:v>
                </c:pt>
                <c:pt idx="8850">
                  <c:v>3781</c:v>
                </c:pt>
                <c:pt idx="8851">
                  <c:v>3782</c:v>
                </c:pt>
                <c:pt idx="8852">
                  <c:v>3782</c:v>
                </c:pt>
                <c:pt idx="8853">
                  <c:v>3783</c:v>
                </c:pt>
                <c:pt idx="8854">
                  <c:v>3784</c:v>
                </c:pt>
                <c:pt idx="8855">
                  <c:v>3785</c:v>
                </c:pt>
                <c:pt idx="8856">
                  <c:v>3785</c:v>
                </c:pt>
                <c:pt idx="8857">
                  <c:v>3786</c:v>
                </c:pt>
                <c:pt idx="8858">
                  <c:v>3786</c:v>
                </c:pt>
                <c:pt idx="8859">
                  <c:v>3786</c:v>
                </c:pt>
                <c:pt idx="8860">
                  <c:v>3786</c:v>
                </c:pt>
                <c:pt idx="8861">
                  <c:v>3787</c:v>
                </c:pt>
                <c:pt idx="8862">
                  <c:v>3787</c:v>
                </c:pt>
                <c:pt idx="8863">
                  <c:v>3787</c:v>
                </c:pt>
                <c:pt idx="8864">
                  <c:v>3788</c:v>
                </c:pt>
                <c:pt idx="8865">
                  <c:v>3788</c:v>
                </c:pt>
                <c:pt idx="8866">
                  <c:v>3788</c:v>
                </c:pt>
                <c:pt idx="8867">
                  <c:v>3788</c:v>
                </c:pt>
                <c:pt idx="8868">
                  <c:v>3789</c:v>
                </c:pt>
                <c:pt idx="8869">
                  <c:v>3789</c:v>
                </c:pt>
                <c:pt idx="8870">
                  <c:v>3790</c:v>
                </c:pt>
                <c:pt idx="8871">
                  <c:v>3790</c:v>
                </c:pt>
                <c:pt idx="8872">
                  <c:v>3790</c:v>
                </c:pt>
                <c:pt idx="8873">
                  <c:v>3791</c:v>
                </c:pt>
                <c:pt idx="8874">
                  <c:v>3791</c:v>
                </c:pt>
                <c:pt idx="8875">
                  <c:v>3792</c:v>
                </c:pt>
                <c:pt idx="8876">
                  <c:v>3793</c:v>
                </c:pt>
                <c:pt idx="8877">
                  <c:v>3793</c:v>
                </c:pt>
                <c:pt idx="8878">
                  <c:v>3794</c:v>
                </c:pt>
                <c:pt idx="8879">
                  <c:v>3795</c:v>
                </c:pt>
                <c:pt idx="8880">
                  <c:v>3795</c:v>
                </c:pt>
                <c:pt idx="8881">
                  <c:v>3795</c:v>
                </c:pt>
                <c:pt idx="8882">
                  <c:v>3796</c:v>
                </c:pt>
                <c:pt idx="8883">
                  <c:v>3797</c:v>
                </c:pt>
                <c:pt idx="8884">
                  <c:v>3797</c:v>
                </c:pt>
                <c:pt idx="8885">
                  <c:v>3798</c:v>
                </c:pt>
                <c:pt idx="8886">
                  <c:v>3799</c:v>
                </c:pt>
                <c:pt idx="8887">
                  <c:v>3800</c:v>
                </c:pt>
                <c:pt idx="8888">
                  <c:v>3801</c:v>
                </c:pt>
                <c:pt idx="8889">
                  <c:v>3802</c:v>
                </c:pt>
                <c:pt idx="8890">
                  <c:v>3803</c:v>
                </c:pt>
                <c:pt idx="8891">
                  <c:v>3803</c:v>
                </c:pt>
                <c:pt idx="8892">
                  <c:v>3803</c:v>
                </c:pt>
                <c:pt idx="8893">
                  <c:v>3803</c:v>
                </c:pt>
                <c:pt idx="8894">
                  <c:v>3804</c:v>
                </c:pt>
                <c:pt idx="8895">
                  <c:v>3805</c:v>
                </c:pt>
                <c:pt idx="8896">
                  <c:v>3806</c:v>
                </c:pt>
                <c:pt idx="8897">
                  <c:v>3806</c:v>
                </c:pt>
                <c:pt idx="8898">
                  <c:v>3807</c:v>
                </c:pt>
                <c:pt idx="8899">
                  <c:v>3808</c:v>
                </c:pt>
                <c:pt idx="8900">
                  <c:v>3808</c:v>
                </c:pt>
                <c:pt idx="8901">
                  <c:v>3808</c:v>
                </c:pt>
                <c:pt idx="8902">
                  <c:v>3809</c:v>
                </c:pt>
                <c:pt idx="8903">
                  <c:v>3809</c:v>
                </c:pt>
                <c:pt idx="8904">
                  <c:v>3809</c:v>
                </c:pt>
                <c:pt idx="8905">
                  <c:v>3810</c:v>
                </c:pt>
                <c:pt idx="8906">
                  <c:v>3811</c:v>
                </c:pt>
                <c:pt idx="8907">
                  <c:v>3811</c:v>
                </c:pt>
                <c:pt idx="8908">
                  <c:v>3812</c:v>
                </c:pt>
                <c:pt idx="8909">
                  <c:v>3812</c:v>
                </c:pt>
                <c:pt idx="8910">
                  <c:v>3812</c:v>
                </c:pt>
                <c:pt idx="8911">
                  <c:v>3813</c:v>
                </c:pt>
                <c:pt idx="8912">
                  <c:v>3813</c:v>
                </c:pt>
                <c:pt idx="8913">
                  <c:v>3813</c:v>
                </c:pt>
                <c:pt idx="8914">
                  <c:v>3813</c:v>
                </c:pt>
                <c:pt idx="8915">
                  <c:v>3813</c:v>
                </c:pt>
                <c:pt idx="8916">
                  <c:v>3813</c:v>
                </c:pt>
                <c:pt idx="8917">
                  <c:v>3813</c:v>
                </c:pt>
                <c:pt idx="8918">
                  <c:v>3813</c:v>
                </c:pt>
                <c:pt idx="8919">
                  <c:v>3813</c:v>
                </c:pt>
                <c:pt idx="8920">
                  <c:v>3813</c:v>
                </c:pt>
                <c:pt idx="8921">
                  <c:v>3813</c:v>
                </c:pt>
                <c:pt idx="8922">
                  <c:v>3814</c:v>
                </c:pt>
                <c:pt idx="8923">
                  <c:v>3815</c:v>
                </c:pt>
                <c:pt idx="8924">
                  <c:v>3815</c:v>
                </c:pt>
                <c:pt idx="8925">
                  <c:v>3815</c:v>
                </c:pt>
                <c:pt idx="8926">
                  <c:v>3815</c:v>
                </c:pt>
                <c:pt idx="8927">
                  <c:v>3816</c:v>
                </c:pt>
                <c:pt idx="8928">
                  <c:v>3816</c:v>
                </c:pt>
                <c:pt idx="8929">
                  <c:v>3816</c:v>
                </c:pt>
                <c:pt idx="8930">
                  <c:v>3817</c:v>
                </c:pt>
                <c:pt idx="8931">
                  <c:v>3817</c:v>
                </c:pt>
                <c:pt idx="8932">
                  <c:v>3817</c:v>
                </c:pt>
                <c:pt idx="8933">
                  <c:v>3817</c:v>
                </c:pt>
                <c:pt idx="8934">
                  <c:v>3817</c:v>
                </c:pt>
                <c:pt idx="8935">
                  <c:v>3817</c:v>
                </c:pt>
                <c:pt idx="8936">
                  <c:v>3817</c:v>
                </c:pt>
                <c:pt idx="8937">
                  <c:v>3818</c:v>
                </c:pt>
                <c:pt idx="8938">
                  <c:v>3818</c:v>
                </c:pt>
                <c:pt idx="8939">
                  <c:v>3818</c:v>
                </c:pt>
                <c:pt idx="8940">
                  <c:v>3818</c:v>
                </c:pt>
                <c:pt idx="8941">
                  <c:v>3818</c:v>
                </c:pt>
                <c:pt idx="8942">
                  <c:v>3818</c:v>
                </c:pt>
                <c:pt idx="8943">
                  <c:v>3818</c:v>
                </c:pt>
                <c:pt idx="8944">
                  <c:v>3818</c:v>
                </c:pt>
                <c:pt idx="8945">
                  <c:v>3819</c:v>
                </c:pt>
                <c:pt idx="8946">
                  <c:v>3819</c:v>
                </c:pt>
                <c:pt idx="8947">
                  <c:v>3819</c:v>
                </c:pt>
                <c:pt idx="8948">
                  <c:v>3819</c:v>
                </c:pt>
                <c:pt idx="8949">
                  <c:v>3819</c:v>
                </c:pt>
                <c:pt idx="8950">
                  <c:v>3820</c:v>
                </c:pt>
                <c:pt idx="8951">
                  <c:v>3821</c:v>
                </c:pt>
                <c:pt idx="8952">
                  <c:v>3822</c:v>
                </c:pt>
                <c:pt idx="8953">
                  <c:v>3823</c:v>
                </c:pt>
                <c:pt idx="8954">
                  <c:v>3824</c:v>
                </c:pt>
                <c:pt idx="8955">
                  <c:v>3825</c:v>
                </c:pt>
                <c:pt idx="8956">
                  <c:v>3826</c:v>
                </c:pt>
                <c:pt idx="8957">
                  <c:v>3827</c:v>
                </c:pt>
                <c:pt idx="8958">
                  <c:v>3827</c:v>
                </c:pt>
                <c:pt idx="8959">
                  <c:v>3827</c:v>
                </c:pt>
                <c:pt idx="8960">
                  <c:v>3827</c:v>
                </c:pt>
                <c:pt idx="8961">
                  <c:v>3827</c:v>
                </c:pt>
                <c:pt idx="8962">
                  <c:v>3827</c:v>
                </c:pt>
                <c:pt idx="8963">
                  <c:v>3827</c:v>
                </c:pt>
                <c:pt idx="8964">
                  <c:v>3827</c:v>
                </c:pt>
                <c:pt idx="8965">
                  <c:v>3828</c:v>
                </c:pt>
                <c:pt idx="8966">
                  <c:v>3828</c:v>
                </c:pt>
                <c:pt idx="8967">
                  <c:v>3829</c:v>
                </c:pt>
                <c:pt idx="8968">
                  <c:v>3829</c:v>
                </c:pt>
                <c:pt idx="8969">
                  <c:v>3829</c:v>
                </c:pt>
                <c:pt idx="8970">
                  <c:v>3829</c:v>
                </c:pt>
                <c:pt idx="8971">
                  <c:v>3829</c:v>
                </c:pt>
                <c:pt idx="8972">
                  <c:v>3829</c:v>
                </c:pt>
                <c:pt idx="8973">
                  <c:v>3829</c:v>
                </c:pt>
                <c:pt idx="8974">
                  <c:v>3829</c:v>
                </c:pt>
                <c:pt idx="8975">
                  <c:v>3829</c:v>
                </c:pt>
                <c:pt idx="8976">
                  <c:v>3829</c:v>
                </c:pt>
                <c:pt idx="8977">
                  <c:v>3830</c:v>
                </c:pt>
                <c:pt idx="8978">
                  <c:v>3830</c:v>
                </c:pt>
                <c:pt idx="8979">
                  <c:v>3830</c:v>
                </c:pt>
                <c:pt idx="8980">
                  <c:v>3831</c:v>
                </c:pt>
                <c:pt idx="8981">
                  <c:v>3832</c:v>
                </c:pt>
                <c:pt idx="8982">
                  <c:v>3833</c:v>
                </c:pt>
                <c:pt idx="8983">
                  <c:v>3834</c:v>
                </c:pt>
                <c:pt idx="8984">
                  <c:v>3835</c:v>
                </c:pt>
                <c:pt idx="8985">
                  <c:v>3836</c:v>
                </c:pt>
                <c:pt idx="8986">
                  <c:v>3837</c:v>
                </c:pt>
                <c:pt idx="8987">
                  <c:v>3838</c:v>
                </c:pt>
                <c:pt idx="8988">
                  <c:v>3838</c:v>
                </c:pt>
                <c:pt idx="8989">
                  <c:v>3838</c:v>
                </c:pt>
                <c:pt idx="8990">
                  <c:v>3838</c:v>
                </c:pt>
                <c:pt idx="8991">
                  <c:v>3839</c:v>
                </c:pt>
                <c:pt idx="8992">
                  <c:v>3840</c:v>
                </c:pt>
                <c:pt idx="8993">
                  <c:v>3841</c:v>
                </c:pt>
                <c:pt idx="8994">
                  <c:v>3842</c:v>
                </c:pt>
                <c:pt idx="8995">
                  <c:v>3843</c:v>
                </c:pt>
                <c:pt idx="8996">
                  <c:v>3844</c:v>
                </c:pt>
                <c:pt idx="8997">
                  <c:v>3845</c:v>
                </c:pt>
                <c:pt idx="8998">
                  <c:v>3845</c:v>
                </c:pt>
                <c:pt idx="8999">
                  <c:v>3845</c:v>
                </c:pt>
                <c:pt idx="9000">
                  <c:v>3845</c:v>
                </c:pt>
                <c:pt idx="9001">
                  <c:v>3846</c:v>
                </c:pt>
                <c:pt idx="9002">
                  <c:v>3846</c:v>
                </c:pt>
                <c:pt idx="9003">
                  <c:v>3846</c:v>
                </c:pt>
                <c:pt idx="9004">
                  <c:v>3846</c:v>
                </c:pt>
                <c:pt idx="9005">
                  <c:v>3847</c:v>
                </c:pt>
                <c:pt idx="9006">
                  <c:v>3848</c:v>
                </c:pt>
                <c:pt idx="9007">
                  <c:v>3848</c:v>
                </c:pt>
                <c:pt idx="9008">
                  <c:v>3848</c:v>
                </c:pt>
                <c:pt idx="9009">
                  <c:v>3849</c:v>
                </c:pt>
                <c:pt idx="9010">
                  <c:v>3849</c:v>
                </c:pt>
                <c:pt idx="9011">
                  <c:v>3849</c:v>
                </c:pt>
                <c:pt idx="9012">
                  <c:v>3850</c:v>
                </c:pt>
                <c:pt idx="9013">
                  <c:v>3851</c:v>
                </c:pt>
                <c:pt idx="9014">
                  <c:v>3852</c:v>
                </c:pt>
                <c:pt idx="9015">
                  <c:v>3853</c:v>
                </c:pt>
                <c:pt idx="9016">
                  <c:v>3853</c:v>
                </c:pt>
                <c:pt idx="9017">
                  <c:v>3853</c:v>
                </c:pt>
                <c:pt idx="9018">
                  <c:v>3854</c:v>
                </c:pt>
                <c:pt idx="9019">
                  <c:v>3854</c:v>
                </c:pt>
                <c:pt idx="9020">
                  <c:v>3855</c:v>
                </c:pt>
                <c:pt idx="9021">
                  <c:v>3856</c:v>
                </c:pt>
                <c:pt idx="9022">
                  <c:v>3856</c:v>
                </c:pt>
                <c:pt idx="9023">
                  <c:v>3856</c:v>
                </c:pt>
                <c:pt idx="9024">
                  <c:v>3856</c:v>
                </c:pt>
                <c:pt idx="9025">
                  <c:v>3856</c:v>
                </c:pt>
                <c:pt idx="9026">
                  <c:v>3856</c:v>
                </c:pt>
                <c:pt idx="9027">
                  <c:v>3857</c:v>
                </c:pt>
                <c:pt idx="9028">
                  <c:v>3857</c:v>
                </c:pt>
                <c:pt idx="9029">
                  <c:v>3858</c:v>
                </c:pt>
                <c:pt idx="9030">
                  <c:v>3859</c:v>
                </c:pt>
                <c:pt idx="9031">
                  <c:v>3860</c:v>
                </c:pt>
                <c:pt idx="9032">
                  <c:v>3860</c:v>
                </c:pt>
                <c:pt idx="9033">
                  <c:v>3861</c:v>
                </c:pt>
                <c:pt idx="9034">
                  <c:v>3862</c:v>
                </c:pt>
                <c:pt idx="9035">
                  <c:v>3863</c:v>
                </c:pt>
                <c:pt idx="9036">
                  <c:v>3864</c:v>
                </c:pt>
                <c:pt idx="9037">
                  <c:v>3865</c:v>
                </c:pt>
                <c:pt idx="9038">
                  <c:v>3866</c:v>
                </c:pt>
                <c:pt idx="9039">
                  <c:v>3867</c:v>
                </c:pt>
                <c:pt idx="9040">
                  <c:v>3868</c:v>
                </c:pt>
                <c:pt idx="9041">
                  <c:v>3869</c:v>
                </c:pt>
                <c:pt idx="9042">
                  <c:v>3870</c:v>
                </c:pt>
                <c:pt idx="9043">
                  <c:v>3870</c:v>
                </c:pt>
                <c:pt idx="9044">
                  <c:v>3871</c:v>
                </c:pt>
                <c:pt idx="9045">
                  <c:v>3872</c:v>
                </c:pt>
                <c:pt idx="9046">
                  <c:v>3873</c:v>
                </c:pt>
                <c:pt idx="9047">
                  <c:v>3873</c:v>
                </c:pt>
                <c:pt idx="9048">
                  <c:v>3874</c:v>
                </c:pt>
                <c:pt idx="9049">
                  <c:v>3875</c:v>
                </c:pt>
                <c:pt idx="9050">
                  <c:v>3876</c:v>
                </c:pt>
                <c:pt idx="9051">
                  <c:v>3877</c:v>
                </c:pt>
                <c:pt idx="9052">
                  <c:v>3878</c:v>
                </c:pt>
                <c:pt idx="9053">
                  <c:v>3878</c:v>
                </c:pt>
                <c:pt idx="9054">
                  <c:v>3879</c:v>
                </c:pt>
                <c:pt idx="9055">
                  <c:v>3880</c:v>
                </c:pt>
                <c:pt idx="9056">
                  <c:v>3880</c:v>
                </c:pt>
                <c:pt idx="9057">
                  <c:v>3880</c:v>
                </c:pt>
                <c:pt idx="9058">
                  <c:v>3881</c:v>
                </c:pt>
                <c:pt idx="9059">
                  <c:v>3882</c:v>
                </c:pt>
                <c:pt idx="9060">
                  <c:v>3883</c:v>
                </c:pt>
                <c:pt idx="9061">
                  <c:v>3883</c:v>
                </c:pt>
                <c:pt idx="9062">
                  <c:v>3884</c:v>
                </c:pt>
                <c:pt idx="9063">
                  <c:v>3884</c:v>
                </c:pt>
                <c:pt idx="9064">
                  <c:v>3884</c:v>
                </c:pt>
                <c:pt idx="9065">
                  <c:v>3884</c:v>
                </c:pt>
                <c:pt idx="9066">
                  <c:v>3884</c:v>
                </c:pt>
                <c:pt idx="9067">
                  <c:v>3884</c:v>
                </c:pt>
                <c:pt idx="9068">
                  <c:v>3884</c:v>
                </c:pt>
                <c:pt idx="9069">
                  <c:v>3885</c:v>
                </c:pt>
                <c:pt idx="9070">
                  <c:v>3885</c:v>
                </c:pt>
                <c:pt idx="9071">
                  <c:v>3885</c:v>
                </c:pt>
                <c:pt idx="9072">
                  <c:v>3885</c:v>
                </c:pt>
                <c:pt idx="9073">
                  <c:v>3885</c:v>
                </c:pt>
                <c:pt idx="9074">
                  <c:v>3885</c:v>
                </c:pt>
                <c:pt idx="9075">
                  <c:v>3885</c:v>
                </c:pt>
                <c:pt idx="9076">
                  <c:v>3885</c:v>
                </c:pt>
                <c:pt idx="9077">
                  <c:v>3886</c:v>
                </c:pt>
                <c:pt idx="9078">
                  <c:v>3887</c:v>
                </c:pt>
                <c:pt idx="9079">
                  <c:v>3888</c:v>
                </c:pt>
                <c:pt idx="9080">
                  <c:v>3888</c:v>
                </c:pt>
                <c:pt idx="9081">
                  <c:v>3888</c:v>
                </c:pt>
                <c:pt idx="9082">
                  <c:v>3889</c:v>
                </c:pt>
                <c:pt idx="9083">
                  <c:v>3890</c:v>
                </c:pt>
                <c:pt idx="9084">
                  <c:v>3890</c:v>
                </c:pt>
                <c:pt idx="9085">
                  <c:v>3891</c:v>
                </c:pt>
                <c:pt idx="9086">
                  <c:v>3892</c:v>
                </c:pt>
                <c:pt idx="9087">
                  <c:v>3893</c:v>
                </c:pt>
                <c:pt idx="9088">
                  <c:v>3894</c:v>
                </c:pt>
                <c:pt idx="9089">
                  <c:v>3894</c:v>
                </c:pt>
                <c:pt idx="9090">
                  <c:v>3895</c:v>
                </c:pt>
                <c:pt idx="9091">
                  <c:v>3896</c:v>
                </c:pt>
                <c:pt idx="9092">
                  <c:v>3897</c:v>
                </c:pt>
                <c:pt idx="9093">
                  <c:v>3898</c:v>
                </c:pt>
                <c:pt idx="9094">
                  <c:v>3899</c:v>
                </c:pt>
                <c:pt idx="9095">
                  <c:v>3900</c:v>
                </c:pt>
                <c:pt idx="9096">
                  <c:v>3901</c:v>
                </c:pt>
                <c:pt idx="9097">
                  <c:v>3902</c:v>
                </c:pt>
                <c:pt idx="9098">
                  <c:v>3902</c:v>
                </c:pt>
                <c:pt idx="9099">
                  <c:v>3903</c:v>
                </c:pt>
                <c:pt idx="9100">
                  <c:v>3904</c:v>
                </c:pt>
                <c:pt idx="9101">
                  <c:v>3905</c:v>
                </c:pt>
                <c:pt idx="9102">
                  <c:v>3905</c:v>
                </c:pt>
                <c:pt idx="9103">
                  <c:v>3906</c:v>
                </c:pt>
                <c:pt idx="9104">
                  <c:v>3907</c:v>
                </c:pt>
                <c:pt idx="9105">
                  <c:v>3907</c:v>
                </c:pt>
                <c:pt idx="9106">
                  <c:v>3907</c:v>
                </c:pt>
                <c:pt idx="9107">
                  <c:v>3907</c:v>
                </c:pt>
                <c:pt idx="9108">
                  <c:v>3907</c:v>
                </c:pt>
                <c:pt idx="9109">
                  <c:v>3908</c:v>
                </c:pt>
                <c:pt idx="9110">
                  <c:v>3908</c:v>
                </c:pt>
                <c:pt idx="9111">
                  <c:v>3908</c:v>
                </c:pt>
                <c:pt idx="9112">
                  <c:v>3908</c:v>
                </c:pt>
                <c:pt idx="9113">
                  <c:v>3908</c:v>
                </c:pt>
                <c:pt idx="9114">
                  <c:v>3908</c:v>
                </c:pt>
                <c:pt idx="9115">
                  <c:v>3908</c:v>
                </c:pt>
                <c:pt idx="9116">
                  <c:v>3909</c:v>
                </c:pt>
                <c:pt idx="9117">
                  <c:v>3910</c:v>
                </c:pt>
                <c:pt idx="9118">
                  <c:v>3911</c:v>
                </c:pt>
                <c:pt idx="9119">
                  <c:v>3911</c:v>
                </c:pt>
                <c:pt idx="9120">
                  <c:v>3912</c:v>
                </c:pt>
                <c:pt idx="9121">
                  <c:v>3912</c:v>
                </c:pt>
                <c:pt idx="9122">
                  <c:v>3912</c:v>
                </c:pt>
                <c:pt idx="9123">
                  <c:v>3912</c:v>
                </c:pt>
                <c:pt idx="9124">
                  <c:v>3912</c:v>
                </c:pt>
                <c:pt idx="9125">
                  <c:v>3912</c:v>
                </c:pt>
                <c:pt idx="9126">
                  <c:v>3913</c:v>
                </c:pt>
                <c:pt idx="9127">
                  <c:v>3913</c:v>
                </c:pt>
                <c:pt idx="9128">
                  <c:v>3914</c:v>
                </c:pt>
                <c:pt idx="9129">
                  <c:v>3915</c:v>
                </c:pt>
                <c:pt idx="9130">
                  <c:v>3915</c:v>
                </c:pt>
                <c:pt idx="9131">
                  <c:v>3916</c:v>
                </c:pt>
                <c:pt idx="9132">
                  <c:v>3916</c:v>
                </c:pt>
                <c:pt idx="9133">
                  <c:v>3916</c:v>
                </c:pt>
                <c:pt idx="9134">
                  <c:v>3916</c:v>
                </c:pt>
                <c:pt idx="9135">
                  <c:v>3917</c:v>
                </c:pt>
                <c:pt idx="9136">
                  <c:v>3917</c:v>
                </c:pt>
                <c:pt idx="9137">
                  <c:v>3917</c:v>
                </c:pt>
                <c:pt idx="9138">
                  <c:v>3918</c:v>
                </c:pt>
                <c:pt idx="9139">
                  <c:v>3919</c:v>
                </c:pt>
                <c:pt idx="9140">
                  <c:v>3919</c:v>
                </c:pt>
                <c:pt idx="9141">
                  <c:v>3919</c:v>
                </c:pt>
                <c:pt idx="9142">
                  <c:v>3920</c:v>
                </c:pt>
                <c:pt idx="9143">
                  <c:v>3920</c:v>
                </c:pt>
                <c:pt idx="9144">
                  <c:v>3921</c:v>
                </c:pt>
                <c:pt idx="9145">
                  <c:v>3921</c:v>
                </c:pt>
                <c:pt idx="9146">
                  <c:v>3922</c:v>
                </c:pt>
                <c:pt idx="9147">
                  <c:v>3922</c:v>
                </c:pt>
                <c:pt idx="9148">
                  <c:v>3922</c:v>
                </c:pt>
                <c:pt idx="9149">
                  <c:v>3922</c:v>
                </c:pt>
                <c:pt idx="9150">
                  <c:v>3923</c:v>
                </c:pt>
                <c:pt idx="9151">
                  <c:v>3924</c:v>
                </c:pt>
                <c:pt idx="9152">
                  <c:v>3924</c:v>
                </c:pt>
                <c:pt idx="9153">
                  <c:v>3924</c:v>
                </c:pt>
                <c:pt idx="9154">
                  <c:v>3924</c:v>
                </c:pt>
                <c:pt idx="9155">
                  <c:v>3924</c:v>
                </c:pt>
                <c:pt idx="9156">
                  <c:v>3924</c:v>
                </c:pt>
                <c:pt idx="9157">
                  <c:v>3924</c:v>
                </c:pt>
                <c:pt idx="9158">
                  <c:v>3924</c:v>
                </c:pt>
                <c:pt idx="9159">
                  <c:v>3924</c:v>
                </c:pt>
                <c:pt idx="9160">
                  <c:v>3925</c:v>
                </c:pt>
                <c:pt idx="9161">
                  <c:v>3926</c:v>
                </c:pt>
                <c:pt idx="9162">
                  <c:v>3927</c:v>
                </c:pt>
                <c:pt idx="9163">
                  <c:v>3928</c:v>
                </c:pt>
                <c:pt idx="9164">
                  <c:v>3929</c:v>
                </c:pt>
                <c:pt idx="9165">
                  <c:v>3930</c:v>
                </c:pt>
                <c:pt idx="9166">
                  <c:v>3930</c:v>
                </c:pt>
                <c:pt idx="9167">
                  <c:v>3930</c:v>
                </c:pt>
                <c:pt idx="9168">
                  <c:v>3930</c:v>
                </c:pt>
                <c:pt idx="9169">
                  <c:v>3930</c:v>
                </c:pt>
                <c:pt idx="9170">
                  <c:v>3930</c:v>
                </c:pt>
                <c:pt idx="9171">
                  <c:v>3930</c:v>
                </c:pt>
                <c:pt idx="9172">
                  <c:v>3931</c:v>
                </c:pt>
                <c:pt idx="9173">
                  <c:v>3931</c:v>
                </c:pt>
                <c:pt idx="9174">
                  <c:v>3931</c:v>
                </c:pt>
                <c:pt idx="9175">
                  <c:v>3932</c:v>
                </c:pt>
                <c:pt idx="9176">
                  <c:v>3933</c:v>
                </c:pt>
                <c:pt idx="9177">
                  <c:v>3933</c:v>
                </c:pt>
                <c:pt idx="9178">
                  <c:v>3933</c:v>
                </c:pt>
                <c:pt idx="9179">
                  <c:v>3933</c:v>
                </c:pt>
                <c:pt idx="9180">
                  <c:v>3933</c:v>
                </c:pt>
                <c:pt idx="9181">
                  <c:v>3933</c:v>
                </c:pt>
                <c:pt idx="9182">
                  <c:v>3934</c:v>
                </c:pt>
                <c:pt idx="9183">
                  <c:v>3935</c:v>
                </c:pt>
                <c:pt idx="9184">
                  <c:v>3935</c:v>
                </c:pt>
                <c:pt idx="9185">
                  <c:v>3935</c:v>
                </c:pt>
                <c:pt idx="9186">
                  <c:v>3936</c:v>
                </c:pt>
                <c:pt idx="9187">
                  <c:v>3936</c:v>
                </c:pt>
                <c:pt idx="9188">
                  <c:v>3936</c:v>
                </c:pt>
                <c:pt idx="9189">
                  <c:v>3936</c:v>
                </c:pt>
                <c:pt idx="9190">
                  <c:v>3937</c:v>
                </c:pt>
                <c:pt idx="9191">
                  <c:v>3937</c:v>
                </c:pt>
                <c:pt idx="9192">
                  <c:v>3938</c:v>
                </c:pt>
                <c:pt idx="9193">
                  <c:v>3938</c:v>
                </c:pt>
                <c:pt idx="9194">
                  <c:v>3938</c:v>
                </c:pt>
                <c:pt idx="9195">
                  <c:v>3939</c:v>
                </c:pt>
                <c:pt idx="9196">
                  <c:v>3939</c:v>
                </c:pt>
                <c:pt idx="9197">
                  <c:v>3939</c:v>
                </c:pt>
                <c:pt idx="9198">
                  <c:v>3940</c:v>
                </c:pt>
                <c:pt idx="9199">
                  <c:v>3941</c:v>
                </c:pt>
                <c:pt idx="9200">
                  <c:v>3941</c:v>
                </c:pt>
                <c:pt idx="9201">
                  <c:v>3941</c:v>
                </c:pt>
                <c:pt idx="9202">
                  <c:v>3941</c:v>
                </c:pt>
                <c:pt idx="9203">
                  <c:v>3941</c:v>
                </c:pt>
                <c:pt idx="9204">
                  <c:v>3941</c:v>
                </c:pt>
                <c:pt idx="9205">
                  <c:v>3941</c:v>
                </c:pt>
                <c:pt idx="9206">
                  <c:v>3941</c:v>
                </c:pt>
                <c:pt idx="9207">
                  <c:v>3941</c:v>
                </c:pt>
                <c:pt idx="9208">
                  <c:v>3941</c:v>
                </c:pt>
                <c:pt idx="9209">
                  <c:v>3941</c:v>
                </c:pt>
                <c:pt idx="9210">
                  <c:v>3941</c:v>
                </c:pt>
                <c:pt idx="9211">
                  <c:v>3942</c:v>
                </c:pt>
                <c:pt idx="9212">
                  <c:v>3942</c:v>
                </c:pt>
                <c:pt idx="9213">
                  <c:v>3942</c:v>
                </c:pt>
                <c:pt idx="9214">
                  <c:v>3943</c:v>
                </c:pt>
                <c:pt idx="9215">
                  <c:v>3943</c:v>
                </c:pt>
                <c:pt idx="9216">
                  <c:v>3944</c:v>
                </c:pt>
                <c:pt idx="9217">
                  <c:v>3944</c:v>
                </c:pt>
                <c:pt idx="9218">
                  <c:v>3944</c:v>
                </c:pt>
                <c:pt idx="9219">
                  <c:v>3944</c:v>
                </c:pt>
                <c:pt idx="9220">
                  <c:v>3945</c:v>
                </c:pt>
                <c:pt idx="9221">
                  <c:v>3945</c:v>
                </c:pt>
                <c:pt idx="9222">
                  <c:v>3945</c:v>
                </c:pt>
                <c:pt idx="9223">
                  <c:v>3945</c:v>
                </c:pt>
                <c:pt idx="9224">
                  <c:v>3946</c:v>
                </c:pt>
                <c:pt idx="9225">
                  <c:v>3946</c:v>
                </c:pt>
                <c:pt idx="9226">
                  <c:v>3947</c:v>
                </c:pt>
                <c:pt idx="9227">
                  <c:v>3947</c:v>
                </c:pt>
                <c:pt idx="9228">
                  <c:v>3947</c:v>
                </c:pt>
                <c:pt idx="9229">
                  <c:v>3948</c:v>
                </c:pt>
              </c:numCache>
            </c:numRef>
          </c:val>
          <c:smooth val="0"/>
        </c:ser>
        <c:ser>
          <c:idx val="1"/>
          <c:order val="1"/>
          <c:tx>
            <c:strRef>
              <c:f>Sheet2!$F$1</c:f>
              <c:strCache>
                <c:ptCount val="1"/>
                <c:pt idx="0">
                  <c:v>Med B</c:v>
                </c:pt>
              </c:strCache>
            </c:strRef>
          </c:tx>
          <c:marker>
            <c:symbol val="none"/>
          </c:marker>
          <c:val>
            <c:numRef>
              <c:f>Sheet2!$F$2:$F$9604</c:f>
              <c:numCache>
                <c:formatCode>General</c:formatCode>
                <c:ptCount val="9603"/>
                <c:pt idx="0">
                  <c:v>1</c:v>
                </c:pt>
                <c:pt idx="1">
                  <c:v>1</c:v>
                </c:pt>
                <c:pt idx="2">
                  <c:v>1</c:v>
                </c:pt>
                <c:pt idx="3">
                  <c:v>1</c:v>
                </c:pt>
                <c:pt idx="4">
                  <c:v>2</c:v>
                </c:pt>
                <c:pt idx="5">
                  <c:v>3</c:v>
                </c:pt>
                <c:pt idx="6">
                  <c:v>3</c:v>
                </c:pt>
                <c:pt idx="7">
                  <c:v>3</c:v>
                </c:pt>
                <c:pt idx="8">
                  <c:v>4</c:v>
                </c:pt>
                <c:pt idx="9">
                  <c:v>4</c:v>
                </c:pt>
                <c:pt idx="10">
                  <c:v>4</c:v>
                </c:pt>
                <c:pt idx="11">
                  <c:v>4</c:v>
                </c:pt>
                <c:pt idx="12">
                  <c:v>5</c:v>
                </c:pt>
                <c:pt idx="13">
                  <c:v>6</c:v>
                </c:pt>
                <c:pt idx="14">
                  <c:v>7</c:v>
                </c:pt>
                <c:pt idx="15">
                  <c:v>7</c:v>
                </c:pt>
                <c:pt idx="16">
                  <c:v>8</c:v>
                </c:pt>
                <c:pt idx="17">
                  <c:v>9</c:v>
                </c:pt>
                <c:pt idx="18">
                  <c:v>10</c:v>
                </c:pt>
                <c:pt idx="19">
                  <c:v>11</c:v>
                </c:pt>
                <c:pt idx="20">
                  <c:v>12</c:v>
                </c:pt>
                <c:pt idx="21">
                  <c:v>13</c:v>
                </c:pt>
                <c:pt idx="22">
                  <c:v>13</c:v>
                </c:pt>
                <c:pt idx="23">
                  <c:v>14</c:v>
                </c:pt>
                <c:pt idx="24">
                  <c:v>15</c:v>
                </c:pt>
                <c:pt idx="25">
                  <c:v>16</c:v>
                </c:pt>
                <c:pt idx="26">
                  <c:v>16</c:v>
                </c:pt>
                <c:pt idx="27">
                  <c:v>16</c:v>
                </c:pt>
                <c:pt idx="28">
                  <c:v>17</c:v>
                </c:pt>
                <c:pt idx="29">
                  <c:v>17</c:v>
                </c:pt>
                <c:pt idx="30">
                  <c:v>17</c:v>
                </c:pt>
                <c:pt idx="31">
                  <c:v>17</c:v>
                </c:pt>
                <c:pt idx="32">
                  <c:v>18</c:v>
                </c:pt>
                <c:pt idx="33">
                  <c:v>18</c:v>
                </c:pt>
                <c:pt idx="34">
                  <c:v>18</c:v>
                </c:pt>
                <c:pt idx="35">
                  <c:v>18</c:v>
                </c:pt>
                <c:pt idx="36">
                  <c:v>19</c:v>
                </c:pt>
                <c:pt idx="37">
                  <c:v>19</c:v>
                </c:pt>
                <c:pt idx="38">
                  <c:v>20</c:v>
                </c:pt>
                <c:pt idx="39">
                  <c:v>21</c:v>
                </c:pt>
                <c:pt idx="40">
                  <c:v>22</c:v>
                </c:pt>
                <c:pt idx="41">
                  <c:v>22</c:v>
                </c:pt>
                <c:pt idx="42">
                  <c:v>22</c:v>
                </c:pt>
                <c:pt idx="43">
                  <c:v>22</c:v>
                </c:pt>
                <c:pt idx="44">
                  <c:v>23</c:v>
                </c:pt>
                <c:pt idx="45">
                  <c:v>23</c:v>
                </c:pt>
                <c:pt idx="46">
                  <c:v>23</c:v>
                </c:pt>
                <c:pt idx="47">
                  <c:v>24</c:v>
                </c:pt>
                <c:pt idx="48">
                  <c:v>25</c:v>
                </c:pt>
                <c:pt idx="49">
                  <c:v>26</c:v>
                </c:pt>
                <c:pt idx="50">
                  <c:v>26</c:v>
                </c:pt>
                <c:pt idx="51">
                  <c:v>26</c:v>
                </c:pt>
                <c:pt idx="52">
                  <c:v>26</c:v>
                </c:pt>
                <c:pt idx="53">
                  <c:v>26</c:v>
                </c:pt>
                <c:pt idx="54">
                  <c:v>27</c:v>
                </c:pt>
                <c:pt idx="55">
                  <c:v>28</c:v>
                </c:pt>
                <c:pt idx="56">
                  <c:v>28</c:v>
                </c:pt>
                <c:pt idx="57">
                  <c:v>28</c:v>
                </c:pt>
                <c:pt idx="58">
                  <c:v>28</c:v>
                </c:pt>
                <c:pt idx="59">
                  <c:v>28</c:v>
                </c:pt>
                <c:pt idx="60">
                  <c:v>29</c:v>
                </c:pt>
                <c:pt idx="61">
                  <c:v>30</c:v>
                </c:pt>
                <c:pt idx="62">
                  <c:v>31</c:v>
                </c:pt>
                <c:pt idx="63">
                  <c:v>32</c:v>
                </c:pt>
                <c:pt idx="64">
                  <c:v>32</c:v>
                </c:pt>
                <c:pt idx="65">
                  <c:v>33</c:v>
                </c:pt>
                <c:pt idx="66">
                  <c:v>34</c:v>
                </c:pt>
                <c:pt idx="67">
                  <c:v>35</c:v>
                </c:pt>
                <c:pt idx="68">
                  <c:v>36</c:v>
                </c:pt>
                <c:pt idx="69">
                  <c:v>37</c:v>
                </c:pt>
                <c:pt idx="70">
                  <c:v>37</c:v>
                </c:pt>
                <c:pt idx="71">
                  <c:v>37</c:v>
                </c:pt>
                <c:pt idx="72">
                  <c:v>37</c:v>
                </c:pt>
                <c:pt idx="73">
                  <c:v>37</c:v>
                </c:pt>
                <c:pt idx="74">
                  <c:v>37</c:v>
                </c:pt>
                <c:pt idx="75">
                  <c:v>38</c:v>
                </c:pt>
                <c:pt idx="76">
                  <c:v>38</c:v>
                </c:pt>
                <c:pt idx="77">
                  <c:v>38</c:v>
                </c:pt>
                <c:pt idx="78">
                  <c:v>38</c:v>
                </c:pt>
                <c:pt idx="79">
                  <c:v>38</c:v>
                </c:pt>
                <c:pt idx="80">
                  <c:v>38</c:v>
                </c:pt>
                <c:pt idx="81">
                  <c:v>39</c:v>
                </c:pt>
                <c:pt idx="82">
                  <c:v>39</c:v>
                </c:pt>
                <c:pt idx="83">
                  <c:v>39</c:v>
                </c:pt>
                <c:pt idx="84">
                  <c:v>39</c:v>
                </c:pt>
                <c:pt idx="85">
                  <c:v>39</c:v>
                </c:pt>
                <c:pt idx="86">
                  <c:v>40</c:v>
                </c:pt>
                <c:pt idx="87">
                  <c:v>40</c:v>
                </c:pt>
                <c:pt idx="88">
                  <c:v>41</c:v>
                </c:pt>
                <c:pt idx="89">
                  <c:v>42</c:v>
                </c:pt>
                <c:pt idx="90">
                  <c:v>42</c:v>
                </c:pt>
                <c:pt idx="91">
                  <c:v>43</c:v>
                </c:pt>
                <c:pt idx="92">
                  <c:v>43</c:v>
                </c:pt>
                <c:pt idx="93">
                  <c:v>44</c:v>
                </c:pt>
                <c:pt idx="94">
                  <c:v>45</c:v>
                </c:pt>
                <c:pt idx="95">
                  <c:v>46</c:v>
                </c:pt>
                <c:pt idx="96">
                  <c:v>46</c:v>
                </c:pt>
                <c:pt idx="97">
                  <c:v>46</c:v>
                </c:pt>
                <c:pt idx="98">
                  <c:v>46</c:v>
                </c:pt>
                <c:pt idx="99">
                  <c:v>47</c:v>
                </c:pt>
                <c:pt idx="100">
                  <c:v>47</c:v>
                </c:pt>
                <c:pt idx="101">
                  <c:v>48</c:v>
                </c:pt>
                <c:pt idx="102">
                  <c:v>48</c:v>
                </c:pt>
                <c:pt idx="103">
                  <c:v>49</c:v>
                </c:pt>
                <c:pt idx="104">
                  <c:v>50</c:v>
                </c:pt>
                <c:pt idx="105">
                  <c:v>51</c:v>
                </c:pt>
                <c:pt idx="106">
                  <c:v>52</c:v>
                </c:pt>
                <c:pt idx="107">
                  <c:v>53</c:v>
                </c:pt>
                <c:pt idx="108">
                  <c:v>54</c:v>
                </c:pt>
                <c:pt idx="109">
                  <c:v>55</c:v>
                </c:pt>
                <c:pt idx="110">
                  <c:v>56</c:v>
                </c:pt>
                <c:pt idx="111">
                  <c:v>56</c:v>
                </c:pt>
                <c:pt idx="112">
                  <c:v>57</c:v>
                </c:pt>
                <c:pt idx="113">
                  <c:v>58</c:v>
                </c:pt>
                <c:pt idx="114">
                  <c:v>59</c:v>
                </c:pt>
                <c:pt idx="115">
                  <c:v>60</c:v>
                </c:pt>
                <c:pt idx="116">
                  <c:v>60</c:v>
                </c:pt>
                <c:pt idx="117">
                  <c:v>60</c:v>
                </c:pt>
                <c:pt idx="118">
                  <c:v>60</c:v>
                </c:pt>
                <c:pt idx="119">
                  <c:v>60</c:v>
                </c:pt>
                <c:pt idx="120">
                  <c:v>61</c:v>
                </c:pt>
                <c:pt idx="121">
                  <c:v>61</c:v>
                </c:pt>
                <c:pt idx="122">
                  <c:v>61</c:v>
                </c:pt>
                <c:pt idx="123">
                  <c:v>61</c:v>
                </c:pt>
                <c:pt idx="124">
                  <c:v>62</c:v>
                </c:pt>
                <c:pt idx="125">
                  <c:v>62</c:v>
                </c:pt>
                <c:pt idx="126">
                  <c:v>62</c:v>
                </c:pt>
                <c:pt idx="127">
                  <c:v>63</c:v>
                </c:pt>
                <c:pt idx="128">
                  <c:v>63</c:v>
                </c:pt>
                <c:pt idx="129">
                  <c:v>64</c:v>
                </c:pt>
                <c:pt idx="130">
                  <c:v>65</c:v>
                </c:pt>
                <c:pt idx="131">
                  <c:v>65</c:v>
                </c:pt>
                <c:pt idx="132">
                  <c:v>65</c:v>
                </c:pt>
                <c:pt idx="133">
                  <c:v>65</c:v>
                </c:pt>
                <c:pt idx="134">
                  <c:v>65</c:v>
                </c:pt>
                <c:pt idx="135">
                  <c:v>65</c:v>
                </c:pt>
                <c:pt idx="136">
                  <c:v>66</c:v>
                </c:pt>
                <c:pt idx="137">
                  <c:v>67</c:v>
                </c:pt>
                <c:pt idx="138">
                  <c:v>67</c:v>
                </c:pt>
                <c:pt idx="139">
                  <c:v>68</c:v>
                </c:pt>
                <c:pt idx="140">
                  <c:v>69</c:v>
                </c:pt>
                <c:pt idx="141">
                  <c:v>69</c:v>
                </c:pt>
                <c:pt idx="142">
                  <c:v>70</c:v>
                </c:pt>
                <c:pt idx="143">
                  <c:v>71</c:v>
                </c:pt>
                <c:pt idx="144">
                  <c:v>72</c:v>
                </c:pt>
                <c:pt idx="145">
                  <c:v>73</c:v>
                </c:pt>
                <c:pt idx="146">
                  <c:v>73</c:v>
                </c:pt>
                <c:pt idx="147">
                  <c:v>73</c:v>
                </c:pt>
                <c:pt idx="148">
                  <c:v>74</c:v>
                </c:pt>
                <c:pt idx="149">
                  <c:v>75</c:v>
                </c:pt>
                <c:pt idx="150">
                  <c:v>76</c:v>
                </c:pt>
                <c:pt idx="151">
                  <c:v>76</c:v>
                </c:pt>
                <c:pt idx="152">
                  <c:v>77</c:v>
                </c:pt>
                <c:pt idx="153">
                  <c:v>77</c:v>
                </c:pt>
                <c:pt idx="154">
                  <c:v>77</c:v>
                </c:pt>
                <c:pt idx="155">
                  <c:v>77</c:v>
                </c:pt>
                <c:pt idx="156">
                  <c:v>77</c:v>
                </c:pt>
                <c:pt idx="157">
                  <c:v>77</c:v>
                </c:pt>
                <c:pt idx="158">
                  <c:v>77</c:v>
                </c:pt>
                <c:pt idx="159">
                  <c:v>78</c:v>
                </c:pt>
                <c:pt idx="160">
                  <c:v>79</c:v>
                </c:pt>
                <c:pt idx="161">
                  <c:v>80</c:v>
                </c:pt>
                <c:pt idx="162">
                  <c:v>81</c:v>
                </c:pt>
                <c:pt idx="163">
                  <c:v>82</c:v>
                </c:pt>
                <c:pt idx="164">
                  <c:v>83</c:v>
                </c:pt>
                <c:pt idx="165">
                  <c:v>83</c:v>
                </c:pt>
                <c:pt idx="166">
                  <c:v>83</c:v>
                </c:pt>
                <c:pt idx="167">
                  <c:v>83</c:v>
                </c:pt>
                <c:pt idx="168">
                  <c:v>84</c:v>
                </c:pt>
                <c:pt idx="169">
                  <c:v>85</c:v>
                </c:pt>
                <c:pt idx="170">
                  <c:v>85</c:v>
                </c:pt>
                <c:pt idx="171">
                  <c:v>86</c:v>
                </c:pt>
                <c:pt idx="172">
                  <c:v>87</c:v>
                </c:pt>
                <c:pt idx="173">
                  <c:v>88</c:v>
                </c:pt>
                <c:pt idx="174">
                  <c:v>88</c:v>
                </c:pt>
                <c:pt idx="175">
                  <c:v>89</c:v>
                </c:pt>
                <c:pt idx="176">
                  <c:v>89</c:v>
                </c:pt>
                <c:pt idx="177">
                  <c:v>89</c:v>
                </c:pt>
                <c:pt idx="178">
                  <c:v>90</c:v>
                </c:pt>
                <c:pt idx="179">
                  <c:v>91</c:v>
                </c:pt>
                <c:pt idx="180">
                  <c:v>92</c:v>
                </c:pt>
                <c:pt idx="181">
                  <c:v>92</c:v>
                </c:pt>
                <c:pt idx="182">
                  <c:v>92</c:v>
                </c:pt>
                <c:pt idx="183">
                  <c:v>93</c:v>
                </c:pt>
                <c:pt idx="184">
                  <c:v>93</c:v>
                </c:pt>
                <c:pt idx="185">
                  <c:v>94</c:v>
                </c:pt>
                <c:pt idx="186">
                  <c:v>95</c:v>
                </c:pt>
                <c:pt idx="187">
                  <c:v>96</c:v>
                </c:pt>
                <c:pt idx="188">
                  <c:v>97</c:v>
                </c:pt>
                <c:pt idx="189">
                  <c:v>98</c:v>
                </c:pt>
                <c:pt idx="190">
                  <c:v>99</c:v>
                </c:pt>
                <c:pt idx="191">
                  <c:v>100</c:v>
                </c:pt>
                <c:pt idx="192">
                  <c:v>100</c:v>
                </c:pt>
                <c:pt idx="193">
                  <c:v>101</c:v>
                </c:pt>
                <c:pt idx="194">
                  <c:v>101</c:v>
                </c:pt>
                <c:pt idx="195">
                  <c:v>101</c:v>
                </c:pt>
                <c:pt idx="196">
                  <c:v>101</c:v>
                </c:pt>
                <c:pt idx="197">
                  <c:v>101</c:v>
                </c:pt>
                <c:pt idx="198">
                  <c:v>101</c:v>
                </c:pt>
                <c:pt idx="199">
                  <c:v>101</c:v>
                </c:pt>
                <c:pt idx="200">
                  <c:v>101</c:v>
                </c:pt>
                <c:pt idx="201">
                  <c:v>101</c:v>
                </c:pt>
                <c:pt idx="202">
                  <c:v>101</c:v>
                </c:pt>
                <c:pt idx="203">
                  <c:v>102</c:v>
                </c:pt>
                <c:pt idx="204">
                  <c:v>103</c:v>
                </c:pt>
                <c:pt idx="205">
                  <c:v>104</c:v>
                </c:pt>
                <c:pt idx="206">
                  <c:v>105</c:v>
                </c:pt>
                <c:pt idx="207">
                  <c:v>105</c:v>
                </c:pt>
                <c:pt idx="208">
                  <c:v>105</c:v>
                </c:pt>
                <c:pt idx="209">
                  <c:v>106</c:v>
                </c:pt>
                <c:pt idx="210">
                  <c:v>106</c:v>
                </c:pt>
                <c:pt idx="211">
                  <c:v>106</c:v>
                </c:pt>
                <c:pt idx="212">
                  <c:v>106</c:v>
                </c:pt>
                <c:pt idx="213">
                  <c:v>106</c:v>
                </c:pt>
                <c:pt idx="214">
                  <c:v>107</c:v>
                </c:pt>
                <c:pt idx="215">
                  <c:v>108</c:v>
                </c:pt>
                <c:pt idx="216">
                  <c:v>109</c:v>
                </c:pt>
                <c:pt idx="217">
                  <c:v>109</c:v>
                </c:pt>
                <c:pt idx="218">
                  <c:v>110</c:v>
                </c:pt>
                <c:pt idx="219">
                  <c:v>111</c:v>
                </c:pt>
                <c:pt idx="220">
                  <c:v>111</c:v>
                </c:pt>
                <c:pt idx="221">
                  <c:v>111</c:v>
                </c:pt>
                <c:pt idx="222">
                  <c:v>112</c:v>
                </c:pt>
                <c:pt idx="223">
                  <c:v>112</c:v>
                </c:pt>
                <c:pt idx="224">
                  <c:v>112</c:v>
                </c:pt>
                <c:pt idx="225">
                  <c:v>113</c:v>
                </c:pt>
                <c:pt idx="226">
                  <c:v>113</c:v>
                </c:pt>
                <c:pt idx="227">
                  <c:v>114</c:v>
                </c:pt>
                <c:pt idx="228">
                  <c:v>114</c:v>
                </c:pt>
                <c:pt idx="229">
                  <c:v>114</c:v>
                </c:pt>
                <c:pt idx="230">
                  <c:v>115</c:v>
                </c:pt>
                <c:pt idx="231">
                  <c:v>116</c:v>
                </c:pt>
                <c:pt idx="232">
                  <c:v>116</c:v>
                </c:pt>
                <c:pt idx="233">
                  <c:v>116</c:v>
                </c:pt>
                <c:pt idx="234">
                  <c:v>117</c:v>
                </c:pt>
                <c:pt idx="235">
                  <c:v>117</c:v>
                </c:pt>
                <c:pt idx="236">
                  <c:v>117</c:v>
                </c:pt>
                <c:pt idx="237">
                  <c:v>117</c:v>
                </c:pt>
                <c:pt idx="238">
                  <c:v>117</c:v>
                </c:pt>
                <c:pt idx="239">
                  <c:v>118</c:v>
                </c:pt>
                <c:pt idx="240">
                  <c:v>118</c:v>
                </c:pt>
                <c:pt idx="241">
                  <c:v>119</c:v>
                </c:pt>
                <c:pt idx="242">
                  <c:v>119</c:v>
                </c:pt>
                <c:pt idx="243">
                  <c:v>119</c:v>
                </c:pt>
                <c:pt idx="244">
                  <c:v>119</c:v>
                </c:pt>
                <c:pt idx="245">
                  <c:v>119</c:v>
                </c:pt>
                <c:pt idx="246">
                  <c:v>120</c:v>
                </c:pt>
                <c:pt idx="247">
                  <c:v>120</c:v>
                </c:pt>
                <c:pt idx="248">
                  <c:v>120</c:v>
                </c:pt>
                <c:pt idx="249">
                  <c:v>121</c:v>
                </c:pt>
                <c:pt idx="250">
                  <c:v>122</c:v>
                </c:pt>
                <c:pt idx="251">
                  <c:v>122</c:v>
                </c:pt>
                <c:pt idx="252">
                  <c:v>122</c:v>
                </c:pt>
                <c:pt idx="253">
                  <c:v>122</c:v>
                </c:pt>
                <c:pt idx="254">
                  <c:v>122</c:v>
                </c:pt>
                <c:pt idx="255">
                  <c:v>123</c:v>
                </c:pt>
                <c:pt idx="256">
                  <c:v>123</c:v>
                </c:pt>
                <c:pt idx="257">
                  <c:v>124</c:v>
                </c:pt>
                <c:pt idx="258">
                  <c:v>125</c:v>
                </c:pt>
                <c:pt idx="259">
                  <c:v>125</c:v>
                </c:pt>
                <c:pt idx="260">
                  <c:v>126</c:v>
                </c:pt>
                <c:pt idx="261">
                  <c:v>127</c:v>
                </c:pt>
                <c:pt idx="262">
                  <c:v>127</c:v>
                </c:pt>
                <c:pt idx="263">
                  <c:v>127</c:v>
                </c:pt>
                <c:pt idx="264">
                  <c:v>127</c:v>
                </c:pt>
                <c:pt idx="265">
                  <c:v>128</c:v>
                </c:pt>
                <c:pt idx="266">
                  <c:v>128</c:v>
                </c:pt>
                <c:pt idx="267">
                  <c:v>128</c:v>
                </c:pt>
                <c:pt idx="268">
                  <c:v>128</c:v>
                </c:pt>
                <c:pt idx="269">
                  <c:v>129</c:v>
                </c:pt>
                <c:pt idx="270">
                  <c:v>129</c:v>
                </c:pt>
                <c:pt idx="271">
                  <c:v>129</c:v>
                </c:pt>
                <c:pt idx="272">
                  <c:v>129</c:v>
                </c:pt>
                <c:pt idx="273">
                  <c:v>129</c:v>
                </c:pt>
                <c:pt idx="274">
                  <c:v>130</c:v>
                </c:pt>
                <c:pt idx="275">
                  <c:v>130</c:v>
                </c:pt>
                <c:pt idx="276">
                  <c:v>130</c:v>
                </c:pt>
                <c:pt idx="277">
                  <c:v>131</c:v>
                </c:pt>
                <c:pt idx="278">
                  <c:v>132</c:v>
                </c:pt>
                <c:pt idx="279">
                  <c:v>133</c:v>
                </c:pt>
                <c:pt idx="280">
                  <c:v>134</c:v>
                </c:pt>
                <c:pt idx="281">
                  <c:v>135</c:v>
                </c:pt>
                <c:pt idx="282">
                  <c:v>135</c:v>
                </c:pt>
                <c:pt idx="283">
                  <c:v>135</c:v>
                </c:pt>
                <c:pt idx="284">
                  <c:v>135</c:v>
                </c:pt>
                <c:pt idx="285">
                  <c:v>136</c:v>
                </c:pt>
                <c:pt idx="286">
                  <c:v>136</c:v>
                </c:pt>
                <c:pt idx="287">
                  <c:v>136</c:v>
                </c:pt>
                <c:pt idx="288">
                  <c:v>136</c:v>
                </c:pt>
                <c:pt idx="289">
                  <c:v>136</c:v>
                </c:pt>
                <c:pt idx="290">
                  <c:v>136</c:v>
                </c:pt>
                <c:pt idx="291">
                  <c:v>136</c:v>
                </c:pt>
                <c:pt idx="292">
                  <c:v>136</c:v>
                </c:pt>
                <c:pt idx="293">
                  <c:v>136</c:v>
                </c:pt>
                <c:pt idx="294">
                  <c:v>136</c:v>
                </c:pt>
                <c:pt idx="295">
                  <c:v>136</c:v>
                </c:pt>
                <c:pt idx="296">
                  <c:v>136</c:v>
                </c:pt>
                <c:pt idx="297">
                  <c:v>136</c:v>
                </c:pt>
                <c:pt idx="298">
                  <c:v>137</c:v>
                </c:pt>
                <c:pt idx="299">
                  <c:v>138</c:v>
                </c:pt>
                <c:pt idx="300">
                  <c:v>139</c:v>
                </c:pt>
                <c:pt idx="301">
                  <c:v>140</c:v>
                </c:pt>
                <c:pt idx="302">
                  <c:v>140</c:v>
                </c:pt>
                <c:pt idx="303">
                  <c:v>140</c:v>
                </c:pt>
                <c:pt idx="304">
                  <c:v>140</c:v>
                </c:pt>
                <c:pt idx="305">
                  <c:v>141</c:v>
                </c:pt>
                <c:pt idx="306">
                  <c:v>142</c:v>
                </c:pt>
                <c:pt idx="307">
                  <c:v>142</c:v>
                </c:pt>
                <c:pt idx="308">
                  <c:v>143</c:v>
                </c:pt>
                <c:pt idx="309">
                  <c:v>144</c:v>
                </c:pt>
                <c:pt idx="310">
                  <c:v>144</c:v>
                </c:pt>
                <c:pt idx="311">
                  <c:v>145</c:v>
                </c:pt>
                <c:pt idx="312">
                  <c:v>146</c:v>
                </c:pt>
                <c:pt idx="313">
                  <c:v>147</c:v>
                </c:pt>
                <c:pt idx="314">
                  <c:v>147</c:v>
                </c:pt>
                <c:pt idx="315">
                  <c:v>148</c:v>
                </c:pt>
                <c:pt idx="316">
                  <c:v>148</c:v>
                </c:pt>
                <c:pt idx="317">
                  <c:v>148</c:v>
                </c:pt>
                <c:pt idx="318">
                  <c:v>149</c:v>
                </c:pt>
                <c:pt idx="319">
                  <c:v>149</c:v>
                </c:pt>
                <c:pt idx="320">
                  <c:v>150</c:v>
                </c:pt>
                <c:pt idx="321">
                  <c:v>150</c:v>
                </c:pt>
                <c:pt idx="322">
                  <c:v>150</c:v>
                </c:pt>
                <c:pt idx="323">
                  <c:v>151</c:v>
                </c:pt>
                <c:pt idx="324">
                  <c:v>152</c:v>
                </c:pt>
                <c:pt idx="325">
                  <c:v>153</c:v>
                </c:pt>
                <c:pt idx="326">
                  <c:v>153</c:v>
                </c:pt>
                <c:pt idx="327">
                  <c:v>154</c:v>
                </c:pt>
                <c:pt idx="328">
                  <c:v>154</c:v>
                </c:pt>
                <c:pt idx="329">
                  <c:v>155</c:v>
                </c:pt>
                <c:pt idx="330">
                  <c:v>155</c:v>
                </c:pt>
                <c:pt idx="331">
                  <c:v>156</c:v>
                </c:pt>
                <c:pt idx="332">
                  <c:v>156</c:v>
                </c:pt>
                <c:pt idx="333">
                  <c:v>156</c:v>
                </c:pt>
                <c:pt idx="334">
                  <c:v>156</c:v>
                </c:pt>
                <c:pt idx="335">
                  <c:v>156</c:v>
                </c:pt>
                <c:pt idx="336">
                  <c:v>157</c:v>
                </c:pt>
                <c:pt idx="337">
                  <c:v>157</c:v>
                </c:pt>
                <c:pt idx="338">
                  <c:v>157</c:v>
                </c:pt>
                <c:pt idx="339">
                  <c:v>158</c:v>
                </c:pt>
                <c:pt idx="340">
                  <c:v>159</c:v>
                </c:pt>
                <c:pt idx="341">
                  <c:v>159</c:v>
                </c:pt>
                <c:pt idx="342">
                  <c:v>160</c:v>
                </c:pt>
                <c:pt idx="343">
                  <c:v>161</c:v>
                </c:pt>
                <c:pt idx="344">
                  <c:v>162</c:v>
                </c:pt>
                <c:pt idx="345">
                  <c:v>162</c:v>
                </c:pt>
                <c:pt idx="346">
                  <c:v>163</c:v>
                </c:pt>
                <c:pt idx="347">
                  <c:v>164</c:v>
                </c:pt>
                <c:pt idx="348">
                  <c:v>165</c:v>
                </c:pt>
                <c:pt idx="349">
                  <c:v>166</c:v>
                </c:pt>
                <c:pt idx="350">
                  <c:v>167</c:v>
                </c:pt>
                <c:pt idx="351">
                  <c:v>168</c:v>
                </c:pt>
                <c:pt idx="352">
                  <c:v>169</c:v>
                </c:pt>
                <c:pt idx="353">
                  <c:v>169</c:v>
                </c:pt>
                <c:pt idx="354">
                  <c:v>170</c:v>
                </c:pt>
                <c:pt idx="355">
                  <c:v>171</c:v>
                </c:pt>
                <c:pt idx="356">
                  <c:v>172</c:v>
                </c:pt>
                <c:pt idx="357">
                  <c:v>173</c:v>
                </c:pt>
                <c:pt idx="358">
                  <c:v>173</c:v>
                </c:pt>
                <c:pt idx="359">
                  <c:v>173</c:v>
                </c:pt>
                <c:pt idx="360">
                  <c:v>173</c:v>
                </c:pt>
                <c:pt idx="361">
                  <c:v>173</c:v>
                </c:pt>
                <c:pt idx="362">
                  <c:v>173</c:v>
                </c:pt>
                <c:pt idx="363">
                  <c:v>173</c:v>
                </c:pt>
                <c:pt idx="364">
                  <c:v>174</c:v>
                </c:pt>
                <c:pt idx="365">
                  <c:v>175</c:v>
                </c:pt>
                <c:pt idx="366">
                  <c:v>176</c:v>
                </c:pt>
                <c:pt idx="367">
                  <c:v>176</c:v>
                </c:pt>
                <c:pt idx="368">
                  <c:v>176</c:v>
                </c:pt>
                <c:pt idx="369">
                  <c:v>176</c:v>
                </c:pt>
                <c:pt idx="370">
                  <c:v>177</c:v>
                </c:pt>
                <c:pt idx="371">
                  <c:v>177</c:v>
                </c:pt>
                <c:pt idx="372">
                  <c:v>177</c:v>
                </c:pt>
                <c:pt idx="373">
                  <c:v>177</c:v>
                </c:pt>
                <c:pt idx="374">
                  <c:v>178</c:v>
                </c:pt>
                <c:pt idx="375">
                  <c:v>178</c:v>
                </c:pt>
                <c:pt idx="376">
                  <c:v>178</c:v>
                </c:pt>
                <c:pt idx="377">
                  <c:v>178</c:v>
                </c:pt>
                <c:pt idx="378">
                  <c:v>179</c:v>
                </c:pt>
                <c:pt idx="379">
                  <c:v>180</c:v>
                </c:pt>
                <c:pt idx="380">
                  <c:v>180</c:v>
                </c:pt>
                <c:pt idx="381">
                  <c:v>181</c:v>
                </c:pt>
                <c:pt idx="382">
                  <c:v>181</c:v>
                </c:pt>
                <c:pt idx="383">
                  <c:v>182</c:v>
                </c:pt>
                <c:pt idx="384">
                  <c:v>182</c:v>
                </c:pt>
                <c:pt idx="385">
                  <c:v>183</c:v>
                </c:pt>
                <c:pt idx="386">
                  <c:v>184</c:v>
                </c:pt>
                <c:pt idx="387">
                  <c:v>184</c:v>
                </c:pt>
                <c:pt idx="388">
                  <c:v>184</c:v>
                </c:pt>
                <c:pt idx="389">
                  <c:v>185</c:v>
                </c:pt>
                <c:pt idx="390">
                  <c:v>186</c:v>
                </c:pt>
                <c:pt idx="391">
                  <c:v>187</c:v>
                </c:pt>
                <c:pt idx="392">
                  <c:v>188</c:v>
                </c:pt>
                <c:pt idx="393">
                  <c:v>189</c:v>
                </c:pt>
                <c:pt idx="394">
                  <c:v>190</c:v>
                </c:pt>
                <c:pt idx="395">
                  <c:v>191</c:v>
                </c:pt>
                <c:pt idx="396">
                  <c:v>192</c:v>
                </c:pt>
                <c:pt idx="397">
                  <c:v>193</c:v>
                </c:pt>
                <c:pt idx="398">
                  <c:v>194</c:v>
                </c:pt>
                <c:pt idx="399">
                  <c:v>195</c:v>
                </c:pt>
                <c:pt idx="400">
                  <c:v>195</c:v>
                </c:pt>
                <c:pt idx="401">
                  <c:v>196</c:v>
                </c:pt>
                <c:pt idx="402">
                  <c:v>197</c:v>
                </c:pt>
                <c:pt idx="403">
                  <c:v>198</c:v>
                </c:pt>
                <c:pt idx="404">
                  <c:v>199</c:v>
                </c:pt>
                <c:pt idx="405">
                  <c:v>200</c:v>
                </c:pt>
                <c:pt idx="406">
                  <c:v>200</c:v>
                </c:pt>
                <c:pt idx="407">
                  <c:v>200</c:v>
                </c:pt>
                <c:pt idx="408">
                  <c:v>200</c:v>
                </c:pt>
                <c:pt idx="409">
                  <c:v>200</c:v>
                </c:pt>
                <c:pt idx="410">
                  <c:v>200</c:v>
                </c:pt>
                <c:pt idx="411">
                  <c:v>201</c:v>
                </c:pt>
                <c:pt idx="412">
                  <c:v>202</c:v>
                </c:pt>
                <c:pt idx="413">
                  <c:v>203</c:v>
                </c:pt>
                <c:pt idx="414">
                  <c:v>204</c:v>
                </c:pt>
                <c:pt idx="415">
                  <c:v>205</c:v>
                </c:pt>
                <c:pt idx="416">
                  <c:v>205</c:v>
                </c:pt>
                <c:pt idx="417">
                  <c:v>206</c:v>
                </c:pt>
                <c:pt idx="418">
                  <c:v>206</c:v>
                </c:pt>
                <c:pt idx="419">
                  <c:v>206</c:v>
                </c:pt>
                <c:pt idx="420">
                  <c:v>207</c:v>
                </c:pt>
                <c:pt idx="421">
                  <c:v>208</c:v>
                </c:pt>
                <c:pt idx="422">
                  <c:v>209</c:v>
                </c:pt>
                <c:pt idx="423">
                  <c:v>209</c:v>
                </c:pt>
                <c:pt idx="424">
                  <c:v>210</c:v>
                </c:pt>
                <c:pt idx="425">
                  <c:v>210</c:v>
                </c:pt>
                <c:pt idx="426">
                  <c:v>211</c:v>
                </c:pt>
                <c:pt idx="427">
                  <c:v>212</c:v>
                </c:pt>
                <c:pt idx="428">
                  <c:v>213</c:v>
                </c:pt>
                <c:pt idx="429">
                  <c:v>214</c:v>
                </c:pt>
                <c:pt idx="430">
                  <c:v>214</c:v>
                </c:pt>
                <c:pt idx="431">
                  <c:v>215</c:v>
                </c:pt>
                <c:pt idx="432">
                  <c:v>215</c:v>
                </c:pt>
                <c:pt idx="433">
                  <c:v>215</c:v>
                </c:pt>
                <c:pt idx="434">
                  <c:v>215</c:v>
                </c:pt>
                <c:pt idx="435">
                  <c:v>215</c:v>
                </c:pt>
                <c:pt idx="436">
                  <c:v>216</c:v>
                </c:pt>
                <c:pt idx="437">
                  <c:v>216</c:v>
                </c:pt>
                <c:pt idx="438">
                  <c:v>216</c:v>
                </c:pt>
                <c:pt idx="439">
                  <c:v>216</c:v>
                </c:pt>
                <c:pt idx="440">
                  <c:v>217</c:v>
                </c:pt>
                <c:pt idx="441">
                  <c:v>218</c:v>
                </c:pt>
                <c:pt idx="442">
                  <c:v>219</c:v>
                </c:pt>
                <c:pt idx="443">
                  <c:v>220</c:v>
                </c:pt>
                <c:pt idx="444">
                  <c:v>221</c:v>
                </c:pt>
                <c:pt idx="445">
                  <c:v>222</c:v>
                </c:pt>
                <c:pt idx="446">
                  <c:v>223</c:v>
                </c:pt>
                <c:pt idx="447">
                  <c:v>223</c:v>
                </c:pt>
                <c:pt idx="448">
                  <c:v>223</c:v>
                </c:pt>
                <c:pt idx="449">
                  <c:v>223</c:v>
                </c:pt>
                <c:pt idx="450">
                  <c:v>223</c:v>
                </c:pt>
                <c:pt idx="451">
                  <c:v>224</c:v>
                </c:pt>
                <c:pt idx="452">
                  <c:v>224</c:v>
                </c:pt>
                <c:pt idx="453">
                  <c:v>225</c:v>
                </c:pt>
                <c:pt idx="454">
                  <c:v>225</c:v>
                </c:pt>
                <c:pt idx="455">
                  <c:v>226</c:v>
                </c:pt>
                <c:pt idx="456">
                  <c:v>227</c:v>
                </c:pt>
                <c:pt idx="457">
                  <c:v>227</c:v>
                </c:pt>
                <c:pt idx="458">
                  <c:v>228</c:v>
                </c:pt>
                <c:pt idx="459">
                  <c:v>229</c:v>
                </c:pt>
                <c:pt idx="460">
                  <c:v>229</c:v>
                </c:pt>
                <c:pt idx="461">
                  <c:v>230</c:v>
                </c:pt>
                <c:pt idx="462">
                  <c:v>231</c:v>
                </c:pt>
                <c:pt idx="463">
                  <c:v>231</c:v>
                </c:pt>
                <c:pt idx="464">
                  <c:v>232</c:v>
                </c:pt>
                <c:pt idx="465">
                  <c:v>232</c:v>
                </c:pt>
                <c:pt idx="466">
                  <c:v>232</c:v>
                </c:pt>
                <c:pt idx="467">
                  <c:v>232</c:v>
                </c:pt>
                <c:pt idx="468">
                  <c:v>233</c:v>
                </c:pt>
                <c:pt idx="469">
                  <c:v>234</c:v>
                </c:pt>
                <c:pt idx="470">
                  <c:v>235</c:v>
                </c:pt>
                <c:pt idx="471">
                  <c:v>235</c:v>
                </c:pt>
                <c:pt idx="472">
                  <c:v>235</c:v>
                </c:pt>
                <c:pt idx="473">
                  <c:v>236</c:v>
                </c:pt>
                <c:pt idx="474">
                  <c:v>237</c:v>
                </c:pt>
                <c:pt idx="475">
                  <c:v>238</c:v>
                </c:pt>
                <c:pt idx="476">
                  <c:v>238</c:v>
                </c:pt>
                <c:pt idx="477">
                  <c:v>239</c:v>
                </c:pt>
                <c:pt idx="478">
                  <c:v>240</c:v>
                </c:pt>
                <c:pt idx="479">
                  <c:v>241</c:v>
                </c:pt>
                <c:pt idx="480">
                  <c:v>242</c:v>
                </c:pt>
                <c:pt idx="481">
                  <c:v>242</c:v>
                </c:pt>
                <c:pt idx="482">
                  <c:v>243</c:v>
                </c:pt>
                <c:pt idx="483">
                  <c:v>243</c:v>
                </c:pt>
                <c:pt idx="484">
                  <c:v>244</c:v>
                </c:pt>
                <c:pt idx="485">
                  <c:v>245</c:v>
                </c:pt>
                <c:pt idx="486">
                  <c:v>246</c:v>
                </c:pt>
                <c:pt idx="487">
                  <c:v>246</c:v>
                </c:pt>
                <c:pt idx="488">
                  <c:v>246</c:v>
                </c:pt>
                <c:pt idx="489">
                  <c:v>246</c:v>
                </c:pt>
                <c:pt idx="490">
                  <c:v>247</c:v>
                </c:pt>
                <c:pt idx="491">
                  <c:v>248</c:v>
                </c:pt>
                <c:pt idx="492">
                  <c:v>249</c:v>
                </c:pt>
                <c:pt idx="493">
                  <c:v>249</c:v>
                </c:pt>
                <c:pt idx="494">
                  <c:v>250</c:v>
                </c:pt>
                <c:pt idx="495">
                  <c:v>250</c:v>
                </c:pt>
                <c:pt idx="496">
                  <c:v>250</c:v>
                </c:pt>
                <c:pt idx="497">
                  <c:v>250</c:v>
                </c:pt>
                <c:pt idx="498">
                  <c:v>250</c:v>
                </c:pt>
                <c:pt idx="499">
                  <c:v>251</c:v>
                </c:pt>
                <c:pt idx="500">
                  <c:v>252</c:v>
                </c:pt>
                <c:pt idx="501">
                  <c:v>253</c:v>
                </c:pt>
                <c:pt idx="502">
                  <c:v>253</c:v>
                </c:pt>
                <c:pt idx="503">
                  <c:v>254</c:v>
                </c:pt>
                <c:pt idx="504">
                  <c:v>255</c:v>
                </c:pt>
                <c:pt idx="505">
                  <c:v>256</c:v>
                </c:pt>
                <c:pt idx="506">
                  <c:v>256</c:v>
                </c:pt>
                <c:pt idx="507">
                  <c:v>257</c:v>
                </c:pt>
                <c:pt idx="508">
                  <c:v>258</c:v>
                </c:pt>
                <c:pt idx="509">
                  <c:v>259</c:v>
                </c:pt>
                <c:pt idx="510">
                  <c:v>259</c:v>
                </c:pt>
                <c:pt idx="511">
                  <c:v>259</c:v>
                </c:pt>
                <c:pt idx="512">
                  <c:v>259</c:v>
                </c:pt>
                <c:pt idx="513">
                  <c:v>260</c:v>
                </c:pt>
                <c:pt idx="514">
                  <c:v>260</c:v>
                </c:pt>
                <c:pt idx="515">
                  <c:v>261</c:v>
                </c:pt>
                <c:pt idx="516">
                  <c:v>262</c:v>
                </c:pt>
                <c:pt idx="517">
                  <c:v>263</c:v>
                </c:pt>
                <c:pt idx="518">
                  <c:v>263</c:v>
                </c:pt>
                <c:pt idx="519">
                  <c:v>263</c:v>
                </c:pt>
                <c:pt idx="520">
                  <c:v>264</c:v>
                </c:pt>
                <c:pt idx="521">
                  <c:v>264</c:v>
                </c:pt>
                <c:pt idx="522">
                  <c:v>264</c:v>
                </c:pt>
                <c:pt idx="523">
                  <c:v>264</c:v>
                </c:pt>
                <c:pt idx="524">
                  <c:v>264</c:v>
                </c:pt>
                <c:pt idx="525">
                  <c:v>264</c:v>
                </c:pt>
                <c:pt idx="526">
                  <c:v>264</c:v>
                </c:pt>
                <c:pt idx="527">
                  <c:v>264</c:v>
                </c:pt>
                <c:pt idx="528">
                  <c:v>264</c:v>
                </c:pt>
                <c:pt idx="529">
                  <c:v>264</c:v>
                </c:pt>
                <c:pt idx="530">
                  <c:v>264</c:v>
                </c:pt>
                <c:pt idx="531">
                  <c:v>264</c:v>
                </c:pt>
                <c:pt idx="532">
                  <c:v>264</c:v>
                </c:pt>
                <c:pt idx="533">
                  <c:v>264</c:v>
                </c:pt>
                <c:pt idx="534">
                  <c:v>265</c:v>
                </c:pt>
                <c:pt idx="535">
                  <c:v>266</c:v>
                </c:pt>
                <c:pt idx="536">
                  <c:v>266</c:v>
                </c:pt>
                <c:pt idx="537">
                  <c:v>266</c:v>
                </c:pt>
                <c:pt idx="538">
                  <c:v>266</c:v>
                </c:pt>
                <c:pt idx="539">
                  <c:v>266</c:v>
                </c:pt>
                <c:pt idx="540">
                  <c:v>267</c:v>
                </c:pt>
                <c:pt idx="541">
                  <c:v>267</c:v>
                </c:pt>
                <c:pt idx="542">
                  <c:v>267</c:v>
                </c:pt>
                <c:pt idx="543">
                  <c:v>268</c:v>
                </c:pt>
                <c:pt idx="544">
                  <c:v>268</c:v>
                </c:pt>
                <c:pt idx="545">
                  <c:v>269</c:v>
                </c:pt>
                <c:pt idx="546">
                  <c:v>269</c:v>
                </c:pt>
                <c:pt idx="547">
                  <c:v>269</c:v>
                </c:pt>
                <c:pt idx="548">
                  <c:v>269</c:v>
                </c:pt>
                <c:pt idx="549">
                  <c:v>269</c:v>
                </c:pt>
                <c:pt idx="550">
                  <c:v>270</c:v>
                </c:pt>
                <c:pt idx="551">
                  <c:v>270</c:v>
                </c:pt>
                <c:pt idx="552">
                  <c:v>270</c:v>
                </c:pt>
                <c:pt idx="553">
                  <c:v>270</c:v>
                </c:pt>
                <c:pt idx="554">
                  <c:v>271</c:v>
                </c:pt>
                <c:pt idx="555">
                  <c:v>271</c:v>
                </c:pt>
                <c:pt idx="556">
                  <c:v>272</c:v>
                </c:pt>
                <c:pt idx="557">
                  <c:v>272</c:v>
                </c:pt>
                <c:pt idx="558">
                  <c:v>273</c:v>
                </c:pt>
                <c:pt idx="559">
                  <c:v>274</c:v>
                </c:pt>
                <c:pt idx="560">
                  <c:v>274</c:v>
                </c:pt>
                <c:pt idx="561">
                  <c:v>275</c:v>
                </c:pt>
                <c:pt idx="562">
                  <c:v>276</c:v>
                </c:pt>
                <c:pt idx="563">
                  <c:v>276</c:v>
                </c:pt>
                <c:pt idx="564">
                  <c:v>277</c:v>
                </c:pt>
                <c:pt idx="565">
                  <c:v>277</c:v>
                </c:pt>
                <c:pt idx="566">
                  <c:v>278</c:v>
                </c:pt>
                <c:pt idx="567">
                  <c:v>279</c:v>
                </c:pt>
                <c:pt idx="568">
                  <c:v>280</c:v>
                </c:pt>
                <c:pt idx="569">
                  <c:v>280</c:v>
                </c:pt>
                <c:pt idx="570">
                  <c:v>280</c:v>
                </c:pt>
                <c:pt idx="571">
                  <c:v>280</c:v>
                </c:pt>
                <c:pt idx="572">
                  <c:v>281</c:v>
                </c:pt>
                <c:pt idx="573">
                  <c:v>281</c:v>
                </c:pt>
                <c:pt idx="574">
                  <c:v>282</c:v>
                </c:pt>
                <c:pt idx="575">
                  <c:v>282</c:v>
                </c:pt>
                <c:pt idx="576">
                  <c:v>282</c:v>
                </c:pt>
                <c:pt idx="577">
                  <c:v>283</c:v>
                </c:pt>
                <c:pt idx="578">
                  <c:v>284</c:v>
                </c:pt>
                <c:pt idx="579">
                  <c:v>285</c:v>
                </c:pt>
                <c:pt idx="580">
                  <c:v>286</c:v>
                </c:pt>
                <c:pt idx="581">
                  <c:v>287</c:v>
                </c:pt>
                <c:pt idx="582">
                  <c:v>288</c:v>
                </c:pt>
                <c:pt idx="583">
                  <c:v>289</c:v>
                </c:pt>
                <c:pt idx="584">
                  <c:v>290</c:v>
                </c:pt>
                <c:pt idx="585">
                  <c:v>291</c:v>
                </c:pt>
                <c:pt idx="586">
                  <c:v>292</c:v>
                </c:pt>
                <c:pt idx="587">
                  <c:v>293</c:v>
                </c:pt>
                <c:pt idx="588">
                  <c:v>294</c:v>
                </c:pt>
                <c:pt idx="589">
                  <c:v>294</c:v>
                </c:pt>
                <c:pt idx="590">
                  <c:v>295</c:v>
                </c:pt>
                <c:pt idx="591">
                  <c:v>295</c:v>
                </c:pt>
                <c:pt idx="592">
                  <c:v>296</c:v>
                </c:pt>
                <c:pt idx="593">
                  <c:v>297</c:v>
                </c:pt>
                <c:pt idx="594">
                  <c:v>297</c:v>
                </c:pt>
                <c:pt idx="595">
                  <c:v>298</c:v>
                </c:pt>
                <c:pt idx="596">
                  <c:v>299</c:v>
                </c:pt>
                <c:pt idx="597">
                  <c:v>300</c:v>
                </c:pt>
                <c:pt idx="598">
                  <c:v>301</c:v>
                </c:pt>
                <c:pt idx="599">
                  <c:v>302</c:v>
                </c:pt>
                <c:pt idx="600">
                  <c:v>303</c:v>
                </c:pt>
                <c:pt idx="601">
                  <c:v>304</c:v>
                </c:pt>
                <c:pt idx="602">
                  <c:v>304</c:v>
                </c:pt>
                <c:pt idx="603">
                  <c:v>304</c:v>
                </c:pt>
                <c:pt idx="604">
                  <c:v>304</c:v>
                </c:pt>
                <c:pt idx="605">
                  <c:v>305</c:v>
                </c:pt>
                <c:pt idx="606">
                  <c:v>306</c:v>
                </c:pt>
                <c:pt idx="607">
                  <c:v>306</c:v>
                </c:pt>
                <c:pt idx="608">
                  <c:v>306</c:v>
                </c:pt>
                <c:pt idx="609">
                  <c:v>307</c:v>
                </c:pt>
                <c:pt idx="610">
                  <c:v>307</c:v>
                </c:pt>
                <c:pt idx="611">
                  <c:v>307</c:v>
                </c:pt>
                <c:pt idx="612">
                  <c:v>307</c:v>
                </c:pt>
                <c:pt idx="613">
                  <c:v>307</c:v>
                </c:pt>
                <c:pt idx="614">
                  <c:v>308</c:v>
                </c:pt>
                <c:pt idx="615">
                  <c:v>309</c:v>
                </c:pt>
                <c:pt idx="616">
                  <c:v>309</c:v>
                </c:pt>
                <c:pt idx="617">
                  <c:v>309</c:v>
                </c:pt>
                <c:pt idx="618">
                  <c:v>309</c:v>
                </c:pt>
                <c:pt idx="619">
                  <c:v>309</c:v>
                </c:pt>
                <c:pt idx="620">
                  <c:v>309</c:v>
                </c:pt>
                <c:pt idx="621">
                  <c:v>309</c:v>
                </c:pt>
                <c:pt idx="622">
                  <c:v>309</c:v>
                </c:pt>
                <c:pt idx="623">
                  <c:v>309</c:v>
                </c:pt>
                <c:pt idx="624">
                  <c:v>309</c:v>
                </c:pt>
                <c:pt idx="625">
                  <c:v>309</c:v>
                </c:pt>
                <c:pt idx="626">
                  <c:v>309</c:v>
                </c:pt>
                <c:pt idx="627">
                  <c:v>310</c:v>
                </c:pt>
                <c:pt idx="628">
                  <c:v>310</c:v>
                </c:pt>
                <c:pt idx="629">
                  <c:v>310</c:v>
                </c:pt>
                <c:pt idx="630">
                  <c:v>311</c:v>
                </c:pt>
                <c:pt idx="631">
                  <c:v>311</c:v>
                </c:pt>
                <c:pt idx="632">
                  <c:v>311</c:v>
                </c:pt>
                <c:pt idx="633">
                  <c:v>312</c:v>
                </c:pt>
                <c:pt idx="634">
                  <c:v>312</c:v>
                </c:pt>
                <c:pt idx="635">
                  <c:v>313</c:v>
                </c:pt>
                <c:pt idx="636">
                  <c:v>314</c:v>
                </c:pt>
                <c:pt idx="637">
                  <c:v>315</c:v>
                </c:pt>
                <c:pt idx="638">
                  <c:v>316</c:v>
                </c:pt>
                <c:pt idx="639">
                  <c:v>317</c:v>
                </c:pt>
                <c:pt idx="640">
                  <c:v>318</c:v>
                </c:pt>
                <c:pt idx="641">
                  <c:v>319</c:v>
                </c:pt>
                <c:pt idx="642">
                  <c:v>320</c:v>
                </c:pt>
                <c:pt idx="643">
                  <c:v>320</c:v>
                </c:pt>
                <c:pt idx="644">
                  <c:v>320</c:v>
                </c:pt>
                <c:pt idx="645">
                  <c:v>320</c:v>
                </c:pt>
                <c:pt idx="646">
                  <c:v>321</c:v>
                </c:pt>
                <c:pt idx="647">
                  <c:v>322</c:v>
                </c:pt>
                <c:pt idx="648">
                  <c:v>322</c:v>
                </c:pt>
                <c:pt idx="649">
                  <c:v>323</c:v>
                </c:pt>
                <c:pt idx="650">
                  <c:v>324</c:v>
                </c:pt>
                <c:pt idx="651">
                  <c:v>325</c:v>
                </c:pt>
                <c:pt idx="652">
                  <c:v>325</c:v>
                </c:pt>
                <c:pt idx="653">
                  <c:v>326</c:v>
                </c:pt>
                <c:pt idx="654">
                  <c:v>326</c:v>
                </c:pt>
                <c:pt idx="655">
                  <c:v>326</c:v>
                </c:pt>
                <c:pt idx="656">
                  <c:v>326</c:v>
                </c:pt>
                <c:pt idx="657">
                  <c:v>327</c:v>
                </c:pt>
                <c:pt idx="658">
                  <c:v>327</c:v>
                </c:pt>
                <c:pt idx="659">
                  <c:v>328</c:v>
                </c:pt>
                <c:pt idx="660">
                  <c:v>328</c:v>
                </c:pt>
                <c:pt idx="661">
                  <c:v>329</c:v>
                </c:pt>
                <c:pt idx="662">
                  <c:v>330</c:v>
                </c:pt>
                <c:pt idx="663">
                  <c:v>330</c:v>
                </c:pt>
                <c:pt idx="664">
                  <c:v>330</c:v>
                </c:pt>
                <c:pt idx="665">
                  <c:v>330</c:v>
                </c:pt>
                <c:pt idx="666">
                  <c:v>331</c:v>
                </c:pt>
                <c:pt idx="667">
                  <c:v>331</c:v>
                </c:pt>
                <c:pt idx="668">
                  <c:v>332</c:v>
                </c:pt>
                <c:pt idx="669">
                  <c:v>332</c:v>
                </c:pt>
                <c:pt idx="670">
                  <c:v>332</c:v>
                </c:pt>
                <c:pt idx="671">
                  <c:v>333</c:v>
                </c:pt>
                <c:pt idx="672">
                  <c:v>333</c:v>
                </c:pt>
                <c:pt idx="673">
                  <c:v>333</c:v>
                </c:pt>
                <c:pt idx="674">
                  <c:v>333</c:v>
                </c:pt>
                <c:pt idx="675">
                  <c:v>333</c:v>
                </c:pt>
                <c:pt idx="676">
                  <c:v>334</c:v>
                </c:pt>
                <c:pt idx="677">
                  <c:v>334</c:v>
                </c:pt>
                <c:pt idx="678">
                  <c:v>334</c:v>
                </c:pt>
                <c:pt idx="679">
                  <c:v>334</c:v>
                </c:pt>
                <c:pt idx="680">
                  <c:v>335</c:v>
                </c:pt>
                <c:pt idx="681">
                  <c:v>336</c:v>
                </c:pt>
                <c:pt idx="682">
                  <c:v>337</c:v>
                </c:pt>
                <c:pt idx="683">
                  <c:v>338</c:v>
                </c:pt>
                <c:pt idx="684">
                  <c:v>339</c:v>
                </c:pt>
                <c:pt idx="685">
                  <c:v>339</c:v>
                </c:pt>
                <c:pt idx="686">
                  <c:v>339</c:v>
                </c:pt>
                <c:pt idx="687">
                  <c:v>339</c:v>
                </c:pt>
                <c:pt idx="688">
                  <c:v>339</c:v>
                </c:pt>
                <c:pt idx="689">
                  <c:v>340</c:v>
                </c:pt>
                <c:pt idx="690">
                  <c:v>341</c:v>
                </c:pt>
                <c:pt idx="691">
                  <c:v>342</c:v>
                </c:pt>
                <c:pt idx="692">
                  <c:v>343</c:v>
                </c:pt>
                <c:pt idx="693">
                  <c:v>344</c:v>
                </c:pt>
                <c:pt idx="694">
                  <c:v>345</c:v>
                </c:pt>
                <c:pt idx="695">
                  <c:v>345</c:v>
                </c:pt>
                <c:pt idx="696">
                  <c:v>346</c:v>
                </c:pt>
                <c:pt idx="697">
                  <c:v>347</c:v>
                </c:pt>
                <c:pt idx="698">
                  <c:v>348</c:v>
                </c:pt>
                <c:pt idx="699">
                  <c:v>349</c:v>
                </c:pt>
                <c:pt idx="700">
                  <c:v>350</c:v>
                </c:pt>
                <c:pt idx="701">
                  <c:v>350</c:v>
                </c:pt>
                <c:pt idx="702">
                  <c:v>351</c:v>
                </c:pt>
                <c:pt idx="703">
                  <c:v>351</c:v>
                </c:pt>
                <c:pt idx="704">
                  <c:v>352</c:v>
                </c:pt>
                <c:pt idx="705">
                  <c:v>353</c:v>
                </c:pt>
                <c:pt idx="706">
                  <c:v>353</c:v>
                </c:pt>
                <c:pt idx="707">
                  <c:v>354</c:v>
                </c:pt>
                <c:pt idx="708">
                  <c:v>355</c:v>
                </c:pt>
                <c:pt idx="709">
                  <c:v>356</c:v>
                </c:pt>
                <c:pt idx="710">
                  <c:v>357</c:v>
                </c:pt>
                <c:pt idx="711">
                  <c:v>358</c:v>
                </c:pt>
                <c:pt idx="712">
                  <c:v>359</c:v>
                </c:pt>
                <c:pt idx="713">
                  <c:v>360</c:v>
                </c:pt>
                <c:pt idx="714">
                  <c:v>360</c:v>
                </c:pt>
                <c:pt idx="715">
                  <c:v>361</c:v>
                </c:pt>
                <c:pt idx="716">
                  <c:v>361</c:v>
                </c:pt>
                <c:pt idx="717">
                  <c:v>362</c:v>
                </c:pt>
                <c:pt idx="718">
                  <c:v>362</c:v>
                </c:pt>
                <c:pt idx="719">
                  <c:v>362</c:v>
                </c:pt>
                <c:pt idx="720">
                  <c:v>363</c:v>
                </c:pt>
                <c:pt idx="721">
                  <c:v>364</c:v>
                </c:pt>
                <c:pt idx="722">
                  <c:v>365</c:v>
                </c:pt>
                <c:pt idx="723">
                  <c:v>366</c:v>
                </c:pt>
                <c:pt idx="724">
                  <c:v>367</c:v>
                </c:pt>
                <c:pt idx="725">
                  <c:v>368</c:v>
                </c:pt>
                <c:pt idx="726">
                  <c:v>369</c:v>
                </c:pt>
                <c:pt idx="727">
                  <c:v>369</c:v>
                </c:pt>
                <c:pt idx="728">
                  <c:v>369</c:v>
                </c:pt>
                <c:pt idx="729">
                  <c:v>369</c:v>
                </c:pt>
                <c:pt idx="730">
                  <c:v>369</c:v>
                </c:pt>
                <c:pt idx="731">
                  <c:v>370</c:v>
                </c:pt>
                <c:pt idx="732">
                  <c:v>370</c:v>
                </c:pt>
                <c:pt idx="733">
                  <c:v>370</c:v>
                </c:pt>
                <c:pt idx="734">
                  <c:v>371</c:v>
                </c:pt>
                <c:pt idx="735">
                  <c:v>372</c:v>
                </c:pt>
                <c:pt idx="736">
                  <c:v>373</c:v>
                </c:pt>
                <c:pt idx="737">
                  <c:v>374</c:v>
                </c:pt>
                <c:pt idx="738">
                  <c:v>375</c:v>
                </c:pt>
                <c:pt idx="739">
                  <c:v>375</c:v>
                </c:pt>
                <c:pt idx="740">
                  <c:v>375</c:v>
                </c:pt>
                <c:pt idx="741">
                  <c:v>376</c:v>
                </c:pt>
                <c:pt idx="742">
                  <c:v>377</c:v>
                </c:pt>
                <c:pt idx="743">
                  <c:v>378</c:v>
                </c:pt>
                <c:pt idx="744">
                  <c:v>379</c:v>
                </c:pt>
                <c:pt idx="745">
                  <c:v>380</c:v>
                </c:pt>
                <c:pt idx="746">
                  <c:v>381</c:v>
                </c:pt>
                <c:pt idx="747">
                  <c:v>382</c:v>
                </c:pt>
                <c:pt idx="748">
                  <c:v>383</c:v>
                </c:pt>
                <c:pt idx="749">
                  <c:v>384</c:v>
                </c:pt>
                <c:pt idx="750">
                  <c:v>385</c:v>
                </c:pt>
                <c:pt idx="751">
                  <c:v>386</c:v>
                </c:pt>
                <c:pt idx="752">
                  <c:v>387</c:v>
                </c:pt>
                <c:pt idx="753">
                  <c:v>388</c:v>
                </c:pt>
                <c:pt idx="754">
                  <c:v>389</c:v>
                </c:pt>
                <c:pt idx="755">
                  <c:v>389</c:v>
                </c:pt>
                <c:pt idx="756">
                  <c:v>390</c:v>
                </c:pt>
                <c:pt idx="757">
                  <c:v>390</c:v>
                </c:pt>
                <c:pt idx="758">
                  <c:v>390</c:v>
                </c:pt>
                <c:pt idx="759">
                  <c:v>390</c:v>
                </c:pt>
                <c:pt idx="760">
                  <c:v>390</c:v>
                </c:pt>
                <c:pt idx="761">
                  <c:v>390</c:v>
                </c:pt>
                <c:pt idx="762">
                  <c:v>390</c:v>
                </c:pt>
                <c:pt idx="763">
                  <c:v>390</c:v>
                </c:pt>
                <c:pt idx="764">
                  <c:v>391</c:v>
                </c:pt>
                <c:pt idx="765">
                  <c:v>391</c:v>
                </c:pt>
                <c:pt idx="766">
                  <c:v>392</c:v>
                </c:pt>
                <c:pt idx="767">
                  <c:v>393</c:v>
                </c:pt>
                <c:pt idx="768">
                  <c:v>393</c:v>
                </c:pt>
                <c:pt idx="769">
                  <c:v>393</c:v>
                </c:pt>
                <c:pt idx="770">
                  <c:v>393</c:v>
                </c:pt>
                <c:pt idx="771">
                  <c:v>393</c:v>
                </c:pt>
                <c:pt idx="772">
                  <c:v>394</c:v>
                </c:pt>
                <c:pt idx="773">
                  <c:v>395</c:v>
                </c:pt>
                <c:pt idx="774">
                  <c:v>396</c:v>
                </c:pt>
                <c:pt idx="775">
                  <c:v>396</c:v>
                </c:pt>
                <c:pt idx="776">
                  <c:v>396</c:v>
                </c:pt>
                <c:pt idx="777">
                  <c:v>396</c:v>
                </c:pt>
                <c:pt idx="778">
                  <c:v>397</c:v>
                </c:pt>
                <c:pt idx="779">
                  <c:v>398</c:v>
                </c:pt>
                <c:pt idx="780">
                  <c:v>399</c:v>
                </c:pt>
                <c:pt idx="781">
                  <c:v>400</c:v>
                </c:pt>
                <c:pt idx="782">
                  <c:v>400</c:v>
                </c:pt>
                <c:pt idx="783">
                  <c:v>400</c:v>
                </c:pt>
                <c:pt idx="784">
                  <c:v>401</c:v>
                </c:pt>
                <c:pt idx="785">
                  <c:v>402</c:v>
                </c:pt>
                <c:pt idx="786">
                  <c:v>403</c:v>
                </c:pt>
                <c:pt idx="787">
                  <c:v>404</c:v>
                </c:pt>
                <c:pt idx="788">
                  <c:v>405</c:v>
                </c:pt>
                <c:pt idx="789">
                  <c:v>406</c:v>
                </c:pt>
                <c:pt idx="790">
                  <c:v>407</c:v>
                </c:pt>
                <c:pt idx="791">
                  <c:v>407</c:v>
                </c:pt>
                <c:pt idx="792">
                  <c:v>408</c:v>
                </c:pt>
                <c:pt idx="793">
                  <c:v>409</c:v>
                </c:pt>
                <c:pt idx="794">
                  <c:v>410</c:v>
                </c:pt>
                <c:pt idx="795">
                  <c:v>410</c:v>
                </c:pt>
                <c:pt idx="796">
                  <c:v>411</c:v>
                </c:pt>
                <c:pt idx="797">
                  <c:v>412</c:v>
                </c:pt>
                <c:pt idx="798">
                  <c:v>413</c:v>
                </c:pt>
                <c:pt idx="799">
                  <c:v>414</c:v>
                </c:pt>
                <c:pt idx="800">
                  <c:v>415</c:v>
                </c:pt>
                <c:pt idx="801">
                  <c:v>416</c:v>
                </c:pt>
                <c:pt idx="802">
                  <c:v>416</c:v>
                </c:pt>
                <c:pt idx="803">
                  <c:v>416</c:v>
                </c:pt>
                <c:pt idx="804">
                  <c:v>417</c:v>
                </c:pt>
                <c:pt idx="805">
                  <c:v>417</c:v>
                </c:pt>
                <c:pt idx="806">
                  <c:v>418</c:v>
                </c:pt>
                <c:pt idx="807">
                  <c:v>419</c:v>
                </c:pt>
                <c:pt idx="808">
                  <c:v>420</c:v>
                </c:pt>
                <c:pt idx="809">
                  <c:v>420</c:v>
                </c:pt>
                <c:pt idx="810">
                  <c:v>421</c:v>
                </c:pt>
                <c:pt idx="811">
                  <c:v>421</c:v>
                </c:pt>
                <c:pt idx="812">
                  <c:v>421</c:v>
                </c:pt>
                <c:pt idx="813">
                  <c:v>421</c:v>
                </c:pt>
                <c:pt idx="814">
                  <c:v>422</c:v>
                </c:pt>
                <c:pt idx="815">
                  <c:v>423</c:v>
                </c:pt>
                <c:pt idx="816">
                  <c:v>423</c:v>
                </c:pt>
                <c:pt idx="817">
                  <c:v>423</c:v>
                </c:pt>
                <c:pt idx="818">
                  <c:v>424</c:v>
                </c:pt>
                <c:pt idx="819">
                  <c:v>425</c:v>
                </c:pt>
                <c:pt idx="820">
                  <c:v>425</c:v>
                </c:pt>
                <c:pt idx="821">
                  <c:v>425</c:v>
                </c:pt>
                <c:pt idx="822">
                  <c:v>426</c:v>
                </c:pt>
                <c:pt idx="823">
                  <c:v>426</c:v>
                </c:pt>
                <c:pt idx="824">
                  <c:v>427</c:v>
                </c:pt>
                <c:pt idx="825">
                  <c:v>428</c:v>
                </c:pt>
                <c:pt idx="826">
                  <c:v>428</c:v>
                </c:pt>
                <c:pt idx="827">
                  <c:v>429</c:v>
                </c:pt>
                <c:pt idx="828">
                  <c:v>430</c:v>
                </c:pt>
                <c:pt idx="829">
                  <c:v>431</c:v>
                </c:pt>
                <c:pt idx="830">
                  <c:v>432</c:v>
                </c:pt>
                <c:pt idx="831">
                  <c:v>432</c:v>
                </c:pt>
                <c:pt idx="832">
                  <c:v>432</c:v>
                </c:pt>
                <c:pt idx="833">
                  <c:v>432</c:v>
                </c:pt>
                <c:pt idx="834">
                  <c:v>433</c:v>
                </c:pt>
                <c:pt idx="835">
                  <c:v>433</c:v>
                </c:pt>
                <c:pt idx="836">
                  <c:v>433</c:v>
                </c:pt>
                <c:pt idx="837">
                  <c:v>434</c:v>
                </c:pt>
                <c:pt idx="838">
                  <c:v>435</c:v>
                </c:pt>
                <c:pt idx="839">
                  <c:v>435</c:v>
                </c:pt>
                <c:pt idx="840">
                  <c:v>435</c:v>
                </c:pt>
                <c:pt idx="841">
                  <c:v>436</c:v>
                </c:pt>
                <c:pt idx="842">
                  <c:v>436</c:v>
                </c:pt>
                <c:pt idx="843">
                  <c:v>436</c:v>
                </c:pt>
                <c:pt idx="844">
                  <c:v>436</c:v>
                </c:pt>
                <c:pt idx="845">
                  <c:v>437</c:v>
                </c:pt>
                <c:pt idx="846">
                  <c:v>437</c:v>
                </c:pt>
                <c:pt idx="847">
                  <c:v>438</c:v>
                </c:pt>
                <c:pt idx="848">
                  <c:v>438</c:v>
                </c:pt>
                <c:pt idx="849">
                  <c:v>439</c:v>
                </c:pt>
                <c:pt idx="850">
                  <c:v>439</c:v>
                </c:pt>
                <c:pt idx="851">
                  <c:v>439</c:v>
                </c:pt>
                <c:pt idx="852">
                  <c:v>440</c:v>
                </c:pt>
                <c:pt idx="853">
                  <c:v>440</c:v>
                </c:pt>
                <c:pt idx="854">
                  <c:v>441</c:v>
                </c:pt>
                <c:pt idx="855">
                  <c:v>442</c:v>
                </c:pt>
                <c:pt idx="856">
                  <c:v>443</c:v>
                </c:pt>
                <c:pt idx="857">
                  <c:v>444</c:v>
                </c:pt>
                <c:pt idx="858">
                  <c:v>444</c:v>
                </c:pt>
                <c:pt idx="859">
                  <c:v>445</c:v>
                </c:pt>
                <c:pt idx="860">
                  <c:v>445</c:v>
                </c:pt>
                <c:pt idx="861">
                  <c:v>446</c:v>
                </c:pt>
                <c:pt idx="862">
                  <c:v>447</c:v>
                </c:pt>
                <c:pt idx="863">
                  <c:v>447</c:v>
                </c:pt>
                <c:pt idx="864">
                  <c:v>448</c:v>
                </c:pt>
                <c:pt idx="865">
                  <c:v>449</c:v>
                </c:pt>
                <c:pt idx="866">
                  <c:v>450</c:v>
                </c:pt>
                <c:pt idx="867">
                  <c:v>450</c:v>
                </c:pt>
                <c:pt idx="868">
                  <c:v>450</c:v>
                </c:pt>
                <c:pt idx="869">
                  <c:v>451</c:v>
                </c:pt>
                <c:pt idx="870">
                  <c:v>452</c:v>
                </c:pt>
                <c:pt idx="871">
                  <c:v>452</c:v>
                </c:pt>
                <c:pt idx="872">
                  <c:v>453</c:v>
                </c:pt>
                <c:pt idx="873">
                  <c:v>453</c:v>
                </c:pt>
                <c:pt idx="874">
                  <c:v>453</c:v>
                </c:pt>
                <c:pt idx="875">
                  <c:v>453</c:v>
                </c:pt>
                <c:pt idx="876">
                  <c:v>454</c:v>
                </c:pt>
                <c:pt idx="877">
                  <c:v>454</c:v>
                </c:pt>
                <c:pt idx="878">
                  <c:v>454</c:v>
                </c:pt>
                <c:pt idx="879">
                  <c:v>454</c:v>
                </c:pt>
                <c:pt idx="880">
                  <c:v>454</c:v>
                </c:pt>
                <c:pt idx="881">
                  <c:v>454</c:v>
                </c:pt>
                <c:pt idx="882">
                  <c:v>455</c:v>
                </c:pt>
                <c:pt idx="883">
                  <c:v>456</c:v>
                </c:pt>
                <c:pt idx="884">
                  <c:v>456</c:v>
                </c:pt>
                <c:pt idx="885">
                  <c:v>456</c:v>
                </c:pt>
                <c:pt idx="886">
                  <c:v>456</c:v>
                </c:pt>
                <c:pt idx="887">
                  <c:v>457</c:v>
                </c:pt>
                <c:pt idx="888">
                  <c:v>458</c:v>
                </c:pt>
                <c:pt idx="889">
                  <c:v>459</c:v>
                </c:pt>
                <c:pt idx="890">
                  <c:v>459</c:v>
                </c:pt>
                <c:pt idx="891">
                  <c:v>460</c:v>
                </c:pt>
                <c:pt idx="892">
                  <c:v>460</c:v>
                </c:pt>
                <c:pt idx="893">
                  <c:v>461</c:v>
                </c:pt>
                <c:pt idx="894">
                  <c:v>462</c:v>
                </c:pt>
                <c:pt idx="895">
                  <c:v>462</c:v>
                </c:pt>
                <c:pt idx="896">
                  <c:v>462</c:v>
                </c:pt>
                <c:pt idx="897">
                  <c:v>463</c:v>
                </c:pt>
                <c:pt idx="898">
                  <c:v>464</c:v>
                </c:pt>
                <c:pt idx="899">
                  <c:v>465</c:v>
                </c:pt>
                <c:pt idx="900">
                  <c:v>466</c:v>
                </c:pt>
                <c:pt idx="901">
                  <c:v>467</c:v>
                </c:pt>
                <c:pt idx="902">
                  <c:v>468</c:v>
                </c:pt>
                <c:pt idx="903">
                  <c:v>469</c:v>
                </c:pt>
                <c:pt idx="904">
                  <c:v>470</c:v>
                </c:pt>
                <c:pt idx="905">
                  <c:v>470</c:v>
                </c:pt>
                <c:pt idx="906">
                  <c:v>470</c:v>
                </c:pt>
                <c:pt idx="907">
                  <c:v>470</c:v>
                </c:pt>
                <c:pt idx="908">
                  <c:v>471</c:v>
                </c:pt>
                <c:pt idx="909">
                  <c:v>472</c:v>
                </c:pt>
                <c:pt idx="910">
                  <c:v>472</c:v>
                </c:pt>
                <c:pt idx="911">
                  <c:v>473</c:v>
                </c:pt>
                <c:pt idx="912">
                  <c:v>474</c:v>
                </c:pt>
                <c:pt idx="913">
                  <c:v>475</c:v>
                </c:pt>
                <c:pt idx="914">
                  <c:v>475</c:v>
                </c:pt>
                <c:pt idx="915">
                  <c:v>475</c:v>
                </c:pt>
                <c:pt idx="916">
                  <c:v>475</c:v>
                </c:pt>
                <c:pt idx="917">
                  <c:v>475</c:v>
                </c:pt>
                <c:pt idx="918">
                  <c:v>475</c:v>
                </c:pt>
                <c:pt idx="919">
                  <c:v>476</c:v>
                </c:pt>
                <c:pt idx="920">
                  <c:v>476</c:v>
                </c:pt>
                <c:pt idx="921">
                  <c:v>477</c:v>
                </c:pt>
                <c:pt idx="922">
                  <c:v>477</c:v>
                </c:pt>
                <c:pt idx="923">
                  <c:v>477</c:v>
                </c:pt>
                <c:pt idx="924">
                  <c:v>477</c:v>
                </c:pt>
                <c:pt idx="925">
                  <c:v>478</c:v>
                </c:pt>
                <c:pt idx="926">
                  <c:v>478</c:v>
                </c:pt>
                <c:pt idx="927">
                  <c:v>478</c:v>
                </c:pt>
                <c:pt idx="928">
                  <c:v>478</c:v>
                </c:pt>
                <c:pt idx="929">
                  <c:v>479</c:v>
                </c:pt>
                <c:pt idx="930">
                  <c:v>480</c:v>
                </c:pt>
                <c:pt idx="931">
                  <c:v>481</c:v>
                </c:pt>
                <c:pt idx="932">
                  <c:v>482</c:v>
                </c:pt>
                <c:pt idx="933">
                  <c:v>483</c:v>
                </c:pt>
                <c:pt idx="934">
                  <c:v>484</c:v>
                </c:pt>
                <c:pt idx="935">
                  <c:v>485</c:v>
                </c:pt>
                <c:pt idx="936">
                  <c:v>485</c:v>
                </c:pt>
                <c:pt idx="937">
                  <c:v>485</c:v>
                </c:pt>
                <c:pt idx="938">
                  <c:v>485</c:v>
                </c:pt>
                <c:pt idx="939">
                  <c:v>485</c:v>
                </c:pt>
                <c:pt idx="940">
                  <c:v>486</c:v>
                </c:pt>
                <c:pt idx="941">
                  <c:v>486</c:v>
                </c:pt>
                <c:pt idx="942">
                  <c:v>486</c:v>
                </c:pt>
                <c:pt idx="943">
                  <c:v>486</c:v>
                </c:pt>
                <c:pt idx="944">
                  <c:v>487</c:v>
                </c:pt>
                <c:pt idx="945">
                  <c:v>488</c:v>
                </c:pt>
                <c:pt idx="946">
                  <c:v>488</c:v>
                </c:pt>
                <c:pt idx="947">
                  <c:v>488</c:v>
                </c:pt>
                <c:pt idx="948">
                  <c:v>489</c:v>
                </c:pt>
                <c:pt idx="949">
                  <c:v>489</c:v>
                </c:pt>
                <c:pt idx="950">
                  <c:v>490</c:v>
                </c:pt>
                <c:pt idx="951">
                  <c:v>491</c:v>
                </c:pt>
                <c:pt idx="952">
                  <c:v>492</c:v>
                </c:pt>
                <c:pt idx="953">
                  <c:v>493</c:v>
                </c:pt>
                <c:pt idx="954">
                  <c:v>493</c:v>
                </c:pt>
                <c:pt idx="955">
                  <c:v>493</c:v>
                </c:pt>
                <c:pt idx="956">
                  <c:v>494</c:v>
                </c:pt>
                <c:pt idx="957">
                  <c:v>494</c:v>
                </c:pt>
                <c:pt idx="958">
                  <c:v>495</c:v>
                </c:pt>
                <c:pt idx="959">
                  <c:v>496</c:v>
                </c:pt>
                <c:pt idx="960">
                  <c:v>497</c:v>
                </c:pt>
                <c:pt idx="961">
                  <c:v>498</c:v>
                </c:pt>
                <c:pt idx="962">
                  <c:v>498</c:v>
                </c:pt>
                <c:pt idx="963">
                  <c:v>498</c:v>
                </c:pt>
                <c:pt idx="964">
                  <c:v>498</c:v>
                </c:pt>
                <c:pt idx="965">
                  <c:v>499</c:v>
                </c:pt>
                <c:pt idx="966">
                  <c:v>499</c:v>
                </c:pt>
                <c:pt idx="967">
                  <c:v>499</c:v>
                </c:pt>
                <c:pt idx="968">
                  <c:v>499</c:v>
                </c:pt>
                <c:pt idx="969">
                  <c:v>500</c:v>
                </c:pt>
                <c:pt idx="970">
                  <c:v>500</c:v>
                </c:pt>
                <c:pt idx="971">
                  <c:v>501</c:v>
                </c:pt>
                <c:pt idx="972">
                  <c:v>502</c:v>
                </c:pt>
                <c:pt idx="973">
                  <c:v>503</c:v>
                </c:pt>
                <c:pt idx="974">
                  <c:v>504</c:v>
                </c:pt>
                <c:pt idx="975">
                  <c:v>505</c:v>
                </c:pt>
                <c:pt idx="976">
                  <c:v>505</c:v>
                </c:pt>
                <c:pt idx="977">
                  <c:v>506</c:v>
                </c:pt>
                <c:pt idx="978">
                  <c:v>507</c:v>
                </c:pt>
                <c:pt idx="979">
                  <c:v>507</c:v>
                </c:pt>
                <c:pt idx="980">
                  <c:v>507</c:v>
                </c:pt>
                <c:pt idx="981">
                  <c:v>508</c:v>
                </c:pt>
                <c:pt idx="982">
                  <c:v>509</c:v>
                </c:pt>
                <c:pt idx="983">
                  <c:v>509</c:v>
                </c:pt>
                <c:pt idx="984">
                  <c:v>509</c:v>
                </c:pt>
                <c:pt idx="985">
                  <c:v>509</c:v>
                </c:pt>
                <c:pt idx="986">
                  <c:v>509</c:v>
                </c:pt>
                <c:pt idx="987">
                  <c:v>509</c:v>
                </c:pt>
                <c:pt idx="988">
                  <c:v>509</c:v>
                </c:pt>
                <c:pt idx="989">
                  <c:v>509</c:v>
                </c:pt>
                <c:pt idx="990">
                  <c:v>510</c:v>
                </c:pt>
                <c:pt idx="991">
                  <c:v>510</c:v>
                </c:pt>
                <c:pt idx="992">
                  <c:v>510</c:v>
                </c:pt>
                <c:pt idx="993">
                  <c:v>511</c:v>
                </c:pt>
                <c:pt idx="994">
                  <c:v>512</c:v>
                </c:pt>
                <c:pt idx="995">
                  <c:v>512</c:v>
                </c:pt>
                <c:pt idx="996">
                  <c:v>513</c:v>
                </c:pt>
                <c:pt idx="997">
                  <c:v>514</c:v>
                </c:pt>
                <c:pt idx="998">
                  <c:v>515</c:v>
                </c:pt>
                <c:pt idx="999">
                  <c:v>516</c:v>
                </c:pt>
                <c:pt idx="1000">
                  <c:v>517</c:v>
                </c:pt>
                <c:pt idx="1001">
                  <c:v>518</c:v>
                </c:pt>
                <c:pt idx="1002">
                  <c:v>519</c:v>
                </c:pt>
                <c:pt idx="1003">
                  <c:v>520</c:v>
                </c:pt>
                <c:pt idx="1004">
                  <c:v>521</c:v>
                </c:pt>
                <c:pt idx="1005">
                  <c:v>522</c:v>
                </c:pt>
                <c:pt idx="1006">
                  <c:v>522</c:v>
                </c:pt>
                <c:pt idx="1007">
                  <c:v>523</c:v>
                </c:pt>
                <c:pt idx="1008">
                  <c:v>524</c:v>
                </c:pt>
                <c:pt idx="1009">
                  <c:v>525</c:v>
                </c:pt>
                <c:pt idx="1010">
                  <c:v>526</c:v>
                </c:pt>
                <c:pt idx="1011">
                  <c:v>527</c:v>
                </c:pt>
                <c:pt idx="1012">
                  <c:v>528</c:v>
                </c:pt>
                <c:pt idx="1013">
                  <c:v>529</c:v>
                </c:pt>
                <c:pt idx="1014">
                  <c:v>530</c:v>
                </c:pt>
                <c:pt idx="1015">
                  <c:v>531</c:v>
                </c:pt>
                <c:pt idx="1016">
                  <c:v>532</c:v>
                </c:pt>
                <c:pt idx="1017">
                  <c:v>533</c:v>
                </c:pt>
                <c:pt idx="1018">
                  <c:v>534</c:v>
                </c:pt>
                <c:pt idx="1019">
                  <c:v>535</c:v>
                </c:pt>
                <c:pt idx="1020">
                  <c:v>536</c:v>
                </c:pt>
                <c:pt idx="1021">
                  <c:v>537</c:v>
                </c:pt>
                <c:pt idx="1022">
                  <c:v>537</c:v>
                </c:pt>
                <c:pt idx="1023">
                  <c:v>538</c:v>
                </c:pt>
                <c:pt idx="1024">
                  <c:v>539</c:v>
                </c:pt>
                <c:pt idx="1025">
                  <c:v>540</c:v>
                </c:pt>
                <c:pt idx="1026">
                  <c:v>541</c:v>
                </c:pt>
                <c:pt idx="1027">
                  <c:v>542</c:v>
                </c:pt>
                <c:pt idx="1028">
                  <c:v>542</c:v>
                </c:pt>
                <c:pt idx="1029">
                  <c:v>543</c:v>
                </c:pt>
                <c:pt idx="1030">
                  <c:v>543</c:v>
                </c:pt>
                <c:pt idx="1031">
                  <c:v>543</c:v>
                </c:pt>
                <c:pt idx="1032">
                  <c:v>543</c:v>
                </c:pt>
                <c:pt idx="1033">
                  <c:v>543</c:v>
                </c:pt>
                <c:pt idx="1034">
                  <c:v>543</c:v>
                </c:pt>
                <c:pt idx="1035">
                  <c:v>543</c:v>
                </c:pt>
                <c:pt idx="1036">
                  <c:v>543</c:v>
                </c:pt>
                <c:pt idx="1037">
                  <c:v>543</c:v>
                </c:pt>
                <c:pt idx="1038">
                  <c:v>544</c:v>
                </c:pt>
                <c:pt idx="1039">
                  <c:v>544</c:v>
                </c:pt>
                <c:pt idx="1040">
                  <c:v>544</c:v>
                </c:pt>
                <c:pt idx="1041">
                  <c:v>545</c:v>
                </c:pt>
                <c:pt idx="1042">
                  <c:v>546</c:v>
                </c:pt>
                <c:pt idx="1043">
                  <c:v>547</c:v>
                </c:pt>
                <c:pt idx="1044">
                  <c:v>547</c:v>
                </c:pt>
                <c:pt idx="1045">
                  <c:v>548</c:v>
                </c:pt>
                <c:pt idx="1046">
                  <c:v>549</c:v>
                </c:pt>
                <c:pt idx="1047">
                  <c:v>550</c:v>
                </c:pt>
                <c:pt idx="1048">
                  <c:v>551</c:v>
                </c:pt>
                <c:pt idx="1049">
                  <c:v>552</c:v>
                </c:pt>
                <c:pt idx="1050">
                  <c:v>553</c:v>
                </c:pt>
                <c:pt idx="1051">
                  <c:v>554</c:v>
                </c:pt>
                <c:pt idx="1052">
                  <c:v>555</c:v>
                </c:pt>
                <c:pt idx="1053">
                  <c:v>555</c:v>
                </c:pt>
                <c:pt idx="1054">
                  <c:v>555</c:v>
                </c:pt>
                <c:pt idx="1055">
                  <c:v>556</c:v>
                </c:pt>
                <c:pt idx="1056">
                  <c:v>557</c:v>
                </c:pt>
                <c:pt idx="1057">
                  <c:v>558</c:v>
                </c:pt>
                <c:pt idx="1058">
                  <c:v>559</c:v>
                </c:pt>
                <c:pt idx="1059">
                  <c:v>560</c:v>
                </c:pt>
                <c:pt idx="1060">
                  <c:v>561</c:v>
                </c:pt>
                <c:pt idx="1061">
                  <c:v>561</c:v>
                </c:pt>
                <c:pt idx="1062">
                  <c:v>561</c:v>
                </c:pt>
                <c:pt idx="1063">
                  <c:v>561</c:v>
                </c:pt>
                <c:pt idx="1064">
                  <c:v>561</c:v>
                </c:pt>
                <c:pt idx="1065">
                  <c:v>561</c:v>
                </c:pt>
                <c:pt idx="1066">
                  <c:v>561</c:v>
                </c:pt>
                <c:pt idx="1067">
                  <c:v>561</c:v>
                </c:pt>
                <c:pt idx="1068">
                  <c:v>561</c:v>
                </c:pt>
                <c:pt idx="1069">
                  <c:v>561</c:v>
                </c:pt>
                <c:pt idx="1070">
                  <c:v>561</c:v>
                </c:pt>
                <c:pt idx="1071">
                  <c:v>561</c:v>
                </c:pt>
                <c:pt idx="1072">
                  <c:v>562</c:v>
                </c:pt>
                <c:pt idx="1073">
                  <c:v>562</c:v>
                </c:pt>
                <c:pt idx="1074">
                  <c:v>563</c:v>
                </c:pt>
                <c:pt idx="1075">
                  <c:v>564</c:v>
                </c:pt>
                <c:pt idx="1076">
                  <c:v>565</c:v>
                </c:pt>
                <c:pt idx="1077">
                  <c:v>566</c:v>
                </c:pt>
                <c:pt idx="1078">
                  <c:v>566</c:v>
                </c:pt>
                <c:pt idx="1079">
                  <c:v>567</c:v>
                </c:pt>
                <c:pt idx="1080">
                  <c:v>567</c:v>
                </c:pt>
                <c:pt idx="1081">
                  <c:v>567</c:v>
                </c:pt>
                <c:pt idx="1082">
                  <c:v>567</c:v>
                </c:pt>
                <c:pt idx="1083">
                  <c:v>567</c:v>
                </c:pt>
                <c:pt idx="1084">
                  <c:v>567</c:v>
                </c:pt>
                <c:pt idx="1085">
                  <c:v>568</c:v>
                </c:pt>
                <c:pt idx="1086">
                  <c:v>568</c:v>
                </c:pt>
                <c:pt idx="1087">
                  <c:v>569</c:v>
                </c:pt>
                <c:pt idx="1088">
                  <c:v>570</c:v>
                </c:pt>
                <c:pt idx="1089">
                  <c:v>571</c:v>
                </c:pt>
                <c:pt idx="1090">
                  <c:v>572</c:v>
                </c:pt>
                <c:pt idx="1091">
                  <c:v>573</c:v>
                </c:pt>
                <c:pt idx="1092">
                  <c:v>574</c:v>
                </c:pt>
                <c:pt idx="1093">
                  <c:v>575</c:v>
                </c:pt>
                <c:pt idx="1094">
                  <c:v>576</c:v>
                </c:pt>
                <c:pt idx="1095">
                  <c:v>577</c:v>
                </c:pt>
                <c:pt idx="1096">
                  <c:v>578</c:v>
                </c:pt>
                <c:pt idx="1097">
                  <c:v>579</c:v>
                </c:pt>
                <c:pt idx="1098">
                  <c:v>580</c:v>
                </c:pt>
                <c:pt idx="1099">
                  <c:v>580</c:v>
                </c:pt>
                <c:pt idx="1100">
                  <c:v>581</c:v>
                </c:pt>
                <c:pt idx="1101">
                  <c:v>582</c:v>
                </c:pt>
                <c:pt idx="1102">
                  <c:v>583</c:v>
                </c:pt>
                <c:pt idx="1103">
                  <c:v>584</c:v>
                </c:pt>
                <c:pt idx="1104">
                  <c:v>584</c:v>
                </c:pt>
                <c:pt idx="1105">
                  <c:v>585</c:v>
                </c:pt>
                <c:pt idx="1106">
                  <c:v>585</c:v>
                </c:pt>
                <c:pt idx="1107">
                  <c:v>586</c:v>
                </c:pt>
                <c:pt idx="1108">
                  <c:v>586</c:v>
                </c:pt>
                <c:pt idx="1109">
                  <c:v>586</c:v>
                </c:pt>
                <c:pt idx="1110">
                  <c:v>586</c:v>
                </c:pt>
                <c:pt idx="1111">
                  <c:v>587</c:v>
                </c:pt>
                <c:pt idx="1112">
                  <c:v>588</c:v>
                </c:pt>
                <c:pt idx="1113">
                  <c:v>589</c:v>
                </c:pt>
                <c:pt idx="1114">
                  <c:v>590</c:v>
                </c:pt>
                <c:pt idx="1115">
                  <c:v>591</c:v>
                </c:pt>
                <c:pt idx="1116">
                  <c:v>592</c:v>
                </c:pt>
                <c:pt idx="1117">
                  <c:v>592</c:v>
                </c:pt>
                <c:pt idx="1118">
                  <c:v>593</c:v>
                </c:pt>
                <c:pt idx="1119">
                  <c:v>594</c:v>
                </c:pt>
                <c:pt idx="1120">
                  <c:v>594</c:v>
                </c:pt>
                <c:pt idx="1121">
                  <c:v>594</c:v>
                </c:pt>
                <c:pt idx="1122">
                  <c:v>594</c:v>
                </c:pt>
                <c:pt idx="1123">
                  <c:v>594</c:v>
                </c:pt>
                <c:pt idx="1124">
                  <c:v>594</c:v>
                </c:pt>
                <c:pt idx="1125">
                  <c:v>594</c:v>
                </c:pt>
                <c:pt idx="1126">
                  <c:v>594</c:v>
                </c:pt>
                <c:pt idx="1127">
                  <c:v>594</c:v>
                </c:pt>
                <c:pt idx="1128">
                  <c:v>594</c:v>
                </c:pt>
                <c:pt idx="1129">
                  <c:v>594</c:v>
                </c:pt>
                <c:pt idx="1130">
                  <c:v>594</c:v>
                </c:pt>
                <c:pt idx="1131">
                  <c:v>595</c:v>
                </c:pt>
                <c:pt idx="1132">
                  <c:v>596</c:v>
                </c:pt>
                <c:pt idx="1133">
                  <c:v>596</c:v>
                </c:pt>
                <c:pt idx="1134">
                  <c:v>596</c:v>
                </c:pt>
                <c:pt idx="1135">
                  <c:v>596</c:v>
                </c:pt>
                <c:pt idx="1136">
                  <c:v>596</c:v>
                </c:pt>
                <c:pt idx="1137">
                  <c:v>597</c:v>
                </c:pt>
                <c:pt idx="1138">
                  <c:v>598</c:v>
                </c:pt>
                <c:pt idx="1139">
                  <c:v>598</c:v>
                </c:pt>
                <c:pt idx="1140">
                  <c:v>598</c:v>
                </c:pt>
                <c:pt idx="1141">
                  <c:v>598</c:v>
                </c:pt>
                <c:pt idx="1142">
                  <c:v>598</c:v>
                </c:pt>
                <c:pt idx="1143">
                  <c:v>598</c:v>
                </c:pt>
                <c:pt idx="1144">
                  <c:v>598</c:v>
                </c:pt>
                <c:pt idx="1145">
                  <c:v>599</c:v>
                </c:pt>
                <c:pt idx="1146">
                  <c:v>599</c:v>
                </c:pt>
                <c:pt idx="1147">
                  <c:v>599</c:v>
                </c:pt>
                <c:pt idx="1148">
                  <c:v>599</c:v>
                </c:pt>
                <c:pt idx="1149">
                  <c:v>599</c:v>
                </c:pt>
                <c:pt idx="1150">
                  <c:v>599</c:v>
                </c:pt>
                <c:pt idx="1151">
                  <c:v>599</c:v>
                </c:pt>
                <c:pt idx="1152">
                  <c:v>599</c:v>
                </c:pt>
                <c:pt idx="1153">
                  <c:v>599</c:v>
                </c:pt>
                <c:pt idx="1154">
                  <c:v>600</c:v>
                </c:pt>
                <c:pt idx="1155">
                  <c:v>601</c:v>
                </c:pt>
                <c:pt idx="1156">
                  <c:v>601</c:v>
                </c:pt>
                <c:pt idx="1157">
                  <c:v>601</c:v>
                </c:pt>
                <c:pt idx="1158">
                  <c:v>602</c:v>
                </c:pt>
                <c:pt idx="1159">
                  <c:v>603</c:v>
                </c:pt>
                <c:pt idx="1160">
                  <c:v>604</c:v>
                </c:pt>
                <c:pt idx="1161">
                  <c:v>605</c:v>
                </c:pt>
                <c:pt idx="1162">
                  <c:v>605</c:v>
                </c:pt>
                <c:pt idx="1163">
                  <c:v>605</c:v>
                </c:pt>
                <c:pt idx="1164">
                  <c:v>605</c:v>
                </c:pt>
                <c:pt idx="1165">
                  <c:v>605</c:v>
                </c:pt>
                <c:pt idx="1166">
                  <c:v>605</c:v>
                </c:pt>
                <c:pt idx="1167">
                  <c:v>605</c:v>
                </c:pt>
                <c:pt idx="1168">
                  <c:v>606</c:v>
                </c:pt>
                <c:pt idx="1169">
                  <c:v>606</c:v>
                </c:pt>
                <c:pt idx="1170">
                  <c:v>606</c:v>
                </c:pt>
                <c:pt idx="1171">
                  <c:v>606</c:v>
                </c:pt>
                <c:pt idx="1172">
                  <c:v>607</c:v>
                </c:pt>
                <c:pt idx="1173">
                  <c:v>607</c:v>
                </c:pt>
                <c:pt idx="1174">
                  <c:v>607</c:v>
                </c:pt>
                <c:pt idx="1175">
                  <c:v>608</c:v>
                </c:pt>
                <c:pt idx="1176">
                  <c:v>608</c:v>
                </c:pt>
                <c:pt idx="1177">
                  <c:v>608</c:v>
                </c:pt>
                <c:pt idx="1178">
                  <c:v>609</c:v>
                </c:pt>
                <c:pt idx="1179">
                  <c:v>609</c:v>
                </c:pt>
                <c:pt idx="1180">
                  <c:v>609</c:v>
                </c:pt>
                <c:pt idx="1181">
                  <c:v>609</c:v>
                </c:pt>
                <c:pt idx="1182">
                  <c:v>609</c:v>
                </c:pt>
                <c:pt idx="1183">
                  <c:v>609</c:v>
                </c:pt>
                <c:pt idx="1184">
                  <c:v>609</c:v>
                </c:pt>
                <c:pt idx="1185">
                  <c:v>609</c:v>
                </c:pt>
                <c:pt idx="1186">
                  <c:v>610</c:v>
                </c:pt>
                <c:pt idx="1187">
                  <c:v>611</c:v>
                </c:pt>
                <c:pt idx="1188">
                  <c:v>612</c:v>
                </c:pt>
                <c:pt idx="1189">
                  <c:v>613</c:v>
                </c:pt>
                <c:pt idx="1190">
                  <c:v>614</c:v>
                </c:pt>
                <c:pt idx="1191">
                  <c:v>615</c:v>
                </c:pt>
                <c:pt idx="1192">
                  <c:v>615</c:v>
                </c:pt>
                <c:pt idx="1193">
                  <c:v>615</c:v>
                </c:pt>
                <c:pt idx="1194">
                  <c:v>616</c:v>
                </c:pt>
                <c:pt idx="1195">
                  <c:v>617</c:v>
                </c:pt>
                <c:pt idx="1196">
                  <c:v>617</c:v>
                </c:pt>
                <c:pt idx="1197">
                  <c:v>618</c:v>
                </c:pt>
                <c:pt idx="1198">
                  <c:v>618</c:v>
                </c:pt>
                <c:pt idx="1199">
                  <c:v>619</c:v>
                </c:pt>
                <c:pt idx="1200">
                  <c:v>619</c:v>
                </c:pt>
                <c:pt idx="1201">
                  <c:v>619</c:v>
                </c:pt>
                <c:pt idx="1202">
                  <c:v>619</c:v>
                </c:pt>
                <c:pt idx="1203">
                  <c:v>620</c:v>
                </c:pt>
                <c:pt idx="1204">
                  <c:v>620</c:v>
                </c:pt>
                <c:pt idx="1205">
                  <c:v>620</c:v>
                </c:pt>
                <c:pt idx="1206">
                  <c:v>621</c:v>
                </c:pt>
                <c:pt idx="1207">
                  <c:v>622</c:v>
                </c:pt>
                <c:pt idx="1208">
                  <c:v>623</c:v>
                </c:pt>
                <c:pt idx="1209">
                  <c:v>623</c:v>
                </c:pt>
                <c:pt idx="1210">
                  <c:v>624</c:v>
                </c:pt>
                <c:pt idx="1211">
                  <c:v>624</c:v>
                </c:pt>
                <c:pt idx="1212">
                  <c:v>625</c:v>
                </c:pt>
                <c:pt idx="1213">
                  <c:v>626</c:v>
                </c:pt>
                <c:pt idx="1214">
                  <c:v>626</c:v>
                </c:pt>
                <c:pt idx="1215">
                  <c:v>626</c:v>
                </c:pt>
                <c:pt idx="1216">
                  <c:v>626</c:v>
                </c:pt>
                <c:pt idx="1217">
                  <c:v>627</c:v>
                </c:pt>
                <c:pt idx="1218">
                  <c:v>628</c:v>
                </c:pt>
                <c:pt idx="1219">
                  <c:v>628</c:v>
                </c:pt>
                <c:pt idx="1220">
                  <c:v>629</c:v>
                </c:pt>
                <c:pt idx="1221">
                  <c:v>630</c:v>
                </c:pt>
                <c:pt idx="1222">
                  <c:v>630</c:v>
                </c:pt>
                <c:pt idx="1223">
                  <c:v>630</c:v>
                </c:pt>
                <c:pt idx="1224">
                  <c:v>630</c:v>
                </c:pt>
                <c:pt idx="1225">
                  <c:v>630</c:v>
                </c:pt>
                <c:pt idx="1226">
                  <c:v>631</c:v>
                </c:pt>
                <c:pt idx="1227">
                  <c:v>631</c:v>
                </c:pt>
                <c:pt idx="1228">
                  <c:v>631</c:v>
                </c:pt>
                <c:pt idx="1229">
                  <c:v>631</c:v>
                </c:pt>
                <c:pt idx="1230">
                  <c:v>631</c:v>
                </c:pt>
                <c:pt idx="1231">
                  <c:v>631</c:v>
                </c:pt>
                <c:pt idx="1232">
                  <c:v>632</c:v>
                </c:pt>
                <c:pt idx="1233">
                  <c:v>633</c:v>
                </c:pt>
                <c:pt idx="1234">
                  <c:v>634</c:v>
                </c:pt>
                <c:pt idx="1235">
                  <c:v>635</c:v>
                </c:pt>
                <c:pt idx="1236">
                  <c:v>636</c:v>
                </c:pt>
                <c:pt idx="1237">
                  <c:v>637</c:v>
                </c:pt>
                <c:pt idx="1238">
                  <c:v>638</c:v>
                </c:pt>
                <c:pt idx="1239">
                  <c:v>639</c:v>
                </c:pt>
                <c:pt idx="1240">
                  <c:v>640</c:v>
                </c:pt>
                <c:pt idx="1241">
                  <c:v>641</c:v>
                </c:pt>
                <c:pt idx="1242">
                  <c:v>642</c:v>
                </c:pt>
                <c:pt idx="1243">
                  <c:v>643</c:v>
                </c:pt>
                <c:pt idx="1244">
                  <c:v>643</c:v>
                </c:pt>
                <c:pt idx="1245">
                  <c:v>643</c:v>
                </c:pt>
                <c:pt idx="1246">
                  <c:v>643</c:v>
                </c:pt>
                <c:pt idx="1247">
                  <c:v>643</c:v>
                </c:pt>
                <c:pt idx="1248">
                  <c:v>643</c:v>
                </c:pt>
                <c:pt idx="1249">
                  <c:v>644</c:v>
                </c:pt>
                <c:pt idx="1250">
                  <c:v>645</c:v>
                </c:pt>
                <c:pt idx="1251">
                  <c:v>646</c:v>
                </c:pt>
                <c:pt idx="1252">
                  <c:v>647</c:v>
                </c:pt>
                <c:pt idx="1253">
                  <c:v>647</c:v>
                </c:pt>
                <c:pt idx="1254">
                  <c:v>648</c:v>
                </c:pt>
                <c:pt idx="1255">
                  <c:v>649</c:v>
                </c:pt>
                <c:pt idx="1256">
                  <c:v>650</c:v>
                </c:pt>
                <c:pt idx="1257">
                  <c:v>650</c:v>
                </c:pt>
                <c:pt idx="1258">
                  <c:v>650</c:v>
                </c:pt>
                <c:pt idx="1259">
                  <c:v>650</c:v>
                </c:pt>
                <c:pt idx="1260">
                  <c:v>650</c:v>
                </c:pt>
                <c:pt idx="1261">
                  <c:v>650</c:v>
                </c:pt>
                <c:pt idx="1262">
                  <c:v>651</c:v>
                </c:pt>
                <c:pt idx="1263">
                  <c:v>652</c:v>
                </c:pt>
                <c:pt idx="1264">
                  <c:v>653</c:v>
                </c:pt>
                <c:pt idx="1265">
                  <c:v>654</c:v>
                </c:pt>
                <c:pt idx="1266">
                  <c:v>654</c:v>
                </c:pt>
                <c:pt idx="1267">
                  <c:v>654</c:v>
                </c:pt>
                <c:pt idx="1268">
                  <c:v>655</c:v>
                </c:pt>
                <c:pt idx="1269">
                  <c:v>655</c:v>
                </c:pt>
                <c:pt idx="1270">
                  <c:v>655</c:v>
                </c:pt>
                <c:pt idx="1271">
                  <c:v>656</c:v>
                </c:pt>
                <c:pt idx="1272">
                  <c:v>656</c:v>
                </c:pt>
                <c:pt idx="1273">
                  <c:v>656</c:v>
                </c:pt>
                <c:pt idx="1274">
                  <c:v>657</c:v>
                </c:pt>
                <c:pt idx="1275">
                  <c:v>657</c:v>
                </c:pt>
                <c:pt idx="1276">
                  <c:v>658</c:v>
                </c:pt>
                <c:pt idx="1277">
                  <c:v>658</c:v>
                </c:pt>
                <c:pt idx="1278">
                  <c:v>659</c:v>
                </c:pt>
                <c:pt idx="1279">
                  <c:v>659</c:v>
                </c:pt>
                <c:pt idx="1280">
                  <c:v>659</c:v>
                </c:pt>
                <c:pt idx="1281">
                  <c:v>660</c:v>
                </c:pt>
                <c:pt idx="1282">
                  <c:v>661</c:v>
                </c:pt>
                <c:pt idx="1283">
                  <c:v>662</c:v>
                </c:pt>
                <c:pt idx="1284">
                  <c:v>662</c:v>
                </c:pt>
                <c:pt idx="1285">
                  <c:v>662</c:v>
                </c:pt>
                <c:pt idx="1286">
                  <c:v>662</c:v>
                </c:pt>
                <c:pt idx="1287">
                  <c:v>663</c:v>
                </c:pt>
                <c:pt idx="1288">
                  <c:v>664</c:v>
                </c:pt>
                <c:pt idx="1289">
                  <c:v>664</c:v>
                </c:pt>
                <c:pt idx="1290">
                  <c:v>665</c:v>
                </c:pt>
                <c:pt idx="1291">
                  <c:v>666</c:v>
                </c:pt>
                <c:pt idx="1292">
                  <c:v>666</c:v>
                </c:pt>
                <c:pt idx="1293">
                  <c:v>666</c:v>
                </c:pt>
                <c:pt idx="1294">
                  <c:v>666</c:v>
                </c:pt>
                <c:pt idx="1295">
                  <c:v>666</c:v>
                </c:pt>
                <c:pt idx="1296">
                  <c:v>667</c:v>
                </c:pt>
                <c:pt idx="1297">
                  <c:v>667</c:v>
                </c:pt>
                <c:pt idx="1298">
                  <c:v>667</c:v>
                </c:pt>
                <c:pt idx="1299">
                  <c:v>668</c:v>
                </c:pt>
                <c:pt idx="1300">
                  <c:v>669</c:v>
                </c:pt>
                <c:pt idx="1301">
                  <c:v>670</c:v>
                </c:pt>
                <c:pt idx="1302">
                  <c:v>671</c:v>
                </c:pt>
                <c:pt idx="1303">
                  <c:v>672</c:v>
                </c:pt>
                <c:pt idx="1304">
                  <c:v>673</c:v>
                </c:pt>
                <c:pt idx="1305">
                  <c:v>673</c:v>
                </c:pt>
                <c:pt idx="1306">
                  <c:v>674</c:v>
                </c:pt>
                <c:pt idx="1307">
                  <c:v>675</c:v>
                </c:pt>
                <c:pt idx="1308">
                  <c:v>675</c:v>
                </c:pt>
                <c:pt idx="1309">
                  <c:v>675</c:v>
                </c:pt>
                <c:pt idx="1310">
                  <c:v>675</c:v>
                </c:pt>
                <c:pt idx="1311">
                  <c:v>675</c:v>
                </c:pt>
                <c:pt idx="1312">
                  <c:v>675</c:v>
                </c:pt>
                <c:pt idx="1313">
                  <c:v>675</c:v>
                </c:pt>
                <c:pt idx="1314">
                  <c:v>675</c:v>
                </c:pt>
                <c:pt idx="1315">
                  <c:v>675</c:v>
                </c:pt>
                <c:pt idx="1316">
                  <c:v>675</c:v>
                </c:pt>
                <c:pt idx="1317">
                  <c:v>676</c:v>
                </c:pt>
                <c:pt idx="1318">
                  <c:v>677</c:v>
                </c:pt>
                <c:pt idx="1319">
                  <c:v>678</c:v>
                </c:pt>
                <c:pt idx="1320">
                  <c:v>679</c:v>
                </c:pt>
                <c:pt idx="1321">
                  <c:v>680</c:v>
                </c:pt>
                <c:pt idx="1322">
                  <c:v>681</c:v>
                </c:pt>
                <c:pt idx="1323">
                  <c:v>681</c:v>
                </c:pt>
                <c:pt idx="1324">
                  <c:v>682</c:v>
                </c:pt>
                <c:pt idx="1325">
                  <c:v>683</c:v>
                </c:pt>
                <c:pt idx="1326">
                  <c:v>683</c:v>
                </c:pt>
                <c:pt idx="1327">
                  <c:v>684</c:v>
                </c:pt>
                <c:pt idx="1328">
                  <c:v>685</c:v>
                </c:pt>
                <c:pt idx="1329">
                  <c:v>686</c:v>
                </c:pt>
                <c:pt idx="1330">
                  <c:v>687</c:v>
                </c:pt>
                <c:pt idx="1331">
                  <c:v>688</c:v>
                </c:pt>
                <c:pt idx="1332">
                  <c:v>689</c:v>
                </c:pt>
                <c:pt idx="1333">
                  <c:v>690</c:v>
                </c:pt>
                <c:pt idx="1334">
                  <c:v>690</c:v>
                </c:pt>
                <c:pt idx="1335">
                  <c:v>691</c:v>
                </c:pt>
                <c:pt idx="1336">
                  <c:v>692</c:v>
                </c:pt>
                <c:pt idx="1337">
                  <c:v>693</c:v>
                </c:pt>
                <c:pt idx="1338">
                  <c:v>693</c:v>
                </c:pt>
                <c:pt idx="1339">
                  <c:v>694</c:v>
                </c:pt>
                <c:pt idx="1340">
                  <c:v>694</c:v>
                </c:pt>
                <c:pt idx="1341">
                  <c:v>694</c:v>
                </c:pt>
                <c:pt idx="1342">
                  <c:v>695</c:v>
                </c:pt>
                <c:pt idx="1343">
                  <c:v>695</c:v>
                </c:pt>
                <c:pt idx="1344">
                  <c:v>696</c:v>
                </c:pt>
                <c:pt idx="1345">
                  <c:v>696</c:v>
                </c:pt>
                <c:pt idx="1346">
                  <c:v>696</c:v>
                </c:pt>
                <c:pt idx="1347">
                  <c:v>697</c:v>
                </c:pt>
                <c:pt idx="1348">
                  <c:v>697</c:v>
                </c:pt>
                <c:pt idx="1349">
                  <c:v>698</c:v>
                </c:pt>
                <c:pt idx="1350">
                  <c:v>698</c:v>
                </c:pt>
                <c:pt idx="1351">
                  <c:v>698</c:v>
                </c:pt>
                <c:pt idx="1352">
                  <c:v>698</c:v>
                </c:pt>
                <c:pt idx="1353">
                  <c:v>698</c:v>
                </c:pt>
                <c:pt idx="1354">
                  <c:v>698</c:v>
                </c:pt>
                <c:pt idx="1355">
                  <c:v>698</c:v>
                </c:pt>
                <c:pt idx="1356">
                  <c:v>698</c:v>
                </c:pt>
                <c:pt idx="1357">
                  <c:v>699</c:v>
                </c:pt>
                <c:pt idx="1358">
                  <c:v>699</c:v>
                </c:pt>
                <c:pt idx="1359">
                  <c:v>700</c:v>
                </c:pt>
                <c:pt idx="1360">
                  <c:v>700</c:v>
                </c:pt>
                <c:pt idx="1361">
                  <c:v>701</c:v>
                </c:pt>
                <c:pt idx="1362">
                  <c:v>701</c:v>
                </c:pt>
                <c:pt idx="1363">
                  <c:v>702</c:v>
                </c:pt>
                <c:pt idx="1364">
                  <c:v>702</c:v>
                </c:pt>
                <c:pt idx="1365">
                  <c:v>703</c:v>
                </c:pt>
                <c:pt idx="1366">
                  <c:v>704</c:v>
                </c:pt>
                <c:pt idx="1367">
                  <c:v>704</c:v>
                </c:pt>
                <c:pt idx="1368">
                  <c:v>704</c:v>
                </c:pt>
                <c:pt idx="1369">
                  <c:v>704</c:v>
                </c:pt>
                <c:pt idx="1370">
                  <c:v>704</c:v>
                </c:pt>
                <c:pt idx="1371">
                  <c:v>704</c:v>
                </c:pt>
                <c:pt idx="1372">
                  <c:v>704</c:v>
                </c:pt>
                <c:pt idx="1373">
                  <c:v>704</c:v>
                </c:pt>
                <c:pt idx="1374">
                  <c:v>704</c:v>
                </c:pt>
                <c:pt idx="1375">
                  <c:v>704</c:v>
                </c:pt>
                <c:pt idx="1376">
                  <c:v>705</c:v>
                </c:pt>
                <c:pt idx="1377">
                  <c:v>705</c:v>
                </c:pt>
                <c:pt idx="1378">
                  <c:v>706</c:v>
                </c:pt>
                <c:pt idx="1379">
                  <c:v>706</c:v>
                </c:pt>
                <c:pt idx="1380">
                  <c:v>707</c:v>
                </c:pt>
                <c:pt idx="1381">
                  <c:v>707</c:v>
                </c:pt>
                <c:pt idx="1382">
                  <c:v>707</c:v>
                </c:pt>
                <c:pt idx="1383">
                  <c:v>707</c:v>
                </c:pt>
                <c:pt idx="1384">
                  <c:v>707</c:v>
                </c:pt>
                <c:pt idx="1385">
                  <c:v>707</c:v>
                </c:pt>
                <c:pt idx="1386">
                  <c:v>708</c:v>
                </c:pt>
                <c:pt idx="1387">
                  <c:v>709</c:v>
                </c:pt>
                <c:pt idx="1388">
                  <c:v>709</c:v>
                </c:pt>
                <c:pt idx="1389">
                  <c:v>709</c:v>
                </c:pt>
                <c:pt idx="1390">
                  <c:v>710</c:v>
                </c:pt>
                <c:pt idx="1391">
                  <c:v>711</c:v>
                </c:pt>
                <c:pt idx="1392">
                  <c:v>711</c:v>
                </c:pt>
                <c:pt idx="1393">
                  <c:v>712</c:v>
                </c:pt>
                <c:pt idx="1394">
                  <c:v>713</c:v>
                </c:pt>
                <c:pt idx="1395">
                  <c:v>714</c:v>
                </c:pt>
                <c:pt idx="1396">
                  <c:v>715</c:v>
                </c:pt>
                <c:pt idx="1397">
                  <c:v>716</c:v>
                </c:pt>
                <c:pt idx="1398">
                  <c:v>717</c:v>
                </c:pt>
                <c:pt idx="1399">
                  <c:v>718</c:v>
                </c:pt>
                <c:pt idx="1400">
                  <c:v>718</c:v>
                </c:pt>
                <c:pt idx="1401">
                  <c:v>718</c:v>
                </c:pt>
                <c:pt idx="1402">
                  <c:v>719</c:v>
                </c:pt>
                <c:pt idx="1403">
                  <c:v>719</c:v>
                </c:pt>
                <c:pt idx="1404">
                  <c:v>720</c:v>
                </c:pt>
                <c:pt idx="1405">
                  <c:v>721</c:v>
                </c:pt>
                <c:pt idx="1406">
                  <c:v>722</c:v>
                </c:pt>
                <c:pt idx="1407">
                  <c:v>723</c:v>
                </c:pt>
                <c:pt idx="1408">
                  <c:v>723</c:v>
                </c:pt>
                <c:pt idx="1409">
                  <c:v>724</c:v>
                </c:pt>
                <c:pt idx="1410">
                  <c:v>724</c:v>
                </c:pt>
                <c:pt idx="1411">
                  <c:v>724</c:v>
                </c:pt>
                <c:pt idx="1412">
                  <c:v>725</c:v>
                </c:pt>
                <c:pt idx="1413">
                  <c:v>726</c:v>
                </c:pt>
                <c:pt idx="1414">
                  <c:v>727</c:v>
                </c:pt>
                <c:pt idx="1415">
                  <c:v>727</c:v>
                </c:pt>
                <c:pt idx="1416">
                  <c:v>728</c:v>
                </c:pt>
                <c:pt idx="1417">
                  <c:v>729</c:v>
                </c:pt>
                <c:pt idx="1418">
                  <c:v>729</c:v>
                </c:pt>
                <c:pt idx="1419">
                  <c:v>729</c:v>
                </c:pt>
                <c:pt idx="1420">
                  <c:v>729</c:v>
                </c:pt>
                <c:pt idx="1421">
                  <c:v>729</c:v>
                </c:pt>
                <c:pt idx="1422">
                  <c:v>729</c:v>
                </c:pt>
                <c:pt idx="1423">
                  <c:v>730</c:v>
                </c:pt>
                <c:pt idx="1424">
                  <c:v>730</c:v>
                </c:pt>
                <c:pt idx="1425">
                  <c:v>731</c:v>
                </c:pt>
                <c:pt idx="1426">
                  <c:v>732</c:v>
                </c:pt>
                <c:pt idx="1427">
                  <c:v>732</c:v>
                </c:pt>
                <c:pt idx="1428">
                  <c:v>733</c:v>
                </c:pt>
                <c:pt idx="1429">
                  <c:v>733</c:v>
                </c:pt>
                <c:pt idx="1430">
                  <c:v>733</c:v>
                </c:pt>
                <c:pt idx="1431">
                  <c:v>733</c:v>
                </c:pt>
                <c:pt idx="1432">
                  <c:v>734</c:v>
                </c:pt>
                <c:pt idx="1433">
                  <c:v>734</c:v>
                </c:pt>
                <c:pt idx="1434">
                  <c:v>734</c:v>
                </c:pt>
                <c:pt idx="1435">
                  <c:v>734</c:v>
                </c:pt>
                <c:pt idx="1436">
                  <c:v>735</c:v>
                </c:pt>
                <c:pt idx="1437">
                  <c:v>736</c:v>
                </c:pt>
                <c:pt idx="1438">
                  <c:v>737</c:v>
                </c:pt>
                <c:pt idx="1439">
                  <c:v>738</c:v>
                </c:pt>
                <c:pt idx="1440">
                  <c:v>738</c:v>
                </c:pt>
                <c:pt idx="1441">
                  <c:v>738</c:v>
                </c:pt>
                <c:pt idx="1442">
                  <c:v>739</c:v>
                </c:pt>
                <c:pt idx="1443">
                  <c:v>739</c:v>
                </c:pt>
                <c:pt idx="1444">
                  <c:v>740</c:v>
                </c:pt>
                <c:pt idx="1445">
                  <c:v>741</c:v>
                </c:pt>
                <c:pt idx="1446">
                  <c:v>742</c:v>
                </c:pt>
                <c:pt idx="1447">
                  <c:v>743</c:v>
                </c:pt>
                <c:pt idx="1448">
                  <c:v>743</c:v>
                </c:pt>
                <c:pt idx="1449">
                  <c:v>744</c:v>
                </c:pt>
                <c:pt idx="1450">
                  <c:v>744</c:v>
                </c:pt>
                <c:pt idx="1451">
                  <c:v>745</c:v>
                </c:pt>
                <c:pt idx="1452">
                  <c:v>746</c:v>
                </c:pt>
                <c:pt idx="1453">
                  <c:v>747</c:v>
                </c:pt>
                <c:pt idx="1454">
                  <c:v>748</c:v>
                </c:pt>
                <c:pt idx="1455">
                  <c:v>749</c:v>
                </c:pt>
                <c:pt idx="1456">
                  <c:v>750</c:v>
                </c:pt>
                <c:pt idx="1457">
                  <c:v>751</c:v>
                </c:pt>
                <c:pt idx="1458">
                  <c:v>752</c:v>
                </c:pt>
                <c:pt idx="1459">
                  <c:v>753</c:v>
                </c:pt>
                <c:pt idx="1460">
                  <c:v>754</c:v>
                </c:pt>
                <c:pt idx="1461">
                  <c:v>754</c:v>
                </c:pt>
                <c:pt idx="1462">
                  <c:v>754</c:v>
                </c:pt>
                <c:pt idx="1463">
                  <c:v>754</c:v>
                </c:pt>
                <c:pt idx="1464">
                  <c:v>755</c:v>
                </c:pt>
                <c:pt idx="1465">
                  <c:v>756</c:v>
                </c:pt>
                <c:pt idx="1466">
                  <c:v>757</c:v>
                </c:pt>
                <c:pt idx="1467">
                  <c:v>758</c:v>
                </c:pt>
                <c:pt idx="1468">
                  <c:v>759</c:v>
                </c:pt>
                <c:pt idx="1469">
                  <c:v>760</c:v>
                </c:pt>
                <c:pt idx="1470">
                  <c:v>761</c:v>
                </c:pt>
                <c:pt idx="1471">
                  <c:v>762</c:v>
                </c:pt>
                <c:pt idx="1472">
                  <c:v>763</c:v>
                </c:pt>
                <c:pt idx="1473">
                  <c:v>763</c:v>
                </c:pt>
                <c:pt idx="1474">
                  <c:v>764</c:v>
                </c:pt>
                <c:pt idx="1475">
                  <c:v>764</c:v>
                </c:pt>
                <c:pt idx="1476">
                  <c:v>764</c:v>
                </c:pt>
                <c:pt idx="1477">
                  <c:v>764</c:v>
                </c:pt>
                <c:pt idx="1478">
                  <c:v>764</c:v>
                </c:pt>
                <c:pt idx="1479">
                  <c:v>765</c:v>
                </c:pt>
                <c:pt idx="1480">
                  <c:v>766</c:v>
                </c:pt>
                <c:pt idx="1481">
                  <c:v>767</c:v>
                </c:pt>
                <c:pt idx="1482">
                  <c:v>768</c:v>
                </c:pt>
                <c:pt idx="1483">
                  <c:v>769</c:v>
                </c:pt>
                <c:pt idx="1484">
                  <c:v>770</c:v>
                </c:pt>
                <c:pt idx="1485">
                  <c:v>770</c:v>
                </c:pt>
                <c:pt idx="1486">
                  <c:v>770</c:v>
                </c:pt>
                <c:pt idx="1487">
                  <c:v>770</c:v>
                </c:pt>
                <c:pt idx="1488">
                  <c:v>771</c:v>
                </c:pt>
                <c:pt idx="1489">
                  <c:v>772</c:v>
                </c:pt>
                <c:pt idx="1490">
                  <c:v>773</c:v>
                </c:pt>
                <c:pt idx="1491">
                  <c:v>774</c:v>
                </c:pt>
                <c:pt idx="1492">
                  <c:v>775</c:v>
                </c:pt>
                <c:pt idx="1493">
                  <c:v>776</c:v>
                </c:pt>
                <c:pt idx="1494">
                  <c:v>777</c:v>
                </c:pt>
                <c:pt idx="1495">
                  <c:v>778</c:v>
                </c:pt>
                <c:pt idx="1496">
                  <c:v>778</c:v>
                </c:pt>
                <c:pt idx="1497">
                  <c:v>778</c:v>
                </c:pt>
                <c:pt idx="1498">
                  <c:v>779</c:v>
                </c:pt>
                <c:pt idx="1499">
                  <c:v>780</c:v>
                </c:pt>
                <c:pt idx="1500">
                  <c:v>780</c:v>
                </c:pt>
                <c:pt idx="1501">
                  <c:v>780</c:v>
                </c:pt>
                <c:pt idx="1502">
                  <c:v>780</c:v>
                </c:pt>
                <c:pt idx="1503">
                  <c:v>780</c:v>
                </c:pt>
                <c:pt idx="1504">
                  <c:v>780</c:v>
                </c:pt>
                <c:pt idx="1505">
                  <c:v>780</c:v>
                </c:pt>
                <c:pt idx="1506">
                  <c:v>780</c:v>
                </c:pt>
                <c:pt idx="1507">
                  <c:v>780</c:v>
                </c:pt>
                <c:pt idx="1508">
                  <c:v>780</c:v>
                </c:pt>
                <c:pt idx="1509">
                  <c:v>780</c:v>
                </c:pt>
                <c:pt idx="1510">
                  <c:v>780</c:v>
                </c:pt>
                <c:pt idx="1511">
                  <c:v>781</c:v>
                </c:pt>
                <c:pt idx="1512">
                  <c:v>782</c:v>
                </c:pt>
                <c:pt idx="1513">
                  <c:v>783</c:v>
                </c:pt>
                <c:pt idx="1514">
                  <c:v>783</c:v>
                </c:pt>
                <c:pt idx="1515">
                  <c:v>783</c:v>
                </c:pt>
                <c:pt idx="1516">
                  <c:v>784</c:v>
                </c:pt>
                <c:pt idx="1517">
                  <c:v>784</c:v>
                </c:pt>
                <c:pt idx="1518">
                  <c:v>785</c:v>
                </c:pt>
                <c:pt idx="1519">
                  <c:v>786</c:v>
                </c:pt>
                <c:pt idx="1520">
                  <c:v>787</c:v>
                </c:pt>
                <c:pt idx="1521">
                  <c:v>787</c:v>
                </c:pt>
                <c:pt idx="1522">
                  <c:v>788</c:v>
                </c:pt>
                <c:pt idx="1523">
                  <c:v>788</c:v>
                </c:pt>
                <c:pt idx="1524">
                  <c:v>788</c:v>
                </c:pt>
                <c:pt idx="1525">
                  <c:v>788</c:v>
                </c:pt>
                <c:pt idx="1526">
                  <c:v>789</c:v>
                </c:pt>
                <c:pt idx="1527">
                  <c:v>790</c:v>
                </c:pt>
                <c:pt idx="1528">
                  <c:v>791</c:v>
                </c:pt>
                <c:pt idx="1529">
                  <c:v>792</c:v>
                </c:pt>
                <c:pt idx="1530">
                  <c:v>792</c:v>
                </c:pt>
                <c:pt idx="1531">
                  <c:v>793</c:v>
                </c:pt>
                <c:pt idx="1532">
                  <c:v>794</c:v>
                </c:pt>
                <c:pt idx="1533">
                  <c:v>794</c:v>
                </c:pt>
                <c:pt idx="1534">
                  <c:v>795</c:v>
                </c:pt>
                <c:pt idx="1535">
                  <c:v>796</c:v>
                </c:pt>
                <c:pt idx="1536">
                  <c:v>796</c:v>
                </c:pt>
                <c:pt idx="1537">
                  <c:v>797</c:v>
                </c:pt>
                <c:pt idx="1538">
                  <c:v>797</c:v>
                </c:pt>
                <c:pt idx="1539">
                  <c:v>797</c:v>
                </c:pt>
                <c:pt idx="1540">
                  <c:v>797</c:v>
                </c:pt>
                <c:pt idx="1541">
                  <c:v>798</c:v>
                </c:pt>
                <c:pt idx="1542">
                  <c:v>799</c:v>
                </c:pt>
                <c:pt idx="1543">
                  <c:v>800</c:v>
                </c:pt>
                <c:pt idx="1544">
                  <c:v>800</c:v>
                </c:pt>
                <c:pt idx="1545">
                  <c:v>800</c:v>
                </c:pt>
                <c:pt idx="1546">
                  <c:v>800</c:v>
                </c:pt>
                <c:pt idx="1547">
                  <c:v>800</c:v>
                </c:pt>
                <c:pt idx="1548">
                  <c:v>801</c:v>
                </c:pt>
                <c:pt idx="1549">
                  <c:v>801</c:v>
                </c:pt>
                <c:pt idx="1550">
                  <c:v>801</c:v>
                </c:pt>
                <c:pt idx="1551">
                  <c:v>801</c:v>
                </c:pt>
                <c:pt idx="1552">
                  <c:v>801</c:v>
                </c:pt>
                <c:pt idx="1553">
                  <c:v>801</c:v>
                </c:pt>
                <c:pt idx="1554">
                  <c:v>802</c:v>
                </c:pt>
                <c:pt idx="1555">
                  <c:v>803</c:v>
                </c:pt>
                <c:pt idx="1556">
                  <c:v>803</c:v>
                </c:pt>
                <c:pt idx="1557">
                  <c:v>803</c:v>
                </c:pt>
                <c:pt idx="1558">
                  <c:v>803</c:v>
                </c:pt>
                <c:pt idx="1559">
                  <c:v>803</c:v>
                </c:pt>
                <c:pt idx="1560">
                  <c:v>804</c:v>
                </c:pt>
                <c:pt idx="1561">
                  <c:v>804</c:v>
                </c:pt>
                <c:pt idx="1562">
                  <c:v>805</c:v>
                </c:pt>
                <c:pt idx="1563">
                  <c:v>805</c:v>
                </c:pt>
                <c:pt idx="1564">
                  <c:v>805</c:v>
                </c:pt>
                <c:pt idx="1565">
                  <c:v>806</c:v>
                </c:pt>
                <c:pt idx="1566">
                  <c:v>806</c:v>
                </c:pt>
                <c:pt idx="1567">
                  <c:v>806</c:v>
                </c:pt>
                <c:pt idx="1568">
                  <c:v>807</c:v>
                </c:pt>
                <c:pt idx="1569">
                  <c:v>807</c:v>
                </c:pt>
                <c:pt idx="1570">
                  <c:v>807</c:v>
                </c:pt>
                <c:pt idx="1571">
                  <c:v>807</c:v>
                </c:pt>
                <c:pt idx="1572">
                  <c:v>807</c:v>
                </c:pt>
                <c:pt idx="1573">
                  <c:v>807</c:v>
                </c:pt>
                <c:pt idx="1574">
                  <c:v>807</c:v>
                </c:pt>
                <c:pt idx="1575">
                  <c:v>807</c:v>
                </c:pt>
                <c:pt idx="1576">
                  <c:v>807</c:v>
                </c:pt>
                <c:pt idx="1577">
                  <c:v>807</c:v>
                </c:pt>
                <c:pt idx="1578">
                  <c:v>808</c:v>
                </c:pt>
                <c:pt idx="1579">
                  <c:v>808</c:v>
                </c:pt>
                <c:pt idx="1580">
                  <c:v>809</c:v>
                </c:pt>
                <c:pt idx="1581">
                  <c:v>810</c:v>
                </c:pt>
                <c:pt idx="1582">
                  <c:v>811</c:v>
                </c:pt>
                <c:pt idx="1583">
                  <c:v>812</c:v>
                </c:pt>
                <c:pt idx="1584">
                  <c:v>813</c:v>
                </c:pt>
                <c:pt idx="1585">
                  <c:v>813</c:v>
                </c:pt>
                <c:pt idx="1586">
                  <c:v>813</c:v>
                </c:pt>
                <c:pt idx="1587">
                  <c:v>813</c:v>
                </c:pt>
                <c:pt idx="1588">
                  <c:v>813</c:v>
                </c:pt>
                <c:pt idx="1589">
                  <c:v>814</c:v>
                </c:pt>
                <c:pt idx="1590">
                  <c:v>815</c:v>
                </c:pt>
                <c:pt idx="1591">
                  <c:v>816</c:v>
                </c:pt>
                <c:pt idx="1592">
                  <c:v>816</c:v>
                </c:pt>
                <c:pt idx="1593">
                  <c:v>816</c:v>
                </c:pt>
                <c:pt idx="1594">
                  <c:v>816</c:v>
                </c:pt>
                <c:pt idx="1595">
                  <c:v>816</c:v>
                </c:pt>
                <c:pt idx="1596">
                  <c:v>816</c:v>
                </c:pt>
                <c:pt idx="1597">
                  <c:v>816</c:v>
                </c:pt>
                <c:pt idx="1598">
                  <c:v>816</c:v>
                </c:pt>
                <c:pt idx="1599">
                  <c:v>816</c:v>
                </c:pt>
                <c:pt idx="1600">
                  <c:v>816</c:v>
                </c:pt>
                <c:pt idx="1601">
                  <c:v>817</c:v>
                </c:pt>
                <c:pt idx="1602">
                  <c:v>817</c:v>
                </c:pt>
                <c:pt idx="1603">
                  <c:v>818</c:v>
                </c:pt>
                <c:pt idx="1604">
                  <c:v>818</c:v>
                </c:pt>
                <c:pt idx="1605">
                  <c:v>819</c:v>
                </c:pt>
                <c:pt idx="1606">
                  <c:v>820</c:v>
                </c:pt>
                <c:pt idx="1607">
                  <c:v>820</c:v>
                </c:pt>
                <c:pt idx="1608">
                  <c:v>820</c:v>
                </c:pt>
                <c:pt idx="1609">
                  <c:v>820</c:v>
                </c:pt>
                <c:pt idx="1610">
                  <c:v>820</c:v>
                </c:pt>
                <c:pt idx="1611">
                  <c:v>820</c:v>
                </c:pt>
                <c:pt idx="1612">
                  <c:v>820</c:v>
                </c:pt>
                <c:pt idx="1613">
                  <c:v>821</c:v>
                </c:pt>
                <c:pt idx="1614">
                  <c:v>822</c:v>
                </c:pt>
                <c:pt idx="1615">
                  <c:v>823</c:v>
                </c:pt>
                <c:pt idx="1616">
                  <c:v>824</c:v>
                </c:pt>
                <c:pt idx="1617">
                  <c:v>825</c:v>
                </c:pt>
                <c:pt idx="1618">
                  <c:v>826</c:v>
                </c:pt>
                <c:pt idx="1619">
                  <c:v>826</c:v>
                </c:pt>
                <c:pt idx="1620">
                  <c:v>826</c:v>
                </c:pt>
                <c:pt idx="1621">
                  <c:v>827</c:v>
                </c:pt>
                <c:pt idx="1622">
                  <c:v>828</c:v>
                </c:pt>
                <c:pt idx="1623">
                  <c:v>829</c:v>
                </c:pt>
                <c:pt idx="1624">
                  <c:v>830</c:v>
                </c:pt>
                <c:pt idx="1625">
                  <c:v>831</c:v>
                </c:pt>
                <c:pt idx="1626">
                  <c:v>832</c:v>
                </c:pt>
                <c:pt idx="1627">
                  <c:v>832</c:v>
                </c:pt>
                <c:pt idx="1628">
                  <c:v>833</c:v>
                </c:pt>
                <c:pt idx="1629">
                  <c:v>834</c:v>
                </c:pt>
                <c:pt idx="1630">
                  <c:v>835</c:v>
                </c:pt>
                <c:pt idx="1631">
                  <c:v>836</c:v>
                </c:pt>
                <c:pt idx="1632">
                  <c:v>836</c:v>
                </c:pt>
                <c:pt idx="1633">
                  <c:v>836</c:v>
                </c:pt>
                <c:pt idx="1634">
                  <c:v>836</c:v>
                </c:pt>
                <c:pt idx="1635">
                  <c:v>836</c:v>
                </c:pt>
                <c:pt idx="1636">
                  <c:v>837</c:v>
                </c:pt>
                <c:pt idx="1637">
                  <c:v>837</c:v>
                </c:pt>
                <c:pt idx="1638">
                  <c:v>837</c:v>
                </c:pt>
                <c:pt idx="1639">
                  <c:v>838</c:v>
                </c:pt>
                <c:pt idx="1640">
                  <c:v>839</c:v>
                </c:pt>
                <c:pt idx="1641">
                  <c:v>839</c:v>
                </c:pt>
                <c:pt idx="1642">
                  <c:v>839</c:v>
                </c:pt>
                <c:pt idx="1643">
                  <c:v>840</c:v>
                </c:pt>
                <c:pt idx="1644">
                  <c:v>840</c:v>
                </c:pt>
                <c:pt idx="1645">
                  <c:v>841</c:v>
                </c:pt>
                <c:pt idx="1646">
                  <c:v>842</c:v>
                </c:pt>
                <c:pt idx="1647">
                  <c:v>842</c:v>
                </c:pt>
                <c:pt idx="1648">
                  <c:v>842</c:v>
                </c:pt>
                <c:pt idx="1649">
                  <c:v>843</c:v>
                </c:pt>
                <c:pt idx="1650">
                  <c:v>843</c:v>
                </c:pt>
                <c:pt idx="1651">
                  <c:v>843</c:v>
                </c:pt>
                <c:pt idx="1652">
                  <c:v>843</c:v>
                </c:pt>
                <c:pt idx="1653">
                  <c:v>844</c:v>
                </c:pt>
                <c:pt idx="1654">
                  <c:v>845</c:v>
                </c:pt>
                <c:pt idx="1655">
                  <c:v>846</c:v>
                </c:pt>
                <c:pt idx="1656">
                  <c:v>847</c:v>
                </c:pt>
                <c:pt idx="1657">
                  <c:v>848</c:v>
                </c:pt>
                <c:pt idx="1658">
                  <c:v>849</c:v>
                </c:pt>
                <c:pt idx="1659">
                  <c:v>849</c:v>
                </c:pt>
                <c:pt idx="1660">
                  <c:v>850</c:v>
                </c:pt>
                <c:pt idx="1661">
                  <c:v>851</c:v>
                </c:pt>
                <c:pt idx="1662">
                  <c:v>852</c:v>
                </c:pt>
                <c:pt idx="1663">
                  <c:v>853</c:v>
                </c:pt>
                <c:pt idx="1664">
                  <c:v>853</c:v>
                </c:pt>
                <c:pt idx="1665">
                  <c:v>854</c:v>
                </c:pt>
                <c:pt idx="1666">
                  <c:v>855</c:v>
                </c:pt>
                <c:pt idx="1667">
                  <c:v>856</c:v>
                </c:pt>
                <c:pt idx="1668">
                  <c:v>856</c:v>
                </c:pt>
                <c:pt idx="1669">
                  <c:v>857</c:v>
                </c:pt>
                <c:pt idx="1670">
                  <c:v>858</c:v>
                </c:pt>
                <c:pt idx="1671">
                  <c:v>859</c:v>
                </c:pt>
                <c:pt idx="1672">
                  <c:v>860</c:v>
                </c:pt>
                <c:pt idx="1673">
                  <c:v>861</c:v>
                </c:pt>
                <c:pt idx="1674">
                  <c:v>862</c:v>
                </c:pt>
                <c:pt idx="1675">
                  <c:v>863</c:v>
                </c:pt>
                <c:pt idx="1676">
                  <c:v>864</c:v>
                </c:pt>
                <c:pt idx="1677">
                  <c:v>865</c:v>
                </c:pt>
                <c:pt idx="1678">
                  <c:v>866</c:v>
                </c:pt>
                <c:pt idx="1679">
                  <c:v>867</c:v>
                </c:pt>
                <c:pt idx="1680">
                  <c:v>868</c:v>
                </c:pt>
                <c:pt idx="1681">
                  <c:v>869</c:v>
                </c:pt>
                <c:pt idx="1682">
                  <c:v>870</c:v>
                </c:pt>
                <c:pt idx="1683">
                  <c:v>871</c:v>
                </c:pt>
                <c:pt idx="1684">
                  <c:v>872</c:v>
                </c:pt>
                <c:pt idx="1685">
                  <c:v>873</c:v>
                </c:pt>
                <c:pt idx="1686">
                  <c:v>873</c:v>
                </c:pt>
                <c:pt idx="1687">
                  <c:v>874</c:v>
                </c:pt>
                <c:pt idx="1688">
                  <c:v>874</c:v>
                </c:pt>
                <c:pt idx="1689">
                  <c:v>874</c:v>
                </c:pt>
                <c:pt idx="1690">
                  <c:v>875</c:v>
                </c:pt>
                <c:pt idx="1691">
                  <c:v>875</c:v>
                </c:pt>
                <c:pt idx="1692">
                  <c:v>876</c:v>
                </c:pt>
                <c:pt idx="1693">
                  <c:v>877</c:v>
                </c:pt>
                <c:pt idx="1694">
                  <c:v>878</c:v>
                </c:pt>
                <c:pt idx="1695">
                  <c:v>878</c:v>
                </c:pt>
                <c:pt idx="1696">
                  <c:v>879</c:v>
                </c:pt>
                <c:pt idx="1697">
                  <c:v>880</c:v>
                </c:pt>
                <c:pt idx="1698">
                  <c:v>881</c:v>
                </c:pt>
                <c:pt idx="1699">
                  <c:v>882</c:v>
                </c:pt>
                <c:pt idx="1700">
                  <c:v>883</c:v>
                </c:pt>
                <c:pt idx="1701">
                  <c:v>884</c:v>
                </c:pt>
                <c:pt idx="1702">
                  <c:v>885</c:v>
                </c:pt>
                <c:pt idx="1703">
                  <c:v>886</c:v>
                </c:pt>
                <c:pt idx="1704">
                  <c:v>887</c:v>
                </c:pt>
                <c:pt idx="1705">
                  <c:v>887</c:v>
                </c:pt>
                <c:pt idx="1706">
                  <c:v>888</c:v>
                </c:pt>
                <c:pt idx="1707">
                  <c:v>888</c:v>
                </c:pt>
                <c:pt idx="1708">
                  <c:v>888</c:v>
                </c:pt>
                <c:pt idx="1709">
                  <c:v>888</c:v>
                </c:pt>
                <c:pt idx="1710">
                  <c:v>888</c:v>
                </c:pt>
                <c:pt idx="1711">
                  <c:v>888</c:v>
                </c:pt>
                <c:pt idx="1712">
                  <c:v>889</c:v>
                </c:pt>
                <c:pt idx="1713">
                  <c:v>890</c:v>
                </c:pt>
                <c:pt idx="1714">
                  <c:v>891</c:v>
                </c:pt>
                <c:pt idx="1715">
                  <c:v>892</c:v>
                </c:pt>
                <c:pt idx="1716">
                  <c:v>892</c:v>
                </c:pt>
                <c:pt idx="1717">
                  <c:v>892</c:v>
                </c:pt>
                <c:pt idx="1718">
                  <c:v>892</c:v>
                </c:pt>
                <c:pt idx="1719">
                  <c:v>892</c:v>
                </c:pt>
                <c:pt idx="1720">
                  <c:v>892</c:v>
                </c:pt>
                <c:pt idx="1721">
                  <c:v>893</c:v>
                </c:pt>
                <c:pt idx="1722">
                  <c:v>894</c:v>
                </c:pt>
                <c:pt idx="1723">
                  <c:v>895</c:v>
                </c:pt>
                <c:pt idx="1724">
                  <c:v>896</c:v>
                </c:pt>
                <c:pt idx="1725">
                  <c:v>896</c:v>
                </c:pt>
                <c:pt idx="1726">
                  <c:v>896</c:v>
                </c:pt>
                <c:pt idx="1727">
                  <c:v>896</c:v>
                </c:pt>
                <c:pt idx="1728">
                  <c:v>896</c:v>
                </c:pt>
                <c:pt idx="1729">
                  <c:v>897</c:v>
                </c:pt>
                <c:pt idx="1730">
                  <c:v>898</c:v>
                </c:pt>
                <c:pt idx="1731">
                  <c:v>898</c:v>
                </c:pt>
                <c:pt idx="1732">
                  <c:v>898</c:v>
                </c:pt>
                <c:pt idx="1733">
                  <c:v>898</c:v>
                </c:pt>
                <c:pt idx="1734">
                  <c:v>899</c:v>
                </c:pt>
                <c:pt idx="1735">
                  <c:v>900</c:v>
                </c:pt>
                <c:pt idx="1736">
                  <c:v>900</c:v>
                </c:pt>
                <c:pt idx="1737">
                  <c:v>901</c:v>
                </c:pt>
                <c:pt idx="1738">
                  <c:v>902</c:v>
                </c:pt>
                <c:pt idx="1739">
                  <c:v>902</c:v>
                </c:pt>
                <c:pt idx="1740">
                  <c:v>902</c:v>
                </c:pt>
                <c:pt idx="1741">
                  <c:v>902</c:v>
                </c:pt>
                <c:pt idx="1742">
                  <c:v>902</c:v>
                </c:pt>
                <c:pt idx="1743">
                  <c:v>902</c:v>
                </c:pt>
                <c:pt idx="1744">
                  <c:v>902</c:v>
                </c:pt>
                <c:pt idx="1745">
                  <c:v>903</c:v>
                </c:pt>
                <c:pt idx="1746">
                  <c:v>903</c:v>
                </c:pt>
                <c:pt idx="1747">
                  <c:v>904</c:v>
                </c:pt>
                <c:pt idx="1748">
                  <c:v>904</c:v>
                </c:pt>
                <c:pt idx="1749">
                  <c:v>904</c:v>
                </c:pt>
                <c:pt idx="1750">
                  <c:v>904</c:v>
                </c:pt>
                <c:pt idx="1751">
                  <c:v>905</c:v>
                </c:pt>
                <c:pt idx="1752">
                  <c:v>905</c:v>
                </c:pt>
                <c:pt idx="1753">
                  <c:v>906</c:v>
                </c:pt>
                <c:pt idx="1754">
                  <c:v>906</c:v>
                </c:pt>
                <c:pt idx="1755">
                  <c:v>906</c:v>
                </c:pt>
                <c:pt idx="1756">
                  <c:v>907</c:v>
                </c:pt>
                <c:pt idx="1757">
                  <c:v>907</c:v>
                </c:pt>
                <c:pt idx="1758">
                  <c:v>908</c:v>
                </c:pt>
                <c:pt idx="1759">
                  <c:v>909</c:v>
                </c:pt>
                <c:pt idx="1760">
                  <c:v>910</c:v>
                </c:pt>
                <c:pt idx="1761">
                  <c:v>910</c:v>
                </c:pt>
                <c:pt idx="1762">
                  <c:v>911</c:v>
                </c:pt>
                <c:pt idx="1763">
                  <c:v>911</c:v>
                </c:pt>
                <c:pt idx="1764">
                  <c:v>912</c:v>
                </c:pt>
                <c:pt idx="1765">
                  <c:v>913</c:v>
                </c:pt>
                <c:pt idx="1766">
                  <c:v>914</c:v>
                </c:pt>
                <c:pt idx="1767">
                  <c:v>915</c:v>
                </c:pt>
                <c:pt idx="1768">
                  <c:v>915</c:v>
                </c:pt>
                <c:pt idx="1769">
                  <c:v>915</c:v>
                </c:pt>
                <c:pt idx="1770">
                  <c:v>915</c:v>
                </c:pt>
                <c:pt idx="1771">
                  <c:v>915</c:v>
                </c:pt>
                <c:pt idx="1772">
                  <c:v>916</c:v>
                </c:pt>
                <c:pt idx="1773">
                  <c:v>917</c:v>
                </c:pt>
                <c:pt idx="1774">
                  <c:v>917</c:v>
                </c:pt>
                <c:pt idx="1775">
                  <c:v>918</c:v>
                </c:pt>
                <c:pt idx="1776">
                  <c:v>918</c:v>
                </c:pt>
                <c:pt idx="1777">
                  <c:v>919</c:v>
                </c:pt>
                <c:pt idx="1778">
                  <c:v>919</c:v>
                </c:pt>
                <c:pt idx="1779">
                  <c:v>920</c:v>
                </c:pt>
                <c:pt idx="1780">
                  <c:v>921</c:v>
                </c:pt>
                <c:pt idx="1781">
                  <c:v>922</c:v>
                </c:pt>
                <c:pt idx="1782">
                  <c:v>923</c:v>
                </c:pt>
                <c:pt idx="1783">
                  <c:v>924</c:v>
                </c:pt>
                <c:pt idx="1784">
                  <c:v>925</c:v>
                </c:pt>
                <c:pt idx="1785">
                  <c:v>926</c:v>
                </c:pt>
                <c:pt idx="1786">
                  <c:v>926</c:v>
                </c:pt>
                <c:pt idx="1787">
                  <c:v>926</c:v>
                </c:pt>
                <c:pt idx="1788">
                  <c:v>927</c:v>
                </c:pt>
                <c:pt idx="1789">
                  <c:v>928</c:v>
                </c:pt>
                <c:pt idx="1790">
                  <c:v>929</c:v>
                </c:pt>
                <c:pt idx="1791">
                  <c:v>929</c:v>
                </c:pt>
                <c:pt idx="1792">
                  <c:v>930</c:v>
                </c:pt>
                <c:pt idx="1793">
                  <c:v>930</c:v>
                </c:pt>
                <c:pt idx="1794">
                  <c:v>930</c:v>
                </c:pt>
                <c:pt idx="1795">
                  <c:v>931</c:v>
                </c:pt>
                <c:pt idx="1796">
                  <c:v>932</c:v>
                </c:pt>
                <c:pt idx="1797">
                  <c:v>932</c:v>
                </c:pt>
                <c:pt idx="1798">
                  <c:v>932</c:v>
                </c:pt>
                <c:pt idx="1799">
                  <c:v>932</c:v>
                </c:pt>
                <c:pt idx="1800">
                  <c:v>932</c:v>
                </c:pt>
                <c:pt idx="1801">
                  <c:v>933</c:v>
                </c:pt>
                <c:pt idx="1802">
                  <c:v>934</c:v>
                </c:pt>
                <c:pt idx="1803">
                  <c:v>934</c:v>
                </c:pt>
                <c:pt idx="1804">
                  <c:v>934</c:v>
                </c:pt>
                <c:pt idx="1805">
                  <c:v>934</c:v>
                </c:pt>
                <c:pt idx="1806">
                  <c:v>935</c:v>
                </c:pt>
                <c:pt idx="1807">
                  <c:v>935</c:v>
                </c:pt>
                <c:pt idx="1808">
                  <c:v>936</c:v>
                </c:pt>
                <c:pt idx="1809">
                  <c:v>936</c:v>
                </c:pt>
                <c:pt idx="1810">
                  <c:v>937</c:v>
                </c:pt>
                <c:pt idx="1811">
                  <c:v>937</c:v>
                </c:pt>
                <c:pt idx="1812">
                  <c:v>938</c:v>
                </c:pt>
                <c:pt idx="1813">
                  <c:v>939</c:v>
                </c:pt>
                <c:pt idx="1814">
                  <c:v>940</c:v>
                </c:pt>
                <c:pt idx="1815">
                  <c:v>940</c:v>
                </c:pt>
                <c:pt idx="1816">
                  <c:v>941</c:v>
                </c:pt>
                <c:pt idx="1817">
                  <c:v>941</c:v>
                </c:pt>
                <c:pt idx="1818">
                  <c:v>941</c:v>
                </c:pt>
                <c:pt idx="1819">
                  <c:v>941</c:v>
                </c:pt>
                <c:pt idx="1820">
                  <c:v>942</c:v>
                </c:pt>
                <c:pt idx="1821">
                  <c:v>943</c:v>
                </c:pt>
                <c:pt idx="1822">
                  <c:v>943</c:v>
                </c:pt>
                <c:pt idx="1823">
                  <c:v>944</c:v>
                </c:pt>
                <c:pt idx="1824">
                  <c:v>945</c:v>
                </c:pt>
                <c:pt idx="1825">
                  <c:v>946</c:v>
                </c:pt>
                <c:pt idx="1826">
                  <c:v>947</c:v>
                </c:pt>
                <c:pt idx="1827">
                  <c:v>948</c:v>
                </c:pt>
                <c:pt idx="1828">
                  <c:v>949</c:v>
                </c:pt>
                <c:pt idx="1829">
                  <c:v>950</c:v>
                </c:pt>
                <c:pt idx="1830">
                  <c:v>951</c:v>
                </c:pt>
                <c:pt idx="1831">
                  <c:v>952</c:v>
                </c:pt>
                <c:pt idx="1832">
                  <c:v>952</c:v>
                </c:pt>
                <c:pt idx="1833">
                  <c:v>953</c:v>
                </c:pt>
                <c:pt idx="1834">
                  <c:v>953</c:v>
                </c:pt>
                <c:pt idx="1835">
                  <c:v>954</c:v>
                </c:pt>
                <c:pt idx="1836">
                  <c:v>955</c:v>
                </c:pt>
                <c:pt idx="1837">
                  <c:v>955</c:v>
                </c:pt>
                <c:pt idx="1838">
                  <c:v>955</c:v>
                </c:pt>
                <c:pt idx="1839">
                  <c:v>956</c:v>
                </c:pt>
                <c:pt idx="1840">
                  <c:v>957</c:v>
                </c:pt>
                <c:pt idx="1841">
                  <c:v>958</c:v>
                </c:pt>
                <c:pt idx="1842">
                  <c:v>958</c:v>
                </c:pt>
                <c:pt idx="1843">
                  <c:v>958</c:v>
                </c:pt>
                <c:pt idx="1844">
                  <c:v>959</c:v>
                </c:pt>
                <c:pt idx="1845">
                  <c:v>960</c:v>
                </c:pt>
                <c:pt idx="1846">
                  <c:v>960</c:v>
                </c:pt>
                <c:pt idx="1847">
                  <c:v>960</c:v>
                </c:pt>
                <c:pt idx="1848">
                  <c:v>961</c:v>
                </c:pt>
                <c:pt idx="1849">
                  <c:v>961</c:v>
                </c:pt>
                <c:pt idx="1850">
                  <c:v>962</c:v>
                </c:pt>
                <c:pt idx="1851">
                  <c:v>962</c:v>
                </c:pt>
                <c:pt idx="1852">
                  <c:v>963</c:v>
                </c:pt>
                <c:pt idx="1853">
                  <c:v>963</c:v>
                </c:pt>
                <c:pt idx="1854">
                  <c:v>964</c:v>
                </c:pt>
                <c:pt idx="1855">
                  <c:v>965</c:v>
                </c:pt>
                <c:pt idx="1856">
                  <c:v>965</c:v>
                </c:pt>
                <c:pt idx="1857">
                  <c:v>965</c:v>
                </c:pt>
                <c:pt idx="1858">
                  <c:v>965</c:v>
                </c:pt>
                <c:pt idx="1859">
                  <c:v>965</c:v>
                </c:pt>
                <c:pt idx="1860">
                  <c:v>965</c:v>
                </c:pt>
                <c:pt idx="1861">
                  <c:v>966</c:v>
                </c:pt>
                <c:pt idx="1862">
                  <c:v>966</c:v>
                </c:pt>
                <c:pt idx="1863">
                  <c:v>966</c:v>
                </c:pt>
                <c:pt idx="1864">
                  <c:v>967</c:v>
                </c:pt>
                <c:pt idx="1865">
                  <c:v>968</c:v>
                </c:pt>
                <c:pt idx="1866">
                  <c:v>969</c:v>
                </c:pt>
                <c:pt idx="1867">
                  <c:v>969</c:v>
                </c:pt>
                <c:pt idx="1868">
                  <c:v>970</c:v>
                </c:pt>
                <c:pt idx="1869">
                  <c:v>970</c:v>
                </c:pt>
                <c:pt idx="1870">
                  <c:v>971</c:v>
                </c:pt>
                <c:pt idx="1871">
                  <c:v>971</c:v>
                </c:pt>
                <c:pt idx="1872">
                  <c:v>971</c:v>
                </c:pt>
                <c:pt idx="1873">
                  <c:v>972</c:v>
                </c:pt>
                <c:pt idx="1874">
                  <c:v>972</c:v>
                </c:pt>
                <c:pt idx="1875">
                  <c:v>972</c:v>
                </c:pt>
                <c:pt idx="1876">
                  <c:v>973</c:v>
                </c:pt>
                <c:pt idx="1877">
                  <c:v>973</c:v>
                </c:pt>
                <c:pt idx="1878">
                  <c:v>973</c:v>
                </c:pt>
                <c:pt idx="1879">
                  <c:v>973</c:v>
                </c:pt>
                <c:pt idx="1880">
                  <c:v>973</c:v>
                </c:pt>
                <c:pt idx="1881">
                  <c:v>973</c:v>
                </c:pt>
                <c:pt idx="1882">
                  <c:v>974</c:v>
                </c:pt>
                <c:pt idx="1883">
                  <c:v>975</c:v>
                </c:pt>
                <c:pt idx="1884">
                  <c:v>975</c:v>
                </c:pt>
                <c:pt idx="1885">
                  <c:v>976</c:v>
                </c:pt>
                <c:pt idx="1886">
                  <c:v>977</c:v>
                </c:pt>
                <c:pt idx="1887">
                  <c:v>977</c:v>
                </c:pt>
                <c:pt idx="1888">
                  <c:v>978</c:v>
                </c:pt>
                <c:pt idx="1889">
                  <c:v>978</c:v>
                </c:pt>
                <c:pt idx="1890">
                  <c:v>978</c:v>
                </c:pt>
                <c:pt idx="1891">
                  <c:v>978</c:v>
                </c:pt>
                <c:pt idx="1892">
                  <c:v>979</c:v>
                </c:pt>
                <c:pt idx="1893">
                  <c:v>980</c:v>
                </c:pt>
                <c:pt idx="1894">
                  <c:v>980</c:v>
                </c:pt>
                <c:pt idx="1895">
                  <c:v>980</c:v>
                </c:pt>
                <c:pt idx="1896">
                  <c:v>980</c:v>
                </c:pt>
                <c:pt idx="1897">
                  <c:v>980</c:v>
                </c:pt>
                <c:pt idx="1898">
                  <c:v>981</c:v>
                </c:pt>
                <c:pt idx="1899">
                  <c:v>982</c:v>
                </c:pt>
                <c:pt idx="1900">
                  <c:v>983</c:v>
                </c:pt>
                <c:pt idx="1901">
                  <c:v>984</c:v>
                </c:pt>
                <c:pt idx="1902">
                  <c:v>985</c:v>
                </c:pt>
                <c:pt idx="1903">
                  <c:v>986</c:v>
                </c:pt>
                <c:pt idx="1904">
                  <c:v>987</c:v>
                </c:pt>
                <c:pt idx="1905">
                  <c:v>988</c:v>
                </c:pt>
                <c:pt idx="1906">
                  <c:v>988</c:v>
                </c:pt>
                <c:pt idx="1907">
                  <c:v>988</c:v>
                </c:pt>
                <c:pt idx="1908">
                  <c:v>989</c:v>
                </c:pt>
                <c:pt idx="1909">
                  <c:v>990</c:v>
                </c:pt>
                <c:pt idx="1910">
                  <c:v>991</c:v>
                </c:pt>
                <c:pt idx="1911">
                  <c:v>992</c:v>
                </c:pt>
                <c:pt idx="1912">
                  <c:v>992</c:v>
                </c:pt>
                <c:pt idx="1913">
                  <c:v>992</c:v>
                </c:pt>
                <c:pt idx="1914">
                  <c:v>993</c:v>
                </c:pt>
                <c:pt idx="1915">
                  <c:v>994</c:v>
                </c:pt>
                <c:pt idx="1916">
                  <c:v>994</c:v>
                </c:pt>
                <c:pt idx="1917">
                  <c:v>995</c:v>
                </c:pt>
                <c:pt idx="1918">
                  <c:v>995</c:v>
                </c:pt>
                <c:pt idx="1919">
                  <c:v>996</c:v>
                </c:pt>
                <c:pt idx="1920">
                  <c:v>996</c:v>
                </c:pt>
                <c:pt idx="1921">
                  <c:v>996</c:v>
                </c:pt>
                <c:pt idx="1922">
                  <c:v>996</c:v>
                </c:pt>
                <c:pt idx="1923">
                  <c:v>996</c:v>
                </c:pt>
                <c:pt idx="1924">
                  <c:v>996</c:v>
                </c:pt>
                <c:pt idx="1925">
                  <c:v>996</c:v>
                </c:pt>
                <c:pt idx="1926">
                  <c:v>996</c:v>
                </c:pt>
                <c:pt idx="1927">
                  <c:v>996</c:v>
                </c:pt>
                <c:pt idx="1928">
                  <c:v>997</c:v>
                </c:pt>
                <c:pt idx="1929">
                  <c:v>998</c:v>
                </c:pt>
                <c:pt idx="1930">
                  <c:v>999</c:v>
                </c:pt>
                <c:pt idx="1931">
                  <c:v>999</c:v>
                </c:pt>
                <c:pt idx="1932">
                  <c:v>999</c:v>
                </c:pt>
                <c:pt idx="1933">
                  <c:v>999</c:v>
                </c:pt>
                <c:pt idx="1934">
                  <c:v>999</c:v>
                </c:pt>
                <c:pt idx="1935">
                  <c:v>1000</c:v>
                </c:pt>
                <c:pt idx="1936">
                  <c:v>1001</c:v>
                </c:pt>
                <c:pt idx="1937">
                  <c:v>1001</c:v>
                </c:pt>
                <c:pt idx="1938">
                  <c:v>1001</c:v>
                </c:pt>
                <c:pt idx="1939">
                  <c:v>1002</c:v>
                </c:pt>
                <c:pt idx="1940">
                  <c:v>1002</c:v>
                </c:pt>
                <c:pt idx="1941">
                  <c:v>1003</c:v>
                </c:pt>
                <c:pt idx="1942">
                  <c:v>1004</c:v>
                </c:pt>
                <c:pt idx="1943">
                  <c:v>1004</c:v>
                </c:pt>
                <c:pt idx="1944">
                  <c:v>1004</c:v>
                </c:pt>
                <c:pt idx="1945">
                  <c:v>1005</c:v>
                </c:pt>
                <c:pt idx="1946">
                  <c:v>1005</c:v>
                </c:pt>
                <c:pt idx="1947">
                  <c:v>1006</c:v>
                </c:pt>
                <c:pt idx="1948">
                  <c:v>1006</c:v>
                </c:pt>
                <c:pt idx="1949">
                  <c:v>1006</c:v>
                </c:pt>
                <c:pt idx="1950">
                  <c:v>1006</c:v>
                </c:pt>
                <c:pt idx="1951">
                  <c:v>1006</c:v>
                </c:pt>
                <c:pt idx="1952">
                  <c:v>1006</c:v>
                </c:pt>
                <c:pt idx="1953">
                  <c:v>1006</c:v>
                </c:pt>
                <c:pt idx="1954">
                  <c:v>1006</c:v>
                </c:pt>
                <c:pt idx="1955">
                  <c:v>1006</c:v>
                </c:pt>
                <c:pt idx="1956">
                  <c:v>1006</c:v>
                </c:pt>
                <c:pt idx="1957">
                  <c:v>1006</c:v>
                </c:pt>
                <c:pt idx="1958">
                  <c:v>1007</c:v>
                </c:pt>
                <c:pt idx="1959">
                  <c:v>1007</c:v>
                </c:pt>
                <c:pt idx="1960">
                  <c:v>1007</c:v>
                </c:pt>
                <c:pt idx="1961">
                  <c:v>1008</c:v>
                </c:pt>
                <c:pt idx="1962">
                  <c:v>1009</c:v>
                </c:pt>
                <c:pt idx="1963">
                  <c:v>1010</c:v>
                </c:pt>
                <c:pt idx="1964">
                  <c:v>1011</c:v>
                </c:pt>
                <c:pt idx="1965">
                  <c:v>1012</c:v>
                </c:pt>
                <c:pt idx="1966">
                  <c:v>1012</c:v>
                </c:pt>
                <c:pt idx="1967">
                  <c:v>1013</c:v>
                </c:pt>
                <c:pt idx="1968">
                  <c:v>1014</c:v>
                </c:pt>
                <c:pt idx="1969">
                  <c:v>1015</c:v>
                </c:pt>
                <c:pt idx="1970">
                  <c:v>1016</c:v>
                </c:pt>
                <c:pt idx="1971">
                  <c:v>1017</c:v>
                </c:pt>
                <c:pt idx="1972">
                  <c:v>1018</c:v>
                </c:pt>
                <c:pt idx="1973">
                  <c:v>1019</c:v>
                </c:pt>
                <c:pt idx="1974">
                  <c:v>1020</c:v>
                </c:pt>
                <c:pt idx="1975">
                  <c:v>1020</c:v>
                </c:pt>
                <c:pt idx="1976">
                  <c:v>1021</c:v>
                </c:pt>
                <c:pt idx="1977">
                  <c:v>1021</c:v>
                </c:pt>
                <c:pt idx="1978">
                  <c:v>1022</c:v>
                </c:pt>
                <c:pt idx="1979">
                  <c:v>1022</c:v>
                </c:pt>
                <c:pt idx="1980">
                  <c:v>1022</c:v>
                </c:pt>
                <c:pt idx="1981">
                  <c:v>1023</c:v>
                </c:pt>
                <c:pt idx="1982">
                  <c:v>1024</c:v>
                </c:pt>
                <c:pt idx="1983">
                  <c:v>1025</c:v>
                </c:pt>
                <c:pt idx="1984">
                  <c:v>1026</c:v>
                </c:pt>
                <c:pt idx="1985">
                  <c:v>1027</c:v>
                </c:pt>
                <c:pt idx="1986">
                  <c:v>1028</c:v>
                </c:pt>
                <c:pt idx="1987">
                  <c:v>1029</c:v>
                </c:pt>
                <c:pt idx="1988">
                  <c:v>1030</c:v>
                </c:pt>
                <c:pt idx="1989">
                  <c:v>1031</c:v>
                </c:pt>
                <c:pt idx="1990">
                  <c:v>1032</c:v>
                </c:pt>
                <c:pt idx="1991">
                  <c:v>1033</c:v>
                </c:pt>
                <c:pt idx="1992">
                  <c:v>1034</c:v>
                </c:pt>
                <c:pt idx="1993">
                  <c:v>1035</c:v>
                </c:pt>
                <c:pt idx="1994">
                  <c:v>1036</c:v>
                </c:pt>
                <c:pt idx="1995">
                  <c:v>1037</c:v>
                </c:pt>
                <c:pt idx="1996">
                  <c:v>1037</c:v>
                </c:pt>
                <c:pt idx="1997">
                  <c:v>1037</c:v>
                </c:pt>
                <c:pt idx="1998">
                  <c:v>1037</c:v>
                </c:pt>
                <c:pt idx="1999">
                  <c:v>1038</c:v>
                </c:pt>
                <c:pt idx="2000">
                  <c:v>1039</c:v>
                </c:pt>
                <c:pt idx="2001">
                  <c:v>1039</c:v>
                </c:pt>
                <c:pt idx="2002">
                  <c:v>1040</c:v>
                </c:pt>
                <c:pt idx="2003">
                  <c:v>1041</c:v>
                </c:pt>
                <c:pt idx="2004">
                  <c:v>1041</c:v>
                </c:pt>
                <c:pt idx="2005">
                  <c:v>1042</c:v>
                </c:pt>
                <c:pt idx="2006">
                  <c:v>1043</c:v>
                </c:pt>
                <c:pt idx="2007">
                  <c:v>1043</c:v>
                </c:pt>
                <c:pt idx="2008">
                  <c:v>1044</c:v>
                </c:pt>
                <c:pt idx="2009">
                  <c:v>1044</c:v>
                </c:pt>
                <c:pt idx="2010">
                  <c:v>1044</c:v>
                </c:pt>
                <c:pt idx="2011">
                  <c:v>1044</c:v>
                </c:pt>
                <c:pt idx="2012">
                  <c:v>1045</c:v>
                </c:pt>
                <c:pt idx="2013">
                  <c:v>1045</c:v>
                </c:pt>
                <c:pt idx="2014">
                  <c:v>1046</c:v>
                </c:pt>
                <c:pt idx="2015">
                  <c:v>1046</c:v>
                </c:pt>
                <c:pt idx="2016">
                  <c:v>1046</c:v>
                </c:pt>
                <c:pt idx="2017">
                  <c:v>1047</c:v>
                </c:pt>
                <c:pt idx="2018">
                  <c:v>1048</c:v>
                </c:pt>
                <c:pt idx="2019">
                  <c:v>1048</c:v>
                </c:pt>
                <c:pt idx="2020">
                  <c:v>1048</c:v>
                </c:pt>
                <c:pt idx="2021">
                  <c:v>1048</c:v>
                </c:pt>
                <c:pt idx="2022">
                  <c:v>1049</c:v>
                </c:pt>
                <c:pt idx="2023">
                  <c:v>1050</c:v>
                </c:pt>
                <c:pt idx="2024">
                  <c:v>1051</c:v>
                </c:pt>
                <c:pt idx="2025">
                  <c:v>1051</c:v>
                </c:pt>
                <c:pt idx="2026">
                  <c:v>1052</c:v>
                </c:pt>
                <c:pt idx="2027">
                  <c:v>1053</c:v>
                </c:pt>
                <c:pt idx="2028">
                  <c:v>1053</c:v>
                </c:pt>
                <c:pt idx="2029">
                  <c:v>1053</c:v>
                </c:pt>
                <c:pt idx="2030">
                  <c:v>1054</c:v>
                </c:pt>
                <c:pt idx="2031">
                  <c:v>1055</c:v>
                </c:pt>
                <c:pt idx="2032">
                  <c:v>1056</c:v>
                </c:pt>
                <c:pt idx="2033">
                  <c:v>1057</c:v>
                </c:pt>
                <c:pt idx="2034">
                  <c:v>1057</c:v>
                </c:pt>
                <c:pt idx="2035">
                  <c:v>1057</c:v>
                </c:pt>
                <c:pt idx="2036">
                  <c:v>1057</c:v>
                </c:pt>
                <c:pt idx="2037">
                  <c:v>1058</c:v>
                </c:pt>
                <c:pt idx="2038">
                  <c:v>1059</c:v>
                </c:pt>
                <c:pt idx="2039">
                  <c:v>1060</c:v>
                </c:pt>
                <c:pt idx="2040">
                  <c:v>1061</c:v>
                </c:pt>
                <c:pt idx="2041">
                  <c:v>1061</c:v>
                </c:pt>
                <c:pt idx="2042">
                  <c:v>1062</c:v>
                </c:pt>
                <c:pt idx="2043">
                  <c:v>1063</c:v>
                </c:pt>
                <c:pt idx="2044">
                  <c:v>1064</c:v>
                </c:pt>
                <c:pt idx="2045">
                  <c:v>1065</c:v>
                </c:pt>
                <c:pt idx="2046">
                  <c:v>1066</c:v>
                </c:pt>
                <c:pt idx="2047">
                  <c:v>1067</c:v>
                </c:pt>
                <c:pt idx="2048">
                  <c:v>1068</c:v>
                </c:pt>
                <c:pt idx="2049">
                  <c:v>1069</c:v>
                </c:pt>
                <c:pt idx="2050">
                  <c:v>1070</c:v>
                </c:pt>
                <c:pt idx="2051">
                  <c:v>1071</c:v>
                </c:pt>
                <c:pt idx="2052">
                  <c:v>1072</c:v>
                </c:pt>
                <c:pt idx="2053">
                  <c:v>1073</c:v>
                </c:pt>
                <c:pt idx="2054">
                  <c:v>1074</c:v>
                </c:pt>
                <c:pt idx="2055">
                  <c:v>1075</c:v>
                </c:pt>
                <c:pt idx="2056">
                  <c:v>1076</c:v>
                </c:pt>
                <c:pt idx="2057">
                  <c:v>1076</c:v>
                </c:pt>
                <c:pt idx="2058">
                  <c:v>1076</c:v>
                </c:pt>
                <c:pt idx="2059">
                  <c:v>1076</c:v>
                </c:pt>
                <c:pt idx="2060">
                  <c:v>1076</c:v>
                </c:pt>
                <c:pt idx="2061">
                  <c:v>1076</c:v>
                </c:pt>
                <c:pt idx="2062">
                  <c:v>1076</c:v>
                </c:pt>
                <c:pt idx="2063">
                  <c:v>1076</c:v>
                </c:pt>
                <c:pt idx="2064">
                  <c:v>1076</c:v>
                </c:pt>
                <c:pt idx="2065">
                  <c:v>1076</c:v>
                </c:pt>
                <c:pt idx="2066">
                  <c:v>1076</c:v>
                </c:pt>
                <c:pt idx="2067">
                  <c:v>1076</c:v>
                </c:pt>
                <c:pt idx="2068">
                  <c:v>1076</c:v>
                </c:pt>
                <c:pt idx="2069">
                  <c:v>1076</c:v>
                </c:pt>
                <c:pt idx="2070">
                  <c:v>1076</c:v>
                </c:pt>
                <c:pt idx="2071">
                  <c:v>1076</c:v>
                </c:pt>
                <c:pt idx="2072">
                  <c:v>1077</c:v>
                </c:pt>
                <c:pt idx="2073">
                  <c:v>1078</c:v>
                </c:pt>
                <c:pt idx="2074">
                  <c:v>1078</c:v>
                </c:pt>
                <c:pt idx="2075">
                  <c:v>1078</c:v>
                </c:pt>
                <c:pt idx="2076">
                  <c:v>1078</c:v>
                </c:pt>
                <c:pt idx="2077">
                  <c:v>1078</c:v>
                </c:pt>
                <c:pt idx="2078">
                  <c:v>1079</c:v>
                </c:pt>
                <c:pt idx="2079">
                  <c:v>1080</c:v>
                </c:pt>
                <c:pt idx="2080">
                  <c:v>1081</c:v>
                </c:pt>
                <c:pt idx="2081">
                  <c:v>1082</c:v>
                </c:pt>
                <c:pt idx="2082">
                  <c:v>1082</c:v>
                </c:pt>
                <c:pt idx="2083">
                  <c:v>1082</c:v>
                </c:pt>
                <c:pt idx="2084">
                  <c:v>1082</c:v>
                </c:pt>
                <c:pt idx="2085">
                  <c:v>1082</c:v>
                </c:pt>
                <c:pt idx="2086">
                  <c:v>1082</c:v>
                </c:pt>
                <c:pt idx="2087">
                  <c:v>1083</c:v>
                </c:pt>
                <c:pt idx="2088">
                  <c:v>1083</c:v>
                </c:pt>
                <c:pt idx="2089">
                  <c:v>1084</c:v>
                </c:pt>
                <c:pt idx="2090">
                  <c:v>1084</c:v>
                </c:pt>
                <c:pt idx="2091">
                  <c:v>1084</c:v>
                </c:pt>
                <c:pt idx="2092">
                  <c:v>1085</c:v>
                </c:pt>
                <c:pt idx="2093">
                  <c:v>1086</c:v>
                </c:pt>
                <c:pt idx="2094">
                  <c:v>1086</c:v>
                </c:pt>
                <c:pt idx="2095">
                  <c:v>1086</c:v>
                </c:pt>
                <c:pt idx="2096">
                  <c:v>1086</c:v>
                </c:pt>
                <c:pt idx="2097">
                  <c:v>1086</c:v>
                </c:pt>
                <c:pt idx="2098">
                  <c:v>1086</c:v>
                </c:pt>
                <c:pt idx="2099">
                  <c:v>1086</c:v>
                </c:pt>
                <c:pt idx="2100">
                  <c:v>1087</c:v>
                </c:pt>
                <c:pt idx="2101">
                  <c:v>1088</c:v>
                </c:pt>
                <c:pt idx="2102">
                  <c:v>1089</c:v>
                </c:pt>
                <c:pt idx="2103">
                  <c:v>1090</c:v>
                </c:pt>
                <c:pt idx="2104">
                  <c:v>1091</c:v>
                </c:pt>
                <c:pt idx="2105">
                  <c:v>1092</c:v>
                </c:pt>
                <c:pt idx="2106">
                  <c:v>1093</c:v>
                </c:pt>
                <c:pt idx="2107">
                  <c:v>1094</c:v>
                </c:pt>
                <c:pt idx="2108">
                  <c:v>1095</c:v>
                </c:pt>
                <c:pt idx="2109">
                  <c:v>1096</c:v>
                </c:pt>
                <c:pt idx="2110">
                  <c:v>1097</c:v>
                </c:pt>
                <c:pt idx="2111">
                  <c:v>1097</c:v>
                </c:pt>
                <c:pt idx="2112">
                  <c:v>1098</c:v>
                </c:pt>
                <c:pt idx="2113">
                  <c:v>1098</c:v>
                </c:pt>
                <c:pt idx="2114">
                  <c:v>1098</c:v>
                </c:pt>
                <c:pt idx="2115">
                  <c:v>1098</c:v>
                </c:pt>
                <c:pt idx="2116">
                  <c:v>1098</c:v>
                </c:pt>
                <c:pt idx="2117">
                  <c:v>1098</c:v>
                </c:pt>
                <c:pt idx="2118">
                  <c:v>1099</c:v>
                </c:pt>
                <c:pt idx="2119">
                  <c:v>1100</c:v>
                </c:pt>
                <c:pt idx="2120">
                  <c:v>1101</c:v>
                </c:pt>
                <c:pt idx="2121">
                  <c:v>1101</c:v>
                </c:pt>
                <c:pt idx="2122">
                  <c:v>1102</c:v>
                </c:pt>
                <c:pt idx="2123">
                  <c:v>1102</c:v>
                </c:pt>
                <c:pt idx="2124">
                  <c:v>1102</c:v>
                </c:pt>
                <c:pt idx="2125">
                  <c:v>1102</c:v>
                </c:pt>
                <c:pt idx="2126">
                  <c:v>1102</c:v>
                </c:pt>
                <c:pt idx="2127">
                  <c:v>1102</c:v>
                </c:pt>
                <c:pt idx="2128">
                  <c:v>1103</c:v>
                </c:pt>
                <c:pt idx="2129">
                  <c:v>1104</c:v>
                </c:pt>
                <c:pt idx="2130">
                  <c:v>1104</c:v>
                </c:pt>
                <c:pt idx="2131">
                  <c:v>1105</c:v>
                </c:pt>
                <c:pt idx="2132">
                  <c:v>1106</c:v>
                </c:pt>
                <c:pt idx="2133">
                  <c:v>1107</c:v>
                </c:pt>
                <c:pt idx="2134">
                  <c:v>1107</c:v>
                </c:pt>
                <c:pt idx="2135">
                  <c:v>1107</c:v>
                </c:pt>
                <c:pt idx="2136">
                  <c:v>1107</c:v>
                </c:pt>
                <c:pt idx="2137">
                  <c:v>1108</c:v>
                </c:pt>
                <c:pt idx="2138">
                  <c:v>1108</c:v>
                </c:pt>
                <c:pt idx="2139">
                  <c:v>1109</c:v>
                </c:pt>
                <c:pt idx="2140">
                  <c:v>1109</c:v>
                </c:pt>
                <c:pt idx="2141">
                  <c:v>1109</c:v>
                </c:pt>
                <c:pt idx="2142">
                  <c:v>1109</c:v>
                </c:pt>
                <c:pt idx="2143">
                  <c:v>1109</c:v>
                </c:pt>
                <c:pt idx="2144">
                  <c:v>1109</c:v>
                </c:pt>
                <c:pt idx="2145">
                  <c:v>1109</c:v>
                </c:pt>
                <c:pt idx="2146">
                  <c:v>1109</c:v>
                </c:pt>
                <c:pt idx="2147">
                  <c:v>1109</c:v>
                </c:pt>
                <c:pt idx="2148">
                  <c:v>1110</c:v>
                </c:pt>
                <c:pt idx="2149">
                  <c:v>1110</c:v>
                </c:pt>
                <c:pt idx="2150">
                  <c:v>1111</c:v>
                </c:pt>
                <c:pt idx="2151">
                  <c:v>1112</c:v>
                </c:pt>
                <c:pt idx="2152">
                  <c:v>1113</c:v>
                </c:pt>
                <c:pt idx="2153">
                  <c:v>1114</c:v>
                </c:pt>
                <c:pt idx="2154">
                  <c:v>1115</c:v>
                </c:pt>
                <c:pt idx="2155">
                  <c:v>1116</c:v>
                </c:pt>
                <c:pt idx="2156">
                  <c:v>1116</c:v>
                </c:pt>
                <c:pt idx="2157">
                  <c:v>1117</c:v>
                </c:pt>
                <c:pt idx="2158">
                  <c:v>1118</c:v>
                </c:pt>
                <c:pt idx="2159">
                  <c:v>1119</c:v>
                </c:pt>
                <c:pt idx="2160">
                  <c:v>1119</c:v>
                </c:pt>
                <c:pt idx="2161">
                  <c:v>1120</c:v>
                </c:pt>
                <c:pt idx="2162">
                  <c:v>1121</c:v>
                </c:pt>
                <c:pt idx="2163">
                  <c:v>1122</c:v>
                </c:pt>
                <c:pt idx="2164">
                  <c:v>1122</c:v>
                </c:pt>
                <c:pt idx="2165">
                  <c:v>1123</c:v>
                </c:pt>
                <c:pt idx="2166">
                  <c:v>1124</c:v>
                </c:pt>
                <c:pt idx="2167">
                  <c:v>1125</c:v>
                </c:pt>
                <c:pt idx="2168">
                  <c:v>1126</c:v>
                </c:pt>
                <c:pt idx="2169">
                  <c:v>1127</c:v>
                </c:pt>
                <c:pt idx="2170">
                  <c:v>1128</c:v>
                </c:pt>
                <c:pt idx="2171">
                  <c:v>1128</c:v>
                </c:pt>
                <c:pt idx="2172">
                  <c:v>1128</c:v>
                </c:pt>
                <c:pt idx="2173">
                  <c:v>1128</c:v>
                </c:pt>
                <c:pt idx="2174">
                  <c:v>1128</c:v>
                </c:pt>
                <c:pt idx="2175">
                  <c:v>1129</c:v>
                </c:pt>
                <c:pt idx="2176">
                  <c:v>1130</c:v>
                </c:pt>
                <c:pt idx="2177">
                  <c:v>1131</c:v>
                </c:pt>
                <c:pt idx="2178">
                  <c:v>1131</c:v>
                </c:pt>
                <c:pt idx="2179">
                  <c:v>1131</c:v>
                </c:pt>
                <c:pt idx="2180">
                  <c:v>1132</c:v>
                </c:pt>
                <c:pt idx="2181">
                  <c:v>1132</c:v>
                </c:pt>
                <c:pt idx="2182">
                  <c:v>1132</c:v>
                </c:pt>
                <c:pt idx="2183">
                  <c:v>1133</c:v>
                </c:pt>
                <c:pt idx="2184">
                  <c:v>1134</c:v>
                </c:pt>
                <c:pt idx="2185">
                  <c:v>1135</c:v>
                </c:pt>
                <c:pt idx="2186">
                  <c:v>1136</c:v>
                </c:pt>
                <c:pt idx="2187">
                  <c:v>1137</c:v>
                </c:pt>
                <c:pt idx="2188">
                  <c:v>1138</c:v>
                </c:pt>
                <c:pt idx="2189">
                  <c:v>1138</c:v>
                </c:pt>
                <c:pt idx="2190">
                  <c:v>1139</c:v>
                </c:pt>
                <c:pt idx="2191">
                  <c:v>1139</c:v>
                </c:pt>
                <c:pt idx="2192">
                  <c:v>1139</c:v>
                </c:pt>
                <c:pt idx="2193">
                  <c:v>1140</c:v>
                </c:pt>
                <c:pt idx="2194">
                  <c:v>1140</c:v>
                </c:pt>
                <c:pt idx="2195">
                  <c:v>1140</c:v>
                </c:pt>
                <c:pt idx="2196">
                  <c:v>1141</c:v>
                </c:pt>
                <c:pt idx="2197">
                  <c:v>1142</c:v>
                </c:pt>
                <c:pt idx="2198">
                  <c:v>1143</c:v>
                </c:pt>
                <c:pt idx="2199">
                  <c:v>1144</c:v>
                </c:pt>
                <c:pt idx="2200">
                  <c:v>1145</c:v>
                </c:pt>
                <c:pt idx="2201">
                  <c:v>1145</c:v>
                </c:pt>
                <c:pt idx="2202">
                  <c:v>1146</c:v>
                </c:pt>
                <c:pt idx="2203">
                  <c:v>1147</c:v>
                </c:pt>
                <c:pt idx="2204">
                  <c:v>1148</c:v>
                </c:pt>
                <c:pt idx="2205">
                  <c:v>1149</c:v>
                </c:pt>
                <c:pt idx="2206">
                  <c:v>1150</c:v>
                </c:pt>
                <c:pt idx="2207">
                  <c:v>1151</c:v>
                </c:pt>
                <c:pt idx="2208">
                  <c:v>1151</c:v>
                </c:pt>
                <c:pt idx="2209">
                  <c:v>1152</c:v>
                </c:pt>
                <c:pt idx="2210">
                  <c:v>1152</c:v>
                </c:pt>
                <c:pt idx="2211">
                  <c:v>1152</c:v>
                </c:pt>
                <c:pt idx="2212">
                  <c:v>1153</c:v>
                </c:pt>
                <c:pt idx="2213">
                  <c:v>1153</c:v>
                </c:pt>
                <c:pt idx="2214">
                  <c:v>1154</c:v>
                </c:pt>
                <c:pt idx="2215">
                  <c:v>1155</c:v>
                </c:pt>
                <c:pt idx="2216">
                  <c:v>1156</c:v>
                </c:pt>
                <c:pt idx="2217">
                  <c:v>1157</c:v>
                </c:pt>
                <c:pt idx="2218">
                  <c:v>1157</c:v>
                </c:pt>
                <c:pt idx="2219">
                  <c:v>1158</c:v>
                </c:pt>
                <c:pt idx="2220">
                  <c:v>1159</c:v>
                </c:pt>
                <c:pt idx="2221">
                  <c:v>1160</c:v>
                </c:pt>
                <c:pt idx="2222">
                  <c:v>1161</c:v>
                </c:pt>
                <c:pt idx="2223">
                  <c:v>1161</c:v>
                </c:pt>
                <c:pt idx="2224">
                  <c:v>1162</c:v>
                </c:pt>
                <c:pt idx="2225">
                  <c:v>1163</c:v>
                </c:pt>
                <c:pt idx="2226">
                  <c:v>1163</c:v>
                </c:pt>
                <c:pt idx="2227">
                  <c:v>1164</c:v>
                </c:pt>
                <c:pt idx="2228">
                  <c:v>1165</c:v>
                </c:pt>
                <c:pt idx="2229">
                  <c:v>1165</c:v>
                </c:pt>
                <c:pt idx="2230">
                  <c:v>1166</c:v>
                </c:pt>
                <c:pt idx="2231">
                  <c:v>1167</c:v>
                </c:pt>
                <c:pt idx="2232">
                  <c:v>1167</c:v>
                </c:pt>
                <c:pt idx="2233">
                  <c:v>1167</c:v>
                </c:pt>
                <c:pt idx="2234">
                  <c:v>1167</c:v>
                </c:pt>
                <c:pt idx="2235">
                  <c:v>1167</c:v>
                </c:pt>
                <c:pt idx="2236">
                  <c:v>1167</c:v>
                </c:pt>
                <c:pt idx="2237">
                  <c:v>1167</c:v>
                </c:pt>
                <c:pt idx="2238">
                  <c:v>1167</c:v>
                </c:pt>
                <c:pt idx="2239">
                  <c:v>1168</c:v>
                </c:pt>
                <c:pt idx="2240">
                  <c:v>1169</c:v>
                </c:pt>
                <c:pt idx="2241">
                  <c:v>1169</c:v>
                </c:pt>
                <c:pt idx="2242">
                  <c:v>1170</c:v>
                </c:pt>
                <c:pt idx="2243">
                  <c:v>1171</c:v>
                </c:pt>
                <c:pt idx="2244">
                  <c:v>1172</c:v>
                </c:pt>
                <c:pt idx="2245">
                  <c:v>1173</c:v>
                </c:pt>
                <c:pt idx="2246">
                  <c:v>1174</c:v>
                </c:pt>
                <c:pt idx="2247">
                  <c:v>1174</c:v>
                </c:pt>
                <c:pt idx="2248">
                  <c:v>1175</c:v>
                </c:pt>
                <c:pt idx="2249">
                  <c:v>1176</c:v>
                </c:pt>
                <c:pt idx="2250">
                  <c:v>1177</c:v>
                </c:pt>
                <c:pt idx="2251">
                  <c:v>1177</c:v>
                </c:pt>
                <c:pt idx="2252">
                  <c:v>1177</c:v>
                </c:pt>
                <c:pt idx="2253">
                  <c:v>1177</c:v>
                </c:pt>
                <c:pt idx="2254">
                  <c:v>1177</c:v>
                </c:pt>
                <c:pt idx="2255">
                  <c:v>1177</c:v>
                </c:pt>
                <c:pt idx="2256">
                  <c:v>1178</c:v>
                </c:pt>
                <c:pt idx="2257">
                  <c:v>1179</c:v>
                </c:pt>
                <c:pt idx="2258">
                  <c:v>1179</c:v>
                </c:pt>
                <c:pt idx="2259">
                  <c:v>1180</c:v>
                </c:pt>
                <c:pt idx="2260">
                  <c:v>1180</c:v>
                </c:pt>
                <c:pt idx="2261">
                  <c:v>1181</c:v>
                </c:pt>
                <c:pt idx="2262">
                  <c:v>1182</c:v>
                </c:pt>
                <c:pt idx="2263">
                  <c:v>1183</c:v>
                </c:pt>
                <c:pt idx="2264">
                  <c:v>1184</c:v>
                </c:pt>
                <c:pt idx="2265">
                  <c:v>1185</c:v>
                </c:pt>
                <c:pt idx="2266">
                  <c:v>1186</c:v>
                </c:pt>
                <c:pt idx="2267">
                  <c:v>1187</c:v>
                </c:pt>
                <c:pt idx="2268">
                  <c:v>1188</c:v>
                </c:pt>
                <c:pt idx="2269">
                  <c:v>1188</c:v>
                </c:pt>
                <c:pt idx="2270">
                  <c:v>1189</c:v>
                </c:pt>
                <c:pt idx="2271">
                  <c:v>1189</c:v>
                </c:pt>
                <c:pt idx="2272">
                  <c:v>1190</c:v>
                </c:pt>
                <c:pt idx="2273">
                  <c:v>1191</c:v>
                </c:pt>
                <c:pt idx="2274">
                  <c:v>1192</c:v>
                </c:pt>
                <c:pt idx="2275">
                  <c:v>1193</c:v>
                </c:pt>
                <c:pt idx="2276">
                  <c:v>1194</c:v>
                </c:pt>
                <c:pt idx="2277">
                  <c:v>1195</c:v>
                </c:pt>
                <c:pt idx="2278">
                  <c:v>1196</c:v>
                </c:pt>
                <c:pt idx="2279">
                  <c:v>1197</c:v>
                </c:pt>
                <c:pt idx="2280">
                  <c:v>1198</c:v>
                </c:pt>
                <c:pt idx="2281">
                  <c:v>1199</c:v>
                </c:pt>
                <c:pt idx="2282">
                  <c:v>1200</c:v>
                </c:pt>
                <c:pt idx="2283">
                  <c:v>1201</c:v>
                </c:pt>
                <c:pt idx="2284">
                  <c:v>1202</c:v>
                </c:pt>
                <c:pt idx="2285">
                  <c:v>1203</c:v>
                </c:pt>
                <c:pt idx="2286">
                  <c:v>1203</c:v>
                </c:pt>
                <c:pt idx="2287">
                  <c:v>1204</c:v>
                </c:pt>
                <c:pt idx="2288">
                  <c:v>1205</c:v>
                </c:pt>
                <c:pt idx="2289">
                  <c:v>1206</c:v>
                </c:pt>
                <c:pt idx="2290">
                  <c:v>1207</c:v>
                </c:pt>
                <c:pt idx="2291">
                  <c:v>1208</c:v>
                </c:pt>
                <c:pt idx="2292">
                  <c:v>1208</c:v>
                </c:pt>
                <c:pt idx="2293">
                  <c:v>1209</c:v>
                </c:pt>
                <c:pt idx="2294">
                  <c:v>1209</c:v>
                </c:pt>
                <c:pt idx="2295">
                  <c:v>1209</c:v>
                </c:pt>
                <c:pt idx="2296">
                  <c:v>1209</c:v>
                </c:pt>
                <c:pt idx="2297">
                  <c:v>1209</c:v>
                </c:pt>
                <c:pt idx="2298">
                  <c:v>1209</c:v>
                </c:pt>
                <c:pt idx="2299">
                  <c:v>1209</c:v>
                </c:pt>
                <c:pt idx="2300">
                  <c:v>1209</c:v>
                </c:pt>
                <c:pt idx="2301">
                  <c:v>1209</c:v>
                </c:pt>
                <c:pt idx="2302">
                  <c:v>1210</c:v>
                </c:pt>
                <c:pt idx="2303">
                  <c:v>1210</c:v>
                </c:pt>
                <c:pt idx="2304">
                  <c:v>1210</c:v>
                </c:pt>
                <c:pt idx="2305">
                  <c:v>1210</c:v>
                </c:pt>
                <c:pt idx="2306">
                  <c:v>1210</c:v>
                </c:pt>
                <c:pt idx="2307">
                  <c:v>1210</c:v>
                </c:pt>
                <c:pt idx="2308">
                  <c:v>1210</c:v>
                </c:pt>
                <c:pt idx="2309">
                  <c:v>1211</c:v>
                </c:pt>
                <c:pt idx="2310">
                  <c:v>1211</c:v>
                </c:pt>
                <c:pt idx="2311">
                  <c:v>1211</c:v>
                </c:pt>
                <c:pt idx="2312">
                  <c:v>1211</c:v>
                </c:pt>
                <c:pt idx="2313">
                  <c:v>1211</c:v>
                </c:pt>
                <c:pt idx="2314">
                  <c:v>1211</c:v>
                </c:pt>
                <c:pt idx="2315">
                  <c:v>1211</c:v>
                </c:pt>
                <c:pt idx="2316">
                  <c:v>1212</c:v>
                </c:pt>
                <c:pt idx="2317">
                  <c:v>1213</c:v>
                </c:pt>
                <c:pt idx="2318">
                  <c:v>1213</c:v>
                </c:pt>
                <c:pt idx="2319">
                  <c:v>1214</c:v>
                </c:pt>
                <c:pt idx="2320">
                  <c:v>1215</c:v>
                </c:pt>
                <c:pt idx="2321">
                  <c:v>1216</c:v>
                </c:pt>
                <c:pt idx="2322">
                  <c:v>1217</c:v>
                </c:pt>
                <c:pt idx="2323">
                  <c:v>1217</c:v>
                </c:pt>
                <c:pt idx="2324">
                  <c:v>1218</c:v>
                </c:pt>
                <c:pt idx="2325">
                  <c:v>1219</c:v>
                </c:pt>
                <c:pt idx="2326">
                  <c:v>1220</c:v>
                </c:pt>
                <c:pt idx="2327">
                  <c:v>1221</c:v>
                </c:pt>
                <c:pt idx="2328">
                  <c:v>1222</c:v>
                </c:pt>
                <c:pt idx="2329">
                  <c:v>1223</c:v>
                </c:pt>
                <c:pt idx="2330">
                  <c:v>1224</c:v>
                </c:pt>
                <c:pt idx="2331">
                  <c:v>1224</c:v>
                </c:pt>
                <c:pt idx="2332">
                  <c:v>1225</c:v>
                </c:pt>
                <c:pt idx="2333">
                  <c:v>1225</c:v>
                </c:pt>
                <c:pt idx="2334">
                  <c:v>1225</c:v>
                </c:pt>
                <c:pt idx="2335">
                  <c:v>1226</c:v>
                </c:pt>
                <c:pt idx="2336">
                  <c:v>1226</c:v>
                </c:pt>
                <c:pt idx="2337">
                  <c:v>1227</c:v>
                </c:pt>
                <c:pt idx="2338">
                  <c:v>1228</c:v>
                </c:pt>
                <c:pt idx="2339">
                  <c:v>1228</c:v>
                </c:pt>
                <c:pt idx="2340">
                  <c:v>1228</c:v>
                </c:pt>
                <c:pt idx="2341">
                  <c:v>1229</c:v>
                </c:pt>
                <c:pt idx="2342">
                  <c:v>1230</c:v>
                </c:pt>
                <c:pt idx="2343">
                  <c:v>1231</c:v>
                </c:pt>
                <c:pt idx="2344">
                  <c:v>1231</c:v>
                </c:pt>
                <c:pt idx="2345">
                  <c:v>1231</c:v>
                </c:pt>
                <c:pt idx="2346">
                  <c:v>1231</c:v>
                </c:pt>
                <c:pt idx="2347">
                  <c:v>1232</c:v>
                </c:pt>
                <c:pt idx="2348">
                  <c:v>1233</c:v>
                </c:pt>
                <c:pt idx="2349">
                  <c:v>1234</c:v>
                </c:pt>
                <c:pt idx="2350">
                  <c:v>1235</c:v>
                </c:pt>
                <c:pt idx="2351">
                  <c:v>1235</c:v>
                </c:pt>
                <c:pt idx="2352">
                  <c:v>1236</c:v>
                </c:pt>
                <c:pt idx="2353">
                  <c:v>1237</c:v>
                </c:pt>
                <c:pt idx="2354">
                  <c:v>1237</c:v>
                </c:pt>
                <c:pt idx="2355">
                  <c:v>1237</c:v>
                </c:pt>
                <c:pt idx="2356">
                  <c:v>1237</c:v>
                </c:pt>
                <c:pt idx="2357">
                  <c:v>1237</c:v>
                </c:pt>
                <c:pt idx="2358">
                  <c:v>1237</c:v>
                </c:pt>
                <c:pt idx="2359">
                  <c:v>1237</c:v>
                </c:pt>
                <c:pt idx="2360">
                  <c:v>1237</c:v>
                </c:pt>
                <c:pt idx="2361">
                  <c:v>1238</c:v>
                </c:pt>
                <c:pt idx="2362">
                  <c:v>1239</c:v>
                </c:pt>
                <c:pt idx="2363">
                  <c:v>1239</c:v>
                </c:pt>
                <c:pt idx="2364">
                  <c:v>1239</c:v>
                </c:pt>
                <c:pt idx="2365">
                  <c:v>1240</c:v>
                </c:pt>
                <c:pt idx="2366">
                  <c:v>1240</c:v>
                </c:pt>
                <c:pt idx="2367">
                  <c:v>1241</c:v>
                </c:pt>
                <c:pt idx="2368">
                  <c:v>1242</c:v>
                </c:pt>
                <c:pt idx="2369">
                  <c:v>1243</c:v>
                </c:pt>
                <c:pt idx="2370">
                  <c:v>1244</c:v>
                </c:pt>
                <c:pt idx="2371">
                  <c:v>1245</c:v>
                </c:pt>
                <c:pt idx="2372">
                  <c:v>1246</c:v>
                </c:pt>
                <c:pt idx="2373">
                  <c:v>1247</c:v>
                </c:pt>
                <c:pt idx="2374">
                  <c:v>1247</c:v>
                </c:pt>
                <c:pt idx="2375">
                  <c:v>1247</c:v>
                </c:pt>
                <c:pt idx="2376">
                  <c:v>1247</c:v>
                </c:pt>
                <c:pt idx="2377">
                  <c:v>1247</c:v>
                </c:pt>
                <c:pt idx="2378">
                  <c:v>1248</c:v>
                </c:pt>
                <c:pt idx="2379">
                  <c:v>1249</c:v>
                </c:pt>
                <c:pt idx="2380">
                  <c:v>1250</c:v>
                </c:pt>
                <c:pt idx="2381">
                  <c:v>1250</c:v>
                </c:pt>
                <c:pt idx="2382">
                  <c:v>1251</c:v>
                </c:pt>
                <c:pt idx="2383">
                  <c:v>1252</c:v>
                </c:pt>
                <c:pt idx="2384">
                  <c:v>1252</c:v>
                </c:pt>
                <c:pt idx="2385">
                  <c:v>1253</c:v>
                </c:pt>
                <c:pt idx="2386">
                  <c:v>1254</c:v>
                </c:pt>
                <c:pt idx="2387">
                  <c:v>1254</c:v>
                </c:pt>
                <c:pt idx="2388">
                  <c:v>1255</c:v>
                </c:pt>
                <c:pt idx="2389">
                  <c:v>1255</c:v>
                </c:pt>
                <c:pt idx="2390">
                  <c:v>1256</c:v>
                </c:pt>
                <c:pt idx="2391">
                  <c:v>1256</c:v>
                </c:pt>
                <c:pt idx="2392">
                  <c:v>1257</c:v>
                </c:pt>
                <c:pt idx="2393">
                  <c:v>1258</c:v>
                </c:pt>
                <c:pt idx="2394">
                  <c:v>1259</c:v>
                </c:pt>
                <c:pt idx="2395">
                  <c:v>1259</c:v>
                </c:pt>
                <c:pt idx="2396">
                  <c:v>1260</c:v>
                </c:pt>
                <c:pt idx="2397">
                  <c:v>1261</c:v>
                </c:pt>
                <c:pt idx="2398">
                  <c:v>1261</c:v>
                </c:pt>
                <c:pt idx="2399">
                  <c:v>1262</c:v>
                </c:pt>
                <c:pt idx="2400">
                  <c:v>1262</c:v>
                </c:pt>
                <c:pt idx="2401">
                  <c:v>1263</c:v>
                </c:pt>
                <c:pt idx="2402">
                  <c:v>1263</c:v>
                </c:pt>
                <c:pt idx="2403">
                  <c:v>1263</c:v>
                </c:pt>
                <c:pt idx="2404">
                  <c:v>1264</c:v>
                </c:pt>
                <c:pt idx="2405">
                  <c:v>1264</c:v>
                </c:pt>
                <c:pt idx="2406">
                  <c:v>1264</c:v>
                </c:pt>
                <c:pt idx="2407">
                  <c:v>1265</c:v>
                </c:pt>
                <c:pt idx="2408">
                  <c:v>1265</c:v>
                </c:pt>
                <c:pt idx="2409">
                  <c:v>1265</c:v>
                </c:pt>
                <c:pt idx="2410">
                  <c:v>1265</c:v>
                </c:pt>
                <c:pt idx="2411">
                  <c:v>1266</c:v>
                </c:pt>
                <c:pt idx="2412">
                  <c:v>1266</c:v>
                </c:pt>
                <c:pt idx="2413">
                  <c:v>1267</c:v>
                </c:pt>
                <c:pt idx="2414">
                  <c:v>1268</c:v>
                </c:pt>
                <c:pt idx="2415">
                  <c:v>1268</c:v>
                </c:pt>
                <c:pt idx="2416">
                  <c:v>1269</c:v>
                </c:pt>
                <c:pt idx="2417">
                  <c:v>1270</c:v>
                </c:pt>
                <c:pt idx="2418">
                  <c:v>1270</c:v>
                </c:pt>
                <c:pt idx="2419">
                  <c:v>1271</c:v>
                </c:pt>
                <c:pt idx="2420">
                  <c:v>1272</c:v>
                </c:pt>
                <c:pt idx="2421">
                  <c:v>1273</c:v>
                </c:pt>
                <c:pt idx="2422">
                  <c:v>1274</c:v>
                </c:pt>
                <c:pt idx="2423">
                  <c:v>1275</c:v>
                </c:pt>
                <c:pt idx="2424">
                  <c:v>1276</c:v>
                </c:pt>
                <c:pt idx="2425">
                  <c:v>1277</c:v>
                </c:pt>
                <c:pt idx="2426">
                  <c:v>1278</c:v>
                </c:pt>
                <c:pt idx="2427">
                  <c:v>1279</c:v>
                </c:pt>
                <c:pt idx="2428">
                  <c:v>1280</c:v>
                </c:pt>
                <c:pt idx="2429">
                  <c:v>1281</c:v>
                </c:pt>
                <c:pt idx="2430">
                  <c:v>1281</c:v>
                </c:pt>
                <c:pt idx="2431">
                  <c:v>1282</c:v>
                </c:pt>
                <c:pt idx="2432">
                  <c:v>1282</c:v>
                </c:pt>
                <c:pt idx="2433">
                  <c:v>1282</c:v>
                </c:pt>
                <c:pt idx="2434">
                  <c:v>1282</c:v>
                </c:pt>
                <c:pt idx="2435">
                  <c:v>1282</c:v>
                </c:pt>
                <c:pt idx="2436">
                  <c:v>1282</c:v>
                </c:pt>
                <c:pt idx="2437">
                  <c:v>1283</c:v>
                </c:pt>
                <c:pt idx="2438">
                  <c:v>1284</c:v>
                </c:pt>
                <c:pt idx="2439">
                  <c:v>1285</c:v>
                </c:pt>
                <c:pt idx="2440">
                  <c:v>1285</c:v>
                </c:pt>
                <c:pt idx="2441">
                  <c:v>1286</c:v>
                </c:pt>
                <c:pt idx="2442">
                  <c:v>1287</c:v>
                </c:pt>
                <c:pt idx="2443">
                  <c:v>1287</c:v>
                </c:pt>
                <c:pt idx="2444">
                  <c:v>1287</c:v>
                </c:pt>
                <c:pt idx="2445">
                  <c:v>1287</c:v>
                </c:pt>
                <c:pt idx="2446">
                  <c:v>1287</c:v>
                </c:pt>
                <c:pt idx="2447">
                  <c:v>1288</c:v>
                </c:pt>
                <c:pt idx="2448">
                  <c:v>1288</c:v>
                </c:pt>
                <c:pt idx="2449">
                  <c:v>1288</c:v>
                </c:pt>
                <c:pt idx="2450">
                  <c:v>1288</c:v>
                </c:pt>
                <c:pt idx="2451">
                  <c:v>1289</c:v>
                </c:pt>
                <c:pt idx="2452">
                  <c:v>1289</c:v>
                </c:pt>
                <c:pt idx="2453">
                  <c:v>1290</c:v>
                </c:pt>
                <c:pt idx="2454">
                  <c:v>1291</c:v>
                </c:pt>
                <c:pt idx="2455">
                  <c:v>1291</c:v>
                </c:pt>
                <c:pt idx="2456">
                  <c:v>1292</c:v>
                </c:pt>
                <c:pt idx="2457">
                  <c:v>1293</c:v>
                </c:pt>
                <c:pt idx="2458">
                  <c:v>1293</c:v>
                </c:pt>
                <c:pt idx="2459">
                  <c:v>1294</c:v>
                </c:pt>
                <c:pt idx="2460">
                  <c:v>1295</c:v>
                </c:pt>
                <c:pt idx="2461">
                  <c:v>1295</c:v>
                </c:pt>
                <c:pt idx="2462">
                  <c:v>1295</c:v>
                </c:pt>
                <c:pt idx="2463">
                  <c:v>1295</c:v>
                </c:pt>
                <c:pt idx="2464">
                  <c:v>1295</c:v>
                </c:pt>
                <c:pt idx="2465">
                  <c:v>1295</c:v>
                </c:pt>
                <c:pt idx="2466">
                  <c:v>1296</c:v>
                </c:pt>
                <c:pt idx="2467">
                  <c:v>1296</c:v>
                </c:pt>
                <c:pt idx="2468">
                  <c:v>1296</c:v>
                </c:pt>
                <c:pt idx="2469">
                  <c:v>1296</c:v>
                </c:pt>
                <c:pt idx="2470">
                  <c:v>1297</c:v>
                </c:pt>
                <c:pt idx="2471">
                  <c:v>1298</c:v>
                </c:pt>
                <c:pt idx="2472">
                  <c:v>1298</c:v>
                </c:pt>
                <c:pt idx="2473">
                  <c:v>1298</c:v>
                </c:pt>
                <c:pt idx="2474">
                  <c:v>1299</c:v>
                </c:pt>
                <c:pt idx="2475">
                  <c:v>1300</c:v>
                </c:pt>
                <c:pt idx="2476">
                  <c:v>1301</c:v>
                </c:pt>
                <c:pt idx="2477">
                  <c:v>1301</c:v>
                </c:pt>
                <c:pt idx="2478">
                  <c:v>1301</c:v>
                </c:pt>
                <c:pt idx="2479">
                  <c:v>1302</c:v>
                </c:pt>
                <c:pt idx="2480">
                  <c:v>1303</c:v>
                </c:pt>
                <c:pt idx="2481">
                  <c:v>1304</c:v>
                </c:pt>
                <c:pt idx="2482">
                  <c:v>1305</c:v>
                </c:pt>
                <c:pt idx="2483">
                  <c:v>1306</c:v>
                </c:pt>
                <c:pt idx="2484">
                  <c:v>1307</c:v>
                </c:pt>
                <c:pt idx="2485">
                  <c:v>1308</c:v>
                </c:pt>
                <c:pt idx="2486">
                  <c:v>1309</c:v>
                </c:pt>
                <c:pt idx="2487">
                  <c:v>1310</c:v>
                </c:pt>
                <c:pt idx="2488">
                  <c:v>1311</c:v>
                </c:pt>
                <c:pt idx="2489">
                  <c:v>1312</c:v>
                </c:pt>
                <c:pt idx="2490">
                  <c:v>1313</c:v>
                </c:pt>
                <c:pt idx="2491">
                  <c:v>1314</c:v>
                </c:pt>
                <c:pt idx="2492">
                  <c:v>1314</c:v>
                </c:pt>
                <c:pt idx="2493">
                  <c:v>1314</c:v>
                </c:pt>
                <c:pt idx="2494">
                  <c:v>1315</c:v>
                </c:pt>
                <c:pt idx="2495">
                  <c:v>1316</c:v>
                </c:pt>
                <c:pt idx="2496">
                  <c:v>1317</c:v>
                </c:pt>
                <c:pt idx="2497">
                  <c:v>1317</c:v>
                </c:pt>
                <c:pt idx="2498">
                  <c:v>1317</c:v>
                </c:pt>
                <c:pt idx="2499">
                  <c:v>1318</c:v>
                </c:pt>
                <c:pt idx="2500">
                  <c:v>1319</c:v>
                </c:pt>
                <c:pt idx="2501">
                  <c:v>1320</c:v>
                </c:pt>
                <c:pt idx="2502">
                  <c:v>1320</c:v>
                </c:pt>
                <c:pt idx="2503">
                  <c:v>1321</c:v>
                </c:pt>
                <c:pt idx="2504">
                  <c:v>1322</c:v>
                </c:pt>
                <c:pt idx="2505">
                  <c:v>1322</c:v>
                </c:pt>
                <c:pt idx="2506">
                  <c:v>1322</c:v>
                </c:pt>
                <c:pt idx="2507">
                  <c:v>1322</c:v>
                </c:pt>
                <c:pt idx="2508">
                  <c:v>1323</c:v>
                </c:pt>
                <c:pt idx="2509">
                  <c:v>1324</c:v>
                </c:pt>
                <c:pt idx="2510">
                  <c:v>1325</c:v>
                </c:pt>
                <c:pt idx="2511">
                  <c:v>1326</c:v>
                </c:pt>
                <c:pt idx="2512">
                  <c:v>1327</c:v>
                </c:pt>
                <c:pt idx="2513">
                  <c:v>1328</c:v>
                </c:pt>
                <c:pt idx="2514">
                  <c:v>1328</c:v>
                </c:pt>
                <c:pt idx="2515">
                  <c:v>1329</c:v>
                </c:pt>
                <c:pt idx="2516">
                  <c:v>1330</c:v>
                </c:pt>
                <c:pt idx="2517">
                  <c:v>1331</c:v>
                </c:pt>
                <c:pt idx="2518">
                  <c:v>1331</c:v>
                </c:pt>
                <c:pt idx="2519">
                  <c:v>1332</c:v>
                </c:pt>
                <c:pt idx="2520">
                  <c:v>1333</c:v>
                </c:pt>
                <c:pt idx="2521">
                  <c:v>1334</c:v>
                </c:pt>
                <c:pt idx="2522">
                  <c:v>1335</c:v>
                </c:pt>
                <c:pt idx="2523">
                  <c:v>1336</c:v>
                </c:pt>
                <c:pt idx="2524">
                  <c:v>1337</c:v>
                </c:pt>
                <c:pt idx="2525">
                  <c:v>1338</c:v>
                </c:pt>
                <c:pt idx="2526">
                  <c:v>1338</c:v>
                </c:pt>
                <c:pt idx="2527">
                  <c:v>1338</c:v>
                </c:pt>
                <c:pt idx="2528">
                  <c:v>1338</c:v>
                </c:pt>
                <c:pt idx="2529">
                  <c:v>1339</c:v>
                </c:pt>
                <c:pt idx="2530">
                  <c:v>1339</c:v>
                </c:pt>
                <c:pt idx="2531">
                  <c:v>1339</c:v>
                </c:pt>
                <c:pt idx="2532">
                  <c:v>1340</c:v>
                </c:pt>
                <c:pt idx="2533">
                  <c:v>1340</c:v>
                </c:pt>
                <c:pt idx="2534">
                  <c:v>1341</c:v>
                </c:pt>
                <c:pt idx="2535">
                  <c:v>1342</c:v>
                </c:pt>
                <c:pt idx="2536">
                  <c:v>1342</c:v>
                </c:pt>
                <c:pt idx="2537">
                  <c:v>1343</c:v>
                </c:pt>
                <c:pt idx="2538">
                  <c:v>1344</c:v>
                </c:pt>
                <c:pt idx="2539">
                  <c:v>1345</c:v>
                </c:pt>
                <c:pt idx="2540">
                  <c:v>1346</c:v>
                </c:pt>
                <c:pt idx="2541">
                  <c:v>1347</c:v>
                </c:pt>
                <c:pt idx="2542">
                  <c:v>1348</c:v>
                </c:pt>
                <c:pt idx="2543">
                  <c:v>1349</c:v>
                </c:pt>
                <c:pt idx="2544">
                  <c:v>1349</c:v>
                </c:pt>
                <c:pt idx="2545">
                  <c:v>1349</c:v>
                </c:pt>
                <c:pt idx="2546">
                  <c:v>1350</c:v>
                </c:pt>
                <c:pt idx="2547">
                  <c:v>1351</c:v>
                </c:pt>
                <c:pt idx="2548">
                  <c:v>1351</c:v>
                </c:pt>
                <c:pt idx="2549">
                  <c:v>1351</c:v>
                </c:pt>
                <c:pt idx="2550">
                  <c:v>1351</c:v>
                </c:pt>
                <c:pt idx="2551">
                  <c:v>1351</c:v>
                </c:pt>
                <c:pt idx="2552">
                  <c:v>1351</c:v>
                </c:pt>
                <c:pt idx="2553">
                  <c:v>1352</c:v>
                </c:pt>
                <c:pt idx="2554">
                  <c:v>1353</c:v>
                </c:pt>
                <c:pt idx="2555">
                  <c:v>1353</c:v>
                </c:pt>
                <c:pt idx="2556">
                  <c:v>1354</c:v>
                </c:pt>
                <c:pt idx="2557">
                  <c:v>1355</c:v>
                </c:pt>
                <c:pt idx="2558">
                  <c:v>1356</c:v>
                </c:pt>
                <c:pt idx="2559">
                  <c:v>1357</c:v>
                </c:pt>
                <c:pt idx="2560">
                  <c:v>1358</c:v>
                </c:pt>
                <c:pt idx="2561">
                  <c:v>1359</c:v>
                </c:pt>
                <c:pt idx="2562">
                  <c:v>1360</c:v>
                </c:pt>
                <c:pt idx="2563">
                  <c:v>1361</c:v>
                </c:pt>
                <c:pt idx="2564">
                  <c:v>1362</c:v>
                </c:pt>
                <c:pt idx="2565">
                  <c:v>1363</c:v>
                </c:pt>
                <c:pt idx="2566">
                  <c:v>1363</c:v>
                </c:pt>
                <c:pt idx="2567">
                  <c:v>1363</c:v>
                </c:pt>
                <c:pt idx="2568">
                  <c:v>1364</c:v>
                </c:pt>
                <c:pt idx="2569">
                  <c:v>1365</c:v>
                </c:pt>
                <c:pt idx="2570">
                  <c:v>1366</c:v>
                </c:pt>
                <c:pt idx="2571">
                  <c:v>1367</c:v>
                </c:pt>
                <c:pt idx="2572">
                  <c:v>1368</c:v>
                </c:pt>
                <c:pt idx="2573">
                  <c:v>1369</c:v>
                </c:pt>
                <c:pt idx="2574">
                  <c:v>1370</c:v>
                </c:pt>
                <c:pt idx="2575">
                  <c:v>1371</c:v>
                </c:pt>
                <c:pt idx="2576">
                  <c:v>1371</c:v>
                </c:pt>
                <c:pt idx="2577">
                  <c:v>1372</c:v>
                </c:pt>
                <c:pt idx="2578">
                  <c:v>1372</c:v>
                </c:pt>
                <c:pt idx="2579">
                  <c:v>1372</c:v>
                </c:pt>
                <c:pt idx="2580">
                  <c:v>1372</c:v>
                </c:pt>
                <c:pt idx="2581">
                  <c:v>1372</c:v>
                </c:pt>
                <c:pt idx="2582">
                  <c:v>1372</c:v>
                </c:pt>
                <c:pt idx="2583">
                  <c:v>1373</c:v>
                </c:pt>
                <c:pt idx="2584">
                  <c:v>1374</c:v>
                </c:pt>
                <c:pt idx="2585">
                  <c:v>1374</c:v>
                </c:pt>
                <c:pt idx="2586">
                  <c:v>1375</c:v>
                </c:pt>
                <c:pt idx="2587">
                  <c:v>1375</c:v>
                </c:pt>
                <c:pt idx="2588">
                  <c:v>1376</c:v>
                </c:pt>
                <c:pt idx="2589">
                  <c:v>1377</c:v>
                </c:pt>
                <c:pt idx="2590">
                  <c:v>1377</c:v>
                </c:pt>
                <c:pt idx="2591">
                  <c:v>1378</c:v>
                </c:pt>
                <c:pt idx="2592">
                  <c:v>1379</c:v>
                </c:pt>
                <c:pt idx="2593">
                  <c:v>1379</c:v>
                </c:pt>
                <c:pt idx="2594">
                  <c:v>1380</c:v>
                </c:pt>
                <c:pt idx="2595">
                  <c:v>1380</c:v>
                </c:pt>
                <c:pt idx="2596">
                  <c:v>1381</c:v>
                </c:pt>
                <c:pt idx="2597">
                  <c:v>1381</c:v>
                </c:pt>
                <c:pt idx="2598">
                  <c:v>1381</c:v>
                </c:pt>
                <c:pt idx="2599">
                  <c:v>1381</c:v>
                </c:pt>
                <c:pt idx="2600">
                  <c:v>1381</c:v>
                </c:pt>
                <c:pt idx="2601">
                  <c:v>1381</c:v>
                </c:pt>
                <c:pt idx="2602">
                  <c:v>1381</c:v>
                </c:pt>
                <c:pt idx="2603">
                  <c:v>1381</c:v>
                </c:pt>
                <c:pt idx="2604">
                  <c:v>1382</c:v>
                </c:pt>
                <c:pt idx="2605">
                  <c:v>1383</c:v>
                </c:pt>
                <c:pt idx="2606">
                  <c:v>1384</c:v>
                </c:pt>
                <c:pt idx="2607">
                  <c:v>1385</c:v>
                </c:pt>
                <c:pt idx="2608">
                  <c:v>1385</c:v>
                </c:pt>
                <c:pt idx="2609">
                  <c:v>1386</c:v>
                </c:pt>
                <c:pt idx="2610">
                  <c:v>1387</c:v>
                </c:pt>
                <c:pt idx="2611">
                  <c:v>1387</c:v>
                </c:pt>
                <c:pt idx="2612">
                  <c:v>1387</c:v>
                </c:pt>
                <c:pt idx="2613">
                  <c:v>1388</c:v>
                </c:pt>
                <c:pt idx="2614">
                  <c:v>1389</c:v>
                </c:pt>
                <c:pt idx="2615">
                  <c:v>1390</c:v>
                </c:pt>
                <c:pt idx="2616">
                  <c:v>1391</c:v>
                </c:pt>
                <c:pt idx="2617">
                  <c:v>1391</c:v>
                </c:pt>
                <c:pt idx="2618">
                  <c:v>1391</c:v>
                </c:pt>
                <c:pt idx="2619">
                  <c:v>1392</c:v>
                </c:pt>
                <c:pt idx="2620">
                  <c:v>1392</c:v>
                </c:pt>
                <c:pt idx="2621">
                  <c:v>1392</c:v>
                </c:pt>
                <c:pt idx="2622">
                  <c:v>1392</c:v>
                </c:pt>
                <c:pt idx="2623">
                  <c:v>1393</c:v>
                </c:pt>
                <c:pt idx="2624">
                  <c:v>1394</c:v>
                </c:pt>
                <c:pt idx="2625">
                  <c:v>1395</c:v>
                </c:pt>
                <c:pt idx="2626">
                  <c:v>1395</c:v>
                </c:pt>
                <c:pt idx="2627">
                  <c:v>1395</c:v>
                </c:pt>
                <c:pt idx="2628">
                  <c:v>1395</c:v>
                </c:pt>
                <c:pt idx="2629">
                  <c:v>1396</c:v>
                </c:pt>
                <c:pt idx="2630">
                  <c:v>1397</c:v>
                </c:pt>
                <c:pt idx="2631">
                  <c:v>1397</c:v>
                </c:pt>
                <c:pt idx="2632">
                  <c:v>1397</c:v>
                </c:pt>
                <c:pt idx="2633">
                  <c:v>1397</c:v>
                </c:pt>
                <c:pt idx="2634">
                  <c:v>1397</c:v>
                </c:pt>
                <c:pt idx="2635">
                  <c:v>1398</c:v>
                </c:pt>
                <c:pt idx="2636">
                  <c:v>1399</c:v>
                </c:pt>
                <c:pt idx="2637">
                  <c:v>1400</c:v>
                </c:pt>
                <c:pt idx="2638">
                  <c:v>1401</c:v>
                </c:pt>
                <c:pt idx="2639">
                  <c:v>1402</c:v>
                </c:pt>
                <c:pt idx="2640">
                  <c:v>1403</c:v>
                </c:pt>
                <c:pt idx="2641">
                  <c:v>1404</c:v>
                </c:pt>
                <c:pt idx="2642">
                  <c:v>1405</c:v>
                </c:pt>
                <c:pt idx="2643">
                  <c:v>1405</c:v>
                </c:pt>
                <c:pt idx="2644">
                  <c:v>1405</c:v>
                </c:pt>
                <c:pt idx="2645">
                  <c:v>1406</c:v>
                </c:pt>
                <c:pt idx="2646">
                  <c:v>1406</c:v>
                </c:pt>
                <c:pt idx="2647">
                  <c:v>1407</c:v>
                </c:pt>
                <c:pt idx="2648">
                  <c:v>1407</c:v>
                </c:pt>
                <c:pt idx="2649">
                  <c:v>1408</c:v>
                </c:pt>
                <c:pt idx="2650">
                  <c:v>1409</c:v>
                </c:pt>
                <c:pt idx="2651">
                  <c:v>1410</c:v>
                </c:pt>
                <c:pt idx="2652">
                  <c:v>1411</c:v>
                </c:pt>
                <c:pt idx="2653">
                  <c:v>1412</c:v>
                </c:pt>
                <c:pt idx="2654">
                  <c:v>1413</c:v>
                </c:pt>
                <c:pt idx="2655">
                  <c:v>1414</c:v>
                </c:pt>
                <c:pt idx="2656">
                  <c:v>1415</c:v>
                </c:pt>
                <c:pt idx="2657">
                  <c:v>1416</c:v>
                </c:pt>
                <c:pt idx="2658">
                  <c:v>1417</c:v>
                </c:pt>
                <c:pt idx="2659">
                  <c:v>1418</c:v>
                </c:pt>
                <c:pt idx="2660">
                  <c:v>1419</c:v>
                </c:pt>
                <c:pt idx="2661">
                  <c:v>1420</c:v>
                </c:pt>
                <c:pt idx="2662">
                  <c:v>1421</c:v>
                </c:pt>
                <c:pt idx="2663">
                  <c:v>1422</c:v>
                </c:pt>
                <c:pt idx="2664">
                  <c:v>1423</c:v>
                </c:pt>
                <c:pt idx="2665">
                  <c:v>1424</c:v>
                </c:pt>
                <c:pt idx="2666">
                  <c:v>1425</c:v>
                </c:pt>
                <c:pt idx="2667">
                  <c:v>1425</c:v>
                </c:pt>
                <c:pt idx="2668">
                  <c:v>1425</c:v>
                </c:pt>
                <c:pt idx="2669">
                  <c:v>1426</c:v>
                </c:pt>
                <c:pt idx="2670">
                  <c:v>1427</c:v>
                </c:pt>
                <c:pt idx="2671">
                  <c:v>1428</c:v>
                </c:pt>
                <c:pt idx="2672">
                  <c:v>1429</c:v>
                </c:pt>
                <c:pt idx="2673">
                  <c:v>1430</c:v>
                </c:pt>
                <c:pt idx="2674">
                  <c:v>1430</c:v>
                </c:pt>
                <c:pt idx="2675">
                  <c:v>1431</c:v>
                </c:pt>
                <c:pt idx="2676">
                  <c:v>1432</c:v>
                </c:pt>
                <c:pt idx="2677">
                  <c:v>1433</c:v>
                </c:pt>
                <c:pt idx="2678">
                  <c:v>1433</c:v>
                </c:pt>
                <c:pt idx="2679">
                  <c:v>1434</c:v>
                </c:pt>
                <c:pt idx="2680">
                  <c:v>1434</c:v>
                </c:pt>
                <c:pt idx="2681">
                  <c:v>1434</c:v>
                </c:pt>
                <c:pt idx="2682">
                  <c:v>1434</c:v>
                </c:pt>
                <c:pt idx="2683">
                  <c:v>1434</c:v>
                </c:pt>
                <c:pt idx="2684">
                  <c:v>1434</c:v>
                </c:pt>
                <c:pt idx="2685">
                  <c:v>1434</c:v>
                </c:pt>
                <c:pt idx="2686">
                  <c:v>1434</c:v>
                </c:pt>
                <c:pt idx="2687">
                  <c:v>1434</c:v>
                </c:pt>
                <c:pt idx="2688">
                  <c:v>1434</c:v>
                </c:pt>
                <c:pt idx="2689">
                  <c:v>1434</c:v>
                </c:pt>
                <c:pt idx="2690">
                  <c:v>1434</c:v>
                </c:pt>
                <c:pt idx="2691">
                  <c:v>1434</c:v>
                </c:pt>
                <c:pt idx="2692">
                  <c:v>1434</c:v>
                </c:pt>
                <c:pt idx="2693">
                  <c:v>1434</c:v>
                </c:pt>
                <c:pt idx="2694">
                  <c:v>1434</c:v>
                </c:pt>
                <c:pt idx="2695">
                  <c:v>1434</c:v>
                </c:pt>
                <c:pt idx="2696">
                  <c:v>1434</c:v>
                </c:pt>
                <c:pt idx="2697">
                  <c:v>1434</c:v>
                </c:pt>
                <c:pt idx="2698">
                  <c:v>1434</c:v>
                </c:pt>
                <c:pt idx="2699">
                  <c:v>1434</c:v>
                </c:pt>
                <c:pt idx="2700">
                  <c:v>1434</c:v>
                </c:pt>
                <c:pt idx="2701">
                  <c:v>1434</c:v>
                </c:pt>
                <c:pt idx="2702">
                  <c:v>1435</c:v>
                </c:pt>
                <c:pt idx="2703">
                  <c:v>1435</c:v>
                </c:pt>
                <c:pt idx="2704">
                  <c:v>1435</c:v>
                </c:pt>
                <c:pt idx="2705">
                  <c:v>1435</c:v>
                </c:pt>
                <c:pt idx="2706">
                  <c:v>1435</c:v>
                </c:pt>
                <c:pt idx="2707">
                  <c:v>1435</c:v>
                </c:pt>
                <c:pt idx="2708">
                  <c:v>1436</c:v>
                </c:pt>
                <c:pt idx="2709">
                  <c:v>1436</c:v>
                </c:pt>
                <c:pt idx="2710">
                  <c:v>1437</c:v>
                </c:pt>
                <c:pt idx="2711">
                  <c:v>1438</c:v>
                </c:pt>
                <c:pt idx="2712">
                  <c:v>1438</c:v>
                </c:pt>
                <c:pt idx="2713">
                  <c:v>1439</c:v>
                </c:pt>
                <c:pt idx="2714">
                  <c:v>1439</c:v>
                </c:pt>
                <c:pt idx="2715">
                  <c:v>1439</c:v>
                </c:pt>
                <c:pt idx="2716">
                  <c:v>1439</c:v>
                </c:pt>
                <c:pt idx="2717">
                  <c:v>1439</c:v>
                </c:pt>
                <c:pt idx="2718">
                  <c:v>1439</c:v>
                </c:pt>
                <c:pt idx="2719">
                  <c:v>1439</c:v>
                </c:pt>
                <c:pt idx="2720">
                  <c:v>1440</c:v>
                </c:pt>
                <c:pt idx="2721">
                  <c:v>1441</c:v>
                </c:pt>
                <c:pt idx="2722">
                  <c:v>1442</c:v>
                </c:pt>
                <c:pt idx="2723">
                  <c:v>1443</c:v>
                </c:pt>
                <c:pt idx="2724">
                  <c:v>1443</c:v>
                </c:pt>
                <c:pt idx="2725">
                  <c:v>1443</c:v>
                </c:pt>
                <c:pt idx="2726">
                  <c:v>1443</c:v>
                </c:pt>
                <c:pt idx="2727">
                  <c:v>1444</c:v>
                </c:pt>
                <c:pt idx="2728">
                  <c:v>1444</c:v>
                </c:pt>
                <c:pt idx="2729">
                  <c:v>1444</c:v>
                </c:pt>
                <c:pt idx="2730">
                  <c:v>1444</c:v>
                </c:pt>
                <c:pt idx="2731">
                  <c:v>1444</c:v>
                </c:pt>
                <c:pt idx="2732">
                  <c:v>1445</c:v>
                </c:pt>
                <c:pt idx="2733">
                  <c:v>1445</c:v>
                </c:pt>
                <c:pt idx="2734">
                  <c:v>1445</c:v>
                </c:pt>
                <c:pt idx="2735">
                  <c:v>1446</c:v>
                </c:pt>
                <c:pt idx="2736">
                  <c:v>1447</c:v>
                </c:pt>
                <c:pt idx="2737">
                  <c:v>1448</c:v>
                </c:pt>
                <c:pt idx="2738">
                  <c:v>1449</c:v>
                </c:pt>
                <c:pt idx="2739">
                  <c:v>1450</c:v>
                </c:pt>
                <c:pt idx="2740">
                  <c:v>1451</c:v>
                </c:pt>
                <c:pt idx="2741">
                  <c:v>1452</c:v>
                </c:pt>
                <c:pt idx="2742">
                  <c:v>1452</c:v>
                </c:pt>
                <c:pt idx="2743">
                  <c:v>1452</c:v>
                </c:pt>
                <c:pt idx="2744">
                  <c:v>1452</c:v>
                </c:pt>
                <c:pt idx="2745">
                  <c:v>1452</c:v>
                </c:pt>
                <c:pt idx="2746">
                  <c:v>1452</c:v>
                </c:pt>
                <c:pt idx="2747">
                  <c:v>1453</c:v>
                </c:pt>
                <c:pt idx="2748">
                  <c:v>1454</c:v>
                </c:pt>
                <c:pt idx="2749">
                  <c:v>1455</c:v>
                </c:pt>
                <c:pt idx="2750">
                  <c:v>1456</c:v>
                </c:pt>
                <c:pt idx="2751">
                  <c:v>1457</c:v>
                </c:pt>
                <c:pt idx="2752">
                  <c:v>1457</c:v>
                </c:pt>
                <c:pt idx="2753">
                  <c:v>1458</c:v>
                </c:pt>
                <c:pt idx="2754">
                  <c:v>1459</c:v>
                </c:pt>
                <c:pt idx="2755">
                  <c:v>1460</c:v>
                </c:pt>
                <c:pt idx="2756">
                  <c:v>1460</c:v>
                </c:pt>
                <c:pt idx="2757">
                  <c:v>1460</c:v>
                </c:pt>
                <c:pt idx="2758">
                  <c:v>1460</c:v>
                </c:pt>
                <c:pt idx="2759">
                  <c:v>1460</c:v>
                </c:pt>
                <c:pt idx="2760">
                  <c:v>1461</c:v>
                </c:pt>
                <c:pt idx="2761">
                  <c:v>1462</c:v>
                </c:pt>
                <c:pt idx="2762">
                  <c:v>1462</c:v>
                </c:pt>
                <c:pt idx="2763">
                  <c:v>1463</c:v>
                </c:pt>
                <c:pt idx="2764">
                  <c:v>1464</c:v>
                </c:pt>
                <c:pt idx="2765">
                  <c:v>1465</c:v>
                </c:pt>
                <c:pt idx="2766">
                  <c:v>1465</c:v>
                </c:pt>
                <c:pt idx="2767">
                  <c:v>1465</c:v>
                </c:pt>
                <c:pt idx="2768">
                  <c:v>1466</c:v>
                </c:pt>
                <c:pt idx="2769">
                  <c:v>1467</c:v>
                </c:pt>
                <c:pt idx="2770">
                  <c:v>1468</c:v>
                </c:pt>
                <c:pt idx="2771">
                  <c:v>1469</c:v>
                </c:pt>
                <c:pt idx="2772">
                  <c:v>1470</c:v>
                </c:pt>
                <c:pt idx="2773">
                  <c:v>1470</c:v>
                </c:pt>
                <c:pt idx="2774">
                  <c:v>1470</c:v>
                </c:pt>
                <c:pt idx="2775">
                  <c:v>1471</c:v>
                </c:pt>
                <c:pt idx="2776">
                  <c:v>1472</c:v>
                </c:pt>
                <c:pt idx="2777">
                  <c:v>1473</c:v>
                </c:pt>
                <c:pt idx="2778">
                  <c:v>1473</c:v>
                </c:pt>
                <c:pt idx="2779">
                  <c:v>1473</c:v>
                </c:pt>
                <c:pt idx="2780">
                  <c:v>1473</c:v>
                </c:pt>
                <c:pt idx="2781">
                  <c:v>1473</c:v>
                </c:pt>
                <c:pt idx="2782">
                  <c:v>1473</c:v>
                </c:pt>
                <c:pt idx="2783">
                  <c:v>1474</c:v>
                </c:pt>
                <c:pt idx="2784">
                  <c:v>1474</c:v>
                </c:pt>
                <c:pt idx="2785">
                  <c:v>1475</c:v>
                </c:pt>
                <c:pt idx="2786">
                  <c:v>1476</c:v>
                </c:pt>
                <c:pt idx="2787">
                  <c:v>1477</c:v>
                </c:pt>
                <c:pt idx="2788">
                  <c:v>1478</c:v>
                </c:pt>
                <c:pt idx="2789">
                  <c:v>1478</c:v>
                </c:pt>
                <c:pt idx="2790">
                  <c:v>1479</c:v>
                </c:pt>
                <c:pt idx="2791">
                  <c:v>1480</c:v>
                </c:pt>
                <c:pt idx="2792">
                  <c:v>1480</c:v>
                </c:pt>
                <c:pt idx="2793">
                  <c:v>1480</c:v>
                </c:pt>
                <c:pt idx="2794">
                  <c:v>1480</c:v>
                </c:pt>
                <c:pt idx="2795">
                  <c:v>1480</c:v>
                </c:pt>
                <c:pt idx="2796">
                  <c:v>1481</c:v>
                </c:pt>
                <c:pt idx="2797">
                  <c:v>1482</c:v>
                </c:pt>
                <c:pt idx="2798">
                  <c:v>1483</c:v>
                </c:pt>
                <c:pt idx="2799">
                  <c:v>1484</c:v>
                </c:pt>
                <c:pt idx="2800">
                  <c:v>1485</c:v>
                </c:pt>
                <c:pt idx="2801">
                  <c:v>1486</c:v>
                </c:pt>
                <c:pt idx="2802">
                  <c:v>1487</c:v>
                </c:pt>
                <c:pt idx="2803">
                  <c:v>1488</c:v>
                </c:pt>
                <c:pt idx="2804">
                  <c:v>1489</c:v>
                </c:pt>
                <c:pt idx="2805">
                  <c:v>1490</c:v>
                </c:pt>
                <c:pt idx="2806">
                  <c:v>1490</c:v>
                </c:pt>
                <c:pt idx="2807">
                  <c:v>1491</c:v>
                </c:pt>
                <c:pt idx="2808">
                  <c:v>1492</c:v>
                </c:pt>
                <c:pt idx="2809">
                  <c:v>1493</c:v>
                </c:pt>
                <c:pt idx="2810">
                  <c:v>1494</c:v>
                </c:pt>
                <c:pt idx="2811">
                  <c:v>1495</c:v>
                </c:pt>
                <c:pt idx="2812">
                  <c:v>1496</c:v>
                </c:pt>
                <c:pt idx="2813">
                  <c:v>1497</c:v>
                </c:pt>
                <c:pt idx="2814">
                  <c:v>1498</c:v>
                </c:pt>
                <c:pt idx="2815">
                  <c:v>1498</c:v>
                </c:pt>
                <c:pt idx="2816">
                  <c:v>1498</c:v>
                </c:pt>
                <c:pt idx="2817">
                  <c:v>1498</c:v>
                </c:pt>
                <c:pt idx="2818">
                  <c:v>1499</c:v>
                </c:pt>
                <c:pt idx="2819">
                  <c:v>1499</c:v>
                </c:pt>
                <c:pt idx="2820">
                  <c:v>1499</c:v>
                </c:pt>
                <c:pt idx="2821">
                  <c:v>1499</c:v>
                </c:pt>
                <c:pt idx="2822">
                  <c:v>1499</c:v>
                </c:pt>
                <c:pt idx="2823">
                  <c:v>1500</c:v>
                </c:pt>
                <c:pt idx="2824">
                  <c:v>1501</c:v>
                </c:pt>
                <c:pt idx="2825">
                  <c:v>1502</c:v>
                </c:pt>
                <c:pt idx="2826">
                  <c:v>1502</c:v>
                </c:pt>
                <c:pt idx="2827">
                  <c:v>1502</c:v>
                </c:pt>
                <c:pt idx="2828">
                  <c:v>1502</c:v>
                </c:pt>
                <c:pt idx="2829">
                  <c:v>1502</c:v>
                </c:pt>
                <c:pt idx="2830">
                  <c:v>1502</c:v>
                </c:pt>
                <c:pt idx="2831">
                  <c:v>1503</c:v>
                </c:pt>
                <c:pt idx="2832">
                  <c:v>1503</c:v>
                </c:pt>
                <c:pt idx="2833">
                  <c:v>1503</c:v>
                </c:pt>
                <c:pt idx="2834">
                  <c:v>1504</c:v>
                </c:pt>
                <c:pt idx="2835">
                  <c:v>1505</c:v>
                </c:pt>
                <c:pt idx="2836">
                  <c:v>1505</c:v>
                </c:pt>
                <c:pt idx="2837">
                  <c:v>1505</c:v>
                </c:pt>
                <c:pt idx="2838">
                  <c:v>1505</c:v>
                </c:pt>
                <c:pt idx="2839">
                  <c:v>1506</c:v>
                </c:pt>
                <c:pt idx="2840">
                  <c:v>1507</c:v>
                </c:pt>
                <c:pt idx="2841">
                  <c:v>1508</c:v>
                </c:pt>
                <c:pt idx="2842">
                  <c:v>1509</c:v>
                </c:pt>
                <c:pt idx="2843">
                  <c:v>1510</c:v>
                </c:pt>
                <c:pt idx="2844">
                  <c:v>1511</c:v>
                </c:pt>
                <c:pt idx="2845">
                  <c:v>1511</c:v>
                </c:pt>
                <c:pt idx="2846">
                  <c:v>1512</c:v>
                </c:pt>
                <c:pt idx="2847">
                  <c:v>1513</c:v>
                </c:pt>
                <c:pt idx="2848">
                  <c:v>1514</c:v>
                </c:pt>
                <c:pt idx="2849">
                  <c:v>1515</c:v>
                </c:pt>
                <c:pt idx="2850">
                  <c:v>1516</c:v>
                </c:pt>
                <c:pt idx="2851">
                  <c:v>1516</c:v>
                </c:pt>
                <c:pt idx="2852">
                  <c:v>1516</c:v>
                </c:pt>
                <c:pt idx="2853">
                  <c:v>1516</c:v>
                </c:pt>
                <c:pt idx="2854">
                  <c:v>1516</c:v>
                </c:pt>
                <c:pt idx="2855">
                  <c:v>1516</c:v>
                </c:pt>
                <c:pt idx="2856">
                  <c:v>1516</c:v>
                </c:pt>
                <c:pt idx="2857">
                  <c:v>1516</c:v>
                </c:pt>
                <c:pt idx="2858">
                  <c:v>1517</c:v>
                </c:pt>
                <c:pt idx="2859">
                  <c:v>1518</c:v>
                </c:pt>
                <c:pt idx="2860">
                  <c:v>1519</c:v>
                </c:pt>
                <c:pt idx="2861">
                  <c:v>1520</c:v>
                </c:pt>
                <c:pt idx="2862">
                  <c:v>1520</c:v>
                </c:pt>
                <c:pt idx="2863">
                  <c:v>1521</c:v>
                </c:pt>
                <c:pt idx="2864">
                  <c:v>1522</c:v>
                </c:pt>
                <c:pt idx="2865">
                  <c:v>1523</c:v>
                </c:pt>
                <c:pt idx="2866">
                  <c:v>1524</c:v>
                </c:pt>
                <c:pt idx="2867">
                  <c:v>1525</c:v>
                </c:pt>
                <c:pt idx="2868">
                  <c:v>1525</c:v>
                </c:pt>
                <c:pt idx="2869">
                  <c:v>1525</c:v>
                </c:pt>
                <c:pt idx="2870">
                  <c:v>1526</c:v>
                </c:pt>
                <c:pt idx="2871">
                  <c:v>1527</c:v>
                </c:pt>
                <c:pt idx="2872">
                  <c:v>1527</c:v>
                </c:pt>
                <c:pt idx="2873">
                  <c:v>1527</c:v>
                </c:pt>
                <c:pt idx="2874">
                  <c:v>1527</c:v>
                </c:pt>
                <c:pt idx="2875">
                  <c:v>1528</c:v>
                </c:pt>
                <c:pt idx="2876">
                  <c:v>1529</c:v>
                </c:pt>
                <c:pt idx="2877">
                  <c:v>1530</c:v>
                </c:pt>
                <c:pt idx="2878">
                  <c:v>1530</c:v>
                </c:pt>
                <c:pt idx="2879">
                  <c:v>1530</c:v>
                </c:pt>
                <c:pt idx="2880">
                  <c:v>1530</c:v>
                </c:pt>
                <c:pt idx="2881">
                  <c:v>1530</c:v>
                </c:pt>
                <c:pt idx="2882">
                  <c:v>1530</c:v>
                </c:pt>
                <c:pt idx="2883">
                  <c:v>1531</c:v>
                </c:pt>
                <c:pt idx="2884">
                  <c:v>1531</c:v>
                </c:pt>
                <c:pt idx="2885">
                  <c:v>1532</c:v>
                </c:pt>
                <c:pt idx="2886">
                  <c:v>1532</c:v>
                </c:pt>
                <c:pt idx="2887">
                  <c:v>1532</c:v>
                </c:pt>
                <c:pt idx="2888">
                  <c:v>1532</c:v>
                </c:pt>
                <c:pt idx="2889">
                  <c:v>1532</c:v>
                </c:pt>
                <c:pt idx="2890">
                  <c:v>1532</c:v>
                </c:pt>
                <c:pt idx="2891">
                  <c:v>1533</c:v>
                </c:pt>
                <c:pt idx="2892">
                  <c:v>1534</c:v>
                </c:pt>
                <c:pt idx="2893">
                  <c:v>1535</c:v>
                </c:pt>
                <c:pt idx="2894">
                  <c:v>1535</c:v>
                </c:pt>
                <c:pt idx="2895">
                  <c:v>1535</c:v>
                </c:pt>
                <c:pt idx="2896">
                  <c:v>1536</c:v>
                </c:pt>
                <c:pt idx="2897">
                  <c:v>1536</c:v>
                </c:pt>
                <c:pt idx="2898">
                  <c:v>1536</c:v>
                </c:pt>
                <c:pt idx="2899">
                  <c:v>1536</c:v>
                </c:pt>
                <c:pt idx="2900">
                  <c:v>1536</c:v>
                </c:pt>
                <c:pt idx="2901">
                  <c:v>1537</c:v>
                </c:pt>
                <c:pt idx="2902">
                  <c:v>1537</c:v>
                </c:pt>
                <c:pt idx="2903">
                  <c:v>1538</c:v>
                </c:pt>
                <c:pt idx="2904">
                  <c:v>1538</c:v>
                </c:pt>
                <c:pt idx="2905">
                  <c:v>1538</c:v>
                </c:pt>
                <c:pt idx="2906">
                  <c:v>1539</c:v>
                </c:pt>
                <c:pt idx="2907">
                  <c:v>1540</c:v>
                </c:pt>
                <c:pt idx="2908">
                  <c:v>1541</c:v>
                </c:pt>
                <c:pt idx="2909">
                  <c:v>1542</c:v>
                </c:pt>
                <c:pt idx="2910">
                  <c:v>1543</c:v>
                </c:pt>
                <c:pt idx="2911">
                  <c:v>1544</c:v>
                </c:pt>
                <c:pt idx="2912">
                  <c:v>1545</c:v>
                </c:pt>
                <c:pt idx="2913">
                  <c:v>1545</c:v>
                </c:pt>
                <c:pt idx="2914">
                  <c:v>1545</c:v>
                </c:pt>
                <c:pt idx="2915">
                  <c:v>1545</c:v>
                </c:pt>
                <c:pt idx="2916">
                  <c:v>1546</c:v>
                </c:pt>
                <c:pt idx="2917">
                  <c:v>1546</c:v>
                </c:pt>
                <c:pt idx="2918">
                  <c:v>1546</c:v>
                </c:pt>
                <c:pt idx="2919">
                  <c:v>1547</c:v>
                </c:pt>
                <c:pt idx="2920">
                  <c:v>1547</c:v>
                </c:pt>
                <c:pt idx="2921">
                  <c:v>1547</c:v>
                </c:pt>
                <c:pt idx="2922">
                  <c:v>1548</c:v>
                </c:pt>
                <c:pt idx="2923">
                  <c:v>1549</c:v>
                </c:pt>
                <c:pt idx="2924">
                  <c:v>1550</c:v>
                </c:pt>
                <c:pt idx="2925">
                  <c:v>1551</c:v>
                </c:pt>
                <c:pt idx="2926">
                  <c:v>1552</c:v>
                </c:pt>
                <c:pt idx="2927">
                  <c:v>1553</c:v>
                </c:pt>
                <c:pt idx="2928">
                  <c:v>1554</c:v>
                </c:pt>
                <c:pt idx="2929">
                  <c:v>1555</c:v>
                </c:pt>
                <c:pt idx="2930">
                  <c:v>1555</c:v>
                </c:pt>
                <c:pt idx="2931">
                  <c:v>1555</c:v>
                </c:pt>
                <c:pt idx="2932">
                  <c:v>1556</c:v>
                </c:pt>
                <c:pt idx="2933">
                  <c:v>1557</c:v>
                </c:pt>
                <c:pt idx="2934">
                  <c:v>1557</c:v>
                </c:pt>
                <c:pt idx="2935">
                  <c:v>1558</c:v>
                </c:pt>
                <c:pt idx="2936">
                  <c:v>1558</c:v>
                </c:pt>
                <c:pt idx="2937">
                  <c:v>1558</c:v>
                </c:pt>
                <c:pt idx="2938">
                  <c:v>1559</c:v>
                </c:pt>
                <c:pt idx="2939">
                  <c:v>1560</c:v>
                </c:pt>
                <c:pt idx="2940">
                  <c:v>1560</c:v>
                </c:pt>
                <c:pt idx="2941">
                  <c:v>1560</c:v>
                </c:pt>
                <c:pt idx="2942">
                  <c:v>1560</c:v>
                </c:pt>
                <c:pt idx="2943">
                  <c:v>1560</c:v>
                </c:pt>
                <c:pt idx="2944">
                  <c:v>1561</c:v>
                </c:pt>
                <c:pt idx="2945">
                  <c:v>1561</c:v>
                </c:pt>
                <c:pt idx="2946">
                  <c:v>1562</c:v>
                </c:pt>
                <c:pt idx="2947">
                  <c:v>1562</c:v>
                </c:pt>
                <c:pt idx="2948">
                  <c:v>1562</c:v>
                </c:pt>
                <c:pt idx="2949">
                  <c:v>1562</c:v>
                </c:pt>
                <c:pt idx="2950">
                  <c:v>1563</c:v>
                </c:pt>
                <c:pt idx="2951">
                  <c:v>1563</c:v>
                </c:pt>
                <c:pt idx="2952">
                  <c:v>1563</c:v>
                </c:pt>
                <c:pt idx="2953">
                  <c:v>1563</c:v>
                </c:pt>
                <c:pt idx="2954">
                  <c:v>1564</c:v>
                </c:pt>
                <c:pt idx="2955">
                  <c:v>1565</c:v>
                </c:pt>
                <c:pt idx="2956">
                  <c:v>1565</c:v>
                </c:pt>
                <c:pt idx="2957">
                  <c:v>1566</c:v>
                </c:pt>
                <c:pt idx="2958">
                  <c:v>1567</c:v>
                </c:pt>
                <c:pt idx="2959">
                  <c:v>1568</c:v>
                </c:pt>
                <c:pt idx="2960">
                  <c:v>1568</c:v>
                </c:pt>
                <c:pt idx="2961">
                  <c:v>1569</c:v>
                </c:pt>
                <c:pt idx="2962">
                  <c:v>1569</c:v>
                </c:pt>
                <c:pt idx="2963">
                  <c:v>1570</c:v>
                </c:pt>
                <c:pt idx="2964">
                  <c:v>1571</c:v>
                </c:pt>
                <c:pt idx="2965">
                  <c:v>1571</c:v>
                </c:pt>
                <c:pt idx="2966">
                  <c:v>1571</c:v>
                </c:pt>
                <c:pt idx="2967">
                  <c:v>1571</c:v>
                </c:pt>
                <c:pt idx="2968">
                  <c:v>1572</c:v>
                </c:pt>
                <c:pt idx="2969">
                  <c:v>1573</c:v>
                </c:pt>
                <c:pt idx="2970">
                  <c:v>1573</c:v>
                </c:pt>
                <c:pt idx="2971">
                  <c:v>1574</c:v>
                </c:pt>
                <c:pt idx="2972">
                  <c:v>1575</c:v>
                </c:pt>
                <c:pt idx="2973">
                  <c:v>1576</c:v>
                </c:pt>
                <c:pt idx="2974">
                  <c:v>1577</c:v>
                </c:pt>
                <c:pt idx="2975">
                  <c:v>1578</c:v>
                </c:pt>
                <c:pt idx="2976">
                  <c:v>1579</c:v>
                </c:pt>
                <c:pt idx="2977">
                  <c:v>1580</c:v>
                </c:pt>
                <c:pt idx="2978">
                  <c:v>1581</c:v>
                </c:pt>
                <c:pt idx="2979">
                  <c:v>1582</c:v>
                </c:pt>
                <c:pt idx="2980">
                  <c:v>1583</c:v>
                </c:pt>
                <c:pt idx="2981">
                  <c:v>1584</c:v>
                </c:pt>
                <c:pt idx="2982">
                  <c:v>1584</c:v>
                </c:pt>
                <c:pt idx="2983">
                  <c:v>1584</c:v>
                </c:pt>
                <c:pt idx="2984">
                  <c:v>1585</c:v>
                </c:pt>
                <c:pt idx="2985">
                  <c:v>1586</c:v>
                </c:pt>
                <c:pt idx="2986">
                  <c:v>1587</c:v>
                </c:pt>
                <c:pt idx="2987">
                  <c:v>1587</c:v>
                </c:pt>
                <c:pt idx="2988">
                  <c:v>1587</c:v>
                </c:pt>
                <c:pt idx="2989">
                  <c:v>1588</c:v>
                </c:pt>
                <c:pt idx="2990">
                  <c:v>1589</c:v>
                </c:pt>
                <c:pt idx="2991">
                  <c:v>1590</c:v>
                </c:pt>
                <c:pt idx="2992">
                  <c:v>1591</c:v>
                </c:pt>
                <c:pt idx="2993">
                  <c:v>1592</c:v>
                </c:pt>
                <c:pt idx="2994">
                  <c:v>1593</c:v>
                </c:pt>
                <c:pt idx="2995">
                  <c:v>1594</c:v>
                </c:pt>
                <c:pt idx="2996">
                  <c:v>1595</c:v>
                </c:pt>
                <c:pt idx="2997">
                  <c:v>1596</c:v>
                </c:pt>
                <c:pt idx="2998">
                  <c:v>1597</c:v>
                </c:pt>
                <c:pt idx="2999">
                  <c:v>1597</c:v>
                </c:pt>
                <c:pt idx="3000">
                  <c:v>1597</c:v>
                </c:pt>
                <c:pt idx="3001">
                  <c:v>1597</c:v>
                </c:pt>
                <c:pt idx="3002">
                  <c:v>1597</c:v>
                </c:pt>
                <c:pt idx="3003">
                  <c:v>1598</c:v>
                </c:pt>
                <c:pt idx="3004">
                  <c:v>1598</c:v>
                </c:pt>
                <c:pt idx="3005">
                  <c:v>1599</c:v>
                </c:pt>
                <c:pt idx="3006">
                  <c:v>1600</c:v>
                </c:pt>
                <c:pt idx="3007">
                  <c:v>1601</c:v>
                </c:pt>
                <c:pt idx="3008">
                  <c:v>1602</c:v>
                </c:pt>
                <c:pt idx="3009">
                  <c:v>1603</c:v>
                </c:pt>
                <c:pt idx="3010">
                  <c:v>1604</c:v>
                </c:pt>
                <c:pt idx="3011">
                  <c:v>1605</c:v>
                </c:pt>
                <c:pt idx="3012">
                  <c:v>1605</c:v>
                </c:pt>
                <c:pt idx="3013">
                  <c:v>1606</c:v>
                </c:pt>
                <c:pt idx="3014">
                  <c:v>1606</c:v>
                </c:pt>
                <c:pt idx="3015">
                  <c:v>1606</c:v>
                </c:pt>
                <c:pt idx="3016">
                  <c:v>1607</c:v>
                </c:pt>
                <c:pt idx="3017">
                  <c:v>1608</c:v>
                </c:pt>
                <c:pt idx="3018">
                  <c:v>1609</c:v>
                </c:pt>
                <c:pt idx="3019">
                  <c:v>1610</c:v>
                </c:pt>
                <c:pt idx="3020">
                  <c:v>1611</c:v>
                </c:pt>
                <c:pt idx="3021">
                  <c:v>1612</c:v>
                </c:pt>
                <c:pt idx="3022">
                  <c:v>1613</c:v>
                </c:pt>
                <c:pt idx="3023">
                  <c:v>1613</c:v>
                </c:pt>
                <c:pt idx="3024">
                  <c:v>1614</c:v>
                </c:pt>
                <c:pt idx="3025">
                  <c:v>1615</c:v>
                </c:pt>
                <c:pt idx="3026">
                  <c:v>1616</c:v>
                </c:pt>
                <c:pt idx="3027">
                  <c:v>1617</c:v>
                </c:pt>
                <c:pt idx="3028">
                  <c:v>1618</c:v>
                </c:pt>
                <c:pt idx="3029">
                  <c:v>1618</c:v>
                </c:pt>
                <c:pt idx="3030">
                  <c:v>1618</c:v>
                </c:pt>
                <c:pt idx="3031">
                  <c:v>1619</c:v>
                </c:pt>
                <c:pt idx="3032">
                  <c:v>1620</c:v>
                </c:pt>
                <c:pt idx="3033">
                  <c:v>1620</c:v>
                </c:pt>
                <c:pt idx="3034">
                  <c:v>1621</c:v>
                </c:pt>
                <c:pt idx="3035">
                  <c:v>1622</c:v>
                </c:pt>
                <c:pt idx="3036">
                  <c:v>1623</c:v>
                </c:pt>
                <c:pt idx="3037">
                  <c:v>1624</c:v>
                </c:pt>
                <c:pt idx="3038">
                  <c:v>1625</c:v>
                </c:pt>
                <c:pt idx="3039">
                  <c:v>1625</c:v>
                </c:pt>
                <c:pt idx="3040">
                  <c:v>1626</c:v>
                </c:pt>
                <c:pt idx="3041">
                  <c:v>1627</c:v>
                </c:pt>
                <c:pt idx="3042">
                  <c:v>1628</c:v>
                </c:pt>
                <c:pt idx="3043">
                  <c:v>1629</c:v>
                </c:pt>
                <c:pt idx="3044">
                  <c:v>1630</c:v>
                </c:pt>
                <c:pt idx="3045">
                  <c:v>1630</c:v>
                </c:pt>
                <c:pt idx="3046">
                  <c:v>1630</c:v>
                </c:pt>
                <c:pt idx="3047">
                  <c:v>1630</c:v>
                </c:pt>
                <c:pt idx="3048">
                  <c:v>1631</c:v>
                </c:pt>
                <c:pt idx="3049">
                  <c:v>1632</c:v>
                </c:pt>
                <c:pt idx="3050">
                  <c:v>1633</c:v>
                </c:pt>
                <c:pt idx="3051">
                  <c:v>1634</c:v>
                </c:pt>
                <c:pt idx="3052">
                  <c:v>1634</c:v>
                </c:pt>
                <c:pt idx="3053">
                  <c:v>1634</c:v>
                </c:pt>
                <c:pt idx="3054">
                  <c:v>1634</c:v>
                </c:pt>
                <c:pt idx="3055">
                  <c:v>1635</c:v>
                </c:pt>
                <c:pt idx="3056">
                  <c:v>1636</c:v>
                </c:pt>
                <c:pt idx="3057">
                  <c:v>1637</c:v>
                </c:pt>
                <c:pt idx="3058">
                  <c:v>1638</c:v>
                </c:pt>
                <c:pt idx="3059">
                  <c:v>1639</c:v>
                </c:pt>
                <c:pt idx="3060">
                  <c:v>1640</c:v>
                </c:pt>
                <c:pt idx="3061">
                  <c:v>1641</c:v>
                </c:pt>
                <c:pt idx="3062">
                  <c:v>1642</c:v>
                </c:pt>
                <c:pt idx="3063">
                  <c:v>1643</c:v>
                </c:pt>
                <c:pt idx="3064">
                  <c:v>1644</c:v>
                </c:pt>
                <c:pt idx="3065">
                  <c:v>1645</c:v>
                </c:pt>
                <c:pt idx="3066">
                  <c:v>1646</c:v>
                </c:pt>
                <c:pt idx="3067">
                  <c:v>1647</c:v>
                </c:pt>
                <c:pt idx="3068">
                  <c:v>1648</c:v>
                </c:pt>
                <c:pt idx="3069">
                  <c:v>1649</c:v>
                </c:pt>
                <c:pt idx="3070">
                  <c:v>1650</c:v>
                </c:pt>
                <c:pt idx="3071">
                  <c:v>1651</c:v>
                </c:pt>
                <c:pt idx="3072">
                  <c:v>1651</c:v>
                </c:pt>
                <c:pt idx="3073">
                  <c:v>1652</c:v>
                </c:pt>
                <c:pt idx="3074">
                  <c:v>1653</c:v>
                </c:pt>
                <c:pt idx="3075">
                  <c:v>1654</c:v>
                </c:pt>
                <c:pt idx="3076">
                  <c:v>1655</c:v>
                </c:pt>
                <c:pt idx="3077">
                  <c:v>1656</c:v>
                </c:pt>
                <c:pt idx="3078">
                  <c:v>1657</c:v>
                </c:pt>
                <c:pt idx="3079">
                  <c:v>1658</c:v>
                </c:pt>
                <c:pt idx="3080">
                  <c:v>1659</c:v>
                </c:pt>
                <c:pt idx="3081">
                  <c:v>1659</c:v>
                </c:pt>
                <c:pt idx="3082">
                  <c:v>1659</c:v>
                </c:pt>
                <c:pt idx="3083">
                  <c:v>1660</c:v>
                </c:pt>
                <c:pt idx="3084">
                  <c:v>1661</c:v>
                </c:pt>
                <c:pt idx="3085">
                  <c:v>1662</c:v>
                </c:pt>
                <c:pt idx="3086">
                  <c:v>1662</c:v>
                </c:pt>
                <c:pt idx="3087">
                  <c:v>1663</c:v>
                </c:pt>
                <c:pt idx="3088">
                  <c:v>1664</c:v>
                </c:pt>
                <c:pt idx="3089">
                  <c:v>1665</c:v>
                </c:pt>
                <c:pt idx="3090">
                  <c:v>1666</c:v>
                </c:pt>
                <c:pt idx="3091">
                  <c:v>1666</c:v>
                </c:pt>
                <c:pt idx="3092">
                  <c:v>1666</c:v>
                </c:pt>
                <c:pt idx="3093">
                  <c:v>1666</c:v>
                </c:pt>
                <c:pt idx="3094">
                  <c:v>1666</c:v>
                </c:pt>
                <c:pt idx="3095">
                  <c:v>1666</c:v>
                </c:pt>
                <c:pt idx="3096">
                  <c:v>1666</c:v>
                </c:pt>
                <c:pt idx="3097">
                  <c:v>1667</c:v>
                </c:pt>
                <c:pt idx="3098">
                  <c:v>1668</c:v>
                </c:pt>
                <c:pt idx="3099">
                  <c:v>1669</c:v>
                </c:pt>
                <c:pt idx="3100">
                  <c:v>1670</c:v>
                </c:pt>
                <c:pt idx="3101">
                  <c:v>1670</c:v>
                </c:pt>
                <c:pt idx="3102">
                  <c:v>1670</c:v>
                </c:pt>
                <c:pt idx="3103">
                  <c:v>1670</c:v>
                </c:pt>
                <c:pt idx="3104">
                  <c:v>1670</c:v>
                </c:pt>
                <c:pt idx="3105">
                  <c:v>1671</c:v>
                </c:pt>
                <c:pt idx="3106">
                  <c:v>1671</c:v>
                </c:pt>
                <c:pt idx="3107">
                  <c:v>1672</c:v>
                </c:pt>
                <c:pt idx="3108">
                  <c:v>1672</c:v>
                </c:pt>
                <c:pt idx="3109">
                  <c:v>1672</c:v>
                </c:pt>
                <c:pt idx="3110">
                  <c:v>1672</c:v>
                </c:pt>
                <c:pt idx="3111">
                  <c:v>1672</c:v>
                </c:pt>
                <c:pt idx="3112">
                  <c:v>1672</c:v>
                </c:pt>
                <c:pt idx="3113">
                  <c:v>1673</c:v>
                </c:pt>
                <c:pt idx="3114">
                  <c:v>1673</c:v>
                </c:pt>
                <c:pt idx="3115">
                  <c:v>1673</c:v>
                </c:pt>
                <c:pt idx="3116">
                  <c:v>1673</c:v>
                </c:pt>
                <c:pt idx="3117">
                  <c:v>1674</c:v>
                </c:pt>
                <c:pt idx="3118">
                  <c:v>1674</c:v>
                </c:pt>
                <c:pt idx="3119">
                  <c:v>1674</c:v>
                </c:pt>
                <c:pt idx="3120">
                  <c:v>1674</c:v>
                </c:pt>
                <c:pt idx="3121">
                  <c:v>1674</c:v>
                </c:pt>
                <c:pt idx="3122">
                  <c:v>1674</c:v>
                </c:pt>
                <c:pt idx="3123">
                  <c:v>1674</c:v>
                </c:pt>
                <c:pt idx="3124">
                  <c:v>1675</c:v>
                </c:pt>
                <c:pt idx="3125">
                  <c:v>1676</c:v>
                </c:pt>
                <c:pt idx="3126">
                  <c:v>1676</c:v>
                </c:pt>
                <c:pt idx="3127">
                  <c:v>1677</c:v>
                </c:pt>
                <c:pt idx="3128">
                  <c:v>1678</c:v>
                </c:pt>
                <c:pt idx="3129">
                  <c:v>1678</c:v>
                </c:pt>
                <c:pt idx="3130">
                  <c:v>1678</c:v>
                </c:pt>
                <c:pt idx="3131">
                  <c:v>1679</c:v>
                </c:pt>
                <c:pt idx="3132">
                  <c:v>1680</c:v>
                </c:pt>
                <c:pt idx="3133">
                  <c:v>1681</c:v>
                </c:pt>
                <c:pt idx="3134">
                  <c:v>1682</c:v>
                </c:pt>
                <c:pt idx="3135">
                  <c:v>1683</c:v>
                </c:pt>
                <c:pt idx="3136">
                  <c:v>1684</c:v>
                </c:pt>
                <c:pt idx="3137">
                  <c:v>1685</c:v>
                </c:pt>
                <c:pt idx="3138">
                  <c:v>1686</c:v>
                </c:pt>
                <c:pt idx="3139">
                  <c:v>1686</c:v>
                </c:pt>
                <c:pt idx="3140">
                  <c:v>1686</c:v>
                </c:pt>
                <c:pt idx="3141">
                  <c:v>1687</c:v>
                </c:pt>
                <c:pt idx="3142">
                  <c:v>1688</c:v>
                </c:pt>
                <c:pt idx="3143">
                  <c:v>1688</c:v>
                </c:pt>
                <c:pt idx="3144">
                  <c:v>1688</c:v>
                </c:pt>
                <c:pt idx="3145">
                  <c:v>1688</c:v>
                </c:pt>
                <c:pt idx="3146">
                  <c:v>1688</c:v>
                </c:pt>
                <c:pt idx="3147">
                  <c:v>1689</c:v>
                </c:pt>
                <c:pt idx="3148">
                  <c:v>1690</c:v>
                </c:pt>
                <c:pt idx="3149">
                  <c:v>1691</c:v>
                </c:pt>
                <c:pt idx="3150">
                  <c:v>1691</c:v>
                </c:pt>
                <c:pt idx="3151">
                  <c:v>1691</c:v>
                </c:pt>
                <c:pt idx="3152">
                  <c:v>1691</c:v>
                </c:pt>
                <c:pt idx="3153">
                  <c:v>1691</c:v>
                </c:pt>
                <c:pt idx="3154">
                  <c:v>1692</c:v>
                </c:pt>
                <c:pt idx="3155">
                  <c:v>1693</c:v>
                </c:pt>
                <c:pt idx="3156">
                  <c:v>1693</c:v>
                </c:pt>
                <c:pt idx="3157">
                  <c:v>1693</c:v>
                </c:pt>
                <c:pt idx="3158">
                  <c:v>1694</c:v>
                </c:pt>
                <c:pt idx="3159">
                  <c:v>1695</c:v>
                </c:pt>
                <c:pt idx="3160">
                  <c:v>1696</c:v>
                </c:pt>
                <c:pt idx="3161">
                  <c:v>1697</c:v>
                </c:pt>
                <c:pt idx="3162">
                  <c:v>1698</c:v>
                </c:pt>
                <c:pt idx="3163">
                  <c:v>1699</c:v>
                </c:pt>
                <c:pt idx="3164">
                  <c:v>1700</c:v>
                </c:pt>
                <c:pt idx="3165">
                  <c:v>1701</c:v>
                </c:pt>
                <c:pt idx="3166">
                  <c:v>1701</c:v>
                </c:pt>
                <c:pt idx="3167">
                  <c:v>1702</c:v>
                </c:pt>
                <c:pt idx="3168">
                  <c:v>1703</c:v>
                </c:pt>
                <c:pt idx="3169">
                  <c:v>1704</c:v>
                </c:pt>
                <c:pt idx="3170">
                  <c:v>1704</c:v>
                </c:pt>
                <c:pt idx="3171">
                  <c:v>1705</c:v>
                </c:pt>
                <c:pt idx="3172">
                  <c:v>1706</c:v>
                </c:pt>
                <c:pt idx="3173">
                  <c:v>1707</c:v>
                </c:pt>
                <c:pt idx="3174">
                  <c:v>1708</c:v>
                </c:pt>
                <c:pt idx="3175">
                  <c:v>1709</c:v>
                </c:pt>
                <c:pt idx="3176">
                  <c:v>1710</c:v>
                </c:pt>
                <c:pt idx="3177">
                  <c:v>1711</c:v>
                </c:pt>
                <c:pt idx="3178">
                  <c:v>1712</c:v>
                </c:pt>
                <c:pt idx="3179">
                  <c:v>1713</c:v>
                </c:pt>
                <c:pt idx="3180">
                  <c:v>1713</c:v>
                </c:pt>
                <c:pt idx="3181">
                  <c:v>1714</c:v>
                </c:pt>
                <c:pt idx="3182">
                  <c:v>1715</c:v>
                </c:pt>
                <c:pt idx="3183">
                  <c:v>1716</c:v>
                </c:pt>
                <c:pt idx="3184">
                  <c:v>1717</c:v>
                </c:pt>
                <c:pt idx="3185">
                  <c:v>1718</c:v>
                </c:pt>
                <c:pt idx="3186">
                  <c:v>1719</c:v>
                </c:pt>
                <c:pt idx="3187">
                  <c:v>1719</c:v>
                </c:pt>
                <c:pt idx="3188">
                  <c:v>1719</c:v>
                </c:pt>
                <c:pt idx="3189">
                  <c:v>1720</c:v>
                </c:pt>
                <c:pt idx="3190">
                  <c:v>1720</c:v>
                </c:pt>
                <c:pt idx="3191">
                  <c:v>1721</c:v>
                </c:pt>
                <c:pt idx="3192">
                  <c:v>1721</c:v>
                </c:pt>
                <c:pt idx="3193">
                  <c:v>1722</c:v>
                </c:pt>
                <c:pt idx="3194">
                  <c:v>1723</c:v>
                </c:pt>
                <c:pt idx="3195">
                  <c:v>1723</c:v>
                </c:pt>
                <c:pt idx="3196">
                  <c:v>1724</c:v>
                </c:pt>
                <c:pt idx="3197">
                  <c:v>1724</c:v>
                </c:pt>
                <c:pt idx="3198">
                  <c:v>1725</c:v>
                </c:pt>
                <c:pt idx="3199">
                  <c:v>1725</c:v>
                </c:pt>
                <c:pt idx="3200">
                  <c:v>1726</c:v>
                </c:pt>
                <c:pt idx="3201">
                  <c:v>1727</c:v>
                </c:pt>
                <c:pt idx="3202">
                  <c:v>1728</c:v>
                </c:pt>
                <c:pt idx="3203">
                  <c:v>1729</c:v>
                </c:pt>
                <c:pt idx="3204">
                  <c:v>1730</c:v>
                </c:pt>
                <c:pt idx="3205">
                  <c:v>1730</c:v>
                </c:pt>
                <c:pt idx="3206">
                  <c:v>1730</c:v>
                </c:pt>
                <c:pt idx="3207">
                  <c:v>1730</c:v>
                </c:pt>
                <c:pt idx="3208">
                  <c:v>1730</c:v>
                </c:pt>
                <c:pt idx="3209">
                  <c:v>1730</c:v>
                </c:pt>
                <c:pt idx="3210">
                  <c:v>1730</c:v>
                </c:pt>
                <c:pt idx="3211">
                  <c:v>1730</c:v>
                </c:pt>
                <c:pt idx="3212">
                  <c:v>1730</c:v>
                </c:pt>
                <c:pt idx="3213">
                  <c:v>1730</c:v>
                </c:pt>
                <c:pt idx="3214">
                  <c:v>1730</c:v>
                </c:pt>
                <c:pt idx="3215">
                  <c:v>1731</c:v>
                </c:pt>
                <c:pt idx="3216">
                  <c:v>1731</c:v>
                </c:pt>
                <c:pt idx="3217">
                  <c:v>1732</c:v>
                </c:pt>
                <c:pt idx="3218">
                  <c:v>1733</c:v>
                </c:pt>
                <c:pt idx="3219">
                  <c:v>1734</c:v>
                </c:pt>
                <c:pt idx="3220">
                  <c:v>1734</c:v>
                </c:pt>
                <c:pt idx="3221">
                  <c:v>1734</c:v>
                </c:pt>
                <c:pt idx="3222">
                  <c:v>1735</c:v>
                </c:pt>
                <c:pt idx="3223">
                  <c:v>1736</c:v>
                </c:pt>
                <c:pt idx="3224">
                  <c:v>1737</c:v>
                </c:pt>
                <c:pt idx="3225">
                  <c:v>1738</c:v>
                </c:pt>
                <c:pt idx="3226">
                  <c:v>1739</c:v>
                </c:pt>
                <c:pt idx="3227">
                  <c:v>1740</c:v>
                </c:pt>
                <c:pt idx="3228">
                  <c:v>1741</c:v>
                </c:pt>
                <c:pt idx="3229">
                  <c:v>1742</c:v>
                </c:pt>
                <c:pt idx="3230">
                  <c:v>1743</c:v>
                </c:pt>
                <c:pt idx="3231">
                  <c:v>1744</c:v>
                </c:pt>
                <c:pt idx="3232">
                  <c:v>1745</c:v>
                </c:pt>
                <c:pt idx="3233">
                  <c:v>1746</c:v>
                </c:pt>
                <c:pt idx="3234">
                  <c:v>1747</c:v>
                </c:pt>
                <c:pt idx="3235">
                  <c:v>1747</c:v>
                </c:pt>
                <c:pt idx="3236">
                  <c:v>1748</c:v>
                </c:pt>
                <c:pt idx="3237">
                  <c:v>1748</c:v>
                </c:pt>
                <c:pt idx="3238">
                  <c:v>1748</c:v>
                </c:pt>
                <c:pt idx="3239">
                  <c:v>1748</c:v>
                </c:pt>
                <c:pt idx="3240">
                  <c:v>1749</c:v>
                </c:pt>
                <c:pt idx="3241">
                  <c:v>1749</c:v>
                </c:pt>
                <c:pt idx="3242">
                  <c:v>1750</c:v>
                </c:pt>
                <c:pt idx="3243">
                  <c:v>1751</c:v>
                </c:pt>
                <c:pt idx="3244">
                  <c:v>1751</c:v>
                </c:pt>
                <c:pt idx="3245">
                  <c:v>1751</c:v>
                </c:pt>
                <c:pt idx="3246">
                  <c:v>1752</c:v>
                </c:pt>
                <c:pt idx="3247">
                  <c:v>1753</c:v>
                </c:pt>
                <c:pt idx="3248">
                  <c:v>1753</c:v>
                </c:pt>
                <c:pt idx="3249">
                  <c:v>1753</c:v>
                </c:pt>
                <c:pt idx="3250">
                  <c:v>1753</c:v>
                </c:pt>
                <c:pt idx="3251">
                  <c:v>1754</c:v>
                </c:pt>
                <c:pt idx="3252">
                  <c:v>1754</c:v>
                </c:pt>
                <c:pt idx="3253">
                  <c:v>1754</c:v>
                </c:pt>
                <c:pt idx="3254">
                  <c:v>1755</c:v>
                </c:pt>
                <c:pt idx="3255">
                  <c:v>1756</c:v>
                </c:pt>
                <c:pt idx="3256">
                  <c:v>1757</c:v>
                </c:pt>
                <c:pt idx="3257">
                  <c:v>1757</c:v>
                </c:pt>
                <c:pt idx="3258">
                  <c:v>1757</c:v>
                </c:pt>
                <c:pt idx="3259">
                  <c:v>1758</c:v>
                </c:pt>
                <c:pt idx="3260">
                  <c:v>1759</c:v>
                </c:pt>
                <c:pt idx="3261">
                  <c:v>1760</c:v>
                </c:pt>
                <c:pt idx="3262">
                  <c:v>1761</c:v>
                </c:pt>
                <c:pt idx="3263">
                  <c:v>1762</c:v>
                </c:pt>
                <c:pt idx="3264">
                  <c:v>1763</c:v>
                </c:pt>
                <c:pt idx="3265">
                  <c:v>1763</c:v>
                </c:pt>
                <c:pt idx="3266">
                  <c:v>1763</c:v>
                </c:pt>
                <c:pt idx="3267">
                  <c:v>1764</c:v>
                </c:pt>
                <c:pt idx="3268">
                  <c:v>1765</c:v>
                </c:pt>
                <c:pt idx="3269">
                  <c:v>1765</c:v>
                </c:pt>
                <c:pt idx="3270">
                  <c:v>1766</c:v>
                </c:pt>
                <c:pt idx="3271">
                  <c:v>1767</c:v>
                </c:pt>
                <c:pt idx="3272">
                  <c:v>1768</c:v>
                </c:pt>
                <c:pt idx="3273">
                  <c:v>1769</c:v>
                </c:pt>
                <c:pt idx="3274">
                  <c:v>1770</c:v>
                </c:pt>
                <c:pt idx="3275">
                  <c:v>1771</c:v>
                </c:pt>
                <c:pt idx="3276">
                  <c:v>1772</c:v>
                </c:pt>
                <c:pt idx="3277">
                  <c:v>1773</c:v>
                </c:pt>
                <c:pt idx="3278">
                  <c:v>1774</c:v>
                </c:pt>
                <c:pt idx="3279">
                  <c:v>1775</c:v>
                </c:pt>
                <c:pt idx="3280">
                  <c:v>1776</c:v>
                </c:pt>
                <c:pt idx="3281">
                  <c:v>1776</c:v>
                </c:pt>
                <c:pt idx="3282">
                  <c:v>1776</c:v>
                </c:pt>
                <c:pt idx="3283">
                  <c:v>1777</c:v>
                </c:pt>
                <c:pt idx="3284">
                  <c:v>1777</c:v>
                </c:pt>
                <c:pt idx="3285">
                  <c:v>1778</c:v>
                </c:pt>
                <c:pt idx="3286">
                  <c:v>1778</c:v>
                </c:pt>
                <c:pt idx="3287">
                  <c:v>1779</c:v>
                </c:pt>
                <c:pt idx="3288">
                  <c:v>1780</c:v>
                </c:pt>
                <c:pt idx="3289">
                  <c:v>1781</c:v>
                </c:pt>
                <c:pt idx="3290">
                  <c:v>1782</c:v>
                </c:pt>
                <c:pt idx="3291">
                  <c:v>1782</c:v>
                </c:pt>
                <c:pt idx="3292">
                  <c:v>1783</c:v>
                </c:pt>
                <c:pt idx="3293">
                  <c:v>1783</c:v>
                </c:pt>
                <c:pt idx="3294">
                  <c:v>1783</c:v>
                </c:pt>
                <c:pt idx="3295">
                  <c:v>1783</c:v>
                </c:pt>
                <c:pt idx="3296">
                  <c:v>1783</c:v>
                </c:pt>
                <c:pt idx="3297">
                  <c:v>1784</c:v>
                </c:pt>
                <c:pt idx="3298">
                  <c:v>1785</c:v>
                </c:pt>
                <c:pt idx="3299">
                  <c:v>1785</c:v>
                </c:pt>
                <c:pt idx="3300">
                  <c:v>1785</c:v>
                </c:pt>
                <c:pt idx="3301">
                  <c:v>1785</c:v>
                </c:pt>
                <c:pt idx="3302">
                  <c:v>1785</c:v>
                </c:pt>
                <c:pt idx="3303">
                  <c:v>1785</c:v>
                </c:pt>
                <c:pt idx="3304">
                  <c:v>1785</c:v>
                </c:pt>
                <c:pt idx="3305">
                  <c:v>1785</c:v>
                </c:pt>
                <c:pt idx="3306">
                  <c:v>1785</c:v>
                </c:pt>
                <c:pt idx="3307">
                  <c:v>1786</c:v>
                </c:pt>
                <c:pt idx="3308">
                  <c:v>1787</c:v>
                </c:pt>
                <c:pt idx="3309">
                  <c:v>1787</c:v>
                </c:pt>
                <c:pt idx="3310">
                  <c:v>1788</c:v>
                </c:pt>
                <c:pt idx="3311">
                  <c:v>1789</c:v>
                </c:pt>
                <c:pt idx="3312">
                  <c:v>1790</c:v>
                </c:pt>
                <c:pt idx="3313">
                  <c:v>1791</c:v>
                </c:pt>
                <c:pt idx="3314">
                  <c:v>1792</c:v>
                </c:pt>
                <c:pt idx="3315">
                  <c:v>1793</c:v>
                </c:pt>
                <c:pt idx="3316">
                  <c:v>1794</c:v>
                </c:pt>
                <c:pt idx="3317">
                  <c:v>1795</c:v>
                </c:pt>
                <c:pt idx="3318">
                  <c:v>1795</c:v>
                </c:pt>
                <c:pt idx="3319">
                  <c:v>1795</c:v>
                </c:pt>
                <c:pt idx="3320">
                  <c:v>1795</c:v>
                </c:pt>
                <c:pt idx="3321">
                  <c:v>1795</c:v>
                </c:pt>
                <c:pt idx="3322">
                  <c:v>1796</c:v>
                </c:pt>
                <c:pt idx="3323">
                  <c:v>1797</c:v>
                </c:pt>
                <c:pt idx="3324">
                  <c:v>1797</c:v>
                </c:pt>
                <c:pt idx="3325">
                  <c:v>1797</c:v>
                </c:pt>
                <c:pt idx="3326">
                  <c:v>1798</c:v>
                </c:pt>
                <c:pt idx="3327">
                  <c:v>1799</c:v>
                </c:pt>
                <c:pt idx="3328">
                  <c:v>1800</c:v>
                </c:pt>
                <c:pt idx="3329">
                  <c:v>1801</c:v>
                </c:pt>
                <c:pt idx="3330">
                  <c:v>1802</c:v>
                </c:pt>
                <c:pt idx="3331">
                  <c:v>1803</c:v>
                </c:pt>
                <c:pt idx="3332">
                  <c:v>1804</c:v>
                </c:pt>
                <c:pt idx="3333">
                  <c:v>1805</c:v>
                </c:pt>
                <c:pt idx="3334">
                  <c:v>1806</c:v>
                </c:pt>
                <c:pt idx="3335">
                  <c:v>1807</c:v>
                </c:pt>
                <c:pt idx="3336">
                  <c:v>1808</c:v>
                </c:pt>
                <c:pt idx="3337">
                  <c:v>1809</c:v>
                </c:pt>
                <c:pt idx="3338">
                  <c:v>1810</c:v>
                </c:pt>
                <c:pt idx="3339">
                  <c:v>1811</c:v>
                </c:pt>
                <c:pt idx="3340">
                  <c:v>1812</c:v>
                </c:pt>
                <c:pt idx="3341">
                  <c:v>1813</c:v>
                </c:pt>
                <c:pt idx="3342">
                  <c:v>1813</c:v>
                </c:pt>
                <c:pt idx="3343">
                  <c:v>1814</c:v>
                </c:pt>
                <c:pt idx="3344">
                  <c:v>1815</c:v>
                </c:pt>
                <c:pt idx="3345">
                  <c:v>1816</c:v>
                </c:pt>
                <c:pt idx="3346">
                  <c:v>1817</c:v>
                </c:pt>
                <c:pt idx="3347">
                  <c:v>1818</c:v>
                </c:pt>
                <c:pt idx="3348">
                  <c:v>1819</c:v>
                </c:pt>
                <c:pt idx="3349">
                  <c:v>1819</c:v>
                </c:pt>
                <c:pt idx="3350">
                  <c:v>1819</c:v>
                </c:pt>
                <c:pt idx="3351">
                  <c:v>1820</c:v>
                </c:pt>
                <c:pt idx="3352">
                  <c:v>1820</c:v>
                </c:pt>
                <c:pt idx="3353">
                  <c:v>1820</c:v>
                </c:pt>
                <c:pt idx="3354">
                  <c:v>1821</c:v>
                </c:pt>
                <c:pt idx="3355">
                  <c:v>1822</c:v>
                </c:pt>
                <c:pt idx="3356">
                  <c:v>1823</c:v>
                </c:pt>
                <c:pt idx="3357">
                  <c:v>1824</c:v>
                </c:pt>
                <c:pt idx="3358">
                  <c:v>1825</c:v>
                </c:pt>
                <c:pt idx="3359">
                  <c:v>1826</c:v>
                </c:pt>
                <c:pt idx="3360">
                  <c:v>1826</c:v>
                </c:pt>
                <c:pt idx="3361">
                  <c:v>1827</c:v>
                </c:pt>
                <c:pt idx="3362">
                  <c:v>1828</c:v>
                </c:pt>
                <c:pt idx="3363">
                  <c:v>1829</c:v>
                </c:pt>
                <c:pt idx="3364">
                  <c:v>1830</c:v>
                </c:pt>
                <c:pt idx="3365">
                  <c:v>1831</c:v>
                </c:pt>
                <c:pt idx="3366">
                  <c:v>1832</c:v>
                </c:pt>
                <c:pt idx="3367">
                  <c:v>1833</c:v>
                </c:pt>
                <c:pt idx="3368">
                  <c:v>1834</c:v>
                </c:pt>
                <c:pt idx="3369">
                  <c:v>1835</c:v>
                </c:pt>
                <c:pt idx="3370">
                  <c:v>1836</c:v>
                </c:pt>
                <c:pt idx="3371">
                  <c:v>1837</c:v>
                </c:pt>
                <c:pt idx="3372">
                  <c:v>1838</c:v>
                </c:pt>
                <c:pt idx="3373">
                  <c:v>1839</c:v>
                </c:pt>
                <c:pt idx="3374">
                  <c:v>1839</c:v>
                </c:pt>
                <c:pt idx="3375">
                  <c:v>1839</c:v>
                </c:pt>
                <c:pt idx="3376">
                  <c:v>1840</c:v>
                </c:pt>
                <c:pt idx="3377">
                  <c:v>1840</c:v>
                </c:pt>
                <c:pt idx="3378">
                  <c:v>1841</c:v>
                </c:pt>
                <c:pt idx="3379">
                  <c:v>1841</c:v>
                </c:pt>
                <c:pt idx="3380">
                  <c:v>1842</c:v>
                </c:pt>
                <c:pt idx="3381">
                  <c:v>1842</c:v>
                </c:pt>
                <c:pt idx="3382">
                  <c:v>1842</c:v>
                </c:pt>
                <c:pt idx="3383">
                  <c:v>1843</c:v>
                </c:pt>
                <c:pt idx="3384">
                  <c:v>1844</c:v>
                </c:pt>
                <c:pt idx="3385">
                  <c:v>1845</c:v>
                </c:pt>
                <c:pt idx="3386">
                  <c:v>1846</c:v>
                </c:pt>
                <c:pt idx="3387">
                  <c:v>1847</c:v>
                </c:pt>
                <c:pt idx="3388">
                  <c:v>1848</c:v>
                </c:pt>
                <c:pt idx="3389">
                  <c:v>1849</c:v>
                </c:pt>
                <c:pt idx="3390">
                  <c:v>1850</c:v>
                </c:pt>
                <c:pt idx="3391">
                  <c:v>1851</c:v>
                </c:pt>
                <c:pt idx="3392">
                  <c:v>1852</c:v>
                </c:pt>
                <c:pt idx="3393">
                  <c:v>1852</c:v>
                </c:pt>
                <c:pt idx="3394">
                  <c:v>1852</c:v>
                </c:pt>
                <c:pt idx="3395">
                  <c:v>1853</c:v>
                </c:pt>
                <c:pt idx="3396">
                  <c:v>1853</c:v>
                </c:pt>
                <c:pt idx="3397">
                  <c:v>1854</c:v>
                </c:pt>
                <c:pt idx="3398">
                  <c:v>1854</c:v>
                </c:pt>
                <c:pt idx="3399">
                  <c:v>1855</c:v>
                </c:pt>
                <c:pt idx="3400">
                  <c:v>1856</c:v>
                </c:pt>
                <c:pt idx="3401">
                  <c:v>1856</c:v>
                </c:pt>
                <c:pt idx="3402">
                  <c:v>1856</c:v>
                </c:pt>
                <c:pt idx="3403">
                  <c:v>1856</c:v>
                </c:pt>
                <c:pt idx="3404">
                  <c:v>1857</c:v>
                </c:pt>
                <c:pt idx="3405">
                  <c:v>1858</c:v>
                </c:pt>
                <c:pt idx="3406">
                  <c:v>1859</c:v>
                </c:pt>
                <c:pt idx="3407">
                  <c:v>1859</c:v>
                </c:pt>
                <c:pt idx="3408">
                  <c:v>1860</c:v>
                </c:pt>
                <c:pt idx="3409">
                  <c:v>1861</c:v>
                </c:pt>
                <c:pt idx="3410">
                  <c:v>1862</c:v>
                </c:pt>
                <c:pt idx="3411">
                  <c:v>1863</c:v>
                </c:pt>
                <c:pt idx="3412">
                  <c:v>1864</c:v>
                </c:pt>
                <c:pt idx="3413">
                  <c:v>1865</c:v>
                </c:pt>
                <c:pt idx="3414">
                  <c:v>1866</c:v>
                </c:pt>
                <c:pt idx="3415">
                  <c:v>1867</c:v>
                </c:pt>
                <c:pt idx="3416">
                  <c:v>1868</c:v>
                </c:pt>
                <c:pt idx="3417">
                  <c:v>1869</c:v>
                </c:pt>
                <c:pt idx="3418">
                  <c:v>1870</c:v>
                </c:pt>
                <c:pt idx="3419">
                  <c:v>1871</c:v>
                </c:pt>
                <c:pt idx="3420">
                  <c:v>1872</c:v>
                </c:pt>
                <c:pt idx="3421">
                  <c:v>1873</c:v>
                </c:pt>
                <c:pt idx="3422">
                  <c:v>1874</c:v>
                </c:pt>
                <c:pt idx="3423">
                  <c:v>1875</c:v>
                </c:pt>
                <c:pt idx="3424">
                  <c:v>1876</c:v>
                </c:pt>
                <c:pt idx="3425">
                  <c:v>1876</c:v>
                </c:pt>
                <c:pt idx="3426">
                  <c:v>1876</c:v>
                </c:pt>
                <c:pt idx="3427">
                  <c:v>1876</c:v>
                </c:pt>
                <c:pt idx="3428">
                  <c:v>1876</c:v>
                </c:pt>
                <c:pt idx="3429">
                  <c:v>1877</c:v>
                </c:pt>
                <c:pt idx="3430">
                  <c:v>1878</c:v>
                </c:pt>
                <c:pt idx="3431">
                  <c:v>1878</c:v>
                </c:pt>
                <c:pt idx="3432">
                  <c:v>1879</c:v>
                </c:pt>
                <c:pt idx="3433">
                  <c:v>1879</c:v>
                </c:pt>
                <c:pt idx="3434">
                  <c:v>1879</c:v>
                </c:pt>
                <c:pt idx="3435">
                  <c:v>1879</c:v>
                </c:pt>
                <c:pt idx="3436">
                  <c:v>1879</c:v>
                </c:pt>
                <c:pt idx="3437">
                  <c:v>1879</c:v>
                </c:pt>
                <c:pt idx="3438">
                  <c:v>1879</c:v>
                </c:pt>
                <c:pt idx="3439">
                  <c:v>1880</c:v>
                </c:pt>
                <c:pt idx="3440">
                  <c:v>1881</c:v>
                </c:pt>
                <c:pt idx="3441">
                  <c:v>1882</c:v>
                </c:pt>
                <c:pt idx="3442">
                  <c:v>1883</c:v>
                </c:pt>
                <c:pt idx="3443">
                  <c:v>1884</c:v>
                </c:pt>
                <c:pt idx="3444">
                  <c:v>1885</c:v>
                </c:pt>
                <c:pt idx="3445">
                  <c:v>1886</c:v>
                </c:pt>
                <c:pt idx="3446">
                  <c:v>1887</c:v>
                </c:pt>
                <c:pt idx="3447">
                  <c:v>1888</c:v>
                </c:pt>
                <c:pt idx="3448">
                  <c:v>1889</c:v>
                </c:pt>
                <c:pt idx="3449">
                  <c:v>1890</c:v>
                </c:pt>
                <c:pt idx="3450">
                  <c:v>1891</c:v>
                </c:pt>
                <c:pt idx="3451">
                  <c:v>1892</c:v>
                </c:pt>
                <c:pt idx="3452">
                  <c:v>1893</c:v>
                </c:pt>
                <c:pt idx="3453">
                  <c:v>1894</c:v>
                </c:pt>
                <c:pt idx="3454">
                  <c:v>1895</c:v>
                </c:pt>
                <c:pt idx="3455">
                  <c:v>1896</c:v>
                </c:pt>
                <c:pt idx="3456">
                  <c:v>1896</c:v>
                </c:pt>
                <c:pt idx="3457">
                  <c:v>1896</c:v>
                </c:pt>
                <c:pt idx="3458">
                  <c:v>1896</c:v>
                </c:pt>
                <c:pt idx="3459">
                  <c:v>1896</c:v>
                </c:pt>
                <c:pt idx="3460">
                  <c:v>1896</c:v>
                </c:pt>
                <c:pt idx="3461">
                  <c:v>1896</c:v>
                </c:pt>
                <c:pt idx="3462">
                  <c:v>1896</c:v>
                </c:pt>
                <c:pt idx="3463">
                  <c:v>1896</c:v>
                </c:pt>
                <c:pt idx="3464">
                  <c:v>1896</c:v>
                </c:pt>
                <c:pt idx="3465">
                  <c:v>1896</c:v>
                </c:pt>
                <c:pt idx="3466">
                  <c:v>1897</c:v>
                </c:pt>
                <c:pt idx="3467">
                  <c:v>1898</c:v>
                </c:pt>
                <c:pt idx="3468">
                  <c:v>1899</c:v>
                </c:pt>
                <c:pt idx="3469">
                  <c:v>1900</c:v>
                </c:pt>
                <c:pt idx="3470">
                  <c:v>1900</c:v>
                </c:pt>
                <c:pt idx="3471">
                  <c:v>1900</c:v>
                </c:pt>
                <c:pt idx="3472">
                  <c:v>1900</c:v>
                </c:pt>
                <c:pt idx="3473">
                  <c:v>1900</c:v>
                </c:pt>
                <c:pt idx="3474">
                  <c:v>1900</c:v>
                </c:pt>
                <c:pt idx="3475">
                  <c:v>1901</c:v>
                </c:pt>
                <c:pt idx="3476">
                  <c:v>1901</c:v>
                </c:pt>
                <c:pt idx="3477">
                  <c:v>1901</c:v>
                </c:pt>
                <c:pt idx="3478">
                  <c:v>1901</c:v>
                </c:pt>
                <c:pt idx="3479">
                  <c:v>1902</c:v>
                </c:pt>
                <c:pt idx="3480">
                  <c:v>1902</c:v>
                </c:pt>
                <c:pt idx="3481">
                  <c:v>1902</c:v>
                </c:pt>
                <c:pt idx="3482">
                  <c:v>1902</c:v>
                </c:pt>
                <c:pt idx="3483">
                  <c:v>1902</c:v>
                </c:pt>
                <c:pt idx="3484">
                  <c:v>1902</c:v>
                </c:pt>
                <c:pt idx="3485">
                  <c:v>1902</c:v>
                </c:pt>
                <c:pt idx="3486">
                  <c:v>1903</c:v>
                </c:pt>
                <c:pt idx="3487">
                  <c:v>1904</c:v>
                </c:pt>
                <c:pt idx="3488">
                  <c:v>1905</c:v>
                </c:pt>
                <c:pt idx="3489">
                  <c:v>1906</c:v>
                </c:pt>
                <c:pt idx="3490">
                  <c:v>1906</c:v>
                </c:pt>
                <c:pt idx="3491">
                  <c:v>1906</c:v>
                </c:pt>
                <c:pt idx="3492">
                  <c:v>1907</c:v>
                </c:pt>
                <c:pt idx="3493">
                  <c:v>1908</c:v>
                </c:pt>
                <c:pt idx="3494">
                  <c:v>1909</c:v>
                </c:pt>
                <c:pt idx="3495">
                  <c:v>1910</c:v>
                </c:pt>
                <c:pt idx="3496">
                  <c:v>1911</c:v>
                </c:pt>
                <c:pt idx="3497">
                  <c:v>1912</c:v>
                </c:pt>
                <c:pt idx="3498">
                  <c:v>1913</c:v>
                </c:pt>
                <c:pt idx="3499">
                  <c:v>1914</c:v>
                </c:pt>
                <c:pt idx="3500">
                  <c:v>1915</c:v>
                </c:pt>
                <c:pt idx="3501">
                  <c:v>1916</c:v>
                </c:pt>
                <c:pt idx="3502">
                  <c:v>1917</c:v>
                </c:pt>
                <c:pt idx="3503">
                  <c:v>1918</c:v>
                </c:pt>
                <c:pt idx="3504">
                  <c:v>1919</c:v>
                </c:pt>
                <c:pt idx="3505">
                  <c:v>1919</c:v>
                </c:pt>
                <c:pt idx="3506">
                  <c:v>1920</c:v>
                </c:pt>
                <c:pt idx="3507">
                  <c:v>1920</c:v>
                </c:pt>
                <c:pt idx="3508">
                  <c:v>1921</c:v>
                </c:pt>
                <c:pt idx="3509">
                  <c:v>1922</c:v>
                </c:pt>
                <c:pt idx="3510">
                  <c:v>1922</c:v>
                </c:pt>
                <c:pt idx="3511">
                  <c:v>1923</c:v>
                </c:pt>
                <c:pt idx="3512">
                  <c:v>1924</c:v>
                </c:pt>
                <c:pt idx="3513">
                  <c:v>1924</c:v>
                </c:pt>
                <c:pt idx="3514">
                  <c:v>1924</c:v>
                </c:pt>
                <c:pt idx="3515">
                  <c:v>1924</c:v>
                </c:pt>
                <c:pt idx="3516">
                  <c:v>1924</c:v>
                </c:pt>
                <c:pt idx="3517">
                  <c:v>1924</c:v>
                </c:pt>
                <c:pt idx="3518">
                  <c:v>1924</c:v>
                </c:pt>
                <c:pt idx="3519">
                  <c:v>1924</c:v>
                </c:pt>
                <c:pt idx="3520">
                  <c:v>1925</c:v>
                </c:pt>
                <c:pt idx="3521">
                  <c:v>1926</c:v>
                </c:pt>
                <c:pt idx="3522">
                  <c:v>1927</c:v>
                </c:pt>
                <c:pt idx="3523">
                  <c:v>1928</c:v>
                </c:pt>
                <c:pt idx="3524">
                  <c:v>1928</c:v>
                </c:pt>
                <c:pt idx="3525">
                  <c:v>1929</c:v>
                </c:pt>
                <c:pt idx="3526">
                  <c:v>1930</c:v>
                </c:pt>
                <c:pt idx="3527">
                  <c:v>1931</c:v>
                </c:pt>
                <c:pt idx="3528">
                  <c:v>1932</c:v>
                </c:pt>
                <c:pt idx="3529">
                  <c:v>1933</c:v>
                </c:pt>
                <c:pt idx="3530">
                  <c:v>1934</c:v>
                </c:pt>
                <c:pt idx="3531">
                  <c:v>1935</c:v>
                </c:pt>
                <c:pt idx="3532">
                  <c:v>1936</c:v>
                </c:pt>
                <c:pt idx="3533">
                  <c:v>1936</c:v>
                </c:pt>
                <c:pt idx="3534">
                  <c:v>1936</c:v>
                </c:pt>
                <c:pt idx="3535">
                  <c:v>1936</c:v>
                </c:pt>
                <c:pt idx="3536">
                  <c:v>1937</c:v>
                </c:pt>
                <c:pt idx="3537">
                  <c:v>1937</c:v>
                </c:pt>
                <c:pt idx="3538">
                  <c:v>1937</c:v>
                </c:pt>
                <c:pt idx="3539">
                  <c:v>1938</c:v>
                </c:pt>
                <c:pt idx="3540">
                  <c:v>1939</c:v>
                </c:pt>
                <c:pt idx="3541">
                  <c:v>1939</c:v>
                </c:pt>
                <c:pt idx="3542">
                  <c:v>1940</c:v>
                </c:pt>
                <c:pt idx="3543">
                  <c:v>1941</c:v>
                </c:pt>
                <c:pt idx="3544">
                  <c:v>1942</c:v>
                </c:pt>
                <c:pt idx="3545">
                  <c:v>1943</c:v>
                </c:pt>
                <c:pt idx="3546">
                  <c:v>1944</c:v>
                </c:pt>
                <c:pt idx="3547">
                  <c:v>1945</c:v>
                </c:pt>
                <c:pt idx="3548">
                  <c:v>1946</c:v>
                </c:pt>
                <c:pt idx="3549">
                  <c:v>1946</c:v>
                </c:pt>
                <c:pt idx="3550">
                  <c:v>1947</c:v>
                </c:pt>
                <c:pt idx="3551">
                  <c:v>1948</c:v>
                </c:pt>
                <c:pt idx="3552">
                  <c:v>1948</c:v>
                </c:pt>
                <c:pt idx="3553">
                  <c:v>1948</c:v>
                </c:pt>
                <c:pt idx="3554">
                  <c:v>1949</c:v>
                </c:pt>
                <c:pt idx="3555">
                  <c:v>1950</c:v>
                </c:pt>
                <c:pt idx="3556">
                  <c:v>1951</c:v>
                </c:pt>
                <c:pt idx="3557">
                  <c:v>1952</c:v>
                </c:pt>
                <c:pt idx="3558">
                  <c:v>1953</c:v>
                </c:pt>
                <c:pt idx="3559">
                  <c:v>1954</c:v>
                </c:pt>
                <c:pt idx="3560">
                  <c:v>1955</c:v>
                </c:pt>
                <c:pt idx="3561">
                  <c:v>1956</c:v>
                </c:pt>
                <c:pt idx="3562">
                  <c:v>1956</c:v>
                </c:pt>
                <c:pt idx="3563">
                  <c:v>1957</c:v>
                </c:pt>
                <c:pt idx="3564">
                  <c:v>1957</c:v>
                </c:pt>
                <c:pt idx="3565">
                  <c:v>1957</c:v>
                </c:pt>
                <c:pt idx="3566">
                  <c:v>1958</c:v>
                </c:pt>
                <c:pt idx="3567">
                  <c:v>1959</c:v>
                </c:pt>
                <c:pt idx="3568">
                  <c:v>1960</c:v>
                </c:pt>
                <c:pt idx="3569">
                  <c:v>1961</c:v>
                </c:pt>
                <c:pt idx="3570">
                  <c:v>1962</c:v>
                </c:pt>
                <c:pt idx="3571">
                  <c:v>1962</c:v>
                </c:pt>
                <c:pt idx="3572">
                  <c:v>1962</c:v>
                </c:pt>
                <c:pt idx="3573">
                  <c:v>1963</c:v>
                </c:pt>
                <c:pt idx="3574">
                  <c:v>1963</c:v>
                </c:pt>
                <c:pt idx="3575">
                  <c:v>1963</c:v>
                </c:pt>
                <c:pt idx="3576">
                  <c:v>1963</c:v>
                </c:pt>
                <c:pt idx="3577">
                  <c:v>1964</c:v>
                </c:pt>
                <c:pt idx="3578">
                  <c:v>1964</c:v>
                </c:pt>
                <c:pt idx="3579">
                  <c:v>1965</c:v>
                </c:pt>
                <c:pt idx="3580">
                  <c:v>1966</c:v>
                </c:pt>
                <c:pt idx="3581">
                  <c:v>1967</c:v>
                </c:pt>
                <c:pt idx="3582">
                  <c:v>1967</c:v>
                </c:pt>
                <c:pt idx="3583">
                  <c:v>1967</c:v>
                </c:pt>
                <c:pt idx="3584">
                  <c:v>1968</c:v>
                </c:pt>
                <c:pt idx="3585">
                  <c:v>1968</c:v>
                </c:pt>
                <c:pt idx="3586">
                  <c:v>1968</c:v>
                </c:pt>
                <c:pt idx="3587">
                  <c:v>1968</c:v>
                </c:pt>
                <c:pt idx="3588">
                  <c:v>1969</c:v>
                </c:pt>
                <c:pt idx="3589">
                  <c:v>1970</c:v>
                </c:pt>
                <c:pt idx="3590">
                  <c:v>1970</c:v>
                </c:pt>
                <c:pt idx="3591">
                  <c:v>1970</c:v>
                </c:pt>
                <c:pt idx="3592">
                  <c:v>1971</c:v>
                </c:pt>
                <c:pt idx="3593">
                  <c:v>1971</c:v>
                </c:pt>
                <c:pt idx="3594">
                  <c:v>1971</c:v>
                </c:pt>
                <c:pt idx="3595">
                  <c:v>1972</c:v>
                </c:pt>
                <c:pt idx="3596">
                  <c:v>1972</c:v>
                </c:pt>
                <c:pt idx="3597">
                  <c:v>1973</c:v>
                </c:pt>
                <c:pt idx="3598">
                  <c:v>1973</c:v>
                </c:pt>
                <c:pt idx="3599">
                  <c:v>1974</c:v>
                </c:pt>
                <c:pt idx="3600">
                  <c:v>1974</c:v>
                </c:pt>
                <c:pt idx="3601">
                  <c:v>1975</c:v>
                </c:pt>
                <c:pt idx="3602">
                  <c:v>1975</c:v>
                </c:pt>
                <c:pt idx="3603">
                  <c:v>1975</c:v>
                </c:pt>
                <c:pt idx="3604">
                  <c:v>1975</c:v>
                </c:pt>
                <c:pt idx="3605">
                  <c:v>1975</c:v>
                </c:pt>
                <c:pt idx="3606">
                  <c:v>1975</c:v>
                </c:pt>
                <c:pt idx="3607">
                  <c:v>1975</c:v>
                </c:pt>
                <c:pt idx="3608">
                  <c:v>1976</c:v>
                </c:pt>
                <c:pt idx="3609">
                  <c:v>1977</c:v>
                </c:pt>
                <c:pt idx="3610">
                  <c:v>1978</c:v>
                </c:pt>
                <c:pt idx="3611">
                  <c:v>1979</c:v>
                </c:pt>
                <c:pt idx="3612">
                  <c:v>1980</c:v>
                </c:pt>
                <c:pt idx="3613">
                  <c:v>1981</c:v>
                </c:pt>
                <c:pt idx="3614">
                  <c:v>1982</c:v>
                </c:pt>
                <c:pt idx="3615">
                  <c:v>1983</c:v>
                </c:pt>
                <c:pt idx="3616">
                  <c:v>1984</c:v>
                </c:pt>
                <c:pt idx="3617">
                  <c:v>1984</c:v>
                </c:pt>
                <c:pt idx="3618">
                  <c:v>1985</c:v>
                </c:pt>
                <c:pt idx="3619">
                  <c:v>1986</c:v>
                </c:pt>
                <c:pt idx="3620">
                  <c:v>1986</c:v>
                </c:pt>
                <c:pt idx="3621">
                  <c:v>1987</c:v>
                </c:pt>
                <c:pt idx="3622">
                  <c:v>1988</c:v>
                </c:pt>
                <c:pt idx="3623">
                  <c:v>1989</c:v>
                </c:pt>
                <c:pt idx="3624">
                  <c:v>1990</c:v>
                </c:pt>
                <c:pt idx="3625">
                  <c:v>1991</c:v>
                </c:pt>
                <c:pt idx="3626">
                  <c:v>1992</c:v>
                </c:pt>
                <c:pt idx="3627">
                  <c:v>1993</c:v>
                </c:pt>
                <c:pt idx="3628">
                  <c:v>1994</c:v>
                </c:pt>
                <c:pt idx="3629">
                  <c:v>1994</c:v>
                </c:pt>
                <c:pt idx="3630">
                  <c:v>1994</c:v>
                </c:pt>
                <c:pt idx="3631">
                  <c:v>1995</c:v>
                </c:pt>
                <c:pt idx="3632">
                  <c:v>1996</c:v>
                </c:pt>
                <c:pt idx="3633">
                  <c:v>1997</c:v>
                </c:pt>
                <c:pt idx="3634">
                  <c:v>1998</c:v>
                </c:pt>
                <c:pt idx="3635">
                  <c:v>1999</c:v>
                </c:pt>
                <c:pt idx="3636">
                  <c:v>2000</c:v>
                </c:pt>
                <c:pt idx="3637">
                  <c:v>2000</c:v>
                </c:pt>
                <c:pt idx="3638">
                  <c:v>2000</c:v>
                </c:pt>
                <c:pt idx="3639">
                  <c:v>2001</c:v>
                </c:pt>
                <c:pt idx="3640">
                  <c:v>2002</c:v>
                </c:pt>
                <c:pt idx="3641">
                  <c:v>2003</c:v>
                </c:pt>
                <c:pt idx="3642">
                  <c:v>2003</c:v>
                </c:pt>
                <c:pt idx="3643">
                  <c:v>2003</c:v>
                </c:pt>
                <c:pt idx="3644">
                  <c:v>2003</c:v>
                </c:pt>
                <c:pt idx="3645">
                  <c:v>2003</c:v>
                </c:pt>
                <c:pt idx="3646">
                  <c:v>2004</c:v>
                </c:pt>
                <c:pt idx="3647">
                  <c:v>2004</c:v>
                </c:pt>
                <c:pt idx="3648">
                  <c:v>2005</c:v>
                </c:pt>
                <c:pt idx="3649">
                  <c:v>2006</c:v>
                </c:pt>
                <c:pt idx="3650">
                  <c:v>2006</c:v>
                </c:pt>
                <c:pt idx="3651">
                  <c:v>2006</c:v>
                </c:pt>
                <c:pt idx="3652">
                  <c:v>2006</c:v>
                </c:pt>
                <c:pt idx="3653">
                  <c:v>2006</c:v>
                </c:pt>
                <c:pt idx="3654">
                  <c:v>2006</c:v>
                </c:pt>
                <c:pt idx="3655">
                  <c:v>2006</c:v>
                </c:pt>
                <c:pt idx="3656">
                  <c:v>2006</c:v>
                </c:pt>
                <c:pt idx="3657">
                  <c:v>2006</c:v>
                </c:pt>
                <c:pt idx="3658">
                  <c:v>2006</c:v>
                </c:pt>
                <c:pt idx="3659">
                  <c:v>2007</c:v>
                </c:pt>
                <c:pt idx="3660">
                  <c:v>2007</c:v>
                </c:pt>
                <c:pt idx="3661">
                  <c:v>2008</c:v>
                </c:pt>
                <c:pt idx="3662">
                  <c:v>2009</c:v>
                </c:pt>
                <c:pt idx="3663">
                  <c:v>2009</c:v>
                </c:pt>
                <c:pt idx="3664">
                  <c:v>2009</c:v>
                </c:pt>
                <c:pt idx="3665">
                  <c:v>2010</c:v>
                </c:pt>
                <c:pt idx="3666">
                  <c:v>2011</c:v>
                </c:pt>
                <c:pt idx="3667">
                  <c:v>2012</c:v>
                </c:pt>
                <c:pt idx="3668">
                  <c:v>2012</c:v>
                </c:pt>
                <c:pt idx="3669">
                  <c:v>2012</c:v>
                </c:pt>
                <c:pt idx="3670">
                  <c:v>2013</c:v>
                </c:pt>
                <c:pt idx="3671">
                  <c:v>2014</c:v>
                </c:pt>
                <c:pt idx="3672">
                  <c:v>2015</c:v>
                </c:pt>
                <c:pt idx="3673">
                  <c:v>2015</c:v>
                </c:pt>
                <c:pt idx="3674">
                  <c:v>2016</c:v>
                </c:pt>
                <c:pt idx="3675">
                  <c:v>2016</c:v>
                </c:pt>
                <c:pt idx="3676">
                  <c:v>2016</c:v>
                </c:pt>
                <c:pt idx="3677">
                  <c:v>2017</c:v>
                </c:pt>
                <c:pt idx="3678">
                  <c:v>2017</c:v>
                </c:pt>
                <c:pt idx="3679">
                  <c:v>2017</c:v>
                </c:pt>
                <c:pt idx="3680">
                  <c:v>2018</c:v>
                </c:pt>
                <c:pt idx="3681">
                  <c:v>2018</c:v>
                </c:pt>
                <c:pt idx="3682">
                  <c:v>2019</c:v>
                </c:pt>
                <c:pt idx="3683">
                  <c:v>2020</c:v>
                </c:pt>
                <c:pt idx="3684">
                  <c:v>2021</c:v>
                </c:pt>
                <c:pt idx="3685">
                  <c:v>2022</c:v>
                </c:pt>
                <c:pt idx="3686">
                  <c:v>2023</c:v>
                </c:pt>
                <c:pt idx="3687">
                  <c:v>2024</c:v>
                </c:pt>
                <c:pt idx="3688">
                  <c:v>2025</c:v>
                </c:pt>
                <c:pt idx="3689">
                  <c:v>2026</c:v>
                </c:pt>
                <c:pt idx="3690">
                  <c:v>2027</c:v>
                </c:pt>
                <c:pt idx="3691">
                  <c:v>2028</c:v>
                </c:pt>
                <c:pt idx="3692">
                  <c:v>2029</c:v>
                </c:pt>
                <c:pt idx="3693">
                  <c:v>2029</c:v>
                </c:pt>
                <c:pt idx="3694">
                  <c:v>2030</c:v>
                </c:pt>
                <c:pt idx="3695">
                  <c:v>2031</c:v>
                </c:pt>
                <c:pt idx="3696">
                  <c:v>2032</c:v>
                </c:pt>
                <c:pt idx="3697">
                  <c:v>2033</c:v>
                </c:pt>
                <c:pt idx="3698">
                  <c:v>2033</c:v>
                </c:pt>
                <c:pt idx="3699">
                  <c:v>2033</c:v>
                </c:pt>
                <c:pt idx="3700">
                  <c:v>2033</c:v>
                </c:pt>
                <c:pt idx="3701">
                  <c:v>2034</c:v>
                </c:pt>
                <c:pt idx="3702">
                  <c:v>2035</c:v>
                </c:pt>
                <c:pt idx="3703">
                  <c:v>2035</c:v>
                </c:pt>
                <c:pt idx="3704">
                  <c:v>2036</c:v>
                </c:pt>
                <c:pt idx="3705">
                  <c:v>2037</c:v>
                </c:pt>
                <c:pt idx="3706">
                  <c:v>2038</c:v>
                </c:pt>
                <c:pt idx="3707">
                  <c:v>2039</c:v>
                </c:pt>
                <c:pt idx="3708">
                  <c:v>2040</c:v>
                </c:pt>
                <c:pt idx="3709">
                  <c:v>2040</c:v>
                </c:pt>
                <c:pt idx="3710">
                  <c:v>2040</c:v>
                </c:pt>
                <c:pt idx="3711">
                  <c:v>2041</c:v>
                </c:pt>
                <c:pt idx="3712">
                  <c:v>2042</c:v>
                </c:pt>
                <c:pt idx="3713">
                  <c:v>2043</c:v>
                </c:pt>
                <c:pt idx="3714">
                  <c:v>2044</c:v>
                </c:pt>
                <c:pt idx="3715">
                  <c:v>2045</c:v>
                </c:pt>
                <c:pt idx="3716">
                  <c:v>2046</c:v>
                </c:pt>
                <c:pt idx="3717">
                  <c:v>2046</c:v>
                </c:pt>
                <c:pt idx="3718">
                  <c:v>2046</c:v>
                </c:pt>
                <c:pt idx="3719">
                  <c:v>2047</c:v>
                </c:pt>
                <c:pt idx="3720">
                  <c:v>2048</c:v>
                </c:pt>
                <c:pt idx="3721">
                  <c:v>2048</c:v>
                </c:pt>
                <c:pt idx="3722">
                  <c:v>2049</c:v>
                </c:pt>
                <c:pt idx="3723">
                  <c:v>2050</c:v>
                </c:pt>
                <c:pt idx="3724">
                  <c:v>2051</c:v>
                </c:pt>
                <c:pt idx="3725">
                  <c:v>2052</c:v>
                </c:pt>
                <c:pt idx="3726">
                  <c:v>2053</c:v>
                </c:pt>
                <c:pt idx="3727">
                  <c:v>2053</c:v>
                </c:pt>
                <c:pt idx="3728">
                  <c:v>2054</c:v>
                </c:pt>
                <c:pt idx="3729">
                  <c:v>2054</c:v>
                </c:pt>
                <c:pt idx="3730">
                  <c:v>2054</c:v>
                </c:pt>
                <c:pt idx="3731">
                  <c:v>2054</c:v>
                </c:pt>
                <c:pt idx="3732">
                  <c:v>2054</c:v>
                </c:pt>
                <c:pt idx="3733">
                  <c:v>2055</c:v>
                </c:pt>
                <c:pt idx="3734">
                  <c:v>2056</c:v>
                </c:pt>
                <c:pt idx="3735">
                  <c:v>2057</c:v>
                </c:pt>
                <c:pt idx="3736">
                  <c:v>2058</c:v>
                </c:pt>
                <c:pt idx="3737">
                  <c:v>2059</c:v>
                </c:pt>
                <c:pt idx="3738">
                  <c:v>2059</c:v>
                </c:pt>
                <c:pt idx="3739">
                  <c:v>2059</c:v>
                </c:pt>
                <c:pt idx="3740">
                  <c:v>2060</c:v>
                </c:pt>
                <c:pt idx="3741">
                  <c:v>2061</c:v>
                </c:pt>
                <c:pt idx="3742">
                  <c:v>2062</c:v>
                </c:pt>
                <c:pt idx="3743">
                  <c:v>2062</c:v>
                </c:pt>
                <c:pt idx="3744">
                  <c:v>2062</c:v>
                </c:pt>
                <c:pt idx="3745">
                  <c:v>2063</c:v>
                </c:pt>
                <c:pt idx="3746">
                  <c:v>2064</c:v>
                </c:pt>
                <c:pt idx="3747">
                  <c:v>2065</c:v>
                </c:pt>
                <c:pt idx="3748">
                  <c:v>2066</c:v>
                </c:pt>
                <c:pt idx="3749">
                  <c:v>2067</c:v>
                </c:pt>
                <c:pt idx="3750">
                  <c:v>2068</c:v>
                </c:pt>
                <c:pt idx="3751">
                  <c:v>2069</c:v>
                </c:pt>
                <c:pt idx="3752">
                  <c:v>2070</c:v>
                </c:pt>
                <c:pt idx="3753">
                  <c:v>2071</c:v>
                </c:pt>
                <c:pt idx="3754">
                  <c:v>2072</c:v>
                </c:pt>
                <c:pt idx="3755">
                  <c:v>2073</c:v>
                </c:pt>
                <c:pt idx="3756">
                  <c:v>2074</c:v>
                </c:pt>
                <c:pt idx="3757">
                  <c:v>2075</c:v>
                </c:pt>
                <c:pt idx="3758">
                  <c:v>2076</c:v>
                </c:pt>
                <c:pt idx="3759">
                  <c:v>2077</c:v>
                </c:pt>
                <c:pt idx="3760">
                  <c:v>2078</c:v>
                </c:pt>
                <c:pt idx="3761">
                  <c:v>2079</c:v>
                </c:pt>
                <c:pt idx="3762">
                  <c:v>2079</c:v>
                </c:pt>
                <c:pt idx="3763">
                  <c:v>2079</c:v>
                </c:pt>
                <c:pt idx="3764">
                  <c:v>2080</c:v>
                </c:pt>
                <c:pt idx="3765">
                  <c:v>2081</c:v>
                </c:pt>
                <c:pt idx="3766">
                  <c:v>2082</c:v>
                </c:pt>
                <c:pt idx="3767">
                  <c:v>2082</c:v>
                </c:pt>
                <c:pt idx="3768">
                  <c:v>2083</c:v>
                </c:pt>
                <c:pt idx="3769">
                  <c:v>2084</c:v>
                </c:pt>
                <c:pt idx="3770">
                  <c:v>2084</c:v>
                </c:pt>
                <c:pt idx="3771">
                  <c:v>2085</c:v>
                </c:pt>
                <c:pt idx="3772">
                  <c:v>2086</c:v>
                </c:pt>
                <c:pt idx="3773">
                  <c:v>2087</c:v>
                </c:pt>
                <c:pt idx="3774">
                  <c:v>2088</c:v>
                </c:pt>
                <c:pt idx="3775">
                  <c:v>2089</c:v>
                </c:pt>
                <c:pt idx="3776">
                  <c:v>2090</c:v>
                </c:pt>
                <c:pt idx="3777">
                  <c:v>2091</c:v>
                </c:pt>
                <c:pt idx="3778">
                  <c:v>2092</c:v>
                </c:pt>
                <c:pt idx="3779">
                  <c:v>2093</c:v>
                </c:pt>
                <c:pt idx="3780">
                  <c:v>2094</c:v>
                </c:pt>
                <c:pt idx="3781">
                  <c:v>2095</c:v>
                </c:pt>
                <c:pt idx="3782">
                  <c:v>2096</c:v>
                </c:pt>
                <c:pt idx="3783">
                  <c:v>2097</c:v>
                </c:pt>
                <c:pt idx="3784">
                  <c:v>2098</c:v>
                </c:pt>
                <c:pt idx="3785">
                  <c:v>2099</c:v>
                </c:pt>
                <c:pt idx="3786">
                  <c:v>2100</c:v>
                </c:pt>
                <c:pt idx="3787">
                  <c:v>2101</c:v>
                </c:pt>
                <c:pt idx="3788">
                  <c:v>2102</c:v>
                </c:pt>
                <c:pt idx="3789">
                  <c:v>2103</c:v>
                </c:pt>
                <c:pt idx="3790">
                  <c:v>2104</c:v>
                </c:pt>
                <c:pt idx="3791">
                  <c:v>2105</c:v>
                </c:pt>
                <c:pt idx="3792">
                  <c:v>2106</c:v>
                </c:pt>
                <c:pt idx="3793">
                  <c:v>2107</c:v>
                </c:pt>
                <c:pt idx="3794">
                  <c:v>2108</c:v>
                </c:pt>
                <c:pt idx="3795">
                  <c:v>2109</c:v>
                </c:pt>
                <c:pt idx="3796">
                  <c:v>2110</c:v>
                </c:pt>
                <c:pt idx="3797">
                  <c:v>2111</c:v>
                </c:pt>
                <c:pt idx="3798">
                  <c:v>2112</c:v>
                </c:pt>
                <c:pt idx="3799">
                  <c:v>2113</c:v>
                </c:pt>
                <c:pt idx="3800">
                  <c:v>2114</c:v>
                </c:pt>
                <c:pt idx="3801">
                  <c:v>2114</c:v>
                </c:pt>
                <c:pt idx="3802">
                  <c:v>2115</c:v>
                </c:pt>
                <c:pt idx="3803">
                  <c:v>2116</c:v>
                </c:pt>
                <c:pt idx="3804">
                  <c:v>2117</c:v>
                </c:pt>
                <c:pt idx="3805">
                  <c:v>2117</c:v>
                </c:pt>
                <c:pt idx="3806">
                  <c:v>2117</c:v>
                </c:pt>
                <c:pt idx="3807">
                  <c:v>2118</c:v>
                </c:pt>
                <c:pt idx="3808">
                  <c:v>2118</c:v>
                </c:pt>
                <c:pt idx="3809">
                  <c:v>2118</c:v>
                </c:pt>
                <c:pt idx="3810">
                  <c:v>2118</c:v>
                </c:pt>
                <c:pt idx="3811">
                  <c:v>2118</c:v>
                </c:pt>
                <c:pt idx="3812">
                  <c:v>2118</c:v>
                </c:pt>
                <c:pt idx="3813">
                  <c:v>2119</c:v>
                </c:pt>
                <c:pt idx="3814">
                  <c:v>2119</c:v>
                </c:pt>
                <c:pt idx="3815">
                  <c:v>2119</c:v>
                </c:pt>
                <c:pt idx="3816">
                  <c:v>2120</c:v>
                </c:pt>
                <c:pt idx="3817">
                  <c:v>2121</c:v>
                </c:pt>
                <c:pt idx="3818">
                  <c:v>2121</c:v>
                </c:pt>
                <c:pt idx="3819">
                  <c:v>2122</c:v>
                </c:pt>
                <c:pt idx="3820">
                  <c:v>2122</c:v>
                </c:pt>
                <c:pt idx="3821">
                  <c:v>2123</c:v>
                </c:pt>
                <c:pt idx="3822">
                  <c:v>2124</c:v>
                </c:pt>
                <c:pt idx="3823">
                  <c:v>2125</c:v>
                </c:pt>
                <c:pt idx="3824">
                  <c:v>2126</c:v>
                </c:pt>
                <c:pt idx="3825">
                  <c:v>2127</c:v>
                </c:pt>
                <c:pt idx="3826">
                  <c:v>2128</c:v>
                </c:pt>
                <c:pt idx="3827">
                  <c:v>2129</c:v>
                </c:pt>
                <c:pt idx="3828">
                  <c:v>2130</c:v>
                </c:pt>
                <c:pt idx="3829">
                  <c:v>2131</c:v>
                </c:pt>
                <c:pt idx="3830">
                  <c:v>2132</c:v>
                </c:pt>
                <c:pt idx="3831">
                  <c:v>2133</c:v>
                </c:pt>
                <c:pt idx="3832">
                  <c:v>2134</c:v>
                </c:pt>
                <c:pt idx="3833">
                  <c:v>2135</c:v>
                </c:pt>
                <c:pt idx="3834">
                  <c:v>2136</c:v>
                </c:pt>
                <c:pt idx="3835">
                  <c:v>2137</c:v>
                </c:pt>
                <c:pt idx="3836">
                  <c:v>2138</c:v>
                </c:pt>
                <c:pt idx="3837">
                  <c:v>2139</c:v>
                </c:pt>
                <c:pt idx="3838">
                  <c:v>2140</c:v>
                </c:pt>
                <c:pt idx="3839">
                  <c:v>2141</c:v>
                </c:pt>
                <c:pt idx="3840">
                  <c:v>2142</c:v>
                </c:pt>
                <c:pt idx="3841">
                  <c:v>2143</c:v>
                </c:pt>
                <c:pt idx="3842">
                  <c:v>2144</c:v>
                </c:pt>
                <c:pt idx="3843">
                  <c:v>2145</c:v>
                </c:pt>
                <c:pt idx="3844">
                  <c:v>2146</c:v>
                </c:pt>
                <c:pt idx="3845">
                  <c:v>2146</c:v>
                </c:pt>
                <c:pt idx="3846">
                  <c:v>2147</c:v>
                </c:pt>
                <c:pt idx="3847">
                  <c:v>2148</c:v>
                </c:pt>
                <c:pt idx="3848">
                  <c:v>2149</c:v>
                </c:pt>
                <c:pt idx="3849">
                  <c:v>2150</c:v>
                </c:pt>
                <c:pt idx="3850">
                  <c:v>2151</c:v>
                </c:pt>
                <c:pt idx="3851">
                  <c:v>2152</c:v>
                </c:pt>
                <c:pt idx="3852">
                  <c:v>2152</c:v>
                </c:pt>
                <c:pt idx="3853">
                  <c:v>2153</c:v>
                </c:pt>
                <c:pt idx="3854">
                  <c:v>2154</c:v>
                </c:pt>
                <c:pt idx="3855">
                  <c:v>2155</c:v>
                </c:pt>
                <c:pt idx="3856">
                  <c:v>2156</c:v>
                </c:pt>
                <c:pt idx="3857">
                  <c:v>2157</c:v>
                </c:pt>
                <c:pt idx="3858">
                  <c:v>2158</c:v>
                </c:pt>
                <c:pt idx="3859">
                  <c:v>2159</c:v>
                </c:pt>
                <c:pt idx="3860">
                  <c:v>2160</c:v>
                </c:pt>
                <c:pt idx="3861">
                  <c:v>2161</c:v>
                </c:pt>
                <c:pt idx="3862">
                  <c:v>2162</c:v>
                </c:pt>
                <c:pt idx="3863">
                  <c:v>2163</c:v>
                </c:pt>
                <c:pt idx="3864">
                  <c:v>2164</c:v>
                </c:pt>
                <c:pt idx="3865">
                  <c:v>2164</c:v>
                </c:pt>
                <c:pt idx="3866">
                  <c:v>2165</c:v>
                </c:pt>
                <c:pt idx="3867">
                  <c:v>2165</c:v>
                </c:pt>
                <c:pt idx="3868">
                  <c:v>2165</c:v>
                </c:pt>
                <c:pt idx="3869">
                  <c:v>2165</c:v>
                </c:pt>
                <c:pt idx="3870">
                  <c:v>2166</c:v>
                </c:pt>
                <c:pt idx="3871">
                  <c:v>2167</c:v>
                </c:pt>
                <c:pt idx="3872">
                  <c:v>2168</c:v>
                </c:pt>
                <c:pt idx="3873">
                  <c:v>2169</c:v>
                </c:pt>
                <c:pt idx="3874">
                  <c:v>2170</c:v>
                </c:pt>
                <c:pt idx="3875">
                  <c:v>2171</c:v>
                </c:pt>
                <c:pt idx="3876">
                  <c:v>2172</c:v>
                </c:pt>
                <c:pt idx="3877">
                  <c:v>2173</c:v>
                </c:pt>
                <c:pt idx="3878">
                  <c:v>2173</c:v>
                </c:pt>
                <c:pt idx="3879">
                  <c:v>2173</c:v>
                </c:pt>
                <c:pt idx="3880">
                  <c:v>2174</c:v>
                </c:pt>
                <c:pt idx="3881">
                  <c:v>2175</c:v>
                </c:pt>
                <c:pt idx="3882">
                  <c:v>2176</c:v>
                </c:pt>
                <c:pt idx="3883">
                  <c:v>2176</c:v>
                </c:pt>
                <c:pt idx="3884">
                  <c:v>2176</c:v>
                </c:pt>
                <c:pt idx="3885">
                  <c:v>2177</c:v>
                </c:pt>
                <c:pt idx="3886">
                  <c:v>2178</c:v>
                </c:pt>
                <c:pt idx="3887">
                  <c:v>2179</c:v>
                </c:pt>
                <c:pt idx="3888">
                  <c:v>2180</c:v>
                </c:pt>
                <c:pt idx="3889">
                  <c:v>2180</c:v>
                </c:pt>
                <c:pt idx="3890">
                  <c:v>2181</c:v>
                </c:pt>
                <c:pt idx="3891">
                  <c:v>2182</c:v>
                </c:pt>
                <c:pt idx="3892">
                  <c:v>2183</c:v>
                </c:pt>
                <c:pt idx="3893">
                  <c:v>2183</c:v>
                </c:pt>
                <c:pt idx="3894">
                  <c:v>2183</c:v>
                </c:pt>
                <c:pt idx="3895">
                  <c:v>2184</c:v>
                </c:pt>
                <c:pt idx="3896">
                  <c:v>2184</c:v>
                </c:pt>
                <c:pt idx="3897">
                  <c:v>2184</c:v>
                </c:pt>
                <c:pt idx="3898">
                  <c:v>2184</c:v>
                </c:pt>
                <c:pt idx="3899">
                  <c:v>2184</c:v>
                </c:pt>
                <c:pt idx="3900">
                  <c:v>2185</c:v>
                </c:pt>
                <c:pt idx="3901">
                  <c:v>2185</c:v>
                </c:pt>
                <c:pt idx="3902">
                  <c:v>2186</c:v>
                </c:pt>
                <c:pt idx="3903">
                  <c:v>2187</c:v>
                </c:pt>
                <c:pt idx="3904">
                  <c:v>2188</c:v>
                </c:pt>
                <c:pt idx="3905">
                  <c:v>2189</c:v>
                </c:pt>
                <c:pt idx="3906">
                  <c:v>2189</c:v>
                </c:pt>
                <c:pt idx="3907">
                  <c:v>2189</c:v>
                </c:pt>
                <c:pt idx="3908">
                  <c:v>2189</c:v>
                </c:pt>
                <c:pt idx="3909">
                  <c:v>2189</c:v>
                </c:pt>
                <c:pt idx="3910">
                  <c:v>2190</c:v>
                </c:pt>
                <c:pt idx="3911">
                  <c:v>2191</c:v>
                </c:pt>
                <c:pt idx="3912">
                  <c:v>2192</c:v>
                </c:pt>
                <c:pt idx="3913">
                  <c:v>2193</c:v>
                </c:pt>
                <c:pt idx="3914">
                  <c:v>2194</c:v>
                </c:pt>
                <c:pt idx="3915">
                  <c:v>2195</c:v>
                </c:pt>
                <c:pt idx="3916">
                  <c:v>2196</c:v>
                </c:pt>
                <c:pt idx="3917">
                  <c:v>2197</c:v>
                </c:pt>
                <c:pt idx="3918">
                  <c:v>2198</c:v>
                </c:pt>
                <c:pt idx="3919">
                  <c:v>2198</c:v>
                </c:pt>
                <c:pt idx="3920">
                  <c:v>2198</c:v>
                </c:pt>
                <c:pt idx="3921">
                  <c:v>2199</c:v>
                </c:pt>
                <c:pt idx="3922">
                  <c:v>2200</c:v>
                </c:pt>
                <c:pt idx="3923">
                  <c:v>2200</c:v>
                </c:pt>
                <c:pt idx="3924">
                  <c:v>2200</c:v>
                </c:pt>
                <c:pt idx="3925">
                  <c:v>2200</c:v>
                </c:pt>
                <c:pt idx="3926">
                  <c:v>2200</c:v>
                </c:pt>
                <c:pt idx="3927">
                  <c:v>2200</c:v>
                </c:pt>
                <c:pt idx="3928">
                  <c:v>2201</c:v>
                </c:pt>
                <c:pt idx="3929">
                  <c:v>2202</c:v>
                </c:pt>
                <c:pt idx="3930">
                  <c:v>2203</c:v>
                </c:pt>
                <c:pt idx="3931">
                  <c:v>2204</c:v>
                </c:pt>
                <c:pt idx="3932">
                  <c:v>2205</c:v>
                </c:pt>
                <c:pt idx="3933">
                  <c:v>2206</c:v>
                </c:pt>
                <c:pt idx="3934">
                  <c:v>2207</c:v>
                </c:pt>
                <c:pt idx="3935">
                  <c:v>2208</c:v>
                </c:pt>
                <c:pt idx="3936">
                  <c:v>2209</c:v>
                </c:pt>
                <c:pt idx="3937">
                  <c:v>2210</c:v>
                </c:pt>
                <c:pt idx="3938">
                  <c:v>2211</c:v>
                </c:pt>
                <c:pt idx="3939">
                  <c:v>2212</c:v>
                </c:pt>
                <c:pt idx="3940">
                  <c:v>2213</c:v>
                </c:pt>
                <c:pt idx="3941">
                  <c:v>2214</c:v>
                </c:pt>
                <c:pt idx="3942">
                  <c:v>2215</c:v>
                </c:pt>
                <c:pt idx="3943">
                  <c:v>2216</c:v>
                </c:pt>
                <c:pt idx="3944">
                  <c:v>2217</c:v>
                </c:pt>
                <c:pt idx="3945">
                  <c:v>2218</c:v>
                </c:pt>
                <c:pt idx="3946">
                  <c:v>2219</c:v>
                </c:pt>
                <c:pt idx="3947">
                  <c:v>2220</c:v>
                </c:pt>
                <c:pt idx="3948">
                  <c:v>2220</c:v>
                </c:pt>
                <c:pt idx="3949">
                  <c:v>2220</c:v>
                </c:pt>
                <c:pt idx="3950">
                  <c:v>2220</c:v>
                </c:pt>
                <c:pt idx="3951">
                  <c:v>2220</c:v>
                </c:pt>
                <c:pt idx="3952">
                  <c:v>2221</c:v>
                </c:pt>
                <c:pt idx="3953">
                  <c:v>2221</c:v>
                </c:pt>
                <c:pt idx="3954">
                  <c:v>2222</c:v>
                </c:pt>
                <c:pt idx="3955">
                  <c:v>2223</c:v>
                </c:pt>
                <c:pt idx="3956">
                  <c:v>2224</c:v>
                </c:pt>
                <c:pt idx="3957">
                  <c:v>2225</c:v>
                </c:pt>
                <c:pt idx="3958">
                  <c:v>2226</c:v>
                </c:pt>
                <c:pt idx="3959">
                  <c:v>2227</c:v>
                </c:pt>
                <c:pt idx="3960">
                  <c:v>2228</c:v>
                </c:pt>
                <c:pt idx="3961">
                  <c:v>2229</c:v>
                </c:pt>
                <c:pt idx="3962">
                  <c:v>2229</c:v>
                </c:pt>
                <c:pt idx="3963">
                  <c:v>2230</c:v>
                </c:pt>
                <c:pt idx="3964">
                  <c:v>2230</c:v>
                </c:pt>
                <c:pt idx="3965">
                  <c:v>2231</c:v>
                </c:pt>
                <c:pt idx="3966">
                  <c:v>2231</c:v>
                </c:pt>
                <c:pt idx="3967">
                  <c:v>2232</c:v>
                </c:pt>
                <c:pt idx="3968">
                  <c:v>2233</c:v>
                </c:pt>
                <c:pt idx="3969">
                  <c:v>2234</c:v>
                </c:pt>
                <c:pt idx="3970">
                  <c:v>2235</c:v>
                </c:pt>
                <c:pt idx="3971">
                  <c:v>2236</c:v>
                </c:pt>
                <c:pt idx="3972">
                  <c:v>2236</c:v>
                </c:pt>
                <c:pt idx="3973">
                  <c:v>2236</c:v>
                </c:pt>
                <c:pt idx="3974">
                  <c:v>2237</c:v>
                </c:pt>
                <c:pt idx="3975">
                  <c:v>2237</c:v>
                </c:pt>
                <c:pt idx="3976">
                  <c:v>2238</c:v>
                </c:pt>
                <c:pt idx="3977">
                  <c:v>2239</c:v>
                </c:pt>
                <c:pt idx="3978">
                  <c:v>2240</c:v>
                </c:pt>
                <c:pt idx="3979">
                  <c:v>2240</c:v>
                </c:pt>
                <c:pt idx="3980">
                  <c:v>2241</c:v>
                </c:pt>
                <c:pt idx="3981">
                  <c:v>2241</c:v>
                </c:pt>
                <c:pt idx="3982">
                  <c:v>2242</c:v>
                </c:pt>
                <c:pt idx="3983">
                  <c:v>2242</c:v>
                </c:pt>
                <c:pt idx="3984">
                  <c:v>2242</c:v>
                </c:pt>
                <c:pt idx="3985">
                  <c:v>2243</c:v>
                </c:pt>
                <c:pt idx="3986">
                  <c:v>2243</c:v>
                </c:pt>
                <c:pt idx="3987">
                  <c:v>2244</c:v>
                </c:pt>
                <c:pt idx="3988">
                  <c:v>2244</c:v>
                </c:pt>
                <c:pt idx="3989">
                  <c:v>2244</c:v>
                </c:pt>
                <c:pt idx="3990">
                  <c:v>2245</c:v>
                </c:pt>
                <c:pt idx="3991">
                  <c:v>2246</c:v>
                </c:pt>
                <c:pt idx="3992">
                  <c:v>2247</c:v>
                </c:pt>
                <c:pt idx="3993">
                  <c:v>2248</c:v>
                </c:pt>
                <c:pt idx="3994">
                  <c:v>2249</c:v>
                </c:pt>
                <c:pt idx="3995">
                  <c:v>2250</c:v>
                </c:pt>
                <c:pt idx="3996">
                  <c:v>2251</c:v>
                </c:pt>
                <c:pt idx="3997">
                  <c:v>2252</c:v>
                </c:pt>
                <c:pt idx="3998">
                  <c:v>2253</c:v>
                </c:pt>
                <c:pt idx="3999">
                  <c:v>2254</c:v>
                </c:pt>
                <c:pt idx="4000">
                  <c:v>2255</c:v>
                </c:pt>
                <c:pt idx="4001">
                  <c:v>2256</c:v>
                </c:pt>
                <c:pt idx="4002">
                  <c:v>2257</c:v>
                </c:pt>
                <c:pt idx="4003">
                  <c:v>2257</c:v>
                </c:pt>
                <c:pt idx="4004">
                  <c:v>2258</c:v>
                </c:pt>
                <c:pt idx="4005">
                  <c:v>2259</c:v>
                </c:pt>
                <c:pt idx="4006">
                  <c:v>2260</c:v>
                </c:pt>
                <c:pt idx="4007">
                  <c:v>2261</c:v>
                </c:pt>
                <c:pt idx="4008">
                  <c:v>2262</c:v>
                </c:pt>
                <c:pt idx="4009">
                  <c:v>2263</c:v>
                </c:pt>
                <c:pt idx="4010">
                  <c:v>2264</c:v>
                </c:pt>
                <c:pt idx="4011">
                  <c:v>2264</c:v>
                </c:pt>
                <c:pt idx="4012">
                  <c:v>2265</c:v>
                </c:pt>
                <c:pt idx="4013">
                  <c:v>2266</c:v>
                </c:pt>
                <c:pt idx="4014">
                  <c:v>2266</c:v>
                </c:pt>
                <c:pt idx="4015">
                  <c:v>2267</c:v>
                </c:pt>
                <c:pt idx="4016">
                  <c:v>2268</c:v>
                </c:pt>
                <c:pt idx="4017">
                  <c:v>2269</c:v>
                </c:pt>
                <c:pt idx="4018">
                  <c:v>2270</c:v>
                </c:pt>
                <c:pt idx="4019">
                  <c:v>2271</c:v>
                </c:pt>
                <c:pt idx="4020">
                  <c:v>2272</c:v>
                </c:pt>
                <c:pt idx="4021">
                  <c:v>2273</c:v>
                </c:pt>
                <c:pt idx="4022">
                  <c:v>2273</c:v>
                </c:pt>
                <c:pt idx="4023">
                  <c:v>2274</c:v>
                </c:pt>
                <c:pt idx="4024">
                  <c:v>2275</c:v>
                </c:pt>
                <c:pt idx="4025">
                  <c:v>2275</c:v>
                </c:pt>
                <c:pt idx="4026">
                  <c:v>2275</c:v>
                </c:pt>
                <c:pt idx="4027">
                  <c:v>2275</c:v>
                </c:pt>
                <c:pt idx="4028">
                  <c:v>2275</c:v>
                </c:pt>
                <c:pt idx="4029">
                  <c:v>2276</c:v>
                </c:pt>
                <c:pt idx="4030">
                  <c:v>2276</c:v>
                </c:pt>
                <c:pt idx="4031">
                  <c:v>2276</c:v>
                </c:pt>
                <c:pt idx="4032">
                  <c:v>2277</c:v>
                </c:pt>
                <c:pt idx="4033">
                  <c:v>2277</c:v>
                </c:pt>
                <c:pt idx="4034">
                  <c:v>2277</c:v>
                </c:pt>
                <c:pt idx="4035">
                  <c:v>2277</c:v>
                </c:pt>
                <c:pt idx="4036">
                  <c:v>2277</c:v>
                </c:pt>
                <c:pt idx="4037">
                  <c:v>2278</c:v>
                </c:pt>
                <c:pt idx="4038">
                  <c:v>2279</c:v>
                </c:pt>
                <c:pt idx="4039">
                  <c:v>2280</c:v>
                </c:pt>
                <c:pt idx="4040">
                  <c:v>2281</c:v>
                </c:pt>
                <c:pt idx="4041">
                  <c:v>2281</c:v>
                </c:pt>
                <c:pt idx="4042">
                  <c:v>2281</c:v>
                </c:pt>
                <c:pt idx="4043">
                  <c:v>2281</c:v>
                </c:pt>
                <c:pt idx="4044">
                  <c:v>2282</c:v>
                </c:pt>
                <c:pt idx="4045">
                  <c:v>2283</c:v>
                </c:pt>
                <c:pt idx="4046">
                  <c:v>2284</c:v>
                </c:pt>
                <c:pt idx="4047">
                  <c:v>2285</c:v>
                </c:pt>
                <c:pt idx="4048">
                  <c:v>2285</c:v>
                </c:pt>
                <c:pt idx="4049">
                  <c:v>2286</c:v>
                </c:pt>
                <c:pt idx="4050">
                  <c:v>2287</c:v>
                </c:pt>
                <c:pt idx="4051">
                  <c:v>2287</c:v>
                </c:pt>
                <c:pt idx="4052">
                  <c:v>2287</c:v>
                </c:pt>
                <c:pt idx="4053">
                  <c:v>2287</c:v>
                </c:pt>
                <c:pt idx="4054">
                  <c:v>2288</c:v>
                </c:pt>
                <c:pt idx="4055">
                  <c:v>2289</c:v>
                </c:pt>
                <c:pt idx="4056">
                  <c:v>2290</c:v>
                </c:pt>
                <c:pt idx="4057">
                  <c:v>2291</c:v>
                </c:pt>
                <c:pt idx="4058">
                  <c:v>2292</c:v>
                </c:pt>
                <c:pt idx="4059">
                  <c:v>2293</c:v>
                </c:pt>
                <c:pt idx="4060">
                  <c:v>2294</c:v>
                </c:pt>
                <c:pt idx="4061">
                  <c:v>2295</c:v>
                </c:pt>
                <c:pt idx="4062">
                  <c:v>2295</c:v>
                </c:pt>
                <c:pt idx="4063">
                  <c:v>2295</c:v>
                </c:pt>
                <c:pt idx="4064">
                  <c:v>2295</c:v>
                </c:pt>
                <c:pt idx="4065">
                  <c:v>2296</c:v>
                </c:pt>
                <c:pt idx="4066">
                  <c:v>2297</c:v>
                </c:pt>
                <c:pt idx="4067">
                  <c:v>2298</c:v>
                </c:pt>
                <c:pt idx="4068">
                  <c:v>2298</c:v>
                </c:pt>
                <c:pt idx="4069">
                  <c:v>2298</c:v>
                </c:pt>
                <c:pt idx="4070">
                  <c:v>2299</c:v>
                </c:pt>
                <c:pt idx="4071">
                  <c:v>2300</c:v>
                </c:pt>
                <c:pt idx="4072">
                  <c:v>2301</c:v>
                </c:pt>
                <c:pt idx="4073">
                  <c:v>2302</c:v>
                </c:pt>
                <c:pt idx="4074">
                  <c:v>2303</c:v>
                </c:pt>
                <c:pt idx="4075">
                  <c:v>2303</c:v>
                </c:pt>
                <c:pt idx="4076">
                  <c:v>2303</c:v>
                </c:pt>
                <c:pt idx="4077">
                  <c:v>2304</c:v>
                </c:pt>
                <c:pt idx="4078">
                  <c:v>2305</c:v>
                </c:pt>
                <c:pt idx="4079">
                  <c:v>2305</c:v>
                </c:pt>
                <c:pt idx="4080">
                  <c:v>2305</c:v>
                </c:pt>
                <c:pt idx="4081">
                  <c:v>2306</c:v>
                </c:pt>
                <c:pt idx="4082">
                  <c:v>2307</c:v>
                </c:pt>
                <c:pt idx="4083">
                  <c:v>2307</c:v>
                </c:pt>
                <c:pt idx="4084">
                  <c:v>2307</c:v>
                </c:pt>
                <c:pt idx="4085">
                  <c:v>2307</c:v>
                </c:pt>
                <c:pt idx="4086">
                  <c:v>2307</c:v>
                </c:pt>
                <c:pt idx="4087">
                  <c:v>2307</c:v>
                </c:pt>
                <c:pt idx="4088">
                  <c:v>2307</c:v>
                </c:pt>
                <c:pt idx="4089">
                  <c:v>2307</c:v>
                </c:pt>
                <c:pt idx="4090">
                  <c:v>2307</c:v>
                </c:pt>
                <c:pt idx="4091">
                  <c:v>2308</c:v>
                </c:pt>
                <c:pt idx="4092">
                  <c:v>2308</c:v>
                </c:pt>
                <c:pt idx="4093">
                  <c:v>2308</c:v>
                </c:pt>
                <c:pt idx="4094">
                  <c:v>2308</c:v>
                </c:pt>
                <c:pt idx="4095">
                  <c:v>2308</c:v>
                </c:pt>
                <c:pt idx="4096">
                  <c:v>2308</c:v>
                </c:pt>
                <c:pt idx="4097">
                  <c:v>2308</c:v>
                </c:pt>
                <c:pt idx="4098">
                  <c:v>2308</c:v>
                </c:pt>
                <c:pt idx="4099">
                  <c:v>2308</c:v>
                </c:pt>
                <c:pt idx="4100">
                  <c:v>2309</c:v>
                </c:pt>
                <c:pt idx="4101">
                  <c:v>2309</c:v>
                </c:pt>
                <c:pt idx="4102">
                  <c:v>2309</c:v>
                </c:pt>
                <c:pt idx="4103">
                  <c:v>2309</c:v>
                </c:pt>
                <c:pt idx="4104">
                  <c:v>2309</c:v>
                </c:pt>
                <c:pt idx="4105">
                  <c:v>2309</c:v>
                </c:pt>
                <c:pt idx="4106">
                  <c:v>2309</c:v>
                </c:pt>
                <c:pt idx="4107">
                  <c:v>2309</c:v>
                </c:pt>
                <c:pt idx="4108">
                  <c:v>2309</c:v>
                </c:pt>
                <c:pt idx="4109">
                  <c:v>2309</c:v>
                </c:pt>
                <c:pt idx="4110">
                  <c:v>2309</c:v>
                </c:pt>
                <c:pt idx="4111">
                  <c:v>2309</c:v>
                </c:pt>
                <c:pt idx="4112">
                  <c:v>2309</c:v>
                </c:pt>
                <c:pt idx="4113">
                  <c:v>2309</c:v>
                </c:pt>
                <c:pt idx="4114">
                  <c:v>2309</c:v>
                </c:pt>
                <c:pt idx="4115">
                  <c:v>2310</c:v>
                </c:pt>
                <c:pt idx="4116">
                  <c:v>2311</c:v>
                </c:pt>
                <c:pt idx="4117">
                  <c:v>2312</c:v>
                </c:pt>
                <c:pt idx="4118">
                  <c:v>2313</c:v>
                </c:pt>
                <c:pt idx="4119">
                  <c:v>2314</c:v>
                </c:pt>
                <c:pt idx="4120">
                  <c:v>2315</c:v>
                </c:pt>
                <c:pt idx="4121">
                  <c:v>2316</c:v>
                </c:pt>
                <c:pt idx="4122">
                  <c:v>2317</c:v>
                </c:pt>
                <c:pt idx="4123">
                  <c:v>2318</c:v>
                </c:pt>
                <c:pt idx="4124">
                  <c:v>2319</c:v>
                </c:pt>
                <c:pt idx="4125">
                  <c:v>2320</c:v>
                </c:pt>
                <c:pt idx="4126">
                  <c:v>2321</c:v>
                </c:pt>
                <c:pt idx="4127">
                  <c:v>2322</c:v>
                </c:pt>
                <c:pt idx="4128">
                  <c:v>2323</c:v>
                </c:pt>
                <c:pt idx="4129">
                  <c:v>2324</c:v>
                </c:pt>
                <c:pt idx="4130">
                  <c:v>2325</c:v>
                </c:pt>
                <c:pt idx="4131">
                  <c:v>2326</c:v>
                </c:pt>
                <c:pt idx="4132">
                  <c:v>2327</c:v>
                </c:pt>
                <c:pt idx="4133">
                  <c:v>2328</c:v>
                </c:pt>
                <c:pt idx="4134">
                  <c:v>2329</c:v>
                </c:pt>
                <c:pt idx="4135">
                  <c:v>2330</c:v>
                </c:pt>
                <c:pt idx="4136">
                  <c:v>2331</c:v>
                </c:pt>
                <c:pt idx="4137">
                  <c:v>2331</c:v>
                </c:pt>
                <c:pt idx="4138">
                  <c:v>2331</c:v>
                </c:pt>
                <c:pt idx="4139">
                  <c:v>2331</c:v>
                </c:pt>
                <c:pt idx="4140">
                  <c:v>2331</c:v>
                </c:pt>
                <c:pt idx="4141">
                  <c:v>2331</c:v>
                </c:pt>
                <c:pt idx="4142">
                  <c:v>2331</c:v>
                </c:pt>
                <c:pt idx="4143">
                  <c:v>2331</c:v>
                </c:pt>
                <c:pt idx="4144">
                  <c:v>2332</c:v>
                </c:pt>
                <c:pt idx="4145">
                  <c:v>2333</c:v>
                </c:pt>
                <c:pt idx="4146">
                  <c:v>2333</c:v>
                </c:pt>
                <c:pt idx="4147">
                  <c:v>2333</c:v>
                </c:pt>
                <c:pt idx="4148">
                  <c:v>2334</c:v>
                </c:pt>
                <c:pt idx="4149">
                  <c:v>2335</c:v>
                </c:pt>
                <c:pt idx="4150">
                  <c:v>2336</c:v>
                </c:pt>
                <c:pt idx="4151">
                  <c:v>2337</c:v>
                </c:pt>
                <c:pt idx="4152">
                  <c:v>2338</c:v>
                </c:pt>
                <c:pt idx="4153">
                  <c:v>2339</c:v>
                </c:pt>
                <c:pt idx="4154">
                  <c:v>2340</c:v>
                </c:pt>
                <c:pt idx="4155">
                  <c:v>2341</c:v>
                </c:pt>
                <c:pt idx="4156">
                  <c:v>2342</c:v>
                </c:pt>
                <c:pt idx="4157">
                  <c:v>2342</c:v>
                </c:pt>
                <c:pt idx="4158">
                  <c:v>2342</c:v>
                </c:pt>
                <c:pt idx="4159">
                  <c:v>2342</c:v>
                </c:pt>
                <c:pt idx="4160">
                  <c:v>2342</c:v>
                </c:pt>
                <c:pt idx="4161">
                  <c:v>2343</c:v>
                </c:pt>
                <c:pt idx="4162">
                  <c:v>2344</c:v>
                </c:pt>
                <c:pt idx="4163">
                  <c:v>2345</c:v>
                </c:pt>
                <c:pt idx="4164">
                  <c:v>2345</c:v>
                </c:pt>
                <c:pt idx="4165">
                  <c:v>2345</c:v>
                </c:pt>
                <c:pt idx="4166">
                  <c:v>2346</c:v>
                </c:pt>
                <c:pt idx="4167">
                  <c:v>2346</c:v>
                </c:pt>
                <c:pt idx="4168">
                  <c:v>2346</c:v>
                </c:pt>
                <c:pt idx="4169">
                  <c:v>2346</c:v>
                </c:pt>
                <c:pt idx="4170">
                  <c:v>2346</c:v>
                </c:pt>
                <c:pt idx="4171">
                  <c:v>2346</c:v>
                </c:pt>
                <c:pt idx="4172">
                  <c:v>2346</c:v>
                </c:pt>
                <c:pt idx="4173">
                  <c:v>2346</c:v>
                </c:pt>
                <c:pt idx="4174">
                  <c:v>2347</c:v>
                </c:pt>
                <c:pt idx="4175">
                  <c:v>2348</c:v>
                </c:pt>
                <c:pt idx="4176">
                  <c:v>2349</c:v>
                </c:pt>
                <c:pt idx="4177">
                  <c:v>2350</c:v>
                </c:pt>
                <c:pt idx="4178">
                  <c:v>2351</c:v>
                </c:pt>
                <c:pt idx="4179">
                  <c:v>2352</c:v>
                </c:pt>
                <c:pt idx="4180">
                  <c:v>2352</c:v>
                </c:pt>
                <c:pt idx="4181">
                  <c:v>2352</c:v>
                </c:pt>
                <c:pt idx="4182">
                  <c:v>2352</c:v>
                </c:pt>
                <c:pt idx="4183">
                  <c:v>2352</c:v>
                </c:pt>
                <c:pt idx="4184">
                  <c:v>2352</c:v>
                </c:pt>
                <c:pt idx="4185">
                  <c:v>2352</c:v>
                </c:pt>
                <c:pt idx="4186">
                  <c:v>2352</c:v>
                </c:pt>
                <c:pt idx="4187">
                  <c:v>2353</c:v>
                </c:pt>
                <c:pt idx="4188">
                  <c:v>2353</c:v>
                </c:pt>
                <c:pt idx="4189">
                  <c:v>2354</c:v>
                </c:pt>
                <c:pt idx="4190">
                  <c:v>2355</c:v>
                </c:pt>
                <c:pt idx="4191">
                  <c:v>2356</c:v>
                </c:pt>
                <c:pt idx="4192">
                  <c:v>2357</c:v>
                </c:pt>
                <c:pt idx="4193">
                  <c:v>2358</c:v>
                </c:pt>
                <c:pt idx="4194">
                  <c:v>2359</c:v>
                </c:pt>
                <c:pt idx="4195">
                  <c:v>2360</c:v>
                </c:pt>
                <c:pt idx="4196">
                  <c:v>2361</c:v>
                </c:pt>
                <c:pt idx="4197">
                  <c:v>2362</c:v>
                </c:pt>
                <c:pt idx="4198">
                  <c:v>2363</c:v>
                </c:pt>
                <c:pt idx="4199">
                  <c:v>2364</c:v>
                </c:pt>
                <c:pt idx="4200">
                  <c:v>2365</c:v>
                </c:pt>
                <c:pt idx="4201">
                  <c:v>2366</c:v>
                </c:pt>
                <c:pt idx="4202">
                  <c:v>2367</c:v>
                </c:pt>
                <c:pt idx="4203">
                  <c:v>2368</c:v>
                </c:pt>
                <c:pt idx="4204">
                  <c:v>2369</c:v>
                </c:pt>
                <c:pt idx="4205">
                  <c:v>2370</c:v>
                </c:pt>
                <c:pt idx="4206">
                  <c:v>2371</c:v>
                </c:pt>
                <c:pt idx="4207">
                  <c:v>2372</c:v>
                </c:pt>
                <c:pt idx="4208">
                  <c:v>2373</c:v>
                </c:pt>
                <c:pt idx="4209">
                  <c:v>2374</c:v>
                </c:pt>
                <c:pt idx="4210">
                  <c:v>2375</c:v>
                </c:pt>
                <c:pt idx="4211">
                  <c:v>2376</c:v>
                </c:pt>
                <c:pt idx="4212">
                  <c:v>2377</c:v>
                </c:pt>
                <c:pt idx="4213">
                  <c:v>2378</c:v>
                </c:pt>
                <c:pt idx="4214">
                  <c:v>2379</c:v>
                </c:pt>
                <c:pt idx="4215">
                  <c:v>2380</c:v>
                </c:pt>
                <c:pt idx="4216">
                  <c:v>2381</c:v>
                </c:pt>
                <c:pt idx="4217">
                  <c:v>2382</c:v>
                </c:pt>
                <c:pt idx="4218">
                  <c:v>2383</c:v>
                </c:pt>
                <c:pt idx="4219">
                  <c:v>2384</c:v>
                </c:pt>
                <c:pt idx="4220">
                  <c:v>2385</c:v>
                </c:pt>
                <c:pt idx="4221">
                  <c:v>2386</c:v>
                </c:pt>
                <c:pt idx="4222">
                  <c:v>2387</c:v>
                </c:pt>
                <c:pt idx="4223">
                  <c:v>2388</c:v>
                </c:pt>
                <c:pt idx="4224">
                  <c:v>2389</c:v>
                </c:pt>
                <c:pt idx="4225">
                  <c:v>2390</c:v>
                </c:pt>
                <c:pt idx="4226">
                  <c:v>2391</c:v>
                </c:pt>
                <c:pt idx="4227">
                  <c:v>2392</c:v>
                </c:pt>
                <c:pt idx="4228">
                  <c:v>2393</c:v>
                </c:pt>
                <c:pt idx="4229">
                  <c:v>2394</c:v>
                </c:pt>
                <c:pt idx="4230">
                  <c:v>2394</c:v>
                </c:pt>
                <c:pt idx="4231">
                  <c:v>2394</c:v>
                </c:pt>
                <c:pt idx="4232">
                  <c:v>2395</c:v>
                </c:pt>
                <c:pt idx="4233">
                  <c:v>2396</c:v>
                </c:pt>
                <c:pt idx="4234">
                  <c:v>2396</c:v>
                </c:pt>
                <c:pt idx="4235">
                  <c:v>2397</c:v>
                </c:pt>
                <c:pt idx="4236">
                  <c:v>2398</c:v>
                </c:pt>
                <c:pt idx="4237">
                  <c:v>2399</c:v>
                </c:pt>
                <c:pt idx="4238">
                  <c:v>2400</c:v>
                </c:pt>
                <c:pt idx="4239">
                  <c:v>2401</c:v>
                </c:pt>
                <c:pt idx="4240">
                  <c:v>2402</c:v>
                </c:pt>
                <c:pt idx="4241">
                  <c:v>2403</c:v>
                </c:pt>
                <c:pt idx="4242">
                  <c:v>2404</c:v>
                </c:pt>
                <c:pt idx="4243">
                  <c:v>2405</c:v>
                </c:pt>
                <c:pt idx="4244">
                  <c:v>2406</c:v>
                </c:pt>
                <c:pt idx="4245">
                  <c:v>2407</c:v>
                </c:pt>
                <c:pt idx="4246">
                  <c:v>2408</c:v>
                </c:pt>
                <c:pt idx="4247">
                  <c:v>2409</c:v>
                </c:pt>
                <c:pt idx="4248">
                  <c:v>2410</c:v>
                </c:pt>
                <c:pt idx="4249">
                  <c:v>2411</c:v>
                </c:pt>
                <c:pt idx="4250">
                  <c:v>2411</c:v>
                </c:pt>
                <c:pt idx="4251">
                  <c:v>2412</c:v>
                </c:pt>
                <c:pt idx="4252">
                  <c:v>2412</c:v>
                </c:pt>
                <c:pt idx="4253">
                  <c:v>2413</c:v>
                </c:pt>
                <c:pt idx="4254">
                  <c:v>2414</c:v>
                </c:pt>
                <c:pt idx="4255">
                  <c:v>2414</c:v>
                </c:pt>
                <c:pt idx="4256">
                  <c:v>2415</c:v>
                </c:pt>
                <c:pt idx="4257">
                  <c:v>2416</c:v>
                </c:pt>
                <c:pt idx="4258">
                  <c:v>2416</c:v>
                </c:pt>
                <c:pt idx="4259">
                  <c:v>2417</c:v>
                </c:pt>
                <c:pt idx="4260">
                  <c:v>2418</c:v>
                </c:pt>
                <c:pt idx="4261">
                  <c:v>2419</c:v>
                </c:pt>
                <c:pt idx="4262">
                  <c:v>2420</c:v>
                </c:pt>
                <c:pt idx="4263">
                  <c:v>2421</c:v>
                </c:pt>
                <c:pt idx="4264">
                  <c:v>2422</c:v>
                </c:pt>
                <c:pt idx="4265">
                  <c:v>2422</c:v>
                </c:pt>
                <c:pt idx="4266">
                  <c:v>2422</c:v>
                </c:pt>
                <c:pt idx="4267">
                  <c:v>2422</c:v>
                </c:pt>
                <c:pt idx="4268">
                  <c:v>2423</c:v>
                </c:pt>
                <c:pt idx="4269">
                  <c:v>2424</c:v>
                </c:pt>
                <c:pt idx="4270">
                  <c:v>2425</c:v>
                </c:pt>
                <c:pt idx="4271">
                  <c:v>2426</c:v>
                </c:pt>
                <c:pt idx="4272">
                  <c:v>2427</c:v>
                </c:pt>
                <c:pt idx="4273">
                  <c:v>2428</c:v>
                </c:pt>
                <c:pt idx="4274">
                  <c:v>2429</c:v>
                </c:pt>
                <c:pt idx="4275">
                  <c:v>2430</c:v>
                </c:pt>
                <c:pt idx="4276">
                  <c:v>2430</c:v>
                </c:pt>
                <c:pt idx="4277">
                  <c:v>2430</c:v>
                </c:pt>
                <c:pt idx="4278">
                  <c:v>2431</c:v>
                </c:pt>
                <c:pt idx="4279">
                  <c:v>2432</c:v>
                </c:pt>
                <c:pt idx="4280">
                  <c:v>2433</c:v>
                </c:pt>
                <c:pt idx="4281">
                  <c:v>2434</c:v>
                </c:pt>
                <c:pt idx="4282">
                  <c:v>2435</c:v>
                </c:pt>
                <c:pt idx="4283">
                  <c:v>2436</c:v>
                </c:pt>
                <c:pt idx="4284">
                  <c:v>2437</c:v>
                </c:pt>
                <c:pt idx="4285">
                  <c:v>2438</c:v>
                </c:pt>
                <c:pt idx="4286">
                  <c:v>2438</c:v>
                </c:pt>
                <c:pt idx="4287">
                  <c:v>2439</c:v>
                </c:pt>
                <c:pt idx="4288">
                  <c:v>2440</c:v>
                </c:pt>
                <c:pt idx="4289">
                  <c:v>2441</c:v>
                </c:pt>
                <c:pt idx="4290">
                  <c:v>2442</c:v>
                </c:pt>
                <c:pt idx="4291">
                  <c:v>2443</c:v>
                </c:pt>
                <c:pt idx="4292">
                  <c:v>2444</c:v>
                </c:pt>
                <c:pt idx="4293">
                  <c:v>2445</c:v>
                </c:pt>
                <c:pt idx="4294">
                  <c:v>2446</c:v>
                </c:pt>
                <c:pt idx="4295">
                  <c:v>2447</c:v>
                </c:pt>
                <c:pt idx="4296">
                  <c:v>2448</c:v>
                </c:pt>
                <c:pt idx="4297">
                  <c:v>2449</c:v>
                </c:pt>
                <c:pt idx="4298">
                  <c:v>2450</c:v>
                </c:pt>
                <c:pt idx="4299">
                  <c:v>2450</c:v>
                </c:pt>
                <c:pt idx="4300">
                  <c:v>2451</c:v>
                </c:pt>
                <c:pt idx="4301">
                  <c:v>2451</c:v>
                </c:pt>
                <c:pt idx="4302">
                  <c:v>2451</c:v>
                </c:pt>
                <c:pt idx="4303">
                  <c:v>2451</c:v>
                </c:pt>
                <c:pt idx="4304">
                  <c:v>2451</c:v>
                </c:pt>
                <c:pt idx="4305">
                  <c:v>2451</c:v>
                </c:pt>
                <c:pt idx="4306">
                  <c:v>2452</c:v>
                </c:pt>
                <c:pt idx="4307">
                  <c:v>2453</c:v>
                </c:pt>
                <c:pt idx="4308">
                  <c:v>2454</c:v>
                </c:pt>
                <c:pt idx="4309">
                  <c:v>2455</c:v>
                </c:pt>
                <c:pt idx="4310">
                  <c:v>2456</c:v>
                </c:pt>
                <c:pt idx="4311">
                  <c:v>2457</c:v>
                </c:pt>
                <c:pt idx="4312">
                  <c:v>2458</c:v>
                </c:pt>
                <c:pt idx="4313">
                  <c:v>2458</c:v>
                </c:pt>
                <c:pt idx="4314">
                  <c:v>2459</c:v>
                </c:pt>
                <c:pt idx="4315">
                  <c:v>2460</c:v>
                </c:pt>
                <c:pt idx="4316">
                  <c:v>2460</c:v>
                </c:pt>
                <c:pt idx="4317">
                  <c:v>2461</c:v>
                </c:pt>
                <c:pt idx="4318">
                  <c:v>2461</c:v>
                </c:pt>
                <c:pt idx="4319">
                  <c:v>2461</c:v>
                </c:pt>
                <c:pt idx="4320">
                  <c:v>2461</c:v>
                </c:pt>
                <c:pt idx="4321">
                  <c:v>2461</c:v>
                </c:pt>
                <c:pt idx="4322">
                  <c:v>2461</c:v>
                </c:pt>
                <c:pt idx="4323">
                  <c:v>2461</c:v>
                </c:pt>
                <c:pt idx="4324">
                  <c:v>2462</c:v>
                </c:pt>
                <c:pt idx="4325">
                  <c:v>2463</c:v>
                </c:pt>
                <c:pt idx="4326">
                  <c:v>2463</c:v>
                </c:pt>
                <c:pt idx="4327">
                  <c:v>2463</c:v>
                </c:pt>
                <c:pt idx="4328">
                  <c:v>2463</c:v>
                </c:pt>
                <c:pt idx="4329">
                  <c:v>2463</c:v>
                </c:pt>
                <c:pt idx="4330">
                  <c:v>2464</c:v>
                </c:pt>
                <c:pt idx="4331">
                  <c:v>2464</c:v>
                </c:pt>
                <c:pt idx="4332">
                  <c:v>2464</c:v>
                </c:pt>
                <c:pt idx="4333">
                  <c:v>2465</c:v>
                </c:pt>
                <c:pt idx="4334">
                  <c:v>2466</c:v>
                </c:pt>
                <c:pt idx="4335">
                  <c:v>2467</c:v>
                </c:pt>
                <c:pt idx="4336">
                  <c:v>2468</c:v>
                </c:pt>
                <c:pt idx="4337">
                  <c:v>2469</c:v>
                </c:pt>
                <c:pt idx="4338">
                  <c:v>2470</c:v>
                </c:pt>
                <c:pt idx="4339">
                  <c:v>2471</c:v>
                </c:pt>
                <c:pt idx="4340">
                  <c:v>2472</c:v>
                </c:pt>
                <c:pt idx="4341">
                  <c:v>2473</c:v>
                </c:pt>
                <c:pt idx="4342">
                  <c:v>2473</c:v>
                </c:pt>
                <c:pt idx="4343">
                  <c:v>2473</c:v>
                </c:pt>
                <c:pt idx="4344">
                  <c:v>2473</c:v>
                </c:pt>
                <c:pt idx="4345">
                  <c:v>2473</c:v>
                </c:pt>
                <c:pt idx="4346">
                  <c:v>2473</c:v>
                </c:pt>
                <c:pt idx="4347">
                  <c:v>2473</c:v>
                </c:pt>
                <c:pt idx="4348">
                  <c:v>2474</c:v>
                </c:pt>
                <c:pt idx="4349">
                  <c:v>2474</c:v>
                </c:pt>
                <c:pt idx="4350">
                  <c:v>2474</c:v>
                </c:pt>
                <c:pt idx="4351">
                  <c:v>2474</c:v>
                </c:pt>
                <c:pt idx="4352">
                  <c:v>2474</c:v>
                </c:pt>
                <c:pt idx="4353">
                  <c:v>2474</c:v>
                </c:pt>
                <c:pt idx="4354">
                  <c:v>2475</c:v>
                </c:pt>
                <c:pt idx="4355">
                  <c:v>2476</c:v>
                </c:pt>
                <c:pt idx="4356">
                  <c:v>2477</c:v>
                </c:pt>
                <c:pt idx="4357">
                  <c:v>2478</c:v>
                </c:pt>
                <c:pt idx="4358">
                  <c:v>2479</c:v>
                </c:pt>
                <c:pt idx="4359">
                  <c:v>2480</c:v>
                </c:pt>
                <c:pt idx="4360">
                  <c:v>2481</c:v>
                </c:pt>
                <c:pt idx="4361">
                  <c:v>2482</c:v>
                </c:pt>
                <c:pt idx="4362">
                  <c:v>2483</c:v>
                </c:pt>
                <c:pt idx="4363">
                  <c:v>2484</c:v>
                </c:pt>
                <c:pt idx="4364">
                  <c:v>2485</c:v>
                </c:pt>
                <c:pt idx="4365">
                  <c:v>2486</c:v>
                </c:pt>
                <c:pt idx="4366">
                  <c:v>2487</c:v>
                </c:pt>
                <c:pt idx="4367">
                  <c:v>2488</c:v>
                </c:pt>
                <c:pt idx="4368">
                  <c:v>2489</c:v>
                </c:pt>
                <c:pt idx="4369">
                  <c:v>2490</c:v>
                </c:pt>
                <c:pt idx="4370">
                  <c:v>2491</c:v>
                </c:pt>
                <c:pt idx="4371">
                  <c:v>2492</c:v>
                </c:pt>
                <c:pt idx="4372">
                  <c:v>2493</c:v>
                </c:pt>
                <c:pt idx="4373">
                  <c:v>2494</c:v>
                </c:pt>
                <c:pt idx="4374">
                  <c:v>2495</c:v>
                </c:pt>
                <c:pt idx="4375">
                  <c:v>2496</c:v>
                </c:pt>
                <c:pt idx="4376">
                  <c:v>2497</c:v>
                </c:pt>
                <c:pt idx="4377">
                  <c:v>2497</c:v>
                </c:pt>
                <c:pt idx="4378">
                  <c:v>2498</c:v>
                </c:pt>
                <c:pt idx="4379">
                  <c:v>2499</c:v>
                </c:pt>
                <c:pt idx="4380">
                  <c:v>2499</c:v>
                </c:pt>
                <c:pt idx="4381">
                  <c:v>2500</c:v>
                </c:pt>
                <c:pt idx="4382">
                  <c:v>2501</c:v>
                </c:pt>
                <c:pt idx="4383">
                  <c:v>2502</c:v>
                </c:pt>
                <c:pt idx="4384">
                  <c:v>2503</c:v>
                </c:pt>
                <c:pt idx="4385">
                  <c:v>2504</c:v>
                </c:pt>
                <c:pt idx="4386">
                  <c:v>2505</c:v>
                </c:pt>
                <c:pt idx="4387">
                  <c:v>2506</c:v>
                </c:pt>
                <c:pt idx="4388">
                  <c:v>2507</c:v>
                </c:pt>
                <c:pt idx="4389">
                  <c:v>2508</c:v>
                </c:pt>
                <c:pt idx="4390">
                  <c:v>2509</c:v>
                </c:pt>
                <c:pt idx="4391">
                  <c:v>2510</c:v>
                </c:pt>
                <c:pt idx="4392">
                  <c:v>2510</c:v>
                </c:pt>
                <c:pt idx="4393">
                  <c:v>2511</c:v>
                </c:pt>
                <c:pt idx="4394">
                  <c:v>2512</c:v>
                </c:pt>
                <c:pt idx="4395">
                  <c:v>2513</c:v>
                </c:pt>
                <c:pt idx="4396">
                  <c:v>2514</c:v>
                </c:pt>
                <c:pt idx="4397">
                  <c:v>2515</c:v>
                </c:pt>
                <c:pt idx="4398">
                  <c:v>2516</c:v>
                </c:pt>
                <c:pt idx="4399">
                  <c:v>2517</c:v>
                </c:pt>
                <c:pt idx="4400">
                  <c:v>2518</c:v>
                </c:pt>
                <c:pt idx="4401">
                  <c:v>2519</c:v>
                </c:pt>
                <c:pt idx="4402">
                  <c:v>2520</c:v>
                </c:pt>
                <c:pt idx="4403">
                  <c:v>2520</c:v>
                </c:pt>
                <c:pt idx="4404">
                  <c:v>2520</c:v>
                </c:pt>
                <c:pt idx="4405">
                  <c:v>2520</c:v>
                </c:pt>
                <c:pt idx="4406">
                  <c:v>2520</c:v>
                </c:pt>
                <c:pt idx="4407">
                  <c:v>2520</c:v>
                </c:pt>
                <c:pt idx="4408">
                  <c:v>2520</c:v>
                </c:pt>
                <c:pt idx="4409">
                  <c:v>2520</c:v>
                </c:pt>
                <c:pt idx="4410">
                  <c:v>2521</c:v>
                </c:pt>
                <c:pt idx="4411">
                  <c:v>2521</c:v>
                </c:pt>
                <c:pt idx="4412">
                  <c:v>2521</c:v>
                </c:pt>
                <c:pt idx="4413">
                  <c:v>2521</c:v>
                </c:pt>
                <c:pt idx="4414">
                  <c:v>2521</c:v>
                </c:pt>
                <c:pt idx="4415">
                  <c:v>2521</c:v>
                </c:pt>
                <c:pt idx="4416">
                  <c:v>2521</c:v>
                </c:pt>
                <c:pt idx="4417">
                  <c:v>2522</c:v>
                </c:pt>
                <c:pt idx="4418">
                  <c:v>2522</c:v>
                </c:pt>
                <c:pt idx="4419">
                  <c:v>2522</c:v>
                </c:pt>
                <c:pt idx="4420">
                  <c:v>2523</c:v>
                </c:pt>
                <c:pt idx="4421">
                  <c:v>2523</c:v>
                </c:pt>
                <c:pt idx="4422">
                  <c:v>2524</c:v>
                </c:pt>
                <c:pt idx="4423">
                  <c:v>2524</c:v>
                </c:pt>
                <c:pt idx="4424">
                  <c:v>2524</c:v>
                </c:pt>
                <c:pt idx="4425">
                  <c:v>2524</c:v>
                </c:pt>
                <c:pt idx="4426">
                  <c:v>2525</c:v>
                </c:pt>
                <c:pt idx="4427">
                  <c:v>2526</c:v>
                </c:pt>
                <c:pt idx="4428">
                  <c:v>2527</c:v>
                </c:pt>
                <c:pt idx="4429">
                  <c:v>2527</c:v>
                </c:pt>
                <c:pt idx="4430">
                  <c:v>2528</c:v>
                </c:pt>
                <c:pt idx="4431">
                  <c:v>2529</c:v>
                </c:pt>
                <c:pt idx="4432">
                  <c:v>2530</c:v>
                </c:pt>
                <c:pt idx="4433">
                  <c:v>2531</c:v>
                </c:pt>
                <c:pt idx="4434">
                  <c:v>2532</c:v>
                </c:pt>
                <c:pt idx="4435">
                  <c:v>2533</c:v>
                </c:pt>
                <c:pt idx="4436">
                  <c:v>2534</c:v>
                </c:pt>
                <c:pt idx="4437">
                  <c:v>2535</c:v>
                </c:pt>
                <c:pt idx="4438">
                  <c:v>2536</c:v>
                </c:pt>
                <c:pt idx="4439">
                  <c:v>2537</c:v>
                </c:pt>
                <c:pt idx="4440">
                  <c:v>2538</c:v>
                </c:pt>
                <c:pt idx="4441">
                  <c:v>2539</c:v>
                </c:pt>
                <c:pt idx="4442">
                  <c:v>2540</c:v>
                </c:pt>
                <c:pt idx="4443">
                  <c:v>2541</c:v>
                </c:pt>
                <c:pt idx="4444">
                  <c:v>2542</c:v>
                </c:pt>
                <c:pt idx="4445">
                  <c:v>2543</c:v>
                </c:pt>
                <c:pt idx="4446">
                  <c:v>2544</c:v>
                </c:pt>
                <c:pt idx="4447">
                  <c:v>2545</c:v>
                </c:pt>
                <c:pt idx="4448">
                  <c:v>2546</c:v>
                </c:pt>
                <c:pt idx="4449">
                  <c:v>2547</c:v>
                </c:pt>
                <c:pt idx="4450">
                  <c:v>2548</c:v>
                </c:pt>
                <c:pt idx="4451">
                  <c:v>2548</c:v>
                </c:pt>
                <c:pt idx="4452">
                  <c:v>2548</c:v>
                </c:pt>
                <c:pt idx="4453">
                  <c:v>2549</c:v>
                </c:pt>
                <c:pt idx="4454">
                  <c:v>2550</c:v>
                </c:pt>
                <c:pt idx="4455">
                  <c:v>2551</c:v>
                </c:pt>
                <c:pt idx="4456">
                  <c:v>2552</c:v>
                </c:pt>
                <c:pt idx="4457">
                  <c:v>2553</c:v>
                </c:pt>
                <c:pt idx="4458">
                  <c:v>2554</c:v>
                </c:pt>
                <c:pt idx="4459">
                  <c:v>2554</c:v>
                </c:pt>
                <c:pt idx="4460">
                  <c:v>2555</c:v>
                </c:pt>
                <c:pt idx="4461">
                  <c:v>2556</c:v>
                </c:pt>
                <c:pt idx="4462">
                  <c:v>2556</c:v>
                </c:pt>
                <c:pt idx="4463">
                  <c:v>2557</c:v>
                </c:pt>
                <c:pt idx="4464">
                  <c:v>2557</c:v>
                </c:pt>
                <c:pt idx="4465">
                  <c:v>2558</c:v>
                </c:pt>
                <c:pt idx="4466">
                  <c:v>2558</c:v>
                </c:pt>
                <c:pt idx="4467">
                  <c:v>2559</c:v>
                </c:pt>
                <c:pt idx="4468">
                  <c:v>2559</c:v>
                </c:pt>
                <c:pt idx="4469">
                  <c:v>2560</c:v>
                </c:pt>
                <c:pt idx="4470">
                  <c:v>2560</c:v>
                </c:pt>
                <c:pt idx="4471">
                  <c:v>2560</c:v>
                </c:pt>
                <c:pt idx="4472">
                  <c:v>2561</c:v>
                </c:pt>
                <c:pt idx="4473">
                  <c:v>2561</c:v>
                </c:pt>
                <c:pt idx="4474">
                  <c:v>2562</c:v>
                </c:pt>
                <c:pt idx="4475">
                  <c:v>2563</c:v>
                </c:pt>
                <c:pt idx="4476">
                  <c:v>2564</c:v>
                </c:pt>
                <c:pt idx="4477">
                  <c:v>2564</c:v>
                </c:pt>
                <c:pt idx="4478">
                  <c:v>2564</c:v>
                </c:pt>
                <c:pt idx="4479">
                  <c:v>2565</c:v>
                </c:pt>
                <c:pt idx="4480">
                  <c:v>2566</c:v>
                </c:pt>
                <c:pt idx="4481">
                  <c:v>2566</c:v>
                </c:pt>
                <c:pt idx="4482">
                  <c:v>2566</c:v>
                </c:pt>
                <c:pt idx="4483">
                  <c:v>2567</c:v>
                </c:pt>
                <c:pt idx="4484">
                  <c:v>2567</c:v>
                </c:pt>
                <c:pt idx="4485">
                  <c:v>2568</c:v>
                </c:pt>
                <c:pt idx="4486">
                  <c:v>2568</c:v>
                </c:pt>
                <c:pt idx="4487">
                  <c:v>2568</c:v>
                </c:pt>
                <c:pt idx="4488">
                  <c:v>2569</c:v>
                </c:pt>
                <c:pt idx="4489">
                  <c:v>2569</c:v>
                </c:pt>
                <c:pt idx="4490">
                  <c:v>2569</c:v>
                </c:pt>
                <c:pt idx="4491">
                  <c:v>2569</c:v>
                </c:pt>
                <c:pt idx="4492">
                  <c:v>2569</c:v>
                </c:pt>
                <c:pt idx="4493">
                  <c:v>2569</c:v>
                </c:pt>
                <c:pt idx="4494">
                  <c:v>2569</c:v>
                </c:pt>
                <c:pt idx="4495">
                  <c:v>2569</c:v>
                </c:pt>
                <c:pt idx="4496">
                  <c:v>2569</c:v>
                </c:pt>
                <c:pt idx="4497">
                  <c:v>2569</c:v>
                </c:pt>
                <c:pt idx="4498">
                  <c:v>2569</c:v>
                </c:pt>
                <c:pt idx="4499">
                  <c:v>2570</c:v>
                </c:pt>
                <c:pt idx="4500">
                  <c:v>2571</c:v>
                </c:pt>
                <c:pt idx="4501">
                  <c:v>2572</c:v>
                </c:pt>
                <c:pt idx="4502">
                  <c:v>2572</c:v>
                </c:pt>
                <c:pt idx="4503">
                  <c:v>2573</c:v>
                </c:pt>
                <c:pt idx="4504">
                  <c:v>2573</c:v>
                </c:pt>
                <c:pt idx="4505">
                  <c:v>2573</c:v>
                </c:pt>
                <c:pt idx="4506">
                  <c:v>2573</c:v>
                </c:pt>
                <c:pt idx="4507">
                  <c:v>2573</c:v>
                </c:pt>
                <c:pt idx="4508">
                  <c:v>2574</c:v>
                </c:pt>
                <c:pt idx="4509">
                  <c:v>2575</c:v>
                </c:pt>
                <c:pt idx="4510">
                  <c:v>2575</c:v>
                </c:pt>
                <c:pt idx="4511">
                  <c:v>2576</c:v>
                </c:pt>
                <c:pt idx="4512">
                  <c:v>2576</c:v>
                </c:pt>
                <c:pt idx="4513">
                  <c:v>2576</c:v>
                </c:pt>
                <c:pt idx="4514">
                  <c:v>2577</c:v>
                </c:pt>
                <c:pt idx="4515">
                  <c:v>2577</c:v>
                </c:pt>
                <c:pt idx="4516">
                  <c:v>2577</c:v>
                </c:pt>
                <c:pt idx="4517">
                  <c:v>2577</c:v>
                </c:pt>
                <c:pt idx="4518">
                  <c:v>2577</c:v>
                </c:pt>
                <c:pt idx="4519">
                  <c:v>2577</c:v>
                </c:pt>
                <c:pt idx="4520">
                  <c:v>2577</c:v>
                </c:pt>
                <c:pt idx="4521">
                  <c:v>2577</c:v>
                </c:pt>
                <c:pt idx="4522">
                  <c:v>2577</c:v>
                </c:pt>
                <c:pt idx="4523">
                  <c:v>2577</c:v>
                </c:pt>
                <c:pt idx="4524">
                  <c:v>2578</c:v>
                </c:pt>
                <c:pt idx="4525">
                  <c:v>2578</c:v>
                </c:pt>
                <c:pt idx="4526">
                  <c:v>2578</c:v>
                </c:pt>
                <c:pt idx="4527">
                  <c:v>2578</c:v>
                </c:pt>
                <c:pt idx="4528">
                  <c:v>2579</c:v>
                </c:pt>
                <c:pt idx="4529">
                  <c:v>2580</c:v>
                </c:pt>
                <c:pt idx="4530">
                  <c:v>2581</c:v>
                </c:pt>
                <c:pt idx="4531">
                  <c:v>2582</c:v>
                </c:pt>
                <c:pt idx="4532">
                  <c:v>2583</c:v>
                </c:pt>
                <c:pt idx="4533">
                  <c:v>2583</c:v>
                </c:pt>
                <c:pt idx="4534">
                  <c:v>2584</c:v>
                </c:pt>
                <c:pt idx="4535">
                  <c:v>2584</c:v>
                </c:pt>
                <c:pt idx="4536">
                  <c:v>2584</c:v>
                </c:pt>
                <c:pt idx="4537">
                  <c:v>2584</c:v>
                </c:pt>
                <c:pt idx="4538">
                  <c:v>2584</c:v>
                </c:pt>
                <c:pt idx="4539">
                  <c:v>2584</c:v>
                </c:pt>
                <c:pt idx="4540">
                  <c:v>2584</c:v>
                </c:pt>
                <c:pt idx="4541">
                  <c:v>2584</c:v>
                </c:pt>
                <c:pt idx="4542">
                  <c:v>2584</c:v>
                </c:pt>
                <c:pt idx="4543">
                  <c:v>2585</c:v>
                </c:pt>
                <c:pt idx="4544">
                  <c:v>2585</c:v>
                </c:pt>
                <c:pt idx="4545">
                  <c:v>2585</c:v>
                </c:pt>
                <c:pt idx="4546">
                  <c:v>2585</c:v>
                </c:pt>
                <c:pt idx="4547">
                  <c:v>2585</c:v>
                </c:pt>
                <c:pt idx="4548">
                  <c:v>2586</c:v>
                </c:pt>
                <c:pt idx="4549">
                  <c:v>2586</c:v>
                </c:pt>
                <c:pt idx="4550">
                  <c:v>2587</c:v>
                </c:pt>
                <c:pt idx="4551">
                  <c:v>2587</c:v>
                </c:pt>
                <c:pt idx="4552">
                  <c:v>2588</c:v>
                </c:pt>
                <c:pt idx="4553">
                  <c:v>2589</c:v>
                </c:pt>
                <c:pt idx="4554">
                  <c:v>2590</c:v>
                </c:pt>
                <c:pt idx="4555">
                  <c:v>2591</c:v>
                </c:pt>
                <c:pt idx="4556">
                  <c:v>2591</c:v>
                </c:pt>
                <c:pt idx="4557">
                  <c:v>2592</c:v>
                </c:pt>
                <c:pt idx="4558">
                  <c:v>2592</c:v>
                </c:pt>
                <c:pt idx="4559">
                  <c:v>2592</c:v>
                </c:pt>
                <c:pt idx="4560">
                  <c:v>2592</c:v>
                </c:pt>
                <c:pt idx="4561">
                  <c:v>2592</c:v>
                </c:pt>
                <c:pt idx="4562">
                  <c:v>2592</c:v>
                </c:pt>
                <c:pt idx="4563">
                  <c:v>2592</c:v>
                </c:pt>
                <c:pt idx="4564">
                  <c:v>2593</c:v>
                </c:pt>
                <c:pt idx="4565">
                  <c:v>2594</c:v>
                </c:pt>
                <c:pt idx="4566">
                  <c:v>2595</c:v>
                </c:pt>
                <c:pt idx="4567">
                  <c:v>2596</c:v>
                </c:pt>
                <c:pt idx="4568">
                  <c:v>2597</c:v>
                </c:pt>
                <c:pt idx="4569">
                  <c:v>2598</c:v>
                </c:pt>
                <c:pt idx="4570">
                  <c:v>2599</c:v>
                </c:pt>
                <c:pt idx="4571">
                  <c:v>2600</c:v>
                </c:pt>
                <c:pt idx="4572">
                  <c:v>2601</c:v>
                </c:pt>
                <c:pt idx="4573">
                  <c:v>2602</c:v>
                </c:pt>
                <c:pt idx="4574">
                  <c:v>2603</c:v>
                </c:pt>
                <c:pt idx="4575">
                  <c:v>2604</c:v>
                </c:pt>
                <c:pt idx="4576">
                  <c:v>2605</c:v>
                </c:pt>
                <c:pt idx="4577">
                  <c:v>2606</c:v>
                </c:pt>
                <c:pt idx="4578">
                  <c:v>2607</c:v>
                </c:pt>
                <c:pt idx="4579">
                  <c:v>2608</c:v>
                </c:pt>
                <c:pt idx="4580">
                  <c:v>2609</c:v>
                </c:pt>
                <c:pt idx="4581">
                  <c:v>2609</c:v>
                </c:pt>
                <c:pt idx="4582">
                  <c:v>2609</c:v>
                </c:pt>
                <c:pt idx="4583">
                  <c:v>2609</c:v>
                </c:pt>
                <c:pt idx="4584">
                  <c:v>2609</c:v>
                </c:pt>
                <c:pt idx="4585">
                  <c:v>2610</c:v>
                </c:pt>
                <c:pt idx="4586">
                  <c:v>2611</c:v>
                </c:pt>
                <c:pt idx="4587">
                  <c:v>2611</c:v>
                </c:pt>
                <c:pt idx="4588">
                  <c:v>2612</c:v>
                </c:pt>
                <c:pt idx="4589">
                  <c:v>2612</c:v>
                </c:pt>
                <c:pt idx="4590">
                  <c:v>2612</c:v>
                </c:pt>
                <c:pt idx="4591">
                  <c:v>2612</c:v>
                </c:pt>
                <c:pt idx="4592">
                  <c:v>2612</c:v>
                </c:pt>
                <c:pt idx="4593">
                  <c:v>2612</c:v>
                </c:pt>
                <c:pt idx="4594">
                  <c:v>2612</c:v>
                </c:pt>
                <c:pt idx="4595">
                  <c:v>2612</c:v>
                </c:pt>
                <c:pt idx="4596">
                  <c:v>2613</c:v>
                </c:pt>
                <c:pt idx="4597">
                  <c:v>2613</c:v>
                </c:pt>
                <c:pt idx="4598">
                  <c:v>2614</c:v>
                </c:pt>
                <c:pt idx="4599">
                  <c:v>2614</c:v>
                </c:pt>
                <c:pt idx="4600">
                  <c:v>2614</c:v>
                </c:pt>
                <c:pt idx="4601">
                  <c:v>2614</c:v>
                </c:pt>
                <c:pt idx="4602">
                  <c:v>2615</c:v>
                </c:pt>
                <c:pt idx="4603">
                  <c:v>2615</c:v>
                </c:pt>
                <c:pt idx="4604">
                  <c:v>2615</c:v>
                </c:pt>
                <c:pt idx="4605">
                  <c:v>2616</c:v>
                </c:pt>
                <c:pt idx="4606">
                  <c:v>2617</c:v>
                </c:pt>
                <c:pt idx="4607">
                  <c:v>2617</c:v>
                </c:pt>
                <c:pt idx="4608">
                  <c:v>2617</c:v>
                </c:pt>
                <c:pt idx="4609">
                  <c:v>2618</c:v>
                </c:pt>
                <c:pt idx="4610">
                  <c:v>2619</c:v>
                </c:pt>
                <c:pt idx="4611">
                  <c:v>2620</c:v>
                </c:pt>
                <c:pt idx="4612">
                  <c:v>2621</c:v>
                </c:pt>
                <c:pt idx="4613">
                  <c:v>2621</c:v>
                </c:pt>
                <c:pt idx="4614">
                  <c:v>2622</c:v>
                </c:pt>
                <c:pt idx="4615">
                  <c:v>2622</c:v>
                </c:pt>
                <c:pt idx="4616">
                  <c:v>2623</c:v>
                </c:pt>
                <c:pt idx="4617">
                  <c:v>2624</c:v>
                </c:pt>
                <c:pt idx="4618">
                  <c:v>2624</c:v>
                </c:pt>
                <c:pt idx="4619">
                  <c:v>2625</c:v>
                </c:pt>
                <c:pt idx="4620">
                  <c:v>2625</c:v>
                </c:pt>
                <c:pt idx="4621">
                  <c:v>2625</c:v>
                </c:pt>
                <c:pt idx="4622">
                  <c:v>2625</c:v>
                </c:pt>
                <c:pt idx="4623">
                  <c:v>2625</c:v>
                </c:pt>
                <c:pt idx="4624">
                  <c:v>2626</c:v>
                </c:pt>
                <c:pt idx="4625">
                  <c:v>2626</c:v>
                </c:pt>
                <c:pt idx="4626">
                  <c:v>2626</c:v>
                </c:pt>
                <c:pt idx="4627">
                  <c:v>2627</c:v>
                </c:pt>
                <c:pt idx="4628">
                  <c:v>2628</c:v>
                </c:pt>
                <c:pt idx="4629">
                  <c:v>2628</c:v>
                </c:pt>
                <c:pt idx="4630">
                  <c:v>2628</c:v>
                </c:pt>
                <c:pt idx="4631">
                  <c:v>2629</c:v>
                </c:pt>
                <c:pt idx="4632">
                  <c:v>2630</c:v>
                </c:pt>
                <c:pt idx="4633">
                  <c:v>2630</c:v>
                </c:pt>
                <c:pt idx="4634">
                  <c:v>2630</c:v>
                </c:pt>
                <c:pt idx="4635">
                  <c:v>2630</c:v>
                </c:pt>
                <c:pt idx="4636">
                  <c:v>2631</c:v>
                </c:pt>
                <c:pt idx="4637">
                  <c:v>2632</c:v>
                </c:pt>
                <c:pt idx="4638">
                  <c:v>2633</c:v>
                </c:pt>
                <c:pt idx="4639">
                  <c:v>2634</c:v>
                </c:pt>
                <c:pt idx="4640">
                  <c:v>2635</c:v>
                </c:pt>
                <c:pt idx="4641">
                  <c:v>2636</c:v>
                </c:pt>
                <c:pt idx="4642">
                  <c:v>2637</c:v>
                </c:pt>
                <c:pt idx="4643">
                  <c:v>2638</c:v>
                </c:pt>
                <c:pt idx="4644">
                  <c:v>2639</c:v>
                </c:pt>
                <c:pt idx="4645">
                  <c:v>2640</c:v>
                </c:pt>
                <c:pt idx="4646">
                  <c:v>2641</c:v>
                </c:pt>
                <c:pt idx="4647">
                  <c:v>2642</c:v>
                </c:pt>
                <c:pt idx="4648">
                  <c:v>2643</c:v>
                </c:pt>
                <c:pt idx="4649">
                  <c:v>2644</c:v>
                </c:pt>
                <c:pt idx="4650">
                  <c:v>2644</c:v>
                </c:pt>
                <c:pt idx="4651">
                  <c:v>2644</c:v>
                </c:pt>
                <c:pt idx="4652">
                  <c:v>2645</c:v>
                </c:pt>
                <c:pt idx="4653">
                  <c:v>2646</c:v>
                </c:pt>
                <c:pt idx="4654">
                  <c:v>2646</c:v>
                </c:pt>
                <c:pt idx="4655">
                  <c:v>2647</c:v>
                </c:pt>
                <c:pt idx="4656">
                  <c:v>2648</c:v>
                </c:pt>
                <c:pt idx="4657">
                  <c:v>2648</c:v>
                </c:pt>
                <c:pt idx="4658">
                  <c:v>2649</c:v>
                </c:pt>
                <c:pt idx="4659">
                  <c:v>2650</c:v>
                </c:pt>
                <c:pt idx="4660">
                  <c:v>2651</c:v>
                </c:pt>
                <c:pt idx="4661">
                  <c:v>2652</c:v>
                </c:pt>
                <c:pt idx="4662">
                  <c:v>2653</c:v>
                </c:pt>
                <c:pt idx="4663">
                  <c:v>2654</c:v>
                </c:pt>
                <c:pt idx="4664">
                  <c:v>2655</c:v>
                </c:pt>
                <c:pt idx="4665">
                  <c:v>2656</c:v>
                </c:pt>
                <c:pt idx="4666">
                  <c:v>2657</c:v>
                </c:pt>
                <c:pt idx="4667">
                  <c:v>2658</c:v>
                </c:pt>
                <c:pt idx="4668">
                  <c:v>2659</c:v>
                </c:pt>
                <c:pt idx="4669">
                  <c:v>2660</c:v>
                </c:pt>
                <c:pt idx="4670">
                  <c:v>2661</c:v>
                </c:pt>
                <c:pt idx="4671">
                  <c:v>2662</c:v>
                </c:pt>
                <c:pt idx="4672">
                  <c:v>2663</c:v>
                </c:pt>
                <c:pt idx="4673">
                  <c:v>2664</c:v>
                </c:pt>
                <c:pt idx="4674">
                  <c:v>2665</c:v>
                </c:pt>
                <c:pt idx="4675">
                  <c:v>2666</c:v>
                </c:pt>
                <c:pt idx="4676">
                  <c:v>2667</c:v>
                </c:pt>
                <c:pt idx="4677">
                  <c:v>2668</c:v>
                </c:pt>
                <c:pt idx="4678">
                  <c:v>2669</c:v>
                </c:pt>
                <c:pt idx="4679">
                  <c:v>2670</c:v>
                </c:pt>
                <c:pt idx="4680">
                  <c:v>2671</c:v>
                </c:pt>
                <c:pt idx="4681">
                  <c:v>2672</c:v>
                </c:pt>
                <c:pt idx="4682">
                  <c:v>2673</c:v>
                </c:pt>
                <c:pt idx="4683">
                  <c:v>2674</c:v>
                </c:pt>
                <c:pt idx="4684">
                  <c:v>2675</c:v>
                </c:pt>
                <c:pt idx="4685">
                  <c:v>2676</c:v>
                </c:pt>
                <c:pt idx="4686">
                  <c:v>2677</c:v>
                </c:pt>
                <c:pt idx="4687">
                  <c:v>2678</c:v>
                </c:pt>
                <c:pt idx="4688">
                  <c:v>2679</c:v>
                </c:pt>
                <c:pt idx="4689">
                  <c:v>2680</c:v>
                </c:pt>
                <c:pt idx="4690">
                  <c:v>2681</c:v>
                </c:pt>
                <c:pt idx="4691">
                  <c:v>2682</c:v>
                </c:pt>
                <c:pt idx="4692">
                  <c:v>2683</c:v>
                </c:pt>
                <c:pt idx="4693">
                  <c:v>2684</c:v>
                </c:pt>
                <c:pt idx="4694">
                  <c:v>2685</c:v>
                </c:pt>
                <c:pt idx="4695">
                  <c:v>2686</c:v>
                </c:pt>
                <c:pt idx="4696">
                  <c:v>2687</c:v>
                </c:pt>
                <c:pt idx="4697">
                  <c:v>2688</c:v>
                </c:pt>
                <c:pt idx="4698">
                  <c:v>2689</c:v>
                </c:pt>
                <c:pt idx="4699">
                  <c:v>2690</c:v>
                </c:pt>
                <c:pt idx="4700">
                  <c:v>2691</c:v>
                </c:pt>
                <c:pt idx="4701">
                  <c:v>2692</c:v>
                </c:pt>
                <c:pt idx="4702">
                  <c:v>2693</c:v>
                </c:pt>
                <c:pt idx="4703">
                  <c:v>2694</c:v>
                </c:pt>
                <c:pt idx="4704">
                  <c:v>2695</c:v>
                </c:pt>
                <c:pt idx="4705">
                  <c:v>2696</c:v>
                </c:pt>
                <c:pt idx="4706">
                  <c:v>2697</c:v>
                </c:pt>
                <c:pt idx="4707">
                  <c:v>2698</c:v>
                </c:pt>
                <c:pt idx="4708">
                  <c:v>2699</c:v>
                </c:pt>
                <c:pt idx="4709">
                  <c:v>2700</c:v>
                </c:pt>
                <c:pt idx="4710">
                  <c:v>2701</c:v>
                </c:pt>
                <c:pt idx="4711">
                  <c:v>2702</c:v>
                </c:pt>
                <c:pt idx="4712">
                  <c:v>2703</c:v>
                </c:pt>
                <c:pt idx="4713">
                  <c:v>2703</c:v>
                </c:pt>
                <c:pt idx="4714">
                  <c:v>2704</c:v>
                </c:pt>
                <c:pt idx="4715">
                  <c:v>2705</c:v>
                </c:pt>
                <c:pt idx="4716">
                  <c:v>2706</c:v>
                </c:pt>
                <c:pt idx="4717">
                  <c:v>2707</c:v>
                </c:pt>
                <c:pt idx="4718">
                  <c:v>2708</c:v>
                </c:pt>
                <c:pt idx="4719">
                  <c:v>2708</c:v>
                </c:pt>
                <c:pt idx="4720">
                  <c:v>2708</c:v>
                </c:pt>
                <c:pt idx="4721">
                  <c:v>2709</c:v>
                </c:pt>
                <c:pt idx="4722">
                  <c:v>2710</c:v>
                </c:pt>
                <c:pt idx="4723">
                  <c:v>2711</c:v>
                </c:pt>
                <c:pt idx="4724">
                  <c:v>2712</c:v>
                </c:pt>
                <c:pt idx="4725">
                  <c:v>2713</c:v>
                </c:pt>
                <c:pt idx="4726">
                  <c:v>2713</c:v>
                </c:pt>
                <c:pt idx="4727">
                  <c:v>2714</c:v>
                </c:pt>
                <c:pt idx="4728">
                  <c:v>2714</c:v>
                </c:pt>
                <c:pt idx="4729">
                  <c:v>2714</c:v>
                </c:pt>
                <c:pt idx="4730">
                  <c:v>2715</c:v>
                </c:pt>
                <c:pt idx="4731">
                  <c:v>2715</c:v>
                </c:pt>
                <c:pt idx="4732">
                  <c:v>2716</c:v>
                </c:pt>
                <c:pt idx="4733">
                  <c:v>2717</c:v>
                </c:pt>
                <c:pt idx="4734">
                  <c:v>2717</c:v>
                </c:pt>
                <c:pt idx="4735">
                  <c:v>2718</c:v>
                </c:pt>
                <c:pt idx="4736">
                  <c:v>2719</c:v>
                </c:pt>
                <c:pt idx="4737">
                  <c:v>2720</c:v>
                </c:pt>
                <c:pt idx="4738">
                  <c:v>2721</c:v>
                </c:pt>
                <c:pt idx="4739">
                  <c:v>2722</c:v>
                </c:pt>
                <c:pt idx="4740">
                  <c:v>2722</c:v>
                </c:pt>
                <c:pt idx="4741">
                  <c:v>2722</c:v>
                </c:pt>
                <c:pt idx="4742">
                  <c:v>2723</c:v>
                </c:pt>
                <c:pt idx="4743">
                  <c:v>2724</c:v>
                </c:pt>
                <c:pt idx="4744">
                  <c:v>2725</c:v>
                </c:pt>
                <c:pt idx="4745">
                  <c:v>2726</c:v>
                </c:pt>
                <c:pt idx="4746">
                  <c:v>2727</c:v>
                </c:pt>
                <c:pt idx="4747">
                  <c:v>2727</c:v>
                </c:pt>
                <c:pt idx="4748">
                  <c:v>2728</c:v>
                </c:pt>
                <c:pt idx="4749">
                  <c:v>2729</c:v>
                </c:pt>
                <c:pt idx="4750">
                  <c:v>2730</c:v>
                </c:pt>
                <c:pt idx="4751">
                  <c:v>2731</c:v>
                </c:pt>
                <c:pt idx="4752">
                  <c:v>2732</c:v>
                </c:pt>
                <c:pt idx="4753">
                  <c:v>2733</c:v>
                </c:pt>
                <c:pt idx="4754">
                  <c:v>2734</c:v>
                </c:pt>
                <c:pt idx="4755">
                  <c:v>2735</c:v>
                </c:pt>
                <c:pt idx="4756">
                  <c:v>2736</c:v>
                </c:pt>
                <c:pt idx="4757">
                  <c:v>2737</c:v>
                </c:pt>
                <c:pt idx="4758">
                  <c:v>2738</c:v>
                </c:pt>
                <c:pt idx="4759">
                  <c:v>2739</c:v>
                </c:pt>
                <c:pt idx="4760">
                  <c:v>2740</c:v>
                </c:pt>
                <c:pt idx="4761">
                  <c:v>2741</c:v>
                </c:pt>
                <c:pt idx="4762">
                  <c:v>2742</c:v>
                </c:pt>
                <c:pt idx="4763">
                  <c:v>2743</c:v>
                </c:pt>
                <c:pt idx="4764">
                  <c:v>2744</c:v>
                </c:pt>
                <c:pt idx="4765">
                  <c:v>2745</c:v>
                </c:pt>
                <c:pt idx="4766">
                  <c:v>2745</c:v>
                </c:pt>
                <c:pt idx="4767">
                  <c:v>2745</c:v>
                </c:pt>
                <c:pt idx="4768">
                  <c:v>2746</c:v>
                </c:pt>
                <c:pt idx="4769">
                  <c:v>2747</c:v>
                </c:pt>
                <c:pt idx="4770">
                  <c:v>2748</c:v>
                </c:pt>
                <c:pt idx="4771">
                  <c:v>2749</c:v>
                </c:pt>
                <c:pt idx="4772">
                  <c:v>2750</c:v>
                </c:pt>
                <c:pt idx="4773">
                  <c:v>2751</c:v>
                </c:pt>
                <c:pt idx="4774">
                  <c:v>2752</c:v>
                </c:pt>
                <c:pt idx="4775">
                  <c:v>2753</c:v>
                </c:pt>
                <c:pt idx="4776">
                  <c:v>2754</c:v>
                </c:pt>
                <c:pt idx="4777">
                  <c:v>2755</c:v>
                </c:pt>
                <c:pt idx="4778">
                  <c:v>2756</c:v>
                </c:pt>
                <c:pt idx="4779">
                  <c:v>2757</c:v>
                </c:pt>
                <c:pt idx="4780">
                  <c:v>2758</c:v>
                </c:pt>
                <c:pt idx="4781">
                  <c:v>2759</c:v>
                </c:pt>
                <c:pt idx="4782">
                  <c:v>2760</c:v>
                </c:pt>
                <c:pt idx="4783">
                  <c:v>2761</c:v>
                </c:pt>
                <c:pt idx="4784">
                  <c:v>2762</c:v>
                </c:pt>
                <c:pt idx="4785">
                  <c:v>2763</c:v>
                </c:pt>
                <c:pt idx="4786">
                  <c:v>2764</c:v>
                </c:pt>
                <c:pt idx="4787">
                  <c:v>2765</c:v>
                </c:pt>
                <c:pt idx="4788">
                  <c:v>2766</c:v>
                </c:pt>
                <c:pt idx="4789">
                  <c:v>2767</c:v>
                </c:pt>
                <c:pt idx="4790">
                  <c:v>2768</c:v>
                </c:pt>
                <c:pt idx="4791">
                  <c:v>2769</c:v>
                </c:pt>
                <c:pt idx="4792">
                  <c:v>2769</c:v>
                </c:pt>
                <c:pt idx="4793">
                  <c:v>2769</c:v>
                </c:pt>
                <c:pt idx="4794">
                  <c:v>2769</c:v>
                </c:pt>
                <c:pt idx="4795">
                  <c:v>2769</c:v>
                </c:pt>
                <c:pt idx="4796">
                  <c:v>2769</c:v>
                </c:pt>
                <c:pt idx="4797">
                  <c:v>2769</c:v>
                </c:pt>
                <c:pt idx="4798">
                  <c:v>2769</c:v>
                </c:pt>
                <c:pt idx="4799">
                  <c:v>2769</c:v>
                </c:pt>
                <c:pt idx="4800">
                  <c:v>2769</c:v>
                </c:pt>
                <c:pt idx="4801">
                  <c:v>2769</c:v>
                </c:pt>
                <c:pt idx="4802">
                  <c:v>2769</c:v>
                </c:pt>
                <c:pt idx="4803">
                  <c:v>2770</c:v>
                </c:pt>
                <c:pt idx="4804">
                  <c:v>2771</c:v>
                </c:pt>
                <c:pt idx="4805">
                  <c:v>2772</c:v>
                </c:pt>
                <c:pt idx="4806">
                  <c:v>2772</c:v>
                </c:pt>
                <c:pt idx="4807">
                  <c:v>2773</c:v>
                </c:pt>
                <c:pt idx="4808">
                  <c:v>2774</c:v>
                </c:pt>
                <c:pt idx="4809">
                  <c:v>2775</c:v>
                </c:pt>
                <c:pt idx="4810">
                  <c:v>2776</c:v>
                </c:pt>
                <c:pt idx="4811">
                  <c:v>2776</c:v>
                </c:pt>
                <c:pt idx="4812">
                  <c:v>2776</c:v>
                </c:pt>
                <c:pt idx="4813">
                  <c:v>2776</c:v>
                </c:pt>
                <c:pt idx="4814">
                  <c:v>2777</c:v>
                </c:pt>
                <c:pt idx="4815">
                  <c:v>2777</c:v>
                </c:pt>
                <c:pt idx="4816">
                  <c:v>2778</c:v>
                </c:pt>
                <c:pt idx="4817">
                  <c:v>2778</c:v>
                </c:pt>
                <c:pt idx="4818">
                  <c:v>2779</c:v>
                </c:pt>
                <c:pt idx="4819">
                  <c:v>2779</c:v>
                </c:pt>
                <c:pt idx="4820">
                  <c:v>2779</c:v>
                </c:pt>
                <c:pt idx="4821">
                  <c:v>2779</c:v>
                </c:pt>
                <c:pt idx="4822">
                  <c:v>2779</c:v>
                </c:pt>
                <c:pt idx="4823">
                  <c:v>2780</c:v>
                </c:pt>
                <c:pt idx="4824">
                  <c:v>2781</c:v>
                </c:pt>
                <c:pt idx="4825">
                  <c:v>2782</c:v>
                </c:pt>
                <c:pt idx="4826">
                  <c:v>2782</c:v>
                </c:pt>
                <c:pt idx="4827">
                  <c:v>2783</c:v>
                </c:pt>
                <c:pt idx="4828">
                  <c:v>2784</c:v>
                </c:pt>
                <c:pt idx="4829">
                  <c:v>2785</c:v>
                </c:pt>
                <c:pt idx="4830">
                  <c:v>2786</c:v>
                </c:pt>
                <c:pt idx="4831">
                  <c:v>2787</c:v>
                </c:pt>
                <c:pt idx="4832">
                  <c:v>2788</c:v>
                </c:pt>
                <c:pt idx="4833">
                  <c:v>2788</c:v>
                </c:pt>
                <c:pt idx="4834">
                  <c:v>2788</c:v>
                </c:pt>
                <c:pt idx="4835">
                  <c:v>2789</c:v>
                </c:pt>
                <c:pt idx="4836">
                  <c:v>2789</c:v>
                </c:pt>
                <c:pt idx="4837">
                  <c:v>2789</c:v>
                </c:pt>
                <c:pt idx="4838">
                  <c:v>2789</c:v>
                </c:pt>
                <c:pt idx="4839">
                  <c:v>2789</c:v>
                </c:pt>
                <c:pt idx="4840">
                  <c:v>2790</c:v>
                </c:pt>
                <c:pt idx="4841">
                  <c:v>2790</c:v>
                </c:pt>
                <c:pt idx="4842">
                  <c:v>2790</c:v>
                </c:pt>
                <c:pt idx="4843">
                  <c:v>2790</c:v>
                </c:pt>
                <c:pt idx="4844">
                  <c:v>2790</c:v>
                </c:pt>
                <c:pt idx="4845">
                  <c:v>2790</c:v>
                </c:pt>
                <c:pt idx="4846">
                  <c:v>2790</c:v>
                </c:pt>
                <c:pt idx="4847">
                  <c:v>2790</c:v>
                </c:pt>
                <c:pt idx="4848">
                  <c:v>2791</c:v>
                </c:pt>
                <c:pt idx="4849">
                  <c:v>2791</c:v>
                </c:pt>
                <c:pt idx="4850">
                  <c:v>2791</c:v>
                </c:pt>
                <c:pt idx="4851">
                  <c:v>2791</c:v>
                </c:pt>
                <c:pt idx="4852">
                  <c:v>2791</c:v>
                </c:pt>
                <c:pt idx="4853">
                  <c:v>2791</c:v>
                </c:pt>
                <c:pt idx="4854">
                  <c:v>2791</c:v>
                </c:pt>
                <c:pt idx="4855">
                  <c:v>2792</c:v>
                </c:pt>
                <c:pt idx="4856">
                  <c:v>2792</c:v>
                </c:pt>
                <c:pt idx="4857">
                  <c:v>2792</c:v>
                </c:pt>
                <c:pt idx="4858">
                  <c:v>2792</c:v>
                </c:pt>
                <c:pt idx="4859">
                  <c:v>2792</c:v>
                </c:pt>
                <c:pt idx="4860">
                  <c:v>2792</c:v>
                </c:pt>
                <c:pt idx="4861">
                  <c:v>2792</c:v>
                </c:pt>
                <c:pt idx="4862">
                  <c:v>2792</c:v>
                </c:pt>
                <c:pt idx="4863">
                  <c:v>2792</c:v>
                </c:pt>
                <c:pt idx="4864">
                  <c:v>2792</c:v>
                </c:pt>
                <c:pt idx="4865">
                  <c:v>2792</c:v>
                </c:pt>
                <c:pt idx="4866">
                  <c:v>2792</c:v>
                </c:pt>
                <c:pt idx="4867">
                  <c:v>2793</c:v>
                </c:pt>
                <c:pt idx="4868">
                  <c:v>2794</c:v>
                </c:pt>
                <c:pt idx="4869">
                  <c:v>2795</c:v>
                </c:pt>
                <c:pt idx="4870">
                  <c:v>2795</c:v>
                </c:pt>
                <c:pt idx="4871">
                  <c:v>2795</c:v>
                </c:pt>
                <c:pt idx="4872">
                  <c:v>2795</c:v>
                </c:pt>
                <c:pt idx="4873">
                  <c:v>2795</c:v>
                </c:pt>
                <c:pt idx="4874">
                  <c:v>2795</c:v>
                </c:pt>
                <c:pt idx="4875">
                  <c:v>2795</c:v>
                </c:pt>
                <c:pt idx="4876">
                  <c:v>2795</c:v>
                </c:pt>
                <c:pt idx="4877">
                  <c:v>2796</c:v>
                </c:pt>
                <c:pt idx="4878">
                  <c:v>2796</c:v>
                </c:pt>
                <c:pt idx="4879">
                  <c:v>2796</c:v>
                </c:pt>
                <c:pt idx="4880">
                  <c:v>2797</c:v>
                </c:pt>
                <c:pt idx="4881">
                  <c:v>2798</c:v>
                </c:pt>
                <c:pt idx="4882">
                  <c:v>2798</c:v>
                </c:pt>
                <c:pt idx="4883">
                  <c:v>2798</c:v>
                </c:pt>
                <c:pt idx="4884">
                  <c:v>2799</c:v>
                </c:pt>
                <c:pt idx="4885">
                  <c:v>2799</c:v>
                </c:pt>
                <c:pt idx="4886">
                  <c:v>2799</c:v>
                </c:pt>
                <c:pt idx="4887">
                  <c:v>2800</c:v>
                </c:pt>
                <c:pt idx="4888">
                  <c:v>2800</c:v>
                </c:pt>
                <c:pt idx="4889">
                  <c:v>2801</c:v>
                </c:pt>
                <c:pt idx="4890">
                  <c:v>2801</c:v>
                </c:pt>
                <c:pt idx="4891">
                  <c:v>2802</c:v>
                </c:pt>
                <c:pt idx="4892">
                  <c:v>2803</c:v>
                </c:pt>
                <c:pt idx="4893">
                  <c:v>2804</c:v>
                </c:pt>
                <c:pt idx="4894">
                  <c:v>2804</c:v>
                </c:pt>
                <c:pt idx="4895">
                  <c:v>2805</c:v>
                </c:pt>
                <c:pt idx="4896">
                  <c:v>2806</c:v>
                </c:pt>
                <c:pt idx="4897">
                  <c:v>2806</c:v>
                </c:pt>
                <c:pt idx="4898">
                  <c:v>2806</c:v>
                </c:pt>
                <c:pt idx="4899">
                  <c:v>2807</c:v>
                </c:pt>
                <c:pt idx="4900">
                  <c:v>2807</c:v>
                </c:pt>
                <c:pt idx="4901">
                  <c:v>2808</c:v>
                </c:pt>
                <c:pt idx="4902">
                  <c:v>2809</c:v>
                </c:pt>
                <c:pt idx="4903">
                  <c:v>2810</c:v>
                </c:pt>
                <c:pt idx="4904">
                  <c:v>2811</c:v>
                </c:pt>
                <c:pt idx="4905">
                  <c:v>2812</c:v>
                </c:pt>
                <c:pt idx="4906">
                  <c:v>2813</c:v>
                </c:pt>
                <c:pt idx="4907">
                  <c:v>2814</c:v>
                </c:pt>
                <c:pt idx="4908">
                  <c:v>2815</c:v>
                </c:pt>
                <c:pt idx="4909">
                  <c:v>2816</c:v>
                </c:pt>
                <c:pt idx="4910">
                  <c:v>2817</c:v>
                </c:pt>
                <c:pt idx="4911">
                  <c:v>2818</c:v>
                </c:pt>
                <c:pt idx="4912">
                  <c:v>2819</c:v>
                </c:pt>
                <c:pt idx="4913">
                  <c:v>2820</c:v>
                </c:pt>
                <c:pt idx="4914">
                  <c:v>2821</c:v>
                </c:pt>
                <c:pt idx="4915">
                  <c:v>2822</c:v>
                </c:pt>
                <c:pt idx="4916">
                  <c:v>2823</c:v>
                </c:pt>
                <c:pt idx="4917">
                  <c:v>2824</c:v>
                </c:pt>
                <c:pt idx="4918">
                  <c:v>2825</c:v>
                </c:pt>
                <c:pt idx="4919">
                  <c:v>2826</c:v>
                </c:pt>
                <c:pt idx="4920">
                  <c:v>2827</c:v>
                </c:pt>
                <c:pt idx="4921">
                  <c:v>2828</c:v>
                </c:pt>
                <c:pt idx="4922">
                  <c:v>2829</c:v>
                </c:pt>
                <c:pt idx="4923">
                  <c:v>2830</c:v>
                </c:pt>
                <c:pt idx="4924">
                  <c:v>2831</c:v>
                </c:pt>
                <c:pt idx="4925">
                  <c:v>2832</c:v>
                </c:pt>
                <c:pt idx="4926">
                  <c:v>2833</c:v>
                </c:pt>
                <c:pt idx="4927">
                  <c:v>2834</c:v>
                </c:pt>
                <c:pt idx="4928">
                  <c:v>2835</c:v>
                </c:pt>
                <c:pt idx="4929">
                  <c:v>2836</c:v>
                </c:pt>
                <c:pt idx="4930">
                  <c:v>2837</c:v>
                </c:pt>
                <c:pt idx="4931">
                  <c:v>2838</c:v>
                </c:pt>
                <c:pt idx="4932">
                  <c:v>2839</c:v>
                </c:pt>
                <c:pt idx="4933">
                  <c:v>2840</c:v>
                </c:pt>
                <c:pt idx="4934">
                  <c:v>2841</c:v>
                </c:pt>
                <c:pt idx="4935">
                  <c:v>2842</c:v>
                </c:pt>
                <c:pt idx="4936">
                  <c:v>2842</c:v>
                </c:pt>
                <c:pt idx="4937">
                  <c:v>2843</c:v>
                </c:pt>
                <c:pt idx="4938">
                  <c:v>2844</c:v>
                </c:pt>
                <c:pt idx="4939">
                  <c:v>2845</c:v>
                </c:pt>
                <c:pt idx="4940">
                  <c:v>2846</c:v>
                </c:pt>
                <c:pt idx="4941">
                  <c:v>2847</c:v>
                </c:pt>
                <c:pt idx="4942">
                  <c:v>2848</c:v>
                </c:pt>
                <c:pt idx="4943">
                  <c:v>2849</c:v>
                </c:pt>
                <c:pt idx="4944">
                  <c:v>2850</c:v>
                </c:pt>
                <c:pt idx="4945">
                  <c:v>2851</c:v>
                </c:pt>
                <c:pt idx="4946">
                  <c:v>2852</c:v>
                </c:pt>
                <c:pt idx="4947">
                  <c:v>2853</c:v>
                </c:pt>
                <c:pt idx="4948">
                  <c:v>2854</c:v>
                </c:pt>
                <c:pt idx="4949">
                  <c:v>2855</c:v>
                </c:pt>
                <c:pt idx="4950">
                  <c:v>2856</c:v>
                </c:pt>
                <c:pt idx="4951">
                  <c:v>2857</c:v>
                </c:pt>
                <c:pt idx="4952">
                  <c:v>2857</c:v>
                </c:pt>
                <c:pt idx="4953">
                  <c:v>2857</c:v>
                </c:pt>
                <c:pt idx="4954">
                  <c:v>2857</c:v>
                </c:pt>
                <c:pt idx="4955">
                  <c:v>2858</c:v>
                </c:pt>
                <c:pt idx="4956">
                  <c:v>2858</c:v>
                </c:pt>
                <c:pt idx="4957">
                  <c:v>2859</c:v>
                </c:pt>
                <c:pt idx="4958">
                  <c:v>2860</c:v>
                </c:pt>
                <c:pt idx="4959">
                  <c:v>2860</c:v>
                </c:pt>
                <c:pt idx="4960">
                  <c:v>2861</c:v>
                </c:pt>
                <c:pt idx="4961">
                  <c:v>2862</c:v>
                </c:pt>
                <c:pt idx="4962">
                  <c:v>2862</c:v>
                </c:pt>
                <c:pt idx="4963">
                  <c:v>2862</c:v>
                </c:pt>
                <c:pt idx="4964">
                  <c:v>2863</c:v>
                </c:pt>
                <c:pt idx="4965">
                  <c:v>2864</c:v>
                </c:pt>
                <c:pt idx="4966">
                  <c:v>2864</c:v>
                </c:pt>
                <c:pt idx="4967">
                  <c:v>2864</c:v>
                </c:pt>
                <c:pt idx="4968">
                  <c:v>2864</c:v>
                </c:pt>
                <c:pt idx="4969">
                  <c:v>2864</c:v>
                </c:pt>
                <c:pt idx="4970">
                  <c:v>2864</c:v>
                </c:pt>
                <c:pt idx="4971">
                  <c:v>2864</c:v>
                </c:pt>
                <c:pt idx="4972">
                  <c:v>2864</c:v>
                </c:pt>
                <c:pt idx="4973">
                  <c:v>2864</c:v>
                </c:pt>
                <c:pt idx="4974">
                  <c:v>2864</c:v>
                </c:pt>
                <c:pt idx="4975">
                  <c:v>2864</c:v>
                </c:pt>
                <c:pt idx="4976">
                  <c:v>2864</c:v>
                </c:pt>
                <c:pt idx="4977">
                  <c:v>2865</c:v>
                </c:pt>
                <c:pt idx="4978">
                  <c:v>2865</c:v>
                </c:pt>
                <c:pt idx="4979">
                  <c:v>2865</c:v>
                </c:pt>
                <c:pt idx="4980">
                  <c:v>2866</c:v>
                </c:pt>
                <c:pt idx="4981">
                  <c:v>2866</c:v>
                </c:pt>
                <c:pt idx="4982">
                  <c:v>2866</c:v>
                </c:pt>
                <c:pt idx="4983">
                  <c:v>2866</c:v>
                </c:pt>
                <c:pt idx="4984">
                  <c:v>2866</c:v>
                </c:pt>
                <c:pt idx="4985">
                  <c:v>2867</c:v>
                </c:pt>
                <c:pt idx="4986">
                  <c:v>2867</c:v>
                </c:pt>
                <c:pt idx="4987">
                  <c:v>2867</c:v>
                </c:pt>
                <c:pt idx="4988">
                  <c:v>2868</c:v>
                </c:pt>
                <c:pt idx="4989">
                  <c:v>2868</c:v>
                </c:pt>
                <c:pt idx="4990">
                  <c:v>2869</c:v>
                </c:pt>
                <c:pt idx="4991">
                  <c:v>2869</c:v>
                </c:pt>
                <c:pt idx="4992">
                  <c:v>2869</c:v>
                </c:pt>
                <c:pt idx="4993">
                  <c:v>2869</c:v>
                </c:pt>
                <c:pt idx="4994">
                  <c:v>2869</c:v>
                </c:pt>
                <c:pt idx="4995">
                  <c:v>2870</c:v>
                </c:pt>
                <c:pt idx="4996">
                  <c:v>2871</c:v>
                </c:pt>
                <c:pt idx="4997">
                  <c:v>2871</c:v>
                </c:pt>
                <c:pt idx="4998">
                  <c:v>2872</c:v>
                </c:pt>
                <c:pt idx="4999">
                  <c:v>2872</c:v>
                </c:pt>
                <c:pt idx="5000">
                  <c:v>2872</c:v>
                </c:pt>
                <c:pt idx="5001">
                  <c:v>2872</c:v>
                </c:pt>
                <c:pt idx="5002">
                  <c:v>2873</c:v>
                </c:pt>
                <c:pt idx="5003">
                  <c:v>2873</c:v>
                </c:pt>
                <c:pt idx="5004">
                  <c:v>2874</c:v>
                </c:pt>
                <c:pt idx="5005">
                  <c:v>2875</c:v>
                </c:pt>
                <c:pt idx="5006">
                  <c:v>2876</c:v>
                </c:pt>
                <c:pt idx="5007">
                  <c:v>2877</c:v>
                </c:pt>
                <c:pt idx="5008">
                  <c:v>2877</c:v>
                </c:pt>
                <c:pt idx="5009">
                  <c:v>2877</c:v>
                </c:pt>
                <c:pt idx="5010">
                  <c:v>2877</c:v>
                </c:pt>
                <c:pt idx="5011">
                  <c:v>2877</c:v>
                </c:pt>
                <c:pt idx="5012">
                  <c:v>2877</c:v>
                </c:pt>
                <c:pt idx="5013">
                  <c:v>2877</c:v>
                </c:pt>
                <c:pt idx="5014">
                  <c:v>2877</c:v>
                </c:pt>
                <c:pt idx="5015">
                  <c:v>2878</c:v>
                </c:pt>
                <c:pt idx="5016">
                  <c:v>2878</c:v>
                </c:pt>
                <c:pt idx="5017">
                  <c:v>2879</c:v>
                </c:pt>
                <c:pt idx="5018">
                  <c:v>2880</c:v>
                </c:pt>
                <c:pt idx="5019">
                  <c:v>2881</c:v>
                </c:pt>
                <c:pt idx="5020">
                  <c:v>2882</c:v>
                </c:pt>
                <c:pt idx="5021">
                  <c:v>2882</c:v>
                </c:pt>
                <c:pt idx="5022">
                  <c:v>2882</c:v>
                </c:pt>
                <c:pt idx="5023">
                  <c:v>2882</c:v>
                </c:pt>
                <c:pt idx="5024">
                  <c:v>2883</c:v>
                </c:pt>
                <c:pt idx="5025">
                  <c:v>2883</c:v>
                </c:pt>
                <c:pt idx="5026">
                  <c:v>2883</c:v>
                </c:pt>
                <c:pt idx="5027">
                  <c:v>2884</c:v>
                </c:pt>
                <c:pt idx="5028">
                  <c:v>2884</c:v>
                </c:pt>
                <c:pt idx="5029">
                  <c:v>2884</c:v>
                </c:pt>
                <c:pt idx="5030">
                  <c:v>2884</c:v>
                </c:pt>
                <c:pt idx="5031">
                  <c:v>2884</c:v>
                </c:pt>
                <c:pt idx="5032">
                  <c:v>2884</c:v>
                </c:pt>
                <c:pt idx="5033">
                  <c:v>2884</c:v>
                </c:pt>
                <c:pt idx="5034">
                  <c:v>2885</c:v>
                </c:pt>
                <c:pt idx="5035">
                  <c:v>2886</c:v>
                </c:pt>
                <c:pt idx="5036">
                  <c:v>2886</c:v>
                </c:pt>
                <c:pt idx="5037">
                  <c:v>2886</c:v>
                </c:pt>
                <c:pt idx="5038">
                  <c:v>2886</c:v>
                </c:pt>
                <c:pt idx="5039">
                  <c:v>2886</c:v>
                </c:pt>
                <c:pt idx="5040">
                  <c:v>2886</c:v>
                </c:pt>
                <c:pt idx="5041">
                  <c:v>2886</c:v>
                </c:pt>
                <c:pt idx="5042">
                  <c:v>2886</c:v>
                </c:pt>
                <c:pt idx="5043">
                  <c:v>2886</c:v>
                </c:pt>
                <c:pt idx="5044">
                  <c:v>2887</c:v>
                </c:pt>
                <c:pt idx="5045">
                  <c:v>2887</c:v>
                </c:pt>
                <c:pt idx="5046">
                  <c:v>2888</c:v>
                </c:pt>
                <c:pt idx="5047">
                  <c:v>2889</c:v>
                </c:pt>
                <c:pt idx="5048">
                  <c:v>2889</c:v>
                </c:pt>
                <c:pt idx="5049">
                  <c:v>2890</c:v>
                </c:pt>
                <c:pt idx="5050">
                  <c:v>2891</c:v>
                </c:pt>
                <c:pt idx="5051">
                  <c:v>2892</c:v>
                </c:pt>
                <c:pt idx="5052">
                  <c:v>2893</c:v>
                </c:pt>
                <c:pt idx="5053">
                  <c:v>2894</c:v>
                </c:pt>
                <c:pt idx="5054">
                  <c:v>2894</c:v>
                </c:pt>
                <c:pt idx="5055">
                  <c:v>2894</c:v>
                </c:pt>
                <c:pt idx="5056">
                  <c:v>2894</c:v>
                </c:pt>
                <c:pt idx="5057">
                  <c:v>2895</c:v>
                </c:pt>
                <c:pt idx="5058">
                  <c:v>2895</c:v>
                </c:pt>
                <c:pt idx="5059">
                  <c:v>2895</c:v>
                </c:pt>
                <c:pt idx="5060">
                  <c:v>2895</c:v>
                </c:pt>
                <c:pt idx="5061">
                  <c:v>2896</c:v>
                </c:pt>
                <c:pt idx="5062">
                  <c:v>2896</c:v>
                </c:pt>
                <c:pt idx="5063">
                  <c:v>2896</c:v>
                </c:pt>
                <c:pt idx="5064">
                  <c:v>2896</c:v>
                </c:pt>
                <c:pt idx="5065">
                  <c:v>2896</c:v>
                </c:pt>
                <c:pt idx="5066">
                  <c:v>2896</c:v>
                </c:pt>
                <c:pt idx="5067">
                  <c:v>2896</c:v>
                </c:pt>
                <c:pt idx="5068">
                  <c:v>2897</c:v>
                </c:pt>
                <c:pt idx="5069">
                  <c:v>2897</c:v>
                </c:pt>
                <c:pt idx="5070">
                  <c:v>2897</c:v>
                </c:pt>
                <c:pt idx="5071">
                  <c:v>2897</c:v>
                </c:pt>
                <c:pt idx="5072">
                  <c:v>2897</c:v>
                </c:pt>
                <c:pt idx="5073">
                  <c:v>2897</c:v>
                </c:pt>
                <c:pt idx="5074">
                  <c:v>2898</c:v>
                </c:pt>
                <c:pt idx="5075">
                  <c:v>2898</c:v>
                </c:pt>
                <c:pt idx="5076">
                  <c:v>2899</c:v>
                </c:pt>
                <c:pt idx="5077">
                  <c:v>2899</c:v>
                </c:pt>
                <c:pt idx="5078">
                  <c:v>2900</c:v>
                </c:pt>
                <c:pt idx="5079">
                  <c:v>2901</c:v>
                </c:pt>
                <c:pt idx="5080">
                  <c:v>2901</c:v>
                </c:pt>
                <c:pt idx="5081">
                  <c:v>2902</c:v>
                </c:pt>
                <c:pt idx="5082">
                  <c:v>2903</c:v>
                </c:pt>
                <c:pt idx="5083">
                  <c:v>2903</c:v>
                </c:pt>
                <c:pt idx="5084">
                  <c:v>2903</c:v>
                </c:pt>
                <c:pt idx="5085">
                  <c:v>2903</c:v>
                </c:pt>
                <c:pt idx="5086">
                  <c:v>2903</c:v>
                </c:pt>
                <c:pt idx="5087">
                  <c:v>2903</c:v>
                </c:pt>
                <c:pt idx="5088">
                  <c:v>2903</c:v>
                </c:pt>
                <c:pt idx="5089">
                  <c:v>2903</c:v>
                </c:pt>
                <c:pt idx="5090">
                  <c:v>2903</c:v>
                </c:pt>
                <c:pt idx="5091">
                  <c:v>2903</c:v>
                </c:pt>
                <c:pt idx="5092">
                  <c:v>2903</c:v>
                </c:pt>
                <c:pt idx="5093">
                  <c:v>2903</c:v>
                </c:pt>
                <c:pt idx="5094">
                  <c:v>2904</c:v>
                </c:pt>
                <c:pt idx="5095">
                  <c:v>2904</c:v>
                </c:pt>
                <c:pt idx="5096">
                  <c:v>2904</c:v>
                </c:pt>
                <c:pt idx="5097">
                  <c:v>2904</c:v>
                </c:pt>
                <c:pt idx="5098">
                  <c:v>2904</c:v>
                </c:pt>
                <c:pt idx="5099">
                  <c:v>2905</c:v>
                </c:pt>
                <c:pt idx="5100">
                  <c:v>2905</c:v>
                </c:pt>
                <c:pt idx="5101">
                  <c:v>2905</c:v>
                </c:pt>
                <c:pt idx="5102">
                  <c:v>2905</c:v>
                </c:pt>
                <c:pt idx="5103">
                  <c:v>2905</c:v>
                </c:pt>
                <c:pt idx="5104">
                  <c:v>2905</c:v>
                </c:pt>
                <c:pt idx="5105">
                  <c:v>2906</c:v>
                </c:pt>
                <c:pt idx="5106">
                  <c:v>2906</c:v>
                </c:pt>
                <c:pt idx="5107">
                  <c:v>2906</c:v>
                </c:pt>
                <c:pt idx="5108">
                  <c:v>2906</c:v>
                </c:pt>
                <c:pt idx="5109">
                  <c:v>2907</c:v>
                </c:pt>
                <c:pt idx="5110">
                  <c:v>2908</c:v>
                </c:pt>
                <c:pt idx="5111">
                  <c:v>2908</c:v>
                </c:pt>
                <c:pt idx="5112">
                  <c:v>2908</c:v>
                </c:pt>
                <c:pt idx="5113">
                  <c:v>2908</c:v>
                </c:pt>
                <c:pt idx="5114">
                  <c:v>2909</c:v>
                </c:pt>
                <c:pt idx="5115">
                  <c:v>2909</c:v>
                </c:pt>
                <c:pt idx="5116">
                  <c:v>2909</c:v>
                </c:pt>
                <c:pt idx="5117">
                  <c:v>2909</c:v>
                </c:pt>
                <c:pt idx="5118">
                  <c:v>2910</c:v>
                </c:pt>
                <c:pt idx="5119">
                  <c:v>2911</c:v>
                </c:pt>
                <c:pt idx="5120">
                  <c:v>2912</c:v>
                </c:pt>
                <c:pt idx="5121">
                  <c:v>2912</c:v>
                </c:pt>
                <c:pt idx="5122">
                  <c:v>2912</c:v>
                </c:pt>
                <c:pt idx="5123">
                  <c:v>2912</c:v>
                </c:pt>
                <c:pt idx="5124">
                  <c:v>2912</c:v>
                </c:pt>
                <c:pt idx="5125">
                  <c:v>2912</c:v>
                </c:pt>
                <c:pt idx="5126">
                  <c:v>2913</c:v>
                </c:pt>
                <c:pt idx="5127">
                  <c:v>2914</c:v>
                </c:pt>
                <c:pt idx="5128">
                  <c:v>2915</c:v>
                </c:pt>
                <c:pt idx="5129">
                  <c:v>2916</c:v>
                </c:pt>
                <c:pt idx="5130">
                  <c:v>2916</c:v>
                </c:pt>
                <c:pt idx="5131">
                  <c:v>2917</c:v>
                </c:pt>
                <c:pt idx="5132">
                  <c:v>2917</c:v>
                </c:pt>
                <c:pt idx="5133">
                  <c:v>2917</c:v>
                </c:pt>
                <c:pt idx="5134">
                  <c:v>2917</c:v>
                </c:pt>
                <c:pt idx="5135">
                  <c:v>2917</c:v>
                </c:pt>
                <c:pt idx="5136">
                  <c:v>2917</c:v>
                </c:pt>
                <c:pt idx="5137">
                  <c:v>2917</c:v>
                </c:pt>
                <c:pt idx="5138">
                  <c:v>2917</c:v>
                </c:pt>
                <c:pt idx="5139">
                  <c:v>2917</c:v>
                </c:pt>
                <c:pt idx="5140">
                  <c:v>2917</c:v>
                </c:pt>
                <c:pt idx="5141">
                  <c:v>2917</c:v>
                </c:pt>
                <c:pt idx="5142">
                  <c:v>2917</c:v>
                </c:pt>
                <c:pt idx="5143">
                  <c:v>2917</c:v>
                </c:pt>
                <c:pt idx="5144">
                  <c:v>2917</c:v>
                </c:pt>
                <c:pt idx="5145">
                  <c:v>2917</c:v>
                </c:pt>
                <c:pt idx="5146">
                  <c:v>2917</c:v>
                </c:pt>
                <c:pt idx="5147">
                  <c:v>2917</c:v>
                </c:pt>
                <c:pt idx="5148">
                  <c:v>2917</c:v>
                </c:pt>
                <c:pt idx="5149">
                  <c:v>2917</c:v>
                </c:pt>
                <c:pt idx="5150">
                  <c:v>2917</c:v>
                </c:pt>
                <c:pt idx="5151">
                  <c:v>2917</c:v>
                </c:pt>
                <c:pt idx="5152">
                  <c:v>2918</c:v>
                </c:pt>
                <c:pt idx="5153">
                  <c:v>2919</c:v>
                </c:pt>
                <c:pt idx="5154">
                  <c:v>2920</c:v>
                </c:pt>
                <c:pt idx="5155">
                  <c:v>2921</c:v>
                </c:pt>
                <c:pt idx="5156">
                  <c:v>2922</c:v>
                </c:pt>
                <c:pt idx="5157">
                  <c:v>2922</c:v>
                </c:pt>
                <c:pt idx="5158">
                  <c:v>2922</c:v>
                </c:pt>
                <c:pt idx="5159">
                  <c:v>2923</c:v>
                </c:pt>
                <c:pt idx="5160">
                  <c:v>2924</c:v>
                </c:pt>
                <c:pt idx="5161">
                  <c:v>2925</c:v>
                </c:pt>
                <c:pt idx="5162">
                  <c:v>2926</c:v>
                </c:pt>
                <c:pt idx="5163">
                  <c:v>2927</c:v>
                </c:pt>
                <c:pt idx="5164">
                  <c:v>2928</c:v>
                </c:pt>
                <c:pt idx="5165">
                  <c:v>2929</c:v>
                </c:pt>
                <c:pt idx="5166">
                  <c:v>2930</c:v>
                </c:pt>
                <c:pt idx="5167">
                  <c:v>2931</c:v>
                </c:pt>
                <c:pt idx="5168">
                  <c:v>2932</c:v>
                </c:pt>
                <c:pt idx="5169">
                  <c:v>2933</c:v>
                </c:pt>
                <c:pt idx="5170">
                  <c:v>2934</c:v>
                </c:pt>
                <c:pt idx="5171">
                  <c:v>2935</c:v>
                </c:pt>
                <c:pt idx="5172">
                  <c:v>2936</c:v>
                </c:pt>
                <c:pt idx="5173">
                  <c:v>2936</c:v>
                </c:pt>
                <c:pt idx="5174">
                  <c:v>2937</c:v>
                </c:pt>
                <c:pt idx="5175">
                  <c:v>2937</c:v>
                </c:pt>
                <c:pt idx="5176">
                  <c:v>2937</c:v>
                </c:pt>
                <c:pt idx="5177">
                  <c:v>2938</c:v>
                </c:pt>
                <c:pt idx="5178">
                  <c:v>2939</c:v>
                </c:pt>
                <c:pt idx="5179">
                  <c:v>2940</c:v>
                </c:pt>
                <c:pt idx="5180">
                  <c:v>2941</c:v>
                </c:pt>
                <c:pt idx="5181">
                  <c:v>2942</c:v>
                </c:pt>
                <c:pt idx="5182">
                  <c:v>2943</c:v>
                </c:pt>
                <c:pt idx="5183">
                  <c:v>2944</c:v>
                </c:pt>
                <c:pt idx="5184">
                  <c:v>2945</c:v>
                </c:pt>
                <c:pt idx="5185">
                  <c:v>2946</c:v>
                </c:pt>
                <c:pt idx="5186">
                  <c:v>2947</c:v>
                </c:pt>
                <c:pt idx="5187">
                  <c:v>2948</c:v>
                </c:pt>
                <c:pt idx="5188">
                  <c:v>2949</c:v>
                </c:pt>
                <c:pt idx="5189">
                  <c:v>2949</c:v>
                </c:pt>
                <c:pt idx="5190">
                  <c:v>2949</c:v>
                </c:pt>
                <c:pt idx="5191">
                  <c:v>2949</c:v>
                </c:pt>
                <c:pt idx="5192">
                  <c:v>2949</c:v>
                </c:pt>
                <c:pt idx="5193">
                  <c:v>2950</c:v>
                </c:pt>
                <c:pt idx="5194">
                  <c:v>2950</c:v>
                </c:pt>
                <c:pt idx="5195">
                  <c:v>2950</c:v>
                </c:pt>
                <c:pt idx="5196">
                  <c:v>2951</c:v>
                </c:pt>
                <c:pt idx="5197">
                  <c:v>2952</c:v>
                </c:pt>
                <c:pt idx="5198">
                  <c:v>2953</c:v>
                </c:pt>
                <c:pt idx="5199">
                  <c:v>2953</c:v>
                </c:pt>
                <c:pt idx="5200">
                  <c:v>2953</c:v>
                </c:pt>
                <c:pt idx="5201">
                  <c:v>2954</c:v>
                </c:pt>
                <c:pt idx="5202">
                  <c:v>2955</c:v>
                </c:pt>
                <c:pt idx="5203">
                  <c:v>2955</c:v>
                </c:pt>
                <c:pt idx="5204">
                  <c:v>2956</c:v>
                </c:pt>
                <c:pt idx="5205">
                  <c:v>2956</c:v>
                </c:pt>
                <c:pt idx="5206">
                  <c:v>2957</c:v>
                </c:pt>
                <c:pt idx="5207">
                  <c:v>2957</c:v>
                </c:pt>
                <c:pt idx="5208">
                  <c:v>2958</c:v>
                </c:pt>
                <c:pt idx="5209">
                  <c:v>2959</c:v>
                </c:pt>
                <c:pt idx="5210">
                  <c:v>2959</c:v>
                </c:pt>
                <c:pt idx="5211">
                  <c:v>2960</c:v>
                </c:pt>
                <c:pt idx="5212">
                  <c:v>2961</c:v>
                </c:pt>
                <c:pt idx="5213">
                  <c:v>2961</c:v>
                </c:pt>
                <c:pt idx="5214">
                  <c:v>2961</c:v>
                </c:pt>
                <c:pt idx="5215">
                  <c:v>2962</c:v>
                </c:pt>
                <c:pt idx="5216">
                  <c:v>2963</c:v>
                </c:pt>
                <c:pt idx="5217">
                  <c:v>2964</c:v>
                </c:pt>
                <c:pt idx="5218">
                  <c:v>2964</c:v>
                </c:pt>
                <c:pt idx="5219">
                  <c:v>2965</c:v>
                </c:pt>
                <c:pt idx="5220">
                  <c:v>2965</c:v>
                </c:pt>
                <c:pt idx="5221">
                  <c:v>2965</c:v>
                </c:pt>
                <c:pt idx="5222">
                  <c:v>2966</c:v>
                </c:pt>
                <c:pt idx="5223">
                  <c:v>2967</c:v>
                </c:pt>
                <c:pt idx="5224">
                  <c:v>2967</c:v>
                </c:pt>
                <c:pt idx="5225">
                  <c:v>2967</c:v>
                </c:pt>
                <c:pt idx="5226">
                  <c:v>2968</c:v>
                </c:pt>
                <c:pt idx="5227">
                  <c:v>2969</c:v>
                </c:pt>
                <c:pt idx="5228">
                  <c:v>2970</c:v>
                </c:pt>
                <c:pt idx="5229">
                  <c:v>2970</c:v>
                </c:pt>
                <c:pt idx="5230">
                  <c:v>2970</c:v>
                </c:pt>
                <c:pt idx="5231">
                  <c:v>2970</c:v>
                </c:pt>
                <c:pt idx="5232">
                  <c:v>2970</c:v>
                </c:pt>
                <c:pt idx="5233">
                  <c:v>2970</c:v>
                </c:pt>
                <c:pt idx="5234">
                  <c:v>2970</c:v>
                </c:pt>
                <c:pt idx="5235">
                  <c:v>2970</c:v>
                </c:pt>
                <c:pt idx="5236">
                  <c:v>2970</c:v>
                </c:pt>
                <c:pt idx="5237">
                  <c:v>2970</c:v>
                </c:pt>
                <c:pt idx="5238">
                  <c:v>2970</c:v>
                </c:pt>
                <c:pt idx="5239">
                  <c:v>2970</c:v>
                </c:pt>
                <c:pt idx="5240">
                  <c:v>2970</c:v>
                </c:pt>
                <c:pt idx="5241">
                  <c:v>2970</c:v>
                </c:pt>
                <c:pt idx="5242">
                  <c:v>2971</c:v>
                </c:pt>
                <c:pt idx="5243">
                  <c:v>2972</c:v>
                </c:pt>
                <c:pt idx="5244">
                  <c:v>2973</c:v>
                </c:pt>
                <c:pt idx="5245">
                  <c:v>2973</c:v>
                </c:pt>
                <c:pt idx="5246">
                  <c:v>2974</c:v>
                </c:pt>
                <c:pt idx="5247">
                  <c:v>2975</c:v>
                </c:pt>
                <c:pt idx="5248">
                  <c:v>2975</c:v>
                </c:pt>
                <c:pt idx="5249">
                  <c:v>2975</c:v>
                </c:pt>
                <c:pt idx="5250">
                  <c:v>2975</c:v>
                </c:pt>
                <c:pt idx="5251">
                  <c:v>2975</c:v>
                </c:pt>
                <c:pt idx="5252">
                  <c:v>2975</c:v>
                </c:pt>
                <c:pt idx="5253">
                  <c:v>2975</c:v>
                </c:pt>
                <c:pt idx="5254">
                  <c:v>2975</c:v>
                </c:pt>
                <c:pt idx="5255">
                  <c:v>2975</c:v>
                </c:pt>
                <c:pt idx="5256">
                  <c:v>2976</c:v>
                </c:pt>
                <c:pt idx="5257">
                  <c:v>2977</c:v>
                </c:pt>
                <c:pt idx="5258">
                  <c:v>2977</c:v>
                </c:pt>
                <c:pt idx="5259">
                  <c:v>2977</c:v>
                </c:pt>
                <c:pt idx="5260">
                  <c:v>2977</c:v>
                </c:pt>
                <c:pt idx="5261">
                  <c:v>2978</c:v>
                </c:pt>
                <c:pt idx="5262">
                  <c:v>2979</c:v>
                </c:pt>
                <c:pt idx="5263">
                  <c:v>2980</c:v>
                </c:pt>
                <c:pt idx="5264">
                  <c:v>2981</c:v>
                </c:pt>
                <c:pt idx="5265">
                  <c:v>2982</c:v>
                </c:pt>
                <c:pt idx="5266">
                  <c:v>2983</c:v>
                </c:pt>
                <c:pt idx="5267">
                  <c:v>2984</c:v>
                </c:pt>
                <c:pt idx="5268">
                  <c:v>2984</c:v>
                </c:pt>
                <c:pt idx="5269">
                  <c:v>2984</c:v>
                </c:pt>
                <c:pt idx="5270">
                  <c:v>2984</c:v>
                </c:pt>
                <c:pt idx="5271">
                  <c:v>2985</c:v>
                </c:pt>
                <c:pt idx="5272">
                  <c:v>2985</c:v>
                </c:pt>
                <c:pt idx="5273">
                  <c:v>2986</c:v>
                </c:pt>
                <c:pt idx="5274">
                  <c:v>2987</c:v>
                </c:pt>
                <c:pt idx="5275">
                  <c:v>2988</c:v>
                </c:pt>
                <c:pt idx="5276">
                  <c:v>2988</c:v>
                </c:pt>
                <c:pt idx="5277">
                  <c:v>2988</c:v>
                </c:pt>
                <c:pt idx="5278">
                  <c:v>2989</c:v>
                </c:pt>
                <c:pt idx="5279">
                  <c:v>2990</c:v>
                </c:pt>
                <c:pt idx="5280">
                  <c:v>2991</c:v>
                </c:pt>
                <c:pt idx="5281">
                  <c:v>2992</c:v>
                </c:pt>
                <c:pt idx="5282">
                  <c:v>2993</c:v>
                </c:pt>
                <c:pt idx="5283">
                  <c:v>2993</c:v>
                </c:pt>
                <c:pt idx="5284">
                  <c:v>2993</c:v>
                </c:pt>
                <c:pt idx="5285">
                  <c:v>2993</c:v>
                </c:pt>
                <c:pt idx="5286">
                  <c:v>2994</c:v>
                </c:pt>
                <c:pt idx="5287">
                  <c:v>2994</c:v>
                </c:pt>
                <c:pt idx="5288">
                  <c:v>2994</c:v>
                </c:pt>
                <c:pt idx="5289">
                  <c:v>2994</c:v>
                </c:pt>
                <c:pt idx="5290">
                  <c:v>2995</c:v>
                </c:pt>
                <c:pt idx="5291">
                  <c:v>2996</c:v>
                </c:pt>
                <c:pt idx="5292">
                  <c:v>2997</c:v>
                </c:pt>
                <c:pt idx="5293">
                  <c:v>2997</c:v>
                </c:pt>
                <c:pt idx="5294">
                  <c:v>2997</c:v>
                </c:pt>
                <c:pt idx="5295">
                  <c:v>2997</c:v>
                </c:pt>
                <c:pt idx="5296">
                  <c:v>2997</c:v>
                </c:pt>
                <c:pt idx="5297">
                  <c:v>2997</c:v>
                </c:pt>
                <c:pt idx="5298">
                  <c:v>2998</c:v>
                </c:pt>
                <c:pt idx="5299">
                  <c:v>2998</c:v>
                </c:pt>
                <c:pt idx="5300">
                  <c:v>2998</c:v>
                </c:pt>
                <c:pt idx="5301">
                  <c:v>2998</c:v>
                </c:pt>
                <c:pt idx="5302">
                  <c:v>2998</c:v>
                </c:pt>
                <c:pt idx="5303">
                  <c:v>2999</c:v>
                </c:pt>
                <c:pt idx="5304">
                  <c:v>3000</c:v>
                </c:pt>
                <c:pt idx="5305">
                  <c:v>3001</c:v>
                </c:pt>
                <c:pt idx="5306">
                  <c:v>3002</c:v>
                </c:pt>
                <c:pt idx="5307">
                  <c:v>3003</c:v>
                </c:pt>
                <c:pt idx="5308">
                  <c:v>3004</c:v>
                </c:pt>
                <c:pt idx="5309">
                  <c:v>3005</c:v>
                </c:pt>
                <c:pt idx="5310">
                  <c:v>3006</c:v>
                </c:pt>
                <c:pt idx="5311">
                  <c:v>3007</c:v>
                </c:pt>
                <c:pt idx="5312">
                  <c:v>3008</c:v>
                </c:pt>
                <c:pt idx="5313">
                  <c:v>3009</c:v>
                </c:pt>
                <c:pt idx="5314">
                  <c:v>3010</c:v>
                </c:pt>
                <c:pt idx="5315">
                  <c:v>3011</c:v>
                </c:pt>
                <c:pt idx="5316">
                  <c:v>3012</c:v>
                </c:pt>
                <c:pt idx="5317">
                  <c:v>3013</c:v>
                </c:pt>
                <c:pt idx="5318">
                  <c:v>3013</c:v>
                </c:pt>
                <c:pt idx="5319">
                  <c:v>3013</c:v>
                </c:pt>
                <c:pt idx="5320">
                  <c:v>3014</c:v>
                </c:pt>
                <c:pt idx="5321">
                  <c:v>3015</c:v>
                </c:pt>
                <c:pt idx="5322">
                  <c:v>3015</c:v>
                </c:pt>
                <c:pt idx="5323">
                  <c:v>3016</c:v>
                </c:pt>
                <c:pt idx="5324">
                  <c:v>3016</c:v>
                </c:pt>
                <c:pt idx="5325">
                  <c:v>3017</c:v>
                </c:pt>
                <c:pt idx="5326">
                  <c:v>3018</c:v>
                </c:pt>
                <c:pt idx="5327">
                  <c:v>3018</c:v>
                </c:pt>
                <c:pt idx="5328">
                  <c:v>3018</c:v>
                </c:pt>
                <c:pt idx="5329">
                  <c:v>3018</c:v>
                </c:pt>
                <c:pt idx="5330">
                  <c:v>3018</c:v>
                </c:pt>
                <c:pt idx="5331">
                  <c:v>3018</c:v>
                </c:pt>
                <c:pt idx="5332">
                  <c:v>3018</c:v>
                </c:pt>
                <c:pt idx="5333">
                  <c:v>3019</c:v>
                </c:pt>
                <c:pt idx="5334">
                  <c:v>3019</c:v>
                </c:pt>
                <c:pt idx="5335">
                  <c:v>3019</c:v>
                </c:pt>
                <c:pt idx="5336">
                  <c:v>3020</c:v>
                </c:pt>
                <c:pt idx="5337">
                  <c:v>3021</c:v>
                </c:pt>
                <c:pt idx="5338">
                  <c:v>3022</c:v>
                </c:pt>
                <c:pt idx="5339">
                  <c:v>3022</c:v>
                </c:pt>
                <c:pt idx="5340">
                  <c:v>3022</c:v>
                </c:pt>
                <c:pt idx="5341">
                  <c:v>3023</c:v>
                </c:pt>
                <c:pt idx="5342">
                  <c:v>3023</c:v>
                </c:pt>
                <c:pt idx="5343">
                  <c:v>3023</c:v>
                </c:pt>
                <c:pt idx="5344">
                  <c:v>3023</c:v>
                </c:pt>
                <c:pt idx="5345">
                  <c:v>3023</c:v>
                </c:pt>
                <c:pt idx="5346">
                  <c:v>3023</c:v>
                </c:pt>
                <c:pt idx="5347">
                  <c:v>3023</c:v>
                </c:pt>
                <c:pt idx="5348">
                  <c:v>3023</c:v>
                </c:pt>
                <c:pt idx="5349">
                  <c:v>3023</c:v>
                </c:pt>
                <c:pt idx="5350">
                  <c:v>3023</c:v>
                </c:pt>
                <c:pt idx="5351">
                  <c:v>3023</c:v>
                </c:pt>
                <c:pt idx="5352">
                  <c:v>3023</c:v>
                </c:pt>
                <c:pt idx="5353">
                  <c:v>3023</c:v>
                </c:pt>
                <c:pt idx="5354">
                  <c:v>3023</c:v>
                </c:pt>
                <c:pt idx="5355">
                  <c:v>3023</c:v>
                </c:pt>
                <c:pt idx="5356">
                  <c:v>3024</c:v>
                </c:pt>
                <c:pt idx="5357">
                  <c:v>3025</c:v>
                </c:pt>
                <c:pt idx="5358">
                  <c:v>3026</c:v>
                </c:pt>
                <c:pt idx="5359">
                  <c:v>3027</c:v>
                </c:pt>
                <c:pt idx="5360">
                  <c:v>3027</c:v>
                </c:pt>
                <c:pt idx="5361">
                  <c:v>3027</c:v>
                </c:pt>
                <c:pt idx="5362">
                  <c:v>3028</c:v>
                </c:pt>
                <c:pt idx="5363">
                  <c:v>3028</c:v>
                </c:pt>
                <c:pt idx="5364">
                  <c:v>3028</c:v>
                </c:pt>
                <c:pt idx="5365">
                  <c:v>3028</c:v>
                </c:pt>
                <c:pt idx="5366">
                  <c:v>3028</c:v>
                </c:pt>
                <c:pt idx="5367">
                  <c:v>3029</c:v>
                </c:pt>
                <c:pt idx="5368">
                  <c:v>3030</c:v>
                </c:pt>
                <c:pt idx="5369">
                  <c:v>3031</c:v>
                </c:pt>
                <c:pt idx="5370">
                  <c:v>3032</c:v>
                </c:pt>
                <c:pt idx="5371">
                  <c:v>3033</c:v>
                </c:pt>
                <c:pt idx="5372">
                  <c:v>3033</c:v>
                </c:pt>
                <c:pt idx="5373">
                  <c:v>3033</c:v>
                </c:pt>
                <c:pt idx="5374">
                  <c:v>3033</c:v>
                </c:pt>
                <c:pt idx="5375">
                  <c:v>3033</c:v>
                </c:pt>
                <c:pt idx="5376">
                  <c:v>3033</c:v>
                </c:pt>
                <c:pt idx="5377">
                  <c:v>3033</c:v>
                </c:pt>
                <c:pt idx="5378">
                  <c:v>3033</c:v>
                </c:pt>
                <c:pt idx="5379">
                  <c:v>3033</c:v>
                </c:pt>
                <c:pt idx="5380">
                  <c:v>3033</c:v>
                </c:pt>
                <c:pt idx="5381">
                  <c:v>3033</c:v>
                </c:pt>
                <c:pt idx="5382">
                  <c:v>3033</c:v>
                </c:pt>
                <c:pt idx="5383">
                  <c:v>3033</c:v>
                </c:pt>
                <c:pt idx="5384">
                  <c:v>3033</c:v>
                </c:pt>
                <c:pt idx="5385">
                  <c:v>3033</c:v>
                </c:pt>
                <c:pt idx="5386">
                  <c:v>3034</c:v>
                </c:pt>
                <c:pt idx="5387">
                  <c:v>3035</c:v>
                </c:pt>
                <c:pt idx="5388">
                  <c:v>3035</c:v>
                </c:pt>
                <c:pt idx="5389">
                  <c:v>3035</c:v>
                </c:pt>
                <c:pt idx="5390">
                  <c:v>3035</c:v>
                </c:pt>
                <c:pt idx="5391">
                  <c:v>3036</c:v>
                </c:pt>
                <c:pt idx="5392">
                  <c:v>3037</c:v>
                </c:pt>
                <c:pt idx="5393">
                  <c:v>3038</c:v>
                </c:pt>
                <c:pt idx="5394">
                  <c:v>3039</c:v>
                </c:pt>
                <c:pt idx="5395">
                  <c:v>3039</c:v>
                </c:pt>
                <c:pt idx="5396">
                  <c:v>3039</c:v>
                </c:pt>
                <c:pt idx="5397">
                  <c:v>3039</c:v>
                </c:pt>
                <c:pt idx="5398">
                  <c:v>3039</c:v>
                </c:pt>
                <c:pt idx="5399">
                  <c:v>3039</c:v>
                </c:pt>
                <c:pt idx="5400">
                  <c:v>3039</c:v>
                </c:pt>
                <c:pt idx="5401">
                  <c:v>3039</c:v>
                </c:pt>
                <c:pt idx="5402">
                  <c:v>3040</c:v>
                </c:pt>
                <c:pt idx="5403">
                  <c:v>3041</c:v>
                </c:pt>
                <c:pt idx="5404">
                  <c:v>3042</c:v>
                </c:pt>
                <c:pt idx="5405">
                  <c:v>3043</c:v>
                </c:pt>
                <c:pt idx="5406">
                  <c:v>3044</c:v>
                </c:pt>
                <c:pt idx="5407">
                  <c:v>3045</c:v>
                </c:pt>
                <c:pt idx="5408">
                  <c:v>3046</c:v>
                </c:pt>
                <c:pt idx="5409">
                  <c:v>3047</c:v>
                </c:pt>
                <c:pt idx="5410">
                  <c:v>3048</c:v>
                </c:pt>
                <c:pt idx="5411">
                  <c:v>3049</c:v>
                </c:pt>
                <c:pt idx="5412">
                  <c:v>3050</c:v>
                </c:pt>
                <c:pt idx="5413">
                  <c:v>3051</c:v>
                </c:pt>
                <c:pt idx="5414">
                  <c:v>3052</c:v>
                </c:pt>
                <c:pt idx="5415">
                  <c:v>3053</c:v>
                </c:pt>
                <c:pt idx="5416">
                  <c:v>3054</c:v>
                </c:pt>
                <c:pt idx="5417">
                  <c:v>3055</c:v>
                </c:pt>
                <c:pt idx="5418">
                  <c:v>3056</c:v>
                </c:pt>
                <c:pt idx="5419">
                  <c:v>3056</c:v>
                </c:pt>
                <c:pt idx="5420">
                  <c:v>3057</c:v>
                </c:pt>
                <c:pt idx="5421">
                  <c:v>3058</c:v>
                </c:pt>
                <c:pt idx="5422">
                  <c:v>3059</c:v>
                </c:pt>
                <c:pt idx="5423">
                  <c:v>3060</c:v>
                </c:pt>
                <c:pt idx="5424">
                  <c:v>3061</c:v>
                </c:pt>
                <c:pt idx="5425">
                  <c:v>3062</c:v>
                </c:pt>
                <c:pt idx="5426">
                  <c:v>3063</c:v>
                </c:pt>
                <c:pt idx="5427">
                  <c:v>3063</c:v>
                </c:pt>
                <c:pt idx="5428">
                  <c:v>3064</c:v>
                </c:pt>
                <c:pt idx="5429">
                  <c:v>3064</c:v>
                </c:pt>
                <c:pt idx="5430">
                  <c:v>3065</c:v>
                </c:pt>
                <c:pt idx="5431">
                  <c:v>3066</c:v>
                </c:pt>
                <c:pt idx="5432">
                  <c:v>3066</c:v>
                </c:pt>
                <c:pt idx="5433">
                  <c:v>3066</c:v>
                </c:pt>
                <c:pt idx="5434">
                  <c:v>3067</c:v>
                </c:pt>
                <c:pt idx="5435">
                  <c:v>3067</c:v>
                </c:pt>
                <c:pt idx="5436">
                  <c:v>3067</c:v>
                </c:pt>
                <c:pt idx="5437">
                  <c:v>3067</c:v>
                </c:pt>
                <c:pt idx="5438">
                  <c:v>3068</c:v>
                </c:pt>
                <c:pt idx="5439">
                  <c:v>3068</c:v>
                </c:pt>
                <c:pt idx="5440">
                  <c:v>3069</c:v>
                </c:pt>
                <c:pt idx="5441">
                  <c:v>3069</c:v>
                </c:pt>
                <c:pt idx="5442">
                  <c:v>3070</c:v>
                </c:pt>
                <c:pt idx="5443">
                  <c:v>3071</c:v>
                </c:pt>
                <c:pt idx="5444">
                  <c:v>3072</c:v>
                </c:pt>
                <c:pt idx="5445">
                  <c:v>3073</c:v>
                </c:pt>
                <c:pt idx="5446">
                  <c:v>3074</c:v>
                </c:pt>
                <c:pt idx="5447">
                  <c:v>3075</c:v>
                </c:pt>
                <c:pt idx="5448">
                  <c:v>3076</c:v>
                </c:pt>
                <c:pt idx="5449">
                  <c:v>3076</c:v>
                </c:pt>
                <c:pt idx="5450">
                  <c:v>3076</c:v>
                </c:pt>
                <c:pt idx="5451">
                  <c:v>3076</c:v>
                </c:pt>
                <c:pt idx="5452">
                  <c:v>3077</c:v>
                </c:pt>
                <c:pt idx="5453">
                  <c:v>3077</c:v>
                </c:pt>
                <c:pt idx="5454">
                  <c:v>3078</c:v>
                </c:pt>
                <c:pt idx="5455">
                  <c:v>3079</c:v>
                </c:pt>
                <c:pt idx="5456">
                  <c:v>3079</c:v>
                </c:pt>
                <c:pt idx="5457">
                  <c:v>3080</c:v>
                </c:pt>
                <c:pt idx="5458">
                  <c:v>3081</c:v>
                </c:pt>
                <c:pt idx="5459">
                  <c:v>3081</c:v>
                </c:pt>
                <c:pt idx="5460">
                  <c:v>3082</c:v>
                </c:pt>
                <c:pt idx="5461">
                  <c:v>3083</c:v>
                </c:pt>
                <c:pt idx="5462">
                  <c:v>3084</c:v>
                </c:pt>
                <c:pt idx="5463">
                  <c:v>3085</c:v>
                </c:pt>
                <c:pt idx="5464">
                  <c:v>3086</c:v>
                </c:pt>
                <c:pt idx="5465">
                  <c:v>3086</c:v>
                </c:pt>
                <c:pt idx="5466">
                  <c:v>3087</c:v>
                </c:pt>
                <c:pt idx="5467">
                  <c:v>3088</c:v>
                </c:pt>
                <c:pt idx="5468">
                  <c:v>3089</c:v>
                </c:pt>
                <c:pt idx="5469">
                  <c:v>3090</c:v>
                </c:pt>
                <c:pt idx="5470">
                  <c:v>3091</c:v>
                </c:pt>
                <c:pt idx="5471">
                  <c:v>3092</c:v>
                </c:pt>
                <c:pt idx="5472">
                  <c:v>3093</c:v>
                </c:pt>
                <c:pt idx="5473">
                  <c:v>3094</c:v>
                </c:pt>
                <c:pt idx="5474">
                  <c:v>3095</c:v>
                </c:pt>
                <c:pt idx="5475">
                  <c:v>3096</c:v>
                </c:pt>
                <c:pt idx="5476">
                  <c:v>3097</c:v>
                </c:pt>
                <c:pt idx="5477">
                  <c:v>3098</c:v>
                </c:pt>
                <c:pt idx="5478">
                  <c:v>3099</c:v>
                </c:pt>
                <c:pt idx="5479">
                  <c:v>3100</c:v>
                </c:pt>
                <c:pt idx="5480">
                  <c:v>3101</c:v>
                </c:pt>
                <c:pt idx="5481">
                  <c:v>3102</c:v>
                </c:pt>
                <c:pt idx="5482">
                  <c:v>3103</c:v>
                </c:pt>
                <c:pt idx="5483">
                  <c:v>3104</c:v>
                </c:pt>
                <c:pt idx="5484">
                  <c:v>3105</c:v>
                </c:pt>
                <c:pt idx="5485">
                  <c:v>3106</c:v>
                </c:pt>
                <c:pt idx="5486">
                  <c:v>3106</c:v>
                </c:pt>
                <c:pt idx="5487">
                  <c:v>3106</c:v>
                </c:pt>
                <c:pt idx="5488">
                  <c:v>3107</c:v>
                </c:pt>
                <c:pt idx="5489">
                  <c:v>3107</c:v>
                </c:pt>
                <c:pt idx="5490">
                  <c:v>3108</c:v>
                </c:pt>
                <c:pt idx="5491">
                  <c:v>3108</c:v>
                </c:pt>
                <c:pt idx="5492">
                  <c:v>3108</c:v>
                </c:pt>
                <c:pt idx="5493">
                  <c:v>3109</c:v>
                </c:pt>
                <c:pt idx="5494">
                  <c:v>3110</c:v>
                </c:pt>
                <c:pt idx="5495">
                  <c:v>3110</c:v>
                </c:pt>
                <c:pt idx="5496">
                  <c:v>3111</c:v>
                </c:pt>
                <c:pt idx="5497">
                  <c:v>3111</c:v>
                </c:pt>
                <c:pt idx="5498">
                  <c:v>3112</c:v>
                </c:pt>
                <c:pt idx="5499">
                  <c:v>3112</c:v>
                </c:pt>
                <c:pt idx="5500">
                  <c:v>3112</c:v>
                </c:pt>
                <c:pt idx="5501">
                  <c:v>3112</c:v>
                </c:pt>
                <c:pt idx="5502">
                  <c:v>3112</c:v>
                </c:pt>
                <c:pt idx="5503">
                  <c:v>3112</c:v>
                </c:pt>
                <c:pt idx="5504">
                  <c:v>3113</c:v>
                </c:pt>
                <c:pt idx="5505">
                  <c:v>3114</c:v>
                </c:pt>
                <c:pt idx="5506">
                  <c:v>3115</c:v>
                </c:pt>
                <c:pt idx="5507">
                  <c:v>3115</c:v>
                </c:pt>
                <c:pt idx="5508">
                  <c:v>3116</c:v>
                </c:pt>
                <c:pt idx="5509">
                  <c:v>3117</c:v>
                </c:pt>
                <c:pt idx="5510">
                  <c:v>3118</c:v>
                </c:pt>
                <c:pt idx="5511">
                  <c:v>3119</c:v>
                </c:pt>
                <c:pt idx="5512">
                  <c:v>3120</c:v>
                </c:pt>
                <c:pt idx="5513">
                  <c:v>3121</c:v>
                </c:pt>
                <c:pt idx="5514">
                  <c:v>3122</c:v>
                </c:pt>
                <c:pt idx="5515">
                  <c:v>3123</c:v>
                </c:pt>
                <c:pt idx="5516">
                  <c:v>3124</c:v>
                </c:pt>
                <c:pt idx="5517">
                  <c:v>3125</c:v>
                </c:pt>
                <c:pt idx="5518">
                  <c:v>3126</c:v>
                </c:pt>
                <c:pt idx="5519">
                  <c:v>3127</c:v>
                </c:pt>
                <c:pt idx="5520">
                  <c:v>3128</c:v>
                </c:pt>
                <c:pt idx="5521">
                  <c:v>3129</c:v>
                </c:pt>
                <c:pt idx="5522">
                  <c:v>3130</c:v>
                </c:pt>
                <c:pt idx="5523">
                  <c:v>3131</c:v>
                </c:pt>
                <c:pt idx="5524">
                  <c:v>3132</c:v>
                </c:pt>
                <c:pt idx="5525">
                  <c:v>3133</c:v>
                </c:pt>
                <c:pt idx="5526">
                  <c:v>3134</c:v>
                </c:pt>
                <c:pt idx="5527">
                  <c:v>3135</c:v>
                </c:pt>
                <c:pt idx="5528">
                  <c:v>3136</c:v>
                </c:pt>
                <c:pt idx="5529">
                  <c:v>3137</c:v>
                </c:pt>
                <c:pt idx="5530">
                  <c:v>3138</c:v>
                </c:pt>
                <c:pt idx="5531">
                  <c:v>3139</c:v>
                </c:pt>
                <c:pt idx="5532">
                  <c:v>3140</c:v>
                </c:pt>
                <c:pt idx="5533">
                  <c:v>3140</c:v>
                </c:pt>
                <c:pt idx="5534">
                  <c:v>3140</c:v>
                </c:pt>
                <c:pt idx="5535">
                  <c:v>3141</c:v>
                </c:pt>
                <c:pt idx="5536">
                  <c:v>3141</c:v>
                </c:pt>
                <c:pt idx="5537">
                  <c:v>3141</c:v>
                </c:pt>
                <c:pt idx="5538">
                  <c:v>3142</c:v>
                </c:pt>
                <c:pt idx="5539">
                  <c:v>3142</c:v>
                </c:pt>
                <c:pt idx="5540">
                  <c:v>3142</c:v>
                </c:pt>
                <c:pt idx="5541">
                  <c:v>3142</c:v>
                </c:pt>
                <c:pt idx="5542">
                  <c:v>3142</c:v>
                </c:pt>
                <c:pt idx="5543">
                  <c:v>3142</c:v>
                </c:pt>
                <c:pt idx="5544">
                  <c:v>3142</c:v>
                </c:pt>
                <c:pt idx="5545">
                  <c:v>3142</c:v>
                </c:pt>
                <c:pt idx="5546">
                  <c:v>3142</c:v>
                </c:pt>
                <c:pt idx="5547">
                  <c:v>3143</c:v>
                </c:pt>
                <c:pt idx="5548">
                  <c:v>3143</c:v>
                </c:pt>
                <c:pt idx="5549">
                  <c:v>3143</c:v>
                </c:pt>
                <c:pt idx="5550">
                  <c:v>3144</c:v>
                </c:pt>
                <c:pt idx="5551">
                  <c:v>3145</c:v>
                </c:pt>
                <c:pt idx="5552">
                  <c:v>3145</c:v>
                </c:pt>
                <c:pt idx="5553">
                  <c:v>3146</c:v>
                </c:pt>
                <c:pt idx="5554">
                  <c:v>3147</c:v>
                </c:pt>
                <c:pt idx="5555">
                  <c:v>3148</c:v>
                </c:pt>
                <c:pt idx="5556">
                  <c:v>3149</c:v>
                </c:pt>
                <c:pt idx="5557">
                  <c:v>3150</c:v>
                </c:pt>
                <c:pt idx="5558">
                  <c:v>3151</c:v>
                </c:pt>
                <c:pt idx="5559">
                  <c:v>3152</c:v>
                </c:pt>
                <c:pt idx="5560">
                  <c:v>3153</c:v>
                </c:pt>
                <c:pt idx="5561">
                  <c:v>3154</c:v>
                </c:pt>
                <c:pt idx="5562">
                  <c:v>3155</c:v>
                </c:pt>
                <c:pt idx="5563">
                  <c:v>3156</c:v>
                </c:pt>
                <c:pt idx="5564">
                  <c:v>3157</c:v>
                </c:pt>
                <c:pt idx="5565">
                  <c:v>3157</c:v>
                </c:pt>
                <c:pt idx="5566">
                  <c:v>3158</c:v>
                </c:pt>
                <c:pt idx="5567">
                  <c:v>3159</c:v>
                </c:pt>
                <c:pt idx="5568">
                  <c:v>3160</c:v>
                </c:pt>
                <c:pt idx="5569">
                  <c:v>3161</c:v>
                </c:pt>
                <c:pt idx="5570">
                  <c:v>3161</c:v>
                </c:pt>
                <c:pt idx="5571">
                  <c:v>3162</c:v>
                </c:pt>
                <c:pt idx="5572">
                  <c:v>3163</c:v>
                </c:pt>
                <c:pt idx="5573">
                  <c:v>3163</c:v>
                </c:pt>
                <c:pt idx="5574">
                  <c:v>3164</c:v>
                </c:pt>
                <c:pt idx="5575">
                  <c:v>3165</c:v>
                </c:pt>
                <c:pt idx="5576">
                  <c:v>3165</c:v>
                </c:pt>
                <c:pt idx="5577">
                  <c:v>3165</c:v>
                </c:pt>
                <c:pt idx="5578">
                  <c:v>3165</c:v>
                </c:pt>
                <c:pt idx="5579">
                  <c:v>3165</c:v>
                </c:pt>
                <c:pt idx="5580">
                  <c:v>3166</c:v>
                </c:pt>
                <c:pt idx="5581">
                  <c:v>3166</c:v>
                </c:pt>
                <c:pt idx="5582">
                  <c:v>3167</c:v>
                </c:pt>
                <c:pt idx="5583">
                  <c:v>3167</c:v>
                </c:pt>
                <c:pt idx="5584">
                  <c:v>3167</c:v>
                </c:pt>
                <c:pt idx="5585">
                  <c:v>3167</c:v>
                </c:pt>
                <c:pt idx="5586">
                  <c:v>3167</c:v>
                </c:pt>
                <c:pt idx="5587">
                  <c:v>3167</c:v>
                </c:pt>
                <c:pt idx="5588">
                  <c:v>3168</c:v>
                </c:pt>
                <c:pt idx="5589">
                  <c:v>3169</c:v>
                </c:pt>
                <c:pt idx="5590">
                  <c:v>3170</c:v>
                </c:pt>
                <c:pt idx="5591">
                  <c:v>3170</c:v>
                </c:pt>
                <c:pt idx="5592">
                  <c:v>3171</c:v>
                </c:pt>
                <c:pt idx="5593">
                  <c:v>3172</c:v>
                </c:pt>
                <c:pt idx="5594">
                  <c:v>3173</c:v>
                </c:pt>
                <c:pt idx="5595">
                  <c:v>3174</c:v>
                </c:pt>
                <c:pt idx="5596">
                  <c:v>3175</c:v>
                </c:pt>
                <c:pt idx="5597">
                  <c:v>3176</c:v>
                </c:pt>
                <c:pt idx="5598">
                  <c:v>3177</c:v>
                </c:pt>
                <c:pt idx="5599">
                  <c:v>3178</c:v>
                </c:pt>
                <c:pt idx="5600">
                  <c:v>3179</c:v>
                </c:pt>
                <c:pt idx="5601">
                  <c:v>3180</c:v>
                </c:pt>
                <c:pt idx="5602">
                  <c:v>3181</c:v>
                </c:pt>
                <c:pt idx="5603">
                  <c:v>3182</c:v>
                </c:pt>
                <c:pt idx="5604">
                  <c:v>3183</c:v>
                </c:pt>
                <c:pt idx="5605">
                  <c:v>3184</c:v>
                </c:pt>
                <c:pt idx="5606">
                  <c:v>3185</c:v>
                </c:pt>
                <c:pt idx="5607">
                  <c:v>3186</c:v>
                </c:pt>
                <c:pt idx="5608">
                  <c:v>3187</c:v>
                </c:pt>
                <c:pt idx="5609">
                  <c:v>3187</c:v>
                </c:pt>
                <c:pt idx="5610">
                  <c:v>3187</c:v>
                </c:pt>
                <c:pt idx="5611">
                  <c:v>3187</c:v>
                </c:pt>
                <c:pt idx="5612">
                  <c:v>3187</c:v>
                </c:pt>
                <c:pt idx="5613">
                  <c:v>3187</c:v>
                </c:pt>
                <c:pt idx="5614">
                  <c:v>3187</c:v>
                </c:pt>
                <c:pt idx="5615">
                  <c:v>3187</c:v>
                </c:pt>
                <c:pt idx="5616">
                  <c:v>3187</c:v>
                </c:pt>
                <c:pt idx="5617">
                  <c:v>3187</c:v>
                </c:pt>
                <c:pt idx="5618">
                  <c:v>3187</c:v>
                </c:pt>
                <c:pt idx="5619">
                  <c:v>3187</c:v>
                </c:pt>
                <c:pt idx="5620">
                  <c:v>3187</c:v>
                </c:pt>
                <c:pt idx="5621">
                  <c:v>3187</c:v>
                </c:pt>
                <c:pt idx="5622">
                  <c:v>3188</c:v>
                </c:pt>
                <c:pt idx="5623">
                  <c:v>3188</c:v>
                </c:pt>
                <c:pt idx="5624">
                  <c:v>3188</c:v>
                </c:pt>
                <c:pt idx="5625">
                  <c:v>3188</c:v>
                </c:pt>
                <c:pt idx="5626">
                  <c:v>3188</c:v>
                </c:pt>
                <c:pt idx="5627">
                  <c:v>3188</c:v>
                </c:pt>
                <c:pt idx="5628">
                  <c:v>3189</c:v>
                </c:pt>
                <c:pt idx="5629">
                  <c:v>3189</c:v>
                </c:pt>
                <c:pt idx="5630">
                  <c:v>3189</c:v>
                </c:pt>
                <c:pt idx="5631">
                  <c:v>3189</c:v>
                </c:pt>
                <c:pt idx="5632">
                  <c:v>3189</c:v>
                </c:pt>
                <c:pt idx="5633">
                  <c:v>3189</c:v>
                </c:pt>
                <c:pt idx="5634">
                  <c:v>3189</c:v>
                </c:pt>
                <c:pt idx="5635">
                  <c:v>3189</c:v>
                </c:pt>
                <c:pt idx="5636">
                  <c:v>3189</c:v>
                </c:pt>
                <c:pt idx="5637">
                  <c:v>3189</c:v>
                </c:pt>
                <c:pt idx="5638">
                  <c:v>3189</c:v>
                </c:pt>
                <c:pt idx="5639">
                  <c:v>3190</c:v>
                </c:pt>
                <c:pt idx="5640">
                  <c:v>3190</c:v>
                </c:pt>
                <c:pt idx="5641">
                  <c:v>3190</c:v>
                </c:pt>
                <c:pt idx="5642">
                  <c:v>3190</c:v>
                </c:pt>
                <c:pt idx="5643">
                  <c:v>3190</c:v>
                </c:pt>
                <c:pt idx="5644">
                  <c:v>3191</c:v>
                </c:pt>
                <c:pt idx="5645">
                  <c:v>3191</c:v>
                </c:pt>
                <c:pt idx="5646">
                  <c:v>3191</c:v>
                </c:pt>
                <c:pt idx="5647">
                  <c:v>3192</c:v>
                </c:pt>
                <c:pt idx="5648">
                  <c:v>3192</c:v>
                </c:pt>
                <c:pt idx="5649">
                  <c:v>3193</c:v>
                </c:pt>
                <c:pt idx="5650">
                  <c:v>3193</c:v>
                </c:pt>
                <c:pt idx="5651">
                  <c:v>3193</c:v>
                </c:pt>
                <c:pt idx="5652">
                  <c:v>3193</c:v>
                </c:pt>
                <c:pt idx="5653">
                  <c:v>3193</c:v>
                </c:pt>
                <c:pt idx="5654">
                  <c:v>3193</c:v>
                </c:pt>
                <c:pt idx="5655">
                  <c:v>3193</c:v>
                </c:pt>
                <c:pt idx="5656">
                  <c:v>3193</c:v>
                </c:pt>
                <c:pt idx="5657">
                  <c:v>3193</c:v>
                </c:pt>
                <c:pt idx="5658">
                  <c:v>3194</c:v>
                </c:pt>
                <c:pt idx="5659">
                  <c:v>3195</c:v>
                </c:pt>
                <c:pt idx="5660">
                  <c:v>3196</c:v>
                </c:pt>
                <c:pt idx="5661">
                  <c:v>3197</c:v>
                </c:pt>
                <c:pt idx="5662">
                  <c:v>3198</c:v>
                </c:pt>
                <c:pt idx="5663">
                  <c:v>3199</c:v>
                </c:pt>
                <c:pt idx="5664">
                  <c:v>3199</c:v>
                </c:pt>
                <c:pt idx="5665">
                  <c:v>3200</c:v>
                </c:pt>
                <c:pt idx="5666">
                  <c:v>3201</c:v>
                </c:pt>
                <c:pt idx="5667">
                  <c:v>3202</c:v>
                </c:pt>
                <c:pt idx="5668">
                  <c:v>3203</c:v>
                </c:pt>
                <c:pt idx="5669">
                  <c:v>3203</c:v>
                </c:pt>
                <c:pt idx="5670">
                  <c:v>3203</c:v>
                </c:pt>
                <c:pt idx="5671">
                  <c:v>3204</c:v>
                </c:pt>
                <c:pt idx="5672">
                  <c:v>3205</c:v>
                </c:pt>
                <c:pt idx="5673">
                  <c:v>3206</c:v>
                </c:pt>
                <c:pt idx="5674">
                  <c:v>3207</c:v>
                </c:pt>
                <c:pt idx="5675">
                  <c:v>3208</c:v>
                </c:pt>
                <c:pt idx="5676">
                  <c:v>3209</c:v>
                </c:pt>
                <c:pt idx="5677">
                  <c:v>3210</c:v>
                </c:pt>
                <c:pt idx="5678">
                  <c:v>3210</c:v>
                </c:pt>
                <c:pt idx="5679">
                  <c:v>3210</c:v>
                </c:pt>
                <c:pt idx="5680">
                  <c:v>3210</c:v>
                </c:pt>
                <c:pt idx="5681">
                  <c:v>3210</c:v>
                </c:pt>
                <c:pt idx="5682">
                  <c:v>3210</c:v>
                </c:pt>
                <c:pt idx="5683">
                  <c:v>3210</c:v>
                </c:pt>
                <c:pt idx="5684">
                  <c:v>3211</c:v>
                </c:pt>
                <c:pt idx="5685">
                  <c:v>3212</c:v>
                </c:pt>
                <c:pt idx="5686">
                  <c:v>3213</c:v>
                </c:pt>
                <c:pt idx="5687">
                  <c:v>3214</c:v>
                </c:pt>
                <c:pt idx="5688">
                  <c:v>3215</c:v>
                </c:pt>
                <c:pt idx="5689">
                  <c:v>3215</c:v>
                </c:pt>
                <c:pt idx="5690">
                  <c:v>3216</c:v>
                </c:pt>
                <c:pt idx="5691">
                  <c:v>3216</c:v>
                </c:pt>
                <c:pt idx="5692">
                  <c:v>3217</c:v>
                </c:pt>
                <c:pt idx="5693">
                  <c:v>3217</c:v>
                </c:pt>
                <c:pt idx="5694">
                  <c:v>3217</c:v>
                </c:pt>
                <c:pt idx="5695">
                  <c:v>3218</c:v>
                </c:pt>
                <c:pt idx="5696">
                  <c:v>3218</c:v>
                </c:pt>
                <c:pt idx="5697">
                  <c:v>3218</c:v>
                </c:pt>
                <c:pt idx="5698">
                  <c:v>3218</c:v>
                </c:pt>
                <c:pt idx="5699">
                  <c:v>3218</c:v>
                </c:pt>
                <c:pt idx="5700">
                  <c:v>3219</c:v>
                </c:pt>
                <c:pt idx="5701">
                  <c:v>3219</c:v>
                </c:pt>
                <c:pt idx="5702">
                  <c:v>3219</c:v>
                </c:pt>
                <c:pt idx="5703">
                  <c:v>3220</c:v>
                </c:pt>
                <c:pt idx="5704">
                  <c:v>3221</c:v>
                </c:pt>
                <c:pt idx="5705">
                  <c:v>3222</c:v>
                </c:pt>
                <c:pt idx="5706">
                  <c:v>3222</c:v>
                </c:pt>
                <c:pt idx="5707">
                  <c:v>3222</c:v>
                </c:pt>
                <c:pt idx="5708">
                  <c:v>3223</c:v>
                </c:pt>
                <c:pt idx="5709">
                  <c:v>3224</c:v>
                </c:pt>
                <c:pt idx="5710">
                  <c:v>3224</c:v>
                </c:pt>
                <c:pt idx="5711">
                  <c:v>3225</c:v>
                </c:pt>
                <c:pt idx="5712">
                  <c:v>3226</c:v>
                </c:pt>
                <c:pt idx="5713">
                  <c:v>3227</c:v>
                </c:pt>
                <c:pt idx="5714">
                  <c:v>3228</c:v>
                </c:pt>
                <c:pt idx="5715">
                  <c:v>3229</c:v>
                </c:pt>
                <c:pt idx="5716">
                  <c:v>3230</c:v>
                </c:pt>
                <c:pt idx="5717">
                  <c:v>3231</c:v>
                </c:pt>
                <c:pt idx="5718">
                  <c:v>3232</c:v>
                </c:pt>
                <c:pt idx="5719">
                  <c:v>3233</c:v>
                </c:pt>
                <c:pt idx="5720">
                  <c:v>3233</c:v>
                </c:pt>
                <c:pt idx="5721">
                  <c:v>3233</c:v>
                </c:pt>
                <c:pt idx="5722">
                  <c:v>3234</c:v>
                </c:pt>
                <c:pt idx="5723">
                  <c:v>3234</c:v>
                </c:pt>
                <c:pt idx="5724">
                  <c:v>3235</c:v>
                </c:pt>
                <c:pt idx="5725">
                  <c:v>3236</c:v>
                </c:pt>
                <c:pt idx="5726">
                  <c:v>3236</c:v>
                </c:pt>
                <c:pt idx="5727">
                  <c:v>3236</c:v>
                </c:pt>
                <c:pt idx="5728">
                  <c:v>3237</c:v>
                </c:pt>
                <c:pt idx="5729">
                  <c:v>3237</c:v>
                </c:pt>
                <c:pt idx="5730">
                  <c:v>3238</c:v>
                </c:pt>
                <c:pt idx="5731">
                  <c:v>3239</c:v>
                </c:pt>
                <c:pt idx="5732">
                  <c:v>3239</c:v>
                </c:pt>
                <c:pt idx="5733">
                  <c:v>3240</c:v>
                </c:pt>
                <c:pt idx="5734">
                  <c:v>3241</c:v>
                </c:pt>
                <c:pt idx="5735">
                  <c:v>3242</c:v>
                </c:pt>
                <c:pt idx="5736">
                  <c:v>3243</c:v>
                </c:pt>
                <c:pt idx="5737">
                  <c:v>3244</c:v>
                </c:pt>
                <c:pt idx="5738">
                  <c:v>3245</c:v>
                </c:pt>
                <c:pt idx="5739">
                  <c:v>3246</c:v>
                </c:pt>
                <c:pt idx="5740">
                  <c:v>3247</c:v>
                </c:pt>
                <c:pt idx="5741">
                  <c:v>3248</c:v>
                </c:pt>
                <c:pt idx="5742">
                  <c:v>3249</c:v>
                </c:pt>
                <c:pt idx="5743">
                  <c:v>3250</c:v>
                </c:pt>
                <c:pt idx="5744">
                  <c:v>3251</c:v>
                </c:pt>
                <c:pt idx="5745">
                  <c:v>3252</c:v>
                </c:pt>
                <c:pt idx="5746">
                  <c:v>3253</c:v>
                </c:pt>
                <c:pt idx="5747">
                  <c:v>3253</c:v>
                </c:pt>
                <c:pt idx="5748">
                  <c:v>3253</c:v>
                </c:pt>
                <c:pt idx="5749">
                  <c:v>3254</c:v>
                </c:pt>
                <c:pt idx="5750">
                  <c:v>3255</c:v>
                </c:pt>
                <c:pt idx="5751">
                  <c:v>3256</c:v>
                </c:pt>
                <c:pt idx="5752">
                  <c:v>3257</c:v>
                </c:pt>
                <c:pt idx="5753">
                  <c:v>3258</c:v>
                </c:pt>
                <c:pt idx="5754">
                  <c:v>3259</c:v>
                </c:pt>
                <c:pt idx="5755">
                  <c:v>3260</c:v>
                </c:pt>
                <c:pt idx="5756">
                  <c:v>3260</c:v>
                </c:pt>
                <c:pt idx="5757">
                  <c:v>3261</c:v>
                </c:pt>
                <c:pt idx="5758">
                  <c:v>3262</c:v>
                </c:pt>
                <c:pt idx="5759">
                  <c:v>3263</c:v>
                </c:pt>
                <c:pt idx="5760">
                  <c:v>3264</c:v>
                </c:pt>
                <c:pt idx="5761">
                  <c:v>3265</c:v>
                </c:pt>
                <c:pt idx="5762">
                  <c:v>3266</c:v>
                </c:pt>
                <c:pt idx="5763">
                  <c:v>3266</c:v>
                </c:pt>
                <c:pt idx="5764">
                  <c:v>3267</c:v>
                </c:pt>
                <c:pt idx="5765">
                  <c:v>3268</c:v>
                </c:pt>
                <c:pt idx="5766">
                  <c:v>3268</c:v>
                </c:pt>
                <c:pt idx="5767">
                  <c:v>3269</c:v>
                </c:pt>
                <c:pt idx="5768">
                  <c:v>3269</c:v>
                </c:pt>
                <c:pt idx="5769">
                  <c:v>3269</c:v>
                </c:pt>
                <c:pt idx="5770">
                  <c:v>3270</c:v>
                </c:pt>
                <c:pt idx="5771">
                  <c:v>3271</c:v>
                </c:pt>
                <c:pt idx="5772">
                  <c:v>3272</c:v>
                </c:pt>
                <c:pt idx="5773">
                  <c:v>3273</c:v>
                </c:pt>
                <c:pt idx="5774">
                  <c:v>3274</c:v>
                </c:pt>
                <c:pt idx="5775">
                  <c:v>3275</c:v>
                </c:pt>
                <c:pt idx="5776">
                  <c:v>3276</c:v>
                </c:pt>
                <c:pt idx="5777">
                  <c:v>3277</c:v>
                </c:pt>
                <c:pt idx="5778">
                  <c:v>3277</c:v>
                </c:pt>
                <c:pt idx="5779">
                  <c:v>3278</c:v>
                </c:pt>
                <c:pt idx="5780">
                  <c:v>3279</c:v>
                </c:pt>
                <c:pt idx="5781">
                  <c:v>3279</c:v>
                </c:pt>
                <c:pt idx="5782">
                  <c:v>3279</c:v>
                </c:pt>
                <c:pt idx="5783">
                  <c:v>3280</c:v>
                </c:pt>
                <c:pt idx="5784">
                  <c:v>3281</c:v>
                </c:pt>
                <c:pt idx="5785">
                  <c:v>3281</c:v>
                </c:pt>
                <c:pt idx="5786">
                  <c:v>3281</c:v>
                </c:pt>
                <c:pt idx="5787">
                  <c:v>3281</c:v>
                </c:pt>
                <c:pt idx="5788">
                  <c:v>3281</c:v>
                </c:pt>
                <c:pt idx="5789">
                  <c:v>3281</c:v>
                </c:pt>
                <c:pt idx="5790">
                  <c:v>3281</c:v>
                </c:pt>
                <c:pt idx="5791">
                  <c:v>3281</c:v>
                </c:pt>
                <c:pt idx="5792">
                  <c:v>3281</c:v>
                </c:pt>
                <c:pt idx="5793">
                  <c:v>3281</c:v>
                </c:pt>
                <c:pt idx="5794">
                  <c:v>3281</c:v>
                </c:pt>
                <c:pt idx="5795">
                  <c:v>3281</c:v>
                </c:pt>
                <c:pt idx="5796">
                  <c:v>3281</c:v>
                </c:pt>
                <c:pt idx="5797">
                  <c:v>3281</c:v>
                </c:pt>
                <c:pt idx="5798">
                  <c:v>3281</c:v>
                </c:pt>
                <c:pt idx="5799">
                  <c:v>3281</c:v>
                </c:pt>
                <c:pt idx="5800">
                  <c:v>3282</c:v>
                </c:pt>
                <c:pt idx="5801">
                  <c:v>3283</c:v>
                </c:pt>
                <c:pt idx="5802">
                  <c:v>3284</c:v>
                </c:pt>
                <c:pt idx="5803">
                  <c:v>3284</c:v>
                </c:pt>
                <c:pt idx="5804">
                  <c:v>3284</c:v>
                </c:pt>
                <c:pt idx="5805">
                  <c:v>3284</c:v>
                </c:pt>
                <c:pt idx="5806">
                  <c:v>3285</c:v>
                </c:pt>
                <c:pt idx="5807">
                  <c:v>3286</c:v>
                </c:pt>
                <c:pt idx="5808">
                  <c:v>3287</c:v>
                </c:pt>
                <c:pt idx="5809">
                  <c:v>3288</c:v>
                </c:pt>
                <c:pt idx="5810">
                  <c:v>3288</c:v>
                </c:pt>
                <c:pt idx="5811">
                  <c:v>3288</c:v>
                </c:pt>
                <c:pt idx="5812">
                  <c:v>3288</c:v>
                </c:pt>
                <c:pt idx="5813">
                  <c:v>3289</c:v>
                </c:pt>
                <c:pt idx="5814">
                  <c:v>3289</c:v>
                </c:pt>
                <c:pt idx="5815">
                  <c:v>3289</c:v>
                </c:pt>
                <c:pt idx="5816">
                  <c:v>3290</c:v>
                </c:pt>
                <c:pt idx="5817">
                  <c:v>3290</c:v>
                </c:pt>
                <c:pt idx="5818">
                  <c:v>3291</c:v>
                </c:pt>
                <c:pt idx="5819">
                  <c:v>3291</c:v>
                </c:pt>
                <c:pt idx="5820">
                  <c:v>3291</c:v>
                </c:pt>
                <c:pt idx="5821">
                  <c:v>3291</c:v>
                </c:pt>
                <c:pt idx="5822">
                  <c:v>3291</c:v>
                </c:pt>
                <c:pt idx="5823">
                  <c:v>3291</c:v>
                </c:pt>
                <c:pt idx="5824">
                  <c:v>3291</c:v>
                </c:pt>
                <c:pt idx="5825">
                  <c:v>3291</c:v>
                </c:pt>
                <c:pt idx="5826">
                  <c:v>3291</c:v>
                </c:pt>
                <c:pt idx="5827">
                  <c:v>3292</c:v>
                </c:pt>
                <c:pt idx="5828">
                  <c:v>3293</c:v>
                </c:pt>
                <c:pt idx="5829">
                  <c:v>3294</c:v>
                </c:pt>
                <c:pt idx="5830">
                  <c:v>3295</c:v>
                </c:pt>
                <c:pt idx="5831">
                  <c:v>3296</c:v>
                </c:pt>
                <c:pt idx="5832">
                  <c:v>3297</c:v>
                </c:pt>
                <c:pt idx="5833">
                  <c:v>3298</c:v>
                </c:pt>
                <c:pt idx="5834">
                  <c:v>3298</c:v>
                </c:pt>
                <c:pt idx="5835">
                  <c:v>3299</c:v>
                </c:pt>
                <c:pt idx="5836">
                  <c:v>3300</c:v>
                </c:pt>
                <c:pt idx="5837">
                  <c:v>3301</c:v>
                </c:pt>
                <c:pt idx="5838">
                  <c:v>3302</c:v>
                </c:pt>
                <c:pt idx="5839">
                  <c:v>3303</c:v>
                </c:pt>
                <c:pt idx="5840">
                  <c:v>3304</c:v>
                </c:pt>
                <c:pt idx="5841">
                  <c:v>3305</c:v>
                </c:pt>
                <c:pt idx="5842">
                  <c:v>3306</c:v>
                </c:pt>
                <c:pt idx="5843">
                  <c:v>3307</c:v>
                </c:pt>
                <c:pt idx="5844">
                  <c:v>3308</c:v>
                </c:pt>
                <c:pt idx="5845">
                  <c:v>3309</c:v>
                </c:pt>
                <c:pt idx="5846">
                  <c:v>3310</c:v>
                </c:pt>
                <c:pt idx="5847">
                  <c:v>3311</c:v>
                </c:pt>
                <c:pt idx="5848">
                  <c:v>3312</c:v>
                </c:pt>
                <c:pt idx="5849">
                  <c:v>3313</c:v>
                </c:pt>
                <c:pt idx="5850">
                  <c:v>3314</c:v>
                </c:pt>
                <c:pt idx="5851">
                  <c:v>3314</c:v>
                </c:pt>
                <c:pt idx="5852">
                  <c:v>3315</c:v>
                </c:pt>
                <c:pt idx="5853">
                  <c:v>3316</c:v>
                </c:pt>
                <c:pt idx="5854">
                  <c:v>3317</c:v>
                </c:pt>
                <c:pt idx="5855">
                  <c:v>3317</c:v>
                </c:pt>
                <c:pt idx="5856">
                  <c:v>3317</c:v>
                </c:pt>
                <c:pt idx="5857">
                  <c:v>3317</c:v>
                </c:pt>
                <c:pt idx="5858">
                  <c:v>3317</c:v>
                </c:pt>
                <c:pt idx="5859">
                  <c:v>3317</c:v>
                </c:pt>
                <c:pt idx="5860">
                  <c:v>3317</c:v>
                </c:pt>
                <c:pt idx="5861">
                  <c:v>3317</c:v>
                </c:pt>
                <c:pt idx="5862">
                  <c:v>3317</c:v>
                </c:pt>
                <c:pt idx="5863">
                  <c:v>3317</c:v>
                </c:pt>
                <c:pt idx="5864">
                  <c:v>3317</c:v>
                </c:pt>
                <c:pt idx="5865">
                  <c:v>3317</c:v>
                </c:pt>
                <c:pt idx="5866">
                  <c:v>3317</c:v>
                </c:pt>
                <c:pt idx="5867">
                  <c:v>3317</c:v>
                </c:pt>
                <c:pt idx="5868">
                  <c:v>3317</c:v>
                </c:pt>
                <c:pt idx="5869">
                  <c:v>3317</c:v>
                </c:pt>
                <c:pt idx="5870">
                  <c:v>3317</c:v>
                </c:pt>
                <c:pt idx="5871">
                  <c:v>3317</c:v>
                </c:pt>
                <c:pt idx="5872">
                  <c:v>3318</c:v>
                </c:pt>
                <c:pt idx="5873">
                  <c:v>3318</c:v>
                </c:pt>
                <c:pt idx="5874">
                  <c:v>3318</c:v>
                </c:pt>
                <c:pt idx="5875">
                  <c:v>3318</c:v>
                </c:pt>
                <c:pt idx="5876">
                  <c:v>3318</c:v>
                </c:pt>
                <c:pt idx="5877">
                  <c:v>3318</c:v>
                </c:pt>
                <c:pt idx="5878">
                  <c:v>3318</c:v>
                </c:pt>
                <c:pt idx="5879">
                  <c:v>3318</c:v>
                </c:pt>
                <c:pt idx="5880">
                  <c:v>3318</c:v>
                </c:pt>
                <c:pt idx="5881">
                  <c:v>3318</c:v>
                </c:pt>
                <c:pt idx="5882">
                  <c:v>3318</c:v>
                </c:pt>
                <c:pt idx="5883">
                  <c:v>3318</c:v>
                </c:pt>
                <c:pt idx="5884">
                  <c:v>3319</c:v>
                </c:pt>
                <c:pt idx="5885">
                  <c:v>3319</c:v>
                </c:pt>
                <c:pt idx="5886">
                  <c:v>3319</c:v>
                </c:pt>
                <c:pt idx="5887">
                  <c:v>3319</c:v>
                </c:pt>
                <c:pt idx="5888">
                  <c:v>3319</c:v>
                </c:pt>
                <c:pt idx="5889">
                  <c:v>3319</c:v>
                </c:pt>
                <c:pt idx="5890">
                  <c:v>3319</c:v>
                </c:pt>
                <c:pt idx="5891">
                  <c:v>3319</c:v>
                </c:pt>
                <c:pt idx="5892">
                  <c:v>3319</c:v>
                </c:pt>
                <c:pt idx="5893">
                  <c:v>3319</c:v>
                </c:pt>
                <c:pt idx="5894">
                  <c:v>3319</c:v>
                </c:pt>
                <c:pt idx="5895">
                  <c:v>3320</c:v>
                </c:pt>
                <c:pt idx="5896">
                  <c:v>3321</c:v>
                </c:pt>
                <c:pt idx="5897">
                  <c:v>3321</c:v>
                </c:pt>
                <c:pt idx="5898">
                  <c:v>3321</c:v>
                </c:pt>
                <c:pt idx="5899">
                  <c:v>3321</c:v>
                </c:pt>
                <c:pt idx="5900">
                  <c:v>3321</c:v>
                </c:pt>
                <c:pt idx="5901">
                  <c:v>3321</c:v>
                </c:pt>
                <c:pt idx="5902">
                  <c:v>3322</c:v>
                </c:pt>
                <c:pt idx="5903">
                  <c:v>3322</c:v>
                </c:pt>
                <c:pt idx="5904">
                  <c:v>3322</c:v>
                </c:pt>
                <c:pt idx="5905">
                  <c:v>3323</c:v>
                </c:pt>
                <c:pt idx="5906">
                  <c:v>3323</c:v>
                </c:pt>
                <c:pt idx="5907">
                  <c:v>3323</c:v>
                </c:pt>
                <c:pt idx="5908">
                  <c:v>3323</c:v>
                </c:pt>
                <c:pt idx="5909">
                  <c:v>3323</c:v>
                </c:pt>
                <c:pt idx="5910">
                  <c:v>3324</c:v>
                </c:pt>
                <c:pt idx="5911">
                  <c:v>3325</c:v>
                </c:pt>
                <c:pt idx="5912">
                  <c:v>3325</c:v>
                </c:pt>
                <c:pt idx="5913">
                  <c:v>3326</c:v>
                </c:pt>
                <c:pt idx="5914">
                  <c:v>3327</c:v>
                </c:pt>
                <c:pt idx="5915">
                  <c:v>3328</c:v>
                </c:pt>
                <c:pt idx="5916">
                  <c:v>3329</c:v>
                </c:pt>
                <c:pt idx="5917">
                  <c:v>3330</c:v>
                </c:pt>
                <c:pt idx="5918">
                  <c:v>3331</c:v>
                </c:pt>
                <c:pt idx="5919">
                  <c:v>3332</c:v>
                </c:pt>
                <c:pt idx="5920">
                  <c:v>3332</c:v>
                </c:pt>
                <c:pt idx="5921">
                  <c:v>3332</c:v>
                </c:pt>
                <c:pt idx="5922">
                  <c:v>3333</c:v>
                </c:pt>
                <c:pt idx="5923">
                  <c:v>3334</c:v>
                </c:pt>
                <c:pt idx="5924">
                  <c:v>3335</c:v>
                </c:pt>
                <c:pt idx="5925">
                  <c:v>3336</c:v>
                </c:pt>
                <c:pt idx="5926">
                  <c:v>3336</c:v>
                </c:pt>
                <c:pt idx="5927">
                  <c:v>3337</c:v>
                </c:pt>
                <c:pt idx="5928">
                  <c:v>3338</c:v>
                </c:pt>
                <c:pt idx="5929">
                  <c:v>3338</c:v>
                </c:pt>
                <c:pt idx="5930">
                  <c:v>3339</c:v>
                </c:pt>
                <c:pt idx="5931">
                  <c:v>3340</c:v>
                </c:pt>
                <c:pt idx="5932">
                  <c:v>3341</c:v>
                </c:pt>
                <c:pt idx="5933">
                  <c:v>3342</c:v>
                </c:pt>
                <c:pt idx="5934">
                  <c:v>3343</c:v>
                </c:pt>
                <c:pt idx="5935">
                  <c:v>3344</c:v>
                </c:pt>
                <c:pt idx="5936">
                  <c:v>3345</c:v>
                </c:pt>
                <c:pt idx="5937">
                  <c:v>3346</c:v>
                </c:pt>
                <c:pt idx="5938">
                  <c:v>3347</c:v>
                </c:pt>
                <c:pt idx="5939">
                  <c:v>3348</c:v>
                </c:pt>
                <c:pt idx="5940">
                  <c:v>3349</c:v>
                </c:pt>
                <c:pt idx="5941">
                  <c:v>3349</c:v>
                </c:pt>
                <c:pt idx="5942">
                  <c:v>3349</c:v>
                </c:pt>
                <c:pt idx="5943">
                  <c:v>3350</c:v>
                </c:pt>
                <c:pt idx="5944">
                  <c:v>3351</c:v>
                </c:pt>
                <c:pt idx="5945">
                  <c:v>3352</c:v>
                </c:pt>
                <c:pt idx="5946">
                  <c:v>3353</c:v>
                </c:pt>
                <c:pt idx="5947">
                  <c:v>3353</c:v>
                </c:pt>
                <c:pt idx="5948">
                  <c:v>3353</c:v>
                </c:pt>
                <c:pt idx="5949">
                  <c:v>3353</c:v>
                </c:pt>
                <c:pt idx="5950">
                  <c:v>3353</c:v>
                </c:pt>
                <c:pt idx="5951">
                  <c:v>3354</c:v>
                </c:pt>
                <c:pt idx="5952">
                  <c:v>3354</c:v>
                </c:pt>
                <c:pt idx="5953">
                  <c:v>3354</c:v>
                </c:pt>
                <c:pt idx="5954">
                  <c:v>3355</c:v>
                </c:pt>
                <c:pt idx="5955">
                  <c:v>3355</c:v>
                </c:pt>
                <c:pt idx="5956">
                  <c:v>3355</c:v>
                </c:pt>
                <c:pt idx="5957">
                  <c:v>3355</c:v>
                </c:pt>
                <c:pt idx="5958">
                  <c:v>3355</c:v>
                </c:pt>
                <c:pt idx="5959">
                  <c:v>3355</c:v>
                </c:pt>
                <c:pt idx="5960">
                  <c:v>3355</c:v>
                </c:pt>
                <c:pt idx="5961">
                  <c:v>3356</c:v>
                </c:pt>
                <c:pt idx="5962">
                  <c:v>3356</c:v>
                </c:pt>
                <c:pt idx="5963">
                  <c:v>3357</c:v>
                </c:pt>
                <c:pt idx="5964">
                  <c:v>3357</c:v>
                </c:pt>
                <c:pt idx="5965">
                  <c:v>3358</c:v>
                </c:pt>
                <c:pt idx="5966">
                  <c:v>3358</c:v>
                </c:pt>
                <c:pt idx="5967">
                  <c:v>3358</c:v>
                </c:pt>
                <c:pt idx="5968">
                  <c:v>3358</c:v>
                </c:pt>
                <c:pt idx="5969">
                  <c:v>3359</c:v>
                </c:pt>
                <c:pt idx="5970">
                  <c:v>3360</c:v>
                </c:pt>
                <c:pt idx="5971">
                  <c:v>3361</c:v>
                </c:pt>
                <c:pt idx="5972">
                  <c:v>3362</c:v>
                </c:pt>
                <c:pt idx="5973">
                  <c:v>3363</c:v>
                </c:pt>
                <c:pt idx="5974">
                  <c:v>3364</c:v>
                </c:pt>
                <c:pt idx="5975">
                  <c:v>3364</c:v>
                </c:pt>
                <c:pt idx="5976">
                  <c:v>3365</c:v>
                </c:pt>
                <c:pt idx="5977">
                  <c:v>3366</c:v>
                </c:pt>
                <c:pt idx="5978">
                  <c:v>3367</c:v>
                </c:pt>
                <c:pt idx="5979">
                  <c:v>3368</c:v>
                </c:pt>
                <c:pt idx="5980">
                  <c:v>3369</c:v>
                </c:pt>
                <c:pt idx="5981">
                  <c:v>3370</c:v>
                </c:pt>
                <c:pt idx="5982">
                  <c:v>3371</c:v>
                </c:pt>
                <c:pt idx="5983">
                  <c:v>3372</c:v>
                </c:pt>
                <c:pt idx="5984">
                  <c:v>3373</c:v>
                </c:pt>
                <c:pt idx="5985">
                  <c:v>3374</c:v>
                </c:pt>
                <c:pt idx="5986">
                  <c:v>3374</c:v>
                </c:pt>
                <c:pt idx="5987">
                  <c:v>3375</c:v>
                </c:pt>
                <c:pt idx="5988">
                  <c:v>3376</c:v>
                </c:pt>
                <c:pt idx="5989">
                  <c:v>3377</c:v>
                </c:pt>
                <c:pt idx="5990">
                  <c:v>3378</c:v>
                </c:pt>
                <c:pt idx="5991">
                  <c:v>3379</c:v>
                </c:pt>
                <c:pt idx="5992">
                  <c:v>3380</c:v>
                </c:pt>
                <c:pt idx="5993">
                  <c:v>3381</c:v>
                </c:pt>
                <c:pt idx="5994">
                  <c:v>3381</c:v>
                </c:pt>
                <c:pt idx="5995">
                  <c:v>3382</c:v>
                </c:pt>
                <c:pt idx="5996">
                  <c:v>3383</c:v>
                </c:pt>
                <c:pt idx="5997">
                  <c:v>3383</c:v>
                </c:pt>
                <c:pt idx="5998">
                  <c:v>3384</c:v>
                </c:pt>
                <c:pt idx="5999">
                  <c:v>3385</c:v>
                </c:pt>
                <c:pt idx="6000">
                  <c:v>3386</c:v>
                </c:pt>
                <c:pt idx="6001">
                  <c:v>3386</c:v>
                </c:pt>
                <c:pt idx="6002">
                  <c:v>3387</c:v>
                </c:pt>
                <c:pt idx="6003">
                  <c:v>3388</c:v>
                </c:pt>
                <c:pt idx="6004">
                  <c:v>3389</c:v>
                </c:pt>
                <c:pt idx="6005">
                  <c:v>3389</c:v>
                </c:pt>
                <c:pt idx="6006">
                  <c:v>3390</c:v>
                </c:pt>
                <c:pt idx="6007">
                  <c:v>3391</c:v>
                </c:pt>
                <c:pt idx="6008">
                  <c:v>3392</c:v>
                </c:pt>
                <c:pt idx="6009">
                  <c:v>3392</c:v>
                </c:pt>
                <c:pt idx="6010">
                  <c:v>3392</c:v>
                </c:pt>
                <c:pt idx="6011">
                  <c:v>3393</c:v>
                </c:pt>
                <c:pt idx="6012">
                  <c:v>3394</c:v>
                </c:pt>
                <c:pt idx="6013">
                  <c:v>3395</c:v>
                </c:pt>
                <c:pt idx="6014">
                  <c:v>3395</c:v>
                </c:pt>
                <c:pt idx="6015">
                  <c:v>3396</c:v>
                </c:pt>
                <c:pt idx="6016">
                  <c:v>3397</c:v>
                </c:pt>
                <c:pt idx="6017">
                  <c:v>3398</c:v>
                </c:pt>
                <c:pt idx="6018">
                  <c:v>3398</c:v>
                </c:pt>
                <c:pt idx="6019">
                  <c:v>3398</c:v>
                </c:pt>
                <c:pt idx="6020">
                  <c:v>3398</c:v>
                </c:pt>
                <c:pt idx="6021">
                  <c:v>3398</c:v>
                </c:pt>
                <c:pt idx="6022">
                  <c:v>3399</c:v>
                </c:pt>
                <c:pt idx="6023">
                  <c:v>3400</c:v>
                </c:pt>
                <c:pt idx="6024">
                  <c:v>3401</c:v>
                </c:pt>
                <c:pt idx="6025">
                  <c:v>3402</c:v>
                </c:pt>
                <c:pt idx="6026">
                  <c:v>3403</c:v>
                </c:pt>
                <c:pt idx="6027">
                  <c:v>3403</c:v>
                </c:pt>
                <c:pt idx="6028">
                  <c:v>3403</c:v>
                </c:pt>
                <c:pt idx="6029">
                  <c:v>3404</c:v>
                </c:pt>
                <c:pt idx="6030">
                  <c:v>3404</c:v>
                </c:pt>
                <c:pt idx="6031">
                  <c:v>3404</c:v>
                </c:pt>
                <c:pt idx="6032">
                  <c:v>3405</c:v>
                </c:pt>
                <c:pt idx="6033">
                  <c:v>3405</c:v>
                </c:pt>
                <c:pt idx="6034">
                  <c:v>3405</c:v>
                </c:pt>
                <c:pt idx="6035">
                  <c:v>3405</c:v>
                </c:pt>
                <c:pt idx="6036">
                  <c:v>3405</c:v>
                </c:pt>
                <c:pt idx="6037">
                  <c:v>3405</c:v>
                </c:pt>
                <c:pt idx="6038">
                  <c:v>3405</c:v>
                </c:pt>
                <c:pt idx="6039">
                  <c:v>3405</c:v>
                </c:pt>
                <c:pt idx="6040">
                  <c:v>3405</c:v>
                </c:pt>
                <c:pt idx="6041">
                  <c:v>3406</c:v>
                </c:pt>
                <c:pt idx="6042">
                  <c:v>3407</c:v>
                </c:pt>
                <c:pt idx="6043">
                  <c:v>3407</c:v>
                </c:pt>
                <c:pt idx="6044">
                  <c:v>3408</c:v>
                </c:pt>
                <c:pt idx="6045">
                  <c:v>3408</c:v>
                </c:pt>
                <c:pt idx="6046">
                  <c:v>3408</c:v>
                </c:pt>
                <c:pt idx="6047">
                  <c:v>3409</c:v>
                </c:pt>
                <c:pt idx="6048">
                  <c:v>3409</c:v>
                </c:pt>
                <c:pt idx="6049">
                  <c:v>3409</c:v>
                </c:pt>
                <c:pt idx="6050">
                  <c:v>3409</c:v>
                </c:pt>
                <c:pt idx="6051">
                  <c:v>3409</c:v>
                </c:pt>
                <c:pt idx="6052">
                  <c:v>3409</c:v>
                </c:pt>
                <c:pt idx="6053">
                  <c:v>3409</c:v>
                </c:pt>
                <c:pt idx="6054">
                  <c:v>3409</c:v>
                </c:pt>
                <c:pt idx="6055">
                  <c:v>3409</c:v>
                </c:pt>
                <c:pt idx="6056">
                  <c:v>3409</c:v>
                </c:pt>
                <c:pt idx="6057">
                  <c:v>3410</c:v>
                </c:pt>
                <c:pt idx="6058">
                  <c:v>3411</c:v>
                </c:pt>
                <c:pt idx="6059">
                  <c:v>3411</c:v>
                </c:pt>
                <c:pt idx="6060">
                  <c:v>3411</c:v>
                </c:pt>
                <c:pt idx="6061">
                  <c:v>3411</c:v>
                </c:pt>
                <c:pt idx="6062">
                  <c:v>3411</c:v>
                </c:pt>
                <c:pt idx="6063">
                  <c:v>3411</c:v>
                </c:pt>
                <c:pt idx="6064">
                  <c:v>3412</c:v>
                </c:pt>
                <c:pt idx="6065">
                  <c:v>3412</c:v>
                </c:pt>
                <c:pt idx="6066">
                  <c:v>3412</c:v>
                </c:pt>
                <c:pt idx="6067">
                  <c:v>3412</c:v>
                </c:pt>
                <c:pt idx="6068">
                  <c:v>3412</c:v>
                </c:pt>
                <c:pt idx="6069">
                  <c:v>3412</c:v>
                </c:pt>
                <c:pt idx="6070">
                  <c:v>3412</c:v>
                </c:pt>
                <c:pt idx="6071">
                  <c:v>3412</c:v>
                </c:pt>
                <c:pt idx="6072">
                  <c:v>3413</c:v>
                </c:pt>
                <c:pt idx="6073">
                  <c:v>3414</c:v>
                </c:pt>
                <c:pt idx="6074">
                  <c:v>3415</c:v>
                </c:pt>
                <c:pt idx="6075">
                  <c:v>3416</c:v>
                </c:pt>
                <c:pt idx="6076">
                  <c:v>3417</c:v>
                </c:pt>
                <c:pt idx="6077">
                  <c:v>3417</c:v>
                </c:pt>
                <c:pt idx="6078">
                  <c:v>3417</c:v>
                </c:pt>
                <c:pt idx="6079">
                  <c:v>3417</c:v>
                </c:pt>
                <c:pt idx="6080">
                  <c:v>3418</c:v>
                </c:pt>
                <c:pt idx="6081">
                  <c:v>3419</c:v>
                </c:pt>
                <c:pt idx="6082">
                  <c:v>3420</c:v>
                </c:pt>
                <c:pt idx="6083">
                  <c:v>3421</c:v>
                </c:pt>
                <c:pt idx="6084">
                  <c:v>3422</c:v>
                </c:pt>
                <c:pt idx="6085">
                  <c:v>3423</c:v>
                </c:pt>
                <c:pt idx="6086">
                  <c:v>3424</c:v>
                </c:pt>
                <c:pt idx="6087">
                  <c:v>3425</c:v>
                </c:pt>
                <c:pt idx="6088">
                  <c:v>3426</c:v>
                </c:pt>
                <c:pt idx="6089">
                  <c:v>3427</c:v>
                </c:pt>
                <c:pt idx="6090">
                  <c:v>3428</c:v>
                </c:pt>
                <c:pt idx="6091">
                  <c:v>3429</c:v>
                </c:pt>
                <c:pt idx="6092">
                  <c:v>3430</c:v>
                </c:pt>
                <c:pt idx="6093">
                  <c:v>3431</c:v>
                </c:pt>
                <c:pt idx="6094">
                  <c:v>3432</c:v>
                </c:pt>
                <c:pt idx="6095">
                  <c:v>3433</c:v>
                </c:pt>
                <c:pt idx="6096">
                  <c:v>3434</c:v>
                </c:pt>
                <c:pt idx="6097">
                  <c:v>3435</c:v>
                </c:pt>
                <c:pt idx="6098">
                  <c:v>3436</c:v>
                </c:pt>
                <c:pt idx="6099">
                  <c:v>3437</c:v>
                </c:pt>
                <c:pt idx="6100">
                  <c:v>3438</c:v>
                </c:pt>
                <c:pt idx="6101">
                  <c:v>3438</c:v>
                </c:pt>
                <c:pt idx="6102">
                  <c:v>3438</c:v>
                </c:pt>
                <c:pt idx="6103">
                  <c:v>3439</c:v>
                </c:pt>
                <c:pt idx="6104">
                  <c:v>3439</c:v>
                </c:pt>
                <c:pt idx="6105">
                  <c:v>3440</c:v>
                </c:pt>
                <c:pt idx="6106">
                  <c:v>3440</c:v>
                </c:pt>
                <c:pt idx="6107">
                  <c:v>3440</c:v>
                </c:pt>
                <c:pt idx="6108">
                  <c:v>3441</c:v>
                </c:pt>
                <c:pt idx="6109">
                  <c:v>3441</c:v>
                </c:pt>
                <c:pt idx="6110">
                  <c:v>3442</c:v>
                </c:pt>
                <c:pt idx="6111">
                  <c:v>3443</c:v>
                </c:pt>
                <c:pt idx="6112">
                  <c:v>3444</c:v>
                </c:pt>
                <c:pt idx="6113">
                  <c:v>3445</c:v>
                </c:pt>
                <c:pt idx="6114">
                  <c:v>3445</c:v>
                </c:pt>
                <c:pt idx="6115">
                  <c:v>3446</c:v>
                </c:pt>
                <c:pt idx="6116">
                  <c:v>3446</c:v>
                </c:pt>
                <c:pt idx="6117">
                  <c:v>3447</c:v>
                </c:pt>
                <c:pt idx="6118">
                  <c:v>3448</c:v>
                </c:pt>
                <c:pt idx="6119">
                  <c:v>3449</c:v>
                </c:pt>
                <c:pt idx="6120">
                  <c:v>3450</c:v>
                </c:pt>
                <c:pt idx="6121">
                  <c:v>3450</c:v>
                </c:pt>
                <c:pt idx="6122">
                  <c:v>3451</c:v>
                </c:pt>
                <c:pt idx="6123">
                  <c:v>3451</c:v>
                </c:pt>
                <c:pt idx="6124">
                  <c:v>3451</c:v>
                </c:pt>
                <c:pt idx="6125">
                  <c:v>3452</c:v>
                </c:pt>
                <c:pt idx="6126">
                  <c:v>3453</c:v>
                </c:pt>
                <c:pt idx="6127">
                  <c:v>3453</c:v>
                </c:pt>
                <c:pt idx="6128">
                  <c:v>3454</c:v>
                </c:pt>
                <c:pt idx="6129">
                  <c:v>3455</c:v>
                </c:pt>
                <c:pt idx="6130">
                  <c:v>3455</c:v>
                </c:pt>
                <c:pt idx="6131">
                  <c:v>3455</c:v>
                </c:pt>
                <c:pt idx="6132">
                  <c:v>3455</c:v>
                </c:pt>
                <c:pt idx="6133">
                  <c:v>3456</c:v>
                </c:pt>
                <c:pt idx="6134">
                  <c:v>3456</c:v>
                </c:pt>
                <c:pt idx="6135">
                  <c:v>3456</c:v>
                </c:pt>
                <c:pt idx="6136">
                  <c:v>3457</c:v>
                </c:pt>
                <c:pt idx="6137">
                  <c:v>3457</c:v>
                </c:pt>
                <c:pt idx="6138">
                  <c:v>3457</c:v>
                </c:pt>
                <c:pt idx="6139">
                  <c:v>3457</c:v>
                </c:pt>
                <c:pt idx="6140">
                  <c:v>3457</c:v>
                </c:pt>
                <c:pt idx="6141">
                  <c:v>3457</c:v>
                </c:pt>
                <c:pt idx="6142">
                  <c:v>3457</c:v>
                </c:pt>
                <c:pt idx="6143">
                  <c:v>3458</c:v>
                </c:pt>
                <c:pt idx="6144">
                  <c:v>3459</c:v>
                </c:pt>
                <c:pt idx="6145">
                  <c:v>3460</c:v>
                </c:pt>
                <c:pt idx="6146">
                  <c:v>3460</c:v>
                </c:pt>
                <c:pt idx="6147">
                  <c:v>3460</c:v>
                </c:pt>
                <c:pt idx="6148">
                  <c:v>3460</c:v>
                </c:pt>
                <c:pt idx="6149">
                  <c:v>3460</c:v>
                </c:pt>
                <c:pt idx="6150">
                  <c:v>3460</c:v>
                </c:pt>
                <c:pt idx="6151">
                  <c:v>3460</c:v>
                </c:pt>
                <c:pt idx="6152">
                  <c:v>3460</c:v>
                </c:pt>
                <c:pt idx="6153">
                  <c:v>3461</c:v>
                </c:pt>
                <c:pt idx="6154">
                  <c:v>3461</c:v>
                </c:pt>
                <c:pt idx="6155">
                  <c:v>3461</c:v>
                </c:pt>
                <c:pt idx="6156">
                  <c:v>3461</c:v>
                </c:pt>
                <c:pt idx="6157">
                  <c:v>3462</c:v>
                </c:pt>
                <c:pt idx="6158">
                  <c:v>3462</c:v>
                </c:pt>
                <c:pt idx="6159">
                  <c:v>3463</c:v>
                </c:pt>
                <c:pt idx="6160">
                  <c:v>3464</c:v>
                </c:pt>
                <c:pt idx="6161">
                  <c:v>3465</c:v>
                </c:pt>
                <c:pt idx="6162">
                  <c:v>3466</c:v>
                </c:pt>
                <c:pt idx="6163">
                  <c:v>3467</c:v>
                </c:pt>
                <c:pt idx="6164">
                  <c:v>3468</c:v>
                </c:pt>
                <c:pt idx="6165">
                  <c:v>3468</c:v>
                </c:pt>
                <c:pt idx="6166">
                  <c:v>3468</c:v>
                </c:pt>
                <c:pt idx="6167">
                  <c:v>3468</c:v>
                </c:pt>
                <c:pt idx="6168">
                  <c:v>3468</c:v>
                </c:pt>
                <c:pt idx="6169">
                  <c:v>3469</c:v>
                </c:pt>
                <c:pt idx="6170">
                  <c:v>3469</c:v>
                </c:pt>
                <c:pt idx="6171">
                  <c:v>3469</c:v>
                </c:pt>
                <c:pt idx="6172">
                  <c:v>3470</c:v>
                </c:pt>
                <c:pt idx="6173">
                  <c:v>3471</c:v>
                </c:pt>
                <c:pt idx="6174">
                  <c:v>3472</c:v>
                </c:pt>
                <c:pt idx="6175">
                  <c:v>3472</c:v>
                </c:pt>
                <c:pt idx="6176">
                  <c:v>3472</c:v>
                </c:pt>
                <c:pt idx="6177">
                  <c:v>3472</c:v>
                </c:pt>
                <c:pt idx="6178">
                  <c:v>3472</c:v>
                </c:pt>
                <c:pt idx="6179">
                  <c:v>3472</c:v>
                </c:pt>
                <c:pt idx="6180">
                  <c:v>3472</c:v>
                </c:pt>
                <c:pt idx="6181">
                  <c:v>3473</c:v>
                </c:pt>
                <c:pt idx="6182">
                  <c:v>3474</c:v>
                </c:pt>
                <c:pt idx="6183">
                  <c:v>3475</c:v>
                </c:pt>
                <c:pt idx="6184">
                  <c:v>3475</c:v>
                </c:pt>
                <c:pt idx="6185">
                  <c:v>3475</c:v>
                </c:pt>
                <c:pt idx="6186">
                  <c:v>3475</c:v>
                </c:pt>
                <c:pt idx="6187">
                  <c:v>3475</c:v>
                </c:pt>
                <c:pt idx="6188">
                  <c:v>3475</c:v>
                </c:pt>
                <c:pt idx="6189">
                  <c:v>3475</c:v>
                </c:pt>
                <c:pt idx="6190">
                  <c:v>3476</c:v>
                </c:pt>
                <c:pt idx="6191">
                  <c:v>3476</c:v>
                </c:pt>
                <c:pt idx="6192">
                  <c:v>3477</c:v>
                </c:pt>
                <c:pt idx="6193">
                  <c:v>3477</c:v>
                </c:pt>
                <c:pt idx="6194">
                  <c:v>3477</c:v>
                </c:pt>
                <c:pt idx="6195">
                  <c:v>3477</c:v>
                </c:pt>
                <c:pt idx="6196">
                  <c:v>3478</c:v>
                </c:pt>
                <c:pt idx="6197">
                  <c:v>3479</c:v>
                </c:pt>
                <c:pt idx="6198">
                  <c:v>3479</c:v>
                </c:pt>
                <c:pt idx="6199">
                  <c:v>3480</c:v>
                </c:pt>
                <c:pt idx="6200">
                  <c:v>3480</c:v>
                </c:pt>
                <c:pt idx="6201">
                  <c:v>3480</c:v>
                </c:pt>
                <c:pt idx="6202">
                  <c:v>3481</c:v>
                </c:pt>
                <c:pt idx="6203">
                  <c:v>3482</c:v>
                </c:pt>
                <c:pt idx="6204">
                  <c:v>3482</c:v>
                </c:pt>
                <c:pt idx="6205">
                  <c:v>3482</c:v>
                </c:pt>
                <c:pt idx="6206">
                  <c:v>3482</c:v>
                </c:pt>
                <c:pt idx="6207">
                  <c:v>3483</c:v>
                </c:pt>
                <c:pt idx="6208">
                  <c:v>3484</c:v>
                </c:pt>
                <c:pt idx="6209">
                  <c:v>3485</c:v>
                </c:pt>
                <c:pt idx="6210">
                  <c:v>3486</c:v>
                </c:pt>
                <c:pt idx="6211">
                  <c:v>3487</c:v>
                </c:pt>
                <c:pt idx="6212">
                  <c:v>3488</c:v>
                </c:pt>
                <c:pt idx="6213">
                  <c:v>3489</c:v>
                </c:pt>
                <c:pt idx="6214">
                  <c:v>3490</c:v>
                </c:pt>
                <c:pt idx="6215">
                  <c:v>3491</c:v>
                </c:pt>
                <c:pt idx="6216">
                  <c:v>3492</c:v>
                </c:pt>
                <c:pt idx="6217">
                  <c:v>3493</c:v>
                </c:pt>
                <c:pt idx="6218">
                  <c:v>3494</c:v>
                </c:pt>
                <c:pt idx="6219">
                  <c:v>3495</c:v>
                </c:pt>
                <c:pt idx="6220">
                  <c:v>3495</c:v>
                </c:pt>
                <c:pt idx="6221">
                  <c:v>3495</c:v>
                </c:pt>
                <c:pt idx="6222">
                  <c:v>3495</c:v>
                </c:pt>
                <c:pt idx="6223">
                  <c:v>3495</c:v>
                </c:pt>
                <c:pt idx="6224">
                  <c:v>3495</c:v>
                </c:pt>
                <c:pt idx="6225">
                  <c:v>3495</c:v>
                </c:pt>
                <c:pt idx="6226">
                  <c:v>3495</c:v>
                </c:pt>
                <c:pt idx="6227">
                  <c:v>3496</c:v>
                </c:pt>
                <c:pt idx="6228">
                  <c:v>3497</c:v>
                </c:pt>
                <c:pt idx="6229">
                  <c:v>3498</c:v>
                </c:pt>
                <c:pt idx="6230">
                  <c:v>3499</c:v>
                </c:pt>
                <c:pt idx="6231">
                  <c:v>3500</c:v>
                </c:pt>
                <c:pt idx="6232">
                  <c:v>3500</c:v>
                </c:pt>
                <c:pt idx="6233">
                  <c:v>3500</c:v>
                </c:pt>
                <c:pt idx="6234">
                  <c:v>3501</c:v>
                </c:pt>
                <c:pt idx="6235">
                  <c:v>3502</c:v>
                </c:pt>
                <c:pt idx="6236">
                  <c:v>3502</c:v>
                </c:pt>
                <c:pt idx="6237">
                  <c:v>3502</c:v>
                </c:pt>
                <c:pt idx="6238">
                  <c:v>3502</c:v>
                </c:pt>
                <c:pt idx="6239">
                  <c:v>3502</c:v>
                </c:pt>
                <c:pt idx="6240">
                  <c:v>3502</c:v>
                </c:pt>
                <c:pt idx="6241">
                  <c:v>3502</c:v>
                </c:pt>
                <c:pt idx="6242">
                  <c:v>3502</c:v>
                </c:pt>
                <c:pt idx="6243">
                  <c:v>3503</c:v>
                </c:pt>
                <c:pt idx="6244">
                  <c:v>3503</c:v>
                </c:pt>
                <c:pt idx="6245">
                  <c:v>3503</c:v>
                </c:pt>
                <c:pt idx="6246">
                  <c:v>3503</c:v>
                </c:pt>
                <c:pt idx="6247">
                  <c:v>3503</c:v>
                </c:pt>
                <c:pt idx="6248">
                  <c:v>3503</c:v>
                </c:pt>
                <c:pt idx="6249">
                  <c:v>3504</c:v>
                </c:pt>
                <c:pt idx="6250">
                  <c:v>3505</c:v>
                </c:pt>
                <c:pt idx="6251">
                  <c:v>3505</c:v>
                </c:pt>
                <c:pt idx="6252">
                  <c:v>3506</c:v>
                </c:pt>
                <c:pt idx="6253">
                  <c:v>3506</c:v>
                </c:pt>
                <c:pt idx="6254">
                  <c:v>3506</c:v>
                </c:pt>
                <c:pt idx="6255">
                  <c:v>3506</c:v>
                </c:pt>
                <c:pt idx="6256">
                  <c:v>3507</c:v>
                </c:pt>
                <c:pt idx="6257">
                  <c:v>3507</c:v>
                </c:pt>
                <c:pt idx="6258">
                  <c:v>3508</c:v>
                </c:pt>
                <c:pt idx="6259">
                  <c:v>3509</c:v>
                </c:pt>
                <c:pt idx="6260">
                  <c:v>3510</c:v>
                </c:pt>
                <c:pt idx="6261">
                  <c:v>3511</c:v>
                </c:pt>
                <c:pt idx="6262">
                  <c:v>3512</c:v>
                </c:pt>
                <c:pt idx="6263">
                  <c:v>3513</c:v>
                </c:pt>
                <c:pt idx="6264">
                  <c:v>3514</c:v>
                </c:pt>
                <c:pt idx="6265">
                  <c:v>3515</c:v>
                </c:pt>
                <c:pt idx="6266">
                  <c:v>3516</c:v>
                </c:pt>
                <c:pt idx="6267">
                  <c:v>3516</c:v>
                </c:pt>
                <c:pt idx="6268">
                  <c:v>3516</c:v>
                </c:pt>
                <c:pt idx="6269">
                  <c:v>3516</c:v>
                </c:pt>
                <c:pt idx="6270">
                  <c:v>3517</c:v>
                </c:pt>
                <c:pt idx="6271">
                  <c:v>3518</c:v>
                </c:pt>
                <c:pt idx="6272">
                  <c:v>3518</c:v>
                </c:pt>
                <c:pt idx="6273">
                  <c:v>3518</c:v>
                </c:pt>
                <c:pt idx="6274">
                  <c:v>3519</c:v>
                </c:pt>
                <c:pt idx="6275">
                  <c:v>3520</c:v>
                </c:pt>
                <c:pt idx="6276">
                  <c:v>3520</c:v>
                </c:pt>
                <c:pt idx="6277">
                  <c:v>3521</c:v>
                </c:pt>
                <c:pt idx="6278">
                  <c:v>3522</c:v>
                </c:pt>
                <c:pt idx="6279">
                  <c:v>3523</c:v>
                </c:pt>
                <c:pt idx="6280">
                  <c:v>3524</c:v>
                </c:pt>
                <c:pt idx="6281">
                  <c:v>3525</c:v>
                </c:pt>
                <c:pt idx="6282">
                  <c:v>3526</c:v>
                </c:pt>
                <c:pt idx="6283">
                  <c:v>3526</c:v>
                </c:pt>
                <c:pt idx="6284">
                  <c:v>3527</c:v>
                </c:pt>
                <c:pt idx="6285">
                  <c:v>3528</c:v>
                </c:pt>
                <c:pt idx="6286">
                  <c:v>3529</c:v>
                </c:pt>
                <c:pt idx="6287">
                  <c:v>3530</c:v>
                </c:pt>
                <c:pt idx="6288">
                  <c:v>3531</c:v>
                </c:pt>
                <c:pt idx="6289">
                  <c:v>3532</c:v>
                </c:pt>
                <c:pt idx="6290">
                  <c:v>3533</c:v>
                </c:pt>
                <c:pt idx="6291">
                  <c:v>3534</c:v>
                </c:pt>
                <c:pt idx="6292">
                  <c:v>3534</c:v>
                </c:pt>
                <c:pt idx="6293">
                  <c:v>3535</c:v>
                </c:pt>
                <c:pt idx="6294">
                  <c:v>3536</c:v>
                </c:pt>
                <c:pt idx="6295">
                  <c:v>3537</c:v>
                </c:pt>
                <c:pt idx="6296">
                  <c:v>3538</c:v>
                </c:pt>
                <c:pt idx="6297">
                  <c:v>3538</c:v>
                </c:pt>
                <c:pt idx="6298">
                  <c:v>3538</c:v>
                </c:pt>
                <c:pt idx="6299">
                  <c:v>3538</c:v>
                </c:pt>
                <c:pt idx="6300">
                  <c:v>3539</c:v>
                </c:pt>
                <c:pt idx="6301">
                  <c:v>3540</c:v>
                </c:pt>
                <c:pt idx="6302">
                  <c:v>3541</c:v>
                </c:pt>
                <c:pt idx="6303">
                  <c:v>3542</c:v>
                </c:pt>
                <c:pt idx="6304">
                  <c:v>3543</c:v>
                </c:pt>
                <c:pt idx="6305">
                  <c:v>3544</c:v>
                </c:pt>
                <c:pt idx="6306">
                  <c:v>3545</c:v>
                </c:pt>
                <c:pt idx="6307">
                  <c:v>3546</c:v>
                </c:pt>
                <c:pt idx="6308">
                  <c:v>3547</c:v>
                </c:pt>
                <c:pt idx="6309">
                  <c:v>3547</c:v>
                </c:pt>
                <c:pt idx="6310">
                  <c:v>3548</c:v>
                </c:pt>
                <c:pt idx="6311">
                  <c:v>3549</c:v>
                </c:pt>
                <c:pt idx="6312">
                  <c:v>3550</c:v>
                </c:pt>
                <c:pt idx="6313">
                  <c:v>3551</c:v>
                </c:pt>
                <c:pt idx="6314">
                  <c:v>3551</c:v>
                </c:pt>
                <c:pt idx="6315">
                  <c:v>3552</c:v>
                </c:pt>
                <c:pt idx="6316">
                  <c:v>3552</c:v>
                </c:pt>
                <c:pt idx="6317">
                  <c:v>3552</c:v>
                </c:pt>
                <c:pt idx="6318">
                  <c:v>3552</c:v>
                </c:pt>
                <c:pt idx="6319">
                  <c:v>3552</c:v>
                </c:pt>
                <c:pt idx="6320">
                  <c:v>3552</c:v>
                </c:pt>
                <c:pt idx="6321">
                  <c:v>3552</c:v>
                </c:pt>
                <c:pt idx="6322">
                  <c:v>3553</c:v>
                </c:pt>
                <c:pt idx="6323">
                  <c:v>3554</c:v>
                </c:pt>
                <c:pt idx="6324">
                  <c:v>3555</c:v>
                </c:pt>
                <c:pt idx="6325">
                  <c:v>3555</c:v>
                </c:pt>
                <c:pt idx="6326">
                  <c:v>3556</c:v>
                </c:pt>
                <c:pt idx="6327">
                  <c:v>3556</c:v>
                </c:pt>
                <c:pt idx="6328">
                  <c:v>3556</c:v>
                </c:pt>
                <c:pt idx="6329">
                  <c:v>3556</c:v>
                </c:pt>
                <c:pt idx="6330">
                  <c:v>3556</c:v>
                </c:pt>
                <c:pt idx="6331">
                  <c:v>3556</c:v>
                </c:pt>
                <c:pt idx="6332">
                  <c:v>3557</c:v>
                </c:pt>
                <c:pt idx="6333">
                  <c:v>3558</c:v>
                </c:pt>
                <c:pt idx="6334">
                  <c:v>3559</c:v>
                </c:pt>
                <c:pt idx="6335">
                  <c:v>3559</c:v>
                </c:pt>
                <c:pt idx="6336">
                  <c:v>3559</c:v>
                </c:pt>
                <c:pt idx="6337">
                  <c:v>3560</c:v>
                </c:pt>
                <c:pt idx="6338">
                  <c:v>3560</c:v>
                </c:pt>
                <c:pt idx="6339">
                  <c:v>3560</c:v>
                </c:pt>
                <c:pt idx="6340">
                  <c:v>3561</c:v>
                </c:pt>
                <c:pt idx="6341">
                  <c:v>3562</c:v>
                </c:pt>
                <c:pt idx="6342">
                  <c:v>3563</c:v>
                </c:pt>
                <c:pt idx="6343">
                  <c:v>3564</c:v>
                </c:pt>
                <c:pt idx="6344">
                  <c:v>3565</c:v>
                </c:pt>
                <c:pt idx="6345">
                  <c:v>3565</c:v>
                </c:pt>
                <c:pt idx="6346">
                  <c:v>3566</c:v>
                </c:pt>
                <c:pt idx="6347">
                  <c:v>3567</c:v>
                </c:pt>
                <c:pt idx="6348">
                  <c:v>3568</c:v>
                </c:pt>
                <c:pt idx="6349">
                  <c:v>3569</c:v>
                </c:pt>
                <c:pt idx="6350">
                  <c:v>3569</c:v>
                </c:pt>
                <c:pt idx="6351">
                  <c:v>3569</c:v>
                </c:pt>
                <c:pt idx="6352">
                  <c:v>3569</c:v>
                </c:pt>
                <c:pt idx="6353">
                  <c:v>3569</c:v>
                </c:pt>
                <c:pt idx="6354">
                  <c:v>3570</c:v>
                </c:pt>
                <c:pt idx="6355">
                  <c:v>3571</c:v>
                </c:pt>
                <c:pt idx="6356">
                  <c:v>3571</c:v>
                </c:pt>
                <c:pt idx="6357">
                  <c:v>3571</c:v>
                </c:pt>
                <c:pt idx="6358">
                  <c:v>3571</c:v>
                </c:pt>
                <c:pt idx="6359">
                  <c:v>3572</c:v>
                </c:pt>
                <c:pt idx="6360">
                  <c:v>3573</c:v>
                </c:pt>
                <c:pt idx="6361">
                  <c:v>3574</c:v>
                </c:pt>
                <c:pt idx="6362">
                  <c:v>3575</c:v>
                </c:pt>
                <c:pt idx="6363">
                  <c:v>3576</c:v>
                </c:pt>
                <c:pt idx="6364">
                  <c:v>3577</c:v>
                </c:pt>
                <c:pt idx="6365">
                  <c:v>3578</c:v>
                </c:pt>
                <c:pt idx="6366">
                  <c:v>3579</c:v>
                </c:pt>
                <c:pt idx="6367">
                  <c:v>3580</c:v>
                </c:pt>
                <c:pt idx="6368">
                  <c:v>3580</c:v>
                </c:pt>
                <c:pt idx="6369">
                  <c:v>3580</c:v>
                </c:pt>
                <c:pt idx="6370">
                  <c:v>3580</c:v>
                </c:pt>
                <c:pt idx="6371">
                  <c:v>3580</c:v>
                </c:pt>
                <c:pt idx="6372">
                  <c:v>3580</c:v>
                </c:pt>
                <c:pt idx="6373">
                  <c:v>3581</c:v>
                </c:pt>
                <c:pt idx="6374">
                  <c:v>3581</c:v>
                </c:pt>
                <c:pt idx="6375">
                  <c:v>3582</c:v>
                </c:pt>
                <c:pt idx="6376">
                  <c:v>3583</c:v>
                </c:pt>
                <c:pt idx="6377">
                  <c:v>3583</c:v>
                </c:pt>
                <c:pt idx="6378">
                  <c:v>3583</c:v>
                </c:pt>
                <c:pt idx="6379">
                  <c:v>3584</c:v>
                </c:pt>
                <c:pt idx="6380">
                  <c:v>3584</c:v>
                </c:pt>
                <c:pt idx="6381">
                  <c:v>3584</c:v>
                </c:pt>
                <c:pt idx="6382">
                  <c:v>3584</c:v>
                </c:pt>
                <c:pt idx="6383">
                  <c:v>3584</c:v>
                </c:pt>
                <c:pt idx="6384">
                  <c:v>3584</c:v>
                </c:pt>
                <c:pt idx="6385">
                  <c:v>3584</c:v>
                </c:pt>
                <c:pt idx="6386">
                  <c:v>3584</c:v>
                </c:pt>
                <c:pt idx="6387">
                  <c:v>3584</c:v>
                </c:pt>
                <c:pt idx="6388">
                  <c:v>3584</c:v>
                </c:pt>
                <c:pt idx="6389">
                  <c:v>3585</c:v>
                </c:pt>
                <c:pt idx="6390">
                  <c:v>3585</c:v>
                </c:pt>
                <c:pt idx="6391">
                  <c:v>3586</c:v>
                </c:pt>
                <c:pt idx="6392">
                  <c:v>3586</c:v>
                </c:pt>
                <c:pt idx="6393">
                  <c:v>3587</c:v>
                </c:pt>
                <c:pt idx="6394">
                  <c:v>3587</c:v>
                </c:pt>
                <c:pt idx="6395">
                  <c:v>3587</c:v>
                </c:pt>
                <c:pt idx="6396">
                  <c:v>3587</c:v>
                </c:pt>
                <c:pt idx="6397">
                  <c:v>3588</c:v>
                </c:pt>
                <c:pt idx="6398">
                  <c:v>3589</c:v>
                </c:pt>
                <c:pt idx="6399">
                  <c:v>3589</c:v>
                </c:pt>
                <c:pt idx="6400">
                  <c:v>3590</c:v>
                </c:pt>
                <c:pt idx="6401">
                  <c:v>3590</c:v>
                </c:pt>
                <c:pt idx="6402">
                  <c:v>3590</c:v>
                </c:pt>
                <c:pt idx="6403">
                  <c:v>3590</c:v>
                </c:pt>
                <c:pt idx="6404">
                  <c:v>3591</c:v>
                </c:pt>
                <c:pt idx="6405">
                  <c:v>3592</c:v>
                </c:pt>
                <c:pt idx="6406">
                  <c:v>3592</c:v>
                </c:pt>
                <c:pt idx="6407">
                  <c:v>3593</c:v>
                </c:pt>
                <c:pt idx="6408">
                  <c:v>3594</c:v>
                </c:pt>
                <c:pt idx="6409">
                  <c:v>3594</c:v>
                </c:pt>
                <c:pt idx="6410">
                  <c:v>3594</c:v>
                </c:pt>
                <c:pt idx="6411">
                  <c:v>3595</c:v>
                </c:pt>
                <c:pt idx="6412">
                  <c:v>3595</c:v>
                </c:pt>
                <c:pt idx="6413">
                  <c:v>3595</c:v>
                </c:pt>
                <c:pt idx="6414">
                  <c:v>3596</c:v>
                </c:pt>
                <c:pt idx="6415">
                  <c:v>3597</c:v>
                </c:pt>
                <c:pt idx="6416">
                  <c:v>3598</c:v>
                </c:pt>
                <c:pt idx="6417">
                  <c:v>3598</c:v>
                </c:pt>
                <c:pt idx="6418">
                  <c:v>3598</c:v>
                </c:pt>
                <c:pt idx="6419">
                  <c:v>3598</c:v>
                </c:pt>
                <c:pt idx="6420">
                  <c:v>3599</c:v>
                </c:pt>
                <c:pt idx="6421">
                  <c:v>3600</c:v>
                </c:pt>
                <c:pt idx="6422">
                  <c:v>3601</c:v>
                </c:pt>
                <c:pt idx="6423">
                  <c:v>3602</c:v>
                </c:pt>
                <c:pt idx="6424">
                  <c:v>3603</c:v>
                </c:pt>
                <c:pt idx="6425">
                  <c:v>3604</c:v>
                </c:pt>
                <c:pt idx="6426">
                  <c:v>3605</c:v>
                </c:pt>
                <c:pt idx="6427">
                  <c:v>3606</c:v>
                </c:pt>
                <c:pt idx="6428">
                  <c:v>3607</c:v>
                </c:pt>
                <c:pt idx="6429">
                  <c:v>3608</c:v>
                </c:pt>
                <c:pt idx="6430">
                  <c:v>3609</c:v>
                </c:pt>
                <c:pt idx="6431">
                  <c:v>3610</c:v>
                </c:pt>
                <c:pt idx="6432">
                  <c:v>3611</c:v>
                </c:pt>
                <c:pt idx="6433">
                  <c:v>3612</c:v>
                </c:pt>
                <c:pt idx="6434">
                  <c:v>3613</c:v>
                </c:pt>
                <c:pt idx="6435">
                  <c:v>3614</c:v>
                </c:pt>
                <c:pt idx="6436">
                  <c:v>3615</c:v>
                </c:pt>
                <c:pt idx="6437">
                  <c:v>3616</c:v>
                </c:pt>
                <c:pt idx="6438">
                  <c:v>3616</c:v>
                </c:pt>
                <c:pt idx="6439">
                  <c:v>3617</c:v>
                </c:pt>
                <c:pt idx="6440">
                  <c:v>3618</c:v>
                </c:pt>
                <c:pt idx="6441">
                  <c:v>3619</c:v>
                </c:pt>
                <c:pt idx="6442">
                  <c:v>3620</c:v>
                </c:pt>
                <c:pt idx="6443">
                  <c:v>3621</c:v>
                </c:pt>
                <c:pt idx="6444">
                  <c:v>3621</c:v>
                </c:pt>
                <c:pt idx="6445">
                  <c:v>3622</c:v>
                </c:pt>
                <c:pt idx="6446">
                  <c:v>3623</c:v>
                </c:pt>
                <c:pt idx="6447">
                  <c:v>3624</c:v>
                </c:pt>
                <c:pt idx="6448">
                  <c:v>3625</c:v>
                </c:pt>
                <c:pt idx="6449">
                  <c:v>3626</c:v>
                </c:pt>
                <c:pt idx="6450">
                  <c:v>3627</c:v>
                </c:pt>
                <c:pt idx="6451">
                  <c:v>3627</c:v>
                </c:pt>
                <c:pt idx="6452">
                  <c:v>3628</c:v>
                </c:pt>
                <c:pt idx="6453">
                  <c:v>3628</c:v>
                </c:pt>
                <c:pt idx="6454">
                  <c:v>3629</c:v>
                </c:pt>
                <c:pt idx="6455">
                  <c:v>3630</c:v>
                </c:pt>
                <c:pt idx="6456">
                  <c:v>3631</c:v>
                </c:pt>
                <c:pt idx="6457">
                  <c:v>3631</c:v>
                </c:pt>
                <c:pt idx="6458">
                  <c:v>3631</c:v>
                </c:pt>
                <c:pt idx="6459">
                  <c:v>3631</c:v>
                </c:pt>
                <c:pt idx="6460">
                  <c:v>3631</c:v>
                </c:pt>
                <c:pt idx="6461">
                  <c:v>3631</c:v>
                </c:pt>
                <c:pt idx="6462">
                  <c:v>3631</c:v>
                </c:pt>
                <c:pt idx="6463">
                  <c:v>3631</c:v>
                </c:pt>
                <c:pt idx="6464">
                  <c:v>3631</c:v>
                </c:pt>
                <c:pt idx="6465">
                  <c:v>3632</c:v>
                </c:pt>
                <c:pt idx="6466">
                  <c:v>3633</c:v>
                </c:pt>
                <c:pt idx="6467">
                  <c:v>3634</c:v>
                </c:pt>
                <c:pt idx="6468">
                  <c:v>3635</c:v>
                </c:pt>
                <c:pt idx="6469">
                  <c:v>3636</c:v>
                </c:pt>
                <c:pt idx="6470">
                  <c:v>3637</c:v>
                </c:pt>
                <c:pt idx="6471">
                  <c:v>3638</c:v>
                </c:pt>
                <c:pt idx="6472">
                  <c:v>3638</c:v>
                </c:pt>
                <c:pt idx="6473">
                  <c:v>3638</c:v>
                </c:pt>
                <c:pt idx="6474">
                  <c:v>3639</c:v>
                </c:pt>
                <c:pt idx="6475">
                  <c:v>3639</c:v>
                </c:pt>
                <c:pt idx="6476">
                  <c:v>3640</c:v>
                </c:pt>
                <c:pt idx="6477">
                  <c:v>3641</c:v>
                </c:pt>
                <c:pt idx="6478">
                  <c:v>3642</c:v>
                </c:pt>
                <c:pt idx="6479">
                  <c:v>3643</c:v>
                </c:pt>
                <c:pt idx="6480">
                  <c:v>3644</c:v>
                </c:pt>
                <c:pt idx="6481">
                  <c:v>3645</c:v>
                </c:pt>
                <c:pt idx="6482">
                  <c:v>3646</c:v>
                </c:pt>
                <c:pt idx="6483">
                  <c:v>3647</c:v>
                </c:pt>
                <c:pt idx="6484">
                  <c:v>3648</c:v>
                </c:pt>
                <c:pt idx="6485">
                  <c:v>3649</c:v>
                </c:pt>
                <c:pt idx="6486">
                  <c:v>3650</c:v>
                </c:pt>
                <c:pt idx="6487">
                  <c:v>3651</c:v>
                </c:pt>
                <c:pt idx="6488">
                  <c:v>3652</c:v>
                </c:pt>
                <c:pt idx="6489">
                  <c:v>3653</c:v>
                </c:pt>
                <c:pt idx="6490">
                  <c:v>3654</c:v>
                </c:pt>
                <c:pt idx="6491">
                  <c:v>3654</c:v>
                </c:pt>
                <c:pt idx="6492">
                  <c:v>3655</c:v>
                </c:pt>
                <c:pt idx="6493">
                  <c:v>3656</c:v>
                </c:pt>
                <c:pt idx="6494">
                  <c:v>3656</c:v>
                </c:pt>
                <c:pt idx="6495">
                  <c:v>3657</c:v>
                </c:pt>
                <c:pt idx="6496">
                  <c:v>3658</c:v>
                </c:pt>
                <c:pt idx="6497">
                  <c:v>3659</c:v>
                </c:pt>
                <c:pt idx="6498">
                  <c:v>3660</c:v>
                </c:pt>
                <c:pt idx="6499">
                  <c:v>3660</c:v>
                </c:pt>
                <c:pt idx="6500">
                  <c:v>3660</c:v>
                </c:pt>
                <c:pt idx="6501">
                  <c:v>3660</c:v>
                </c:pt>
                <c:pt idx="6502">
                  <c:v>3660</c:v>
                </c:pt>
                <c:pt idx="6503">
                  <c:v>3660</c:v>
                </c:pt>
                <c:pt idx="6504">
                  <c:v>3661</c:v>
                </c:pt>
                <c:pt idx="6505">
                  <c:v>3662</c:v>
                </c:pt>
                <c:pt idx="6506">
                  <c:v>3662</c:v>
                </c:pt>
                <c:pt idx="6507">
                  <c:v>3663</c:v>
                </c:pt>
                <c:pt idx="6508">
                  <c:v>3664</c:v>
                </c:pt>
                <c:pt idx="6509">
                  <c:v>3664</c:v>
                </c:pt>
                <c:pt idx="6510">
                  <c:v>3665</c:v>
                </c:pt>
                <c:pt idx="6511">
                  <c:v>3666</c:v>
                </c:pt>
                <c:pt idx="6512">
                  <c:v>3666</c:v>
                </c:pt>
                <c:pt idx="6513">
                  <c:v>3667</c:v>
                </c:pt>
                <c:pt idx="6514">
                  <c:v>3668</c:v>
                </c:pt>
                <c:pt idx="6515">
                  <c:v>3669</c:v>
                </c:pt>
                <c:pt idx="6516">
                  <c:v>3670</c:v>
                </c:pt>
                <c:pt idx="6517">
                  <c:v>3671</c:v>
                </c:pt>
                <c:pt idx="6518">
                  <c:v>3672</c:v>
                </c:pt>
                <c:pt idx="6519">
                  <c:v>3672</c:v>
                </c:pt>
                <c:pt idx="6520">
                  <c:v>3673</c:v>
                </c:pt>
                <c:pt idx="6521">
                  <c:v>3674</c:v>
                </c:pt>
                <c:pt idx="6522">
                  <c:v>3675</c:v>
                </c:pt>
                <c:pt idx="6523">
                  <c:v>3676</c:v>
                </c:pt>
                <c:pt idx="6524">
                  <c:v>3676</c:v>
                </c:pt>
                <c:pt idx="6525">
                  <c:v>3676</c:v>
                </c:pt>
                <c:pt idx="6526">
                  <c:v>3677</c:v>
                </c:pt>
                <c:pt idx="6527">
                  <c:v>3677</c:v>
                </c:pt>
                <c:pt idx="6528">
                  <c:v>3678</c:v>
                </c:pt>
                <c:pt idx="6529">
                  <c:v>3678</c:v>
                </c:pt>
                <c:pt idx="6530">
                  <c:v>3678</c:v>
                </c:pt>
                <c:pt idx="6531">
                  <c:v>3678</c:v>
                </c:pt>
                <c:pt idx="6532">
                  <c:v>3678</c:v>
                </c:pt>
                <c:pt idx="6533">
                  <c:v>3678</c:v>
                </c:pt>
                <c:pt idx="6534">
                  <c:v>3678</c:v>
                </c:pt>
                <c:pt idx="6535">
                  <c:v>3678</c:v>
                </c:pt>
                <c:pt idx="6536">
                  <c:v>3678</c:v>
                </c:pt>
                <c:pt idx="6537">
                  <c:v>3678</c:v>
                </c:pt>
                <c:pt idx="6538">
                  <c:v>3679</c:v>
                </c:pt>
                <c:pt idx="6539">
                  <c:v>3679</c:v>
                </c:pt>
                <c:pt idx="6540">
                  <c:v>3679</c:v>
                </c:pt>
                <c:pt idx="6541">
                  <c:v>3680</c:v>
                </c:pt>
                <c:pt idx="6542">
                  <c:v>3681</c:v>
                </c:pt>
                <c:pt idx="6543">
                  <c:v>3681</c:v>
                </c:pt>
                <c:pt idx="6544">
                  <c:v>3681</c:v>
                </c:pt>
                <c:pt idx="6545">
                  <c:v>3681</c:v>
                </c:pt>
                <c:pt idx="6546">
                  <c:v>3682</c:v>
                </c:pt>
                <c:pt idx="6547">
                  <c:v>3682</c:v>
                </c:pt>
                <c:pt idx="6548">
                  <c:v>3682</c:v>
                </c:pt>
                <c:pt idx="6549">
                  <c:v>3683</c:v>
                </c:pt>
                <c:pt idx="6550">
                  <c:v>3683</c:v>
                </c:pt>
                <c:pt idx="6551">
                  <c:v>3684</c:v>
                </c:pt>
                <c:pt idx="6552">
                  <c:v>3685</c:v>
                </c:pt>
                <c:pt idx="6553">
                  <c:v>3686</c:v>
                </c:pt>
                <c:pt idx="6554">
                  <c:v>3687</c:v>
                </c:pt>
                <c:pt idx="6555">
                  <c:v>3688</c:v>
                </c:pt>
                <c:pt idx="6556">
                  <c:v>3689</c:v>
                </c:pt>
                <c:pt idx="6557">
                  <c:v>3690</c:v>
                </c:pt>
                <c:pt idx="6558">
                  <c:v>3691</c:v>
                </c:pt>
                <c:pt idx="6559">
                  <c:v>3691</c:v>
                </c:pt>
                <c:pt idx="6560">
                  <c:v>3691</c:v>
                </c:pt>
                <c:pt idx="6561">
                  <c:v>3692</c:v>
                </c:pt>
                <c:pt idx="6562">
                  <c:v>3693</c:v>
                </c:pt>
                <c:pt idx="6563">
                  <c:v>3693</c:v>
                </c:pt>
                <c:pt idx="6564">
                  <c:v>3693</c:v>
                </c:pt>
                <c:pt idx="6565">
                  <c:v>3694</c:v>
                </c:pt>
                <c:pt idx="6566">
                  <c:v>3694</c:v>
                </c:pt>
                <c:pt idx="6567">
                  <c:v>3694</c:v>
                </c:pt>
                <c:pt idx="6568">
                  <c:v>3695</c:v>
                </c:pt>
                <c:pt idx="6569">
                  <c:v>3696</c:v>
                </c:pt>
                <c:pt idx="6570">
                  <c:v>3696</c:v>
                </c:pt>
                <c:pt idx="6571">
                  <c:v>3696</c:v>
                </c:pt>
                <c:pt idx="6572">
                  <c:v>3696</c:v>
                </c:pt>
                <c:pt idx="6573">
                  <c:v>3696</c:v>
                </c:pt>
                <c:pt idx="6574">
                  <c:v>3696</c:v>
                </c:pt>
                <c:pt idx="6575">
                  <c:v>3696</c:v>
                </c:pt>
                <c:pt idx="6576">
                  <c:v>3697</c:v>
                </c:pt>
                <c:pt idx="6577">
                  <c:v>3697</c:v>
                </c:pt>
                <c:pt idx="6578">
                  <c:v>3697</c:v>
                </c:pt>
                <c:pt idx="6579">
                  <c:v>3698</c:v>
                </c:pt>
                <c:pt idx="6580">
                  <c:v>3698</c:v>
                </c:pt>
                <c:pt idx="6581">
                  <c:v>3698</c:v>
                </c:pt>
                <c:pt idx="6582">
                  <c:v>3698</c:v>
                </c:pt>
                <c:pt idx="6583">
                  <c:v>3699</c:v>
                </c:pt>
                <c:pt idx="6584">
                  <c:v>3699</c:v>
                </c:pt>
                <c:pt idx="6585">
                  <c:v>3699</c:v>
                </c:pt>
                <c:pt idx="6586">
                  <c:v>3699</c:v>
                </c:pt>
                <c:pt idx="6587">
                  <c:v>3700</c:v>
                </c:pt>
                <c:pt idx="6588">
                  <c:v>3700</c:v>
                </c:pt>
                <c:pt idx="6589">
                  <c:v>3700</c:v>
                </c:pt>
                <c:pt idx="6590">
                  <c:v>3701</c:v>
                </c:pt>
                <c:pt idx="6591">
                  <c:v>3701</c:v>
                </c:pt>
                <c:pt idx="6592">
                  <c:v>3701</c:v>
                </c:pt>
                <c:pt idx="6593">
                  <c:v>3702</c:v>
                </c:pt>
                <c:pt idx="6594">
                  <c:v>3702</c:v>
                </c:pt>
                <c:pt idx="6595">
                  <c:v>3702</c:v>
                </c:pt>
                <c:pt idx="6596">
                  <c:v>3702</c:v>
                </c:pt>
                <c:pt idx="6597">
                  <c:v>3703</c:v>
                </c:pt>
                <c:pt idx="6598">
                  <c:v>3704</c:v>
                </c:pt>
                <c:pt idx="6599">
                  <c:v>3705</c:v>
                </c:pt>
                <c:pt idx="6600">
                  <c:v>3705</c:v>
                </c:pt>
                <c:pt idx="6601">
                  <c:v>3706</c:v>
                </c:pt>
                <c:pt idx="6602">
                  <c:v>3706</c:v>
                </c:pt>
                <c:pt idx="6603">
                  <c:v>3706</c:v>
                </c:pt>
                <c:pt idx="6604">
                  <c:v>3707</c:v>
                </c:pt>
                <c:pt idx="6605">
                  <c:v>3707</c:v>
                </c:pt>
                <c:pt idx="6606">
                  <c:v>3708</c:v>
                </c:pt>
                <c:pt idx="6607">
                  <c:v>3708</c:v>
                </c:pt>
                <c:pt idx="6608">
                  <c:v>3709</c:v>
                </c:pt>
                <c:pt idx="6609">
                  <c:v>3709</c:v>
                </c:pt>
                <c:pt idx="6610">
                  <c:v>3709</c:v>
                </c:pt>
                <c:pt idx="6611">
                  <c:v>3709</c:v>
                </c:pt>
                <c:pt idx="6612">
                  <c:v>3710</c:v>
                </c:pt>
                <c:pt idx="6613">
                  <c:v>3711</c:v>
                </c:pt>
                <c:pt idx="6614">
                  <c:v>3712</c:v>
                </c:pt>
                <c:pt idx="6615">
                  <c:v>3713</c:v>
                </c:pt>
                <c:pt idx="6616">
                  <c:v>3714</c:v>
                </c:pt>
                <c:pt idx="6617">
                  <c:v>3714</c:v>
                </c:pt>
                <c:pt idx="6618">
                  <c:v>3714</c:v>
                </c:pt>
                <c:pt idx="6619">
                  <c:v>3714</c:v>
                </c:pt>
                <c:pt idx="6620">
                  <c:v>3714</c:v>
                </c:pt>
                <c:pt idx="6621">
                  <c:v>3715</c:v>
                </c:pt>
                <c:pt idx="6622">
                  <c:v>3716</c:v>
                </c:pt>
                <c:pt idx="6623">
                  <c:v>3716</c:v>
                </c:pt>
                <c:pt idx="6624">
                  <c:v>3717</c:v>
                </c:pt>
                <c:pt idx="6625">
                  <c:v>3717</c:v>
                </c:pt>
                <c:pt idx="6626">
                  <c:v>3717</c:v>
                </c:pt>
                <c:pt idx="6627">
                  <c:v>3717</c:v>
                </c:pt>
                <c:pt idx="6628">
                  <c:v>3717</c:v>
                </c:pt>
                <c:pt idx="6629">
                  <c:v>3718</c:v>
                </c:pt>
                <c:pt idx="6630">
                  <c:v>3719</c:v>
                </c:pt>
                <c:pt idx="6631">
                  <c:v>3720</c:v>
                </c:pt>
                <c:pt idx="6632">
                  <c:v>3721</c:v>
                </c:pt>
                <c:pt idx="6633">
                  <c:v>3722</c:v>
                </c:pt>
                <c:pt idx="6634">
                  <c:v>3723</c:v>
                </c:pt>
                <c:pt idx="6635">
                  <c:v>3724</c:v>
                </c:pt>
                <c:pt idx="6636">
                  <c:v>3725</c:v>
                </c:pt>
                <c:pt idx="6637">
                  <c:v>3726</c:v>
                </c:pt>
                <c:pt idx="6638">
                  <c:v>3727</c:v>
                </c:pt>
                <c:pt idx="6639">
                  <c:v>3728</c:v>
                </c:pt>
                <c:pt idx="6640">
                  <c:v>3729</c:v>
                </c:pt>
                <c:pt idx="6641">
                  <c:v>3730</c:v>
                </c:pt>
                <c:pt idx="6642">
                  <c:v>3731</c:v>
                </c:pt>
                <c:pt idx="6643">
                  <c:v>3731</c:v>
                </c:pt>
                <c:pt idx="6644">
                  <c:v>3731</c:v>
                </c:pt>
                <c:pt idx="6645">
                  <c:v>3731</c:v>
                </c:pt>
                <c:pt idx="6646">
                  <c:v>3732</c:v>
                </c:pt>
                <c:pt idx="6647">
                  <c:v>3733</c:v>
                </c:pt>
                <c:pt idx="6648">
                  <c:v>3734</c:v>
                </c:pt>
                <c:pt idx="6649">
                  <c:v>3734</c:v>
                </c:pt>
                <c:pt idx="6650">
                  <c:v>3735</c:v>
                </c:pt>
                <c:pt idx="6651">
                  <c:v>3736</c:v>
                </c:pt>
                <c:pt idx="6652">
                  <c:v>3737</c:v>
                </c:pt>
                <c:pt idx="6653">
                  <c:v>3738</c:v>
                </c:pt>
                <c:pt idx="6654">
                  <c:v>3738</c:v>
                </c:pt>
                <c:pt idx="6655">
                  <c:v>3739</c:v>
                </c:pt>
                <c:pt idx="6656">
                  <c:v>3740</c:v>
                </c:pt>
                <c:pt idx="6657">
                  <c:v>3740</c:v>
                </c:pt>
                <c:pt idx="6658">
                  <c:v>3740</c:v>
                </c:pt>
                <c:pt idx="6659">
                  <c:v>3740</c:v>
                </c:pt>
                <c:pt idx="6660">
                  <c:v>3740</c:v>
                </c:pt>
                <c:pt idx="6661">
                  <c:v>3740</c:v>
                </c:pt>
                <c:pt idx="6662">
                  <c:v>3740</c:v>
                </c:pt>
                <c:pt idx="6663">
                  <c:v>3740</c:v>
                </c:pt>
                <c:pt idx="6664">
                  <c:v>3740</c:v>
                </c:pt>
                <c:pt idx="6665">
                  <c:v>3740</c:v>
                </c:pt>
                <c:pt idx="6666">
                  <c:v>3741</c:v>
                </c:pt>
                <c:pt idx="6667">
                  <c:v>3742</c:v>
                </c:pt>
                <c:pt idx="6668">
                  <c:v>3742</c:v>
                </c:pt>
                <c:pt idx="6669">
                  <c:v>3742</c:v>
                </c:pt>
                <c:pt idx="6670">
                  <c:v>3742</c:v>
                </c:pt>
                <c:pt idx="6671">
                  <c:v>3742</c:v>
                </c:pt>
                <c:pt idx="6672">
                  <c:v>3742</c:v>
                </c:pt>
                <c:pt idx="6673">
                  <c:v>3742</c:v>
                </c:pt>
                <c:pt idx="6674">
                  <c:v>3742</c:v>
                </c:pt>
                <c:pt idx="6675">
                  <c:v>3742</c:v>
                </c:pt>
                <c:pt idx="6676">
                  <c:v>3742</c:v>
                </c:pt>
                <c:pt idx="6677">
                  <c:v>3742</c:v>
                </c:pt>
                <c:pt idx="6678">
                  <c:v>3743</c:v>
                </c:pt>
                <c:pt idx="6679">
                  <c:v>3743</c:v>
                </c:pt>
                <c:pt idx="6680">
                  <c:v>3743</c:v>
                </c:pt>
                <c:pt idx="6681">
                  <c:v>3743</c:v>
                </c:pt>
                <c:pt idx="6682">
                  <c:v>3744</c:v>
                </c:pt>
                <c:pt idx="6683">
                  <c:v>3745</c:v>
                </c:pt>
                <c:pt idx="6684">
                  <c:v>3745</c:v>
                </c:pt>
                <c:pt idx="6685">
                  <c:v>3746</c:v>
                </c:pt>
                <c:pt idx="6686">
                  <c:v>3747</c:v>
                </c:pt>
                <c:pt idx="6687">
                  <c:v>3748</c:v>
                </c:pt>
                <c:pt idx="6688">
                  <c:v>3748</c:v>
                </c:pt>
                <c:pt idx="6689">
                  <c:v>3749</c:v>
                </c:pt>
                <c:pt idx="6690">
                  <c:v>3749</c:v>
                </c:pt>
                <c:pt idx="6691">
                  <c:v>3749</c:v>
                </c:pt>
                <c:pt idx="6692">
                  <c:v>3749</c:v>
                </c:pt>
                <c:pt idx="6693">
                  <c:v>3750</c:v>
                </c:pt>
                <c:pt idx="6694">
                  <c:v>3751</c:v>
                </c:pt>
                <c:pt idx="6695">
                  <c:v>3751</c:v>
                </c:pt>
                <c:pt idx="6696">
                  <c:v>3751</c:v>
                </c:pt>
                <c:pt idx="6697">
                  <c:v>3751</c:v>
                </c:pt>
                <c:pt idx="6698">
                  <c:v>3751</c:v>
                </c:pt>
                <c:pt idx="6699">
                  <c:v>3752</c:v>
                </c:pt>
                <c:pt idx="6700">
                  <c:v>3752</c:v>
                </c:pt>
                <c:pt idx="6701">
                  <c:v>3753</c:v>
                </c:pt>
                <c:pt idx="6702">
                  <c:v>3754</c:v>
                </c:pt>
                <c:pt idx="6703">
                  <c:v>3755</c:v>
                </c:pt>
                <c:pt idx="6704">
                  <c:v>3756</c:v>
                </c:pt>
                <c:pt idx="6705">
                  <c:v>3756</c:v>
                </c:pt>
                <c:pt idx="6706">
                  <c:v>3756</c:v>
                </c:pt>
                <c:pt idx="6707">
                  <c:v>3756</c:v>
                </c:pt>
                <c:pt idx="6708">
                  <c:v>3757</c:v>
                </c:pt>
                <c:pt idx="6709">
                  <c:v>3757</c:v>
                </c:pt>
                <c:pt idx="6710">
                  <c:v>3757</c:v>
                </c:pt>
                <c:pt idx="6711">
                  <c:v>3757</c:v>
                </c:pt>
                <c:pt idx="6712">
                  <c:v>3758</c:v>
                </c:pt>
                <c:pt idx="6713">
                  <c:v>3758</c:v>
                </c:pt>
                <c:pt idx="6714">
                  <c:v>3759</c:v>
                </c:pt>
                <c:pt idx="6715">
                  <c:v>3759</c:v>
                </c:pt>
                <c:pt idx="6716">
                  <c:v>3759</c:v>
                </c:pt>
                <c:pt idx="6717">
                  <c:v>3759</c:v>
                </c:pt>
                <c:pt idx="6718">
                  <c:v>3759</c:v>
                </c:pt>
                <c:pt idx="6719">
                  <c:v>3760</c:v>
                </c:pt>
                <c:pt idx="6720">
                  <c:v>3761</c:v>
                </c:pt>
                <c:pt idx="6721">
                  <c:v>3762</c:v>
                </c:pt>
                <c:pt idx="6722">
                  <c:v>3763</c:v>
                </c:pt>
                <c:pt idx="6723">
                  <c:v>3764</c:v>
                </c:pt>
                <c:pt idx="6724">
                  <c:v>3765</c:v>
                </c:pt>
                <c:pt idx="6725">
                  <c:v>3765</c:v>
                </c:pt>
                <c:pt idx="6726">
                  <c:v>3766</c:v>
                </c:pt>
                <c:pt idx="6727">
                  <c:v>3767</c:v>
                </c:pt>
                <c:pt idx="6728">
                  <c:v>3768</c:v>
                </c:pt>
                <c:pt idx="6729">
                  <c:v>3768</c:v>
                </c:pt>
                <c:pt idx="6730">
                  <c:v>3768</c:v>
                </c:pt>
                <c:pt idx="6731">
                  <c:v>3768</c:v>
                </c:pt>
                <c:pt idx="6732">
                  <c:v>3768</c:v>
                </c:pt>
                <c:pt idx="6733">
                  <c:v>3768</c:v>
                </c:pt>
                <c:pt idx="6734">
                  <c:v>3769</c:v>
                </c:pt>
                <c:pt idx="6735">
                  <c:v>3770</c:v>
                </c:pt>
                <c:pt idx="6736">
                  <c:v>3771</c:v>
                </c:pt>
                <c:pt idx="6737">
                  <c:v>3772</c:v>
                </c:pt>
                <c:pt idx="6738">
                  <c:v>3773</c:v>
                </c:pt>
                <c:pt idx="6739">
                  <c:v>3774</c:v>
                </c:pt>
                <c:pt idx="6740">
                  <c:v>3775</c:v>
                </c:pt>
                <c:pt idx="6741">
                  <c:v>3776</c:v>
                </c:pt>
                <c:pt idx="6742">
                  <c:v>3777</c:v>
                </c:pt>
                <c:pt idx="6743">
                  <c:v>3778</c:v>
                </c:pt>
                <c:pt idx="6744">
                  <c:v>3779</c:v>
                </c:pt>
                <c:pt idx="6745">
                  <c:v>3780</c:v>
                </c:pt>
                <c:pt idx="6746">
                  <c:v>3781</c:v>
                </c:pt>
                <c:pt idx="6747">
                  <c:v>3782</c:v>
                </c:pt>
                <c:pt idx="6748">
                  <c:v>3783</c:v>
                </c:pt>
                <c:pt idx="6749">
                  <c:v>3784</c:v>
                </c:pt>
                <c:pt idx="6750">
                  <c:v>3785</c:v>
                </c:pt>
                <c:pt idx="6751">
                  <c:v>3785</c:v>
                </c:pt>
                <c:pt idx="6752">
                  <c:v>3786</c:v>
                </c:pt>
                <c:pt idx="6753">
                  <c:v>3787</c:v>
                </c:pt>
                <c:pt idx="6754">
                  <c:v>3787</c:v>
                </c:pt>
                <c:pt idx="6755">
                  <c:v>3787</c:v>
                </c:pt>
                <c:pt idx="6756">
                  <c:v>3788</c:v>
                </c:pt>
                <c:pt idx="6757">
                  <c:v>3789</c:v>
                </c:pt>
                <c:pt idx="6758">
                  <c:v>3789</c:v>
                </c:pt>
                <c:pt idx="6759">
                  <c:v>3790</c:v>
                </c:pt>
                <c:pt idx="6760">
                  <c:v>3791</c:v>
                </c:pt>
                <c:pt idx="6761">
                  <c:v>3791</c:v>
                </c:pt>
                <c:pt idx="6762">
                  <c:v>3792</c:v>
                </c:pt>
                <c:pt idx="6763">
                  <c:v>3793</c:v>
                </c:pt>
                <c:pt idx="6764">
                  <c:v>3793</c:v>
                </c:pt>
                <c:pt idx="6765">
                  <c:v>3793</c:v>
                </c:pt>
                <c:pt idx="6766">
                  <c:v>3794</c:v>
                </c:pt>
                <c:pt idx="6767">
                  <c:v>3795</c:v>
                </c:pt>
                <c:pt idx="6768">
                  <c:v>3796</c:v>
                </c:pt>
                <c:pt idx="6769">
                  <c:v>3797</c:v>
                </c:pt>
                <c:pt idx="6770">
                  <c:v>3798</c:v>
                </c:pt>
                <c:pt idx="6771">
                  <c:v>3799</c:v>
                </c:pt>
                <c:pt idx="6772">
                  <c:v>3800</c:v>
                </c:pt>
                <c:pt idx="6773">
                  <c:v>3801</c:v>
                </c:pt>
                <c:pt idx="6774">
                  <c:v>3802</c:v>
                </c:pt>
                <c:pt idx="6775">
                  <c:v>3803</c:v>
                </c:pt>
                <c:pt idx="6776">
                  <c:v>3804</c:v>
                </c:pt>
                <c:pt idx="6777">
                  <c:v>3805</c:v>
                </c:pt>
                <c:pt idx="6778">
                  <c:v>3806</c:v>
                </c:pt>
                <c:pt idx="6779">
                  <c:v>3807</c:v>
                </c:pt>
                <c:pt idx="6780">
                  <c:v>3808</c:v>
                </c:pt>
                <c:pt idx="6781">
                  <c:v>3809</c:v>
                </c:pt>
                <c:pt idx="6782">
                  <c:v>3810</c:v>
                </c:pt>
                <c:pt idx="6783">
                  <c:v>3810</c:v>
                </c:pt>
                <c:pt idx="6784">
                  <c:v>3810</c:v>
                </c:pt>
                <c:pt idx="6785">
                  <c:v>3811</c:v>
                </c:pt>
                <c:pt idx="6786">
                  <c:v>3812</c:v>
                </c:pt>
                <c:pt idx="6787">
                  <c:v>3813</c:v>
                </c:pt>
                <c:pt idx="6788">
                  <c:v>3813</c:v>
                </c:pt>
                <c:pt idx="6789">
                  <c:v>3814</c:v>
                </c:pt>
                <c:pt idx="6790">
                  <c:v>3814</c:v>
                </c:pt>
                <c:pt idx="6791">
                  <c:v>3815</c:v>
                </c:pt>
                <c:pt idx="6792">
                  <c:v>3816</c:v>
                </c:pt>
                <c:pt idx="6793">
                  <c:v>3816</c:v>
                </c:pt>
                <c:pt idx="6794">
                  <c:v>3816</c:v>
                </c:pt>
                <c:pt idx="6795">
                  <c:v>3817</c:v>
                </c:pt>
                <c:pt idx="6796">
                  <c:v>3818</c:v>
                </c:pt>
                <c:pt idx="6797">
                  <c:v>3819</c:v>
                </c:pt>
                <c:pt idx="6798">
                  <c:v>3820</c:v>
                </c:pt>
                <c:pt idx="6799">
                  <c:v>3821</c:v>
                </c:pt>
                <c:pt idx="6800">
                  <c:v>3822</c:v>
                </c:pt>
                <c:pt idx="6801">
                  <c:v>3822</c:v>
                </c:pt>
                <c:pt idx="6802">
                  <c:v>3823</c:v>
                </c:pt>
                <c:pt idx="6803">
                  <c:v>3824</c:v>
                </c:pt>
                <c:pt idx="6804">
                  <c:v>3825</c:v>
                </c:pt>
                <c:pt idx="6805">
                  <c:v>3826</c:v>
                </c:pt>
                <c:pt idx="6806">
                  <c:v>3826</c:v>
                </c:pt>
                <c:pt idx="6807">
                  <c:v>3826</c:v>
                </c:pt>
                <c:pt idx="6808">
                  <c:v>3827</c:v>
                </c:pt>
                <c:pt idx="6809">
                  <c:v>3828</c:v>
                </c:pt>
                <c:pt idx="6810">
                  <c:v>3829</c:v>
                </c:pt>
                <c:pt idx="6811">
                  <c:v>3830</c:v>
                </c:pt>
                <c:pt idx="6812">
                  <c:v>3831</c:v>
                </c:pt>
                <c:pt idx="6813">
                  <c:v>3832</c:v>
                </c:pt>
                <c:pt idx="6814">
                  <c:v>3833</c:v>
                </c:pt>
                <c:pt idx="6815">
                  <c:v>3834</c:v>
                </c:pt>
                <c:pt idx="6816">
                  <c:v>3835</c:v>
                </c:pt>
                <c:pt idx="6817">
                  <c:v>3836</c:v>
                </c:pt>
                <c:pt idx="6818">
                  <c:v>3837</c:v>
                </c:pt>
                <c:pt idx="6819">
                  <c:v>3838</c:v>
                </c:pt>
                <c:pt idx="6820">
                  <c:v>3838</c:v>
                </c:pt>
                <c:pt idx="6821">
                  <c:v>3839</c:v>
                </c:pt>
                <c:pt idx="6822">
                  <c:v>3840</c:v>
                </c:pt>
                <c:pt idx="6823">
                  <c:v>3840</c:v>
                </c:pt>
                <c:pt idx="6824">
                  <c:v>3840</c:v>
                </c:pt>
                <c:pt idx="6825">
                  <c:v>3840</c:v>
                </c:pt>
                <c:pt idx="6826">
                  <c:v>3840</c:v>
                </c:pt>
                <c:pt idx="6827">
                  <c:v>3840</c:v>
                </c:pt>
                <c:pt idx="6828">
                  <c:v>3840</c:v>
                </c:pt>
                <c:pt idx="6829">
                  <c:v>3841</c:v>
                </c:pt>
                <c:pt idx="6830">
                  <c:v>3841</c:v>
                </c:pt>
                <c:pt idx="6831">
                  <c:v>3841</c:v>
                </c:pt>
                <c:pt idx="6832">
                  <c:v>3842</c:v>
                </c:pt>
                <c:pt idx="6833">
                  <c:v>3842</c:v>
                </c:pt>
                <c:pt idx="6834">
                  <c:v>3842</c:v>
                </c:pt>
                <c:pt idx="6835">
                  <c:v>3842</c:v>
                </c:pt>
                <c:pt idx="6836">
                  <c:v>3842</c:v>
                </c:pt>
                <c:pt idx="6837">
                  <c:v>3843</c:v>
                </c:pt>
                <c:pt idx="6838">
                  <c:v>3843</c:v>
                </c:pt>
                <c:pt idx="6839">
                  <c:v>3843</c:v>
                </c:pt>
                <c:pt idx="6840">
                  <c:v>3843</c:v>
                </c:pt>
                <c:pt idx="6841">
                  <c:v>3843</c:v>
                </c:pt>
                <c:pt idx="6842">
                  <c:v>3844</c:v>
                </c:pt>
                <c:pt idx="6843">
                  <c:v>3845</c:v>
                </c:pt>
                <c:pt idx="6844">
                  <c:v>3846</c:v>
                </c:pt>
                <c:pt idx="6845">
                  <c:v>3847</c:v>
                </c:pt>
                <c:pt idx="6846">
                  <c:v>3848</c:v>
                </c:pt>
                <c:pt idx="6847">
                  <c:v>3849</c:v>
                </c:pt>
                <c:pt idx="6848">
                  <c:v>3849</c:v>
                </c:pt>
                <c:pt idx="6849">
                  <c:v>3850</c:v>
                </c:pt>
                <c:pt idx="6850">
                  <c:v>3851</c:v>
                </c:pt>
                <c:pt idx="6851">
                  <c:v>3852</c:v>
                </c:pt>
                <c:pt idx="6852">
                  <c:v>3853</c:v>
                </c:pt>
                <c:pt idx="6853">
                  <c:v>3854</c:v>
                </c:pt>
                <c:pt idx="6854">
                  <c:v>3854</c:v>
                </c:pt>
                <c:pt idx="6855">
                  <c:v>3854</c:v>
                </c:pt>
                <c:pt idx="6856">
                  <c:v>3854</c:v>
                </c:pt>
                <c:pt idx="6857">
                  <c:v>3854</c:v>
                </c:pt>
                <c:pt idx="6858">
                  <c:v>3854</c:v>
                </c:pt>
                <c:pt idx="6859">
                  <c:v>3854</c:v>
                </c:pt>
                <c:pt idx="6860">
                  <c:v>3855</c:v>
                </c:pt>
                <c:pt idx="6861">
                  <c:v>3855</c:v>
                </c:pt>
                <c:pt idx="6862">
                  <c:v>3855</c:v>
                </c:pt>
                <c:pt idx="6863">
                  <c:v>3856</c:v>
                </c:pt>
                <c:pt idx="6864">
                  <c:v>3856</c:v>
                </c:pt>
                <c:pt idx="6865">
                  <c:v>3856</c:v>
                </c:pt>
                <c:pt idx="6866">
                  <c:v>3857</c:v>
                </c:pt>
                <c:pt idx="6867">
                  <c:v>3858</c:v>
                </c:pt>
                <c:pt idx="6868">
                  <c:v>3859</c:v>
                </c:pt>
                <c:pt idx="6869">
                  <c:v>3859</c:v>
                </c:pt>
                <c:pt idx="6870">
                  <c:v>3860</c:v>
                </c:pt>
                <c:pt idx="6871">
                  <c:v>3860</c:v>
                </c:pt>
                <c:pt idx="6872">
                  <c:v>3861</c:v>
                </c:pt>
                <c:pt idx="6873">
                  <c:v>3862</c:v>
                </c:pt>
                <c:pt idx="6874">
                  <c:v>3863</c:v>
                </c:pt>
                <c:pt idx="6875">
                  <c:v>3864</c:v>
                </c:pt>
                <c:pt idx="6876">
                  <c:v>3865</c:v>
                </c:pt>
                <c:pt idx="6877">
                  <c:v>3866</c:v>
                </c:pt>
                <c:pt idx="6878">
                  <c:v>3866</c:v>
                </c:pt>
                <c:pt idx="6879">
                  <c:v>3866</c:v>
                </c:pt>
                <c:pt idx="6880">
                  <c:v>3867</c:v>
                </c:pt>
                <c:pt idx="6881">
                  <c:v>3868</c:v>
                </c:pt>
                <c:pt idx="6882">
                  <c:v>3869</c:v>
                </c:pt>
                <c:pt idx="6883">
                  <c:v>3869</c:v>
                </c:pt>
                <c:pt idx="6884">
                  <c:v>3870</c:v>
                </c:pt>
                <c:pt idx="6885">
                  <c:v>3871</c:v>
                </c:pt>
                <c:pt idx="6886">
                  <c:v>3871</c:v>
                </c:pt>
                <c:pt idx="6887">
                  <c:v>3871</c:v>
                </c:pt>
                <c:pt idx="6888">
                  <c:v>3871</c:v>
                </c:pt>
                <c:pt idx="6889">
                  <c:v>3872</c:v>
                </c:pt>
                <c:pt idx="6890">
                  <c:v>3872</c:v>
                </c:pt>
                <c:pt idx="6891">
                  <c:v>3872</c:v>
                </c:pt>
                <c:pt idx="6892">
                  <c:v>3872</c:v>
                </c:pt>
                <c:pt idx="6893">
                  <c:v>3872</c:v>
                </c:pt>
                <c:pt idx="6894">
                  <c:v>3872</c:v>
                </c:pt>
                <c:pt idx="6895">
                  <c:v>3872</c:v>
                </c:pt>
                <c:pt idx="6896">
                  <c:v>3873</c:v>
                </c:pt>
                <c:pt idx="6897">
                  <c:v>3874</c:v>
                </c:pt>
                <c:pt idx="6898">
                  <c:v>3875</c:v>
                </c:pt>
                <c:pt idx="6899">
                  <c:v>3875</c:v>
                </c:pt>
                <c:pt idx="6900">
                  <c:v>3875</c:v>
                </c:pt>
                <c:pt idx="6901">
                  <c:v>3875</c:v>
                </c:pt>
                <c:pt idx="6902">
                  <c:v>3875</c:v>
                </c:pt>
                <c:pt idx="6903">
                  <c:v>3875</c:v>
                </c:pt>
                <c:pt idx="6904">
                  <c:v>3875</c:v>
                </c:pt>
                <c:pt idx="6905">
                  <c:v>3876</c:v>
                </c:pt>
                <c:pt idx="6906">
                  <c:v>3876</c:v>
                </c:pt>
                <c:pt idx="6907">
                  <c:v>3877</c:v>
                </c:pt>
                <c:pt idx="6908">
                  <c:v>3878</c:v>
                </c:pt>
                <c:pt idx="6909">
                  <c:v>3879</c:v>
                </c:pt>
                <c:pt idx="6910">
                  <c:v>3879</c:v>
                </c:pt>
                <c:pt idx="6911">
                  <c:v>3880</c:v>
                </c:pt>
                <c:pt idx="6912">
                  <c:v>3880</c:v>
                </c:pt>
                <c:pt idx="6913">
                  <c:v>3880</c:v>
                </c:pt>
                <c:pt idx="6914">
                  <c:v>3880</c:v>
                </c:pt>
                <c:pt idx="6915">
                  <c:v>3880</c:v>
                </c:pt>
                <c:pt idx="6916">
                  <c:v>3880</c:v>
                </c:pt>
                <c:pt idx="6917">
                  <c:v>3880</c:v>
                </c:pt>
                <c:pt idx="6918">
                  <c:v>3881</c:v>
                </c:pt>
                <c:pt idx="6919">
                  <c:v>3882</c:v>
                </c:pt>
                <c:pt idx="6920">
                  <c:v>3882</c:v>
                </c:pt>
                <c:pt idx="6921">
                  <c:v>3882</c:v>
                </c:pt>
                <c:pt idx="6922">
                  <c:v>3882</c:v>
                </c:pt>
                <c:pt idx="6923">
                  <c:v>3883</c:v>
                </c:pt>
                <c:pt idx="6924">
                  <c:v>3884</c:v>
                </c:pt>
                <c:pt idx="6925">
                  <c:v>3885</c:v>
                </c:pt>
                <c:pt idx="6926">
                  <c:v>3886</c:v>
                </c:pt>
                <c:pt idx="6927">
                  <c:v>3887</c:v>
                </c:pt>
                <c:pt idx="6928">
                  <c:v>3888</c:v>
                </c:pt>
                <c:pt idx="6929">
                  <c:v>3889</c:v>
                </c:pt>
                <c:pt idx="6930">
                  <c:v>3890</c:v>
                </c:pt>
                <c:pt idx="6931">
                  <c:v>3891</c:v>
                </c:pt>
                <c:pt idx="6932">
                  <c:v>3891</c:v>
                </c:pt>
                <c:pt idx="6933">
                  <c:v>3891</c:v>
                </c:pt>
                <c:pt idx="6934">
                  <c:v>3891</c:v>
                </c:pt>
                <c:pt idx="6935">
                  <c:v>3892</c:v>
                </c:pt>
                <c:pt idx="6936">
                  <c:v>3893</c:v>
                </c:pt>
                <c:pt idx="6937">
                  <c:v>3894</c:v>
                </c:pt>
                <c:pt idx="6938">
                  <c:v>3895</c:v>
                </c:pt>
                <c:pt idx="6939">
                  <c:v>3896</c:v>
                </c:pt>
                <c:pt idx="6940">
                  <c:v>3897</c:v>
                </c:pt>
                <c:pt idx="6941">
                  <c:v>3898</c:v>
                </c:pt>
                <c:pt idx="6942">
                  <c:v>3899</c:v>
                </c:pt>
                <c:pt idx="6943">
                  <c:v>3899</c:v>
                </c:pt>
                <c:pt idx="6944">
                  <c:v>3900</c:v>
                </c:pt>
                <c:pt idx="6945">
                  <c:v>3900</c:v>
                </c:pt>
                <c:pt idx="6946">
                  <c:v>3900</c:v>
                </c:pt>
                <c:pt idx="6947">
                  <c:v>3900</c:v>
                </c:pt>
                <c:pt idx="6948">
                  <c:v>3900</c:v>
                </c:pt>
                <c:pt idx="6949">
                  <c:v>3901</c:v>
                </c:pt>
                <c:pt idx="6950">
                  <c:v>3902</c:v>
                </c:pt>
                <c:pt idx="6951">
                  <c:v>3903</c:v>
                </c:pt>
                <c:pt idx="6952">
                  <c:v>3904</c:v>
                </c:pt>
                <c:pt idx="6953">
                  <c:v>3904</c:v>
                </c:pt>
                <c:pt idx="6954">
                  <c:v>3905</c:v>
                </c:pt>
                <c:pt idx="6955">
                  <c:v>3905</c:v>
                </c:pt>
                <c:pt idx="6956">
                  <c:v>3906</c:v>
                </c:pt>
                <c:pt idx="6957">
                  <c:v>3906</c:v>
                </c:pt>
                <c:pt idx="6958">
                  <c:v>3907</c:v>
                </c:pt>
                <c:pt idx="6959">
                  <c:v>3908</c:v>
                </c:pt>
                <c:pt idx="6960">
                  <c:v>3908</c:v>
                </c:pt>
                <c:pt idx="6961">
                  <c:v>3908</c:v>
                </c:pt>
                <c:pt idx="6962">
                  <c:v>3908</c:v>
                </c:pt>
                <c:pt idx="6963">
                  <c:v>3908</c:v>
                </c:pt>
                <c:pt idx="6964">
                  <c:v>3909</c:v>
                </c:pt>
                <c:pt idx="6965">
                  <c:v>3910</c:v>
                </c:pt>
                <c:pt idx="6966">
                  <c:v>3911</c:v>
                </c:pt>
                <c:pt idx="6967">
                  <c:v>3912</c:v>
                </c:pt>
                <c:pt idx="6968">
                  <c:v>3912</c:v>
                </c:pt>
                <c:pt idx="6969">
                  <c:v>3912</c:v>
                </c:pt>
                <c:pt idx="6970">
                  <c:v>3913</c:v>
                </c:pt>
                <c:pt idx="6971">
                  <c:v>3913</c:v>
                </c:pt>
                <c:pt idx="6972">
                  <c:v>3913</c:v>
                </c:pt>
                <c:pt idx="6973">
                  <c:v>3913</c:v>
                </c:pt>
                <c:pt idx="6974">
                  <c:v>3913</c:v>
                </c:pt>
                <c:pt idx="6975">
                  <c:v>3913</c:v>
                </c:pt>
                <c:pt idx="6976">
                  <c:v>3913</c:v>
                </c:pt>
                <c:pt idx="6977">
                  <c:v>3914</c:v>
                </c:pt>
                <c:pt idx="6978">
                  <c:v>3914</c:v>
                </c:pt>
                <c:pt idx="6979">
                  <c:v>3915</c:v>
                </c:pt>
                <c:pt idx="6980">
                  <c:v>3915</c:v>
                </c:pt>
                <c:pt idx="6981">
                  <c:v>3916</c:v>
                </c:pt>
                <c:pt idx="6982">
                  <c:v>3916</c:v>
                </c:pt>
                <c:pt idx="6983">
                  <c:v>3917</c:v>
                </c:pt>
                <c:pt idx="6984">
                  <c:v>3917</c:v>
                </c:pt>
                <c:pt idx="6985">
                  <c:v>3917</c:v>
                </c:pt>
                <c:pt idx="6986">
                  <c:v>3918</c:v>
                </c:pt>
                <c:pt idx="6987">
                  <c:v>3918</c:v>
                </c:pt>
                <c:pt idx="6988">
                  <c:v>3918</c:v>
                </c:pt>
                <c:pt idx="6989">
                  <c:v>3918</c:v>
                </c:pt>
                <c:pt idx="6990">
                  <c:v>3918</c:v>
                </c:pt>
                <c:pt idx="6991">
                  <c:v>3918</c:v>
                </c:pt>
                <c:pt idx="6992">
                  <c:v>3918</c:v>
                </c:pt>
                <c:pt idx="6993">
                  <c:v>3919</c:v>
                </c:pt>
                <c:pt idx="6994">
                  <c:v>3920</c:v>
                </c:pt>
                <c:pt idx="6995">
                  <c:v>3920</c:v>
                </c:pt>
                <c:pt idx="6996">
                  <c:v>3920</c:v>
                </c:pt>
                <c:pt idx="6997">
                  <c:v>3920</c:v>
                </c:pt>
                <c:pt idx="6998">
                  <c:v>3920</c:v>
                </c:pt>
                <c:pt idx="6999">
                  <c:v>3920</c:v>
                </c:pt>
                <c:pt idx="7000">
                  <c:v>3921</c:v>
                </c:pt>
                <c:pt idx="7001">
                  <c:v>3921</c:v>
                </c:pt>
                <c:pt idx="7002">
                  <c:v>3922</c:v>
                </c:pt>
                <c:pt idx="7003">
                  <c:v>3923</c:v>
                </c:pt>
                <c:pt idx="7004">
                  <c:v>3924</c:v>
                </c:pt>
                <c:pt idx="7005">
                  <c:v>3925</c:v>
                </c:pt>
                <c:pt idx="7006">
                  <c:v>3926</c:v>
                </c:pt>
                <c:pt idx="7007">
                  <c:v>3927</c:v>
                </c:pt>
                <c:pt idx="7008">
                  <c:v>3927</c:v>
                </c:pt>
                <c:pt idx="7009">
                  <c:v>3927</c:v>
                </c:pt>
                <c:pt idx="7010">
                  <c:v>3927</c:v>
                </c:pt>
                <c:pt idx="7011">
                  <c:v>3927</c:v>
                </c:pt>
                <c:pt idx="7012">
                  <c:v>3928</c:v>
                </c:pt>
                <c:pt idx="7013">
                  <c:v>3929</c:v>
                </c:pt>
                <c:pt idx="7014">
                  <c:v>3930</c:v>
                </c:pt>
                <c:pt idx="7015">
                  <c:v>3931</c:v>
                </c:pt>
                <c:pt idx="7016">
                  <c:v>3932</c:v>
                </c:pt>
                <c:pt idx="7017">
                  <c:v>3932</c:v>
                </c:pt>
                <c:pt idx="7018">
                  <c:v>3932</c:v>
                </c:pt>
                <c:pt idx="7019">
                  <c:v>3933</c:v>
                </c:pt>
                <c:pt idx="7020">
                  <c:v>3933</c:v>
                </c:pt>
                <c:pt idx="7021">
                  <c:v>3933</c:v>
                </c:pt>
                <c:pt idx="7022">
                  <c:v>3933</c:v>
                </c:pt>
                <c:pt idx="7023">
                  <c:v>3934</c:v>
                </c:pt>
                <c:pt idx="7024">
                  <c:v>3935</c:v>
                </c:pt>
                <c:pt idx="7025">
                  <c:v>3935</c:v>
                </c:pt>
                <c:pt idx="7026">
                  <c:v>3936</c:v>
                </c:pt>
                <c:pt idx="7027">
                  <c:v>3937</c:v>
                </c:pt>
                <c:pt idx="7028">
                  <c:v>3938</c:v>
                </c:pt>
                <c:pt idx="7029">
                  <c:v>3938</c:v>
                </c:pt>
                <c:pt idx="7030">
                  <c:v>3938</c:v>
                </c:pt>
                <c:pt idx="7031">
                  <c:v>3938</c:v>
                </c:pt>
                <c:pt idx="7032">
                  <c:v>3938</c:v>
                </c:pt>
                <c:pt idx="7033">
                  <c:v>3939</c:v>
                </c:pt>
                <c:pt idx="7034">
                  <c:v>3939</c:v>
                </c:pt>
                <c:pt idx="7035">
                  <c:v>3940</c:v>
                </c:pt>
                <c:pt idx="7036">
                  <c:v>3940</c:v>
                </c:pt>
                <c:pt idx="7037">
                  <c:v>3941</c:v>
                </c:pt>
                <c:pt idx="7038">
                  <c:v>3941</c:v>
                </c:pt>
                <c:pt idx="7039">
                  <c:v>3941</c:v>
                </c:pt>
                <c:pt idx="7040">
                  <c:v>3941</c:v>
                </c:pt>
                <c:pt idx="7041">
                  <c:v>3941</c:v>
                </c:pt>
                <c:pt idx="7042">
                  <c:v>3942</c:v>
                </c:pt>
                <c:pt idx="7043">
                  <c:v>3942</c:v>
                </c:pt>
                <c:pt idx="7044">
                  <c:v>3942</c:v>
                </c:pt>
                <c:pt idx="7045">
                  <c:v>3942</c:v>
                </c:pt>
                <c:pt idx="7046">
                  <c:v>3943</c:v>
                </c:pt>
                <c:pt idx="7047">
                  <c:v>3944</c:v>
                </c:pt>
                <c:pt idx="7048">
                  <c:v>3945</c:v>
                </c:pt>
                <c:pt idx="7049">
                  <c:v>3945</c:v>
                </c:pt>
                <c:pt idx="7050">
                  <c:v>3946</c:v>
                </c:pt>
                <c:pt idx="7051">
                  <c:v>3946</c:v>
                </c:pt>
                <c:pt idx="7052">
                  <c:v>3947</c:v>
                </c:pt>
                <c:pt idx="7053">
                  <c:v>3948</c:v>
                </c:pt>
                <c:pt idx="7054">
                  <c:v>3948</c:v>
                </c:pt>
                <c:pt idx="7055">
                  <c:v>3949</c:v>
                </c:pt>
                <c:pt idx="7056">
                  <c:v>3950</c:v>
                </c:pt>
                <c:pt idx="7057">
                  <c:v>3951</c:v>
                </c:pt>
                <c:pt idx="7058">
                  <c:v>3952</c:v>
                </c:pt>
                <c:pt idx="7059">
                  <c:v>3953</c:v>
                </c:pt>
                <c:pt idx="7060">
                  <c:v>3953</c:v>
                </c:pt>
                <c:pt idx="7061">
                  <c:v>3953</c:v>
                </c:pt>
                <c:pt idx="7062">
                  <c:v>3953</c:v>
                </c:pt>
                <c:pt idx="7063">
                  <c:v>3953</c:v>
                </c:pt>
                <c:pt idx="7064">
                  <c:v>3953</c:v>
                </c:pt>
                <c:pt idx="7065">
                  <c:v>3953</c:v>
                </c:pt>
                <c:pt idx="7066">
                  <c:v>3953</c:v>
                </c:pt>
                <c:pt idx="7067">
                  <c:v>3953</c:v>
                </c:pt>
                <c:pt idx="7068">
                  <c:v>3953</c:v>
                </c:pt>
                <c:pt idx="7069">
                  <c:v>3953</c:v>
                </c:pt>
                <c:pt idx="7070">
                  <c:v>3953</c:v>
                </c:pt>
                <c:pt idx="7071">
                  <c:v>3954</c:v>
                </c:pt>
                <c:pt idx="7072">
                  <c:v>3954</c:v>
                </c:pt>
                <c:pt idx="7073">
                  <c:v>3955</c:v>
                </c:pt>
                <c:pt idx="7074">
                  <c:v>3956</c:v>
                </c:pt>
                <c:pt idx="7075">
                  <c:v>3957</c:v>
                </c:pt>
                <c:pt idx="7076">
                  <c:v>3957</c:v>
                </c:pt>
                <c:pt idx="7077">
                  <c:v>3958</c:v>
                </c:pt>
                <c:pt idx="7078">
                  <c:v>3958</c:v>
                </c:pt>
                <c:pt idx="7079">
                  <c:v>3959</c:v>
                </c:pt>
                <c:pt idx="7080">
                  <c:v>3960</c:v>
                </c:pt>
                <c:pt idx="7081">
                  <c:v>3961</c:v>
                </c:pt>
                <c:pt idx="7082">
                  <c:v>3961</c:v>
                </c:pt>
                <c:pt idx="7083">
                  <c:v>3962</c:v>
                </c:pt>
                <c:pt idx="7084">
                  <c:v>3962</c:v>
                </c:pt>
                <c:pt idx="7085">
                  <c:v>3963</c:v>
                </c:pt>
                <c:pt idx="7086">
                  <c:v>3963</c:v>
                </c:pt>
                <c:pt idx="7087">
                  <c:v>3963</c:v>
                </c:pt>
                <c:pt idx="7088">
                  <c:v>3963</c:v>
                </c:pt>
                <c:pt idx="7089">
                  <c:v>3963</c:v>
                </c:pt>
                <c:pt idx="7090">
                  <c:v>3964</c:v>
                </c:pt>
                <c:pt idx="7091">
                  <c:v>3965</c:v>
                </c:pt>
                <c:pt idx="7092">
                  <c:v>3966</c:v>
                </c:pt>
                <c:pt idx="7093">
                  <c:v>3966</c:v>
                </c:pt>
                <c:pt idx="7094">
                  <c:v>3967</c:v>
                </c:pt>
                <c:pt idx="7095">
                  <c:v>3967</c:v>
                </c:pt>
                <c:pt idx="7096">
                  <c:v>3967</c:v>
                </c:pt>
                <c:pt idx="7097">
                  <c:v>3967</c:v>
                </c:pt>
                <c:pt idx="7098">
                  <c:v>3968</c:v>
                </c:pt>
                <c:pt idx="7099">
                  <c:v>3969</c:v>
                </c:pt>
                <c:pt idx="7100">
                  <c:v>3969</c:v>
                </c:pt>
                <c:pt idx="7101">
                  <c:v>3969</c:v>
                </c:pt>
                <c:pt idx="7102">
                  <c:v>3969</c:v>
                </c:pt>
                <c:pt idx="7103">
                  <c:v>3969</c:v>
                </c:pt>
                <c:pt idx="7104">
                  <c:v>3969</c:v>
                </c:pt>
                <c:pt idx="7105">
                  <c:v>3969</c:v>
                </c:pt>
                <c:pt idx="7106">
                  <c:v>3969</c:v>
                </c:pt>
                <c:pt idx="7107">
                  <c:v>3970</c:v>
                </c:pt>
                <c:pt idx="7108">
                  <c:v>3971</c:v>
                </c:pt>
                <c:pt idx="7109">
                  <c:v>3972</c:v>
                </c:pt>
                <c:pt idx="7110">
                  <c:v>3972</c:v>
                </c:pt>
                <c:pt idx="7111">
                  <c:v>3972</c:v>
                </c:pt>
                <c:pt idx="7112">
                  <c:v>3973</c:v>
                </c:pt>
                <c:pt idx="7113">
                  <c:v>3974</c:v>
                </c:pt>
                <c:pt idx="7114">
                  <c:v>3975</c:v>
                </c:pt>
                <c:pt idx="7115">
                  <c:v>3976</c:v>
                </c:pt>
                <c:pt idx="7116">
                  <c:v>3977</c:v>
                </c:pt>
                <c:pt idx="7117">
                  <c:v>3978</c:v>
                </c:pt>
                <c:pt idx="7118">
                  <c:v>3979</c:v>
                </c:pt>
                <c:pt idx="7119">
                  <c:v>3980</c:v>
                </c:pt>
                <c:pt idx="7120">
                  <c:v>3981</c:v>
                </c:pt>
                <c:pt idx="7121">
                  <c:v>3982</c:v>
                </c:pt>
                <c:pt idx="7122">
                  <c:v>3982</c:v>
                </c:pt>
                <c:pt idx="7123">
                  <c:v>3982</c:v>
                </c:pt>
                <c:pt idx="7124">
                  <c:v>3983</c:v>
                </c:pt>
                <c:pt idx="7125">
                  <c:v>3984</c:v>
                </c:pt>
                <c:pt idx="7126">
                  <c:v>3985</c:v>
                </c:pt>
                <c:pt idx="7127">
                  <c:v>3986</c:v>
                </c:pt>
                <c:pt idx="7128">
                  <c:v>3987</c:v>
                </c:pt>
                <c:pt idx="7129">
                  <c:v>3988</c:v>
                </c:pt>
                <c:pt idx="7130">
                  <c:v>3988</c:v>
                </c:pt>
                <c:pt idx="7131">
                  <c:v>3989</c:v>
                </c:pt>
                <c:pt idx="7132">
                  <c:v>3989</c:v>
                </c:pt>
                <c:pt idx="7133">
                  <c:v>3990</c:v>
                </c:pt>
                <c:pt idx="7134">
                  <c:v>3990</c:v>
                </c:pt>
                <c:pt idx="7135">
                  <c:v>3990</c:v>
                </c:pt>
                <c:pt idx="7136">
                  <c:v>3991</c:v>
                </c:pt>
                <c:pt idx="7137">
                  <c:v>3991</c:v>
                </c:pt>
                <c:pt idx="7138">
                  <c:v>3992</c:v>
                </c:pt>
                <c:pt idx="7139">
                  <c:v>3993</c:v>
                </c:pt>
                <c:pt idx="7140">
                  <c:v>3993</c:v>
                </c:pt>
                <c:pt idx="7141">
                  <c:v>3993</c:v>
                </c:pt>
                <c:pt idx="7142">
                  <c:v>3993</c:v>
                </c:pt>
                <c:pt idx="7143">
                  <c:v>3993</c:v>
                </c:pt>
                <c:pt idx="7144">
                  <c:v>3993</c:v>
                </c:pt>
                <c:pt idx="7145">
                  <c:v>3994</c:v>
                </c:pt>
                <c:pt idx="7146">
                  <c:v>3995</c:v>
                </c:pt>
                <c:pt idx="7147">
                  <c:v>3995</c:v>
                </c:pt>
                <c:pt idx="7148">
                  <c:v>3995</c:v>
                </c:pt>
                <c:pt idx="7149">
                  <c:v>3995</c:v>
                </c:pt>
                <c:pt idx="7150">
                  <c:v>3995</c:v>
                </c:pt>
                <c:pt idx="7151">
                  <c:v>3995</c:v>
                </c:pt>
                <c:pt idx="7152">
                  <c:v>3995</c:v>
                </c:pt>
                <c:pt idx="7153">
                  <c:v>3995</c:v>
                </c:pt>
                <c:pt idx="7154">
                  <c:v>3995</c:v>
                </c:pt>
                <c:pt idx="7155">
                  <c:v>3996</c:v>
                </c:pt>
                <c:pt idx="7156">
                  <c:v>3997</c:v>
                </c:pt>
                <c:pt idx="7157">
                  <c:v>3997</c:v>
                </c:pt>
                <c:pt idx="7158">
                  <c:v>3998</c:v>
                </c:pt>
                <c:pt idx="7159">
                  <c:v>3999</c:v>
                </c:pt>
                <c:pt idx="7160">
                  <c:v>3999</c:v>
                </c:pt>
                <c:pt idx="7161">
                  <c:v>4000</c:v>
                </c:pt>
                <c:pt idx="7162">
                  <c:v>4000</c:v>
                </c:pt>
                <c:pt idx="7163">
                  <c:v>4000</c:v>
                </c:pt>
                <c:pt idx="7164">
                  <c:v>4000</c:v>
                </c:pt>
                <c:pt idx="7165">
                  <c:v>4001</c:v>
                </c:pt>
                <c:pt idx="7166">
                  <c:v>4002</c:v>
                </c:pt>
                <c:pt idx="7167">
                  <c:v>4003</c:v>
                </c:pt>
                <c:pt idx="7168">
                  <c:v>4003</c:v>
                </c:pt>
                <c:pt idx="7169">
                  <c:v>4004</c:v>
                </c:pt>
                <c:pt idx="7170">
                  <c:v>4004</c:v>
                </c:pt>
                <c:pt idx="7171">
                  <c:v>4005</c:v>
                </c:pt>
                <c:pt idx="7172">
                  <c:v>4005</c:v>
                </c:pt>
                <c:pt idx="7173">
                  <c:v>4005</c:v>
                </c:pt>
                <c:pt idx="7174">
                  <c:v>4006</c:v>
                </c:pt>
                <c:pt idx="7175">
                  <c:v>4006</c:v>
                </c:pt>
                <c:pt idx="7176">
                  <c:v>4006</c:v>
                </c:pt>
                <c:pt idx="7177">
                  <c:v>4007</c:v>
                </c:pt>
                <c:pt idx="7178">
                  <c:v>4007</c:v>
                </c:pt>
                <c:pt idx="7179">
                  <c:v>4008</c:v>
                </c:pt>
                <c:pt idx="7180">
                  <c:v>4008</c:v>
                </c:pt>
                <c:pt idx="7181">
                  <c:v>4008</c:v>
                </c:pt>
                <c:pt idx="7182">
                  <c:v>4008</c:v>
                </c:pt>
                <c:pt idx="7183">
                  <c:v>4008</c:v>
                </c:pt>
                <c:pt idx="7184">
                  <c:v>4008</c:v>
                </c:pt>
                <c:pt idx="7185">
                  <c:v>4008</c:v>
                </c:pt>
                <c:pt idx="7186">
                  <c:v>4008</c:v>
                </c:pt>
                <c:pt idx="7187">
                  <c:v>4008</c:v>
                </c:pt>
                <c:pt idx="7188">
                  <c:v>4008</c:v>
                </c:pt>
                <c:pt idx="7189">
                  <c:v>4009</c:v>
                </c:pt>
                <c:pt idx="7190">
                  <c:v>4010</c:v>
                </c:pt>
                <c:pt idx="7191">
                  <c:v>4011</c:v>
                </c:pt>
                <c:pt idx="7192">
                  <c:v>4011</c:v>
                </c:pt>
                <c:pt idx="7193">
                  <c:v>4012</c:v>
                </c:pt>
                <c:pt idx="7194">
                  <c:v>4013</c:v>
                </c:pt>
                <c:pt idx="7195">
                  <c:v>4013</c:v>
                </c:pt>
                <c:pt idx="7196">
                  <c:v>4013</c:v>
                </c:pt>
                <c:pt idx="7197">
                  <c:v>4013</c:v>
                </c:pt>
                <c:pt idx="7198">
                  <c:v>4014</c:v>
                </c:pt>
                <c:pt idx="7199">
                  <c:v>4015</c:v>
                </c:pt>
                <c:pt idx="7200">
                  <c:v>4015</c:v>
                </c:pt>
                <c:pt idx="7201">
                  <c:v>4015</c:v>
                </c:pt>
                <c:pt idx="7202">
                  <c:v>4016</c:v>
                </c:pt>
                <c:pt idx="7203">
                  <c:v>4017</c:v>
                </c:pt>
                <c:pt idx="7204">
                  <c:v>4018</c:v>
                </c:pt>
                <c:pt idx="7205">
                  <c:v>4018</c:v>
                </c:pt>
                <c:pt idx="7206">
                  <c:v>4019</c:v>
                </c:pt>
                <c:pt idx="7207">
                  <c:v>4020</c:v>
                </c:pt>
                <c:pt idx="7208">
                  <c:v>4021</c:v>
                </c:pt>
                <c:pt idx="7209">
                  <c:v>4022</c:v>
                </c:pt>
                <c:pt idx="7210">
                  <c:v>4023</c:v>
                </c:pt>
                <c:pt idx="7211">
                  <c:v>4023</c:v>
                </c:pt>
                <c:pt idx="7212">
                  <c:v>4024</c:v>
                </c:pt>
                <c:pt idx="7213">
                  <c:v>4025</c:v>
                </c:pt>
                <c:pt idx="7214">
                  <c:v>4025</c:v>
                </c:pt>
                <c:pt idx="7215">
                  <c:v>4025</c:v>
                </c:pt>
                <c:pt idx="7216">
                  <c:v>4025</c:v>
                </c:pt>
                <c:pt idx="7217">
                  <c:v>4026</c:v>
                </c:pt>
                <c:pt idx="7218">
                  <c:v>4026</c:v>
                </c:pt>
                <c:pt idx="7219">
                  <c:v>4026</c:v>
                </c:pt>
                <c:pt idx="7220">
                  <c:v>4027</c:v>
                </c:pt>
                <c:pt idx="7221">
                  <c:v>4027</c:v>
                </c:pt>
                <c:pt idx="7222">
                  <c:v>4028</c:v>
                </c:pt>
                <c:pt idx="7223">
                  <c:v>4028</c:v>
                </c:pt>
                <c:pt idx="7224">
                  <c:v>4028</c:v>
                </c:pt>
                <c:pt idx="7225">
                  <c:v>4028</c:v>
                </c:pt>
                <c:pt idx="7226">
                  <c:v>4028</c:v>
                </c:pt>
                <c:pt idx="7227">
                  <c:v>4028</c:v>
                </c:pt>
                <c:pt idx="7228">
                  <c:v>4028</c:v>
                </c:pt>
                <c:pt idx="7229">
                  <c:v>4028</c:v>
                </c:pt>
                <c:pt idx="7230">
                  <c:v>4028</c:v>
                </c:pt>
                <c:pt idx="7231">
                  <c:v>4028</c:v>
                </c:pt>
                <c:pt idx="7232">
                  <c:v>4029</c:v>
                </c:pt>
                <c:pt idx="7233">
                  <c:v>4029</c:v>
                </c:pt>
                <c:pt idx="7234">
                  <c:v>4029</c:v>
                </c:pt>
                <c:pt idx="7235">
                  <c:v>4029</c:v>
                </c:pt>
                <c:pt idx="7236">
                  <c:v>4030</c:v>
                </c:pt>
                <c:pt idx="7237">
                  <c:v>4030</c:v>
                </c:pt>
                <c:pt idx="7238">
                  <c:v>4031</c:v>
                </c:pt>
                <c:pt idx="7239">
                  <c:v>4031</c:v>
                </c:pt>
                <c:pt idx="7240">
                  <c:v>4032</c:v>
                </c:pt>
                <c:pt idx="7241">
                  <c:v>4033</c:v>
                </c:pt>
                <c:pt idx="7242">
                  <c:v>4034</c:v>
                </c:pt>
                <c:pt idx="7243">
                  <c:v>4035</c:v>
                </c:pt>
                <c:pt idx="7244">
                  <c:v>4036</c:v>
                </c:pt>
                <c:pt idx="7245">
                  <c:v>4037</c:v>
                </c:pt>
                <c:pt idx="7246">
                  <c:v>4037</c:v>
                </c:pt>
                <c:pt idx="7247">
                  <c:v>4037</c:v>
                </c:pt>
                <c:pt idx="7248">
                  <c:v>4037</c:v>
                </c:pt>
                <c:pt idx="7249">
                  <c:v>4037</c:v>
                </c:pt>
                <c:pt idx="7250">
                  <c:v>4038</c:v>
                </c:pt>
                <c:pt idx="7251">
                  <c:v>4039</c:v>
                </c:pt>
                <c:pt idx="7252">
                  <c:v>4040</c:v>
                </c:pt>
                <c:pt idx="7253">
                  <c:v>4041</c:v>
                </c:pt>
                <c:pt idx="7254">
                  <c:v>4042</c:v>
                </c:pt>
                <c:pt idx="7255">
                  <c:v>4043</c:v>
                </c:pt>
                <c:pt idx="7256">
                  <c:v>4044</c:v>
                </c:pt>
                <c:pt idx="7257">
                  <c:v>4045</c:v>
                </c:pt>
                <c:pt idx="7258">
                  <c:v>4046</c:v>
                </c:pt>
                <c:pt idx="7259">
                  <c:v>4046</c:v>
                </c:pt>
                <c:pt idx="7260">
                  <c:v>4046</c:v>
                </c:pt>
                <c:pt idx="7261">
                  <c:v>4047</c:v>
                </c:pt>
                <c:pt idx="7262">
                  <c:v>4048</c:v>
                </c:pt>
                <c:pt idx="7263">
                  <c:v>4049</c:v>
                </c:pt>
                <c:pt idx="7264">
                  <c:v>4049</c:v>
                </c:pt>
                <c:pt idx="7265">
                  <c:v>4050</c:v>
                </c:pt>
                <c:pt idx="7266">
                  <c:v>4051</c:v>
                </c:pt>
                <c:pt idx="7267">
                  <c:v>4052</c:v>
                </c:pt>
                <c:pt idx="7268">
                  <c:v>4053</c:v>
                </c:pt>
                <c:pt idx="7269">
                  <c:v>4054</c:v>
                </c:pt>
                <c:pt idx="7270">
                  <c:v>4055</c:v>
                </c:pt>
                <c:pt idx="7271">
                  <c:v>4056</c:v>
                </c:pt>
                <c:pt idx="7272">
                  <c:v>4057</c:v>
                </c:pt>
                <c:pt idx="7273">
                  <c:v>4058</c:v>
                </c:pt>
                <c:pt idx="7274">
                  <c:v>4059</c:v>
                </c:pt>
                <c:pt idx="7275">
                  <c:v>4060</c:v>
                </c:pt>
                <c:pt idx="7276">
                  <c:v>4061</c:v>
                </c:pt>
                <c:pt idx="7277">
                  <c:v>4061</c:v>
                </c:pt>
                <c:pt idx="7278">
                  <c:v>4062</c:v>
                </c:pt>
                <c:pt idx="7279">
                  <c:v>4063</c:v>
                </c:pt>
                <c:pt idx="7280">
                  <c:v>4064</c:v>
                </c:pt>
                <c:pt idx="7281">
                  <c:v>4065</c:v>
                </c:pt>
                <c:pt idx="7282">
                  <c:v>4065</c:v>
                </c:pt>
                <c:pt idx="7283">
                  <c:v>4065</c:v>
                </c:pt>
                <c:pt idx="7284">
                  <c:v>4065</c:v>
                </c:pt>
                <c:pt idx="7285">
                  <c:v>4066</c:v>
                </c:pt>
                <c:pt idx="7286">
                  <c:v>4066</c:v>
                </c:pt>
                <c:pt idx="7287">
                  <c:v>4066</c:v>
                </c:pt>
                <c:pt idx="7288">
                  <c:v>4066</c:v>
                </c:pt>
                <c:pt idx="7289">
                  <c:v>4066</c:v>
                </c:pt>
                <c:pt idx="7290">
                  <c:v>4067</c:v>
                </c:pt>
                <c:pt idx="7291">
                  <c:v>4067</c:v>
                </c:pt>
                <c:pt idx="7292">
                  <c:v>4067</c:v>
                </c:pt>
                <c:pt idx="7293">
                  <c:v>4067</c:v>
                </c:pt>
                <c:pt idx="7294">
                  <c:v>4067</c:v>
                </c:pt>
                <c:pt idx="7295">
                  <c:v>4068</c:v>
                </c:pt>
                <c:pt idx="7296">
                  <c:v>4068</c:v>
                </c:pt>
                <c:pt idx="7297">
                  <c:v>4068</c:v>
                </c:pt>
                <c:pt idx="7298">
                  <c:v>4069</c:v>
                </c:pt>
                <c:pt idx="7299">
                  <c:v>4069</c:v>
                </c:pt>
                <c:pt idx="7300">
                  <c:v>4069</c:v>
                </c:pt>
                <c:pt idx="7301">
                  <c:v>4069</c:v>
                </c:pt>
                <c:pt idx="7302">
                  <c:v>4069</c:v>
                </c:pt>
                <c:pt idx="7303">
                  <c:v>4069</c:v>
                </c:pt>
                <c:pt idx="7304">
                  <c:v>4070</c:v>
                </c:pt>
                <c:pt idx="7305">
                  <c:v>4070</c:v>
                </c:pt>
                <c:pt idx="7306">
                  <c:v>4070</c:v>
                </c:pt>
                <c:pt idx="7307">
                  <c:v>4070</c:v>
                </c:pt>
                <c:pt idx="7308">
                  <c:v>4070</c:v>
                </c:pt>
                <c:pt idx="7309">
                  <c:v>4070</c:v>
                </c:pt>
                <c:pt idx="7310">
                  <c:v>4070</c:v>
                </c:pt>
                <c:pt idx="7311">
                  <c:v>4070</c:v>
                </c:pt>
                <c:pt idx="7312">
                  <c:v>4070</c:v>
                </c:pt>
                <c:pt idx="7313">
                  <c:v>4070</c:v>
                </c:pt>
                <c:pt idx="7314">
                  <c:v>4071</c:v>
                </c:pt>
                <c:pt idx="7315">
                  <c:v>4072</c:v>
                </c:pt>
                <c:pt idx="7316">
                  <c:v>4073</c:v>
                </c:pt>
                <c:pt idx="7317">
                  <c:v>4074</c:v>
                </c:pt>
                <c:pt idx="7318">
                  <c:v>4074</c:v>
                </c:pt>
                <c:pt idx="7319">
                  <c:v>4074</c:v>
                </c:pt>
                <c:pt idx="7320">
                  <c:v>4074</c:v>
                </c:pt>
                <c:pt idx="7321">
                  <c:v>4074</c:v>
                </c:pt>
                <c:pt idx="7322">
                  <c:v>4074</c:v>
                </c:pt>
                <c:pt idx="7323">
                  <c:v>4075</c:v>
                </c:pt>
                <c:pt idx="7324">
                  <c:v>4076</c:v>
                </c:pt>
                <c:pt idx="7325">
                  <c:v>4077</c:v>
                </c:pt>
                <c:pt idx="7326">
                  <c:v>4078</c:v>
                </c:pt>
                <c:pt idx="7327">
                  <c:v>4079</c:v>
                </c:pt>
                <c:pt idx="7328">
                  <c:v>4080</c:v>
                </c:pt>
                <c:pt idx="7329">
                  <c:v>4081</c:v>
                </c:pt>
                <c:pt idx="7330">
                  <c:v>4081</c:v>
                </c:pt>
                <c:pt idx="7331">
                  <c:v>4081</c:v>
                </c:pt>
                <c:pt idx="7332">
                  <c:v>4081</c:v>
                </c:pt>
                <c:pt idx="7333">
                  <c:v>4082</c:v>
                </c:pt>
                <c:pt idx="7334">
                  <c:v>4082</c:v>
                </c:pt>
                <c:pt idx="7335">
                  <c:v>4083</c:v>
                </c:pt>
                <c:pt idx="7336">
                  <c:v>4083</c:v>
                </c:pt>
                <c:pt idx="7337">
                  <c:v>4084</c:v>
                </c:pt>
                <c:pt idx="7338">
                  <c:v>4085</c:v>
                </c:pt>
                <c:pt idx="7339">
                  <c:v>4085</c:v>
                </c:pt>
                <c:pt idx="7340">
                  <c:v>4086</c:v>
                </c:pt>
                <c:pt idx="7341">
                  <c:v>4087</c:v>
                </c:pt>
                <c:pt idx="7342">
                  <c:v>4087</c:v>
                </c:pt>
                <c:pt idx="7343">
                  <c:v>4087</c:v>
                </c:pt>
                <c:pt idx="7344">
                  <c:v>4088</c:v>
                </c:pt>
                <c:pt idx="7345">
                  <c:v>4088</c:v>
                </c:pt>
                <c:pt idx="7346">
                  <c:v>4089</c:v>
                </c:pt>
                <c:pt idx="7347">
                  <c:v>4089</c:v>
                </c:pt>
                <c:pt idx="7348">
                  <c:v>4090</c:v>
                </c:pt>
                <c:pt idx="7349">
                  <c:v>4091</c:v>
                </c:pt>
                <c:pt idx="7350">
                  <c:v>4091</c:v>
                </c:pt>
                <c:pt idx="7351">
                  <c:v>4091</c:v>
                </c:pt>
                <c:pt idx="7352">
                  <c:v>4092</c:v>
                </c:pt>
                <c:pt idx="7353">
                  <c:v>4092</c:v>
                </c:pt>
                <c:pt idx="7354">
                  <c:v>4092</c:v>
                </c:pt>
                <c:pt idx="7355">
                  <c:v>4092</c:v>
                </c:pt>
                <c:pt idx="7356">
                  <c:v>4093</c:v>
                </c:pt>
                <c:pt idx="7357">
                  <c:v>4093</c:v>
                </c:pt>
                <c:pt idx="7358">
                  <c:v>4093</c:v>
                </c:pt>
                <c:pt idx="7359">
                  <c:v>4093</c:v>
                </c:pt>
                <c:pt idx="7360">
                  <c:v>4093</c:v>
                </c:pt>
                <c:pt idx="7361">
                  <c:v>4093</c:v>
                </c:pt>
                <c:pt idx="7362">
                  <c:v>4094</c:v>
                </c:pt>
                <c:pt idx="7363">
                  <c:v>4095</c:v>
                </c:pt>
                <c:pt idx="7364">
                  <c:v>4096</c:v>
                </c:pt>
                <c:pt idx="7365">
                  <c:v>4097</c:v>
                </c:pt>
                <c:pt idx="7366">
                  <c:v>4097</c:v>
                </c:pt>
                <c:pt idx="7367">
                  <c:v>4097</c:v>
                </c:pt>
                <c:pt idx="7368">
                  <c:v>4097</c:v>
                </c:pt>
                <c:pt idx="7369">
                  <c:v>4097</c:v>
                </c:pt>
                <c:pt idx="7370">
                  <c:v>4098</c:v>
                </c:pt>
                <c:pt idx="7371">
                  <c:v>4098</c:v>
                </c:pt>
                <c:pt idx="7372">
                  <c:v>4098</c:v>
                </c:pt>
                <c:pt idx="7373">
                  <c:v>4099</c:v>
                </c:pt>
                <c:pt idx="7374">
                  <c:v>4100</c:v>
                </c:pt>
                <c:pt idx="7375">
                  <c:v>4100</c:v>
                </c:pt>
                <c:pt idx="7376">
                  <c:v>4100</c:v>
                </c:pt>
                <c:pt idx="7377">
                  <c:v>4100</c:v>
                </c:pt>
                <c:pt idx="7378">
                  <c:v>4100</c:v>
                </c:pt>
                <c:pt idx="7379">
                  <c:v>4100</c:v>
                </c:pt>
                <c:pt idx="7380">
                  <c:v>4100</c:v>
                </c:pt>
                <c:pt idx="7381">
                  <c:v>4100</c:v>
                </c:pt>
                <c:pt idx="7382">
                  <c:v>4100</c:v>
                </c:pt>
                <c:pt idx="7383">
                  <c:v>4100</c:v>
                </c:pt>
                <c:pt idx="7384">
                  <c:v>4101</c:v>
                </c:pt>
                <c:pt idx="7385">
                  <c:v>4101</c:v>
                </c:pt>
                <c:pt idx="7386">
                  <c:v>4101</c:v>
                </c:pt>
                <c:pt idx="7387">
                  <c:v>4101</c:v>
                </c:pt>
                <c:pt idx="7388">
                  <c:v>4101</c:v>
                </c:pt>
                <c:pt idx="7389">
                  <c:v>4101</c:v>
                </c:pt>
                <c:pt idx="7390">
                  <c:v>4102</c:v>
                </c:pt>
                <c:pt idx="7391">
                  <c:v>4103</c:v>
                </c:pt>
                <c:pt idx="7392">
                  <c:v>4103</c:v>
                </c:pt>
                <c:pt idx="7393">
                  <c:v>4103</c:v>
                </c:pt>
                <c:pt idx="7394">
                  <c:v>4103</c:v>
                </c:pt>
                <c:pt idx="7395">
                  <c:v>4104</c:v>
                </c:pt>
                <c:pt idx="7396">
                  <c:v>4104</c:v>
                </c:pt>
                <c:pt idx="7397">
                  <c:v>4105</c:v>
                </c:pt>
                <c:pt idx="7398">
                  <c:v>4106</c:v>
                </c:pt>
                <c:pt idx="7399">
                  <c:v>4106</c:v>
                </c:pt>
                <c:pt idx="7400">
                  <c:v>4107</c:v>
                </c:pt>
                <c:pt idx="7401">
                  <c:v>4108</c:v>
                </c:pt>
                <c:pt idx="7402">
                  <c:v>4109</c:v>
                </c:pt>
                <c:pt idx="7403">
                  <c:v>4110</c:v>
                </c:pt>
                <c:pt idx="7404">
                  <c:v>4111</c:v>
                </c:pt>
                <c:pt idx="7405">
                  <c:v>4112</c:v>
                </c:pt>
                <c:pt idx="7406">
                  <c:v>4113</c:v>
                </c:pt>
                <c:pt idx="7407">
                  <c:v>4113</c:v>
                </c:pt>
                <c:pt idx="7408">
                  <c:v>4114</c:v>
                </c:pt>
                <c:pt idx="7409">
                  <c:v>4114</c:v>
                </c:pt>
                <c:pt idx="7410">
                  <c:v>4114</c:v>
                </c:pt>
                <c:pt idx="7411">
                  <c:v>4114</c:v>
                </c:pt>
                <c:pt idx="7412">
                  <c:v>4114</c:v>
                </c:pt>
                <c:pt idx="7413">
                  <c:v>4115</c:v>
                </c:pt>
                <c:pt idx="7414">
                  <c:v>4116</c:v>
                </c:pt>
                <c:pt idx="7415">
                  <c:v>4117</c:v>
                </c:pt>
                <c:pt idx="7416">
                  <c:v>4118</c:v>
                </c:pt>
                <c:pt idx="7417">
                  <c:v>4118</c:v>
                </c:pt>
                <c:pt idx="7418">
                  <c:v>4119</c:v>
                </c:pt>
                <c:pt idx="7419">
                  <c:v>4120</c:v>
                </c:pt>
                <c:pt idx="7420">
                  <c:v>4121</c:v>
                </c:pt>
                <c:pt idx="7421">
                  <c:v>4121</c:v>
                </c:pt>
                <c:pt idx="7422">
                  <c:v>4122</c:v>
                </c:pt>
                <c:pt idx="7423">
                  <c:v>4123</c:v>
                </c:pt>
                <c:pt idx="7424">
                  <c:v>4123</c:v>
                </c:pt>
                <c:pt idx="7425">
                  <c:v>4124</c:v>
                </c:pt>
                <c:pt idx="7426">
                  <c:v>4124</c:v>
                </c:pt>
                <c:pt idx="7427">
                  <c:v>4125</c:v>
                </c:pt>
                <c:pt idx="7428">
                  <c:v>4125</c:v>
                </c:pt>
                <c:pt idx="7429">
                  <c:v>4125</c:v>
                </c:pt>
                <c:pt idx="7430">
                  <c:v>4126</c:v>
                </c:pt>
                <c:pt idx="7431">
                  <c:v>4126</c:v>
                </c:pt>
                <c:pt idx="7432">
                  <c:v>4126</c:v>
                </c:pt>
                <c:pt idx="7433">
                  <c:v>4126</c:v>
                </c:pt>
                <c:pt idx="7434">
                  <c:v>4126</c:v>
                </c:pt>
                <c:pt idx="7435">
                  <c:v>4126</c:v>
                </c:pt>
                <c:pt idx="7436">
                  <c:v>4126</c:v>
                </c:pt>
                <c:pt idx="7437">
                  <c:v>4126</c:v>
                </c:pt>
                <c:pt idx="7438">
                  <c:v>4127</c:v>
                </c:pt>
                <c:pt idx="7439">
                  <c:v>4128</c:v>
                </c:pt>
                <c:pt idx="7440">
                  <c:v>4129</c:v>
                </c:pt>
                <c:pt idx="7441">
                  <c:v>4129</c:v>
                </c:pt>
                <c:pt idx="7442">
                  <c:v>4129</c:v>
                </c:pt>
                <c:pt idx="7443">
                  <c:v>4129</c:v>
                </c:pt>
                <c:pt idx="7444">
                  <c:v>4129</c:v>
                </c:pt>
                <c:pt idx="7445">
                  <c:v>4130</c:v>
                </c:pt>
                <c:pt idx="7446">
                  <c:v>4131</c:v>
                </c:pt>
                <c:pt idx="7447">
                  <c:v>4132</c:v>
                </c:pt>
                <c:pt idx="7448">
                  <c:v>4133</c:v>
                </c:pt>
                <c:pt idx="7449">
                  <c:v>4134</c:v>
                </c:pt>
                <c:pt idx="7450">
                  <c:v>4135</c:v>
                </c:pt>
                <c:pt idx="7451">
                  <c:v>4136</c:v>
                </c:pt>
                <c:pt idx="7452">
                  <c:v>4137</c:v>
                </c:pt>
                <c:pt idx="7453">
                  <c:v>4138</c:v>
                </c:pt>
                <c:pt idx="7454">
                  <c:v>4138</c:v>
                </c:pt>
                <c:pt idx="7455">
                  <c:v>4139</c:v>
                </c:pt>
                <c:pt idx="7456">
                  <c:v>4139</c:v>
                </c:pt>
                <c:pt idx="7457">
                  <c:v>4139</c:v>
                </c:pt>
                <c:pt idx="7458">
                  <c:v>4139</c:v>
                </c:pt>
                <c:pt idx="7459">
                  <c:v>4140</c:v>
                </c:pt>
                <c:pt idx="7460">
                  <c:v>4140</c:v>
                </c:pt>
                <c:pt idx="7461">
                  <c:v>4140</c:v>
                </c:pt>
                <c:pt idx="7462">
                  <c:v>4141</c:v>
                </c:pt>
                <c:pt idx="7463">
                  <c:v>4142</c:v>
                </c:pt>
                <c:pt idx="7464">
                  <c:v>4142</c:v>
                </c:pt>
                <c:pt idx="7465">
                  <c:v>4142</c:v>
                </c:pt>
                <c:pt idx="7466">
                  <c:v>4143</c:v>
                </c:pt>
                <c:pt idx="7467">
                  <c:v>4144</c:v>
                </c:pt>
                <c:pt idx="7468">
                  <c:v>4145</c:v>
                </c:pt>
                <c:pt idx="7469">
                  <c:v>4146</c:v>
                </c:pt>
                <c:pt idx="7470">
                  <c:v>4147</c:v>
                </c:pt>
                <c:pt idx="7471">
                  <c:v>4147</c:v>
                </c:pt>
                <c:pt idx="7472">
                  <c:v>4147</c:v>
                </c:pt>
                <c:pt idx="7473">
                  <c:v>4147</c:v>
                </c:pt>
                <c:pt idx="7474">
                  <c:v>4148</c:v>
                </c:pt>
                <c:pt idx="7475">
                  <c:v>4149</c:v>
                </c:pt>
                <c:pt idx="7476">
                  <c:v>4150</c:v>
                </c:pt>
                <c:pt idx="7477">
                  <c:v>4151</c:v>
                </c:pt>
                <c:pt idx="7478">
                  <c:v>4152</c:v>
                </c:pt>
                <c:pt idx="7479">
                  <c:v>4152</c:v>
                </c:pt>
                <c:pt idx="7480">
                  <c:v>4152</c:v>
                </c:pt>
                <c:pt idx="7481">
                  <c:v>4152</c:v>
                </c:pt>
                <c:pt idx="7482">
                  <c:v>4153</c:v>
                </c:pt>
                <c:pt idx="7483">
                  <c:v>4154</c:v>
                </c:pt>
                <c:pt idx="7484">
                  <c:v>4155</c:v>
                </c:pt>
                <c:pt idx="7485">
                  <c:v>4155</c:v>
                </c:pt>
                <c:pt idx="7486">
                  <c:v>4155</c:v>
                </c:pt>
                <c:pt idx="7487">
                  <c:v>4156</c:v>
                </c:pt>
                <c:pt idx="7488">
                  <c:v>4156</c:v>
                </c:pt>
                <c:pt idx="7489">
                  <c:v>4157</c:v>
                </c:pt>
                <c:pt idx="7490">
                  <c:v>4157</c:v>
                </c:pt>
                <c:pt idx="7491">
                  <c:v>4157</c:v>
                </c:pt>
                <c:pt idx="7492">
                  <c:v>4158</c:v>
                </c:pt>
                <c:pt idx="7493">
                  <c:v>4158</c:v>
                </c:pt>
                <c:pt idx="7494">
                  <c:v>4158</c:v>
                </c:pt>
                <c:pt idx="7495">
                  <c:v>4159</c:v>
                </c:pt>
                <c:pt idx="7496">
                  <c:v>4159</c:v>
                </c:pt>
                <c:pt idx="7497">
                  <c:v>4159</c:v>
                </c:pt>
                <c:pt idx="7498">
                  <c:v>4159</c:v>
                </c:pt>
                <c:pt idx="7499">
                  <c:v>4159</c:v>
                </c:pt>
                <c:pt idx="7500">
                  <c:v>4159</c:v>
                </c:pt>
                <c:pt idx="7501">
                  <c:v>4159</c:v>
                </c:pt>
                <c:pt idx="7502">
                  <c:v>4159</c:v>
                </c:pt>
                <c:pt idx="7503">
                  <c:v>4159</c:v>
                </c:pt>
                <c:pt idx="7504">
                  <c:v>4159</c:v>
                </c:pt>
                <c:pt idx="7505">
                  <c:v>4159</c:v>
                </c:pt>
                <c:pt idx="7506">
                  <c:v>4160</c:v>
                </c:pt>
                <c:pt idx="7507">
                  <c:v>4160</c:v>
                </c:pt>
                <c:pt idx="7508">
                  <c:v>4161</c:v>
                </c:pt>
                <c:pt idx="7509">
                  <c:v>4162</c:v>
                </c:pt>
                <c:pt idx="7510">
                  <c:v>4162</c:v>
                </c:pt>
                <c:pt idx="7511">
                  <c:v>4163</c:v>
                </c:pt>
                <c:pt idx="7512">
                  <c:v>4163</c:v>
                </c:pt>
                <c:pt idx="7513">
                  <c:v>4163</c:v>
                </c:pt>
                <c:pt idx="7514">
                  <c:v>4163</c:v>
                </c:pt>
                <c:pt idx="7515">
                  <c:v>4164</c:v>
                </c:pt>
                <c:pt idx="7516">
                  <c:v>4165</c:v>
                </c:pt>
                <c:pt idx="7517">
                  <c:v>4166</c:v>
                </c:pt>
                <c:pt idx="7518">
                  <c:v>4167</c:v>
                </c:pt>
                <c:pt idx="7519">
                  <c:v>4168</c:v>
                </c:pt>
                <c:pt idx="7520">
                  <c:v>4168</c:v>
                </c:pt>
                <c:pt idx="7521">
                  <c:v>4168</c:v>
                </c:pt>
                <c:pt idx="7522">
                  <c:v>4168</c:v>
                </c:pt>
                <c:pt idx="7523">
                  <c:v>4168</c:v>
                </c:pt>
                <c:pt idx="7524">
                  <c:v>4168</c:v>
                </c:pt>
                <c:pt idx="7525">
                  <c:v>4168</c:v>
                </c:pt>
                <c:pt idx="7526">
                  <c:v>4168</c:v>
                </c:pt>
                <c:pt idx="7527">
                  <c:v>4168</c:v>
                </c:pt>
                <c:pt idx="7528">
                  <c:v>4168</c:v>
                </c:pt>
                <c:pt idx="7529">
                  <c:v>4168</c:v>
                </c:pt>
                <c:pt idx="7530">
                  <c:v>4168</c:v>
                </c:pt>
                <c:pt idx="7531">
                  <c:v>4169</c:v>
                </c:pt>
                <c:pt idx="7532">
                  <c:v>4170</c:v>
                </c:pt>
                <c:pt idx="7533">
                  <c:v>4170</c:v>
                </c:pt>
                <c:pt idx="7534">
                  <c:v>4171</c:v>
                </c:pt>
                <c:pt idx="7535">
                  <c:v>4172</c:v>
                </c:pt>
                <c:pt idx="7536">
                  <c:v>4172</c:v>
                </c:pt>
                <c:pt idx="7537">
                  <c:v>4172</c:v>
                </c:pt>
                <c:pt idx="7538">
                  <c:v>4172</c:v>
                </c:pt>
                <c:pt idx="7539">
                  <c:v>4172</c:v>
                </c:pt>
                <c:pt idx="7540">
                  <c:v>4173</c:v>
                </c:pt>
                <c:pt idx="7541">
                  <c:v>4173</c:v>
                </c:pt>
                <c:pt idx="7542">
                  <c:v>4174</c:v>
                </c:pt>
                <c:pt idx="7543">
                  <c:v>4174</c:v>
                </c:pt>
                <c:pt idx="7544">
                  <c:v>4174</c:v>
                </c:pt>
                <c:pt idx="7545">
                  <c:v>4174</c:v>
                </c:pt>
                <c:pt idx="7546">
                  <c:v>4174</c:v>
                </c:pt>
                <c:pt idx="7547">
                  <c:v>4175</c:v>
                </c:pt>
                <c:pt idx="7548">
                  <c:v>4176</c:v>
                </c:pt>
                <c:pt idx="7549">
                  <c:v>4176</c:v>
                </c:pt>
                <c:pt idx="7550">
                  <c:v>4176</c:v>
                </c:pt>
                <c:pt idx="7551">
                  <c:v>4176</c:v>
                </c:pt>
                <c:pt idx="7552">
                  <c:v>4176</c:v>
                </c:pt>
                <c:pt idx="7553">
                  <c:v>4176</c:v>
                </c:pt>
                <c:pt idx="7554">
                  <c:v>4177</c:v>
                </c:pt>
                <c:pt idx="7555">
                  <c:v>4177</c:v>
                </c:pt>
                <c:pt idx="7556">
                  <c:v>4178</c:v>
                </c:pt>
                <c:pt idx="7557">
                  <c:v>4179</c:v>
                </c:pt>
                <c:pt idx="7558">
                  <c:v>4179</c:v>
                </c:pt>
                <c:pt idx="7559">
                  <c:v>4179</c:v>
                </c:pt>
                <c:pt idx="7560">
                  <c:v>4179</c:v>
                </c:pt>
                <c:pt idx="7561">
                  <c:v>4180</c:v>
                </c:pt>
                <c:pt idx="7562">
                  <c:v>4180</c:v>
                </c:pt>
                <c:pt idx="7563">
                  <c:v>4180</c:v>
                </c:pt>
                <c:pt idx="7564">
                  <c:v>4181</c:v>
                </c:pt>
                <c:pt idx="7565">
                  <c:v>4181</c:v>
                </c:pt>
                <c:pt idx="7566">
                  <c:v>4181</c:v>
                </c:pt>
                <c:pt idx="7567">
                  <c:v>4182</c:v>
                </c:pt>
                <c:pt idx="7568">
                  <c:v>4182</c:v>
                </c:pt>
                <c:pt idx="7569">
                  <c:v>4183</c:v>
                </c:pt>
                <c:pt idx="7570">
                  <c:v>4184</c:v>
                </c:pt>
                <c:pt idx="7571">
                  <c:v>4184</c:v>
                </c:pt>
                <c:pt idx="7572">
                  <c:v>4184</c:v>
                </c:pt>
                <c:pt idx="7573">
                  <c:v>4185</c:v>
                </c:pt>
                <c:pt idx="7574">
                  <c:v>4186</c:v>
                </c:pt>
                <c:pt idx="7575">
                  <c:v>4187</c:v>
                </c:pt>
                <c:pt idx="7576">
                  <c:v>4187</c:v>
                </c:pt>
                <c:pt idx="7577">
                  <c:v>4187</c:v>
                </c:pt>
                <c:pt idx="7578">
                  <c:v>4188</c:v>
                </c:pt>
                <c:pt idx="7579">
                  <c:v>4189</c:v>
                </c:pt>
                <c:pt idx="7580">
                  <c:v>4190</c:v>
                </c:pt>
                <c:pt idx="7581">
                  <c:v>4191</c:v>
                </c:pt>
                <c:pt idx="7582">
                  <c:v>4191</c:v>
                </c:pt>
                <c:pt idx="7583">
                  <c:v>4192</c:v>
                </c:pt>
                <c:pt idx="7584">
                  <c:v>4193</c:v>
                </c:pt>
                <c:pt idx="7585">
                  <c:v>4194</c:v>
                </c:pt>
                <c:pt idx="7586">
                  <c:v>4194</c:v>
                </c:pt>
                <c:pt idx="7587">
                  <c:v>4195</c:v>
                </c:pt>
                <c:pt idx="7588">
                  <c:v>4196</c:v>
                </c:pt>
                <c:pt idx="7589">
                  <c:v>4197</c:v>
                </c:pt>
                <c:pt idx="7590">
                  <c:v>4197</c:v>
                </c:pt>
                <c:pt idx="7591">
                  <c:v>4198</c:v>
                </c:pt>
                <c:pt idx="7592">
                  <c:v>4199</c:v>
                </c:pt>
                <c:pt idx="7593">
                  <c:v>4200</c:v>
                </c:pt>
                <c:pt idx="7594">
                  <c:v>4201</c:v>
                </c:pt>
                <c:pt idx="7595">
                  <c:v>4202</c:v>
                </c:pt>
                <c:pt idx="7596">
                  <c:v>4203</c:v>
                </c:pt>
                <c:pt idx="7597">
                  <c:v>4204</c:v>
                </c:pt>
                <c:pt idx="7598">
                  <c:v>4204</c:v>
                </c:pt>
                <c:pt idx="7599">
                  <c:v>4204</c:v>
                </c:pt>
                <c:pt idx="7600">
                  <c:v>4204</c:v>
                </c:pt>
                <c:pt idx="7601">
                  <c:v>4205</c:v>
                </c:pt>
                <c:pt idx="7602">
                  <c:v>4205</c:v>
                </c:pt>
                <c:pt idx="7603">
                  <c:v>4205</c:v>
                </c:pt>
                <c:pt idx="7604">
                  <c:v>4205</c:v>
                </c:pt>
                <c:pt idx="7605">
                  <c:v>4205</c:v>
                </c:pt>
                <c:pt idx="7606">
                  <c:v>4205</c:v>
                </c:pt>
                <c:pt idx="7607">
                  <c:v>4205</c:v>
                </c:pt>
                <c:pt idx="7608">
                  <c:v>4205</c:v>
                </c:pt>
                <c:pt idx="7609">
                  <c:v>4205</c:v>
                </c:pt>
                <c:pt idx="7610">
                  <c:v>4205</c:v>
                </c:pt>
                <c:pt idx="7611">
                  <c:v>4205</c:v>
                </c:pt>
                <c:pt idx="7612">
                  <c:v>4206</c:v>
                </c:pt>
                <c:pt idx="7613">
                  <c:v>4206</c:v>
                </c:pt>
                <c:pt idx="7614">
                  <c:v>4207</c:v>
                </c:pt>
                <c:pt idx="7615">
                  <c:v>4208</c:v>
                </c:pt>
                <c:pt idx="7616">
                  <c:v>4208</c:v>
                </c:pt>
                <c:pt idx="7617">
                  <c:v>4209</c:v>
                </c:pt>
                <c:pt idx="7618">
                  <c:v>4209</c:v>
                </c:pt>
                <c:pt idx="7619">
                  <c:v>4209</c:v>
                </c:pt>
                <c:pt idx="7620">
                  <c:v>4210</c:v>
                </c:pt>
                <c:pt idx="7621">
                  <c:v>4210</c:v>
                </c:pt>
                <c:pt idx="7622">
                  <c:v>4210</c:v>
                </c:pt>
                <c:pt idx="7623">
                  <c:v>4211</c:v>
                </c:pt>
                <c:pt idx="7624">
                  <c:v>4212</c:v>
                </c:pt>
                <c:pt idx="7625">
                  <c:v>4213</c:v>
                </c:pt>
                <c:pt idx="7626">
                  <c:v>4214</c:v>
                </c:pt>
                <c:pt idx="7627">
                  <c:v>4215</c:v>
                </c:pt>
                <c:pt idx="7628">
                  <c:v>4216</c:v>
                </c:pt>
                <c:pt idx="7629">
                  <c:v>4217</c:v>
                </c:pt>
                <c:pt idx="7630">
                  <c:v>4217</c:v>
                </c:pt>
                <c:pt idx="7631">
                  <c:v>4217</c:v>
                </c:pt>
                <c:pt idx="7632">
                  <c:v>4217</c:v>
                </c:pt>
                <c:pt idx="7633">
                  <c:v>4217</c:v>
                </c:pt>
                <c:pt idx="7634">
                  <c:v>4218</c:v>
                </c:pt>
                <c:pt idx="7635">
                  <c:v>4219</c:v>
                </c:pt>
                <c:pt idx="7636">
                  <c:v>4219</c:v>
                </c:pt>
                <c:pt idx="7637">
                  <c:v>4219</c:v>
                </c:pt>
                <c:pt idx="7638">
                  <c:v>4219</c:v>
                </c:pt>
                <c:pt idx="7639">
                  <c:v>4219</c:v>
                </c:pt>
                <c:pt idx="7640">
                  <c:v>4220</c:v>
                </c:pt>
                <c:pt idx="7641">
                  <c:v>4221</c:v>
                </c:pt>
                <c:pt idx="7642">
                  <c:v>4222</c:v>
                </c:pt>
                <c:pt idx="7643">
                  <c:v>4222</c:v>
                </c:pt>
                <c:pt idx="7644">
                  <c:v>4222</c:v>
                </c:pt>
                <c:pt idx="7645">
                  <c:v>4222</c:v>
                </c:pt>
                <c:pt idx="7646">
                  <c:v>4222</c:v>
                </c:pt>
                <c:pt idx="7647">
                  <c:v>4223</c:v>
                </c:pt>
                <c:pt idx="7648">
                  <c:v>4223</c:v>
                </c:pt>
                <c:pt idx="7649">
                  <c:v>4223</c:v>
                </c:pt>
                <c:pt idx="7650">
                  <c:v>4224</c:v>
                </c:pt>
                <c:pt idx="7651">
                  <c:v>4224</c:v>
                </c:pt>
                <c:pt idx="7652">
                  <c:v>4224</c:v>
                </c:pt>
                <c:pt idx="7653">
                  <c:v>4224</c:v>
                </c:pt>
                <c:pt idx="7654">
                  <c:v>4224</c:v>
                </c:pt>
                <c:pt idx="7655">
                  <c:v>4224</c:v>
                </c:pt>
                <c:pt idx="7656">
                  <c:v>4224</c:v>
                </c:pt>
                <c:pt idx="7657">
                  <c:v>4225</c:v>
                </c:pt>
                <c:pt idx="7658">
                  <c:v>4226</c:v>
                </c:pt>
                <c:pt idx="7659">
                  <c:v>4227</c:v>
                </c:pt>
                <c:pt idx="7660">
                  <c:v>4228</c:v>
                </c:pt>
                <c:pt idx="7661">
                  <c:v>4228</c:v>
                </c:pt>
                <c:pt idx="7662">
                  <c:v>4229</c:v>
                </c:pt>
                <c:pt idx="7663">
                  <c:v>4230</c:v>
                </c:pt>
                <c:pt idx="7664">
                  <c:v>4230</c:v>
                </c:pt>
                <c:pt idx="7665">
                  <c:v>4231</c:v>
                </c:pt>
                <c:pt idx="7666">
                  <c:v>4232</c:v>
                </c:pt>
                <c:pt idx="7667">
                  <c:v>4232</c:v>
                </c:pt>
                <c:pt idx="7668">
                  <c:v>4233</c:v>
                </c:pt>
                <c:pt idx="7669">
                  <c:v>4234</c:v>
                </c:pt>
                <c:pt idx="7670">
                  <c:v>4235</c:v>
                </c:pt>
                <c:pt idx="7671">
                  <c:v>4236</c:v>
                </c:pt>
                <c:pt idx="7672">
                  <c:v>4237</c:v>
                </c:pt>
                <c:pt idx="7673">
                  <c:v>4238</c:v>
                </c:pt>
                <c:pt idx="7674">
                  <c:v>4239</c:v>
                </c:pt>
                <c:pt idx="7675">
                  <c:v>4240</c:v>
                </c:pt>
                <c:pt idx="7676">
                  <c:v>4241</c:v>
                </c:pt>
                <c:pt idx="7677">
                  <c:v>4242</c:v>
                </c:pt>
                <c:pt idx="7678">
                  <c:v>4243</c:v>
                </c:pt>
                <c:pt idx="7679">
                  <c:v>4244</c:v>
                </c:pt>
                <c:pt idx="7680">
                  <c:v>4245</c:v>
                </c:pt>
                <c:pt idx="7681">
                  <c:v>4246</c:v>
                </c:pt>
                <c:pt idx="7682">
                  <c:v>4247</c:v>
                </c:pt>
                <c:pt idx="7683">
                  <c:v>4247</c:v>
                </c:pt>
                <c:pt idx="7684">
                  <c:v>4247</c:v>
                </c:pt>
                <c:pt idx="7685">
                  <c:v>4248</c:v>
                </c:pt>
                <c:pt idx="7686">
                  <c:v>4248</c:v>
                </c:pt>
                <c:pt idx="7687">
                  <c:v>4249</c:v>
                </c:pt>
                <c:pt idx="7688">
                  <c:v>4250</c:v>
                </c:pt>
                <c:pt idx="7689">
                  <c:v>4250</c:v>
                </c:pt>
                <c:pt idx="7690">
                  <c:v>4251</c:v>
                </c:pt>
                <c:pt idx="7691">
                  <c:v>4252</c:v>
                </c:pt>
                <c:pt idx="7692">
                  <c:v>4253</c:v>
                </c:pt>
                <c:pt idx="7693">
                  <c:v>4254</c:v>
                </c:pt>
                <c:pt idx="7694">
                  <c:v>4255</c:v>
                </c:pt>
                <c:pt idx="7695">
                  <c:v>4256</c:v>
                </c:pt>
                <c:pt idx="7696">
                  <c:v>4257</c:v>
                </c:pt>
                <c:pt idx="7697">
                  <c:v>4258</c:v>
                </c:pt>
                <c:pt idx="7698">
                  <c:v>4259</c:v>
                </c:pt>
                <c:pt idx="7699">
                  <c:v>4260</c:v>
                </c:pt>
                <c:pt idx="7700">
                  <c:v>4261</c:v>
                </c:pt>
                <c:pt idx="7701">
                  <c:v>4262</c:v>
                </c:pt>
                <c:pt idx="7702">
                  <c:v>4263</c:v>
                </c:pt>
                <c:pt idx="7703">
                  <c:v>4264</c:v>
                </c:pt>
                <c:pt idx="7704">
                  <c:v>4265</c:v>
                </c:pt>
                <c:pt idx="7705">
                  <c:v>4265</c:v>
                </c:pt>
                <c:pt idx="7706">
                  <c:v>4265</c:v>
                </c:pt>
                <c:pt idx="7707">
                  <c:v>4265</c:v>
                </c:pt>
                <c:pt idx="7708">
                  <c:v>4266</c:v>
                </c:pt>
                <c:pt idx="7709">
                  <c:v>4267</c:v>
                </c:pt>
                <c:pt idx="7710">
                  <c:v>4267</c:v>
                </c:pt>
                <c:pt idx="7711">
                  <c:v>4267</c:v>
                </c:pt>
                <c:pt idx="7712">
                  <c:v>4267</c:v>
                </c:pt>
                <c:pt idx="7713">
                  <c:v>4268</c:v>
                </c:pt>
                <c:pt idx="7714">
                  <c:v>4269</c:v>
                </c:pt>
                <c:pt idx="7715">
                  <c:v>4269</c:v>
                </c:pt>
                <c:pt idx="7716">
                  <c:v>4270</c:v>
                </c:pt>
                <c:pt idx="7717">
                  <c:v>4271</c:v>
                </c:pt>
                <c:pt idx="7718">
                  <c:v>4271</c:v>
                </c:pt>
                <c:pt idx="7719">
                  <c:v>4272</c:v>
                </c:pt>
                <c:pt idx="7720">
                  <c:v>4272</c:v>
                </c:pt>
                <c:pt idx="7721">
                  <c:v>4272</c:v>
                </c:pt>
                <c:pt idx="7722">
                  <c:v>4272</c:v>
                </c:pt>
                <c:pt idx="7723">
                  <c:v>4273</c:v>
                </c:pt>
                <c:pt idx="7724">
                  <c:v>4273</c:v>
                </c:pt>
                <c:pt idx="7725">
                  <c:v>4273</c:v>
                </c:pt>
                <c:pt idx="7726">
                  <c:v>4274</c:v>
                </c:pt>
                <c:pt idx="7727">
                  <c:v>4274</c:v>
                </c:pt>
                <c:pt idx="7728">
                  <c:v>4274</c:v>
                </c:pt>
                <c:pt idx="7729">
                  <c:v>4275</c:v>
                </c:pt>
                <c:pt idx="7730">
                  <c:v>4276</c:v>
                </c:pt>
                <c:pt idx="7731">
                  <c:v>4276</c:v>
                </c:pt>
                <c:pt idx="7732">
                  <c:v>4277</c:v>
                </c:pt>
                <c:pt idx="7733">
                  <c:v>4277</c:v>
                </c:pt>
                <c:pt idx="7734">
                  <c:v>4277</c:v>
                </c:pt>
                <c:pt idx="7735">
                  <c:v>4277</c:v>
                </c:pt>
                <c:pt idx="7736">
                  <c:v>4277</c:v>
                </c:pt>
                <c:pt idx="7737">
                  <c:v>4277</c:v>
                </c:pt>
                <c:pt idx="7738">
                  <c:v>4277</c:v>
                </c:pt>
                <c:pt idx="7739">
                  <c:v>4277</c:v>
                </c:pt>
                <c:pt idx="7740">
                  <c:v>4277</c:v>
                </c:pt>
                <c:pt idx="7741">
                  <c:v>4278</c:v>
                </c:pt>
                <c:pt idx="7742">
                  <c:v>4279</c:v>
                </c:pt>
                <c:pt idx="7743">
                  <c:v>4279</c:v>
                </c:pt>
                <c:pt idx="7744">
                  <c:v>4279</c:v>
                </c:pt>
                <c:pt idx="7745">
                  <c:v>4280</c:v>
                </c:pt>
                <c:pt idx="7746">
                  <c:v>4280</c:v>
                </c:pt>
                <c:pt idx="7747">
                  <c:v>4280</c:v>
                </c:pt>
                <c:pt idx="7748">
                  <c:v>4280</c:v>
                </c:pt>
                <c:pt idx="7749">
                  <c:v>4281</c:v>
                </c:pt>
                <c:pt idx="7750">
                  <c:v>4281</c:v>
                </c:pt>
                <c:pt idx="7751">
                  <c:v>4281</c:v>
                </c:pt>
                <c:pt idx="7752">
                  <c:v>4282</c:v>
                </c:pt>
                <c:pt idx="7753">
                  <c:v>4282</c:v>
                </c:pt>
                <c:pt idx="7754">
                  <c:v>4283</c:v>
                </c:pt>
                <c:pt idx="7755">
                  <c:v>4284</c:v>
                </c:pt>
                <c:pt idx="7756">
                  <c:v>4284</c:v>
                </c:pt>
                <c:pt idx="7757">
                  <c:v>4284</c:v>
                </c:pt>
                <c:pt idx="7758">
                  <c:v>4285</c:v>
                </c:pt>
                <c:pt idx="7759">
                  <c:v>4285</c:v>
                </c:pt>
                <c:pt idx="7760">
                  <c:v>4285</c:v>
                </c:pt>
                <c:pt idx="7761">
                  <c:v>4285</c:v>
                </c:pt>
                <c:pt idx="7762">
                  <c:v>4286</c:v>
                </c:pt>
                <c:pt idx="7763">
                  <c:v>4287</c:v>
                </c:pt>
                <c:pt idx="7764">
                  <c:v>4287</c:v>
                </c:pt>
                <c:pt idx="7765">
                  <c:v>4288</c:v>
                </c:pt>
                <c:pt idx="7766">
                  <c:v>4289</c:v>
                </c:pt>
                <c:pt idx="7767">
                  <c:v>4290</c:v>
                </c:pt>
                <c:pt idx="7768">
                  <c:v>4291</c:v>
                </c:pt>
                <c:pt idx="7769">
                  <c:v>4292</c:v>
                </c:pt>
                <c:pt idx="7770">
                  <c:v>4293</c:v>
                </c:pt>
                <c:pt idx="7771">
                  <c:v>4294</c:v>
                </c:pt>
                <c:pt idx="7772">
                  <c:v>4295</c:v>
                </c:pt>
                <c:pt idx="7773">
                  <c:v>4295</c:v>
                </c:pt>
                <c:pt idx="7774">
                  <c:v>4296</c:v>
                </c:pt>
                <c:pt idx="7775">
                  <c:v>4297</c:v>
                </c:pt>
                <c:pt idx="7776">
                  <c:v>4298</c:v>
                </c:pt>
                <c:pt idx="7777">
                  <c:v>4298</c:v>
                </c:pt>
                <c:pt idx="7778">
                  <c:v>4299</c:v>
                </c:pt>
                <c:pt idx="7779">
                  <c:v>4300</c:v>
                </c:pt>
                <c:pt idx="7780">
                  <c:v>4300</c:v>
                </c:pt>
                <c:pt idx="7781">
                  <c:v>4301</c:v>
                </c:pt>
                <c:pt idx="7782">
                  <c:v>4302</c:v>
                </c:pt>
                <c:pt idx="7783">
                  <c:v>4303</c:v>
                </c:pt>
                <c:pt idx="7784">
                  <c:v>4304</c:v>
                </c:pt>
                <c:pt idx="7785">
                  <c:v>4305</c:v>
                </c:pt>
                <c:pt idx="7786">
                  <c:v>4306</c:v>
                </c:pt>
                <c:pt idx="7787">
                  <c:v>4307</c:v>
                </c:pt>
                <c:pt idx="7788">
                  <c:v>4307</c:v>
                </c:pt>
                <c:pt idx="7789">
                  <c:v>4307</c:v>
                </c:pt>
                <c:pt idx="7790">
                  <c:v>4308</c:v>
                </c:pt>
                <c:pt idx="7791">
                  <c:v>4309</c:v>
                </c:pt>
                <c:pt idx="7792">
                  <c:v>4310</c:v>
                </c:pt>
                <c:pt idx="7793">
                  <c:v>4311</c:v>
                </c:pt>
                <c:pt idx="7794">
                  <c:v>4312</c:v>
                </c:pt>
                <c:pt idx="7795">
                  <c:v>4313</c:v>
                </c:pt>
                <c:pt idx="7796">
                  <c:v>4313</c:v>
                </c:pt>
                <c:pt idx="7797">
                  <c:v>4314</c:v>
                </c:pt>
                <c:pt idx="7798">
                  <c:v>4315</c:v>
                </c:pt>
                <c:pt idx="7799">
                  <c:v>4316</c:v>
                </c:pt>
                <c:pt idx="7800">
                  <c:v>4317</c:v>
                </c:pt>
                <c:pt idx="7801">
                  <c:v>4318</c:v>
                </c:pt>
                <c:pt idx="7802">
                  <c:v>4319</c:v>
                </c:pt>
                <c:pt idx="7803">
                  <c:v>4320</c:v>
                </c:pt>
                <c:pt idx="7804">
                  <c:v>4320</c:v>
                </c:pt>
                <c:pt idx="7805">
                  <c:v>4321</c:v>
                </c:pt>
                <c:pt idx="7806">
                  <c:v>4322</c:v>
                </c:pt>
                <c:pt idx="7807">
                  <c:v>4323</c:v>
                </c:pt>
                <c:pt idx="7808">
                  <c:v>4324</c:v>
                </c:pt>
                <c:pt idx="7809">
                  <c:v>4325</c:v>
                </c:pt>
                <c:pt idx="7810">
                  <c:v>4326</c:v>
                </c:pt>
                <c:pt idx="7811">
                  <c:v>4326</c:v>
                </c:pt>
                <c:pt idx="7812">
                  <c:v>4327</c:v>
                </c:pt>
                <c:pt idx="7813">
                  <c:v>4327</c:v>
                </c:pt>
                <c:pt idx="7814">
                  <c:v>4328</c:v>
                </c:pt>
                <c:pt idx="7815">
                  <c:v>4329</c:v>
                </c:pt>
                <c:pt idx="7816">
                  <c:v>4330</c:v>
                </c:pt>
                <c:pt idx="7817">
                  <c:v>4331</c:v>
                </c:pt>
                <c:pt idx="7818">
                  <c:v>4331</c:v>
                </c:pt>
                <c:pt idx="7819">
                  <c:v>4331</c:v>
                </c:pt>
                <c:pt idx="7820">
                  <c:v>4332</c:v>
                </c:pt>
                <c:pt idx="7821">
                  <c:v>4332</c:v>
                </c:pt>
                <c:pt idx="7822">
                  <c:v>4333</c:v>
                </c:pt>
                <c:pt idx="7823">
                  <c:v>4333</c:v>
                </c:pt>
                <c:pt idx="7824">
                  <c:v>4333</c:v>
                </c:pt>
                <c:pt idx="7825">
                  <c:v>4333</c:v>
                </c:pt>
                <c:pt idx="7826">
                  <c:v>4334</c:v>
                </c:pt>
                <c:pt idx="7827">
                  <c:v>4335</c:v>
                </c:pt>
                <c:pt idx="7828">
                  <c:v>4335</c:v>
                </c:pt>
                <c:pt idx="7829">
                  <c:v>4336</c:v>
                </c:pt>
                <c:pt idx="7830">
                  <c:v>4337</c:v>
                </c:pt>
                <c:pt idx="7831">
                  <c:v>4337</c:v>
                </c:pt>
                <c:pt idx="7832">
                  <c:v>4338</c:v>
                </c:pt>
                <c:pt idx="7833">
                  <c:v>4338</c:v>
                </c:pt>
                <c:pt idx="7834">
                  <c:v>4339</c:v>
                </c:pt>
                <c:pt idx="7835">
                  <c:v>4340</c:v>
                </c:pt>
                <c:pt idx="7836">
                  <c:v>4340</c:v>
                </c:pt>
                <c:pt idx="7837">
                  <c:v>4341</c:v>
                </c:pt>
                <c:pt idx="7838">
                  <c:v>4341</c:v>
                </c:pt>
                <c:pt idx="7839">
                  <c:v>4341</c:v>
                </c:pt>
                <c:pt idx="7840">
                  <c:v>4341</c:v>
                </c:pt>
                <c:pt idx="7841">
                  <c:v>4341</c:v>
                </c:pt>
                <c:pt idx="7842">
                  <c:v>4341</c:v>
                </c:pt>
                <c:pt idx="7843">
                  <c:v>4342</c:v>
                </c:pt>
                <c:pt idx="7844">
                  <c:v>4342</c:v>
                </c:pt>
                <c:pt idx="7845">
                  <c:v>4343</c:v>
                </c:pt>
                <c:pt idx="7846">
                  <c:v>4343</c:v>
                </c:pt>
                <c:pt idx="7847">
                  <c:v>4343</c:v>
                </c:pt>
                <c:pt idx="7848">
                  <c:v>4343</c:v>
                </c:pt>
                <c:pt idx="7849">
                  <c:v>4343</c:v>
                </c:pt>
                <c:pt idx="7850">
                  <c:v>4343</c:v>
                </c:pt>
                <c:pt idx="7851">
                  <c:v>4343</c:v>
                </c:pt>
                <c:pt idx="7852">
                  <c:v>4343</c:v>
                </c:pt>
                <c:pt idx="7853">
                  <c:v>4343</c:v>
                </c:pt>
                <c:pt idx="7854">
                  <c:v>4344</c:v>
                </c:pt>
                <c:pt idx="7855">
                  <c:v>4345</c:v>
                </c:pt>
                <c:pt idx="7856">
                  <c:v>4346</c:v>
                </c:pt>
                <c:pt idx="7857">
                  <c:v>4347</c:v>
                </c:pt>
                <c:pt idx="7858">
                  <c:v>4348</c:v>
                </c:pt>
                <c:pt idx="7859">
                  <c:v>4348</c:v>
                </c:pt>
                <c:pt idx="7860">
                  <c:v>4349</c:v>
                </c:pt>
                <c:pt idx="7861">
                  <c:v>4350</c:v>
                </c:pt>
                <c:pt idx="7862">
                  <c:v>4351</c:v>
                </c:pt>
                <c:pt idx="7863">
                  <c:v>4352</c:v>
                </c:pt>
                <c:pt idx="7864">
                  <c:v>4353</c:v>
                </c:pt>
                <c:pt idx="7865">
                  <c:v>4354</c:v>
                </c:pt>
                <c:pt idx="7866">
                  <c:v>4355</c:v>
                </c:pt>
                <c:pt idx="7867">
                  <c:v>4356</c:v>
                </c:pt>
                <c:pt idx="7868">
                  <c:v>4357</c:v>
                </c:pt>
                <c:pt idx="7869">
                  <c:v>4358</c:v>
                </c:pt>
                <c:pt idx="7870">
                  <c:v>4359</c:v>
                </c:pt>
                <c:pt idx="7871">
                  <c:v>4360</c:v>
                </c:pt>
                <c:pt idx="7872">
                  <c:v>4361</c:v>
                </c:pt>
                <c:pt idx="7873">
                  <c:v>4362</c:v>
                </c:pt>
                <c:pt idx="7874">
                  <c:v>4363</c:v>
                </c:pt>
                <c:pt idx="7875">
                  <c:v>4364</c:v>
                </c:pt>
                <c:pt idx="7876">
                  <c:v>4365</c:v>
                </c:pt>
                <c:pt idx="7877">
                  <c:v>4366</c:v>
                </c:pt>
                <c:pt idx="7878">
                  <c:v>4367</c:v>
                </c:pt>
                <c:pt idx="7879">
                  <c:v>4368</c:v>
                </c:pt>
                <c:pt idx="7880">
                  <c:v>4368</c:v>
                </c:pt>
                <c:pt idx="7881">
                  <c:v>4369</c:v>
                </c:pt>
                <c:pt idx="7882">
                  <c:v>4370</c:v>
                </c:pt>
                <c:pt idx="7883">
                  <c:v>4370</c:v>
                </c:pt>
                <c:pt idx="7884">
                  <c:v>4371</c:v>
                </c:pt>
                <c:pt idx="7885">
                  <c:v>4372</c:v>
                </c:pt>
                <c:pt idx="7886">
                  <c:v>4373</c:v>
                </c:pt>
                <c:pt idx="7887">
                  <c:v>4374</c:v>
                </c:pt>
                <c:pt idx="7888">
                  <c:v>4375</c:v>
                </c:pt>
                <c:pt idx="7889">
                  <c:v>4376</c:v>
                </c:pt>
                <c:pt idx="7890">
                  <c:v>4376</c:v>
                </c:pt>
                <c:pt idx="7891">
                  <c:v>4377</c:v>
                </c:pt>
                <c:pt idx="7892">
                  <c:v>4378</c:v>
                </c:pt>
                <c:pt idx="7893">
                  <c:v>4378</c:v>
                </c:pt>
                <c:pt idx="7894">
                  <c:v>4379</c:v>
                </c:pt>
                <c:pt idx="7895">
                  <c:v>4380</c:v>
                </c:pt>
                <c:pt idx="7896">
                  <c:v>4380</c:v>
                </c:pt>
                <c:pt idx="7897">
                  <c:v>4381</c:v>
                </c:pt>
                <c:pt idx="7898">
                  <c:v>4381</c:v>
                </c:pt>
                <c:pt idx="7899">
                  <c:v>4382</c:v>
                </c:pt>
                <c:pt idx="7900">
                  <c:v>4383</c:v>
                </c:pt>
                <c:pt idx="7901">
                  <c:v>4383</c:v>
                </c:pt>
                <c:pt idx="7902">
                  <c:v>4384</c:v>
                </c:pt>
                <c:pt idx="7903">
                  <c:v>4385</c:v>
                </c:pt>
                <c:pt idx="7904">
                  <c:v>4386</c:v>
                </c:pt>
                <c:pt idx="7905">
                  <c:v>4387</c:v>
                </c:pt>
                <c:pt idx="7906">
                  <c:v>4388</c:v>
                </c:pt>
                <c:pt idx="7907">
                  <c:v>4389</c:v>
                </c:pt>
                <c:pt idx="7908">
                  <c:v>4390</c:v>
                </c:pt>
                <c:pt idx="7909">
                  <c:v>4391</c:v>
                </c:pt>
                <c:pt idx="7910">
                  <c:v>4391</c:v>
                </c:pt>
                <c:pt idx="7911">
                  <c:v>4392</c:v>
                </c:pt>
                <c:pt idx="7912">
                  <c:v>4392</c:v>
                </c:pt>
                <c:pt idx="7913">
                  <c:v>4393</c:v>
                </c:pt>
                <c:pt idx="7914">
                  <c:v>4393</c:v>
                </c:pt>
                <c:pt idx="7915">
                  <c:v>4394</c:v>
                </c:pt>
                <c:pt idx="7916">
                  <c:v>4395</c:v>
                </c:pt>
                <c:pt idx="7917">
                  <c:v>4396</c:v>
                </c:pt>
                <c:pt idx="7918">
                  <c:v>4396</c:v>
                </c:pt>
                <c:pt idx="7919">
                  <c:v>4397</c:v>
                </c:pt>
                <c:pt idx="7920">
                  <c:v>4397</c:v>
                </c:pt>
                <c:pt idx="7921">
                  <c:v>4398</c:v>
                </c:pt>
                <c:pt idx="7922">
                  <c:v>4399</c:v>
                </c:pt>
                <c:pt idx="7923">
                  <c:v>4400</c:v>
                </c:pt>
                <c:pt idx="7924">
                  <c:v>4401</c:v>
                </c:pt>
                <c:pt idx="7925">
                  <c:v>4402</c:v>
                </c:pt>
                <c:pt idx="7926">
                  <c:v>4403</c:v>
                </c:pt>
                <c:pt idx="7927">
                  <c:v>4403</c:v>
                </c:pt>
                <c:pt idx="7928">
                  <c:v>4404</c:v>
                </c:pt>
                <c:pt idx="7929">
                  <c:v>4405</c:v>
                </c:pt>
                <c:pt idx="7930">
                  <c:v>4406</c:v>
                </c:pt>
                <c:pt idx="7931">
                  <c:v>4407</c:v>
                </c:pt>
                <c:pt idx="7932">
                  <c:v>4408</c:v>
                </c:pt>
                <c:pt idx="7933">
                  <c:v>4409</c:v>
                </c:pt>
                <c:pt idx="7934">
                  <c:v>4410</c:v>
                </c:pt>
                <c:pt idx="7935">
                  <c:v>4411</c:v>
                </c:pt>
                <c:pt idx="7936">
                  <c:v>4412</c:v>
                </c:pt>
                <c:pt idx="7937">
                  <c:v>4413</c:v>
                </c:pt>
                <c:pt idx="7938">
                  <c:v>4414</c:v>
                </c:pt>
                <c:pt idx="7939">
                  <c:v>4415</c:v>
                </c:pt>
                <c:pt idx="7940">
                  <c:v>4416</c:v>
                </c:pt>
                <c:pt idx="7941">
                  <c:v>4417</c:v>
                </c:pt>
                <c:pt idx="7942">
                  <c:v>4418</c:v>
                </c:pt>
                <c:pt idx="7943">
                  <c:v>4419</c:v>
                </c:pt>
                <c:pt idx="7944">
                  <c:v>4420</c:v>
                </c:pt>
                <c:pt idx="7945">
                  <c:v>4421</c:v>
                </c:pt>
                <c:pt idx="7946">
                  <c:v>4421</c:v>
                </c:pt>
                <c:pt idx="7947">
                  <c:v>4422</c:v>
                </c:pt>
                <c:pt idx="7948">
                  <c:v>4423</c:v>
                </c:pt>
                <c:pt idx="7949">
                  <c:v>4424</c:v>
                </c:pt>
                <c:pt idx="7950">
                  <c:v>4425</c:v>
                </c:pt>
                <c:pt idx="7951">
                  <c:v>4426</c:v>
                </c:pt>
                <c:pt idx="7952">
                  <c:v>4427</c:v>
                </c:pt>
                <c:pt idx="7953">
                  <c:v>4427</c:v>
                </c:pt>
                <c:pt idx="7954">
                  <c:v>4427</c:v>
                </c:pt>
                <c:pt idx="7955">
                  <c:v>4428</c:v>
                </c:pt>
                <c:pt idx="7956">
                  <c:v>4429</c:v>
                </c:pt>
                <c:pt idx="7957">
                  <c:v>4430</c:v>
                </c:pt>
                <c:pt idx="7958">
                  <c:v>4430</c:v>
                </c:pt>
                <c:pt idx="7959">
                  <c:v>4430</c:v>
                </c:pt>
                <c:pt idx="7960">
                  <c:v>4430</c:v>
                </c:pt>
                <c:pt idx="7961">
                  <c:v>4430</c:v>
                </c:pt>
                <c:pt idx="7962">
                  <c:v>4430</c:v>
                </c:pt>
                <c:pt idx="7963">
                  <c:v>4430</c:v>
                </c:pt>
                <c:pt idx="7964">
                  <c:v>4430</c:v>
                </c:pt>
                <c:pt idx="7965">
                  <c:v>4430</c:v>
                </c:pt>
                <c:pt idx="7966">
                  <c:v>4431</c:v>
                </c:pt>
                <c:pt idx="7967">
                  <c:v>4432</c:v>
                </c:pt>
                <c:pt idx="7968">
                  <c:v>4433</c:v>
                </c:pt>
                <c:pt idx="7969">
                  <c:v>4434</c:v>
                </c:pt>
                <c:pt idx="7970">
                  <c:v>4435</c:v>
                </c:pt>
                <c:pt idx="7971">
                  <c:v>4436</c:v>
                </c:pt>
                <c:pt idx="7972">
                  <c:v>4437</c:v>
                </c:pt>
                <c:pt idx="7973">
                  <c:v>4437</c:v>
                </c:pt>
                <c:pt idx="7974">
                  <c:v>4437</c:v>
                </c:pt>
                <c:pt idx="7975">
                  <c:v>4438</c:v>
                </c:pt>
                <c:pt idx="7976">
                  <c:v>4438</c:v>
                </c:pt>
                <c:pt idx="7977">
                  <c:v>4439</c:v>
                </c:pt>
                <c:pt idx="7978">
                  <c:v>4439</c:v>
                </c:pt>
                <c:pt idx="7979">
                  <c:v>4440</c:v>
                </c:pt>
                <c:pt idx="7980">
                  <c:v>4441</c:v>
                </c:pt>
                <c:pt idx="7981">
                  <c:v>4441</c:v>
                </c:pt>
                <c:pt idx="7982">
                  <c:v>4442</c:v>
                </c:pt>
                <c:pt idx="7983">
                  <c:v>4442</c:v>
                </c:pt>
                <c:pt idx="7984">
                  <c:v>4442</c:v>
                </c:pt>
                <c:pt idx="7985">
                  <c:v>4442</c:v>
                </c:pt>
                <c:pt idx="7986">
                  <c:v>4443</c:v>
                </c:pt>
                <c:pt idx="7987">
                  <c:v>4443</c:v>
                </c:pt>
                <c:pt idx="7988">
                  <c:v>4443</c:v>
                </c:pt>
                <c:pt idx="7989">
                  <c:v>4443</c:v>
                </c:pt>
                <c:pt idx="7990">
                  <c:v>4443</c:v>
                </c:pt>
                <c:pt idx="7991">
                  <c:v>4443</c:v>
                </c:pt>
                <c:pt idx="7992">
                  <c:v>4443</c:v>
                </c:pt>
                <c:pt idx="7993">
                  <c:v>4444</c:v>
                </c:pt>
                <c:pt idx="7994">
                  <c:v>4444</c:v>
                </c:pt>
                <c:pt idx="7995">
                  <c:v>4445</c:v>
                </c:pt>
                <c:pt idx="7996">
                  <c:v>4445</c:v>
                </c:pt>
                <c:pt idx="7997">
                  <c:v>4445</c:v>
                </c:pt>
                <c:pt idx="7998">
                  <c:v>4446</c:v>
                </c:pt>
                <c:pt idx="7999">
                  <c:v>4447</c:v>
                </c:pt>
                <c:pt idx="8000">
                  <c:v>4447</c:v>
                </c:pt>
                <c:pt idx="8001">
                  <c:v>4447</c:v>
                </c:pt>
                <c:pt idx="8002">
                  <c:v>4448</c:v>
                </c:pt>
                <c:pt idx="8003">
                  <c:v>4448</c:v>
                </c:pt>
                <c:pt idx="8004">
                  <c:v>4449</c:v>
                </c:pt>
                <c:pt idx="8005">
                  <c:v>4449</c:v>
                </c:pt>
                <c:pt idx="8006">
                  <c:v>4450</c:v>
                </c:pt>
                <c:pt idx="8007">
                  <c:v>4451</c:v>
                </c:pt>
                <c:pt idx="8008">
                  <c:v>4452</c:v>
                </c:pt>
                <c:pt idx="8009">
                  <c:v>4452</c:v>
                </c:pt>
                <c:pt idx="8010">
                  <c:v>4453</c:v>
                </c:pt>
                <c:pt idx="8011">
                  <c:v>4453</c:v>
                </c:pt>
                <c:pt idx="8012">
                  <c:v>4453</c:v>
                </c:pt>
                <c:pt idx="8013">
                  <c:v>4453</c:v>
                </c:pt>
                <c:pt idx="8014">
                  <c:v>4453</c:v>
                </c:pt>
                <c:pt idx="8015">
                  <c:v>4454</c:v>
                </c:pt>
                <c:pt idx="8016">
                  <c:v>4454</c:v>
                </c:pt>
                <c:pt idx="8017">
                  <c:v>4454</c:v>
                </c:pt>
                <c:pt idx="8018">
                  <c:v>4455</c:v>
                </c:pt>
                <c:pt idx="8019">
                  <c:v>4455</c:v>
                </c:pt>
                <c:pt idx="8020">
                  <c:v>4455</c:v>
                </c:pt>
                <c:pt idx="8021">
                  <c:v>4455</c:v>
                </c:pt>
                <c:pt idx="8022">
                  <c:v>4456</c:v>
                </c:pt>
                <c:pt idx="8023">
                  <c:v>4456</c:v>
                </c:pt>
                <c:pt idx="8024">
                  <c:v>4457</c:v>
                </c:pt>
                <c:pt idx="8025">
                  <c:v>4457</c:v>
                </c:pt>
                <c:pt idx="8026">
                  <c:v>4457</c:v>
                </c:pt>
                <c:pt idx="8027">
                  <c:v>4457</c:v>
                </c:pt>
                <c:pt idx="8028">
                  <c:v>4457</c:v>
                </c:pt>
                <c:pt idx="8029">
                  <c:v>4458</c:v>
                </c:pt>
                <c:pt idx="8030">
                  <c:v>4458</c:v>
                </c:pt>
                <c:pt idx="8031">
                  <c:v>4459</c:v>
                </c:pt>
                <c:pt idx="8032">
                  <c:v>4459</c:v>
                </c:pt>
                <c:pt idx="8033">
                  <c:v>4459</c:v>
                </c:pt>
                <c:pt idx="8034">
                  <c:v>4460</c:v>
                </c:pt>
                <c:pt idx="8035">
                  <c:v>4461</c:v>
                </c:pt>
                <c:pt idx="8036">
                  <c:v>4461</c:v>
                </c:pt>
                <c:pt idx="8037">
                  <c:v>4461</c:v>
                </c:pt>
                <c:pt idx="8038">
                  <c:v>4461</c:v>
                </c:pt>
                <c:pt idx="8039">
                  <c:v>4462</c:v>
                </c:pt>
                <c:pt idx="8040">
                  <c:v>4462</c:v>
                </c:pt>
                <c:pt idx="8041">
                  <c:v>4462</c:v>
                </c:pt>
                <c:pt idx="8042">
                  <c:v>4462</c:v>
                </c:pt>
                <c:pt idx="8043">
                  <c:v>4462</c:v>
                </c:pt>
                <c:pt idx="8044">
                  <c:v>4462</c:v>
                </c:pt>
                <c:pt idx="8045">
                  <c:v>4462</c:v>
                </c:pt>
                <c:pt idx="8046">
                  <c:v>4463</c:v>
                </c:pt>
                <c:pt idx="8047">
                  <c:v>4463</c:v>
                </c:pt>
                <c:pt idx="8048">
                  <c:v>4463</c:v>
                </c:pt>
                <c:pt idx="8049">
                  <c:v>4463</c:v>
                </c:pt>
                <c:pt idx="8050">
                  <c:v>4464</c:v>
                </c:pt>
                <c:pt idx="8051">
                  <c:v>4464</c:v>
                </c:pt>
                <c:pt idx="8052">
                  <c:v>4464</c:v>
                </c:pt>
                <c:pt idx="8053">
                  <c:v>4465</c:v>
                </c:pt>
                <c:pt idx="8054">
                  <c:v>4466</c:v>
                </c:pt>
                <c:pt idx="8055">
                  <c:v>4466</c:v>
                </c:pt>
                <c:pt idx="8056">
                  <c:v>4466</c:v>
                </c:pt>
                <c:pt idx="8057">
                  <c:v>4466</c:v>
                </c:pt>
                <c:pt idx="8058">
                  <c:v>4466</c:v>
                </c:pt>
                <c:pt idx="8059">
                  <c:v>4466</c:v>
                </c:pt>
                <c:pt idx="8060">
                  <c:v>4466</c:v>
                </c:pt>
                <c:pt idx="8061">
                  <c:v>4467</c:v>
                </c:pt>
                <c:pt idx="8062">
                  <c:v>4467</c:v>
                </c:pt>
                <c:pt idx="8063">
                  <c:v>4467</c:v>
                </c:pt>
                <c:pt idx="8064">
                  <c:v>4467</c:v>
                </c:pt>
                <c:pt idx="8065">
                  <c:v>4467</c:v>
                </c:pt>
                <c:pt idx="8066">
                  <c:v>4468</c:v>
                </c:pt>
                <c:pt idx="8067">
                  <c:v>4468</c:v>
                </c:pt>
                <c:pt idx="8068">
                  <c:v>4468</c:v>
                </c:pt>
                <c:pt idx="8069">
                  <c:v>4468</c:v>
                </c:pt>
                <c:pt idx="8070">
                  <c:v>4468</c:v>
                </c:pt>
                <c:pt idx="8071">
                  <c:v>4468</c:v>
                </c:pt>
                <c:pt idx="8072">
                  <c:v>4468</c:v>
                </c:pt>
                <c:pt idx="8073">
                  <c:v>4468</c:v>
                </c:pt>
                <c:pt idx="8074">
                  <c:v>4468</c:v>
                </c:pt>
                <c:pt idx="8075">
                  <c:v>4468</c:v>
                </c:pt>
                <c:pt idx="8076">
                  <c:v>4468</c:v>
                </c:pt>
                <c:pt idx="8077">
                  <c:v>4468</c:v>
                </c:pt>
                <c:pt idx="8078">
                  <c:v>4468</c:v>
                </c:pt>
                <c:pt idx="8079">
                  <c:v>4468</c:v>
                </c:pt>
                <c:pt idx="8080">
                  <c:v>4468</c:v>
                </c:pt>
                <c:pt idx="8081">
                  <c:v>4468</c:v>
                </c:pt>
                <c:pt idx="8082">
                  <c:v>4468</c:v>
                </c:pt>
                <c:pt idx="8083">
                  <c:v>4468</c:v>
                </c:pt>
                <c:pt idx="8084">
                  <c:v>4468</c:v>
                </c:pt>
                <c:pt idx="8085">
                  <c:v>4468</c:v>
                </c:pt>
                <c:pt idx="8086">
                  <c:v>4468</c:v>
                </c:pt>
                <c:pt idx="8087">
                  <c:v>4468</c:v>
                </c:pt>
                <c:pt idx="8088">
                  <c:v>4468</c:v>
                </c:pt>
                <c:pt idx="8089">
                  <c:v>4468</c:v>
                </c:pt>
                <c:pt idx="8090">
                  <c:v>4468</c:v>
                </c:pt>
                <c:pt idx="8091">
                  <c:v>4468</c:v>
                </c:pt>
                <c:pt idx="8092">
                  <c:v>4468</c:v>
                </c:pt>
                <c:pt idx="8093">
                  <c:v>4468</c:v>
                </c:pt>
                <c:pt idx="8094">
                  <c:v>4468</c:v>
                </c:pt>
                <c:pt idx="8095">
                  <c:v>4468</c:v>
                </c:pt>
                <c:pt idx="8096">
                  <c:v>4468</c:v>
                </c:pt>
                <c:pt idx="8097">
                  <c:v>4468</c:v>
                </c:pt>
                <c:pt idx="8098">
                  <c:v>4468</c:v>
                </c:pt>
                <c:pt idx="8099">
                  <c:v>4468</c:v>
                </c:pt>
                <c:pt idx="8100">
                  <c:v>4468</c:v>
                </c:pt>
                <c:pt idx="8101">
                  <c:v>4468</c:v>
                </c:pt>
                <c:pt idx="8102">
                  <c:v>4468</c:v>
                </c:pt>
                <c:pt idx="8103">
                  <c:v>4468</c:v>
                </c:pt>
                <c:pt idx="8104">
                  <c:v>4468</c:v>
                </c:pt>
                <c:pt idx="8105">
                  <c:v>4468</c:v>
                </c:pt>
                <c:pt idx="8106">
                  <c:v>4469</c:v>
                </c:pt>
                <c:pt idx="8107">
                  <c:v>4470</c:v>
                </c:pt>
                <c:pt idx="8108">
                  <c:v>4470</c:v>
                </c:pt>
                <c:pt idx="8109">
                  <c:v>4470</c:v>
                </c:pt>
                <c:pt idx="8110">
                  <c:v>4470</c:v>
                </c:pt>
                <c:pt idx="8111">
                  <c:v>4470</c:v>
                </c:pt>
                <c:pt idx="8112">
                  <c:v>4470</c:v>
                </c:pt>
                <c:pt idx="8113">
                  <c:v>4470</c:v>
                </c:pt>
                <c:pt idx="8114">
                  <c:v>4471</c:v>
                </c:pt>
                <c:pt idx="8115">
                  <c:v>4472</c:v>
                </c:pt>
                <c:pt idx="8116">
                  <c:v>4472</c:v>
                </c:pt>
                <c:pt idx="8117">
                  <c:v>4473</c:v>
                </c:pt>
                <c:pt idx="8118">
                  <c:v>4474</c:v>
                </c:pt>
                <c:pt idx="8119">
                  <c:v>4475</c:v>
                </c:pt>
                <c:pt idx="8120">
                  <c:v>4475</c:v>
                </c:pt>
                <c:pt idx="8121">
                  <c:v>4476</c:v>
                </c:pt>
                <c:pt idx="8122">
                  <c:v>4477</c:v>
                </c:pt>
                <c:pt idx="8123">
                  <c:v>4478</c:v>
                </c:pt>
                <c:pt idx="8124">
                  <c:v>4479</c:v>
                </c:pt>
                <c:pt idx="8125">
                  <c:v>4480</c:v>
                </c:pt>
                <c:pt idx="8126">
                  <c:v>4481</c:v>
                </c:pt>
                <c:pt idx="8127">
                  <c:v>4482</c:v>
                </c:pt>
                <c:pt idx="8128">
                  <c:v>4483</c:v>
                </c:pt>
                <c:pt idx="8129">
                  <c:v>4484</c:v>
                </c:pt>
                <c:pt idx="8130">
                  <c:v>4485</c:v>
                </c:pt>
                <c:pt idx="8131">
                  <c:v>4486</c:v>
                </c:pt>
                <c:pt idx="8132">
                  <c:v>4487</c:v>
                </c:pt>
                <c:pt idx="8133">
                  <c:v>4488</c:v>
                </c:pt>
                <c:pt idx="8134">
                  <c:v>4489</c:v>
                </c:pt>
                <c:pt idx="8135">
                  <c:v>4490</c:v>
                </c:pt>
                <c:pt idx="8136">
                  <c:v>4491</c:v>
                </c:pt>
                <c:pt idx="8137">
                  <c:v>4492</c:v>
                </c:pt>
                <c:pt idx="8138">
                  <c:v>4493</c:v>
                </c:pt>
                <c:pt idx="8139">
                  <c:v>4494</c:v>
                </c:pt>
                <c:pt idx="8140">
                  <c:v>4495</c:v>
                </c:pt>
                <c:pt idx="8141">
                  <c:v>4495</c:v>
                </c:pt>
                <c:pt idx="8142">
                  <c:v>4496</c:v>
                </c:pt>
                <c:pt idx="8143">
                  <c:v>4496</c:v>
                </c:pt>
                <c:pt idx="8144">
                  <c:v>4496</c:v>
                </c:pt>
                <c:pt idx="8145">
                  <c:v>4496</c:v>
                </c:pt>
                <c:pt idx="8146">
                  <c:v>4497</c:v>
                </c:pt>
                <c:pt idx="8147">
                  <c:v>4497</c:v>
                </c:pt>
                <c:pt idx="8148">
                  <c:v>4497</c:v>
                </c:pt>
                <c:pt idx="8149">
                  <c:v>4497</c:v>
                </c:pt>
                <c:pt idx="8150">
                  <c:v>4497</c:v>
                </c:pt>
                <c:pt idx="8151">
                  <c:v>4497</c:v>
                </c:pt>
                <c:pt idx="8152">
                  <c:v>4497</c:v>
                </c:pt>
                <c:pt idx="8153">
                  <c:v>4497</c:v>
                </c:pt>
                <c:pt idx="8154">
                  <c:v>4497</c:v>
                </c:pt>
                <c:pt idx="8155">
                  <c:v>4497</c:v>
                </c:pt>
                <c:pt idx="8156">
                  <c:v>4498</c:v>
                </c:pt>
                <c:pt idx="8157">
                  <c:v>4499</c:v>
                </c:pt>
                <c:pt idx="8158">
                  <c:v>4499</c:v>
                </c:pt>
                <c:pt idx="8159">
                  <c:v>4499</c:v>
                </c:pt>
                <c:pt idx="8160">
                  <c:v>4499</c:v>
                </c:pt>
                <c:pt idx="8161">
                  <c:v>4500</c:v>
                </c:pt>
                <c:pt idx="8162">
                  <c:v>4500</c:v>
                </c:pt>
                <c:pt idx="8163">
                  <c:v>4500</c:v>
                </c:pt>
                <c:pt idx="8164">
                  <c:v>4500</c:v>
                </c:pt>
                <c:pt idx="8165">
                  <c:v>4501</c:v>
                </c:pt>
                <c:pt idx="8166">
                  <c:v>4502</c:v>
                </c:pt>
                <c:pt idx="8167">
                  <c:v>4503</c:v>
                </c:pt>
                <c:pt idx="8168">
                  <c:v>4503</c:v>
                </c:pt>
                <c:pt idx="8169">
                  <c:v>4503</c:v>
                </c:pt>
                <c:pt idx="8170">
                  <c:v>4503</c:v>
                </c:pt>
                <c:pt idx="8171">
                  <c:v>4503</c:v>
                </c:pt>
                <c:pt idx="8172">
                  <c:v>4503</c:v>
                </c:pt>
                <c:pt idx="8173">
                  <c:v>4503</c:v>
                </c:pt>
                <c:pt idx="8174">
                  <c:v>4503</c:v>
                </c:pt>
                <c:pt idx="8175">
                  <c:v>4504</c:v>
                </c:pt>
                <c:pt idx="8176">
                  <c:v>4505</c:v>
                </c:pt>
                <c:pt idx="8177">
                  <c:v>4506</c:v>
                </c:pt>
                <c:pt idx="8178">
                  <c:v>4506</c:v>
                </c:pt>
                <c:pt idx="8179">
                  <c:v>4506</c:v>
                </c:pt>
                <c:pt idx="8180">
                  <c:v>4506</c:v>
                </c:pt>
                <c:pt idx="8181">
                  <c:v>4506</c:v>
                </c:pt>
                <c:pt idx="8182">
                  <c:v>4507</c:v>
                </c:pt>
                <c:pt idx="8183">
                  <c:v>4508</c:v>
                </c:pt>
                <c:pt idx="8184">
                  <c:v>4509</c:v>
                </c:pt>
                <c:pt idx="8185">
                  <c:v>4509</c:v>
                </c:pt>
                <c:pt idx="8186">
                  <c:v>4509</c:v>
                </c:pt>
                <c:pt idx="8187">
                  <c:v>4509</c:v>
                </c:pt>
                <c:pt idx="8188">
                  <c:v>4509</c:v>
                </c:pt>
                <c:pt idx="8189">
                  <c:v>4509</c:v>
                </c:pt>
                <c:pt idx="8190">
                  <c:v>4510</c:v>
                </c:pt>
                <c:pt idx="8191">
                  <c:v>4510</c:v>
                </c:pt>
                <c:pt idx="8192">
                  <c:v>4511</c:v>
                </c:pt>
                <c:pt idx="8193">
                  <c:v>4512</c:v>
                </c:pt>
                <c:pt idx="8194">
                  <c:v>4512</c:v>
                </c:pt>
                <c:pt idx="8195">
                  <c:v>4513</c:v>
                </c:pt>
                <c:pt idx="8196">
                  <c:v>4513</c:v>
                </c:pt>
                <c:pt idx="8197">
                  <c:v>4513</c:v>
                </c:pt>
                <c:pt idx="8198">
                  <c:v>4513</c:v>
                </c:pt>
                <c:pt idx="8199">
                  <c:v>4513</c:v>
                </c:pt>
                <c:pt idx="8200">
                  <c:v>4513</c:v>
                </c:pt>
                <c:pt idx="8201">
                  <c:v>4513</c:v>
                </c:pt>
                <c:pt idx="8202">
                  <c:v>4514</c:v>
                </c:pt>
                <c:pt idx="8203">
                  <c:v>4515</c:v>
                </c:pt>
                <c:pt idx="8204">
                  <c:v>4515</c:v>
                </c:pt>
                <c:pt idx="8205">
                  <c:v>4515</c:v>
                </c:pt>
                <c:pt idx="8206">
                  <c:v>4515</c:v>
                </c:pt>
                <c:pt idx="8207">
                  <c:v>4516</c:v>
                </c:pt>
                <c:pt idx="8208">
                  <c:v>4517</c:v>
                </c:pt>
                <c:pt idx="8209">
                  <c:v>4517</c:v>
                </c:pt>
                <c:pt idx="8210">
                  <c:v>4517</c:v>
                </c:pt>
                <c:pt idx="8211">
                  <c:v>4517</c:v>
                </c:pt>
                <c:pt idx="8212">
                  <c:v>4518</c:v>
                </c:pt>
                <c:pt idx="8213">
                  <c:v>4518</c:v>
                </c:pt>
                <c:pt idx="8214">
                  <c:v>4519</c:v>
                </c:pt>
                <c:pt idx="8215">
                  <c:v>4520</c:v>
                </c:pt>
                <c:pt idx="8216">
                  <c:v>4521</c:v>
                </c:pt>
                <c:pt idx="8217">
                  <c:v>4522</c:v>
                </c:pt>
                <c:pt idx="8218">
                  <c:v>4523</c:v>
                </c:pt>
                <c:pt idx="8219">
                  <c:v>4524</c:v>
                </c:pt>
                <c:pt idx="8220">
                  <c:v>4525</c:v>
                </c:pt>
                <c:pt idx="8221">
                  <c:v>4526</c:v>
                </c:pt>
                <c:pt idx="8222">
                  <c:v>4527</c:v>
                </c:pt>
                <c:pt idx="8223">
                  <c:v>4527</c:v>
                </c:pt>
                <c:pt idx="8224">
                  <c:v>4528</c:v>
                </c:pt>
                <c:pt idx="8225">
                  <c:v>4529</c:v>
                </c:pt>
                <c:pt idx="8226">
                  <c:v>4530</c:v>
                </c:pt>
                <c:pt idx="8227">
                  <c:v>4531</c:v>
                </c:pt>
                <c:pt idx="8228">
                  <c:v>4532</c:v>
                </c:pt>
                <c:pt idx="8229">
                  <c:v>4533</c:v>
                </c:pt>
                <c:pt idx="8230">
                  <c:v>4533</c:v>
                </c:pt>
                <c:pt idx="8231">
                  <c:v>4534</c:v>
                </c:pt>
                <c:pt idx="8232">
                  <c:v>4535</c:v>
                </c:pt>
                <c:pt idx="8233">
                  <c:v>4535</c:v>
                </c:pt>
                <c:pt idx="8234">
                  <c:v>4536</c:v>
                </c:pt>
                <c:pt idx="8235">
                  <c:v>4537</c:v>
                </c:pt>
                <c:pt idx="8236">
                  <c:v>4538</c:v>
                </c:pt>
                <c:pt idx="8237">
                  <c:v>4539</c:v>
                </c:pt>
                <c:pt idx="8238">
                  <c:v>4540</c:v>
                </c:pt>
                <c:pt idx="8239">
                  <c:v>4541</c:v>
                </c:pt>
                <c:pt idx="8240">
                  <c:v>4541</c:v>
                </c:pt>
                <c:pt idx="8241">
                  <c:v>4541</c:v>
                </c:pt>
                <c:pt idx="8242">
                  <c:v>4542</c:v>
                </c:pt>
                <c:pt idx="8243">
                  <c:v>4543</c:v>
                </c:pt>
                <c:pt idx="8244">
                  <c:v>4544</c:v>
                </c:pt>
                <c:pt idx="8245">
                  <c:v>4545</c:v>
                </c:pt>
                <c:pt idx="8246">
                  <c:v>4546</c:v>
                </c:pt>
                <c:pt idx="8247">
                  <c:v>4547</c:v>
                </c:pt>
                <c:pt idx="8248">
                  <c:v>4548</c:v>
                </c:pt>
                <c:pt idx="8249">
                  <c:v>4549</c:v>
                </c:pt>
                <c:pt idx="8250">
                  <c:v>4549</c:v>
                </c:pt>
                <c:pt idx="8251">
                  <c:v>4550</c:v>
                </c:pt>
                <c:pt idx="8252">
                  <c:v>4550</c:v>
                </c:pt>
                <c:pt idx="8253">
                  <c:v>4550</c:v>
                </c:pt>
                <c:pt idx="8254">
                  <c:v>4550</c:v>
                </c:pt>
                <c:pt idx="8255">
                  <c:v>4550</c:v>
                </c:pt>
                <c:pt idx="8256">
                  <c:v>4550</c:v>
                </c:pt>
                <c:pt idx="8257">
                  <c:v>4551</c:v>
                </c:pt>
                <c:pt idx="8258">
                  <c:v>4551</c:v>
                </c:pt>
                <c:pt idx="8259">
                  <c:v>4551</c:v>
                </c:pt>
                <c:pt idx="8260">
                  <c:v>4551</c:v>
                </c:pt>
                <c:pt idx="8261">
                  <c:v>4551</c:v>
                </c:pt>
                <c:pt idx="8262">
                  <c:v>4552</c:v>
                </c:pt>
                <c:pt idx="8263">
                  <c:v>4552</c:v>
                </c:pt>
                <c:pt idx="8264">
                  <c:v>4552</c:v>
                </c:pt>
                <c:pt idx="8265">
                  <c:v>4552</c:v>
                </c:pt>
                <c:pt idx="8266">
                  <c:v>4552</c:v>
                </c:pt>
                <c:pt idx="8267">
                  <c:v>4552</c:v>
                </c:pt>
                <c:pt idx="8268">
                  <c:v>4552</c:v>
                </c:pt>
                <c:pt idx="8269">
                  <c:v>4552</c:v>
                </c:pt>
                <c:pt idx="8270">
                  <c:v>4552</c:v>
                </c:pt>
                <c:pt idx="8271">
                  <c:v>4553</c:v>
                </c:pt>
                <c:pt idx="8272">
                  <c:v>4553</c:v>
                </c:pt>
                <c:pt idx="8273">
                  <c:v>4554</c:v>
                </c:pt>
                <c:pt idx="8274">
                  <c:v>4554</c:v>
                </c:pt>
                <c:pt idx="8275">
                  <c:v>4555</c:v>
                </c:pt>
                <c:pt idx="8276">
                  <c:v>4555</c:v>
                </c:pt>
                <c:pt idx="8277">
                  <c:v>4555</c:v>
                </c:pt>
                <c:pt idx="8278">
                  <c:v>4556</c:v>
                </c:pt>
                <c:pt idx="8279">
                  <c:v>4556</c:v>
                </c:pt>
                <c:pt idx="8280">
                  <c:v>4557</c:v>
                </c:pt>
                <c:pt idx="8281">
                  <c:v>4558</c:v>
                </c:pt>
                <c:pt idx="8282">
                  <c:v>4558</c:v>
                </c:pt>
                <c:pt idx="8283">
                  <c:v>4559</c:v>
                </c:pt>
                <c:pt idx="8284">
                  <c:v>4559</c:v>
                </c:pt>
                <c:pt idx="8285">
                  <c:v>4560</c:v>
                </c:pt>
                <c:pt idx="8286">
                  <c:v>4561</c:v>
                </c:pt>
                <c:pt idx="8287">
                  <c:v>4561</c:v>
                </c:pt>
                <c:pt idx="8288">
                  <c:v>4561</c:v>
                </c:pt>
                <c:pt idx="8289">
                  <c:v>4562</c:v>
                </c:pt>
                <c:pt idx="8290">
                  <c:v>4563</c:v>
                </c:pt>
                <c:pt idx="8291">
                  <c:v>4563</c:v>
                </c:pt>
                <c:pt idx="8292">
                  <c:v>4564</c:v>
                </c:pt>
                <c:pt idx="8293">
                  <c:v>4564</c:v>
                </c:pt>
                <c:pt idx="8294">
                  <c:v>4564</c:v>
                </c:pt>
                <c:pt idx="8295">
                  <c:v>4564</c:v>
                </c:pt>
                <c:pt idx="8296">
                  <c:v>4564</c:v>
                </c:pt>
                <c:pt idx="8297">
                  <c:v>4565</c:v>
                </c:pt>
                <c:pt idx="8298">
                  <c:v>4565</c:v>
                </c:pt>
                <c:pt idx="8299">
                  <c:v>4565</c:v>
                </c:pt>
                <c:pt idx="8300">
                  <c:v>4565</c:v>
                </c:pt>
                <c:pt idx="8301">
                  <c:v>4565</c:v>
                </c:pt>
                <c:pt idx="8302">
                  <c:v>4565</c:v>
                </c:pt>
                <c:pt idx="8303">
                  <c:v>4566</c:v>
                </c:pt>
                <c:pt idx="8304">
                  <c:v>4567</c:v>
                </c:pt>
                <c:pt idx="8305">
                  <c:v>4567</c:v>
                </c:pt>
                <c:pt idx="8306">
                  <c:v>4567</c:v>
                </c:pt>
                <c:pt idx="8307">
                  <c:v>4568</c:v>
                </c:pt>
                <c:pt idx="8308">
                  <c:v>4568</c:v>
                </c:pt>
                <c:pt idx="8309">
                  <c:v>4569</c:v>
                </c:pt>
                <c:pt idx="8310">
                  <c:v>4569</c:v>
                </c:pt>
                <c:pt idx="8311">
                  <c:v>4570</c:v>
                </c:pt>
                <c:pt idx="8312">
                  <c:v>4571</c:v>
                </c:pt>
                <c:pt idx="8313">
                  <c:v>4571</c:v>
                </c:pt>
                <c:pt idx="8314">
                  <c:v>4572</c:v>
                </c:pt>
                <c:pt idx="8315">
                  <c:v>4573</c:v>
                </c:pt>
                <c:pt idx="8316">
                  <c:v>4574</c:v>
                </c:pt>
                <c:pt idx="8317">
                  <c:v>4574</c:v>
                </c:pt>
                <c:pt idx="8318">
                  <c:v>4574</c:v>
                </c:pt>
                <c:pt idx="8319">
                  <c:v>4575</c:v>
                </c:pt>
                <c:pt idx="8320">
                  <c:v>4575</c:v>
                </c:pt>
                <c:pt idx="8321">
                  <c:v>4576</c:v>
                </c:pt>
                <c:pt idx="8322">
                  <c:v>4576</c:v>
                </c:pt>
                <c:pt idx="8323">
                  <c:v>4576</c:v>
                </c:pt>
                <c:pt idx="8324">
                  <c:v>4576</c:v>
                </c:pt>
                <c:pt idx="8325">
                  <c:v>4576</c:v>
                </c:pt>
                <c:pt idx="8326">
                  <c:v>4577</c:v>
                </c:pt>
                <c:pt idx="8327">
                  <c:v>4577</c:v>
                </c:pt>
                <c:pt idx="8328">
                  <c:v>4577</c:v>
                </c:pt>
                <c:pt idx="8329">
                  <c:v>4577</c:v>
                </c:pt>
                <c:pt idx="8330">
                  <c:v>4577</c:v>
                </c:pt>
                <c:pt idx="8331">
                  <c:v>4577</c:v>
                </c:pt>
                <c:pt idx="8332">
                  <c:v>4577</c:v>
                </c:pt>
                <c:pt idx="8333">
                  <c:v>4578</c:v>
                </c:pt>
                <c:pt idx="8334">
                  <c:v>4578</c:v>
                </c:pt>
                <c:pt idx="8335">
                  <c:v>4578</c:v>
                </c:pt>
                <c:pt idx="8336">
                  <c:v>4578</c:v>
                </c:pt>
                <c:pt idx="8337">
                  <c:v>4578</c:v>
                </c:pt>
                <c:pt idx="8338">
                  <c:v>4578</c:v>
                </c:pt>
                <c:pt idx="8339">
                  <c:v>4578</c:v>
                </c:pt>
                <c:pt idx="8340">
                  <c:v>4578</c:v>
                </c:pt>
                <c:pt idx="8341">
                  <c:v>4578</c:v>
                </c:pt>
                <c:pt idx="8342">
                  <c:v>4579</c:v>
                </c:pt>
                <c:pt idx="8343">
                  <c:v>4579</c:v>
                </c:pt>
                <c:pt idx="8344">
                  <c:v>4580</c:v>
                </c:pt>
                <c:pt idx="8345">
                  <c:v>4580</c:v>
                </c:pt>
                <c:pt idx="8346">
                  <c:v>4581</c:v>
                </c:pt>
                <c:pt idx="8347">
                  <c:v>4582</c:v>
                </c:pt>
                <c:pt idx="8348">
                  <c:v>4582</c:v>
                </c:pt>
                <c:pt idx="8349">
                  <c:v>4583</c:v>
                </c:pt>
                <c:pt idx="8350">
                  <c:v>4583</c:v>
                </c:pt>
                <c:pt idx="8351">
                  <c:v>4584</c:v>
                </c:pt>
                <c:pt idx="8352">
                  <c:v>4584</c:v>
                </c:pt>
                <c:pt idx="8353">
                  <c:v>4584</c:v>
                </c:pt>
                <c:pt idx="8354">
                  <c:v>4585</c:v>
                </c:pt>
                <c:pt idx="8355">
                  <c:v>4585</c:v>
                </c:pt>
                <c:pt idx="8356">
                  <c:v>4585</c:v>
                </c:pt>
                <c:pt idx="8357">
                  <c:v>4586</c:v>
                </c:pt>
                <c:pt idx="8358">
                  <c:v>4586</c:v>
                </c:pt>
                <c:pt idx="8359">
                  <c:v>4586</c:v>
                </c:pt>
                <c:pt idx="8360">
                  <c:v>4586</c:v>
                </c:pt>
                <c:pt idx="8361">
                  <c:v>4586</c:v>
                </c:pt>
                <c:pt idx="8362">
                  <c:v>4586</c:v>
                </c:pt>
                <c:pt idx="8363">
                  <c:v>4586</c:v>
                </c:pt>
                <c:pt idx="8364">
                  <c:v>4586</c:v>
                </c:pt>
                <c:pt idx="8365">
                  <c:v>4587</c:v>
                </c:pt>
                <c:pt idx="8366">
                  <c:v>4587</c:v>
                </c:pt>
                <c:pt idx="8367">
                  <c:v>4588</c:v>
                </c:pt>
                <c:pt idx="8368">
                  <c:v>4588</c:v>
                </c:pt>
                <c:pt idx="8369">
                  <c:v>4588</c:v>
                </c:pt>
                <c:pt idx="8370">
                  <c:v>4589</c:v>
                </c:pt>
                <c:pt idx="8371">
                  <c:v>4589</c:v>
                </c:pt>
                <c:pt idx="8372">
                  <c:v>4589</c:v>
                </c:pt>
                <c:pt idx="8373">
                  <c:v>4589</c:v>
                </c:pt>
                <c:pt idx="8374">
                  <c:v>4589</c:v>
                </c:pt>
                <c:pt idx="8375">
                  <c:v>4589</c:v>
                </c:pt>
                <c:pt idx="8376">
                  <c:v>4589</c:v>
                </c:pt>
                <c:pt idx="8377">
                  <c:v>4589</c:v>
                </c:pt>
                <c:pt idx="8378">
                  <c:v>4590</c:v>
                </c:pt>
                <c:pt idx="8379">
                  <c:v>4590</c:v>
                </c:pt>
                <c:pt idx="8380">
                  <c:v>4590</c:v>
                </c:pt>
                <c:pt idx="8381">
                  <c:v>4590</c:v>
                </c:pt>
                <c:pt idx="8382">
                  <c:v>4590</c:v>
                </c:pt>
                <c:pt idx="8383">
                  <c:v>4591</c:v>
                </c:pt>
                <c:pt idx="8384">
                  <c:v>4592</c:v>
                </c:pt>
                <c:pt idx="8385">
                  <c:v>4593</c:v>
                </c:pt>
                <c:pt idx="8386">
                  <c:v>4594</c:v>
                </c:pt>
                <c:pt idx="8387">
                  <c:v>4595</c:v>
                </c:pt>
                <c:pt idx="8388">
                  <c:v>4596</c:v>
                </c:pt>
                <c:pt idx="8389">
                  <c:v>4597</c:v>
                </c:pt>
                <c:pt idx="8390">
                  <c:v>4598</c:v>
                </c:pt>
                <c:pt idx="8391">
                  <c:v>4599</c:v>
                </c:pt>
                <c:pt idx="8392">
                  <c:v>4600</c:v>
                </c:pt>
                <c:pt idx="8393">
                  <c:v>4601</c:v>
                </c:pt>
                <c:pt idx="8394">
                  <c:v>4602</c:v>
                </c:pt>
                <c:pt idx="8395">
                  <c:v>4602</c:v>
                </c:pt>
                <c:pt idx="8396">
                  <c:v>4602</c:v>
                </c:pt>
                <c:pt idx="8397">
                  <c:v>4602</c:v>
                </c:pt>
                <c:pt idx="8398">
                  <c:v>4602</c:v>
                </c:pt>
                <c:pt idx="8399">
                  <c:v>4602</c:v>
                </c:pt>
                <c:pt idx="8400">
                  <c:v>4602</c:v>
                </c:pt>
                <c:pt idx="8401">
                  <c:v>4602</c:v>
                </c:pt>
                <c:pt idx="8402">
                  <c:v>4602</c:v>
                </c:pt>
                <c:pt idx="8403">
                  <c:v>4602</c:v>
                </c:pt>
                <c:pt idx="8404">
                  <c:v>4602</c:v>
                </c:pt>
                <c:pt idx="8405">
                  <c:v>4603</c:v>
                </c:pt>
                <c:pt idx="8406">
                  <c:v>4603</c:v>
                </c:pt>
                <c:pt idx="8407">
                  <c:v>4604</c:v>
                </c:pt>
                <c:pt idx="8408">
                  <c:v>4605</c:v>
                </c:pt>
                <c:pt idx="8409">
                  <c:v>4605</c:v>
                </c:pt>
                <c:pt idx="8410">
                  <c:v>4606</c:v>
                </c:pt>
                <c:pt idx="8411">
                  <c:v>4606</c:v>
                </c:pt>
                <c:pt idx="8412">
                  <c:v>4607</c:v>
                </c:pt>
                <c:pt idx="8413">
                  <c:v>4607</c:v>
                </c:pt>
                <c:pt idx="8414">
                  <c:v>4607</c:v>
                </c:pt>
                <c:pt idx="8415">
                  <c:v>4608</c:v>
                </c:pt>
                <c:pt idx="8416">
                  <c:v>4608</c:v>
                </c:pt>
                <c:pt idx="8417">
                  <c:v>4608</c:v>
                </c:pt>
                <c:pt idx="8418">
                  <c:v>4609</c:v>
                </c:pt>
                <c:pt idx="8419">
                  <c:v>4610</c:v>
                </c:pt>
                <c:pt idx="8420">
                  <c:v>4611</c:v>
                </c:pt>
                <c:pt idx="8421">
                  <c:v>4612</c:v>
                </c:pt>
                <c:pt idx="8422">
                  <c:v>4613</c:v>
                </c:pt>
                <c:pt idx="8423">
                  <c:v>4614</c:v>
                </c:pt>
                <c:pt idx="8424">
                  <c:v>4614</c:v>
                </c:pt>
                <c:pt idx="8425">
                  <c:v>4614</c:v>
                </c:pt>
                <c:pt idx="8426">
                  <c:v>4614</c:v>
                </c:pt>
                <c:pt idx="8427">
                  <c:v>4614</c:v>
                </c:pt>
                <c:pt idx="8428">
                  <c:v>4614</c:v>
                </c:pt>
                <c:pt idx="8429">
                  <c:v>4614</c:v>
                </c:pt>
                <c:pt idx="8430">
                  <c:v>4614</c:v>
                </c:pt>
                <c:pt idx="8431">
                  <c:v>4615</c:v>
                </c:pt>
                <c:pt idx="8432">
                  <c:v>4616</c:v>
                </c:pt>
                <c:pt idx="8433">
                  <c:v>4617</c:v>
                </c:pt>
                <c:pt idx="8434">
                  <c:v>4618</c:v>
                </c:pt>
                <c:pt idx="8435">
                  <c:v>4618</c:v>
                </c:pt>
                <c:pt idx="8436">
                  <c:v>4619</c:v>
                </c:pt>
                <c:pt idx="8437">
                  <c:v>4619</c:v>
                </c:pt>
                <c:pt idx="8438">
                  <c:v>4619</c:v>
                </c:pt>
                <c:pt idx="8439">
                  <c:v>4620</c:v>
                </c:pt>
                <c:pt idx="8440">
                  <c:v>4620</c:v>
                </c:pt>
                <c:pt idx="8441">
                  <c:v>4620</c:v>
                </c:pt>
                <c:pt idx="8442">
                  <c:v>4621</c:v>
                </c:pt>
                <c:pt idx="8443">
                  <c:v>4622</c:v>
                </c:pt>
                <c:pt idx="8444">
                  <c:v>4623</c:v>
                </c:pt>
                <c:pt idx="8445">
                  <c:v>4624</c:v>
                </c:pt>
                <c:pt idx="8446">
                  <c:v>4625</c:v>
                </c:pt>
                <c:pt idx="8447">
                  <c:v>4626</c:v>
                </c:pt>
                <c:pt idx="8448">
                  <c:v>4627</c:v>
                </c:pt>
                <c:pt idx="8449">
                  <c:v>4627</c:v>
                </c:pt>
                <c:pt idx="8450">
                  <c:v>4627</c:v>
                </c:pt>
                <c:pt idx="8451">
                  <c:v>4628</c:v>
                </c:pt>
                <c:pt idx="8452">
                  <c:v>4629</c:v>
                </c:pt>
                <c:pt idx="8453">
                  <c:v>4630</c:v>
                </c:pt>
                <c:pt idx="8454">
                  <c:v>4630</c:v>
                </c:pt>
                <c:pt idx="8455">
                  <c:v>4631</c:v>
                </c:pt>
                <c:pt idx="8456">
                  <c:v>4631</c:v>
                </c:pt>
                <c:pt idx="8457">
                  <c:v>4631</c:v>
                </c:pt>
                <c:pt idx="8458">
                  <c:v>4632</c:v>
                </c:pt>
                <c:pt idx="8459">
                  <c:v>4632</c:v>
                </c:pt>
                <c:pt idx="8460">
                  <c:v>4633</c:v>
                </c:pt>
                <c:pt idx="8461">
                  <c:v>4634</c:v>
                </c:pt>
                <c:pt idx="8462">
                  <c:v>4634</c:v>
                </c:pt>
                <c:pt idx="8463">
                  <c:v>4635</c:v>
                </c:pt>
                <c:pt idx="8464">
                  <c:v>4636</c:v>
                </c:pt>
                <c:pt idx="8465">
                  <c:v>4637</c:v>
                </c:pt>
                <c:pt idx="8466">
                  <c:v>4638</c:v>
                </c:pt>
                <c:pt idx="8467">
                  <c:v>4639</c:v>
                </c:pt>
                <c:pt idx="8468">
                  <c:v>4639</c:v>
                </c:pt>
                <c:pt idx="8469">
                  <c:v>4640</c:v>
                </c:pt>
                <c:pt idx="8470">
                  <c:v>4640</c:v>
                </c:pt>
                <c:pt idx="8471">
                  <c:v>4641</c:v>
                </c:pt>
                <c:pt idx="8472">
                  <c:v>4642</c:v>
                </c:pt>
                <c:pt idx="8473">
                  <c:v>4643</c:v>
                </c:pt>
                <c:pt idx="8474">
                  <c:v>4643</c:v>
                </c:pt>
                <c:pt idx="8475">
                  <c:v>4643</c:v>
                </c:pt>
                <c:pt idx="8476">
                  <c:v>4644</c:v>
                </c:pt>
                <c:pt idx="8477">
                  <c:v>4645</c:v>
                </c:pt>
                <c:pt idx="8478">
                  <c:v>4645</c:v>
                </c:pt>
                <c:pt idx="8479">
                  <c:v>4646</c:v>
                </c:pt>
                <c:pt idx="8480">
                  <c:v>4647</c:v>
                </c:pt>
                <c:pt idx="8481">
                  <c:v>4648</c:v>
                </c:pt>
                <c:pt idx="8482">
                  <c:v>4649</c:v>
                </c:pt>
                <c:pt idx="8483">
                  <c:v>4650</c:v>
                </c:pt>
                <c:pt idx="8484">
                  <c:v>4651</c:v>
                </c:pt>
                <c:pt idx="8485">
                  <c:v>4652</c:v>
                </c:pt>
                <c:pt idx="8486">
                  <c:v>4653</c:v>
                </c:pt>
                <c:pt idx="8487">
                  <c:v>4654</c:v>
                </c:pt>
                <c:pt idx="8488">
                  <c:v>4655</c:v>
                </c:pt>
                <c:pt idx="8489">
                  <c:v>4656</c:v>
                </c:pt>
                <c:pt idx="8490">
                  <c:v>4657</c:v>
                </c:pt>
                <c:pt idx="8491">
                  <c:v>4658</c:v>
                </c:pt>
                <c:pt idx="8492">
                  <c:v>4659</c:v>
                </c:pt>
                <c:pt idx="8493">
                  <c:v>4660</c:v>
                </c:pt>
                <c:pt idx="8494">
                  <c:v>4661</c:v>
                </c:pt>
                <c:pt idx="8495">
                  <c:v>4662</c:v>
                </c:pt>
                <c:pt idx="8496">
                  <c:v>4663</c:v>
                </c:pt>
                <c:pt idx="8497">
                  <c:v>4664</c:v>
                </c:pt>
                <c:pt idx="8498">
                  <c:v>4665</c:v>
                </c:pt>
                <c:pt idx="8499">
                  <c:v>4666</c:v>
                </c:pt>
                <c:pt idx="8500">
                  <c:v>4667</c:v>
                </c:pt>
                <c:pt idx="8501">
                  <c:v>4668</c:v>
                </c:pt>
                <c:pt idx="8502">
                  <c:v>4669</c:v>
                </c:pt>
                <c:pt idx="8503">
                  <c:v>4669</c:v>
                </c:pt>
                <c:pt idx="8504">
                  <c:v>4670</c:v>
                </c:pt>
                <c:pt idx="8505">
                  <c:v>4670</c:v>
                </c:pt>
                <c:pt idx="8506">
                  <c:v>4671</c:v>
                </c:pt>
                <c:pt idx="8507">
                  <c:v>4672</c:v>
                </c:pt>
                <c:pt idx="8508">
                  <c:v>4673</c:v>
                </c:pt>
                <c:pt idx="8509">
                  <c:v>4674</c:v>
                </c:pt>
                <c:pt idx="8510">
                  <c:v>4675</c:v>
                </c:pt>
                <c:pt idx="8511">
                  <c:v>4676</c:v>
                </c:pt>
                <c:pt idx="8512">
                  <c:v>4677</c:v>
                </c:pt>
                <c:pt idx="8513">
                  <c:v>4678</c:v>
                </c:pt>
                <c:pt idx="8514">
                  <c:v>4679</c:v>
                </c:pt>
                <c:pt idx="8515">
                  <c:v>4680</c:v>
                </c:pt>
                <c:pt idx="8516">
                  <c:v>4681</c:v>
                </c:pt>
                <c:pt idx="8517">
                  <c:v>4682</c:v>
                </c:pt>
                <c:pt idx="8518">
                  <c:v>4683</c:v>
                </c:pt>
                <c:pt idx="8519">
                  <c:v>4684</c:v>
                </c:pt>
                <c:pt idx="8520">
                  <c:v>4684</c:v>
                </c:pt>
                <c:pt idx="8521">
                  <c:v>4685</c:v>
                </c:pt>
                <c:pt idx="8522">
                  <c:v>4686</c:v>
                </c:pt>
                <c:pt idx="8523">
                  <c:v>4687</c:v>
                </c:pt>
                <c:pt idx="8524">
                  <c:v>4688</c:v>
                </c:pt>
                <c:pt idx="8525">
                  <c:v>4689</c:v>
                </c:pt>
                <c:pt idx="8526">
                  <c:v>4690</c:v>
                </c:pt>
                <c:pt idx="8527">
                  <c:v>4691</c:v>
                </c:pt>
                <c:pt idx="8528">
                  <c:v>4692</c:v>
                </c:pt>
                <c:pt idx="8529">
                  <c:v>4693</c:v>
                </c:pt>
                <c:pt idx="8530">
                  <c:v>4694</c:v>
                </c:pt>
                <c:pt idx="8531">
                  <c:v>4695</c:v>
                </c:pt>
                <c:pt idx="8532">
                  <c:v>4695</c:v>
                </c:pt>
                <c:pt idx="8533">
                  <c:v>4696</c:v>
                </c:pt>
                <c:pt idx="8534">
                  <c:v>4696</c:v>
                </c:pt>
                <c:pt idx="8535">
                  <c:v>4696</c:v>
                </c:pt>
                <c:pt idx="8536">
                  <c:v>4697</c:v>
                </c:pt>
                <c:pt idx="8537">
                  <c:v>4697</c:v>
                </c:pt>
                <c:pt idx="8538">
                  <c:v>4698</c:v>
                </c:pt>
                <c:pt idx="8539">
                  <c:v>4699</c:v>
                </c:pt>
                <c:pt idx="8540">
                  <c:v>4700</c:v>
                </c:pt>
                <c:pt idx="8541">
                  <c:v>4701</c:v>
                </c:pt>
                <c:pt idx="8542">
                  <c:v>4701</c:v>
                </c:pt>
                <c:pt idx="8543">
                  <c:v>4701</c:v>
                </c:pt>
                <c:pt idx="8544">
                  <c:v>4701</c:v>
                </c:pt>
                <c:pt idx="8545">
                  <c:v>4702</c:v>
                </c:pt>
                <c:pt idx="8546">
                  <c:v>4703</c:v>
                </c:pt>
                <c:pt idx="8547">
                  <c:v>4704</c:v>
                </c:pt>
                <c:pt idx="8548">
                  <c:v>4705</c:v>
                </c:pt>
                <c:pt idx="8549">
                  <c:v>4706</c:v>
                </c:pt>
                <c:pt idx="8550">
                  <c:v>4707</c:v>
                </c:pt>
                <c:pt idx="8551">
                  <c:v>4708</c:v>
                </c:pt>
                <c:pt idx="8552">
                  <c:v>4709</c:v>
                </c:pt>
                <c:pt idx="8553">
                  <c:v>4709</c:v>
                </c:pt>
                <c:pt idx="8554">
                  <c:v>4709</c:v>
                </c:pt>
                <c:pt idx="8555">
                  <c:v>4709</c:v>
                </c:pt>
                <c:pt idx="8556">
                  <c:v>4710</c:v>
                </c:pt>
                <c:pt idx="8557">
                  <c:v>4710</c:v>
                </c:pt>
                <c:pt idx="8558">
                  <c:v>4711</c:v>
                </c:pt>
                <c:pt idx="8559">
                  <c:v>4712</c:v>
                </c:pt>
                <c:pt idx="8560">
                  <c:v>4713</c:v>
                </c:pt>
                <c:pt idx="8561">
                  <c:v>4714</c:v>
                </c:pt>
                <c:pt idx="8562">
                  <c:v>4715</c:v>
                </c:pt>
                <c:pt idx="8563">
                  <c:v>4716</c:v>
                </c:pt>
                <c:pt idx="8564">
                  <c:v>4717</c:v>
                </c:pt>
                <c:pt idx="8565">
                  <c:v>4718</c:v>
                </c:pt>
                <c:pt idx="8566">
                  <c:v>4719</c:v>
                </c:pt>
                <c:pt idx="8567">
                  <c:v>4719</c:v>
                </c:pt>
                <c:pt idx="8568">
                  <c:v>4720</c:v>
                </c:pt>
                <c:pt idx="8569">
                  <c:v>4720</c:v>
                </c:pt>
                <c:pt idx="8570">
                  <c:v>4720</c:v>
                </c:pt>
                <c:pt idx="8571">
                  <c:v>4721</c:v>
                </c:pt>
                <c:pt idx="8572">
                  <c:v>4722</c:v>
                </c:pt>
                <c:pt idx="8573">
                  <c:v>4723</c:v>
                </c:pt>
                <c:pt idx="8574">
                  <c:v>4724</c:v>
                </c:pt>
                <c:pt idx="8575">
                  <c:v>4725</c:v>
                </c:pt>
                <c:pt idx="8576">
                  <c:v>4725</c:v>
                </c:pt>
                <c:pt idx="8577">
                  <c:v>4726</c:v>
                </c:pt>
                <c:pt idx="8578">
                  <c:v>4727</c:v>
                </c:pt>
                <c:pt idx="8579">
                  <c:v>4727</c:v>
                </c:pt>
                <c:pt idx="8580">
                  <c:v>4727</c:v>
                </c:pt>
                <c:pt idx="8581">
                  <c:v>4728</c:v>
                </c:pt>
                <c:pt idx="8582">
                  <c:v>4728</c:v>
                </c:pt>
                <c:pt idx="8583">
                  <c:v>4729</c:v>
                </c:pt>
                <c:pt idx="8584">
                  <c:v>4730</c:v>
                </c:pt>
                <c:pt idx="8585">
                  <c:v>4731</c:v>
                </c:pt>
                <c:pt idx="8586">
                  <c:v>4732</c:v>
                </c:pt>
                <c:pt idx="8587">
                  <c:v>4733</c:v>
                </c:pt>
                <c:pt idx="8588">
                  <c:v>4734</c:v>
                </c:pt>
                <c:pt idx="8589">
                  <c:v>4735</c:v>
                </c:pt>
                <c:pt idx="8590">
                  <c:v>4736</c:v>
                </c:pt>
                <c:pt idx="8591">
                  <c:v>4737</c:v>
                </c:pt>
                <c:pt idx="8592">
                  <c:v>4738</c:v>
                </c:pt>
                <c:pt idx="8593">
                  <c:v>4738</c:v>
                </c:pt>
                <c:pt idx="8594">
                  <c:v>4738</c:v>
                </c:pt>
                <c:pt idx="8595">
                  <c:v>4738</c:v>
                </c:pt>
                <c:pt idx="8596">
                  <c:v>4738</c:v>
                </c:pt>
                <c:pt idx="8597">
                  <c:v>4738</c:v>
                </c:pt>
                <c:pt idx="8598">
                  <c:v>4738</c:v>
                </c:pt>
                <c:pt idx="8599">
                  <c:v>4738</c:v>
                </c:pt>
                <c:pt idx="8600">
                  <c:v>4738</c:v>
                </c:pt>
                <c:pt idx="8601">
                  <c:v>4738</c:v>
                </c:pt>
                <c:pt idx="8602">
                  <c:v>4738</c:v>
                </c:pt>
                <c:pt idx="8603">
                  <c:v>4738</c:v>
                </c:pt>
                <c:pt idx="8604">
                  <c:v>4738</c:v>
                </c:pt>
                <c:pt idx="8605">
                  <c:v>4738</c:v>
                </c:pt>
                <c:pt idx="8606">
                  <c:v>4738</c:v>
                </c:pt>
                <c:pt idx="8607">
                  <c:v>4739</c:v>
                </c:pt>
                <c:pt idx="8608">
                  <c:v>4739</c:v>
                </c:pt>
                <c:pt idx="8609">
                  <c:v>4740</c:v>
                </c:pt>
                <c:pt idx="8610">
                  <c:v>4741</c:v>
                </c:pt>
                <c:pt idx="8611">
                  <c:v>4741</c:v>
                </c:pt>
                <c:pt idx="8612">
                  <c:v>4741</c:v>
                </c:pt>
                <c:pt idx="8613">
                  <c:v>4742</c:v>
                </c:pt>
                <c:pt idx="8614">
                  <c:v>4743</c:v>
                </c:pt>
                <c:pt idx="8615">
                  <c:v>4743</c:v>
                </c:pt>
                <c:pt idx="8616">
                  <c:v>4743</c:v>
                </c:pt>
                <c:pt idx="8617">
                  <c:v>4743</c:v>
                </c:pt>
                <c:pt idx="8618">
                  <c:v>4744</c:v>
                </c:pt>
                <c:pt idx="8619">
                  <c:v>4744</c:v>
                </c:pt>
                <c:pt idx="8620">
                  <c:v>4744</c:v>
                </c:pt>
                <c:pt idx="8621">
                  <c:v>4744</c:v>
                </c:pt>
                <c:pt idx="8622">
                  <c:v>4744</c:v>
                </c:pt>
                <c:pt idx="8623">
                  <c:v>4744</c:v>
                </c:pt>
                <c:pt idx="8624">
                  <c:v>4744</c:v>
                </c:pt>
                <c:pt idx="8625">
                  <c:v>4744</c:v>
                </c:pt>
                <c:pt idx="8626">
                  <c:v>4745</c:v>
                </c:pt>
                <c:pt idx="8627">
                  <c:v>4746</c:v>
                </c:pt>
                <c:pt idx="8628">
                  <c:v>4747</c:v>
                </c:pt>
                <c:pt idx="8629">
                  <c:v>4748</c:v>
                </c:pt>
                <c:pt idx="8630">
                  <c:v>4748</c:v>
                </c:pt>
                <c:pt idx="8631">
                  <c:v>4748</c:v>
                </c:pt>
                <c:pt idx="8632">
                  <c:v>4749</c:v>
                </c:pt>
                <c:pt idx="8633">
                  <c:v>4750</c:v>
                </c:pt>
                <c:pt idx="8634">
                  <c:v>4751</c:v>
                </c:pt>
                <c:pt idx="8635">
                  <c:v>4752</c:v>
                </c:pt>
                <c:pt idx="8636">
                  <c:v>4753</c:v>
                </c:pt>
                <c:pt idx="8637">
                  <c:v>4754</c:v>
                </c:pt>
                <c:pt idx="8638">
                  <c:v>4754</c:v>
                </c:pt>
                <c:pt idx="8639">
                  <c:v>4754</c:v>
                </c:pt>
                <c:pt idx="8640">
                  <c:v>4754</c:v>
                </c:pt>
                <c:pt idx="8641">
                  <c:v>4754</c:v>
                </c:pt>
                <c:pt idx="8642">
                  <c:v>4754</c:v>
                </c:pt>
                <c:pt idx="8643">
                  <c:v>4754</c:v>
                </c:pt>
                <c:pt idx="8644">
                  <c:v>4754</c:v>
                </c:pt>
                <c:pt idx="8645">
                  <c:v>4754</c:v>
                </c:pt>
                <c:pt idx="8646">
                  <c:v>4754</c:v>
                </c:pt>
                <c:pt idx="8647">
                  <c:v>4754</c:v>
                </c:pt>
                <c:pt idx="8648">
                  <c:v>4754</c:v>
                </c:pt>
                <c:pt idx="8649">
                  <c:v>4755</c:v>
                </c:pt>
                <c:pt idx="8650">
                  <c:v>4756</c:v>
                </c:pt>
                <c:pt idx="8651">
                  <c:v>4756</c:v>
                </c:pt>
                <c:pt idx="8652">
                  <c:v>4756</c:v>
                </c:pt>
                <c:pt idx="8653">
                  <c:v>4756</c:v>
                </c:pt>
                <c:pt idx="8654">
                  <c:v>4756</c:v>
                </c:pt>
                <c:pt idx="8655">
                  <c:v>4756</c:v>
                </c:pt>
                <c:pt idx="8656">
                  <c:v>4757</c:v>
                </c:pt>
                <c:pt idx="8657">
                  <c:v>4757</c:v>
                </c:pt>
                <c:pt idx="8658">
                  <c:v>4758</c:v>
                </c:pt>
                <c:pt idx="8659">
                  <c:v>4759</c:v>
                </c:pt>
                <c:pt idx="8660">
                  <c:v>4759</c:v>
                </c:pt>
                <c:pt idx="8661">
                  <c:v>4759</c:v>
                </c:pt>
                <c:pt idx="8662">
                  <c:v>4759</c:v>
                </c:pt>
                <c:pt idx="8663">
                  <c:v>4759</c:v>
                </c:pt>
                <c:pt idx="8664">
                  <c:v>4759</c:v>
                </c:pt>
                <c:pt idx="8665">
                  <c:v>4759</c:v>
                </c:pt>
                <c:pt idx="8666">
                  <c:v>4759</c:v>
                </c:pt>
                <c:pt idx="8667">
                  <c:v>4760</c:v>
                </c:pt>
                <c:pt idx="8668">
                  <c:v>4761</c:v>
                </c:pt>
                <c:pt idx="8669">
                  <c:v>4762</c:v>
                </c:pt>
                <c:pt idx="8670">
                  <c:v>4762</c:v>
                </c:pt>
                <c:pt idx="8671">
                  <c:v>4762</c:v>
                </c:pt>
                <c:pt idx="8672">
                  <c:v>4762</c:v>
                </c:pt>
                <c:pt idx="8673">
                  <c:v>4762</c:v>
                </c:pt>
                <c:pt idx="8674">
                  <c:v>4762</c:v>
                </c:pt>
                <c:pt idx="8675">
                  <c:v>4762</c:v>
                </c:pt>
                <c:pt idx="8676">
                  <c:v>4763</c:v>
                </c:pt>
                <c:pt idx="8677">
                  <c:v>4763</c:v>
                </c:pt>
                <c:pt idx="8678">
                  <c:v>4763</c:v>
                </c:pt>
                <c:pt idx="8679">
                  <c:v>4764</c:v>
                </c:pt>
                <c:pt idx="8680">
                  <c:v>4765</c:v>
                </c:pt>
                <c:pt idx="8681">
                  <c:v>4766</c:v>
                </c:pt>
                <c:pt idx="8682">
                  <c:v>4767</c:v>
                </c:pt>
                <c:pt idx="8683">
                  <c:v>4768</c:v>
                </c:pt>
                <c:pt idx="8684">
                  <c:v>4768</c:v>
                </c:pt>
                <c:pt idx="8685">
                  <c:v>4769</c:v>
                </c:pt>
                <c:pt idx="8686">
                  <c:v>4769</c:v>
                </c:pt>
                <c:pt idx="8687">
                  <c:v>4769</c:v>
                </c:pt>
                <c:pt idx="8688">
                  <c:v>4770</c:v>
                </c:pt>
                <c:pt idx="8689">
                  <c:v>4770</c:v>
                </c:pt>
                <c:pt idx="8690">
                  <c:v>4770</c:v>
                </c:pt>
                <c:pt idx="8691">
                  <c:v>4770</c:v>
                </c:pt>
                <c:pt idx="8692">
                  <c:v>4770</c:v>
                </c:pt>
                <c:pt idx="8693">
                  <c:v>4770</c:v>
                </c:pt>
                <c:pt idx="8694">
                  <c:v>4770</c:v>
                </c:pt>
                <c:pt idx="8695">
                  <c:v>4770</c:v>
                </c:pt>
                <c:pt idx="8696">
                  <c:v>4770</c:v>
                </c:pt>
                <c:pt idx="8697">
                  <c:v>4771</c:v>
                </c:pt>
                <c:pt idx="8698">
                  <c:v>4772</c:v>
                </c:pt>
                <c:pt idx="8699">
                  <c:v>4772</c:v>
                </c:pt>
                <c:pt idx="8700">
                  <c:v>4773</c:v>
                </c:pt>
                <c:pt idx="8701">
                  <c:v>4774</c:v>
                </c:pt>
                <c:pt idx="8702">
                  <c:v>4775</c:v>
                </c:pt>
                <c:pt idx="8703">
                  <c:v>4775</c:v>
                </c:pt>
                <c:pt idx="8704">
                  <c:v>4776</c:v>
                </c:pt>
                <c:pt idx="8705">
                  <c:v>4777</c:v>
                </c:pt>
                <c:pt idx="8706">
                  <c:v>4778</c:v>
                </c:pt>
                <c:pt idx="8707">
                  <c:v>4779</c:v>
                </c:pt>
                <c:pt idx="8708">
                  <c:v>4780</c:v>
                </c:pt>
                <c:pt idx="8709">
                  <c:v>4781</c:v>
                </c:pt>
                <c:pt idx="8710">
                  <c:v>4782</c:v>
                </c:pt>
                <c:pt idx="8711">
                  <c:v>4783</c:v>
                </c:pt>
                <c:pt idx="8712">
                  <c:v>4784</c:v>
                </c:pt>
                <c:pt idx="8713">
                  <c:v>4785</c:v>
                </c:pt>
                <c:pt idx="8714">
                  <c:v>4786</c:v>
                </c:pt>
                <c:pt idx="8715">
                  <c:v>4787</c:v>
                </c:pt>
                <c:pt idx="8716">
                  <c:v>4788</c:v>
                </c:pt>
                <c:pt idx="8717">
                  <c:v>4788</c:v>
                </c:pt>
                <c:pt idx="8718">
                  <c:v>4788</c:v>
                </c:pt>
                <c:pt idx="8719">
                  <c:v>4788</c:v>
                </c:pt>
                <c:pt idx="8720">
                  <c:v>4788</c:v>
                </c:pt>
                <c:pt idx="8721">
                  <c:v>4789</c:v>
                </c:pt>
                <c:pt idx="8722">
                  <c:v>4789</c:v>
                </c:pt>
                <c:pt idx="8723">
                  <c:v>4789</c:v>
                </c:pt>
                <c:pt idx="8724">
                  <c:v>4789</c:v>
                </c:pt>
                <c:pt idx="8725">
                  <c:v>4789</c:v>
                </c:pt>
                <c:pt idx="8726">
                  <c:v>4789</c:v>
                </c:pt>
                <c:pt idx="8727">
                  <c:v>4790</c:v>
                </c:pt>
                <c:pt idx="8728">
                  <c:v>4791</c:v>
                </c:pt>
                <c:pt idx="8729">
                  <c:v>4792</c:v>
                </c:pt>
                <c:pt idx="8730">
                  <c:v>4793</c:v>
                </c:pt>
                <c:pt idx="8731">
                  <c:v>4794</c:v>
                </c:pt>
                <c:pt idx="8732">
                  <c:v>4795</c:v>
                </c:pt>
                <c:pt idx="8733">
                  <c:v>4795</c:v>
                </c:pt>
                <c:pt idx="8734">
                  <c:v>4795</c:v>
                </c:pt>
                <c:pt idx="8735">
                  <c:v>4795</c:v>
                </c:pt>
                <c:pt idx="8736">
                  <c:v>4795</c:v>
                </c:pt>
                <c:pt idx="8737">
                  <c:v>4796</c:v>
                </c:pt>
                <c:pt idx="8738">
                  <c:v>4797</c:v>
                </c:pt>
                <c:pt idx="8739">
                  <c:v>4798</c:v>
                </c:pt>
                <c:pt idx="8740">
                  <c:v>4798</c:v>
                </c:pt>
                <c:pt idx="8741">
                  <c:v>4798</c:v>
                </c:pt>
                <c:pt idx="8742">
                  <c:v>4799</c:v>
                </c:pt>
                <c:pt idx="8743">
                  <c:v>4800</c:v>
                </c:pt>
                <c:pt idx="8744">
                  <c:v>4801</c:v>
                </c:pt>
                <c:pt idx="8745">
                  <c:v>4802</c:v>
                </c:pt>
                <c:pt idx="8746">
                  <c:v>4803</c:v>
                </c:pt>
                <c:pt idx="8747">
                  <c:v>4804</c:v>
                </c:pt>
                <c:pt idx="8748">
                  <c:v>4805</c:v>
                </c:pt>
                <c:pt idx="8749">
                  <c:v>4806</c:v>
                </c:pt>
                <c:pt idx="8750">
                  <c:v>4806</c:v>
                </c:pt>
                <c:pt idx="8751">
                  <c:v>4806</c:v>
                </c:pt>
                <c:pt idx="8752">
                  <c:v>4807</c:v>
                </c:pt>
                <c:pt idx="8753">
                  <c:v>4807</c:v>
                </c:pt>
                <c:pt idx="8754">
                  <c:v>4808</c:v>
                </c:pt>
                <c:pt idx="8755">
                  <c:v>4809</c:v>
                </c:pt>
                <c:pt idx="8756">
                  <c:v>4810</c:v>
                </c:pt>
                <c:pt idx="8757">
                  <c:v>4810</c:v>
                </c:pt>
                <c:pt idx="8758">
                  <c:v>4811</c:v>
                </c:pt>
                <c:pt idx="8759">
                  <c:v>4812</c:v>
                </c:pt>
                <c:pt idx="8760">
                  <c:v>4813</c:v>
                </c:pt>
                <c:pt idx="8761">
                  <c:v>4814</c:v>
                </c:pt>
                <c:pt idx="8762">
                  <c:v>4815</c:v>
                </c:pt>
                <c:pt idx="8763">
                  <c:v>4816</c:v>
                </c:pt>
                <c:pt idx="8764">
                  <c:v>4817</c:v>
                </c:pt>
                <c:pt idx="8765">
                  <c:v>4818</c:v>
                </c:pt>
                <c:pt idx="8766">
                  <c:v>4819</c:v>
                </c:pt>
                <c:pt idx="8767">
                  <c:v>4820</c:v>
                </c:pt>
                <c:pt idx="8768">
                  <c:v>4820</c:v>
                </c:pt>
                <c:pt idx="8769">
                  <c:v>4820</c:v>
                </c:pt>
                <c:pt idx="8770">
                  <c:v>4821</c:v>
                </c:pt>
                <c:pt idx="8771">
                  <c:v>4821</c:v>
                </c:pt>
                <c:pt idx="8772">
                  <c:v>4821</c:v>
                </c:pt>
                <c:pt idx="8773">
                  <c:v>4821</c:v>
                </c:pt>
                <c:pt idx="8774">
                  <c:v>4821</c:v>
                </c:pt>
                <c:pt idx="8775">
                  <c:v>4821</c:v>
                </c:pt>
                <c:pt idx="8776">
                  <c:v>4821</c:v>
                </c:pt>
                <c:pt idx="8777">
                  <c:v>4821</c:v>
                </c:pt>
                <c:pt idx="8778">
                  <c:v>4822</c:v>
                </c:pt>
                <c:pt idx="8779">
                  <c:v>4823</c:v>
                </c:pt>
                <c:pt idx="8780">
                  <c:v>4823</c:v>
                </c:pt>
                <c:pt idx="8781">
                  <c:v>4823</c:v>
                </c:pt>
                <c:pt idx="8782">
                  <c:v>4824</c:v>
                </c:pt>
                <c:pt idx="8783">
                  <c:v>4824</c:v>
                </c:pt>
                <c:pt idx="8784">
                  <c:v>4825</c:v>
                </c:pt>
                <c:pt idx="8785">
                  <c:v>4826</c:v>
                </c:pt>
                <c:pt idx="8786">
                  <c:v>4827</c:v>
                </c:pt>
                <c:pt idx="8787">
                  <c:v>4828</c:v>
                </c:pt>
                <c:pt idx="8788">
                  <c:v>4828</c:v>
                </c:pt>
                <c:pt idx="8789">
                  <c:v>4828</c:v>
                </c:pt>
                <c:pt idx="8790">
                  <c:v>4829</c:v>
                </c:pt>
                <c:pt idx="8791">
                  <c:v>4830</c:v>
                </c:pt>
                <c:pt idx="8792">
                  <c:v>4830</c:v>
                </c:pt>
                <c:pt idx="8793">
                  <c:v>4831</c:v>
                </c:pt>
                <c:pt idx="8794">
                  <c:v>4831</c:v>
                </c:pt>
                <c:pt idx="8795">
                  <c:v>4831</c:v>
                </c:pt>
                <c:pt idx="8796">
                  <c:v>4831</c:v>
                </c:pt>
                <c:pt idx="8797">
                  <c:v>4831</c:v>
                </c:pt>
                <c:pt idx="8798">
                  <c:v>4832</c:v>
                </c:pt>
                <c:pt idx="8799">
                  <c:v>4832</c:v>
                </c:pt>
                <c:pt idx="8800">
                  <c:v>4832</c:v>
                </c:pt>
                <c:pt idx="8801">
                  <c:v>4833</c:v>
                </c:pt>
                <c:pt idx="8802">
                  <c:v>4834</c:v>
                </c:pt>
                <c:pt idx="8803">
                  <c:v>4835</c:v>
                </c:pt>
                <c:pt idx="8804">
                  <c:v>4836</c:v>
                </c:pt>
                <c:pt idx="8805">
                  <c:v>4837</c:v>
                </c:pt>
                <c:pt idx="8806">
                  <c:v>4838</c:v>
                </c:pt>
                <c:pt idx="8807">
                  <c:v>4839</c:v>
                </c:pt>
                <c:pt idx="8808">
                  <c:v>4840</c:v>
                </c:pt>
                <c:pt idx="8809">
                  <c:v>4840</c:v>
                </c:pt>
                <c:pt idx="8810">
                  <c:v>4841</c:v>
                </c:pt>
                <c:pt idx="8811">
                  <c:v>4842</c:v>
                </c:pt>
                <c:pt idx="8812">
                  <c:v>4843</c:v>
                </c:pt>
                <c:pt idx="8813">
                  <c:v>4844</c:v>
                </c:pt>
                <c:pt idx="8814">
                  <c:v>4845</c:v>
                </c:pt>
                <c:pt idx="8815">
                  <c:v>4845</c:v>
                </c:pt>
                <c:pt idx="8816">
                  <c:v>4846</c:v>
                </c:pt>
                <c:pt idx="8817">
                  <c:v>4846</c:v>
                </c:pt>
                <c:pt idx="8818">
                  <c:v>4846</c:v>
                </c:pt>
                <c:pt idx="8819">
                  <c:v>4846</c:v>
                </c:pt>
                <c:pt idx="8820">
                  <c:v>4846</c:v>
                </c:pt>
                <c:pt idx="8821">
                  <c:v>4846</c:v>
                </c:pt>
                <c:pt idx="8822">
                  <c:v>4847</c:v>
                </c:pt>
                <c:pt idx="8823">
                  <c:v>4848</c:v>
                </c:pt>
                <c:pt idx="8824">
                  <c:v>4848</c:v>
                </c:pt>
                <c:pt idx="8825">
                  <c:v>4849</c:v>
                </c:pt>
                <c:pt idx="8826">
                  <c:v>4849</c:v>
                </c:pt>
                <c:pt idx="8827">
                  <c:v>4849</c:v>
                </c:pt>
                <c:pt idx="8828">
                  <c:v>4849</c:v>
                </c:pt>
                <c:pt idx="8829">
                  <c:v>4850</c:v>
                </c:pt>
                <c:pt idx="8830">
                  <c:v>4850</c:v>
                </c:pt>
                <c:pt idx="8831">
                  <c:v>4850</c:v>
                </c:pt>
                <c:pt idx="8832">
                  <c:v>4850</c:v>
                </c:pt>
                <c:pt idx="8833">
                  <c:v>4851</c:v>
                </c:pt>
                <c:pt idx="8834">
                  <c:v>4851</c:v>
                </c:pt>
                <c:pt idx="8835">
                  <c:v>4851</c:v>
                </c:pt>
                <c:pt idx="8836">
                  <c:v>4851</c:v>
                </c:pt>
                <c:pt idx="8837">
                  <c:v>4851</c:v>
                </c:pt>
                <c:pt idx="8838">
                  <c:v>4851</c:v>
                </c:pt>
                <c:pt idx="8839">
                  <c:v>4851</c:v>
                </c:pt>
                <c:pt idx="8840">
                  <c:v>4852</c:v>
                </c:pt>
                <c:pt idx="8841">
                  <c:v>4852</c:v>
                </c:pt>
                <c:pt idx="8842">
                  <c:v>4852</c:v>
                </c:pt>
                <c:pt idx="8843">
                  <c:v>4853</c:v>
                </c:pt>
                <c:pt idx="8844">
                  <c:v>4854</c:v>
                </c:pt>
                <c:pt idx="8845">
                  <c:v>4854</c:v>
                </c:pt>
                <c:pt idx="8846">
                  <c:v>4855</c:v>
                </c:pt>
                <c:pt idx="8847">
                  <c:v>4855</c:v>
                </c:pt>
                <c:pt idx="8848">
                  <c:v>4855</c:v>
                </c:pt>
                <c:pt idx="8849">
                  <c:v>4855</c:v>
                </c:pt>
                <c:pt idx="8850">
                  <c:v>4855</c:v>
                </c:pt>
                <c:pt idx="8851">
                  <c:v>4855</c:v>
                </c:pt>
                <c:pt idx="8852">
                  <c:v>4856</c:v>
                </c:pt>
                <c:pt idx="8853">
                  <c:v>4856</c:v>
                </c:pt>
                <c:pt idx="8854">
                  <c:v>4856</c:v>
                </c:pt>
                <c:pt idx="8855">
                  <c:v>4856</c:v>
                </c:pt>
                <c:pt idx="8856">
                  <c:v>4857</c:v>
                </c:pt>
                <c:pt idx="8857">
                  <c:v>4857</c:v>
                </c:pt>
                <c:pt idx="8858">
                  <c:v>4858</c:v>
                </c:pt>
                <c:pt idx="8859">
                  <c:v>4858</c:v>
                </c:pt>
                <c:pt idx="8860">
                  <c:v>4858</c:v>
                </c:pt>
                <c:pt idx="8861">
                  <c:v>4858</c:v>
                </c:pt>
                <c:pt idx="8862">
                  <c:v>4859</c:v>
                </c:pt>
                <c:pt idx="8863">
                  <c:v>4860</c:v>
                </c:pt>
                <c:pt idx="8864">
                  <c:v>4860</c:v>
                </c:pt>
                <c:pt idx="8865">
                  <c:v>4861</c:v>
                </c:pt>
                <c:pt idx="8866">
                  <c:v>4862</c:v>
                </c:pt>
                <c:pt idx="8867">
                  <c:v>4863</c:v>
                </c:pt>
                <c:pt idx="8868">
                  <c:v>4863</c:v>
                </c:pt>
                <c:pt idx="8869">
                  <c:v>4864</c:v>
                </c:pt>
                <c:pt idx="8870">
                  <c:v>4864</c:v>
                </c:pt>
                <c:pt idx="8871">
                  <c:v>4865</c:v>
                </c:pt>
                <c:pt idx="8872">
                  <c:v>4866</c:v>
                </c:pt>
                <c:pt idx="8873">
                  <c:v>4866</c:v>
                </c:pt>
                <c:pt idx="8874">
                  <c:v>4866</c:v>
                </c:pt>
                <c:pt idx="8875">
                  <c:v>4866</c:v>
                </c:pt>
                <c:pt idx="8876">
                  <c:v>4866</c:v>
                </c:pt>
                <c:pt idx="8877">
                  <c:v>4867</c:v>
                </c:pt>
                <c:pt idx="8878">
                  <c:v>4867</c:v>
                </c:pt>
                <c:pt idx="8879">
                  <c:v>4867</c:v>
                </c:pt>
                <c:pt idx="8880">
                  <c:v>4868</c:v>
                </c:pt>
                <c:pt idx="8881">
                  <c:v>4869</c:v>
                </c:pt>
                <c:pt idx="8882">
                  <c:v>4869</c:v>
                </c:pt>
                <c:pt idx="8883">
                  <c:v>4869</c:v>
                </c:pt>
                <c:pt idx="8884">
                  <c:v>4869</c:v>
                </c:pt>
                <c:pt idx="8885">
                  <c:v>4869</c:v>
                </c:pt>
                <c:pt idx="8886">
                  <c:v>4869</c:v>
                </c:pt>
                <c:pt idx="8887">
                  <c:v>4869</c:v>
                </c:pt>
                <c:pt idx="8888">
                  <c:v>4869</c:v>
                </c:pt>
                <c:pt idx="8889">
                  <c:v>4869</c:v>
                </c:pt>
                <c:pt idx="8890">
                  <c:v>4869</c:v>
                </c:pt>
                <c:pt idx="8891">
                  <c:v>4870</c:v>
                </c:pt>
                <c:pt idx="8892">
                  <c:v>4871</c:v>
                </c:pt>
                <c:pt idx="8893">
                  <c:v>4872</c:v>
                </c:pt>
                <c:pt idx="8894">
                  <c:v>4872</c:v>
                </c:pt>
                <c:pt idx="8895">
                  <c:v>4872</c:v>
                </c:pt>
                <c:pt idx="8896">
                  <c:v>4872</c:v>
                </c:pt>
                <c:pt idx="8897">
                  <c:v>4872</c:v>
                </c:pt>
                <c:pt idx="8898">
                  <c:v>4872</c:v>
                </c:pt>
                <c:pt idx="8899">
                  <c:v>4872</c:v>
                </c:pt>
                <c:pt idx="8900">
                  <c:v>4873</c:v>
                </c:pt>
                <c:pt idx="8901">
                  <c:v>4874</c:v>
                </c:pt>
                <c:pt idx="8902">
                  <c:v>4874</c:v>
                </c:pt>
                <c:pt idx="8903">
                  <c:v>4875</c:v>
                </c:pt>
                <c:pt idx="8904">
                  <c:v>4876</c:v>
                </c:pt>
                <c:pt idx="8905">
                  <c:v>4876</c:v>
                </c:pt>
                <c:pt idx="8906">
                  <c:v>4876</c:v>
                </c:pt>
                <c:pt idx="8907">
                  <c:v>4877</c:v>
                </c:pt>
                <c:pt idx="8908">
                  <c:v>4877</c:v>
                </c:pt>
                <c:pt idx="8909">
                  <c:v>4878</c:v>
                </c:pt>
                <c:pt idx="8910">
                  <c:v>4879</c:v>
                </c:pt>
                <c:pt idx="8911">
                  <c:v>4879</c:v>
                </c:pt>
                <c:pt idx="8912">
                  <c:v>4880</c:v>
                </c:pt>
                <c:pt idx="8913">
                  <c:v>4881</c:v>
                </c:pt>
                <c:pt idx="8914">
                  <c:v>4882</c:v>
                </c:pt>
                <c:pt idx="8915">
                  <c:v>4883</c:v>
                </c:pt>
                <c:pt idx="8916">
                  <c:v>4884</c:v>
                </c:pt>
                <c:pt idx="8917">
                  <c:v>4885</c:v>
                </c:pt>
                <c:pt idx="8918">
                  <c:v>4886</c:v>
                </c:pt>
                <c:pt idx="8919">
                  <c:v>4887</c:v>
                </c:pt>
                <c:pt idx="8920">
                  <c:v>4888</c:v>
                </c:pt>
                <c:pt idx="8921">
                  <c:v>4889</c:v>
                </c:pt>
                <c:pt idx="8922">
                  <c:v>4889</c:v>
                </c:pt>
                <c:pt idx="8923">
                  <c:v>4889</c:v>
                </c:pt>
                <c:pt idx="8924">
                  <c:v>4890</c:v>
                </c:pt>
                <c:pt idx="8925">
                  <c:v>4891</c:v>
                </c:pt>
                <c:pt idx="8926">
                  <c:v>4892</c:v>
                </c:pt>
                <c:pt idx="8927">
                  <c:v>4892</c:v>
                </c:pt>
                <c:pt idx="8928">
                  <c:v>4893</c:v>
                </c:pt>
                <c:pt idx="8929">
                  <c:v>4894</c:v>
                </c:pt>
                <c:pt idx="8930">
                  <c:v>4894</c:v>
                </c:pt>
                <c:pt idx="8931">
                  <c:v>4895</c:v>
                </c:pt>
                <c:pt idx="8932">
                  <c:v>4896</c:v>
                </c:pt>
                <c:pt idx="8933">
                  <c:v>4897</c:v>
                </c:pt>
                <c:pt idx="8934">
                  <c:v>4898</c:v>
                </c:pt>
                <c:pt idx="8935">
                  <c:v>4899</c:v>
                </c:pt>
                <c:pt idx="8936">
                  <c:v>4900</c:v>
                </c:pt>
                <c:pt idx="8937">
                  <c:v>4900</c:v>
                </c:pt>
                <c:pt idx="8938">
                  <c:v>4901</c:v>
                </c:pt>
                <c:pt idx="8939">
                  <c:v>4902</c:v>
                </c:pt>
                <c:pt idx="8940">
                  <c:v>4903</c:v>
                </c:pt>
                <c:pt idx="8941">
                  <c:v>4904</c:v>
                </c:pt>
                <c:pt idx="8942">
                  <c:v>4905</c:v>
                </c:pt>
                <c:pt idx="8943">
                  <c:v>4906</c:v>
                </c:pt>
                <c:pt idx="8944">
                  <c:v>4907</c:v>
                </c:pt>
                <c:pt idx="8945">
                  <c:v>4907</c:v>
                </c:pt>
                <c:pt idx="8946">
                  <c:v>4908</c:v>
                </c:pt>
                <c:pt idx="8947">
                  <c:v>4909</c:v>
                </c:pt>
                <c:pt idx="8948">
                  <c:v>4910</c:v>
                </c:pt>
                <c:pt idx="8949">
                  <c:v>4911</c:v>
                </c:pt>
                <c:pt idx="8950">
                  <c:v>4911</c:v>
                </c:pt>
                <c:pt idx="8951">
                  <c:v>4911</c:v>
                </c:pt>
                <c:pt idx="8952">
                  <c:v>4911</c:v>
                </c:pt>
                <c:pt idx="8953">
                  <c:v>4911</c:v>
                </c:pt>
                <c:pt idx="8954">
                  <c:v>4911</c:v>
                </c:pt>
                <c:pt idx="8955">
                  <c:v>4911</c:v>
                </c:pt>
                <c:pt idx="8956">
                  <c:v>4911</c:v>
                </c:pt>
                <c:pt idx="8957">
                  <c:v>4911</c:v>
                </c:pt>
                <c:pt idx="8958">
                  <c:v>4912</c:v>
                </c:pt>
                <c:pt idx="8959">
                  <c:v>4913</c:v>
                </c:pt>
                <c:pt idx="8960">
                  <c:v>4914</c:v>
                </c:pt>
                <c:pt idx="8961">
                  <c:v>4915</c:v>
                </c:pt>
                <c:pt idx="8962">
                  <c:v>4916</c:v>
                </c:pt>
                <c:pt idx="8963">
                  <c:v>4917</c:v>
                </c:pt>
                <c:pt idx="8964">
                  <c:v>4918</c:v>
                </c:pt>
                <c:pt idx="8965">
                  <c:v>4918</c:v>
                </c:pt>
                <c:pt idx="8966">
                  <c:v>4919</c:v>
                </c:pt>
                <c:pt idx="8967">
                  <c:v>4919</c:v>
                </c:pt>
                <c:pt idx="8968">
                  <c:v>4920</c:v>
                </c:pt>
                <c:pt idx="8969">
                  <c:v>4921</c:v>
                </c:pt>
                <c:pt idx="8970">
                  <c:v>4922</c:v>
                </c:pt>
                <c:pt idx="8971">
                  <c:v>4923</c:v>
                </c:pt>
                <c:pt idx="8972">
                  <c:v>4924</c:v>
                </c:pt>
                <c:pt idx="8973">
                  <c:v>4925</c:v>
                </c:pt>
                <c:pt idx="8974">
                  <c:v>4926</c:v>
                </c:pt>
                <c:pt idx="8975">
                  <c:v>4927</c:v>
                </c:pt>
                <c:pt idx="8976">
                  <c:v>4928</c:v>
                </c:pt>
                <c:pt idx="8977">
                  <c:v>4928</c:v>
                </c:pt>
                <c:pt idx="8978">
                  <c:v>4929</c:v>
                </c:pt>
                <c:pt idx="8979">
                  <c:v>4930</c:v>
                </c:pt>
                <c:pt idx="8980">
                  <c:v>4930</c:v>
                </c:pt>
                <c:pt idx="8981">
                  <c:v>4930</c:v>
                </c:pt>
                <c:pt idx="8982">
                  <c:v>4930</c:v>
                </c:pt>
                <c:pt idx="8983">
                  <c:v>4930</c:v>
                </c:pt>
                <c:pt idx="8984">
                  <c:v>4930</c:v>
                </c:pt>
                <c:pt idx="8985">
                  <c:v>4930</c:v>
                </c:pt>
                <c:pt idx="8986">
                  <c:v>4930</c:v>
                </c:pt>
                <c:pt idx="8987">
                  <c:v>4930</c:v>
                </c:pt>
                <c:pt idx="8988">
                  <c:v>4931</c:v>
                </c:pt>
                <c:pt idx="8989">
                  <c:v>4932</c:v>
                </c:pt>
                <c:pt idx="8990">
                  <c:v>4933</c:v>
                </c:pt>
                <c:pt idx="8991">
                  <c:v>4933</c:v>
                </c:pt>
                <c:pt idx="8992">
                  <c:v>4933</c:v>
                </c:pt>
                <c:pt idx="8993">
                  <c:v>4933</c:v>
                </c:pt>
                <c:pt idx="8994">
                  <c:v>4933</c:v>
                </c:pt>
                <c:pt idx="8995">
                  <c:v>4933</c:v>
                </c:pt>
                <c:pt idx="8996">
                  <c:v>4933</c:v>
                </c:pt>
                <c:pt idx="8997">
                  <c:v>4933</c:v>
                </c:pt>
                <c:pt idx="8998">
                  <c:v>4934</c:v>
                </c:pt>
                <c:pt idx="8999">
                  <c:v>4935</c:v>
                </c:pt>
                <c:pt idx="9000">
                  <c:v>4936</c:v>
                </c:pt>
                <c:pt idx="9001">
                  <c:v>4936</c:v>
                </c:pt>
                <c:pt idx="9002">
                  <c:v>4937</c:v>
                </c:pt>
                <c:pt idx="9003">
                  <c:v>4938</c:v>
                </c:pt>
                <c:pt idx="9004">
                  <c:v>4939</c:v>
                </c:pt>
                <c:pt idx="9005">
                  <c:v>4939</c:v>
                </c:pt>
                <c:pt idx="9006">
                  <c:v>4939</c:v>
                </c:pt>
                <c:pt idx="9007">
                  <c:v>4940</c:v>
                </c:pt>
                <c:pt idx="9008">
                  <c:v>4941</c:v>
                </c:pt>
                <c:pt idx="9009">
                  <c:v>4941</c:v>
                </c:pt>
                <c:pt idx="9010">
                  <c:v>4942</c:v>
                </c:pt>
                <c:pt idx="9011">
                  <c:v>4943</c:v>
                </c:pt>
                <c:pt idx="9012">
                  <c:v>4943</c:v>
                </c:pt>
                <c:pt idx="9013">
                  <c:v>4943</c:v>
                </c:pt>
                <c:pt idx="9014">
                  <c:v>4943</c:v>
                </c:pt>
                <c:pt idx="9015">
                  <c:v>4943</c:v>
                </c:pt>
                <c:pt idx="9016">
                  <c:v>4944</c:v>
                </c:pt>
                <c:pt idx="9017">
                  <c:v>4945</c:v>
                </c:pt>
                <c:pt idx="9018">
                  <c:v>4945</c:v>
                </c:pt>
                <c:pt idx="9019">
                  <c:v>4946</c:v>
                </c:pt>
                <c:pt idx="9020">
                  <c:v>4946</c:v>
                </c:pt>
                <c:pt idx="9021">
                  <c:v>4946</c:v>
                </c:pt>
                <c:pt idx="9022">
                  <c:v>4947</c:v>
                </c:pt>
                <c:pt idx="9023">
                  <c:v>4948</c:v>
                </c:pt>
                <c:pt idx="9024">
                  <c:v>4949</c:v>
                </c:pt>
                <c:pt idx="9025">
                  <c:v>4949</c:v>
                </c:pt>
                <c:pt idx="9026">
                  <c:v>4950</c:v>
                </c:pt>
                <c:pt idx="9027">
                  <c:v>4950</c:v>
                </c:pt>
                <c:pt idx="9028">
                  <c:v>4951</c:v>
                </c:pt>
                <c:pt idx="9029">
                  <c:v>4951</c:v>
                </c:pt>
                <c:pt idx="9030">
                  <c:v>4951</c:v>
                </c:pt>
                <c:pt idx="9031">
                  <c:v>4951</c:v>
                </c:pt>
                <c:pt idx="9032">
                  <c:v>4951</c:v>
                </c:pt>
                <c:pt idx="9033">
                  <c:v>4951</c:v>
                </c:pt>
                <c:pt idx="9034">
                  <c:v>4951</c:v>
                </c:pt>
                <c:pt idx="9035">
                  <c:v>4951</c:v>
                </c:pt>
                <c:pt idx="9036">
                  <c:v>4951</c:v>
                </c:pt>
                <c:pt idx="9037">
                  <c:v>4951</c:v>
                </c:pt>
                <c:pt idx="9038">
                  <c:v>4951</c:v>
                </c:pt>
                <c:pt idx="9039">
                  <c:v>4951</c:v>
                </c:pt>
                <c:pt idx="9040">
                  <c:v>4951</c:v>
                </c:pt>
                <c:pt idx="9041">
                  <c:v>4951</c:v>
                </c:pt>
                <c:pt idx="9042">
                  <c:v>4951</c:v>
                </c:pt>
                <c:pt idx="9043">
                  <c:v>4951</c:v>
                </c:pt>
                <c:pt idx="9044">
                  <c:v>4951</c:v>
                </c:pt>
                <c:pt idx="9045">
                  <c:v>4951</c:v>
                </c:pt>
                <c:pt idx="9046">
                  <c:v>4951</c:v>
                </c:pt>
                <c:pt idx="9047">
                  <c:v>4952</c:v>
                </c:pt>
                <c:pt idx="9048">
                  <c:v>4952</c:v>
                </c:pt>
                <c:pt idx="9049">
                  <c:v>4952</c:v>
                </c:pt>
                <c:pt idx="9050">
                  <c:v>4952</c:v>
                </c:pt>
                <c:pt idx="9051">
                  <c:v>4952</c:v>
                </c:pt>
                <c:pt idx="9052">
                  <c:v>4952</c:v>
                </c:pt>
                <c:pt idx="9053">
                  <c:v>4953</c:v>
                </c:pt>
                <c:pt idx="9054">
                  <c:v>4953</c:v>
                </c:pt>
                <c:pt idx="9055">
                  <c:v>4953</c:v>
                </c:pt>
                <c:pt idx="9056">
                  <c:v>4954</c:v>
                </c:pt>
                <c:pt idx="9057">
                  <c:v>4954</c:v>
                </c:pt>
                <c:pt idx="9058">
                  <c:v>4954</c:v>
                </c:pt>
                <c:pt idx="9059">
                  <c:v>4954</c:v>
                </c:pt>
                <c:pt idx="9060">
                  <c:v>4954</c:v>
                </c:pt>
                <c:pt idx="9061">
                  <c:v>4955</c:v>
                </c:pt>
                <c:pt idx="9062">
                  <c:v>4955</c:v>
                </c:pt>
                <c:pt idx="9063">
                  <c:v>4955</c:v>
                </c:pt>
                <c:pt idx="9064">
                  <c:v>4956</c:v>
                </c:pt>
                <c:pt idx="9065">
                  <c:v>4957</c:v>
                </c:pt>
                <c:pt idx="9066">
                  <c:v>4958</c:v>
                </c:pt>
                <c:pt idx="9067">
                  <c:v>4959</c:v>
                </c:pt>
                <c:pt idx="9068">
                  <c:v>4960</c:v>
                </c:pt>
                <c:pt idx="9069">
                  <c:v>4960</c:v>
                </c:pt>
                <c:pt idx="9070">
                  <c:v>4961</c:v>
                </c:pt>
                <c:pt idx="9071">
                  <c:v>4962</c:v>
                </c:pt>
                <c:pt idx="9072">
                  <c:v>4963</c:v>
                </c:pt>
                <c:pt idx="9073">
                  <c:v>4964</c:v>
                </c:pt>
                <c:pt idx="9074">
                  <c:v>4965</c:v>
                </c:pt>
                <c:pt idx="9075">
                  <c:v>4966</c:v>
                </c:pt>
                <c:pt idx="9076">
                  <c:v>4967</c:v>
                </c:pt>
                <c:pt idx="9077">
                  <c:v>4967</c:v>
                </c:pt>
                <c:pt idx="9078">
                  <c:v>4967</c:v>
                </c:pt>
                <c:pt idx="9079">
                  <c:v>4967</c:v>
                </c:pt>
                <c:pt idx="9080">
                  <c:v>4968</c:v>
                </c:pt>
                <c:pt idx="9081">
                  <c:v>4969</c:v>
                </c:pt>
                <c:pt idx="9082">
                  <c:v>4969</c:v>
                </c:pt>
                <c:pt idx="9083">
                  <c:v>4969</c:v>
                </c:pt>
                <c:pt idx="9084">
                  <c:v>4970</c:v>
                </c:pt>
                <c:pt idx="9085">
                  <c:v>4970</c:v>
                </c:pt>
                <c:pt idx="9086">
                  <c:v>4970</c:v>
                </c:pt>
                <c:pt idx="9087">
                  <c:v>4970</c:v>
                </c:pt>
                <c:pt idx="9088">
                  <c:v>4970</c:v>
                </c:pt>
                <c:pt idx="9089">
                  <c:v>4971</c:v>
                </c:pt>
                <c:pt idx="9090">
                  <c:v>4971</c:v>
                </c:pt>
                <c:pt idx="9091">
                  <c:v>4971</c:v>
                </c:pt>
                <c:pt idx="9092">
                  <c:v>4971</c:v>
                </c:pt>
                <c:pt idx="9093">
                  <c:v>4971</c:v>
                </c:pt>
                <c:pt idx="9094">
                  <c:v>4971</c:v>
                </c:pt>
                <c:pt idx="9095">
                  <c:v>4971</c:v>
                </c:pt>
                <c:pt idx="9096">
                  <c:v>4971</c:v>
                </c:pt>
                <c:pt idx="9097">
                  <c:v>4971</c:v>
                </c:pt>
                <c:pt idx="9098">
                  <c:v>4972</c:v>
                </c:pt>
                <c:pt idx="9099">
                  <c:v>4972</c:v>
                </c:pt>
                <c:pt idx="9100">
                  <c:v>4972</c:v>
                </c:pt>
                <c:pt idx="9101">
                  <c:v>4972</c:v>
                </c:pt>
                <c:pt idx="9102">
                  <c:v>4973</c:v>
                </c:pt>
                <c:pt idx="9103">
                  <c:v>4973</c:v>
                </c:pt>
                <c:pt idx="9104">
                  <c:v>4973</c:v>
                </c:pt>
                <c:pt idx="9105">
                  <c:v>4974</c:v>
                </c:pt>
                <c:pt idx="9106">
                  <c:v>4975</c:v>
                </c:pt>
                <c:pt idx="9107">
                  <c:v>4976</c:v>
                </c:pt>
                <c:pt idx="9108">
                  <c:v>4977</c:v>
                </c:pt>
                <c:pt idx="9109">
                  <c:v>4977</c:v>
                </c:pt>
                <c:pt idx="9110">
                  <c:v>4978</c:v>
                </c:pt>
                <c:pt idx="9111">
                  <c:v>4979</c:v>
                </c:pt>
                <c:pt idx="9112">
                  <c:v>4980</c:v>
                </c:pt>
                <c:pt idx="9113">
                  <c:v>4981</c:v>
                </c:pt>
                <c:pt idx="9114">
                  <c:v>4982</c:v>
                </c:pt>
                <c:pt idx="9115">
                  <c:v>4983</c:v>
                </c:pt>
                <c:pt idx="9116">
                  <c:v>4983</c:v>
                </c:pt>
                <c:pt idx="9117">
                  <c:v>4983</c:v>
                </c:pt>
                <c:pt idx="9118">
                  <c:v>4983</c:v>
                </c:pt>
                <c:pt idx="9119">
                  <c:v>4984</c:v>
                </c:pt>
                <c:pt idx="9120">
                  <c:v>4984</c:v>
                </c:pt>
                <c:pt idx="9121">
                  <c:v>4985</c:v>
                </c:pt>
                <c:pt idx="9122">
                  <c:v>4986</c:v>
                </c:pt>
                <c:pt idx="9123">
                  <c:v>4987</c:v>
                </c:pt>
                <c:pt idx="9124">
                  <c:v>4988</c:v>
                </c:pt>
                <c:pt idx="9125">
                  <c:v>4989</c:v>
                </c:pt>
                <c:pt idx="9126">
                  <c:v>4989</c:v>
                </c:pt>
                <c:pt idx="9127">
                  <c:v>4990</c:v>
                </c:pt>
                <c:pt idx="9128">
                  <c:v>4990</c:v>
                </c:pt>
                <c:pt idx="9129">
                  <c:v>4990</c:v>
                </c:pt>
                <c:pt idx="9130">
                  <c:v>4991</c:v>
                </c:pt>
                <c:pt idx="9131">
                  <c:v>4991</c:v>
                </c:pt>
                <c:pt idx="9132">
                  <c:v>4992</c:v>
                </c:pt>
                <c:pt idx="9133">
                  <c:v>4993</c:v>
                </c:pt>
                <c:pt idx="9134">
                  <c:v>4994</c:v>
                </c:pt>
                <c:pt idx="9135">
                  <c:v>4994</c:v>
                </c:pt>
                <c:pt idx="9136">
                  <c:v>4995</c:v>
                </c:pt>
                <c:pt idx="9137">
                  <c:v>4996</c:v>
                </c:pt>
                <c:pt idx="9138">
                  <c:v>4996</c:v>
                </c:pt>
                <c:pt idx="9139">
                  <c:v>4996</c:v>
                </c:pt>
                <c:pt idx="9140">
                  <c:v>4997</c:v>
                </c:pt>
                <c:pt idx="9141">
                  <c:v>4998</c:v>
                </c:pt>
                <c:pt idx="9142">
                  <c:v>4998</c:v>
                </c:pt>
                <c:pt idx="9143">
                  <c:v>4999</c:v>
                </c:pt>
                <c:pt idx="9144">
                  <c:v>4999</c:v>
                </c:pt>
                <c:pt idx="9145">
                  <c:v>5000</c:v>
                </c:pt>
                <c:pt idx="9146">
                  <c:v>5000</c:v>
                </c:pt>
                <c:pt idx="9147">
                  <c:v>5001</c:v>
                </c:pt>
                <c:pt idx="9148">
                  <c:v>5002</c:v>
                </c:pt>
                <c:pt idx="9149">
                  <c:v>5003</c:v>
                </c:pt>
                <c:pt idx="9150">
                  <c:v>5003</c:v>
                </c:pt>
                <c:pt idx="9151">
                  <c:v>5003</c:v>
                </c:pt>
                <c:pt idx="9152">
                  <c:v>5004</c:v>
                </c:pt>
                <c:pt idx="9153">
                  <c:v>5005</c:v>
                </c:pt>
                <c:pt idx="9154">
                  <c:v>5006</c:v>
                </c:pt>
                <c:pt idx="9155">
                  <c:v>5007</c:v>
                </c:pt>
                <c:pt idx="9156">
                  <c:v>5008</c:v>
                </c:pt>
                <c:pt idx="9157">
                  <c:v>5009</c:v>
                </c:pt>
                <c:pt idx="9158">
                  <c:v>5010</c:v>
                </c:pt>
                <c:pt idx="9159">
                  <c:v>5011</c:v>
                </c:pt>
                <c:pt idx="9160">
                  <c:v>5011</c:v>
                </c:pt>
                <c:pt idx="9161">
                  <c:v>5011</c:v>
                </c:pt>
                <c:pt idx="9162">
                  <c:v>5011</c:v>
                </c:pt>
                <c:pt idx="9163">
                  <c:v>5011</c:v>
                </c:pt>
                <c:pt idx="9164">
                  <c:v>5011</c:v>
                </c:pt>
                <c:pt idx="9165">
                  <c:v>5011</c:v>
                </c:pt>
                <c:pt idx="9166">
                  <c:v>5012</c:v>
                </c:pt>
                <c:pt idx="9167">
                  <c:v>5012</c:v>
                </c:pt>
                <c:pt idx="9168">
                  <c:v>5013</c:v>
                </c:pt>
                <c:pt idx="9169">
                  <c:v>5014</c:v>
                </c:pt>
                <c:pt idx="9170">
                  <c:v>5014</c:v>
                </c:pt>
                <c:pt idx="9171">
                  <c:v>5015</c:v>
                </c:pt>
                <c:pt idx="9172">
                  <c:v>5015</c:v>
                </c:pt>
                <c:pt idx="9173">
                  <c:v>5015</c:v>
                </c:pt>
                <c:pt idx="9174">
                  <c:v>5016</c:v>
                </c:pt>
                <c:pt idx="9175">
                  <c:v>5016</c:v>
                </c:pt>
                <c:pt idx="9176">
                  <c:v>5016</c:v>
                </c:pt>
                <c:pt idx="9177">
                  <c:v>5017</c:v>
                </c:pt>
                <c:pt idx="9178">
                  <c:v>5018</c:v>
                </c:pt>
                <c:pt idx="9179">
                  <c:v>5018</c:v>
                </c:pt>
                <c:pt idx="9180">
                  <c:v>5018</c:v>
                </c:pt>
                <c:pt idx="9181">
                  <c:v>5019</c:v>
                </c:pt>
                <c:pt idx="9182">
                  <c:v>5019</c:v>
                </c:pt>
                <c:pt idx="9183">
                  <c:v>5019</c:v>
                </c:pt>
                <c:pt idx="9184">
                  <c:v>5020</c:v>
                </c:pt>
                <c:pt idx="9185">
                  <c:v>5021</c:v>
                </c:pt>
                <c:pt idx="9186">
                  <c:v>5021</c:v>
                </c:pt>
                <c:pt idx="9187">
                  <c:v>5022</c:v>
                </c:pt>
                <c:pt idx="9188">
                  <c:v>5023</c:v>
                </c:pt>
                <c:pt idx="9189">
                  <c:v>5024</c:v>
                </c:pt>
                <c:pt idx="9190">
                  <c:v>5024</c:v>
                </c:pt>
                <c:pt idx="9191">
                  <c:v>5025</c:v>
                </c:pt>
                <c:pt idx="9192">
                  <c:v>5025</c:v>
                </c:pt>
                <c:pt idx="9193">
                  <c:v>5026</c:v>
                </c:pt>
                <c:pt idx="9194">
                  <c:v>5027</c:v>
                </c:pt>
                <c:pt idx="9195">
                  <c:v>5027</c:v>
                </c:pt>
                <c:pt idx="9196">
                  <c:v>5028</c:v>
                </c:pt>
                <c:pt idx="9197">
                  <c:v>5029</c:v>
                </c:pt>
                <c:pt idx="9198">
                  <c:v>5029</c:v>
                </c:pt>
                <c:pt idx="9199">
                  <c:v>5029</c:v>
                </c:pt>
                <c:pt idx="9200">
                  <c:v>5030</c:v>
                </c:pt>
                <c:pt idx="9201">
                  <c:v>5031</c:v>
                </c:pt>
                <c:pt idx="9202">
                  <c:v>5032</c:v>
                </c:pt>
                <c:pt idx="9203">
                  <c:v>5033</c:v>
                </c:pt>
                <c:pt idx="9204">
                  <c:v>5034</c:v>
                </c:pt>
                <c:pt idx="9205">
                  <c:v>5035</c:v>
                </c:pt>
                <c:pt idx="9206">
                  <c:v>5036</c:v>
                </c:pt>
                <c:pt idx="9207">
                  <c:v>5037</c:v>
                </c:pt>
                <c:pt idx="9208">
                  <c:v>5038</c:v>
                </c:pt>
                <c:pt idx="9209">
                  <c:v>5039</c:v>
                </c:pt>
                <c:pt idx="9210">
                  <c:v>5040</c:v>
                </c:pt>
                <c:pt idx="9211">
                  <c:v>5040</c:v>
                </c:pt>
                <c:pt idx="9212">
                  <c:v>5041</c:v>
                </c:pt>
                <c:pt idx="9213">
                  <c:v>5042</c:v>
                </c:pt>
                <c:pt idx="9214">
                  <c:v>5042</c:v>
                </c:pt>
                <c:pt idx="9215">
                  <c:v>5043</c:v>
                </c:pt>
                <c:pt idx="9216">
                  <c:v>5043</c:v>
                </c:pt>
                <c:pt idx="9217">
                  <c:v>5044</c:v>
                </c:pt>
                <c:pt idx="9218">
                  <c:v>5045</c:v>
                </c:pt>
                <c:pt idx="9219">
                  <c:v>5046</c:v>
                </c:pt>
                <c:pt idx="9220">
                  <c:v>5046</c:v>
                </c:pt>
                <c:pt idx="9221">
                  <c:v>5046</c:v>
                </c:pt>
                <c:pt idx="9222">
                  <c:v>5046</c:v>
                </c:pt>
                <c:pt idx="9223">
                  <c:v>5047</c:v>
                </c:pt>
                <c:pt idx="9224">
                  <c:v>5047</c:v>
                </c:pt>
                <c:pt idx="9225">
                  <c:v>5048</c:v>
                </c:pt>
                <c:pt idx="9226">
                  <c:v>5048</c:v>
                </c:pt>
                <c:pt idx="9227">
                  <c:v>5049</c:v>
                </c:pt>
                <c:pt idx="9228">
                  <c:v>5050</c:v>
                </c:pt>
                <c:pt idx="9229">
                  <c:v>5050</c:v>
                </c:pt>
              </c:numCache>
            </c:numRef>
          </c:val>
          <c:smooth val="0"/>
        </c:ser>
        <c:ser>
          <c:idx val="2"/>
          <c:order val="2"/>
          <c:tx>
            <c:strRef>
              <c:f>Sheet2!$G$1</c:f>
              <c:strCache>
                <c:ptCount val="1"/>
                <c:pt idx="0">
                  <c:v>High B</c:v>
                </c:pt>
              </c:strCache>
            </c:strRef>
          </c:tx>
          <c:marker>
            <c:symbol val="none"/>
          </c:marker>
          <c:val>
            <c:numRef>
              <c:f>Sheet2!$G$2:$G$9604</c:f>
              <c:numCache>
                <c:formatCode>General</c:formatCode>
                <c:ptCount val="960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1</c:v>
                </c:pt>
                <c:pt idx="32">
                  <c:v>1</c:v>
                </c:pt>
                <c:pt idx="33">
                  <c:v>2</c:v>
                </c:pt>
                <c:pt idx="34">
                  <c:v>2</c:v>
                </c:pt>
                <c:pt idx="35">
                  <c:v>2</c:v>
                </c:pt>
                <c:pt idx="36">
                  <c:v>2</c:v>
                </c:pt>
                <c:pt idx="37">
                  <c:v>2</c:v>
                </c:pt>
                <c:pt idx="38">
                  <c:v>2</c:v>
                </c:pt>
                <c:pt idx="39">
                  <c:v>2</c:v>
                </c:pt>
                <c:pt idx="40">
                  <c:v>2</c:v>
                </c:pt>
                <c:pt idx="41">
                  <c:v>3</c:v>
                </c:pt>
                <c:pt idx="42">
                  <c:v>3</c:v>
                </c:pt>
                <c:pt idx="43">
                  <c:v>3</c:v>
                </c:pt>
                <c:pt idx="44">
                  <c:v>3</c:v>
                </c:pt>
                <c:pt idx="45">
                  <c:v>3</c:v>
                </c:pt>
                <c:pt idx="46">
                  <c:v>4</c:v>
                </c:pt>
                <c:pt idx="47">
                  <c:v>4</c:v>
                </c:pt>
                <c:pt idx="48">
                  <c:v>4</c:v>
                </c:pt>
                <c:pt idx="49">
                  <c:v>4</c:v>
                </c:pt>
                <c:pt idx="50">
                  <c:v>5</c:v>
                </c:pt>
                <c:pt idx="51">
                  <c:v>6</c:v>
                </c:pt>
                <c:pt idx="52">
                  <c:v>7</c:v>
                </c:pt>
                <c:pt idx="53">
                  <c:v>8</c:v>
                </c:pt>
                <c:pt idx="54">
                  <c:v>8</c:v>
                </c:pt>
                <c:pt idx="55">
                  <c:v>8</c:v>
                </c:pt>
                <c:pt idx="56">
                  <c:v>8</c:v>
                </c:pt>
                <c:pt idx="57">
                  <c:v>8</c:v>
                </c:pt>
                <c:pt idx="58">
                  <c:v>8</c:v>
                </c:pt>
                <c:pt idx="59">
                  <c:v>8</c:v>
                </c:pt>
                <c:pt idx="60">
                  <c:v>8</c:v>
                </c:pt>
                <c:pt idx="61">
                  <c:v>8</c:v>
                </c:pt>
                <c:pt idx="62">
                  <c:v>8</c:v>
                </c:pt>
                <c:pt idx="63">
                  <c:v>8</c:v>
                </c:pt>
                <c:pt idx="64">
                  <c:v>8</c:v>
                </c:pt>
                <c:pt idx="65">
                  <c:v>8</c:v>
                </c:pt>
                <c:pt idx="66">
                  <c:v>8</c:v>
                </c:pt>
                <c:pt idx="67">
                  <c:v>8</c:v>
                </c:pt>
                <c:pt idx="68">
                  <c:v>8</c:v>
                </c:pt>
                <c:pt idx="69">
                  <c:v>8</c:v>
                </c:pt>
                <c:pt idx="70">
                  <c:v>8</c:v>
                </c:pt>
                <c:pt idx="71">
                  <c:v>8</c:v>
                </c:pt>
                <c:pt idx="72">
                  <c:v>8</c:v>
                </c:pt>
                <c:pt idx="73">
                  <c:v>8</c:v>
                </c:pt>
                <c:pt idx="74">
                  <c:v>8</c:v>
                </c:pt>
                <c:pt idx="75">
                  <c:v>8</c:v>
                </c:pt>
                <c:pt idx="76">
                  <c:v>8</c:v>
                </c:pt>
                <c:pt idx="77">
                  <c:v>9</c:v>
                </c:pt>
                <c:pt idx="78">
                  <c:v>9</c:v>
                </c:pt>
                <c:pt idx="79">
                  <c:v>9</c:v>
                </c:pt>
                <c:pt idx="80">
                  <c:v>10</c:v>
                </c:pt>
                <c:pt idx="81">
                  <c:v>10</c:v>
                </c:pt>
                <c:pt idx="82">
                  <c:v>10</c:v>
                </c:pt>
                <c:pt idx="83">
                  <c:v>10</c:v>
                </c:pt>
                <c:pt idx="84">
                  <c:v>10</c:v>
                </c:pt>
                <c:pt idx="85">
                  <c:v>10</c:v>
                </c:pt>
                <c:pt idx="86">
                  <c:v>10</c:v>
                </c:pt>
                <c:pt idx="87">
                  <c:v>10</c:v>
                </c:pt>
                <c:pt idx="88">
                  <c:v>10</c:v>
                </c:pt>
                <c:pt idx="89">
                  <c:v>10</c:v>
                </c:pt>
                <c:pt idx="90">
                  <c:v>11</c:v>
                </c:pt>
                <c:pt idx="91">
                  <c:v>11</c:v>
                </c:pt>
                <c:pt idx="92">
                  <c:v>11</c:v>
                </c:pt>
                <c:pt idx="93">
                  <c:v>11</c:v>
                </c:pt>
                <c:pt idx="94">
                  <c:v>11</c:v>
                </c:pt>
                <c:pt idx="95">
                  <c:v>11</c:v>
                </c:pt>
                <c:pt idx="96">
                  <c:v>11</c:v>
                </c:pt>
                <c:pt idx="97">
                  <c:v>11</c:v>
                </c:pt>
                <c:pt idx="98">
                  <c:v>11</c:v>
                </c:pt>
                <c:pt idx="99">
                  <c:v>11</c:v>
                </c:pt>
                <c:pt idx="100">
                  <c:v>11</c:v>
                </c:pt>
                <c:pt idx="101">
                  <c:v>11</c:v>
                </c:pt>
                <c:pt idx="102">
                  <c:v>11</c:v>
                </c:pt>
                <c:pt idx="103">
                  <c:v>11</c:v>
                </c:pt>
                <c:pt idx="104">
                  <c:v>11</c:v>
                </c:pt>
                <c:pt idx="105">
                  <c:v>11</c:v>
                </c:pt>
                <c:pt idx="106">
                  <c:v>11</c:v>
                </c:pt>
                <c:pt idx="107">
                  <c:v>11</c:v>
                </c:pt>
                <c:pt idx="108">
                  <c:v>11</c:v>
                </c:pt>
                <c:pt idx="109">
                  <c:v>11</c:v>
                </c:pt>
                <c:pt idx="110">
                  <c:v>11</c:v>
                </c:pt>
                <c:pt idx="111">
                  <c:v>11</c:v>
                </c:pt>
                <c:pt idx="112">
                  <c:v>11</c:v>
                </c:pt>
                <c:pt idx="113">
                  <c:v>11</c:v>
                </c:pt>
                <c:pt idx="114">
                  <c:v>11</c:v>
                </c:pt>
                <c:pt idx="115">
                  <c:v>11</c:v>
                </c:pt>
                <c:pt idx="116">
                  <c:v>11</c:v>
                </c:pt>
                <c:pt idx="117">
                  <c:v>11</c:v>
                </c:pt>
                <c:pt idx="118">
                  <c:v>11</c:v>
                </c:pt>
                <c:pt idx="119">
                  <c:v>11</c:v>
                </c:pt>
                <c:pt idx="120">
                  <c:v>11</c:v>
                </c:pt>
                <c:pt idx="121">
                  <c:v>12</c:v>
                </c:pt>
                <c:pt idx="122">
                  <c:v>12</c:v>
                </c:pt>
                <c:pt idx="123">
                  <c:v>12</c:v>
                </c:pt>
                <c:pt idx="124">
                  <c:v>12</c:v>
                </c:pt>
                <c:pt idx="125">
                  <c:v>12</c:v>
                </c:pt>
                <c:pt idx="126">
                  <c:v>12</c:v>
                </c:pt>
                <c:pt idx="127">
                  <c:v>12</c:v>
                </c:pt>
                <c:pt idx="128">
                  <c:v>12</c:v>
                </c:pt>
                <c:pt idx="129">
                  <c:v>12</c:v>
                </c:pt>
                <c:pt idx="130">
                  <c:v>12</c:v>
                </c:pt>
                <c:pt idx="131">
                  <c:v>12</c:v>
                </c:pt>
                <c:pt idx="132">
                  <c:v>12</c:v>
                </c:pt>
                <c:pt idx="133">
                  <c:v>12</c:v>
                </c:pt>
                <c:pt idx="134">
                  <c:v>12</c:v>
                </c:pt>
                <c:pt idx="135">
                  <c:v>12</c:v>
                </c:pt>
                <c:pt idx="136">
                  <c:v>12</c:v>
                </c:pt>
                <c:pt idx="137">
                  <c:v>12</c:v>
                </c:pt>
                <c:pt idx="138">
                  <c:v>12</c:v>
                </c:pt>
                <c:pt idx="139">
                  <c:v>12</c:v>
                </c:pt>
                <c:pt idx="140">
                  <c:v>12</c:v>
                </c:pt>
                <c:pt idx="141">
                  <c:v>12</c:v>
                </c:pt>
                <c:pt idx="142">
                  <c:v>12</c:v>
                </c:pt>
                <c:pt idx="143">
                  <c:v>12</c:v>
                </c:pt>
                <c:pt idx="144">
                  <c:v>12</c:v>
                </c:pt>
                <c:pt idx="145">
                  <c:v>12</c:v>
                </c:pt>
                <c:pt idx="146">
                  <c:v>12</c:v>
                </c:pt>
                <c:pt idx="147">
                  <c:v>12</c:v>
                </c:pt>
                <c:pt idx="148">
                  <c:v>12</c:v>
                </c:pt>
                <c:pt idx="149">
                  <c:v>12</c:v>
                </c:pt>
                <c:pt idx="150">
                  <c:v>12</c:v>
                </c:pt>
                <c:pt idx="151">
                  <c:v>12</c:v>
                </c:pt>
                <c:pt idx="152">
                  <c:v>12</c:v>
                </c:pt>
                <c:pt idx="153">
                  <c:v>12</c:v>
                </c:pt>
                <c:pt idx="154">
                  <c:v>13</c:v>
                </c:pt>
                <c:pt idx="155">
                  <c:v>14</c:v>
                </c:pt>
                <c:pt idx="156">
                  <c:v>15</c:v>
                </c:pt>
                <c:pt idx="157">
                  <c:v>15</c:v>
                </c:pt>
                <c:pt idx="158">
                  <c:v>16</c:v>
                </c:pt>
                <c:pt idx="159">
                  <c:v>16</c:v>
                </c:pt>
                <c:pt idx="160">
                  <c:v>16</c:v>
                </c:pt>
                <c:pt idx="161">
                  <c:v>16</c:v>
                </c:pt>
                <c:pt idx="162">
                  <c:v>16</c:v>
                </c:pt>
                <c:pt idx="163">
                  <c:v>16</c:v>
                </c:pt>
                <c:pt idx="164">
                  <c:v>16</c:v>
                </c:pt>
                <c:pt idx="165">
                  <c:v>17</c:v>
                </c:pt>
                <c:pt idx="166">
                  <c:v>18</c:v>
                </c:pt>
                <c:pt idx="167">
                  <c:v>19</c:v>
                </c:pt>
                <c:pt idx="168">
                  <c:v>19</c:v>
                </c:pt>
                <c:pt idx="169">
                  <c:v>19</c:v>
                </c:pt>
                <c:pt idx="170">
                  <c:v>19</c:v>
                </c:pt>
                <c:pt idx="171">
                  <c:v>19</c:v>
                </c:pt>
                <c:pt idx="172">
                  <c:v>19</c:v>
                </c:pt>
                <c:pt idx="173">
                  <c:v>19</c:v>
                </c:pt>
                <c:pt idx="174">
                  <c:v>19</c:v>
                </c:pt>
                <c:pt idx="175">
                  <c:v>19</c:v>
                </c:pt>
                <c:pt idx="176">
                  <c:v>19</c:v>
                </c:pt>
                <c:pt idx="177">
                  <c:v>19</c:v>
                </c:pt>
                <c:pt idx="178">
                  <c:v>19</c:v>
                </c:pt>
                <c:pt idx="179">
                  <c:v>19</c:v>
                </c:pt>
                <c:pt idx="180">
                  <c:v>19</c:v>
                </c:pt>
                <c:pt idx="181">
                  <c:v>20</c:v>
                </c:pt>
                <c:pt idx="182">
                  <c:v>21</c:v>
                </c:pt>
                <c:pt idx="183">
                  <c:v>21</c:v>
                </c:pt>
                <c:pt idx="184">
                  <c:v>22</c:v>
                </c:pt>
                <c:pt idx="185">
                  <c:v>22</c:v>
                </c:pt>
                <c:pt idx="186">
                  <c:v>22</c:v>
                </c:pt>
                <c:pt idx="187">
                  <c:v>22</c:v>
                </c:pt>
                <c:pt idx="188">
                  <c:v>22</c:v>
                </c:pt>
                <c:pt idx="189">
                  <c:v>22</c:v>
                </c:pt>
                <c:pt idx="190">
                  <c:v>22</c:v>
                </c:pt>
                <c:pt idx="191">
                  <c:v>22</c:v>
                </c:pt>
                <c:pt idx="192">
                  <c:v>22</c:v>
                </c:pt>
                <c:pt idx="193">
                  <c:v>22</c:v>
                </c:pt>
                <c:pt idx="194">
                  <c:v>22</c:v>
                </c:pt>
                <c:pt idx="195">
                  <c:v>22</c:v>
                </c:pt>
                <c:pt idx="196">
                  <c:v>22</c:v>
                </c:pt>
                <c:pt idx="197">
                  <c:v>22</c:v>
                </c:pt>
                <c:pt idx="198">
                  <c:v>22</c:v>
                </c:pt>
                <c:pt idx="199">
                  <c:v>22</c:v>
                </c:pt>
                <c:pt idx="200">
                  <c:v>23</c:v>
                </c:pt>
                <c:pt idx="201">
                  <c:v>23</c:v>
                </c:pt>
                <c:pt idx="202">
                  <c:v>23</c:v>
                </c:pt>
                <c:pt idx="203">
                  <c:v>23</c:v>
                </c:pt>
                <c:pt idx="204">
                  <c:v>23</c:v>
                </c:pt>
                <c:pt idx="205">
                  <c:v>23</c:v>
                </c:pt>
                <c:pt idx="206">
                  <c:v>23</c:v>
                </c:pt>
                <c:pt idx="207">
                  <c:v>23</c:v>
                </c:pt>
                <c:pt idx="208">
                  <c:v>23</c:v>
                </c:pt>
                <c:pt idx="209">
                  <c:v>23</c:v>
                </c:pt>
                <c:pt idx="210">
                  <c:v>24</c:v>
                </c:pt>
                <c:pt idx="211">
                  <c:v>24</c:v>
                </c:pt>
                <c:pt idx="212">
                  <c:v>24</c:v>
                </c:pt>
                <c:pt idx="213">
                  <c:v>24</c:v>
                </c:pt>
                <c:pt idx="214">
                  <c:v>24</c:v>
                </c:pt>
                <c:pt idx="215">
                  <c:v>24</c:v>
                </c:pt>
                <c:pt idx="216">
                  <c:v>24</c:v>
                </c:pt>
                <c:pt idx="217">
                  <c:v>24</c:v>
                </c:pt>
                <c:pt idx="218">
                  <c:v>24</c:v>
                </c:pt>
                <c:pt idx="219">
                  <c:v>24</c:v>
                </c:pt>
                <c:pt idx="220">
                  <c:v>25</c:v>
                </c:pt>
                <c:pt idx="221">
                  <c:v>25</c:v>
                </c:pt>
                <c:pt idx="222">
                  <c:v>25</c:v>
                </c:pt>
                <c:pt idx="223">
                  <c:v>25</c:v>
                </c:pt>
                <c:pt idx="224">
                  <c:v>25</c:v>
                </c:pt>
                <c:pt idx="225">
                  <c:v>25</c:v>
                </c:pt>
                <c:pt idx="226">
                  <c:v>25</c:v>
                </c:pt>
                <c:pt idx="227">
                  <c:v>25</c:v>
                </c:pt>
                <c:pt idx="228">
                  <c:v>26</c:v>
                </c:pt>
                <c:pt idx="229">
                  <c:v>26</c:v>
                </c:pt>
                <c:pt idx="230">
                  <c:v>26</c:v>
                </c:pt>
                <c:pt idx="231">
                  <c:v>26</c:v>
                </c:pt>
                <c:pt idx="232">
                  <c:v>27</c:v>
                </c:pt>
                <c:pt idx="233">
                  <c:v>28</c:v>
                </c:pt>
                <c:pt idx="234">
                  <c:v>28</c:v>
                </c:pt>
                <c:pt idx="235">
                  <c:v>28</c:v>
                </c:pt>
                <c:pt idx="236">
                  <c:v>28</c:v>
                </c:pt>
                <c:pt idx="237">
                  <c:v>28</c:v>
                </c:pt>
                <c:pt idx="238">
                  <c:v>28</c:v>
                </c:pt>
                <c:pt idx="239">
                  <c:v>28</c:v>
                </c:pt>
                <c:pt idx="240">
                  <c:v>28</c:v>
                </c:pt>
                <c:pt idx="241">
                  <c:v>28</c:v>
                </c:pt>
                <c:pt idx="242">
                  <c:v>28</c:v>
                </c:pt>
                <c:pt idx="243">
                  <c:v>28</c:v>
                </c:pt>
                <c:pt idx="244">
                  <c:v>28</c:v>
                </c:pt>
                <c:pt idx="245">
                  <c:v>29</c:v>
                </c:pt>
                <c:pt idx="246">
                  <c:v>29</c:v>
                </c:pt>
                <c:pt idx="247">
                  <c:v>29</c:v>
                </c:pt>
                <c:pt idx="248">
                  <c:v>30</c:v>
                </c:pt>
                <c:pt idx="249">
                  <c:v>30</c:v>
                </c:pt>
                <c:pt idx="250">
                  <c:v>30</c:v>
                </c:pt>
                <c:pt idx="251">
                  <c:v>30</c:v>
                </c:pt>
                <c:pt idx="252">
                  <c:v>30</c:v>
                </c:pt>
                <c:pt idx="253">
                  <c:v>30</c:v>
                </c:pt>
                <c:pt idx="254">
                  <c:v>30</c:v>
                </c:pt>
                <c:pt idx="255">
                  <c:v>30</c:v>
                </c:pt>
                <c:pt idx="256">
                  <c:v>30</c:v>
                </c:pt>
                <c:pt idx="257">
                  <c:v>30</c:v>
                </c:pt>
                <c:pt idx="258">
                  <c:v>30</c:v>
                </c:pt>
                <c:pt idx="259">
                  <c:v>31</c:v>
                </c:pt>
                <c:pt idx="260">
                  <c:v>31</c:v>
                </c:pt>
                <c:pt idx="261">
                  <c:v>31</c:v>
                </c:pt>
                <c:pt idx="262">
                  <c:v>31</c:v>
                </c:pt>
                <c:pt idx="263">
                  <c:v>31</c:v>
                </c:pt>
                <c:pt idx="264">
                  <c:v>31</c:v>
                </c:pt>
                <c:pt idx="265">
                  <c:v>31</c:v>
                </c:pt>
                <c:pt idx="266">
                  <c:v>31</c:v>
                </c:pt>
                <c:pt idx="267">
                  <c:v>31</c:v>
                </c:pt>
                <c:pt idx="268">
                  <c:v>31</c:v>
                </c:pt>
                <c:pt idx="269">
                  <c:v>31</c:v>
                </c:pt>
                <c:pt idx="270">
                  <c:v>31</c:v>
                </c:pt>
                <c:pt idx="271">
                  <c:v>31</c:v>
                </c:pt>
                <c:pt idx="272">
                  <c:v>31</c:v>
                </c:pt>
                <c:pt idx="273">
                  <c:v>32</c:v>
                </c:pt>
                <c:pt idx="274">
                  <c:v>32</c:v>
                </c:pt>
                <c:pt idx="275">
                  <c:v>33</c:v>
                </c:pt>
                <c:pt idx="276">
                  <c:v>33</c:v>
                </c:pt>
                <c:pt idx="277">
                  <c:v>33</c:v>
                </c:pt>
                <c:pt idx="278">
                  <c:v>33</c:v>
                </c:pt>
                <c:pt idx="279">
                  <c:v>33</c:v>
                </c:pt>
                <c:pt idx="280">
                  <c:v>33</c:v>
                </c:pt>
                <c:pt idx="281">
                  <c:v>33</c:v>
                </c:pt>
                <c:pt idx="282">
                  <c:v>33</c:v>
                </c:pt>
                <c:pt idx="283">
                  <c:v>33</c:v>
                </c:pt>
                <c:pt idx="284">
                  <c:v>33</c:v>
                </c:pt>
                <c:pt idx="285">
                  <c:v>33</c:v>
                </c:pt>
                <c:pt idx="286">
                  <c:v>33</c:v>
                </c:pt>
                <c:pt idx="287">
                  <c:v>34</c:v>
                </c:pt>
                <c:pt idx="288">
                  <c:v>35</c:v>
                </c:pt>
                <c:pt idx="289">
                  <c:v>36</c:v>
                </c:pt>
                <c:pt idx="290">
                  <c:v>37</c:v>
                </c:pt>
                <c:pt idx="291">
                  <c:v>38</c:v>
                </c:pt>
                <c:pt idx="292">
                  <c:v>38</c:v>
                </c:pt>
                <c:pt idx="293">
                  <c:v>38</c:v>
                </c:pt>
                <c:pt idx="294">
                  <c:v>38</c:v>
                </c:pt>
                <c:pt idx="295">
                  <c:v>38</c:v>
                </c:pt>
                <c:pt idx="296">
                  <c:v>38</c:v>
                </c:pt>
                <c:pt idx="297">
                  <c:v>38</c:v>
                </c:pt>
                <c:pt idx="298">
                  <c:v>38</c:v>
                </c:pt>
                <c:pt idx="299">
                  <c:v>38</c:v>
                </c:pt>
                <c:pt idx="300">
                  <c:v>38</c:v>
                </c:pt>
                <c:pt idx="301">
                  <c:v>38</c:v>
                </c:pt>
                <c:pt idx="302">
                  <c:v>38</c:v>
                </c:pt>
                <c:pt idx="303">
                  <c:v>38</c:v>
                </c:pt>
                <c:pt idx="304">
                  <c:v>38</c:v>
                </c:pt>
                <c:pt idx="305">
                  <c:v>38</c:v>
                </c:pt>
                <c:pt idx="306">
                  <c:v>38</c:v>
                </c:pt>
                <c:pt idx="307">
                  <c:v>38</c:v>
                </c:pt>
                <c:pt idx="308">
                  <c:v>38</c:v>
                </c:pt>
                <c:pt idx="309">
                  <c:v>38</c:v>
                </c:pt>
                <c:pt idx="310">
                  <c:v>38</c:v>
                </c:pt>
                <c:pt idx="311">
                  <c:v>38</c:v>
                </c:pt>
                <c:pt idx="312">
                  <c:v>38</c:v>
                </c:pt>
                <c:pt idx="313">
                  <c:v>38</c:v>
                </c:pt>
                <c:pt idx="314">
                  <c:v>38</c:v>
                </c:pt>
                <c:pt idx="315">
                  <c:v>38</c:v>
                </c:pt>
                <c:pt idx="316">
                  <c:v>38</c:v>
                </c:pt>
                <c:pt idx="317">
                  <c:v>39</c:v>
                </c:pt>
                <c:pt idx="318">
                  <c:v>39</c:v>
                </c:pt>
                <c:pt idx="319">
                  <c:v>40</c:v>
                </c:pt>
                <c:pt idx="320">
                  <c:v>40</c:v>
                </c:pt>
                <c:pt idx="321">
                  <c:v>41</c:v>
                </c:pt>
                <c:pt idx="322">
                  <c:v>42</c:v>
                </c:pt>
                <c:pt idx="323">
                  <c:v>42</c:v>
                </c:pt>
                <c:pt idx="324">
                  <c:v>42</c:v>
                </c:pt>
                <c:pt idx="325">
                  <c:v>42</c:v>
                </c:pt>
                <c:pt idx="326">
                  <c:v>42</c:v>
                </c:pt>
                <c:pt idx="327">
                  <c:v>42</c:v>
                </c:pt>
                <c:pt idx="328">
                  <c:v>42</c:v>
                </c:pt>
                <c:pt idx="329">
                  <c:v>42</c:v>
                </c:pt>
                <c:pt idx="330">
                  <c:v>42</c:v>
                </c:pt>
                <c:pt idx="331">
                  <c:v>42</c:v>
                </c:pt>
                <c:pt idx="332">
                  <c:v>42</c:v>
                </c:pt>
                <c:pt idx="333">
                  <c:v>42</c:v>
                </c:pt>
                <c:pt idx="334">
                  <c:v>42</c:v>
                </c:pt>
                <c:pt idx="335">
                  <c:v>42</c:v>
                </c:pt>
                <c:pt idx="336">
                  <c:v>42</c:v>
                </c:pt>
                <c:pt idx="337">
                  <c:v>42</c:v>
                </c:pt>
                <c:pt idx="338">
                  <c:v>43</c:v>
                </c:pt>
                <c:pt idx="339">
                  <c:v>43</c:v>
                </c:pt>
                <c:pt idx="340">
                  <c:v>43</c:v>
                </c:pt>
                <c:pt idx="341">
                  <c:v>44</c:v>
                </c:pt>
                <c:pt idx="342">
                  <c:v>44</c:v>
                </c:pt>
                <c:pt idx="343">
                  <c:v>44</c:v>
                </c:pt>
                <c:pt idx="344">
                  <c:v>44</c:v>
                </c:pt>
                <c:pt idx="345">
                  <c:v>44</c:v>
                </c:pt>
                <c:pt idx="346">
                  <c:v>44</c:v>
                </c:pt>
                <c:pt idx="347">
                  <c:v>44</c:v>
                </c:pt>
                <c:pt idx="348">
                  <c:v>44</c:v>
                </c:pt>
                <c:pt idx="349">
                  <c:v>44</c:v>
                </c:pt>
                <c:pt idx="350">
                  <c:v>44</c:v>
                </c:pt>
                <c:pt idx="351">
                  <c:v>44</c:v>
                </c:pt>
                <c:pt idx="352">
                  <c:v>44</c:v>
                </c:pt>
                <c:pt idx="353">
                  <c:v>44</c:v>
                </c:pt>
                <c:pt idx="354">
                  <c:v>44</c:v>
                </c:pt>
                <c:pt idx="355">
                  <c:v>44</c:v>
                </c:pt>
                <c:pt idx="356">
                  <c:v>44</c:v>
                </c:pt>
                <c:pt idx="357">
                  <c:v>44</c:v>
                </c:pt>
                <c:pt idx="358">
                  <c:v>44</c:v>
                </c:pt>
                <c:pt idx="359">
                  <c:v>44</c:v>
                </c:pt>
                <c:pt idx="360">
                  <c:v>44</c:v>
                </c:pt>
                <c:pt idx="361">
                  <c:v>45</c:v>
                </c:pt>
                <c:pt idx="362">
                  <c:v>45</c:v>
                </c:pt>
                <c:pt idx="363">
                  <c:v>45</c:v>
                </c:pt>
                <c:pt idx="364">
                  <c:v>45</c:v>
                </c:pt>
                <c:pt idx="365">
                  <c:v>45</c:v>
                </c:pt>
                <c:pt idx="366">
                  <c:v>45</c:v>
                </c:pt>
                <c:pt idx="367">
                  <c:v>45</c:v>
                </c:pt>
                <c:pt idx="368">
                  <c:v>45</c:v>
                </c:pt>
                <c:pt idx="369">
                  <c:v>45</c:v>
                </c:pt>
                <c:pt idx="370">
                  <c:v>45</c:v>
                </c:pt>
                <c:pt idx="371">
                  <c:v>45</c:v>
                </c:pt>
                <c:pt idx="372">
                  <c:v>45</c:v>
                </c:pt>
                <c:pt idx="373">
                  <c:v>45</c:v>
                </c:pt>
                <c:pt idx="374">
                  <c:v>45</c:v>
                </c:pt>
                <c:pt idx="375">
                  <c:v>45</c:v>
                </c:pt>
                <c:pt idx="376">
                  <c:v>45</c:v>
                </c:pt>
                <c:pt idx="377">
                  <c:v>45</c:v>
                </c:pt>
                <c:pt idx="378">
                  <c:v>45</c:v>
                </c:pt>
                <c:pt idx="379">
                  <c:v>45</c:v>
                </c:pt>
                <c:pt idx="380">
                  <c:v>46</c:v>
                </c:pt>
                <c:pt idx="381">
                  <c:v>46</c:v>
                </c:pt>
                <c:pt idx="382">
                  <c:v>46</c:v>
                </c:pt>
                <c:pt idx="383">
                  <c:v>46</c:v>
                </c:pt>
                <c:pt idx="384">
                  <c:v>46</c:v>
                </c:pt>
                <c:pt idx="385">
                  <c:v>46</c:v>
                </c:pt>
                <c:pt idx="386">
                  <c:v>46</c:v>
                </c:pt>
                <c:pt idx="387">
                  <c:v>46</c:v>
                </c:pt>
                <c:pt idx="388">
                  <c:v>46</c:v>
                </c:pt>
                <c:pt idx="389">
                  <c:v>46</c:v>
                </c:pt>
                <c:pt idx="390">
                  <c:v>46</c:v>
                </c:pt>
                <c:pt idx="391">
                  <c:v>46</c:v>
                </c:pt>
                <c:pt idx="392">
                  <c:v>46</c:v>
                </c:pt>
                <c:pt idx="393">
                  <c:v>46</c:v>
                </c:pt>
                <c:pt idx="394">
                  <c:v>46</c:v>
                </c:pt>
                <c:pt idx="395">
                  <c:v>46</c:v>
                </c:pt>
                <c:pt idx="396">
                  <c:v>46</c:v>
                </c:pt>
                <c:pt idx="397">
                  <c:v>46</c:v>
                </c:pt>
                <c:pt idx="398">
                  <c:v>46</c:v>
                </c:pt>
                <c:pt idx="399">
                  <c:v>46</c:v>
                </c:pt>
                <c:pt idx="400">
                  <c:v>46</c:v>
                </c:pt>
                <c:pt idx="401">
                  <c:v>46</c:v>
                </c:pt>
                <c:pt idx="402">
                  <c:v>46</c:v>
                </c:pt>
                <c:pt idx="403">
                  <c:v>46</c:v>
                </c:pt>
                <c:pt idx="404">
                  <c:v>46</c:v>
                </c:pt>
                <c:pt idx="405">
                  <c:v>46</c:v>
                </c:pt>
                <c:pt idx="406">
                  <c:v>46</c:v>
                </c:pt>
                <c:pt idx="407">
                  <c:v>46</c:v>
                </c:pt>
                <c:pt idx="408">
                  <c:v>46</c:v>
                </c:pt>
                <c:pt idx="409">
                  <c:v>46</c:v>
                </c:pt>
                <c:pt idx="410">
                  <c:v>46</c:v>
                </c:pt>
                <c:pt idx="411">
                  <c:v>46</c:v>
                </c:pt>
                <c:pt idx="412">
                  <c:v>46</c:v>
                </c:pt>
                <c:pt idx="413">
                  <c:v>46</c:v>
                </c:pt>
                <c:pt idx="414">
                  <c:v>46</c:v>
                </c:pt>
                <c:pt idx="415">
                  <c:v>46</c:v>
                </c:pt>
                <c:pt idx="416">
                  <c:v>46</c:v>
                </c:pt>
                <c:pt idx="417">
                  <c:v>46</c:v>
                </c:pt>
                <c:pt idx="418">
                  <c:v>46</c:v>
                </c:pt>
                <c:pt idx="419">
                  <c:v>46</c:v>
                </c:pt>
                <c:pt idx="420">
                  <c:v>46</c:v>
                </c:pt>
                <c:pt idx="421">
                  <c:v>46</c:v>
                </c:pt>
                <c:pt idx="422">
                  <c:v>46</c:v>
                </c:pt>
                <c:pt idx="423">
                  <c:v>46</c:v>
                </c:pt>
                <c:pt idx="424">
                  <c:v>46</c:v>
                </c:pt>
                <c:pt idx="425">
                  <c:v>46</c:v>
                </c:pt>
                <c:pt idx="426">
                  <c:v>46</c:v>
                </c:pt>
                <c:pt idx="427">
                  <c:v>46</c:v>
                </c:pt>
                <c:pt idx="428">
                  <c:v>46</c:v>
                </c:pt>
                <c:pt idx="429">
                  <c:v>46</c:v>
                </c:pt>
                <c:pt idx="430">
                  <c:v>46</c:v>
                </c:pt>
                <c:pt idx="431">
                  <c:v>46</c:v>
                </c:pt>
                <c:pt idx="432">
                  <c:v>46</c:v>
                </c:pt>
                <c:pt idx="433">
                  <c:v>47</c:v>
                </c:pt>
                <c:pt idx="434">
                  <c:v>47</c:v>
                </c:pt>
                <c:pt idx="435">
                  <c:v>47</c:v>
                </c:pt>
                <c:pt idx="436">
                  <c:v>47</c:v>
                </c:pt>
                <c:pt idx="437">
                  <c:v>47</c:v>
                </c:pt>
                <c:pt idx="438">
                  <c:v>47</c:v>
                </c:pt>
                <c:pt idx="439">
                  <c:v>47</c:v>
                </c:pt>
                <c:pt idx="440">
                  <c:v>47</c:v>
                </c:pt>
                <c:pt idx="441">
                  <c:v>47</c:v>
                </c:pt>
                <c:pt idx="442">
                  <c:v>47</c:v>
                </c:pt>
                <c:pt idx="443">
                  <c:v>47</c:v>
                </c:pt>
                <c:pt idx="444">
                  <c:v>47</c:v>
                </c:pt>
                <c:pt idx="445">
                  <c:v>47</c:v>
                </c:pt>
                <c:pt idx="446">
                  <c:v>47</c:v>
                </c:pt>
                <c:pt idx="447">
                  <c:v>47</c:v>
                </c:pt>
                <c:pt idx="448">
                  <c:v>47</c:v>
                </c:pt>
                <c:pt idx="449">
                  <c:v>47</c:v>
                </c:pt>
                <c:pt idx="450">
                  <c:v>47</c:v>
                </c:pt>
                <c:pt idx="451">
                  <c:v>47</c:v>
                </c:pt>
                <c:pt idx="452">
                  <c:v>47</c:v>
                </c:pt>
                <c:pt idx="453">
                  <c:v>47</c:v>
                </c:pt>
                <c:pt idx="454">
                  <c:v>48</c:v>
                </c:pt>
                <c:pt idx="455">
                  <c:v>48</c:v>
                </c:pt>
                <c:pt idx="456">
                  <c:v>48</c:v>
                </c:pt>
                <c:pt idx="457">
                  <c:v>48</c:v>
                </c:pt>
                <c:pt idx="458">
                  <c:v>48</c:v>
                </c:pt>
                <c:pt idx="459">
                  <c:v>48</c:v>
                </c:pt>
                <c:pt idx="460">
                  <c:v>48</c:v>
                </c:pt>
                <c:pt idx="461">
                  <c:v>48</c:v>
                </c:pt>
                <c:pt idx="462">
                  <c:v>48</c:v>
                </c:pt>
                <c:pt idx="463">
                  <c:v>48</c:v>
                </c:pt>
                <c:pt idx="464">
                  <c:v>48</c:v>
                </c:pt>
                <c:pt idx="465">
                  <c:v>48</c:v>
                </c:pt>
                <c:pt idx="466">
                  <c:v>48</c:v>
                </c:pt>
                <c:pt idx="467">
                  <c:v>48</c:v>
                </c:pt>
                <c:pt idx="468">
                  <c:v>48</c:v>
                </c:pt>
                <c:pt idx="469">
                  <c:v>48</c:v>
                </c:pt>
                <c:pt idx="470">
                  <c:v>48</c:v>
                </c:pt>
                <c:pt idx="471">
                  <c:v>49</c:v>
                </c:pt>
                <c:pt idx="472">
                  <c:v>49</c:v>
                </c:pt>
                <c:pt idx="473">
                  <c:v>49</c:v>
                </c:pt>
                <c:pt idx="474">
                  <c:v>49</c:v>
                </c:pt>
                <c:pt idx="475">
                  <c:v>49</c:v>
                </c:pt>
                <c:pt idx="476">
                  <c:v>49</c:v>
                </c:pt>
                <c:pt idx="477">
                  <c:v>49</c:v>
                </c:pt>
                <c:pt idx="478">
                  <c:v>49</c:v>
                </c:pt>
                <c:pt idx="479">
                  <c:v>49</c:v>
                </c:pt>
                <c:pt idx="480">
                  <c:v>49</c:v>
                </c:pt>
                <c:pt idx="481">
                  <c:v>49</c:v>
                </c:pt>
                <c:pt idx="482">
                  <c:v>49</c:v>
                </c:pt>
                <c:pt idx="483">
                  <c:v>49</c:v>
                </c:pt>
                <c:pt idx="484">
                  <c:v>49</c:v>
                </c:pt>
                <c:pt idx="485">
                  <c:v>49</c:v>
                </c:pt>
                <c:pt idx="486">
                  <c:v>49</c:v>
                </c:pt>
                <c:pt idx="487">
                  <c:v>49</c:v>
                </c:pt>
                <c:pt idx="488">
                  <c:v>49</c:v>
                </c:pt>
                <c:pt idx="489">
                  <c:v>49</c:v>
                </c:pt>
                <c:pt idx="490">
                  <c:v>49</c:v>
                </c:pt>
                <c:pt idx="491">
                  <c:v>49</c:v>
                </c:pt>
                <c:pt idx="492">
                  <c:v>49</c:v>
                </c:pt>
                <c:pt idx="493">
                  <c:v>49</c:v>
                </c:pt>
                <c:pt idx="494">
                  <c:v>49</c:v>
                </c:pt>
                <c:pt idx="495">
                  <c:v>49</c:v>
                </c:pt>
                <c:pt idx="496">
                  <c:v>50</c:v>
                </c:pt>
                <c:pt idx="497">
                  <c:v>50</c:v>
                </c:pt>
                <c:pt idx="498">
                  <c:v>50</c:v>
                </c:pt>
                <c:pt idx="499">
                  <c:v>50</c:v>
                </c:pt>
                <c:pt idx="500">
                  <c:v>50</c:v>
                </c:pt>
                <c:pt idx="501">
                  <c:v>50</c:v>
                </c:pt>
                <c:pt idx="502">
                  <c:v>50</c:v>
                </c:pt>
                <c:pt idx="503">
                  <c:v>50</c:v>
                </c:pt>
                <c:pt idx="504">
                  <c:v>50</c:v>
                </c:pt>
                <c:pt idx="505">
                  <c:v>50</c:v>
                </c:pt>
                <c:pt idx="506">
                  <c:v>50</c:v>
                </c:pt>
                <c:pt idx="507">
                  <c:v>50</c:v>
                </c:pt>
                <c:pt idx="508">
                  <c:v>50</c:v>
                </c:pt>
                <c:pt idx="509">
                  <c:v>50</c:v>
                </c:pt>
                <c:pt idx="510">
                  <c:v>50</c:v>
                </c:pt>
                <c:pt idx="511">
                  <c:v>50</c:v>
                </c:pt>
                <c:pt idx="512">
                  <c:v>50</c:v>
                </c:pt>
                <c:pt idx="513">
                  <c:v>50</c:v>
                </c:pt>
                <c:pt idx="514">
                  <c:v>50</c:v>
                </c:pt>
                <c:pt idx="515">
                  <c:v>50</c:v>
                </c:pt>
                <c:pt idx="516">
                  <c:v>50</c:v>
                </c:pt>
                <c:pt idx="517">
                  <c:v>50</c:v>
                </c:pt>
                <c:pt idx="518">
                  <c:v>50</c:v>
                </c:pt>
                <c:pt idx="519">
                  <c:v>50</c:v>
                </c:pt>
                <c:pt idx="520">
                  <c:v>50</c:v>
                </c:pt>
                <c:pt idx="521">
                  <c:v>50</c:v>
                </c:pt>
                <c:pt idx="522">
                  <c:v>50</c:v>
                </c:pt>
                <c:pt idx="523">
                  <c:v>50</c:v>
                </c:pt>
                <c:pt idx="524">
                  <c:v>50</c:v>
                </c:pt>
                <c:pt idx="525">
                  <c:v>50</c:v>
                </c:pt>
                <c:pt idx="526">
                  <c:v>50</c:v>
                </c:pt>
                <c:pt idx="527">
                  <c:v>50</c:v>
                </c:pt>
                <c:pt idx="528">
                  <c:v>50</c:v>
                </c:pt>
                <c:pt idx="529">
                  <c:v>50</c:v>
                </c:pt>
                <c:pt idx="530">
                  <c:v>50</c:v>
                </c:pt>
                <c:pt idx="531">
                  <c:v>50</c:v>
                </c:pt>
                <c:pt idx="532">
                  <c:v>50</c:v>
                </c:pt>
                <c:pt idx="533">
                  <c:v>50</c:v>
                </c:pt>
                <c:pt idx="534">
                  <c:v>50</c:v>
                </c:pt>
                <c:pt idx="535">
                  <c:v>50</c:v>
                </c:pt>
                <c:pt idx="536">
                  <c:v>50</c:v>
                </c:pt>
                <c:pt idx="537">
                  <c:v>50</c:v>
                </c:pt>
                <c:pt idx="538">
                  <c:v>50</c:v>
                </c:pt>
                <c:pt idx="539">
                  <c:v>50</c:v>
                </c:pt>
                <c:pt idx="540">
                  <c:v>50</c:v>
                </c:pt>
                <c:pt idx="541">
                  <c:v>51</c:v>
                </c:pt>
                <c:pt idx="542">
                  <c:v>51</c:v>
                </c:pt>
                <c:pt idx="543">
                  <c:v>51</c:v>
                </c:pt>
                <c:pt idx="544">
                  <c:v>51</c:v>
                </c:pt>
                <c:pt idx="545">
                  <c:v>51</c:v>
                </c:pt>
                <c:pt idx="546">
                  <c:v>51</c:v>
                </c:pt>
                <c:pt idx="547">
                  <c:v>51</c:v>
                </c:pt>
                <c:pt idx="548">
                  <c:v>51</c:v>
                </c:pt>
                <c:pt idx="549">
                  <c:v>51</c:v>
                </c:pt>
                <c:pt idx="550">
                  <c:v>51</c:v>
                </c:pt>
                <c:pt idx="551">
                  <c:v>51</c:v>
                </c:pt>
                <c:pt idx="552">
                  <c:v>51</c:v>
                </c:pt>
                <c:pt idx="553">
                  <c:v>51</c:v>
                </c:pt>
                <c:pt idx="554">
                  <c:v>51</c:v>
                </c:pt>
                <c:pt idx="555">
                  <c:v>51</c:v>
                </c:pt>
                <c:pt idx="556">
                  <c:v>51</c:v>
                </c:pt>
                <c:pt idx="557">
                  <c:v>51</c:v>
                </c:pt>
                <c:pt idx="558">
                  <c:v>51</c:v>
                </c:pt>
                <c:pt idx="559">
                  <c:v>51</c:v>
                </c:pt>
                <c:pt idx="560">
                  <c:v>51</c:v>
                </c:pt>
                <c:pt idx="561">
                  <c:v>51</c:v>
                </c:pt>
                <c:pt idx="562">
                  <c:v>51</c:v>
                </c:pt>
                <c:pt idx="563">
                  <c:v>51</c:v>
                </c:pt>
                <c:pt idx="564">
                  <c:v>51</c:v>
                </c:pt>
                <c:pt idx="565">
                  <c:v>51</c:v>
                </c:pt>
                <c:pt idx="566">
                  <c:v>51</c:v>
                </c:pt>
                <c:pt idx="567">
                  <c:v>51</c:v>
                </c:pt>
                <c:pt idx="568">
                  <c:v>51</c:v>
                </c:pt>
                <c:pt idx="569">
                  <c:v>51</c:v>
                </c:pt>
                <c:pt idx="570">
                  <c:v>51</c:v>
                </c:pt>
                <c:pt idx="571">
                  <c:v>51</c:v>
                </c:pt>
                <c:pt idx="572">
                  <c:v>51</c:v>
                </c:pt>
                <c:pt idx="573">
                  <c:v>51</c:v>
                </c:pt>
                <c:pt idx="574">
                  <c:v>51</c:v>
                </c:pt>
                <c:pt idx="575">
                  <c:v>51</c:v>
                </c:pt>
                <c:pt idx="576">
                  <c:v>51</c:v>
                </c:pt>
                <c:pt idx="577">
                  <c:v>51</c:v>
                </c:pt>
                <c:pt idx="578">
                  <c:v>51</c:v>
                </c:pt>
                <c:pt idx="579">
                  <c:v>51</c:v>
                </c:pt>
                <c:pt idx="580">
                  <c:v>51</c:v>
                </c:pt>
                <c:pt idx="581">
                  <c:v>51</c:v>
                </c:pt>
                <c:pt idx="582">
                  <c:v>51</c:v>
                </c:pt>
                <c:pt idx="583">
                  <c:v>51</c:v>
                </c:pt>
                <c:pt idx="584">
                  <c:v>51</c:v>
                </c:pt>
                <c:pt idx="585">
                  <c:v>51</c:v>
                </c:pt>
                <c:pt idx="586">
                  <c:v>51</c:v>
                </c:pt>
                <c:pt idx="587">
                  <c:v>51</c:v>
                </c:pt>
                <c:pt idx="588">
                  <c:v>51</c:v>
                </c:pt>
                <c:pt idx="589">
                  <c:v>51</c:v>
                </c:pt>
                <c:pt idx="590">
                  <c:v>51</c:v>
                </c:pt>
                <c:pt idx="591">
                  <c:v>51</c:v>
                </c:pt>
                <c:pt idx="592">
                  <c:v>51</c:v>
                </c:pt>
                <c:pt idx="593">
                  <c:v>51</c:v>
                </c:pt>
                <c:pt idx="594">
                  <c:v>51</c:v>
                </c:pt>
                <c:pt idx="595">
                  <c:v>51</c:v>
                </c:pt>
                <c:pt idx="596">
                  <c:v>51</c:v>
                </c:pt>
                <c:pt idx="597">
                  <c:v>51</c:v>
                </c:pt>
                <c:pt idx="598">
                  <c:v>51</c:v>
                </c:pt>
                <c:pt idx="599">
                  <c:v>51</c:v>
                </c:pt>
                <c:pt idx="600">
                  <c:v>51</c:v>
                </c:pt>
                <c:pt idx="601">
                  <c:v>51</c:v>
                </c:pt>
                <c:pt idx="602">
                  <c:v>51</c:v>
                </c:pt>
                <c:pt idx="603">
                  <c:v>51</c:v>
                </c:pt>
                <c:pt idx="604">
                  <c:v>51</c:v>
                </c:pt>
                <c:pt idx="605">
                  <c:v>51</c:v>
                </c:pt>
                <c:pt idx="606">
                  <c:v>51</c:v>
                </c:pt>
                <c:pt idx="607">
                  <c:v>51</c:v>
                </c:pt>
                <c:pt idx="608">
                  <c:v>51</c:v>
                </c:pt>
                <c:pt idx="609">
                  <c:v>51</c:v>
                </c:pt>
                <c:pt idx="610">
                  <c:v>52</c:v>
                </c:pt>
                <c:pt idx="611">
                  <c:v>53</c:v>
                </c:pt>
                <c:pt idx="612">
                  <c:v>54</c:v>
                </c:pt>
                <c:pt idx="613">
                  <c:v>54</c:v>
                </c:pt>
                <c:pt idx="614">
                  <c:v>54</c:v>
                </c:pt>
                <c:pt idx="615">
                  <c:v>54</c:v>
                </c:pt>
                <c:pt idx="616">
                  <c:v>54</c:v>
                </c:pt>
                <c:pt idx="617">
                  <c:v>54</c:v>
                </c:pt>
                <c:pt idx="618">
                  <c:v>55</c:v>
                </c:pt>
                <c:pt idx="619">
                  <c:v>55</c:v>
                </c:pt>
                <c:pt idx="620">
                  <c:v>55</c:v>
                </c:pt>
                <c:pt idx="621">
                  <c:v>55</c:v>
                </c:pt>
                <c:pt idx="622">
                  <c:v>55</c:v>
                </c:pt>
                <c:pt idx="623">
                  <c:v>55</c:v>
                </c:pt>
                <c:pt idx="624">
                  <c:v>55</c:v>
                </c:pt>
                <c:pt idx="625">
                  <c:v>55</c:v>
                </c:pt>
                <c:pt idx="626">
                  <c:v>55</c:v>
                </c:pt>
                <c:pt idx="627">
                  <c:v>55</c:v>
                </c:pt>
                <c:pt idx="628">
                  <c:v>55</c:v>
                </c:pt>
                <c:pt idx="629">
                  <c:v>55</c:v>
                </c:pt>
                <c:pt idx="630">
                  <c:v>55</c:v>
                </c:pt>
                <c:pt idx="631">
                  <c:v>55</c:v>
                </c:pt>
                <c:pt idx="632">
                  <c:v>55</c:v>
                </c:pt>
                <c:pt idx="633">
                  <c:v>55</c:v>
                </c:pt>
                <c:pt idx="634">
                  <c:v>55</c:v>
                </c:pt>
                <c:pt idx="635">
                  <c:v>55</c:v>
                </c:pt>
                <c:pt idx="636">
                  <c:v>55</c:v>
                </c:pt>
                <c:pt idx="637">
                  <c:v>55</c:v>
                </c:pt>
                <c:pt idx="638">
                  <c:v>55</c:v>
                </c:pt>
                <c:pt idx="639">
                  <c:v>55</c:v>
                </c:pt>
                <c:pt idx="640">
                  <c:v>55</c:v>
                </c:pt>
                <c:pt idx="641">
                  <c:v>55</c:v>
                </c:pt>
                <c:pt idx="642">
                  <c:v>55</c:v>
                </c:pt>
                <c:pt idx="643">
                  <c:v>56</c:v>
                </c:pt>
                <c:pt idx="644">
                  <c:v>57</c:v>
                </c:pt>
                <c:pt idx="645">
                  <c:v>58</c:v>
                </c:pt>
                <c:pt idx="646">
                  <c:v>58</c:v>
                </c:pt>
                <c:pt idx="647">
                  <c:v>58</c:v>
                </c:pt>
                <c:pt idx="648">
                  <c:v>58</c:v>
                </c:pt>
                <c:pt idx="649">
                  <c:v>58</c:v>
                </c:pt>
                <c:pt idx="650">
                  <c:v>58</c:v>
                </c:pt>
                <c:pt idx="651">
                  <c:v>58</c:v>
                </c:pt>
                <c:pt idx="652">
                  <c:v>58</c:v>
                </c:pt>
                <c:pt idx="653">
                  <c:v>58</c:v>
                </c:pt>
                <c:pt idx="654">
                  <c:v>58</c:v>
                </c:pt>
                <c:pt idx="655">
                  <c:v>58</c:v>
                </c:pt>
                <c:pt idx="656">
                  <c:v>58</c:v>
                </c:pt>
                <c:pt idx="657">
                  <c:v>58</c:v>
                </c:pt>
                <c:pt idx="658">
                  <c:v>58</c:v>
                </c:pt>
                <c:pt idx="659">
                  <c:v>58</c:v>
                </c:pt>
                <c:pt idx="660">
                  <c:v>58</c:v>
                </c:pt>
                <c:pt idx="661">
                  <c:v>58</c:v>
                </c:pt>
                <c:pt idx="662">
                  <c:v>58</c:v>
                </c:pt>
                <c:pt idx="663">
                  <c:v>59</c:v>
                </c:pt>
                <c:pt idx="664">
                  <c:v>60</c:v>
                </c:pt>
                <c:pt idx="665">
                  <c:v>60</c:v>
                </c:pt>
                <c:pt idx="666">
                  <c:v>60</c:v>
                </c:pt>
                <c:pt idx="667">
                  <c:v>60</c:v>
                </c:pt>
                <c:pt idx="668">
                  <c:v>60</c:v>
                </c:pt>
                <c:pt idx="669">
                  <c:v>60</c:v>
                </c:pt>
                <c:pt idx="670">
                  <c:v>60</c:v>
                </c:pt>
                <c:pt idx="671">
                  <c:v>60</c:v>
                </c:pt>
                <c:pt idx="672">
                  <c:v>60</c:v>
                </c:pt>
                <c:pt idx="673">
                  <c:v>60</c:v>
                </c:pt>
                <c:pt idx="674">
                  <c:v>60</c:v>
                </c:pt>
                <c:pt idx="675">
                  <c:v>60</c:v>
                </c:pt>
                <c:pt idx="676">
                  <c:v>60</c:v>
                </c:pt>
                <c:pt idx="677">
                  <c:v>60</c:v>
                </c:pt>
                <c:pt idx="678">
                  <c:v>60</c:v>
                </c:pt>
                <c:pt idx="679">
                  <c:v>60</c:v>
                </c:pt>
                <c:pt idx="680">
                  <c:v>60</c:v>
                </c:pt>
                <c:pt idx="681">
                  <c:v>60</c:v>
                </c:pt>
                <c:pt idx="682">
                  <c:v>60</c:v>
                </c:pt>
                <c:pt idx="683">
                  <c:v>60</c:v>
                </c:pt>
                <c:pt idx="684">
                  <c:v>60</c:v>
                </c:pt>
                <c:pt idx="685">
                  <c:v>60</c:v>
                </c:pt>
                <c:pt idx="686">
                  <c:v>60</c:v>
                </c:pt>
                <c:pt idx="687">
                  <c:v>60</c:v>
                </c:pt>
                <c:pt idx="688">
                  <c:v>60</c:v>
                </c:pt>
                <c:pt idx="689">
                  <c:v>60</c:v>
                </c:pt>
                <c:pt idx="690">
                  <c:v>60</c:v>
                </c:pt>
                <c:pt idx="691">
                  <c:v>60</c:v>
                </c:pt>
                <c:pt idx="692">
                  <c:v>60</c:v>
                </c:pt>
                <c:pt idx="693">
                  <c:v>60</c:v>
                </c:pt>
                <c:pt idx="694">
                  <c:v>60</c:v>
                </c:pt>
                <c:pt idx="695">
                  <c:v>60</c:v>
                </c:pt>
                <c:pt idx="696">
                  <c:v>60</c:v>
                </c:pt>
                <c:pt idx="697">
                  <c:v>60</c:v>
                </c:pt>
                <c:pt idx="698">
                  <c:v>60</c:v>
                </c:pt>
                <c:pt idx="699">
                  <c:v>60</c:v>
                </c:pt>
                <c:pt idx="700">
                  <c:v>60</c:v>
                </c:pt>
                <c:pt idx="701">
                  <c:v>60</c:v>
                </c:pt>
                <c:pt idx="702">
                  <c:v>60</c:v>
                </c:pt>
                <c:pt idx="703">
                  <c:v>60</c:v>
                </c:pt>
                <c:pt idx="704">
                  <c:v>60</c:v>
                </c:pt>
                <c:pt idx="705">
                  <c:v>60</c:v>
                </c:pt>
                <c:pt idx="706">
                  <c:v>60</c:v>
                </c:pt>
                <c:pt idx="707">
                  <c:v>60</c:v>
                </c:pt>
                <c:pt idx="708">
                  <c:v>60</c:v>
                </c:pt>
                <c:pt idx="709">
                  <c:v>60</c:v>
                </c:pt>
                <c:pt idx="710">
                  <c:v>60</c:v>
                </c:pt>
                <c:pt idx="711">
                  <c:v>60</c:v>
                </c:pt>
                <c:pt idx="712">
                  <c:v>60</c:v>
                </c:pt>
                <c:pt idx="713">
                  <c:v>60</c:v>
                </c:pt>
                <c:pt idx="714">
                  <c:v>60</c:v>
                </c:pt>
                <c:pt idx="715">
                  <c:v>60</c:v>
                </c:pt>
                <c:pt idx="716">
                  <c:v>60</c:v>
                </c:pt>
                <c:pt idx="717">
                  <c:v>60</c:v>
                </c:pt>
                <c:pt idx="718">
                  <c:v>60</c:v>
                </c:pt>
                <c:pt idx="719">
                  <c:v>60</c:v>
                </c:pt>
                <c:pt idx="720">
                  <c:v>60</c:v>
                </c:pt>
                <c:pt idx="721">
                  <c:v>60</c:v>
                </c:pt>
                <c:pt idx="722">
                  <c:v>60</c:v>
                </c:pt>
                <c:pt idx="723">
                  <c:v>60</c:v>
                </c:pt>
                <c:pt idx="724">
                  <c:v>60</c:v>
                </c:pt>
                <c:pt idx="725">
                  <c:v>60</c:v>
                </c:pt>
                <c:pt idx="726">
                  <c:v>60</c:v>
                </c:pt>
                <c:pt idx="727">
                  <c:v>60</c:v>
                </c:pt>
                <c:pt idx="728">
                  <c:v>60</c:v>
                </c:pt>
                <c:pt idx="729">
                  <c:v>60</c:v>
                </c:pt>
                <c:pt idx="730">
                  <c:v>60</c:v>
                </c:pt>
                <c:pt idx="731">
                  <c:v>60</c:v>
                </c:pt>
                <c:pt idx="732">
                  <c:v>60</c:v>
                </c:pt>
                <c:pt idx="733">
                  <c:v>60</c:v>
                </c:pt>
                <c:pt idx="734">
                  <c:v>60</c:v>
                </c:pt>
                <c:pt idx="735">
                  <c:v>60</c:v>
                </c:pt>
                <c:pt idx="736">
                  <c:v>60</c:v>
                </c:pt>
                <c:pt idx="737">
                  <c:v>60</c:v>
                </c:pt>
                <c:pt idx="738">
                  <c:v>60</c:v>
                </c:pt>
                <c:pt idx="739">
                  <c:v>60</c:v>
                </c:pt>
                <c:pt idx="740">
                  <c:v>60</c:v>
                </c:pt>
                <c:pt idx="741">
                  <c:v>60</c:v>
                </c:pt>
                <c:pt idx="742">
                  <c:v>60</c:v>
                </c:pt>
                <c:pt idx="743">
                  <c:v>60</c:v>
                </c:pt>
                <c:pt idx="744">
                  <c:v>60</c:v>
                </c:pt>
                <c:pt idx="745">
                  <c:v>60</c:v>
                </c:pt>
                <c:pt idx="746">
                  <c:v>60</c:v>
                </c:pt>
                <c:pt idx="747">
                  <c:v>60</c:v>
                </c:pt>
                <c:pt idx="748">
                  <c:v>60</c:v>
                </c:pt>
                <c:pt idx="749">
                  <c:v>60</c:v>
                </c:pt>
                <c:pt idx="750">
                  <c:v>60</c:v>
                </c:pt>
                <c:pt idx="751">
                  <c:v>60</c:v>
                </c:pt>
                <c:pt idx="752">
                  <c:v>60</c:v>
                </c:pt>
                <c:pt idx="753">
                  <c:v>60</c:v>
                </c:pt>
                <c:pt idx="754">
                  <c:v>60</c:v>
                </c:pt>
                <c:pt idx="755">
                  <c:v>60</c:v>
                </c:pt>
                <c:pt idx="756">
                  <c:v>60</c:v>
                </c:pt>
                <c:pt idx="757">
                  <c:v>60</c:v>
                </c:pt>
                <c:pt idx="758">
                  <c:v>61</c:v>
                </c:pt>
                <c:pt idx="759">
                  <c:v>61</c:v>
                </c:pt>
                <c:pt idx="760">
                  <c:v>61</c:v>
                </c:pt>
                <c:pt idx="761">
                  <c:v>61</c:v>
                </c:pt>
                <c:pt idx="762">
                  <c:v>61</c:v>
                </c:pt>
                <c:pt idx="763">
                  <c:v>61</c:v>
                </c:pt>
                <c:pt idx="764">
                  <c:v>61</c:v>
                </c:pt>
                <c:pt idx="765">
                  <c:v>61</c:v>
                </c:pt>
                <c:pt idx="766">
                  <c:v>61</c:v>
                </c:pt>
                <c:pt idx="767">
                  <c:v>61</c:v>
                </c:pt>
                <c:pt idx="768">
                  <c:v>61</c:v>
                </c:pt>
                <c:pt idx="769">
                  <c:v>61</c:v>
                </c:pt>
                <c:pt idx="770">
                  <c:v>61</c:v>
                </c:pt>
                <c:pt idx="771">
                  <c:v>61</c:v>
                </c:pt>
                <c:pt idx="772">
                  <c:v>61</c:v>
                </c:pt>
                <c:pt idx="773">
                  <c:v>61</c:v>
                </c:pt>
                <c:pt idx="774">
                  <c:v>61</c:v>
                </c:pt>
                <c:pt idx="775">
                  <c:v>61</c:v>
                </c:pt>
                <c:pt idx="776">
                  <c:v>61</c:v>
                </c:pt>
                <c:pt idx="777">
                  <c:v>62</c:v>
                </c:pt>
                <c:pt idx="778">
                  <c:v>62</c:v>
                </c:pt>
                <c:pt idx="779">
                  <c:v>62</c:v>
                </c:pt>
                <c:pt idx="780">
                  <c:v>62</c:v>
                </c:pt>
                <c:pt idx="781">
                  <c:v>62</c:v>
                </c:pt>
                <c:pt idx="782">
                  <c:v>62</c:v>
                </c:pt>
                <c:pt idx="783">
                  <c:v>62</c:v>
                </c:pt>
                <c:pt idx="784">
                  <c:v>62</c:v>
                </c:pt>
                <c:pt idx="785">
                  <c:v>62</c:v>
                </c:pt>
                <c:pt idx="786">
                  <c:v>62</c:v>
                </c:pt>
                <c:pt idx="787">
                  <c:v>62</c:v>
                </c:pt>
                <c:pt idx="788">
                  <c:v>62</c:v>
                </c:pt>
                <c:pt idx="789">
                  <c:v>62</c:v>
                </c:pt>
                <c:pt idx="790">
                  <c:v>62</c:v>
                </c:pt>
                <c:pt idx="791">
                  <c:v>62</c:v>
                </c:pt>
                <c:pt idx="792">
                  <c:v>62</c:v>
                </c:pt>
                <c:pt idx="793">
                  <c:v>62</c:v>
                </c:pt>
                <c:pt idx="794">
                  <c:v>62</c:v>
                </c:pt>
                <c:pt idx="795">
                  <c:v>62</c:v>
                </c:pt>
                <c:pt idx="796">
                  <c:v>62</c:v>
                </c:pt>
                <c:pt idx="797">
                  <c:v>62</c:v>
                </c:pt>
                <c:pt idx="798">
                  <c:v>62</c:v>
                </c:pt>
                <c:pt idx="799">
                  <c:v>62</c:v>
                </c:pt>
                <c:pt idx="800">
                  <c:v>62</c:v>
                </c:pt>
                <c:pt idx="801">
                  <c:v>62</c:v>
                </c:pt>
                <c:pt idx="802">
                  <c:v>62</c:v>
                </c:pt>
                <c:pt idx="803">
                  <c:v>62</c:v>
                </c:pt>
                <c:pt idx="804">
                  <c:v>62</c:v>
                </c:pt>
                <c:pt idx="805">
                  <c:v>62</c:v>
                </c:pt>
                <c:pt idx="806">
                  <c:v>62</c:v>
                </c:pt>
                <c:pt idx="807">
                  <c:v>62</c:v>
                </c:pt>
                <c:pt idx="808">
                  <c:v>62</c:v>
                </c:pt>
                <c:pt idx="809">
                  <c:v>62</c:v>
                </c:pt>
                <c:pt idx="810">
                  <c:v>62</c:v>
                </c:pt>
                <c:pt idx="811">
                  <c:v>62</c:v>
                </c:pt>
                <c:pt idx="812">
                  <c:v>62</c:v>
                </c:pt>
                <c:pt idx="813">
                  <c:v>63</c:v>
                </c:pt>
                <c:pt idx="814">
                  <c:v>63</c:v>
                </c:pt>
                <c:pt idx="815">
                  <c:v>63</c:v>
                </c:pt>
                <c:pt idx="816">
                  <c:v>63</c:v>
                </c:pt>
                <c:pt idx="817">
                  <c:v>63</c:v>
                </c:pt>
                <c:pt idx="818">
                  <c:v>63</c:v>
                </c:pt>
                <c:pt idx="819">
                  <c:v>63</c:v>
                </c:pt>
                <c:pt idx="820">
                  <c:v>64</c:v>
                </c:pt>
                <c:pt idx="821">
                  <c:v>64</c:v>
                </c:pt>
                <c:pt idx="822">
                  <c:v>64</c:v>
                </c:pt>
                <c:pt idx="823">
                  <c:v>65</c:v>
                </c:pt>
                <c:pt idx="824">
                  <c:v>65</c:v>
                </c:pt>
                <c:pt idx="825">
                  <c:v>65</c:v>
                </c:pt>
                <c:pt idx="826">
                  <c:v>65</c:v>
                </c:pt>
                <c:pt idx="827">
                  <c:v>65</c:v>
                </c:pt>
                <c:pt idx="828">
                  <c:v>65</c:v>
                </c:pt>
                <c:pt idx="829">
                  <c:v>65</c:v>
                </c:pt>
                <c:pt idx="830">
                  <c:v>65</c:v>
                </c:pt>
                <c:pt idx="831">
                  <c:v>65</c:v>
                </c:pt>
                <c:pt idx="832">
                  <c:v>65</c:v>
                </c:pt>
                <c:pt idx="833">
                  <c:v>65</c:v>
                </c:pt>
                <c:pt idx="834">
                  <c:v>65</c:v>
                </c:pt>
                <c:pt idx="835">
                  <c:v>65</c:v>
                </c:pt>
                <c:pt idx="836">
                  <c:v>65</c:v>
                </c:pt>
                <c:pt idx="837">
                  <c:v>65</c:v>
                </c:pt>
                <c:pt idx="838">
                  <c:v>65</c:v>
                </c:pt>
                <c:pt idx="839">
                  <c:v>65</c:v>
                </c:pt>
                <c:pt idx="840">
                  <c:v>65</c:v>
                </c:pt>
                <c:pt idx="841">
                  <c:v>65</c:v>
                </c:pt>
                <c:pt idx="842">
                  <c:v>65</c:v>
                </c:pt>
                <c:pt idx="843">
                  <c:v>65</c:v>
                </c:pt>
                <c:pt idx="844">
                  <c:v>65</c:v>
                </c:pt>
                <c:pt idx="845">
                  <c:v>65</c:v>
                </c:pt>
                <c:pt idx="846">
                  <c:v>65</c:v>
                </c:pt>
                <c:pt idx="847">
                  <c:v>65</c:v>
                </c:pt>
                <c:pt idx="848">
                  <c:v>65</c:v>
                </c:pt>
                <c:pt idx="849">
                  <c:v>65</c:v>
                </c:pt>
                <c:pt idx="850">
                  <c:v>65</c:v>
                </c:pt>
                <c:pt idx="851">
                  <c:v>65</c:v>
                </c:pt>
                <c:pt idx="852">
                  <c:v>65</c:v>
                </c:pt>
                <c:pt idx="853">
                  <c:v>66</c:v>
                </c:pt>
                <c:pt idx="854">
                  <c:v>66</c:v>
                </c:pt>
                <c:pt idx="855">
                  <c:v>66</c:v>
                </c:pt>
                <c:pt idx="856">
                  <c:v>66</c:v>
                </c:pt>
                <c:pt idx="857">
                  <c:v>66</c:v>
                </c:pt>
                <c:pt idx="858">
                  <c:v>66</c:v>
                </c:pt>
                <c:pt idx="859">
                  <c:v>66</c:v>
                </c:pt>
                <c:pt idx="860">
                  <c:v>66</c:v>
                </c:pt>
                <c:pt idx="861">
                  <c:v>66</c:v>
                </c:pt>
                <c:pt idx="862">
                  <c:v>66</c:v>
                </c:pt>
                <c:pt idx="863">
                  <c:v>66</c:v>
                </c:pt>
                <c:pt idx="864">
                  <c:v>66</c:v>
                </c:pt>
                <c:pt idx="865">
                  <c:v>66</c:v>
                </c:pt>
                <c:pt idx="866">
                  <c:v>66</c:v>
                </c:pt>
                <c:pt idx="867">
                  <c:v>66</c:v>
                </c:pt>
                <c:pt idx="868">
                  <c:v>66</c:v>
                </c:pt>
                <c:pt idx="869">
                  <c:v>66</c:v>
                </c:pt>
                <c:pt idx="870">
                  <c:v>66</c:v>
                </c:pt>
                <c:pt idx="871">
                  <c:v>66</c:v>
                </c:pt>
                <c:pt idx="872">
                  <c:v>66</c:v>
                </c:pt>
                <c:pt idx="873">
                  <c:v>66</c:v>
                </c:pt>
                <c:pt idx="874">
                  <c:v>66</c:v>
                </c:pt>
                <c:pt idx="875">
                  <c:v>66</c:v>
                </c:pt>
                <c:pt idx="876">
                  <c:v>66</c:v>
                </c:pt>
                <c:pt idx="877">
                  <c:v>66</c:v>
                </c:pt>
                <c:pt idx="878">
                  <c:v>66</c:v>
                </c:pt>
                <c:pt idx="879">
                  <c:v>66</c:v>
                </c:pt>
                <c:pt idx="880">
                  <c:v>66</c:v>
                </c:pt>
                <c:pt idx="881">
                  <c:v>66</c:v>
                </c:pt>
                <c:pt idx="882">
                  <c:v>66</c:v>
                </c:pt>
                <c:pt idx="883">
                  <c:v>66</c:v>
                </c:pt>
                <c:pt idx="884">
                  <c:v>66</c:v>
                </c:pt>
                <c:pt idx="885">
                  <c:v>66</c:v>
                </c:pt>
                <c:pt idx="886">
                  <c:v>66</c:v>
                </c:pt>
                <c:pt idx="887">
                  <c:v>66</c:v>
                </c:pt>
                <c:pt idx="888">
                  <c:v>66</c:v>
                </c:pt>
                <c:pt idx="889">
                  <c:v>66</c:v>
                </c:pt>
                <c:pt idx="890">
                  <c:v>66</c:v>
                </c:pt>
                <c:pt idx="891">
                  <c:v>66</c:v>
                </c:pt>
                <c:pt idx="892">
                  <c:v>66</c:v>
                </c:pt>
                <c:pt idx="893">
                  <c:v>66</c:v>
                </c:pt>
                <c:pt idx="894">
                  <c:v>66</c:v>
                </c:pt>
                <c:pt idx="895">
                  <c:v>66</c:v>
                </c:pt>
                <c:pt idx="896">
                  <c:v>66</c:v>
                </c:pt>
                <c:pt idx="897">
                  <c:v>66</c:v>
                </c:pt>
                <c:pt idx="898">
                  <c:v>66</c:v>
                </c:pt>
                <c:pt idx="899">
                  <c:v>66</c:v>
                </c:pt>
                <c:pt idx="900">
                  <c:v>66</c:v>
                </c:pt>
                <c:pt idx="901">
                  <c:v>66</c:v>
                </c:pt>
                <c:pt idx="902">
                  <c:v>66</c:v>
                </c:pt>
                <c:pt idx="903">
                  <c:v>66</c:v>
                </c:pt>
                <c:pt idx="904">
                  <c:v>66</c:v>
                </c:pt>
                <c:pt idx="905">
                  <c:v>66</c:v>
                </c:pt>
                <c:pt idx="906">
                  <c:v>67</c:v>
                </c:pt>
                <c:pt idx="907">
                  <c:v>67</c:v>
                </c:pt>
                <c:pt idx="908">
                  <c:v>67</c:v>
                </c:pt>
                <c:pt idx="909">
                  <c:v>67</c:v>
                </c:pt>
                <c:pt idx="910">
                  <c:v>67</c:v>
                </c:pt>
                <c:pt idx="911">
                  <c:v>67</c:v>
                </c:pt>
                <c:pt idx="912">
                  <c:v>67</c:v>
                </c:pt>
                <c:pt idx="913">
                  <c:v>67</c:v>
                </c:pt>
                <c:pt idx="914">
                  <c:v>67</c:v>
                </c:pt>
                <c:pt idx="915">
                  <c:v>67</c:v>
                </c:pt>
                <c:pt idx="916">
                  <c:v>67</c:v>
                </c:pt>
                <c:pt idx="917">
                  <c:v>67</c:v>
                </c:pt>
                <c:pt idx="918">
                  <c:v>67</c:v>
                </c:pt>
                <c:pt idx="919">
                  <c:v>67</c:v>
                </c:pt>
                <c:pt idx="920">
                  <c:v>67</c:v>
                </c:pt>
                <c:pt idx="921">
                  <c:v>67</c:v>
                </c:pt>
                <c:pt idx="922">
                  <c:v>67</c:v>
                </c:pt>
                <c:pt idx="923">
                  <c:v>67</c:v>
                </c:pt>
                <c:pt idx="924">
                  <c:v>67</c:v>
                </c:pt>
                <c:pt idx="925">
                  <c:v>67</c:v>
                </c:pt>
                <c:pt idx="926">
                  <c:v>67</c:v>
                </c:pt>
                <c:pt idx="927">
                  <c:v>68</c:v>
                </c:pt>
                <c:pt idx="928">
                  <c:v>68</c:v>
                </c:pt>
                <c:pt idx="929">
                  <c:v>68</c:v>
                </c:pt>
                <c:pt idx="930">
                  <c:v>68</c:v>
                </c:pt>
                <c:pt idx="931">
                  <c:v>68</c:v>
                </c:pt>
                <c:pt idx="932">
                  <c:v>68</c:v>
                </c:pt>
                <c:pt idx="933">
                  <c:v>68</c:v>
                </c:pt>
                <c:pt idx="934">
                  <c:v>68</c:v>
                </c:pt>
                <c:pt idx="935">
                  <c:v>68</c:v>
                </c:pt>
                <c:pt idx="936">
                  <c:v>68</c:v>
                </c:pt>
                <c:pt idx="937">
                  <c:v>68</c:v>
                </c:pt>
                <c:pt idx="938">
                  <c:v>68</c:v>
                </c:pt>
                <c:pt idx="939">
                  <c:v>68</c:v>
                </c:pt>
                <c:pt idx="940">
                  <c:v>68</c:v>
                </c:pt>
                <c:pt idx="941">
                  <c:v>68</c:v>
                </c:pt>
                <c:pt idx="942">
                  <c:v>68</c:v>
                </c:pt>
                <c:pt idx="943">
                  <c:v>68</c:v>
                </c:pt>
                <c:pt idx="944">
                  <c:v>68</c:v>
                </c:pt>
                <c:pt idx="945">
                  <c:v>68</c:v>
                </c:pt>
                <c:pt idx="946">
                  <c:v>68</c:v>
                </c:pt>
                <c:pt idx="947">
                  <c:v>68</c:v>
                </c:pt>
                <c:pt idx="948">
                  <c:v>68</c:v>
                </c:pt>
                <c:pt idx="949">
                  <c:v>68</c:v>
                </c:pt>
                <c:pt idx="950">
                  <c:v>68</c:v>
                </c:pt>
                <c:pt idx="951">
                  <c:v>68</c:v>
                </c:pt>
                <c:pt idx="952">
                  <c:v>68</c:v>
                </c:pt>
                <c:pt idx="953">
                  <c:v>68</c:v>
                </c:pt>
                <c:pt idx="954">
                  <c:v>68</c:v>
                </c:pt>
                <c:pt idx="955">
                  <c:v>68</c:v>
                </c:pt>
                <c:pt idx="956">
                  <c:v>68</c:v>
                </c:pt>
                <c:pt idx="957">
                  <c:v>68</c:v>
                </c:pt>
                <c:pt idx="958">
                  <c:v>68</c:v>
                </c:pt>
                <c:pt idx="959">
                  <c:v>68</c:v>
                </c:pt>
                <c:pt idx="960">
                  <c:v>68</c:v>
                </c:pt>
                <c:pt idx="961">
                  <c:v>68</c:v>
                </c:pt>
                <c:pt idx="962">
                  <c:v>68</c:v>
                </c:pt>
                <c:pt idx="963">
                  <c:v>68</c:v>
                </c:pt>
                <c:pt idx="964">
                  <c:v>68</c:v>
                </c:pt>
                <c:pt idx="965">
                  <c:v>68</c:v>
                </c:pt>
                <c:pt idx="966">
                  <c:v>68</c:v>
                </c:pt>
                <c:pt idx="967">
                  <c:v>68</c:v>
                </c:pt>
                <c:pt idx="968">
                  <c:v>68</c:v>
                </c:pt>
                <c:pt idx="969">
                  <c:v>68</c:v>
                </c:pt>
                <c:pt idx="970">
                  <c:v>69</c:v>
                </c:pt>
                <c:pt idx="971">
                  <c:v>69</c:v>
                </c:pt>
                <c:pt idx="972">
                  <c:v>69</c:v>
                </c:pt>
                <c:pt idx="973">
                  <c:v>69</c:v>
                </c:pt>
                <c:pt idx="974">
                  <c:v>69</c:v>
                </c:pt>
                <c:pt idx="975">
                  <c:v>69</c:v>
                </c:pt>
                <c:pt idx="976">
                  <c:v>69</c:v>
                </c:pt>
                <c:pt idx="977">
                  <c:v>69</c:v>
                </c:pt>
                <c:pt idx="978">
                  <c:v>69</c:v>
                </c:pt>
                <c:pt idx="979">
                  <c:v>69</c:v>
                </c:pt>
                <c:pt idx="980">
                  <c:v>69</c:v>
                </c:pt>
                <c:pt idx="981">
                  <c:v>69</c:v>
                </c:pt>
                <c:pt idx="982">
                  <c:v>69</c:v>
                </c:pt>
                <c:pt idx="983">
                  <c:v>69</c:v>
                </c:pt>
                <c:pt idx="984">
                  <c:v>69</c:v>
                </c:pt>
                <c:pt idx="985">
                  <c:v>69</c:v>
                </c:pt>
                <c:pt idx="986">
                  <c:v>69</c:v>
                </c:pt>
                <c:pt idx="987">
                  <c:v>69</c:v>
                </c:pt>
                <c:pt idx="988">
                  <c:v>69</c:v>
                </c:pt>
                <c:pt idx="989">
                  <c:v>69</c:v>
                </c:pt>
                <c:pt idx="990">
                  <c:v>69</c:v>
                </c:pt>
                <c:pt idx="991">
                  <c:v>69</c:v>
                </c:pt>
                <c:pt idx="992">
                  <c:v>69</c:v>
                </c:pt>
                <c:pt idx="993">
                  <c:v>69</c:v>
                </c:pt>
                <c:pt idx="994">
                  <c:v>69</c:v>
                </c:pt>
                <c:pt idx="995">
                  <c:v>69</c:v>
                </c:pt>
                <c:pt idx="996">
                  <c:v>69</c:v>
                </c:pt>
                <c:pt idx="997">
                  <c:v>69</c:v>
                </c:pt>
                <c:pt idx="998">
                  <c:v>69</c:v>
                </c:pt>
                <c:pt idx="999">
                  <c:v>69</c:v>
                </c:pt>
                <c:pt idx="1000">
                  <c:v>69</c:v>
                </c:pt>
                <c:pt idx="1001">
                  <c:v>69</c:v>
                </c:pt>
                <c:pt idx="1002">
                  <c:v>69</c:v>
                </c:pt>
                <c:pt idx="1003">
                  <c:v>69</c:v>
                </c:pt>
                <c:pt idx="1004">
                  <c:v>69</c:v>
                </c:pt>
                <c:pt idx="1005">
                  <c:v>69</c:v>
                </c:pt>
                <c:pt idx="1006">
                  <c:v>69</c:v>
                </c:pt>
                <c:pt idx="1007">
                  <c:v>69</c:v>
                </c:pt>
                <c:pt idx="1008">
                  <c:v>69</c:v>
                </c:pt>
                <c:pt idx="1009">
                  <c:v>69</c:v>
                </c:pt>
                <c:pt idx="1010">
                  <c:v>69</c:v>
                </c:pt>
                <c:pt idx="1011">
                  <c:v>69</c:v>
                </c:pt>
                <c:pt idx="1012">
                  <c:v>69</c:v>
                </c:pt>
                <c:pt idx="1013">
                  <c:v>69</c:v>
                </c:pt>
                <c:pt idx="1014">
                  <c:v>69</c:v>
                </c:pt>
                <c:pt idx="1015">
                  <c:v>69</c:v>
                </c:pt>
                <c:pt idx="1016">
                  <c:v>69</c:v>
                </c:pt>
                <c:pt idx="1017">
                  <c:v>69</c:v>
                </c:pt>
                <c:pt idx="1018">
                  <c:v>69</c:v>
                </c:pt>
                <c:pt idx="1019">
                  <c:v>69</c:v>
                </c:pt>
                <c:pt idx="1020">
                  <c:v>69</c:v>
                </c:pt>
                <c:pt idx="1021">
                  <c:v>69</c:v>
                </c:pt>
                <c:pt idx="1022">
                  <c:v>69</c:v>
                </c:pt>
                <c:pt idx="1023">
                  <c:v>69</c:v>
                </c:pt>
                <c:pt idx="1024">
                  <c:v>69</c:v>
                </c:pt>
                <c:pt idx="1025">
                  <c:v>69</c:v>
                </c:pt>
                <c:pt idx="1026">
                  <c:v>69</c:v>
                </c:pt>
                <c:pt idx="1027">
                  <c:v>69</c:v>
                </c:pt>
                <c:pt idx="1028">
                  <c:v>69</c:v>
                </c:pt>
                <c:pt idx="1029">
                  <c:v>69</c:v>
                </c:pt>
                <c:pt idx="1030">
                  <c:v>69</c:v>
                </c:pt>
                <c:pt idx="1031">
                  <c:v>69</c:v>
                </c:pt>
                <c:pt idx="1032">
                  <c:v>69</c:v>
                </c:pt>
                <c:pt idx="1033">
                  <c:v>69</c:v>
                </c:pt>
                <c:pt idx="1034">
                  <c:v>69</c:v>
                </c:pt>
                <c:pt idx="1035">
                  <c:v>69</c:v>
                </c:pt>
                <c:pt idx="1036">
                  <c:v>69</c:v>
                </c:pt>
                <c:pt idx="1037">
                  <c:v>69</c:v>
                </c:pt>
                <c:pt idx="1038">
                  <c:v>69</c:v>
                </c:pt>
                <c:pt idx="1039">
                  <c:v>69</c:v>
                </c:pt>
                <c:pt idx="1040">
                  <c:v>70</c:v>
                </c:pt>
                <c:pt idx="1041">
                  <c:v>70</c:v>
                </c:pt>
                <c:pt idx="1042">
                  <c:v>70</c:v>
                </c:pt>
                <c:pt idx="1043">
                  <c:v>70</c:v>
                </c:pt>
                <c:pt idx="1044">
                  <c:v>70</c:v>
                </c:pt>
                <c:pt idx="1045">
                  <c:v>70</c:v>
                </c:pt>
                <c:pt idx="1046">
                  <c:v>70</c:v>
                </c:pt>
                <c:pt idx="1047">
                  <c:v>70</c:v>
                </c:pt>
                <c:pt idx="1048">
                  <c:v>70</c:v>
                </c:pt>
                <c:pt idx="1049">
                  <c:v>70</c:v>
                </c:pt>
                <c:pt idx="1050">
                  <c:v>70</c:v>
                </c:pt>
                <c:pt idx="1051">
                  <c:v>70</c:v>
                </c:pt>
                <c:pt idx="1052">
                  <c:v>70</c:v>
                </c:pt>
                <c:pt idx="1053">
                  <c:v>71</c:v>
                </c:pt>
                <c:pt idx="1054">
                  <c:v>71</c:v>
                </c:pt>
                <c:pt idx="1055">
                  <c:v>71</c:v>
                </c:pt>
                <c:pt idx="1056">
                  <c:v>71</c:v>
                </c:pt>
                <c:pt idx="1057">
                  <c:v>71</c:v>
                </c:pt>
                <c:pt idx="1058">
                  <c:v>71</c:v>
                </c:pt>
                <c:pt idx="1059">
                  <c:v>71</c:v>
                </c:pt>
                <c:pt idx="1060">
                  <c:v>71</c:v>
                </c:pt>
                <c:pt idx="1061">
                  <c:v>72</c:v>
                </c:pt>
                <c:pt idx="1062">
                  <c:v>73</c:v>
                </c:pt>
                <c:pt idx="1063">
                  <c:v>73</c:v>
                </c:pt>
                <c:pt idx="1064">
                  <c:v>73</c:v>
                </c:pt>
                <c:pt idx="1065">
                  <c:v>73</c:v>
                </c:pt>
                <c:pt idx="1066">
                  <c:v>73</c:v>
                </c:pt>
                <c:pt idx="1067">
                  <c:v>73</c:v>
                </c:pt>
                <c:pt idx="1068">
                  <c:v>73</c:v>
                </c:pt>
                <c:pt idx="1069">
                  <c:v>73</c:v>
                </c:pt>
                <c:pt idx="1070">
                  <c:v>73</c:v>
                </c:pt>
                <c:pt idx="1071">
                  <c:v>73</c:v>
                </c:pt>
                <c:pt idx="1072">
                  <c:v>73</c:v>
                </c:pt>
                <c:pt idx="1073">
                  <c:v>73</c:v>
                </c:pt>
                <c:pt idx="1074">
                  <c:v>73</c:v>
                </c:pt>
                <c:pt idx="1075">
                  <c:v>73</c:v>
                </c:pt>
                <c:pt idx="1076">
                  <c:v>73</c:v>
                </c:pt>
                <c:pt idx="1077">
                  <c:v>73</c:v>
                </c:pt>
                <c:pt idx="1078">
                  <c:v>73</c:v>
                </c:pt>
                <c:pt idx="1079">
                  <c:v>73</c:v>
                </c:pt>
                <c:pt idx="1080">
                  <c:v>74</c:v>
                </c:pt>
                <c:pt idx="1081">
                  <c:v>74</c:v>
                </c:pt>
                <c:pt idx="1082">
                  <c:v>74</c:v>
                </c:pt>
                <c:pt idx="1083">
                  <c:v>74</c:v>
                </c:pt>
                <c:pt idx="1084">
                  <c:v>74</c:v>
                </c:pt>
                <c:pt idx="1085">
                  <c:v>74</c:v>
                </c:pt>
                <c:pt idx="1086">
                  <c:v>74</c:v>
                </c:pt>
                <c:pt idx="1087">
                  <c:v>74</c:v>
                </c:pt>
                <c:pt idx="1088">
                  <c:v>74</c:v>
                </c:pt>
                <c:pt idx="1089">
                  <c:v>74</c:v>
                </c:pt>
                <c:pt idx="1090">
                  <c:v>74</c:v>
                </c:pt>
                <c:pt idx="1091">
                  <c:v>74</c:v>
                </c:pt>
                <c:pt idx="1092">
                  <c:v>74</c:v>
                </c:pt>
                <c:pt idx="1093">
                  <c:v>74</c:v>
                </c:pt>
                <c:pt idx="1094">
                  <c:v>74</c:v>
                </c:pt>
                <c:pt idx="1095">
                  <c:v>74</c:v>
                </c:pt>
                <c:pt idx="1096">
                  <c:v>74</c:v>
                </c:pt>
                <c:pt idx="1097">
                  <c:v>74</c:v>
                </c:pt>
                <c:pt idx="1098">
                  <c:v>74</c:v>
                </c:pt>
                <c:pt idx="1099">
                  <c:v>74</c:v>
                </c:pt>
                <c:pt idx="1100">
                  <c:v>74</c:v>
                </c:pt>
                <c:pt idx="1101">
                  <c:v>74</c:v>
                </c:pt>
                <c:pt idx="1102">
                  <c:v>74</c:v>
                </c:pt>
                <c:pt idx="1103">
                  <c:v>74</c:v>
                </c:pt>
                <c:pt idx="1104">
                  <c:v>74</c:v>
                </c:pt>
                <c:pt idx="1105">
                  <c:v>74</c:v>
                </c:pt>
                <c:pt idx="1106">
                  <c:v>74</c:v>
                </c:pt>
                <c:pt idx="1107">
                  <c:v>74</c:v>
                </c:pt>
                <c:pt idx="1108">
                  <c:v>74</c:v>
                </c:pt>
                <c:pt idx="1109">
                  <c:v>74</c:v>
                </c:pt>
                <c:pt idx="1110">
                  <c:v>74</c:v>
                </c:pt>
                <c:pt idx="1111">
                  <c:v>74</c:v>
                </c:pt>
                <c:pt idx="1112">
                  <c:v>74</c:v>
                </c:pt>
                <c:pt idx="1113">
                  <c:v>74</c:v>
                </c:pt>
                <c:pt idx="1114">
                  <c:v>74</c:v>
                </c:pt>
                <c:pt idx="1115">
                  <c:v>74</c:v>
                </c:pt>
                <c:pt idx="1116">
                  <c:v>74</c:v>
                </c:pt>
                <c:pt idx="1117">
                  <c:v>74</c:v>
                </c:pt>
                <c:pt idx="1118">
                  <c:v>74</c:v>
                </c:pt>
                <c:pt idx="1119">
                  <c:v>74</c:v>
                </c:pt>
                <c:pt idx="1120">
                  <c:v>74</c:v>
                </c:pt>
                <c:pt idx="1121">
                  <c:v>74</c:v>
                </c:pt>
                <c:pt idx="1122">
                  <c:v>74</c:v>
                </c:pt>
                <c:pt idx="1123">
                  <c:v>75</c:v>
                </c:pt>
                <c:pt idx="1124">
                  <c:v>75</c:v>
                </c:pt>
                <c:pt idx="1125">
                  <c:v>75</c:v>
                </c:pt>
                <c:pt idx="1126">
                  <c:v>75</c:v>
                </c:pt>
                <c:pt idx="1127">
                  <c:v>75</c:v>
                </c:pt>
                <c:pt idx="1128">
                  <c:v>75</c:v>
                </c:pt>
                <c:pt idx="1129">
                  <c:v>75</c:v>
                </c:pt>
                <c:pt idx="1130">
                  <c:v>75</c:v>
                </c:pt>
                <c:pt idx="1131">
                  <c:v>75</c:v>
                </c:pt>
                <c:pt idx="1132">
                  <c:v>75</c:v>
                </c:pt>
                <c:pt idx="1133">
                  <c:v>75</c:v>
                </c:pt>
                <c:pt idx="1134">
                  <c:v>75</c:v>
                </c:pt>
                <c:pt idx="1135">
                  <c:v>75</c:v>
                </c:pt>
                <c:pt idx="1136">
                  <c:v>75</c:v>
                </c:pt>
                <c:pt idx="1137">
                  <c:v>75</c:v>
                </c:pt>
                <c:pt idx="1138">
                  <c:v>75</c:v>
                </c:pt>
                <c:pt idx="1139">
                  <c:v>75</c:v>
                </c:pt>
                <c:pt idx="1140">
                  <c:v>75</c:v>
                </c:pt>
                <c:pt idx="1141">
                  <c:v>75</c:v>
                </c:pt>
                <c:pt idx="1142">
                  <c:v>75</c:v>
                </c:pt>
                <c:pt idx="1143">
                  <c:v>75</c:v>
                </c:pt>
                <c:pt idx="1144">
                  <c:v>75</c:v>
                </c:pt>
                <c:pt idx="1145">
                  <c:v>75</c:v>
                </c:pt>
                <c:pt idx="1146">
                  <c:v>75</c:v>
                </c:pt>
                <c:pt idx="1147">
                  <c:v>75</c:v>
                </c:pt>
                <c:pt idx="1148">
                  <c:v>75</c:v>
                </c:pt>
                <c:pt idx="1149">
                  <c:v>75</c:v>
                </c:pt>
                <c:pt idx="1150">
                  <c:v>75</c:v>
                </c:pt>
                <c:pt idx="1151">
                  <c:v>75</c:v>
                </c:pt>
                <c:pt idx="1152">
                  <c:v>75</c:v>
                </c:pt>
                <c:pt idx="1153">
                  <c:v>75</c:v>
                </c:pt>
                <c:pt idx="1154">
                  <c:v>75</c:v>
                </c:pt>
                <c:pt idx="1155">
                  <c:v>75</c:v>
                </c:pt>
                <c:pt idx="1156">
                  <c:v>75</c:v>
                </c:pt>
                <c:pt idx="1157">
                  <c:v>75</c:v>
                </c:pt>
                <c:pt idx="1158">
                  <c:v>75</c:v>
                </c:pt>
                <c:pt idx="1159">
                  <c:v>75</c:v>
                </c:pt>
                <c:pt idx="1160">
                  <c:v>75</c:v>
                </c:pt>
                <c:pt idx="1161">
                  <c:v>75</c:v>
                </c:pt>
                <c:pt idx="1162">
                  <c:v>75</c:v>
                </c:pt>
                <c:pt idx="1163">
                  <c:v>75</c:v>
                </c:pt>
                <c:pt idx="1164">
                  <c:v>75</c:v>
                </c:pt>
                <c:pt idx="1165">
                  <c:v>76</c:v>
                </c:pt>
                <c:pt idx="1166">
                  <c:v>76</c:v>
                </c:pt>
                <c:pt idx="1167">
                  <c:v>76</c:v>
                </c:pt>
                <c:pt idx="1168">
                  <c:v>76</c:v>
                </c:pt>
                <c:pt idx="1169">
                  <c:v>76</c:v>
                </c:pt>
                <c:pt idx="1170">
                  <c:v>76</c:v>
                </c:pt>
                <c:pt idx="1171">
                  <c:v>76</c:v>
                </c:pt>
                <c:pt idx="1172">
                  <c:v>76</c:v>
                </c:pt>
                <c:pt idx="1173">
                  <c:v>76</c:v>
                </c:pt>
                <c:pt idx="1174">
                  <c:v>76</c:v>
                </c:pt>
                <c:pt idx="1175">
                  <c:v>76</c:v>
                </c:pt>
                <c:pt idx="1176">
                  <c:v>76</c:v>
                </c:pt>
                <c:pt idx="1177">
                  <c:v>76</c:v>
                </c:pt>
                <c:pt idx="1178">
                  <c:v>76</c:v>
                </c:pt>
                <c:pt idx="1179">
                  <c:v>76</c:v>
                </c:pt>
                <c:pt idx="1180">
                  <c:v>76</c:v>
                </c:pt>
                <c:pt idx="1181">
                  <c:v>76</c:v>
                </c:pt>
                <c:pt idx="1182">
                  <c:v>76</c:v>
                </c:pt>
                <c:pt idx="1183">
                  <c:v>76</c:v>
                </c:pt>
                <c:pt idx="1184">
                  <c:v>76</c:v>
                </c:pt>
                <c:pt idx="1185">
                  <c:v>76</c:v>
                </c:pt>
                <c:pt idx="1186">
                  <c:v>76</c:v>
                </c:pt>
                <c:pt idx="1187">
                  <c:v>76</c:v>
                </c:pt>
                <c:pt idx="1188">
                  <c:v>76</c:v>
                </c:pt>
                <c:pt idx="1189">
                  <c:v>76</c:v>
                </c:pt>
                <c:pt idx="1190">
                  <c:v>76</c:v>
                </c:pt>
                <c:pt idx="1191">
                  <c:v>76</c:v>
                </c:pt>
                <c:pt idx="1192">
                  <c:v>76</c:v>
                </c:pt>
                <c:pt idx="1193">
                  <c:v>76</c:v>
                </c:pt>
                <c:pt idx="1194">
                  <c:v>76</c:v>
                </c:pt>
                <c:pt idx="1195">
                  <c:v>76</c:v>
                </c:pt>
                <c:pt idx="1196">
                  <c:v>76</c:v>
                </c:pt>
                <c:pt idx="1197">
                  <c:v>76</c:v>
                </c:pt>
                <c:pt idx="1198">
                  <c:v>76</c:v>
                </c:pt>
                <c:pt idx="1199">
                  <c:v>76</c:v>
                </c:pt>
                <c:pt idx="1200">
                  <c:v>76</c:v>
                </c:pt>
                <c:pt idx="1201">
                  <c:v>76</c:v>
                </c:pt>
                <c:pt idx="1202">
                  <c:v>76</c:v>
                </c:pt>
                <c:pt idx="1203">
                  <c:v>76</c:v>
                </c:pt>
                <c:pt idx="1204">
                  <c:v>76</c:v>
                </c:pt>
                <c:pt idx="1205">
                  <c:v>76</c:v>
                </c:pt>
                <c:pt idx="1206">
                  <c:v>76</c:v>
                </c:pt>
                <c:pt idx="1207">
                  <c:v>76</c:v>
                </c:pt>
                <c:pt idx="1208">
                  <c:v>76</c:v>
                </c:pt>
                <c:pt idx="1209">
                  <c:v>76</c:v>
                </c:pt>
                <c:pt idx="1210">
                  <c:v>76</c:v>
                </c:pt>
                <c:pt idx="1211">
                  <c:v>76</c:v>
                </c:pt>
                <c:pt idx="1212">
                  <c:v>76</c:v>
                </c:pt>
                <c:pt idx="1213">
                  <c:v>76</c:v>
                </c:pt>
                <c:pt idx="1214">
                  <c:v>76</c:v>
                </c:pt>
                <c:pt idx="1215">
                  <c:v>76</c:v>
                </c:pt>
                <c:pt idx="1216">
                  <c:v>76</c:v>
                </c:pt>
                <c:pt idx="1217">
                  <c:v>76</c:v>
                </c:pt>
                <c:pt idx="1218">
                  <c:v>76</c:v>
                </c:pt>
                <c:pt idx="1219">
                  <c:v>76</c:v>
                </c:pt>
                <c:pt idx="1220">
                  <c:v>76</c:v>
                </c:pt>
                <c:pt idx="1221">
                  <c:v>76</c:v>
                </c:pt>
                <c:pt idx="1222">
                  <c:v>76</c:v>
                </c:pt>
                <c:pt idx="1223">
                  <c:v>77</c:v>
                </c:pt>
                <c:pt idx="1224">
                  <c:v>78</c:v>
                </c:pt>
                <c:pt idx="1225">
                  <c:v>78</c:v>
                </c:pt>
                <c:pt idx="1226">
                  <c:v>78</c:v>
                </c:pt>
                <c:pt idx="1227">
                  <c:v>78</c:v>
                </c:pt>
                <c:pt idx="1228">
                  <c:v>78</c:v>
                </c:pt>
                <c:pt idx="1229">
                  <c:v>78</c:v>
                </c:pt>
                <c:pt idx="1230">
                  <c:v>78</c:v>
                </c:pt>
                <c:pt idx="1231">
                  <c:v>78</c:v>
                </c:pt>
                <c:pt idx="1232">
                  <c:v>78</c:v>
                </c:pt>
                <c:pt idx="1233">
                  <c:v>78</c:v>
                </c:pt>
                <c:pt idx="1234">
                  <c:v>78</c:v>
                </c:pt>
                <c:pt idx="1235">
                  <c:v>78</c:v>
                </c:pt>
                <c:pt idx="1236">
                  <c:v>78</c:v>
                </c:pt>
                <c:pt idx="1237">
                  <c:v>78</c:v>
                </c:pt>
                <c:pt idx="1238">
                  <c:v>78</c:v>
                </c:pt>
                <c:pt idx="1239">
                  <c:v>78</c:v>
                </c:pt>
                <c:pt idx="1240">
                  <c:v>78</c:v>
                </c:pt>
                <c:pt idx="1241">
                  <c:v>78</c:v>
                </c:pt>
                <c:pt idx="1242">
                  <c:v>78</c:v>
                </c:pt>
                <c:pt idx="1243">
                  <c:v>78</c:v>
                </c:pt>
                <c:pt idx="1244">
                  <c:v>78</c:v>
                </c:pt>
                <c:pt idx="1245">
                  <c:v>78</c:v>
                </c:pt>
                <c:pt idx="1246">
                  <c:v>78</c:v>
                </c:pt>
                <c:pt idx="1247">
                  <c:v>78</c:v>
                </c:pt>
                <c:pt idx="1248">
                  <c:v>78</c:v>
                </c:pt>
                <c:pt idx="1249">
                  <c:v>78</c:v>
                </c:pt>
                <c:pt idx="1250">
                  <c:v>78</c:v>
                </c:pt>
                <c:pt idx="1251">
                  <c:v>78</c:v>
                </c:pt>
                <c:pt idx="1252">
                  <c:v>78</c:v>
                </c:pt>
                <c:pt idx="1253">
                  <c:v>78</c:v>
                </c:pt>
                <c:pt idx="1254">
                  <c:v>78</c:v>
                </c:pt>
                <c:pt idx="1255">
                  <c:v>78</c:v>
                </c:pt>
                <c:pt idx="1256">
                  <c:v>78</c:v>
                </c:pt>
                <c:pt idx="1257">
                  <c:v>78</c:v>
                </c:pt>
                <c:pt idx="1258">
                  <c:v>78</c:v>
                </c:pt>
                <c:pt idx="1259">
                  <c:v>78</c:v>
                </c:pt>
                <c:pt idx="1260">
                  <c:v>78</c:v>
                </c:pt>
                <c:pt idx="1261">
                  <c:v>78</c:v>
                </c:pt>
                <c:pt idx="1262">
                  <c:v>78</c:v>
                </c:pt>
                <c:pt idx="1263">
                  <c:v>78</c:v>
                </c:pt>
                <c:pt idx="1264">
                  <c:v>78</c:v>
                </c:pt>
                <c:pt idx="1265">
                  <c:v>78</c:v>
                </c:pt>
                <c:pt idx="1266">
                  <c:v>78</c:v>
                </c:pt>
                <c:pt idx="1267">
                  <c:v>78</c:v>
                </c:pt>
                <c:pt idx="1268">
                  <c:v>78</c:v>
                </c:pt>
                <c:pt idx="1269">
                  <c:v>78</c:v>
                </c:pt>
                <c:pt idx="1270">
                  <c:v>79</c:v>
                </c:pt>
                <c:pt idx="1271">
                  <c:v>79</c:v>
                </c:pt>
                <c:pt idx="1272">
                  <c:v>79</c:v>
                </c:pt>
                <c:pt idx="1273">
                  <c:v>79</c:v>
                </c:pt>
                <c:pt idx="1274">
                  <c:v>79</c:v>
                </c:pt>
                <c:pt idx="1275">
                  <c:v>79</c:v>
                </c:pt>
                <c:pt idx="1276">
                  <c:v>79</c:v>
                </c:pt>
                <c:pt idx="1277">
                  <c:v>79</c:v>
                </c:pt>
                <c:pt idx="1278">
                  <c:v>79</c:v>
                </c:pt>
                <c:pt idx="1279">
                  <c:v>79</c:v>
                </c:pt>
                <c:pt idx="1280">
                  <c:v>79</c:v>
                </c:pt>
                <c:pt idx="1281">
                  <c:v>79</c:v>
                </c:pt>
                <c:pt idx="1282">
                  <c:v>79</c:v>
                </c:pt>
                <c:pt idx="1283">
                  <c:v>79</c:v>
                </c:pt>
                <c:pt idx="1284">
                  <c:v>79</c:v>
                </c:pt>
                <c:pt idx="1285">
                  <c:v>79</c:v>
                </c:pt>
                <c:pt idx="1286">
                  <c:v>79</c:v>
                </c:pt>
                <c:pt idx="1287">
                  <c:v>79</c:v>
                </c:pt>
                <c:pt idx="1288">
                  <c:v>79</c:v>
                </c:pt>
                <c:pt idx="1289">
                  <c:v>79</c:v>
                </c:pt>
                <c:pt idx="1290">
                  <c:v>79</c:v>
                </c:pt>
                <c:pt idx="1291">
                  <c:v>79</c:v>
                </c:pt>
                <c:pt idx="1292">
                  <c:v>79</c:v>
                </c:pt>
                <c:pt idx="1293">
                  <c:v>79</c:v>
                </c:pt>
                <c:pt idx="1294">
                  <c:v>79</c:v>
                </c:pt>
                <c:pt idx="1295">
                  <c:v>79</c:v>
                </c:pt>
                <c:pt idx="1296">
                  <c:v>79</c:v>
                </c:pt>
                <c:pt idx="1297">
                  <c:v>80</c:v>
                </c:pt>
                <c:pt idx="1298">
                  <c:v>80</c:v>
                </c:pt>
                <c:pt idx="1299">
                  <c:v>80</c:v>
                </c:pt>
                <c:pt idx="1300">
                  <c:v>80</c:v>
                </c:pt>
                <c:pt idx="1301">
                  <c:v>80</c:v>
                </c:pt>
                <c:pt idx="1302">
                  <c:v>80</c:v>
                </c:pt>
                <c:pt idx="1303">
                  <c:v>80</c:v>
                </c:pt>
                <c:pt idx="1304">
                  <c:v>80</c:v>
                </c:pt>
                <c:pt idx="1305">
                  <c:v>80</c:v>
                </c:pt>
                <c:pt idx="1306">
                  <c:v>80</c:v>
                </c:pt>
                <c:pt idx="1307">
                  <c:v>80</c:v>
                </c:pt>
                <c:pt idx="1308">
                  <c:v>80</c:v>
                </c:pt>
                <c:pt idx="1309">
                  <c:v>80</c:v>
                </c:pt>
                <c:pt idx="1310">
                  <c:v>80</c:v>
                </c:pt>
                <c:pt idx="1311">
                  <c:v>80</c:v>
                </c:pt>
                <c:pt idx="1312">
                  <c:v>80</c:v>
                </c:pt>
                <c:pt idx="1313">
                  <c:v>80</c:v>
                </c:pt>
                <c:pt idx="1314">
                  <c:v>80</c:v>
                </c:pt>
                <c:pt idx="1315">
                  <c:v>80</c:v>
                </c:pt>
                <c:pt idx="1316">
                  <c:v>80</c:v>
                </c:pt>
                <c:pt idx="1317">
                  <c:v>80</c:v>
                </c:pt>
                <c:pt idx="1318">
                  <c:v>80</c:v>
                </c:pt>
                <c:pt idx="1319">
                  <c:v>80</c:v>
                </c:pt>
                <c:pt idx="1320">
                  <c:v>80</c:v>
                </c:pt>
                <c:pt idx="1321">
                  <c:v>80</c:v>
                </c:pt>
                <c:pt idx="1322">
                  <c:v>80</c:v>
                </c:pt>
                <c:pt idx="1323">
                  <c:v>80</c:v>
                </c:pt>
                <c:pt idx="1324">
                  <c:v>80</c:v>
                </c:pt>
                <c:pt idx="1325">
                  <c:v>80</c:v>
                </c:pt>
                <c:pt idx="1326">
                  <c:v>80</c:v>
                </c:pt>
                <c:pt idx="1327">
                  <c:v>80</c:v>
                </c:pt>
                <c:pt idx="1328">
                  <c:v>80</c:v>
                </c:pt>
                <c:pt idx="1329">
                  <c:v>80</c:v>
                </c:pt>
                <c:pt idx="1330">
                  <c:v>80</c:v>
                </c:pt>
                <c:pt idx="1331">
                  <c:v>80</c:v>
                </c:pt>
                <c:pt idx="1332">
                  <c:v>80</c:v>
                </c:pt>
                <c:pt idx="1333">
                  <c:v>80</c:v>
                </c:pt>
                <c:pt idx="1334">
                  <c:v>80</c:v>
                </c:pt>
                <c:pt idx="1335">
                  <c:v>80</c:v>
                </c:pt>
                <c:pt idx="1336">
                  <c:v>80</c:v>
                </c:pt>
                <c:pt idx="1337">
                  <c:v>80</c:v>
                </c:pt>
                <c:pt idx="1338">
                  <c:v>80</c:v>
                </c:pt>
                <c:pt idx="1339">
                  <c:v>80</c:v>
                </c:pt>
                <c:pt idx="1340">
                  <c:v>80</c:v>
                </c:pt>
                <c:pt idx="1341">
                  <c:v>80</c:v>
                </c:pt>
                <c:pt idx="1342">
                  <c:v>80</c:v>
                </c:pt>
                <c:pt idx="1343">
                  <c:v>80</c:v>
                </c:pt>
                <c:pt idx="1344">
                  <c:v>80</c:v>
                </c:pt>
                <c:pt idx="1345">
                  <c:v>80</c:v>
                </c:pt>
                <c:pt idx="1346">
                  <c:v>80</c:v>
                </c:pt>
                <c:pt idx="1347">
                  <c:v>80</c:v>
                </c:pt>
                <c:pt idx="1348">
                  <c:v>80</c:v>
                </c:pt>
                <c:pt idx="1349">
                  <c:v>80</c:v>
                </c:pt>
                <c:pt idx="1350">
                  <c:v>80</c:v>
                </c:pt>
                <c:pt idx="1351">
                  <c:v>80</c:v>
                </c:pt>
                <c:pt idx="1352">
                  <c:v>80</c:v>
                </c:pt>
                <c:pt idx="1353">
                  <c:v>80</c:v>
                </c:pt>
                <c:pt idx="1354">
                  <c:v>80</c:v>
                </c:pt>
                <c:pt idx="1355">
                  <c:v>80</c:v>
                </c:pt>
                <c:pt idx="1356">
                  <c:v>80</c:v>
                </c:pt>
                <c:pt idx="1357">
                  <c:v>80</c:v>
                </c:pt>
                <c:pt idx="1358">
                  <c:v>80</c:v>
                </c:pt>
                <c:pt idx="1359">
                  <c:v>80</c:v>
                </c:pt>
                <c:pt idx="1360">
                  <c:v>80</c:v>
                </c:pt>
                <c:pt idx="1361">
                  <c:v>80</c:v>
                </c:pt>
                <c:pt idx="1362">
                  <c:v>80</c:v>
                </c:pt>
                <c:pt idx="1363">
                  <c:v>80</c:v>
                </c:pt>
                <c:pt idx="1364">
                  <c:v>80</c:v>
                </c:pt>
                <c:pt idx="1365">
                  <c:v>80</c:v>
                </c:pt>
                <c:pt idx="1366">
                  <c:v>80</c:v>
                </c:pt>
                <c:pt idx="1367">
                  <c:v>80</c:v>
                </c:pt>
                <c:pt idx="1368">
                  <c:v>80</c:v>
                </c:pt>
                <c:pt idx="1369">
                  <c:v>80</c:v>
                </c:pt>
                <c:pt idx="1370">
                  <c:v>80</c:v>
                </c:pt>
                <c:pt idx="1371">
                  <c:v>80</c:v>
                </c:pt>
                <c:pt idx="1372">
                  <c:v>81</c:v>
                </c:pt>
                <c:pt idx="1373">
                  <c:v>81</c:v>
                </c:pt>
                <c:pt idx="1374">
                  <c:v>81</c:v>
                </c:pt>
                <c:pt idx="1375">
                  <c:v>81</c:v>
                </c:pt>
                <c:pt idx="1376">
                  <c:v>81</c:v>
                </c:pt>
                <c:pt idx="1377">
                  <c:v>81</c:v>
                </c:pt>
                <c:pt idx="1378">
                  <c:v>81</c:v>
                </c:pt>
                <c:pt idx="1379">
                  <c:v>81</c:v>
                </c:pt>
                <c:pt idx="1380">
                  <c:v>81</c:v>
                </c:pt>
                <c:pt idx="1381">
                  <c:v>81</c:v>
                </c:pt>
                <c:pt idx="1382">
                  <c:v>81</c:v>
                </c:pt>
                <c:pt idx="1383">
                  <c:v>81</c:v>
                </c:pt>
                <c:pt idx="1384">
                  <c:v>81</c:v>
                </c:pt>
                <c:pt idx="1385">
                  <c:v>81</c:v>
                </c:pt>
                <c:pt idx="1386">
                  <c:v>81</c:v>
                </c:pt>
                <c:pt idx="1387">
                  <c:v>81</c:v>
                </c:pt>
                <c:pt idx="1388">
                  <c:v>81</c:v>
                </c:pt>
                <c:pt idx="1389">
                  <c:v>81</c:v>
                </c:pt>
                <c:pt idx="1390">
                  <c:v>81</c:v>
                </c:pt>
                <c:pt idx="1391">
                  <c:v>81</c:v>
                </c:pt>
                <c:pt idx="1392">
                  <c:v>81</c:v>
                </c:pt>
                <c:pt idx="1393">
                  <c:v>81</c:v>
                </c:pt>
                <c:pt idx="1394">
                  <c:v>81</c:v>
                </c:pt>
                <c:pt idx="1395">
                  <c:v>81</c:v>
                </c:pt>
                <c:pt idx="1396">
                  <c:v>81</c:v>
                </c:pt>
                <c:pt idx="1397">
                  <c:v>81</c:v>
                </c:pt>
                <c:pt idx="1398">
                  <c:v>81</c:v>
                </c:pt>
                <c:pt idx="1399">
                  <c:v>81</c:v>
                </c:pt>
                <c:pt idx="1400">
                  <c:v>81</c:v>
                </c:pt>
                <c:pt idx="1401">
                  <c:v>81</c:v>
                </c:pt>
                <c:pt idx="1402">
                  <c:v>81</c:v>
                </c:pt>
                <c:pt idx="1403">
                  <c:v>81</c:v>
                </c:pt>
                <c:pt idx="1404">
                  <c:v>81</c:v>
                </c:pt>
                <c:pt idx="1405">
                  <c:v>81</c:v>
                </c:pt>
                <c:pt idx="1406">
                  <c:v>81</c:v>
                </c:pt>
                <c:pt idx="1407">
                  <c:v>81</c:v>
                </c:pt>
                <c:pt idx="1408">
                  <c:v>81</c:v>
                </c:pt>
                <c:pt idx="1409">
                  <c:v>81</c:v>
                </c:pt>
                <c:pt idx="1410">
                  <c:v>81</c:v>
                </c:pt>
                <c:pt idx="1411">
                  <c:v>81</c:v>
                </c:pt>
                <c:pt idx="1412">
                  <c:v>81</c:v>
                </c:pt>
                <c:pt idx="1413">
                  <c:v>81</c:v>
                </c:pt>
                <c:pt idx="1414">
                  <c:v>81</c:v>
                </c:pt>
                <c:pt idx="1415">
                  <c:v>81</c:v>
                </c:pt>
                <c:pt idx="1416">
                  <c:v>81</c:v>
                </c:pt>
                <c:pt idx="1417">
                  <c:v>81</c:v>
                </c:pt>
                <c:pt idx="1418">
                  <c:v>81</c:v>
                </c:pt>
                <c:pt idx="1419">
                  <c:v>81</c:v>
                </c:pt>
                <c:pt idx="1420">
                  <c:v>81</c:v>
                </c:pt>
                <c:pt idx="1421">
                  <c:v>82</c:v>
                </c:pt>
                <c:pt idx="1422">
                  <c:v>83</c:v>
                </c:pt>
                <c:pt idx="1423">
                  <c:v>83</c:v>
                </c:pt>
                <c:pt idx="1424">
                  <c:v>83</c:v>
                </c:pt>
                <c:pt idx="1425">
                  <c:v>83</c:v>
                </c:pt>
                <c:pt idx="1426">
                  <c:v>83</c:v>
                </c:pt>
                <c:pt idx="1427">
                  <c:v>83</c:v>
                </c:pt>
                <c:pt idx="1428">
                  <c:v>83</c:v>
                </c:pt>
                <c:pt idx="1429">
                  <c:v>83</c:v>
                </c:pt>
                <c:pt idx="1430">
                  <c:v>83</c:v>
                </c:pt>
                <c:pt idx="1431">
                  <c:v>83</c:v>
                </c:pt>
                <c:pt idx="1432">
                  <c:v>83</c:v>
                </c:pt>
                <c:pt idx="1433">
                  <c:v>83</c:v>
                </c:pt>
                <c:pt idx="1434">
                  <c:v>83</c:v>
                </c:pt>
                <c:pt idx="1435">
                  <c:v>83</c:v>
                </c:pt>
                <c:pt idx="1436">
                  <c:v>83</c:v>
                </c:pt>
                <c:pt idx="1437">
                  <c:v>83</c:v>
                </c:pt>
                <c:pt idx="1438">
                  <c:v>83</c:v>
                </c:pt>
                <c:pt idx="1439">
                  <c:v>83</c:v>
                </c:pt>
                <c:pt idx="1440">
                  <c:v>83</c:v>
                </c:pt>
                <c:pt idx="1441">
                  <c:v>83</c:v>
                </c:pt>
                <c:pt idx="1442">
                  <c:v>83</c:v>
                </c:pt>
                <c:pt idx="1443">
                  <c:v>83</c:v>
                </c:pt>
                <c:pt idx="1444">
                  <c:v>83</c:v>
                </c:pt>
                <c:pt idx="1445">
                  <c:v>83</c:v>
                </c:pt>
                <c:pt idx="1446">
                  <c:v>83</c:v>
                </c:pt>
                <c:pt idx="1447">
                  <c:v>83</c:v>
                </c:pt>
                <c:pt idx="1448">
                  <c:v>83</c:v>
                </c:pt>
                <c:pt idx="1449">
                  <c:v>83</c:v>
                </c:pt>
                <c:pt idx="1450">
                  <c:v>83</c:v>
                </c:pt>
                <c:pt idx="1451">
                  <c:v>83</c:v>
                </c:pt>
                <c:pt idx="1452">
                  <c:v>83</c:v>
                </c:pt>
                <c:pt idx="1453">
                  <c:v>83</c:v>
                </c:pt>
                <c:pt idx="1454">
                  <c:v>83</c:v>
                </c:pt>
                <c:pt idx="1455">
                  <c:v>83</c:v>
                </c:pt>
                <c:pt idx="1456">
                  <c:v>83</c:v>
                </c:pt>
                <c:pt idx="1457">
                  <c:v>83</c:v>
                </c:pt>
                <c:pt idx="1458">
                  <c:v>83</c:v>
                </c:pt>
                <c:pt idx="1459">
                  <c:v>83</c:v>
                </c:pt>
                <c:pt idx="1460">
                  <c:v>83</c:v>
                </c:pt>
                <c:pt idx="1461">
                  <c:v>83</c:v>
                </c:pt>
                <c:pt idx="1462">
                  <c:v>83</c:v>
                </c:pt>
                <c:pt idx="1463">
                  <c:v>83</c:v>
                </c:pt>
                <c:pt idx="1464">
                  <c:v>83</c:v>
                </c:pt>
                <c:pt idx="1465">
                  <c:v>83</c:v>
                </c:pt>
                <c:pt idx="1466">
                  <c:v>83</c:v>
                </c:pt>
                <c:pt idx="1467">
                  <c:v>83</c:v>
                </c:pt>
                <c:pt idx="1468">
                  <c:v>83</c:v>
                </c:pt>
                <c:pt idx="1469">
                  <c:v>83</c:v>
                </c:pt>
                <c:pt idx="1470">
                  <c:v>83</c:v>
                </c:pt>
                <c:pt idx="1471">
                  <c:v>83</c:v>
                </c:pt>
                <c:pt idx="1472">
                  <c:v>83</c:v>
                </c:pt>
                <c:pt idx="1473">
                  <c:v>84</c:v>
                </c:pt>
                <c:pt idx="1474">
                  <c:v>84</c:v>
                </c:pt>
                <c:pt idx="1475">
                  <c:v>84</c:v>
                </c:pt>
                <c:pt idx="1476">
                  <c:v>84</c:v>
                </c:pt>
                <c:pt idx="1477">
                  <c:v>84</c:v>
                </c:pt>
                <c:pt idx="1478">
                  <c:v>84</c:v>
                </c:pt>
                <c:pt idx="1479">
                  <c:v>84</c:v>
                </c:pt>
                <c:pt idx="1480">
                  <c:v>84</c:v>
                </c:pt>
                <c:pt idx="1481">
                  <c:v>84</c:v>
                </c:pt>
                <c:pt idx="1482">
                  <c:v>84</c:v>
                </c:pt>
                <c:pt idx="1483">
                  <c:v>84</c:v>
                </c:pt>
                <c:pt idx="1484">
                  <c:v>84</c:v>
                </c:pt>
                <c:pt idx="1485">
                  <c:v>84</c:v>
                </c:pt>
                <c:pt idx="1486">
                  <c:v>85</c:v>
                </c:pt>
                <c:pt idx="1487">
                  <c:v>85</c:v>
                </c:pt>
                <c:pt idx="1488">
                  <c:v>85</c:v>
                </c:pt>
                <c:pt idx="1489">
                  <c:v>85</c:v>
                </c:pt>
                <c:pt idx="1490">
                  <c:v>85</c:v>
                </c:pt>
                <c:pt idx="1491">
                  <c:v>85</c:v>
                </c:pt>
                <c:pt idx="1492">
                  <c:v>85</c:v>
                </c:pt>
                <c:pt idx="1493">
                  <c:v>85</c:v>
                </c:pt>
                <c:pt idx="1494">
                  <c:v>85</c:v>
                </c:pt>
                <c:pt idx="1495">
                  <c:v>85</c:v>
                </c:pt>
                <c:pt idx="1496">
                  <c:v>85</c:v>
                </c:pt>
                <c:pt idx="1497">
                  <c:v>85</c:v>
                </c:pt>
                <c:pt idx="1498">
                  <c:v>85</c:v>
                </c:pt>
                <c:pt idx="1499">
                  <c:v>85</c:v>
                </c:pt>
                <c:pt idx="1500">
                  <c:v>86</c:v>
                </c:pt>
                <c:pt idx="1501">
                  <c:v>86</c:v>
                </c:pt>
                <c:pt idx="1502">
                  <c:v>86</c:v>
                </c:pt>
                <c:pt idx="1503">
                  <c:v>86</c:v>
                </c:pt>
                <c:pt idx="1504">
                  <c:v>86</c:v>
                </c:pt>
                <c:pt idx="1505">
                  <c:v>86</c:v>
                </c:pt>
                <c:pt idx="1506">
                  <c:v>86</c:v>
                </c:pt>
                <c:pt idx="1507">
                  <c:v>86</c:v>
                </c:pt>
                <c:pt idx="1508">
                  <c:v>86</c:v>
                </c:pt>
                <c:pt idx="1509">
                  <c:v>86</c:v>
                </c:pt>
                <c:pt idx="1510">
                  <c:v>86</c:v>
                </c:pt>
                <c:pt idx="1511">
                  <c:v>86</c:v>
                </c:pt>
                <c:pt idx="1512">
                  <c:v>86</c:v>
                </c:pt>
                <c:pt idx="1513">
                  <c:v>86</c:v>
                </c:pt>
                <c:pt idx="1514">
                  <c:v>87</c:v>
                </c:pt>
                <c:pt idx="1515">
                  <c:v>87</c:v>
                </c:pt>
                <c:pt idx="1516">
                  <c:v>87</c:v>
                </c:pt>
                <c:pt idx="1517">
                  <c:v>87</c:v>
                </c:pt>
                <c:pt idx="1518">
                  <c:v>87</c:v>
                </c:pt>
                <c:pt idx="1519">
                  <c:v>87</c:v>
                </c:pt>
                <c:pt idx="1520">
                  <c:v>87</c:v>
                </c:pt>
                <c:pt idx="1521">
                  <c:v>87</c:v>
                </c:pt>
                <c:pt idx="1522">
                  <c:v>87</c:v>
                </c:pt>
                <c:pt idx="1523">
                  <c:v>87</c:v>
                </c:pt>
                <c:pt idx="1524">
                  <c:v>87</c:v>
                </c:pt>
                <c:pt idx="1525">
                  <c:v>87</c:v>
                </c:pt>
                <c:pt idx="1526">
                  <c:v>87</c:v>
                </c:pt>
                <c:pt idx="1527">
                  <c:v>87</c:v>
                </c:pt>
                <c:pt idx="1528">
                  <c:v>87</c:v>
                </c:pt>
                <c:pt idx="1529">
                  <c:v>87</c:v>
                </c:pt>
                <c:pt idx="1530">
                  <c:v>87</c:v>
                </c:pt>
                <c:pt idx="1531">
                  <c:v>87</c:v>
                </c:pt>
                <c:pt idx="1532">
                  <c:v>87</c:v>
                </c:pt>
                <c:pt idx="1533">
                  <c:v>87</c:v>
                </c:pt>
                <c:pt idx="1534">
                  <c:v>87</c:v>
                </c:pt>
                <c:pt idx="1535">
                  <c:v>87</c:v>
                </c:pt>
                <c:pt idx="1536">
                  <c:v>87</c:v>
                </c:pt>
                <c:pt idx="1537">
                  <c:v>87</c:v>
                </c:pt>
                <c:pt idx="1538">
                  <c:v>87</c:v>
                </c:pt>
                <c:pt idx="1539">
                  <c:v>87</c:v>
                </c:pt>
                <c:pt idx="1540">
                  <c:v>87</c:v>
                </c:pt>
                <c:pt idx="1541">
                  <c:v>87</c:v>
                </c:pt>
                <c:pt idx="1542">
                  <c:v>87</c:v>
                </c:pt>
                <c:pt idx="1543">
                  <c:v>87</c:v>
                </c:pt>
                <c:pt idx="1544">
                  <c:v>87</c:v>
                </c:pt>
                <c:pt idx="1545">
                  <c:v>87</c:v>
                </c:pt>
                <c:pt idx="1546">
                  <c:v>87</c:v>
                </c:pt>
                <c:pt idx="1547">
                  <c:v>87</c:v>
                </c:pt>
                <c:pt idx="1548">
                  <c:v>87</c:v>
                </c:pt>
                <c:pt idx="1549">
                  <c:v>87</c:v>
                </c:pt>
                <c:pt idx="1550">
                  <c:v>87</c:v>
                </c:pt>
                <c:pt idx="1551">
                  <c:v>87</c:v>
                </c:pt>
                <c:pt idx="1552">
                  <c:v>87</c:v>
                </c:pt>
                <c:pt idx="1553">
                  <c:v>87</c:v>
                </c:pt>
                <c:pt idx="1554">
                  <c:v>87</c:v>
                </c:pt>
                <c:pt idx="1555">
                  <c:v>87</c:v>
                </c:pt>
                <c:pt idx="1556">
                  <c:v>87</c:v>
                </c:pt>
                <c:pt idx="1557">
                  <c:v>87</c:v>
                </c:pt>
                <c:pt idx="1558">
                  <c:v>88</c:v>
                </c:pt>
                <c:pt idx="1559">
                  <c:v>88</c:v>
                </c:pt>
                <c:pt idx="1560">
                  <c:v>88</c:v>
                </c:pt>
                <c:pt idx="1561">
                  <c:v>88</c:v>
                </c:pt>
                <c:pt idx="1562">
                  <c:v>88</c:v>
                </c:pt>
                <c:pt idx="1563">
                  <c:v>88</c:v>
                </c:pt>
                <c:pt idx="1564">
                  <c:v>88</c:v>
                </c:pt>
                <c:pt idx="1565">
                  <c:v>88</c:v>
                </c:pt>
                <c:pt idx="1566">
                  <c:v>89</c:v>
                </c:pt>
                <c:pt idx="1567">
                  <c:v>89</c:v>
                </c:pt>
                <c:pt idx="1568">
                  <c:v>89</c:v>
                </c:pt>
                <c:pt idx="1569">
                  <c:v>90</c:v>
                </c:pt>
                <c:pt idx="1570">
                  <c:v>91</c:v>
                </c:pt>
                <c:pt idx="1571">
                  <c:v>91</c:v>
                </c:pt>
                <c:pt idx="1572">
                  <c:v>91</c:v>
                </c:pt>
                <c:pt idx="1573">
                  <c:v>91</c:v>
                </c:pt>
                <c:pt idx="1574">
                  <c:v>91</c:v>
                </c:pt>
                <c:pt idx="1575">
                  <c:v>92</c:v>
                </c:pt>
                <c:pt idx="1576">
                  <c:v>92</c:v>
                </c:pt>
                <c:pt idx="1577">
                  <c:v>92</c:v>
                </c:pt>
                <c:pt idx="1578">
                  <c:v>92</c:v>
                </c:pt>
                <c:pt idx="1579">
                  <c:v>92</c:v>
                </c:pt>
                <c:pt idx="1580">
                  <c:v>92</c:v>
                </c:pt>
                <c:pt idx="1581">
                  <c:v>92</c:v>
                </c:pt>
                <c:pt idx="1582">
                  <c:v>92</c:v>
                </c:pt>
                <c:pt idx="1583">
                  <c:v>92</c:v>
                </c:pt>
                <c:pt idx="1584">
                  <c:v>92</c:v>
                </c:pt>
                <c:pt idx="1585">
                  <c:v>93</c:v>
                </c:pt>
                <c:pt idx="1586">
                  <c:v>94</c:v>
                </c:pt>
                <c:pt idx="1587">
                  <c:v>94</c:v>
                </c:pt>
                <c:pt idx="1588">
                  <c:v>94</c:v>
                </c:pt>
                <c:pt idx="1589">
                  <c:v>94</c:v>
                </c:pt>
                <c:pt idx="1590">
                  <c:v>94</c:v>
                </c:pt>
                <c:pt idx="1591">
                  <c:v>94</c:v>
                </c:pt>
                <c:pt idx="1592">
                  <c:v>94</c:v>
                </c:pt>
                <c:pt idx="1593">
                  <c:v>94</c:v>
                </c:pt>
                <c:pt idx="1594">
                  <c:v>94</c:v>
                </c:pt>
                <c:pt idx="1595">
                  <c:v>94</c:v>
                </c:pt>
                <c:pt idx="1596">
                  <c:v>94</c:v>
                </c:pt>
                <c:pt idx="1597">
                  <c:v>94</c:v>
                </c:pt>
                <c:pt idx="1598">
                  <c:v>94</c:v>
                </c:pt>
                <c:pt idx="1599">
                  <c:v>94</c:v>
                </c:pt>
                <c:pt idx="1600">
                  <c:v>94</c:v>
                </c:pt>
                <c:pt idx="1601">
                  <c:v>94</c:v>
                </c:pt>
                <c:pt idx="1602">
                  <c:v>94</c:v>
                </c:pt>
                <c:pt idx="1603">
                  <c:v>94</c:v>
                </c:pt>
                <c:pt idx="1604">
                  <c:v>94</c:v>
                </c:pt>
                <c:pt idx="1605">
                  <c:v>94</c:v>
                </c:pt>
                <c:pt idx="1606">
                  <c:v>94</c:v>
                </c:pt>
                <c:pt idx="1607">
                  <c:v>94</c:v>
                </c:pt>
                <c:pt idx="1608">
                  <c:v>94</c:v>
                </c:pt>
                <c:pt idx="1609">
                  <c:v>94</c:v>
                </c:pt>
                <c:pt idx="1610">
                  <c:v>94</c:v>
                </c:pt>
                <c:pt idx="1611">
                  <c:v>94</c:v>
                </c:pt>
                <c:pt idx="1612">
                  <c:v>94</c:v>
                </c:pt>
                <c:pt idx="1613">
                  <c:v>94</c:v>
                </c:pt>
                <c:pt idx="1614">
                  <c:v>94</c:v>
                </c:pt>
                <c:pt idx="1615">
                  <c:v>94</c:v>
                </c:pt>
                <c:pt idx="1616">
                  <c:v>94</c:v>
                </c:pt>
                <c:pt idx="1617">
                  <c:v>94</c:v>
                </c:pt>
                <c:pt idx="1618">
                  <c:v>94</c:v>
                </c:pt>
                <c:pt idx="1619">
                  <c:v>94</c:v>
                </c:pt>
                <c:pt idx="1620">
                  <c:v>95</c:v>
                </c:pt>
                <c:pt idx="1621">
                  <c:v>95</c:v>
                </c:pt>
                <c:pt idx="1622">
                  <c:v>95</c:v>
                </c:pt>
                <c:pt idx="1623">
                  <c:v>95</c:v>
                </c:pt>
                <c:pt idx="1624">
                  <c:v>95</c:v>
                </c:pt>
                <c:pt idx="1625">
                  <c:v>95</c:v>
                </c:pt>
                <c:pt idx="1626">
                  <c:v>95</c:v>
                </c:pt>
                <c:pt idx="1627">
                  <c:v>95</c:v>
                </c:pt>
                <c:pt idx="1628">
                  <c:v>95</c:v>
                </c:pt>
                <c:pt idx="1629">
                  <c:v>95</c:v>
                </c:pt>
                <c:pt idx="1630">
                  <c:v>95</c:v>
                </c:pt>
                <c:pt idx="1631">
                  <c:v>95</c:v>
                </c:pt>
                <c:pt idx="1632">
                  <c:v>95</c:v>
                </c:pt>
                <c:pt idx="1633">
                  <c:v>95</c:v>
                </c:pt>
                <c:pt idx="1634">
                  <c:v>96</c:v>
                </c:pt>
                <c:pt idx="1635">
                  <c:v>97</c:v>
                </c:pt>
                <c:pt idx="1636">
                  <c:v>97</c:v>
                </c:pt>
                <c:pt idx="1637">
                  <c:v>97</c:v>
                </c:pt>
                <c:pt idx="1638">
                  <c:v>97</c:v>
                </c:pt>
                <c:pt idx="1639">
                  <c:v>97</c:v>
                </c:pt>
                <c:pt idx="1640">
                  <c:v>97</c:v>
                </c:pt>
                <c:pt idx="1641">
                  <c:v>97</c:v>
                </c:pt>
                <c:pt idx="1642">
                  <c:v>97</c:v>
                </c:pt>
                <c:pt idx="1643">
                  <c:v>97</c:v>
                </c:pt>
                <c:pt idx="1644">
                  <c:v>97</c:v>
                </c:pt>
                <c:pt idx="1645">
                  <c:v>97</c:v>
                </c:pt>
                <c:pt idx="1646">
                  <c:v>97</c:v>
                </c:pt>
                <c:pt idx="1647">
                  <c:v>97</c:v>
                </c:pt>
                <c:pt idx="1648">
                  <c:v>97</c:v>
                </c:pt>
                <c:pt idx="1649">
                  <c:v>97</c:v>
                </c:pt>
                <c:pt idx="1650">
                  <c:v>97</c:v>
                </c:pt>
                <c:pt idx="1651">
                  <c:v>97</c:v>
                </c:pt>
                <c:pt idx="1652">
                  <c:v>98</c:v>
                </c:pt>
                <c:pt idx="1653">
                  <c:v>98</c:v>
                </c:pt>
                <c:pt idx="1654">
                  <c:v>98</c:v>
                </c:pt>
                <c:pt idx="1655">
                  <c:v>98</c:v>
                </c:pt>
                <c:pt idx="1656">
                  <c:v>98</c:v>
                </c:pt>
                <c:pt idx="1657">
                  <c:v>98</c:v>
                </c:pt>
                <c:pt idx="1658">
                  <c:v>98</c:v>
                </c:pt>
                <c:pt idx="1659">
                  <c:v>98</c:v>
                </c:pt>
                <c:pt idx="1660">
                  <c:v>98</c:v>
                </c:pt>
                <c:pt idx="1661">
                  <c:v>98</c:v>
                </c:pt>
                <c:pt idx="1662">
                  <c:v>98</c:v>
                </c:pt>
                <c:pt idx="1663">
                  <c:v>98</c:v>
                </c:pt>
                <c:pt idx="1664">
                  <c:v>98</c:v>
                </c:pt>
                <c:pt idx="1665">
                  <c:v>98</c:v>
                </c:pt>
                <c:pt idx="1666">
                  <c:v>98</c:v>
                </c:pt>
                <c:pt idx="1667">
                  <c:v>98</c:v>
                </c:pt>
                <c:pt idx="1668">
                  <c:v>98</c:v>
                </c:pt>
                <c:pt idx="1669">
                  <c:v>98</c:v>
                </c:pt>
                <c:pt idx="1670">
                  <c:v>98</c:v>
                </c:pt>
                <c:pt idx="1671">
                  <c:v>98</c:v>
                </c:pt>
                <c:pt idx="1672">
                  <c:v>98</c:v>
                </c:pt>
                <c:pt idx="1673">
                  <c:v>98</c:v>
                </c:pt>
                <c:pt idx="1674">
                  <c:v>98</c:v>
                </c:pt>
                <c:pt idx="1675">
                  <c:v>98</c:v>
                </c:pt>
                <c:pt idx="1676">
                  <c:v>98</c:v>
                </c:pt>
                <c:pt idx="1677">
                  <c:v>98</c:v>
                </c:pt>
                <c:pt idx="1678">
                  <c:v>98</c:v>
                </c:pt>
                <c:pt idx="1679">
                  <c:v>98</c:v>
                </c:pt>
                <c:pt idx="1680">
                  <c:v>98</c:v>
                </c:pt>
                <c:pt idx="1681">
                  <c:v>98</c:v>
                </c:pt>
                <c:pt idx="1682">
                  <c:v>98</c:v>
                </c:pt>
                <c:pt idx="1683">
                  <c:v>98</c:v>
                </c:pt>
                <c:pt idx="1684">
                  <c:v>98</c:v>
                </c:pt>
                <c:pt idx="1685">
                  <c:v>98</c:v>
                </c:pt>
                <c:pt idx="1686">
                  <c:v>98</c:v>
                </c:pt>
                <c:pt idx="1687">
                  <c:v>98</c:v>
                </c:pt>
                <c:pt idx="1688">
                  <c:v>98</c:v>
                </c:pt>
                <c:pt idx="1689">
                  <c:v>98</c:v>
                </c:pt>
                <c:pt idx="1690">
                  <c:v>98</c:v>
                </c:pt>
                <c:pt idx="1691">
                  <c:v>98</c:v>
                </c:pt>
                <c:pt idx="1692">
                  <c:v>98</c:v>
                </c:pt>
                <c:pt idx="1693">
                  <c:v>98</c:v>
                </c:pt>
                <c:pt idx="1694">
                  <c:v>98</c:v>
                </c:pt>
                <c:pt idx="1695">
                  <c:v>98</c:v>
                </c:pt>
                <c:pt idx="1696">
                  <c:v>98</c:v>
                </c:pt>
                <c:pt idx="1697">
                  <c:v>98</c:v>
                </c:pt>
                <c:pt idx="1698">
                  <c:v>98</c:v>
                </c:pt>
                <c:pt idx="1699">
                  <c:v>98</c:v>
                </c:pt>
                <c:pt idx="1700">
                  <c:v>98</c:v>
                </c:pt>
                <c:pt idx="1701">
                  <c:v>98</c:v>
                </c:pt>
                <c:pt idx="1702">
                  <c:v>98</c:v>
                </c:pt>
                <c:pt idx="1703">
                  <c:v>98</c:v>
                </c:pt>
                <c:pt idx="1704">
                  <c:v>98</c:v>
                </c:pt>
                <c:pt idx="1705">
                  <c:v>98</c:v>
                </c:pt>
                <c:pt idx="1706">
                  <c:v>98</c:v>
                </c:pt>
                <c:pt idx="1707">
                  <c:v>98</c:v>
                </c:pt>
                <c:pt idx="1708">
                  <c:v>98</c:v>
                </c:pt>
                <c:pt idx="1709">
                  <c:v>98</c:v>
                </c:pt>
                <c:pt idx="1710">
                  <c:v>98</c:v>
                </c:pt>
                <c:pt idx="1711">
                  <c:v>98</c:v>
                </c:pt>
                <c:pt idx="1712">
                  <c:v>98</c:v>
                </c:pt>
                <c:pt idx="1713">
                  <c:v>98</c:v>
                </c:pt>
                <c:pt idx="1714">
                  <c:v>98</c:v>
                </c:pt>
                <c:pt idx="1715">
                  <c:v>98</c:v>
                </c:pt>
                <c:pt idx="1716">
                  <c:v>98</c:v>
                </c:pt>
                <c:pt idx="1717">
                  <c:v>98</c:v>
                </c:pt>
                <c:pt idx="1718">
                  <c:v>98</c:v>
                </c:pt>
                <c:pt idx="1719">
                  <c:v>98</c:v>
                </c:pt>
                <c:pt idx="1720">
                  <c:v>98</c:v>
                </c:pt>
                <c:pt idx="1721">
                  <c:v>98</c:v>
                </c:pt>
                <c:pt idx="1722">
                  <c:v>98</c:v>
                </c:pt>
                <c:pt idx="1723">
                  <c:v>98</c:v>
                </c:pt>
                <c:pt idx="1724">
                  <c:v>98</c:v>
                </c:pt>
                <c:pt idx="1725">
                  <c:v>98</c:v>
                </c:pt>
                <c:pt idx="1726">
                  <c:v>98</c:v>
                </c:pt>
                <c:pt idx="1727">
                  <c:v>98</c:v>
                </c:pt>
                <c:pt idx="1728">
                  <c:v>98</c:v>
                </c:pt>
                <c:pt idx="1729">
                  <c:v>98</c:v>
                </c:pt>
                <c:pt idx="1730">
                  <c:v>98</c:v>
                </c:pt>
                <c:pt idx="1731">
                  <c:v>98</c:v>
                </c:pt>
                <c:pt idx="1732">
                  <c:v>98</c:v>
                </c:pt>
                <c:pt idx="1733">
                  <c:v>98</c:v>
                </c:pt>
                <c:pt idx="1734">
                  <c:v>98</c:v>
                </c:pt>
                <c:pt idx="1735">
                  <c:v>98</c:v>
                </c:pt>
                <c:pt idx="1736">
                  <c:v>98</c:v>
                </c:pt>
                <c:pt idx="1737">
                  <c:v>98</c:v>
                </c:pt>
                <c:pt idx="1738">
                  <c:v>98</c:v>
                </c:pt>
                <c:pt idx="1739">
                  <c:v>98</c:v>
                </c:pt>
                <c:pt idx="1740">
                  <c:v>99</c:v>
                </c:pt>
                <c:pt idx="1741">
                  <c:v>99</c:v>
                </c:pt>
                <c:pt idx="1742">
                  <c:v>99</c:v>
                </c:pt>
                <c:pt idx="1743">
                  <c:v>99</c:v>
                </c:pt>
                <c:pt idx="1744">
                  <c:v>99</c:v>
                </c:pt>
                <c:pt idx="1745">
                  <c:v>99</c:v>
                </c:pt>
                <c:pt idx="1746">
                  <c:v>99</c:v>
                </c:pt>
                <c:pt idx="1747">
                  <c:v>99</c:v>
                </c:pt>
                <c:pt idx="1748">
                  <c:v>99</c:v>
                </c:pt>
                <c:pt idx="1749">
                  <c:v>99</c:v>
                </c:pt>
                <c:pt idx="1750">
                  <c:v>99</c:v>
                </c:pt>
                <c:pt idx="1751">
                  <c:v>99</c:v>
                </c:pt>
                <c:pt idx="1752">
                  <c:v>100</c:v>
                </c:pt>
                <c:pt idx="1753">
                  <c:v>100</c:v>
                </c:pt>
                <c:pt idx="1754">
                  <c:v>100</c:v>
                </c:pt>
                <c:pt idx="1755">
                  <c:v>100</c:v>
                </c:pt>
                <c:pt idx="1756">
                  <c:v>100</c:v>
                </c:pt>
                <c:pt idx="1757">
                  <c:v>100</c:v>
                </c:pt>
                <c:pt idx="1758">
                  <c:v>100</c:v>
                </c:pt>
                <c:pt idx="1759">
                  <c:v>100</c:v>
                </c:pt>
                <c:pt idx="1760">
                  <c:v>100</c:v>
                </c:pt>
                <c:pt idx="1761">
                  <c:v>100</c:v>
                </c:pt>
                <c:pt idx="1762">
                  <c:v>100</c:v>
                </c:pt>
                <c:pt idx="1763">
                  <c:v>100</c:v>
                </c:pt>
                <c:pt idx="1764">
                  <c:v>100</c:v>
                </c:pt>
                <c:pt idx="1765">
                  <c:v>100</c:v>
                </c:pt>
                <c:pt idx="1766">
                  <c:v>100</c:v>
                </c:pt>
                <c:pt idx="1767">
                  <c:v>100</c:v>
                </c:pt>
                <c:pt idx="1768">
                  <c:v>100</c:v>
                </c:pt>
                <c:pt idx="1769">
                  <c:v>100</c:v>
                </c:pt>
                <c:pt idx="1770">
                  <c:v>100</c:v>
                </c:pt>
                <c:pt idx="1771">
                  <c:v>100</c:v>
                </c:pt>
                <c:pt idx="1772">
                  <c:v>100</c:v>
                </c:pt>
                <c:pt idx="1773">
                  <c:v>100</c:v>
                </c:pt>
                <c:pt idx="1774">
                  <c:v>101</c:v>
                </c:pt>
                <c:pt idx="1775">
                  <c:v>101</c:v>
                </c:pt>
                <c:pt idx="1776">
                  <c:v>101</c:v>
                </c:pt>
                <c:pt idx="1777">
                  <c:v>101</c:v>
                </c:pt>
                <c:pt idx="1778">
                  <c:v>101</c:v>
                </c:pt>
                <c:pt idx="1779">
                  <c:v>101</c:v>
                </c:pt>
                <c:pt idx="1780">
                  <c:v>101</c:v>
                </c:pt>
                <c:pt idx="1781">
                  <c:v>101</c:v>
                </c:pt>
                <c:pt idx="1782">
                  <c:v>101</c:v>
                </c:pt>
                <c:pt idx="1783">
                  <c:v>101</c:v>
                </c:pt>
                <c:pt idx="1784">
                  <c:v>101</c:v>
                </c:pt>
                <c:pt idx="1785">
                  <c:v>101</c:v>
                </c:pt>
                <c:pt idx="1786">
                  <c:v>101</c:v>
                </c:pt>
                <c:pt idx="1787">
                  <c:v>101</c:v>
                </c:pt>
                <c:pt idx="1788">
                  <c:v>101</c:v>
                </c:pt>
                <c:pt idx="1789">
                  <c:v>101</c:v>
                </c:pt>
                <c:pt idx="1790">
                  <c:v>101</c:v>
                </c:pt>
                <c:pt idx="1791">
                  <c:v>101</c:v>
                </c:pt>
                <c:pt idx="1792">
                  <c:v>101</c:v>
                </c:pt>
                <c:pt idx="1793">
                  <c:v>101</c:v>
                </c:pt>
                <c:pt idx="1794">
                  <c:v>101</c:v>
                </c:pt>
                <c:pt idx="1795">
                  <c:v>101</c:v>
                </c:pt>
                <c:pt idx="1796">
                  <c:v>101</c:v>
                </c:pt>
                <c:pt idx="1797">
                  <c:v>101</c:v>
                </c:pt>
                <c:pt idx="1798">
                  <c:v>101</c:v>
                </c:pt>
                <c:pt idx="1799">
                  <c:v>101</c:v>
                </c:pt>
                <c:pt idx="1800">
                  <c:v>101</c:v>
                </c:pt>
                <c:pt idx="1801">
                  <c:v>101</c:v>
                </c:pt>
                <c:pt idx="1802">
                  <c:v>101</c:v>
                </c:pt>
                <c:pt idx="1803">
                  <c:v>101</c:v>
                </c:pt>
                <c:pt idx="1804">
                  <c:v>101</c:v>
                </c:pt>
                <c:pt idx="1805">
                  <c:v>101</c:v>
                </c:pt>
                <c:pt idx="1806">
                  <c:v>101</c:v>
                </c:pt>
                <c:pt idx="1807">
                  <c:v>101</c:v>
                </c:pt>
                <c:pt idx="1808">
                  <c:v>101</c:v>
                </c:pt>
                <c:pt idx="1809">
                  <c:v>101</c:v>
                </c:pt>
                <c:pt idx="1810">
                  <c:v>101</c:v>
                </c:pt>
                <c:pt idx="1811">
                  <c:v>101</c:v>
                </c:pt>
                <c:pt idx="1812">
                  <c:v>101</c:v>
                </c:pt>
                <c:pt idx="1813">
                  <c:v>101</c:v>
                </c:pt>
                <c:pt idx="1814">
                  <c:v>101</c:v>
                </c:pt>
                <c:pt idx="1815">
                  <c:v>101</c:v>
                </c:pt>
                <c:pt idx="1816">
                  <c:v>101</c:v>
                </c:pt>
                <c:pt idx="1817">
                  <c:v>101</c:v>
                </c:pt>
                <c:pt idx="1818">
                  <c:v>101</c:v>
                </c:pt>
                <c:pt idx="1819">
                  <c:v>101</c:v>
                </c:pt>
                <c:pt idx="1820">
                  <c:v>101</c:v>
                </c:pt>
                <c:pt idx="1821">
                  <c:v>101</c:v>
                </c:pt>
                <c:pt idx="1822">
                  <c:v>101</c:v>
                </c:pt>
                <c:pt idx="1823">
                  <c:v>101</c:v>
                </c:pt>
                <c:pt idx="1824">
                  <c:v>101</c:v>
                </c:pt>
                <c:pt idx="1825">
                  <c:v>101</c:v>
                </c:pt>
                <c:pt idx="1826">
                  <c:v>101</c:v>
                </c:pt>
                <c:pt idx="1827">
                  <c:v>101</c:v>
                </c:pt>
                <c:pt idx="1828">
                  <c:v>101</c:v>
                </c:pt>
                <c:pt idx="1829">
                  <c:v>101</c:v>
                </c:pt>
                <c:pt idx="1830">
                  <c:v>101</c:v>
                </c:pt>
                <c:pt idx="1831">
                  <c:v>101</c:v>
                </c:pt>
                <c:pt idx="1832">
                  <c:v>101</c:v>
                </c:pt>
                <c:pt idx="1833">
                  <c:v>101</c:v>
                </c:pt>
                <c:pt idx="1834">
                  <c:v>101</c:v>
                </c:pt>
                <c:pt idx="1835">
                  <c:v>101</c:v>
                </c:pt>
                <c:pt idx="1836">
                  <c:v>101</c:v>
                </c:pt>
                <c:pt idx="1837">
                  <c:v>101</c:v>
                </c:pt>
                <c:pt idx="1838">
                  <c:v>101</c:v>
                </c:pt>
                <c:pt idx="1839">
                  <c:v>101</c:v>
                </c:pt>
                <c:pt idx="1840">
                  <c:v>101</c:v>
                </c:pt>
                <c:pt idx="1841">
                  <c:v>101</c:v>
                </c:pt>
                <c:pt idx="1842">
                  <c:v>101</c:v>
                </c:pt>
                <c:pt idx="1843">
                  <c:v>102</c:v>
                </c:pt>
                <c:pt idx="1844">
                  <c:v>102</c:v>
                </c:pt>
                <c:pt idx="1845">
                  <c:v>102</c:v>
                </c:pt>
                <c:pt idx="1846">
                  <c:v>102</c:v>
                </c:pt>
                <c:pt idx="1847">
                  <c:v>102</c:v>
                </c:pt>
                <c:pt idx="1848">
                  <c:v>102</c:v>
                </c:pt>
                <c:pt idx="1849">
                  <c:v>102</c:v>
                </c:pt>
                <c:pt idx="1850">
                  <c:v>102</c:v>
                </c:pt>
                <c:pt idx="1851">
                  <c:v>102</c:v>
                </c:pt>
                <c:pt idx="1852">
                  <c:v>102</c:v>
                </c:pt>
                <c:pt idx="1853">
                  <c:v>102</c:v>
                </c:pt>
                <c:pt idx="1854">
                  <c:v>102</c:v>
                </c:pt>
                <c:pt idx="1855">
                  <c:v>102</c:v>
                </c:pt>
                <c:pt idx="1856">
                  <c:v>102</c:v>
                </c:pt>
                <c:pt idx="1857">
                  <c:v>102</c:v>
                </c:pt>
                <c:pt idx="1858">
                  <c:v>102</c:v>
                </c:pt>
                <c:pt idx="1859">
                  <c:v>102</c:v>
                </c:pt>
                <c:pt idx="1860">
                  <c:v>102</c:v>
                </c:pt>
                <c:pt idx="1861">
                  <c:v>102</c:v>
                </c:pt>
                <c:pt idx="1862">
                  <c:v>102</c:v>
                </c:pt>
                <c:pt idx="1863">
                  <c:v>102</c:v>
                </c:pt>
                <c:pt idx="1864">
                  <c:v>102</c:v>
                </c:pt>
                <c:pt idx="1865">
                  <c:v>102</c:v>
                </c:pt>
                <c:pt idx="1866">
                  <c:v>102</c:v>
                </c:pt>
                <c:pt idx="1867">
                  <c:v>102</c:v>
                </c:pt>
                <c:pt idx="1868">
                  <c:v>102</c:v>
                </c:pt>
                <c:pt idx="1869">
                  <c:v>102</c:v>
                </c:pt>
                <c:pt idx="1870">
                  <c:v>102</c:v>
                </c:pt>
                <c:pt idx="1871">
                  <c:v>102</c:v>
                </c:pt>
                <c:pt idx="1872">
                  <c:v>102</c:v>
                </c:pt>
                <c:pt idx="1873">
                  <c:v>102</c:v>
                </c:pt>
                <c:pt idx="1874">
                  <c:v>102</c:v>
                </c:pt>
                <c:pt idx="1875">
                  <c:v>102</c:v>
                </c:pt>
                <c:pt idx="1876">
                  <c:v>102</c:v>
                </c:pt>
                <c:pt idx="1877">
                  <c:v>102</c:v>
                </c:pt>
                <c:pt idx="1878">
                  <c:v>102</c:v>
                </c:pt>
                <c:pt idx="1879">
                  <c:v>102</c:v>
                </c:pt>
                <c:pt idx="1880">
                  <c:v>102</c:v>
                </c:pt>
                <c:pt idx="1881">
                  <c:v>102</c:v>
                </c:pt>
                <c:pt idx="1882">
                  <c:v>102</c:v>
                </c:pt>
                <c:pt idx="1883">
                  <c:v>102</c:v>
                </c:pt>
                <c:pt idx="1884">
                  <c:v>102</c:v>
                </c:pt>
                <c:pt idx="1885">
                  <c:v>102</c:v>
                </c:pt>
                <c:pt idx="1886">
                  <c:v>102</c:v>
                </c:pt>
                <c:pt idx="1887">
                  <c:v>102</c:v>
                </c:pt>
                <c:pt idx="1888">
                  <c:v>102</c:v>
                </c:pt>
                <c:pt idx="1889">
                  <c:v>102</c:v>
                </c:pt>
                <c:pt idx="1890">
                  <c:v>102</c:v>
                </c:pt>
                <c:pt idx="1891">
                  <c:v>102</c:v>
                </c:pt>
                <c:pt idx="1892">
                  <c:v>102</c:v>
                </c:pt>
                <c:pt idx="1893">
                  <c:v>102</c:v>
                </c:pt>
                <c:pt idx="1894">
                  <c:v>102</c:v>
                </c:pt>
                <c:pt idx="1895">
                  <c:v>102</c:v>
                </c:pt>
                <c:pt idx="1896">
                  <c:v>102</c:v>
                </c:pt>
                <c:pt idx="1897">
                  <c:v>102</c:v>
                </c:pt>
                <c:pt idx="1898">
                  <c:v>102</c:v>
                </c:pt>
                <c:pt idx="1899">
                  <c:v>102</c:v>
                </c:pt>
                <c:pt idx="1900">
                  <c:v>102</c:v>
                </c:pt>
                <c:pt idx="1901">
                  <c:v>102</c:v>
                </c:pt>
                <c:pt idx="1902">
                  <c:v>102</c:v>
                </c:pt>
                <c:pt idx="1903">
                  <c:v>102</c:v>
                </c:pt>
                <c:pt idx="1904">
                  <c:v>102</c:v>
                </c:pt>
                <c:pt idx="1905">
                  <c:v>102</c:v>
                </c:pt>
                <c:pt idx="1906">
                  <c:v>102</c:v>
                </c:pt>
                <c:pt idx="1907">
                  <c:v>102</c:v>
                </c:pt>
                <c:pt idx="1908">
                  <c:v>102</c:v>
                </c:pt>
                <c:pt idx="1909">
                  <c:v>102</c:v>
                </c:pt>
                <c:pt idx="1910">
                  <c:v>102</c:v>
                </c:pt>
                <c:pt idx="1911">
                  <c:v>102</c:v>
                </c:pt>
                <c:pt idx="1912">
                  <c:v>102</c:v>
                </c:pt>
                <c:pt idx="1913">
                  <c:v>102</c:v>
                </c:pt>
                <c:pt idx="1914">
                  <c:v>102</c:v>
                </c:pt>
                <c:pt idx="1915">
                  <c:v>102</c:v>
                </c:pt>
                <c:pt idx="1916">
                  <c:v>102</c:v>
                </c:pt>
                <c:pt idx="1917">
                  <c:v>102</c:v>
                </c:pt>
                <c:pt idx="1918">
                  <c:v>102</c:v>
                </c:pt>
                <c:pt idx="1919">
                  <c:v>102</c:v>
                </c:pt>
                <c:pt idx="1920">
                  <c:v>102</c:v>
                </c:pt>
                <c:pt idx="1921">
                  <c:v>102</c:v>
                </c:pt>
                <c:pt idx="1922">
                  <c:v>102</c:v>
                </c:pt>
                <c:pt idx="1923">
                  <c:v>102</c:v>
                </c:pt>
                <c:pt idx="1924">
                  <c:v>102</c:v>
                </c:pt>
                <c:pt idx="1925">
                  <c:v>102</c:v>
                </c:pt>
                <c:pt idx="1926">
                  <c:v>102</c:v>
                </c:pt>
                <c:pt idx="1927">
                  <c:v>102</c:v>
                </c:pt>
                <c:pt idx="1928">
                  <c:v>102</c:v>
                </c:pt>
                <c:pt idx="1929">
                  <c:v>102</c:v>
                </c:pt>
                <c:pt idx="1930">
                  <c:v>102</c:v>
                </c:pt>
                <c:pt idx="1931">
                  <c:v>102</c:v>
                </c:pt>
                <c:pt idx="1932">
                  <c:v>102</c:v>
                </c:pt>
                <c:pt idx="1933">
                  <c:v>102</c:v>
                </c:pt>
                <c:pt idx="1934">
                  <c:v>102</c:v>
                </c:pt>
                <c:pt idx="1935">
                  <c:v>102</c:v>
                </c:pt>
                <c:pt idx="1936">
                  <c:v>102</c:v>
                </c:pt>
                <c:pt idx="1937">
                  <c:v>102</c:v>
                </c:pt>
                <c:pt idx="1938">
                  <c:v>102</c:v>
                </c:pt>
                <c:pt idx="1939">
                  <c:v>102</c:v>
                </c:pt>
                <c:pt idx="1940">
                  <c:v>102</c:v>
                </c:pt>
                <c:pt idx="1941">
                  <c:v>102</c:v>
                </c:pt>
                <c:pt idx="1942">
                  <c:v>102</c:v>
                </c:pt>
                <c:pt idx="1943">
                  <c:v>102</c:v>
                </c:pt>
                <c:pt idx="1944">
                  <c:v>102</c:v>
                </c:pt>
                <c:pt idx="1945">
                  <c:v>102</c:v>
                </c:pt>
                <c:pt idx="1946">
                  <c:v>102</c:v>
                </c:pt>
                <c:pt idx="1947">
                  <c:v>102</c:v>
                </c:pt>
                <c:pt idx="1948">
                  <c:v>102</c:v>
                </c:pt>
                <c:pt idx="1949">
                  <c:v>102</c:v>
                </c:pt>
                <c:pt idx="1950">
                  <c:v>102</c:v>
                </c:pt>
                <c:pt idx="1951">
                  <c:v>102</c:v>
                </c:pt>
                <c:pt idx="1952">
                  <c:v>102</c:v>
                </c:pt>
                <c:pt idx="1953">
                  <c:v>102</c:v>
                </c:pt>
                <c:pt idx="1954">
                  <c:v>102</c:v>
                </c:pt>
                <c:pt idx="1955">
                  <c:v>102</c:v>
                </c:pt>
                <c:pt idx="1956">
                  <c:v>102</c:v>
                </c:pt>
                <c:pt idx="1957">
                  <c:v>103</c:v>
                </c:pt>
                <c:pt idx="1958">
                  <c:v>103</c:v>
                </c:pt>
                <c:pt idx="1959">
                  <c:v>104</c:v>
                </c:pt>
                <c:pt idx="1960">
                  <c:v>105</c:v>
                </c:pt>
                <c:pt idx="1961">
                  <c:v>105</c:v>
                </c:pt>
                <c:pt idx="1962">
                  <c:v>105</c:v>
                </c:pt>
                <c:pt idx="1963">
                  <c:v>105</c:v>
                </c:pt>
                <c:pt idx="1964">
                  <c:v>105</c:v>
                </c:pt>
                <c:pt idx="1965">
                  <c:v>105</c:v>
                </c:pt>
                <c:pt idx="1966">
                  <c:v>105</c:v>
                </c:pt>
                <c:pt idx="1967">
                  <c:v>105</c:v>
                </c:pt>
                <c:pt idx="1968">
                  <c:v>105</c:v>
                </c:pt>
                <c:pt idx="1969">
                  <c:v>105</c:v>
                </c:pt>
                <c:pt idx="1970">
                  <c:v>105</c:v>
                </c:pt>
                <c:pt idx="1971">
                  <c:v>105</c:v>
                </c:pt>
                <c:pt idx="1972">
                  <c:v>105</c:v>
                </c:pt>
                <c:pt idx="1973">
                  <c:v>105</c:v>
                </c:pt>
                <c:pt idx="1974">
                  <c:v>105</c:v>
                </c:pt>
                <c:pt idx="1975">
                  <c:v>105</c:v>
                </c:pt>
                <c:pt idx="1976">
                  <c:v>105</c:v>
                </c:pt>
                <c:pt idx="1977">
                  <c:v>105</c:v>
                </c:pt>
                <c:pt idx="1978">
                  <c:v>105</c:v>
                </c:pt>
                <c:pt idx="1979">
                  <c:v>105</c:v>
                </c:pt>
                <c:pt idx="1980">
                  <c:v>105</c:v>
                </c:pt>
                <c:pt idx="1981">
                  <c:v>105</c:v>
                </c:pt>
                <c:pt idx="1982">
                  <c:v>105</c:v>
                </c:pt>
                <c:pt idx="1983">
                  <c:v>105</c:v>
                </c:pt>
                <c:pt idx="1984">
                  <c:v>105</c:v>
                </c:pt>
                <c:pt idx="1985">
                  <c:v>105</c:v>
                </c:pt>
                <c:pt idx="1986">
                  <c:v>105</c:v>
                </c:pt>
                <c:pt idx="1987">
                  <c:v>105</c:v>
                </c:pt>
                <c:pt idx="1988">
                  <c:v>105</c:v>
                </c:pt>
                <c:pt idx="1989">
                  <c:v>105</c:v>
                </c:pt>
                <c:pt idx="1990">
                  <c:v>105</c:v>
                </c:pt>
                <c:pt idx="1991">
                  <c:v>105</c:v>
                </c:pt>
                <c:pt idx="1992">
                  <c:v>105</c:v>
                </c:pt>
                <c:pt idx="1993">
                  <c:v>105</c:v>
                </c:pt>
                <c:pt idx="1994">
                  <c:v>105</c:v>
                </c:pt>
                <c:pt idx="1995">
                  <c:v>105</c:v>
                </c:pt>
                <c:pt idx="1996">
                  <c:v>105</c:v>
                </c:pt>
                <c:pt idx="1997">
                  <c:v>105</c:v>
                </c:pt>
                <c:pt idx="1998">
                  <c:v>106</c:v>
                </c:pt>
                <c:pt idx="1999">
                  <c:v>106</c:v>
                </c:pt>
                <c:pt idx="2000">
                  <c:v>106</c:v>
                </c:pt>
                <c:pt idx="2001">
                  <c:v>106</c:v>
                </c:pt>
                <c:pt idx="2002">
                  <c:v>106</c:v>
                </c:pt>
                <c:pt idx="2003">
                  <c:v>106</c:v>
                </c:pt>
                <c:pt idx="2004">
                  <c:v>106</c:v>
                </c:pt>
                <c:pt idx="2005">
                  <c:v>106</c:v>
                </c:pt>
                <c:pt idx="2006">
                  <c:v>106</c:v>
                </c:pt>
                <c:pt idx="2007">
                  <c:v>106</c:v>
                </c:pt>
                <c:pt idx="2008">
                  <c:v>106</c:v>
                </c:pt>
                <c:pt idx="2009">
                  <c:v>106</c:v>
                </c:pt>
                <c:pt idx="2010">
                  <c:v>106</c:v>
                </c:pt>
                <c:pt idx="2011">
                  <c:v>106</c:v>
                </c:pt>
                <c:pt idx="2012">
                  <c:v>106</c:v>
                </c:pt>
                <c:pt idx="2013">
                  <c:v>106</c:v>
                </c:pt>
                <c:pt idx="2014">
                  <c:v>106</c:v>
                </c:pt>
                <c:pt idx="2015">
                  <c:v>106</c:v>
                </c:pt>
                <c:pt idx="2016">
                  <c:v>106</c:v>
                </c:pt>
                <c:pt idx="2017">
                  <c:v>106</c:v>
                </c:pt>
                <c:pt idx="2018">
                  <c:v>106</c:v>
                </c:pt>
                <c:pt idx="2019">
                  <c:v>106</c:v>
                </c:pt>
                <c:pt idx="2020">
                  <c:v>106</c:v>
                </c:pt>
                <c:pt idx="2021">
                  <c:v>106</c:v>
                </c:pt>
                <c:pt idx="2022">
                  <c:v>106</c:v>
                </c:pt>
                <c:pt idx="2023">
                  <c:v>106</c:v>
                </c:pt>
                <c:pt idx="2024">
                  <c:v>106</c:v>
                </c:pt>
                <c:pt idx="2025">
                  <c:v>106</c:v>
                </c:pt>
                <c:pt idx="2026">
                  <c:v>106</c:v>
                </c:pt>
                <c:pt idx="2027">
                  <c:v>106</c:v>
                </c:pt>
                <c:pt idx="2028">
                  <c:v>106</c:v>
                </c:pt>
                <c:pt idx="2029">
                  <c:v>106</c:v>
                </c:pt>
                <c:pt idx="2030">
                  <c:v>106</c:v>
                </c:pt>
                <c:pt idx="2031">
                  <c:v>106</c:v>
                </c:pt>
                <c:pt idx="2032">
                  <c:v>106</c:v>
                </c:pt>
                <c:pt idx="2033">
                  <c:v>106</c:v>
                </c:pt>
                <c:pt idx="2034">
                  <c:v>106</c:v>
                </c:pt>
                <c:pt idx="2035">
                  <c:v>106</c:v>
                </c:pt>
                <c:pt idx="2036">
                  <c:v>106</c:v>
                </c:pt>
                <c:pt idx="2037">
                  <c:v>106</c:v>
                </c:pt>
                <c:pt idx="2038">
                  <c:v>106</c:v>
                </c:pt>
                <c:pt idx="2039">
                  <c:v>106</c:v>
                </c:pt>
                <c:pt idx="2040">
                  <c:v>106</c:v>
                </c:pt>
                <c:pt idx="2041">
                  <c:v>106</c:v>
                </c:pt>
                <c:pt idx="2042">
                  <c:v>106</c:v>
                </c:pt>
                <c:pt idx="2043">
                  <c:v>106</c:v>
                </c:pt>
                <c:pt idx="2044">
                  <c:v>106</c:v>
                </c:pt>
                <c:pt idx="2045">
                  <c:v>106</c:v>
                </c:pt>
                <c:pt idx="2046">
                  <c:v>106</c:v>
                </c:pt>
                <c:pt idx="2047">
                  <c:v>106</c:v>
                </c:pt>
                <c:pt idx="2048">
                  <c:v>106</c:v>
                </c:pt>
                <c:pt idx="2049">
                  <c:v>106</c:v>
                </c:pt>
                <c:pt idx="2050">
                  <c:v>106</c:v>
                </c:pt>
                <c:pt idx="2051">
                  <c:v>106</c:v>
                </c:pt>
                <c:pt idx="2052">
                  <c:v>106</c:v>
                </c:pt>
                <c:pt idx="2053">
                  <c:v>106</c:v>
                </c:pt>
                <c:pt idx="2054">
                  <c:v>106</c:v>
                </c:pt>
                <c:pt idx="2055">
                  <c:v>106</c:v>
                </c:pt>
                <c:pt idx="2056">
                  <c:v>106</c:v>
                </c:pt>
                <c:pt idx="2057">
                  <c:v>106</c:v>
                </c:pt>
                <c:pt idx="2058">
                  <c:v>106</c:v>
                </c:pt>
                <c:pt idx="2059">
                  <c:v>107</c:v>
                </c:pt>
                <c:pt idx="2060">
                  <c:v>108</c:v>
                </c:pt>
                <c:pt idx="2061">
                  <c:v>108</c:v>
                </c:pt>
                <c:pt idx="2062">
                  <c:v>109</c:v>
                </c:pt>
                <c:pt idx="2063">
                  <c:v>110</c:v>
                </c:pt>
                <c:pt idx="2064">
                  <c:v>110</c:v>
                </c:pt>
                <c:pt idx="2065">
                  <c:v>110</c:v>
                </c:pt>
                <c:pt idx="2066">
                  <c:v>110</c:v>
                </c:pt>
                <c:pt idx="2067">
                  <c:v>110</c:v>
                </c:pt>
                <c:pt idx="2068">
                  <c:v>110</c:v>
                </c:pt>
                <c:pt idx="2069">
                  <c:v>110</c:v>
                </c:pt>
                <c:pt idx="2070">
                  <c:v>110</c:v>
                </c:pt>
                <c:pt idx="2071">
                  <c:v>110</c:v>
                </c:pt>
                <c:pt idx="2072">
                  <c:v>110</c:v>
                </c:pt>
                <c:pt idx="2073">
                  <c:v>110</c:v>
                </c:pt>
                <c:pt idx="2074">
                  <c:v>110</c:v>
                </c:pt>
                <c:pt idx="2075">
                  <c:v>110</c:v>
                </c:pt>
                <c:pt idx="2076">
                  <c:v>110</c:v>
                </c:pt>
                <c:pt idx="2077">
                  <c:v>110</c:v>
                </c:pt>
                <c:pt idx="2078">
                  <c:v>110</c:v>
                </c:pt>
                <c:pt idx="2079">
                  <c:v>110</c:v>
                </c:pt>
                <c:pt idx="2080">
                  <c:v>110</c:v>
                </c:pt>
                <c:pt idx="2081">
                  <c:v>110</c:v>
                </c:pt>
                <c:pt idx="2082">
                  <c:v>111</c:v>
                </c:pt>
                <c:pt idx="2083">
                  <c:v>111</c:v>
                </c:pt>
                <c:pt idx="2084">
                  <c:v>111</c:v>
                </c:pt>
                <c:pt idx="2085">
                  <c:v>111</c:v>
                </c:pt>
                <c:pt idx="2086">
                  <c:v>111</c:v>
                </c:pt>
                <c:pt idx="2087">
                  <c:v>111</c:v>
                </c:pt>
                <c:pt idx="2088">
                  <c:v>111</c:v>
                </c:pt>
                <c:pt idx="2089">
                  <c:v>111</c:v>
                </c:pt>
                <c:pt idx="2090">
                  <c:v>111</c:v>
                </c:pt>
                <c:pt idx="2091">
                  <c:v>111</c:v>
                </c:pt>
                <c:pt idx="2092">
                  <c:v>111</c:v>
                </c:pt>
                <c:pt idx="2093">
                  <c:v>111</c:v>
                </c:pt>
                <c:pt idx="2094">
                  <c:v>111</c:v>
                </c:pt>
                <c:pt idx="2095">
                  <c:v>111</c:v>
                </c:pt>
                <c:pt idx="2096">
                  <c:v>111</c:v>
                </c:pt>
                <c:pt idx="2097">
                  <c:v>111</c:v>
                </c:pt>
                <c:pt idx="2098">
                  <c:v>111</c:v>
                </c:pt>
                <c:pt idx="2099">
                  <c:v>111</c:v>
                </c:pt>
                <c:pt idx="2100">
                  <c:v>111</c:v>
                </c:pt>
                <c:pt idx="2101">
                  <c:v>111</c:v>
                </c:pt>
                <c:pt idx="2102">
                  <c:v>111</c:v>
                </c:pt>
                <c:pt idx="2103">
                  <c:v>111</c:v>
                </c:pt>
                <c:pt idx="2104">
                  <c:v>111</c:v>
                </c:pt>
                <c:pt idx="2105">
                  <c:v>111</c:v>
                </c:pt>
                <c:pt idx="2106">
                  <c:v>111</c:v>
                </c:pt>
                <c:pt idx="2107">
                  <c:v>111</c:v>
                </c:pt>
                <c:pt idx="2108">
                  <c:v>111</c:v>
                </c:pt>
                <c:pt idx="2109">
                  <c:v>111</c:v>
                </c:pt>
                <c:pt idx="2110">
                  <c:v>111</c:v>
                </c:pt>
                <c:pt idx="2111">
                  <c:v>111</c:v>
                </c:pt>
                <c:pt idx="2112">
                  <c:v>111</c:v>
                </c:pt>
                <c:pt idx="2113">
                  <c:v>111</c:v>
                </c:pt>
                <c:pt idx="2114">
                  <c:v>111</c:v>
                </c:pt>
                <c:pt idx="2115">
                  <c:v>111</c:v>
                </c:pt>
                <c:pt idx="2116">
                  <c:v>111</c:v>
                </c:pt>
                <c:pt idx="2117">
                  <c:v>111</c:v>
                </c:pt>
                <c:pt idx="2118">
                  <c:v>111</c:v>
                </c:pt>
                <c:pt idx="2119">
                  <c:v>111</c:v>
                </c:pt>
                <c:pt idx="2120">
                  <c:v>111</c:v>
                </c:pt>
                <c:pt idx="2121">
                  <c:v>111</c:v>
                </c:pt>
                <c:pt idx="2122">
                  <c:v>111</c:v>
                </c:pt>
                <c:pt idx="2123">
                  <c:v>111</c:v>
                </c:pt>
                <c:pt idx="2124">
                  <c:v>111</c:v>
                </c:pt>
                <c:pt idx="2125">
                  <c:v>111</c:v>
                </c:pt>
                <c:pt idx="2126">
                  <c:v>111</c:v>
                </c:pt>
                <c:pt idx="2127">
                  <c:v>111</c:v>
                </c:pt>
                <c:pt idx="2128">
                  <c:v>111</c:v>
                </c:pt>
                <c:pt idx="2129">
                  <c:v>111</c:v>
                </c:pt>
                <c:pt idx="2130">
                  <c:v>111</c:v>
                </c:pt>
                <c:pt idx="2131">
                  <c:v>111</c:v>
                </c:pt>
                <c:pt idx="2132">
                  <c:v>111</c:v>
                </c:pt>
                <c:pt idx="2133">
                  <c:v>111</c:v>
                </c:pt>
                <c:pt idx="2134">
                  <c:v>111</c:v>
                </c:pt>
                <c:pt idx="2135">
                  <c:v>111</c:v>
                </c:pt>
                <c:pt idx="2136">
                  <c:v>111</c:v>
                </c:pt>
                <c:pt idx="2137">
                  <c:v>111</c:v>
                </c:pt>
                <c:pt idx="2138">
                  <c:v>111</c:v>
                </c:pt>
                <c:pt idx="2139">
                  <c:v>111</c:v>
                </c:pt>
                <c:pt idx="2140">
                  <c:v>111</c:v>
                </c:pt>
                <c:pt idx="2141">
                  <c:v>111</c:v>
                </c:pt>
                <c:pt idx="2142">
                  <c:v>111</c:v>
                </c:pt>
                <c:pt idx="2143">
                  <c:v>111</c:v>
                </c:pt>
                <c:pt idx="2144">
                  <c:v>111</c:v>
                </c:pt>
                <c:pt idx="2145">
                  <c:v>111</c:v>
                </c:pt>
                <c:pt idx="2146">
                  <c:v>111</c:v>
                </c:pt>
                <c:pt idx="2147">
                  <c:v>111</c:v>
                </c:pt>
                <c:pt idx="2148">
                  <c:v>111</c:v>
                </c:pt>
                <c:pt idx="2149">
                  <c:v>111</c:v>
                </c:pt>
                <c:pt idx="2150">
                  <c:v>111</c:v>
                </c:pt>
                <c:pt idx="2151">
                  <c:v>111</c:v>
                </c:pt>
                <c:pt idx="2152">
                  <c:v>111</c:v>
                </c:pt>
                <c:pt idx="2153">
                  <c:v>111</c:v>
                </c:pt>
                <c:pt idx="2154">
                  <c:v>111</c:v>
                </c:pt>
                <c:pt idx="2155">
                  <c:v>111</c:v>
                </c:pt>
                <c:pt idx="2156">
                  <c:v>111</c:v>
                </c:pt>
                <c:pt idx="2157">
                  <c:v>111</c:v>
                </c:pt>
                <c:pt idx="2158">
                  <c:v>111</c:v>
                </c:pt>
                <c:pt idx="2159">
                  <c:v>111</c:v>
                </c:pt>
                <c:pt idx="2160">
                  <c:v>111</c:v>
                </c:pt>
                <c:pt idx="2161">
                  <c:v>111</c:v>
                </c:pt>
                <c:pt idx="2162">
                  <c:v>111</c:v>
                </c:pt>
                <c:pt idx="2163">
                  <c:v>111</c:v>
                </c:pt>
                <c:pt idx="2164">
                  <c:v>111</c:v>
                </c:pt>
                <c:pt idx="2165">
                  <c:v>111</c:v>
                </c:pt>
                <c:pt idx="2166">
                  <c:v>111</c:v>
                </c:pt>
                <c:pt idx="2167">
                  <c:v>111</c:v>
                </c:pt>
                <c:pt idx="2168">
                  <c:v>111</c:v>
                </c:pt>
                <c:pt idx="2169">
                  <c:v>111</c:v>
                </c:pt>
                <c:pt idx="2170">
                  <c:v>111</c:v>
                </c:pt>
                <c:pt idx="2171">
                  <c:v>111</c:v>
                </c:pt>
                <c:pt idx="2172">
                  <c:v>111</c:v>
                </c:pt>
                <c:pt idx="2173">
                  <c:v>111</c:v>
                </c:pt>
                <c:pt idx="2174">
                  <c:v>111</c:v>
                </c:pt>
                <c:pt idx="2175">
                  <c:v>111</c:v>
                </c:pt>
                <c:pt idx="2176">
                  <c:v>111</c:v>
                </c:pt>
                <c:pt idx="2177">
                  <c:v>111</c:v>
                </c:pt>
                <c:pt idx="2178">
                  <c:v>111</c:v>
                </c:pt>
                <c:pt idx="2179">
                  <c:v>111</c:v>
                </c:pt>
                <c:pt idx="2180">
                  <c:v>111</c:v>
                </c:pt>
                <c:pt idx="2181">
                  <c:v>111</c:v>
                </c:pt>
                <c:pt idx="2182">
                  <c:v>111</c:v>
                </c:pt>
                <c:pt idx="2183">
                  <c:v>111</c:v>
                </c:pt>
                <c:pt idx="2184">
                  <c:v>111</c:v>
                </c:pt>
                <c:pt idx="2185">
                  <c:v>111</c:v>
                </c:pt>
                <c:pt idx="2186">
                  <c:v>111</c:v>
                </c:pt>
                <c:pt idx="2187">
                  <c:v>111</c:v>
                </c:pt>
                <c:pt idx="2188">
                  <c:v>111</c:v>
                </c:pt>
                <c:pt idx="2189">
                  <c:v>111</c:v>
                </c:pt>
                <c:pt idx="2190">
                  <c:v>111</c:v>
                </c:pt>
                <c:pt idx="2191">
                  <c:v>111</c:v>
                </c:pt>
                <c:pt idx="2192">
                  <c:v>111</c:v>
                </c:pt>
                <c:pt idx="2193">
                  <c:v>111</c:v>
                </c:pt>
                <c:pt idx="2194">
                  <c:v>111</c:v>
                </c:pt>
                <c:pt idx="2195">
                  <c:v>111</c:v>
                </c:pt>
                <c:pt idx="2196">
                  <c:v>111</c:v>
                </c:pt>
                <c:pt idx="2197">
                  <c:v>111</c:v>
                </c:pt>
                <c:pt idx="2198">
                  <c:v>111</c:v>
                </c:pt>
                <c:pt idx="2199">
                  <c:v>111</c:v>
                </c:pt>
                <c:pt idx="2200">
                  <c:v>111</c:v>
                </c:pt>
                <c:pt idx="2201">
                  <c:v>111</c:v>
                </c:pt>
                <c:pt idx="2202">
                  <c:v>111</c:v>
                </c:pt>
                <c:pt idx="2203">
                  <c:v>111</c:v>
                </c:pt>
                <c:pt idx="2204">
                  <c:v>111</c:v>
                </c:pt>
                <c:pt idx="2205">
                  <c:v>111</c:v>
                </c:pt>
                <c:pt idx="2206">
                  <c:v>111</c:v>
                </c:pt>
                <c:pt idx="2207">
                  <c:v>111</c:v>
                </c:pt>
                <c:pt idx="2208">
                  <c:v>111</c:v>
                </c:pt>
                <c:pt idx="2209">
                  <c:v>111</c:v>
                </c:pt>
                <c:pt idx="2210">
                  <c:v>111</c:v>
                </c:pt>
                <c:pt idx="2211">
                  <c:v>111</c:v>
                </c:pt>
                <c:pt idx="2212">
                  <c:v>111</c:v>
                </c:pt>
                <c:pt idx="2213">
                  <c:v>112</c:v>
                </c:pt>
                <c:pt idx="2214">
                  <c:v>112</c:v>
                </c:pt>
                <c:pt idx="2215">
                  <c:v>112</c:v>
                </c:pt>
                <c:pt idx="2216">
                  <c:v>112</c:v>
                </c:pt>
                <c:pt idx="2217">
                  <c:v>112</c:v>
                </c:pt>
                <c:pt idx="2218">
                  <c:v>112</c:v>
                </c:pt>
                <c:pt idx="2219">
                  <c:v>112</c:v>
                </c:pt>
                <c:pt idx="2220">
                  <c:v>112</c:v>
                </c:pt>
                <c:pt idx="2221">
                  <c:v>112</c:v>
                </c:pt>
                <c:pt idx="2222">
                  <c:v>112</c:v>
                </c:pt>
                <c:pt idx="2223">
                  <c:v>112</c:v>
                </c:pt>
                <c:pt idx="2224">
                  <c:v>112</c:v>
                </c:pt>
                <c:pt idx="2225">
                  <c:v>112</c:v>
                </c:pt>
                <c:pt idx="2226">
                  <c:v>112</c:v>
                </c:pt>
                <c:pt idx="2227">
                  <c:v>112</c:v>
                </c:pt>
                <c:pt idx="2228">
                  <c:v>112</c:v>
                </c:pt>
                <c:pt idx="2229">
                  <c:v>112</c:v>
                </c:pt>
                <c:pt idx="2230">
                  <c:v>112</c:v>
                </c:pt>
                <c:pt idx="2231">
                  <c:v>112</c:v>
                </c:pt>
                <c:pt idx="2232">
                  <c:v>112</c:v>
                </c:pt>
                <c:pt idx="2233">
                  <c:v>112</c:v>
                </c:pt>
                <c:pt idx="2234">
                  <c:v>112</c:v>
                </c:pt>
                <c:pt idx="2235">
                  <c:v>112</c:v>
                </c:pt>
                <c:pt idx="2236">
                  <c:v>112</c:v>
                </c:pt>
                <c:pt idx="2237">
                  <c:v>112</c:v>
                </c:pt>
                <c:pt idx="2238">
                  <c:v>112</c:v>
                </c:pt>
                <c:pt idx="2239">
                  <c:v>112</c:v>
                </c:pt>
                <c:pt idx="2240">
                  <c:v>112</c:v>
                </c:pt>
                <c:pt idx="2241">
                  <c:v>113</c:v>
                </c:pt>
                <c:pt idx="2242">
                  <c:v>113</c:v>
                </c:pt>
                <c:pt idx="2243">
                  <c:v>113</c:v>
                </c:pt>
                <c:pt idx="2244">
                  <c:v>113</c:v>
                </c:pt>
                <c:pt idx="2245">
                  <c:v>113</c:v>
                </c:pt>
                <c:pt idx="2246">
                  <c:v>113</c:v>
                </c:pt>
                <c:pt idx="2247">
                  <c:v>113</c:v>
                </c:pt>
                <c:pt idx="2248">
                  <c:v>113</c:v>
                </c:pt>
                <c:pt idx="2249">
                  <c:v>113</c:v>
                </c:pt>
                <c:pt idx="2250">
                  <c:v>113</c:v>
                </c:pt>
                <c:pt idx="2251">
                  <c:v>113</c:v>
                </c:pt>
                <c:pt idx="2252">
                  <c:v>113</c:v>
                </c:pt>
                <c:pt idx="2253">
                  <c:v>113</c:v>
                </c:pt>
                <c:pt idx="2254">
                  <c:v>113</c:v>
                </c:pt>
                <c:pt idx="2255">
                  <c:v>113</c:v>
                </c:pt>
                <c:pt idx="2256">
                  <c:v>113</c:v>
                </c:pt>
                <c:pt idx="2257">
                  <c:v>113</c:v>
                </c:pt>
                <c:pt idx="2258">
                  <c:v>113</c:v>
                </c:pt>
                <c:pt idx="2259">
                  <c:v>113</c:v>
                </c:pt>
                <c:pt idx="2260">
                  <c:v>113</c:v>
                </c:pt>
                <c:pt idx="2261">
                  <c:v>113</c:v>
                </c:pt>
                <c:pt idx="2262">
                  <c:v>113</c:v>
                </c:pt>
                <c:pt idx="2263">
                  <c:v>113</c:v>
                </c:pt>
                <c:pt idx="2264">
                  <c:v>113</c:v>
                </c:pt>
                <c:pt idx="2265">
                  <c:v>113</c:v>
                </c:pt>
                <c:pt idx="2266">
                  <c:v>113</c:v>
                </c:pt>
                <c:pt idx="2267">
                  <c:v>113</c:v>
                </c:pt>
                <c:pt idx="2268">
                  <c:v>113</c:v>
                </c:pt>
                <c:pt idx="2269">
                  <c:v>113</c:v>
                </c:pt>
                <c:pt idx="2270">
                  <c:v>113</c:v>
                </c:pt>
                <c:pt idx="2271">
                  <c:v>113</c:v>
                </c:pt>
                <c:pt idx="2272">
                  <c:v>113</c:v>
                </c:pt>
                <c:pt idx="2273">
                  <c:v>113</c:v>
                </c:pt>
                <c:pt idx="2274">
                  <c:v>113</c:v>
                </c:pt>
                <c:pt idx="2275">
                  <c:v>113</c:v>
                </c:pt>
                <c:pt idx="2276">
                  <c:v>113</c:v>
                </c:pt>
                <c:pt idx="2277">
                  <c:v>113</c:v>
                </c:pt>
                <c:pt idx="2278">
                  <c:v>113</c:v>
                </c:pt>
                <c:pt idx="2279">
                  <c:v>113</c:v>
                </c:pt>
                <c:pt idx="2280">
                  <c:v>113</c:v>
                </c:pt>
                <c:pt idx="2281">
                  <c:v>113</c:v>
                </c:pt>
                <c:pt idx="2282">
                  <c:v>113</c:v>
                </c:pt>
                <c:pt idx="2283">
                  <c:v>113</c:v>
                </c:pt>
                <c:pt idx="2284">
                  <c:v>113</c:v>
                </c:pt>
                <c:pt idx="2285">
                  <c:v>113</c:v>
                </c:pt>
                <c:pt idx="2286">
                  <c:v>113</c:v>
                </c:pt>
                <c:pt idx="2287">
                  <c:v>113</c:v>
                </c:pt>
                <c:pt idx="2288">
                  <c:v>113</c:v>
                </c:pt>
                <c:pt idx="2289">
                  <c:v>113</c:v>
                </c:pt>
                <c:pt idx="2290">
                  <c:v>113</c:v>
                </c:pt>
                <c:pt idx="2291">
                  <c:v>113</c:v>
                </c:pt>
                <c:pt idx="2292">
                  <c:v>113</c:v>
                </c:pt>
                <c:pt idx="2293">
                  <c:v>113</c:v>
                </c:pt>
                <c:pt idx="2294">
                  <c:v>113</c:v>
                </c:pt>
                <c:pt idx="2295">
                  <c:v>113</c:v>
                </c:pt>
                <c:pt idx="2296">
                  <c:v>113</c:v>
                </c:pt>
                <c:pt idx="2297">
                  <c:v>113</c:v>
                </c:pt>
                <c:pt idx="2298">
                  <c:v>113</c:v>
                </c:pt>
                <c:pt idx="2299">
                  <c:v>113</c:v>
                </c:pt>
                <c:pt idx="2300">
                  <c:v>113</c:v>
                </c:pt>
                <c:pt idx="2301">
                  <c:v>113</c:v>
                </c:pt>
                <c:pt idx="2302">
                  <c:v>113</c:v>
                </c:pt>
                <c:pt idx="2303">
                  <c:v>113</c:v>
                </c:pt>
                <c:pt idx="2304">
                  <c:v>113</c:v>
                </c:pt>
                <c:pt idx="2305">
                  <c:v>113</c:v>
                </c:pt>
                <c:pt idx="2306">
                  <c:v>113</c:v>
                </c:pt>
                <c:pt idx="2307">
                  <c:v>113</c:v>
                </c:pt>
                <c:pt idx="2308">
                  <c:v>113</c:v>
                </c:pt>
                <c:pt idx="2309">
                  <c:v>113</c:v>
                </c:pt>
                <c:pt idx="2310">
                  <c:v>113</c:v>
                </c:pt>
                <c:pt idx="2311">
                  <c:v>113</c:v>
                </c:pt>
                <c:pt idx="2312">
                  <c:v>113</c:v>
                </c:pt>
                <c:pt idx="2313">
                  <c:v>113</c:v>
                </c:pt>
                <c:pt idx="2314">
                  <c:v>113</c:v>
                </c:pt>
                <c:pt idx="2315">
                  <c:v>114</c:v>
                </c:pt>
                <c:pt idx="2316">
                  <c:v>114</c:v>
                </c:pt>
                <c:pt idx="2317">
                  <c:v>114</c:v>
                </c:pt>
                <c:pt idx="2318">
                  <c:v>114</c:v>
                </c:pt>
                <c:pt idx="2319">
                  <c:v>114</c:v>
                </c:pt>
                <c:pt idx="2320">
                  <c:v>114</c:v>
                </c:pt>
                <c:pt idx="2321">
                  <c:v>114</c:v>
                </c:pt>
                <c:pt idx="2322">
                  <c:v>114</c:v>
                </c:pt>
                <c:pt idx="2323">
                  <c:v>115</c:v>
                </c:pt>
                <c:pt idx="2324">
                  <c:v>115</c:v>
                </c:pt>
                <c:pt idx="2325">
                  <c:v>115</c:v>
                </c:pt>
                <c:pt idx="2326">
                  <c:v>115</c:v>
                </c:pt>
                <c:pt idx="2327">
                  <c:v>115</c:v>
                </c:pt>
                <c:pt idx="2328">
                  <c:v>115</c:v>
                </c:pt>
                <c:pt idx="2329">
                  <c:v>115</c:v>
                </c:pt>
                <c:pt idx="2330">
                  <c:v>115</c:v>
                </c:pt>
                <c:pt idx="2331">
                  <c:v>115</c:v>
                </c:pt>
                <c:pt idx="2332">
                  <c:v>115</c:v>
                </c:pt>
                <c:pt idx="2333">
                  <c:v>115</c:v>
                </c:pt>
                <c:pt idx="2334">
                  <c:v>115</c:v>
                </c:pt>
                <c:pt idx="2335">
                  <c:v>115</c:v>
                </c:pt>
                <c:pt idx="2336">
                  <c:v>115</c:v>
                </c:pt>
                <c:pt idx="2337">
                  <c:v>115</c:v>
                </c:pt>
                <c:pt idx="2338">
                  <c:v>115</c:v>
                </c:pt>
                <c:pt idx="2339">
                  <c:v>115</c:v>
                </c:pt>
                <c:pt idx="2340">
                  <c:v>115</c:v>
                </c:pt>
                <c:pt idx="2341">
                  <c:v>115</c:v>
                </c:pt>
                <c:pt idx="2342">
                  <c:v>115</c:v>
                </c:pt>
                <c:pt idx="2343">
                  <c:v>115</c:v>
                </c:pt>
                <c:pt idx="2344">
                  <c:v>115</c:v>
                </c:pt>
                <c:pt idx="2345">
                  <c:v>115</c:v>
                </c:pt>
                <c:pt idx="2346">
                  <c:v>116</c:v>
                </c:pt>
                <c:pt idx="2347">
                  <c:v>116</c:v>
                </c:pt>
                <c:pt idx="2348">
                  <c:v>116</c:v>
                </c:pt>
                <c:pt idx="2349">
                  <c:v>116</c:v>
                </c:pt>
                <c:pt idx="2350">
                  <c:v>116</c:v>
                </c:pt>
                <c:pt idx="2351">
                  <c:v>116</c:v>
                </c:pt>
                <c:pt idx="2352">
                  <c:v>116</c:v>
                </c:pt>
                <c:pt idx="2353">
                  <c:v>116</c:v>
                </c:pt>
                <c:pt idx="2354">
                  <c:v>116</c:v>
                </c:pt>
                <c:pt idx="2355">
                  <c:v>116</c:v>
                </c:pt>
                <c:pt idx="2356">
                  <c:v>116</c:v>
                </c:pt>
                <c:pt idx="2357">
                  <c:v>116</c:v>
                </c:pt>
                <c:pt idx="2358">
                  <c:v>116</c:v>
                </c:pt>
                <c:pt idx="2359">
                  <c:v>116</c:v>
                </c:pt>
                <c:pt idx="2360">
                  <c:v>116</c:v>
                </c:pt>
                <c:pt idx="2361">
                  <c:v>116</c:v>
                </c:pt>
                <c:pt idx="2362">
                  <c:v>116</c:v>
                </c:pt>
                <c:pt idx="2363">
                  <c:v>116</c:v>
                </c:pt>
                <c:pt idx="2364">
                  <c:v>116</c:v>
                </c:pt>
                <c:pt idx="2365">
                  <c:v>116</c:v>
                </c:pt>
                <c:pt idx="2366">
                  <c:v>116</c:v>
                </c:pt>
                <c:pt idx="2367">
                  <c:v>116</c:v>
                </c:pt>
                <c:pt idx="2368">
                  <c:v>116</c:v>
                </c:pt>
                <c:pt idx="2369">
                  <c:v>116</c:v>
                </c:pt>
                <c:pt idx="2370">
                  <c:v>116</c:v>
                </c:pt>
                <c:pt idx="2371">
                  <c:v>116</c:v>
                </c:pt>
                <c:pt idx="2372">
                  <c:v>116</c:v>
                </c:pt>
                <c:pt idx="2373">
                  <c:v>116</c:v>
                </c:pt>
                <c:pt idx="2374">
                  <c:v>116</c:v>
                </c:pt>
                <c:pt idx="2375">
                  <c:v>116</c:v>
                </c:pt>
                <c:pt idx="2376">
                  <c:v>116</c:v>
                </c:pt>
                <c:pt idx="2377">
                  <c:v>116</c:v>
                </c:pt>
                <c:pt idx="2378">
                  <c:v>116</c:v>
                </c:pt>
                <c:pt idx="2379">
                  <c:v>116</c:v>
                </c:pt>
                <c:pt idx="2380">
                  <c:v>116</c:v>
                </c:pt>
                <c:pt idx="2381">
                  <c:v>116</c:v>
                </c:pt>
                <c:pt idx="2382">
                  <c:v>116</c:v>
                </c:pt>
                <c:pt idx="2383">
                  <c:v>116</c:v>
                </c:pt>
                <c:pt idx="2384">
                  <c:v>116</c:v>
                </c:pt>
                <c:pt idx="2385">
                  <c:v>116</c:v>
                </c:pt>
                <c:pt idx="2386">
                  <c:v>116</c:v>
                </c:pt>
                <c:pt idx="2387">
                  <c:v>116</c:v>
                </c:pt>
                <c:pt idx="2388">
                  <c:v>116</c:v>
                </c:pt>
                <c:pt idx="2389">
                  <c:v>116</c:v>
                </c:pt>
                <c:pt idx="2390">
                  <c:v>116</c:v>
                </c:pt>
                <c:pt idx="2391">
                  <c:v>116</c:v>
                </c:pt>
                <c:pt idx="2392">
                  <c:v>116</c:v>
                </c:pt>
                <c:pt idx="2393">
                  <c:v>116</c:v>
                </c:pt>
                <c:pt idx="2394">
                  <c:v>116</c:v>
                </c:pt>
                <c:pt idx="2395">
                  <c:v>116</c:v>
                </c:pt>
                <c:pt idx="2396">
                  <c:v>116</c:v>
                </c:pt>
                <c:pt idx="2397">
                  <c:v>116</c:v>
                </c:pt>
                <c:pt idx="2398">
                  <c:v>116</c:v>
                </c:pt>
                <c:pt idx="2399">
                  <c:v>116</c:v>
                </c:pt>
                <c:pt idx="2400">
                  <c:v>116</c:v>
                </c:pt>
                <c:pt idx="2401">
                  <c:v>116</c:v>
                </c:pt>
                <c:pt idx="2402">
                  <c:v>116</c:v>
                </c:pt>
                <c:pt idx="2403">
                  <c:v>116</c:v>
                </c:pt>
                <c:pt idx="2404">
                  <c:v>116</c:v>
                </c:pt>
                <c:pt idx="2405">
                  <c:v>116</c:v>
                </c:pt>
                <c:pt idx="2406">
                  <c:v>116</c:v>
                </c:pt>
                <c:pt idx="2407">
                  <c:v>116</c:v>
                </c:pt>
                <c:pt idx="2408">
                  <c:v>116</c:v>
                </c:pt>
                <c:pt idx="2409">
                  <c:v>116</c:v>
                </c:pt>
                <c:pt idx="2410">
                  <c:v>116</c:v>
                </c:pt>
                <c:pt idx="2411">
                  <c:v>116</c:v>
                </c:pt>
                <c:pt idx="2412">
                  <c:v>116</c:v>
                </c:pt>
                <c:pt idx="2413">
                  <c:v>116</c:v>
                </c:pt>
                <c:pt idx="2414">
                  <c:v>116</c:v>
                </c:pt>
                <c:pt idx="2415">
                  <c:v>116</c:v>
                </c:pt>
                <c:pt idx="2416">
                  <c:v>116</c:v>
                </c:pt>
                <c:pt idx="2417">
                  <c:v>116</c:v>
                </c:pt>
                <c:pt idx="2418">
                  <c:v>116</c:v>
                </c:pt>
                <c:pt idx="2419">
                  <c:v>116</c:v>
                </c:pt>
                <c:pt idx="2420">
                  <c:v>116</c:v>
                </c:pt>
                <c:pt idx="2421">
                  <c:v>116</c:v>
                </c:pt>
                <c:pt idx="2422">
                  <c:v>116</c:v>
                </c:pt>
                <c:pt idx="2423">
                  <c:v>116</c:v>
                </c:pt>
                <c:pt idx="2424">
                  <c:v>116</c:v>
                </c:pt>
                <c:pt idx="2425">
                  <c:v>116</c:v>
                </c:pt>
                <c:pt idx="2426">
                  <c:v>116</c:v>
                </c:pt>
                <c:pt idx="2427">
                  <c:v>116</c:v>
                </c:pt>
                <c:pt idx="2428">
                  <c:v>116</c:v>
                </c:pt>
                <c:pt idx="2429">
                  <c:v>116</c:v>
                </c:pt>
                <c:pt idx="2430">
                  <c:v>116</c:v>
                </c:pt>
                <c:pt idx="2431">
                  <c:v>116</c:v>
                </c:pt>
                <c:pt idx="2432">
                  <c:v>116</c:v>
                </c:pt>
                <c:pt idx="2433">
                  <c:v>116</c:v>
                </c:pt>
                <c:pt idx="2434">
                  <c:v>116</c:v>
                </c:pt>
                <c:pt idx="2435">
                  <c:v>116</c:v>
                </c:pt>
                <c:pt idx="2436">
                  <c:v>116</c:v>
                </c:pt>
                <c:pt idx="2437">
                  <c:v>116</c:v>
                </c:pt>
                <c:pt idx="2438">
                  <c:v>116</c:v>
                </c:pt>
                <c:pt idx="2439">
                  <c:v>116</c:v>
                </c:pt>
                <c:pt idx="2440">
                  <c:v>116</c:v>
                </c:pt>
                <c:pt idx="2441">
                  <c:v>116</c:v>
                </c:pt>
                <c:pt idx="2442">
                  <c:v>116</c:v>
                </c:pt>
                <c:pt idx="2443">
                  <c:v>116</c:v>
                </c:pt>
                <c:pt idx="2444">
                  <c:v>116</c:v>
                </c:pt>
                <c:pt idx="2445">
                  <c:v>116</c:v>
                </c:pt>
                <c:pt idx="2446">
                  <c:v>116</c:v>
                </c:pt>
                <c:pt idx="2447">
                  <c:v>116</c:v>
                </c:pt>
                <c:pt idx="2448">
                  <c:v>116</c:v>
                </c:pt>
                <c:pt idx="2449">
                  <c:v>116</c:v>
                </c:pt>
                <c:pt idx="2450">
                  <c:v>116</c:v>
                </c:pt>
                <c:pt idx="2451">
                  <c:v>116</c:v>
                </c:pt>
                <c:pt idx="2452">
                  <c:v>116</c:v>
                </c:pt>
                <c:pt idx="2453">
                  <c:v>116</c:v>
                </c:pt>
                <c:pt idx="2454">
                  <c:v>116</c:v>
                </c:pt>
                <c:pt idx="2455">
                  <c:v>116</c:v>
                </c:pt>
                <c:pt idx="2456">
                  <c:v>116</c:v>
                </c:pt>
                <c:pt idx="2457">
                  <c:v>116</c:v>
                </c:pt>
                <c:pt idx="2458">
                  <c:v>117</c:v>
                </c:pt>
                <c:pt idx="2459">
                  <c:v>117</c:v>
                </c:pt>
                <c:pt idx="2460">
                  <c:v>117</c:v>
                </c:pt>
                <c:pt idx="2461">
                  <c:v>117</c:v>
                </c:pt>
                <c:pt idx="2462">
                  <c:v>117</c:v>
                </c:pt>
                <c:pt idx="2463">
                  <c:v>117</c:v>
                </c:pt>
                <c:pt idx="2464">
                  <c:v>117</c:v>
                </c:pt>
                <c:pt idx="2465">
                  <c:v>117</c:v>
                </c:pt>
                <c:pt idx="2466">
                  <c:v>117</c:v>
                </c:pt>
                <c:pt idx="2467">
                  <c:v>117</c:v>
                </c:pt>
                <c:pt idx="2468">
                  <c:v>117</c:v>
                </c:pt>
                <c:pt idx="2469">
                  <c:v>117</c:v>
                </c:pt>
                <c:pt idx="2470">
                  <c:v>117</c:v>
                </c:pt>
                <c:pt idx="2471">
                  <c:v>117</c:v>
                </c:pt>
                <c:pt idx="2472">
                  <c:v>117</c:v>
                </c:pt>
                <c:pt idx="2473">
                  <c:v>117</c:v>
                </c:pt>
                <c:pt idx="2474">
                  <c:v>117</c:v>
                </c:pt>
                <c:pt idx="2475">
                  <c:v>117</c:v>
                </c:pt>
                <c:pt idx="2476">
                  <c:v>117</c:v>
                </c:pt>
                <c:pt idx="2477">
                  <c:v>117</c:v>
                </c:pt>
                <c:pt idx="2478">
                  <c:v>117</c:v>
                </c:pt>
                <c:pt idx="2479">
                  <c:v>117</c:v>
                </c:pt>
                <c:pt idx="2480">
                  <c:v>117</c:v>
                </c:pt>
                <c:pt idx="2481">
                  <c:v>117</c:v>
                </c:pt>
                <c:pt idx="2482">
                  <c:v>117</c:v>
                </c:pt>
                <c:pt idx="2483">
                  <c:v>117</c:v>
                </c:pt>
                <c:pt idx="2484">
                  <c:v>117</c:v>
                </c:pt>
                <c:pt idx="2485">
                  <c:v>117</c:v>
                </c:pt>
                <c:pt idx="2486">
                  <c:v>117</c:v>
                </c:pt>
                <c:pt idx="2487">
                  <c:v>117</c:v>
                </c:pt>
                <c:pt idx="2488">
                  <c:v>117</c:v>
                </c:pt>
                <c:pt idx="2489">
                  <c:v>117</c:v>
                </c:pt>
                <c:pt idx="2490">
                  <c:v>117</c:v>
                </c:pt>
                <c:pt idx="2491">
                  <c:v>117</c:v>
                </c:pt>
                <c:pt idx="2492">
                  <c:v>117</c:v>
                </c:pt>
                <c:pt idx="2493">
                  <c:v>117</c:v>
                </c:pt>
                <c:pt idx="2494">
                  <c:v>117</c:v>
                </c:pt>
                <c:pt idx="2495">
                  <c:v>117</c:v>
                </c:pt>
                <c:pt idx="2496">
                  <c:v>117</c:v>
                </c:pt>
                <c:pt idx="2497">
                  <c:v>117</c:v>
                </c:pt>
                <c:pt idx="2498">
                  <c:v>117</c:v>
                </c:pt>
                <c:pt idx="2499">
                  <c:v>117</c:v>
                </c:pt>
                <c:pt idx="2500">
                  <c:v>117</c:v>
                </c:pt>
                <c:pt idx="2501">
                  <c:v>117</c:v>
                </c:pt>
                <c:pt idx="2502">
                  <c:v>117</c:v>
                </c:pt>
                <c:pt idx="2503">
                  <c:v>117</c:v>
                </c:pt>
                <c:pt idx="2504">
                  <c:v>117</c:v>
                </c:pt>
                <c:pt idx="2505">
                  <c:v>117</c:v>
                </c:pt>
                <c:pt idx="2506">
                  <c:v>117</c:v>
                </c:pt>
                <c:pt idx="2507">
                  <c:v>117</c:v>
                </c:pt>
                <c:pt idx="2508">
                  <c:v>117</c:v>
                </c:pt>
                <c:pt idx="2509">
                  <c:v>117</c:v>
                </c:pt>
                <c:pt idx="2510">
                  <c:v>117</c:v>
                </c:pt>
                <c:pt idx="2511">
                  <c:v>117</c:v>
                </c:pt>
                <c:pt idx="2512">
                  <c:v>117</c:v>
                </c:pt>
                <c:pt idx="2513">
                  <c:v>117</c:v>
                </c:pt>
                <c:pt idx="2514">
                  <c:v>117</c:v>
                </c:pt>
                <c:pt idx="2515">
                  <c:v>117</c:v>
                </c:pt>
                <c:pt idx="2516">
                  <c:v>117</c:v>
                </c:pt>
                <c:pt idx="2517">
                  <c:v>117</c:v>
                </c:pt>
                <c:pt idx="2518">
                  <c:v>117</c:v>
                </c:pt>
                <c:pt idx="2519">
                  <c:v>117</c:v>
                </c:pt>
                <c:pt idx="2520">
                  <c:v>117</c:v>
                </c:pt>
                <c:pt idx="2521">
                  <c:v>117</c:v>
                </c:pt>
                <c:pt idx="2522">
                  <c:v>117</c:v>
                </c:pt>
                <c:pt idx="2523">
                  <c:v>117</c:v>
                </c:pt>
                <c:pt idx="2524">
                  <c:v>117</c:v>
                </c:pt>
                <c:pt idx="2525">
                  <c:v>117</c:v>
                </c:pt>
                <c:pt idx="2526">
                  <c:v>117</c:v>
                </c:pt>
                <c:pt idx="2527">
                  <c:v>117</c:v>
                </c:pt>
                <c:pt idx="2528">
                  <c:v>117</c:v>
                </c:pt>
                <c:pt idx="2529">
                  <c:v>117</c:v>
                </c:pt>
                <c:pt idx="2530">
                  <c:v>117</c:v>
                </c:pt>
                <c:pt idx="2531">
                  <c:v>117</c:v>
                </c:pt>
                <c:pt idx="2532">
                  <c:v>117</c:v>
                </c:pt>
                <c:pt idx="2533">
                  <c:v>117</c:v>
                </c:pt>
                <c:pt idx="2534">
                  <c:v>117</c:v>
                </c:pt>
                <c:pt idx="2535">
                  <c:v>117</c:v>
                </c:pt>
                <c:pt idx="2536">
                  <c:v>117</c:v>
                </c:pt>
                <c:pt idx="2537">
                  <c:v>117</c:v>
                </c:pt>
                <c:pt idx="2538">
                  <c:v>117</c:v>
                </c:pt>
                <c:pt idx="2539">
                  <c:v>117</c:v>
                </c:pt>
                <c:pt idx="2540">
                  <c:v>117</c:v>
                </c:pt>
                <c:pt idx="2541">
                  <c:v>117</c:v>
                </c:pt>
                <c:pt idx="2542">
                  <c:v>117</c:v>
                </c:pt>
                <c:pt idx="2543">
                  <c:v>117</c:v>
                </c:pt>
                <c:pt idx="2544">
                  <c:v>117</c:v>
                </c:pt>
                <c:pt idx="2545">
                  <c:v>117</c:v>
                </c:pt>
                <c:pt idx="2546">
                  <c:v>117</c:v>
                </c:pt>
                <c:pt idx="2547">
                  <c:v>117</c:v>
                </c:pt>
                <c:pt idx="2548">
                  <c:v>117</c:v>
                </c:pt>
                <c:pt idx="2549">
                  <c:v>117</c:v>
                </c:pt>
                <c:pt idx="2550">
                  <c:v>117</c:v>
                </c:pt>
                <c:pt idx="2551">
                  <c:v>117</c:v>
                </c:pt>
                <c:pt idx="2552">
                  <c:v>117</c:v>
                </c:pt>
                <c:pt idx="2553">
                  <c:v>117</c:v>
                </c:pt>
                <c:pt idx="2554">
                  <c:v>117</c:v>
                </c:pt>
                <c:pt idx="2555">
                  <c:v>117</c:v>
                </c:pt>
                <c:pt idx="2556">
                  <c:v>117</c:v>
                </c:pt>
                <c:pt idx="2557">
                  <c:v>117</c:v>
                </c:pt>
                <c:pt idx="2558">
                  <c:v>117</c:v>
                </c:pt>
                <c:pt idx="2559">
                  <c:v>117</c:v>
                </c:pt>
                <c:pt idx="2560">
                  <c:v>117</c:v>
                </c:pt>
                <c:pt idx="2561">
                  <c:v>117</c:v>
                </c:pt>
                <c:pt idx="2562">
                  <c:v>117</c:v>
                </c:pt>
                <c:pt idx="2563">
                  <c:v>117</c:v>
                </c:pt>
                <c:pt idx="2564">
                  <c:v>117</c:v>
                </c:pt>
                <c:pt idx="2565">
                  <c:v>117</c:v>
                </c:pt>
                <c:pt idx="2566">
                  <c:v>117</c:v>
                </c:pt>
                <c:pt idx="2567">
                  <c:v>117</c:v>
                </c:pt>
                <c:pt idx="2568">
                  <c:v>117</c:v>
                </c:pt>
                <c:pt idx="2569">
                  <c:v>117</c:v>
                </c:pt>
                <c:pt idx="2570">
                  <c:v>117</c:v>
                </c:pt>
                <c:pt idx="2571">
                  <c:v>117</c:v>
                </c:pt>
                <c:pt idx="2572">
                  <c:v>117</c:v>
                </c:pt>
                <c:pt idx="2573">
                  <c:v>117</c:v>
                </c:pt>
                <c:pt idx="2574">
                  <c:v>117</c:v>
                </c:pt>
                <c:pt idx="2575">
                  <c:v>117</c:v>
                </c:pt>
                <c:pt idx="2576">
                  <c:v>117</c:v>
                </c:pt>
                <c:pt idx="2577">
                  <c:v>117</c:v>
                </c:pt>
                <c:pt idx="2578">
                  <c:v>117</c:v>
                </c:pt>
                <c:pt idx="2579">
                  <c:v>117</c:v>
                </c:pt>
                <c:pt idx="2580">
                  <c:v>117</c:v>
                </c:pt>
                <c:pt idx="2581">
                  <c:v>117</c:v>
                </c:pt>
                <c:pt idx="2582">
                  <c:v>117</c:v>
                </c:pt>
                <c:pt idx="2583">
                  <c:v>117</c:v>
                </c:pt>
                <c:pt idx="2584">
                  <c:v>117</c:v>
                </c:pt>
                <c:pt idx="2585">
                  <c:v>117</c:v>
                </c:pt>
                <c:pt idx="2586">
                  <c:v>117</c:v>
                </c:pt>
                <c:pt idx="2587">
                  <c:v>117</c:v>
                </c:pt>
                <c:pt idx="2588">
                  <c:v>117</c:v>
                </c:pt>
                <c:pt idx="2589">
                  <c:v>117</c:v>
                </c:pt>
                <c:pt idx="2590">
                  <c:v>117</c:v>
                </c:pt>
                <c:pt idx="2591">
                  <c:v>117</c:v>
                </c:pt>
                <c:pt idx="2592">
                  <c:v>117</c:v>
                </c:pt>
                <c:pt idx="2593">
                  <c:v>117</c:v>
                </c:pt>
                <c:pt idx="2594">
                  <c:v>117</c:v>
                </c:pt>
                <c:pt idx="2595">
                  <c:v>117</c:v>
                </c:pt>
                <c:pt idx="2596">
                  <c:v>117</c:v>
                </c:pt>
                <c:pt idx="2597">
                  <c:v>117</c:v>
                </c:pt>
                <c:pt idx="2598">
                  <c:v>117</c:v>
                </c:pt>
                <c:pt idx="2599">
                  <c:v>117</c:v>
                </c:pt>
                <c:pt idx="2600">
                  <c:v>117</c:v>
                </c:pt>
                <c:pt idx="2601">
                  <c:v>117</c:v>
                </c:pt>
                <c:pt idx="2602">
                  <c:v>117</c:v>
                </c:pt>
                <c:pt idx="2603">
                  <c:v>117</c:v>
                </c:pt>
                <c:pt idx="2604">
                  <c:v>117</c:v>
                </c:pt>
                <c:pt idx="2605">
                  <c:v>117</c:v>
                </c:pt>
                <c:pt idx="2606">
                  <c:v>117</c:v>
                </c:pt>
                <c:pt idx="2607">
                  <c:v>117</c:v>
                </c:pt>
                <c:pt idx="2608">
                  <c:v>118</c:v>
                </c:pt>
                <c:pt idx="2609">
                  <c:v>118</c:v>
                </c:pt>
                <c:pt idx="2610">
                  <c:v>118</c:v>
                </c:pt>
                <c:pt idx="2611">
                  <c:v>119</c:v>
                </c:pt>
                <c:pt idx="2612">
                  <c:v>119</c:v>
                </c:pt>
                <c:pt idx="2613">
                  <c:v>119</c:v>
                </c:pt>
                <c:pt idx="2614">
                  <c:v>119</c:v>
                </c:pt>
                <c:pt idx="2615">
                  <c:v>119</c:v>
                </c:pt>
                <c:pt idx="2616">
                  <c:v>119</c:v>
                </c:pt>
                <c:pt idx="2617">
                  <c:v>119</c:v>
                </c:pt>
                <c:pt idx="2618">
                  <c:v>119</c:v>
                </c:pt>
                <c:pt idx="2619">
                  <c:v>119</c:v>
                </c:pt>
                <c:pt idx="2620">
                  <c:v>120</c:v>
                </c:pt>
                <c:pt idx="2621">
                  <c:v>120</c:v>
                </c:pt>
                <c:pt idx="2622">
                  <c:v>120</c:v>
                </c:pt>
                <c:pt idx="2623">
                  <c:v>120</c:v>
                </c:pt>
                <c:pt idx="2624">
                  <c:v>120</c:v>
                </c:pt>
                <c:pt idx="2625">
                  <c:v>120</c:v>
                </c:pt>
                <c:pt idx="2626">
                  <c:v>120</c:v>
                </c:pt>
                <c:pt idx="2627">
                  <c:v>120</c:v>
                </c:pt>
                <c:pt idx="2628">
                  <c:v>120</c:v>
                </c:pt>
                <c:pt idx="2629">
                  <c:v>120</c:v>
                </c:pt>
                <c:pt idx="2630">
                  <c:v>120</c:v>
                </c:pt>
                <c:pt idx="2631">
                  <c:v>120</c:v>
                </c:pt>
                <c:pt idx="2632">
                  <c:v>121</c:v>
                </c:pt>
                <c:pt idx="2633">
                  <c:v>121</c:v>
                </c:pt>
                <c:pt idx="2634">
                  <c:v>121</c:v>
                </c:pt>
                <c:pt idx="2635">
                  <c:v>121</c:v>
                </c:pt>
                <c:pt idx="2636">
                  <c:v>121</c:v>
                </c:pt>
                <c:pt idx="2637">
                  <c:v>121</c:v>
                </c:pt>
                <c:pt idx="2638">
                  <c:v>121</c:v>
                </c:pt>
                <c:pt idx="2639">
                  <c:v>121</c:v>
                </c:pt>
                <c:pt idx="2640">
                  <c:v>121</c:v>
                </c:pt>
                <c:pt idx="2641">
                  <c:v>121</c:v>
                </c:pt>
                <c:pt idx="2642">
                  <c:v>121</c:v>
                </c:pt>
                <c:pt idx="2643">
                  <c:v>121</c:v>
                </c:pt>
                <c:pt idx="2644">
                  <c:v>121</c:v>
                </c:pt>
                <c:pt idx="2645">
                  <c:v>121</c:v>
                </c:pt>
                <c:pt idx="2646">
                  <c:v>121</c:v>
                </c:pt>
                <c:pt idx="2647">
                  <c:v>121</c:v>
                </c:pt>
                <c:pt idx="2648">
                  <c:v>122</c:v>
                </c:pt>
                <c:pt idx="2649">
                  <c:v>122</c:v>
                </c:pt>
                <c:pt idx="2650">
                  <c:v>122</c:v>
                </c:pt>
                <c:pt idx="2651">
                  <c:v>122</c:v>
                </c:pt>
                <c:pt idx="2652">
                  <c:v>122</c:v>
                </c:pt>
                <c:pt idx="2653">
                  <c:v>122</c:v>
                </c:pt>
                <c:pt idx="2654">
                  <c:v>122</c:v>
                </c:pt>
                <c:pt idx="2655">
                  <c:v>122</c:v>
                </c:pt>
                <c:pt idx="2656">
                  <c:v>122</c:v>
                </c:pt>
                <c:pt idx="2657">
                  <c:v>122</c:v>
                </c:pt>
                <c:pt idx="2658">
                  <c:v>122</c:v>
                </c:pt>
                <c:pt idx="2659">
                  <c:v>122</c:v>
                </c:pt>
                <c:pt idx="2660">
                  <c:v>122</c:v>
                </c:pt>
                <c:pt idx="2661">
                  <c:v>122</c:v>
                </c:pt>
                <c:pt idx="2662">
                  <c:v>122</c:v>
                </c:pt>
                <c:pt idx="2663">
                  <c:v>122</c:v>
                </c:pt>
                <c:pt idx="2664">
                  <c:v>122</c:v>
                </c:pt>
                <c:pt idx="2665">
                  <c:v>122</c:v>
                </c:pt>
                <c:pt idx="2666">
                  <c:v>122</c:v>
                </c:pt>
                <c:pt idx="2667">
                  <c:v>122</c:v>
                </c:pt>
                <c:pt idx="2668">
                  <c:v>122</c:v>
                </c:pt>
                <c:pt idx="2669">
                  <c:v>122</c:v>
                </c:pt>
                <c:pt idx="2670">
                  <c:v>122</c:v>
                </c:pt>
                <c:pt idx="2671">
                  <c:v>122</c:v>
                </c:pt>
                <c:pt idx="2672">
                  <c:v>122</c:v>
                </c:pt>
                <c:pt idx="2673">
                  <c:v>122</c:v>
                </c:pt>
                <c:pt idx="2674">
                  <c:v>122</c:v>
                </c:pt>
                <c:pt idx="2675">
                  <c:v>122</c:v>
                </c:pt>
                <c:pt idx="2676">
                  <c:v>122</c:v>
                </c:pt>
                <c:pt idx="2677">
                  <c:v>122</c:v>
                </c:pt>
                <c:pt idx="2678">
                  <c:v>122</c:v>
                </c:pt>
                <c:pt idx="2679">
                  <c:v>122</c:v>
                </c:pt>
                <c:pt idx="2680">
                  <c:v>123</c:v>
                </c:pt>
                <c:pt idx="2681">
                  <c:v>123</c:v>
                </c:pt>
                <c:pt idx="2682">
                  <c:v>123</c:v>
                </c:pt>
                <c:pt idx="2683">
                  <c:v>123</c:v>
                </c:pt>
                <c:pt idx="2684">
                  <c:v>123</c:v>
                </c:pt>
                <c:pt idx="2685">
                  <c:v>123</c:v>
                </c:pt>
                <c:pt idx="2686">
                  <c:v>123</c:v>
                </c:pt>
                <c:pt idx="2687">
                  <c:v>123</c:v>
                </c:pt>
                <c:pt idx="2688">
                  <c:v>123</c:v>
                </c:pt>
                <c:pt idx="2689">
                  <c:v>123</c:v>
                </c:pt>
                <c:pt idx="2690">
                  <c:v>123</c:v>
                </c:pt>
                <c:pt idx="2691">
                  <c:v>123</c:v>
                </c:pt>
                <c:pt idx="2692">
                  <c:v>123</c:v>
                </c:pt>
                <c:pt idx="2693">
                  <c:v>123</c:v>
                </c:pt>
                <c:pt idx="2694">
                  <c:v>123</c:v>
                </c:pt>
                <c:pt idx="2695">
                  <c:v>123</c:v>
                </c:pt>
                <c:pt idx="2696">
                  <c:v>123</c:v>
                </c:pt>
                <c:pt idx="2697">
                  <c:v>123</c:v>
                </c:pt>
                <c:pt idx="2698">
                  <c:v>123</c:v>
                </c:pt>
                <c:pt idx="2699">
                  <c:v>123</c:v>
                </c:pt>
                <c:pt idx="2700">
                  <c:v>123</c:v>
                </c:pt>
                <c:pt idx="2701">
                  <c:v>123</c:v>
                </c:pt>
                <c:pt idx="2702">
                  <c:v>123</c:v>
                </c:pt>
                <c:pt idx="2703">
                  <c:v>123</c:v>
                </c:pt>
                <c:pt idx="2704">
                  <c:v>123</c:v>
                </c:pt>
                <c:pt idx="2705">
                  <c:v>123</c:v>
                </c:pt>
                <c:pt idx="2706">
                  <c:v>123</c:v>
                </c:pt>
                <c:pt idx="2707">
                  <c:v>124</c:v>
                </c:pt>
                <c:pt idx="2708">
                  <c:v>124</c:v>
                </c:pt>
                <c:pt idx="2709">
                  <c:v>124</c:v>
                </c:pt>
                <c:pt idx="2710">
                  <c:v>124</c:v>
                </c:pt>
                <c:pt idx="2711">
                  <c:v>124</c:v>
                </c:pt>
                <c:pt idx="2712">
                  <c:v>124</c:v>
                </c:pt>
                <c:pt idx="2713">
                  <c:v>124</c:v>
                </c:pt>
                <c:pt idx="2714">
                  <c:v>124</c:v>
                </c:pt>
                <c:pt idx="2715">
                  <c:v>124</c:v>
                </c:pt>
                <c:pt idx="2716">
                  <c:v>124</c:v>
                </c:pt>
                <c:pt idx="2717">
                  <c:v>124</c:v>
                </c:pt>
                <c:pt idx="2718">
                  <c:v>124</c:v>
                </c:pt>
                <c:pt idx="2719">
                  <c:v>124</c:v>
                </c:pt>
                <c:pt idx="2720">
                  <c:v>124</c:v>
                </c:pt>
                <c:pt idx="2721">
                  <c:v>124</c:v>
                </c:pt>
                <c:pt idx="2722">
                  <c:v>124</c:v>
                </c:pt>
                <c:pt idx="2723">
                  <c:v>124</c:v>
                </c:pt>
                <c:pt idx="2724">
                  <c:v>124</c:v>
                </c:pt>
                <c:pt idx="2725">
                  <c:v>124</c:v>
                </c:pt>
                <c:pt idx="2726">
                  <c:v>124</c:v>
                </c:pt>
                <c:pt idx="2727">
                  <c:v>124</c:v>
                </c:pt>
                <c:pt idx="2728">
                  <c:v>124</c:v>
                </c:pt>
                <c:pt idx="2729">
                  <c:v>124</c:v>
                </c:pt>
                <c:pt idx="2730">
                  <c:v>124</c:v>
                </c:pt>
                <c:pt idx="2731">
                  <c:v>124</c:v>
                </c:pt>
                <c:pt idx="2732">
                  <c:v>124</c:v>
                </c:pt>
                <c:pt idx="2733">
                  <c:v>124</c:v>
                </c:pt>
                <c:pt idx="2734">
                  <c:v>124</c:v>
                </c:pt>
                <c:pt idx="2735">
                  <c:v>124</c:v>
                </c:pt>
                <c:pt idx="2736">
                  <c:v>124</c:v>
                </c:pt>
                <c:pt idx="2737">
                  <c:v>124</c:v>
                </c:pt>
                <c:pt idx="2738">
                  <c:v>124</c:v>
                </c:pt>
                <c:pt idx="2739">
                  <c:v>124</c:v>
                </c:pt>
                <c:pt idx="2740">
                  <c:v>124</c:v>
                </c:pt>
                <c:pt idx="2741">
                  <c:v>124</c:v>
                </c:pt>
                <c:pt idx="2742">
                  <c:v>124</c:v>
                </c:pt>
                <c:pt idx="2743">
                  <c:v>124</c:v>
                </c:pt>
                <c:pt idx="2744">
                  <c:v>124</c:v>
                </c:pt>
                <c:pt idx="2745">
                  <c:v>124</c:v>
                </c:pt>
                <c:pt idx="2746">
                  <c:v>124</c:v>
                </c:pt>
                <c:pt idx="2747">
                  <c:v>124</c:v>
                </c:pt>
                <c:pt idx="2748">
                  <c:v>124</c:v>
                </c:pt>
                <c:pt idx="2749">
                  <c:v>124</c:v>
                </c:pt>
                <c:pt idx="2750">
                  <c:v>124</c:v>
                </c:pt>
                <c:pt idx="2751">
                  <c:v>124</c:v>
                </c:pt>
                <c:pt idx="2752">
                  <c:v>124</c:v>
                </c:pt>
                <c:pt idx="2753">
                  <c:v>124</c:v>
                </c:pt>
                <c:pt idx="2754">
                  <c:v>124</c:v>
                </c:pt>
                <c:pt idx="2755">
                  <c:v>124</c:v>
                </c:pt>
                <c:pt idx="2756">
                  <c:v>124</c:v>
                </c:pt>
                <c:pt idx="2757">
                  <c:v>124</c:v>
                </c:pt>
                <c:pt idx="2758">
                  <c:v>124</c:v>
                </c:pt>
                <c:pt idx="2759">
                  <c:v>124</c:v>
                </c:pt>
                <c:pt idx="2760">
                  <c:v>124</c:v>
                </c:pt>
                <c:pt idx="2761">
                  <c:v>124</c:v>
                </c:pt>
                <c:pt idx="2762">
                  <c:v>125</c:v>
                </c:pt>
                <c:pt idx="2763">
                  <c:v>125</c:v>
                </c:pt>
                <c:pt idx="2764">
                  <c:v>125</c:v>
                </c:pt>
                <c:pt idx="2765">
                  <c:v>125</c:v>
                </c:pt>
                <c:pt idx="2766">
                  <c:v>125</c:v>
                </c:pt>
                <c:pt idx="2767">
                  <c:v>125</c:v>
                </c:pt>
                <c:pt idx="2768">
                  <c:v>125</c:v>
                </c:pt>
                <c:pt idx="2769">
                  <c:v>125</c:v>
                </c:pt>
                <c:pt idx="2770">
                  <c:v>125</c:v>
                </c:pt>
                <c:pt idx="2771">
                  <c:v>125</c:v>
                </c:pt>
                <c:pt idx="2772">
                  <c:v>125</c:v>
                </c:pt>
                <c:pt idx="2773">
                  <c:v>125</c:v>
                </c:pt>
                <c:pt idx="2774">
                  <c:v>125</c:v>
                </c:pt>
                <c:pt idx="2775">
                  <c:v>125</c:v>
                </c:pt>
                <c:pt idx="2776">
                  <c:v>125</c:v>
                </c:pt>
                <c:pt idx="2777">
                  <c:v>125</c:v>
                </c:pt>
                <c:pt idx="2778">
                  <c:v>126</c:v>
                </c:pt>
                <c:pt idx="2779">
                  <c:v>127</c:v>
                </c:pt>
                <c:pt idx="2780">
                  <c:v>127</c:v>
                </c:pt>
                <c:pt idx="2781">
                  <c:v>127</c:v>
                </c:pt>
                <c:pt idx="2782">
                  <c:v>127</c:v>
                </c:pt>
                <c:pt idx="2783">
                  <c:v>127</c:v>
                </c:pt>
                <c:pt idx="2784">
                  <c:v>128</c:v>
                </c:pt>
                <c:pt idx="2785">
                  <c:v>128</c:v>
                </c:pt>
                <c:pt idx="2786">
                  <c:v>128</c:v>
                </c:pt>
                <c:pt idx="2787">
                  <c:v>128</c:v>
                </c:pt>
                <c:pt idx="2788">
                  <c:v>128</c:v>
                </c:pt>
                <c:pt idx="2789">
                  <c:v>128</c:v>
                </c:pt>
                <c:pt idx="2790">
                  <c:v>128</c:v>
                </c:pt>
                <c:pt idx="2791">
                  <c:v>128</c:v>
                </c:pt>
                <c:pt idx="2792">
                  <c:v>128</c:v>
                </c:pt>
                <c:pt idx="2793">
                  <c:v>128</c:v>
                </c:pt>
                <c:pt idx="2794">
                  <c:v>128</c:v>
                </c:pt>
                <c:pt idx="2795">
                  <c:v>128</c:v>
                </c:pt>
                <c:pt idx="2796">
                  <c:v>128</c:v>
                </c:pt>
                <c:pt idx="2797">
                  <c:v>128</c:v>
                </c:pt>
                <c:pt idx="2798">
                  <c:v>128</c:v>
                </c:pt>
                <c:pt idx="2799">
                  <c:v>128</c:v>
                </c:pt>
                <c:pt idx="2800">
                  <c:v>128</c:v>
                </c:pt>
                <c:pt idx="2801">
                  <c:v>128</c:v>
                </c:pt>
                <c:pt idx="2802">
                  <c:v>128</c:v>
                </c:pt>
                <c:pt idx="2803">
                  <c:v>128</c:v>
                </c:pt>
                <c:pt idx="2804">
                  <c:v>128</c:v>
                </c:pt>
                <c:pt idx="2805">
                  <c:v>128</c:v>
                </c:pt>
                <c:pt idx="2806">
                  <c:v>128</c:v>
                </c:pt>
                <c:pt idx="2807">
                  <c:v>128</c:v>
                </c:pt>
                <c:pt idx="2808">
                  <c:v>128</c:v>
                </c:pt>
                <c:pt idx="2809">
                  <c:v>128</c:v>
                </c:pt>
                <c:pt idx="2810">
                  <c:v>128</c:v>
                </c:pt>
                <c:pt idx="2811">
                  <c:v>128</c:v>
                </c:pt>
                <c:pt idx="2812">
                  <c:v>128</c:v>
                </c:pt>
                <c:pt idx="2813">
                  <c:v>128</c:v>
                </c:pt>
                <c:pt idx="2814">
                  <c:v>128</c:v>
                </c:pt>
                <c:pt idx="2815">
                  <c:v>128</c:v>
                </c:pt>
                <c:pt idx="2816">
                  <c:v>128</c:v>
                </c:pt>
                <c:pt idx="2817">
                  <c:v>128</c:v>
                </c:pt>
                <c:pt idx="2818">
                  <c:v>128</c:v>
                </c:pt>
                <c:pt idx="2819">
                  <c:v>128</c:v>
                </c:pt>
                <c:pt idx="2820">
                  <c:v>128</c:v>
                </c:pt>
                <c:pt idx="2821">
                  <c:v>128</c:v>
                </c:pt>
                <c:pt idx="2822">
                  <c:v>128</c:v>
                </c:pt>
                <c:pt idx="2823">
                  <c:v>128</c:v>
                </c:pt>
                <c:pt idx="2824">
                  <c:v>128</c:v>
                </c:pt>
                <c:pt idx="2825">
                  <c:v>128</c:v>
                </c:pt>
                <c:pt idx="2826">
                  <c:v>128</c:v>
                </c:pt>
                <c:pt idx="2827">
                  <c:v>128</c:v>
                </c:pt>
                <c:pt idx="2828">
                  <c:v>128</c:v>
                </c:pt>
                <c:pt idx="2829">
                  <c:v>128</c:v>
                </c:pt>
                <c:pt idx="2830">
                  <c:v>128</c:v>
                </c:pt>
                <c:pt idx="2831">
                  <c:v>128</c:v>
                </c:pt>
                <c:pt idx="2832">
                  <c:v>128</c:v>
                </c:pt>
                <c:pt idx="2833">
                  <c:v>128</c:v>
                </c:pt>
                <c:pt idx="2834">
                  <c:v>128</c:v>
                </c:pt>
                <c:pt idx="2835">
                  <c:v>128</c:v>
                </c:pt>
                <c:pt idx="2836">
                  <c:v>128</c:v>
                </c:pt>
                <c:pt idx="2837">
                  <c:v>128</c:v>
                </c:pt>
                <c:pt idx="2838">
                  <c:v>128</c:v>
                </c:pt>
                <c:pt idx="2839">
                  <c:v>128</c:v>
                </c:pt>
                <c:pt idx="2840">
                  <c:v>128</c:v>
                </c:pt>
                <c:pt idx="2841">
                  <c:v>128</c:v>
                </c:pt>
                <c:pt idx="2842">
                  <c:v>128</c:v>
                </c:pt>
                <c:pt idx="2843">
                  <c:v>128</c:v>
                </c:pt>
                <c:pt idx="2844">
                  <c:v>128</c:v>
                </c:pt>
                <c:pt idx="2845">
                  <c:v>128</c:v>
                </c:pt>
                <c:pt idx="2846">
                  <c:v>128</c:v>
                </c:pt>
                <c:pt idx="2847">
                  <c:v>128</c:v>
                </c:pt>
                <c:pt idx="2848">
                  <c:v>128</c:v>
                </c:pt>
                <c:pt idx="2849">
                  <c:v>128</c:v>
                </c:pt>
                <c:pt idx="2850">
                  <c:v>128</c:v>
                </c:pt>
                <c:pt idx="2851">
                  <c:v>128</c:v>
                </c:pt>
                <c:pt idx="2852">
                  <c:v>128</c:v>
                </c:pt>
                <c:pt idx="2853">
                  <c:v>128</c:v>
                </c:pt>
                <c:pt idx="2854">
                  <c:v>128</c:v>
                </c:pt>
                <c:pt idx="2855">
                  <c:v>128</c:v>
                </c:pt>
                <c:pt idx="2856">
                  <c:v>128</c:v>
                </c:pt>
                <c:pt idx="2857">
                  <c:v>128</c:v>
                </c:pt>
                <c:pt idx="2858">
                  <c:v>128</c:v>
                </c:pt>
                <c:pt idx="2859">
                  <c:v>128</c:v>
                </c:pt>
                <c:pt idx="2860">
                  <c:v>128</c:v>
                </c:pt>
                <c:pt idx="2861">
                  <c:v>128</c:v>
                </c:pt>
                <c:pt idx="2862">
                  <c:v>128</c:v>
                </c:pt>
                <c:pt idx="2863">
                  <c:v>128</c:v>
                </c:pt>
                <c:pt idx="2864">
                  <c:v>128</c:v>
                </c:pt>
                <c:pt idx="2865">
                  <c:v>128</c:v>
                </c:pt>
                <c:pt idx="2866">
                  <c:v>128</c:v>
                </c:pt>
                <c:pt idx="2867">
                  <c:v>128</c:v>
                </c:pt>
                <c:pt idx="2868">
                  <c:v>128</c:v>
                </c:pt>
                <c:pt idx="2869">
                  <c:v>128</c:v>
                </c:pt>
                <c:pt idx="2870">
                  <c:v>128</c:v>
                </c:pt>
                <c:pt idx="2871">
                  <c:v>128</c:v>
                </c:pt>
                <c:pt idx="2872">
                  <c:v>128</c:v>
                </c:pt>
                <c:pt idx="2873">
                  <c:v>128</c:v>
                </c:pt>
                <c:pt idx="2874">
                  <c:v>128</c:v>
                </c:pt>
                <c:pt idx="2875">
                  <c:v>128</c:v>
                </c:pt>
                <c:pt idx="2876">
                  <c:v>128</c:v>
                </c:pt>
                <c:pt idx="2877">
                  <c:v>128</c:v>
                </c:pt>
                <c:pt idx="2878">
                  <c:v>128</c:v>
                </c:pt>
                <c:pt idx="2879">
                  <c:v>128</c:v>
                </c:pt>
                <c:pt idx="2880">
                  <c:v>128</c:v>
                </c:pt>
                <c:pt idx="2881">
                  <c:v>128</c:v>
                </c:pt>
                <c:pt idx="2882">
                  <c:v>128</c:v>
                </c:pt>
                <c:pt idx="2883">
                  <c:v>128</c:v>
                </c:pt>
                <c:pt idx="2884">
                  <c:v>128</c:v>
                </c:pt>
                <c:pt idx="2885">
                  <c:v>128</c:v>
                </c:pt>
                <c:pt idx="2886">
                  <c:v>128</c:v>
                </c:pt>
                <c:pt idx="2887">
                  <c:v>128</c:v>
                </c:pt>
                <c:pt idx="2888">
                  <c:v>128</c:v>
                </c:pt>
                <c:pt idx="2889">
                  <c:v>128</c:v>
                </c:pt>
                <c:pt idx="2890">
                  <c:v>128</c:v>
                </c:pt>
                <c:pt idx="2891">
                  <c:v>128</c:v>
                </c:pt>
                <c:pt idx="2892">
                  <c:v>128</c:v>
                </c:pt>
                <c:pt idx="2893">
                  <c:v>128</c:v>
                </c:pt>
                <c:pt idx="2894">
                  <c:v>128</c:v>
                </c:pt>
                <c:pt idx="2895">
                  <c:v>128</c:v>
                </c:pt>
                <c:pt idx="2896">
                  <c:v>128</c:v>
                </c:pt>
                <c:pt idx="2897">
                  <c:v>128</c:v>
                </c:pt>
                <c:pt idx="2898">
                  <c:v>128</c:v>
                </c:pt>
                <c:pt idx="2899">
                  <c:v>128</c:v>
                </c:pt>
                <c:pt idx="2900">
                  <c:v>128</c:v>
                </c:pt>
                <c:pt idx="2901">
                  <c:v>128</c:v>
                </c:pt>
                <c:pt idx="2902">
                  <c:v>128</c:v>
                </c:pt>
                <c:pt idx="2903">
                  <c:v>128</c:v>
                </c:pt>
                <c:pt idx="2904">
                  <c:v>128</c:v>
                </c:pt>
                <c:pt idx="2905">
                  <c:v>128</c:v>
                </c:pt>
                <c:pt idx="2906">
                  <c:v>128</c:v>
                </c:pt>
                <c:pt idx="2907">
                  <c:v>128</c:v>
                </c:pt>
                <c:pt idx="2908">
                  <c:v>128</c:v>
                </c:pt>
                <c:pt idx="2909">
                  <c:v>128</c:v>
                </c:pt>
                <c:pt idx="2910">
                  <c:v>128</c:v>
                </c:pt>
                <c:pt idx="2911">
                  <c:v>128</c:v>
                </c:pt>
                <c:pt idx="2912">
                  <c:v>128</c:v>
                </c:pt>
                <c:pt idx="2913">
                  <c:v>128</c:v>
                </c:pt>
                <c:pt idx="2914">
                  <c:v>128</c:v>
                </c:pt>
                <c:pt idx="2915">
                  <c:v>128</c:v>
                </c:pt>
                <c:pt idx="2916">
                  <c:v>128</c:v>
                </c:pt>
                <c:pt idx="2917">
                  <c:v>128</c:v>
                </c:pt>
                <c:pt idx="2918">
                  <c:v>128</c:v>
                </c:pt>
                <c:pt idx="2919">
                  <c:v>128</c:v>
                </c:pt>
                <c:pt idx="2920">
                  <c:v>128</c:v>
                </c:pt>
                <c:pt idx="2921">
                  <c:v>128</c:v>
                </c:pt>
                <c:pt idx="2922">
                  <c:v>128</c:v>
                </c:pt>
                <c:pt idx="2923">
                  <c:v>128</c:v>
                </c:pt>
                <c:pt idx="2924">
                  <c:v>128</c:v>
                </c:pt>
                <c:pt idx="2925">
                  <c:v>128</c:v>
                </c:pt>
                <c:pt idx="2926">
                  <c:v>128</c:v>
                </c:pt>
                <c:pt idx="2927">
                  <c:v>128</c:v>
                </c:pt>
                <c:pt idx="2928">
                  <c:v>128</c:v>
                </c:pt>
                <c:pt idx="2929">
                  <c:v>128</c:v>
                </c:pt>
                <c:pt idx="2930">
                  <c:v>129</c:v>
                </c:pt>
                <c:pt idx="2931">
                  <c:v>129</c:v>
                </c:pt>
                <c:pt idx="2932">
                  <c:v>129</c:v>
                </c:pt>
                <c:pt idx="2933">
                  <c:v>129</c:v>
                </c:pt>
                <c:pt idx="2934">
                  <c:v>129</c:v>
                </c:pt>
                <c:pt idx="2935">
                  <c:v>129</c:v>
                </c:pt>
                <c:pt idx="2936">
                  <c:v>130</c:v>
                </c:pt>
                <c:pt idx="2937">
                  <c:v>130</c:v>
                </c:pt>
                <c:pt idx="2938">
                  <c:v>130</c:v>
                </c:pt>
                <c:pt idx="2939">
                  <c:v>130</c:v>
                </c:pt>
                <c:pt idx="2940">
                  <c:v>130</c:v>
                </c:pt>
                <c:pt idx="2941">
                  <c:v>130</c:v>
                </c:pt>
                <c:pt idx="2942">
                  <c:v>130</c:v>
                </c:pt>
                <c:pt idx="2943">
                  <c:v>130</c:v>
                </c:pt>
                <c:pt idx="2944">
                  <c:v>130</c:v>
                </c:pt>
                <c:pt idx="2945">
                  <c:v>130</c:v>
                </c:pt>
                <c:pt idx="2946">
                  <c:v>130</c:v>
                </c:pt>
                <c:pt idx="2947">
                  <c:v>130</c:v>
                </c:pt>
                <c:pt idx="2948">
                  <c:v>130</c:v>
                </c:pt>
                <c:pt idx="2949">
                  <c:v>130</c:v>
                </c:pt>
                <c:pt idx="2950">
                  <c:v>130</c:v>
                </c:pt>
                <c:pt idx="2951">
                  <c:v>130</c:v>
                </c:pt>
                <c:pt idx="2952">
                  <c:v>130</c:v>
                </c:pt>
                <c:pt idx="2953">
                  <c:v>130</c:v>
                </c:pt>
                <c:pt idx="2954">
                  <c:v>130</c:v>
                </c:pt>
                <c:pt idx="2955">
                  <c:v>130</c:v>
                </c:pt>
                <c:pt idx="2956">
                  <c:v>130</c:v>
                </c:pt>
                <c:pt idx="2957">
                  <c:v>130</c:v>
                </c:pt>
                <c:pt idx="2958">
                  <c:v>130</c:v>
                </c:pt>
                <c:pt idx="2959">
                  <c:v>130</c:v>
                </c:pt>
                <c:pt idx="2960">
                  <c:v>130</c:v>
                </c:pt>
                <c:pt idx="2961">
                  <c:v>130</c:v>
                </c:pt>
                <c:pt idx="2962">
                  <c:v>130</c:v>
                </c:pt>
                <c:pt idx="2963">
                  <c:v>130</c:v>
                </c:pt>
                <c:pt idx="2964">
                  <c:v>130</c:v>
                </c:pt>
                <c:pt idx="2965">
                  <c:v>130</c:v>
                </c:pt>
                <c:pt idx="2966">
                  <c:v>130</c:v>
                </c:pt>
                <c:pt idx="2967">
                  <c:v>130</c:v>
                </c:pt>
                <c:pt idx="2968">
                  <c:v>130</c:v>
                </c:pt>
                <c:pt idx="2969">
                  <c:v>130</c:v>
                </c:pt>
                <c:pt idx="2970">
                  <c:v>130</c:v>
                </c:pt>
                <c:pt idx="2971">
                  <c:v>130</c:v>
                </c:pt>
                <c:pt idx="2972">
                  <c:v>130</c:v>
                </c:pt>
                <c:pt idx="2973">
                  <c:v>130</c:v>
                </c:pt>
                <c:pt idx="2974">
                  <c:v>130</c:v>
                </c:pt>
                <c:pt idx="2975">
                  <c:v>130</c:v>
                </c:pt>
                <c:pt idx="2976">
                  <c:v>130</c:v>
                </c:pt>
                <c:pt idx="2977">
                  <c:v>130</c:v>
                </c:pt>
                <c:pt idx="2978">
                  <c:v>130</c:v>
                </c:pt>
                <c:pt idx="2979">
                  <c:v>130</c:v>
                </c:pt>
                <c:pt idx="2980">
                  <c:v>130</c:v>
                </c:pt>
                <c:pt idx="2981">
                  <c:v>130</c:v>
                </c:pt>
                <c:pt idx="2982">
                  <c:v>130</c:v>
                </c:pt>
                <c:pt idx="2983">
                  <c:v>130</c:v>
                </c:pt>
                <c:pt idx="2984">
                  <c:v>130</c:v>
                </c:pt>
                <c:pt idx="2985">
                  <c:v>130</c:v>
                </c:pt>
                <c:pt idx="2986">
                  <c:v>130</c:v>
                </c:pt>
                <c:pt idx="2987">
                  <c:v>130</c:v>
                </c:pt>
                <c:pt idx="2988">
                  <c:v>130</c:v>
                </c:pt>
                <c:pt idx="2989">
                  <c:v>130</c:v>
                </c:pt>
                <c:pt idx="2990">
                  <c:v>130</c:v>
                </c:pt>
                <c:pt idx="2991">
                  <c:v>130</c:v>
                </c:pt>
                <c:pt idx="2992">
                  <c:v>130</c:v>
                </c:pt>
                <c:pt idx="2993">
                  <c:v>130</c:v>
                </c:pt>
                <c:pt idx="2994">
                  <c:v>130</c:v>
                </c:pt>
                <c:pt idx="2995">
                  <c:v>130</c:v>
                </c:pt>
                <c:pt idx="2996">
                  <c:v>130</c:v>
                </c:pt>
                <c:pt idx="2997">
                  <c:v>130</c:v>
                </c:pt>
                <c:pt idx="2998">
                  <c:v>130</c:v>
                </c:pt>
                <c:pt idx="2999">
                  <c:v>130</c:v>
                </c:pt>
                <c:pt idx="3000">
                  <c:v>130</c:v>
                </c:pt>
                <c:pt idx="3001">
                  <c:v>130</c:v>
                </c:pt>
                <c:pt idx="3002">
                  <c:v>130</c:v>
                </c:pt>
                <c:pt idx="3003">
                  <c:v>130</c:v>
                </c:pt>
                <c:pt idx="3004">
                  <c:v>130</c:v>
                </c:pt>
                <c:pt idx="3005">
                  <c:v>130</c:v>
                </c:pt>
                <c:pt idx="3006">
                  <c:v>130</c:v>
                </c:pt>
                <c:pt idx="3007">
                  <c:v>130</c:v>
                </c:pt>
                <c:pt idx="3008">
                  <c:v>130</c:v>
                </c:pt>
                <c:pt idx="3009">
                  <c:v>130</c:v>
                </c:pt>
                <c:pt idx="3010">
                  <c:v>130</c:v>
                </c:pt>
                <c:pt idx="3011">
                  <c:v>130</c:v>
                </c:pt>
                <c:pt idx="3012">
                  <c:v>130</c:v>
                </c:pt>
                <c:pt idx="3013">
                  <c:v>130</c:v>
                </c:pt>
                <c:pt idx="3014">
                  <c:v>130</c:v>
                </c:pt>
                <c:pt idx="3015">
                  <c:v>130</c:v>
                </c:pt>
                <c:pt idx="3016">
                  <c:v>130</c:v>
                </c:pt>
                <c:pt idx="3017">
                  <c:v>130</c:v>
                </c:pt>
                <c:pt idx="3018">
                  <c:v>130</c:v>
                </c:pt>
                <c:pt idx="3019">
                  <c:v>130</c:v>
                </c:pt>
                <c:pt idx="3020">
                  <c:v>130</c:v>
                </c:pt>
                <c:pt idx="3021">
                  <c:v>130</c:v>
                </c:pt>
                <c:pt idx="3022">
                  <c:v>130</c:v>
                </c:pt>
                <c:pt idx="3023">
                  <c:v>130</c:v>
                </c:pt>
                <c:pt idx="3024">
                  <c:v>130</c:v>
                </c:pt>
                <c:pt idx="3025">
                  <c:v>130</c:v>
                </c:pt>
                <c:pt idx="3026">
                  <c:v>130</c:v>
                </c:pt>
                <c:pt idx="3027">
                  <c:v>130</c:v>
                </c:pt>
                <c:pt idx="3028">
                  <c:v>130</c:v>
                </c:pt>
                <c:pt idx="3029">
                  <c:v>130</c:v>
                </c:pt>
                <c:pt idx="3030">
                  <c:v>130</c:v>
                </c:pt>
                <c:pt idx="3031">
                  <c:v>130</c:v>
                </c:pt>
                <c:pt idx="3032">
                  <c:v>130</c:v>
                </c:pt>
                <c:pt idx="3033">
                  <c:v>130</c:v>
                </c:pt>
                <c:pt idx="3034">
                  <c:v>130</c:v>
                </c:pt>
                <c:pt idx="3035">
                  <c:v>130</c:v>
                </c:pt>
                <c:pt idx="3036">
                  <c:v>130</c:v>
                </c:pt>
                <c:pt idx="3037">
                  <c:v>130</c:v>
                </c:pt>
                <c:pt idx="3038">
                  <c:v>130</c:v>
                </c:pt>
                <c:pt idx="3039">
                  <c:v>131</c:v>
                </c:pt>
                <c:pt idx="3040">
                  <c:v>131</c:v>
                </c:pt>
                <c:pt idx="3041">
                  <c:v>131</c:v>
                </c:pt>
                <c:pt idx="3042">
                  <c:v>131</c:v>
                </c:pt>
                <c:pt idx="3043">
                  <c:v>131</c:v>
                </c:pt>
                <c:pt idx="3044">
                  <c:v>131</c:v>
                </c:pt>
                <c:pt idx="3045">
                  <c:v>131</c:v>
                </c:pt>
                <c:pt idx="3046">
                  <c:v>131</c:v>
                </c:pt>
                <c:pt idx="3047">
                  <c:v>131</c:v>
                </c:pt>
                <c:pt idx="3048">
                  <c:v>131</c:v>
                </c:pt>
                <c:pt idx="3049">
                  <c:v>131</c:v>
                </c:pt>
                <c:pt idx="3050">
                  <c:v>131</c:v>
                </c:pt>
                <c:pt idx="3051">
                  <c:v>131</c:v>
                </c:pt>
                <c:pt idx="3052">
                  <c:v>132</c:v>
                </c:pt>
                <c:pt idx="3053">
                  <c:v>133</c:v>
                </c:pt>
                <c:pt idx="3054">
                  <c:v>133</c:v>
                </c:pt>
                <c:pt idx="3055">
                  <c:v>133</c:v>
                </c:pt>
                <c:pt idx="3056">
                  <c:v>133</c:v>
                </c:pt>
                <c:pt idx="3057">
                  <c:v>133</c:v>
                </c:pt>
                <c:pt idx="3058">
                  <c:v>133</c:v>
                </c:pt>
                <c:pt idx="3059">
                  <c:v>133</c:v>
                </c:pt>
                <c:pt idx="3060">
                  <c:v>133</c:v>
                </c:pt>
                <c:pt idx="3061">
                  <c:v>133</c:v>
                </c:pt>
                <c:pt idx="3062">
                  <c:v>133</c:v>
                </c:pt>
                <c:pt idx="3063">
                  <c:v>133</c:v>
                </c:pt>
                <c:pt idx="3064">
                  <c:v>133</c:v>
                </c:pt>
                <c:pt idx="3065">
                  <c:v>133</c:v>
                </c:pt>
                <c:pt idx="3066">
                  <c:v>133</c:v>
                </c:pt>
                <c:pt idx="3067">
                  <c:v>133</c:v>
                </c:pt>
                <c:pt idx="3068">
                  <c:v>133</c:v>
                </c:pt>
                <c:pt idx="3069">
                  <c:v>133</c:v>
                </c:pt>
                <c:pt idx="3070">
                  <c:v>133</c:v>
                </c:pt>
                <c:pt idx="3071">
                  <c:v>133</c:v>
                </c:pt>
                <c:pt idx="3072">
                  <c:v>133</c:v>
                </c:pt>
                <c:pt idx="3073">
                  <c:v>133</c:v>
                </c:pt>
                <c:pt idx="3074">
                  <c:v>133</c:v>
                </c:pt>
                <c:pt idx="3075">
                  <c:v>133</c:v>
                </c:pt>
                <c:pt idx="3076">
                  <c:v>133</c:v>
                </c:pt>
                <c:pt idx="3077">
                  <c:v>133</c:v>
                </c:pt>
                <c:pt idx="3078">
                  <c:v>133</c:v>
                </c:pt>
                <c:pt idx="3079">
                  <c:v>133</c:v>
                </c:pt>
                <c:pt idx="3080">
                  <c:v>133</c:v>
                </c:pt>
                <c:pt idx="3081">
                  <c:v>133</c:v>
                </c:pt>
                <c:pt idx="3082">
                  <c:v>133</c:v>
                </c:pt>
                <c:pt idx="3083">
                  <c:v>133</c:v>
                </c:pt>
                <c:pt idx="3084">
                  <c:v>133</c:v>
                </c:pt>
                <c:pt idx="3085">
                  <c:v>133</c:v>
                </c:pt>
                <c:pt idx="3086">
                  <c:v>133</c:v>
                </c:pt>
                <c:pt idx="3087">
                  <c:v>133</c:v>
                </c:pt>
                <c:pt idx="3088">
                  <c:v>133</c:v>
                </c:pt>
                <c:pt idx="3089">
                  <c:v>133</c:v>
                </c:pt>
                <c:pt idx="3090">
                  <c:v>133</c:v>
                </c:pt>
                <c:pt idx="3091">
                  <c:v>133</c:v>
                </c:pt>
                <c:pt idx="3092">
                  <c:v>133</c:v>
                </c:pt>
                <c:pt idx="3093">
                  <c:v>133</c:v>
                </c:pt>
                <c:pt idx="3094">
                  <c:v>133</c:v>
                </c:pt>
                <c:pt idx="3095">
                  <c:v>133</c:v>
                </c:pt>
                <c:pt idx="3096">
                  <c:v>133</c:v>
                </c:pt>
                <c:pt idx="3097">
                  <c:v>133</c:v>
                </c:pt>
                <c:pt idx="3098">
                  <c:v>133</c:v>
                </c:pt>
                <c:pt idx="3099">
                  <c:v>133</c:v>
                </c:pt>
                <c:pt idx="3100">
                  <c:v>133</c:v>
                </c:pt>
                <c:pt idx="3101">
                  <c:v>133</c:v>
                </c:pt>
                <c:pt idx="3102">
                  <c:v>133</c:v>
                </c:pt>
                <c:pt idx="3103">
                  <c:v>133</c:v>
                </c:pt>
                <c:pt idx="3104">
                  <c:v>133</c:v>
                </c:pt>
                <c:pt idx="3105">
                  <c:v>133</c:v>
                </c:pt>
                <c:pt idx="3106">
                  <c:v>133</c:v>
                </c:pt>
                <c:pt idx="3107">
                  <c:v>133</c:v>
                </c:pt>
                <c:pt idx="3108">
                  <c:v>133</c:v>
                </c:pt>
                <c:pt idx="3109">
                  <c:v>133</c:v>
                </c:pt>
                <c:pt idx="3110">
                  <c:v>133</c:v>
                </c:pt>
                <c:pt idx="3111">
                  <c:v>134</c:v>
                </c:pt>
                <c:pt idx="3112">
                  <c:v>134</c:v>
                </c:pt>
                <c:pt idx="3113">
                  <c:v>134</c:v>
                </c:pt>
                <c:pt idx="3114">
                  <c:v>134</c:v>
                </c:pt>
                <c:pt idx="3115">
                  <c:v>134</c:v>
                </c:pt>
                <c:pt idx="3116">
                  <c:v>134</c:v>
                </c:pt>
                <c:pt idx="3117">
                  <c:v>134</c:v>
                </c:pt>
                <c:pt idx="3118">
                  <c:v>135</c:v>
                </c:pt>
                <c:pt idx="3119">
                  <c:v>135</c:v>
                </c:pt>
                <c:pt idx="3120">
                  <c:v>135</c:v>
                </c:pt>
                <c:pt idx="3121">
                  <c:v>135</c:v>
                </c:pt>
                <c:pt idx="3122">
                  <c:v>135</c:v>
                </c:pt>
                <c:pt idx="3123">
                  <c:v>135</c:v>
                </c:pt>
                <c:pt idx="3124">
                  <c:v>135</c:v>
                </c:pt>
                <c:pt idx="3125">
                  <c:v>135</c:v>
                </c:pt>
                <c:pt idx="3126">
                  <c:v>135</c:v>
                </c:pt>
                <c:pt idx="3127">
                  <c:v>135</c:v>
                </c:pt>
                <c:pt idx="3128">
                  <c:v>135</c:v>
                </c:pt>
                <c:pt idx="3129">
                  <c:v>135</c:v>
                </c:pt>
                <c:pt idx="3130">
                  <c:v>135</c:v>
                </c:pt>
                <c:pt idx="3131">
                  <c:v>135</c:v>
                </c:pt>
                <c:pt idx="3132">
                  <c:v>135</c:v>
                </c:pt>
                <c:pt idx="3133">
                  <c:v>135</c:v>
                </c:pt>
                <c:pt idx="3134">
                  <c:v>135</c:v>
                </c:pt>
                <c:pt idx="3135">
                  <c:v>135</c:v>
                </c:pt>
                <c:pt idx="3136">
                  <c:v>135</c:v>
                </c:pt>
                <c:pt idx="3137">
                  <c:v>135</c:v>
                </c:pt>
                <c:pt idx="3138">
                  <c:v>135</c:v>
                </c:pt>
                <c:pt idx="3139">
                  <c:v>135</c:v>
                </c:pt>
                <c:pt idx="3140">
                  <c:v>135</c:v>
                </c:pt>
                <c:pt idx="3141">
                  <c:v>135</c:v>
                </c:pt>
                <c:pt idx="3142">
                  <c:v>135</c:v>
                </c:pt>
                <c:pt idx="3143">
                  <c:v>135</c:v>
                </c:pt>
                <c:pt idx="3144">
                  <c:v>135</c:v>
                </c:pt>
                <c:pt idx="3145">
                  <c:v>135</c:v>
                </c:pt>
                <c:pt idx="3146">
                  <c:v>135</c:v>
                </c:pt>
                <c:pt idx="3147">
                  <c:v>135</c:v>
                </c:pt>
                <c:pt idx="3148">
                  <c:v>135</c:v>
                </c:pt>
                <c:pt idx="3149">
                  <c:v>135</c:v>
                </c:pt>
                <c:pt idx="3150">
                  <c:v>135</c:v>
                </c:pt>
                <c:pt idx="3151">
                  <c:v>135</c:v>
                </c:pt>
                <c:pt idx="3152">
                  <c:v>135</c:v>
                </c:pt>
                <c:pt idx="3153">
                  <c:v>135</c:v>
                </c:pt>
                <c:pt idx="3154">
                  <c:v>135</c:v>
                </c:pt>
                <c:pt idx="3155">
                  <c:v>135</c:v>
                </c:pt>
                <c:pt idx="3156">
                  <c:v>135</c:v>
                </c:pt>
                <c:pt idx="3157">
                  <c:v>135</c:v>
                </c:pt>
                <c:pt idx="3158">
                  <c:v>135</c:v>
                </c:pt>
                <c:pt idx="3159">
                  <c:v>135</c:v>
                </c:pt>
                <c:pt idx="3160">
                  <c:v>135</c:v>
                </c:pt>
                <c:pt idx="3161">
                  <c:v>135</c:v>
                </c:pt>
                <c:pt idx="3162">
                  <c:v>135</c:v>
                </c:pt>
                <c:pt idx="3163">
                  <c:v>135</c:v>
                </c:pt>
                <c:pt idx="3164">
                  <c:v>135</c:v>
                </c:pt>
                <c:pt idx="3165">
                  <c:v>135</c:v>
                </c:pt>
                <c:pt idx="3166">
                  <c:v>135</c:v>
                </c:pt>
                <c:pt idx="3167">
                  <c:v>135</c:v>
                </c:pt>
                <c:pt idx="3168">
                  <c:v>135</c:v>
                </c:pt>
                <c:pt idx="3169">
                  <c:v>135</c:v>
                </c:pt>
                <c:pt idx="3170">
                  <c:v>135</c:v>
                </c:pt>
                <c:pt idx="3171">
                  <c:v>135</c:v>
                </c:pt>
                <c:pt idx="3172">
                  <c:v>135</c:v>
                </c:pt>
                <c:pt idx="3173">
                  <c:v>135</c:v>
                </c:pt>
                <c:pt idx="3174">
                  <c:v>135</c:v>
                </c:pt>
                <c:pt idx="3175">
                  <c:v>135</c:v>
                </c:pt>
                <c:pt idx="3176">
                  <c:v>135</c:v>
                </c:pt>
                <c:pt idx="3177">
                  <c:v>135</c:v>
                </c:pt>
                <c:pt idx="3178">
                  <c:v>135</c:v>
                </c:pt>
                <c:pt idx="3179">
                  <c:v>135</c:v>
                </c:pt>
                <c:pt idx="3180">
                  <c:v>135</c:v>
                </c:pt>
                <c:pt idx="3181">
                  <c:v>135</c:v>
                </c:pt>
                <c:pt idx="3182">
                  <c:v>135</c:v>
                </c:pt>
                <c:pt idx="3183">
                  <c:v>135</c:v>
                </c:pt>
                <c:pt idx="3184">
                  <c:v>135</c:v>
                </c:pt>
                <c:pt idx="3185">
                  <c:v>135</c:v>
                </c:pt>
                <c:pt idx="3186">
                  <c:v>135</c:v>
                </c:pt>
                <c:pt idx="3187">
                  <c:v>135</c:v>
                </c:pt>
                <c:pt idx="3188">
                  <c:v>135</c:v>
                </c:pt>
                <c:pt idx="3189">
                  <c:v>135</c:v>
                </c:pt>
                <c:pt idx="3190">
                  <c:v>135</c:v>
                </c:pt>
                <c:pt idx="3191">
                  <c:v>135</c:v>
                </c:pt>
                <c:pt idx="3192">
                  <c:v>135</c:v>
                </c:pt>
                <c:pt idx="3193">
                  <c:v>135</c:v>
                </c:pt>
                <c:pt idx="3194">
                  <c:v>135</c:v>
                </c:pt>
                <c:pt idx="3195">
                  <c:v>135</c:v>
                </c:pt>
                <c:pt idx="3196">
                  <c:v>135</c:v>
                </c:pt>
                <c:pt idx="3197">
                  <c:v>135</c:v>
                </c:pt>
                <c:pt idx="3198">
                  <c:v>135</c:v>
                </c:pt>
                <c:pt idx="3199">
                  <c:v>135</c:v>
                </c:pt>
                <c:pt idx="3200">
                  <c:v>135</c:v>
                </c:pt>
                <c:pt idx="3201">
                  <c:v>135</c:v>
                </c:pt>
                <c:pt idx="3202">
                  <c:v>135</c:v>
                </c:pt>
                <c:pt idx="3203">
                  <c:v>135</c:v>
                </c:pt>
                <c:pt idx="3204">
                  <c:v>135</c:v>
                </c:pt>
                <c:pt idx="3205">
                  <c:v>135</c:v>
                </c:pt>
                <c:pt idx="3206">
                  <c:v>135</c:v>
                </c:pt>
                <c:pt idx="3207">
                  <c:v>135</c:v>
                </c:pt>
                <c:pt idx="3208">
                  <c:v>135</c:v>
                </c:pt>
                <c:pt idx="3209">
                  <c:v>135</c:v>
                </c:pt>
                <c:pt idx="3210">
                  <c:v>135</c:v>
                </c:pt>
                <c:pt idx="3211">
                  <c:v>135</c:v>
                </c:pt>
                <c:pt idx="3212">
                  <c:v>135</c:v>
                </c:pt>
                <c:pt idx="3213">
                  <c:v>135</c:v>
                </c:pt>
                <c:pt idx="3214">
                  <c:v>135</c:v>
                </c:pt>
                <c:pt idx="3215">
                  <c:v>135</c:v>
                </c:pt>
                <c:pt idx="3216">
                  <c:v>135</c:v>
                </c:pt>
                <c:pt idx="3217">
                  <c:v>135</c:v>
                </c:pt>
                <c:pt idx="3218">
                  <c:v>135</c:v>
                </c:pt>
                <c:pt idx="3219">
                  <c:v>135</c:v>
                </c:pt>
                <c:pt idx="3220">
                  <c:v>135</c:v>
                </c:pt>
                <c:pt idx="3221">
                  <c:v>135</c:v>
                </c:pt>
                <c:pt idx="3222">
                  <c:v>135</c:v>
                </c:pt>
                <c:pt idx="3223">
                  <c:v>135</c:v>
                </c:pt>
                <c:pt idx="3224">
                  <c:v>135</c:v>
                </c:pt>
                <c:pt idx="3225">
                  <c:v>135</c:v>
                </c:pt>
                <c:pt idx="3226">
                  <c:v>135</c:v>
                </c:pt>
                <c:pt idx="3227">
                  <c:v>135</c:v>
                </c:pt>
                <c:pt idx="3228">
                  <c:v>135</c:v>
                </c:pt>
                <c:pt idx="3229">
                  <c:v>135</c:v>
                </c:pt>
                <c:pt idx="3230">
                  <c:v>135</c:v>
                </c:pt>
                <c:pt idx="3231">
                  <c:v>135</c:v>
                </c:pt>
                <c:pt idx="3232">
                  <c:v>135</c:v>
                </c:pt>
                <c:pt idx="3233">
                  <c:v>135</c:v>
                </c:pt>
                <c:pt idx="3234">
                  <c:v>135</c:v>
                </c:pt>
                <c:pt idx="3235">
                  <c:v>135</c:v>
                </c:pt>
                <c:pt idx="3236">
                  <c:v>135</c:v>
                </c:pt>
                <c:pt idx="3237">
                  <c:v>135</c:v>
                </c:pt>
                <c:pt idx="3238">
                  <c:v>135</c:v>
                </c:pt>
                <c:pt idx="3239">
                  <c:v>135</c:v>
                </c:pt>
                <c:pt idx="3240">
                  <c:v>135</c:v>
                </c:pt>
                <c:pt idx="3241">
                  <c:v>135</c:v>
                </c:pt>
                <c:pt idx="3242">
                  <c:v>135</c:v>
                </c:pt>
                <c:pt idx="3243">
                  <c:v>135</c:v>
                </c:pt>
                <c:pt idx="3244">
                  <c:v>135</c:v>
                </c:pt>
                <c:pt idx="3245">
                  <c:v>135</c:v>
                </c:pt>
                <c:pt idx="3246">
                  <c:v>135</c:v>
                </c:pt>
                <c:pt idx="3247">
                  <c:v>135</c:v>
                </c:pt>
                <c:pt idx="3248">
                  <c:v>135</c:v>
                </c:pt>
                <c:pt idx="3249">
                  <c:v>135</c:v>
                </c:pt>
                <c:pt idx="3250">
                  <c:v>135</c:v>
                </c:pt>
                <c:pt idx="3251">
                  <c:v>135</c:v>
                </c:pt>
                <c:pt idx="3252">
                  <c:v>136</c:v>
                </c:pt>
                <c:pt idx="3253">
                  <c:v>137</c:v>
                </c:pt>
                <c:pt idx="3254">
                  <c:v>137</c:v>
                </c:pt>
                <c:pt idx="3255">
                  <c:v>137</c:v>
                </c:pt>
                <c:pt idx="3256">
                  <c:v>137</c:v>
                </c:pt>
                <c:pt idx="3257">
                  <c:v>137</c:v>
                </c:pt>
                <c:pt idx="3258">
                  <c:v>137</c:v>
                </c:pt>
                <c:pt idx="3259">
                  <c:v>137</c:v>
                </c:pt>
                <c:pt idx="3260">
                  <c:v>137</c:v>
                </c:pt>
                <c:pt idx="3261">
                  <c:v>137</c:v>
                </c:pt>
                <c:pt idx="3262">
                  <c:v>137</c:v>
                </c:pt>
                <c:pt idx="3263">
                  <c:v>137</c:v>
                </c:pt>
                <c:pt idx="3264">
                  <c:v>137</c:v>
                </c:pt>
                <c:pt idx="3265">
                  <c:v>137</c:v>
                </c:pt>
                <c:pt idx="3266">
                  <c:v>138</c:v>
                </c:pt>
                <c:pt idx="3267">
                  <c:v>138</c:v>
                </c:pt>
                <c:pt idx="3268">
                  <c:v>138</c:v>
                </c:pt>
                <c:pt idx="3269">
                  <c:v>138</c:v>
                </c:pt>
                <c:pt idx="3270">
                  <c:v>138</c:v>
                </c:pt>
                <c:pt idx="3271">
                  <c:v>138</c:v>
                </c:pt>
                <c:pt idx="3272">
                  <c:v>138</c:v>
                </c:pt>
                <c:pt idx="3273">
                  <c:v>138</c:v>
                </c:pt>
                <c:pt idx="3274">
                  <c:v>138</c:v>
                </c:pt>
                <c:pt idx="3275">
                  <c:v>138</c:v>
                </c:pt>
                <c:pt idx="3276">
                  <c:v>138</c:v>
                </c:pt>
                <c:pt idx="3277">
                  <c:v>138</c:v>
                </c:pt>
                <c:pt idx="3278">
                  <c:v>138</c:v>
                </c:pt>
                <c:pt idx="3279">
                  <c:v>138</c:v>
                </c:pt>
                <c:pt idx="3280">
                  <c:v>138</c:v>
                </c:pt>
                <c:pt idx="3281">
                  <c:v>139</c:v>
                </c:pt>
                <c:pt idx="3282">
                  <c:v>139</c:v>
                </c:pt>
                <c:pt idx="3283">
                  <c:v>139</c:v>
                </c:pt>
                <c:pt idx="3284">
                  <c:v>139</c:v>
                </c:pt>
                <c:pt idx="3285">
                  <c:v>139</c:v>
                </c:pt>
                <c:pt idx="3286">
                  <c:v>139</c:v>
                </c:pt>
                <c:pt idx="3287">
                  <c:v>139</c:v>
                </c:pt>
                <c:pt idx="3288">
                  <c:v>139</c:v>
                </c:pt>
                <c:pt idx="3289">
                  <c:v>139</c:v>
                </c:pt>
                <c:pt idx="3290">
                  <c:v>139</c:v>
                </c:pt>
                <c:pt idx="3291">
                  <c:v>140</c:v>
                </c:pt>
                <c:pt idx="3292">
                  <c:v>140</c:v>
                </c:pt>
                <c:pt idx="3293">
                  <c:v>140</c:v>
                </c:pt>
                <c:pt idx="3294">
                  <c:v>140</c:v>
                </c:pt>
                <c:pt idx="3295">
                  <c:v>140</c:v>
                </c:pt>
                <c:pt idx="3296">
                  <c:v>140</c:v>
                </c:pt>
                <c:pt idx="3297">
                  <c:v>140</c:v>
                </c:pt>
                <c:pt idx="3298">
                  <c:v>140</c:v>
                </c:pt>
                <c:pt idx="3299">
                  <c:v>140</c:v>
                </c:pt>
                <c:pt idx="3300">
                  <c:v>141</c:v>
                </c:pt>
                <c:pt idx="3301">
                  <c:v>141</c:v>
                </c:pt>
                <c:pt idx="3302">
                  <c:v>141</c:v>
                </c:pt>
                <c:pt idx="3303">
                  <c:v>141</c:v>
                </c:pt>
                <c:pt idx="3304">
                  <c:v>141</c:v>
                </c:pt>
                <c:pt idx="3305">
                  <c:v>141</c:v>
                </c:pt>
                <c:pt idx="3306">
                  <c:v>141</c:v>
                </c:pt>
                <c:pt idx="3307">
                  <c:v>141</c:v>
                </c:pt>
                <c:pt idx="3308">
                  <c:v>141</c:v>
                </c:pt>
                <c:pt idx="3309">
                  <c:v>141</c:v>
                </c:pt>
                <c:pt idx="3310">
                  <c:v>141</c:v>
                </c:pt>
                <c:pt idx="3311">
                  <c:v>141</c:v>
                </c:pt>
                <c:pt idx="3312">
                  <c:v>141</c:v>
                </c:pt>
                <c:pt idx="3313">
                  <c:v>141</c:v>
                </c:pt>
                <c:pt idx="3314">
                  <c:v>141</c:v>
                </c:pt>
                <c:pt idx="3315">
                  <c:v>141</c:v>
                </c:pt>
                <c:pt idx="3316">
                  <c:v>141</c:v>
                </c:pt>
                <c:pt idx="3317">
                  <c:v>141</c:v>
                </c:pt>
                <c:pt idx="3318">
                  <c:v>141</c:v>
                </c:pt>
                <c:pt idx="3319">
                  <c:v>141</c:v>
                </c:pt>
                <c:pt idx="3320">
                  <c:v>141</c:v>
                </c:pt>
                <c:pt idx="3321">
                  <c:v>141</c:v>
                </c:pt>
                <c:pt idx="3322">
                  <c:v>141</c:v>
                </c:pt>
                <c:pt idx="3323">
                  <c:v>141</c:v>
                </c:pt>
                <c:pt idx="3324">
                  <c:v>141</c:v>
                </c:pt>
                <c:pt idx="3325">
                  <c:v>141</c:v>
                </c:pt>
                <c:pt idx="3326">
                  <c:v>141</c:v>
                </c:pt>
                <c:pt idx="3327">
                  <c:v>141</c:v>
                </c:pt>
                <c:pt idx="3328">
                  <c:v>141</c:v>
                </c:pt>
                <c:pt idx="3329">
                  <c:v>141</c:v>
                </c:pt>
                <c:pt idx="3330">
                  <c:v>141</c:v>
                </c:pt>
                <c:pt idx="3331">
                  <c:v>141</c:v>
                </c:pt>
                <c:pt idx="3332">
                  <c:v>141</c:v>
                </c:pt>
                <c:pt idx="3333">
                  <c:v>141</c:v>
                </c:pt>
                <c:pt idx="3334">
                  <c:v>141</c:v>
                </c:pt>
                <c:pt idx="3335">
                  <c:v>141</c:v>
                </c:pt>
                <c:pt idx="3336">
                  <c:v>141</c:v>
                </c:pt>
                <c:pt idx="3337">
                  <c:v>141</c:v>
                </c:pt>
                <c:pt idx="3338">
                  <c:v>141</c:v>
                </c:pt>
                <c:pt idx="3339">
                  <c:v>141</c:v>
                </c:pt>
                <c:pt idx="3340">
                  <c:v>141</c:v>
                </c:pt>
                <c:pt idx="3341">
                  <c:v>141</c:v>
                </c:pt>
                <c:pt idx="3342">
                  <c:v>142</c:v>
                </c:pt>
                <c:pt idx="3343">
                  <c:v>142</c:v>
                </c:pt>
                <c:pt idx="3344">
                  <c:v>142</c:v>
                </c:pt>
                <c:pt idx="3345">
                  <c:v>142</c:v>
                </c:pt>
                <c:pt idx="3346">
                  <c:v>142</c:v>
                </c:pt>
                <c:pt idx="3347">
                  <c:v>142</c:v>
                </c:pt>
                <c:pt idx="3348">
                  <c:v>142</c:v>
                </c:pt>
                <c:pt idx="3349">
                  <c:v>142</c:v>
                </c:pt>
                <c:pt idx="3350">
                  <c:v>142</c:v>
                </c:pt>
                <c:pt idx="3351">
                  <c:v>142</c:v>
                </c:pt>
                <c:pt idx="3352">
                  <c:v>142</c:v>
                </c:pt>
                <c:pt idx="3353">
                  <c:v>142</c:v>
                </c:pt>
                <c:pt idx="3354">
                  <c:v>142</c:v>
                </c:pt>
                <c:pt idx="3355">
                  <c:v>142</c:v>
                </c:pt>
                <c:pt idx="3356">
                  <c:v>142</c:v>
                </c:pt>
                <c:pt idx="3357">
                  <c:v>142</c:v>
                </c:pt>
                <c:pt idx="3358">
                  <c:v>142</c:v>
                </c:pt>
                <c:pt idx="3359">
                  <c:v>142</c:v>
                </c:pt>
                <c:pt idx="3360">
                  <c:v>142</c:v>
                </c:pt>
                <c:pt idx="3361">
                  <c:v>142</c:v>
                </c:pt>
                <c:pt idx="3362">
                  <c:v>142</c:v>
                </c:pt>
                <c:pt idx="3363">
                  <c:v>142</c:v>
                </c:pt>
                <c:pt idx="3364">
                  <c:v>142</c:v>
                </c:pt>
                <c:pt idx="3365">
                  <c:v>142</c:v>
                </c:pt>
                <c:pt idx="3366">
                  <c:v>142</c:v>
                </c:pt>
                <c:pt idx="3367">
                  <c:v>142</c:v>
                </c:pt>
                <c:pt idx="3368">
                  <c:v>142</c:v>
                </c:pt>
                <c:pt idx="3369">
                  <c:v>142</c:v>
                </c:pt>
                <c:pt idx="3370">
                  <c:v>142</c:v>
                </c:pt>
                <c:pt idx="3371">
                  <c:v>142</c:v>
                </c:pt>
                <c:pt idx="3372">
                  <c:v>142</c:v>
                </c:pt>
                <c:pt idx="3373">
                  <c:v>142</c:v>
                </c:pt>
                <c:pt idx="3374">
                  <c:v>142</c:v>
                </c:pt>
                <c:pt idx="3375">
                  <c:v>142</c:v>
                </c:pt>
                <c:pt idx="3376">
                  <c:v>142</c:v>
                </c:pt>
                <c:pt idx="3377">
                  <c:v>143</c:v>
                </c:pt>
                <c:pt idx="3378">
                  <c:v>143</c:v>
                </c:pt>
                <c:pt idx="3379">
                  <c:v>143</c:v>
                </c:pt>
                <c:pt idx="3380">
                  <c:v>143</c:v>
                </c:pt>
                <c:pt idx="3381">
                  <c:v>143</c:v>
                </c:pt>
                <c:pt idx="3382">
                  <c:v>143</c:v>
                </c:pt>
                <c:pt idx="3383">
                  <c:v>143</c:v>
                </c:pt>
                <c:pt idx="3384">
                  <c:v>143</c:v>
                </c:pt>
                <c:pt idx="3385">
                  <c:v>143</c:v>
                </c:pt>
                <c:pt idx="3386">
                  <c:v>143</c:v>
                </c:pt>
                <c:pt idx="3387">
                  <c:v>143</c:v>
                </c:pt>
                <c:pt idx="3388">
                  <c:v>143</c:v>
                </c:pt>
                <c:pt idx="3389">
                  <c:v>143</c:v>
                </c:pt>
                <c:pt idx="3390">
                  <c:v>143</c:v>
                </c:pt>
                <c:pt idx="3391">
                  <c:v>143</c:v>
                </c:pt>
                <c:pt idx="3392">
                  <c:v>143</c:v>
                </c:pt>
                <c:pt idx="3393">
                  <c:v>143</c:v>
                </c:pt>
                <c:pt idx="3394">
                  <c:v>143</c:v>
                </c:pt>
                <c:pt idx="3395">
                  <c:v>143</c:v>
                </c:pt>
                <c:pt idx="3396">
                  <c:v>143</c:v>
                </c:pt>
                <c:pt idx="3397">
                  <c:v>143</c:v>
                </c:pt>
                <c:pt idx="3398">
                  <c:v>143</c:v>
                </c:pt>
                <c:pt idx="3399">
                  <c:v>143</c:v>
                </c:pt>
                <c:pt idx="3400">
                  <c:v>143</c:v>
                </c:pt>
                <c:pt idx="3401">
                  <c:v>143</c:v>
                </c:pt>
                <c:pt idx="3402">
                  <c:v>143</c:v>
                </c:pt>
                <c:pt idx="3403">
                  <c:v>143</c:v>
                </c:pt>
                <c:pt idx="3404">
                  <c:v>143</c:v>
                </c:pt>
                <c:pt idx="3405">
                  <c:v>143</c:v>
                </c:pt>
                <c:pt idx="3406">
                  <c:v>143</c:v>
                </c:pt>
                <c:pt idx="3407">
                  <c:v>144</c:v>
                </c:pt>
                <c:pt idx="3408">
                  <c:v>144</c:v>
                </c:pt>
                <c:pt idx="3409">
                  <c:v>144</c:v>
                </c:pt>
                <c:pt idx="3410">
                  <c:v>144</c:v>
                </c:pt>
                <c:pt idx="3411">
                  <c:v>144</c:v>
                </c:pt>
                <c:pt idx="3412">
                  <c:v>144</c:v>
                </c:pt>
                <c:pt idx="3413">
                  <c:v>144</c:v>
                </c:pt>
                <c:pt idx="3414">
                  <c:v>144</c:v>
                </c:pt>
                <c:pt idx="3415">
                  <c:v>144</c:v>
                </c:pt>
                <c:pt idx="3416">
                  <c:v>144</c:v>
                </c:pt>
                <c:pt idx="3417">
                  <c:v>144</c:v>
                </c:pt>
                <c:pt idx="3418">
                  <c:v>144</c:v>
                </c:pt>
                <c:pt idx="3419">
                  <c:v>144</c:v>
                </c:pt>
                <c:pt idx="3420">
                  <c:v>144</c:v>
                </c:pt>
                <c:pt idx="3421">
                  <c:v>144</c:v>
                </c:pt>
                <c:pt idx="3422">
                  <c:v>144</c:v>
                </c:pt>
                <c:pt idx="3423">
                  <c:v>144</c:v>
                </c:pt>
                <c:pt idx="3424">
                  <c:v>144</c:v>
                </c:pt>
                <c:pt idx="3425">
                  <c:v>144</c:v>
                </c:pt>
                <c:pt idx="3426">
                  <c:v>144</c:v>
                </c:pt>
                <c:pt idx="3427">
                  <c:v>144</c:v>
                </c:pt>
                <c:pt idx="3428">
                  <c:v>144</c:v>
                </c:pt>
                <c:pt idx="3429">
                  <c:v>144</c:v>
                </c:pt>
                <c:pt idx="3430">
                  <c:v>144</c:v>
                </c:pt>
                <c:pt idx="3431">
                  <c:v>144</c:v>
                </c:pt>
                <c:pt idx="3432">
                  <c:v>144</c:v>
                </c:pt>
                <c:pt idx="3433">
                  <c:v>144</c:v>
                </c:pt>
                <c:pt idx="3434">
                  <c:v>144</c:v>
                </c:pt>
                <c:pt idx="3435">
                  <c:v>144</c:v>
                </c:pt>
                <c:pt idx="3436">
                  <c:v>145</c:v>
                </c:pt>
                <c:pt idx="3437">
                  <c:v>145</c:v>
                </c:pt>
                <c:pt idx="3438">
                  <c:v>145</c:v>
                </c:pt>
                <c:pt idx="3439">
                  <c:v>145</c:v>
                </c:pt>
                <c:pt idx="3440">
                  <c:v>145</c:v>
                </c:pt>
                <c:pt idx="3441">
                  <c:v>145</c:v>
                </c:pt>
                <c:pt idx="3442">
                  <c:v>145</c:v>
                </c:pt>
                <c:pt idx="3443">
                  <c:v>145</c:v>
                </c:pt>
                <c:pt idx="3444">
                  <c:v>145</c:v>
                </c:pt>
                <c:pt idx="3445">
                  <c:v>145</c:v>
                </c:pt>
                <c:pt idx="3446">
                  <c:v>145</c:v>
                </c:pt>
                <c:pt idx="3447">
                  <c:v>145</c:v>
                </c:pt>
                <c:pt idx="3448">
                  <c:v>145</c:v>
                </c:pt>
                <c:pt idx="3449">
                  <c:v>145</c:v>
                </c:pt>
                <c:pt idx="3450">
                  <c:v>145</c:v>
                </c:pt>
                <c:pt idx="3451">
                  <c:v>145</c:v>
                </c:pt>
                <c:pt idx="3452">
                  <c:v>145</c:v>
                </c:pt>
                <c:pt idx="3453">
                  <c:v>145</c:v>
                </c:pt>
                <c:pt idx="3454">
                  <c:v>145</c:v>
                </c:pt>
                <c:pt idx="3455">
                  <c:v>145</c:v>
                </c:pt>
                <c:pt idx="3456">
                  <c:v>145</c:v>
                </c:pt>
                <c:pt idx="3457">
                  <c:v>145</c:v>
                </c:pt>
                <c:pt idx="3458">
                  <c:v>145</c:v>
                </c:pt>
                <c:pt idx="3459">
                  <c:v>145</c:v>
                </c:pt>
                <c:pt idx="3460">
                  <c:v>145</c:v>
                </c:pt>
                <c:pt idx="3461">
                  <c:v>145</c:v>
                </c:pt>
                <c:pt idx="3462">
                  <c:v>145</c:v>
                </c:pt>
                <c:pt idx="3463">
                  <c:v>146</c:v>
                </c:pt>
                <c:pt idx="3464">
                  <c:v>146</c:v>
                </c:pt>
                <c:pt idx="3465">
                  <c:v>147</c:v>
                </c:pt>
                <c:pt idx="3466">
                  <c:v>147</c:v>
                </c:pt>
                <c:pt idx="3467">
                  <c:v>147</c:v>
                </c:pt>
                <c:pt idx="3468">
                  <c:v>147</c:v>
                </c:pt>
                <c:pt idx="3469">
                  <c:v>147</c:v>
                </c:pt>
                <c:pt idx="3470">
                  <c:v>147</c:v>
                </c:pt>
                <c:pt idx="3471">
                  <c:v>147</c:v>
                </c:pt>
                <c:pt idx="3472">
                  <c:v>147</c:v>
                </c:pt>
                <c:pt idx="3473">
                  <c:v>148</c:v>
                </c:pt>
                <c:pt idx="3474">
                  <c:v>148</c:v>
                </c:pt>
                <c:pt idx="3475">
                  <c:v>148</c:v>
                </c:pt>
                <c:pt idx="3476">
                  <c:v>148</c:v>
                </c:pt>
                <c:pt idx="3477">
                  <c:v>148</c:v>
                </c:pt>
                <c:pt idx="3478">
                  <c:v>148</c:v>
                </c:pt>
                <c:pt idx="3479">
                  <c:v>148</c:v>
                </c:pt>
                <c:pt idx="3480">
                  <c:v>148</c:v>
                </c:pt>
                <c:pt idx="3481">
                  <c:v>148</c:v>
                </c:pt>
                <c:pt idx="3482">
                  <c:v>148</c:v>
                </c:pt>
                <c:pt idx="3483">
                  <c:v>148</c:v>
                </c:pt>
                <c:pt idx="3484">
                  <c:v>149</c:v>
                </c:pt>
                <c:pt idx="3485">
                  <c:v>149</c:v>
                </c:pt>
                <c:pt idx="3486">
                  <c:v>149</c:v>
                </c:pt>
                <c:pt idx="3487">
                  <c:v>149</c:v>
                </c:pt>
                <c:pt idx="3488">
                  <c:v>149</c:v>
                </c:pt>
                <c:pt idx="3489">
                  <c:v>149</c:v>
                </c:pt>
                <c:pt idx="3490">
                  <c:v>149</c:v>
                </c:pt>
                <c:pt idx="3491">
                  <c:v>150</c:v>
                </c:pt>
                <c:pt idx="3492">
                  <c:v>150</c:v>
                </c:pt>
                <c:pt idx="3493">
                  <c:v>150</c:v>
                </c:pt>
                <c:pt idx="3494">
                  <c:v>150</c:v>
                </c:pt>
                <c:pt idx="3495">
                  <c:v>150</c:v>
                </c:pt>
                <c:pt idx="3496">
                  <c:v>150</c:v>
                </c:pt>
                <c:pt idx="3497">
                  <c:v>150</c:v>
                </c:pt>
                <c:pt idx="3498">
                  <c:v>150</c:v>
                </c:pt>
                <c:pt idx="3499">
                  <c:v>150</c:v>
                </c:pt>
                <c:pt idx="3500">
                  <c:v>150</c:v>
                </c:pt>
                <c:pt idx="3501">
                  <c:v>150</c:v>
                </c:pt>
                <c:pt idx="3502">
                  <c:v>150</c:v>
                </c:pt>
                <c:pt idx="3503">
                  <c:v>150</c:v>
                </c:pt>
                <c:pt idx="3504">
                  <c:v>150</c:v>
                </c:pt>
                <c:pt idx="3505">
                  <c:v>150</c:v>
                </c:pt>
                <c:pt idx="3506">
                  <c:v>150</c:v>
                </c:pt>
                <c:pt idx="3507">
                  <c:v>150</c:v>
                </c:pt>
                <c:pt idx="3508">
                  <c:v>150</c:v>
                </c:pt>
                <c:pt idx="3509">
                  <c:v>150</c:v>
                </c:pt>
                <c:pt idx="3510">
                  <c:v>150</c:v>
                </c:pt>
                <c:pt idx="3511">
                  <c:v>150</c:v>
                </c:pt>
                <c:pt idx="3512">
                  <c:v>150</c:v>
                </c:pt>
                <c:pt idx="3513">
                  <c:v>150</c:v>
                </c:pt>
                <c:pt idx="3514">
                  <c:v>150</c:v>
                </c:pt>
                <c:pt idx="3515">
                  <c:v>150</c:v>
                </c:pt>
                <c:pt idx="3516">
                  <c:v>150</c:v>
                </c:pt>
                <c:pt idx="3517">
                  <c:v>150</c:v>
                </c:pt>
                <c:pt idx="3518">
                  <c:v>150</c:v>
                </c:pt>
                <c:pt idx="3519">
                  <c:v>150</c:v>
                </c:pt>
                <c:pt idx="3520">
                  <c:v>150</c:v>
                </c:pt>
                <c:pt idx="3521">
                  <c:v>150</c:v>
                </c:pt>
                <c:pt idx="3522">
                  <c:v>150</c:v>
                </c:pt>
                <c:pt idx="3523">
                  <c:v>150</c:v>
                </c:pt>
                <c:pt idx="3524">
                  <c:v>150</c:v>
                </c:pt>
                <c:pt idx="3525">
                  <c:v>150</c:v>
                </c:pt>
                <c:pt idx="3526">
                  <c:v>150</c:v>
                </c:pt>
                <c:pt idx="3527">
                  <c:v>150</c:v>
                </c:pt>
                <c:pt idx="3528">
                  <c:v>150</c:v>
                </c:pt>
                <c:pt idx="3529">
                  <c:v>150</c:v>
                </c:pt>
                <c:pt idx="3530">
                  <c:v>150</c:v>
                </c:pt>
                <c:pt idx="3531">
                  <c:v>150</c:v>
                </c:pt>
                <c:pt idx="3532">
                  <c:v>150</c:v>
                </c:pt>
                <c:pt idx="3533">
                  <c:v>150</c:v>
                </c:pt>
                <c:pt idx="3534">
                  <c:v>150</c:v>
                </c:pt>
                <c:pt idx="3535">
                  <c:v>150</c:v>
                </c:pt>
                <c:pt idx="3536">
                  <c:v>150</c:v>
                </c:pt>
                <c:pt idx="3537">
                  <c:v>150</c:v>
                </c:pt>
                <c:pt idx="3538">
                  <c:v>150</c:v>
                </c:pt>
                <c:pt idx="3539">
                  <c:v>150</c:v>
                </c:pt>
                <c:pt idx="3540">
                  <c:v>150</c:v>
                </c:pt>
                <c:pt idx="3541">
                  <c:v>150</c:v>
                </c:pt>
                <c:pt idx="3542">
                  <c:v>150</c:v>
                </c:pt>
                <c:pt idx="3543">
                  <c:v>150</c:v>
                </c:pt>
                <c:pt idx="3544">
                  <c:v>150</c:v>
                </c:pt>
                <c:pt idx="3545">
                  <c:v>150</c:v>
                </c:pt>
                <c:pt idx="3546">
                  <c:v>150</c:v>
                </c:pt>
                <c:pt idx="3547">
                  <c:v>150</c:v>
                </c:pt>
                <c:pt idx="3548">
                  <c:v>150</c:v>
                </c:pt>
                <c:pt idx="3549">
                  <c:v>150</c:v>
                </c:pt>
                <c:pt idx="3550">
                  <c:v>150</c:v>
                </c:pt>
                <c:pt idx="3551">
                  <c:v>150</c:v>
                </c:pt>
                <c:pt idx="3552">
                  <c:v>150</c:v>
                </c:pt>
                <c:pt idx="3553">
                  <c:v>150</c:v>
                </c:pt>
                <c:pt idx="3554">
                  <c:v>150</c:v>
                </c:pt>
                <c:pt idx="3555">
                  <c:v>150</c:v>
                </c:pt>
                <c:pt idx="3556">
                  <c:v>150</c:v>
                </c:pt>
                <c:pt idx="3557">
                  <c:v>150</c:v>
                </c:pt>
                <c:pt idx="3558">
                  <c:v>150</c:v>
                </c:pt>
                <c:pt idx="3559">
                  <c:v>150</c:v>
                </c:pt>
                <c:pt idx="3560">
                  <c:v>150</c:v>
                </c:pt>
                <c:pt idx="3561">
                  <c:v>150</c:v>
                </c:pt>
                <c:pt idx="3562">
                  <c:v>150</c:v>
                </c:pt>
                <c:pt idx="3563">
                  <c:v>150</c:v>
                </c:pt>
                <c:pt idx="3564">
                  <c:v>150</c:v>
                </c:pt>
                <c:pt idx="3565">
                  <c:v>150</c:v>
                </c:pt>
                <c:pt idx="3566">
                  <c:v>150</c:v>
                </c:pt>
                <c:pt idx="3567">
                  <c:v>150</c:v>
                </c:pt>
                <c:pt idx="3568">
                  <c:v>150</c:v>
                </c:pt>
                <c:pt idx="3569">
                  <c:v>150</c:v>
                </c:pt>
                <c:pt idx="3570">
                  <c:v>150</c:v>
                </c:pt>
                <c:pt idx="3571">
                  <c:v>150</c:v>
                </c:pt>
                <c:pt idx="3572">
                  <c:v>150</c:v>
                </c:pt>
                <c:pt idx="3573">
                  <c:v>150</c:v>
                </c:pt>
                <c:pt idx="3574">
                  <c:v>150</c:v>
                </c:pt>
                <c:pt idx="3575">
                  <c:v>150</c:v>
                </c:pt>
                <c:pt idx="3576">
                  <c:v>150</c:v>
                </c:pt>
                <c:pt idx="3577">
                  <c:v>150</c:v>
                </c:pt>
                <c:pt idx="3578">
                  <c:v>150</c:v>
                </c:pt>
                <c:pt idx="3579">
                  <c:v>150</c:v>
                </c:pt>
                <c:pt idx="3580">
                  <c:v>150</c:v>
                </c:pt>
                <c:pt idx="3581">
                  <c:v>150</c:v>
                </c:pt>
                <c:pt idx="3582">
                  <c:v>150</c:v>
                </c:pt>
                <c:pt idx="3583">
                  <c:v>150</c:v>
                </c:pt>
                <c:pt idx="3584">
                  <c:v>150</c:v>
                </c:pt>
                <c:pt idx="3585">
                  <c:v>150</c:v>
                </c:pt>
                <c:pt idx="3586">
                  <c:v>150</c:v>
                </c:pt>
                <c:pt idx="3587">
                  <c:v>150</c:v>
                </c:pt>
                <c:pt idx="3588">
                  <c:v>150</c:v>
                </c:pt>
                <c:pt idx="3589">
                  <c:v>150</c:v>
                </c:pt>
                <c:pt idx="3590">
                  <c:v>150</c:v>
                </c:pt>
                <c:pt idx="3591">
                  <c:v>150</c:v>
                </c:pt>
                <c:pt idx="3592">
                  <c:v>150</c:v>
                </c:pt>
                <c:pt idx="3593">
                  <c:v>150</c:v>
                </c:pt>
                <c:pt idx="3594">
                  <c:v>150</c:v>
                </c:pt>
                <c:pt idx="3595">
                  <c:v>150</c:v>
                </c:pt>
                <c:pt idx="3596">
                  <c:v>150</c:v>
                </c:pt>
                <c:pt idx="3597">
                  <c:v>150</c:v>
                </c:pt>
                <c:pt idx="3598">
                  <c:v>150</c:v>
                </c:pt>
                <c:pt idx="3599">
                  <c:v>150</c:v>
                </c:pt>
                <c:pt idx="3600">
                  <c:v>150</c:v>
                </c:pt>
                <c:pt idx="3601">
                  <c:v>150</c:v>
                </c:pt>
                <c:pt idx="3602">
                  <c:v>150</c:v>
                </c:pt>
                <c:pt idx="3603">
                  <c:v>150</c:v>
                </c:pt>
                <c:pt idx="3604">
                  <c:v>150</c:v>
                </c:pt>
                <c:pt idx="3605">
                  <c:v>150</c:v>
                </c:pt>
                <c:pt idx="3606">
                  <c:v>150</c:v>
                </c:pt>
                <c:pt idx="3607">
                  <c:v>150</c:v>
                </c:pt>
                <c:pt idx="3608">
                  <c:v>150</c:v>
                </c:pt>
                <c:pt idx="3609">
                  <c:v>150</c:v>
                </c:pt>
                <c:pt idx="3610">
                  <c:v>150</c:v>
                </c:pt>
                <c:pt idx="3611">
                  <c:v>150</c:v>
                </c:pt>
                <c:pt idx="3612">
                  <c:v>150</c:v>
                </c:pt>
                <c:pt idx="3613">
                  <c:v>150</c:v>
                </c:pt>
                <c:pt idx="3614">
                  <c:v>150</c:v>
                </c:pt>
                <c:pt idx="3615">
                  <c:v>150</c:v>
                </c:pt>
                <c:pt idx="3616">
                  <c:v>150</c:v>
                </c:pt>
                <c:pt idx="3617">
                  <c:v>151</c:v>
                </c:pt>
                <c:pt idx="3618">
                  <c:v>151</c:v>
                </c:pt>
                <c:pt idx="3619">
                  <c:v>151</c:v>
                </c:pt>
                <c:pt idx="3620">
                  <c:v>151</c:v>
                </c:pt>
                <c:pt idx="3621">
                  <c:v>151</c:v>
                </c:pt>
                <c:pt idx="3622">
                  <c:v>151</c:v>
                </c:pt>
                <c:pt idx="3623">
                  <c:v>151</c:v>
                </c:pt>
                <c:pt idx="3624">
                  <c:v>151</c:v>
                </c:pt>
                <c:pt idx="3625">
                  <c:v>151</c:v>
                </c:pt>
                <c:pt idx="3626">
                  <c:v>151</c:v>
                </c:pt>
                <c:pt idx="3627">
                  <c:v>151</c:v>
                </c:pt>
                <c:pt idx="3628">
                  <c:v>151</c:v>
                </c:pt>
                <c:pt idx="3629">
                  <c:v>151</c:v>
                </c:pt>
                <c:pt idx="3630">
                  <c:v>151</c:v>
                </c:pt>
                <c:pt idx="3631">
                  <c:v>151</c:v>
                </c:pt>
                <c:pt idx="3632">
                  <c:v>151</c:v>
                </c:pt>
                <c:pt idx="3633">
                  <c:v>151</c:v>
                </c:pt>
                <c:pt idx="3634">
                  <c:v>151</c:v>
                </c:pt>
                <c:pt idx="3635">
                  <c:v>151</c:v>
                </c:pt>
                <c:pt idx="3636">
                  <c:v>151</c:v>
                </c:pt>
                <c:pt idx="3637">
                  <c:v>151</c:v>
                </c:pt>
                <c:pt idx="3638">
                  <c:v>151</c:v>
                </c:pt>
                <c:pt idx="3639">
                  <c:v>151</c:v>
                </c:pt>
                <c:pt idx="3640">
                  <c:v>151</c:v>
                </c:pt>
                <c:pt idx="3641">
                  <c:v>151</c:v>
                </c:pt>
                <c:pt idx="3642">
                  <c:v>151</c:v>
                </c:pt>
                <c:pt idx="3643">
                  <c:v>151</c:v>
                </c:pt>
                <c:pt idx="3644">
                  <c:v>151</c:v>
                </c:pt>
                <c:pt idx="3645">
                  <c:v>151</c:v>
                </c:pt>
                <c:pt idx="3646">
                  <c:v>151</c:v>
                </c:pt>
                <c:pt idx="3647">
                  <c:v>151</c:v>
                </c:pt>
                <c:pt idx="3648">
                  <c:v>151</c:v>
                </c:pt>
                <c:pt idx="3649">
                  <c:v>151</c:v>
                </c:pt>
                <c:pt idx="3650">
                  <c:v>151</c:v>
                </c:pt>
                <c:pt idx="3651">
                  <c:v>151</c:v>
                </c:pt>
                <c:pt idx="3652">
                  <c:v>151</c:v>
                </c:pt>
                <c:pt idx="3653">
                  <c:v>151</c:v>
                </c:pt>
                <c:pt idx="3654">
                  <c:v>152</c:v>
                </c:pt>
                <c:pt idx="3655">
                  <c:v>153</c:v>
                </c:pt>
                <c:pt idx="3656">
                  <c:v>154</c:v>
                </c:pt>
                <c:pt idx="3657">
                  <c:v>154</c:v>
                </c:pt>
                <c:pt idx="3658">
                  <c:v>154</c:v>
                </c:pt>
                <c:pt idx="3659">
                  <c:v>154</c:v>
                </c:pt>
                <c:pt idx="3660">
                  <c:v>154</c:v>
                </c:pt>
                <c:pt idx="3661">
                  <c:v>154</c:v>
                </c:pt>
                <c:pt idx="3662">
                  <c:v>154</c:v>
                </c:pt>
                <c:pt idx="3663">
                  <c:v>155</c:v>
                </c:pt>
                <c:pt idx="3664">
                  <c:v>155</c:v>
                </c:pt>
                <c:pt idx="3665">
                  <c:v>155</c:v>
                </c:pt>
                <c:pt idx="3666">
                  <c:v>155</c:v>
                </c:pt>
                <c:pt idx="3667">
                  <c:v>155</c:v>
                </c:pt>
                <c:pt idx="3668">
                  <c:v>155</c:v>
                </c:pt>
                <c:pt idx="3669">
                  <c:v>155</c:v>
                </c:pt>
                <c:pt idx="3670">
                  <c:v>155</c:v>
                </c:pt>
                <c:pt idx="3671">
                  <c:v>155</c:v>
                </c:pt>
                <c:pt idx="3672">
                  <c:v>155</c:v>
                </c:pt>
                <c:pt idx="3673">
                  <c:v>155</c:v>
                </c:pt>
                <c:pt idx="3674">
                  <c:v>155</c:v>
                </c:pt>
                <c:pt idx="3675">
                  <c:v>155</c:v>
                </c:pt>
                <c:pt idx="3676">
                  <c:v>156</c:v>
                </c:pt>
                <c:pt idx="3677">
                  <c:v>156</c:v>
                </c:pt>
                <c:pt idx="3678">
                  <c:v>157</c:v>
                </c:pt>
                <c:pt idx="3679">
                  <c:v>157</c:v>
                </c:pt>
                <c:pt idx="3680">
                  <c:v>157</c:v>
                </c:pt>
                <c:pt idx="3681">
                  <c:v>157</c:v>
                </c:pt>
                <c:pt idx="3682">
                  <c:v>157</c:v>
                </c:pt>
                <c:pt idx="3683">
                  <c:v>157</c:v>
                </c:pt>
                <c:pt idx="3684">
                  <c:v>157</c:v>
                </c:pt>
                <c:pt idx="3685">
                  <c:v>157</c:v>
                </c:pt>
                <c:pt idx="3686">
                  <c:v>157</c:v>
                </c:pt>
                <c:pt idx="3687">
                  <c:v>157</c:v>
                </c:pt>
                <c:pt idx="3688">
                  <c:v>157</c:v>
                </c:pt>
                <c:pt idx="3689">
                  <c:v>157</c:v>
                </c:pt>
                <c:pt idx="3690">
                  <c:v>157</c:v>
                </c:pt>
                <c:pt idx="3691">
                  <c:v>157</c:v>
                </c:pt>
                <c:pt idx="3692">
                  <c:v>157</c:v>
                </c:pt>
                <c:pt idx="3693">
                  <c:v>157</c:v>
                </c:pt>
                <c:pt idx="3694">
                  <c:v>157</c:v>
                </c:pt>
                <c:pt idx="3695">
                  <c:v>157</c:v>
                </c:pt>
                <c:pt idx="3696">
                  <c:v>157</c:v>
                </c:pt>
                <c:pt idx="3697">
                  <c:v>157</c:v>
                </c:pt>
                <c:pt idx="3698">
                  <c:v>157</c:v>
                </c:pt>
                <c:pt idx="3699">
                  <c:v>157</c:v>
                </c:pt>
                <c:pt idx="3700">
                  <c:v>157</c:v>
                </c:pt>
                <c:pt idx="3701">
                  <c:v>157</c:v>
                </c:pt>
                <c:pt idx="3702">
                  <c:v>157</c:v>
                </c:pt>
                <c:pt idx="3703">
                  <c:v>157</c:v>
                </c:pt>
                <c:pt idx="3704">
                  <c:v>157</c:v>
                </c:pt>
                <c:pt idx="3705">
                  <c:v>157</c:v>
                </c:pt>
                <c:pt idx="3706">
                  <c:v>157</c:v>
                </c:pt>
                <c:pt idx="3707">
                  <c:v>157</c:v>
                </c:pt>
                <c:pt idx="3708">
                  <c:v>157</c:v>
                </c:pt>
                <c:pt idx="3709">
                  <c:v>157</c:v>
                </c:pt>
                <c:pt idx="3710">
                  <c:v>157</c:v>
                </c:pt>
                <c:pt idx="3711">
                  <c:v>157</c:v>
                </c:pt>
                <c:pt idx="3712">
                  <c:v>157</c:v>
                </c:pt>
                <c:pt idx="3713">
                  <c:v>157</c:v>
                </c:pt>
                <c:pt idx="3714">
                  <c:v>157</c:v>
                </c:pt>
                <c:pt idx="3715">
                  <c:v>157</c:v>
                </c:pt>
                <c:pt idx="3716">
                  <c:v>157</c:v>
                </c:pt>
                <c:pt idx="3717">
                  <c:v>157</c:v>
                </c:pt>
                <c:pt idx="3718">
                  <c:v>157</c:v>
                </c:pt>
                <c:pt idx="3719">
                  <c:v>157</c:v>
                </c:pt>
                <c:pt idx="3720">
                  <c:v>157</c:v>
                </c:pt>
                <c:pt idx="3721">
                  <c:v>157</c:v>
                </c:pt>
                <c:pt idx="3722">
                  <c:v>157</c:v>
                </c:pt>
                <c:pt idx="3723">
                  <c:v>157</c:v>
                </c:pt>
                <c:pt idx="3724">
                  <c:v>157</c:v>
                </c:pt>
                <c:pt idx="3725">
                  <c:v>157</c:v>
                </c:pt>
                <c:pt idx="3726">
                  <c:v>157</c:v>
                </c:pt>
                <c:pt idx="3727">
                  <c:v>157</c:v>
                </c:pt>
                <c:pt idx="3728">
                  <c:v>157</c:v>
                </c:pt>
                <c:pt idx="3729">
                  <c:v>157</c:v>
                </c:pt>
                <c:pt idx="3730">
                  <c:v>157</c:v>
                </c:pt>
                <c:pt idx="3731">
                  <c:v>157</c:v>
                </c:pt>
                <c:pt idx="3732">
                  <c:v>157</c:v>
                </c:pt>
                <c:pt idx="3733">
                  <c:v>157</c:v>
                </c:pt>
                <c:pt idx="3734">
                  <c:v>157</c:v>
                </c:pt>
                <c:pt idx="3735">
                  <c:v>157</c:v>
                </c:pt>
                <c:pt idx="3736">
                  <c:v>157</c:v>
                </c:pt>
                <c:pt idx="3737">
                  <c:v>157</c:v>
                </c:pt>
                <c:pt idx="3738">
                  <c:v>157</c:v>
                </c:pt>
                <c:pt idx="3739">
                  <c:v>157</c:v>
                </c:pt>
                <c:pt idx="3740">
                  <c:v>157</c:v>
                </c:pt>
                <c:pt idx="3741">
                  <c:v>157</c:v>
                </c:pt>
                <c:pt idx="3742">
                  <c:v>157</c:v>
                </c:pt>
                <c:pt idx="3743">
                  <c:v>157</c:v>
                </c:pt>
                <c:pt idx="3744">
                  <c:v>157</c:v>
                </c:pt>
                <c:pt idx="3745">
                  <c:v>157</c:v>
                </c:pt>
                <c:pt idx="3746">
                  <c:v>157</c:v>
                </c:pt>
                <c:pt idx="3747">
                  <c:v>157</c:v>
                </c:pt>
                <c:pt idx="3748">
                  <c:v>157</c:v>
                </c:pt>
                <c:pt idx="3749">
                  <c:v>157</c:v>
                </c:pt>
                <c:pt idx="3750">
                  <c:v>157</c:v>
                </c:pt>
                <c:pt idx="3751">
                  <c:v>157</c:v>
                </c:pt>
                <c:pt idx="3752">
                  <c:v>157</c:v>
                </c:pt>
                <c:pt idx="3753">
                  <c:v>157</c:v>
                </c:pt>
                <c:pt idx="3754">
                  <c:v>157</c:v>
                </c:pt>
                <c:pt idx="3755">
                  <c:v>157</c:v>
                </c:pt>
                <c:pt idx="3756">
                  <c:v>157</c:v>
                </c:pt>
                <c:pt idx="3757">
                  <c:v>157</c:v>
                </c:pt>
                <c:pt idx="3758">
                  <c:v>157</c:v>
                </c:pt>
                <c:pt idx="3759">
                  <c:v>157</c:v>
                </c:pt>
                <c:pt idx="3760">
                  <c:v>157</c:v>
                </c:pt>
                <c:pt idx="3761">
                  <c:v>157</c:v>
                </c:pt>
                <c:pt idx="3762">
                  <c:v>157</c:v>
                </c:pt>
                <c:pt idx="3763">
                  <c:v>157</c:v>
                </c:pt>
                <c:pt idx="3764">
                  <c:v>157</c:v>
                </c:pt>
                <c:pt idx="3765">
                  <c:v>157</c:v>
                </c:pt>
                <c:pt idx="3766">
                  <c:v>157</c:v>
                </c:pt>
                <c:pt idx="3767">
                  <c:v>158</c:v>
                </c:pt>
                <c:pt idx="3768">
                  <c:v>158</c:v>
                </c:pt>
                <c:pt idx="3769">
                  <c:v>158</c:v>
                </c:pt>
                <c:pt idx="3770">
                  <c:v>158</c:v>
                </c:pt>
                <c:pt idx="3771">
                  <c:v>158</c:v>
                </c:pt>
                <c:pt idx="3772">
                  <c:v>158</c:v>
                </c:pt>
                <c:pt idx="3773">
                  <c:v>158</c:v>
                </c:pt>
                <c:pt idx="3774">
                  <c:v>158</c:v>
                </c:pt>
                <c:pt idx="3775">
                  <c:v>158</c:v>
                </c:pt>
                <c:pt idx="3776">
                  <c:v>158</c:v>
                </c:pt>
                <c:pt idx="3777">
                  <c:v>158</c:v>
                </c:pt>
                <c:pt idx="3778">
                  <c:v>158</c:v>
                </c:pt>
                <c:pt idx="3779">
                  <c:v>158</c:v>
                </c:pt>
                <c:pt idx="3780">
                  <c:v>158</c:v>
                </c:pt>
                <c:pt idx="3781">
                  <c:v>158</c:v>
                </c:pt>
                <c:pt idx="3782">
                  <c:v>158</c:v>
                </c:pt>
                <c:pt idx="3783">
                  <c:v>158</c:v>
                </c:pt>
                <c:pt idx="3784">
                  <c:v>158</c:v>
                </c:pt>
                <c:pt idx="3785">
                  <c:v>158</c:v>
                </c:pt>
                <c:pt idx="3786">
                  <c:v>158</c:v>
                </c:pt>
                <c:pt idx="3787">
                  <c:v>158</c:v>
                </c:pt>
                <c:pt idx="3788">
                  <c:v>158</c:v>
                </c:pt>
                <c:pt idx="3789">
                  <c:v>158</c:v>
                </c:pt>
                <c:pt idx="3790">
                  <c:v>158</c:v>
                </c:pt>
                <c:pt idx="3791">
                  <c:v>158</c:v>
                </c:pt>
                <c:pt idx="3792">
                  <c:v>158</c:v>
                </c:pt>
                <c:pt idx="3793">
                  <c:v>158</c:v>
                </c:pt>
                <c:pt idx="3794">
                  <c:v>158</c:v>
                </c:pt>
                <c:pt idx="3795">
                  <c:v>158</c:v>
                </c:pt>
                <c:pt idx="3796">
                  <c:v>158</c:v>
                </c:pt>
                <c:pt idx="3797">
                  <c:v>158</c:v>
                </c:pt>
                <c:pt idx="3798">
                  <c:v>158</c:v>
                </c:pt>
                <c:pt idx="3799">
                  <c:v>158</c:v>
                </c:pt>
                <c:pt idx="3800">
                  <c:v>158</c:v>
                </c:pt>
                <c:pt idx="3801">
                  <c:v>158</c:v>
                </c:pt>
                <c:pt idx="3802">
                  <c:v>158</c:v>
                </c:pt>
                <c:pt idx="3803">
                  <c:v>158</c:v>
                </c:pt>
                <c:pt idx="3804">
                  <c:v>158</c:v>
                </c:pt>
                <c:pt idx="3805">
                  <c:v>158</c:v>
                </c:pt>
                <c:pt idx="3806">
                  <c:v>158</c:v>
                </c:pt>
                <c:pt idx="3807">
                  <c:v>158</c:v>
                </c:pt>
                <c:pt idx="3808">
                  <c:v>158</c:v>
                </c:pt>
                <c:pt idx="3809">
                  <c:v>158</c:v>
                </c:pt>
                <c:pt idx="3810">
                  <c:v>158</c:v>
                </c:pt>
                <c:pt idx="3811">
                  <c:v>158</c:v>
                </c:pt>
                <c:pt idx="3812">
                  <c:v>158</c:v>
                </c:pt>
                <c:pt idx="3813">
                  <c:v>158</c:v>
                </c:pt>
                <c:pt idx="3814">
                  <c:v>158</c:v>
                </c:pt>
                <c:pt idx="3815">
                  <c:v>158</c:v>
                </c:pt>
                <c:pt idx="3816">
                  <c:v>158</c:v>
                </c:pt>
                <c:pt idx="3817">
                  <c:v>158</c:v>
                </c:pt>
                <c:pt idx="3818">
                  <c:v>158</c:v>
                </c:pt>
                <c:pt idx="3819">
                  <c:v>158</c:v>
                </c:pt>
                <c:pt idx="3820">
                  <c:v>158</c:v>
                </c:pt>
                <c:pt idx="3821">
                  <c:v>158</c:v>
                </c:pt>
                <c:pt idx="3822">
                  <c:v>158</c:v>
                </c:pt>
                <c:pt idx="3823">
                  <c:v>158</c:v>
                </c:pt>
                <c:pt idx="3824">
                  <c:v>158</c:v>
                </c:pt>
                <c:pt idx="3825">
                  <c:v>158</c:v>
                </c:pt>
                <c:pt idx="3826">
                  <c:v>158</c:v>
                </c:pt>
                <c:pt idx="3827">
                  <c:v>158</c:v>
                </c:pt>
                <c:pt idx="3828">
                  <c:v>158</c:v>
                </c:pt>
                <c:pt idx="3829">
                  <c:v>158</c:v>
                </c:pt>
                <c:pt idx="3830">
                  <c:v>158</c:v>
                </c:pt>
                <c:pt idx="3831">
                  <c:v>158</c:v>
                </c:pt>
                <c:pt idx="3832">
                  <c:v>158</c:v>
                </c:pt>
                <c:pt idx="3833">
                  <c:v>158</c:v>
                </c:pt>
                <c:pt idx="3834">
                  <c:v>158</c:v>
                </c:pt>
                <c:pt idx="3835">
                  <c:v>158</c:v>
                </c:pt>
                <c:pt idx="3836">
                  <c:v>158</c:v>
                </c:pt>
                <c:pt idx="3837">
                  <c:v>158</c:v>
                </c:pt>
                <c:pt idx="3838">
                  <c:v>158</c:v>
                </c:pt>
                <c:pt idx="3839">
                  <c:v>158</c:v>
                </c:pt>
                <c:pt idx="3840">
                  <c:v>158</c:v>
                </c:pt>
                <c:pt idx="3841">
                  <c:v>158</c:v>
                </c:pt>
                <c:pt idx="3842">
                  <c:v>158</c:v>
                </c:pt>
                <c:pt idx="3843">
                  <c:v>158</c:v>
                </c:pt>
                <c:pt idx="3844">
                  <c:v>158</c:v>
                </c:pt>
                <c:pt idx="3845">
                  <c:v>158</c:v>
                </c:pt>
                <c:pt idx="3846">
                  <c:v>158</c:v>
                </c:pt>
                <c:pt idx="3847">
                  <c:v>158</c:v>
                </c:pt>
                <c:pt idx="3848">
                  <c:v>158</c:v>
                </c:pt>
                <c:pt idx="3849">
                  <c:v>158</c:v>
                </c:pt>
                <c:pt idx="3850">
                  <c:v>158</c:v>
                </c:pt>
                <c:pt idx="3851">
                  <c:v>158</c:v>
                </c:pt>
                <c:pt idx="3852">
                  <c:v>158</c:v>
                </c:pt>
                <c:pt idx="3853">
                  <c:v>158</c:v>
                </c:pt>
                <c:pt idx="3854">
                  <c:v>158</c:v>
                </c:pt>
                <c:pt idx="3855">
                  <c:v>158</c:v>
                </c:pt>
                <c:pt idx="3856">
                  <c:v>158</c:v>
                </c:pt>
                <c:pt idx="3857">
                  <c:v>158</c:v>
                </c:pt>
                <c:pt idx="3858">
                  <c:v>158</c:v>
                </c:pt>
                <c:pt idx="3859">
                  <c:v>158</c:v>
                </c:pt>
                <c:pt idx="3860">
                  <c:v>158</c:v>
                </c:pt>
                <c:pt idx="3861">
                  <c:v>158</c:v>
                </c:pt>
                <c:pt idx="3862">
                  <c:v>158</c:v>
                </c:pt>
                <c:pt idx="3863">
                  <c:v>158</c:v>
                </c:pt>
                <c:pt idx="3864">
                  <c:v>158</c:v>
                </c:pt>
                <c:pt idx="3865">
                  <c:v>158</c:v>
                </c:pt>
                <c:pt idx="3866">
                  <c:v>158</c:v>
                </c:pt>
                <c:pt idx="3867">
                  <c:v>158</c:v>
                </c:pt>
                <c:pt idx="3868">
                  <c:v>158</c:v>
                </c:pt>
                <c:pt idx="3869">
                  <c:v>158</c:v>
                </c:pt>
                <c:pt idx="3870">
                  <c:v>158</c:v>
                </c:pt>
                <c:pt idx="3871">
                  <c:v>158</c:v>
                </c:pt>
                <c:pt idx="3872">
                  <c:v>158</c:v>
                </c:pt>
                <c:pt idx="3873">
                  <c:v>158</c:v>
                </c:pt>
                <c:pt idx="3874">
                  <c:v>158</c:v>
                </c:pt>
                <c:pt idx="3875">
                  <c:v>158</c:v>
                </c:pt>
                <c:pt idx="3876">
                  <c:v>158</c:v>
                </c:pt>
                <c:pt idx="3877">
                  <c:v>158</c:v>
                </c:pt>
                <c:pt idx="3878">
                  <c:v>158</c:v>
                </c:pt>
                <c:pt idx="3879">
                  <c:v>158</c:v>
                </c:pt>
                <c:pt idx="3880">
                  <c:v>158</c:v>
                </c:pt>
                <c:pt idx="3881">
                  <c:v>158</c:v>
                </c:pt>
                <c:pt idx="3882">
                  <c:v>158</c:v>
                </c:pt>
                <c:pt idx="3883">
                  <c:v>158</c:v>
                </c:pt>
                <c:pt idx="3884">
                  <c:v>158</c:v>
                </c:pt>
                <c:pt idx="3885">
                  <c:v>158</c:v>
                </c:pt>
                <c:pt idx="3886">
                  <c:v>158</c:v>
                </c:pt>
                <c:pt idx="3887">
                  <c:v>158</c:v>
                </c:pt>
                <c:pt idx="3888">
                  <c:v>158</c:v>
                </c:pt>
                <c:pt idx="3889">
                  <c:v>158</c:v>
                </c:pt>
                <c:pt idx="3890">
                  <c:v>158</c:v>
                </c:pt>
                <c:pt idx="3891">
                  <c:v>158</c:v>
                </c:pt>
                <c:pt idx="3892">
                  <c:v>158</c:v>
                </c:pt>
                <c:pt idx="3893">
                  <c:v>158</c:v>
                </c:pt>
                <c:pt idx="3894">
                  <c:v>158</c:v>
                </c:pt>
                <c:pt idx="3895">
                  <c:v>158</c:v>
                </c:pt>
                <c:pt idx="3896">
                  <c:v>158</c:v>
                </c:pt>
                <c:pt idx="3897">
                  <c:v>158</c:v>
                </c:pt>
                <c:pt idx="3898">
                  <c:v>158</c:v>
                </c:pt>
                <c:pt idx="3899">
                  <c:v>158</c:v>
                </c:pt>
                <c:pt idx="3900">
                  <c:v>158</c:v>
                </c:pt>
                <c:pt idx="3901">
                  <c:v>158</c:v>
                </c:pt>
                <c:pt idx="3902">
                  <c:v>158</c:v>
                </c:pt>
                <c:pt idx="3903">
                  <c:v>158</c:v>
                </c:pt>
                <c:pt idx="3904">
                  <c:v>158</c:v>
                </c:pt>
                <c:pt idx="3905">
                  <c:v>158</c:v>
                </c:pt>
                <c:pt idx="3906">
                  <c:v>158</c:v>
                </c:pt>
                <c:pt idx="3907">
                  <c:v>158</c:v>
                </c:pt>
                <c:pt idx="3908">
                  <c:v>158</c:v>
                </c:pt>
                <c:pt idx="3909">
                  <c:v>158</c:v>
                </c:pt>
                <c:pt idx="3910">
                  <c:v>158</c:v>
                </c:pt>
                <c:pt idx="3911">
                  <c:v>158</c:v>
                </c:pt>
                <c:pt idx="3912">
                  <c:v>158</c:v>
                </c:pt>
                <c:pt idx="3913">
                  <c:v>158</c:v>
                </c:pt>
                <c:pt idx="3914">
                  <c:v>158</c:v>
                </c:pt>
                <c:pt idx="3915">
                  <c:v>158</c:v>
                </c:pt>
                <c:pt idx="3916">
                  <c:v>158</c:v>
                </c:pt>
                <c:pt idx="3917">
                  <c:v>158</c:v>
                </c:pt>
                <c:pt idx="3918">
                  <c:v>158</c:v>
                </c:pt>
                <c:pt idx="3919">
                  <c:v>158</c:v>
                </c:pt>
                <c:pt idx="3920">
                  <c:v>158</c:v>
                </c:pt>
                <c:pt idx="3921">
                  <c:v>158</c:v>
                </c:pt>
                <c:pt idx="3922">
                  <c:v>158</c:v>
                </c:pt>
                <c:pt idx="3923">
                  <c:v>158</c:v>
                </c:pt>
                <c:pt idx="3924">
                  <c:v>158</c:v>
                </c:pt>
                <c:pt idx="3925">
                  <c:v>158</c:v>
                </c:pt>
                <c:pt idx="3926">
                  <c:v>158</c:v>
                </c:pt>
                <c:pt idx="3927">
                  <c:v>158</c:v>
                </c:pt>
                <c:pt idx="3928">
                  <c:v>158</c:v>
                </c:pt>
                <c:pt idx="3929">
                  <c:v>158</c:v>
                </c:pt>
                <c:pt idx="3930">
                  <c:v>158</c:v>
                </c:pt>
                <c:pt idx="3931">
                  <c:v>158</c:v>
                </c:pt>
                <c:pt idx="3932">
                  <c:v>158</c:v>
                </c:pt>
                <c:pt idx="3933">
                  <c:v>158</c:v>
                </c:pt>
                <c:pt idx="3934">
                  <c:v>158</c:v>
                </c:pt>
                <c:pt idx="3935">
                  <c:v>158</c:v>
                </c:pt>
                <c:pt idx="3936">
                  <c:v>158</c:v>
                </c:pt>
                <c:pt idx="3937">
                  <c:v>158</c:v>
                </c:pt>
                <c:pt idx="3938">
                  <c:v>158</c:v>
                </c:pt>
                <c:pt idx="3939">
                  <c:v>158</c:v>
                </c:pt>
                <c:pt idx="3940">
                  <c:v>158</c:v>
                </c:pt>
                <c:pt idx="3941">
                  <c:v>158</c:v>
                </c:pt>
                <c:pt idx="3942">
                  <c:v>158</c:v>
                </c:pt>
                <c:pt idx="3943">
                  <c:v>158</c:v>
                </c:pt>
                <c:pt idx="3944">
                  <c:v>158</c:v>
                </c:pt>
                <c:pt idx="3945">
                  <c:v>158</c:v>
                </c:pt>
                <c:pt idx="3946">
                  <c:v>158</c:v>
                </c:pt>
                <c:pt idx="3947">
                  <c:v>158</c:v>
                </c:pt>
                <c:pt idx="3948">
                  <c:v>158</c:v>
                </c:pt>
                <c:pt idx="3949">
                  <c:v>158</c:v>
                </c:pt>
                <c:pt idx="3950">
                  <c:v>158</c:v>
                </c:pt>
                <c:pt idx="3951">
                  <c:v>158</c:v>
                </c:pt>
                <c:pt idx="3952">
                  <c:v>158</c:v>
                </c:pt>
                <c:pt idx="3953">
                  <c:v>158</c:v>
                </c:pt>
                <c:pt idx="3954">
                  <c:v>158</c:v>
                </c:pt>
                <c:pt idx="3955">
                  <c:v>158</c:v>
                </c:pt>
                <c:pt idx="3956">
                  <c:v>158</c:v>
                </c:pt>
                <c:pt idx="3957">
                  <c:v>158</c:v>
                </c:pt>
                <c:pt idx="3958">
                  <c:v>158</c:v>
                </c:pt>
                <c:pt idx="3959">
                  <c:v>158</c:v>
                </c:pt>
                <c:pt idx="3960">
                  <c:v>158</c:v>
                </c:pt>
                <c:pt idx="3961">
                  <c:v>158</c:v>
                </c:pt>
                <c:pt idx="3962">
                  <c:v>158</c:v>
                </c:pt>
                <c:pt idx="3963">
                  <c:v>158</c:v>
                </c:pt>
                <c:pt idx="3964">
                  <c:v>158</c:v>
                </c:pt>
                <c:pt idx="3965">
                  <c:v>158</c:v>
                </c:pt>
                <c:pt idx="3966">
                  <c:v>158</c:v>
                </c:pt>
                <c:pt idx="3967">
                  <c:v>158</c:v>
                </c:pt>
                <c:pt idx="3968">
                  <c:v>158</c:v>
                </c:pt>
                <c:pt idx="3969">
                  <c:v>158</c:v>
                </c:pt>
                <c:pt idx="3970">
                  <c:v>158</c:v>
                </c:pt>
                <c:pt idx="3971">
                  <c:v>158</c:v>
                </c:pt>
                <c:pt idx="3972">
                  <c:v>158</c:v>
                </c:pt>
                <c:pt idx="3973">
                  <c:v>158</c:v>
                </c:pt>
                <c:pt idx="3974">
                  <c:v>158</c:v>
                </c:pt>
                <c:pt idx="3975">
                  <c:v>158</c:v>
                </c:pt>
                <c:pt idx="3976">
                  <c:v>158</c:v>
                </c:pt>
                <c:pt idx="3977">
                  <c:v>158</c:v>
                </c:pt>
                <c:pt idx="3978">
                  <c:v>158</c:v>
                </c:pt>
                <c:pt idx="3979">
                  <c:v>158</c:v>
                </c:pt>
                <c:pt idx="3980">
                  <c:v>158</c:v>
                </c:pt>
                <c:pt idx="3981">
                  <c:v>158</c:v>
                </c:pt>
                <c:pt idx="3982">
                  <c:v>158</c:v>
                </c:pt>
                <c:pt idx="3983">
                  <c:v>158</c:v>
                </c:pt>
                <c:pt idx="3984">
                  <c:v>158</c:v>
                </c:pt>
                <c:pt idx="3985">
                  <c:v>158</c:v>
                </c:pt>
                <c:pt idx="3986">
                  <c:v>158</c:v>
                </c:pt>
                <c:pt idx="3987">
                  <c:v>158</c:v>
                </c:pt>
                <c:pt idx="3988">
                  <c:v>158</c:v>
                </c:pt>
                <c:pt idx="3989">
                  <c:v>158</c:v>
                </c:pt>
                <c:pt idx="3990">
                  <c:v>158</c:v>
                </c:pt>
                <c:pt idx="3991">
                  <c:v>158</c:v>
                </c:pt>
                <c:pt idx="3992">
                  <c:v>158</c:v>
                </c:pt>
                <c:pt idx="3993">
                  <c:v>158</c:v>
                </c:pt>
                <c:pt idx="3994">
                  <c:v>158</c:v>
                </c:pt>
                <c:pt idx="3995">
                  <c:v>158</c:v>
                </c:pt>
                <c:pt idx="3996">
                  <c:v>158</c:v>
                </c:pt>
                <c:pt idx="3997">
                  <c:v>158</c:v>
                </c:pt>
                <c:pt idx="3998">
                  <c:v>158</c:v>
                </c:pt>
                <c:pt idx="3999">
                  <c:v>158</c:v>
                </c:pt>
                <c:pt idx="4000">
                  <c:v>158</c:v>
                </c:pt>
                <c:pt idx="4001">
                  <c:v>158</c:v>
                </c:pt>
                <c:pt idx="4002">
                  <c:v>158</c:v>
                </c:pt>
                <c:pt idx="4003">
                  <c:v>158</c:v>
                </c:pt>
                <c:pt idx="4004">
                  <c:v>158</c:v>
                </c:pt>
                <c:pt idx="4005">
                  <c:v>158</c:v>
                </c:pt>
                <c:pt idx="4006">
                  <c:v>158</c:v>
                </c:pt>
                <c:pt idx="4007">
                  <c:v>158</c:v>
                </c:pt>
                <c:pt idx="4008">
                  <c:v>158</c:v>
                </c:pt>
                <c:pt idx="4009">
                  <c:v>158</c:v>
                </c:pt>
                <c:pt idx="4010">
                  <c:v>158</c:v>
                </c:pt>
                <c:pt idx="4011">
                  <c:v>158</c:v>
                </c:pt>
                <c:pt idx="4012">
                  <c:v>158</c:v>
                </c:pt>
                <c:pt idx="4013">
                  <c:v>158</c:v>
                </c:pt>
                <c:pt idx="4014">
                  <c:v>158</c:v>
                </c:pt>
                <c:pt idx="4015">
                  <c:v>158</c:v>
                </c:pt>
                <c:pt idx="4016">
                  <c:v>158</c:v>
                </c:pt>
                <c:pt idx="4017">
                  <c:v>158</c:v>
                </c:pt>
                <c:pt idx="4018">
                  <c:v>158</c:v>
                </c:pt>
                <c:pt idx="4019">
                  <c:v>158</c:v>
                </c:pt>
                <c:pt idx="4020">
                  <c:v>158</c:v>
                </c:pt>
                <c:pt idx="4021">
                  <c:v>158</c:v>
                </c:pt>
                <c:pt idx="4022">
                  <c:v>158</c:v>
                </c:pt>
                <c:pt idx="4023">
                  <c:v>158</c:v>
                </c:pt>
                <c:pt idx="4024">
                  <c:v>158</c:v>
                </c:pt>
                <c:pt idx="4025">
                  <c:v>158</c:v>
                </c:pt>
                <c:pt idx="4026">
                  <c:v>158</c:v>
                </c:pt>
                <c:pt idx="4027">
                  <c:v>158</c:v>
                </c:pt>
                <c:pt idx="4028">
                  <c:v>158</c:v>
                </c:pt>
                <c:pt idx="4029">
                  <c:v>158</c:v>
                </c:pt>
                <c:pt idx="4030">
                  <c:v>158</c:v>
                </c:pt>
                <c:pt idx="4031">
                  <c:v>158</c:v>
                </c:pt>
                <c:pt idx="4032">
                  <c:v>158</c:v>
                </c:pt>
                <c:pt idx="4033">
                  <c:v>158</c:v>
                </c:pt>
                <c:pt idx="4034">
                  <c:v>158</c:v>
                </c:pt>
                <c:pt idx="4035">
                  <c:v>158</c:v>
                </c:pt>
                <c:pt idx="4036">
                  <c:v>158</c:v>
                </c:pt>
                <c:pt idx="4037">
                  <c:v>158</c:v>
                </c:pt>
                <c:pt idx="4038">
                  <c:v>158</c:v>
                </c:pt>
                <c:pt idx="4039">
                  <c:v>158</c:v>
                </c:pt>
                <c:pt idx="4040">
                  <c:v>158</c:v>
                </c:pt>
                <c:pt idx="4041">
                  <c:v>158</c:v>
                </c:pt>
                <c:pt idx="4042">
                  <c:v>158</c:v>
                </c:pt>
                <c:pt idx="4043">
                  <c:v>158</c:v>
                </c:pt>
                <c:pt idx="4044">
                  <c:v>158</c:v>
                </c:pt>
                <c:pt idx="4045">
                  <c:v>158</c:v>
                </c:pt>
                <c:pt idx="4046">
                  <c:v>158</c:v>
                </c:pt>
                <c:pt idx="4047">
                  <c:v>158</c:v>
                </c:pt>
                <c:pt idx="4048">
                  <c:v>158</c:v>
                </c:pt>
                <c:pt idx="4049">
                  <c:v>158</c:v>
                </c:pt>
                <c:pt idx="4050">
                  <c:v>158</c:v>
                </c:pt>
                <c:pt idx="4051">
                  <c:v>158</c:v>
                </c:pt>
                <c:pt idx="4052">
                  <c:v>158</c:v>
                </c:pt>
                <c:pt idx="4053">
                  <c:v>158</c:v>
                </c:pt>
                <c:pt idx="4054">
                  <c:v>158</c:v>
                </c:pt>
                <c:pt idx="4055">
                  <c:v>158</c:v>
                </c:pt>
                <c:pt idx="4056">
                  <c:v>158</c:v>
                </c:pt>
                <c:pt idx="4057">
                  <c:v>158</c:v>
                </c:pt>
                <c:pt idx="4058">
                  <c:v>158</c:v>
                </c:pt>
                <c:pt idx="4059">
                  <c:v>158</c:v>
                </c:pt>
                <c:pt idx="4060">
                  <c:v>158</c:v>
                </c:pt>
                <c:pt idx="4061">
                  <c:v>158</c:v>
                </c:pt>
                <c:pt idx="4062">
                  <c:v>158</c:v>
                </c:pt>
                <c:pt idx="4063">
                  <c:v>158</c:v>
                </c:pt>
                <c:pt idx="4064">
                  <c:v>158</c:v>
                </c:pt>
                <c:pt idx="4065">
                  <c:v>158</c:v>
                </c:pt>
                <c:pt idx="4066">
                  <c:v>158</c:v>
                </c:pt>
                <c:pt idx="4067">
                  <c:v>158</c:v>
                </c:pt>
                <c:pt idx="4068">
                  <c:v>158</c:v>
                </c:pt>
                <c:pt idx="4069">
                  <c:v>158</c:v>
                </c:pt>
                <c:pt idx="4070">
                  <c:v>158</c:v>
                </c:pt>
                <c:pt idx="4071">
                  <c:v>158</c:v>
                </c:pt>
                <c:pt idx="4072">
                  <c:v>158</c:v>
                </c:pt>
                <c:pt idx="4073">
                  <c:v>158</c:v>
                </c:pt>
                <c:pt idx="4074">
                  <c:v>158</c:v>
                </c:pt>
                <c:pt idx="4075">
                  <c:v>158</c:v>
                </c:pt>
                <c:pt idx="4076">
                  <c:v>158</c:v>
                </c:pt>
                <c:pt idx="4077">
                  <c:v>158</c:v>
                </c:pt>
                <c:pt idx="4078">
                  <c:v>158</c:v>
                </c:pt>
                <c:pt idx="4079">
                  <c:v>158</c:v>
                </c:pt>
                <c:pt idx="4080">
                  <c:v>158</c:v>
                </c:pt>
                <c:pt idx="4081">
                  <c:v>158</c:v>
                </c:pt>
                <c:pt idx="4082">
                  <c:v>158</c:v>
                </c:pt>
                <c:pt idx="4083">
                  <c:v>158</c:v>
                </c:pt>
                <c:pt idx="4084">
                  <c:v>158</c:v>
                </c:pt>
                <c:pt idx="4085">
                  <c:v>158</c:v>
                </c:pt>
                <c:pt idx="4086">
                  <c:v>158</c:v>
                </c:pt>
                <c:pt idx="4087">
                  <c:v>158</c:v>
                </c:pt>
                <c:pt idx="4088">
                  <c:v>158</c:v>
                </c:pt>
                <c:pt idx="4089">
                  <c:v>158</c:v>
                </c:pt>
                <c:pt idx="4090">
                  <c:v>158</c:v>
                </c:pt>
                <c:pt idx="4091">
                  <c:v>158</c:v>
                </c:pt>
                <c:pt idx="4092">
                  <c:v>158</c:v>
                </c:pt>
                <c:pt idx="4093">
                  <c:v>158</c:v>
                </c:pt>
                <c:pt idx="4094">
                  <c:v>158</c:v>
                </c:pt>
                <c:pt idx="4095">
                  <c:v>158</c:v>
                </c:pt>
                <c:pt idx="4096">
                  <c:v>158</c:v>
                </c:pt>
                <c:pt idx="4097">
                  <c:v>158</c:v>
                </c:pt>
                <c:pt idx="4098">
                  <c:v>158</c:v>
                </c:pt>
                <c:pt idx="4099">
                  <c:v>158</c:v>
                </c:pt>
                <c:pt idx="4100">
                  <c:v>158</c:v>
                </c:pt>
                <c:pt idx="4101">
                  <c:v>158</c:v>
                </c:pt>
                <c:pt idx="4102">
                  <c:v>158</c:v>
                </c:pt>
                <c:pt idx="4103">
                  <c:v>158</c:v>
                </c:pt>
                <c:pt idx="4104">
                  <c:v>158</c:v>
                </c:pt>
                <c:pt idx="4105">
                  <c:v>158</c:v>
                </c:pt>
                <c:pt idx="4106">
                  <c:v>158</c:v>
                </c:pt>
                <c:pt idx="4107">
                  <c:v>158</c:v>
                </c:pt>
                <c:pt idx="4108">
                  <c:v>158</c:v>
                </c:pt>
                <c:pt idx="4109">
                  <c:v>158</c:v>
                </c:pt>
                <c:pt idx="4110">
                  <c:v>158</c:v>
                </c:pt>
                <c:pt idx="4111">
                  <c:v>158</c:v>
                </c:pt>
                <c:pt idx="4112">
                  <c:v>158</c:v>
                </c:pt>
                <c:pt idx="4113">
                  <c:v>158</c:v>
                </c:pt>
                <c:pt idx="4114">
                  <c:v>158</c:v>
                </c:pt>
                <c:pt idx="4115">
                  <c:v>158</c:v>
                </c:pt>
                <c:pt idx="4116">
                  <c:v>158</c:v>
                </c:pt>
                <c:pt idx="4117">
                  <c:v>158</c:v>
                </c:pt>
                <c:pt idx="4118">
                  <c:v>158</c:v>
                </c:pt>
                <c:pt idx="4119">
                  <c:v>158</c:v>
                </c:pt>
                <c:pt idx="4120">
                  <c:v>158</c:v>
                </c:pt>
                <c:pt idx="4121">
                  <c:v>158</c:v>
                </c:pt>
                <c:pt idx="4122">
                  <c:v>158</c:v>
                </c:pt>
                <c:pt idx="4123">
                  <c:v>158</c:v>
                </c:pt>
                <c:pt idx="4124">
                  <c:v>158</c:v>
                </c:pt>
                <c:pt idx="4125">
                  <c:v>158</c:v>
                </c:pt>
                <c:pt idx="4126">
                  <c:v>158</c:v>
                </c:pt>
                <c:pt idx="4127">
                  <c:v>158</c:v>
                </c:pt>
                <c:pt idx="4128">
                  <c:v>158</c:v>
                </c:pt>
                <c:pt idx="4129">
                  <c:v>158</c:v>
                </c:pt>
                <c:pt idx="4130">
                  <c:v>158</c:v>
                </c:pt>
                <c:pt idx="4131">
                  <c:v>158</c:v>
                </c:pt>
                <c:pt idx="4132">
                  <c:v>158</c:v>
                </c:pt>
                <c:pt idx="4133">
                  <c:v>158</c:v>
                </c:pt>
                <c:pt idx="4134">
                  <c:v>158</c:v>
                </c:pt>
                <c:pt idx="4135">
                  <c:v>158</c:v>
                </c:pt>
                <c:pt idx="4136">
                  <c:v>158</c:v>
                </c:pt>
                <c:pt idx="4137">
                  <c:v>158</c:v>
                </c:pt>
                <c:pt idx="4138">
                  <c:v>158</c:v>
                </c:pt>
                <c:pt idx="4139">
                  <c:v>158</c:v>
                </c:pt>
                <c:pt idx="4140">
                  <c:v>158</c:v>
                </c:pt>
                <c:pt idx="4141">
                  <c:v>158</c:v>
                </c:pt>
                <c:pt idx="4142">
                  <c:v>158</c:v>
                </c:pt>
                <c:pt idx="4143">
                  <c:v>158</c:v>
                </c:pt>
                <c:pt idx="4144">
                  <c:v>158</c:v>
                </c:pt>
                <c:pt idx="4145">
                  <c:v>158</c:v>
                </c:pt>
                <c:pt idx="4146">
                  <c:v>158</c:v>
                </c:pt>
                <c:pt idx="4147">
                  <c:v>158</c:v>
                </c:pt>
                <c:pt idx="4148">
                  <c:v>158</c:v>
                </c:pt>
                <c:pt idx="4149">
                  <c:v>158</c:v>
                </c:pt>
                <c:pt idx="4150">
                  <c:v>158</c:v>
                </c:pt>
                <c:pt idx="4151">
                  <c:v>158</c:v>
                </c:pt>
                <c:pt idx="4152">
                  <c:v>158</c:v>
                </c:pt>
                <c:pt idx="4153">
                  <c:v>158</c:v>
                </c:pt>
                <c:pt idx="4154">
                  <c:v>158</c:v>
                </c:pt>
                <c:pt idx="4155">
                  <c:v>158</c:v>
                </c:pt>
                <c:pt idx="4156">
                  <c:v>158</c:v>
                </c:pt>
                <c:pt idx="4157">
                  <c:v>158</c:v>
                </c:pt>
                <c:pt idx="4158">
                  <c:v>158</c:v>
                </c:pt>
                <c:pt idx="4159">
                  <c:v>158</c:v>
                </c:pt>
                <c:pt idx="4160">
                  <c:v>158</c:v>
                </c:pt>
                <c:pt idx="4161">
                  <c:v>158</c:v>
                </c:pt>
                <c:pt idx="4162">
                  <c:v>158</c:v>
                </c:pt>
                <c:pt idx="4163">
                  <c:v>158</c:v>
                </c:pt>
                <c:pt idx="4164">
                  <c:v>158</c:v>
                </c:pt>
                <c:pt idx="4165">
                  <c:v>158</c:v>
                </c:pt>
                <c:pt idx="4166">
                  <c:v>158</c:v>
                </c:pt>
                <c:pt idx="4167">
                  <c:v>158</c:v>
                </c:pt>
                <c:pt idx="4168">
                  <c:v>158</c:v>
                </c:pt>
                <c:pt idx="4169">
                  <c:v>158</c:v>
                </c:pt>
                <c:pt idx="4170">
                  <c:v>158</c:v>
                </c:pt>
                <c:pt idx="4171">
                  <c:v>158</c:v>
                </c:pt>
                <c:pt idx="4172">
                  <c:v>158</c:v>
                </c:pt>
                <c:pt idx="4173">
                  <c:v>158</c:v>
                </c:pt>
                <c:pt idx="4174">
                  <c:v>158</c:v>
                </c:pt>
                <c:pt idx="4175">
                  <c:v>158</c:v>
                </c:pt>
                <c:pt idx="4176">
                  <c:v>158</c:v>
                </c:pt>
                <c:pt idx="4177">
                  <c:v>158</c:v>
                </c:pt>
                <c:pt idx="4178">
                  <c:v>158</c:v>
                </c:pt>
                <c:pt idx="4179">
                  <c:v>158</c:v>
                </c:pt>
                <c:pt idx="4180">
                  <c:v>158</c:v>
                </c:pt>
                <c:pt idx="4181">
                  <c:v>158</c:v>
                </c:pt>
                <c:pt idx="4182">
                  <c:v>158</c:v>
                </c:pt>
                <c:pt idx="4183">
                  <c:v>158</c:v>
                </c:pt>
                <c:pt idx="4184">
                  <c:v>158</c:v>
                </c:pt>
                <c:pt idx="4185">
                  <c:v>158</c:v>
                </c:pt>
                <c:pt idx="4186">
                  <c:v>158</c:v>
                </c:pt>
                <c:pt idx="4187">
                  <c:v>158</c:v>
                </c:pt>
                <c:pt idx="4188">
                  <c:v>158</c:v>
                </c:pt>
                <c:pt idx="4189">
                  <c:v>158</c:v>
                </c:pt>
                <c:pt idx="4190">
                  <c:v>158</c:v>
                </c:pt>
                <c:pt idx="4191">
                  <c:v>158</c:v>
                </c:pt>
                <c:pt idx="4192">
                  <c:v>158</c:v>
                </c:pt>
                <c:pt idx="4193">
                  <c:v>158</c:v>
                </c:pt>
                <c:pt idx="4194">
                  <c:v>158</c:v>
                </c:pt>
                <c:pt idx="4195">
                  <c:v>158</c:v>
                </c:pt>
                <c:pt idx="4196">
                  <c:v>158</c:v>
                </c:pt>
                <c:pt idx="4197">
                  <c:v>158</c:v>
                </c:pt>
                <c:pt idx="4198">
                  <c:v>158</c:v>
                </c:pt>
                <c:pt idx="4199">
                  <c:v>158</c:v>
                </c:pt>
                <c:pt idx="4200">
                  <c:v>158</c:v>
                </c:pt>
                <c:pt idx="4201">
                  <c:v>158</c:v>
                </c:pt>
                <c:pt idx="4202">
                  <c:v>158</c:v>
                </c:pt>
                <c:pt idx="4203">
                  <c:v>158</c:v>
                </c:pt>
                <c:pt idx="4204">
                  <c:v>158</c:v>
                </c:pt>
                <c:pt idx="4205">
                  <c:v>158</c:v>
                </c:pt>
                <c:pt idx="4206">
                  <c:v>158</c:v>
                </c:pt>
                <c:pt idx="4207">
                  <c:v>158</c:v>
                </c:pt>
                <c:pt idx="4208">
                  <c:v>158</c:v>
                </c:pt>
                <c:pt idx="4209">
                  <c:v>158</c:v>
                </c:pt>
                <c:pt idx="4210">
                  <c:v>158</c:v>
                </c:pt>
                <c:pt idx="4211">
                  <c:v>158</c:v>
                </c:pt>
                <c:pt idx="4212">
                  <c:v>158</c:v>
                </c:pt>
                <c:pt idx="4213">
                  <c:v>158</c:v>
                </c:pt>
                <c:pt idx="4214">
                  <c:v>158</c:v>
                </c:pt>
                <c:pt idx="4215">
                  <c:v>158</c:v>
                </c:pt>
                <c:pt idx="4216">
                  <c:v>158</c:v>
                </c:pt>
                <c:pt idx="4217">
                  <c:v>158</c:v>
                </c:pt>
                <c:pt idx="4218">
                  <c:v>158</c:v>
                </c:pt>
                <c:pt idx="4219">
                  <c:v>158</c:v>
                </c:pt>
                <c:pt idx="4220">
                  <c:v>158</c:v>
                </c:pt>
                <c:pt idx="4221">
                  <c:v>158</c:v>
                </c:pt>
                <c:pt idx="4222">
                  <c:v>158</c:v>
                </c:pt>
                <c:pt idx="4223">
                  <c:v>158</c:v>
                </c:pt>
                <c:pt idx="4224">
                  <c:v>158</c:v>
                </c:pt>
                <c:pt idx="4225">
                  <c:v>158</c:v>
                </c:pt>
                <c:pt idx="4226">
                  <c:v>158</c:v>
                </c:pt>
                <c:pt idx="4227">
                  <c:v>158</c:v>
                </c:pt>
                <c:pt idx="4228">
                  <c:v>158</c:v>
                </c:pt>
                <c:pt idx="4229">
                  <c:v>158</c:v>
                </c:pt>
                <c:pt idx="4230">
                  <c:v>158</c:v>
                </c:pt>
                <c:pt idx="4231">
                  <c:v>158</c:v>
                </c:pt>
                <c:pt idx="4232">
                  <c:v>158</c:v>
                </c:pt>
                <c:pt idx="4233">
                  <c:v>158</c:v>
                </c:pt>
                <c:pt idx="4234">
                  <c:v>158</c:v>
                </c:pt>
                <c:pt idx="4235">
                  <c:v>158</c:v>
                </c:pt>
                <c:pt idx="4236">
                  <c:v>158</c:v>
                </c:pt>
                <c:pt idx="4237">
                  <c:v>158</c:v>
                </c:pt>
                <c:pt idx="4238">
                  <c:v>158</c:v>
                </c:pt>
                <c:pt idx="4239">
                  <c:v>158</c:v>
                </c:pt>
                <c:pt idx="4240">
                  <c:v>158</c:v>
                </c:pt>
                <c:pt idx="4241">
                  <c:v>158</c:v>
                </c:pt>
                <c:pt idx="4242">
                  <c:v>158</c:v>
                </c:pt>
                <c:pt idx="4243">
                  <c:v>158</c:v>
                </c:pt>
                <c:pt idx="4244">
                  <c:v>158</c:v>
                </c:pt>
                <c:pt idx="4245">
                  <c:v>158</c:v>
                </c:pt>
                <c:pt idx="4246">
                  <c:v>158</c:v>
                </c:pt>
                <c:pt idx="4247">
                  <c:v>158</c:v>
                </c:pt>
                <c:pt idx="4248">
                  <c:v>158</c:v>
                </c:pt>
                <c:pt idx="4249">
                  <c:v>158</c:v>
                </c:pt>
                <c:pt idx="4250">
                  <c:v>158</c:v>
                </c:pt>
                <c:pt idx="4251">
                  <c:v>158</c:v>
                </c:pt>
                <c:pt idx="4252">
                  <c:v>158</c:v>
                </c:pt>
                <c:pt idx="4253">
                  <c:v>158</c:v>
                </c:pt>
                <c:pt idx="4254">
                  <c:v>158</c:v>
                </c:pt>
                <c:pt idx="4255">
                  <c:v>159</c:v>
                </c:pt>
                <c:pt idx="4256">
                  <c:v>159</c:v>
                </c:pt>
                <c:pt idx="4257">
                  <c:v>159</c:v>
                </c:pt>
                <c:pt idx="4258">
                  <c:v>159</c:v>
                </c:pt>
                <c:pt idx="4259">
                  <c:v>159</c:v>
                </c:pt>
                <c:pt idx="4260">
                  <c:v>159</c:v>
                </c:pt>
                <c:pt idx="4261">
                  <c:v>159</c:v>
                </c:pt>
                <c:pt idx="4262">
                  <c:v>159</c:v>
                </c:pt>
                <c:pt idx="4263">
                  <c:v>159</c:v>
                </c:pt>
                <c:pt idx="4264">
                  <c:v>159</c:v>
                </c:pt>
                <c:pt idx="4265">
                  <c:v>159</c:v>
                </c:pt>
                <c:pt idx="4266">
                  <c:v>159</c:v>
                </c:pt>
                <c:pt idx="4267">
                  <c:v>159</c:v>
                </c:pt>
                <c:pt idx="4268">
                  <c:v>159</c:v>
                </c:pt>
                <c:pt idx="4269">
                  <c:v>159</c:v>
                </c:pt>
                <c:pt idx="4270">
                  <c:v>159</c:v>
                </c:pt>
                <c:pt idx="4271">
                  <c:v>159</c:v>
                </c:pt>
                <c:pt idx="4272">
                  <c:v>159</c:v>
                </c:pt>
                <c:pt idx="4273">
                  <c:v>159</c:v>
                </c:pt>
                <c:pt idx="4274">
                  <c:v>159</c:v>
                </c:pt>
                <c:pt idx="4275">
                  <c:v>159</c:v>
                </c:pt>
                <c:pt idx="4276">
                  <c:v>159</c:v>
                </c:pt>
                <c:pt idx="4277">
                  <c:v>159</c:v>
                </c:pt>
                <c:pt idx="4278">
                  <c:v>159</c:v>
                </c:pt>
                <c:pt idx="4279">
                  <c:v>159</c:v>
                </c:pt>
                <c:pt idx="4280">
                  <c:v>159</c:v>
                </c:pt>
                <c:pt idx="4281">
                  <c:v>159</c:v>
                </c:pt>
                <c:pt idx="4282">
                  <c:v>159</c:v>
                </c:pt>
                <c:pt idx="4283">
                  <c:v>159</c:v>
                </c:pt>
                <c:pt idx="4284">
                  <c:v>159</c:v>
                </c:pt>
                <c:pt idx="4285">
                  <c:v>159</c:v>
                </c:pt>
                <c:pt idx="4286">
                  <c:v>159</c:v>
                </c:pt>
                <c:pt idx="4287">
                  <c:v>159</c:v>
                </c:pt>
                <c:pt idx="4288">
                  <c:v>159</c:v>
                </c:pt>
                <c:pt idx="4289">
                  <c:v>159</c:v>
                </c:pt>
                <c:pt idx="4290">
                  <c:v>159</c:v>
                </c:pt>
                <c:pt idx="4291">
                  <c:v>159</c:v>
                </c:pt>
                <c:pt idx="4292">
                  <c:v>159</c:v>
                </c:pt>
                <c:pt idx="4293">
                  <c:v>159</c:v>
                </c:pt>
                <c:pt idx="4294">
                  <c:v>159</c:v>
                </c:pt>
                <c:pt idx="4295">
                  <c:v>159</c:v>
                </c:pt>
                <c:pt idx="4296">
                  <c:v>159</c:v>
                </c:pt>
                <c:pt idx="4297">
                  <c:v>159</c:v>
                </c:pt>
                <c:pt idx="4298">
                  <c:v>159</c:v>
                </c:pt>
                <c:pt idx="4299">
                  <c:v>159</c:v>
                </c:pt>
                <c:pt idx="4300">
                  <c:v>159</c:v>
                </c:pt>
                <c:pt idx="4301">
                  <c:v>159</c:v>
                </c:pt>
                <c:pt idx="4302">
                  <c:v>159</c:v>
                </c:pt>
                <c:pt idx="4303">
                  <c:v>159</c:v>
                </c:pt>
                <c:pt idx="4304">
                  <c:v>159</c:v>
                </c:pt>
                <c:pt idx="4305">
                  <c:v>159</c:v>
                </c:pt>
                <c:pt idx="4306">
                  <c:v>159</c:v>
                </c:pt>
                <c:pt idx="4307">
                  <c:v>159</c:v>
                </c:pt>
                <c:pt idx="4308">
                  <c:v>159</c:v>
                </c:pt>
                <c:pt idx="4309">
                  <c:v>159</c:v>
                </c:pt>
                <c:pt idx="4310">
                  <c:v>159</c:v>
                </c:pt>
                <c:pt idx="4311">
                  <c:v>159</c:v>
                </c:pt>
                <c:pt idx="4312">
                  <c:v>159</c:v>
                </c:pt>
                <c:pt idx="4313">
                  <c:v>159</c:v>
                </c:pt>
                <c:pt idx="4314">
                  <c:v>159</c:v>
                </c:pt>
                <c:pt idx="4315">
                  <c:v>159</c:v>
                </c:pt>
                <c:pt idx="4316">
                  <c:v>159</c:v>
                </c:pt>
                <c:pt idx="4317">
                  <c:v>159</c:v>
                </c:pt>
                <c:pt idx="4318">
                  <c:v>159</c:v>
                </c:pt>
                <c:pt idx="4319">
                  <c:v>159</c:v>
                </c:pt>
                <c:pt idx="4320">
                  <c:v>159</c:v>
                </c:pt>
                <c:pt idx="4321">
                  <c:v>159</c:v>
                </c:pt>
                <c:pt idx="4322">
                  <c:v>159</c:v>
                </c:pt>
                <c:pt idx="4323">
                  <c:v>160</c:v>
                </c:pt>
                <c:pt idx="4324">
                  <c:v>160</c:v>
                </c:pt>
                <c:pt idx="4325">
                  <c:v>160</c:v>
                </c:pt>
                <c:pt idx="4326">
                  <c:v>160</c:v>
                </c:pt>
                <c:pt idx="4327">
                  <c:v>160</c:v>
                </c:pt>
                <c:pt idx="4328">
                  <c:v>160</c:v>
                </c:pt>
                <c:pt idx="4329">
                  <c:v>160</c:v>
                </c:pt>
                <c:pt idx="4330">
                  <c:v>160</c:v>
                </c:pt>
                <c:pt idx="4331">
                  <c:v>160</c:v>
                </c:pt>
                <c:pt idx="4332">
                  <c:v>160</c:v>
                </c:pt>
                <c:pt idx="4333">
                  <c:v>160</c:v>
                </c:pt>
                <c:pt idx="4334">
                  <c:v>160</c:v>
                </c:pt>
                <c:pt idx="4335">
                  <c:v>160</c:v>
                </c:pt>
                <c:pt idx="4336">
                  <c:v>160</c:v>
                </c:pt>
                <c:pt idx="4337">
                  <c:v>160</c:v>
                </c:pt>
                <c:pt idx="4338">
                  <c:v>160</c:v>
                </c:pt>
                <c:pt idx="4339">
                  <c:v>160</c:v>
                </c:pt>
                <c:pt idx="4340">
                  <c:v>160</c:v>
                </c:pt>
                <c:pt idx="4341">
                  <c:v>160</c:v>
                </c:pt>
                <c:pt idx="4342">
                  <c:v>160</c:v>
                </c:pt>
                <c:pt idx="4343">
                  <c:v>160</c:v>
                </c:pt>
                <c:pt idx="4344">
                  <c:v>160</c:v>
                </c:pt>
                <c:pt idx="4345">
                  <c:v>160</c:v>
                </c:pt>
                <c:pt idx="4346">
                  <c:v>160</c:v>
                </c:pt>
                <c:pt idx="4347">
                  <c:v>160</c:v>
                </c:pt>
                <c:pt idx="4348">
                  <c:v>160</c:v>
                </c:pt>
                <c:pt idx="4349">
                  <c:v>160</c:v>
                </c:pt>
                <c:pt idx="4350">
                  <c:v>160</c:v>
                </c:pt>
                <c:pt idx="4351">
                  <c:v>160</c:v>
                </c:pt>
                <c:pt idx="4352">
                  <c:v>160</c:v>
                </c:pt>
                <c:pt idx="4353">
                  <c:v>160</c:v>
                </c:pt>
                <c:pt idx="4354">
                  <c:v>160</c:v>
                </c:pt>
                <c:pt idx="4355">
                  <c:v>160</c:v>
                </c:pt>
                <c:pt idx="4356">
                  <c:v>160</c:v>
                </c:pt>
                <c:pt idx="4357">
                  <c:v>160</c:v>
                </c:pt>
                <c:pt idx="4358">
                  <c:v>160</c:v>
                </c:pt>
                <c:pt idx="4359">
                  <c:v>160</c:v>
                </c:pt>
                <c:pt idx="4360">
                  <c:v>160</c:v>
                </c:pt>
                <c:pt idx="4361">
                  <c:v>160</c:v>
                </c:pt>
                <c:pt idx="4362">
                  <c:v>160</c:v>
                </c:pt>
                <c:pt idx="4363">
                  <c:v>160</c:v>
                </c:pt>
                <c:pt idx="4364">
                  <c:v>160</c:v>
                </c:pt>
                <c:pt idx="4365">
                  <c:v>160</c:v>
                </c:pt>
                <c:pt idx="4366">
                  <c:v>160</c:v>
                </c:pt>
                <c:pt idx="4367">
                  <c:v>160</c:v>
                </c:pt>
                <c:pt idx="4368">
                  <c:v>160</c:v>
                </c:pt>
                <c:pt idx="4369">
                  <c:v>160</c:v>
                </c:pt>
                <c:pt idx="4370">
                  <c:v>160</c:v>
                </c:pt>
                <c:pt idx="4371">
                  <c:v>160</c:v>
                </c:pt>
                <c:pt idx="4372">
                  <c:v>160</c:v>
                </c:pt>
                <c:pt idx="4373">
                  <c:v>160</c:v>
                </c:pt>
                <c:pt idx="4374">
                  <c:v>160</c:v>
                </c:pt>
                <c:pt idx="4375">
                  <c:v>160</c:v>
                </c:pt>
                <c:pt idx="4376">
                  <c:v>160</c:v>
                </c:pt>
                <c:pt idx="4377">
                  <c:v>160</c:v>
                </c:pt>
                <c:pt idx="4378">
                  <c:v>160</c:v>
                </c:pt>
                <c:pt idx="4379">
                  <c:v>160</c:v>
                </c:pt>
                <c:pt idx="4380">
                  <c:v>160</c:v>
                </c:pt>
                <c:pt idx="4381">
                  <c:v>160</c:v>
                </c:pt>
                <c:pt idx="4382">
                  <c:v>160</c:v>
                </c:pt>
                <c:pt idx="4383">
                  <c:v>160</c:v>
                </c:pt>
                <c:pt idx="4384">
                  <c:v>160</c:v>
                </c:pt>
                <c:pt idx="4385">
                  <c:v>160</c:v>
                </c:pt>
                <c:pt idx="4386">
                  <c:v>160</c:v>
                </c:pt>
                <c:pt idx="4387">
                  <c:v>160</c:v>
                </c:pt>
                <c:pt idx="4388">
                  <c:v>160</c:v>
                </c:pt>
                <c:pt idx="4389">
                  <c:v>160</c:v>
                </c:pt>
                <c:pt idx="4390">
                  <c:v>160</c:v>
                </c:pt>
                <c:pt idx="4391">
                  <c:v>160</c:v>
                </c:pt>
                <c:pt idx="4392">
                  <c:v>160</c:v>
                </c:pt>
                <c:pt idx="4393">
                  <c:v>160</c:v>
                </c:pt>
                <c:pt idx="4394">
                  <c:v>160</c:v>
                </c:pt>
                <c:pt idx="4395">
                  <c:v>160</c:v>
                </c:pt>
                <c:pt idx="4396">
                  <c:v>160</c:v>
                </c:pt>
                <c:pt idx="4397">
                  <c:v>160</c:v>
                </c:pt>
                <c:pt idx="4398">
                  <c:v>160</c:v>
                </c:pt>
                <c:pt idx="4399">
                  <c:v>160</c:v>
                </c:pt>
                <c:pt idx="4400">
                  <c:v>160</c:v>
                </c:pt>
                <c:pt idx="4401">
                  <c:v>160</c:v>
                </c:pt>
                <c:pt idx="4402">
                  <c:v>160</c:v>
                </c:pt>
                <c:pt idx="4403">
                  <c:v>160</c:v>
                </c:pt>
                <c:pt idx="4404">
                  <c:v>160</c:v>
                </c:pt>
                <c:pt idx="4405">
                  <c:v>160</c:v>
                </c:pt>
                <c:pt idx="4406">
                  <c:v>160</c:v>
                </c:pt>
                <c:pt idx="4407">
                  <c:v>160</c:v>
                </c:pt>
                <c:pt idx="4408">
                  <c:v>160</c:v>
                </c:pt>
                <c:pt idx="4409">
                  <c:v>160</c:v>
                </c:pt>
                <c:pt idx="4410">
                  <c:v>160</c:v>
                </c:pt>
                <c:pt idx="4411">
                  <c:v>160</c:v>
                </c:pt>
                <c:pt idx="4412">
                  <c:v>160</c:v>
                </c:pt>
                <c:pt idx="4413">
                  <c:v>160</c:v>
                </c:pt>
                <c:pt idx="4414">
                  <c:v>160</c:v>
                </c:pt>
                <c:pt idx="4415">
                  <c:v>160</c:v>
                </c:pt>
                <c:pt idx="4416">
                  <c:v>160</c:v>
                </c:pt>
                <c:pt idx="4417">
                  <c:v>160</c:v>
                </c:pt>
                <c:pt idx="4418">
                  <c:v>160</c:v>
                </c:pt>
                <c:pt idx="4419">
                  <c:v>160</c:v>
                </c:pt>
                <c:pt idx="4420">
                  <c:v>160</c:v>
                </c:pt>
                <c:pt idx="4421">
                  <c:v>160</c:v>
                </c:pt>
                <c:pt idx="4422">
                  <c:v>160</c:v>
                </c:pt>
                <c:pt idx="4423">
                  <c:v>160</c:v>
                </c:pt>
                <c:pt idx="4424">
                  <c:v>160</c:v>
                </c:pt>
                <c:pt idx="4425">
                  <c:v>160</c:v>
                </c:pt>
                <c:pt idx="4426">
                  <c:v>160</c:v>
                </c:pt>
                <c:pt idx="4427">
                  <c:v>160</c:v>
                </c:pt>
                <c:pt idx="4428">
                  <c:v>160</c:v>
                </c:pt>
                <c:pt idx="4429">
                  <c:v>160</c:v>
                </c:pt>
                <c:pt idx="4430">
                  <c:v>160</c:v>
                </c:pt>
                <c:pt idx="4431">
                  <c:v>160</c:v>
                </c:pt>
                <c:pt idx="4432">
                  <c:v>160</c:v>
                </c:pt>
                <c:pt idx="4433">
                  <c:v>160</c:v>
                </c:pt>
                <c:pt idx="4434">
                  <c:v>160</c:v>
                </c:pt>
                <c:pt idx="4435">
                  <c:v>160</c:v>
                </c:pt>
                <c:pt idx="4436">
                  <c:v>160</c:v>
                </c:pt>
                <c:pt idx="4437">
                  <c:v>160</c:v>
                </c:pt>
                <c:pt idx="4438">
                  <c:v>160</c:v>
                </c:pt>
                <c:pt idx="4439">
                  <c:v>160</c:v>
                </c:pt>
                <c:pt idx="4440">
                  <c:v>160</c:v>
                </c:pt>
                <c:pt idx="4441">
                  <c:v>160</c:v>
                </c:pt>
                <c:pt idx="4442">
                  <c:v>160</c:v>
                </c:pt>
                <c:pt idx="4443">
                  <c:v>160</c:v>
                </c:pt>
                <c:pt idx="4444">
                  <c:v>160</c:v>
                </c:pt>
                <c:pt idx="4445">
                  <c:v>160</c:v>
                </c:pt>
                <c:pt idx="4446">
                  <c:v>160</c:v>
                </c:pt>
                <c:pt idx="4447">
                  <c:v>160</c:v>
                </c:pt>
                <c:pt idx="4448">
                  <c:v>160</c:v>
                </c:pt>
                <c:pt idx="4449">
                  <c:v>160</c:v>
                </c:pt>
                <c:pt idx="4450">
                  <c:v>160</c:v>
                </c:pt>
                <c:pt idx="4451">
                  <c:v>160</c:v>
                </c:pt>
                <c:pt idx="4452">
                  <c:v>160</c:v>
                </c:pt>
                <c:pt idx="4453">
                  <c:v>160</c:v>
                </c:pt>
                <c:pt idx="4454">
                  <c:v>160</c:v>
                </c:pt>
                <c:pt idx="4455">
                  <c:v>160</c:v>
                </c:pt>
                <c:pt idx="4456">
                  <c:v>160</c:v>
                </c:pt>
                <c:pt idx="4457">
                  <c:v>160</c:v>
                </c:pt>
                <c:pt idx="4458">
                  <c:v>160</c:v>
                </c:pt>
                <c:pt idx="4459">
                  <c:v>160</c:v>
                </c:pt>
                <c:pt idx="4460">
                  <c:v>160</c:v>
                </c:pt>
                <c:pt idx="4461">
                  <c:v>160</c:v>
                </c:pt>
                <c:pt idx="4462">
                  <c:v>160</c:v>
                </c:pt>
                <c:pt idx="4463">
                  <c:v>160</c:v>
                </c:pt>
                <c:pt idx="4464">
                  <c:v>160</c:v>
                </c:pt>
                <c:pt idx="4465">
                  <c:v>160</c:v>
                </c:pt>
                <c:pt idx="4466">
                  <c:v>160</c:v>
                </c:pt>
                <c:pt idx="4467">
                  <c:v>160</c:v>
                </c:pt>
                <c:pt idx="4468">
                  <c:v>160</c:v>
                </c:pt>
                <c:pt idx="4469">
                  <c:v>160</c:v>
                </c:pt>
                <c:pt idx="4470">
                  <c:v>160</c:v>
                </c:pt>
                <c:pt idx="4471">
                  <c:v>160</c:v>
                </c:pt>
                <c:pt idx="4472">
                  <c:v>160</c:v>
                </c:pt>
                <c:pt idx="4473">
                  <c:v>160</c:v>
                </c:pt>
                <c:pt idx="4474">
                  <c:v>160</c:v>
                </c:pt>
                <c:pt idx="4475">
                  <c:v>160</c:v>
                </c:pt>
                <c:pt idx="4476">
                  <c:v>160</c:v>
                </c:pt>
                <c:pt idx="4477">
                  <c:v>160</c:v>
                </c:pt>
                <c:pt idx="4478">
                  <c:v>160</c:v>
                </c:pt>
                <c:pt idx="4479">
                  <c:v>160</c:v>
                </c:pt>
                <c:pt idx="4480">
                  <c:v>160</c:v>
                </c:pt>
                <c:pt idx="4481">
                  <c:v>160</c:v>
                </c:pt>
                <c:pt idx="4482">
                  <c:v>160</c:v>
                </c:pt>
                <c:pt idx="4483">
                  <c:v>160</c:v>
                </c:pt>
                <c:pt idx="4484">
                  <c:v>160</c:v>
                </c:pt>
                <c:pt idx="4485">
                  <c:v>160</c:v>
                </c:pt>
                <c:pt idx="4486">
                  <c:v>160</c:v>
                </c:pt>
                <c:pt idx="4487">
                  <c:v>160</c:v>
                </c:pt>
                <c:pt idx="4488">
                  <c:v>160</c:v>
                </c:pt>
                <c:pt idx="4489">
                  <c:v>160</c:v>
                </c:pt>
                <c:pt idx="4490">
                  <c:v>160</c:v>
                </c:pt>
                <c:pt idx="4491">
                  <c:v>160</c:v>
                </c:pt>
                <c:pt idx="4492">
                  <c:v>160</c:v>
                </c:pt>
                <c:pt idx="4493">
                  <c:v>160</c:v>
                </c:pt>
                <c:pt idx="4494">
                  <c:v>160</c:v>
                </c:pt>
                <c:pt idx="4495">
                  <c:v>160</c:v>
                </c:pt>
                <c:pt idx="4496">
                  <c:v>160</c:v>
                </c:pt>
                <c:pt idx="4497">
                  <c:v>160</c:v>
                </c:pt>
                <c:pt idx="4498">
                  <c:v>160</c:v>
                </c:pt>
                <c:pt idx="4499">
                  <c:v>160</c:v>
                </c:pt>
                <c:pt idx="4500">
                  <c:v>160</c:v>
                </c:pt>
                <c:pt idx="4501">
                  <c:v>160</c:v>
                </c:pt>
                <c:pt idx="4502">
                  <c:v>160</c:v>
                </c:pt>
                <c:pt idx="4503">
                  <c:v>160</c:v>
                </c:pt>
                <c:pt idx="4504">
                  <c:v>160</c:v>
                </c:pt>
                <c:pt idx="4505">
                  <c:v>160</c:v>
                </c:pt>
                <c:pt idx="4506">
                  <c:v>160</c:v>
                </c:pt>
                <c:pt idx="4507">
                  <c:v>160</c:v>
                </c:pt>
                <c:pt idx="4508">
                  <c:v>160</c:v>
                </c:pt>
                <c:pt idx="4509">
                  <c:v>160</c:v>
                </c:pt>
                <c:pt idx="4510">
                  <c:v>160</c:v>
                </c:pt>
                <c:pt idx="4511">
                  <c:v>160</c:v>
                </c:pt>
                <c:pt idx="4512">
                  <c:v>160</c:v>
                </c:pt>
                <c:pt idx="4513">
                  <c:v>160</c:v>
                </c:pt>
                <c:pt idx="4514">
                  <c:v>160</c:v>
                </c:pt>
                <c:pt idx="4515">
                  <c:v>160</c:v>
                </c:pt>
                <c:pt idx="4516">
                  <c:v>160</c:v>
                </c:pt>
                <c:pt idx="4517">
                  <c:v>160</c:v>
                </c:pt>
                <c:pt idx="4518">
                  <c:v>160</c:v>
                </c:pt>
                <c:pt idx="4519">
                  <c:v>160</c:v>
                </c:pt>
                <c:pt idx="4520">
                  <c:v>160</c:v>
                </c:pt>
                <c:pt idx="4521">
                  <c:v>160</c:v>
                </c:pt>
                <c:pt idx="4522">
                  <c:v>160</c:v>
                </c:pt>
                <c:pt idx="4523">
                  <c:v>160</c:v>
                </c:pt>
                <c:pt idx="4524">
                  <c:v>160</c:v>
                </c:pt>
                <c:pt idx="4525">
                  <c:v>160</c:v>
                </c:pt>
                <c:pt idx="4526">
                  <c:v>160</c:v>
                </c:pt>
                <c:pt idx="4527">
                  <c:v>160</c:v>
                </c:pt>
                <c:pt idx="4528">
                  <c:v>160</c:v>
                </c:pt>
                <c:pt idx="4529">
                  <c:v>160</c:v>
                </c:pt>
                <c:pt idx="4530">
                  <c:v>160</c:v>
                </c:pt>
                <c:pt idx="4531">
                  <c:v>160</c:v>
                </c:pt>
                <c:pt idx="4532">
                  <c:v>160</c:v>
                </c:pt>
                <c:pt idx="4533">
                  <c:v>160</c:v>
                </c:pt>
                <c:pt idx="4534">
                  <c:v>160</c:v>
                </c:pt>
                <c:pt idx="4535">
                  <c:v>160</c:v>
                </c:pt>
                <c:pt idx="4536">
                  <c:v>160</c:v>
                </c:pt>
                <c:pt idx="4537">
                  <c:v>160</c:v>
                </c:pt>
                <c:pt idx="4538">
                  <c:v>160</c:v>
                </c:pt>
                <c:pt idx="4539">
                  <c:v>161</c:v>
                </c:pt>
                <c:pt idx="4540">
                  <c:v>161</c:v>
                </c:pt>
                <c:pt idx="4541">
                  <c:v>161</c:v>
                </c:pt>
                <c:pt idx="4542">
                  <c:v>161</c:v>
                </c:pt>
                <c:pt idx="4543">
                  <c:v>161</c:v>
                </c:pt>
                <c:pt idx="4544">
                  <c:v>161</c:v>
                </c:pt>
                <c:pt idx="4545">
                  <c:v>161</c:v>
                </c:pt>
                <c:pt idx="4546">
                  <c:v>161</c:v>
                </c:pt>
                <c:pt idx="4547">
                  <c:v>161</c:v>
                </c:pt>
                <c:pt idx="4548">
                  <c:v>161</c:v>
                </c:pt>
                <c:pt idx="4549">
                  <c:v>161</c:v>
                </c:pt>
                <c:pt idx="4550">
                  <c:v>161</c:v>
                </c:pt>
                <c:pt idx="4551">
                  <c:v>161</c:v>
                </c:pt>
                <c:pt idx="4552">
                  <c:v>161</c:v>
                </c:pt>
                <c:pt idx="4553">
                  <c:v>161</c:v>
                </c:pt>
                <c:pt idx="4554">
                  <c:v>161</c:v>
                </c:pt>
                <c:pt idx="4555">
                  <c:v>161</c:v>
                </c:pt>
                <c:pt idx="4556">
                  <c:v>161</c:v>
                </c:pt>
                <c:pt idx="4557">
                  <c:v>161</c:v>
                </c:pt>
                <c:pt idx="4558">
                  <c:v>161</c:v>
                </c:pt>
                <c:pt idx="4559">
                  <c:v>161</c:v>
                </c:pt>
                <c:pt idx="4560">
                  <c:v>161</c:v>
                </c:pt>
                <c:pt idx="4561">
                  <c:v>161</c:v>
                </c:pt>
                <c:pt idx="4562">
                  <c:v>161</c:v>
                </c:pt>
                <c:pt idx="4563">
                  <c:v>161</c:v>
                </c:pt>
                <c:pt idx="4564">
                  <c:v>161</c:v>
                </c:pt>
                <c:pt idx="4565">
                  <c:v>161</c:v>
                </c:pt>
                <c:pt idx="4566">
                  <c:v>161</c:v>
                </c:pt>
                <c:pt idx="4567">
                  <c:v>161</c:v>
                </c:pt>
                <c:pt idx="4568">
                  <c:v>161</c:v>
                </c:pt>
                <c:pt idx="4569">
                  <c:v>161</c:v>
                </c:pt>
                <c:pt idx="4570">
                  <c:v>161</c:v>
                </c:pt>
                <c:pt idx="4571">
                  <c:v>161</c:v>
                </c:pt>
                <c:pt idx="4572">
                  <c:v>161</c:v>
                </c:pt>
                <c:pt idx="4573">
                  <c:v>161</c:v>
                </c:pt>
                <c:pt idx="4574">
                  <c:v>161</c:v>
                </c:pt>
                <c:pt idx="4575">
                  <c:v>161</c:v>
                </c:pt>
                <c:pt idx="4576">
                  <c:v>161</c:v>
                </c:pt>
                <c:pt idx="4577">
                  <c:v>161</c:v>
                </c:pt>
                <c:pt idx="4578">
                  <c:v>161</c:v>
                </c:pt>
                <c:pt idx="4579">
                  <c:v>161</c:v>
                </c:pt>
                <c:pt idx="4580">
                  <c:v>161</c:v>
                </c:pt>
                <c:pt idx="4581">
                  <c:v>161</c:v>
                </c:pt>
                <c:pt idx="4582">
                  <c:v>161</c:v>
                </c:pt>
                <c:pt idx="4583">
                  <c:v>161</c:v>
                </c:pt>
                <c:pt idx="4584">
                  <c:v>161</c:v>
                </c:pt>
                <c:pt idx="4585">
                  <c:v>161</c:v>
                </c:pt>
                <c:pt idx="4586">
                  <c:v>161</c:v>
                </c:pt>
                <c:pt idx="4587">
                  <c:v>161</c:v>
                </c:pt>
                <c:pt idx="4588">
                  <c:v>161</c:v>
                </c:pt>
                <c:pt idx="4589">
                  <c:v>161</c:v>
                </c:pt>
                <c:pt idx="4590">
                  <c:v>161</c:v>
                </c:pt>
                <c:pt idx="4591">
                  <c:v>161</c:v>
                </c:pt>
                <c:pt idx="4592">
                  <c:v>161</c:v>
                </c:pt>
                <c:pt idx="4593">
                  <c:v>161</c:v>
                </c:pt>
                <c:pt idx="4594">
                  <c:v>161</c:v>
                </c:pt>
                <c:pt idx="4595">
                  <c:v>161</c:v>
                </c:pt>
                <c:pt idx="4596">
                  <c:v>161</c:v>
                </c:pt>
                <c:pt idx="4597">
                  <c:v>161</c:v>
                </c:pt>
                <c:pt idx="4598">
                  <c:v>161</c:v>
                </c:pt>
                <c:pt idx="4599">
                  <c:v>161</c:v>
                </c:pt>
                <c:pt idx="4600">
                  <c:v>161</c:v>
                </c:pt>
                <c:pt idx="4601">
                  <c:v>161</c:v>
                </c:pt>
                <c:pt idx="4602">
                  <c:v>161</c:v>
                </c:pt>
                <c:pt idx="4603">
                  <c:v>161</c:v>
                </c:pt>
                <c:pt idx="4604">
                  <c:v>161</c:v>
                </c:pt>
                <c:pt idx="4605">
                  <c:v>161</c:v>
                </c:pt>
                <c:pt idx="4606">
                  <c:v>161</c:v>
                </c:pt>
                <c:pt idx="4607">
                  <c:v>161</c:v>
                </c:pt>
                <c:pt idx="4608">
                  <c:v>161</c:v>
                </c:pt>
                <c:pt idx="4609">
                  <c:v>161</c:v>
                </c:pt>
                <c:pt idx="4610">
                  <c:v>161</c:v>
                </c:pt>
                <c:pt idx="4611">
                  <c:v>161</c:v>
                </c:pt>
                <c:pt idx="4612">
                  <c:v>161</c:v>
                </c:pt>
                <c:pt idx="4613">
                  <c:v>161</c:v>
                </c:pt>
                <c:pt idx="4614">
                  <c:v>161</c:v>
                </c:pt>
                <c:pt idx="4615">
                  <c:v>161</c:v>
                </c:pt>
                <c:pt idx="4616">
                  <c:v>161</c:v>
                </c:pt>
                <c:pt idx="4617">
                  <c:v>161</c:v>
                </c:pt>
                <c:pt idx="4618">
                  <c:v>161</c:v>
                </c:pt>
                <c:pt idx="4619">
                  <c:v>161</c:v>
                </c:pt>
                <c:pt idx="4620">
                  <c:v>161</c:v>
                </c:pt>
                <c:pt idx="4621">
                  <c:v>161</c:v>
                </c:pt>
                <c:pt idx="4622">
                  <c:v>161</c:v>
                </c:pt>
                <c:pt idx="4623">
                  <c:v>161</c:v>
                </c:pt>
                <c:pt idx="4624">
                  <c:v>161</c:v>
                </c:pt>
                <c:pt idx="4625">
                  <c:v>162</c:v>
                </c:pt>
                <c:pt idx="4626">
                  <c:v>162</c:v>
                </c:pt>
                <c:pt idx="4627">
                  <c:v>162</c:v>
                </c:pt>
                <c:pt idx="4628">
                  <c:v>162</c:v>
                </c:pt>
                <c:pt idx="4629">
                  <c:v>162</c:v>
                </c:pt>
                <c:pt idx="4630">
                  <c:v>162</c:v>
                </c:pt>
                <c:pt idx="4631">
                  <c:v>162</c:v>
                </c:pt>
                <c:pt idx="4632">
                  <c:v>162</c:v>
                </c:pt>
                <c:pt idx="4633">
                  <c:v>162</c:v>
                </c:pt>
                <c:pt idx="4634">
                  <c:v>162</c:v>
                </c:pt>
                <c:pt idx="4635">
                  <c:v>162</c:v>
                </c:pt>
                <c:pt idx="4636">
                  <c:v>162</c:v>
                </c:pt>
                <c:pt idx="4637">
                  <c:v>162</c:v>
                </c:pt>
                <c:pt idx="4638">
                  <c:v>162</c:v>
                </c:pt>
                <c:pt idx="4639">
                  <c:v>162</c:v>
                </c:pt>
                <c:pt idx="4640">
                  <c:v>162</c:v>
                </c:pt>
                <c:pt idx="4641">
                  <c:v>162</c:v>
                </c:pt>
                <c:pt idx="4642">
                  <c:v>162</c:v>
                </c:pt>
                <c:pt idx="4643">
                  <c:v>162</c:v>
                </c:pt>
                <c:pt idx="4644">
                  <c:v>162</c:v>
                </c:pt>
                <c:pt idx="4645">
                  <c:v>162</c:v>
                </c:pt>
                <c:pt idx="4646">
                  <c:v>162</c:v>
                </c:pt>
                <c:pt idx="4647">
                  <c:v>162</c:v>
                </c:pt>
                <c:pt idx="4648">
                  <c:v>162</c:v>
                </c:pt>
                <c:pt idx="4649">
                  <c:v>162</c:v>
                </c:pt>
                <c:pt idx="4650">
                  <c:v>162</c:v>
                </c:pt>
                <c:pt idx="4651">
                  <c:v>162</c:v>
                </c:pt>
                <c:pt idx="4652">
                  <c:v>162</c:v>
                </c:pt>
                <c:pt idx="4653">
                  <c:v>162</c:v>
                </c:pt>
                <c:pt idx="4654">
                  <c:v>162</c:v>
                </c:pt>
                <c:pt idx="4655">
                  <c:v>162</c:v>
                </c:pt>
                <c:pt idx="4656">
                  <c:v>162</c:v>
                </c:pt>
                <c:pt idx="4657">
                  <c:v>162</c:v>
                </c:pt>
                <c:pt idx="4658">
                  <c:v>162</c:v>
                </c:pt>
                <c:pt idx="4659">
                  <c:v>162</c:v>
                </c:pt>
                <c:pt idx="4660">
                  <c:v>162</c:v>
                </c:pt>
                <c:pt idx="4661">
                  <c:v>162</c:v>
                </c:pt>
                <c:pt idx="4662">
                  <c:v>162</c:v>
                </c:pt>
                <c:pt idx="4663">
                  <c:v>162</c:v>
                </c:pt>
                <c:pt idx="4664">
                  <c:v>162</c:v>
                </c:pt>
                <c:pt idx="4665">
                  <c:v>162</c:v>
                </c:pt>
                <c:pt idx="4666">
                  <c:v>162</c:v>
                </c:pt>
                <c:pt idx="4667">
                  <c:v>162</c:v>
                </c:pt>
                <c:pt idx="4668">
                  <c:v>162</c:v>
                </c:pt>
                <c:pt idx="4669">
                  <c:v>162</c:v>
                </c:pt>
                <c:pt idx="4670">
                  <c:v>162</c:v>
                </c:pt>
                <c:pt idx="4671">
                  <c:v>162</c:v>
                </c:pt>
                <c:pt idx="4672">
                  <c:v>162</c:v>
                </c:pt>
                <c:pt idx="4673">
                  <c:v>162</c:v>
                </c:pt>
                <c:pt idx="4674">
                  <c:v>162</c:v>
                </c:pt>
                <c:pt idx="4675">
                  <c:v>162</c:v>
                </c:pt>
                <c:pt idx="4676">
                  <c:v>162</c:v>
                </c:pt>
                <c:pt idx="4677">
                  <c:v>162</c:v>
                </c:pt>
                <c:pt idx="4678">
                  <c:v>162</c:v>
                </c:pt>
                <c:pt idx="4679">
                  <c:v>162</c:v>
                </c:pt>
                <c:pt idx="4680">
                  <c:v>162</c:v>
                </c:pt>
                <c:pt idx="4681">
                  <c:v>162</c:v>
                </c:pt>
                <c:pt idx="4682">
                  <c:v>162</c:v>
                </c:pt>
                <c:pt idx="4683">
                  <c:v>162</c:v>
                </c:pt>
                <c:pt idx="4684">
                  <c:v>162</c:v>
                </c:pt>
                <c:pt idx="4685">
                  <c:v>162</c:v>
                </c:pt>
                <c:pt idx="4686">
                  <c:v>162</c:v>
                </c:pt>
                <c:pt idx="4687">
                  <c:v>162</c:v>
                </c:pt>
                <c:pt idx="4688">
                  <c:v>162</c:v>
                </c:pt>
                <c:pt idx="4689">
                  <c:v>162</c:v>
                </c:pt>
                <c:pt idx="4690">
                  <c:v>162</c:v>
                </c:pt>
                <c:pt idx="4691">
                  <c:v>162</c:v>
                </c:pt>
                <c:pt idx="4692">
                  <c:v>162</c:v>
                </c:pt>
                <c:pt idx="4693">
                  <c:v>162</c:v>
                </c:pt>
                <c:pt idx="4694">
                  <c:v>162</c:v>
                </c:pt>
                <c:pt idx="4695">
                  <c:v>162</c:v>
                </c:pt>
                <c:pt idx="4696">
                  <c:v>162</c:v>
                </c:pt>
                <c:pt idx="4697">
                  <c:v>162</c:v>
                </c:pt>
                <c:pt idx="4698">
                  <c:v>162</c:v>
                </c:pt>
                <c:pt idx="4699">
                  <c:v>162</c:v>
                </c:pt>
                <c:pt idx="4700">
                  <c:v>162</c:v>
                </c:pt>
                <c:pt idx="4701">
                  <c:v>162</c:v>
                </c:pt>
                <c:pt idx="4702">
                  <c:v>162</c:v>
                </c:pt>
                <c:pt idx="4703">
                  <c:v>162</c:v>
                </c:pt>
                <c:pt idx="4704">
                  <c:v>162</c:v>
                </c:pt>
                <c:pt idx="4705">
                  <c:v>162</c:v>
                </c:pt>
                <c:pt idx="4706">
                  <c:v>162</c:v>
                </c:pt>
                <c:pt idx="4707">
                  <c:v>162</c:v>
                </c:pt>
                <c:pt idx="4708">
                  <c:v>162</c:v>
                </c:pt>
                <c:pt idx="4709">
                  <c:v>162</c:v>
                </c:pt>
                <c:pt idx="4710">
                  <c:v>162</c:v>
                </c:pt>
                <c:pt idx="4711">
                  <c:v>162</c:v>
                </c:pt>
                <c:pt idx="4712">
                  <c:v>162</c:v>
                </c:pt>
                <c:pt idx="4713">
                  <c:v>162</c:v>
                </c:pt>
                <c:pt idx="4714">
                  <c:v>162</c:v>
                </c:pt>
                <c:pt idx="4715">
                  <c:v>162</c:v>
                </c:pt>
                <c:pt idx="4716">
                  <c:v>162</c:v>
                </c:pt>
                <c:pt idx="4717">
                  <c:v>162</c:v>
                </c:pt>
                <c:pt idx="4718">
                  <c:v>162</c:v>
                </c:pt>
                <c:pt idx="4719">
                  <c:v>162</c:v>
                </c:pt>
                <c:pt idx="4720">
                  <c:v>162</c:v>
                </c:pt>
                <c:pt idx="4721">
                  <c:v>162</c:v>
                </c:pt>
                <c:pt idx="4722">
                  <c:v>162</c:v>
                </c:pt>
                <c:pt idx="4723">
                  <c:v>162</c:v>
                </c:pt>
                <c:pt idx="4724">
                  <c:v>162</c:v>
                </c:pt>
                <c:pt idx="4725">
                  <c:v>162</c:v>
                </c:pt>
                <c:pt idx="4726">
                  <c:v>162</c:v>
                </c:pt>
                <c:pt idx="4727">
                  <c:v>162</c:v>
                </c:pt>
                <c:pt idx="4728">
                  <c:v>162</c:v>
                </c:pt>
                <c:pt idx="4729">
                  <c:v>162</c:v>
                </c:pt>
                <c:pt idx="4730">
                  <c:v>162</c:v>
                </c:pt>
                <c:pt idx="4731">
                  <c:v>162</c:v>
                </c:pt>
                <c:pt idx="4732">
                  <c:v>162</c:v>
                </c:pt>
                <c:pt idx="4733">
                  <c:v>162</c:v>
                </c:pt>
                <c:pt idx="4734">
                  <c:v>162</c:v>
                </c:pt>
                <c:pt idx="4735">
                  <c:v>162</c:v>
                </c:pt>
                <c:pt idx="4736">
                  <c:v>162</c:v>
                </c:pt>
                <c:pt idx="4737">
                  <c:v>162</c:v>
                </c:pt>
                <c:pt idx="4738">
                  <c:v>162</c:v>
                </c:pt>
                <c:pt idx="4739">
                  <c:v>162</c:v>
                </c:pt>
                <c:pt idx="4740">
                  <c:v>162</c:v>
                </c:pt>
                <c:pt idx="4741">
                  <c:v>162</c:v>
                </c:pt>
                <c:pt idx="4742">
                  <c:v>162</c:v>
                </c:pt>
                <c:pt idx="4743">
                  <c:v>162</c:v>
                </c:pt>
                <c:pt idx="4744">
                  <c:v>162</c:v>
                </c:pt>
                <c:pt idx="4745">
                  <c:v>162</c:v>
                </c:pt>
                <c:pt idx="4746">
                  <c:v>162</c:v>
                </c:pt>
                <c:pt idx="4747">
                  <c:v>162</c:v>
                </c:pt>
                <c:pt idx="4748">
                  <c:v>162</c:v>
                </c:pt>
                <c:pt idx="4749">
                  <c:v>162</c:v>
                </c:pt>
                <c:pt idx="4750">
                  <c:v>162</c:v>
                </c:pt>
                <c:pt idx="4751">
                  <c:v>162</c:v>
                </c:pt>
                <c:pt idx="4752">
                  <c:v>162</c:v>
                </c:pt>
                <c:pt idx="4753">
                  <c:v>162</c:v>
                </c:pt>
                <c:pt idx="4754">
                  <c:v>162</c:v>
                </c:pt>
                <c:pt idx="4755">
                  <c:v>162</c:v>
                </c:pt>
                <c:pt idx="4756">
                  <c:v>162</c:v>
                </c:pt>
                <c:pt idx="4757">
                  <c:v>162</c:v>
                </c:pt>
                <c:pt idx="4758">
                  <c:v>162</c:v>
                </c:pt>
                <c:pt idx="4759">
                  <c:v>162</c:v>
                </c:pt>
                <c:pt idx="4760">
                  <c:v>162</c:v>
                </c:pt>
                <c:pt idx="4761">
                  <c:v>162</c:v>
                </c:pt>
                <c:pt idx="4762">
                  <c:v>162</c:v>
                </c:pt>
                <c:pt idx="4763">
                  <c:v>162</c:v>
                </c:pt>
                <c:pt idx="4764">
                  <c:v>162</c:v>
                </c:pt>
                <c:pt idx="4765">
                  <c:v>162</c:v>
                </c:pt>
                <c:pt idx="4766">
                  <c:v>162</c:v>
                </c:pt>
                <c:pt idx="4767">
                  <c:v>162</c:v>
                </c:pt>
                <c:pt idx="4768">
                  <c:v>162</c:v>
                </c:pt>
                <c:pt idx="4769">
                  <c:v>162</c:v>
                </c:pt>
                <c:pt idx="4770">
                  <c:v>162</c:v>
                </c:pt>
                <c:pt idx="4771">
                  <c:v>162</c:v>
                </c:pt>
                <c:pt idx="4772">
                  <c:v>162</c:v>
                </c:pt>
                <c:pt idx="4773">
                  <c:v>162</c:v>
                </c:pt>
                <c:pt idx="4774">
                  <c:v>162</c:v>
                </c:pt>
                <c:pt idx="4775">
                  <c:v>162</c:v>
                </c:pt>
                <c:pt idx="4776">
                  <c:v>162</c:v>
                </c:pt>
                <c:pt idx="4777">
                  <c:v>162</c:v>
                </c:pt>
                <c:pt idx="4778">
                  <c:v>162</c:v>
                </c:pt>
                <c:pt idx="4779">
                  <c:v>162</c:v>
                </c:pt>
                <c:pt idx="4780">
                  <c:v>162</c:v>
                </c:pt>
                <c:pt idx="4781">
                  <c:v>162</c:v>
                </c:pt>
                <c:pt idx="4782">
                  <c:v>162</c:v>
                </c:pt>
                <c:pt idx="4783">
                  <c:v>162</c:v>
                </c:pt>
                <c:pt idx="4784">
                  <c:v>162</c:v>
                </c:pt>
                <c:pt idx="4785">
                  <c:v>162</c:v>
                </c:pt>
                <c:pt idx="4786">
                  <c:v>162</c:v>
                </c:pt>
                <c:pt idx="4787">
                  <c:v>162</c:v>
                </c:pt>
                <c:pt idx="4788">
                  <c:v>162</c:v>
                </c:pt>
                <c:pt idx="4789">
                  <c:v>162</c:v>
                </c:pt>
                <c:pt idx="4790">
                  <c:v>162</c:v>
                </c:pt>
                <c:pt idx="4791">
                  <c:v>162</c:v>
                </c:pt>
                <c:pt idx="4792">
                  <c:v>162</c:v>
                </c:pt>
                <c:pt idx="4793">
                  <c:v>162</c:v>
                </c:pt>
                <c:pt idx="4794">
                  <c:v>162</c:v>
                </c:pt>
                <c:pt idx="4795">
                  <c:v>162</c:v>
                </c:pt>
                <c:pt idx="4796">
                  <c:v>162</c:v>
                </c:pt>
                <c:pt idx="4797">
                  <c:v>162</c:v>
                </c:pt>
                <c:pt idx="4798">
                  <c:v>162</c:v>
                </c:pt>
                <c:pt idx="4799">
                  <c:v>162</c:v>
                </c:pt>
                <c:pt idx="4800">
                  <c:v>162</c:v>
                </c:pt>
                <c:pt idx="4801">
                  <c:v>162</c:v>
                </c:pt>
                <c:pt idx="4802">
                  <c:v>162</c:v>
                </c:pt>
                <c:pt idx="4803">
                  <c:v>162</c:v>
                </c:pt>
                <c:pt idx="4804">
                  <c:v>162</c:v>
                </c:pt>
                <c:pt idx="4805">
                  <c:v>162</c:v>
                </c:pt>
                <c:pt idx="4806">
                  <c:v>162</c:v>
                </c:pt>
                <c:pt idx="4807">
                  <c:v>162</c:v>
                </c:pt>
                <c:pt idx="4808">
                  <c:v>162</c:v>
                </c:pt>
                <c:pt idx="4809">
                  <c:v>162</c:v>
                </c:pt>
                <c:pt idx="4810">
                  <c:v>162</c:v>
                </c:pt>
                <c:pt idx="4811">
                  <c:v>162</c:v>
                </c:pt>
                <c:pt idx="4812">
                  <c:v>162</c:v>
                </c:pt>
                <c:pt idx="4813">
                  <c:v>162</c:v>
                </c:pt>
                <c:pt idx="4814">
                  <c:v>162</c:v>
                </c:pt>
                <c:pt idx="4815">
                  <c:v>162</c:v>
                </c:pt>
                <c:pt idx="4816">
                  <c:v>162</c:v>
                </c:pt>
                <c:pt idx="4817">
                  <c:v>162</c:v>
                </c:pt>
                <c:pt idx="4818">
                  <c:v>162</c:v>
                </c:pt>
                <c:pt idx="4819">
                  <c:v>162</c:v>
                </c:pt>
                <c:pt idx="4820">
                  <c:v>162</c:v>
                </c:pt>
                <c:pt idx="4821">
                  <c:v>162</c:v>
                </c:pt>
                <c:pt idx="4822">
                  <c:v>162</c:v>
                </c:pt>
                <c:pt idx="4823">
                  <c:v>162</c:v>
                </c:pt>
                <c:pt idx="4824">
                  <c:v>162</c:v>
                </c:pt>
                <c:pt idx="4825">
                  <c:v>162</c:v>
                </c:pt>
                <c:pt idx="4826">
                  <c:v>162</c:v>
                </c:pt>
                <c:pt idx="4827">
                  <c:v>162</c:v>
                </c:pt>
                <c:pt idx="4828">
                  <c:v>162</c:v>
                </c:pt>
                <c:pt idx="4829">
                  <c:v>162</c:v>
                </c:pt>
                <c:pt idx="4830">
                  <c:v>162</c:v>
                </c:pt>
                <c:pt idx="4831">
                  <c:v>162</c:v>
                </c:pt>
                <c:pt idx="4832">
                  <c:v>162</c:v>
                </c:pt>
                <c:pt idx="4833">
                  <c:v>162</c:v>
                </c:pt>
                <c:pt idx="4834">
                  <c:v>162</c:v>
                </c:pt>
                <c:pt idx="4835">
                  <c:v>162</c:v>
                </c:pt>
                <c:pt idx="4836">
                  <c:v>162</c:v>
                </c:pt>
                <c:pt idx="4837">
                  <c:v>162</c:v>
                </c:pt>
                <c:pt idx="4838">
                  <c:v>162</c:v>
                </c:pt>
                <c:pt idx="4839">
                  <c:v>162</c:v>
                </c:pt>
                <c:pt idx="4840">
                  <c:v>162</c:v>
                </c:pt>
                <c:pt idx="4841">
                  <c:v>162</c:v>
                </c:pt>
                <c:pt idx="4842">
                  <c:v>162</c:v>
                </c:pt>
                <c:pt idx="4843">
                  <c:v>162</c:v>
                </c:pt>
                <c:pt idx="4844">
                  <c:v>162</c:v>
                </c:pt>
                <c:pt idx="4845">
                  <c:v>162</c:v>
                </c:pt>
                <c:pt idx="4846">
                  <c:v>162</c:v>
                </c:pt>
                <c:pt idx="4847">
                  <c:v>162</c:v>
                </c:pt>
                <c:pt idx="4848">
                  <c:v>162</c:v>
                </c:pt>
                <c:pt idx="4849">
                  <c:v>162</c:v>
                </c:pt>
                <c:pt idx="4850">
                  <c:v>162</c:v>
                </c:pt>
                <c:pt idx="4851">
                  <c:v>162</c:v>
                </c:pt>
                <c:pt idx="4852">
                  <c:v>162</c:v>
                </c:pt>
                <c:pt idx="4853">
                  <c:v>162</c:v>
                </c:pt>
                <c:pt idx="4854">
                  <c:v>162</c:v>
                </c:pt>
                <c:pt idx="4855">
                  <c:v>162</c:v>
                </c:pt>
                <c:pt idx="4856">
                  <c:v>162</c:v>
                </c:pt>
                <c:pt idx="4857">
                  <c:v>162</c:v>
                </c:pt>
                <c:pt idx="4858">
                  <c:v>162</c:v>
                </c:pt>
                <c:pt idx="4859">
                  <c:v>162</c:v>
                </c:pt>
                <c:pt idx="4860">
                  <c:v>162</c:v>
                </c:pt>
                <c:pt idx="4861">
                  <c:v>162</c:v>
                </c:pt>
                <c:pt idx="4862">
                  <c:v>162</c:v>
                </c:pt>
                <c:pt idx="4863">
                  <c:v>162</c:v>
                </c:pt>
                <c:pt idx="4864">
                  <c:v>162</c:v>
                </c:pt>
                <c:pt idx="4865">
                  <c:v>162</c:v>
                </c:pt>
                <c:pt idx="4866">
                  <c:v>162</c:v>
                </c:pt>
                <c:pt idx="4867">
                  <c:v>162</c:v>
                </c:pt>
                <c:pt idx="4868">
                  <c:v>162</c:v>
                </c:pt>
                <c:pt idx="4869">
                  <c:v>162</c:v>
                </c:pt>
                <c:pt idx="4870">
                  <c:v>162</c:v>
                </c:pt>
                <c:pt idx="4871">
                  <c:v>162</c:v>
                </c:pt>
                <c:pt idx="4872">
                  <c:v>162</c:v>
                </c:pt>
                <c:pt idx="4873">
                  <c:v>162</c:v>
                </c:pt>
                <c:pt idx="4874">
                  <c:v>162</c:v>
                </c:pt>
                <c:pt idx="4875">
                  <c:v>162</c:v>
                </c:pt>
                <c:pt idx="4876">
                  <c:v>162</c:v>
                </c:pt>
                <c:pt idx="4877">
                  <c:v>162</c:v>
                </c:pt>
                <c:pt idx="4878">
                  <c:v>162</c:v>
                </c:pt>
                <c:pt idx="4879">
                  <c:v>162</c:v>
                </c:pt>
                <c:pt idx="4880">
                  <c:v>162</c:v>
                </c:pt>
                <c:pt idx="4881">
                  <c:v>162</c:v>
                </c:pt>
                <c:pt idx="4882">
                  <c:v>162</c:v>
                </c:pt>
                <c:pt idx="4883">
                  <c:v>162</c:v>
                </c:pt>
                <c:pt idx="4884">
                  <c:v>162</c:v>
                </c:pt>
                <c:pt idx="4885">
                  <c:v>162</c:v>
                </c:pt>
                <c:pt idx="4886">
                  <c:v>162</c:v>
                </c:pt>
                <c:pt idx="4887">
                  <c:v>162</c:v>
                </c:pt>
                <c:pt idx="4888">
                  <c:v>162</c:v>
                </c:pt>
                <c:pt idx="4889">
                  <c:v>162</c:v>
                </c:pt>
                <c:pt idx="4890">
                  <c:v>162</c:v>
                </c:pt>
                <c:pt idx="4891">
                  <c:v>162</c:v>
                </c:pt>
                <c:pt idx="4892">
                  <c:v>162</c:v>
                </c:pt>
                <c:pt idx="4893">
                  <c:v>162</c:v>
                </c:pt>
                <c:pt idx="4894">
                  <c:v>162</c:v>
                </c:pt>
                <c:pt idx="4895">
                  <c:v>162</c:v>
                </c:pt>
                <c:pt idx="4896">
                  <c:v>162</c:v>
                </c:pt>
                <c:pt idx="4897">
                  <c:v>163</c:v>
                </c:pt>
                <c:pt idx="4898">
                  <c:v>163</c:v>
                </c:pt>
                <c:pt idx="4899">
                  <c:v>163</c:v>
                </c:pt>
                <c:pt idx="4900">
                  <c:v>163</c:v>
                </c:pt>
                <c:pt idx="4901">
                  <c:v>163</c:v>
                </c:pt>
                <c:pt idx="4902">
                  <c:v>163</c:v>
                </c:pt>
                <c:pt idx="4903">
                  <c:v>163</c:v>
                </c:pt>
                <c:pt idx="4904">
                  <c:v>163</c:v>
                </c:pt>
                <c:pt idx="4905">
                  <c:v>163</c:v>
                </c:pt>
                <c:pt idx="4906">
                  <c:v>163</c:v>
                </c:pt>
                <c:pt idx="4907">
                  <c:v>163</c:v>
                </c:pt>
                <c:pt idx="4908">
                  <c:v>163</c:v>
                </c:pt>
                <c:pt idx="4909">
                  <c:v>163</c:v>
                </c:pt>
                <c:pt idx="4910">
                  <c:v>163</c:v>
                </c:pt>
                <c:pt idx="4911">
                  <c:v>163</c:v>
                </c:pt>
                <c:pt idx="4912">
                  <c:v>163</c:v>
                </c:pt>
                <c:pt idx="4913">
                  <c:v>163</c:v>
                </c:pt>
                <c:pt idx="4914">
                  <c:v>163</c:v>
                </c:pt>
                <c:pt idx="4915">
                  <c:v>163</c:v>
                </c:pt>
                <c:pt idx="4916">
                  <c:v>163</c:v>
                </c:pt>
                <c:pt idx="4917">
                  <c:v>163</c:v>
                </c:pt>
                <c:pt idx="4918">
                  <c:v>163</c:v>
                </c:pt>
                <c:pt idx="4919">
                  <c:v>163</c:v>
                </c:pt>
                <c:pt idx="4920">
                  <c:v>163</c:v>
                </c:pt>
                <c:pt idx="4921">
                  <c:v>163</c:v>
                </c:pt>
                <c:pt idx="4922">
                  <c:v>163</c:v>
                </c:pt>
                <c:pt idx="4923">
                  <c:v>163</c:v>
                </c:pt>
                <c:pt idx="4924">
                  <c:v>163</c:v>
                </c:pt>
                <c:pt idx="4925">
                  <c:v>163</c:v>
                </c:pt>
                <c:pt idx="4926">
                  <c:v>163</c:v>
                </c:pt>
                <c:pt idx="4927">
                  <c:v>163</c:v>
                </c:pt>
                <c:pt idx="4928">
                  <c:v>163</c:v>
                </c:pt>
                <c:pt idx="4929">
                  <c:v>163</c:v>
                </c:pt>
                <c:pt idx="4930">
                  <c:v>163</c:v>
                </c:pt>
                <c:pt idx="4931">
                  <c:v>163</c:v>
                </c:pt>
                <c:pt idx="4932">
                  <c:v>163</c:v>
                </c:pt>
                <c:pt idx="4933">
                  <c:v>163</c:v>
                </c:pt>
                <c:pt idx="4934">
                  <c:v>163</c:v>
                </c:pt>
                <c:pt idx="4935">
                  <c:v>163</c:v>
                </c:pt>
                <c:pt idx="4936">
                  <c:v>163</c:v>
                </c:pt>
                <c:pt idx="4937">
                  <c:v>163</c:v>
                </c:pt>
                <c:pt idx="4938">
                  <c:v>163</c:v>
                </c:pt>
                <c:pt idx="4939">
                  <c:v>163</c:v>
                </c:pt>
                <c:pt idx="4940">
                  <c:v>163</c:v>
                </c:pt>
                <c:pt idx="4941">
                  <c:v>163</c:v>
                </c:pt>
                <c:pt idx="4942">
                  <c:v>163</c:v>
                </c:pt>
                <c:pt idx="4943">
                  <c:v>163</c:v>
                </c:pt>
                <c:pt idx="4944">
                  <c:v>163</c:v>
                </c:pt>
                <c:pt idx="4945">
                  <c:v>163</c:v>
                </c:pt>
                <c:pt idx="4946">
                  <c:v>163</c:v>
                </c:pt>
                <c:pt idx="4947">
                  <c:v>163</c:v>
                </c:pt>
                <c:pt idx="4948">
                  <c:v>163</c:v>
                </c:pt>
                <c:pt idx="4949">
                  <c:v>163</c:v>
                </c:pt>
                <c:pt idx="4950">
                  <c:v>163</c:v>
                </c:pt>
                <c:pt idx="4951">
                  <c:v>163</c:v>
                </c:pt>
                <c:pt idx="4952">
                  <c:v>163</c:v>
                </c:pt>
                <c:pt idx="4953">
                  <c:v>163</c:v>
                </c:pt>
                <c:pt idx="4954">
                  <c:v>163</c:v>
                </c:pt>
                <c:pt idx="4955">
                  <c:v>163</c:v>
                </c:pt>
                <c:pt idx="4956">
                  <c:v>163</c:v>
                </c:pt>
                <c:pt idx="4957">
                  <c:v>163</c:v>
                </c:pt>
                <c:pt idx="4958">
                  <c:v>163</c:v>
                </c:pt>
                <c:pt idx="4959">
                  <c:v>163</c:v>
                </c:pt>
                <c:pt idx="4960">
                  <c:v>163</c:v>
                </c:pt>
                <c:pt idx="4961">
                  <c:v>163</c:v>
                </c:pt>
                <c:pt idx="4962">
                  <c:v>163</c:v>
                </c:pt>
                <c:pt idx="4963">
                  <c:v>163</c:v>
                </c:pt>
                <c:pt idx="4964">
                  <c:v>163</c:v>
                </c:pt>
                <c:pt idx="4965">
                  <c:v>163</c:v>
                </c:pt>
                <c:pt idx="4966">
                  <c:v>163</c:v>
                </c:pt>
                <c:pt idx="4967">
                  <c:v>163</c:v>
                </c:pt>
                <c:pt idx="4968">
                  <c:v>163</c:v>
                </c:pt>
                <c:pt idx="4969">
                  <c:v>163</c:v>
                </c:pt>
                <c:pt idx="4970">
                  <c:v>163</c:v>
                </c:pt>
                <c:pt idx="4971">
                  <c:v>163</c:v>
                </c:pt>
                <c:pt idx="4972">
                  <c:v>163</c:v>
                </c:pt>
                <c:pt idx="4973">
                  <c:v>163</c:v>
                </c:pt>
                <c:pt idx="4974">
                  <c:v>163</c:v>
                </c:pt>
                <c:pt idx="4975">
                  <c:v>163</c:v>
                </c:pt>
                <c:pt idx="4976">
                  <c:v>163</c:v>
                </c:pt>
                <c:pt idx="4977">
                  <c:v>163</c:v>
                </c:pt>
                <c:pt idx="4978">
                  <c:v>163</c:v>
                </c:pt>
                <c:pt idx="4979">
                  <c:v>163</c:v>
                </c:pt>
                <c:pt idx="4980">
                  <c:v>163</c:v>
                </c:pt>
                <c:pt idx="4981">
                  <c:v>163</c:v>
                </c:pt>
                <c:pt idx="4982">
                  <c:v>163</c:v>
                </c:pt>
                <c:pt idx="4983">
                  <c:v>163</c:v>
                </c:pt>
                <c:pt idx="4984">
                  <c:v>163</c:v>
                </c:pt>
                <c:pt idx="4985">
                  <c:v>163</c:v>
                </c:pt>
                <c:pt idx="4986">
                  <c:v>163</c:v>
                </c:pt>
                <c:pt idx="4987">
                  <c:v>163</c:v>
                </c:pt>
                <c:pt idx="4988">
                  <c:v>163</c:v>
                </c:pt>
                <c:pt idx="4989">
                  <c:v>163</c:v>
                </c:pt>
                <c:pt idx="4990">
                  <c:v>163</c:v>
                </c:pt>
                <c:pt idx="4991">
                  <c:v>163</c:v>
                </c:pt>
                <c:pt idx="4992">
                  <c:v>163</c:v>
                </c:pt>
                <c:pt idx="4993">
                  <c:v>163</c:v>
                </c:pt>
                <c:pt idx="4994">
                  <c:v>163</c:v>
                </c:pt>
                <c:pt idx="4995">
                  <c:v>163</c:v>
                </c:pt>
                <c:pt idx="4996">
                  <c:v>163</c:v>
                </c:pt>
                <c:pt idx="4997">
                  <c:v>163</c:v>
                </c:pt>
                <c:pt idx="4998">
                  <c:v>163</c:v>
                </c:pt>
                <c:pt idx="4999">
                  <c:v>163</c:v>
                </c:pt>
                <c:pt idx="5000">
                  <c:v>163</c:v>
                </c:pt>
                <c:pt idx="5001">
                  <c:v>163</c:v>
                </c:pt>
                <c:pt idx="5002">
                  <c:v>163</c:v>
                </c:pt>
                <c:pt idx="5003">
                  <c:v>163</c:v>
                </c:pt>
                <c:pt idx="5004">
                  <c:v>163</c:v>
                </c:pt>
                <c:pt idx="5005">
                  <c:v>163</c:v>
                </c:pt>
                <c:pt idx="5006">
                  <c:v>163</c:v>
                </c:pt>
                <c:pt idx="5007">
                  <c:v>163</c:v>
                </c:pt>
                <c:pt idx="5008">
                  <c:v>163</c:v>
                </c:pt>
                <c:pt idx="5009">
                  <c:v>164</c:v>
                </c:pt>
                <c:pt idx="5010">
                  <c:v>164</c:v>
                </c:pt>
                <c:pt idx="5011">
                  <c:v>164</c:v>
                </c:pt>
                <c:pt idx="5012">
                  <c:v>164</c:v>
                </c:pt>
                <c:pt idx="5013">
                  <c:v>164</c:v>
                </c:pt>
                <c:pt idx="5014">
                  <c:v>164</c:v>
                </c:pt>
                <c:pt idx="5015">
                  <c:v>164</c:v>
                </c:pt>
                <c:pt idx="5016">
                  <c:v>164</c:v>
                </c:pt>
                <c:pt idx="5017">
                  <c:v>164</c:v>
                </c:pt>
                <c:pt idx="5018">
                  <c:v>164</c:v>
                </c:pt>
                <c:pt idx="5019">
                  <c:v>164</c:v>
                </c:pt>
                <c:pt idx="5020">
                  <c:v>164</c:v>
                </c:pt>
                <c:pt idx="5021">
                  <c:v>164</c:v>
                </c:pt>
                <c:pt idx="5022">
                  <c:v>164</c:v>
                </c:pt>
                <c:pt idx="5023">
                  <c:v>164</c:v>
                </c:pt>
                <c:pt idx="5024">
                  <c:v>164</c:v>
                </c:pt>
                <c:pt idx="5025">
                  <c:v>164</c:v>
                </c:pt>
                <c:pt idx="5026">
                  <c:v>164</c:v>
                </c:pt>
                <c:pt idx="5027">
                  <c:v>164</c:v>
                </c:pt>
                <c:pt idx="5028">
                  <c:v>164</c:v>
                </c:pt>
                <c:pt idx="5029">
                  <c:v>164</c:v>
                </c:pt>
                <c:pt idx="5030">
                  <c:v>164</c:v>
                </c:pt>
                <c:pt idx="5031">
                  <c:v>164</c:v>
                </c:pt>
                <c:pt idx="5032">
                  <c:v>164</c:v>
                </c:pt>
                <c:pt idx="5033">
                  <c:v>164</c:v>
                </c:pt>
                <c:pt idx="5034">
                  <c:v>164</c:v>
                </c:pt>
                <c:pt idx="5035">
                  <c:v>164</c:v>
                </c:pt>
                <c:pt idx="5036">
                  <c:v>164</c:v>
                </c:pt>
                <c:pt idx="5037">
                  <c:v>164</c:v>
                </c:pt>
                <c:pt idx="5038">
                  <c:v>164</c:v>
                </c:pt>
                <c:pt idx="5039">
                  <c:v>164</c:v>
                </c:pt>
                <c:pt idx="5040">
                  <c:v>164</c:v>
                </c:pt>
                <c:pt idx="5041">
                  <c:v>164</c:v>
                </c:pt>
                <c:pt idx="5042">
                  <c:v>164</c:v>
                </c:pt>
                <c:pt idx="5043">
                  <c:v>164</c:v>
                </c:pt>
                <c:pt idx="5044">
                  <c:v>164</c:v>
                </c:pt>
                <c:pt idx="5045">
                  <c:v>164</c:v>
                </c:pt>
                <c:pt idx="5046">
                  <c:v>164</c:v>
                </c:pt>
                <c:pt idx="5047">
                  <c:v>164</c:v>
                </c:pt>
                <c:pt idx="5048">
                  <c:v>164</c:v>
                </c:pt>
                <c:pt idx="5049">
                  <c:v>164</c:v>
                </c:pt>
                <c:pt idx="5050">
                  <c:v>164</c:v>
                </c:pt>
                <c:pt idx="5051">
                  <c:v>164</c:v>
                </c:pt>
                <c:pt idx="5052">
                  <c:v>164</c:v>
                </c:pt>
                <c:pt idx="5053">
                  <c:v>164</c:v>
                </c:pt>
                <c:pt idx="5054">
                  <c:v>164</c:v>
                </c:pt>
                <c:pt idx="5055">
                  <c:v>164</c:v>
                </c:pt>
                <c:pt idx="5056">
                  <c:v>164</c:v>
                </c:pt>
                <c:pt idx="5057">
                  <c:v>164</c:v>
                </c:pt>
                <c:pt idx="5058">
                  <c:v>164</c:v>
                </c:pt>
                <c:pt idx="5059">
                  <c:v>164</c:v>
                </c:pt>
                <c:pt idx="5060">
                  <c:v>164</c:v>
                </c:pt>
                <c:pt idx="5061">
                  <c:v>164</c:v>
                </c:pt>
                <c:pt idx="5062">
                  <c:v>164</c:v>
                </c:pt>
                <c:pt idx="5063">
                  <c:v>164</c:v>
                </c:pt>
                <c:pt idx="5064">
                  <c:v>164</c:v>
                </c:pt>
                <c:pt idx="5065">
                  <c:v>164</c:v>
                </c:pt>
                <c:pt idx="5066">
                  <c:v>164</c:v>
                </c:pt>
                <c:pt idx="5067">
                  <c:v>164</c:v>
                </c:pt>
                <c:pt idx="5068">
                  <c:v>164</c:v>
                </c:pt>
                <c:pt idx="5069">
                  <c:v>164</c:v>
                </c:pt>
                <c:pt idx="5070">
                  <c:v>164</c:v>
                </c:pt>
                <c:pt idx="5071">
                  <c:v>164</c:v>
                </c:pt>
                <c:pt idx="5072">
                  <c:v>164</c:v>
                </c:pt>
                <c:pt idx="5073">
                  <c:v>164</c:v>
                </c:pt>
                <c:pt idx="5074">
                  <c:v>164</c:v>
                </c:pt>
                <c:pt idx="5075">
                  <c:v>164</c:v>
                </c:pt>
                <c:pt idx="5076">
                  <c:v>164</c:v>
                </c:pt>
                <c:pt idx="5077">
                  <c:v>164</c:v>
                </c:pt>
                <c:pt idx="5078">
                  <c:v>164</c:v>
                </c:pt>
                <c:pt idx="5079">
                  <c:v>164</c:v>
                </c:pt>
                <c:pt idx="5080">
                  <c:v>164</c:v>
                </c:pt>
                <c:pt idx="5081">
                  <c:v>164</c:v>
                </c:pt>
                <c:pt idx="5082">
                  <c:v>164</c:v>
                </c:pt>
                <c:pt idx="5083">
                  <c:v>164</c:v>
                </c:pt>
                <c:pt idx="5084">
                  <c:v>164</c:v>
                </c:pt>
                <c:pt idx="5085">
                  <c:v>164</c:v>
                </c:pt>
                <c:pt idx="5086">
                  <c:v>164</c:v>
                </c:pt>
                <c:pt idx="5087">
                  <c:v>164</c:v>
                </c:pt>
                <c:pt idx="5088">
                  <c:v>164</c:v>
                </c:pt>
                <c:pt idx="5089">
                  <c:v>164</c:v>
                </c:pt>
                <c:pt idx="5090">
                  <c:v>164</c:v>
                </c:pt>
                <c:pt idx="5091">
                  <c:v>164</c:v>
                </c:pt>
                <c:pt idx="5092">
                  <c:v>164</c:v>
                </c:pt>
                <c:pt idx="5093">
                  <c:v>164</c:v>
                </c:pt>
                <c:pt idx="5094">
                  <c:v>164</c:v>
                </c:pt>
                <c:pt idx="5095">
                  <c:v>164</c:v>
                </c:pt>
                <c:pt idx="5096">
                  <c:v>164</c:v>
                </c:pt>
                <c:pt idx="5097">
                  <c:v>164</c:v>
                </c:pt>
                <c:pt idx="5098">
                  <c:v>164</c:v>
                </c:pt>
                <c:pt idx="5099">
                  <c:v>164</c:v>
                </c:pt>
                <c:pt idx="5100">
                  <c:v>164</c:v>
                </c:pt>
                <c:pt idx="5101">
                  <c:v>164</c:v>
                </c:pt>
                <c:pt idx="5102">
                  <c:v>164</c:v>
                </c:pt>
                <c:pt idx="5103">
                  <c:v>164</c:v>
                </c:pt>
                <c:pt idx="5104">
                  <c:v>164</c:v>
                </c:pt>
                <c:pt idx="5105">
                  <c:v>164</c:v>
                </c:pt>
                <c:pt idx="5106">
                  <c:v>164</c:v>
                </c:pt>
                <c:pt idx="5107">
                  <c:v>164</c:v>
                </c:pt>
                <c:pt idx="5108">
                  <c:v>164</c:v>
                </c:pt>
                <c:pt idx="5109">
                  <c:v>164</c:v>
                </c:pt>
                <c:pt idx="5110">
                  <c:v>164</c:v>
                </c:pt>
                <c:pt idx="5111">
                  <c:v>164</c:v>
                </c:pt>
                <c:pt idx="5112">
                  <c:v>164</c:v>
                </c:pt>
                <c:pt idx="5113">
                  <c:v>164</c:v>
                </c:pt>
                <c:pt idx="5114">
                  <c:v>164</c:v>
                </c:pt>
                <c:pt idx="5115">
                  <c:v>164</c:v>
                </c:pt>
                <c:pt idx="5116">
                  <c:v>164</c:v>
                </c:pt>
                <c:pt idx="5117">
                  <c:v>164</c:v>
                </c:pt>
                <c:pt idx="5118">
                  <c:v>164</c:v>
                </c:pt>
                <c:pt idx="5119">
                  <c:v>164</c:v>
                </c:pt>
                <c:pt idx="5120">
                  <c:v>164</c:v>
                </c:pt>
                <c:pt idx="5121">
                  <c:v>165</c:v>
                </c:pt>
                <c:pt idx="5122">
                  <c:v>165</c:v>
                </c:pt>
                <c:pt idx="5123">
                  <c:v>165</c:v>
                </c:pt>
                <c:pt idx="5124">
                  <c:v>165</c:v>
                </c:pt>
                <c:pt idx="5125">
                  <c:v>165</c:v>
                </c:pt>
                <c:pt idx="5126">
                  <c:v>165</c:v>
                </c:pt>
                <c:pt idx="5127">
                  <c:v>165</c:v>
                </c:pt>
                <c:pt idx="5128">
                  <c:v>165</c:v>
                </c:pt>
                <c:pt idx="5129">
                  <c:v>165</c:v>
                </c:pt>
                <c:pt idx="5130">
                  <c:v>165</c:v>
                </c:pt>
                <c:pt idx="5131">
                  <c:v>165</c:v>
                </c:pt>
                <c:pt idx="5132">
                  <c:v>165</c:v>
                </c:pt>
                <c:pt idx="5133">
                  <c:v>166</c:v>
                </c:pt>
                <c:pt idx="5134">
                  <c:v>166</c:v>
                </c:pt>
                <c:pt idx="5135">
                  <c:v>166</c:v>
                </c:pt>
                <c:pt idx="5136">
                  <c:v>166</c:v>
                </c:pt>
                <c:pt idx="5137">
                  <c:v>166</c:v>
                </c:pt>
                <c:pt idx="5138">
                  <c:v>166</c:v>
                </c:pt>
                <c:pt idx="5139">
                  <c:v>166</c:v>
                </c:pt>
                <c:pt idx="5140">
                  <c:v>166</c:v>
                </c:pt>
                <c:pt idx="5141">
                  <c:v>166</c:v>
                </c:pt>
                <c:pt idx="5142">
                  <c:v>166</c:v>
                </c:pt>
                <c:pt idx="5143">
                  <c:v>166</c:v>
                </c:pt>
                <c:pt idx="5144">
                  <c:v>166</c:v>
                </c:pt>
                <c:pt idx="5145">
                  <c:v>166</c:v>
                </c:pt>
                <c:pt idx="5146">
                  <c:v>166</c:v>
                </c:pt>
                <c:pt idx="5147">
                  <c:v>166</c:v>
                </c:pt>
                <c:pt idx="5148">
                  <c:v>166</c:v>
                </c:pt>
                <c:pt idx="5149">
                  <c:v>166</c:v>
                </c:pt>
                <c:pt idx="5150">
                  <c:v>166</c:v>
                </c:pt>
                <c:pt idx="5151">
                  <c:v>166</c:v>
                </c:pt>
                <c:pt idx="5152">
                  <c:v>166</c:v>
                </c:pt>
                <c:pt idx="5153">
                  <c:v>166</c:v>
                </c:pt>
                <c:pt idx="5154">
                  <c:v>166</c:v>
                </c:pt>
                <c:pt idx="5155">
                  <c:v>166</c:v>
                </c:pt>
                <c:pt idx="5156">
                  <c:v>166</c:v>
                </c:pt>
                <c:pt idx="5157">
                  <c:v>166</c:v>
                </c:pt>
                <c:pt idx="5158">
                  <c:v>166</c:v>
                </c:pt>
                <c:pt idx="5159">
                  <c:v>166</c:v>
                </c:pt>
                <c:pt idx="5160">
                  <c:v>166</c:v>
                </c:pt>
                <c:pt idx="5161">
                  <c:v>166</c:v>
                </c:pt>
                <c:pt idx="5162">
                  <c:v>166</c:v>
                </c:pt>
                <c:pt idx="5163">
                  <c:v>166</c:v>
                </c:pt>
                <c:pt idx="5164">
                  <c:v>166</c:v>
                </c:pt>
                <c:pt idx="5165">
                  <c:v>166</c:v>
                </c:pt>
                <c:pt idx="5166">
                  <c:v>166</c:v>
                </c:pt>
                <c:pt idx="5167">
                  <c:v>166</c:v>
                </c:pt>
                <c:pt idx="5168">
                  <c:v>166</c:v>
                </c:pt>
                <c:pt idx="5169">
                  <c:v>166</c:v>
                </c:pt>
                <c:pt idx="5170">
                  <c:v>166</c:v>
                </c:pt>
                <c:pt idx="5171">
                  <c:v>166</c:v>
                </c:pt>
                <c:pt idx="5172">
                  <c:v>166</c:v>
                </c:pt>
                <c:pt idx="5173">
                  <c:v>166</c:v>
                </c:pt>
                <c:pt idx="5174">
                  <c:v>166</c:v>
                </c:pt>
                <c:pt idx="5175">
                  <c:v>166</c:v>
                </c:pt>
                <c:pt idx="5176">
                  <c:v>166</c:v>
                </c:pt>
                <c:pt idx="5177">
                  <c:v>166</c:v>
                </c:pt>
                <c:pt idx="5178">
                  <c:v>166</c:v>
                </c:pt>
                <c:pt idx="5179">
                  <c:v>166</c:v>
                </c:pt>
                <c:pt idx="5180">
                  <c:v>166</c:v>
                </c:pt>
                <c:pt idx="5181">
                  <c:v>166</c:v>
                </c:pt>
                <c:pt idx="5182">
                  <c:v>166</c:v>
                </c:pt>
                <c:pt idx="5183">
                  <c:v>166</c:v>
                </c:pt>
                <c:pt idx="5184">
                  <c:v>166</c:v>
                </c:pt>
                <c:pt idx="5185">
                  <c:v>166</c:v>
                </c:pt>
                <c:pt idx="5186">
                  <c:v>166</c:v>
                </c:pt>
                <c:pt idx="5187">
                  <c:v>166</c:v>
                </c:pt>
                <c:pt idx="5188">
                  <c:v>166</c:v>
                </c:pt>
                <c:pt idx="5189">
                  <c:v>166</c:v>
                </c:pt>
                <c:pt idx="5190">
                  <c:v>166</c:v>
                </c:pt>
                <c:pt idx="5191">
                  <c:v>166</c:v>
                </c:pt>
                <c:pt idx="5192">
                  <c:v>166</c:v>
                </c:pt>
                <c:pt idx="5193">
                  <c:v>166</c:v>
                </c:pt>
                <c:pt idx="5194">
                  <c:v>166</c:v>
                </c:pt>
                <c:pt idx="5195">
                  <c:v>166</c:v>
                </c:pt>
                <c:pt idx="5196">
                  <c:v>166</c:v>
                </c:pt>
                <c:pt idx="5197">
                  <c:v>166</c:v>
                </c:pt>
                <c:pt idx="5198">
                  <c:v>166</c:v>
                </c:pt>
                <c:pt idx="5199">
                  <c:v>166</c:v>
                </c:pt>
                <c:pt idx="5200">
                  <c:v>166</c:v>
                </c:pt>
                <c:pt idx="5201">
                  <c:v>166</c:v>
                </c:pt>
                <c:pt idx="5202">
                  <c:v>166</c:v>
                </c:pt>
                <c:pt idx="5203">
                  <c:v>166</c:v>
                </c:pt>
                <c:pt idx="5204">
                  <c:v>166</c:v>
                </c:pt>
                <c:pt idx="5205">
                  <c:v>166</c:v>
                </c:pt>
                <c:pt idx="5206">
                  <c:v>166</c:v>
                </c:pt>
                <c:pt idx="5207">
                  <c:v>166</c:v>
                </c:pt>
                <c:pt idx="5208">
                  <c:v>166</c:v>
                </c:pt>
                <c:pt idx="5209">
                  <c:v>166</c:v>
                </c:pt>
                <c:pt idx="5210">
                  <c:v>166</c:v>
                </c:pt>
                <c:pt idx="5211">
                  <c:v>166</c:v>
                </c:pt>
                <c:pt idx="5212">
                  <c:v>166</c:v>
                </c:pt>
                <c:pt idx="5213">
                  <c:v>166</c:v>
                </c:pt>
                <c:pt idx="5214">
                  <c:v>166</c:v>
                </c:pt>
                <c:pt idx="5215">
                  <c:v>166</c:v>
                </c:pt>
                <c:pt idx="5216">
                  <c:v>166</c:v>
                </c:pt>
                <c:pt idx="5217">
                  <c:v>166</c:v>
                </c:pt>
                <c:pt idx="5218">
                  <c:v>166</c:v>
                </c:pt>
                <c:pt idx="5219">
                  <c:v>166</c:v>
                </c:pt>
                <c:pt idx="5220">
                  <c:v>166</c:v>
                </c:pt>
                <c:pt idx="5221">
                  <c:v>166</c:v>
                </c:pt>
                <c:pt idx="5222">
                  <c:v>166</c:v>
                </c:pt>
                <c:pt idx="5223">
                  <c:v>166</c:v>
                </c:pt>
                <c:pt idx="5224">
                  <c:v>166</c:v>
                </c:pt>
                <c:pt idx="5225">
                  <c:v>166</c:v>
                </c:pt>
                <c:pt idx="5226">
                  <c:v>166</c:v>
                </c:pt>
                <c:pt idx="5227">
                  <c:v>166</c:v>
                </c:pt>
                <c:pt idx="5228">
                  <c:v>166</c:v>
                </c:pt>
                <c:pt idx="5229">
                  <c:v>166</c:v>
                </c:pt>
                <c:pt idx="5230">
                  <c:v>166</c:v>
                </c:pt>
                <c:pt idx="5231">
                  <c:v>166</c:v>
                </c:pt>
                <c:pt idx="5232">
                  <c:v>166</c:v>
                </c:pt>
                <c:pt idx="5233">
                  <c:v>166</c:v>
                </c:pt>
                <c:pt idx="5234">
                  <c:v>166</c:v>
                </c:pt>
                <c:pt idx="5235">
                  <c:v>166</c:v>
                </c:pt>
                <c:pt idx="5236">
                  <c:v>166</c:v>
                </c:pt>
                <c:pt idx="5237">
                  <c:v>166</c:v>
                </c:pt>
                <c:pt idx="5238">
                  <c:v>166</c:v>
                </c:pt>
                <c:pt idx="5239">
                  <c:v>166</c:v>
                </c:pt>
                <c:pt idx="5240">
                  <c:v>166</c:v>
                </c:pt>
                <c:pt idx="5241">
                  <c:v>166</c:v>
                </c:pt>
                <c:pt idx="5242">
                  <c:v>166</c:v>
                </c:pt>
                <c:pt idx="5243">
                  <c:v>166</c:v>
                </c:pt>
                <c:pt idx="5244">
                  <c:v>166</c:v>
                </c:pt>
                <c:pt idx="5245">
                  <c:v>166</c:v>
                </c:pt>
                <c:pt idx="5246">
                  <c:v>166</c:v>
                </c:pt>
                <c:pt idx="5247">
                  <c:v>166</c:v>
                </c:pt>
                <c:pt idx="5248">
                  <c:v>166</c:v>
                </c:pt>
                <c:pt idx="5249">
                  <c:v>166</c:v>
                </c:pt>
                <c:pt idx="5250">
                  <c:v>166</c:v>
                </c:pt>
                <c:pt idx="5251">
                  <c:v>166</c:v>
                </c:pt>
                <c:pt idx="5252">
                  <c:v>166</c:v>
                </c:pt>
                <c:pt idx="5253">
                  <c:v>166</c:v>
                </c:pt>
                <c:pt idx="5254">
                  <c:v>166</c:v>
                </c:pt>
                <c:pt idx="5255">
                  <c:v>166</c:v>
                </c:pt>
                <c:pt idx="5256">
                  <c:v>166</c:v>
                </c:pt>
                <c:pt idx="5257">
                  <c:v>166</c:v>
                </c:pt>
                <c:pt idx="5258">
                  <c:v>166</c:v>
                </c:pt>
                <c:pt idx="5259">
                  <c:v>166</c:v>
                </c:pt>
                <c:pt idx="5260">
                  <c:v>166</c:v>
                </c:pt>
                <c:pt idx="5261">
                  <c:v>166</c:v>
                </c:pt>
                <c:pt idx="5262">
                  <c:v>166</c:v>
                </c:pt>
                <c:pt idx="5263">
                  <c:v>166</c:v>
                </c:pt>
                <c:pt idx="5264">
                  <c:v>166</c:v>
                </c:pt>
                <c:pt idx="5265">
                  <c:v>166</c:v>
                </c:pt>
                <c:pt idx="5266">
                  <c:v>166</c:v>
                </c:pt>
                <c:pt idx="5267">
                  <c:v>166</c:v>
                </c:pt>
                <c:pt idx="5268">
                  <c:v>166</c:v>
                </c:pt>
                <c:pt idx="5269">
                  <c:v>166</c:v>
                </c:pt>
                <c:pt idx="5270">
                  <c:v>166</c:v>
                </c:pt>
                <c:pt idx="5271">
                  <c:v>166</c:v>
                </c:pt>
                <c:pt idx="5272">
                  <c:v>166</c:v>
                </c:pt>
                <c:pt idx="5273">
                  <c:v>166</c:v>
                </c:pt>
                <c:pt idx="5274">
                  <c:v>166</c:v>
                </c:pt>
                <c:pt idx="5275">
                  <c:v>166</c:v>
                </c:pt>
                <c:pt idx="5276">
                  <c:v>166</c:v>
                </c:pt>
                <c:pt idx="5277">
                  <c:v>166</c:v>
                </c:pt>
                <c:pt idx="5278">
                  <c:v>166</c:v>
                </c:pt>
                <c:pt idx="5279">
                  <c:v>166</c:v>
                </c:pt>
                <c:pt idx="5280">
                  <c:v>166</c:v>
                </c:pt>
                <c:pt idx="5281">
                  <c:v>166</c:v>
                </c:pt>
                <c:pt idx="5282">
                  <c:v>166</c:v>
                </c:pt>
                <c:pt idx="5283">
                  <c:v>166</c:v>
                </c:pt>
                <c:pt idx="5284">
                  <c:v>166</c:v>
                </c:pt>
                <c:pt idx="5285">
                  <c:v>166</c:v>
                </c:pt>
                <c:pt idx="5286">
                  <c:v>166</c:v>
                </c:pt>
                <c:pt idx="5287">
                  <c:v>166</c:v>
                </c:pt>
                <c:pt idx="5288">
                  <c:v>166</c:v>
                </c:pt>
                <c:pt idx="5289">
                  <c:v>166</c:v>
                </c:pt>
                <c:pt idx="5290">
                  <c:v>166</c:v>
                </c:pt>
                <c:pt idx="5291">
                  <c:v>166</c:v>
                </c:pt>
                <c:pt idx="5292">
                  <c:v>166</c:v>
                </c:pt>
                <c:pt idx="5293">
                  <c:v>166</c:v>
                </c:pt>
                <c:pt idx="5294">
                  <c:v>166</c:v>
                </c:pt>
                <c:pt idx="5295">
                  <c:v>166</c:v>
                </c:pt>
                <c:pt idx="5296">
                  <c:v>166</c:v>
                </c:pt>
                <c:pt idx="5297">
                  <c:v>166</c:v>
                </c:pt>
                <c:pt idx="5298">
                  <c:v>166</c:v>
                </c:pt>
                <c:pt idx="5299">
                  <c:v>166</c:v>
                </c:pt>
                <c:pt idx="5300">
                  <c:v>166</c:v>
                </c:pt>
                <c:pt idx="5301">
                  <c:v>166</c:v>
                </c:pt>
                <c:pt idx="5302">
                  <c:v>166</c:v>
                </c:pt>
                <c:pt idx="5303">
                  <c:v>166</c:v>
                </c:pt>
                <c:pt idx="5304">
                  <c:v>166</c:v>
                </c:pt>
                <c:pt idx="5305">
                  <c:v>166</c:v>
                </c:pt>
                <c:pt idx="5306">
                  <c:v>166</c:v>
                </c:pt>
                <c:pt idx="5307">
                  <c:v>166</c:v>
                </c:pt>
                <c:pt idx="5308">
                  <c:v>166</c:v>
                </c:pt>
                <c:pt idx="5309">
                  <c:v>166</c:v>
                </c:pt>
                <c:pt idx="5310">
                  <c:v>166</c:v>
                </c:pt>
                <c:pt idx="5311">
                  <c:v>166</c:v>
                </c:pt>
                <c:pt idx="5312">
                  <c:v>166</c:v>
                </c:pt>
                <c:pt idx="5313">
                  <c:v>166</c:v>
                </c:pt>
                <c:pt idx="5314">
                  <c:v>166</c:v>
                </c:pt>
                <c:pt idx="5315">
                  <c:v>166</c:v>
                </c:pt>
                <c:pt idx="5316">
                  <c:v>166</c:v>
                </c:pt>
                <c:pt idx="5317">
                  <c:v>166</c:v>
                </c:pt>
                <c:pt idx="5318">
                  <c:v>166</c:v>
                </c:pt>
                <c:pt idx="5319">
                  <c:v>166</c:v>
                </c:pt>
                <c:pt idx="5320">
                  <c:v>166</c:v>
                </c:pt>
                <c:pt idx="5321">
                  <c:v>166</c:v>
                </c:pt>
                <c:pt idx="5322">
                  <c:v>166</c:v>
                </c:pt>
                <c:pt idx="5323">
                  <c:v>166</c:v>
                </c:pt>
                <c:pt idx="5324">
                  <c:v>166</c:v>
                </c:pt>
                <c:pt idx="5325">
                  <c:v>166</c:v>
                </c:pt>
                <c:pt idx="5326">
                  <c:v>166</c:v>
                </c:pt>
                <c:pt idx="5327">
                  <c:v>166</c:v>
                </c:pt>
                <c:pt idx="5328">
                  <c:v>166</c:v>
                </c:pt>
                <c:pt idx="5329">
                  <c:v>166</c:v>
                </c:pt>
                <c:pt idx="5330">
                  <c:v>166</c:v>
                </c:pt>
                <c:pt idx="5331">
                  <c:v>166</c:v>
                </c:pt>
                <c:pt idx="5332">
                  <c:v>166</c:v>
                </c:pt>
                <c:pt idx="5333">
                  <c:v>166</c:v>
                </c:pt>
                <c:pt idx="5334">
                  <c:v>166</c:v>
                </c:pt>
                <c:pt idx="5335">
                  <c:v>166</c:v>
                </c:pt>
                <c:pt idx="5336">
                  <c:v>166</c:v>
                </c:pt>
                <c:pt idx="5337">
                  <c:v>166</c:v>
                </c:pt>
                <c:pt idx="5338">
                  <c:v>166</c:v>
                </c:pt>
                <c:pt idx="5339">
                  <c:v>166</c:v>
                </c:pt>
                <c:pt idx="5340">
                  <c:v>166</c:v>
                </c:pt>
                <c:pt idx="5341">
                  <c:v>166</c:v>
                </c:pt>
                <c:pt idx="5342">
                  <c:v>166</c:v>
                </c:pt>
                <c:pt idx="5343">
                  <c:v>166</c:v>
                </c:pt>
                <c:pt idx="5344">
                  <c:v>166</c:v>
                </c:pt>
                <c:pt idx="5345">
                  <c:v>166</c:v>
                </c:pt>
                <c:pt idx="5346">
                  <c:v>166</c:v>
                </c:pt>
                <c:pt idx="5347">
                  <c:v>166</c:v>
                </c:pt>
                <c:pt idx="5348">
                  <c:v>166</c:v>
                </c:pt>
                <c:pt idx="5349">
                  <c:v>166</c:v>
                </c:pt>
                <c:pt idx="5350">
                  <c:v>166</c:v>
                </c:pt>
                <c:pt idx="5351">
                  <c:v>166</c:v>
                </c:pt>
                <c:pt idx="5352">
                  <c:v>166</c:v>
                </c:pt>
                <c:pt idx="5353">
                  <c:v>166</c:v>
                </c:pt>
                <c:pt idx="5354">
                  <c:v>166</c:v>
                </c:pt>
                <c:pt idx="5355">
                  <c:v>167</c:v>
                </c:pt>
                <c:pt idx="5356">
                  <c:v>167</c:v>
                </c:pt>
                <c:pt idx="5357">
                  <c:v>167</c:v>
                </c:pt>
                <c:pt idx="5358">
                  <c:v>167</c:v>
                </c:pt>
                <c:pt idx="5359">
                  <c:v>167</c:v>
                </c:pt>
                <c:pt idx="5360">
                  <c:v>167</c:v>
                </c:pt>
                <c:pt idx="5361">
                  <c:v>167</c:v>
                </c:pt>
                <c:pt idx="5362">
                  <c:v>167</c:v>
                </c:pt>
                <c:pt idx="5363">
                  <c:v>167</c:v>
                </c:pt>
                <c:pt idx="5364">
                  <c:v>167</c:v>
                </c:pt>
                <c:pt idx="5365">
                  <c:v>167</c:v>
                </c:pt>
                <c:pt idx="5366">
                  <c:v>167</c:v>
                </c:pt>
                <c:pt idx="5367">
                  <c:v>167</c:v>
                </c:pt>
                <c:pt idx="5368">
                  <c:v>167</c:v>
                </c:pt>
                <c:pt idx="5369">
                  <c:v>167</c:v>
                </c:pt>
                <c:pt idx="5370">
                  <c:v>167</c:v>
                </c:pt>
                <c:pt idx="5371">
                  <c:v>167</c:v>
                </c:pt>
                <c:pt idx="5372">
                  <c:v>167</c:v>
                </c:pt>
                <c:pt idx="5373">
                  <c:v>167</c:v>
                </c:pt>
                <c:pt idx="5374">
                  <c:v>167</c:v>
                </c:pt>
                <c:pt idx="5375">
                  <c:v>167</c:v>
                </c:pt>
                <c:pt idx="5376">
                  <c:v>167</c:v>
                </c:pt>
                <c:pt idx="5377">
                  <c:v>167</c:v>
                </c:pt>
                <c:pt idx="5378">
                  <c:v>167</c:v>
                </c:pt>
                <c:pt idx="5379">
                  <c:v>167</c:v>
                </c:pt>
                <c:pt idx="5380">
                  <c:v>167</c:v>
                </c:pt>
                <c:pt idx="5381">
                  <c:v>167</c:v>
                </c:pt>
                <c:pt idx="5382">
                  <c:v>167</c:v>
                </c:pt>
                <c:pt idx="5383">
                  <c:v>167</c:v>
                </c:pt>
                <c:pt idx="5384">
                  <c:v>167</c:v>
                </c:pt>
                <c:pt idx="5385">
                  <c:v>167</c:v>
                </c:pt>
                <c:pt idx="5386">
                  <c:v>167</c:v>
                </c:pt>
                <c:pt idx="5387">
                  <c:v>167</c:v>
                </c:pt>
                <c:pt idx="5388">
                  <c:v>167</c:v>
                </c:pt>
                <c:pt idx="5389">
                  <c:v>167</c:v>
                </c:pt>
                <c:pt idx="5390">
                  <c:v>167</c:v>
                </c:pt>
                <c:pt idx="5391">
                  <c:v>167</c:v>
                </c:pt>
                <c:pt idx="5392">
                  <c:v>167</c:v>
                </c:pt>
                <c:pt idx="5393">
                  <c:v>167</c:v>
                </c:pt>
                <c:pt idx="5394">
                  <c:v>167</c:v>
                </c:pt>
                <c:pt idx="5395">
                  <c:v>167</c:v>
                </c:pt>
                <c:pt idx="5396">
                  <c:v>167</c:v>
                </c:pt>
                <c:pt idx="5397">
                  <c:v>167</c:v>
                </c:pt>
                <c:pt idx="5398">
                  <c:v>167</c:v>
                </c:pt>
                <c:pt idx="5399">
                  <c:v>167</c:v>
                </c:pt>
                <c:pt idx="5400">
                  <c:v>167</c:v>
                </c:pt>
                <c:pt idx="5401">
                  <c:v>167</c:v>
                </c:pt>
                <c:pt idx="5402">
                  <c:v>167</c:v>
                </c:pt>
                <c:pt idx="5403">
                  <c:v>167</c:v>
                </c:pt>
                <c:pt idx="5404">
                  <c:v>167</c:v>
                </c:pt>
                <c:pt idx="5405">
                  <c:v>167</c:v>
                </c:pt>
                <c:pt idx="5406">
                  <c:v>167</c:v>
                </c:pt>
                <c:pt idx="5407">
                  <c:v>167</c:v>
                </c:pt>
                <c:pt idx="5408">
                  <c:v>167</c:v>
                </c:pt>
                <c:pt idx="5409">
                  <c:v>167</c:v>
                </c:pt>
                <c:pt idx="5410">
                  <c:v>167</c:v>
                </c:pt>
                <c:pt idx="5411">
                  <c:v>167</c:v>
                </c:pt>
                <c:pt idx="5412">
                  <c:v>167</c:v>
                </c:pt>
                <c:pt idx="5413">
                  <c:v>167</c:v>
                </c:pt>
                <c:pt idx="5414">
                  <c:v>167</c:v>
                </c:pt>
                <c:pt idx="5415">
                  <c:v>167</c:v>
                </c:pt>
                <c:pt idx="5416">
                  <c:v>167</c:v>
                </c:pt>
                <c:pt idx="5417">
                  <c:v>167</c:v>
                </c:pt>
                <c:pt idx="5418">
                  <c:v>167</c:v>
                </c:pt>
                <c:pt idx="5419">
                  <c:v>167</c:v>
                </c:pt>
                <c:pt idx="5420">
                  <c:v>167</c:v>
                </c:pt>
                <c:pt idx="5421">
                  <c:v>167</c:v>
                </c:pt>
                <c:pt idx="5422">
                  <c:v>167</c:v>
                </c:pt>
                <c:pt idx="5423">
                  <c:v>167</c:v>
                </c:pt>
                <c:pt idx="5424">
                  <c:v>167</c:v>
                </c:pt>
                <c:pt idx="5425">
                  <c:v>167</c:v>
                </c:pt>
                <c:pt idx="5426">
                  <c:v>167</c:v>
                </c:pt>
                <c:pt idx="5427">
                  <c:v>167</c:v>
                </c:pt>
                <c:pt idx="5428">
                  <c:v>167</c:v>
                </c:pt>
                <c:pt idx="5429">
                  <c:v>167</c:v>
                </c:pt>
                <c:pt idx="5430">
                  <c:v>167</c:v>
                </c:pt>
                <c:pt idx="5431">
                  <c:v>167</c:v>
                </c:pt>
                <c:pt idx="5432">
                  <c:v>167</c:v>
                </c:pt>
                <c:pt idx="5433">
                  <c:v>167</c:v>
                </c:pt>
                <c:pt idx="5434">
                  <c:v>167</c:v>
                </c:pt>
                <c:pt idx="5435">
                  <c:v>167</c:v>
                </c:pt>
                <c:pt idx="5436">
                  <c:v>167</c:v>
                </c:pt>
                <c:pt idx="5437">
                  <c:v>167</c:v>
                </c:pt>
                <c:pt idx="5438">
                  <c:v>167</c:v>
                </c:pt>
                <c:pt idx="5439">
                  <c:v>167</c:v>
                </c:pt>
                <c:pt idx="5440">
                  <c:v>167</c:v>
                </c:pt>
                <c:pt idx="5441">
                  <c:v>167</c:v>
                </c:pt>
                <c:pt idx="5442">
                  <c:v>167</c:v>
                </c:pt>
                <c:pt idx="5443">
                  <c:v>167</c:v>
                </c:pt>
                <c:pt idx="5444">
                  <c:v>167</c:v>
                </c:pt>
                <c:pt idx="5445">
                  <c:v>167</c:v>
                </c:pt>
                <c:pt idx="5446">
                  <c:v>167</c:v>
                </c:pt>
                <c:pt idx="5447">
                  <c:v>167</c:v>
                </c:pt>
                <c:pt idx="5448">
                  <c:v>167</c:v>
                </c:pt>
                <c:pt idx="5449">
                  <c:v>167</c:v>
                </c:pt>
                <c:pt idx="5450">
                  <c:v>167</c:v>
                </c:pt>
                <c:pt idx="5451">
                  <c:v>167</c:v>
                </c:pt>
                <c:pt idx="5452">
                  <c:v>167</c:v>
                </c:pt>
                <c:pt idx="5453">
                  <c:v>167</c:v>
                </c:pt>
                <c:pt idx="5454">
                  <c:v>167</c:v>
                </c:pt>
                <c:pt idx="5455">
                  <c:v>167</c:v>
                </c:pt>
                <c:pt idx="5456">
                  <c:v>167</c:v>
                </c:pt>
                <c:pt idx="5457">
                  <c:v>167</c:v>
                </c:pt>
                <c:pt idx="5458">
                  <c:v>167</c:v>
                </c:pt>
                <c:pt idx="5459">
                  <c:v>167</c:v>
                </c:pt>
                <c:pt idx="5460">
                  <c:v>167</c:v>
                </c:pt>
                <c:pt idx="5461">
                  <c:v>167</c:v>
                </c:pt>
                <c:pt idx="5462">
                  <c:v>167</c:v>
                </c:pt>
                <c:pt idx="5463">
                  <c:v>167</c:v>
                </c:pt>
                <c:pt idx="5464">
                  <c:v>167</c:v>
                </c:pt>
                <c:pt idx="5465">
                  <c:v>167</c:v>
                </c:pt>
                <c:pt idx="5466">
                  <c:v>167</c:v>
                </c:pt>
                <c:pt idx="5467">
                  <c:v>167</c:v>
                </c:pt>
                <c:pt idx="5468">
                  <c:v>167</c:v>
                </c:pt>
                <c:pt idx="5469">
                  <c:v>167</c:v>
                </c:pt>
                <c:pt idx="5470">
                  <c:v>167</c:v>
                </c:pt>
                <c:pt idx="5471">
                  <c:v>167</c:v>
                </c:pt>
                <c:pt idx="5472">
                  <c:v>167</c:v>
                </c:pt>
                <c:pt idx="5473">
                  <c:v>167</c:v>
                </c:pt>
                <c:pt idx="5474">
                  <c:v>167</c:v>
                </c:pt>
                <c:pt idx="5475">
                  <c:v>167</c:v>
                </c:pt>
                <c:pt idx="5476">
                  <c:v>167</c:v>
                </c:pt>
                <c:pt idx="5477">
                  <c:v>167</c:v>
                </c:pt>
                <c:pt idx="5478">
                  <c:v>167</c:v>
                </c:pt>
                <c:pt idx="5479">
                  <c:v>167</c:v>
                </c:pt>
                <c:pt idx="5480">
                  <c:v>167</c:v>
                </c:pt>
                <c:pt idx="5481">
                  <c:v>167</c:v>
                </c:pt>
                <c:pt idx="5482">
                  <c:v>167</c:v>
                </c:pt>
                <c:pt idx="5483">
                  <c:v>167</c:v>
                </c:pt>
                <c:pt idx="5484">
                  <c:v>167</c:v>
                </c:pt>
                <c:pt idx="5485">
                  <c:v>167</c:v>
                </c:pt>
                <c:pt idx="5486">
                  <c:v>167</c:v>
                </c:pt>
                <c:pt idx="5487">
                  <c:v>167</c:v>
                </c:pt>
                <c:pt idx="5488">
                  <c:v>167</c:v>
                </c:pt>
                <c:pt idx="5489">
                  <c:v>167</c:v>
                </c:pt>
                <c:pt idx="5490">
                  <c:v>167</c:v>
                </c:pt>
                <c:pt idx="5491">
                  <c:v>167</c:v>
                </c:pt>
                <c:pt idx="5492">
                  <c:v>167</c:v>
                </c:pt>
                <c:pt idx="5493">
                  <c:v>167</c:v>
                </c:pt>
                <c:pt idx="5494">
                  <c:v>167</c:v>
                </c:pt>
                <c:pt idx="5495">
                  <c:v>167</c:v>
                </c:pt>
                <c:pt idx="5496">
                  <c:v>167</c:v>
                </c:pt>
                <c:pt idx="5497">
                  <c:v>167</c:v>
                </c:pt>
                <c:pt idx="5498">
                  <c:v>167</c:v>
                </c:pt>
                <c:pt idx="5499">
                  <c:v>167</c:v>
                </c:pt>
                <c:pt idx="5500">
                  <c:v>168</c:v>
                </c:pt>
                <c:pt idx="5501">
                  <c:v>169</c:v>
                </c:pt>
                <c:pt idx="5502">
                  <c:v>169</c:v>
                </c:pt>
                <c:pt idx="5503">
                  <c:v>169</c:v>
                </c:pt>
                <c:pt idx="5504">
                  <c:v>169</c:v>
                </c:pt>
                <c:pt idx="5505">
                  <c:v>169</c:v>
                </c:pt>
                <c:pt idx="5506">
                  <c:v>169</c:v>
                </c:pt>
                <c:pt idx="5507">
                  <c:v>169</c:v>
                </c:pt>
                <c:pt idx="5508">
                  <c:v>169</c:v>
                </c:pt>
                <c:pt idx="5509">
                  <c:v>169</c:v>
                </c:pt>
                <c:pt idx="5510">
                  <c:v>169</c:v>
                </c:pt>
                <c:pt idx="5511">
                  <c:v>169</c:v>
                </c:pt>
                <c:pt idx="5512">
                  <c:v>169</c:v>
                </c:pt>
                <c:pt idx="5513">
                  <c:v>169</c:v>
                </c:pt>
                <c:pt idx="5514">
                  <c:v>169</c:v>
                </c:pt>
                <c:pt idx="5515">
                  <c:v>169</c:v>
                </c:pt>
                <c:pt idx="5516">
                  <c:v>169</c:v>
                </c:pt>
                <c:pt idx="5517">
                  <c:v>169</c:v>
                </c:pt>
                <c:pt idx="5518">
                  <c:v>169</c:v>
                </c:pt>
                <c:pt idx="5519">
                  <c:v>169</c:v>
                </c:pt>
                <c:pt idx="5520">
                  <c:v>169</c:v>
                </c:pt>
                <c:pt idx="5521">
                  <c:v>169</c:v>
                </c:pt>
                <c:pt idx="5522">
                  <c:v>169</c:v>
                </c:pt>
                <c:pt idx="5523">
                  <c:v>169</c:v>
                </c:pt>
                <c:pt idx="5524">
                  <c:v>169</c:v>
                </c:pt>
                <c:pt idx="5525">
                  <c:v>169</c:v>
                </c:pt>
                <c:pt idx="5526">
                  <c:v>169</c:v>
                </c:pt>
                <c:pt idx="5527">
                  <c:v>169</c:v>
                </c:pt>
                <c:pt idx="5528">
                  <c:v>169</c:v>
                </c:pt>
                <c:pt idx="5529">
                  <c:v>169</c:v>
                </c:pt>
                <c:pt idx="5530">
                  <c:v>169</c:v>
                </c:pt>
                <c:pt idx="5531">
                  <c:v>169</c:v>
                </c:pt>
                <c:pt idx="5532">
                  <c:v>169</c:v>
                </c:pt>
                <c:pt idx="5533">
                  <c:v>169</c:v>
                </c:pt>
                <c:pt idx="5534">
                  <c:v>169</c:v>
                </c:pt>
                <c:pt idx="5535">
                  <c:v>169</c:v>
                </c:pt>
                <c:pt idx="5536">
                  <c:v>169</c:v>
                </c:pt>
                <c:pt idx="5537">
                  <c:v>169</c:v>
                </c:pt>
                <c:pt idx="5538">
                  <c:v>169</c:v>
                </c:pt>
                <c:pt idx="5539">
                  <c:v>169</c:v>
                </c:pt>
                <c:pt idx="5540">
                  <c:v>169</c:v>
                </c:pt>
                <c:pt idx="5541">
                  <c:v>169</c:v>
                </c:pt>
                <c:pt idx="5542">
                  <c:v>169</c:v>
                </c:pt>
                <c:pt idx="5543">
                  <c:v>169</c:v>
                </c:pt>
                <c:pt idx="5544">
                  <c:v>169</c:v>
                </c:pt>
                <c:pt idx="5545">
                  <c:v>169</c:v>
                </c:pt>
                <c:pt idx="5546">
                  <c:v>169</c:v>
                </c:pt>
                <c:pt idx="5547">
                  <c:v>169</c:v>
                </c:pt>
                <c:pt idx="5548">
                  <c:v>169</c:v>
                </c:pt>
                <c:pt idx="5549">
                  <c:v>169</c:v>
                </c:pt>
                <c:pt idx="5550">
                  <c:v>169</c:v>
                </c:pt>
                <c:pt idx="5551">
                  <c:v>169</c:v>
                </c:pt>
                <c:pt idx="5552">
                  <c:v>169</c:v>
                </c:pt>
                <c:pt idx="5553">
                  <c:v>169</c:v>
                </c:pt>
                <c:pt idx="5554">
                  <c:v>169</c:v>
                </c:pt>
                <c:pt idx="5555">
                  <c:v>169</c:v>
                </c:pt>
                <c:pt idx="5556">
                  <c:v>169</c:v>
                </c:pt>
                <c:pt idx="5557">
                  <c:v>169</c:v>
                </c:pt>
                <c:pt idx="5558">
                  <c:v>169</c:v>
                </c:pt>
                <c:pt idx="5559">
                  <c:v>169</c:v>
                </c:pt>
                <c:pt idx="5560">
                  <c:v>169</c:v>
                </c:pt>
                <c:pt idx="5561">
                  <c:v>169</c:v>
                </c:pt>
                <c:pt idx="5562">
                  <c:v>169</c:v>
                </c:pt>
                <c:pt idx="5563">
                  <c:v>169</c:v>
                </c:pt>
                <c:pt idx="5564">
                  <c:v>169</c:v>
                </c:pt>
                <c:pt idx="5565">
                  <c:v>170</c:v>
                </c:pt>
                <c:pt idx="5566">
                  <c:v>170</c:v>
                </c:pt>
                <c:pt idx="5567">
                  <c:v>170</c:v>
                </c:pt>
                <c:pt idx="5568">
                  <c:v>170</c:v>
                </c:pt>
                <c:pt idx="5569">
                  <c:v>170</c:v>
                </c:pt>
                <c:pt idx="5570">
                  <c:v>170</c:v>
                </c:pt>
                <c:pt idx="5571">
                  <c:v>170</c:v>
                </c:pt>
                <c:pt idx="5572">
                  <c:v>170</c:v>
                </c:pt>
                <c:pt idx="5573">
                  <c:v>170</c:v>
                </c:pt>
                <c:pt idx="5574">
                  <c:v>170</c:v>
                </c:pt>
                <c:pt idx="5575">
                  <c:v>170</c:v>
                </c:pt>
                <c:pt idx="5576">
                  <c:v>170</c:v>
                </c:pt>
                <c:pt idx="5577">
                  <c:v>170</c:v>
                </c:pt>
                <c:pt idx="5578">
                  <c:v>170</c:v>
                </c:pt>
                <c:pt idx="5579">
                  <c:v>170</c:v>
                </c:pt>
                <c:pt idx="5580">
                  <c:v>170</c:v>
                </c:pt>
                <c:pt idx="5581">
                  <c:v>170</c:v>
                </c:pt>
                <c:pt idx="5582">
                  <c:v>170</c:v>
                </c:pt>
                <c:pt idx="5583">
                  <c:v>170</c:v>
                </c:pt>
                <c:pt idx="5584">
                  <c:v>170</c:v>
                </c:pt>
                <c:pt idx="5585">
                  <c:v>170</c:v>
                </c:pt>
                <c:pt idx="5586">
                  <c:v>170</c:v>
                </c:pt>
                <c:pt idx="5587">
                  <c:v>170</c:v>
                </c:pt>
                <c:pt idx="5588">
                  <c:v>170</c:v>
                </c:pt>
                <c:pt idx="5589">
                  <c:v>170</c:v>
                </c:pt>
                <c:pt idx="5590">
                  <c:v>170</c:v>
                </c:pt>
                <c:pt idx="5591">
                  <c:v>170</c:v>
                </c:pt>
                <c:pt idx="5592">
                  <c:v>170</c:v>
                </c:pt>
                <c:pt idx="5593">
                  <c:v>170</c:v>
                </c:pt>
                <c:pt idx="5594">
                  <c:v>170</c:v>
                </c:pt>
                <c:pt idx="5595">
                  <c:v>170</c:v>
                </c:pt>
                <c:pt idx="5596">
                  <c:v>170</c:v>
                </c:pt>
                <c:pt idx="5597">
                  <c:v>170</c:v>
                </c:pt>
                <c:pt idx="5598">
                  <c:v>170</c:v>
                </c:pt>
                <c:pt idx="5599">
                  <c:v>170</c:v>
                </c:pt>
                <c:pt idx="5600">
                  <c:v>170</c:v>
                </c:pt>
                <c:pt idx="5601">
                  <c:v>170</c:v>
                </c:pt>
                <c:pt idx="5602">
                  <c:v>170</c:v>
                </c:pt>
                <c:pt idx="5603">
                  <c:v>170</c:v>
                </c:pt>
                <c:pt idx="5604">
                  <c:v>170</c:v>
                </c:pt>
                <c:pt idx="5605">
                  <c:v>170</c:v>
                </c:pt>
                <c:pt idx="5606">
                  <c:v>170</c:v>
                </c:pt>
                <c:pt idx="5607">
                  <c:v>170</c:v>
                </c:pt>
                <c:pt idx="5608">
                  <c:v>170</c:v>
                </c:pt>
                <c:pt idx="5609">
                  <c:v>170</c:v>
                </c:pt>
                <c:pt idx="5610">
                  <c:v>170</c:v>
                </c:pt>
                <c:pt idx="5611">
                  <c:v>170</c:v>
                </c:pt>
                <c:pt idx="5612">
                  <c:v>170</c:v>
                </c:pt>
                <c:pt idx="5613">
                  <c:v>170</c:v>
                </c:pt>
                <c:pt idx="5614">
                  <c:v>170</c:v>
                </c:pt>
                <c:pt idx="5615">
                  <c:v>170</c:v>
                </c:pt>
                <c:pt idx="5616">
                  <c:v>170</c:v>
                </c:pt>
                <c:pt idx="5617">
                  <c:v>170</c:v>
                </c:pt>
                <c:pt idx="5618">
                  <c:v>170</c:v>
                </c:pt>
                <c:pt idx="5619">
                  <c:v>170</c:v>
                </c:pt>
                <c:pt idx="5620">
                  <c:v>170</c:v>
                </c:pt>
                <c:pt idx="5621">
                  <c:v>170</c:v>
                </c:pt>
                <c:pt idx="5622">
                  <c:v>170</c:v>
                </c:pt>
                <c:pt idx="5623">
                  <c:v>170</c:v>
                </c:pt>
                <c:pt idx="5624">
                  <c:v>170</c:v>
                </c:pt>
                <c:pt idx="5625">
                  <c:v>170</c:v>
                </c:pt>
                <c:pt idx="5626">
                  <c:v>170</c:v>
                </c:pt>
                <c:pt idx="5627">
                  <c:v>170</c:v>
                </c:pt>
                <c:pt idx="5628">
                  <c:v>170</c:v>
                </c:pt>
                <c:pt idx="5629">
                  <c:v>170</c:v>
                </c:pt>
                <c:pt idx="5630">
                  <c:v>170</c:v>
                </c:pt>
                <c:pt idx="5631">
                  <c:v>170</c:v>
                </c:pt>
                <c:pt idx="5632">
                  <c:v>170</c:v>
                </c:pt>
                <c:pt idx="5633">
                  <c:v>170</c:v>
                </c:pt>
                <c:pt idx="5634">
                  <c:v>170</c:v>
                </c:pt>
                <c:pt idx="5635">
                  <c:v>170</c:v>
                </c:pt>
                <c:pt idx="5636">
                  <c:v>170</c:v>
                </c:pt>
                <c:pt idx="5637">
                  <c:v>170</c:v>
                </c:pt>
                <c:pt idx="5638">
                  <c:v>170</c:v>
                </c:pt>
                <c:pt idx="5639">
                  <c:v>170</c:v>
                </c:pt>
                <c:pt idx="5640">
                  <c:v>170</c:v>
                </c:pt>
                <c:pt idx="5641">
                  <c:v>170</c:v>
                </c:pt>
                <c:pt idx="5642">
                  <c:v>170</c:v>
                </c:pt>
                <c:pt idx="5643">
                  <c:v>170</c:v>
                </c:pt>
                <c:pt idx="5644">
                  <c:v>170</c:v>
                </c:pt>
                <c:pt idx="5645">
                  <c:v>170</c:v>
                </c:pt>
                <c:pt idx="5646">
                  <c:v>170</c:v>
                </c:pt>
                <c:pt idx="5647">
                  <c:v>170</c:v>
                </c:pt>
                <c:pt idx="5648">
                  <c:v>170</c:v>
                </c:pt>
                <c:pt idx="5649">
                  <c:v>170</c:v>
                </c:pt>
                <c:pt idx="5650">
                  <c:v>170</c:v>
                </c:pt>
                <c:pt idx="5651">
                  <c:v>170</c:v>
                </c:pt>
                <c:pt idx="5652">
                  <c:v>170</c:v>
                </c:pt>
                <c:pt idx="5653">
                  <c:v>170</c:v>
                </c:pt>
                <c:pt idx="5654">
                  <c:v>170</c:v>
                </c:pt>
                <c:pt idx="5655">
                  <c:v>170</c:v>
                </c:pt>
                <c:pt idx="5656">
                  <c:v>170</c:v>
                </c:pt>
                <c:pt idx="5657">
                  <c:v>170</c:v>
                </c:pt>
                <c:pt idx="5658">
                  <c:v>170</c:v>
                </c:pt>
                <c:pt idx="5659">
                  <c:v>170</c:v>
                </c:pt>
                <c:pt idx="5660">
                  <c:v>170</c:v>
                </c:pt>
                <c:pt idx="5661">
                  <c:v>170</c:v>
                </c:pt>
                <c:pt idx="5662">
                  <c:v>170</c:v>
                </c:pt>
                <c:pt idx="5663">
                  <c:v>170</c:v>
                </c:pt>
                <c:pt idx="5664">
                  <c:v>170</c:v>
                </c:pt>
                <c:pt idx="5665">
                  <c:v>170</c:v>
                </c:pt>
                <c:pt idx="5666">
                  <c:v>170</c:v>
                </c:pt>
                <c:pt idx="5667">
                  <c:v>170</c:v>
                </c:pt>
                <c:pt idx="5668">
                  <c:v>170</c:v>
                </c:pt>
                <c:pt idx="5669">
                  <c:v>170</c:v>
                </c:pt>
                <c:pt idx="5670">
                  <c:v>170</c:v>
                </c:pt>
                <c:pt idx="5671">
                  <c:v>170</c:v>
                </c:pt>
                <c:pt idx="5672">
                  <c:v>170</c:v>
                </c:pt>
                <c:pt idx="5673">
                  <c:v>170</c:v>
                </c:pt>
                <c:pt idx="5674">
                  <c:v>170</c:v>
                </c:pt>
                <c:pt idx="5675">
                  <c:v>170</c:v>
                </c:pt>
                <c:pt idx="5676">
                  <c:v>170</c:v>
                </c:pt>
                <c:pt idx="5677">
                  <c:v>170</c:v>
                </c:pt>
                <c:pt idx="5678">
                  <c:v>170</c:v>
                </c:pt>
                <c:pt idx="5679">
                  <c:v>170</c:v>
                </c:pt>
                <c:pt idx="5680">
                  <c:v>170</c:v>
                </c:pt>
                <c:pt idx="5681">
                  <c:v>170</c:v>
                </c:pt>
                <c:pt idx="5682">
                  <c:v>170</c:v>
                </c:pt>
                <c:pt idx="5683">
                  <c:v>170</c:v>
                </c:pt>
                <c:pt idx="5684">
                  <c:v>170</c:v>
                </c:pt>
                <c:pt idx="5685">
                  <c:v>170</c:v>
                </c:pt>
                <c:pt idx="5686">
                  <c:v>170</c:v>
                </c:pt>
                <c:pt idx="5687">
                  <c:v>170</c:v>
                </c:pt>
                <c:pt idx="5688">
                  <c:v>170</c:v>
                </c:pt>
                <c:pt idx="5689">
                  <c:v>170</c:v>
                </c:pt>
                <c:pt idx="5690">
                  <c:v>170</c:v>
                </c:pt>
                <c:pt idx="5691">
                  <c:v>170</c:v>
                </c:pt>
                <c:pt idx="5692">
                  <c:v>170</c:v>
                </c:pt>
                <c:pt idx="5693">
                  <c:v>170</c:v>
                </c:pt>
                <c:pt idx="5694">
                  <c:v>170</c:v>
                </c:pt>
                <c:pt idx="5695">
                  <c:v>170</c:v>
                </c:pt>
                <c:pt idx="5696">
                  <c:v>170</c:v>
                </c:pt>
                <c:pt idx="5697">
                  <c:v>170</c:v>
                </c:pt>
                <c:pt idx="5698">
                  <c:v>170</c:v>
                </c:pt>
                <c:pt idx="5699">
                  <c:v>170</c:v>
                </c:pt>
                <c:pt idx="5700">
                  <c:v>170</c:v>
                </c:pt>
                <c:pt idx="5701">
                  <c:v>170</c:v>
                </c:pt>
                <c:pt idx="5702">
                  <c:v>170</c:v>
                </c:pt>
                <c:pt idx="5703">
                  <c:v>170</c:v>
                </c:pt>
                <c:pt idx="5704">
                  <c:v>170</c:v>
                </c:pt>
                <c:pt idx="5705">
                  <c:v>170</c:v>
                </c:pt>
                <c:pt idx="5706">
                  <c:v>170</c:v>
                </c:pt>
                <c:pt idx="5707">
                  <c:v>170</c:v>
                </c:pt>
                <c:pt idx="5708">
                  <c:v>170</c:v>
                </c:pt>
                <c:pt idx="5709">
                  <c:v>170</c:v>
                </c:pt>
                <c:pt idx="5710">
                  <c:v>170</c:v>
                </c:pt>
                <c:pt idx="5711">
                  <c:v>170</c:v>
                </c:pt>
                <c:pt idx="5712">
                  <c:v>170</c:v>
                </c:pt>
                <c:pt idx="5713">
                  <c:v>170</c:v>
                </c:pt>
                <c:pt idx="5714">
                  <c:v>170</c:v>
                </c:pt>
                <c:pt idx="5715">
                  <c:v>170</c:v>
                </c:pt>
                <c:pt idx="5716">
                  <c:v>170</c:v>
                </c:pt>
                <c:pt idx="5717">
                  <c:v>170</c:v>
                </c:pt>
                <c:pt idx="5718">
                  <c:v>170</c:v>
                </c:pt>
                <c:pt idx="5719">
                  <c:v>170</c:v>
                </c:pt>
                <c:pt idx="5720">
                  <c:v>170</c:v>
                </c:pt>
                <c:pt idx="5721">
                  <c:v>170</c:v>
                </c:pt>
                <c:pt idx="5722">
                  <c:v>170</c:v>
                </c:pt>
                <c:pt idx="5723">
                  <c:v>170</c:v>
                </c:pt>
                <c:pt idx="5724">
                  <c:v>170</c:v>
                </c:pt>
                <c:pt idx="5725">
                  <c:v>170</c:v>
                </c:pt>
                <c:pt idx="5726">
                  <c:v>170</c:v>
                </c:pt>
                <c:pt idx="5727">
                  <c:v>170</c:v>
                </c:pt>
                <c:pt idx="5728">
                  <c:v>170</c:v>
                </c:pt>
                <c:pt idx="5729">
                  <c:v>170</c:v>
                </c:pt>
                <c:pt idx="5730">
                  <c:v>170</c:v>
                </c:pt>
                <c:pt idx="5731">
                  <c:v>170</c:v>
                </c:pt>
                <c:pt idx="5732">
                  <c:v>170</c:v>
                </c:pt>
                <c:pt idx="5733">
                  <c:v>170</c:v>
                </c:pt>
                <c:pt idx="5734">
                  <c:v>170</c:v>
                </c:pt>
                <c:pt idx="5735">
                  <c:v>170</c:v>
                </c:pt>
                <c:pt idx="5736">
                  <c:v>170</c:v>
                </c:pt>
                <c:pt idx="5737">
                  <c:v>170</c:v>
                </c:pt>
                <c:pt idx="5738">
                  <c:v>170</c:v>
                </c:pt>
                <c:pt idx="5739">
                  <c:v>170</c:v>
                </c:pt>
                <c:pt idx="5740">
                  <c:v>170</c:v>
                </c:pt>
                <c:pt idx="5741">
                  <c:v>170</c:v>
                </c:pt>
                <c:pt idx="5742">
                  <c:v>170</c:v>
                </c:pt>
                <c:pt idx="5743">
                  <c:v>170</c:v>
                </c:pt>
                <c:pt idx="5744">
                  <c:v>170</c:v>
                </c:pt>
                <c:pt idx="5745">
                  <c:v>170</c:v>
                </c:pt>
                <c:pt idx="5746">
                  <c:v>170</c:v>
                </c:pt>
                <c:pt idx="5747">
                  <c:v>170</c:v>
                </c:pt>
                <c:pt idx="5748">
                  <c:v>170</c:v>
                </c:pt>
                <c:pt idx="5749">
                  <c:v>170</c:v>
                </c:pt>
                <c:pt idx="5750">
                  <c:v>170</c:v>
                </c:pt>
                <c:pt idx="5751">
                  <c:v>170</c:v>
                </c:pt>
                <c:pt idx="5752">
                  <c:v>170</c:v>
                </c:pt>
                <c:pt idx="5753">
                  <c:v>170</c:v>
                </c:pt>
                <c:pt idx="5754">
                  <c:v>170</c:v>
                </c:pt>
                <c:pt idx="5755">
                  <c:v>170</c:v>
                </c:pt>
                <c:pt idx="5756">
                  <c:v>170</c:v>
                </c:pt>
                <c:pt idx="5757">
                  <c:v>170</c:v>
                </c:pt>
                <c:pt idx="5758">
                  <c:v>170</c:v>
                </c:pt>
                <c:pt idx="5759">
                  <c:v>170</c:v>
                </c:pt>
                <c:pt idx="5760">
                  <c:v>170</c:v>
                </c:pt>
                <c:pt idx="5761">
                  <c:v>170</c:v>
                </c:pt>
                <c:pt idx="5762">
                  <c:v>170</c:v>
                </c:pt>
                <c:pt idx="5763">
                  <c:v>171</c:v>
                </c:pt>
                <c:pt idx="5764">
                  <c:v>171</c:v>
                </c:pt>
                <c:pt idx="5765">
                  <c:v>171</c:v>
                </c:pt>
                <c:pt idx="5766">
                  <c:v>171</c:v>
                </c:pt>
                <c:pt idx="5767">
                  <c:v>171</c:v>
                </c:pt>
                <c:pt idx="5768">
                  <c:v>171</c:v>
                </c:pt>
                <c:pt idx="5769">
                  <c:v>171</c:v>
                </c:pt>
                <c:pt idx="5770">
                  <c:v>171</c:v>
                </c:pt>
                <c:pt idx="5771">
                  <c:v>171</c:v>
                </c:pt>
                <c:pt idx="5772">
                  <c:v>171</c:v>
                </c:pt>
                <c:pt idx="5773">
                  <c:v>171</c:v>
                </c:pt>
                <c:pt idx="5774">
                  <c:v>171</c:v>
                </c:pt>
                <c:pt idx="5775">
                  <c:v>171</c:v>
                </c:pt>
                <c:pt idx="5776">
                  <c:v>171</c:v>
                </c:pt>
                <c:pt idx="5777">
                  <c:v>171</c:v>
                </c:pt>
                <c:pt idx="5778">
                  <c:v>171</c:v>
                </c:pt>
                <c:pt idx="5779">
                  <c:v>171</c:v>
                </c:pt>
                <c:pt idx="5780">
                  <c:v>171</c:v>
                </c:pt>
                <c:pt idx="5781">
                  <c:v>171</c:v>
                </c:pt>
                <c:pt idx="5782">
                  <c:v>171</c:v>
                </c:pt>
                <c:pt idx="5783">
                  <c:v>171</c:v>
                </c:pt>
                <c:pt idx="5784">
                  <c:v>171</c:v>
                </c:pt>
                <c:pt idx="5785">
                  <c:v>171</c:v>
                </c:pt>
                <c:pt idx="5786">
                  <c:v>171</c:v>
                </c:pt>
                <c:pt idx="5787">
                  <c:v>171</c:v>
                </c:pt>
                <c:pt idx="5788">
                  <c:v>171</c:v>
                </c:pt>
                <c:pt idx="5789">
                  <c:v>171</c:v>
                </c:pt>
                <c:pt idx="5790">
                  <c:v>171</c:v>
                </c:pt>
                <c:pt idx="5791">
                  <c:v>171</c:v>
                </c:pt>
                <c:pt idx="5792">
                  <c:v>171</c:v>
                </c:pt>
                <c:pt idx="5793">
                  <c:v>172</c:v>
                </c:pt>
                <c:pt idx="5794">
                  <c:v>172</c:v>
                </c:pt>
                <c:pt idx="5795">
                  <c:v>172</c:v>
                </c:pt>
                <c:pt idx="5796">
                  <c:v>172</c:v>
                </c:pt>
                <c:pt idx="5797">
                  <c:v>172</c:v>
                </c:pt>
                <c:pt idx="5798">
                  <c:v>172</c:v>
                </c:pt>
                <c:pt idx="5799">
                  <c:v>172</c:v>
                </c:pt>
                <c:pt idx="5800">
                  <c:v>172</c:v>
                </c:pt>
                <c:pt idx="5801">
                  <c:v>172</c:v>
                </c:pt>
                <c:pt idx="5802">
                  <c:v>172</c:v>
                </c:pt>
                <c:pt idx="5803">
                  <c:v>172</c:v>
                </c:pt>
                <c:pt idx="5804">
                  <c:v>172</c:v>
                </c:pt>
                <c:pt idx="5805">
                  <c:v>172</c:v>
                </c:pt>
                <c:pt idx="5806">
                  <c:v>172</c:v>
                </c:pt>
                <c:pt idx="5807">
                  <c:v>172</c:v>
                </c:pt>
                <c:pt idx="5808">
                  <c:v>172</c:v>
                </c:pt>
                <c:pt idx="5809">
                  <c:v>172</c:v>
                </c:pt>
                <c:pt idx="5810">
                  <c:v>172</c:v>
                </c:pt>
                <c:pt idx="5811">
                  <c:v>172</c:v>
                </c:pt>
                <c:pt idx="5812">
                  <c:v>172</c:v>
                </c:pt>
                <c:pt idx="5813">
                  <c:v>172</c:v>
                </c:pt>
                <c:pt idx="5814">
                  <c:v>172</c:v>
                </c:pt>
                <c:pt idx="5815">
                  <c:v>172</c:v>
                </c:pt>
                <c:pt idx="5816">
                  <c:v>172</c:v>
                </c:pt>
                <c:pt idx="5817">
                  <c:v>172</c:v>
                </c:pt>
                <c:pt idx="5818">
                  <c:v>172</c:v>
                </c:pt>
                <c:pt idx="5819">
                  <c:v>172</c:v>
                </c:pt>
                <c:pt idx="5820">
                  <c:v>172</c:v>
                </c:pt>
                <c:pt idx="5821">
                  <c:v>172</c:v>
                </c:pt>
                <c:pt idx="5822">
                  <c:v>172</c:v>
                </c:pt>
                <c:pt idx="5823">
                  <c:v>172</c:v>
                </c:pt>
                <c:pt idx="5824">
                  <c:v>172</c:v>
                </c:pt>
                <c:pt idx="5825">
                  <c:v>172</c:v>
                </c:pt>
                <c:pt idx="5826">
                  <c:v>172</c:v>
                </c:pt>
                <c:pt idx="5827">
                  <c:v>172</c:v>
                </c:pt>
                <c:pt idx="5828">
                  <c:v>172</c:v>
                </c:pt>
                <c:pt idx="5829">
                  <c:v>172</c:v>
                </c:pt>
                <c:pt idx="5830">
                  <c:v>172</c:v>
                </c:pt>
                <c:pt idx="5831">
                  <c:v>172</c:v>
                </c:pt>
                <c:pt idx="5832">
                  <c:v>172</c:v>
                </c:pt>
                <c:pt idx="5833">
                  <c:v>172</c:v>
                </c:pt>
                <c:pt idx="5834">
                  <c:v>172</c:v>
                </c:pt>
                <c:pt idx="5835">
                  <c:v>172</c:v>
                </c:pt>
                <c:pt idx="5836">
                  <c:v>172</c:v>
                </c:pt>
                <c:pt idx="5837">
                  <c:v>172</c:v>
                </c:pt>
                <c:pt idx="5838">
                  <c:v>172</c:v>
                </c:pt>
                <c:pt idx="5839">
                  <c:v>172</c:v>
                </c:pt>
                <c:pt idx="5840">
                  <c:v>172</c:v>
                </c:pt>
                <c:pt idx="5841">
                  <c:v>172</c:v>
                </c:pt>
                <c:pt idx="5842">
                  <c:v>172</c:v>
                </c:pt>
                <c:pt idx="5843">
                  <c:v>172</c:v>
                </c:pt>
                <c:pt idx="5844">
                  <c:v>172</c:v>
                </c:pt>
                <c:pt idx="5845">
                  <c:v>172</c:v>
                </c:pt>
                <c:pt idx="5846">
                  <c:v>172</c:v>
                </c:pt>
                <c:pt idx="5847">
                  <c:v>172</c:v>
                </c:pt>
                <c:pt idx="5848">
                  <c:v>172</c:v>
                </c:pt>
                <c:pt idx="5849">
                  <c:v>172</c:v>
                </c:pt>
                <c:pt idx="5850">
                  <c:v>172</c:v>
                </c:pt>
                <c:pt idx="5851">
                  <c:v>172</c:v>
                </c:pt>
                <c:pt idx="5852">
                  <c:v>172</c:v>
                </c:pt>
                <c:pt idx="5853">
                  <c:v>172</c:v>
                </c:pt>
                <c:pt idx="5854">
                  <c:v>172</c:v>
                </c:pt>
                <c:pt idx="5855">
                  <c:v>172</c:v>
                </c:pt>
                <c:pt idx="5856">
                  <c:v>172</c:v>
                </c:pt>
                <c:pt idx="5857">
                  <c:v>172</c:v>
                </c:pt>
                <c:pt idx="5858">
                  <c:v>172</c:v>
                </c:pt>
                <c:pt idx="5859">
                  <c:v>172</c:v>
                </c:pt>
                <c:pt idx="5860">
                  <c:v>172</c:v>
                </c:pt>
                <c:pt idx="5861">
                  <c:v>172</c:v>
                </c:pt>
                <c:pt idx="5862">
                  <c:v>172</c:v>
                </c:pt>
                <c:pt idx="5863">
                  <c:v>172</c:v>
                </c:pt>
                <c:pt idx="5864">
                  <c:v>172</c:v>
                </c:pt>
                <c:pt idx="5865">
                  <c:v>172</c:v>
                </c:pt>
                <c:pt idx="5866">
                  <c:v>172</c:v>
                </c:pt>
                <c:pt idx="5867">
                  <c:v>172</c:v>
                </c:pt>
                <c:pt idx="5868">
                  <c:v>172</c:v>
                </c:pt>
                <c:pt idx="5869">
                  <c:v>172</c:v>
                </c:pt>
                <c:pt idx="5870">
                  <c:v>172</c:v>
                </c:pt>
                <c:pt idx="5871">
                  <c:v>172</c:v>
                </c:pt>
                <c:pt idx="5872">
                  <c:v>172</c:v>
                </c:pt>
                <c:pt idx="5873">
                  <c:v>172</c:v>
                </c:pt>
                <c:pt idx="5874">
                  <c:v>172</c:v>
                </c:pt>
                <c:pt idx="5875">
                  <c:v>172</c:v>
                </c:pt>
                <c:pt idx="5876">
                  <c:v>172</c:v>
                </c:pt>
                <c:pt idx="5877">
                  <c:v>172</c:v>
                </c:pt>
                <c:pt idx="5878">
                  <c:v>172</c:v>
                </c:pt>
                <c:pt idx="5879">
                  <c:v>172</c:v>
                </c:pt>
                <c:pt idx="5880">
                  <c:v>172</c:v>
                </c:pt>
                <c:pt idx="5881">
                  <c:v>172</c:v>
                </c:pt>
                <c:pt idx="5882">
                  <c:v>172</c:v>
                </c:pt>
                <c:pt idx="5883">
                  <c:v>172</c:v>
                </c:pt>
                <c:pt idx="5884">
                  <c:v>172</c:v>
                </c:pt>
                <c:pt idx="5885">
                  <c:v>172</c:v>
                </c:pt>
                <c:pt idx="5886">
                  <c:v>172</c:v>
                </c:pt>
                <c:pt idx="5887">
                  <c:v>172</c:v>
                </c:pt>
                <c:pt idx="5888">
                  <c:v>172</c:v>
                </c:pt>
                <c:pt idx="5889">
                  <c:v>172</c:v>
                </c:pt>
                <c:pt idx="5890">
                  <c:v>172</c:v>
                </c:pt>
                <c:pt idx="5891">
                  <c:v>172</c:v>
                </c:pt>
                <c:pt idx="5892">
                  <c:v>172</c:v>
                </c:pt>
                <c:pt idx="5893">
                  <c:v>172</c:v>
                </c:pt>
                <c:pt idx="5894">
                  <c:v>172</c:v>
                </c:pt>
                <c:pt idx="5895">
                  <c:v>172</c:v>
                </c:pt>
                <c:pt idx="5896">
                  <c:v>172</c:v>
                </c:pt>
                <c:pt idx="5897">
                  <c:v>172</c:v>
                </c:pt>
                <c:pt idx="5898">
                  <c:v>172</c:v>
                </c:pt>
                <c:pt idx="5899">
                  <c:v>172</c:v>
                </c:pt>
                <c:pt idx="5900">
                  <c:v>172</c:v>
                </c:pt>
                <c:pt idx="5901">
                  <c:v>172</c:v>
                </c:pt>
                <c:pt idx="5902">
                  <c:v>172</c:v>
                </c:pt>
                <c:pt idx="5903">
                  <c:v>172</c:v>
                </c:pt>
                <c:pt idx="5904">
                  <c:v>172</c:v>
                </c:pt>
                <c:pt idx="5905">
                  <c:v>172</c:v>
                </c:pt>
                <c:pt idx="5906">
                  <c:v>172</c:v>
                </c:pt>
                <c:pt idx="5907">
                  <c:v>172</c:v>
                </c:pt>
                <c:pt idx="5908">
                  <c:v>172</c:v>
                </c:pt>
                <c:pt idx="5909">
                  <c:v>172</c:v>
                </c:pt>
                <c:pt idx="5910">
                  <c:v>172</c:v>
                </c:pt>
                <c:pt idx="5911">
                  <c:v>172</c:v>
                </c:pt>
                <c:pt idx="5912">
                  <c:v>172</c:v>
                </c:pt>
                <c:pt idx="5913">
                  <c:v>172</c:v>
                </c:pt>
                <c:pt idx="5914">
                  <c:v>172</c:v>
                </c:pt>
                <c:pt idx="5915">
                  <c:v>172</c:v>
                </c:pt>
                <c:pt idx="5916">
                  <c:v>172</c:v>
                </c:pt>
                <c:pt idx="5917">
                  <c:v>172</c:v>
                </c:pt>
                <c:pt idx="5918">
                  <c:v>172</c:v>
                </c:pt>
                <c:pt idx="5919">
                  <c:v>172</c:v>
                </c:pt>
                <c:pt idx="5920">
                  <c:v>172</c:v>
                </c:pt>
                <c:pt idx="5921">
                  <c:v>172</c:v>
                </c:pt>
                <c:pt idx="5922">
                  <c:v>172</c:v>
                </c:pt>
                <c:pt idx="5923">
                  <c:v>172</c:v>
                </c:pt>
                <c:pt idx="5924">
                  <c:v>172</c:v>
                </c:pt>
                <c:pt idx="5925">
                  <c:v>172</c:v>
                </c:pt>
                <c:pt idx="5926">
                  <c:v>172</c:v>
                </c:pt>
                <c:pt idx="5927">
                  <c:v>172</c:v>
                </c:pt>
                <c:pt idx="5928">
                  <c:v>172</c:v>
                </c:pt>
                <c:pt idx="5929">
                  <c:v>172</c:v>
                </c:pt>
                <c:pt idx="5930">
                  <c:v>172</c:v>
                </c:pt>
                <c:pt idx="5931">
                  <c:v>172</c:v>
                </c:pt>
                <c:pt idx="5932">
                  <c:v>172</c:v>
                </c:pt>
                <c:pt idx="5933">
                  <c:v>172</c:v>
                </c:pt>
                <c:pt idx="5934">
                  <c:v>172</c:v>
                </c:pt>
                <c:pt idx="5935">
                  <c:v>172</c:v>
                </c:pt>
                <c:pt idx="5936">
                  <c:v>172</c:v>
                </c:pt>
                <c:pt idx="5937">
                  <c:v>172</c:v>
                </c:pt>
                <c:pt idx="5938">
                  <c:v>172</c:v>
                </c:pt>
                <c:pt idx="5939">
                  <c:v>172</c:v>
                </c:pt>
                <c:pt idx="5940">
                  <c:v>172</c:v>
                </c:pt>
                <c:pt idx="5941">
                  <c:v>172</c:v>
                </c:pt>
                <c:pt idx="5942">
                  <c:v>172</c:v>
                </c:pt>
                <c:pt idx="5943">
                  <c:v>172</c:v>
                </c:pt>
                <c:pt idx="5944">
                  <c:v>172</c:v>
                </c:pt>
                <c:pt idx="5945">
                  <c:v>172</c:v>
                </c:pt>
                <c:pt idx="5946">
                  <c:v>172</c:v>
                </c:pt>
                <c:pt idx="5947">
                  <c:v>172</c:v>
                </c:pt>
                <c:pt idx="5948">
                  <c:v>172</c:v>
                </c:pt>
                <c:pt idx="5949">
                  <c:v>172</c:v>
                </c:pt>
                <c:pt idx="5950">
                  <c:v>172</c:v>
                </c:pt>
                <c:pt idx="5951">
                  <c:v>172</c:v>
                </c:pt>
                <c:pt idx="5952">
                  <c:v>172</c:v>
                </c:pt>
                <c:pt idx="5953">
                  <c:v>172</c:v>
                </c:pt>
                <c:pt idx="5954">
                  <c:v>172</c:v>
                </c:pt>
                <c:pt idx="5955">
                  <c:v>172</c:v>
                </c:pt>
                <c:pt idx="5956">
                  <c:v>172</c:v>
                </c:pt>
                <c:pt idx="5957">
                  <c:v>172</c:v>
                </c:pt>
                <c:pt idx="5958">
                  <c:v>172</c:v>
                </c:pt>
                <c:pt idx="5959">
                  <c:v>172</c:v>
                </c:pt>
                <c:pt idx="5960">
                  <c:v>172</c:v>
                </c:pt>
                <c:pt idx="5961">
                  <c:v>172</c:v>
                </c:pt>
                <c:pt idx="5962">
                  <c:v>172</c:v>
                </c:pt>
                <c:pt idx="5963">
                  <c:v>172</c:v>
                </c:pt>
                <c:pt idx="5964">
                  <c:v>172</c:v>
                </c:pt>
                <c:pt idx="5965">
                  <c:v>172</c:v>
                </c:pt>
                <c:pt idx="5966">
                  <c:v>172</c:v>
                </c:pt>
                <c:pt idx="5967">
                  <c:v>172</c:v>
                </c:pt>
                <c:pt idx="5968">
                  <c:v>172</c:v>
                </c:pt>
                <c:pt idx="5969">
                  <c:v>172</c:v>
                </c:pt>
                <c:pt idx="5970">
                  <c:v>172</c:v>
                </c:pt>
                <c:pt idx="5971">
                  <c:v>172</c:v>
                </c:pt>
                <c:pt idx="5972">
                  <c:v>172</c:v>
                </c:pt>
                <c:pt idx="5973">
                  <c:v>172</c:v>
                </c:pt>
                <c:pt idx="5974">
                  <c:v>172</c:v>
                </c:pt>
                <c:pt idx="5975">
                  <c:v>172</c:v>
                </c:pt>
                <c:pt idx="5976">
                  <c:v>172</c:v>
                </c:pt>
                <c:pt idx="5977">
                  <c:v>172</c:v>
                </c:pt>
                <c:pt idx="5978">
                  <c:v>172</c:v>
                </c:pt>
                <c:pt idx="5979">
                  <c:v>172</c:v>
                </c:pt>
                <c:pt idx="5980">
                  <c:v>172</c:v>
                </c:pt>
                <c:pt idx="5981">
                  <c:v>172</c:v>
                </c:pt>
                <c:pt idx="5982">
                  <c:v>172</c:v>
                </c:pt>
                <c:pt idx="5983">
                  <c:v>172</c:v>
                </c:pt>
                <c:pt idx="5984">
                  <c:v>172</c:v>
                </c:pt>
                <c:pt idx="5985">
                  <c:v>172</c:v>
                </c:pt>
                <c:pt idx="5986">
                  <c:v>172</c:v>
                </c:pt>
                <c:pt idx="5987">
                  <c:v>172</c:v>
                </c:pt>
                <c:pt idx="5988">
                  <c:v>172</c:v>
                </c:pt>
                <c:pt idx="5989">
                  <c:v>172</c:v>
                </c:pt>
                <c:pt idx="5990">
                  <c:v>172</c:v>
                </c:pt>
                <c:pt idx="5991">
                  <c:v>172</c:v>
                </c:pt>
                <c:pt idx="5992">
                  <c:v>172</c:v>
                </c:pt>
                <c:pt idx="5993">
                  <c:v>172</c:v>
                </c:pt>
                <c:pt idx="5994">
                  <c:v>172</c:v>
                </c:pt>
                <c:pt idx="5995">
                  <c:v>172</c:v>
                </c:pt>
                <c:pt idx="5996">
                  <c:v>172</c:v>
                </c:pt>
                <c:pt idx="5997">
                  <c:v>172</c:v>
                </c:pt>
                <c:pt idx="5998">
                  <c:v>172</c:v>
                </c:pt>
                <c:pt idx="5999">
                  <c:v>172</c:v>
                </c:pt>
                <c:pt idx="6000">
                  <c:v>172</c:v>
                </c:pt>
                <c:pt idx="6001">
                  <c:v>172</c:v>
                </c:pt>
                <c:pt idx="6002">
                  <c:v>172</c:v>
                </c:pt>
                <c:pt idx="6003">
                  <c:v>172</c:v>
                </c:pt>
                <c:pt idx="6004">
                  <c:v>172</c:v>
                </c:pt>
                <c:pt idx="6005">
                  <c:v>172</c:v>
                </c:pt>
                <c:pt idx="6006">
                  <c:v>172</c:v>
                </c:pt>
                <c:pt idx="6007">
                  <c:v>172</c:v>
                </c:pt>
                <c:pt idx="6008">
                  <c:v>172</c:v>
                </c:pt>
                <c:pt idx="6009">
                  <c:v>172</c:v>
                </c:pt>
                <c:pt idx="6010">
                  <c:v>172</c:v>
                </c:pt>
                <c:pt idx="6011">
                  <c:v>172</c:v>
                </c:pt>
                <c:pt idx="6012">
                  <c:v>172</c:v>
                </c:pt>
                <c:pt idx="6013">
                  <c:v>172</c:v>
                </c:pt>
                <c:pt idx="6014">
                  <c:v>172</c:v>
                </c:pt>
                <c:pt idx="6015">
                  <c:v>172</c:v>
                </c:pt>
                <c:pt idx="6016">
                  <c:v>172</c:v>
                </c:pt>
                <c:pt idx="6017">
                  <c:v>172</c:v>
                </c:pt>
                <c:pt idx="6018">
                  <c:v>172</c:v>
                </c:pt>
                <c:pt idx="6019">
                  <c:v>172</c:v>
                </c:pt>
                <c:pt idx="6020">
                  <c:v>172</c:v>
                </c:pt>
                <c:pt idx="6021">
                  <c:v>172</c:v>
                </c:pt>
                <c:pt idx="6022">
                  <c:v>172</c:v>
                </c:pt>
                <c:pt idx="6023">
                  <c:v>172</c:v>
                </c:pt>
                <c:pt idx="6024">
                  <c:v>172</c:v>
                </c:pt>
                <c:pt idx="6025">
                  <c:v>172</c:v>
                </c:pt>
                <c:pt idx="6026">
                  <c:v>172</c:v>
                </c:pt>
                <c:pt idx="6027">
                  <c:v>172</c:v>
                </c:pt>
                <c:pt idx="6028">
                  <c:v>172</c:v>
                </c:pt>
                <c:pt idx="6029">
                  <c:v>172</c:v>
                </c:pt>
                <c:pt idx="6030">
                  <c:v>172</c:v>
                </c:pt>
                <c:pt idx="6031">
                  <c:v>172</c:v>
                </c:pt>
                <c:pt idx="6032">
                  <c:v>172</c:v>
                </c:pt>
                <c:pt idx="6033">
                  <c:v>172</c:v>
                </c:pt>
                <c:pt idx="6034">
                  <c:v>172</c:v>
                </c:pt>
                <c:pt idx="6035">
                  <c:v>172</c:v>
                </c:pt>
                <c:pt idx="6036">
                  <c:v>172</c:v>
                </c:pt>
                <c:pt idx="6037">
                  <c:v>172</c:v>
                </c:pt>
                <c:pt idx="6038">
                  <c:v>172</c:v>
                </c:pt>
                <c:pt idx="6039">
                  <c:v>172</c:v>
                </c:pt>
                <c:pt idx="6040">
                  <c:v>172</c:v>
                </c:pt>
                <c:pt idx="6041">
                  <c:v>172</c:v>
                </c:pt>
                <c:pt idx="6042">
                  <c:v>172</c:v>
                </c:pt>
                <c:pt idx="6043">
                  <c:v>172</c:v>
                </c:pt>
                <c:pt idx="6044">
                  <c:v>172</c:v>
                </c:pt>
                <c:pt idx="6045">
                  <c:v>172</c:v>
                </c:pt>
                <c:pt idx="6046">
                  <c:v>172</c:v>
                </c:pt>
                <c:pt idx="6047">
                  <c:v>172</c:v>
                </c:pt>
                <c:pt idx="6048">
                  <c:v>172</c:v>
                </c:pt>
                <c:pt idx="6049">
                  <c:v>172</c:v>
                </c:pt>
                <c:pt idx="6050">
                  <c:v>172</c:v>
                </c:pt>
                <c:pt idx="6051">
                  <c:v>172</c:v>
                </c:pt>
                <c:pt idx="6052">
                  <c:v>172</c:v>
                </c:pt>
                <c:pt idx="6053">
                  <c:v>172</c:v>
                </c:pt>
                <c:pt idx="6054">
                  <c:v>172</c:v>
                </c:pt>
                <c:pt idx="6055">
                  <c:v>172</c:v>
                </c:pt>
                <c:pt idx="6056">
                  <c:v>172</c:v>
                </c:pt>
                <c:pt idx="6057">
                  <c:v>172</c:v>
                </c:pt>
                <c:pt idx="6058">
                  <c:v>172</c:v>
                </c:pt>
                <c:pt idx="6059">
                  <c:v>172</c:v>
                </c:pt>
                <c:pt idx="6060">
                  <c:v>172</c:v>
                </c:pt>
                <c:pt idx="6061">
                  <c:v>172</c:v>
                </c:pt>
                <c:pt idx="6062">
                  <c:v>172</c:v>
                </c:pt>
                <c:pt idx="6063">
                  <c:v>172</c:v>
                </c:pt>
                <c:pt idx="6064">
                  <c:v>172</c:v>
                </c:pt>
                <c:pt idx="6065">
                  <c:v>172</c:v>
                </c:pt>
                <c:pt idx="6066">
                  <c:v>172</c:v>
                </c:pt>
                <c:pt idx="6067">
                  <c:v>172</c:v>
                </c:pt>
                <c:pt idx="6068">
                  <c:v>172</c:v>
                </c:pt>
                <c:pt idx="6069">
                  <c:v>172</c:v>
                </c:pt>
                <c:pt idx="6070">
                  <c:v>172</c:v>
                </c:pt>
                <c:pt idx="6071">
                  <c:v>172</c:v>
                </c:pt>
                <c:pt idx="6072">
                  <c:v>172</c:v>
                </c:pt>
                <c:pt idx="6073">
                  <c:v>172</c:v>
                </c:pt>
                <c:pt idx="6074">
                  <c:v>172</c:v>
                </c:pt>
                <c:pt idx="6075">
                  <c:v>172</c:v>
                </c:pt>
                <c:pt idx="6076">
                  <c:v>172</c:v>
                </c:pt>
                <c:pt idx="6077">
                  <c:v>172</c:v>
                </c:pt>
                <c:pt idx="6078">
                  <c:v>172</c:v>
                </c:pt>
                <c:pt idx="6079">
                  <c:v>172</c:v>
                </c:pt>
                <c:pt idx="6080">
                  <c:v>172</c:v>
                </c:pt>
                <c:pt idx="6081">
                  <c:v>172</c:v>
                </c:pt>
                <c:pt idx="6082">
                  <c:v>172</c:v>
                </c:pt>
                <c:pt idx="6083">
                  <c:v>172</c:v>
                </c:pt>
                <c:pt idx="6084">
                  <c:v>172</c:v>
                </c:pt>
                <c:pt idx="6085">
                  <c:v>172</c:v>
                </c:pt>
                <c:pt idx="6086">
                  <c:v>172</c:v>
                </c:pt>
                <c:pt idx="6087">
                  <c:v>172</c:v>
                </c:pt>
                <c:pt idx="6088">
                  <c:v>172</c:v>
                </c:pt>
                <c:pt idx="6089">
                  <c:v>172</c:v>
                </c:pt>
                <c:pt idx="6090">
                  <c:v>172</c:v>
                </c:pt>
                <c:pt idx="6091">
                  <c:v>172</c:v>
                </c:pt>
                <c:pt idx="6092">
                  <c:v>172</c:v>
                </c:pt>
                <c:pt idx="6093">
                  <c:v>172</c:v>
                </c:pt>
                <c:pt idx="6094">
                  <c:v>172</c:v>
                </c:pt>
                <c:pt idx="6095">
                  <c:v>172</c:v>
                </c:pt>
                <c:pt idx="6096">
                  <c:v>172</c:v>
                </c:pt>
                <c:pt idx="6097">
                  <c:v>172</c:v>
                </c:pt>
                <c:pt idx="6098">
                  <c:v>172</c:v>
                </c:pt>
                <c:pt idx="6099">
                  <c:v>172</c:v>
                </c:pt>
                <c:pt idx="6100">
                  <c:v>172</c:v>
                </c:pt>
                <c:pt idx="6101">
                  <c:v>172</c:v>
                </c:pt>
                <c:pt idx="6102">
                  <c:v>172</c:v>
                </c:pt>
                <c:pt idx="6103">
                  <c:v>172</c:v>
                </c:pt>
                <c:pt idx="6104">
                  <c:v>172</c:v>
                </c:pt>
                <c:pt idx="6105">
                  <c:v>172</c:v>
                </c:pt>
                <c:pt idx="6106">
                  <c:v>172</c:v>
                </c:pt>
                <c:pt idx="6107">
                  <c:v>172</c:v>
                </c:pt>
                <c:pt idx="6108">
                  <c:v>172</c:v>
                </c:pt>
                <c:pt idx="6109">
                  <c:v>172</c:v>
                </c:pt>
                <c:pt idx="6110">
                  <c:v>172</c:v>
                </c:pt>
                <c:pt idx="6111">
                  <c:v>172</c:v>
                </c:pt>
                <c:pt idx="6112">
                  <c:v>172</c:v>
                </c:pt>
                <c:pt idx="6113">
                  <c:v>172</c:v>
                </c:pt>
                <c:pt idx="6114">
                  <c:v>172</c:v>
                </c:pt>
                <c:pt idx="6115">
                  <c:v>172</c:v>
                </c:pt>
                <c:pt idx="6116">
                  <c:v>172</c:v>
                </c:pt>
                <c:pt idx="6117">
                  <c:v>172</c:v>
                </c:pt>
                <c:pt idx="6118">
                  <c:v>172</c:v>
                </c:pt>
                <c:pt idx="6119">
                  <c:v>172</c:v>
                </c:pt>
                <c:pt idx="6120">
                  <c:v>172</c:v>
                </c:pt>
                <c:pt idx="6121">
                  <c:v>172</c:v>
                </c:pt>
                <c:pt idx="6122">
                  <c:v>172</c:v>
                </c:pt>
                <c:pt idx="6123">
                  <c:v>172</c:v>
                </c:pt>
                <c:pt idx="6124">
                  <c:v>172</c:v>
                </c:pt>
                <c:pt idx="6125">
                  <c:v>172</c:v>
                </c:pt>
                <c:pt idx="6126">
                  <c:v>172</c:v>
                </c:pt>
                <c:pt idx="6127">
                  <c:v>172</c:v>
                </c:pt>
                <c:pt idx="6128">
                  <c:v>172</c:v>
                </c:pt>
                <c:pt idx="6129">
                  <c:v>172</c:v>
                </c:pt>
                <c:pt idx="6130">
                  <c:v>172</c:v>
                </c:pt>
                <c:pt idx="6131">
                  <c:v>172</c:v>
                </c:pt>
                <c:pt idx="6132">
                  <c:v>172</c:v>
                </c:pt>
                <c:pt idx="6133">
                  <c:v>172</c:v>
                </c:pt>
                <c:pt idx="6134">
                  <c:v>172</c:v>
                </c:pt>
                <c:pt idx="6135">
                  <c:v>172</c:v>
                </c:pt>
                <c:pt idx="6136">
                  <c:v>172</c:v>
                </c:pt>
                <c:pt idx="6137">
                  <c:v>172</c:v>
                </c:pt>
                <c:pt idx="6138">
                  <c:v>172</c:v>
                </c:pt>
                <c:pt idx="6139">
                  <c:v>172</c:v>
                </c:pt>
                <c:pt idx="6140">
                  <c:v>172</c:v>
                </c:pt>
                <c:pt idx="6141">
                  <c:v>172</c:v>
                </c:pt>
                <c:pt idx="6142">
                  <c:v>172</c:v>
                </c:pt>
                <c:pt idx="6143">
                  <c:v>172</c:v>
                </c:pt>
                <c:pt idx="6144">
                  <c:v>172</c:v>
                </c:pt>
                <c:pt idx="6145">
                  <c:v>172</c:v>
                </c:pt>
                <c:pt idx="6146">
                  <c:v>172</c:v>
                </c:pt>
                <c:pt idx="6147">
                  <c:v>172</c:v>
                </c:pt>
                <c:pt idx="6148">
                  <c:v>172</c:v>
                </c:pt>
                <c:pt idx="6149">
                  <c:v>172</c:v>
                </c:pt>
                <c:pt idx="6150">
                  <c:v>172</c:v>
                </c:pt>
                <c:pt idx="6151">
                  <c:v>172</c:v>
                </c:pt>
                <c:pt idx="6152">
                  <c:v>172</c:v>
                </c:pt>
                <c:pt idx="6153">
                  <c:v>172</c:v>
                </c:pt>
                <c:pt idx="6154">
                  <c:v>172</c:v>
                </c:pt>
                <c:pt idx="6155">
                  <c:v>172</c:v>
                </c:pt>
                <c:pt idx="6156">
                  <c:v>172</c:v>
                </c:pt>
                <c:pt idx="6157">
                  <c:v>172</c:v>
                </c:pt>
                <c:pt idx="6158">
                  <c:v>172</c:v>
                </c:pt>
                <c:pt idx="6159">
                  <c:v>172</c:v>
                </c:pt>
                <c:pt idx="6160">
                  <c:v>172</c:v>
                </c:pt>
                <c:pt idx="6161">
                  <c:v>172</c:v>
                </c:pt>
                <c:pt idx="6162">
                  <c:v>172</c:v>
                </c:pt>
                <c:pt idx="6163">
                  <c:v>172</c:v>
                </c:pt>
                <c:pt idx="6164">
                  <c:v>172</c:v>
                </c:pt>
                <c:pt idx="6165">
                  <c:v>172</c:v>
                </c:pt>
                <c:pt idx="6166">
                  <c:v>172</c:v>
                </c:pt>
                <c:pt idx="6167">
                  <c:v>172</c:v>
                </c:pt>
                <c:pt idx="6168">
                  <c:v>172</c:v>
                </c:pt>
                <c:pt idx="6169">
                  <c:v>172</c:v>
                </c:pt>
                <c:pt idx="6170">
                  <c:v>172</c:v>
                </c:pt>
                <c:pt idx="6171">
                  <c:v>172</c:v>
                </c:pt>
                <c:pt idx="6172">
                  <c:v>172</c:v>
                </c:pt>
                <c:pt idx="6173">
                  <c:v>172</c:v>
                </c:pt>
                <c:pt idx="6174">
                  <c:v>172</c:v>
                </c:pt>
                <c:pt idx="6175">
                  <c:v>172</c:v>
                </c:pt>
                <c:pt idx="6176">
                  <c:v>172</c:v>
                </c:pt>
                <c:pt idx="6177">
                  <c:v>172</c:v>
                </c:pt>
                <c:pt idx="6178">
                  <c:v>172</c:v>
                </c:pt>
                <c:pt idx="6179">
                  <c:v>172</c:v>
                </c:pt>
                <c:pt idx="6180">
                  <c:v>172</c:v>
                </c:pt>
                <c:pt idx="6181">
                  <c:v>172</c:v>
                </c:pt>
                <c:pt idx="6182">
                  <c:v>172</c:v>
                </c:pt>
                <c:pt idx="6183">
                  <c:v>172</c:v>
                </c:pt>
                <c:pt idx="6184">
                  <c:v>172</c:v>
                </c:pt>
                <c:pt idx="6185">
                  <c:v>172</c:v>
                </c:pt>
                <c:pt idx="6186">
                  <c:v>172</c:v>
                </c:pt>
                <c:pt idx="6187">
                  <c:v>172</c:v>
                </c:pt>
                <c:pt idx="6188">
                  <c:v>172</c:v>
                </c:pt>
                <c:pt idx="6189">
                  <c:v>172</c:v>
                </c:pt>
                <c:pt idx="6190">
                  <c:v>172</c:v>
                </c:pt>
                <c:pt idx="6191">
                  <c:v>172</c:v>
                </c:pt>
                <c:pt idx="6192">
                  <c:v>172</c:v>
                </c:pt>
                <c:pt idx="6193">
                  <c:v>172</c:v>
                </c:pt>
                <c:pt idx="6194">
                  <c:v>172</c:v>
                </c:pt>
                <c:pt idx="6195">
                  <c:v>172</c:v>
                </c:pt>
                <c:pt idx="6196">
                  <c:v>172</c:v>
                </c:pt>
                <c:pt idx="6197">
                  <c:v>172</c:v>
                </c:pt>
                <c:pt idx="6198">
                  <c:v>172</c:v>
                </c:pt>
                <c:pt idx="6199">
                  <c:v>172</c:v>
                </c:pt>
                <c:pt idx="6200">
                  <c:v>172</c:v>
                </c:pt>
                <c:pt idx="6201">
                  <c:v>172</c:v>
                </c:pt>
                <c:pt idx="6202">
                  <c:v>172</c:v>
                </c:pt>
                <c:pt idx="6203">
                  <c:v>172</c:v>
                </c:pt>
                <c:pt idx="6204">
                  <c:v>172</c:v>
                </c:pt>
                <c:pt idx="6205">
                  <c:v>172</c:v>
                </c:pt>
                <c:pt idx="6206">
                  <c:v>172</c:v>
                </c:pt>
                <c:pt idx="6207">
                  <c:v>172</c:v>
                </c:pt>
                <c:pt idx="6208">
                  <c:v>172</c:v>
                </c:pt>
                <c:pt idx="6209">
                  <c:v>172</c:v>
                </c:pt>
                <c:pt idx="6210">
                  <c:v>172</c:v>
                </c:pt>
                <c:pt idx="6211">
                  <c:v>172</c:v>
                </c:pt>
                <c:pt idx="6212">
                  <c:v>172</c:v>
                </c:pt>
                <c:pt idx="6213">
                  <c:v>172</c:v>
                </c:pt>
                <c:pt idx="6214">
                  <c:v>172</c:v>
                </c:pt>
                <c:pt idx="6215">
                  <c:v>172</c:v>
                </c:pt>
                <c:pt idx="6216">
                  <c:v>172</c:v>
                </c:pt>
                <c:pt idx="6217">
                  <c:v>172</c:v>
                </c:pt>
                <c:pt idx="6218">
                  <c:v>172</c:v>
                </c:pt>
                <c:pt idx="6219">
                  <c:v>172</c:v>
                </c:pt>
                <c:pt idx="6220">
                  <c:v>172</c:v>
                </c:pt>
                <c:pt idx="6221">
                  <c:v>172</c:v>
                </c:pt>
                <c:pt idx="6222">
                  <c:v>172</c:v>
                </c:pt>
                <c:pt idx="6223">
                  <c:v>172</c:v>
                </c:pt>
                <c:pt idx="6224">
                  <c:v>172</c:v>
                </c:pt>
                <c:pt idx="6225">
                  <c:v>172</c:v>
                </c:pt>
                <c:pt idx="6226">
                  <c:v>172</c:v>
                </c:pt>
                <c:pt idx="6227">
                  <c:v>172</c:v>
                </c:pt>
                <c:pt idx="6228">
                  <c:v>172</c:v>
                </c:pt>
                <c:pt idx="6229">
                  <c:v>172</c:v>
                </c:pt>
                <c:pt idx="6230">
                  <c:v>172</c:v>
                </c:pt>
                <c:pt idx="6231">
                  <c:v>172</c:v>
                </c:pt>
                <c:pt idx="6232">
                  <c:v>172</c:v>
                </c:pt>
                <c:pt idx="6233">
                  <c:v>172</c:v>
                </c:pt>
                <c:pt idx="6234">
                  <c:v>172</c:v>
                </c:pt>
                <c:pt idx="6235">
                  <c:v>172</c:v>
                </c:pt>
                <c:pt idx="6236">
                  <c:v>172</c:v>
                </c:pt>
                <c:pt idx="6237">
                  <c:v>172</c:v>
                </c:pt>
                <c:pt idx="6238">
                  <c:v>172</c:v>
                </c:pt>
                <c:pt idx="6239">
                  <c:v>172</c:v>
                </c:pt>
                <c:pt idx="6240">
                  <c:v>172</c:v>
                </c:pt>
                <c:pt idx="6241">
                  <c:v>173</c:v>
                </c:pt>
                <c:pt idx="6242">
                  <c:v>174</c:v>
                </c:pt>
                <c:pt idx="6243">
                  <c:v>174</c:v>
                </c:pt>
                <c:pt idx="6244">
                  <c:v>174</c:v>
                </c:pt>
                <c:pt idx="6245">
                  <c:v>174</c:v>
                </c:pt>
                <c:pt idx="6246">
                  <c:v>174</c:v>
                </c:pt>
                <c:pt idx="6247">
                  <c:v>174</c:v>
                </c:pt>
                <c:pt idx="6248">
                  <c:v>174</c:v>
                </c:pt>
                <c:pt idx="6249">
                  <c:v>174</c:v>
                </c:pt>
                <c:pt idx="6250">
                  <c:v>174</c:v>
                </c:pt>
                <c:pt idx="6251">
                  <c:v>174</c:v>
                </c:pt>
                <c:pt idx="6252">
                  <c:v>174</c:v>
                </c:pt>
                <c:pt idx="6253">
                  <c:v>175</c:v>
                </c:pt>
                <c:pt idx="6254">
                  <c:v>175</c:v>
                </c:pt>
                <c:pt idx="6255">
                  <c:v>175</c:v>
                </c:pt>
                <c:pt idx="6256">
                  <c:v>175</c:v>
                </c:pt>
                <c:pt idx="6257">
                  <c:v>175</c:v>
                </c:pt>
                <c:pt idx="6258">
                  <c:v>175</c:v>
                </c:pt>
                <c:pt idx="6259">
                  <c:v>175</c:v>
                </c:pt>
                <c:pt idx="6260">
                  <c:v>175</c:v>
                </c:pt>
                <c:pt idx="6261">
                  <c:v>175</c:v>
                </c:pt>
                <c:pt idx="6262">
                  <c:v>175</c:v>
                </c:pt>
                <c:pt idx="6263">
                  <c:v>175</c:v>
                </c:pt>
                <c:pt idx="6264">
                  <c:v>175</c:v>
                </c:pt>
                <c:pt idx="6265">
                  <c:v>175</c:v>
                </c:pt>
                <c:pt idx="6266">
                  <c:v>175</c:v>
                </c:pt>
                <c:pt idx="6267">
                  <c:v>175</c:v>
                </c:pt>
                <c:pt idx="6268">
                  <c:v>175</c:v>
                </c:pt>
                <c:pt idx="6269">
                  <c:v>175</c:v>
                </c:pt>
                <c:pt idx="6270">
                  <c:v>175</c:v>
                </c:pt>
                <c:pt idx="6271">
                  <c:v>175</c:v>
                </c:pt>
                <c:pt idx="6272">
                  <c:v>175</c:v>
                </c:pt>
                <c:pt idx="6273">
                  <c:v>175</c:v>
                </c:pt>
                <c:pt idx="6274">
                  <c:v>175</c:v>
                </c:pt>
                <c:pt idx="6275">
                  <c:v>175</c:v>
                </c:pt>
                <c:pt idx="6276">
                  <c:v>175</c:v>
                </c:pt>
                <c:pt idx="6277">
                  <c:v>175</c:v>
                </c:pt>
                <c:pt idx="6278">
                  <c:v>175</c:v>
                </c:pt>
                <c:pt idx="6279">
                  <c:v>175</c:v>
                </c:pt>
                <c:pt idx="6280">
                  <c:v>175</c:v>
                </c:pt>
                <c:pt idx="6281">
                  <c:v>175</c:v>
                </c:pt>
                <c:pt idx="6282">
                  <c:v>175</c:v>
                </c:pt>
                <c:pt idx="6283">
                  <c:v>175</c:v>
                </c:pt>
                <c:pt idx="6284">
                  <c:v>175</c:v>
                </c:pt>
                <c:pt idx="6285">
                  <c:v>175</c:v>
                </c:pt>
                <c:pt idx="6286">
                  <c:v>175</c:v>
                </c:pt>
                <c:pt idx="6287">
                  <c:v>175</c:v>
                </c:pt>
                <c:pt idx="6288">
                  <c:v>175</c:v>
                </c:pt>
                <c:pt idx="6289">
                  <c:v>175</c:v>
                </c:pt>
                <c:pt idx="6290">
                  <c:v>175</c:v>
                </c:pt>
                <c:pt idx="6291">
                  <c:v>175</c:v>
                </c:pt>
                <c:pt idx="6292">
                  <c:v>175</c:v>
                </c:pt>
                <c:pt idx="6293">
                  <c:v>175</c:v>
                </c:pt>
                <c:pt idx="6294">
                  <c:v>175</c:v>
                </c:pt>
                <c:pt idx="6295">
                  <c:v>175</c:v>
                </c:pt>
                <c:pt idx="6296">
                  <c:v>175</c:v>
                </c:pt>
                <c:pt idx="6297">
                  <c:v>175</c:v>
                </c:pt>
                <c:pt idx="6298">
                  <c:v>175</c:v>
                </c:pt>
                <c:pt idx="6299">
                  <c:v>175</c:v>
                </c:pt>
                <c:pt idx="6300">
                  <c:v>175</c:v>
                </c:pt>
                <c:pt idx="6301">
                  <c:v>175</c:v>
                </c:pt>
                <c:pt idx="6302">
                  <c:v>175</c:v>
                </c:pt>
                <c:pt idx="6303">
                  <c:v>175</c:v>
                </c:pt>
                <c:pt idx="6304">
                  <c:v>175</c:v>
                </c:pt>
                <c:pt idx="6305">
                  <c:v>175</c:v>
                </c:pt>
                <c:pt idx="6306">
                  <c:v>175</c:v>
                </c:pt>
                <c:pt idx="6307">
                  <c:v>175</c:v>
                </c:pt>
                <c:pt idx="6308">
                  <c:v>175</c:v>
                </c:pt>
                <c:pt idx="6309">
                  <c:v>175</c:v>
                </c:pt>
                <c:pt idx="6310">
                  <c:v>175</c:v>
                </c:pt>
                <c:pt idx="6311">
                  <c:v>175</c:v>
                </c:pt>
                <c:pt idx="6312">
                  <c:v>175</c:v>
                </c:pt>
                <c:pt idx="6313">
                  <c:v>175</c:v>
                </c:pt>
                <c:pt idx="6314">
                  <c:v>175</c:v>
                </c:pt>
                <c:pt idx="6315">
                  <c:v>175</c:v>
                </c:pt>
                <c:pt idx="6316">
                  <c:v>175</c:v>
                </c:pt>
                <c:pt idx="6317">
                  <c:v>175</c:v>
                </c:pt>
                <c:pt idx="6318">
                  <c:v>175</c:v>
                </c:pt>
                <c:pt idx="6319">
                  <c:v>175</c:v>
                </c:pt>
                <c:pt idx="6320">
                  <c:v>175</c:v>
                </c:pt>
                <c:pt idx="6321">
                  <c:v>175</c:v>
                </c:pt>
                <c:pt idx="6322">
                  <c:v>175</c:v>
                </c:pt>
                <c:pt idx="6323">
                  <c:v>175</c:v>
                </c:pt>
                <c:pt idx="6324">
                  <c:v>175</c:v>
                </c:pt>
                <c:pt idx="6325">
                  <c:v>175</c:v>
                </c:pt>
                <c:pt idx="6326">
                  <c:v>175</c:v>
                </c:pt>
                <c:pt idx="6327">
                  <c:v>175</c:v>
                </c:pt>
                <c:pt idx="6328">
                  <c:v>175</c:v>
                </c:pt>
                <c:pt idx="6329">
                  <c:v>175</c:v>
                </c:pt>
                <c:pt idx="6330">
                  <c:v>175</c:v>
                </c:pt>
                <c:pt idx="6331">
                  <c:v>175</c:v>
                </c:pt>
                <c:pt idx="6332">
                  <c:v>175</c:v>
                </c:pt>
                <c:pt idx="6333">
                  <c:v>175</c:v>
                </c:pt>
                <c:pt idx="6334">
                  <c:v>175</c:v>
                </c:pt>
                <c:pt idx="6335">
                  <c:v>175</c:v>
                </c:pt>
                <c:pt idx="6336">
                  <c:v>175</c:v>
                </c:pt>
                <c:pt idx="6337">
                  <c:v>175</c:v>
                </c:pt>
                <c:pt idx="6338">
                  <c:v>175</c:v>
                </c:pt>
                <c:pt idx="6339">
                  <c:v>175</c:v>
                </c:pt>
                <c:pt idx="6340">
                  <c:v>175</c:v>
                </c:pt>
                <c:pt idx="6341">
                  <c:v>175</c:v>
                </c:pt>
                <c:pt idx="6342">
                  <c:v>175</c:v>
                </c:pt>
                <c:pt idx="6343">
                  <c:v>175</c:v>
                </c:pt>
                <c:pt idx="6344">
                  <c:v>175</c:v>
                </c:pt>
                <c:pt idx="6345">
                  <c:v>175</c:v>
                </c:pt>
                <c:pt idx="6346">
                  <c:v>175</c:v>
                </c:pt>
                <c:pt idx="6347">
                  <c:v>175</c:v>
                </c:pt>
                <c:pt idx="6348">
                  <c:v>175</c:v>
                </c:pt>
                <c:pt idx="6349">
                  <c:v>175</c:v>
                </c:pt>
                <c:pt idx="6350">
                  <c:v>175</c:v>
                </c:pt>
                <c:pt idx="6351">
                  <c:v>175</c:v>
                </c:pt>
                <c:pt idx="6352">
                  <c:v>175</c:v>
                </c:pt>
                <c:pt idx="6353">
                  <c:v>175</c:v>
                </c:pt>
                <c:pt idx="6354">
                  <c:v>175</c:v>
                </c:pt>
                <c:pt idx="6355">
                  <c:v>175</c:v>
                </c:pt>
                <c:pt idx="6356">
                  <c:v>175</c:v>
                </c:pt>
                <c:pt idx="6357">
                  <c:v>175</c:v>
                </c:pt>
                <c:pt idx="6358">
                  <c:v>175</c:v>
                </c:pt>
                <c:pt idx="6359">
                  <c:v>175</c:v>
                </c:pt>
                <c:pt idx="6360">
                  <c:v>175</c:v>
                </c:pt>
                <c:pt idx="6361">
                  <c:v>175</c:v>
                </c:pt>
                <c:pt idx="6362">
                  <c:v>175</c:v>
                </c:pt>
                <c:pt idx="6363">
                  <c:v>175</c:v>
                </c:pt>
                <c:pt idx="6364">
                  <c:v>175</c:v>
                </c:pt>
                <c:pt idx="6365">
                  <c:v>175</c:v>
                </c:pt>
                <c:pt idx="6366">
                  <c:v>175</c:v>
                </c:pt>
                <c:pt idx="6367">
                  <c:v>175</c:v>
                </c:pt>
                <c:pt idx="6368">
                  <c:v>175</c:v>
                </c:pt>
                <c:pt idx="6369">
                  <c:v>175</c:v>
                </c:pt>
                <c:pt idx="6370">
                  <c:v>175</c:v>
                </c:pt>
                <c:pt idx="6371">
                  <c:v>175</c:v>
                </c:pt>
                <c:pt idx="6372">
                  <c:v>175</c:v>
                </c:pt>
                <c:pt idx="6373">
                  <c:v>175</c:v>
                </c:pt>
                <c:pt idx="6374">
                  <c:v>175</c:v>
                </c:pt>
                <c:pt idx="6375">
                  <c:v>175</c:v>
                </c:pt>
                <c:pt idx="6376">
                  <c:v>175</c:v>
                </c:pt>
                <c:pt idx="6377">
                  <c:v>175</c:v>
                </c:pt>
                <c:pt idx="6378">
                  <c:v>175</c:v>
                </c:pt>
                <c:pt idx="6379">
                  <c:v>175</c:v>
                </c:pt>
                <c:pt idx="6380">
                  <c:v>175</c:v>
                </c:pt>
                <c:pt idx="6381">
                  <c:v>175</c:v>
                </c:pt>
                <c:pt idx="6382">
                  <c:v>175</c:v>
                </c:pt>
                <c:pt idx="6383">
                  <c:v>175</c:v>
                </c:pt>
                <c:pt idx="6384">
                  <c:v>175</c:v>
                </c:pt>
                <c:pt idx="6385">
                  <c:v>175</c:v>
                </c:pt>
                <c:pt idx="6386">
                  <c:v>175</c:v>
                </c:pt>
                <c:pt idx="6387">
                  <c:v>175</c:v>
                </c:pt>
                <c:pt idx="6388">
                  <c:v>175</c:v>
                </c:pt>
                <c:pt idx="6389">
                  <c:v>175</c:v>
                </c:pt>
                <c:pt idx="6390">
                  <c:v>175</c:v>
                </c:pt>
                <c:pt idx="6391">
                  <c:v>175</c:v>
                </c:pt>
                <c:pt idx="6392">
                  <c:v>175</c:v>
                </c:pt>
                <c:pt idx="6393">
                  <c:v>175</c:v>
                </c:pt>
                <c:pt idx="6394">
                  <c:v>175</c:v>
                </c:pt>
                <c:pt idx="6395">
                  <c:v>175</c:v>
                </c:pt>
                <c:pt idx="6396">
                  <c:v>175</c:v>
                </c:pt>
                <c:pt idx="6397">
                  <c:v>175</c:v>
                </c:pt>
                <c:pt idx="6398">
                  <c:v>175</c:v>
                </c:pt>
                <c:pt idx="6399">
                  <c:v>175</c:v>
                </c:pt>
                <c:pt idx="6400">
                  <c:v>175</c:v>
                </c:pt>
                <c:pt idx="6401">
                  <c:v>175</c:v>
                </c:pt>
                <c:pt idx="6402">
                  <c:v>176</c:v>
                </c:pt>
                <c:pt idx="6403">
                  <c:v>176</c:v>
                </c:pt>
                <c:pt idx="6404">
                  <c:v>176</c:v>
                </c:pt>
                <c:pt idx="6405">
                  <c:v>176</c:v>
                </c:pt>
                <c:pt idx="6406">
                  <c:v>176</c:v>
                </c:pt>
                <c:pt idx="6407">
                  <c:v>176</c:v>
                </c:pt>
                <c:pt idx="6408">
                  <c:v>176</c:v>
                </c:pt>
                <c:pt idx="6409">
                  <c:v>176</c:v>
                </c:pt>
                <c:pt idx="6410">
                  <c:v>176</c:v>
                </c:pt>
                <c:pt idx="6411">
                  <c:v>176</c:v>
                </c:pt>
                <c:pt idx="6412">
                  <c:v>176</c:v>
                </c:pt>
                <c:pt idx="6413">
                  <c:v>176</c:v>
                </c:pt>
                <c:pt idx="6414">
                  <c:v>176</c:v>
                </c:pt>
                <c:pt idx="6415">
                  <c:v>176</c:v>
                </c:pt>
                <c:pt idx="6416">
                  <c:v>176</c:v>
                </c:pt>
                <c:pt idx="6417">
                  <c:v>176</c:v>
                </c:pt>
                <c:pt idx="6418">
                  <c:v>176</c:v>
                </c:pt>
                <c:pt idx="6419">
                  <c:v>176</c:v>
                </c:pt>
                <c:pt idx="6420">
                  <c:v>176</c:v>
                </c:pt>
                <c:pt idx="6421">
                  <c:v>176</c:v>
                </c:pt>
                <c:pt idx="6422">
                  <c:v>176</c:v>
                </c:pt>
                <c:pt idx="6423">
                  <c:v>176</c:v>
                </c:pt>
                <c:pt idx="6424">
                  <c:v>176</c:v>
                </c:pt>
                <c:pt idx="6425">
                  <c:v>176</c:v>
                </c:pt>
                <c:pt idx="6426">
                  <c:v>176</c:v>
                </c:pt>
                <c:pt idx="6427">
                  <c:v>176</c:v>
                </c:pt>
                <c:pt idx="6428">
                  <c:v>176</c:v>
                </c:pt>
                <c:pt idx="6429">
                  <c:v>176</c:v>
                </c:pt>
                <c:pt idx="6430">
                  <c:v>176</c:v>
                </c:pt>
                <c:pt idx="6431">
                  <c:v>176</c:v>
                </c:pt>
                <c:pt idx="6432">
                  <c:v>176</c:v>
                </c:pt>
                <c:pt idx="6433">
                  <c:v>176</c:v>
                </c:pt>
                <c:pt idx="6434">
                  <c:v>176</c:v>
                </c:pt>
                <c:pt idx="6435">
                  <c:v>176</c:v>
                </c:pt>
                <c:pt idx="6436">
                  <c:v>176</c:v>
                </c:pt>
                <c:pt idx="6437">
                  <c:v>176</c:v>
                </c:pt>
                <c:pt idx="6438">
                  <c:v>176</c:v>
                </c:pt>
                <c:pt idx="6439">
                  <c:v>176</c:v>
                </c:pt>
                <c:pt idx="6440">
                  <c:v>176</c:v>
                </c:pt>
                <c:pt idx="6441">
                  <c:v>176</c:v>
                </c:pt>
                <c:pt idx="6442">
                  <c:v>176</c:v>
                </c:pt>
                <c:pt idx="6443">
                  <c:v>176</c:v>
                </c:pt>
                <c:pt idx="6444">
                  <c:v>176</c:v>
                </c:pt>
                <c:pt idx="6445">
                  <c:v>176</c:v>
                </c:pt>
                <c:pt idx="6446">
                  <c:v>176</c:v>
                </c:pt>
                <c:pt idx="6447">
                  <c:v>176</c:v>
                </c:pt>
                <c:pt idx="6448">
                  <c:v>176</c:v>
                </c:pt>
                <c:pt idx="6449">
                  <c:v>176</c:v>
                </c:pt>
                <c:pt idx="6450">
                  <c:v>176</c:v>
                </c:pt>
                <c:pt idx="6451">
                  <c:v>176</c:v>
                </c:pt>
                <c:pt idx="6452">
                  <c:v>176</c:v>
                </c:pt>
                <c:pt idx="6453">
                  <c:v>177</c:v>
                </c:pt>
                <c:pt idx="6454">
                  <c:v>177</c:v>
                </c:pt>
                <c:pt idx="6455">
                  <c:v>177</c:v>
                </c:pt>
                <c:pt idx="6456">
                  <c:v>177</c:v>
                </c:pt>
                <c:pt idx="6457">
                  <c:v>177</c:v>
                </c:pt>
                <c:pt idx="6458">
                  <c:v>177</c:v>
                </c:pt>
                <c:pt idx="6459">
                  <c:v>177</c:v>
                </c:pt>
                <c:pt idx="6460">
                  <c:v>177</c:v>
                </c:pt>
                <c:pt idx="6461">
                  <c:v>177</c:v>
                </c:pt>
                <c:pt idx="6462">
                  <c:v>177</c:v>
                </c:pt>
                <c:pt idx="6463">
                  <c:v>177</c:v>
                </c:pt>
                <c:pt idx="6464">
                  <c:v>177</c:v>
                </c:pt>
                <c:pt idx="6465">
                  <c:v>177</c:v>
                </c:pt>
                <c:pt idx="6466">
                  <c:v>177</c:v>
                </c:pt>
                <c:pt idx="6467">
                  <c:v>177</c:v>
                </c:pt>
                <c:pt idx="6468">
                  <c:v>177</c:v>
                </c:pt>
                <c:pt idx="6469">
                  <c:v>177</c:v>
                </c:pt>
                <c:pt idx="6470">
                  <c:v>177</c:v>
                </c:pt>
                <c:pt idx="6471">
                  <c:v>177</c:v>
                </c:pt>
                <c:pt idx="6472">
                  <c:v>177</c:v>
                </c:pt>
                <c:pt idx="6473">
                  <c:v>177</c:v>
                </c:pt>
                <c:pt idx="6474">
                  <c:v>177</c:v>
                </c:pt>
                <c:pt idx="6475">
                  <c:v>177</c:v>
                </c:pt>
                <c:pt idx="6476">
                  <c:v>177</c:v>
                </c:pt>
                <c:pt idx="6477">
                  <c:v>177</c:v>
                </c:pt>
                <c:pt idx="6478">
                  <c:v>177</c:v>
                </c:pt>
                <c:pt idx="6479">
                  <c:v>177</c:v>
                </c:pt>
                <c:pt idx="6480">
                  <c:v>177</c:v>
                </c:pt>
                <c:pt idx="6481">
                  <c:v>177</c:v>
                </c:pt>
                <c:pt idx="6482">
                  <c:v>177</c:v>
                </c:pt>
                <c:pt idx="6483">
                  <c:v>177</c:v>
                </c:pt>
                <c:pt idx="6484">
                  <c:v>177</c:v>
                </c:pt>
                <c:pt idx="6485">
                  <c:v>177</c:v>
                </c:pt>
                <c:pt idx="6486">
                  <c:v>177</c:v>
                </c:pt>
                <c:pt idx="6487">
                  <c:v>177</c:v>
                </c:pt>
                <c:pt idx="6488">
                  <c:v>177</c:v>
                </c:pt>
                <c:pt idx="6489">
                  <c:v>177</c:v>
                </c:pt>
                <c:pt idx="6490">
                  <c:v>177</c:v>
                </c:pt>
                <c:pt idx="6491">
                  <c:v>177</c:v>
                </c:pt>
                <c:pt idx="6492">
                  <c:v>177</c:v>
                </c:pt>
                <c:pt idx="6493">
                  <c:v>177</c:v>
                </c:pt>
                <c:pt idx="6494">
                  <c:v>177</c:v>
                </c:pt>
                <c:pt idx="6495">
                  <c:v>177</c:v>
                </c:pt>
                <c:pt idx="6496">
                  <c:v>177</c:v>
                </c:pt>
                <c:pt idx="6497">
                  <c:v>177</c:v>
                </c:pt>
                <c:pt idx="6498">
                  <c:v>177</c:v>
                </c:pt>
                <c:pt idx="6499">
                  <c:v>177</c:v>
                </c:pt>
                <c:pt idx="6500">
                  <c:v>177</c:v>
                </c:pt>
                <c:pt idx="6501">
                  <c:v>177</c:v>
                </c:pt>
                <c:pt idx="6502">
                  <c:v>177</c:v>
                </c:pt>
                <c:pt idx="6503">
                  <c:v>177</c:v>
                </c:pt>
                <c:pt idx="6504">
                  <c:v>177</c:v>
                </c:pt>
                <c:pt idx="6505">
                  <c:v>177</c:v>
                </c:pt>
                <c:pt idx="6506">
                  <c:v>178</c:v>
                </c:pt>
                <c:pt idx="6507">
                  <c:v>178</c:v>
                </c:pt>
                <c:pt idx="6508">
                  <c:v>178</c:v>
                </c:pt>
                <c:pt idx="6509">
                  <c:v>178</c:v>
                </c:pt>
                <c:pt idx="6510">
                  <c:v>178</c:v>
                </c:pt>
                <c:pt idx="6511">
                  <c:v>178</c:v>
                </c:pt>
                <c:pt idx="6512">
                  <c:v>178</c:v>
                </c:pt>
                <c:pt idx="6513">
                  <c:v>178</c:v>
                </c:pt>
                <c:pt idx="6514">
                  <c:v>178</c:v>
                </c:pt>
                <c:pt idx="6515">
                  <c:v>178</c:v>
                </c:pt>
                <c:pt idx="6516">
                  <c:v>178</c:v>
                </c:pt>
                <c:pt idx="6517">
                  <c:v>178</c:v>
                </c:pt>
                <c:pt idx="6518">
                  <c:v>178</c:v>
                </c:pt>
                <c:pt idx="6519">
                  <c:v>178</c:v>
                </c:pt>
                <c:pt idx="6520">
                  <c:v>178</c:v>
                </c:pt>
                <c:pt idx="6521">
                  <c:v>178</c:v>
                </c:pt>
                <c:pt idx="6522">
                  <c:v>178</c:v>
                </c:pt>
                <c:pt idx="6523">
                  <c:v>178</c:v>
                </c:pt>
                <c:pt idx="6524">
                  <c:v>178</c:v>
                </c:pt>
                <c:pt idx="6525">
                  <c:v>178</c:v>
                </c:pt>
                <c:pt idx="6526">
                  <c:v>178</c:v>
                </c:pt>
                <c:pt idx="6527">
                  <c:v>178</c:v>
                </c:pt>
                <c:pt idx="6528">
                  <c:v>178</c:v>
                </c:pt>
                <c:pt idx="6529">
                  <c:v>178</c:v>
                </c:pt>
                <c:pt idx="6530">
                  <c:v>178</c:v>
                </c:pt>
                <c:pt idx="6531">
                  <c:v>178</c:v>
                </c:pt>
                <c:pt idx="6532">
                  <c:v>178</c:v>
                </c:pt>
                <c:pt idx="6533">
                  <c:v>179</c:v>
                </c:pt>
                <c:pt idx="6534">
                  <c:v>179</c:v>
                </c:pt>
                <c:pt idx="6535">
                  <c:v>179</c:v>
                </c:pt>
                <c:pt idx="6536">
                  <c:v>179</c:v>
                </c:pt>
                <c:pt idx="6537">
                  <c:v>179</c:v>
                </c:pt>
                <c:pt idx="6538">
                  <c:v>179</c:v>
                </c:pt>
                <c:pt idx="6539">
                  <c:v>179</c:v>
                </c:pt>
                <c:pt idx="6540">
                  <c:v>179</c:v>
                </c:pt>
                <c:pt idx="6541">
                  <c:v>179</c:v>
                </c:pt>
                <c:pt idx="6542">
                  <c:v>179</c:v>
                </c:pt>
                <c:pt idx="6543">
                  <c:v>179</c:v>
                </c:pt>
                <c:pt idx="6544">
                  <c:v>179</c:v>
                </c:pt>
                <c:pt idx="6545">
                  <c:v>179</c:v>
                </c:pt>
                <c:pt idx="6546">
                  <c:v>179</c:v>
                </c:pt>
                <c:pt idx="6547">
                  <c:v>179</c:v>
                </c:pt>
                <c:pt idx="6548">
                  <c:v>179</c:v>
                </c:pt>
                <c:pt idx="6549">
                  <c:v>179</c:v>
                </c:pt>
                <c:pt idx="6550">
                  <c:v>179</c:v>
                </c:pt>
                <c:pt idx="6551">
                  <c:v>179</c:v>
                </c:pt>
                <c:pt idx="6552">
                  <c:v>179</c:v>
                </c:pt>
                <c:pt idx="6553">
                  <c:v>179</c:v>
                </c:pt>
                <c:pt idx="6554">
                  <c:v>179</c:v>
                </c:pt>
                <c:pt idx="6555">
                  <c:v>179</c:v>
                </c:pt>
                <c:pt idx="6556">
                  <c:v>179</c:v>
                </c:pt>
                <c:pt idx="6557">
                  <c:v>179</c:v>
                </c:pt>
                <c:pt idx="6558">
                  <c:v>179</c:v>
                </c:pt>
                <c:pt idx="6559">
                  <c:v>179</c:v>
                </c:pt>
                <c:pt idx="6560">
                  <c:v>179</c:v>
                </c:pt>
                <c:pt idx="6561">
                  <c:v>179</c:v>
                </c:pt>
                <c:pt idx="6562">
                  <c:v>179</c:v>
                </c:pt>
                <c:pt idx="6563">
                  <c:v>179</c:v>
                </c:pt>
                <c:pt idx="6564">
                  <c:v>179</c:v>
                </c:pt>
                <c:pt idx="6565">
                  <c:v>179</c:v>
                </c:pt>
                <c:pt idx="6566">
                  <c:v>179</c:v>
                </c:pt>
                <c:pt idx="6567">
                  <c:v>179</c:v>
                </c:pt>
                <c:pt idx="6568">
                  <c:v>179</c:v>
                </c:pt>
                <c:pt idx="6569">
                  <c:v>179</c:v>
                </c:pt>
                <c:pt idx="6570">
                  <c:v>179</c:v>
                </c:pt>
                <c:pt idx="6571">
                  <c:v>179</c:v>
                </c:pt>
                <c:pt idx="6572">
                  <c:v>179</c:v>
                </c:pt>
                <c:pt idx="6573">
                  <c:v>179</c:v>
                </c:pt>
                <c:pt idx="6574">
                  <c:v>179</c:v>
                </c:pt>
                <c:pt idx="6575">
                  <c:v>179</c:v>
                </c:pt>
                <c:pt idx="6576">
                  <c:v>179</c:v>
                </c:pt>
                <c:pt idx="6577">
                  <c:v>179</c:v>
                </c:pt>
                <c:pt idx="6578">
                  <c:v>179</c:v>
                </c:pt>
                <c:pt idx="6579">
                  <c:v>179</c:v>
                </c:pt>
                <c:pt idx="6580">
                  <c:v>179</c:v>
                </c:pt>
                <c:pt idx="6581">
                  <c:v>179</c:v>
                </c:pt>
                <c:pt idx="6582">
                  <c:v>179</c:v>
                </c:pt>
                <c:pt idx="6583">
                  <c:v>179</c:v>
                </c:pt>
                <c:pt idx="6584">
                  <c:v>179</c:v>
                </c:pt>
                <c:pt idx="6585">
                  <c:v>179</c:v>
                </c:pt>
                <c:pt idx="6586">
                  <c:v>179</c:v>
                </c:pt>
                <c:pt idx="6587">
                  <c:v>179</c:v>
                </c:pt>
                <c:pt idx="6588">
                  <c:v>179</c:v>
                </c:pt>
                <c:pt idx="6589">
                  <c:v>179</c:v>
                </c:pt>
                <c:pt idx="6590">
                  <c:v>179</c:v>
                </c:pt>
                <c:pt idx="6591">
                  <c:v>179</c:v>
                </c:pt>
                <c:pt idx="6592">
                  <c:v>179</c:v>
                </c:pt>
                <c:pt idx="6593">
                  <c:v>179</c:v>
                </c:pt>
                <c:pt idx="6594">
                  <c:v>179</c:v>
                </c:pt>
                <c:pt idx="6595">
                  <c:v>179</c:v>
                </c:pt>
                <c:pt idx="6596">
                  <c:v>179</c:v>
                </c:pt>
                <c:pt idx="6597">
                  <c:v>179</c:v>
                </c:pt>
                <c:pt idx="6598">
                  <c:v>179</c:v>
                </c:pt>
                <c:pt idx="6599">
                  <c:v>179</c:v>
                </c:pt>
                <c:pt idx="6600">
                  <c:v>179</c:v>
                </c:pt>
                <c:pt idx="6601">
                  <c:v>179</c:v>
                </c:pt>
                <c:pt idx="6602">
                  <c:v>179</c:v>
                </c:pt>
                <c:pt idx="6603">
                  <c:v>179</c:v>
                </c:pt>
                <c:pt idx="6604">
                  <c:v>179</c:v>
                </c:pt>
                <c:pt idx="6605">
                  <c:v>179</c:v>
                </c:pt>
                <c:pt idx="6606">
                  <c:v>179</c:v>
                </c:pt>
                <c:pt idx="6607">
                  <c:v>179</c:v>
                </c:pt>
                <c:pt idx="6608">
                  <c:v>179</c:v>
                </c:pt>
                <c:pt idx="6609">
                  <c:v>179</c:v>
                </c:pt>
                <c:pt idx="6610">
                  <c:v>179</c:v>
                </c:pt>
                <c:pt idx="6611">
                  <c:v>179</c:v>
                </c:pt>
                <c:pt idx="6612">
                  <c:v>179</c:v>
                </c:pt>
                <c:pt idx="6613">
                  <c:v>179</c:v>
                </c:pt>
                <c:pt idx="6614">
                  <c:v>179</c:v>
                </c:pt>
                <c:pt idx="6615">
                  <c:v>179</c:v>
                </c:pt>
                <c:pt idx="6616">
                  <c:v>179</c:v>
                </c:pt>
                <c:pt idx="6617">
                  <c:v>179</c:v>
                </c:pt>
                <c:pt idx="6618">
                  <c:v>179</c:v>
                </c:pt>
                <c:pt idx="6619">
                  <c:v>179</c:v>
                </c:pt>
                <c:pt idx="6620">
                  <c:v>179</c:v>
                </c:pt>
                <c:pt idx="6621">
                  <c:v>179</c:v>
                </c:pt>
                <c:pt idx="6622">
                  <c:v>179</c:v>
                </c:pt>
                <c:pt idx="6623">
                  <c:v>179</c:v>
                </c:pt>
                <c:pt idx="6624">
                  <c:v>179</c:v>
                </c:pt>
                <c:pt idx="6625">
                  <c:v>179</c:v>
                </c:pt>
                <c:pt idx="6626">
                  <c:v>179</c:v>
                </c:pt>
                <c:pt idx="6627">
                  <c:v>179</c:v>
                </c:pt>
                <c:pt idx="6628">
                  <c:v>179</c:v>
                </c:pt>
                <c:pt idx="6629">
                  <c:v>179</c:v>
                </c:pt>
                <c:pt idx="6630">
                  <c:v>179</c:v>
                </c:pt>
                <c:pt idx="6631">
                  <c:v>179</c:v>
                </c:pt>
                <c:pt idx="6632">
                  <c:v>179</c:v>
                </c:pt>
                <c:pt idx="6633">
                  <c:v>179</c:v>
                </c:pt>
                <c:pt idx="6634">
                  <c:v>179</c:v>
                </c:pt>
                <c:pt idx="6635">
                  <c:v>179</c:v>
                </c:pt>
                <c:pt idx="6636">
                  <c:v>179</c:v>
                </c:pt>
                <c:pt idx="6637">
                  <c:v>179</c:v>
                </c:pt>
                <c:pt idx="6638">
                  <c:v>179</c:v>
                </c:pt>
                <c:pt idx="6639">
                  <c:v>179</c:v>
                </c:pt>
                <c:pt idx="6640">
                  <c:v>179</c:v>
                </c:pt>
                <c:pt idx="6641">
                  <c:v>179</c:v>
                </c:pt>
                <c:pt idx="6642">
                  <c:v>179</c:v>
                </c:pt>
                <c:pt idx="6643">
                  <c:v>179</c:v>
                </c:pt>
                <c:pt idx="6644">
                  <c:v>179</c:v>
                </c:pt>
                <c:pt idx="6645">
                  <c:v>179</c:v>
                </c:pt>
                <c:pt idx="6646">
                  <c:v>179</c:v>
                </c:pt>
                <c:pt idx="6647">
                  <c:v>179</c:v>
                </c:pt>
                <c:pt idx="6648">
                  <c:v>179</c:v>
                </c:pt>
                <c:pt idx="6649">
                  <c:v>179</c:v>
                </c:pt>
                <c:pt idx="6650">
                  <c:v>179</c:v>
                </c:pt>
                <c:pt idx="6651">
                  <c:v>179</c:v>
                </c:pt>
                <c:pt idx="6652">
                  <c:v>179</c:v>
                </c:pt>
                <c:pt idx="6653">
                  <c:v>179</c:v>
                </c:pt>
                <c:pt idx="6654">
                  <c:v>179</c:v>
                </c:pt>
                <c:pt idx="6655">
                  <c:v>179</c:v>
                </c:pt>
                <c:pt idx="6656">
                  <c:v>179</c:v>
                </c:pt>
                <c:pt idx="6657">
                  <c:v>179</c:v>
                </c:pt>
                <c:pt idx="6658">
                  <c:v>179</c:v>
                </c:pt>
                <c:pt idx="6659">
                  <c:v>179</c:v>
                </c:pt>
                <c:pt idx="6660">
                  <c:v>179</c:v>
                </c:pt>
                <c:pt idx="6661">
                  <c:v>179</c:v>
                </c:pt>
                <c:pt idx="6662">
                  <c:v>179</c:v>
                </c:pt>
                <c:pt idx="6663">
                  <c:v>179</c:v>
                </c:pt>
                <c:pt idx="6664">
                  <c:v>179</c:v>
                </c:pt>
                <c:pt idx="6665">
                  <c:v>179</c:v>
                </c:pt>
                <c:pt idx="6666">
                  <c:v>179</c:v>
                </c:pt>
                <c:pt idx="6667">
                  <c:v>179</c:v>
                </c:pt>
                <c:pt idx="6668">
                  <c:v>179</c:v>
                </c:pt>
                <c:pt idx="6669">
                  <c:v>179</c:v>
                </c:pt>
                <c:pt idx="6670">
                  <c:v>179</c:v>
                </c:pt>
                <c:pt idx="6671">
                  <c:v>179</c:v>
                </c:pt>
                <c:pt idx="6672">
                  <c:v>179</c:v>
                </c:pt>
                <c:pt idx="6673">
                  <c:v>179</c:v>
                </c:pt>
                <c:pt idx="6674">
                  <c:v>179</c:v>
                </c:pt>
                <c:pt idx="6675">
                  <c:v>179</c:v>
                </c:pt>
                <c:pt idx="6676">
                  <c:v>179</c:v>
                </c:pt>
                <c:pt idx="6677">
                  <c:v>179</c:v>
                </c:pt>
                <c:pt idx="6678">
                  <c:v>179</c:v>
                </c:pt>
                <c:pt idx="6679">
                  <c:v>179</c:v>
                </c:pt>
                <c:pt idx="6680">
                  <c:v>179</c:v>
                </c:pt>
                <c:pt idx="6681">
                  <c:v>179</c:v>
                </c:pt>
                <c:pt idx="6682">
                  <c:v>179</c:v>
                </c:pt>
                <c:pt idx="6683">
                  <c:v>179</c:v>
                </c:pt>
                <c:pt idx="6684">
                  <c:v>179</c:v>
                </c:pt>
                <c:pt idx="6685">
                  <c:v>179</c:v>
                </c:pt>
                <c:pt idx="6686">
                  <c:v>179</c:v>
                </c:pt>
                <c:pt idx="6687">
                  <c:v>179</c:v>
                </c:pt>
                <c:pt idx="6688">
                  <c:v>179</c:v>
                </c:pt>
                <c:pt idx="6689">
                  <c:v>179</c:v>
                </c:pt>
                <c:pt idx="6690">
                  <c:v>179</c:v>
                </c:pt>
                <c:pt idx="6691">
                  <c:v>179</c:v>
                </c:pt>
                <c:pt idx="6692">
                  <c:v>179</c:v>
                </c:pt>
                <c:pt idx="6693">
                  <c:v>179</c:v>
                </c:pt>
                <c:pt idx="6694">
                  <c:v>179</c:v>
                </c:pt>
                <c:pt idx="6695">
                  <c:v>179</c:v>
                </c:pt>
                <c:pt idx="6696">
                  <c:v>179</c:v>
                </c:pt>
                <c:pt idx="6697">
                  <c:v>179</c:v>
                </c:pt>
                <c:pt idx="6698">
                  <c:v>179</c:v>
                </c:pt>
                <c:pt idx="6699">
                  <c:v>179</c:v>
                </c:pt>
                <c:pt idx="6700">
                  <c:v>179</c:v>
                </c:pt>
                <c:pt idx="6701">
                  <c:v>179</c:v>
                </c:pt>
                <c:pt idx="6702">
                  <c:v>179</c:v>
                </c:pt>
                <c:pt idx="6703">
                  <c:v>179</c:v>
                </c:pt>
                <c:pt idx="6704">
                  <c:v>179</c:v>
                </c:pt>
                <c:pt idx="6705">
                  <c:v>179</c:v>
                </c:pt>
                <c:pt idx="6706">
                  <c:v>179</c:v>
                </c:pt>
                <c:pt idx="6707">
                  <c:v>179</c:v>
                </c:pt>
                <c:pt idx="6708">
                  <c:v>179</c:v>
                </c:pt>
                <c:pt idx="6709">
                  <c:v>179</c:v>
                </c:pt>
                <c:pt idx="6710">
                  <c:v>179</c:v>
                </c:pt>
                <c:pt idx="6711">
                  <c:v>179</c:v>
                </c:pt>
                <c:pt idx="6712">
                  <c:v>179</c:v>
                </c:pt>
                <c:pt idx="6713">
                  <c:v>179</c:v>
                </c:pt>
                <c:pt idx="6714">
                  <c:v>179</c:v>
                </c:pt>
                <c:pt idx="6715">
                  <c:v>179</c:v>
                </c:pt>
                <c:pt idx="6716">
                  <c:v>179</c:v>
                </c:pt>
                <c:pt idx="6717">
                  <c:v>179</c:v>
                </c:pt>
                <c:pt idx="6718">
                  <c:v>179</c:v>
                </c:pt>
                <c:pt idx="6719">
                  <c:v>179</c:v>
                </c:pt>
                <c:pt idx="6720">
                  <c:v>179</c:v>
                </c:pt>
                <c:pt idx="6721">
                  <c:v>179</c:v>
                </c:pt>
                <c:pt idx="6722">
                  <c:v>179</c:v>
                </c:pt>
                <c:pt idx="6723">
                  <c:v>179</c:v>
                </c:pt>
                <c:pt idx="6724">
                  <c:v>179</c:v>
                </c:pt>
                <c:pt idx="6725">
                  <c:v>179</c:v>
                </c:pt>
                <c:pt idx="6726">
                  <c:v>179</c:v>
                </c:pt>
                <c:pt idx="6727">
                  <c:v>179</c:v>
                </c:pt>
                <c:pt idx="6728">
                  <c:v>179</c:v>
                </c:pt>
                <c:pt idx="6729">
                  <c:v>179</c:v>
                </c:pt>
                <c:pt idx="6730">
                  <c:v>179</c:v>
                </c:pt>
                <c:pt idx="6731">
                  <c:v>179</c:v>
                </c:pt>
                <c:pt idx="6732">
                  <c:v>179</c:v>
                </c:pt>
                <c:pt idx="6733">
                  <c:v>179</c:v>
                </c:pt>
                <c:pt idx="6734">
                  <c:v>179</c:v>
                </c:pt>
                <c:pt idx="6735">
                  <c:v>179</c:v>
                </c:pt>
                <c:pt idx="6736">
                  <c:v>179</c:v>
                </c:pt>
                <c:pt idx="6737">
                  <c:v>179</c:v>
                </c:pt>
                <c:pt idx="6738">
                  <c:v>179</c:v>
                </c:pt>
                <c:pt idx="6739">
                  <c:v>179</c:v>
                </c:pt>
                <c:pt idx="6740">
                  <c:v>179</c:v>
                </c:pt>
                <c:pt idx="6741">
                  <c:v>179</c:v>
                </c:pt>
                <c:pt idx="6742">
                  <c:v>179</c:v>
                </c:pt>
                <c:pt idx="6743">
                  <c:v>179</c:v>
                </c:pt>
                <c:pt idx="6744">
                  <c:v>179</c:v>
                </c:pt>
                <c:pt idx="6745">
                  <c:v>179</c:v>
                </c:pt>
                <c:pt idx="6746">
                  <c:v>179</c:v>
                </c:pt>
                <c:pt idx="6747">
                  <c:v>179</c:v>
                </c:pt>
                <c:pt idx="6748">
                  <c:v>179</c:v>
                </c:pt>
                <c:pt idx="6749">
                  <c:v>179</c:v>
                </c:pt>
                <c:pt idx="6750">
                  <c:v>179</c:v>
                </c:pt>
                <c:pt idx="6751">
                  <c:v>179</c:v>
                </c:pt>
                <c:pt idx="6752">
                  <c:v>179</c:v>
                </c:pt>
                <c:pt idx="6753">
                  <c:v>179</c:v>
                </c:pt>
                <c:pt idx="6754">
                  <c:v>179</c:v>
                </c:pt>
                <c:pt idx="6755">
                  <c:v>179</c:v>
                </c:pt>
                <c:pt idx="6756">
                  <c:v>179</c:v>
                </c:pt>
                <c:pt idx="6757">
                  <c:v>179</c:v>
                </c:pt>
                <c:pt idx="6758">
                  <c:v>179</c:v>
                </c:pt>
                <c:pt idx="6759">
                  <c:v>179</c:v>
                </c:pt>
                <c:pt idx="6760">
                  <c:v>179</c:v>
                </c:pt>
                <c:pt idx="6761">
                  <c:v>179</c:v>
                </c:pt>
                <c:pt idx="6762">
                  <c:v>179</c:v>
                </c:pt>
                <c:pt idx="6763">
                  <c:v>179</c:v>
                </c:pt>
                <c:pt idx="6764">
                  <c:v>179</c:v>
                </c:pt>
                <c:pt idx="6765">
                  <c:v>179</c:v>
                </c:pt>
                <c:pt idx="6766">
                  <c:v>179</c:v>
                </c:pt>
                <c:pt idx="6767">
                  <c:v>179</c:v>
                </c:pt>
                <c:pt idx="6768">
                  <c:v>179</c:v>
                </c:pt>
                <c:pt idx="6769">
                  <c:v>179</c:v>
                </c:pt>
                <c:pt idx="6770">
                  <c:v>179</c:v>
                </c:pt>
                <c:pt idx="6771">
                  <c:v>179</c:v>
                </c:pt>
                <c:pt idx="6772">
                  <c:v>179</c:v>
                </c:pt>
                <c:pt idx="6773">
                  <c:v>179</c:v>
                </c:pt>
                <c:pt idx="6774">
                  <c:v>179</c:v>
                </c:pt>
                <c:pt idx="6775">
                  <c:v>179</c:v>
                </c:pt>
                <c:pt idx="6776">
                  <c:v>179</c:v>
                </c:pt>
                <c:pt idx="6777">
                  <c:v>179</c:v>
                </c:pt>
                <c:pt idx="6778">
                  <c:v>179</c:v>
                </c:pt>
                <c:pt idx="6779">
                  <c:v>179</c:v>
                </c:pt>
                <c:pt idx="6780">
                  <c:v>179</c:v>
                </c:pt>
                <c:pt idx="6781">
                  <c:v>179</c:v>
                </c:pt>
                <c:pt idx="6782">
                  <c:v>179</c:v>
                </c:pt>
                <c:pt idx="6783">
                  <c:v>179</c:v>
                </c:pt>
                <c:pt idx="6784">
                  <c:v>179</c:v>
                </c:pt>
                <c:pt idx="6785">
                  <c:v>179</c:v>
                </c:pt>
                <c:pt idx="6786">
                  <c:v>179</c:v>
                </c:pt>
                <c:pt idx="6787">
                  <c:v>179</c:v>
                </c:pt>
                <c:pt idx="6788">
                  <c:v>180</c:v>
                </c:pt>
                <c:pt idx="6789">
                  <c:v>180</c:v>
                </c:pt>
                <c:pt idx="6790">
                  <c:v>180</c:v>
                </c:pt>
                <c:pt idx="6791">
                  <c:v>180</c:v>
                </c:pt>
                <c:pt idx="6792">
                  <c:v>180</c:v>
                </c:pt>
                <c:pt idx="6793">
                  <c:v>180</c:v>
                </c:pt>
                <c:pt idx="6794">
                  <c:v>180</c:v>
                </c:pt>
                <c:pt idx="6795">
                  <c:v>180</c:v>
                </c:pt>
                <c:pt idx="6796">
                  <c:v>180</c:v>
                </c:pt>
                <c:pt idx="6797">
                  <c:v>180</c:v>
                </c:pt>
                <c:pt idx="6798">
                  <c:v>180</c:v>
                </c:pt>
                <c:pt idx="6799">
                  <c:v>180</c:v>
                </c:pt>
                <c:pt idx="6800">
                  <c:v>180</c:v>
                </c:pt>
                <c:pt idx="6801">
                  <c:v>180</c:v>
                </c:pt>
                <c:pt idx="6802">
                  <c:v>180</c:v>
                </c:pt>
                <c:pt idx="6803">
                  <c:v>180</c:v>
                </c:pt>
                <c:pt idx="6804">
                  <c:v>180</c:v>
                </c:pt>
                <c:pt idx="6805">
                  <c:v>180</c:v>
                </c:pt>
                <c:pt idx="6806">
                  <c:v>180</c:v>
                </c:pt>
                <c:pt idx="6807">
                  <c:v>180</c:v>
                </c:pt>
                <c:pt idx="6808">
                  <c:v>180</c:v>
                </c:pt>
                <c:pt idx="6809">
                  <c:v>180</c:v>
                </c:pt>
                <c:pt idx="6810">
                  <c:v>180</c:v>
                </c:pt>
                <c:pt idx="6811">
                  <c:v>180</c:v>
                </c:pt>
                <c:pt idx="6812">
                  <c:v>180</c:v>
                </c:pt>
                <c:pt idx="6813">
                  <c:v>180</c:v>
                </c:pt>
                <c:pt idx="6814">
                  <c:v>180</c:v>
                </c:pt>
                <c:pt idx="6815">
                  <c:v>180</c:v>
                </c:pt>
                <c:pt idx="6816">
                  <c:v>180</c:v>
                </c:pt>
                <c:pt idx="6817">
                  <c:v>180</c:v>
                </c:pt>
                <c:pt idx="6818">
                  <c:v>180</c:v>
                </c:pt>
                <c:pt idx="6819">
                  <c:v>180</c:v>
                </c:pt>
                <c:pt idx="6820">
                  <c:v>180</c:v>
                </c:pt>
                <c:pt idx="6821">
                  <c:v>180</c:v>
                </c:pt>
                <c:pt idx="6822">
                  <c:v>180</c:v>
                </c:pt>
                <c:pt idx="6823">
                  <c:v>180</c:v>
                </c:pt>
                <c:pt idx="6824">
                  <c:v>180</c:v>
                </c:pt>
                <c:pt idx="6825">
                  <c:v>180</c:v>
                </c:pt>
                <c:pt idx="6826">
                  <c:v>180</c:v>
                </c:pt>
                <c:pt idx="6827">
                  <c:v>180</c:v>
                </c:pt>
                <c:pt idx="6828">
                  <c:v>180</c:v>
                </c:pt>
                <c:pt idx="6829">
                  <c:v>180</c:v>
                </c:pt>
                <c:pt idx="6830">
                  <c:v>180</c:v>
                </c:pt>
                <c:pt idx="6831">
                  <c:v>180</c:v>
                </c:pt>
                <c:pt idx="6832">
                  <c:v>180</c:v>
                </c:pt>
                <c:pt idx="6833">
                  <c:v>180</c:v>
                </c:pt>
                <c:pt idx="6834">
                  <c:v>180</c:v>
                </c:pt>
                <c:pt idx="6835">
                  <c:v>180</c:v>
                </c:pt>
                <c:pt idx="6836">
                  <c:v>180</c:v>
                </c:pt>
                <c:pt idx="6837">
                  <c:v>180</c:v>
                </c:pt>
                <c:pt idx="6838">
                  <c:v>180</c:v>
                </c:pt>
                <c:pt idx="6839">
                  <c:v>180</c:v>
                </c:pt>
                <c:pt idx="6840">
                  <c:v>180</c:v>
                </c:pt>
                <c:pt idx="6841">
                  <c:v>180</c:v>
                </c:pt>
                <c:pt idx="6842">
                  <c:v>180</c:v>
                </c:pt>
                <c:pt idx="6843">
                  <c:v>180</c:v>
                </c:pt>
                <c:pt idx="6844">
                  <c:v>180</c:v>
                </c:pt>
                <c:pt idx="6845">
                  <c:v>180</c:v>
                </c:pt>
                <c:pt idx="6846">
                  <c:v>180</c:v>
                </c:pt>
                <c:pt idx="6847">
                  <c:v>180</c:v>
                </c:pt>
                <c:pt idx="6848">
                  <c:v>180</c:v>
                </c:pt>
                <c:pt idx="6849">
                  <c:v>180</c:v>
                </c:pt>
                <c:pt idx="6850">
                  <c:v>180</c:v>
                </c:pt>
                <c:pt idx="6851">
                  <c:v>180</c:v>
                </c:pt>
                <c:pt idx="6852">
                  <c:v>180</c:v>
                </c:pt>
                <c:pt idx="6853">
                  <c:v>180</c:v>
                </c:pt>
                <c:pt idx="6854">
                  <c:v>180</c:v>
                </c:pt>
                <c:pt idx="6855">
                  <c:v>180</c:v>
                </c:pt>
                <c:pt idx="6856">
                  <c:v>180</c:v>
                </c:pt>
                <c:pt idx="6857">
                  <c:v>180</c:v>
                </c:pt>
                <c:pt idx="6858">
                  <c:v>180</c:v>
                </c:pt>
                <c:pt idx="6859">
                  <c:v>180</c:v>
                </c:pt>
                <c:pt idx="6860">
                  <c:v>180</c:v>
                </c:pt>
                <c:pt idx="6861">
                  <c:v>180</c:v>
                </c:pt>
                <c:pt idx="6862">
                  <c:v>180</c:v>
                </c:pt>
                <c:pt idx="6863">
                  <c:v>180</c:v>
                </c:pt>
                <c:pt idx="6864">
                  <c:v>180</c:v>
                </c:pt>
                <c:pt idx="6865">
                  <c:v>180</c:v>
                </c:pt>
                <c:pt idx="6866">
                  <c:v>180</c:v>
                </c:pt>
                <c:pt idx="6867">
                  <c:v>180</c:v>
                </c:pt>
                <c:pt idx="6868">
                  <c:v>180</c:v>
                </c:pt>
                <c:pt idx="6869">
                  <c:v>180</c:v>
                </c:pt>
                <c:pt idx="6870">
                  <c:v>180</c:v>
                </c:pt>
                <c:pt idx="6871">
                  <c:v>180</c:v>
                </c:pt>
                <c:pt idx="6872">
                  <c:v>180</c:v>
                </c:pt>
                <c:pt idx="6873">
                  <c:v>180</c:v>
                </c:pt>
                <c:pt idx="6874">
                  <c:v>180</c:v>
                </c:pt>
                <c:pt idx="6875">
                  <c:v>180</c:v>
                </c:pt>
                <c:pt idx="6876">
                  <c:v>180</c:v>
                </c:pt>
                <c:pt idx="6877">
                  <c:v>180</c:v>
                </c:pt>
                <c:pt idx="6878">
                  <c:v>180</c:v>
                </c:pt>
                <c:pt idx="6879">
                  <c:v>180</c:v>
                </c:pt>
                <c:pt idx="6880">
                  <c:v>180</c:v>
                </c:pt>
                <c:pt idx="6881">
                  <c:v>180</c:v>
                </c:pt>
                <c:pt idx="6882">
                  <c:v>180</c:v>
                </c:pt>
                <c:pt idx="6883">
                  <c:v>180</c:v>
                </c:pt>
                <c:pt idx="6884">
                  <c:v>180</c:v>
                </c:pt>
                <c:pt idx="6885">
                  <c:v>180</c:v>
                </c:pt>
                <c:pt idx="6886">
                  <c:v>180</c:v>
                </c:pt>
                <c:pt idx="6887">
                  <c:v>180</c:v>
                </c:pt>
                <c:pt idx="6888">
                  <c:v>180</c:v>
                </c:pt>
                <c:pt idx="6889">
                  <c:v>180</c:v>
                </c:pt>
                <c:pt idx="6890">
                  <c:v>180</c:v>
                </c:pt>
                <c:pt idx="6891">
                  <c:v>180</c:v>
                </c:pt>
                <c:pt idx="6892">
                  <c:v>180</c:v>
                </c:pt>
                <c:pt idx="6893">
                  <c:v>180</c:v>
                </c:pt>
                <c:pt idx="6894">
                  <c:v>180</c:v>
                </c:pt>
                <c:pt idx="6895">
                  <c:v>180</c:v>
                </c:pt>
                <c:pt idx="6896">
                  <c:v>180</c:v>
                </c:pt>
                <c:pt idx="6897">
                  <c:v>180</c:v>
                </c:pt>
                <c:pt idx="6898">
                  <c:v>180</c:v>
                </c:pt>
                <c:pt idx="6899">
                  <c:v>180</c:v>
                </c:pt>
                <c:pt idx="6900">
                  <c:v>180</c:v>
                </c:pt>
                <c:pt idx="6901">
                  <c:v>180</c:v>
                </c:pt>
                <c:pt idx="6902">
                  <c:v>180</c:v>
                </c:pt>
                <c:pt idx="6903">
                  <c:v>180</c:v>
                </c:pt>
                <c:pt idx="6904">
                  <c:v>180</c:v>
                </c:pt>
                <c:pt idx="6905">
                  <c:v>180</c:v>
                </c:pt>
                <c:pt idx="6906">
                  <c:v>180</c:v>
                </c:pt>
                <c:pt idx="6907">
                  <c:v>180</c:v>
                </c:pt>
                <c:pt idx="6908">
                  <c:v>180</c:v>
                </c:pt>
                <c:pt idx="6909">
                  <c:v>180</c:v>
                </c:pt>
                <c:pt idx="6910">
                  <c:v>180</c:v>
                </c:pt>
                <c:pt idx="6911">
                  <c:v>180</c:v>
                </c:pt>
                <c:pt idx="6912">
                  <c:v>180</c:v>
                </c:pt>
                <c:pt idx="6913">
                  <c:v>180</c:v>
                </c:pt>
                <c:pt idx="6914">
                  <c:v>180</c:v>
                </c:pt>
                <c:pt idx="6915">
                  <c:v>180</c:v>
                </c:pt>
                <c:pt idx="6916">
                  <c:v>180</c:v>
                </c:pt>
                <c:pt idx="6917">
                  <c:v>180</c:v>
                </c:pt>
                <c:pt idx="6918">
                  <c:v>180</c:v>
                </c:pt>
                <c:pt idx="6919">
                  <c:v>180</c:v>
                </c:pt>
                <c:pt idx="6920">
                  <c:v>180</c:v>
                </c:pt>
                <c:pt idx="6921">
                  <c:v>180</c:v>
                </c:pt>
                <c:pt idx="6922">
                  <c:v>180</c:v>
                </c:pt>
                <c:pt idx="6923">
                  <c:v>180</c:v>
                </c:pt>
                <c:pt idx="6924">
                  <c:v>180</c:v>
                </c:pt>
                <c:pt idx="6925">
                  <c:v>180</c:v>
                </c:pt>
                <c:pt idx="6926">
                  <c:v>180</c:v>
                </c:pt>
                <c:pt idx="6927">
                  <c:v>180</c:v>
                </c:pt>
                <c:pt idx="6928">
                  <c:v>180</c:v>
                </c:pt>
                <c:pt idx="6929">
                  <c:v>180</c:v>
                </c:pt>
                <c:pt idx="6930">
                  <c:v>180</c:v>
                </c:pt>
                <c:pt idx="6931">
                  <c:v>180</c:v>
                </c:pt>
                <c:pt idx="6932">
                  <c:v>180</c:v>
                </c:pt>
                <c:pt idx="6933">
                  <c:v>180</c:v>
                </c:pt>
                <c:pt idx="6934">
                  <c:v>180</c:v>
                </c:pt>
                <c:pt idx="6935">
                  <c:v>180</c:v>
                </c:pt>
                <c:pt idx="6936">
                  <c:v>180</c:v>
                </c:pt>
                <c:pt idx="6937">
                  <c:v>180</c:v>
                </c:pt>
                <c:pt idx="6938">
                  <c:v>180</c:v>
                </c:pt>
                <c:pt idx="6939">
                  <c:v>180</c:v>
                </c:pt>
                <c:pt idx="6940">
                  <c:v>180</c:v>
                </c:pt>
                <c:pt idx="6941">
                  <c:v>180</c:v>
                </c:pt>
                <c:pt idx="6942">
                  <c:v>180</c:v>
                </c:pt>
                <c:pt idx="6943">
                  <c:v>180</c:v>
                </c:pt>
                <c:pt idx="6944">
                  <c:v>180</c:v>
                </c:pt>
                <c:pt idx="6945">
                  <c:v>180</c:v>
                </c:pt>
                <c:pt idx="6946">
                  <c:v>180</c:v>
                </c:pt>
                <c:pt idx="6947">
                  <c:v>180</c:v>
                </c:pt>
                <c:pt idx="6948">
                  <c:v>180</c:v>
                </c:pt>
                <c:pt idx="6949">
                  <c:v>180</c:v>
                </c:pt>
                <c:pt idx="6950">
                  <c:v>180</c:v>
                </c:pt>
                <c:pt idx="6951">
                  <c:v>180</c:v>
                </c:pt>
                <c:pt idx="6952">
                  <c:v>180</c:v>
                </c:pt>
                <c:pt idx="6953">
                  <c:v>180</c:v>
                </c:pt>
                <c:pt idx="6954">
                  <c:v>180</c:v>
                </c:pt>
                <c:pt idx="6955">
                  <c:v>180</c:v>
                </c:pt>
                <c:pt idx="6956">
                  <c:v>180</c:v>
                </c:pt>
                <c:pt idx="6957">
                  <c:v>180</c:v>
                </c:pt>
                <c:pt idx="6958">
                  <c:v>180</c:v>
                </c:pt>
                <c:pt idx="6959">
                  <c:v>180</c:v>
                </c:pt>
                <c:pt idx="6960">
                  <c:v>180</c:v>
                </c:pt>
                <c:pt idx="6961">
                  <c:v>180</c:v>
                </c:pt>
                <c:pt idx="6962">
                  <c:v>180</c:v>
                </c:pt>
                <c:pt idx="6963">
                  <c:v>180</c:v>
                </c:pt>
                <c:pt idx="6964">
                  <c:v>180</c:v>
                </c:pt>
                <c:pt idx="6965">
                  <c:v>180</c:v>
                </c:pt>
                <c:pt idx="6966">
                  <c:v>180</c:v>
                </c:pt>
                <c:pt idx="6967">
                  <c:v>180</c:v>
                </c:pt>
                <c:pt idx="6968">
                  <c:v>180</c:v>
                </c:pt>
                <c:pt idx="6969">
                  <c:v>180</c:v>
                </c:pt>
                <c:pt idx="6970">
                  <c:v>180</c:v>
                </c:pt>
                <c:pt idx="6971">
                  <c:v>180</c:v>
                </c:pt>
                <c:pt idx="6972">
                  <c:v>180</c:v>
                </c:pt>
                <c:pt idx="6973">
                  <c:v>180</c:v>
                </c:pt>
                <c:pt idx="6974">
                  <c:v>180</c:v>
                </c:pt>
                <c:pt idx="6975">
                  <c:v>180</c:v>
                </c:pt>
                <c:pt idx="6976">
                  <c:v>180</c:v>
                </c:pt>
                <c:pt idx="6977">
                  <c:v>180</c:v>
                </c:pt>
                <c:pt idx="6978">
                  <c:v>180</c:v>
                </c:pt>
                <c:pt idx="6979">
                  <c:v>180</c:v>
                </c:pt>
                <c:pt idx="6980">
                  <c:v>180</c:v>
                </c:pt>
                <c:pt idx="6981">
                  <c:v>180</c:v>
                </c:pt>
                <c:pt idx="6982">
                  <c:v>180</c:v>
                </c:pt>
                <c:pt idx="6983">
                  <c:v>180</c:v>
                </c:pt>
                <c:pt idx="6984">
                  <c:v>180</c:v>
                </c:pt>
                <c:pt idx="6985">
                  <c:v>180</c:v>
                </c:pt>
                <c:pt idx="6986">
                  <c:v>180</c:v>
                </c:pt>
                <c:pt idx="6987">
                  <c:v>180</c:v>
                </c:pt>
                <c:pt idx="6988">
                  <c:v>180</c:v>
                </c:pt>
                <c:pt idx="6989">
                  <c:v>180</c:v>
                </c:pt>
                <c:pt idx="6990">
                  <c:v>180</c:v>
                </c:pt>
                <c:pt idx="6991">
                  <c:v>180</c:v>
                </c:pt>
                <c:pt idx="6992">
                  <c:v>180</c:v>
                </c:pt>
                <c:pt idx="6993">
                  <c:v>180</c:v>
                </c:pt>
                <c:pt idx="6994">
                  <c:v>180</c:v>
                </c:pt>
                <c:pt idx="6995">
                  <c:v>180</c:v>
                </c:pt>
                <c:pt idx="6996">
                  <c:v>180</c:v>
                </c:pt>
                <c:pt idx="6997">
                  <c:v>180</c:v>
                </c:pt>
                <c:pt idx="6998">
                  <c:v>180</c:v>
                </c:pt>
                <c:pt idx="6999">
                  <c:v>180</c:v>
                </c:pt>
                <c:pt idx="7000">
                  <c:v>180</c:v>
                </c:pt>
                <c:pt idx="7001">
                  <c:v>180</c:v>
                </c:pt>
                <c:pt idx="7002">
                  <c:v>180</c:v>
                </c:pt>
                <c:pt idx="7003">
                  <c:v>180</c:v>
                </c:pt>
                <c:pt idx="7004">
                  <c:v>180</c:v>
                </c:pt>
                <c:pt idx="7005">
                  <c:v>180</c:v>
                </c:pt>
                <c:pt idx="7006">
                  <c:v>180</c:v>
                </c:pt>
                <c:pt idx="7007">
                  <c:v>180</c:v>
                </c:pt>
                <c:pt idx="7008">
                  <c:v>180</c:v>
                </c:pt>
                <c:pt idx="7009">
                  <c:v>180</c:v>
                </c:pt>
                <c:pt idx="7010">
                  <c:v>180</c:v>
                </c:pt>
                <c:pt idx="7011">
                  <c:v>181</c:v>
                </c:pt>
                <c:pt idx="7012">
                  <c:v>181</c:v>
                </c:pt>
                <c:pt idx="7013">
                  <c:v>181</c:v>
                </c:pt>
                <c:pt idx="7014">
                  <c:v>181</c:v>
                </c:pt>
                <c:pt idx="7015">
                  <c:v>181</c:v>
                </c:pt>
                <c:pt idx="7016">
                  <c:v>181</c:v>
                </c:pt>
                <c:pt idx="7017">
                  <c:v>181</c:v>
                </c:pt>
                <c:pt idx="7018">
                  <c:v>181</c:v>
                </c:pt>
                <c:pt idx="7019">
                  <c:v>181</c:v>
                </c:pt>
                <c:pt idx="7020">
                  <c:v>181</c:v>
                </c:pt>
                <c:pt idx="7021">
                  <c:v>181</c:v>
                </c:pt>
                <c:pt idx="7022">
                  <c:v>181</c:v>
                </c:pt>
                <c:pt idx="7023">
                  <c:v>181</c:v>
                </c:pt>
                <c:pt idx="7024">
                  <c:v>181</c:v>
                </c:pt>
                <c:pt idx="7025">
                  <c:v>181</c:v>
                </c:pt>
                <c:pt idx="7026">
                  <c:v>181</c:v>
                </c:pt>
                <c:pt idx="7027">
                  <c:v>181</c:v>
                </c:pt>
                <c:pt idx="7028">
                  <c:v>181</c:v>
                </c:pt>
                <c:pt idx="7029">
                  <c:v>181</c:v>
                </c:pt>
                <c:pt idx="7030">
                  <c:v>181</c:v>
                </c:pt>
                <c:pt idx="7031">
                  <c:v>181</c:v>
                </c:pt>
                <c:pt idx="7032">
                  <c:v>181</c:v>
                </c:pt>
                <c:pt idx="7033">
                  <c:v>181</c:v>
                </c:pt>
                <c:pt idx="7034">
                  <c:v>182</c:v>
                </c:pt>
                <c:pt idx="7035">
                  <c:v>182</c:v>
                </c:pt>
                <c:pt idx="7036">
                  <c:v>182</c:v>
                </c:pt>
                <c:pt idx="7037">
                  <c:v>182</c:v>
                </c:pt>
                <c:pt idx="7038">
                  <c:v>182</c:v>
                </c:pt>
                <c:pt idx="7039">
                  <c:v>182</c:v>
                </c:pt>
                <c:pt idx="7040">
                  <c:v>182</c:v>
                </c:pt>
                <c:pt idx="7041">
                  <c:v>182</c:v>
                </c:pt>
                <c:pt idx="7042">
                  <c:v>182</c:v>
                </c:pt>
                <c:pt idx="7043">
                  <c:v>182</c:v>
                </c:pt>
                <c:pt idx="7044">
                  <c:v>183</c:v>
                </c:pt>
                <c:pt idx="7045">
                  <c:v>183</c:v>
                </c:pt>
                <c:pt idx="7046">
                  <c:v>183</c:v>
                </c:pt>
                <c:pt idx="7047">
                  <c:v>183</c:v>
                </c:pt>
                <c:pt idx="7048">
                  <c:v>183</c:v>
                </c:pt>
                <c:pt idx="7049">
                  <c:v>183</c:v>
                </c:pt>
                <c:pt idx="7050">
                  <c:v>183</c:v>
                </c:pt>
                <c:pt idx="7051">
                  <c:v>183</c:v>
                </c:pt>
                <c:pt idx="7052">
                  <c:v>183</c:v>
                </c:pt>
                <c:pt idx="7053">
                  <c:v>183</c:v>
                </c:pt>
                <c:pt idx="7054">
                  <c:v>183</c:v>
                </c:pt>
                <c:pt idx="7055">
                  <c:v>183</c:v>
                </c:pt>
                <c:pt idx="7056">
                  <c:v>183</c:v>
                </c:pt>
                <c:pt idx="7057">
                  <c:v>183</c:v>
                </c:pt>
                <c:pt idx="7058">
                  <c:v>183</c:v>
                </c:pt>
                <c:pt idx="7059">
                  <c:v>183</c:v>
                </c:pt>
                <c:pt idx="7060">
                  <c:v>183</c:v>
                </c:pt>
                <c:pt idx="7061">
                  <c:v>184</c:v>
                </c:pt>
                <c:pt idx="7062">
                  <c:v>184</c:v>
                </c:pt>
                <c:pt idx="7063">
                  <c:v>184</c:v>
                </c:pt>
                <c:pt idx="7064">
                  <c:v>184</c:v>
                </c:pt>
                <c:pt idx="7065">
                  <c:v>184</c:v>
                </c:pt>
                <c:pt idx="7066">
                  <c:v>184</c:v>
                </c:pt>
                <c:pt idx="7067">
                  <c:v>184</c:v>
                </c:pt>
                <c:pt idx="7068">
                  <c:v>184</c:v>
                </c:pt>
                <c:pt idx="7069">
                  <c:v>184</c:v>
                </c:pt>
                <c:pt idx="7070">
                  <c:v>184</c:v>
                </c:pt>
                <c:pt idx="7071">
                  <c:v>184</c:v>
                </c:pt>
                <c:pt idx="7072">
                  <c:v>184</c:v>
                </c:pt>
                <c:pt idx="7073">
                  <c:v>184</c:v>
                </c:pt>
                <c:pt idx="7074">
                  <c:v>184</c:v>
                </c:pt>
                <c:pt idx="7075">
                  <c:v>184</c:v>
                </c:pt>
                <c:pt idx="7076">
                  <c:v>184</c:v>
                </c:pt>
                <c:pt idx="7077">
                  <c:v>184</c:v>
                </c:pt>
                <c:pt idx="7078">
                  <c:v>184</c:v>
                </c:pt>
                <c:pt idx="7079">
                  <c:v>184</c:v>
                </c:pt>
                <c:pt idx="7080">
                  <c:v>184</c:v>
                </c:pt>
                <c:pt idx="7081">
                  <c:v>184</c:v>
                </c:pt>
                <c:pt idx="7082">
                  <c:v>184</c:v>
                </c:pt>
                <c:pt idx="7083">
                  <c:v>184</c:v>
                </c:pt>
                <c:pt idx="7084">
                  <c:v>184</c:v>
                </c:pt>
                <c:pt idx="7085">
                  <c:v>184</c:v>
                </c:pt>
                <c:pt idx="7086">
                  <c:v>184</c:v>
                </c:pt>
                <c:pt idx="7087">
                  <c:v>184</c:v>
                </c:pt>
                <c:pt idx="7088">
                  <c:v>184</c:v>
                </c:pt>
                <c:pt idx="7089">
                  <c:v>184</c:v>
                </c:pt>
                <c:pt idx="7090">
                  <c:v>184</c:v>
                </c:pt>
                <c:pt idx="7091">
                  <c:v>184</c:v>
                </c:pt>
                <c:pt idx="7092">
                  <c:v>184</c:v>
                </c:pt>
                <c:pt idx="7093">
                  <c:v>184</c:v>
                </c:pt>
                <c:pt idx="7094">
                  <c:v>184</c:v>
                </c:pt>
                <c:pt idx="7095">
                  <c:v>184</c:v>
                </c:pt>
                <c:pt idx="7096">
                  <c:v>184</c:v>
                </c:pt>
                <c:pt idx="7097">
                  <c:v>184</c:v>
                </c:pt>
                <c:pt idx="7098">
                  <c:v>184</c:v>
                </c:pt>
                <c:pt idx="7099">
                  <c:v>184</c:v>
                </c:pt>
                <c:pt idx="7100">
                  <c:v>184</c:v>
                </c:pt>
                <c:pt idx="7101">
                  <c:v>184</c:v>
                </c:pt>
                <c:pt idx="7102">
                  <c:v>184</c:v>
                </c:pt>
                <c:pt idx="7103">
                  <c:v>184</c:v>
                </c:pt>
                <c:pt idx="7104">
                  <c:v>184</c:v>
                </c:pt>
                <c:pt idx="7105">
                  <c:v>184</c:v>
                </c:pt>
                <c:pt idx="7106">
                  <c:v>184</c:v>
                </c:pt>
                <c:pt idx="7107">
                  <c:v>184</c:v>
                </c:pt>
                <c:pt idx="7108">
                  <c:v>184</c:v>
                </c:pt>
                <c:pt idx="7109">
                  <c:v>184</c:v>
                </c:pt>
                <c:pt idx="7110">
                  <c:v>184</c:v>
                </c:pt>
                <c:pt idx="7111">
                  <c:v>185</c:v>
                </c:pt>
                <c:pt idx="7112">
                  <c:v>185</c:v>
                </c:pt>
                <c:pt idx="7113">
                  <c:v>185</c:v>
                </c:pt>
                <c:pt idx="7114">
                  <c:v>185</c:v>
                </c:pt>
                <c:pt idx="7115">
                  <c:v>185</c:v>
                </c:pt>
                <c:pt idx="7116">
                  <c:v>185</c:v>
                </c:pt>
                <c:pt idx="7117">
                  <c:v>185</c:v>
                </c:pt>
                <c:pt idx="7118">
                  <c:v>185</c:v>
                </c:pt>
                <c:pt idx="7119">
                  <c:v>185</c:v>
                </c:pt>
                <c:pt idx="7120">
                  <c:v>185</c:v>
                </c:pt>
                <c:pt idx="7121">
                  <c:v>185</c:v>
                </c:pt>
                <c:pt idx="7122">
                  <c:v>185</c:v>
                </c:pt>
                <c:pt idx="7123">
                  <c:v>185</c:v>
                </c:pt>
                <c:pt idx="7124">
                  <c:v>185</c:v>
                </c:pt>
                <c:pt idx="7125">
                  <c:v>185</c:v>
                </c:pt>
                <c:pt idx="7126">
                  <c:v>185</c:v>
                </c:pt>
                <c:pt idx="7127">
                  <c:v>185</c:v>
                </c:pt>
                <c:pt idx="7128">
                  <c:v>185</c:v>
                </c:pt>
                <c:pt idx="7129">
                  <c:v>185</c:v>
                </c:pt>
                <c:pt idx="7130">
                  <c:v>185</c:v>
                </c:pt>
                <c:pt idx="7131">
                  <c:v>185</c:v>
                </c:pt>
                <c:pt idx="7132">
                  <c:v>185</c:v>
                </c:pt>
                <c:pt idx="7133">
                  <c:v>185</c:v>
                </c:pt>
                <c:pt idx="7134">
                  <c:v>185</c:v>
                </c:pt>
                <c:pt idx="7135">
                  <c:v>185</c:v>
                </c:pt>
                <c:pt idx="7136">
                  <c:v>185</c:v>
                </c:pt>
                <c:pt idx="7137">
                  <c:v>185</c:v>
                </c:pt>
                <c:pt idx="7138">
                  <c:v>185</c:v>
                </c:pt>
                <c:pt idx="7139">
                  <c:v>185</c:v>
                </c:pt>
                <c:pt idx="7140">
                  <c:v>185</c:v>
                </c:pt>
                <c:pt idx="7141">
                  <c:v>185</c:v>
                </c:pt>
                <c:pt idx="7142">
                  <c:v>185</c:v>
                </c:pt>
                <c:pt idx="7143">
                  <c:v>185</c:v>
                </c:pt>
                <c:pt idx="7144">
                  <c:v>185</c:v>
                </c:pt>
                <c:pt idx="7145">
                  <c:v>185</c:v>
                </c:pt>
                <c:pt idx="7146">
                  <c:v>185</c:v>
                </c:pt>
                <c:pt idx="7147">
                  <c:v>185</c:v>
                </c:pt>
                <c:pt idx="7148">
                  <c:v>185</c:v>
                </c:pt>
                <c:pt idx="7149">
                  <c:v>185</c:v>
                </c:pt>
                <c:pt idx="7150">
                  <c:v>185</c:v>
                </c:pt>
                <c:pt idx="7151">
                  <c:v>185</c:v>
                </c:pt>
                <c:pt idx="7152">
                  <c:v>185</c:v>
                </c:pt>
                <c:pt idx="7153">
                  <c:v>185</c:v>
                </c:pt>
                <c:pt idx="7154">
                  <c:v>185</c:v>
                </c:pt>
                <c:pt idx="7155">
                  <c:v>185</c:v>
                </c:pt>
                <c:pt idx="7156">
                  <c:v>185</c:v>
                </c:pt>
                <c:pt idx="7157">
                  <c:v>185</c:v>
                </c:pt>
                <c:pt idx="7158">
                  <c:v>185</c:v>
                </c:pt>
                <c:pt idx="7159">
                  <c:v>185</c:v>
                </c:pt>
                <c:pt idx="7160">
                  <c:v>185</c:v>
                </c:pt>
                <c:pt idx="7161">
                  <c:v>185</c:v>
                </c:pt>
                <c:pt idx="7162">
                  <c:v>185</c:v>
                </c:pt>
                <c:pt idx="7163">
                  <c:v>185</c:v>
                </c:pt>
                <c:pt idx="7164">
                  <c:v>185</c:v>
                </c:pt>
                <c:pt idx="7165">
                  <c:v>185</c:v>
                </c:pt>
                <c:pt idx="7166">
                  <c:v>185</c:v>
                </c:pt>
                <c:pt idx="7167">
                  <c:v>185</c:v>
                </c:pt>
                <c:pt idx="7168">
                  <c:v>185</c:v>
                </c:pt>
                <c:pt idx="7169">
                  <c:v>185</c:v>
                </c:pt>
                <c:pt idx="7170">
                  <c:v>185</c:v>
                </c:pt>
                <c:pt idx="7171">
                  <c:v>185</c:v>
                </c:pt>
                <c:pt idx="7172">
                  <c:v>185</c:v>
                </c:pt>
                <c:pt idx="7173">
                  <c:v>185</c:v>
                </c:pt>
                <c:pt idx="7174">
                  <c:v>185</c:v>
                </c:pt>
                <c:pt idx="7175">
                  <c:v>185</c:v>
                </c:pt>
                <c:pt idx="7176">
                  <c:v>185</c:v>
                </c:pt>
                <c:pt idx="7177">
                  <c:v>185</c:v>
                </c:pt>
                <c:pt idx="7178">
                  <c:v>185</c:v>
                </c:pt>
                <c:pt idx="7179">
                  <c:v>185</c:v>
                </c:pt>
                <c:pt idx="7180">
                  <c:v>185</c:v>
                </c:pt>
                <c:pt idx="7181">
                  <c:v>185</c:v>
                </c:pt>
                <c:pt idx="7182">
                  <c:v>185</c:v>
                </c:pt>
                <c:pt idx="7183">
                  <c:v>185</c:v>
                </c:pt>
                <c:pt idx="7184">
                  <c:v>185</c:v>
                </c:pt>
                <c:pt idx="7185">
                  <c:v>185</c:v>
                </c:pt>
                <c:pt idx="7186">
                  <c:v>185</c:v>
                </c:pt>
                <c:pt idx="7187">
                  <c:v>185</c:v>
                </c:pt>
                <c:pt idx="7188">
                  <c:v>185</c:v>
                </c:pt>
                <c:pt idx="7189">
                  <c:v>185</c:v>
                </c:pt>
                <c:pt idx="7190">
                  <c:v>185</c:v>
                </c:pt>
                <c:pt idx="7191">
                  <c:v>185</c:v>
                </c:pt>
                <c:pt idx="7192">
                  <c:v>185</c:v>
                </c:pt>
                <c:pt idx="7193">
                  <c:v>185</c:v>
                </c:pt>
                <c:pt idx="7194">
                  <c:v>185</c:v>
                </c:pt>
                <c:pt idx="7195">
                  <c:v>185</c:v>
                </c:pt>
                <c:pt idx="7196">
                  <c:v>185</c:v>
                </c:pt>
                <c:pt idx="7197">
                  <c:v>185</c:v>
                </c:pt>
                <c:pt idx="7198">
                  <c:v>185</c:v>
                </c:pt>
                <c:pt idx="7199">
                  <c:v>185</c:v>
                </c:pt>
                <c:pt idx="7200">
                  <c:v>185</c:v>
                </c:pt>
                <c:pt idx="7201">
                  <c:v>185</c:v>
                </c:pt>
                <c:pt idx="7202">
                  <c:v>185</c:v>
                </c:pt>
                <c:pt idx="7203">
                  <c:v>185</c:v>
                </c:pt>
                <c:pt idx="7204">
                  <c:v>185</c:v>
                </c:pt>
                <c:pt idx="7205">
                  <c:v>185</c:v>
                </c:pt>
                <c:pt idx="7206">
                  <c:v>185</c:v>
                </c:pt>
                <c:pt idx="7207">
                  <c:v>185</c:v>
                </c:pt>
                <c:pt idx="7208">
                  <c:v>185</c:v>
                </c:pt>
                <c:pt idx="7209">
                  <c:v>185</c:v>
                </c:pt>
                <c:pt idx="7210">
                  <c:v>185</c:v>
                </c:pt>
                <c:pt idx="7211">
                  <c:v>185</c:v>
                </c:pt>
                <c:pt idx="7212">
                  <c:v>185</c:v>
                </c:pt>
                <c:pt idx="7213">
                  <c:v>185</c:v>
                </c:pt>
                <c:pt idx="7214">
                  <c:v>185</c:v>
                </c:pt>
                <c:pt idx="7215">
                  <c:v>185</c:v>
                </c:pt>
                <c:pt idx="7216">
                  <c:v>185</c:v>
                </c:pt>
                <c:pt idx="7217">
                  <c:v>185</c:v>
                </c:pt>
                <c:pt idx="7218">
                  <c:v>185</c:v>
                </c:pt>
                <c:pt idx="7219">
                  <c:v>185</c:v>
                </c:pt>
                <c:pt idx="7220">
                  <c:v>185</c:v>
                </c:pt>
                <c:pt idx="7221">
                  <c:v>185</c:v>
                </c:pt>
                <c:pt idx="7222">
                  <c:v>185</c:v>
                </c:pt>
                <c:pt idx="7223">
                  <c:v>185</c:v>
                </c:pt>
                <c:pt idx="7224">
                  <c:v>185</c:v>
                </c:pt>
                <c:pt idx="7225">
                  <c:v>185</c:v>
                </c:pt>
                <c:pt idx="7226">
                  <c:v>185</c:v>
                </c:pt>
                <c:pt idx="7227">
                  <c:v>185</c:v>
                </c:pt>
                <c:pt idx="7228">
                  <c:v>185</c:v>
                </c:pt>
                <c:pt idx="7229">
                  <c:v>185</c:v>
                </c:pt>
                <c:pt idx="7230">
                  <c:v>185</c:v>
                </c:pt>
                <c:pt idx="7231">
                  <c:v>185</c:v>
                </c:pt>
                <c:pt idx="7232">
                  <c:v>185</c:v>
                </c:pt>
                <c:pt idx="7233">
                  <c:v>185</c:v>
                </c:pt>
                <c:pt idx="7234">
                  <c:v>185</c:v>
                </c:pt>
                <c:pt idx="7235">
                  <c:v>185</c:v>
                </c:pt>
                <c:pt idx="7236">
                  <c:v>185</c:v>
                </c:pt>
                <c:pt idx="7237">
                  <c:v>185</c:v>
                </c:pt>
                <c:pt idx="7238">
                  <c:v>185</c:v>
                </c:pt>
                <c:pt idx="7239">
                  <c:v>185</c:v>
                </c:pt>
                <c:pt idx="7240">
                  <c:v>185</c:v>
                </c:pt>
                <c:pt idx="7241">
                  <c:v>185</c:v>
                </c:pt>
                <c:pt idx="7242">
                  <c:v>185</c:v>
                </c:pt>
                <c:pt idx="7243">
                  <c:v>185</c:v>
                </c:pt>
                <c:pt idx="7244">
                  <c:v>185</c:v>
                </c:pt>
                <c:pt idx="7245">
                  <c:v>185</c:v>
                </c:pt>
                <c:pt idx="7246">
                  <c:v>185</c:v>
                </c:pt>
                <c:pt idx="7247">
                  <c:v>185</c:v>
                </c:pt>
                <c:pt idx="7248">
                  <c:v>185</c:v>
                </c:pt>
                <c:pt idx="7249">
                  <c:v>185</c:v>
                </c:pt>
                <c:pt idx="7250">
                  <c:v>185</c:v>
                </c:pt>
                <c:pt idx="7251">
                  <c:v>185</c:v>
                </c:pt>
                <c:pt idx="7252">
                  <c:v>185</c:v>
                </c:pt>
                <c:pt idx="7253">
                  <c:v>185</c:v>
                </c:pt>
                <c:pt idx="7254">
                  <c:v>185</c:v>
                </c:pt>
                <c:pt idx="7255">
                  <c:v>185</c:v>
                </c:pt>
                <c:pt idx="7256">
                  <c:v>185</c:v>
                </c:pt>
                <c:pt idx="7257">
                  <c:v>185</c:v>
                </c:pt>
                <c:pt idx="7258">
                  <c:v>185</c:v>
                </c:pt>
                <c:pt idx="7259">
                  <c:v>185</c:v>
                </c:pt>
                <c:pt idx="7260">
                  <c:v>185</c:v>
                </c:pt>
                <c:pt idx="7261">
                  <c:v>185</c:v>
                </c:pt>
                <c:pt idx="7262">
                  <c:v>185</c:v>
                </c:pt>
                <c:pt idx="7263">
                  <c:v>185</c:v>
                </c:pt>
                <c:pt idx="7264">
                  <c:v>185</c:v>
                </c:pt>
                <c:pt idx="7265">
                  <c:v>185</c:v>
                </c:pt>
                <c:pt idx="7266">
                  <c:v>185</c:v>
                </c:pt>
                <c:pt idx="7267">
                  <c:v>185</c:v>
                </c:pt>
                <c:pt idx="7268">
                  <c:v>185</c:v>
                </c:pt>
                <c:pt idx="7269">
                  <c:v>185</c:v>
                </c:pt>
                <c:pt idx="7270">
                  <c:v>185</c:v>
                </c:pt>
                <c:pt idx="7271">
                  <c:v>185</c:v>
                </c:pt>
                <c:pt idx="7272">
                  <c:v>185</c:v>
                </c:pt>
                <c:pt idx="7273">
                  <c:v>185</c:v>
                </c:pt>
                <c:pt idx="7274">
                  <c:v>185</c:v>
                </c:pt>
                <c:pt idx="7275">
                  <c:v>185</c:v>
                </c:pt>
                <c:pt idx="7276">
                  <c:v>185</c:v>
                </c:pt>
                <c:pt idx="7277">
                  <c:v>185</c:v>
                </c:pt>
                <c:pt idx="7278">
                  <c:v>185</c:v>
                </c:pt>
                <c:pt idx="7279">
                  <c:v>185</c:v>
                </c:pt>
                <c:pt idx="7280">
                  <c:v>185</c:v>
                </c:pt>
                <c:pt idx="7281">
                  <c:v>185</c:v>
                </c:pt>
                <c:pt idx="7282">
                  <c:v>185</c:v>
                </c:pt>
                <c:pt idx="7283">
                  <c:v>185</c:v>
                </c:pt>
                <c:pt idx="7284">
                  <c:v>185</c:v>
                </c:pt>
                <c:pt idx="7285">
                  <c:v>185</c:v>
                </c:pt>
                <c:pt idx="7286">
                  <c:v>185</c:v>
                </c:pt>
                <c:pt idx="7287">
                  <c:v>185</c:v>
                </c:pt>
                <c:pt idx="7288">
                  <c:v>185</c:v>
                </c:pt>
                <c:pt idx="7289">
                  <c:v>185</c:v>
                </c:pt>
                <c:pt idx="7290">
                  <c:v>185</c:v>
                </c:pt>
                <c:pt idx="7291">
                  <c:v>185</c:v>
                </c:pt>
                <c:pt idx="7292">
                  <c:v>186</c:v>
                </c:pt>
                <c:pt idx="7293">
                  <c:v>187</c:v>
                </c:pt>
                <c:pt idx="7294">
                  <c:v>187</c:v>
                </c:pt>
                <c:pt idx="7295">
                  <c:v>187</c:v>
                </c:pt>
                <c:pt idx="7296">
                  <c:v>187</c:v>
                </c:pt>
                <c:pt idx="7297">
                  <c:v>187</c:v>
                </c:pt>
                <c:pt idx="7298">
                  <c:v>187</c:v>
                </c:pt>
                <c:pt idx="7299">
                  <c:v>187</c:v>
                </c:pt>
                <c:pt idx="7300">
                  <c:v>188</c:v>
                </c:pt>
                <c:pt idx="7301">
                  <c:v>189</c:v>
                </c:pt>
                <c:pt idx="7302">
                  <c:v>189</c:v>
                </c:pt>
                <c:pt idx="7303">
                  <c:v>189</c:v>
                </c:pt>
                <c:pt idx="7304">
                  <c:v>189</c:v>
                </c:pt>
                <c:pt idx="7305">
                  <c:v>189</c:v>
                </c:pt>
                <c:pt idx="7306">
                  <c:v>189</c:v>
                </c:pt>
                <c:pt idx="7307">
                  <c:v>189</c:v>
                </c:pt>
                <c:pt idx="7308">
                  <c:v>189</c:v>
                </c:pt>
                <c:pt idx="7309">
                  <c:v>189</c:v>
                </c:pt>
                <c:pt idx="7310">
                  <c:v>189</c:v>
                </c:pt>
                <c:pt idx="7311">
                  <c:v>189</c:v>
                </c:pt>
                <c:pt idx="7312">
                  <c:v>189</c:v>
                </c:pt>
                <c:pt idx="7313">
                  <c:v>189</c:v>
                </c:pt>
                <c:pt idx="7314">
                  <c:v>189</c:v>
                </c:pt>
                <c:pt idx="7315">
                  <c:v>189</c:v>
                </c:pt>
                <c:pt idx="7316">
                  <c:v>189</c:v>
                </c:pt>
                <c:pt idx="7317">
                  <c:v>189</c:v>
                </c:pt>
                <c:pt idx="7318">
                  <c:v>189</c:v>
                </c:pt>
                <c:pt idx="7319">
                  <c:v>189</c:v>
                </c:pt>
                <c:pt idx="7320">
                  <c:v>189</c:v>
                </c:pt>
                <c:pt idx="7321">
                  <c:v>189</c:v>
                </c:pt>
                <c:pt idx="7322">
                  <c:v>189</c:v>
                </c:pt>
                <c:pt idx="7323">
                  <c:v>189</c:v>
                </c:pt>
                <c:pt idx="7324">
                  <c:v>189</c:v>
                </c:pt>
                <c:pt idx="7325">
                  <c:v>189</c:v>
                </c:pt>
                <c:pt idx="7326">
                  <c:v>189</c:v>
                </c:pt>
                <c:pt idx="7327">
                  <c:v>189</c:v>
                </c:pt>
                <c:pt idx="7328">
                  <c:v>189</c:v>
                </c:pt>
                <c:pt idx="7329">
                  <c:v>189</c:v>
                </c:pt>
                <c:pt idx="7330">
                  <c:v>189</c:v>
                </c:pt>
                <c:pt idx="7331">
                  <c:v>189</c:v>
                </c:pt>
                <c:pt idx="7332">
                  <c:v>189</c:v>
                </c:pt>
                <c:pt idx="7333">
                  <c:v>189</c:v>
                </c:pt>
                <c:pt idx="7334">
                  <c:v>189</c:v>
                </c:pt>
                <c:pt idx="7335">
                  <c:v>189</c:v>
                </c:pt>
                <c:pt idx="7336">
                  <c:v>189</c:v>
                </c:pt>
                <c:pt idx="7337">
                  <c:v>189</c:v>
                </c:pt>
                <c:pt idx="7338">
                  <c:v>189</c:v>
                </c:pt>
                <c:pt idx="7339">
                  <c:v>189</c:v>
                </c:pt>
                <c:pt idx="7340">
                  <c:v>189</c:v>
                </c:pt>
                <c:pt idx="7341">
                  <c:v>189</c:v>
                </c:pt>
                <c:pt idx="7342">
                  <c:v>189</c:v>
                </c:pt>
                <c:pt idx="7343">
                  <c:v>189</c:v>
                </c:pt>
                <c:pt idx="7344">
                  <c:v>189</c:v>
                </c:pt>
                <c:pt idx="7345">
                  <c:v>189</c:v>
                </c:pt>
                <c:pt idx="7346">
                  <c:v>189</c:v>
                </c:pt>
                <c:pt idx="7347">
                  <c:v>189</c:v>
                </c:pt>
                <c:pt idx="7348">
                  <c:v>189</c:v>
                </c:pt>
                <c:pt idx="7349">
                  <c:v>189</c:v>
                </c:pt>
                <c:pt idx="7350">
                  <c:v>189</c:v>
                </c:pt>
                <c:pt idx="7351">
                  <c:v>189</c:v>
                </c:pt>
                <c:pt idx="7352">
                  <c:v>189</c:v>
                </c:pt>
                <c:pt idx="7353">
                  <c:v>189</c:v>
                </c:pt>
                <c:pt idx="7354">
                  <c:v>189</c:v>
                </c:pt>
                <c:pt idx="7355">
                  <c:v>189</c:v>
                </c:pt>
                <c:pt idx="7356">
                  <c:v>189</c:v>
                </c:pt>
                <c:pt idx="7357">
                  <c:v>189</c:v>
                </c:pt>
                <c:pt idx="7358">
                  <c:v>189</c:v>
                </c:pt>
                <c:pt idx="7359">
                  <c:v>189</c:v>
                </c:pt>
                <c:pt idx="7360">
                  <c:v>189</c:v>
                </c:pt>
                <c:pt idx="7361">
                  <c:v>189</c:v>
                </c:pt>
                <c:pt idx="7362">
                  <c:v>189</c:v>
                </c:pt>
                <c:pt idx="7363">
                  <c:v>189</c:v>
                </c:pt>
                <c:pt idx="7364">
                  <c:v>189</c:v>
                </c:pt>
                <c:pt idx="7365">
                  <c:v>189</c:v>
                </c:pt>
                <c:pt idx="7366">
                  <c:v>189</c:v>
                </c:pt>
                <c:pt idx="7367">
                  <c:v>189</c:v>
                </c:pt>
                <c:pt idx="7368">
                  <c:v>189</c:v>
                </c:pt>
                <c:pt idx="7369">
                  <c:v>189</c:v>
                </c:pt>
                <c:pt idx="7370">
                  <c:v>189</c:v>
                </c:pt>
                <c:pt idx="7371">
                  <c:v>189</c:v>
                </c:pt>
                <c:pt idx="7372">
                  <c:v>189</c:v>
                </c:pt>
                <c:pt idx="7373">
                  <c:v>189</c:v>
                </c:pt>
                <c:pt idx="7374">
                  <c:v>189</c:v>
                </c:pt>
                <c:pt idx="7375">
                  <c:v>189</c:v>
                </c:pt>
                <c:pt idx="7376">
                  <c:v>189</c:v>
                </c:pt>
                <c:pt idx="7377">
                  <c:v>189</c:v>
                </c:pt>
                <c:pt idx="7378">
                  <c:v>189</c:v>
                </c:pt>
                <c:pt idx="7379">
                  <c:v>189</c:v>
                </c:pt>
                <c:pt idx="7380">
                  <c:v>189</c:v>
                </c:pt>
                <c:pt idx="7381">
                  <c:v>189</c:v>
                </c:pt>
                <c:pt idx="7382">
                  <c:v>189</c:v>
                </c:pt>
                <c:pt idx="7383">
                  <c:v>189</c:v>
                </c:pt>
                <c:pt idx="7384">
                  <c:v>189</c:v>
                </c:pt>
                <c:pt idx="7385">
                  <c:v>189</c:v>
                </c:pt>
                <c:pt idx="7386">
                  <c:v>189</c:v>
                </c:pt>
                <c:pt idx="7387">
                  <c:v>189</c:v>
                </c:pt>
                <c:pt idx="7388">
                  <c:v>189</c:v>
                </c:pt>
                <c:pt idx="7389">
                  <c:v>189</c:v>
                </c:pt>
                <c:pt idx="7390">
                  <c:v>189</c:v>
                </c:pt>
                <c:pt idx="7391">
                  <c:v>189</c:v>
                </c:pt>
                <c:pt idx="7392">
                  <c:v>189</c:v>
                </c:pt>
                <c:pt idx="7393">
                  <c:v>189</c:v>
                </c:pt>
                <c:pt idx="7394">
                  <c:v>189</c:v>
                </c:pt>
                <c:pt idx="7395">
                  <c:v>189</c:v>
                </c:pt>
                <c:pt idx="7396">
                  <c:v>189</c:v>
                </c:pt>
                <c:pt idx="7397">
                  <c:v>189</c:v>
                </c:pt>
                <c:pt idx="7398">
                  <c:v>189</c:v>
                </c:pt>
                <c:pt idx="7399">
                  <c:v>189</c:v>
                </c:pt>
                <c:pt idx="7400">
                  <c:v>189</c:v>
                </c:pt>
                <c:pt idx="7401">
                  <c:v>189</c:v>
                </c:pt>
                <c:pt idx="7402">
                  <c:v>189</c:v>
                </c:pt>
                <c:pt idx="7403">
                  <c:v>189</c:v>
                </c:pt>
                <c:pt idx="7404">
                  <c:v>189</c:v>
                </c:pt>
                <c:pt idx="7405">
                  <c:v>189</c:v>
                </c:pt>
                <c:pt idx="7406">
                  <c:v>189</c:v>
                </c:pt>
                <c:pt idx="7407">
                  <c:v>189</c:v>
                </c:pt>
                <c:pt idx="7408">
                  <c:v>189</c:v>
                </c:pt>
                <c:pt idx="7409">
                  <c:v>189</c:v>
                </c:pt>
                <c:pt idx="7410">
                  <c:v>189</c:v>
                </c:pt>
                <c:pt idx="7411">
                  <c:v>189</c:v>
                </c:pt>
                <c:pt idx="7412">
                  <c:v>189</c:v>
                </c:pt>
                <c:pt idx="7413">
                  <c:v>189</c:v>
                </c:pt>
                <c:pt idx="7414">
                  <c:v>189</c:v>
                </c:pt>
                <c:pt idx="7415">
                  <c:v>189</c:v>
                </c:pt>
                <c:pt idx="7416">
                  <c:v>189</c:v>
                </c:pt>
                <c:pt idx="7417">
                  <c:v>189</c:v>
                </c:pt>
                <c:pt idx="7418">
                  <c:v>189</c:v>
                </c:pt>
                <c:pt idx="7419">
                  <c:v>189</c:v>
                </c:pt>
                <c:pt idx="7420">
                  <c:v>189</c:v>
                </c:pt>
                <c:pt idx="7421">
                  <c:v>189</c:v>
                </c:pt>
                <c:pt idx="7422">
                  <c:v>189</c:v>
                </c:pt>
                <c:pt idx="7423">
                  <c:v>189</c:v>
                </c:pt>
                <c:pt idx="7424">
                  <c:v>189</c:v>
                </c:pt>
                <c:pt idx="7425">
                  <c:v>189</c:v>
                </c:pt>
                <c:pt idx="7426">
                  <c:v>189</c:v>
                </c:pt>
                <c:pt idx="7427">
                  <c:v>189</c:v>
                </c:pt>
                <c:pt idx="7428">
                  <c:v>189</c:v>
                </c:pt>
                <c:pt idx="7429">
                  <c:v>189</c:v>
                </c:pt>
                <c:pt idx="7430">
                  <c:v>189</c:v>
                </c:pt>
                <c:pt idx="7431">
                  <c:v>189</c:v>
                </c:pt>
                <c:pt idx="7432">
                  <c:v>189</c:v>
                </c:pt>
                <c:pt idx="7433">
                  <c:v>189</c:v>
                </c:pt>
                <c:pt idx="7434">
                  <c:v>189</c:v>
                </c:pt>
                <c:pt idx="7435">
                  <c:v>189</c:v>
                </c:pt>
                <c:pt idx="7436">
                  <c:v>189</c:v>
                </c:pt>
                <c:pt idx="7437">
                  <c:v>189</c:v>
                </c:pt>
                <c:pt idx="7438">
                  <c:v>189</c:v>
                </c:pt>
                <c:pt idx="7439">
                  <c:v>189</c:v>
                </c:pt>
                <c:pt idx="7440">
                  <c:v>189</c:v>
                </c:pt>
                <c:pt idx="7441">
                  <c:v>189</c:v>
                </c:pt>
                <c:pt idx="7442">
                  <c:v>189</c:v>
                </c:pt>
                <c:pt idx="7443">
                  <c:v>189</c:v>
                </c:pt>
                <c:pt idx="7444">
                  <c:v>189</c:v>
                </c:pt>
                <c:pt idx="7445">
                  <c:v>189</c:v>
                </c:pt>
                <c:pt idx="7446">
                  <c:v>189</c:v>
                </c:pt>
                <c:pt idx="7447">
                  <c:v>189</c:v>
                </c:pt>
                <c:pt idx="7448">
                  <c:v>189</c:v>
                </c:pt>
                <c:pt idx="7449">
                  <c:v>189</c:v>
                </c:pt>
                <c:pt idx="7450">
                  <c:v>189</c:v>
                </c:pt>
                <c:pt idx="7451">
                  <c:v>189</c:v>
                </c:pt>
                <c:pt idx="7452">
                  <c:v>189</c:v>
                </c:pt>
                <c:pt idx="7453">
                  <c:v>189</c:v>
                </c:pt>
                <c:pt idx="7454">
                  <c:v>189</c:v>
                </c:pt>
                <c:pt idx="7455">
                  <c:v>189</c:v>
                </c:pt>
                <c:pt idx="7456">
                  <c:v>189</c:v>
                </c:pt>
                <c:pt idx="7457">
                  <c:v>189</c:v>
                </c:pt>
                <c:pt idx="7458">
                  <c:v>189</c:v>
                </c:pt>
                <c:pt idx="7459">
                  <c:v>189</c:v>
                </c:pt>
                <c:pt idx="7460">
                  <c:v>189</c:v>
                </c:pt>
                <c:pt idx="7461">
                  <c:v>189</c:v>
                </c:pt>
                <c:pt idx="7462">
                  <c:v>189</c:v>
                </c:pt>
                <c:pt idx="7463">
                  <c:v>189</c:v>
                </c:pt>
                <c:pt idx="7464">
                  <c:v>189</c:v>
                </c:pt>
                <c:pt idx="7465">
                  <c:v>189</c:v>
                </c:pt>
                <c:pt idx="7466">
                  <c:v>189</c:v>
                </c:pt>
                <c:pt idx="7467">
                  <c:v>189</c:v>
                </c:pt>
                <c:pt idx="7468">
                  <c:v>189</c:v>
                </c:pt>
                <c:pt idx="7469">
                  <c:v>189</c:v>
                </c:pt>
                <c:pt idx="7470">
                  <c:v>189</c:v>
                </c:pt>
                <c:pt idx="7471">
                  <c:v>189</c:v>
                </c:pt>
                <c:pt idx="7472">
                  <c:v>189</c:v>
                </c:pt>
                <c:pt idx="7473">
                  <c:v>189</c:v>
                </c:pt>
                <c:pt idx="7474">
                  <c:v>189</c:v>
                </c:pt>
                <c:pt idx="7475">
                  <c:v>189</c:v>
                </c:pt>
                <c:pt idx="7476">
                  <c:v>189</c:v>
                </c:pt>
                <c:pt idx="7477">
                  <c:v>189</c:v>
                </c:pt>
                <c:pt idx="7478">
                  <c:v>189</c:v>
                </c:pt>
                <c:pt idx="7479">
                  <c:v>189</c:v>
                </c:pt>
                <c:pt idx="7480">
                  <c:v>189</c:v>
                </c:pt>
                <c:pt idx="7481">
                  <c:v>189</c:v>
                </c:pt>
                <c:pt idx="7482">
                  <c:v>189</c:v>
                </c:pt>
                <c:pt idx="7483">
                  <c:v>189</c:v>
                </c:pt>
                <c:pt idx="7484">
                  <c:v>189</c:v>
                </c:pt>
                <c:pt idx="7485">
                  <c:v>189</c:v>
                </c:pt>
                <c:pt idx="7486">
                  <c:v>189</c:v>
                </c:pt>
                <c:pt idx="7487">
                  <c:v>189</c:v>
                </c:pt>
                <c:pt idx="7488">
                  <c:v>189</c:v>
                </c:pt>
                <c:pt idx="7489">
                  <c:v>189</c:v>
                </c:pt>
                <c:pt idx="7490">
                  <c:v>189</c:v>
                </c:pt>
                <c:pt idx="7491">
                  <c:v>189</c:v>
                </c:pt>
                <c:pt idx="7492">
                  <c:v>189</c:v>
                </c:pt>
                <c:pt idx="7493">
                  <c:v>189</c:v>
                </c:pt>
                <c:pt idx="7494">
                  <c:v>189</c:v>
                </c:pt>
                <c:pt idx="7495">
                  <c:v>189</c:v>
                </c:pt>
                <c:pt idx="7496">
                  <c:v>189</c:v>
                </c:pt>
                <c:pt idx="7497">
                  <c:v>189</c:v>
                </c:pt>
                <c:pt idx="7498">
                  <c:v>189</c:v>
                </c:pt>
                <c:pt idx="7499">
                  <c:v>189</c:v>
                </c:pt>
                <c:pt idx="7500">
                  <c:v>189</c:v>
                </c:pt>
                <c:pt idx="7501">
                  <c:v>189</c:v>
                </c:pt>
                <c:pt idx="7502">
                  <c:v>189</c:v>
                </c:pt>
                <c:pt idx="7503">
                  <c:v>189</c:v>
                </c:pt>
                <c:pt idx="7504">
                  <c:v>189</c:v>
                </c:pt>
                <c:pt idx="7505">
                  <c:v>189</c:v>
                </c:pt>
                <c:pt idx="7506">
                  <c:v>189</c:v>
                </c:pt>
                <c:pt idx="7507">
                  <c:v>189</c:v>
                </c:pt>
                <c:pt idx="7508">
                  <c:v>189</c:v>
                </c:pt>
                <c:pt idx="7509">
                  <c:v>189</c:v>
                </c:pt>
                <c:pt idx="7510">
                  <c:v>189</c:v>
                </c:pt>
                <c:pt idx="7511">
                  <c:v>189</c:v>
                </c:pt>
                <c:pt idx="7512">
                  <c:v>189</c:v>
                </c:pt>
                <c:pt idx="7513">
                  <c:v>189</c:v>
                </c:pt>
                <c:pt idx="7514">
                  <c:v>189</c:v>
                </c:pt>
                <c:pt idx="7515">
                  <c:v>189</c:v>
                </c:pt>
                <c:pt idx="7516">
                  <c:v>189</c:v>
                </c:pt>
                <c:pt idx="7517">
                  <c:v>189</c:v>
                </c:pt>
                <c:pt idx="7518">
                  <c:v>189</c:v>
                </c:pt>
                <c:pt idx="7519">
                  <c:v>189</c:v>
                </c:pt>
                <c:pt idx="7520">
                  <c:v>189</c:v>
                </c:pt>
                <c:pt idx="7521">
                  <c:v>189</c:v>
                </c:pt>
                <c:pt idx="7522">
                  <c:v>189</c:v>
                </c:pt>
                <c:pt idx="7523">
                  <c:v>189</c:v>
                </c:pt>
                <c:pt idx="7524">
                  <c:v>189</c:v>
                </c:pt>
                <c:pt idx="7525">
                  <c:v>189</c:v>
                </c:pt>
                <c:pt idx="7526">
                  <c:v>189</c:v>
                </c:pt>
                <c:pt idx="7527">
                  <c:v>189</c:v>
                </c:pt>
                <c:pt idx="7528">
                  <c:v>189</c:v>
                </c:pt>
                <c:pt idx="7529">
                  <c:v>189</c:v>
                </c:pt>
                <c:pt idx="7530">
                  <c:v>189</c:v>
                </c:pt>
                <c:pt idx="7531">
                  <c:v>189</c:v>
                </c:pt>
                <c:pt idx="7532">
                  <c:v>189</c:v>
                </c:pt>
                <c:pt idx="7533">
                  <c:v>189</c:v>
                </c:pt>
                <c:pt idx="7534">
                  <c:v>189</c:v>
                </c:pt>
                <c:pt idx="7535">
                  <c:v>189</c:v>
                </c:pt>
                <c:pt idx="7536">
                  <c:v>189</c:v>
                </c:pt>
                <c:pt idx="7537">
                  <c:v>189</c:v>
                </c:pt>
                <c:pt idx="7538">
                  <c:v>189</c:v>
                </c:pt>
                <c:pt idx="7539">
                  <c:v>189</c:v>
                </c:pt>
                <c:pt idx="7540">
                  <c:v>189</c:v>
                </c:pt>
                <c:pt idx="7541">
                  <c:v>189</c:v>
                </c:pt>
                <c:pt idx="7542">
                  <c:v>189</c:v>
                </c:pt>
                <c:pt idx="7543">
                  <c:v>189</c:v>
                </c:pt>
                <c:pt idx="7544">
                  <c:v>189</c:v>
                </c:pt>
                <c:pt idx="7545">
                  <c:v>189</c:v>
                </c:pt>
                <c:pt idx="7546">
                  <c:v>189</c:v>
                </c:pt>
                <c:pt idx="7547">
                  <c:v>189</c:v>
                </c:pt>
                <c:pt idx="7548">
                  <c:v>189</c:v>
                </c:pt>
                <c:pt idx="7549">
                  <c:v>189</c:v>
                </c:pt>
                <c:pt idx="7550">
                  <c:v>189</c:v>
                </c:pt>
                <c:pt idx="7551">
                  <c:v>189</c:v>
                </c:pt>
                <c:pt idx="7552">
                  <c:v>189</c:v>
                </c:pt>
                <c:pt idx="7553">
                  <c:v>189</c:v>
                </c:pt>
                <c:pt idx="7554">
                  <c:v>189</c:v>
                </c:pt>
                <c:pt idx="7555">
                  <c:v>189</c:v>
                </c:pt>
                <c:pt idx="7556">
                  <c:v>189</c:v>
                </c:pt>
                <c:pt idx="7557">
                  <c:v>189</c:v>
                </c:pt>
                <c:pt idx="7558">
                  <c:v>189</c:v>
                </c:pt>
                <c:pt idx="7559">
                  <c:v>189</c:v>
                </c:pt>
                <c:pt idx="7560">
                  <c:v>189</c:v>
                </c:pt>
                <c:pt idx="7561">
                  <c:v>189</c:v>
                </c:pt>
                <c:pt idx="7562">
                  <c:v>189</c:v>
                </c:pt>
                <c:pt idx="7563">
                  <c:v>189</c:v>
                </c:pt>
                <c:pt idx="7564">
                  <c:v>189</c:v>
                </c:pt>
                <c:pt idx="7565">
                  <c:v>189</c:v>
                </c:pt>
                <c:pt idx="7566">
                  <c:v>189</c:v>
                </c:pt>
                <c:pt idx="7567">
                  <c:v>189</c:v>
                </c:pt>
                <c:pt idx="7568">
                  <c:v>189</c:v>
                </c:pt>
                <c:pt idx="7569">
                  <c:v>189</c:v>
                </c:pt>
                <c:pt idx="7570">
                  <c:v>189</c:v>
                </c:pt>
                <c:pt idx="7571">
                  <c:v>189</c:v>
                </c:pt>
                <c:pt idx="7572">
                  <c:v>189</c:v>
                </c:pt>
                <c:pt idx="7573">
                  <c:v>189</c:v>
                </c:pt>
                <c:pt idx="7574">
                  <c:v>189</c:v>
                </c:pt>
                <c:pt idx="7575">
                  <c:v>189</c:v>
                </c:pt>
                <c:pt idx="7576">
                  <c:v>189</c:v>
                </c:pt>
                <c:pt idx="7577">
                  <c:v>189</c:v>
                </c:pt>
                <c:pt idx="7578">
                  <c:v>189</c:v>
                </c:pt>
                <c:pt idx="7579">
                  <c:v>189</c:v>
                </c:pt>
                <c:pt idx="7580">
                  <c:v>189</c:v>
                </c:pt>
                <c:pt idx="7581">
                  <c:v>189</c:v>
                </c:pt>
                <c:pt idx="7582">
                  <c:v>189</c:v>
                </c:pt>
                <c:pt idx="7583">
                  <c:v>189</c:v>
                </c:pt>
                <c:pt idx="7584">
                  <c:v>189</c:v>
                </c:pt>
                <c:pt idx="7585">
                  <c:v>189</c:v>
                </c:pt>
                <c:pt idx="7586">
                  <c:v>189</c:v>
                </c:pt>
                <c:pt idx="7587">
                  <c:v>189</c:v>
                </c:pt>
                <c:pt idx="7588">
                  <c:v>189</c:v>
                </c:pt>
                <c:pt idx="7589">
                  <c:v>189</c:v>
                </c:pt>
                <c:pt idx="7590">
                  <c:v>189</c:v>
                </c:pt>
                <c:pt idx="7591">
                  <c:v>189</c:v>
                </c:pt>
                <c:pt idx="7592">
                  <c:v>189</c:v>
                </c:pt>
                <c:pt idx="7593">
                  <c:v>189</c:v>
                </c:pt>
                <c:pt idx="7594">
                  <c:v>189</c:v>
                </c:pt>
                <c:pt idx="7595">
                  <c:v>189</c:v>
                </c:pt>
                <c:pt idx="7596">
                  <c:v>189</c:v>
                </c:pt>
                <c:pt idx="7597">
                  <c:v>189</c:v>
                </c:pt>
                <c:pt idx="7598">
                  <c:v>189</c:v>
                </c:pt>
                <c:pt idx="7599">
                  <c:v>189</c:v>
                </c:pt>
                <c:pt idx="7600">
                  <c:v>189</c:v>
                </c:pt>
                <c:pt idx="7601">
                  <c:v>189</c:v>
                </c:pt>
                <c:pt idx="7602">
                  <c:v>189</c:v>
                </c:pt>
                <c:pt idx="7603">
                  <c:v>189</c:v>
                </c:pt>
                <c:pt idx="7604">
                  <c:v>189</c:v>
                </c:pt>
                <c:pt idx="7605">
                  <c:v>189</c:v>
                </c:pt>
                <c:pt idx="7606">
                  <c:v>189</c:v>
                </c:pt>
                <c:pt idx="7607">
                  <c:v>189</c:v>
                </c:pt>
                <c:pt idx="7608">
                  <c:v>189</c:v>
                </c:pt>
                <c:pt idx="7609">
                  <c:v>189</c:v>
                </c:pt>
                <c:pt idx="7610">
                  <c:v>189</c:v>
                </c:pt>
                <c:pt idx="7611">
                  <c:v>189</c:v>
                </c:pt>
                <c:pt idx="7612">
                  <c:v>189</c:v>
                </c:pt>
                <c:pt idx="7613">
                  <c:v>189</c:v>
                </c:pt>
                <c:pt idx="7614">
                  <c:v>189</c:v>
                </c:pt>
                <c:pt idx="7615">
                  <c:v>189</c:v>
                </c:pt>
                <c:pt idx="7616">
                  <c:v>189</c:v>
                </c:pt>
                <c:pt idx="7617">
                  <c:v>189</c:v>
                </c:pt>
                <c:pt idx="7618">
                  <c:v>189</c:v>
                </c:pt>
                <c:pt idx="7619">
                  <c:v>189</c:v>
                </c:pt>
                <c:pt idx="7620">
                  <c:v>189</c:v>
                </c:pt>
                <c:pt idx="7621">
                  <c:v>189</c:v>
                </c:pt>
                <c:pt idx="7622">
                  <c:v>189</c:v>
                </c:pt>
                <c:pt idx="7623">
                  <c:v>189</c:v>
                </c:pt>
                <c:pt idx="7624">
                  <c:v>189</c:v>
                </c:pt>
                <c:pt idx="7625">
                  <c:v>189</c:v>
                </c:pt>
                <c:pt idx="7626">
                  <c:v>189</c:v>
                </c:pt>
                <c:pt idx="7627">
                  <c:v>189</c:v>
                </c:pt>
                <c:pt idx="7628">
                  <c:v>189</c:v>
                </c:pt>
                <c:pt idx="7629">
                  <c:v>189</c:v>
                </c:pt>
                <c:pt idx="7630">
                  <c:v>189</c:v>
                </c:pt>
                <c:pt idx="7631">
                  <c:v>189</c:v>
                </c:pt>
                <c:pt idx="7632">
                  <c:v>189</c:v>
                </c:pt>
                <c:pt idx="7633">
                  <c:v>189</c:v>
                </c:pt>
                <c:pt idx="7634">
                  <c:v>189</c:v>
                </c:pt>
                <c:pt idx="7635">
                  <c:v>189</c:v>
                </c:pt>
                <c:pt idx="7636">
                  <c:v>189</c:v>
                </c:pt>
                <c:pt idx="7637">
                  <c:v>189</c:v>
                </c:pt>
                <c:pt idx="7638">
                  <c:v>189</c:v>
                </c:pt>
                <c:pt idx="7639">
                  <c:v>189</c:v>
                </c:pt>
                <c:pt idx="7640">
                  <c:v>189</c:v>
                </c:pt>
                <c:pt idx="7641">
                  <c:v>189</c:v>
                </c:pt>
                <c:pt idx="7642">
                  <c:v>189</c:v>
                </c:pt>
                <c:pt idx="7643">
                  <c:v>189</c:v>
                </c:pt>
                <c:pt idx="7644">
                  <c:v>189</c:v>
                </c:pt>
                <c:pt idx="7645">
                  <c:v>189</c:v>
                </c:pt>
                <c:pt idx="7646">
                  <c:v>189</c:v>
                </c:pt>
                <c:pt idx="7647">
                  <c:v>189</c:v>
                </c:pt>
                <c:pt idx="7648">
                  <c:v>189</c:v>
                </c:pt>
                <c:pt idx="7649">
                  <c:v>189</c:v>
                </c:pt>
                <c:pt idx="7650">
                  <c:v>189</c:v>
                </c:pt>
                <c:pt idx="7651">
                  <c:v>189</c:v>
                </c:pt>
                <c:pt idx="7652">
                  <c:v>189</c:v>
                </c:pt>
                <c:pt idx="7653">
                  <c:v>189</c:v>
                </c:pt>
                <c:pt idx="7654">
                  <c:v>189</c:v>
                </c:pt>
                <c:pt idx="7655">
                  <c:v>189</c:v>
                </c:pt>
                <c:pt idx="7656">
                  <c:v>189</c:v>
                </c:pt>
                <c:pt idx="7657">
                  <c:v>189</c:v>
                </c:pt>
                <c:pt idx="7658">
                  <c:v>189</c:v>
                </c:pt>
                <c:pt idx="7659">
                  <c:v>189</c:v>
                </c:pt>
                <c:pt idx="7660">
                  <c:v>189</c:v>
                </c:pt>
                <c:pt idx="7661">
                  <c:v>189</c:v>
                </c:pt>
                <c:pt idx="7662">
                  <c:v>189</c:v>
                </c:pt>
                <c:pt idx="7663">
                  <c:v>189</c:v>
                </c:pt>
                <c:pt idx="7664">
                  <c:v>189</c:v>
                </c:pt>
                <c:pt idx="7665">
                  <c:v>189</c:v>
                </c:pt>
                <c:pt idx="7666">
                  <c:v>189</c:v>
                </c:pt>
                <c:pt idx="7667">
                  <c:v>189</c:v>
                </c:pt>
                <c:pt idx="7668">
                  <c:v>189</c:v>
                </c:pt>
                <c:pt idx="7669">
                  <c:v>189</c:v>
                </c:pt>
                <c:pt idx="7670">
                  <c:v>189</c:v>
                </c:pt>
                <c:pt idx="7671">
                  <c:v>189</c:v>
                </c:pt>
                <c:pt idx="7672">
                  <c:v>189</c:v>
                </c:pt>
                <c:pt idx="7673">
                  <c:v>189</c:v>
                </c:pt>
                <c:pt idx="7674">
                  <c:v>189</c:v>
                </c:pt>
                <c:pt idx="7675">
                  <c:v>189</c:v>
                </c:pt>
                <c:pt idx="7676">
                  <c:v>189</c:v>
                </c:pt>
                <c:pt idx="7677">
                  <c:v>189</c:v>
                </c:pt>
                <c:pt idx="7678">
                  <c:v>189</c:v>
                </c:pt>
                <c:pt idx="7679">
                  <c:v>189</c:v>
                </c:pt>
                <c:pt idx="7680">
                  <c:v>189</c:v>
                </c:pt>
                <c:pt idx="7681">
                  <c:v>189</c:v>
                </c:pt>
                <c:pt idx="7682">
                  <c:v>189</c:v>
                </c:pt>
                <c:pt idx="7683">
                  <c:v>189</c:v>
                </c:pt>
                <c:pt idx="7684">
                  <c:v>189</c:v>
                </c:pt>
                <c:pt idx="7685">
                  <c:v>189</c:v>
                </c:pt>
                <c:pt idx="7686">
                  <c:v>189</c:v>
                </c:pt>
                <c:pt idx="7687">
                  <c:v>189</c:v>
                </c:pt>
                <c:pt idx="7688">
                  <c:v>189</c:v>
                </c:pt>
                <c:pt idx="7689">
                  <c:v>189</c:v>
                </c:pt>
                <c:pt idx="7690">
                  <c:v>189</c:v>
                </c:pt>
                <c:pt idx="7691">
                  <c:v>189</c:v>
                </c:pt>
                <c:pt idx="7692">
                  <c:v>189</c:v>
                </c:pt>
                <c:pt idx="7693">
                  <c:v>189</c:v>
                </c:pt>
                <c:pt idx="7694">
                  <c:v>189</c:v>
                </c:pt>
                <c:pt idx="7695">
                  <c:v>189</c:v>
                </c:pt>
                <c:pt idx="7696">
                  <c:v>189</c:v>
                </c:pt>
                <c:pt idx="7697">
                  <c:v>189</c:v>
                </c:pt>
                <c:pt idx="7698">
                  <c:v>189</c:v>
                </c:pt>
                <c:pt idx="7699">
                  <c:v>189</c:v>
                </c:pt>
                <c:pt idx="7700">
                  <c:v>189</c:v>
                </c:pt>
                <c:pt idx="7701">
                  <c:v>189</c:v>
                </c:pt>
                <c:pt idx="7702">
                  <c:v>189</c:v>
                </c:pt>
                <c:pt idx="7703">
                  <c:v>189</c:v>
                </c:pt>
                <c:pt idx="7704">
                  <c:v>189</c:v>
                </c:pt>
                <c:pt idx="7705">
                  <c:v>189</c:v>
                </c:pt>
                <c:pt idx="7706">
                  <c:v>189</c:v>
                </c:pt>
                <c:pt idx="7707">
                  <c:v>189</c:v>
                </c:pt>
                <c:pt idx="7708">
                  <c:v>189</c:v>
                </c:pt>
                <c:pt idx="7709">
                  <c:v>189</c:v>
                </c:pt>
                <c:pt idx="7710">
                  <c:v>189</c:v>
                </c:pt>
                <c:pt idx="7711">
                  <c:v>189</c:v>
                </c:pt>
                <c:pt idx="7712">
                  <c:v>189</c:v>
                </c:pt>
                <c:pt idx="7713">
                  <c:v>189</c:v>
                </c:pt>
                <c:pt idx="7714">
                  <c:v>189</c:v>
                </c:pt>
                <c:pt idx="7715">
                  <c:v>189</c:v>
                </c:pt>
                <c:pt idx="7716">
                  <c:v>189</c:v>
                </c:pt>
                <c:pt idx="7717">
                  <c:v>189</c:v>
                </c:pt>
                <c:pt idx="7718">
                  <c:v>189</c:v>
                </c:pt>
                <c:pt idx="7719">
                  <c:v>189</c:v>
                </c:pt>
                <c:pt idx="7720">
                  <c:v>189</c:v>
                </c:pt>
                <c:pt idx="7721">
                  <c:v>189</c:v>
                </c:pt>
                <c:pt idx="7722">
                  <c:v>189</c:v>
                </c:pt>
                <c:pt idx="7723">
                  <c:v>189</c:v>
                </c:pt>
                <c:pt idx="7724">
                  <c:v>189</c:v>
                </c:pt>
                <c:pt idx="7725">
                  <c:v>189</c:v>
                </c:pt>
                <c:pt idx="7726">
                  <c:v>189</c:v>
                </c:pt>
                <c:pt idx="7727">
                  <c:v>189</c:v>
                </c:pt>
                <c:pt idx="7728">
                  <c:v>189</c:v>
                </c:pt>
                <c:pt idx="7729">
                  <c:v>189</c:v>
                </c:pt>
                <c:pt idx="7730">
                  <c:v>189</c:v>
                </c:pt>
                <c:pt idx="7731">
                  <c:v>189</c:v>
                </c:pt>
                <c:pt idx="7732">
                  <c:v>189</c:v>
                </c:pt>
                <c:pt idx="7733">
                  <c:v>189</c:v>
                </c:pt>
                <c:pt idx="7734">
                  <c:v>189</c:v>
                </c:pt>
                <c:pt idx="7735">
                  <c:v>189</c:v>
                </c:pt>
                <c:pt idx="7736">
                  <c:v>189</c:v>
                </c:pt>
                <c:pt idx="7737">
                  <c:v>189</c:v>
                </c:pt>
                <c:pt idx="7738">
                  <c:v>189</c:v>
                </c:pt>
                <c:pt idx="7739">
                  <c:v>189</c:v>
                </c:pt>
                <c:pt idx="7740">
                  <c:v>189</c:v>
                </c:pt>
                <c:pt idx="7741">
                  <c:v>189</c:v>
                </c:pt>
                <c:pt idx="7742">
                  <c:v>189</c:v>
                </c:pt>
                <c:pt idx="7743">
                  <c:v>189</c:v>
                </c:pt>
                <c:pt idx="7744">
                  <c:v>189</c:v>
                </c:pt>
                <c:pt idx="7745">
                  <c:v>189</c:v>
                </c:pt>
                <c:pt idx="7746">
                  <c:v>189</c:v>
                </c:pt>
                <c:pt idx="7747">
                  <c:v>189</c:v>
                </c:pt>
                <c:pt idx="7748">
                  <c:v>189</c:v>
                </c:pt>
                <c:pt idx="7749">
                  <c:v>189</c:v>
                </c:pt>
                <c:pt idx="7750">
                  <c:v>189</c:v>
                </c:pt>
                <c:pt idx="7751">
                  <c:v>189</c:v>
                </c:pt>
                <c:pt idx="7752">
                  <c:v>189</c:v>
                </c:pt>
                <c:pt idx="7753">
                  <c:v>189</c:v>
                </c:pt>
                <c:pt idx="7754">
                  <c:v>189</c:v>
                </c:pt>
                <c:pt idx="7755">
                  <c:v>189</c:v>
                </c:pt>
                <c:pt idx="7756">
                  <c:v>189</c:v>
                </c:pt>
                <c:pt idx="7757">
                  <c:v>189</c:v>
                </c:pt>
                <c:pt idx="7758">
                  <c:v>189</c:v>
                </c:pt>
                <c:pt idx="7759">
                  <c:v>189</c:v>
                </c:pt>
                <c:pt idx="7760">
                  <c:v>189</c:v>
                </c:pt>
                <c:pt idx="7761">
                  <c:v>189</c:v>
                </c:pt>
                <c:pt idx="7762">
                  <c:v>189</c:v>
                </c:pt>
                <c:pt idx="7763">
                  <c:v>189</c:v>
                </c:pt>
                <c:pt idx="7764">
                  <c:v>189</c:v>
                </c:pt>
                <c:pt idx="7765">
                  <c:v>189</c:v>
                </c:pt>
                <c:pt idx="7766">
                  <c:v>189</c:v>
                </c:pt>
                <c:pt idx="7767">
                  <c:v>189</c:v>
                </c:pt>
                <c:pt idx="7768">
                  <c:v>189</c:v>
                </c:pt>
                <c:pt idx="7769">
                  <c:v>189</c:v>
                </c:pt>
                <c:pt idx="7770">
                  <c:v>189</c:v>
                </c:pt>
                <c:pt idx="7771">
                  <c:v>189</c:v>
                </c:pt>
                <c:pt idx="7772">
                  <c:v>189</c:v>
                </c:pt>
                <c:pt idx="7773">
                  <c:v>189</c:v>
                </c:pt>
                <c:pt idx="7774">
                  <c:v>189</c:v>
                </c:pt>
                <c:pt idx="7775">
                  <c:v>189</c:v>
                </c:pt>
                <c:pt idx="7776">
                  <c:v>189</c:v>
                </c:pt>
                <c:pt idx="7777">
                  <c:v>189</c:v>
                </c:pt>
                <c:pt idx="7778">
                  <c:v>189</c:v>
                </c:pt>
                <c:pt idx="7779">
                  <c:v>189</c:v>
                </c:pt>
                <c:pt idx="7780">
                  <c:v>189</c:v>
                </c:pt>
                <c:pt idx="7781">
                  <c:v>189</c:v>
                </c:pt>
                <c:pt idx="7782">
                  <c:v>189</c:v>
                </c:pt>
                <c:pt idx="7783">
                  <c:v>189</c:v>
                </c:pt>
                <c:pt idx="7784">
                  <c:v>189</c:v>
                </c:pt>
                <c:pt idx="7785">
                  <c:v>189</c:v>
                </c:pt>
                <c:pt idx="7786">
                  <c:v>189</c:v>
                </c:pt>
                <c:pt idx="7787">
                  <c:v>189</c:v>
                </c:pt>
                <c:pt idx="7788">
                  <c:v>190</c:v>
                </c:pt>
                <c:pt idx="7789">
                  <c:v>191</c:v>
                </c:pt>
                <c:pt idx="7790">
                  <c:v>191</c:v>
                </c:pt>
                <c:pt idx="7791">
                  <c:v>191</c:v>
                </c:pt>
                <c:pt idx="7792">
                  <c:v>191</c:v>
                </c:pt>
                <c:pt idx="7793">
                  <c:v>191</c:v>
                </c:pt>
                <c:pt idx="7794">
                  <c:v>191</c:v>
                </c:pt>
                <c:pt idx="7795">
                  <c:v>191</c:v>
                </c:pt>
                <c:pt idx="7796">
                  <c:v>192</c:v>
                </c:pt>
                <c:pt idx="7797">
                  <c:v>192</c:v>
                </c:pt>
                <c:pt idx="7798">
                  <c:v>192</c:v>
                </c:pt>
                <c:pt idx="7799">
                  <c:v>192</c:v>
                </c:pt>
                <c:pt idx="7800">
                  <c:v>192</c:v>
                </c:pt>
                <c:pt idx="7801">
                  <c:v>192</c:v>
                </c:pt>
                <c:pt idx="7802">
                  <c:v>192</c:v>
                </c:pt>
                <c:pt idx="7803">
                  <c:v>192</c:v>
                </c:pt>
                <c:pt idx="7804">
                  <c:v>192</c:v>
                </c:pt>
                <c:pt idx="7805">
                  <c:v>192</c:v>
                </c:pt>
                <c:pt idx="7806">
                  <c:v>192</c:v>
                </c:pt>
                <c:pt idx="7807">
                  <c:v>192</c:v>
                </c:pt>
                <c:pt idx="7808">
                  <c:v>192</c:v>
                </c:pt>
                <c:pt idx="7809">
                  <c:v>192</c:v>
                </c:pt>
                <c:pt idx="7810">
                  <c:v>192</c:v>
                </c:pt>
                <c:pt idx="7811">
                  <c:v>192</c:v>
                </c:pt>
                <c:pt idx="7812">
                  <c:v>192</c:v>
                </c:pt>
                <c:pt idx="7813">
                  <c:v>192</c:v>
                </c:pt>
                <c:pt idx="7814">
                  <c:v>192</c:v>
                </c:pt>
                <c:pt idx="7815">
                  <c:v>192</c:v>
                </c:pt>
                <c:pt idx="7816">
                  <c:v>192</c:v>
                </c:pt>
                <c:pt idx="7817">
                  <c:v>192</c:v>
                </c:pt>
                <c:pt idx="7818">
                  <c:v>192</c:v>
                </c:pt>
                <c:pt idx="7819">
                  <c:v>192</c:v>
                </c:pt>
                <c:pt idx="7820">
                  <c:v>192</c:v>
                </c:pt>
                <c:pt idx="7821">
                  <c:v>192</c:v>
                </c:pt>
                <c:pt idx="7822">
                  <c:v>192</c:v>
                </c:pt>
                <c:pt idx="7823">
                  <c:v>192</c:v>
                </c:pt>
                <c:pt idx="7824">
                  <c:v>192</c:v>
                </c:pt>
                <c:pt idx="7825">
                  <c:v>192</c:v>
                </c:pt>
                <c:pt idx="7826">
                  <c:v>192</c:v>
                </c:pt>
                <c:pt idx="7827">
                  <c:v>192</c:v>
                </c:pt>
                <c:pt idx="7828">
                  <c:v>192</c:v>
                </c:pt>
                <c:pt idx="7829">
                  <c:v>192</c:v>
                </c:pt>
                <c:pt idx="7830">
                  <c:v>192</c:v>
                </c:pt>
                <c:pt idx="7831">
                  <c:v>192</c:v>
                </c:pt>
                <c:pt idx="7832">
                  <c:v>192</c:v>
                </c:pt>
                <c:pt idx="7833">
                  <c:v>192</c:v>
                </c:pt>
                <c:pt idx="7834">
                  <c:v>192</c:v>
                </c:pt>
                <c:pt idx="7835">
                  <c:v>192</c:v>
                </c:pt>
                <c:pt idx="7836">
                  <c:v>192</c:v>
                </c:pt>
                <c:pt idx="7837">
                  <c:v>192</c:v>
                </c:pt>
                <c:pt idx="7838">
                  <c:v>192</c:v>
                </c:pt>
                <c:pt idx="7839">
                  <c:v>192</c:v>
                </c:pt>
                <c:pt idx="7840">
                  <c:v>192</c:v>
                </c:pt>
                <c:pt idx="7841">
                  <c:v>192</c:v>
                </c:pt>
                <c:pt idx="7842">
                  <c:v>192</c:v>
                </c:pt>
                <c:pt idx="7843">
                  <c:v>192</c:v>
                </c:pt>
                <c:pt idx="7844">
                  <c:v>192</c:v>
                </c:pt>
                <c:pt idx="7845">
                  <c:v>192</c:v>
                </c:pt>
                <c:pt idx="7846">
                  <c:v>192</c:v>
                </c:pt>
                <c:pt idx="7847">
                  <c:v>192</c:v>
                </c:pt>
                <c:pt idx="7848">
                  <c:v>192</c:v>
                </c:pt>
                <c:pt idx="7849">
                  <c:v>192</c:v>
                </c:pt>
                <c:pt idx="7850">
                  <c:v>192</c:v>
                </c:pt>
                <c:pt idx="7851">
                  <c:v>192</c:v>
                </c:pt>
                <c:pt idx="7852">
                  <c:v>192</c:v>
                </c:pt>
                <c:pt idx="7853">
                  <c:v>192</c:v>
                </c:pt>
                <c:pt idx="7854">
                  <c:v>192</c:v>
                </c:pt>
                <c:pt idx="7855">
                  <c:v>192</c:v>
                </c:pt>
                <c:pt idx="7856">
                  <c:v>192</c:v>
                </c:pt>
                <c:pt idx="7857">
                  <c:v>192</c:v>
                </c:pt>
                <c:pt idx="7858">
                  <c:v>192</c:v>
                </c:pt>
                <c:pt idx="7859">
                  <c:v>192</c:v>
                </c:pt>
                <c:pt idx="7860">
                  <c:v>192</c:v>
                </c:pt>
                <c:pt idx="7861">
                  <c:v>192</c:v>
                </c:pt>
                <c:pt idx="7862">
                  <c:v>192</c:v>
                </c:pt>
                <c:pt idx="7863">
                  <c:v>192</c:v>
                </c:pt>
                <c:pt idx="7864">
                  <c:v>192</c:v>
                </c:pt>
                <c:pt idx="7865">
                  <c:v>192</c:v>
                </c:pt>
                <c:pt idx="7866">
                  <c:v>192</c:v>
                </c:pt>
                <c:pt idx="7867">
                  <c:v>192</c:v>
                </c:pt>
                <c:pt idx="7868">
                  <c:v>192</c:v>
                </c:pt>
                <c:pt idx="7869">
                  <c:v>192</c:v>
                </c:pt>
                <c:pt idx="7870">
                  <c:v>192</c:v>
                </c:pt>
                <c:pt idx="7871">
                  <c:v>192</c:v>
                </c:pt>
                <c:pt idx="7872">
                  <c:v>192</c:v>
                </c:pt>
                <c:pt idx="7873">
                  <c:v>192</c:v>
                </c:pt>
                <c:pt idx="7874">
                  <c:v>192</c:v>
                </c:pt>
                <c:pt idx="7875">
                  <c:v>192</c:v>
                </c:pt>
                <c:pt idx="7876">
                  <c:v>192</c:v>
                </c:pt>
                <c:pt idx="7877">
                  <c:v>192</c:v>
                </c:pt>
                <c:pt idx="7878">
                  <c:v>192</c:v>
                </c:pt>
                <c:pt idx="7879">
                  <c:v>192</c:v>
                </c:pt>
                <c:pt idx="7880">
                  <c:v>192</c:v>
                </c:pt>
                <c:pt idx="7881">
                  <c:v>192</c:v>
                </c:pt>
                <c:pt idx="7882">
                  <c:v>192</c:v>
                </c:pt>
                <c:pt idx="7883">
                  <c:v>192</c:v>
                </c:pt>
                <c:pt idx="7884">
                  <c:v>192</c:v>
                </c:pt>
                <c:pt idx="7885">
                  <c:v>192</c:v>
                </c:pt>
                <c:pt idx="7886">
                  <c:v>192</c:v>
                </c:pt>
                <c:pt idx="7887">
                  <c:v>192</c:v>
                </c:pt>
                <c:pt idx="7888">
                  <c:v>192</c:v>
                </c:pt>
                <c:pt idx="7889">
                  <c:v>192</c:v>
                </c:pt>
                <c:pt idx="7890">
                  <c:v>192</c:v>
                </c:pt>
                <c:pt idx="7891">
                  <c:v>192</c:v>
                </c:pt>
                <c:pt idx="7892">
                  <c:v>192</c:v>
                </c:pt>
                <c:pt idx="7893">
                  <c:v>192</c:v>
                </c:pt>
                <c:pt idx="7894">
                  <c:v>192</c:v>
                </c:pt>
                <c:pt idx="7895">
                  <c:v>192</c:v>
                </c:pt>
                <c:pt idx="7896">
                  <c:v>192</c:v>
                </c:pt>
                <c:pt idx="7897">
                  <c:v>192</c:v>
                </c:pt>
                <c:pt idx="7898">
                  <c:v>192</c:v>
                </c:pt>
                <c:pt idx="7899">
                  <c:v>192</c:v>
                </c:pt>
                <c:pt idx="7900">
                  <c:v>192</c:v>
                </c:pt>
                <c:pt idx="7901">
                  <c:v>193</c:v>
                </c:pt>
                <c:pt idx="7902">
                  <c:v>193</c:v>
                </c:pt>
                <c:pt idx="7903">
                  <c:v>193</c:v>
                </c:pt>
                <c:pt idx="7904">
                  <c:v>193</c:v>
                </c:pt>
                <c:pt idx="7905">
                  <c:v>193</c:v>
                </c:pt>
                <c:pt idx="7906">
                  <c:v>193</c:v>
                </c:pt>
                <c:pt idx="7907">
                  <c:v>193</c:v>
                </c:pt>
                <c:pt idx="7908">
                  <c:v>193</c:v>
                </c:pt>
                <c:pt idx="7909">
                  <c:v>193</c:v>
                </c:pt>
                <c:pt idx="7910">
                  <c:v>194</c:v>
                </c:pt>
                <c:pt idx="7911">
                  <c:v>194</c:v>
                </c:pt>
                <c:pt idx="7912">
                  <c:v>194</c:v>
                </c:pt>
                <c:pt idx="7913">
                  <c:v>194</c:v>
                </c:pt>
                <c:pt idx="7914">
                  <c:v>195</c:v>
                </c:pt>
                <c:pt idx="7915">
                  <c:v>195</c:v>
                </c:pt>
                <c:pt idx="7916">
                  <c:v>195</c:v>
                </c:pt>
                <c:pt idx="7917">
                  <c:v>195</c:v>
                </c:pt>
                <c:pt idx="7918">
                  <c:v>195</c:v>
                </c:pt>
                <c:pt idx="7919">
                  <c:v>195</c:v>
                </c:pt>
                <c:pt idx="7920">
                  <c:v>195</c:v>
                </c:pt>
                <c:pt idx="7921">
                  <c:v>195</c:v>
                </c:pt>
                <c:pt idx="7922">
                  <c:v>195</c:v>
                </c:pt>
                <c:pt idx="7923">
                  <c:v>195</c:v>
                </c:pt>
                <c:pt idx="7924">
                  <c:v>195</c:v>
                </c:pt>
                <c:pt idx="7925">
                  <c:v>195</c:v>
                </c:pt>
                <c:pt idx="7926">
                  <c:v>195</c:v>
                </c:pt>
                <c:pt idx="7927">
                  <c:v>195</c:v>
                </c:pt>
                <c:pt idx="7928">
                  <c:v>195</c:v>
                </c:pt>
                <c:pt idx="7929">
                  <c:v>195</c:v>
                </c:pt>
                <c:pt idx="7930">
                  <c:v>195</c:v>
                </c:pt>
                <c:pt idx="7931">
                  <c:v>195</c:v>
                </c:pt>
                <c:pt idx="7932">
                  <c:v>195</c:v>
                </c:pt>
                <c:pt idx="7933">
                  <c:v>195</c:v>
                </c:pt>
                <c:pt idx="7934">
                  <c:v>195</c:v>
                </c:pt>
                <c:pt idx="7935">
                  <c:v>195</c:v>
                </c:pt>
                <c:pt idx="7936">
                  <c:v>195</c:v>
                </c:pt>
                <c:pt idx="7937">
                  <c:v>195</c:v>
                </c:pt>
                <c:pt idx="7938">
                  <c:v>195</c:v>
                </c:pt>
                <c:pt idx="7939">
                  <c:v>195</c:v>
                </c:pt>
                <c:pt idx="7940">
                  <c:v>195</c:v>
                </c:pt>
                <c:pt idx="7941">
                  <c:v>195</c:v>
                </c:pt>
                <c:pt idx="7942">
                  <c:v>195</c:v>
                </c:pt>
                <c:pt idx="7943">
                  <c:v>195</c:v>
                </c:pt>
                <c:pt idx="7944">
                  <c:v>195</c:v>
                </c:pt>
                <c:pt idx="7945">
                  <c:v>195</c:v>
                </c:pt>
                <c:pt idx="7946">
                  <c:v>195</c:v>
                </c:pt>
                <c:pt idx="7947">
                  <c:v>195</c:v>
                </c:pt>
                <c:pt idx="7948">
                  <c:v>195</c:v>
                </c:pt>
                <c:pt idx="7949">
                  <c:v>195</c:v>
                </c:pt>
                <c:pt idx="7950">
                  <c:v>195</c:v>
                </c:pt>
                <c:pt idx="7951">
                  <c:v>195</c:v>
                </c:pt>
                <c:pt idx="7952">
                  <c:v>195</c:v>
                </c:pt>
                <c:pt idx="7953">
                  <c:v>195</c:v>
                </c:pt>
                <c:pt idx="7954">
                  <c:v>195</c:v>
                </c:pt>
                <c:pt idx="7955">
                  <c:v>195</c:v>
                </c:pt>
                <c:pt idx="7956">
                  <c:v>195</c:v>
                </c:pt>
                <c:pt idx="7957">
                  <c:v>195</c:v>
                </c:pt>
                <c:pt idx="7958">
                  <c:v>195</c:v>
                </c:pt>
                <c:pt idx="7959">
                  <c:v>195</c:v>
                </c:pt>
                <c:pt idx="7960">
                  <c:v>195</c:v>
                </c:pt>
                <c:pt idx="7961">
                  <c:v>195</c:v>
                </c:pt>
                <c:pt idx="7962">
                  <c:v>195</c:v>
                </c:pt>
                <c:pt idx="7963">
                  <c:v>195</c:v>
                </c:pt>
                <c:pt idx="7964">
                  <c:v>195</c:v>
                </c:pt>
                <c:pt idx="7965">
                  <c:v>195</c:v>
                </c:pt>
                <c:pt idx="7966">
                  <c:v>195</c:v>
                </c:pt>
                <c:pt idx="7967">
                  <c:v>195</c:v>
                </c:pt>
                <c:pt idx="7968">
                  <c:v>195</c:v>
                </c:pt>
                <c:pt idx="7969">
                  <c:v>195</c:v>
                </c:pt>
                <c:pt idx="7970">
                  <c:v>195</c:v>
                </c:pt>
                <c:pt idx="7971">
                  <c:v>195</c:v>
                </c:pt>
                <c:pt idx="7972">
                  <c:v>195</c:v>
                </c:pt>
                <c:pt idx="7973">
                  <c:v>196</c:v>
                </c:pt>
                <c:pt idx="7974">
                  <c:v>196</c:v>
                </c:pt>
                <c:pt idx="7975">
                  <c:v>196</c:v>
                </c:pt>
                <c:pt idx="7976">
                  <c:v>196</c:v>
                </c:pt>
                <c:pt idx="7977">
                  <c:v>196</c:v>
                </c:pt>
                <c:pt idx="7978">
                  <c:v>196</c:v>
                </c:pt>
                <c:pt idx="7979">
                  <c:v>196</c:v>
                </c:pt>
                <c:pt idx="7980">
                  <c:v>196</c:v>
                </c:pt>
                <c:pt idx="7981">
                  <c:v>196</c:v>
                </c:pt>
                <c:pt idx="7982">
                  <c:v>196</c:v>
                </c:pt>
                <c:pt idx="7983">
                  <c:v>196</c:v>
                </c:pt>
                <c:pt idx="7984">
                  <c:v>196</c:v>
                </c:pt>
                <c:pt idx="7985">
                  <c:v>196</c:v>
                </c:pt>
                <c:pt idx="7986">
                  <c:v>196</c:v>
                </c:pt>
                <c:pt idx="7987">
                  <c:v>196</c:v>
                </c:pt>
                <c:pt idx="7988">
                  <c:v>196</c:v>
                </c:pt>
                <c:pt idx="7989">
                  <c:v>196</c:v>
                </c:pt>
                <c:pt idx="7990">
                  <c:v>196</c:v>
                </c:pt>
                <c:pt idx="7991">
                  <c:v>196</c:v>
                </c:pt>
                <c:pt idx="7992">
                  <c:v>196</c:v>
                </c:pt>
                <c:pt idx="7993">
                  <c:v>196</c:v>
                </c:pt>
                <c:pt idx="7994">
                  <c:v>196</c:v>
                </c:pt>
                <c:pt idx="7995">
                  <c:v>196</c:v>
                </c:pt>
                <c:pt idx="7996">
                  <c:v>196</c:v>
                </c:pt>
                <c:pt idx="7997">
                  <c:v>196</c:v>
                </c:pt>
                <c:pt idx="7998">
                  <c:v>196</c:v>
                </c:pt>
                <c:pt idx="7999">
                  <c:v>196</c:v>
                </c:pt>
                <c:pt idx="8000">
                  <c:v>196</c:v>
                </c:pt>
                <c:pt idx="8001">
                  <c:v>196</c:v>
                </c:pt>
                <c:pt idx="8002">
                  <c:v>196</c:v>
                </c:pt>
                <c:pt idx="8003">
                  <c:v>197</c:v>
                </c:pt>
                <c:pt idx="8004">
                  <c:v>197</c:v>
                </c:pt>
                <c:pt idx="8005">
                  <c:v>197</c:v>
                </c:pt>
                <c:pt idx="8006">
                  <c:v>197</c:v>
                </c:pt>
                <c:pt idx="8007">
                  <c:v>197</c:v>
                </c:pt>
                <c:pt idx="8008">
                  <c:v>197</c:v>
                </c:pt>
                <c:pt idx="8009">
                  <c:v>197</c:v>
                </c:pt>
                <c:pt idx="8010">
                  <c:v>197</c:v>
                </c:pt>
                <c:pt idx="8011">
                  <c:v>197</c:v>
                </c:pt>
                <c:pt idx="8012">
                  <c:v>197</c:v>
                </c:pt>
                <c:pt idx="8013">
                  <c:v>197</c:v>
                </c:pt>
                <c:pt idx="8014">
                  <c:v>197</c:v>
                </c:pt>
                <c:pt idx="8015">
                  <c:v>197</c:v>
                </c:pt>
                <c:pt idx="8016">
                  <c:v>197</c:v>
                </c:pt>
                <c:pt idx="8017">
                  <c:v>197</c:v>
                </c:pt>
                <c:pt idx="8018">
                  <c:v>197</c:v>
                </c:pt>
                <c:pt idx="8019">
                  <c:v>197</c:v>
                </c:pt>
                <c:pt idx="8020">
                  <c:v>197</c:v>
                </c:pt>
                <c:pt idx="8021">
                  <c:v>197</c:v>
                </c:pt>
                <c:pt idx="8022">
                  <c:v>197</c:v>
                </c:pt>
                <c:pt idx="8023">
                  <c:v>197</c:v>
                </c:pt>
                <c:pt idx="8024">
                  <c:v>197</c:v>
                </c:pt>
                <c:pt idx="8025">
                  <c:v>197</c:v>
                </c:pt>
                <c:pt idx="8026">
                  <c:v>197</c:v>
                </c:pt>
                <c:pt idx="8027">
                  <c:v>197</c:v>
                </c:pt>
                <c:pt idx="8028">
                  <c:v>197</c:v>
                </c:pt>
                <c:pt idx="8029">
                  <c:v>197</c:v>
                </c:pt>
                <c:pt idx="8030">
                  <c:v>198</c:v>
                </c:pt>
                <c:pt idx="8031">
                  <c:v>198</c:v>
                </c:pt>
                <c:pt idx="8032">
                  <c:v>199</c:v>
                </c:pt>
                <c:pt idx="8033">
                  <c:v>199</c:v>
                </c:pt>
                <c:pt idx="8034">
                  <c:v>199</c:v>
                </c:pt>
                <c:pt idx="8035">
                  <c:v>199</c:v>
                </c:pt>
                <c:pt idx="8036">
                  <c:v>199</c:v>
                </c:pt>
                <c:pt idx="8037">
                  <c:v>200</c:v>
                </c:pt>
                <c:pt idx="8038">
                  <c:v>200</c:v>
                </c:pt>
                <c:pt idx="8039">
                  <c:v>200</c:v>
                </c:pt>
                <c:pt idx="8040">
                  <c:v>200</c:v>
                </c:pt>
                <c:pt idx="8041">
                  <c:v>200</c:v>
                </c:pt>
                <c:pt idx="8042">
                  <c:v>200</c:v>
                </c:pt>
                <c:pt idx="8043">
                  <c:v>200</c:v>
                </c:pt>
                <c:pt idx="8044">
                  <c:v>200</c:v>
                </c:pt>
                <c:pt idx="8045">
                  <c:v>200</c:v>
                </c:pt>
                <c:pt idx="8046">
                  <c:v>200</c:v>
                </c:pt>
                <c:pt idx="8047">
                  <c:v>200</c:v>
                </c:pt>
                <c:pt idx="8048">
                  <c:v>200</c:v>
                </c:pt>
                <c:pt idx="8049">
                  <c:v>200</c:v>
                </c:pt>
                <c:pt idx="8050">
                  <c:v>200</c:v>
                </c:pt>
                <c:pt idx="8051">
                  <c:v>200</c:v>
                </c:pt>
                <c:pt idx="8052">
                  <c:v>200</c:v>
                </c:pt>
                <c:pt idx="8053">
                  <c:v>200</c:v>
                </c:pt>
                <c:pt idx="8054">
                  <c:v>200</c:v>
                </c:pt>
                <c:pt idx="8055">
                  <c:v>200</c:v>
                </c:pt>
                <c:pt idx="8056">
                  <c:v>200</c:v>
                </c:pt>
                <c:pt idx="8057">
                  <c:v>200</c:v>
                </c:pt>
                <c:pt idx="8058">
                  <c:v>200</c:v>
                </c:pt>
                <c:pt idx="8059">
                  <c:v>200</c:v>
                </c:pt>
                <c:pt idx="8060">
                  <c:v>200</c:v>
                </c:pt>
                <c:pt idx="8061">
                  <c:v>200</c:v>
                </c:pt>
                <c:pt idx="8062">
                  <c:v>200</c:v>
                </c:pt>
                <c:pt idx="8063">
                  <c:v>200</c:v>
                </c:pt>
                <c:pt idx="8064">
                  <c:v>200</c:v>
                </c:pt>
                <c:pt idx="8065">
                  <c:v>200</c:v>
                </c:pt>
                <c:pt idx="8066">
                  <c:v>200</c:v>
                </c:pt>
                <c:pt idx="8067">
                  <c:v>200</c:v>
                </c:pt>
                <c:pt idx="8068">
                  <c:v>200</c:v>
                </c:pt>
                <c:pt idx="8069">
                  <c:v>200</c:v>
                </c:pt>
                <c:pt idx="8070">
                  <c:v>200</c:v>
                </c:pt>
                <c:pt idx="8071">
                  <c:v>200</c:v>
                </c:pt>
                <c:pt idx="8072">
                  <c:v>200</c:v>
                </c:pt>
                <c:pt idx="8073">
                  <c:v>200</c:v>
                </c:pt>
                <c:pt idx="8074">
                  <c:v>200</c:v>
                </c:pt>
                <c:pt idx="8075">
                  <c:v>200</c:v>
                </c:pt>
                <c:pt idx="8076">
                  <c:v>200</c:v>
                </c:pt>
                <c:pt idx="8077">
                  <c:v>200</c:v>
                </c:pt>
                <c:pt idx="8078">
                  <c:v>200</c:v>
                </c:pt>
                <c:pt idx="8079">
                  <c:v>200</c:v>
                </c:pt>
                <c:pt idx="8080">
                  <c:v>200</c:v>
                </c:pt>
                <c:pt idx="8081">
                  <c:v>200</c:v>
                </c:pt>
                <c:pt idx="8082">
                  <c:v>200</c:v>
                </c:pt>
                <c:pt idx="8083">
                  <c:v>200</c:v>
                </c:pt>
                <c:pt idx="8084">
                  <c:v>200</c:v>
                </c:pt>
                <c:pt idx="8085">
                  <c:v>200</c:v>
                </c:pt>
                <c:pt idx="8086">
                  <c:v>200</c:v>
                </c:pt>
                <c:pt idx="8087">
                  <c:v>200</c:v>
                </c:pt>
                <c:pt idx="8088">
                  <c:v>200</c:v>
                </c:pt>
                <c:pt idx="8089">
                  <c:v>200</c:v>
                </c:pt>
                <c:pt idx="8090">
                  <c:v>200</c:v>
                </c:pt>
                <c:pt idx="8091">
                  <c:v>200</c:v>
                </c:pt>
                <c:pt idx="8092">
                  <c:v>200</c:v>
                </c:pt>
                <c:pt idx="8093">
                  <c:v>200</c:v>
                </c:pt>
                <c:pt idx="8094">
                  <c:v>200</c:v>
                </c:pt>
                <c:pt idx="8095">
                  <c:v>200</c:v>
                </c:pt>
                <c:pt idx="8096">
                  <c:v>200</c:v>
                </c:pt>
                <c:pt idx="8097">
                  <c:v>200</c:v>
                </c:pt>
                <c:pt idx="8098">
                  <c:v>200</c:v>
                </c:pt>
                <c:pt idx="8099">
                  <c:v>200</c:v>
                </c:pt>
                <c:pt idx="8100">
                  <c:v>200</c:v>
                </c:pt>
                <c:pt idx="8101">
                  <c:v>200</c:v>
                </c:pt>
                <c:pt idx="8102">
                  <c:v>200</c:v>
                </c:pt>
                <c:pt idx="8103">
                  <c:v>200</c:v>
                </c:pt>
                <c:pt idx="8104">
                  <c:v>200</c:v>
                </c:pt>
                <c:pt idx="8105">
                  <c:v>200</c:v>
                </c:pt>
                <c:pt idx="8106">
                  <c:v>200</c:v>
                </c:pt>
                <c:pt idx="8107">
                  <c:v>200</c:v>
                </c:pt>
                <c:pt idx="8108">
                  <c:v>200</c:v>
                </c:pt>
                <c:pt idx="8109">
                  <c:v>200</c:v>
                </c:pt>
                <c:pt idx="8110">
                  <c:v>200</c:v>
                </c:pt>
                <c:pt idx="8111">
                  <c:v>200</c:v>
                </c:pt>
                <c:pt idx="8112">
                  <c:v>200</c:v>
                </c:pt>
                <c:pt idx="8113">
                  <c:v>200</c:v>
                </c:pt>
                <c:pt idx="8114">
                  <c:v>200</c:v>
                </c:pt>
                <c:pt idx="8115">
                  <c:v>200</c:v>
                </c:pt>
                <c:pt idx="8116">
                  <c:v>200</c:v>
                </c:pt>
                <c:pt idx="8117">
                  <c:v>200</c:v>
                </c:pt>
                <c:pt idx="8118">
                  <c:v>200</c:v>
                </c:pt>
                <c:pt idx="8119">
                  <c:v>200</c:v>
                </c:pt>
                <c:pt idx="8120">
                  <c:v>200</c:v>
                </c:pt>
                <c:pt idx="8121">
                  <c:v>200</c:v>
                </c:pt>
                <c:pt idx="8122">
                  <c:v>200</c:v>
                </c:pt>
                <c:pt idx="8123">
                  <c:v>200</c:v>
                </c:pt>
                <c:pt idx="8124">
                  <c:v>200</c:v>
                </c:pt>
                <c:pt idx="8125">
                  <c:v>200</c:v>
                </c:pt>
                <c:pt idx="8126">
                  <c:v>200</c:v>
                </c:pt>
                <c:pt idx="8127">
                  <c:v>200</c:v>
                </c:pt>
                <c:pt idx="8128">
                  <c:v>200</c:v>
                </c:pt>
                <c:pt idx="8129">
                  <c:v>200</c:v>
                </c:pt>
                <c:pt idx="8130">
                  <c:v>200</c:v>
                </c:pt>
                <c:pt idx="8131">
                  <c:v>200</c:v>
                </c:pt>
                <c:pt idx="8132">
                  <c:v>200</c:v>
                </c:pt>
                <c:pt idx="8133">
                  <c:v>200</c:v>
                </c:pt>
                <c:pt idx="8134">
                  <c:v>200</c:v>
                </c:pt>
                <c:pt idx="8135">
                  <c:v>200</c:v>
                </c:pt>
                <c:pt idx="8136">
                  <c:v>200</c:v>
                </c:pt>
                <c:pt idx="8137">
                  <c:v>200</c:v>
                </c:pt>
                <c:pt idx="8138">
                  <c:v>200</c:v>
                </c:pt>
                <c:pt idx="8139">
                  <c:v>200</c:v>
                </c:pt>
                <c:pt idx="8140">
                  <c:v>200</c:v>
                </c:pt>
                <c:pt idx="8141">
                  <c:v>200</c:v>
                </c:pt>
                <c:pt idx="8142">
                  <c:v>200</c:v>
                </c:pt>
                <c:pt idx="8143">
                  <c:v>200</c:v>
                </c:pt>
                <c:pt idx="8144">
                  <c:v>200</c:v>
                </c:pt>
                <c:pt idx="8145">
                  <c:v>200</c:v>
                </c:pt>
                <c:pt idx="8146">
                  <c:v>200</c:v>
                </c:pt>
                <c:pt idx="8147">
                  <c:v>200</c:v>
                </c:pt>
                <c:pt idx="8148">
                  <c:v>200</c:v>
                </c:pt>
                <c:pt idx="8149">
                  <c:v>200</c:v>
                </c:pt>
                <c:pt idx="8150">
                  <c:v>200</c:v>
                </c:pt>
                <c:pt idx="8151">
                  <c:v>200</c:v>
                </c:pt>
                <c:pt idx="8152">
                  <c:v>200</c:v>
                </c:pt>
                <c:pt idx="8153">
                  <c:v>200</c:v>
                </c:pt>
                <c:pt idx="8154">
                  <c:v>200</c:v>
                </c:pt>
                <c:pt idx="8155">
                  <c:v>200</c:v>
                </c:pt>
                <c:pt idx="8156">
                  <c:v>200</c:v>
                </c:pt>
                <c:pt idx="8157">
                  <c:v>200</c:v>
                </c:pt>
                <c:pt idx="8158">
                  <c:v>200</c:v>
                </c:pt>
                <c:pt idx="8159">
                  <c:v>200</c:v>
                </c:pt>
                <c:pt idx="8160">
                  <c:v>200</c:v>
                </c:pt>
                <c:pt idx="8161">
                  <c:v>200</c:v>
                </c:pt>
                <c:pt idx="8162">
                  <c:v>200</c:v>
                </c:pt>
                <c:pt idx="8163">
                  <c:v>200</c:v>
                </c:pt>
                <c:pt idx="8164">
                  <c:v>200</c:v>
                </c:pt>
                <c:pt idx="8165">
                  <c:v>200</c:v>
                </c:pt>
                <c:pt idx="8166">
                  <c:v>200</c:v>
                </c:pt>
                <c:pt idx="8167">
                  <c:v>200</c:v>
                </c:pt>
                <c:pt idx="8168">
                  <c:v>200</c:v>
                </c:pt>
                <c:pt idx="8169">
                  <c:v>200</c:v>
                </c:pt>
                <c:pt idx="8170">
                  <c:v>200</c:v>
                </c:pt>
                <c:pt idx="8171">
                  <c:v>200</c:v>
                </c:pt>
                <c:pt idx="8172">
                  <c:v>200</c:v>
                </c:pt>
                <c:pt idx="8173">
                  <c:v>200</c:v>
                </c:pt>
                <c:pt idx="8174">
                  <c:v>200</c:v>
                </c:pt>
                <c:pt idx="8175">
                  <c:v>200</c:v>
                </c:pt>
                <c:pt idx="8176">
                  <c:v>200</c:v>
                </c:pt>
                <c:pt idx="8177">
                  <c:v>200</c:v>
                </c:pt>
                <c:pt idx="8178">
                  <c:v>200</c:v>
                </c:pt>
                <c:pt idx="8179">
                  <c:v>200</c:v>
                </c:pt>
                <c:pt idx="8180">
                  <c:v>200</c:v>
                </c:pt>
                <c:pt idx="8181">
                  <c:v>200</c:v>
                </c:pt>
                <c:pt idx="8182">
                  <c:v>200</c:v>
                </c:pt>
                <c:pt idx="8183">
                  <c:v>200</c:v>
                </c:pt>
                <c:pt idx="8184">
                  <c:v>200</c:v>
                </c:pt>
                <c:pt idx="8185">
                  <c:v>200</c:v>
                </c:pt>
                <c:pt idx="8186">
                  <c:v>200</c:v>
                </c:pt>
                <c:pt idx="8187">
                  <c:v>200</c:v>
                </c:pt>
                <c:pt idx="8188">
                  <c:v>200</c:v>
                </c:pt>
                <c:pt idx="8189">
                  <c:v>200</c:v>
                </c:pt>
                <c:pt idx="8190">
                  <c:v>200</c:v>
                </c:pt>
                <c:pt idx="8191">
                  <c:v>200</c:v>
                </c:pt>
                <c:pt idx="8192">
                  <c:v>200</c:v>
                </c:pt>
                <c:pt idx="8193">
                  <c:v>200</c:v>
                </c:pt>
                <c:pt idx="8194">
                  <c:v>200</c:v>
                </c:pt>
                <c:pt idx="8195">
                  <c:v>200</c:v>
                </c:pt>
                <c:pt idx="8196">
                  <c:v>200</c:v>
                </c:pt>
                <c:pt idx="8197">
                  <c:v>200</c:v>
                </c:pt>
                <c:pt idx="8198">
                  <c:v>200</c:v>
                </c:pt>
                <c:pt idx="8199">
                  <c:v>200</c:v>
                </c:pt>
                <c:pt idx="8200">
                  <c:v>200</c:v>
                </c:pt>
                <c:pt idx="8201">
                  <c:v>200</c:v>
                </c:pt>
                <c:pt idx="8202">
                  <c:v>200</c:v>
                </c:pt>
                <c:pt idx="8203">
                  <c:v>200</c:v>
                </c:pt>
                <c:pt idx="8204">
                  <c:v>200</c:v>
                </c:pt>
                <c:pt idx="8205">
                  <c:v>200</c:v>
                </c:pt>
                <c:pt idx="8206">
                  <c:v>200</c:v>
                </c:pt>
                <c:pt idx="8207">
                  <c:v>200</c:v>
                </c:pt>
                <c:pt idx="8208">
                  <c:v>200</c:v>
                </c:pt>
                <c:pt idx="8209">
                  <c:v>200</c:v>
                </c:pt>
                <c:pt idx="8210">
                  <c:v>200</c:v>
                </c:pt>
                <c:pt idx="8211">
                  <c:v>200</c:v>
                </c:pt>
                <c:pt idx="8212">
                  <c:v>200</c:v>
                </c:pt>
                <c:pt idx="8213">
                  <c:v>200</c:v>
                </c:pt>
                <c:pt idx="8214">
                  <c:v>200</c:v>
                </c:pt>
                <c:pt idx="8215">
                  <c:v>200</c:v>
                </c:pt>
                <c:pt idx="8216">
                  <c:v>200</c:v>
                </c:pt>
                <c:pt idx="8217">
                  <c:v>200</c:v>
                </c:pt>
                <c:pt idx="8218">
                  <c:v>200</c:v>
                </c:pt>
                <c:pt idx="8219">
                  <c:v>200</c:v>
                </c:pt>
                <c:pt idx="8220">
                  <c:v>200</c:v>
                </c:pt>
                <c:pt idx="8221">
                  <c:v>200</c:v>
                </c:pt>
                <c:pt idx="8222">
                  <c:v>200</c:v>
                </c:pt>
                <c:pt idx="8223">
                  <c:v>200</c:v>
                </c:pt>
                <c:pt idx="8224">
                  <c:v>200</c:v>
                </c:pt>
                <c:pt idx="8225">
                  <c:v>200</c:v>
                </c:pt>
                <c:pt idx="8226">
                  <c:v>200</c:v>
                </c:pt>
                <c:pt idx="8227">
                  <c:v>200</c:v>
                </c:pt>
                <c:pt idx="8228">
                  <c:v>200</c:v>
                </c:pt>
                <c:pt idx="8229">
                  <c:v>200</c:v>
                </c:pt>
                <c:pt idx="8230">
                  <c:v>200</c:v>
                </c:pt>
                <c:pt idx="8231">
                  <c:v>200</c:v>
                </c:pt>
                <c:pt idx="8232">
                  <c:v>200</c:v>
                </c:pt>
                <c:pt idx="8233">
                  <c:v>200</c:v>
                </c:pt>
                <c:pt idx="8234">
                  <c:v>200</c:v>
                </c:pt>
                <c:pt idx="8235">
                  <c:v>200</c:v>
                </c:pt>
                <c:pt idx="8236">
                  <c:v>200</c:v>
                </c:pt>
                <c:pt idx="8237">
                  <c:v>200</c:v>
                </c:pt>
                <c:pt idx="8238">
                  <c:v>200</c:v>
                </c:pt>
                <c:pt idx="8239">
                  <c:v>200</c:v>
                </c:pt>
                <c:pt idx="8240">
                  <c:v>200</c:v>
                </c:pt>
                <c:pt idx="8241">
                  <c:v>201</c:v>
                </c:pt>
                <c:pt idx="8242">
                  <c:v>201</c:v>
                </c:pt>
                <c:pt idx="8243">
                  <c:v>201</c:v>
                </c:pt>
                <c:pt idx="8244">
                  <c:v>201</c:v>
                </c:pt>
                <c:pt idx="8245">
                  <c:v>201</c:v>
                </c:pt>
                <c:pt idx="8246">
                  <c:v>201</c:v>
                </c:pt>
                <c:pt idx="8247">
                  <c:v>201</c:v>
                </c:pt>
                <c:pt idx="8248">
                  <c:v>201</c:v>
                </c:pt>
                <c:pt idx="8249">
                  <c:v>201</c:v>
                </c:pt>
                <c:pt idx="8250">
                  <c:v>201</c:v>
                </c:pt>
                <c:pt idx="8251">
                  <c:v>201</c:v>
                </c:pt>
                <c:pt idx="8252">
                  <c:v>201</c:v>
                </c:pt>
                <c:pt idx="8253">
                  <c:v>201</c:v>
                </c:pt>
                <c:pt idx="8254">
                  <c:v>201</c:v>
                </c:pt>
                <c:pt idx="8255">
                  <c:v>201</c:v>
                </c:pt>
                <c:pt idx="8256">
                  <c:v>201</c:v>
                </c:pt>
                <c:pt idx="8257">
                  <c:v>201</c:v>
                </c:pt>
                <c:pt idx="8258">
                  <c:v>201</c:v>
                </c:pt>
                <c:pt idx="8259">
                  <c:v>201</c:v>
                </c:pt>
                <c:pt idx="8260">
                  <c:v>201</c:v>
                </c:pt>
                <c:pt idx="8261">
                  <c:v>201</c:v>
                </c:pt>
                <c:pt idx="8262">
                  <c:v>201</c:v>
                </c:pt>
                <c:pt idx="8263">
                  <c:v>201</c:v>
                </c:pt>
                <c:pt idx="8264">
                  <c:v>201</c:v>
                </c:pt>
                <c:pt idx="8265">
                  <c:v>201</c:v>
                </c:pt>
                <c:pt idx="8266">
                  <c:v>201</c:v>
                </c:pt>
                <c:pt idx="8267">
                  <c:v>201</c:v>
                </c:pt>
                <c:pt idx="8268">
                  <c:v>201</c:v>
                </c:pt>
                <c:pt idx="8269">
                  <c:v>201</c:v>
                </c:pt>
                <c:pt idx="8270">
                  <c:v>201</c:v>
                </c:pt>
                <c:pt idx="8271">
                  <c:v>201</c:v>
                </c:pt>
                <c:pt idx="8272">
                  <c:v>201</c:v>
                </c:pt>
                <c:pt idx="8273">
                  <c:v>201</c:v>
                </c:pt>
                <c:pt idx="8274">
                  <c:v>201</c:v>
                </c:pt>
                <c:pt idx="8275">
                  <c:v>201</c:v>
                </c:pt>
                <c:pt idx="8276">
                  <c:v>201</c:v>
                </c:pt>
                <c:pt idx="8277">
                  <c:v>202</c:v>
                </c:pt>
                <c:pt idx="8278">
                  <c:v>202</c:v>
                </c:pt>
                <c:pt idx="8279">
                  <c:v>202</c:v>
                </c:pt>
                <c:pt idx="8280">
                  <c:v>202</c:v>
                </c:pt>
                <c:pt idx="8281">
                  <c:v>202</c:v>
                </c:pt>
                <c:pt idx="8282">
                  <c:v>202</c:v>
                </c:pt>
                <c:pt idx="8283">
                  <c:v>202</c:v>
                </c:pt>
                <c:pt idx="8284">
                  <c:v>202</c:v>
                </c:pt>
                <c:pt idx="8285">
                  <c:v>202</c:v>
                </c:pt>
                <c:pt idx="8286">
                  <c:v>202</c:v>
                </c:pt>
                <c:pt idx="8287">
                  <c:v>202</c:v>
                </c:pt>
                <c:pt idx="8288">
                  <c:v>202</c:v>
                </c:pt>
                <c:pt idx="8289">
                  <c:v>202</c:v>
                </c:pt>
                <c:pt idx="8290">
                  <c:v>202</c:v>
                </c:pt>
                <c:pt idx="8291">
                  <c:v>202</c:v>
                </c:pt>
                <c:pt idx="8292">
                  <c:v>202</c:v>
                </c:pt>
                <c:pt idx="8293">
                  <c:v>202</c:v>
                </c:pt>
                <c:pt idx="8294">
                  <c:v>202</c:v>
                </c:pt>
                <c:pt idx="8295">
                  <c:v>202</c:v>
                </c:pt>
                <c:pt idx="8296">
                  <c:v>202</c:v>
                </c:pt>
                <c:pt idx="8297">
                  <c:v>202</c:v>
                </c:pt>
                <c:pt idx="8298">
                  <c:v>202</c:v>
                </c:pt>
                <c:pt idx="8299">
                  <c:v>202</c:v>
                </c:pt>
                <c:pt idx="8300">
                  <c:v>202</c:v>
                </c:pt>
                <c:pt idx="8301">
                  <c:v>202</c:v>
                </c:pt>
                <c:pt idx="8302">
                  <c:v>202</c:v>
                </c:pt>
                <c:pt idx="8303">
                  <c:v>202</c:v>
                </c:pt>
                <c:pt idx="8304">
                  <c:v>202</c:v>
                </c:pt>
                <c:pt idx="8305">
                  <c:v>202</c:v>
                </c:pt>
                <c:pt idx="8306">
                  <c:v>202</c:v>
                </c:pt>
                <c:pt idx="8307">
                  <c:v>202</c:v>
                </c:pt>
                <c:pt idx="8308">
                  <c:v>202</c:v>
                </c:pt>
                <c:pt idx="8309">
                  <c:v>202</c:v>
                </c:pt>
                <c:pt idx="8310">
                  <c:v>202</c:v>
                </c:pt>
                <c:pt idx="8311">
                  <c:v>202</c:v>
                </c:pt>
                <c:pt idx="8312">
                  <c:v>202</c:v>
                </c:pt>
                <c:pt idx="8313">
                  <c:v>202</c:v>
                </c:pt>
                <c:pt idx="8314">
                  <c:v>202</c:v>
                </c:pt>
                <c:pt idx="8315">
                  <c:v>202</c:v>
                </c:pt>
                <c:pt idx="8316">
                  <c:v>202</c:v>
                </c:pt>
                <c:pt idx="8317">
                  <c:v>202</c:v>
                </c:pt>
                <c:pt idx="8318">
                  <c:v>202</c:v>
                </c:pt>
                <c:pt idx="8319">
                  <c:v>202</c:v>
                </c:pt>
                <c:pt idx="8320">
                  <c:v>202</c:v>
                </c:pt>
                <c:pt idx="8321">
                  <c:v>202</c:v>
                </c:pt>
                <c:pt idx="8322">
                  <c:v>202</c:v>
                </c:pt>
                <c:pt idx="8323">
                  <c:v>202</c:v>
                </c:pt>
                <c:pt idx="8324">
                  <c:v>203</c:v>
                </c:pt>
                <c:pt idx="8325">
                  <c:v>203</c:v>
                </c:pt>
                <c:pt idx="8326">
                  <c:v>203</c:v>
                </c:pt>
                <c:pt idx="8327">
                  <c:v>203</c:v>
                </c:pt>
                <c:pt idx="8328">
                  <c:v>203</c:v>
                </c:pt>
                <c:pt idx="8329">
                  <c:v>203</c:v>
                </c:pt>
                <c:pt idx="8330">
                  <c:v>203</c:v>
                </c:pt>
                <c:pt idx="8331">
                  <c:v>203</c:v>
                </c:pt>
                <c:pt idx="8332">
                  <c:v>203</c:v>
                </c:pt>
                <c:pt idx="8333">
                  <c:v>203</c:v>
                </c:pt>
                <c:pt idx="8334">
                  <c:v>203</c:v>
                </c:pt>
                <c:pt idx="8335">
                  <c:v>203</c:v>
                </c:pt>
                <c:pt idx="8336">
                  <c:v>203</c:v>
                </c:pt>
                <c:pt idx="8337">
                  <c:v>203</c:v>
                </c:pt>
                <c:pt idx="8338">
                  <c:v>203</c:v>
                </c:pt>
                <c:pt idx="8339">
                  <c:v>203</c:v>
                </c:pt>
                <c:pt idx="8340">
                  <c:v>203</c:v>
                </c:pt>
                <c:pt idx="8341">
                  <c:v>203</c:v>
                </c:pt>
                <c:pt idx="8342">
                  <c:v>203</c:v>
                </c:pt>
                <c:pt idx="8343">
                  <c:v>203</c:v>
                </c:pt>
                <c:pt idx="8344">
                  <c:v>203</c:v>
                </c:pt>
                <c:pt idx="8345">
                  <c:v>203</c:v>
                </c:pt>
                <c:pt idx="8346">
                  <c:v>203</c:v>
                </c:pt>
                <c:pt idx="8347">
                  <c:v>203</c:v>
                </c:pt>
                <c:pt idx="8348">
                  <c:v>203</c:v>
                </c:pt>
                <c:pt idx="8349">
                  <c:v>203</c:v>
                </c:pt>
                <c:pt idx="8350">
                  <c:v>204</c:v>
                </c:pt>
                <c:pt idx="8351">
                  <c:v>204</c:v>
                </c:pt>
                <c:pt idx="8352">
                  <c:v>204</c:v>
                </c:pt>
                <c:pt idx="8353">
                  <c:v>204</c:v>
                </c:pt>
                <c:pt idx="8354">
                  <c:v>204</c:v>
                </c:pt>
                <c:pt idx="8355">
                  <c:v>204</c:v>
                </c:pt>
                <c:pt idx="8356">
                  <c:v>204</c:v>
                </c:pt>
                <c:pt idx="8357">
                  <c:v>204</c:v>
                </c:pt>
                <c:pt idx="8358">
                  <c:v>204</c:v>
                </c:pt>
                <c:pt idx="8359">
                  <c:v>204</c:v>
                </c:pt>
                <c:pt idx="8360">
                  <c:v>204</c:v>
                </c:pt>
                <c:pt idx="8361">
                  <c:v>204</c:v>
                </c:pt>
                <c:pt idx="8362">
                  <c:v>204</c:v>
                </c:pt>
                <c:pt idx="8363">
                  <c:v>204</c:v>
                </c:pt>
                <c:pt idx="8364">
                  <c:v>204</c:v>
                </c:pt>
                <c:pt idx="8365">
                  <c:v>204</c:v>
                </c:pt>
                <c:pt idx="8366">
                  <c:v>204</c:v>
                </c:pt>
                <c:pt idx="8367">
                  <c:v>204</c:v>
                </c:pt>
                <c:pt idx="8368">
                  <c:v>205</c:v>
                </c:pt>
                <c:pt idx="8369">
                  <c:v>205</c:v>
                </c:pt>
                <c:pt idx="8370">
                  <c:v>205</c:v>
                </c:pt>
                <c:pt idx="8371">
                  <c:v>205</c:v>
                </c:pt>
                <c:pt idx="8372">
                  <c:v>205</c:v>
                </c:pt>
                <c:pt idx="8373">
                  <c:v>205</c:v>
                </c:pt>
                <c:pt idx="8374">
                  <c:v>205</c:v>
                </c:pt>
                <c:pt idx="8375">
                  <c:v>205</c:v>
                </c:pt>
                <c:pt idx="8376">
                  <c:v>205</c:v>
                </c:pt>
                <c:pt idx="8377">
                  <c:v>205</c:v>
                </c:pt>
                <c:pt idx="8378">
                  <c:v>205</c:v>
                </c:pt>
                <c:pt idx="8379">
                  <c:v>205</c:v>
                </c:pt>
                <c:pt idx="8380">
                  <c:v>205</c:v>
                </c:pt>
                <c:pt idx="8381">
                  <c:v>205</c:v>
                </c:pt>
                <c:pt idx="8382">
                  <c:v>205</c:v>
                </c:pt>
                <c:pt idx="8383">
                  <c:v>205</c:v>
                </c:pt>
                <c:pt idx="8384">
                  <c:v>205</c:v>
                </c:pt>
                <c:pt idx="8385">
                  <c:v>205</c:v>
                </c:pt>
                <c:pt idx="8386">
                  <c:v>205</c:v>
                </c:pt>
                <c:pt idx="8387">
                  <c:v>205</c:v>
                </c:pt>
                <c:pt idx="8388">
                  <c:v>205</c:v>
                </c:pt>
                <c:pt idx="8389">
                  <c:v>205</c:v>
                </c:pt>
                <c:pt idx="8390">
                  <c:v>205</c:v>
                </c:pt>
                <c:pt idx="8391">
                  <c:v>205</c:v>
                </c:pt>
                <c:pt idx="8392">
                  <c:v>205</c:v>
                </c:pt>
                <c:pt idx="8393">
                  <c:v>205</c:v>
                </c:pt>
                <c:pt idx="8394">
                  <c:v>205</c:v>
                </c:pt>
                <c:pt idx="8395">
                  <c:v>206</c:v>
                </c:pt>
                <c:pt idx="8396">
                  <c:v>206</c:v>
                </c:pt>
                <c:pt idx="8397">
                  <c:v>206</c:v>
                </c:pt>
                <c:pt idx="8398">
                  <c:v>206</c:v>
                </c:pt>
                <c:pt idx="8399">
                  <c:v>206</c:v>
                </c:pt>
                <c:pt idx="8400">
                  <c:v>206</c:v>
                </c:pt>
                <c:pt idx="8401">
                  <c:v>206</c:v>
                </c:pt>
                <c:pt idx="8402">
                  <c:v>206</c:v>
                </c:pt>
                <c:pt idx="8403">
                  <c:v>206</c:v>
                </c:pt>
                <c:pt idx="8404">
                  <c:v>206</c:v>
                </c:pt>
                <c:pt idx="8405">
                  <c:v>206</c:v>
                </c:pt>
                <c:pt idx="8406">
                  <c:v>206</c:v>
                </c:pt>
                <c:pt idx="8407">
                  <c:v>206</c:v>
                </c:pt>
                <c:pt idx="8408">
                  <c:v>206</c:v>
                </c:pt>
                <c:pt idx="8409">
                  <c:v>206</c:v>
                </c:pt>
                <c:pt idx="8410">
                  <c:v>206</c:v>
                </c:pt>
                <c:pt idx="8411">
                  <c:v>206</c:v>
                </c:pt>
                <c:pt idx="8412">
                  <c:v>206</c:v>
                </c:pt>
                <c:pt idx="8413">
                  <c:v>206</c:v>
                </c:pt>
                <c:pt idx="8414">
                  <c:v>206</c:v>
                </c:pt>
                <c:pt idx="8415">
                  <c:v>206</c:v>
                </c:pt>
                <c:pt idx="8416">
                  <c:v>206</c:v>
                </c:pt>
                <c:pt idx="8417">
                  <c:v>206</c:v>
                </c:pt>
                <c:pt idx="8418">
                  <c:v>206</c:v>
                </c:pt>
                <c:pt idx="8419">
                  <c:v>206</c:v>
                </c:pt>
                <c:pt idx="8420">
                  <c:v>206</c:v>
                </c:pt>
                <c:pt idx="8421">
                  <c:v>206</c:v>
                </c:pt>
                <c:pt idx="8422">
                  <c:v>206</c:v>
                </c:pt>
                <c:pt idx="8423">
                  <c:v>206</c:v>
                </c:pt>
                <c:pt idx="8424">
                  <c:v>206</c:v>
                </c:pt>
                <c:pt idx="8425">
                  <c:v>206</c:v>
                </c:pt>
                <c:pt idx="8426">
                  <c:v>206</c:v>
                </c:pt>
                <c:pt idx="8427">
                  <c:v>206</c:v>
                </c:pt>
                <c:pt idx="8428">
                  <c:v>206</c:v>
                </c:pt>
                <c:pt idx="8429">
                  <c:v>207</c:v>
                </c:pt>
                <c:pt idx="8430">
                  <c:v>207</c:v>
                </c:pt>
                <c:pt idx="8431">
                  <c:v>207</c:v>
                </c:pt>
                <c:pt idx="8432">
                  <c:v>207</c:v>
                </c:pt>
                <c:pt idx="8433">
                  <c:v>207</c:v>
                </c:pt>
                <c:pt idx="8434">
                  <c:v>207</c:v>
                </c:pt>
                <c:pt idx="8435">
                  <c:v>207</c:v>
                </c:pt>
                <c:pt idx="8436">
                  <c:v>207</c:v>
                </c:pt>
                <c:pt idx="8437">
                  <c:v>207</c:v>
                </c:pt>
                <c:pt idx="8438">
                  <c:v>207</c:v>
                </c:pt>
                <c:pt idx="8439">
                  <c:v>207</c:v>
                </c:pt>
                <c:pt idx="8440">
                  <c:v>207</c:v>
                </c:pt>
                <c:pt idx="8441">
                  <c:v>207</c:v>
                </c:pt>
                <c:pt idx="8442">
                  <c:v>207</c:v>
                </c:pt>
                <c:pt idx="8443">
                  <c:v>207</c:v>
                </c:pt>
                <c:pt idx="8444">
                  <c:v>207</c:v>
                </c:pt>
                <c:pt idx="8445">
                  <c:v>207</c:v>
                </c:pt>
                <c:pt idx="8446">
                  <c:v>207</c:v>
                </c:pt>
                <c:pt idx="8447">
                  <c:v>207</c:v>
                </c:pt>
                <c:pt idx="8448">
                  <c:v>207</c:v>
                </c:pt>
                <c:pt idx="8449">
                  <c:v>207</c:v>
                </c:pt>
                <c:pt idx="8450">
                  <c:v>207</c:v>
                </c:pt>
                <c:pt idx="8451">
                  <c:v>207</c:v>
                </c:pt>
                <c:pt idx="8452">
                  <c:v>207</c:v>
                </c:pt>
                <c:pt idx="8453">
                  <c:v>207</c:v>
                </c:pt>
                <c:pt idx="8454">
                  <c:v>207</c:v>
                </c:pt>
                <c:pt idx="8455">
                  <c:v>207</c:v>
                </c:pt>
                <c:pt idx="8456">
                  <c:v>207</c:v>
                </c:pt>
                <c:pt idx="8457">
                  <c:v>207</c:v>
                </c:pt>
                <c:pt idx="8458">
                  <c:v>207</c:v>
                </c:pt>
                <c:pt idx="8459">
                  <c:v>207</c:v>
                </c:pt>
                <c:pt idx="8460">
                  <c:v>207</c:v>
                </c:pt>
                <c:pt idx="8461">
                  <c:v>207</c:v>
                </c:pt>
                <c:pt idx="8462">
                  <c:v>207</c:v>
                </c:pt>
                <c:pt idx="8463">
                  <c:v>207</c:v>
                </c:pt>
                <c:pt idx="8464">
                  <c:v>207</c:v>
                </c:pt>
                <c:pt idx="8465">
                  <c:v>207</c:v>
                </c:pt>
                <c:pt idx="8466">
                  <c:v>207</c:v>
                </c:pt>
                <c:pt idx="8467">
                  <c:v>207</c:v>
                </c:pt>
                <c:pt idx="8468">
                  <c:v>207</c:v>
                </c:pt>
                <c:pt idx="8469">
                  <c:v>207</c:v>
                </c:pt>
                <c:pt idx="8470">
                  <c:v>207</c:v>
                </c:pt>
                <c:pt idx="8471">
                  <c:v>207</c:v>
                </c:pt>
                <c:pt idx="8472">
                  <c:v>207</c:v>
                </c:pt>
                <c:pt idx="8473">
                  <c:v>207</c:v>
                </c:pt>
                <c:pt idx="8474">
                  <c:v>207</c:v>
                </c:pt>
                <c:pt idx="8475">
                  <c:v>207</c:v>
                </c:pt>
                <c:pt idx="8476">
                  <c:v>207</c:v>
                </c:pt>
                <c:pt idx="8477">
                  <c:v>207</c:v>
                </c:pt>
                <c:pt idx="8478">
                  <c:v>207</c:v>
                </c:pt>
                <c:pt idx="8479">
                  <c:v>207</c:v>
                </c:pt>
                <c:pt idx="8480">
                  <c:v>207</c:v>
                </c:pt>
                <c:pt idx="8481">
                  <c:v>207</c:v>
                </c:pt>
                <c:pt idx="8482">
                  <c:v>207</c:v>
                </c:pt>
                <c:pt idx="8483">
                  <c:v>207</c:v>
                </c:pt>
                <c:pt idx="8484">
                  <c:v>207</c:v>
                </c:pt>
                <c:pt idx="8485">
                  <c:v>207</c:v>
                </c:pt>
                <c:pt idx="8486">
                  <c:v>207</c:v>
                </c:pt>
                <c:pt idx="8487">
                  <c:v>207</c:v>
                </c:pt>
                <c:pt idx="8488">
                  <c:v>207</c:v>
                </c:pt>
                <c:pt idx="8489">
                  <c:v>207</c:v>
                </c:pt>
                <c:pt idx="8490">
                  <c:v>207</c:v>
                </c:pt>
                <c:pt idx="8491">
                  <c:v>207</c:v>
                </c:pt>
                <c:pt idx="8492">
                  <c:v>207</c:v>
                </c:pt>
                <c:pt idx="8493">
                  <c:v>207</c:v>
                </c:pt>
                <c:pt idx="8494">
                  <c:v>207</c:v>
                </c:pt>
                <c:pt idx="8495">
                  <c:v>207</c:v>
                </c:pt>
                <c:pt idx="8496">
                  <c:v>207</c:v>
                </c:pt>
                <c:pt idx="8497">
                  <c:v>207</c:v>
                </c:pt>
                <c:pt idx="8498">
                  <c:v>207</c:v>
                </c:pt>
                <c:pt idx="8499">
                  <c:v>207</c:v>
                </c:pt>
                <c:pt idx="8500">
                  <c:v>207</c:v>
                </c:pt>
                <c:pt idx="8501">
                  <c:v>207</c:v>
                </c:pt>
                <c:pt idx="8502">
                  <c:v>207</c:v>
                </c:pt>
                <c:pt idx="8503">
                  <c:v>207</c:v>
                </c:pt>
                <c:pt idx="8504">
                  <c:v>207</c:v>
                </c:pt>
                <c:pt idx="8505">
                  <c:v>207</c:v>
                </c:pt>
                <c:pt idx="8506">
                  <c:v>207</c:v>
                </c:pt>
                <c:pt idx="8507">
                  <c:v>207</c:v>
                </c:pt>
                <c:pt idx="8508">
                  <c:v>207</c:v>
                </c:pt>
                <c:pt idx="8509">
                  <c:v>207</c:v>
                </c:pt>
                <c:pt idx="8510">
                  <c:v>207</c:v>
                </c:pt>
                <c:pt idx="8511">
                  <c:v>207</c:v>
                </c:pt>
                <c:pt idx="8512">
                  <c:v>207</c:v>
                </c:pt>
                <c:pt idx="8513">
                  <c:v>207</c:v>
                </c:pt>
                <c:pt idx="8514">
                  <c:v>207</c:v>
                </c:pt>
                <c:pt idx="8515">
                  <c:v>207</c:v>
                </c:pt>
                <c:pt idx="8516">
                  <c:v>207</c:v>
                </c:pt>
                <c:pt idx="8517">
                  <c:v>207</c:v>
                </c:pt>
                <c:pt idx="8518">
                  <c:v>207</c:v>
                </c:pt>
                <c:pt idx="8519">
                  <c:v>207</c:v>
                </c:pt>
                <c:pt idx="8520">
                  <c:v>207</c:v>
                </c:pt>
                <c:pt idx="8521">
                  <c:v>207</c:v>
                </c:pt>
                <c:pt idx="8522">
                  <c:v>207</c:v>
                </c:pt>
                <c:pt idx="8523">
                  <c:v>207</c:v>
                </c:pt>
                <c:pt idx="8524">
                  <c:v>207</c:v>
                </c:pt>
                <c:pt idx="8525">
                  <c:v>207</c:v>
                </c:pt>
                <c:pt idx="8526">
                  <c:v>207</c:v>
                </c:pt>
                <c:pt idx="8527">
                  <c:v>207</c:v>
                </c:pt>
                <c:pt idx="8528">
                  <c:v>207</c:v>
                </c:pt>
                <c:pt idx="8529">
                  <c:v>207</c:v>
                </c:pt>
                <c:pt idx="8530">
                  <c:v>207</c:v>
                </c:pt>
                <c:pt idx="8531">
                  <c:v>207</c:v>
                </c:pt>
                <c:pt idx="8532">
                  <c:v>207</c:v>
                </c:pt>
                <c:pt idx="8533">
                  <c:v>207</c:v>
                </c:pt>
                <c:pt idx="8534">
                  <c:v>207</c:v>
                </c:pt>
                <c:pt idx="8535">
                  <c:v>207</c:v>
                </c:pt>
                <c:pt idx="8536">
                  <c:v>207</c:v>
                </c:pt>
                <c:pt idx="8537">
                  <c:v>207</c:v>
                </c:pt>
                <c:pt idx="8538">
                  <c:v>207</c:v>
                </c:pt>
                <c:pt idx="8539">
                  <c:v>207</c:v>
                </c:pt>
                <c:pt idx="8540">
                  <c:v>207</c:v>
                </c:pt>
                <c:pt idx="8541">
                  <c:v>207</c:v>
                </c:pt>
                <c:pt idx="8542">
                  <c:v>207</c:v>
                </c:pt>
                <c:pt idx="8543">
                  <c:v>207</c:v>
                </c:pt>
                <c:pt idx="8544">
                  <c:v>207</c:v>
                </c:pt>
                <c:pt idx="8545">
                  <c:v>207</c:v>
                </c:pt>
                <c:pt idx="8546">
                  <c:v>207</c:v>
                </c:pt>
                <c:pt idx="8547">
                  <c:v>207</c:v>
                </c:pt>
                <c:pt idx="8548">
                  <c:v>207</c:v>
                </c:pt>
                <c:pt idx="8549">
                  <c:v>207</c:v>
                </c:pt>
                <c:pt idx="8550">
                  <c:v>207</c:v>
                </c:pt>
                <c:pt idx="8551">
                  <c:v>207</c:v>
                </c:pt>
                <c:pt idx="8552">
                  <c:v>207</c:v>
                </c:pt>
                <c:pt idx="8553">
                  <c:v>207</c:v>
                </c:pt>
                <c:pt idx="8554">
                  <c:v>207</c:v>
                </c:pt>
                <c:pt idx="8555">
                  <c:v>207</c:v>
                </c:pt>
                <c:pt idx="8556">
                  <c:v>207</c:v>
                </c:pt>
                <c:pt idx="8557">
                  <c:v>207</c:v>
                </c:pt>
                <c:pt idx="8558">
                  <c:v>207</c:v>
                </c:pt>
                <c:pt idx="8559">
                  <c:v>207</c:v>
                </c:pt>
                <c:pt idx="8560">
                  <c:v>207</c:v>
                </c:pt>
                <c:pt idx="8561">
                  <c:v>207</c:v>
                </c:pt>
                <c:pt idx="8562">
                  <c:v>207</c:v>
                </c:pt>
                <c:pt idx="8563">
                  <c:v>207</c:v>
                </c:pt>
                <c:pt idx="8564">
                  <c:v>207</c:v>
                </c:pt>
                <c:pt idx="8565">
                  <c:v>207</c:v>
                </c:pt>
                <c:pt idx="8566">
                  <c:v>207</c:v>
                </c:pt>
                <c:pt idx="8567">
                  <c:v>207</c:v>
                </c:pt>
                <c:pt idx="8568">
                  <c:v>207</c:v>
                </c:pt>
                <c:pt idx="8569">
                  <c:v>207</c:v>
                </c:pt>
                <c:pt idx="8570">
                  <c:v>207</c:v>
                </c:pt>
                <c:pt idx="8571">
                  <c:v>207</c:v>
                </c:pt>
                <c:pt idx="8572">
                  <c:v>207</c:v>
                </c:pt>
                <c:pt idx="8573">
                  <c:v>207</c:v>
                </c:pt>
                <c:pt idx="8574">
                  <c:v>207</c:v>
                </c:pt>
                <c:pt idx="8575">
                  <c:v>207</c:v>
                </c:pt>
                <c:pt idx="8576">
                  <c:v>207</c:v>
                </c:pt>
                <c:pt idx="8577">
                  <c:v>207</c:v>
                </c:pt>
                <c:pt idx="8578">
                  <c:v>207</c:v>
                </c:pt>
                <c:pt idx="8579">
                  <c:v>207</c:v>
                </c:pt>
                <c:pt idx="8580">
                  <c:v>207</c:v>
                </c:pt>
                <c:pt idx="8581">
                  <c:v>207</c:v>
                </c:pt>
                <c:pt idx="8582">
                  <c:v>207</c:v>
                </c:pt>
                <c:pt idx="8583">
                  <c:v>207</c:v>
                </c:pt>
                <c:pt idx="8584">
                  <c:v>207</c:v>
                </c:pt>
                <c:pt idx="8585">
                  <c:v>207</c:v>
                </c:pt>
                <c:pt idx="8586">
                  <c:v>207</c:v>
                </c:pt>
                <c:pt idx="8587">
                  <c:v>207</c:v>
                </c:pt>
                <c:pt idx="8588">
                  <c:v>207</c:v>
                </c:pt>
                <c:pt idx="8589">
                  <c:v>207</c:v>
                </c:pt>
                <c:pt idx="8590">
                  <c:v>207</c:v>
                </c:pt>
                <c:pt idx="8591">
                  <c:v>207</c:v>
                </c:pt>
                <c:pt idx="8592">
                  <c:v>207</c:v>
                </c:pt>
                <c:pt idx="8593">
                  <c:v>207</c:v>
                </c:pt>
                <c:pt idx="8594">
                  <c:v>207</c:v>
                </c:pt>
                <c:pt idx="8595">
                  <c:v>207</c:v>
                </c:pt>
                <c:pt idx="8596">
                  <c:v>207</c:v>
                </c:pt>
                <c:pt idx="8597">
                  <c:v>207</c:v>
                </c:pt>
                <c:pt idx="8598">
                  <c:v>207</c:v>
                </c:pt>
                <c:pt idx="8599">
                  <c:v>207</c:v>
                </c:pt>
                <c:pt idx="8600">
                  <c:v>207</c:v>
                </c:pt>
                <c:pt idx="8601">
                  <c:v>207</c:v>
                </c:pt>
                <c:pt idx="8602">
                  <c:v>207</c:v>
                </c:pt>
                <c:pt idx="8603">
                  <c:v>207</c:v>
                </c:pt>
                <c:pt idx="8604">
                  <c:v>207</c:v>
                </c:pt>
                <c:pt idx="8605">
                  <c:v>207</c:v>
                </c:pt>
                <c:pt idx="8606">
                  <c:v>207</c:v>
                </c:pt>
                <c:pt idx="8607">
                  <c:v>207</c:v>
                </c:pt>
                <c:pt idx="8608">
                  <c:v>207</c:v>
                </c:pt>
                <c:pt idx="8609">
                  <c:v>207</c:v>
                </c:pt>
                <c:pt idx="8610">
                  <c:v>207</c:v>
                </c:pt>
                <c:pt idx="8611">
                  <c:v>207</c:v>
                </c:pt>
                <c:pt idx="8612">
                  <c:v>208</c:v>
                </c:pt>
                <c:pt idx="8613">
                  <c:v>208</c:v>
                </c:pt>
                <c:pt idx="8614">
                  <c:v>208</c:v>
                </c:pt>
                <c:pt idx="8615">
                  <c:v>208</c:v>
                </c:pt>
                <c:pt idx="8616">
                  <c:v>208</c:v>
                </c:pt>
                <c:pt idx="8617">
                  <c:v>208</c:v>
                </c:pt>
                <c:pt idx="8618">
                  <c:v>208</c:v>
                </c:pt>
                <c:pt idx="8619">
                  <c:v>208</c:v>
                </c:pt>
                <c:pt idx="8620">
                  <c:v>208</c:v>
                </c:pt>
                <c:pt idx="8621">
                  <c:v>208</c:v>
                </c:pt>
                <c:pt idx="8622">
                  <c:v>208</c:v>
                </c:pt>
                <c:pt idx="8623">
                  <c:v>208</c:v>
                </c:pt>
                <c:pt idx="8624">
                  <c:v>208</c:v>
                </c:pt>
                <c:pt idx="8625">
                  <c:v>208</c:v>
                </c:pt>
                <c:pt idx="8626">
                  <c:v>208</c:v>
                </c:pt>
                <c:pt idx="8627">
                  <c:v>208</c:v>
                </c:pt>
                <c:pt idx="8628">
                  <c:v>208</c:v>
                </c:pt>
                <c:pt idx="8629">
                  <c:v>208</c:v>
                </c:pt>
                <c:pt idx="8630">
                  <c:v>208</c:v>
                </c:pt>
                <c:pt idx="8631">
                  <c:v>208</c:v>
                </c:pt>
                <c:pt idx="8632">
                  <c:v>208</c:v>
                </c:pt>
                <c:pt idx="8633">
                  <c:v>208</c:v>
                </c:pt>
                <c:pt idx="8634">
                  <c:v>208</c:v>
                </c:pt>
                <c:pt idx="8635">
                  <c:v>208</c:v>
                </c:pt>
                <c:pt idx="8636">
                  <c:v>208</c:v>
                </c:pt>
                <c:pt idx="8637">
                  <c:v>208</c:v>
                </c:pt>
                <c:pt idx="8638">
                  <c:v>208</c:v>
                </c:pt>
                <c:pt idx="8639">
                  <c:v>208</c:v>
                </c:pt>
                <c:pt idx="8640">
                  <c:v>208</c:v>
                </c:pt>
                <c:pt idx="8641">
                  <c:v>208</c:v>
                </c:pt>
                <c:pt idx="8642">
                  <c:v>208</c:v>
                </c:pt>
                <c:pt idx="8643">
                  <c:v>208</c:v>
                </c:pt>
                <c:pt idx="8644">
                  <c:v>208</c:v>
                </c:pt>
                <c:pt idx="8645">
                  <c:v>208</c:v>
                </c:pt>
                <c:pt idx="8646">
                  <c:v>208</c:v>
                </c:pt>
                <c:pt idx="8647">
                  <c:v>208</c:v>
                </c:pt>
                <c:pt idx="8648">
                  <c:v>208</c:v>
                </c:pt>
                <c:pt idx="8649">
                  <c:v>208</c:v>
                </c:pt>
                <c:pt idx="8650">
                  <c:v>208</c:v>
                </c:pt>
                <c:pt idx="8651">
                  <c:v>209</c:v>
                </c:pt>
                <c:pt idx="8652">
                  <c:v>209</c:v>
                </c:pt>
                <c:pt idx="8653">
                  <c:v>209</c:v>
                </c:pt>
                <c:pt idx="8654">
                  <c:v>209</c:v>
                </c:pt>
                <c:pt idx="8655">
                  <c:v>209</c:v>
                </c:pt>
                <c:pt idx="8656">
                  <c:v>209</c:v>
                </c:pt>
                <c:pt idx="8657">
                  <c:v>209</c:v>
                </c:pt>
                <c:pt idx="8658">
                  <c:v>209</c:v>
                </c:pt>
                <c:pt idx="8659">
                  <c:v>209</c:v>
                </c:pt>
                <c:pt idx="8660">
                  <c:v>209</c:v>
                </c:pt>
                <c:pt idx="8661">
                  <c:v>209</c:v>
                </c:pt>
                <c:pt idx="8662">
                  <c:v>209</c:v>
                </c:pt>
                <c:pt idx="8663">
                  <c:v>209</c:v>
                </c:pt>
                <c:pt idx="8664">
                  <c:v>210</c:v>
                </c:pt>
                <c:pt idx="8665">
                  <c:v>210</c:v>
                </c:pt>
                <c:pt idx="8666">
                  <c:v>210</c:v>
                </c:pt>
                <c:pt idx="8667">
                  <c:v>210</c:v>
                </c:pt>
                <c:pt idx="8668">
                  <c:v>210</c:v>
                </c:pt>
                <c:pt idx="8669">
                  <c:v>210</c:v>
                </c:pt>
                <c:pt idx="8670">
                  <c:v>210</c:v>
                </c:pt>
                <c:pt idx="8671">
                  <c:v>210</c:v>
                </c:pt>
                <c:pt idx="8672">
                  <c:v>210</c:v>
                </c:pt>
                <c:pt idx="8673">
                  <c:v>211</c:v>
                </c:pt>
                <c:pt idx="8674">
                  <c:v>211</c:v>
                </c:pt>
                <c:pt idx="8675">
                  <c:v>211</c:v>
                </c:pt>
                <c:pt idx="8676">
                  <c:v>211</c:v>
                </c:pt>
                <c:pt idx="8677">
                  <c:v>211</c:v>
                </c:pt>
                <c:pt idx="8678">
                  <c:v>211</c:v>
                </c:pt>
                <c:pt idx="8679">
                  <c:v>211</c:v>
                </c:pt>
                <c:pt idx="8680">
                  <c:v>211</c:v>
                </c:pt>
                <c:pt idx="8681">
                  <c:v>211</c:v>
                </c:pt>
                <c:pt idx="8682">
                  <c:v>211</c:v>
                </c:pt>
                <c:pt idx="8683">
                  <c:v>211</c:v>
                </c:pt>
                <c:pt idx="8684">
                  <c:v>211</c:v>
                </c:pt>
                <c:pt idx="8685">
                  <c:v>211</c:v>
                </c:pt>
                <c:pt idx="8686">
                  <c:v>211</c:v>
                </c:pt>
                <c:pt idx="8687">
                  <c:v>212</c:v>
                </c:pt>
                <c:pt idx="8688">
                  <c:v>212</c:v>
                </c:pt>
                <c:pt idx="8689">
                  <c:v>212</c:v>
                </c:pt>
                <c:pt idx="8690">
                  <c:v>212</c:v>
                </c:pt>
                <c:pt idx="8691">
                  <c:v>212</c:v>
                </c:pt>
                <c:pt idx="8692">
                  <c:v>212</c:v>
                </c:pt>
                <c:pt idx="8693">
                  <c:v>212</c:v>
                </c:pt>
                <c:pt idx="8694">
                  <c:v>212</c:v>
                </c:pt>
                <c:pt idx="8695">
                  <c:v>212</c:v>
                </c:pt>
                <c:pt idx="8696">
                  <c:v>213</c:v>
                </c:pt>
                <c:pt idx="8697">
                  <c:v>213</c:v>
                </c:pt>
                <c:pt idx="8698">
                  <c:v>213</c:v>
                </c:pt>
                <c:pt idx="8699">
                  <c:v>213</c:v>
                </c:pt>
                <c:pt idx="8700">
                  <c:v>213</c:v>
                </c:pt>
                <c:pt idx="8701">
                  <c:v>213</c:v>
                </c:pt>
                <c:pt idx="8702">
                  <c:v>213</c:v>
                </c:pt>
                <c:pt idx="8703">
                  <c:v>213</c:v>
                </c:pt>
                <c:pt idx="8704">
                  <c:v>213</c:v>
                </c:pt>
                <c:pt idx="8705">
                  <c:v>213</c:v>
                </c:pt>
                <c:pt idx="8706">
                  <c:v>213</c:v>
                </c:pt>
                <c:pt idx="8707">
                  <c:v>213</c:v>
                </c:pt>
                <c:pt idx="8708">
                  <c:v>213</c:v>
                </c:pt>
                <c:pt idx="8709">
                  <c:v>213</c:v>
                </c:pt>
                <c:pt idx="8710">
                  <c:v>213</c:v>
                </c:pt>
                <c:pt idx="8711">
                  <c:v>213</c:v>
                </c:pt>
                <c:pt idx="8712">
                  <c:v>213</c:v>
                </c:pt>
                <c:pt idx="8713">
                  <c:v>213</c:v>
                </c:pt>
                <c:pt idx="8714">
                  <c:v>213</c:v>
                </c:pt>
                <c:pt idx="8715">
                  <c:v>213</c:v>
                </c:pt>
                <c:pt idx="8716">
                  <c:v>213</c:v>
                </c:pt>
                <c:pt idx="8717">
                  <c:v>213</c:v>
                </c:pt>
                <c:pt idx="8718">
                  <c:v>213</c:v>
                </c:pt>
                <c:pt idx="8719">
                  <c:v>213</c:v>
                </c:pt>
                <c:pt idx="8720">
                  <c:v>213</c:v>
                </c:pt>
                <c:pt idx="8721">
                  <c:v>213</c:v>
                </c:pt>
                <c:pt idx="8722">
                  <c:v>213</c:v>
                </c:pt>
                <c:pt idx="8723">
                  <c:v>213</c:v>
                </c:pt>
                <c:pt idx="8724">
                  <c:v>213</c:v>
                </c:pt>
                <c:pt idx="8725">
                  <c:v>213</c:v>
                </c:pt>
                <c:pt idx="8726">
                  <c:v>213</c:v>
                </c:pt>
                <c:pt idx="8727">
                  <c:v>213</c:v>
                </c:pt>
                <c:pt idx="8728">
                  <c:v>213</c:v>
                </c:pt>
                <c:pt idx="8729">
                  <c:v>213</c:v>
                </c:pt>
                <c:pt idx="8730">
                  <c:v>213</c:v>
                </c:pt>
                <c:pt idx="8731">
                  <c:v>213</c:v>
                </c:pt>
                <c:pt idx="8732">
                  <c:v>213</c:v>
                </c:pt>
                <c:pt idx="8733">
                  <c:v>213</c:v>
                </c:pt>
                <c:pt idx="8734">
                  <c:v>213</c:v>
                </c:pt>
                <c:pt idx="8735">
                  <c:v>213</c:v>
                </c:pt>
                <c:pt idx="8736">
                  <c:v>213</c:v>
                </c:pt>
                <c:pt idx="8737">
                  <c:v>213</c:v>
                </c:pt>
                <c:pt idx="8738">
                  <c:v>213</c:v>
                </c:pt>
                <c:pt idx="8739">
                  <c:v>213</c:v>
                </c:pt>
                <c:pt idx="8740">
                  <c:v>213</c:v>
                </c:pt>
                <c:pt idx="8741">
                  <c:v>213</c:v>
                </c:pt>
                <c:pt idx="8742">
                  <c:v>213</c:v>
                </c:pt>
                <c:pt idx="8743">
                  <c:v>213</c:v>
                </c:pt>
                <c:pt idx="8744">
                  <c:v>213</c:v>
                </c:pt>
                <c:pt idx="8745">
                  <c:v>213</c:v>
                </c:pt>
                <c:pt idx="8746">
                  <c:v>213</c:v>
                </c:pt>
                <c:pt idx="8747">
                  <c:v>213</c:v>
                </c:pt>
                <c:pt idx="8748">
                  <c:v>213</c:v>
                </c:pt>
                <c:pt idx="8749">
                  <c:v>213</c:v>
                </c:pt>
                <c:pt idx="8750">
                  <c:v>213</c:v>
                </c:pt>
                <c:pt idx="8751">
                  <c:v>213</c:v>
                </c:pt>
                <c:pt idx="8752">
                  <c:v>213</c:v>
                </c:pt>
                <c:pt idx="8753">
                  <c:v>213</c:v>
                </c:pt>
                <c:pt idx="8754">
                  <c:v>213</c:v>
                </c:pt>
                <c:pt idx="8755">
                  <c:v>213</c:v>
                </c:pt>
                <c:pt idx="8756">
                  <c:v>213</c:v>
                </c:pt>
                <c:pt idx="8757">
                  <c:v>213</c:v>
                </c:pt>
                <c:pt idx="8758">
                  <c:v>213</c:v>
                </c:pt>
                <c:pt idx="8759">
                  <c:v>213</c:v>
                </c:pt>
                <c:pt idx="8760">
                  <c:v>213</c:v>
                </c:pt>
                <c:pt idx="8761">
                  <c:v>213</c:v>
                </c:pt>
                <c:pt idx="8762">
                  <c:v>213</c:v>
                </c:pt>
                <c:pt idx="8763">
                  <c:v>213</c:v>
                </c:pt>
                <c:pt idx="8764">
                  <c:v>213</c:v>
                </c:pt>
                <c:pt idx="8765">
                  <c:v>213</c:v>
                </c:pt>
                <c:pt idx="8766">
                  <c:v>213</c:v>
                </c:pt>
                <c:pt idx="8767">
                  <c:v>213</c:v>
                </c:pt>
                <c:pt idx="8768">
                  <c:v>213</c:v>
                </c:pt>
                <c:pt idx="8769">
                  <c:v>213</c:v>
                </c:pt>
                <c:pt idx="8770">
                  <c:v>213</c:v>
                </c:pt>
                <c:pt idx="8771">
                  <c:v>213</c:v>
                </c:pt>
                <c:pt idx="8772">
                  <c:v>213</c:v>
                </c:pt>
                <c:pt idx="8773">
                  <c:v>213</c:v>
                </c:pt>
                <c:pt idx="8774">
                  <c:v>213</c:v>
                </c:pt>
                <c:pt idx="8775">
                  <c:v>213</c:v>
                </c:pt>
                <c:pt idx="8776">
                  <c:v>213</c:v>
                </c:pt>
                <c:pt idx="8777">
                  <c:v>213</c:v>
                </c:pt>
                <c:pt idx="8778">
                  <c:v>213</c:v>
                </c:pt>
                <c:pt idx="8779">
                  <c:v>213</c:v>
                </c:pt>
                <c:pt idx="8780">
                  <c:v>213</c:v>
                </c:pt>
                <c:pt idx="8781">
                  <c:v>213</c:v>
                </c:pt>
                <c:pt idx="8782">
                  <c:v>213</c:v>
                </c:pt>
                <c:pt idx="8783">
                  <c:v>213</c:v>
                </c:pt>
                <c:pt idx="8784">
                  <c:v>213</c:v>
                </c:pt>
                <c:pt idx="8785">
                  <c:v>213</c:v>
                </c:pt>
                <c:pt idx="8786">
                  <c:v>213</c:v>
                </c:pt>
                <c:pt idx="8787">
                  <c:v>213</c:v>
                </c:pt>
                <c:pt idx="8788">
                  <c:v>214</c:v>
                </c:pt>
                <c:pt idx="8789">
                  <c:v>214</c:v>
                </c:pt>
                <c:pt idx="8790">
                  <c:v>214</c:v>
                </c:pt>
                <c:pt idx="8791">
                  <c:v>214</c:v>
                </c:pt>
                <c:pt idx="8792">
                  <c:v>214</c:v>
                </c:pt>
                <c:pt idx="8793">
                  <c:v>214</c:v>
                </c:pt>
                <c:pt idx="8794">
                  <c:v>214</c:v>
                </c:pt>
                <c:pt idx="8795">
                  <c:v>214</c:v>
                </c:pt>
                <c:pt idx="8796">
                  <c:v>214</c:v>
                </c:pt>
                <c:pt idx="8797">
                  <c:v>215</c:v>
                </c:pt>
                <c:pt idx="8798">
                  <c:v>215</c:v>
                </c:pt>
                <c:pt idx="8799">
                  <c:v>215</c:v>
                </c:pt>
                <c:pt idx="8800">
                  <c:v>215</c:v>
                </c:pt>
                <c:pt idx="8801">
                  <c:v>215</c:v>
                </c:pt>
                <c:pt idx="8802">
                  <c:v>215</c:v>
                </c:pt>
                <c:pt idx="8803">
                  <c:v>215</c:v>
                </c:pt>
                <c:pt idx="8804">
                  <c:v>215</c:v>
                </c:pt>
                <c:pt idx="8805">
                  <c:v>215</c:v>
                </c:pt>
                <c:pt idx="8806">
                  <c:v>215</c:v>
                </c:pt>
                <c:pt idx="8807">
                  <c:v>215</c:v>
                </c:pt>
                <c:pt idx="8808">
                  <c:v>215</c:v>
                </c:pt>
                <c:pt idx="8809">
                  <c:v>215</c:v>
                </c:pt>
                <c:pt idx="8810">
                  <c:v>215</c:v>
                </c:pt>
                <c:pt idx="8811">
                  <c:v>215</c:v>
                </c:pt>
                <c:pt idx="8812">
                  <c:v>215</c:v>
                </c:pt>
                <c:pt idx="8813">
                  <c:v>215</c:v>
                </c:pt>
                <c:pt idx="8814">
                  <c:v>215</c:v>
                </c:pt>
                <c:pt idx="8815">
                  <c:v>215</c:v>
                </c:pt>
                <c:pt idx="8816">
                  <c:v>215</c:v>
                </c:pt>
                <c:pt idx="8817">
                  <c:v>215</c:v>
                </c:pt>
                <c:pt idx="8818">
                  <c:v>215</c:v>
                </c:pt>
                <c:pt idx="8819">
                  <c:v>215</c:v>
                </c:pt>
                <c:pt idx="8820">
                  <c:v>215</c:v>
                </c:pt>
                <c:pt idx="8821">
                  <c:v>215</c:v>
                </c:pt>
                <c:pt idx="8822">
                  <c:v>215</c:v>
                </c:pt>
                <c:pt idx="8823">
                  <c:v>215</c:v>
                </c:pt>
                <c:pt idx="8824">
                  <c:v>215</c:v>
                </c:pt>
                <c:pt idx="8825">
                  <c:v>215</c:v>
                </c:pt>
                <c:pt idx="8826">
                  <c:v>215</c:v>
                </c:pt>
                <c:pt idx="8827">
                  <c:v>215</c:v>
                </c:pt>
                <c:pt idx="8828">
                  <c:v>215</c:v>
                </c:pt>
                <c:pt idx="8829">
                  <c:v>215</c:v>
                </c:pt>
                <c:pt idx="8830">
                  <c:v>215</c:v>
                </c:pt>
                <c:pt idx="8831">
                  <c:v>215</c:v>
                </c:pt>
                <c:pt idx="8832">
                  <c:v>215</c:v>
                </c:pt>
                <c:pt idx="8833">
                  <c:v>215</c:v>
                </c:pt>
                <c:pt idx="8834">
                  <c:v>215</c:v>
                </c:pt>
                <c:pt idx="8835">
                  <c:v>215</c:v>
                </c:pt>
                <c:pt idx="8836">
                  <c:v>215</c:v>
                </c:pt>
                <c:pt idx="8837">
                  <c:v>215</c:v>
                </c:pt>
                <c:pt idx="8838">
                  <c:v>215</c:v>
                </c:pt>
                <c:pt idx="8839">
                  <c:v>215</c:v>
                </c:pt>
                <c:pt idx="8840">
                  <c:v>215</c:v>
                </c:pt>
                <c:pt idx="8841">
                  <c:v>215</c:v>
                </c:pt>
                <c:pt idx="8842">
                  <c:v>215</c:v>
                </c:pt>
                <c:pt idx="8843">
                  <c:v>215</c:v>
                </c:pt>
                <c:pt idx="8844">
                  <c:v>215</c:v>
                </c:pt>
                <c:pt idx="8845">
                  <c:v>215</c:v>
                </c:pt>
                <c:pt idx="8846">
                  <c:v>215</c:v>
                </c:pt>
                <c:pt idx="8847">
                  <c:v>215</c:v>
                </c:pt>
                <c:pt idx="8848">
                  <c:v>215</c:v>
                </c:pt>
                <c:pt idx="8849">
                  <c:v>215</c:v>
                </c:pt>
                <c:pt idx="8850">
                  <c:v>215</c:v>
                </c:pt>
                <c:pt idx="8851">
                  <c:v>215</c:v>
                </c:pt>
                <c:pt idx="8852">
                  <c:v>215</c:v>
                </c:pt>
                <c:pt idx="8853">
                  <c:v>215</c:v>
                </c:pt>
                <c:pt idx="8854">
                  <c:v>215</c:v>
                </c:pt>
                <c:pt idx="8855">
                  <c:v>215</c:v>
                </c:pt>
                <c:pt idx="8856">
                  <c:v>215</c:v>
                </c:pt>
                <c:pt idx="8857">
                  <c:v>215</c:v>
                </c:pt>
                <c:pt idx="8858">
                  <c:v>215</c:v>
                </c:pt>
                <c:pt idx="8859">
                  <c:v>216</c:v>
                </c:pt>
                <c:pt idx="8860">
                  <c:v>217</c:v>
                </c:pt>
                <c:pt idx="8861">
                  <c:v>217</c:v>
                </c:pt>
                <c:pt idx="8862">
                  <c:v>217</c:v>
                </c:pt>
                <c:pt idx="8863">
                  <c:v>217</c:v>
                </c:pt>
                <c:pt idx="8864">
                  <c:v>217</c:v>
                </c:pt>
                <c:pt idx="8865">
                  <c:v>217</c:v>
                </c:pt>
                <c:pt idx="8866">
                  <c:v>217</c:v>
                </c:pt>
                <c:pt idx="8867">
                  <c:v>217</c:v>
                </c:pt>
                <c:pt idx="8868">
                  <c:v>217</c:v>
                </c:pt>
                <c:pt idx="8869">
                  <c:v>217</c:v>
                </c:pt>
                <c:pt idx="8870">
                  <c:v>217</c:v>
                </c:pt>
                <c:pt idx="8871">
                  <c:v>217</c:v>
                </c:pt>
                <c:pt idx="8872">
                  <c:v>217</c:v>
                </c:pt>
                <c:pt idx="8873">
                  <c:v>217</c:v>
                </c:pt>
                <c:pt idx="8874">
                  <c:v>218</c:v>
                </c:pt>
                <c:pt idx="8875">
                  <c:v>218</c:v>
                </c:pt>
                <c:pt idx="8876">
                  <c:v>218</c:v>
                </c:pt>
                <c:pt idx="8877">
                  <c:v>218</c:v>
                </c:pt>
                <c:pt idx="8878">
                  <c:v>218</c:v>
                </c:pt>
                <c:pt idx="8879">
                  <c:v>218</c:v>
                </c:pt>
                <c:pt idx="8880">
                  <c:v>218</c:v>
                </c:pt>
                <c:pt idx="8881">
                  <c:v>218</c:v>
                </c:pt>
                <c:pt idx="8882">
                  <c:v>218</c:v>
                </c:pt>
                <c:pt idx="8883">
                  <c:v>218</c:v>
                </c:pt>
                <c:pt idx="8884">
                  <c:v>219</c:v>
                </c:pt>
                <c:pt idx="8885">
                  <c:v>219</c:v>
                </c:pt>
                <c:pt idx="8886">
                  <c:v>219</c:v>
                </c:pt>
                <c:pt idx="8887">
                  <c:v>219</c:v>
                </c:pt>
                <c:pt idx="8888">
                  <c:v>219</c:v>
                </c:pt>
                <c:pt idx="8889">
                  <c:v>219</c:v>
                </c:pt>
                <c:pt idx="8890">
                  <c:v>219</c:v>
                </c:pt>
                <c:pt idx="8891">
                  <c:v>219</c:v>
                </c:pt>
                <c:pt idx="8892">
                  <c:v>219</c:v>
                </c:pt>
                <c:pt idx="8893">
                  <c:v>219</c:v>
                </c:pt>
                <c:pt idx="8894">
                  <c:v>219</c:v>
                </c:pt>
                <c:pt idx="8895">
                  <c:v>219</c:v>
                </c:pt>
                <c:pt idx="8896">
                  <c:v>219</c:v>
                </c:pt>
                <c:pt idx="8897">
                  <c:v>220</c:v>
                </c:pt>
                <c:pt idx="8898">
                  <c:v>220</c:v>
                </c:pt>
                <c:pt idx="8899">
                  <c:v>220</c:v>
                </c:pt>
                <c:pt idx="8900">
                  <c:v>220</c:v>
                </c:pt>
                <c:pt idx="8901">
                  <c:v>220</c:v>
                </c:pt>
                <c:pt idx="8902">
                  <c:v>220</c:v>
                </c:pt>
                <c:pt idx="8903">
                  <c:v>220</c:v>
                </c:pt>
                <c:pt idx="8904">
                  <c:v>220</c:v>
                </c:pt>
                <c:pt idx="8905">
                  <c:v>220</c:v>
                </c:pt>
                <c:pt idx="8906">
                  <c:v>220</c:v>
                </c:pt>
                <c:pt idx="8907">
                  <c:v>220</c:v>
                </c:pt>
                <c:pt idx="8908">
                  <c:v>220</c:v>
                </c:pt>
                <c:pt idx="8909">
                  <c:v>220</c:v>
                </c:pt>
                <c:pt idx="8910">
                  <c:v>220</c:v>
                </c:pt>
                <c:pt idx="8911">
                  <c:v>220</c:v>
                </c:pt>
                <c:pt idx="8912">
                  <c:v>220</c:v>
                </c:pt>
                <c:pt idx="8913">
                  <c:v>220</c:v>
                </c:pt>
                <c:pt idx="8914">
                  <c:v>220</c:v>
                </c:pt>
                <c:pt idx="8915">
                  <c:v>220</c:v>
                </c:pt>
                <c:pt idx="8916">
                  <c:v>220</c:v>
                </c:pt>
                <c:pt idx="8917">
                  <c:v>220</c:v>
                </c:pt>
                <c:pt idx="8918">
                  <c:v>220</c:v>
                </c:pt>
                <c:pt idx="8919">
                  <c:v>220</c:v>
                </c:pt>
                <c:pt idx="8920">
                  <c:v>220</c:v>
                </c:pt>
                <c:pt idx="8921">
                  <c:v>220</c:v>
                </c:pt>
                <c:pt idx="8922">
                  <c:v>220</c:v>
                </c:pt>
                <c:pt idx="8923">
                  <c:v>220</c:v>
                </c:pt>
                <c:pt idx="8924">
                  <c:v>220</c:v>
                </c:pt>
                <c:pt idx="8925">
                  <c:v>220</c:v>
                </c:pt>
                <c:pt idx="8926">
                  <c:v>220</c:v>
                </c:pt>
                <c:pt idx="8927">
                  <c:v>220</c:v>
                </c:pt>
                <c:pt idx="8928">
                  <c:v>220</c:v>
                </c:pt>
                <c:pt idx="8929">
                  <c:v>220</c:v>
                </c:pt>
                <c:pt idx="8930">
                  <c:v>220</c:v>
                </c:pt>
                <c:pt idx="8931">
                  <c:v>220</c:v>
                </c:pt>
                <c:pt idx="8932">
                  <c:v>220</c:v>
                </c:pt>
                <c:pt idx="8933">
                  <c:v>220</c:v>
                </c:pt>
                <c:pt idx="8934">
                  <c:v>220</c:v>
                </c:pt>
                <c:pt idx="8935">
                  <c:v>220</c:v>
                </c:pt>
                <c:pt idx="8936">
                  <c:v>220</c:v>
                </c:pt>
                <c:pt idx="8937">
                  <c:v>220</c:v>
                </c:pt>
                <c:pt idx="8938">
                  <c:v>220</c:v>
                </c:pt>
                <c:pt idx="8939">
                  <c:v>220</c:v>
                </c:pt>
                <c:pt idx="8940">
                  <c:v>220</c:v>
                </c:pt>
                <c:pt idx="8941">
                  <c:v>220</c:v>
                </c:pt>
                <c:pt idx="8942">
                  <c:v>220</c:v>
                </c:pt>
                <c:pt idx="8943">
                  <c:v>220</c:v>
                </c:pt>
                <c:pt idx="8944">
                  <c:v>220</c:v>
                </c:pt>
                <c:pt idx="8945">
                  <c:v>220</c:v>
                </c:pt>
                <c:pt idx="8946">
                  <c:v>220</c:v>
                </c:pt>
                <c:pt idx="8947">
                  <c:v>220</c:v>
                </c:pt>
                <c:pt idx="8948">
                  <c:v>220</c:v>
                </c:pt>
                <c:pt idx="8949">
                  <c:v>220</c:v>
                </c:pt>
                <c:pt idx="8950">
                  <c:v>220</c:v>
                </c:pt>
                <c:pt idx="8951">
                  <c:v>220</c:v>
                </c:pt>
                <c:pt idx="8952">
                  <c:v>220</c:v>
                </c:pt>
                <c:pt idx="8953">
                  <c:v>220</c:v>
                </c:pt>
                <c:pt idx="8954">
                  <c:v>220</c:v>
                </c:pt>
                <c:pt idx="8955">
                  <c:v>220</c:v>
                </c:pt>
                <c:pt idx="8956">
                  <c:v>220</c:v>
                </c:pt>
                <c:pt idx="8957">
                  <c:v>220</c:v>
                </c:pt>
                <c:pt idx="8958">
                  <c:v>220</c:v>
                </c:pt>
                <c:pt idx="8959">
                  <c:v>220</c:v>
                </c:pt>
                <c:pt idx="8960">
                  <c:v>220</c:v>
                </c:pt>
                <c:pt idx="8961">
                  <c:v>220</c:v>
                </c:pt>
                <c:pt idx="8962">
                  <c:v>220</c:v>
                </c:pt>
                <c:pt idx="8963">
                  <c:v>220</c:v>
                </c:pt>
                <c:pt idx="8964">
                  <c:v>220</c:v>
                </c:pt>
                <c:pt idx="8965">
                  <c:v>220</c:v>
                </c:pt>
                <c:pt idx="8966">
                  <c:v>220</c:v>
                </c:pt>
                <c:pt idx="8967">
                  <c:v>220</c:v>
                </c:pt>
                <c:pt idx="8968">
                  <c:v>220</c:v>
                </c:pt>
                <c:pt idx="8969">
                  <c:v>220</c:v>
                </c:pt>
                <c:pt idx="8970">
                  <c:v>220</c:v>
                </c:pt>
                <c:pt idx="8971">
                  <c:v>220</c:v>
                </c:pt>
                <c:pt idx="8972">
                  <c:v>220</c:v>
                </c:pt>
                <c:pt idx="8973">
                  <c:v>220</c:v>
                </c:pt>
                <c:pt idx="8974">
                  <c:v>220</c:v>
                </c:pt>
                <c:pt idx="8975">
                  <c:v>220</c:v>
                </c:pt>
                <c:pt idx="8976">
                  <c:v>220</c:v>
                </c:pt>
                <c:pt idx="8977">
                  <c:v>220</c:v>
                </c:pt>
                <c:pt idx="8978">
                  <c:v>220</c:v>
                </c:pt>
                <c:pt idx="8979">
                  <c:v>220</c:v>
                </c:pt>
                <c:pt idx="8980">
                  <c:v>220</c:v>
                </c:pt>
                <c:pt idx="8981">
                  <c:v>220</c:v>
                </c:pt>
                <c:pt idx="8982">
                  <c:v>220</c:v>
                </c:pt>
                <c:pt idx="8983">
                  <c:v>220</c:v>
                </c:pt>
                <c:pt idx="8984">
                  <c:v>220</c:v>
                </c:pt>
                <c:pt idx="8985">
                  <c:v>220</c:v>
                </c:pt>
                <c:pt idx="8986">
                  <c:v>220</c:v>
                </c:pt>
                <c:pt idx="8987">
                  <c:v>220</c:v>
                </c:pt>
                <c:pt idx="8988">
                  <c:v>220</c:v>
                </c:pt>
                <c:pt idx="8989">
                  <c:v>220</c:v>
                </c:pt>
                <c:pt idx="8990">
                  <c:v>220</c:v>
                </c:pt>
                <c:pt idx="8991">
                  <c:v>220</c:v>
                </c:pt>
                <c:pt idx="8992">
                  <c:v>220</c:v>
                </c:pt>
                <c:pt idx="8993">
                  <c:v>220</c:v>
                </c:pt>
                <c:pt idx="8994">
                  <c:v>220</c:v>
                </c:pt>
                <c:pt idx="8995">
                  <c:v>220</c:v>
                </c:pt>
                <c:pt idx="8996">
                  <c:v>220</c:v>
                </c:pt>
                <c:pt idx="8997">
                  <c:v>220</c:v>
                </c:pt>
                <c:pt idx="8998">
                  <c:v>220</c:v>
                </c:pt>
                <c:pt idx="8999">
                  <c:v>220</c:v>
                </c:pt>
                <c:pt idx="9000">
                  <c:v>220</c:v>
                </c:pt>
                <c:pt idx="9001">
                  <c:v>220</c:v>
                </c:pt>
                <c:pt idx="9002">
                  <c:v>220</c:v>
                </c:pt>
                <c:pt idx="9003">
                  <c:v>220</c:v>
                </c:pt>
                <c:pt idx="9004">
                  <c:v>220</c:v>
                </c:pt>
                <c:pt idx="9005">
                  <c:v>220</c:v>
                </c:pt>
                <c:pt idx="9006">
                  <c:v>220</c:v>
                </c:pt>
                <c:pt idx="9007">
                  <c:v>220</c:v>
                </c:pt>
                <c:pt idx="9008">
                  <c:v>220</c:v>
                </c:pt>
                <c:pt idx="9009">
                  <c:v>220</c:v>
                </c:pt>
                <c:pt idx="9010">
                  <c:v>220</c:v>
                </c:pt>
                <c:pt idx="9011">
                  <c:v>220</c:v>
                </c:pt>
                <c:pt idx="9012">
                  <c:v>220</c:v>
                </c:pt>
                <c:pt idx="9013">
                  <c:v>220</c:v>
                </c:pt>
                <c:pt idx="9014">
                  <c:v>220</c:v>
                </c:pt>
                <c:pt idx="9015">
                  <c:v>220</c:v>
                </c:pt>
                <c:pt idx="9016">
                  <c:v>220</c:v>
                </c:pt>
                <c:pt idx="9017">
                  <c:v>220</c:v>
                </c:pt>
                <c:pt idx="9018">
                  <c:v>220</c:v>
                </c:pt>
                <c:pt idx="9019">
                  <c:v>220</c:v>
                </c:pt>
                <c:pt idx="9020">
                  <c:v>220</c:v>
                </c:pt>
                <c:pt idx="9021">
                  <c:v>220</c:v>
                </c:pt>
                <c:pt idx="9022">
                  <c:v>220</c:v>
                </c:pt>
                <c:pt idx="9023">
                  <c:v>220</c:v>
                </c:pt>
                <c:pt idx="9024">
                  <c:v>220</c:v>
                </c:pt>
                <c:pt idx="9025">
                  <c:v>221</c:v>
                </c:pt>
                <c:pt idx="9026">
                  <c:v>221</c:v>
                </c:pt>
                <c:pt idx="9027">
                  <c:v>221</c:v>
                </c:pt>
                <c:pt idx="9028">
                  <c:v>221</c:v>
                </c:pt>
                <c:pt idx="9029">
                  <c:v>221</c:v>
                </c:pt>
                <c:pt idx="9030">
                  <c:v>221</c:v>
                </c:pt>
                <c:pt idx="9031">
                  <c:v>221</c:v>
                </c:pt>
                <c:pt idx="9032">
                  <c:v>222</c:v>
                </c:pt>
                <c:pt idx="9033">
                  <c:v>222</c:v>
                </c:pt>
                <c:pt idx="9034">
                  <c:v>222</c:v>
                </c:pt>
                <c:pt idx="9035">
                  <c:v>222</c:v>
                </c:pt>
                <c:pt idx="9036">
                  <c:v>222</c:v>
                </c:pt>
                <c:pt idx="9037">
                  <c:v>222</c:v>
                </c:pt>
                <c:pt idx="9038">
                  <c:v>222</c:v>
                </c:pt>
                <c:pt idx="9039">
                  <c:v>222</c:v>
                </c:pt>
                <c:pt idx="9040">
                  <c:v>222</c:v>
                </c:pt>
                <c:pt idx="9041">
                  <c:v>222</c:v>
                </c:pt>
                <c:pt idx="9042">
                  <c:v>222</c:v>
                </c:pt>
                <c:pt idx="9043">
                  <c:v>223</c:v>
                </c:pt>
                <c:pt idx="9044">
                  <c:v>223</c:v>
                </c:pt>
                <c:pt idx="9045">
                  <c:v>223</c:v>
                </c:pt>
                <c:pt idx="9046">
                  <c:v>223</c:v>
                </c:pt>
                <c:pt idx="9047">
                  <c:v>223</c:v>
                </c:pt>
                <c:pt idx="9048">
                  <c:v>223</c:v>
                </c:pt>
                <c:pt idx="9049">
                  <c:v>223</c:v>
                </c:pt>
                <c:pt idx="9050">
                  <c:v>223</c:v>
                </c:pt>
                <c:pt idx="9051">
                  <c:v>223</c:v>
                </c:pt>
                <c:pt idx="9052">
                  <c:v>223</c:v>
                </c:pt>
                <c:pt idx="9053">
                  <c:v>223</c:v>
                </c:pt>
                <c:pt idx="9054">
                  <c:v>223</c:v>
                </c:pt>
                <c:pt idx="9055">
                  <c:v>223</c:v>
                </c:pt>
                <c:pt idx="9056">
                  <c:v>223</c:v>
                </c:pt>
                <c:pt idx="9057">
                  <c:v>224</c:v>
                </c:pt>
                <c:pt idx="9058">
                  <c:v>224</c:v>
                </c:pt>
                <c:pt idx="9059">
                  <c:v>224</c:v>
                </c:pt>
                <c:pt idx="9060">
                  <c:v>224</c:v>
                </c:pt>
                <c:pt idx="9061">
                  <c:v>224</c:v>
                </c:pt>
                <c:pt idx="9062">
                  <c:v>224</c:v>
                </c:pt>
                <c:pt idx="9063">
                  <c:v>225</c:v>
                </c:pt>
                <c:pt idx="9064">
                  <c:v>225</c:v>
                </c:pt>
                <c:pt idx="9065">
                  <c:v>225</c:v>
                </c:pt>
                <c:pt idx="9066">
                  <c:v>225</c:v>
                </c:pt>
                <c:pt idx="9067">
                  <c:v>225</c:v>
                </c:pt>
                <c:pt idx="9068">
                  <c:v>225</c:v>
                </c:pt>
                <c:pt idx="9069">
                  <c:v>225</c:v>
                </c:pt>
                <c:pt idx="9070">
                  <c:v>225</c:v>
                </c:pt>
                <c:pt idx="9071">
                  <c:v>225</c:v>
                </c:pt>
                <c:pt idx="9072">
                  <c:v>225</c:v>
                </c:pt>
                <c:pt idx="9073">
                  <c:v>225</c:v>
                </c:pt>
                <c:pt idx="9074">
                  <c:v>225</c:v>
                </c:pt>
                <c:pt idx="9075">
                  <c:v>225</c:v>
                </c:pt>
                <c:pt idx="9076">
                  <c:v>225</c:v>
                </c:pt>
                <c:pt idx="9077">
                  <c:v>225</c:v>
                </c:pt>
                <c:pt idx="9078">
                  <c:v>225</c:v>
                </c:pt>
                <c:pt idx="9079">
                  <c:v>225</c:v>
                </c:pt>
                <c:pt idx="9080">
                  <c:v>225</c:v>
                </c:pt>
                <c:pt idx="9081">
                  <c:v>225</c:v>
                </c:pt>
                <c:pt idx="9082">
                  <c:v>225</c:v>
                </c:pt>
                <c:pt idx="9083">
                  <c:v>225</c:v>
                </c:pt>
                <c:pt idx="9084">
                  <c:v>225</c:v>
                </c:pt>
                <c:pt idx="9085">
                  <c:v>225</c:v>
                </c:pt>
                <c:pt idx="9086">
                  <c:v>225</c:v>
                </c:pt>
                <c:pt idx="9087">
                  <c:v>225</c:v>
                </c:pt>
                <c:pt idx="9088">
                  <c:v>225</c:v>
                </c:pt>
                <c:pt idx="9089">
                  <c:v>225</c:v>
                </c:pt>
                <c:pt idx="9090">
                  <c:v>225</c:v>
                </c:pt>
                <c:pt idx="9091">
                  <c:v>225</c:v>
                </c:pt>
                <c:pt idx="9092">
                  <c:v>225</c:v>
                </c:pt>
                <c:pt idx="9093">
                  <c:v>225</c:v>
                </c:pt>
                <c:pt idx="9094">
                  <c:v>225</c:v>
                </c:pt>
                <c:pt idx="9095">
                  <c:v>225</c:v>
                </c:pt>
                <c:pt idx="9096">
                  <c:v>225</c:v>
                </c:pt>
                <c:pt idx="9097">
                  <c:v>225</c:v>
                </c:pt>
                <c:pt idx="9098">
                  <c:v>225</c:v>
                </c:pt>
                <c:pt idx="9099">
                  <c:v>225</c:v>
                </c:pt>
                <c:pt idx="9100">
                  <c:v>225</c:v>
                </c:pt>
                <c:pt idx="9101">
                  <c:v>225</c:v>
                </c:pt>
                <c:pt idx="9102">
                  <c:v>225</c:v>
                </c:pt>
                <c:pt idx="9103">
                  <c:v>225</c:v>
                </c:pt>
                <c:pt idx="9104">
                  <c:v>225</c:v>
                </c:pt>
                <c:pt idx="9105">
                  <c:v>225</c:v>
                </c:pt>
                <c:pt idx="9106">
                  <c:v>225</c:v>
                </c:pt>
                <c:pt idx="9107">
                  <c:v>225</c:v>
                </c:pt>
                <c:pt idx="9108">
                  <c:v>225</c:v>
                </c:pt>
                <c:pt idx="9109">
                  <c:v>225</c:v>
                </c:pt>
                <c:pt idx="9110">
                  <c:v>225</c:v>
                </c:pt>
                <c:pt idx="9111">
                  <c:v>225</c:v>
                </c:pt>
                <c:pt idx="9112">
                  <c:v>225</c:v>
                </c:pt>
                <c:pt idx="9113">
                  <c:v>225</c:v>
                </c:pt>
                <c:pt idx="9114">
                  <c:v>225</c:v>
                </c:pt>
                <c:pt idx="9115">
                  <c:v>225</c:v>
                </c:pt>
                <c:pt idx="9116">
                  <c:v>225</c:v>
                </c:pt>
                <c:pt idx="9117">
                  <c:v>225</c:v>
                </c:pt>
                <c:pt idx="9118">
                  <c:v>225</c:v>
                </c:pt>
                <c:pt idx="9119">
                  <c:v>225</c:v>
                </c:pt>
                <c:pt idx="9120">
                  <c:v>225</c:v>
                </c:pt>
                <c:pt idx="9121">
                  <c:v>225</c:v>
                </c:pt>
                <c:pt idx="9122">
                  <c:v>225</c:v>
                </c:pt>
                <c:pt idx="9123">
                  <c:v>225</c:v>
                </c:pt>
                <c:pt idx="9124">
                  <c:v>225</c:v>
                </c:pt>
                <c:pt idx="9125">
                  <c:v>225</c:v>
                </c:pt>
                <c:pt idx="9126">
                  <c:v>225</c:v>
                </c:pt>
                <c:pt idx="9127">
                  <c:v>225</c:v>
                </c:pt>
                <c:pt idx="9128">
                  <c:v>225</c:v>
                </c:pt>
                <c:pt idx="9129">
                  <c:v>225</c:v>
                </c:pt>
                <c:pt idx="9130">
                  <c:v>225</c:v>
                </c:pt>
                <c:pt idx="9131">
                  <c:v>225</c:v>
                </c:pt>
                <c:pt idx="9132">
                  <c:v>225</c:v>
                </c:pt>
                <c:pt idx="9133">
                  <c:v>225</c:v>
                </c:pt>
                <c:pt idx="9134">
                  <c:v>225</c:v>
                </c:pt>
                <c:pt idx="9135">
                  <c:v>225</c:v>
                </c:pt>
                <c:pt idx="9136">
                  <c:v>225</c:v>
                </c:pt>
                <c:pt idx="9137">
                  <c:v>225</c:v>
                </c:pt>
                <c:pt idx="9138">
                  <c:v>225</c:v>
                </c:pt>
                <c:pt idx="9139">
                  <c:v>225</c:v>
                </c:pt>
                <c:pt idx="9140">
                  <c:v>225</c:v>
                </c:pt>
                <c:pt idx="9141">
                  <c:v>225</c:v>
                </c:pt>
                <c:pt idx="9142">
                  <c:v>225</c:v>
                </c:pt>
                <c:pt idx="9143">
                  <c:v>225</c:v>
                </c:pt>
                <c:pt idx="9144">
                  <c:v>225</c:v>
                </c:pt>
                <c:pt idx="9145">
                  <c:v>225</c:v>
                </c:pt>
                <c:pt idx="9146">
                  <c:v>225</c:v>
                </c:pt>
                <c:pt idx="9147">
                  <c:v>225</c:v>
                </c:pt>
                <c:pt idx="9148">
                  <c:v>225</c:v>
                </c:pt>
                <c:pt idx="9149">
                  <c:v>225</c:v>
                </c:pt>
                <c:pt idx="9150">
                  <c:v>225</c:v>
                </c:pt>
                <c:pt idx="9151">
                  <c:v>225</c:v>
                </c:pt>
                <c:pt idx="9152">
                  <c:v>225</c:v>
                </c:pt>
                <c:pt idx="9153">
                  <c:v>225</c:v>
                </c:pt>
                <c:pt idx="9154">
                  <c:v>225</c:v>
                </c:pt>
                <c:pt idx="9155">
                  <c:v>225</c:v>
                </c:pt>
                <c:pt idx="9156">
                  <c:v>225</c:v>
                </c:pt>
                <c:pt idx="9157">
                  <c:v>225</c:v>
                </c:pt>
                <c:pt idx="9158">
                  <c:v>225</c:v>
                </c:pt>
                <c:pt idx="9159">
                  <c:v>225</c:v>
                </c:pt>
                <c:pt idx="9160">
                  <c:v>225</c:v>
                </c:pt>
                <c:pt idx="9161">
                  <c:v>225</c:v>
                </c:pt>
                <c:pt idx="9162">
                  <c:v>225</c:v>
                </c:pt>
                <c:pt idx="9163">
                  <c:v>225</c:v>
                </c:pt>
                <c:pt idx="9164">
                  <c:v>225</c:v>
                </c:pt>
                <c:pt idx="9165">
                  <c:v>225</c:v>
                </c:pt>
                <c:pt idx="9166">
                  <c:v>225</c:v>
                </c:pt>
                <c:pt idx="9167">
                  <c:v>226</c:v>
                </c:pt>
                <c:pt idx="9168">
                  <c:v>226</c:v>
                </c:pt>
                <c:pt idx="9169">
                  <c:v>226</c:v>
                </c:pt>
                <c:pt idx="9170">
                  <c:v>227</c:v>
                </c:pt>
                <c:pt idx="9171">
                  <c:v>227</c:v>
                </c:pt>
                <c:pt idx="9172">
                  <c:v>227</c:v>
                </c:pt>
                <c:pt idx="9173">
                  <c:v>228</c:v>
                </c:pt>
                <c:pt idx="9174">
                  <c:v>228</c:v>
                </c:pt>
                <c:pt idx="9175">
                  <c:v>228</c:v>
                </c:pt>
                <c:pt idx="9176">
                  <c:v>228</c:v>
                </c:pt>
                <c:pt idx="9177">
                  <c:v>228</c:v>
                </c:pt>
                <c:pt idx="9178">
                  <c:v>228</c:v>
                </c:pt>
                <c:pt idx="9179">
                  <c:v>229</c:v>
                </c:pt>
                <c:pt idx="9180">
                  <c:v>230</c:v>
                </c:pt>
                <c:pt idx="9181">
                  <c:v>230</c:v>
                </c:pt>
                <c:pt idx="9182">
                  <c:v>230</c:v>
                </c:pt>
                <c:pt idx="9183">
                  <c:v>230</c:v>
                </c:pt>
                <c:pt idx="9184">
                  <c:v>230</c:v>
                </c:pt>
                <c:pt idx="9185">
                  <c:v>230</c:v>
                </c:pt>
                <c:pt idx="9186">
                  <c:v>230</c:v>
                </c:pt>
                <c:pt idx="9187">
                  <c:v>230</c:v>
                </c:pt>
                <c:pt idx="9188">
                  <c:v>230</c:v>
                </c:pt>
                <c:pt idx="9189">
                  <c:v>230</c:v>
                </c:pt>
                <c:pt idx="9190">
                  <c:v>230</c:v>
                </c:pt>
                <c:pt idx="9191">
                  <c:v>230</c:v>
                </c:pt>
                <c:pt idx="9192">
                  <c:v>230</c:v>
                </c:pt>
                <c:pt idx="9193">
                  <c:v>230</c:v>
                </c:pt>
                <c:pt idx="9194">
                  <c:v>230</c:v>
                </c:pt>
                <c:pt idx="9195">
                  <c:v>230</c:v>
                </c:pt>
                <c:pt idx="9196">
                  <c:v>230</c:v>
                </c:pt>
                <c:pt idx="9197">
                  <c:v>230</c:v>
                </c:pt>
                <c:pt idx="9198">
                  <c:v>230</c:v>
                </c:pt>
                <c:pt idx="9199">
                  <c:v>230</c:v>
                </c:pt>
                <c:pt idx="9200">
                  <c:v>230</c:v>
                </c:pt>
                <c:pt idx="9201">
                  <c:v>230</c:v>
                </c:pt>
                <c:pt idx="9202">
                  <c:v>230</c:v>
                </c:pt>
                <c:pt idx="9203">
                  <c:v>230</c:v>
                </c:pt>
                <c:pt idx="9204">
                  <c:v>230</c:v>
                </c:pt>
                <c:pt idx="9205">
                  <c:v>230</c:v>
                </c:pt>
                <c:pt idx="9206">
                  <c:v>230</c:v>
                </c:pt>
                <c:pt idx="9207">
                  <c:v>230</c:v>
                </c:pt>
                <c:pt idx="9208">
                  <c:v>230</c:v>
                </c:pt>
                <c:pt idx="9209">
                  <c:v>230</c:v>
                </c:pt>
                <c:pt idx="9210">
                  <c:v>230</c:v>
                </c:pt>
                <c:pt idx="9211">
                  <c:v>230</c:v>
                </c:pt>
                <c:pt idx="9212">
                  <c:v>230</c:v>
                </c:pt>
                <c:pt idx="9213">
                  <c:v>230</c:v>
                </c:pt>
                <c:pt idx="9214">
                  <c:v>230</c:v>
                </c:pt>
                <c:pt idx="9215">
                  <c:v>230</c:v>
                </c:pt>
                <c:pt idx="9216">
                  <c:v>230</c:v>
                </c:pt>
                <c:pt idx="9217">
                  <c:v>230</c:v>
                </c:pt>
                <c:pt idx="9218">
                  <c:v>230</c:v>
                </c:pt>
                <c:pt idx="9219">
                  <c:v>230</c:v>
                </c:pt>
                <c:pt idx="9220">
                  <c:v>230</c:v>
                </c:pt>
                <c:pt idx="9221">
                  <c:v>231</c:v>
                </c:pt>
                <c:pt idx="9222">
                  <c:v>232</c:v>
                </c:pt>
                <c:pt idx="9223">
                  <c:v>232</c:v>
                </c:pt>
                <c:pt idx="9224">
                  <c:v>232</c:v>
                </c:pt>
                <c:pt idx="9225">
                  <c:v>232</c:v>
                </c:pt>
                <c:pt idx="9226">
                  <c:v>232</c:v>
                </c:pt>
                <c:pt idx="9227">
                  <c:v>232</c:v>
                </c:pt>
                <c:pt idx="9228">
                  <c:v>232</c:v>
                </c:pt>
                <c:pt idx="9229">
                  <c:v>232</c:v>
                </c:pt>
              </c:numCache>
            </c:numRef>
          </c:val>
          <c:smooth val="0"/>
        </c:ser>
        <c:dLbls>
          <c:showLegendKey val="0"/>
          <c:showVal val="0"/>
          <c:showCatName val="0"/>
          <c:showSerName val="0"/>
          <c:showPercent val="0"/>
          <c:showBubbleSize val="0"/>
        </c:dLbls>
        <c:smooth val="0"/>
        <c:axId val="210373736"/>
        <c:axId val="210374128"/>
      </c:lineChart>
      <c:catAx>
        <c:axId val="210373736"/>
        <c:scaling>
          <c:orientation val="minMax"/>
        </c:scaling>
        <c:delete val="0"/>
        <c:axPos val="b"/>
        <c:title>
          <c:tx>
            <c:rich>
              <a:bodyPr/>
              <a:lstStyle/>
              <a:p>
                <a:pPr>
                  <a:defRPr/>
                </a:pPr>
                <a:r>
                  <a:rPr lang="en-GB"/>
                  <a:t>Series Order</a:t>
                </a:r>
              </a:p>
            </c:rich>
          </c:tx>
          <c:overlay val="0"/>
        </c:title>
        <c:majorTickMark val="out"/>
        <c:minorTickMark val="none"/>
        <c:tickLblPos val="nextTo"/>
        <c:crossAx val="210374128"/>
        <c:crosses val="autoZero"/>
        <c:auto val="1"/>
        <c:lblAlgn val="ctr"/>
        <c:lblOffset val="100"/>
        <c:noMultiLvlLbl val="0"/>
      </c:catAx>
      <c:valAx>
        <c:axId val="210374128"/>
        <c:scaling>
          <c:orientation val="minMax"/>
        </c:scaling>
        <c:delete val="0"/>
        <c:axPos val="l"/>
        <c:majorGridlines/>
        <c:title>
          <c:tx>
            <c:rich>
              <a:bodyPr rot="-5400000" vert="horz"/>
              <a:lstStyle/>
              <a:p>
                <a:pPr>
                  <a:defRPr/>
                </a:pPr>
                <a:r>
                  <a:rPr lang="en-GB"/>
                  <a:t>Cumulative</a:t>
                </a:r>
                <a:r>
                  <a:rPr lang="en-GB" baseline="0"/>
                  <a:t> Incidence</a:t>
                </a:r>
                <a:endParaRPr lang="en-GB"/>
              </a:p>
            </c:rich>
          </c:tx>
          <c:overlay val="0"/>
        </c:title>
        <c:numFmt formatCode="General" sourceLinked="1"/>
        <c:majorTickMark val="out"/>
        <c:minorTickMark val="none"/>
        <c:tickLblPos val="nextTo"/>
        <c:crossAx val="210373736"/>
        <c:crosses val="autoZero"/>
        <c:crossBetween val="between"/>
      </c:valAx>
    </c:plotArea>
    <c:legend>
      <c:legendPos val="r"/>
      <c:overlay val="0"/>
    </c:legend>
    <c:plotVisOnly val="1"/>
    <c:dispBlanksAs val="gap"/>
    <c:showDLblsOverMax val="0"/>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Sheet2!$H$1</c:f>
              <c:strCache>
                <c:ptCount val="1"/>
                <c:pt idx="0">
                  <c:v>Low C</c:v>
                </c:pt>
              </c:strCache>
            </c:strRef>
          </c:tx>
          <c:marker>
            <c:symbol val="none"/>
          </c:marker>
          <c:val>
            <c:numRef>
              <c:f>Sheet2!$H$2:$H$9604</c:f>
              <c:numCache>
                <c:formatCode>General</c:formatCode>
                <c:ptCount val="9603"/>
                <c:pt idx="0">
                  <c:v>0</c:v>
                </c:pt>
                <c:pt idx="1">
                  <c:v>0</c:v>
                </c:pt>
                <c:pt idx="2">
                  <c:v>1</c:v>
                </c:pt>
                <c:pt idx="3">
                  <c:v>1</c:v>
                </c:pt>
                <c:pt idx="4">
                  <c:v>1</c:v>
                </c:pt>
                <c:pt idx="5">
                  <c:v>1</c:v>
                </c:pt>
                <c:pt idx="6">
                  <c:v>2</c:v>
                </c:pt>
                <c:pt idx="7">
                  <c:v>2</c:v>
                </c:pt>
                <c:pt idx="8">
                  <c:v>2</c:v>
                </c:pt>
                <c:pt idx="9">
                  <c:v>3</c:v>
                </c:pt>
                <c:pt idx="10">
                  <c:v>3</c:v>
                </c:pt>
                <c:pt idx="11">
                  <c:v>4</c:v>
                </c:pt>
                <c:pt idx="12">
                  <c:v>4</c:v>
                </c:pt>
                <c:pt idx="13">
                  <c:v>5</c:v>
                </c:pt>
                <c:pt idx="14">
                  <c:v>6</c:v>
                </c:pt>
                <c:pt idx="15">
                  <c:v>7</c:v>
                </c:pt>
                <c:pt idx="16">
                  <c:v>7</c:v>
                </c:pt>
                <c:pt idx="17">
                  <c:v>8</c:v>
                </c:pt>
                <c:pt idx="18">
                  <c:v>8</c:v>
                </c:pt>
                <c:pt idx="19">
                  <c:v>8</c:v>
                </c:pt>
                <c:pt idx="20">
                  <c:v>8</c:v>
                </c:pt>
                <c:pt idx="21">
                  <c:v>9</c:v>
                </c:pt>
                <c:pt idx="22">
                  <c:v>10</c:v>
                </c:pt>
                <c:pt idx="23">
                  <c:v>11</c:v>
                </c:pt>
                <c:pt idx="24">
                  <c:v>11</c:v>
                </c:pt>
                <c:pt idx="25">
                  <c:v>12</c:v>
                </c:pt>
                <c:pt idx="26">
                  <c:v>13</c:v>
                </c:pt>
                <c:pt idx="27">
                  <c:v>13</c:v>
                </c:pt>
                <c:pt idx="28">
                  <c:v>14</c:v>
                </c:pt>
                <c:pt idx="29">
                  <c:v>14</c:v>
                </c:pt>
                <c:pt idx="30">
                  <c:v>14</c:v>
                </c:pt>
                <c:pt idx="31">
                  <c:v>14</c:v>
                </c:pt>
                <c:pt idx="32">
                  <c:v>15</c:v>
                </c:pt>
                <c:pt idx="33">
                  <c:v>16</c:v>
                </c:pt>
                <c:pt idx="34">
                  <c:v>16</c:v>
                </c:pt>
                <c:pt idx="35">
                  <c:v>16</c:v>
                </c:pt>
                <c:pt idx="36">
                  <c:v>17</c:v>
                </c:pt>
                <c:pt idx="37">
                  <c:v>18</c:v>
                </c:pt>
                <c:pt idx="38">
                  <c:v>18</c:v>
                </c:pt>
                <c:pt idx="39">
                  <c:v>18</c:v>
                </c:pt>
                <c:pt idx="40">
                  <c:v>19</c:v>
                </c:pt>
                <c:pt idx="41">
                  <c:v>20</c:v>
                </c:pt>
                <c:pt idx="42">
                  <c:v>21</c:v>
                </c:pt>
                <c:pt idx="43">
                  <c:v>21</c:v>
                </c:pt>
                <c:pt idx="44">
                  <c:v>22</c:v>
                </c:pt>
                <c:pt idx="45">
                  <c:v>22</c:v>
                </c:pt>
                <c:pt idx="46">
                  <c:v>22</c:v>
                </c:pt>
                <c:pt idx="47">
                  <c:v>23</c:v>
                </c:pt>
                <c:pt idx="48">
                  <c:v>23</c:v>
                </c:pt>
                <c:pt idx="49">
                  <c:v>23</c:v>
                </c:pt>
                <c:pt idx="50">
                  <c:v>23</c:v>
                </c:pt>
                <c:pt idx="51">
                  <c:v>24</c:v>
                </c:pt>
                <c:pt idx="52">
                  <c:v>25</c:v>
                </c:pt>
                <c:pt idx="53">
                  <c:v>25</c:v>
                </c:pt>
                <c:pt idx="54">
                  <c:v>25</c:v>
                </c:pt>
                <c:pt idx="55">
                  <c:v>26</c:v>
                </c:pt>
                <c:pt idx="56">
                  <c:v>27</c:v>
                </c:pt>
                <c:pt idx="57">
                  <c:v>27</c:v>
                </c:pt>
                <c:pt idx="58">
                  <c:v>27</c:v>
                </c:pt>
                <c:pt idx="59">
                  <c:v>28</c:v>
                </c:pt>
                <c:pt idx="60">
                  <c:v>29</c:v>
                </c:pt>
                <c:pt idx="61">
                  <c:v>30</c:v>
                </c:pt>
                <c:pt idx="62">
                  <c:v>30</c:v>
                </c:pt>
                <c:pt idx="63">
                  <c:v>30</c:v>
                </c:pt>
                <c:pt idx="64">
                  <c:v>30</c:v>
                </c:pt>
                <c:pt idx="65">
                  <c:v>30</c:v>
                </c:pt>
                <c:pt idx="66">
                  <c:v>31</c:v>
                </c:pt>
                <c:pt idx="67">
                  <c:v>32</c:v>
                </c:pt>
                <c:pt idx="68">
                  <c:v>32</c:v>
                </c:pt>
                <c:pt idx="69">
                  <c:v>32</c:v>
                </c:pt>
                <c:pt idx="70">
                  <c:v>32</c:v>
                </c:pt>
                <c:pt idx="71">
                  <c:v>32</c:v>
                </c:pt>
                <c:pt idx="72">
                  <c:v>32</c:v>
                </c:pt>
                <c:pt idx="73">
                  <c:v>32</c:v>
                </c:pt>
                <c:pt idx="74">
                  <c:v>32</c:v>
                </c:pt>
                <c:pt idx="75">
                  <c:v>32</c:v>
                </c:pt>
                <c:pt idx="76">
                  <c:v>33</c:v>
                </c:pt>
                <c:pt idx="77">
                  <c:v>33</c:v>
                </c:pt>
                <c:pt idx="78">
                  <c:v>34</c:v>
                </c:pt>
                <c:pt idx="79">
                  <c:v>34</c:v>
                </c:pt>
                <c:pt idx="80">
                  <c:v>34</c:v>
                </c:pt>
                <c:pt idx="81">
                  <c:v>34</c:v>
                </c:pt>
                <c:pt idx="82">
                  <c:v>34</c:v>
                </c:pt>
                <c:pt idx="83">
                  <c:v>35</c:v>
                </c:pt>
                <c:pt idx="84">
                  <c:v>35</c:v>
                </c:pt>
                <c:pt idx="85">
                  <c:v>35</c:v>
                </c:pt>
                <c:pt idx="86">
                  <c:v>36</c:v>
                </c:pt>
                <c:pt idx="87">
                  <c:v>37</c:v>
                </c:pt>
                <c:pt idx="88">
                  <c:v>37</c:v>
                </c:pt>
                <c:pt idx="89">
                  <c:v>38</c:v>
                </c:pt>
                <c:pt idx="90">
                  <c:v>38</c:v>
                </c:pt>
                <c:pt idx="91">
                  <c:v>38</c:v>
                </c:pt>
                <c:pt idx="92">
                  <c:v>38</c:v>
                </c:pt>
                <c:pt idx="93">
                  <c:v>39</c:v>
                </c:pt>
                <c:pt idx="94">
                  <c:v>40</c:v>
                </c:pt>
                <c:pt idx="95">
                  <c:v>40</c:v>
                </c:pt>
                <c:pt idx="96">
                  <c:v>40</c:v>
                </c:pt>
                <c:pt idx="97">
                  <c:v>41</c:v>
                </c:pt>
                <c:pt idx="98">
                  <c:v>42</c:v>
                </c:pt>
                <c:pt idx="99">
                  <c:v>42</c:v>
                </c:pt>
                <c:pt idx="100">
                  <c:v>42</c:v>
                </c:pt>
                <c:pt idx="101">
                  <c:v>42</c:v>
                </c:pt>
                <c:pt idx="102">
                  <c:v>43</c:v>
                </c:pt>
                <c:pt idx="103">
                  <c:v>44</c:v>
                </c:pt>
                <c:pt idx="104">
                  <c:v>45</c:v>
                </c:pt>
                <c:pt idx="105">
                  <c:v>45</c:v>
                </c:pt>
                <c:pt idx="106">
                  <c:v>45</c:v>
                </c:pt>
                <c:pt idx="107">
                  <c:v>46</c:v>
                </c:pt>
                <c:pt idx="108">
                  <c:v>47</c:v>
                </c:pt>
                <c:pt idx="109">
                  <c:v>47</c:v>
                </c:pt>
                <c:pt idx="110">
                  <c:v>48</c:v>
                </c:pt>
                <c:pt idx="111">
                  <c:v>49</c:v>
                </c:pt>
                <c:pt idx="112">
                  <c:v>49</c:v>
                </c:pt>
                <c:pt idx="113">
                  <c:v>49</c:v>
                </c:pt>
                <c:pt idx="114">
                  <c:v>49</c:v>
                </c:pt>
                <c:pt idx="115">
                  <c:v>50</c:v>
                </c:pt>
                <c:pt idx="116">
                  <c:v>51</c:v>
                </c:pt>
                <c:pt idx="117">
                  <c:v>52</c:v>
                </c:pt>
                <c:pt idx="118">
                  <c:v>52</c:v>
                </c:pt>
                <c:pt idx="119">
                  <c:v>53</c:v>
                </c:pt>
                <c:pt idx="120">
                  <c:v>53</c:v>
                </c:pt>
                <c:pt idx="121">
                  <c:v>54</c:v>
                </c:pt>
                <c:pt idx="122">
                  <c:v>55</c:v>
                </c:pt>
                <c:pt idx="123">
                  <c:v>56</c:v>
                </c:pt>
                <c:pt idx="124">
                  <c:v>57</c:v>
                </c:pt>
                <c:pt idx="125">
                  <c:v>58</c:v>
                </c:pt>
                <c:pt idx="126">
                  <c:v>59</c:v>
                </c:pt>
                <c:pt idx="127">
                  <c:v>59</c:v>
                </c:pt>
                <c:pt idx="128">
                  <c:v>60</c:v>
                </c:pt>
                <c:pt idx="129">
                  <c:v>61</c:v>
                </c:pt>
                <c:pt idx="130">
                  <c:v>61</c:v>
                </c:pt>
                <c:pt idx="131">
                  <c:v>61</c:v>
                </c:pt>
                <c:pt idx="132">
                  <c:v>61</c:v>
                </c:pt>
                <c:pt idx="133">
                  <c:v>61</c:v>
                </c:pt>
                <c:pt idx="134">
                  <c:v>61</c:v>
                </c:pt>
                <c:pt idx="135">
                  <c:v>62</c:v>
                </c:pt>
                <c:pt idx="136">
                  <c:v>62</c:v>
                </c:pt>
                <c:pt idx="137">
                  <c:v>62</c:v>
                </c:pt>
                <c:pt idx="138">
                  <c:v>62</c:v>
                </c:pt>
                <c:pt idx="139">
                  <c:v>62</c:v>
                </c:pt>
                <c:pt idx="140">
                  <c:v>62</c:v>
                </c:pt>
                <c:pt idx="141">
                  <c:v>62</c:v>
                </c:pt>
                <c:pt idx="142">
                  <c:v>62</c:v>
                </c:pt>
                <c:pt idx="143">
                  <c:v>63</c:v>
                </c:pt>
                <c:pt idx="144">
                  <c:v>64</c:v>
                </c:pt>
                <c:pt idx="145">
                  <c:v>65</c:v>
                </c:pt>
                <c:pt idx="146">
                  <c:v>65</c:v>
                </c:pt>
                <c:pt idx="147">
                  <c:v>66</c:v>
                </c:pt>
                <c:pt idx="148">
                  <c:v>67</c:v>
                </c:pt>
                <c:pt idx="149">
                  <c:v>67</c:v>
                </c:pt>
                <c:pt idx="150">
                  <c:v>67</c:v>
                </c:pt>
                <c:pt idx="151">
                  <c:v>67</c:v>
                </c:pt>
                <c:pt idx="152">
                  <c:v>67</c:v>
                </c:pt>
                <c:pt idx="153">
                  <c:v>67</c:v>
                </c:pt>
                <c:pt idx="154">
                  <c:v>67</c:v>
                </c:pt>
                <c:pt idx="155">
                  <c:v>68</c:v>
                </c:pt>
                <c:pt idx="156">
                  <c:v>68</c:v>
                </c:pt>
                <c:pt idx="157">
                  <c:v>68</c:v>
                </c:pt>
                <c:pt idx="158">
                  <c:v>68</c:v>
                </c:pt>
                <c:pt idx="159">
                  <c:v>69</c:v>
                </c:pt>
                <c:pt idx="160">
                  <c:v>70</c:v>
                </c:pt>
                <c:pt idx="161">
                  <c:v>70</c:v>
                </c:pt>
                <c:pt idx="162">
                  <c:v>70</c:v>
                </c:pt>
                <c:pt idx="163">
                  <c:v>70</c:v>
                </c:pt>
                <c:pt idx="164">
                  <c:v>71</c:v>
                </c:pt>
                <c:pt idx="165">
                  <c:v>72</c:v>
                </c:pt>
                <c:pt idx="166">
                  <c:v>73</c:v>
                </c:pt>
                <c:pt idx="167">
                  <c:v>73</c:v>
                </c:pt>
                <c:pt idx="168">
                  <c:v>74</c:v>
                </c:pt>
                <c:pt idx="169">
                  <c:v>74</c:v>
                </c:pt>
                <c:pt idx="170">
                  <c:v>75</c:v>
                </c:pt>
                <c:pt idx="171">
                  <c:v>76</c:v>
                </c:pt>
                <c:pt idx="172">
                  <c:v>76</c:v>
                </c:pt>
                <c:pt idx="173">
                  <c:v>76</c:v>
                </c:pt>
                <c:pt idx="174">
                  <c:v>76</c:v>
                </c:pt>
                <c:pt idx="175">
                  <c:v>76</c:v>
                </c:pt>
                <c:pt idx="176">
                  <c:v>76</c:v>
                </c:pt>
                <c:pt idx="177">
                  <c:v>76</c:v>
                </c:pt>
                <c:pt idx="178">
                  <c:v>76</c:v>
                </c:pt>
                <c:pt idx="179">
                  <c:v>76</c:v>
                </c:pt>
                <c:pt idx="180">
                  <c:v>76</c:v>
                </c:pt>
                <c:pt idx="181">
                  <c:v>76</c:v>
                </c:pt>
                <c:pt idx="182">
                  <c:v>76</c:v>
                </c:pt>
                <c:pt idx="183">
                  <c:v>77</c:v>
                </c:pt>
                <c:pt idx="184">
                  <c:v>77</c:v>
                </c:pt>
                <c:pt idx="185">
                  <c:v>77</c:v>
                </c:pt>
                <c:pt idx="186">
                  <c:v>77</c:v>
                </c:pt>
                <c:pt idx="187">
                  <c:v>77</c:v>
                </c:pt>
                <c:pt idx="188">
                  <c:v>77</c:v>
                </c:pt>
                <c:pt idx="189">
                  <c:v>77</c:v>
                </c:pt>
                <c:pt idx="190">
                  <c:v>77</c:v>
                </c:pt>
                <c:pt idx="191">
                  <c:v>77</c:v>
                </c:pt>
                <c:pt idx="192">
                  <c:v>78</c:v>
                </c:pt>
                <c:pt idx="193">
                  <c:v>79</c:v>
                </c:pt>
                <c:pt idx="194">
                  <c:v>80</c:v>
                </c:pt>
                <c:pt idx="195">
                  <c:v>81</c:v>
                </c:pt>
                <c:pt idx="196">
                  <c:v>81</c:v>
                </c:pt>
                <c:pt idx="197">
                  <c:v>81</c:v>
                </c:pt>
                <c:pt idx="198">
                  <c:v>81</c:v>
                </c:pt>
                <c:pt idx="199">
                  <c:v>81</c:v>
                </c:pt>
                <c:pt idx="200">
                  <c:v>81</c:v>
                </c:pt>
                <c:pt idx="201">
                  <c:v>81</c:v>
                </c:pt>
                <c:pt idx="202">
                  <c:v>82</c:v>
                </c:pt>
                <c:pt idx="203">
                  <c:v>82</c:v>
                </c:pt>
                <c:pt idx="204">
                  <c:v>82</c:v>
                </c:pt>
                <c:pt idx="205">
                  <c:v>83</c:v>
                </c:pt>
                <c:pt idx="206">
                  <c:v>83</c:v>
                </c:pt>
                <c:pt idx="207">
                  <c:v>84</c:v>
                </c:pt>
                <c:pt idx="208">
                  <c:v>84</c:v>
                </c:pt>
                <c:pt idx="209">
                  <c:v>84</c:v>
                </c:pt>
                <c:pt idx="210">
                  <c:v>84</c:v>
                </c:pt>
                <c:pt idx="211">
                  <c:v>84</c:v>
                </c:pt>
                <c:pt idx="212">
                  <c:v>84</c:v>
                </c:pt>
                <c:pt idx="213">
                  <c:v>84</c:v>
                </c:pt>
                <c:pt idx="214">
                  <c:v>85</c:v>
                </c:pt>
                <c:pt idx="215">
                  <c:v>85</c:v>
                </c:pt>
                <c:pt idx="216">
                  <c:v>85</c:v>
                </c:pt>
                <c:pt idx="217">
                  <c:v>85</c:v>
                </c:pt>
                <c:pt idx="218">
                  <c:v>85</c:v>
                </c:pt>
                <c:pt idx="219">
                  <c:v>86</c:v>
                </c:pt>
                <c:pt idx="220">
                  <c:v>87</c:v>
                </c:pt>
                <c:pt idx="221">
                  <c:v>87</c:v>
                </c:pt>
                <c:pt idx="222">
                  <c:v>87</c:v>
                </c:pt>
                <c:pt idx="223">
                  <c:v>88</c:v>
                </c:pt>
                <c:pt idx="224">
                  <c:v>89</c:v>
                </c:pt>
                <c:pt idx="225">
                  <c:v>89</c:v>
                </c:pt>
                <c:pt idx="226">
                  <c:v>89</c:v>
                </c:pt>
                <c:pt idx="227">
                  <c:v>90</c:v>
                </c:pt>
                <c:pt idx="228">
                  <c:v>91</c:v>
                </c:pt>
                <c:pt idx="229">
                  <c:v>92</c:v>
                </c:pt>
                <c:pt idx="230">
                  <c:v>93</c:v>
                </c:pt>
                <c:pt idx="231">
                  <c:v>94</c:v>
                </c:pt>
                <c:pt idx="232">
                  <c:v>94</c:v>
                </c:pt>
                <c:pt idx="233">
                  <c:v>94</c:v>
                </c:pt>
                <c:pt idx="234">
                  <c:v>94</c:v>
                </c:pt>
                <c:pt idx="235">
                  <c:v>95</c:v>
                </c:pt>
                <c:pt idx="236">
                  <c:v>95</c:v>
                </c:pt>
                <c:pt idx="237">
                  <c:v>95</c:v>
                </c:pt>
                <c:pt idx="238">
                  <c:v>95</c:v>
                </c:pt>
                <c:pt idx="239">
                  <c:v>96</c:v>
                </c:pt>
                <c:pt idx="240">
                  <c:v>97</c:v>
                </c:pt>
                <c:pt idx="241">
                  <c:v>97</c:v>
                </c:pt>
                <c:pt idx="242">
                  <c:v>98</c:v>
                </c:pt>
                <c:pt idx="243">
                  <c:v>98</c:v>
                </c:pt>
                <c:pt idx="244">
                  <c:v>98</c:v>
                </c:pt>
                <c:pt idx="245">
                  <c:v>98</c:v>
                </c:pt>
                <c:pt idx="246">
                  <c:v>98</c:v>
                </c:pt>
                <c:pt idx="247">
                  <c:v>98</c:v>
                </c:pt>
                <c:pt idx="248">
                  <c:v>98</c:v>
                </c:pt>
                <c:pt idx="249">
                  <c:v>99</c:v>
                </c:pt>
                <c:pt idx="250">
                  <c:v>100</c:v>
                </c:pt>
                <c:pt idx="251">
                  <c:v>101</c:v>
                </c:pt>
                <c:pt idx="252">
                  <c:v>102</c:v>
                </c:pt>
                <c:pt idx="253">
                  <c:v>103</c:v>
                </c:pt>
                <c:pt idx="254">
                  <c:v>103</c:v>
                </c:pt>
                <c:pt idx="255">
                  <c:v>103</c:v>
                </c:pt>
                <c:pt idx="256">
                  <c:v>103</c:v>
                </c:pt>
                <c:pt idx="257">
                  <c:v>103</c:v>
                </c:pt>
                <c:pt idx="258">
                  <c:v>103</c:v>
                </c:pt>
                <c:pt idx="259">
                  <c:v>103</c:v>
                </c:pt>
                <c:pt idx="260">
                  <c:v>103</c:v>
                </c:pt>
                <c:pt idx="261">
                  <c:v>103</c:v>
                </c:pt>
                <c:pt idx="262">
                  <c:v>103</c:v>
                </c:pt>
                <c:pt idx="263">
                  <c:v>104</c:v>
                </c:pt>
                <c:pt idx="264">
                  <c:v>104</c:v>
                </c:pt>
                <c:pt idx="265">
                  <c:v>105</c:v>
                </c:pt>
                <c:pt idx="266">
                  <c:v>105</c:v>
                </c:pt>
                <c:pt idx="267">
                  <c:v>105</c:v>
                </c:pt>
                <c:pt idx="268">
                  <c:v>106</c:v>
                </c:pt>
                <c:pt idx="269">
                  <c:v>107</c:v>
                </c:pt>
                <c:pt idx="270">
                  <c:v>107</c:v>
                </c:pt>
                <c:pt idx="271">
                  <c:v>108</c:v>
                </c:pt>
                <c:pt idx="272">
                  <c:v>109</c:v>
                </c:pt>
                <c:pt idx="273">
                  <c:v>110</c:v>
                </c:pt>
                <c:pt idx="274">
                  <c:v>110</c:v>
                </c:pt>
                <c:pt idx="275">
                  <c:v>110</c:v>
                </c:pt>
                <c:pt idx="276">
                  <c:v>110</c:v>
                </c:pt>
                <c:pt idx="277">
                  <c:v>110</c:v>
                </c:pt>
                <c:pt idx="278">
                  <c:v>111</c:v>
                </c:pt>
                <c:pt idx="279">
                  <c:v>111</c:v>
                </c:pt>
                <c:pt idx="280">
                  <c:v>111</c:v>
                </c:pt>
                <c:pt idx="281">
                  <c:v>111</c:v>
                </c:pt>
                <c:pt idx="282">
                  <c:v>112</c:v>
                </c:pt>
                <c:pt idx="283">
                  <c:v>113</c:v>
                </c:pt>
                <c:pt idx="284">
                  <c:v>114</c:v>
                </c:pt>
                <c:pt idx="285">
                  <c:v>114</c:v>
                </c:pt>
                <c:pt idx="286">
                  <c:v>114</c:v>
                </c:pt>
                <c:pt idx="287">
                  <c:v>114</c:v>
                </c:pt>
                <c:pt idx="288">
                  <c:v>115</c:v>
                </c:pt>
                <c:pt idx="289">
                  <c:v>115</c:v>
                </c:pt>
                <c:pt idx="290">
                  <c:v>115</c:v>
                </c:pt>
                <c:pt idx="291">
                  <c:v>115</c:v>
                </c:pt>
                <c:pt idx="292">
                  <c:v>115</c:v>
                </c:pt>
                <c:pt idx="293">
                  <c:v>115</c:v>
                </c:pt>
                <c:pt idx="294">
                  <c:v>115</c:v>
                </c:pt>
                <c:pt idx="295">
                  <c:v>115</c:v>
                </c:pt>
                <c:pt idx="296">
                  <c:v>116</c:v>
                </c:pt>
                <c:pt idx="297">
                  <c:v>116</c:v>
                </c:pt>
                <c:pt idx="298">
                  <c:v>116</c:v>
                </c:pt>
                <c:pt idx="299">
                  <c:v>116</c:v>
                </c:pt>
                <c:pt idx="300">
                  <c:v>116</c:v>
                </c:pt>
                <c:pt idx="301">
                  <c:v>116</c:v>
                </c:pt>
                <c:pt idx="302">
                  <c:v>116</c:v>
                </c:pt>
                <c:pt idx="303">
                  <c:v>116</c:v>
                </c:pt>
                <c:pt idx="304">
                  <c:v>117</c:v>
                </c:pt>
                <c:pt idx="305">
                  <c:v>118</c:v>
                </c:pt>
                <c:pt idx="306">
                  <c:v>119</c:v>
                </c:pt>
                <c:pt idx="307">
                  <c:v>120</c:v>
                </c:pt>
                <c:pt idx="308">
                  <c:v>120</c:v>
                </c:pt>
                <c:pt idx="309">
                  <c:v>120</c:v>
                </c:pt>
                <c:pt idx="310">
                  <c:v>120</c:v>
                </c:pt>
                <c:pt idx="311">
                  <c:v>120</c:v>
                </c:pt>
                <c:pt idx="312">
                  <c:v>120</c:v>
                </c:pt>
                <c:pt idx="313">
                  <c:v>121</c:v>
                </c:pt>
                <c:pt idx="314">
                  <c:v>121</c:v>
                </c:pt>
                <c:pt idx="315">
                  <c:v>121</c:v>
                </c:pt>
                <c:pt idx="316">
                  <c:v>121</c:v>
                </c:pt>
                <c:pt idx="317">
                  <c:v>121</c:v>
                </c:pt>
                <c:pt idx="318">
                  <c:v>121</c:v>
                </c:pt>
                <c:pt idx="319">
                  <c:v>122</c:v>
                </c:pt>
                <c:pt idx="320">
                  <c:v>122</c:v>
                </c:pt>
                <c:pt idx="321">
                  <c:v>122</c:v>
                </c:pt>
                <c:pt idx="322">
                  <c:v>122</c:v>
                </c:pt>
                <c:pt idx="323">
                  <c:v>123</c:v>
                </c:pt>
                <c:pt idx="324">
                  <c:v>123</c:v>
                </c:pt>
                <c:pt idx="325">
                  <c:v>123</c:v>
                </c:pt>
                <c:pt idx="326">
                  <c:v>124</c:v>
                </c:pt>
                <c:pt idx="327">
                  <c:v>125</c:v>
                </c:pt>
                <c:pt idx="328">
                  <c:v>125</c:v>
                </c:pt>
                <c:pt idx="329">
                  <c:v>125</c:v>
                </c:pt>
                <c:pt idx="330">
                  <c:v>126</c:v>
                </c:pt>
                <c:pt idx="331">
                  <c:v>126</c:v>
                </c:pt>
                <c:pt idx="332">
                  <c:v>126</c:v>
                </c:pt>
                <c:pt idx="333">
                  <c:v>126</c:v>
                </c:pt>
                <c:pt idx="334">
                  <c:v>126</c:v>
                </c:pt>
                <c:pt idx="335">
                  <c:v>127</c:v>
                </c:pt>
                <c:pt idx="336">
                  <c:v>127</c:v>
                </c:pt>
                <c:pt idx="337">
                  <c:v>127</c:v>
                </c:pt>
                <c:pt idx="338">
                  <c:v>127</c:v>
                </c:pt>
                <c:pt idx="339">
                  <c:v>127</c:v>
                </c:pt>
                <c:pt idx="340">
                  <c:v>127</c:v>
                </c:pt>
                <c:pt idx="341">
                  <c:v>127</c:v>
                </c:pt>
                <c:pt idx="342">
                  <c:v>127</c:v>
                </c:pt>
                <c:pt idx="343">
                  <c:v>127</c:v>
                </c:pt>
                <c:pt idx="344">
                  <c:v>127</c:v>
                </c:pt>
                <c:pt idx="345">
                  <c:v>128</c:v>
                </c:pt>
                <c:pt idx="346">
                  <c:v>129</c:v>
                </c:pt>
                <c:pt idx="347">
                  <c:v>130</c:v>
                </c:pt>
                <c:pt idx="348">
                  <c:v>130</c:v>
                </c:pt>
                <c:pt idx="349">
                  <c:v>130</c:v>
                </c:pt>
                <c:pt idx="350">
                  <c:v>131</c:v>
                </c:pt>
                <c:pt idx="351">
                  <c:v>131</c:v>
                </c:pt>
                <c:pt idx="352">
                  <c:v>131</c:v>
                </c:pt>
                <c:pt idx="353">
                  <c:v>131</c:v>
                </c:pt>
                <c:pt idx="354">
                  <c:v>132</c:v>
                </c:pt>
                <c:pt idx="355">
                  <c:v>132</c:v>
                </c:pt>
                <c:pt idx="356">
                  <c:v>133</c:v>
                </c:pt>
                <c:pt idx="357">
                  <c:v>133</c:v>
                </c:pt>
                <c:pt idx="358">
                  <c:v>134</c:v>
                </c:pt>
                <c:pt idx="359">
                  <c:v>134</c:v>
                </c:pt>
                <c:pt idx="360">
                  <c:v>134</c:v>
                </c:pt>
                <c:pt idx="361">
                  <c:v>134</c:v>
                </c:pt>
                <c:pt idx="362">
                  <c:v>134</c:v>
                </c:pt>
                <c:pt idx="363">
                  <c:v>135</c:v>
                </c:pt>
                <c:pt idx="364">
                  <c:v>136</c:v>
                </c:pt>
                <c:pt idx="365">
                  <c:v>137</c:v>
                </c:pt>
                <c:pt idx="366">
                  <c:v>138</c:v>
                </c:pt>
                <c:pt idx="367">
                  <c:v>139</c:v>
                </c:pt>
                <c:pt idx="368">
                  <c:v>140</c:v>
                </c:pt>
                <c:pt idx="369">
                  <c:v>140</c:v>
                </c:pt>
                <c:pt idx="370">
                  <c:v>141</c:v>
                </c:pt>
                <c:pt idx="371">
                  <c:v>141</c:v>
                </c:pt>
                <c:pt idx="372">
                  <c:v>141</c:v>
                </c:pt>
                <c:pt idx="373">
                  <c:v>142</c:v>
                </c:pt>
                <c:pt idx="374">
                  <c:v>143</c:v>
                </c:pt>
                <c:pt idx="375">
                  <c:v>144</c:v>
                </c:pt>
                <c:pt idx="376">
                  <c:v>144</c:v>
                </c:pt>
                <c:pt idx="377">
                  <c:v>145</c:v>
                </c:pt>
                <c:pt idx="378">
                  <c:v>145</c:v>
                </c:pt>
                <c:pt idx="379">
                  <c:v>146</c:v>
                </c:pt>
                <c:pt idx="380">
                  <c:v>146</c:v>
                </c:pt>
                <c:pt idx="381">
                  <c:v>146</c:v>
                </c:pt>
                <c:pt idx="382">
                  <c:v>147</c:v>
                </c:pt>
                <c:pt idx="383">
                  <c:v>148</c:v>
                </c:pt>
                <c:pt idx="384">
                  <c:v>148</c:v>
                </c:pt>
                <c:pt idx="385">
                  <c:v>148</c:v>
                </c:pt>
                <c:pt idx="386">
                  <c:v>148</c:v>
                </c:pt>
                <c:pt idx="387">
                  <c:v>148</c:v>
                </c:pt>
                <c:pt idx="388">
                  <c:v>149</c:v>
                </c:pt>
                <c:pt idx="389">
                  <c:v>149</c:v>
                </c:pt>
                <c:pt idx="390">
                  <c:v>150</c:v>
                </c:pt>
                <c:pt idx="391">
                  <c:v>151</c:v>
                </c:pt>
                <c:pt idx="392">
                  <c:v>152</c:v>
                </c:pt>
                <c:pt idx="393">
                  <c:v>152</c:v>
                </c:pt>
                <c:pt idx="394">
                  <c:v>152</c:v>
                </c:pt>
                <c:pt idx="395">
                  <c:v>152</c:v>
                </c:pt>
                <c:pt idx="396">
                  <c:v>153</c:v>
                </c:pt>
                <c:pt idx="397">
                  <c:v>153</c:v>
                </c:pt>
                <c:pt idx="398">
                  <c:v>154</c:v>
                </c:pt>
                <c:pt idx="399">
                  <c:v>154</c:v>
                </c:pt>
                <c:pt idx="400">
                  <c:v>154</c:v>
                </c:pt>
                <c:pt idx="401">
                  <c:v>155</c:v>
                </c:pt>
                <c:pt idx="402">
                  <c:v>156</c:v>
                </c:pt>
                <c:pt idx="403">
                  <c:v>157</c:v>
                </c:pt>
                <c:pt idx="404">
                  <c:v>158</c:v>
                </c:pt>
                <c:pt idx="405">
                  <c:v>159</c:v>
                </c:pt>
                <c:pt idx="406">
                  <c:v>159</c:v>
                </c:pt>
                <c:pt idx="407">
                  <c:v>159</c:v>
                </c:pt>
                <c:pt idx="408">
                  <c:v>159</c:v>
                </c:pt>
                <c:pt idx="409">
                  <c:v>159</c:v>
                </c:pt>
                <c:pt idx="410">
                  <c:v>159</c:v>
                </c:pt>
                <c:pt idx="411">
                  <c:v>159</c:v>
                </c:pt>
                <c:pt idx="412">
                  <c:v>160</c:v>
                </c:pt>
                <c:pt idx="413">
                  <c:v>160</c:v>
                </c:pt>
                <c:pt idx="414">
                  <c:v>160</c:v>
                </c:pt>
                <c:pt idx="415">
                  <c:v>161</c:v>
                </c:pt>
                <c:pt idx="416">
                  <c:v>161</c:v>
                </c:pt>
                <c:pt idx="417">
                  <c:v>162</c:v>
                </c:pt>
                <c:pt idx="418">
                  <c:v>163</c:v>
                </c:pt>
                <c:pt idx="419">
                  <c:v>163</c:v>
                </c:pt>
                <c:pt idx="420">
                  <c:v>164</c:v>
                </c:pt>
                <c:pt idx="421">
                  <c:v>164</c:v>
                </c:pt>
                <c:pt idx="422">
                  <c:v>164</c:v>
                </c:pt>
                <c:pt idx="423">
                  <c:v>165</c:v>
                </c:pt>
                <c:pt idx="424">
                  <c:v>166</c:v>
                </c:pt>
                <c:pt idx="425">
                  <c:v>166</c:v>
                </c:pt>
                <c:pt idx="426">
                  <c:v>166</c:v>
                </c:pt>
                <c:pt idx="427">
                  <c:v>166</c:v>
                </c:pt>
                <c:pt idx="428">
                  <c:v>167</c:v>
                </c:pt>
                <c:pt idx="429">
                  <c:v>168</c:v>
                </c:pt>
                <c:pt idx="430">
                  <c:v>168</c:v>
                </c:pt>
                <c:pt idx="431">
                  <c:v>168</c:v>
                </c:pt>
                <c:pt idx="432">
                  <c:v>168</c:v>
                </c:pt>
                <c:pt idx="433">
                  <c:v>169</c:v>
                </c:pt>
                <c:pt idx="434">
                  <c:v>170</c:v>
                </c:pt>
                <c:pt idx="435">
                  <c:v>170</c:v>
                </c:pt>
                <c:pt idx="436">
                  <c:v>171</c:v>
                </c:pt>
                <c:pt idx="437">
                  <c:v>171</c:v>
                </c:pt>
                <c:pt idx="438">
                  <c:v>172</c:v>
                </c:pt>
                <c:pt idx="439">
                  <c:v>172</c:v>
                </c:pt>
                <c:pt idx="440">
                  <c:v>173</c:v>
                </c:pt>
                <c:pt idx="441">
                  <c:v>173</c:v>
                </c:pt>
                <c:pt idx="442">
                  <c:v>173</c:v>
                </c:pt>
                <c:pt idx="443">
                  <c:v>173</c:v>
                </c:pt>
                <c:pt idx="444">
                  <c:v>173</c:v>
                </c:pt>
                <c:pt idx="445">
                  <c:v>174</c:v>
                </c:pt>
                <c:pt idx="446">
                  <c:v>174</c:v>
                </c:pt>
                <c:pt idx="447">
                  <c:v>174</c:v>
                </c:pt>
                <c:pt idx="448">
                  <c:v>175</c:v>
                </c:pt>
                <c:pt idx="449">
                  <c:v>176</c:v>
                </c:pt>
                <c:pt idx="450">
                  <c:v>177</c:v>
                </c:pt>
                <c:pt idx="451">
                  <c:v>178</c:v>
                </c:pt>
                <c:pt idx="452">
                  <c:v>178</c:v>
                </c:pt>
                <c:pt idx="453">
                  <c:v>179</c:v>
                </c:pt>
                <c:pt idx="454">
                  <c:v>180</c:v>
                </c:pt>
                <c:pt idx="455">
                  <c:v>181</c:v>
                </c:pt>
                <c:pt idx="456">
                  <c:v>182</c:v>
                </c:pt>
                <c:pt idx="457">
                  <c:v>183</c:v>
                </c:pt>
                <c:pt idx="458">
                  <c:v>184</c:v>
                </c:pt>
                <c:pt idx="459">
                  <c:v>185</c:v>
                </c:pt>
                <c:pt idx="460">
                  <c:v>185</c:v>
                </c:pt>
                <c:pt idx="461">
                  <c:v>185</c:v>
                </c:pt>
                <c:pt idx="462">
                  <c:v>185</c:v>
                </c:pt>
                <c:pt idx="463">
                  <c:v>185</c:v>
                </c:pt>
                <c:pt idx="464">
                  <c:v>185</c:v>
                </c:pt>
                <c:pt idx="465">
                  <c:v>185</c:v>
                </c:pt>
                <c:pt idx="466">
                  <c:v>185</c:v>
                </c:pt>
                <c:pt idx="467">
                  <c:v>185</c:v>
                </c:pt>
                <c:pt idx="468">
                  <c:v>185</c:v>
                </c:pt>
                <c:pt idx="469">
                  <c:v>185</c:v>
                </c:pt>
                <c:pt idx="470">
                  <c:v>185</c:v>
                </c:pt>
                <c:pt idx="471">
                  <c:v>185</c:v>
                </c:pt>
                <c:pt idx="472">
                  <c:v>186</c:v>
                </c:pt>
                <c:pt idx="473">
                  <c:v>186</c:v>
                </c:pt>
                <c:pt idx="474">
                  <c:v>187</c:v>
                </c:pt>
                <c:pt idx="475">
                  <c:v>188</c:v>
                </c:pt>
                <c:pt idx="476">
                  <c:v>188</c:v>
                </c:pt>
                <c:pt idx="477">
                  <c:v>189</c:v>
                </c:pt>
                <c:pt idx="478">
                  <c:v>190</c:v>
                </c:pt>
                <c:pt idx="479">
                  <c:v>191</c:v>
                </c:pt>
                <c:pt idx="480">
                  <c:v>192</c:v>
                </c:pt>
                <c:pt idx="481">
                  <c:v>192</c:v>
                </c:pt>
                <c:pt idx="482">
                  <c:v>192</c:v>
                </c:pt>
                <c:pt idx="483">
                  <c:v>192</c:v>
                </c:pt>
                <c:pt idx="484">
                  <c:v>192</c:v>
                </c:pt>
                <c:pt idx="485">
                  <c:v>192</c:v>
                </c:pt>
                <c:pt idx="486">
                  <c:v>193</c:v>
                </c:pt>
                <c:pt idx="487">
                  <c:v>194</c:v>
                </c:pt>
                <c:pt idx="488">
                  <c:v>194</c:v>
                </c:pt>
                <c:pt idx="489">
                  <c:v>194</c:v>
                </c:pt>
                <c:pt idx="490">
                  <c:v>194</c:v>
                </c:pt>
                <c:pt idx="491">
                  <c:v>194</c:v>
                </c:pt>
                <c:pt idx="492">
                  <c:v>194</c:v>
                </c:pt>
                <c:pt idx="493">
                  <c:v>194</c:v>
                </c:pt>
                <c:pt idx="494">
                  <c:v>195</c:v>
                </c:pt>
                <c:pt idx="495">
                  <c:v>195</c:v>
                </c:pt>
                <c:pt idx="496">
                  <c:v>196</c:v>
                </c:pt>
                <c:pt idx="497">
                  <c:v>197</c:v>
                </c:pt>
                <c:pt idx="498">
                  <c:v>198</c:v>
                </c:pt>
                <c:pt idx="499">
                  <c:v>199</c:v>
                </c:pt>
                <c:pt idx="500">
                  <c:v>200</c:v>
                </c:pt>
                <c:pt idx="501">
                  <c:v>201</c:v>
                </c:pt>
                <c:pt idx="502">
                  <c:v>202</c:v>
                </c:pt>
                <c:pt idx="503">
                  <c:v>202</c:v>
                </c:pt>
                <c:pt idx="504">
                  <c:v>202</c:v>
                </c:pt>
                <c:pt idx="505">
                  <c:v>203</c:v>
                </c:pt>
                <c:pt idx="506">
                  <c:v>204</c:v>
                </c:pt>
                <c:pt idx="507">
                  <c:v>205</c:v>
                </c:pt>
                <c:pt idx="508">
                  <c:v>205</c:v>
                </c:pt>
                <c:pt idx="509">
                  <c:v>206</c:v>
                </c:pt>
                <c:pt idx="510">
                  <c:v>206</c:v>
                </c:pt>
                <c:pt idx="511">
                  <c:v>206</c:v>
                </c:pt>
                <c:pt idx="512">
                  <c:v>207</c:v>
                </c:pt>
                <c:pt idx="513">
                  <c:v>207</c:v>
                </c:pt>
                <c:pt idx="514">
                  <c:v>208</c:v>
                </c:pt>
                <c:pt idx="515">
                  <c:v>209</c:v>
                </c:pt>
                <c:pt idx="516">
                  <c:v>210</c:v>
                </c:pt>
                <c:pt idx="517">
                  <c:v>211</c:v>
                </c:pt>
                <c:pt idx="518">
                  <c:v>212</c:v>
                </c:pt>
                <c:pt idx="519">
                  <c:v>213</c:v>
                </c:pt>
                <c:pt idx="520">
                  <c:v>214</c:v>
                </c:pt>
                <c:pt idx="521">
                  <c:v>215</c:v>
                </c:pt>
                <c:pt idx="522">
                  <c:v>215</c:v>
                </c:pt>
                <c:pt idx="523">
                  <c:v>215</c:v>
                </c:pt>
                <c:pt idx="524">
                  <c:v>216</c:v>
                </c:pt>
                <c:pt idx="525">
                  <c:v>217</c:v>
                </c:pt>
                <c:pt idx="526">
                  <c:v>217</c:v>
                </c:pt>
                <c:pt idx="527">
                  <c:v>218</c:v>
                </c:pt>
                <c:pt idx="528">
                  <c:v>218</c:v>
                </c:pt>
                <c:pt idx="529">
                  <c:v>218</c:v>
                </c:pt>
                <c:pt idx="530">
                  <c:v>218</c:v>
                </c:pt>
                <c:pt idx="531">
                  <c:v>219</c:v>
                </c:pt>
                <c:pt idx="532">
                  <c:v>220</c:v>
                </c:pt>
                <c:pt idx="533">
                  <c:v>220</c:v>
                </c:pt>
                <c:pt idx="534">
                  <c:v>220</c:v>
                </c:pt>
                <c:pt idx="535">
                  <c:v>220</c:v>
                </c:pt>
                <c:pt idx="536">
                  <c:v>220</c:v>
                </c:pt>
                <c:pt idx="537">
                  <c:v>220</c:v>
                </c:pt>
                <c:pt idx="538">
                  <c:v>221</c:v>
                </c:pt>
                <c:pt idx="539">
                  <c:v>222</c:v>
                </c:pt>
                <c:pt idx="540">
                  <c:v>223</c:v>
                </c:pt>
                <c:pt idx="541">
                  <c:v>223</c:v>
                </c:pt>
                <c:pt idx="542">
                  <c:v>223</c:v>
                </c:pt>
                <c:pt idx="543">
                  <c:v>223</c:v>
                </c:pt>
                <c:pt idx="544">
                  <c:v>223</c:v>
                </c:pt>
                <c:pt idx="545">
                  <c:v>224</c:v>
                </c:pt>
                <c:pt idx="546">
                  <c:v>225</c:v>
                </c:pt>
                <c:pt idx="547">
                  <c:v>225</c:v>
                </c:pt>
                <c:pt idx="548">
                  <c:v>226</c:v>
                </c:pt>
                <c:pt idx="549">
                  <c:v>226</c:v>
                </c:pt>
                <c:pt idx="550">
                  <c:v>227</c:v>
                </c:pt>
                <c:pt idx="551">
                  <c:v>227</c:v>
                </c:pt>
                <c:pt idx="552">
                  <c:v>228</c:v>
                </c:pt>
                <c:pt idx="553">
                  <c:v>228</c:v>
                </c:pt>
                <c:pt idx="554">
                  <c:v>229</c:v>
                </c:pt>
                <c:pt idx="555">
                  <c:v>230</c:v>
                </c:pt>
                <c:pt idx="556">
                  <c:v>230</c:v>
                </c:pt>
                <c:pt idx="557">
                  <c:v>230</c:v>
                </c:pt>
                <c:pt idx="558">
                  <c:v>230</c:v>
                </c:pt>
                <c:pt idx="559">
                  <c:v>230</c:v>
                </c:pt>
                <c:pt idx="560">
                  <c:v>231</c:v>
                </c:pt>
                <c:pt idx="561">
                  <c:v>232</c:v>
                </c:pt>
                <c:pt idx="562">
                  <c:v>232</c:v>
                </c:pt>
                <c:pt idx="563">
                  <c:v>233</c:v>
                </c:pt>
                <c:pt idx="564">
                  <c:v>233</c:v>
                </c:pt>
                <c:pt idx="565">
                  <c:v>233</c:v>
                </c:pt>
                <c:pt idx="566">
                  <c:v>234</c:v>
                </c:pt>
                <c:pt idx="567">
                  <c:v>235</c:v>
                </c:pt>
                <c:pt idx="568">
                  <c:v>235</c:v>
                </c:pt>
                <c:pt idx="569">
                  <c:v>236</c:v>
                </c:pt>
                <c:pt idx="570">
                  <c:v>237</c:v>
                </c:pt>
                <c:pt idx="571">
                  <c:v>237</c:v>
                </c:pt>
                <c:pt idx="572">
                  <c:v>237</c:v>
                </c:pt>
                <c:pt idx="573">
                  <c:v>238</c:v>
                </c:pt>
                <c:pt idx="574">
                  <c:v>238</c:v>
                </c:pt>
                <c:pt idx="575">
                  <c:v>239</c:v>
                </c:pt>
                <c:pt idx="576">
                  <c:v>239</c:v>
                </c:pt>
                <c:pt idx="577">
                  <c:v>239</c:v>
                </c:pt>
                <c:pt idx="578">
                  <c:v>239</c:v>
                </c:pt>
                <c:pt idx="579">
                  <c:v>240</c:v>
                </c:pt>
                <c:pt idx="580">
                  <c:v>240</c:v>
                </c:pt>
                <c:pt idx="581">
                  <c:v>240</c:v>
                </c:pt>
                <c:pt idx="582">
                  <c:v>240</c:v>
                </c:pt>
                <c:pt idx="583">
                  <c:v>240</c:v>
                </c:pt>
                <c:pt idx="584">
                  <c:v>240</c:v>
                </c:pt>
                <c:pt idx="585">
                  <c:v>241</c:v>
                </c:pt>
                <c:pt idx="586">
                  <c:v>242</c:v>
                </c:pt>
                <c:pt idx="587">
                  <c:v>242</c:v>
                </c:pt>
                <c:pt idx="588">
                  <c:v>242</c:v>
                </c:pt>
                <c:pt idx="589">
                  <c:v>242</c:v>
                </c:pt>
                <c:pt idx="590">
                  <c:v>242</c:v>
                </c:pt>
                <c:pt idx="591">
                  <c:v>243</c:v>
                </c:pt>
                <c:pt idx="592">
                  <c:v>243</c:v>
                </c:pt>
                <c:pt idx="593">
                  <c:v>243</c:v>
                </c:pt>
                <c:pt idx="594">
                  <c:v>243</c:v>
                </c:pt>
                <c:pt idx="595">
                  <c:v>243</c:v>
                </c:pt>
                <c:pt idx="596">
                  <c:v>243</c:v>
                </c:pt>
                <c:pt idx="597">
                  <c:v>244</c:v>
                </c:pt>
                <c:pt idx="598">
                  <c:v>244</c:v>
                </c:pt>
                <c:pt idx="599">
                  <c:v>244</c:v>
                </c:pt>
                <c:pt idx="600">
                  <c:v>244</c:v>
                </c:pt>
                <c:pt idx="601">
                  <c:v>245</c:v>
                </c:pt>
                <c:pt idx="602">
                  <c:v>246</c:v>
                </c:pt>
                <c:pt idx="603">
                  <c:v>247</c:v>
                </c:pt>
                <c:pt idx="604">
                  <c:v>248</c:v>
                </c:pt>
                <c:pt idx="605">
                  <c:v>248</c:v>
                </c:pt>
                <c:pt idx="606">
                  <c:v>248</c:v>
                </c:pt>
                <c:pt idx="607">
                  <c:v>248</c:v>
                </c:pt>
                <c:pt idx="608">
                  <c:v>249</c:v>
                </c:pt>
                <c:pt idx="609">
                  <c:v>250</c:v>
                </c:pt>
                <c:pt idx="610">
                  <c:v>250</c:v>
                </c:pt>
                <c:pt idx="611">
                  <c:v>250</c:v>
                </c:pt>
                <c:pt idx="612">
                  <c:v>251</c:v>
                </c:pt>
                <c:pt idx="613">
                  <c:v>252</c:v>
                </c:pt>
                <c:pt idx="614">
                  <c:v>253</c:v>
                </c:pt>
                <c:pt idx="615">
                  <c:v>254</c:v>
                </c:pt>
                <c:pt idx="616">
                  <c:v>255</c:v>
                </c:pt>
                <c:pt idx="617">
                  <c:v>256</c:v>
                </c:pt>
                <c:pt idx="618">
                  <c:v>257</c:v>
                </c:pt>
                <c:pt idx="619">
                  <c:v>258</c:v>
                </c:pt>
                <c:pt idx="620">
                  <c:v>259</c:v>
                </c:pt>
                <c:pt idx="621">
                  <c:v>260</c:v>
                </c:pt>
                <c:pt idx="622">
                  <c:v>261</c:v>
                </c:pt>
                <c:pt idx="623">
                  <c:v>261</c:v>
                </c:pt>
                <c:pt idx="624">
                  <c:v>261</c:v>
                </c:pt>
                <c:pt idx="625">
                  <c:v>261</c:v>
                </c:pt>
                <c:pt idx="626">
                  <c:v>261</c:v>
                </c:pt>
                <c:pt idx="627">
                  <c:v>261</c:v>
                </c:pt>
                <c:pt idx="628">
                  <c:v>261</c:v>
                </c:pt>
                <c:pt idx="629">
                  <c:v>261</c:v>
                </c:pt>
                <c:pt idx="630">
                  <c:v>261</c:v>
                </c:pt>
                <c:pt idx="631">
                  <c:v>261</c:v>
                </c:pt>
                <c:pt idx="632">
                  <c:v>262</c:v>
                </c:pt>
                <c:pt idx="633">
                  <c:v>263</c:v>
                </c:pt>
                <c:pt idx="634">
                  <c:v>264</c:v>
                </c:pt>
                <c:pt idx="635">
                  <c:v>264</c:v>
                </c:pt>
                <c:pt idx="636">
                  <c:v>265</c:v>
                </c:pt>
                <c:pt idx="637">
                  <c:v>266</c:v>
                </c:pt>
                <c:pt idx="638">
                  <c:v>267</c:v>
                </c:pt>
                <c:pt idx="639">
                  <c:v>268</c:v>
                </c:pt>
                <c:pt idx="640">
                  <c:v>269</c:v>
                </c:pt>
                <c:pt idx="641">
                  <c:v>270</c:v>
                </c:pt>
                <c:pt idx="642">
                  <c:v>270</c:v>
                </c:pt>
                <c:pt idx="643">
                  <c:v>271</c:v>
                </c:pt>
                <c:pt idx="644">
                  <c:v>271</c:v>
                </c:pt>
                <c:pt idx="645">
                  <c:v>271</c:v>
                </c:pt>
                <c:pt idx="646">
                  <c:v>271</c:v>
                </c:pt>
                <c:pt idx="647">
                  <c:v>272</c:v>
                </c:pt>
                <c:pt idx="648">
                  <c:v>272</c:v>
                </c:pt>
                <c:pt idx="649">
                  <c:v>272</c:v>
                </c:pt>
                <c:pt idx="650">
                  <c:v>272</c:v>
                </c:pt>
                <c:pt idx="651">
                  <c:v>273</c:v>
                </c:pt>
                <c:pt idx="652">
                  <c:v>273</c:v>
                </c:pt>
                <c:pt idx="653">
                  <c:v>273</c:v>
                </c:pt>
                <c:pt idx="654">
                  <c:v>273</c:v>
                </c:pt>
                <c:pt idx="655">
                  <c:v>273</c:v>
                </c:pt>
                <c:pt idx="656">
                  <c:v>273</c:v>
                </c:pt>
                <c:pt idx="657">
                  <c:v>274</c:v>
                </c:pt>
                <c:pt idx="658">
                  <c:v>274</c:v>
                </c:pt>
                <c:pt idx="659">
                  <c:v>274</c:v>
                </c:pt>
                <c:pt idx="660">
                  <c:v>274</c:v>
                </c:pt>
                <c:pt idx="661">
                  <c:v>274</c:v>
                </c:pt>
                <c:pt idx="662">
                  <c:v>275</c:v>
                </c:pt>
                <c:pt idx="663">
                  <c:v>275</c:v>
                </c:pt>
                <c:pt idx="664">
                  <c:v>276</c:v>
                </c:pt>
                <c:pt idx="665">
                  <c:v>276</c:v>
                </c:pt>
                <c:pt idx="666">
                  <c:v>277</c:v>
                </c:pt>
                <c:pt idx="667">
                  <c:v>278</c:v>
                </c:pt>
                <c:pt idx="668">
                  <c:v>279</c:v>
                </c:pt>
                <c:pt idx="669">
                  <c:v>280</c:v>
                </c:pt>
                <c:pt idx="670">
                  <c:v>280</c:v>
                </c:pt>
                <c:pt idx="671">
                  <c:v>280</c:v>
                </c:pt>
                <c:pt idx="672">
                  <c:v>280</c:v>
                </c:pt>
                <c:pt idx="673">
                  <c:v>281</c:v>
                </c:pt>
                <c:pt idx="674">
                  <c:v>282</c:v>
                </c:pt>
                <c:pt idx="675">
                  <c:v>283</c:v>
                </c:pt>
                <c:pt idx="676">
                  <c:v>283</c:v>
                </c:pt>
                <c:pt idx="677">
                  <c:v>284</c:v>
                </c:pt>
                <c:pt idx="678">
                  <c:v>285</c:v>
                </c:pt>
                <c:pt idx="679">
                  <c:v>286</c:v>
                </c:pt>
                <c:pt idx="680">
                  <c:v>287</c:v>
                </c:pt>
                <c:pt idx="681">
                  <c:v>288</c:v>
                </c:pt>
                <c:pt idx="682">
                  <c:v>289</c:v>
                </c:pt>
                <c:pt idx="683">
                  <c:v>290</c:v>
                </c:pt>
                <c:pt idx="684">
                  <c:v>291</c:v>
                </c:pt>
                <c:pt idx="685">
                  <c:v>291</c:v>
                </c:pt>
                <c:pt idx="686">
                  <c:v>291</c:v>
                </c:pt>
                <c:pt idx="687">
                  <c:v>292</c:v>
                </c:pt>
                <c:pt idx="688">
                  <c:v>292</c:v>
                </c:pt>
                <c:pt idx="689">
                  <c:v>292</c:v>
                </c:pt>
                <c:pt idx="690">
                  <c:v>293</c:v>
                </c:pt>
                <c:pt idx="691">
                  <c:v>294</c:v>
                </c:pt>
                <c:pt idx="692">
                  <c:v>294</c:v>
                </c:pt>
                <c:pt idx="693">
                  <c:v>294</c:v>
                </c:pt>
                <c:pt idx="694">
                  <c:v>295</c:v>
                </c:pt>
                <c:pt idx="695">
                  <c:v>295</c:v>
                </c:pt>
                <c:pt idx="696">
                  <c:v>295</c:v>
                </c:pt>
                <c:pt idx="697">
                  <c:v>295</c:v>
                </c:pt>
                <c:pt idx="698">
                  <c:v>295</c:v>
                </c:pt>
                <c:pt idx="699">
                  <c:v>296</c:v>
                </c:pt>
                <c:pt idx="700">
                  <c:v>296</c:v>
                </c:pt>
                <c:pt idx="701">
                  <c:v>297</c:v>
                </c:pt>
                <c:pt idx="702">
                  <c:v>297</c:v>
                </c:pt>
                <c:pt idx="703">
                  <c:v>298</c:v>
                </c:pt>
                <c:pt idx="704">
                  <c:v>299</c:v>
                </c:pt>
                <c:pt idx="705">
                  <c:v>299</c:v>
                </c:pt>
                <c:pt idx="706">
                  <c:v>300</c:v>
                </c:pt>
                <c:pt idx="707">
                  <c:v>301</c:v>
                </c:pt>
                <c:pt idx="708">
                  <c:v>302</c:v>
                </c:pt>
                <c:pt idx="709">
                  <c:v>303</c:v>
                </c:pt>
                <c:pt idx="710">
                  <c:v>304</c:v>
                </c:pt>
                <c:pt idx="711">
                  <c:v>305</c:v>
                </c:pt>
                <c:pt idx="712">
                  <c:v>305</c:v>
                </c:pt>
                <c:pt idx="713">
                  <c:v>306</c:v>
                </c:pt>
                <c:pt idx="714">
                  <c:v>307</c:v>
                </c:pt>
                <c:pt idx="715">
                  <c:v>308</c:v>
                </c:pt>
                <c:pt idx="716">
                  <c:v>309</c:v>
                </c:pt>
                <c:pt idx="717">
                  <c:v>310</c:v>
                </c:pt>
                <c:pt idx="718">
                  <c:v>310</c:v>
                </c:pt>
                <c:pt idx="719">
                  <c:v>310</c:v>
                </c:pt>
                <c:pt idx="720">
                  <c:v>310</c:v>
                </c:pt>
                <c:pt idx="721">
                  <c:v>310</c:v>
                </c:pt>
                <c:pt idx="722">
                  <c:v>310</c:v>
                </c:pt>
                <c:pt idx="723">
                  <c:v>311</c:v>
                </c:pt>
                <c:pt idx="724">
                  <c:v>311</c:v>
                </c:pt>
                <c:pt idx="725">
                  <c:v>312</c:v>
                </c:pt>
                <c:pt idx="726">
                  <c:v>312</c:v>
                </c:pt>
                <c:pt idx="727">
                  <c:v>313</c:v>
                </c:pt>
                <c:pt idx="728">
                  <c:v>314</c:v>
                </c:pt>
                <c:pt idx="729">
                  <c:v>314</c:v>
                </c:pt>
                <c:pt idx="730">
                  <c:v>314</c:v>
                </c:pt>
                <c:pt idx="731">
                  <c:v>315</c:v>
                </c:pt>
                <c:pt idx="732">
                  <c:v>316</c:v>
                </c:pt>
                <c:pt idx="733">
                  <c:v>316</c:v>
                </c:pt>
                <c:pt idx="734">
                  <c:v>316</c:v>
                </c:pt>
                <c:pt idx="735">
                  <c:v>316</c:v>
                </c:pt>
                <c:pt idx="736">
                  <c:v>316</c:v>
                </c:pt>
                <c:pt idx="737">
                  <c:v>316</c:v>
                </c:pt>
                <c:pt idx="738">
                  <c:v>316</c:v>
                </c:pt>
                <c:pt idx="739">
                  <c:v>316</c:v>
                </c:pt>
                <c:pt idx="740">
                  <c:v>316</c:v>
                </c:pt>
                <c:pt idx="741">
                  <c:v>316</c:v>
                </c:pt>
                <c:pt idx="742">
                  <c:v>317</c:v>
                </c:pt>
                <c:pt idx="743">
                  <c:v>318</c:v>
                </c:pt>
                <c:pt idx="744">
                  <c:v>319</c:v>
                </c:pt>
                <c:pt idx="745">
                  <c:v>320</c:v>
                </c:pt>
                <c:pt idx="746">
                  <c:v>321</c:v>
                </c:pt>
                <c:pt idx="747">
                  <c:v>322</c:v>
                </c:pt>
                <c:pt idx="748">
                  <c:v>322</c:v>
                </c:pt>
                <c:pt idx="749">
                  <c:v>322</c:v>
                </c:pt>
                <c:pt idx="750">
                  <c:v>322</c:v>
                </c:pt>
                <c:pt idx="751">
                  <c:v>322</c:v>
                </c:pt>
                <c:pt idx="752">
                  <c:v>322</c:v>
                </c:pt>
                <c:pt idx="753">
                  <c:v>323</c:v>
                </c:pt>
                <c:pt idx="754">
                  <c:v>323</c:v>
                </c:pt>
                <c:pt idx="755">
                  <c:v>324</c:v>
                </c:pt>
                <c:pt idx="756">
                  <c:v>325</c:v>
                </c:pt>
                <c:pt idx="757">
                  <c:v>326</c:v>
                </c:pt>
                <c:pt idx="758">
                  <c:v>327</c:v>
                </c:pt>
                <c:pt idx="759">
                  <c:v>327</c:v>
                </c:pt>
                <c:pt idx="760">
                  <c:v>327</c:v>
                </c:pt>
                <c:pt idx="761">
                  <c:v>328</c:v>
                </c:pt>
                <c:pt idx="762">
                  <c:v>328</c:v>
                </c:pt>
                <c:pt idx="763">
                  <c:v>328</c:v>
                </c:pt>
                <c:pt idx="764">
                  <c:v>328</c:v>
                </c:pt>
                <c:pt idx="765">
                  <c:v>328</c:v>
                </c:pt>
                <c:pt idx="766">
                  <c:v>329</c:v>
                </c:pt>
                <c:pt idx="767">
                  <c:v>329</c:v>
                </c:pt>
                <c:pt idx="768">
                  <c:v>330</c:v>
                </c:pt>
                <c:pt idx="769">
                  <c:v>330</c:v>
                </c:pt>
                <c:pt idx="770">
                  <c:v>330</c:v>
                </c:pt>
                <c:pt idx="771">
                  <c:v>331</c:v>
                </c:pt>
                <c:pt idx="772">
                  <c:v>331</c:v>
                </c:pt>
                <c:pt idx="773">
                  <c:v>331</c:v>
                </c:pt>
                <c:pt idx="774">
                  <c:v>331</c:v>
                </c:pt>
                <c:pt idx="775">
                  <c:v>331</c:v>
                </c:pt>
                <c:pt idx="776">
                  <c:v>331</c:v>
                </c:pt>
                <c:pt idx="777">
                  <c:v>331</c:v>
                </c:pt>
                <c:pt idx="778">
                  <c:v>331</c:v>
                </c:pt>
                <c:pt idx="779">
                  <c:v>331</c:v>
                </c:pt>
                <c:pt idx="780">
                  <c:v>331</c:v>
                </c:pt>
                <c:pt idx="781">
                  <c:v>332</c:v>
                </c:pt>
                <c:pt idx="782">
                  <c:v>332</c:v>
                </c:pt>
                <c:pt idx="783">
                  <c:v>332</c:v>
                </c:pt>
                <c:pt idx="784">
                  <c:v>332</c:v>
                </c:pt>
                <c:pt idx="785">
                  <c:v>332</c:v>
                </c:pt>
                <c:pt idx="786">
                  <c:v>333</c:v>
                </c:pt>
                <c:pt idx="787">
                  <c:v>333</c:v>
                </c:pt>
                <c:pt idx="788">
                  <c:v>334</c:v>
                </c:pt>
                <c:pt idx="789">
                  <c:v>335</c:v>
                </c:pt>
                <c:pt idx="790">
                  <c:v>335</c:v>
                </c:pt>
                <c:pt idx="791">
                  <c:v>336</c:v>
                </c:pt>
                <c:pt idx="792">
                  <c:v>336</c:v>
                </c:pt>
                <c:pt idx="793">
                  <c:v>337</c:v>
                </c:pt>
                <c:pt idx="794">
                  <c:v>337</c:v>
                </c:pt>
                <c:pt idx="795">
                  <c:v>337</c:v>
                </c:pt>
                <c:pt idx="796">
                  <c:v>337</c:v>
                </c:pt>
                <c:pt idx="797">
                  <c:v>337</c:v>
                </c:pt>
                <c:pt idx="798">
                  <c:v>337</c:v>
                </c:pt>
                <c:pt idx="799">
                  <c:v>337</c:v>
                </c:pt>
                <c:pt idx="800">
                  <c:v>337</c:v>
                </c:pt>
                <c:pt idx="801">
                  <c:v>338</c:v>
                </c:pt>
                <c:pt idx="802">
                  <c:v>338</c:v>
                </c:pt>
                <c:pt idx="803">
                  <c:v>338</c:v>
                </c:pt>
                <c:pt idx="804">
                  <c:v>338</c:v>
                </c:pt>
                <c:pt idx="805">
                  <c:v>339</c:v>
                </c:pt>
                <c:pt idx="806">
                  <c:v>339</c:v>
                </c:pt>
                <c:pt idx="807">
                  <c:v>340</c:v>
                </c:pt>
                <c:pt idx="808">
                  <c:v>341</c:v>
                </c:pt>
                <c:pt idx="809">
                  <c:v>341</c:v>
                </c:pt>
                <c:pt idx="810">
                  <c:v>341</c:v>
                </c:pt>
                <c:pt idx="811">
                  <c:v>341</c:v>
                </c:pt>
                <c:pt idx="812">
                  <c:v>341</c:v>
                </c:pt>
                <c:pt idx="813">
                  <c:v>341</c:v>
                </c:pt>
                <c:pt idx="814">
                  <c:v>341</c:v>
                </c:pt>
                <c:pt idx="815">
                  <c:v>341</c:v>
                </c:pt>
                <c:pt idx="816">
                  <c:v>341</c:v>
                </c:pt>
                <c:pt idx="817">
                  <c:v>341</c:v>
                </c:pt>
                <c:pt idx="818">
                  <c:v>341</c:v>
                </c:pt>
                <c:pt idx="819">
                  <c:v>341</c:v>
                </c:pt>
                <c:pt idx="820">
                  <c:v>342</c:v>
                </c:pt>
                <c:pt idx="821">
                  <c:v>343</c:v>
                </c:pt>
                <c:pt idx="822">
                  <c:v>343</c:v>
                </c:pt>
                <c:pt idx="823">
                  <c:v>343</c:v>
                </c:pt>
                <c:pt idx="824">
                  <c:v>344</c:v>
                </c:pt>
                <c:pt idx="825">
                  <c:v>344</c:v>
                </c:pt>
                <c:pt idx="826">
                  <c:v>344</c:v>
                </c:pt>
                <c:pt idx="827">
                  <c:v>345</c:v>
                </c:pt>
                <c:pt idx="828">
                  <c:v>345</c:v>
                </c:pt>
                <c:pt idx="829">
                  <c:v>345</c:v>
                </c:pt>
                <c:pt idx="830">
                  <c:v>346</c:v>
                </c:pt>
                <c:pt idx="831">
                  <c:v>346</c:v>
                </c:pt>
                <c:pt idx="832">
                  <c:v>347</c:v>
                </c:pt>
                <c:pt idx="833">
                  <c:v>348</c:v>
                </c:pt>
                <c:pt idx="834">
                  <c:v>349</c:v>
                </c:pt>
                <c:pt idx="835">
                  <c:v>350</c:v>
                </c:pt>
                <c:pt idx="836">
                  <c:v>351</c:v>
                </c:pt>
                <c:pt idx="837">
                  <c:v>352</c:v>
                </c:pt>
                <c:pt idx="838">
                  <c:v>353</c:v>
                </c:pt>
                <c:pt idx="839">
                  <c:v>354</c:v>
                </c:pt>
                <c:pt idx="840">
                  <c:v>355</c:v>
                </c:pt>
                <c:pt idx="841">
                  <c:v>356</c:v>
                </c:pt>
                <c:pt idx="842">
                  <c:v>357</c:v>
                </c:pt>
                <c:pt idx="843">
                  <c:v>358</c:v>
                </c:pt>
                <c:pt idx="844">
                  <c:v>359</c:v>
                </c:pt>
                <c:pt idx="845">
                  <c:v>359</c:v>
                </c:pt>
                <c:pt idx="846">
                  <c:v>359</c:v>
                </c:pt>
                <c:pt idx="847">
                  <c:v>360</c:v>
                </c:pt>
                <c:pt idx="848">
                  <c:v>361</c:v>
                </c:pt>
                <c:pt idx="849">
                  <c:v>362</c:v>
                </c:pt>
                <c:pt idx="850">
                  <c:v>362</c:v>
                </c:pt>
                <c:pt idx="851">
                  <c:v>362</c:v>
                </c:pt>
                <c:pt idx="852">
                  <c:v>363</c:v>
                </c:pt>
                <c:pt idx="853">
                  <c:v>364</c:v>
                </c:pt>
                <c:pt idx="854">
                  <c:v>364</c:v>
                </c:pt>
                <c:pt idx="855">
                  <c:v>365</c:v>
                </c:pt>
                <c:pt idx="856">
                  <c:v>365</c:v>
                </c:pt>
                <c:pt idx="857">
                  <c:v>366</c:v>
                </c:pt>
                <c:pt idx="858">
                  <c:v>367</c:v>
                </c:pt>
                <c:pt idx="859">
                  <c:v>368</c:v>
                </c:pt>
                <c:pt idx="860">
                  <c:v>368</c:v>
                </c:pt>
                <c:pt idx="861">
                  <c:v>368</c:v>
                </c:pt>
                <c:pt idx="862">
                  <c:v>369</c:v>
                </c:pt>
                <c:pt idx="863">
                  <c:v>370</c:v>
                </c:pt>
                <c:pt idx="864">
                  <c:v>370</c:v>
                </c:pt>
                <c:pt idx="865">
                  <c:v>371</c:v>
                </c:pt>
                <c:pt idx="866">
                  <c:v>372</c:v>
                </c:pt>
                <c:pt idx="867">
                  <c:v>372</c:v>
                </c:pt>
                <c:pt idx="868">
                  <c:v>372</c:v>
                </c:pt>
                <c:pt idx="869">
                  <c:v>372</c:v>
                </c:pt>
                <c:pt idx="870">
                  <c:v>372</c:v>
                </c:pt>
                <c:pt idx="871">
                  <c:v>372</c:v>
                </c:pt>
                <c:pt idx="872">
                  <c:v>372</c:v>
                </c:pt>
                <c:pt idx="873">
                  <c:v>372</c:v>
                </c:pt>
                <c:pt idx="874">
                  <c:v>373</c:v>
                </c:pt>
                <c:pt idx="875">
                  <c:v>373</c:v>
                </c:pt>
                <c:pt idx="876">
                  <c:v>374</c:v>
                </c:pt>
                <c:pt idx="877">
                  <c:v>374</c:v>
                </c:pt>
                <c:pt idx="878">
                  <c:v>374</c:v>
                </c:pt>
                <c:pt idx="879">
                  <c:v>374</c:v>
                </c:pt>
                <c:pt idx="880">
                  <c:v>375</c:v>
                </c:pt>
                <c:pt idx="881">
                  <c:v>375</c:v>
                </c:pt>
                <c:pt idx="882">
                  <c:v>376</c:v>
                </c:pt>
                <c:pt idx="883">
                  <c:v>376</c:v>
                </c:pt>
                <c:pt idx="884">
                  <c:v>376</c:v>
                </c:pt>
                <c:pt idx="885">
                  <c:v>376</c:v>
                </c:pt>
                <c:pt idx="886">
                  <c:v>376</c:v>
                </c:pt>
                <c:pt idx="887">
                  <c:v>377</c:v>
                </c:pt>
                <c:pt idx="888">
                  <c:v>377</c:v>
                </c:pt>
                <c:pt idx="889">
                  <c:v>377</c:v>
                </c:pt>
                <c:pt idx="890">
                  <c:v>378</c:v>
                </c:pt>
                <c:pt idx="891">
                  <c:v>379</c:v>
                </c:pt>
                <c:pt idx="892">
                  <c:v>379</c:v>
                </c:pt>
                <c:pt idx="893">
                  <c:v>379</c:v>
                </c:pt>
                <c:pt idx="894">
                  <c:v>379</c:v>
                </c:pt>
                <c:pt idx="895">
                  <c:v>380</c:v>
                </c:pt>
                <c:pt idx="896">
                  <c:v>381</c:v>
                </c:pt>
                <c:pt idx="897">
                  <c:v>381</c:v>
                </c:pt>
                <c:pt idx="898">
                  <c:v>382</c:v>
                </c:pt>
                <c:pt idx="899">
                  <c:v>382</c:v>
                </c:pt>
                <c:pt idx="900">
                  <c:v>383</c:v>
                </c:pt>
                <c:pt idx="901">
                  <c:v>383</c:v>
                </c:pt>
                <c:pt idx="902">
                  <c:v>383</c:v>
                </c:pt>
                <c:pt idx="903">
                  <c:v>384</c:v>
                </c:pt>
                <c:pt idx="904">
                  <c:v>385</c:v>
                </c:pt>
                <c:pt idx="905">
                  <c:v>386</c:v>
                </c:pt>
                <c:pt idx="906">
                  <c:v>387</c:v>
                </c:pt>
                <c:pt idx="907">
                  <c:v>388</c:v>
                </c:pt>
                <c:pt idx="908">
                  <c:v>388</c:v>
                </c:pt>
                <c:pt idx="909">
                  <c:v>388</c:v>
                </c:pt>
                <c:pt idx="910">
                  <c:v>388</c:v>
                </c:pt>
                <c:pt idx="911">
                  <c:v>388</c:v>
                </c:pt>
                <c:pt idx="912">
                  <c:v>388</c:v>
                </c:pt>
                <c:pt idx="913">
                  <c:v>389</c:v>
                </c:pt>
                <c:pt idx="914">
                  <c:v>390</c:v>
                </c:pt>
                <c:pt idx="915">
                  <c:v>391</c:v>
                </c:pt>
                <c:pt idx="916">
                  <c:v>391</c:v>
                </c:pt>
                <c:pt idx="917">
                  <c:v>391</c:v>
                </c:pt>
                <c:pt idx="918">
                  <c:v>392</c:v>
                </c:pt>
                <c:pt idx="919">
                  <c:v>393</c:v>
                </c:pt>
                <c:pt idx="920">
                  <c:v>394</c:v>
                </c:pt>
                <c:pt idx="921">
                  <c:v>394</c:v>
                </c:pt>
                <c:pt idx="922">
                  <c:v>395</c:v>
                </c:pt>
                <c:pt idx="923">
                  <c:v>395</c:v>
                </c:pt>
                <c:pt idx="924">
                  <c:v>395</c:v>
                </c:pt>
                <c:pt idx="925">
                  <c:v>396</c:v>
                </c:pt>
                <c:pt idx="926">
                  <c:v>396</c:v>
                </c:pt>
                <c:pt idx="927">
                  <c:v>397</c:v>
                </c:pt>
                <c:pt idx="928">
                  <c:v>398</c:v>
                </c:pt>
                <c:pt idx="929">
                  <c:v>398</c:v>
                </c:pt>
                <c:pt idx="930">
                  <c:v>399</c:v>
                </c:pt>
                <c:pt idx="931">
                  <c:v>400</c:v>
                </c:pt>
                <c:pt idx="932">
                  <c:v>401</c:v>
                </c:pt>
                <c:pt idx="933">
                  <c:v>402</c:v>
                </c:pt>
                <c:pt idx="934">
                  <c:v>403</c:v>
                </c:pt>
                <c:pt idx="935">
                  <c:v>404</c:v>
                </c:pt>
                <c:pt idx="936">
                  <c:v>405</c:v>
                </c:pt>
                <c:pt idx="937">
                  <c:v>406</c:v>
                </c:pt>
                <c:pt idx="938">
                  <c:v>406</c:v>
                </c:pt>
                <c:pt idx="939">
                  <c:v>407</c:v>
                </c:pt>
                <c:pt idx="940">
                  <c:v>408</c:v>
                </c:pt>
                <c:pt idx="941">
                  <c:v>408</c:v>
                </c:pt>
                <c:pt idx="942">
                  <c:v>408</c:v>
                </c:pt>
                <c:pt idx="943">
                  <c:v>409</c:v>
                </c:pt>
                <c:pt idx="944">
                  <c:v>409</c:v>
                </c:pt>
                <c:pt idx="945">
                  <c:v>410</c:v>
                </c:pt>
                <c:pt idx="946">
                  <c:v>410</c:v>
                </c:pt>
                <c:pt idx="947">
                  <c:v>411</c:v>
                </c:pt>
                <c:pt idx="948">
                  <c:v>411</c:v>
                </c:pt>
                <c:pt idx="949">
                  <c:v>411</c:v>
                </c:pt>
                <c:pt idx="950">
                  <c:v>411</c:v>
                </c:pt>
                <c:pt idx="951">
                  <c:v>411</c:v>
                </c:pt>
                <c:pt idx="952">
                  <c:v>411</c:v>
                </c:pt>
                <c:pt idx="953">
                  <c:v>411</c:v>
                </c:pt>
                <c:pt idx="954">
                  <c:v>411</c:v>
                </c:pt>
                <c:pt idx="955">
                  <c:v>411</c:v>
                </c:pt>
                <c:pt idx="956">
                  <c:v>411</c:v>
                </c:pt>
                <c:pt idx="957">
                  <c:v>412</c:v>
                </c:pt>
                <c:pt idx="958">
                  <c:v>413</c:v>
                </c:pt>
                <c:pt idx="959">
                  <c:v>413</c:v>
                </c:pt>
                <c:pt idx="960">
                  <c:v>414</c:v>
                </c:pt>
                <c:pt idx="961">
                  <c:v>415</c:v>
                </c:pt>
                <c:pt idx="962">
                  <c:v>416</c:v>
                </c:pt>
                <c:pt idx="963">
                  <c:v>416</c:v>
                </c:pt>
                <c:pt idx="964">
                  <c:v>417</c:v>
                </c:pt>
                <c:pt idx="965">
                  <c:v>418</c:v>
                </c:pt>
                <c:pt idx="966">
                  <c:v>419</c:v>
                </c:pt>
                <c:pt idx="967">
                  <c:v>419</c:v>
                </c:pt>
                <c:pt idx="968">
                  <c:v>420</c:v>
                </c:pt>
                <c:pt idx="969">
                  <c:v>421</c:v>
                </c:pt>
                <c:pt idx="970">
                  <c:v>422</c:v>
                </c:pt>
                <c:pt idx="971">
                  <c:v>423</c:v>
                </c:pt>
                <c:pt idx="972">
                  <c:v>423</c:v>
                </c:pt>
                <c:pt idx="973">
                  <c:v>423</c:v>
                </c:pt>
                <c:pt idx="974">
                  <c:v>423</c:v>
                </c:pt>
                <c:pt idx="975">
                  <c:v>423</c:v>
                </c:pt>
                <c:pt idx="976">
                  <c:v>424</c:v>
                </c:pt>
                <c:pt idx="977">
                  <c:v>424</c:v>
                </c:pt>
                <c:pt idx="978">
                  <c:v>425</c:v>
                </c:pt>
                <c:pt idx="979">
                  <c:v>426</c:v>
                </c:pt>
                <c:pt idx="980">
                  <c:v>427</c:v>
                </c:pt>
                <c:pt idx="981">
                  <c:v>427</c:v>
                </c:pt>
                <c:pt idx="982">
                  <c:v>428</c:v>
                </c:pt>
                <c:pt idx="983">
                  <c:v>428</c:v>
                </c:pt>
                <c:pt idx="984">
                  <c:v>429</c:v>
                </c:pt>
                <c:pt idx="985">
                  <c:v>430</c:v>
                </c:pt>
                <c:pt idx="986">
                  <c:v>431</c:v>
                </c:pt>
                <c:pt idx="987">
                  <c:v>432</c:v>
                </c:pt>
                <c:pt idx="988">
                  <c:v>432</c:v>
                </c:pt>
                <c:pt idx="989">
                  <c:v>433</c:v>
                </c:pt>
                <c:pt idx="990">
                  <c:v>434</c:v>
                </c:pt>
                <c:pt idx="991">
                  <c:v>435</c:v>
                </c:pt>
                <c:pt idx="992">
                  <c:v>435</c:v>
                </c:pt>
                <c:pt idx="993">
                  <c:v>436</c:v>
                </c:pt>
                <c:pt idx="994">
                  <c:v>436</c:v>
                </c:pt>
                <c:pt idx="995">
                  <c:v>436</c:v>
                </c:pt>
                <c:pt idx="996">
                  <c:v>437</c:v>
                </c:pt>
                <c:pt idx="997">
                  <c:v>438</c:v>
                </c:pt>
                <c:pt idx="998">
                  <c:v>438</c:v>
                </c:pt>
                <c:pt idx="999">
                  <c:v>439</c:v>
                </c:pt>
                <c:pt idx="1000">
                  <c:v>439</c:v>
                </c:pt>
                <c:pt idx="1001">
                  <c:v>439</c:v>
                </c:pt>
                <c:pt idx="1002">
                  <c:v>439</c:v>
                </c:pt>
                <c:pt idx="1003">
                  <c:v>439</c:v>
                </c:pt>
                <c:pt idx="1004">
                  <c:v>439</c:v>
                </c:pt>
                <c:pt idx="1005">
                  <c:v>439</c:v>
                </c:pt>
                <c:pt idx="1006">
                  <c:v>440</c:v>
                </c:pt>
                <c:pt idx="1007">
                  <c:v>440</c:v>
                </c:pt>
                <c:pt idx="1008">
                  <c:v>440</c:v>
                </c:pt>
                <c:pt idx="1009">
                  <c:v>440</c:v>
                </c:pt>
                <c:pt idx="1010">
                  <c:v>440</c:v>
                </c:pt>
                <c:pt idx="1011">
                  <c:v>440</c:v>
                </c:pt>
                <c:pt idx="1012">
                  <c:v>440</c:v>
                </c:pt>
                <c:pt idx="1013">
                  <c:v>441</c:v>
                </c:pt>
                <c:pt idx="1014">
                  <c:v>441</c:v>
                </c:pt>
                <c:pt idx="1015">
                  <c:v>442</c:v>
                </c:pt>
                <c:pt idx="1016">
                  <c:v>443</c:v>
                </c:pt>
                <c:pt idx="1017">
                  <c:v>444</c:v>
                </c:pt>
                <c:pt idx="1018">
                  <c:v>444</c:v>
                </c:pt>
                <c:pt idx="1019">
                  <c:v>444</c:v>
                </c:pt>
                <c:pt idx="1020">
                  <c:v>444</c:v>
                </c:pt>
                <c:pt idx="1021">
                  <c:v>444</c:v>
                </c:pt>
                <c:pt idx="1022">
                  <c:v>444</c:v>
                </c:pt>
                <c:pt idx="1023">
                  <c:v>444</c:v>
                </c:pt>
                <c:pt idx="1024">
                  <c:v>444</c:v>
                </c:pt>
                <c:pt idx="1025">
                  <c:v>445</c:v>
                </c:pt>
                <c:pt idx="1026">
                  <c:v>445</c:v>
                </c:pt>
                <c:pt idx="1027">
                  <c:v>446</c:v>
                </c:pt>
                <c:pt idx="1028">
                  <c:v>446</c:v>
                </c:pt>
                <c:pt idx="1029">
                  <c:v>447</c:v>
                </c:pt>
                <c:pt idx="1030">
                  <c:v>448</c:v>
                </c:pt>
                <c:pt idx="1031">
                  <c:v>448</c:v>
                </c:pt>
                <c:pt idx="1032">
                  <c:v>448</c:v>
                </c:pt>
                <c:pt idx="1033">
                  <c:v>448</c:v>
                </c:pt>
                <c:pt idx="1034">
                  <c:v>449</c:v>
                </c:pt>
                <c:pt idx="1035">
                  <c:v>449</c:v>
                </c:pt>
                <c:pt idx="1036">
                  <c:v>450</c:v>
                </c:pt>
                <c:pt idx="1037">
                  <c:v>450</c:v>
                </c:pt>
                <c:pt idx="1038">
                  <c:v>451</c:v>
                </c:pt>
                <c:pt idx="1039">
                  <c:v>452</c:v>
                </c:pt>
                <c:pt idx="1040">
                  <c:v>453</c:v>
                </c:pt>
                <c:pt idx="1041">
                  <c:v>454</c:v>
                </c:pt>
                <c:pt idx="1042">
                  <c:v>455</c:v>
                </c:pt>
                <c:pt idx="1043">
                  <c:v>456</c:v>
                </c:pt>
                <c:pt idx="1044">
                  <c:v>457</c:v>
                </c:pt>
                <c:pt idx="1045">
                  <c:v>458</c:v>
                </c:pt>
                <c:pt idx="1046">
                  <c:v>459</c:v>
                </c:pt>
                <c:pt idx="1047">
                  <c:v>459</c:v>
                </c:pt>
                <c:pt idx="1048">
                  <c:v>459</c:v>
                </c:pt>
                <c:pt idx="1049">
                  <c:v>459</c:v>
                </c:pt>
                <c:pt idx="1050">
                  <c:v>460</c:v>
                </c:pt>
                <c:pt idx="1051">
                  <c:v>461</c:v>
                </c:pt>
                <c:pt idx="1052">
                  <c:v>461</c:v>
                </c:pt>
                <c:pt idx="1053">
                  <c:v>461</c:v>
                </c:pt>
                <c:pt idx="1054">
                  <c:v>461</c:v>
                </c:pt>
                <c:pt idx="1055">
                  <c:v>461</c:v>
                </c:pt>
                <c:pt idx="1056">
                  <c:v>461</c:v>
                </c:pt>
                <c:pt idx="1057">
                  <c:v>461</c:v>
                </c:pt>
                <c:pt idx="1058">
                  <c:v>461</c:v>
                </c:pt>
                <c:pt idx="1059">
                  <c:v>461</c:v>
                </c:pt>
                <c:pt idx="1060">
                  <c:v>461</c:v>
                </c:pt>
                <c:pt idx="1061">
                  <c:v>461</c:v>
                </c:pt>
                <c:pt idx="1062">
                  <c:v>461</c:v>
                </c:pt>
                <c:pt idx="1063">
                  <c:v>461</c:v>
                </c:pt>
                <c:pt idx="1064">
                  <c:v>461</c:v>
                </c:pt>
                <c:pt idx="1065">
                  <c:v>461</c:v>
                </c:pt>
                <c:pt idx="1066">
                  <c:v>462</c:v>
                </c:pt>
                <c:pt idx="1067">
                  <c:v>462</c:v>
                </c:pt>
                <c:pt idx="1068">
                  <c:v>463</c:v>
                </c:pt>
                <c:pt idx="1069">
                  <c:v>463</c:v>
                </c:pt>
                <c:pt idx="1070">
                  <c:v>464</c:v>
                </c:pt>
                <c:pt idx="1071">
                  <c:v>464</c:v>
                </c:pt>
                <c:pt idx="1072">
                  <c:v>465</c:v>
                </c:pt>
                <c:pt idx="1073">
                  <c:v>466</c:v>
                </c:pt>
                <c:pt idx="1074">
                  <c:v>467</c:v>
                </c:pt>
                <c:pt idx="1075">
                  <c:v>468</c:v>
                </c:pt>
                <c:pt idx="1076">
                  <c:v>469</c:v>
                </c:pt>
                <c:pt idx="1077">
                  <c:v>470</c:v>
                </c:pt>
                <c:pt idx="1078">
                  <c:v>471</c:v>
                </c:pt>
                <c:pt idx="1079">
                  <c:v>472</c:v>
                </c:pt>
                <c:pt idx="1080">
                  <c:v>473</c:v>
                </c:pt>
                <c:pt idx="1081">
                  <c:v>474</c:v>
                </c:pt>
                <c:pt idx="1082">
                  <c:v>474</c:v>
                </c:pt>
                <c:pt idx="1083">
                  <c:v>474</c:v>
                </c:pt>
                <c:pt idx="1084">
                  <c:v>475</c:v>
                </c:pt>
                <c:pt idx="1085">
                  <c:v>475</c:v>
                </c:pt>
                <c:pt idx="1086">
                  <c:v>476</c:v>
                </c:pt>
                <c:pt idx="1087">
                  <c:v>477</c:v>
                </c:pt>
                <c:pt idx="1088">
                  <c:v>477</c:v>
                </c:pt>
                <c:pt idx="1089">
                  <c:v>477</c:v>
                </c:pt>
                <c:pt idx="1090">
                  <c:v>477</c:v>
                </c:pt>
                <c:pt idx="1091">
                  <c:v>477</c:v>
                </c:pt>
                <c:pt idx="1092">
                  <c:v>478</c:v>
                </c:pt>
                <c:pt idx="1093">
                  <c:v>479</c:v>
                </c:pt>
                <c:pt idx="1094">
                  <c:v>480</c:v>
                </c:pt>
                <c:pt idx="1095">
                  <c:v>480</c:v>
                </c:pt>
                <c:pt idx="1096">
                  <c:v>480</c:v>
                </c:pt>
                <c:pt idx="1097">
                  <c:v>481</c:v>
                </c:pt>
                <c:pt idx="1098">
                  <c:v>482</c:v>
                </c:pt>
                <c:pt idx="1099">
                  <c:v>483</c:v>
                </c:pt>
                <c:pt idx="1100">
                  <c:v>484</c:v>
                </c:pt>
                <c:pt idx="1101">
                  <c:v>485</c:v>
                </c:pt>
                <c:pt idx="1102">
                  <c:v>485</c:v>
                </c:pt>
                <c:pt idx="1103">
                  <c:v>485</c:v>
                </c:pt>
                <c:pt idx="1104">
                  <c:v>485</c:v>
                </c:pt>
                <c:pt idx="1105">
                  <c:v>485</c:v>
                </c:pt>
                <c:pt idx="1106">
                  <c:v>485</c:v>
                </c:pt>
                <c:pt idx="1107">
                  <c:v>485</c:v>
                </c:pt>
                <c:pt idx="1108">
                  <c:v>485</c:v>
                </c:pt>
                <c:pt idx="1109">
                  <c:v>486</c:v>
                </c:pt>
                <c:pt idx="1110">
                  <c:v>487</c:v>
                </c:pt>
                <c:pt idx="1111">
                  <c:v>487</c:v>
                </c:pt>
                <c:pt idx="1112">
                  <c:v>488</c:v>
                </c:pt>
                <c:pt idx="1113">
                  <c:v>489</c:v>
                </c:pt>
                <c:pt idx="1114">
                  <c:v>490</c:v>
                </c:pt>
                <c:pt idx="1115">
                  <c:v>490</c:v>
                </c:pt>
                <c:pt idx="1116">
                  <c:v>491</c:v>
                </c:pt>
                <c:pt idx="1117">
                  <c:v>492</c:v>
                </c:pt>
                <c:pt idx="1118">
                  <c:v>492</c:v>
                </c:pt>
                <c:pt idx="1119">
                  <c:v>492</c:v>
                </c:pt>
                <c:pt idx="1120">
                  <c:v>493</c:v>
                </c:pt>
                <c:pt idx="1121">
                  <c:v>493</c:v>
                </c:pt>
                <c:pt idx="1122">
                  <c:v>494</c:v>
                </c:pt>
                <c:pt idx="1123">
                  <c:v>495</c:v>
                </c:pt>
                <c:pt idx="1124">
                  <c:v>495</c:v>
                </c:pt>
                <c:pt idx="1125">
                  <c:v>496</c:v>
                </c:pt>
                <c:pt idx="1126">
                  <c:v>496</c:v>
                </c:pt>
                <c:pt idx="1127">
                  <c:v>497</c:v>
                </c:pt>
                <c:pt idx="1128">
                  <c:v>497</c:v>
                </c:pt>
                <c:pt idx="1129">
                  <c:v>497</c:v>
                </c:pt>
                <c:pt idx="1130">
                  <c:v>497</c:v>
                </c:pt>
                <c:pt idx="1131">
                  <c:v>497</c:v>
                </c:pt>
                <c:pt idx="1132">
                  <c:v>497</c:v>
                </c:pt>
                <c:pt idx="1133">
                  <c:v>497</c:v>
                </c:pt>
                <c:pt idx="1134">
                  <c:v>497</c:v>
                </c:pt>
                <c:pt idx="1135">
                  <c:v>497</c:v>
                </c:pt>
                <c:pt idx="1136">
                  <c:v>497</c:v>
                </c:pt>
                <c:pt idx="1137">
                  <c:v>497</c:v>
                </c:pt>
                <c:pt idx="1138">
                  <c:v>498</c:v>
                </c:pt>
                <c:pt idx="1139">
                  <c:v>499</c:v>
                </c:pt>
                <c:pt idx="1140">
                  <c:v>499</c:v>
                </c:pt>
                <c:pt idx="1141">
                  <c:v>499</c:v>
                </c:pt>
                <c:pt idx="1142">
                  <c:v>500</c:v>
                </c:pt>
                <c:pt idx="1143">
                  <c:v>501</c:v>
                </c:pt>
                <c:pt idx="1144">
                  <c:v>502</c:v>
                </c:pt>
                <c:pt idx="1145">
                  <c:v>502</c:v>
                </c:pt>
                <c:pt idx="1146">
                  <c:v>503</c:v>
                </c:pt>
                <c:pt idx="1147">
                  <c:v>504</c:v>
                </c:pt>
                <c:pt idx="1148">
                  <c:v>505</c:v>
                </c:pt>
                <c:pt idx="1149">
                  <c:v>505</c:v>
                </c:pt>
                <c:pt idx="1150">
                  <c:v>506</c:v>
                </c:pt>
                <c:pt idx="1151">
                  <c:v>506</c:v>
                </c:pt>
                <c:pt idx="1152">
                  <c:v>507</c:v>
                </c:pt>
                <c:pt idx="1153">
                  <c:v>508</c:v>
                </c:pt>
                <c:pt idx="1154">
                  <c:v>509</c:v>
                </c:pt>
                <c:pt idx="1155">
                  <c:v>510</c:v>
                </c:pt>
                <c:pt idx="1156">
                  <c:v>511</c:v>
                </c:pt>
                <c:pt idx="1157">
                  <c:v>512</c:v>
                </c:pt>
                <c:pt idx="1158">
                  <c:v>512</c:v>
                </c:pt>
                <c:pt idx="1159">
                  <c:v>513</c:v>
                </c:pt>
                <c:pt idx="1160">
                  <c:v>513</c:v>
                </c:pt>
                <c:pt idx="1161">
                  <c:v>514</c:v>
                </c:pt>
                <c:pt idx="1162">
                  <c:v>515</c:v>
                </c:pt>
                <c:pt idx="1163">
                  <c:v>516</c:v>
                </c:pt>
                <c:pt idx="1164">
                  <c:v>516</c:v>
                </c:pt>
                <c:pt idx="1165">
                  <c:v>516</c:v>
                </c:pt>
                <c:pt idx="1166">
                  <c:v>516</c:v>
                </c:pt>
                <c:pt idx="1167">
                  <c:v>516</c:v>
                </c:pt>
                <c:pt idx="1168">
                  <c:v>516</c:v>
                </c:pt>
                <c:pt idx="1169">
                  <c:v>517</c:v>
                </c:pt>
                <c:pt idx="1170">
                  <c:v>517</c:v>
                </c:pt>
                <c:pt idx="1171">
                  <c:v>518</c:v>
                </c:pt>
                <c:pt idx="1172">
                  <c:v>519</c:v>
                </c:pt>
                <c:pt idx="1173">
                  <c:v>520</c:v>
                </c:pt>
                <c:pt idx="1174">
                  <c:v>521</c:v>
                </c:pt>
                <c:pt idx="1175">
                  <c:v>522</c:v>
                </c:pt>
                <c:pt idx="1176">
                  <c:v>523</c:v>
                </c:pt>
                <c:pt idx="1177">
                  <c:v>524</c:v>
                </c:pt>
                <c:pt idx="1178">
                  <c:v>525</c:v>
                </c:pt>
                <c:pt idx="1179">
                  <c:v>526</c:v>
                </c:pt>
                <c:pt idx="1180">
                  <c:v>526</c:v>
                </c:pt>
                <c:pt idx="1181">
                  <c:v>526</c:v>
                </c:pt>
                <c:pt idx="1182">
                  <c:v>526</c:v>
                </c:pt>
                <c:pt idx="1183">
                  <c:v>527</c:v>
                </c:pt>
                <c:pt idx="1184">
                  <c:v>528</c:v>
                </c:pt>
                <c:pt idx="1185">
                  <c:v>529</c:v>
                </c:pt>
                <c:pt idx="1186">
                  <c:v>530</c:v>
                </c:pt>
                <c:pt idx="1187">
                  <c:v>531</c:v>
                </c:pt>
                <c:pt idx="1188">
                  <c:v>532</c:v>
                </c:pt>
                <c:pt idx="1189">
                  <c:v>533</c:v>
                </c:pt>
                <c:pt idx="1190">
                  <c:v>534</c:v>
                </c:pt>
                <c:pt idx="1191">
                  <c:v>535</c:v>
                </c:pt>
                <c:pt idx="1192">
                  <c:v>536</c:v>
                </c:pt>
                <c:pt idx="1193">
                  <c:v>536</c:v>
                </c:pt>
                <c:pt idx="1194">
                  <c:v>536</c:v>
                </c:pt>
                <c:pt idx="1195">
                  <c:v>536</c:v>
                </c:pt>
                <c:pt idx="1196">
                  <c:v>537</c:v>
                </c:pt>
                <c:pt idx="1197">
                  <c:v>538</c:v>
                </c:pt>
                <c:pt idx="1198">
                  <c:v>538</c:v>
                </c:pt>
                <c:pt idx="1199">
                  <c:v>538</c:v>
                </c:pt>
                <c:pt idx="1200">
                  <c:v>539</c:v>
                </c:pt>
                <c:pt idx="1201">
                  <c:v>540</c:v>
                </c:pt>
                <c:pt idx="1202">
                  <c:v>541</c:v>
                </c:pt>
                <c:pt idx="1203">
                  <c:v>542</c:v>
                </c:pt>
                <c:pt idx="1204">
                  <c:v>543</c:v>
                </c:pt>
                <c:pt idx="1205">
                  <c:v>543</c:v>
                </c:pt>
                <c:pt idx="1206">
                  <c:v>543</c:v>
                </c:pt>
                <c:pt idx="1207">
                  <c:v>544</c:v>
                </c:pt>
                <c:pt idx="1208">
                  <c:v>544</c:v>
                </c:pt>
                <c:pt idx="1209">
                  <c:v>545</c:v>
                </c:pt>
                <c:pt idx="1210">
                  <c:v>546</c:v>
                </c:pt>
                <c:pt idx="1211">
                  <c:v>547</c:v>
                </c:pt>
                <c:pt idx="1212">
                  <c:v>548</c:v>
                </c:pt>
                <c:pt idx="1213">
                  <c:v>549</c:v>
                </c:pt>
                <c:pt idx="1214">
                  <c:v>549</c:v>
                </c:pt>
                <c:pt idx="1215">
                  <c:v>550</c:v>
                </c:pt>
                <c:pt idx="1216">
                  <c:v>551</c:v>
                </c:pt>
                <c:pt idx="1217">
                  <c:v>551</c:v>
                </c:pt>
                <c:pt idx="1218">
                  <c:v>551</c:v>
                </c:pt>
                <c:pt idx="1219">
                  <c:v>551</c:v>
                </c:pt>
                <c:pt idx="1220">
                  <c:v>551</c:v>
                </c:pt>
                <c:pt idx="1221">
                  <c:v>552</c:v>
                </c:pt>
                <c:pt idx="1222">
                  <c:v>553</c:v>
                </c:pt>
                <c:pt idx="1223">
                  <c:v>554</c:v>
                </c:pt>
                <c:pt idx="1224">
                  <c:v>555</c:v>
                </c:pt>
                <c:pt idx="1225">
                  <c:v>556</c:v>
                </c:pt>
                <c:pt idx="1226">
                  <c:v>557</c:v>
                </c:pt>
                <c:pt idx="1227">
                  <c:v>558</c:v>
                </c:pt>
                <c:pt idx="1228">
                  <c:v>559</c:v>
                </c:pt>
                <c:pt idx="1229">
                  <c:v>560</c:v>
                </c:pt>
                <c:pt idx="1230">
                  <c:v>560</c:v>
                </c:pt>
                <c:pt idx="1231">
                  <c:v>561</c:v>
                </c:pt>
                <c:pt idx="1232">
                  <c:v>562</c:v>
                </c:pt>
                <c:pt idx="1233">
                  <c:v>563</c:v>
                </c:pt>
                <c:pt idx="1234">
                  <c:v>564</c:v>
                </c:pt>
                <c:pt idx="1235">
                  <c:v>565</c:v>
                </c:pt>
                <c:pt idx="1236">
                  <c:v>565</c:v>
                </c:pt>
                <c:pt idx="1237">
                  <c:v>565</c:v>
                </c:pt>
                <c:pt idx="1238">
                  <c:v>565</c:v>
                </c:pt>
                <c:pt idx="1239">
                  <c:v>566</c:v>
                </c:pt>
                <c:pt idx="1240">
                  <c:v>566</c:v>
                </c:pt>
                <c:pt idx="1241">
                  <c:v>566</c:v>
                </c:pt>
                <c:pt idx="1242">
                  <c:v>567</c:v>
                </c:pt>
                <c:pt idx="1243">
                  <c:v>567</c:v>
                </c:pt>
                <c:pt idx="1244">
                  <c:v>567</c:v>
                </c:pt>
                <c:pt idx="1245">
                  <c:v>567</c:v>
                </c:pt>
                <c:pt idx="1246">
                  <c:v>567</c:v>
                </c:pt>
                <c:pt idx="1247">
                  <c:v>568</c:v>
                </c:pt>
                <c:pt idx="1248">
                  <c:v>569</c:v>
                </c:pt>
                <c:pt idx="1249">
                  <c:v>569</c:v>
                </c:pt>
                <c:pt idx="1250">
                  <c:v>570</c:v>
                </c:pt>
                <c:pt idx="1251">
                  <c:v>570</c:v>
                </c:pt>
                <c:pt idx="1252">
                  <c:v>570</c:v>
                </c:pt>
                <c:pt idx="1253">
                  <c:v>570</c:v>
                </c:pt>
                <c:pt idx="1254">
                  <c:v>571</c:v>
                </c:pt>
                <c:pt idx="1255">
                  <c:v>572</c:v>
                </c:pt>
                <c:pt idx="1256">
                  <c:v>572</c:v>
                </c:pt>
                <c:pt idx="1257">
                  <c:v>573</c:v>
                </c:pt>
                <c:pt idx="1258">
                  <c:v>574</c:v>
                </c:pt>
                <c:pt idx="1259">
                  <c:v>575</c:v>
                </c:pt>
                <c:pt idx="1260">
                  <c:v>575</c:v>
                </c:pt>
                <c:pt idx="1261">
                  <c:v>575</c:v>
                </c:pt>
                <c:pt idx="1262">
                  <c:v>575</c:v>
                </c:pt>
                <c:pt idx="1263">
                  <c:v>575</c:v>
                </c:pt>
                <c:pt idx="1264">
                  <c:v>575</c:v>
                </c:pt>
                <c:pt idx="1265">
                  <c:v>575</c:v>
                </c:pt>
                <c:pt idx="1266">
                  <c:v>575</c:v>
                </c:pt>
                <c:pt idx="1267">
                  <c:v>576</c:v>
                </c:pt>
                <c:pt idx="1268">
                  <c:v>577</c:v>
                </c:pt>
                <c:pt idx="1269">
                  <c:v>578</c:v>
                </c:pt>
                <c:pt idx="1270">
                  <c:v>578</c:v>
                </c:pt>
                <c:pt idx="1271">
                  <c:v>578</c:v>
                </c:pt>
                <c:pt idx="1272">
                  <c:v>578</c:v>
                </c:pt>
                <c:pt idx="1273">
                  <c:v>579</c:v>
                </c:pt>
                <c:pt idx="1274">
                  <c:v>580</c:v>
                </c:pt>
                <c:pt idx="1275">
                  <c:v>580</c:v>
                </c:pt>
                <c:pt idx="1276">
                  <c:v>580</c:v>
                </c:pt>
                <c:pt idx="1277">
                  <c:v>581</c:v>
                </c:pt>
                <c:pt idx="1278">
                  <c:v>581</c:v>
                </c:pt>
                <c:pt idx="1279">
                  <c:v>582</c:v>
                </c:pt>
                <c:pt idx="1280">
                  <c:v>582</c:v>
                </c:pt>
                <c:pt idx="1281">
                  <c:v>583</c:v>
                </c:pt>
                <c:pt idx="1282">
                  <c:v>583</c:v>
                </c:pt>
                <c:pt idx="1283">
                  <c:v>583</c:v>
                </c:pt>
                <c:pt idx="1284">
                  <c:v>584</c:v>
                </c:pt>
                <c:pt idx="1285">
                  <c:v>584</c:v>
                </c:pt>
                <c:pt idx="1286">
                  <c:v>584</c:v>
                </c:pt>
                <c:pt idx="1287">
                  <c:v>585</c:v>
                </c:pt>
                <c:pt idx="1288">
                  <c:v>586</c:v>
                </c:pt>
                <c:pt idx="1289">
                  <c:v>587</c:v>
                </c:pt>
                <c:pt idx="1290">
                  <c:v>588</c:v>
                </c:pt>
                <c:pt idx="1291">
                  <c:v>588</c:v>
                </c:pt>
                <c:pt idx="1292">
                  <c:v>588</c:v>
                </c:pt>
                <c:pt idx="1293">
                  <c:v>588</c:v>
                </c:pt>
                <c:pt idx="1294">
                  <c:v>588</c:v>
                </c:pt>
                <c:pt idx="1295">
                  <c:v>589</c:v>
                </c:pt>
                <c:pt idx="1296">
                  <c:v>590</c:v>
                </c:pt>
                <c:pt idx="1297">
                  <c:v>591</c:v>
                </c:pt>
                <c:pt idx="1298">
                  <c:v>592</c:v>
                </c:pt>
                <c:pt idx="1299">
                  <c:v>593</c:v>
                </c:pt>
                <c:pt idx="1300">
                  <c:v>594</c:v>
                </c:pt>
                <c:pt idx="1301">
                  <c:v>595</c:v>
                </c:pt>
                <c:pt idx="1302">
                  <c:v>595</c:v>
                </c:pt>
                <c:pt idx="1303">
                  <c:v>595</c:v>
                </c:pt>
                <c:pt idx="1304">
                  <c:v>595</c:v>
                </c:pt>
                <c:pt idx="1305">
                  <c:v>595</c:v>
                </c:pt>
                <c:pt idx="1306">
                  <c:v>595</c:v>
                </c:pt>
                <c:pt idx="1307">
                  <c:v>595</c:v>
                </c:pt>
                <c:pt idx="1308">
                  <c:v>595</c:v>
                </c:pt>
                <c:pt idx="1309">
                  <c:v>595</c:v>
                </c:pt>
                <c:pt idx="1310">
                  <c:v>595</c:v>
                </c:pt>
                <c:pt idx="1311">
                  <c:v>595</c:v>
                </c:pt>
                <c:pt idx="1312">
                  <c:v>595</c:v>
                </c:pt>
                <c:pt idx="1313">
                  <c:v>595</c:v>
                </c:pt>
                <c:pt idx="1314">
                  <c:v>595</c:v>
                </c:pt>
                <c:pt idx="1315">
                  <c:v>595</c:v>
                </c:pt>
                <c:pt idx="1316">
                  <c:v>595</c:v>
                </c:pt>
                <c:pt idx="1317">
                  <c:v>595</c:v>
                </c:pt>
                <c:pt idx="1318">
                  <c:v>595</c:v>
                </c:pt>
                <c:pt idx="1319">
                  <c:v>595</c:v>
                </c:pt>
                <c:pt idx="1320">
                  <c:v>595</c:v>
                </c:pt>
                <c:pt idx="1321">
                  <c:v>595</c:v>
                </c:pt>
                <c:pt idx="1322">
                  <c:v>595</c:v>
                </c:pt>
                <c:pt idx="1323">
                  <c:v>595</c:v>
                </c:pt>
                <c:pt idx="1324">
                  <c:v>595</c:v>
                </c:pt>
                <c:pt idx="1325">
                  <c:v>595</c:v>
                </c:pt>
                <c:pt idx="1326">
                  <c:v>595</c:v>
                </c:pt>
                <c:pt idx="1327">
                  <c:v>595</c:v>
                </c:pt>
                <c:pt idx="1328">
                  <c:v>595</c:v>
                </c:pt>
                <c:pt idx="1329">
                  <c:v>595</c:v>
                </c:pt>
                <c:pt idx="1330">
                  <c:v>595</c:v>
                </c:pt>
                <c:pt idx="1331">
                  <c:v>595</c:v>
                </c:pt>
                <c:pt idx="1332">
                  <c:v>595</c:v>
                </c:pt>
                <c:pt idx="1333">
                  <c:v>595</c:v>
                </c:pt>
                <c:pt idx="1334">
                  <c:v>596</c:v>
                </c:pt>
                <c:pt idx="1335">
                  <c:v>596</c:v>
                </c:pt>
                <c:pt idx="1336">
                  <c:v>596</c:v>
                </c:pt>
                <c:pt idx="1337">
                  <c:v>596</c:v>
                </c:pt>
                <c:pt idx="1338">
                  <c:v>596</c:v>
                </c:pt>
                <c:pt idx="1339">
                  <c:v>596</c:v>
                </c:pt>
                <c:pt idx="1340">
                  <c:v>597</c:v>
                </c:pt>
                <c:pt idx="1341">
                  <c:v>598</c:v>
                </c:pt>
                <c:pt idx="1342">
                  <c:v>599</c:v>
                </c:pt>
                <c:pt idx="1343">
                  <c:v>600</c:v>
                </c:pt>
                <c:pt idx="1344">
                  <c:v>600</c:v>
                </c:pt>
                <c:pt idx="1345">
                  <c:v>601</c:v>
                </c:pt>
                <c:pt idx="1346">
                  <c:v>602</c:v>
                </c:pt>
                <c:pt idx="1347">
                  <c:v>603</c:v>
                </c:pt>
                <c:pt idx="1348">
                  <c:v>603</c:v>
                </c:pt>
                <c:pt idx="1349">
                  <c:v>603</c:v>
                </c:pt>
                <c:pt idx="1350">
                  <c:v>603</c:v>
                </c:pt>
                <c:pt idx="1351">
                  <c:v>604</c:v>
                </c:pt>
                <c:pt idx="1352">
                  <c:v>604</c:v>
                </c:pt>
                <c:pt idx="1353">
                  <c:v>604</c:v>
                </c:pt>
                <c:pt idx="1354">
                  <c:v>604</c:v>
                </c:pt>
                <c:pt idx="1355">
                  <c:v>604</c:v>
                </c:pt>
                <c:pt idx="1356">
                  <c:v>605</c:v>
                </c:pt>
                <c:pt idx="1357">
                  <c:v>605</c:v>
                </c:pt>
                <c:pt idx="1358">
                  <c:v>605</c:v>
                </c:pt>
                <c:pt idx="1359">
                  <c:v>605</c:v>
                </c:pt>
                <c:pt idx="1360">
                  <c:v>605</c:v>
                </c:pt>
                <c:pt idx="1361">
                  <c:v>605</c:v>
                </c:pt>
                <c:pt idx="1362">
                  <c:v>605</c:v>
                </c:pt>
                <c:pt idx="1363">
                  <c:v>605</c:v>
                </c:pt>
                <c:pt idx="1364">
                  <c:v>605</c:v>
                </c:pt>
                <c:pt idx="1365">
                  <c:v>605</c:v>
                </c:pt>
                <c:pt idx="1366">
                  <c:v>606</c:v>
                </c:pt>
                <c:pt idx="1367">
                  <c:v>606</c:v>
                </c:pt>
                <c:pt idx="1368">
                  <c:v>606</c:v>
                </c:pt>
                <c:pt idx="1369">
                  <c:v>607</c:v>
                </c:pt>
                <c:pt idx="1370">
                  <c:v>607</c:v>
                </c:pt>
                <c:pt idx="1371">
                  <c:v>608</c:v>
                </c:pt>
                <c:pt idx="1372">
                  <c:v>608</c:v>
                </c:pt>
                <c:pt idx="1373">
                  <c:v>608</c:v>
                </c:pt>
                <c:pt idx="1374">
                  <c:v>608</c:v>
                </c:pt>
                <c:pt idx="1375">
                  <c:v>609</c:v>
                </c:pt>
                <c:pt idx="1376">
                  <c:v>610</c:v>
                </c:pt>
                <c:pt idx="1377">
                  <c:v>611</c:v>
                </c:pt>
                <c:pt idx="1378">
                  <c:v>612</c:v>
                </c:pt>
                <c:pt idx="1379">
                  <c:v>613</c:v>
                </c:pt>
                <c:pt idx="1380">
                  <c:v>614</c:v>
                </c:pt>
                <c:pt idx="1381">
                  <c:v>615</c:v>
                </c:pt>
                <c:pt idx="1382">
                  <c:v>616</c:v>
                </c:pt>
                <c:pt idx="1383">
                  <c:v>616</c:v>
                </c:pt>
                <c:pt idx="1384">
                  <c:v>617</c:v>
                </c:pt>
                <c:pt idx="1385">
                  <c:v>617</c:v>
                </c:pt>
                <c:pt idx="1386">
                  <c:v>617</c:v>
                </c:pt>
                <c:pt idx="1387">
                  <c:v>617</c:v>
                </c:pt>
                <c:pt idx="1388">
                  <c:v>618</c:v>
                </c:pt>
                <c:pt idx="1389">
                  <c:v>618</c:v>
                </c:pt>
                <c:pt idx="1390">
                  <c:v>619</c:v>
                </c:pt>
                <c:pt idx="1391">
                  <c:v>620</c:v>
                </c:pt>
                <c:pt idx="1392">
                  <c:v>620</c:v>
                </c:pt>
                <c:pt idx="1393">
                  <c:v>621</c:v>
                </c:pt>
                <c:pt idx="1394">
                  <c:v>622</c:v>
                </c:pt>
                <c:pt idx="1395">
                  <c:v>622</c:v>
                </c:pt>
                <c:pt idx="1396">
                  <c:v>623</c:v>
                </c:pt>
                <c:pt idx="1397">
                  <c:v>623</c:v>
                </c:pt>
                <c:pt idx="1398">
                  <c:v>624</c:v>
                </c:pt>
                <c:pt idx="1399">
                  <c:v>624</c:v>
                </c:pt>
                <c:pt idx="1400">
                  <c:v>624</c:v>
                </c:pt>
                <c:pt idx="1401">
                  <c:v>624</c:v>
                </c:pt>
                <c:pt idx="1402">
                  <c:v>624</c:v>
                </c:pt>
                <c:pt idx="1403">
                  <c:v>624</c:v>
                </c:pt>
                <c:pt idx="1404">
                  <c:v>624</c:v>
                </c:pt>
                <c:pt idx="1405">
                  <c:v>624</c:v>
                </c:pt>
                <c:pt idx="1406">
                  <c:v>624</c:v>
                </c:pt>
                <c:pt idx="1407">
                  <c:v>624</c:v>
                </c:pt>
                <c:pt idx="1408">
                  <c:v>624</c:v>
                </c:pt>
                <c:pt idx="1409">
                  <c:v>624</c:v>
                </c:pt>
                <c:pt idx="1410">
                  <c:v>624</c:v>
                </c:pt>
                <c:pt idx="1411">
                  <c:v>624</c:v>
                </c:pt>
                <c:pt idx="1412">
                  <c:v>624</c:v>
                </c:pt>
                <c:pt idx="1413">
                  <c:v>624</c:v>
                </c:pt>
                <c:pt idx="1414">
                  <c:v>624</c:v>
                </c:pt>
                <c:pt idx="1415">
                  <c:v>625</c:v>
                </c:pt>
                <c:pt idx="1416">
                  <c:v>626</c:v>
                </c:pt>
                <c:pt idx="1417">
                  <c:v>626</c:v>
                </c:pt>
                <c:pt idx="1418">
                  <c:v>627</c:v>
                </c:pt>
                <c:pt idx="1419">
                  <c:v>627</c:v>
                </c:pt>
                <c:pt idx="1420">
                  <c:v>627</c:v>
                </c:pt>
                <c:pt idx="1421">
                  <c:v>627</c:v>
                </c:pt>
                <c:pt idx="1422">
                  <c:v>628</c:v>
                </c:pt>
                <c:pt idx="1423">
                  <c:v>628</c:v>
                </c:pt>
                <c:pt idx="1424">
                  <c:v>628</c:v>
                </c:pt>
                <c:pt idx="1425">
                  <c:v>628</c:v>
                </c:pt>
                <c:pt idx="1426">
                  <c:v>628</c:v>
                </c:pt>
                <c:pt idx="1427">
                  <c:v>628</c:v>
                </c:pt>
                <c:pt idx="1428">
                  <c:v>628</c:v>
                </c:pt>
                <c:pt idx="1429">
                  <c:v>629</c:v>
                </c:pt>
                <c:pt idx="1430">
                  <c:v>629</c:v>
                </c:pt>
                <c:pt idx="1431">
                  <c:v>630</c:v>
                </c:pt>
                <c:pt idx="1432">
                  <c:v>631</c:v>
                </c:pt>
                <c:pt idx="1433">
                  <c:v>632</c:v>
                </c:pt>
                <c:pt idx="1434">
                  <c:v>633</c:v>
                </c:pt>
                <c:pt idx="1435">
                  <c:v>633</c:v>
                </c:pt>
                <c:pt idx="1436">
                  <c:v>634</c:v>
                </c:pt>
                <c:pt idx="1437">
                  <c:v>635</c:v>
                </c:pt>
                <c:pt idx="1438">
                  <c:v>636</c:v>
                </c:pt>
                <c:pt idx="1439">
                  <c:v>637</c:v>
                </c:pt>
                <c:pt idx="1440">
                  <c:v>638</c:v>
                </c:pt>
                <c:pt idx="1441">
                  <c:v>639</c:v>
                </c:pt>
                <c:pt idx="1442">
                  <c:v>640</c:v>
                </c:pt>
                <c:pt idx="1443">
                  <c:v>640</c:v>
                </c:pt>
                <c:pt idx="1444">
                  <c:v>640</c:v>
                </c:pt>
                <c:pt idx="1445">
                  <c:v>641</c:v>
                </c:pt>
                <c:pt idx="1446">
                  <c:v>642</c:v>
                </c:pt>
                <c:pt idx="1447">
                  <c:v>643</c:v>
                </c:pt>
                <c:pt idx="1448">
                  <c:v>644</c:v>
                </c:pt>
                <c:pt idx="1449">
                  <c:v>644</c:v>
                </c:pt>
                <c:pt idx="1450">
                  <c:v>644</c:v>
                </c:pt>
                <c:pt idx="1451">
                  <c:v>645</c:v>
                </c:pt>
                <c:pt idx="1452">
                  <c:v>646</c:v>
                </c:pt>
                <c:pt idx="1453">
                  <c:v>647</c:v>
                </c:pt>
                <c:pt idx="1454">
                  <c:v>647</c:v>
                </c:pt>
                <c:pt idx="1455">
                  <c:v>648</c:v>
                </c:pt>
                <c:pt idx="1456">
                  <c:v>649</c:v>
                </c:pt>
                <c:pt idx="1457">
                  <c:v>650</c:v>
                </c:pt>
                <c:pt idx="1458">
                  <c:v>650</c:v>
                </c:pt>
                <c:pt idx="1459">
                  <c:v>651</c:v>
                </c:pt>
                <c:pt idx="1460">
                  <c:v>651</c:v>
                </c:pt>
                <c:pt idx="1461">
                  <c:v>652</c:v>
                </c:pt>
                <c:pt idx="1462">
                  <c:v>652</c:v>
                </c:pt>
                <c:pt idx="1463">
                  <c:v>653</c:v>
                </c:pt>
                <c:pt idx="1464">
                  <c:v>654</c:v>
                </c:pt>
                <c:pt idx="1465">
                  <c:v>655</c:v>
                </c:pt>
                <c:pt idx="1466">
                  <c:v>656</c:v>
                </c:pt>
                <c:pt idx="1467">
                  <c:v>656</c:v>
                </c:pt>
                <c:pt idx="1468">
                  <c:v>656</c:v>
                </c:pt>
                <c:pt idx="1469">
                  <c:v>656</c:v>
                </c:pt>
                <c:pt idx="1470">
                  <c:v>657</c:v>
                </c:pt>
                <c:pt idx="1471">
                  <c:v>657</c:v>
                </c:pt>
                <c:pt idx="1472">
                  <c:v>658</c:v>
                </c:pt>
                <c:pt idx="1473">
                  <c:v>659</c:v>
                </c:pt>
                <c:pt idx="1474">
                  <c:v>660</c:v>
                </c:pt>
                <c:pt idx="1475">
                  <c:v>661</c:v>
                </c:pt>
                <c:pt idx="1476">
                  <c:v>662</c:v>
                </c:pt>
                <c:pt idx="1477">
                  <c:v>663</c:v>
                </c:pt>
                <c:pt idx="1478">
                  <c:v>664</c:v>
                </c:pt>
                <c:pt idx="1479">
                  <c:v>664</c:v>
                </c:pt>
                <c:pt idx="1480">
                  <c:v>665</c:v>
                </c:pt>
                <c:pt idx="1481">
                  <c:v>665</c:v>
                </c:pt>
                <c:pt idx="1482">
                  <c:v>665</c:v>
                </c:pt>
                <c:pt idx="1483">
                  <c:v>666</c:v>
                </c:pt>
                <c:pt idx="1484">
                  <c:v>667</c:v>
                </c:pt>
                <c:pt idx="1485">
                  <c:v>667</c:v>
                </c:pt>
                <c:pt idx="1486">
                  <c:v>668</c:v>
                </c:pt>
                <c:pt idx="1487">
                  <c:v>669</c:v>
                </c:pt>
                <c:pt idx="1488">
                  <c:v>669</c:v>
                </c:pt>
                <c:pt idx="1489">
                  <c:v>670</c:v>
                </c:pt>
                <c:pt idx="1490">
                  <c:v>671</c:v>
                </c:pt>
                <c:pt idx="1491">
                  <c:v>672</c:v>
                </c:pt>
                <c:pt idx="1492">
                  <c:v>673</c:v>
                </c:pt>
                <c:pt idx="1493">
                  <c:v>673</c:v>
                </c:pt>
                <c:pt idx="1494">
                  <c:v>673</c:v>
                </c:pt>
                <c:pt idx="1495">
                  <c:v>673</c:v>
                </c:pt>
                <c:pt idx="1496">
                  <c:v>673</c:v>
                </c:pt>
                <c:pt idx="1497">
                  <c:v>674</c:v>
                </c:pt>
                <c:pt idx="1498">
                  <c:v>674</c:v>
                </c:pt>
                <c:pt idx="1499">
                  <c:v>674</c:v>
                </c:pt>
                <c:pt idx="1500">
                  <c:v>674</c:v>
                </c:pt>
                <c:pt idx="1501">
                  <c:v>674</c:v>
                </c:pt>
                <c:pt idx="1502">
                  <c:v>675</c:v>
                </c:pt>
                <c:pt idx="1503">
                  <c:v>676</c:v>
                </c:pt>
                <c:pt idx="1504">
                  <c:v>677</c:v>
                </c:pt>
                <c:pt idx="1505">
                  <c:v>677</c:v>
                </c:pt>
                <c:pt idx="1506">
                  <c:v>677</c:v>
                </c:pt>
                <c:pt idx="1507">
                  <c:v>677</c:v>
                </c:pt>
                <c:pt idx="1508">
                  <c:v>677</c:v>
                </c:pt>
                <c:pt idx="1509">
                  <c:v>677</c:v>
                </c:pt>
                <c:pt idx="1510">
                  <c:v>678</c:v>
                </c:pt>
                <c:pt idx="1511">
                  <c:v>679</c:v>
                </c:pt>
                <c:pt idx="1512">
                  <c:v>679</c:v>
                </c:pt>
                <c:pt idx="1513">
                  <c:v>680</c:v>
                </c:pt>
                <c:pt idx="1514">
                  <c:v>681</c:v>
                </c:pt>
                <c:pt idx="1515">
                  <c:v>682</c:v>
                </c:pt>
                <c:pt idx="1516">
                  <c:v>682</c:v>
                </c:pt>
                <c:pt idx="1517">
                  <c:v>683</c:v>
                </c:pt>
                <c:pt idx="1518">
                  <c:v>684</c:v>
                </c:pt>
                <c:pt idx="1519">
                  <c:v>684</c:v>
                </c:pt>
                <c:pt idx="1520">
                  <c:v>684</c:v>
                </c:pt>
                <c:pt idx="1521">
                  <c:v>684</c:v>
                </c:pt>
                <c:pt idx="1522">
                  <c:v>685</c:v>
                </c:pt>
                <c:pt idx="1523">
                  <c:v>685</c:v>
                </c:pt>
                <c:pt idx="1524">
                  <c:v>686</c:v>
                </c:pt>
                <c:pt idx="1525">
                  <c:v>686</c:v>
                </c:pt>
                <c:pt idx="1526">
                  <c:v>686</c:v>
                </c:pt>
                <c:pt idx="1527">
                  <c:v>687</c:v>
                </c:pt>
                <c:pt idx="1528">
                  <c:v>688</c:v>
                </c:pt>
                <c:pt idx="1529">
                  <c:v>689</c:v>
                </c:pt>
                <c:pt idx="1530">
                  <c:v>689</c:v>
                </c:pt>
                <c:pt idx="1531">
                  <c:v>689</c:v>
                </c:pt>
                <c:pt idx="1532">
                  <c:v>690</c:v>
                </c:pt>
                <c:pt idx="1533">
                  <c:v>691</c:v>
                </c:pt>
                <c:pt idx="1534">
                  <c:v>692</c:v>
                </c:pt>
                <c:pt idx="1535">
                  <c:v>692</c:v>
                </c:pt>
                <c:pt idx="1536">
                  <c:v>692</c:v>
                </c:pt>
                <c:pt idx="1537">
                  <c:v>692</c:v>
                </c:pt>
                <c:pt idx="1538">
                  <c:v>693</c:v>
                </c:pt>
                <c:pt idx="1539">
                  <c:v>693</c:v>
                </c:pt>
                <c:pt idx="1540">
                  <c:v>694</c:v>
                </c:pt>
                <c:pt idx="1541">
                  <c:v>695</c:v>
                </c:pt>
                <c:pt idx="1542">
                  <c:v>695</c:v>
                </c:pt>
                <c:pt idx="1543">
                  <c:v>696</c:v>
                </c:pt>
                <c:pt idx="1544">
                  <c:v>697</c:v>
                </c:pt>
                <c:pt idx="1545">
                  <c:v>698</c:v>
                </c:pt>
                <c:pt idx="1546">
                  <c:v>698</c:v>
                </c:pt>
                <c:pt idx="1547">
                  <c:v>698</c:v>
                </c:pt>
                <c:pt idx="1548">
                  <c:v>698</c:v>
                </c:pt>
                <c:pt idx="1549">
                  <c:v>698</c:v>
                </c:pt>
                <c:pt idx="1550">
                  <c:v>698</c:v>
                </c:pt>
                <c:pt idx="1551">
                  <c:v>698</c:v>
                </c:pt>
                <c:pt idx="1552">
                  <c:v>698</c:v>
                </c:pt>
                <c:pt idx="1553">
                  <c:v>698</c:v>
                </c:pt>
                <c:pt idx="1554">
                  <c:v>698</c:v>
                </c:pt>
                <c:pt idx="1555">
                  <c:v>698</c:v>
                </c:pt>
                <c:pt idx="1556">
                  <c:v>698</c:v>
                </c:pt>
                <c:pt idx="1557">
                  <c:v>699</c:v>
                </c:pt>
                <c:pt idx="1558">
                  <c:v>700</c:v>
                </c:pt>
                <c:pt idx="1559">
                  <c:v>701</c:v>
                </c:pt>
                <c:pt idx="1560">
                  <c:v>702</c:v>
                </c:pt>
                <c:pt idx="1561">
                  <c:v>702</c:v>
                </c:pt>
                <c:pt idx="1562">
                  <c:v>703</c:v>
                </c:pt>
                <c:pt idx="1563">
                  <c:v>704</c:v>
                </c:pt>
                <c:pt idx="1564">
                  <c:v>705</c:v>
                </c:pt>
                <c:pt idx="1565">
                  <c:v>705</c:v>
                </c:pt>
                <c:pt idx="1566">
                  <c:v>706</c:v>
                </c:pt>
                <c:pt idx="1567">
                  <c:v>706</c:v>
                </c:pt>
                <c:pt idx="1568">
                  <c:v>707</c:v>
                </c:pt>
                <c:pt idx="1569">
                  <c:v>707</c:v>
                </c:pt>
                <c:pt idx="1570">
                  <c:v>708</c:v>
                </c:pt>
                <c:pt idx="1571">
                  <c:v>708</c:v>
                </c:pt>
                <c:pt idx="1572">
                  <c:v>709</c:v>
                </c:pt>
                <c:pt idx="1573">
                  <c:v>709</c:v>
                </c:pt>
                <c:pt idx="1574">
                  <c:v>710</c:v>
                </c:pt>
                <c:pt idx="1575">
                  <c:v>710</c:v>
                </c:pt>
                <c:pt idx="1576">
                  <c:v>710</c:v>
                </c:pt>
                <c:pt idx="1577">
                  <c:v>711</c:v>
                </c:pt>
                <c:pt idx="1578">
                  <c:v>712</c:v>
                </c:pt>
                <c:pt idx="1579">
                  <c:v>712</c:v>
                </c:pt>
                <c:pt idx="1580">
                  <c:v>713</c:v>
                </c:pt>
                <c:pt idx="1581">
                  <c:v>713</c:v>
                </c:pt>
                <c:pt idx="1582">
                  <c:v>714</c:v>
                </c:pt>
                <c:pt idx="1583">
                  <c:v>715</c:v>
                </c:pt>
                <c:pt idx="1584">
                  <c:v>716</c:v>
                </c:pt>
                <c:pt idx="1585">
                  <c:v>717</c:v>
                </c:pt>
                <c:pt idx="1586">
                  <c:v>717</c:v>
                </c:pt>
                <c:pt idx="1587">
                  <c:v>717</c:v>
                </c:pt>
                <c:pt idx="1588">
                  <c:v>718</c:v>
                </c:pt>
                <c:pt idx="1589">
                  <c:v>718</c:v>
                </c:pt>
                <c:pt idx="1590">
                  <c:v>719</c:v>
                </c:pt>
                <c:pt idx="1591">
                  <c:v>720</c:v>
                </c:pt>
                <c:pt idx="1592">
                  <c:v>721</c:v>
                </c:pt>
                <c:pt idx="1593">
                  <c:v>722</c:v>
                </c:pt>
                <c:pt idx="1594">
                  <c:v>722</c:v>
                </c:pt>
                <c:pt idx="1595">
                  <c:v>722</c:v>
                </c:pt>
                <c:pt idx="1596">
                  <c:v>723</c:v>
                </c:pt>
                <c:pt idx="1597">
                  <c:v>724</c:v>
                </c:pt>
                <c:pt idx="1598">
                  <c:v>725</c:v>
                </c:pt>
                <c:pt idx="1599">
                  <c:v>726</c:v>
                </c:pt>
                <c:pt idx="1600">
                  <c:v>726</c:v>
                </c:pt>
                <c:pt idx="1601">
                  <c:v>727</c:v>
                </c:pt>
                <c:pt idx="1602">
                  <c:v>728</c:v>
                </c:pt>
                <c:pt idx="1603">
                  <c:v>728</c:v>
                </c:pt>
                <c:pt idx="1604">
                  <c:v>729</c:v>
                </c:pt>
                <c:pt idx="1605">
                  <c:v>729</c:v>
                </c:pt>
                <c:pt idx="1606">
                  <c:v>729</c:v>
                </c:pt>
                <c:pt idx="1607">
                  <c:v>729</c:v>
                </c:pt>
                <c:pt idx="1608">
                  <c:v>729</c:v>
                </c:pt>
                <c:pt idx="1609">
                  <c:v>729</c:v>
                </c:pt>
                <c:pt idx="1610">
                  <c:v>730</c:v>
                </c:pt>
                <c:pt idx="1611">
                  <c:v>731</c:v>
                </c:pt>
                <c:pt idx="1612">
                  <c:v>731</c:v>
                </c:pt>
                <c:pt idx="1613">
                  <c:v>732</c:v>
                </c:pt>
                <c:pt idx="1614">
                  <c:v>733</c:v>
                </c:pt>
                <c:pt idx="1615">
                  <c:v>733</c:v>
                </c:pt>
                <c:pt idx="1616">
                  <c:v>733</c:v>
                </c:pt>
                <c:pt idx="1617">
                  <c:v>733</c:v>
                </c:pt>
                <c:pt idx="1618">
                  <c:v>734</c:v>
                </c:pt>
                <c:pt idx="1619">
                  <c:v>734</c:v>
                </c:pt>
                <c:pt idx="1620">
                  <c:v>734</c:v>
                </c:pt>
                <c:pt idx="1621">
                  <c:v>735</c:v>
                </c:pt>
                <c:pt idx="1622">
                  <c:v>736</c:v>
                </c:pt>
                <c:pt idx="1623">
                  <c:v>737</c:v>
                </c:pt>
                <c:pt idx="1624">
                  <c:v>738</c:v>
                </c:pt>
                <c:pt idx="1625">
                  <c:v>739</c:v>
                </c:pt>
                <c:pt idx="1626">
                  <c:v>740</c:v>
                </c:pt>
                <c:pt idx="1627">
                  <c:v>741</c:v>
                </c:pt>
                <c:pt idx="1628">
                  <c:v>742</c:v>
                </c:pt>
                <c:pt idx="1629">
                  <c:v>743</c:v>
                </c:pt>
                <c:pt idx="1630">
                  <c:v>744</c:v>
                </c:pt>
                <c:pt idx="1631">
                  <c:v>745</c:v>
                </c:pt>
                <c:pt idx="1632">
                  <c:v>746</c:v>
                </c:pt>
                <c:pt idx="1633">
                  <c:v>746</c:v>
                </c:pt>
                <c:pt idx="1634">
                  <c:v>746</c:v>
                </c:pt>
                <c:pt idx="1635">
                  <c:v>746</c:v>
                </c:pt>
                <c:pt idx="1636">
                  <c:v>747</c:v>
                </c:pt>
                <c:pt idx="1637">
                  <c:v>747</c:v>
                </c:pt>
                <c:pt idx="1638">
                  <c:v>747</c:v>
                </c:pt>
                <c:pt idx="1639">
                  <c:v>748</c:v>
                </c:pt>
                <c:pt idx="1640">
                  <c:v>749</c:v>
                </c:pt>
                <c:pt idx="1641">
                  <c:v>750</c:v>
                </c:pt>
                <c:pt idx="1642">
                  <c:v>751</c:v>
                </c:pt>
                <c:pt idx="1643">
                  <c:v>751</c:v>
                </c:pt>
                <c:pt idx="1644">
                  <c:v>751</c:v>
                </c:pt>
                <c:pt idx="1645">
                  <c:v>751</c:v>
                </c:pt>
                <c:pt idx="1646">
                  <c:v>751</c:v>
                </c:pt>
                <c:pt idx="1647">
                  <c:v>751</c:v>
                </c:pt>
                <c:pt idx="1648">
                  <c:v>752</c:v>
                </c:pt>
                <c:pt idx="1649">
                  <c:v>753</c:v>
                </c:pt>
                <c:pt idx="1650">
                  <c:v>754</c:v>
                </c:pt>
                <c:pt idx="1651">
                  <c:v>755</c:v>
                </c:pt>
                <c:pt idx="1652">
                  <c:v>755</c:v>
                </c:pt>
                <c:pt idx="1653">
                  <c:v>756</c:v>
                </c:pt>
                <c:pt idx="1654">
                  <c:v>757</c:v>
                </c:pt>
                <c:pt idx="1655">
                  <c:v>758</c:v>
                </c:pt>
                <c:pt idx="1656">
                  <c:v>759</c:v>
                </c:pt>
                <c:pt idx="1657">
                  <c:v>760</c:v>
                </c:pt>
                <c:pt idx="1658">
                  <c:v>761</c:v>
                </c:pt>
                <c:pt idx="1659">
                  <c:v>761</c:v>
                </c:pt>
                <c:pt idx="1660">
                  <c:v>762</c:v>
                </c:pt>
                <c:pt idx="1661">
                  <c:v>763</c:v>
                </c:pt>
                <c:pt idx="1662">
                  <c:v>763</c:v>
                </c:pt>
                <c:pt idx="1663">
                  <c:v>764</c:v>
                </c:pt>
                <c:pt idx="1664">
                  <c:v>765</c:v>
                </c:pt>
                <c:pt idx="1665">
                  <c:v>765</c:v>
                </c:pt>
                <c:pt idx="1666">
                  <c:v>766</c:v>
                </c:pt>
                <c:pt idx="1667">
                  <c:v>767</c:v>
                </c:pt>
                <c:pt idx="1668">
                  <c:v>768</c:v>
                </c:pt>
                <c:pt idx="1669">
                  <c:v>768</c:v>
                </c:pt>
                <c:pt idx="1670">
                  <c:v>768</c:v>
                </c:pt>
                <c:pt idx="1671">
                  <c:v>769</c:v>
                </c:pt>
                <c:pt idx="1672">
                  <c:v>769</c:v>
                </c:pt>
                <c:pt idx="1673">
                  <c:v>769</c:v>
                </c:pt>
                <c:pt idx="1674">
                  <c:v>769</c:v>
                </c:pt>
                <c:pt idx="1675">
                  <c:v>770</c:v>
                </c:pt>
                <c:pt idx="1676">
                  <c:v>770</c:v>
                </c:pt>
                <c:pt idx="1677">
                  <c:v>771</c:v>
                </c:pt>
                <c:pt idx="1678">
                  <c:v>772</c:v>
                </c:pt>
                <c:pt idx="1679">
                  <c:v>773</c:v>
                </c:pt>
                <c:pt idx="1680">
                  <c:v>774</c:v>
                </c:pt>
                <c:pt idx="1681">
                  <c:v>775</c:v>
                </c:pt>
                <c:pt idx="1682">
                  <c:v>776</c:v>
                </c:pt>
                <c:pt idx="1683">
                  <c:v>777</c:v>
                </c:pt>
                <c:pt idx="1684">
                  <c:v>778</c:v>
                </c:pt>
                <c:pt idx="1685">
                  <c:v>778</c:v>
                </c:pt>
                <c:pt idx="1686">
                  <c:v>779</c:v>
                </c:pt>
                <c:pt idx="1687">
                  <c:v>779</c:v>
                </c:pt>
                <c:pt idx="1688">
                  <c:v>780</c:v>
                </c:pt>
                <c:pt idx="1689">
                  <c:v>781</c:v>
                </c:pt>
                <c:pt idx="1690">
                  <c:v>782</c:v>
                </c:pt>
                <c:pt idx="1691">
                  <c:v>782</c:v>
                </c:pt>
                <c:pt idx="1692">
                  <c:v>783</c:v>
                </c:pt>
                <c:pt idx="1693">
                  <c:v>783</c:v>
                </c:pt>
                <c:pt idx="1694">
                  <c:v>784</c:v>
                </c:pt>
                <c:pt idx="1695">
                  <c:v>785</c:v>
                </c:pt>
                <c:pt idx="1696">
                  <c:v>786</c:v>
                </c:pt>
                <c:pt idx="1697">
                  <c:v>787</c:v>
                </c:pt>
                <c:pt idx="1698">
                  <c:v>787</c:v>
                </c:pt>
                <c:pt idx="1699">
                  <c:v>788</c:v>
                </c:pt>
                <c:pt idx="1700">
                  <c:v>788</c:v>
                </c:pt>
                <c:pt idx="1701">
                  <c:v>789</c:v>
                </c:pt>
                <c:pt idx="1702">
                  <c:v>790</c:v>
                </c:pt>
                <c:pt idx="1703">
                  <c:v>790</c:v>
                </c:pt>
                <c:pt idx="1704">
                  <c:v>790</c:v>
                </c:pt>
                <c:pt idx="1705">
                  <c:v>790</c:v>
                </c:pt>
                <c:pt idx="1706">
                  <c:v>790</c:v>
                </c:pt>
                <c:pt idx="1707">
                  <c:v>790</c:v>
                </c:pt>
                <c:pt idx="1708">
                  <c:v>790</c:v>
                </c:pt>
                <c:pt idx="1709">
                  <c:v>791</c:v>
                </c:pt>
                <c:pt idx="1710">
                  <c:v>791</c:v>
                </c:pt>
                <c:pt idx="1711">
                  <c:v>791</c:v>
                </c:pt>
                <c:pt idx="1712">
                  <c:v>792</c:v>
                </c:pt>
                <c:pt idx="1713">
                  <c:v>793</c:v>
                </c:pt>
                <c:pt idx="1714">
                  <c:v>794</c:v>
                </c:pt>
                <c:pt idx="1715">
                  <c:v>795</c:v>
                </c:pt>
                <c:pt idx="1716">
                  <c:v>795</c:v>
                </c:pt>
                <c:pt idx="1717">
                  <c:v>796</c:v>
                </c:pt>
                <c:pt idx="1718">
                  <c:v>797</c:v>
                </c:pt>
                <c:pt idx="1719">
                  <c:v>798</c:v>
                </c:pt>
                <c:pt idx="1720">
                  <c:v>799</c:v>
                </c:pt>
                <c:pt idx="1721">
                  <c:v>799</c:v>
                </c:pt>
                <c:pt idx="1722">
                  <c:v>800</c:v>
                </c:pt>
                <c:pt idx="1723">
                  <c:v>801</c:v>
                </c:pt>
                <c:pt idx="1724">
                  <c:v>801</c:v>
                </c:pt>
                <c:pt idx="1725">
                  <c:v>801</c:v>
                </c:pt>
                <c:pt idx="1726">
                  <c:v>801</c:v>
                </c:pt>
                <c:pt idx="1727">
                  <c:v>801</c:v>
                </c:pt>
                <c:pt idx="1728">
                  <c:v>802</c:v>
                </c:pt>
                <c:pt idx="1729">
                  <c:v>802</c:v>
                </c:pt>
                <c:pt idx="1730">
                  <c:v>803</c:v>
                </c:pt>
                <c:pt idx="1731">
                  <c:v>804</c:v>
                </c:pt>
                <c:pt idx="1732">
                  <c:v>805</c:v>
                </c:pt>
                <c:pt idx="1733">
                  <c:v>805</c:v>
                </c:pt>
                <c:pt idx="1734">
                  <c:v>805</c:v>
                </c:pt>
                <c:pt idx="1735">
                  <c:v>806</c:v>
                </c:pt>
                <c:pt idx="1736">
                  <c:v>807</c:v>
                </c:pt>
                <c:pt idx="1737">
                  <c:v>807</c:v>
                </c:pt>
                <c:pt idx="1738">
                  <c:v>807</c:v>
                </c:pt>
                <c:pt idx="1739">
                  <c:v>807</c:v>
                </c:pt>
                <c:pt idx="1740">
                  <c:v>807</c:v>
                </c:pt>
                <c:pt idx="1741">
                  <c:v>808</c:v>
                </c:pt>
                <c:pt idx="1742">
                  <c:v>809</c:v>
                </c:pt>
                <c:pt idx="1743">
                  <c:v>810</c:v>
                </c:pt>
                <c:pt idx="1744">
                  <c:v>810</c:v>
                </c:pt>
                <c:pt idx="1745">
                  <c:v>811</c:v>
                </c:pt>
                <c:pt idx="1746">
                  <c:v>811</c:v>
                </c:pt>
                <c:pt idx="1747">
                  <c:v>812</c:v>
                </c:pt>
                <c:pt idx="1748">
                  <c:v>812</c:v>
                </c:pt>
                <c:pt idx="1749">
                  <c:v>813</c:v>
                </c:pt>
                <c:pt idx="1750">
                  <c:v>814</c:v>
                </c:pt>
                <c:pt idx="1751">
                  <c:v>814</c:v>
                </c:pt>
                <c:pt idx="1752">
                  <c:v>814</c:v>
                </c:pt>
                <c:pt idx="1753">
                  <c:v>815</c:v>
                </c:pt>
                <c:pt idx="1754">
                  <c:v>815</c:v>
                </c:pt>
                <c:pt idx="1755">
                  <c:v>816</c:v>
                </c:pt>
                <c:pt idx="1756">
                  <c:v>816</c:v>
                </c:pt>
                <c:pt idx="1757">
                  <c:v>816</c:v>
                </c:pt>
                <c:pt idx="1758">
                  <c:v>816</c:v>
                </c:pt>
                <c:pt idx="1759">
                  <c:v>816</c:v>
                </c:pt>
                <c:pt idx="1760">
                  <c:v>817</c:v>
                </c:pt>
                <c:pt idx="1761">
                  <c:v>818</c:v>
                </c:pt>
                <c:pt idx="1762">
                  <c:v>819</c:v>
                </c:pt>
                <c:pt idx="1763">
                  <c:v>819</c:v>
                </c:pt>
                <c:pt idx="1764">
                  <c:v>819</c:v>
                </c:pt>
                <c:pt idx="1765">
                  <c:v>820</c:v>
                </c:pt>
                <c:pt idx="1766">
                  <c:v>821</c:v>
                </c:pt>
                <c:pt idx="1767">
                  <c:v>822</c:v>
                </c:pt>
                <c:pt idx="1768">
                  <c:v>822</c:v>
                </c:pt>
                <c:pt idx="1769">
                  <c:v>822</c:v>
                </c:pt>
                <c:pt idx="1770">
                  <c:v>822</c:v>
                </c:pt>
                <c:pt idx="1771">
                  <c:v>822</c:v>
                </c:pt>
                <c:pt idx="1772">
                  <c:v>822</c:v>
                </c:pt>
                <c:pt idx="1773">
                  <c:v>823</c:v>
                </c:pt>
                <c:pt idx="1774">
                  <c:v>824</c:v>
                </c:pt>
                <c:pt idx="1775">
                  <c:v>825</c:v>
                </c:pt>
                <c:pt idx="1776">
                  <c:v>825</c:v>
                </c:pt>
                <c:pt idx="1777">
                  <c:v>825</c:v>
                </c:pt>
                <c:pt idx="1778">
                  <c:v>825</c:v>
                </c:pt>
                <c:pt idx="1779">
                  <c:v>825</c:v>
                </c:pt>
                <c:pt idx="1780">
                  <c:v>825</c:v>
                </c:pt>
                <c:pt idx="1781">
                  <c:v>825</c:v>
                </c:pt>
                <c:pt idx="1782">
                  <c:v>825</c:v>
                </c:pt>
                <c:pt idx="1783">
                  <c:v>825</c:v>
                </c:pt>
                <c:pt idx="1784">
                  <c:v>826</c:v>
                </c:pt>
                <c:pt idx="1785">
                  <c:v>826</c:v>
                </c:pt>
                <c:pt idx="1786">
                  <c:v>826</c:v>
                </c:pt>
                <c:pt idx="1787">
                  <c:v>827</c:v>
                </c:pt>
                <c:pt idx="1788">
                  <c:v>828</c:v>
                </c:pt>
                <c:pt idx="1789">
                  <c:v>829</c:v>
                </c:pt>
                <c:pt idx="1790">
                  <c:v>830</c:v>
                </c:pt>
                <c:pt idx="1791">
                  <c:v>830</c:v>
                </c:pt>
                <c:pt idx="1792">
                  <c:v>831</c:v>
                </c:pt>
                <c:pt idx="1793">
                  <c:v>832</c:v>
                </c:pt>
                <c:pt idx="1794">
                  <c:v>832</c:v>
                </c:pt>
                <c:pt idx="1795">
                  <c:v>832</c:v>
                </c:pt>
                <c:pt idx="1796">
                  <c:v>832</c:v>
                </c:pt>
                <c:pt idx="1797">
                  <c:v>833</c:v>
                </c:pt>
                <c:pt idx="1798">
                  <c:v>833</c:v>
                </c:pt>
                <c:pt idx="1799">
                  <c:v>834</c:v>
                </c:pt>
                <c:pt idx="1800">
                  <c:v>835</c:v>
                </c:pt>
                <c:pt idx="1801">
                  <c:v>835</c:v>
                </c:pt>
                <c:pt idx="1802">
                  <c:v>835</c:v>
                </c:pt>
                <c:pt idx="1803">
                  <c:v>835</c:v>
                </c:pt>
                <c:pt idx="1804">
                  <c:v>835</c:v>
                </c:pt>
                <c:pt idx="1805">
                  <c:v>835</c:v>
                </c:pt>
                <c:pt idx="1806">
                  <c:v>836</c:v>
                </c:pt>
                <c:pt idx="1807">
                  <c:v>836</c:v>
                </c:pt>
                <c:pt idx="1808">
                  <c:v>836</c:v>
                </c:pt>
                <c:pt idx="1809">
                  <c:v>837</c:v>
                </c:pt>
                <c:pt idx="1810">
                  <c:v>837</c:v>
                </c:pt>
                <c:pt idx="1811">
                  <c:v>837</c:v>
                </c:pt>
                <c:pt idx="1812">
                  <c:v>837</c:v>
                </c:pt>
                <c:pt idx="1813">
                  <c:v>838</c:v>
                </c:pt>
                <c:pt idx="1814">
                  <c:v>839</c:v>
                </c:pt>
                <c:pt idx="1815">
                  <c:v>840</c:v>
                </c:pt>
                <c:pt idx="1816">
                  <c:v>841</c:v>
                </c:pt>
                <c:pt idx="1817">
                  <c:v>841</c:v>
                </c:pt>
                <c:pt idx="1818">
                  <c:v>841</c:v>
                </c:pt>
                <c:pt idx="1819">
                  <c:v>842</c:v>
                </c:pt>
                <c:pt idx="1820">
                  <c:v>843</c:v>
                </c:pt>
                <c:pt idx="1821">
                  <c:v>844</c:v>
                </c:pt>
                <c:pt idx="1822">
                  <c:v>844</c:v>
                </c:pt>
                <c:pt idx="1823">
                  <c:v>845</c:v>
                </c:pt>
                <c:pt idx="1824">
                  <c:v>845</c:v>
                </c:pt>
                <c:pt idx="1825">
                  <c:v>845</c:v>
                </c:pt>
                <c:pt idx="1826">
                  <c:v>845</c:v>
                </c:pt>
                <c:pt idx="1827">
                  <c:v>846</c:v>
                </c:pt>
                <c:pt idx="1828">
                  <c:v>846</c:v>
                </c:pt>
                <c:pt idx="1829">
                  <c:v>847</c:v>
                </c:pt>
                <c:pt idx="1830">
                  <c:v>847</c:v>
                </c:pt>
                <c:pt idx="1831">
                  <c:v>848</c:v>
                </c:pt>
                <c:pt idx="1832">
                  <c:v>849</c:v>
                </c:pt>
                <c:pt idx="1833">
                  <c:v>850</c:v>
                </c:pt>
                <c:pt idx="1834">
                  <c:v>851</c:v>
                </c:pt>
                <c:pt idx="1835">
                  <c:v>852</c:v>
                </c:pt>
                <c:pt idx="1836">
                  <c:v>853</c:v>
                </c:pt>
                <c:pt idx="1837">
                  <c:v>854</c:v>
                </c:pt>
                <c:pt idx="1838">
                  <c:v>854</c:v>
                </c:pt>
                <c:pt idx="1839">
                  <c:v>854</c:v>
                </c:pt>
                <c:pt idx="1840">
                  <c:v>854</c:v>
                </c:pt>
                <c:pt idx="1841">
                  <c:v>854</c:v>
                </c:pt>
                <c:pt idx="1842">
                  <c:v>854</c:v>
                </c:pt>
                <c:pt idx="1843">
                  <c:v>854</c:v>
                </c:pt>
                <c:pt idx="1844">
                  <c:v>854</c:v>
                </c:pt>
                <c:pt idx="1845">
                  <c:v>855</c:v>
                </c:pt>
                <c:pt idx="1846">
                  <c:v>855</c:v>
                </c:pt>
                <c:pt idx="1847">
                  <c:v>855</c:v>
                </c:pt>
                <c:pt idx="1848">
                  <c:v>856</c:v>
                </c:pt>
                <c:pt idx="1849">
                  <c:v>856</c:v>
                </c:pt>
                <c:pt idx="1850">
                  <c:v>857</c:v>
                </c:pt>
                <c:pt idx="1851">
                  <c:v>858</c:v>
                </c:pt>
                <c:pt idx="1852">
                  <c:v>859</c:v>
                </c:pt>
                <c:pt idx="1853">
                  <c:v>860</c:v>
                </c:pt>
                <c:pt idx="1854">
                  <c:v>860</c:v>
                </c:pt>
                <c:pt idx="1855">
                  <c:v>860</c:v>
                </c:pt>
                <c:pt idx="1856">
                  <c:v>861</c:v>
                </c:pt>
                <c:pt idx="1857">
                  <c:v>862</c:v>
                </c:pt>
                <c:pt idx="1858">
                  <c:v>863</c:v>
                </c:pt>
                <c:pt idx="1859">
                  <c:v>864</c:v>
                </c:pt>
                <c:pt idx="1860">
                  <c:v>864</c:v>
                </c:pt>
                <c:pt idx="1861">
                  <c:v>865</c:v>
                </c:pt>
                <c:pt idx="1862">
                  <c:v>866</c:v>
                </c:pt>
                <c:pt idx="1863">
                  <c:v>867</c:v>
                </c:pt>
                <c:pt idx="1864">
                  <c:v>868</c:v>
                </c:pt>
                <c:pt idx="1865">
                  <c:v>869</c:v>
                </c:pt>
                <c:pt idx="1866">
                  <c:v>869</c:v>
                </c:pt>
                <c:pt idx="1867">
                  <c:v>870</c:v>
                </c:pt>
                <c:pt idx="1868">
                  <c:v>870</c:v>
                </c:pt>
                <c:pt idx="1869">
                  <c:v>871</c:v>
                </c:pt>
                <c:pt idx="1870">
                  <c:v>871</c:v>
                </c:pt>
                <c:pt idx="1871">
                  <c:v>872</c:v>
                </c:pt>
                <c:pt idx="1872">
                  <c:v>872</c:v>
                </c:pt>
                <c:pt idx="1873">
                  <c:v>873</c:v>
                </c:pt>
                <c:pt idx="1874">
                  <c:v>873</c:v>
                </c:pt>
                <c:pt idx="1875">
                  <c:v>874</c:v>
                </c:pt>
                <c:pt idx="1876">
                  <c:v>875</c:v>
                </c:pt>
                <c:pt idx="1877">
                  <c:v>876</c:v>
                </c:pt>
                <c:pt idx="1878">
                  <c:v>876</c:v>
                </c:pt>
                <c:pt idx="1879">
                  <c:v>877</c:v>
                </c:pt>
                <c:pt idx="1880">
                  <c:v>877</c:v>
                </c:pt>
                <c:pt idx="1881">
                  <c:v>878</c:v>
                </c:pt>
                <c:pt idx="1882">
                  <c:v>878</c:v>
                </c:pt>
                <c:pt idx="1883">
                  <c:v>879</c:v>
                </c:pt>
                <c:pt idx="1884">
                  <c:v>880</c:v>
                </c:pt>
                <c:pt idx="1885">
                  <c:v>881</c:v>
                </c:pt>
                <c:pt idx="1886">
                  <c:v>882</c:v>
                </c:pt>
                <c:pt idx="1887">
                  <c:v>883</c:v>
                </c:pt>
                <c:pt idx="1888">
                  <c:v>884</c:v>
                </c:pt>
                <c:pt idx="1889">
                  <c:v>885</c:v>
                </c:pt>
                <c:pt idx="1890">
                  <c:v>885</c:v>
                </c:pt>
                <c:pt idx="1891">
                  <c:v>885</c:v>
                </c:pt>
                <c:pt idx="1892">
                  <c:v>885</c:v>
                </c:pt>
                <c:pt idx="1893">
                  <c:v>886</c:v>
                </c:pt>
                <c:pt idx="1894">
                  <c:v>887</c:v>
                </c:pt>
                <c:pt idx="1895">
                  <c:v>888</c:v>
                </c:pt>
                <c:pt idx="1896">
                  <c:v>889</c:v>
                </c:pt>
                <c:pt idx="1897">
                  <c:v>890</c:v>
                </c:pt>
                <c:pt idx="1898">
                  <c:v>891</c:v>
                </c:pt>
                <c:pt idx="1899">
                  <c:v>891</c:v>
                </c:pt>
                <c:pt idx="1900">
                  <c:v>892</c:v>
                </c:pt>
                <c:pt idx="1901">
                  <c:v>892</c:v>
                </c:pt>
                <c:pt idx="1902">
                  <c:v>892</c:v>
                </c:pt>
                <c:pt idx="1903">
                  <c:v>892</c:v>
                </c:pt>
                <c:pt idx="1904">
                  <c:v>893</c:v>
                </c:pt>
                <c:pt idx="1905">
                  <c:v>894</c:v>
                </c:pt>
                <c:pt idx="1906">
                  <c:v>894</c:v>
                </c:pt>
                <c:pt idx="1907">
                  <c:v>895</c:v>
                </c:pt>
                <c:pt idx="1908">
                  <c:v>896</c:v>
                </c:pt>
                <c:pt idx="1909">
                  <c:v>897</c:v>
                </c:pt>
                <c:pt idx="1910">
                  <c:v>897</c:v>
                </c:pt>
                <c:pt idx="1911">
                  <c:v>898</c:v>
                </c:pt>
                <c:pt idx="1912">
                  <c:v>898</c:v>
                </c:pt>
                <c:pt idx="1913">
                  <c:v>898</c:v>
                </c:pt>
                <c:pt idx="1914">
                  <c:v>899</c:v>
                </c:pt>
                <c:pt idx="1915">
                  <c:v>900</c:v>
                </c:pt>
                <c:pt idx="1916">
                  <c:v>901</c:v>
                </c:pt>
                <c:pt idx="1917">
                  <c:v>902</c:v>
                </c:pt>
                <c:pt idx="1918">
                  <c:v>903</c:v>
                </c:pt>
                <c:pt idx="1919">
                  <c:v>904</c:v>
                </c:pt>
                <c:pt idx="1920">
                  <c:v>905</c:v>
                </c:pt>
                <c:pt idx="1921">
                  <c:v>906</c:v>
                </c:pt>
                <c:pt idx="1922">
                  <c:v>906</c:v>
                </c:pt>
                <c:pt idx="1923">
                  <c:v>906</c:v>
                </c:pt>
                <c:pt idx="1924">
                  <c:v>906</c:v>
                </c:pt>
                <c:pt idx="1925">
                  <c:v>906</c:v>
                </c:pt>
                <c:pt idx="1926">
                  <c:v>907</c:v>
                </c:pt>
                <c:pt idx="1927">
                  <c:v>907</c:v>
                </c:pt>
                <c:pt idx="1928">
                  <c:v>907</c:v>
                </c:pt>
                <c:pt idx="1929">
                  <c:v>907</c:v>
                </c:pt>
                <c:pt idx="1930">
                  <c:v>907</c:v>
                </c:pt>
                <c:pt idx="1931">
                  <c:v>908</c:v>
                </c:pt>
                <c:pt idx="1932">
                  <c:v>908</c:v>
                </c:pt>
                <c:pt idx="1933">
                  <c:v>908</c:v>
                </c:pt>
                <c:pt idx="1934">
                  <c:v>909</c:v>
                </c:pt>
                <c:pt idx="1935">
                  <c:v>909</c:v>
                </c:pt>
                <c:pt idx="1936">
                  <c:v>910</c:v>
                </c:pt>
                <c:pt idx="1937">
                  <c:v>911</c:v>
                </c:pt>
                <c:pt idx="1938">
                  <c:v>911</c:v>
                </c:pt>
                <c:pt idx="1939">
                  <c:v>912</c:v>
                </c:pt>
                <c:pt idx="1940">
                  <c:v>913</c:v>
                </c:pt>
                <c:pt idx="1941">
                  <c:v>913</c:v>
                </c:pt>
                <c:pt idx="1942">
                  <c:v>914</c:v>
                </c:pt>
                <c:pt idx="1943">
                  <c:v>915</c:v>
                </c:pt>
                <c:pt idx="1944">
                  <c:v>916</c:v>
                </c:pt>
                <c:pt idx="1945">
                  <c:v>916</c:v>
                </c:pt>
                <c:pt idx="1946">
                  <c:v>916</c:v>
                </c:pt>
                <c:pt idx="1947">
                  <c:v>916</c:v>
                </c:pt>
                <c:pt idx="1948">
                  <c:v>917</c:v>
                </c:pt>
                <c:pt idx="1949">
                  <c:v>918</c:v>
                </c:pt>
                <c:pt idx="1950">
                  <c:v>919</c:v>
                </c:pt>
                <c:pt idx="1951">
                  <c:v>919</c:v>
                </c:pt>
                <c:pt idx="1952">
                  <c:v>920</c:v>
                </c:pt>
                <c:pt idx="1953">
                  <c:v>921</c:v>
                </c:pt>
                <c:pt idx="1954">
                  <c:v>922</c:v>
                </c:pt>
                <c:pt idx="1955">
                  <c:v>922</c:v>
                </c:pt>
                <c:pt idx="1956">
                  <c:v>923</c:v>
                </c:pt>
                <c:pt idx="1957">
                  <c:v>923</c:v>
                </c:pt>
                <c:pt idx="1958">
                  <c:v>923</c:v>
                </c:pt>
                <c:pt idx="1959">
                  <c:v>924</c:v>
                </c:pt>
                <c:pt idx="1960">
                  <c:v>925</c:v>
                </c:pt>
                <c:pt idx="1961">
                  <c:v>925</c:v>
                </c:pt>
                <c:pt idx="1962">
                  <c:v>925</c:v>
                </c:pt>
                <c:pt idx="1963">
                  <c:v>925</c:v>
                </c:pt>
                <c:pt idx="1964">
                  <c:v>925</c:v>
                </c:pt>
                <c:pt idx="1965">
                  <c:v>925</c:v>
                </c:pt>
                <c:pt idx="1966">
                  <c:v>926</c:v>
                </c:pt>
                <c:pt idx="1967">
                  <c:v>926</c:v>
                </c:pt>
                <c:pt idx="1968">
                  <c:v>926</c:v>
                </c:pt>
                <c:pt idx="1969">
                  <c:v>926</c:v>
                </c:pt>
                <c:pt idx="1970">
                  <c:v>926</c:v>
                </c:pt>
                <c:pt idx="1971">
                  <c:v>927</c:v>
                </c:pt>
                <c:pt idx="1972">
                  <c:v>928</c:v>
                </c:pt>
                <c:pt idx="1973">
                  <c:v>929</c:v>
                </c:pt>
                <c:pt idx="1974">
                  <c:v>929</c:v>
                </c:pt>
                <c:pt idx="1975">
                  <c:v>929</c:v>
                </c:pt>
                <c:pt idx="1976">
                  <c:v>930</c:v>
                </c:pt>
                <c:pt idx="1977">
                  <c:v>931</c:v>
                </c:pt>
                <c:pt idx="1978">
                  <c:v>931</c:v>
                </c:pt>
                <c:pt idx="1979">
                  <c:v>931</c:v>
                </c:pt>
                <c:pt idx="1980">
                  <c:v>931</c:v>
                </c:pt>
                <c:pt idx="1981">
                  <c:v>932</c:v>
                </c:pt>
                <c:pt idx="1982">
                  <c:v>932</c:v>
                </c:pt>
                <c:pt idx="1983">
                  <c:v>932</c:v>
                </c:pt>
                <c:pt idx="1984">
                  <c:v>932</c:v>
                </c:pt>
                <c:pt idx="1985">
                  <c:v>932</c:v>
                </c:pt>
                <c:pt idx="1986">
                  <c:v>932</c:v>
                </c:pt>
                <c:pt idx="1987">
                  <c:v>933</c:v>
                </c:pt>
                <c:pt idx="1988">
                  <c:v>934</c:v>
                </c:pt>
                <c:pt idx="1989">
                  <c:v>934</c:v>
                </c:pt>
                <c:pt idx="1990">
                  <c:v>934</c:v>
                </c:pt>
                <c:pt idx="1991">
                  <c:v>934</c:v>
                </c:pt>
                <c:pt idx="1992">
                  <c:v>934</c:v>
                </c:pt>
                <c:pt idx="1993">
                  <c:v>934</c:v>
                </c:pt>
                <c:pt idx="1994">
                  <c:v>934</c:v>
                </c:pt>
                <c:pt idx="1995">
                  <c:v>934</c:v>
                </c:pt>
                <c:pt idx="1996">
                  <c:v>934</c:v>
                </c:pt>
                <c:pt idx="1997">
                  <c:v>935</c:v>
                </c:pt>
                <c:pt idx="1998">
                  <c:v>935</c:v>
                </c:pt>
                <c:pt idx="1999">
                  <c:v>935</c:v>
                </c:pt>
                <c:pt idx="2000">
                  <c:v>935</c:v>
                </c:pt>
                <c:pt idx="2001">
                  <c:v>936</c:v>
                </c:pt>
                <c:pt idx="2002">
                  <c:v>937</c:v>
                </c:pt>
                <c:pt idx="2003">
                  <c:v>938</c:v>
                </c:pt>
                <c:pt idx="2004">
                  <c:v>939</c:v>
                </c:pt>
                <c:pt idx="2005">
                  <c:v>939</c:v>
                </c:pt>
                <c:pt idx="2006">
                  <c:v>939</c:v>
                </c:pt>
                <c:pt idx="2007">
                  <c:v>939</c:v>
                </c:pt>
                <c:pt idx="2008">
                  <c:v>939</c:v>
                </c:pt>
                <c:pt idx="2009">
                  <c:v>939</c:v>
                </c:pt>
                <c:pt idx="2010">
                  <c:v>940</c:v>
                </c:pt>
                <c:pt idx="2011">
                  <c:v>941</c:v>
                </c:pt>
                <c:pt idx="2012">
                  <c:v>942</c:v>
                </c:pt>
                <c:pt idx="2013">
                  <c:v>942</c:v>
                </c:pt>
                <c:pt idx="2014">
                  <c:v>943</c:v>
                </c:pt>
                <c:pt idx="2015">
                  <c:v>944</c:v>
                </c:pt>
                <c:pt idx="2016">
                  <c:v>945</c:v>
                </c:pt>
                <c:pt idx="2017">
                  <c:v>946</c:v>
                </c:pt>
                <c:pt idx="2018">
                  <c:v>947</c:v>
                </c:pt>
                <c:pt idx="2019">
                  <c:v>948</c:v>
                </c:pt>
                <c:pt idx="2020">
                  <c:v>948</c:v>
                </c:pt>
                <c:pt idx="2021">
                  <c:v>949</c:v>
                </c:pt>
                <c:pt idx="2022">
                  <c:v>950</c:v>
                </c:pt>
                <c:pt idx="2023">
                  <c:v>951</c:v>
                </c:pt>
                <c:pt idx="2024">
                  <c:v>952</c:v>
                </c:pt>
                <c:pt idx="2025">
                  <c:v>953</c:v>
                </c:pt>
                <c:pt idx="2026">
                  <c:v>954</c:v>
                </c:pt>
                <c:pt idx="2027">
                  <c:v>955</c:v>
                </c:pt>
                <c:pt idx="2028">
                  <c:v>956</c:v>
                </c:pt>
                <c:pt idx="2029">
                  <c:v>957</c:v>
                </c:pt>
                <c:pt idx="2030">
                  <c:v>958</c:v>
                </c:pt>
                <c:pt idx="2031">
                  <c:v>959</c:v>
                </c:pt>
                <c:pt idx="2032">
                  <c:v>960</c:v>
                </c:pt>
                <c:pt idx="2033">
                  <c:v>960</c:v>
                </c:pt>
                <c:pt idx="2034">
                  <c:v>960</c:v>
                </c:pt>
                <c:pt idx="2035">
                  <c:v>960</c:v>
                </c:pt>
                <c:pt idx="2036">
                  <c:v>960</c:v>
                </c:pt>
                <c:pt idx="2037">
                  <c:v>960</c:v>
                </c:pt>
                <c:pt idx="2038">
                  <c:v>961</c:v>
                </c:pt>
                <c:pt idx="2039">
                  <c:v>962</c:v>
                </c:pt>
                <c:pt idx="2040">
                  <c:v>963</c:v>
                </c:pt>
                <c:pt idx="2041">
                  <c:v>963</c:v>
                </c:pt>
                <c:pt idx="2042">
                  <c:v>963</c:v>
                </c:pt>
                <c:pt idx="2043">
                  <c:v>964</c:v>
                </c:pt>
                <c:pt idx="2044">
                  <c:v>965</c:v>
                </c:pt>
                <c:pt idx="2045">
                  <c:v>966</c:v>
                </c:pt>
                <c:pt idx="2046">
                  <c:v>966</c:v>
                </c:pt>
                <c:pt idx="2047">
                  <c:v>966</c:v>
                </c:pt>
                <c:pt idx="2048">
                  <c:v>966</c:v>
                </c:pt>
                <c:pt idx="2049">
                  <c:v>967</c:v>
                </c:pt>
                <c:pt idx="2050">
                  <c:v>968</c:v>
                </c:pt>
                <c:pt idx="2051">
                  <c:v>968</c:v>
                </c:pt>
                <c:pt idx="2052">
                  <c:v>969</c:v>
                </c:pt>
                <c:pt idx="2053">
                  <c:v>969</c:v>
                </c:pt>
                <c:pt idx="2054">
                  <c:v>970</c:v>
                </c:pt>
                <c:pt idx="2055">
                  <c:v>971</c:v>
                </c:pt>
                <c:pt idx="2056">
                  <c:v>972</c:v>
                </c:pt>
                <c:pt idx="2057">
                  <c:v>973</c:v>
                </c:pt>
                <c:pt idx="2058">
                  <c:v>974</c:v>
                </c:pt>
                <c:pt idx="2059">
                  <c:v>974</c:v>
                </c:pt>
                <c:pt idx="2060">
                  <c:v>974</c:v>
                </c:pt>
                <c:pt idx="2061">
                  <c:v>975</c:v>
                </c:pt>
                <c:pt idx="2062">
                  <c:v>976</c:v>
                </c:pt>
                <c:pt idx="2063">
                  <c:v>976</c:v>
                </c:pt>
                <c:pt idx="2064">
                  <c:v>976</c:v>
                </c:pt>
                <c:pt idx="2065">
                  <c:v>976</c:v>
                </c:pt>
                <c:pt idx="2066">
                  <c:v>976</c:v>
                </c:pt>
                <c:pt idx="2067">
                  <c:v>977</c:v>
                </c:pt>
                <c:pt idx="2068">
                  <c:v>978</c:v>
                </c:pt>
                <c:pt idx="2069">
                  <c:v>979</c:v>
                </c:pt>
                <c:pt idx="2070">
                  <c:v>980</c:v>
                </c:pt>
                <c:pt idx="2071">
                  <c:v>980</c:v>
                </c:pt>
                <c:pt idx="2072">
                  <c:v>980</c:v>
                </c:pt>
                <c:pt idx="2073">
                  <c:v>980</c:v>
                </c:pt>
                <c:pt idx="2074">
                  <c:v>981</c:v>
                </c:pt>
                <c:pt idx="2075">
                  <c:v>982</c:v>
                </c:pt>
                <c:pt idx="2076">
                  <c:v>983</c:v>
                </c:pt>
                <c:pt idx="2077">
                  <c:v>983</c:v>
                </c:pt>
                <c:pt idx="2078">
                  <c:v>984</c:v>
                </c:pt>
                <c:pt idx="2079">
                  <c:v>985</c:v>
                </c:pt>
                <c:pt idx="2080">
                  <c:v>986</c:v>
                </c:pt>
                <c:pt idx="2081">
                  <c:v>987</c:v>
                </c:pt>
                <c:pt idx="2082">
                  <c:v>988</c:v>
                </c:pt>
                <c:pt idx="2083">
                  <c:v>989</c:v>
                </c:pt>
                <c:pt idx="2084">
                  <c:v>990</c:v>
                </c:pt>
                <c:pt idx="2085">
                  <c:v>991</c:v>
                </c:pt>
                <c:pt idx="2086">
                  <c:v>992</c:v>
                </c:pt>
                <c:pt idx="2087">
                  <c:v>992</c:v>
                </c:pt>
                <c:pt idx="2088">
                  <c:v>992</c:v>
                </c:pt>
                <c:pt idx="2089">
                  <c:v>993</c:v>
                </c:pt>
                <c:pt idx="2090">
                  <c:v>993</c:v>
                </c:pt>
                <c:pt idx="2091">
                  <c:v>994</c:v>
                </c:pt>
                <c:pt idx="2092">
                  <c:v>994</c:v>
                </c:pt>
                <c:pt idx="2093">
                  <c:v>994</c:v>
                </c:pt>
                <c:pt idx="2094">
                  <c:v>994</c:v>
                </c:pt>
                <c:pt idx="2095">
                  <c:v>994</c:v>
                </c:pt>
                <c:pt idx="2096">
                  <c:v>994</c:v>
                </c:pt>
                <c:pt idx="2097">
                  <c:v>994</c:v>
                </c:pt>
                <c:pt idx="2098">
                  <c:v>994</c:v>
                </c:pt>
                <c:pt idx="2099">
                  <c:v>995</c:v>
                </c:pt>
                <c:pt idx="2100">
                  <c:v>996</c:v>
                </c:pt>
                <c:pt idx="2101">
                  <c:v>996</c:v>
                </c:pt>
                <c:pt idx="2102">
                  <c:v>996</c:v>
                </c:pt>
                <c:pt idx="2103">
                  <c:v>996</c:v>
                </c:pt>
                <c:pt idx="2104">
                  <c:v>996</c:v>
                </c:pt>
                <c:pt idx="2105">
                  <c:v>997</c:v>
                </c:pt>
                <c:pt idx="2106">
                  <c:v>998</c:v>
                </c:pt>
                <c:pt idx="2107">
                  <c:v>998</c:v>
                </c:pt>
                <c:pt idx="2108">
                  <c:v>998</c:v>
                </c:pt>
                <c:pt idx="2109">
                  <c:v>999</c:v>
                </c:pt>
                <c:pt idx="2110">
                  <c:v>1000</c:v>
                </c:pt>
                <c:pt idx="2111">
                  <c:v>1001</c:v>
                </c:pt>
                <c:pt idx="2112">
                  <c:v>1002</c:v>
                </c:pt>
                <c:pt idx="2113">
                  <c:v>1003</c:v>
                </c:pt>
                <c:pt idx="2114">
                  <c:v>1004</c:v>
                </c:pt>
                <c:pt idx="2115">
                  <c:v>1005</c:v>
                </c:pt>
                <c:pt idx="2116">
                  <c:v>1006</c:v>
                </c:pt>
                <c:pt idx="2117">
                  <c:v>1007</c:v>
                </c:pt>
                <c:pt idx="2118">
                  <c:v>1008</c:v>
                </c:pt>
                <c:pt idx="2119">
                  <c:v>1009</c:v>
                </c:pt>
                <c:pt idx="2120">
                  <c:v>1009</c:v>
                </c:pt>
                <c:pt idx="2121">
                  <c:v>1010</c:v>
                </c:pt>
                <c:pt idx="2122">
                  <c:v>1010</c:v>
                </c:pt>
                <c:pt idx="2123">
                  <c:v>1011</c:v>
                </c:pt>
                <c:pt idx="2124">
                  <c:v>1012</c:v>
                </c:pt>
                <c:pt idx="2125">
                  <c:v>1012</c:v>
                </c:pt>
                <c:pt idx="2126">
                  <c:v>1012</c:v>
                </c:pt>
                <c:pt idx="2127">
                  <c:v>1013</c:v>
                </c:pt>
                <c:pt idx="2128">
                  <c:v>1013</c:v>
                </c:pt>
                <c:pt idx="2129">
                  <c:v>1014</c:v>
                </c:pt>
                <c:pt idx="2130">
                  <c:v>1014</c:v>
                </c:pt>
                <c:pt idx="2131">
                  <c:v>1015</c:v>
                </c:pt>
                <c:pt idx="2132">
                  <c:v>1015</c:v>
                </c:pt>
                <c:pt idx="2133">
                  <c:v>1016</c:v>
                </c:pt>
                <c:pt idx="2134">
                  <c:v>1017</c:v>
                </c:pt>
                <c:pt idx="2135">
                  <c:v>1017</c:v>
                </c:pt>
                <c:pt idx="2136">
                  <c:v>1017</c:v>
                </c:pt>
                <c:pt idx="2137">
                  <c:v>1017</c:v>
                </c:pt>
                <c:pt idx="2138">
                  <c:v>1017</c:v>
                </c:pt>
                <c:pt idx="2139">
                  <c:v>1017</c:v>
                </c:pt>
                <c:pt idx="2140">
                  <c:v>1017</c:v>
                </c:pt>
                <c:pt idx="2141">
                  <c:v>1017</c:v>
                </c:pt>
                <c:pt idx="2142">
                  <c:v>1017</c:v>
                </c:pt>
                <c:pt idx="2143">
                  <c:v>1017</c:v>
                </c:pt>
                <c:pt idx="2144">
                  <c:v>1018</c:v>
                </c:pt>
                <c:pt idx="2145">
                  <c:v>1018</c:v>
                </c:pt>
                <c:pt idx="2146">
                  <c:v>1019</c:v>
                </c:pt>
                <c:pt idx="2147">
                  <c:v>1019</c:v>
                </c:pt>
                <c:pt idx="2148">
                  <c:v>1019</c:v>
                </c:pt>
                <c:pt idx="2149">
                  <c:v>1020</c:v>
                </c:pt>
                <c:pt idx="2150">
                  <c:v>1020</c:v>
                </c:pt>
                <c:pt idx="2151">
                  <c:v>1021</c:v>
                </c:pt>
                <c:pt idx="2152">
                  <c:v>1021</c:v>
                </c:pt>
                <c:pt idx="2153">
                  <c:v>1022</c:v>
                </c:pt>
                <c:pt idx="2154">
                  <c:v>1023</c:v>
                </c:pt>
                <c:pt idx="2155">
                  <c:v>1023</c:v>
                </c:pt>
                <c:pt idx="2156">
                  <c:v>1023</c:v>
                </c:pt>
                <c:pt idx="2157">
                  <c:v>1024</c:v>
                </c:pt>
                <c:pt idx="2158">
                  <c:v>1025</c:v>
                </c:pt>
                <c:pt idx="2159">
                  <c:v>1026</c:v>
                </c:pt>
                <c:pt idx="2160">
                  <c:v>1027</c:v>
                </c:pt>
                <c:pt idx="2161">
                  <c:v>1028</c:v>
                </c:pt>
                <c:pt idx="2162">
                  <c:v>1029</c:v>
                </c:pt>
                <c:pt idx="2163">
                  <c:v>1030</c:v>
                </c:pt>
                <c:pt idx="2164">
                  <c:v>1031</c:v>
                </c:pt>
                <c:pt idx="2165">
                  <c:v>1032</c:v>
                </c:pt>
                <c:pt idx="2166">
                  <c:v>1032</c:v>
                </c:pt>
                <c:pt idx="2167">
                  <c:v>1033</c:v>
                </c:pt>
                <c:pt idx="2168">
                  <c:v>1034</c:v>
                </c:pt>
                <c:pt idx="2169">
                  <c:v>1035</c:v>
                </c:pt>
                <c:pt idx="2170">
                  <c:v>1036</c:v>
                </c:pt>
                <c:pt idx="2171">
                  <c:v>1036</c:v>
                </c:pt>
                <c:pt idx="2172">
                  <c:v>1037</c:v>
                </c:pt>
                <c:pt idx="2173">
                  <c:v>1037</c:v>
                </c:pt>
                <c:pt idx="2174">
                  <c:v>1038</c:v>
                </c:pt>
                <c:pt idx="2175">
                  <c:v>1039</c:v>
                </c:pt>
                <c:pt idx="2176">
                  <c:v>1039</c:v>
                </c:pt>
                <c:pt idx="2177">
                  <c:v>1039</c:v>
                </c:pt>
                <c:pt idx="2178">
                  <c:v>1039</c:v>
                </c:pt>
                <c:pt idx="2179">
                  <c:v>1040</c:v>
                </c:pt>
                <c:pt idx="2180">
                  <c:v>1041</c:v>
                </c:pt>
                <c:pt idx="2181">
                  <c:v>1042</c:v>
                </c:pt>
                <c:pt idx="2182">
                  <c:v>1042</c:v>
                </c:pt>
                <c:pt idx="2183">
                  <c:v>1042</c:v>
                </c:pt>
                <c:pt idx="2184">
                  <c:v>1043</c:v>
                </c:pt>
                <c:pt idx="2185">
                  <c:v>1043</c:v>
                </c:pt>
                <c:pt idx="2186">
                  <c:v>1044</c:v>
                </c:pt>
                <c:pt idx="2187">
                  <c:v>1045</c:v>
                </c:pt>
                <c:pt idx="2188">
                  <c:v>1046</c:v>
                </c:pt>
                <c:pt idx="2189">
                  <c:v>1047</c:v>
                </c:pt>
                <c:pt idx="2190">
                  <c:v>1048</c:v>
                </c:pt>
                <c:pt idx="2191">
                  <c:v>1048</c:v>
                </c:pt>
                <c:pt idx="2192">
                  <c:v>1048</c:v>
                </c:pt>
                <c:pt idx="2193">
                  <c:v>1048</c:v>
                </c:pt>
                <c:pt idx="2194">
                  <c:v>1048</c:v>
                </c:pt>
                <c:pt idx="2195">
                  <c:v>1049</c:v>
                </c:pt>
                <c:pt idx="2196">
                  <c:v>1050</c:v>
                </c:pt>
                <c:pt idx="2197">
                  <c:v>1050</c:v>
                </c:pt>
                <c:pt idx="2198">
                  <c:v>1051</c:v>
                </c:pt>
                <c:pt idx="2199">
                  <c:v>1051</c:v>
                </c:pt>
                <c:pt idx="2200">
                  <c:v>1052</c:v>
                </c:pt>
                <c:pt idx="2201">
                  <c:v>1053</c:v>
                </c:pt>
                <c:pt idx="2202">
                  <c:v>1053</c:v>
                </c:pt>
                <c:pt idx="2203">
                  <c:v>1054</c:v>
                </c:pt>
                <c:pt idx="2204">
                  <c:v>1054</c:v>
                </c:pt>
                <c:pt idx="2205">
                  <c:v>1054</c:v>
                </c:pt>
                <c:pt idx="2206">
                  <c:v>1055</c:v>
                </c:pt>
                <c:pt idx="2207">
                  <c:v>1056</c:v>
                </c:pt>
                <c:pt idx="2208">
                  <c:v>1057</c:v>
                </c:pt>
                <c:pt idx="2209">
                  <c:v>1058</c:v>
                </c:pt>
                <c:pt idx="2210">
                  <c:v>1058</c:v>
                </c:pt>
                <c:pt idx="2211">
                  <c:v>1058</c:v>
                </c:pt>
                <c:pt idx="2212">
                  <c:v>1058</c:v>
                </c:pt>
                <c:pt idx="2213">
                  <c:v>1058</c:v>
                </c:pt>
                <c:pt idx="2214">
                  <c:v>1058</c:v>
                </c:pt>
                <c:pt idx="2215">
                  <c:v>1059</c:v>
                </c:pt>
                <c:pt idx="2216">
                  <c:v>1060</c:v>
                </c:pt>
                <c:pt idx="2217">
                  <c:v>1061</c:v>
                </c:pt>
                <c:pt idx="2218">
                  <c:v>1061</c:v>
                </c:pt>
                <c:pt idx="2219">
                  <c:v>1062</c:v>
                </c:pt>
                <c:pt idx="2220">
                  <c:v>1063</c:v>
                </c:pt>
                <c:pt idx="2221">
                  <c:v>1064</c:v>
                </c:pt>
                <c:pt idx="2222">
                  <c:v>1065</c:v>
                </c:pt>
                <c:pt idx="2223">
                  <c:v>1065</c:v>
                </c:pt>
                <c:pt idx="2224">
                  <c:v>1065</c:v>
                </c:pt>
                <c:pt idx="2225">
                  <c:v>1065</c:v>
                </c:pt>
                <c:pt idx="2226">
                  <c:v>1066</c:v>
                </c:pt>
                <c:pt idx="2227">
                  <c:v>1067</c:v>
                </c:pt>
                <c:pt idx="2228">
                  <c:v>1067</c:v>
                </c:pt>
                <c:pt idx="2229">
                  <c:v>1067</c:v>
                </c:pt>
                <c:pt idx="2230">
                  <c:v>1068</c:v>
                </c:pt>
                <c:pt idx="2231">
                  <c:v>1068</c:v>
                </c:pt>
                <c:pt idx="2232">
                  <c:v>1069</c:v>
                </c:pt>
                <c:pt idx="2233">
                  <c:v>1070</c:v>
                </c:pt>
                <c:pt idx="2234">
                  <c:v>1071</c:v>
                </c:pt>
                <c:pt idx="2235">
                  <c:v>1072</c:v>
                </c:pt>
                <c:pt idx="2236">
                  <c:v>1073</c:v>
                </c:pt>
                <c:pt idx="2237">
                  <c:v>1073</c:v>
                </c:pt>
                <c:pt idx="2238">
                  <c:v>1074</c:v>
                </c:pt>
                <c:pt idx="2239">
                  <c:v>1075</c:v>
                </c:pt>
                <c:pt idx="2240">
                  <c:v>1076</c:v>
                </c:pt>
                <c:pt idx="2241">
                  <c:v>1076</c:v>
                </c:pt>
                <c:pt idx="2242">
                  <c:v>1076</c:v>
                </c:pt>
                <c:pt idx="2243">
                  <c:v>1077</c:v>
                </c:pt>
                <c:pt idx="2244">
                  <c:v>1078</c:v>
                </c:pt>
                <c:pt idx="2245">
                  <c:v>1079</c:v>
                </c:pt>
                <c:pt idx="2246">
                  <c:v>1080</c:v>
                </c:pt>
                <c:pt idx="2247">
                  <c:v>1080</c:v>
                </c:pt>
                <c:pt idx="2248">
                  <c:v>1080</c:v>
                </c:pt>
                <c:pt idx="2249">
                  <c:v>1081</c:v>
                </c:pt>
                <c:pt idx="2250">
                  <c:v>1082</c:v>
                </c:pt>
                <c:pt idx="2251">
                  <c:v>1083</c:v>
                </c:pt>
                <c:pt idx="2252">
                  <c:v>1084</c:v>
                </c:pt>
                <c:pt idx="2253">
                  <c:v>1084</c:v>
                </c:pt>
                <c:pt idx="2254">
                  <c:v>1084</c:v>
                </c:pt>
                <c:pt idx="2255">
                  <c:v>1085</c:v>
                </c:pt>
                <c:pt idx="2256">
                  <c:v>1086</c:v>
                </c:pt>
                <c:pt idx="2257">
                  <c:v>1086</c:v>
                </c:pt>
                <c:pt idx="2258">
                  <c:v>1087</c:v>
                </c:pt>
                <c:pt idx="2259">
                  <c:v>1087</c:v>
                </c:pt>
                <c:pt idx="2260">
                  <c:v>1088</c:v>
                </c:pt>
                <c:pt idx="2261">
                  <c:v>1089</c:v>
                </c:pt>
                <c:pt idx="2262">
                  <c:v>1090</c:v>
                </c:pt>
                <c:pt idx="2263">
                  <c:v>1091</c:v>
                </c:pt>
                <c:pt idx="2264">
                  <c:v>1092</c:v>
                </c:pt>
                <c:pt idx="2265">
                  <c:v>1093</c:v>
                </c:pt>
                <c:pt idx="2266">
                  <c:v>1094</c:v>
                </c:pt>
                <c:pt idx="2267">
                  <c:v>1095</c:v>
                </c:pt>
                <c:pt idx="2268">
                  <c:v>1096</c:v>
                </c:pt>
                <c:pt idx="2269">
                  <c:v>1096</c:v>
                </c:pt>
                <c:pt idx="2270">
                  <c:v>1096</c:v>
                </c:pt>
                <c:pt idx="2271">
                  <c:v>1096</c:v>
                </c:pt>
                <c:pt idx="2272">
                  <c:v>1096</c:v>
                </c:pt>
                <c:pt idx="2273">
                  <c:v>1096</c:v>
                </c:pt>
                <c:pt idx="2274">
                  <c:v>1097</c:v>
                </c:pt>
                <c:pt idx="2275">
                  <c:v>1098</c:v>
                </c:pt>
                <c:pt idx="2276">
                  <c:v>1098</c:v>
                </c:pt>
                <c:pt idx="2277">
                  <c:v>1098</c:v>
                </c:pt>
                <c:pt idx="2278">
                  <c:v>1099</c:v>
                </c:pt>
                <c:pt idx="2279">
                  <c:v>1099</c:v>
                </c:pt>
                <c:pt idx="2280">
                  <c:v>1099</c:v>
                </c:pt>
                <c:pt idx="2281">
                  <c:v>1099</c:v>
                </c:pt>
                <c:pt idx="2282">
                  <c:v>1099</c:v>
                </c:pt>
                <c:pt idx="2283">
                  <c:v>1099</c:v>
                </c:pt>
                <c:pt idx="2284">
                  <c:v>1099</c:v>
                </c:pt>
                <c:pt idx="2285">
                  <c:v>1099</c:v>
                </c:pt>
                <c:pt idx="2286">
                  <c:v>1099</c:v>
                </c:pt>
                <c:pt idx="2287">
                  <c:v>1100</c:v>
                </c:pt>
                <c:pt idx="2288">
                  <c:v>1100</c:v>
                </c:pt>
                <c:pt idx="2289">
                  <c:v>1101</c:v>
                </c:pt>
                <c:pt idx="2290">
                  <c:v>1101</c:v>
                </c:pt>
                <c:pt idx="2291">
                  <c:v>1102</c:v>
                </c:pt>
                <c:pt idx="2292">
                  <c:v>1103</c:v>
                </c:pt>
                <c:pt idx="2293">
                  <c:v>1103</c:v>
                </c:pt>
                <c:pt idx="2294">
                  <c:v>1104</c:v>
                </c:pt>
                <c:pt idx="2295">
                  <c:v>1105</c:v>
                </c:pt>
                <c:pt idx="2296">
                  <c:v>1106</c:v>
                </c:pt>
                <c:pt idx="2297">
                  <c:v>1107</c:v>
                </c:pt>
                <c:pt idx="2298">
                  <c:v>1108</c:v>
                </c:pt>
                <c:pt idx="2299">
                  <c:v>1109</c:v>
                </c:pt>
                <c:pt idx="2300">
                  <c:v>1109</c:v>
                </c:pt>
                <c:pt idx="2301">
                  <c:v>1110</c:v>
                </c:pt>
                <c:pt idx="2302">
                  <c:v>1110</c:v>
                </c:pt>
                <c:pt idx="2303">
                  <c:v>1110</c:v>
                </c:pt>
                <c:pt idx="2304">
                  <c:v>1110</c:v>
                </c:pt>
                <c:pt idx="2305">
                  <c:v>1111</c:v>
                </c:pt>
                <c:pt idx="2306">
                  <c:v>1112</c:v>
                </c:pt>
                <c:pt idx="2307">
                  <c:v>1113</c:v>
                </c:pt>
                <c:pt idx="2308">
                  <c:v>1114</c:v>
                </c:pt>
                <c:pt idx="2309">
                  <c:v>1114</c:v>
                </c:pt>
                <c:pt idx="2310">
                  <c:v>1114</c:v>
                </c:pt>
                <c:pt idx="2311">
                  <c:v>1114</c:v>
                </c:pt>
                <c:pt idx="2312">
                  <c:v>1114</c:v>
                </c:pt>
                <c:pt idx="2313">
                  <c:v>1115</c:v>
                </c:pt>
                <c:pt idx="2314">
                  <c:v>1115</c:v>
                </c:pt>
                <c:pt idx="2315">
                  <c:v>1115</c:v>
                </c:pt>
                <c:pt idx="2316">
                  <c:v>1116</c:v>
                </c:pt>
                <c:pt idx="2317">
                  <c:v>1116</c:v>
                </c:pt>
                <c:pt idx="2318">
                  <c:v>1116</c:v>
                </c:pt>
                <c:pt idx="2319">
                  <c:v>1117</c:v>
                </c:pt>
                <c:pt idx="2320">
                  <c:v>1117</c:v>
                </c:pt>
                <c:pt idx="2321">
                  <c:v>1117</c:v>
                </c:pt>
                <c:pt idx="2322">
                  <c:v>1117</c:v>
                </c:pt>
                <c:pt idx="2323">
                  <c:v>1118</c:v>
                </c:pt>
                <c:pt idx="2324">
                  <c:v>1118</c:v>
                </c:pt>
                <c:pt idx="2325">
                  <c:v>1118</c:v>
                </c:pt>
                <c:pt idx="2326">
                  <c:v>1119</c:v>
                </c:pt>
                <c:pt idx="2327">
                  <c:v>1120</c:v>
                </c:pt>
                <c:pt idx="2328">
                  <c:v>1120</c:v>
                </c:pt>
                <c:pt idx="2329">
                  <c:v>1120</c:v>
                </c:pt>
                <c:pt idx="2330">
                  <c:v>1121</c:v>
                </c:pt>
                <c:pt idx="2331">
                  <c:v>1122</c:v>
                </c:pt>
                <c:pt idx="2332">
                  <c:v>1123</c:v>
                </c:pt>
                <c:pt idx="2333">
                  <c:v>1124</c:v>
                </c:pt>
                <c:pt idx="2334">
                  <c:v>1125</c:v>
                </c:pt>
                <c:pt idx="2335">
                  <c:v>1126</c:v>
                </c:pt>
                <c:pt idx="2336">
                  <c:v>1127</c:v>
                </c:pt>
                <c:pt idx="2337">
                  <c:v>1127</c:v>
                </c:pt>
                <c:pt idx="2338">
                  <c:v>1127</c:v>
                </c:pt>
                <c:pt idx="2339">
                  <c:v>1128</c:v>
                </c:pt>
                <c:pt idx="2340">
                  <c:v>1129</c:v>
                </c:pt>
                <c:pt idx="2341">
                  <c:v>1130</c:v>
                </c:pt>
                <c:pt idx="2342">
                  <c:v>1131</c:v>
                </c:pt>
                <c:pt idx="2343">
                  <c:v>1131</c:v>
                </c:pt>
                <c:pt idx="2344">
                  <c:v>1132</c:v>
                </c:pt>
                <c:pt idx="2345">
                  <c:v>1132</c:v>
                </c:pt>
                <c:pt idx="2346">
                  <c:v>1133</c:v>
                </c:pt>
                <c:pt idx="2347">
                  <c:v>1134</c:v>
                </c:pt>
                <c:pt idx="2348">
                  <c:v>1134</c:v>
                </c:pt>
                <c:pt idx="2349">
                  <c:v>1134</c:v>
                </c:pt>
                <c:pt idx="2350">
                  <c:v>1134</c:v>
                </c:pt>
                <c:pt idx="2351">
                  <c:v>1135</c:v>
                </c:pt>
                <c:pt idx="2352">
                  <c:v>1136</c:v>
                </c:pt>
                <c:pt idx="2353">
                  <c:v>1136</c:v>
                </c:pt>
                <c:pt idx="2354">
                  <c:v>1136</c:v>
                </c:pt>
                <c:pt idx="2355">
                  <c:v>1136</c:v>
                </c:pt>
                <c:pt idx="2356">
                  <c:v>1136</c:v>
                </c:pt>
                <c:pt idx="2357">
                  <c:v>1136</c:v>
                </c:pt>
                <c:pt idx="2358">
                  <c:v>1136</c:v>
                </c:pt>
                <c:pt idx="2359">
                  <c:v>1136</c:v>
                </c:pt>
                <c:pt idx="2360">
                  <c:v>1136</c:v>
                </c:pt>
                <c:pt idx="2361">
                  <c:v>1136</c:v>
                </c:pt>
                <c:pt idx="2362">
                  <c:v>1136</c:v>
                </c:pt>
                <c:pt idx="2363">
                  <c:v>1136</c:v>
                </c:pt>
                <c:pt idx="2364">
                  <c:v>1136</c:v>
                </c:pt>
                <c:pt idx="2365">
                  <c:v>1136</c:v>
                </c:pt>
                <c:pt idx="2366">
                  <c:v>1136</c:v>
                </c:pt>
                <c:pt idx="2367">
                  <c:v>1137</c:v>
                </c:pt>
                <c:pt idx="2368">
                  <c:v>1137</c:v>
                </c:pt>
                <c:pt idx="2369">
                  <c:v>1138</c:v>
                </c:pt>
                <c:pt idx="2370">
                  <c:v>1138</c:v>
                </c:pt>
                <c:pt idx="2371">
                  <c:v>1139</c:v>
                </c:pt>
                <c:pt idx="2372">
                  <c:v>1140</c:v>
                </c:pt>
                <c:pt idx="2373">
                  <c:v>1141</c:v>
                </c:pt>
                <c:pt idx="2374">
                  <c:v>1141</c:v>
                </c:pt>
                <c:pt idx="2375">
                  <c:v>1141</c:v>
                </c:pt>
                <c:pt idx="2376">
                  <c:v>1141</c:v>
                </c:pt>
                <c:pt idx="2377">
                  <c:v>1142</c:v>
                </c:pt>
                <c:pt idx="2378">
                  <c:v>1143</c:v>
                </c:pt>
                <c:pt idx="2379">
                  <c:v>1143</c:v>
                </c:pt>
                <c:pt idx="2380">
                  <c:v>1144</c:v>
                </c:pt>
                <c:pt idx="2381">
                  <c:v>1145</c:v>
                </c:pt>
                <c:pt idx="2382">
                  <c:v>1146</c:v>
                </c:pt>
                <c:pt idx="2383">
                  <c:v>1146</c:v>
                </c:pt>
                <c:pt idx="2384">
                  <c:v>1146</c:v>
                </c:pt>
                <c:pt idx="2385">
                  <c:v>1147</c:v>
                </c:pt>
                <c:pt idx="2386">
                  <c:v>1148</c:v>
                </c:pt>
                <c:pt idx="2387">
                  <c:v>1149</c:v>
                </c:pt>
                <c:pt idx="2388">
                  <c:v>1150</c:v>
                </c:pt>
                <c:pt idx="2389">
                  <c:v>1150</c:v>
                </c:pt>
                <c:pt idx="2390">
                  <c:v>1150</c:v>
                </c:pt>
                <c:pt idx="2391">
                  <c:v>1150</c:v>
                </c:pt>
                <c:pt idx="2392">
                  <c:v>1150</c:v>
                </c:pt>
                <c:pt idx="2393">
                  <c:v>1150</c:v>
                </c:pt>
                <c:pt idx="2394">
                  <c:v>1151</c:v>
                </c:pt>
                <c:pt idx="2395">
                  <c:v>1152</c:v>
                </c:pt>
                <c:pt idx="2396">
                  <c:v>1153</c:v>
                </c:pt>
                <c:pt idx="2397">
                  <c:v>1154</c:v>
                </c:pt>
                <c:pt idx="2398">
                  <c:v>1155</c:v>
                </c:pt>
                <c:pt idx="2399">
                  <c:v>1156</c:v>
                </c:pt>
                <c:pt idx="2400">
                  <c:v>1157</c:v>
                </c:pt>
                <c:pt idx="2401">
                  <c:v>1158</c:v>
                </c:pt>
                <c:pt idx="2402">
                  <c:v>1159</c:v>
                </c:pt>
                <c:pt idx="2403">
                  <c:v>1159</c:v>
                </c:pt>
                <c:pt idx="2404">
                  <c:v>1160</c:v>
                </c:pt>
                <c:pt idx="2405">
                  <c:v>1161</c:v>
                </c:pt>
                <c:pt idx="2406">
                  <c:v>1162</c:v>
                </c:pt>
                <c:pt idx="2407">
                  <c:v>1163</c:v>
                </c:pt>
                <c:pt idx="2408">
                  <c:v>1164</c:v>
                </c:pt>
                <c:pt idx="2409">
                  <c:v>1165</c:v>
                </c:pt>
                <c:pt idx="2410">
                  <c:v>1166</c:v>
                </c:pt>
                <c:pt idx="2411">
                  <c:v>1166</c:v>
                </c:pt>
                <c:pt idx="2412">
                  <c:v>1166</c:v>
                </c:pt>
                <c:pt idx="2413">
                  <c:v>1166</c:v>
                </c:pt>
                <c:pt idx="2414">
                  <c:v>1166</c:v>
                </c:pt>
                <c:pt idx="2415">
                  <c:v>1166</c:v>
                </c:pt>
                <c:pt idx="2416">
                  <c:v>1166</c:v>
                </c:pt>
                <c:pt idx="2417">
                  <c:v>1166</c:v>
                </c:pt>
                <c:pt idx="2418">
                  <c:v>1166</c:v>
                </c:pt>
                <c:pt idx="2419">
                  <c:v>1166</c:v>
                </c:pt>
                <c:pt idx="2420">
                  <c:v>1167</c:v>
                </c:pt>
                <c:pt idx="2421">
                  <c:v>1168</c:v>
                </c:pt>
                <c:pt idx="2422">
                  <c:v>1169</c:v>
                </c:pt>
                <c:pt idx="2423">
                  <c:v>1170</c:v>
                </c:pt>
                <c:pt idx="2424">
                  <c:v>1171</c:v>
                </c:pt>
                <c:pt idx="2425">
                  <c:v>1171</c:v>
                </c:pt>
                <c:pt idx="2426">
                  <c:v>1171</c:v>
                </c:pt>
                <c:pt idx="2427">
                  <c:v>1172</c:v>
                </c:pt>
                <c:pt idx="2428">
                  <c:v>1173</c:v>
                </c:pt>
                <c:pt idx="2429">
                  <c:v>1174</c:v>
                </c:pt>
                <c:pt idx="2430">
                  <c:v>1175</c:v>
                </c:pt>
                <c:pt idx="2431">
                  <c:v>1175</c:v>
                </c:pt>
                <c:pt idx="2432">
                  <c:v>1176</c:v>
                </c:pt>
                <c:pt idx="2433">
                  <c:v>1176</c:v>
                </c:pt>
                <c:pt idx="2434">
                  <c:v>1177</c:v>
                </c:pt>
                <c:pt idx="2435">
                  <c:v>1178</c:v>
                </c:pt>
                <c:pt idx="2436">
                  <c:v>1179</c:v>
                </c:pt>
                <c:pt idx="2437">
                  <c:v>1180</c:v>
                </c:pt>
                <c:pt idx="2438">
                  <c:v>1181</c:v>
                </c:pt>
                <c:pt idx="2439">
                  <c:v>1182</c:v>
                </c:pt>
                <c:pt idx="2440">
                  <c:v>1183</c:v>
                </c:pt>
                <c:pt idx="2441">
                  <c:v>1183</c:v>
                </c:pt>
                <c:pt idx="2442">
                  <c:v>1183</c:v>
                </c:pt>
                <c:pt idx="2443">
                  <c:v>1184</c:v>
                </c:pt>
                <c:pt idx="2444">
                  <c:v>1184</c:v>
                </c:pt>
                <c:pt idx="2445">
                  <c:v>1184</c:v>
                </c:pt>
                <c:pt idx="2446">
                  <c:v>1184</c:v>
                </c:pt>
                <c:pt idx="2447">
                  <c:v>1185</c:v>
                </c:pt>
                <c:pt idx="2448">
                  <c:v>1185</c:v>
                </c:pt>
                <c:pt idx="2449">
                  <c:v>1186</c:v>
                </c:pt>
                <c:pt idx="2450">
                  <c:v>1187</c:v>
                </c:pt>
                <c:pt idx="2451">
                  <c:v>1188</c:v>
                </c:pt>
                <c:pt idx="2452">
                  <c:v>1189</c:v>
                </c:pt>
                <c:pt idx="2453">
                  <c:v>1189</c:v>
                </c:pt>
                <c:pt idx="2454">
                  <c:v>1190</c:v>
                </c:pt>
                <c:pt idx="2455">
                  <c:v>1190</c:v>
                </c:pt>
                <c:pt idx="2456">
                  <c:v>1190</c:v>
                </c:pt>
                <c:pt idx="2457">
                  <c:v>1190</c:v>
                </c:pt>
                <c:pt idx="2458">
                  <c:v>1191</c:v>
                </c:pt>
                <c:pt idx="2459">
                  <c:v>1192</c:v>
                </c:pt>
                <c:pt idx="2460">
                  <c:v>1192</c:v>
                </c:pt>
                <c:pt idx="2461">
                  <c:v>1193</c:v>
                </c:pt>
                <c:pt idx="2462">
                  <c:v>1193</c:v>
                </c:pt>
                <c:pt idx="2463">
                  <c:v>1193</c:v>
                </c:pt>
                <c:pt idx="2464">
                  <c:v>1193</c:v>
                </c:pt>
                <c:pt idx="2465">
                  <c:v>1193</c:v>
                </c:pt>
                <c:pt idx="2466">
                  <c:v>1193</c:v>
                </c:pt>
                <c:pt idx="2467">
                  <c:v>1194</c:v>
                </c:pt>
                <c:pt idx="2468">
                  <c:v>1194</c:v>
                </c:pt>
                <c:pt idx="2469">
                  <c:v>1194</c:v>
                </c:pt>
                <c:pt idx="2470">
                  <c:v>1195</c:v>
                </c:pt>
                <c:pt idx="2471">
                  <c:v>1195</c:v>
                </c:pt>
                <c:pt idx="2472">
                  <c:v>1195</c:v>
                </c:pt>
                <c:pt idx="2473">
                  <c:v>1196</c:v>
                </c:pt>
                <c:pt idx="2474">
                  <c:v>1197</c:v>
                </c:pt>
                <c:pt idx="2475">
                  <c:v>1197</c:v>
                </c:pt>
                <c:pt idx="2476">
                  <c:v>1197</c:v>
                </c:pt>
                <c:pt idx="2477">
                  <c:v>1197</c:v>
                </c:pt>
                <c:pt idx="2478">
                  <c:v>1197</c:v>
                </c:pt>
                <c:pt idx="2479">
                  <c:v>1198</c:v>
                </c:pt>
                <c:pt idx="2480">
                  <c:v>1198</c:v>
                </c:pt>
                <c:pt idx="2481">
                  <c:v>1198</c:v>
                </c:pt>
                <c:pt idx="2482">
                  <c:v>1198</c:v>
                </c:pt>
                <c:pt idx="2483">
                  <c:v>1198</c:v>
                </c:pt>
                <c:pt idx="2484">
                  <c:v>1198</c:v>
                </c:pt>
                <c:pt idx="2485">
                  <c:v>1199</c:v>
                </c:pt>
                <c:pt idx="2486">
                  <c:v>1200</c:v>
                </c:pt>
                <c:pt idx="2487">
                  <c:v>1201</c:v>
                </c:pt>
                <c:pt idx="2488">
                  <c:v>1202</c:v>
                </c:pt>
                <c:pt idx="2489">
                  <c:v>1202</c:v>
                </c:pt>
                <c:pt idx="2490">
                  <c:v>1202</c:v>
                </c:pt>
                <c:pt idx="2491">
                  <c:v>1202</c:v>
                </c:pt>
                <c:pt idx="2492">
                  <c:v>1203</c:v>
                </c:pt>
                <c:pt idx="2493">
                  <c:v>1203</c:v>
                </c:pt>
                <c:pt idx="2494">
                  <c:v>1204</c:v>
                </c:pt>
                <c:pt idx="2495">
                  <c:v>1204</c:v>
                </c:pt>
                <c:pt idx="2496">
                  <c:v>1205</c:v>
                </c:pt>
                <c:pt idx="2497">
                  <c:v>1206</c:v>
                </c:pt>
                <c:pt idx="2498">
                  <c:v>1206</c:v>
                </c:pt>
                <c:pt idx="2499">
                  <c:v>1206</c:v>
                </c:pt>
                <c:pt idx="2500">
                  <c:v>1206</c:v>
                </c:pt>
                <c:pt idx="2501">
                  <c:v>1206</c:v>
                </c:pt>
                <c:pt idx="2502">
                  <c:v>1206</c:v>
                </c:pt>
                <c:pt idx="2503">
                  <c:v>1207</c:v>
                </c:pt>
                <c:pt idx="2504">
                  <c:v>1207</c:v>
                </c:pt>
                <c:pt idx="2505">
                  <c:v>1208</c:v>
                </c:pt>
                <c:pt idx="2506">
                  <c:v>1209</c:v>
                </c:pt>
                <c:pt idx="2507">
                  <c:v>1209</c:v>
                </c:pt>
                <c:pt idx="2508">
                  <c:v>1210</c:v>
                </c:pt>
                <c:pt idx="2509">
                  <c:v>1211</c:v>
                </c:pt>
                <c:pt idx="2510">
                  <c:v>1211</c:v>
                </c:pt>
                <c:pt idx="2511">
                  <c:v>1212</c:v>
                </c:pt>
                <c:pt idx="2512">
                  <c:v>1213</c:v>
                </c:pt>
                <c:pt idx="2513">
                  <c:v>1214</c:v>
                </c:pt>
                <c:pt idx="2514">
                  <c:v>1215</c:v>
                </c:pt>
                <c:pt idx="2515">
                  <c:v>1215</c:v>
                </c:pt>
                <c:pt idx="2516">
                  <c:v>1215</c:v>
                </c:pt>
                <c:pt idx="2517">
                  <c:v>1216</c:v>
                </c:pt>
                <c:pt idx="2518">
                  <c:v>1217</c:v>
                </c:pt>
                <c:pt idx="2519">
                  <c:v>1218</c:v>
                </c:pt>
                <c:pt idx="2520">
                  <c:v>1219</c:v>
                </c:pt>
                <c:pt idx="2521">
                  <c:v>1219</c:v>
                </c:pt>
                <c:pt idx="2522">
                  <c:v>1220</c:v>
                </c:pt>
                <c:pt idx="2523">
                  <c:v>1221</c:v>
                </c:pt>
                <c:pt idx="2524">
                  <c:v>1222</c:v>
                </c:pt>
                <c:pt idx="2525">
                  <c:v>1223</c:v>
                </c:pt>
                <c:pt idx="2526">
                  <c:v>1223</c:v>
                </c:pt>
                <c:pt idx="2527">
                  <c:v>1223</c:v>
                </c:pt>
                <c:pt idx="2528">
                  <c:v>1223</c:v>
                </c:pt>
                <c:pt idx="2529">
                  <c:v>1223</c:v>
                </c:pt>
                <c:pt idx="2530">
                  <c:v>1223</c:v>
                </c:pt>
                <c:pt idx="2531">
                  <c:v>1223</c:v>
                </c:pt>
                <c:pt idx="2532">
                  <c:v>1224</c:v>
                </c:pt>
                <c:pt idx="2533">
                  <c:v>1224</c:v>
                </c:pt>
                <c:pt idx="2534">
                  <c:v>1224</c:v>
                </c:pt>
                <c:pt idx="2535">
                  <c:v>1224</c:v>
                </c:pt>
                <c:pt idx="2536">
                  <c:v>1224</c:v>
                </c:pt>
                <c:pt idx="2537">
                  <c:v>1225</c:v>
                </c:pt>
                <c:pt idx="2538">
                  <c:v>1225</c:v>
                </c:pt>
                <c:pt idx="2539">
                  <c:v>1225</c:v>
                </c:pt>
                <c:pt idx="2540">
                  <c:v>1226</c:v>
                </c:pt>
                <c:pt idx="2541">
                  <c:v>1226</c:v>
                </c:pt>
                <c:pt idx="2542">
                  <c:v>1226</c:v>
                </c:pt>
                <c:pt idx="2543">
                  <c:v>1227</c:v>
                </c:pt>
                <c:pt idx="2544">
                  <c:v>1228</c:v>
                </c:pt>
                <c:pt idx="2545">
                  <c:v>1228</c:v>
                </c:pt>
                <c:pt idx="2546">
                  <c:v>1229</c:v>
                </c:pt>
                <c:pt idx="2547">
                  <c:v>1230</c:v>
                </c:pt>
                <c:pt idx="2548">
                  <c:v>1231</c:v>
                </c:pt>
                <c:pt idx="2549">
                  <c:v>1231</c:v>
                </c:pt>
                <c:pt idx="2550">
                  <c:v>1232</c:v>
                </c:pt>
                <c:pt idx="2551">
                  <c:v>1233</c:v>
                </c:pt>
                <c:pt idx="2552">
                  <c:v>1234</c:v>
                </c:pt>
                <c:pt idx="2553">
                  <c:v>1234</c:v>
                </c:pt>
                <c:pt idx="2554">
                  <c:v>1234</c:v>
                </c:pt>
                <c:pt idx="2555">
                  <c:v>1235</c:v>
                </c:pt>
                <c:pt idx="2556">
                  <c:v>1236</c:v>
                </c:pt>
                <c:pt idx="2557">
                  <c:v>1237</c:v>
                </c:pt>
                <c:pt idx="2558">
                  <c:v>1237</c:v>
                </c:pt>
                <c:pt idx="2559">
                  <c:v>1237</c:v>
                </c:pt>
                <c:pt idx="2560">
                  <c:v>1237</c:v>
                </c:pt>
                <c:pt idx="2561">
                  <c:v>1237</c:v>
                </c:pt>
                <c:pt idx="2562">
                  <c:v>1237</c:v>
                </c:pt>
                <c:pt idx="2563">
                  <c:v>1237</c:v>
                </c:pt>
                <c:pt idx="2564">
                  <c:v>1237</c:v>
                </c:pt>
                <c:pt idx="2565">
                  <c:v>1238</c:v>
                </c:pt>
                <c:pt idx="2566">
                  <c:v>1239</c:v>
                </c:pt>
                <c:pt idx="2567">
                  <c:v>1240</c:v>
                </c:pt>
                <c:pt idx="2568">
                  <c:v>1241</c:v>
                </c:pt>
                <c:pt idx="2569">
                  <c:v>1242</c:v>
                </c:pt>
                <c:pt idx="2570">
                  <c:v>1242</c:v>
                </c:pt>
                <c:pt idx="2571">
                  <c:v>1242</c:v>
                </c:pt>
                <c:pt idx="2572">
                  <c:v>1242</c:v>
                </c:pt>
                <c:pt idx="2573">
                  <c:v>1242</c:v>
                </c:pt>
                <c:pt idx="2574">
                  <c:v>1242</c:v>
                </c:pt>
                <c:pt idx="2575">
                  <c:v>1242</c:v>
                </c:pt>
                <c:pt idx="2576">
                  <c:v>1243</c:v>
                </c:pt>
                <c:pt idx="2577">
                  <c:v>1244</c:v>
                </c:pt>
                <c:pt idx="2578">
                  <c:v>1245</c:v>
                </c:pt>
                <c:pt idx="2579">
                  <c:v>1246</c:v>
                </c:pt>
                <c:pt idx="2580">
                  <c:v>1247</c:v>
                </c:pt>
                <c:pt idx="2581">
                  <c:v>1248</c:v>
                </c:pt>
                <c:pt idx="2582">
                  <c:v>1249</c:v>
                </c:pt>
                <c:pt idx="2583">
                  <c:v>1249</c:v>
                </c:pt>
                <c:pt idx="2584">
                  <c:v>1250</c:v>
                </c:pt>
                <c:pt idx="2585">
                  <c:v>1250</c:v>
                </c:pt>
                <c:pt idx="2586">
                  <c:v>1250</c:v>
                </c:pt>
                <c:pt idx="2587">
                  <c:v>1251</c:v>
                </c:pt>
                <c:pt idx="2588">
                  <c:v>1251</c:v>
                </c:pt>
                <c:pt idx="2589">
                  <c:v>1252</c:v>
                </c:pt>
                <c:pt idx="2590">
                  <c:v>1252</c:v>
                </c:pt>
                <c:pt idx="2591">
                  <c:v>1252</c:v>
                </c:pt>
                <c:pt idx="2592">
                  <c:v>1252</c:v>
                </c:pt>
                <c:pt idx="2593">
                  <c:v>1252</c:v>
                </c:pt>
                <c:pt idx="2594">
                  <c:v>1252</c:v>
                </c:pt>
                <c:pt idx="2595">
                  <c:v>1253</c:v>
                </c:pt>
                <c:pt idx="2596">
                  <c:v>1253</c:v>
                </c:pt>
                <c:pt idx="2597">
                  <c:v>1253</c:v>
                </c:pt>
                <c:pt idx="2598">
                  <c:v>1253</c:v>
                </c:pt>
                <c:pt idx="2599">
                  <c:v>1253</c:v>
                </c:pt>
                <c:pt idx="2600">
                  <c:v>1253</c:v>
                </c:pt>
                <c:pt idx="2601">
                  <c:v>1253</c:v>
                </c:pt>
                <c:pt idx="2602">
                  <c:v>1253</c:v>
                </c:pt>
                <c:pt idx="2603">
                  <c:v>1253</c:v>
                </c:pt>
                <c:pt idx="2604">
                  <c:v>1254</c:v>
                </c:pt>
                <c:pt idx="2605">
                  <c:v>1255</c:v>
                </c:pt>
                <c:pt idx="2606">
                  <c:v>1256</c:v>
                </c:pt>
                <c:pt idx="2607">
                  <c:v>1256</c:v>
                </c:pt>
                <c:pt idx="2608">
                  <c:v>1257</c:v>
                </c:pt>
                <c:pt idx="2609">
                  <c:v>1258</c:v>
                </c:pt>
                <c:pt idx="2610">
                  <c:v>1259</c:v>
                </c:pt>
                <c:pt idx="2611">
                  <c:v>1260</c:v>
                </c:pt>
                <c:pt idx="2612">
                  <c:v>1261</c:v>
                </c:pt>
                <c:pt idx="2613">
                  <c:v>1262</c:v>
                </c:pt>
                <c:pt idx="2614">
                  <c:v>1263</c:v>
                </c:pt>
                <c:pt idx="2615">
                  <c:v>1264</c:v>
                </c:pt>
                <c:pt idx="2616">
                  <c:v>1265</c:v>
                </c:pt>
                <c:pt idx="2617">
                  <c:v>1266</c:v>
                </c:pt>
                <c:pt idx="2618">
                  <c:v>1267</c:v>
                </c:pt>
                <c:pt idx="2619">
                  <c:v>1268</c:v>
                </c:pt>
                <c:pt idx="2620">
                  <c:v>1269</c:v>
                </c:pt>
                <c:pt idx="2621">
                  <c:v>1270</c:v>
                </c:pt>
                <c:pt idx="2622">
                  <c:v>1271</c:v>
                </c:pt>
                <c:pt idx="2623">
                  <c:v>1271</c:v>
                </c:pt>
                <c:pt idx="2624">
                  <c:v>1272</c:v>
                </c:pt>
                <c:pt idx="2625">
                  <c:v>1273</c:v>
                </c:pt>
                <c:pt idx="2626">
                  <c:v>1274</c:v>
                </c:pt>
                <c:pt idx="2627">
                  <c:v>1275</c:v>
                </c:pt>
                <c:pt idx="2628">
                  <c:v>1276</c:v>
                </c:pt>
                <c:pt idx="2629">
                  <c:v>1276</c:v>
                </c:pt>
                <c:pt idx="2630">
                  <c:v>1276</c:v>
                </c:pt>
                <c:pt idx="2631">
                  <c:v>1276</c:v>
                </c:pt>
                <c:pt idx="2632">
                  <c:v>1277</c:v>
                </c:pt>
                <c:pt idx="2633">
                  <c:v>1277</c:v>
                </c:pt>
                <c:pt idx="2634">
                  <c:v>1278</c:v>
                </c:pt>
                <c:pt idx="2635">
                  <c:v>1279</c:v>
                </c:pt>
                <c:pt idx="2636">
                  <c:v>1280</c:v>
                </c:pt>
                <c:pt idx="2637">
                  <c:v>1280</c:v>
                </c:pt>
                <c:pt idx="2638">
                  <c:v>1281</c:v>
                </c:pt>
                <c:pt idx="2639">
                  <c:v>1282</c:v>
                </c:pt>
                <c:pt idx="2640">
                  <c:v>1282</c:v>
                </c:pt>
                <c:pt idx="2641">
                  <c:v>1282</c:v>
                </c:pt>
                <c:pt idx="2642">
                  <c:v>1282</c:v>
                </c:pt>
                <c:pt idx="2643">
                  <c:v>1282</c:v>
                </c:pt>
                <c:pt idx="2644">
                  <c:v>1282</c:v>
                </c:pt>
                <c:pt idx="2645">
                  <c:v>1282</c:v>
                </c:pt>
                <c:pt idx="2646">
                  <c:v>1283</c:v>
                </c:pt>
                <c:pt idx="2647">
                  <c:v>1284</c:v>
                </c:pt>
                <c:pt idx="2648">
                  <c:v>1285</c:v>
                </c:pt>
                <c:pt idx="2649">
                  <c:v>1285</c:v>
                </c:pt>
                <c:pt idx="2650">
                  <c:v>1286</c:v>
                </c:pt>
                <c:pt idx="2651">
                  <c:v>1286</c:v>
                </c:pt>
                <c:pt idx="2652">
                  <c:v>1287</c:v>
                </c:pt>
                <c:pt idx="2653">
                  <c:v>1287</c:v>
                </c:pt>
                <c:pt idx="2654">
                  <c:v>1288</c:v>
                </c:pt>
                <c:pt idx="2655">
                  <c:v>1288</c:v>
                </c:pt>
                <c:pt idx="2656">
                  <c:v>1289</c:v>
                </c:pt>
                <c:pt idx="2657">
                  <c:v>1290</c:v>
                </c:pt>
                <c:pt idx="2658">
                  <c:v>1291</c:v>
                </c:pt>
                <c:pt idx="2659">
                  <c:v>1291</c:v>
                </c:pt>
                <c:pt idx="2660">
                  <c:v>1291</c:v>
                </c:pt>
                <c:pt idx="2661">
                  <c:v>1291</c:v>
                </c:pt>
                <c:pt idx="2662">
                  <c:v>1291</c:v>
                </c:pt>
                <c:pt idx="2663">
                  <c:v>1291</c:v>
                </c:pt>
                <c:pt idx="2664">
                  <c:v>1292</c:v>
                </c:pt>
                <c:pt idx="2665">
                  <c:v>1293</c:v>
                </c:pt>
                <c:pt idx="2666">
                  <c:v>1293</c:v>
                </c:pt>
                <c:pt idx="2667">
                  <c:v>1294</c:v>
                </c:pt>
                <c:pt idx="2668">
                  <c:v>1295</c:v>
                </c:pt>
                <c:pt idx="2669">
                  <c:v>1296</c:v>
                </c:pt>
                <c:pt idx="2670">
                  <c:v>1297</c:v>
                </c:pt>
                <c:pt idx="2671">
                  <c:v>1298</c:v>
                </c:pt>
                <c:pt idx="2672">
                  <c:v>1299</c:v>
                </c:pt>
                <c:pt idx="2673">
                  <c:v>1300</c:v>
                </c:pt>
                <c:pt idx="2674">
                  <c:v>1300</c:v>
                </c:pt>
                <c:pt idx="2675">
                  <c:v>1300</c:v>
                </c:pt>
                <c:pt idx="2676">
                  <c:v>1301</c:v>
                </c:pt>
                <c:pt idx="2677">
                  <c:v>1302</c:v>
                </c:pt>
                <c:pt idx="2678">
                  <c:v>1302</c:v>
                </c:pt>
                <c:pt idx="2679">
                  <c:v>1303</c:v>
                </c:pt>
                <c:pt idx="2680">
                  <c:v>1303</c:v>
                </c:pt>
                <c:pt idx="2681">
                  <c:v>1303</c:v>
                </c:pt>
                <c:pt idx="2682">
                  <c:v>1303</c:v>
                </c:pt>
                <c:pt idx="2683">
                  <c:v>1303</c:v>
                </c:pt>
                <c:pt idx="2684">
                  <c:v>1304</c:v>
                </c:pt>
                <c:pt idx="2685">
                  <c:v>1304</c:v>
                </c:pt>
                <c:pt idx="2686">
                  <c:v>1305</c:v>
                </c:pt>
                <c:pt idx="2687">
                  <c:v>1306</c:v>
                </c:pt>
                <c:pt idx="2688">
                  <c:v>1307</c:v>
                </c:pt>
                <c:pt idx="2689">
                  <c:v>1308</c:v>
                </c:pt>
                <c:pt idx="2690">
                  <c:v>1309</c:v>
                </c:pt>
                <c:pt idx="2691">
                  <c:v>1310</c:v>
                </c:pt>
                <c:pt idx="2692">
                  <c:v>1310</c:v>
                </c:pt>
                <c:pt idx="2693">
                  <c:v>1311</c:v>
                </c:pt>
                <c:pt idx="2694">
                  <c:v>1311</c:v>
                </c:pt>
                <c:pt idx="2695">
                  <c:v>1311</c:v>
                </c:pt>
                <c:pt idx="2696">
                  <c:v>1311</c:v>
                </c:pt>
                <c:pt idx="2697">
                  <c:v>1311</c:v>
                </c:pt>
                <c:pt idx="2698">
                  <c:v>1311</c:v>
                </c:pt>
                <c:pt idx="2699">
                  <c:v>1311</c:v>
                </c:pt>
                <c:pt idx="2700">
                  <c:v>1311</c:v>
                </c:pt>
                <c:pt idx="2701">
                  <c:v>1312</c:v>
                </c:pt>
                <c:pt idx="2702">
                  <c:v>1312</c:v>
                </c:pt>
                <c:pt idx="2703">
                  <c:v>1313</c:v>
                </c:pt>
                <c:pt idx="2704">
                  <c:v>1314</c:v>
                </c:pt>
                <c:pt idx="2705">
                  <c:v>1315</c:v>
                </c:pt>
                <c:pt idx="2706">
                  <c:v>1316</c:v>
                </c:pt>
                <c:pt idx="2707">
                  <c:v>1316</c:v>
                </c:pt>
                <c:pt idx="2708">
                  <c:v>1316</c:v>
                </c:pt>
                <c:pt idx="2709">
                  <c:v>1317</c:v>
                </c:pt>
                <c:pt idx="2710">
                  <c:v>1317</c:v>
                </c:pt>
                <c:pt idx="2711">
                  <c:v>1318</c:v>
                </c:pt>
                <c:pt idx="2712">
                  <c:v>1319</c:v>
                </c:pt>
                <c:pt idx="2713">
                  <c:v>1319</c:v>
                </c:pt>
                <c:pt idx="2714">
                  <c:v>1319</c:v>
                </c:pt>
                <c:pt idx="2715">
                  <c:v>1320</c:v>
                </c:pt>
                <c:pt idx="2716">
                  <c:v>1321</c:v>
                </c:pt>
                <c:pt idx="2717">
                  <c:v>1321</c:v>
                </c:pt>
                <c:pt idx="2718">
                  <c:v>1322</c:v>
                </c:pt>
                <c:pt idx="2719">
                  <c:v>1322</c:v>
                </c:pt>
                <c:pt idx="2720">
                  <c:v>1323</c:v>
                </c:pt>
                <c:pt idx="2721">
                  <c:v>1324</c:v>
                </c:pt>
                <c:pt idx="2722">
                  <c:v>1325</c:v>
                </c:pt>
                <c:pt idx="2723">
                  <c:v>1326</c:v>
                </c:pt>
                <c:pt idx="2724">
                  <c:v>1327</c:v>
                </c:pt>
                <c:pt idx="2725">
                  <c:v>1327</c:v>
                </c:pt>
                <c:pt idx="2726">
                  <c:v>1328</c:v>
                </c:pt>
                <c:pt idx="2727">
                  <c:v>1329</c:v>
                </c:pt>
                <c:pt idx="2728">
                  <c:v>1329</c:v>
                </c:pt>
                <c:pt idx="2729">
                  <c:v>1330</c:v>
                </c:pt>
                <c:pt idx="2730">
                  <c:v>1331</c:v>
                </c:pt>
                <c:pt idx="2731">
                  <c:v>1331</c:v>
                </c:pt>
                <c:pt idx="2732">
                  <c:v>1332</c:v>
                </c:pt>
                <c:pt idx="2733">
                  <c:v>1332</c:v>
                </c:pt>
                <c:pt idx="2734">
                  <c:v>1332</c:v>
                </c:pt>
                <c:pt idx="2735">
                  <c:v>1332</c:v>
                </c:pt>
                <c:pt idx="2736">
                  <c:v>1332</c:v>
                </c:pt>
                <c:pt idx="2737">
                  <c:v>1332</c:v>
                </c:pt>
                <c:pt idx="2738">
                  <c:v>1332</c:v>
                </c:pt>
                <c:pt idx="2739">
                  <c:v>1332</c:v>
                </c:pt>
                <c:pt idx="2740">
                  <c:v>1332</c:v>
                </c:pt>
                <c:pt idx="2741">
                  <c:v>1332</c:v>
                </c:pt>
                <c:pt idx="2742">
                  <c:v>1332</c:v>
                </c:pt>
                <c:pt idx="2743">
                  <c:v>1332</c:v>
                </c:pt>
                <c:pt idx="2744">
                  <c:v>1333</c:v>
                </c:pt>
                <c:pt idx="2745">
                  <c:v>1334</c:v>
                </c:pt>
                <c:pt idx="2746">
                  <c:v>1335</c:v>
                </c:pt>
                <c:pt idx="2747">
                  <c:v>1336</c:v>
                </c:pt>
                <c:pt idx="2748">
                  <c:v>1337</c:v>
                </c:pt>
                <c:pt idx="2749">
                  <c:v>1338</c:v>
                </c:pt>
                <c:pt idx="2750">
                  <c:v>1339</c:v>
                </c:pt>
                <c:pt idx="2751">
                  <c:v>1340</c:v>
                </c:pt>
                <c:pt idx="2752">
                  <c:v>1341</c:v>
                </c:pt>
                <c:pt idx="2753">
                  <c:v>1341</c:v>
                </c:pt>
                <c:pt idx="2754">
                  <c:v>1342</c:v>
                </c:pt>
                <c:pt idx="2755">
                  <c:v>1343</c:v>
                </c:pt>
                <c:pt idx="2756">
                  <c:v>1343</c:v>
                </c:pt>
                <c:pt idx="2757">
                  <c:v>1344</c:v>
                </c:pt>
                <c:pt idx="2758">
                  <c:v>1345</c:v>
                </c:pt>
                <c:pt idx="2759">
                  <c:v>1346</c:v>
                </c:pt>
                <c:pt idx="2760">
                  <c:v>1347</c:v>
                </c:pt>
                <c:pt idx="2761">
                  <c:v>1347</c:v>
                </c:pt>
                <c:pt idx="2762">
                  <c:v>1348</c:v>
                </c:pt>
                <c:pt idx="2763">
                  <c:v>1348</c:v>
                </c:pt>
                <c:pt idx="2764">
                  <c:v>1348</c:v>
                </c:pt>
                <c:pt idx="2765">
                  <c:v>1348</c:v>
                </c:pt>
                <c:pt idx="2766">
                  <c:v>1348</c:v>
                </c:pt>
                <c:pt idx="2767">
                  <c:v>1349</c:v>
                </c:pt>
                <c:pt idx="2768">
                  <c:v>1350</c:v>
                </c:pt>
                <c:pt idx="2769">
                  <c:v>1351</c:v>
                </c:pt>
                <c:pt idx="2770">
                  <c:v>1352</c:v>
                </c:pt>
                <c:pt idx="2771">
                  <c:v>1352</c:v>
                </c:pt>
                <c:pt idx="2772">
                  <c:v>1352</c:v>
                </c:pt>
                <c:pt idx="2773">
                  <c:v>1352</c:v>
                </c:pt>
                <c:pt idx="2774">
                  <c:v>1352</c:v>
                </c:pt>
                <c:pt idx="2775">
                  <c:v>1352</c:v>
                </c:pt>
                <c:pt idx="2776">
                  <c:v>1353</c:v>
                </c:pt>
                <c:pt idx="2777">
                  <c:v>1354</c:v>
                </c:pt>
                <c:pt idx="2778">
                  <c:v>1355</c:v>
                </c:pt>
                <c:pt idx="2779">
                  <c:v>1356</c:v>
                </c:pt>
                <c:pt idx="2780">
                  <c:v>1356</c:v>
                </c:pt>
                <c:pt idx="2781">
                  <c:v>1357</c:v>
                </c:pt>
                <c:pt idx="2782">
                  <c:v>1358</c:v>
                </c:pt>
                <c:pt idx="2783">
                  <c:v>1359</c:v>
                </c:pt>
                <c:pt idx="2784">
                  <c:v>1359</c:v>
                </c:pt>
                <c:pt idx="2785">
                  <c:v>1359</c:v>
                </c:pt>
                <c:pt idx="2786">
                  <c:v>1360</c:v>
                </c:pt>
                <c:pt idx="2787">
                  <c:v>1361</c:v>
                </c:pt>
                <c:pt idx="2788">
                  <c:v>1361</c:v>
                </c:pt>
                <c:pt idx="2789">
                  <c:v>1361</c:v>
                </c:pt>
                <c:pt idx="2790">
                  <c:v>1361</c:v>
                </c:pt>
                <c:pt idx="2791">
                  <c:v>1362</c:v>
                </c:pt>
                <c:pt idx="2792">
                  <c:v>1363</c:v>
                </c:pt>
                <c:pt idx="2793">
                  <c:v>1363</c:v>
                </c:pt>
                <c:pt idx="2794">
                  <c:v>1363</c:v>
                </c:pt>
                <c:pt idx="2795">
                  <c:v>1364</c:v>
                </c:pt>
                <c:pt idx="2796">
                  <c:v>1364</c:v>
                </c:pt>
                <c:pt idx="2797">
                  <c:v>1364</c:v>
                </c:pt>
                <c:pt idx="2798">
                  <c:v>1364</c:v>
                </c:pt>
                <c:pt idx="2799">
                  <c:v>1364</c:v>
                </c:pt>
                <c:pt idx="2800">
                  <c:v>1364</c:v>
                </c:pt>
                <c:pt idx="2801">
                  <c:v>1364</c:v>
                </c:pt>
                <c:pt idx="2802">
                  <c:v>1365</c:v>
                </c:pt>
                <c:pt idx="2803">
                  <c:v>1365</c:v>
                </c:pt>
                <c:pt idx="2804">
                  <c:v>1365</c:v>
                </c:pt>
                <c:pt idx="2805">
                  <c:v>1365</c:v>
                </c:pt>
                <c:pt idx="2806">
                  <c:v>1365</c:v>
                </c:pt>
                <c:pt idx="2807">
                  <c:v>1366</c:v>
                </c:pt>
                <c:pt idx="2808">
                  <c:v>1366</c:v>
                </c:pt>
                <c:pt idx="2809">
                  <c:v>1366</c:v>
                </c:pt>
                <c:pt idx="2810">
                  <c:v>1366</c:v>
                </c:pt>
                <c:pt idx="2811">
                  <c:v>1367</c:v>
                </c:pt>
                <c:pt idx="2812">
                  <c:v>1367</c:v>
                </c:pt>
                <c:pt idx="2813">
                  <c:v>1368</c:v>
                </c:pt>
                <c:pt idx="2814">
                  <c:v>1369</c:v>
                </c:pt>
                <c:pt idx="2815">
                  <c:v>1370</c:v>
                </c:pt>
                <c:pt idx="2816">
                  <c:v>1371</c:v>
                </c:pt>
                <c:pt idx="2817">
                  <c:v>1371</c:v>
                </c:pt>
                <c:pt idx="2818">
                  <c:v>1371</c:v>
                </c:pt>
                <c:pt idx="2819">
                  <c:v>1372</c:v>
                </c:pt>
                <c:pt idx="2820">
                  <c:v>1372</c:v>
                </c:pt>
                <c:pt idx="2821">
                  <c:v>1372</c:v>
                </c:pt>
                <c:pt idx="2822">
                  <c:v>1372</c:v>
                </c:pt>
                <c:pt idx="2823">
                  <c:v>1372</c:v>
                </c:pt>
                <c:pt idx="2824">
                  <c:v>1372</c:v>
                </c:pt>
                <c:pt idx="2825">
                  <c:v>1372</c:v>
                </c:pt>
                <c:pt idx="2826">
                  <c:v>1372</c:v>
                </c:pt>
                <c:pt idx="2827">
                  <c:v>1372</c:v>
                </c:pt>
                <c:pt idx="2828">
                  <c:v>1373</c:v>
                </c:pt>
                <c:pt idx="2829">
                  <c:v>1373</c:v>
                </c:pt>
                <c:pt idx="2830">
                  <c:v>1373</c:v>
                </c:pt>
                <c:pt idx="2831">
                  <c:v>1373</c:v>
                </c:pt>
                <c:pt idx="2832">
                  <c:v>1373</c:v>
                </c:pt>
                <c:pt idx="2833">
                  <c:v>1373</c:v>
                </c:pt>
                <c:pt idx="2834">
                  <c:v>1373</c:v>
                </c:pt>
                <c:pt idx="2835">
                  <c:v>1373</c:v>
                </c:pt>
                <c:pt idx="2836">
                  <c:v>1373</c:v>
                </c:pt>
                <c:pt idx="2837">
                  <c:v>1373</c:v>
                </c:pt>
                <c:pt idx="2838">
                  <c:v>1374</c:v>
                </c:pt>
                <c:pt idx="2839">
                  <c:v>1375</c:v>
                </c:pt>
                <c:pt idx="2840">
                  <c:v>1375</c:v>
                </c:pt>
                <c:pt idx="2841">
                  <c:v>1376</c:v>
                </c:pt>
                <c:pt idx="2842">
                  <c:v>1377</c:v>
                </c:pt>
                <c:pt idx="2843">
                  <c:v>1377</c:v>
                </c:pt>
                <c:pt idx="2844">
                  <c:v>1378</c:v>
                </c:pt>
                <c:pt idx="2845">
                  <c:v>1379</c:v>
                </c:pt>
                <c:pt idx="2846">
                  <c:v>1379</c:v>
                </c:pt>
                <c:pt idx="2847">
                  <c:v>1380</c:v>
                </c:pt>
                <c:pt idx="2848">
                  <c:v>1380</c:v>
                </c:pt>
                <c:pt idx="2849">
                  <c:v>1380</c:v>
                </c:pt>
                <c:pt idx="2850">
                  <c:v>1380</c:v>
                </c:pt>
                <c:pt idx="2851">
                  <c:v>1380</c:v>
                </c:pt>
                <c:pt idx="2852">
                  <c:v>1380</c:v>
                </c:pt>
                <c:pt idx="2853">
                  <c:v>1380</c:v>
                </c:pt>
                <c:pt idx="2854">
                  <c:v>1380</c:v>
                </c:pt>
                <c:pt idx="2855">
                  <c:v>1380</c:v>
                </c:pt>
                <c:pt idx="2856">
                  <c:v>1380</c:v>
                </c:pt>
                <c:pt idx="2857">
                  <c:v>1381</c:v>
                </c:pt>
                <c:pt idx="2858">
                  <c:v>1382</c:v>
                </c:pt>
                <c:pt idx="2859">
                  <c:v>1383</c:v>
                </c:pt>
                <c:pt idx="2860">
                  <c:v>1384</c:v>
                </c:pt>
                <c:pt idx="2861">
                  <c:v>1385</c:v>
                </c:pt>
                <c:pt idx="2862">
                  <c:v>1386</c:v>
                </c:pt>
                <c:pt idx="2863">
                  <c:v>1387</c:v>
                </c:pt>
                <c:pt idx="2864">
                  <c:v>1388</c:v>
                </c:pt>
                <c:pt idx="2865">
                  <c:v>1388</c:v>
                </c:pt>
                <c:pt idx="2866">
                  <c:v>1389</c:v>
                </c:pt>
                <c:pt idx="2867">
                  <c:v>1390</c:v>
                </c:pt>
                <c:pt idx="2868">
                  <c:v>1390</c:v>
                </c:pt>
                <c:pt idx="2869">
                  <c:v>1390</c:v>
                </c:pt>
                <c:pt idx="2870">
                  <c:v>1390</c:v>
                </c:pt>
                <c:pt idx="2871">
                  <c:v>1390</c:v>
                </c:pt>
                <c:pt idx="2872">
                  <c:v>1390</c:v>
                </c:pt>
                <c:pt idx="2873">
                  <c:v>1390</c:v>
                </c:pt>
                <c:pt idx="2874">
                  <c:v>1390</c:v>
                </c:pt>
                <c:pt idx="2875">
                  <c:v>1390</c:v>
                </c:pt>
                <c:pt idx="2876">
                  <c:v>1390</c:v>
                </c:pt>
                <c:pt idx="2877">
                  <c:v>1391</c:v>
                </c:pt>
                <c:pt idx="2878">
                  <c:v>1392</c:v>
                </c:pt>
                <c:pt idx="2879">
                  <c:v>1393</c:v>
                </c:pt>
                <c:pt idx="2880">
                  <c:v>1393</c:v>
                </c:pt>
                <c:pt idx="2881">
                  <c:v>1393</c:v>
                </c:pt>
                <c:pt idx="2882">
                  <c:v>1393</c:v>
                </c:pt>
                <c:pt idx="2883">
                  <c:v>1394</c:v>
                </c:pt>
                <c:pt idx="2884">
                  <c:v>1394</c:v>
                </c:pt>
                <c:pt idx="2885">
                  <c:v>1394</c:v>
                </c:pt>
                <c:pt idx="2886">
                  <c:v>1394</c:v>
                </c:pt>
                <c:pt idx="2887">
                  <c:v>1394</c:v>
                </c:pt>
                <c:pt idx="2888">
                  <c:v>1395</c:v>
                </c:pt>
                <c:pt idx="2889">
                  <c:v>1396</c:v>
                </c:pt>
                <c:pt idx="2890">
                  <c:v>1397</c:v>
                </c:pt>
                <c:pt idx="2891">
                  <c:v>1398</c:v>
                </c:pt>
                <c:pt idx="2892">
                  <c:v>1399</c:v>
                </c:pt>
                <c:pt idx="2893">
                  <c:v>1400</c:v>
                </c:pt>
                <c:pt idx="2894">
                  <c:v>1401</c:v>
                </c:pt>
                <c:pt idx="2895">
                  <c:v>1401</c:v>
                </c:pt>
                <c:pt idx="2896">
                  <c:v>1401</c:v>
                </c:pt>
                <c:pt idx="2897">
                  <c:v>1402</c:v>
                </c:pt>
                <c:pt idx="2898">
                  <c:v>1403</c:v>
                </c:pt>
                <c:pt idx="2899">
                  <c:v>1404</c:v>
                </c:pt>
                <c:pt idx="2900">
                  <c:v>1404</c:v>
                </c:pt>
                <c:pt idx="2901">
                  <c:v>1404</c:v>
                </c:pt>
                <c:pt idx="2902">
                  <c:v>1405</c:v>
                </c:pt>
                <c:pt idx="2903">
                  <c:v>1405</c:v>
                </c:pt>
                <c:pt idx="2904">
                  <c:v>1405</c:v>
                </c:pt>
                <c:pt idx="2905">
                  <c:v>1406</c:v>
                </c:pt>
                <c:pt idx="2906">
                  <c:v>1406</c:v>
                </c:pt>
                <c:pt idx="2907">
                  <c:v>1407</c:v>
                </c:pt>
                <c:pt idx="2908">
                  <c:v>1408</c:v>
                </c:pt>
                <c:pt idx="2909">
                  <c:v>1409</c:v>
                </c:pt>
                <c:pt idx="2910">
                  <c:v>1409</c:v>
                </c:pt>
                <c:pt idx="2911">
                  <c:v>1410</c:v>
                </c:pt>
                <c:pt idx="2912">
                  <c:v>1411</c:v>
                </c:pt>
                <c:pt idx="2913">
                  <c:v>1412</c:v>
                </c:pt>
                <c:pt idx="2914">
                  <c:v>1413</c:v>
                </c:pt>
                <c:pt idx="2915">
                  <c:v>1414</c:v>
                </c:pt>
                <c:pt idx="2916">
                  <c:v>1415</c:v>
                </c:pt>
                <c:pt idx="2917">
                  <c:v>1416</c:v>
                </c:pt>
                <c:pt idx="2918">
                  <c:v>1416</c:v>
                </c:pt>
                <c:pt idx="2919">
                  <c:v>1416</c:v>
                </c:pt>
                <c:pt idx="2920">
                  <c:v>1416</c:v>
                </c:pt>
                <c:pt idx="2921">
                  <c:v>1417</c:v>
                </c:pt>
                <c:pt idx="2922">
                  <c:v>1417</c:v>
                </c:pt>
                <c:pt idx="2923">
                  <c:v>1418</c:v>
                </c:pt>
                <c:pt idx="2924">
                  <c:v>1419</c:v>
                </c:pt>
                <c:pt idx="2925">
                  <c:v>1419</c:v>
                </c:pt>
                <c:pt idx="2926">
                  <c:v>1419</c:v>
                </c:pt>
                <c:pt idx="2927">
                  <c:v>1419</c:v>
                </c:pt>
                <c:pt idx="2928">
                  <c:v>1420</c:v>
                </c:pt>
                <c:pt idx="2929">
                  <c:v>1421</c:v>
                </c:pt>
                <c:pt idx="2930">
                  <c:v>1422</c:v>
                </c:pt>
                <c:pt idx="2931">
                  <c:v>1423</c:v>
                </c:pt>
                <c:pt idx="2932">
                  <c:v>1423</c:v>
                </c:pt>
                <c:pt idx="2933">
                  <c:v>1424</c:v>
                </c:pt>
                <c:pt idx="2934">
                  <c:v>1425</c:v>
                </c:pt>
                <c:pt idx="2935">
                  <c:v>1426</c:v>
                </c:pt>
                <c:pt idx="2936">
                  <c:v>1426</c:v>
                </c:pt>
                <c:pt idx="2937">
                  <c:v>1426</c:v>
                </c:pt>
                <c:pt idx="2938">
                  <c:v>1427</c:v>
                </c:pt>
                <c:pt idx="2939">
                  <c:v>1428</c:v>
                </c:pt>
                <c:pt idx="2940">
                  <c:v>1429</c:v>
                </c:pt>
                <c:pt idx="2941">
                  <c:v>1429</c:v>
                </c:pt>
                <c:pt idx="2942">
                  <c:v>1429</c:v>
                </c:pt>
                <c:pt idx="2943">
                  <c:v>1430</c:v>
                </c:pt>
                <c:pt idx="2944">
                  <c:v>1431</c:v>
                </c:pt>
                <c:pt idx="2945">
                  <c:v>1432</c:v>
                </c:pt>
                <c:pt idx="2946">
                  <c:v>1433</c:v>
                </c:pt>
                <c:pt idx="2947">
                  <c:v>1433</c:v>
                </c:pt>
                <c:pt idx="2948">
                  <c:v>1433</c:v>
                </c:pt>
                <c:pt idx="2949">
                  <c:v>1433</c:v>
                </c:pt>
                <c:pt idx="2950">
                  <c:v>1433</c:v>
                </c:pt>
                <c:pt idx="2951">
                  <c:v>1433</c:v>
                </c:pt>
                <c:pt idx="2952">
                  <c:v>1434</c:v>
                </c:pt>
                <c:pt idx="2953">
                  <c:v>1434</c:v>
                </c:pt>
                <c:pt idx="2954">
                  <c:v>1434</c:v>
                </c:pt>
                <c:pt idx="2955">
                  <c:v>1435</c:v>
                </c:pt>
                <c:pt idx="2956">
                  <c:v>1436</c:v>
                </c:pt>
                <c:pt idx="2957">
                  <c:v>1437</c:v>
                </c:pt>
                <c:pt idx="2958">
                  <c:v>1438</c:v>
                </c:pt>
                <c:pt idx="2959">
                  <c:v>1438</c:v>
                </c:pt>
                <c:pt idx="2960">
                  <c:v>1439</c:v>
                </c:pt>
                <c:pt idx="2961">
                  <c:v>1439</c:v>
                </c:pt>
                <c:pt idx="2962">
                  <c:v>1439</c:v>
                </c:pt>
                <c:pt idx="2963">
                  <c:v>1439</c:v>
                </c:pt>
                <c:pt idx="2964">
                  <c:v>1439</c:v>
                </c:pt>
                <c:pt idx="2965">
                  <c:v>1439</c:v>
                </c:pt>
                <c:pt idx="2966">
                  <c:v>1439</c:v>
                </c:pt>
                <c:pt idx="2967">
                  <c:v>1439</c:v>
                </c:pt>
                <c:pt idx="2968">
                  <c:v>1439</c:v>
                </c:pt>
                <c:pt idx="2969">
                  <c:v>1439</c:v>
                </c:pt>
                <c:pt idx="2970">
                  <c:v>1439</c:v>
                </c:pt>
                <c:pt idx="2971">
                  <c:v>1439</c:v>
                </c:pt>
                <c:pt idx="2972">
                  <c:v>1439</c:v>
                </c:pt>
                <c:pt idx="2973">
                  <c:v>1439</c:v>
                </c:pt>
                <c:pt idx="2974">
                  <c:v>1439</c:v>
                </c:pt>
                <c:pt idx="2975">
                  <c:v>1439</c:v>
                </c:pt>
                <c:pt idx="2976">
                  <c:v>1439</c:v>
                </c:pt>
                <c:pt idx="2977">
                  <c:v>1439</c:v>
                </c:pt>
                <c:pt idx="2978">
                  <c:v>1439</c:v>
                </c:pt>
                <c:pt idx="2979">
                  <c:v>1440</c:v>
                </c:pt>
                <c:pt idx="2980">
                  <c:v>1440</c:v>
                </c:pt>
                <c:pt idx="2981">
                  <c:v>1440</c:v>
                </c:pt>
                <c:pt idx="2982">
                  <c:v>1440</c:v>
                </c:pt>
                <c:pt idx="2983">
                  <c:v>1440</c:v>
                </c:pt>
                <c:pt idx="2984">
                  <c:v>1441</c:v>
                </c:pt>
                <c:pt idx="2985">
                  <c:v>1442</c:v>
                </c:pt>
                <c:pt idx="2986">
                  <c:v>1443</c:v>
                </c:pt>
                <c:pt idx="2987">
                  <c:v>1443</c:v>
                </c:pt>
                <c:pt idx="2988">
                  <c:v>1444</c:v>
                </c:pt>
                <c:pt idx="2989">
                  <c:v>1444</c:v>
                </c:pt>
                <c:pt idx="2990">
                  <c:v>1445</c:v>
                </c:pt>
                <c:pt idx="2991">
                  <c:v>1445</c:v>
                </c:pt>
                <c:pt idx="2992">
                  <c:v>1445</c:v>
                </c:pt>
                <c:pt idx="2993">
                  <c:v>1445</c:v>
                </c:pt>
                <c:pt idx="2994">
                  <c:v>1446</c:v>
                </c:pt>
                <c:pt idx="2995">
                  <c:v>1447</c:v>
                </c:pt>
                <c:pt idx="2996">
                  <c:v>1448</c:v>
                </c:pt>
                <c:pt idx="2997">
                  <c:v>1449</c:v>
                </c:pt>
                <c:pt idx="2998">
                  <c:v>1450</c:v>
                </c:pt>
                <c:pt idx="2999">
                  <c:v>1451</c:v>
                </c:pt>
                <c:pt idx="3000">
                  <c:v>1452</c:v>
                </c:pt>
                <c:pt idx="3001">
                  <c:v>1453</c:v>
                </c:pt>
                <c:pt idx="3002">
                  <c:v>1454</c:v>
                </c:pt>
                <c:pt idx="3003">
                  <c:v>1455</c:v>
                </c:pt>
                <c:pt idx="3004">
                  <c:v>1456</c:v>
                </c:pt>
                <c:pt idx="3005">
                  <c:v>1457</c:v>
                </c:pt>
                <c:pt idx="3006">
                  <c:v>1458</c:v>
                </c:pt>
                <c:pt idx="3007">
                  <c:v>1459</c:v>
                </c:pt>
                <c:pt idx="3008">
                  <c:v>1460</c:v>
                </c:pt>
                <c:pt idx="3009">
                  <c:v>1460</c:v>
                </c:pt>
                <c:pt idx="3010">
                  <c:v>1460</c:v>
                </c:pt>
                <c:pt idx="3011">
                  <c:v>1461</c:v>
                </c:pt>
                <c:pt idx="3012">
                  <c:v>1462</c:v>
                </c:pt>
                <c:pt idx="3013">
                  <c:v>1462</c:v>
                </c:pt>
                <c:pt idx="3014">
                  <c:v>1462</c:v>
                </c:pt>
                <c:pt idx="3015">
                  <c:v>1462</c:v>
                </c:pt>
                <c:pt idx="3016">
                  <c:v>1463</c:v>
                </c:pt>
                <c:pt idx="3017">
                  <c:v>1463</c:v>
                </c:pt>
                <c:pt idx="3018">
                  <c:v>1464</c:v>
                </c:pt>
                <c:pt idx="3019">
                  <c:v>1464</c:v>
                </c:pt>
                <c:pt idx="3020">
                  <c:v>1464</c:v>
                </c:pt>
                <c:pt idx="3021">
                  <c:v>1465</c:v>
                </c:pt>
                <c:pt idx="3022">
                  <c:v>1465</c:v>
                </c:pt>
                <c:pt idx="3023">
                  <c:v>1465</c:v>
                </c:pt>
                <c:pt idx="3024">
                  <c:v>1466</c:v>
                </c:pt>
                <c:pt idx="3025">
                  <c:v>1467</c:v>
                </c:pt>
                <c:pt idx="3026">
                  <c:v>1468</c:v>
                </c:pt>
                <c:pt idx="3027">
                  <c:v>1469</c:v>
                </c:pt>
                <c:pt idx="3028">
                  <c:v>1470</c:v>
                </c:pt>
                <c:pt idx="3029">
                  <c:v>1471</c:v>
                </c:pt>
                <c:pt idx="3030">
                  <c:v>1472</c:v>
                </c:pt>
                <c:pt idx="3031">
                  <c:v>1472</c:v>
                </c:pt>
                <c:pt idx="3032">
                  <c:v>1473</c:v>
                </c:pt>
                <c:pt idx="3033">
                  <c:v>1474</c:v>
                </c:pt>
                <c:pt idx="3034">
                  <c:v>1475</c:v>
                </c:pt>
                <c:pt idx="3035">
                  <c:v>1475</c:v>
                </c:pt>
                <c:pt idx="3036">
                  <c:v>1476</c:v>
                </c:pt>
                <c:pt idx="3037">
                  <c:v>1477</c:v>
                </c:pt>
                <c:pt idx="3038">
                  <c:v>1478</c:v>
                </c:pt>
                <c:pt idx="3039">
                  <c:v>1479</c:v>
                </c:pt>
                <c:pt idx="3040">
                  <c:v>1480</c:v>
                </c:pt>
                <c:pt idx="3041">
                  <c:v>1481</c:v>
                </c:pt>
                <c:pt idx="3042">
                  <c:v>1482</c:v>
                </c:pt>
                <c:pt idx="3043">
                  <c:v>1483</c:v>
                </c:pt>
                <c:pt idx="3044">
                  <c:v>1483</c:v>
                </c:pt>
                <c:pt idx="3045">
                  <c:v>1484</c:v>
                </c:pt>
                <c:pt idx="3046">
                  <c:v>1485</c:v>
                </c:pt>
                <c:pt idx="3047">
                  <c:v>1486</c:v>
                </c:pt>
                <c:pt idx="3048">
                  <c:v>1486</c:v>
                </c:pt>
                <c:pt idx="3049">
                  <c:v>1487</c:v>
                </c:pt>
                <c:pt idx="3050">
                  <c:v>1487</c:v>
                </c:pt>
                <c:pt idx="3051">
                  <c:v>1488</c:v>
                </c:pt>
                <c:pt idx="3052">
                  <c:v>1488</c:v>
                </c:pt>
                <c:pt idx="3053">
                  <c:v>1488</c:v>
                </c:pt>
                <c:pt idx="3054">
                  <c:v>1488</c:v>
                </c:pt>
                <c:pt idx="3055">
                  <c:v>1489</c:v>
                </c:pt>
                <c:pt idx="3056">
                  <c:v>1490</c:v>
                </c:pt>
                <c:pt idx="3057">
                  <c:v>1491</c:v>
                </c:pt>
                <c:pt idx="3058">
                  <c:v>1492</c:v>
                </c:pt>
                <c:pt idx="3059">
                  <c:v>1492</c:v>
                </c:pt>
                <c:pt idx="3060">
                  <c:v>1492</c:v>
                </c:pt>
                <c:pt idx="3061">
                  <c:v>1492</c:v>
                </c:pt>
                <c:pt idx="3062">
                  <c:v>1492</c:v>
                </c:pt>
                <c:pt idx="3063">
                  <c:v>1492</c:v>
                </c:pt>
                <c:pt idx="3064">
                  <c:v>1493</c:v>
                </c:pt>
                <c:pt idx="3065">
                  <c:v>1494</c:v>
                </c:pt>
                <c:pt idx="3066">
                  <c:v>1495</c:v>
                </c:pt>
                <c:pt idx="3067">
                  <c:v>1496</c:v>
                </c:pt>
                <c:pt idx="3068">
                  <c:v>1496</c:v>
                </c:pt>
                <c:pt idx="3069">
                  <c:v>1497</c:v>
                </c:pt>
                <c:pt idx="3070">
                  <c:v>1498</c:v>
                </c:pt>
                <c:pt idx="3071">
                  <c:v>1498</c:v>
                </c:pt>
                <c:pt idx="3072">
                  <c:v>1498</c:v>
                </c:pt>
                <c:pt idx="3073">
                  <c:v>1498</c:v>
                </c:pt>
                <c:pt idx="3074">
                  <c:v>1498</c:v>
                </c:pt>
                <c:pt idx="3075">
                  <c:v>1498</c:v>
                </c:pt>
                <c:pt idx="3076">
                  <c:v>1498</c:v>
                </c:pt>
                <c:pt idx="3077">
                  <c:v>1498</c:v>
                </c:pt>
                <c:pt idx="3078">
                  <c:v>1499</c:v>
                </c:pt>
                <c:pt idx="3079">
                  <c:v>1499</c:v>
                </c:pt>
                <c:pt idx="3080">
                  <c:v>1499</c:v>
                </c:pt>
                <c:pt idx="3081">
                  <c:v>1499</c:v>
                </c:pt>
                <c:pt idx="3082">
                  <c:v>1499</c:v>
                </c:pt>
                <c:pt idx="3083">
                  <c:v>1500</c:v>
                </c:pt>
                <c:pt idx="3084">
                  <c:v>1500</c:v>
                </c:pt>
                <c:pt idx="3085">
                  <c:v>1500</c:v>
                </c:pt>
                <c:pt idx="3086">
                  <c:v>1501</c:v>
                </c:pt>
                <c:pt idx="3087">
                  <c:v>1501</c:v>
                </c:pt>
                <c:pt idx="3088">
                  <c:v>1501</c:v>
                </c:pt>
                <c:pt idx="3089">
                  <c:v>1501</c:v>
                </c:pt>
                <c:pt idx="3090">
                  <c:v>1502</c:v>
                </c:pt>
                <c:pt idx="3091">
                  <c:v>1503</c:v>
                </c:pt>
                <c:pt idx="3092">
                  <c:v>1504</c:v>
                </c:pt>
                <c:pt idx="3093">
                  <c:v>1505</c:v>
                </c:pt>
                <c:pt idx="3094">
                  <c:v>1506</c:v>
                </c:pt>
                <c:pt idx="3095">
                  <c:v>1506</c:v>
                </c:pt>
                <c:pt idx="3096">
                  <c:v>1507</c:v>
                </c:pt>
                <c:pt idx="3097">
                  <c:v>1508</c:v>
                </c:pt>
                <c:pt idx="3098">
                  <c:v>1509</c:v>
                </c:pt>
                <c:pt idx="3099">
                  <c:v>1509</c:v>
                </c:pt>
                <c:pt idx="3100">
                  <c:v>1509</c:v>
                </c:pt>
                <c:pt idx="3101">
                  <c:v>1510</c:v>
                </c:pt>
                <c:pt idx="3102">
                  <c:v>1510</c:v>
                </c:pt>
                <c:pt idx="3103">
                  <c:v>1510</c:v>
                </c:pt>
                <c:pt idx="3104">
                  <c:v>1511</c:v>
                </c:pt>
                <c:pt idx="3105">
                  <c:v>1512</c:v>
                </c:pt>
                <c:pt idx="3106">
                  <c:v>1513</c:v>
                </c:pt>
                <c:pt idx="3107">
                  <c:v>1513</c:v>
                </c:pt>
                <c:pt idx="3108">
                  <c:v>1513</c:v>
                </c:pt>
                <c:pt idx="3109">
                  <c:v>1514</c:v>
                </c:pt>
                <c:pt idx="3110">
                  <c:v>1514</c:v>
                </c:pt>
                <c:pt idx="3111">
                  <c:v>1514</c:v>
                </c:pt>
                <c:pt idx="3112">
                  <c:v>1515</c:v>
                </c:pt>
                <c:pt idx="3113">
                  <c:v>1515</c:v>
                </c:pt>
                <c:pt idx="3114">
                  <c:v>1515</c:v>
                </c:pt>
                <c:pt idx="3115">
                  <c:v>1515</c:v>
                </c:pt>
                <c:pt idx="3116">
                  <c:v>1515</c:v>
                </c:pt>
                <c:pt idx="3117">
                  <c:v>1515</c:v>
                </c:pt>
                <c:pt idx="3118">
                  <c:v>1516</c:v>
                </c:pt>
                <c:pt idx="3119">
                  <c:v>1517</c:v>
                </c:pt>
                <c:pt idx="3120">
                  <c:v>1517</c:v>
                </c:pt>
                <c:pt idx="3121">
                  <c:v>1517</c:v>
                </c:pt>
                <c:pt idx="3122">
                  <c:v>1517</c:v>
                </c:pt>
                <c:pt idx="3123">
                  <c:v>1517</c:v>
                </c:pt>
                <c:pt idx="3124">
                  <c:v>1517</c:v>
                </c:pt>
                <c:pt idx="3125">
                  <c:v>1517</c:v>
                </c:pt>
                <c:pt idx="3126">
                  <c:v>1517</c:v>
                </c:pt>
                <c:pt idx="3127">
                  <c:v>1518</c:v>
                </c:pt>
                <c:pt idx="3128">
                  <c:v>1519</c:v>
                </c:pt>
                <c:pt idx="3129">
                  <c:v>1520</c:v>
                </c:pt>
                <c:pt idx="3130">
                  <c:v>1521</c:v>
                </c:pt>
                <c:pt idx="3131">
                  <c:v>1522</c:v>
                </c:pt>
                <c:pt idx="3132">
                  <c:v>1523</c:v>
                </c:pt>
                <c:pt idx="3133">
                  <c:v>1524</c:v>
                </c:pt>
                <c:pt idx="3134">
                  <c:v>1525</c:v>
                </c:pt>
                <c:pt idx="3135">
                  <c:v>1525</c:v>
                </c:pt>
                <c:pt idx="3136">
                  <c:v>1525</c:v>
                </c:pt>
                <c:pt idx="3137">
                  <c:v>1525</c:v>
                </c:pt>
                <c:pt idx="3138">
                  <c:v>1526</c:v>
                </c:pt>
                <c:pt idx="3139">
                  <c:v>1526</c:v>
                </c:pt>
                <c:pt idx="3140">
                  <c:v>1527</c:v>
                </c:pt>
                <c:pt idx="3141">
                  <c:v>1528</c:v>
                </c:pt>
                <c:pt idx="3142">
                  <c:v>1529</c:v>
                </c:pt>
                <c:pt idx="3143">
                  <c:v>1529</c:v>
                </c:pt>
                <c:pt idx="3144">
                  <c:v>1530</c:v>
                </c:pt>
                <c:pt idx="3145">
                  <c:v>1531</c:v>
                </c:pt>
                <c:pt idx="3146">
                  <c:v>1531</c:v>
                </c:pt>
                <c:pt idx="3147">
                  <c:v>1532</c:v>
                </c:pt>
                <c:pt idx="3148">
                  <c:v>1533</c:v>
                </c:pt>
                <c:pt idx="3149">
                  <c:v>1534</c:v>
                </c:pt>
                <c:pt idx="3150">
                  <c:v>1535</c:v>
                </c:pt>
                <c:pt idx="3151">
                  <c:v>1536</c:v>
                </c:pt>
                <c:pt idx="3152">
                  <c:v>1537</c:v>
                </c:pt>
                <c:pt idx="3153">
                  <c:v>1537</c:v>
                </c:pt>
                <c:pt idx="3154">
                  <c:v>1537</c:v>
                </c:pt>
                <c:pt idx="3155">
                  <c:v>1538</c:v>
                </c:pt>
                <c:pt idx="3156">
                  <c:v>1539</c:v>
                </c:pt>
                <c:pt idx="3157">
                  <c:v>1540</c:v>
                </c:pt>
                <c:pt idx="3158">
                  <c:v>1541</c:v>
                </c:pt>
                <c:pt idx="3159">
                  <c:v>1542</c:v>
                </c:pt>
                <c:pt idx="3160">
                  <c:v>1542</c:v>
                </c:pt>
                <c:pt idx="3161">
                  <c:v>1543</c:v>
                </c:pt>
                <c:pt idx="3162">
                  <c:v>1543</c:v>
                </c:pt>
                <c:pt idx="3163">
                  <c:v>1544</c:v>
                </c:pt>
                <c:pt idx="3164">
                  <c:v>1544</c:v>
                </c:pt>
                <c:pt idx="3165">
                  <c:v>1545</c:v>
                </c:pt>
                <c:pt idx="3166">
                  <c:v>1546</c:v>
                </c:pt>
                <c:pt idx="3167">
                  <c:v>1547</c:v>
                </c:pt>
                <c:pt idx="3168">
                  <c:v>1548</c:v>
                </c:pt>
                <c:pt idx="3169">
                  <c:v>1549</c:v>
                </c:pt>
                <c:pt idx="3170">
                  <c:v>1549</c:v>
                </c:pt>
                <c:pt idx="3171">
                  <c:v>1549</c:v>
                </c:pt>
                <c:pt idx="3172">
                  <c:v>1549</c:v>
                </c:pt>
                <c:pt idx="3173">
                  <c:v>1549</c:v>
                </c:pt>
                <c:pt idx="3174">
                  <c:v>1549</c:v>
                </c:pt>
                <c:pt idx="3175">
                  <c:v>1549</c:v>
                </c:pt>
                <c:pt idx="3176">
                  <c:v>1549</c:v>
                </c:pt>
                <c:pt idx="3177">
                  <c:v>1550</c:v>
                </c:pt>
                <c:pt idx="3178">
                  <c:v>1550</c:v>
                </c:pt>
                <c:pt idx="3179">
                  <c:v>1550</c:v>
                </c:pt>
                <c:pt idx="3180">
                  <c:v>1551</c:v>
                </c:pt>
                <c:pt idx="3181">
                  <c:v>1552</c:v>
                </c:pt>
                <c:pt idx="3182">
                  <c:v>1552</c:v>
                </c:pt>
                <c:pt idx="3183">
                  <c:v>1552</c:v>
                </c:pt>
                <c:pt idx="3184">
                  <c:v>1553</c:v>
                </c:pt>
                <c:pt idx="3185">
                  <c:v>1554</c:v>
                </c:pt>
                <c:pt idx="3186">
                  <c:v>1555</c:v>
                </c:pt>
                <c:pt idx="3187">
                  <c:v>1556</c:v>
                </c:pt>
                <c:pt idx="3188">
                  <c:v>1556</c:v>
                </c:pt>
                <c:pt idx="3189">
                  <c:v>1557</c:v>
                </c:pt>
                <c:pt idx="3190">
                  <c:v>1558</c:v>
                </c:pt>
                <c:pt idx="3191">
                  <c:v>1558</c:v>
                </c:pt>
                <c:pt idx="3192">
                  <c:v>1559</c:v>
                </c:pt>
                <c:pt idx="3193">
                  <c:v>1560</c:v>
                </c:pt>
                <c:pt idx="3194">
                  <c:v>1561</c:v>
                </c:pt>
                <c:pt idx="3195">
                  <c:v>1561</c:v>
                </c:pt>
                <c:pt idx="3196">
                  <c:v>1562</c:v>
                </c:pt>
                <c:pt idx="3197">
                  <c:v>1562</c:v>
                </c:pt>
                <c:pt idx="3198">
                  <c:v>1563</c:v>
                </c:pt>
                <c:pt idx="3199">
                  <c:v>1564</c:v>
                </c:pt>
                <c:pt idx="3200">
                  <c:v>1565</c:v>
                </c:pt>
                <c:pt idx="3201">
                  <c:v>1566</c:v>
                </c:pt>
                <c:pt idx="3202">
                  <c:v>1567</c:v>
                </c:pt>
                <c:pt idx="3203">
                  <c:v>1567</c:v>
                </c:pt>
                <c:pt idx="3204">
                  <c:v>1567</c:v>
                </c:pt>
                <c:pt idx="3205">
                  <c:v>1567</c:v>
                </c:pt>
                <c:pt idx="3206">
                  <c:v>1567</c:v>
                </c:pt>
                <c:pt idx="3207">
                  <c:v>1568</c:v>
                </c:pt>
                <c:pt idx="3208">
                  <c:v>1569</c:v>
                </c:pt>
                <c:pt idx="3209">
                  <c:v>1570</c:v>
                </c:pt>
                <c:pt idx="3210">
                  <c:v>1571</c:v>
                </c:pt>
                <c:pt idx="3211">
                  <c:v>1571</c:v>
                </c:pt>
                <c:pt idx="3212">
                  <c:v>1572</c:v>
                </c:pt>
                <c:pt idx="3213">
                  <c:v>1572</c:v>
                </c:pt>
                <c:pt idx="3214">
                  <c:v>1572</c:v>
                </c:pt>
                <c:pt idx="3215">
                  <c:v>1572</c:v>
                </c:pt>
                <c:pt idx="3216">
                  <c:v>1572</c:v>
                </c:pt>
                <c:pt idx="3217">
                  <c:v>1573</c:v>
                </c:pt>
                <c:pt idx="3218">
                  <c:v>1573</c:v>
                </c:pt>
                <c:pt idx="3219">
                  <c:v>1573</c:v>
                </c:pt>
                <c:pt idx="3220">
                  <c:v>1574</c:v>
                </c:pt>
                <c:pt idx="3221">
                  <c:v>1574</c:v>
                </c:pt>
                <c:pt idx="3222">
                  <c:v>1574</c:v>
                </c:pt>
                <c:pt idx="3223">
                  <c:v>1574</c:v>
                </c:pt>
                <c:pt idx="3224">
                  <c:v>1575</c:v>
                </c:pt>
                <c:pt idx="3225">
                  <c:v>1576</c:v>
                </c:pt>
                <c:pt idx="3226">
                  <c:v>1577</c:v>
                </c:pt>
                <c:pt idx="3227">
                  <c:v>1578</c:v>
                </c:pt>
                <c:pt idx="3228">
                  <c:v>1579</c:v>
                </c:pt>
                <c:pt idx="3229">
                  <c:v>1580</c:v>
                </c:pt>
                <c:pt idx="3230">
                  <c:v>1581</c:v>
                </c:pt>
                <c:pt idx="3231">
                  <c:v>1582</c:v>
                </c:pt>
                <c:pt idx="3232">
                  <c:v>1582</c:v>
                </c:pt>
                <c:pt idx="3233">
                  <c:v>1582</c:v>
                </c:pt>
                <c:pt idx="3234">
                  <c:v>1583</c:v>
                </c:pt>
                <c:pt idx="3235">
                  <c:v>1584</c:v>
                </c:pt>
                <c:pt idx="3236">
                  <c:v>1585</c:v>
                </c:pt>
                <c:pt idx="3237">
                  <c:v>1586</c:v>
                </c:pt>
                <c:pt idx="3238">
                  <c:v>1587</c:v>
                </c:pt>
                <c:pt idx="3239">
                  <c:v>1588</c:v>
                </c:pt>
                <c:pt idx="3240">
                  <c:v>1588</c:v>
                </c:pt>
                <c:pt idx="3241">
                  <c:v>1588</c:v>
                </c:pt>
                <c:pt idx="3242">
                  <c:v>1588</c:v>
                </c:pt>
                <c:pt idx="3243">
                  <c:v>1588</c:v>
                </c:pt>
                <c:pt idx="3244">
                  <c:v>1588</c:v>
                </c:pt>
                <c:pt idx="3245">
                  <c:v>1588</c:v>
                </c:pt>
                <c:pt idx="3246">
                  <c:v>1588</c:v>
                </c:pt>
                <c:pt idx="3247">
                  <c:v>1588</c:v>
                </c:pt>
                <c:pt idx="3248">
                  <c:v>1589</c:v>
                </c:pt>
                <c:pt idx="3249">
                  <c:v>1589</c:v>
                </c:pt>
                <c:pt idx="3250">
                  <c:v>1589</c:v>
                </c:pt>
                <c:pt idx="3251">
                  <c:v>1590</c:v>
                </c:pt>
                <c:pt idx="3252">
                  <c:v>1590</c:v>
                </c:pt>
                <c:pt idx="3253">
                  <c:v>1591</c:v>
                </c:pt>
                <c:pt idx="3254">
                  <c:v>1592</c:v>
                </c:pt>
                <c:pt idx="3255">
                  <c:v>1593</c:v>
                </c:pt>
                <c:pt idx="3256">
                  <c:v>1594</c:v>
                </c:pt>
                <c:pt idx="3257">
                  <c:v>1594</c:v>
                </c:pt>
                <c:pt idx="3258">
                  <c:v>1595</c:v>
                </c:pt>
                <c:pt idx="3259">
                  <c:v>1596</c:v>
                </c:pt>
                <c:pt idx="3260">
                  <c:v>1597</c:v>
                </c:pt>
                <c:pt idx="3261">
                  <c:v>1598</c:v>
                </c:pt>
                <c:pt idx="3262">
                  <c:v>1599</c:v>
                </c:pt>
                <c:pt idx="3263">
                  <c:v>1599</c:v>
                </c:pt>
                <c:pt idx="3264">
                  <c:v>1599</c:v>
                </c:pt>
                <c:pt idx="3265">
                  <c:v>1599</c:v>
                </c:pt>
                <c:pt idx="3266">
                  <c:v>1600</c:v>
                </c:pt>
                <c:pt idx="3267">
                  <c:v>1600</c:v>
                </c:pt>
                <c:pt idx="3268">
                  <c:v>1600</c:v>
                </c:pt>
                <c:pt idx="3269">
                  <c:v>1601</c:v>
                </c:pt>
                <c:pt idx="3270">
                  <c:v>1602</c:v>
                </c:pt>
                <c:pt idx="3271">
                  <c:v>1603</c:v>
                </c:pt>
                <c:pt idx="3272">
                  <c:v>1604</c:v>
                </c:pt>
                <c:pt idx="3273">
                  <c:v>1605</c:v>
                </c:pt>
                <c:pt idx="3274">
                  <c:v>1606</c:v>
                </c:pt>
                <c:pt idx="3275">
                  <c:v>1607</c:v>
                </c:pt>
                <c:pt idx="3276">
                  <c:v>1608</c:v>
                </c:pt>
                <c:pt idx="3277">
                  <c:v>1608</c:v>
                </c:pt>
                <c:pt idx="3278">
                  <c:v>1609</c:v>
                </c:pt>
                <c:pt idx="3279">
                  <c:v>1609</c:v>
                </c:pt>
                <c:pt idx="3280">
                  <c:v>1609</c:v>
                </c:pt>
                <c:pt idx="3281">
                  <c:v>1610</c:v>
                </c:pt>
                <c:pt idx="3282">
                  <c:v>1610</c:v>
                </c:pt>
                <c:pt idx="3283">
                  <c:v>1611</c:v>
                </c:pt>
                <c:pt idx="3284">
                  <c:v>1611</c:v>
                </c:pt>
                <c:pt idx="3285">
                  <c:v>1611</c:v>
                </c:pt>
                <c:pt idx="3286">
                  <c:v>1611</c:v>
                </c:pt>
                <c:pt idx="3287">
                  <c:v>1612</c:v>
                </c:pt>
                <c:pt idx="3288">
                  <c:v>1612</c:v>
                </c:pt>
                <c:pt idx="3289">
                  <c:v>1612</c:v>
                </c:pt>
                <c:pt idx="3290">
                  <c:v>1612</c:v>
                </c:pt>
                <c:pt idx="3291">
                  <c:v>1612</c:v>
                </c:pt>
                <c:pt idx="3292">
                  <c:v>1612</c:v>
                </c:pt>
                <c:pt idx="3293">
                  <c:v>1612</c:v>
                </c:pt>
                <c:pt idx="3294">
                  <c:v>1612</c:v>
                </c:pt>
                <c:pt idx="3295">
                  <c:v>1612</c:v>
                </c:pt>
                <c:pt idx="3296">
                  <c:v>1612</c:v>
                </c:pt>
                <c:pt idx="3297">
                  <c:v>1612</c:v>
                </c:pt>
                <c:pt idx="3298">
                  <c:v>1612</c:v>
                </c:pt>
                <c:pt idx="3299">
                  <c:v>1612</c:v>
                </c:pt>
                <c:pt idx="3300">
                  <c:v>1613</c:v>
                </c:pt>
                <c:pt idx="3301">
                  <c:v>1614</c:v>
                </c:pt>
                <c:pt idx="3302">
                  <c:v>1614</c:v>
                </c:pt>
                <c:pt idx="3303">
                  <c:v>1614</c:v>
                </c:pt>
                <c:pt idx="3304">
                  <c:v>1614</c:v>
                </c:pt>
                <c:pt idx="3305">
                  <c:v>1614</c:v>
                </c:pt>
                <c:pt idx="3306">
                  <c:v>1614</c:v>
                </c:pt>
                <c:pt idx="3307">
                  <c:v>1614</c:v>
                </c:pt>
                <c:pt idx="3308">
                  <c:v>1614</c:v>
                </c:pt>
                <c:pt idx="3309">
                  <c:v>1614</c:v>
                </c:pt>
                <c:pt idx="3310">
                  <c:v>1615</c:v>
                </c:pt>
                <c:pt idx="3311">
                  <c:v>1616</c:v>
                </c:pt>
                <c:pt idx="3312">
                  <c:v>1617</c:v>
                </c:pt>
                <c:pt idx="3313">
                  <c:v>1617</c:v>
                </c:pt>
                <c:pt idx="3314">
                  <c:v>1618</c:v>
                </c:pt>
                <c:pt idx="3315">
                  <c:v>1619</c:v>
                </c:pt>
                <c:pt idx="3316">
                  <c:v>1619</c:v>
                </c:pt>
                <c:pt idx="3317">
                  <c:v>1620</c:v>
                </c:pt>
                <c:pt idx="3318">
                  <c:v>1620</c:v>
                </c:pt>
                <c:pt idx="3319">
                  <c:v>1620</c:v>
                </c:pt>
                <c:pt idx="3320">
                  <c:v>1620</c:v>
                </c:pt>
                <c:pt idx="3321">
                  <c:v>1620</c:v>
                </c:pt>
                <c:pt idx="3322">
                  <c:v>1620</c:v>
                </c:pt>
                <c:pt idx="3323">
                  <c:v>1620</c:v>
                </c:pt>
                <c:pt idx="3324">
                  <c:v>1620</c:v>
                </c:pt>
                <c:pt idx="3325">
                  <c:v>1620</c:v>
                </c:pt>
                <c:pt idx="3326">
                  <c:v>1620</c:v>
                </c:pt>
                <c:pt idx="3327">
                  <c:v>1620</c:v>
                </c:pt>
                <c:pt idx="3328">
                  <c:v>1620</c:v>
                </c:pt>
                <c:pt idx="3329">
                  <c:v>1620</c:v>
                </c:pt>
                <c:pt idx="3330">
                  <c:v>1620</c:v>
                </c:pt>
                <c:pt idx="3331">
                  <c:v>1620</c:v>
                </c:pt>
                <c:pt idx="3332">
                  <c:v>1620</c:v>
                </c:pt>
                <c:pt idx="3333">
                  <c:v>1620</c:v>
                </c:pt>
                <c:pt idx="3334">
                  <c:v>1620</c:v>
                </c:pt>
                <c:pt idx="3335">
                  <c:v>1620</c:v>
                </c:pt>
                <c:pt idx="3336">
                  <c:v>1620</c:v>
                </c:pt>
                <c:pt idx="3337">
                  <c:v>1620</c:v>
                </c:pt>
                <c:pt idx="3338">
                  <c:v>1620</c:v>
                </c:pt>
                <c:pt idx="3339">
                  <c:v>1620</c:v>
                </c:pt>
                <c:pt idx="3340">
                  <c:v>1620</c:v>
                </c:pt>
                <c:pt idx="3341">
                  <c:v>1620</c:v>
                </c:pt>
                <c:pt idx="3342">
                  <c:v>1620</c:v>
                </c:pt>
                <c:pt idx="3343">
                  <c:v>1620</c:v>
                </c:pt>
                <c:pt idx="3344">
                  <c:v>1620</c:v>
                </c:pt>
                <c:pt idx="3345">
                  <c:v>1620</c:v>
                </c:pt>
                <c:pt idx="3346">
                  <c:v>1621</c:v>
                </c:pt>
                <c:pt idx="3347">
                  <c:v>1621</c:v>
                </c:pt>
                <c:pt idx="3348">
                  <c:v>1622</c:v>
                </c:pt>
                <c:pt idx="3349">
                  <c:v>1623</c:v>
                </c:pt>
                <c:pt idx="3350">
                  <c:v>1623</c:v>
                </c:pt>
                <c:pt idx="3351">
                  <c:v>1623</c:v>
                </c:pt>
                <c:pt idx="3352">
                  <c:v>1623</c:v>
                </c:pt>
                <c:pt idx="3353">
                  <c:v>1623</c:v>
                </c:pt>
                <c:pt idx="3354">
                  <c:v>1623</c:v>
                </c:pt>
                <c:pt idx="3355">
                  <c:v>1623</c:v>
                </c:pt>
                <c:pt idx="3356">
                  <c:v>1623</c:v>
                </c:pt>
                <c:pt idx="3357">
                  <c:v>1623</c:v>
                </c:pt>
                <c:pt idx="3358">
                  <c:v>1624</c:v>
                </c:pt>
                <c:pt idx="3359">
                  <c:v>1625</c:v>
                </c:pt>
                <c:pt idx="3360">
                  <c:v>1625</c:v>
                </c:pt>
                <c:pt idx="3361">
                  <c:v>1625</c:v>
                </c:pt>
                <c:pt idx="3362">
                  <c:v>1625</c:v>
                </c:pt>
                <c:pt idx="3363">
                  <c:v>1625</c:v>
                </c:pt>
                <c:pt idx="3364">
                  <c:v>1625</c:v>
                </c:pt>
                <c:pt idx="3365">
                  <c:v>1625</c:v>
                </c:pt>
                <c:pt idx="3366">
                  <c:v>1625</c:v>
                </c:pt>
                <c:pt idx="3367">
                  <c:v>1625</c:v>
                </c:pt>
                <c:pt idx="3368">
                  <c:v>1625</c:v>
                </c:pt>
                <c:pt idx="3369">
                  <c:v>1625</c:v>
                </c:pt>
                <c:pt idx="3370">
                  <c:v>1625</c:v>
                </c:pt>
                <c:pt idx="3371">
                  <c:v>1625</c:v>
                </c:pt>
                <c:pt idx="3372">
                  <c:v>1625</c:v>
                </c:pt>
                <c:pt idx="3373">
                  <c:v>1625</c:v>
                </c:pt>
                <c:pt idx="3374">
                  <c:v>1625</c:v>
                </c:pt>
                <c:pt idx="3375">
                  <c:v>1625</c:v>
                </c:pt>
                <c:pt idx="3376">
                  <c:v>1625</c:v>
                </c:pt>
                <c:pt idx="3377">
                  <c:v>1625</c:v>
                </c:pt>
                <c:pt idx="3378">
                  <c:v>1625</c:v>
                </c:pt>
                <c:pt idx="3379">
                  <c:v>1625</c:v>
                </c:pt>
                <c:pt idx="3380">
                  <c:v>1625</c:v>
                </c:pt>
                <c:pt idx="3381">
                  <c:v>1625</c:v>
                </c:pt>
                <c:pt idx="3382">
                  <c:v>1625</c:v>
                </c:pt>
                <c:pt idx="3383">
                  <c:v>1625</c:v>
                </c:pt>
                <c:pt idx="3384">
                  <c:v>1625</c:v>
                </c:pt>
                <c:pt idx="3385">
                  <c:v>1626</c:v>
                </c:pt>
                <c:pt idx="3386">
                  <c:v>1626</c:v>
                </c:pt>
                <c:pt idx="3387">
                  <c:v>1626</c:v>
                </c:pt>
                <c:pt idx="3388">
                  <c:v>1627</c:v>
                </c:pt>
                <c:pt idx="3389">
                  <c:v>1627</c:v>
                </c:pt>
                <c:pt idx="3390">
                  <c:v>1627</c:v>
                </c:pt>
                <c:pt idx="3391">
                  <c:v>1627</c:v>
                </c:pt>
                <c:pt idx="3392">
                  <c:v>1627</c:v>
                </c:pt>
                <c:pt idx="3393">
                  <c:v>1627</c:v>
                </c:pt>
                <c:pt idx="3394">
                  <c:v>1628</c:v>
                </c:pt>
                <c:pt idx="3395">
                  <c:v>1628</c:v>
                </c:pt>
                <c:pt idx="3396">
                  <c:v>1628</c:v>
                </c:pt>
                <c:pt idx="3397">
                  <c:v>1628</c:v>
                </c:pt>
                <c:pt idx="3398">
                  <c:v>1628</c:v>
                </c:pt>
                <c:pt idx="3399">
                  <c:v>1629</c:v>
                </c:pt>
                <c:pt idx="3400">
                  <c:v>1629</c:v>
                </c:pt>
                <c:pt idx="3401">
                  <c:v>1630</c:v>
                </c:pt>
                <c:pt idx="3402">
                  <c:v>1630</c:v>
                </c:pt>
                <c:pt idx="3403">
                  <c:v>1630</c:v>
                </c:pt>
                <c:pt idx="3404">
                  <c:v>1630</c:v>
                </c:pt>
                <c:pt idx="3405">
                  <c:v>1630</c:v>
                </c:pt>
                <c:pt idx="3406">
                  <c:v>1630</c:v>
                </c:pt>
                <c:pt idx="3407">
                  <c:v>1631</c:v>
                </c:pt>
                <c:pt idx="3408">
                  <c:v>1632</c:v>
                </c:pt>
                <c:pt idx="3409">
                  <c:v>1633</c:v>
                </c:pt>
                <c:pt idx="3410">
                  <c:v>1633</c:v>
                </c:pt>
                <c:pt idx="3411">
                  <c:v>1634</c:v>
                </c:pt>
                <c:pt idx="3412">
                  <c:v>1634</c:v>
                </c:pt>
                <c:pt idx="3413">
                  <c:v>1635</c:v>
                </c:pt>
                <c:pt idx="3414">
                  <c:v>1635</c:v>
                </c:pt>
                <c:pt idx="3415">
                  <c:v>1636</c:v>
                </c:pt>
                <c:pt idx="3416">
                  <c:v>1637</c:v>
                </c:pt>
                <c:pt idx="3417">
                  <c:v>1638</c:v>
                </c:pt>
                <c:pt idx="3418">
                  <c:v>1638</c:v>
                </c:pt>
                <c:pt idx="3419">
                  <c:v>1639</c:v>
                </c:pt>
                <c:pt idx="3420">
                  <c:v>1639</c:v>
                </c:pt>
                <c:pt idx="3421">
                  <c:v>1640</c:v>
                </c:pt>
                <c:pt idx="3422">
                  <c:v>1641</c:v>
                </c:pt>
                <c:pt idx="3423">
                  <c:v>1642</c:v>
                </c:pt>
                <c:pt idx="3424">
                  <c:v>1642</c:v>
                </c:pt>
                <c:pt idx="3425">
                  <c:v>1643</c:v>
                </c:pt>
                <c:pt idx="3426">
                  <c:v>1643</c:v>
                </c:pt>
                <c:pt idx="3427">
                  <c:v>1644</c:v>
                </c:pt>
                <c:pt idx="3428">
                  <c:v>1645</c:v>
                </c:pt>
                <c:pt idx="3429">
                  <c:v>1646</c:v>
                </c:pt>
                <c:pt idx="3430">
                  <c:v>1646</c:v>
                </c:pt>
                <c:pt idx="3431">
                  <c:v>1646</c:v>
                </c:pt>
                <c:pt idx="3432">
                  <c:v>1647</c:v>
                </c:pt>
                <c:pt idx="3433">
                  <c:v>1648</c:v>
                </c:pt>
                <c:pt idx="3434">
                  <c:v>1649</c:v>
                </c:pt>
                <c:pt idx="3435">
                  <c:v>1650</c:v>
                </c:pt>
                <c:pt idx="3436">
                  <c:v>1651</c:v>
                </c:pt>
                <c:pt idx="3437">
                  <c:v>1651</c:v>
                </c:pt>
                <c:pt idx="3438">
                  <c:v>1652</c:v>
                </c:pt>
                <c:pt idx="3439">
                  <c:v>1653</c:v>
                </c:pt>
                <c:pt idx="3440">
                  <c:v>1653</c:v>
                </c:pt>
                <c:pt idx="3441">
                  <c:v>1653</c:v>
                </c:pt>
                <c:pt idx="3442">
                  <c:v>1654</c:v>
                </c:pt>
                <c:pt idx="3443">
                  <c:v>1655</c:v>
                </c:pt>
                <c:pt idx="3444">
                  <c:v>1655</c:v>
                </c:pt>
                <c:pt idx="3445">
                  <c:v>1656</c:v>
                </c:pt>
                <c:pt idx="3446">
                  <c:v>1656</c:v>
                </c:pt>
                <c:pt idx="3447">
                  <c:v>1656</c:v>
                </c:pt>
                <c:pt idx="3448">
                  <c:v>1656</c:v>
                </c:pt>
                <c:pt idx="3449">
                  <c:v>1656</c:v>
                </c:pt>
                <c:pt idx="3450">
                  <c:v>1656</c:v>
                </c:pt>
                <c:pt idx="3451">
                  <c:v>1656</c:v>
                </c:pt>
                <c:pt idx="3452">
                  <c:v>1657</c:v>
                </c:pt>
                <c:pt idx="3453">
                  <c:v>1657</c:v>
                </c:pt>
                <c:pt idx="3454">
                  <c:v>1657</c:v>
                </c:pt>
                <c:pt idx="3455">
                  <c:v>1657</c:v>
                </c:pt>
                <c:pt idx="3456">
                  <c:v>1658</c:v>
                </c:pt>
                <c:pt idx="3457">
                  <c:v>1659</c:v>
                </c:pt>
                <c:pt idx="3458">
                  <c:v>1660</c:v>
                </c:pt>
                <c:pt idx="3459">
                  <c:v>1661</c:v>
                </c:pt>
                <c:pt idx="3460">
                  <c:v>1661</c:v>
                </c:pt>
                <c:pt idx="3461">
                  <c:v>1661</c:v>
                </c:pt>
                <c:pt idx="3462">
                  <c:v>1661</c:v>
                </c:pt>
                <c:pt idx="3463">
                  <c:v>1661</c:v>
                </c:pt>
                <c:pt idx="3464">
                  <c:v>1661</c:v>
                </c:pt>
                <c:pt idx="3465">
                  <c:v>1661</c:v>
                </c:pt>
                <c:pt idx="3466">
                  <c:v>1662</c:v>
                </c:pt>
                <c:pt idx="3467">
                  <c:v>1662</c:v>
                </c:pt>
                <c:pt idx="3468">
                  <c:v>1662</c:v>
                </c:pt>
                <c:pt idx="3469">
                  <c:v>1663</c:v>
                </c:pt>
                <c:pt idx="3470">
                  <c:v>1664</c:v>
                </c:pt>
                <c:pt idx="3471">
                  <c:v>1664</c:v>
                </c:pt>
                <c:pt idx="3472">
                  <c:v>1664</c:v>
                </c:pt>
                <c:pt idx="3473">
                  <c:v>1665</c:v>
                </c:pt>
                <c:pt idx="3474">
                  <c:v>1666</c:v>
                </c:pt>
                <c:pt idx="3475">
                  <c:v>1667</c:v>
                </c:pt>
                <c:pt idx="3476">
                  <c:v>1668</c:v>
                </c:pt>
                <c:pt idx="3477">
                  <c:v>1668</c:v>
                </c:pt>
                <c:pt idx="3478">
                  <c:v>1668</c:v>
                </c:pt>
                <c:pt idx="3479">
                  <c:v>1668</c:v>
                </c:pt>
                <c:pt idx="3480">
                  <c:v>1668</c:v>
                </c:pt>
                <c:pt idx="3481">
                  <c:v>1668</c:v>
                </c:pt>
                <c:pt idx="3482">
                  <c:v>1669</c:v>
                </c:pt>
                <c:pt idx="3483">
                  <c:v>1670</c:v>
                </c:pt>
                <c:pt idx="3484">
                  <c:v>1670</c:v>
                </c:pt>
                <c:pt idx="3485">
                  <c:v>1670</c:v>
                </c:pt>
                <c:pt idx="3486">
                  <c:v>1670</c:v>
                </c:pt>
                <c:pt idx="3487">
                  <c:v>1670</c:v>
                </c:pt>
                <c:pt idx="3488">
                  <c:v>1670</c:v>
                </c:pt>
                <c:pt idx="3489">
                  <c:v>1670</c:v>
                </c:pt>
                <c:pt idx="3490">
                  <c:v>1670</c:v>
                </c:pt>
                <c:pt idx="3491">
                  <c:v>1670</c:v>
                </c:pt>
                <c:pt idx="3492">
                  <c:v>1670</c:v>
                </c:pt>
                <c:pt idx="3493">
                  <c:v>1671</c:v>
                </c:pt>
                <c:pt idx="3494">
                  <c:v>1671</c:v>
                </c:pt>
                <c:pt idx="3495">
                  <c:v>1671</c:v>
                </c:pt>
                <c:pt idx="3496">
                  <c:v>1671</c:v>
                </c:pt>
                <c:pt idx="3497">
                  <c:v>1672</c:v>
                </c:pt>
                <c:pt idx="3498">
                  <c:v>1672</c:v>
                </c:pt>
                <c:pt idx="3499">
                  <c:v>1673</c:v>
                </c:pt>
                <c:pt idx="3500">
                  <c:v>1673</c:v>
                </c:pt>
                <c:pt idx="3501">
                  <c:v>1674</c:v>
                </c:pt>
                <c:pt idx="3502">
                  <c:v>1674</c:v>
                </c:pt>
                <c:pt idx="3503">
                  <c:v>1675</c:v>
                </c:pt>
                <c:pt idx="3504">
                  <c:v>1675</c:v>
                </c:pt>
                <c:pt idx="3505">
                  <c:v>1676</c:v>
                </c:pt>
                <c:pt idx="3506">
                  <c:v>1676</c:v>
                </c:pt>
                <c:pt idx="3507">
                  <c:v>1676</c:v>
                </c:pt>
                <c:pt idx="3508">
                  <c:v>1676</c:v>
                </c:pt>
                <c:pt idx="3509">
                  <c:v>1677</c:v>
                </c:pt>
                <c:pt idx="3510">
                  <c:v>1678</c:v>
                </c:pt>
                <c:pt idx="3511">
                  <c:v>1678</c:v>
                </c:pt>
                <c:pt idx="3512">
                  <c:v>1679</c:v>
                </c:pt>
                <c:pt idx="3513">
                  <c:v>1679</c:v>
                </c:pt>
                <c:pt idx="3514">
                  <c:v>1679</c:v>
                </c:pt>
                <c:pt idx="3515">
                  <c:v>1679</c:v>
                </c:pt>
                <c:pt idx="3516">
                  <c:v>1679</c:v>
                </c:pt>
                <c:pt idx="3517">
                  <c:v>1679</c:v>
                </c:pt>
                <c:pt idx="3518">
                  <c:v>1680</c:v>
                </c:pt>
                <c:pt idx="3519">
                  <c:v>1681</c:v>
                </c:pt>
                <c:pt idx="3520">
                  <c:v>1682</c:v>
                </c:pt>
                <c:pt idx="3521">
                  <c:v>1683</c:v>
                </c:pt>
                <c:pt idx="3522">
                  <c:v>1684</c:v>
                </c:pt>
                <c:pt idx="3523">
                  <c:v>1685</c:v>
                </c:pt>
                <c:pt idx="3524">
                  <c:v>1686</c:v>
                </c:pt>
                <c:pt idx="3525">
                  <c:v>1687</c:v>
                </c:pt>
                <c:pt idx="3526">
                  <c:v>1688</c:v>
                </c:pt>
                <c:pt idx="3527">
                  <c:v>1689</c:v>
                </c:pt>
                <c:pt idx="3528">
                  <c:v>1689</c:v>
                </c:pt>
                <c:pt idx="3529">
                  <c:v>1689</c:v>
                </c:pt>
                <c:pt idx="3530">
                  <c:v>1689</c:v>
                </c:pt>
                <c:pt idx="3531">
                  <c:v>1689</c:v>
                </c:pt>
                <c:pt idx="3532">
                  <c:v>1689</c:v>
                </c:pt>
                <c:pt idx="3533">
                  <c:v>1690</c:v>
                </c:pt>
                <c:pt idx="3534">
                  <c:v>1691</c:v>
                </c:pt>
                <c:pt idx="3535">
                  <c:v>1692</c:v>
                </c:pt>
                <c:pt idx="3536">
                  <c:v>1693</c:v>
                </c:pt>
                <c:pt idx="3537">
                  <c:v>1694</c:v>
                </c:pt>
                <c:pt idx="3538">
                  <c:v>1695</c:v>
                </c:pt>
                <c:pt idx="3539">
                  <c:v>1696</c:v>
                </c:pt>
                <c:pt idx="3540">
                  <c:v>1697</c:v>
                </c:pt>
                <c:pt idx="3541">
                  <c:v>1698</c:v>
                </c:pt>
                <c:pt idx="3542">
                  <c:v>1699</c:v>
                </c:pt>
                <c:pt idx="3543">
                  <c:v>1700</c:v>
                </c:pt>
                <c:pt idx="3544">
                  <c:v>1701</c:v>
                </c:pt>
                <c:pt idx="3545">
                  <c:v>1702</c:v>
                </c:pt>
                <c:pt idx="3546">
                  <c:v>1702</c:v>
                </c:pt>
                <c:pt idx="3547">
                  <c:v>1702</c:v>
                </c:pt>
                <c:pt idx="3548">
                  <c:v>1703</c:v>
                </c:pt>
                <c:pt idx="3549">
                  <c:v>1704</c:v>
                </c:pt>
                <c:pt idx="3550">
                  <c:v>1704</c:v>
                </c:pt>
                <c:pt idx="3551">
                  <c:v>1705</c:v>
                </c:pt>
                <c:pt idx="3552">
                  <c:v>1706</c:v>
                </c:pt>
                <c:pt idx="3553">
                  <c:v>1706</c:v>
                </c:pt>
                <c:pt idx="3554">
                  <c:v>1707</c:v>
                </c:pt>
                <c:pt idx="3555">
                  <c:v>1708</c:v>
                </c:pt>
                <c:pt idx="3556">
                  <c:v>1709</c:v>
                </c:pt>
                <c:pt idx="3557">
                  <c:v>1709</c:v>
                </c:pt>
                <c:pt idx="3558">
                  <c:v>1710</c:v>
                </c:pt>
                <c:pt idx="3559">
                  <c:v>1710</c:v>
                </c:pt>
                <c:pt idx="3560">
                  <c:v>1710</c:v>
                </c:pt>
                <c:pt idx="3561">
                  <c:v>1711</c:v>
                </c:pt>
                <c:pt idx="3562">
                  <c:v>1712</c:v>
                </c:pt>
                <c:pt idx="3563">
                  <c:v>1713</c:v>
                </c:pt>
                <c:pt idx="3564">
                  <c:v>1713</c:v>
                </c:pt>
                <c:pt idx="3565">
                  <c:v>1714</c:v>
                </c:pt>
                <c:pt idx="3566">
                  <c:v>1715</c:v>
                </c:pt>
                <c:pt idx="3567">
                  <c:v>1715</c:v>
                </c:pt>
                <c:pt idx="3568">
                  <c:v>1715</c:v>
                </c:pt>
                <c:pt idx="3569">
                  <c:v>1716</c:v>
                </c:pt>
                <c:pt idx="3570">
                  <c:v>1717</c:v>
                </c:pt>
                <c:pt idx="3571">
                  <c:v>1718</c:v>
                </c:pt>
                <c:pt idx="3572">
                  <c:v>1718</c:v>
                </c:pt>
                <c:pt idx="3573">
                  <c:v>1718</c:v>
                </c:pt>
                <c:pt idx="3574">
                  <c:v>1718</c:v>
                </c:pt>
                <c:pt idx="3575">
                  <c:v>1718</c:v>
                </c:pt>
                <c:pt idx="3576">
                  <c:v>1718</c:v>
                </c:pt>
                <c:pt idx="3577">
                  <c:v>1718</c:v>
                </c:pt>
                <c:pt idx="3578">
                  <c:v>1719</c:v>
                </c:pt>
                <c:pt idx="3579">
                  <c:v>1719</c:v>
                </c:pt>
                <c:pt idx="3580">
                  <c:v>1719</c:v>
                </c:pt>
                <c:pt idx="3581">
                  <c:v>1719</c:v>
                </c:pt>
                <c:pt idx="3582">
                  <c:v>1719</c:v>
                </c:pt>
                <c:pt idx="3583">
                  <c:v>1719</c:v>
                </c:pt>
                <c:pt idx="3584">
                  <c:v>1719</c:v>
                </c:pt>
                <c:pt idx="3585">
                  <c:v>1719</c:v>
                </c:pt>
                <c:pt idx="3586">
                  <c:v>1719</c:v>
                </c:pt>
                <c:pt idx="3587">
                  <c:v>1719</c:v>
                </c:pt>
                <c:pt idx="3588">
                  <c:v>1719</c:v>
                </c:pt>
                <c:pt idx="3589">
                  <c:v>1719</c:v>
                </c:pt>
                <c:pt idx="3590">
                  <c:v>1719</c:v>
                </c:pt>
                <c:pt idx="3591">
                  <c:v>1719</c:v>
                </c:pt>
                <c:pt idx="3592">
                  <c:v>1719</c:v>
                </c:pt>
                <c:pt idx="3593">
                  <c:v>1720</c:v>
                </c:pt>
                <c:pt idx="3594">
                  <c:v>1721</c:v>
                </c:pt>
                <c:pt idx="3595">
                  <c:v>1721</c:v>
                </c:pt>
                <c:pt idx="3596">
                  <c:v>1722</c:v>
                </c:pt>
                <c:pt idx="3597">
                  <c:v>1722</c:v>
                </c:pt>
                <c:pt idx="3598">
                  <c:v>1723</c:v>
                </c:pt>
                <c:pt idx="3599">
                  <c:v>1724</c:v>
                </c:pt>
                <c:pt idx="3600">
                  <c:v>1724</c:v>
                </c:pt>
                <c:pt idx="3601">
                  <c:v>1724</c:v>
                </c:pt>
                <c:pt idx="3602">
                  <c:v>1724</c:v>
                </c:pt>
                <c:pt idx="3603">
                  <c:v>1725</c:v>
                </c:pt>
                <c:pt idx="3604">
                  <c:v>1725</c:v>
                </c:pt>
                <c:pt idx="3605">
                  <c:v>1726</c:v>
                </c:pt>
                <c:pt idx="3606">
                  <c:v>1726</c:v>
                </c:pt>
                <c:pt idx="3607">
                  <c:v>1727</c:v>
                </c:pt>
                <c:pt idx="3608">
                  <c:v>1728</c:v>
                </c:pt>
                <c:pt idx="3609">
                  <c:v>1728</c:v>
                </c:pt>
                <c:pt idx="3610">
                  <c:v>1728</c:v>
                </c:pt>
                <c:pt idx="3611">
                  <c:v>1728</c:v>
                </c:pt>
                <c:pt idx="3612">
                  <c:v>1729</c:v>
                </c:pt>
                <c:pt idx="3613">
                  <c:v>1729</c:v>
                </c:pt>
                <c:pt idx="3614">
                  <c:v>1730</c:v>
                </c:pt>
                <c:pt idx="3615">
                  <c:v>1731</c:v>
                </c:pt>
                <c:pt idx="3616">
                  <c:v>1732</c:v>
                </c:pt>
                <c:pt idx="3617">
                  <c:v>1733</c:v>
                </c:pt>
                <c:pt idx="3618">
                  <c:v>1734</c:v>
                </c:pt>
                <c:pt idx="3619">
                  <c:v>1735</c:v>
                </c:pt>
                <c:pt idx="3620">
                  <c:v>1736</c:v>
                </c:pt>
                <c:pt idx="3621">
                  <c:v>1736</c:v>
                </c:pt>
                <c:pt idx="3622">
                  <c:v>1737</c:v>
                </c:pt>
                <c:pt idx="3623">
                  <c:v>1737</c:v>
                </c:pt>
                <c:pt idx="3624">
                  <c:v>1737</c:v>
                </c:pt>
                <c:pt idx="3625">
                  <c:v>1737</c:v>
                </c:pt>
                <c:pt idx="3626">
                  <c:v>1737</c:v>
                </c:pt>
                <c:pt idx="3627">
                  <c:v>1737</c:v>
                </c:pt>
                <c:pt idx="3628">
                  <c:v>1737</c:v>
                </c:pt>
                <c:pt idx="3629">
                  <c:v>1737</c:v>
                </c:pt>
                <c:pt idx="3630">
                  <c:v>1737</c:v>
                </c:pt>
                <c:pt idx="3631">
                  <c:v>1738</c:v>
                </c:pt>
                <c:pt idx="3632">
                  <c:v>1739</c:v>
                </c:pt>
                <c:pt idx="3633">
                  <c:v>1740</c:v>
                </c:pt>
                <c:pt idx="3634">
                  <c:v>1741</c:v>
                </c:pt>
                <c:pt idx="3635">
                  <c:v>1742</c:v>
                </c:pt>
                <c:pt idx="3636">
                  <c:v>1743</c:v>
                </c:pt>
                <c:pt idx="3637">
                  <c:v>1744</c:v>
                </c:pt>
                <c:pt idx="3638">
                  <c:v>1745</c:v>
                </c:pt>
                <c:pt idx="3639">
                  <c:v>1745</c:v>
                </c:pt>
                <c:pt idx="3640">
                  <c:v>1745</c:v>
                </c:pt>
                <c:pt idx="3641">
                  <c:v>1745</c:v>
                </c:pt>
                <c:pt idx="3642">
                  <c:v>1745</c:v>
                </c:pt>
                <c:pt idx="3643">
                  <c:v>1745</c:v>
                </c:pt>
                <c:pt idx="3644">
                  <c:v>1745</c:v>
                </c:pt>
                <c:pt idx="3645">
                  <c:v>1745</c:v>
                </c:pt>
                <c:pt idx="3646">
                  <c:v>1745</c:v>
                </c:pt>
                <c:pt idx="3647">
                  <c:v>1745</c:v>
                </c:pt>
                <c:pt idx="3648">
                  <c:v>1745</c:v>
                </c:pt>
                <c:pt idx="3649">
                  <c:v>1745</c:v>
                </c:pt>
                <c:pt idx="3650">
                  <c:v>1745</c:v>
                </c:pt>
                <c:pt idx="3651">
                  <c:v>1745</c:v>
                </c:pt>
                <c:pt idx="3652">
                  <c:v>1745</c:v>
                </c:pt>
                <c:pt idx="3653">
                  <c:v>1745</c:v>
                </c:pt>
                <c:pt idx="3654">
                  <c:v>1745</c:v>
                </c:pt>
                <c:pt idx="3655">
                  <c:v>1745</c:v>
                </c:pt>
                <c:pt idx="3656">
                  <c:v>1745</c:v>
                </c:pt>
                <c:pt idx="3657">
                  <c:v>1745</c:v>
                </c:pt>
                <c:pt idx="3658">
                  <c:v>1745</c:v>
                </c:pt>
                <c:pt idx="3659">
                  <c:v>1745</c:v>
                </c:pt>
                <c:pt idx="3660">
                  <c:v>1745</c:v>
                </c:pt>
                <c:pt idx="3661">
                  <c:v>1745</c:v>
                </c:pt>
                <c:pt idx="3662">
                  <c:v>1746</c:v>
                </c:pt>
                <c:pt idx="3663">
                  <c:v>1747</c:v>
                </c:pt>
                <c:pt idx="3664">
                  <c:v>1747</c:v>
                </c:pt>
                <c:pt idx="3665">
                  <c:v>1747</c:v>
                </c:pt>
                <c:pt idx="3666">
                  <c:v>1748</c:v>
                </c:pt>
                <c:pt idx="3667">
                  <c:v>1748</c:v>
                </c:pt>
                <c:pt idx="3668">
                  <c:v>1748</c:v>
                </c:pt>
                <c:pt idx="3669">
                  <c:v>1748</c:v>
                </c:pt>
                <c:pt idx="3670">
                  <c:v>1748</c:v>
                </c:pt>
                <c:pt idx="3671">
                  <c:v>1749</c:v>
                </c:pt>
                <c:pt idx="3672">
                  <c:v>1749</c:v>
                </c:pt>
                <c:pt idx="3673">
                  <c:v>1750</c:v>
                </c:pt>
                <c:pt idx="3674">
                  <c:v>1750</c:v>
                </c:pt>
                <c:pt idx="3675">
                  <c:v>1750</c:v>
                </c:pt>
                <c:pt idx="3676">
                  <c:v>1750</c:v>
                </c:pt>
                <c:pt idx="3677">
                  <c:v>1751</c:v>
                </c:pt>
                <c:pt idx="3678">
                  <c:v>1752</c:v>
                </c:pt>
                <c:pt idx="3679">
                  <c:v>1753</c:v>
                </c:pt>
                <c:pt idx="3680">
                  <c:v>1754</c:v>
                </c:pt>
                <c:pt idx="3681">
                  <c:v>1755</c:v>
                </c:pt>
                <c:pt idx="3682">
                  <c:v>1756</c:v>
                </c:pt>
                <c:pt idx="3683">
                  <c:v>1757</c:v>
                </c:pt>
                <c:pt idx="3684">
                  <c:v>1757</c:v>
                </c:pt>
                <c:pt idx="3685">
                  <c:v>1758</c:v>
                </c:pt>
                <c:pt idx="3686">
                  <c:v>1759</c:v>
                </c:pt>
                <c:pt idx="3687">
                  <c:v>1760</c:v>
                </c:pt>
                <c:pt idx="3688">
                  <c:v>1761</c:v>
                </c:pt>
                <c:pt idx="3689">
                  <c:v>1762</c:v>
                </c:pt>
                <c:pt idx="3690">
                  <c:v>1762</c:v>
                </c:pt>
                <c:pt idx="3691">
                  <c:v>1763</c:v>
                </c:pt>
                <c:pt idx="3692">
                  <c:v>1764</c:v>
                </c:pt>
                <c:pt idx="3693">
                  <c:v>1765</c:v>
                </c:pt>
                <c:pt idx="3694">
                  <c:v>1766</c:v>
                </c:pt>
                <c:pt idx="3695">
                  <c:v>1767</c:v>
                </c:pt>
                <c:pt idx="3696">
                  <c:v>1767</c:v>
                </c:pt>
                <c:pt idx="3697">
                  <c:v>1767</c:v>
                </c:pt>
                <c:pt idx="3698">
                  <c:v>1767</c:v>
                </c:pt>
                <c:pt idx="3699">
                  <c:v>1767</c:v>
                </c:pt>
                <c:pt idx="3700">
                  <c:v>1767</c:v>
                </c:pt>
                <c:pt idx="3701">
                  <c:v>1767</c:v>
                </c:pt>
                <c:pt idx="3702">
                  <c:v>1767</c:v>
                </c:pt>
                <c:pt idx="3703">
                  <c:v>1767</c:v>
                </c:pt>
                <c:pt idx="3704">
                  <c:v>1767</c:v>
                </c:pt>
                <c:pt idx="3705">
                  <c:v>1767</c:v>
                </c:pt>
                <c:pt idx="3706">
                  <c:v>1768</c:v>
                </c:pt>
                <c:pt idx="3707">
                  <c:v>1769</c:v>
                </c:pt>
                <c:pt idx="3708">
                  <c:v>1770</c:v>
                </c:pt>
                <c:pt idx="3709">
                  <c:v>1771</c:v>
                </c:pt>
                <c:pt idx="3710">
                  <c:v>1771</c:v>
                </c:pt>
                <c:pt idx="3711">
                  <c:v>1772</c:v>
                </c:pt>
                <c:pt idx="3712">
                  <c:v>1772</c:v>
                </c:pt>
                <c:pt idx="3713">
                  <c:v>1773</c:v>
                </c:pt>
                <c:pt idx="3714">
                  <c:v>1774</c:v>
                </c:pt>
                <c:pt idx="3715">
                  <c:v>1775</c:v>
                </c:pt>
                <c:pt idx="3716">
                  <c:v>1776</c:v>
                </c:pt>
                <c:pt idx="3717">
                  <c:v>1776</c:v>
                </c:pt>
                <c:pt idx="3718">
                  <c:v>1776</c:v>
                </c:pt>
                <c:pt idx="3719">
                  <c:v>1777</c:v>
                </c:pt>
                <c:pt idx="3720">
                  <c:v>1777</c:v>
                </c:pt>
                <c:pt idx="3721">
                  <c:v>1778</c:v>
                </c:pt>
                <c:pt idx="3722">
                  <c:v>1779</c:v>
                </c:pt>
                <c:pt idx="3723">
                  <c:v>1779</c:v>
                </c:pt>
                <c:pt idx="3724">
                  <c:v>1779</c:v>
                </c:pt>
                <c:pt idx="3725">
                  <c:v>1779</c:v>
                </c:pt>
                <c:pt idx="3726">
                  <c:v>1779</c:v>
                </c:pt>
                <c:pt idx="3727">
                  <c:v>1779</c:v>
                </c:pt>
                <c:pt idx="3728">
                  <c:v>1779</c:v>
                </c:pt>
                <c:pt idx="3729">
                  <c:v>1779</c:v>
                </c:pt>
                <c:pt idx="3730">
                  <c:v>1779</c:v>
                </c:pt>
                <c:pt idx="3731">
                  <c:v>1779</c:v>
                </c:pt>
                <c:pt idx="3732">
                  <c:v>1779</c:v>
                </c:pt>
                <c:pt idx="3733">
                  <c:v>1779</c:v>
                </c:pt>
                <c:pt idx="3734">
                  <c:v>1779</c:v>
                </c:pt>
                <c:pt idx="3735">
                  <c:v>1779</c:v>
                </c:pt>
                <c:pt idx="3736">
                  <c:v>1779</c:v>
                </c:pt>
                <c:pt idx="3737">
                  <c:v>1779</c:v>
                </c:pt>
                <c:pt idx="3738">
                  <c:v>1779</c:v>
                </c:pt>
                <c:pt idx="3739">
                  <c:v>1779</c:v>
                </c:pt>
                <c:pt idx="3740">
                  <c:v>1779</c:v>
                </c:pt>
                <c:pt idx="3741">
                  <c:v>1780</c:v>
                </c:pt>
                <c:pt idx="3742">
                  <c:v>1780</c:v>
                </c:pt>
                <c:pt idx="3743">
                  <c:v>1780</c:v>
                </c:pt>
                <c:pt idx="3744">
                  <c:v>1780</c:v>
                </c:pt>
                <c:pt idx="3745">
                  <c:v>1781</c:v>
                </c:pt>
                <c:pt idx="3746">
                  <c:v>1781</c:v>
                </c:pt>
                <c:pt idx="3747">
                  <c:v>1782</c:v>
                </c:pt>
                <c:pt idx="3748">
                  <c:v>1783</c:v>
                </c:pt>
                <c:pt idx="3749">
                  <c:v>1783</c:v>
                </c:pt>
                <c:pt idx="3750">
                  <c:v>1784</c:v>
                </c:pt>
                <c:pt idx="3751">
                  <c:v>1785</c:v>
                </c:pt>
                <c:pt idx="3752">
                  <c:v>1785</c:v>
                </c:pt>
                <c:pt idx="3753">
                  <c:v>1785</c:v>
                </c:pt>
                <c:pt idx="3754">
                  <c:v>1786</c:v>
                </c:pt>
                <c:pt idx="3755">
                  <c:v>1786</c:v>
                </c:pt>
                <c:pt idx="3756">
                  <c:v>1786</c:v>
                </c:pt>
                <c:pt idx="3757">
                  <c:v>1786</c:v>
                </c:pt>
                <c:pt idx="3758">
                  <c:v>1786</c:v>
                </c:pt>
                <c:pt idx="3759">
                  <c:v>1786</c:v>
                </c:pt>
                <c:pt idx="3760">
                  <c:v>1786</c:v>
                </c:pt>
                <c:pt idx="3761">
                  <c:v>1786</c:v>
                </c:pt>
                <c:pt idx="3762">
                  <c:v>1786</c:v>
                </c:pt>
                <c:pt idx="3763">
                  <c:v>1786</c:v>
                </c:pt>
                <c:pt idx="3764">
                  <c:v>1786</c:v>
                </c:pt>
                <c:pt idx="3765">
                  <c:v>1786</c:v>
                </c:pt>
                <c:pt idx="3766">
                  <c:v>1786</c:v>
                </c:pt>
                <c:pt idx="3767">
                  <c:v>1786</c:v>
                </c:pt>
                <c:pt idx="3768">
                  <c:v>1787</c:v>
                </c:pt>
                <c:pt idx="3769">
                  <c:v>1788</c:v>
                </c:pt>
                <c:pt idx="3770">
                  <c:v>1789</c:v>
                </c:pt>
                <c:pt idx="3771">
                  <c:v>1790</c:v>
                </c:pt>
                <c:pt idx="3772">
                  <c:v>1791</c:v>
                </c:pt>
                <c:pt idx="3773">
                  <c:v>1792</c:v>
                </c:pt>
                <c:pt idx="3774">
                  <c:v>1793</c:v>
                </c:pt>
                <c:pt idx="3775">
                  <c:v>1794</c:v>
                </c:pt>
                <c:pt idx="3776">
                  <c:v>1794</c:v>
                </c:pt>
                <c:pt idx="3777">
                  <c:v>1795</c:v>
                </c:pt>
                <c:pt idx="3778">
                  <c:v>1795</c:v>
                </c:pt>
                <c:pt idx="3779">
                  <c:v>1795</c:v>
                </c:pt>
                <c:pt idx="3780">
                  <c:v>1795</c:v>
                </c:pt>
                <c:pt idx="3781">
                  <c:v>1795</c:v>
                </c:pt>
                <c:pt idx="3782">
                  <c:v>1795</c:v>
                </c:pt>
                <c:pt idx="3783">
                  <c:v>1796</c:v>
                </c:pt>
                <c:pt idx="3784">
                  <c:v>1796</c:v>
                </c:pt>
                <c:pt idx="3785">
                  <c:v>1797</c:v>
                </c:pt>
                <c:pt idx="3786">
                  <c:v>1797</c:v>
                </c:pt>
                <c:pt idx="3787">
                  <c:v>1798</c:v>
                </c:pt>
                <c:pt idx="3788">
                  <c:v>1798</c:v>
                </c:pt>
                <c:pt idx="3789">
                  <c:v>1799</c:v>
                </c:pt>
                <c:pt idx="3790">
                  <c:v>1800</c:v>
                </c:pt>
                <c:pt idx="3791">
                  <c:v>1801</c:v>
                </c:pt>
                <c:pt idx="3792">
                  <c:v>1801</c:v>
                </c:pt>
                <c:pt idx="3793">
                  <c:v>1802</c:v>
                </c:pt>
                <c:pt idx="3794">
                  <c:v>1803</c:v>
                </c:pt>
                <c:pt idx="3795">
                  <c:v>1803</c:v>
                </c:pt>
                <c:pt idx="3796">
                  <c:v>1804</c:v>
                </c:pt>
                <c:pt idx="3797">
                  <c:v>1805</c:v>
                </c:pt>
                <c:pt idx="3798">
                  <c:v>1806</c:v>
                </c:pt>
                <c:pt idx="3799">
                  <c:v>1806</c:v>
                </c:pt>
                <c:pt idx="3800">
                  <c:v>1806</c:v>
                </c:pt>
                <c:pt idx="3801">
                  <c:v>1807</c:v>
                </c:pt>
                <c:pt idx="3802">
                  <c:v>1808</c:v>
                </c:pt>
                <c:pt idx="3803">
                  <c:v>1809</c:v>
                </c:pt>
                <c:pt idx="3804">
                  <c:v>1809</c:v>
                </c:pt>
                <c:pt idx="3805">
                  <c:v>1809</c:v>
                </c:pt>
                <c:pt idx="3806">
                  <c:v>1810</c:v>
                </c:pt>
                <c:pt idx="3807">
                  <c:v>1810</c:v>
                </c:pt>
                <c:pt idx="3808">
                  <c:v>1810</c:v>
                </c:pt>
                <c:pt idx="3809">
                  <c:v>1810</c:v>
                </c:pt>
                <c:pt idx="3810">
                  <c:v>1811</c:v>
                </c:pt>
                <c:pt idx="3811">
                  <c:v>1812</c:v>
                </c:pt>
                <c:pt idx="3812">
                  <c:v>1812</c:v>
                </c:pt>
                <c:pt idx="3813">
                  <c:v>1812</c:v>
                </c:pt>
                <c:pt idx="3814">
                  <c:v>1812</c:v>
                </c:pt>
                <c:pt idx="3815">
                  <c:v>1812</c:v>
                </c:pt>
                <c:pt idx="3816">
                  <c:v>1812</c:v>
                </c:pt>
                <c:pt idx="3817">
                  <c:v>1812</c:v>
                </c:pt>
                <c:pt idx="3818">
                  <c:v>1813</c:v>
                </c:pt>
                <c:pt idx="3819">
                  <c:v>1813</c:v>
                </c:pt>
                <c:pt idx="3820">
                  <c:v>1814</c:v>
                </c:pt>
                <c:pt idx="3821">
                  <c:v>1814</c:v>
                </c:pt>
                <c:pt idx="3822">
                  <c:v>1814</c:v>
                </c:pt>
                <c:pt idx="3823">
                  <c:v>1815</c:v>
                </c:pt>
                <c:pt idx="3824">
                  <c:v>1816</c:v>
                </c:pt>
                <c:pt idx="3825">
                  <c:v>1817</c:v>
                </c:pt>
                <c:pt idx="3826">
                  <c:v>1818</c:v>
                </c:pt>
                <c:pt idx="3827">
                  <c:v>1819</c:v>
                </c:pt>
                <c:pt idx="3828">
                  <c:v>1820</c:v>
                </c:pt>
                <c:pt idx="3829">
                  <c:v>1821</c:v>
                </c:pt>
                <c:pt idx="3830">
                  <c:v>1822</c:v>
                </c:pt>
                <c:pt idx="3831">
                  <c:v>1823</c:v>
                </c:pt>
                <c:pt idx="3832">
                  <c:v>1823</c:v>
                </c:pt>
                <c:pt idx="3833">
                  <c:v>1824</c:v>
                </c:pt>
                <c:pt idx="3834">
                  <c:v>1824</c:v>
                </c:pt>
                <c:pt idx="3835">
                  <c:v>1824</c:v>
                </c:pt>
                <c:pt idx="3836">
                  <c:v>1824</c:v>
                </c:pt>
                <c:pt idx="3837">
                  <c:v>1825</c:v>
                </c:pt>
                <c:pt idx="3838">
                  <c:v>1826</c:v>
                </c:pt>
                <c:pt idx="3839">
                  <c:v>1826</c:v>
                </c:pt>
                <c:pt idx="3840">
                  <c:v>1826</c:v>
                </c:pt>
                <c:pt idx="3841">
                  <c:v>1826</c:v>
                </c:pt>
                <c:pt idx="3842">
                  <c:v>1826</c:v>
                </c:pt>
                <c:pt idx="3843">
                  <c:v>1826</c:v>
                </c:pt>
                <c:pt idx="3844">
                  <c:v>1826</c:v>
                </c:pt>
                <c:pt idx="3845">
                  <c:v>1827</c:v>
                </c:pt>
                <c:pt idx="3846">
                  <c:v>1828</c:v>
                </c:pt>
                <c:pt idx="3847">
                  <c:v>1829</c:v>
                </c:pt>
                <c:pt idx="3848">
                  <c:v>1830</c:v>
                </c:pt>
                <c:pt idx="3849">
                  <c:v>1830</c:v>
                </c:pt>
                <c:pt idx="3850">
                  <c:v>1831</c:v>
                </c:pt>
                <c:pt idx="3851">
                  <c:v>1832</c:v>
                </c:pt>
                <c:pt idx="3852">
                  <c:v>1832</c:v>
                </c:pt>
                <c:pt idx="3853">
                  <c:v>1832</c:v>
                </c:pt>
                <c:pt idx="3854">
                  <c:v>1833</c:v>
                </c:pt>
                <c:pt idx="3855">
                  <c:v>1834</c:v>
                </c:pt>
                <c:pt idx="3856">
                  <c:v>1834</c:v>
                </c:pt>
                <c:pt idx="3857">
                  <c:v>1835</c:v>
                </c:pt>
                <c:pt idx="3858">
                  <c:v>1836</c:v>
                </c:pt>
                <c:pt idx="3859">
                  <c:v>1837</c:v>
                </c:pt>
                <c:pt idx="3860">
                  <c:v>1838</c:v>
                </c:pt>
                <c:pt idx="3861">
                  <c:v>1839</c:v>
                </c:pt>
                <c:pt idx="3862">
                  <c:v>1840</c:v>
                </c:pt>
                <c:pt idx="3863">
                  <c:v>1841</c:v>
                </c:pt>
                <c:pt idx="3864">
                  <c:v>1842</c:v>
                </c:pt>
                <c:pt idx="3865">
                  <c:v>1842</c:v>
                </c:pt>
                <c:pt idx="3866">
                  <c:v>1842</c:v>
                </c:pt>
                <c:pt idx="3867">
                  <c:v>1843</c:v>
                </c:pt>
                <c:pt idx="3868">
                  <c:v>1843</c:v>
                </c:pt>
                <c:pt idx="3869">
                  <c:v>1843</c:v>
                </c:pt>
                <c:pt idx="3870">
                  <c:v>1843</c:v>
                </c:pt>
                <c:pt idx="3871">
                  <c:v>1843</c:v>
                </c:pt>
                <c:pt idx="3872">
                  <c:v>1843</c:v>
                </c:pt>
                <c:pt idx="3873">
                  <c:v>1843</c:v>
                </c:pt>
                <c:pt idx="3874">
                  <c:v>1843</c:v>
                </c:pt>
                <c:pt idx="3875">
                  <c:v>1844</c:v>
                </c:pt>
                <c:pt idx="3876">
                  <c:v>1845</c:v>
                </c:pt>
                <c:pt idx="3877">
                  <c:v>1846</c:v>
                </c:pt>
                <c:pt idx="3878">
                  <c:v>1847</c:v>
                </c:pt>
                <c:pt idx="3879">
                  <c:v>1847</c:v>
                </c:pt>
                <c:pt idx="3880">
                  <c:v>1847</c:v>
                </c:pt>
                <c:pt idx="3881">
                  <c:v>1848</c:v>
                </c:pt>
                <c:pt idx="3882">
                  <c:v>1849</c:v>
                </c:pt>
                <c:pt idx="3883">
                  <c:v>1850</c:v>
                </c:pt>
                <c:pt idx="3884">
                  <c:v>1851</c:v>
                </c:pt>
                <c:pt idx="3885">
                  <c:v>1852</c:v>
                </c:pt>
                <c:pt idx="3886">
                  <c:v>1853</c:v>
                </c:pt>
                <c:pt idx="3887">
                  <c:v>1854</c:v>
                </c:pt>
                <c:pt idx="3888">
                  <c:v>1855</c:v>
                </c:pt>
                <c:pt idx="3889">
                  <c:v>1856</c:v>
                </c:pt>
                <c:pt idx="3890">
                  <c:v>1856</c:v>
                </c:pt>
                <c:pt idx="3891">
                  <c:v>1856</c:v>
                </c:pt>
                <c:pt idx="3892">
                  <c:v>1856</c:v>
                </c:pt>
                <c:pt idx="3893">
                  <c:v>1857</c:v>
                </c:pt>
                <c:pt idx="3894">
                  <c:v>1857</c:v>
                </c:pt>
                <c:pt idx="3895">
                  <c:v>1858</c:v>
                </c:pt>
                <c:pt idx="3896">
                  <c:v>1858</c:v>
                </c:pt>
                <c:pt idx="3897">
                  <c:v>1858</c:v>
                </c:pt>
                <c:pt idx="3898">
                  <c:v>1859</c:v>
                </c:pt>
                <c:pt idx="3899">
                  <c:v>1860</c:v>
                </c:pt>
                <c:pt idx="3900">
                  <c:v>1861</c:v>
                </c:pt>
                <c:pt idx="3901">
                  <c:v>1861</c:v>
                </c:pt>
                <c:pt idx="3902">
                  <c:v>1861</c:v>
                </c:pt>
                <c:pt idx="3903">
                  <c:v>1862</c:v>
                </c:pt>
                <c:pt idx="3904">
                  <c:v>1863</c:v>
                </c:pt>
                <c:pt idx="3905">
                  <c:v>1864</c:v>
                </c:pt>
                <c:pt idx="3906">
                  <c:v>1865</c:v>
                </c:pt>
                <c:pt idx="3907">
                  <c:v>1865</c:v>
                </c:pt>
                <c:pt idx="3908">
                  <c:v>1865</c:v>
                </c:pt>
                <c:pt idx="3909">
                  <c:v>1866</c:v>
                </c:pt>
                <c:pt idx="3910">
                  <c:v>1867</c:v>
                </c:pt>
                <c:pt idx="3911">
                  <c:v>1868</c:v>
                </c:pt>
                <c:pt idx="3912">
                  <c:v>1868</c:v>
                </c:pt>
                <c:pt idx="3913">
                  <c:v>1869</c:v>
                </c:pt>
                <c:pt idx="3914">
                  <c:v>1869</c:v>
                </c:pt>
                <c:pt idx="3915">
                  <c:v>1870</c:v>
                </c:pt>
                <c:pt idx="3916">
                  <c:v>1871</c:v>
                </c:pt>
                <c:pt idx="3917">
                  <c:v>1872</c:v>
                </c:pt>
                <c:pt idx="3918">
                  <c:v>1873</c:v>
                </c:pt>
                <c:pt idx="3919">
                  <c:v>1874</c:v>
                </c:pt>
                <c:pt idx="3920">
                  <c:v>1875</c:v>
                </c:pt>
                <c:pt idx="3921">
                  <c:v>1876</c:v>
                </c:pt>
                <c:pt idx="3922">
                  <c:v>1877</c:v>
                </c:pt>
                <c:pt idx="3923">
                  <c:v>1878</c:v>
                </c:pt>
                <c:pt idx="3924">
                  <c:v>1878</c:v>
                </c:pt>
                <c:pt idx="3925">
                  <c:v>1878</c:v>
                </c:pt>
                <c:pt idx="3926">
                  <c:v>1878</c:v>
                </c:pt>
                <c:pt idx="3927">
                  <c:v>1879</c:v>
                </c:pt>
                <c:pt idx="3928">
                  <c:v>1879</c:v>
                </c:pt>
                <c:pt idx="3929">
                  <c:v>1879</c:v>
                </c:pt>
                <c:pt idx="3930">
                  <c:v>1879</c:v>
                </c:pt>
                <c:pt idx="3931">
                  <c:v>1880</c:v>
                </c:pt>
                <c:pt idx="3932">
                  <c:v>1880</c:v>
                </c:pt>
                <c:pt idx="3933">
                  <c:v>1881</c:v>
                </c:pt>
                <c:pt idx="3934">
                  <c:v>1881</c:v>
                </c:pt>
                <c:pt idx="3935">
                  <c:v>1881</c:v>
                </c:pt>
                <c:pt idx="3936">
                  <c:v>1881</c:v>
                </c:pt>
                <c:pt idx="3937">
                  <c:v>1881</c:v>
                </c:pt>
                <c:pt idx="3938">
                  <c:v>1881</c:v>
                </c:pt>
                <c:pt idx="3939">
                  <c:v>1881</c:v>
                </c:pt>
                <c:pt idx="3940">
                  <c:v>1881</c:v>
                </c:pt>
                <c:pt idx="3941">
                  <c:v>1881</c:v>
                </c:pt>
                <c:pt idx="3942">
                  <c:v>1882</c:v>
                </c:pt>
                <c:pt idx="3943">
                  <c:v>1883</c:v>
                </c:pt>
                <c:pt idx="3944">
                  <c:v>1884</c:v>
                </c:pt>
                <c:pt idx="3945">
                  <c:v>1884</c:v>
                </c:pt>
                <c:pt idx="3946">
                  <c:v>1884</c:v>
                </c:pt>
                <c:pt idx="3947">
                  <c:v>1884</c:v>
                </c:pt>
                <c:pt idx="3948">
                  <c:v>1885</c:v>
                </c:pt>
                <c:pt idx="3949">
                  <c:v>1886</c:v>
                </c:pt>
                <c:pt idx="3950">
                  <c:v>1887</c:v>
                </c:pt>
                <c:pt idx="3951">
                  <c:v>1888</c:v>
                </c:pt>
                <c:pt idx="3952">
                  <c:v>1889</c:v>
                </c:pt>
                <c:pt idx="3953">
                  <c:v>1890</c:v>
                </c:pt>
                <c:pt idx="3954">
                  <c:v>1891</c:v>
                </c:pt>
                <c:pt idx="3955">
                  <c:v>1892</c:v>
                </c:pt>
                <c:pt idx="3956">
                  <c:v>1893</c:v>
                </c:pt>
                <c:pt idx="3957">
                  <c:v>1893</c:v>
                </c:pt>
                <c:pt idx="3958">
                  <c:v>1893</c:v>
                </c:pt>
                <c:pt idx="3959">
                  <c:v>1893</c:v>
                </c:pt>
                <c:pt idx="3960">
                  <c:v>1894</c:v>
                </c:pt>
                <c:pt idx="3961">
                  <c:v>1894</c:v>
                </c:pt>
                <c:pt idx="3962">
                  <c:v>1895</c:v>
                </c:pt>
                <c:pt idx="3963">
                  <c:v>1896</c:v>
                </c:pt>
                <c:pt idx="3964">
                  <c:v>1897</c:v>
                </c:pt>
                <c:pt idx="3965">
                  <c:v>1898</c:v>
                </c:pt>
                <c:pt idx="3966">
                  <c:v>1899</c:v>
                </c:pt>
                <c:pt idx="3967">
                  <c:v>1900</c:v>
                </c:pt>
                <c:pt idx="3968">
                  <c:v>1901</c:v>
                </c:pt>
                <c:pt idx="3969">
                  <c:v>1902</c:v>
                </c:pt>
                <c:pt idx="3970">
                  <c:v>1903</c:v>
                </c:pt>
                <c:pt idx="3971">
                  <c:v>1904</c:v>
                </c:pt>
                <c:pt idx="3972">
                  <c:v>1905</c:v>
                </c:pt>
                <c:pt idx="3973">
                  <c:v>1906</c:v>
                </c:pt>
                <c:pt idx="3974">
                  <c:v>1906</c:v>
                </c:pt>
                <c:pt idx="3975">
                  <c:v>1907</c:v>
                </c:pt>
                <c:pt idx="3976">
                  <c:v>1908</c:v>
                </c:pt>
                <c:pt idx="3977">
                  <c:v>1909</c:v>
                </c:pt>
                <c:pt idx="3978">
                  <c:v>1910</c:v>
                </c:pt>
                <c:pt idx="3979">
                  <c:v>1910</c:v>
                </c:pt>
                <c:pt idx="3980">
                  <c:v>1910</c:v>
                </c:pt>
                <c:pt idx="3981">
                  <c:v>1911</c:v>
                </c:pt>
                <c:pt idx="3982">
                  <c:v>1912</c:v>
                </c:pt>
                <c:pt idx="3983">
                  <c:v>1912</c:v>
                </c:pt>
                <c:pt idx="3984">
                  <c:v>1912</c:v>
                </c:pt>
                <c:pt idx="3985">
                  <c:v>1912</c:v>
                </c:pt>
                <c:pt idx="3986">
                  <c:v>1912</c:v>
                </c:pt>
                <c:pt idx="3987">
                  <c:v>1913</c:v>
                </c:pt>
                <c:pt idx="3988">
                  <c:v>1913</c:v>
                </c:pt>
                <c:pt idx="3989">
                  <c:v>1913</c:v>
                </c:pt>
                <c:pt idx="3990">
                  <c:v>1913</c:v>
                </c:pt>
                <c:pt idx="3991">
                  <c:v>1913</c:v>
                </c:pt>
                <c:pt idx="3992">
                  <c:v>1913</c:v>
                </c:pt>
                <c:pt idx="3993">
                  <c:v>1914</c:v>
                </c:pt>
                <c:pt idx="3994">
                  <c:v>1915</c:v>
                </c:pt>
                <c:pt idx="3995">
                  <c:v>1916</c:v>
                </c:pt>
                <c:pt idx="3996">
                  <c:v>1916</c:v>
                </c:pt>
                <c:pt idx="3997">
                  <c:v>1916</c:v>
                </c:pt>
                <c:pt idx="3998">
                  <c:v>1916</c:v>
                </c:pt>
                <c:pt idx="3999">
                  <c:v>1917</c:v>
                </c:pt>
                <c:pt idx="4000">
                  <c:v>1918</c:v>
                </c:pt>
                <c:pt idx="4001">
                  <c:v>1918</c:v>
                </c:pt>
                <c:pt idx="4002">
                  <c:v>1918</c:v>
                </c:pt>
                <c:pt idx="4003">
                  <c:v>1918</c:v>
                </c:pt>
                <c:pt idx="4004">
                  <c:v>1918</c:v>
                </c:pt>
                <c:pt idx="4005">
                  <c:v>1918</c:v>
                </c:pt>
                <c:pt idx="4006">
                  <c:v>1918</c:v>
                </c:pt>
                <c:pt idx="4007">
                  <c:v>1919</c:v>
                </c:pt>
                <c:pt idx="4008">
                  <c:v>1919</c:v>
                </c:pt>
                <c:pt idx="4009">
                  <c:v>1919</c:v>
                </c:pt>
                <c:pt idx="4010">
                  <c:v>1919</c:v>
                </c:pt>
                <c:pt idx="4011">
                  <c:v>1919</c:v>
                </c:pt>
                <c:pt idx="4012">
                  <c:v>1920</c:v>
                </c:pt>
                <c:pt idx="4013">
                  <c:v>1921</c:v>
                </c:pt>
                <c:pt idx="4014">
                  <c:v>1922</c:v>
                </c:pt>
                <c:pt idx="4015">
                  <c:v>1922</c:v>
                </c:pt>
                <c:pt idx="4016">
                  <c:v>1923</c:v>
                </c:pt>
                <c:pt idx="4017">
                  <c:v>1924</c:v>
                </c:pt>
                <c:pt idx="4018">
                  <c:v>1924</c:v>
                </c:pt>
                <c:pt idx="4019">
                  <c:v>1924</c:v>
                </c:pt>
                <c:pt idx="4020">
                  <c:v>1924</c:v>
                </c:pt>
                <c:pt idx="4021">
                  <c:v>1924</c:v>
                </c:pt>
                <c:pt idx="4022">
                  <c:v>1924</c:v>
                </c:pt>
                <c:pt idx="4023">
                  <c:v>1925</c:v>
                </c:pt>
                <c:pt idx="4024">
                  <c:v>1926</c:v>
                </c:pt>
                <c:pt idx="4025">
                  <c:v>1926</c:v>
                </c:pt>
                <c:pt idx="4026">
                  <c:v>1926</c:v>
                </c:pt>
                <c:pt idx="4027">
                  <c:v>1926</c:v>
                </c:pt>
                <c:pt idx="4028">
                  <c:v>1926</c:v>
                </c:pt>
                <c:pt idx="4029">
                  <c:v>1926</c:v>
                </c:pt>
                <c:pt idx="4030">
                  <c:v>1926</c:v>
                </c:pt>
                <c:pt idx="4031">
                  <c:v>1927</c:v>
                </c:pt>
                <c:pt idx="4032">
                  <c:v>1928</c:v>
                </c:pt>
                <c:pt idx="4033">
                  <c:v>1928</c:v>
                </c:pt>
                <c:pt idx="4034">
                  <c:v>1928</c:v>
                </c:pt>
                <c:pt idx="4035">
                  <c:v>1929</c:v>
                </c:pt>
                <c:pt idx="4036">
                  <c:v>1929</c:v>
                </c:pt>
                <c:pt idx="4037">
                  <c:v>1929</c:v>
                </c:pt>
                <c:pt idx="4038">
                  <c:v>1929</c:v>
                </c:pt>
                <c:pt idx="4039">
                  <c:v>1929</c:v>
                </c:pt>
                <c:pt idx="4040">
                  <c:v>1929</c:v>
                </c:pt>
                <c:pt idx="4041">
                  <c:v>1930</c:v>
                </c:pt>
                <c:pt idx="4042">
                  <c:v>1930</c:v>
                </c:pt>
                <c:pt idx="4043">
                  <c:v>1931</c:v>
                </c:pt>
                <c:pt idx="4044">
                  <c:v>1932</c:v>
                </c:pt>
                <c:pt idx="4045">
                  <c:v>1933</c:v>
                </c:pt>
                <c:pt idx="4046">
                  <c:v>1933</c:v>
                </c:pt>
                <c:pt idx="4047">
                  <c:v>1934</c:v>
                </c:pt>
                <c:pt idx="4048">
                  <c:v>1934</c:v>
                </c:pt>
                <c:pt idx="4049">
                  <c:v>1934</c:v>
                </c:pt>
                <c:pt idx="4050">
                  <c:v>1935</c:v>
                </c:pt>
                <c:pt idx="4051">
                  <c:v>1935</c:v>
                </c:pt>
                <c:pt idx="4052">
                  <c:v>1935</c:v>
                </c:pt>
                <c:pt idx="4053">
                  <c:v>1936</c:v>
                </c:pt>
                <c:pt idx="4054">
                  <c:v>1936</c:v>
                </c:pt>
                <c:pt idx="4055">
                  <c:v>1936</c:v>
                </c:pt>
                <c:pt idx="4056">
                  <c:v>1936</c:v>
                </c:pt>
                <c:pt idx="4057">
                  <c:v>1937</c:v>
                </c:pt>
                <c:pt idx="4058">
                  <c:v>1938</c:v>
                </c:pt>
                <c:pt idx="4059">
                  <c:v>1938</c:v>
                </c:pt>
                <c:pt idx="4060">
                  <c:v>1938</c:v>
                </c:pt>
                <c:pt idx="4061">
                  <c:v>1938</c:v>
                </c:pt>
                <c:pt idx="4062">
                  <c:v>1938</c:v>
                </c:pt>
                <c:pt idx="4063">
                  <c:v>1938</c:v>
                </c:pt>
                <c:pt idx="4064">
                  <c:v>1938</c:v>
                </c:pt>
                <c:pt idx="4065">
                  <c:v>1938</c:v>
                </c:pt>
                <c:pt idx="4066">
                  <c:v>1938</c:v>
                </c:pt>
                <c:pt idx="4067">
                  <c:v>1938</c:v>
                </c:pt>
                <c:pt idx="4068">
                  <c:v>1938</c:v>
                </c:pt>
                <c:pt idx="4069">
                  <c:v>1938</c:v>
                </c:pt>
                <c:pt idx="4070">
                  <c:v>1938</c:v>
                </c:pt>
                <c:pt idx="4071">
                  <c:v>1938</c:v>
                </c:pt>
                <c:pt idx="4072">
                  <c:v>1938</c:v>
                </c:pt>
                <c:pt idx="4073">
                  <c:v>1938</c:v>
                </c:pt>
                <c:pt idx="4074">
                  <c:v>1938</c:v>
                </c:pt>
                <c:pt idx="4075">
                  <c:v>1938</c:v>
                </c:pt>
                <c:pt idx="4076">
                  <c:v>1939</c:v>
                </c:pt>
                <c:pt idx="4077">
                  <c:v>1940</c:v>
                </c:pt>
                <c:pt idx="4078">
                  <c:v>1940</c:v>
                </c:pt>
                <c:pt idx="4079">
                  <c:v>1940</c:v>
                </c:pt>
                <c:pt idx="4080">
                  <c:v>1940</c:v>
                </c:pt>
                <c:pt idx="4081">
                  <c:v>1940</c:v>
                </c:pt>
                <c:pt idx="4082">
                  <c:v>1940</c:v>
                </c:pt>
                <c:pt idx="4083">
                  <c:v>1940</c:v>
                </c:pt>
                <c:pt idx="4084">
                  <c:v>1940</c:v>
                </c:pt>
                <c:pt idx="4085">
                  <c:v>1940</c:v>
                </c:pt>
                <c:pt idx="4086">
                  <c:v>1940</c:v>
                </c:pt>
                <c:pt idx="4087">
                  <c:v>1940</c:v>
                </c:pt>
                <c:pt idx="4088">
                  <c:v>1940</c:v>
                </c:pt>
                <c:pt idx="4089">
                  <c:v>1940</c:v>
                </c:pt>
                <c:pt idx="4090">
                  <c:v>1940</c:v>
                </c:pt>
                <c:pt idx="4091">
                  <c:v>1940</c:v>
                </c:pt>
                <c:pt idx="4092">
                  <c:v>1940</c:v>
                </c:pt>
                <c:pt idx="4093">
                  <c:v>1940</c:v>
                </c:pt>
                <c:pt idx="4094">
                  <c:v>1940</c:v>
                </c:pt>
                <c:pt idx="4095">
                  <c:v>1940</c:v>
                </c:pt>
                <c:pt idx="4096">
                  <c:v>1940</c:v>
                </c:pt>
                <c:pt idx="4097">
                  <c:v>1940</c:v>
                </c:pt>
                <c:pt idx="4098">
                  <c:v>1940</c:v>
                </c:pt>
                <c:pt idx="4099">
                  <c:v>1940</c:v>
                </c:pt>
                <c:pt idx="4100">
                  <c:v>1940</c:v>
                </c:pt>
                <c:pt idx="4101">
                  <c:v>1940</c:v>
                </c:pt>
                <c:pt idx="4102">
                  <c:v>1940</c:v>
                </c:pt>
                <c:pt idx="4103">
                  <c:v>1940</c:v>
                </c:pt>
                <c:pt idx="4104">
                  <c:v>1940</c:v>
                </c:pt>
                <c:pt idx="4105">
                  <c:v>1940</c:v>
                </c:pt>
                <c:pt idx="4106">
                  <c:v>1940</c:v>
                </c:pt>
                <c:pt idx="4107">
                  <c:v>1940</c:v>
                </c:pt>
                <c:pt idx="4108">
                  <c:v>1940</c:v>
                </c:pt>
                <c:pt idx="4109">
                  <c:v>1940</c:v>
                </c:pt>
                <c:pt idx="4110">
                  <c:v>1940</c:v>
                </c:pt>
                <c:pt idx="4111">
                  <c:v>1940</c:v>
                </c:pt>
                <c:pt idx="4112">
                  <c:v>1940</c:v>
                </c:pt>
                <c:pt idx="4113">
                  <c:v>1940</c:v>
                </c:pt>
                <c:pt idx="4114">
                  <c:v>1940</c:v>
                </c:pt>
                <c:pt idx="4115">
                  <c:v>1941</c:v>
                </c:pt>
                <c:pt idx="4116">
                  <c:v>1941</c:v>
                </c:pt>
                <c:pt idx="4117">
                  <c:v>1941</c:v>
                </c:pt>
                <c:pt idx="4118">
                  <c:v>1941</c:v>
                </c:pt>
                <c:pt idx="4119">
                  <c:v>1942</c:v>
                </c:pt>
                <c:pt idx="4120">
                  <c:v>1943</c:v>
                </c:pt>
                <c:pt idx="4121">
                  <c:v>1944</c:v>
                </c:pt>
                <c:pt idx="4122">
                  <c:v>1945</c:v>
                </c:pt>
                <c:pt idx="4123">
                  <c:v>1946</c:v>
                </c:pt>
                <c:pt idx="4124">
                  <c:v>1947</c:v>
                </c:pt>
                <c:pt idx="4125">
                  <c:v>1948</c:v>
                </c:pt>
                <c:pt idx="4126">
                  <c:v>1949</c:v>
                </c:pt>
                <c:pt idx="4127">
                  <c:v>1949</c:v>
                </c:pt>
                <c:pt idx="4128">
                  <c:v>1949</c:v>
                </c:pt>
                <c:pt idx="4129">
                  <c:v>1950</c:v>
                </c:pt>
                <c:pt idx="4130">
                  <c:v>1950</c:v>
                </c:pt>
                <c:pt idx="4131">
                  <c:v>1951</c:v>
                </c:pt>
                <c:pt idx="4132">
                  <c:v>1952</c:v>
                </c:pt>
                <c:pt idx="4133">
                  <c:v>1952</c:v>
                </c:pt>
                <c:pt idx="4134">
                  <c:v>1953</c:v>
                </c:pt>
                <c:pt idx="4135">
                  <c:v>1953</c:v>
                </c:pt>
                <c:pt idx="4136">
                  <c:v>1953</c:v>
                </c:pt>
                <c:pt idx="4137">
                  <c:v>1953</c:v>
                </c:pt>
                <c:pt idx="4138">
                  <c:v>1953</c:v>
                </c:pt>
                <c:pt idx="4139">
                  <c:v>1953</c:v>
                </c:pt>
                <c:pt idx="4140">
                  <c:v>1953</c:v>
                </c:pt>
                <c:pt idx="4141">
                  <c:v>1953</c:v>
                </c:pt>
                <c:pt idx="4142">
                  <c:v>1953</c:v>
                </c:pt>
                <c:pt idx="4143">
                  <c:v>1953</c:v>
                </c:pt>
                <c:pt idx="4144">
                  <c:v>1953</c:v>
                </c:pt>
                <c:pt idx="4145">
                  <c:v>1953</c:v>
                </c:pt>
                <c:pt idx="4146">
                  <c:v>1953</c:v>
                </c:pt>
                <c:pt idx="4147">
                  <c:v>1953</c:v>
                </c:pt>
                <c:pt idx="4148">
                  <c:v>1953</c:v>
                </c:pt>
                <c:pt idx="4149">
                  <c:v>1953</c:v>
                </c:pt>
                <c:pt idx="4150">
                  <c:v>1953</c:v>
                </c:pt>
                <c:pt idx="4151">
                  <c:v>1953</c:v>
                </c:pt>
                <c:pt idx="4152">
                  <c:v>1953</c:v>
                </c:pt>
                <c:pt idx="4153">
                  <c:v>1953</c:v>
                </c:pt>
                <c:pt idx="4154">
                  <c:v>1953</c:v>
                </c:pt>
                <c:pt idx="4155">
                  <c:v>1953</c:v>
                </c:pt>
                <c:pt idx="4156">
                  <c:v>1953</c:v>
                </c:pt>
                <c:pt idx="4157">
                  <c:v>1953</c:v>
                </c:pt>
                <c:pt idx="4158">
                  <c:v>1953</c:v>
                </c:pt>
                <c:pt idx="4159">
                  <c:v>1954</c:v>
                </c:pt>
                <c:pt idx="4160">
                  <c:v>1954</c:v>
                </c:pt>
                <c:pt idx="4161">
                  <c:v>1954</c:v>
                </c:pt>
                <c:pt idx="4162">
                  <c:v>1954</c:v>
                </c:pt>
                <c:pt idx="4163">
                  <c:v>1955</c:v>
                </c:pt>
                <c:pt idx="4164">
                  <c:v>1955</c:v>
                </c:pt>
                <c:pt idx="4165">
                  <c:v>1956</c:v>
                </c:pt>
                <c:pt idx="4166">
                  <c:v>1956</c:v>
                </c:pt>
                <c:pt idx="4167">
                  <c:v>1956</c:v>
                </c:pt>
                <c:pt idx="4168">
                  <c:v>1956</c:v>
                </c:pt>
                <c:pt idx="4169">
                  <c:v>1956</c:v>
                </c:pt>
                <c:pt idx="4170">
                  <c:v>1956</c:v>
                </c:pt>
                <c:pt idx="4171">
                  <c:v>1956</c:v>
                </c:pt>
                <c:pt idx="4172">
                  <c:v>1956</c:v>
                </c:pt>
                <c:pt idx="4173">
                  <c:v>1956</c:v>
                </c:pt>
                <c:pt idx="4174">
                  <c:v>1956</c:v>
                </c:pt>
                <c:pt idx="4175">
                  <c:v>1956</c:v>
                </c:pt>
                <c:pt idx="4176">
                  <c:v>1956</c:v>
                </c:pt>
                <c:pt idx="4177">
                  <c:v>1956</c:v>
                </c:pt>
                <c:pt idx="4178">
                  <c:v>1956</c:v>
                </c:pt>
                <c:pt idx="4179">
                  <c:v>1957</c:v>
                </c:pt>
                <c:pt idx="4180">
                  <c:v>1957</c:v>
                </c:pt>
                <c:pt idx="4181">
                  <c:v>1958</c:v>
                </c:pt>
                <c:pt idx="4182">
                  <c:v>1958</c:v>
                </c:pt>
                <c:pt idx="4183">
                  <c:v>1958</c:v>
                </c:pt>
                <c:pt idx="4184">
                  <c:v>1958</c:v>
                </c:pt>
                <c:pt idx="4185">
                  <c:v>1958</c:v>
                </c:pt>
                <c:pt idx="4186">
                  <c:v>1958</c:v>
                </c:pt>
                <c:pt idx="4187">
                  <c:v>1958</c:v>
                </c:pt>
                <c:pt idx="4188">
                  <c:v>1959</c:v>
                </c:pt>
                <c:pt idx="4189">
                  <c:v>1959</c:v>
                </c:pt>
                <c:pt idx="4190">
                  <c:v>1959</c:v>
                </c:pt>
                <c:pt idx="4191">
                  <c:v>1960</c:v>
                </c:pt>
                <c:pt idx="4192">
                  <c:v>1960</c:v>
                </c:pt>
                <c:pt idx="4193">
                  <c:v>1960</c:v>
                </c:pt>
                <c:pt idx="4194">
                  <c:v>1960</c:v>
                </c:pt>
                <c:pt idx="4195">
                  <c:v>1961</c:v>
                </c:pt>
                <c:pt idx="4196">
                  <c:v>1962</c:v>
                </c:pt>
                <c:pt idx="4197">
                  <c:v>1962</c:v>
                </c:pt>
                <c:pt idx="4198">
                  <c:v>1962</c:v>
                </c:pt>
                <c:pt idx="4199">
                  <c:v>1962</c:v>
                </c:pt>
                <c:pt idx="4200">
                  <c:v>1962</c:v>
                </c:pt>
                <c:pt idx="4201">
                  <c:v>1962</c:v>
                </c:pt>
                <c:pt idx="4202">
                  <c:v>1963</c:v>
                </c:pt>
                <c:pt idx="4203">
                  <c:v>1964</c:v>
                </c:pt>
                <c:pt idx="4204">
                  <c:v>1965</c:v>
                </c:pt>
                <c:pt idx="4205">
                  <c:v>1965</c:v>
                </c:pt>
                <c:pt idx="4206">
                  <c:v>1966</c:v>
                </c:pt>
                <c:pt idx="4207">
                  <c:v>1967</c:v>
                </c:pt>
                <c:pt idx="4208">
                  <c:v>1968</c:v>
                </c:pt>
                <c:pt idx="4209">
                  <c:v>1969</c:v>
                </c:pt>
                <c:pt idx="4210">
                  <c:v>1970</c:v>
                </c:pt>
                <c:pt idx="4211">
                  <c:v>1971</c:v>
                </c:pt>
                <c:pt idx="4212">
                  <c:v>1971</c:v>
                </c:pt>
                <c:pt idx="4213">
                  <c:v>1971</c:v>
                </c:pt>
                <c:pt idx="4214">
                  <c:v>1971</c:v>
                </c:pt>
                <c:pt idx="4215">
                  <c:v>1971</c:v>
                </c:pt>
                <c:pt idx="4216">
                  <c:v>1971</c:v>
                </c:pt>
                <c:pt idx="4217">
                  <c:v>1971</c:v>
                </c:pt>
                <c:pt idx="4218">
                  <c:v>1972</c:v>
                </c:pt>
                <c:pt idx="4219">
                  <c:v>1973</c:v>
                </c:pt>
                <c:pt idx="4220">
                  <c:v>1974</c:v>
                </c:pt>
                <c:pt idx="4221">
                  <c:v>1975</c:v>
                </c:pt>
                <c:pt idx="4222">
                  <c:v>1976</c:v>
                </c:pt>
                <c:pt idx="4223">
                  <c:v>1977</c:v>
                </c:pt>
                <c:pt idx="4224">
                  <c:v>1978</c:v>
                </c:pt>
                <c:pt idx="4225">
                  <c:v>1979</c:v>
                </c:pt>
                <c:pt idx="4226">
                  <c:v>1979</c:v>
                </c:pt>
                <c:pt idx="4227">
                  <c:v>1979</c:v>
                </c:pt>
                <c:pt idx="4228">
                  <c:v>1980</c:v>
                </c:pt>
                <c:pt idx="4229">
                  <c:v>1980</c:v>
                </c:pt>
                <c:pt idx="4230">
                  <c:v>1981</c:v>
                </c:pt>
                <c:pt idx="4231">
                  <c:v>1981</c:v>
                </c:pt>
                <c:pt idx="4232">
                  <c:v>1982</c:v>
                </c:pt>
                <c:pt idx="4233">
                  <c:v>1982</c:v>
                </c:pt>
                <c:pt idx="4234">
                  <c:v>1982</c:v>
                </c:pt>
                <c:pt idx="4235">
                  <c:v>1983</c:v>
                </c:pt>
                <c:pt idx="4236">
                  <c:v>1983</c:v>
                </c:pt>
                <c:pt idx="4237">
                  <c:v>1984</c:v>
                </c:pt>
                <c:pt idx="4238">
                  <c:v>1985</c:v>
                </c:pt>
                <c:pt idx="4239">
                  <c:v>1986</c:v>
                </c:pt>
                <c:pt idx="4240">
                  <c:v>1986</c:v>
                </c:pt>
                <c:pt idx="4241">
                  <c:v>1986</c:v>
                </c:pt>
                <c:pt idx="4242">
                  <c:v>1986</c:v>
                </c:pt>
                <c:pt idx="4243">
                  <c:v>1986</c:v>
                </c:pt>
                <c:pt idx="4244">
                  <c:v>1986</c:v>
                </c:pt>
                <c:pt idx="4245">
                  <c:v>1986</c:v>
                </c:pt>
                <c:pt idx="4246">
                  <c:v>1986</c:v>
                </c:pt>
                <c:pt idx="4247">
                  <c:v>1986</c:v>
                </c:pt>
                <c:pt idx="4248">
                  <c:v>1986</c:v>
                </c:pt>
                <c:pt idx="4249">
                  <c:v>1986</c:v>
                </c:pt>
                <c:pt idx="4250">
                  <c:v>1986</c:v>
                </c:pt>
                <c:pt idx="4251">
                  <c:v>1986</c:v>
                </c:pt>
                <c:pt idx="4252">
                  <c:v>1986</c:v>
                </c:pt>
                <c:pt idx="4253">
                  <c:v>1986</c:v>
                </c:pt>
                <c:pt idx="4254">
                  <c:v>1986</c:v>
                </c:pt>
                <c:pt idx="4255">
                  <c:v>1986</c:v>
                </c:pt>
                <c:pt idx="4256">
                  <c:v>1986</c:v>
                </c:pt>
                <c:pt idx="4257">
                  <c:v>1986</c:v>
                </c:pt>
                <c:pt idx="4258">
                  <c:v>1986</c:v>
                </c:pt>
                <c:pt idx="4259">
                  <c:v>1986</c:v>
                </c:pt>
                <c:pt idx="4260">
                  <c:v>1987</c:v>
                </c:pt>
                <c:pt idx="4261">
                  <c:v>1988</c:v>
                </c:pt>
                <c:pt idx="4262">
                  <c:v>1989</c:v>
                </c:pt>
                <c:pt idx="4263">
                  <c:v>1990</c:v>
                </c:pt>
                <c:pt idx="4264">
                  <c:v>1991</c:v>
                </c:pt>
                <c:pt idx="4265">
                  <c:v>1992</c:v>
                </c:pt>
                <c:pt idx="4266">
                  <c:v>1993</c:v>
                </c:pt>
                <c:pt idx="4267">
                  <c:v>1994</c:v>
                </c:pt>
                <c:pt idx="4268">
                  <c:v>1995</c:v>
                </c:pt>
                <c:pt idx="4269">
                  <c:v>1996</c:v>
                </c:pt>
                <c:pt idx="4270">
                  <c:v>1997</c:v>
                </c:pt>
                <c:pt idx="4271">
                  <c:v>1997</c:v>
                </c:pt>
                <c:pt idx="4272">
                  <c:v>1997</c:v>
                </c:pt>
                <c:pt idx="4273">
                  <c:v>1997</c:v>
                </c:pt>
                <c:pt idx="4274">
                  <c:v>1998</c:v>
                </c:pt>
                <c:pt idx="4275">
                  <c:v>1998</c:v>
                </c:pt>
                <c:pt idx="4276">
                  <c:v>1999</c:v>
                </c:pt>
                <c:pt idx="4277">
                  <c:v>2000</c:v>
                </c:pt>
                <c:pt idx="4278">
                  <c:v>2000</c:v>
                </c:pt>
                <c:pt idx="4279">
                  <c:v>2000</c:v>
                </c:pt>
                <c:pt idx="4280">
                  <c:v>2001</c:v>
                </c:pt>
                <c:pt idx="4281">
                  <c:v>2001</c:v>
                </c:pt>
                <c:pt idx="4282">
                  <c:v>2001</c:v>
                </c:pt>
                <c:pt idx="4283">
                  <c:v>2001</c:v>
                </c:pt>
                <c:pt idx="4284">
                  <c:v>2002</c:v>
                </c:pt>
                <c:pt idx="4285">
                  <c:v>2002</c:v>
                </c:pt>
                <c:pt idx="4286">
                  <c:v>2002</c:v>
                </c:pt>
                <c:pt idx="4287">
                  <c:v>2003</c:v>
                </c:pt>
                <c:pt idx="4288">
                  <c:v>2003</c:v>
                </c:pt>
                <c:pt idx="4289">
                  <c:v>2003</c:v>
                </c:pt>
                <c:pt idx="4290">
                  <c:v>2003</c:v>
                </c:pt>
                <c:pt idx="4291">
                  <c:v>2004</c:v>
                </c:pt>
                <c:pt idx="4292">
                  <c:v>2005</c:v>
                </c:pt>
                <c:pt idx="4293">
                  <c:v>2006</c:v>
                </c:pt>
                <c:pt idx="4294">
                  <c:v>2006</c:v>
                </c:pt>
                <c:pt idx="4295">
                  <c:v>2007</c:v>
                </c:pt>
                <c:pt idx="4296">
                  <c:v>2008</c:v>
                </c:pt>
                <c:pt idx="4297">
                  <c:v>2008</c:v>
                </c:pt>
                <c:pt idx="4298">
                  <c:v>2009</c:v>
                </c:pt>
                <c:pt idx="4299">
                  <c:v>2010</c:v>
                </c:pt>
                <c:pt idx="4300">
                  <c:v>2011</c:v>
                </c:pt>
                <c:pt idx="4301">
                  <c:v>2012</c:v>
                </c:pt>
                <c:pt idx="4302">
                  <c:v>2012</c:v>
                </c:pt>
                <c:pt idx="4303">
                  <c:v>2013</c:v>
                </c:pt>
                <c:pt idx="4304">
                  <c:v>2014</c:v>
                </c:pt>
                <c:pt idx="4305">
                  <c:v>2014</c:v>
                </c:pt>
                <c:pt idx="4306">
                  <c:v>2014</c:v>
                </c:pt>
                <c:pt idx="4307">
                  <c:v>2014</c:v>
                </c:pt>
                <c:pt idx="4308">
                  <c:v>2014</c:v>
                </c:pt>
                <c:pt idx="4309">
                  <c:v>2014</c:v>
                </c:pt>
                <c:pt idx="4310">
                  <c:v>2014</c:v>
                </c:pt>
                <c:pt idx="4311">
                  <c:v>2014</c:v>
                </c:pt>
                <c:pt idx="4312">
                  <c:v>2014</c:v>
                </c:pt>
                <c:pt idx="4313">
                  <c:v>2014</c:v>
                </c:pt>
                <c:pt idx="4314">
                  <c:v>2014</c:v>
                </c:pt>
                <c:pt idx="4315">
                  <c:v>2014</c:v>
                </c:pt>
                <c:pt idx="4316">
                  <c:v>2014</c:v>
                </c:pt>
                <c:pt idx="4317">
                  <c:v>2014</c:v>
                </c:pt>
                <c:pt idx="4318">
                  <c:v>2014</c:v>
                </c:pt>
                <c:pt idx="4319">
                  <c:v>2014</c:v>
                </c:pt>
                <c:pt idx="4320">
                  <c:v>2014</c:v>
                </c:pt>
                <c:pt idx="4321">
                  <c:v>2014</c:v>
                </c:pt>
                <c:pt idx="4322">
                  <c:v>2014</c:v>
                </c:pt>
                <c:pt idx="4323">
                  <c:v>2014</c:v>
                </c:pt>
                <c:pt idx="4324">
                  <c:v>2014</c:v>
                </c:pt>
                <c:pt idx="4325">
                  <c:v>2015</c:v>
                </c:pt>
                <c:pt idx="4326">
                  <c:v>2016</c:v>
                </c:pt>
                <c:pt idx="4327">
                  <c:v>2016</c:v>
                </c:pt>
                <c:pt idx="4328">
                  <c:v>2016</c:v>
                </c:pt>
                <c:pt idx="4329">
                  <c:v>2016</c:v>
                </c:pt>
                <c:pt idx="4330">
                  <c:v>2016</c:v>
                </c:pt>
                <c:pt idx="4331">
                  <c:v>2016</c:v>
                </c:pt>
                <c:pt idx="4332">
                  <c:v>2016</c:v>
                </c:pt>
                <c:pt idx="4333">
                  <c:v>2016</c:v>
                </c:pt>
                <c:pt idx="4334">
                  <c:v>2016</c:v>
                </c:pt>
                <c:pt idx="4335">
                  <c:v>2016</c:v>
                </c:pt>
                <c:pt idx="4336">
                  <c:v>2016</c:v>
                </c:pt>
                <c:pt idx="4337">
                  <c:v>2017</c:v>
                </c:pt>
                <c:pt idx="4338">
                  <c:v>2018</c:v>
                </c:pt>
                <c:pt idx="4339">
                  <c:v>2019</c:v>
                </c:pt>
                <c:pt idx="4340">
                  <c:v>2020</c:v>
                </c:pt>
                <c:pt idx="4341">
                  <c:v>2020</c:v>
                </c:pt>
                <c:pt idx="4342">
                  <c:v>2021</c:v>
                </c:pt>
                <c:pt idx="4343">
                  <c:v>2022</c:v>
                </c:pt>
                <c:pt idx="4344">
                  <c:v>2023</c:v>
                </c:pt>
                <c:pt idx="4345">
                  <c:v>2024</c:v>
                </c:pt>
                <c:pt idx="4346">
                  <c:v>2025</c:v>
                </c:pt>
                <c:pt idx="4347">
                  <c:v>2026</c:v>
                </c:pt>
                <c:pt idx="4348">
                  <c:v>2027</c:v>
                </c:pt>
                <c:pt idx="4349">
                  <c:v>2027</c:v>
                </c:pt>
                <c:pt idx="4350">
                  <c:v>2028</c:v>
                </c:pt>
                <c:pt idx="4351">
                  <c:v>2029</c:v>
                </c:pt>
                <c:pt idx="4352">
                  <c:v>2029</c:v>
                </c:pt>
                <c:pt idx="4353">
                  <c:v>2029</c:v>
                </c:pt>
                <c:pt idx="4354">
                  <c:v>2029</c:v>
                </c:pt>
                <c:pt idx="4355">
                  <c:v>2029</c:v>
                </c:pt>
                <c:pt idx="4356">
                  <c:v>2029</c:v>
                </c:pt>
                <c:pt idx="4357">
                  <c:v>2029</c:v>
                </c:pt>
                <c:pt idx="4358">
                  <c:v>2029</c:v>
                </c:pt>
                <c:pt idx="4359">
                  <c:v>2029</c:v>
                </c:pt>
                <c:pt idx="4360">
                  <c:v>2030</c:v>
                </c:pt>
                <c:pt idx="4361">
                  <c:v>2031</c:v>
                </c:pt>
                <c:pt idx="4362">
                  <c:v>2032</c:v>
                </c:pt>
                <c:pt idx="4363">
                  <c:v>2032</c:v>
                </c:pt>
                <c:pt idx="4364">
                  <c:v>2033</c:v>
                </c:pt>
                <c:pt idx="4365">
                  <c:v>2034</c:v>
                </c:pt>
                <c:pt idx="4366">
                  <c:v>2034</c:v>
                </c:pt>
                <c:pt idx="4367">
                  <c:v>2034</c:v>
                </c:pt>
                <c:pt idx="4368">
                  <c:v>2034</c:v>
                </c:pt>
                <c:pt idx="4369">
                  <c:v>2034</c:v>
                </c:pt>
                <c:pt idx="4370">
                  <c:v>2034</c:v>
                </c:pt>
                <c:pt idx="4371">
                  <c:v>2034</c:v>
                </c:pt>
                <c:pt idx="4372">
                  <c:v>2034</c:v>
                </c:pt>
                <c:pt idx="4373">
                  <c:v>2034</c:v>
                </c:pt>
                <c:pt idx="4374">
                  <c:v>2035</c:v>
                </c:pt>
                <c:pt idx="4375">
                  <c:v>2036</c:v>
                </c:pt>
                <c:pt idx="4376">
                  <c:v>2037</c:v>
                </c:pt>
                <c:pt idx="4377">
                  <c:v>2037</c:v>
                </c:pt>
                <c:pt idx="4378">
                  <c:v>2037</c:v>
                </c:pt>
                <c:pt idx="4379">
                  <c:v>2037</c:v>
                </c:pt>
                <c:pt idx="4380">
                  <c:v>2037</c:v>
                </c:pt>
                <c:pt idx="4381">
                  <c:v>2037</c:v>
                </c:pt>
                <c:pt idx="4382">
                  <c:v>2037</c:v>
                </c:pt>
                <c:pt idx="4383">
                  <c:v>2037</c:v>
                </c:pt>
                <c:pt idx="4384">
                  <c:v>2037</c:v>
                </c:pt>
                <c:pt idx="4385">
                  <c:v>2037</c:v>
                </c:pt>
                <c:pt idx="4386">
                  <c:v>2037</c:v>
                </c:pt>
                <c:pt idx="4387">
                  <c:v>2038</c:v>
                </c:pt>
                <c:pt idx="4388">
                  <c:v>2038</c:v>
                </c:pt>
                <c:pt idx="4389">
                  <c:v>2038</c:v>
                </c:pt>
                <c:pt idx="4390">
                  <c:v>2039</c:v>
                </c:pt>
                <c:pt idx="4391">
                  <c:v>2039</c:v>
                </c:pt>
                <c:pt idx="4392">
                  <c:v>2039</c:v>
                </c:pt>
                <c:pt idx="4393">
                  <c:v>2039</c:v>
                </c:pt>
                <c:pt idx="4394">
                  <c:v>2039</c:v>
                </c:pt>
                <c:pt idx="4395">
                  <c:v>2040</c:v>
                </c:pt>
                <c:pt idx="4396">
                  <c:v>2041</c:v>
                </c:pt>
                <c:pt idx="4397">
                  <c:v>2042</c:v>
                </c:pt>
                <c:pt idx="4398">
                  <c:v>2043</c:v>
                </c:pt>
                <c:pt idx="4399">
                  <c:v>2044</c:v>
                </c:pt>
                <c:pt idx="4400">
                  <c:v>2045</c:v>
                </c:pt>
                <c:pt idx="4401">
                  <c:v>2046</c:v>
                </c:pt>
                <c:pt idx="4402">
                  <c:v>2046</c:v>
                </c:pt>
                <c:pt idx="4403">
                  <c:v>2047</c:v>
                </c:pt>
                <c:pt idx="4404">
                  <c:v>2048</c:v>
                </c:pt>
                <c:pt idx="4405">
                  <c:v>2049</c:v>
                </c:pt>
                <c:pt idx="4406">
                  <c:v>2050</c:v>
                </c:pt>
                <c:pt idx="4407">
                  <c:v>2051</c:v>
                </c:pt>
                <c:pt idx="4408">
                  <c:v>2052</c:v>
                </c:pt>
                <c:pt idx="4409">
                  <c:v>2053</c:v>
                </c:pt>
                <c:pt idx="4410">
                  <c:v>2054</c:v>
                </c:pt>
                <c:pt idx="4411">
                  <c:v>2054</c:v>
                </c:pt>
                <c:pt idx="4412">
                  <c:v>2055</c:v>
                </c:pt>
                <c:pt idx="4413">
                  <c:v>2056</c:v>
                </c:pt>
                <c:pt idx="4414">
                  <c:v>2057</c:v>
                </c:pt>
                <c:pt idx="4415">
                  <c:v>2058</c:v>
                </c:pt>
                <c:pt idx="4416">
                  <c:v>2059</c:v>
                </c:pt>
                <c:pt idx="4417">
                  <c:v>2060</c:v>
                </c:pt>
                <c:pt idx="4418">
                  <c:v>2061</c:v>
                </c:pt>
                <c:pt idx="4419">
                  <c:v>2062</c:v>
                </c:pt>
                <c:pt idx="4420">
                  <c:v>2063</c:v>
                </c:pt>
                <c:pt idx="4421">
                  <c:v>2064</c:v>
                </c:pt>
                <c:pt idx="4422">
                  <c:v>2065</c:v>
                </c:pt>
                <c:pt idx="4423">
                  <c:v>2066</c:v>
                </c:pt>
                <c:pt idx="4424">
                  <c:v>2067</c:v>
                </c:pt>
                <c:pt idx="4425">
                  <c:v>2068</c:v>
                </c:pt>
                <c:pt idx="4426">
                  <c:v>2068</c:v>
                </c:pt>
                <c:pt idx="4427">
                  <c:v>2068</c:v>
                </c:pt>
                <c:pt idx="4428">
                  <c:v>2068</c:v>
                </c:pt>
                <c:pt idx="4429">
                  <c:v>2068</c:v>
                </c:pt>
                <c:pt idx="4430">
                  <c:v>2068</c:v>
                </c:pt>
                <c:pt idx="4431">
                  <c:v>2068</c:v>
                </c:pt>
                <c:pt idx="4432">
                  <c:v>2068</c:v>
                </c:pt>
                <c:pt idx="4433">
                  <c:v>2068</c:v>
                </c:pt>
                <c:pt idx="4434">
                  <c:v>2068</c:v>
                </c:pt>
                <c:pt idx="4435">
                  <c:v>2068</c:v>
                </c:pt>
                <c:pt idx="4436">
                  <c:v>2068</c:v>
                </c:pt>
                <c:pt idx="4437">
                  <c:v>2068</c:v>
                </c:pt>
                <c:pt idx="4438">
                  <c:v>2068</c:v>
                </c:pt>
                <c:pt idx="4439">
                  <c:v>2068</c:v>
                </c:pt>
                <c:pt idx="4440">
                  <c:v>2068</c:v>
                </c:pt>
                <c:pt idx="4441">
                  <c:v>2068</c:v>
                </c:pt>
                <c:pt idx="4442">
                  <c:v>2068</c:v>
                </c:pt>
                <c:pt idx="4443">
                  <c:v>2069</c:v>
                </c:pt>
                <c:pt idx="4444">
                  <c:v>2069</c:v>
                </c:pt>
                <c:pt idx="4445">
                  <c:v>2069</c:v>
                </c:pt>
                <c:pt idx="4446">
                  <c:v>2070</c:v>
                </c:pt>
                <c:pt idx="4447">
                  <c:v>2070</c:v>
                </c:pt>
                <c:pt idx="4448">
                  <c:v>2070</c:v>
                </c:pt>
                <c:pt idx="4449">
                  <c:v>2071</c:v>
                </c:pt>
                <c:pt idx="4450">
                  <c:v>2071</c:v>
                </c:pt>
                <c:pt idx="4451">
                  <c:v>2071</c:v>
                </c:pt>
                <c:pt idx="4452">
                  <c:v>2072</c:v>
                </c:pt>
                <c:pt idx="4453">
                  <c:v>2073</c:v>
                </c:pt>
                <c:pt idx="4454">
                  <c:v>2074</c:v>
                </c:pt>
                <c:pt idx="4455">
                  <c:v>2074</c:v>
                </c:pt>
                <c:pt idx="4456">
                  <c:v>2074</c:v>
                </c:pt>
                <c:pt idx="4457">
                  <c:v>2075</c:v>
                </c:pt>
                <c:pt idx="4458">
                  <c:v>2076</c:v>
                </c:pt>
                <c:pt idx="4459">
                  <c:v>2076</c:v>
                </c:pt>
                <c:pt idx="4460">
                  <c:v>2077</c:v>
                </c:pt>
                <c:pt idx="4461">
                  <c:v>2077</c:v>
                </c:pt>
                <c:pt idx="4462">
                  <c:v>2077</c:v>
                </c:pt>
                <c:pt idx="4463">
                  <c:v>2077</c:v>
                </c:pt>
                <c:pt idx="4464">
                  <c:v>2077</c:v>
                </c:pt>
                <c:pt idx="4465">
                  <c:v>2077</c:v>
                </c:pt>
                <c:pt idx="4466">
                  <c:v>2077</c:v>
                </c:pt>
                <c:pt idx="4467">
                  <c:v>2077</c:v>
                </c:pt>
                <c:pt idx="4468">
                  <c:v>2078</c:v>
                </c:pt>
                <c:pt idx="4469">
                  <c:v>2079</c:v>
                </c:pt>
                <c:pt idx="4470">
                  <c:v>2080</c:v>
                </c:pt>
                <c:pt idx="4471">
                  <c:v>2081</c:v>
                </c:pt>
                <c:pt idx="4472">
                  <c:v>2082</c:v>
                </c:pt>
                <c:pt idx="4473">
                  <c:v>2082</c:v>
                </c:pt>
                <c:pt idx="4474">
                  <c:v>2083</c:v>
                </c:pt>
                <c:pt idx="4475">
                  <c:v>2083</c:v>
                </c:pt>
                <c:pt idx="4476">
                  <c:v>2083</c:v>
                </c:pt>
                <c:pt idx="4477">
                  <c:v>2083</c:v>
                </c:pt>
                <c:pt idx="4478">
                  <c:v>2084</c:v>
                </c:pt>
                <c:pt idx="4479">
                  <c:v>2085</c:v>
                </c:pt>
                <c:pt idx="4480">
                  <c:v>2086</c:v>
                </c:pt>
                <c:pt idx="4481">
                  <c:v>2086</c:v>
                </c:pt>
                <c:pt idx="4482">
                  <c:v>2087</c:v>
                </c:pt>
                <c:pt idx="4483">
                  <c:v>2088</c:v>
                </c:pt>
                <c:pt idx="4484">
                  <c:v>2089</c:v>
                </c:pt>
                <c:pt idx="4485">
                  <c:v>2089</c:v>
                </c:pt>
                <c:pt idx="4486">
                  <c:v>2089</c:v>
                </c:pt>
                <c:pt idx="4487">
                  <c:v>2089</c:v>
                </c:pt>
                <c:pt idx="4488">
                  <c:v>2089</c:v>
                </c:pt>
                <c:pt idx="4489">
                  <c:v>2090</c:v>
                </c:pt>
                <c:pt idx="4490">
                  <c:v>2090</c:v>
                </c:pt>
                <c:pt idx="4491">
                  <c:v>2091</c:v>
                </c:pt>
                <c:pt idx="4492">
                  <c:v>2092</c:v>
                </c:pt>
                <c:pt idx="4493">
                  <c:v>2093</c:v>
                </c:pt>
                <c:pt idx="4494">
                  <c:v>2094</c:v>
                </c:pt>
                <c:pt idx="4495">
                  <c:v>2095</c:v>
                </c:pt>
                <c:pt idx="4496">
                  <c:v>2096</c:v>
                </c:pt>
                <c:pt idx="4497">
                  <c:v>2097</c:v>
                </c:pt>
                <c:pt idx="4498">
                  <c:v>2097</c:v>
                </c:pt>
                <c:pt idx="4499">
                  <c:v>2098</c:v>
                </c:pt>
                <c:pt idx="4500">
                  <c:v>2099</c:v>
                </c:pt>
                <c:pt idx="4501">
                  <c:v>2099</c:v>
                </c:pt>
                <c:pt idx="4502">
                  <c:v>2099</c:v>
                </c:pt>
                <c:pt idx="4503">
                  <c:v>2099</c:v>
                </c:pt>
                <c:pt idx="4504">
                  <c:v>2100</c:v>
                </c:pt>
                <c:pt idx="4505">
                  <c:v>2100</c:v>
                </c:pt>
                <c:pt idx="4506">
                  <c:v>2100</c:v>
                </c:pt>
                <c:pt idx="4507">
                  <c:v>2100</c:v>
                </c:pt>
                <c:pt idx="4508">
                  <c:v>2100</c:v>
                </c:pt>
                <c:pt idx="4509">
                  <c:v>2100</c:v>
                </c:pt>
                <c:pt idx="4510">
                  <c:v>2100</c:v>
                </c:pt>
                <c:pt idx="4511">
                  <c:v>2100</c:v>
                </c:pt>
                <c:pt idx="4512">
                  <c:v>2100</c:v>
                </c:pt>
                <c:pt idx="4513">
                  <c:v>2100</c:v>
                </c:pt>
                <c:pt idx="4514">
                  <c:v>2100</c:v>
                </c:pt>
                <c:pt idx="4515">
                  <c:v>2100</c:v>
                </c:pt>
                <c:pt idx="4516">
                  <c:v>2100</c:v>
                </c:pt>
                <c:pt idx="4517">
                  <c:v>2100</c:v>
                </c:pt>
                <c:pt idx="4518">
                  <c:v>2100</c:v>
                </c:pt>
                <c:pt idx="4519">
                  <c:v>2100</c:v>
                </c:pt>
                <c:pt idx="4520">
                  <c:v>2100</c:v>
                </c:pt>
                <c:pt idx="4521">
                  <c:v>2100</c:v>
                </c:pt>
                <c:pt idx="4522">
                  <c:v>2100</c:v>
                </c:pt>
                <c:pt idx="4523">
                  <c:v>2100</c:v>
                </c:pt>
                <c:pt idx="4524">
                  <c:v>2100</c:v>
                </c:pt>
                <c:pt idx="4525">
                  <c:v>2100</c:v>
                </c:pt>
                <c:pt idx="4526">
                  <c:v>2100</c:v>
                </c:pt>
                <c:pt idx="4527">
                  <c:v>2100</c:v>
                </c:pt>
                <c:pt idx="4528">
                  <c:v>2100</c:v>
                </c:pt>
                <c:pt idx="4529">
                  <c:v>2100</c:v>
                </c:pt>
                <c:pt idx="4530">
                  <c:v>2100</c:v>
                </c:pt>
                <c:pt idx="4531">
                  <c:v>2100</c:v>
                </c:pt>
                <c:pt idx="4532">
                  <c:v>2100</c:v>
                </c:pt>
                <c:pt idx="4533">
                  <c:v>2100</c:v>
                </c:pt>
                <c:pt idx="4534">
                  <c:v>2100</c:v>
                </c:pt>
                <c:pt idx="4535">
                  <c:v>2100</c:v>
                </c:pt>
                <c:pt idx="4536">
                  <c:v>2100</c:v>
                </c:pt>
                <c:pt idx="4537">
                  <c:v>2100</c:v>
                </c:pt>
                <c:pt idx="4538">
                  <c:v>2100</c:v>
                </c:pt>
                <c:pt idx="4539">
                  <c:v>2100</c:v>
                </c:pt>
                <c:pt idx="4540">
                  <c:v>2100</c:v>
                </c:pt>
                <c:pt idx="4541">
                  <c:v>2100</c:v>
                </c:pt>
                <c:pt idx="4542">
                  <c:v>2101</c:v>
                </c:pt>
                <c:pt idx="4543">
                  <c:v>2101</c:v>
                </c:pt>
                <c:pt idx="4544">
                  <c:v>2101</c:v>
                </c:pt>
                <c:pt idx="4545">
                  <c:v>2101</c:v>
                </c:pt>
                <c:pt idx="4546">
                  <c:v>2101</c:v>
                </c:pt>
                <c:pt idx="4547">
                  <c:v>2101</c:v>
                </c:pt>
                <c:pt idx="4548">
                  <c:v>2101</c:v>
                </c:pt>
                <c:pt idx="4549">
                  <c:v>2101</c:v>
                </c:pt>
                <c:pt idx="4550">
                  <c:v>2101</c:v>
                </c:pt>
                <c:pt idx="4551">
                  <c:v>2101</c:v>
                </c:pt>
                <c:pt idx="4552">
                  <c:v>2101</c:v>
                </c:pt>
                <c:pt idx="4553">
                  <c:v>2101</c:v>
                </c:pt>
                <c:pt idx="4554">
                  <c:v>2101</c:v>
                </c:pt>
                <c:pt idx="4555">
                  <c:v>2101</c:v>
                </c:pt>
                <c:pt idx="4556">
                  <c:v>2101</c:v>
                </c:pt>
                <c:pt idx="4557">
                  <c:v>2101</c:v>
                </c:pt>
                <c:pt idx="4558">
                  <c:v>2101</c:v>
                </c:pt>
                <c:pt idx="4559">
                  <c:v>2101</c:v>
                </c:pt>
                <c:pt idx="4560">
                  <c:v>2101</c:v>
                </c:pt>
                <c:pt idx="4561">
                  <c:v>2101</c:v>
                </c:pt>
                <c:pt idx="4562">
                  <c:v>2102</c:v>
                </c:pt>
                <c:pt idx="4563">
                  <c:v>2102</c:v>
                </c:pt>
                <c:pt idx="4564">
                  <c:v>2103</c:v>
                </c:pt>
                <c:pt idx="4565">
                  <c:v>2103</c:v>
                </c:pt>
                <c:pt idx="4566">
                  <c:v>2103</c:v>
                </c:pt>
                <c:pt idx="4567">
                  <c:v>2103</c:v>
                </c:pt>
                <c:pt idx="4568">
                  <c:v>2103</c:v>
                </c:pt>
                <c:pt idx="4569">
                  <c:v>2103</c:v>
                </c:pt>
                <c:pt idx="4570">
                  <c:v>2104</c:v>
                </c:pt>
                <c:pt idx="4571">
                  <c:v>2104</c:v>
                </c:pt>
                <c:pt idx="4572">
                  <c:v>2104</c:v>
                </c:pt>
                <c:pt idx="4573">
                  <c:v>2104</c:v>
                </c:pt>
                <c:pt idx="4574">
                  <c:v>2104</c:v>
                </c:pt>
                <c:pt idx="4575">
                  <c:v>2104</c:v>
                </c:pt>
                <c:pt idx="4576">
                  <c:v>2105</c:v>
                </c:pt>
                <c:pt idx="4577">
                  <c:v>2106</c:v>
                </c:pt>
                <c:pt idx="4578">
                  <c:v>2107</c:v>
                </c:pt>
                <c:pt idx="4579">
                  <c:v>2107</c:v>
                </c:pt>
                <c:pt idx="4580">
                  <c:v>2107</c:v>
                </c:pt>
                <c:pt idx="4581">
                  <c:v>2108</c:v>
                </c:pt>
                <c:pt idx="4582">
                  <c:v>2108</c:v>
                </c:pt>
                <c:pt idx="4583">
                  <c:v>2108</c:v>
                </c:pt>
                <c:pt idx="4584">
                  <c:v>2109</c:v>
                </c:pt>
                <c:pt idx="4585">
                  <c:v>2109</c:v>
                </c:pt>
                <c:pt idx="4586">
                  <c:v>2109</c:v>
                </c:pt>
                <c:pt idx="4587">
                  <c:v>2109</c:v>
                </c:pt>
                <c:pt idx="4588">
                  <c:v>2109</c:v>
                </c:pt>
                <c:pt idx="4589">
                  <c:v>2109</c:v>
                </c:pt>
                <c:pt idx="4590">
                  <c:v>2109</c:v>
                </c:pt>
                <c:pt idx="4591">
                  <c:v>2109</c:v>
                </c:pt>
                <c:pt idx="4592">
                  <c:v>2109</c:v>
                </c:pt>
                <c:pt idx="4593">
                  <c:v>2109</c:v>
                </c:pt>
                <c:pt idx="4594">
                  <c:v>2109</c:v>
                </c:pt>
                <c:pt idx="4595">
                  <c:v>2109</c:v>
                </c:pt>
                <c:pt idx="4596">
                  <c:v>2109</c:v>
                </c:pt>
                <c:pt idx="4597">
                  <c:v>2110</c:v>
                </c:pt>
                <c:pt idx="4598">
                  <c:v>2110</c:v>
                </c:pt>
                <c:pt idx="4599">
                  <c:v>2110</c:v>
                </c:pt>
                <c:pt idx="4600">
                  <c:v>2110</c:v>
                </c:pt>
                <c:pt idx="4601">
                  <c:v>2110</c:v>
                </c:pt>
                <c:pt idx="4602">
                  <c:v>2110</c:v>
                </c:pt>
                <c:pt idx="4603">
                  <c:v>2110</c:v>
                </c:pt>
                <c:pt idx="4604">
                  <c:v>2110</c:v>
                </c:pt>
                <c:pt idx="4605">
                  <c:v>2110</c:v>
                </c:pt>
                <c:pt idx="4606">
                  <c:v>2110</c:v>
                </c:pt>
                <c:pt idx="4607">
                  <c:v>2110</c:v>
                </c:pt>
                <c:pt idx="4608">
                  <c:v>2110</c:v>
                </c:pt>
                <c:pt idx="4609">
                  <c:v>2110</c:v>
                </c:pt>
                <c:pt idx="4610">
                  <c:v>2111</c:v>
                </c:pt>
                <c:pt idx="4611">
                  <c:v>2112</c:v>
                </c:pt>
                <c:pt idx="4612">
                  <c:v>2112</c:v>
                </c:pt>
                <c:pt idx="4613">
                  <c:v>2112</c:v>
                </c:pt>
                <c:pt idx="4614">
                  <c:v>2113</c:v>
                </c:pt>
                <c:pt idx="4615">
                  <c:v>2113</c:v>
                </c:pt>
                <c:pt idx="4616">
                  <c:v>2114</c:v>
                </c:pt>
                <c:pt idx="4617">
                  <c:v>2114</c:v>
                </c:pt>
                <c:pt idx="4618">
                  <c:v>2114</c:v>
                </c:pt>
                <c:pt idx="4619">
                  <c:v>2114</c:v>
                </c:pt>
                <c:pt idx="4620">
                  <c:v>2114</c:v>
                </c:pt>
                <c:pt idx="4621">
                  <c:v>2114</c:v>
                </c:pt>
                <c:pt idx="4622">
                  <c:v>2114</c:v>
                </c:pt>
                <c:pt idx="4623">
                  <c:v>2115</c:v>
                </c:pt>
                <c:pt idx="4624">
                  <c:v>2116</c:v>
                </c:pt>
                <c:pt idx="4625">
                  <c:v>2116</c:v>
                </c:pt>
                <c:pt idx="4626">
                  <c:v>2116</c:v>
                </c:pt>
                <c:pt idx="4627">
                  <c:v>2117</c:v>
                </c:pt>
                <c:pt idx="4628">
                  <c:v>2117</c:v>
                </c:pt>
                <c:pt idx="4629">
                  <c:v>2118</c:v>
                </c:pt>
                <c:pt idx="4630">
                  <c:v>2119</c:v>
                </c:pt>
                <c:pt idx="4631">
                  <c:v>2120</c:v>
                </c:pt>
                <c:pt idx="4632">
                  <c:v>2121</c:v>
                </c:pt>
                <c:pt idx="4633">
                  <c:v>2122</c:v>
                </c:pt>
                <c:pt idx="4634">
                  <c:v>2122</c:v>
                </c:pt>
                <c:pt idx="4635">
                  <c:v>2122</c:v>
                </c:pt>
                <c:pt idx="4636">
                  <c:v>2122</c:v>
                </c:pt>
                <c:pt idx="4637">
                  <c:v>2123</c:v>
                </c:pt>
                <c:pt idx="4638">
                  <c:v>2124</c:v>
                </c:pt>
                <c:pt idx="4639">
                  <c:v>2125</c:v>
                </c:pt>
                <c:pt idx="4640">
                  <c:v>2126</c:v>
                </c:pt>
                <c:pt idx="4641">
                  <c:v>2126</c:v>
                </c:pt>
                <c:pt idx="4642">
                  <c:v>2127</c:v>
                </c:pt>
                <c:pt idx="4643">
                  <c:v>2128</c:v>
                </c:pt>
                <c:pt idx="4644">
                  <c:v>2128</c:v>
                </c:pt>
                <c:pt idx="4645">
                  <c:v>2128</c:v>
                </c:pt>
                <c:pt idx="4646">
                  <c:v>2128</c:v>
                </c:pt>
                <c:pt idx="4647">
                  <c:v>2128</c:v>
                </c:pt>
                <c:pt idx="4648">
                  <c:v>2128</c:v>
                </c:pt>
                <c:pt idx="4649">
                  <c:v>2128</c:v>
                </c:pt>
                <c:pt idx="4650">
                  <c:v>2128</c:v>
                </c:pt>
                <c:pt idx="4651">
                  <c:v>2128</c:v>
                </c:pt>
                <c:pt idx="4652">
                  <c:v>2128</c:v>
                </c:pt>
                <c:pt idx="4653">
                  <c:v>2129</c:v>
                </c:pt>
                <c:pt idx="4654">
                  <c:v>2130</c:v>
                </c:pt>
                <c:pt idx="4655">
                  <c:v>2131</c:v>
                </c:pt>
                <c:pt idx="4656">
                  <c:v>2132</c:v>
                </c:pt>
                <c:pt idx="4657">
                  <c:v>2133</c:v>
                </c:pt>
                <c:pt idx="4658">
                  <c:v>2134</c:v>
                </c:pt>
                <c:pt idx="4659">
                  <c:v>2134</c:v>
                </c:pt>
                <c:pt idx="4660">
                  <c:v>2135</c:v>
                </c:pt>
                <c:pt idx="4661">
                  <c:v>2136</c:v>
                </c:pt>
                <c:pt idx="4662">
                  <c:v>2137</c:v>
                </c:pt>
                <c:pt idx="4663">
                  <c:v>2138</c:v>
                </c:pt>
                <c:pt idx="4664">
                  <c:v>2139</c:v>
                </c:pt>
                <c:pt idx="4665">
                  <c:v>2139</c:v>
                </c:pt>
                <c:pt idx="4666">
                  <c:v>2140</c:v>
                </c:pt>
                <c:pt idx="4667">
                  <c:v>2140</c:v>
                </c:pt>
                <c:pt idx="4668">
                  <c:v>2140</c:v>
                </c:pt>
                <c:pt idx="4669">
                  <c:v>2140</c:v>
                </c:pt>
                <c:pt idx="4670">
                  <c:v>2140</c:v>
                </c:pt>
                <c:pt idx="4671">
                  <c:v>2140</c:v>
                </c:pt>
                <c:pt idx="4672">
                  <c:v>2140</c:v>
                </c:pt>
                <c:pt idx="4673">
                  <c:v>2140</c:v>
                </c:pt>
                <c:pt idx="4674">
                  <c:v>2140</c:v>
                </c:pt>
                <c:pt idx="4675">
                  <c:v>2140</c:v>
                </c:pt>
                <c:pt idx="4676">
                  <c:v>2140</c:v>
                </c:pt>
                <c:pt idx="4677">
                  <c:v>2140</c:v>
                </c:pt>
                <c:pt idx="4678">
                  <c:v>2140</c:v>
                </c:pt>
                <c:pt idx="4679">
                  <c:v>2140</c:v>
                </c:pt>
                <c:pt idx="4680">
                  <c:v>2140</c:v>
                </c:pt>
                <c:pt idx="4681">
                  <c:v>2140</c:v>
                </c:pt>
                <c:pt idx="4682">
                  <c:v>2140</c:v>
                </c:pt>
                <c:pt idx="4683">
                  <c:v>2140</c:v>
                </c:pt>
                <c:pt idx="4684">
                  <c:v>2140</c:v>
                </c:pt>
                <c:pt idx="4685">
                  <c:v>2140</c:v>
                </c:pt>
                <c:pt idx="4686">
                  <c:v>2140</c:v>
                </c:pt>
                <c:pt idx="4687">
                  <c:v>2140</c:v>
                </c:pt>
                <c:pt idx="4688">
                  <c:v>2140</c:v>
                </c:pt>
                <c:pt idx="4689">
                  <c:v>2140</c:v>
                </c:pt>
                <c:pt idx="4690">
                  <c:v>2140</c:v>
                </c:pt>
                <c:pt idx="4691">
                  <c:v>2140</c:v>
                </c:pt>
                <c:pt idx="4692">
                  <c:v>2140</c:v>
                </c:pt>
                <c:pt idx="4693">
                  <c:v>2140</c:v>
                </c:pt>
                <c:pt idx="4694">
                  <c:v>2140</c:v>
                </c:pt>
                <c:pt idx="4695">
                  <c:v>2140</c:v>
                </c:pt>
                <c:pt idx="4696">
                  <c:v>2140</c:v>
                </c:pt>
                <c:pt idx="4697">
                  <c:v>2140</c:v>
                </c:pt>
                <c:pt idx="4698">
                  <c:v>2140</c:v>
                </c:pt>
                <c:pt idx="4699">
                  <c:v>2140</c:v>
                </c:pt>
                <c:pt idx="4700">
                  <c:v>2140</c:v>
                </c:pt>
                <c:pt idx="4701">
                  <c:v>2140</c:v>
                </c:pt>
                <c:pt idx="4702">
                  <c:v>2140</c:v>
                </c:pt>
                <c:pt idx="4703">
                  <c:v>2140</c:v>
                </c:pt>
                <c:pt idx="4704">
                  <c:v>2140</c:v>
                </c:pt>
                <c:pt idx="4705">
                  <c:v>2140</c:v>
                </c:pt>
                <c:pt idx="4706">
                  <c:v>2140</c:v>
                </c:pt>
                <c:pt idx="4707">
                  <c:v>2140</c:v>
                </c:pt>
                <c:pt idx="4708">
                  <c:v>2140</c:v>
                </c:pt>
                <c:pt idx="4709">
                  <c:v>2140</c:v>
                </c:pt>
                <c:pt idx="4710">
                  <c:v>2140</c:v>
                </c:pt>
                <c:pt idx="4711">
                  <c:v>2140</c:v>
                </c:pt>
                <c:pt idx="4712">
                  <c:v>2140</c:v>
                </c:pt>
                <c:pt idx="4713">
                  <c:v>2140</c:v>
                </c:pt>
                <c:pt idx="4714">
                  <c:v>2141</c:v>
                </c:pt>
                <c:pt idx="4715">
                  <c:v>2142</c:v>
                </c:pt>
                <c:pt idx="4716">
                  <c:v>2143</c:v>
                </c:pt>
                <c:pt idx="4717">
                  <c:v>2144</c:v>
                </c:pt>
                <c:pt idx="4718">
                  <c:v>2145</c:v>
                </c:pt>
                <c:pt idx="4719">
                  <c:v>2146</c:v>
                </c:pt>
                <c:pt idx="4720">
                  <c:v>2147</c:v>
                </c:pt>
                <c:pt idx="4721">
                  <c:v>2147</c:v>
                </c:pt>
                <c:pt idx="4722">
                  <c:v>2148</c:v>
                </c:pt>
                <c:pt idx="4723">
                  <c:v>2148</c:v>
                </c:pt>
                <c:pt idx="4724">
                  <c:v>2148</c:v>
                </c:pt>
                <c:pt idx="4725">
                  <c:v>2149</c:v>
                </c:pt>
                <c:pt idx="4726">
                  <c:v>2150</c:v>
                </c:pt>
                <c:pt idx="4727">
                  <c:v>2150</c:v>
                </c:pt>
                <c:pt idx="4728">
                  <c:v>2150</c:v>
                </c:pt>
                <c:pt idx="4729">
                  <c:v>2150</c:v>
                </c:pt>
                <c:pt idx="4730">
                  <c:v>2150</c:v>
                </c:pt>
                <c:pt idx="4731">
                  <c:v>2151</c:v>
                </c:pt>
                <c:pt idx="4732">
                  <c:v>2151</c:v>
                </c:pt>
                <c:pt idx="4733">
                  <c:v>2151</c:v>
                </c:pt>
                <c:pt idx="4734">
                  <c:v>2151</c:v>
                </c:pt>
                <c:pt idx="4735">
                  <c:v>2152</c:v>
                </c:pt>
                <c:pt idx="4736">
                  <c:v>2152</c:v>
                </c:pt>
                <c:pt idx="4737">
                  <c:v>2153</c:v>
                </c:pt>
                <c:pt idx="4738">
                  <c:v>2153</c:v>
                </c:pt>
                <c:pt idx="4739">
                  <c:v>2153</c:v>
                </c:pt>
                <c:pt idx="4740">
                  <c:v>2154</c:v>
                </c:pt>
                <c:pt idx="4741">
                  <c:v>2154</c:v>
                </c:pt>
                <c:pt idx="4742">
                  <c:v>2155</c:v>
                </c:pt>
                <c:pt idx="4743">
                  <c:v>2156</c:v>
                </c:pt>
                <c:pt idx="4744">
                  <c:v>2157</c:v>
                </c:pt>
                <c:pt idx="4745">
                  <c:v>2158</c:v>
                </c:pt>
                <c:pt idx="4746">
                  <c:v>2159</c:v>
                </c:pt>
                <c:pt idx="4747">
                  <c:v>2160</c:v>
                </c:pt>
                <c:pt idx="4748">
                  <c:v>2161</c:v>
                </c:pt>
                <c:pt idx="4749">
                  <c:v>2161</c:v>
                </c:pt>
                <c:pt idx="4750">
                  <c:v>2161</c:v>
                </c:pt>
                <c:pt idx="4751">
                  <c:v>2161</c:v>
                </c:pt>
                <c:pt idx="4752">
                  <c:v>2161</c:v>
                </c:pt>
                <c:pt idx="4753">
                  <c:v>2161</c:v>
                </c:pt>
                <c:pt idx="4754">
                  <c:v>2161</c:v>
                </c:pt>
                <c:pt idx="4755">
                  <c:v>2161</c:v>
                </c:pt>
                <c:pt idx="4756">
                  <c:v>2161</c:v>
                </c:pt>
                <c:pt idx="4757">
                  <c:v>2161</c:v>
                </c:pt>
                <c:pt idx="4758">
                  <c:v>2161</c:v>
                </c:pt>
                <c:pt idx="4759">
                  <c:v>2161</c:v>
                </c:pt>
                <c:pt idx="4760">
                  <c:v>2161</c:v>
                </c:pt>
                <c:pt idx="4761">
                  <c:v>2161</c:v>
                </c:pt>
                <c:pt idx="4762">
                  <c:v>2162</c:v>
                </c:pt>
                <c:pt idx="4763">
                  <c:v>2163</c:v>
                </c:pt>
                <c:pt idx="4764">
                  <c:v>2163</c:v>
                </c:pt>
                <c:pt idx="4765">
                  <c:v>2164</c:v>
                </c:pt>
                <c:pt idx="4766">
                  <c:v>2164</c:v>
                </c:pt>
                <c:pt idx="4767">
                  <c:v>2164</c:v>
                </c:pt>
                <c:pt idx="4768">
                  <c:v>2164</c:v>
                </c:pt>
                <c:pt idx="4769">
                  <c:v>2164</c:v>
                </c:pt>
                <c:pt idx="4770">
                  <c:v>2165</c:v>
                </c:pt>
                <c:pt idx="4771">
                  <c:v>2165</c:v>
                </c:pt>
                <c:pt idx="4772">
                  <c:v>2165</c:v>
                </c:pt>
                <c:pt idx="4773">
                  <c:v>2166</c:v>
                </c:pt>
                <c:pt idx="4774">
                  <c:v>2166</c:v>
                </c:pt>
                <c:pt idx="4775">
                  <c:v>2167</c:v>
                </c:pt>
                <c:pt idx="4776">
                  <c:v>2167</c:v>
                </c:pt>
                <c:pt idx="4777">
                  <c:v>2168</c:v>
                </c:pt>
                <c:pt idx="4778">
                  <c:v>2168</c:v>
                </c:pt>
                <c:pt idx="4779">
                  <c:v>2169</c:v>
                </c:pt>
                <c:pt idx="4780">
                  <c:v>2169</c:v>
                </c:pt>
                <c:pt idx="4781">
                  <c:v>2170</c:v>
                </c:pt>
                <c:pt idx="4782">
                  <c:v>2171</c:v>
                </c:pt>
                <c:pt idx="4783">
                  <c:v>2171</c:v>
                </c:pt>
                <c:pt idx="4784">
                  <c:v>2172</c:v>
                </c:pt>
                <c:pt idx="4785">
                  <c:v>2172</c:v>
                </c:pt>
                <c:pt idx="4786">
                  <c:v>2172</c:v>
                </c:pt>
                <c:pt idx="4787">
                  <c:v>2172</c:v>
                </c:pt>
                <c:pt idx="4788">
                  <c:v>2173</c:v>
                </c:pt>
                <c:pt idx="4789">
                  <c:v>2174</c:v>
                </c:pt>
                <c:pt idx="4790">
                  <c:v>2174</c:v>
                </c:pt>
                <c:pt idx="4791">
                  <c:v>2174</c:v>
                </c:pt>
                <c:pt idx="4792">
                  <c:v>2175</c:v>
                </c:pt>
                <c:pt idx="4793">
                  <c:v>2176</c:v>
                </c:pt>
                <c:pt idx="4794">
                  <c:v>2176</c:v>
                </c:pt>
                <c:pt idx="4795">
                  <c:v>2177</c:v>
                </c:pt>
                <c:pt idx="4796">
                  <c:v>2177</c:v>
                </c:pt>
                <c:pt idx="4797">
                  <c:v>2178</c:v>
                </c:pt>
                <c:pt idx="4798">
                  <c:v>2179</c:v>
                </c:pt>
                <c:pt idx="4799">
                  <c:v>2179</c:v>
                </c:pt>
                <c:pt idx="4800">
                  <c:v>2180</c:v>
                </c:pt>
                <c:pt idx="4801">
                  <c:v>2181</c:v>
                </c:pt>
                <c:pt idx="4802">
                  <c:v>2182</c:v>
                </c:pt>
                <c:pt idx="4803">
                  <c:v>2182</c:v>
                </c:pt>
                <c:pt idx="4804">
                  <c:v>2182</c:v>
                </c:pt>
                <c:pt idx="4805">
                  <c:v>2182</c:v>
                </c:pt>
                <c:pt idx="4806">
                  <c:v>2182</c:v>
                </c:pt>
                <c:pt idx="4807">
                  <c:v>2182</c:v>
                </c:pt>
                <c:pt idx="4808">
                  <c:v>2182</c:v>
                </c:pt>
                <c:pt idx="4809">
                  <c:v>2182</c:v>
                </c:pt>
                <c:pt idx="4810">
                  <c:v>2182</c:v>
                </c:pt>
                <c:pt idx="4811">
                  <c:v>2182</c:v>
                </c:pt>
                <c:pt idx="4812">
                  <c:v>2182</c:v>
                </c:pt>
                <c:pt idx="4813">
                  <c:v>2183</c:v>
                </c:pt>
                <c:pt idx="4814">
                  <c:v>2183</c:v>
                </c:pt>
                <c:pt idx="4815">
                  <c:v>2184</c:v>
                </c:pt>
                <c:pt idx="4816">
                  <c:v>2185</c:v>
                </c:pt>
                <c:pt idx="4817">
                  <c:v>2186</c:v>
                </c:pt>
                <c:pt idx="4818">
                  <c:v>2187</c:v>
                </c:pt>
                <c:pt idx="4819">
                  <c:v>2187</c:v>
                </c:pt>
                <c:pt idx="4820">
                  <c:v>2188</c:v>
                </c:pt>
                <c:pt idx="4821">
                  <c:v>2189</c:v>
                </c:pt>
                <c:pt idx="4822">
                  <c:v>2189</c:v>
                </c:pt>
                <c:pt idx="4823">
                  <c:v>2190</c:v>
                </c:pt>
                <c:pt idx="4824">
                  <c:v>2190</c:v>
                </c:pt>
                <c:pt idx="4825">
                  <c:v>2190</c:v>
                </c:pt>
                <c:pt idx="4826">
                  <c:v>2191</c:v>
                </c:pt>
                <c:pt idx="4827">
                  <c:v>2192</c:v>
                </c:pt>
                <c:pt idx="4828">
                  <c:v>2193</c:v>
                </c:pt>
                <c:pt idx="4829">
                  <c:v>2193</c:v>
                </c:pt>
                <c:pt idx="4830">
                  <c:v>2194</c:v>
                </c:pt>
                <c:pt idx="4831">
                  <c:v>2194</c:v>
                </c:pt>
                <c:pt idx="4832">
                  <c:v>2194</c:v>
                </c:pt>
                <c:pt idx="4833">
                  <c:v>2194</c:v>
                </c:pt>
                <c:pt idx="4834">
                  <c:v>2195</c:v>
                </c:pt>
                <c:pt idx="4835">
                  <c:v>2195</c:v>
                </c:pt>
                <c:pt idx="4836">
                  <c:v>2196</c:v>
                </c:pt>
                <c:pt idx="4837">
                  <c:v>2197</c:v>
                </c:pt>
                <c:pt idx="4838">
                  <c:v>2198</c:v>
                </c:pt>
                <c:pt idx="4839">
                  <c:v>2198</c:v>
                </c:pt>
                <c:pt idx="4840">
                  <c:v>2198</c:v>
                </c:pt>
                <c:pt idx="4841">
                  <c:v>2198</c:v>
                </c:pt>
                <c:pt idx="4842">
                  <c:v>2198</c:v>
                </c:pt>
                <c:pt idx="4843">
                  <c:v>2198</c:v>
                </c:pt>
                <c:pt idx="4844">
                  <c:v>2199</c:v>
                </c:pt>
                <c:pt idx="4845">
                  <c:v>2199</c:v>
                </c:pt>
                <c:pt idx="4846">
                  <c:v>2200</c:v>
                </c:pt>
                <c:pt idx="4847">
                  <c:v>2201</c:v>
                </c:pt>
                <c:pt idx="4848">
                  <c:v>2202</c:v>
                </c:pt>
                <c:pt idx="4849">
                  <c:v>2203</c:v>
                </c:pt>
                <c:pt idx="4850">
                  <c:v>2203</c:v>
                </c:pt>
                <c:pt idx="4851">
                  <c:v>2204</c:v>
                </c:pt>
                <c:pt idx="4852">
                  <c:v>2205</c:v>
                </c:pt>
                <c:pt idx="4853">
                  <c:v>2206</c:v>
                </c:pt>
                <c:pt idx="4854">
                  <c:v>2206</c:v>
                </c:pt>
                <c:pt idx="4855">
                  <c:v>2206</c:v>
                </c:pt>
                <c:pt idx="4856">
                  <c:v>2206</c:v>
                </c:pt>
                <c:pt idx="4857">
                  <c:v>2206</c:v>
                </c:pt>
                <c:pt idx="4858">
                  <c:v>2207</c:v>
                </c:pt>
                <c:pt idx="4859">
                  <c:v>2207</c:v>
                </c:pt>
                <c:pt idx="4860">
                  <c:v>2208</c:v>
                </c:pt>
                <c:pt idx="4861">
                  <c:v>2208</c:v>
                </c:pt>
                <c:pt idx="4862">
                  <c:v>2208</c:v>
                </c:pt>
                <c:pt idx="4863">
                  <c:v>2209</c:v>
                </c:pt>
                <c:pt idx="4864">
                  <c:v>2210</c:v>
                </c:pt>
                <c:pt idx="4865">
                  <c:v>2211</c:v>
                </c:pt>
                <c:pt idx="4866">
                  <c:v>2212</c:v>
                </c:pt>
                <c:pt idx="4867">
                  <c:v>2212</c:v>
                </c:pt>
                <c:pt idx="4868">
                  <c:v>2213</c:v>
                </c:pt>
                <c:pt idx="4869">
                  <c:v>2213</c:v>
                </c:pt>
                <c:pt idx="4870">
                  <c:v>2214</c:v>
                </c:pt>
                <c:pt idx="4871">
                  <c:v>2215</c:v>
                </c:pt>
                <c:pt idx="4872">
                  <c:v>2216</c:v>
                </c:pt>
                <c:pt idx="4873">
                  <c:v>2217</c:v>
                </c:pt>
                <c:pt idx="4874">
                  <c:v>2218</c:v>
                </c:pt>
                <c:pt idx="4875">
                  <c:v>2218</c:v>
                </c:pt>
                <c:pt idx="4876">
                  <c:v>2219</c:v>
                </c:pt>
                <c:pt idx="4877">
                  <c:v>2219</c:v>
                </c:pt>
                <c:pt idx="4878">
                  <c:v>2219</c:v>
                </c:pt>
                <c:pt idx="4879">
                  <c:v>2219</c:v>
                </c:pt>
                <c:pt idx="4880">
                  <c:v>2219</c:v>
                </c:pt>
                <c:pt idx="4881">
                  <c:v>2219</c:v>
                </c:pt>
                <c:pt idx="4882">
                  <c:v>2219</c:v>
                </c:pt>
                <c:pt idx="4883">
                  <c:v>2219</c:v>
                </c:pt>
                <c:pt idx="4884">
                  <c:v>2219</c:v>
                </c:pt>
                <c:pt idx="4885">
                  <c:v>2219</c:v>
                </c:pt>
                <c:pt idx="4886">
                  <c:v>2219</c:v>
                </c:pt>
                <c:pt idx="4887">
                  <c:v>2219</c:v>
                </c:pt>
                <c:pt idx="4888">
                  <c:v>2219</c:v>
                </c:pt>
                <c:pt idx="4889">
                  <c:v>2219</c:v>
                </c:pt>
                <c:pt idx="4890">
                  <c:v>2219</c:v>
                </c:pt>
                <c:pt idx="4891">
                  <c:v>2219</c:v>
                </c:pt>
                <c:pt idx="4892">
                  <c:v>2219</c:v>
                </c:pt>
                <c:pt idx="4893">
                  <c:v>2219</c:v>
                </c:pt>
                <c:pt idx="4894">
                  <c:v>2220</c:v>
                </c:pt>
                <c:pt idx="4895">
                  <c:v>2221</c:v>
                </c:pt>
                <c:pt idx="4896">
                  <c:v>2222</c:v>
                </c:pt>
                <c:pt idx="4897">
                  <c:v>2223</c:v>
                </c:pt>
                <c:pt idx="4898">
                  <c:v>2223</c:v>
                </c:pt>
                <c:pt idx="4899">
                  <c:v>2223</c:v>
                </c:pt>
                <c:pt idx="4900">
                  <c:v>2224</c:v>
                </c:pt>
                <c:pt idx="4901">
                  <c:v>2224</c:v>
                </c:pt>
                <c:pt idx="4902">
                  <c:v>2225</c:v>
                </c:pt>
                <c:pt idx="4903">
                  <c:v>2226</c:v>
                </c:pt>
                <c:pt idx="4904">
                  <c:v>2227</c:v>
                </c:pt>
                <c:pt idx="4905">
                  <c:v>2228</c:v>
                </c:pt>
                <c:pt idx="4906">
                  <c:v>2229</c:v>
                </c:pt>
                <c:pt idx="4907">
                  <c:v>2230</c:v>
                </c:pt>
                <c:pt idx="4908">
                  <c:v>2230</c:v>
                </c:pt>
                <c:pt idx="4909">
                  <c:v>2230</c:v>
                </c:pt>
                <c:pt idx="4910">
                  <c:v>2230</c:v>
                </c:pt>
                <c:pt idx="4911">
                  <c:v>2230</c:v>
                </c:pt>
                <c:pt idx="4912">
                  <c:v>2230</c:v>
                </c:pt>
                <c:pt idx="4913">
                  <c:v>2231</c:v>
                </c:pt>
                <c:pt idx="4914">
                  <c:v>2232</c:v>
                </c:pt>
                <c:pt idx="4915">
                  <c:v>2232</c:v>
                </c:pt>
                <c:pt idx="4916">
                  <c:v>2232</c:v>
                </c:pt>
                <c:pt idx="4917">
                  <c:v>2233</c:v>
                </c:pt>
                <c:pt idx="4918">
                  <c:v>2233</c:v>
                </c:pt>
                <c:pt idx="4919">
                  <c:v>2233</c:v>
                </c:pt>
                <c:pt idx="4920">
                  <c:v>2234</c:v>
                </c:pt>
                <c:pt idx="4921">
                  <c:v>2234</c:v>
                </c:pt>
                <c:pt idx="4922">
                  <c:v>2235</c:v>
                </c:pt>
                <c:pt idx="4923">
                  <c:v>2235</c:v>
                </c:pt>
                <c:pt idx="4924">
                  <c:v>2235</c:v>
                </c:pt>
                <c:pt idx="4925">
                  <c:v>2235</c:v>
                </c:pt>
                <c:pt idx="4926">
                  <c:v>2236</c:v>
                </c:pt>
                <c:pt idx="4927">
                  <c:v>2236</c:v>
                </c:pt>
                <c:pt idx="4928">
                  <c:v>2236</c:v>
                </c:pt>
                <c:pt idx="4929">
                  <c:v>2236</c:v>
                </c:pt>
                <c:pt idx="4930">
                  <c:v>2236</c:v>
                </c:pt>
                <c:pt idx="4931">
                  <c:v>2236</c:v>
                </c:pt>
                <c:pt idx="4932">
                  <c:v>2236</c:v>
                </c:pt>
                <c:pt idx="4933">
                  <c:v>2236</c:v>
                </c:pt>
                <c:pt idx="4934">
                  <c:v>2236</c:v>
                </c:pt>
                <c:pt idx="4935">
                  <c:v>2236</c:v>
                </c:pt>
                <c:pt idx="4936">
                  <c:v>2236</c:v>
                </c:pt>
                <c:pt idx="4937">
                  <c:v>2236</c:v>
                </c:pt>
                <c:pt idx="4938">
                  <c:v>2236</c:v>
                </c:pt>
                <c:pt idx="4939">
                  <c:v>2236</c:v>
                </c:pt>
                <c:pt idx="4940">
                  <c:v>2236</c:v>
                </c:pt>
                <c:pt idx="4941">
                  <c:v>2237</c:v>
                </c:pt>
                <c:pt idx="4942">
                  <c:v>2237</c:v>
                </c:pt>
                <c:pt idx="4943">
                  <c:v>2237</c:v>
                </c:pt>
                <c:pt idx="4944">
                  <c:v>2237</c:v>
                </c:pt>
                <c:pt idx="4945">
                  <c:v>2238</c:v>
                </c:pt>
                <c:pt idx="4946">
                  <c:v>2238</c:v>
                </c:pt>
                <c:pt idx="4947">
                  <c:v>2239</c:v>
                </c:pt>
                <c:pt idx="4948">
                  <c:v>2239</c:v>
                </c:pt>
                <c:pt idx="4949">
                  <c:v>2239</c:v>
                </c:pt>
                <c:pt idx="4950">
                  <c:v>2239</c:v>
                </c:pt>
                <c:pt idx="4951">
                  <c:v>2239</c:v>
                </c:pt>
                <c:pt idx="4952">
                  <c:v>2239</c:v>
                </c:pt>
                <c:pt idx="4953">
                  <c:v>2239</c:v>
                </c:pt>
                <c:pt idx="4954">
                  <c:v>2239</c:v>
                </c:pt>
                <c:pt idx="4955">
                  <c:v>2239</c:v>
                </c:pt>
                <c:pt idx="4956">
                  <c:v>2239</c:v>
                </c:pt>
                <c:pt idx="4957">
                  <c:v>2239</c:v>
                </c:pt>
                <c:pt idx="4958">
                  <c:v>2239</c:v>
                </c:pt>
                <c:pt idx="4959">
                  <c:v>2239</c:v>
                </c:pt>
                <c:pt idx="4960">
                  <c:v>2240</c:v>
                </c:pt>
                <c:pt idx="4961">
                  <c:v>2240</c:v>
                </c:pt>
                <c:pt idx="4962">
                  <c:v>2241</c:v>
                </c:pt>
                <c:pt idx="4963">
                  <c:v>2242</c:v>
                </c:pt>
                <c:pt idx="4964">
                  <c:v>2242</c:v>
                </c:pt>
                <c:pt idx="4965">
                  <c:v>2242</c:v>
                </c:pt>
                <c:pt idx="4966">
                  <c:v>2243</c:v>
                </c:pt>
                <c:pt idx="4967">
                  <c:v>2244</c:v>
                </c:pt>
                <c:pt idx="4968">
                  <c:v>2244</c:v>
                </c:pt>
                <c:pt idx="4969">
                  <c:v>2245</c:v>
                </c:pt>
                <c:pt idx="4970">
                  <c:v>2245</c:v>
                </c:pt>
                <c:pt idx="4971">
                  <c:v>2246</c:v>
                </c:pt>
                <c:pt idx="4972">
                  <c:v>2247</c:v>
                </c:pt>
                <c:pt idx="4973">
                  <c:v>2248</c:v>
                </c:pt>
                <c:pt idx="4974">
                  <c:v>2249</c:v>
                </c:pt>
                <c:pt idx="4975">
                  <c:v>2250</c:v>
                </c:pt>
                <c:pt idx="4976">
                  <c:v>2251</c:v>
                </c:pt>
                <c:pt idx="4977">
                  <c:v>2251</c:v>
                </c:pt>
                <c:pt idx="4978">
                  <c:v>2251</c:v>
                </c:pt>
                <c:pt idx="4979">
                  <c:v>2252</c:v>
                </c:pt>
                <c:pt idx="4980">
                  <c:v>2252</c:v>
                </c:pt>
                <c:pt idx="4981">
                  <c:v>2253</c:v>
                </c:pt>
                <c:pt idx="4982">
                  <c:v>2254</c:v>
                </c:pt>
                <c:pt idx="4983">
                  <c:v>2255</c:v>
                </c:pt>
                <c:pt idx="4984">
                  <c:v>2256</c:v>
                </c:pt>
                <c:pt idx="4985">
                  <c:v>2257</c:v>
                </c:pt>
                <c:pt idx="4986">
                  <c:v>2258</c:v>
                </c:pt>
                <c:pt idx="4987">
                  <c:v>2259</c:v>
                </c:pt>
                <c:pt idx="4988">
                  <c:v>2260</c:v>
                </c:pt>
                <c:pt idx="4989">
                  <c:v>2261</c:v>
                </c:pt>
                <c:pt idx="4990">
                  <c:v>2262</c:v>
                </c:pt>
                <c:pt idx="4991">
                  <c:v>2263</c:v>
                </c:pt>
                <c:pt idx="4992">
                  <c:v>2264</c:v>
                </c:pt>
                <c:pt idx="4993">
                  <c:v>2265</c:v>
                </c:pt>
                <c:pt idx="4994">
                  <c:v>2266</c:v>
                </c:pt>
                <c:pt idx="4995">
                  <c:v>2267</c:v>
                </c:pt>
                <c:pt idx="4996">
                  <c:v>2268</c:v>
                </c:pt>
                <c:pt idx="4997">
                  <c:v>2269</c:v>
                </c:pt>
                <c:pt idx="4998">
                  <c:v>2270</c:v>
                </c:pt>
                <c:pt idx="4999">
                  <c:v>2271</c:v>
                </c:pt>
                <c:pt idx="5000">
                  <c:v>2272</c:v>
                </c:pt>
                <c:pt idx="5001">
                  <c:v>2273</c:v>
                </c:pt>
                <c:pt idx="5002">
                  <c:v>2274</c:v>
                </c:pt>
                <c:pt idx="5003">
                  <c:v>2275</c:v>
                </c:pt>
                <c:pt idx="5004">
                  <c:v>2276</c:v>
                </c:pt>
                <c:pt idx="5005">
                  <c:v>2277</c:v>
                </c:pt>
                <c:pt idx="5006">
                  <c:v>2277</c:v>
                </c:pt>
                <c:pt idx="5007">
                  <c:v>2277</c:v>
                </c:pt>
                <c:pt idx="5008">
                  <c:v>2277</c:v>
                </c:pt>
                <c:pt idx="5009">
                  <c:v>2277</c:v>
                </c:pt>
                <c:pt idx="5010">
                  <c:v>2277</c:v>
                </c:pt>
                <c:pt idx="5011">
                  <c:v>2277</c:v>
                </c:pt>
                <c:pt idx="5012">
                  <c:v>2277</c:v>
                </c:pt>
                <c:pt idx="5013">
                  <c:v>2277</c:v>
                </c:pt>
                <c:pt idx="5014">
                  <c:v>2277</c:v>
                </c:pt>
                <c:pt idx="5015">
                  <c:v>2277</c:v>
                </c:pt>
                <c:pt idx="5016">
                  <c:v>2277</c:v>
                </c:pt>
                <c:pt idx="5017">
                  <c:v>2277</c:v>
                </c:pt>
                <c:pt idx="5018">
                  <c:v>2277</c:v>
                </c:pt>
                <c:pt idx="5019">
                  <c:v>2277</c:v>
                </c:pt>
                <c:pt idx="5020">
                  <c:v>2277</c:v>
                </c:pt>
                <c:pt idx="5021">
                  <c:v>2277</c:v>
                </c:pt>
                <c:pt idx="5022">
                  <c:v>2277</c:v>
                </c:pt>
                <c:pt idx="5023">
                  <c:v>2277</c:v>
                </c:pt>
                <c:pt idx="5024">
                  <c:v>2278</c:v>
                </c:pt>
                <c:pt idx="5025">
                  <c:v>2278</c:v>
                </c:pt>
                <c:pt idx="5026">
                  <c:v>2278</c:v>
                </c:pt>
                <c:pt idx="5027">
                  <c:v>2278</c:v>
                </c:pt>
                <c:pt idx="5028">
                  <c:v>2278</c:v>
                </c:pt>
                <c:pt idx="5029">
                  <c:v>2278</c:v>
                </c:pt>
                <c:pt idx="5030">
                  <c:v>2279</c:v>
                </c:pt>
                <c:pt idx="5031">
                  <c:v>2279</c:v>
                </c:pt>
                <c:pt idx="5032">
                  <c:v>2279</c:v>
                </c:pt>
                <c:pt idx="5033">
                  <c:v>2279</c:v>
                </c:pt>
                <c:pt idx="5034">
                  <c:v>2279</c:v>
                </c:pt>
                <c:pt idx="5035">
                  <c:v>2279</c:v>
                </c:pt>
                <c:pt idx="5036">
                  <c:v>2279</c:v>
                </c:pt>
                <c:pt idx="5037">
                  <c:v>2280</c:v>
                </c:pt>
                <c:pt idx="5038">
                  <c:v>2280</c:v>
                </c:pt>
                <c:pt idx="5039">
                  <c:v>2281</c:v>
                </c:pt>
                <c:pt idx="5040">
                  <c:v>2282</c:v>
                </c:pt>
                <c:pt idx="5041">
                  <c:v>2282</c:v>
                </c:pt>
                <c:pt idx="5042">
                  <c:v>2282</c:v>
                </c:pt>
                <c:pt idx="5043">
                  <c:v>2282</c:v>
                </c:pt>
                <c:pt idx="5044">
                  <c:v>2282</c:v>
                </c:pt>
                <c:pt idx="5045">
                  <c:v>2282</c:v>
                </c:pt>
                <c:pt idx="5046">
                  <c:v>2282</c:v>
                </c:pt>
                <c:pt idx="5047">
                  <c:v>2282</c:v>
                </c:pt>
                <c:pt idx="5048">
                  <c:v>2282</c:v>
                </c:pt>
                <c:pt idx="5049">
                  <c:v>2282</c:v>
                </c:pt>
                <c:pt idx="5050">
                  <c:v>2282</c:v>
                </c:pt>
                <c:pt idx="5051">
                  <c:v>2282</c:v>
                </c:pt>
                <c:pt idx="5052">
                  <c:v>2283</c:v>
                </c:pt>
                <c:pt idx="5053">
                  <c:v>2283</c:v>
                </c:pt>
                <c:pt idx="5054">
                  <c:v>2283</c:v>
                </c:pt>
                <c:pt idx="5055">
                  <c:v>2283</c:v>
                </c:pt>
                <c:pt idx="5056">
                  <c:v>2284</c:v>
                </c:pt>
                <c:pt idx="5057">
                  <c:v>2284</c:v>
                </c:pt>
                <c:pt idx="5058">
                  <c:v>2285</c:v>
                </c:pt>
                <c:pt idx="5059">
                  <c:v>2285</c:v>
                </c:pt>
                <c:pt idx="5060">
                  <c:v>2285</c:v>
                </c:pt>
                <c:pt idx="5061">
                  <c:v>2286</c:v>
                </c:pt>
                <c:pt idx="5062">
                  <c:v>2287</c:v>
                </c:pt>
                <c:pt idx="5063">
                  <c:v>2287</c:v>
                </c:pt>
                <c:pt idx="5064">
                  <c:v>2287</c:v>
                </c:pt>
                <c:pt idx="5065">
                  <c:v>2287</c:v>
                </c:pt>
                <c:pt idx="5066">
                  <c:v>2287</c:v>
                </c:pt>
                <c:pt idx="5067">
                  <c:v>2288</c:v>
                </c:pt>
                <c:pt idx="5068">
                  <c:v>2288</c:v>
                </c:pt>
                <c:pt idx="5069">
                  <c:v>2288</c:v>
                </c:pt>
                <c:pt idx="5070">
                  <c:v>2288</c:v>
                </c:pt>
                <c:pt idx="5071">
                  <c:v>2288</c:v>
                </c:pt>
                <c:pt idx="5072">
                  <c:v>2288</c:v>
                </c:pt>
                <c:pt idx="5073">
                  <c:v>2288</c:v>
                </c:pt>
                <c:pt idx="5074">
                  <c:v>2288</c:v>
                </c:pt>
                <c:pt idx="5075">
                  <c:v>2288</c:v>
                </c:pt>
                <c:pt idx="5076">
                  <c:v>2288</c:v>
                </c:pt>
                <c:pt idx="5077">
                  <c:v>2288</c:v>
                </c:pt>
                <c:pt idx="5078">
                  <c:v>2289</c:v>
                </c:pt>
                <c:pt idx="5079">
                  <c:v>2290</c:v>
                </c:pt>
                <c:pt idx="5080">
                  <c:v>2290</c:v>
                </c:pt>
                <c:pt idx="5081">
                  <c:v>2291</c:v>
                </c:pt>
                <c:pt idx="5082">
                  <c:v>2291</c:v>
                </c:pt>
                <c:pt idx="5083">
                  <c:v>2291</c:v>
                </c:pt>
                <c:pt idx="5084">
                  <c:v>2291</c:v>
                </c:pt>
                <c:pt idx="5085">
                  <c:v>2291</c:v>
                </c:pt>
                <c:pt idx="5086">
                  <c:v>2291</c:v>
                </c:pt>
                <c:pt idx="5087">
                  <c:v>2291</c:v>
                </c:pt>
                <c:pt idx="5088">
                  <c:v>2291</c:v>
                </c:pt>
                <c:pt idx="5089">
                  <c:v>2291</c:v>
                </c:pt>
                <c:pt idx="5090">
                  <c:v>2291</c:v>
                </c:pt>
                <c:pt idx="5091">
                  <c:v>2291</c:v>
                </c:pt>
                <c:pt idx="5092">
                  <c:v>2291</c:v>
                </c:pt>
                <c:pt idx="5093">
                  <c:v>2291</c:v>
                </c:pt>
                <c:pt idx="5094">
                  <c:v>2291</c:v>
                </c:pt>
                <c:pt idx="5095">
                  <c:v>2291</c:v>
                </c:pt>
                <c:pt idx="5096">
                  <c:v>2291</c:v>
                </c:pt>
                <c:pt idx="5097">
                  <c:v>2291</c:v>
                </c:pt>
                <c:pt idx="5098">
                  <c:v>2291</c:v>
                </c:pt>
                <c:pt idx="5099">
                  <c:v>2291</c:v>
                </c:pt>
                <c:pt idx="5100">
                  <c:v>2291</c:v>
                </c:pt>
                <c:pt idx="5101">
                  <c:v>2291</c:v>
                </c:pt>
                <c:pt idx="5102">
                  <c:v>2292</c:v>
                </c:pt>
                <c:pt idx="5103">
                  <c:v>2293</c:v>
                </c:pt>
                <c:pt idx="5104">
                  <c:v>2294</c:v>
                </c:pt>
                <c:pt idx="5105">
                  <c:v>2295</c:v>
                </c:pt>
                <c:pt idx="5106">
                  <c:v>2296</c:v>
                </c:pt>
                <c:pt idx="5107">
                  <c:v>2297</c:v>
                </c:pt>
                <c:pt idx="5108">
                  <c:v>2298</c:v>
                </c:pt>
                <c:pt idx="5109">
                  <c:v>2299</c:v>
                </c:pt>
                <c:pt idx="5110">
                  <c:v>2300</c:v>
                </c:pt>
                <c:pt idx="5111">
                  <c:v>2301</c:v>
                </c:pt>
                <c:pt idx="5112">
                  <c:v>2302</c:v>
                </c:pt>
                <c:pt idx="5113">
                  <c:v>2303</c:v>
                </c:pt>
                <c:pt idx="5114">
                  <c:v>2303</c:v>
                </c:pt>
                <c:pt idx="5115">
                  <c:v>2303</c:v>
                </c:pt>
                <c:pt idx="5116">
                  <c:v>2303</c:v>
                </c:pt>
                <c:pt idx="5117">
                  <c:v>2304</c:v>
                </c:pt>
                <c:pt idx="5118">
                  <c:v>2304</c:v>
                </c:pt>
                <c:pt idx="5119">
                  <c:v>2305</c:v>
                </c:pt>
                <c:pt idx="5120">
                  <c:v>2306</c:v>
                </c:pt>
                <c:pt idx="5121">
                  <c:v>2306</c:v>
                </c:pt>
                <c:pt idx="5122">
                  <c:v>2307</c:v>
                </c:pt>
                <c:pt idx="5123">
                  <c:v>2308</c:v>
                </c:pt>
                <c:pt idx="5124">
                  <c:v>2309</c:v>
                </c:pt>
                <c:pt idx="5125">
                  <c:v>2309</c:v>
                </c:pt>
                <c:pt idx="5126">
                  <c:v>2310</c:v>
                </c:pt>
                <c:pt idx="5127">
                  <c:v>2310</c:v>
                </c:pt>
                <c:pt idx="5128">
                  <c:v>2311</c:v>
                </c:pt>
                <c:pt idx="5129">
                  <c:v>2312</c:v>
                </c:pt>
                <c:pt idx="5130">
                  <c:v>2313</c:v>
                </c:pt>
                <c:pt idx="5131">
                  <c:v>2314</c:v>
                </c:pt>
                <c:pt idx="5132">
                  <c:v>2315</c:v>
                </c:pt>
                <c:pt idx="5133">
                  <c:v>2316</c:v>
                </c:pt>
                <c:pt idx="5134">
                  <c:v>2317</c:v>
                </c:pt>
                <c:pt idx="5135">
                  <c:v>2317</c:v>
                </c:pt>
                <c:pt idx="5136">
                  <c:v>2318</c:v>
                </c:pt>
                <c:pt idx="5137">
                  <c:v>2319</c:v>
                </c:pt>
                <c:pt idx="5138">
                  <c:v>2319</c:v>
                </c:pt>
                <c:pt idx="5139">
                  <c:v>2319</c:v>
                </c:pt>
                <c:pt idx="5140">
                  <c:v>2320</c:v>
                </c:pt>
                <c:pt idx="5141">
                  <c:v>2320</c:v>
                </c:pt>
                <c:pt idx="5142">
                  <c:v>2321</c:v>
                </c:pt>
                <c:pt idx="5143">
                  <c:v>2321</c:v>
                </c:pt>
                <c:pt idx="5144">
                  <c:v>2322</c:v>
                </c:pt>
                <c:pt idx="5145">
                  <c:v>2323</c:v>
                </c:pt>
                <c:pt idx="5146">
                  <c:v>2324</c:v>
                </c:pt>
                <c:pt idx="5147">
                  <c:v>2325</c:v>
                </c:pt>
                <c:pt idx="5148">
                  <c:v>2326</c:v>
                </c:pt>
                <c:pt idx="5149">
                  <c:v>2327</c:v>
                </c:pt>
                <c:pt idx="5150">
                  <c:v>2328</c:v>
                </c:pt>
                <c:pt idx="5151">
                  <c:v>2329</c:v>
                </c:pt>
                <c:pt idx="5152">
                  <c:v>2330</c:v>
                </c:pt>
                <c:pt idx="5153">
                  <c:v>2331</c:v>
                </c:pt>
                <c:pt idx="5154">
                  <c:v>2332</c:v>
                </c:pt>
                <c:pt idx="5155">
                  <c:v>2333</c:v>
                </c:pt>
                <c:pt idx="5156">
                  <c:v>2333</c:v>
                </c:pt>
                <c:pt idx="5157">
                  <c:v>2334</c:v>
                </c:pt>
                <c:pt idx="5158">
                  <c:v>2335</c:v>
                </c:pt>
                <c:pt idx="5159">
                  <c:v>2336</c:v>
                </c:pt>
                <c:pt idx="5160">
                  <c:v>2337</c:v>
                </c:pt>
                <c:pt idx="5161">
                  <c:v>2338</c:v>
                </c:pt>
                <c:pt idx="5162">
                  <c:v>2339</c:v>
                </c:pt>
                <c:pt idx="5163">
                  <c:v>2339</c:v>
                </c:pt>
                <c:pt idx="5164">
                  <c:v>2340</c:v>
                </c:pt>
                <c:pt idx="5165">
                  <c:v>2341</c:v>
                </c:pt>
                <c:pt idx="5166">
                  <c:v>2342</c:v>
                </c:pt>
                <c:pt idx="5167">
                  <c:v>2343</c:v>
                </c:pt>
                <c:pt idx="5168">
                  <c:v>2344</c:v>
                </c:pt>
                <c:pt idx="5169">
                  <c:v>2345</c:v>
                </c:pt>
                <c:pt idx="5170">
                  <c:v>2346</c:v>
                </c:pt>
                <c:pt idx="5171">
                  <c:v>2347</c:v>
                </c:pt>
                <c:pt idx="5172">
                  <c:v>2348</c:v>
                </c:pt>
                <c:pt idx="5173">
                  <c:v>2349</c:v>
                </c:pt>
                <c:pt idx="5174">
                  <c:v>2350</c:v>
                </c:pt>
                <c:pt idx="5175">
                  <c:v>2350</c:v>
                </c:pt>
                <c:pt idx="5176">
                  <c:v>2351</c:v>
                </c:pt>
                <c:pt idx="5177">
                  <c:v>2351</c:v>
                </c:pt>
                <c:pt idx="5178">
                  <c:v>2352</c:v>
                </c:pt>
                <c:pt idx="5179">
                  <c:v>2352</c:v>
                </c:pt>
                <c:pt idx="5180">
                  <c:v>2353</c:v>
                </c:pt>
                <c:pt idx="5181">
                  <c:v>2353</c:v>
                </c:pt>
                <c:pt idx="5182">
                  <c:v>2353</c:v>
                </c:pt>
                <c:pt idx="5183">
                  <c:v>2354</c:v>
                </c:pt>
                <c:pt idx="5184">
                  <c:v>2355</c:v>
                </c:pt>
                <c:pt idx="5185">
                  <c:v>2355</c:v>
                </c:pt>
                <c:pt idx="5186">
                  <c:v>2356</c:v>
                </c:pt>
                <c:pt idx="5187">
                  <c:v>2357</c:v>
                </c:pt>
                <c:pt idx="5188">
                  <c:v>2357</c:v>
                </c:pt>
                <c:pt idx="5189">
                  <c:v>2357</c:v>
                </c:pt>
                <c:pt idx="5190">
                  <c:v>2358</c:v>
                </c:pt>
                <c:pt idx="5191">
                  <c:v>2359</c:v>
                </c:pt>
                <c:pt idx="5192">
                  <c:v>2360</c:v>
                </c:pt>
                <c:pt idx="5193">
                  <c:v>2361</c:v>
                </c:pt>
                <c:pt idx="5194">
                  <c:v>2361</c:v>
                </c:pt>
                <c:pt idx="5195">
                  <c:v>2361</c:v>
                </c:pt>
                <c:pt idx="5196">
                  <c:v>2361</c:v>
                </c:pt>
                <c:pt idx="5197">
                  <c:v>2361</c:v>
                </c:pt>
                <c:pt idx="5198">
                  <c:v>2362</c:v>
                </c:pt>
                <c:pt idx="5199">
                  <c:v>2362</c:v>
                </c:pt>
                <c:pt idx="5200">
                  <c:v>2362</c:v>
                </c:pt>
                <c:pt idx="5201">
                  <c:v>2362</c:v>
                </c:pt>
                <c:pt idx="5202">
                  <c:v>2362</c:v>
                </c:pt>
                <c:pt idx="5203">
                  <c:v>2362</c:v>
                </c:pt>
                <c:pt idx="5204">
                  <c:v>2362</c:v>
                </c:pt>
                <c:pt idx="5205">
                  <c:v>2362</c:v>
                </c:pt>
                <c:pt idx="5206">
                  <c:v>2363</c:v>
                </c:pt>
                <c:pt idx="5207">
                  <c:v>2363</c:v>
                </c:pt>
                <c:pt idx="5208">
                  <c:v>2364</c:v>
                </c:pt>
                <c:pt idx="5209">
                  <c:v>2364</c:v>
                </c:pt>
                <c:pt idx="5210">
                  <c:v>2364</c:v>
                </c:pt>
                <c:pt idx="5211">
                  <c:v>2364</c:v>
                </c:pt>
                <c:pt idx="5212">
                  <c:v>2365</c:v>
                </c:pt>
                <c:pt idx="5213">
                  <c:v>2366</c:v>
                </c:pt>
                <c:pt idx="5214">
                  <c:v>2366</c:v>
                </c:pt>
                <c:pt idx="5215">
                  <c:v>2366</c:v>
                </c:pt>
                <c:pt idx="5216">
                  <c:v>2366</c:v>
                </c:pt>
                <c:pt idx="5217">
                  <c:v>2366</c:v>
                </c:pt>
                <c:pt idx="5218">
                  <c:v>2366</c:v>
                </c:pt>
                <c:pt idx="5219">
                  <c:v>2366</c:v>
                </c:pt>
                <c:pt idx="5220">
                  <c:v>2366</c:v>
                </c:pt>
                <c:pt idx="5221">
                  <c:v>2366</c:v>
                </c:pt>
                <c:pt idx="5222">
                  <c:v>2366</c:v>
                </c:pt>
                <c:pt idx="5223">
                  <c:v>2366</c:v>
                </c:pt>
                <c:pt idx="5224">
                  <c:v>2366</c:v>
                </c:pt>
                <c:pt idx="5225">
                  <c:v>2366</c:v>
                </c:pt>
                <c:pt idx="5226">
                  <c:v>2366</c:v>
                </c:pt>
                <c:pt idx="5227">
                  <c:v>2366</c:v>
                </c:pt>
                <c:pt idx="5228">
                  <c:v>2366</c:v>
                </c:pt>
                <c:pt idx="5229">
                  <c:v>2366</c:v>
                </c:pt>
                <c:pt idx="5230">
                  <c:v>2366</c:v>
                </c:pt>
                <c:pt idx="5231">
                  <c:v>2366</c:v>
                </c:pt>
                <c:pt idx="5232">
                  <c:v>2366</c:v>
                </c:pt>
                <c:pt idx="5233">
                  <c:v>2366</c:v>
                </c:pt>
                <c:pt idx="5234">
                  <c:v>2366</c:v>
                </c:pt>
                <c:pt idx="5235">
                  <c:v>2366</c:v>
                </c:pt>
                <c:pt idx="5236">
                  <c:v>2366</c:v>
                </c:pt>
                <c:pt idx="5237">
                  <c:v>2366</c:v>
                </c:pt>
                <c:pt idx="5238">
                  <c:v>2366</c:v>
                </c:pt>
                <c:pt idx="5239">
                  <c:v>2366</c:v>
                </c:pt>
                <c:pt idx="5240">
                  <c:v>2366</c:v>
                </c:pt>
                <c:pt idx="5241">
                  <c:v>2366</c:v>
                </c:pt>
                <c:pt idx="5242">
                  <c:v>2366</c:v>
                </c:pt>
                <c:pt idx="5243">
                  <c:v>2366</c:v>
                </c:pt>
                <c:pt idx="5244">
                  <c:v>2366</c:v>
                </c:pt>
                <c:pt idx="5245">
                  <c:v>2366</c:v>
                </c:pt>
                <c:pt idx="5246">
                  <c:v>2367</c:v>
                </c:pt>
                <c:pt idx="5247">
                  <c:v>2367</c:v>
                </c:pt>
                <c:pt idx="5248">
                  <c:v>2367</c:v>
                </c:pt>
                <c:pt idx="5249">
                  <c:v>2367</c:v>
                </c:pt>
                <c:pt idx="5250">
                  <c:v>2367</c:v>
                </c:pt>
                <c:pt idx="5251">
                  <c:v>2367</c:v>
                </c:pt>
                <c:pt idx="5252">
                  <c:v>2367</c:v>
                </c:pt>
                <c:pt idx="5253">
                  <c:v>2367</c:v>
                </c:pt>
                <c:pt idx="5254">
                  <c:v>2367</c:v>
                </c:pt>
                <c:pt idx="5255">
                  <c:v>2367</c:v>
                </c:pt>
                <c:pt idx="5256">
                  <c:v>2367</c:v>
                </c:pt>
                <c:pt idx="5257">
                  <c:v>2367</c:v>
                </c:pt>
                <c:pt idx="5258">
                  <c:v>2367</c:v>
                </c:pt>
                <c:pt idx="5259">
                  <c:v>2367</c:v>
                </c:pt>
                <c:pt idx="5260">
                  <c:v>2367</c:v>
                </c:pt>
                <c:pt idx="5261">
                  <c:v>2367</c:v>
                </c:pt>
                <c:pt idx="5262">
                  <c:v>2368</c:v>
                </c:pt>
                <c:pt idx="5263">
                  <c:v>2368</c:v>
                </c:pt>
                <c:pt idx="5264">
                  <c:v>2368</c:v>
                </c:pt>
                <c:pt idx="5265">
                  <c:v>2369</c:v>
                </c:pt>
                <c:pt idx="5266">
                  <c:v>2369</c:v>
                </c:pt>
                <c:pt idx="5267">
                  <c:v>2369</c:v>
                </c:pt>
                <c:pt idx="5268">
                  <c:v>2370</c:v>
                </c:pt>
                <c:pt idx="5269">
                  <c:v>2370</c:v>
                </c:pt>
                <c:pt idx="5270">
                  <c:v>2370</c:v>
                </c:pt>
                <c:pt idx="5271">
                  <c:v>2371</c:v>
                </c:pt>
                <c:pt idx="5272">
                  <c:v>2372</c:v>
                </c:pt>
                <c:pt idx="5273">
                  <c:v>2372</c:v>
                </c:pt>
                <c:pt idx="5274">
                  <c:v>2372</c:v>
                </c:pt>
                <c:pt idx="5275">
                  <c:v>2373</c:v>
                </c:pt>
                <c:pt idx="5276">
                  <c:v>2374</c:v>
                </c:pt>
                <c:pt idx="5277">
                  <c:v>2375</c:v>
                </c:pt>
                <c:pt idx="5278">
                  <c:v>2376</c:v>
                </c:pt>
                <c:pt idx="5279">
                  <c:v>2377</c:v>
                </c:pt>
                <c:pt idx="5280">
                  <c:v>2378</c:v>
                </c:pt>
                <c:pt idx="5281">
                  <c:v>2379</c:v>
                </c:pt>
                <c:pt idx="5282">
                  <c:v>2380</c:v>
                </c:pt>
                <c:pt idx="5283">
                  <c:v>2381</c:v>
                </c:pt>
                <c:pt idx="5284">
                  <c:v>2382</c:v>
                </c:pt>
                <c:pt idx="5285">
                  <c:v>2383</c:v>
                </c:pt>
                <c:pt idx="5286">
                  <c:v>2383</c:v>
                </c:pt>
                <c:pt idx="5287">
                  <c:v>2383</c:v>
                </c:pt>
                <c:pt idx="5288">
                  <c:v>2383</c:v>
                </c:pt>
                <c:pt idx="5289">
                  <c:v>2383</c:v>
                </c:pt>
                <c:pt idx="5290">
                  <c:v>2383</c:v>
                </c:pt>
                <c:pt idx="5291">
                  <c:v>2384</c:v>
                </c:pt>
                <c:pt idx="5292">
                  <c:v>2385</c:v>
                </c:pt>
                <c:pt idx="5293">
                  <c:v>2385</c:v>
                </c:pt>
                <c:pt idx="5294">
                  <c:v>2385</c:v>
                </c:pt>
                <c:pt idx="5295">
                  <c:v>2385</c:v>
                </c:pt>
                <c:pt idx="5296">
                  <c:v>2385</c:v>
                </c:pt>
                <c:pt idx="5297">
                  <c:v>2385</c:v>
                </c:pt>
                <c:pt idx="5298">
                  <c:v>2386</c:v>
                </c:pt>
                <c:pt idx="5299">
                  <c:v>2387</c:v>
                </c:pt>
                <c:pt idx="5300">
                  <c:v>2387</c:v>
                </c:pt>
                <c:pt idx="5301">
                  <c:v>2388</c:v>
                </c:pt>
                <c:pt idx="5302">
                  <c:v>2389</c:v>
                </c:pt>
                <c:pt idx="5303">
                  <c:v>2390</c:v>
                </c:pt>
                <c:pt idx="5304">
                  <c:v>2390</c:v>
                </c:pt>
                <c:pt idx="5305">
                  <c:v>2390</c:v>
                </c:pt>
                <c:pt idx="5306">
                  <c:v>2391</c:v>
                </c:pt>
                <c:pt idx="5307">
                  <c:v>2391</c:v>
                </c:pt>
                <c:pt idx="5308">
                  <c:v>2392</c:v>
                </c:pt>
                <c:pt idx="5309">
                  <c:v>2393</c:v>
                </c:pt>
                <c:pt idx="5310">
                  <c:v>2394</c:v>
                </c:pt>
                <c:pt idx="5311">
                  <c:v>2394</c:v>
                </c:pt>
                <c:pt idx="5312">
                  <c:v>2395</c:v>
                </c:pt>
                <c:pt idx="5313">
                  <c:v>2396</c:v>
                </c:pt>
                <c:pt idx="5314">
                  <c:v>2396</c:v>
                </c:pt>
                <c:pt idx="5315">
                  <c:v>2396</c:v>
                </c:pt>
                <c:pt idx="5316">
                  <c:v>2397</c:v>
                </c:pt>
                <c:pt idx="5317">
                  <c:v>2398</c:v>
                </c:pt>
                <c:pt idx="5318">
                  <c:v>2398</c:v>
                </c:pt>
                <c:pt idx="5319">
                  <c:v>2399</c:v>
                </c:pt>
                <c:pt idx="5320">
                  <c:v>2400</c:v>
                </c:pt>
                <c:pt idx="5321">
                  <c:v>2401</c:v>
                </c:pt>
                <c:pt idx="5322">
                  <c:v>2402</c:v>
                </c:pt>
                <c:pt idx="5323">
                  <c:v>2403</c:v>
                </c:pt>
                <c:pt idx="5324">
                  <c:v>2404</c:v>
                </c:pt>
                <c:pt idx="5325">
                  <c:v>2405</c:v>
                </c:pt>
                <c:pt idx="5326">
                  <c:v>2405</c:v>
                </c:pt>
                <c:pt idx="5327">
                  <c:v>2405</c:v>
                </c:pt>
                <c:pt idx="5328">
                  <c:v>2405</c:v>
                </c:pt>
                <c:pt idx="5329">
                  <c:v>2406</c:v>
                </c:pt>
                <c:pt idx="5330">
                  <c:v>2407</c:v>
                </c:pt>
                <c:pt idx="5331">
                  <c:v>2408</c:v>
                </c:pt>
                <c:pt idx="5332">
                  <c:v>2409</c:v>
                </c:pt>
                <c:pt idx="5333">
                  <c:v>2409</c:v>
                </c:pt>
                <c:pt idx="5334">
                  <c:v>2409</c:v>
                </c:pt>
                <c:pt idx="5335">
                  <c:v>2409</c:v>
                </c:pt>
                <c:pt idx="5336">
                  <c:v>2409</c:v>
                </c:pt>
                <c:pt idx="5337">
                  <c:v>2410</c:v>
                </c:pt>
                <c:pt idx="5338">
                  <c:v>2411</c:v>
                </c:pt>
                <c:pt idx="5339">
                  <c:v>2412</c:v>
                </c:pt>
                <c:pt idx="5340">
                  <c:v>2413</c:v>
                </c:pt>
                <c:pt idx="5341">
                  <c:v>2414</c:v>
                </c:pt>
                <c:pt idx="5342">
                  <c:v>2415</c:v>
                </c:pt>
                <c:pt idx="5343">
                  <c:v>2415</c:v>
                </c:pt>
                <c:pt idx="5344">
                  <c:v>2415</c:v>
                </c:pt>
                <c:pt idx="5345">
                  <c:v>2416</c:v>
                </c:pt>
                <c:pt idx="5346">
                  <c:v>2417</c:v>
                </c:pt>
                <c:pt idx="5347">
                  <c:v>2418</c:v>
                </c:pt>
                <c:pt idx="5348">
                  <c:v>2419</c:v>
                </c:pt>
                <c:pt idx="5349">
                  <c:v>2420</c:v>
                </c:pt>
                <c:pt idx="5350">
                  <c:v>2421</c:v>
                </c:pt>
                <c:pt idx="5351">
                  <c:v>2422</c:v>
                </c:pt>
                <c:pt idx="5352">
                  <c:v>2423</c:v>
                </c:pt>
                <c:pt idx="5353">
                  <c:v>2423</c:v>
                </c:pt>
                <c:pt idx="5354">
                  <c:v>2424</c:v>
                </c:pt>
                <c:pt idx="5355">
                  <c:v>2424</c:v>
                </c:pt>
                <c:pt idx="5356">
                  <c:v>2424</c:v>
                </c:pt>
                <c:pt idx="5357">
                  <c:v>2425</c:v>
                </c:pt>
                <c:pt idx="5358">
                  <c:v>2425</c:v>
                </c:pt>
                <c:pt idx="5359">
                  <c:v>2425</c:v>
                </c:pt>
                <c:pt idx="5360">
                  <c:v>2425</c:v>
                </c:pt>
                <c:pt idx="5361">
                  <c:v>2425</c:v>
                </c:pt>
                <c:pt idx="5362">
                  <c:v>2425</c:v>
                </c:pt>
                <c:pt idx="5363">
                  <c:v>2426</c:v>
                </c:pt>
                <c:pt idx="5364">
                  <c:v>2427</c:v>
                </c:pt>
                <c:pt idx="5365">
                  <c:v>2428</c:v>
                </c:pt>
                <c:pt idx="5366">
                  <c:v>2428</c:v>
                </c:pt>
                <c:pt idx="5367">
                  <c:v>2429</c:v>
                </c:pt>
                <c:pt idx="5368">
                  <c:v>2430</c:v>
                </c:pt>
                <c:pt idx="5369">
                  <c:v>2431</c:v>
                </c:pt>
                <c:pt idx="5370">
                  <c:v>2431</c:v>
                </c:pt>
                <c:pt idx="5371">
                  <c:v>2432</c:v>
                </c:pt>
                <c:pt idx="5372">
                  <c:v>2433</c:v>
                </c:pt>
                <c:pt idx="5373">
                  <c:v>2434</c:v>
                </c:pt>
                <c:pt idx="5374">
                  <c:v>2435</c:v>
                </c:pt>
                <c:pt idx="5375">
                  <c:v>2436</c:v>
                </c:pt>
                <c:pt idx="5376">
                  <c:v>2437</c:v>
                </c:pt>
                <c:pt idx="5377">
                  <c:v>2437</c:v>
                </c:pt>
                <c:pt idx="5378">
                  <c:v>2438</c:v>
                </c:pt>
                <c:pt idx="5379">
                  <c:v>2439</c:v>
                </c:pt>
                <c:pt idx="5380">
                  <c:v>2439</c:v>
                </c:pt>
                <c:pt idx="5381">
                  <c:v>2440</c:v>
                </c:pt>
                <c:pt idx="5382">
                  <c:v>2441</c:v>
                </c:pt>
                <c:pt idx="5383">
                  <c:v>2442</c:v>
                </c:pt>
                <c:pt idx="5384">
                  <c:v>2443</c:v>
                </c:pt>
                <c:pt idx="5385">
                  <c:v>2443</c:v>
                </c:pt>
                <c:pt idx="5386">
                  <c:v>2443</c:v>
                </c:pt>
                <c:pt idx="5387">
                  <c:v>2443</c:v>
                </c:pt>
                <c:pt idx="5388">
                  <c:v>2443</c:v>
                </c:pt>
                <c:pt idx="5389">
                  <c:v>2443</c:v>
                </c:pt>
                <c:pt idx="5390">
                  <c:v>2443</c:v>
                </c:pt>
                <c:pt idx="5391">
                  <c:v>2443</c:v>
                </c:pt>
                <c:pt idx="5392">
                  <c:v>2444</c:v>
                </c:pt>
                <c:pt idx="5393">
                  <c:v>2444</c:v>
                </c:pt>
                <c:pt idx="5394">
                  <c:v>2444</c:v>
                </c:pt>
                <c:pt idx="5395">
                  <c:v>2445</c:v>
                </c:pt>
                <c:pt idx="5396">
                  <c:v>2446</c:v>
                </c:pt>
                <c:pt idx="5397">
                  <c:v>2447</c:v>
                </c:pt>
                <c:pt idx="5398">
                  <c:v>2448</c:v>
                </c:pt>
                <c:pt idx="5399">
                  <c:v>2448</c:v>
                </c:pt>
                <c:pt idx="5400">
                  <c:v>2449</c:v>
                </c:pt>
                <c:pt idx="5401">
                  <c:v>2450</c:v>
                </c:pt>
                <c:pt idx="5402">
                  <c:v>2451</c:v>
                </c:pt>
                <c:pt idx="5403">
                  <c:v>2451</c:v>
                </c:pt>
                <c:pt idx="5404">
                  <c:v>2451</c:v>
                </c:pt>
                <c:pt idx="5405">
                  <c:v>2452</c:v>
                </c:pt>
                <c:pt idx="5406">
                  <c:v>2452</c:v>
                </c:pt>
                <c:pt idx="5407">
                  <c:v>2452</c:v>
                </c:pt>
                <c:pt idx="5408">
                  <c:v>2452</c:v>
                </c:pt>
                <c:pt idx="5409">
                  <c:v>2452</c:v>
                </c:pt>
                <c:pt idx="5410">
                  <c:v>2453</c:v>
                </c:pt>
                <c:pt idx="5411">
                  <c:v>2454</c:v>
                </c:pt>
                <c:pt idx="5412">
                  <c:v>2454</c:v>
                </c:pt>
                <c:pt idx="5413">
                  <c:v>2455</c:v>
                </c:pt>
                <c:pt idx="5414">
                  <c:v>2455</c:v>
                </c:pt>
                <c:pt idx="5415">
                  <c:v>2455</c:v>
                </c:pt>
                <c:pt idx="5416">
                  <c:v>2456</c:v>
                </c:pt>
                <c:pt idx="5417">
                  <c:v>2457</c:v>
                </c:pt>
                <c:pt idx="5418">
                  <c:v>2457</c:v>
                </c:pt>
                <c:pt idx="5419">
                  <c:v>2457</c:v>
                </c:pt>
                <c:pt idx="5420">
                  <c:v>2458</c:v>
                </c:pt>
                <c:pt idx="5421">
                  <c:v>2459</c:v>
                </c:pt>
                <c:pt idx="5422">
                  <c:v>2460</c:v>
                </c:pt>
                <c:pt idx="5423">
                  <c:v>2460</c:v>
                </c:pt>
                <c:pt idx="5424">
                  <c:v>2461</c:v>
                </c:pt>
                <c:pt idx="5425">
                  <c:v>2462</c:v>
                </c:pt>
                <c:pt idx="5426">
                  <c:v>2462</c:v>
                </c:pt>
                <c:pt idx="5427">
                  <c:v>2463</c:v>
                </c:pt>
                <c:pt idx="5428">
                  <c:v>2464</c:v>
                </c:pt>
                <c:pt idx="5429">
                  <c:v>2465</c:v>
                </c:pt>
                <c:pt idx="5430">
                  <c:v>2465</c:v>
                </c:pt>
                <c:pt idx="5431">
                  <c:v>2466</c:v>
                </c:pt>
                <c:pt idx="5432">
                  <c:v>2466</c:v>
                </c:pt>
                <c:pt idx="5433">
                  <c:v>2467</c:v>
                </c:pt>
                <c:pt idx="5434">
                  <c:v>2467</c:v>
                </c:pt>
                <c:pt idx="5435">
                  <c:v>2467</c:v>
                </c:pt>
                <c:pt idx="5436">
                  <c:v>2467</c:v>
                </c:pt>
                <c:pt idx="5437">
                  <c:v>2467</c:v>
                </c:pt>
                <c:pt idx="5438">
                  <c:v>2468</c:v>
                </c:pt>
                <c:pt idx="5439">
                  <c:v>2468</c:v>
                </c:pt>
                <c:pt idx="5440">
                  <c:v>2469</c:v>
                </c:pt>
                <c:pt idx="5441">
                  <c:v>2470</c:v>
                </c:pt>
                <c:pt idx="5442">
                  <c:v>2471</c:v>
                </c:pt>
                <c:pt idx="5443">
                  <c:v>2472</c:v>
                </c:pt>
                <c:pt idx="5444">
                  <c:v>2473</c:v>
                </c:pt>
                <c:pt idx="5445">
                  <c:v>2474</c:v>
                </c:pt>
                <c:pt idx="5446">
                  <c:v>2475</c:v>
                </c:pt>
                <c:pt idx="5447">
                  <c:v>2476</c:v>
                </c:pt>
                <c:pt idx="5448">
                  <c:v>2477</c:v>
                </c:pt>
                <c:pt idx="5449">
                  <c:v>2478</c:v>
                </c:pt>
                <c:pt idx="5450">
                  <c:v>2479</c:v>
                </c:pt>
                <c:pt idx="5451">
                  <c:v>2480</c:v>
                </c:pt>
                <c:pt idx="5452">
                  <c:v>2481</c:v>
                </c:pt>
                <c:pt idx="5453">
                  <c:v>2482</c:v>
                </c:pt>
                <c:pt idx="5454">
                  <c:v>2483</c:v>
                </c:pt>
                <c:pt idx="5455">
                  <c:v>2484</c:v>
                </c:pt>
                <c:pt idx="5456">
                  <c:v>2485</c:v>
                </c:pt>
                <c:pt idx="5457">
                  <c:v>2486</c:v>
                </c:pt>
                <c:pt idx="5458">
                  <c:v>2487</c:v>
                </c:pt>
                <c:pt idx="5459">
                  <c:v>2488</c:v>
                </c:pt>
                <c:pt idx="5460">
                  <c:v>2488</c:v>
                </c:pt>
                <c:pt idx="5461">
                  <c:v>2488</c:v>
                </c:pt>
                <c:pt idx="5462">
                  <c:v>2488</c:v>
                </c:pt>
                <c:pt idx="5463">
                  <c:v>2488</c:v>
                </c:pt>
                <c:pt idx="5464">
                  <c:v>2488</c:v>
                </c:pt>
                <c:pt idx="5465">
                  <c:v>2488</c:v>
                </c:pt>
                <c:pt idx="5466">
                  <c:v>2489</c:v>
                </c:pt>
                <c:pt idx="5467">
                  <c:v>2489</c:v>
                </c:pt>
                <c:pt idx="5468">
                  <c:v>2489</c:v>
                </c:pt>
                <c:pt idx="5469">
                  <c:v>2489</c:v>
                </c:pt>
                <c:pt idx="5470">
                  <c:v>2489</c:v>
                </c:pt>
                <c:pt idx="5471">
                  <c:v>2489</c:v>
                </c:pt>
                <c:pt idx="5472">
                  <c:v>2489</c:v>
                </c:pt>
                <c:pt idx="5473">
                  <c:v>2489</c:v>
                </c:pt>
                <c:pt idx="5474">
                  <c:v>2489</c:v>
                </c:pt>
                <c:pt idx="5475">
                  <c:v>2489</c:v>
                </c:pt>
                <c:pt idx="5476">
                  <c:v>2489</c:v>
                </c:pt>
                <c:pt idx="5477">
                  <c:v>2489</c:v>
                </c:pt>
                <c:pt idx="5478">
                  <c:v>2489</c:v>
                </c:pt>
                <c:pt idx="5479">
                  <c:v>2489</c:v>
                </c:pt>
                <c:pt idx="5480">
                  <c:v>2489</c:v>
                </c:pt>
                <c:pt idx="5481">
                  <c:v>2490</c:v>
                </c:pt>
                <c:pt idx="5482">
                  <c:v>2490</c:v>
                </c:pt>
                <c:pt idx="5483">
                  <c:v>2491</c:v>
                </c:pt>
                <c:pt idx="5484">
                  <c:v>2492</c:v>
                </c:pt>
                <c:pt idx="5485">
                  <c:v>2492</c:v>
                </c:pt>
                <c:pt idx="5486">
                  <c:v>2492</c:v>
                </c:pt>
                <c:pt idx="5487">
                  <c:v>2492</c:v>
                </c:pt>
                <c:pt idx="5488">
                  <c:v>2492</c:v>
                </c:pt>
                <c:pt idx="5489">
                  <c:v>2492</c:v>
                </c:pt>
                <c:pt idx="5490">
                  <c:v>2492</c:v>
                </c:pt>
                <c:pt idx="5491">
                  <c:v>2492</c:v>
                </c:pt>
                <c:pt idx="5492">
                  <c:v>2492</c:v>
                </c:pt>
                <c:pt idx="5493">
                  <c:v>2492</c:v>
                </c:pt>
                <c:pt idx="5494">
                  <c:v>2492</c:v>
                </c:pt>
                <c:pt idx="5495">
                  <c:v>2492</c:v>
                </c:pt>
                <c:pt idx="5496">
                  <c:v>2492</c:v>
                </c:pt>
                <c:pt idx="5497">
                  <c:v>2493</c:v>
                </c:pt>
                <c:pt idx="5498">
                  <c:v>2494</c:v>
                </c:pt>
                <c:pt idx="5499">
                  <c:v>2495</c:v>
                </c:pt>
                <c:pt idx="5500">
                  <c:v>2496</c:v>
                </c:pt>
                <c:pt idx="5501">
                  <c:v>2497</c:v>
                </c:pt>
                <c:pt idx="5502">
                  <c:v>2498</c:v>
                </c:pt>
                <c:pt idx="5503">
                  <c:v>2498</c:v>
                </c:pt>
                <c:pt idx="5504">
                  <c:v>2498</c:v>
                </c:pt>
                <c:pt idx="5505">
                  <c:v>2498</c:v>
                </c:pt>
                <c:pt idx="5506">
                  <c:v>2498</c:v>
                </c:pt>
                <c:pt idx="5507">
                  <c:v>2499</c:v>
                </c:pt>
                <c:pt idx="5508">
                  <c:v>2500</c:v>
                </c:pt>
                <c:pt idx="5509">
                  <c:v>2500</c:v>
                </c:pt>
                <c:pt idx="5510">
                  <c:v>2500</c:v>
                </c:pt>
                <c:pt idx="5511">
                  <c:v>2501</c:v>
                </c:pt>
                <c:pt idx="5512">
                  <c:v>2501</c:v>
                </c:pt>
                <c:pt idx="5513">
                  <c:v>2502</c:v>
                </c:pt>
                <c:pt idx="5514">
                  <c:v>2502</c:v>
                </c:pt>
                <c:pt idx="5515">
                  <c:v>2503</c:v>
                </c:pt>
                <c:pt idx="5516">
                  <c:v>2503</c:v>
                </c:pt>
                <c:pt idx="5517">
                  <c:v>2503</c:v>
                </c:pt>
                <c:pt idx="5518">
                  <c:v>2504</c:v>
                </c:pt>
                <c:pt idx="5519">
                  <c:v>2504</c:v>
                </c:pt>
                <c:pt idx="5520">
                  <c:v>2504</c:v>
                </c:pt>
                <c:pt idx="5521">
                  <c:v>2505</c:v>
                </c:pt>
                <c:pt idx="5522">
                  <c:v>2506</c:v>
                </c:pt>
                <c:pt idx="5523">
                  <c:v>2506</c:v>
                </c:pt>
                <c:pt idx="5524">
                  <c:v>2506</c:v>
                </c:pt>
                <c:pt idx="5525">
                  <c:v>2506</c:v>
                </c:pt>
                <c:pt idx="5526">
                  <c:v>2507</c:v>
                </c:pt>
                <c:pt idx="5527">
                  <c:v>2507</c:v>
                </c:pt>
                <c:pt idx="5528">
                  <c:v>2508</c:v>
                </c:pt>
                <c:pt idx="5529">
                  <c:v>2508</c:v>
                </c:pt>
                <c:pt idx="5530">
                  <c:v>2508</c:v>
                </c:pt>
                <c:pt idx="5531">
                  <c:v>2508</c:v>
                </c:pt>
                <c:pt idx="5532">
                  <c:v>2508</c:v>
                </c:pt>
                <c:pt idx="5533">
                  <c:v>2508</c:v>
                </c:pt>
                <c:pt idx="5534">
                  <c:v>2508</c:v>
                </c:pt>
                <c:pt idx="5535">
                  <c:v>2508</c:v>
                </c:pt>
                <c:pt idx="5536">
                  <c:v>2508</c:v>
                </c:pt>
                <c:pt idx="5537">
                  <c:v>2509</c:v>
                </c:pt>
                <c:pt idx="5538">
                  <c:v>2509</c:v>
                </c:pt>
                <c:pt idx="5539">
                  <c:v>2510</c:v>
                </c:pt>
                <c:pt idx="5540">
                  <c:v>2511</c:v>
                </c:pt>
                <c:pt idx="5541">
                  <c:v>2511</c:v>
                </c:pt>
                <c:pt idx="5542">
                  <c:v>2511</c:v>
                </c:pt>
                <c:pt idx="5543">
                  <c:v>2511</c:v>
                </c:pt>
                <c:pt idx="5544">
                  <c:v>2512</c:v>
                </c:pt>
                <c:pt idx="5545">
                  <c:v>2512</c:v>
                </c:pt>
                <c:pt idx="5546">
                  <c:v>2513</c:v>
                </c:pt>
                <c:pt idx="5547">
                  <c:v>2514</c:v>
                </c:pt>
                <c:pt idx="5548">
                  <c:v>2514</c:v>
                </c:pt>
                <c:pt idx="5549">
                  <c:v>2515</c:v>
                </c:pt>
                <c:pt idx="5550">
                  <c:v>2516</c:v>
                </c:pt>
                <c:pt idx="5551">
                  <c:v>2516</c:v>
                </c:pt>
                <c:pt idx="5552">
                  <c:v>2516</c:v>
                </c:pt>
                <c:pt idx="5553">
                  <c:v>2517</c:v>
                </c:pt>
                <c:pt idx="5554">
                  <c:v>2517</c:v>
                </c:pt>
                <c:pt idx="5555">
                  <c:v>2518</c:v>
                </c:pt>
                <c:pt idx="5556">
                  <c:v>2519</c:v>
                </c:pt>
                <c:pt idx="5557">
                  <c:v>2520</c:v>
                </c:pt>
                <c:pt idx="5558">
                  <c:v>2521</c:v>
                </c:pt>
                <c:pt idx="5559">
                  <c:v>2522</c:v>
                </c:pt>
                <c:pt idx="5560">
                  <c:v>2523</c:v>
                </c:pt>
                <c:pt idx="5561">
                  <c:v>2524</c:v>
                </c:pt>
                <c:pt idx="5562">
                  <c:v>2525</c:v>
                </c:pt>
                <c:pt idx="5563">
                  <c:v>2526</c:v>
                </c:pt>
                <c:pt idx="5564">
                  <c:v>2526</c:v>
                </c:pt>
                <c:pt idx="5565">
                  <c:v>2526</c:v>
                </c:pt>
                <c:pt idx="5566">
                  <c:v>2527</c:v>
                </c:pt>
                <c:pt idx="5567">
                  <c:v>2528</c:v>
                </c:pt>
                <c:pt idx="5568">
                  <c:v>2529</c:v>
                </c:pt>
                <c:pt idx="5569">
                  <c:v>2529</c:v>
                </c:pt>
                <c:pt idx="5570">
                  <c:v>2529</c:v>
                </c:pt>
                <c:pt idx="5571">
                  <c:v>2529</c:v>
                </c:pt>
                <c:pt idx="5572">
                  <c:v>2529</c:v>
                </c:pt>
                <c:pt idx="5573">
                  <c:v>2529</c:v>
                </c:pt>
                <c:pt idx="5574">
                  <c:v>2529</c:v>
                </c:pt>
                <c:pt idx="5575">
                  <c:v>2529</c:v>
                </c:pt>
                <c:pt idx="5576">
                  <c:v>2530</c:v>
                </c:pt>
                <c:pt idx="5577">
                  <c:v>2530</c:v>
                </c:pt>
                <c:pt idx="5578">
                  <c:v>2531</c:v>
                </c:pt>
                <c:pt idx="5579">
                  <c:v>2531</c:v>
                </c:pt>
                <c:pt idx="5580">
                  <c:v>2531</c:v>
                </c:pt>
                <c:pt idx="5581">
                  <c:v>2531</c:v>
                </c:pt>
                <c:pt idx="5582">
                  <c:v>2531</c:v>
                </c:pt>
                <c:pt idx="5583">
                  <c:v>2531</c:v>
                </c:pt>
                <c:pt idx="5584">
                  <c:v>2531</c:v>
                </c:pt>
                <c:pt idx="5585">
                  <c:v>2532</c:v>
                </c:pt>
                <c:pt idx="5586">
                  <c:v>2532</c:v>
                </c:pt>
                <c:pt idx="5587">
                  <c:v>2532</c:v>
                </c:pt>
                <c:pt idx="5588">
                  <c:v>2532</c:v>
                </c:pt>
                <c:pt idx="5589">
                  <c:v>2532</c:v>
                </c:pt>
                <c:pt idx="5590">
                  <c:v>2532</c:v>
                </c:pt>
                <c:pt idx="5591">
                  <c:v>2533</c:v>
                </c:pt>
                <c:pt idx="5592">
                  <c:v>2534</c:v>
                </c:pt>
                <c:pt idx="5593">
                  <c:v>2535</c:v>
                </c:pt>
                <c:pt idx="5594">
                  <c:v>2535</c:v>
                </c:pt>
                <c:pt idx="5595">
                  <c:v>2536</c:v>
                </c:pt>
                <c:pt idx="5596">
                  <c:v>2537</c:v>
                </c:pt>
                <c:pt idx="5597">
                  <c:v>2538</c:v>
                </c:pt>
                <c:pt idx="5598">
                  <c:v>2538</c:v>
                </c:pt>
                <c:pt idx="5599">
                  <c:v>2539</c:v>
                </c:pt>
                <c:pt idx="5600">
                  <c:v>2539</c:v>
                </c:pt>
                <c:pt idx="5601">
                  <c:v>2540</c:v>
                </c:pt>
                <c:pt idx="5602">
                  <c:v>2541</c:v>
                </c:pt>
                <c:pt idx="5603">
                  <c:v>2542</c:v>
                </c:pt>
                <c:pt idx="5604">
                  <c:v>2543</c:v>
                </c:pt>
                <c:pt idx="5605">
                  <c:v>2544</c:v>
                </c:pt>
                <c:pt idx="5606">
                  <c:v>2545</c:v>
                </c:pt>
                <c:pt idx="5607">
                  <c:v>2546</c:v>
                </c:pt>
                <c:pt idx="5608">
                  <c:v>2547</c:v>
                </c:pt>
                <c:pt idx="5609">
                  <c:v>2548</c:v>
                </c:pt>
                <c:pt idx="5610">
                  <c:v>2548</c:v>
                </c:pt>
                <c:pt idx="5611">
                  <c:v>2549</c:v>
                </c:pt>
                <c:pt idx="5612">
                  <c:v>2549</c:v>
                </c:pt>
                <c:pt idx="5613">
                  <c:v>2549</c:v>
                </c:pt>
                <c:pt idx="5614">
                  <c:v>2549</c:v>
                </c:pt>
                <c:pt idx="5615">
                  <c:v>2549</c:v>
                </c:pt>
                <c:pt idx="5616">
                  <c:v>2549</c:v>
                </c:pt>
                <c:pt idx="5617">
                  <c:v>2549</c:v>
                </c:pt>
                <c:pt idx="5618">
                  <c:v>2549</c:v>
                </c:pt>
                <c:pt idx="5619">
                  <c:v>2549</c:v>
                </c:pt>
                <c:pt idx="5620">
                  <c:v>2549</c:v>
                </c:pt>
                <c:pt idx="5621">
                  <c:v>2549</c:v>
                </c:pt>
                <c:pt idx="5622">
                  <c:v>2549</c:v>
                </c:pt>
                <c:pt idx="5623">
                  <c:v>2549</c:v>
                </c:pt>
                <c:pt idx="5624">
                  <c:v>2549</c:v>
                </c:pt>
                <c:pt idx="5625">
                  <c:v>2550</c:v>
                </c:pt>
                <c:pt idx="5626">
                  <c:v>2551</c:v>
                </c:pt>
                <c:pt idx="5627">
                  <c:v>2551</c:v>
                </c:pt>
                <c:pt idx="5628">
                  <c:v>2551</c:v>
                </c:pt>
                <c:pt idx="5629">
                  <c:v>2551</c:v>
                </c:pt>
                <c:pt idx="5630">
                  <c:v>2551</c:v>
                </c:pt>
                <c:pt idx="5631">
                  <c:v>2552</c:v>
                </c:pt>
                <c:pt idx="5632">
                  <c:v>2552</c:v>
                </c:pt>
                <c:pt idx="5633">
                  <c:v>2552</c:v>
                </c:pt>
                <c:pt idx="5634">
                  <c:v>2553</c:v>
                </c:pt>
                <c:pt idx="5635">
                  <c:v>2554</c:v>
                </c:pt>
                <c:pt idx="5636">
                  <c:v>2555</c:v>
                </c:pt>
                <c:pt idx="5637">
                  <c:v>2556</c:v>
                </c:pt>
                <c:pt idx="5638">
                  <c:v>2557</c:v>
                </c:pt>
                <c:pt idx="5639">
                  <c:v>2558</c:v>
                </c:pt>
                <c:pt idx="5640">
                  <c:v>2559</c:v>
                </c:pt>
                <c:pt idx="5641">
                  <c:v>2560</c:v>
                </c:pt>
                <c:pt idx="5642">
                  <c:v>2561</c:v>
                </c:pt>
                <c:pt idx="5643">
                  <c:v>2561</c:v>
                </c:pt>
                <c:pt idx="5644">
                  <c:v>2562</c:v>
                </c:pt>
                <c:pt idx="5645">
                  <c:v>2563</c:v>
                </c:pt>
                <c:pt idx="5646">
                  <c:v>2564</c:v>
                </c:pt>
                <c:pt idx="5647">
                  <c:v>2565</c:v>
                </c:pt>
                <c:pt idx="5648">
                  <c:v>2565</c:v>
                </c:pt>
                <c:pt idx="5649">
                  <c:v>2565</c:v>
                </c:pt>
                <c:pt idx="5650">
                  <c:v>2565</c:v>
                </c:pt>
                <c:pt idx="5651">
                  <c:v>2565</c:v>
                </c:pt>
                <c:pt idx="5652">
                  <c:v>2565</c:v>
                </c:pt>
                <c:pt idx="5653">
                  <c:v>2565</c:v>
                </c:pt>
                <c:pt idx="5654">
                  <c:v>2566</c:v>
                </c:pt>
                <c:pt idx="5655">
                  <c:v>2567</c:v>
                </c:pt>
                <c:pt idx="5656">
                  <c:v>2568</c:v>
                </c:pt>
                <c:pt idx="5657">
                  <c:v>2568</c:v>
                </c:pt>
                <c:pt idx="5658">
                  <c:v>2568</c:v>
                </c:pt>
                <c:pt idx="5659">
                  <c:v>2568</c:v>
                </c:pt>
                <c:pt idx="5660">
                  <c:v>2569</c:v>
                </c:pt>
                <c:pt idx="5661">
                  <c:v>2569</c:v>
                </c:pt>
                <c:pt idx="5662">
                  <c:v>2569</c:v>
                </c:pt>
                <c:pt idx="5663">
                  <c:v>2569</c:v>
                </c:pt>
                <c:pt idx="5664">
                  <c:v>2570</c:v>
                </c:pt>
                <c:pt idx="5665">
                  <c:v>2570</c:v>
                </c:pt>
                <c:pt idx="5666">
                  <c:v>2570</c:v>
                </c:pt>
                <c:pt idx="5667">
                  <c:v>2571</c:v>
                </c:pt>
                <c:pt idx="5668">
                  <c:v>2571</c:v>
                </c:pt>
                <c:pt idx="5669">
                  <c:v>2572</c:v>
                </c:pt>
                <c:pt idx="5670">
                  <c:v>2572</c:v>
                </c:pt>
                <c:pt idx="5671">
                  <c:v>2573</c:v>
                </c:pt>
                <c:pt idx="5672">
                  <c:v>2573</c:v>
                </c:pt>
                <c:pt idx="5673">
                  <c:v>2574</c:v>
                </c:pt>
                <c:pt idx="5674">
                  <c:v>2574</c:v>
                </c:pt>
                <c:pt idx="5675">
                  <c:v>2574</c:v>
                </c:pt>
                <c:pt idx="5676">
                  <c:v>2574</c:v>
                </c:pt>
                <c:pt idx="5677">
                  <c:v>2574</c:v>
                </c:pt>
                <c:pt idx="5678">
                  <c:v>2574</c:v>
                </c:pt>
                <c:pt idx="5679">
                  <c:v>2575</c:v>
                </c:pt>
                <c:pt idx="5680">
                  <c:v>2576</c:v>
                </c:pt>
                <c:pt idx="5681">
                  <c:v>2576</c:v>
                </c:pt>
                <c:pt idx="5682">
                  <c:v>2577</c:v>
                </c:pt>
                <c:pt idx="5683">
                  <c:v>2577</c:v>
                </c:pt>
                <c:pt idx="5684">
                  <c:v>2578</c:v>
                </c:pt>
                <c:pt idx="5685">
                  <c:v>2579</c:v>
                </c:pt>
                <c:pt idx="5686">
                  <c:v>2580</c:v>
                </c:pt>
                <c:pt idx="5687">
                  <c:v>2581</c:v>
                </c:pt>
                <c:pt idx="5688">
                  <c:v>2582</c:v>
                </c:pt>
                <c:pt idx="5689">
                  <c:v>2583</c:v>
                </c:pt>
                <c:pt idx="5690">
                  <c:v>2584</c:v>
                </c:pt>
                <c:pt idx="5691">
                  <c:v>2585</c:v>
                </c:pt>
                <c:pt idx="5692">
                  <c:v>2586</c:v>
                </c:pt>
                <c:pt idx="5693">
                  <c:v>2586</c:v>
                </c:pt>
                <c:pt idx="5694">
                  <c:v>2586</c:v>
                </c:pt>
                <c:pt idx="5695">
                  <c:v>2587</c:v>
                </c:pt>
                <c:pt idx="5696">
                  <c:v>2588</c:v>
                </c:pt>
                <c:pt idx="5697">
                  <c:v>2589</c:v>
                </c:pt>
                <c:pt idx="5698">
                  <c:v>2589</c:v>
                </c:pt>
                <c:pt idx="5699">
                  <c:v>2589</c:v>
                </c:pt>
                <c:pt idx="5700">
                  <c:v>2589</c:v>
                </c:pt>
                <c:pt idx="5701">
                  <c:v>2589</c:v>
                </c:pt>
                <c:pt idx="5702">
                  <c:v>2590</c:v>
                </c:pt>
                <c:pt idx="5703">
                  <c:v>2591</c:v>
                </c:pt>
                <c:pt idx="5704">
                  <c:v>2592</c:v>
                </c:pt>
                <c:pt idx="5705">
                  <c:v>2593</c:v>
                </c:pt>
                <c:pt idx="5706">
                  <c:v>2594</c:v>
                </c:pt>
                <c:pt idx="5707">
                  <c:v>2595</c:v>
                </c:pt>
                <c:pt idx="5708">
                  <c:v>2596</c:v>
                </c:pt>
                <c:pt idx="5709">
                  <c:v>2596</c:v>
                </c:pt>
                <c:pt idx="5710">
                  <c:v>2596</c:v>
                </c:pt>
                <c:pt idx="5711">
                  <c:v>2597</c:v>
                </c:pt>
                <c:pt idx="5712">
                  <c:v>2598</c:v>
                </c:pt>
                <c:pt idx="5713">
                  <c:v>2599</c:v>
                </c:pt>
                <c:pt idx="5714">
                  <c:v>2600</c:v>
                </c:pt>
                <c:pt idx="5715">
                  <c:v>2601</c:v>
                </c:pt>
                <c:pt idx="5716">
                  <c:v>2602</c:v>
                </c:pt>
                <c:pt idx="5717">
                  <c:v>2603</c:v>
                </c:pt>
                <c:pt idx="5718">
                  <c:v>2604</c:v>
                </c:pt>
                <c:pt idx="5719">
                  <c:v>2605</c:v>
                </c:pt>
                <c:pt idx="5720">
                  <c:v>2606</c:v>
                </c:pt>
                <c:pt idx="5721">
                  <c:v>2607</c:v>
                </c:pt>
                <c:pt idx="5722">
                  <c:v>2608</c:v>
                </c:pt>
                <c:pt idx="5723">
                  <c:v>2609</c:v>
                </c:pt>
                <c:pt idx="5724">
                  <c:v>2610</c:v>
                </c:pt>
                <c:pt idx="5725">
                  <c:v>2611</c:v>
                </c:pt>
                <c:pt idx="5726">
                  <c:v>2612</c:v>
                </c:pt>
                <c:pt idx="5727">
                  <c:v>2612</c:v>
                </c:pt>
                <c:pt idx="5728">
                  <c:v>2612</c:v>
                </c:pt>
                <c:pt idx="5729">
                  <c:v>2613</c:v>
                </c:pt>
                <c:pt idx="5730">
                  <c:v>2613</c:v>
                </c:pt>
                <c:pt idx="5731">
                  <c:v>2613</c:v>
                </c:pt>
                <c:pt idx="5732">
                  <c:v>2613</c:v>
                </c:pt>
                <c:pt idx="5733">
                  <c:v>2613</c:v>
                </c:pt>
                <c:pt idx="5734">
                  <c:v>2613</c:v>
                </c:pt>
                <c:pt idx="5735">
                  <c:v>2613</c:v>
                </c:pt>
                <c:pt idx="5736">
                  <c:v>2613</c:v>
                </c:pt>
                <c:pt idx="5737">
                  <c:v>2614</c:v>
                </c:pt>
                <c:pt idx="5738">
                  <c:v>2615</c:v>
                </c:pt>
                <c:pt idx="5739">
                  <c:v>2616</c:v>
                </c:pt>
                <c:pt idx="5740">
                  <c:v>2617</c:v>
                </c:pt>
                <c:pt idx="5741">
                  <c:v>2617</c:v>
                </c:pt>
                <c:pt idx="5742">
                  <c:v>2617</c:v>
                </c:pt>
                <c:pt idx="5743">
                  <c:v>2618</c:v>
                </c:pt>
                <c:pt idx="5744">
                  <c:v>2619</c:v>
                </c:pt>
                <c:pt idx="5745">
                  <c:v>2620</c:v>
                </c:pt>
                <c:pt idx="5746">
                  <c:v>2620</c:v>
                </c:pt>
                <c:pt idx="5747">
                  <c:v>2621</c:v>
                </c:pt>
                <c:pt idx="5748">
                  <c:v>2621</c:v>
                </c:pt>
                <c:pt idx="5749">
                  <c:v>2622</c:v>
                </c:pt>
                <c:pt idx="5750">
                  <c:v>2622</c:v>
                </c:pt>
                <c:pt idx="5751">
                  <c:v>2622</c:v>
                </c:pt>
                <c:pt idx="5752">
                  <c:v>2622</c:v>
                </c:pt>
                <c:pt idx="5753">
                  <c:v>2622</c:v>
                </c:pt>
                <c:pt idx="5754">
                  <c:v>2622</c:v>
                </c:pt>
                <c:pt idx="5755">
                  <c:v>2622</c:v>
                </c:pt>
                <c:pt idx="5756">
                  <c:v>2622</c:v>
                </c:pt>
                <c:pt idx="5757">
                  <c:v>2623</c:v>
                </c:pt>
                <c:pt idx="5758">
                  <c:v>2624</c:v>
                </c:pt>
                <c:pt idx="5759">
                  <c:v>2624</c:v>
                </c:pt>
                <c:pt idx="5760">
                  <c:v>2624</c:v>
                </c:pt>
                <c:pt idx="5761">
                  <c:v>2625</c:v>
                </c:pt>
                <c:pt idx="5762">
                  <c:v>2625</c:v>
                </c:pt>
                <c:pt idx="5763">
                  <c:v>2625</c:v>
                </c:pt>
                <c:pt idx="5764">
                  <c:v>2626</c:v>
                </c:pt>
                <c:pt idx="5765">
                  <c:v>2626</c:v>
                </c:pt>
                <c:pt idx="5766">
                  <c:v>2626</c:v>
                </c:pt>
                <c:pt idx="5767">
                  <c:v>2626</c:v>
                </c:pt>
                <c:pt idx="5768">
                  <c:v>2626</c:v>
                </c:pt>
                <c:pt idx="5769">
                  <c:v>2626</c:v>
                </c:pt>
                <c:pt idx="5770">
                  <c:v>2626</c:v>
                </c:pt>
                <c:pt idx="5771">
                  <c:v>2626</c:v>
                </c:pt>
                <c:pt idx="5772">
                  <c:v>2626</c:v>
                </c:pt>
                <c:pt idx="5773">
                  <c:v>2627</c:v>
                </c:pt>
                <c:pt idx="5774">
                  <c:v>2628</c:v>
                </c:pt>
                <c:pt idx="5775">
                  <c:v>2628</c:v>
                </c:pt>
                <c:pt idx="5776">
                  <c:v>2628</c:v>
                </c:pt>
                <c:pt idx="5777">
                  <c:v>2628</c:v>
                </c:pt>
                <c:pt idx="5778">
                  <c:v>2628</c:v>
                </c:pt>
                <c:pt idx="5779">
                  <c:v>2628</c:v>
                </c:pt>
                <c:pt idx="5780">
                  <c:v>2628</c:v>
                </c:pt>
                <c:pt idx="5781">
                  <c:v>2628</c:v>
                </c:pt>
                <c:pt idx="5782">
                  <c:v>2628</c:v>
                </c:pt>
                <c:pt idx="5783">
                  <c:v>2628</c:v>
                </c:pt>
                <c:pt idx="5784">
                  <c:v>2628</c:v>
                </c:pt>
                <c:pt idx="5785">
                  <c:v>2628</c:v>
                </c:pt>
                <c:pt idx="5786">
                  <c:v>2628</c:v>
                </c:pt>
                <c:pt idx="5787">
                  <c:v>2628</c:v>
                </c:pt>
                <c:pt idx="5788">
                  <c:v>2628</c:v>
                </c:pt>
                <c:pt idx="5789">
                  <c:v>2628</c:v>
                </c:pt>
                <c:pt idx="5790">
                  <c:v>2628</c:v>
                </c:pt>
                <c:pt idx="5791">
                  <c:v>2628</c:v>
                </c:pt>
                <c:pt idx="5792">
                  <c:v>2628</c:v>
                </c:pt>
                <c:pt idx="5793">
                  <c:v>2629</c:v>
                </c:pt>
                <c:pt idx="5794">
                  <c:v>2630</c:v>
                </c:pt>
                <c:pt idx="5795">
                  <c:v>2631</c:v>
                </c:pt>
                <c:pt idx="5796">
                  <c:v>2631</c:v>
                </c:pt>
                <c:pt idx="5797">
                  <c:v>2632</c:v>
                </c:pt>
                <c:pt idx="5798">
                  <c:v>2633</c:v>
                </c:pt>
                <c:pt idx="5799">
                  <c:v>2634</c:v>
                </c:pt>
                <c:pt idx="5800">
                  <c:v>2635</c:v>
                </c:pt>
                <c:pt idx="5801">
                  <c:v>2636</c:v>
                </c:pt>
                <c:pt idx="5802">
                  <c:v>2636</c:v>
                </c:pt>
                <c:pt idx="5803">
                  <c:v>2637</c:v>
                </c:pt>
                <c:pt idx="5804">
                  <c:v>2637</c:v>
                </c:pt>
                <c:pt idx="5805">
                  <c:v>2637</c:v>
                </c:pt>
                <c:pt idx="5806">
                  <c:v>2637</c:v>
                </c:pt>
                <c:pt idx="5807">
                  <c:v>2638</c:v>
                </c:pt>
                <c:pt idx="5808">
                  <c:v>2638</c:v>
                </c:pt>
                <c:pt idx="5809">
                  <c:v>2638</c:v>
                </c:pt>
                <c:pt idx="5810">
                  <c:v>2639</c:v>
                </c:pt>
                <c:pt idx="5811">
                  <c:v>2640</c:v>
                </c:pt>
                <c:pt idx="5812">
                  <c:v>2641</c:v>
                </c:pt>
                <c:pt idx="5813">
                  <c:v>2641</c:v>
                </c:pt>
                <c:pt idx="5814">
                  <c:v>2641</c:v>
                </c:pt>
                <c:pt idx="5815">
                  <c:v>2642</c:v>
                </c:pt>
                <c:pt idx="5816">
                  <c:v>2643</c:v>
                </c:pt>
                <c:pt idx="5817">
                  <c:v>2643</c:v>
                </c:pt>
                <c:pt idx="5818">
                  <c:v>2643</c:v>
                </c:pt>
                <c:pt idx="5819">
                  <c:v>2643</c:v>
                </c:pt>
                <c:pt idx="5820">
                  <c:v>2643</c:v>
                </c:pt>
                <c:pt idx="5821">
                  <c:v>2644</c:v>
                </c:pt>
                <c:pt idx="5822">
                  <c:v>2644</c:v>
                </c:pt>
                <c:pt idx="5823">
                  <c:v>2644</c:v>
                </c:pt>
                <c:pt idx="5824">
                  <c:v>2644</c:v>
                </c:pt>
                <c:pt idx="5825">
                  <c:v>2644</c:v>
                </c:pt>
                <c:pt idx="5826">
                  <c:v>2644</c:v>
                </c:pt>
                <c:pt idx="5827">
                  <c:v>2644</c:v>
                </c:pt>
                <c:pt idx="5828">
                  <c:v>2644</c:v>
                </c:pt>
                <c:pt idx="5829">
                  <c:v>2644</c:v>
                </c:pt>
                <c:pt idx="5830">
                  <c:v>2644</c:v>
                </c:pt>
                <c:pt idx="5831">
                  <c:v>2644</c:v>
                </c:pt>
                <c:pt idx="5832">
                  <c:v>2644</c:v>
                </c:pt>
                <c:pt idx="5833">
                  <c:v>2644</c:v>
                </c:pt>
                <c:pt idx="5834">
                  <c:v>2644</c:v>
                </c:pt>
                <c:pt idx="5835">
                  <c:v>2644</c:v>
                </c:pt>
                <c:pt idx="5836">
                  <c:v>2645</c:v>
                </c:pt>
                <c:pt idx="5837">
                  <c:v>2645</c:v>
                </c:pt>
                <c:pt idx="5838">
                  <c:v>2646</c:v>
                </c:pt>
                <c:pt idx="5839">
                  <c:v>2647</c:v>
                </c:pt>
                <c:pt idx="5840">
                  <c:v>2648</c:v>
                </c:pt>
                <c:pt idx="5841">
                  <c:v>2649</c:v>
                </c:pt>
                <c:pt idx="5842">
                  <c:v>2649</c:v>
                </c:pt>
                <c:pt idx="5843">
                  <c:v>2650</c:v>
                </c:pt>
                <c:pt idx="5844">
                  <c:v>2650</c:v>
                </c:pt>
                <c:pt idx="5845">
                  <c:v>2651</c:v>
                </c:pt>
                <c:pt idx="5846">
                  <c:v>2652</c:v>
                </c:pt>
                <c:pt idx="5847">
                  <c:v>2652</c:v>
                </c:pt>
                <c:pt idx="5848">
                  <c:v>2652</c:v>
                </c:pt>
                <c:pt idx="5849">
                  <c:v>2653</c:v>
                </c:pt>
                <c:pt idx="5850">
                  <c:v>2654</c:v>
                </c:pt>
                <c:pt idx="5851">
                  <c:v>2655</c:v>
                </c:pt>
                <c:pt idx="5852">
                  <c:v>2655</c:v>
                </c:pt>
                <c:pt idx="5853">
                  <c:v>2655</c:v>
                </c:pt>
                <c:pt idx="5854">
                  <c:v>2656</c:v>
                </c:pt>
                <c:pt idx="5855">
                  <c:v>2657</c:v>
                </c:pt>
                <c:pt idx="5856">
                  <c:v>2657</c:v>
                </c:pt>
                <c:pt idx="5857">
                  <c:v>2658</c:v>
                </c:pt>
                <c:pt idx="5858">
                  <c:v>2659</c:v>
                </c:pt>
                <c:pt idx="5859">
                  <c:v>2659</c:v>
                </c:pt>
                <c:pt idx="5860">
                  <c:v>2659</c:v>
                </c:pt>
                <c:pt idx="5861">
                  <c:v>2660</c:v>
                </c:pt>
                <c:pt idx="5862">
                  <c:v>2660</c:v>
                </c:pt>
                <c:pt idx="5863">
                  <c:v>2660</c:v>
                </c:pt>
                <c:pt idx="5864">
                  <c:v>2660</c:v>
                </c:pt>
                <c:pt idx="5865">
                  <c:v>2661</c:v>
                </c:pt>
                <c:pt idx="5866">
                  <c:v>2662</c:v>
                </c:pt>
                <c:pt idx="5867">
                  <c:v>2663</c:v>
                </c:pt>
                <c:pt idx="5868">
                  <c:v>2664</c:v>
                </c:pt>
                <c:pt idx="5869">
                  <c:v>2664</c:v>
                </c:pt>
                <c:pt idx="5870">
                  <c:v>2665</c:v>
                </c:pt>
                <c:pt idx="5871">
                  <c:v>2666</c:v>
                </c:pt>
                <c:pt idx="5872">
                  <c:v>2666</c:v>
                </c:pt>
                <c:pt idx="5873">
                  <c:v>2667</c:v>
                </c:pt>
                <c:pt idx="5874">
                  <c:v>2667</c:v>
                </c:pt>
                <c:pt idx="5875">
                  <c:v>2667</c:v>
                </c:pt>
                <c:pt idx="5876">
                  <c:v>2668</c:v>
                </c:pt>
                <c:pt idx="5877">
                  <c:v>2669</c:v>
                </c:pt>
                <c:pt idx="5878">
                  <c:v>2670</c:v>
                </c:pt>
                <c:pt idx="5879">
                  <c:v>2671</c:v>
                </c:pt>
                <c:pt idx="5880">
                  <c:v>2672</c:v>
                </c:pt>
                <c:pt idx="5881">
                  <c:v>2672</c:v>
                </c:pt>
                <c:pt idx="5882">
                  <c:v>2673</c:v>
                </c:pt>
                <c:pt idx="5883">
                  <c:v>2673</c:v>
                </c:pt>
                <c:pt idx="5884">
                  <c:v>2673</c:v>
                </c:pt>
                <c:pt idx="5885">
                  <c:v>2674</c:v>
                </c:pt>
                <c:pt idx="5886">
                  <c:v>2675</c:v>
                </c:pt>
                <c:pt idx="5887">
                  <c:v>2676</c:v>
                </c:pt>
                <c:pt idx="5888">
                  <c:v>2677</c:v>
                </c:pt>
                <c:pt idx="5889">
                  <c:v>2677</c:v>
                </c:pt>
                <c:pt idx="5890">
                  <c:v>2677</c:v>
                </c:pt>
                <c:pt idx="5891">
                  <c:v>2677</c:v>
                </c:pt>
                <c:pt idx="5892">
                  <c:v>2678</c:v>
                </c:pt>
                <c:pt idx="5893">
                  <c:v>2679</c:v>
                </c:pt>
                <c:pt idx="5894">
                  <c:v>2680</c:v>
                </c:pt>
                <c:pt idx="5895">
                  <c:v>2680</c:v>
                </c:pt>
                <c:pt idx="5896">
                  <c:v>2681</c:v>
                </c:pt>
                <c:pt idx="5897">
                  <c:v>2681</c:v>
                </c:pt>
                <c:pt idx="5898">
                  <c:v>2681</c:v>
                </c:pt>
                <c:pt idx="5899">
                  <c:v>2681</c:v>
                </c:pt>
                <c:pt idx="5900">
                  <c:v>2682</c:v>
                </c:pt>
                <c:pt idx="5901">
                  <c:v>2683</c:v>
                </c:pt>
                <c:pt idx="5902">
                  <c:v>2683</c:v>
                </c:pt>
                <c:pt idx="5903">
                  <c:v>2683</c:v>
                </c:pt>
                <c:pt idx="5904">
                  <c:v>2683</c:v>
                </c:pt>
                <c:pt idx="5905">
                  <c:v>2683</c:v>
                </c:pt>
                <c:pt idx="5906">
                  <c:v>2683</c:v>
                </c:pt>
                <c:pt idx="5907">
                  <c:v>2683</c:v>
                </c:pt>
                <c:pt idx="5908">
                  <c:v>2683</c:v>
                </c:pt>
                <c:pt idx="5909">
                  <c:v>2683</c:v>
                </c:pt>
                <c:pt idx="5910">
                  <c:v>2683</c:v>
                </c:pt>
                <c:pt idx="5911">
                  <c:v>2683</c:v>
                </c:pt>
                <c:pt idx="5912">
                  <c:v>2684</c:v>
                </c:pt>
                <c:pt idx="5913">
                  <c:v>2685</c:v>
                </c:pt>
                <c:pt idx="5914">
                  <c:v>2686</c:v>
                </c:pt>
                <c:pt idx="5915">
                  <c:v>2686</c:v>
                </c:pt>
                <c:pt idx="5916">
                  <c:v>2687</c:v>
                </c:pt>
                <c:pt idx="5917">
                  <c:v>2687</c:v>
                </c:pt>
                <c:pt idx="5918">
                  <c:v>2688</c:v>
                </c:pt>
                <c:pt idx="5919">
                  <c:v>2688</c:v>
                </c:pt>
                <c:pt idx="5920">
                  <c:v>2689</c:v>
                </c:pt>
                <c:pt idx="5921">
                  <c:v>2690</c:v>
                </c:pt>
                <c:pt idx="5922">
                  <c:v>2691</c:v>
                </c:pt>
                <c:pt idx="5923">
                  <c:v>2692</c:v>
                </c:pt>
                <c:pt idx="5924">
                  <c:v>2692</c:v>
                </c:pt>
                <c:pt idx="5925">
                  <c:v>2693</c:v>
                </c:pt>
                <c:pt idx="5926">
                  <c:v>2693</c:v>
                </c:pt>
                <c:pt idx="5927">
                  <c:v>2694</c:v>
                </c:pt>
                <c:pt idx="5928">
                  <c:v>2695</c:v>
                </c:pt>
                <c:pt idx="5929">
                  <c:v>2696</c:v>
                </c:pt>
                <c:pt idx="5930">
                  <c:v>2696</c:v>
                </c:pt>
                <c:pt idx="5931">
                  <c:v>2696</c:v>
                </c:pt>
                <c:pt idx="5932">
                  <c:v>2696</c:v>
                </c:pt>
                <c:pt idx="5933">
                  <c:v>2696</c:v>
                </c:pt>
                <c:pt idx="5934">
                  <c:v>2697</c:v>
                </c:pt>
                <c:pt idx="5935">
                  <c:v>2698</c:v>
                </c:pt>
                <c:pt idx="5936">
                  <c:v>2698</c:v>
                </c:pt>
                <c:pt idx="5937">
                  <c:v>2699</c:v>
                </c:pt>
                <c:pt idx="5938">
                  <c:v>2700</c:v>
                </c:pt>
                <c:pt idx="5939">
                  <c:v>2701</c:v>
                </c:pt>
                <c:pt idx="5940">
                  <c:v>2702</c:v>
                </c:pt>
                <c:pt idx="5941">
                  <c:v>2703</c:v>
                </c:pt>
                <c:pt idx="5942">
                  <c:v>2703</c:v>
                </c:pt>
                <c:pt idx="5943">
                  <c:v>2703</c:v>
                </c:pt>
                <c:pt idx="5944">
                  <c:v>2704</c:v>
                </c:pt>
                <c:pt idx="5945">
                  <c:v>2704</c:v>
                </c:pt>
                <c:pt idx="5946">
                  <c:v>2705</c:v>
                </c:pt>
                <c:pt idx="5947">
                  <c:v>2706</c:v>
                </c:pt>
                <c:pt idx="5948">
                  <c:v>2706</c:v>
                </c:pt>
                <c:pt idx="5949">
                  <c:v>2707</c:v>
                </c:pt>
                <c:pt idx="5950">
                  <c:v>2707</c:v>
                </c:pt>
                <c:pt idx="5951">
                  <c:v>2708</c:v>
                </c:pt>
                <c:pt idx="5952">
                  <c:v>2709</c:v>
                </c:pt>
                <c:pt idx="5953">
                  <c:v>2709</c:v>
                </c:pt>
                <c:pt idx="5954">
                  <c:v>2710</c:v>
                </c:pt>
                <c:pt idx="5955">
                  <c:v>2710</c:v>
                </c:pt>
                <c:pt idx="5956">
                  <c:v>2711</c:v>
                </c:pt>
                <c:pt idx="5957">
                  <c:v>2712</c:v>
                </c:pt>
                <c:pt idx="5958">
                  <c:v>2713</c:v>
                </c:pt>
                <c:pt idx="5959">
                  <c:v>2714</c:v>
                </c:pt>
                <c:pt idx="5960">
                  <c:v>2715</c:v>
                </c:pt>
                <c:pt idx="5961">
                  <c:v>2716</c:v>
                </c:pt>
                <c:pt idx="5962">
                  <c:v>2717</c:v>
                </c:pt>
                <c:pt idx="5963">
                  <c:v>2718</c:v>
                </c:pt>
                <c:pt idx="5964">
                  <c:v>2718</c:v>
                </c:pt>
                <c:pt idx="5965">
                  <c:v>2718</c:v>
                </c:pt>
                <c:pt idx="5966">
                  <c:v>2718</c:v>
                </c:pt>
                <c:pt idx="5967">
                  <c:v>2718</c:v>
                </c:pt>
                <c:pt idx="5968">
                  <c:v>2719</c:v>
                </c:pt>
                <c:pt idx="5969">
                  <c:v>2719</c:v>
                </c:pt>
                <c:pt idx="5970">
                  <c:v>2720</c:v>
                </c:pt>
                <c:pt idx="5971">
                  <c:v>2720</c:v>
                </c:pt>
                <c:pt idx="5972">
                  <c:v>2720</c:v>
                </c:pt>
                <c:pt idx="5973">
                  <c:v>2721</c:v>
                </c:pt>
                <c:pt idx="5974">
                  <c:v>2721</c:v>
                </c:pt>
                <c:pt idx="5975">
                  <c:v>2721</c:v>
                </c:pt>
                <c:pt idx="5976">
                  <c:v>2721</c:v>
                </c:pt>
                <c:pt idx="5977">
                  <c:v>2721</c:v>
                </c:pt>
                <c:pt idx="5978">
                  <c:v>2721</c:v>
                </c:pt>
                <c:pt idx="5979">
                  <c:v>2721</c:v>
                </c:pt>
                <c:pt idx="5980">
                  <c:v>2722</c:v>
                </c:pt>
                <c:pt idx="5981">
                  <c:v>2723</c:v>
                </c:pt>
                <c:pt idx="5982">
                  <c:v>2724</c:v>
                </c:pt>
                <c:pt idx="5983">
                  <c:v>2725</c:v>
                </c:pt>
                <c:pt idx="5984">
                  <c:v>2726</c:v>
                </c:pt>
                <c:pt idx="5985">
                  <c:v>2727</c:v>
                </c:pt>
                <c:pt idx="5986">
                  <c:v>2727</c:v>
                </c:pt>
                <c:pt idx="5987">
                  <c:v>2728</c:v>
                </c:pt>
                <c:pt idx="5988">
                  <c:v>2728</c:v>
                </c:pt>
                <c:pt idx="5989">
                  <c:v>2728</c:v>
                </c:pt>
                <c:pt idx="5990">
                  <c:v>2728</c:v>
                </c:pt>
                <c:pt idx="5991">
                  <c:v>2728</c:v>
                </c:pt>
                <c:pt idx="5992">
                  <c:v>2728</c:v>
                </c:pt>
                <c:pt idx="5993">
                  <c:v>2729</c:v>
                </c:pt>
                <c:pt idx="5994">
                  <c:v>2729</c:v>
                </c:pt>
                <c:pt idx="5995">
                  <c:v>2730</c:v>
                </c:pt>
                <c:pt idx="5996">
                  <c:v>2730</c:v>
                </c:pt>
                <c:pt idx="5997">
                  <c:v>2730</c:v>
                </c:pt>
                <c:pt idx="5998">
                  <c:v>2731</c:v>
                </c:pt>
                <c:pt idx="5999">
                  <c:v>2732</c:v>
                </c:pt>
                <c:pt idx="6000">
                  <c:v>2732</c:v>
                </c:pt>
                <c:pt idx="6001">
                  <c:v>2732</c:v>
                </c:pt>
                <c:pt idx="6002">
                  <c:v>2732</c:v>
                </c:pt>
                <c:pt idx="6003">
                  <c:v>2733</c:v>
                </c:pt>
                <c:pt idx="6004">
                  <c:v>2733</c:v>
                </c:pt>
                <c:pt idx="6005">
                  <c:v>2734</c:v>
                </c:pt>
                <c:pt idx="6006">
                  <c:v>2735</c:v>
                </c:pt>
                <c:pt idx="6007">
                  <c:v>2735</c:v>
                </c:pt>
                <c:pt idx="6008">
                  <c:v>2735</c:v>
                </c:pt>
                <c:pt idx="6009">
                  <c:v>2735</c:v>
                </c:pt>
                <c:pt idx="6010">
                  <c:v>2736</c:v>
                </c:pt>
                <c:pt idx="6011">
                  <c:v>2737</c:v>
                </c:pt>
                <c:pt idx="6012">
                  <c:v>2737</c:v>
                </c:pt>
                <c:pt idx="6013">
                  <c:v>2737</c:v>
                </c:pt>
                <c:pt idx="6014">
                  <c:v>2738</c:v>
                </c:pt>
                <c:pt idx="6015">
                  <c:v>2739</c:v>
                </c:pt>
                <c:pt idx="6016">
                  <c:v>2740</c:v>
                </c:pt>
                <c:pt idx="6017">
                  <c:v>2740</c:v>
                </c:pt>
                <c:pt idx="6018">
                  <c:v>2740</c:v>
                </c:pt>
                <c:pt idx="6019">
                  <c:v>2740</c:v>
                </c:pt>
                <c:pt idx="6020">
                  <c:v>2740</c:v>
                </c:pt>
                <c:pt idx="6021">
                  <c:v>2740</c:v>
                </c:pt>
                <c:pt idx="6022">
                  <c:v>2740</c:v>
                </c:pt>
                <c:pt idx="6023">
                  <c:v>2740</c:v>
                </c:pt>
                <c:pt idx="6024">
                  <c:v>2741</c:v>
                </c:pt>
                <c:pt idx="6025">
                  <c:v>2741</c:v>
                </c:pt>
                <c:pt idx="6026">
                  <c:v>2741</c:v>
                </c:pt>
                <c:pt idx="6027">
                  <c:v>2742</c:v>
                </c:pt>
                <c:pt idx="6028">
                  <c:v>2742</c:v>
                </c:pt>
                <c:pt idx="6029">
                  <c:v>2742</c:v>
                </c:pt>
                <c:pt idx="6030">
                  <c:v>2743</c:v>
                </c:pt>
                <c:pt idx="6031">
                  <c:v>2743</c:v>
                </c:pt>
                <c:pt idx="6032">
                  <c:v>2744</c:v>
                </c:pt>
                <c:pt idx="6033">
                  <c:v>2744</c:v>
                </c:pt>
                <c:pt idx="6034">
                  <c:v>2744</c:v>
                </c:pt>
                <c:pt idx="6035">
                  <c:v>2744</c:v>
                </c:pt>
                <c:pt idx="6036">
                  <c:v>2744</c:v>
                </c:pt>
                <c:pt idx="6037">
                  <c:v>2744</c:v>
                </c:pt>
                <c:pt idx="6038">
                  <c:v>2745</c:v>
                </c:pt>
                <c:pt idx="6039">
                  <c:v>2745</c:v>
                </c:pt>
                <c:pt idx="6040">
                  <c:v>2745</c:v>
                </c:pt>
                <c:pt idx="6041">
                  <c:v>2745</c:v>
                </c:pt>
                <c:pt idx="6042">
                  <c:v>2745</c:v>
                </c:pt>
                <c:pt idx="6043">
                  <c:v>2745</c:v>
                </c:pt>
                <c:pt idx="6044">
                  <c:v>2745</c:v>
                </c:pt>
                <c:pt idx="6045">
                  <c:v>2746</c:v>
                </c:pt>
                <c:pt idx="6046">
                  <c:v>2746</c:v>
                </c:pt>
                <c:pt idx="6047">
                  <c:v>2746</c:v>
                </c:pt>
                <c:pt idx="6048">
                  <c:v>2747</c:v>
                </c:pt>
                <c:pt idx="6049">
                  <c:v>2747</c:v>
                </c:pt>
                <c:pt idx="6050">
                  <c:v>2747</c:v>
                </c:pt>
                <c:pt idx="6051">
                  <c:v>2748</c:v>
                </c:pt>
                <c:pt idx="6052">
                  <c:v>2749</c:v>
                </c:pt>
                <c:pt idx="6053">
                  <c:v>2750</c:v>
                </c:pt>
                <c:pt idx="6054">
                  <c:v>2750</c:v>
                </c:pt>
                <c:pt idx="6055">
                  <c:v>2750</c:v>
                </c:pt>
                <c:pt idx="6056">
                  <c:v>2751</c:v>
                </c:pt>
                <c:pt idx="6057">
                  <c:v>2752</c:v>
                </c:pt>
                <c:pt idx="6058">
                  <c:v>2753</c:v>
                </c:pt>
                <c:pt idx="6059">
                  <c:v>2754</c:v>
                </c:pt>
                <c:pt idx="6060">
                  <c:v>2755</c:v>
                </c:pt>
                <c:pt idx="6061">
                  <c:v>2755</c:v>
                </c:pt>
                <c:pt idx="6062">
                  <c:v>2756</c:v>
                </c:pt>
                <c:pt idx="6063">
                  <c:v>2757</c:v>
                </c:pt>
                <c:pt idx="6064">
                  <c:v>2758</c:v>
                </c:pt>
                <c:pt idx="6065">
                  <c:v>2759</c:v>
                </c:pt>
                <c:pt idx="6066">
                  <c:v>2759</c:v>
                </c:pt>
                <c:pt idx="6067">
                  <c:v>2759</c:v>
                </c:pt>
                <c:pt idx="6068">
                  <c:v>2759</c:v>
                </c:pt>
                <c:pt idx="6069">
                  <c:v>2760</c:v>
                </c:pt>
                <c:pt idx="6070">
                  <c:v>2760</c:v>
                </c:pt>
                <c:pt idx="6071">
                  <c:v>2760</c:v>
                </c:pt>
                <c:pt idx="6072">
                  <c:v>2761</c:v>
                </c:pt>
                <c:pt idx="6073">
                  <c:v>2762</c:v>
                </c:pt>
                <c:pt idx="6074">
                  <c:v>2763</c:v>
                </c:pt>
                <c:pt idx="6075">
                  <c:v>2764</c:v>
                </c:pt>
                <c:pt idx="6076">
                  <c:v>2764</c:v>
                </c:pt>
                <c:pt idx="6077">
                  <c:v>2765</c:v>
                </c:pt>
                <c:pt idx="6078">
                  <c:v>2766</c:v>
                </c:pt>
                <c:pt idx="6079">
                  <c:v>2766</c:v>
                </c:pt>
                <c:pt idx="6080">
                  <c:v>2766</c:v>
                </c:pt>
                <c:pt idx="6081">
                  <c:v>2766</c:v>
                </c:pt>
                <c:pt idx="6082">
                  <c:v>2767</c:v>
                </c:pt>
                <c:pt idx="6083">
                  <c:v>2767</c:v>
                </c:pt>
                <c:pt idx="6084">
                  <c:v>2768</c:v>
                </c:pt>
                <c:pt idx="6085">
                  <c:v>2768</c:v>
                </c:pt>
                <c:pt idx="6086">
                  <c:v>2769</c:v>
                </c:pt>
                <c:pt idx="6087">
                  <c:v>2770</c:v>
                </c:pt>
                <c:pt idx="6088">
                  <c:v>2771</c:v>
                </c:pt>
                <c:pt idx="6089">
                  <c:v>2772</c:v>
                </c:pt>
                <c:pt idx="6090">
                  <c:v>2773</c:v>
                </c:pt>
                <c:pt idx="6091">
                  <c:v>2774</c:v>
                </c:pt>
                <c:pt idx="6092">
                  <c:v>2775</c:v>
                </c:pt>
                <c:pt idx="6093">
                  <c:v>2776</c:v>
                </c:pt>
                <c:pt idx="6094">
                  <c:v>2777</c:v>
                </c:pt>
                <c:pt idx="6095">
                  <c:v>2778</c:v>
                </c:pt>
                <c:pt idx="6096">
                  <c:v>2778</c:v>
                </c:pt>
                <c:pt idx="6097">
                  <c:v>2779</c:v>
                </c:pt>
                <c:pt idx="6098">
                  <c:v>2780</c:v>
                </c:pt>
                <c:pt idx="6099">
                  <c:v>2781</c:v>
                </c:pt>
                <c:pt idx="6100">
                  <c:v>2782</c:v>
                </c:pt>
                <c:pt idx="6101">
                  <c:v>2783</c:v>
                </c:pt>
                <c:pt idx="6102">
                  <c:v>2784</c:v>
                </c:pt>
                <c:pt idx="6103">
                  <c:v>2784</c:v>
                </c:pt>
                <c:pt idx="6104">
                  <c:v>2785</c:v>
                </c:pt>
                <c:pt idx="6105">
                  <c:v>2785</c:v>
                </c:pt>
                <c:pt idx="6106">
                  <c:v>2786</c:v>
                </c:pt>
                <c:pt idx="6107">
                  <c:v>2787</c:v>
                </c:pt>
                <c:pt idx="6108">
                  <c:v>2788</c:v>
                </c:pt>
                <c:pt idx="6109">
                  <c:v>2788</c:v>
                </c:pt>
                <c:pt idx="6110">
                  <c:v>2788</c:v>
                </c:pt>
                <c:pt idx="6111">
                  <c:v>2788</c:v>
                </c:pt>
                <c:pt idx="6112">
                  <c:v>2788</c:v>
                </c:pt>
                <c:pt idx="6113">
                  <c:v>2789</c:v>
                </c:pt>
                <c:pt idx="6114">
                  <c:v>2790</c:v>
                </c:pt>
                <c:pt idx="6115">
                  <c:v>2791</c:v>
                </c:pt>
                <c:pt idx="6116">
                  <c:v>2791</c:v>
                </c:pt>
                <c:pt idx="6117">
                  <c:v>2791</c:v>
                </c:pt>
                <c:pt idx="6118">
                  <c:v>2792</c:v>
                </c:pt>
                <c:pt idx="6119">
                  <c:v>2792</c:v>
                </c:pt>
                <c:pt idx="6120">
                  <c:v>2792</c:v>
                </c:pt>
                <c:pt idx="6121">
                  <c:v>2792</c:v>
                </c:pt>
                <c:pt idx="6122">
                  <c:v>2793</c:v>
                </c:pt>
                <c:pt idx="6123">
                  <c:v>2794</c:v>
                </c:pt>
                <c:pt idx="6124">
                  <c:v>2795</c:v>
                </c:pt>
                <c:pt idx="6125">
                  <c:v>2796</c:v>
                </c:pt>
                <c:pt idx="6126">
                  <c:v>2796</c:v>
                </c:pt>
                <c:pt idx="6127">
                  <c:v>2797</c:v>
                </c:pt>
                <c:pt idx="6128">
                  <c:v>2798</c:v>
                </c:pt>
                <c:pt idx="6129">
                  <c:v>2799</c:v>
                </c:pt>
                <c:pt idx="6130">
                  <c:v>2799</c:v>
                </c:pt>
                <c:pt idx="6131">
                  <c:v>2799</c:v>
                </c:pt>
                <c:pt idx="6132">
                  <c:v>2799</c:v>
                </c:pt>
                <c:pt idx="6133">
                  <c:v>2799</c:v>
                </c:pt>
                <c:pt idx="6134">
                  <c:v>2799</c:v>
                </c:pt>
                <c:pt idx="6135">
                  <c:v>2799</c:v>
                </c:pt>
                <c:pt idx="6136">
                  <c:v>2799</c:v>
                </c:pt>
                <c:pt idx="6137">
                  <c:v>2799</c:v>
                </c:pt>
                <c:pt idx="6138">
                  <c:v>2799</c:v>
                </c:pt>
                <c:pt idx="6139">
                  <c:v>2799</c:v>
                </c:pt>
                <c:pt idx="6140">
                  <c:v>2799</c:v>
                </c:pt>
                <c:pt idx="6141">
                  <c:v>2799</c:v>
                </c:pt>
                <c:pt idx="6142">
                  <c:v>2799</c:v>
                </c:pt>
                <c:pt idx="6143">
                  <c:v>2799</c:v>
                </c:pt>
                <c:pt idx="6144">
                  <c:v>2799</c:v>
                </c:pt>
                <c:pt idx="6145">
                  <c:v>2800</c:v>
                </c:pt>
                <c:pt idx="6146">
                  <c:v>2800</c:v>
                </c:pt>
                <c:pt idx="6147">
                  <c:v>2800</c:v>
                </c:pt>
                <c:pt idx="6148">
                  <c:v>2800</c:v>
                </c:pt>
                <c:pt idx="6149">
                  <c:v>2800</c:v>
                </c:pt>
                <c:pt idx="6150">
                  <c:v>2800</c:v>
                </c:pt>
                <c:pt idx="6151">
                  <c:v>2800</c:v>
                </c:pt>
                <c:pt idx="6152">
                  <c:v>2800</c:v>
                </c:pt>
                <c:pt idx="6153">
                  <c:v>2800</c:v>
                </c:pt>
                <c:pt idx="6154">
                  <c:v>2801</c:v>
                </c:pt>
                <c:pt idx="6155">
                  <c:v>2801</c:v>
                </c:pt>
                <c:pt idx="6156">
                  <c:v>2801</c:v>
                </c:pt>
                <c:pt idx="6157">
                  <c:v>2801</c:v>
                </c:pt>
                <c:pt idx="6158">
                  <c:v>2802</c:v>
                </c:pt>
                <c:pt idx="6159">
                  <c:v>2803</c:v>
                </c:pt>
                <c:pt idx="6160">
                  <c:v>2804</c:v>
                </c:pt>
                <c:pt idx="6161">
                  <c:v>2805</c:v>
                </c:pt>
                <c:pt idx="6162">
                  <c:v>2806</c:v>
                </c:pt>
                <c:pt idx="6163">
                  <c:v>2807</c:v>
                </c:pt>
                <c:pt idx="6164">
                  <c:v>2808</c:v>
                </c:pt>
                <c:pt idx="6165">
                  <c:v>2809</c:v>
                </c:pt>
                <c:pt idx="6166">
                  <c:v>2810</c:v>
                </c:pt>
                <c:pt idx="6167">
                  <c:v>2811</c:v>
                </c:pt>
                <c:pt idx="6168">
                  <c:v>2812</c:v>
                </c:pt>
                <c:pt idx="6169">
                  <c:v>2813</c:v>
                </c:pt>
                <c:pt idx="6170">
                  <c:v>2814</c:v>
                </c:pt>
                <c:pt idx="6171">
                  <c:v>2815</c:v>
                </c:pt>
                <c:pt idx="6172">
                  <c:v>2816</c:v>
                </c:pt>
                <c:pt idx="6173">
                  <c:v>2817</c:v>
                </c:pt>
                <c:pt idx="6174">
                  <c:v>2818</c:v>
                </c:pt>
                <c:pt idx="6175">
                  <c:v>2818</c:v>
                </c:pt>
                <c:pt idx="6176">
                  <c:v>2819</c:v>
                </c:pt>
                <c:pt idx="6177">
                  <c:v>2820</c:v>
                </c:pt>
                <c:pt idx="6178">
                  <c:v>2821</c:v>
                </c:pt>
                <c:pt idx="6179">
                  <c:v>2822</c:v>
                </c:pt>
                <c:pt idx="6180">
                  <c:v>2823</c:v>
                </c:pt>
                <c:pt idx="6181">
                  <c:v>2824</c:v>
                </c:pt>
                <c:pt idx="6182">
                  <c:v>2825</c:v>
                </c:pt>
                <c:pt idx="6183">
                  <c:v>2826</c:v>
                </c:pt>
                <c:pt idx="6184">
                  <c:v>2827</c:v>
                </c:pt>
                <c:pt idx="6185">
                  <c:v>2828</c:v>
                </c:pt>
                <c:pt idx="6186">
                  <c:v>2829</c:v>
                </c:pt>
                <c:pt idx="6187">
                  <c:v>2829</c:v>
                </c:pt>
                <c:pt idx="6188">
                  <c:v>2829</c:v>
                </c:pt>
                <c:pt idx="6189">
                  <c:v>2830</c:v>
                </c:pt>
                <c:pt idx="6190">
                  <c:v>2831</c:v>
                </c:pt>
                <c:pt idx="6191">
                  <c:v>2832</c:v>
                </c:pt>
                <c:pt idx="6192">
                  <c:v>2833</c:v>
                </c:pt>
                <c:pt idx="6193">
                  <c:v>2834</c:v>
                </c:pt>
                <c:pt idx="6194">
                  <c:v>2835</c:v>
                </c:pt>
                <c:pt idx="6195">
                  <c:v>2835</c:v>
                </c:pt>
                <c:pt idx="6196">
                  <c:v>2836</c:v>
                </c:pt>
                <c:pt idx="6197">
                  <c:v>2836</c:v>
                </c:pt>
                <c:pt idx="6198">
                  <c:v>2836</c:v>
                </c:pt>
                <c:pt idx="6199">
                  <c:v>2836</c:v>
                </c:pt>
                <c:pt idx="6200">
                  <c:v>2836</c:v>
                </c:pt>
                <c:pt idx="6201">
                  <c:v>2837</c:v>
                </c:pt>
                <c:pt idx="6202">
                  <c:v>2837</c:v>
                </c:pt>
                <c:pt idx="6203">
                  <c:v>2837</c:v>
                </c:pt>
                <c:pt idx="6204">
                  <c:v>2837</c:v>
                </c:pt>
                <c:pt idx="6205">
                  <c:v>2837</c:v>
                </c:pt>
                <c:pt idx="6206">
                  <c:v>2837</c:v>
                </c:pt>
                <c:pt idx="6207">
                  <c:v>2838</c:v>
                </c:pt>
                <c:pt idx="6208">
                  <c:v>2839</c:v>
                </c:pt>
                <c:pt idx="6209">
                  <c:v>2840</c:v>
                </c:pt>
                <c:pt idx="6210">
                  <c:v>2840</c:v>
                </c:pt>
                <c:pt idx="6211">
                  <c:v>2840</c:v>
                </c:pt>
                <c:pt idx="6212">
                  <c:v>2840</c:v>
                </c:pt>
                <c:pt idx="6213">
                  <c:v>2841</c:v>
                </c:pt>
                <c:pt idx="6214">
                  <c:v>2841</c:v>
                </c:pt>
                <c:pt idx="6215">
                  <c:v>2841</c:v>
                </c:pt>
                <c:pt idx="6216">
                  <c:v>2841</c:v>
                </c:pt>
                <c:pt idx="6217">
                  <c:v>2841</c:v>
                </c:pt>
                <c:pt idx="6218">
                  <c:v>2841</c:v>
                </c:pt>
                <c:pt idx="6219">
                  <c:v>2841</c:v>
                </c:pt>
                <c:pt idx="6220">
                  <c:v>2841</c:v>
                </c:pt>
                <c:pt idx="6221">
                  <c:v>2842</c:v>
                </c:pt>
                <c:pt idx="6222">
                  <c:v>2843</c:v>
                </c:pt>
                <c:pt idx="6223">
                  <c:v>2843</c:v>
                </c:pt>
                <c:pt idx="6224">
                  <c:v>2843</c:v>
                </c:pt>
                <c:pt idx="6225">
                  <c:v>2843</c:v>
                </c:pt>
                <c:pt idx="6226">
                  <c:v>2843</c:v>
                </c:pt>
                <c:pt idx="6227">
                  <c:v>2844</c:v>
                </c:pt>
                <c:pt idx="6228">
                  <c:v>2844</c:v>
                </c:pt>
                <c:pt idx="6229">
                  <c:v>2844</c:v>
                </c:pt>
                <c:pt idx="6230">
                  <c:v>2844</c:v>
                </c:pt>
                <c:pt idx="6231">
                  <c:v>2844</c:v>
                </c:pt>
                <c:pt idx="6232">
                  <c:v>2844</c:v>
                </c:pt>
                <c:pt idx="6233">
                  <c:v>2845</c:v>
                </c:pt>
                <c:pt idx="6234">
                  <c:v>2845</c:v>
                </c:pt>
                <c:pt idx="6235">
                  <c:v>2845</c:v>
                </c:pt>
                <c:pt idx="6236">
                  <c:v>2845</c:v>
                </c:pt>
                <c:pt idx="6237">
                  <c:v>2846</c:v>
                </c:pt>
                <c:pt idx="6238">
                  <c:v>2846</c:v>
                </c:pt>
                <c:pt idx="6239">
                  <c:v>2846</c:v>
                </c:pt>
                <c:pt idx="6240">
                  <c:v>2846</c:v>
                </c:pt>
                <c:pt idx="6241">
                  <c:v>2846</c:v>
                </c:pt>
                <c:pt idx="6242">
                  <c:v>2846</c:v>
                </c:pt>
                <c:pt idx="6243">
                  <c:v>2847</c:v>
                </c:pt>
                <c:pt idx="6244">
                  <c:v>2848</c:v>
                </c:pt>
                <c:pt idx="6245">
                  <c:v>2848</c:v>
                </c:pt>
                <c:pt idx="6246">
                  <c:v>2848</c:v>
                </c:pt>
                <c:pt idx="6247">
                  <c:v>2849</c:v>
                </c:pt>
                <c:pt idx="6248">
                  <c:v>2850</c:v>
                </c:pt>
                <c:pt idx="6249">
                  <c:v>2851</c:v>
                </c:pt>
                <c:pt idx="6250">
                  <c:v>2852</c:v>
                </c:pt>
                <c:pt idx="6251">
                  <c:v>2853</c:v>
                </c:pt>
                <c:pt idx="6252">
                  <c:v>2854</c:v>
                </c:pt>
                <c:pt idx="6253">
                  <c:v>2854</c:v>
                </c:pt>
                <c:pt idx="6254">
                  <c:v>2855</c:v>
                </c:pt>
                <c:pt idx="6255">
                  <c:v>2856</c:v>
                </c:pt>
                <c:pt idx="6256">
                  <c:v>2856</c:v>
                </c:pt>
                <c:pt idx="6257">
                  <c:v>2857</c:v>
                </c:pt>
                <c:pt idx="6258">
                  <c:v>2858</c:v>
                </c:pt>
                <c:pt idx="6259">
                  <c:v>2858</c:v>
                </c:pt>
                <c:pt idx="6260">
                  <c:v>2858</c:v>
                </c:pt>
                <c:pt idx="6261">
                  <c:v>2858</c:v>
                </c:pt>
                <c:pt idx="6262">
                  <c:v>2859</c:v>
                </c:pt>
                <c:pt idx="6263">
                  <c:v>2859</c:v>
                </c:pt>
                <c:pt idx="6264">
                  <c:v>2860</c:v>
                </c:pt>
                <c:pt idx="6265">
                  <c:v>2860</c:v>
                </c:pt>
                <c:pt idx="6266">
                  <c:v>2861</c:v>
                </c:pt>
                <c:pt idx="6267">
                  <c:v>2861</c:v>
                </c:pt>
                <c:pt idx="6268">
                  <c:v>2862</c:v>
                </c:pt>
                <c:pt idx="6269">
                  <c:v>2862</c:v>
                </c:pt>
                <c:pt idx="6270">
                  <c:v>2862</c:v>
                </c:pt>
                <c:pt idx="6271">
                  <c:v>2862</c:v>
                </c:pt>
                <c:pt idx="6272">
                  <c:v>2862</c:v>
                </c:pt>
                <c:pt idx="6273">
                  <c:v>2863</c:v>
                </c:pt>
                <c:pt idx="6274">
                  <c:v>2864</c:v>
                </c:pt>
                <c:pt idx="6275">
                  <c:v>2865</c:v>
                </c:pt>
                <c:pt idx="6276">
                  <c:v>2866</c:v>
                </c:pt>
                <c:pt idx="6277">
                  <c:v>2866</c:v>
                </c:pt>
                <c:pt idx="6278">
                  <c:v>2866</c:v>
                </c:pt>
                <c:pt idx="6279">
                  <c:v>2867</c:v>
                </c:pt>
                <c:pt idx="6280">
                  <c:v>2868</c:v>
                </c:pt>
                <c:pt idx="6281">
                  <c:v>2869</c:v>
                </c:pt>
                <c:pt idx="6282">
                  <c:v>2870</c:v>
                </c:pt>
                <c:pt idx="6283">
                  <c:v>2870</c:v>
                </c:pt>
                <c:pt idx="6284">
                  <c:v>2870</c:v>
                </c:pt>
                <c:pt idx="6285">
                  <c:v>2871</c:v>
                </c:pt>
                <c:pt idx="6286">
                  <c:v>2871</c:v>
                </c:pt>
                <c:pt idx="6287">
                  <c:v>2871</c:v>
                </c:pt>
                <c:pt idx="6288">
                  <c:v>2871</c:v>
                </c:pt>
                <c:pt idx="6289">
                  <c:v>2872</c:v>
                </c:pt>
                <c:pt idx="6290">
                  <c:v>2873</c:v>
                </c:pt>
                <c:pt idx="6291">
                  <c:v>2873</c:v>
                </c:pt>
                <c:pt idx="6292">
                  <c:v>2873</c:v>
                </c:pt>
                <c:pt idx="6293">
                  <c:v>2873</c:v>
                </c:pt>
                <c:pt idx="6294">
                  <c:v>2874</c:v>
                </c:pt>
                <c:pt idx="6295">
                  <c:v>2874</c:v>
                </c:pt>
                <c:pt idx="6296">
                  <c:v>2874</c:v>
                </c:pt>
                <c:pt idx="6297">
                  <c:v>2874</c:v>
                </c:pt>
                <c:pt idx="6298">
                  <c:v>2875</c:v>
                </c:pt>
                <c:pt idx="6299">
                  <c:v>2876</c:v>
                </c:pt>
                <c:pt idx="6300">
                  <c:v>2876</c:v>
                </c:pt>
                <c:pt idx="6301">
                  <c:v>2876</c:v>
                </c:pt>
                <c:pt idx="6302">
                  <c:v>2877</c:v>
                </c:pt>
                <c:pt idx="6303">
                  <c:v>2878</c:v>
                </c:pt>
                <c:pt idx="6304">
                  <c:v>2879</c:v>
                </c:pt>
                <c:pt idx="6305">
                  <c:v>2879</c:v>
                </c:pt>
                <c:pt idx="6306">
                  <c:v>2879</c:v>
                </c:pt>
                <c:pt idx="6307">
                  <c:v>2879</c:v>
                </c:pt>
                <c:pt idx="6308">
                  <c:v>2879</c:v>
                </c:pt>
                <c:pt idx="6309">
                  <c:v>2879</c:v>
                </c:pt>
                <c:pt idx="6310">
                  <c:v>2879</c:v>
                </c:pt>
                <c:pt idx="6311">
                  <c:v>2879</c:v>
                </c:pt>
                <c:pt idx="6312">
                  <c:v>2880</c:v>
                </c:pt>
                <c:pt idx="6313">
                  <c:v>2880</c:v>
                </c:pt>
                <c:pt idx="6314">
                  <c:v>2880</c:v>
                </c:pt>
                <c:pt idx="6315">
                  <c:v>2880</c:v>
                </c:pt>
                <c:pt idx="6316">
                  <c:v>2881</c:v>
                </c:pt>
                <c:pt idx="6317">
                  <c:v>2882</c:v>
                </c:pt>
                <c:pt idx="6318">
                  <c:v>2883</c:v>
                </c:pt>
                <c:pt idx="6319">
                  <c:v>2883</c:v>
                </c:pt>
                <c:pt idx="6320">
                  <c:v>2883</c:v>
                </c:pt>
                <c:pt idx="6321">
                  <c:v>2883</c:v>
                </c:pt>
                <c:pt idx="6322">
                  <c:v>2883</c:v>
                </c:pt>
                <c:pt idx="6323">
                  <c:v>2883</c:v>
                </c:pt>
                <c:pt idx="6324">
                  <c:v>2883</c:v>
                </c:pt>
                <c:pt idx="6325">
                  <c:v>2884</c:v>
                </c:pt>
                <c:pt idx="6326">
                  <c:v>2885</c:v>
                </c:pt>
                <c:pt idx="6327">
                  <c:v>2885</c:v>
                </c:pt>
                <c:pt idx="6328">
                  <c:v>2886</c:v>
                </c:pt>
                <c:pt idx="6329">
                  <c:v>2887</c:v>
                </c:pt>
                <c:pt idx="6330">
                  <c:v>2887</c:v>
                </c:pt>
                <c:pt idx="6331">
                  <c:v>2887</c:v>
                </c:pt>
                <c:pt idx="6332">
                  <c:v>2888</c:v>
                </c:pt>
                <c:pt idx="6333">
                  <c:v>2889</c:v>
                </c:pt>
                <c:pt idx="6334">
                  <c:v>2889</c:v>
                </c:pt>
                <c:pt idx="6335">
                  <c:v>2890</c:v>
                </c:pt>
                <c:pt idx="6336">
                  <c:v>2891</c:v>
                </c:pt>
                <c:pt idx="6337">
                  <c:v>2892</c:v>
                </c:pt>
                <c:pt idx="6338">
                  <c:v>2892</c:v>
                </c:pt>
                <c:pt idx="6339">
                  <c:v>2892</c:v>
                </c:pt>
                <c:pt idx="6340">
                  <c:v>2892</c:v>
                </c:pt>
                <c:pt idx="6341">
                  <c:v>2892</c:v>
                </c:pt>
                <c:pt idx="6342">
                  <c:v>2893</c:v>
                </c:pt>
                <c:pt idx="6343">
                  <c:v>2893</c:v>
                </c:pt>
                <c:pt idx="6344">
                  <c:v>2894</c:v>
                </c:pt>
                <c:pt idx="6345">
                  <c:v>2895</c:v>
                </c:pt>
                <c:pt idx="6346">
                  <c:v>2895</c:v>
                </c:pt>
                <c:pt idx="6347">
                  <c:v>2896</c:v>
                </c:pt>
                <c:pt idx="6348">
                  <c:v>2897</c:v>
                </c:pt>
                <c:pt idx="6349">
                  <c:v>2898</c:v>
                </c:pt>
                <c:pt idx="6350">
                  <c:v>2899</c:v>
                </c:pt>
                <c:pt idx="6351">
                  <c:v>2900</c:v>
                </c:pt>
                <c:pt idx="6352">
                  <c:v>2901</c:v>
                </c:pt>
                <c:pt idx="6353">
                  <c:v>2901</c:v>
                </c:pt>
                <c:pt idx="6354">
                  <c:v>2901</c:v>
                </c:pt>
                <c:pt idx="6355">
                  <c:v>2902</c:v>
                </c:pt>
                <c:pt idx="6356">
                  <c:v>2903</c:v>
                </c:pt>
                <c:pt idx="6357">
                  <c:v>2904</c:v>
                </c:pt>
                <c:pt idx="6358">
                  <c:v>2905</c:v>
                </c:pt>
                <c:pt idx="6359">
                  <c:v>2906</c:v>
                </c:pt>
                <c:pt idx="6360">
                  <c:v>2907</c:v>
                </c:pt>
                <c:pt idx="6361">
                  <c:v>2908</c:v>
                </c:pt>
                <c:pt idx="6362">
                  <c:v>2909</c:v>
                </c:pt>
                <c:pt idx="6363">
                  <c:v>2910</c:v>
                </c:pt>
                <c:pt idx="6364">
                  <c:v>2911</c:v>
                </c:pt>
                <c:pt idx="6365">
                  <c:v>2912</c:v>
                </c:pt>
                <c:pt idx="6366">
                  <c:v>2913</c:v>
                </c:pt>
                <c:pt idx="6367">
                  <c:v>2914</c:v>
                </c:pt>
                <c:pt idx="6368">
                  <c:v>2915</c:v>
                </c:pt>
                <c:pt idx="6369">
                  <c:v>2915</c:v>
                </c:pt>
                <c:pt idx="6370">
                  <c:v>2916</c:v>
                </c:pt>
                <c:pt idx="6371">
                  <c:v>2917</c:v>
                </c:pt>
                <c:pt idx="6372">
                  <c:v>2918</c:v>
                </c:pt>
                <c:pt idx="6373">
                  <c:v>2919</c:v>
                </c:pt>
                <c:pt idx="6374">
                  <c:v>2920</c:v>
                </c:pt>
                <c:pt idx="6375">
                  <c:v>2921</c:v>
                </c:pt>
                <c:pt idx="6376">
                  <c:v>2921</c:v>
                </c:pt>
                <c:pt idx="6377">
                  <c:v>2922</c:v>
                </c:pt>
                <c:pt idx="6378">
                  <c:v>2923</c:v>
                </c:pt>
                <c:pt idx="6379">
                  <c:v>2924</c:v>
                </c:pt>
                <c:pt idx="6380">
                  <c:v>2924</c:v>
                </c:pt>
                <c:pt idx="6381">
                  <c:v>2924</c:v>
                </c:pt>
                <c:pt idx="6382">
                  <c:v>2925</c:v>
                </c:pt>
                <c:pt idx="6383">
                  <c:v>2926</c:v>
                </c:pt>
                <c:pt idx="6384">
                  <c:v>2926</c:v>
                </c:pt>
                <c:pt idx="6385">
                  <c:v>2926</c:v>
                </c:pt>
                <c:pt idx="6386">
                  <c:v>2927</c:v>
                </c:pt>
                <c:pt idx="6387">
                  <c:v>2928</c:v>
                </c:pt>
                <c:pt idx="6388">
                  <c:v>2929</c:v>
                </c:pt>
                <c:pt idx="6389">
                  <c:v>2930</c:v>
                </c:pt>
                <c:pt idx="6390">
                  <c:v>2930</c:v>
                </c:pt>
                <c:pt idx="6391">
                  <c:v>2930</c:v>
                </c:pt>
                <c:pt idx="6392">
                  <c:v>2930</c:v>
                </c:pt>
                <c:pt idx="6393">
                  <c:v>2930</c:v>
                </c:pt>
                <c:pt idx="6394">
                  <c:v>2930</c:v>
                </c:pt>
                <c:pt idx="6395">
                  <c:v>2930</c:v>
                </c:pt>
                <c:pt idx="6396">
                  <c:v>2930</c:v>
                </c:pt>
                <c:pt idx="6397">
                  <c:v>2931</c:v>
                </c:pt>
                <c:pt idx="6398">
                  <c:v>2931</c:v>
                </c:pt>
                <c:pt idx="6399">
                  <c:v>2931</c:v>
                </c:pt>
                <c:pt idx="6400">
                  <c:v>2932</c:v>
                </c:pt>
                <c:pt idx="6401">
                  <c:v>2933</c:v>
                </c:pt>
                <c:pt idx="6402">
                  <c:v>2933</c:v>
                </c:pt>
                <c:pt idx="6403">
                  <c:v>2934</c:v>
                </c:pt>
                <c:pt idx="6404">
                  <c:v>2934</c:v>
                </c:pt>
                <c:pt idx="6405">
                  <c:v>2934</c:v>
                </c:pt>
                <c:pt idx="6406">
                  <c:v>2934</c:v>
                </c:pt>
                <c:pt idx="6407">
                  <c:v>2935</c:v>
                </c:pt>
                <c:pt idx="6408">
                  <c:v>2935</c:v>
                </c:pt>
                <c:pt idx="6409">
                  <c:v>2935</c:v>
                </c:pt>
                <c:pt idx="6410">
                  <c:v>2935</c:v>
                </c:pt>
                <c:pt idx="6411">
                  <c:v>2936</c:v>
                </c:pt>
                <c:pt idx="6412">
                  <c:v>2937</c:v>
                </c:pt>
                <c:pt idx="6413">
                  <c:v>2937</c:v>
                </c:pt>
                <c:pt idx="6414">
                  <c:v>2937</c:v>
                </c:pt>
                <c:pt idx="6415">
                  <c:v>2938</c:v>
                </c:pt>
                <c:pt idx="6416">
                  <c:v>2939</c:v>
                </c:pt>
                <c:pt idx="6417">
                  <c:v>2940</c:v>
                </c:pt>
                <c:pt idx="6418">
                  <c:v>2940</c:v>
                </c:pt>
                <c:pt idx="6419">
                  <c:v>2940</c:v>
                </c:pt>
                <c:pt idx="6420">
                  <c:v>2941</c:v>
                </c:pt>
                <c:pt idx="6421">
                  <c:v>2941</c:v>
                </c:pt>
                <c:pt idx="6422">
                  <c:v>2941</c:v>
                </c:pt>
                <c:pt idx="6423">
                  <c:v>2942</c:v>
                </c:pt>
                <c:pt idx="6424">
                  <c:v>2942</c:v>
                </c:pt>
                <c:pt idx="6425">
                  <c:v>2942</c:v>
                </c:pt>
                <c:pt idx="6426">
                  <c:v>2943</c:v>
                </c:pt>
                <c:pt idx="6427">
                  <c:v>2944</c:v>
                </c:pt>
                <c:pt idx="6428">
                  <c:v>2945</c:v>
                </c:pt>
                <c:pt idx="6429">
                  <c:v>2946</c:v>
                </c:pt>
                <c:pt idx="6430">
                  <c:v>2947</c:v>
                </c:pt>
                <c:pt idx="6431">
                  <c:v>2948</c:v>
                </c:pt>
                <c:pt idx="6432">
                  <c:v>2948</c:v>
                </c:pt>
                <c:pt idx="6433">
                  <c:v>2949</c:v>
                </c:pt>
                <c:pt idx="6434">
                  <c:v>2950</c:v>
                </c:pt>
                <c:pt idx="6435">
                  <c:v>2951</c:v>
                </c:pt>
                <c:pt idx="6436">
                  <c:v>2952</c:v>
                </c:pt>
                <c:pt idx="6437">
                  <c:v>2953</c:v>
                </c:pt>
                <c:pt idx="6438">
                  <c:v>2953</c:v>
                </c:pt>
                <c:pt idx="6439">
                  <c:v>2953</c:v>
                </c:pt>
                <c:pt idx="6440">
                  <c:v>2954</c:v>
                </c:pt>
                <c:pt idx="6441">
                  <c:v>2955</c:v>
                </c:pt>
                <c:pt idx="6442">
                  <c:v>2956</c:v>
                </c:pt>
                <c:pt idx="6443">
                  <c:v>2957</c:v>
                </c:pt>
                <c:pt idx="6444">
                  <c:v>2958</c:v>
                </c:pt>
                <c:pt idx="6445">
                  <c:v>2959</c:v>
                </c:pt>
                <c:pt idx="6446">
                  <c:v>2960</c:v>
                </c:pt>
                <c:pt idx="6447">
                  <c:v>2961</c:v>
                </c:pt>
                <c:pt idx="6448">
                  <c:v>2962</c:v>
                </c:pt>
                <c:pt idx="6449">
                  <c:v>2963</c:v>
                </c:pt>
                <c:pt idx="6450">
                  <c:v>2964</c:v>
                </c:pt>
                <c:pt idx="6451">
                  <c:v>2965</c:v>
                </c:pt>
                <c:pt idx="6452">
                  <c:v>2965</c:v>
                </c:pt>
                <c:pt idx="6453">
                  <c:v>2966</c:v>
                </c:pt>
                <c:pt idx="6454">
                  <c:v>2967</c:v>
                </c:pt>
                <c:pt idx="6455">
                  <c:v>2968</c:v>
                </c:pt>
                <c:pt idx="6456">
                  <c:v>2968</c:v>
                </c:pt>
                <c:pt idx="6457">
                  <c:v>2968</c:v>
                </c:pt>
                <c:pt idx="6458">
                  <c:v>2968</c:v>
                </c:pt>
                <c:pt idx="6459">
                  <c:v>2968</c:v>
                </c:pt>
                <c:pt idx="6460">
                  <c:v>2968</c:v>
                </c:pt>
                <c:pt idx="6461">
                  <c:v>2968</c:v>
                </c:pt>
                <c:pt idx="6462">
                  <c:v>2969</c:v>
                </c:pt>
                <c:pt idx="6463">
                  <c:v>2970</c:v>
                </c:pt>
                <c:pt idx="6464">
                  <c:v>2970</c:v>
                </c:pt>
                <c:pt idx="6465">
                  <c:v>2971</c:v>
                </c:pt>
                <c:pt idx="6466">
                  <c:v>2972</c:v>
                </c:pt>
                <c:pt idx="6467">
                  <c:v>2973</c:v>
                </c:pt>
                <c:pt idx="6468">
                  <c:v>2973</c:v>
                </c:pt>
                <c:pt idx="6469">
                  <c:v>2973</c:v>
                </c:pt>
                <c:pt idx="6470">
                  <c:v>2974</c:v>
                </c:pt>
                <c:pt idx="6471">
                  <c:v>2975</c:v>
                </c:pt>
                <c:pt idx="6472">
                  <c:v>2976</c:v>
                </c:pt>
                <c:pt idx="6473">
                  <c:v>2977</c:v>
                </c:pt>
                <c:pt idx="6474">
                  <c:v>2978</c:v>
                </c:pt>
                <c:pt idx="6475">
                  <c:v>2978</c:v>
                </c:pt>
                <c:pt idx="6476">
                  <c:v>2978</c:v>
                </c:pt>
                <c:pt idx="6477">
                  <c:v>2978</c:v>
                </c:pt>
                <c:pt idx="6478">
                  <c:v>2979</c:v>
                </c:pt>
                <c:pt idx="6479">
                  <c:v>2980</c:v>
                </c:pt>
                <c:pt idx="6480">
                  <c:v>2981</c:v>
                </c:pt>
                <c:pt idx="6481">
                  <c:v>2982</c:v>
                </c:pt>
                <c:pt idx="6482">
                  <c:v>2983</c:v>
                </c:pt>
                <c:pt idx="6483">
                  <c:v>2983</c:v>
                </c:pt>
                <c:pt idx="6484">
                  <c:v>2983</c:v>
                </c:pt>
                <c:pt idx="6485">
                  <c:v>2983</c:v>
                </c:pt>
                <c:pt idx="6486">
                  <c:v>2983</c:v>
                </c:pt>
                <c:pt idx="6487">
                  <c:v>2984</c:v>
                </c:pt>
                <c:pt idx="6488">
                  <c:v>2985</c:v>
                </c:pt>
                <c:pt idx="6489">
                  <c:v>2986</c:v>
                </c:pt>
                <c:pt idx="6490">
                  <c:v>2986</c:v>
                </c:pt>
                <c:pt idx="6491">
                  <c:v>2986</c:v>
                </c:pt>
                <c:pt idx="6492">
                  <c:v>2987</c:v>
                </c:pt>
                <c:pt idx="6493">
                  <c:v>2987</c:v>
                </c:pt>
                <c:pt idx="6494">
                  <c:v>2988</c:v>
                </c:pt>
                <c:pt idx="6495">
                  <c:v>2988</c:v>
                </c:pt>
                <c:pt idx="6496">
                  <c:v>2988</c:v>
                </c:pt>
                <c:pt idx="6497">
                  <c:v>2988</c:v>
                </c:pt>
                <c:pt idx="6498">
                  <c:v>2988</c:v>
                </c:pt>
                <c:pt idx="6499">
                  <c:v>2989</c:v>
                </c:pt>
                <c:pt idx="6500">
                  <c:v>2989</c:v>
                </c:pt>
                <c:pt idx="6501">
                  <c:v>2989</c:v>
                </c:pt>
                <c:pt idx="6502">
                  <c:v>2989</c:v>
                </c:pt>
                <c:pt idx="6503">
                  <c:v>2989</c:v>
                </c:pt>
                <c:pt idx="6504">
                  <c:v>2989</c:v>
                </c:pt>
                <c:pt idx="6505">
                  <c:v>2989</c:v>
                </c:pt>
                <c:pt idx="6506">
                  <c:v>2989</c:v>
                </c:pt>
                <c:pt idx="6507">
                  <c:v>2989</c:v>
                </c:pt>
                <c:pt idx="6508">
                  <c:v>2989</c:v>
                </c:pt>
                <c:pt idx="6509">
                  <c:v>2989</c:v>
                </c:pt>
                <c:pt idx="6510">
                  <c:v>2989</c:v>
                </c:pt>
                <c:pt idx="6511">
                  <c:v>2989</c:v>
                </c:pt>
                <c:pt idx="6512">
                  <c:v>2989</c:v>
                </c:pt>
                <c:pt idx="6513">
                  <c:v>2989</c:v>
                </c:pt>
                <c:pt idx="6514">
                  <c:v>2989</c:v>
                </c:pt>
                <c:pt idx="6515">
                  <c:v>2990</c:v>
                </c:pt>
                <c:pt idx="6516">
                  <c:v>2991</c:v>
                </c:pt>
                <c:pt idx="6517">
                  <c:v>2992</c:v>
                </c:pt>
                <c:pt idx="6518">
                  <c:v>2992</c:v>
                </c:pt>
                <c:pt idx="6519">
                  <c:v>2993</c:v>
                </c:pt>
                <c:pt idx="6520">
                  <c:v>2994</c:v>
                </c:pt>
                <c:pt idx="6521">
                  <c:v>2994</c:v>
                </c:pt>
                <c:pt idx="6522">
                  <c:v>2995</c:v>
                </c:pt>
                <c:pt idx="6523">
                  <c:v>2995</c:v>
                </c:pt>
                <c:pt idx="6524">
                  <c:v>2996</c:v>
                </c:pt>
                <c:pt idx="6525">
                  <c:v>2996</c:v>
                </c:pt>
                <c:pt idx="6526">
                  <c:v>2997</c:v>
                </c:pt>
                <c:pt idx="6527">
                  <c:v>2997</c:v>
                </c:pt>
                <c:pt idx="6528">
                  <c:v>2997</c:v>
                </c:pt>
                <c:pt idx="6529">
                  <c:v>2998</c:v>
                </c:pt>
                <c:pt idx="6530">
                  <c:v>2998</c:v>
                </c:pt>
                <c:pt idx="6531">
                  <c:v>2998</c:v>
                </c:pt>
                <c:pt idx="6532">
                  <c:v>2998</c:v>
                </c:pt>
                <c:pt idx="6533">
                  <c:v>2999</c:v>
                </c:pt>
                <c:pt idx="6534">
                  <c:v>3000</c:v>
                </c:pt>
                <c:pt idx="6535">
                  <c:v>3000</c:v>
                </c:pt>
                <c:pt idx="6536">
                  <c:v>3000</c:v>
                </c:pt>
                <c:pt idx="6537">
                  <c:v>3000</c:v>
                </c:pt>
                <c:pt idx="6538">
                  <c:v>3000</c:v>
                </c:pt>
                <c:pt idx="6539">
                  <c:v>3001</c:v>
                </c:pt>
                <c:pt idx="6540">
                  <c:v>3002</c:v>
                </c:pt>
                <c:pt idx="6541">
                  <c:v>3003</c:v>
                </c:pt>
                <c:pt idx="6542">
                  <c:v>3004</c:v>
                </c:pt>
                <c:pt idx="6543">
                  <c:v>3004</c:v>
                </c:pt>
                <c:pt idx="6544">
                  <c:v>3004</c:v>
                </c:pt>
                <c:pt idx="6545">
                  <c:v>3005</c:v>
                </c:pt>
                <c:pt idx="6546">
                  <c:v>3005</c:v>
                </c:pt>
                <c:pt idx="6547">
                  <c:v>3005</c:v>
                </c:pt>
                <c:pt idx="6548">
                  <c:v>3006</c:v>
                </c:pt>
                <c:pt idx="6549">
                  <c:v>3007</c:v>
                </c:pt>
                <c:pt idx="6550">
                  <c:v>3007</c:v>
                </c:pt>
                <c:pt idx="6551">
                  <c:v>3008</c:v>
                </c:pt>
                <c:pt idx="6552">
                  <c:v>3008</c:v>
                </c:pt>
                <c:pt idx="6553">
                  <c:v>3008</c:v>
                </c:pt>
                <c:pt idx="6554">
                  <c:v>3008</c:v>
                </c:pt>
                <c:pt idx="6555">
                  <c:v>3008</c:v>
                </c:pt>
                <c:pt idx="6556">
                  <c:v>3008</c:v>
                </c:pt>
                <c:pt idx="6557">
                  <c:v>3008</c:v>
                </c:pt>
                <c:pt idx="6558">
                  <c:v>3008</c:v>
                </c:pt>
                <c:pt idx="6559">
                  <c:v>3008</c:v>
                </c:pt>
                <c:pt idx="6560">
                  <c:v>3008</c:v>
                </c:pt>
                <c:pt idx="6561">
                  <c:v>3009</c:v>
                </c:pt>
                <c:pt idx="6562">
                  <c:v>3010</c:v>
                </c:pt>
                <c:pt idx="6563">
                  <c:v>3011</c:v>
                </c:pt>
                <c:pt idx="6564">
                  <c:v>3011</c:v>
                </c:pt>
                <c:pt idx="6565">
                  <c:v>3011</c:v>
                </c:pt>
                <c:pt idx="6566">
                  <c:v>3011</c:v>
                </c:pt>
                <c:pt idx="6567">
                  <c:v>3012</c:v>
                </c:pt>
                <c:pt idx="6568">
                  <c:v>3012</c:v>
                </c:pt>
                <c:pt idx="6569">
                  <c:v>3012</c:v>
                </c:pt>
                <c:pt idx="6570">
                  <c:v>3013</c:v>
                </c:pt>
                <c:pt idx="6571">
                  <c:v>3013</c:v>
                </c:pt>
                <c:pt idx="6572">
                  <c:v>3013</c:v>
                </c:pt>
                <c:pt idx="6573">
                  <c:v>3013</c:v>
                </c:pt>
                <c:pt idx="6574">
                  <c:v>3013</c:v>
                </c:pt>
                <c:pt idx="6575">
                  <c:v>3013</c:v>
                </c:pt>
                <c:pt idx="6576">
                  <c:v>3013</c:v>
                </c:pt>
                <c:pt idx="6577">
                  <c:v>3014</c:v>
                </c:pt>
                <c:pt idx="6578">
                  <c:v>3014</c:v>
                </c:pt>
                <c:pt idx="6579">
                  <c:v>3014</c:v>
                </c:pt>
                <c:pt idx="6580">
                  <c:v>3014</c:v>
                </c:pt>
                <c:pt idx="6581">
                  <c:v>3014</c:v>
                </c:pt>
                <c:pt idx="6582">
                  <c:v>3014</c:v>
                </c:pt>
                <c:pt idx="6583">
                  <c:v>3014</c:v>
                </c:pt>
                <c:pt idx="6584">
                  <c:v>3014</c:v>
                </c:pt>
                <c:pt idx="6585">
                  <c:v>3014</c:v>
                </c:pt>
                <c:pt idx="6586">
                  <c:v>3015</c:v>
                </c:pt>
                <c:pt idx="6587">
                  <c:v>3015</c:v>
                </c:pt>
                <c:pt idx="6588">
                  <c:v>3015</c:v>
                </c:pt>
                <c:pt idx="6589">
                  <c:v>3015</c:v>
                </c:pt>
                <c:pt idx="6590">
                  <c:v>3016</c:v>
                </c:pt>
                <c:pt idx="6591">
                  <c:v>3017</c:v>
                </c:pt>
                <c:pt idx="6592">
                  <c:v>3018</c:v>
                </c:pt>
                <c:pt idx="6593">
                  <c:v>3019</c:v>
                </c:pt>
                <c:pt idx="6594">
                  <c:v>3019</c:v>
                </c:pt>
                <c:pt idx="6595">
                  <c:v>3019</c:v>
                </c:pt>
                <c:pt idx="6596">
                  <c:v>3019</c:v>
                </c:pt>
                <c:pt idx="6597">
                  <c:v>3019</c:v>
                </c:pt>
                <c:pt idx="6598">
                  <c:v>3019</c:v>
                </c:pt>
                <c:pt idx="6599">
                  <c:v>3019</c:v>
                </c:pt>
                <c:pt idx="6600">
                  <c:v>3019</c:v>
                </c:pt>
                <c:pt idx="6601">
                  <c:v>3019</c:v>
                </c:pt>
                <c:pt idx="6602">
                  <c:v>3019</c:v>
                </c:pt>
                <c:pt idx="6603">
                  <c:v>3020</c:v>
                </c:pt>
                <c:pt idx="6604">
                  <c:v>3020</c:v>
                </c:pt>
                <c:pt idx="6605">
                  <c:v>3020</c:v>
                </c:pt>
                <c:pt idx="6606">
                  <c:v>3020</c:v>
                </c:pt>
                <c:pt idx="6607">
                  <c:v>3020</c:v>
                </c:pt>
                <c:pt idx="6608">
                  <c:v>3021</c:v>
                </c:pt>
                <c:pt idx="6609">
                  <c:v>3021</c:v>
                </c:pt>
                <c:pt idx="6610">
                  <c:v>3022</c:v>
                </c:pt>
                <c:pt idx="6611">
                  <c:v>3023</c:v>
                </c:pt>
                <c:pt idx="6612">
                  <c:v>3024</c:v>
                </c:pt>
                <c:pt idx="6613">
                  <c:v>3024</c:v>
                </c:pt>
                <c:pt idx="6614">
                  <c:v>3025</c:v>
                </c:pt>
                <c:pt idx="6615">
                  <c:v>3026</c:v>
                </c:pt>
                <c:pt idx="6616">
                  <c:v>3026</c:v>
                </c:pt>
                <c:pt idx="6617">
                  <c:v>3026</c:v>
                </c:pt>
                <c:pt idx="6618">
                  <c:v>3026</c:v>
                </c:pt>
                <c:pt idx="6619">
                  <c:v>3027</c:v>
                </c:pt>
                <c:pt idx="6620">
                  <c:v>3028</c:v>
                </c:pt>
                <c:pt idx="6621">
                  <c:v>3029</c:v>
                </c:pt>
                <c:pt idx="6622">
                  <c:v>3030</c:v>
                </c:pt>
                <c:pt idx="6623">
                  <c:v>3031</c:v>
                </c:pt>
                <c:pt idx="6624">
                  <c:v>3032</c:v>
                </c:pt>
                <c:pt idx="6625">
                  <c:v>3033</c:v>
                </c:pt>
                <c:pt idx="6626">
                  <c:v>3033</c:v>
                </c:pt>
                <c:pt idx="6627">
                  <c:v>3033</c:v>
                </c:pt>
                <c:pt idx="6628">
                  <c:v>3033</c:v>
                </c:pt>
                <c:pt idx="6629">
                  <c:v>3034</c:v>
                </c:pt>
                <c:pt idx="6630">
                  <c:v>3035</c:v>
                </c:pt>
                <c:pt idx="6631">
                  <c:v>3036</c:v>
                </c:pt>
                <c:pt idx="6632">
                  <c:v>3037</c:v>
                </c:pt>
                <c:pt idx="6633">
                  <c:v>3038</c:v>
                </c:pt>
                <c:pt idx="6634">
                  <c:v>3038</c:v>
                </c:pt>
                <c:pt idx="6635">
                  <c:v>3038</c:v>
                </c:pt>
                <c:pt idx="6636">
                  <c:v>3038</c:v>
                </c:pt>
                <c:pt idx="6637">
                  <c:v>3039</c:v>
                </c:pt>
                <c:pt idx="6638">
                  <c:v>3039</c:v>
                </c:pt>
                <c:pt idx="6639">
                  <c:v>3040</c:v>
                </c:pt>
                <c:pt idx="6640">
                  <c:v>3040</c:v>
                </c:pt>
                <c:pt idx="6641">
                  <c:v>3041</c:v>
                </c:pt>
                <c:pt idx="6642">
                  <c:v>3041</c:v>
                </c:pt>
                <c:pt idx="6643">
                  <c:v>3041</c:v>
                </c:pt>
                <c:pt idx="6644">
                  <c:v>3042</c:v>
                </c:pt>
                <c:pt idx="6645">
                  <c:v>3043</c:v>
                </c:pt>
                <c:pt idx="6646">
                  <c:v>3043</c:v>
                </c:pt>
                <c:pt idx="6647">
                  <c:v>3043</c:v>
                </c:pt>
                <c:pt idx="6648">
                  <c:v>3043</c:v>
                </c:pt>
                <c:pt idx="6649">
                  <c:v>3044</c:v>
                </c:pt>
                <c:pt idx="6650">
                  <c:v>3045</c:v>
                </c:pt>
                <c:pt idx="6651">
                  <c:v>3046</c:v>
                </c:pt>
                <c:pt idx="6652">
                  <c:v>3047</c:v>
                </c:pt>
                <c:pt idx="6653">
                  <c:v>3047</c:v>
                </c:pt>
                <c:pt idx="6654">
                  <c:v>3047</c:v>
                </c:pt>
                <c:pt idx="6655">
                  <c:v>3047</c:v>
                </c:pt>
                <c:pt idx="6656">
                  <c:v>3047</c:v>
                </c:pt>
                <c:pt idx="6657">
                  <c:v>3047</c:v>
                </c:pt>
                <c:pt idx="6658">
                  <c:v>3047</c:v>
                </c:pt>
                <c:pt idx="6659">
                  <c:v>3047</c:v>
                </c:pt>
                <c:pt idx="6660">
                  <c:v>3047</c:v>
                </c:pt>
                <c:pt idx="6661">
                  <c:v>3047</c:v>
                </c:pt>
                <c:pt idx="6662">
                  <c:v>3048</c:v>
                </c:pt>
                <c:pt idx="6663">
                  <c:v>3049</c:v>
                </c:pt>
                <c:pt idx="6664">
                  <c:v>3050</c:v>
                </c:pt>
                <c:pt idx="6665">
                  <c:v>3051</c:v>
                </c:pt>
                <c:pt idx="6666">
                  <c:v>3052</c:v>
                </c:pt>
                <c:pt idx="6667">
                  <c:v>3052</c:v>
                </c:pt>
                <c:pt idx="6668">
                  <c:v>3053</c:v>
                </c:pt>
                <c:pt idx="6669">
                  <c:v>3053</c:v>
                </c:pt>
                <c:pt idx="6670">
                  <c:v>3053</c:v>
                </c:pt>
                <c:pt idx="6671">
                  <c:v>3054</c:v>
                </c:pt>
                <c:pt idx="6672">
                  <c:v>3055</c:v>
                </c:pt>
                <c:pt idx="6673">
                  <c:v>3055</c:v>
                </c:pt>
                <c:pt idx="6674">
                  <c:v>3056</c:v>
                </c:pt>
                <c:pt idx="6675">
                  <c:v>3057</c:v>
                </c:pt>
                <c:pt idx="6676">
                  <c:v>3058</c:v>
                </c:pt>
                <c:pt idx="6677">
                  <c:v>3059</c:v>
                </c:pt>
                <c:pt idx="6678">
                  <c:v>3060</c:v>
                </c:pt>
                <c:pt idx="6679">
                  <c:v>3061</c:v>
                </c:pt>
                <c:pt idx="6680">
                  <c:v>3062</c:v>
                </c:pt>
                <c:pt idx="6681">
                  <c:v>3063</c:v>
                </c:pt>
                <c:pt idx="6682">
                  <c:v>3064</c:v>
                </c:pt>
                <c:pt idx="6683">
                  <c:v>3064</c:v>
                </c:pt>
                <c:pt idx="6684">
                  <c:v>3065</c:v>
                </c:pt>
                <c:pt idx="6685">
                  <c:v>3065</c:v>
                </c:pt>
                <c:pt idx="6686">
                  <c:v>3066</c:v>
                </c:pt>
                <c:pt idx="6687">
                  <c:v>3066</c:v>
                </c:pt>
                <c:pt idx="6688">
                  <c:v>3067</c:v>
                </c:pt>
                <c:pt idx="6689">
                  <c:v>3068</c:v>
                </c:pt>
                <c:pt idx="6690">
                  <c:v>3069</c:v>
                </c:pt>
                <c:pt idx="6691">
                  <c:v>3069</c:v>
                </c:pt>
                <c:pt idx="6692">
                  <c:v>3069</c:v>
                </c:pt>
                <c:pt idx="6693">
                  <c:v>3069</c:v>
                </c:pt>
                <c:pt idx="6694">
                  <c:v>3069</c:v>
                </c:pt>
                <c:pt idx="6695">
                  <c:v>3070</c:v>
                </c:pt>
                <c:pt idx="6696">
                  <c:v>3070</c:v>
                </c:pt>
                <c:pt idx="6697">
                  <c:v>3071</c:v>
                </c:pt>
                <c:pt idx="6698">
                  <c:v>3071</c:v>
                </c:pt>
                <c:pt idx="6699">
                  <c:v>3071</c:v>
                </c:pt>
                <c:pt idx="6700">
                  <c:v>3072</c:v>
                </c:pt>
                <c:pt idx="6701">
                  <c:v>3072</c:v>
                </c:pt>
                <c:pt idx="6702">
                  <c:v>3072</c:v>
                </c:pt>
                <c:pt idx="6703">
                  <c:v>3073</c:v>
                </c:pt>
                <c:pt idx="6704">
                  <c:v>3074</c:v>
                </c:pt>
                <c:pt idx="6705">
                  <c:v>3075</c:v>
                </c:pt>
                <c:pt idx="6706">
                  <c:v>3076</c:v>
                </c:pt>
                <c:pt idx="6707">
                  <c:v>3077</c:v>
                </c:pt>
                <c:pt idx="6708">
                  <c:v>3078</c:v>
                </c:pt>
                <c:pt idx="6709">
                  <c:v>3079</c:v>
                </c:pt>
                <c:pt idx="6710">
                  <c:v>3079</c:v>
                </c:pt>
                <c:pt idx="6711">
                  <c:v>3080</c:v>
                </c:pt>
                <c:pt idx="6712">
                  <c:v>3081</c:v>
                </c:pt>
                <c:pt idx="6713">
                  <c:v>3082</c:v>
                </c:pt>
                <c:pt idx="6714">
                  <c:v>3082</c:v>
                </c:pt>
                <c:pt idx="6715">
                  <c:v>3082</c:v>
                </c:pt>
                <c:pt idx="6716">
                  <c:v>3083</c:v>
                </c:pt>
                <c:pt idx="6717">
                  <c:v>3084</c:v>
                </c:pt>
                <c:pt idx="6718">
                  <c:v>3085</c:v>
                </c:pt>
                <c:pt idx="6719">
                  <c:v>3086</c:v>
                </c:pt>
                <c:pt idx="6720">
                  <c:v>3086</c:v>
                </c:pt>
                <c:pt idx="6721">
                  <c:v>3087</c:v>
                </c:pt>
                <c:pt idx="6722">
                  <c:v>3088</c:v>
                </c:pt>
                <c:pt idx="6723">
                  <c:v>3089</c:v>
                </c:pt>
                <c:pt idx="6724">
                  <c:v>3089</c:v>
                </c:pt>
                <c:pt idx="6725">
                  <c:v>3090</c:v>
                </c:pt>
                <c:pt idx="6726">
                  <c:v>3090</c:v>
                </c:pt>
                <c:pt idx="6727">
                  <c:v>3091</c:v>
                </c:pt>
                <c:pt idx="6728">
                  <c:v>3091</c:v>
                </c:pt>
                <c:pt idx="6729">
                  <c:v>3092</c:v>
                </c:pt>
                <c:pt idx="6730">
                  <c:v>3092</c:v>
                </c:pt>
                <c:pt idx="6731">
                  <c:v>3092</c:v>
                </c:pt>
                <c:pt idx="6732">
                  <c:v>3093</c:v>
                </c:pt>
                <c:pt idx="6733">
                  <c:v>3094</c:v>
                </c:pt>
                <c:pt idx="6734">
                  <c:v>3095</c:v>
                </c:pt>
                <c:pt idx="6735">
                  <c:v>3096</c:v>
                </c:pt>
                <c:pt idx="6736">
                  <c:v>3097</c:v>
                </c:pt>
                <c:pt idx="6737">
                  <c:v>3098</c:v>
                </c:pt>
                <c:pt idx="6738">
                  <c:v>3098</c:v>
                </c:pt>
                <c:pt idx="6739">
                  <c:v>3098</c:v>
                </c:pt>
                <c:pt idx="6740">
                  <c:v>3099</c:v>
                </c:pt>
                <c:pt idx="6741">
                  <c:v>3100</c:v>
                </c:pt>
                <c:pt idx="6742">
                  <c:v>3101</c:v>
                </c:pt>
                <c:pt idx="6743">
                  <c:v>3101</c:v>
                </c:pt>
                <c:pt idx="6744">
                  <c:v>3101</c:v>
                </c:pt>
                <c:pt idx="6745">
                  <c:v>3102</c:v>
                </c:pt>
                <c:pt idx="6746">
                  <c:v>3102</c:v>
                </c:pt>
                <c:pt idx="6747">
                  <c:v>3102</c:v>
                </c:pt>
                <c:pt idx="6748">
                  <c:v>3102</c:v>
                </c:pt>
                <c:pt idx="6749">
                  <c:v>3102</c:v>
                </c:pt>
                <c:pt idx="6750">
                  <c:v>3102</c:v>
                </c:pt>
                <c:pt idx="6751">
                  <c:v>3103</c:v>
                </c:pt>
                <c:pt idx="6752">
                  <c:v>3104</c:v>
                </c:pt>
                <c:pt idx="6753">
                  <c:v>3105</c:v>
                </c:pt>
                <c:pt idx="6754">
                  <c:v>3106</c:v>
                </c:pt>
                <c:pt idx="6755">
                  <c:v>3107</c:v>
                </c:pt>
                <c:pt idx="6756">
                  <c:v>3108</c:v>
                </c:pt>
                <c:pt idx="6757">
                  <c:v>3109</c:v>
                </c:pt>
                <c:pt idx="6758">
                  <c:v>3109</c:v>
                </c:pt>
                <c:pt idx="6759">
                  <c:v>3110</c:v>
                </c:pt>
                <c:pt idx="6760">
                  <c:v>3110</c:v>
                </c:pt>
                <c:pt idx="6761">
                  <c:v>3110</c:v>
                </c:pt>
                <c:pt idx="6762">
                  <c:v>3111</c:v>
                </c:pt>
                <c:pt idx="6763">
                  <c:v>3111</c:v>
                </c:pt>
                <c:pt idx="6764">
                  <c:v>3111</c:v>
                </c:pt>
                <c:pt idx="6765">
                  <c:v>3111</c:v>
                </c:pt>
                <c:pt idx="6766">
                  <c:v>3111</c:v>
                </c:pt>
                <c:pt idx="6767">
                  <c:v>3111</c:v>
                </c:pt>
                <c:pt idx="6768">
                  <c:v>3112</c:v>
                </c:pt>
                <c:pt idx="6769">
                  <c:v>3113</c:v>
                </c:pt>
                <c:pt idx="6770">
                  <c:v>3113</c:v>
                </c:pt>
                <c:pt idx="6771">
                  <c:v>3114</c:v>
                </c:pt>
                <c:pt idx="6772">
                  <c:v>3114</c:v>
                </c:pt>
                <c:pt idx="6773">
                  <c:v>3114</c:v>
                </c:pt>
                <c:pt idx="6774">
                  <c:v>3114</c:v>
                </c:pt>
                <c:pt idx="6775">
                  <c:v>3115</c:v>
                </c:pt>
                <c:pt idx="6776">
                  <c:v>3115</c:v>
                </c:pt>
                <c:pt idx="6777">
                  <c:v>3115</c:v>
                </c:pt>
                <c:pt idx="6778">
                  <c:v>3115</c:v>
                </c:pt>
                <c:pt idx="6779">
                  <c:v>3115</c:v>
                </c:pt>
                <c:pt idx="6780">
                  <c:v>3115</c:v>
                </c:pt>
                <c:pt idx="6781">
                  <c:v>3115</c:v>
                </c:pt>
                <c:pt idx="6782">
                  <c:v>3115</c:v>
                </c:pt>
                <c:pt idx="6783">
                  <c:v>3115</c:v>
                </c:pt>
                <c:pt idx="6784">
                  <c:v>3115</c:v>
                </c:pt>
                <c:pt idx="6785">
                  <c:v>3115</c:v>
                </c:pt>
                <c:pt idx="6786">
                  <c:v>3116</c:v>
                </c:pt>
                <c:pt idx="6787">
                  <c:v>3116</c:v>
                </c:pt>
                <c:pt idx="6788">
                  <c:v>3116</c:v>
                </c:pt>
                <c:pt idx="6789">
                  <c:v>3117</c:v>
                </c:pt>
                <c:pt idx="6790">
                  <c:v>3118</c:v>
                </c:pt>
                <c:pt idx="6791">
                  <c:v>3118</c:v>
                </c:pt>
                <c:pt idx="6792">
                  <c:v>3118</c:v>
                </c:pt>
                <c:pt idx="6793">
                  <c:v>3119</c:v>
                </c:pt>
                <c:pt idx="6794">
                  <c:v>3120</c:v>
                </c:pt>
                <c:pt idx="6795">
                  <c:v>3121</c:v>
                </c:pt>
                <c:pt idx="6796">
                  <c:v>3122</c:v>
                </c:pt>
                <c:pt idx="6797">
                  <c:v>3122</c:v>
                </c:pt>
                <c:pt idx="6798">
                  <c:v>3122</c:v>
                </c:pt>
                <c:pt idx="6799">
                  <c:v>3122</c:v>
                </c:pt>
                <c:pt idx="6800">
                  <c:v>3122</c:v>
                </c:pt>
                <c:pt idx="6801">
                  <c:v>3122</c:v>
                </c:pt>
                <c:pt idx="6802">
                  <c:v>3122</c:v>
                </c:pt>
                <c:pt idx="6803">
                  <c:v>3123</c:v>
                </c:pt>
                <c:pt idx="6804">
                  <c:v>3124</c:v>
                </c:pt>
                <c:pt idx="6805">
                  <c:v>3125</c:v>
                </c:pt>
                <c:pt idx="6806">
                  <c:v>3126</c:v>
                </c:pt>
                <c:pt idx="6807">
                  <c:v>3127</c:v>
                </c:pt>
                <c:pt idx="6808">
                  <c:v>3127</c:v>
                </c:pt>
                <c:pt idx="6809">
                  <c:v>3128</c:v>
                </c:pt>
                <c:pt idx="6810">
                  <c:v>3128</c:v>
                </c:pt>
                <c:pt idx="6811">
                  <c:v>3129</c:v>
                </c:pt>
                <c:pt idx="6812">
                  <c:v>3130</c:v>
                </c:pt>
                <c:pt idx="6813">
                  <c:v>3131</c:v>
                </c:pt>
                <c:pt idx="6814">
                  <c:v>3132</c:v>
                </c:pt>
                <c:pt idx="6815">
                  <c:v>3133</c:v>
                </c:pt>
                <c:pt idx="6816">
                  <c:v>3134</c:v>
                </c:pt>
                <c:pt idx="6817">
                  <c:v>3134</c:v>
                </c:pt>
                <c:pt idx="6818">
                  <c:v>3135</c:v>
                </c:pt>
                <c:pt idx="6819">
                  <c:v>3136</c:v>
                </c:pt>
                <c:pt idx="6820">
                  <c:v>3136</c:v>
                </c:pt>
                <c:pt idx="6821">
                  <c:v>3137</c:v>
                </c:pt>
                <c:pt idx="6822">
                  <c:v>3138</c:v>
                </c:pt>
                <c:pt idx="6823">
                  <c:v>3139</c:v>
                </c:pt>
                <c:pt idx="6824">
                  <c:v>3139</c:v>
                </c:pt>
                <c:pt idx="6825">
                  <c:v>3139</c:v>
                </c:pt>
                <c:pt idx="6826">
                  <c:v>3140</c:v>
                </c:pt>
                <c:pt idx="6827">
                  <c:v>3141</c:v>
                </c:pt>
                <c:pt idx="6828">
                  <c:v>3142</c:v>
                </c:pt>
                <c:pt idx="6829">
                  <c:v>3142</c:v>
                </c:pt>
                <c:pt idx="6830">
                  <c:v>3142</c:v>
                </c:pt>
                <c:pt idx="6831">
                  <c:v>3143</c:v>
                </c:pt>
                <c:pt idx="6832">
                  <c:v>3143</c:v>
                </c:pt>
                <c:pt idx="6833">
                  <c:v>3143</c:v>
                </c:pt>
                <c:pt idx="6834">
                  <c:v>3143</c:v>
                </c:pt>
                <c:pt idx="6835">
                  <c:v>3143</c:v>
                </c:pt>
                <c:pt idx="6836">
                  <c:v>3144</c:v>
                </c:pt>
                <c:pt idx="6837">
                  <c:v>3144</c:v>
                </c:pt>
                <c:pt idx="6838">
                  <c:v>3144</c:v>
                </c:pt>
                <c:pt idx="6839">
                  <c:v>3145</c:v>
                </c:pt>
                <c:pt idx="6840">
                  <c:v>3145</c:v>
                </c:pt>
                <c:pt idx="6841">
                  <c:v>3146</c:v>
                </c:pt>
                <c:pt idx="6842">
                  <c:v>3146</c:v>
                </c:pt>
                <c:pt idx="6843">
                  <c:v>3147</c:v>
                </c:pt>
                <c:pt idx="6844">
                  <c:v>3147</c:v>
                </c:pt>
                <c:pt idx="6845">
                  <c:v>3147</c:v>
                </c:pt>
                <c:pt idx="6846">
                  <c:v>3147</c:v>
                </c:pt>
                <c:pt idx="6847">
                  <c:v>3147</c:v>
                </c:pt>
                <c:pt idx="6848">
                  <c:v>3147</c:v>
                </c:pt>
                <c:pt idx="6849">
                  <c:v>3147</c:v>
                </c:pt>
                <c:pt idx="6850">
                  <c:v>3147</c:v>
                </c:pt>
                <c:pt idx="6851">
                  <c:v>3147</c:v>
                </c:pt>
                <c:pt idx="6852">
                  <c:v>3148</c:v>
                </c:pt>
                <c:pt idx="6853">
                  <c:v>3149</c:v>
                </c:pt>
                <c:pt idx="6854">
                  <c:v>3149</c:v>
                </c:pt>
                <c:pt idx="6855">
                  <c:v>3149</c:v>
                </c:pt>
                <c:pt idx="6856">
                  <c:v>3150</c:v>
                </c:pt>
                <c:pt idx="6857">
                  <c:v>3151</c:v>
                </c:pt>
                <c:pt idx="6858">
                  <c:v>3151</c:v>
                </c:pt>
                <c:pt idx="6859">
                  <c:v>3151</c:v>
                </c:pt>
                <c:pt idx="6860">
                  <c:v>3152</c:v>
                </c:pt>
                <c:pt idx="6861">
                  <c:v>3152</c:v>
                </c:pt>
                <c:pt idx="6862">
                  <c:v>3153</c:v>
                </c:pt>
                <c:pt idx="6863">
                  <c:v>3154</c:v>
                </c:pt>
                <c:pt idx="6864">
                  <c:v>3155</c:v>
                </c:pt>
                <c:pt idx="6865">
                  <c:v>3156</c:v>
                </c:pt>
                <c:pt idx="6866">
                  <c:v>3157</c:v>
                </c:pt>
                <c:pt idx="6867">
                  <c:v>3158</c:v>
                </c:pt>
                <c:pt idx="6868">
                  <c:v>3159</c:v>
                </c:pt>
                <c:pt idx="6869">
                  <c:v>3160</c:v>
                </c:pt>
                <c:pt idx="6870">
                  <c:v>3161</c:v>
                </c:pt>
                <c:pt idx="6871">
                  <c:v>3162</c:v>
                </c:pt>
                <c:pt idx="6872">
                  <c:v>3162</c:v>
                </c:pt>
                <c:pt idx="6873">
                  <c:v>3162</c:v>
                </c:pt>
                <c:pt idx="6874">
                  <c:v>3163</c:v>
                </c:pt>
                <c:pt idx="6875">
                  <c:v>3163</c:v>
                </c:pt>
                <c:pt idx="6876">
                  <c:v>3163</c:v>
                </c:pt>
                <c:pt idx="6877">
                  <c:v>3164</c:v>
                </c:pt>
                <c:pt idx="6878">
                  <c:v>3164</c:v>
                </c:pt>
                <c:pt idx="6879">
                  <c:v>3165</c:v>
                </c:pt>
                <c:pt idx="6880">
                  <c:v>3165</c:v>
                </c:pt>
                <c:pt idx="6881">
                  <c:v>3166</c:v>
                </c:pt>
                <c:pt idx="6882">
                  <c:v>3166</c:v>
                </c:pt>
                <c:pt idx="6883">
                  <c:v>3167</c:v>
                </c:pt>
                <c:pt idx="6884">
                  <c:v>3168</c:v>
                </c:pt>
                <c:pt idx="6885">
                  <c:v>3168</c:v>
                </c:pt>
                <c:pt idx="6886">
                  <c:v>3169</c:v>
                </c:pt>
                <c:pt idx="6887">
                  <c:v>3170</c:v>
                </c:pt>
                <c:pt idx="6888">
                  <c:v>3171</c:v>
                </c:pt>
                <c:pt idx="6889">
                  <c:v>3171</c:v>
                </c:pt>
                <c:pt idx="6890">
                  <c:v>3171</c:v>
                </c:pt>
                <c:pt idx="6891">
                  <c:v>3171</c:v>
                </c:pt>
                <c:pt idx="6892">
                  <c:v>3171</c:v>
                </c:pt>
                <c:pt idx="6893">
                  <c:v>3172</c:v>
                </c:pt>
                <c:pt idx="6894">
                  <c:v>3173</c:v>
                </c:pt>
                <c:pt idx="6895">
                  <c:v>3174</c:v>
                </c:pt>
                <c:pt idx="6896">
                  <c:v>3174</c:v>
                </c:pt>
                <c:pt idx="6897">
                  <c:v>3175</c:v>
                </c:pt>
                <c:pt idx="6898">
                  <c:v>3176</c:v>
                </c:pt>
                <c:pt idx="6899">
                  <c:v>3177</c:v>
                </c:pt>
                <c:pt idx="6900">
                  <c:v>3177</c:v>
                </c:pt>
                <c:pt idx="6901">
                  <c:v>3178</c:v>
                </c:pt>
                <c:pt idx="6902">
                  <c:v>3179</c:v>
                </c:pt>
                <c:pt idx="6903">
                  <c:v>3180</c:v>
                </c:pt>
                <c:pt idx="6904">
                  <c:v>3180</c:v>
                </c:pt>
                <c:pt idx="6905">
                  <c:v>3180</c:v>
                </c:pt>
                <c:pt idx="6906">
                  <c:v>3180</c:v>
                </c:pt>
                <c:pt idx="6907">
                  <c:v>3180</c:v>
                </c:pt>
                <c:pt idx="6908">
                  <c:v>3180</c:v>
                </c:pt>
                <c:pt idx="6909">
                  <c:v>3181</c:v>
                </c:pt>
                <c:pt idx="6910">
                  <c:v>3182</c:v>
                </c:pt>
                <c:pt idx="6911">
                  <c:v>3183</c:v>
                </c:pt>
                <c:pt idx="6912">
                  <c:v>3184</c:v>
                </c:pt>
                <c:pt idx="6913">
                  <c:v>3184</c:v>
                </c:pt>
                <c:pt idx="6914">
                  <c:v>3184</c:v>
                </c:pt>
                <c:pt idx="6915">
                  <c:v>3185</c:v>
                </c:pt>
                <c:pt idx="6916">
                  <c:v>3185</c:v>
                </c:pt>
                <c:pt idx="6917">
                  <c:v>3186</c:v>
                </c:pt>
                <c:pt idx="6918">
                  <c:v>3187</c:v>
                </c:pt>
                <c:pt idx="6919">
                  <c:v>3188</c:v>
                </c:pt>
                <c:pt idx="6920">
                  <c:v>3189</c:v>
                </c:pt>
                <c:pt idx="6921">
                  <c:v>3189</c:v>
                </c:pt>
                <c:pt idx="6922">
                  <c:v>3189</c:v>
                </c:pt>
                <c:pt idx="6923">
                  <c:v>3189</c:v>
                </c:pt>
                <c:pt idx="6924">
                  <c:v>3189</c:v>
                </c:pt>
                <c:pt idx="6925">
                  <c:v>3190</c:v>
                </c:pt>
                <c:pt idx="6926">
                  <c:v>3190</c:v>
                </c:pt>
                <c:pt idx="6927">
                  <c:v>3190</c:v>
                </c:pt>
                <c:pt idx="6928">
                  <c:v>3190</c:v>
                </c:pt>
                <c:pt idx="6929">
                  <c:v>3190</c:v>
                </c:pt>
                <c:pt idx="6930">
                  <c:v>3190</c:v>
                </c:pt>
                <c:pt idx="6931">
                  <c:v>3190</c:v>
                </c:pt>
                <c:pt idx="6932">
                  <c:v>3190</c:v>
                </c:pt>
                <c:pt idx="6933">
                  <c:v>3190</c:v>
                </c:pt>
                <c:pt idx="6934">
                  <c:v>3191</c:v>
                </c:pt>
                <c:pt idx="6935">
                  <c:v>3191</c:v>
                </c:pt>
                <c:pt idx="6936">
                  <c:v>3192</c:v>
                </c:pt>
                <c:pt idx="6937">
                  <c:v>3193</c:v>
                </c:pt>
                <c:pt idx="6938">
                  <c:v>3194</c:v>
                </c:pt>
                <c:pt idx="6939">
                  <c:v>3194</c:v>
                </c:pt>
                <c:pt idx="6940">
                  <c:v>3195</c:v>
                </c:pt>
                <c:pt idx="6941">
                  <c:v>3196</c:v>
                </c:pt>
                <c:pt idx="6942">
                  <c:v>3197</c:v>
                </c:pt>
                <c:pt idx="6943">
                  <c:v>3198</c:v>
                </c:pt>
                <c:pt idx="6944">
                  <c:v>3198</c:v>
                </c:pt>
                <c:pt idx="6945">
                  <c:v>3199</c:v>
                </c:pt>
                <c:pt idx="6946">
                  <c:v>3200</c:v>
                </c:pt>
                <c:pt idx="6947">
                  <c:v>3200</c:v>
                </c:pt>
                <c:pt idx="6948">
                  <c:v>3201</c:v>
                </c:pt>
                <c:pt idx="6949">
                  <c:v>3201</c:v>
                </c:pt>
                <c:pt idx="6950">
                  <c:v>3202</c:v>
                </c:pt>
                <c:pt idx="6951">
                  <c:v>3203</c:v>
                </c:pt>
                <c:pt idx="6952">
                  <c:v>3204</c:v>
                </c:pt>
                <c:pt idx="6953">
                  <c:v>3205</c:v>
                </c:pt>
                <c:pt idx="6954">
                  <c:v>3206</c:v>
                </c:pt>
                <c:pt idx="6955">
                  <c:v>3207</c:v>
                </c:pt>
                <c:pt idx="6956">
                  <c:v>3208</c:v>
                </c:pt>
                <c:pt idx="6957">
                  <c:v>3209</c:v>
                </c:pt>
                <c:pt idx="6958">
                  <c:v>3210</c:v>
                </c:pt>
                <c:pt idx="6959">
                  <c:v>3211</c:v>
                </c:pt>
                <c:pt idx="6960">
                  <c:v>3212</c:v>
                </c:pt>
                <c:pt idx="6961">
                  <c:v>3213</c:v>
                </c:pt>
                <c:pt idx="6962">
                  <c:v>3214</c:v>
                </c:pt>
                <c:pt idx="6963">
                  <c:v>3215</c:v>
                </c:pt>
                <c:pt idx="6964">
                  <c:v>3216</c:v>
                </c:pt>
                <c:pt idx="6965">
                  <c:v>3217</c:v>
                </c:pt>
                <c:pt idx="6966">
                  <c:v>3218</c:v>
                </c:pt>
                <c:pt idx="6967">
                  <c:v>3219</c:v>
                </c:pt>
                <c:pt idx="6968">
                  <c:v>3220</c:v>
                </c:pt>
                <c:pt idx="6969">
                  <c:v>3221</c:v>
                </c:pt>
                <c:pt idx="6970">
                  <c:v>3222</c:v>
                </c:pt>
                <c:pt idx="6971">
                  <c:v>3223</c:v>
                </c:pt>
                <c:pt idx="6972">
                  <c:v>3223</c:v>
                </c:pt>
                <c:pt idx="6973">
                  <c:v>3223</c:v>
                </c:pt>
                <c:pt idx="6974">
                  <c:v>3224</c:v>
                </c:pt>
                <c:pt idx="6975">
                  <c:v>3225</c:v>
                </c:pt>
                <c:pt idx="6976">
                  <c:v>3225</c:v>
                </c:pt>
                <c:pt idx="6977">
                  <c:v>3226</c:v>
                </c:pt>
                <c:pt idx="6978">
                  <c:v>3227</c:v>
                </c:pt>
                <c:pt idx="6979">
                  <c:v>3228</c:v>
                </c:pt>
                <c:pt idx="6980">
                  <c:v>3229</c:v>
                </c:pt>
                <c:pt idx="6981">
                  <c:v>3230</c:v>
                </c:pt>
                <c:pt idx="6982">
                  <c:v>3231</c:v>
                </c:pt>
                <c:pt idx="6983">
                  <c:v>3232</c:v>
                </c:pt>
                <c:pt idx="6984">
                  <c:v>3232</c:v>
                </c:pt>
                <c:pt idx="6985">
                  <c:v>3233</c:v>
                </c:pt>
                <c:pt idx="6986">
                  <c:v>3234</c:v>
                </c:pt>
                <c:pt idx="6987">
                  <c:v>3235</c:v>
                </c:pt>
                <c:pt idx="6988">
                  <c:v>3236</c:v>
                </c:pt>
                <c:pt idx="6989">
                  <c:v>3236</c:v>
                </c:pt>
                <c:pt idx="6990">
                  <c:v>3237</c:v>
                </c:pt>
                <c:pt idx="6991">
                  <c:v>3238</c:v>
                </c:pt>
                <c:pt idx="6992">
                  <c:v>3239</c:v>
                </c:pt>
                <c:pt idx="6993">
                  <c:v>3240</c:v>
                </c:pt>
                <c:pt idx="6994">
                  <c:v>3240</c:v>
                </c:pt>
                <c:pt idx="6995">
                  <c:v>3240</c:v>
                </c:pt>
                <c:pt idx="6996">
                  <c:v>3241</c:v>
                </c:pt>
                <c:pt idx="6997">
                  <c:v>3242</c:v>
                </c:pt>
                <c:pt idx="6998">
                  <c:v>3243</c:v>
                </c:pt>
                <c:pt idx="6999">
                  <c:v>3244</c:v>
                </c:pt>
                <c:pt idx="7000">
                  <c:v>3245</c:v>
                </c:pt>
                <c:pt idx="7001">
                  <c:v>3246</c:v>
                </c:pt>
                <c:pt idx="7002">
                  <c:v>3246</c:v>
                </c:pt>
                <c:pt idx="7003">
                  <c:v>3247</c:v>
                </c:pt>
                <c:pt idx="7004">
                  <c:v>3247</c:v>
                </c:pt>
                <c:pt idx="7005">
                  <c:v>3248</c:v>
                </c:pt>
                <c:pt idx="7006">
                  <c:v>3249</c:v>
                </c:pt>
                <c:pt idx="7007">
                  <c:v>3250</c:v>
                </c:pt>
                <c:pt idx="7008">
                  <c:v>3251</c:v>
                </c:pt>
                <c:pt idx="7009">
                  <c:v>3251</c:v>
                </c:pt>
                <c:pt idx="7010">
                  <c:v>3251</c:v>
                </c:pt>
                <c:pt idx="7011">
                  <c:v>3251</c:v>
                </c:pt>
                <c:pt idx="7012">
                  <c:v>3251</c:v>
                </c:pt>
                <c:pt idx="7013">
                  <c:v>3251</c:v>
                </c:pt>
                <c:pt idx="7014">
                  <c:v>3251</c:v>
                </c:pt>
                <c:pt idx="7015">
                  <c:v>3252</c:v>
                </c:pt>
                <c:pt idx="7016">
                  <c:v>3252</c:v>
                </c:pt>
                <c:pt idx="7017">
                  <c:v>3252</c:v>
                </c:pt>
                <c:pt idx="7018">
                  <c:v>3252</c:v>
                </c:pt>
                <c:pt idx="7019">
                  <c:v>3253</c:v>
                </c:pt>
                <c:pt idx="7020">
                  <c:v>3254</c:v>
                </c:pt>
                <c:pt idx="7021">
                  <c:v>3255</c:v>
                </c:pt>
                <c:pt idx="7022">
                  <c:v>3256</c:v>
                </c:pt>
                <c:pt idx="7023">
                  <c:v>3256</c:v>
                </c:pt>
                <c:pt idx="7024">
                  <c:v>3256</c:v>
                </c:pt>
                <c:pt idx="7025">
                  <c:v>3256</c:v>
                </c:pt>
                <c:pt idx="7026">
                  <c:v>3256</c:v>
                </c:pt>
                <c:pt idx="7027">
                  <c:v>3256</c:v>
                </c:pt>
                <c:pt idx="7028">
                  <c:v>3256</c:v>
                </c:pt>
                <c:pt idx="7029">
                  <c:v>3256</c:v>
                </c:pt>
                <c:pt idx="7030">
                  <c:v>3256</c:v>
                </c:pt>
                <c:pt idx="7031">
                  <c:v>3256</c:v>
                </c:pt>
                <c:pt idx="7032">
                  <c:v>3256</c:v>
                </c:pt>
                <c:pt idx="7033">
                  <c:v>3256</c:v>
                </c:pt>
                <c:pt idx="7034">
                  <c:v>3256</c:v>
                </c:pt>
                <c:pt idx="7035">
                  <c:v>3256</c:v>
                </c:pt>
                <c:pt idx="7036">
                  <c:v>3256</c:v>
                </c:pt>
                <c:pt idx="7037">
                  <c:v>3256</c:v>
                </c:pt>
                <c:pt idx="7038">
                  <c:v>3256</c:v>
                </c:pt>
                <c:pt idx="7039">
                  <c:v>3256</c:v>
                </c:pt>
                <c:pt idx="7040">
                  <c:v>3256</c:v>
                </c:pt>
                <c:pt idx="7041">
                  <c:v>3257</c:v>
                </c:pt>
                <c:pt idx="7042">
                  <c:v>3257</c:v>
                </c:pt>
                <c:pt idx="7043">
                  <c:v>3257</c:v>
                </c:pt>
                <c:pt idx="7044">
                  <c:v>3258</c:v>
                </c:pt>
                <c:pt idx="7045">
                  <c:v>3258</c:v>
                </c:pt>
                <c:pt idx="7046">
                  <c:v>3258</c:v>
                </c:pt>
                <c:pt idx="7047">
                  <c:v>3259</c:v>
                </c:pt>
                <c:pt idx="7048">
                  <c:v>3259</c:v>
                </c:pt>
                <c:pt idx="7049">
                  <c:v>3259</c:v>
                </c:pt>
                <c:pt idx="7050">
                  <c:v>3259</c:v>
                </c:pt>
                <c:pt idx="7051">
                  <c:v>3260</c:v>
                </c:pt>
                <c:pt idx="7052">
                  <c:v>3260</c:v>
                </c:pt>
                <c:pt idx="7053">
                  <c:v>3260</c:v>
                </c:pt>
                <c:pt idx="7054">
                  <c:v>3260</c:v>
                </c:pt>
                <c:pt idx="7055">
                  <c:v>3261</c:v>
                </c:pt>
                <c:pt idx="7056">
                  <c:v>3261</c:v>
                </c:pt>
                <c:pt idx="7057">
                  <c:v>3261</c:v>
                </c:pt>
                <c:pt idx="7058">
                  <c:v>3261</c:v>
                </c:pt>
                <c:pt idx="7059">
                  <c:v>3261</c:v>
                </c:pt>
                <c:pt idx="7060">
                  <c:v>3261</c:v>
                </c:pt>
                <c:pt idx="7061">
                  <c:v>3262</c:v>
                </c:pt>
                <c:pt idx="7062">
                  <c:v>3262</c:v>
                </c:pt>
                <c:pt idx="7063">
                  <c:v>3262</c:v>
                </c:pt>
                <c:pt idx="7064">
                  <c:v>3262</c:v>
                </c:pt>
                <c:pt idx="7065">
                  <c:v>3262</c:v>
                </c:pt>
                <c:pt idx="7066">
                  <c:v>3263</c:v>
                </c:pt>
                <c:pt idx="7067">
                  <c:v>3263</c:v>
                </c:pt>
                <c:pt idx="7068">
                  <c:v>3264</c:v>
                </c:pt>
                <c:pt idx="7069">
                  <c:v>3264</c:v>
                </c:pt>
                <c:pt idx="7070">
                  <c:v>3264</c:v>
                </c:pt>
                <c:pt idx="7071">
                  <c:v>3264</c:v>
                </c:pt>
                <c:pt idx="7072">
                  <c:v>3264</c:v>
                </c:pt>
                <c:pt idx="7073">
                  <c:v>3265</c:v>
                </c:pt>
                <c:pt idx="7074">
                  <c:v>3265</c:v>
                </c:pt>
                <c:pt idx="7075">
                  <c:v>3265</c:v>
                </c:pt>
                <c:pt idx="7076">
                  <c:v>3266</c:v>
                </c:pt>
                <c:pt idx="7077">
                  <c:v>3266</c:v>
                </c:pt>
                <c:pt idx="7078">
                  <c:v>3266</c:v>
                </c:pt>
                <c:pt idx="7079">
                  <c:v>3266</c:v>
                </c:pt>
                <c:pt idx="7080">
                  <c:v>3266</c:v>
                </c:pt>
                <c:pt idx="7081">
                  <c:v>3266</c:v>
                </c:pt>
                <c:pt idx="7082">
                  <c:v>3266</c:v>
                </c:pt>
                <c:pt idx="7083">
                  <c:v>3267</c:v>
                </c:pt>
                <c:pt idx="7084">
                  <c:v>3268</c:v>
                </c:pt>
                <c:pt idx="7085">
                  <c:v>3269</c:v>
                </c:pt>
                <c:pt idx="7086">
                  <c:v>3269</c:v>
                </c:pt>
                <c:pt idx="7087">
                  <c:v>3269</c:v>
                </c:pt>
                <c:pt idx="7088">
                  <c:v>3269</c:v>
                </c:pt>
                <c:pt idx="7089">
                  <c:v>3269</c:v>
                </c:pt>
                <c:pt idx="7090">
                  <c:v>3269</c:v>
                </c:pt>
                <c:pt idx="7091">
                  <c:v>3269</c:v>
                </c:pt>
                <c:pt idx="7092">
                  <c:v>3270</c:v>
                </c:pt>
                <c:pt idx="7093">
                  <c:v>3270</c:v>
                </c:pt>
                <c:pt idx="7094">
                  <c:v>3271</c:v>
                </c:pt>
                <c:pt idx="7095">
                  <c:v>3271</c:v>
                </c:pt>
                <c:pt idx="7096">
                  <c:v>3271</c:v>
                </c:pt>
                <c:pt idx="7097">
                  <c:v>3272</c:v>
                </c:pt>
                <c:pt idx="7098">
                  <c:v>3273</c:v>
                </c:pt>
                <c:pt idx="7099">
                  <c:v>3273</c:v>
                </c:pt>
                <c:pt idx="7100">
                  <c:v>3273</c:v>
                </c:pt>
                <c:pt idx="7101">
                  <c:v>3273</c:v>
                </c:pt>
                <c:pt idx="7102">
                  <c:v>3273</c:v>
                </c:pt>
                <c:pt idx="7103">
                  <c:v>3274</c:v>
                </c:pt>
                <c:pt idx="7104">
                  <c:v>3275</c:v>
                </c:pt>
                <c:pt idx="7105">
                  <c:v>3276</c:v>
                </c:pt>
                <c:pt idx="7106">
                  <c:v>3277</c:v>
                </c:pt>
                <c:pt idx="7107">
                  <c:v>3278</c:v>
                </c:pt>
                <c:pt idx="7108">
                  <c:v>3279</c:v>
                </c:pt>
                <c:pt idx="7109">
                  <c:v>3280</c:v>
                </c:pt>
                <c:pt idx="7110">
                  <c:v>3280</c:v>
                </c:pt>
                <c:pt idx="7111">
                  <c:v>3281</c:v>
                </c:pt>
                <c:pt idx="7112">
                  <c:v>3282</c:v>
                </c:pt>
                <c:pt idx="7113">
                  <c:v>3283</c:v>
                </c:pt>
                <c:pt idx="7114">
                  <c:v>3283</c:v>
                </c:pt>
                <c:pt idx="7115">
                  <c:v>3284</c:v>
                </c:pt>
                <c:pt idx="7116">
                  <c:v>3284</c:v>
                </c:pt>
                <c:pt idx="7117">
                  <c:v>3284</c:v>
                </c:pt>
                <c:pt idx="7118">
                  <c:v>3285</c:v>
                </c:pt>
                <c:pt idx="7119">
                  <c:v>3286</c:v>
                </c:pt>
                <c:pt idx="7120">
                  <c:v>3286</c:v>
                </c:pt>
                <c:pt idx="7121">
                  <c:v>3286</c:v>
                </c:pt>
                <c:pt idx="7122">
                  <c:v>3287</c:v>
                </c:pt>
                <c:pt idx="7123">
                  <c:v>3287</c:v>
                </c:pt>
                <c:pt idx="7124">
                  <c:v>3288</c:v>
                </c:pt>
                <c:pt idx="7125">
                  <c:v>3289</c:v>
                </c:pt>
                <c:pt idx="7126">
                  <c:v>3289</c:v>
                </c:pt>
                <c:pt idx="7127">
                  <c:v>3290</c:v>
                </c:pt>
                <c:pt idx="7128">
                  <c:v>3290</c:v>
                </c:pt>
                <c:pt idx="7129">
                  <c:v>3290</c:v>
                </c:pt>
                <c:pt idx="7130">
                  <c:v>3291</c:v>
                </c:pt>
                <c:pt idx="7131">
                  <c:v>3292</c:v>
                </c:pt>
                <c:pt idx="7132">
                  <c:v>3293</c:v>
                </c:pt>
                <c:pt idx="7133">
                  <c:v>3293</c:v>
                </c:pt>
                <c:pt idx="7134">
                  <c:v>3293</c:v>
                </c:pt>
                <c:pt idx="7135">
                  <c:v>3293</c:v>
                </c:pt>
                <c:pt idx="7136">
                  <c:v>3293</c:v>
                </c:pt>
                <c:pt idx="7137">
                  <c:v>3293</c:v>
                </c:pt>
                <c:pt idx="7138">
                  <c:v>3294</c:v>
                </c:pt>
                <c:pt idx="7139">
                  <c:v>3294</c:v>
                </c:pt>
                <c:pt idx="7140">
                  <c:v>3294</c:v>
                </c:pt>
                <c:pt idx="7141">
                  <c:v>3294</c:v>
                </c:pt>
                <c:pt idx="7142">
                  <c:v>3294</c:v>
                </c:pt>
                <c:pt idx="7143">
                  <c:v>3294</c:v>
                </c:pt>
                <c:pt idx="7144">
                  <c:v>3295</c:v>
                </c:pt>
                <c:pt idx="7145">
                  <c:v>3296</c:v>
                </c:pt>
                <c:pt idx="7146">
                  <c:v>3297</c:v>
                </c:pt>
                <c:pt idx="7147">
                  <c:v>3298</c:v>
                </c:pt>
                <c:pt idx="7148">
                  <c:v>3299</c:v>
                </c:pt>
                <c:pt idx="7149">
                  <c:v>3300</c:v>
                </c:pt>
                <c:pt idx="7150">
                  <c:v>3300</c:v>
                </c:pt>
                <c:pt idx="7151">
                  <c:v>3301</c:v>
                </c:pt>
                <c:pt idx="7152">
                  <c:v>3302</c:v>
                </c:pt>
                <c:pt idx="7153">
                  <c:v>3302</c:v>
                </c:pt>
                <c:pt idx="7154">
                  <c:v>3303</c:v>
                </c:pt>
                <c:pt idx="7155">
                  <c:v>3303</c:v>
                </c:pt>
                <c:pt idx="7156">
                  <c:v>3304</c:v>
                </c:pt>
                <c:pt idx="7157">
                  <c:v>3304</c:v>
                </c:pt>
                <c:pt idx="7158">
                  <c:v>3304</c:v>
                </c:pt>
                <c:pt idx="7159">
                  <c:v>3304</c:v>
                </c:pt>
                <c:pt idx="7160">
                  <c:v>3305</c:v>
                </c:pt>
                <c:pt idx="7161">
                  <c:v>3305</c:v>
                </c:pt>
                <c:pt idx="7162">
                  <c:v>3306</c:v>
                </c:pt>
                <c:pt idx="7163">
                  <c:v>3307</c:v>
                </c:pt>
                <c:pt idx="7164">
                  <c:v>3307</c:v>
                </c:pt>
                <c:pt idx="7165">
                  <c:v>3308</c:v>
                </c:pt>
                <c:pt idx="7166">
                  <c:v>3309</c:v>
                </c:pt>
                <c:pt idx="7167">
                  <c:v>3309</c:v>
                </c:pt>
                <c:pt idx="7168">
                  <c:v>3310</c:v>
                </c:pt>
                <c:pt idx="7169">
                  <c:v>3310</c:v>
                </c:pt>
                <c:pt idx="7170">
                  <c:v>3310</c:v>
                </c:pt>
                <c:pt idx="7171">
                  <c:v>3310</c:v>
                </c:pt>
                <c:pt idx="7172">
                  <c:v>3310</c:v>
                </c:pt>
                <c:pt idx="7173">
                  <c:v>3311</c:v>
                </c:pt>
                <c:pt idx="7174">
                  <c:v>3311</c:v>
                </c:pt>
                <c:pt idx="7175">
                  <c:v>3312</c:v>
                </c:pt>
                <c:pt idx="7176">
                  <c:v>3313</c:v>
                </c:pt>
                <c:pt idx="7177">
                  <c:v>3314</c:v>
                </c:pt>
                <c:pt idx="7178">
                  <c:v>3314</c:v>
                </c:pt>
                <c:pt idx="7179">
                  <c:v>3314</c:v>
                </c:pt>
                <c:pt idx="7180">
                  <c:v>3315</c:v>
                </c:pt>
                <c:pt idx="7181">
                  <c:v>3316</c:v>
                </c:pt>
                <c:pt idx="7182">
                  <c:v>3317</c:v>
                </c:pt>
                <c:pt idx="7183">
                  <c:v>3318</c:v>
                </c:pt>
                <c:pt idx="7184">
                  <c:v>3318</c:v>
                </c:pt>
                <c:pt idx="7185">
                  <c:v>3318</c:v>
                </c:pt>
                <c:pt idx="7186">
                  <c:v>3319</c:v>
                </c:pt>
                <c:pt idx="7187">
                  <c:v>3320</c:v>
                </c:pt>
                <c:pt idx="7188">
                  <c:v>3321</c:v>
                </c:pt>
                <c:pt idx="7189">
                  <c:v>3321</c:v>
                </c:pt>
                <c:pt idx="7190">
                  <c:v>3321</c:v>
                </c:pt>
                <c:pt idx="7191">
                  <c:v>3322</c:v>
                </c:pt>
                <c:pt idx="7192">
                  <c:v>3323</c:v>
                </c:pt>
                <c:pt idx="7193">
                  <c:v>3324</c:v>
                </c:pt>
                <c:pt idx="7194">
                  <c:v>3325</c:v>
                </c:pt>
                <c:pt idx="7195">
                  <c:v>3326</c:v>
                </c:pt>
                <c:pt idx="7196">
                  <c:v>3327</c:v>
                </c:pt>
                <c:pt idx="7197">
                  <c:v>3328</c:v>
                </c:pt>
                <c:pt idx="7198">
                  <c:v>3329</c:v>
                </c:pt>
                <c:pt idx="7199">
                  <c:v>3330</c:v>
                </c:pt>
                <c:pt idx="7200">
                  <c:v>3330</c:v>
                </c:pt>
                <c:pt idx="7201">
                  <c:v>3331</c:v>
                </c:pt>
                <c:pt idx="7202">
                  <c:v>3332</c:v>
                </c:pt>
                <c:pt idx="7203">
                  <c:v>3333</c:v>
                </c:pt>
                <c:pt idx="7204">
                  <c:v>3334</c:v>
                </c:pt>
                <c:pt idx="7205">
                  <c:v>3335</c:v>
                </c:pt>
                <c:pt idx="7206">
                  <c:v>3336</c:v>
                </c:pt>
                <c:pt idx="7207">
                  <c:v>3337</c:v>
                </c:pt>
                <c:pt idx="7208">
                  <c:v>3338</c:v>
                </c:pt>
                <c:pt idx="7209">
                  <c:v>3339</c:v>
                </c:pt>
                <c:pt idx="7210">
                  <c:v>3340</c:v>
                </c:pt>
                <c:pt idx="7211">
                  <c:v>3341</c:v>
                </c:pt>
                <c:pt idx="7212">
                  <c:v>3342</c:v>
                </c:pt>
                <c:pt idx="7213">
                  <c:v>3342</c:v>
                </c:pt>
                <c:pt idx="7214">
                  <c:v>3342</c:v>
                </c:pt>
                <c:pt idx="7215">
                  <c:v>3342</c:v>
                </c:pt>
                <c:pt idx="7216">
                  <c:v>3342</c:v>
                </c:pt>
                <c:pt idx="7217">
                  <c:v>3342</c:v>
                </c:pt>
                <c:pt idx="7218">
                  <c:v>3342</c:v>
                </c:pt>
                <c:pt idx="7219">
                  <c:v>3342</c:v>
                </c:pt>
                <c:pt idx="7220">
                  <c:v>3343</c:v>
                </c:pt>
                <c:pt idx="7221">
                  <c:v>3344</c:v>
                </c:pt>
                <c:pt idx="7222">
                  <c:v>3345</c:v>
                </c:pt>
                <c:pt idx="7223">
                  <c:v>3346</c:v>
                </c:pt>
                <c:pt idx="7224">
                  <c:v>3346</c:v>
                </c:pt>
                <c:pt idx="7225">
                  <c:v>3346</c:v>
                </c:pt>
                <c:pt idx="7226">
                  <c:v>3346</c:v>
                </c:pt>
                <c:pt idx="7227">
                  <c:v>3346</c:v>
                </c:pt>
                <c:pt idx="7228">
                  <c:v>3346</c:v>
                </c:pt>
                <c:pt idx="7229">
                  <c:v>3346</c:v>
                </c:pt>
                <c:pt idx="7230">
                  <c:v>3346</c:v>
                </c:pt>
                <c:pt idx="7231">
                  <c:v>3346</c:v>
                </c:pt>
                <c:pt idx="7232">
                  <c:v>3347</c:v>
                </c:pt>
                <c:pt idx="7233">
                  <c:v>3347</c:v>
                </c:pt>
                <c:pt idx="7234">
                  <c:v>3348</c:v>
                </c:pt>
                <c:pt idx="7235">
                  <c:v>3349</c:v>
                </c:pt>
                <c:pt idx="7236">
                  <c:v>3350</c:v>
                </c:pt>
                <c:pt idx="7237">
                  <c:v>3351</c:v>
                </c:pt>
                <c:pt idx="7238">
                  <c:v>3351</c:v>
                </c:pt>
                <c:pt idx="7239">
                  <c:v>3351</c:v>
                </c:pt>
                <c:pt idx="7240">
                  <c:v>3351</c:v>
                </c:pt>
                <c:pt idx="7241">
                  <c:v>3351</c:v>
                </c:pt>
                <c:pt idx="7242">
                  <c:v>3351</c:v>
                </c:pt>
                <c:pt idx="7243">
                  <c:v>3351</c:v>
                </c:pt>
                <c:pt idx="7244">
                  <c:v>3352</c:v>
                </c:pt>
                <c:pt idx="7245">
                  <c:v>3352</c:v>
                </c:pt>
                <c:pt idx="7246">
                  <c:v>3353</c:v>
                </c:pt>
                <c:pt idx="7247">
                  <c:v>3353</c:v>
                </c:pt>
                <c:pt idx="7248">
                  <c:v>3353</c:v>
                </c:pt>
                <c:pt idx="7249">
                  <c:v>3354</c:v>
                </c:pt>
                <c:pt idx="7250">
                  <c:v>3355</c:v>
                </c:pt>
                <c:pt idx="7251">
                  <c:v>3356</c:v>
                </c:pt>
                <c:pt idx="7252">
                  <c:v>3357</c:v>
                </c:pt>
                <c:pt idx="7253">
                  <c:v>3357</c:v>
                </c:pt>
                <c:pt idx="7254">
                  <c:v>3357</c:v>
                </c:pt>
                <c:pt idx="7255">
                  <c:v>3358</c:v>
                </c:pt>
                <c:pt idx="7256">
                  <c:v>3359</c:v>
                </c:pt>
                <c:pt idx="7257">
                  <c:v>3359</c:v>
                </c:pt>
                <c:pt idx="7258">
                  <c:v>3360</c:v>
                </c:pt>
                <c:pt idx="7259">
                  <c:v>3361</c:v>
                </c:pt>
                <c:pt idx="7260">
                  <c:v>3361</c:v>
                </c:pt>
                <c:pt idx="7261">
                  <c:v>3362</c:v>
                </c:pt>
                <c:pt idx="7262">
                  <c:v>3363</c:v>
                </c:pt>
                <c:pt idx="7263">
                  <c:v>3364</c:v>
                </c:pt>
                <c:pt idx="7264">
                  <c:v>3364</c:v>
                </c:pt>
                <c:pt idx="7265">
                  <c:v>3365</c:v>
                </c:pt>
                <c:pt idx="7266">
                  <c:v>3366</c:v>
                </c:pt>
                <c:pt idx="7267">
                  <c:v>3367</c:v>
                </c:pt>
                <c:pt idx="7268">
                  <c:v>3368</c:v>
                </c:pt>
                <c:pt idx="7269">
                  <c:v>3368</c:v>
                </c:pt>
                <c:pt idx="7270">
                  <c:v>3368</c:v>
                </c:pt>
                <c:pt idx="7271">
                  <c:v>3369</c:v>
                </c:pt>
                <c:pt idx="7272">
                  <c:v>3370</c:v>
                </c:pt>
                <c:pt idx="7273">
                  <c:v>3371</c:v>
                </c:pt>
                <c:pt idx="7274">
                  <c:v>3371</c:v>
                </c:pt>
                <c:pt idx="7275">
                  <c:v>3372</c:v>
                </c:pt>
                <c:pt idx="7276">
                  <c:v>3372</c:v>
                </c:pt>
                <c:pt idx="7277">
                  <c:v>3373</c:v>
                </c:pt>
                <c:pt idx="7278">
                  <c:v>3374</c:v>
                </c:pt>
                <c:pt idx="7279">
                  <c:v>3375</c:v>
                </c:pt>
                <c:pt idx="7280">
                  <c:v>3376</c:v>
                </c:pt>
                <c:pt idx="7281">
                  <c:v>3376</c:v>
                </c:pt>
                <c:pt idx="7282">
                  <c:v>3376</c:v>
                </c:pt>
                <c:pt idx="7283">
                  <c:v>3377</c:v>
                </c:pt>
                <c:pt idx="7284">
                  <c:v>3377</c:v>
                </c:pt>
                <c:pt idx="7285">
                  <c:v>3377</c:v>
                </c:pt>
                <c:pt idx="7286">
                  <c:v>3378</c:v>
                </c:pt>
                <c:pt idx="7287">
                  <c:v>3379</c:v>
                </c:pt>
                <c:pt idx="7288">
                  <c:v>3379</c:v>
                </c:pt>
                <c:pt idx="7289">
                  <c:v>3380</c:v>
                </c:pt>
                <c:pt idx="7290">
                  <c:v>3380</c:v>
                </c:pt>
                <c:pt idx="7291">
                  <c:v>3380</c:v>
                </c:pt>
                <c:pt idx="7292">
                  <c:v>3381</c:v>
                </c:pt>
                <c:pt idx="7293">
                  <c:v>3381</c:v>
                </c:pt>
                <c:pt idx="7294">
                  <c:v>3381</c:v>
                </c:pt>
                <c:pt idx="7295">
                  <c:v>3382</c:v>
                </c:pt>
                <c:pt idx="7296">
                  <c:v>3383</c:v>
                </c:pt>
                <c:pt idx="7297">
                  <c:v>3383</c:v>
                </c:pt>
                <c:pt idx="7298">
                  <c:v>3384</c:v>
                </c:pt>
                <c:pt idx="7299">
                  <c:v>3384</c:v>
                </c:pt>
                <c:pt idx="7300">
                  <c:v>3385</c:v>
                </c:pt>
                <c:pt idx="7301">
                  <c:v>3385</c:v>
                </c:pt>
                <c:pt idx="7302">
                  <c:v>3386</c:v>
                </c:pt>
                <c:pt idx="7303">
                  <c:v>3386</c:v>
                </c:pt>
                <c:pt idx="7304">
                  <c:v>3386</c:v>
                </c:pt>
                <c:pt idx="7305">
                  <c:v>3387</c:v>
                </c:pt>
                <c:pt idx="7306">
                  <c:v>3388</c:v>
                </c:pt>
                <c:pt idx="7307">
                  <c:v>3388</c:v>
                </c:pt>
                <c:pt idx="7308">
                  <c:v>3388</c:v>
                </c:pt>
                <c:pt idx="7309">
                  <c:v>3388</c:v>
                </c:pt>
                <c:pt idx="7310">
                  <c:v>3389</c:v>
                </c:pt>
                <c:pt idx="7311">
                  <c:v>3390</c:v>
                </c:pt>
                <c:pt idx="7312">
                  <c:v>3390</c:v>
                </c:pt>
                <c:pt idx="7313">
                  <c:v>3391</c:v>
                </c:pt>
                <c:pt idx="7314">
                  <c:v>3391</c:v>
                </c:pt>
                <c:pt idx="7315">
                  <c:v>3391</c:v>
                </c:pt>
                <c:pt idx="7316">
                  <c:v>3391</c:v>
                </c:pt>
                <c:pt idx="7317">
                  <c:v>3392</c:v>
                </c:pt>
                <c:pt idx="7318">
                  <c:v>3393</c:v>
                </c:pt>
                <c:pt idx="7319">
                  <c:v>3394</c:v>
                </c:pt>
                <c:pt idx="7320">
                  <c:v>3395</c:v>
                </c:pt>
                <c:pt idx="7321">
                  <c:v>3395</c:v>
                </c:pt>
                <c:pt idx="7322">
                  <c:v>3395</c:v>
                </c:pt>
                <c:pt idx="7323">
                  <c:v>3395</c:v>
                </c:pt>
                <c:pt idx="7324">
                  <c:v>3395</c:v>
                </c:pt>
                <c:pt idx="7325">
                  <c:v>3396</c:v>
                </c:pt>
                <c:pt idx="7326">
                  <c:v>3396</c:v>
                </c:pt>
                <c:pt idx="7327">
                  <c:v>3396</c:v>
                </c:pt>
                <c:pt idx="7328">
                  <c:v>3397</c:v>
                </c:pt>
                <c:pt idx="7329">
                  <c:v>3398</c:v>
                </c:pt>
                <c:pt idx="7330">
                  <c:v>3398</c:v>
                </c:pt>
                <c:pt idx="7331">
                  <c:v>3399</c:v>
                </c:pt>
                <c:pt idx="7332">
                  <c:v>3399</c:v>
                </c:pt>
                <c:pt idx="7333">
                  <c:v>3400</c:v>
                </c:pt>
                <c:pt idx="7334">
                  <c:v>3400</c:v>
                </c:pt>
                <c:pt idx="7335">
                  <c:v>3400</c:v>
                </c:pt>
                <c:pt idx="7336">
                  <c:v>3400</c:v>
                </c:pt>
                <c:pt idx="7337">
                  <c:v>3401</c:v>
                </c:pt>
                <c:pt idx="7338">
                  <c:v>3401</c:v>
                </c:pt>
                <c:pt idx="7339">
                  <c:v>3402</c:v>
                </c:pt>
                <c:pt idx="7340">
                  <c:v>3402</c:v>
                </c:pt>
                <c:pt idx="7341">
                  <c:v>3402</c:v>
                </c:pt>
                <c:pt idx="7342">
                  <c:v>3403</c:v>
                </c:pt>
                <c:pt idx="7343">
                  <c:v>3403</c:v>
                </c:pt>
                <c:pt idx="7344">
                  <c:v>3403</c:v>
                </c:pt>
                <c:pt idx="7345">
                  <c:v>3403</c:v>
                </c:pt>
                <c:pt idx="7346">
                  <c:v>3403</c:v>
                </c:pt>
                <c:pt idx="7347">
                  <c:v>3403</c:v>
                </c:pt>
                <c:pt idx="7348">
                  <c:v>3404</c:v>
                </c:pt>
                <c:pt idx="7349">
                  <c:v>3404</c:v>
                </c:pt>
                <c:pt idx="7350">
                  <c:v>3405</c:v>
                </c:pt>
                <c:pt idx="7351">
                  <c:v>3406</c:v>
                </c:pt>
                <c:pt idx="7352">
                  <c:v>3407</c:v>
                </c:pt>
                <c:pt idx="7353">
                  <c:v>3408</c:v>
                </c:pt>
                <c:pt idx="7354">
                  <c:v>3409</c:v>
                </c:pt>
                <c:pt idx="7355">
                  <c:v>3410</c:v>
                </c:pt>
                <c:pt idx="7356">
                  <c:v>3411</c:v>
                </c:pt>
                <c:pt idx="7357">
                  <c:v>3412</c:v>
                </c:pt>
                <c:pt idx="7358">
                  <c:v>3413</c:v>
                </c:pt>
                <c:pt idx="7359">
                  <c:v>3413</c:v>
                </c:pt>
                <c:pt idx="7360">
                  <c:v>3414</c:v>
                </c:pt>
                <c:pt idx="7361">
                  <c:v>3414</c:v>
                </c:pt>
                <c:pt idx="7362">
                  <c:v>3414</c:v>
                </c:pt>
                <c:pt idx="7363">
                  <c:v>3414</c:v>
                </c:pt>
                <c:pt idx="7364">
                  <c:v>3414</c:v>
                </c:pt>
                <c:pt idx="7365">
                  <c:v>3414</c:v>
                </c:pt>
                <c:pt idx="7366">
                  <c:v>3415</c:v>
                </c:pt>
                <c:pt idx="7367">
                  <c:v>3415</c:v>
                </c:pt>
                <c:pt idx="7368">
                  <c:v>3415</c:v>
                </c:pt>
                <c:pt idx="7369">
                  <c:v>3416</c:v>
                </c:pt>
                <c:pt idx="7370">
                  <c:v>3417</c:v>
                </c:pt>
                <c:pt idx="7371">
                  <c:v>3418</c:v>
                </c:pt>
                <c:pt idx="7372">
                  <c:v>3419</c:v>
                </c:pt>
                <c:pt idx="7373">
                  <c:v>3419</c:v>
                </c:pt>
                <c:pt idx="7374">
                  <c:v>3420</c:v>
                </c:pt>
                <c:pt idx="7375">
                  <c:v>3421</c:v>
                </c:pt>
                <c:pt idx="7376">
                  <c:v>3422</c:v>
                </c:pt>
                <c:pt idx="7377">
                  <c:v>3423</c:v>
                </c:pt>
                <c:pt idx="7378">
                  <c:v>3424</c:v>
                </c:pt>
                <c:pt idx="7379">
                  <c:v>3424</c:v>
                </c:pt>
                <c:pt idx="7380">
                  <c:v>3424</c:v>
                </c:pt>
                <c:pt idx="7381">
                  <c:v>3425</c:v>
                </c:pt>
                <c:pt idx="7382">
                  <c:v>3426</c:v>
                </c:pt>
                <c:pt idx="7383">
                  <c:v>3427</c:v>
                </c:pt>
                <c:pt idx="7384">
                  <c:v>3428</c:v>
                </c:pt>
                <c:pt idx="7385">
                  <c:v>3429</c:v>
                </c:pt>
                <c:pt idx="7386">
                  <c:v>3429</c:v>
                </c:pt>
                <c:pt idx="7387">
                  <c:v>3429</c:v>
                </c:pt>
                <c:pt idx="7388">
                  <c:v>3430</c:v>
                </c:pt>
                <c:pt idx="7389">
                  <c:v>3431</c:v>
                </c:pt>
                <c:pt idx="7390">
                  <c:v>3432</c:v>
                </c:pt>
                <c:pt idx="7391">
                  <c:v>3433</c:v>
                </c:pt>
                <c:pt idx="7392">
                  <c:v>3434</c:v>
                </c:pt>
                <c:pt idx="7393">
                  <c:v>3434</c:v>
                </c:pt>
                <c:pt idx="7394">
                  <c:v>3435</c:v>
                </c:pt>
                <c:pt idx="7395">
                  <c:v>3435</c:v>
                </c:pt>
                <c:pt idx="7396">
                  <c:v>3435</c:v>
                </c:pt>
                <c:pt idx="7397">
                  <c:v>3435</c:v>
                </c:pt>
                <c:pt idx="7398">
                  <c:v>3436</c:v>
                </c:pt>
                <c:pt idx="7399">
                  <c:v>3436</c:v>
                </c:pt>
                <c:pt idx="7400">
                  <c:v>3436</c:v>
                </c:pt>
                <c:pt idx="7401">
                  <c:v>3436</c:v>
                </c:pt>
                <c:pt idx="7402">
                  <c:v>3437</c:v>
                </c:pt>
                <c:pt idx="7403">
                  <c:v>3437</c:v>
                </c:pt>
                <c:pt idx="7404">
                  <c:v>3437</c:v>
                </c:pt>
                <c:pt idx="7405">
                  <c:v>3437</c:v>
                </c:pt>
                <c:pt idx="7406">
                  <c:v>3437</c:v>
                </c:pt>
                <c:pt idx="7407">
                  <c:v>3437</c:v>
                </c:pt>
                <c:pt idx="7408">
                  <c:v>3437</c:v>
                </c:pt>
                <c:pt idx="7409">
                  <c:v>3437</c:v>
                </c:pt>
                <c:pt idx="7410">
                  <c:v>3438</c:v>
                </c:pt>
                <c:pt idx="7411">
                  <c:v>3439</c:v>
                </c:pt>
                <c:pt idx="7412">
                  <c:v>3439</c:v>
                </c:pt>
                <c:pt idx="7413">
                  <c:v>3440</c:v>
                </c:pt>
                <c:pt idx="7414">
                  <c:v>3440</c:v>
                </c:pt>
                <c:pt idx="7415">
                  <c:v>3440</c:v>
                </c:pt>
                <c:pt idx="7416">
                  <c:v>3440</c:v>
                </c:pt>
                <c:pt idx="7417">
                  <c:v>3440</c:v>
                </c:pt>
                <c:pt idx="7418">
                  <c:v>3441</c:v>
                </c:pt>
                <c:pt idx="7419">
                  <c:v>3442</c:v>
                </c:pt>
                <c:pt idx="7420">
                  <c:v>3443</c:v>
                </c:pt>
                <c:pt idx="7421">
                  <c:v>3443</c:v>
                </c:pt>
                <c:pt idx="7422">
                  <c:v>3444</c:v>
                </c:pt>
                <c:pt idx="7423">
                  <c:v>3445</c:v>
                </c:pt>
                <c:pt idx="7424">
                  <c:v>3445</c:v>
                </c:pt>
                <c:pt idx="7425">
                  <c:v>3445</c:v>
                </c:pt>
                <c:pt idx="7426">
                  <c:v>3445</c:v>
                </c:pt>
                <c:pt idx="7427">
                  <c:v>3445</c:v>
                </c:pt>
                <c:pt idx="7428">
                  <c:v>3446</c:v>
                </c:pt>
                <c:pt idx="7429">
                  <c:v>3447</c:v>
                </c:pt>
                <c:pt idx="7430">
                  <c:v>3447</c:v>
                </c:pt>
                <c:pt idx="7431">
                  <c:v>3448</c:v>
                </c:pt>
                <c:pt idx="7432">
                  <c:v>3449</c:v>
                </c:pt>
                <c:pt idx="7433">
                  <c:v>3450</c:v>
                </c:pt>
                <c:pt idx="7434">
                  <c:v>3451</c:v>
                </c:pt>
                <c:pt idx="7435">
                  <c:v>3451</c:v>
                </c:pt>
                <c:pt idx="7436">
                  <c:v>3451</c:v>
                </c:pt>
                <c:pt idx="7437">
                  <c:v>3452</c:v>
                </c:pt>
                <c:pt idx="7438">
                  <c:v>3453</c:v>
                </c:pt>
                <c:pt idx="7439">
                  <c:v>3453</c:v>
                </c:pt>
                <c:pt idx="7440">
                  <c:v>3454</c:v>
                </c:pt>
                <c:pt idx="7441">
                  <c:v>3455</c:v>
                </c:pt>
                <c:pt idx="7442">
                  <c:v>3456</c:v>
                </c:pt>
                <c:pt idx="7443">
                  <c:v>3456</c:v>
                </c:pt>
                <c:pt idx="7444">
                  <c:v>3456</c:v>
                </c:pt>
                <c:pt idx="7445">
                  <c:v>3457</c:v>
                </c:pt>
                <c:pt idx="7446">
                  <c:v>3457</c:v>
                </c:pt>
                <c:pt idx="7447">
                  <c:v>3457</c:v>
                </c:pt>
                <c:pt idx="7448">
                  <c:v>3457</c:v>
                </c:pt>
                <c:pt idx="7449">
                  <c:v>3457</c:v>
                </c:pt>
                <c:pt idx="7450">
                  <c:v>3458</c:v>
                </c:pt>
                <c:pt idx="7451">
                  <c:v>3459</c:v>
                </c:pt>
                <c:pt idx="7452">
                  <c:v>3459</c:v>
                </c:pt>
                <c:pt idx="7453">
                  <c:v>3459</c:v>
                </c:pt>
                <c:pt idx="7454">
                  <c:v>3459</c:v>
                </c:pt>
                <c:pt idx="7455">
                  <c:v>3459</c:v>
                </c:pt>
                <c:pt idx="7456">
                  <c:v>3460</c:v>
                </c:pt>
                <c:pt idx="7457">
                  <c:v>3460</c:v>
                </c:pt>
                <c:pt idx="7458">
                  <c:v>3461</c:v>
                </c:pt>
                <c:pt idx="7459">
                  <c:v>3461</c:v>
                </c:pt>
                <c:pt idx="7460">
                  <c:v>3461</c:v>
                </c:pt>
                <c:pt idx="7461">
                  <c:v>3461</c:v>
                </c:pt>
                <c:pt idx="7462">
                  <c:v>3462</c:v>
                </c:pt>
                <c:pt idx="7463">
                  <c:v>3463</c:v>
                </c:pt>
                <c:pt idx="7464">
                  <c:v>3463</c:v>
                </c:pt>
                <c:pt idx="7465">
                  <c:v>3463</c:v>
                </c:pt>
                <c:pt idx="7466">
                  <c:v>3464</c:v>
                </c:pt>
                <c:pt idx="7467">
                  <c:v>3464</c:v>
                </c:pt>
                <c:pt idx="7468">
                  <c:v>3464</c:v>
                </c:pt>
                <c:pt idx="7469">
                  <c:v>3465</c:v>
                </c:pt>
                <c:pt idx="7470">
                  <c:v>3466</c:v>
                </c:pt>
                <c:pt idx="7471">
                  <c:v>3467</c:v>
                </c:pt>
                <c:pt idx="7472">
                  <c:v>3467</c:v>
                </c:pt>
                <c:pt idx="7473">
                  <c:v>3468</c:v>
                </c:pt>
                <c:pt idx="7474">
                  <c:v>3468</c:v>
                </c:pt>
                <c:pt idx="7475">
                  <c:v>3468</c:v>
                </c:pt>
                <c:pt idx="7476">
                  <c:v>3468</c:v>
                </c:pt>
                <c:pt idx="7477">
                  <c:v>3468</c:v>
                </c:pt>
                <c:pt idx="7478">
                  <c:v>3468</c:v>
                </c:pt>
                <c:pt idx="7479">
                  <c:v>3468</c:v>
                </c:pt>
                <c:pt idx="7480">
                  <c:v>3469</c:v>
                </c:pt>
                <c:pt idx="7481">
                  <c:v>3469</c:v>
                </c:pt>
                <c:pt idx="7482">
                  <c:v>3469</c:v>
                </c:pt>
                <c:pt idx="7483">
                  <c:v>3470</c:v>
                </c:pt>
                <c:pt idx="7484">
                  <c:v>3470</c:v>
                </c:pt>
                <c:pt idx="7485">
                  <c:v>3471</c:v>
                </c:pt>
                <c:pt idx="7486">
                  <c:v>3471</c:v>
                </c:pt>
                <c:pt idx="7487">
                  <c:v>3471</c:v>
                </c:pt>
                <c:pt idx="7488">
                  <c:v>3472</c:v>
                </c:pt>
                <c:pt idx="7489">
                  <c:v>3472</c:v>
                </c:pt>
                <c:pt idx="7490">
                  <c:v>3472</c:v>
                </c:pt>
                <c:pt idx="7491">
                  <c:v>3472</c:v>
                </c:pt>
                <c:pt idx="7492">
                  <c:v>3472</c:v>
                </c:pt>
                <c:pt idx="7493">
                  <c:v>3473</c:v>
                </c:pt>
                <c:pt idx="7494">
                  <c:v>3473</c:v>
                </c:pt>
                <c:pt idx="7495">
                  <c:v>3473</c:v>
                </c:pt>
                <c:pt idx="7496">
                  <c:v>3474</c:v>
                </c:pt>
                <c:pt idx="7497">
                  <c:v>3474</c:v>
                </c:pt>
                <c:pt idx="7498">
                  <c:v>3474</c:v>
                </c:pt>
                <c:pt idx="7499">
                  <c:v>3475</c:v>
                </c:pt>
                <c:pt idx="7500">
                  <c:v>3475</c:v>
                </c:pt>
                <c:pt idx="7501">
                  <c:v>3475</c:v>
                </c:pt>
                <c:pt idx="7502">
                  <c:v>3475</c:v>
                </c:pt>
                <c:pt idx="7503">
                  <c:v>3475</c:v>
                </c:pt>
                <c:pt idx="7504">
                  <c:v>3475</c:v>
                </c:pt>
                <c:pt idx="7505">
                  <c:v>3476</c:v>
                </c:pt>
                <c:pt idx="7506">
                  <c:v>3477</c:v>
                </c:pt>
                <c:pt idx="7507">
                  <c:v>3478</c:v>
                </c:pt>
                <c:pt idx="7508">
                  <c:v>3478</c:v>
                </c:pt>
                <c:pt idx="7509">
                  <c:v>3479</c:v>
                </c:pt>
                <c:pt idx="7510">
                  <c:v>3479</c:v>
                </c:pt>
                <c:pt idx="7511">
                  <c:v>3480</c:v>
                </c:pt>
                <c:pt idx="7512">
                  <c:v>3481</c:v>
                </c:pt>
                <c:pt idx="7513">
                  <c:v>3482</c:v>
                </c:pt>
                <c:pt idx="7514">
                  <c:v>3483</c:v>
                </c:pt>
                <c:pt idx="7515">
                  <c:v>3484</c:v>
                </c:pt>
                <c:pt idx="7516">
                  <c:v>3485</c:v>
                </c:pt>
                <c:pt idx="7517">
                  <c:v>3486</c:v>
                </c:pt>
                <c:pt idx="7518">
                  <c:v>3487</c:v>
                </c:pt>
                <c:pt idx="7519">
                  <c:v>3487</c:v>
                </c:pt>
                <c:pt idx="7520">
                  <c:v>3488</c:v>
                </c:pt>
                <c:pt idx="7521">
                  <c:v>3489</c:v>
                </c:pt>
                <c:pt idx="7522">
                  <c:v>3490</c:v>
                </c:pt>
                <c:pt idx="7523">
                  <c:v>3490</c:v>
                </c:pt>
                <c:pt idx="7524">
                  <c:v>3490</c:v>
                </c:pt>
                <c:pt idx="7525">
                  <c:v>3491</c:v>
                </c:pt>
                <c:pt idx="7526">
                  <c:v>3491</c:v>
                </c:pt>
                <c:pt idx="7527">
                  <c:v>3492</c:v>
                </c:pt>
                <c:pt idx="7528">
                  <c:v>3492</c:v>
                </c:pt>
                <c:pt idx="7529">
                  <c:v>3492</c:v>
                </c:pt>
                <c:pt idx="7530">
                  <c:v>3492</c:v>
                </c:pt>
                <c:pt idx="7531">
                  <c:v>3492</c:v>
                </c:pt>
                <c:pt idx="7532">
                  <c:v>3492</c:v>
                </c:pt>
                <c:pt idx="7533">
                  <c:v>3492</c:v>
                </c:pt>
                <c:pt idx="7534">
                  <c:v>3493</c:v>
                </c:pt>
                <c:pt idx="7535">
                  <c:v>3493</c:v>
                </c:pt>
                <c:pt idx="7536">
                  <c:v>3494</c:v>
                </c:pt>
                <c:pt idx="7537">
                  <c:v>3494</c:v>
                </c:pt>
                <c:pt idx="7538">
                  <c:v>3494</c:v>
                </c:pt>
                <c:pt idx="7539">
                  <c:v>3495</c:v>
                </c:pt>
                <c:pt idx="7540">
                  <c:v>3495</c:v>
                </c:pt>
                <c:pt idx="7541">
                  <c:v>3496</c:v>
                </c:pt>
                <c:pt idx="7542">
                  <c:v>3496</c:v>
                </c:pt>
                <c:pt idx="7543">
                  <c:v>3497</c:v>
                </c:pt>
                <c:pt idx="7544">
                  <c:v>3498</c:v>
                </c:pt>
                <c:pt idx="7545">
                  <c:v>3499</c:v>
                </c:pt>
                <c:pt idx="7546">
                  <c:v>3499</c:v>
                </c:pt>
                <c:pt idx="7547">
                  <c:v>3499</c:v>
                </c:pt>
                <c:pt idx="7548">
                  <c:v>3499</c:v>
                </c:pt>
                <c:pt idx="7549">
                  <c:v>3499</c:v>
                </c:pt>
                <c:pt idx="7550">
                  <c:v>3499</c:v>
                </c:pt>
                <c:pt idx="7551">
                  <c:v>3499</c:v>
                </c:pt>
                <c:pt idx="7552">
                  <c:v>3500</c:v>
                </c:pt>
                <c:pt idx="7553">
                  <c:v>3501</c:v>
                </c:pt>
                <c:pt idx="7554">
                  <c:v>3502</c:v>
                </c:pt>
                <c:pt idx="7555">
                  <c:v>3502</c:v>
                </c:pt>
                <c:pt idx="7556">
                  <c:v>3502</c:v>
                </c:pt>
                <c:pt idx="7557">
                  <c:v>3502</c:v>
                </c:pt>
                <c:pt idx="7558">
                  <c:v>3502</c:v>
                </c:pt>
                <c:pt idx="7559">
                  <c:v>3502</c:v>
                </c:pt>
                <c:pt idx="7560">
                  <c:v>3503</c:v>
                </c:pt>
                <c:pt idx="7561">
                  <c:v>3503</c:v>
                </c:pt>
                <c:pt idx="7562">
                  <c:v>3503</c:v>
                </c:pt>
                <c:pt idx="7563">
                  <c:v>3503</c:v>
                </c:pt>
                <c:pt idx="7564">
                  <c:v>3503</c:v>
                </c:pt>
                <c:pt idx="7565">
                  <c:v>3504</c:v>
                </c:pt>
                <c:pt idx="7566">
                  <c:v>3504</c:v>
                </c:pt>
                <c:pt idx="7567">
                  <c:v>3504</c:v>
                </c:pt>
                <c:pt idx="7568">
                  <c:v>3504</c:v>
                </c:pt>
                <c:pt idx="7569">
                  <c:v>3504</c:v>
                </c:pt>
                <c:pt idx="7570">
                  <c:v>3505</c:v>
                </c:pt>
                <c:pt idx="7571">
                  <c:v>3506</c:v>
                </c:pt>
                <c:pt idx="7572">
                  <c:v>3507</c:v>
                </c:pt>
                <c:pt idx="7573">
                  <c:v>3507</c:v>
                </c:pt>
                <c:pt idx="7574">
                  <c:v>3508</c:v>
                </c:pt>
                <c:pt idx="7575">
                  <c:v>3509</c:v>
                </c:pt>
                <c:pt idx="7576">
                  <c:v>3510</c:v>
                </c:pt>
                <c:pt idx="7577">
                  <c:v>3511</c:v>
                </c:pt>
                <c:pt idx="7578">
                  <c:v>3511</c:v>
                </c:pt>
                <c:pt idx="7579">
                  <c:v>3512</c:v>
                </c:pt>
                <c:pt idx="7580">
                  <c:v>3512</c:v>
                </c:pt>
                <c:pt idx="7581">
                  <c:v>3512</c:v>
                </c:pt>
                <c:pt idx="7582">
                  <c:v>3512</c:v>
                </c:pt>
                <c:pt idx="7583">
                  <c:v>3512</c:v>
                </c:pt>
                <c:pt idx="7584">
                  <c:v>3513</c:v>
                </c:pt>
                <c:pt idx="7585">
                  <c:v>3514</c:v>
                </c:pt>
                <c:pt idx="7586">
                  <c:v>3514</c:v>
                </c:pt>
                <c:pt idx="7587">
                  <c:v>3515</c:v>
                </c:pt>
                <c:pt idx="7588">
                  <c:v>3515</c:v>
                </c:pt>
                <c:pt idx="7589">
                  <c:v>3515</c:v>
                </c:pt>
                <c:pt idx="7590">
                  <c:v>3516</c:v>
                </c:pt>
                <c:pt idx="7591">
                  <c:v>3517</c:v>
                </c:pt>
                <c:pt idx="7592">
                  <c:v>3517</c:v>
                </c:pt>
                <c:pt idx="7593">
                  <c:v>3518</c:v>
                </c:pt>
                <c:pt idx="7594">
                  <c:v>3519</c:v>
                </c:pt>
                <c:pt idx="7595">
                  <c:v>3520</c:v>
                </c:pt>
                <c:pt idx="7596">
                  <c:v>3521</c:v>
                </c:pt>
                <c:pt idx="7597">
                  <c:v>3522</c:v>
                </c:pt>
                <c:pt idx="7598">
                  <c:v>3523</c:v>
                </c:pt>
                <c:pt idx="7599">
                  <c:v>3524</c:v>
                </c:pt>
                <c:pt idx="7600">
                  <c:v>3525</c:v>
                </c:pt>
                <c:pt idx="7601">
                  <c:v>3526</c:v>
                </c:pt>
                <c:pt idx="7602">
                  <c:v>3526</c:v>
                </c:pt>
                <c:pt idx="7603">
                  <c:v>3526</c:v>
                </c:pt>
                <c:pt idx="7604">
                  <c:v>3526</c:v>
                </c:pt>
                <c:pt idx="7605">
                  <c:v>3526</c:v>
                </c:pt>
                <c:pt idx="7606">
                  <c:v>3527</c:v>
                </c:pt>
                <c:pt idx="7607">
                  <c:v>3528</c:v>
                </c:pt>
                <c:pt idx="7608">
                  <c:v>3529</c:v>
                </c:pt>
                <c:pt idx="7609">
                  <c:v>3530</c:v>
                </c:pt>
                <c:pt idx="7610">
                  <c:v>3531</c:v>
                </c:pt>
                <c:pt idx="7611">
                  <c:v>3532</c:v>
                </c:pt>
                <c:pt idx="7612">
                  <c:v>3532</c:v>
                </c:pt>
                <c:pt idx="7613">
                  <c:v>3532</c:v>
                </c:pt>
                <c:pt idx="7614">
                  <c:v>3532</c:v>
                </c:pt>
                <c:pt idx="7615">
                  <c:v>3532</c:v>
                </c:pt>
                <c:pt idx="7616">
                  <c:v>3532</c:v>
                </c:pt>
                <c:pt idx="7617">
                  <c:v>3533</c:v>
                </c:pt>
                <c:pt idx="7618">
                  <c:v>3534</c:v>
                </c:pt>
                <c:pt idx="7619">
                  <c:v>3535</c:v>
                </c:pt>
                <c:pt idx="7620">
                  <c:v>3535</c:v>
                </c:pt>
                <c:pt idx="7621">
                  <c:v>3535</c:v>
                </c:pt>
                <c:pt idx="7622">
                  <c:v>3535</c:v>
                </c:pt>
                <c:pt idx="7623">
                  <c:v>3536</c:v>
                </c:pt>
                <c:pt idx="7624">
                  <c:v>3536</c:v>
                </c:pt>
                <c:pt idx="7625">
                  <c:v>3536</c:v>
                </c:pt>
                <c:pt idx="7626">
                  <c:v>3536</c:v>
                </c:pt>
                <c:pt idx="7627">
                  <c:v>3536</c:v>
                </c:pt>
                <c:pt idx="7628">
                  <c:v>3536</c:v>
                </c:pt>
                <c:pt idx="7629">
                  <c:v>3536</c:v>
                </c:pt>
                <c:pt idx="7630">
                  <c:v>3537</c:v>
                </c:pt>
                <c:pt idx="7631">
                  <c:v>3538</c:v>
                </c:pt>
                <c:pt idx="7632">
                  <c:v>3538</c:v>
                </c:pt>
                <c:pt idx="7633">
                  <c:v>3539</c:v>
                </c:pt>
                <c:pt idx="7634">
                  <c:v>3540</c:v>
                </c:pt>
                <c:pt idx="7635">
                  <c:v>3541</c:v>
                </c:pt>
                <c:pt idx="7636">
                  <c:v>3541</c:v>
                </c:pt>
                <c:pt idx="7637">
                  <c:v>3541</c:v>
                </c:pt>
                <c:pt idx="7638">
                  <c:v>3542</c:v>
                </c:pt>
                <c:pt idx="7639">
                  <c:v>3543</c:v>
                </c:pt>
                <c:pt idx="7640">
                  <c:v>3543</c:v>
                </c:pt>
                <c:pt idx="7641">
                  <c:v>3544</c:v>
                </c:pt>
                <c:pt idx="7642">
                  <c:v>3545</c:v>
                </c:pt>
                <c:pt idx="7643">
                  <c:v>3546</c:v>
                </c:pt>
                <c:pt idx="7644">
                  <c:v>3547</c:v>
                </c:pt>
                <c:pt idx="7645">
                  <c:v>3548</c:v>
                </c:pt>
                <c:pt idx="7646">
                  <c:v>3548</c:v>
                </c:pt>
                <c:pt idx="7647">
                  <c:v>3549</c:v>
                </c:pt>
                <c:pt idx="7648">
                  <c:v>3550</c:v>
                </c:pt>
                <c:pt idx="7649">
                  <c:v>3551</c:v>
                </c:pt>
                <c:pt idx="7650">
                  <c:v>3551</c:v>
                </c:pt>
                <c:pt idx="7651">
                  <c:v>3551</c:v>
                </c:pt>
                <c:pt idx="7652">
                  <c:v>3551</c:v>
                </c:pt>
                <c:pt idx="7653">
                  <c:v>3552</c:v>
                </c:pt>
                <c:pt idx="7654">
                  <c:v>3553</c:v>
                </c:pt>
                <c:pt idx="7655">
                  <c:v>3554</c:v>
                </c:pt>
                <c:pt idx="7656">
                  <c:v>3554</c:v>
                </c:pt>
                <c:pt idx="7657">
                  <c:v>3554</c:v>
                </c:pt>
                <c:pt idx="7658">
                  <c:v>3555</c:v>
                </c:pt>
                <c:pt idx="7659">
                  <c:v>3556</c:v>
                </c:pt>
                <c:pt idx="7660">
                  <c:v>3556</c:v>
                </c:pt>
                <c:pt idx="7661">
                  <c:v>3556</c:v>
                </c:pt>
                <c:pt idx="7662">
                  <c:v>3557</c:v>
                </c:pt>
                <c:pt idx="7663">
                  <c:v>3558</c:v>
                </c:pt>
                <c:pt idx="7664">
                  <c:v>3559</c:v>
                </c:pt>
                <c:pt idx="7665">
                  <c:v>3559</c:v>
                </c:pt>
                <c:pt idx="7666">
                  <c:v>3560</c:v>
                </c:pt>
                <c:pt idx="7667">
                  <c:v>3560</c:v>
                </c:pt>
                <c:pt idx="7668">
                  <c:v>3560</c:v>
                </c:pt>
                <c:pt idx="7669">
                  <c:v>3561</c:v>
                </c:pt>
                <c:pt idx="7670">
                  <c:v>3561</c:v>
                </c:pt>
                <c:pt idx="7671">
                  <c:v>3562</c:v>
                </c:pt>
                <c:pt idx="7672">
                  <c:v>3562</c:v>
                </c:pt>
                <c:pt idx="7673">
                  <c:v>3563</c:v>
                </c:pt>
                <c:pt idx="7674">
                  <c:v>3563</c:v>
                </c:pt>
                <c:pt idx="7675">
                  <c:v>3564</c:v>
                </c:pt>
                <c:pt idx="7676">
                  <c:v>3565</c:v>
                </c:pt>
                <c:pt idx="7677">
                  <c:v>3566</c:v>
                </c:pt>
                <c:pt idx="7678">
                  <c:v>3566</c:v>
                </c:pt>
                <c:pt idx="7679">
                  <c:v>3566</c:v>
                </c:pt>
                <c:pt idx="7680">
                  <c:v>3566</c:v>
                </c:pt>
                <c:pt idx="7681">
                  <c:v>3566</c:v>
                </c:pt>
                <c:pt idx="7682">
                  <c:v>3566</c:v>
                </c:pt>
                <c:pt idx="7683">
                  <c:v>3566</c:v>
                </c:pt>
                <c:pt idx="7684">
                  <c:v>3566</c:v>
                </c:pt>
                <c:pt idx="7685">
                  <c:v>3566</c:v>
                </c:pt>
                <c:pt idx="7686">
                  <c:v>3566</c:v>
                </c:pt>
                <c:pt idx="7687">
                  <c:v>3566</c:v>
                </c:pt>
                <c:pt idx="7688">
                  <c:v>3566</c:v>
                </c:pt>
                <c:pt idx="7689">
                  <c:v>3566</c:v>
                </c:pt>
                <c:pt idx="7690">
                  <c:v>3566</c:v>
                </c:pt>
                <c:pt idx="7691">
                  <c:v>3567</c:v>
                </c:pt>
                <c:pt idx="7692">
                  <c:v>3568</c:v>
                </c:pt>
                <c:pt idx="7693">
                  <c:v>3568</c:v>
                </c:pt>
                <c:pt idx="7694">
                  <c:v>3569</c:v>
                </c:pt>
                <c:pt idx="7695">
                  <c:v>3570</c:v>
                </c:pt>
                <c:pt idx="7696">
                  <c:v>3571</c:v>
                </c:pt>
                <c:pt idx="7697">
                  <c:v>3572</c:v>
                </c:pt>
                <c:pt idx="7698">
                  <c:v>3573</c:v>
                </c:pt>
                <c:pt idx="7699">
                  <c:v>3573</c:v>
                </c:pt>
                <c:pt idx="7700">
                  <c:v>3573</c:v>
                </c:pt>
                <c:pt idx="7701">
                  <c:v>3573</c:v>
                </c:pt>
                <c:pt idx="7702">
                  <c:v>3574</c:v>
                </c:pt>
                <c:pt idx="7703">
                  <c:v>3574</c:v>
                </c:pt>
                <c:pt idx="7704">
                  <c:v>3574</c:v>
                </c:pt>
                <c:pt idx="7705">
                  <c:v>3574</c:v>
                </c:pt>
                <c:pt idx="7706">
                  <c:v>3574</c:v>
                </c:pt>
                <c:pt idx="7707">
                  <c:v>3575</c:v>
                </c:pt>
                <c:pt idx="7708">
                  <c:v>3575</c:v>
                </c:pt>
                <c:pt idx="7709">
                  <c:v>3576</c:v>
                </c:pt>
                <c:pt idx="7710">
                  <c:v>3576</c:v>
                </c:pt>
                <c:pt idx="7711">
                  <c:v>3577</c:v>
                </c:pt>
                <c:pt idx="7712">
                  <c:v>3577</c:v>
                </c:pt>
                <c:pt idx="7713">
                  <c:v>3577</c:v>
                </c:pt>
                <c:pt idx="7714">
                  <c:v>3578</c:v>
                </c:pt>
                <c:pt idx="7715">
                  <c:v>3578</c:v>
                </c:pt>
                <c:pt idx="7716">
                  <c:v>3578</c:v>
                </c:pt>
                <c:pt idx="7717">
                  <c:v>3579</c:v>
                </c:pt>
                <c:pt idx="7718">
                  <c:v>3580</c:v>
                </c:pt>
                <c:pt idx="7719">
                  <c:v>3581</c:v>
                </c:pt>
                <c:pt idx="7720">
                  <c:v>3582</c:v>
                </c:pt>
                <c:pt idx="7721">
                  <c:v>3583</c:v>
                </c:pt>
                <c:pt idx="7722">
                  <c:v>3584</c:v>
                </c:pt>
                <c:pt idx="7723">
                  <c:v>3584</c:v>
                </c:pt>
                <c:pt idx="7724">
                  <c:v>3584</c:v>
                </c:pt>
                <c:pt idx="7725">
                  <c:v>3585</c:v>
                </c:pt>
                <c:pt idx="7726">
                  <c:v>3586</c:v>
                </c:pt>
                <c:pt idx="7727">
                  <c:v>3587</c:v>
                </c:pt>
                <c:pt idx="7728">
                  <c:v>3588</c:v>
                </c:pt>
                <c:pt idx="7729">
                  <c:v>3588</c:v>
                </c:pt>
                <c:pt idx="7730">
                  <c:v>3588</c:v>
                </c:pt>
                <c:pt idx="7731">
                  <c:v>3588</c:v>
                </c:pt>
                <c:pt idx="7732">
                  <c:v>3588</c:v>
                </c:pt>
                <c:pt idx="7733">
                  <c:v>3588</c:v>
                </c:pt>
                <c:pt idx="7734">
                  <c:v>3588</c:v>
                </c:pt>
                <c:pt idx="7735">
                  <c:v>3588</c:v>
                </c:pt>
                <c:pt idx="7736">
                  <c:v>3588</c:v>
                </c:pt>
                <c:pt idx="7737">
                  <c:v>3589</c:v>
                </c:pt>
                <c:pt idx="7738">
                  <c:v>3589</c:v>
                </c:pt>
                <c:pt idx="7739">
                  <c:v>3589</c:v>
                </c:pt>
                <c:pt idx="7740">
                  <c:v>3589</c:v>
                </c:pt>
                <c:pt idx="7741">
                  <c:v>3590</c:v>
                </c:pt>
                <c:pt idx="7742">
                  <c:v>3591</c:v>
                </c:pt>
                <c:pt idx="7743">
                  <c:v>3591</c:v>
                </c:pt>
                <c:pt idx="7744">
                  <c:v>3592</c:v>
                </c:pt>
                <c:pt idx="7745">
                  <c:v>3593</c:v>
                </c:pt>
                <c:pt idx="7746">
                  <c:v>3593</c:v>
                </c:pt>
                <c:pt idx="7747">
                  <c:v>3593</c:v>
                </c:pt>
                <c:pt idx="7748">
                  <c:v>3594</c:v>
                </c:pt>
                <c:pt idx="7749">
                  <c:v>3595</c:v>
                </c:pt>
                <c:pt idx="7750">
                  <c:v>3595</c:v>
                </c:pt>
                <c:pt idx="7751">
                  <c:v>3595</c:v>
                </c:pt>
                <c:pt idx="7752">
                  <c:v>3595</c:v>
                </c:pt>
                <c:pt idx="7753">
                  <c:v>3595</c:v>
                </c:pt>
                <c:pt idx="7754">
                  <c:v>3595</c:v>
                </c:pt>
                <c:pt idx="7755">
                  <c:v>3596</c:v>
                </c:pt>
                <c:pt idx="7756">
                  <c:v>3597</c:v>
                </c:pt>
                <c:pt idx="7757">
                  <c:v>3598</c:v>
                </c:pt>
                <c:pt idx="7758">
                  <c:v>3598</c:v>
                </c:pt>
                <c:pt idx="7759">
                  <c:v>3598</c:v>
                </c:pt>
                <c:pt idx="7760">
                  <c:v>3598</c:v>
                </c:pt>
                <c:pt idx="7761">
                  <c:v>3598</c:v>
                </c:pt>
                <c:pt idx="7762">
                  <c:v>3598</c:v>
                </c:pt>
                <c:pt idx="7763">
                  <c:v>3599</c:v>
                </c:pt>
                <c:pt idx="7764">
                  <c:v>3600</c:v>
                </c:pt>
                <c:pt idx="7765">
                  <c:v>3601</c:v>
                </c:pt>
                <c:pt idx="7766">
                  <c:v>3602</c:v>
                </c:pt>
                <c:pt idx="7767">
                  <c:v>3602</c:v>
                </c:pt>
                <c:pt idx="7768">
                  <c:v>3602</c:v>
                </c:pt>
                <c:pt idx="7769">
                  <c:v>3603</c:v>
                </c:pt>
                <c:pt idx="7770">
                  <c:v>3604</c:v>
                </c:pt>
                <c:pt idx="7771">
                  <c:v>3604</c:v>
                </c:pt>
                <c:pt idx="7772">
                  <c:v>3605</c:v>
                </c:pt>
                <c:pt idx="7773">
                  <c:v>3606</c:v>
                </c:pt>
                <c:pt idx="7774">
                  <c:v>3607</c:v>
                </c:pt>
                <c:pt idx="7775">
                  <c:v>3608</c:v>
                </c:pt>
                <c:pt idx="7776">
                  <c:v>3608</c:v>
                </c:pt>
                <c:pt idx="7777">
                  <c:v>3608</c:v>
                </c:pt>
                <c:pt idx="7778">
                  <c:v>3609</c:v>
                </c:pt>
                <c:pt idx="7779">
                  <c:v>3609</c:v>
                </c:pt>
                <c:pt idx="7780">
                  <c:v>3610</c:v>
                </c:pt>
                <c:pt idx="7781">
                  <c:v>3611</c:v>
                </c:pt>
                <c:pt idx="7782">
                  <c:v>3612</c:v>
                </c:pt>
                <c:pt idx="7783">
                  <c:v>3613</c:v>
                </c:pt>
                <c:pt idx="7784">
                  <c:v>3614</c:v>
                </c:pt>
                <c:pt idx="7785">
                  <c:v>3615</c:v>
                </c:pt>
                <c:pt idx="7786">
                  <c:v>3616</c:v>
                </c:pt>
                <c:pt idx="7787">
                  <c:v>3617</c:v>
                </c:pt>
                <c:pt idx="7788">
                  <c:v>3618</c:v>
                </c:pt>
                <c:pt idx="7789">
                  <c:v>3619</c:v>
                </c:pt>
                <c:pt idx="7790">
                  <c:v>3619</c:v>
                </c:pt>
                <c:pt idx="7791">
                  <c:v>3620</c:v>
                </c:pt>
                <c:pt idx="7792">
                  <c:v>3620</c:v>
                </c:pt>
                <c:pt idx="7793">
                  <c:v>3620</c:v>
                </c:pt>
                <c:pt idx="7794">
                  <c:v>3621</c:v>
                </c:pt>
                <c:pt idx="7795">
                  <c:v>3621</c:v>
                </c:pt>
                <c:pt idx="7796">
                  <c:v>3622</c:v>
                </c:pt>
                <c:pt idx="7797">
                  <c:v>3623</c:v>
                </c:pt>
                <c:pt idx="7798">
                  <c:v>3624</c:v>
                </c:pt>
                <c:pt idx="7799">
                  <c:v>3625</c:v>
                </c:pt>
                <c:pt idx="7800">
                  <c:v>3626</c:v>
                </c:pt>
                <c:pt idx="7801">
                  <c:v>3627</c:v>
                </c:pt>
                <c:pt idx="7802">
                  <c:v>3627</c:v>
                </c:pt>
                <c:pt idx="7803">
                  <c:v>3627</c:v>
                </c:pt>
                <c:pt idx="7804">
                  <c:v>3628</c:v>
                </c:pt>
                <c:pt idx="7805">
                  <c:v>3628</c:v>
                </c:pt>
                <c:pt idx="7806">
                  <c:v>3628</c:v>
                </c:pt>
                <c:pt idx="7807">
                  <c:v>3629</c:v>
                </c:pt>
                <c:pt idx="7808">
                  <c:v>3630</c:v>
                </c:pt>
                <c:pt idx="7809">
                  <c:v>3631</c:v>
                </c:pt>
                <c:pt idx="7810">
                  <c:v>3632</c:v>
                </c:pt>
                <c:pt idx="7811">
                  <c:v>3633</c:v>
                </c:pt>
                <c:pt idx="7812">
                  <c:v>3634</c:v>
                </c:pt>
                <c:pt idx="7813">
                  <c:v>3635</c:v>
                </c:pt>
                <c:pt idx="7814">
                  <c:v>3636</c:v>
                </c:pt>
                <c:pt idx="7815">
                  <c:v>3636</c:v>
                </c:pt>
                <c:pt idx="7816">
                  <c:v>3636</c:v>
                </c:pt>
                <c:pt idx="7817">
                  <c:v>3636</c:v>
                </c:pt>
                <c:pt idx="7818">
                  <c:v>3636</c:v>
                </c:pt>
                <c:pt idx="7819">
                  <c:v>3636</c:v>
                </c:pt>
                <c:pt idx="7820">
                  <c:v>3636</c:v>
                </c:pt>
                <c:pt idx="7821">
                  <c:v>3636</c:v>
                </c:pt>
                <c:pt idx="7822">
                  <c:v>3637</c:v>
                </c:pt>
                <c:pt idx="7823">
                  <c:v>3638</c:v>
                </c:pt>
                <c:pt idx="7824">
                  <c:v>3638</c:v>
                </c:pt>
                <c:pt idx="7825">
                  <c:v>3638</c:v>
                </c:pt>
                <c:pt idx="7826">
                  <c:v>3639</c:v>
                </c:pt>
                <c:pt idx="7827">
                  <c:v>3640</c:v>
                </c:pt>
                <c:pt idx="7828">
                  <c:v>3640</c:v>
                </c:pt>
                <c:pt idx="7829">
                  <c:v>3641</c:v>
                </c:pt>
                <c:pt idx="7830">
                  <c:v>3642</c:v>
                </c:pt>
                <c:pt idx="7831">
                  <c:v>3642</c:v>
                </c:pt>
                <c:pt idx="7832">
                  <c:v>3643</c:v>
                </c:pt>
                <c:pt idx="7833">
                  <c:v>3644</c:v>
                </c:pt>
                <c:pt idx="7834">
                  <c:v>3644</c:v>
                </c:pt>
                <c:pt idx="7835">
                  <c:v>3645</c:v>
                </c:pt>
                <c:pt idx="7836">
                  <c:v>3646</c:v>
                </c:pt>
                <c:pt idx="7837">
                  <c:v>3646</c:v>
                </c:pt>
                <c:pt idx="7838">
                  <c:v>3647</c:v>
                </c:pt>
                <c:pt idx="7839">
                  <c:v>3647</c:v>
                </c:pt>
                <c:pt idx="7840">
                  <c:v>3648</c:v>
                </c:pt>
                <c:pt idx="7841">
                  <c:v>3649</c:v>
                </c:pt>
                <c:pt idx="7842">
                  <c:v>3650</c:v>
                </c:pt>
                <c:pt idx="7843">
                  <c:v>3650</c:v>
                </c:pt>
                <c:pt idx="7844">
                  <c:v>3650</c:v>
                </c:pt>
                <c:pt idx="7845">
                  <c:v>3650</c:v>
                </c:pt>
                <c:pt idx="7846">
                  <c:v>3650</c:v>
                </c:pt>
                <c:pt idx="7847">
                  <c:v>3651</c:v>
                </c:pt>
                <c:pt idx="7848">
                  <c:v>3652</c:v>
                </c:pt>
                <c:pt idx="7849">
                  <c:v>3652</c:v>
                </c:pt>
                <c:pt idx="7850">
                  <c:v>3652</c:v>
                </c:pt>
                <c:pt idx="7851">
                  <c:v>3653</c:v>
                </c:pt>
                <c:pt idx="7852">
                  <c:v>3653</c:v>
                </c:pt>
                <c:pt idx="7853">
                  <c:v>3653</c:v>
                </c:pt>
                <c:pt idx="7854">
                  <c:v>3654</c:v>
                </c:pt>
                <c:pt idx="7855">
                  <c:v>3655</c:v>
                </c:pt>
                <c:pt idx="7856">
                  <c:v>3655</c:v>
                </c:pt>
                <c:pt idx="7857">
                  <c:v>3655</c:v>
                </c:pt>
                <c:pt idx="7858">
                  <c:v>3655</c:v>
                </c:pt>
                <c:pt idx="7859">
                  <c:v>3656</c:v>
                </c:pt>
                <c:pt idx="7860">
                  <c:v>3657</c:v>
                </c:pt>
                <c:pt idx="7861">
                  <c:v>3657</c:v>
                </c:pt>
                <c:pt idx="7862">
                  <c:v>3657</c:v>
                </c:pt>
                <c:pt idx="7863">
                  <c:v>3657</c:v>
                </c:pt>
                <c:pt idx="7864">
                  <c:v>3658</c:v>
                </c:pt>
                <c:pt idx="7865">
                  <c:v>3658</c:v>
                </c:pt>
                <c:pt idx="7866">
                  <c:v>3658</c:v>
                </c:pt>
                <c:pt idx="7867">
                  <c:v>3659</c:v>
                </c:pt>
                <c:pt idx="7868">
                  <c:v>3660</c:v>
                </c:pt>
                <c:pt idx="7869">
                  <c:v>3660</c:v>
                </c:pt>
                <c:pt idx="7870">
                  <c:v>3660</c:v>
                </c:pt>
                <c:pt idx="7871">
                  <c:v>3660</c:v>
                </c:pt>
                <c:pt idx="7872">
                  <c:v>3660</c:v>
                </c:pt>
                <c:pt idx="7873">
                  <c:v>3661</c:v>
                </c:pt>
                <c:pt idx="7874">
                  <c:v>3661</c:v>
                </c:pt>
                <c:pt idx="7875">
                  <c:v>3661</c:v>
                </c:pt>
                <c:pt idx="7876">
                  <c:v>3661</c:v>
                </c:pt>
                <c:pt idx="7877">
                  <c:v>3661</c:v>
                </c:pt>
                <c:pt idx="7878">
                  <c:v>3661</c:v>
                </c:pt>
                <c:pt idx="7879">
                  <c:v>3661</c:v>
                </c:pt>
                <c:pt idx="7880">
                  <c:v>3661</c:v>
                </c:pt>
                <c:pt idx="7881">
                  <c:v>3662</c:v>
                </c:pt>
                <c:pt idx="7882">
                  <c:v>3663</c:v>
                </c:pt>
                <c:pt idx="7883">
                  <c:v>3664</c:v>
                </c:pt>
                <c:pt idx="7884">
                  <c:v>3664</c:v>
                </c:pt>
                <c:pt idx="7885">
                  <c:v>3665</c:v>
                </c:pt>
                <c:pt idx="7886">
                  <c:v>3666</c:v>
                </c:pt>
                <c:pt idx="7887">
                  <c:v>3667</c:v>
                </c:pt>
                <c:pt idx="7888">
                  <c:v>3668</c:v>
                </c:pt>
                <c:pt idx="7889">
                  <c:v>3669</c:v>
                </c:pt>
                <c:pt idx="7890">
                  <c:v>3670</c:v>
                </c:pt>
                <c:pt idx="7891">
                  <c:v>3670</c:v>
                </c:pt>
                <c:pt idx="7892">
                  <c:v>3671</c:v>
                </c:pt>
                <c:pt idx="7893">
                  <c:v>3671</c:v>
                </c:pt>
                <c:pt idx="7894">
                  <c:v>3672</c:v>
                </c:pt>
                <c:pt idx="7895">
                  <c:v>3672</c:v>
                </c:pt>
                <c:pt idx="7896">
                  <c:v>3672</c:v>
                </c:pt>
                <c:pt idx="7897">
                  <c:v>3672</c:v>
                </c:pt>
                <c:pt idx="7898">
                  <c:v>3672</c:v>
                </c:pt>
                <c:pt idx="7899">
                  <c:v>3673</c:v>
                </c:pt>
                <c:pt idx="7900">
                  <c:v>3673</c:v>
                </c:pt>
                <c:pt idx="7901">
                  <c:v>3673</c:v>
                </c:pt>
                <c:pt idx="7902">
                  <c:v>3673</c:v>
                </c:pt>
                <c:pt idx="7903">
                  <c:v>3674</c:v>
                </c:pt>
                <c:pt idx="7904">
                  <c:v>3675</c:v>
                </c:pt>
                <c:pt idx="7905">
                  <c:v>3675</c:v>
                </c:pt>
                <c:pt idx="7906">
                  <c:v>3675</c:v>
                </c:pt>
                <c:pt idx="7907">
                  <c:v>3675</c:v>
                </c:pt>
                <c:pt idx="7908">
                  <c:v>3675</c:v>
                </c:pt>
                <c:pt idx="7909">
                  <c:v>3676</c:v>
                </c:pt>
                <c:pt idx="7910">
                  <c:v>3677</c:v>
                </c:pt>
                <c:pt idx="7911">
                  <c:v>3678</c:v>
                </c:pt>
                <c:pt idx="7912">
                  <c:v>3679</c:v>
                </c:pt>
                <c:pt idx="7913">
                  <c:v>3680</c:v>
                </c:pt>
                <c:pt idx="7914">
                  <c:v>3681</c:v>
                </c:pt>
                <c:pt idx="7915">
                  <c:v>3682</c:v>
                </c:pt>
                <c:pt idx="7916">
                  <c:v>3682</c:v>
                </c:pt>
                <c:pt idx="7917">
                  <c:v>3682</c:v>
                </c:pt>
                <c:pt idx="7918">
                  <c:v>3683</c:v>
                </c:pt>
                <c:pt idx="7919">
                  <c:v>3684</c:v>
                </c:pt>
                <c:pt idx="7920">
                  <c:v>3684</c:v>
                </c:pt>
                <c:pt idx="7921">
                  <c:v>3685</c:v>
                </c:pt>
                <c:pt idx="7922">
                  <c:v>3685</c:v>
                </c:pt>
                <c:pt idx="7923">
                  <c:v>3686</c:v>
                </c:pt>
                <c:pt idx="7924">
                  <c:v>3687</c:v>
                </c:pt>
                <c:pt idx="7925">
                  <c:v>3688</c:v>
                </c:pt>
                <c:pt idx="7926">
                  <c:v>3689</c:v>
                </c:pt>
                <c:pt idx="7927">
                  <c:v>3690</c:v>
                </c:pt>
                <c:pt idx="7928">
                  <c:v>3690</c:v>
                </c:pt>
                <c:pt idx="7929">
                  <c:v>3691</c:v>
                </c:pt>
                <c:pt idx="7930">
                  <c:v>3692</c:v>
                </c:pt>
                <c:pt idx="7931">
                  <c:v>3692</c:v>
                </c:pt>
                <c:pt idx="7932">
                  <c:v>3693</c:v>
                </c:pt>
                <c:pt idx="7933">
                  <c:v>3693</c:v>
                </c:pt>
                <c:pt idx="7934">
                  <c:v>3693</c:v>
                </c:pt>
                <c:pt idx="7935">
                  <c:v>3693</c:v>
                </c:pt>
                <c:pt idx="7936">
                  <c:v>3693</c:v>
                </c:pt>
                <c:pt idx="7937">
                  <c:v>3693</c:v>
                </c:pt>
                <c:pt idx="7938">
                  <c:v>3693</c:v>
                </c:pt>
                <c:pt idx="7939">
                  <c:v>3693</c:v>
                </c:pt>
                <c:pt idx="7940">
                  <c:v>3693</c:v>
                </c:pt>
                <c:pt idx="7941">
                  <c:v>3693</c:v>
                </c:pt>
                <c:pt idx="7942">
                  <c:v>3694</c:v>
                </c:pt>
                <c:pt idx="7943">
                  <c:v>3694</c:v>
                </c:pt>
                <c:pt idx="7944">
                  <c:v>3694</c:v>
                </c:pt>
                <c:pt idx="7945">
                  <c:v>3695</c:v>
                </c:pt>
                <c:pt idx="7946">
                  <c:v>3695</c:v>
                </c:pt>
                <c:pt idx="7947">
                  <c:v>3695</c:v>
                </c:pt>
                <c:pt idx="7948">
                  <c:v>3696</c:v>
                </c:pt>
                <c:pt idx="7949">
                  <c:v>3696</c:v>
                </c:pt>
                <c:pt idx="7950">
                  <c:v>3696</c:v>
                </c:pt>
                <c:pt idx="7951">
                  <c:v>3696</c:v>
                </c:pt>
                <c:pt idx="7952">
                  <c:v>3696</c:v>
                </c:pt>
                <c:pt idx="7953">
                  <c:v>3696</c:v>
                </c:pt>
                <c:pt idx="7954">
                  <c:v>3696</c:v>
                </c:pt>
                <c:pt idx="7955">
                  <c:v>3696</c:v>
                </c:pt>
                <c:pt idx="7956">
                  <c:v>3696</c:v>
                </c:pt>
                <c:pt idx="7957">
                  <c:v>3696</c:v>
                </c:pt>
                <c:pt idx="7958">
                  <c:v>3696</c:v>
                </c:pt>
                <c:pt idx="7959">
                  <c:v>3696</c:v>
                </c:pt>
                <c:pt idx="7960">
                  <c:v>3696</c:v>
                </c:pt>
                <c:pt idx="7961">
                  <c:v>3696</c:v>
                </c:pt>
                <c:pt idx="7962">
                  <c:v>3697</c:v>
                </c:pt>
                <c:pt idx="7963">
                  <c:v>3697</c:v>
                </c:pt>
                <c:pt idx="7964">
                  <c:v>3698</c:v>
                </c:pt>
                <c:pt idx="7965">
                  <c:v>3699</c:v>
                </c:pt>
                <c:pt idx="7966">
                  <c:v>3699</c:v>
                </c:pt>
                <c:pt idx="7967">
                  <c:v>3700</c:v>
                </c:pt>
                <c:pt idx="7968">
                  <c:v>3700</c:v>
                </c:pt>
                <c:pt idx="7969">
                  <c:v>3701</c:v>
                </c:pt>
                <c:pt idx="7970">
                  <c:v>3702</c:v>
                </c:pt>
                <c:pt idx="7971">
                  <c:v>3702</c:v>
                </c:pt>
                <c:pt idx="7972">
                  <c:v>3702</c:v>
                </c:pt>
                <c:pt idx="7973">
                  <c:v>3703</c:v>
                </c:pt>
                <c:pt idx="7974">
                  <c:v>3704</c:v>
                </c:pt>
                <c:pt idx="7975">
                  <c:v>3705</c:v>
                </c:pt>
                <c:pt idx="7976">
                  <c:v>3705</c:v>
                </c:pt>
                <c:pt idx="7977">
                  <c:v>3705</c:v>
                </c:pt>
                <c:pt idx="7978">
                  <c:v>3705</c:v>
                </c:pt>
                <c:pt idx="7979">
                  <c:v>3705</c:v>
                </c:pt>
                <c:pt idx="7980">
                  <c:v>3705</c:v>
                </c:pt>
                <c:pt idx="7981">
                  <c:v>3705</c:v>
                </c:pt>
                <c:pt idx="7982">
                  <c:v>3705</c:v>
                </c:pt>
                <c:pt idx="7983">
                  <c:v>3705</c:v>
                </c:pt>
                <c:pt idx="7984">
                  <c:v>3706</c:v>
                </c:pt>
                <c:pt idx="7985">
                  <c:v>3706</c:v>
                </c:pt>
                <c:pt idx="7986">
                  <c:v>3707</c:v>
                </c:pt>
                <c:pt idx="7987">
                  <c:v>3708</c:v>
                </c:pt>
                <c:pt idx="7988">
                  <c:v>3709</c:v>
                </c:pt>
                <c:pt idx="7989">
                  <c:v>3709</c:v>
                </c:pt>
                <c:pt idx="7990">
                  <c:v>3709</c:v>
                </c:pt>
                <c:pt idx="7991">
                  <c:v>3709</c:v>
                </c:pt>
                <c:pt idx="7992">
                  <c:v>3709</c:v>
                </c:pt>
                <c:pt idx="7993">
                  <c:v>3710</c:v>
                </c:pt>
                <c:pt idx="7994">
                  <c:v>3710</c:v>
                </c:pt>
                <c:pt idx="7995">
                  <c:v>3710</c:v>
                </c:pt>
                <c:pt idx="7996">
                  <c:v>3710</c:v>
                </c:pt>
                <c:pt idx="7997">
                  <c:v>3710</c:v>
                </c:pt>
                <c:pt idx="7998">
                  <c:v>3710</c:v>
                </c:pt>
                <c:pt idx="7999">
                  <c:v>3711</c:v>
                </c:pt>
                <c:pt idx="8000">
                  <c:v>3712</c:v>
                </c:pt>
                <c:pt idx="8001">
                  <c:v>3713</c:v>
                </c:pt>
                <c:pt idx="8002">
                  <c:v>3714</c:v>
                </c:pt>
                <c:pt idx="8003">
                  <c:v>3715</c:v>
                </c:pt>
                <c:pt idx="8004">
                  <c:v>3715</c:v>
                </c:pt>
                <c:pt idx="8005">
                  <c:v>3715</c:v>
                </c:pt>
                <c:pt idx="8006">
                  <c:v>3715</c:v>
                </c:pt>
                <c:pt idx="8007">
                  <c:v>3715</c:v>
                </c:pt>
                <c:pt idx="8008">
                  <c:v>3716</c:v>
                </c:pt>
                <c:pt idx="8009">
                  <c:v>3716</c:v>
                </c:pt>
                <c:pt idx="8010">
                  <c:v>3716</c:v>
                </c:pt>
                <c:pt idx="8011">
                  <c:v>3716</c:v>
                </c:pt>
                <c:pt idx="8012">
                  <c:v>3716</c:v>
                </c:pt>
                <c:pt idx="8013">
                  <c:v>3717</c:v>
                </c:pt>
                <c:pt idx="8014">
                  <c:v>3717</c:v>
                </c:pt>
                <c:pt idx="8015">
                  <c:v>3718</c:v>
                </c:pt>
                <c:pt idx="8016">
                  <c:v>3718</c:v>
                </c:pt>
                <c:pt idx="8017">
                  <c:v>3718</c:v>
                </c:pt>
                <c:pt idx="8018">
                  <c:v>3719</c:v>
                </c:pt>
                <c:pt idx="8019">
                  <c:v>3720</c:v>
                </c:pt>
                <c:pt idx="8020">
                  <c:v>3721</c:v>
                </c:pt>
                <c:pt idx="8021">
                  <c:v>3721</c:v>
                </c:pt>
                <c:pt idx="8022">
                  <c:v>3722</c:v>
                </c:pt>
                <c:pt idx="8023">
                  <c:v>3723</c:v>
                </c:pt>
                <c:pt idx="8024">
                  <c:v>3724</c:v>
                </c:pt>
                <c:pt idx="8025">
                  <c:v>3724</c:v>
                </c:pt>
                <c:pt idx="8026">
                  <c:v>3724</c:v>
                </c:pt>
                <c:pt idx="8027">
                  <c:v>3725</c:v>
                </c:pt>
                <c:pt idx="8028">
                  <c:v>3726</c:v>
                </c:pt>
                <c:pt idx="8029">
                  <c:v>3726</c:v>
                </c:pt>
                <c:pt idx="8030">
                  <c:v>3727</c:v>
                </c:pt>
                <c:pt idx="8031">
                  <c:v>3727</c:v>
                </c:pt>
                <c:pt idx="8032">
                  <c:v>3727</c:v>
                </c:pt>
                <c:pt idx="8033">
                  <c:v>3728</c:v>
                </c:pt>
                <c:pt idx="8034">
                  <c:v>3728</c:v>
                </c:pt>
                <c:pt idx="8035">
                  <c:v>3728</c:v>
                </c:pt>
                <c:pt idx="8036">
                  <c:v>3728</c:v>
                </c:pt>
                <c:pt idx="8037">
                  <c:v>3729</c:v>
                </c:pt>
                <c:pt idx="8038">
                  <c:v>3729</c:v>
                </c:pt>
                <c:pt idx="8039">
                  <c:v>3729</c:v>
                </c:pt>
                <c:pt idx="8040">
                  <c:v>3729</c:v>
                </c:pt>
                <c:pt idx="8041">
                  <c:v>3730</c:v>
                </c:pt>
                <c:pt idx="8042">
                  <c:v>3730</c:v>
                </c:pt>
                <c:pt idx="8043">
                  <c:v>3730</c:v>
                </c:pt>
                <c:pt idx="8044">
                  <c:v>3730</c:v>
                </c:pt>
                <c:pt idx="8045">
                  <c:v>3730</c:v>
                </c:pt>
                <c:pt idx="8046">
                  <c:v>3730</c:v>
                </c:pt>
                <c:pt idx="8047">
                  <c:v>3730</c:v>
                </c:pt>
                <c:pt idx="8048">
                  <c:v>3730</c:v>
                </c:pt>
                <c:pt idx="8049">
                  <c:v>3730</c:v>
                </c:pt>
                <c:pt idx="8050">
                  <c:v>3730</c:v>
                </c:pt>
                <c:pt idx="8051">
                  <c:v>3730</c:v>
                </c:pt>
                <c:pt idx="8052">
                  <c:v>3730</c:v>
                </c:pt>
                <c:pt idx="8053">
                  <c:v>3731</c:v>
                </c:pt>
                <c:pt idx="8054">
                  <c:v>3732</c:v>
                </c:pt>
                <c:pt idx="8055">
                  <c:v>3732</c:v>
                </c:pt>
                <c:pt idx="8056">
                  <c:v>3733</c:v>
                </c:pt>
                <c:pt idx="8057">
                  <c:v>3734</c:v>
                </c:pt>
                <c:pt idx="8058">
                  <c:v>3734</c:v>
                </c:pt>
                <c:pt idx="8059">
                  <c:v>3734</c:v>
                </c:pt>
                <c:pt idx="8060">
                  <c:v>3735</c:v>
                </c:pt>
                <c:pt idx="8061">
                  <c:v>3735</c:v>
                </c:pt>
                <c:pt idx="8062">
                  <c:v>3735</c:v>
                </c:pt>
                <c:pt idx="8063">
                  <c:v>3735</c:v>
                </c:pt>
                <c:pt idx="8064">
                  <c:v>3735</c:v>
                </c:pt>
                <c:pt idx="8065">
                  <c:v>3735</c:v>
                </c:pt>
                <c:pt idx="8066">
                  <c:v>3735</c:v>
                </c:pt>
                <c:pt idx="8067">
                  <c:v>3735</c:v>
                </c:pt>
                <c:pt idx="8068">
                  <c:v>3735</c:v>
                </c:pt>
                <c:pt idx="8069">
                  <c:v>3735</c:v>
                </c:pt>
                <c:pt idx="8070">
                  <c:v>3735</c:v>
                </c:pt>
                <c:pt idx="8071">
                  <c:v>3735</c:v>
                </c:pt>
                <c:pt idx="8072">
                  <c:v>3736</c:v>
                </c:pt>
                <c:pt idx="8073">
                  <c:v>3736</c:v>
                </c:pt>
                <c:pt idx="8074">
                  <c:v>3736</c:v>
                </c:pt>
                <c:pt idx="8075">
                  <c:v>3736</c:v>
                </c:pt>
                <c:pt idx="8076">
                  <c:v>3736</c:v>
                </c:pt>
                <c:pt idx="8077">
                  <c:v>3736</c:v>
                </c:pt>
                <c:pt idx="8078">
                  <c:v>3736</c:v>
                </c:pt>
                <c:pt idx="8079">
                  <c:v>3736</c:v>
                </c:pt>
                <c:pt idx="8080">
                  <c:v>3736</c:v>
                </c:pt>
                <c:pt idx="8081">
                  <c:v>3736</c:v>
                </c:pt>
                <c:pt idx="8082">
                  <c:v>3737</c:v>
                </c:pt>
                <c:pt idx="8083">
                  <c:v>3737</c:v>
                </c:pt>
                <c:pt idx="8084">
                  <c:v>3738</c:v>
                </c:pt>
                <c:pt idx="8085">
                  <c:v>3738</c:v>
                </c:pt>
                <c:pt idx="8086">
                  <c:v>3739</c:v>
                </c:pt>
                <c:pt idx="8087">
                  <c:v>3739</c:v>
                </c:pt>
                <c:pt idx="8088">
                  <c:v>3739</c:v>
                </c:pt>
                <c:pt idx="8089">
                  <c:v>3740</c:v>
                </c:pt>
                <c:pt idx="8090">
                  <c:v>3740</c:v>
                </c:pt>
                <c:pt idx="8091">
                  <c:v>3741</c:v>
                </c:pt>
                <c:pt idx="8092">
                  <c:v>3741</c:v>
                </c:pt>
                <c:pt idx="8093">
                  <c:v>3742</c:v>
                </c:pt>
                <c:pt idx="8094">
                  <c:v>3742</c:v>
                </c:pt>
                <c:pt idx="8095">
                  <c:v>3742</c:v>
                </c:pt>
                <c:pt idx="8096">
                  <c:v>3743</c:v>
                </c:pt>
                <c:pt idx="8097">
                  <c:v>3743</c:v>
                </c:pt>
                <c:pt idx="8098">
                  <c:v>3743</c:v>
                </c:pt>
                <c:pt idx="8099">
                  <c:v>3743</c:v>
                </c:pt>
                <c:pt idx="8100">
                  <c:v>3743</c:v>
                </c:pt>
                <c:pt idx="8101">
                  <c:v>3744</c:v>
                </c:pt>
                <c:pt idx="8102">
                  <c:v>3745</c:v>
                </c:pt>
                <c:pt idx="8103">
                  <c:v>3746</c:v>
                </c:pt>
                <c:pt idx="8104">
                  <c:v>3746</c:v>
                </c:pt>
                <c:pt idx="8105">
                  <c:v>3746</c:v>
                </c:pt>
                <c:pt idx="8106">
                  <c:v>3747</c:v>
                </c:pt>
                <c:pt idx="8107">
                  <c:v>3747</c:v>
                </c:pt>
                <c:pt idx="8108">
                  <c:v>3747</c:v>
                </c:pt>
                <c:pt idx="8109">
                  <c:v>3748</c:v>
                </c:pt>
                <c:pt idx="8110">
                  <c:v>3748</c:v>
                </c:pt>
                <c:pt idx="8111">
                  <c:v>3749</c:v>
                </c:pt>
                <c:pt idx="8112">
                  <c:v>3749</c:v>
                </c:pt>
                <c:pt idx="8113">
                  <c:v>3749</c:v>
                </c:pt>
                <c:pt idx="8114">
                  <c:v>3750</c:v>
                </c:pt>
                <c:pt idx="8115">
                  <c:v>3750</c:v>
                </c:pt>
                <c:pt idx="8116">
                  <c:v>3751</c:v>
                </c:pt>
                <c:pt idx="8117">
                  <c:v>3752</c:v>
                </c:pt>
                <c:pt idx="8118">
                  <c:v>3753</c:v>
                </c:pt>
                <c:pt idx="8119">
                  <c:v>3754</c:v>
                </c:pt>
                <c:pt idx="8120">
                  <c:v>3755</c:v>
                </c:pt>
                <c:pt idx="8121">
                  <c:v>3755</c:v>
                </c:pt>
                <c:pt idx="8122">
                  <c:v>3755</c:v>
                </c:pt>
                <c:pt idx="8123">
                  <c:v>3755</c:v>
                </c:pt>
                <c:pt idx="8124">
                  <c:v>3756</c:v>
                </c:pt>
                <c:pt idx="8125">
                  <c:v>3756</c:v>
                </c:pt>
                <c:pt idx="8126">
                  <c:v>3757</c:v>
                </c:pt>
                <c:pt idx="8127">
                  <c:v>3758</c:v>
                </c:pt>
                <c:pt idx="8128">
                  <c:v>3759</c:v>
                </c:pt>
                <c:pt idx="8129">
                  <c:v>3760</c:v>
                </c:pt>
                <c:pt idx="8130">
                  <c:v>3761</c:v>
                </c:pt>
                <c:pt idx="8131">
                  <c:v>3762</c:v>
                </c:pt>
                <c:pt idx="8132">
                  <c:v>3762</c:v>
                </c:pt>
                <c:pt idx="8133">
                  <c:v>3762</c:v>
                </c:pt>
                <c:pt idx="8134">
                  <c:v>3762</c:v>
                </c:pt>
                <c:pt idx="8135">
                  <c:v>3762</c:v>
                </c:pt>
                <c:pt idx="8136">
                  <c:v>3763</c:v>
                </c:pt>
                <c:pt idx="8137">
                  <c:v>3764</c:v>
                </c:pt>
                <c:pt idx="8138">
                  <c:v>3764</c:v>
                </c:pt>
                <c:pt idx="8139">
                  <c:v>3764</c:v>
                </c:pt>
                <c:pt idx="8140">
                  <c:v>3764</c:v>
                </c:pt>
                <c:pt idx="8141">
                  <c:v>3765</c:v>
                </c:pt>
                <c:pt idx="8142">
                  <c:v>3766</c:v>
                </c:pt>
                <c:pt idx="8143">
                  <c:v>3766</c:v>
                </c:pt>
                <c:pt idx="8144">
                  <c:v>3766</c:v>
                </c:pt>
                <c:pt idx="8145">
                  <c:v>3767</c:v>
                </c:pt>
                <c:pt idx="8146">
                  <c:v>3768</c:v>
                </c:pt>
                <c:pt idx="8147">
                  <c:v>3768</c:v>
                </c:pt>
                <c:pt idx="8148">
                  <c:v>3769</c:v>
                </c:pt>
                <c:pt idx="8149">
                  <c:v>3770</c:v>
                </c:pt>
                <c:pt idx="8150">
                  <c:v>3770</c:v>
                </c:pt>
                <c:pt idx="8151">
                  <c:v>3771</c:v>
                </c:pt>
                <c:pt idx="8152">
                  <c:v>3772</c:v>
                </c:pt>
                <c:pt idx="8153">
                  <c:v>3773</c:v>
                </c:pt>
                <c:pt idx="8154">
                  <c:v>3773</c:v>
                </c:pt>
                <c:pt idx="8155">
                  <c:v>3774</c:v>
                </c:pt>
                <c:pt idx="8156">
                  <c:v>3775</c:v>
                </c:pt>
                <c:pt idx="8157">
                  <c:v>3775</c:v>
                </c:pt>
                <c:pt idx="8158">
                  <c:v>3776</c:v>
                </c:pt>
                <c:pt idx="8159">
                  <c:v>3776</c:v>
                </c:pt>
                <c:pt idx="8160">
                  <c:v>3777</c:v>
                </c:pt>
                <c:pt idx="8161">
                  <c:v>3778</c:v>
                </c:pt>
                <c:pt idx="8162">
                  <c:v>3778</c:v>
                </c:pt>
                <c:pt idx="8163">
                  <c:v>3778</c:v>
                </c:pt>
                <c:pt idx="8164">
                  <c:v>3778</c:v>
                </c:pt>
                <c:pt idx="8165">
                  <c:v>3779</c:v>
                </c:pt>
                <c:pt idx="8166">
                  <c:v>3780</c:v>
                </c:pt>
                <c:pt idx="8167">
                  <c:v>3780</c:v>
                </c:pt>
                <c:pt idx="8168">
                  <c:v>3781</c:v>
                </c:pt>
                <c:pt idx="8169">
                  <c:v>3781</c:v>
                </c:pt>
                <c:pt idx="8170">
                  <c:v>3782</c:v>
                </c:pt>
                <c:pt idx="8171">
                  <c:v>3783</c:v>
                </c:pt>
                <c:pt idx="8172">
                  <c:v>3783</c:v>
                </c:pt>
                <c:pt idx="8173">
                  <c:v>3783</c:v>
                </c:pt>
                <c:pt idx="8174">
                  <c:v>3783</c:v>
                </c:pt>
                <c:pt idx="8175">
                  <c:v>3784</c:v>
                </c:pt>
                <c:pt idx="8176">
                  <c:v>3785</c:v>
                </c:pt>
                <c:pt idx="8177">
                  <c:v>3785</c:v>
                </c:pt>
                <c:pt idx="8178">
                  <c:v>3785</c:v>
                </c:pt>
                <c:pt idx="8179">
                  <c:v>3785</c:v>
                </c:pt>
                <c:pt idx="8180">
                  <c:v>3785</c:v>
                </c:pt>
                <c:pt idx="8181">
                  <c:v>3786</c:v>
                </c:pt>
                <c:pt idx="8182">
                  <c:v>3786</c:v>
                </c:pt>
                <c:pt idx="8183">
                  <c:v>3786</c:v>
                </c:pt>
                <c:pt idx="8184">
                  <c:v>3786</c:v>
                </c:pt>
                <c:pt idx="8185">
                  <c:v>3786</c:v>
                </c:pt>
                <c:pt idx="8186">
                  <c:v>3786</c:v>
                </c:pt>
                <c:pt idx="8187">
                  <c:v>3786</c:v>
                </c:pt>
                <c:pt idx="8188">
                  <c:v>3787</c:v>
                </c:pt>
                <c:pt idx="8189">
                  <c:v>3787</c:v>
                </c:pt>
                <c:pt idx="8190">
                  <c:v>3788</c:v>
                </c:pt>
                <c:pt idx="8191">
                  <c:v>3788</c:v>
                </c:pt>
                <c:pt idx="8192">
                  <c:v>3788</c:v>
                </c:pt>
                <c:pt idx="8193">
                  <c:v>3788</c:v>
                </c:pt>
                <c:pt idx="8194">
                  <c:v>3788</c:v>
                </c:pt>
                <c:pt idx="8195">
                  <c:v>3788</c:v>
                </c:pt>
                <c:pt idx="8196">
                  <c:v>3789</c:v>
                </c:pt>
                <c:pt idx="8197">
                  <c:v>3789</c:v>
                </c:pt>
                <c:pt idx="8198">
                  <c:v>3790</c:v>
                </c:pt>
                <c:pt idx="8199">
                  <c:v>3790</c:v>
                </c:pt>
                <c:pt idx="8200">
                  <c:v>3790</c:v>
                </c:pt>
                <c:pt idx="8201">
                  <c:v>3790</c:v>
                </c:pt>
                <c:pt idx="8202">
                  <c:v>3790</c:v>
                </c:pt>
                <c:pt idx="8203">
                  <c:v>3790</c:v>
                </c:pt>
                <c:pt idx="8204">
                  <c:v>3790</c:v>
                </c:pt>
                <c:pt idx="8205">
                  <c:v>3790</c:v>
                </c:pt>
                <c:pt idx="8206">
                  <c:v>3790</c:v>
                </c:pt>
                <c:pt idx="8207">
                  <c:v>3790</c:v>
                </c:pt>
                <c:pt idx="8208">
                  <c:v>3790</c:v>
                </c:pt>
                <c:pt idx="8209">
                  <c:v>3790</c:v>
                </c:pt>
                <c:pt idx="8210">
                  <c:v>3790</c:v>
                </c:pt>
                <c:pt idx="8211">
                  <c:v>3790</c:v>
                </c:pt>
                <c:pt idx="8212">
                  <c:v>3790</c:v>
                </c:pt>
                <c:pt idx="8213">
                  <c:v>3790</c:v>
                </c:pt>
                <c:pt idx="8214">
                  <c:v>3790</c:v>
                </c:pt>
                <c:pt idx="8215">
                  <c:v>3790</c:v>
                </c:pt>
                <c:pt idx="8216">
                  <c:v>3790</c:v>
                </c:pt>
                <c:pt idx="8217">
                  <c:v>3790</c:v>
                </c:pt>
                <c:pt idx="8218">
                  <c:v>3790</c:v>
                </c:pt>
                <c:pt idx="8219">
                  <c:v>3790</c:v>
                </c:pt>
                <c:pt idx="8220">
                  <c:v>3790</c:v>
                </c:pt>
                <c:pt idx="8221">
                  <c:v>3790</c:v>
                </c:pt>
                <c:pt idx="8222">
                  <c:v>3790</c:v>
                </c:pt>
                <c:pt idx="8223">
                  <c:v>3790</c:v>
                </c:pt>
                <c:pt idx="8224">
                  <c:v>3791</c:v>
                </c:pt>
                <c:pt idx="8225">
                  <c:v>3791</c:v>
                </c:pt>
                <c:pt idx="8226">
                  <c:v>3791</c:v>
                </c:pt>
                <c:pt idx="8227">
                  <c:v>3791</c:v>
                </c:pt>
                <c:pt idx="8228">
                  <c:v>3791</c:v>
                </c:pt>
                <c:pt idx="8229">
                  <c:v>3792</c:v>
                </c:pt>
                <c:pt idx="8230">
                  <c:v>3792</c:v>
                </c:pt>
                <c:pt idx="8231">
                  <c:v>3793</c:v>
                </c:pt>
                <c:pt idx="8232">
                  <c:v>3794</c:v>
                </c:pt>
                <c:pt idx="8233">
                  <c:v>3794</c:v>
                </c:pt>
                <c:pt idx="8234">
                  <c:v>3794</c:v>
                </c:pt>
                <c:pt idx="8235">
                  <c:v>3794</c:v>
                </c:pt>
                <c:pt idx="8236">
                  <c:v>3795</c:v>
                </c:pt>
                <c:pt idx="8237">
                  <c:v>3796</c:v>
                </c:pt>
                <c:pt idx="8238">
                  <c:v>3797</c:v>
                </c:pt>
                <c:pt idx="8239">
                  <c:v>3798</c:v>
                </c:pt>
                <c:pt idx="8240">
                  <c:v>3799</c:v>
                </c:pt>
                <c:pt idx="8241">
                  <c:v>3800</c:v>
                </c:pt>
                <c:pt idx="8242">
                  <c:v>3801</c:v>
                </c:pt>
                <c:pt idx="8243">
                  <c:v>3802</c:v>
                </c:pt>
                <c:pt idx="8244">
                  <c:v>3802</c:v>
                </c:pt>
                <c:pt idx="8245">
                  <c:v>3802</c:v>
                </c:pt>
                <c:pt idx="8246">
                  <c:v>3802</c:v>
                </c:pt>
                <c:pt idx="8247">
                  <c:v>3802</c:v>
                </c:pt>
                <c:pt idx="8248">
                  <c:v>3802</c:v>
                </c:pt>
                <c:pt idx="8249">
                  <c:v>3802</c:v>
                </c:pt>
                <c:pt idx="8250">
                  <c:v>3802</c:v>
                </c:pt>
                <c:pt idx="8251">
                  <c:v>3802</c:v>
                </c:pt>
                <c:pt idx="8252">
                  <c:v>3803</c:v>
                </c:pt>
                <c:pt idx="8253">
                  <c:v>3803</c:v>
                </c:pt>
                <c:pt idx="8254">
                  <c:v>3804</c:v>
                </c:pt>
                <c:pt idx="8255">
                  <c:v>3804</c:v>
                </c:pt>
                <c:pt idx="8256">
                  <c:v>3805</c:v>
                </c:pt>
                <c:pt idx="8257">
                  <c:v>3805</c:v>
                </c:pt>
                <c:pt idx="8258">
                  <c:v>3805</c:v>
                </c:pt>
                <c:pt idx="8259">
                  <c:v>3806</c:v>
                </c:pt>
                <c:pt idx="8260">
                  <c:v>3806</c:v>
                </c:pt>
                <c:pt idx="8261">
                  <c:v>3807</c:v>
                </c:pt>
                <c:pt idx="8262">
                  <c:v>3808</c:v>
                </c:pt>
                <c:pt idx="8263">
                  <c:v>3808</c:v>
                </c:pt>
                <c:pt idx="8264">
                  <c:v>3808</c:v>
                </c:pt>
                <c:pt idx="8265">
                  <c:v>3809</c:v>
                </c:pt>
                <c:pt idx="8266">
                  <c:v>3810</c:v>
                </c:pt>
                <c:pt idx="8267">
                  <c:v>3811</c:v>
                </c:pt>
                <c:pt idx="8268">
                  <c:v>3812</c:v>
                </c:pt>
                <c:pt idx="8269">
                  <c:v>3813</c:v>
                </c:pt>
                <c:pt idx="8270">
                  <c:v>3814</c:v>
                </c:pt>
                <c:pt idx="8271">
                  <c:v>3814</c:v>
                </c:pt>
                <c:pt idx="8272">
                  <c:v>3815</c:v>
                </c:pt>
                <c:pt idx="8273">
                  <c:v>3815</c:v>
                </c:pt>
                <c:pt idx="8274">
                  <c:v>3816</c:v>
                </c:pt>
                <c:pt idx="8275">
                  <c:v>3817</c:v>
                </c:pt>
                <c:pt idx="8276">
                  <c:v>3817</c:v>
                </c:pt>
                <c:pt idx="8277">
                  <c:v>3818</c:v>
                </c:pt>
                <c:pt idx="8278">
                  <c:v>3819</c:v>
                </c:pt>
                <c:pt idx="8279">
                  <c:v>3820</c:v>
                </c:pt>
                <c:pt idx="8280">
                  <c:v>3820</c:v>
                </c:pt>
                <c:pt idx="8281">
                  <c:v>3820</c:v>
                </c:pt>
                <c:pt idx="8282">
                  <c:v>3820</c:v>
                </c:pt>
                <c:pt idx="8283">
                  <c:v>3821</c:v>
                </c:pt>
                <c:pt idx="8284">
                  <c:v>3821</c:v>
                </c:pt>
                <c:pt idx="8285">
                  <c:v>3821</c:v>
                </c:pt>
                <c:pt idx="8286">
                  <c:v>3821</c:v>
                </c:pt>
                <c:pt idx="8287">
                  <c:v>3822</c:v>
                </c:pt>
                <c:pt idx="8288">
                  <c:v>3822</c:v>
                </c:pt>
                <c:pt idx="8289">
                  <c:v>3823</c:v>
                </c:pt>
                <c:pt idx="8290">
                  <c:v>3824</c:v>
                </c:pt>
                <c:pt idx="8291">
                  <c:v>3825</c:v>
                </c:pt>
                <c:pt idx="8292">
                  <c:v>3826</c:v>
                </c:pt>
                <c:pt idx="8293">
                  <c:v>3826</c:v>
                </c:pt>
                <c:pt idx="8294">
                  <c:v>3827</c:v>
                </c:pt>
                <c:pt idx="8295">
                  <c:v>3828</c:v>
                </c:pt>
                <c:pt idx="8296">
                  <c:v>3828</c:v>
                </c:pt>
                <c:pt idx="8297">
                  <c:v>3829</c:v>
                </c:pt>
                <c:pt idx="8298">
                  <c:v>3830</c:v>
                </c:pt>
                <c:pt idx="8299">
                  <c:v>3831</c:v>
                </c:pt>
                <c:pt idx="8300">
                  <c:v>3831</c:v>
                </c:pt>
                <c:pt idx="8301">
                  <c:v>3832</c:v>
                </c:pt>
                <c:pt idx="8302">
                  <c:v>3832</c:v>
                </c:pt>
                <c:pt idx="8303">
                  <c:v>3833</c:v>
                </c:pt>
                <c:pt idx="8304">
                  <c:v>3834</c:v>
                </c:pt>
                <c:pt idx="8305">
                  <c:v>3835</c:v>
                </c:pt>
                <c:pt idx="8306">
                  <c:v>3836</c:v>
                </c:pt>
                <c:pt idx="8307">
                  <c:v>3836</c:v>
                </c:pt>
                <c:pt idx="8308">
                  <c:v>3836</c:v>
                </c:pt>
                <c:pt idx="8309">
                  <c:v>3836</c:v>
                </c:pt>
                <c:pt idx="8310">
                  <c:v>3836</c:v>
                </c:pt>
                <c:pt idx="8311">
                  <c:v>3837</c:v>
                </c:pt>
                <c:pt idx="8312">
                  <c:v>3837</c:v>
                </c:pt>
                <c:pt idx="8313">
                  <c:v>3837</c:v>
                </c:pt>
                <c:pt idx="8314">
                  <c:v>3838</c:v>
                </c:pt>
                <c:pt idx="8315">
                  <c:v>3838</c:v>
                </c:pt>
                <c:pt idx="8316">
                  <c:v>3839</c:v>
                </c:pt>
                <c:pt idx="8317">
                  <c:v>3839</c:v>
                </c:pt>
                <c:pt idx="8318">
                  <c:v>3840</c:v>
                </c:pt>
                <c:pt idx="8319">
                  <c:v>3841</c:v>
                </c:pt>
                <c:pt idx="8320">
                  <c:v>3842</c:v>
                </c:pt>
                <c:pt idx="8321">
                  <c:v>3843</c:v>
                </c:pt>
                <c:pt idx="8322">
                  <c:v>3844</c:v>
                </c:pt>
                <c:pt idx="8323">
                  <c:v>3845</c:v>
                </c:pt>
                <c:pt idx="8324">
                  <c:v>3845</c:v>
                </c:pt>
                <c:pt idx="8325">
                  <c:v>3846</c:v>
                </c:pt>
                <c:pt idx="8326">
                  <c:v>3847</c:v>
                </c:pt>
                <c:pt idx="8327">
                  <c:v>3848</c:v>
                </c:pt>
                <c:pt idx="8328">
                  <c:v>3849</c:v>
                </c:pt>
                <c:pt idx="8329">
                  <c:v>3850</c:v>
                </c:pt>
                <c:pt idx="8330">
                  <c:v>3851</c:v>
                </c:pt>
                <c:pt idx="8331">
                  <c:v>3851</c:v>
                </c:pt>
                <c:pt idx="8332">
                  <c:v>3851</c:v>
                </c:pt>
                <c:pt idx="8333">
                  <c:v>3852</c:v>
                </c:pt>
                <c:pt idx="8334">
                  <c:v>3853</c:v>
                </c:pt>
                <c:pt idx="8335">
                  <c:v>3854</c:v>
                </c:pt>
                <c:pt idx="8336">
                  <c:v>3855</c:v>
                </c:pt>
                <c:pt idx="8337">
                  <c:v>3856</c:v>
                </c:pt>
                <c:pt idx="8338">
                  <c:v>3857</c:v>
                </c:pt>
                <c:pt idx="8339">
                  <c:v>3857</c:v>
                </c:pt>
                <c:pt idx="8340">
                  <c:v>3858</c:v>
                </c:pt>
                <c:pt idx="8341">
                  <c:v>3859</c:v>
                </c:pt>
                <c:pt idx="8342">
                  <c:v>3860</c:v>
                </c:pt>
                <c:pt idx="8343">
                  <c:v>3861</c:v>
                </c:pt>
                <c:pt idx="8344">
                  <c:v>3861</c:v>
                </c:pt>
                <c:pt idx="8345">
                  <c:v>3862</c:v>
                </c:pt>
                <c:pt idx="8346">
                  <c:v>3863</c:v>
                </c:pt>
                <c:pt idx="8347">
                  <c:v>3864</c:v>
                </c:pt>
                <c:pt idx="8348">
                  <c:v>3865</c:v>
                </c:pt>
                <c:pt idx="8349">
                  <c:v>3866</c:v>
                </c:pt>
                <c:pt idx="8350">
                  <c:v>3867</c:v>
                </c:pt>
                <c:pt idx="8351">
                  <c:v>3868</c:v>
                </c:pt>
                <c:pt idx="8352">
                  <c:v>3869</c:v>
                </c:pt>
                <c:pt idx="8353">
                  <c:v>3870</c:v>
                </c:pt>
                <c:pt idx="8354">
                  <c:v>3871</c:v>
                </c:pt>
                <c:pt idx="8355">
                  <c:v>3872</c:v>
                </c:pt>
                <c:pt idx="8356">
                  <c:v>3873</c:v>
                </c:pt>
                <c:pt idx="8357">
                  <c:v>3874</c:v>
                </c:pt>
                <c:pt idx="8358">
                  <c:v>3875</c:v>
                </c:pt>
                <c:pt idx="8359">
                  <c:v>3876</c:v>
                </c:pt>
                <c:pt idx="8360">
                  <c:v>3877</c:v>
                </c:pt>
                <c:pt idx="8361">
                  <c:v>3878</c:v>
                </c:pt>
                <c:pt idx="8362">
                  <c:v>3879</c:v>
                </c:pt>
                <c:pt idx="8363">
                  <c:v>3880</c:v>
                </c:pt>
                <c:pt idx="8364">
                  <c:v>3881</c:v>
                </c:pt>
                <c:pt idx="8365">
                  <c:v>3882</c:v>
                </c:pt>
                <c:pt idx="8366">
                  <c:v>3883</c:v>
                </c:pt>
                <c:pt idx="8367">
                  <c:v>3884</c:v>
                </c:pt>
                <c:pt idx="8368">
                  <c:v>3885</c:v>
                </c:pt>
                <c:pt idx="8369">
                  <c:v>3886</c:v>
                </c:pt>
                <c:pt idx="8370">
                  <c:v>3887</c:v>
                </c:pt>
                <c:pt idx="8371">
                  <c:v>3888</c:v>
                </c:pt>
                <c:pt idx="8372">
                  <c:v>3889</c:v>
                </c:pt>
                <c:pt idx="8373">
                  <c:v>3890</c:v>
                </c:pt>
                <c:pt idx="8374">
                  <c:v>3891</c:v>
                </c:pt>
                <c:pt idx="8375">
                  <c:v>3892</c:v>
                </c:pt>
                <c:pt idx="8376">
                  <c:v>3893</c:v>
                </c:pt>
                <c:pt idx="8377">
                  <c:v>3893</c:v>
                </c:pt>
                <c:pt idx="8378">
                  <c:v>3894</c:v>
                </c:pt>
                <c:pt idx="8379">
                  <c:v>3894</c:v>
                </c:pt>
                <c:pt idx="8380">
                  <c:v>3895</c:v>
                </c:pt>
                <c:pt idx="8381">
                  <c:v>3896</c:v>
                </c:pt>
                <c:pt idx="8382">
                  <c:v>3897</c:v>
                </c:pt>
                <c:pt idx="8383">
                  <c:v>3898</c:v>
                </c:pt>
                <c:pt idx="8384">
                  <c:v>3898</c:v>
                </c:pt>
                <c:pt idx="8385">
                  <c:v>3898</c:v>
                </c:pt>
                <c:pt idx="8386">
                  <c:v>3898</c:v>
                </c:pt>
                <c:pt idx="8387">
                  <c:v>3898</c:v>
                </c:pt>
                <c:pt idx="8388">
                  <c:v>3898</c:v>
                </c:pt>
                <c:pt idx="8389">
                  <c:v>3898</c:v>
                </c:pt>
                <c:pt idx="8390">
                  <c:v>3899</c:v>
                </c:pt>
                <c:pt idx="8391">
                  <c:v>3900</c:v>
                </c:pt>
                <c:pt idx="8392">
                  <c:v>3900</c:v>
                </c:pt>
                <c:pt idx="8393">
                  <c:v>3900</c:v>
                </c:pt>
                <c:pt idx="8394">
                  <c:v>3901</c:v>
                </c:pt>
                <c:pt idx="8395">
                  <c:v>3901</c:v>
                </c:pt>
                <c:pt idx="8396">
                  <c:v>3901</c:v>
                </c:pt>
                <c:pt idx="8397">
                  <c:v>3901</c:v>
                </c:pt>
                <c:pt idx="8398">
                  <c:v>3902</c:v>
                </c:pt>
                <c:pt idx="8399">
                  <c:v>3902</c:v>
                </c:pt>
                <c:pt idx="8400">
                  <c:v>3902</c:v>
                </c:pt>
                <c:pt idx="8401">
                  <c:v>3902</c:v>
                </c:pt>
                <c:pt idx="8402">
                  <c:v>3902</c:v>
                </c:pt>
                <c:pt idx="8403">
                  <c:v>3902</c:v>
                </c:pt>
                <c:pt idx="8404">
                  <c:v>3902</c:v>
                </c:pt>
                <c:pt idx="8405">
                  <c:v>3902</c:v>
                </c:pt>
                <c:pt idx="8406">
                  <c:v>3902</c:v>
                </c:pt>
                <c:pt idx="8407">
                  <c:v>3902</c:v>
                </c:pt>
                <c:pt idx="8408">
                  <c:v>3903</c:v>
                </c:pt>
                <c:pt idx="8409">
                  <c:v>3904</c:v>
                </c:pt>
                <c:pt idx="8410">
                  <c:v>3905</c:v>
                </c:pt>
                <c:pt idx="8411">
                  <c:v>3905</c:v>
                </c:pt>
                <c:pt idx="8412">
                  <c:v>3906</c:v>
                </c:pt>
                <c:pt idx="8413">
                  <c:v>3906</c:v>
                </c:pt>
                <c:pt idx="8414">
                  <c:v>3906</c:v>
                </c:pt>
                <c:pt idx="8415">
                  <c:v>3906</c:v>
                </c:pt>
                <c:pt idx="8416">
                  <c:v>3906</c:v>
                </c:pt>
                <c:pt idx="8417">
                  <c:v>3906</c:v>
                </c:pt>
                <c:pt idx="8418">
                  <c:v>3906</c:v>
                </c:pt>
                <c:pt idx="8419">
                  <c:v>3907</c:v>
                </c:pt>
                <c:pt idx="8420">
                  <c:v>3907</c:v>
                </c:pt>
                <c:pt idx="8421">
                  <c:v>3908</c:v>
                </c:pt>
                <c:pt idx="8422">
                  <c:v>3909</c:v>
                </c:pt>
                <c:pt idx="8423">
                  <c:v>3910</c:v>
                </c:pt>
                <c:pt idx="8424">
                  <c:v>3910</c:v>
                </c:pt>
                <c:pt idx="8425">
                  <c:v>3911</c:v>
                </c:pt>
                <c:pt idx="8426">
                  <c:v>3912</c:v>
                </c:pt>
                <c:pt idx="8427">
                  <c:v>3913</c:v>
                </c:pt>
                <c:pt idx="8428">
                  <c:v>3914</c:v>
                </c:pt>
                <c:pt idx="8429">
                  <c:v>3915</c:v>
                </c:pt>
                <c:pt idx="8430">
                  <c:v>3916</c:v>
                </c:pt>
                <c:pt idx="8431">
                  <c:v>3917</c:v>
                </c:pt>
                <c:pt idx="8432">
                  <c:v>3918</c:v>
                </c:pt>
                <c:pt idx="8433">
                  <c:v>3919</c:v>
                </c:pt>
                <c:pt idx="8434">
                  <c:v>3919</c:v>
                </c:pt>
                <c:pt idx="8435">
                  <c:v>3919</c:v>
                </c:pt>
                <c:pt idx="8436">
                  <c:v>3920</c:v>
                </c:pt>
                <c:pt idx="8437">
                  <c:v>3921</c:v>
                </c:pt>
                <c:pt idx="8438">
                  <c:v>3922</c:v>
                </c:pt>
                <c:pt idx="8439">
                  <c:v>3923</c:v>
                </c:pt>
                <c:pt idx="8440">
                  <c:v>3923</c:v>
                </c:pt>
                <c:pt idx="8441">
                  <c:v>3924</c:v>
                </c:pt>
                <c:pt idx="8442">
                  <c:v>3924</c:v>
                </c:pt>
                <c:pt idx="8443">
                  <c:v>3924</c:v>
                </c:pt>
                <c:pt idx="8444">
                  <c:v>3924</c:v>
                </c:pt>
                <c:pt idx="8445">
                  <c:v>3925</c:v>
                </c:pt>
                <c:pt idx="8446">
                  <c:v>3926</c:v>
                </c:pt>
                <c:pt idx="8447">
                  <c:v>3927</c:v>
                </c:pt>
                <c:pt idx="8448">
                  <c:v>3928</c:v>
                </c:pt>
                <c:pt idx="8449">
                  <c:v>3929</c:v>
                </c:pt>
                <c:pt idx="8450">
                  <c:v>3930</c:v>
                </c:pt>
                <c:pt idx="8451">
                  <c:v>3931</c:v>
                </c:pt>
                <c:pt idx="8452">
                  <c:v>3932</c:v>
                </c:pt>
                <c:pt idx="8453">
                  <c:v>3933</c:v>
                </c:pt>
                <c:pt idx="8454">
                  <c:v>3934</c:v>
                </c:pt>
                <c:pt idx="8455">
                  <c:v>3934</c:v>
                </c:pt>
                <c:pt idx="8456">
                  <c:v>3935</c:v>
                </c:pt>
                <c:pt idx="8457">
                  <c:v>3936</c:v>
                </c:pt>
                <c:pt idx="8458">
                  <c:v>3937</c:v>
                </c:pt>
                <c:pt idx="8459">
                  <c:v>3937</c:v>
                </c:pt>
                <c:pt idx="8460">
                  <c:v>3938</c:v>
                </c:pt>
                <c:pt idx="8461">
                  <c:v>3939</c:v>
                </c:pt>
                <c:pt idx="8462">
                  <c:v>3940</c:v>
                </c:pt>
                <c:pt idx="8463">
                  <c:v>3940</c:v>
                </c:pt>
                <c:pt idx="8464">
                  <c:v>3940</c:v>
                </c:pt>
                <c:pt idx="8465">
                  <c:v>3941</c:v>
                </c:pt>
                <c:pt idx="8466">
                  <c:v>3941</c:v>
                </c:pt>
                <c:pt idx="8467">
                  <c:v>3941</c:v>
                </c:pt>
                <c:pt idx="8468">
                  <c:v>3942</c:v>
                </c:pt>
                <c:pt idx="8469">
                  <c:v>3942</c:v>
                </c:pt>
                <c:pt idx="8470">
                  <c:v>3943</c:v>
                </c:pt>
                <c:pt idx="8471">
                  <c:v>3944</c:v>
                </c:pt>
                <c:pt idx="8472">
                  <c:v>3945</c:v>
                </c:pt>
                <c:pt idx="8473">
                  <c:v>3946</c:v>
                </c:pt>
                <c:pt idx="8474">
                  <c:v>3946</c:v>
                </c:pt>
                <c:pt idx="8475">
                  <c:v>3947</c:v>
                </c:pt>
                <c:pt idx="8476">
                  <c:v>3947</c:v>
                </c:pt>
                <c:pt idx="8477">
                  <c:v>3947</c:v>
                </c:pt>
                <c:pt idx="8478">
                  <c:v>3947</c:v>
                </c:pt>
                <c:pt idx="8479">
                  <c:v>3948</c:v>
                </c:pt>
                <c:pt idx="8480">
                  <c:v>3949</c:v>
                </c:pt>
                <c:pt idx="8481">
                  <c:v>3950</c:v>
                </c:pt>
                <c:pt idx="8482">
                  <c:v>3950</c:v>
                </c:pt>
                <c:pt idx="8483">
                  <c:v>3950</c:v>
                </c:pt>
                <c:pt idx="8484">
                  <c:v>3950</c:v>
                </c:pt>
                <c:pt idx="8485">
                  <c:v>3950</c:v>
                </c:pt>
                <c:pt idx="8486">
                  <c:v>3950</c:v>
                </c:pt>
                <c:pt idx="8487">
                  <c:v>3950</c:v>
                </c:pt>
                <c:pt idx="8488">
                  <c:v>3950</c:v>
                </c:pt>
                <c:pt idx="8489">
                  <c:v>3950</c:v>
                </c:pt>
                <c:pt idx="8490">
                  <c:v>3950</c:v>
                </c:pt>
                <c:pt idx="8491">
                  <c:v>3950</c:v>
                </c:pt>
                <c:pt idx="8492">
                  <c:v>3950</c:v>
                </c:pt>
                <c:pt idx="8493">
                  <c:v>3951</c:v>
                </c:pt>
                <c:pt idx="8494">
                  <c:v>3952</c:v>
                </c:pt>
                <c:pt idx="8495">
                  <c:v>3952</c:v>
                </c:pt>
                <c:pt idx="8496">
                  <c:v>3952</c:v>
                </c:pt>
                <c:pt idx="8497">
                  <c:v>3953</c:v>
                </c:pt>
                <c:pt idx="8498">
                  <c:v>3953</c:v>
                </c:pt>
                <c:pt idx="8499">
                  <c:v>3954</c:v>
                </c:pt>
                <c:pt idx="8500">
                  <c:v>3954</c:v>
                </c:pt>
                <c:pt idx="8501">
                  <c:v>3954</c:v>
                </c:pt>
                <c:pt idx="8502">
                  <c:v>3955</c:v>
                </c:pt>
                <c:pt idx="8503">
                  <c:v>3955</c:v>
                </c:pt>
                <c:pt idx="8504">
                  <c:v>3955</c:v>
                </c:pt>
                <c:pt idx="8505">
                  <c:v>3955</c:v>
                </c:pt>
                <c:pt idx="8506">
                  <c:v>3955</c:v>
                </c:pt>
                <c:pt idx="8507">
                  <c:v>3955</c:v>
                </c:pt>
                <c:pt idx="8508">
                  <c:v>3955</c:v>
                </c:pt>
                <c:pt idx="8509">
                  <c:v>3955</c:v>
                </c:pt>
                <c:pt idx="8510">
                  <c:v>3955</c:v>
                </c:pt>
                <c:pt idx="8511">
                  <c:v>3955</c:v>
                </c:pt>
                <c:pt idx="8512">
                  <c:v>3955</c:v>
                </c:pt>
                <c:pt idx="8513">
                  <c:v>3955</c:v>
                </c:pt>
                <c:pt idx="8514">
                  <c:v>3955</c:v>
                </c:pt>
                <c:pt idx="8515">
                  <c:v>3955</c:v>
                </c:pt>
                <c:pt idx="8516">
                  <c:v>3955</c:v>
                </c:pt>
                <c:pt idx="8517">
                  <c:v>3955</c:v>
                </c:pt>
                <c:pt idx="8518">
                  <c:v>3955</c:v>
                </c:pt>
                <c:pt idx="8519">
                  <c:v>3955</c:v>
                </c:pt>
                <c:pt idx="8520">
                  <c:v>3955</c:v>
                </c:pt>
                <c:pt idx="8521">
                  <c:v>3955</c:v>
                </c:pt>
                <c:pt idx="8522">
                  <c:v>3955</c:v>
                </c:pt>
                <c:pt idx="8523">
                  <c:v>3955</c:v>
                </c:pt>
                <c:pt idx="8524">
                  <c:v>3955</c:v>
                </c:pt>
                <c:pt idx="8525">
                  <c:v>3956</c:v>
                </c:pt>
                <c:pt idx="8526">
                  <c:v>3956</c:v>
                </c:pt>
                <c:pt idx="8527">
                  <c:v>3957</c:v>
                </c:pt>
                <c:pt idx="8528">
                  <c:v>3957</c:v>
                </c:pt>
                <c:pt idx="8529">
                  <c:v>3957</c:v>
                </c:pt>
                <c:pt idx="8530">
                  <c:v>3957</c:v>
                </c:pt>
                <c:pt idx="8531">
                  <c:v>3957</c:v>
                </c:pt>
                <c:pt idx="8532">
                  <c:v>3957</c:v>
                </c:pt>
                <c:pt idx="8533">
                  <c:v>3958</c:v>
                </c:pt>
                <c:pt idx="8534">
                  <c:v>3959</c:v>
                </c:pt>
                <c:pt idx="8535">
                  <c:v>3959</c:v>
                </c:pt>
                <c:pt idx="8536">
                  <c:v>3960</c:v>
                </c:pt>
                <c:pt idx="8537">
                  <c:v>3960</c:v>
                </c:pt>
                <c:pt idx="8538">
                  <c:v>3960</c:v>
                </c:pt>
                <c:pt idx="8539">
                  <c:v>3961</c:v>
                </c:pt>
                <c:pt idx="8540">
                  <c:v>3962</c:v>
                </c:pt>
                <c:pt idx="8541">
                  <c:v>3962</c:v>
                </c:pt>
                <c:pt idx="8542">
                  <c:v>3962</c:v>
                </c:pt>
                <c:pt idx="8543">
                  <c:v>3963</c:v>
                </c:pt>
                <c:pt idx="8544">
                  <c:v>3963</c:v>
                </c:pt>
                <c:pt idx="8545">
                  <c:v>3963</c:v>
                </c:pt>
                <c:pt idx="8546">
                  <c:v>3963</c:v>
                </c:pt>
                <c:pt idx="8547">
                  <c:v>3964</c:v>
                </c:pt>
                <c:pt idx="8548">
                  <c:v>3964</c:v>
                </c:pt>
                <c:pt idx="8549">
                  <c:v>3965</c:v>
                </c:pt>
                <c:pt idx="8550">
                  <c:v>3965</c:v>
                </c:pt>
                <c:pt idx="8551">
                  <c:v>3965</c:v>
                </c:pt>
                <c:pt idx="8552">
                  <c:v>3965</c:v>
                </c:pt>
                <c:pt idx="8553">
                  <c:v>3965</c:v>
                </c:pt>
                <c:pt idx="8554">
                  <c:v>3965</c:v>
                </c:pt>
                <c:pt idx="8555">
                  <c:v>3966</c:v>
                </c:pt>
                <c:pt idx="8556">
                  <c:v>3966</c:v>
                </c:pt>
                <c:pt idx="8557">
                  <c:v>3967</c:v>
                </c:pt>
                <c:pt idx="8558">
                  <c:v>3967</c:v>
                </c:pt>
                <c:pt idx="8559">
                  <c:v>3967</c:v>
                </c:pt>
                <c:pt idx="8560">
                  <c:v>3968</c:v>
                </c:pt>
                <c:pt idx="8561">
                  <c:v>3969</c:v>
                </c:pt>
                <c:pt idx="8562">
                  <c:v>3970</c:v>
                </c:pt>
                <c:pt idx="8563">
                  <c:v>3970</c:v>
                </c:pt>
                <c:pt idx="8564">
                  <c:v>3970</c:v>
                </c:pt>
                <c:pt idx="8565">
                  <c:v>3971</c:v>
                </c:pt>
                <c:pt idx="8566">
                  <c:v>3971</c:v>
                </c:pt>
                <c:pt idx="8567">
                  <c:v>3971</c:v>
                </c:pt>
                <c:pt idx="8568">
                  <c:v>3971</c:v>
                </c:pt>
                <c:pt idx="8569">
                  <c:v>3971</c:v>
                </c:pt>
                <c:pt idx="8570">
                  <c:v>3971</c:v>
                </c:pt>
                <c:pt idx="8571">
                  <c:v>3972</c:v>
                </c:pt>
                <c:pt idx="8572">
                  <c:v>3972</c:v>
                </c:pt>
                <c:pt idx="8573">
                  <c:v>3973</c:v>
                </c:pt>
                <c:pt idx="8574">
                  <c:v>3973</c:v>
                </c:pt>
                <c:pt idx="8575">
                  <c:v>3973</c:v>
                </c:pt>
                <c:pt idx="8576">
                  <c:v>3973</c:v>
                </c:pt>
                <c:pt idx="8577">
                  <c:v>3973</c:v>
                </c:pt>
                <c:pt idx="8578">
                  <c:v>3974</c:v>
                </c:pt>
                <c:pt idx="8579">
                  <c:v>3974</c:v>
                </c:pt>
                <c:pt idx="8580">
                  <c:v>3975</c:v>
                </c:pt>
                <c:pt idx="8581">
                  <c:v>3976</c:v>
                </c:pt>
                <c:pt idx="8582">
                  <c:v>3976</c:v>
                </c:pt>
                <c:pt idx="8583">
                  <c:v>3977</c:v>
                </c:pt>
                <c:pt idx="8584">
                  <c:v>3978</c:v>
                </c:pt>
                <c:pt idx="8585">
                  <c:v>3978</c:v>
                </c:pt>
                <c:pt idx="8586">
                  <c:v>3979</c:v>
                </c:pt>
                <c:pt idx="8587">
                  <c:v>3979</c:v>
                </c:pt>
                <c:pt idx="8588">
                  <c:v>3979</c:v>
                </c:pt>
                <c:pt idx="8589">
                  <c:v>3979</c:v>
                </c:pt>
                <c:pt idx="8590">
                  <c:v>3979</c:v>
                </c:pt>
                <c:pt idx="8591">
                  <c:v>3980</c:v>
                </c:pt>
                <c:pt idx="8592">
                  <c:v>3980</c:v>
                </c:pt>
                <c:pt idx="8593">
                  <c:v>3981</c:v>
                </c:pt>
                <c:pt idx="8594">
                  <c:v>3981</c:v>
                </c:pt>
                <c:pt idx="8595">
                  <c:v>3981</c:v>
                </c:pt>
                <c:pt idx="8596">
                  <c:v>3981</c:v>
                </c:pt>
                <c:pt idx="8597">
                  <c:v>3981</c:v>
                </c:pt>
                <c:pt idx="8598">
                  <c:v>3982</c:v>
                </c:pt>
                <c:pt idx="8599">
                  <c:v>3983</c:v>
                </c:pt>
                <c:pt idx="8600">
                  <c:v>3984</c:v>
                </c:pt>
                <c:pt idx="8601">
                  <c:v>3984</c:v>
                </c:pt>
                <c:pt idx="8602">
                  <c:v>3985</c:v>
                </c:pt>
                <c:pt idx="8603">
                  <c:v>3986</c:v>
                </c:pt>
                <c:pt idx="8604">
                  <c:v>3986</c:v>
                </c:pt>
                <c:pt idx="8605">
                  <c:v>3986</c:v>
                </c:pt>
                <c:pt idx="8606">
                  <c:v>3986</c:v>
                </c:pt>
                <c:pt idx="8607">
                  <c:v>3987</c:v>
                </c:pt>
                <c:pt idx="8608">
                  <c:v>3988</c:v>
                </c:pt>
                <c:pt idx="8609">
                  <c:v>3989</c:v>
                </c:pt>
                <c:pt idx="8610">
                  <c:v>3990</c:v>
                </c:pt>
                <c:pt idx="8611">
                  <c:v>3991</c:v>
                </c:pt>
                <c:pt idx="8612">
                  <c:v>3991</c:v>
                </c:pt>
                <c:pt idx="8613">
                  <c:v>3991</c:v>
                </c:pt>
                <c:pt idx="8614">
                  <c:v>3991</c:v>
                </c:pt>
                <c:pt idx="8615">
                  <c:v>3991</c:v>
                </c:pt>
                <c:pt idx="8616">
                  <c:v>3991</c:v>
                </c:pt>
                <c:pt idx="8617">
                  <c:v>3992</c:v>
                </c:pt>
                <c:pt idx="8618">
                  <c:v>3993</c:v>
                </c:pt>
                <c:pt idx="8619">
                  <c:v>3994</c:v>
                </c:pt>
                <c:pt idx="8620">
                  <c:v>3995</c:v>
                </c:pt>
                <c:pt idx="8621">
                  <c:v>3995</c:v>
                </c:pt>
                <c:pt idx="8622">
                  <c:v>3995</c:v>
                </c:pt>
                <c:pt idx="8623">
                  <c:v>3995</c:v>
                </c:pt>
                <c:pt idx="8624">
                  <c:v>3996</c:v>
                </c:pt>
                <c:pt idx="8625">
                  <c:v>3997</c:v>
                </c:pt>
                <c:pt idx="8626">
                  <c:v>3998</c:v>
                </c:pt>
                <c:pt idx="8627">
                  <c:v>3999</c:v>
                </c:pt>
                <c:pt idx="8628">
                  <c:v>4000</c:v>
                </c:pt>
                <c:pt idx="8629">
                  <c:v>4000</c:v>
                </c:pt>
                <c:pt idx="8630">
                  <c:v>4000</c:v>
                </c:pt>
                <c:pt idx="8631">
                  <c:v>4001</c:v>
                </c:pt>
                <c:pt idx="8632">
                  <c:v>4002</c:v>
                </c:pt>
                <c:pt idx="8633">
                  <c:v>4003</c:v>
                </c:pt>
                <c:pt idx="8634">
                  <c:v>4003</c:v>
                </c:pt>
                <c:pt idx="8635">
                  <c:v>4004</c:v>
                </c:pt>
                <c:pt idx="8636">
                  <c:v>4005</c:v>
                </c:pt>
                <c:pt idx="8637">
                  <c:v>4005</c:v>
                </c:pt>
                <c:pt idx="8638">
                  <c:v>4005</c:v>
                </c:pt>
                <c:pt idx="8639">
                  <c:v>4005</c:v>
                </c:pt>
                <c:pt idx="8640">
                  <c:v>4005</c:v>
                </c:pt>
                <c:pt idx="8641">
                  <c:v>4006</c:v>
                </c:pt>
                <c:pt idx="8642">
                  <c:v>4007</c:v>
                </c:pt>
                <c:pt idx="8643">
                  <c:v>4008</c:v>
                </c:pt>
                <c:pt idx="8644">
                  <c:v>4009</c:v>
                </c:pt>
                <c:pt idx="8645">
                  <c:v>4010</c:v>
                </c:pt>
                <c:pt idx="8646">
                  <c:v>4011</c:v>
                </c:pt>
                <c:pt idx="8647">
                  <c:v>4012</c:v>
                </c:pt>
                <c:pt idx="8648">
                  <c:v>4013</c:v>
                </c:pt>
                <c:pt idx="8649">
                  <c:v>4014</c:v>
                </c:pt>
                <c:pt idx="8650">
                  <c:v>4014</c:v>
                </c:pt>
                <c:pt idx="8651">
                  <c:v>4015</c:v>
                </c:pt>
                <c:pt idx="8652">
                  <c:v>4016</c:v>
                </c:pt>
                <c:pt idx="8653">
                  <c:v>4017</c:v>
                </c:pt>
                <c:pt idx="8654">
                  <c:v>4018</c:v>
                </c:pt>
                <c:pt idx="8655">
                  <c:v>4019</c:v>
                </c:pt>
                <c:pt idx="8656">
                  <c:v>4020</c:v>
                </c:pt>
                <c:pt idx="8657">
                  <c:v>4021</c:v>
                </c:pt>
                <c:pt idx="8658">
                  <c:v>4021</c:v>
                </c:pt>
                <c:pt idx="8659">
                  <c:v>4021</c:v>
                </c:pt>
                <c:pt idx="8660">
                  <c:v>4022</c:v>
                </c:pt>
                <c:pt idx="8661">
                  <c:v>4023</c:v>
                </c:pt>
                <c:pt idx="8662">
                  <c:v>4023</c:v>
                </c:pt>
                <c:pt idx="8663">
                  <c:v>4023</c:v>
                </c:pt>
                <c:pt idx="8664">
                  <c:v>4024</c:v>
                </c:pt>
                <c:pt idx="8665">
                  <c:v>4025</c:v>
                </c:pt>
                <c:pt idx="8666">
                  <c:v>4025</c:v>
                </c:pt>
                <c:pt idx="8667">
                  <c:v>4025</c:v>
                </c:pt>
                <c:pt idx="8668">
                  <c:v>4026</c:v>
                </c:pt>
                <c:pt idx="8669">
                  <c:v>4027</c:v>
                </c:pt>
                <c:pt idx="8670">
                  <c:v>4028</c:v>
                </c:pt>
                <c:pt idx="8671">
                  <c:v>4029</c:v>
                </c:pt>
                <c:pt idx="8672">
                  <c:v>4030</c:v>
                </c:pt>
                <c:pt idx="8673">
                  <c:v>4031</c:v>
                </c:pt>
                <c:pt idx="8674">
                  <c:v>4032</c:v>
                </c:pt>
                <c:pt idx="8675">
                  <c:v>4033</c:v>
                </c:pt>
                <c:pt idx="8676">
                  <c:v>4034</c:v>
                </c:pt>
                <c:pt idx="8677">
                  <c:v>4034</c:v>
                </c:pt>
                <c:pt idx="8678">
                  <c:v>4035</c:v>
                </c:pt>
                <c:pt idx="8679">
                  <c:v>4035</c:v>
                </c:pt>
                <c:pt idx="8680">
                  <c:v>4035</c:v>
                </c:pt>
                <c:pt idx="8681">
                  <c:v>4036</c:v>
                </c:pt>
                <c:pt idx="8682">
                  <c:v>4036</c:v>
                </c:pt>
                <c:pt idx="8683">
                  <c:v>4036</c:v>
                </c:pt>
                <c:pt idx="8684">
                  <c:v>4037</c:v>
                </c:pt>
                <c:pt idx="8685">
                  <c:v>4038</c:v>
                </c:pt>
                <c:pt idx="8686">
                  <c:v>4039</c:v>
                </c:pt>
                <c:pt idx="8687">
                  <c:v>4039</c:v>
                </c:pt>
                <c:pt idx="8688">
                  <c:v>4040</c:v>
                </c:pt>
                <c:pt idx="8689">
                  <c:v>4041</c:v>
                </c:pt>
                <c:pt idx="8690">
                  <c:v>4042</c:v>
                </c:pt>
                <c:pt idx="8691">
                  <c:v>4042</c:v>
                </c:pt>
                <c:pt idx="8692">
                  <c:v>4043</c:v>
                </c:pt>
                <c:pt idx="8693">
                  <c:v>4043</c:v>
                </c:pt>
                <c:pt idx="8694">
                  <c:v>4043</c:v>
                </c:pt>
                <c:pt idx="8695">
                  <c:v>4044</c:v>
                </c:pt>
                <c:pt idx="8696">
                  <c:v>4044</c:v>
                </c:pt>
                <c:pt idx="8697">
                  <c:v>4044</c:v>
                </c:pt>
                <c:pt idx="8698">
                  <c:v>4045</c:v>
                </c:pt>
                <c:pt idx="8699">
                  <c:v>4045</c:v>
                </c:pt>
                <c:pt idx="8700">
                  <c:v>4046</c:v>
                </c:pt>
                <c:pt idx="8701">
                  <c:v>4047</c:v>
                </c:pt>
                <c:pt idx="8702">
                  <c:v>4047</c:v>
                </c:pt>
                <c:pt idx="8703">
                  <c:v>4047</c:v>
                </c:pt>
                <c:pt idx="8704">
                  <c:v>4047</c:v>
                </c:pt>
                <c:pt idx="8705">
                  <c:v>4048</c:v>
                </c:pt>
                <c:pt idx="8706">
                  <c:v>4049</c:v>
                </c:pt>
                <c:pt idx="8707">
                  <c:v>4049</c:v>
                </c:pt>
                <c:pt idx="8708">
                  <c:v>4049</c:v>
                </c:pt>
                <c:pt idx="8709">
                  <c:v>4049</c:v>
                </c:pt>
                <c:pt idx="8710">
                  <c:v>4049</c:v>
                </c:pt>
                <c:pt idx="8711">
                  <c:v>4049</c:v>
                </c:pt>
                <c:pt idx="8712">
                  <c:v>4049</c:v>
                </c:pt>
                <c:pt idx="8713">
                  <c:v>4049</c:v>
                </c:pt>
                <c:pt idx="8714">
                  <c:v>4049</c:v>
                </c:pt>
                <c:pt idx="8715">
                  <c:v>4050</c:v>
                </c:pt>
                <c:pt idx="8716">
                  <c:v>4051</c:v>
                </c:pt>
                <c:pt idx="8717">
                  <c:v>4051</c:v>
                </c:pt>
                <c:pt idx="8718">
                  <c:v>4052</c:v>
                </c:pt>
                <c:pt idx="8719">
                  <c:v>4052</c:v>
                </c:pt>
                <c:pt idx="8720">
                  <c:v>4052</c:v>
                </c:pt>
                <c:pt idx="8721">
                  <c:v>4053</c:v>
                </c:pt>
                <c:pt idx="8722">
                  <c:v>4053</c:v>
                </c:pt>
                <c:pt idx="8723">
                  <c:v>4054</c:v>
                </c:pt>
                <c:pt idx="8724">
                  <c:v>4054</c:v>
                </c:pt>
                <c:pt idx="8725">
                  <c:v>4055</c:v>
                </c:pt>
                <c:pt idx="8726">
                  <c:v>4056</c:v>
                </c:pt>
                <c:pt idx="8727">
                  <c:v>4056</c:v>
                </c:pt>
                <c:pt idx="8728">
                  <c:v>4057</c:v>
                </c:pt>
                <c:pt idx="8729">
                  <c:v>4057</c:v>
                </c:pt>
                <c:pt idx="8730">
                  <c:v>4058</c:v>
                </c:pt>
                <c:pt idx="8731">
                  <c:v>4058</c:v>
                </c:pt>
                <c:pt idx="8732">
                  <c:v>4058</c:v>
                </c:pt>
                <c:pt idx="8733">
                  <c:v>4058</c:v>
                </c:pt>
                <c:pt idx="8734">
                  <c:v>4059</c:v>
                </c:pt>
                <c:pt idx="8735">
                  <c:v>4059</c:v>
                </c:pt>
                <c:pt idx="8736">
                  <c:v>4060</c:v>
                </c:pt>
                <c:pt idx="8737">
                  <c:v>4061</c:v>
                </c:pt>
                <c:pt idx="8738">
                  <c:v>4061</c:v>
                </c:pt>
                <c:pt idx="8739">
                  <c:v>4062</c:v>
                </c:pt>
                <c:pt idx="8740">
                  <c:v>4063</c:v>
                </c:pt>
                <c:pt idx="8741">
                  <c:v>4064</c:v>
                </c:pt>
                <c:pt idx="8742">
                  <c:v>4065</c:v>
                </c:pt>
                <c:pt idx="8743">
                  <c:v>4065</c:v>
                </c:pt>
                <c:pt idx="8744">
                  <c:v>4065</c:v>
                </c:pt>
                <c:pt idx="8745">
                  <c:v>4065</c:v>
                </c:pt>
                <c:pt idx="8746">
                  <c:v>4065</c:v>
                </c:pt>
                <c:pt idx="8747">
                  <c:v>4065</c:v>
                </c:pt>
                <c:pt idx="8748">
                  <c:v>4065</c:v>
                </c:pt>
                <c:pt idx="8749">
                  <c:v>4065</c:v>
                </c:pt>
                <c:pt idx="8750">
                  <c:v>4065</c:v>
                </c:pt>
                <c:pt idx="8751">
                  <c:v>4065</c:v>
                </c:pt>
                <c:pt idx="8752">
                  <c:v>4065</c:v>
                </c:pt>
                <c:pt idx="8753">
                  <c:v>4065</c:v>
                </c:pt>
                <c:pt idx="8754">
                  <c:v>4065</c:v>
                </c:pt>
                <c:pt idx="8755">
                  <c:v>4065</c:v>
                </c:pt>
                <c:pt idx="8756">
                  <c:v>4065</c:v>
                </c:pt>
                <c:pt idx="8757">
                  <c:v>4065</c:v>
                </c:pt>
                <c:pt idx="8758">
                  <c:v>4065</c:v>
                </c:pt>
                <c:pt idx="8759">
                  <c:v>4065</c:v>
                </c:pt>
                <c:pt idx="8760">
                  <c:v>4065</c:v>
                </c:pt>
                <c:pt idx="8761">
                  <c:v>4065</c:v>
                </c:pt>
                <c:pt idx="8762">
                  <c:v>4065</c:v>
                </c:pt>
                <c:pt idx="8763">
                  <c:v>4065</c:v>
                </c:pt>
                <c:pt idx="8764">
                  <c:v>4065</c:v>
                </c:pt>
                <c:pt idx="8765">
                  <c:v>4065</c:v>
                </c:pt>
                <c:pt idx="8766">
                  <c:v>4065</c:v>
                </c:pt>
                <c:pt idx="8767">
                  <c:v>4065</c:v>
                </c:pt>
                <c:pt idx="8768">
                  <c:v>4065</c:v>
                </c:pt>
                <c:pt idx="8769">
                  <c:v>4065</c:v>
                </c:pt>
                <c:pt idx="8770">
                  <c:v>4065</c:v>
                </c:pt>
                <c:pt idx="8771">
                  <c:v>4065</c:v>
                </c:pt>
                <c:pt idx="8772">
                  <c:v>4065</c:v>
                </c:pt>
                <c:pt idx="8773">
                  <c:v>4065</c:v>
                </c:pt>
                <c:pt idx="8774">
                  <c:v>4065</c:v>
                </c:pt>
                <c:pt idx="8775">
                  <c:v>4065</c:v>
                </c:pt>
                <c:pt idx="8776">
                  <c:v>4065</c:v>
                </c:pt>
                <c:pt idx="8777">
                  <c:v>4065</c:v>
                </c:pt>
                <c:pt idx="8778">
                  <c:v>4065</c:v>
                </c:pt>
                <c:pt idx="8779">
                  <c:v>4065</c:v>
                </c:pt>
                <c:pt idx="8780">
                  <c:v>4065</c:v>
                </c:pt>
                <c:pt idx="8781">
                  <c:v>4065</c:v>
                </c:pt>
                <c:pt idx="8782">
                  <c:v>4065</c:v>
                </c:pt>
                <c:pt idx="8783">
                  <c:v>4065</c:v>
                </c:pt>
                <c:pt idx="8784">
                  <c:v>4065</c:v>
                </c:pt>
                <c:pt idx="8785">
                  <c:v>4065</c:v>
                </c:pt>
                <c:pt idx="8786">
                  <c:v>4065</c:v>
                </c:pt>
                <c:pt idx="8787">
                  <c:v>4065</c:v>
                </c:pt>
                <c:pt idx="8788">
                  <c:v>4065</c:v>
                </c:pt>
                <c:pt idx="8789">
                  <c:v>4065</c:v>
                </c:pt>
                <c:pt idx="8790">
                  <c:v>4065</c:v>
                </c:pt>
                <c:pt idx="8791">
                  <c:v>4065</c:v>
                </c:pt>
                <c:pt idx="8792">
                  <c:v>4066</c:v>
                </c:pt>
                <c:pt idx="8793">
                  <c:v>4066</c:v>
                </c:pt>
                <c:pt idx="8794">
                  <c:v>4066</c:v>
                </c:pt>
                <c:pt idx="8795">
                  <c:v>4066</c:v>
                </c:pt>
                <c:pt idx="8796">
                  <c:v>4066</c:v>
                </c:pt>
                <c:pt idx="8797">
                  <c:v>4066</c:v>
                </c:pt>
                <c:pt idx="8798">
                  <c:v>4067</c:v>
                </c:pt>
                <c:pt idx="8799">
                  <c:v>4067</c:v>
                </c:pt>
                <c:pt idx="8800">
                  <c:v>4068</c:v>
                </c:pt>
                <c:pt idx="8801">
                  <c:v>4069</c:v>
                </c:pt>
                <c:pt idx="8802">
                  <c:v>4069</c:v>
                </c:pt>
                <c:pt idx="8803">
                  <c:v>4070</c:v>
                </c:pt>
                <c:pt idx="8804">
                  <c:v>4070</c:v>
                </c:pt>
                <c:pt idx="8805">
                  <c:v>4070</c:v>
                </c:pt>
                <c:pt idx="8806">
                  <c:v>4070</c:v>
                </c:pt>
                <c:pt idx="8807">
                  <c:v>4070</c:v>
                </c:pt>
                <c:pt idx="8808">
                  <c:v>4071</c:v>
                </c:pt>
                <c:pt idx="8809">
                  <c:v>4072</c:v>
                </c:pt>
                <c:pt idx="8810">
                  <c:v>4073</c:v>
                </c:pt>
                <c:pt idx="8811">
                  <c:v>4073</c:v>
                </c:pt>
                <c:pt idx="8812">
                  <c:v>4073</c:v>
                </c:pt>
                <c:pt idx="8813">
                  <c:v>4073</c:v>
                </c:pt>
                <c:pt idx="8814">
                  <c:v>4073</c:v>
                </c:pt>
                <c:pt idx="8815">
                  <c:v>4073</c:v>
                </c:pt>
                <c:pt idx="8816">
                  <c:v>4073</c:v>
                </c:pt>
                <c:pt idx="8817">
                  <c:v>4073</c:v>
                </c:pt>
                <c:pt idx="8818">
                  <c:v>4074</c:v>
                </c:pt>
                <c:pt idx="8819">
                  <c:v>4075</c:v>
                </c:pt>
                <c:pt idx="8820">
                  <c:v>4076</c:v>
                </c:pt>
                <c:pt idx="8821">
                  <c:v>4077</c:v>
                </c:pt>
                <c:pt idx="8822">
                  <c:v>4077</c:v>
                </c:pt>
                <c:pt idx="8823">
                  <c:v>4078</c:v>
                </c:pt>
                <c:pt idx="8824">
                  <c:v>4078</c:v>
                </c:pt>
                <c:pt idx="8825">
                  <c:v>4078</c:v>
                </c:pt>
                <c:pt idx="8826">
                  <c:v>4078</c:v>
                </c:pt>
                <c:pt idx="8827">
                  <c:v>4078</c:v>
                </c:pt>
                <c:pt idx="8828">
                  <c:v>4078</c:v>
                </c:pt>
                <c:pt idx="8829">
                  <c:v>4078</c:v>
                </c:pt>
                <c:pt idx="8830">
                  <c:v>4078</c:v>
                </c:pt>
                <c:pt idx="8831">
                  <c:v>4078</c:v>
                </c:pt>
                <c:pt idx="8832">
                  <c:v>4078</c:v>
                </c:pt>
                <c:pt idx="8833">
                  <c:v>4079</c:v>
                </c:pt>
                <c:pt idx="8834">
                  <c:v>4079</c:v>
                </c:pt>
                <c:pt idx="8835">
                  <c:v>4080</c:v>
                </c:pt>
                <c:pt idx="8836">
                  <c:v>4081</c:v>
                </c:pt>
                <c:pt idx="8837">
                  <c:v>4082</c:v>
                </c:pt>
                <c:pt idx="8838">
                  <c:v>4083</c:v>
                </c:pt>
                <c:pt idx="8839">
                  <c:v>4083</c:v>
                </c:pt>
                <c:pt idx="8840">
                  <c:v>4083</c:v>
                </c:pt>
                <c:pt idx="8841">
                  <c:v>4083</c:v>
                </c:pt>
                <c:pt idx="8842">
                  <c:v>4083</c:v>
                </c:pt>
                <c:pt idx="8843">
                  <c:v>4083</c:v>
                </c:pt>
                <c:pt idx="8844">
                  <c:v>4083</c:v>
                </c:pt>
                <c:pt idx="8845">
                  <c:v>4084</c:v>
                </c:pt>
                <c:pt idx="8846">
                  <c:v>4084</c:v>
                </c:pt>
                <c:pt idx="8847">
                  <c:v>4085</c:v>
                </c:pt>
                <c:pt idx="8848">
                  <c:v>4086</c:v>
                </c:pt>
                <c:pt idx="8849">
                  <c:v>4087</c:v>
                </c:pt>
                <c:pt idx="8850">
                  <c:v>4088</c:v>
                </c:pt>
                <c:pt idx="8851">
                  <c:v>4089</c:v>
                </c:pt>
                <c:pt idx="8852">
                  <c:v>4090</c:v>
                </c:pt>
                <c:pt idx="8853">
                  <c:v>4091</c:v>
                </c:pt>
                <c:pt idx="8854">
                  <c:v>4092</c:v>
                </c:pt>
                <c:pt idx="8855">
                  <c:v>4093</c:v>
                </c:pt>
                <c:pt idx="8856">
                  <c:v>4093</c:v>
                </c:pt>
                <c:pt idx="8857">
                  <c:v>4093</c:v>
                </c:pt>
                <c:pt idx="8858">
                  <c:v>4094</c:v>
                </c:pt>
                <c:pt idx="8859">
                  <c:v>4095</c:v>
                </c:pt>
                <c:pt idx="8860">
                  <c:v>4096</c:v>
                </c:pt>
                <c:pt idx="8861">
                  <c:v>4097</c:v>
                </c:pt>
                <c:pt idx="8862">
                  <c:v>4098</c:v>
                </c:pt>
                <c:pt idx="8863">
                  <c:v>4099</c:v>
                </c:pt>
                <c:pt idx="8864">
                  <c:v>4100</c:v>
                </c:pt>
                <c:pt idx="8865">
                  <c:v>4101</c:v>
                </c:pt>
                <c:pt idx="8866">
                  <c:v>4102</c:v>
                </c:pt>
                <c:pt idx="8867">
                  <c:v>4103</c:v>
                </c:pt>
                <c:pt idx="8868">
                  <c:v>4104</c:v>
                </c:pt>
                <c:pt idx="8869">
                  <c:v>4105</c:v>
                </c:pt>
                <c:pt idx="8870">
                  <c:v>4106</c:v>
                </c:pt>
                <c:pt idx="8871">
                  <c:v>4107</c:v>
                </c:pt>
                <c:pt idx="8872">
                  <c:v>4107</c:v>
                </c:pt>
                <c:pt idx="8873">
                  <c:v>4108</c:v>
                </c:pt>
                <c:pt idx="8874">
                  <c:v>4108</c:v>
                </c:pt>
                <c:pt idx="8875">
                  <c:v>4108</c:v>
                </c:pt>
                <c:pt idx="8876">
                  <c:v>4109</c:v>
                </c:pt>
                <c:pt idx="8877">
                  <c:v>4109</c:v>
                </c:pt>
                <c:pt idx="8878">
                  <c:v>4110</c:v>
                </c:pt>
                <c:pt idx="8879">
                  <c:v>4110</c:v>
                </c:pt>
                <c:pt idx="8880">
                  <c:v>4111</c:v>
                </c:pt>
                <c:pt idx="8881">
                  <c:v>4112</c:v>
                </c:pt>
                <c:pt idx="8882">
                  <c:v>4113</c:v>
                </c:pt>
                <c:pt idx="8883">
                  <c:v>4113</c:v>
                </c:pt>
                <c:pt idx="8884">
                  <c:v>4114</c:v>
                </c:pt>
                <c:pt idx="8885">
                  <c:v>4115</c:v>
                </c:pt>
                <c:pt idx="8886">
                  <c:v>4116</c:v>
                </c:pt>
                <c:pt idx="8887">
                  <c:v>4117</c:v>
                </c:pt>
                <c:pt idx="8888">
                  <c:v>4118</c:v>
                </c:pt>
                <c:pt idx="8889">
                  <c:v>4119</c:v>
                </c:pt>
                <c:pt idx="8890">
                  <c:v>4120</c:v>
                </c:pt>
                <c:pt idx="8891">
                  <c:v>4120</c:v>
                </c:pt>
                <c:pt idx="8892">
                  <c:v>4120</c:v>
                </c:pt>
                <c:pt idx="8893">
                  <c:v>4121</c:v>
                </c:pt>
                <c:pt idx="8894">
                  <c:v>4121</c:v>
                </c:pt>
                <c:pt idx="8895">
                  <c:v>4122</c:v>
                </c:pt>
                <c:pt idx="8896">
                  <c:v>4123</c:v>
                </c:pt>
                <c:pt idx="8897">
                  <c:v>4123</c:v>
                </c:pt>
                <c:pt idx="8898">
                  <c:v>4123</c:v>
                </c:pt>
                <c:pt idx="8899">
                  <c:v>4123</c:v>
                </c:pt>
                <c:pt idx="8900">
                  <c:v>4123</c:v>
                </c:pt>
                <c:pt idx="8901">
                  <c:v>4123</c:v>
                </c:pt>
                <c:pt idx="8902">
                  <c:v>4123</c:v>
                </c:pt>
                <c:pt idx="8903">
                  <c:v>4124</c:v>
                </c:pt>
                <c:pt idx="8904">
                  <c:v>4125</c:v>
                </c:pt>
                <c:pt idx="8905">
                  <c:v>4126</c:v>
                </c:pt>
                <c:pt idx="8906">
                  <c:v>4127</c:v>
                </c:pt>
                <c:pt idx="8907">
                  <c:v>4128</c:v>
                </c:pt>
                <c:pt idx="8908">
                  <c:v>4129</c:v>
                </c:pt>
                <c:pt idx="8909">
                  <c:v>4130</c:v>
                </c:pt>
                <c:pt idx="8910">
                  <c:v>4131</c:v>
                </c:pt>
                <c:pt idx="8911">
                  <c:v>4132</c:v>
                </c:pt>
                <c:pt idx="8912">
                  <c:v>4133</c:v>
                </c:pt>
                <c:pt idx="8913">
                  <c:v>4134</c:v>
                </c:pt>
                <c:pt idx="8914">
                  <c:v>4134</c:v>
                </c:pt>
                <c:pt idx="8915">
                  <c:v>4134</c:v>
                </c:pt>
                <c:pt idx="8916">
                  <c:v>4134</c:v>
                </c:pt>
                <c:pt idx="8917">
                  <c:v>4135</c:v>
                </c:pt>
                <c:pt idx="8918">
                  <c:v>4136</c:v>
                </c:pt>
                <c:pt idx="8919">
                  <c:v>4137</c:v>
                </c:pt>
                <c:pt idx="8920">
                  <c:v>4138</c:v>
                </c:pt>
                <c:pt idx="8921">
                  <c:v>4138</c:v>
                </c:pt>
                <c:pt idx="8922">
                  <c:v>4139</c:v>
                </c:pt>
                <c:pt idx="8923">
                  <c:v>4139</c:v>
                </c:pt>
                <c:pt idx="8924">
                  <c:v>4139</c:v>
                </c:pt>
                <c:pt idx="8925">
                  <c:v>4140</c:v>
                </c:pt>
                <c:pt idx="8926">
                  <c:v>4141</c:v>
                </c:pt>
                <c:pt idx="8927">
                  <c:v>4142</c:v>
                </c:pt>
                <c:pt idx="8928">
                  <c:v>4143</c:v>
                </c:pt>
                <c:pt idx="8929">
                  <c:v>4143</c:v>
                </c:pt>
                <c:pt idx="8930">
                  <c:v>4144</c:v>
                </c:pt>
                <c:pt idx="8931">
                  <c:v>4145</c:v>
                </c:pt>
                <c:pt idx="8932">
                  <c:v>4145</c:v>
                </c:pt>
                <c:pt idx="8933">
                  <c:v>4145</c:v>
                </c:pt>
                <c:pt idx="8934">
                  <c:v>4145</c:v>
                </c:pt>
                <c:pt idx="8935">
                  <c:v>4146</c:v>
                </c:pt>
                <c:pt idx="8936">
                  <c:v>4146</c:v>
                </c:pt>
                <c:pt idx="8937">
                  <c:v>4147</c:v>
                </c:pt>
                <c:pt idx="8938">
                  <c:v>4148</c:v>
                </c:pt>
                <c:pt idx="8939">
                  <c:v>4149</c:v>
                </c:pt>
                <c:pt idx="8940">
                  <c:v>4150</c:v>
                </c:pt>
                <c:pt idx="8941">
                  <c:v>4150</c:v>
                </c:pt>
                <c:pt idx="8942">
                  <c:v>4151</c:v>
                </c:pt>
                <c:pt idx="8943">
                  <c:v>4151</c:v>
                </c:pt>
                <c:pt idx="8944">
                  <c:v>4152</c:v>
                </c:pt>
                <c:pt idx="8945">
                  <c:v>4152</c:v>
                </c:pt>
                <c:pt idx="8946">
                  <c:v>4152</c:v>
                </c:pt>
                <c:pt idx="8947">
                  <c:v>4152</c:v>
                </c:pt>
                <c:pt idx="8948">
                  <c:v>4153</c:v>
                </c:pt>
                <c:pt idx="8949">
                  <c:v>4154</c:v>
                </c:pt>
                <c:pt idx="8950">
                  <c:v>4155</c:v>
                </c:pt>
                <c:pt idx="8951">
                  <c:v>4155</c:v>
                </c:pt>
                <c:pt idx="8952">
                  <c:v>4155</c:v>
                </c:pt>
                <c:pt idx="8953">
                  <c:v>4156</c:v>
                </c:pt>
                <c:pt idx="8954">
                  <c:v>4157</c:v>
                </c:pt>
                <c:pt idx="8955">
                  <c:v>4158</c:v>
                </c:pt>
                <c:pt idx="8956">
                  <c:v>4159</c:v>
                </c:pt>
                <c:pt idx="8957">
                  <c:v>4159</c:v>
                </c:pt>
                <c:pt idx="8958">
                  <c:v>4160</c:v>
                </c:pt>
                <c:pt idx="8959">
                  <c:v>4161</c:v>
                </c:pt>
                <c:pt idx="8960">
                  <c:v>4161</c:v>
                </c:pt>
                <c:pt idx="8961">
                  <c:v>4161</c:v>
                </c:pt>
                <c:pt idx="8962">
                  <c:v>4161</c:v>
                </c:pt>
                <c:pt idx="8963">
                  <c:v>4162</c:v>
                </c:pt>
                <c:pt idx="8964">
                  <c:v>4162</c:v>
                </c:pt>
                <c:pt idx="8965">
                  <c:v>4162</c:v>
                </c:pt>
                <c:pt idx="8966">
                  <c:v>4162</c:v>
                </c:pt>
                <c:pt idx="8967">
                  <c:v>4163</c:v>
                </c:pt>
                <c:pt idx="8968">
                  <c:v>4163</c:v>
                </c:pt>
                <c:pt idx="8969">
                  <c:v>4163</c:v>
                </c:pt>
                <c:pt idx="8970">
                  <c:v>4163</c:v>
                </c:pt>
                <c:pt idx="8971">
                  <c:v>4163</c:v>
                </c:pt>
                <c:pt idx="8972">
                  <c:v>4163</c:v>
                </c:pt>
                <c:pt idx="8973">
                  <c:v>4163</c:v>
                </c:pt>
                <c:pt idx="8974">
                  <c:v>4163</c:v>
                </c:pt>
                <c:pt idx="8975">
                  <c:v>4163</c:v>
                </c:pt>
                <c:pt idx="8976">
                  <c:v>4163</c:v>
                </c:pt>
                <c:pt idx="8977">
                  <c:v>4163</c:v>
                </c:pt>
                <c:pt idx="8978">
                  <c:v>4163</c:v>
                </c:pt>
                <c:pt idx="8979">
                  <c:v>4163</c:v>
                </c:pt>
                <c:pt idx="8980">
                  <c:v>4163</c:v>
                </c:pt>
                <c:pt idx="8981">
                  <c:v>4163</c:v>
                </c:pt>
                <c:pt idx="8982">
                  <c:v>4164</c:v>
                </c:pt>
                <c:pt idx="8983">
                  <c:v>4165</c:v>
                </c:pt>
                <c:pt idx="8984">
                  <c:v>4165</c:v>
                </c:pt>
                <c:pt idx="8985">
                  <c:v>4165</c:v>
                </c:pt>
                <c:pt idx="8986">
                  <c:v>4166</c:v>
                </c:pt>
                <c:pt idx="8987">
                  <c:v>4167</c:v>
                </c:pt>
                <c:pt idx="8988">
                  <c:v>4168</c:v>
                </c:pt>
                <c:pt idx="8989">
                  <c:v>4169</c:v>
                </c:pt>
                <c:pt idx="8990">
                  <c:v>4170</c:v>
                </c:pt>
                <c:pt idx="8991">
                  <c:v>4170</c:v>
                </c:pt>
                <c:pt idx="8992">
                  <c:v>4170</c:v>
                </c:pt>
                <c:pt idx="8993">
                  <c:v>4170</c:v>
                </c:pt>
                <c:pt idx="8994">
                  <c:v>4170</c:v>
                </c:pt>
                <c:pt idx="8995">
                  <c:v>4170</c:v>
                </c:pt>
                <c:pt idx="8996">
                  <c:v>4170</c:v>
                </c:pt>
                <c:pt idx="8997">
                  <c:v>4170</c:v>
                </c:pt>
                <c:pt idx="8998">
                  <c:v>4171</c:v>
                </c:pt>
                <c:pt idx="8999">
                  <c:v>4171</c:v>
                </c:pt>
                <c:pt idx="9000">
                  <c:v>4172</c:v>
                </c:pt>
                <c:pt idx="9001">
                  <c:v>4172</c:v>
                </c:pt>
                <c:pt idx="9002">
                  <c:v>4172</c:v>
                </c:pt>
                <c:pt idx="9003">
                  <c:v>4172</c:v>
                </c:pt>
                <c:pt idx="9004">
                  <c:v>4173</c:v>
                </c:pt>
                <c:pt idx="9005">
                  <c:v>4174</c:v>
                </c:pt>
                <c:pt idx="9006">
                  <c:v>4174</c:v>
                </c:pt>
                <c:pt idx="9007">
                  <c:v>4174</c:v>
                </c:pt>
                <c:pt idx="9008">
                  <c:v>4174</c:v>
                </c:pt>
                <c:pt idx="9009">
                  <c:v>4174</c:v>
                </c:pt>
                <c:pt idx="9010">
                  <c:v>4174</c:v>
                </c:pt>
                <c:pt idx="9011">
                  <c:v>4174</c:v>
                </c:pt>
                <c:pt idx="9012">
                  <c:v>4174</c:v>
                </c:pt>
                <c:pt idx="9013">
                  <c:v>4174</c:v>
                </c:pt>
                <c:pt idx="9014">
                  <c:v>4174</c:v>
                </c:pt>
                <c:pt idx="9015">
                  <c:v>4175</c:v>
                </c:pt>
                <c:pt idx="9016">
                  <c:v>4175</c:v>
                </c:pt>
                <c:pt idx="9017">
                  <c:v>4176</c:v>
                </c:pt>
                <c:pt idx="9018">
                  <c:v>4176</c:v>
                </c:pt>
                <c:pt idx="9019">
                  <c:v>4177</c:v>
                </c:pt>
                <c:pt idx="9020">
                  <c:v>4177</c:v>
                </c:pt>
                <c:pt idx="9021">
                  <c:v>4178</c:v>
                </c:pt>
                <c:pt idx="9022">
                  <c:v>4178</c:v>
                </c:pt>
                <c:pt idx="9023">
                  <c:v>4178</c:v>
                </c:pt>
                <c:pt idx="9024">
                  <c:v>4178</c:v>
                </c:pt>
                <c:pt idx="9025">
                  <c:v>4178</c:v>
                </c:pt>
                <c:pt idx="9026">
                  <c:v>4178</c:v>
                </c:pt>
                <c:pt idx="9027">
                  <c:v>4178</c:v>
                </c:pt>
                <c:pt idx="9028">
                  <c:v>4178</c:v>
                </c:pt>
                <c:pt idx="9029">
                  <c:v>4178</c:v>
                </c:pt>
                <c:pt idx="9030">
                  <c:v>4178</c:v>
                </c:pt>
                <c:pt idx="9031">
                  <c:v>4178</c:v>
                </c:pt>
                <c:pt idx="9032">
                  <c:v>4179</c:v>
                </c:pt>
                <c:pt idx="9033">
                  <c:v>4180</c:v>
                </c:pt>
                <c:pt idx="9034">
                  <c:v>4180</c:v>
                </c:pt>
                <c:pt idx="9035">
                  <c:v>4181</c:v>
                </c:pt>
                <c:pt idx="9036">
                  <c:v>4182</c:v>
                </c:pt>
                <c:pt idx="9037">
                  <c:v>4182</c:v>
                </c:pt>
                <c:pt idx="9038">
                  <c:v>4182</c:v>
                </c:pt>
                <c:pt idx="9039">
                  <c:v>4183</c:v>
                </c:pt>
                <c:pt idx="9040">
                  <c:v>4184</c:v>
                </c:pt>
                <c:pt idx="9041">
                  <c:v>4185</c:v>
                </c:pt>
                <c:pt idx="9042">
                  <c:v>4185</c:v>
                </c:pt>
                <c:pt idx="9043">
                  <c:v>4185</c:v>
                </c:pt>
                <c:pt idx="9044">
                  <c:v>4186</c:v>
                </c:pt>
                <c:pt idx="9045">
                  <c:v>4187</c:v>
                </c:pt>
                <c:pt idx="9046">
                  <c:v>4187</c:v>
                </c:pt>
                <c:pt idx="9047">
                  <c:v>4188</c:v>
                </c:pt>
                <c:pt idx="9048">
                  <c:v>4188</c:v>
                </c:pt>
                <c:pt idx="9049">
                  <c:v>4188</c:v>
                </c:pt>
                <c:pt idx="9050">
                  <c:v>4188</c:v>
                </c:pt>
                <c:pt idx="9051">
                  <c:v>4188</c:v>
                </c:pt>
                <c:pt idx="9052">
                  <c:v>4188</c:v>
                </c:pt>
                <c:pt idx="9053">
                  <c:v>4189</c:v>
                </c:pt>
                <c:pt idx="9054">
                  <c:v>4190</c:v>
                </c:pt>
                <c:pt idx="9055">
                  <c:v>4190</c:v>
                </c:pt>
                <c:pt idx="9056">
                  <c:v>4190</c:v>
                </c:pt>
                <c:pt idx="9057">
                  <c:v>4190</c:v>
                </c:pt>
                <c:pt idx="9058">
                  <c:v>4191</c:v>
                </c:pt>
                <c:pt idx="9059">
                  <c:v>4192</c:v>
                </c:pt>
                <c:pt idx="9060">
                  <c:v>4193</c:v>
                </c:pt>
                <c:pt idx="9061">
                  <c:v>4193</c:v>
                </c:pt>
                <c:pt idx="9062">
                  <c:v>4194</c:v>
                </c:pt>
                <c:pt idx="9063">
                  <c:v>4195</c:v>
                </c:pt>
                <c:pt idx="9064">
                  <c:v>4196</c:v>
                </c:pt>
                <c:pt idx="9065">
                  <c:v>4196</c:v>
                </c:pt>
                <c:pt idx="9066">
                  <c:v>4197</c:v>
                </c:pt>
                <c:pt idx="9067">
                  <c:v>4197</c:v>
                </c:pt>
                <c:pt idx="9068">
                  <c:v>4197</c:v>
                </c:pt>
                <c:pt idx="9069">
                  <c:v>4197</c:v>
                </c:pt>
                <c:pt idx="9070">
                  <c:v>4197</c:v>
                </c:pt>
                <c:pt idx="9071">
                  <c:v>4197</c:v>
                </c:pt>
                <c:pt idx="9072">
                  <c:v>4197</c:v>
                </c:pt>
                <c:pt idx="9073">
                  <c:v>4198</c:v>
                </c:pt>
                <c:pt idx="9074">
                  <c:v>4198</c:v>
                </c:pt>
                <c:pt idx="9075">
                  <c:v>4199</c:v>
                </c:pt>
                <c:pt idx="9076">
                  <c:v>4200</c:v>
                </c:pt>
                <c:pt idx="9077">
                  <c:v>4200</c:v>
                </c:pt>
                <c:pt idx="9078">
                  <c:v>4200</c:v>
                </c:pt>
                <c:pt idx="9079">
                  <c:v>4200</c:v>
                </c:pt>
                <c:pt idx="9080">
                  <c:v>4200</c:v>
                </c:pt>
                <c:pt idx="9081">
                  <c:v>4200</c:v>
                </c:pt>
                <c:pt idx="9082">
                  <c:v>4200</c:v>
                </c:pt>
                <c:pt idx="9083">
                  <c:v>4201</c:v>
                </c:pt>
                <c:pt idx="9084">
                  <c:v>4202</c:v>
                </c:pt>
                <c:pt idx="9085">
                  <c:v>4203</c:v>
                </c:pt>
                <c:pt idx="9086">
                  <c:v>4203</c:v>
                </c:pt>
                <c:pt idx="9087">
                  <c:v>4204</c:v>
                </c:pt>
                <c:pt idx="9088">
                  <c:v>4204</c:v>
                </c:pt>
                <c:pt idx="9089">
                  <c:v>4204</c:v>
                </c:pt>
                <c:pt idx="9090">
                  <c:v>4205</c:v>
                </c:pt>
                <c:pt idx="9091">
                  <c:v>4206</c:v>
                </c:pt>
                <c:pt idx="9092">
                  <c:v>4207</c:v>
                </c:pt>
                <c:pt idx="9093">
                  <c:v>4207</c:v>
                </c:pt>
                <c:pt idx="9094">
                  <c:v>4207</c:v>
                </c:pt>
                <c:pt idx="9095">
                  <c:v>4207</c:v>
                </c:pt>
                <c:pt idx="9096">
                  <c:v>4207</c:v>
                </c:pt>
                <c:pt idx="9097">
                  <c:v>4207</c:v>
                </c:pt>
                <c:pt idx="9098">
                  <c:v>4207</c:v>
                </c:pt>
                <c:pt idx="9099">
                  <c:v>4207</c:v>
                </c:pt>
                <c:pt idx="9100">
                  <c:v>4207</c:v>
                </c:pt>
                <c:pt idx="9101">
                  <c:v>4207</c:v>
                </c:pt>
                <c:pt idx="9102">
                  <c:v>4208</c:v>
                </c:pt>
                <c:pt idx="9103">
                  <c:v>4208</c:v>
                </c:pt>
                <c:pt idx="9104">
                  <c:v>4208</c:v>
                </c:pt>
                <c:pt idx="9105">
                  <c:v>4209</c:v>
                </c:pt>
                <c:pt idx="9106">
                  <c:v>4210</c:v>
                </c:pt>
                <c:pt idx="9107">
                  <c:v>4210</c:v>
                </c:pt>
                <c:pt idx="9108">
                  <c:v>4210</c:v>
                </c:pt>
                <c:pt idx="9109">
                  <c:v>4211</c:v>
                </c:pt>
                <c:pt idx="9110">
                  <c:v>4211</c:v>
                </c:pt>
                <c:pt idx="9111">
                  <c:v>4212</c:v>
                </c:pt>
                <c:pt idx="9112">
                  <c:v>4213</c:v>
                </c:pt>
                <c:pt idx="9113">
                  <c:v>4213</c:v>
                </c:pt>
                <c:pt idx="9114">
                  <c:v>4213</c:v>
                </c:pt>
                <c:pt idx="9115">
                  <c:v>4214</c:v>
                </c:pt>
                <c:pt idx="9116">
                  <c:v>4214</c:v>
                </c:pt>
                <c:pt idx="9117">
                  <c:v>4215</c:v>
                </c:pt>
                <c:pt idx="9118">
                  <c:v>4215</c:v>
                </c:pt>
                <c:pt idx="9119">
                  <c:v>4216</c:v>
                </c:pt>
                <c:pt idx="9120">
                  <c:v>4217</c:v>
                </c:pt>
                <c:pt idx="9121">
                  <c:v>4218</c:v>
                </c:pt>
                <c:pt idx="9122">
                  <c:v>4218</c:v>
                </c:pt>
                <c:pt idx="9123">
                  <c:v>4218</c:v>
                </c:pt>
                <c:pt idx="9124">
                  <c:v>4218</c:v>
                </c:pt>
                <c:pt idx="9125">
                  <c:v>4219</c:v>
                </c:pt>
                <c:pt idx="9126">
                  <c:v>4219</c:v>
                </c:pt>
                <c:pt idx="9127">
                  <c:v>4219</c:v>
                </c:pt>
                <c:pt idx="9128">
                  <c:v>4219</c:v>
                </c:pt>
                <c:pt idx="9129">
                  <c:v>4219</c:v>
                </c:pt>
                <c:pt idx="9130">
                  <c:v>4219</c:v>
                </c:pt>
                <c:pt idx="9131">
                  <c:v>4219</c:v>
                </c:pt>
                <c:pt idx="9132">
                  <c:v>4220</c:v>
                </c:pt>
                <c:pt idx="9133">
                  <c:v>4220</c:v>
                </c:pt>
                <c:pt idx="9134">
                  <c:v>4220</c:v>
                </c:pt>
                <c:pt idx="9135">
                  <c:v>4221</c:v>
                </c:pt>
                <c:pt idx="9136">
                  <c:v>4221</c:v>
                </c:pt>
                <c:pt idx="9137">
                  <c:v>4221</c:v>
                </c:pt>
                <c:pt idx="9138">
                  <c:v>4221</c:v>
                </c:pt>
                <c:pt idx="9139">
                  <c:v>4222</c:v>
                </c:pt>
                <c:pt idx="9140">
                  <c:v>4222</c:v>
                </c:pt>
                <c:pt idx="9141">
                  <c:v>4222</c:v>
                </c:pt>
                <c:pt idx="9142">
                  <c:v>4223</c:v>
                </c:pt>
                <c:pt idx="9143">
                  <c:v>4224</c:v>
                </c:pt>
                <c:pt idx="9144">
                  <c:v>4224</c:v>
                </c:pt>
                <c:pt idx="9145">
                  <c:v>4224</c:v>
                </c:pt>
                <c:pt idx="9146">
                  <c:v>4225</c:v>
                </c:pt>
                <c:pt idx="9147">
                  <c:v>4226</c:v>
                </c:pt>
                <c:pt idx="9148">
                  <c:v>4226</c:v>
                </c:pt>
                <c:pt idx="9149">
                  <c:v>4226</c:v>
                </c:pt>
                <c:pt idx="9150">
                  <c:v>4227</c:v>
                </c:pt>
                <c:pt idx="9151">
                  <c:v>4227</c:v>
                </c:pt>
                <c:pt idx="9152">
                  <c:v>4228</c:v>
                </c:pt>
                <c:pt idx="9153">
                  <c:v>4229</c:v>
                </c:pt>
                <c:pt idx="9154">
                  <c:v>4230</c:v>
                </c:pt>
                <c:pt idx="9155">
                  <c:v>4230</c:v>
                </c:pt>
                <c:pt idx="9156">
                  <c:v>4230</c:v>
                </c:pt>
                <c:pt idx="9157">
                  <c:v>4231</c:v>
                </c:pt>
                <c:pt idx="9158">
                  <c:v>4232</c:v>
                </c:pt>
                <c:pt idx="9159">
                  <c:v>4233</c:v>
                </c:pt>
                <c:pt idx="9160">
                  <c:v>4234</c:v>
                </c:pt>
                <c:pt idx="9161">
                  <c:v>4234</c:v>
                </c:pt>
                <c:pt idx="9162">
                  <c:v>4235</c:v>
                </c:pt>
                <c:pt idx="9163">
                  <c:v>4236</c:v>
                </c:pt>
                <c:pt idx="9164">
                  <c:v>4236</c:v>
                </c:pt>
                <c:pt idx="9165">
                  <c:v>4236</c:v>
                </c:pt>
                <c:pt idx="9166">
                  <c:v>4237</c:v>
                </c:pt>
                <c:pt idx="9167">
                  <c:v>4237</c:v>
                </c:pt>
                <c:pt idx="9168">
                  <c:v>4237</c:v>
                </c:pt>
                <c:pt idx="9169">
                  <c:v>4238</c:v>
                </c:pt>
                <c:pt idx="9170">
                  <c:v>4239</c:v>
                </c:pt>
                <c:pt idx="9171">
                  <c:v>4240</c:v>
                </c:pt>
                <c:pt idx="9172">
                  <c:v>4241</c:v>
                </c:pt>
                <c:pt idx="9173">
                  <c:v>4241</c:v>
                </c:pt>
                <c:pt idx="9174">
                  <c:v>4242</c:v>
                </c:pt>
                <c:pt idx="9175">
                  <c:v>4242</c:v>
                </c:pt>
                <c:pt idx="9176">
                  <c:v>4242</c:v>
                </c:pt>
                <c:pt idx="9177">
                  <c:v>4242</c:v>
                </c:pt>
                <c:pt idx="9178">
                  <c:v>4242</c:v>
                </c:pt>
                <c:pt idx="9179">
                  <c:v>4242</c:v>
                </c:pt>
                <c:pt idx="9180">
                  <c:v>4242</c:v>
                </c:pt>
                <c:pt idx="9181">
                  <c:v>4242</c:v>
                </c:pt>
                <c:pt idx="9182">
                  <c:v>4242</c:v>
                </c:pt>
                <c:pt idx="9183">
                  <c:v>4242</c:v>
                </c:pt>
                <c:pt idx="9184">
                  <c:v>4242</c:v>
                </c:pt>
                <c:pt idx="9185">
                  <c:v>4242</c:v>
                </c:pt>
                <c:pt idx="9186">
                  <c:v>4243</c:v>
                </c:pt>
                <c:pt idx="9187">
                  <c:v>4243</c:v>
                </c:pt>
                <c:pt idx="9188">
                  <c:v>4243</c:v>
                </c:pt>
                <c:pt idx="9189">
                  <c:v>4243</c:v>
                </c:pt>
                <c:pt idx="9190">
                  <c:v>4243</c:v>
                </c:pt>
                <c:pt idx="9191">
                  <c:v>4243</c:v>
                </c:pt>
                <c:pt idx="9192">
                  <c:v>4243</c:v>
                </c:pt>
                <c:pt idx="9193">
                  <c:v>4244</c:v>
                </c:pt>
                <c:pt idx="9194">
                  <c:v>4244</c:v>
                </c:pt>
                <c:pt idx="9195">
                  <c:v>4244</c:v>
                </c:pt>
                <c:pt idx="9196">
                  <c:v>4245</c:v>
                </c:pt>
                <c:pt idx="9197">
                  <c:v>4245</c:v>
                </c:pt>
                <c:pt idx="9198">
                  <c:v>4246</c:v>
                </c:pt>
                <c:pt idx="9199">
                  <c:v>4246</c:v>
                </c:pt>
                <c:pt idx="9200">
                  <c:v>4246</c:v>
                </c:pt>
                <c:pt idx="9201">
                  <c:v>4246</c:v>
                </c:pt>
                <c:pt idx="9202">
                  <c:v>4246</c:v>
                </c:pt>
                <c:pt idx="9203">
                  <c:v>4246</c:v>
                </c:pt>
                <c:pt idx="9204">
                  <c:v>4246</c:v>
                </c:pt>
                <c:pt idx="9205">
                  <c:v>4246</c:v>
                </c:pt>
                <c:pt idx="9206">
                  <c:v>4247</c:v>
                </c:pt>
                <c:pt idx="9207">
                  <c:v>4247</c:v>
                </c:pt>
                <c:pt idx="9208">
                  <c:v>4247</c:v>
                </c:pt>
                <c:pt idx="9209">
                  <c:v>4247</c:v>
                </c:pt>
                <c:pt idx="9210">
                  <c:v>4247</c:v>
                </c:pt>
                <c:pt idx="9211">
                  <c:v>4248</c:v>
                </c:pt>
                <c:pt idx="9212">
                  <c:v>4249</c:v>
                </c:pt>
                <c:pt idx="9213">
                  <c:v>4250</c:v>
                </c:pt>
                <c:pt idx="9214">
                  <c:v>4251</c:v>
                </c:pt>
                <c:pt idx="9215">
                  <c:v>4252</c:v>
                </c:pt>
                <c:pt idx="9216">
                  <c:v>4253</c:v>
                </c:pt>
                <c:pt idx="9217">
                  <c:v>4254</c:v>
                </c:pt>
                <c:pt idx="9218">
                  <c:v>4255</c:v>
                </c:pt>
                <c:pt idx="9219">
                  <c:v>4256</c:v>
                </c:pt>
                <c:pt idx="9220">
                  <c:v>4257</c:v>
                </c:pt>
                <c:pt idx="9221">
                  <c:v>4258</c:v>
                </c:pt>
                <c:pt idx="9222">
                  <c:v>4258</c:v>
                </c:pt>
                <c:pt idx="9223">
                  <c:v>4258</c:v>
                </c:pt>
                <c:pt idx="9224">
                  <c:v>4259</c:v>
                </c:pt>
                <c:pt idx="9225">
                  <c:v>4259</c:v>
                </c:pt>
                <c:pt idx="9226">
                  <c:v>4260</c:v>
                </c:pt>
                <c:pt idx="9227">
                  <c:v>4260</c:v>
                </c:pt>
                <c:pt idx="9228">
                  <c:v>4261</c:v>
                </c:pt>
                <c:pt idx="9229">
                  <c:v>4261</c:v>
                </c:pt>
                <c:pt idx="9230">
                  <c:v>4261</c:v>
                </c:pt>
                <c:pt idx="9231">
                  <c:v>4261</c:v>
                </c:pt>
                <c:pt idx="9232">
                  <c:v>4261</c:v>
                </c:pt>
                <c:pt idx="9233">
                  <c:v>4261</c:v>
                </c:pt>
                <c:pt idx="9234">
                  <c:v>4261</c:v>
                </c:pt>
                <c:pt idx="9235">
                  <c:v>4261</c:v>
                </c:pt>
                <c:pt idx="9236">
                  <c:v>4262</c:v>
                </c:pt>
                <c:pt idx="9237">
                  <c:v>4262</c:v>
                </c:pt>
                <c:pt idx="9238">
                  <c:v>4263</c:v>
                </c:pt>
                <c:pt idx="9239">
                  <c:v>4263</c:v>
                </c:pt>
                <c:pt idx="9240">
                  <c:v>4263</c:v>
                </c:pt>
                <c:pt idx="9241">
                  <c:v>4264</c:v>
                </c:pt>
                <c:pt idx="9242">
                  <c:v>4265</c:v>
                </c:pt>
                <c:pt idx="9243">
                  <c:v>4266</c:v>
                </c:pt>
                <c:pt idx="9244">
                  <c:v>4267</c:v>
                </c:pt>
                <c:pt idx="9245">
                  <c:v>4268</c:v>
                </c:pt>
                <c:pt idx="9246">
                  <c:v>4269</c:v>
                </c:pt>
                <c:pt idx="9247">
                  <c:v>4270</c:v>
                </c:pt>
                <c:pt idx="9248">
                  <c:v>4271</c:v>
                </c:pt>
                <c:pt idx="9249">
                  <c:v>4271</c:v>
                </c:pt>
                <c:pt idx="9250">
                  <c:v>4271</c:v>
                </c:pt>
                <c:pt idx="9251">
                  <c:v>4271</c:v>
                </c:pt>
                <c:pt idx="9252">
                  <c:v>4272</c:v>
                </c:pt>
                <c:pt idx="9253">
                  <c:v>4273</c:v>
                </c:pt>
                <c:pt idx="9254">
                  <c:v>4274</c:v>
                </c:pt>
                <c:pt idx="9255">
                  <c:v>4275</c:v>
                </c:pt>
                <c:pt idx="9256">
                  <c:v>4276</c:v>
                </c:pt>
                <c:pt idx="9257">
                  <c:v>4277</c:v>
                </c:pt>
                <c:pt idx="9258">
                  <c:v>4278</c:v>
                </c:pt>
                <c:pt idx="9259">
                  <c:v>4278</c:v>
                </c:pt>
                <c:pt idx="9260">
                  <c:v>4278</c:v>
                </c:pt>
                <c:pt idx="9261">
                  <c:v>4278</c:v>
                </c:pt>
                <c:pt idx="9262">
                  <c:v>4279</c:v>
                </c:pt>
                <c:pt idx="9263">
                  <c:v>4279</c:v>
                </c:pt>
                <c:pt idx="9264">
                  <c:v>4279</c:v>
                </c:pt>
                <c:pt idx="9265">
                  <c:v>4279</c:v>
                </c:pt>
                <c:pt idx="9266">
                  <c:v>4280</c:v>
                </c:pt>
                <c:pt idx="9267">
                  <c:v>4281</c:v>
                </c:pt>
                <c:pt idx="9268">
                  <c:v>4281</c:v>
                </c:pt>
                <c:pt idx="9269">
                  <c:v>4281</c:v>
                </c:pt>
                <c:pt idx="9270">
                  <c:v>4281</c:v>
                </c:pt>
                <c:pt idx="9271">
                  <c:v>4281</c:v>
                </c:pt>
                <c:pt idx="9272">
                  <c:v>4281</c:v>
                </c:pt>
                <c:pt idx="9273">
                  <c:v>4282</c:v>
                </c:pt>
                <c:pt idx="9274">
                  <c:v>4282</c:v>
                </c:pt>
                <c:pt idx="9275">
                  <c:v>4283</c:v>
                </c:pt>
                <c:pt idx="9276">
                  <c:v>4283</c:v>
                </c:pt>
                <c:pt idx="9277">
                  <c:v>4283</c:v>
                </c:pt>
                <c:pt idx="9278">
                  <c:v>4283</c:v>
                </c:pt>
                <c:pt idx="9279">
                  <c:v>4284</c:v>
                </c:pt>
                <c:pt idx="9280">
                  <c:v>4284</c:v>
                </c:pt>
                <c:pt idx="9281">
                  <c:v>4285</c:v>
                </c:pt>
                <c:pt idx="9282">
                  <c:v>4286</c:v>
                </c:pt>
                <c:pt idx="9283">
                  <c:v>4286</c:v>
                </c:pt>
                <c:pt idx="9284">
                  <c:v>4286</c:v>
                </c:pt>
                <c:pt idx="9285">
                  <c:v>4287</c:v>
                </c:pt>
                <c:pt idx="9286">
                  <c:v>4287</c:v>
                </c:pt>
                <c:pt idx="9287">
                  <c:v>4287</c:v>
                </c:pt>
                <c:pt idx="9288">
                  <c:v>4288</c:v>
                </c:pt>
                <c:pt idx="9289">
                  <c:v>4288</c:v>
                </c:pt>
                <c:pt idx="9290">
                  <c:v>4289</c:v>
                </c:pt>
                <c:pt idx="9291">
                  <c:v>4290</c:v>
                </c:pt>
                <c:pt idx="9292">
                  <c:v>4291</c:v>
                </c:pt>
                <c:pt idx="9293">
                  <c:v>4291</c:v>
                </c:pt>
                <c:pt idx="9294">
                  <c:v>4292</c:v>
                </c:pt>
                <c:pt idx="9295">
                  <c:v>4293</c:v>
                </c:pt>
                <c:pt idx="9296">
                  <c:v>4294</c:v>
                </c:pt>
                <c:pt idx="9297">
                  <c:v>4295</c:v>
                </c:pt>
                <c:pt idx="9298">
                  <c:v>4296</c:v>
                </c:pt>
                <c:pt idx="9299">
                  <c:v>4296</c:v>
                </c:pt>
                <c:pt idx="9300">
                  <c:v>4297</c:v>
                </c:pt>
                <c:pt idx="9301">
                  <c:v>4297</c:v>
                </c:pt>
                <c:pt idx="9302">
                  <c:v>4298</c:v>
                </c:pt>
                <c:pt idx="9303">
                  <c:v>4299</c:v>
                </c:pt>
                <c:pt idx="9304">
                  <c:v>4299</c:v>
                </c:pt>
                <c:pt idx="9305">
                  <c:v>4300</c:v>
                </c:pt>
                <c:pt idx="9306">
                  <c:v>4301</c:v>
                </c:pt>
                <c:pt idx="9307">
                  <c:v>4301</c:v>
                </c:pt>
                <c:pt idx="9308">
                  <c:v>4301</c:v>
                </c:pt>
                <c:pt idx="9309">
                  <c:v>4302</c:v>
                </c:pt>
                <c:pt idx="9310">
                  <c:v>4302</c:v>
                </c:pt>
                <c:pt idx="9311">
                  <c:v>4303</c:v>
                </c:pt>
                <c:pt idx="9312">
                  <c:v>4304</c:v>
                </c:pt>
                <c:pt idx="9313">
                  <c:v>4305</c:v>
                </c:pt>
                <c:pt idx="9314">
                  <c:v>4305</c:v>
                </c:pt>
                <c:pt idx="9315">
                  <c:v>4306</c:v>
                </c:pt>
                <c:pt idx="9316">
                  <c:v>4307</c:v>
                </c:pt>
                <c:pt idx="9317">
                  <c:v>4307</c:v>
                </c:pt>
                <c:pt idx="9318">
                  <c:v>4307</c:v>
                </c:pt>
                <c:pt idx="9319">
                  <c:v>4308</c:v>
                </c:pt>
                <c:pt idx="9320">
                  <c:v>4309</c:v>
                </c:pt>
                <c:pt idx="9321">
                  <c:v>4310</c:v>
                </c:pt>
                <c:pt idx="9322">
                  <c:v>4310</c:v>
                </c:pt>
                <c:pt idx="9323">
                  <c:v>4311</c:v>
                </c:pt>
                <c:pt idx="9324">
                  <c:v>4311</c:v>
                </c:pt>
                <c:pt idx="9325">
                  <c:v>4311</c:v>
                </c:pt>
                <c:pt idx="9326">
                  <c:v>4311</c:v>
                </c:pt>
                <c:pt idx="9327">
                  <c:v>4311</c:v>
                </c:pt>
                <c:pt idx="9328">
                  <c:v>4311</c:v>
                </c:pt>
                <c:pt idx="9329">
                  <c:v>4312</c:v>
                </c:pt>
                <c:pt idx="9330">
                  <c:v>4312</c:v>
                </c:pt>
                <c:pt idx="9331">
                  <c:v>4313</c:v>
                </c:pt>
                <c:pt idx="9332">
                  <c:v>4314</c:v>
                </c:pt>
                <c:pt idx="9333">
                  <c:v>4314</c:v>
                </c:pt>
                <c:pt idx="9334">
                  <c:v>4314</c:v>
                </c:pt>
                <c:pt idx="9335">
                  <c:v>4314</c:v>
                </c:pt>
                <c:pt idx="9336">
                  <c:v>4315</c:v>
                </c:pt>
                <c:pt idx="9337">
                  <c:v>4316</c:v>
                </c:pt>
                <c:pt idx="9338">
                  <c:v>4316</c:v>
                </c:pt>
                <c:pt idx="9339">
                  <c:v>4317</c:v>
                </c:pt>
                <c:pt idx="9340">
                  <c:v>4318</c:v>
                </c:pt>
                <c:pt idx="9341">
                  <c:v>4318</c:v>
                </c:pt>
                <c:pt idx="9342">
                  <c:v>4318</c:v>
                </c:pt>
                <c:pt idx="9343">
                  <c:v>4318</c:v>
                </c:pt>
                <c:pt idx="9344">
                  <c:v>4318</c:v>
                </c:pt>
                <c:pt idx="9345">
                  <c:v>4318</c:v>
                </c:pt>
                <c:pt idx="9346">
                  <c:v>4318</c:v>
                </c:pt>
                <c:pt idx="9347">
                  <c:v>4319</c:v>
                </c:pt>
                <c:pt idx="9348">
                  <c:v>4320</c:v>
                </c:pt>
                <c:pt idx="9349">
                  <c:v>4320</c:v>
                </c:pt>
                <c:pt idx="9350">
                  <c:v>4320</c:v>
                </c:pt>
                <c:pt idx="9351">
                  <c:v>4321</c:v>
                </c:pt>
                <c:pt idx="9352">
                  <c:v>4321</c:v>
                </c:pt>
                <c:pt idx="9353">
                  <c:v>4322</c:v>
                </c:pt>
                <c:pt idx="9354">
                  <c:v>4323</c:v>
                </c:pt>
                <c:pt idx="9355">
                  <c:v>4324</c:v>
                </c:pt>
                <c:pt idx="9356">
                  <c:v>4325</c:v>
                </c:pt>
                <c:pt idx="9357">
                  <c:v>4326</c:v>
                </c:pt>
                <c:pt idx="9358">
                  <c:v>4327</c:v>
                </c:pt>
                <c:pt idx="9359">
                  <c:v>4327</c:v>
                </c:pt>
                <c:pt idx="9360">
                  <c:v>4327</c:v>
                </c:pt>
                <c:pt idx="9361">
                  <c:v>4328</c:v>
                </c:pt>
                <c:pt idx="9362">
                  <c:v>4328</c:v>
                </c:pt>
                <c:pt idx="9363">
                  <c:v>4329</c:v>
                </c:pt>
                <c:pt idx="9364">
                  <c:v>4329</c:v>
                </c:pt>
                <c:pt idx="9365">
                  <c:v>4329</c:v>
                </c:pt>
                <c:pt idx="9366">
                  <c:v>4329</c:v>
                </c:pt>
                <c:pt idx="9367">
                  <c:v>4329</c:v>
                </c:pt>
                <c:pt idx="9368">
                  <c:v>4330</c:v>
                </c:pt>
                <c:pt idx="9369">
                  <c:v>4330</c:v>
                </c:pt>
                <c:pt idx="9370">
                  <c:v>4330</c:v>
                </c:pt>
                <c:pt idx="9371">
                  <c:v>4330</c:v>
                </c:pt>
                <c:pt idx="9372">
                  <c:v>4330</c:v>
                </c:pt>
                <c:pt idx="9373">
                  <c:v>4331</c:v>
                </c:pt>
                <c:pt idx="9374">
                  <c:v>4331</c:v>
                </c:pt>
                <c:pt idx="9375">
                  <c:v>4332</c:v>
                </c:pt>
                <c:pt idx="9376">
                  <c:v>4332</c:v>
                </c:pt>
                <c:pt idx="9377">
                  <c:v>4333</c:v>
                </c:pt>
                <c:pt idx="9378">
                  <c:v>4333</c:v>
                </c:pt>
                <c:pt idx="9379">
                  <c:v>4334</c:v>
                </c:pt>
                <c:pt idx="9380">
                  <c:v>4335</c:v>
                </c:pt>
                <c:pt idx="9381">
                  <c:v>4336</c:v>
                </c:pt>
                <c:pt idx="9382">
                  <c:v>4336</c:v>
                </c:pt>
                <c:pt idx="9383">
                  <c:v>4337</c:v>
                </c:pt>
                <c:pt idx="9384">
                  <c:v>4337</c:v>
                </c:pt>
                <c:pt idx="9385">
                  <c:v>4337</c:v>
                </c:pt>
                <c:pt idx="9386">
                  <c:v>4337</c:v>
                </c:pt>
                <c:pt idx="9387">
                  <c:v>4337</c:v>
                </c:pt>
                <c:pt idx="9388">
                  <c:v>4338</c:v>
                </c:pt>
                <c:pt idx="9389">
                  <c:v>4338</c:v>
                </c:pt>
                <c:pt idx="9390">
                  <c:v>4338</c:v>
                </c:pt>
                <c:pt idx="9391">
                  <c:v>4338</c:v>
                </c:pt>
                <c:pt idx="9392">
                  <c:v>4338</c:v>
                </c:pt>
                <c:pt idx="9393">
                  <c:v>4338</c:v>
                </c:pt>
                <c:pt idx="9394">
                  <c:v>4338</c:v>
                </c:pt>
                <c:pt idx="9395">
                  <c:v>4339</c:v>
                </c:pt>
                <c:pt idx="9396">
                  <c:v>4340</c:v>
                </c:pt>
                <c:pt idx="9397">
                  <c:v>4340</c:v>
                </c:pt>
                <c:pt idx="9398">
                  <c:v>4340</c:v>
                </c:pt>
                <c:pt idx="9399">
                  <c:v>4341</c:v>
                </c:pt>
                <c:pt idx="9400">
                  <c:v>4342</c:v>
                </c:pt>
                <c:pt idx="9401">
                  <c:v>4343</c:v>
                </c:pt>
                <c:pt idx="9402">
                  <c:v>4343</c:v>
                </c:pt>
                <c:pt idx="9403">
                  <c:v>4344</c:v>
                </c:pt>
                <c:pt idx="9404">
                  <c:v>4345</c:v>
                </c:pt>
                <c:pt idx="9405">
                  <c:v>4346</c:v>
                </c:pt>
                <c:pt idx="9406">
                  <c:v>4346</c:v>
                </c:pt>
                <c:pt idx="9407">
                  <c:v>4347</c:v>
                </c:pt>
                <c:pt idx="9408">
                  <c:v>4347</c:v>
                </c:pt>
                <c:pt idx="9409">
                  <c:v>4348</c:v>
                </c:pt>
                <c:pt idx="9410">
                  <c:v>4348</c:v>
                </c:pt>
                <c:pt idx="9411">
                  <c:v>4349</c:v>
                </c:pt>
                <c:pt idx="9412">
                  <c:v>4350</c:v>
                </c:pt>
                <c:pt idx="9413">
                  <c:v>4350</c:v>
                </c:pt>
                <c:pt idx="9414">
                  <c:v>4350</c:v>
                </c:pt>
                <c:pt idx="9415">
                  <c:v>4351</c:v>
                </c:pt>
                <c:pt idx="9416">
                  <c:v>4352</c:v>
                </c:pt>
                <c:pt idx="9417">
                  <c:v>4352</c:v>
                </c:pt>
                <c:pt idx="9418">
                  <c:v>4353</c:v>
                </c:pt>
                <c:pt idx="9419">
                  <c:v>4354</c:v>
                </c:pt>
                <c:pt idx="9420">
                  <c:v>4354</c:v>
                </c:pt>
                <c:pt idx="9421">
                  <c:v>4355</c:v>
                </c:pt>
                <c:pt idx="9422">
                  <c:v>4356</c:v>
                </c:pt>
                <c:pt idx="9423">
                  <c:v>4357</c:v>
                </c:pt>
                <c:pt idx="9424">
                  <c:v>4357</c:v>
                </c:pt>
                <c:pt idx="9425">
                  <c:v>4358</c:v>
                </c:pt>
                <c:pt idx="9426">
                  <c:v>4359</c:v>
                </c:pt>
                <c:pt idx="9427">
                  <c:v>4359</c:v>
                </c:pt>
                <c:pt idx="9428">
                  <c:v>4359</c:v>
                </c:pt>
                <c:pt idx="9429">
                  <c:v>4359</c:v>
                </c:pt>
                <c:pt idx="9430">
                  <c:v>4359</c:v>
                </c:pt>
                <c:pt idx="9431">
                  <c:v>4359</c:v>
                </c:pt>
                <c:pt idx="9432">
                  <c:v>4359</c:v>
                </c:pt>
                <c:pt idx="9433">
                  <c:v>4360</c:v>
                </c:pt>
                <c:pt idx="9434">
                  <c:v>4360</c:v>
                </c:pt>
                <c:pt idx="9435">
                  <c:v>4360</c:v>
                </c:pt>
                <c:pt idx="9436">
                  <c:v>4361</c:v>
                </c:pt>
                <c:pt idx="9437">
                  <c:v>4362</c:v>
                </c:pt>
                <c:pt idx="9438">
                  <c:v>4363</c:v>
                </c:pt>
                <c:pt idx="9439">
                  <c:v>4363</c:v>
                </c:pt>
                <c:pt idx="9440">
                  <c:v>4363</c:v>
                </c:pt>
                <c:pt idx="9441">
                  <c:v>4363</c:v>
                </c:pt>
                <c:pt idx="9442">
                  <c:v>4363</c:v>
                </c:pt>
                <c:pt idx="9443">
                  <c:v>4364</c:v>
                </c:pt>
                <c:pt idx="9444">
                  <c:v>4365</c:v>
                </c:pt>
                <c:pt idx="9445">
                  <c:v>4365</c:v>
                </c:pt>
                <c:pt idx="9446">
                  <c:v>4365</c:v>
                </c:pt>
                <c:pt idx="9447">
                  <c:v>4366</c:v>
                </c:pt>
                <c:pt idx="9448">
                  <c:v>4367</c:v>
                </c:pt>
                <c:pt idx="9449">
                  <c:v>4367</c:v>
                </c:pt>
                <c:pt idx="9450">
                  <c:v>4367</c:v>
                </c:pt>
                <c:pt idx="9451">
                  <c:v>4368</c:v>
                </c:pt>
                <c:pt idx="9452">
                  <c:v>4368</c:v>
                </c:pt>
                <c:pt idx="9453">
                  <c:v>4369</c:v>
                </c:pt>
                <c:pt idx="9454">
                  <c:v>4370</c:v>
                </c:pt>
                <c:pt idx="9455">
                  <c:v>4370</c:v>
                </c:pt>
                <c:pt idx="9456">
                  <c:v>4370</c:v>
                </c:pt>
                <c:pt idx="9457">
                  <c:v>4370</c:v>
                </c:pt>
                <c:pt idx="9458">
                  <c:v>4370</c:v>
                </c:pt>
                <c:pt idx="9459">
                  <c:v>4371</c:v>
                </c:pt>
                <c:pt idx="9460">
                  <c:v>4372</c:v>
                </c:pt>
                <c:pt idx="9461">
                  <c:v>4373</c:v>
                </c:pt>
                <c:pt idx="9462">
                  <c:v>4374</c:v>
                </c:pt>
                <c:pt idx="9463">
                  <c:v>4374</c:v>
                </c:pt>
                <c:pt idx="9464">
                  <c:v>4374</c:v>
                </c:pt>
                <c:pt idx="9465">
                  <c:v>4374</c:v>
                </c:pt>
                <c:pt idx="9466">
                  <c:v>4374</c:v>
                </c:pt>
                <c:pt idx="9467">
                  <c:v>4374</c:v>
                </c:pt>
                <c:pt idx="9468">
                  <c:v>4374</c:v>
                </c:pt>
                <c:pt idx="9469">
                  <c:v>4374</c:v>
                </c:pt>
                <c:pt idx="9470">
                  <c:v>4374</c:v>
                </c:pt>
                <c:pt idx="9471">
                  <c:v>4374</c:v>
                </c:pt>
                <c:pt idx="9472">
                  <c:v>4375</c:v>
                </c:pt>
                <c:pt idx="9473">
                  <c:v>4375</c:v>
                </c:pt>
                <c:pt idx="9474">
                  <c:v>4375</c:v>
                </c:pt>
                <c:pt idx="9475">
                  <c:v>4376</c:v>
                </c:pt>
                <c:pt idx="9476">
                  <c:v>4376</c:v>
                </c:pt>
                <c:pt idx="9477">
                  <c:v>4377</c:v>
                </c:pt>
                <c:pt idx="9478">
                  <c:v>4377</c:v>
                </c:pt>
                <c:pt idx="9479">
                  <c:v>4377</c:v>
                </c:pt>
                <c:pt idx="9480">
                  <c:v>4377</c:v>
                </c:pt>
                <c:pt idx="9481">
                  <c:v>4378</c:v>
                </c:pt>
                <c:pt idx="9482">
                  <c:v>4378</c:v>
                </c:pt>
                <c:pt idx="9483">
                  <c:v>4378</c:v>
                </c:pt>
                <c:pt idx="9484">
                  <c:v>4378</c:v>
                </c:pt>
                <c:pt idx="9485">
                  <c:v>4379</c:v>
                </c:pt>
                <c:pt idx="9486">
                  <c:v>4379</c:v>
                </c:pt>
                <c:pt idx="9487">
                  <c:v>4380</c:v>
                </c:pt>
                <c:pt idx="9488">
                  <c:v>4380</c:v>
                </c:pt>
                <c:pt idx="9489">
                  <c:v>4380</c:v>
                </c:pt>
                <c:pt idx="9490">
                  <c:v>4381</c:v>
                </c:pt>
              </c:numCache>
            </c:numRef>
          </c:val>
          <c:smooth val="0"/>
        </c:ser>
        <c:ser>
          <c:idx val="1"/>
          <c:order val="1"/>
          <c:tx>
            <c:strRef>
              <c:f>Sheet2!$I$1</c:f>
              <c:strCache>
                <c:ptCount val="1"/>
                <c:pt idx="0">
                  <c:v>Med C</c:v>
                </c:pt>
              </c:strCache>
            </c:strRef>
          </c:tx>
          <c:marker>
            <c:symbol val="none"/>
          </c:marker>
          <c:val>
            <c:numRef>
              <c:f>Sheet2!$I$2:$I$9604</c:f>
              <c:numCache>
                <c:formatCode>General</c:formatCode>
                <c:ptCount val="9603"/>
                <c:pt idx="0">
                  <c:v>1</c:v>
                </c:pt>
                <c:pt idx="1">
                  <c:v>2</c:v>
                </c:pt>
                <c:pt idx="2">
                  <c:v>2</c:v>
                </c:pt>
                <c:pt idx="3">
                  <c:v>3</c:v>
                </c:pt>
                <c:pt idx="4">
                  <c:v>4</c:v>
                </c:pt>
                <c:pt idx="5">
                  <c:v>5</c:v>
                </c:pt>
                <c:pt idx="6">
                  <c:v>5</c:v>
                </c:pt>
                <c:pt idx="7">
                  <c:v>6</c:v>
                </c:pt>
                <c:pt idx="8">
                  <c:v>7</c:v>
                </c:pt>
                <c:pt idx="9">
                  <c:v>7</c:v>
                </c:pt>
                <c:pt idx="10">
                  <c:v>8</c:v>
                </c:pt>
                <c:pt idx="11">
                  <c:v>8</c:v>
                </c:pt>
                <c:pt idx="12">
                  <c:v>9</c:v>
                </c:pt>
                <c:pt idx="13">
                  <c:v>9</c:v>
                </c:pt>
                <c:pt idx="14">
                  <c:v>9</c:v>
                </c:pt>
                <c:pt idx="15">
                  <c:v>9</c:v>
                </c:pt>
                <c:pt idx="16">
                  <c:v>10</c:v>
                </c:pt>
                <c:pt idx="17">
                  <c:v>10</c:v>
                </c:pt>
                <c:pt idx="18">
                  <c:v>11</c:v>
                </c:pt>
                <c:pt idx="19">
                  <c:v>12</c:v>
                </c:pt>
                <c:pt idx="20">
                  <c:v>13</c:v>
                </c:pt>
                <c:pt idx="21">
                  <c:v>13</c:v>
                </c:pt>
                <c:pt idx="22">
                  <c:v>13</c:v>
                </c:pt>
                <c:pt idx="23">
                  <c:v>13</c:v>
                </c:pt>
                <c:pt idx="24">
                  <c:v>14</c:v>
                </c:pt>
                <c:pt idx="25">
                  <c:v>14</c:v>
                </c:pt>
                <c:pt idx="26">
                  <c:v>14</c:v>
                </c:pt>
                <c:pt idx="27">
                  <c:v>15</c:v>
                </c:pt>
                <c:pt idx="28">
                  <c:v>15</c:v>
                </c:pt>
                <c:pt idx="29">
                  <c:v>15</c:v>
                </c:pt>
                <c:pt idx="30">
                  <c:v>16</c:v>
                </c:pt>
                <c:pt idx="31">
                  <c:v>17</c:v>
                </c:pt>
                <c:pt idx="32">
                  <c:v>17</c:v>
                </c:pt>
                <c:pt idx="33">
                  <c:v>17</c:v>
                </c:pt>
                <c:pt idx="34">
                  <c:v>18</c:v>
                </c:pt>
                <c:pt idx="35">
                  <c:v>19</c:v>
                </c:pt>
                <c:pt idx="36">
                  <c:v>19</c:v>
                </c:pt>
                <c:pt idx="37">
                  <c:v>19</c:v>
                </c:pt>
                <c:pt idx="38">
                  <c:v>20</c:v>
                </c:pt>
                <c:pt idx="39">
                  <c:v>21</c:v>
                </c:pt>
                <c:pt idx="40">
                  <c:v>21</c:v>
                </c:pt>
                <c:pt idx="41">
                  <c:v>21</c:v>
                </c:pt>
                <c:pt idx="42">
                  <c:v>21</c:v>
                </c:pt>
                <c:pt idx="43">
                  <c:v>22</c:v>
                </c:pt>
                <c:pt idx="44">
                  <c:v>22</c:v>
                </c:pt>
                <c:pt idx="45">
                  <c:v>23</c:v>
                </c:pt>
                <c:pt idx="46">
                  <c:v>23</c:v>
                </c:pt>
                <c:pt idx="47">
                  <c:v>23</c:v>
                </c:pt>
                <c:pt idx="48">
                  <c:v>24</c:v>
                </c:pt>
                <c:pt idx="49">
                  <c:v>24</c:v>
                </c:pt>
                <c:pt idx="50">
                  <c:v>25</c:v>
                </c:pt>
                <c:pt idx="51">
                  <c:v>25</c:v>
                </c:pt>
                <c:pt idx="52">
                  <c:v>25</c:v>
                </c:pt>
                <c:pt idx="53">
                  <c:v>26</c:v>
                </c:pt>
                <c:pt idx="54">
                  <c:v>27</c:v>
                </c:pt>
                <c:pt idx="55">
                  <c:v>27</c:v>
                </c:pt>
                <c:pt idx="56">
                  <c:v>27</c:v>
                </c:pt>
                <c:pt idx="57">
                  <c:v>28</c:v>
                </c:pt>
                <c:pt idx="58">
                  <c:v>29</c:v>
                </c:pt>
                <c:pt idx="59">
                  <c:v>29</c:v>
                </c:pt>
                <c:pt idx="60">
                  <c:v>29</c:v>
                </c:pt>
                <c:pt idx="61">
                  <c:v>29</c:v>
                </c:pt>
                <c:pt idx="62">
                  <c:v>30</c:v>
                </c:pt>
                <c:pt idx="63">
                  <c:v>31</c:v>
                </c:pt>
                <c:pt idx="64">
                  <c:v>32</c:v>
                </c:pt>
                <c:pt idx="65">
                  <c:v>33</c:v>
                </c:pt>
                <c:pt idx="66">
                  <c:v>33</c:v>
                </c:pt>
                <c:pt idx="67">
                  <c:v>33</c:v>
                </c:pt>
                <c:pt idx="68">
                  <c:v>34</c:v>
                </c:pt>
                <c:pt idx="69">
                  <c:v>35</c:v>
                </c:pt>
                <c:pt idx="70">
                  <c:v>36</c:v>
                </c:pt>
                <c:pt idx="71">
                  <c:v>37</c:v>
                </c:pt>
                <c:pt idx="72">
                  <c:v>38</c:v>
                </c:pt>
                <c:pt idx="73">
                  <c:v>39</c:v>
                </c:pt>
                <c:pt idx="74">
                  <c:v>40</c:v>
                </c:pt>
                <c:pt idx="75">
                  <c:v>41</c:v>
                </c:pt>
                <c:pt idx="76">
                  <c:v>41</c:v>
                </c:pt>
                <c:pt idx="77">
                  <c:v>42</c:v>
                </c:pt>
                <c:pt idx="78">
                  <c:v>42</c:v>
                </c:pt>
                <c:pt idx="79">
                  <c:v>43</c:v>
                </c:pt>
                <c:pt idx="80">
                  <c:v>44</c:v>
                </c:pt>
                <c:pt idx="81">
                  <c:v>45</c:v>
                </c:pt>
                <c:pt idx="82">
                  <c:v>46</c:v>
                </c:pt>
                <c:pt idx="83">
                  <c:v>46</c:v>
                </c:pt>
                <c:pt idx="84">
                  <c:v>46</c:v>
                </c:pt>
                <c:pt idx="85">
                  <c:v>47</c:v>
                </c:pt>
                <c:pt idx="86">
                  <c:v>47</c:v>
                </c:pt>
                <c:pt idx="87">
                  <c:v>47</c:v>
                </c:pt>
                <c:pt idx="88">
                  <c:v>48</c:v>
                </c:pt>
                <c:pt idx="89">
                  <c:v>48</c:v>
                </c:pt>
                <c:pt idx="90">
                  <c:v>49</c:v>
                </c:pt>
                <c:pt idx="91">
                  <c:v>50</c:v>
                </c:pt>
                <c:pt idx="92">
                  <c:v>51</c:v>
                </c:pt>
                <c:pt idx="93">
                  <c:v>51</c:v>
                </c:pt>
                <c:pt idx="94">
                  <c:v>51</c:v>
                </c:pt>
                <c:pt idx="95">
                  <c:v>52</c:v>
                </c:pt>
                <c:pt idx="96">
                  <c:v>53</c:v>
                </c:pt>
                <c:pt idx="97">
                  <c:v>53</c:v>
                </c:pt>
                <c:pt idx="98">
                  <c:v>53</c:v>
                </c:pt>
                <c:pt idx="99">
                  <c:v>54</c:v>
                </c:pt>
                <c:pt idx="100">
                  <c:v>55</c:v>
                </c:pt>
                <c:pt idx="101">
                  <c:v>56</c:v>
                </c:pt>
                <c:pt idx="102">
                  <c:v>56</c:v>
                </c:pt>
                <c:pt idx="103">
                  <c:v>56</c:v>
                </c:pt>
                <c:pt idx="104">
                  <c:v>56</c:v>
                </c:pt>
                <c:pt idx="105">
                  <c:v>57</c:v>
                </c:pt>
                <c:pt idx="106">
                  <c:v>58</c:v>
                </c:pt>
                <c:pt idx="107">
                  <c:v>58</c:v>
                </c:pt>
                <c:pt idx="108">
                  <c:v>58</c:v>
                </c:pt>
                <c:pt idx="109">
                  <c:v>59</c:v>
                </c:pt>
                <c:pt idx="110">
                  <c:v>59</c:v>
                </c:pt>
                <c:pt idx="111">
                  <c:v>59</c:v>
                </c:pt>
                <c:pt idx="112">
                  <c:v>60</c:v>
                </c:pt>
                <c:pt idx="113">
                  <c:v>61</c:v>
                </c:pt>
                <c:pt idx="114">
                  <c:v>62</c:v>
                </c:pt>
                <c:pt idx="115">
                  <c:v>62</c:v>
                </c:pt>
                <c:pt idx="116">
                  <c:v>62</c:v>
                </c:pt>
                <c:pt idx="117">
                  <c:v>62</c:v>
                </c:pt>
                <c:pt idx="118">
                  <c:v>63</c:v>
                </c:pt>
                <c:pt idx="119">
                  <c:v>63</c:v>
                </c:pt>
                <c:pt idx="120">
                  <c:v>63</c:v>
                </c:pt>
                <c:pt idx="121">
                  <c:v>63</c:v>
                </c:pt>
                <c:pt idx="122">
                  <c:v>63</c:v>
                </c:pt>
                <c:pt idx="123">
                  <c:v>63</c:v>
                </c:pt>
                <c:pt idx="124">
                  <c:v>63</c:v>
                </c:pt>
                <c:pt idx="125">
                  <c:v>63</c:v>
                </c:pt>
                <c:pt idx="126">
                  <c:v>63</c:v>
                </c:pt>
                <c:pt idx="127">
                  <c:v>64</c:v>
                </c:pt>
                <c:pt idx="128">
                  <c:v>64</c:v>
                </c:pt>
                <c:pt idx="129">
                  <c:v>64</c:v>
                </c:pt>
                <c:pt idx="130">
                  <c:v>65</c:v>
                </c:pt>
                <c:pt idx="131">
                  <c:v>66</c:v>
                </c:pt>
                <c:pt idx="132">
                  <c:v>67</c:v>
                </c:pt>
                <c:pt idx="133">
                  <c:v>68</c:v>
                </c:pt>
                <c:pt idx="134">
                  <c:v>69</c:v>
                </c:pt>
                <c:pt idx="135">
                  <c:v>69</c:v>
                </c:pt>
                <c:pt idx="136">
                  <c:v>70</c:v>
                </c:pt>
                <c:pt idx="137">
                  <c:v>71</c:v>
                </c:pt>
                <c:pt idx="138">
                  <c:v>72</c:v>
                </c:pt>
                <c:pt idx="139">
                  <c:v>73</c:v>
                </c:pt>
                <c:pt idx="140">
                  <c:v>74</c:v>
                </c:pt>
                <c:pt idx="141">
                  <c:v>75</c:v>
                </c:pt>
                <c:pt idx="142">
                  <c:v>76</c:v>
                </c:pt>
                <c:pt idx="143">
                  <c:v>76</c:v>
                </c:pt>
                <c:pt idx="144">
                  <c:v>76</c:v>
                </c:pt>
                <c:pt idx="145">
                  <c:v>76</c:v>
                </c:pt>
                <c:pt idx="146">
                  <c:v>77</c:v>
                </c:pt>
                <c:pt idx="147">
                  <c:v>77</c:v>
                </c:pt>
                <c:pt idx="148">
                  <c:v>77</c:v>
                </c:pt>
                <c:pt idx="149">
                  <c:v>78</c:v>
                </c:pt>
                <c:pt idx="150">
                  <c:v>79</c:v>
                </c:pt>
                <c:pt idx="151">
                  <c:v>80</c:v>
                </c:pt>
                <c:pt idx="152">
                  <c:v>81</c:v>
                </c:pt>
                <c:pt idx="153">
                  <c:v>82</c:v>
                </c:pt>
                <c:pt idx="154">
                  <c:v>83</c:v>
                </c:pt>
                <c:pt idx="155">
                  <c:v>83</c:v>
                </c:pt>
                <c:pt idx="156">
                  <c:v>83</c:v>
                </c:pt>
                <c:pt idx="157">
                  <c:v>84</c:v>
                </c:pt>
                <c:pt idx="158">
                  <c:v>85</c:v>
                </c:pt>
                <c:pt idx="159">
                  <c:v>85</c:v>
                </c:pt>
                <c:pt idx="160">
                  <c:v>85</c:v>
                </c:pt>
                <c:pt idx="161">
                  <c:v>86</c:v>
                </c:pt>
                <c:pt idx="162">
                  <c:v>87</c:v>
                </c:pt>
                <c:pt idx="163">
                  <c:v>88</c:v>
                </c:pt>
                <c:pt idx="164">
                  <c:v>88</c:v>
                </c:pt>
                <c:pt idx="165">
                  <c:v>88</c:v>
                </c:pt>
                <c:pt idx="166">
                  <c:v>88</c:v>
                </c:pt>
                <c:pt idx="167">
                  <c:v>88</c:v>
                </c:pt>
                <c:pt idx="168">
                  <c:v>88</c:v>
                </c:pt>
                <c:pt idx="169">
                  <c:v>89</c:v>
                </c:pt>
                <c:pt idx="170">
                  <c:v>89</c:v>
                </c:pt>
                <c:pt idx="171">
                  <c:v>89</c:v>
                </c:pt>
                <c:pt idx="172">
                  <c:v>90</c:v>
                </c:pt>
                <c:pt idx="173">
                  <c:v>91</c:v>
                </c:pt>
                <c:pt idx="174">
                  <c:v>92</c:v>
                </c:pt>
                <c:pt idx="175">
                  <c:v>93</c:v>
                </c:pt>
                <c:pt idx="176">
                  <c:v>94</c:v>
                </c:pt>
                <c:pt idx="177">
                  <c:v>95</c:v>
                </c:pt>
                <c:pt idx="178">
                  <c:v>96</c:v>
                </c:pt>
                <c:pt idx="179">
                  <c:v>96</c:v>
                </c:pt>
                <c:pt idx="180">
                  <c:v>97</c:v>
                </c:pt>
                <c:pt idx="181">
                  <c:v>98</c:v>
                </c:pt>
                <c:pt idx="182">
                  <c:v>99</c:v>
                </c:pt>
                <c:pt idx="183">
                  <c:v>99</c:v>
                </c:pt>
                <c:pt idx="184">
                  <c:v>100</c:v>
                </c:pt>
                <c:pt idx="185">
                  <c:v>101</c:v>
                </c:pt>
                <c:pt idx="186">
                  <c:v>102</c:v>
                </c:pt>
                <c:pt idx="187">
                  <c:v>102</c:v>
                </c:pt>
                <c:pt idx="188">
                  <c:v>103</c:v>
                </c:pt>
                <c:pt idx="189">
                  <c:v>104</c:v>
                </c:pt>
                <c:pt idx="190">
                  <c:v>105</c:v>
                </c:pt>
                <c:pt idx="191">
                  <c:v>106</c:v>
                </c:pt>
                <c:pt idx="192">
                  <c:v>106</c:v>
                </c:pt>
                <c:pt idx="193">
                  <c:v>106</c:v>
                </c:pt>
                <c:pt idx="194">
                  <c:v>106</c:v>
                </c:pt>
                <c:pt idx="195">
                  <c:v>106</c:v>
                </c:pt>
                <c:pt idx="196">
                  <c:v>107</c:v>
                </c:pt>
                <c:pt idx="197">
                  <c:v>108</c:v>
                </c:pt>
                <c:pt idx="198">
                  <c:v>109</c:v>
                </c:pt>
                <c:pt idx="199">
                  <c:v>110</c:v>
                </c:pt>
                <c:pt idx="200">
                  <c:v>111</c:v>
                </c:pt>
                <c:pt idx="201">
                  <c:v>112</c:v>
                </c:pt>
                <c:pt idx="202">
                  <c:v>112</c:v>
                </c:pt>
                <c:pt idx="203">
                  <c:v>113</c:v>
                </c:pt>
                <c:pt idx="204">
                  <c:v>114</c:v>
                </c:pt>
                <c:pt idx="205">
                  <c:v>114</c:v>
                </c:pt>
                <c:pt idx="206">
                  <c:v>115</c:v>
                </c:pt>
                <c:pt idx="207">
                  <c:v>115</c:v>
                </c:pt>
                <c:pt idx="208">
                  <c:v>116</c:v>
                </c:pt>
                <c:pt idx="209">
                  <c:v>117</c:v>
                </c:pt>
                <c:pt idx="210">
                  <c:v>118</c:v>
                </c:pt>
                <c:pt idx="211">
                  <c:v>118</c:v>
                </c:pt>
                <c:pt idx="212">
                  <c:v>119</c:v>
                </c:pt>
                <c:pt idx="213">
                  <c:v>119</c:v>
                </c:pt>
                <c:pt idx="214">
                  <c:v>119</c:v>
                </c:pt>
                <c:pt idx="215">
                  <c:v>120</c:v>
                </c:pt>
                <c:pt idx="216">
                  <c:v>121</c:v>
                </c:pt>
                <c:pt idx="217">
                  <c:v>122</c:v>
                </c:pt>
                <c:pt idx="218">
                  <c:v>123</c:v>
                </c:pt>
                <c:pt idx="219">
                  <c:v>123</c:v>
                </c:pt>
                <c:pt idx="220">
                  <c:v>123</c:v>
                </c:pt>
                <c:pt idx="221">
                  <c:v>124</c:v>
                </c:pt>
                <c:pt idx="222">
                  <c:v>124</c:v>
                </c:pt>
                <c:pt idx="223">
                  <c:v>124</c:v>
                </c:pt>
                <c:pt idx="224">
                  <c:v>124</c:v>
                </c:pt>
                <c:pt idx="225">
                  <c:v>124</c:v>
                </c:pt>
                <c:pt idx="226">
                  <c:v>125</c:v>
                </c:pt>
                <c:pt idx="227">
                  <c:v>125</c:v>
                </c:pt>
                <c:pt idx="228">
                  <c:v>125</c:v>
                </c:pt>
                <c:pt idx="229">
                  <c:v>125</c:v>
                </c:pt>
                <c:pt idx="230">
                  <c:v>125</c:v>
                </c:pt>
                <c:pt idx="231">
                  <c:v>125</c:v>
                </c:pt>
                <c:pt idx="232">
                  <c:v>126</c:v>
                </c:pt>
                <c:pt idx="233">
                  <c:v>127</c:v>
                </c:pt>
                <c:pt idx="234">
                  <c:v>128</c:v>
                </c:pt>
                <c:pt idx="235">
                  <c:v>128</c:v>
                </c:pt>
                <c:pt idx="236">
                  <c:v>129</c:v>
                </c:pt>
                <c:pt idx="237">
                  <c:v>130</c:v>
                </c:pt>
                <c:pt idx="238">
                  <c:v>131</c:v>
                </c:pt>
                <c:pt idx="239">
                  <c:v>131</c:v>
                </c:pt>
                <c:pt idx="240">
                  <c:v>131</c:v>
                </c:pt>
                <c:pt idx="241">
                  <c:v>132</c:v>
                </c:pt>
                <c:pt idx="242">
                  <c:v>132</c:v>
                </c:pt>
                <c:pt idx="243">
                  <c:v>133</c:v>
                </c:pt>
                <c:pt idx="244">
                  <c:v>134</c:v>
                </c:pt>
                <c:pt idx="245">
                  <c:v>135</c:v>
                </c:pt>
                <c:pt idx="246">
                  <c:v>136</c:v>
                </c:pt>
                <c:pt idx="247">
                  <c:v>137</c:v>
                </c:pt>
                <c:pt idx="248">
                  <c:v>138</c:v>
                </c:pt>
                <c:pt idx="249">
                  <c:v>138</c:v>
                </c:pt>
                <c:pt idx="250">
                  <c:v>138</c:v>
                </c:pt>
                <c:pt idx="251">
                  <c:v>138</c:v>
                </c:pt>
                <c:pt idx="252">
                  <c:v>138</c:v>
                </c:pt>
                <c:pt idx="253">
                  <c:v>138</c:v>
                </c:pt>
                <c:pt idx="254">
                  <c:v>139</c:v>
                </c:pt>
                <c:pt idx="255">
                  <c:v>140</c:v>
                </c:pt>
                <c:pt idx="256">
                  <c:v>141</c:v>
                </c:pt>
                <c:pt idx="257">
                  <c:v>142</c:v>
                </c:pt>
                <c:pt idx="258">
                  <c:v>143</c:v>
                </c:pt>
                <c:pt idx="259">
                  <c:v>144</c:v>
                </c:pt>
                <c:pt idx="260">
                  <c:v>144</c:v>
                </c:pt>
                <c:pt idx="261">
                  <c:v>145</c:v>
                </c:pt>
                <c:pt idx="262">
                  <c:v>146</c:v>
                </c:pt>
                <c:pt idx="263">
                  <c:v>146</c:v>
                </c:pt>
                <c:pt idx="264">
                  <c:v>147</c:v>
                </c:pt>
                <c:pt idx="265">
                  <c:v>147</c:v>
                </c:pt>
                <c:pt idx="266">
                  <c:v>148</c:v>
                </c:pt>
                <c:pt idx="267">
                  <c:v>149</c:v>
                </c:pt>
                <c:pt idx="268">
                  <c:v>149</c:v>
                </c:pt>
                <c:pt idx="269">
                  <c:v>149</c:v>
                </c:pt>
                <c:pt idx="270">
                  <c:v>150</c:v>
                </c:pt>
                <c:pt idx="271">
                  <c:v>150</c:v>
                </c:pt>
                <c:pt idx="272">
                  <c:v>150</c:v>
                </c:pt>
                <c:pt idx="273">
                  <c:v>150</c:v>
                </c:pt>
                <c:pt idx="274">
                  <c:v>151</c:v>
                </c:pt>
                <c:pt idx="275">
                  <c:v>152</c:v>
                </c:pt>
                <c:pt idx="276">
                  <c:v>153</c:v>
                </c:pt>
                <c:pt idx="277">
                  <c:v>154</c:v>
                </c:pt>
                <c:pt idx="278">
                  <c:v>154</c:v>
                </c:pt>
                <c:pt idx="279">
                  <c:v>155</c:v>
                </c:pt>
                <c:pt idx="280">
                  <c:v>156</c:v>
                </c:pt>
                <c:pt idx="281">
                  <c:v>157</c:v>
                </c:pt>
                <c:pt idx="282">
                  <c:v>157</c:v>
                </c:pt>
                <c:pt idx="283">
                  <c:v>157</c:v>
                </c:pt>
                <c:pt idx="284">
                  <c:v>157</c:v>
                </c:pt>
                <c:pt idx="285">
                  <c:v>158</c:v>
                </c:pt>
                <c:pt idx="286">
                  <c:v>159</c:v>
                </c:pt>
                <c:pt idx="287">
                  <c:v>160</c:v>
                </c:pt>
                <c:pt idx="288">
                  <c:v>160</c:v>
                </c:pt>
                <c:pt idx="289">
                  <c:v>161</c:v>
                </c:pt>
                <c:pt idx="290">
                  <c:v>162</c:v>
                </c:pt>
                <c:pt idx="291">
                  <c:v>163</c:v>
                </c:pt>
                <c:pt idx="292">
                  <c:v>164</c:v>
                </c:pt>
                <c:pt idx="293">
                  <c:v>165</c:v>
                </c:pt>
                <c:pt idx="294">
                  <c:v>166</c:v>
                </c:pt>
                <c:pt idx="295">
                  <c:v>167</c:v>
                </c:pt>
                <c:pt idx="296">
                  <c:v>167</c:v>
                </c:pt>
                <c:pt idx="297">
                  <c:v>168</c:v>
                </c:pt>
                <c:pt idx="298">
                  <c:v>169</c:v>
                </c:pt>
                <c:pt idx="299">
                  <c:v>170</c:v>
                </c:pt>
                <c:pt idx="300">
                  <c:v>171</c:v>
                </c:pt>
                <c:pt idx="301">
                  <c:v>172</c:v>
                </c:pt>
                <c:pt idx="302">
                  <c:v>173</c:v>
                </c:pt>
                <c:pt idx="303">
                  <c:v>174</c:v>
                </c:pt>
                <c:pt idx="304">
                  <c:v>174</c:v>
                </c:pt>
                <c:pt idx="305">
                  <c:v>174</c:v>
                </c:pt>
                <c:pt idx="306">
                  <c:v>174</c:v>
                </c:pt>
                <c:pt idx="307">
                  <c:v>174</c:v>
                </c:pt>
                <c:pt idx="308">
                  <c:v>175</c:v>
                </c:pt>
                <c:pt idx="309">
                  <c:v>176</c:v>
                </c:pt>
                <c:pt idx="310">
                  <c:v>177</c:v>
                </c:pt>
                <c:pt idx="311">
                  <c:v>177</c:v>
                </c:pt>
                <c:pt idx="312">
                  <c:v>178</c:v>
                </c:pt>
                <c:pt idx="313">
                  <c:v>178</c:v>
                </c:pt>
                <c:pt idx="314">
                  <c:v>178</c:v>
                </c:pt>
                <c:pt idx="315">
                  <c:v>179</c:v>
                </c:pt>
                <c:pt idx="316">
                  <c:v>180</c:v>
                </c:pt>
                <c:pt idx="317">
                  <c:v>181</c:v>
                </c:pt>
                <c:pt idx="318">
                  <c:v>182</c:v>
                </c:pt>
                <c:pt idx="319">
                  <c:v>182</c:v>
                </c:pt>
                <c:pt idx="320">
                  <c:v>183</c:v>
                </c:pt>
                <c:pt idx="321">
                  <c:v>183</c:v>
                </c:pt>
                <c:pt idx="322">
                  <c:v>184</c:v>
                </c:pt>
                <c:pt idx="323">
                  <c:v>184</c:v>
                </c:pt>
                <c:pt idx="324">
                  <c:v>185</c:v>
                </c:pt>
                <c:pt idx="325">
                  <c:v>186</c:v>
                </c:pt>
                <c:pt idx="326">
                  <c:v>186</c:v>
                </c:pt>
                <c:pt idx="327">
                  <c:v>186</c:v>
                </c:pt>
                <c:pt idx="328">
                  <c:v>187</c:v>
                </c:pt>
                <c:pt idx="329">
                  <c:v>188</c:v>
                </c:pt>
                <c:pt idx="330">
                  <c:v>188</c:v>
                </c:pt>
                <c:pt idx="331">
                  <c:v>189</c:v>
                </c:pt>
                <c:pt idx="332">
                  <c:v>190</c:v>
                </c:pt>
                <c:pt idx="333">
                  <c:v>191</c:v>
                </c:pt>
                <c:pt idx="334">
                  <c:v>192</c:v>
                </c:pt>
                <c:pt idx="335">
                  <c:v>192</c:v>
                </c:pt>
                <c:pt idx="336">
                  <c:v>193</c:v>
                </c:pt>
                <c:pt idx="337">
                  <c:v>194</c:v>
                </c:pt>
                <c:pt idx="338">
                  <c:v>195</c:v>
                </c:pt>
                <c:pt idx="339">
                  <c:v>196</c:v>
                </c:pt>
                <c:pt idx="340">
                  <c:v>197</c:v>
                </c:pt>
                <c:pt idx="341">
                  <c:v>198</c:v>
                </c:pt>
                <c:pt idx="342">
                  <c:v>199</c:v>
                </c:pt>
                <c:pt idx="343">
                  <c:v>200</c:v>
                </c:pt>
                <c:pt idx="344">
                  <c:v>201</c:v>
                </c:pt>
                <c:pt idx="345">
                  <c:v>201</c:v>
                </c:pt>
                <c:pt idx="346">
                  <c:v>201</c:v>
                </c:pt>
                <c:pt idx="347">
                  <c:v>201</c:v>
                </c:pt>
                <c:pt idx="348">
                  <c:v>202</c:v>
                </c:pt>
                <c:pt idx="349">
                  <c:v>203</c:v>
                </c:pt>
                <c:pt idx="350">
                  <c:v>203</c:v>
                </c:pt>
                <c:pt idx="351">
                  <c:v>204</c:v>
                </c:pt>
                <c:pt idx="352">
                  <c:v>205</c:v>
                </c:pt>
                <c:pt idx="353">
                  <c:v>206</c:v>
                </c:pt>
                <c:pt idx="354">
                  <c:v>206</c:v>
                </c:pt>
                <c:pt idx="355">
                  <c:v>207</c:v>
                </c:pt>
                <c:pt idx="356">
                  <c:v>207</c:v>
                </c:pt>
                <c:pt idx="357">
                  <c:v>208</c:v>
                </c:pt>
                <c:pt idx="358">
                  <c:v>208</c:v>
                </c:pt>
                <c:pt idx="359">
                  <c:v>209</c:v>
                </c:pt>
                <c:pt idx="360">
                  <c:v>210</c:v>
                </c:pt>
                <c:pt idx="361">
                  <c:v>211</c:v>
                </c:pt>
                <c:pt idx="362">
                  <c:v>212</c:v>
                </c:pt>
                <c:pt idx="363">
                  <c:v>212</c:v>
                </c:pt>
                <c:pt idx="364">
                  <c:v>212</c:v>
                </c:pt>
                <c:pt idx="365">
                  <c:v>212</c:v>
                </c:pt>
                <c:pt idx="366">
                  <c:v>212</c:v>
                </c:pt>
                <c:pt idx="367">
                  <c:v>212</c:v>
                </c:pt>
                <c:pt idx="368">
                  <c:v>212</c:v>
                </c:pt>
                <c:pt idx="369">
                  <c:v>213</c:v>
                </c:pt>
                <c:pt idx="370">
                  <c:v>213</c:v>
                </c:pt>
                <c:pt idx="371">
                  <c:v>214</c:v>
                </c:pt>
                <c:pt idx="372">
                  <c:v>215</c:v>
                </c:pt>
                <c:pt idx="373">
                  <c:v>215</c:v>
                </c:pt>
                <c:pt idx="374">
                  <c:v>215</c:v>
                </c:pt>
                <c:pt idx="375">
                  <c:v>215</c:v>
                </c:pt>
                <c:pt idx="376">
                  <c:v>216</c:v>
                </c:pt>
                <c:pt idx="377">
                  <c:v>216</c:v>
                </c:pt>
                <c:pt idx="378">
                  <c:v>217</c:v>
                </c:pt>
                <c:pt idx="379">
                  <c:v>217</c:v>
                </c:pt>
                <c:pt idx="380">
                  <c:v>218</c:v>
                </c:pt>
                <c:pt idx="381">
                  <c:v>219</c:v>
                </c:pt>
                <c:pt idx="382">
                  <c:v>219</c:v>
                </c:pt>
                <c:pt idx="383">
                  <c:v>219</c:v>
                </c:pt>
                <c:pt idx="384">
                  <c:v>220</c:v>
                </c:pt>
                <c:pt idx="385">
                  <c:v>221</c:v>
                </c:pt>
                <c:pt idx="386">
                  <c:v>222</c:v>
                </c:pt>
                <c:pt idx="387">
                  <c:v>223</c:v>
                </c:pt>
                <c:pt idx="388">
                  <c:v>223</c:v>
                </c:pt>
                <c:pt idx="389">
                  <c:v>224</c:v>
                </c:pt>
                <c:pt idx="390">
                  <c:v>224</c:v>
                </c:pt>
                <c:pt idx="391">
                  <c:v>224</c:v>
                </c:pt>
                <c:pt idx="392">
                  <c:v>224</c:v>
                </c:pt>
                <c:pt idx="393">
                  <c:v>225</c:v>
                </c:pt>
                <c:pt idx="394">
                  <c:v>226</c:v>
                </c:pt>
                <c:pt idx="395">
                  <c:v>227</c:v>
                </c:pt>
                <c:pt idx="396">
                  <c:v>227</c:v>
                </c:pt>
                <c:pt idx="397">
                  <c:v>227</c:v>
                </c:pt>
                <c:pt idx="398">
                  <c:v>227</c:v>
                </c:pt>
                <c:pt idx="399">
                  <c:v>228</c:v>
                </c:pt>
                <c:pt idx="400">
                  <c:v>228</c:v>
                </c:pt>
                <c:pt idx="401">
                  <c:v>228</c:v>
                </c:pt>
                <c:pt idx="402">
                  <c:v>228</c:v>
                </c:pt>
                <c:pt idx="403">
                  <c:v>228</c:v>
                </c:pt>
                <c:pt idx="404">
                  <c:v>228</c:v>
                </c:pt>
                <c:pt idx="405">
                  <c:v>228</c:v>
                </c:pt>
                <c:pt idx="406">
                  <c:v>229</c:v>
                </c:pt>
                <c:pt idx="407">
                  <c:v>230</c:v>
                </c:pt>
                <c:pt idx="408">
                  <c:v>231</c:v>
                </c:pt>
                <c:pt idx="409">
                  <c:v>232</c:v>
                </c:pt>
                <c:pt idx="410">
                  <c:v>233</c:v>
                </c:pt>
                <c:pt idx="411">
                  <c:v>234</c:v>
                </c:pt>
                <c:pt idx="412">
                  <c:v>234</c:v>
                </c:pt>
                <c:pt idx="413">
                  <c:v>235</c:v>
                </c:pt>
                <c:pt idx="414">
                  <c:v>236</c:v>
                </c:pt>
                <c:pt idx="415">
                  <c:v>236</c:v>
                </c:pt>
                <c:pt idx="416">
                  <c:v>237</c:v>
                </c:pt>
                <c:pt idx="417">
                  <c:v>237</c:v>
                </c:pt>
                <c:pt idx="418">
                  <c:v>237</c:v>
                </c:pt>
                <c:pt idx="419">
                  <c:v>237</c:v>
                </c:pt>
                <c:pt idx="420">
                  <c:v>237</c:v>
                </c:pt>
                <c:pt idx="421">
                  <c:v>238</c:v>
                </c:pt>
                <c:pt idx="422">
                  <c:v>239</c:v>
                </c:pt>
                <c:pt idx="423">
                  <c:v>239</c:v>
                </c:pt>
                <c:pt idx="424">
                  <c:v>239</c:v>
                </c:pt>
                <c:pt idx="425">
                  <c:v>240</c:v>
                </c:pt>
                <c:pt idx="426">
                  <c:v>241</c:v>
                </c:pt>
                <c:pt idx="427">
                  <c:v>242</c:v>
                </c:pt>
                <c:pt idx="428">
                  <c:v>242</c:v>
                </c:pt>
                <c:pt idx="429">
                  <c:v>242</c:v>
                </c:pt>
                <c:pt idx="430">
                  <c:v>243</c:v>
                </c:pt>
                <c:pt idx="431">
                  <c:v>244</c:v>
                </c:pt>
                <c:pt idx="432">
                  <c:v>244</c:v>
                </c:pt>
                <c:pt idx="433">
                  <c:v>244</c:v>
                </c:pt>
                <c:pt idx="434">
                  <c:v>244</c:v>
                </c:pt>
                <c:pt idx="435">
                  <c:v>245</c:v>
                </c:pt>
                <c:pt idx="436">
                  <c:v>245</c:v>
                </c:pt>
                <c:pt idx="437">
                  <c:v>246</c:v>
                </c:pt>
                <c:pt idx="438">
                  <c:v>246</c:v>
                </c:pt>
                <c:pt idx="439">
                  <c:v>247</c:v>
                </c:pt>
                <c:pt idx="440">
                  <c:v>247</c:v>
                </c:pt>
                <c:pt idx="441">
                  <c:v>248</c:v>
                </c:pt>
                <c:pt idx="442">
                  <c:v>249</c:v>
                </c:pt>
                <c:pt idx="443">
                  <c:v>250</c:v>
                </c:pt>
                <c:pt idx="444">
                  <c:v>251</c:v>
                </c:pt>
                <c:pt idx="445">
                  <c:v>251</c:v>
                </c:pt>
                <c:pt idx="446">
                  <c:v>252</c:v>
                </c:pt>
                <c:pt idx="447">
                  <c:v>253</c:v>
                </c:pt>
                <c:pt idx="448">
                  <c:v>253</c:v>
                </c:pt>
                <c:pt idx="449">
                  <c:v>253</c:v>
                </c:pt>
                <c:pt idx="450">
                  <c:v>253</c:v>
                </c:pt>
                <c:pt idx="451">
                  <c:v>253</c:v>
                </c:pt>
                <c:pt idx="452">
                  <c:v>254</c:v>
                </c:pt>
                <c:pt idx="453">
                  <c:v>254</c:v>
                </c:pt>
                <c:pt idx="454">
                  <c:v>254</c:v>
                </c:pt>
                <c:pt idx="455">
                  <c:v>254</c:v>
                </c:pt>
                <c:pt idx="456">
                  <c:v>254</c:v>
                </c:pt>
                <c:pt idx="457">
                  <c:v>254</c:v>
                </c:pt>
                <c:pt idx="458">
                  <c:v>254</c:v>
                </c:pt>
                <c:pt idx="459">
                  <c:v>254</c:v>
                </c:pt>
                <c:pt idx="460">
                  <c:v>255</c:v>
                </c:pt>
                <c:pt idx="461">
                  <c:v>255</c:v>
                </c:pt>
                <c:pt idx="462">
                  <c:v>256</c:v>
                </c:pt>
                <c:pt idx="463">
                  <c:v>257</c:v>
                </c:pt>
                <c:pt idx="464">
                  <c:v>258</c:v>
                </c:pt>
                <c:pt idx="465">
                  <c:v>259</c:v>
                </c:pt>
                <c:pt idx="466">
                  <c:v>260</c:v>
                </c:pt>
                <c:pt idx="467">
                  <c:v>261</c:v>
                </c:pt>
                <c:pt idx="468">
                  <c:v>261</c:v>
                </c:pt>
                <c:pt idx="469">
                  <c:v>262</c:v>
                </c:pt>
                <c:pt idx="470">
                  <c:v>263</c:v>
                </c:pt>
                <c:pt idx="471">
                  <c:v>264</c:v>
                </c:pt>
                <c:pt idx="472">
                  <c:v>264</c:v>
                </c:pt>
                <c:pt idx="473">
                  <c:v>265</c:v>
                </c:pt>
                <c:pt idx="474">
                  <c:v>265</c:v>
                </c:pt>
                <c:pt idx="475">
                  <c:v>265</c:v>
                </c:pt>
                <c:pt idx="476">
                  <c:v>266</c:v>
                </c:pt>
                <c:pt idx="477">
                  <c:v>266</c:v>
                </c:pt>
                <c:pt idx="478">
                  <c:v>266</c:v>
                </c:pt>
                <c:pt idx="479">
                  <c:v>266</c:v>
                </c:pt>
                <c:pt idx="480">
                  <c:v>266</c:v>
                </c:pt>
                <c:pt idx="481">
                  <c:v>267</c:v>
                </c:pt>
                <c:pt idx="482">
                  <c:v>268</c:v>
                </c:pt>
                <c:pt idx="483">
                  <c:v>269</c:v>
                </c:pt>
                <c:pt idx="484">
                  <c:v>270</c:v>
                </c:pt>
                <c:pt idx="485">
                  <c:v>271</c:v>
                </c:pt>
                <c:pt idx="486">
                  <c:v>271</c:v>
                </c:pt>
                <c:pt idx="487">
                  <c:v>271</c:v>
                </c:pt>
                <c:pt idx="488">
                  <c:v>272</c:v>
                </c:pt>
                <c:pt idx="489">
                  <c:v>273</c:v>
                </c:pt>
                <c:pt idx="490">
                  <c:v>274</c:v>
                </c:pt>
                <c:pt idx="491">
                  <c:v>275</c:v>
                </c:pt>
                <c:pt idx="492">
                  <c:v>276</c:v>
                </c:pt>
                <c:pt idx="493">
                  <c:v>277</c:v>
                </c:pt>
                <c:pt idx="494">
                  <c:v>277</c:v>
                </c:pt>
                <c:pt idx="495">
                  <c:v>278</c:v>
                </c:pt>
                <c:pt idx="496">
                  <c:v>278</c:v>
                </c:pt>
                <c:pt idx="497">
                  <c:v>278</c:v>
                </c:pt>
                <c:pt idx="498">
                  <c:v>278</c:v>
                </c:pt>
                <c:pt idx="499">
                  <c:v>278</c:v>
                </c:pt>
                <c:pt idx="500">
                  <c:v>278</c:v>
                </c:pt>
                <c:pt idx="501">
                  <c:v>278</c:v>
                </c:pt>
                <c:pt idx="502">
                  <c:v>278</c:v>
                </c:pt>
                <c:pt idx="503">
                  <c:v>279</c:v>
                </c:pt>
                <c:pt idx="504">
                  <c:v>280</c:v>
                </c:pt>
                <c:pt idx="505">
                  <c:v>280</c:v>
                </c:pt>
                <c:pt idx="506">
                  <c:v>280</c:v>
                </c:pt>
                <c:pt idx="507">
                  <c:v>280</c:v>
                </c:pt>
                <c:pt idx="508">
                  <c:v>281</c:v>
                </c:pt>
                <c:pt idx="509">
                  <c:v>281</c:v>
                </c:pt>
                <c:pt idx="510">
                  <c:v>282</c:v>
                </c:pt>
                <c:pt idx="511">
                  <c:v>283</c:v>
                </c:pt>
                <c:pt idx="512">
                  <c:v>283</c:v>
                </c:pt>
                <c:pt idx="513">
                  <c:v>284</c:v>
                </c:pt>
                <c:pt idx="514">
                  <c:v>284</c:v>
                </c:pt>
                <c:pt idx="515">
                  <c:v>284</c:v>
                </c:pt>
                <c:pt idx="516">
                  <c:v>284</c:v>
                </c:pt>
                <c:pt idx="517">
                  <c:v>284</c:v>
                </c:pt>
                <c:pt idx="518">
                  <c:v>284</c:v>
                </c:pt>
                <c:pt idx="519">
                  <c:v>284</c:v>
                </c:pt>
                <c:pt idx="520">
                  <c:v>284</c:v>
                </c:pt>
                <c:pt idx="521">
                  <c:v>284</c:v>
                </c:pt>
                <c:pt idx="522">
                  <c:v>285</c:v>
                </c:pt>
                <c:pt idx="523">
                  <c:v>286</c:v>
                </c:pt>
                <c:pt idx="524">
                  <c:v>286</c:v>
                </c:pt>
                <c:pt idx="525">
                  <c:v>286</c:v>
                </c:pt>
                <c:pt idx="526">
                  <c:v>287</c:v>
                </c:pt>
                <c:pt idx="527">
                  <c:v>287</c:v>
                </c:pt>
                <c:pt idx="528">
                  <c:v>288</c:v>
                </c:pt>
                <c:pt idx="529">
                  <c:v>289</c:v>
                </c:pt>
                <c:pt idx="530">
                  <c:v>290</c:v>
                </c:pt>
                <c:pt idx="531">
                  <c:v>290</c:v>
                </c:pt>
                <c:pt idx="532">
                  <c:v>290</c:v>
                </c:pt>
                <c:pt idx="533">
                  <c:v>291</c:v>
                </c:pt>
                <c:pt idx="534">
                  <c:v>292</c:v>
                </c:pt>
                <c:pt idx="535">
                  <c:v>293</c:v>
                </c:pt>
                <c:pt idx="536">
                  <c:v>294</c:v>
                </c:pt>
                <c:pt idx="537">
                  <c:v>295</c:v>
                </c:pt>
                <c:pt idx="538">
                  <c:v>295</c:v>
                </c:pt>
                <c:pt idx="539">
                  <c:v>295</c:v>
                </c:pt>
                <c:pt idx="540">
                  <c:v>295</c:v>
                </c:pt>
                <c:pt idx="541">
                  <c:v>296</c:v>
                </c:pt>
                <c:pt idx="542">
                  <c:v>297</c:v>
                </c:pt>
                <c:pt idx="543">
                  <c:v>298</c:v>
                </c:pt>
                <c:pt idx="544">
                  <c:v>299</c:v>
                </c:pt>
                <c:pt idx="545">
                  <c:v>299</c:v>
                </c:pt>
                <c:pt idx="546">
                  <c:v>299</c:v>
                </c:pt>
                <c:pt idx="547">
                  <c:v>300</c:v>
                </c:pt>
                <c:pt idx="548">
                  <c:v>300</c:v>
                </c:pt>
                <c:pt idx="549">
                  <c:v>301</c:v>
                </c:pt>
                <c:pt idx="550">
                  <c:v>301</c:v>
                </c:pt>
                <c:pt idx="551">
                  <c:v>302</c:v>
                </c:pt>
                <c:pt idx="552">
                  <c:v>302</c:v>
                </c:pt>
                <c:pt idx="553">
                  <c:v>303</c:v>
                </c:pt>
                <c:pt idx="554">
                  <c:v>303</c:v>
                </c:pt>
                <c:pt idx="555">
                  <c:v>303</c:v>
                </c:pt>
                <c:pt idx="556">
                  <c:v>304</c:v>
                </c:pt>
                <c:pt idx="557">
                  <c:v>305</c:v>
                </c:pt>
                <c:pt idx="558">
                  <c:v>306</c:v>
                </c:pt>
                <c:pt idx="559">
                  <c:v>307</c:v>
                </c:pt>
                <c:pt idx="560">
                  <c:v>307</c:v>
                </c:pt>
                <c:pt idx="561">
                  <c:v>307</c:v>
                </c:pt>
                <c:pt idx="562">
                  <c:v>308</c:v>
                </c:pt>
                <c:pt idx="563">
                  <c:v>308</c:v>
                </c:pt>
                <c:pt idx="564">
                  <c:v>309</c:v>
                </c:pt>
                <c:pt idx="565">
                  <c:v>310</c:v>
                </c:pt>
                <c:pt idx="566">
                  <c:v>310</c:v>
                </c:pt>
                <c:pt idx="567">
                  <c:v>310</c:v>
                </c:pt>
                <c:pt idx="568">
                  <c:v>311</c:v>
                </c:pt>
                <c:pt idx="569">
                  <c:v>311</c:v>
                </c:pt>
                <c:pt idx="570">
                  <c:v>311</c:v>
                </c:pt>
                <c:pt idx="571">
                  <c:v>312</c:v>
                </c:pt>
                <c:pt idx="572">
                  <c:v>313</c:v>
                </c:pt>
                <c:pt idx="573">
                  <c:v>313</c:v>
                </c:pt>
                <c:pt idx="574">
                  <c:v>314</c:v>
                </c:pt>
                <c:pt idx="575">
                  <c:v>314</c:v>
                </c:pt>
                <c:pt idx="576">
                  <c:v>315</c:v>
                </c:pt>
                <c:pt idx="577">
                  <c:v>316</c:v>
                </c:pt>
                <c:pt idx="578">
                  <c:v>317</c:v>
                </c:pt>
                <c:pt idx="579">
                  <c:v>317</c:v>
                </c:pt>
                <c:pt idx="580">
                  <c:v>318</c:v>
                </c:pt>
                <c:pt idx="581">
                  <c:v>319</c:v>
                </c:pt>
                <c:pt idx="582">
                  <c:v>320</c:v>
                </c:pt>
                <c:pt idx="583">
                  <c:v>321</c:v>
                </c:pt>
                <c:pt idx="584">
                  <c:v>322</c:v>
                </c:pt>
                <c:pt idx="585">
                  <c:v>322</c:v>
                </c:pt>
                <c:pt idx="586">
                  <c:v>322</c:v>
                </c:pt>
                <c:pt idx="587">
                  <c:v>323</c:v>
                </c:pt>
                <c:pt idx="588">
                  <c:v>323</c:v>
                </c:pt>
                <c:pt idx="589">
                  <c:v>324</c:v>
                </c:pt>
                <c:pt idx="590">
                  <c:v>325</c:v>
                </c:pt>
                <c:pt idx="591">
                  <c:v>325</c:v>
                </c:pt>
                <c:pt idx="592">
                  <c:v>325</c:v>
                </c:pt>
                <c:pt idx="593">
                  <c:v>325</c:v>
                </c:pt>
                <c:pt idx="594">
                  <c:v>325</c:v>
                </c:pt>
                <c:pt idx="595">
                  <c:v>325</c:v>
                </c:pt>
                <c:pt idx="596">
                  <c:v>325</c:v>
                </c:pt>
                <c:pt idx="597">
                  <c:v>325</c:v>
                </c:pt>
                <c:pt idx="598">
                  <c:v>326</c:v>
                </c:pt>
                <c:pt idx="599">
                  <c:v>327</c:v>
                </c:pt>
                <c:pt idx="600">
                  <c:v>328</c:v>
                </c:pt>
                <c:pt idx="601">
                  <c:v>328</c:v>
                </c:pt>
                <c:pt idx="602">
                  <c:v>328</c:v>
                </c:pt>
                <c:pt idx="603">
                  <c:v>328</c:v>
                </c:pt>
                <c:pt idx="604">
                  <c:v>328</c:v>
                </c:pt>
                <c:pt idx="605">
                  <c:v>329</c:v>
                </c:pt>
                <c:pt idx="606">
                  <c:v>330</c:v>
                </c:pt>
                <c:pt idx="607">
                  <c:v>331</c:v>
                </c:pt>
                <c:pt idx="608">
                  <c:v>331</c:v>
                </c:pt>
                <c:pt idx="609">
                  <c:v>331</c:v>
                </c:pt>
                <c:pt idx="610">
                  <c:v>331</c:v>
                </c:pt>
                <c:pt idx="611">
                  <c:v>332</c:v>
                </c:pt>
                <c:pt idx="612">
                  <c:v>332</c:v>
                </c:pt>
                <c:pt idx="613">
                  <c:v>332</c:v>
                </c:pt>
                <c:pt idx="614">
                  <c:v>332</c:v>
                </c:pt>
                <c:pt idx="615">
                  <c:v>332</c:v>
                </c:pt>
                <c:pt idx="616">
                  <c:v>332</c:v>
                </c:pt>
                <c:pt idx="617">
                  <c:v>332</c:v>
                </c:pt>
                <c:pt idx="618">
                  <c:v>332</c:v>
                </c:pt>
                <c:pt idx="619">
                  <c:v>332</c:v>
                </c:pt>
                <c:pt idx="620">
                  <c:v>332</c:v>
                </c:pt>
                <c:pt idx="621">
                  <c:v>332</c:v>
                </c:pt>
                <c:pt idx="622">
                  <c:v>332</c:v>
                </c:pt>
                <c:pt idx="623">
                  <c:v>333</c:v>
                </c:pt>
                <c:pt idx="624">
                  <c:v>334</c:v>
                </c:pt>
                <c:pt idx="625">
                  <c:v>335</c:v>
                </c:pt>
                <c:pt idx="626">
                  <c:v>336</c:v>
                </c:pt>
                <c:pt idx="627">
                  <c:v>337</c:v>
                </c:pt>
                <c:pt idx="628">
                  <c:v>338</c:v>
                </c:pt>
                <c:pt idx="629">
                  <c:v>339</c:v>
                </c:pt>
                <c:pt idx="630">
                  <c:v>340</c:v>
                </c:pt>
                <c:pt idx="631">
                  <c:v>341</c:v>
                </c:pt>
                <c:pt idx="632">
                  <c:v>341</c:v>
                </c:pt>
                <c:pt idx="633">
                  <c:v>341</c:v>
                </c:pt>
                <c:pt idx="634">
                  <c:v>341</c:v>
                </c:pt>
                <c:pt idx="635">
                  <c:v>342</c:v>
                </c:pt>
                <c:pt idx="636">
                  <c:v>342</c:v>
                </c:pt>
                <c:pt idx="637">
                  <c:v>342</c:v>
                </c:pt>
                <c:pt idx="638">
                  <c:v>342</c:v>
                </c:pt>
                <c:pt idx="639">
                  <c:v>342</c:v>
                </c:pt>
                <c:pt idx="640">
                  <c:v>342</c:v>
                </c:pt>
                <c:pt idx="641">
                  <c:v>342</c:v>
                </c:pt>
                <c:pt idx="642">
                  <c:v>343</c:v>
                </c:pt>
                <c:pt idx="643">
                  <c:v>343</c:v>
                </c:pt>
                <c:pt idx="644">
                  <c:v>344</c:v>
                </c:pt>
                <c:pt idx="645">
                  <c:v>345</c:v>
                </c:pt>
                <c:pt idx="646">
                  <c:v>346</c:v>
                </c:pt>
                <c:pt idx="647">
                  <c:v>346</c:v>
                </c:pt>
                <c:pt idx="648">
                  <c:v>347</c:v>
                </c:pt>
                <c:pt idx="649">
                  <c:v>348</c:v>
                </c:pt>
                <c:pt idx="650">
                  <c:v>349</c:v>
                </c:pt>
                <c:pt idx="651">
                  <c:v>349</c:v>
                </c:pt>
                <c:pt idx="652">
                  <c:v>350</c:v>
                </c:pt>
                <c:pt idx="653">
                  <c:v>351</c:v>
                </c:pt>
                <c:pt idx="654">
                  <c:v>352</c:v>
                </c:pt>
                <c:pt idx="655">
                  <c:v>353</c:v>
                </c:pt>
                <c:pt idx="656">
                  <c:v>354</c:v>
                </c:pt>
                <c:pt idx="657">
                  <c:v>354</c:v>
                </c:pt>
                <c:pt idx="658">
                  <c:v>355</c:v>
                </c:pt>
                <c:pt idx="659">
                  <c:v>356</c:v>
                </c:pt>
                <c:pt idx="660">
                  <c:v>357</c:v>
                </c:pt>
                <c:pt idx="661">
                  <c:v>358</c:v>
                </c:pt>
                <c:pt idx="662">
                  <c:v>358</c:v>
                </c:pt>
                <c:pt idx="663">
                  <c:v>359</c:v>
                </c:pt>
                <c:pt idx="664">
                  <c:v>359</c:v>
                </c:pt>
                <c:pt idx="665">
                  <c:v>360</c:v>
                </c:pt>
                <c:pt idx="666">
                  <c:v>360</c:v>
                </c:pt>
                <c:pt idx="667">
                  <c:v>360</c:v>
                </c:pt>
                <c:pt idx="668">
                  <c:v>360</c:v>
                </c:pt>
                <c:pt idx="669">
                  <c:v>360</c:v>
                </c:pt>
                <c:pt idx="670">
                  <c:v>361</c:v>
                </c:pt>
                <c:pt idx="671">
                  <c:v>362</c:v>
                </c:pt>
                <c:pt idx="672">
                  <c:v>363</c:v>
                </c:pt>
                <c:pt idx="673">
                  <c:v>363</c:v>
                </c:pt>
                <c:pt idx="674">
                  <c:v>363</c:v>
                </c:pt>
                <c:pt idx="675">
                  <c:v>363</c:v>
                </c:pt>
                <c:pt idx="676">
                  <c:v>364</c:v>
                </c:pt>
                <c:pt idx="677">
                  <c:v>364</c:v>
                </c:pt>
                <c:pt idx="678">
                  <c:v>364</c:v>
                </c:pt>
                <c:pt idx="679">
                  <c:v>364</c:v>
                </c:pt>
                <c:pt idx="680">
                  <c:v>364</c:v>
                </c:pt>
                <c:pt idx="681">
                  <c:v>364</c:v>
                </c:pt>
                <c:pt idx="682">
                  <c:v>364</c:v>
                </c:pt>
                <c:pt idx="683">
                  <c:v>364</c:v>
                </c:pt>
                <c:pt idx="684">
                  <c:v>364</c:v>
                </c:pt>
                <c:pt idx="685">
                  <c:v>365</c:v>
                </c:pt>
                <c:pt idx="686">
                  <c:v>365</c:v>
                </c:pt>
                <c:pt idx="687">
                  <c:v>365</c:v>
                </c:pt>
                <c:pt idx="688">
                  <c:v>366</c:v>
                </c:pt>
                <c:pt idx="689">
                  <c:v>367</c:v>
                </c:pt>
                <c:pt idx="690">
                  <c:v>367</c:v>
                </c:pt>
                <c:pt idx="691">
                  <c:v>367</c:v>
                </c:pt>
                <c:pt idx="692">
                  <c:v>368</c:v>
                </c:pt>
                <c:pt idx="693">
                  <c:v>369</c:v>
                </c:pt>
                <c:pt idx="694">
                  <c:v>369</c:v>
                </c:pt>
                <c:pt idx="695">
                  <c:v>370</c:v>
                </c:pt>
                <c:pt idx="696">
                  <c:v>371</c:v>
                </c:pt>
                <c:pt idx="697">
                  <c:v>372</c:v>
                </c:pt>
                <c:pt idx="698">
                  <c:v>373</c:v>
                </c:pt>
                <c:pt idx="699">
                  <c:v>373</c:v>
                </c:pt>
                <c:pt idx="700">
                  <c:v>374</c:v>
                </c:pt>
                <c:pt idx="701">
                  <c:v>374</c:v>
                </c:pt>
                <c:pt idx="702">
                  <c:v>375</c:v>
                </c:pt>
                <c:pt idx="703">
                  <c:v>375</c:v>
                </c:pt>
                <c:pt idx="704">
                  <c:v>375</c:v>
                </c:pt>
                <c:pt idx="705">
                  <c:v>376</c:v>
                </c:pt>
                <c:pt idx="706">
                  <c:v>376</c:v>
                </c:pt>
                <c:pt idx="707">
                  <c:v>376</c:v>
                </c:pt>
                <c:pt idx="708">
                  <c:v>376</c:v>
                </c:pt>
                <c:pt idx="709">
                  <c:v>376</c:v>
                </c:pt>
                <c:pt idx="710">
                  <c:v>376</c:v>
                </c:pt>
                <c:pt idx="711">
                  <c:v>376</c:v>
                </c:pt>
                <c:pt idx="712">
                  <c:v>377</c:v>
                </c:pt>
                <c:pt idx="713">
                  <c:v>377</c:v>
                </c:pt>
                <c:pt idx="714">
                  <c:v>377</c:v>
                </c:pt>
                <c:pt idx="715">
                  <c:v>377</c:v>
                </c:pt>
                <c:pt idx="716">
                  <c:v>377</c:v>
                </c:pt>
                <c:pt idx="717">
                  <c:v>377</c:v>
                </c:pt>
                <c:pt idx="718">
                  <c:v>378</c:v>
                </c:pt>
                <c:pt idx="719">
                  <c:v>379</c:v>
                </c:pt>
                <c:pt idx="720">
                  <c:v>380</c:v>
                </c:pt>
                <c:pt idx="721">
                  <c:v>381</c:v>
                </c:pt>
                <c:pt idx="722">
                  <c:v>382</c:v>
                </c:pt>
                <c:pt idx="723">
                  <c:v>382</c:v>
                </c:pt>
                <c:pt idx="724">
                  <c:v>382</c:v>
                </c:pt>
                <c:pt idx="725">
                  <c:v>382</c:v>
                </c:pt>
                <c:pt idx="726">
                  <c:v>383</c:v>
                </c:pt>
                <c:pt idx="727">
                  <c:v>383</c:v>
                </c:pt>
                <c:pt idx="728">
                  <c:v>383</c:v>
                </c:pt>
                <c:pt idx="729">
                  <c:v>384</c:v>
                </c:pt>
                <c:pt idx="730">
                  <c:v>385</c:v>
                </c:pt>
                <c:pt idx="731">
                  <c:v>385</c:v>
                </c:pt>
                <c:pt idx="732">
                  <c:v>385</c:v>
                </c:pt>
                <c:pt idx="733">
                  <c:v>386</c:v>
                </c:pt>
                <c:pt idx="734">
                  <c:v>387</c:v>
                </c:pt>
                <c:pt idx="735">
                  <c:v>388</c:v>
                </c:pt>
                <c:pt idx="736">
                  <c:v>389</c:v>
                </c:pt>
                <c:pt idx="737">
                  <c:v>390</c:v>
                </c:pt>
                <c:pt idx="738">
                  <c:v>391</c:v>
                </c:pt>
                <c:pt idx="739">
                  <c:v>392</c:v>
                </c:pt>
                <c:pt idx="740">
                  <c:v>393</c:v>
                </c:pt>
                <c:pt idx="741">
                  <c:v>394</c:v>
                </c:pt>
                <c:pt idx="742">
                  <c:v>394</c:v>
                </c:pt>
                <c:pt idx="743">
                  <c:v>394</c:v>
                </c:pt>
                <c:pt idx="744">
                  <c:v>394</c:v>
                </c:pt>
                <c:pt idx="745">
                  <c:v>394</c:v>
                </c:pt>
                <c:pt idx="746">
                  <c:v>394</c:v>
                </c:pt>
                <c:pt idx="747">
                  <c:v>394</c:v>
                </c:pt>
                <c:pt idx="748">
                  <c:v>395</c:v>
                </c:pt>
                <c:pt idx="749">
                  <c:v>396</c:v>
                </c:pt>
                <c:pt idx="750">
                  <c:v>397</c:v>
                </c:pt>
                <c:pt idx="751">
                  <c:v>398</c:v>
                </c:pt>
                <c:pt idx="752">
                  <c:v>399</c:v>
                </c:pt>
                <c:pt idx="753">
                  <c:v>399</c:v>
                </c:pt>
                <c:pt idx="754">
                  <c:v>400</c:v>
                </c:pt>
                <c:pt idx="755">
                  <c:v>400</c:v>
                </c:pt>
                <c:pt idx="756">
                  <c:v>400</c:v>
                </c:pt>
                <c:pt idx="757">
                  <c:v>400</c:v>
                </c:pt>
                <c:pt idx="758">
                  <c:v>400</c:v>
                </c:pt>
                <c:pt idx="759">
                  <c:v>401</c:v>
                </c:pt>
                <c:pt idx="760">
                  <c:v>402</c:v>
                </c:pt>
                <c:pt idx="761">
                  <c:v>402</c:v>
                </c:pt>
                <c:pt idx="762">
                  <c:v>403</c:v>
                </c:pt>
                <c:pt idx="763">
                  <c:v>404</c:v>
                </c:pt>
                <c:pt idx="764">
                  <c:v>405</c:v>
                </c:pt>
                <c:pt idx="765">
                  <c:v>406</c:v>
                </c:pt>
                <c:pt idx="766">
                  <c:v>406</c:v>
                </c:pt>
                <c:pt idx="767">
                  <c:v>407</c:v>
                </c:pt>
                <c:pt idx="768">
                  <c:v>407</c:v>
                </c:pt>
                <c:pt idx="769">
                  <c:v>408</c:v>
                </c:pt>
                <c:pt idx="770">
                  <c:v>409</c:v>
                </c:pt>
                <c:pt idx="771">
                  <c:v>409</c:v>
                </c:pt>
                <c:pt idx="772">
                  <c:v>410</c:v>
                </c:pt>
                <c:pt idx="773">
                  <c:v>411</c:v>
                </c:pt>
                <c:pt idx="774">
                  <c:v>411</c:v>
                </c:pt>
                <c:pt idx="775">
                  <c:v>412</c:v>
                </c:pt>
                <c:pt idx="776">
                  <c:v>413</c:v>
                </c:pt>
                <c:pt idx="777">
                  <c:v>414</c:v>
                </c:pt>
                <c:pt idx="778">
                  <c:v>415</c:v>
                </c:pt>
                <c:pt idx="779">
                  <c:v>416</c:v>
                </c:pt>
                <c:pt idx="780">
                  <c:v>417</c:v>
                </c:pt>
                <c:pt idx="781">
                  <c:v>417</c:v>
                </c:pt>
                <c:pt idx="782">
                  <c:v>418</c:v>
                </c:pt>
                <c:pt idx="783">
                  <c:v>419</c:v>
                </c:pt>
                <c:pt idx="784">
                  <c:v>420</c:v>
                </c:pt>
                <c:pt idx="785">
                  <c:v>421</c:v>
                </c:pt>
                <c:pt idx="786">
                  <c:v>421</c:v>
                </c:pt>
                <c:pt idx="787">
                  <c:v>422</c:v>
                </c:pt>
                <c:pt idx="788">
                  <c:v>422</c:v>
                </c:pt>
                <c:pt idx="789">
                  <c:v>422</c:v>
                </c:pt>
                <c:pt idx="790">
                  <c:v>423</c:v>
                </c:pt>
                <c:pt idx="791">
                  <c:v>423</c:v>
                </c:pt>
                <c:pt idx="792">
                  <c:v>424</c:v>
                </c:pt>
                <c:pt idx="793">
                  <c:v>424</c:v>
                </c:pt>
                <c:pt idx="794">
                  <c:v>425</c:v>
                </c:pt>
                <c:pt idx="795">
                  <c:v>426</c:v>
                </c:pt>
                <c:pt idx="796">
                  <c:v>427</c:v>
                </c:pt>
                <c:pt idx="797">
                  <c:v>428</c:v>
                </c:pt>
                <c:pt idx="798">
                  <c:v>429</c:v>
                </c:pt>
                <c:pt idx="799">
                  <c:v>430</c:v>
                </c:pt>
                <c:pt idx="800">
                  <c:v>431</c:v>
                </c:pt>
                <c:pt idx="801">
                  <c:v>431</c:v>
                </c:pt>
                <c:pt idx="802">
                  <c:v>431</c:v>
                </c:pt>
                <c:pt idx="803">
                  <c:v>432</c:v>
                </c:pt>
                <c:pt idx="804">
                  <c:v>433</c:v>
                </c:pt>
                <c:pt idx="805">
                  <c:v>433</c:v>
                </c:pt>
                <c:pt idx="806">
                  <c:v>434</c:v>
                </c:pt>
                <c:pt idx="807">
                  <c:v>434</c:v>
                </c:pt>
                <c:pt idx="808">
                  <c:v>434</c:v>
                </c:pt>
                <c:pt idx="809">
                  <c:v>435</c:v>
                </c:pt>
                <c:pt idx="810">
                  <c:v>436</c:v>
                </c:pt>
                <c:pt idx="811">
                  <c:v>436</c:v>
                </c:pt>
                <c:pt idx="812">
                  <c:v>437</c:v>
                </c:pt>
                <c:pt idx="813">
                  <c:v>438</c:v>
                </c:pt>
                <c:pt idx="814">
                  <c:v>439</c:v>
                </c:pt>
                <c:pt idx="815">
                  <c:v>440</c:v>
                </c:pt>
                <c:pt idx="816">
                  <c:v>441</c:v>
                </c:pt>
                <c:pt idx="817">
                  <c:v>442</c:v>
                </c:pt>
                <c:pt idx="818">
                  <c:v>443</c:v>
                </c:pt>
                <c:pt idx="819">
                  <c:v>444</c:v>
                </c:pt>
                <c:pt idx="820">
                  <c:v>444</c:v>
                </c:pt>
                <c:pt idx="821">
                  <c:v>444</c:v>
                </c:pt>
                <c:pt idx="822">
                  <c:v>445</c:v>
                </c:pt>
                <c:pt idx="823">
                  <c:v>446</c:v>
                </c:pt>
                <c:pt idx="824">
                  <c:v>446</c:v>
                </c:pt>
                <c:pt idx="825">
                  <c:v>447</c:v>
                </c:pt>
                <c:pt idx="826">
                  <c:v>447</c:v>
                </c:pt>
                <c:pt idx="827">
                  <c:v>447</c:v>
                </c:pt>
                <c:pt idx="828">
                  <c:v>448</c:v>
                </c:pt>
                <c:pt idx="829">
                  <c:v>449</c:v>
                </c:pt>
                <c:pt idx="830">
                  <c:v>449</c:v>
                </c:pt>
                <c:pt idx="831">
                  <c:v>450</c:v>
                </c:pt>
                <c:pt idx="832">
                  <c:v>450</c:v>
                </c:pt>
                <c:pt idx="833">
                  <c:v>450</c:v>
                </c:pt>
                <c:pt idx="834">
                  <c:v>450</c:v>
                </c:pt>
                <c:pt idx="835">
                  <c:v>450</c:v>
                </c:pt>
                <c:pt idx="836">
                  <c:v>450</c:v>
                </c:pt>
                <c:pt idx="837">
                  <c:v>450</c:v>
                </c:pt>
                <c:pt idx="838">
                  <c:v>450</c:v>
                </c:pt>
                <c:pt idx="839">
                  <c:v>450</c:v>
                </c:pt>
                <c:pt idx="840">
                  <c:v>450</c:v>
                </c:pt>
                <c:pt idx="841">
                  <c:v>450</c:v>
                </c:pt>
                <c:pt idx="842">
                  <c:v>450</c:v>
                </c:pt>
                <c:pt idx="843">
                  <c:v>450</c:v>
                </c:pt>
                <c:pt idx="844">
                  <c:v>450</c:v>
                </c:pt>
                <c:pt idx="845">
                  <c:v>451</c:v>
                </c:pt>
                <c:pt idx="846">
                  <c:v>452</c:v>
                </c:pt>
                <c:pt idx="847">
                  <c:v>452</c:v>
                </c:pt>
                <c:pt idx="848">
                  <c:v>452</c:v>
                </c:pt>
                <c:pt idx="849">
                  <c:v>452</c:v>
                </c:pt>
                <c:pt idx="850">
                  <c:v>453</c:v>
                </c:pt>
                <c:pt idx="851">
                  <c:v>454</c:v>
                </c:pt>
                <c:pt idx="852">
                  <c:v>454</c:v>
                </c:pt>
                <c:pt idx="853">
                  <c:v>454</c:v>
                </c:pt>
                <c:pt idx="854">
                  <c:v>455</c:v>
                </c:pt>
                <c:pt idx="855">
                  <c:v>455</c:v>
                </c:pt>
                <c:pt idx="856">
                  <c:v>456</c:v>
                </c:pt>
                <c:pt idx="857">
                  <c:v>456</c:v>
                </c:pt>
                <c:pt idx="858">
                  <c:v>456</c:v>
                </c:pt>
                <c:pt idx="859">
                  <c:v>456</c:v>
                </c:pt>
                <c:pt idx="860">
                  <c:v>457</c:v>
                </c:pt>
                <c:pt idx="861">
                  <c:v>458</c:v>
                </c:pt>
                <c:pt idx="862">
                  <c:v>458</c:v>
                </c:pt>
                <c:pt idx="863">
                  <c:v>458</c:v>
                </c:pt>
                <c:pt idx="864">
                  <c:v>459</c:v>
                </c:pt>
                <c:pt idx="865">
                  <c:v>459</c:v>
                </c:pt>
                <c:pt idx="866">
                  <c:v>459</c:v>
                </c:pt>
                <c:pt idx="867">
                  <c:v>460</c:v>
                </c:pt>
                <c:pt idx="868">
                  <c:v>461</c:v>
                </c:pt>
                <c:pt idx="869">
                  <c:v>462</c:v>
                </c:pt>
                <c:pt idx="870">
                  <c:v>463</c:v>
                </c:pt>
                <c:pt idx="871">
                  <c:v>464</c:v>
                </c:pt>
                <c:pt idx="872">
                  <c:v>465</c:v>
                </c:pt>
                <c:pt idx="873">
                  <c:v>466</c:v>
                </c:pt>
                <c:pt idx="874">
                  <c:v>466</c:v>
                </c:pt>
                <c:pt idx="875">
                  <c:v>467</c:v>
                </c:pt>
                <c:pt idx="876">
                  <c:v>467</c:v>
                </c:pt>
                <c:pt idx="877">
                  <c:v>468</c:v>
                </c:pt>
                <c:pt idx="878">
                  <c:v>469</c:v>
                </c:pt>
                <c:pt idx="879">
                  <c:v>470</c:v>
                </c:pt>
                <c:pt idx="880">
                  <c:v>470</c:v>
                </c:pt>
                <c:pt idx="881">
                  <c:v>471</c:v>
                </c:pt>
                <c:pt idx="882">
                  <c:v>471</c:v>
                </c:pt>
                <c:pt idx="883">
                  <c:v>471</c:v>
                </c:pt>
                <c:pt idx="884">
                  <c:v>472</c:v>
                </c:pt>
                <c:pt idx="885">
                  <c:v>473</c:v>
                </c:pt>
                <c:pt idx="886">
                  <c:v>474</c:v>
                </c:pt>
                <c:pt idx="887">
                  <c:v>474</c:v>
                </c:pt>
                <c:pt idx="888">
                  <c:v>475</c:v>
                </c:pt>
                <c:pt idx="889">
                  <c:v>476</c:v>
                </c:pt>
                <c:pt idx="890">
                  <c:v>476</c:v>
                </c:pt>
                <c:pt idx="891">
                  <c:v>476</c:v>
                </c:pt>
                <c:pt idx="892">
                  <c:v>477</c:v>
                </c:pt>
                <c:pt idx="893">
                  <c:v>478</c:v>
                </c:pt>
                <c:pt idx="894">
                  <c:v>479</c:v>
                </c:pt>
                <c:pt idx="895">
                  <c:v>479</c:v>
                </c:pt>
                <c:pt idx="896">
                  <c:v>479</c:v>
                </c:pt>
                <c:pt idx="897">
                  <c:v>480</c:v>
                </c:pt>
                <c:pt idx="898">
                  <c:v>480</c:v>
                </c:pt>
                <c:pt idx="899">
                  <c:v>481</c:v>
                </c:pt>
                <c:pt idx="900">
                  <c:v>481</c:v>
                </c:pt>
                <c:pt idx="901">
                  <c:v>482</c:v>
                </c:pt>
                <c:pt idx="902">
                  <c:v>483</c:v>
                </c:pt>
                <c:pt idx="903">
                  <c:v>483</c:v>
                </c:pt>
                <c:pt idx="904">
                  <c:v>483</c:v>
                </c:pt>
                <c:pt idx="905">
                  <c:v>483</c:v>
                </c:pt>
                <c:pt idx="906">
                  <c:v>483</c:v>
                </c:pt>
                <c:pt idx="907">
                  <c:v>483</c:v>
                </c:pt>
                <c:pt idx="908">
                  <c:v>484</c:v>
                </c:pt>
                <c:pt idx="909">
                  <c:v>485</c:v>
                </c:pt>
                <c:pt idx="910">
                  <c:v>486</c:v>
                </c:pt>
                <c:pt idx="911">
                  <c:v>487</c:v>
                </c:pt>
                <c:pt idx="912">
                  <c:v>488</c:v>
                </c:pt>
                <c:pt idx="913">
                  <c:v>488</c:v>
                </c:pt>
                <c:pt idx="914">
                  <c:v>488</c:v>
                </c:pt>
                <c:pt idx="915">
                  <c:v>488</c:v>
                </c:pt>
                <c:pt idx="916">
                  <c:v>489</c:v>
                </c:pt>
                <c:pt idx="917">
                  <c:v>490</c:v>
                </c:pt>
                <c:pt idx="918">
                  <c:v>490</c:v>
                </c:pt>
                <c:pt idx="919">
                  <c:v>490</c:v>
                </c:pt>
                <c:pt idx="920">
                  <c:v>490</c:v>
                </c:pt>
                <c:pt idx="921">
                  <c:v>491</c:v>
                </c:pt>
                <c:pt idx="922">
                  <c:v>491</c:v>
                </c:pt>
                <c:pt idx="923">
                  <c:v>492</c:v>
                </c:pt>
                <c:pt idx="924">
                  <c:v>493</c:v>
                </c:pt>
                <c:pt idx="925">
                  <c:v>493</c:v>
                </c:pt>
                <c:pt idx="926">
                  <c:v>494</c:v>
                </c:pt>
                <c:pt idx="927">
                  <c:v>494</c:v>
                </c:pt>
                <c:pt idx="928">
                  <c:v>494</c:v>
                </c:pt>
                <c:pt idx="929">
                  <c:v>495</c:v>
                </c:pt>
                <c:pt idx="930">
                  <c:v>495</c:v>
                </c:pt>
                <c:pt idx="931">
                  <c:v>495</c:v>
                </c:pt>
                <c:pt idx="932">
                  <c:v>495</c:v>
                </c:pt>
                <c:pt idx="933">
                  <c:v>495</c:v>
                </c:pt>
                <c:pt idx="934">
                  <c:v>495</c:v>
                </c:pt>
                <c:pt idx="935">
                  <c:v>495</c:v>
                </c:pt>
                <c:pt idx="936">
                  <c:v>495</c:v>
                </c:pt>
                <c:pt idx="937">
                  <c:v>495</c:v>
                </c:pt>
                <c:pt idx="938">
                  <c:v>496</c:v>
                </c:pt>
                <c:pt idx="939">
                  <c:v>496</c:v>
                </c:pt>
                <c:pt idx="940">
                  <c:v>496</c:v>
                </c:pt>
                <c:pt idx="941">
                  <c:v>497</c:v>
                </c:pt>
                <c:pt idx="942">
                  <c:v>498</c:v>
                </c:pt>
                <c:pt idx="943">
                  <c:v>498</c:v>
                </c:pt>
                <c:pt idx="944">
                  <c:v>499</c:v>
                </c:pt>
                <c:pt idx="945">
                  <c:v>499</c:v>
                </c:pt>
                <c:pt idx="946">
                  <c:v>500</c:v>
                </c:pt>
                <c:pt idx="947">
                  <c:v>500</c:v>
                </c:pt>
                <c:pt idx="948">
                  <c:v>501</c:v>
                </c:pt>
                <c:pt idx="949">
                  <c:v>502</c:v>
                </c:pt>
                <c:pt idx="950">
                  <c:v>503</c:v>
                </c:pt>
                <c:pt idx="951">
                  <c:v>504</c:v>
                </c:pt>
                <c:pt idx="952">
                  <c:v>505</c:v>
                </c:pt>
                <c:pt idx="953">
                  <c:v>506</c:v>
                </c:pt>
                <c:pt idx="954">
                  <c:v>507</c:v>
                </c:pt>
                <c:pt idx="955">
                  <c:v>508</c:v>
                </c:pt>
                <c:pt idx="956">
                  <c:v>509</c:v>
                </c:pt>
                <c:pt idx="957">
                  <c:v>509</c:v>
                </c:pt>
                <c:pt idx="958">
                  <c:v>509</c:v>
                </c:pt>
                <c:pt idx="959">
                  <c:v>510</c:v>
                </c:pt>
                <c:pt idx="960">
                  <c:v>510</c:v>
                </c:pt>
                <c:pt idx="961">
                  <c:v>510</c:v>
                </c:pt>
                <c:pt idx="962">
                  <c:v>510</c:v>
                </c:pt>
                <c:pt idx="963">
                  <c:v>511</c:v>
                </c:pt>
                <c:pt idx="964">
                  <c:v>511</c:v>
                </c:pt>
                <c:pt idx="965">
                  <c:v>511</c:v>
                </c:pt>
                <c:pt idx="966">
                  <c:v>511</c:v>
                </c:pt>
                <c:pt idx="967">
                  <c:v>512</c:v>
                </c:pt>
                <c:pt idx="968">
                  <c:v>512</c:v>
                </c:pt>
                <c:pt idx="969">
                  <c:v>512</c:v>
                </c:pt>
                <c:pt idx="970">
                  <c:v>512</c:v>
                </c:pt>
                <c:pt idx="971">
                  <c:v>512</c:v>
                </c:pt>
                <c:pt idx="972">
                  <c:v>513</c:v>
                </c:pt>
                <c:pt idx="973">
                  <c:v>513</c:v>
                </c:pt>
                <c:pt idx="974">
                  <c:v>514</c:v>
                </c:pt>
                <c:pt idx="975">
                  <c:v>515</c:v>
                </c:pt>
                <c:pt idx="976">
                  <c:v>515</c:v>
                </c:pt>
                <c:pt idx="977">
                  <c:v>516</c:v>
                </c:pt>
                <c:pt idx="978">
                  <c:v>516</c:v>
                </c:pt>
                <c:pt idx="979">
                  <c:v>516</c:v>
                </c:pt>
                <c:pt idx="980">
                  <c:v>516</c:v>
                </c:pt>
                <c:pt idx="981">
                  <c:v>517</c:v>
                </c:pt>
                <c:pt idx="982">
                  <c:v>517</c:v>
                </c:pt>
                <c:pt idx="983">
                  <c:v>518</c:v>
                </c:pt>
                <c:pt idx="984">
                  <c:v>518</c:v>
                </c:pt>
                <c:pt idx="985">
                  <c:v>518</c:v>
                </c:pt>
                <c:pt idx="986">
                  <c:v>518</c:v>
                </c:pt>
                <c:pt idx="987">
                  <c:v>518</c:v>
                </c:pt>
                <c:pt idx="988">
                  <c:v>519</c:v>
                </c:pt>
                <c:pt idx="989">
                  <c:v>519</c:v>
                </c:pt>
                <c:pt idx="990">
                  <c:v>519</c:v>
                </c:pt>
                <c:pt idx="991">
                  <c:v>519</c:v>
                </c:pt>
                <c:pt idx="992">
                  <c:v>520</c:v>
                </c:pt>
                <c:pt idx="993">
                  <c:v>520</c:v>
                </c:pt>
                <c:pt idx="994">
                  <c:v>521</c:v>
                </c:pt>
                <c:pt idx="995">
                  <c:v>522</c:v>
                </c:pt>
                <c:pt idx="996">
                  <c:v>522</c:v>
                </c:pt>
                <c:pt idx="997">
                  <c:v>522</c:v>
                </c:pt>
                <c:pt idx="998">
                  <c:v>523</c:v>
                </c:pt>
                <c:pt idx="999">
                  <c:v>523</c:v>
                </c:pt>
                <c:pt idx="1000">
                  <c:v>524</c:v>
                </c:pt>
                <c:pt idx="1001">
                  <c:v>525</c:v>
                </c:pt>
                <c:pt idx="1002">
                  <c:v>526</c:v>
                </c:pt>
                <c:pt idx="1003">
                  <c:v>527</c:v>
                </c:pt>
                <c:pt idx="1004">
                  <c:v>528</c:v>
                </c:pt>
                <c:pt idx="1005">
                  <c:v>529</c:v>
                </c:pt>
                <c:pt idx="1006">
                  <c:v>529</c:v>
                </c:pt>
                <c:pt idx="1007">
                  <c:v>530</c:v>
                </c:pt>
                <c:pt idx="1008">
                  <c:v>531</c:v>
                </c:pt>
                <c:pt idx="1009">
                  <c:v>532</c:v>
                </c:pt>
                <c:pt idx="1010">
                  <c:v>533</c:v>
                </c:pt>
                <c:pt idx="1011">
                  <c:v>534</c:v>
                </c:pt>
                <c:pt idx="1012">
                  <c:v>535</c:v>
                </c:pt>
                <c:pt idx="1013">
                  <c:v>535</c:v>
                </c:pt>
                <c:pt idx="1014">
                  <c:v>536</c:v>
                </c:pt>
                <c:pt idx="1015">
                  <c:v>536</c:v>
                </c:pt>
                <c:pt idx="1016">
                  <c:v>536</c:v>
                </c:pt>
                <c:pt idx="1017">
                  <c:v>536</c:v>
                </c:pt>
                <c:pt idx="1018">
                  <c:v>537</c:v>
                </c:pt>
                <c:pt idx="1019">
                  <c:v>538</c:v>
                </c:pt>
                <c:pt idx="1020">
                  <c:v>539</c:v>
                </c:pt>
                <c:pt idx="1021">
                  <c:v>540</c:v>
                </c:pt>
                <c:pt idx="1022">
                  <c:v>541</c:v>
                </c:pt>
                <c:pt idx="1023">
                  <c:v>542</c:v>
                </c:pt>
                <c:pt idx="1024">
                  <c:v>543</c:v>
                </c:pt>
                <c:pt idx="1025">
                  <c:v>543</c:v>
                </c:pt>
                <c:pt idx="1026">
                  <c:v>544</c:v>
                </c:pt>
                <c:pt idx="1027">
                  <c:v>544</c:v>
                </c:pt>
                <c:pt idx="1028">
                  <c:v>545</c:v>
                </c:pt>
                <c:pt idx="1029">
                  <c:v>545</c:v>
                </c:pt>
                <c:pt idx="1030">
                  <c:v>545</c:v>
                </c:pt>
                <c:pt idx="1031">
                  <c:v>546</c:v>
                </c:pt>
                <c:pt idx="1032">
                  <c:v>547</c:v>
                </c:pt>
                <c:pt idx="1033">
                  <c:v>548</c:v>
                </c:pt>
                <c:pt idx="1034">
                  <c:v>548</c:v>
                </c:pt>
                <c:pt idx="1035">
                  <c:v>549</c:v>
                </c:pt>
                <c:pt idx="1036">
                  <c:v>549</c:v>
                </c:pt>
                <c:pt idx="1037">
                  <c:v>550</c:v>
                </c:pt>
                <c:pt idx="1038">
                  <c:v>550</c:v>
                </c:pt>
                <c:pt idx="1039">
                  <c:v>550</c:v>
                </c:pt>
                <c:pt idx="1040">
                  <c:v>550</c:v>
                </c:pt>
                <c:pt idx="1041">
                  <c:v>550</c:v>
                </c:pt>
                <c:pt idx="1042">
                  <c:v>550</c:v>
                </c:pt>
                <c:pt idx="1043">
                  <c:v>550</c:v>
                </c:pt>
                <c:pt idx="1044">
                  <c:v>550</c:v>
                </c:pt>
                <c:pt idx="1045">
                  <c:v>550</c:v>
                </c:pt>
                <c:pt idx="1046">
                  <c:v>550</c:v>
                </c:pt>
                <c:pt idx="1047">
                  <c:v>551</c:v>
                </c:pt>
                <c:pt idx="1048">
                  <c:v>552</c:v>
                </c:pt>
                <c:pt idx="1049">
                  <c:v>553</c:v>
                </c:pt>
                <c:pt idx="1050">
                  <c:v>553</c:v>
                </c:pt>
                <c:pt idx="1051">
                  <c:v>553</c:v>
                </c:pt>
                <c:pt idx="1052">
                  <c:v>554</c:v>
                </c:pt>
                <c:pt idx="1053">
                  <c:v>555</c:v>
                </c:pt>
                <c:pt idx="1054">
                  <c:v>556</c:v>
                </c:pt>
                <c:pt idx="1055">
                  <c:v>557</c:v>
                </c:pt>
                <c:pt idx="1056">
                  <c:v>558</c:v>
                </c:pt>
                <c:pt idx="1057">
                  <c:v>559</c:v>
                </c:pt>
                <c:pt idx="1058">
                  <c:v>560</c:v>
                </c:pt>
                <c:pt idx="1059">
                  <c:v>561</c:v>
                </c:pt>
                <c:pt idx="1060">
                  <c:v>562</c:v>
                </c:pt>
                <c:pt idx="1061">
                  <c:v>563</c:v>
                </c:pt>
                <c:pt idx="1062">
                  <c:v>564</c:v>
                </c:pt>
                <c:pt idx="1063">
                  <c:v>565</c:v>
                </c:pt>
                <c:pt idx="1064">
                  <c:v>566</c:v>
                </c:pt>
                <c:pt idx="1065">
                  <c:v>567</c:v>
                </c:pt>
                <c:pt idx="1066">
                  <c:v>567</c:v>
                </c:pt>
                <c:pt idx="1067">
                  <c:v>568</c:v>
                </c:pt>
                <c:pt idx="1068">
                  <c:v>568</c:v>
                </c:pt>
                <c:pt idx="1069">
                  <c:v>569</c:v>
                </c:pt>
                <c:pt idx="1070">
                  <c:v>569</c:v>
                </c:pt>
                <c:pt idx="1071">
                  <c:v>570</c:v>
                </c:pt>
                <c:pt idx="1072">
                  <c:v>570</c:v>
                </c:pt>
                <c:pt idx="1073">
                  <c:v>570</c:v>
                </c:pt>
                <c:pt idx="1074">
                  <c:v>570</c:v>
                </c:pt>
                <c:pt idx="1075">
                  <c:v>570</c:v>
                </c:pt>
                <c:pt idx="1076">
                  <c:v>570</c:v>
                </c:pt>
                <c:pt idx="1077">
                  <c:v>570</c:v>
                </c:pt>
                <c:pt idx="1078">
                  <c:v>570</c:v>
                </c:pt>
                <c:pt idx="1079">
                  <c:v>570</c:v>
                </c:pt>
                <c:pt idx="1080">
                  <c:v>570</c:v>
                </c:pt>
                <c:pt idx="1081">
                  <c:v>570</c:v>
                </c:pt>
                <c:pt idx="1082">
                  <c:v>571</c:v>
                </c:pt>
                <c:pt idx="1083">
                  <c:v>572</c:v>
                </c:pt>
                <c:pt idx="1084">
                  <c:v>572</c:v>
                </c:pt>
                <c:pt idx="1085">
                  <c:v>573</c:v>
                </c:pt>
                <c:pt idx="1086">
                  <c:v>573</c:v>
                </c:pt>
                <c:pt idx="1087">
                  <c:v>573</c:v>
                </c:pt>
                <c:pt idx="1088">
                  <c:v>574</c:v>
                </c:pt>
                <c:pt idx="1089">
                  <c:v>575</c:v>
                </c:pt>
                <c:pt idx="1090">
                  <c:v>576</c:v>
                </c:pt>
                <c:pt idx="1091">
                  <c:v>577</c:v>
                </c:pt>
                <c:pt idx="1092">
                  <c:v>577</c:v>
                </c:pt>
                <c:pt idx="1093">
                  <c:v>577</c:v>
                </c:pt>
                <c:pt idx="1094">
                  <c:v>577</c:v>
                </c:pt>
                <c:pt idx="1095">
                  <c:v>578</c:v>
                </c:pt>
                <c:pt idx="1096">
                  <c:v>579</c:v>
                </c:pt>
                <c:pt idx="1097">
                  <c:v>579</c:v>
                </c:pt>
                <c:pt idx="1098">
                  <c:v>579</c:v>
                </c:pt>
                <c:pt idx="1099">
                  <c:v>579</c:v>
                </c:pt>
                <c:pt idx="1100">
                  <c:v>579</c:v>
                </c:pt>
                <c:pt idx="1101">
                  <c:v>579</c:v>
                </c:pt>
                <c:pt idx="1102">
                  <c:v>580</c:v>
                </c:pt>
                <c:pt idx="1103">
                  <c:v>581</c:v>
                </c:pt>
                <c:pt idx="1104">
                  <c:v>582</c:v>
                </c:pt>
                <c:pt idx="1105">
                  <c:v>583</c:v>
                </c:pt>
                <c:pt idx="1106">
                  <c:v>584</c:v>
                </c:pt>
                <c:pt idx="1107">
                  <c:v>585</c:v>
                </c:pt>
                <c:pt idx="1108">
                  <c:v>586</c:v>
                </c:pt>
                <c:pt idx="1109">
                  <c:v>586</c:v>
                </c:pt>
                <c:pt idx="1110">
                  <c:v>586</c:v>
                </c:pt>
                <c:pt idx="1111">
                  <c:v>587</c:v>
                </c:pt>
                <c:pt idx="1112">
                  <c:v>587</c:v>
                </c:pt>
                <c:pt idx="1113">
                  <c:v>587</c:v>
                </c:pt>
                <c:pt idx="1114">
                  <c:v>587</c:v>
                </c:pt>
                <c:pt idx="1115">
                  <c:v>588</c:v>
                </c:pt>
                <c:pt idx="1116">
                  <c:v>588</c:v>
                </c:pt>
                <c:pt idx="1117">
                  <c:v>588</c:v>
                </c:pt>
                <c:pt idx="1118">
                  <c:v>589</c:v>
                </c:pt>
                <c:pt idx="1119">
                  <c:v>590</c:v>
                </c:pt>
                <c:pt idx="1120">
                  <c:v>590</c:v>
                </c:pt>
                <c:pt idx="1121">
                  <c:v>591</c:v>
                </c:pt>
                <c:pt idx="1122">
                  <c:v>591</c:v>
                </c:pt>
                <c:pt idx="1123">
                  <c:v>591</c:v>
                </c:pt>
                <c:pt idx="1124">
                  <c:v>592</c:v>
                </c:pt>
                <c:pt idx="1125">
                  <c:v>592</c:v>
                </c:pt>
                <c:pt idx="1126">
                  <c:v>593</c:v>
                </c:pt>
                <c:pt idx="1127">
                  <c:v>593</c:v>
                </c:pt>
                <c:pt idx="1128">
                  <c:v>594</c:v>
                </c:pt>
                <c:pt idx="1129">
                  <c:v>595</c:v>
                </c:pt>
                <c:pt idx="1130">
                  <c:v>596</c:v>
                </c:pt>
                <c:pt idx="1131">
                  <c:v>597</c:v>
                </c:pt>
                <c:pt idx="1132">
                  <c:v>598</c:v>
                </c:pt>
                <c:pt idx="1133">
                  <c:v>599</c:v>
                </c:pt>
                <c:pt idx="1134">
                  <c:v>600</c:v>
                </c:pt>
                <c:pt idx="1135">
                  <c:v>601</c:v>
                </c:pt>
                <c:pt idx="1136">
                  <c:v>602</c:v>
                </c:pt>
                <c:pt idx="1137">
                  <c:v>603</c:v>
                </c:pt>
                <c:pt idx="1138">
                  <c:v>603</c:v>
                </c:pt>
                <c:pt idx="1139">
                  <c:v>603</c:v>
                </c:pt>
                <c:pt idx="1140">
                  <c:v>604</c:v>
                </c:pt>
                <c:pt idx="1141">
                  <c:v>604</c:v>
                </c:pt>
                <c:pt idx="1142">
                  <c:v>604</c:v>
                </c:pt>
                <c:pt idx="1143">
                  <c:v>604</c:v>
                </c:pt>
                <c:pt idx="1144">
                  <c:v>604</c:v>
                </c:pt>
                <c:pt idx="1145">
                  <c:v>605</c:v>
                </c:pt>
                <c:pt idx="1146">
                  <c:v>605</c:v>
                </c:pt>
                <c:pt idx="1147">
                  <c:v>605</c:v>
                </c:pt>
                <c:pt idx="1148">
                  <c:v>605</c:v>
                </c:pt>
                <c:pt idx="1149">
                  <c:v>606</c:v>
                </c:pt>
                <c:pt idx="1150">
                  <c:v>606</c:v>
                </c:pt>
                <c:pt idx="1151">
                  <c:v>607</c:v>
                </c:pt>
                <c:pt idx="1152">
                  <c:v>607</c:v>
                </c:pt>
                <c:pt idx="1153">
                  <c:v>607</c:v>
                </c:pt>
                <c:pt idx="1154">
                  <c:v>607</c:v>
                </c:pt>
                <c:pt idx="1155">
                  <c:v>607</c:v>
                </c:pt>
                <c:pt idx="1156">
                  <c:v>607</c:v>
                </c:pt>
                <c:pt idx="1157">
                  <c:v>607</c:v>
                </c:pt>
                <c:pt idx="1158">
                  <c:v>608</c:v>
                </c:pt>
                <c:pt idx="1159">
                  <c:v>608</c:v>
                </c:pt>
                <c:pt idx="1160">
                  <c:v>609</c:v>
                </c:pt>
                <c:pt idx="1161">
                  <c:v>609</c:v>
                </c:pt>
                <c:pt idx="1162">
                  <c:v>609</c:v>
                </c:pt>
                <c:pt idx="1163">
                  <c:v>609</c:v>
                </c:pt>
                <c:pt idx="1164">
                  <c:v>610</c:v>
                </c:pt>
                <c:pt idx="1165">
                  <c:v>611</c:v>
                </c:pt>
                <c:pt idx="1166">
                  <c:v>612</c:v>
                </c:pt>
                <c:pt idx="1167">
                  <c:v>613</c:v>
                </c:pt>
                <c:pt idx="1168">
                  <c:v>614</c:v>
                </c:pt>
                <c:pt idx="1169">
                  <c:v>614</c:v>
                </c:pt>
                <c:pt idx="1170">
                  <c:v>615</c:v>
                </c:pt>
                <c:pt idx="1171">
                  <c:v>615</c:v>
                </c:pt>
                <c:pt idx="1172">
                  <c:v>615</c:v>
                </c:pt>
                <c:pt idx="1173">
                  <c:v>615</c:v>
                </c:pt>
                <c:pt idx="1174">
                  <c:v>615</c:v>
                </c:pt>
                <c:pt idx="1175">
                  <c:v>615</c:v>
                </c:pt>
                <c:pt idx="1176">
                  <c:v>615</c:v>
                </c:pt>
                <c:pt idx="1177">
                  <c:v>615</c:v>
                </c:pt>
                <c:pt idx="1178">
                  <c:v>615</c:v>
                </c:pt>
                <c:pt idx="1179">
                  <c:v>615</c:v>
                </c:pt>
                <c:pt idx="1180">
                  <c:v>616</c:v>
                </c:pt>
                <c:pt idx="1181">
                  <c:v>617</c:v>
                </c:pt>
                <c:pt idx="1182">
                  <c:v>618</c:v>
                </c:pt>
                <c:pt idx="1183">
                  <c:v>618</c:v>
                </c:pt>
                <c:pt idx="1184">
                  <c:v>618</c:v>
                </c:pt>
                <c:pt idx="1185">
                  <c:v>618</c:v>
                </c:pt>
                <c:pt idx="1186">
                  <c:v>618</c:v>
                </c:pt>
                <c:pt idx="1187">
                  <c:v>618</c:v>
                </c:pt>
                <c:pt idx="1188">
                  <c:v>618</c:v>
                </c:pt>
                <c:pt idx="1189">
                  <c:v>618</c:v>
                </c:pt>
                <c:pt idx="1190">
                  <c:v>618</c:v>
                </c:pt>
                <c:pt idx="1191">
                  <c:v>618</c:v>
                </c:pt>
                <c:pt idx="1192">
                  <c:v>618</c:v>
                </c:pt>
                <c:pt idx="1193">
                  <c:v>619</c:v>
                </c:pt>
                <c:pt idx="1194">
                  <c:v>620</c:v>
                </c:pt>
                <c:pt idx="1195">
                  <c:v>621</c:v>
                </c:pt>
                <c:pt idx="1196">
                  <c:v>621</c:v>
                </c:pt>
                <c:pt idx="1197">
                  <c:v>621</c:v>
                </c:pt>
                <c:pt idx="1198">
                  <c:v>622</c:v>
                </c:pt>
                <c:pt idx="1199">
                  <c:v>623</c:v>
                </c:pt>
                <c:pt idx="1200">
                  <c:v>623</c:v>
                </c:pt>
                <c:pt idx="1201">
                  <c:v>623</c:v>
                </c:pt>
                <c:pt idx="1202">
                  <c:v>623</c:v>
                </c:pt>
                <c:pt idx="1203">
                  <c:v>623</c:v>
                </c:pt>
                <c:pt idx="1204">
                  <c:v>623</c:v>
                </c:pt>
                <c:pt idx="1205">
                  <c:v>624</c:v>
                </c:pt>
                <c:pt idx="1206">
                  <c:v>625</c:v>
                </c:pt>
                <c:pt idx="1207">
                  <c:v>625</c:v>
                </c:pt>
                <c:pt idx="1208">
                  <c:v>626</c:v>
                </c:pt>
                <c:pt idx="1209">
                  <c:v>626</c:v>
                </c:pt>
                <c:pt idx="1210">
                  <c:v>626</c:v>
                </c:pt>
                <c:pt idx="1211">
                  <c:v>626</c:v>
                </c:pt>
                <c:pt idx="1212">
                  <c:v>626</c:v>
                </c:pt>
                <c:pt idx="1213">
                  <c:v>626</c:v>
                </c:pt>
                <c:pt idx="1214">
                  <c:v>627</c:v>
                </c:pt>
                <c:pt idx="1215">
                  <c:v>627</c:v>
                </c:pt>
                <c:pt idx="1216">
                  <c:v>627</c:v>
                </c:pt>
                <c:pt idx="1217">
                  <c:v>628</c:v>
                </c:pt>
                <c:pt idx="1218">
                  <c:v>629</c:v>
                </c:pt>
                <c:pt idx="1219">
                  <c:v>630</c:v>
                </c:pt>
                <c:pt idx="1220">
                  <c:v>631</c:v>
                </c:pt>
                <c:pt idx="1221">
                  <c:v>631</c:v>
                </c:pt>
                <c:pt idx="1222">
                  <c:v>631</c:v>
                </c:pt>
                <c:pt idx="1223">
                  <c:v>631</c:v>
                </c:pt>
                <c:pt idx="1224">
                  <c:v>631</c:v>
                </c:pt>
                <c:pt idx="1225">
                  <c:v>631</c:v>
                </c:pt>
                <c:pt idx="1226">
                  <c:v>631</c:v>
                </c:pt>
                <c:pt idx="1227">
                  <c:v>631</c:v>
                </c:pt>
                <c:pt idx="1228">
                  <c:v>631</c:v>
                </c:pt>
                <c:pt idx="1229">
                  <c:v>631</c:v>
                </c:pt>
                <c:pt idx="1230">
                  <c:v>632</c:v>
                </c:pt>
                <c:pt idx="1231">
                  <c:v>632</c:v>
                </c:pt>
                <c:pt idx="1232">
                  <c:v>632</c:v>
                </c:pt>
                <c:pt idx="1233">
                  <c:v>632</c:v>
                </c:pt>
                <c:pt idx="1234">
                  <c:v>632</c:v>
                </c:pt>
                <c:pt idx="1235">
                  <c:v>632</c:v>
                </c:pt>
                <c:pt idx="1236">
                  <c:v>633</c:v>
                </c:pt>
                <c:pt idx="1237">
                  <c:v>634</c:v>
                </c:pt>
                <c:pt idx="1238">
                  <c:v>635</c:v>
                </c:pt>
                <c:pt idx="1239">
                  <c:v>635</c:v>
                </c:pt>
                <c:pt idx="1240">
                  <c:v>636</c:v>
                </c:pt>
                <c:pt idx="1241">
                  <c:v>637</c:v>
                </c:pt>
                <c:pt idx="1242">
                  <c:v>637</c:v>
                </c:pt>
                <c:pt idx="1243">
                  <c:v>638</c:v>
                </c:pt>
                <c:pt idx="1244">
                  <c:v>639</c:v>
                </c:pt>
                <c:pt idx="1245">
                  <c:v>640</c:v>
                </c:pt>
                <c:pt idx="1246">
                  <c:v>641</c:v>
                </c:pt>
                <c:pt idx="1247">
                  <c:v>641</c:v>
                </c:pt>
                <c:pt idx="1248">
                  <c:v>641</c:v>
                </c:pt>
                <c:pt idx="1249">
                  <c:v>642</c:v>
                </c:pt>
                <c:pt idx="1250">
                  <c:v>642</c:v>
                </c:pt>
                <c:pt idx="1251">
                  <c:v>642</c:v>
                </c:pt>
                <c:pt idx="1252">
                  <c:v>643</c:v>
                </c:pt>
                <c:pt idx="1253">
                  <c:v>644</c:v>
                </c:pt>
                <c:pt idx="1254">
                  <c:v>644</c:v>
                </c:pt>
                <c:pt idx="1255">
                  <c:v>644</c:v>
                </c:pt>
                <c:pt idx="1256">
                  <c:v>645</c:v>
                </c:pt>
                <c:pt idx="1257">
                  <c:v>645</c:v>
                </c:pt>
                <c:pt idx="1258">
                  <c:v>645</c:v>
                </c:pt>
                <c:pt idx="1259">
                  <c:v>645</c:v>
                </c:pt>
                <c:pt idx="1260">
                  <c:v>646</c:v>
                </c:pt>
                <c:pt idx="1261">
                  <c:v>647</c:v>
                </c:pt>
                <c:pt idx="1262">
                  <c:v>648</c:v>
                </c:pt>
                <c:pt idx="1263">
                  <c:v>649</c:v>
                </c:pt>
                <c:pt idx="1264">
                  <c:v>650</c:v>
                </c:pt>
                <c:pt idx="1265">
                  <c:v>651</c:v>
                </c:pt>
                <c:pt idx="1266">
                  <c:v>652</c:v>
                </c:pt>
                <c:pt idx="1267">
                  <c:v>652</c:v>
                </c:pt>
                <c:pt idx="1268">
                  <c:v>652</c:v>
                </c:pt>
                <c:pt idx="1269">
                  <c:v>652</c:v>
                </c:pt>
                <c:pt idx="1270">
                  <c:v>653</c:v>
                </c:pt>
                <c:pt idx="1271">
                  <c:v>654</c:v>
                </c:pt>
                <c:pt idx="1272">
                  <c:v>655</c:v>
                </c:pt>
                <c:pt idx="1273">
                  <c:v>655</c:v>
                </c:pt>
                <c:pt idx="1274">
                  <c:v>655</c:v>
                </c:pt>
                <c:pt idx="1275">
                  <c:v>656</c:v>
                </c:pt>
                <c:pt idx="1276">
                  <c:v>657</c:v>
                </c:pt>
                <c:pt idx="1277">
                  <c:v>657</c:v>
                </c:pt>
                <c:pt idx="1278">
                  <c:v>658</c:v>
                </c:pt>
                <c:pt idx="1279">
                  <c:v>658</c:v>
                </c:pt>
                <c:pt idx="1280">
                  <c:v>659</c:v>
                </c:pt>
                <c:pt idx="1281">
                  <c:v>659</c:v>
                </c:pt>
                <c:pt idx="1282">
                  <c:v>660</c:v>
                </c:pt>
                <c:pt idx="1283">
                  <c:v>661</c:v>
                </c:pt>
                <c:pt idx="1284">
                  <c:v>661</c:v>
                </c:pt>
                <c:pt idx="1285">
                  <c:v>662</c:v>
                </c:pt>
                <c:pt idx="1286">
                  <c:v>663</c:v>
                </c:pt>
                <c:pt idx="1287">
                  <c:v>663</c:v>
                </c:pt>
                <c:pt idx="1288">
                  <c:v>663</c:v>
                </c:pt>
                <c:pt idx="1289">
                  <c:v>663</c:v>
                </c:pt>
                <c:pt idx="1290">
                  <c:v>663</c:v>
                </c:pt>
                <c:pt idx="1291">
                  <c:v>664</c:v>
                </c:pt>
                <c:pt idx="1292">
                  <c:v>665</c:v>
                </c:pt>
                <c:pt idx="1293">
                  <c:v>666</c:v>
                </c:pt>
                <c:pt idx="1294">
                  <c:v>667</c:v>
                </c:pt>
                <c:pt idx="1295">
                  <c:v>667</c:v>
                </c:pt>
                <c:pt idx="1296">
                  <c:v>667</c:v>
                </c:pt>
                <c:pt idx="1297">
                  <c:v>667</c:v>
                </c:pt>
                <c:pt idx="1298">
                  <c:v>667</c:v>
                </c:pt>
                <c:pt idx="1299">
                  <c:v>667</c:v>
                </c:pt>
                <c:pt idx="1300">
                  <c:v>667</c:v>
                </c:pt>
                <c:pt idx="1301">
                  <c:v>667</c:v>
                </c:pt>
                <c:pt idx="1302">
                  <c:v>668</c:v>
                </c:pt>
                <c:pt idx="1303">
                  <c:v>669</c:v>
                </c:pt>
                <c:pt idx="1304">
                  <c:v>670</c:v>
                </c:pt>
                <c:pt idx="1305">
                  <c:v>671</c:v>
                </c:pt>
                <c:pt idx="1306">
                  <c:v>672</c:v>
                </c:pt>
                <c:pt idx="1307">
                  <c:v>673</c:v>
                </c:pt>
                <c:pt idx="1308">
                  <c:v>674</c:v>
                </c:pt>
                <c:pt idx="1309">
                  <c:v>675</c:v>
                </c:pt>
                <c:pt idx="1310">
                  <c:v>676</c:v>
                </c:pt>
                <c:pt idx="1311">
                  <c:v>677</c:v>
                </c:pt>
                <c:pt idx="1312">
                  <c:v>678</c:v>
                </c:pt>
                <c:pt idx="1313">
                  <c:v>679</c:v>
                </c:pt>
                <c:pt idx="1314">
                  <c:v>680</c:v>
                </c:pt>
                <c:pt idx="1315">
                  <c:v>681</c:v>
                </c:pt>
                <c:pt idx="1316">
                  <c:v>682</c:v>
                </c:pt>
                <c:pt idx="1317">
                  <c:v>683</c:v>
                </c:pt>
                <c:pt idx="1318">
                  <c:v>684</c:v>
                </c:pt>
                <c:pt idx="1319">
                  <c:v>685</c:v>
                </c:pt>
                <c:pt idx="1320">
                  <c:v>686</c:v>
                </c:pt>
                <c:pt idx="1321">
                  <c:v>687</c:v>
                </c:pt>
                <c:pt idx="1322">
                  <c:v>688</c:v>
                </c:pt>
                <c:pt idx="1323">
                  <c:v>689</c:v>
                </c:pt>
                <c:pt idx="1324">
                  <c:v>690</c:v>
                </c:pt>
                <c:pt idx="1325">
                  <c:v>691</c:v>
                </c:pt>
                <c:pt idx="1326">
                  <c:v>692</c:v>
                </c:pt>
                <c:pt idx="1327">
                  <c:v>693</c:v>
                </c:pt>
                <c:pt idx="1328">
                  <c:v>694</c:v>
                </c:pt>
                <c:pt idx="1329">
                  <c:v>695</c:v>
                </c:pt>
                <c:pt idx="1330">
                  <c:v>696</c:v>
                </c:pt>
                <c:pt idx="1331">
                  <c:v>697</c:v>
                </c:pt>
                <c:pt idx="1332">
                  <c:v>698</c:v>
                </c:pt>
                <c:pt idx="1333">
                  <c:v>699</c:v>
                </c:pt>
                <c:pt idx="1334">
                  <c:v>699</c:v>
                </c:pt>
                <c:pt idx="1335">
                  <c:v>700</c:v>
                </c:pt>
                <c:pt idx="1336">
                  <c:v>701</c:v>
                </c:pt>
                <c:pt idx="1337">
                  <c:v>702</c:v>
                </c:pt>
                <c:pt idx="1338">
                  <c:v>703</c:v>
                </c:pt>
                <c:pt idx="1339">
                  <c:v>704</c:v>
                </c:pt>
                <c:pt idx="1340">
                  <c:v>704</c:v>
                </c:pt>
                <c:pt idx="1341">
                  <c:v>704</c:v>
                </c:pt>
                <c:pt idx="1342">
                  <c:v>704</c:v>
                </c:pt>
                <c:pt idx="1343">
                  <c:v>704</c:v>
                </c:pt>
                <c:pt idx="1344">
                  <c:v>705</c:v>
                </c:pt>
                <c:pt idx="1345">
                  <c:v>705</c:v>
                </c:pt>
                <c:pt idx="1346">
                  <c:v>705</c:v>
                </c:pt>
                <c:pt idx="1347">
                  <c:v>705</c:v>
                </c:pt>
                <c:pt idx="1348">
                  <c:v>706</c:v>
                </c:pt>
                <c:pt idx="1349">
                  <c:v>707</c:v>
                </c:pt>
                <c:pt idx="1350">
                  <c:v>708</c:v>
                </c:pt>
                <c:pt idx="1351">
                  <c:v>708</c:v>
                </c:pt>
                <c:pt idx="1352">
                  <c:v>709</c:v>
                </c:pt>
                <c:pt idx="1353">
                  <c:v>710</c:v>
                </c:pt>
                <c:pt idx="1354">
                  <c:v>711</c:v>
                </c:pt>
                <c:pt idx="1355">
                  <c:v>712</c:v>
                </c:pt>
                <c:pt idx="1356">
                  <c:v>712</c:v>
                </c:pt>
                <c:pt idx="1357">
                  <c:v>713</c:v>
                </c:pt>
                <c:pt idx="1358">
                  <c:v>714</c:v>
                </c:pt>
                <c:pt idx="1359">
                  <c:v>715</c:v>
                </c:pt>
                <c:pt idx="1360">
                  <c:v>716</c:v>
                </c:pt>
                <c:pt idx="1361">
                  <c:v>717</c:v>
                </c:pt>
                <c:pt idx="1362">
                  <c:v>718</c:v>
                </c:pt>
                <c:pt idx="1363">
                  <c:v>719</c:v>
                </c:pt>
                <c:pt idx="1364">
                  <c:v>720</c:v>
                </c:pt>
                <c:pt idx="1365">
                  <c:v>721</c:v>
                </c:pt>
                <c:pt idx="1366">
                  <c:v>721</c:v>
                </c:pt>
                <c:pt idx="1367">
                  <c:v>722</c:v>
                </c:pt>
                <c:pt idx="1368">
                  <c:v>723</c:v>
                </c:pt>
                <c:pt idx="1369">
                  <c:v>723</c:v>
                </c:pt>
                <c:pt idx="1370">
                  <c:v>724</c:v>
                </c:pt>
                <c:pt idx="1371">
                  <c:v>724</c:v>
                </c:pt>
                <c:pt idx="1372">
                  <c:v>725</c:v>
                </c:pt>
                <c:pt idx="1373">
                  <c:v>725</c:v>
                </c:pt>
                <c:pt idx="1374">
                  <c:v>726</c:v>
                </c:pt>
                <c:pt idx="1375">
                  <c:v>726</c:v>
                </c:pt>
                <c:pt idx="1376">
                  <c:v>726</c:v>
                </c:pt>
                <c:pt idx="1377">
                  <c:v>726</c:v>
                </c:pt>
                <c:pt idx="1378">
                  <c:v>726</c:v>
                </c:pt>
                <c:pt idx="1379">
                  <c:v>726</c:v>
                </c:pt>
                <c:pt idx="1380">
                  <c:v>726</c:v>
                </c:pt>
                <c:pt idx="1381">
                  <c:v>726</c:v>
                </c:pt>
                <c:pt idx="1382">
                  <c:v>726</c:v>
                </c:pt>
                <c:pt idx="1383">
                  <c:v>727</c:v>
                </c:pt>
                <c:pt idx="1384">
                  <c:v>727</c:v>
                </c:pt>
                <c:pt idx="1385">
                  <c:v>727</c:v>
                </c:pt>
                <c:pt idx="1386">
                  <c:v>728</c:v>
                </c:pt>
                <c:pt idx="1387">
                  <c:v>729</c:v>
                </c:pt>
                <c:pt idx="1388">
                  <c:v>729</c:v>
                </c:pt>
                <c:pt idx="1389">
                  <c:v>730</c:v>
                </c:pt>
                <c:pt idx="1390">
                  <c:v>730</c:v>
                </c:pt>
                <c:pt idx="1391">
                  <c:v>730</c:v>
                </c:pt>
                <c:pt idx="1392">
                  <c:v>730</c:v>
                </c:pt>
                <c:pt idx="1393">
                  <c:v>730</c:v>
                </c:pt>
                <c:pt idx="1394">
                  <c:v>730</c:v>
                </c:pt>
                <c:pt idx="1395">
                  <c:v>731</c:v>
                </c:pt>
                <c:pt idx="1396">
                  <c:v>731</c:v>
                </c:pt>
                <c:pt idx="1397">
                  <c:v>732</c:v>
                </c:pt>
                <c:pt idx="1398">
                  <c:v>732</c:v>
                </c:pt>
                <c:pt idx="1399">
                  <c:v>733</c:v>
                </c:pt>
                <c:pt idx="1400">
                  <c:v>734</c:v>
                </c:pt>
                <c:pt idx="1401">
                  <c:v>735</c:v>
                </c:pt>
                <c:pt idx="1402">
                  <c:v>736</c:v>
                </c:pt>
                <c:pt idx="1403">
                  <c:v>737</c:v>
                </c:pt>
                <c:pt idx="1404">
                  <c:v>738</c:v>
                </c:pt>
                <c:pt idx="1405">
                  <c:v>739</c:v>
                </c:pt>
                <c:pt idx="1406">
                  <c:v>740</c:v>
                </c:pt>
                <c:pt idx="1407">
                  <c:v>741</c:v>
                </c:pt>
                <c:pt idx="1408">
                  <c:v>742</c:v>
                </c:pt>
                <c:pt idx="1409">
                  <c:v>743</c:v>
                </c:pt>
                <c:pt idx="1410">
                  <c:v>744</c:v>
                </c:pt>
                <c:pt idx="1411">
                  <c:v>745</c:v>
                </c:pt>
                <c:pt idx="1412">
                  <c:v>746</c:v>
                </c:pt>
                <c:pt idx="1413">
                  <c:v>747</c:v>
                </c:pt>
                <c:pt idx="1414">
                  <c:v>748</c:v>
                </c:pt>
                <c:pt idx="1415">
                  <c:v>748</c:v>
                </c:pt>
                <c:pt idx="1416">
                  <c:v>748</c:v>
                </c:pt>
                <c:pt idx="1417">
                  <c:v>749</c:v>
                </c:pt>
                <c:pt idx="1418">
                  <c:v>749</c:v>
                </c:pt>
                <c:pt idx="1419">
                  <c:v>750</c:v>
                </c:pt>
                <c:pt idx="1420">
                  <c:v>751</c:v>
                </c:pt>
                <c:pt idx="1421">
                  <c:v>752</c:v>
                </c:pt>
                <c:pt idx="1422">
                  <c:v>752</c:v>
                </c:pt>
                <c:pt idx="1423">
                  <c:v>753</c:v>
                </c:pt>
                <c:pt idx="1424">
                  <c:v>754</c:v>
                </c:pt>
                <c:pt idx="1425">
                  <c:v>755</c:v>
                </c:pt>
                <c:pt idx="1426">
                  <c:v>756</c:v>
                </c:pt>
                <c:pt idx="1427">
                  <c:v>757</c:v>
                </c:pt>
                <c:pt idx="1428">
                  <c:v>758</c:v>
                </c:pt>
                <c:pt idx="1429">
                  <c:v>758</c:v>
                </c:pt>
                <c:pt idx="1430">
                  <c:v>759</c:v>
                </c:pt>
                <c:pt idx="1431">
                  <c:v>759</c:v>
                </c:pt>
                <c:pt idx="1432">
                  <c:v>759</c:v>
                </c:pt>
                <c:pt idx="1433">
                  <c:v>759</c:v>
                </c:pt>
                <c:pt idx="1434">
                  <c:v>759</c:v>
                </c:pt>
                <c:pt idx="1435">
                  <c:v>760</c:v>
                </c:pt>
                <c:pt idx="1436">
                  <c:v>760</c:v>
                </c:pt>
                <c:pt idx="1437">
                  <c:v>760</c:v>
                </c:pt>
                <c:pt idx="1438">
                  <c:v>760</c:v>
                </c:pt>
                <c:pt idx="1439">
                  <c:v>760</c:v>
                </c:pt>
                <c:pt idx="1440">
                  <c:v>760</c:v>
                </c:pt>
                <c:pt idx="1441">
                  <c:v>760</c:v>
                </c:pt>
                <c:pt idx="1442">
                  <c:v>760</c:v>
                </c:pt>
                <c:pt idx="1443">
                  <c:v>761</c:v>
                </c:pt>
                <c:pt idx="1444">
                  <c:v>762</c:v>
                </c:pt>
                <c:pt idx="1445">
                  <c:v>762</c:v>
                </c:pt>
                <c:pt idx="1446">
                  <c:v>762</c:v>
                </c:pt>
                <c:pt idx="1447">
                  <c:v>762</c:v>
                </c:pt>
                <c:pt idx="1448">
                  <c:v>762</c:v>
                </c:pt>
                <c:pt idx="1449">
                  <c:v>763</c:v>
                </c:pt>
                <c:pt idx="1450">
                  <c:v>764</c:v>
                </c:pt>
                <c:pt idx="1451">
                  <c:v>764</c:v>
                </c:pt>
                <c:pt idx="1452">
                  <c:v>764</c:v>
                </c:pt>
                <c:pt idx="1453">
                  <c:v>764</c:v>
                </c:pt>
                <c:pt idx="1454">
                  <c:v>765</c:v>
                </c:pt>
                <c:pt idx="1455">
                  <c:v>765</c:v>
                </c:pt>
                <c:pt idx="1456">
                  <c:v>765</c:v>
                </c:pt>
                <c:pt idx="1457">
                  <c:v>765</c:v>
                </c:pt>
                <c:pt idx="1458">
                  <c:v>766</c:v>
                </c:pt>
                <c:pt idx="1459">
                  <c:v>766</c:v>
                </c:pt>
                <c:pt idx="1460">
                  <c:v>767</c:v>
                </c:pt>
                <c:pt idx="1461">
                  <c:v>767</c:v>
                </c:pt>
                <c:pt idx="1462">
                  <c:v>768</c:v>
                </c:pt>
                <c:pt idx="1463">
                  <c:v>768</c:v>
                </c:pt>
                <c:pt idx="1464">
                  <c:v>768</c:v>
                </c:pt>
                <c:pt idx="1465">
                  <c:v>768</c:v>
                </c:pt>
                <c:pt idx="1466">
                  <c:v>768</c:v>
                </c:pt>
                <c:pt idx="1467">
                  <c:v>769</c:v>
                </c:pt>
                <c:pt idx="1468">
                  <c:v>770</c:v>
                </c:pt>
                <c:pt idx="1469">
                  <c:v>770</c:v>
                </c:pt>
                <c:pt idx="1470">
                  <c:v>770</c:v>
                </c:pt>
                <c:pt idx="1471">
                  <c:v>771</c:v>
                </c:pt>
                <c:pt idx="1472">
                  <c:v>771</c:v>
                </c:pt>
                <c:pt idx="1473">
                  <c:v>771</c:v>
                </c:pt>
                <c:pt idx="1474">
                  <c:v>771</c:v>
                </c:pt>
                <c:pt idx="1475">
                  <c:v>771</c:v>
                </c:pt>
                <c:pt idx="1476">
                  <c:v>771</c:v>
                </c:pt>
                <c:pt idx="1477">
                  <c:v>771</c:v>
                </c:pt>
                <c:pt idx="1478">
                  <c:v>771</c:v>
                </c:pt>
                <c:pt idx="1479">
                  <c:v>772</c:v>
                </c:pt>
                <c:pt idx="1480">
                  <c:v>772</c:v>
                </c:pt>
                <c:pt idx="1481">
                  <c:v>773</c:v>
                </c:pt>
                <c:pt idx="1482">
                  <c:v>774</c:v>
                </c:pt>
                <c:pt idx="1483">
                  <c:v>774</c:v>
                </c:pt>
                <c:pt idx="1484">
                  <c:v>774</c:v>
                </c:pt>
                <c:pt idx="1485">
                  <c:v>775</c:v>
                </c:pt>
                <c:pt idx="1486">
                  <c:v>775</c:v>
                </c:pt>
                <c:pt idx="1487">
                  <c:v>775</c:v>
                </c:pt>
                <c:pt idx="1488">
                  <c:v>776</c:v>
                </c:pt>
                <c:pt idx="1489">
                  <c:v>776</c:v>
                </c:pt>
                <c:pt idx="1490">
                  <c:v>776</c:v>
                </c:pt>
                <c:pt idx="1491">
                  <c:v>776</c:v>
                </c:pt>
                <c:pt idx="1492">
                  <c:v>776</c:v>
                </c:pt>
                <c:pt idx="1493">
                  <c:v>777</c:v>
                </c:pt>
                <c:pt idx="1494">
                  <c:v>778</c:v>
                </c:pt>
                <c:pt idx="1495">
                  <c:v>779</c:v>
                </c:pt>
                <c:pt idx="1496">
                  <c:v>780</c:v>
                </c:pt>
                <c:pt idx="1497">
                  <c:v>780</c:v>
                </c:pt>
                <c:pt idx="1498">
                  <c:v>781</c:v>
                </c:pt>
                <c:pt idx="1499">
                  <c:v>782</c:v>
                </c:pt>
                <c:pt idx="1500">
                  <c:v>783</c:v>
                </c:pt>
                <c:pt idx="1501">
                  <c:v>784</c:v>
                </c:pt>
                <c:pt idx="1502">
                  <c:v>784</c:v>
                </c:pt>
                <c:pt idx="1503">
                  <c:v>784</c:v>
                </c:pt>
                <c:pt idx="1504">
                  <c:v>784</c:v>
                </c:pt>
                <c:pt idx="1505">
                  <c:v>785</c:v>
                </c:pt>
                <c:pt idx="1506">
                  <c:v>785</c:v>
                </c:pt>
                <c:pt idx="1507">
                  <c:v>786</c:v>
                </c:pt>
                <c:pt idx="1508">
                  <c:v>787</c:v>
                </c:pt>
                <c:pt idx="1509">
                  <c:v>788</c:v>
                </c:pt>
                <c:pt idx="1510">
                  <c:v>788</c:v>
                </c:pt>
                <c:pt idx="1511">
                  <c:v>788</c:v>
                </c:pt>
                <c:pt idx="1512">
                  <c:v>789</c:v>
                </c:pt>
                <c:pt idx="1513">
                  <c:v>789</c:v>
                </c:pt>
                <c:pt idx="1514">
                  <c:v>789</c:v>
                </c:pt>
                <c:pt idx="1515">
                  <c:v>789</c:v>
                </c:pt>
                <c:pt idx="1516">
                  <c:v>790</c:v>
                </c:pt>
                <c:pt idx="1517">
                  <c:v>790</c:v>
                </c:pt>
                <c:pt idx="1518">
                  <c:v>790</c:v>
                </c:pt>
                <c:pt idx="1519">
                  <c:v>791</c:v>
                </c:pt>
                <c:pt idx="1520">
                  <c:v>792</c:v>
                </c:pt>
                <c:pt idx="1521">
                  <c:v>793</c:v>
                </c:pt>
                <c:pt idx="1522">
                  <c:v>793</c:v>
                </c:pt>
                <c:pt idx="1523">
                  <c:v>794</c:v>
                </c:pt>
                <c:pt idx="1524">
                  <c:v>794</c:v>
                </c:pt>
                <c:pt idx="1525">
                  <c:v>795</c:v>
                </c:pt>
                <c:pt idx="1526">
                  <c:v>796</c:v>
                </c:pt>
                <c:pt idx="1527">
                  <c:v>796</c:v>
                </c:pt>
                <c:pt idx="1528">
                  <c:v>796</c:v>
                </c:pt>
                <c:pt idx="1529">
                  <c:v>796</c:v>
                </c:pt>
                <c:pt idx="1530">
                  <c:v>797</c:v>
                </c:pt>
                <c:pt idx="1531">
                  <c:v>798</c:v>
                </c:pt>
                <c:pt idx="1532">
                  <c:v>798</c:v>
                </c:pt>
                <c:pt idx="1533">
                  <c:v>798</c:v>
                </c:pt>
                <c:pt idx="1534">
                  <c:v>798</c:v>
                </c:pt>
                <c:pt idx="1535">
                  <c:v>799</c:v>
                </c:pt>
                <c:pt idx="1536">
                  <c:v>800</c:v>
                </c:pt>
                <c:pt idx="1537">
                  <c:v>801</c:v>
                </c:pt>
                <c:pt idx="1538">
                  <c:v>801</c:v>
                </c:pt>
                <c:pt idx="1539">
                  <c:v>802</c:v>
                </c:pt>
                <c:pt idx="1540">
                  <c:v>802</c:v>
                </c:pt>
                <c:pt idx="1541">
                  <c:v>802</c:v>
                </c:pt>
                <c:pt idx="1542">
                  <c:v>803</c:v>
                </c:pt>
                <c:pt idx="1543">
                  <c:v>803</c:v>
                </c:pt>
                <c:pt idx="1544">
                  <c:v>803</c:v>
                </c:pt>
                <c:pt idx="1545">
                  <c:v>803</c:v>
                </c:pt>
                <c:pt idx="1546">
                  <c:v>804</c:v>
                </c:pt>
                <c:pt idx="1547">
                  <c:v>805</c:v>
                </c:pt>
                <c:pt idx="1548">
                  <c:v>806</c:v>
                </c:pt>
                <c:pt idx="1549">
                  <c:v>807</c:v>
                </c:pt>
                <c:pt idx="1550">
                  <c:v>808</c:v>
                </c:pt>
                <c:pt idx="1551">
                  <c:v>809</c:v>
                </c:pt>
                <c:pt idx="1552">
                  <c:v>810</c:v>
                </c:pt>
                <c:pt idx="1553">
                  <c:v>811</c:v>
                </c:pt>
                <c:pt idx="1554">
                  <c:v>812</c:v>
                </c:pt>
                <c:pt idx="1555">
                  <c:v>813</c:v>
                </c:pt>
                <c:pt idx="1556">
                  <c:v>814</c:v>
                </c:pt>
                <c:pt idx="1557">
                  <c:v>814</c:v>
                </c:pt>
                <c:pt idx="1558">
                  <c:v>814</c:v>
                </c:pt>
                <c:pt idx="1559">
                  <c:v>814</c:v>
                </c:pt>
                <c:pt idx="1560">
                  <c:v>814</c:v>
                </c:pt>
                <c:pt idx="1561">
                  <c:v>815</c:v>
                </c:pt>
                <c:pt idx="1562">
                  <c:v>815</c:v>
                </c:pt>
                <c:pt idx="1563">
                  <c:v>815</c:v>
                </c:pt>
                <c:pt idx="1564">
                  <c:v>815</c:v>
                </c:pt>
                <c:pt idx="1565">
                  <c:v>816</c:v>
                </c:pt>
                <c:pt idx="1566">
                  <c:v>816</c:v>
                </c:pt>
                <c:pt idx="1567">
                  <c:v>817</c:v>
                </c:pt>
                <c:pt idx="1568">
                  <c:v>817</c:v>
                </c:pt>
                <c:pt idx="1569">
                  <c:v>818</c:v>
                </c:pt>
                <c:pt idx="1570">
                  <c:v>818</c:v>
                </c:pt>
                <c:pt idx="1571">
                  <c:v>819</c:v>
                </c:pt>
                <c:pt idx="1572">
                  <c:v>819</c:v>
                </c:pt>
                <c:pt idx="1573">
                  <c:v>820</c:v>
                </c:pt>
                <c:pt idx="1574">
                  <c:v>820</c:v>
                </c:pt>
                <c:pt idx="1575">
                  <c:v>821</c:v>
                </c:pt>
                <c:pt idx="1576">
                  <c:v>822</c:v>
                </c:pt>
                <c:pt idx="1577">
                  <c:v>822</c:v>
                </c:pt>
                <c:pt idx="1578">
                  <c:v>822</c:v>
                </c:pt>
                <c:pt idx="1579">
                  <c:v>823</c:v>
                </c:pt>
                <c:pt idx="1580">
                  <c:v>823</c:v>
                </c:pt>
                <c:pt idx="1581">
                  <c:v>824</c:v>
                </c:pt>
                <c:pt idx="1582">
                  <c:v>824</c:v>
                </c:pt>
                <c:pt idx="1583">
                  <c:v>824</c:v>
                </c:pt>
                <c:pt idx="1584">
                  <c:v>824</c:v>
                </c:pt>
                <c:pt idx="1585">
                  <c:v>824</c:v>
                </c:pt>
                <c:pt idx="1586">
                  <c:v>825</c:v>
                </c:pt>
                <c:pt idx="1587">
                  <c:v>826</c:v>
                </c:pt>
                <c:pt idx="1588">
                  <c:v>826</c:v>
                </c:pt>
                <c:pt idx="1589">
                  <c:v>827</c:v>
                </c:pt>
                <c:pt idx="1590">
                  <c:v>827</c:v>
                </c:pt>
                <c:pt idx="1591">
                  <c:v>827</c:v>
                </c:pt>
                <c:pt idx="1592">
                  <c:v>827</c:v>
                </c:pt>
                <c:pt idx="1593">
                  <c:v>827</c:v>
                </c:pt>
                <c:pt idx="1594">
                  <c:v>828</c:v>
                </c:pt>
                <c:pt idx="1595">
                  <c:v>829</c:v>
                </c:pt>
                <c:pt idx="1596">
                  <c:v>829</c:v>
                </c:pt>
                <c:pt idx="1597">
                  <c:v>829</c:v>
                </c:pt>
                <c:pt idx="1598">
                  <c:v>829</c:v>
                </c:pt>
                <c:pt idx="1599">
                  <c:v>829</c:v>
                </c:pt>
                <c:pt idx="1600">
                  <c:v>830</c:v>
                </c:pt>
                <c:pt idx="1601">
                  <c:v>830</c:v>
                </c:pt>
                <c:pt idx="1602">
                  <c:v>830</c:v>
                </c:pt>
                <c:pt idx="1603">
                  <c:v>831</c:v>
                </c:pt>
                <c:pt idx="1604">
                  <c:v>831</c:v>
                </c:pt>
                <c:pt idx="1605">
                  <c:v>832</c:v>
                </c:pt>
                <c:pt idx="1606">
                  <c:v>833</c:v>
                </c:pt>
                <c:pt idx="1607">
                  <c:v>834</c:v>
                </c:pt>
                <c:pt idx="1608">
                  <c:v>835</c:v>
                </c:pt>
                <c:pt idx="1609">
                  <c:v>836</c:v>
                </c:pt>
                <c:pt idx="1610">
                  <c:v>836</c:v>
                </c:pt>
                <c:pt idx="1611">
                  <c:v>836</c:v>
                </c:pt>
                <c:pt idx="1612">
                  <c:v>837</c:v>
                </c:pt>
                <c:pt idx="1613">
                  <c:v>837</c:v>
                </c:pt>
                <c:pt idx="1614">
                  <c:v>837</c:v>
                </c:pt>
                <c:pt idx="1615">
                  <c:v>838</c:v>
                </c:pt>
                <c:pt idx="1616">
                  <c:v>839</c:v>
                </c:pt>
                <c:pt idx="1617">
                  <c:v>840</c:v>
                </c:pt>
                <c:pt idx="1618">
                  <c:v>840</c:v>
                </c:pt>
                <c:pt idx="1619">
                  <c:v>841</c:v>
                </c:pt>
                <c:pt idx="1620">
                  <c:v>842</c:v>
                </c:pt>
                <c:pt idx="1621">
                  <c:v>842</c:v>
                </c:pt>
                <c:pt idx="1622">
                  <c:v>842</c:v>
                </c:pt>
                <c:pt idx="1623">
                  <c:v>842</c:v>
                </c:pt>
                <c:pt idx="1624">
                  <c:v>842</c:v>
                </c:pt>
                <c:pt idx="1625">
                  <c:v>842</c:v>
                </c:pt>
                <c:pt idx="1626">
                  <c:v>842</c:v>
                </c:pt>
                <c:pt idx="1627">
                  <c:v>842</c:v>
                </c:pt>
                <c:pt idx="1628">
                  <c:v>842</c:v>
                </c:pt>
                <c:pt idx="1629">
                  <c:v>842</c:v>
                </c:pt>
                <c:pt idx="1630">
                  <c:v>842</c:v>
                </c:pt>
                <c:pt idx="1631">
                  <c:v>842</c:v>
                </c:pt>
                <c:pt idx="1632">
                  <c:v>842</c:v>
                </c:pt>
                <c:pt idx="1633">
                  <c:v>843</c:v>
                </c:pt>
                <c:pt idx="1634">
                  <c:v>844</c:v>
                </c:pt>
                <c:pt idx="1635">
                  <c:v>845</c:v>
                </c:pt>
                <c:pt idx="1636">
                  <c:v>845</c:v>
                </c:pt>
                <c:pt idx="1637">
                  <c:v>846</c:v>
                </c:pt>
                <c:pt idx="1638">
                  <c:v>847</c:v>
                </c:pt>
                <c:pt idx="1639">
                  <c:v>847</c:v>
                </c:pt>
                <c:pt idx="1640">
                  <c:v>847</c:v>
                </c:pt>
                <c:pt idx="1641">
                  <c:v>847</c:v>
                </c:pt>
                <c:pt idx="1642">
                  <c:v>847</c:v>
                </c:pt>
                <c:pt idx="1643">
                  <c:v>848</c:v>
                </c:pt>
                <c:pt idx="1644">
                  <c:v>849</c:v>
                </c:pt>
                <c:pt idx="1645">
                  <c:v>850</c:v>
                </c:pt>
                <c:pt idx="1646">
                  <c:v>851</c:v>
                </c:pt>
                <c:pt idx="1647">
                  <c:v>852</c:v>
                </c:pt>
                <c:pt idx="1648">
                  <c:v>852</c:v>
                </c:pt>
                <c:pt idx="1649">
                  <c:v>852</c:v>
                </c:pt>
                <c:pt idx="1650">
                  <c:v>852</c:v>
                </c:pt>
                <c:pt idx="1651">
                  <c:v>852</c:v>
                </c:pt>
                <c:pt idx="1652">
                  <c:v>853</c:v>
                </c:pt>
                <c:pt idx="1653">
                  <c:v>853</c:v>
                </c:pt>
                <c:pt idx="1654">
                  <c:v>853</c:v>
                </c:pt>
                <c:pt idx="1655">
                  <c:v>853</c:v>
                </c:pt>
                <c:pt idx="1656">
                  <c:v>853</c:v>
                </c:pt>
                <c:pt idx="1657">
                  <c:v>853</c:v>
                </c:pt>
                <c:pt idx="1658">
                  <c:v>853</c:v>
                </c:pt>
                <c:pt idx="1659">
                  <c:v>854</c:v>
                </c:pt>
                <c:pt idx="1660">
                  <c:v>854</c:v>
                </c:pt>
                <c:pt idx="1661">
                  <c:v>854</c:v>
                </c:pt>
                <c:pt idx="1662">
                  <c:v>855</c:v>
                </c:pt>
                <c:pt idx="1663">
                  <c:v>855</c:v>
                </c:pt>
                <c:pt idx="1664">
                  <c:v>855</c:v>
                </c:pt>
                <c:pt idx="1665">
                  <c:v>856</c:v>
                </c:pt>
                <c:pt idx="1666">
                  <c:v>856</c:v>
                </c:pt>
                <c:pt idx="1667">
                  <c:v>856</c:v>
                </c:pt>
                <c:pt idx="1668">
                  <c:v>856</c:v>
                </c:pt>
                <c:pt idx="1669">
                  <c:v>857</c:v>
                </c:pt>
                <c:pt idx="1670">
                  <c:v>858</c:v>
                </c:pt>
                <c:pt idx="1671">
                  <c:v>858</c:v>
                </c:pt>
                <c:pt idx="1672">
                  <c:v>859</c:v>
                </c:pt>
                <c:pt idx="1673">
                  <c:v>860</c:v>
                </c:pt>
                <c:pt idx="1674">
                  <c:v>861</c:v>
                </c:pt>
                <c:pt idx="1675">
                  <c:v>861</c:v>
                </c:pt>
                <c:pt idx="1676">
                  <c:v>862</c:v>
                </c:pt>
                <c:pt idx="1677">
                  <c:v>862</c:v>
                </c:pt>
                <c:pt idx="1678">
                  <c:v>862</c:v>
                </c:pt>
                <c:pt idx="1679">
                  <c:v>862</c:v>
                </c:pt>
                <c:pt idx="1680">
                  <c:v>862</c:v>
                </c:pt>
                <c:pt idx="1681">
                  <c:v>862</c:v>
                </c:pt>
                <c:pt idx="1682">
                  <c:v>862</c:v>
                </c:pt>
                <c:pt idx="1683">
                  <c:v>862</c:v>
                </c:pt>
                <c:pt idx="1684">
                  <c:v>862</c:v>
                </c:pt>
                <c:pt idx="1685">
                  <c:v>863</c:v>
                </c:pt>
                <c:pt idx="1686">
                  <c:v>863</c:v>
                </c:pt>
                <c:pt idx="1687">
                  <c:v>864</c:v>
                </c:pt>
                <c:pt idx="1688">
                  <c:v>864</c:v>
                </c:pt>
                <c:pt idx="1689">
                  <c:v>864</c:v>
                </c:pt>
                <c:pt idx="1690">
                  <c:v>864</c:v>
                </c:pt>
                <c:pt idx="1691">
                  <c:v>865</c:v>
                </c:pt>
                <c:pt idx="1692">
                  <c:v>865</c:v>
                </c:pt>
                <c:pt idx="1693">
                  <c:v>866</c:v>
                </c:pt>
                <c:pt idx="1694">
                  <c:v>866</c:v>
                </c:pt>
                <c:pt idx="1695">
                  <c:v>866</c:v>
                </c:pt>
                <c:pt idx="1696">
                  <c:v>866</c:v>
                </c:pt>
                <c:pt idx="1697">
                  <c:v>866</c:v>
                </c:pt>
                <c:pt idx="1698">
                  <c:v>867</c:v>
                </c:pt>
                <c:pt idx="1699">
                  <c:v>867</c:v>
                </c:pt>
                <c:pt idx="1700">
                  <c:v>868</c:v>
                </c:pt>
                <c:pt idx="1701">
                  <c:v>868</c:v>
                </c:pt>
                <c:pt idx="1702">
                  <c:v>868</c:v>
                </c:pt>
                <c:pt idx="1703">
                  <c:v>869</c:v>
                </c:pt>
                <c:pt idx="1704">
                  <c:v>870</c:v>
                </c:pt>
                <c:pt idx="1705">
                  <c:v>871</c:v>
                </c:pt>
                <c:pt idx="1706">
                  <c:v>872</c:v>
                </c:pt>
                <c:pt idx="1707">
                  <c:v>873</c:v>
                </c:pt>
                <c:pt idx="1708">
                  <c:v>874</c:v>
                </c:pt>
                <c:pt idx="1709">
                  <c:v>874</c:v>
                </c:pt>
                <c:pt idx="1710">
                  <c:v>875</c:v>
                </c:pt>
                <c:pt idx="1711">
                  <c:v>876</c:v>
                </c:pt>
                <c:pt idx="1712">
                  <c:v>876</c:v>
                </c:pt>
                <c:pt idx="1713">
                  <c:v>876</c:v>
                </c:pt>
                <c:pt idx="1714">
                  <c:v>876</c:v>
                </c:pt>
                <c:pt idx="1715">
                  <c:v>876</c:v>
                </c:pt>
                <c:pt idx="1716">
                  <c:v>877</c:v>
                </c:pt>
                <c:pt idx="1717">
                  <c:v>877</c:v>
                </c:pt>
                <c:pt idx="1718">
                  <c:v>877</c:v>
                </c:pt>
                <c:pt idx="1719">
                  <c:v>877</c:v>
                </c:pt>
                <c:pt idx="1720">
                  <c:v>877</c:v>
                </c:pt>
                <c:pt idx="1721">
                  <c:v>878</c:v>
                </c:pt>
                <c:pt idx="1722">
                  <c:v>878</c:v>
                </c:pt>
                <c:pt idx="1723">
                  <c:v>878</c:v>
                </c:pt>
                <c:pt idx="1724">
                  <c:v>879</c:v>
                </c:pt>
                <c:pt idx="1725">
                  <c:v>880</c:v>
                </c:pt>
                <c:pt idx="1726">
                  <c:v>881</c:v>
                </c:pt>
                <c:pt idx="1727">
                  <c:v>881</c:v>
                </c:pt>
                <c:pt idx="1728">
                  <c:v>881</c:v>
                </c:pt>
                <c:pt idx="1729">
                  <c:v>882</c:v>
                </c:pt>
                <c:pt idx="1730">
                  <c:v>882</c:v>
                </c:pt>
                <c:pt idx="1731">
                  <c:v>882</c:v>
                </c:pt>
                <c:pt idx="1732">
                  <c:v>882</c:v>
                </c:pt>
                <c:pt idx="1733">
                  <c:v>883</c:v>
                </c:pt>
                <c:pt idx="1734">
                  <c:v>884</c:v>
                </c:pt>
                <c:pt idx="1735">
                  <c:v>884</c:v>
                </c:pt>
                <c:pt idx="1736">
                  <c:v>884</c:v>
                </c:pt>
                <c:pt idx="1737">
                  <c:v>885</c:v>
                </c:pt>
                <c:pt idx="1738">
                  <c:v>886</c:v>
                </c:pt>
                <c:pt idx="1739">
                  <c:v>887</c:v>
                </c:pt>
                <c:pt idx="1740">
                  <c:v>888</c:v>
                </c:pt>
                <c:pt idx="1741">
                  <c:v>888</c:v>
                </c:pt>
                <c:pt idx="1742">
                  <c:v>888</c:v>
                </c:pt>
                <c:pt idx="1743">
                  <c:v>888</c:v>
                </c:pt>
                <c:pt idx="1744">
                  <c:v>889</c:v>
                </c:pt>
                <c:pt idx="1745">
                  <c:v>889</c:v>
                </c:pt>
                <c:pt idx="1746">
                  <c:v>890</c:v>
                </c:pt>
                <c:pt idx="1747">
                  <c:v>890</c:v>
                </c:pt>
                <c:pt idx="1748">
                  <c:v>891</c:v>
                </c:pt>
                <c:pt idx="1749">
                  <c:v>891</c:v>
                </c:pt>
                <c:pt idx="1750">
                  <c:v>891</c:v>
                </c:pt>
                <c:pt idx="1751">
                  <c:v>892</c:v>
                </c:pt>
                <c:pt idx="1752">
                  <c:v>893</c:v>
                </c:pt>
                <c:pt idx="1753">
                  <c:v>893</c:v>
                </c:pt>
                <c:pt idx="1754">
                  <c:v>894</c:v>
                </c:pt>
                <c:pt idx="1755">
                  <c:v>894</c:v>
                </c:pt>
                <c:pt idx="1756">
                  <c:v>895</c:v>
                </c:pt>
                <c:pt idx="1757">
                  <c:v>896</c:v>
                </c:pt>
                <c:pt idx="1758">
                  <c:v>897</c:v>
                </c:pt>
                <c:pt idx="1759">
                  <c:v>898</c:v>
                </c:pt>
                <c:pt idx="1760">
                  <c:v>898</c:v>
                </c:pt>
                <c:pt idx="1761">
                  <c:v>898</c:v>
                </c:pt>
                <c:pt idx="1762">
                  <c:v>898</c:v>
                </c:pt>
                <c:pt idx="1763">
                  <c:v>899</c:v>
                </c:pt>
                <c:pt idx="1764">
                  <c:v>900</c:v>
                </c:pt>
                <c:pt idx="1765">
                  <c:v>900</c:v>
                </c:pt>
                <c:pt idx="1766">
                  <c:v>900</c:v>
                </c:pt>
                <c:pt idx="1767">
                  <c:v>900</c:v>
                </c:pt>
                <c:pt idx="1768">
                  <c:v>901</c:v>
                </c:pt>
                <c:pt idx="1769">
                  <c:v>902</c:v>
                </c:pt>
                <c:pt idx="1770">
                  <c:v>903</c:v>
                </c:pt>
                <c:pt idx="1771">
                  <c:v>904</c:v>
                </c:pt>
                <c:pt idx="1772">
                  <c:v>905</c:v>
                </c:pt>
                <c:pt idx="1773">
                  <c:v>905</c:v>
                </c:pt>
                <c:pt idx="1774">
                  <c:v>905</c:v>
                </c:pt>
                <c:pt idx="1775">
                  <c:v>905</c:v>
                </c:pt>
                <c:pt idx="1776">
                  <c:v>906</c:v>
                </c:pt>
                <c:pt idx="1777">
                  <c:v>907</c:v>
                </c:pt>
                <c:pt idx="1778">
                  <c:v>908</c:v>
                </c:pt>
                <c:pt idx="1779">
                  <c:v>909</c:v>
                </c:pt>
                <c:pt idx="1780">
                  <c:v>910</c:v>
                </c:pt>
                <c:pt idx="1781">
                  <c:v>911</c:v>
                </c:pt>
                <c:pt idx="1782">
                  <c:v>912</c:v>
                </c:pt>
                <c:pt idx="1783">
                  <c:v>913</c:v>
                </c:pt>
                <c:pt idx="1784">
                  <c:v>913</c:v>
                </c:pt>
                <c:pt idx="1785">
                  <c:v>914</c:v>
                </c:pt>
                <c:pt idx="1786">
                  <c:v>915</c:v>
                </c:pt>
                <c:pt idx="1787">
                  <c:v>915</c:v>
                </c:pt>
                <c:pt idx="1788">
                  <c:v>915</c:v>
                </c:pt>
                <c:pt idx="1789">
                  <c:v>915</c:v>
                </c:pt>
                <c:pt idx="1790">
                  <c:v>915</c:v>
                </c:pt>
                <c:pt idx="1791">
                  <c:v>916</c:v>
                </c:pt>
                <c:pt idx="1792">
                  <c:v>916</c:v>
                </c:pt>
                <c:pt idx="1793">
                  <c:v>916</c:v>
                </c:pt>
                <c:pt idx="1794">
                  <c:v>917</c:v>
                </c:pt>
                <c:pt idx="1795">
                  <c:v>918</c:v>
                </c:pt>
                <c:pt idx="1796">
                  <c:v>919</c:v>
                </c:pt>
                <c:pt idx="1797">
                  <c:v>919</c:v>
                </c:pt>
                <c:pt idx="1798">
                  <c:v>919</c:v>
                </c:pt>
                <c:pt idx="1799">
                  <c:v>919</c:v>
                </c:pt>
                <c:pt idx="1800">
                  <c:v>919</c:v>
                </c:pt>
                <c:pt idx="1801">
                  <c:v>920</c:v>
                </c:pt>
                <c:pt idx="1802">
                  <c:v>921</c:v>
                </c:pt>
                <c:pt idx="1803">
                  <c:v>922</c:v>
                </c:pt>
                <c:pt idx="1804">
                  <c:v>923</c:v>
                </c:pt>
                <c:pt idx="1805">
                  <c:v>924</c:v>
                </c:pt>
                <c:pt idx="1806">
                  <c:v>924</c:v>
                </c:pt>
                <c:pt idx="1807">
                  <c:v>925</c:v>
                </c:pt>
                <c:pt idx="1808">
                  <c:v>926</c:v>
                </c:pt>
                <c:pt idx="1809">
                  <c:v>926</c:v>
                </c:pt>
                <c:pt idx="1810">
                  <c:v>927</c:v>
                </c:pt>
                <c:pt idx="1811">
                  <c:v>928</c:v>
                </c:pt>
                <c:pt idx="1812">
                  <c:v>929</c:v>
                </c:pt>
                <c:pt idx="1813">
                  <c:v>929</c:v>
                </c:pt>
                <c:pt idx="1814">
                  <c:v>929</c:v>
                </c:pt>
                <c:pt idx="1815">
                  <c:v>929</c:v>
                </c:pt>
                <c:pt idx="1816">
                  <c:v>929</c:v>
                </c:pt>
                <c:pt idx="1817">
                  <c:v>930</c:v>
                </c:pt>
                <c:pt idx="1818">
                  <c:v>931</c:v>
                </c:pt>
                <c:pt idx="1819">
                  <c:v>931</c:v>
                </c:pt>
                <c:pt idx="1820">
                  <c:v>931</c:v>
                </c:pt>
                <c:pt idx="1821">
                  <c:v>931</c:v>
                </c:pt>
                <c:pt idx="1822">
                  <c:v>932</c:v>
                </c:pt>
                <c:pt idx="1823">
                  <c:v>932</c:v>
                </c:pt>
                <c:pt idx="1824">
                  <c:v>932</c:v>
                </c:pt>
                <c:pt idx="1825">
                  <c:v>933</c:v>
                </c:pt>
                <c:pt idx="1826">
                  <c:v>933</c:v>
                </c:pt>
                <c:pt idx="1827">
                  <c:v>933</c:v>
                </c:pt>
                <c:pt idx="1828">
                  <c:v>934</c:v>
                </c:pt>
                <c:pt idx="1829">
                  <c:v>934</c:v>
                </c:pt>
                <c:pt idx="1830">
                  <c:v>935</c:v>
                </c:pt>
                <c:pt idx="1831">
                  <c:v>935</c:v>
                </c:pt>
                <c:pt idx="1832">
                  <c:v>935</c:v>
                </c:pt>
                <c:pt idx="1833">
                  <c:v>935</c:v>
                </c:pt>
                <c:pt idx="1834">
                  <c:v>935</c:v>
                </c:pt>
                <c:pt idx="1835">
                  <c:v>935</c:v>
                </c:pt>
                <c:pt idx="1836">
                  <c:v>935</c:v>
                </c:pt>
                <c:pt idx="1837">
                  <c:v>935</c:v>
                </c:pt>
                <c:pt idx="1838">
                  <c:v>936</c:v>
                </c:pt>
                <c:pt idx="1839">
                  <c:v>937</c:v>
                </c:pt>
                <c:pt idx="1840">
                  <c:v>938</c:v>
                </c:pt>
                <c:pt idx="1841">
                  <c:v>939</c:v>
                </c:pt>
                <c:pt idx="1842">
                  <c:v>940</c:v>
                </c:pt>
                <c:pt idx="1843">
                  <c:v>941</c:v>
                </c:pt>
                <c:pt idx="1844">
                  <c:v>942</c:v>
                </c:pt>
                <c:pt idx="1845">
                  <c:v>942</c:v>
                </c:pt>
                <c:pt idx="1846">
                  <c:v>943</c:v>
                </c:pt>
                <c:pt idx="1847">
                  <c:v>944</c:v>
                </c:pt>
                <c:pt idx="1848">
                  <c:v>944</c:v>
                </c:pt>
                <c:pt idx="1849">
                  <c:v>945</c:v>
                </c:pt>
                <c:pt idx="1850">
                  <c:v>945</c:v>
                </c:pt>
                <c:pt idx="1851">
                  <c:v>945</c:v>
                </c:pt>
                <c:pt idx="1852">
                  <c:v>945</c:v>
                </c:pt>
                <c:pt idx="1853">
                  <c:v>945</c:v>
                </c:pt>
                <c:pt idx="1854">
                  <c:v>946</c:v>
                </c:pt>
                <c:pt idx="1855">
                  <c:v>947</c:v>
                </c:pt>
                <c:pt idx="1856">
                  <c:v>947</c:v>
                </c:pt>
                <c:pt idx="1857">
                  <c:v>947</c:v>
                </c:pt>
                <c:pt idx="1858">
                  <c:v>947</c:v>
                </c:pt>
                <c:pt idx="1859">
                  <c:v>947</c:v>
                </c:pt>
                <c:pt idx="1860">
                  <c:v>948</c:v>
                </c:pt>
                <c:pt idx="1861">
                  <c:v>948</c:v>
                </c:pt>
                <c:pt idx="1862">
                  <c:v>948</c:v>
                </c:pt>
                <c:pt idx="1863">
                  <c:v>948</c:v>
                </c:pt>
                <c:pt idx="1864">
                  <c:v>948</c:v>
                </c:pt>
                <c:pt idx="1865">
                  <c:v>948</c:v>
                </c:pt>
                <c:pt idx="1866">
                  <c:v>949</c:v>
                </c:pt>
                <c:pt idx="1867">
                  <c:v>949</c:v>
                </c:pt>
                <c:pt idx="1868">
                  <c:v>950</c:v>
                </c:pt>
                <c:pt idx="1869">
                  <c:v>950</c:v>
                </c:pt>
                <c:pt idx="1870">
                  <c:v>951</c:v>
                </c:pt>
                <c:pt idx="1871">
                  <c:v>951</c:v>
                </c:pt>
                <c:pt idx="1872">
                  <c:v>952</c:v>
                </c:pt>
                <c:pt idx="1873">
                  <c:v>952</c:v>
                </c:pt>
                <c:pt idx="1874">
                  <c:v>953</c:v>
                </c:pt>
                <c:pt idx="1875">
                  <c:v>953</c:v>
                </c:pt>
                <c:pt idx="1876">
                  <c:v>953</c:v>
                </c:pt>
                <c:pt idx="1877">
                  <c:v>953</c:v>
                </c:pt>
                <c:pt idx="1878">
                  <c:v>953</c:v>
                </c:pt>
                <c:pt idx="1879">
                  <c:v>953</c:v>
                </c:pt>
                <c:pt idx="1880">
                  <c:v>954</c:v>
                </c:pt>
                <c:pt idx="1881">
                  <c:v>954</c:v>
                </c:pt>
                <c:pt idx="1882">
                  <c:v>954</c:v>
                </c:pt>
                <c:pt idx="1883">
                  <c:v>954</c:v>
                </c:pt>
                <c:pt idx="1884">
                  <c:v>954</c:v>
                </c:pt>
                <c:pt idx="1885">
                  <c:v>954</c:v>
                </c:pt>
                <c:pt idx="1886">
                  <c:v>954</c:v>
                </c:pt>
                <c:pt idx="1887">
                  <c:v>954</c:v>
                </c:pt>
                <c:pt idx="1888">
                  <c:v>954</c:v>
                </c:pt>
                <c:pt idx="1889">
                  <c:v>954</c:v>
                </c:pt>
                <c:pt idx="1890">
                  <c:v>955</c:v>
                </c:pt>
                <c:pt idx="1891">
                  <c:v>955</c:v>
                </c:pt>
                <c:pt idx="1892">
                  <c:v>956</c:v>
                </c:pt>
                <c:pt idx="1893">
                  <c:v>956</c:v>
                </c:pt>
                <c:pt idx="1894">
                  <c:v>956</c:v>
                </c:pt>
                <c:pt idx="1895">
                  <c:v>956</c:v>
                </c:pt>
                <c:pt idx="1896">
                  <c:v>956</c:v>
                </c:pt>
                <c:pt idx="1897">
                  <c:v>956</c:v>
                </c:pt>
                <c:pt idx="1898">
                  <c:v>956</c:v>
                </c:pt>
                <c:pt idx="1899">
                  <c:v>956</c:v>
                </c:pt>
                <c:pt idx="1900">
                  <c:v>956</c:v>
                </c:pt>
                <c:pt idx="1901">
                  <c:v>957</c:v>
                </c:pt>
                <c:pt idx="1902">
                  <c:v>958</c:v>
                </c:pt>
                <c:pt idx="1903">
                  <c:v>959</c:v>
                </c:pt>
                <c:pt idx="1904">
                  <c:v>959</c:v>
                </c:pt>
                <c:pt idx="1905">
                  <c:v>959</c:v>
                </c:pt>
                <c:pt idx="1906">
                  <c:v>960</c:v>
                </c:pt>
                <c:pt idx="1907">
                  <c:v>960</c:v>
                </c:pt>
                <c:pt idx="1908">
                  <c:v>960</c:v>
                </c:pt>
                <c:pt idx="1909">
                  <c:v>960</c:v>
                </c:pt>
                <c:pt idx="1910">
                  <c:v>961</c:v>
                </c:pt>
                <c:pt idx="1911">
                  <c:v>961</c:v>
                </c:pt>
                <c:pt idx="1912">
                  <c:v>962</c:v>
                </c:pt>
                <c:pt idx="1913">
                  <c:v>963</c:v>
                </c:pt>
                <c:pt idx="1914">
                  <c:v>963</c:v>
                </c:pt>
                <c:pt idx="1915">
                  <c:v>963</c:v>
                </c:pt>
                <c:pt idx="1916">
                  <c:v>963</c:v>
                </c:pt>
                <c:pt idx="1917">
                  <c:v>963</c:v>
                </c:pt>
                <c:pt idx="1918">
                  <c:v>963</c:v>
                </c:pt>
                <c:pt idx="1919">
                  <c:v>963</c:v>
                </c:pt>
                <c:pt idx="1920">
                  <c:v>963</c:v>
                </c:pt>
                <c:pt idx="1921">
                  <c:v>963</c:v>
                </c:pt>
                <c:pt idx="1922">
                  <c:v>964</c:v>
                </c:pt>
                <c:pt idx="1923">
                  <c:v>965</c:v>
                </c:pt>
                <c:pt idx="1924">
                  <c:v>966</c:v>
                </c:pt>
                <c:pt idx="1925">
                  <c:v>967</c:v>
                </c:pt>
                <c:pt idx="1926">
                  <c:v>967</c:v>
                </c:pt>
                <c:pt idx="1927">
                  <c:v>968</c:v>
                </c:pt>
                <c:pt idx="1928">
                  <c:v>969</c:v>
                </c:pt>
                <c:pt idx="1929">
                  <c:v>970</c:v>
                </c:pt>
                <c:pt idx="1930">
                  <c:v>971</c:v>
                </c:pt>
                <c:pt idx="1931">
                  <c:v>971</c:v>
                </c:pt>
                <c:pt idx="1932">
                  <c:v>972</c:v>
                </c:pt>
                <c:pt idx="1933">
                  <c:v>973</c:v>
                </c:pt>
                <c:pt idx="1934">
                  <c:v>973</c:v>
                </c:pt>
                <c:pt idx="1935">
                  <c:v>974</c:v>
                </c:pt>
                <c:pt idx="1936">
                  <c:v>974</c:v>
                </c:pt>
                <c:pt idx="1937">
                  <c:v>974</c:v>
                </c:pt>
                <c:pt idx="1938">
                  <c:v>975</c:v>
                </c:pt>
                <c:pt idx="1939">
                  <c:v>975</c:v>
                </c:pt>
                <c:pt idx="1940">
                  <c:v>975</c:v>
                </c:pt>
                <c:pt idx="1941">
                  <c:v>976</c:v>
                </c:pt>
                <c:pt idx="1942">
                  <c:v>976</c:v>
                </c:pt>
                <c:pt idx="1943">
                  <c:v>976</c:v>
                </c:pt>
                <c:pt idx="1944">
                  <c:v>976</c:v>
                </c:pt>
                <c:pt idx="1945">
                  <c:v>977</c:v>
                </c:pt>
                <c:pt idx="1946">
                  <c:v>977</c:v>
                </c:pt>
                <c:pt idx="1947">
                  <c:v>978</c:v>
                </c:pt>
                <c:pt idx="1948">
                  <c:v>978</c:v>
                </c:pt>
                <c:pt idx="1949">
                  <c:v>978</c:v>
                </c:pt>
                <c:pt idx="1950">
                  <c:v>978</c:v>
                </c:pt>
                <c:pt idx="1951">
                  <c:v>979</c:v>
                </c:pt>
                <c:pt idx="1952">
                  <c:v>979</c:v>
                </c:pt>
                <c:pt idx="1953">
                  <c:v>979</c:v>
                </c:pt>
                <c:pt idx="1954">
                  <c:v>979</c:v>
                </c:pt>
                <c:pt idx="1955">
                  <c:v>980</c:v>
                </c:pt>
                <c:pt idx="1956">
                  <c:v>980</c:v>
                </c:pt>
                <c:pt idx="1957">
                  <c:v>981</c:v>
                </c:pt>
                <c:pt idx="1958">
                  <c:v>982</c:v>
                </c:pt>
                <c:pt idx="1959">
                  <c:v>982</c:v>
                </c:pt>
                <c:pt idx="1960">
                  <c:v>982</c:v>
                </c:pt>
                <c:pt idx="1961">
                  <c:v>983</c:v>
                </c:pt>
                <c:pt idx="1962">
                  <c:v>984</c:v>
                </c:pt>
                <c:pt idx="1963">
                  <c:v>985</c:v>
                </c:pt>
                <c:pt idx="1964">
                  <c:v>985</c:v>
                </c:pt>
                <c:pt idx="1965">
                  <c:v>986</c:v>
                </c:pt>
                <c:pt idx="1966">
                  <c:v>986</c:v>
                </c:pt>
                <c:pt idx="1967">
                  <c:v>986</c:v>
                </c:pt>
                <c:pt idx="1968">
                  <c:v>987</c:v>
                </c:pt>
                <c:pt idx="1969">
                  <c:v>988</c:v>
                </c:pt>
                <c:pt idx="1970">
                  <c:v>989</c:v>
                </c:pt>
                <c:pt idx="1971">
                  <c:v>989</c:v>
                </c:pt>
                <c:pt idx="1972">
                  <c:v>989</c:v>
                </c:pt>
                <c:pt idx="1973">
                  <c:v>989</c:v>
                </c:pt>
                <c:pt idx="1974">
                  <c:v>990</c:v>
                </c:pt>
                <c:pt idx="1975">
                  <c:v>991</c:v>
                </c:pt>
                <c:pt idx="1976">
                  <c:v>991</c:v>
                </c:pt>
                <c:pt idx="1977">
                  <c:v>991</c:v>
                </c:pt>
                <c:pt idx="1978">
                  <c:v>992</c:v>
                </c:pt>
                <c:pt idx="1979">
                  <c:v>993</c:v>
                </c:pt>
                <c:pt idx="1980">
                  <c:v>994</c:v>
                </c:pt>
                <c:pt idx="1981">
                  <c:v>994</c:v>
                </c:pt>
                <c:pt idx="1982">
                  <c:v>995</c:v>
                </c:pt>
                <c:pt idx="1983">
                  <c:v>996</c:v>
                </c:pt>
                <c:pt idx="1984">
                  <c:v>997</c:v>
                </c:pt>
                <c:pt idx="1985">
                  <c:v>998</c:v>
                </c:pt>
                <c:pt idx="1986">
                  <c:v>999</c:v>
                </c:pt>
                <c:pt idx="1987">
                  <c:v>999</c:v>
                </c:pt>
                <c:pt idx="1988">
                  <c:v>999</c:v>
                </c:pt>
                <c:pt idx="1989">
                  <c:v>1000</c:v>
                </c:pt>
                <c:pt idx="1990">
                  <c:v>1001</c:v>
                </c:pt>
                <c:pt idx="1991">
                  <c:v>1002</c:v>
                </c:pt>
                <c:pt idx="1992">
                  <c:v>1003</c:v>
                </c:pt>
                <c:pt idx="1993">
                  <c:v>1004</c:v>
                </c:pt>
                <c:pt idx="1994">
                  <c:v>1005</c:v>
                </c:pt>
                <c:pt idx="1995">
                  <c:v>1006</c:v>
                </c:pt>
                <c:pt idx="1996">
                  <c:v>1007</c:v>
                </c:pt>
                <c:pt idx="1997">
                  <c:v>1007</c:v>
                </c:pt>
                <c:pt idx="1998">
                  <c:v>1008</c:v>
                </c:pt>
                <c:pt idx="1999">
                  <c:v>1009</c:v>
                </c:pt>
                <c:pt idx="2000">
                  <c:v>1010</c:v>
                </c:pt>
                <c:pt idx="2001">
                  <c:v>1010</c:v>
                </c:pt>
                <c:pt idx="2002">
                  <c:v>1010</c:v>
                </c:pt>
                <c:pt idx="2003">
                  <c:v>1010</c:v>
                </c:pt>
                <c:pt idx="2004">
                  <c:v>1010</c:v>
                </c:pt>
                <c:pt idx="2005">
                  <c:v>1011</c:v>
                </c:pt>
                <c:pt idx="2006">
                  <c:v>1012</c:v>
                </c:pt>
                <c:pt idx="2007">
                  <c:v>1013</c:v>
                </c:pt>
                <c:pt idx="2008">
                  <c:v>1014</c:v>
                </c:pt>
                <c:pt idx="2009">
                  <c:v>1015</c:v>
                </c:pt>
                <c:pt idx="2010">
                  <c:v>1015</c:v>
                </c:pt>
                <c:pt idx="2011">
                  <c:v>1015</c:v>
                </c:pt>
                <c:pt idx="2012">
                  <c:v>1015</c:v>
                </c:pt>
                <c:pt idx="2013">
                  <c:v>1016</c:v>
                </c:pt>
                <c:pt idx="2014">
                  <c:v>1016</c:v>
                </c:pt>
                <c:pt idx="2015">
                  <c:v>1016</c:v>
                </c:pt>
                <c:pt idx="2016">
                  <c:v>1016</c:v>
                </c:pt>
                <c:pt idx="2017">
                  <c:v>1016</c:v>
                </c:pt>
                <c:pt idx="2018">
                  <c:v>1016</c:v>
                </c:pt>
                <c:pt idx="2019">
                  <c:v>1016</c:v>
                </c:pt>
                <c:pt idx="2020">
                  <c:v>1017</c:v>
                </c:pt>
                <c:pt idx="2021">
                  <c:v>1017</c:v>
                </c:pt>
                <c:pt idx="2022">
                  <c:v>1017</c:v>
                </c:pt>
                <c:pt idx="2023">
                  <c:v>1017</c:v>
                </c:pt>
                <c:pt idx="2024">
                  <c:v>1017</c:v>
                </c:pt>
                <c:pt idx="2025">
                  <c:v>1017</c:v>
                </c:pt>
                <c:pt idx="2026">
                  <c:v>1017</c:v>
                </c:pt>
                <c:pt idx="2027">
                  <c:v>1017</c:v>
                </c:pt>
                <c:pt idx="2028">
                  <c:v>1017</c:v>
                </c:pt>
                <c:pt idx="2029">
                  <c:v>1017</c:v>
                </c:pt>
                <c:pt idx="2030">
                  <c:v>1017</c:v>
                </c:pt>
                <c:pt idx="2031">
                  <c:v>1017</c:v>
                </c:pt>
                <c:pt idx="2032">
                  <c:v>1017</c:v>
                </c:pt>
                <c:pt idx="2033">
                  <c:v>1018</c:v>
                </c:pt>
                <c:pt idx="2034">
                  <c:v>1019</c:v>
                </c:pt>
                <c:pt idx="2035">
                  <c:v>1020</c:v>
                </c:pt>
                <c:pt idx="2036">
                  <c:v>1021</c:v>
                </c:pt>
                <c:pt idx="2037">
                  <c:v>1022</c:v>
                </c:pt>
                <c:pt idx="2038">
                  <c:v>1022</c:v>
                </c:pt>
                <c:pt idx="2039">
                  <c:v>1022</c:v>
                </c:pt>
                <c:pt idx="2040">
                  <c:v>1022</c:v>
                </c:pt>
                <c:pt idx="2041">
                  <c:v>1023</c:v>
                </c:pt>
                <c:pt idx="2042">
                  <c:v>1024</c:v>
                </c:pt>
                <c:pt idx="2043">
                  <c:v>1024</c:v>
                </c:pt>
                <c:pt idx="2044">
                  <c:v>1024</c:v>
                </c:pt>
                <c:pt idx="2045">
                  <c:v>1024</c:v>
                </c:pt>
                <c:pt idx="2046">
                  <c:v>1025</c:v>
                </c:pt>
                <c:pt idx="2047">
                  <c:v>1026</c:v>
                </c:pt>
                <c:pt idx="2048">
                  <c:v>1027</c:v>
                </c:pt>
                <c:pt idx="2049">
                  <c:v>1027</c:v>
                </c:pt>
                <c:pt idx="2050">
                  <c:v>1027</c:v>
                </c:pt>
                <c:pt idx="2051">
                  <c:v>1028</c:v>
                </c:pt>
                <c:pt idx="2052">
                  <c:v>1028</c:v>
                </c:pt>
                <c:pt idx="2053">
                  <c:v>1028</c:v>
                </c:pt>
                <c:pt idx="2054">
                  <c:v>1028</c:v>
                </c:pt>
                <c:pt idx="2055">
                  <c:v>1028</c:v>
                </c:pt>
                <c:pt idx="2056">
                  <c:v>1028</c:v>
                </c:pt>
                <c:pt idx="2057">
                  <c:v>1028</c:v>
                </c:pt>
                <c:pt idx="2058">
                  <c:v>1028</c:v>
                </c:pt>
                <c:pt idx="2059">
                  <c:v>1029</c:v>
                </c:pt>
                <c:pt idx="2060">
                  <c:v>1030</c:v>
                </c:pt>
                <c:pt idx="2061">
                  <c:v>1030</c:v>
                </c:pt>
                <c:pt idx="2062">
                  <c:v>1030</c:v>
                </c:pt>
                <c:pt idx="2063">
                  <c:v>1031</c:v>
                </c:pt>
                <c:pt idx="2064">
                  <c:v>1031</c:v>
                </c:pt>
                <c:pt idx="2065">
                  <c:v>1031</c:v>
                </c:pt>
                <c:pt idx="2066">
                  <c:v>1032</c:v>
                </c:pt>
                <c:pt idx="2067">
                  <c:v>1032</c:v>
                </c:pt>
                <c:pt idx="2068">
                  <c:v>1032</c:v>
                </c:pt>
                <c:pt idx="2069">
                  <c:v>1032</c:v>
                </c:pt>
                <c:pt idx="2070">
                  <c:v>1032</c:v>
                </c:pt>
                <c:pt idx="2071">
                  <c:v>1033</c:v>
                </c:pt>
                <c:pt idx="2072">
                  <c:v>1034</c:v>
                </c:pt>
                <c:pt idx="2073">
                  <c:v>1035</c:v>
                </c:pt>
                <c:pt idx="2074">
                  <c:v>1035</c:v>
                </c:pt>
                <c:pt idx="2075">
                  <c:v>1035</c:v>
                </c:pt>
                <c:pt idx="2076">
                  <c:v>1035</c:v>
                </c:pt>
                <c:pt idx="2077">
                  <c:v>1036</c:v>
                </c:pt>
                <c:pt idx="2078">
                  <c:v>1036</c:v>
                </c:pt>
                <c:pt idx="2079">
                  <c:v>1036</c:v>
                </c:pt>
                <c:pt idx="2080">
                  <c:v>1036</c:v>
                </c:pt>
                <c:pt idx="2081">
                  <c:v>1036</c:v>
                </c:pt>
                <c:pt idx="2082">
                  <c:v>1036</c:v>
                </c:pt>
                <c:pt idx="2083">
                  <c:v>1036</c:v>
                </c:pt>
                <c:pt idx="2084">
                  <c:v>1036</c:v>
                </c:pt>
                <c:pt idx="2085">
                  <c:v>1036</c:v>
                </c:pt>
                <c:pt idx="2086">
                  <c:v>1036</c:v>
                </c:pt>
                <c:pt idx="2087">
                  <c:v>1036</c:v>
                </c:pt>
                <c:pt idx="2088">
                  <c:v>1037</c:v>
                </c:pt>
                <c:pt idx="2089">
                  <c:v>1037</c:v>
                </c:pt>
                <c:pt idx="2090">
                  <c:v>1038</c:v>
                </c:pt>
                <c:pt idx="2091">
                  <c:v>1038</c:v>
                </c:pt>
                <c:pt idx="2092">
                  <c:v>1039</c:v>
                </c:pt>
                <c:pt idx="2093">
                  <c:v>1040</c:v>
                </c:pt>
                <c:pt idx="2094">
                  <c:v>1041</c:v>
                </c:pt>
                <c:pt idx="2095">
                  <c:v>1042</c:v>
                </c:pt>
                <c:pt idx="2096">
                  <c:v>1043</c:v>
                </c:pt>
                <c:pt idx="2097">
                  <c:v>1044</c:v>
                </c:pt>
                <c:pt idx="2098">
                  <c:v>1045</c:v>
                </c:pt>
                <c:pt idx="2099">
                  <c:v>1045</c:v>
                </c:pt>
                <c:pt idx="2100">
                  <c:v>1045</c:v>
                </c:pt>
                <c:pt idx="2101">
                  <c:v>1046</c:v>
                </c:pt>
                <c:pt idx="2102">
                  <c:v>1047</c:v>
                </c:pt>
                <c:pt idx="2103">
                  <c:v>1048</c:v>
                </c:pt>
                <c:pt idx="2104">
                  <c:v>1049</c:v>
                </c:pt>
                <c:pt idx="2105">
                  <c:v>1049</c:v>
                </c:pt>
                <c:pt idx="2106">
                  <c:v>1049</c:v>
                </c:pt>
                <c:pt idx="2107">
                  <c:v>1050</c:v>
                </c:pt>
                <c:pt idx="2108">
                  <c:v>1051</c:v>
                </c:pt>
                <c:pt idx="2109">
                  <c:v>1051</c:v>
                </c:pt>
                <c:pt idx="2110">
                  <c:v>1051</c:v>
                </c:pt>
                <c:pt idx="2111">
                  <c:v>1051</c:v>
                </c:pt>
                <c:pt idx="2112">
                  <c:v>1051</c:v>
                </c:pt>
                <c:pt idx="2113">
                  <c:v>1051</c:v>
                </c:pt>
                <c:pt idx="2114">
                  <c:v>1051</c:v>
                </c:pt>
                <c:pt idx="2115">
                  <c:v>1051</c:v>
                </c:pt>
                <c:pt idx="2116">
                  <c:v>1051</c:v>
                </c:pt>
                <c:pt idx="2117">
                  <c:v>1051</c:v>
                </c:pt>
                <c:pt idx="2118">
                  <c:v>1051</c:v>
                </c:pt>
                <c:pt idx="2119">
                  <c:v>1051</c:v>
                </c:pt>
                <c:pt idx="2120">
                  <c:v>1052</c:v>
                </c:pt>
                <c:pt idx="2121">
                  <c:v>1052</c:v>
                </c:pt>
                <c:pt idx="2122">
                  <c:v>1053</c:v>
                </c:pt>
                <c:pt idx="2123">
                  <c:v>1053</c:v>
                </c:pt>
                <c:pt idx="2124">
                  <c:v>1053</c:v>
                </c:pt>
                <c:pt idx="2125">
                  <c:v>1054</c:v>
                </c:pt>
                <c:pt idx="2126">
                  <c:v>1055</c:v>
                </c:pt>
                <c:pt idx="2127">
                  <c:v>1055</c:v>
                </c:pt>
                <c:pt idx="2128">
                  <c:v>1056</c:v>
                </c:pt>
                <c:pt idx="2129">
                  <c:v>1056</c:v>
                </c:pt>
                <c:pt idx="2130">
                  <c:v>1056</c:v>
                </c:pt>
                <c:pt idx="2131">
                  <c:v>1056</c:v>
                </c:pt>
                <c:pt idx="2132">
                  <c:v>1057</c:v>
                </c:pt>
                <c:pt idx="2133">
                  <c:v>1057</c:v>
                </c:pt>
                <c:pt idx="2134">
                  <c:v>1057</c:v>
                </c:pt>
                <c:pt idx="2135">
                  <c:v>1058</c:v>
                </c:pt>
                <c:pt idx="2136">
                  <c:v>1059</c:v>
                </c:pt>
                <c:pt idx="2137">
                  <c:v>1060</c:v>
                </c:pt>
                <c:pt idx="2138">
                  <c:v>1061</c:v>
                </c:pt>
                <c:pt idx="2139">
                  <c:v>1062</c:v>
                </c:pt>
                <c:pt idx="2140">
                  <c:v>1063</c:v>
                </c:pt>
                <c:pt idx="2141">
                  <c:v>1064</c:v>
                </c:pt>
                <c:pt idx="2142">
                  <c:v>1065</c:v>
                </c:pt>
                <c:pt idx="2143">
                  <c:v>1066</c:v>
                </c:pt>
                <c:pt idx="2144">
                  <c:v>1066</c:v>
                </c:pt>
                <c:pt idx="2145">
                  <c:v>1067</c:v>
                </c:pt>
                <c:pt idx="2146">
                  <c:v>1067</c:v>
                </c:pt>
                <c:pt idx="2147">
                  <c:v>1068</c:v>
                </c:pt>
                <c:pt idx="2148">
                  <c:v>1069</c:v>
                </c:pt>
                <c:pt idx="2149">
                  <c:v>1069</c:v>
                </c:pt>
                <c:pt idx="2150">
                  <c:v>1070</c:v>
                </c:pt>
                <c:pt idx="2151">
                  <c:v>1070</c:v>
                </c:pt>
                <c:pt idx="2152">
                  <c:v>1071</c:v>
                </c:pt>
                <c:pt idx="2153">
                  <c:v>1071</c:v>
                </c:pt>
                <c:pt idx="2154">
                  <c:v>1071</c:v>
                </c:pt>
                <c:pt idx="2155">
                  <c:v>1072</c:v>
                </c:pt>
                <c:pt idx="2156">
                  <c:v>1073</c:v>
                </c:pt>
                <c:pt idx="2157">
                  <c:v>1073</c:v>
                </c:pt>
                <c:pt idx="2158">
                  <c:v>1073</c:v>
                </c:pt>
                <c:pt idx="2159">
                  <c:v>1073</c:v>
                </c:pt>
                <c:pt idx="2160">
                  <c:v>1073</c:v>
                </c:pt>
                <c:pt idx="2161">
                  <c:v>1073</c:v>
                </c:pt>
                <c:pt idx="2162">
                  <c:v>1073</c:v>
                </c:pt>
                <c:pt idx="2163">
                  <c:v>1073</c:v>
                </c:pt>
                <c:pt idx="2164">
                  <c:v>1073</c:v>
                </c:pt>
                <c:pt idx="2165">
                  <c:v>1073</c:v>
                </c:pt>
                <c:pt idx="2166">
                  <c:v>1074</c:v>
                </c:pt>
                <c:pt idx="2167">
                  <c:v>1074</c:v>
                </c:pt>
                <c:pt idx="2168">
                  <c:v>1074</c:v>
                </c:pt>
                <c:pt idx="2169">
                  <c:v>1074</c:v>
                </c:pt>
                <c:pt idx="2170">
                  <c:v>1074</c:v>
                </c:pt>
                <c:pt idx="2171">
                  <c:v>1075</c:v>
                </c:pt>
                <c:pt idx="2172">
                  <c:v>1075</c:v>
                </c:pt>
                <c:pt idx="2173">
                  <c:v>1076</c:v>
                </c:pt>
                <c:pt idx="2174">
                  <c:v>1076</c:v>
                </c:pt>
                <c:pt idx="2175">
                  <c:v>1076</c:v>
                </c:pt>
                <c:pt idx="2176">
                  <c:v>1077</c:v>
                </c:pt>
                <c:pt idx="2177">
                  <c:v>1078</c:v>
                </c:pt>
                <c:pt idx="2178">
                  <c:v>1079</c:v>
                </c:pt>
                <c:pt idx="2179">
                  <c:v>1079</c:v>
                </c:pt>
                <c:pt idx="2180">
                  <c:v>1079</c:v>
                </c:pt>
                <c:pt idx="2181">
                  <c:v>1079</c:v>
                </c:pt>
                <c:pt idx="2182">
                  <c:v>1080</c:v>
                </c:pt>
                <c:pt idx="2183">
                  <c:v>1081</c:v>
                </c:pt>
                <c:pt idx="2184">
                  <c:v>1081</c:v>
                </c:pt>
                <c:pt idx="2185">
                  <c:v>1082</c:v>
                </c:pt>
                <c:pt idx="2186">
                  <c:v>1082</c:v>
                </c:pt>
                <c:pt idx="2187">
                  <c:v>1082</c:v>
                </c:pt>
                <c:pt idx="2188">
                  <c:v>1082</c:v>
                </c:pt>
                <c:pt idx="2189">
                  <c:v>1082</c:v>
                </c:pt>
                <c:pt idx="2190">
                  <c:v>1082</c:v>
                </c:pt>
                <c:pt idx="2191">
                  <c:v>1083</c:v>
                </c:pt>
                <c:pt idx="2192">
                  <c:v>1084</c:v>
                </c:pt>
                <c:pt idx="2193">
                  <c:v>1085</c:v>
                </c:pt>
                <c:pt idx="2194">
                  <c:v>1086</c:v>
                </c:pt>
                <c:pt idx="2195">
                  <c:v>1086</c:v>
                </c:pt>
                <c:pt idx="2196">
                  <c:v>1086</c:v>
                </c:pt>
                <c:pt idx="2197">
                  <c:v>1087</c:v>
                </c:pt>
                <c:pt idx="2198">
                  <c:v>1087</c:v>
                </c:pt>
                <c:pt idx="2199">
                  <c:v>1088</c:v>
                </c:pt>
                <c:pt idx="2200">
                  <c:v>1088</c:v>
                </c:pt>
                <c:pt idx="2201">
                  <c:v>1088</c:v>
                </c:pt>
                <c:pt idx="2202">
                  <c:v>1089</c:v>
                </c:pt>
                <c:pt idx="2203">
                  <c:v>1089</c:v>
                </c:pt>
                <c:pt idx="2204">
                  <c:v>1090</c:v>
                </c:pt>
                <c:pt idx="2205">
                  <c:v>1091</c:v>
                </c:pt>
                <c:pt idx="2206">
                  <c:v>1091</c:v>
                </c:pt>
                <c:pt idx="2207">
                  <c:v>1091</c:v>
                </c:pt>
                <c:pt idx="2208">
                  <c:v>1091</c:v>
                </c:pt>
                <c:pt idx="2209">
                  <c:v>1091</c:v>
                </c:pt>
                <c:pt idx="2210">
                  <c:v>1092</c:v>
                </c:pt>
                <c:pt idx="2211">
                  <c:v>1093</c:v>
                </c:pt>
                <c:pt idx="2212">
                  <c:v>1094</c:v>
                </c:pt>
                <c:pt idx="2213">
                  <c:v>1095</c:v>
                </c:pt>
                <c:pt idx="2214">
                  <c:v>1096</c:v>
                </c:pt>
                <c:pt idx="2215">
                  <c:v>1096</c:v>
                </c:pt>
                <c:pt idx="2216">
                  <c:v>1096</c:v>
                </c:pt>
                <c:pt idx="2217">
                  <c:v>1096</c:v>
                </c:pt>
                <c:pt idx="2218">
                  <c:v>1097</c:v>
                </c:pt>
                <c:pt idx="2219">
                  <c:v>1097</c:v>
                </c:pt>
                <c:pt idx="2220">
                  <c:v>1097</c:v>
                </c:pt>
                <c:pt idx="2221">
                  <c:v>1097</c:v>
                </c:pt>
                <c:pt idx="2222">
                  <c:v>1097</c:v>
                </c:pt>
                <c:pt idx="2223">
                  <c:v>1098</c:v>
                </c:pt>
                <c:pt idx="2224">
                  <c:v>1099</c:v>
                </c:pt>
                <c:pt idx="2225">
                  <c:v>1100</c:v>
                </c:pt>
                <c:pt idx="2226">
                  <c:v>1100</c:v>
                </c:pt>
                <c:pt idx="2227">
                  <c:v>1100</c:v>
                </c:pt>
                <c:pt idx="2228">
                  <c:v>1101</c:v>
                </c:pt>
                <c:pt idx="2229">
                  <c:v>1102</c:v>
                </c:pt>
                <c:pt idx="2230">
                  <c:v>1102</c:v>
                </c:pt>
                <c:pt idx="2231">
                  <c:v>1102</c:v>
                </c:pt>
                <c:pt idx="2232">
                  <c:v>1102</c:v>
                </c:pt>
                <c:pt idx="2233">
                  <c:v>1102</c:v>
                </c:pt>
                <c:pt idx="2234">
                  <c:v>1102</c:v>
                </c:pt>
                <c:pt idx="2235">
                  <c:v>1102</c:v>
                </c:pt>
                <c:pt idx="2236">
                  <c:v>1102</c:v>
                </c:pt>
                <c:pt idx="2237">
                  <c:v>1103</c:v>
                </c:pt>
                <c:pt idx="2238">
                  <c:v>1103</c:v>
                </c:pt>
                <c:pt idx="2239">
                  <c:v>1103</c:v>
                </c:pt>
                <c:pt idx="2240">
                  <c:v>1103</c:v>
                </c:pt>
                <c:pt idx="2241">
                  <c:v>1104</c:v>
                </c:pt>
                <c:pt idx="2242">
                  <c:v>1105</c:v>
                </c:pt>
                <c:pt idx="2243">
                  <c:v>1105</c:v>
                </c:pt>
                <c:pt idx="2244">
                  <c:v>1105</c:v>
                </c:pt>
                <c:pt idx="2245">
                  <c:v>1105</c:v>
                </c:pt>
                <c:pt idx="2246">
                  <c:v>1105</c:v>
                </c:pt>
                <c:pt idx="2247">
                  <c:v>1106</c:v>
                </c:pt>
                <c:pt idx="2248">
                  <c:v>1107</c:v>
                </c:pt>
                <c:pt idx="2249">
                  <c:v>1107</c:v>
                </c:pt>
                <c:pt idx="2250">
                  <c:v>1107</c:v>
                </c:pt>
                <c:pt idx="2251">
                  <c:v>1107</c:v>
                </c:pt>
                <c:pt idx="2252">
                  <c:v>1107</c:v>
                </c:pt>
                <c:pt idx="2253">
                  <c:v>1108</c:v>
                </c:pt>
                <c:pt idx="2254">
                  <c:v>1109</c:v>
                </c:pt>
                <c:pt idx="2255">
                  <c:v>1109</c:v>
                </c:pt>
                <c:pt idx="2256">
                  <c:v>1109</c:v>
                </c:pt>
                <c:pt idx="2257">
                  <c:v>1110</c:v>
                </c:pt>
                <c:pt idx="2258">
                  <c:v>1110</c:v>
                </c:pt>
                <c:pt idx="2259">
                  <c:v>1111</c:v>
                </c:pt>
                <c:pt idx="2260">
                  <c:v>1111</c:v>
                </c:pt>
                <c:pt idx="2261">
                  <c:v>1111</c:v>
                </c:pt>
                <c:pt idx="2262">
                  <c:v>1111</c:v>
                </c:pt>
                <c:pt idx="2263">
                  <c:v>1111</c:v>
                </c:pt>
                <c:pt idx="2264">
                  <c:v>1111</c:v>
                </c:pt>
                <c:pt idx="2265">
                  <c:v>1111</c:v>
                </c:pt>
                <c:pt idx="2266">
                  <c:v>1111</c:v>
                </c:pt>
                <c:pt idx="2267">
                  <c:v>1111</c:v>
                </c:pt>
                <c:pt idx="2268">
                  <c:v>1111</c:v>
                </c:pt>
                <c:pt idx="2269">
                  <c:v>1111</c:v>
                </c:pt>
                <c:pt idx="2270">
                  <c:v>1112</c:v>
                </c:pt>
                <c:pt idx="2271">
                  <c:v>1112</c:v>
                </c:pt>
                <c:pt idx="2272">
                  <c:v>1112</c:v>
                </c:pt>
                <c:pt idx="2273">
                  <c:v>1113</c:v>
                </c:pt>
                <c:pt idx="2274">
                  <c:v>1113</c:v>
                </c:pt>
                <c:pt idx="2275">
                  <c:v>1113</c:v>
                </c:pt>
                <c:pt idx="2276">
                  <c:v>1114</c:v>
                </c:pt>
                <c:pt idx="2277">
                  <c:v>1115</c:v>
                </c:pt>
                <c:pt idx="2278">
                  <c:v>1115</c:v>
                </c:pt>
                <c:pt idx="2279">
                  <c:v>1116</c:v>
                </c:pt>
                <c:pt idx="2280">
                  <c:v>1117</c:v>
                </c:pt>
                <c:pt idx="2281">
                  <c:v>1118</c:v>
                </c:pt>
                <c:pt idx="2282">
                  <c:v>1119</c:v>
                </c:pt>
                <c:pt idx="2283">
                  <c:v>1120</c:v>
                </c:pt>
                <c:pt idx="2284">
                  <c:v>1121</c:v>
                </c:pt>
                <c:pt idx="2285">
                  <c:v>1122</c:v>
                </c:pt>
                <c:pt idx="2286">
                  <c:v>1123</c:v>
                </c:pt>
                <c:pt idx="2287">
                  <c:v>1123</c:v>
                </c:pt>
                <c:pt idx="2288">
                  <c:v>1124</c:v>
                </c:pt>
                <c:pt idx="2289">
                  <c:v>1124</c:v>
                </c:pt>
                <c:pt idx="2290">
                  <c:v>1125</c:v>
                </c:pt>
                <c:pt idx="2291">
                  <c:v>1125</c:v>
                </c:pt>
                <c:pt idx="2292">
                  <c:v>1125</c:v>
                </c:pt>
                <c:pt idx="2293">
                  <c:v>1126</c:v>
                </c:pt>
                <c:pt idx="2294">
                  <c:v>1126</c:v>
                </c:pt>
                <c:pt idx="2295">
                  <c:v>1126</c:v>
                </c:pt>
                <c:pt idx="2296">
                  <c:v>1126</c:v>
                </c:pt>
                <c:pt idx="2297">
                  <c:v>1126</c:v>
                </c:pt>
                <c:pt idx="2298">
                  <c:v>1126</c:v>
                </c:pt>
                <c:pt idx="2299">
                  <c:v>1126</c:v>
                </c:pt>
                <c:pt idx="2300">
                  <c:v>1127</c:v>
                </c:pt>
                <c:pt idx="2301">
                  <c:v>1127</c:v>
                </c:pt>
                <c:pt idx="2302">
                  <c:v>1128</c:v>
                </c:pt>
                <c:pt idx="2303">
                  <c:v>1129</c:v>
                </c:pt>
                <c:pt idx="2304">
                  <c:v>1130</c:v>
                </c:pt>
                <c:pt idx="2305">
                  <c:v>1130</c:v>
                </c:pt>
                <c:pt idx="2306">
                  <c:v>1130</c:v>
                </c:pt>
                <c:pt idx="2307">
                  <c:v>1130</c:v>
                </c:pt>
                <c:pt idx="2308">
                  <c:v>1130</c:v>
                </c:pt>
                <c:pt idx="2309">
                  <c:v>1131</c:v>
                </c:pt>
                <c:pt idx="2310">
                  <c:v>1132</c:v>
                </c:pt>
                <c:pt idx="2311">
                  <c:v>1132</c:v>
                </c:pt>
                <c:pt idx="2312">
                  <c:v>1132</c:v>
                </c:pt>
                <c:pt idx="2313">
                  <c:v>1132</c:v>
                </c:pt>
                <c:pt idx="2314">
                  <c:v>1133</c:v>
                </c:pt>
                <c:pt idx="2315">
                  <c:v>1134</c:v>
                </c:pt>
                <c:pt idx="2316">
                  <c:v>1134</c:v>
                </c:pt>
                <c:pt idx="2317">
                  <c:v>1135</c:v>
                </c:pt>
                <c:pt idx="2318">
                  <c:v>1136</c:v>
                </c:pt>
                <c:pt idx="2319">
                  <c:v>1136</c:v>
                </c:pt>
                <c:pt idx="2320">
                  <c:v>1137</c:v>
                </c:pt>
                <c:pt idx="2321">
                  <c:v>1138</c:v>
                </c:pt>
                <c:pt idx="2322">
                  <c:v>1139</c:v>
                </c:pt>
                <c:pt idx="2323">
                  <c:v>1139</c:v>
                </c:pt>
                <c:pt idx="2324">
                  <c:v>1140</c:v>
                </c:pt>
                <c:pt idx="2325">
                  <c:v>1141</c:v>
                </c:pt>
                <c:pt idx="2326">
                  <c:v>1141</c:v>
                </c:pt>
                <c:pt idx="2327">
                  <c:v>1141</c:v>
                </c:pt>
                <c:pt idx="2328">
                  <c:v>1142</c:v>
                </c:pt>
                <c:pt idx="2329">
                  <c:v>1143</c:v>
                </c:pt>
                <c:pt idx="2330">
                  <c:v>1143</c:v>
                </c:pt>
                <c:pt idx="2331">
                  <c:v>1143</c:v>
                </c:pt>
                <c:pt idx="2332">
                  <c:v>1143</c:v>
                </c:pt>
                <c:pt idx="2333">
                  <c:v>1143</c:v>
                </c:pt>
                <c:pt idx="2334">
                  <c:v>1143</c:v>
                </c:pt>
                <c:pt idx="2335">
                  <c:v>1143</c:v>
                </c:pt>
                <c:pt idx="2336">
                  <c:v>1143</c:v>
                </c:pt>
                <c:pt idx="2337">
                  <c:v>1144</c:v>
                </c:pt>
                <c:pt idx="2338">
                  <c:v>1145</c:v>
                </c:pt>
                <c:pt idx="2339">
                  <c:v>1145</c:v>
                </c:pt>
                <c:pt idx="2340">
                  <c:v>1145</c:v>
                </c:pt>
                <c:pt idx="2341">
                  <c:v>1145</c:v>
                </c:pt>
                <c:pt idx="2342">
                  <c:v>1145</c:v>
                </c:pt>
                <c:pt idx="2343">
                  <c:v>1146</c:v>
                </c:pt>
                <c:pt idx="2344">
                  <c:v>1146</c:v>
                </c:pt>
                <c:pt idx="2345">
                  <c:v>1147</c:v>
                </c:pt>
                <c:pt idx="2346">
                  <c:v>1147</c:v>
                </c:pt>
                <c:pt idx="2347">
                  <c:v>1147</c:v>
                </c:pt>
                <c:pt idx="2348">
                  <c:v>1148</c:v>
                </c:pt>
                <c:pt idx="2349">
                  <c:v>1149</c:v>
                </c:pt>
                <c:pt idx="2350">
                  <c:v>1150</c:v>
                </c:pt>
                <c:pt idx="2351">
                  <c:v>1150</c:v>
                </c:pt>
                <c:pt idx="2352">
                  <c:v>1150</c:v>
                </c:pt>
                <c:pt idx="2353">
                  <c:v>1151</c:v>
                </c:pt>
                <c:pt idx="2354">
                  <c:v>1152</c:v>
                </c:pt>
                <c:pt idx="2355">
                  <c:v>1153</c:v>
                </c:pt>
                <c:pt idx="2356">
                  <c:v>1154</c:v>
                </c:pt>
                <c:pt idx="2357">
                  <c:v>1155</c:v>
                </c:pt>
                <c:pt idx="2358">
                  <c:v>1156</c:v>
                </c:pt>
                <c:pt idx="2359">
                  <c:v>1157</c:v>
                </c:pt>
                <c:pt idx="2360">
                  <c:v>1158</c:v>
                </c:pt>
                <c:pt idx="2361">
                  <c:v>1159</c:v>
                </c:pt>
                <c:pt idx="2362">
                  <c:v>1160</c:v>
                </c:pt>
                <c:pt idx="2363">
                  <c:v>1161</c:v>
                </c:pt>
                <c:pt idx="2364">
                  <c:v>1162</c:v>
                </c:pt>
                <c:pt idx="2365">
                  <c:v>1163</c:v>
                </c:pt>
                <c:pt idx="2366">
                  <c:v>1164</c:v>
                </c:pt>
                <c:pt idx="2367">
                  <c:v>1164</c:v>
                </c:pt>
                <c:pt idx="2368">
                  <c:v>1165</c:v>
                </c:pt>
                <c:pt idx="2369">
                  <c:v>1165</c:v>
                </c:pt>
                <c:pt idx="2370">
                  <c:v>1166</c:v>
                </c:pt>
                <c:pt idx="2371">
                  <c:v>1166</c:v>
                </c:pt>
                <c:pt idx="2372">
                  <c:v>1166</c:v>
                </c:pt>
                <c:pt idx="2373">
                  <c:v>1166</c:v>
                </c:pt>
                <c:pt idx="2374">
                  <c:v>1167</c:v>
                </c:pt>
                <c:pt idx="2375">
                  <c:v>1167</c:v>
                </c:pt>
                <c:pt idx="2376">
                  <c:v>1167</c:v>
                </c:pt>
                <c:pt idx="2377">
                  <c:v>1167</c:v>
                </c:pt>
                <c:pt idx="2378">
                  <c:v>1167</c:v>
                </c:pt>
                <c:pt idx="2379">
                  <c:v>1168</c:v>
                </c:pt>
                <c:pt idx="2380">
                  <c:v>1168</c:v>
                </c:pt>
                <c:pt idx="2381">
                  <c:v>1168</c:v>
                </c:pt>
                <c:pt idx="2382">
                  <c:v>1168</c:v>
                </c:pt>
                <c:pt idx="2383">
                  <c:v>1169</c:v>
                </c:pt>
                <c:pt idx="2384">
                  <c:v>1170</c:v>
                </c:pt>
                <c:pt idx="2385">
                  <c:v>1170</c:v>
                </c:pt>
                <c:pt idx="2386">
                  <c:v>1170</c:v>
                </c:pt>
                <c:pt idx="2387">
                  <c:v>1170</c:v>
                </c:pt>
                <c:pt idx="2388">
                  <c:v>1170</c:v>
                </c:pt>
                <c:pt idx="2389">
                  <c:v>1171</c:v>
                </c:pt>
                <c:pt idx="2390">
                  <c:v>1172</c:v>
                </c:pt>
                <c:pt idx="2391">
                  <c:v>1173</c:v>
                </c:pt>
                <c:pt idx="2392">
                  <c:v>1174</c:v>
                </c:pt>
                <c:pt idx="2393">
                  <c:v>1175</c:v>
                </c:pt>
                <c:pt idx="2394">
                  <c:v>1175</c:v>
                </c:pt>
                <c:pt idx="2395">
                  <c:v>1175</c:v>
                </c:pt>
                <c:pt idx="2396">
                  <c:v>1175</c:v>
                </c:pt>
                <c:pt idx="2397">
                  <c:v>1175</c:v>
                </c:pt>
                <c:pt idx="2398">
                  <c:v>1175</c:v>
                </c:pt>
                <c:pt idx="2399">
                  <c:v>1175</c:v>
                </c:pt>
                <c:pt idx="2400">
                  <c:v>1175</c:v>
                </c:pt>
                <c:pt idx="2401">
                  <c:v>1175</c:v>
                </c:pt>
                <c:pt idx="2402">
                  <c:v>1175</c:v>
                </c:pt>
                <c:pt idx="2403">
                  <c:v>1176</c:v>
                </c:pt>
                <c:pt idx="2404">
                  <c:v>1176</c:v>
                </c:pt>
                <c:pt idx="2405">
                  <c:v>1176</c:v>
                </c:pt>
                <c:pt idx="2406">
                  <c:v>1176</c:v>
                </c:pt>
                <c:pt idx="2407">
                  <c:v>1176</c:v>
                </c:pt>
                <c:pt idx="2408">
                  <c:v>1176</c:v>
                </c:pt>
                <c:pt idx="2409">
                  <c:v>1176</c:v>
                </c:pt>
                <c:pt idx="2410">
                  <c:v>1176</c:v>
                </c:pt>
                <c:pt idx="2411">
                  <c:v>1177</c:v>
                </c:pt>
                <c:pt idx="2412">
                  <c:v>1178</c:v>
                </c:pt>
                <c:pt idx="2413">
                  <c:v>1179</c:v>
                </c:pt>
                <c:pt idx="2414">
                  <c:v>1180</c:v>
                </c:pt>
                <c:pt idx="2415">
                  <c:v>1181</c:v>
                </c:pt>
                <c:pt idx="2416">
                  <c:v>1181</c:v>
                </c:pt>
                <c:pt idx="2417">
                  <c:v>1182</c:v>
                </c:pt>
                <c:pt idx="2418">
                  <c:v>1183</c:v>
                </c:pt>
                <c:pt idx="2419">
                  <c:v>1184</c:v>
                </c:pt>
                <c:pt idx="2420">
                  <c:v>1184</c:v>
                </c:pt>
                <c:pt idx="2421">
                  <c:v>1184</c:v>
                </c:pt>
                <c:pt idx="2422">
                  <c:v>1184</c:v>
                </c:pt>
                <c:pt idx="2423">
                  <c:v>1184</c:v>
                </c:pt>
                <c:pt idx="2424">
                  <c:v>1184</c:v>
                </c:pt>
                <c:pt idx="2425">
                  <c:v>1185</c:v>
                </c:pt>
                <c:pt idx="2426">
                  <c:v>1186</c:v>
                </c:pt>
                <c:pt idx="2427">
                  <c:v>1186</c:v>
                </c:pt>
                <c:pt idx="2428">
                  <c:v>1186</c:v>
                </c:pt>
                <c:pt idx="2429">
                  <c:v>1186</c:v>
                </c:pt>
                <c:pt idx="2430">
                  <c:v>1186</c:v>
                </c:pt>
                <c:pt idx="2431">
                  <c:v>1187</c:v>
                </c:pt>
                <c:pt idx="2432">
                  <c:v>1187</c:v>
                </c:pt>
                <c:pt idx="2433">
                  <c:v>1188</c:v>
                </c:pt>
                <c:pt idx="2434">
                  <c:v>1188</c:v>
                </c:pt>
                <c:pt idx="2435">
                  <c:v>1188</c:v>
                </c:pt>
                <c:pt idx="2436">
                  <c:v>1188</c:v>
                </c:pt>
                <c:pt idx="2437">
                  <c:v>1188</c:v>
                </c:pt>
                <c:pt idx="2438">
                  <c:v>1188</c:v>
                </c:pt>
                <c:pt idx="2439">
                  <c:v>1188</c:v>
                </c:pt>
                <c:pt idx="2440">
                  <c:v>1188</c:v>
                </c:pt>
                <c:pt idx="2441">
                  <c:v>1189</c:v>
                </c:pt>
                <c:pt idx="2442">
                  <c:v>1190</c:v>
                </c:pt>
                <c:pt idx="2443">
                  <c:v>1190</c:v>
                </c:pt>
                <c:pt idx="2444">
                  <c:v>1191</c:v>
                </c:pt>
                <c:pt idx="2445">
                  <c:v>1192</c:v>
                </c:pt>
                <c:pt idx="2446">
                  <c:v>1193</c:v>
                </c:pt>
                <c:pt idx="2447">
                  <c:v>1193</c:v>
                </c:pt>
                <c:pt idx="2448">
                  <c:v>1194</c:v>
                </c:pt>
                <c:pt idx="2449">
                  <c:v>1194</c:v>
                </c:pt>
                <c:pt idx="2450">
                  <c:v>1194</c:v>
                </c:pt>
                <c:pt idx="2451">
                  <c:v>1194</c:v>
                </c:pt>
                <c:pt idx="2452">
                  <c:v>1194</c:v>
                </c:pt>
                <c:pt idx="2453">
                  <c:v>1195</c:v>
                </c:pt>
                <c:pt idx="2454">
                  <c:v>1195</c:v>
                </c:pt>
                <c:pt idx="2455">
                  <c:v>1196</c:v>
                </c:pt>
                <c:pt idx="2456">
                  <c:v>1197</c:v>
                </c:pt>
                <c:pt idx="2457">
                  <c:v>1198</c:v>
                </c:pt>
                <c:pt idx="2458">
                  <c:v>1198</c:v>
                </c:pt>
                <c:pt idx="2459">
                  <c:v>1198</c:v>
                </c:pt>
                <c:pt idx="2460">
                  <c:v>1199</c:v>
                </c:pt>
                <c:pt idx="2461">
                  <c:v>1199</c:v>
                </c:pt>
                <c:pt idx="2462">
                  <c:v>1200</c:v>
                </c:pt>
                <c:pt idx="2463">
                  <c:v>1201</c:v>
                </c:pt>
                <c:pt idx="2464">
                  <c:v>1202</c:v>
                </c:pt>
                <c:pt idx="2465">
                  <c:v>1203</c:v>
                </c:pt>
                <c:pt idx="2466">
                  <c:v>1204</c:v>
                </c:pt>
                <c:pt idx="2467">
                  <c:v>1204</c:v>
                </c:pt>
                <c:pt idx="2468">
                  <c:v>1205</c:v>
                </c:pt>
                <c:pt idx="2469">
                  <c:v>1206</c:v>
                </c:pt>
                <c:pt idx="2470">
                  <c:v>1206</c:v>
                </c:pt>
                <c:pt idx="2471">
                  <c:v>1207</c:v>
                </c:pt>
                <c:pt idx="2472">
                  <c:v>1208</c:v>
                </c:pt>
                <c:pt idx="2473">
                  <c:v>1208</c:v>
                </c:pt>
                <c:pt idx="2474">
                  <c:v>1208</c:v>
                </c:pt>
                <c:pt idx="2475">
                  <c:v>1208</c:v>
                </c:pt>
                <c:pt idx="2476">
                  <c:v>1209</c:v>
                </c:pt>
                <c:pt idx="2477">
                  <c:v>1210</c:v>
                </c:pt>
                <c:pt idx="2478">
                  <c:v>1211</c:v>
                </c:pt>
                <c:pt idx="2479">
                  <c:v>1211</c:v>
                </c:pt>
                <c:pt idx="2480">
                  <c:v>1212</c:v>
                </c:pt>
                <c:pt idx="2481">
                  <c:v>1213</c:v>
                </c:pt>
                <c:pt idx="2482">
                  <c:v>1214</c:v>
                </c:pt>
                <c:pt idx="2483">
                  <c:v>1215</c:v>
                </c:pt>
                <c:pt idx="2484">
                  <c:v>1216</c:v>
                </c:pt>
                <c:pt idx="2485">
                  <c:v>1216</c:v>
                </c:pt>
                <c:pt idx="2486">
                  <c:v>1216</c:v>
                </c:pt>
                <c:pt idx="2487">
                  <c:v>1216</c:v>
                </c:pt>
                <c:pt idx="2488">
                  <c:v>1216</c:v>
                </c:pt>
                <c:pt idx="2489">
                  <c:v>1217</c:v>
                </c:pt>
                <c:pt idx="2490">
                  <c:v>1218</c:v>
                </c:pt>
                <c:pt idx="2491">
                  <c:v>1219</c:v>
                </c:pt>
                <c:pt idx="2492">
                  <c:v>1219</c:v>
                </c:pt>
                <c:pt idx="2493">
                  <c:v>1220</c:v>
                </c:pt>
                <c:pt idx="2494">
                  <c:v>1220</c:v>
                </c:pt>
                <c:pt idx="2495">
                  <c:v>1221</c:v>
                </c:pt>
                <c:pt idx="2496">
                  <c:v>1221</c:v>
                </c:pt>
                <c:pt idx="2497">
                  <c:v>1221</c:v>
                </c:pt>
                <c:pt idx="2498">
                  <c:v>1222</c:v>
                </c:pt>
                <c:pt idx="2499">
                  <c:v>1223</c:v>
                </c:pt>
                <c:pt idx="2500">
                  <c:v>1224</c:v>
                </c:pt>
                <c:pt idx="2501">
                  <c:v>1224</c:v>
                </c:pt>
                <c:pt idx="2502">
                  <c:v>1225</c:v>
                </c:pt>
                <c:pt idx="2503">
                  <c:v>1225</c:v>
                </c:pt>
                <c:pt idx="2504">
                  <c:v>1226</c:v>
                </c:pt>
                <c:pt idx="2505">
                  <c:v>1226</c:v>
                </c:pt>
                <c:pt idx="2506">
                  <c:v>1226</c:v>
                </c:pt>
                <c:pt idx="2507">
                  <c:v>1226</c:v>
                </c:pt>
                <c:pt idx="2508">
                  <c:v>1226</c:v>
                </c:pt>
                <c:pt idx="2509">
                  <c:v>1226</c:v>
                </c:pt>
                <c:pt idx="2510">
                  <c:v>1227</c:v>
                </c:pt>
                <c:pt idx="2511">
                  <c:v>1227</c:v>
                </c:pt>
                <c:pt idx="2512">
                  <c:v>1227</c:v>
                </c:pt>
                <c:pt idx="2513">
                  <c:v>1227</c:v>
                </c:pt>
                <c:pt idx="2514">
                  <c:v>1227</c:v>
                </c:pt>
                <c:pt idx="2515">
                  <c:v>1228</c:v>
                </c:pt>
                <c:pt idx="2516">
                  <c:v>1229</c:v>
                </c:pt>
                <c:pt idx="2517">
                  <c:v>1229</c:v>
                </c:pt>
                <c:pt idx="2518">
                  <c:v>1229</c:v>
                </c:pt>
                <c:pt idx="2519">
                  <c:v>1229</c:v>
                </c:pt>
                <c:pt idx="2520">
                  <c:v>1229</c:v>
                </c:pt>
                <c:pt idx="2521">
                  <c:v>1230</c:v>
                </c:pt>
                <c:pt idx="2522">
                  <c:v>1230</c:v>
                </c:pt>
                <c:pt idx="2523">
                  <c:v>1230</c:v>
                </c:pt>
                <c:pt idx="2524">
                  <c:v>1230</c:v>
                </c:pt>
                <c:pt idx="2525">
                  <c:v>1230</c:v>
                </c:pt>
                <c:pt idx="2526">
                  <c:v>1231</c:v>
                </c:pt>
                <c:pt idx="2527">
                  <c:v>1231</c:v>
                </c:pt>
                <c:pt idx="2528">
                  <c:v>1232</c:v>
                </c:pt>
                <c:pt idx="2529">
                  <c:v>1233</c:v>
                </c:pt>
                <c:pt idx="2530">
                  <c:v>1234</c:v>
                </c:pt>
                <c:pt idx="2531">
                  <c:v>1235</c:v>
                </c:pt>
                <c:pt idx="2532">
                  <c:v>1235</c:v>
                </c:pt>
                <c:pt idx="2533">
                  <c:v>1236</c:v>
                </c:pt>
                <c:pt idx="2534">
                  <c:v>1237</c:v>
                </c:pt>
                <c:pt idx="2535">
                  <c:v>1238</c:v>
                </c:pt>
                <c:pt idx="2536">
                  <c:v>1239</c:v>
                </c:pt>
                <c:pt idx="2537">
                  <c:v>1239</c:v>
                </c:pt>
                <c:pt idx="2538">
                  <c:v>1240</c:v>
                </c:pt>
                <c:pt idx="2539">
                  <c:v>1241</c:v>
                </c:pt>
                <c:pt idx="2540">
                  <c:v>1241</c:v>
                </c:pt>
                <c:pt idx="2541">
                  <c:v>1242</c:v>
                </c:pt>
                <c:pt idx="2542">
                  <c:v>1243</c:v>
                </c:pt>
                <c:pt idx="2543">
                  <c:v>1243</c:v>
                </c:pt>
                <c:pt idx="2544">
                  <c:v>1243</c:v>
                </c:pt>
                <c:pt idx="2545">
                  <c:v>1244</c:v>
                </c:pt>
                <c:pt idx="2546">
                  <c:v>1244</c:v>
                </c:pt>
                <c:pt idx="2547">
                  <c:v>1244</c:v>
                </c:pt>
                <c:pt idx="2548">
                  <c:v>1244</c:v>
                </c:pt>
                <c:pt idx="2549">
                  <c:v>1245</c:v>
                </c:pt>
                <c:pt idx="2550">
                  <c:v>1245</c:v>
                </c:pt>
                <c:pt idx="2551">
                  <c:v>1245</c:v>
                </c:pt>
                <c:pt idx="2552">
                  <c:v>1245</c:v>
                </c:pt>
                <c:pt idx="2553">
                  <c:v>1246</c:v>
                </c:pt>
                <c:pt idx="2554">
                  <c:v>1247</c:v>
                </c:pt>
                <c:pt idx="2555">
                  <c:v>1247</c:v>
                </c:pt>
                <c:pt idx="2556">
                  <c:v>1247</c:v>
                </c:pt>
                <c:pt idx="2557">
                  <c:v>1247</c:v>
                </c:pt>
                <c:pt idx="2558">
                  <c:v>1248</c:v>
                </c:pt>
                <c:pt idx="2559">
                  <c:v>1248</c:v>
                </c:pt>
                <c:pt idx="2560">
                  <c:v>1249</c:v>
                </c:pt>
                <c:pt idx="2561">
                  <c:v>1250</c:v>
                </c:pt>
                <c:pt idx="2562">
                  <c:v>1251</c:v>
                </c:pt>
                <c:pt idx="2563">
                  <c:v>1252</c:v>
                </c:pt>
                <c:pt idx="2564">
                  <c:v>1253</c:v>
                </c:pt>
                <c:pt idx="2565">
                  <c:v>1253</c:v>
                </c:pt>
                <c:pt idx="2566">
                  <c:v>1253</c:v>
                </c:pt>
                <c:pt idx="2567">
                  <c:v>1253</c:v>
                </c:pt>
                <c:pt idx="2568">
                  <c:v>1253</c:v>
                </c:pt>
                <c:pt idx="2569">
                  <c:v>1253</c:v>
                </c:pt>
                <c:pt idx="2570">
                  <c:v>1254</c:v>
                </c:pt>
                <c:pt idx="2571">
                  <c:v>1255</c:v>
                </c:pt>
                <c:pt idx="2572">
                  <c:v>1256</c:v>
                </c:pt>
                <c:pt idx="2573">
                  <c:v>1257</c:v>
                </c:pt>
                <c:pt idx="2574">
                  <c:v>1258</c:v>
                </c:pt>
                <c:pt idx="2575">
                  <c:v>1259</c:v>
                </c:pt>
                <c:pt idx="2576">
                  <c:v>1259</c:v>
                </c:pt>
                <c:pt idx="2577">
                  <c:v>1259</c:v>
                </c:pt>
                <c:pt idx="2578">
                  <c:v>1259</c:v>
                </c:pt>
                <c:pt idx="2579">
                  <c:v>1259</c:v>
                </c:pt>
                <c:pt idx="2580">
                  <c:v>1259</c:v>
                </c:pt>
                <c:pt idx="2581">
                  <c:v>1259</c:v>
                </c:pt>
                <c:pt idx="2582">
                  <c:v>1259</c:v>
                </c:pt>
                <c:pt idx="2583">
                  <c:v>1260</c:v>
                </c:pt>
                <c:pt idx="2584">
                  <c:v>1260</c:v>
                </c:pt>
                <c:pt idx="2585">
                  <c:v>1261</c:v>
                </c:pt>
                <c:pt idx="2586">
                  <c:v>1262</c:v>
                </c:pt>
                <c:pt idx="2587">
                  <c:v>1262</c:v>
                </c:pt>
                <c:pt idx="2588">
                  <c:v>1263</c:v>
                </c:pt>
                <c:pt idx="2589">
                  <c:v>1263</c:v>
                </c:pt>
                <c:pt idx="2590">
                  <c:v>1264</c:v>
                </c:pt>
                <c:pt idx="2591">
                  <c:v>1265</c:v>
                </c:pt>
                <c:pt idx="2592">
                  <c:v>1266</c:v>
                </c:pt>
                <c:pt idx="2593">
                  <c:v>1267</c:v>
                </c:pt>
                <c:pt idx="2594">
                  <c:v>1268</c:v>
                </c:pt>
                <c:pt idx="2595">
                  <c:v>1268</c:v>
                </c:pt>
                <c:pt idx="2596">
                  <c:v>1269</c:v>
                </c:pt>
                <c:pt idx="2597">
                  <c:v>1270</c:v>
                </c:pt>
                <c:pt idx="2598">
                  <c:v>1271</c:v>
                </c:pt>
                <c:pt idx="2599">
                  <c:v>1272</c:v>
                </c:pt>
                <c:pt idx="2600">
                  <c:v>1273</c:v>
                </c:pt>
                <c:pt idx="2601">
                  <c:v>1274</c:v>
                </c:pt>
                <c:pt idx="2602">
                  <c:v>1275</c:v>
                </c:pt>
                <c:pt idx="2603">
                  <c:v>1275</c:v>
                </c:pt>
                <c:pt idx="2604">
                  <c:v>1275</c:v>
                </c:pt>
                <c:pt idx="2605">
                  <c:v>1275</c:v>
                </c:pt>
                <c:pt idx="2606">
                  <c:v>1275</c:v>
                </c:pt>
                <c:pt idx="2607">
                  <c:v>1276</c:v>
                </c:pt>
                <c:pt idx="2608">
                  <c:v>1276</c:v>
                </c:pt>
                <c:pt idx="2609">
                  <c:v>1276</c:v>
                </c:pt>
                <c:pt idx="2610">
                  <c:v>1276</c:v>
                </c:pt>
                <c:pt idx="2611">
                  <c:v>1276</c:v>
                </c:pt>
                <c:pt idx="2612">
                  <c:v>1276</c:v>
                </c:pt>
                <c:pt idx="2613">
                  <c:v>1276</c:v>
                </c:pt>
                <c:pt idx="2614">
                  <c:v>1276</c:v>
                </c:pt>
                <c:pt idx="2615">
                  <c:v>1276</c:v>
                </c:pt>
                <c:pt idx="2616">
                  <c:v>1276</c:v>
                </c:pt>
                <c:pt idx="2617">
                  <c:v>1276</c:v>
                </c:pt>
                <c:pt idx="2618">
                  <c:v>1276</c:v>
                </c:pt>
                <c:pt idx="2619">
                  <c:v>1276</c:v>
                </c:pt>
                <c:pt idx="2620">
                  <c:v>1276</c:v>
                </c:pt>
                <c:pt idx="2621">
                  <c:v>1276</c:v>
                </c:pt>
                <c:pt idx="2622">
                  <c:v>1276</c:v>
                </c:pt>
                <c:pt idx="2623">
                  <c:v>1277</c:v>
                </c:pt>
                <c:pt idx="2624">
                  <c:v>1277</c:v>
                </c:pt>
                <c:pt idx="2625">
                  <c:v>1277</c:v>
                </c:pt>
                <c:pt idx="2626">
                  <c:v>1277</c:v>
                </c:pt>
                <c:pt idx="2627">
                  <c:v>1277</c:v>
                </c:pt>
                <c:pt idx="2628">
                  <c:v>1277</c:v>
                </c:pt>
                <c:pt idx="2629">
                  <c:v>1277</c:v>
                </c:pt>
                <c:pt idx="2630">
                  <c:v>1278</c:v>
                </c:pt>
                <c:pt idx="2631">
                  <c:v>1279</c:v>
                </c:pt>
                <c:pt idx="2632">
                  <c:v>1279</c:v>
                </c:pt>
                <c:pt idx="2633">
                  <c:v>1280</c:v>
                </c:pt>
                <c:pt idx="2634">
                  <c:v>1280</c:v>
                </c:pt>
                <c:pt idx="2635">
                  <c:v>1280</c:v>
                </c:pt>
                <c:pt idx="2636">
                  <c:v>1280</c:v>
                </c:pt>
                <c:pt idx="2637">
                  <c:v>1280</c:v>
                </c:pt>
                <c:pt idx="2638">
                  <c:v>1280</c:v>
                </c:pt>
                <c:pt idx="2639">
                  <c:v>1280</c:v>
                </c:pt>
                <c:pt idx="2640">
                  <c:v>1281</c:v>
                </c:pt>
                <c:pt idx="2641">
                  <c:v>1282</c:v>
                </c:pt>
                <c:pt idx="2642">
                  <c:v>1283</c:v>
                </c:pt>
                <c:pt idx="2643">
                  <c:v>1284</c:v>
                </c:pt>
                <c:pt idx="2644">
                  <c:v>1285</c:v>
                </c:pt>
                <c:pt idx="2645">
                  <c:v>1286</c:v>
                </c:pt>
                <c:pt idx="2646">
                  <c:v>1286</c:v>
                </c:pt>
                <c:pt idx="2647">
                  <c:v>1286</c:v>
                </c:pt>
                <c:pt idx="2648">
                  <c:v>1286</c:v>
                </c:pt>
                <c:pt idx="2649">
                  <c:v>1286</c:v>
                </c:pt>
                <c:pt idx="2650">
                  <c:v>1286</c:v>
                </c:pt>
                <c:pt idx="2651">
                  <c:v>1287</c:v>
                </c:pt>
                <c:pt idx="2652">
                  <c:v>1287</c:v>
                </c:pt>
                <c:pt idx="2653">
                  <c:v>1288</c:v>
                </c:pt>
                <c:pt idx="2654">
                  <c:v>1288</c:v>
                </c:pt>
                <c:pt idx="2655">
                  <c:v>1289</c:v>
                </c:pt>
                <c:pt idx="2656">
                  <c:v>1289</c:v>
                </c:pt>
                <c:pt idx="2657">
                  <c:v>1289</c:v>
                </c:pt>
                <c:pt idx="2658">
                  <c:v>1289</c:v>
                </c:pt>
                <c:pt idx="2659">
                  <c:v>1289</c:v>
                </c:pt>
                <c:pt idx="2660">
                  <c:v>1290</c:v>
                </c:pt>
                <c:pt idx="2661">
                  <c:v>1291</c:v>
                </c:pt>
                <c:pt idx="2662">
                  <c:v>1292</c:v>
                </c:pt>
                <c:pt idx="2663">
                  <c:v>1293</c:v>
                </c:pt>
                <c:pt idx="2664">
                  <c:v>1293</c:v>
                </c:pt>
                <c:pt idx="2665">
                  <c:v>1293</c:v>
                </c:pt>
                <c:pt idx="2666">
                  <c:v>1294</c:v>
                </c:pt>
                <c:pt idx="2667">
                  <c:v>1294</c:v>
                </c:pt>
                <c:pt idx="2668">
                  <c:v>1294</c:v>
                </c:pt>
                <c:pt idx="2669">
                  <c:v>1294</c:v>
                </c:pt>
                <c:pt idx="2670">
                  <c:v>1294</c:v>
                </c:pt>
                <c:pt idx="2671">
                  <c:v>1294</c:v>
                </c:pt>
                <c:pt idx="2672">
                  <c:v>1294</c:v>
                </c:pt>
                <c:pt idx="2673">
                  <c:v>1294</c:v>
                </c:pt>
                <c:pt idx="2674">
                  <c:v>1295</c:v>
                </c:pt>
                <c:pt idx="2675">
                  <c:v>1296</c:v>
                </c:pt>
                <c:pt idx="2676">
                  <c:v>1296</c:v>
                </c:pt>
                <c:pt idx="2677">
                  <c:v>1296</c:v>
                </c:pt>
                <c:pt idx="2678">
                  <c:v>1297</c:v>
                </c:pt>
                <c:pt idx="2679">
                  <c:v>1297</c:v>
                </c:pt>
                <c:pt idx="2680">
                  <c:v>1298</c:v>
                </c:pt>
                <c:pt idx="2681">
                  <c:v>1299</c:v>
                </c:pt>
                <c:pt idx="2682">
                  <c:v>1300</c:v>
                </c:pt>
                <c:pt idx="2683">
                  <c:v>1301</c:v>
                </c:pt>
                <c:pt idx="2684">
                  <c:v>1301</c:v>
                </c:pt>
                <c:pt idx="2685">
                  <c:v>1301</c:v>
                </c:pt>
                <c:pt idx="2686">
                  <c:v>1301</c:v>
                </c:pt>
                <c:pt idx="2687">
                  <c:v>1301</c:v>
                </c:pt>
                <c:pt idx="2688">
                  <c:v>1301</c:v>
                </c:pt>
                <c:pt idx="2689">
                  <c:v>1301</c:v>
                </c:pt>
                <c:pt idx="2690">
                  <c:v>1301</c:v>
                </c:pt>
                <c:pt idx="2691">
                  <c:v>1301</c:v>
                </c:pt>
                <c:pt idx="2692">
                  <c:v>1302</c:v>
                </c:pt>
                <c:pt idx="2693">
                  <c:v>1302</c:v>
                </c:pt>
                <c:pt idx="2694">
                  <c:v>1303</c:v>
                </c:pt>
                <c:pt idx="2695">
                  <c:v>1303</c:v>
                </c:pt>
                <c:pt idx="2696">
                  <c:v>1304</c:v>
                </c:pt>
                <c:pt idx="2697">
                  <c:v>1305</c:v>
                </c:pt>
                <c:pt idx="2698">
                  <c:v>1305</c:v>
                </c:pt>
                <c:pt idx="2699">
                  <c:v>1305</c:v>
                </c:pt>
                <c:pt idx="2700">
                  <c:v>1306</c:v>
                </c:pt>
                <c:pt idx="2701">
                  <c:v>1306</c:v>
                </c:pt>
                <c:pt idx="2702">
                  <c:v>1307</c:v>
                </c:pt>
                <c:pt idx="2703">
                  <c:v>1307</c:v>
                </c:pt>
                <c:pt idx="2704">
                  <c:v>1307</c:v>
                </c:pt>
                <c:pt idx="2705">
                  <c:v>1307</c:v>
                </c:pt>
                <c:pt idx="2706">
                  <c:v>1307</c:v>
                </c:pt>
                <c:pt idx="2707">
                  <c:v>1308</c:v>
                </c:pt>
                <c:pt idx="2708">
                  <c:v>1309</c:v>
                </c:pt>
                <c:pt idx="2709">
                  <c:v>1309</c:v>
                </c:pt>
                <c:pt idx="2710">
                  <c:v>1310</c:v>
                </c:pt>
                <c:pt idx="2711">
                  <c:v>1310</c:v>
                </c:pt>
                <c:pt idx="2712">
                  <c:v>1310</c:v>
                </c:pt>
                <c:pt idx="2713">
                  <c:v>1311</c:v>
                </c:pt>
                <c:pt idx="2714">
                  <c:v>1312</c:v>
                </c:pt>
                <c:pt idx="2715">
                  <c:v>1312</c:v>
                </c:pt>
                <c:pt idx="2716">
                  <c:v>1312</c:v>
                </c:pt>
                <c:pt idx="2717">
                  <c:v>1313</c:v>
                </c:pt>
                <c:pt idx="2718">
                  <c:v>1313</c:v>
                </c:pt>
                <c:pt idx="2719">
                  <c:v>1314</c:v>
                </c:pt>
                <c:pt idx="2720">
                  <c:v>1314</c:v>
                </c:pt>
                <c:pt idx="2721">
                  <c:v>1314</c:v>
                </c:pt>
                <c:pt idx="2722">
                  <c:v>1314</c:v>
                </c:pt>
                <c:pt idx="2723">
                  <c:v>1314</c:v>
                </c:pt>
                <c:pt idx="2724">
                  <c:v>1314</c:v>
                </c:pt>
                <c:pt idx="2725">
                  <c:v>1315</c:v>
                </c:pt>
                <c:pt idx="2726">
                  <c:v>1315</c:v>
                </c:pt>
                <c:pt idx="2727">
                  <c:v>1315</c:v>
                </c:pt>
                <c:pt idx="2728">
                  <c:v>1316</c:v>
                </c:pt>
                <c:pt idx="2729">
                  <c:v>1316</c:v>
                </c:pt>
                <c:pt idx="2730">
                  <c:v>1316</c:v>
                </c:pt>
                <c:pt idx="2731">
                  <c:v>1317</c:v>
                </c:pt>
                <c:pt idx="2732">
                  <c:v>1317</c:v>
                </c:pt>
                <c:pt idx="2733">
                  <c:v>1318</c:v>
                </c:pt>
                <c:pt idx="2734">
                  <c:v>1319</c:v>
                </c:pt>
                <c:pt idx="2735">
                  <c:v>1320</c:v>
                </c:pt>
                <c:pt idx="2736">
                  <c:v>1321</c:v>
                </c:pt>
                <c:pt idx="2737">
                  <c:v>1322</c:v>
                </c:pt>
                <c:pt idx="2738">
                  <c:v>1323</c:v>
                </c:pt>
                <c:pt idx="2739">
                  <c:v>1324</c:v>
                </c:pt>
                <c:pt idx="2740">
                  <c:v>1325</c:v>
                </c:pt>
                <c:pt idx="2741">
                  <c:v>1325</c:v>
                </c:pt>
                <c:pt idx="2742">
                  <c:v>1326</c:v>
                </c:pt>
                <c:pt idx="2743">
                  <c:v>1327</c:v>
                </c:pt>
                <c:pt idx="2744">
                  <c:v>1327</c:v>
                </c:pt>
                <c:pt idx="2745">
                  <c:v>1327</c:v>
                </c:pt>
                <c:pt idx="2746">
                  <c:v>1327</c:v>
                </c:pt>
                <c:pt idx="2747">
                  <c:v>1327</c:v>
                </c:pt>
                <c:pt idx="2748">
                  <c:v>1327</c:v>
                </c:pt>
                <c:pt idx="2749">
                  <c:v>1327</c:v>
                </c:pt>
                <c:pt idx="2750">
                  <c:v>1327</c:v>
                </c:pt>
                <c:pt idx="2751">
                  <c:v>1327</c:v>
                </c:pt>
                <c:pt idx="2752">
                  <c:v>1327</c:v>
                </c:pt>
                <c:pt idx="2753">
                  <c:v>1328</c:v>
                </c:pt>
                <c:pt idx="2754">
                  <c:v>1328</c:v>
                </c:pt>
                <c:pt idx="2755">
                  <c:v>1328</c:v>
                </c:pt>
                <c:pt idx="2756">
                  <c:v>1329</c:v>
                </c:pt>
                <c:pt idx="2757">
                  <c:v>1329</c:v>
                </c:pt>
                <c:pt idx="2758">
                  <c:v>1329</c:v>
                </c:pt>
                <c:pt idx="2759">
                  <c:v>1329</c:v>
                </c:pt>
                <c:pt idx="2760">
                  <c:v>1329</c:v>
                </c:pt>
                <c:pt idx="2761">
                  <c:v>1330</c:v>
                </c:pt>
                <c:pt idx="2762">
                  <c:v>1330</c:v>
                </c:pt>
                <c:pt idx="2763">
                  <c:v>1331</c:v>
                </c:pt>
                <c:pt idx="2764">
                  <c:v>1332</c:v>
                </c:pt>
                <c:pt idx="2765">
                  <c:v>1333</c:v>
                </c:pt>
                <c:pt idx="2766">
                  <c:v>1334</c:v>
                </c:pt>
                <c:pt idx="2767">
                  <c:v>1334</c:v>
                </c:pt>
                <c:pt idx="2768">
                  <c:v>1334</c:v>
                </c:pt>
                <c:pt idx="2769">
                  <c:v>1334</c:v>
                </c:pt>
                <c:pt idx="2770">
                  <c:v>1334</c:v>
                </c:pt>
                <c:pt idx="2771">
                  <c:v>1335</c:v>
                </c:pt>
                <c:pt idx="2772">
                  <c:v>1336</c:v>
                </c:pt>
                <c:pt idx="2773">
                  <c:v>1337</c:v>
                </c:pt>
                <c:pt idx="2774">
                  <c:v>1338</c:v>
                </c:pt>
                <c:pt idx="2775">
                  <c:v>1339</c:v>
                </c:pt>
                <c:pt idx="2776">
                  <c:v>1339</c:v>
                </c:pt>
                <c:pt idx="2777">
                  <c:v>1339</c:v>
                </c:pt>
                <c:pt idx="2778">
                  <c:v>1339</c:v>
                </c:pt>
                <c:pt idx="2779">
                  <c:v>1339</c:v>
                </c:pt>
                <c:pt idx="2780">
                  <c:v>1340</c:v>
                </c:pt>
                <c:pt idx="2781">
                  <c:v>1340</c:v>
                </c:pt>
                <c:pt idx="2782">
                  <c:v>1340</c:v>
                </c:pt>
                <c:pt idx="2783">
                  <c:v>1340</c:v>
                </c:pt>
                <c:pt idx="2784">
                  <c:v>1341</c:v>
                </c:pt>
                <c:pt idx="2785">
                  <c:v>1342</c:v>
                </c:pt>
                <c:pt idx="2786">
                  <c:v>1342</c:v>
                </c:pt>
                <c:pt idx="2787">
                  <c:v>1342</c:v>
                </c:pt>
                <c:pt idx="2788">
                  <c:v>1343</c:v>
                </c:pt>
                <c:pt idx="2789">
                  <c:v>1344</c:v>
                </c:pt>
                <c:pt idx="2790">
                  <c:v>1345</c:v>
                </c:pt>
                <c:pt idx="2791">
                  <c:v>1345</c:v>
                </c:pt>
                <c:pt idx="2792">
                  <c:v>1345</c:v>
                </c:pt>
                <c:pt idx="2793">
                  <c:v>1346</c:v>
                </c:pt>
                <c:pt idx="2794">
                  <c:v>1347</c:v>
                </c:pt>
                <c:pt idx="2795">
                  <c:v>1347</c:v>
                </c:pt>
                <c:pt idx="2796">
                  <c:v>1348</c:v>
                </c:pt>
                <c:pt idx="2797">
                  <c:v>1349</c:v>
                </c:pt>
                <c:pt idx="2798">
                  <c:v>1350</c:v>
                </c:pt>
                <c:pt idx="2799">
                  <c:v>1351</c:v>
                </c:pt>
                <c:pt idx="2800">
                  <c:v>1352</c:v>
                </c:pt>
                <c:pt idx="2801">
                  <c:v>1353</c:v>
                </c:pt>
                <c:pt idx="2802">
                  <c:v>1353</c:v>
                </c:pt>
                <c:pt idx="2803">
                  <c:v>1354</c:v>
                </c:pt>
                <c:pt idx="2804">
                  <c:v>1355</c:v>
                </c:pt>
                <c:pt idx="2805">
                  <c:v>1356</c:v>
                </c:pt>
                <c:pt idx="2806">
                  <c:v>1357</c:v>
                </c:pt>
                <c:pt idx="2807">
                  <c:v>1357</c:v>
                </c:pt>
                <c:pt idx="2808">
                  <c:v>1358</c:v>
                </c:pt>
                <c:pt idx="2809">
                  <c:v>1359</c:v>
                </c:pt>
                <c:pt idx="2810">
                  <c:v>1360</c:v>
                </c:pt>
                <c:pt idx="2811">
                  <c:v>1360</c:v>
                </c:pt>
                <c:pt idx="2812">
                  <c:v>1361</c:v>
                </c:pt>
                <c:pt idx="2813">
                  <c:v>1361</c:v>
                </c:pt>
                <c:pt idx="2814">
                  <c:v>1361</c:v>
                </c:pt>
                <c:pt idx="2815">
                  <c:v>1361</c:v>
                </c:pt>
                <c:pt idx="2816">
                  <c:v>1361</c:v>
                </c:pt>
                <c:pt idx="2817">
                  <c:v>1362</c:v>
                </c:pt>
                <c:pt idx="2818">
                  <c:v>1363</c:v>
                </c:pt>
                <c:pt idx="2819">
                  <c:v>1363</c:v>
                </c:pt>
                <c:pt idx="2820">
                  <c:v>1364</c:v>
                </c:pt>
                <c:pt idx="2821">
                  <c:v>1365</c:v>
                </c:pt>
                <c:pt idx="2822">
                  <c:v>1366</c:v>
                </c:pt>
                <c:pt idx="2823">
                  <c:v>1367</c:v>
                </c:pt>
                <c:pt idx="2824">
                  <c:v>1368</c:v>
                </c:pt>
                <c:pt idx="2825">
                  <c:v>1369</c:v>
                </c:pt>
                <c:pt idx="2826">
                  <c:v>1370</c:v>
                </c:pt>
                <c:pt idx="2827">
                  <c:v>1371</c:v>
                </c:pt>
                <c:pt idx="2828">
                  <c:v>1371</c:v>
                </c:pt>
                <c:pt idx="2829">
                  <c:v>1372</c:v>
                </c:pt>
                <c:pt idx="2830">
                  <c:v>1373</c:v>
                </c:pt>
                <c:pt idx="2831">
                  <c:v>1374</c:v>
                </c:pt>
                <c:pt idx="2832">
                  <c:v>1375</c:v>
                </c:pt>
                <c:pt idx="2833">
                  <c:v>1376</c:v>
                </c:pt>
                <c:pt idx="2834">
                  <c:v>1377</c:v>
                </c:pt>
                <c:pt idx="2835">
                  <c:v>1378</c:v>
                </c:pt>
                <c:pt idx="2836">
                  <c:v>1379</c:v>
                </c:pt>
                <c:pt idx="2837">
                  <c:v>1380</c:v>
                </c:pt>
                <c:pt idx="2838">
                  <c:v>1380</c:v>
                </c:pt>
                <c:pt idx="2839">
                  <c:v>1380</c:v>
                </c:pt>
                <c:pt idx="2840">
                  <c:v>1381</c:v>
                </c:pt>
                <c:pt idx="2841">
                  <c:v>1381</c:v>
                </c:pt>
                <c:pt idx="2842">
                  <c:v>1381</c:v>
                </c:pt>
                <c:pt idx="2843">
                  <c:v>1382</c:v>
                </c:pt>
                <c:pt idx="2844">
                  <c:v>1382</c:v>
                </c:pt>
                <c:pt idx="2845">
                  <c:v>1382</c:v>
                </c:pt>
                <c:pt idx="2846">
                  <c:v>1383</c:v>
                </c:pt>
                <c:pt idx="2847">
                  <c:v>1383</c:v>
                </c:pt>
                <c:pt idx="2848">
                  <c:v>1384</c:v>
                </c:pt>
                <c:pt idx="2849">
                  <c:v>1385</c:v>
                </c:pt>
                <c:pt idx="2850">
                  <c:v>1386</c:v>
                </c:pt>
                <c:pt idx="2851">
                  <c:v>1387</c:v>
                </c:pt>
                <c:pt idx="2852">
                  <c:v>1388</c:v>
                </c:pt>
                <c:pt idx="2853">
                  <c:v>1389</c:v>
                </c:pt>
                <c:pt idx="2854">
                  <c:v>1390</c:v>
                </c:pt>
                <c:pt idx="2855">
                  <c:v>1391</c:v>
                </c:pt>
                <c:pt idx="2856">
                  <c:v>1392</c:v>
                </c:pt>
                <c:pt idx="2857">
                  <c:v>1392</c:v>
                </c:pt>
                <c:pt idx="2858">
                  <c:v>1392</c:v>
                </c:pt>
                <c:pt idx="2859">
                  <c:v>1392</c:v>
                </c:pt>
                <c:pt idx="2860">
                  <c:v>1392</c:v>
                </c:pt>
                <c:pt idx="2861">
                  <c:v>1392</c:v>
                </c:pt>
                <c:pt idx="2862">
                  <c:v>1392</c:v>
                </c:pt>
                <c:pt idx="2863">
                  <c:v>1392</c:v>
                </c:pt>
                <c:pt idx="2864">
                  <c:v>1392</c:v>
                </c:pt>
                <c:pt idx="2865">
                  <c:v>1393</c:v>
                </c:pt>
                <c:pt idx="2866">
                  <c:v>1393</c:v>
                </c:pt>
                <c:pt idx="2867">
                  <c:v>1393</c:v>
                </c:pt>
                <c:pt idx="2868">
                  <c:v>1394</c:v>
                </c:pt>
                <c:pt idx="2869">
                  <c:v>1395</c:v>
                </c:pt>
                <c:pt idx="2870">
                  <c:v>1396</c:v>
                </c:pt>
                <c:pt idx="2871">
                  <c:v>1397</c:v>
                </c:pt>
                <c:pt idx="2872">
                  <c:v>1398</c:v>
                </c:pt>
                <c:pt idx="2873">
                  <c:v>1399</c:v>
                </c:pt>
                <c:pt idx="2874">
                  <c:v>1400</c:v>
                </c:pt>
                <c:pt idx="2875">
                  <c:v>1401</c:v>
                </c:pt>
                <c:pt idx="2876">
                  <c:v>1402</c:v>
                </c:pt>
                <c:pt idx="2877">
                  <c:v>1402</c:v>
                </c:pt>
                <c:pt idx="2878">
                  <c:v>1402</c:v>
                </c:pt>
                <c:pt idx="2879">
                  <c:v>1402</c:v>
                </c:pt>
                <c:pt idx="2880">
                  <c:v>1403</c:v>
                </c:pt>
                <c:pt idx="2881">
                  <c:v>1404</c:v>
                </c:pt>
                <c:pt idx="2882">
                  <c:v>1405</c:v>
                </c:pt>
                <c:pt idx="2883">
                  <c:v>1405</c:v>
                </c:pt>
                <c:pt idx="2884">
                  <c:v>1406</c:v>
                </c:pt>
                <c:pt idx="2885">
                  <c:v>1407</c:v>
                </c:pt>
                <c:pt idx="2886">
                  <c:v>1408</c:v>
                </c:pt>
                <c:pt idx="2887">
                  <c:v>1409</c:v>
                </c:pt>
                <c:pt idx="2888">
                  <c:v>1409</c:v>
                </c:pt>
                <c:pt idx="2889">
                  <c:v>1409</c:v>
                </c:pt>
                <c:pt idx="2890">
                  <c:v>1409</c:v>
                </c:pt>
                <c:pt idx="2891">
                  <c:v>1409</c:v>
                </c:pt>
                <c:pt idx="2892">
                  <c:v>1409</c:v>
                </c:pt>
                <c:pt idx="2893">
                  <c:v>1409</c:v>
                </c:pt>
                <c:pt idx="2894">
                  <c:v>1409</c:v>
                </c:pt>
                <c:pt idx="2895">
                  <c:v>1410</c:v>
                </c:pt>
                <c:pt idx="2896">
                  <c:v>1411</c:v>
                </c:pt>
                <c:pt idx="2897">
                  <c:v>1411</c:v>
                </c:pt>
                <c:pt idx="2898">
                  <c:v>1411</c:v>
                </c:pt>
                <c:pt idx="2899">
                  <c:v>1411</c:v>
                </c:pt>
                <c:pt idx="2900">
                  <c:v>1412</c:v>
                </c:pt>
                <c:pt idx="2901">
                  <c:v>1413</c:v>
                </c:pt>
                <c:pt idx="2902">
                  <c:v>1413</c:v>
                </c:pt>
                <c:pt idx="2903">
                  <c:v>1414</c:v>
                </c:pt>
                <c:pt idx="2904">
                  <c:v>1415</c:v>
                </c:pt>
                <c:pt idx="2905">
                  <c:v>1415</c:v>
                </c:pt>
                <c:pt idx="2906">
                  <c:v>1416</c:v>
                </c:pt>
                <c:pt idx="2907">
                  <c:v>1416</c:v>
                </c:pt>
                <c:pt idx="2908">
                  <c:v>1416</c:v>
                </c:pt>
                <c:pt idx="2909">
                  <c:v>1416</c:v>
                </c:pt>
                <c:pt idx="2910">
                  <c:v>1417</c:v>
                </c:pt>
                <c:pt idx="2911">
                  <c:v>1417</c:v>
                </c:pt>
                <c:pt idx="2912">
                  <c:v>1417</c:v>
                </c:pt>
                <c:pt idx="2913">
                  <c:v>1417</c:v>
                </c:pt>
                <c:pt idx="2914">
                  <c:v>1417</c:v>
                </c:pt>
                <c:pt idx="2915">
                  <c:v>1417</c:v>
                </c:pt>
                <c:pt idx="2916">
                  <c:v>1417</c:v>
                </c:pt>
                <c:pt idx="2917">
                  <c:v>1417</c:v>
                </c:pt>
                <c:pt idx="2918">
                  <c:v>1417</c:v>
                </c:pt>
                <c:pt idx="2919">
                  <c:v>1417</c:v>
                </c:pt>
                <c:pt idx="2920">
                  <c:v>1417</c:v>
                </c:pt>
                <c:pt idx="2921">
                  <c:v>1417</c:v>
                </c:pt>
                <c:pt idx="2922">
                  <c:v>1417</c:v>
                </c:pt>
                <c:pt idx="2923">
                  <c:v>1417</c:v>
                </c:pt>
                <c:pt idx="2924">
                  <c:v>1417</c:v>
                </c:pt>
                <c:pt idx="2925">
                  <c:v>1418</c:v>
                </c:pt>
                <c:pt idx="2926">
                  <c:v>1419</c:v>
                </c:pt>
                <c:pt idx="2927">
                  <c:v>1420</c:v>
                </c:pt>
                <c:pt idx="2928">
                  <c:v>1420</c:v>
                </c:pt>
                <c:pt idx="2929">
                  <c:v>1420</c:v>
                </c:pt>
                <c:pt idx="2930">
                  <c:v>1420</c:v>
                </c:pt>
                <c:pt idx="2931">
                  <c:v>1420</c:v>
                </c:pt>
                <c:pt idx="2932">
                  <c:v>1421</c:v>
                </c:pt>
                <c:pt idx="2933">
                  <c:v>1421</c:v>
                </c:pt>
                <c:pt idx="2934">
                  <c:v>1421</c:v>
                </c:pt>
                <c:pt idx="2935">
                  <c:v>1421</c:v>
                </c:pt>
                <c:pt idx="2936">
                  <c:v>1422</c:v>
                </c:pt>
                <c:pt idx="2937">
                  <c:v>1423</c:v>
                </c:pt>
                <c:pt idx="2938">
                  <c:v>1423</c:v>
                </c:pt>
                <c:pt idx="2939">
                  <c:v>1423</c:v>
                </c:pt>
                <c:pt idx="2940">
                  <c:v>1423</c:v>
                </c:pt>
                <c:pt idx="2941">
                  <c:v>1424</c:v>
                </c:pt>
                <c:pt idx="2942">
                  <c:v>1425</c:v>
                </c:pt>
                <c:pt idx="2943">
                  <c:v>1425</c:v>
                </c:pt>
                <c:pt idx="2944">
                  <c:v>1425</c:v>
                </c:pt>
                <c:pt idx="2945">
                  <c:v>1425</c:v>
                </c:pt>
                <c:pt idx="2946">
                  <c:v>1425</c:v>
                </c:pt>
                <c:pt idx="2947">
                  <c:v>1426</c:v>
                </c:pt>
                <c:pt idx="2948">
                  <c:v>1427</c:v>
                </c:pt>
                <c:pt idx="2949">
                  <c:v>1428</c:v>
                </c:pt>
                <c:pt idx="2950">
                  <c:v>1429</c:v>
                </c:pt>
                <c:pt idx="2951">
                  <c:v>1430</c:v>
                </c:pt>
                <c:pt idx="2952">
                  <c:v>1430</c:v>
                </c:pt>
                <c:pt idx="2953">
                  <c:v>1431</c:v>
                </c:pt>
                <c:pt idx="2954">
                  <c:v>1432</c:v>
                </c:pt>
                <c:pt idx="2955">
                  <c:v>1432</c:v>
                </c:pt>
                <c:pt idx="2956">
                  <c:v>1432</c:v>
                </c:pt>
                <c:pt idx="2957">
                  <c:v>1432</c:v>
                </c:pt>
                <c:pt idx="2958">
                  <c:v>1432</c:v>
                </c:pt>
                <c:pt idx="2959">
                  <c:v>1433</c:v>
                </c:pt>
                <c:pt idx="2960">
                  <c:v>1433</c:v>
                </c:pt>
                <c:pt idx="2961">
                  <c:v>1434</c:v>
                </c:pt>
                <c:pt idx="2962">
                  <c:v>1435</c:v>
                </c:pt>
                <c:pt idx="2963">
                  <c:v>1436</c:v>
                </c:pt>
                <c:pt idx="2964">
                  <c:v>1437</c:v>
                </c:pt>
                <c:pt idx="2965">
                  <c:v>1438</c:v>
                </c:pt>
                <c:pt idx="2966">
                  <c:v>1439</c:v>
                </c:pt>
                <c:pt idx="2967">
                  <c:v>1440</c:v>
                </c:pt>
                <c:pt idx="2968">
                  <c:v>1441</c:v>
                </c:pt>
                <c:pt idx="2969">
                  <c:v>1442</c:v>
                </c:pt>
                <c:pt idx="2970">
                  <c:v>1443</c:v>
                </c:pt>
                <c:pt idx="2971">
                  <c:v>1444</c:v>
                </c:pt>
                <c:pt idx="2972">
                  <c:v>1445</c:v>
                </c:pt>
                <c:pt idx="2973">
                  <c:v>1446</c:v>
                </c:pt>
                <c:pt idx="2974">
                  <c:v>1447</c:v>
                </c:pt>
                <c:pt idx="2975">
                  <c:v>1448</c:v>
                </c:pt>
                <c:pt idx="2976">
                  <c:v>1449</c:v>
                </c:pt>
                <c:pt idx="2977">
                  <c:v>1450</c:v>
                </c:pt>
                <c:pt idx="2978">
                  <c:v>1451</c:v>
                </c:pt>
                <c:pt idx="2979">
                  <c:v>1451</c:v>
                </c:pt>
                <c:pt idx="2980">
                  <c:v>1452</c:v>
                </c:pt>
                <c:pt idx="2981">
                  <c:v>1453</c:v>
                </c:pt>
                <c:pt idx="2982">
                  <c:v>1454</c:v>
                </c:pt>
                <c:pt idx="2983">
                  <c:v>1455</c:v>
                </c:pt>
                <c:pt idx="2984">
                  <c:v>1455</c:v>
                </c:pt>
                <c:pt idx="2985">
                  <c:v>1455</c:v>
                </c:pt>
                <c:pt idx="2986">
                  <c:v>1455</c:v>
                </c:pt>
                <c:pt idx="2987">
                  <c:v>1455</c:v>
                </c:pt>
                <c:pt idx="2988">
                  <c:v>1455</c:v>
                </c:pt>
                <c:pt idx="2989">
                  <c:v>1456</c:v>
                </c:pt>
                <c:pt idx="2990">
                  <c:v>1456</c:v>
                </c:pt>
                <c:pt idx="2991">
                  <c:v>1457</c:v>
                </c:pt>
                <c:pt idx="2992">
                  <c:v>1458</c:v>
                </c:pt>
                <c:pt idx="2993">
                  <c:v>1459</c:v>
                </c:pt>
                <c:pt idx="2994">
                  <c:v>1459</c:v>
                </c:pt>
                <c:pt idx="2995">
                  <c:v>1459</c:v>
                </c:pt>
                <c:pt idx="2996">
                  <c:v>1459</c:v>
                </c:pt>
                <c:pt idx="2997">
                  <c:v>1459</c:v>
                </c:pt>
                <c:pt idx="2998">
                  <c:v>1459</c:v>
                </c:pt>
                <c:pt idx="2999">
                  <c:v>1459</c:v>
                </c:pt>
                <c:pt idx="3000">
                  <c:v>1459</c:v>
                </c:pt>
                <c:pt idx="3001">
                  <c:v>1459</c:v>
                </c:pt>
                <c:pt idx="3002">
                  <c:v>1459</c:v>
                </c:pt>
                <c:pt idx="3003">
                  <c:v>1459</c:v>
                </c:pt>
                <c:pt idx="3004">
                  <c:v>1459</c:v>
                </c:pt>
                <c:pt idx="3005">
                  <c:v>1459</c:v>
                </c:pt>
                <c:pt idx="3006">
                  <c:v>1459</c:v>
                </c:pt>
                <c:pt idx="3007">
                  <c:v>1459</c:v>
                </c:pt>
                <c:pt idx="3008">
                  <c:v>1459</c:v>
                </c:pt>
                <c:pt idx="3009">
                  <c:v>1459</c:v>
                </c:pt>
                <c:pt idx="3010">
                  <c:v>1460</c:v>
                </c:pt>
                <c:pt idx="3011">
                  <c:v>1460</c:v>
                </c:pt>
                <c:pt idx="3012">
                  <c:v>1460</c:v>
                </c:pt>
                <c:pt idx="3013">
                  <c:v>1461</c:v>
                </c:pt>
                <c:pt idx="3014">
                  <c:v>1462</c:v>
                </c:pt>
                <c:pt idx="3015">
                  <c:v>1463</c:v>
                </c:pt>
                <c:pt idx="3016">
                  <c:v>1463</c:v>
                </c:pt>
                <c:pt idx="3017">
                  <c:v>1463</c:v>
                </c:pt>
                <c:pt idx="3018">
                  <c:v>1463</c:v>
                </c:pt>
                <c:pt idx="3019">
                  <c:v>1464</c:v>
                </c:pt>
                <c:pt idx="3020">
                  <c:v>1465</c:v>
                </c:pt>
                <c:pt idx="3021">
                  <c:v>1465</c:v>
                </c:pt>
                <c:pt idx="3022">
                  <c:v>1466</c:v>
                </c:pt>
                <c:pt idx="3023">
                  <c:v>1467</c:v>
                </c:pt>
                <c:pt idx="3024">
                  <c:v>1467</c:v>
                </c:pt>
                <c:pt idx="3025">
                  <c:v>1467</c:v>
                </c:pt>
                <c:pt idx="3026">
                  <c:v>1467</c:v>
                </c:pt>
                <c:pt idx="3027">
                  <c:v>1467</c:v>
                </c:pt>
                <c:pt idx="3028">
                  <c:v>1467</c:v>
                </c:pt>
                <c:pt idx="3029">
                  <c:v>1467</c:v>
                </c:pt>
                <c:pt idx="3030">
                  <c:v>1467</c:v>
                </c:pt>
                <c:pt idx="3031">
                  <c:v>1468</c:v>
                </c:pt>
                <c:pt idx="3032">
                  <c:v>1468</c:v>
                </c:pt>
                <c:pt idx="3033">
                  <c:v>1468</c:v>
                </c:pt>
                <c:pt idx="3034">
                  <c:v>1468</c:v>
                </c:pt>
                <c:pt idx="3035">
                  <c:v>1469</c:v>
                </c:pt>
                <c:pt idx="3036">
                  <c:v>1469</c:v>
                </c:pt>
                <c:pt idx="3037">
                  <c:v>1469</c:v>
                </c:pt>
                <c:pt idx="3038">
                  <c:v>1469</c:v>
                </c:pt>
                <c:pt idx="3039">
                  <c:v>1469</c:v>
                </c:pt>
                <c:pt idx="3040">
                  <c:v>1469</c:v>
                </c:pt>
                <c:pt idx="3041">
                  <c:v>1469</c:v>
                </c:pt>
                <c:pt idx="3042">
                  <c:v>1469</c:v>
                </c:pt>
                <c:pt idx="3043">
                  <c:v>1469</c:v>
                </c:pt>
                <c:pt idx="3044">
                  <c:v>1470</c:v>
                </c:pt>
                <c:pt idx="3045">
                  <c:v>1470</c:v>
                </c:pt>
                <c:pt idx="3046">
                  <c:v>1470</c:v>
                </c:pt>
                <c:pt idx="3047">
                  <c:v>1470</c:v>
                </c:pt>
                <c:pt idx="3048">
                  <c:v>1471</c:v>
                </c:pt>
                <c:pt idx="3049">
                  <c:v>1471</c:v>
                </c:pt>
                <c:pt idx="3050">
                  <c:v>1472</c:v>
                </c:pt>
                <c:pt idx="3051">
                  <c:v>1472</c:v>
                </c:pt>
                <c:pt idx="3052">
                  <c:v>1473</c:v>
                </c:pt>
                <c:pt idx="3053">
                  <c:v>1474</c:v>
                </c:pt>
                <c:pt idx="3054">
                  <c:v>1475</c:v>
                </c:pt>
                <c:pt idx="3055">
                  <c:v>1475</c:v>
                </c:pt>
                <c:pt idx="3056">
                  <c:v>1475</c:v>
                </c:pt>
                <c:pt idx="3057">
                  <c:v>1475</c:v>
                </c:pt>
                <c:pt idx="3058">
                  <c:v>1475</c:v>
                </c:pt>
                <c:pt idx="3059">
                  <c:v>1476</c:v>
                </c:pt>
                <c:pt idx="3060">
                  <c:v>1476</c:v>
                </c:pt>
                <c:pt idx="3061">
                  <c:v>1476</c:v>
                </c:pt>
                <c:pt idx="3062">
                  <c:v>1476</c:v>
                </c:pt>
                <c:pt idx="3063">
                  <c:v>1476</c:v>
                </c:pt>
                <c:pt idx="3064">
                  <c:v>1476</c:v>
                </c:pt>
                <c:pt idx="3065">
                  <c:v>1476</c:v>
                </c:pt>
                <c:pt idx="3066">
                  <c:v>1476</c:v>
                </c:pt>
                <c:pt idx="3067">
                  <c:v>1476</c:v>
                </c:pt>
                <c:pt idx="3068">
                  <c:v>1477</c:v>
                </c:pt>
                <c:pt idx="3069">
                  <c:v>1477</c:v>
                </c:pt>
                <c:pt idx="3070">
                  <c:v>1477</c:v>
                </c:pt>
                <c:pt idx="3071">
                  <c:v>1478</c:v>
                </c:pt>
                <c:pt idx="3072">
                  <c:v>1479</c:v>
                </c:pt>
                <c:pt idx="3073">
                  <c:v>1480</c:v>
                </c:pt>
                <c:pt idx="3074">
                  <c:v>1481</c:v>
                </c:pt>
                <c:pt idx="3075">
                  <c:v>1482</c:v>
                </c:pt>
                <c:pt idx="3076">
                  <c:v>1483</c:v>
                </c:pt>
                <c:pt idx="3077">
                  <c:v>1484</c:v>
                </c:pt>
                <c:pt idx="3078">
                  <c:v>1484</c:v>
                </c:pt>
                <c:pt idx="3079">
                  <c:v>1485</c:v>
                </c:pt>
                <c:pt idx="3080">
                  <c:v>1486</c:v>
                </c:pt>
                <c:pt idx="3081">
                  <c:v>1487</c:v>
                </c:pt>
                <c:pt idx="3082">
                  <c:v>1488</c:v>
                </c:pt>
                <c:pt idx="3083">
                  <c:v>1488</c:v>
                </c:pt>
                <c:pt idx="3084">
                  <c:v>1489</c:v>
                </c:pt>
                <c:pt idx="3085">
                  <c:v>1490</c:v>
                </c:pt>
                <c:pt idx="3086">
                  <c:v>1490</c:v>
                </c:pt>
                <c:pt idx="3087">
                  <c:v>1491</c:v>
                </c:pt>
                <c:pt idx="3088">
                  <c:v>1492</c:v>
                </c:pt>
                <c:pt idx="3089">
                  <c:v>1493</c:v>
                </c:pt>
                <c:pt idx="3090">
                  <c:v>1493</c:v>
                </c:pt>
                <c:pt idx="3091">
                  <c:v>1493</c:v>
                </c:pt>
                <c:pt idx="3092">
                  <c:v>1493</c:v>
                </c:pt>
                <c:pt idx="3093">
                  <c:v>1493</c:v>
                </c:pt>
                <c:pt idx="3094">
                  <c:v>1493</c:v>
                </c:pt>
                <c:pt idx="3095">
                  <c:v>1494</c:v>
                </c:pt>
                <c:pt idx="3096">
                  <c:v>1494</c:v>
                </c:pt>
                <c:pt idx="3097">
                  <c:v>1494</c:v>
                </c:pt>
                <c:pt idx="3098">
                  <c:v>1494</c:v>
                </c:pt>
                <c:pt idx="3099">
                  <c:v>1495</c:v>
                </c:pt>
                <c:pt idx="3100">
                  <c:v>1496</c:v>
                </c:pt>
                <c:pt idx="3101">
                  <c:v>1496</c:v>
                </c:pt>
                <c:pt idx="3102">
                  <c:v>1497</c:v>
                </c:pt>
                <c:pt idx="3103">
                  <c:v>1498</c:v>
                </c:pt>
                <c:pt idx="3104">
                  <c:v>1498</c:v>
                </c:pt>
                <c:pt idx="3105">
                  <c:v>1498</c:v>
                </c:pt>
                <c:pt idx="3106">
                  <c:v>1498</c:v>
                </c:pt>
                <c:pt idx="3107">
                  <c:v>1499</c:v>
                </c:pt>
                <c:pt idx="3108">
                  <c:v>1500</c:v>
                </c:pt>
                <c:pt idx="3109">
                  <c:v>1500</c:v>
                </c:pt>
                <c:pt idx="3110">
                  <c:v>1501</c:v>
                </c:pt>
                <c:pt idx="3111">
                  <c:v>1502</c:v>
                </c:pt>
                <c:pt idx="3112">
                  <c:v>1502</c:v>
                </c:pt>
                <c:pt idx="3113">
                  <c:v>1502</c:v>
                </c:pt>
                <c:pt idx="3114">
                  <c:v>1503</c:v>
                </c:pt>
                <c:pt idx="3115">
                  <c:v>1504</c:v>
                </c:pt>
                <c:pt idx="3116">
                  <c:v>1505</c:v>
                </c:pt>
                <c:pt idx="3117">
                  <c:v>1506</c:v>
                </c:pt>
                <c:pt idx="3118">
                  <c:v>1506</c:v>
                </c:pt>
                <c:pt idx="3119">
                  <c:v>1506</c:v>
                </c:pt>
                <c:pt idx="3120">
                  <c:v>1507</c:v>
                </c:pt>
                <c:pt idx="3121">
                  <c:v>1508</c:v>
                </c:pt>
                <c:pt idx="3122">
                  <c:v>1509</c:v>
                </c:pt>
                <c:pt idx="3123">
                  <c:v>1510</c:v>
                </c:pt>
                <c:pt idx="3124">
                  <c:v>1511</c:v>
                </c:pt>
                <c:pt idx="3125">
                  <c:v>1512</c:v>
                </c:pt>
                <c:pt idx="3126">
                  <c:v>1513</c:v>
                </c:pt>
                <c:pt idx="3127">
                  <c:v>1513</c:v>
                </c:pt>
                <c:pt idx="3128">
                  <c:v>1513</c:v>
                </c:pt>
                <c:pt idx="3129">
                  <c:v>1513</c:v>
                </c:pt>
                <c:pt idx="3130">
                  <c:v>1513</c:v>
                </c:pt>
                <c:pt idx="3131">
                  <c:v>1513</c:v>
                </c:pt>
                <c:pt idx="3132">
                  <c:v>1513</c:v>
                </c:pt>
                <c:pt idx="3133">
                  <c:v>1513</c:v>
                </c:pt>
                <c:pt idx="3134">
                  <c:v>1513</c:v>
                </c:pt>
                <c:pt idx="3135">
                  <c:v>1514</c:v>
                </c:pt>
                <c:pt idx="3136">
                  <c:v>1515</c:v>
                </c:pt>
                <c:pt idx="3137">
                  <c:v>1516</c:v>
                </c:pt>
                <c:pt idx="3138">
                  <c:v>1516</c:v>
                </c:pt>
                <c:pt idx="3139">
                  <c:v>1517</c:v>
                </c:pt>
                <c:pt idx="3140">
                  <c:v>1517</c:v>
                </c:pt>
                <c:pt idx="3141">
                  <c:v>1517</c:v>
                </c:pt>
                <c:pt idx="3142">
                  <c:v>1517</c:v>
                </c:pt>
                <c:pt idx="3143">
                  <c:v>1518</c:v>
                </c:pt>
                <c:pt idx="3144">
                  <c:v>1518</c:v>
                </c:pt>
                <c:pt idx="3145">
                  <c:v>1518</c:v>
                </c:pt>
                <c:pt idx="3146">
                  <c:v>1519</c:v>
                </c:pt>
                <c:pt idx="3147">
                  <c:v>1519</c:v>
                </c:pt>
                <c:pt idx="3148">
                  <c:v>1519</c:v>
                </c:pt>
                <c:pt idx="3149">
                  <c:v>1519</c:v>
                </c:pt>
                <c:pt idx="3150">
                  <c:v>1519</c:v>
                </c:pt>
                <c:pt idx="3151">
                  <c:v>1519</c:v>
                </c:pt>
                <c:pt idx="3152">
                  <c:v>1519</c:v>
                </c:pt>
                <c:pt idx="3153">
                  <c:v>1520</c:v>
                </c:pt>
                <c:pt idx="3154">
                  <c:v>1521</c:v>
                </c:pt>
                <c:pt idx="3155">
                  <c:v>1521</c:v>
                </c:pt>
                <c:pt idx="3156">
                  <c:v>1521</c:v>
                </c:pt>
                <c:pt idx="3157">
                  <c:v>1521</c:v>
                </c:pt>
                <c:pt idx="3158">
                  <c:v>1521</c:v>
                </c:pt>
                <c:pt idx="3159">
                  <c:v>1521</c:v>
                </c:pt>
                <c:pt idx="3160">
                  <c:v>1522</c:v>
                </c:pt>
                <c:pt idx="3161">
                  <c:v>1522</c:v>
                </c:pt>
                <c:pt idx="3162">
                  <c:v>1523</c:v>
                </c:pt>
                <c:pt idx="3163">
                  <c:v>1523</c:v>
                </c:pt>
                <c:pt idx="3164">
                  <c:v>1523</c:v>
                </c:pt>
                <c:pt idx="3165">
                  <c:v>1523</c:v>
                </c:pt>
                <c:pt idx="3166">
                  <c:v>1523</c:v>
                </c:pt>
                <c:pt idx="3167">
                  <c:v>1523</c:v>
                </c:pt>
                <c:pt idx="3168">
                  <c:v>1523</c:v>
                </c:pt>
                <c:pt idx="3169">
                  <c:v>1523</c:v>
                </c:pt>
                <c:pt idx="3170">
                  <c:v>1524</c:v>
                </c:pt>
                <c:pt idx="3171">
                  <c:v>1525</c:v>
                </c:pt>
                <c:pt idx="3172">
                  <c:v>1526</c:v>
                </c:pt>
                <c:pt idx="3173">
                  <c:v>1527</c:v>
                </c:pt>
                <c:pt idx="3174">
                  <c:v>1528</c:v>
                </c:pt>
                <c:pt idx="3175">
                  <c:v>1529</c:v>
                </c:pt>
                <c:pt idx="3176">
                  <c:v>1530</c:v>
                </c:pt>
                <c:pt idx="3177">
                  <c:v>1530</c:v>
                </c:pt>
                <c:pt idx="3178">
                  <c:v>1531</c:v>
                </c:pt>
                <c:pt idx="3179">
                  <c:v>1532</c:v>
                </c:pt>
                <c:pt idx="3180">
                  <c:v>1532</c:v>
                </c:pt>
                <c:pt idx="3181">
                  <c:v>1532</c:v>
                </c:pt>
                <c:pt idx="3182">
                  <c:v>1533</c:v>
                </c:pt>
                <c:pt idx="3183">
                  <c:v>1534</c:v>
                </c:pt>
                <c:pt idx="3184">
                  <c:v>1534</c:v>
                </c:pt>
                <c:pt idx="3185">
                  <c:v>1534</c:v>
                </c:pt>
                <c:pt idx="3186">
                  <c:v>1534</c:v>
                </c:pt>
                <c:pt idx="3187">
                  <c:v>1534</c:v>
                </c:pt>
                <c:pt idx="3188">
                  <c:v>1535</c:v>
                </c:pt>
                <c:pt idx="3189">
                  <c:v>1535</c:v>
                </c:pt>
                <c:pt idx="3190">
                  <c:v>1535</c:v>
                </c:pt>
                <c:pt idx="3191">
                  <c:v>1536</c:v>
                </c:pt>
                <c:pt idx="3192">
                  <c:v>1536</c:v>
                </c:pt>
                <c:pt idx="3193">
                  <c:v>1536</c:v>
                </c:pt>
                <c:pt idx="3194">
                  <c:v>1536</c:v>
                </c:pt>
                <c:pt idx="3195">
                  <c:v>1537</c:v>
                </c:pt>
                <c:pt idx="3196">
                  <c:v>1537</c:v>
                </c:pt>
                <c:pt idx="3197">
                  <c:v>1538</c:v>
                </c:pt>
                <c:pt idx="3198">
                  <c:v>1538</c:v>
                </c:pt>
                <c:pt idx="3199">
                  <c:v>1538</c:v>
                </c:pt>
                <c:pt idx="3200">
                  <c:v>1538</c:v>
                </c:pt>
                <c:pt idx="3201">
                  <c:v>1538</c:v>
                </c:pt>
                <c:pt idx="3202">
                  <c:v>1538</c:v>
                </c:pt>
                <c:pt idx="3203">
                  <c:v>1539</c:v>
                </c:pt>
                <c:pt idx="3204">
                  <c:v>1540</c:v>
                </c:pt>
                <c:pt idx="3205">
                  <c:v>1541</c:v>
                </c:pt>
                <c:pt idx="3206">
                  <c:v>1542</c:v>
                </c:pt>
                <c:pt idx="3207">
                  <c:v>1542</c:v>
                </c:pt>
                <c:pt idx="3208">
                  <c:v>1542</c:v>
                </c:pt>
                <c:pt idx="3209">
                  <c:v>1542</c:v>
                </c:pt>
                <c:pt idx="3210">
                  <c:v>1542</c:v>
                </c:pt>
                <c:pt idx="3211">
                  <c:v>1543</c:v>
                </c:pt>
                <c:pt idx="3212">
                  <c:v>1543</c:v>
                </c:pt>
                <c:pt idx="3213">
                  <c:v>1544</c:v>
                </c:pt>
                <c:pt idx="3214">
                  <c:v>1545</c:v>
                </c:pt>
                <c:pt idx="3215">
                  <c:v>1546</c:v>
                </c:pt>
                <c:pt idx="3216">
                  <c:v>1547</c:v>
                </c:pt>
                <c:pt idx="3217">
                  <c:v>1547</c:v>
                </c:pt>
                <c:pt idx="3218">
                  <c:v>1548</c:v>
                </c:pt>
                <c:pt idx="3219">
                  <c:v>1549</c:v>
                </c:pt>
                <c:pt idx="3220">
                  <c:v>1549</c:v>
                </c:pt>
                <c:pt idx="3221">
                  <c:v>1550</c:v>
                </c:pt>
                <c:pt idx="3222">
                  <c:v>1551</c:v>
                </c:pt>
                <c:pt idx="3223">
                  <c:v>1552</c:v>
                </c:pt>
                <c:pt idx="3224">
                  <c:v>1552</c:v>
                </c:pt>
                <c:pt idx="3225">
                  <c:v>1552</c:v>
                </c:pt>
                <c:pt idx="3226">
                  <c:v>1552</c:v>
                </c:pt>
                <c:pt idx="3227">
                  <c:v>1552</c:v>
                </c:pt>
                <c:pt idx="3228">
                  <c:v>1552</c:v>
                </c:pt>
                <c:pt idx="3229">
                  <c:v>1552</c:v>
                </c:pt>
                <c:pt idx="3230">
                  <c:v>1552</c:v>
                </c:pt>
                <c:pt idx="3231">
                  <c:v>1552</c:v>
                </c:pt>
                <c:pt idx="3232">
                  <c:v>1553</c:v>
                </c:pt>
                <c:pt idx="3233">
                  <c:v>1554</c:v>
                </c:pt>
                <c:pt idx="3234">
                  <c:v>1554</c:v>
                </c:pt>
                <c:pt idx="3235">
                  <c:v>1554</c:v>
                </c:pt>
                <c:pt idx="3236">
                  <c:v>1554</c:v>
                </c:pt>
                <c:pt idx="3237">
                  <c:v>1554</c:v>
                </c:pt>
                <c:pt idx="3238">
                  <c:v>1554</c:v>
                </c:pt>
                <c:pt idx="3239">
                  <c:v>1554</c:v>
                </c:pt>
                <c:pt idx="3240">
                  <c:v>1555</c:v>
                </c:pt>
                <c:pt idx="3241">
                  <c:v>1556</c:v>
                </c:pt>
                <c:pt idx="3242">
                  <c:v>1557</c:v>
                </c:pt>
                <c:pt idx="3243">
                  <c:v>1558</c:v>
                </c:pt>
                <c:pt idx="3244">
                  <c:v>1559</c:v>
                </c:pt>
                <c:pt idx="3245">
                  <c:v>1560</c:v>
                </c:pt>
                <c:pt idx="3246">
                  <c:v>1561</c:v>
                </c:pt>
                <c:pt idx="3247">
                  <c:v>1562</c:v>
                </c:pt>
                <c:pt idx="3248">
                  <c:v>1562</c:v>
                </c:pt>
                <c:pt idx="3249">
                  <c:v>1563</c:v>
                </c:pt>
                <c:pt idx="3250">
                  <c:v>1563</c:v>
                </c:pt>
                <c:pt idx="3251">
                  <c:v>1563</c:v>
                </c:pt>
                <c:pt idx="3252">
                  <c:v>1564</c:v>
                </c:pt>
                <c:pt idx="3253">
                  <c:v>1564</c:v>
                </c:pt>
                <c:pt idx="3254">
                  <c:v>1564</c:v>
                </c:pt>
                <c:pt idx="3255">
                  <c:v>1564</c:v>
                </c:pt>
                <c:pt idx="3256">
                  <c:v>1564</c:v>
                </c:pt>
                <c:pt idx="3257">
                  <c:v>1565</c:v>
                </c:pt>
                <c:pt idx="3258">
                  <c:v>1565</c:v>
                </c:pt>
                <c:pt idx="3259">
                  <c:v>1565</c:v>
                </c:pt>
                <c:pt idx="3260">
                  <c:v>1565</c:v>
                </c:pt>
                <c:pt idx="3261">
                  <c:v>1565</c:v>
                </c:pt>
                <c:pt idx="3262">
                  <c:v>1565</c:v>
                </c:pt>
                <c:pt idx="3263">
                  <c:v>1566</c:v>
                </c:pt>
                <c:pt idx="3264">
                  <c:v>1567</c:v>
                </c:pt>
                <c:pt idx="3265">
                  <c:v>1568</c:v>
                </c:pt>
                <c:pt idx="3266">
                  <c:v>1568</c:v>
                </c:pt>
                <c:pt idx="3267">
                  <c:v>1569</c:v>
                </c:pt>
                <c:pt idx="3268">
                  <c:v>1569</c:v>
                </c:pt>
                <c:pt idx="3269">
                  <c:v>1569</c:v>
                </c:pt>
                <c:pt idx="3270">
                  <c:v>1569</c:v>
                </c:pt>
                <c:pt idx="3271">
                  <c:v>1569</c:v>
                </c:pt>
                <c:pt idx="3272">
                  <c:v>1569</c:v>
                </c:pt>
                <c:pt idx="3273">
                  <c:v>1569</c:v>
                </c:pt>
                <c:pt idx="3274">
                  <c:v>1569</c:v>
                </c:pt>
                <c:pt idx="3275">
                  <c:v>1569</c:v>
                </c:pt>
                <c:pt idx="3276">
                  <c:v>1569</c:v>
                </c:pt>
                <c:pt idx="3277">
                  <c:v>1570</c:v>
                </c:pt>
                <c:pt idx="3278">
                  <c:v>1570</c:v>
                </c:pt>
                <c:pt idx="3279">
                  <c:v>1571</c:v>
                </c:pt>
                <c:pt idx="3280">
                  <c:v>1572</c:v>
                </c:pt>
                <c:pt idx="3281">
                  <c:v>1572</c:v>
                </c:pt>
                <c:pt idx="3282">
                  <c:v>1573</c:v>
                </c:pt>
                <c:pt idx="3283">
                  <c:v>1573</c:v>
                </c:pt>
                <c:pt idx="3284">
                  <c:v>1574</c:v>
                </c:pt>
                <c:pt idx="3285">
                  <c:v>1575</c:v>
                </c:pt>
                <c:pt idx="3286">
                  <c:v>1576</c:v>
                </c:pt>
                <c:pt idx="3287">
                  <c:v>1576</c:v>
                </c:pt>
                <c:pt idx="3288">
                  <c:v>1577</c:v>
                </c:pt>
                <c:pt idx="3289">
                  <c:v>1578</c:v>
                </c:pt>
                <c:pt idx="3290">
                  <c:v>1579</c:v>
                </c:pt>
                <c:pt idx="3291">
                  <c:v>1580</c:v>
                </c:pt>
                <c:pt idx="3292">
                  <c:v>1581</c:v>
                </c:pt>
                <c:pt idx="3293">
                  <c:v>1582</c:v>
                </c:pt>
                <c:pt idx="3294">
                  <c:v>1583</c:v>
                </c:pt>
                <c:pt idx="3295">
                  <c:v>1583</c:v>
                </c:pt>
                <c:pt idx="3296">
                  <c:v>1583</c:v>
                </c:pt>
                <c:pt idx="3297">
                  <c:v>1584</c:v>
                </c:pt>
                <c:pt idx="3298">
                  <c:v>1585</c:v>
                </c:pt>
                <c:pt idx="3299">
                  <c:v>1586</c:v>
                </c:pt>
                <c:pt idx="3300">
                  <c:v>1586</c:v>
                </c:pt>
                <c:pt idx="3301">
                  <c:v>1586</c:v>
                </c:pt>
                <c:pt idx="3302">
                  <c:v>1587</c:v>
                </c:pt>
                <c:pt idx="3303">
                  <c:v>1588</c:v>
                </c:pt>
                <c:pt idx="3304">
                  <c:v>1589</c:v>
                </c:pt>
                <c:pt idx="3305">
                  <c:v>1590</c:v>
                </c:pt>
                <c:pt idx="3306">
                  <c:v>1591</c:v>
                </c:pt>
                <c:pt idx="3307">
                  <c:v>1592</c:v>
                </c:pt>
                <c:pt idx="3308">
                  <c:v>1593</c:v>
                </c:pt>
                <c:pt idx="3309">
                  <c:v>1594</c:v>
                </c:pt>
                <c:pt idx="3310">
                  <c:v>1594</c:v>
                </c:pt>
                <c:pt idx="3311">
                  <c:v>1594</c:v>
                </c:pt>
                <c:pt idx="3312">
                  <c:v>1594</c:v>
                </c:pt>
                <c:pt idx="3313">
                  <c:v>1595</c:v>
                </c:pt>
                <c:pt idx="3314">
                  <c:v>1595</c:v>
                </c:pt>
                <c:pt idx="3315">
                  <c:v>1595</c:v>
                </c:pt>
                <c:pt idx="3316">
                  <c:v>1596</c:v>
                </c:pt>
                <c:pt idx="3317">
                  <c:v>1596</c:v>
                </c:pt>
                <c:pt idx="3318">
                  <c:v>1597</c:v>
                </c:pt>
                <c:pt idx="3319">
                  <c:v>1598</c:v>
                </c:pt>
                <c:pt idx="3320">
                  <c:v>1599</c:v>
                </c:pt>
                <c:pt idx="3321">
                  <c:v>1600</c:v>
                </c:pt>
                <c:pt idx="3322">
                  <c:v>1601</c:v>
                </c:pt>
                <c:pt idx="3323">
                  <c:v>1602</c:v>
                </c:pt>
                <c:pt idx="3324">
                  <c:v>1603</c:v>
                </c:pt>
                <c:pt idx="3325">
                  <c:v>1604</c:v>
                </c:pt>
                <c:pt idx="3326">
                  <c:v>1605</c:v>
                </c:pt>
                <c:pt idx="3327">
                  <c:v>1606</c:v>
                </c:pt>
                <c:pt idx="3328">
                  <c:v>1607</c:v>
                </c:pt>
                <c:pt idx="3329">
                  <c:v>1608</c:v>
                </c:pt>
                <c:pt idx="3330">
                  <c:v>1609</c:v>
                </c:pt>
                <c:pt idx="3331">
                  <c:v>1610</c:v>
                </c:pt>
                <c:pt idx="3332">
                  <c:v>1611</c:v>
                </c:pt>
                <c:pt idx="3333">
                  <c:v>1612</c:v>
                </c:pt>
                <c:pt idx="3334">
                  <c:v>1613</c:v>
                </c:pt>
                <c:pt idx="3335">
                  <c:v>1614</c:v>
                </c:pt>
                <c:pt idx="3336">
                  <c:v>1615</c:v>
                </c:pt>
                <c:pt idx="3337">
                  <c:v>1616</c:v>
                </c:pt>
                <c:pt idx="3338">
                  <c:v>1617</c:v>
                </c:pt>
                <c:pt idx="3339">
                  <c:v>1618</c:v>
                </c:pt>
                <c:pt idx="3340">
                  <c:v>1618</c:v>
                </c:pt>
                <c:pt idx="3341">
                  <c:v>1619</c:v>
                </c:pt>
                <c:pt idx="3342">
                  <c:v>1620</c:v>
                </c:pt>
                <c:pt idx="3343">
                  <c:v>1621</c:v>
                </c:pt>
                <c:pt idx="3344">
                  <c:v>1622</c:v>
                </c:pt>
                <c:pt idx="3345">
                  <c:v>1623</c:v>
                </c:pt>
                <c:pt idx="3346">
                  <c:v>1623</c:v>
                </c:pt>
                <c:pt idx="3347">
                  <c:v>1624</c:v>
                </c:pt>
                <c:pt idx="3348">
                  <c:v>1624</c:v>
                </c:pt>
                <c:pt idx="3349">
                  <c:v>1624</c:v>
                </c:pt>
                <c:pt idx="3350">
                  <c:v>1625</c:v>
                </c:pt>
                <c:pt idx="3351">
                  <c:v>1626</c:v>
                </c:pt>
                <c:pt idx="3352">
                  <c:v>1627</c:v>
                </c:pt>
                <c:pt idx="3353">
                  <c:v>1628</c:v>
                </c:pt>
                <c:pt idx="3354">
                  <c:v>1629</c:v>
                </c:pt>
                <c:pt idx="3355">
                  <c:v>1630</c:v>
                </c:pt>
                <c:pt idx="3356">
                  <c:v>1631</c:v>
                </c:pt>
                <c:pt idx="3357">
                  <c:v>1632</c:v>
                </c:pt>
                <c:pt idx="3358">
                  <c:v>1632</c:v>
                </c:pt>
                <c:pt idx="3359">
                  <c:v>1632</c:v>
                </c:pt>
                <c:pt idx="3360">
                  <c:v>1632</c:v>
                </c:pt>
                <c:pt idx="3361">
                  <c:v>1633</c:v>
                </c:pt>
                <c:pt idx="3362">
                  <c:v>1634</c:v>
                </c:pt>
                <c:pt idx="3363">
                  <c:v>1635</c:v>
                </c:pt>
                <c:pt idx="3364">
                  <c:v>1636</c:v>
                </c:pt>
                <c:pt idx="3365">
                  <c:v>1637</c:v>
                </c:pt>
                <c:pt idx="3366">
                  <c:v>1638</c:v>
                </c:pt>
                <c:pt idx="3367">
                  <c:v>1639</c:v>
                </c:pt>
                <c:pt idx="3368">
                  <c:v>1639</c:v>
                </c:pt>
                <c:pt idx="3369">
                  <c:v>1640</c:v>
                </c:pt>
                <c:pt idx="3370">
                  <c:v>1641</c:v>
                </c:pt>
                <c:pt idx="3371">
                  <c:v>1642</c:v>
                </c:pt>
                <c:pt idx="3372">
                  <c:v>1643</c:v>
                </c:pt>
                <c:pt idx="3373">
                  <c:v>1644</c:v>
                </c:pt>
                <c:pt idx="3374">
                  <c:v>1645</c:v>
                </c:pt>
                <c:pt idx="3375">
                  <c:v>1646</c:v>
                </c:pt>
                <c:pt idx="3376">
                  <c:v>1647</c:v>
                </c:pt>
                <c:pt idx="3377">
                  <c:v>1648</c:v>
                </c:pt>
                <c:pt idx="3378">
                  <c:v>1649</c:v>
                </c:pt>
                <c:pt idx="3379">
                  <c:v>1650</c:v>
                </c:pt>
                <c:pt idx="3380">
                  <c:v>1651</c:v>
                </c:pt>
                <c:pt idx="3381">
                  <c:v>1652</c:v>
                </c:pt>
                <c:pt idx="3382">
                  <c:v>1653</c:v>
                </c:pt>
                <c:pt idx="3383">
                  <c:v>1654</c:v>
                </c:pt>
                <c:pt idx="3384">
                  <c:v>1655</c:v>
                </c:pt>
                <c:pt idx="3385">
                  <c:v>1655</c:v>
                </c:pt>
                <c:pt idx="3386">
                  <c:v>1656</c:v>
                </c:pt>
                <c:pt idx="3387">
                  <c:v>1657</c:v>
                </c:pt>
                <c:pt idx="3388">
                  <c:v>1657</c:v>
                </c:pt>
                <c:pt idx="3389">
                  <c:v>1658</c:v>
                </c:pt>
                <c:pt idx="3390">
                  <c:v>1659</c:v>
                </c:pt>
                <c:pt idx="3391">
                  <c:v>1659</c:v>
                </c:pt>
                <c:pt idx="3392">
                  <c:v>1660</c:v>
                </c:pt>
                <c:pt idx="3393">
                  <c:v>1661</c:v>
                </c:pt>
                <c:pt idx="3394">
                  <c:v>1661</c:v>
                </c:pt>
                <c:pt idx="3395">
                  <c:v>1662</c:v>
                </c:pt>
                <c:pt idx="3396">
                  <c:v>1663</c:v>
                </c:pt>
                <c:pt idx="3397">
                  <c:v>1664</c:v>
                </c:pt>
                <c:pt idx="3398">
                  <c:v>1665</c:v>
                </c:pt>
                <c:pt idx="3399">
                  <c:v>1665</c:v>
                </c:pt>
                <c:pt idx="3400">
                  <c:v>1666</c:v>
                </c:pt>
                <c:pt idx="3401">
                  <c:v>1666</c:v>
                </c:pt>
                <c:pt idx="3402">
                  <c:v>1667</c:v>
                </c:pt>
                <c:pt idx="3403">
                  <c:v>1668</c:v>
                </c:pt>
                <c:pt idx="3404">
                  <c:v>1669</c:v>
                </c:pt>
                <c:pt idx="3405">
                  <c:v>1670</c:v>
                </c:pt>
                <c:pt idx="3406">
                  <c:v>1671</c:v>
                </c:pt>
                <c:pt idx="3407">
                  <c:v>1671</c:v>
                </c:pt>
                <c:pt idx="3408">
                  <c:v>1671</c:v>
                </c:pt>
                <c:pt idx="3409">
                  <c:v>1671</c:v>
                </c:pt>
                <c:pt idx="3410">
                  <c:v>1672</c:v>
                </c:pt>
                <c:pt idx="3411">
                  <c:v>1672</c:v>
                </c:pt>
                <c:pt idx="3412">
                  <c:v>1673</c:v>
                </c:pt>
                <c:pt idx="3413">
                  <c:v>1673</c:v>
                </c:pt>
                <c:pt idx="3414">
                  <c:v>1674</c:v>
                </c:pt>
                <c:pt idx="3415">
                  <c:v>1674</c:v>
                </c:pt>
                <c:pt idx="3416">
                  <c:v>1674</c:v>
                </c:pt>
                <c:pt idx="3417">
                  <c:v>1674</c:v>
                </c:pt>
                <c:pt idx="3418">
                  <c:v>1675</c:v>
                </c:pt>
                <c:pt idx="3419">
                  <c:v>1675</c:v>
                </c:pt>
                <c:pt idx="3420">
                  <c:v>1676</c:v>
                </c:pt>
                <c:pt idx="3421">
                  <c:v>1676</c:v>
                </c:pt>
                <c:pt idx="3422">
                  <c:v>1676</c:v>
                </c:pt>
                <c:pt idx="3423">
                  <c:v>1676</c:v>
                </c:pt>
                <c:pt idx="3424">
                  <c:v>1676</c:v>
                </c:pt>
                <c:pt idx="3425">
                  <c:v>1676</c:v>
                </c:pt>
                <c:pt idx="3426">
                  <c:v>1677</c:v>
                </c:pt>
                <c:pt idx="3427">
                  <c:v>1677</c:v>
                </c:pt>
                <c:pt idx="3428">
                  <c:v>1677</c:v>
                </c:pt>
                <c:pt idx="3429">
                  <c:v>1677</c:v>
                </c:pt>
                <c:pt idx="3430">
                  <c:v>1678</c:v>
                </c:pt>
                <c:pt idx="3431">
                  <c:v>1678</c:v>
                </c:pt>
                <c:pt idx="3432">
                  <c:v>1678</c:v>
                </c:pt>
                <c:pt idx="3433">
                  <c:v>1678</c:v>
                </c:pt>
                <c:pt idx="3434">
                  <c:v>1678</c:v>
                </c:pt>
                <c:pt idx="3435">
                  <c:v>1678</c:v>
                </c:pt>
                <c:pt idx="3436">
                  <c:v>1678</c:v>
                </c:pt>
                <c:pt idx="3437">
                  <c:v>1679</c:v>
                </c:pt>
                <c:pt idx="3438">
                  <c:v>1679</c:v>
                </c:pt>
                <c:pt idx="3439">
                  <c:v>1679</c:v>
                </c:pt>
                <c:pt idx="3440">
                  <c:v>1680</c:v>
                </c:pt>
                <c:pt idx="3441">
                  <c:v>1681</c:v>
                </c:pt>
                <c:pt idx="3442">
                  <c:v>1681</c:v>
                </c:pt>
                <c:pt idx="3443">
                  <c:v>1681</c:v>
                </c:pt>
                <c:pt idx="3444">
                  <c:v>1682</c:v>
                </c:pt>
                <c:pt idx="3445">
                  <c:v>1682</c:v>
                </c:pt>
                <c:pt idx="3446">
                  <c:v>1683</c:v>
                </c:pt>
                <c:pt idx="3447">
                  <c:v>1684</c:v>
                </c:pt>
                <c:pt idx="3448">
                  <c:v>1685</c:v>
                </c:pt>
                <c:pt idx="3449">
                  <c:v>1686</c:v>
                </c:pt>
                <c:pt idx="3450">
                  <c:v>1687</c:v>
                </c:pt>
                <c:pt idx="3451">
                  <c:v>1688</c:v>
                </c:pt>
                <c:pt idx="3452">
                  <c:v>1688</c:v>
                </c:pt>
                <c:pt idx="3453">
                  <c:v>1689</c:v>
                </c:pt>
                <c:pt idx="3454">
                  <c:v>1690</c:v>
                </c:pt>
                <c:pt idx="3455">
                  <c:v>1691</c:v>
                </c:pt>
                <c:pt idx="3456">
                  <c:v>1691</c:v>
                </c:pt>
                <c:pt idx="3457">
                  <c:v>1691</c:v>
                </c:pt>
                <c:pt idx="3458">
                  <c:v>1691</c:v>
                </c:pt>
                <c:pt idx="3459">
                  <c:v>1691</c:v>
                </c:pt>
                <c:pt idx="3460">
                  <c:v>1692</c:v>
                </c:pt>
                <c:pt idx="3461">
                  <c:v>1693</c:v>
                </c:pt>
                <c:pt idx="3462">
                  <c:v>1694</c:v>
                </c:pt>
                <c:pt idx="3463">
                  <c:v>1695</c:v>
                </c:pt>
                <c:pt idx="3464">
                  <c:v>1696</c:v>
                </c:pt>
                <c:pt idx="3465">
                  <c:v>1697</c:v>
                </c:pt>
                <c:pt idx="3466">
                  <c:v>1697</c:v>
                </c:pt>
                <c:pt idx="3467">
                  <c:v>1698</c:v>
                </c:pt>
                <c:pt idx="3468">
                  <c:v>1699</c:v>
                </c:pt>
                <c:pt idx="3469">
                  <c:v>1699</c:v>
                </c:pt>
                <c:pt idx="3470">
                  <c:v>1699</c:v>
                </c:pt>
                <c:pt idx="3471">
                  <c:v>1700</c:v>
                </c:pt>
                <c:pt idx="3472">
                  <c:v>1701</c:v>
                </c:pt>
                <c:pt idx="3473">
                  <c:v>1701</c:v>
                </c:pt>
                <c:pt idx="3474">
                  <c:v>1701</c:v>
                </c:pt>
                <c:pt idx="3475">
                  <c:v>1701</c:v>
                </c:pt>
                <c:pt idx="3476">
                  <c:v>1701</c:v>
                </c:pt>
                <c:pt idx="3477">
                  <c:v>1702</c:v>
                </c:pt>
                <c:pt idx="3478">
                  <c:v>1703</c:v>
                </c:pt>
                <c:pt idx="3479">
                  <c:v>1704</c:v>
                </c:pt>
                <c:pt idx="3480">
                  <c:v>1705</c:v>
                </c:pt>
                <c:pt idx="3481">
                  <c:v>1706</c:v>
                </c:pt>
                <c:pt idx="3482">
                  <c:v>1706</c:v>
                </c:pt>
                <c:pt idx="3483">
                  <c:v>1706</c:v>
                </c:pt>
                <c:pt idx="3484">
                  <c:v>1707</c:v>
                </c:pt>
                <c:pt idx="3485">
                  <c:v>1708</c:v>
                </c:pt>
                <c:pt idx="3486">
                  <c:v>1709</c:v>
                </c:pt>
                <c:pt idx="3487">
                  <c:v>1710</c:v>
                </c:pt>
                <c:pt idx="3488">
                  <c:v>1711</c:v>
                </c:pt>
                <c:pt idx="3489">
                  <c:v>1712</c:v>
                </c:pt>
                <c:pt idx="3490">
                  <c:v>1713</c:v>
                </c:pt>
                <c:pt idx="3491">
                  <c:v>1714</c:v>
                </c:pt>
                <c:pt idx="3492">
                  <c:v>1715</c:v>
                </c:pt>
                <c:pt idx="3493">
                  <c:v>1715</c:v>
                </c:pt>
                <c:pt idx="3494">
                  <c:v>1716</c:v>
                </c:pt>
                <c:pt idx="3495">
                  <c:v>1717</c:v>
                </c:pt>
                <c:pt idx="3496">
                  <c:v>1718</c:v>
                </c:pt>
                <c:pt idx="3497">
                  <c:v>1718</c:v>
                </c:pt>
                <c:pt idx="3498">
                  <c:v>1719</c:v>
                </c:pt>
                <c:pt idx="3499">
                  <c:v>1719</c:v>
                </c:pt>
                <c:pt idx="3500">
                  <c:v>1720</c:v>
                </c:pt>
                <c:pt idx="3501">
                  <c:v>1720</c:v>
                </c:pt>
                <c:pt idx="3502">
                  <c:v>1721</c:v>
                </c:pt>
                <c:pt idx="3503">
                  <c:v>1721</c:v>
                </c:pt>
                <c:pt idx="3504">
                  <c:v>1722</c:v>
                </c:pt>
                <c:pt idx="3505">
                  <c:v>1722</c:v>
                </c:pt>
                <c:pt idx="3506">
                  <c:v>1723</c:v>
                </c:pt>
                <c:pt idx="3507">
                  <c:v>1724</c:v>
                </c:pt>
                <c:pt idx="3508">
                  <c:v>1724</c:v>
                </c:pt>
                <c:pt idx="3509">
                  <c:v>1724</c:v>
                </c:pt>
                <c:pt idx="3510">
                  <c:v>1724</c:v>
                </c:pt>
                <c:pt idx="3511">
                  <c:v>1725</c:v>
                </c:pt>
                <c:pt idx="3512">
                  <c:v>1725</c:v>
                </c:pt>
                <c:pt idx="3513">
                  <c:v>1726</c:v>
                </c:pt>
                <c:pt idx="3514">
                  <c:v>1727</c:v>
                </c:pt>
                <c:pt idx="3515">
                  <c:v>1728</c:v>
                </c:pt>
                <c:pt idx="3516">
                  <c:v>1729</c:v>
                </c:pt>
                <c:pt idx="3517">
                  <c:v>1730</c:v>
                </c:pt>
                <c:pt idx="3518">
                  <c:v>1730</c:v>
                </c:pt>
                <c:pt idx="3519">
                  <c:v>1730</c:v>
                </c:pt>
                <c:pt idx="3520">
                  <c:v>1730</c:v>
                </c:pt>
                <c:pt idx="3521">
                  <c:v>1730</c:v>
                </c:pt>
                <c:pt idx="3522">
                  <c:v>1730</c:v>
                </c:pt>
                <c:pt idx="3523">
                  <c:v>1730</c:v>
                </c:pt>
                <c:pt idx="3524">
                  <c:v>1730</c:v>
                </c:pt>
                <c:pt idx="3525">
                  <c:v>1730</c:v>
                </c:pt>
                <c:pt idx="3526">
                  <c:v>1730</c:v>
                </c:pt>
                <c:pt idx="3527">
                  <c:v>1730</c:v>
                </c:pt>
                <c:pt idx="3528">
                  <c:v>1731</c:v>
                </c:pt>
                <c:pt idx="3529">
                  <c:v>1732</c:v>
                </c:pt>
                <c:pt idx="3530">
                  <c:v>1733</c:v>
                </c:pt>
                <c:pt idx="3531">
                  <c:v>1734</c:v>
                </c:pt>
                <c:pt idx="3532">
                  <c:v>1735</c:v>
                </c:pt>
                <c:pt idx="3533">
                  <c:v>1735</c:v>
                </c:pt>
                <c:pt idx="3534">
                  <c:v>1735</c:v>
                </c:pt>
                <c:pt idx="3535">
                  <c:v>1735</c:v>
                </c:pt>
                <c:pt idx="3536">
                  <c:v>1735</c:v>
                </c:pt>
                <c:pt idx="3537">
                  <c:v>1735</c:v>
                </c:pt>
                <c:pt idx="3538">
                  <c:v>1735</c:v>
                </c:pt>
                <c:pt idx="3539">
                  <c:v>1735</c:v>
                </c:pt>
                <c:pt idx="3540">
                  <c:v>1735</c:v>
                </c:pt>
                <c:pt idx="3541">
                  <c:v>1735</c:v>
                </c:pt>
                <c:pt idx="3542">
                  <c:v>1735</c:v>
                </c:pt>
                <c:pt idx="3543">
                  <c:v>1735</c:v>
                </c:pt>
                <c:pt idx="3544">
                  <c:v>1735</c:v>
                </c:pt>
                <c:pt idx="3545">
                  <c:v>1735</c:v>
                </c:pt>
                <c:pt idx="3546">
                  <c:v>1735</c:v>
                </c:pt>
                <c:pt idx="3547">
                  <c:v>1736</c:v>
                </c:pt>
                <c:pt idx="3548">
                  <c:v>1736</c:v>
                </c:pt>
                <c:pt idx="3549">
                  <c:v>1736</c:v>
                </c:pt>
                <c:pt idx="3550">
                  <c:v>1737</c:v>
                </c:pt>
                <c:pt idx="3551">
                  <c:v>1737</c:v>
                </c:pt>
                <c:pt idx="3552">
                  <c:v>1737</c:v>
                </c:pt>
                <c:pt idx="3553">
                  <c:v>1738</c:v>
                </c:pt>
                <c:pt idx="3554">
                  <c:v>1738</c:v>
                </c:pt>
                <c:pt idx="3555">
                  <c:v>1738</c:v>
                </c:pt>
                <c:pt idx="3556">
                  <c:v>1738</c:v>
                </c:pt>
                <c:pt idx="3557">
                  <c:v>1739</c:v>
                </c:pt>
                <c:pt idx="3558">
                  <c:v>1739</c:v>
                </c:pt>
                <c:pt idx="3559">
                  <c:v>1740</c:v>
                </c:pt>
                <c:pt idx="3560">
                  <c:v>1741</c:v>
                </c:pt>
                <c:pt idx="3561">
                  <c:v>1741</c:v>
                </c:pt>
                <c:pt idx="3562">
                  <c:v>1741</c:v>
                </c:pt>
                <c:pt idx="3563">
                  <c:v>1741</c:v>
                </c:pt>
                <c:pt idx="3564">
                  <c:v>1742</c:v>
                </c:pt>
                <c:pt idx="3565">
                  <c:v>1742</c:v>
                </c:pt>
                <c:pt idx="3566">
                  <c:v>1742</c:v>
                </c:pt>
                <c:pt idx="3567">
                  <c:v>1743</c:v>
                </c:pt>
                <c:pt idx="3568">
                  <c:v>1744</c:v>
                </c:pt>
                <c:pt idx="3569">
                  <c:v>1744</c:v>
                </c:pt>
                <c:pt idx="3570">
                  <c:v>1744</c:v>
                </c:pt>
                <c:pt idx="3571">
                  <c:v>1744</c:v>
                </c:pt>
                <c:pt idx="3572">
                  <c:v>1745</c:v>
                </c:pt>
                <c:pt idx="3573">
                  <c:v>1746</c:v>
                </c:pt>
                <c:pt idx="3574">
                  <c:v>1747</c:v>
                </c:pt>
                <c:pt idx="3575">
                  <c:v>1748</c:v>
                </c:pt>
                <c:pt idx="3576">
                  <c:v>1749</c:v>
                </c:pt>
                <c:pt idx="3577">
                  <c:v>1750</c:v>
                </c:pt>
                <c:pt idx="3578">
                  <c:v>1750</c:v>
                </c:pt>
                <c:pt idx="3579">
                  <c:v>1751</c:v>
                </c:pt>
                <c:pt idx="3580">
                  <c:v>1752</c:v>
                </c:pt>
                <c:pt idx="3581">
                  <c:v>1753</c:v>
                </c:pt>
                <c:pt idx="3582">
                  <c:v>1754</c:v>
                </c:pt>
                <c:pt idx="3583">
                  <c:v>1755</c:v>
                </c:pt>
                <c:pt idx="3584">
                  <c:v>1756</c:v>
                </c:pt>
                <c:pt idx="3585">
                  <c:v>1757</c:v>
                </c:pt>
                <c:pt idx="3586">
                  <c:v>1758</c:v>
                </c:pt>
                <c:pt idx="3587">
                  <c:v>1759</c:v>
                </c:pt>
                <c:pt idx="3588">
                  <c:v>1760</c:v>
                </c:pt>
                <c:pt idx="3589">
                  <c:v>1761</c:v>
                </c:pt>
                <c:pt idx="3590">
                  <c:v>1762</c:v>
                </c:pt>
                <c:pt idx="3591">
                  <c:v>1763</c:v>
                </c:pt>
                <c:pt idx="3592">
                  <c:v>1764</c:v>
                </c:pt>
                <c:pt idx="3593">
                  <c:v>1764</c:v>
                </c:pt>
                <c:pt idx="3594">
                  <c:v>1764</c:v>
                </c:pt>
                <c:pt idx="3595">
                  <c:v>1765</c:v>
                </c:pt>
                <c:pt idx="3596">
                  <c:v>1765</c:v>
                </c:pt>
                <c:pt idx="3597">
                  <c:v>1765</c:v>
                </c:pt>
                <c:pt idx="3598">
                  <c:v>1765</c:v>
                </c:pt>
                <c:pt idx="3599">
                  <c:v>1765</c:v>
                </c:pt>
                <c:pt idx="3600">
                  <c:v>1766</c:v>
                </c:pt>
                <c:pt idx="3601">
                  <c:v>1767</c:v>
                </c:pt>
                <c:pt idx="3602">
                  <c:v>1768</c:v>
                </c:pt>
                <c:pt idx="3603">
                  <c:v>1768</c:v>
                </c:pt>
                <c:pt idx="3604">
                  <c:v>1769</c:v>
                </c:pt>
                <c:pt idx="3605">
                  <c:v>1769</c:v>
                </c:pt>
                <c:pt idx="3606">
                  <c:v>1770</c:v>
                </c:pt>
                <c:pt idx="3607">
                  <c:v>1770</c:v>
                </c:pt>
                <c:pt idx="3608">
                  <c:v>1770</c:v>
                </c:pt>
                <c:pt idx="3609">
                  <c:v>1771</c:v>
                </c:pt>
                <c:pt idx="3610">
                  <c:v>1772</c:v>
                </c:pt>
                <c:pt idx="3611">
                  <c:v>1773</c:v>
                </c:pt>
                <c:pt idx="3612">
                  <c:v>1773</c:v>
                </c:pt>
                <c:pt idx="3613">
                  <c:v>1773</c:v>
                </c:pt>
                <c:pt idx="3614">
                  <c:v>1773</c:v>
                </c:pt>
                <c:pt idx="3615">
                  <c:v>1773</c:v>
                </c:pt>
                <c:pt idx="3616">
                  <c:v>1773</c:v>
                </c:pt>
                <c:pt idx="3617">
                  <c:v>1773</c:v>
                </c:pt>
                <c:pt idx="3618">
                  <c:v>1773</c:v>
                </c:pt>
                <c:pt idx="3619">
                  <c:v>1773</c:v>
                </c:pt>
                <c:pt idx="3620">
                  <c:v>1773</c:v>
                </c:pt>
                <c:pt idx="3621">
                  <c:v>1774</c:v>
                </c:pt>
                <c:pt idx="3622">
                  <c:v>1774</c:v>
                </c:pt>
                <c:pt idx="3623">
                  <c:v>1775</c:v>
                </c:pt>
                <c:pt idx="3624">
                  <c:v>1776</c:v>
                </c:pt>
                <c:pt idx="3625">
                  <c:v>1777</c:v>
                </c:pt>
                <c:pt idx="3626">
                  <c:v>1778</c:v>
                </c:pt>
                <c:pt idx="3627">
                  <c:v>1779</c:v>
                </c:pt>
                <c:pt idx="3628">
                  <c:v>1780</c:v>
                </c:pt>
                <c:pt idx="3629">
                  <c:v>1781</c:v>
                </c:pt>
                <c:pt idx="3630">
                  <c:v>1782</c:v>
                </c:pt>
                <c:pt idx="3631">
                  <c:v>1782</c:v>
                </c:pt>
                <c:pt idx="3632">
                  <c:v>1782</c:v>
                </c:pt>
                <c:pt idx="3633">
                  <c:v>1782</c:v>
                </c:pt>
                <c:pt idx="3634">
                  <c:v>1782</c:v>
                </c:pt>
                <c:pt idx="3635">
                  <c:v>1782</c:v>
                </c:pt>
                <c:pt idx="3636">
                  <c:v>1782</c:v>
                </c:pt>
                <c:pt idx="3637">
                  <c:v>1782</c:v>
                </c:pt>
                <c:pt idx="3638">
                  <c:v>1782</c:v>
                </c:pt>
                <c:pt idx="3639">
                  <c:v>1783</c:v>
                </c:pt>
                <c:pt idx="3640">
                  <c:v>1784</c:v>
                </c:pt>
                <c:pt idx="3641">
                  <c:v>1785</c:v>
                </c:pt>
                <c:pt idx="3642">
                  <c:v>1786</c:v>
                </c:pt>
                <c:pt idx="3643">
                  <c:v>1787</c:v>
                </c:pt>
                <c:pt idx="3644">
                  <c:v>1788</c:v>
                </c:pt>
                <c:pt idx="3645">
                  <c:v>1789</c:v>
                </c:pt>
                <c:pt idx="3646">
                  <c:v>1790</c:v>
                </c:pt>
                <c:pt idx="3647">
                  <c:v>1791</c:v>
                </c:pt>
                <c:pt idx="3648">
                  <c:v>1792</c:v>
                </c:pt>
                <c:pt idx="3649">
                  <c:v>1793</c:v>
                </c:pt>
                <c:pt idx="3650">
                  <c:v>1794</c:v>
                </c:pt>
                <c:pt idx="3651">
                  <c:v>1795</c:v>
                </c:pt>
                <c:pt idx="3652">
                  <c:v>1796</c:v>
                </c:pt>
                <c:pt idx="3653">
                  <c:v>1797</c:v>
                </c:pt>
                <c:pt idx="3654">
                  <c:v>1798</c:v>
                </c:pt>
                <c:pt idx="3655">
                  <c:v>1799</c:v>
                </c:pt>
                <c:pt idx="3656">
                  <c:v>1800</c:v>
                </c:pt>
                <c:pt idx="3657">
                  <c:v>1801</c:v>
                </c:pt>
                <c:pt idx="3658">
                  <c:v>1802</c:v>
                </c:pt>
                <c:pt idx="3659">
                  <c:v>1803</c:v>
                </c:pt>
                <c:pt idx="3660">
                  <c:v>1804</c:v>
                </c:pt>
                <c:pt idx="3661">
                  <c:v>1805</c:v>
                </c:pt>
                <c:pt idx="3662">
                  <c:v>1805</c:v>
                </c:pt>
                <c:pt idx="3663">
                  <c:v>1805</c:v>
                </c:pt>
                <c:pt idx="3664">
                  <c:v>1806</c:v>
                </c:pt>
                <c:pt idx="3665">
                  <c:v>1807</c:v>
                </c:pt>
                <c:pt idx="3666">
                  <c:v>1807</c:v>
                </c:pt>
                <c:pt idx="3667">
                  <c:v>1808</c:v>
                </c:pt>
                <c:pt idx="3668">
                  <c:v>1809</c:v>
                </c:pt>
                <c:pt idx="3669">
                  <c:v>1810</c:v>
                </c:pt>
                <c:pt idx="3670">
                  <c:v>1811</c:v>
                </c:pt>
                <c:pt idx="3671">
                  <c:v>1811</c:v>
                </c:pt>
                <c:pt idx="3672">
                  <c:v>1812</c:v>
                </c:pt>
                <c:pt idx="3673">
                  <c:v>1812</c:v>
                </c:pt>
                <c:pt idx="3674">
                  <c:v>1813</c:v>
                </c:pt>
                <c:pt idx="3675">
                  <c:v>1814</c:v>
                </c:pt>
                <c:pt idx="3676">
                  <c:v>1815</c:v>
                </c:pt>
                <c:pt idx="3677">
                  <c:v>1815</c:v>
                </c:pt>
                <c:pt idx="3678">
                  <c:v>1815</c:v>
                </c:pt>
                <c:pt idx="3679">
                  <c:v>1815</c:v>
                </c:pt>
                <c:pt idx="3680">
                  <c:v>1815</c:v>
                </c:pt>
                <c:pt idx="3681">
                  <c:v>1815</c:v>
                </c:pt>
                <c:pt idx="3682">
                  <c:v>1815</c:v>
                </c:pt>
                <c:pt idx="3683">
                  <c:v>1815</c:v>
                </c:pt>
                <c:pt idx="3684">
                  <c:v>1816</c:v>
                </c:pt>
                <c:pt idx="3685">
                  <c:v>1816</c:v>
                </c:pt>
                <c:pt idx="3686">
                  <c:v>1816</c:v>
                </c:pt>
                <c:pt idx="3687">
                  <c:v>1816</c:v>
                </c:pt>
                <c:pt idx="3688">
                  <c:v>1816</c:v>
                </c:pt>
                <c:pt idx="3689">
                  <c:v>1816</c:v>
                </c:pt>
                <c:pt idx="3690">
                  <c:v>1816</c:v>
                </c:pt>
                <c:pt idx="3691">
                  <c:v>1816</c:v>
                </c:pt>
                <c:pt idx="3692">
                  <c:v>1816</c:v>
                </c:pt>
                <c:pt idx="3693">
                  <c:v>1816</c:v>
                </c:pt>
                <c:pt idx="3694">
                  <c:v>1816</c:v>
                </c:pt>
                <c:pt idx="3695">
                  <c:v>1816</c:v>
                </c:pt>
                <c:pt idx="3696">
                  <c:v>1817</c:v>
                </c:pt>
                <c:pt idx="3697">
                  <c:v>1818</c:v>
                </c:pt>
                <c:pt idx="3698">
                  <c:v>1819</c:v>
                </c:pt>
                <c:pt idx="3699">
                  <c:v>1820</c:v>
                </c:pt>
                <c:pt idx="3700">
                  <c:v>1821</c:v>
                </c:pt>
                <c:pt idx="3701">
                  <c:v>1822</c:v>
                </c:pt>
                <c:pt idx="3702">
                  <c:v>1823</c:v>
                </c:pt>
                <c:pt idx="3703">
                  <c:v>1824</c:v>
                </c:pt>
                <c:pt idx="3704">
                  <c:v>1825</c:v>
                </c:pt>
                <c:pt idx="3705">
                  <c:v>1826</c:v>
                </c:pt>
                <c:pt idx="3706">
                  <c:v>1826</c:v>
                </c:pt>
                <c:pt idx="3707">
                  <c:v>1826</c:v>
                </c:pt>
                <c:pt idx="3708">
                  <c:v>1826</c:v>
                </c:pt>
                <c:pt idx="3709">
                  <c:v>1826</c:v>
                </c:pt>
                <c:pt idx="3710">
                  <c:v>1827</c:v>
                </c:pt>
                <c:pt idx="3711">
                  <c:v>1827</c:v>
                </c:pt>
                <c:pt idx="3712">
                  <c:v>1828</c:v>
                </c:pt>
                <c:pt idx="3713">
                  <c:v>1828</c:v>
                </c:pt>
                <c:pt idx="3714">
                  <c:v>1828</c:v>
                </c:pt>
                <c:pt idx="3715">
                  <c:v>1828</c:v>
                </c:pt>
                <c:pt idx="3716">
                  <c:v>1828</c:v>
                </c:pt>
                <c:pt idx="3717">
                  <c:v>1829</c:v>
                </c:pt>
                <c:pt idx="3718">
                  <c:v>1830</c:v>
                </c:pt>
                <c:pt idx="3719">
                  <c:v>1830</c:v>
                </c:pt>
                <c:pt idx="3720">
                  <c:v>1831</c:v>
                </c:pt>
                <c:pt idx="3721">
                  <c:v>1831</c:v>
                </c:pt>
                <c:pt idx="3722">
                  <c:v>1831</c:v>
                </c:pt>
                <c:pt idx="3723">
                  <c:v>1832</c:v>
                </c:pt>
                <c:pt idx="3724">
                  <c:v>1833</c:v>
                </c:pt>
                <c:pt idx="3725">
                  <c:v>1834</c:v>
                </c:pt>
                <c:pt idx="3726">
                  <c:v>1835</c:v>
                </c:pt>
                <c:pt idx="3727">
                  <c:v>1836</c:v>
                </c:pt>
                <c:pt idx="3728">
                  <c:v>1837</c:v>
                </c:pt>
                <c:pt idx="3729">
                  <c:v>1838</c:v>
                </c:pt>
                <c:pt idx="3730">
                  <c:v>1839</c:v>
                </c:pt>
                <c:pt idx="3731">
                  <c:v>1840</c:v>
                </c:pt>
                <c:pt idx="3732">
                  <c:v>1841</c:v>
                </c:pt>
                <c:pt idx="3733">
                  <c:v>1842</c:v>
                </c:pt>
                <c:pt idx="3734">
                  <c:v>1843</c:v>
                </c:pt>
                <c:pt idx="3735">
                  <c:v>1844</c:v>
                </c:pt>
                <c:pt idx="3736">
                  <c:v>1845</c:v>
                </c:pt>
                <c:pt idx="3737">
                  <c:v>1846</c:v>
                </c:pt>
                <c:pt idx="3738">
                  <c:v>1847</c:v>
                </c:pt>
                <c:pt idx="3739">
                  <c:v>1848</c:v>
                </c:pt>
                <c:pt idx="3740">
                  <c:v>1849</c:v>
                </c:pt>
                <c:pt idx="3741">
                  <c:v>1849</c:v>
                </c:pt>
                <c:pt idx="3742">
                  <c:v>1850</c:v>
                </c:pt>
                <c:pt idx="3743">
                  <c:v>1851</c:v>
                </c:pt>
                <c:pt idx="3744">
                  <c:v>1852</c:v>
                </c:pt>
                <c:pt idx="3745">
                  <c:v>1852</c:v>
                </c:pt>
                <c:pt idx="3746">
                  <c:v>1853</c:v>
                </c:pt>
                <c:pt idx="3747">
                  <c:v>1853</c:v>
                </c:pt>
                <c:pt idx="3748">
                  <c:v>1853</c:v>
                </c:pt>
                <c:pt idx="3749">
                  <c:v>1854</c:v>
                </c:pt>
                <c:pt idx="3750">
                  <c:v>1854</c:v>
                </c:pt>
                <c:pt idx="3751">
                  <c:v>1854</c:v>
                </c:pt>
                <c:pt idx="3752">
                  <c:v>1855</c:v>
                </c:pt>
                <c:pt idx="3753">
                  <c:v>1856</c:v>
                </c:pt>
                <c:pt idx="3754">
                  <c:v>1856</c:v>
                </c:pt>
                <c:pt idx="3755">
                  <c:v>1857</c:v>
                </c:pt>
                <c:pt idx="3756">
                  <c:v>1858</c:v>
                </c:pt>
                <c:pt idx="3757">
                  <c:v>1859</c:v>
                </c:pt>
                <c:pt idx="3758">
                  <c:v>1860</c:v>
                </c:pt>
                <c:pt idx="3759">
                  <c:v>1861</c:v>
                </c:pt>
                <c:pt idx="3760">
                  <c:v>1862</c:v>
                </c:pt>
                <c:pt idx="3761">
                  <c:v>1863</c:v>
                </c:pt>
                <c:pt idx="3762">
                  <c:v>1864</c:v>
                </c:pt>
                <c:pt idx="3763">
                  <c:v>1865</c:v>
                </c:pt>
                <c:pt idx="3764">
                  <c:v>1866</c:v>
                </c:pt>
                <c:pt idx="3765">
                  <c:v>1867</c:v>
                </c:pt>
                <c:pt idx="3766">
                  <c:v>1868</c:v>
                </c:pt>
                <c:pt idx="3767">
                  <c:v>1869</c:v>
                </c:pt>
                <c:pt idx="3768">
                  <c:v>1869</c:v>
                </c:pt>
                <c:pt idx="3769">
                  <c:v>1869</c:v>
                </c:pt>
                <c:pt idx="3770">
                  <c:v>1869</c:v>
                </c:pt>
                <c:pt idx="3771">
                  <c:v>1869</c:v>
                </c:pt>
                <c:pt idx="3772">
                  <c:v>1869</c:v>
                </c:pt>
                <c:pt idx="3773">
                  <c:v>1869</c:v>
                </c:pt>
                <c:pt idx="3774">
                  <c:v>1869</c:v>
                </c:pt>
                <c:pt idx="3775">
                  <c:v>1869</c:v>
                </c:pt>
                <c:pt idx="3776">
                  <c:v>1870</c:v>
                </c:pt>
                <c:pt idx="3777">
                  <c:v>1870</c:v>
                </c:pt>
                <c:pt idx="3778">
                  <c:v>1871</c:v>
                </c:pt>
                <c:pt idx="3779">
                  <c:v>1872</c:v>
                </c:pt>
                <c:pt idx="3780">
                  <c:v>1873</c:v>
                </c:pt>
                <c:pt idx="3781">
                  <c:v>1874</c:v>
                </c:pt>
                <c:pt idx="3782">
                  <c:v>1875</c:v>
                </c:pt>
                <c:pt idx="3783">
                  <c:v>1875</c:v>
                </c:pt>
                <c:pt idx="3784">
                  <c:v>1876</c:v>
                </c:pt>
                <c:pt idx="3785">
                  <c:v>1876</c:v>
                </c:pt>
                <c:pt idx="3786">
                  <c:v>1877</c:v>
                </c:pt>
                <c:pt idx="3787">
                  <c:v>1877</c:v>
                </c:pt>
                <c:pt idx="3788">
                  <c:v>1878</c:v>
                </c:pt>
                <c:pt idx="3789">
                  <c:v>1878</c:v>
                </c:pt>
                <c:pt idx="3790">
                  <c:v>1878</c:v>
                </c:pt>
                <c:pt idx="3791">
                  <c:v>1878</c:v>
                </c:pt>
                <c:pt idx="3792">
                  <c:v>1879</c:v>
                </c:pt>
                <c:pt idx="3793">
                  <c:v>1879</c:v>
                </c:pt>
                <c:pt idx="3794">
                  <c:v>1879</c:v>
                </c:pt>
                <c:pt idx="3795">
                  <c:v>1880</c:v>
                </c:pt>
                <c:pt idx="3796">
                  <c:v>1880</c:v>
                </c:pt>
                <c:pt idx="3797">
                  <c:v>1880</c:v>
                </c:pt>
                <c:pt idx="3798">
                  <c:v>1880</c:v>
                </c:pt>
                <c:pt idx="3799">
                  <c:v>1881</c:v>
                </c:pt>
                <c:pt idx="3800">
                  <c:v>1882</c:v>
                </c:pt>
                <c:pt idx="3801">
                  <c:v>1882</c:v>
                </c:pt>
                <c:pt idx="3802">
                  <c:v>1882</c:v>
                </c:pt>
                <c:pt idx="3803">
                  <c:v>1882</c:v>
                </c:pt>
                <c:pt idx="3804">
                  <c:v>1883</c:v>
                </c:pt>
                <c:pt idx="3805">
                  <c:v>1884</c:v>
                </c:pt>
                <c:pt idx="3806">
                  <c:v>1884</c:v>
                </c:pt>
                <c:pt idx="3807">
                  <c:v>1885</c:v>
                </c:pt>
                <c:pt idx="3808">
                  <c:v>1886</c:v>
                </c:pt>
                <c:pt idx="3809">
                  <c:v>1887</c:v>
                </c:pt>
                <c:pt idx="3810">
                  <c:v>1887</c:v>
                </c:pt>
                <c:pt idx="3811">
                  <c:v>1887</c:v>
                </c:pt>
                <c:pt idx="3812">
                  <c:v>1888</c:v>
                </c:pt>
                <c:pt idx="3813">
                  <c:v>1889</c:v>
                </c:pt>
                <c:pt idx="3814">
                  <c:v>1890</c:v>
                </c:pt>
                <c:pt idx="3815">
                  <c:v>1891</c:v>
                </c:pt>
                <c:pt idx="3816">
                  <c:v>1892</c:v>
                </c:pt>
                <c:pt idx="3817">
                  <c:v>1893</c:v>
                </c:pt>
                <c:pt idx="3818">
                  <c:v>1893</c:v>
                </c:pt>
                <c:pt idx="3819">
                  <c:v>1894</c:v>
                </c:pt>
                <c:pt idx="3820">
                  <c:v>1894</c:v>
                </c:pt>
                <c:pt idx="3821">
                  <c:v>1895</c:v>
                </c:pt>
                <c:pt idx="3822">
                  <c:v>1896</c:v>
                </c:pt>
                <c:pt idx="3823">
                  <c:v>1896</c:v>
                </c:pt>
                <c:pt idx="3824">
                  <c:v>1896</c:v>
                </c:pt>
                <c:pt idx="3825">
                  <c:v>1896</c:v>
                </c:pt>
                <c:pt idx="3826">
                  <c:v>1896</c:v>
                </c:pt>
                <c:pt idx="3827">
                  <c:v>1896</c:v>
                </c:pt>
                <c:pt idx="3828">
                  <c:v>1896</c:v>
                </c:pt>
                <c:pt idx="3829">
                  <c:v>1896</c:v>
                </c:pt>
                <c:pt idx="3830">
                  <c:v>1896</c:v>
                </c:pt>
                <c:pt idx="3831">
                  <c:v>1896</c:v>
                </c:pt>
                <c:pt idx="3832">
                  <c:v>1897</c:v>
                </c:pt>
                <c:pt idx="3833">
                  <c:v>1897</c:v>
                </c:pt>
                <c:pt idx="3834">
                  <c:v>1898</c:v>
                </c:pt>
                <c:pt idx="3835">
                  <c:v>1899</c:v>
                </c:pt>
                <c:pt idx="3836">
                  <c:v>1900</c:v>
                </c:pt>
                <c:pt idx="3837">
                  <c:v>1900</c:v>
                </c:pt>
                <c:pt idx="3838">
                  <c:v>1900</c:v>
                </c:pt>
                <c:pt idx="3839">
                  <c:v>1901</c:v>
                </c:pt>
                <c:pt idx="3840">
                  <c:v>1902</c:v>
                </c:pt>
                <c:pt idx="3841">
                  <c:v>1903</c:v>
                </c:pt>
                <c:pt idx="3842">
                  <c:v>1904</c:v>
                </c:pt>
                <c:pt idx="3843">
                  <c:v>1905</c:v>
                </c:pt>
                <c:pt idx="3844">
                  <c:v>1906</c:v>
                </c:pt>
                <c:pt idx="3845">
                  <c:v>1906</c:v>
                </c:pt>
                <c:pt idx="3846">
                  <c:v>1906</c:v>
                </c:pt>
                <c:pt idx="3847">
                  <c:v>1906</c:v>
                </c:pt>
                <c:pt idx="3848">
                  <c:v>1906</c:v>
                </c:pt>
                <c:pt idx="3849">
                  <c:v>1907</c:v>
                </c:pt>
                <c:pt idx="3850">
                  <c:v>1907</c:v>
                </c:pt>
                <c:pt idx="3851">
                  <c:v>1907</c:v>
                </c:pt>
                <c:pt idx="3852">
                  <c:v>1908</c:v>
                </c:pt>
                <c:pt idx="3853">
                  <c:v>1909</c:v>
                </c:pt>
                <c:pt idx="3854">
                  <c:v>1909</c:v>
                </c:pt>
                <c:pt idx="3855">
                  <c:v>1909</c:v>
                </c:pt>
                <c:pt idx="3856">
                  <c:v>1910</c:v>
                </c:pt>
                <c:pt idx="3857">
                  <c:v>1910</c:v>
                </c:pt>
                <c:pt idx="3858">
                  <c:v>1910</c:v>
                </c:pt>
                <c:pt idx="3859">
                  <c:v>1910</c:v>
                </c:pt>
                <c:pt idx="3860">
                  <c:v>1910</c:v>
                </c:pt>
                <c:pt idx="3861">
                  <c:v>1910</c:v>
                </c:pt>
                <c:pt idx="3862">
                  <c:v>1910</c:v>
                </c:pt>
                <c:pt idx="3863">
                  <c:v>1910</c:v>
                </c:pt>
                <c:pt idx="3864">
                  <c:v>1910</c:v>
                </c:pt>
                <c:pt idx="3865">
                  <c:v>1911</c:v>
                </c:pt>
                <c:pt idx="3866">
                  <c:v>1912</c:v>
                </c:pt>
                <c:pt idx="3867">
                  <c:v>1912</c:v>
                </c:pt>
                <c:pt idx="3868">
                  <c:v>1913</c:v>
                </c:pt>
                <c:pt idx="3869">
                  <c:v>1914</c:v>
                </c:pt>
                <c:pt idx="3870">
                  <c:v>1915</c:v>
                </c:pt>
                <c:pt idx="3871">
                  <c:v>1916</c:v>
                </c:pt>
                <c:pt idx="3872">
                  <c:v>1917</c:v>
                </c:pt>
                <c:pt idx="3873">
                  <c:v>1918</c:v>
                </c:pt>
                <c:pt idx="3874">
                  <c:v>1919</c:v>
                </c:pt>
                <c:pt idx="3875">
                  <c:v>1919</c:v>
                </c:pt>
                <c:pt idx="3876">
                  <c:v>1919</c:v>
                </c:pt>
                <c:pt idx="3877">
                  <c:v>1919</c:v>
                </c:pt>
                <c:pt idx="3878">
                  <c:v>1919</c:v>
                </c:pt>
                <c:pt idx="3879">
                  <c:v>1920</c:v>
                </c:pt>
                <c:pt idx="3880">
                  <c:v>1921</c:v>
                </c:pt>
                <c:pt idx="3881">
                  <c:v>1921</c:v>
                </c:pt>
                <c:pt idx="3882">
                  <c:v>1921</c:v>
                </c:pt>
                <c:pt idx="3883">
                  <c:v>1921</c:v>
                </c:pt>
                <c:pt idx="3884">
                  <c:v>1921</c:v>
                </c:pt>
                <c:pt idx="3885">
                  <c:v>1921</c:v>
                </c:pt>
                <c:pt idx="3886">
                  <c:v>1921</c:v>
                </c:pt>
                <c:pt idx="3887">
                  <c:v>1921</c:v>
                </c:pt>
                <c:pt idx="3888">
                  <c:v>1921</c:v>
                </c:pt>
                <c:pt idx="3889">
                  <c:v>1921</c:v>
                </c:pt>
                <c:pt idx="3890">
                  <c:v>1922</c:v>
                </c:pt>
                <c:pt idx="3891">
                  <c:v>1923</c:v>
                </c:pt>
                <c:pt idx="3892">
                  <c:v>1924</c:v>
                </c:pt>
                <c:pt idx="3893">
                  <c:v>1924</c:v>
                </c:pt>
                <c:pt idx="3894">
                  <c:v>1925</c:v>
                </c:pt>
                <c:pt idx="3895">
                  <c:v>1925</c:v>
                </c:pt>
                <c:pt idx="3896">
                  <c:v>1926</c:v>
                </c:pt>
                <c:pt idx="3897">
                  <c:v>1927</c:v>
                </c:pt>
                <c:pt idx="3898">
                  <c:v>1927</c:v>
                </c:pt>
                <c:pt idx="3899">
                  <c:v>1927</c:v>
                </c:pt>
                <c:pt idx="3900">
                  <c:v>1927</c:v>
                </c:pt>
                <c:pt idx="3901">
                  <c:v>1928</c:v>
                </c:pt>
                <c:pt idx="3902">
                  <c:v>1929</c:v>
                </c:pt>
                <c:pt idx="3903">
                  <c:v>1929</c:v>
                </c:pt>
                <c:pt idx="3904">
                  <c:v>1929</c:v>
                </c:pt>
                <c:pt idx="3905">
                  <c:v>1929</c:v>
                </c:pt>
                <c:pt idx="3906">
                  <c:v>1929</c:v>
                </c:pt>
                <c:pt idx="3907">
                  <c:v>1930</c:v>
                </c:pt>
                <c:pt idx="3908">
                  <c:v>1931</c:v>
                </c:pt>
                <c:pt idx="3909">
                  <c:v>1931</c:v>
                </c:pt>
                <c:pt idx="3910">
                  <c:v>1931</c:v>
                </c:pt>
                <c:pt idx="3911">
                  <c:v>1931</c:v>
                </c:pt>
                <c:pt idx="3912">
                  <c:v>1932</c:v>
                </c:pt>
                <c:pt idx="3913">
                  <c:v>1932</c:v>
                </c:pt>
                <c:pt idx="3914">
                  <c:v>1933</c:v>
                </c:pt>
                <c:pt idx="3915">
                  <c:v>1933</c:v>
                </c:pt>
                <c:pt idx="3916">
                  <c:v>1933</c:v>
                </c:pt>
                <c:pt idx="3917">
                  <c:v>1933</c:v>
                </c:pt>
                <c:pt idx="3918">
                  <c:v>1933</c:v>
                </c:pt>
                <c:pt idx="3919">
                  <c:v>1933</c:v>
                </c:pt>
                <c:pt idx="3920">
                  <c:v>1933</c:v>
                </c:pt>
                <c:pt idx="3921">
                  <c:v>1933</c:v>
                </c:pt>
                <c:pt idx="3922">
                  <c:v>1933</c:v>
                </c:pt>
                <c:pt idx="3923">
                  <c:v>1933</c:v>
                </c:pt>
                <c:pt idx="3924">
                  <c:v>1934</c:v>
                </c:pt>
                <c:pt idx="3925">
                  <c:v>1935</c:v>
                </c:pt>
                <c:pt idx="3926">
                  <c:v>1936</c:v>
                </c:pt>
                <c:pt idx="3927">
                  <c:v>1936</c:v>
                </c:pt>
                <c:pt idx="3928">
                  <c:v>1937</c:v>
                </c:pt>
                <c:pt idx="3929">
                  <c:v>1938</c:v>
                </c:pt>
                <c:pt idx="3930">
                  <c:v>1939</c:v>
                </c:pt>
                <c:pt idx="3931">
                  <c:v>1939</c:v>
                </c:pt>
                <c:pt idx="3932">
                  <c:v>1940</c:v>
                </c:pt>
                <c:pt idx="3933">
                  <c:v>1940</c:v>
                </c:pt>
                <c:pt idx="3934">
                  <c:v>1941</c:v>
                </c:pt>
                <c:pt idx="3935">
                  <c:v>1942</c:v>
                </c:pt>
                <c:pt idx="3936">
                  <c:v>1943</c:v>
                </c:pt>
                <c:pt idx="3937">
                  <c:v>1944</c:v>
                </c:pt>
                <c:pt idx="3938">
                  <c:v>1945</c:v>
                </c:pt>
                <c:pt idx="3939">
                  <c:v>1946</c:v>
                </c:pt>
                <c:pt idx="3940">
                  <c:v>1947</c:v>
                </c:pt>
                <c:pt idx="3941">
                  <c:v>1948</c:v>
                </c:pt>
                <c:pt idx="3942">
                  <c:v>1948</c:v>
                </c:pt>
                <c:pt idx="3943">
                  <c:v>1948</c:v>
                </c:pt>
                <c:pt idx="3944">
                  <c:v>1948</c:v>
                </c:pt>
                <c:pt idx="3945">
                  <c:v>1949</c:v>
                </c:pt>
                <c:pt idx="3946">
                  <c:v>1950</c:v>
                </c:pt>
                <c:pt idx="3947">
                  <c:v>1951</c:v>
                </c:pt>
                <c:pt idx="3948">
                  <c:v>1951</c:v>
                </c:pt>
                <c:pt idx="3949">
                  <c:v>1951</c:v>
                </c:pt>
                <c:pt idx="3950">
                  <c:v>1951</c:v>
                </c:pt>
                <c:pt idx="3951">
                  <c:v>1951</c:v>
                </c:pt>
                <c:pt idx="3952">
                  <c:v>1951</c:v>
                </c:pt>
                <c:pt idx="3953">
                  <c:v>1951</c:v>
                </c:pt>
                <c:pt idx="3954">
                  <c:v>1951</c:v>
                </c:pt>
                <c:pt idx="3955">
                  <c:v>1951</c:v>
                </c:pt>
                <c:pt idx="3956">
                  <c:v>1951</c:v>
                </c:pt>
                <c:pt idx="3957">
                  <c:v>1952</c:v>
                </c:pt>
                <c:pt idx="3958">
                  <c:v>1953</c:v>
                </c:pt>
                <c:pt idx="3959">
                  <c:v>1954</c:v>
                </c:pt>
                <c:pt idx="3960">
                  <c:v>1954</c:v>
                </c:pt>
                <c:pt idx="3961">
                  <c:v>1954</c:v>
                </c:pt>
                <c:pt idx="3962">
                  <c:v>1954</c:v>
                </c:pt>
                <c:pt idx="3963">
                  <c:v>1954</c:v>
                </c:pt>
                <c:pt idx="3964">
                  <c:v>1954</c:v>
                </c:pt>
                <c:pt idx="3965">
                  <c:v>1954</c:v>
                </c:pt>
                <c:pt idx="3966">
                  <c:v>1954</c:v>
                </c:pt>
                <c:pt idx="3967">
                  <c:v>1954</c:v>
                </c:pt>
                <c:pt idx="3968">
                  <c:v>1954</c:v>
                </c:pt>
                <c:pt idx="3969">
                  <c:v>1954</c:v>
                </c:pt>
                <c:pt idx="3970">
                  <c:v>1954</c:v>
                </c:pt>
                <c:pt idx="3971">
                  <c:v>1954</c:v>
                </c:pt>
                <c:pt idx="3972">
                  <c:v>1954</c:v>
                </c:pt>
                <c:pt idx="3973">
                  <c:v>1954</c:v>
                </c:pt>
                <c:pt idx="3974">
                  <c:v>1955</c:v>
                </c:pt>
                <c:pt idx="3975">
                  <c:v>1955</c:v>
                </c:pt>
                <c:pt idx="3976">
                  <c:v>1955</c:v>
                </c:pt>
                <c:pt idx="3977">
                  <c:v>1955</c:v>
                </c:pt>
                <c:pt idx="3978">
                  <c:v>1955</c:v>
                </c:pt>
                <c:pt idx="3979">
                  <c:v>1956</c:v>
                </c:pt>
                <c:pt idx="3980">
                  <c:v>1957</c:v>
                </c:pt>
                <c:pt idx="3981">
                  <c:v>1957</c:v>
                </c:pt>
                <c:pt idx="3982">
                  <c:v>1957</c:v>
                </c:pt>
                <c:pt idx="3983">
                  <c:v>1958</c:v>
                </c:pt>
                <c:pt idx="3984">
                  <c:v>1959</c:v>
                </c:pt>
                <c:pt idx="3985">
                  <c:v>1960</c:v>
                </c:pt>
                <c:pt idx="3986">
                  <c:v>1961</c:v>
                </c:pt>
                <c:pt idx="3987">
                  <c:v>1961</c:v>
                </c:pt>
                <c:pt idx="3988">
                  <c:v>1962</c:v>
                </c:pt>
                <c:pt idx="3989">
                  <c:v>1962</c:v>
                </c:pt>
                <c:pt idx="3990">
                  <c:v>1962</c:v>
                </c:pt>
                <c:pt idx="3991">
                  <c:v>1963</c:v>
                </c:pt>
                <c:pt idx="3992">
                  <c:v>1964</c:v>
                </c:pt>
                <c:pt idx="3993">
                  <c:v>1964</c:v>
                </c:pt>
                <c:pt idx="3994">
                  <c:v>1964</c:v>
                </c:pt>
                <c:pt idx="3995">
                  <c:v>1964</c:v>
                </c:pt>
                <c:pt idx="3996">
                  <c:v>1965</c:v>
                </c:pt>
                <c:pt idx="3997">
                  <c:v>1966</c:v>
                </c:pt>
                <c:pt idx="3998">
                  <c:v>1967</c:v>
                </c:pt>
                <c:pt idx="3999">
                  <c:v>1967</c:v>
                </c:pt>
                <c:pt idx="4000">
                  <c:v>1967</c:v>
                </c:pt>
                <c:pt idx="4001">
                  <c:v>1968</c:v>
                </c:pt>
                <c:pt idx="4002">
                  <c:v>1969</c:v>
                </c:pt>
                <c:pt idx="4003">
                  <c:v>1970</c:v>
                </c:pt>
                <c:pt idx="4004">
                  <c:v>1971</c:v>
                </c:pt>
                <c:pt idx="4005">
                  <c:v>1972</c:v>
                </c:pt>
                <c:pt idx="4006">
                  <c:v>1973</c:v>
                </c:pt>
                <c:pt idx="4007">
                  <c:v>1973</c:v>
                </c:pt>
                <c:pt idx="4008">
                  <c:v>1974</c:v>
                </c:pt>
                <c:pt idx="4009">
                  <c:v>1975</c:v>
                </c:pt>
                <c:pt idx="4010">
                  <c:v>1976</c:v>
                </c:pt>
                <c:pt idx="4011">
                  <c:v>1977</c:v>
                </c:pt>
                <c:pt idx="4012">
                  <c:v>1977</c:v>
                </c:pt>
                <c:pt idx="4013">
                  <c:v>1977</c:v>
                </c:pt>
                <c:pt idx="4014">
                  <c:v>1977</c:v>
                </c:pt>
                <c:pt idx="4015">
                  <c:v>1978</c:v>
                </c:pt>
                <c:pt idx="4016">
                  <c:v>1978</c:v>
                </c:pt>
                <c:pt idx="4017">
                  <c:v>1978</c:v>
                </c:pt>
                <c:pt idx="4018">
                  <c:v>1978</c:v>
                </c:pt>
                <c:pt idx="4019">
                  <c:v>1979</c:v>
                </c:pt>
                <c:pt idx="4020">
                  <c:v>1980</c:v>
                </c:pt>
                <c:pt idx="4021">
                  <c:v>1981</c:v>
                </c:pt>
                <c:pt idx="4022">
                  <c:v>1982</c:v>
                </c:pt>
                <c:pt idx="4023">
                  <c:v>1982</c:v>
                </c:pt>
                <c:pt idx="4024">
                  <c:v>1982</c:v>
                </c:pt>
                <c:pt idx="4025">
                  <c:v>1983</c:v>
                </c:pt>
                <c:pt idx="4026">
                  <c:v>1984</c:v>
                </c:pt>
                <c:pt idx="4027">
                  <c:v>1985</c:v>
                </c:pt>
                <c:pt idx="4028">
                  <c:v>1986</c:v>
                </c:pt>
                <c:pt idx="4029">
                  <c:v>1987</c:v>
                </c:pt>
                <c:pt idx="4030">
                  <c:v>1988</c:v>
                </c:pt>
                <c:pt idx="4031">
                  <c:v>1988</c:v>
                </c:pt>
                <c:pt idx="4032">
                  <c:v>1988</c:v>
                </c:pt>
                <c:pt idx="4033">
                  <c:v>1989</c:v>
                </c:pt>
                <c:pt idx="4034">
                  <c:v>1990</c:v>
                </c:pt>
                <c:pt idx="4035">
                  <c:v>1990</c:v>
                </c:pt>
                <c:pt idx="4036">
                  <c:v>1991</c:v>
                </c:pt>
                <c:pt idx="4037">
                  <c:v>1992</c:v>
                </c:pt>
                <c:pt idx="4038">
                  <c:v>1992</c:v>
                </c:pt>
                <c:pt idx="4039">
                  <c:v>1993</c:v>
                </c:pt>
                <c:pt idx="4040">
                  <c:v>1994</c:v>
                </c:pt>
                <c:pt idx="4041">
                  <c:v>1994</c:v>
                </c:pt>
                <c:pt idx="4042">
                  <c:v>1995</c:v>
                </c:pt>
                <c:pt idx="4043">
                  <c:v>1995</c:v>
                </c:pt>
                <c:pt idx="4044">
                  <c:v>1995</c:v>
                </c:pt>
                <c:pt idx="4045">
                  <c:v>1995</c:v>
                </c:pt>
                <c:pt idx="4046">
                  <c:v>1996</c:v>
                </c:pt>
                <c:pt idx="4047">
                  <c:v>1996</c:v>
                </c:pt>
                <c:pt idx="4048">
                  <c:v>1996</c:v>
                </c:pt>
                <c:pt idx="4049">
                  <c:v>1997</c:v>
                </c:pt>
                <c:pt idx="4050">
                  <c:v>1997</c:v>
                </c:pt>
                <c:pt idx="4051">
                  <c:v>1998</c:v>
                </c:pt>
                <c:pt idx="4052">
                  <c:v>1999</c:v>
                </c:pt>
                <c:pt idx="4053">
                  <c:v>1999</c:v>
                </c:pt>
                <c:pt idx="4054">
                  <c:v>2000</c:v>
                </c:pt>
                <c:pt idx="4055">
                  <c:v>2001</c:v>
                </c:pt>
                <c:pt idx="4056">
                  <c:v>2002</c:v>
                </c:pt>
                <c:pt idx="4057">
                  <c:v>2002</c:v>
                </c:pt>
                <c:pt idx="4058">
                  <c:v>2002</c:v>
                </c:pt>
                <c:pt idx="4059">
                  <c:v>2003</c:v>
                </c:pt>
                <c:pt idx="4060">
                  <c:v>2004</c:v>
                </c:pt>
                <c:pt idx="4061">
                  <c:v>2005</c:v>
                </c:pt>
                <c:pt idx="4062">
                  <c:v>2006</c:v>
                </c:pt>
                <c:pt idx="4063">
                  <c:v>2007</c:v>
                </c:pt>
                <c:pt idx="4064">
                  <c:v>2008</c:v>
                </c:pt>
                <c:pt idx="4065">
                  <c:v>2009</c:v>
                </c:pt>
                <c:pt idx="4066">
                  <c:v>2010</c:v>
                </c:pt>
                <c:pt idx="4067">
                  <c:v>2011</c:v>
                </c:pt>
                <c:pt idx="4068">
                  <c:v>2012</c:v>
                </c:pt>
                <c:pt idx="4069">
                  <c:v>2013</c:v>
                </c:pt>
                <c:pt idx="4070">
                  <c:v>2014</c:v>
                </c:pt>
                <c:pt idx="4071">
                  <c:v>2015</c:v>
                </c:pt>
                <c:pt idx="4072">
                  <c:v>2016</c:v>
                </c:pt>
                <c:pt idx="4073">
                  <c:v>2017</c:v>
                </c:pt>
                <c:pt idx="4074">
                  <c:v>2018</c:v>
                </c:pt>
                <c:pt idx="4075">
                  <c:v>2019</c:v>
                </c:pt>
                <c:pt idx="4076">
                  <c:v>2019</c:v>
                </c:pt>
                <c:pt idx="4077">
                  <c:v>2019</c:v>
                </c:pt>
                <c:pt idx="4078">
                  <c:v>2020</c:v>
                </c:pt>
                <c:pt idx="4079">
                  <c:v>2021</c:v>
                </c:pt>
                <c:pt idx="4080">
                  <c:v>2022</c:v>
                </c:pt>
                <c:pt idx="4081">
                  <c:v>2023</c:v>
                </c:pt>
                <c:pt idx="4082">
                  <c:v>2024</c:v>
                </c:pt>
                <c:pt idx="4083">
                  <c:v>2025</c:v>
                </c:pt>
                <c:pt idx="4084">
                  <c:v>2026</c:v>
                </c:pt>
                <c:pt idx="4085">
                  <c:v>2027</c:v>
                </c:pt>
                <c:pt idx="4086">
                  <c:v>2028</c:v>
                </c:pt>
                <c:pt idx="4087">
                  <c:v>2029</c:v>
                </c:pt>
                <c:pt idx="4088">
                  <c:v>2030</c:v>
                </c:pt>
                <c:pt idx="4089">
                  <c:v>2031</c:v>
                </c:pt>
                <c:pt idx="4090">
                  <c:v>2032</c:v>
                </c:pt>
                <c:pt idx="4091">
                  <c:v>2033</c:v>
                </c:pt>
                <c:pt idx="4092">
                  <c:v>2034</c:v>
                </c:pt>
                <c:pt idx="4093">
                  <c:v>2035</c:v>
                </c:pt>
                <c:pt idx="4094">
                  <c:v>2036</c:v>
                </c:pt>
                <c:pt idx="4095">
                  <c:v>2037</c:v>
                </c:pt>
                <c:pt idx="4096">
                  <c:v>2038</c:v>
                </c:pt>
                <c:pt idx="4097">
                  <c:v>2039</c:v>
                </c:pt>
                <c:pt idx="4098">
                  <c:v>2040</c:v>
                </c:pt>
                <c:pt idx="4099">
                  <c:v>2041</c:v>
                </c:pt>
                <c:pt idx="4100">
                  <c:v>2042</c:v>
                </c:pt>
                <c:pt idx="4101">
                  <c:v>2043</c:v>
                </c:pt>
                <c:pt idx="4102">
                  <c:v>2044</c:v>
                </c:pt>
                <c:pt idx="4103">
                  <c:v>2045</c:v>
                </c:pt>
                <c:pt idx="4104">
                  <c:v>2046</c:v>
                </c:pt>
                <c:pt idx="4105">
                  <c:v>2047</c:v>
                </c:pt>
                <c:pt idx="4106">
                  <c:v>2048</c:v>
                </c:pt>
                <c:pt idx="4107">
                  <c:v>2049</c:v>
                </c:pt>
                <c:pt idx="4108">
                  <c:v>2050</c:v>
                </c:pt>
                <c:pt idx="4109">
                  <c:v>2051</c:v>
                </c:pt>
                <c:pt idx="4110">
                  <c:v>2052</c:v>
                </c:pt>
                <c:pt idx="4111">
                  <c:v>2053</c:v>
                </c:pt>
                <c:pt idx="4112">
                  <c:v>2054</c:v>
                </c:pt>
                <c:pt idx="4113">
                  <c:v>2055</c:v>
                </c:pt>
                <c:pt idx="4114">
                  <c:v>2056</c:v>
                </c:pt>
                <c:pt idx="4115">
                  <c:v>2056</c:v>
                </c:pt>
                <c:pt idx="4116">
                  <c:v>2057</c:v>
                </c:pt>
                <c:pt idx="4117">
                  <c:v>2058</c:v>
                </c:pt>
                <c:pt idx="4118">
                  <c:v>2059</c:v>
                </c:pt>
                <c:pt idx="4119">
                  <c:v>2059</c:v>
                </c:pt>
                <c:pt idx="4120">
                  <c:v>2059</c:v>
                </c:pt>
                <c:pt idx="4121">
                  <c:v>2059</c:v>
                </c:pt>
                <c:pt idx="4122">
                  <c:v>2059</c:v>
                </c:pt>
                <c:pt idx="4123">
                  <c:v>2059</c:v>
                </c:pt>
                <c:pt idx="4124">
                  <c:v>2059</c:v>
                </c:pt>
                <c:pt idx="4125">
                  <c:v>2059</c:v>
                </c:pt>
                <c:pt idx="4126">
                  <c:v>2059</c:v>
                </c:pt>
                <c:pt idx="4127">
                  <c:v>2060</c:v>
                </c:pt>
                <c:pt idx="4128">
                  <c:v>2060</c:v>
                </c:pt>
                <c:pt idx="4129">
                  <c:v>2060</c:v>
                </c:pt>
                <c:pt idx="4130">
                  <c:v>2061</c:v>
                </c:pt>
                <c:pt idx="4131">
                  <c:v>2061</c:v>
                </c:pt>
                <c:pt idx="4132">
                  <c:v>2061</c:v>
                </c:pt>
                <c:pt idx="4133">
                  <c:v>2061</c:v>
                </c:pt>
                <c:pt idx="4134">
                  <c:v>2061</c:v>
                </c:pt>
                <c:pt idx="4135">
                  <c:v>2062</c:v>
                </c:pt>
                <c:pt idx="4136">
                  <c:v>2063</c:v>
                </c:pt>
                <c:pt idx="4137">
                  <c:v>2064</c:v>
                </c:pt>
                <c:pt idx="4138">
                  <c:v>2065</c:v>
                </c:pt>
                <c:pt idx="4139">
                  <c:v>2066</c:v>
                </c:pt>
                <c:pt idx="4140">
                  <c:v>2067</c:v>
                </c:pt>
                <c:pt idx="4141">
                  <c:v>2068</c:v>
                </c:pt>
                <c:pt idx="4142">
                  <c:v>2069</c:v>
                </c:pt>
                <c:pt idx="4143">
                  <c:v>2070</c:v>
                </c:pt>
                <c:pt idx="4144">
                  <c:v>2071</c:v>
                </c:pt>
                <c:pt idx="4145">
                  <c:v>2072</c:v>
                </c:pt>
                <c:pt idx="4146">
                  <c:v>2073</c:v>
                </c:pt>
                <c:pt idx="4147">
                  <c:v>2074</c:v>
                </c:pt>
                <c:pt idx="4148">
                  <c:v>2075</c:v>
                </c:pt>
                <c:pt idx="4149">
                  <c:v>2076</c:v>
                </c:pt>
                <c:pt idx="4150">
                  <c:v>2077</c:v>
                </c:pt>
                <c:pt idx="4151">
                  <c:v>2078</c:v>
                </c:pt>
                <c:pt idx="4152">
                  <c:v>2079</c:v>
                </c:pt>
                <c:pt idx="4153">
                  <c:v>2080</c:v>
                </c:pt>
                <c:pt idx="4154">
                  <c:v>2081</c:v>
                </c:pt>
                <c:pt idx="4155">
                  <c:v>2082</c:v>
                </c:pt>
                <c:pt idx="4156">
                  <c:v>2083</c:v>
                </c:pt>
                <c:pt idx="4157">
                  <c:v>2084</c:v>
                </c:pt>
                <c:pt idx="4158">
                  <c:v>2085</c:v>
                </c:pt>
                <c:pt idx="4159">
                  <c:v>2085</c:v>
                </c:pt>
                <c:pt idx="4160">
                  <c:v>2085</c:v>
                </c:pt>
                <c:pt idx="4161">
                  <c:v>2086</c:v>
                </c:pt>
                <c:pt idx="4162">
                  <c:v>2087</c:v>
                </c:pt>
                <c:pt idx="4163">
                  <c:v>2087</c:v>
                </c:pt>
                <c:pt idx="4164">
                  <c:v>2088</c:v>
                </c:pt>
                <c:pt idx="4165">
                  <c:v>2088</c:v>
                </c:pt>
                <c:pt idx="4166">
                  <c:v>2089</c:v>
                </c:pt>
                <c:pt idx="4167">
                  <c:v>2090</c:v>
                </c:pt>
                <c:pt idx="4168">
                  <c:v>2091</c:v>
                </c:pt>
                <c:pt idx="4169">
                  <c:v>2092</c:v>
                </c:pt>
                <c:pt idx="4170">
                  <c:v>2093</c:v>
                </c:pt>
                <c:pt idx="4171">
                  <c:v>2094</c:v>
                </c:pt>
                <c:pt idx="4172">
                  <c:v>2095</c:v>
                </c:pt>
                <c:pt idx="4173">
                  <c:v>2096</c:v>
                </c:pt>
                <c:pt idx="4174">
                  <c:v>2097</c:v>
                </c:pt>
                <c:pt idx="4175">
                  <c:v>2098</c:v>
                </c:pt>
                <c:pt idx="4176">
                  <c:v>2099</c:v>
                </c:pt>
                <c:pt idx="4177">
                  <c:v>2100</c:v>
                </c:pt>
                <c:pt idx="4178">
                  <c:v>2101</c:v>
                </c:pt>
                <c:pt idx="4179">
                  <c:v>2101</c:v>
                </c:pt>
                <c:pt idx="4180">
                  <c:v>2102</c:v>
                </c:pt>
                <c:pt idx="4181">
                  <c:v>2102</c:v>
                </c:pt>
                <c:pt idx="4182">
                  <c:v>2103</c:v>
                </c:pt>
                <c:pt idx="4183">
                  <c:v>2104</c:v>
                </c:pt>
                <c:pt idx="4184">
                  <c:v>2105</c:v>
                </c:pt>
                <c:pt idx="4185">
                  <c:v>2106</c:v>
                </c:pt>
                <c:pt idx="4186">
                  <c:v>2107</c:v>
                </c:pt>
                <c:pt idx="4187">
                  <c:v>2108</c:v>
                </c:pt>
                <c:pt idx="4188">
                  <c:v>2108</c:v>
                </c:pt>
                <c:pt idx="4189">
                  <c:v>2109</c:v>
                </c:pt>
                <c:pt idx="4190">
                  <c:v>2110</c:v>
                </c:pt>
                <c:pt idx="4191">
                  <c:v>2110</c:v>
                </c:pt>
                <c:pt idx="4192">
                  <c:v>2111</c:v>
                </c:pt>
                <c:pt idx="4193">
                  <c:v>2112</c:v>
                </c:pt>
                <c:pt idx="4194">
                  <c:v>2113</c:v>
                </c:pt>
                <c:pt idx="4195">
                  <c:v>2113</c:v>
                </c:pt>
                <c:pt idx="4196">
                  <c:v>2113</c:v>
                </c:pt>
                <c:pt idx="4197">
                  <c:v>2114</c:v>
                </c:pt>
                <c:pt idx="4198">
                  <c:v>2115</c:v>
                </c:pt>
                <c:pt idx="4199">
                  <c:v>2116</c:v>
                </c:pt>
                <c:pt idx="4200">
                  <c:v>2117</c:v>
                </c:pt>
                <c:pt idx="4201">
                  <c:v>2118</c:v>
                </c:pt>
                <c:pt idx="4202">
                  <c:v>2118</c:v>
                </c:pt>
                <c:pt idx="4203">
                  <c:v>2118</c:v>
                </c:pt>
                <c:pt idx="4204">
                  <c:v>2118</c:v>
                </c:pt>
                <c:pt idx="4205">
                  <c:v>2119</c:v>
                </c:pt>
                <c:pt idx="4206">
                  <c:v>2119</c:v>
                </c:pt>
                <c:pt idx="4207">
                  <c:v>2119</c:v>
                </c:pt>
                <c:pt idx="4208">
                  <c:v>2119</c:v>
                </c:pt>
                <c:pt idx="4209">
                  <c:v>2119</c:v>
                </c:pt>
                <c:pt idx="4210">
                  <c:v>2119</c:v>
                </c:pt>
                <c:pt idx="4211">
                  <c:v>2119</c:v>
                </c:pt>
                <c:pt idx="4212">
                  <c:v>2120</c:v>
                </c:pt>
                <c:pt idx="4213">
                  <c:v>2121</c:v>
                </c:pt>
                <c:pt idx="4214">
                  <c:v>2122</c:v>
                </c:pt>
                <c:pt idx="4215">
                  <c:v>2123</c:v>
                </c:pt>
                <c:pt idx="4216">
                  <c:v>2124</c:v>
                </c:pt>
                <c:pt idx="4217">
                  <c:v>2125</c:v>
                </c:pt>
                <c:pt idx="4218">
                  <c:v>2125</c:v>
                </c:pt>
                <c:pt idx="4219">
                  <c:v>2125</c:v>
                </c:pt>
                <c:pt idx="4220">
                  <c:v>2125</c:v>
                </c:pt>
                <c:pt idx="4221">
                  <c:v>2125</c:v>
                </c:pt>
                <c:pt idx="4222">
                  <c:v>2125</c:v>
                </c:pt>
                <c:pt idx="4223">
                  <c:v>2125</c:v>
                </c:pt>
                <c:pt idx="4224">
                  <c:v>2125</c:v>
                </c:pt>
                <c:pt idx="4225">
                  <c:v>2125</c:v>
                </c:pt>
                <c:pt idx="4226">
                  <c:v>2126</c:v>
                </c:pt>
                <c:pt idx="4227">
                  <c:v>2127</c:v>
                </c:pt>
                <c:pt idx="4228">
                  <c:v>2127</c:v>
                </c:pt>
                <c:pt idx="4229">
                  <c:v>2128</c:v>
                </c:pt>
                <c:pt idx="4230">
                  <c:v>2128</c:v>
                </c:pt>
                <c:pt idx="4231">
                  <c:v>2129</c:v>
                </c:pt>
                <c:pt idx="4232">
                  <c:v>2129</c:v>
                </c:pt>
                <c:pt idx="4233">
                  <c:v>2130</c:v>
                </c:pt>
                <c:pt idx="4234">
                  <c:v>2131</c:v>
                </c:pt>
                <c:pt idx="4235">
                  <c:v>2131</c:v>
                </c:pt>
                <c:pt idx="4236">
                  <c:v>2132</c:v>
                </c:pt>
                <c:pt idx="4237">
                  <c:v>2132</c:v>
                </c:pt>
                <c:pt idx="4238">
                  <c:v>2132</c:v>
                </c:pt>
                <c:pt idx="4239">
                  <c:v>2132</c:v>
                </c:pt>
                <c:pt idx="4240">
                  <c:v>2133</c:v>
                </c:pt>
                <c:pt idx="4241">
                  <c:v>2134</c:v>
                </c:pt>
                <c:pt idx="4242">
                  <c:v>2135</c:v>
                </c:pt>
                <c:pt idx="4243">
                  <c:v>2136</c:v>
                </c:pt>
                <c:pt idx="4244">
                  <c:v>2137</c:v>
                </c:pt>
                <c:pt idx="4245">
                  <c:v>2138</c:v>
                </c:pt>
                <c:pt idx="4246">
                  <c:v>2139</c:v>
                </c:pt>
                <c:pt idx="4247">
                  <c:v>2140</c:v>
                </c:pt>
                <c:pt idx="4248">
                  <c:v>2141</c:v>
                </c:pt>
                <c:pt idx="4249">
                  <c:v>2142</c:v>
                </c:pt>
                <c:pt idx="4250">
                  <c:v>2143</c:v>
                </c:pt>
                <c:pt idx="4251">
                  <c:v>2144</c:v>
                </c:pt>
                <c:pt idx="4252">
                  <c:v>2145</c:v>
                </c:pt>
                <c:pt idx="4253">
                  <c:v>2146</c:v>
                </c:pt>
                <c:pt idx="4254">
                  <c:v>2147</c:v>
                </c:pt>
                <c:pt idx="4255">
                  <c:v>2148</c:v>
                </c:pt>
                <c:pt idx="4256">
                  <c:v>2149</c:v>
                </c:pt>
                <c:pt idx="4257">
                  <c:v>2150</c:v>
                </c:pt>
                <c:pt idx="4258">
                  <c:v>2151</c:v>
                </c:pt>
                <c:pt idx="4259">
                  <c:v>2152</c:v>
                </c:pt>
                <c:pt idx="4260">
                  <c:v>2152</c:v>
                </c:pt>
                <c:pt idx="4261">
                  <c:v>2152</c:v>
                </c:pt>
                <c:pt idx="4262">
                  <c:v>2152</c:v>
                </c:pt>
                <c:pt idx="4263">
                  <c:v>2152</c:v>
                </c:pt>
                <c:pt idx="4264">
                  <c:v>2152</c:v>
                </c:pt>
                <c:pt idx="4265">
                  <c:v>2152</c:v>
                </c:pt>
                <c:pt idx="4266">
                  <c:v>2152</c:v>
                </c:pt>
                <c:pt idx="4267">
                  <c:v>2152</c:v>
                </c:pt>
                <c:pt idx="4268">
                  <c:v>2152</c:v>
                </c:pt>
                <c:pt idx="4269">
                  <c:v>2152</c:v>
                </c:pt>
                <c:pt idx="4270">
                  <c:v>2152</c:v>
                </c:pt>
                <c:pt idx="4271">
                  <c:v>2153</c:v>
                </c:pt>
                <c:pt idx="4272">
                  <c:v>2154</c:v>
                </c:pt>
                <c:pt idx="4273">
                  <c:v>2155</c:v>
                </c:pt>
                <c:pt idx="4274">
                  <c:v>2155</c:v>
                </c:pt>
                <c:pt idx="4275">
                  <c:v>2156</c:v>
                </c:pt>
                <c:pt idx="4276">
                  <c:v>2156</c:v>
                </c:pt>
                <c:pt idx="4277">
                  <c:v>2156</c:v>
                </c:pt>
                <c:pt idx="4278">
                  <c:v>2157</c:v>
                </c:pt>
                <c:pt idx="4279">
                  <c:v>2158</c:v>
                </c:pt>
                <c:pt idx="4280">
                  <c:v>2158</c:v>
                </c:pt>
                <c:pt idx="4281">
                  <c:v>2159</c:v>
                </c:pt>
                <c:pt idx="4282">
                  <c:v>2160</c:v>
                </c:pt>
                <c:pt idx="4283">
                  <c:v>2161</c:v>
                </c:pt>
                <c:pt idx="4284">
                  <c:v>2161</c:v>
                </c:pt>
                <c:pt idx="4285">
                  <c:v>2162</c:v>
                </c:pt>
                <c:pt idx="4286">
                  <c:v>2162</c:v>
                </c:pt>
                <c:pt idx="4287">
                  <c:v>2162</c:v>
                </c:pt>
                <c:pt idx="4288">
                  <c:v>2163</c:v>
                </c:pt>
                <c:pt idx="4289">
                  <c:v>2164</c:v>
                </c:pt>
                <c:pt idx="4290">
                  <c:v>2165</c:v>
                </c:pt>
                <c:pt idx="4291">
                  <c:v>2165</c:v>
                </c:pt>
                <c:pt idx="4292">
                  <c:v>2165</c:v>
                </c:pt>
                <c:pt idx="4293">
                  <c:v>2165</c:v>
                </c:pt>
                <c:pt idx="4294">
                  <c:v>2166</c:v>
                </c:pt>
                <c:pt idx="4295">
                  <c:v>2166</c:v>
                </c:pt>
                <c:pt idx="4296">
                  <c:v>2166</c:v>
                </c:pt>
                <c:pt idx="4297">
                  <c:v>2166</c:v>
                </c:pt>
                <c:pt idx="4298">
                  <c:v>2166</c:v>
                </c:pt>
                <c:pt idx="4299">
                  <c:v>2166</c:v>
                </c:pt>
                <c:pt idx="4300">
                  <c:v>2166</c:v>
                </c:pt>
                <c:pt idx="4301">
                  <c:v>2166</c:v>
                </c:pt>
                <c:pt idx="4302">
                  <c:v>2167</c:v>
                </c:pt>
                <c:pt idx="4303">
                  <c:v>2167</c:v>
                </c:pt>
                <c:pt idx="4304">
                  <c:v>2167</c:v>
                </c:pt>
                <c:pt idx="4305">
                  <c:v>2168</c:v>
                </c:pt>
                <c:pt idx="4306">
                  <c:v>2169</c:v>
                </c:pt>
                <c:pt idx="4307">
                  <c:v>2170</c:v>
                </c:pt>
                <c:pt idx="4308">
                  <c:v>2171</c:v>
                </c:pt>
                <c:pt idx="4309">
                  <c:v>2172</c:v>
                </c:pt>
                <c:pt idx="4310">
                  <c:v>2173</c:v>
                </c:pt>
                <c:pt idx="4311">
                  <c:v>2174</c:v>
                </c:pt>
                <c:pt idx="4312">
                  <c:v>2175</c:v>
                </c:pt>
                <c:pt idx="4313">
                  <c:v>2176</c:v>
                </c:pt>
                <c:pt idx="4314">
                  <c:v>2177</c:v>
                </c:pt>
                <c:pt idx="4315">
                  <c:v>2178</c:v>
                </c:pt>
                <c:pt idx="4316">
                  <c:v>2179</c:v>
                </c:pt>
                <c:pt idx="4317">
                  <c:v>2180</c:v>
                </c:pt>
                <c:pt idx="4318">
                  <c:v>2181</c:v>
                </c:pt>
                <c:pt idx="4319">
                  <c:v>2182</c:v>
                </c:pt>
                <c:pt idx="4320">
                  <c:v>2183</c:v>
                </c:pt>
                <c:pt idx="4321">
                  <c:v>2184</c:v>
                </c:pt>
                <c:pt idx="4322">
                  <c:v>2185</c:v>
                </c:pt>
                <c:pt idx="4323">
                  <c:v>2186</c:v>
                </c:pt>
                <c:pt idx="4324">
                  <c:v>2187</c:v>
                </c:pt>
                <c:pt idx="4325">
                  <c:v>2187</c:v>
                </c:pt>
                <c:pt idx="4326">
                  <c:v>2187</c:v>
                </c:pt>
                <c:pt idx="4327">
                  <c:v>2188</c:v>
                </c:pt>
                <c:pt idx="4328">
                  <c:v>2189</c:v>
                </c:pt>
                <c:pt idx="4329">
                  <c:v>2190</c:v>
                </c:pt>
                <c:pt idx="4330">
                  <c:v>2191</c:v>
                </c:pt>
                <c:pt idx="4331">
                  <c:v>2192</c:v>
                </c:pt>
                <c:pt idx="4332">
                  <c:v>2193</c:v>
                </c:pt>
                <c:pt idx="4333">
                  <c:v>2194</c:v>
                </c:pt>
                <c:pt idx="4334">
                  <c:v>2194</c:v>
                </c:pt>
                <c:pt idx="4335">
                  <c:v>2195</c:v>
                </c:pt>
                <c:pt idx="4336">
                  <c:v>2196</c:v>
                </c:pt>
                <c:pt idx="4337">
                  <c:v>2196</c:v>
                </c:pt>
                <c:pt idx="4338">
                  <c:v>2196</c:v>
                </c:pt>
                <c:pt idx="4339">
                  <c:v>2196</c:v>
                </c:pt>
                <c:pt idx="4340">
                  <c:v>2196</c:v>
                </c:pt>
                <c:pt idx="4341">
                  <c:v>2197</c:v>
                </c:pt>
                <c:pt idx="4342">
                  <c:v>2197</c:v>
                </c:pt>
                <c:pt idx="4343">
                  <c:v>2197</c:v>
                </c:pt>
                <c:pt idx="4344">
                  <c:v>2197</c:v>
                </c:pt>
                <c:pt idx="4345">
                  <c:v>2197</c:v>
                </c:pt>
                <c:pt idx="4346">
                  <c:v>2197</c:v>
                </c:pt>
                <c:pt idx="4347">
                  <c:v>2197</c:v>
                </c:pt>
                <c:pt idx="4348">
                  <c:v>2197</c:v>
                </c:pt>
                <c:pt idx="4349">
                  <c:v>2198</c:v>
                </c:pt>
                <c:pt idx="4350">
                  <c:v>2198</c:v>
                </c:pt>
                <c:pt idx="4351">
                  <c:v>2198</c:v>
                </c:pt>
                <c:pt idx="4352">
                  <c:v>2199</c:v>
                </c:pt>
                <c:pt idx="4353">
                  <c:v>2200</c:v>
                </c:pt>
                <c:pt idx="4354">
                  <c:v>2201</c:v>
                </c:pt>
                <c:pt idx="4355">
                  <c:v>2202</c:v>
                </c:pt>
                <c:pt idx="4356">
                  <c:v>2203</c:v>
                </c:pt>
                <c:pt idx="4357">
                  <c:v>2204</c:v>
                </c:pt>
                <c:pt idx="4358">
                  <c:v>2205</c:v>
                </c:pt>
                <c:pt idx="4359">
                  <c:v>2206</c:v>
                </c:pt>
                <c:pt idx="4360">
                  <c:v>2206</c:v>
                </c:pt>
                <c:pt idx="4361">
                  <c:v>2206</c:v>
                </c:pt>
                <c:pt idx="4362">
                  <c:v>2206</c:v>
                </c:pt>
                <c:pt idx="4363">
                  <c:v>2206</c:v>
                </c:pt>
                <c:pt idx="4364">
                  <c:v>2206</c:v>
                </c:pt>
                <c:pt idx="4365">
                  <c:v>2206</c:v>
                </c:pt>
                <c:pt idx="4366">
                  <c:v>2207</c:v>
                </c:pt>
                <c:pt idx="4367">
                  <c:v>2207</c:v>
                </c:pt>
                <c:pt idx="4368">
                  <c:v>2208</c:v>
                </c:pt>
                <c:pt idx="4369">
                  <c:v>2209</c:v>
                </c:pt>
                <c:pt idx="4370">
                  <c:v>2210</c:v>
                </c:pt>
                <c:pt idx="4371">
                  <c:v>2210</c:v>
                </c:pt>
                <c:pt idx="4372">
                  <c:v>2211</c:v>
                </c:pt>
                <c:pt idx="4373">
                  <c:v>2212</c:v>
                </c:pt>
                <c:pt idx="4374">
                  <c:v>2212</c:v>
                </c:pt>
                <c:pt idx="4375">
                  <c:v>2212</c:v>
                </c:pt>
                <c:pt idx="4376">
                  <c:v>2212</c:v>
                </c:pt>
                <c:pt idx="4377">
                  <c:v>2213</c:v>
                </c:pt>
                <c:pt idx="4378">
                  <c:v>2214</c:v>
                </c:pt>
                <c:pt idx="4379">
                  <c:v>2215</c:v>
                </c:pt>
                <c:pt idx="4380">
                  <c:v>2216</c:v>
                </c:pt>
                <c:pt idx="4381">
                  <c:v>2217</c:v>
                </c:pt>
                <c:pt idx="4382">
                  <c:v>2218</c:v>
                </c:pt>
                <c:pt idx="4383">
                  <c:v>2219</c:v>
                </c:pt>
                <c:pt idx="4384">
                  <c:v>2220</c:v>
                </c:pt>
                <c:pt idx="4385">
                  <c:v>2221</c:v>
                </c:pt>
                <c:pt idx="4386">
                  <c:v>2222</c:v>
                </c:pt>
                <c:pt idx="4387">
                  <c:v>2222</c:v>
                </c:pt>
                <c:pt idx="4388">
                  <c:v>2223</c:v>
                </c:pt>
                <c:pt idx="4389">
                  <c:v>2224</c:v>
                </c:pt>
                <c:pt idx="4390">
                  <c:v>2224</c:v>
                </c:pt>
                <c:pt idx="4391">
                  <c:v>2225</c:v>
                </c:pt>
                <c:pt idx="4392">
                  <c:v>2226</c:v>
                </c:pt>
                <c:pt idx="4393">
                  <c:v>2227</c:v>
                </c:pt>
                <c:pt idx="4394">
                  <c:v>2228</c:v>
                </c:pt>
                <c:pt idx="4395">
                  <c:v>2228</c:v>
                </c:pt>
                <c:pt idx="4396">
                  <c:v>2228</c:v>
                </c:pt>
                <c:pt idx="4397">
                  <c:v>2228</c:v>
                </c:pt>
                <c:pt idx="4398">
                  <c:v>2228</c:v>
                </c:pt>
                <c:pt idx="4399">
                  <c:v>2228</c:v>
                </c:pt>
                <c:pt idx="4400">
                  <c:v>2228</c:v>
                </c:pt>
                <c:pt idx="4401">
                  <c:v>2228</c:v>
                </c:pt>
                <c:pt idx="4402">
                  <c:v>2229</c:v>
                </c:pt>
                <c:pt idx="4403">
                  <c:v>2229</c:v>
                </c:pt>
                <c:pt idx="4404">
                  <c:v>2229</c:v>
                </c:pt>
                <c:pt idx="4405">
                  <c:v>2229</c:v>
                </c:pt>
                <c:pt idx="4406">
                  <c:v>2229</c:v>
                </c:pt>
                <c:pt idx="4407">
                  <c:v>2229</c:v>
                </c:pt>
                <c:pt idx="4408">
                  <c:v>2229</c:v>
                </c:pt>
                <c:pt idx="4409">
                  <c:v>2229</c:v>
                </c:pt>
                <c:pt idx="4410">
                  <c:v>2229</c:v>
                </c:pt>
                <c:pt idx="4411">
                  <c:v>2230</c:v>
                </c:pt>
                <c:pt idx="4412">
                  <c:v>2230</c:v>
                </c:pt>
                <c:pt idx="4413">
                  <c:v>2230</c:v>
                </c:pt>
                <c:pt idx="4414">
                  <c:v>2230</c:v>
                </c:pt>
                <c:pt idx="4415">
                  <c:v>2230</c:v>
                </c:pt>
                <c:pt idx="4416">
                  <c:v>2230</c:v>
                </c:pt>
                <c:pt idx="4417">
                  <c:v>2230</c:v>
                </c:pt>
                <c:pt idx="4418">
                  <c:v>2230</c:v>
                </c:pt>
                <c:pt idx="4419">
                  <c:v>2230</c:v>
                </c:pt>
                <c:pt idx="4420">
                  <c:v>2230</c:v>
                </c:pt>
                <c:pt idx="4421">
                  <c:v>2230</c:v>
                </c:pt>
                <c:pt idx="4422">
                  <c:v>2230</c:v>
                </c:pt>
                <c:pt idx="4423">
                  <c:v>2230</c:v>
                </c:pt>
                <c:pt idx="4424">
                  <c:v>2230</c:v>
                </c:pt>
                <c:pt idx="4425">
                  <c:v>2230</c:v>
                </c:pt>
                <c:pt idx="4426">
                  <c:v>2231</c:v>
                </c:pt>
                <c:pt idx="4427">
                  <c:v>2232</c:v>
                </c:pt>
                <c:pt idx="4428">
                  <c:v>2233</c:v>
                </c:pt>
                <c:pt idx="4429">
                  <c:v>2234</c:v>
                </c:pt>
                <c:pt idx="4430">
                  <c:v>2235</c:v>
                </c:pt>
                <c:pt idx="4431">
                  <c:v>2236</c:v>
                </c:pt>
                <c:pt idx="4432">
                  <c:v>2237</c:v>
                </c:pt>
                <c:pt idx="4433">
                  <c:v>2238</c:v>
                </c:pt>
                <c:pt idx="4434">
                  <c:v>2239</c:v>
                </c:pt>
                <c:pt idx="4435">
                  <c:v>2240</c:v>
                </c:pt>
                <c:pt idx="4436">
                  <c:v>2241</c:v>
                </c:pt>
                <c:pt idx="4437">
                  <c:v>2242</c:v>
                </c:pt>
                <c:pt idx="4438">
                  <c:v>2243</c:v>
                </c:pt>
                <c:pt idx="4439">
                  <c:v>2244</c:v>
                </c:pt>
                <c:pt idx="4440">
                  <c:v>2245</c:v>
                </c:pt>
                <c:pt idx="4441">
                  <c:v>2246</c:v>
                </c:pt>
                <c:pt idx="4442">
                  <c:v>2247</c:v>
                </c:pt>
                <c:pt idx="4443">
                  <c:v>2247</c:v>
                </c:pt>
                <c:pt idx="4444">
                  <c:v>2248</c:v>
                </c:pt>
                <c:pt idx="4445">
                  <c:v>2249</c:v>
                </c:pt>
                <c:pt idx="4446">
                  <c:v>2249</c:v>
                </c:pt>
                <c:pt idx="4447">
                  <c:v>2250</c:v>
                </c:pt>
                <c:pt idx="4448">
                  <c:v>2251</c:v>
                </c:pt>
                <c:pt idx="4449">
                  <c:v>2251</c:v>
                </c:pt>
                <c:pt idx="4450">
                  <c:v>2252</c:v>
                </c:pt>
                <c:pt idx="4451">
                  <c:v>2253</c:v>
                </c:pt>
                <c:pt idx="4452">
                  <c:v>2253</c:v>
                </c:pt>
                <c:pt idx="4453">
                  <c:v>2253</c:v>
                </c:pt>
                <c:pt idx="4454">
                  <c:v>2253</c:v>
                </c:pt>
                <c:pt idx="4455">
                  <c:v>2253</c:v>
                </c:pt>
                <c:pt idx="4456">
                  <c:v>2254</c:v>
                </c:pt>
                <c:pt idx="4457">
                  <c:v>2254</c:v>
                </c:pt>
                <c:pt idx="4458">
                  <c:v>2254</c:v>
                </c:pt>
                <c:pt idx="4459">
                  <c:v>2255</c:v>
                </c:pt>
                <c:pt idx="4460">
                  <c:v>2255</c:v>
                </c:pt>
                <c:pt idx="4461">
                  <c:v>2256</c:v>
                </c:pt>
                <c:pt idx="4462">
                  <c:v>2257</c:v>
                </c:pt>
                <c:pt idx="4463">
                  <c:v>2258</c:v>
                </c:pt>
                <c:pt idx="4464">
                  <c:v>2259</c:v>
                </c:pt>
                <c:pt idx="4465">
                  <c:v>2260</c:v>
                </c:pt>
                <c:pt idx="4466">
                  <c:v>2261</c:v>
                </c:pt>
                <c:pt idx="4467">
                  <c:v>2262</c:v>
                </c:pt>
                <c:pt idx="4468">
                  <c:v>2262</c:v>
                </c:pt>
                <c:pt idx="4469">
                  <c:v>2262</c:v>
                </c:pt>
                <c:pt idx="4470">
                  <c:v>2262</c:v>
                </c:pt>
                <c:pt idx="4471">
                  <c:v>2262</c:v>
                </c:pt>
                <c:pt idx="4472">
                  <c:v>2262</c:v>
                </c:pt>
                <c:pt idx="4473">
                  <c:v>2263</c:v>
                </c:pt>
                <c:pt idx="4474">
                  <c:v>2263</c:v>
                </c:pt>
                <c:pt idx="4475">
                  <c:v>2263</c:v>
                </c:pt>
                <c:pt idx="4476">
                  <c:v>2264</c:v>
                </c:pt>
                <c:pt idx="4477">
                  <c:v>2265</c:v>
                </c:pt>
                <c:pt idx="4478">
                  <c:v>2265</c:v>
                </c:pt>
                <c:pt idx="4479">
                  <c:v>2265</c:v>
                </c:pt>
                <c:pt idx="4480">
                  <c:v>2265</c:v>
                </c:pt>
                <c:pt idx="4481">
                  <c:v>2266</c:v>
                </c:pt>
                <c:pt idx="4482">
                  <c:v>2266</c:v>
                </c:pt>
                <c:pt idx="4483">
                  <c:v>2266</c:v>
                </c:pt>
                <c:pt idx="4484">
                  <c:v>2266</c:v>
                </c:pt>
                <c:pt idx="4485">
                  <c:v>2267</c:v>
                </c:pt>
                <c:pt idx="4486">
                  <c:v>2268</c:v>
                </c:pt>
                <c:pt idx="4487">
                  <c:v>2269</c:v>
                </c:pt>
                <c:pt idx="4488">
                  <c:v>2270</c:v>
                </c:pt>
                <c:pt idx="4489">
                  <c:v>2270</c:v>
                </c:pt>
                <c:pt idx="4490">
                  <c:v>2271</c:v>
                </c:pt>
                <c:pt idx="4491">
                  <c:v>2271</c:v>
                </c:pt>
                <c:pt idx="4492">
                  <c:v>2271</c:v>
                </c:pt>
                <c:pt idx="4493">
                  <c:v>2271</c:v>
                </c:pt>
                <c:pt idx="4494">
                  <c:v>2271</c:v>
                </c:pt>
                <c:pt idx="4495">
                  <c:v>2271</c:v>
                </c:pt>
                <c:pt idx="4496">
                  <c:v>2271</c:v>
                </c:pt>
                <c:pt idx="4497">
                  <c:v>2271</c:v>
                </c:pt>
                <c:pt idx="4498">
                  <c:v>2272</c:v>
                </c:pt>
                <c:pt idx="4499">
                  <c:v>2272</c:v>
                </c:pt>
                <c:pt idx="4500">
                  <c:v>2272</c:v>
                </c:pt>
                <c:pt idx="4501">
                  <c:v>2273</c:v>
                </c:pt>
                <c:pt idx="4502">
                  <c:v>2274</c:v>
                </c:pt>
                <c:pt idx="4503">
                  <c:v>2275</c:v>
                </c:pt>
                <c:pt idx="4504">
                  <c:v>2275</c:v>
                </c:pt>
                <c:pt idx="4505">
                  <c:v>2276</c:v>
                </c:pt>
                <c:pt idx="4506">
                  <c:v>2277</c:v>
                </c:pt>
                <c:pt idx="4507">
                  <c:v>2278</c:v>
                </c:pt>
                <c:pt idx="4508">
                  <c:v>2279</c:v>
                </c:pt>
                <c:pt idx="4509">
                  <c:v>2280</c:v>
                </c:pt>
                <c:pt idx="4510">
                  <c:v>2281</c:v>
                </c:pt>
                <c:pt idx="4511">
                  <c:v>2282</c:v>
                </c:pt>
                <c:pt idx="4512">
                  <c:v>2283</c:v>
                </c:pt>
                <c:pt idx="4513">
                  <c:v>2284</c:v>
                </c:pt>
                <c:pt idx="4514">
                  <c:v>2285</c:v>
                </c:pt>
                <c:pt idx="4515">
                  <c:v>2286</c:v>
                </c:pt>
                <c:pt idx="4516">
                  <c:v>2287</c:v>
                </c:pt>
                <c:pt idx="4517">
                  <c:v>2288</c:v>
                </c:pt>
                <c:pt idx="4518">
                  <c:v>2289</c:v>
                </c:pt>
                <c:pt idx="4519">
                  <c:v>2290</c:v>
                </c:pt>
                <c:pt idx="4520">
                  <c:v>2291</c:v>
                </c:pt>
                <c:pt idx="4521">
                  <c:v>2292</c:v>
                </c:pt>
                <c:pt idx="4522">
                  <c:v>2292</c:v>
                </c:pt>
                <c:pt idx="4523">
                  <c:v>2293</c:v>
                </c:pt>
                <c:pt idx="4524">
                  <c:v>2294</c:v>
                </c:pt>
                <c:pt idx="4525">
                  <c:v>2295</c:v>
                </c:pt>
                <c:pt idx="4526">
                  <c:v>2296</c:v>
                </c:pt>
                <c:pt idx="4527">
                  <c:v>2297</c:v>
                </c:pt>
                <c:pt idx="4528">
                  <c:v>2298</c:v>
                </c:pt>
                <c:pt idx="4529">
                  <c:v>2299</c:v>
                </c:pt>
                <c:pt idx="4530">
                  <c:v>2300</c:v>
                </c:pt>
                <c:pt idx="4531">
                  <c:v>2301</c:v>
                </c:pt>
                <c:pt idx="4532">
                  <c:v>2302</c:v>
                </c:pt>
                <c:pt idx="4533">
                  <c:v>2303</c:v>
                </c:pt>
                <c:pt idx="4534">
                  <c:v>2304</c:v>
                </c:pt>
                <c:pt idx="4535">
                  <c:v>2305</c:v>
                </c:pt>
                <c:pt idx="4536">
                  <c:v>2306</c:v>
                </c:pt>
                <c:pt idx="4537">
                  <c:v>2307</c:v>
                </c:pt>
                <c:pt idx="4538">
                  <c:v>2308</c:v>
                </c:pt>
                <c:pt idx="4539">
                  <c:v>2309</c:v>
                </c:pt>
                <c:pt idx="4540">
                  <c:v>2310</c:v>
                </c:pt>
                <c:pt idx="4541">
                  <c:v>2311</c:v>
                </c:pt>
                <c:pt idx="4542">
                  <c:v>2311</c:v>
                </c:pt>
                <c:pt idx="4543">
                  <c:v>2311</c:v>
                </c:pt>
                <c:pt idx="4544">
                  <c:v>2312</c:v>
                </c:pt>
                <c:pt idx="4545">
                  <c:v>2313</c:v>
                </c:pt>
                <c:pt idx="4546">
                  <c:v>2314</c:v>
                </c:pt>
                <c:pt idx="4547">
                  <c:v>2315</c:v>
                </c:pt>
                <c:pt idx="4548">
                  <c:v>2316</c:v>
                </c:pt>
                <c:pt idx="4549">
                  <c:v>2317</c:v>
                </c:pt>
                <c:pt idx="4550">
                  <c:v>2318</c:v>
                </c:pt>
                <c:pt idx="4551">
                  <c:v>2319</c:v>
                </c:pt>
                <c:pt idx="4552">
                  <c:v>2320</c:v>
                </c:pt>
                <c:pt idx="4553">
                  <c:v>2321</c:v>
                </c:pt>
                <c:pt idx="4554">
                  <c:v>2322</c:v>
                </c:pt>
                <c:pt idx="4555">
                  <c:v>2323</c:v>
                </c:pt>
                <c:pt idx="4556">
                  <c:v>2324</c:v>
                </c:pt>
                <c:pt idx="4557">
                  <c:v>2325</c:v>
                </c:pt>
                <c:pt idx="4558">
                  <c:v>2326</c:v>
                </c:pt>
                <c:pt idx="4559">
                  <c:v>2327</c:v>
                </c:pt>
                <c:pt idx="4560">
                  <c:v>2328</c:v>
                </c:pt>
                <c:pt idx="4561">
                  <c:v>2329</c:v>
                </c:pt>
                <c:pt idx="4562">
                  <c:v>2329</c:v>
                </c:pt>
                <c:pt idx="4563">
                  <c:v>2330</c:v>
                </c:pt>
                <c:pt idx="4564">
                  <c:v>2330</c:v>
                </c:pt>
                <c:pt idx="4565">
                  <c:v>2331</c:v>
                </c:pt>
                <c:pt idx="4566">
                  <c:v>2331</c:v>
                </c:pt>
                <c:pt idx="4567">
                  <c:v>2332</c:v>
                </c:pt>
                <c:pt idx="4568">
                  <c:v>2333</c:v>
                </c:pt>
                <c:pt idx="4569">
                  <c:v>2334</c:v>
                </c:pt>
                <c:pt idx="4570">
                  <c:v>2334</c:v>
                </c:pt>
                <c:pt idx="4571">
                  <c:v>2335</c:v>
                </c:pt>
                <c:pt idx="4572">
                  <c:v>2336</c:v>
                </c:pt>
                <c:pt idx="4573">
                  <c:v>2337</c:v>
                </c:pt>
                <c:pt idx="4574">
                  <c:v>2338</c:v>
                </c:pt>
                <c:pt idx="4575">
                  <c:v>2339</c:v>
                </c:pt>
                <c:pt idx="4576">
                  <c:v>2339</c:v>
                </c:pt>
                <c:pt idx="4577">
                  <c:v>2339</c:v>
                </c:pt>
                <c:pt idx="4578">
                  <c:v>2339</c:v>
                </c:pt>
                <c:pt idx="4579">
                  <c:v>2340</c:v>
                </c:pt>
                <c:pt idx="4580">
                  <c:v>2341</c:v>
                </c:pt>
                <c:pt idx="4581">
                  <c:v>2341</c:v>
                </c:pt>
                <c:pt idx="4582">
                  <c:v>2342</c:v>
                </c:pt>
                <c:pt idx="4583">
                  <c:v>2343</c:v>
                </c:pt>
                <c:pt idx="4584">
                  <c:v>2343</c:v>
                </c:pt>
                <c:pt idx="4585">
                  <c:v>2344</c:v>
                </c:pt>
                <c:pt idx="4586">
                  <c:v>2345</c:v>
                </c:pt>
                <c:pt idx="4587">
                  <c:v>2346</c:v>
                </c:pt>
                <c:pt idx="4588">
                  <c:v>2347</c:v>
                </c:pt>
                <c:pt idx="4589">
                  <c:v>2348</c:v>
                </c:pt>
                <c:pt idx="4590">
                  <c:v>2349</c:v>
                </c:pt>
                <c:pt idx="4591">
                  <c:v>2350</c:v>
                </c:pt>
                <c:pt idx="4592">
                  <c:v>2351</c:v>
                </c:pt>
                <c:pt idx="4593">
                  <c:v>2352</c:v>
                </c:pt>
                <c:pt idx="4594">
                  <c:v>2353</c:v>
                </c:pt>
                <c:pt idx="4595">
                  <c:v>2354</c:v>
                </c:pt>
                <c:pt idx="4596">
                  <c:v>2355</c:v>
                </c:pt>
                <c:pt idx="4597">
                  <c:v>2355</c:v>
                </c:pt>
                <c:pt idx="4598">
                  <c:v>2356</c:v>
                </c:pt>
                <c:pt idx="4599">
                  <c:v>2357</c:v>
                </c:pt>
                <c:pt idx="4600">
                  <c:v>2358</c:v>
                </c:pt>
                <c:pt idx="4601">
                  <c:v>2359</c:v>
                </c:pt>
                <c:pt idx="4602">
                  <c:v>2360</c:v>
                </c:pt>
                <c:pt idx="4603">
                  <c:v>2361</c:v>
                </c:pt>
                <c:pt idx="4604">
                  <c:v>2362</c:v>
                </c:pt>
                <c:pt idx="4605">
                  <c:v>2363</c:v>
                </c:pt>
                <c:pt idx="4606">
                  <c:v>2364</c:v>
                </c:pt>
                <c:pt idx="4607">
                  <c:v>2365</c:v>
                </c:pt>
                <c:pt idx="4608">
                  <c:v>2366</c:v>
                </c:pt>
                <c:pt idx="4609">
                  <c:v>2367</c:v>
                </c:pt>
                <c:pt idx="4610">
                  <c:v>2367</c:v>
                </c:pt>
                <c:pt idx="4611">
                  <c:v>2367</c:v>
                </c:pt>
                <c:pt idx="4612">
                  <c:v>2368</c:v>
                </c:pt>
                <c:pt idx="4613">
                  <c:v>2369</c:v>
                </c:pt>
                <c:pt idx="4614">
                  <c:v>2369</c:v>
                </c:pt>
                <c:pt idx="4615">
                  <c:v>2370</c:v>
                </c:pt>
                <c:pt idx="4616">
                  <c:v>2370</c:v>
                </c:pt>
                <c:pt idx="4617">
                  <c:v>2371</c:v>
                </c:pt>
                <c:pt idx="4618">
                  <c:v>2372</c:v>
                </c:pt>
                <c:pt idx="4619">
                  <c:v>2373</c:v>
                </c:pt>
                <c:pt idx="4620">
                  <c:v>2374</c:v>
                </c:pt>
                <c:pt idx="4621">
                  <c:v>2375</c:v>
                </c:pt>
                <c:pt idx="4622">
                  <c:v>2376</c:v>
                </c:pt>
                <c:pt idx="4623">
                  <c:v>2376</c:v>
                </c:pt>
                <c:pt idx="4624">
                  <c:v>2376</c:v>
                </c:pt>
                <c:pt idx="4625">
                  <c:v>2377</c:v>
                </c:pt>
                <c:pt idx="4626">
                  <c:v>2378</c:v>
                </c:pt>
                <c:pt idx="4627">
                  <c:v>2378</c:v>
                </c:pt>
                <c:pt idx="4628">
                  <c:v>2379</c:v>
                </c:pt>
                <c:pt idx="4629">
                  <c:v>2379</c:v>
                </c:pt>
                <c:pt idx="4630">
                  <c:v>2379</c:v>
                </c:pt>
                <c:pt idx="4631">
                  <c:v>2379</c:v>
                </c:pt>
                <c:pt idx="4632">
                  <c:v>2379</c:v>
                </c:pt>
                <c:pt idx="4633">
                  <c:v>2379</c:v>
                </c:pt>
                <c:pt idx="4634">
                  <c:v>2379</c:v>
                </c:pt>
                <c:pt idx="4635">
                  <c:v>2380</c:v>
                </c:pt>
                <c:pt idx="4636">
                  <c:v>2381</c:v>
                </c:pt>
                <c:pt idx="4637">
                  <c:v>2381</c:v>
                </c:pt>
                <c:pt idx="4638">
                  <c:v>2381</c:v>
                </c:pt>
                <c:pt idx="4639">
                  <c:v>2381</c:v>
                </c:pt>
                <c:pt idx="4640">
                  <c:v>2381</c:v>
                </c:pt>
                <c:pt idx="4641">
                  <c:v>2382</c:v>
                </c:pt>
                <c:pt idx="4642">
                  <c:v>2382</c:v>
                </c:pt>
                <c:pt idx="4643">
                  <c:v>2382</c:v>
                </c:pt>
                <c:pt idx="4644">
                  <c:v>2383</c:v>
                </c:pt>
                <c:pt idx="4645">
                  <c:v>2384</c:v>
                </c:pt>
                <c:pt idx="4646">
                  <c:v>2385</c:v>
                </c:pt>
                <c:pt idx="4647">
                  <c:v>2386</c:v>
                </c:pt>
                <c:pt idx="4648">
                  <c:v>2387</c:v>
                </c:pt>
                <c:pt idx="4649">
                  <c:v>2388</c:v>
                </c:pt>
                <c:pt idx="4650">
                  <c:v>2389</c:v>
                </c:pt>
                <c:pt idx="4651">
                  <c:v>2390</c:v>
                </c:pt>
                <c:pt idx="4652">
                  <c:v>2391</c:v>
                </c:pt>
                <c:pt idx="4653">
                  <c:v>2391</c:v>
                </c:pt>
                <c:pt idx="4654">
                  <c:v>2391</c:v>
                </c:pt>
                <c:pt idx="4655">
                  <c:v>2391</c:v>
                </c:pt>
                <c:pt idx="4656">
                  <c:v>2391</c:v>
                </c:pt>
                <c:pt idx="4657">
                  <c:v>2391</c:v>
                </c:pt>
                <c:pt idx="4658">
                  <c:v>2391</c:v>
                </c:pt>
                <c:pt idx="4659">
                  <c:v>2392</c:v>
                </c:pt>
                <c:pt idx="4660">
                  <c:v>2392</c:v>
                </c:pt>
                <c:pt idx="4661">
                  <c:v>2392</c:v>
                </c:pt>
                <c:pt idx="4662">
                  <c:v>2392</c:v>
                </c:pt>
                <c:pt idx="4663">
                  <c:v>2392</c:v>
                </c:pt>
                <c:pt idx="4664">
                  <c:v>2392</c:v>
                </c:pt>
                <c:pt idx="4665">
                  <c:v>2393</c:v>
                </c:pt>
                <c:pt idx="4666">
                  <c:v>2393</c:v>
                </c:pt>
                <c:pt idx="4667">
                  <c:v>2394</c:v>
                </c:pt>
                <c:pt idx="4668">
                  <c:v>2395</c:v>
                </c:pt>
                <c:pt idx="4669">
                  <c:v>2396</c:v>
                </c:pt>
                <c:pt idx="4670">
                  <c:v>2397</c:v>
                </c:pt>
                <c:pt idx="4671">
                  <c:v>2398</c:v>
                </c:pt>
                <c:pt idx="4672">
                  <c:v>2399</c:v>
                </c:pt>
                <c:pt idx="4673">
                  <c:v>2400</c:v>
                </c:pt>
                <c:pt idx="4674">
                  <c:v>2401</c:v>
                </c:pt>
                <c:pt idx="4675">
                  <c:v>2402</c:v>
                </c:pt>
                <c:pt idx="4676">
                  <c:v>2403</c:v>
                </c:pt>
                <c:pt idx="4677">
                  <c:v>2404</c:v>
                </c:pt>
                <c:pt idx="4678">
                  <c:v>2405</c:v>
                </c:pt>
                <c:pt idx="4679">
                  <c:v>2406</c:v>
                </c:pt>
                <c:pt idx="4680">
                  <c:v>2407</c:v>
                </c:pt>
                <c:pt idx="4681">
                  <c:v>2408</c:v>
                </c:pt>
                <c:pt idx="4682">
                  <c:v>2409</c:v>
                </c:pt>
                <c:pt idx="4683">
                  <c:v>2410</c:v>
                </c:pt>
                <c:pt idx="4684">
                  <c:v>2411</c:v>
                </c:pt>
                <c:pt idx="4685">
                  <c:v>2412</c:v>
                </c:pt>
                <c:pt idx="4686">
                  <c:v>2413</c:v>
                </c:pt>
                <c:pt idx="4687">
                  <c:v>2414</c:v>
                </c:pt>
                <c:pt idx="4688">
                  <c:v>2415</c:v>
                </c:pt>
                <c:pt idx="4689">
                  <c:v>2416</c:v>
                </c:pt>
                <c:pt idx="4690">
                  <c:v>2417</c:v>
                </c:pt>
                <c:pt idx="4691">
                  <c:v>2418</c:v>
                </c:pt>
                <c:pt idx="4692">
                  <c:v>2419</c:v>
                </c:pt>
                <c:pt idx="4693">
                  <c:v>2420</c:v>
                </c:pt>
                <c:pt idx="4694">
                  <c:v>2421</c:v>
                </c:pt>
                <c:pt idx="4695">
                  <c:v>2422</c:v>
                </c:pt>
                <c:pt idx="4696">
                  <c:v>2423</c:v>
                </c:pt>
                <c:pt idx="4697">
                  <c:v>2424</c:v>
                </c:pt>
                <c:pt idx="4698">
                  <c:v>2425</c:v>
                </c:pt>
                <c:pt idx="4699">
                  <c:v>2426</c:v>
                </c:pt>
                <c:pt idx="4700">
                  <c:v>2427</c:v>
                </c:pt>
                <c:pt idx="4701">
                  <c:v>2428</c:v>
                </c:pt>
                <c:pt idx="4702">
                  <c:v>2429</c:v>
                </c:pt>
                <c:pt idx="4703">
                  <c:v>2430</c:v>
                </c:pt>
                <c:pt idx="4704">
                  <c:v>2431</c:v>
                </c:pt>
                <c:pt idx="4705">
                  <c:v>2432</c:v>
                </c:pt>
                <c:pt idx="4706">
                  <c:v>2433</c:v>
                </c:pt>
                <c:pt idx="4707">
                  <c:v>2434</c:v>
                </c:pt>
                <c:pt idx="4708">
                  <c:v>2435</c:v>
                </c:pt>
                <c:pt idx="4709">
                  <c:v>2436</c:v>
                </c:pt>
                <c:pt idx="4710">
                  <c:v>2437</c:v>
                </c:pt>
                <c:pt idx="4711">
                  <c:v>2438</c:v>
                </c:pt>
                <c:pt idx="4712">
                  <c:v>2439</c:v>
                </c:pt>
                <c:pt idx="4713">
                  <c:v>2440</c:v>
                </c:pt>
                <c:pt idx="4714">
                  <c:v>2440</c:v>
                </c:pt>
                <c:pt idx="4715">
                  <c:v>2440</c:v>
                </c:pt>
                <c:pt idx="4716">
                  <c:v>2440</c:v>
                </c:pt>
                <c:pt idx="4717">
                  <c:v>2440</c:v>
                </c:pt>
                <c:pt idx="4718">
                  <c:v>2440</c:v>
                </c:pt>
                <c:pt idx="4719">
                  <c:v>2440</c:v>
                </c:pt>
                <c:pt idx="4720">
                  <c:v>2440</c:v>
                </c:pt>
                <c:pt idx="4721">
                  <c:v>2441</c:v>
                </c:pt>
                <c:pt idx="4722">
                  <c:v>2441</c:v>
                </c:pt>
                <c:pt idx="4723">
                  <c:v>2442</c:v>
                </c:pt>
                <c:pt idx="4724">
                  <c:v>2443</c:v>
                </c:pt>
                <c:pt idx="4725">
                  <c:v>2443</c:v>
                </c:pt>
                <c:pt idx="4726">
                  <c:v>2443</c:v>
                </c:pt>
                <c:pt idx="4727">
                  <c:v>2443</c:v>
                </c:pt>
                <c:pt idx="4728">
                  <c:v>2443</c:v>
                </c:pt>
                <c:pt idx="4729">
                  <c:v>2443</c:v>
                </c:pt>
                <c:pt idx="4730">
                  <c:v>2444</c:v>
                </c:pt>
                <c:pt idx="4731">
                  <c:v>2444</c:v>
                </c:pt>
                <c:pt idx="4732">
                  <c:v>2444</c:v>
                </c:pt>
                <c:pt idx="4733">
                  <c:v>2445</c:v>
                </c:pt>
                <c:pt idx="4734">
                  <c:v>2446</c:v>
                </c:pt>
                <c:pt idx="4735">
                  <c:v>2446</c:v>
                </c:pt>
                <c:pt idx="4736">
                  <c:v>2447</c:v>
                </c:pt>
                <c:pt idx="4737">
                  <c:v>2447</c:v>
                </c:pt>
                <c:pt idx="4738">
                  <c:v>2448</c:v>
                </c:pt>
                <c:pt idx="4739">
                  <c:v>2449</c:v>
                </c:pt>
                <c:pt idx="4740">
                  <c:v>2449</c:v>
                </c:pt>
                <c:pt idx="4741">
                  <c:v>2450</c:v>
                </c:pt>
                <c:pt idx="4742">
                  <c:v>2450</c:v>
                </c:pt>
                <c:pt idx="4743">
                  <c:v>2450</c:v>
                </c:pt>
                <c:pt idx="4744">
                  <c:v>2450</c:v>
                </c:pt>
                <c:pt idx="4745">
                  <c:v>2450</c:v>
                </c:pt>
                <c:pt idx="4746">
                  <c:v>2450</c:v>
                </c:pt>
                <c:pt idx="4747">
                  <c:v>2450</c:v>
                </c:pt>
                <c:pt idx="4748">
                  <c:v>2450</c:v>
                </c:pt>
                <c:pt idx="4749">
                  <c:v>2451</c:v>
                </c:pt>
                <c:pt idx="4750">
                  <c:v>2452</c:v>
                </c:pt>
                <c:pt idx="4751">
                  <c:v>2453</c:v>
                </c:pt>
                <c:pt idx="4752">
                  <c:v>2454</c:v>
                </c:pt>
                <c:pt idx="4753">
                  <c:v>2455</c:v>
                </c:pt>
                <c:pt idx="4754">
                  <c:v>2456</c:v>
                </c:pt>
                <c:pt idx="4755">
                  <c:v>2457</c:v>
                </c:pt>
                <c:pt idx="4756">
                  <c:v>2458</c:v>
                </c:pt>
                <c:pt idx="4757">
                  <c:v>2459</c:v>
                </c:pt>
                <c:pt idx="4758">
                  <c:v>2460</c:v>
                </c:pt>
                <c:pt idx="4759">
                  <c:v>2461</c:v>
                </c:pt>
                <c:pt idx="4760">
                  <c:v>2462</c:v>
                </c:pt>
                <c:pt idx="4761">
                  <c:v>2463</c:v>
                </c:pt>
                <c:pt idx="4762">
                  <c:v>2463</c:v>
                </c:pt>
                <c:pt idx="4763">
                  <c:v>2463</c:v>
                </c:pt>
                <c:pt idx="4764">
                  <c:v>2464</c:v>
                </c:pt>
                <c:pt idx="4765">
                  <c:v>2464</c:v>
                </c:pt>
                <c:pt idx="4766">
                  <c:v>2465</c:v>
                </c:pt>
                <c:pt idx="4767">
                  <c:v>2466</c:v>
                </c:pt>
                <c:pt idx="4768">
                  <c:v>2467</c:v>
                </c:pt>
                <c:pt idx="4769">
                  <c:v>2468</c:v>
                </c:pt>
                <c:pt idx="4770">
                  <c:v>2468</c:v>
                </c:pt>
                <c:pt idx="4771">
                  <c:v>2469</c:v>
                </c:pt>
                <c:pt idx="4772">
                  <c:v>2469</c:v>
                </c:pt>
                <c:pt idx="4773">
                  <c:v>2469</c:v>
                </c:pt>
                <c:pt idx="4774">
                  <c:v>2470</c:v>
                </c:pt>
                <c:pt idx="4775">
                  <c:v>2470</c:v>
                </c:pt>
                <c:pt idx="4776">
                  <c:v>2471</c:v>
                </c:pt>
                <c:pt idx="4777">
                  <c:v>2471</c:v>
                </c:pt>
                <c:pt idx="4778">
                  <c:v>2472</c:v>
                </c:pt>
                <c:pt idx="4779">
                  <c:v>2472</c:v>
                </c:pt>
                <c:pt idx="4780">
                  <c:v>2473</c:v>
                </c:pt>
                <c:pt idx="4781">
                  <c:v>2473</c:v>
                </c:pt>
                <c:pt idx="4782">
                  <c:v>2473</c:v>
                </c:pt>
                <c:pt idx="4783">
                  <c:v>2474</c:v>
                </c:pt>
                <c:pt idx="4784">
                  <c:v>2474</c:v>
                </c:pt>
                <c:pt idx="4785">
                  <c:v>2475</c:v>
                </c:pt>
                <c:pt idx="4786">
                  <c:v>2476</c:v>
                </c:pt>
                <c:pt idx="4787">
                  <c:v>2477</c:v>
                </c:pt>
                <c:pt idx="4788">
                  <c:v>2477</c:v>
                </c:pt>
                <c:pt idx="4789">
                  <c:v>2477</c:v>
                </c:pt>
                <c:pt idx="4790">
                  <c:v>2478</c:v>
                </c:pt>
                <c:pt idx="4791">
                  <c:v>2479</c:v>
                </c:pt>
                <c:pt idx="4792">
                  <c:v>2479</c:v>
                </c:pt>
                <c:pt idx="4793">
                  <c:v>2479</c:v>
                </c:pt>
                <c:pt idx="4794">
                  <c:v>2480</c:v>
                </c:pt>
                <c:pt idx="4795">
                  <c:v>2480</c:v>
                </c:pt>
                <c:pt idx="4796">
                  <c:v>2481</c:v>
                </c:pt>
                <c:pt idx="4797">
                  <c:v>2481</c:v>
                </c:pt>
                <c:pt idx="4798">
                  <c:v>2481</c:v>
                </c:pt>
                <c:pt idx="4799">
                  <c:v>2482</c:v>
                </c:pt>
                <c:pt idx="4800">
                  <c:v>2482</c:v>
                </c:pt>
                <c:pt idx="4801">
                  <c:v>2482</c:v>
                </c:pt>
                <c:pt idx="4802">
                  <c:v>2482</c:v>
                </c:pt>
                <c:pt idx="4803">
                  <c:v>2483</c:v>
                </c:pt>
                <c:pt idx="4804">
                  <c:v>2484</c:v>
                </c:pt>
                <c:pt idx="4805">
                  <c:v>2485</c:v>
                </c:pt>
                <c:pt idx="4806">
                  <c:v>2486</c:v>
                </c:pt>
                <c:pt idx="4807">
                  <c:v>2487</c:v>
                </c:pt>
                <c:pt idx="4808">
                  <c:v>2488</c:v>
                </c:pt>
                <c:pt idx="4809">
                  <c:v>2489</c:v>
                </c:pt>
                <c:pt idx="4810">
                  <c:v>2490</c:v>
                </c:pt>
                <c:pt idx="4811">
                  <c:v>2491</c:v>
                </c:pt>
                <c:pt idx="4812">
                  <c:v>2492</c:v>
                </c:pt>
                <c:pt idx="4813">
                  <c:v>2492</c:v>
                </c:pt>
                <c:pt idx="4814">
                  <c:v>2493</c:v>
                </c:pt>
                <c:pt idx="4815">
                  <c:v>2493</c:v>
                </c:pt>
                <c:pt idx="4816">
                  <c:v>2493</c:v>
                </c:pt>
                <c:pt idx="4817">
                  <c:v>2493</c:v>
                </c:pt>
                <c:pt idx="4818">
                  <c:v>2493</c:v>
                </c:pt>
                <c:pt idx="4819">
                  <c:v>2494</c:v>
                </c:pt>
                <c:pt idx="4820">
                  <c:v>2494</c:v>
                </c:pt>
                <c:pt idx="4821">
                  <c:v>2494</c:v>
                </c:pt>
                <c:pt idx="4822">
                  <c:v>2495</c:v>
                </c:pt>
                <c:pt idx="4823">
                  <c:v>2495</c:v>
                </c:pt>
                <c:pt idx="4824">
                  <c:v>2496</c:v>
                </c:pt>
                <c:pt idx="4825">
                  <c:v>2497</c:v>
                </c:pt>
                <c:pt idx="4826">
                  <c:v>2497</c:v>
                </c:pt>
                <c:pt idx="4827">
                  <c:v>2497</c:v>
                </c:pt>
                <c:pt idx="4828">
                  <c:v>2497</c:v>
                </c:pt>
                <c:pt idx="4829">
                  <c:v>2497</c:v>
                </c:pt>
                <c:pt idx="4830">
                  <c:v>2497</c:v>
                </c:pt>
                <c:pt idx="4831">
                  <c:v>2498</c:v>
                </c:pt>
                <c:pt idx="4832">
                  <c:v>2499</c:v>
                </c:pt>
                <c:pt idx="4833">
                  <c:v>2500</c:v>
                </c:pt>
                <c:pt idx="4834">
                  <c:v>2500</c:v>
                </c:pt>
                <c:pt idx="4835">
                  <c:v>2501</c:v>
                </c:pt>
                <c:pt idx="4836">
                  <c:v>2501</c:v>
                </c:pt>
                <c:pt idx="4837">
                  <c:v>2501</c:v>
                </c:pt>
                <c:pt idx="4838">
                  <c:v>2501</c:v>
                </c:pt>
                <c:pt idx="4839">
                  <c:v>2502</c:v>
                </c:pt>
                <c:pt idx="4840">
                  <c:v>2503</c:v>
                </c:pt>
                <c:pt idx="4841">
                  <c:v>2504</c:v>
                </c:pt>
                <c:pt idx="4842">
                  <c:v>2505</c:v>
                </c:pt>
                <c:pt idx="4843">
                  <c:v>2506</c:v>
                </c:pt>
                <c:pt idx="4844">
                  <c:v>2506</c:v>
                </c:pt>
                <c:pt idx="4845">
                  <c:v>2507</c:v>
                </c:pt>
                <c:pt idx="4846">
                  <c:v>2507</c:v>
                </c:pt>
                <c:pt idx="4847">
                  <c:v>2507</c:v>
                </c:pt>
                <c:pt idx="4848">
                  <c:v>2507</c:v>
                </c:pt>
                <c:pt idx="4849">
                  <c:v>2507</c:v>
                </c:pt>
                <c:pt idx="4850">
                  <c:v>2507</c:v>
                </c:pt>
                <c:pt idx="4851">
                  <c:v>2507</c:v>
                </c:pt>
                <c:pt idx="4852">
                  <c:v>2507</c:v>
                </c:pt>
                <c:pt idx="4853">
                  <c:v>2507</c:v>
                </c:pt>
                <c:pt idx="4854">
                  <c:v>2508</c:v>
                </c:pt>
                <c:pt idx="4855">
                  <c:v>2509</c:v>
                </c:pt>
                <c:pt idx="4856">
                  <c:v>2509</c:v>
                </c:pt>
                <c:pt idx="4857">
                  <c:v>2510</c:v>
                </c:pt>
                <c:pt idx="4858">
                  <c:v>2510</c:v>
                </c:pt>
                <c:pt idx="4859">
                  <c:v>2511</c:v>
                </c:pt>
                <c:pt idx="4860">
                  <c:v>2511</c:v>
                </c:pt>
                <c:pt idx="4861">
                  <c:v>2512</c:v>
                </c:pt>
                <c:pt idx="4862">
                  <c:v>2513</c:v>
                </c:pt>
                <c:pt idx="4863">
                  <c:v>2513</c:v>
                </c:pt>
                <c:pt idx="4864">
                  <c:v>2513</c:v>
                </c:pt>
                <c:pt idx="4865">
                  <c:v>2513</c:v>
                </c:pt>
                <c:pt idx="4866">
                  <c:v>2513</c:v>
                </c:pt>
                <c:pt idx="4867">
                  <c:v>2514</c:v>
                </c:pt>
                <c:pt idx="4868">
                  <c:v>2514</c:v>
                </c:pt>
                <c:pt idx="4869">
                  <c:v>2515</c:v>
                </c:pt>
                <c:pt idx="4870">
                  <c:v>2515</c:v>
                </c:pt>
                <c:pt idx="4871">
                  <c:v>2515</c:v>
                </c:pt>
                <c:pt idx="4872">
                  <c:v>2515</c:v>
                </c:pt>
                <c:pt idx="4873">
                  <c:v>2515</c:v>
                </c:pt>
                <c:pt idx="4874">
                  <c:v>2515</c:v>
                </c:pt>
                <c:pt idx="4875">
                  <c:v>2516</c:v>
                </c:pt>
                <c:pt idx="4876">
                  <c:v>2516</c:v>
                </c:pt>
                <c:pt idx="4877">
                  <c:v>2517</c:v>
                </c:pt>
                <c:pt idx="4878">
                  <c:v>2518</c:v>
                </c:pt>
                <c:pt idx="4879">
                  <c:v>2519</c:v>
                </c:pt>
                <c:pt idx="4880">
                  <c:v>2520</c:v>
                </c:pt>
                <c:pt idx="4881">
                  <c:v>2521</c:v>
                </c:pt>
                <c:pt idx="4882">
                  <c:v>2522</c:v>
                </c:pt>
                <c:pt idx="4883">
                  <c:v>2523</c:v>
                </c:pt>
                <c:pt idx="4884">
                  <c:v>2524</c:v>
                </c:pt>
                <c:pt idx="4885">
                  <c:v>2525</c:v>
                </c:pt>
                <c:pt idx="4886">
                  <c:v>2526</c:v>
                </c:pt>
                <c:pt idx="4887">
                  <c:v>2527</c:v>
                </c:pt>
                <c:pt idx="4888">
                  <c:v>2528</c:v>
                </c:pt>
                <c:pt idx="4889">
                  <c:v>2529</c:v>
                </c:pt>
                <c:pt idx="4890">
                  <c:v>2530</c:v>
                </c:pt>
                <c:pt idx="4891">
                  <c:v>2531</c:v>
                </c:pt>
                <c:pt idx="4892">
                  <c:v>2532</c:v>
                </c:pt>
                <c:pt idx="4893">
                  <c:v>2533</c:v>
                </c:pt>
                <c:pt idx="4894">
                  <c:v>2533</c:v>
                </c:pt>
                <c:pt idx="4895">
                  <c:v>2533</c:v>
                </c:pt>
                <c:pt idx="4896">
                  <c:v>2533</c:v>
                </c:pt>
                <c:pt idx="4897">
                  <c:v>2533</c:v>
                </c:pt>
                <c:pt idx="4898">
                  <c:v>2534</c:v>
                </c:pt>
                <c:pt idx="4899">
                  <c:v>2535</c:v>
                </c:pt>
                <c:pt idx="4900">
                  <c:v>2535</c:v>
                </c:pt>
                <c:pt idx="4901">
                  <c:v>2536</c:v>
                </c:pt>
                <c:pt idx="4902">
                  <c:v>2536</c:v>
                </c:pt>
                <c:pt idx="4903">
                  <c:v>2536</c:v>
                </c:pt>
                <c:pt idx="4904">
                  <c:v>2536</c:v>
                </c:pt>
                <c:pt idx="4905">
                  <c:v>2536</c:v>
                </c:pt>
                <c:pt idx="4906">
                  <c:v>2536</c:v>
                </c:pt>
                <c:pt idx="4907">
                  <c:v>2536</c:v>
                </c:pt>
                <c:pt idx="4908">
                  <c:v>2537</c:v>
                </c:pt>
                <c:pt idx="4909">
                  <c:v>2538</c:v>
                </c:pt>
                <c:pt idx="4910">
                  <c:v>2539</c:v>
                </c:pt>
                <c:pt idx="4911">
                  <c:v>2540</c:v>
                </c:pt>
                <c:pt idx="4912">
                  <c:v>2541</c:v>
                </c:pt>
                <c:pt idx="4913">
                  <c:v>2541</c:v>
                </c:pt>
                <c:pt idx="4914">
                  <c:v>2541</c:v>
                </c:pt>
                <c:pt idx="4915">
                  <c:v>2542</c:v>
                </c:pt>
                <c:pt idx="4916">
                  <c:v>2543</c:v>
                </c:pt>
                <c:pt idx="4917">
                  <c:v>2543</c:v>
                </c:pt>
                <c:pt idx="4918">
                  <c:v>2544</c:v>
                </c:pt>
                <c:pt idx="4919">
                  <c:v>2545</c:v>
                </c:pt>
                <c:pt idx="4920">
                  <c:v>2545</c:v>
                </c:pt>
                <c:pt idx="4921">
                  <c:v>2546</c:v>
                </c:pt>
                <c:pt idx="4922">
                  <c:v>2546</c:v>
                </c:pt>
                <c:pt idx="4923">
                  <c:v>2547</c:v>
                </c:pt>
                <c:pt idx="4924">
                  <c:v>2548</c:v>
                </c:pt>
                <c:pt idx="4925">
                  <c:v>2549</c:v>
                </c:pt>
                <c:pt idx="4926">
                  <c:v>2549</c:v>
                </c:pt>
                <c:pt idx="4927">
                  <c:v>2550</c:v>
                </c:pt>
                <c:pt idx="4928">
                  <c:v>2551</c:v>
                </c:pt>
                <c:pt idx="4929">
                  <c:v>2552</c:v>
                </c:pt>
                <c:pt idx="4930">
                  <c:v>2553</c:v>
                </c:pt>
                <c:pt idx="4931">
                  <c:v>2554</c:v>
                </c:pt>
                <c:pt idx="4932">
                  <c:v>2555</c:v>
                </c:pt>
                <c:pt idx="4933">
                  <c:v>2556</c:v>
                </c:pt>
                <c:pt idx="4934">
                  <c:v>2557</c:v>
                </c:pt>
                <c:pt idx="4935">
                  <c:v>2557</c:v>
                </c:pt>
                <c:pt idx="4936">
                  <c:v>2557</c:v>
                </c:pt>
                <c:pt idx="4937">
                  <c:v>2558</c:v>
                </c:pt>
                <c:pt idx="4938">
                  <c:v>2558</c:v>
                </c:pt>
                <c:pt idx="4939">
                  <c:v>2559</c:v>
                </c:pt>
                <c:pt idx="4940">
                  <c:v>2560</c:v>
                </c:pt>
                <c:pt idx="4941">
                  <c:v>2560</c:v>
                </c:pt>
                <c:pt idx="4942">
                  <c:v>2561</c:v>
                </c:pt>
                <c:pt idx="4943">
                  <c:v>2562</c:v>
                </c:pt>
                <c:pt idx="4944">
                  <c:v>2563</c:v>
                </c:pt>
                <c:pt idx="4945">
                  <c:v>2563</c:v>
                </c:pt>
                <c:pt idx="4946">
                  <c:v>2564</c:v>
                </c:pt>
                <c:pt idx="4947">
                  <c:v>2564</c:v>
                </c:pt>
                <c:pt idx="4948">
                  <c:v>2564</c:v>
                </c:pt>
                <c:pt idx="4949">
                  <c:v>2565</c:v>
                </c:pt>
                <c:pt idx="4950">
                  <c:v>2566</c:v>
                </c:pt>
                <c:pt idx="4951">
                  <c:v>2567</c:v>
                </c:pt>
                <c:pt idx="4952">
                  <c:v>2568</c:v>
                </c:pt>
                <c:pt idx="4953">
                  <c:v>2569</c:v>
                </c:pt>
                <c:pt idx="4954">
                  <c:v>2570</c:v>
                </c:pt>
                <c:pt idx="4955">
                  <c:v>2571</c:v>
                </c:pt>
                <c:pt idx="4956">
                  <c:v>2572</c:v>
                </c:pt>
                <c:pt idx="4957">
                  <c:v>2573</c:v>
                </c:pt>
                <c:pt idx="4958">
                  <c:v>2574</c:v>
                </c:pt>
                <c:pt idx="4959">
                  <c:v>2575</c:v>
                </c:pt>
                <c:pt idx="4960">
                  <c:v>2575</c:v>
                </c:pt>
                <c:pt idx="4961">
                  <c:v>2576</c:v>
                </c:pt>
                <c:pt idx="4962">
                  <c:v>2576</c:v>
                </c:pt>
                <c:pt idx="4963">
                  <c:v>2576</c:v>
                </c:pt>
                <c:pt idx="4964">
                  <c:v>2577</c:v>
                </c:pt>
                <c:pt idx="4965">
                  <c:v>2578</c:v>
                </c:pt>
                <c:pt idx="4966">
                  <c:v>2578</c:v>
                </c:pt>
                <c:pt idx="4967">
                  <c:v>2578</c:v>
                </c:pt>
                <c:pt idx="4968">
                  <c:v>2579</c:v>
                </c:pt>
                <c:pt idx="4969">
                  <c:v>2579</c:v>
                </c:pt>
                <c:pt idx="4970">
                  <c:v>2580</c:v>
                </c:pt>
                <c:pt idx="4971">
                  <c:v>2580</c:v>
                </c:pt>
                <c:pt idx="4972">
                  <c:v>2580</c:v>
                </c:pt>
                <c:pt idx="4973">
                  <c:v>2580</c:v>
                </c:pt>
                <c:pt idx="4974">
                  <c:v>2580</c:v>
                </c:pt>
                <c:pt idx="4975">
                  <c:v>2580</c:v>
                </c:pt>
                <c:pt idx="4976">
                  <c:v>2580</c:v>
                </c:pt>
                <c:pt idx="4977">
                  <c:v>2581</c:v>
                </c:pt>
                <c:pt idx="4978">
                  <c:v>2582</c:v>
                </c:pt>
                <c:pt idx="4979">
                  <c:v>2582</c:v>
                </c:pt>
                <c:pt idx="4980">
                  <c:v>2583</c:v>
                </c:pt>
                <c:pt idx="4981">
                  <c:v>2583</c:v>
                </c:pt>
                <c:pt idx="4982">
                  <c:v>2583</c:v>
                </c:pt>
                <c:pt idx="4983">
                  <c:v>2583</c:v>
                </c:pt>
                <c:pt idx="4984">
                  <c:v>2583</c:v>
                </c:pt>
                <c:pt idx="4985">
                  <c:v>2583</c:v>
                </c:pt>
                <c:pt idx="4986">
                  <c:v>2583</c:v>
                </c:pt>
                <c:pt idx="4987">
                  <c:v>2583</c:v>
                </c:pt>
                <c:pt idx="4988">
                  <c:v>2583</c:v>
                </c:pt>
                <c:pt idx="4989">
                  <c:v>2583</c:v>
                </c:pt>
                <c:pt idx="4990">
                  <c:v>2583</c:v>
                </c:pt>
                <c:pt idx="4991">
                  <c:v>2583</c:v>
                </c:pt>
                <c:pt idx="4992">
                  <c:v>2583</c:v>
                </c:pt>
                <c:pt idx="4993">
                  <c:v>2583</c:v>
                </c:pt>
                <c:pt idx="4994">
                  <c:v>2583</c:v>
                </c:pt>
                <c:pt idx="4995">
                  <c:v>2583</c:v>
                </c:pt>
                <c:pt idx="4996">
                  <c:v>2583</c:v>
                </c:pt>
                <c:pt idx="4997">
                  <c:v>2583</c:v>
                </c:pt>
                <c:pt idx="4998">
                  <c:v>2583</c:v>
                </c:pt>
                <c:pt idx="4999">
                  <c:v>2583</c:v>
                </c:pt>
                <c:pt idx="5000">
                  <c:v>2583</c:v>
                </c:pt>
                <c:pt idx="5001">
                  <c:v>2583</c:v>
                </c:pt>
                <c:pt idx="5002">
                  <c:v>2583</c:v>
                </c:pt>
                <c:pt idx="5003">
                  <c:v>2583</c:v>
                </c:pt>
                <c:pt idx="5004">
                  <c:v>2583</c:v>
                </c:pt>
                <c:pt idx="5005">
                  <c:v>2583</c:v>
                </c:pt>
                <c:pt idx="5006">
                  <c:v>2584</c:v>
                </c:pt>
                <c:pt idx="5007">
                  <c:v>2585</c:v>
                </c:pt>
                <c:pt idx="5008">
                  <c:v>2586</c:v>
                </c:pt>
                <c:pt idx="5009">
                  <c:v>2587</c:v>
                </c:pt>
                <c:pt idx="5010">
                  <c:v>2588</c:v>
                </c:pt>
                <c:pt idx="5011">
                  <c:v>2589</c:v>
                </c:pt>
                <c:pt idx="5012">
                  <c:v>2590</c:v>
                </c:pt>
                <c:pt idx="5013">
                  <c:v>2591</c:v>
                </c:pt>
                <c:pt idx="5014">
                  <c:v>2592</c:v>
                </c:pt>
                <c:pt idx="5015">
                  <c:v>2593</c:v>
                </c:pt>
                <c:pt idx="5016">
                  <c:v>2593</c:v>
                </c:pt>
                <c:pt idx="5017">
                  <c:v>2593</c:v>
                </c:pt>
                <c:pt idx="5018">
                  <c:v>2593</c:v>
                </c:pt>
                <c:pt idx="5019">
                  <c:v>2593</c:v>
                </c:pt>
                <c:pt idx="5020">
                  <c:v>2593</c:v>
                </c:pt>
                <c:pt idx="5021">
                  <c:v>2593</c:v>
                </c:pt>
                <c:pt idx="5022">
                  <c:v>2594</c:v>
                </c:pt>
                <c:pt idx="5023">
                  <c:v>2595</c:v>
                </c:pt>
                <c:pt idx="5024">
                  <c:v>2595</c:v>
                </c:pt>
                <c:pt idx="5025">
                  <c:v>2596</c:v>
                </c:pt>
                <c:pt idx="5026">
                  <c:v>2597</c:v>
                </c:pt>
                <c:pt idx="5027">
                  <c:v>2598</c:v>
                </c:pt>
                <c:pt idx="5028">
                  <c:v>2598</c:v>
                </c:pt>
                <c:pt idx="5029">
                  <c:v>2599</c:v>
                </c:pt>
                <c:pt idx="5030">
                  <c:v>2599</c:v>
                </c:pt>
                <c:pt idx="5031">
                  <c:v>2600</c:v>
                </c:pt>
                <c:pt idx="5032">
                  <c:v>2601</c:v>
                </c:pt>
                <c:pt idx="5033">
                  <c:v>2602</c:v>
                </c:pt>
                <c:pt idx="5034">
                  <c:v>2603</c:v>
                </c:pt>
                <c:pt idx="5035">
                  <c:v>2604</c:v>
                </c:pt>
                <c:pt idx="5036">
                  <c:v>2605</c:v>
                </c:pt>
                <c:pt idx="5037">
                  <c:v>2605</c:v>
                </c:pt>
                <c:pt idx="5038">
                  <c:v>2606</c:v>
                </c:pt>
                <c:pt idx="5039">
                  <c:v>2606</c:v>
                </c:pt>
                <c:pt idx="5040">
                  <c:v>2606</c:v>
                </c:pt>
                <c:pt idx="5041">
                  <c:v>2607</c:v>
                </c:pt>
                <c:pt idx="5042">
                  <c:v>2608</c:v>
                </c:pt>
                <c:pt idx="5043">
                  <c:v>2609</c:v>
                </c:pt>
                <c:pt idx="5044">
                  <c:v>2610</c:v>
                </c:pt>
                <c:pt idx="5045">
                  <c:v>2611</c:v>
                </c:pt>
                <c:pt idx="5046">
                  <c:v>2612</c:v>
                </c:pt>
                <c:pt idx="5047">
                  <c:v>2613</c:v>
                </c:pt>
                <c:pt idx="5048">
                  <c:v>2614</c:v>
                </c:pt>
                <c:pt idx="5049">
                  <c:v>2615</c:v>
                </c:pt>
                <c:pt idx="5050">
                  <c:v>2616</c:v>
                </c:pt>
                <c:pt idx="5051">
                  <c:v>2617</c:v>
                </c:pt>
                <c:pt idx="5052">
                  <c:v>2617</c:v>
                </c:pt>
                <c:pt idx="5053">
                  <c:v>2618</c:v>
                </c:pt>
                <c:pt idx="5054">
                  <c:v>2619</c:v>
                </c:pt>
                <c:pt idx="5055">
                  <c:v>2620</c:v>
                </c:pt>
                <c:pt idx="5056">
                  <c:v>2620</c:v>
                </c:pt>
                <c:pt idx="5057">
                  <c:v>2621</c:v>
                </c:pt>
                <c:pt idx="5058">
                  <c:v>2621</c:v>
                </c:pt>
                <c:pt idx="5059">
                  <c:v>2622</c:v>
                </c:pt>
                <c:pt idx="5060">
                  <c:v>2623</c:v>
                </c:pt>
                <c:pt idx="5061">
                  <c:v>2623</c:v>
                </c:pt>
                <c:pt idx="5062">
                  <c:v>2623</c:v>
                </c:pt>
                <c:pt idx="5063">
                  <c:v>2624</c:v>
                </c:pt>
                <c:pt idx="5064">
                  <c:v>2625</c:v>
                </c:pt>
                <c:pt idx="5065">
                  <c:v>2626</c:v>
                </c:pt>
                <c:pt idx="5066">
                  <c:v>2627</c:v>
                </c:pt>
                <c:pt idx="5067">
                  <c:v>2627</c:v>
                </c:pt>
                <c:pt idx="5068">
                  <c:v>2628</c:v>
                </c:pt>
                <c:pt idx="5069">
                  <c:v>2629</c:v>
                </c:pt>
                <c:pt idx="5070">
                  <c:v>2630</c:v>
                </c:pt>
                <c:pt idx="5071">
                  <c:v>2631</c:v>
                </c:pt>
                <c:pt idx="5072">
                  <c:v>2632</c:v>
                </c:pt>
                <c:pt idx="5073">
                  <c:v>2633</c:v>
                </c:pt>
                <c:pt idx="5074">
                  <c:v>2634</c:v>
                </c:pt>
                <c:pt idx="5075">
                  <c:v>2635</c:v>
                </c:pt>
                <c:pt idx="5076">
                  <c:v>2636</c:v>
                </c:pt>
                <c:pt idx="5077">
                  <c:v>2637</c:v>
                </c:pt>
                <c:pt idx="5078">
                  <c:v>2637</c:v>
                </c:pt>
                <c:pt idx="5079">
                  <c:v>2637</c:v>
                </c:pt>
                <c:pt idx="5080">
                  <c:v>2638</c:v>
                </c:pt>
                <c:pt idx="5081">
                  <c:v>2638</c:v>
                </c:pt>
                <c:pt idx="5082">
                  <c:v>2639</c:v>
                </c:pt>
                <c:pt idx="5083">
                  <c:v>2640</c:v>
                </c:pt>
                <c:pt idx="5084">
                  <c:v>2641</c:v>
                </c:pt>
                <c:pt idx="5085">
                  <c:v>2642</c:v>
                </c:pt>
                <c:pt idx="5086">
                  <c:v>2643</c:v>
                </c:pt>
                <c:pt idx="5087">
                  <c:v>2644</c:v>
                </c:pt>
                <c:pt idx="5088">
                  <c:v>2645</c:v>
                </c:pt>
                <c:pt idx="5089">
                  <c:v>2646</c:v>
                </c:pt>
                <c:pt idx="5090">
                  <c:v>2647</c:v>
                </c:pt>
                <c:pt idx="5091">
                  <c:v>2648</c:v>
                </c:pt>
                <c:pt idx="5092">
                  <c:v>2649</c:v>
                </c:pt>
                <c:pt idx="5093">
                  <c:v>2650</c:v>
                </c:pt>
                <c:pt idx="5094">
                  <c:v>2651</c:v>
                </c:pt>
                <c:pt idx="5095">
                  <c:v>2652</c:v>
                </c:pt>
                <c:pt idx="5096">
                  <c:v>2653</c:v>
                </c:pt>
                <c:pt idx="5097">
                  <c:v>2654</c:v>
                </c:pt>
                <c:pt idx="5098">
                  <c:v>2655</c:v>
                </c:pt>
                <c:pt idx="5099">
                  <c:v>2656</c:v>
                </c:pt>
                <c:pt idx="5100">
                  <c:v>2657</c:v>
                </c:pt>
                <c:pt idx="5101">
                  <c:v>2657</c:v>
                </c:pt>
                <c:pt idx="5102">
                  <c:v>2657</c:v>
                </c:pt>
                <c:pt idx="5103">
                  <c:v>2657</c:v>
                </c:pt>
                <c:pt idx="5104">
                  <c:v>2657</c:v>
                </c:pt>
                <c:pt idx="5105">
                  <c:v>2657</c:v>
                </c:pt>
                <c:pt idx="5106">
                  <c:v>2657</c:v>
                </c:pt>
                <c:pt idx="5107">
                  <c:v>2657</c:v>
                </c:pt>
                <c:pt idx="5108">
                  <c:v>2657</c:v>
                </c:pt>
                <c:pt idx="5109">
                  <c:v>2657</c:v>
                </c:pt>
                <c:pt idx="5110">
                  <c:v>2657</c:v>
                </c:pt>
                <c:pt idx="5111">
                  <c:v>2657</c:v>
                </c:pt>
                <c:pt idx="5112">
                  <c:v>2657</c:v>
                </c:pt>
                <c:pt idx="5113">
                  <c:v>2657</c:v>
                </c:pt>
                <c:pt idx="5114">
                  <c:v>2658</c:v>
                </c:pt>
                <c:pt idx="5115">
                  <c:v>2659</c:v>
                </c:pt>
                <c:pt idx="5116">
                  <c:v>2660</c:v>
                </c:pt>
                <c:pt idx="5117">
                  <c:v>2660</c:v>
                </c:pt>
                <c:pt idx="5118">
                  <c:v>2661</c:v>
                </c:pt>
                <c:pt idx="5119">
                  <c:v>2661</c:v>
                </c:pt>
                <c:pt idx="5120">
                  <c:v>2661</c:v>
                </c:pt>
                <c:pt idx="5121">
                  <c:v>2662</c:v>
                </c:pt>
                <c:pt idx="5122">
                  <c:v>2662</c:v>
                </c:pt>
                <c:pt idx="5123">
                  <c:v>2662</c:v>
                </c:pt>
                <c:pt idx="5124">
                  <c:v>2662</c:v>
                </c:pt>
                <c:pt idx="5125">
                  <c:v>2662</c:v>
                </c:pt>
                <c:pt idx="5126">
                  <c:v>2662</c:v>
                </c:pt>
                <c:pt idx="5127">
                  <c:v>2663</c:v>
                </c:pt>
                <c:pt idx="5128">
                  <c:v>2663</c:v>
                </c:pt>
                <c:pt idx="5129">
                  <c:v>2663</c:v>
                </c:pt>
                <c:pt idx="5130">
                  <c:v>2663</c:v>
                </c:pt>
                <c:pt idx="5131">
                  <c:v>2663</c:v>
                </c:pt>
                <c:pt idx="5132">
                  <c:v>2663</c:v>
                </c:pt>
                <c:pt idx="5133">
                  <c:v>2663</c:v>
                </c:pt>
                <c:pt idx="5134">
                  <c:v>2663</c:v>
                </c:pt>
                <c:pt idx="5135">
                  <c:v>2664</c:v>
                </c:pt>
                <c:pt idx="5136">
                  <c:v>2664</c:v>
                </c:pt>
                <c:pt idx="5137">
                  <c:v>2664</c:v>
                </c:pt>
                <c:pt idx="5138">
                  <c:v>2665</c:v>
                </c:pt>
                <c:pt idx="5139">
                  <c:v>2666</c:v>
                </c:pt>
                <c:pt idx="5140">
                  <c:v>2666</c:v>
                </c:pt>
                <c:pt idx="5141">
                  <c:v>2667</c:v>
                </c:pt>
                <c:pt idx="5142">
                  <c:v>2667</c:v>
                </c:pt>
                <c:pt idx="5143">
                  <c:v>2668</c:v>
                </c:pt>
                <c:pt idx="5144">
                  <c:v>2668</c:v>
                </c:pt>
                <c:pt idx="5145">
                  <c:v>2668</c:v>
                </c:pt>
                <c:pt idx="5146">
                  <c:v>2668</c:v>
                </c:pt>
                <c:pt idx="5147">
                  <c:v>2668</c:v>
                </c:pt>
                <c:pt idx="5148">
                  <c:v>2668</c:v>
                </c:pt>
                <c:pt idx="5149">
                  <c:v>2668</c:v>
                </c:pt>
                <c:pt idx="5150">
                  <c:v>2668</c:v>
                </c:pt>
                <c:pt idx="5151">
                  <c:v>2668</c:v>
                </c:pt>
                <c:pt idx="5152">
                  <c:v>2668</c:v>
                </c:pt>
                <c:pt idx="5153">
                  <c:v>2668</c:v>
                </c:pt>
                <c:pt idx="5154">
                  <c:v>2668</c:v>
                </c:pt>
                <c:pt idx="5155">
                  <c:v>2668</c:v>
                </c:pt>
                <c:pt idx="5156">
                  <c:v>2669</c:v>
                </c:pt>
                <c:pt idx="5157">
                  <c:v>2669</c:v>
                </c:pt>
                <c:pt idx="5158">
                  <c:v>2669</c:v>
                </c:pt>
                <c:pt idx="5159">
                  <c:v>2669</c:v>
                </c:pt>
                <c:pt idx="5160">
                  <c:v>2669</c:v>
                </c:pt>
                <c:pt idx="5161">
                  <c:v>2669</c:v>
                </c:pt>
                <c:pt idx="5162">
                  <c:v>2669</c:v>
                </c:pt>
                <c:pt idx="5163">
                  <c:v>2670</c:v>
                </c:pt>
                <c:pt idx="5164">
                  <c:v>2670</c:v>
                </c:pt>
                <c:pt idx="5165">
                  <c:v>2670</c:v>
                </c:pt>
                <c:pt idx="5166">
                  <c:v>2670</c:v>
                </c:pt>
                <c:pt idx="5167">
                  <c:v>2670</c:v>
                </c:pt>
                <c:pt idx="5168">
                  <c:v>2670</c:v>
                </c:pt>
                <c:pt idx="5169">
                  <c:v>2670</c:v>
                </c:pt>
                <c:pt idx="5170">
                  <c:v>2670</c:v>
                </c:pt>
                <c:pt idx="5171">
                  <c:v>2670</c:v>
                </c:pt>
                <c:pt idx="5172">
                  <c:v>2670</c:v>
                </c:pt>
                <c:pt idx="5173">
                  <c:v>2670</c:v>
                </c:pt>
                <c:pt idx="5174">
                  <c:v>2670</c:v>
                </c:pt>
                <c:pt idx="5175">
                  <c:v>2671</c:v>
                </c:pt>
                <c:pt idx="5176">
                  <c:v>2671</c:v>
                </c:pt>
                <c:pt idx="5177">
                  <c:v>2672</c:v>
                </c:pt>
                <c:pt idx="5178">
                  <c:v>2672</c:v>
                </c:pt>
                <c:pt idx="5179">
                  <c:v>2673</c:v>
                </c:pt>
                <c:pt idx="5180">
                  <c:v>2673</c:v>
                </c:pt>
                <c:pt idx="5181">
                  <c:v>2674</c:v>
                </c:pt>
                <c:pt idx="5182">
                  <c:v>2675</c:v>
                </c:pt>
                <c:pt idx="5183">
                  <c:v>2675</c:v>
                </c:pt>
                <c:pt idx="5184">
                  <c:v>2675</c:v>
                </c:pt>
                <c:pt idx="5185">
                  <c:v>2676</c:v>
                </c:pt>
                <c:pt idx="5186">
                  <c:v>2676</c:v>
                </c:pt>
                <c:pt idx="5187">
                  <c:v>2676</c:v>
                </c:pt>
                <c:pt idx="5188">
                  <c:v>2677</c:v>
                </c:pt>
                <c:pt idx="5189">
                  <c:v>2678</c:v>
                </c:pt>
                <c:pt idx="5190">
                  <c:v>2678</c:v>
                </c:pt>
                <c:pt idx="5191">
                  <c:v>2678</c:v>
                </c:pt>
                <c:pt idx="5192">
                  <c:v>2678</c:v>
                </c:pt>
                <c:pt idx="5193">
                  <c:v>2678</c:v>
                </c:pt>
                <c:pt idx="5194">
                  <c:v>2679</c:v>
                </c:pt>
                <c:pt idx="5195">
                  <c:v>2680</c:v>
                </c:pt>
                <c:pt idx="5196">
                  <c:v>2681</c:v>
                </c:pt>
                <c:pt idx="5197">
                  <c:v>2681</c:v>
                </c:pt>
                <c:pt idx="5198">
                  <c:v>2681</c:v>
                </c:pt>
                <c:pt idx="5199">
                  <c:v>2682</c:v>
                </c:pt>
                <c:pt idx="5200">
                  <c:v>2683</c:v>
                </c:pt>
                <c:pt idx="5201">
                  <c:v>2684</c:v>
                </c:pt>
                <c:pt idx="5202">
                  <c:v>2685</c:v>
                </c:pt>
                <c:pt idx="5203">
                  <c:v>2686</c:v>
                </c:pt>
                <c:pt idx="5204">
                  <c:v>2687</c:v>
                </c:pt>
                <c:pt idx="5205">
                  <c:v>2687</c:v>
                </c:pt>
                <c:pt idx="5206">
                  <c:v>2687</c:v>
                </c:pt>
                <c:pt idx="5207">
                  <c:v>2688</c:v>
                </c:pt>
                <c:pt idx="5208">
                  <c:v>2688</c:v>
                </c:pt>
                <c:pt idx="5209">
                  <c:v>2689</c:v>
                </c:pt>
                <c:pt idx="5210">
                  <c:v>2690</c:v>
                </c:pt>
                <c:pt idx="5211">
                  <c:v>2691</c:v>
                </c:pt>
                <c:pt idx="5212">
                  <c:v>2691</c:v>
                </c:pt>
                <c:pt idx="5213">
                  <c:v>2691</c:v>
                </c:pt>
                <c:pt idx="5214">
                  <c:v>2692</c:v>
                </c:pt>
                <c:pt idx="5215">
                  <c:v>2693</c:v>
                </c:pt>
                <c:pt idx="5216">
                  <c:v>2694</c:v>
                </c:pt>
                <c:pt idx="5217">
                  <c:v>2695</c:v>
                </c:pt>
                <c:pt idx="5218">
                  <c:v>2696</c:v>
                </c:pt>
                <c:pt idx="5219">
                  <c:v>2697</c:v>
                </c:pt>
                <c:pt idx="5220">
                  <c:v>2698</c:v>
                </c:pt>
                <c:pt idx="5221">
                  <c:v>2699</c:v>
                </c:pt>
                <c:pt idx="5222">
                  <c:v>2700</c:v>
                </c:pt>
                <c:pt idx="5223">
                  <c:v>2701</c:v>
                </c:pt>
                <c:pt idx="5224">
                  <c:v>2702</c:v>
                </c:pt>
                <c:pt idx="5225">
                  <c:v>2703</c:v>
                </c:pt>
                <c:pt idx="5226">
                  <c:v>2704</c:v>
                </c:pt>
                <c:pt idx="5227">
                  <c:v>2705</c:v>
                </c:pt>
                <c:pt idx="5228">
                  <c:v>2706</c:v>
                </c:pt>
                <c:pt idx="5229">
                  <c:v>2707</c:v>
                </c:pt>
                <c:pt idx="5230">
                  <c:v>2708</c:v>
                </c:pt>
                <c:pt idx="5231">
                  <c:v>2709</c:v>
                </c:pt>
                <c:pt idx="5232">
                  <c:v>2710</c:v>
                </c:pt>
                <c:pt idx="5233">
                  <c:v>2711</c:v>
                </c:pt>
                <c:pt idx="5234">
                  <c:v>2712</c:v>
                </c:pt>
                <c:pt idx="5235">
                  <c:v>2713</c:v>
                </c:pt>
                <c:pt idx="5236">
                  <c:v>2714</c:v>
                </c:pt>
                <c:pt idx="5237">
                  <c:v>2715</c:v>
                </c:pt>
                <c:pt idx="5238">
                  <c:v>2716</c:v>
                </c:pt>
                <c:pt idx="5239">
                  <c:v>2717</c:v>
                </c:pt>
                <c:pt idx="5240">
                  <c:v>2718</c:v>
                </c:pt>
                <c:pt idx="5241">
                  <c:v>2719</c:v>
                </c:pt>
                <c:pt idx="5242">
                  <c:v>2720</c:v>
                </c:pt>
                <c:pt idx="5243">
                  <c:v>2721</c:v>
                </c:pt>
                <c:pt idx="5244">
                  <c:v>2722</c:v>
                </c:pt>
                <c:pt idx="5245">
                  <c:v>2723</c:v>
                </c:pt>
                <c:pt idx="5246">
                  <c:v>2723</c:v>
                </c:pt>
                <c:pt idx="5247">
                  <c:v>2724</c:v>
                </c:pt>
                <c:pt idx="5248">
                  <c:v>2725</c:v>
                </c:pt>
                <c:pt idx="5249">
                  <c:v>2726</c:v>
                </c:pt>
                <c:pt idx="5250">
                  <c:v>2727</c:v>
                </c:pt>
                <c:pt idx="5251">
                  <c:v>2728</c:v>
                </c:pt>
                <c:pt idx="5252">
                  <c:v>2729</c:v>
                </c:pt>
                <c:pt idx="5253">
                  <c:v>2730</c:v>
                </c:pt>
                <c:pt idx="5254">
                  <c:v>2731</c:v>
                </c:pt>
                <c:pt idx="5255">
                  <c:v>2732</c:v>
                </c:pt>
                <c:pt idx="5256">
                  <c:v>2733</c:v>
                </c:pt>
                <c:pt idx="5257">
                  <c:v>2734</c:v>
                </c:pt>
                <c:pt idx="5258">
                  <c:v>2735</c:v>
                </c:pt>
                <c:pt idx="5259">
                  <c:v>2736</c:v>
                </c:pt>
                <c:pt idx="5260">
                  <c:v>2737</c:v>
                </c:pt>
                <c:pt idx="5261">
                  <c:v>2738</c:v>
                </c:pt>
                <c:pt idx="5262">
                  <c:v>2738</c:v>
                </c:pt>
                <c:pt idx="5263">
                  <c:v>2739</c:v>
                </c:pt>
                <c:pt idx="5264">
                  <c:v>2740</c:v>
                </c:pt>
                <c:pt idx="5265">
                  <c:v>2740</c:v>
                </c:pt>
                <c:pt idx="5266">
                  <c:v>2741</c:v>
                </c:pt>
                <c:pt idx="5267">
                  <c:v>2742</c:v>
                </c:pt>
                <c:pt idx="5268">
                  <c:v>2742</c:v>
                </c:pt>
                <c:pt idx="5269">
                  <c:v>2743</c:v>
                </c:pt>
                <c:pt idx="5270">
                  <c:v>2744</c:v>
                </c:pt>
                <c:pt idx="5271">
                  <c:v>2744</c:v>
                </c:pt>
                <c:pt idx="5272">
                  <c:v>2744</c:v>
                </c:pt>
                <c:pt idx="5273">
                  <c:v>2745</c:v>
                </c:pt>
                <c:pt idx="5274">
                  <c:v>2746</c:v>
                </c:pt>
                <c:pt idx="5275">
                  <c:v>2746</c:v>
                </c:pt>
                <c:pt idx="5276">
                  <c:v>2746</c:v>
                </c:pt>
                <c:pt idx="5277">
                  <c:v>2746</c:v>
                </c:pt>
                <c:pt idx="5278">
                  <c:v>2746</c:v>
                </c:pt>
                <c:pt idx="5279">
                  <c:v>2746</c:v>
                </c:pt>
                <c:pt idx="5280">
                  <c:v>2746</c:v>
                </c:pt>
                <c:pt idx="5281">
                  <c:v>2746</c:v>
                </c:pt>
                <c:pt idx="5282">
                  <c:v>2746</c:v>
                </c:pt>
                <c:pt idx="5283">
                  <c:v>2746</c:v>
                </c:pt>
                <c:pt idx="5284">
                  <c:v>2746</c:v>
                </c:pt>
                <c:pt idx="5285">
                  <c:v>2746</c:v>
                </c:pt>
                <c:pt idx="5286">
                  <c:v>2747</c:v>
                </c:pt>
                <c:pt idx="5287">
                  <c:v>2748</c:v>
                </c:pt>
                <c:pt idx="5288">
                  <c:v>2749</c:v>
                </c:pt>
                <c:pt idx="5289">
                  <c:v>2750</c:v>
                </c:pt>
                <c:pt idx="5290">
                  <c:v>2751</c:v>
                </c:pt>
                <c:pt idx="5291">
                  <c:v>2751</c:v>
                </c:pt>
                <c:pt idx="5292">
                  <c:v>2751</c:v>
                </c:pt>
                <c:pt idx="5293">
                  <c:v>2751</c:v>
                </c:pt>
                <c:pt idx="5294">
                  <c:v>2752</c:v>
                </c:pt>
                <c:pt idx="5295">
                  <c:v>2753</c:v>
                </c:pt>
                <c:pt idx="5296">
                  <c:v>2754</c:v>
                </c:pt>
                <c:pt idx="5297">
                  <c:v>2755</c:v>
                </c:pt>
                <c:pt idx="5298">
                  <c:v>2755</c:v>
                </c:pt>
                <c:pt idx="5299">
                  <c:v>2755</c:v>
                </c:pt>
                <c:pt idx="5300">
                  <c:v>2756</c:v>
                </c:pt>
                <c:pt idx="5301">
                  <c:v>2756</c:v>
                </c:pt>
                <c:pt idx="5302">
                  <c:v>2756</c:v>
                </c:pt>
                <c:pt idx="5303">
                  <c:v>2756</c:v>
                </c:pt>
                <c:pt idx="5304">
                  <c:v>2757</c:v>
                </c:pt>
                <c:pt idx="5305">
                  <c:v>2758</c:v>
                </c:pt>
                <c:pt idx="5306">
                  <c:v>2758</c:v>
                </c:pt>
                <c:pt idx="5307">
                  <c:v>2759</c:v>
                </c:pt>
                <c:pt idx="5308">
                  <c:v>2759</c:v>
                </c:pt>
                <c:pt idx="5309">
                  <c:v>2759</c:v>
                </c:pt>
                <c:pt idx="5310">
                  <c:v>2759</c:v>
                </c:pt>
                <c:pt idx="5311">
                  <c:v>2760</c:v>
                </c:pt>
                <c:pt idx="5312">
                  <c:v>2760</c:v>
                </c:pt>
                <c:pt idx="5313">
                  <c:v>2760</c:v>
                </c:pt>
                <c:pt idx="5314">
                  <c:v>2761</c:v>
                </c:pt>
                <c:pt idx="5315">
                  <c:v>2762</c:v>
                </c:pt>
                <c:pt idx="5316">
                  <c:v>2762</c:v>
                </c:pt>
                <c:pt idx="5317">
                  <c:v>2762</c:v>
                </c:pt>
                <c:pt idx="5318">
                  <c:v>2762</c:v>
                </c:pt>
                <c:pt idx="5319">
                  <c:v>2762</c:v>
                </c:pt>
                <c:pt idx="5320">
                  <c:v>2762</c:v>
                </c:pt>
                <c:pt idx="5321">
                  <c:v>2762</c:v>
                </c:pt>
                <c:pt idx="5322">
                  <c:v>2762</c:v>
                </c:pt>
                <c:pt idx="5323">
                  <c:v>2762</c:v>
                </c:pt>
                <c:pt idx="5324">
                  <c:v>2762</c:v>
                </c:pt>
                <c:pt idx="5325">
                  <c:v>2762</c:v>
                </c:pt>
                <c:pt idx="5326">
                  <c:v>2763</c:v>
                </c:pt>
                <c:pt idx="5327">
                  <c:v>2764</c:v>
                </c:pt>
                <c:pt idx="5328">
                  <c:v>2765</c:v>
                </c:pt>
                <c:pt idx="5329">
                  <c:v>2765</c:v>
                </c:pt>
                <c:pt idx="5330">
                  <c:v>2765</c:v>
                </c:pt>
                <c:pt idx="5331">
                  <c:v>2765</c:v>
                </c:pt>
                <c:pt idx="5332">
                  <c:v>2765</c:v>
                </c:pt>
                <c:pt idx="5333">
                  <c:v>2766</c:v>
                </c:pt>
                <c:pt idx="5334">
                  <c:v>2767</c:v>
                </c:pt>
                <c:pt idx="5335">
                  <c:v>2768</c:v>
                </c:pt>
                <c:pt idx="5336">
                  <c:v>2769</c:v>
                </c:pt>
                <c:pt idx="5337">
                  <c:v>2769</c:v>
                </c:pt>
                <c:pt idx="5338">
                  <c:v>2769</c:v>
                </c:pt>
                <c:pt idx="5339">
                  <c:v>2769</c:v>
                </c:pt>
                <c:pt idx="5340">
                  <c:v>2769</c:v>
                </c:pt>
                <c:pt idx="5341">
                  <c:v>2769</c:v>
                </c:pt>
                <c:pt idx="5342">
                  <c:v>2769</c:v>
                </c:pt>
                <c:pt idx="5343">
                  <c:v>2770</c:v>
                </c:pt>
                <c:pt idx="5344">
                  <c:v>2771</c:v>
                </c:pt>
                <c:pt idx="5345">
                  <c:v>2771</c:v>
                </c:pt>
                <c:pt idx="5346">
                  <c:v>2771</c:v>
                </c:pt>
                <c:pt idx="5347">
                  <c:v>2771</c:v>
                </c:pt>
                <c:pt idx="5348">
                  <c:v>2771</c:v>
                </c:pt>
                <c:pt idx="5349">
                  <c:v>2771</c:v>
                </c:pt>
                <c:pt idx="5350">
                  <c:v>2771</c:v>
                </c:pt>
                <c:pt idx="5351">
                  <c:v>2771</c:v>
                </c:pt>
                <c:pt idx="5352">
                  <c:v>2771</c:v>
                </c:pt>
                <c:pt idx="5353">
                  <c:v>2772</c:v>
                </c:pt>
                <c:pt idx="5354">
                  <c:v>2772</c:v>
                </c:pt>
                <c:pt idx="5355">
                  <c:v>2773</c:v>
                </c:pt>
                <c:pt idx="5356">
                  <c:v>2774</c:v>
                </c:pt>
                <c:pt idx="5357">
                  <c:v>2774</c:v>
                </c:pt>
                <c:pt idx="5358">
                  <c:v>2775</c:v>
                </c:pt>
                <c:pt idx="5359">
                  <c:v>2776</c:v>
                </c:pt>
                <c:pt idx="5360">
                  <c:v>2777</c:v>
                </c:pt>
                <c:pt idx="5361">
                  <c:v>2778</c:v>
                </c:pt>
                <c:pt idx="5362">
                  <c:v>2779</c:v>
                </c:pt>
                <c:pt idx="5363">
                  <c:v>2779</c:v>
                </c:pt>
                <c:pt idx="5364">
                  <c:v>2779</c:v>
                </c:pt>
                <c:pt idx="5365">
                  <c:v>2779</c:v>
                </c:pt>
                <c:pt idx="5366">
                  <c:v>2780</c:v>
                </c:pt>
                <c:pt idx="5367">
                  <c:v>2780</c:v>
                </c:pt>
                <c:pt idx="5368">
                  <c:v>2780</c:v>
                </c:pt>
                <c:pt idx="5369">
                  <c:v>2780</c:v>
                </c:pt>
                <c:pt idx="5370">
                  <c:v>2781</c:v>
                </c:pt>
                <c:pt idx="5371">
                  <c:v>2781</c:v>
                </c:pt>
                <c:pt idx="5372">
                  <c:v>2781</c:v>
                </c:pt>
                <c:pt idx="5373">
                  <c:v>2781</c:v>
                </c:pt>
                <c:pt idx="5374">
                  <c:v>2781</c:v>
                </c:pt>
                <c:pt idx="5375">
                  <c:v>2781</c:v>
                </c:pt>
                <c:pt idx="5376">
                  <c:v>2781</c:v>
                </c:pt>
                <c:pt idx="5377">
                  <c:v>2782</c:v>
                </c:pt>
                <c:pt idx="5378">
                  <c:v>2782</c:v>
                </c:pt>
                <c:pt idx="5379">
                  <c:v>2782</c:v>
                </c:pt>
                <c:pt idx="5380">
                  <c:v>2783</c:v>
                </c:pt>
                <c:pt idx="5381">
                  <c:v>2783</c:v>
                </c:pt>
                <c:pt idx="5382">
                  <c:v>2783</c:v>
                </c:pt>
                <c:pt idx="5383">
                  <c:v>2783</c:v>
                </c:pt>
                <c:pt idx="5384">
                  <c:v>2783</c:v>
                </c:pt>
                <c:pt idx="5385">
                  <c:v>2783</c:v>
                </c:pt>
                <c:pt idx="5386">
                  <c:v>2784</c:v>
                </c:pt>
                <c:pt idx="5387">
                  <c:v>2785</c:v>
                </c:pt>
                <c:pt idx="5388">
                  <c:v>2786</c:v>
                </c:pt>
                <c:pt idx="5389">
                  <c:v>2787</c:v>
                </c:pt>
                <c:pt idx="5390">
                  <c:v>2787</c:v>
                </c:pt>
                <c:pt idx="5391">
                  <c:v>2788</c:v>
                </c:pt>
                <c:pt idx="5392">
                  <c:v>2788</c:v>
                </c:pt>
                <c:pt idx="5393">
                  <c:v>2789</c:v>
                </c:pt>
                <c:pt idx="5394">
                  <c:v>2790</c:v>
                </c:pt>
                <c:pt idx="5395">
                  <c:v>2790</c:v>
                </c:pt>
                <c:pt idx="5396">
                  <c:v>2790</c:v>
                </c:pt>
                <c:pt idx="5397">
                  <c:v>2790</c:v>
                </c:pt>
                <c:pt idx="5398">
                  <c:v>2790</c:v>
                </c:pt>
                <c:pt idx="5399">
                  <c:v>2791</c:v>
                </c:pt>
                <c:pt idx="5400">
                  <c:v>2791</c:v>
                </c:pt>
                <c:pt idx="5401">
                  <c:v>2791</c:v>
                </c:pt>
                <c:pt idx="5402">
                  <c:v>2791</c:v>
                </c:pt>
                <c:pt idx="5403">
                  <c:v>2792</c:v>
                </c:pt>
                <c:pt idx="5404">
                  <c:v>2792</c:v>
                </c:pt>
                <c:pt idx="5405">
                  <c:v>2792</c:v>
                </c:pt>
                <c:pt idx="5406">
                  <c:v>2792</c:v>
                </c:pt>
                <c:pt idx="5407">
                  <c:v>2793</c:v>
                </c:pt>
                <c:pt idx="5408">
                  <c:v>2794</c:v>
                </c:pt>
                <c:pt idx="5409">
                  <c:v>2795</c:v>
                </c:pt>
                <c:pt idx="5410">
                  <c:v>2795</c:v>
                </c:pt>
                <c:pt idx="5411">
                  <c:v>2795</c:v>
                </c:pt>
                <c:pt idx="5412">
                  <c:v>2796</c:v>
                </c:pt>
                <c:pt idx="5413">
                  <c:v>2796</c:v>
                </c:pt>
                <c:pt idx="5414">
                  <c:v>2797</c:v>
                </c:pt>
                <c:pt idx="5415">
                  <c:v>2798</c:v>
                </c:pt>
                <c:pt idx="5416">
                  <c:v>2798</c:v>
                </c:pt>
                <c:pt idx="5417">
                  <c:v>2798</c:v>
                </c:pt>
                <c:pt idx="5418">
                  <c:v>2799</c:v>
                </c:pt>
                <c:pt idx="5419">
                  <c:v>2800</c:v>
                </c:pt>
                <c:pt idx="5420">
                  <c:v>2800</c:v>
                </c:pt>
                <c:pt idx="5421">
                  <c:v>2800</c:v>
                </c:pt>
                <c:pt idx="5422">
                  <c:v>2800</c:v>
                </c:pt>
                <c:pt idx="5423">
                  <c:v>2800</c:v>
                </c:pt>
                <c:pt idx="5424">
                  <c:v>2800</c:v>
                </c:pt>
                <c:pt idx="5425">
                  <c:v>2800</c:v>
                </c:pt>
                <c:pt idx="5426">
                  <c:v>2801</c:v>
                </c:pt>
                <c:pt idx="5427">
                  <c:v>2801</c:v>
                </c:pt>
                <c:pt idx="5428">
                  <c:v>2801</c:v>
                </c:pt>
                <c:pt idx="5429">
                  <c:v>2801</c:v>
                </c:pt>
                <c:pt idx="5430">
                  <c:v>2802</c:v>
                </c:pt>
                <c:pt idx="5431">
                  <c:v>2802</c:v>
                </c:pt>
                <c:pt idx="5432">
                  <c:v>2803</c:v>
                </c:pt>
                <c:pt idx="5433">
                  <c:v>2803</c:v>
                </c:pt>
                <c:pt idx="5434">
                  <c:v>2804</c:v>
                </c:pt>
                <c:pt idx="5435">
                  <c:v>2805</c:v>
                </c:pt>
                <c:pt idx="5436">
                  <c:v>2806</c:v>
                </c:pt>
                <c:pt idx="5437">
                  <c:v>2807</c:v>
                </c:pt>
                <c:pt idx="5438">
                  <c:v>2807</c:v>
                </c:pt>
                <c:pt idx="5439">
                  <c:v>2808</c:v>
                </c:pt>
                <c:pt idx="5440">
                  <c:v>2808</c:v>
                </c:pt>
                <c:pt idx="5441">
                  <c:v>2808</c:v>
                </c:pt>
                <c:pt idx="5442">
                  <c:v>2808</c:v>
                </c:pt>
                <c:pt idx="5443">
                  <c:v>2808</c:v>
                </c:pt>
                <c:pt idx="5444">
                  <c:v>2808</c:v>
                </c:pt>
                <c:pt idx="5445">
                  <c:v>2808</c:v>
                </c:pt>
                <c:pt idx="5446">
                  <c:v>2808</c:v>
                </c:pt>
                <c:pt idx="5447">
                  <c:v>2808</c:v>
                </c:pt>
                <c:pt idx="5448">
                  <c:v>2808</c:v>
                </c:pt>
                <c:pt idx="5449">
                  <c:v>2808</c:v>
                </c:pt>
                <c:pt idx="5450">
                  <c:v>2808</c:v>
                </c:pt>
                <c:pt idx="5451">
                  <c:v>2808</c:v>
                </c:pt>
                <c:pt idx="5452">
                  <c:v>2808</c:v>
                </c:pt>
                <c:pt idx="5453">
                  <c:v>2808</c:v>
                </c:pt>
                <c:pt idx="5454">
                  <c:v>2808</c:v>
                </c:pt>
                <c:pt idx="5455">
                  <c:v>2808</c:v>
                </c:pt>
                <c:pt idx="5456">
                  <c:v>2808</c:v>
                </c:pt>
                <c:pt idx="5457">
                  <c:v>2808</c:v>
                </c:pt>
                <c:pt idx="5458">
                  <c:v>2808</c:v>
                </c:pt>
                <c:pt idx="5459">
                  <c:v>2808</c:v>
                </c:pt>
                <c:pt idx="5460">
                  <c:v>2809</c:v>
                </c:pt>
                <c:pt idx="5461">
                  <c:v>2810</c:v>
                </c:pt>
                <c:pt idx="5462">
                  <c:v>2811</c:v>
                </c:pt>
                <c:pt idx="5463">
                  <c:v>2812</c:v>
                </c:pt>
                <c:pt idx="5464">
                  <c:v>2813</c:v>
                </c:pt>
                <c:pt idx="5465">
                  <c:v>2814</c:v>
                </c:pt>
                <c:pt idx="5466">
                  <c:v>2814</c:v>
                </c:pt>
                <c:pt idx="5467">
                  <c:v>2815</c:v>
                </c:pt>
                <c:pt idx="5468">
                  <c:v>2816</c:v>
                </c:pt>
                <c:pt idx="5469">
                  <c:v>2817</c:v>
                </c:pt>
                <c:pt idx="5470">
                  <c:v>2818</c:v>
                </c:pt>
                <c:pt idx="5471">
                  <c:v>2819</c:v>
                </c:pt>
                <c:pt idx="5472">
                  <c:v>2820</c:v>
                </c:pt>
                <c:pt idx="5473">
                  <c:v>2821</c:v>
                </c:pt>
                <c:pt idx="5474">
                  <c:v>2821</c:v>
                </c:pt>
                <c:pt idx="5475">
                  <c:v>2822</c:v>
                </c:pt>
                <c:pt idx="5476">
                  <c:v>2823</c:v>
                </c:pt>
                <c:pt idx="5477">
                  <c:v>2824</c:v>
                </c:pt>
                <c:pt idx="5478">
                  <c:v>2825</c:v>
                </c:pt>
                <c:pt idx="5479">
                  <c:v>2826</c:v>
                </c:pt>
                <c:pt idx="5480">
                  <c:v>2827</c:v>
                </c:pt>
                <c:pt idx="5481">
                  <c:v>2827</c:v>
                </c:pt>
                <c:pt idx="5482">
                  <c:v>2828</c:v>
                </c:pt>
                <c:pt idx="5483">
                  <c:v>2828</c:v>
                </c:pt>
                <c:pt idx="5484">
                  <c:v>2828</c:v>
                </c:pt>
                <c:pt idx="5485">
                  <c:v>2829</c:v>
                </c:pt>
                <c:pt idx="5486">
                  <c:v>2830</c:v>
                </c:pt>
                <c:pt idx="5487">
                  <c:v>2830</c:v>
                </c:pt>
                <c:pt idx="5488">
                  <c:v>2831</c:v>
                </c:pt>
                <c:pt idx="5489">
                  <c:v>2832</c:v>
                </c:pt>
                <c:pt idx="5490">
                  <c:v>2833</c:v>
                </c:pt>
                <c:pt idx="5491">
                  <c:v>2834</c:v>
                </c:pt>
                <c:pt idx="5492">
                  <c:v>2835</c:v>
                </c:pt>
                <c:pt idx="5493">
                  <c:v>2836</c:v>
                </c:pt>
                <c:pt idx="5494">
                  <c:v>2837</c:v>
                </c:pt>
                <c:pt idx="5495">
                  <c:v>2838</c:v>
                </c:pt>
                <c:pt idx="5496">
                  <c:v>2839</c:v>
                </c:pt>
                <c:pt idx="5497">
                  <c:v>2839</c:v>
                </c:pt>
                <c:pt idx="5498">
                  <c:v>2839</c:v>
                </c:pt>
                <c:pt idx="5499">
                  <c:v>2839</c:v>
                </c:pt>
                <c:pt idx="5500">
                  <c:v>2839</c:v>
                </c:pt>
                <c:pt idx="5501">
                  <c:v>2839</c:v>
                </c:pt>
                <c:pt idx="5502">
                  <c:v>2839</c:v>
                </c:pt>
                <c:pt idx="5503">
                  <c:v>2840</c:v>
                </c:pt>
                <c:pt idx="5504">
                  <c:v>2841</c:v>
                </c:pt>
                <c:pt idx="5505">
                  <c:v>2842</c:v>
                </c:pt>
                <c:pt idx="5506">
                  <c:v>2843</c:v>
                </c:pt>
                <c:pt idx="5507">
                  <c:v>2843</c:v>
                </c:pt>
                <c:pt idx="5508">
                  <c:v>2843</c:v>
                </c:pt>
                <c:pt idx="5509">
                  <c:v>2844</c:v>
                </c:pt>
                <c:pt idx="5510">
                  <c:v>2845</c:v>
                </c:pt>
                <c:pt idx="5511">
                  <c:v>2845</c:v>
                </c:pt>
                <c:pt idx="5512">
                  <c:v>2846</c:v>
                </c:pt>
                <c:pt idx="5513">
                  <c:v>2846</c:v>
                </c:pt>
                <c:pt idx="5514">
                  <c:v>2846</c:v>
                </c:pt>
                <c:pt idx="5515">
                  <c:v>2846</c:v>
                </c:pt>
                <c:pt idx="5516">
                  <c:v>2847</c:v>
                </c:pt>
                <c:pt idx="5517">
                  <c:v>2848</c:v>
                </c:pt>
                <c:pt idx="5518">
                  <c:v>2848</c:v>
                </c:pt>
                <c:pt idx="5519">
                  <c:v>2849</c:v>
                </c:pt>
                <c:pt idx="5520">
                  <c:v>2850</c:v>
                </c:pt>
                <c:pt idx="5521">
                  <c:v>2850</c:v>
                </c:pt>
                <c:pt idx="5522">
                  <c:v>2850</c:v>
                </c:pt>
                <c:pt idx="5523">
                  <c:v>2851</c:v>
                </c:pt>
                <c:pt idx="5524">
                  <c:v>2852</c:v>
                </c:pt>
                <c:pt idx="5525">
                  <c:v>2853</c:v>
                </c:pt>
                <c:pt idx="5526">
                  <c:v>2853</c:v>
                </c:pt>
                <c:pt idx="5527">
                  <c:v>2854</c:v>
                </c:pt>
                <c:pt idx="5528">
                  <c:v>2854</c:v>
                </c:pt>
                <c:pt idx="5529">
                  <c:v>2855</c:v>
                </c:pt>
                <c:pt idx="5530">
                  <c:v>2856</c:v>
                </c:pt>
                <c:pt idx="5531">
                  <c:v>2857</c:v>
                </c:pt>
                <c:pt idx="5532">
                  <c:v>2858</c:v>
                </c:pt>
                <c:pt idx="5533">
                  <c:v>2858</c:v>
                </c:pt>
                <c:pt idx="5534">
                  <c:v>2859</c:v>
                </c:pt>
                <c:pt idx="5535">
                  <c:v>2860</c:v>
                </c:pt>
                <c:pt idx="5536">
                  <c:v>2861</c:v>
                </c:pt>
                <c:pt idx="5537">
                  <c:v>2861</c:v>
                </c:pt>
                <c:pt idx="5538">
                  <c:v>2862</c:v>
                </c:pt>
                <c:pt idx="5539">
                  <c:v>2862</c:v>
                </c:pt>
                <c:pt idx="5540">
                  <c:v>2862</c:v>
                </c:pt>
                <c:pt idx="5541">
                  <c:v>2862</c:v>
                </c:pt>
                <c:pt idx="5542">
                  <c:v>2863</c:v>
                </c:pt>
                <c:pt idx="5543">
                  <c:v>2864</c:v>
                </c:pt>
                <c:pt idx="5544">
                  <c:v>2864</c:v>
                </c:pt>
                <c:pt idx="5545">
                  <c:v>2865</c:v>
                </c:pt>
                <c:pt idx="5546">
                  <c:v>2865</c:v>
                </c:pt>
                <c:pt idx="5547">
                  <c:v>2865</c:v>
                </c:pt>
                <c:pt idx="5548">
                  <c:v>2866</c:v>
                </c:pt>
                <c:pt idx="5549">
                  <c:v>2866</c:v>
                </c:pt>
                <c:pt idx="5550">
                  <c:v>2866</c:v>
                </c:pt>
                <c:pt idx="5551">
                  <c:v>2867</c:v>
                </c:pt>
                <c:pt idx="5552">
                  <c:v>2868</c:v>
                </c:pt>
                <c:pt idx="5553">
                  <c:v>2868</c:v>
                </c:pt>
                <c:pt idx="5554">
                  <c:v>2869</c:v>
                </c:pt>
                <c:pt idx="5555">
                  <c:v>2869</c:v>
                </c:pt>
                <c:pt idx="5556">
                  <c:v>2869</c:v>
                </c:pt>
                <c:pt idx="5557">
                  <c:v>2869</c:v>
                </c:pt>
                <c:pt idx="5558">
                  <c:v>2869</c:v>
                </c:pt>
                <c:pt idx="5559">
                  <c:v>2869</c:v>
                </c:pt>
                <c:pt idx="5560">
                  <c:v>2869</c:v>
                </c:pt>
                <c:pt idx="5561">
                  <c:v>2869</c:v>
                </c:pt>
                <c:pt idx="5562">
                  <c:v>2869</c:v>
                </c:pt>
                <c:pt idx="5563">
                  <c:v>2869</c:v>
                </c:pt>
                <c:pt idx="5564">
                  <c:v>2870</c:v>
                </c:pt>
                <c:pt idx="5565">
                  <c:v>2871</c:v>
                </c:pt>
                <c:pt idx="5566">
                  <c:v>2871</c:v>
                </c:pt>
                <c:pt idx="5567">
                  <c:v>2871</c:v>
                </c:pt>
                <c:pt idx="5568">
                  <c:v>2871</c:v>
                </c:pt>
                <c:pt idx="5569">
                  <c:v>2872</c:v>
                </c:pt>
                <c:pt idx="5570">
                  <c:v>2873</c:v>
                </c:pt>
                <c:pt idx="5571">
                  <c:v>2874</c:v>
                </c:pt>
                <c:pt idx="5572">
                  <c:v>2875</c:v>
                </c:pt>
                <c:pt idx="5573">
                  <c:v>2876</c:v>
                </c:pt>
                <c:pt idx="5574">
                  <c:v>2877</c:v>
                </c:pt>
                <c:pt idx="5575">
                  <c:v>2878</c:v>
                </c:pt>
                <c:pt idx="5576">
                  <c:v>2878</c:v>
                </c:pt>
                <c:pt idx="5577">
                  <c:v>2879</c:v>
                </c:pt>
                <c:pt idx="5578">
                  <c:v>2879</c:v>
                </c:pt>
                <c:pt idx="5579">
                  <c:v>2879</c:v>
                </c:pt>
                <c:pt idx="5580">
                  <c:v>2880</c:v>
                </c:pt>
                <c:pt idx="5581">
                  <c:v>2881</c:v>
                </c:pt>
                <c:pt idx="5582">
                  <c:v>2882</c:v>
                </c:pt>
                <c:pt idx="5583">
                  <c:v>2883</c:v>
                </c:pt>
                <c:pt idx="5584">
                  <c:v>2884</c:v>
                </c:pt>
                <c:pt idx="5585">
                  <c:v>2884</c:v>
                </c:pt>
                <c:pt idx="5586">
                  <c:v>2885</c:v>
                </c:pt>
                <c:pt idx="5587">
                  <c:v>2885</c:v>
                </c:pt>
                <c:pt idx="5588">
                  <c:v>2886</c:v>
                </c:pt>
                <c:pt idx="5589">
                  <c:v>2887</c:v>
                </c:pt>
                <c:pt idx="5590">
                  <c:v>2888</c:v>
                </c:pt>
                <c:pt idx="5591">
                  <c:v>2888</c:v>
                </c:pt>
                <c:pt idx="5592">
                  <c:v>2888</c:v>
                </c:pt>
                <c:pt idx="5593">
                  <c:v>2888</c:v>
                </c:pt>
                <c:pt idx="5594">
                  <c:v>2889</c:v>
                </c:pt>
                <c:pt idx="5595">
                  <c:v>2889</c:v>
                </c:pt>
                <c:pt idx="5596">
                  <c:v>2889</c:v>
                </c:pt>
                <c:pt idx="5597">
                  <c:v>2889</c:v>
                </c:pt>
                <c:pt idx="5598">
                  <c:v>2890</c:v>
                </c:pt>
                <c:pt idx="5599">
                  <c:v>2890</c:v>
                </c:pt>
                <c:pt idx="5600">
                  <c:v>2891</c:v>
                </c:pt>
                <c:pt idx="5601">
                  <c:v>2891</c:v>
                </c:pt>
                <c:pt idx="5602">
                  <c:v>2891</c:v>
                </c:pt>
                <c:pt idx="5603">
                  <c:v>2891</c:v>
                </c:pt>
                <c:pt idx="5604">
                  <c:v>2891</c:v>
                </c:pt>
                <c:pt idx="5605">
                  <c:v>2891</c:v>
                </c:pt>
                <c:pt idx="5606">
                  <c:v>2891</c:v>
                </c:pt>
                <c:pt idx="5607">
                  <c:v>2891</c:v>
                </c:pt>
                <c:pt idx="5608">
                  <c:v>2891</c:v>
                </c:pt>
                <c:pt idx="5609">
                  <c:v>2891</c:v>
                </c:pt>
                <c:pt idx="5610">
                  <c:v>2892</c:v>
                </c:pt>
                <c:pt idx="5611">
                  <c:v>2892</c:v>
                </c:pt>
                <c:pt idx="5612">
                  <c:v>2893</c:v>
                </c:pt>
                <c:pt idx="5613">
                  <c:v>2894</c:v>
                </c:pt>
                <c:pt idx="5614">
                  <c:v>2895</c:v>
                </c:pt>
                <c:pt idx="5615">
                  <c:v>2896</c:v>
                </c:pt>
                <c:pt idx="5616">
                  <c:v>2897</c:v>
                </c:pt>
                <c:pt idx="5617">
                  <c:v>2898</c:v>
                </c:pt>
                <c:pt idx="5618">
                  <c:v>2899</c:v>
                </c:pt>
                <c:pt idx="5619">
                  <c:v>2900</c:v>
                </c:pt>
                <c:pt idx="5620">
                  <c:v>2901</c:v>
                </c:pt>
                <c:pt idx="5621">
                  <c:v>2902</c:v>
                </c:pt>
                <c:pt idx="5622">
                  <c:v>2903</c:v>
                </c:pt>
                <c:pt idx="5623">
                  <c:v>2904</c:v>
                </c:pt>
                <c:pt idx="5624">
                  <c:v>2905</c:v>
                </c:pt>
                <c:pt idx="5625">
                  <c:v>2905</c:v>
                </c:pt>
                <c:pt idx="5626">
                  <c:v>2905</c:v>
                </c:pt>
                <c:pt idx="5627">
                  <c:v>2906</c:v>
                </c:pt>
                <c:pt idx="5628">
                  <c:v>2907</c:v>
                </c:pt>
                <c:pt idx="5629">
                  <c:v>2908</c:v>
                </c:pt>
                <c:pt idx="5630">
                  <c:v>2909</c:v>
                </c:pt>
                <c:pt idx="5631">
                  <c:v>2909</c:v>
                </c:pt>
                <c:pt idx="5632">
                  <c:v>2910</c:v>
                </c:pt>
                <c:pt idx="5633">
                  <c:v>2911</c:v>
                </c:pt>
                <c:pt idx="5634">
                  <c:v>2911</c:v>
                </c:pt>
                <c:pt idx="5635">
                  <c:v>2911</c:v>
                </c:pt>
                <c:pt idx="5636">
                  <c:v>2911</c:v>
                </c:pt>
                <c:pt idx="5637">
                  <c:v>2911</c:v>
                </c:pt>
                <c:pt idx="5638">
                  <c:v>2911</c:v>
                </c:pt>
                <c:pt idx="5639">
                  <c:v>2911</c:v>
                </c:pt>
                <c:pt idx="5640">
                  <c:v>2911</c:v>
                </c:pt>
                <c:pt idx="5641">
                  <c:v>2911</c:v>
                </c:pt>
                <c:pt idx="5642">
                  <c:v>2911</c:v>
                </c:pt>
                <c:pt idx="5643">
                  <c:v>2912</c:v>
                </c:pt>
                <c:pt idx="5644">
                  <c:v>2912</c:v>
                </c:pt>
                <c:pt idx="5645">
                  <c:v>2912</c:v>
                </c:pt>
                <c:pt idx="5646">
                  <c:v>2912</c:v>
                </c:pt>
                <c:pt idx="5647">
                  <c:v>2912</c:v>
                </c:pt>
                <c:pt idx="5648">
                  <c:v>2913</c:v>
                </c:pt>
                <c:pt idx="5649">
                  <c:v>2914</c:v>
                </c:pt>
                <c:pt idx="5650">
                  <c:v>2915</c:v>
                </c:pt>
                <c:pt idx="5651">
                  <c:v>2916</c:v>
                </c:pt>
                <c:pt idx="5652">
                  <c:v>2917</c:v>
                </c:pt>
                <c:pt idx="5653">
                  <c:v>2918</c:v>
                </c:pt>
                <c:pt idx="5654">
                  <c:v>2918</c:v>
                </c:pt>
                <c:pt idx="5655">
                  <c:v>2918</c:v>
                </c:pt>
                <c:pt idx="5656">
                  <c:v>2918</c:v>
                </c:pt>
                <c:pt idx="5657">
                  <c:v>2918</c:v>
                </c:pt>
                <c:pt idx="5658">
                  <c:v>2918</c:v>
                </c:pt>
                <c:pt idx="5659">
                  <c:v>2918</c:v>
                </c:pt>
                <c:pt idx="5660">
                  <c:v>2918</c:v>
                </c:pt>
                <c:pt idx="5661">
                  <c:v>2919</c:v>
                </c:pt>
                <c:pt idx="5662">
                  <c:v>2919</c:v>
                </c:pt>
                <c:pt idx="5663">
                  <c:v>2920</c:v>
                </c:pt>
                <c:pt idx="5664">
                  <c:v>2920</c:v>
                </c:pt>
                <c:pt idx="5665">
                  <c:v>2921</c:v>
                </c:pt>
                <c:pt idx="5666">
                  <c:v>2922</c:v>
                </c:pt>
                <c:pt idx="5667">
                  <c:v>2922</c:v>
                </c:pt>
                <c:pt idx="5668">
                  <c:v>2922</c:v>
                </c:pt>
                <c:pt idx="5669">
                  <c:v>2922</c:v>
                </c:pt>
                <c:pt idx="5670">
                  <c:v>2923</c:v>
                </c:pt>
                <c:pt idx="5671">
                  <c:v>2923</c:v>
                </c:pt>
                <c:pt idx="5672">
                  <c:v>2924</c:v>
                </c:pt>
                <c:pt idx="5673">
                  <c:v>2924</c:v>
                </c:pt>
                <c:pt idx="5674">
                  <c:v>2925</c:v>
                </c:pt>
                <c:pt idx="5675">
                  <c:v>2926</c:v>
                </c:pt>
                <c:pt idx="5676">
                  <c:v>2927</c:v>
                </c:pt>
                <c:pt idx="5677">
                  <c:v>2928</c:v>
                </c:pt>
                <c:pt idx="5678">
                  <c:v>2929</c:v>
                </c:pt>
                <c:pt idx="5679">
                  <c:v>2929</c:v>
                </c:pt>
                <c:pt idx="5680">
                  <c:v>2929</c:v>
                </c:pt>
                <c:pt idx="5681">
                  <c:v>2930</c:v>
                </c:pt>
                <c:pt idx="5682">
                  <c:v>2930</c:v>
                </c:pt>
                <c:pt idx="5683">
                  <c:v>2931</c:v>
                </c:pt>
                <c:pt idx="5684">
                  <c:v>2931</c:v>
                </c:pt>
                <c:pt idx="5685">
                  <c:v>2931</c:v>
                </c:pt>
                <c:pt idx="5686">
                  <c:v>2931</c:v>
                </c:pt>
                <c:pt idx="5687">
                  <c:v>2931</c:v>
                </c:pt>
                <c:pt idx="5688">
                  <c:v>2931</c:v>
                </c:pt>
                <c:pt idx="5689">
                  <c:v>2931</c:v>
                </c:pt>
                <c:pt idx="5690">
                  <c:v>2931</c:v>
                </c:pt>
                <c:pt idx="5691">
                  <c:v>2931</c:v>
                </c:pt>
                <c:pt idx="5692">
                  <c:v>2931</c:v>
                </c:pt>
                <c:pt idx="5693">
                  <c:v>2932</c:v>
                </c:pt>
                <c:pt idx="5694">
                  <c:v>2933</c:v>
                </c:pt>
                <c:pt idx="5695">
                  <c:v>2933</c:v>
                </c:pt>
                <c:pt idx="5696">
                  <c:v>2933</c:v>
                </c:pt>
                <c:pt idx="5697">
                  <c:v>2933</c:v>
                </c:pt>
                <c:pt idx="5698">
                  <c:v>2934</c:v>
                </c:pt>
                <c:pt idx="5699">
                  <c:v>2935</c:v>
                </c:pt>
                <c:pt idx="5700">
                  <c:v>2936</c:v>
                </c:pt>
                <c:pt idx="5701">
                  <c:v>2937</c:v>
                </c:pt>
                <c:pt idx="5702">
                  <c:v>2937</c:v>
                </c:pt>
                <c:pt idx="5703">
                  <c:v>2937</c:v>
                </c:pt>
                <c:pt idx="5704">
                  <c:v>2937</c:v>
                </c:pt>
                <c:pt idx="5705">
                  <c:v>2937</c:v>
                </c:pt>
                <c:pt idx="5706">
                  <c:v>2937</c:v>
                </c:pt>
                <c:pt idx="5707">
                  <c:v>2937</c:v>
                </c:pt>
                <c:pt idx="5708">
                  <c:v>2937</c:v>
                </c:pt>
                <c:pt idx="5709">
                  <c:v>2938</c:v>
                </c:pt>
                <c:pt idx="5710">
                  <c:v>2939</c:v>
                </c:pt>
                <c:pt idx="5711">
                  <c:v>2939</c:v>
                </c:pt>
                <c:pt idx="5712">
                  <c:v>2939</c:v>
                </c:pt>
                <c:pt idx="5713">
                  <c:v>2939</c:v>
                </c:pt>
                <c:pt idx="5714">
                  <c:v>2939</c:v>
                </c:pt>
                <c:pt idx="5715">
                  <c:v>2939</c:v>
                </c:pt>
                <c:pt idx="5716">
                  <c:v>2939</c:v>
                </c:pt>
                <c:pt idx="5717">
                  <c:v>2939</c:v>
                </c:pt>
                <c:pt idx="5718">
                  <c:v>2939</c:v>
                </c:pt>
                <c:pt idx="5719">
                  <c:v>2939</c:v>
                </c:pt>
                <c:pt idx="5720">
                  <c:v>2939</c:v>
                </c:pt>
                <c:pt idx="5721">
                  <c:v>2939</c:v>
                </c:pt>
                <c:pt idx="5722">
                  <c:v>2939</c:v>
                </c:pt>
                <c:pt idx="5723">
                  <c:v>2939</c:v>
                </c:pt>
                <c:pt idx="5724">
                  <c:v>2939</c:v>
                </c:pt>
                <c:pt idx="5725">
                  <c:v>2939</c:v>
                </c:pt>
                <c:pt idx="5726">
                  <c:v>2939</c:v>
                </c:pt>
                <c:pt idx="5727">
                  <c:v>2940</c:v>
                </c:pt>
                <c:pt idx="5728">
                  <c:v>2941</c:v>
                </c:pt>
                <c:pt idx="5729">
                  <c:v>2941</c:v>
                </c:pt>
                <c:pt idx="5730">
                  <c:v>2942</c:v>
                </c:pt>
                <c:pt idx="5731">
                  <c:v>2943</c:v>
                </c:pt>
                <c:pt idx="5732">
                  <c:v>2944</c:v>
                </c:pt>
                <c:pt idx="5733">
                  <c:v>2945</c:v>
                </c:pt>
                <c:pt idx="5734">
                  <c:v>2946</c:v>
                </c:pt>
                <c:pt idx="5735">
                  <c:v>2947</c:v>
                </c:pt>
                <c:pt idx="5736">
                  <c:v>2948</c:v>
                </c:pt>
                <c:pt idx="5737">
                  <c:v>2948</c:v>
                </c:pt>
                <c:pt idx="5738">
                  <c:v>2948</c:v>
                </c:pt>
                <c:pt idx="5739">
                  <c:v>2948</c:v>
                </c:pt>
                <c:pt idx="5740">
                  <c:v>2948</c:v>
                </c:pt>
                <c:pt idx="5741">
                  <c:v>2949</c:v>
                </c:pt>
                <c:pt idx="5742">
                  <c:v>2949</c:v>
                </c:pt>
                <c:pt idx="5743">
                  <c:v>2949</c:v>
                </c:pt>
                <c:pt idx="5744">
                  <c:v>2949</c:v>
                </c:pt>
                <c:pt idx="5745">
                  <c:v>2949</c:v>
                </c:pt>
                <c:pt idx="5746">
                  <c:v>2950</c:v>
                </c:pt>
                <c:pt idx="5747">
                  <c:v>2950</c:v>
                </c:pt>
                <c:pt idx="5748">
                  <c:v>2951</c:v>
                </c:pt>
                <c:pt idx="5749">
                  <c:v>2951</c:v>
                </c:pt>
                <c:pt idx="5750">
                  <c:v>2952</c:v>
                </c:pt>
                <c:pt idx="5751">
                  <c:v>2953</c:v>
                </c:pt>
                <c:pt idx="5752">
                  <c:v>2954</c:v>
                </c:pt>
                <c:pt idx="5753">
                  <c:v>2955</c:v>
                </c:pt>
                <c:pt idx="5754">
                  <c:v>2956</c:v>
                </c:pt>
                <c:pt idx="5755">
                  <c:v>2957</c:v>
                </c:pt>
                <c:pt idx="5756">
                  <c:v>2958</c:v>
                </c:pt>
                <c:pt idx="5757">
                  <c:v>2958</c:v>
                </c:pt>
                <c:pt idx="5758">
                  <c:v>2958</c:v>
                </c:pt>
                <c:pt idx="5759">
                  <c:v>2959</c:v>
                </c:pt>
                <c:pt idx="5760">
                  <c:v>2960</c:v>
                </c:pt>
                <c:pt idx="5761">
                  <c:v>2960</c:v>
                </c:pt>
                <c:pt idx="5762">
                  <c:v>2961</c:v>
                </c:pt>
                <c:pt idx="5763">
                  <c:v>2962</c:v>
                </c:pt>
                <c:pt idx="5764">
                  <c:v>2962</c:v>
                </c:pt>
                <c:pt idx="5765">
                  <c:v>2963</c:v>
                </c:pt>
                <c:pt idx="5766">
                  <c:v>2964</c:v>
                </c:pt>
                <c:pt idx="5767">
                  <c:v>2965</c:v>
                </c:pt>
                <c:pt idx="5768">
                  <c:v>2966</c:v>
                </c:pt>
                <c:pt idx="5769">
                  <c:v>2967</c:v>
                </c:pt>
                <c:pt idx="5770">
                  <c:v>2968</c:v>
                </c:pt>
                <c:pt idx="5771">
                  <c:v>2969</c:v>
                </c:pt>
                <c:pt idx="5772">
                  <c:v>2970</c:v>
                </c:pt>
                <c:pt idx="5773">
                  <c:v>2970</c:v>
                </c:pt>
                <c:pt idx="5774">
                  <c:v>2970</c:v>
                </c:pt>
                <c:pt idx="5775">
                  <c:v>2971</c:v>
                </c:pt>
                <c:pt idx="5776">
                  <c:v>2972</c:v>
                </c:pt>
                <c:pt idx="5777">
                  <c:v>2973</c:v>
                </c:pt>
                <c:pt idx="5778">
                  <c:v>2974</c:v>
                </c:pt>
                <c:pt idx="5779">
                  <c:v>2975</c:v>
                </c:pt>
                <c:pt idx="5780">
                  <c:v>2976</c:v>
                </c:pt>
                <c:pt idx="5781">
                  <c:v>2977</c:v>
                </c:pt>
                <c:pt idx="5782">
                  <c:v>2978</c:v>
                </c:pt>
                <c:pt idx="5783">
                  <c:v>2979</c:v>
                </c:pt>
                <c:pt idx="5784">
                  <c:v>2980</c:v>
                </c:pt>
                <c:pt idx="5785">
                  <c:v>2981</c:v>
                </c:pt>
                <c:pt idx="5786">
                  <c:v>2982</c:v>
                </c:pt>
                <c:pt idx="5787">
                  <c:v>2983</c:v>
                </c:pt>
                <c:pt idx="5788">
                  <c:v>2984</c:v>
                </c:pt>
                <c:pt idx="5789">
                  <c:v>2985</c:v>
                </c:pt>
                <c:pt idx="5790">
                  <c:v>2986</c:v>
                </c:pt>
                <c:pt idx="5791">
                  <c:v>2987</c:v>
                </c:pt>
                <c:pt idx="5792">
                  <c:v>2988</c:v>
                </c:pt>
                <c:pt idx="5793">
                  <c:v>2988</c:v>
                </c:pt>
                <c:pt idx="5794">
                  <c:v>2988</c:v>
                </c:pt>
                <c:pt idx="5795">
                  <c:v>2988</c:v>
                </c:pt>
                <c:pt idx="5796">
                  <c:v>2989</c:v>
                </c:pt>
                <c:pt idx="5797">
                  <c:v>2989</c:v>
                </c:pt>
                <c:pt idx="5798">
                  <c:v>2989</c:v>
                </c:pt>
                <c:pt idx="5799">
                  <c:v>2989</c:v>
                </c:pt>
                <c:pt idx="5800">
                  <c:v>2989</c:v>
                </c:pt>
                <c:pt idx="5801">
                  <c:v>2989</c:v>
                </c:pt>
                <c:pt idx="5802">
                  <c:v>2990</c:v>
                </c:pt>
                <c:pt idx="5803">
                  <c:v>2990</c:v>
                </c:pt>
                <c:pt idx="5804">
                  <c:v>2991</c:v>
                </c:pt>
                <c:pt idx="5805">
                  <c:v>2992</c:v>
                </c:pt>
                <c:pt idx="5806">
                  <c:v>2993</c:v>
                </c:pt>
                <c:pt idx="5807">
                  <c:v>2993</c:v>
                </c:pt>
                <c:pt idx="5808">
                  <c:v>2993</c:v>
                </c:pt>
                <c:pt idx="5809">
                  <c:v>2994</c:v>
                </c:pt>
                <c:pt idx="5810">
                  <c:v>2994</c:v>
                </c:pt>
                <c:pt idx="5811">
                  <c:v>2994</c:v>
                </c:pt>
                <c:pt idx="5812">
                  <c:v>2994</c:v>
                </c:pt>
                <c:pt idx="5813">
                  <c:v>2995</c:v>
                </c:pt>
                <c:pt idx="5814">
                  <c:v>2996</c:v>
                </c:pt>
                <c:pt idx="5815">
                  <c:v>2996</c:v>
                </c:pt>
                <c:pt idx="5816">
                  <c:v>2996</c:v>
                </c:pt>
                <c:pt idx="5817">
                  <c:v>2997</c:v>
                </c:pt>
                <c:pt idx="5818">
                  <c:v>2998</c:v>
                </c:pt>
                <c:pt idx="5819">
                  <c:v>2999</c:v>
                </c:pt>
                <c:pt idx="5820">
                  <c:v>3000</c:v>
                </c:pt>
                <c:pt idx="5821">
                  <c:v>3000</c:v>
                </c:pt>
                <c:pt idx="5822">
                  <c:v>3001</c:v>
                </c:pt>
                <c:pt idx="5823">
                  <c:v>3002</c:v>
                </c:pt>
                <c:pt idx="5824">
                  <c:v>3003</c:v>
                </c:pt>
                <c:pt idx="5825">
                  <c:v>3004</c:v>
                </c:pt>
                <c:pt idx="5826">
                  <c:v>3005</c:v>
                </c:pt>
                <c:pt idx="5827">
                  <c:v>3006</c:v>
                </c:pt>
                <c:pt idx="5828">
                  <c:v>3007</c:v>
                </c:pt>
                <c:pt idx="5829">
                  <c:v>3008</c:v>
                </c:pt>
                <c:pt idx="5830">
                  <c:v>3009</c:v>
                </c:pt>
                <c:pt idx="5831">
                  <c:v>3010</c:v>
                </c:pt>
                <c:pt idx="5832">
                  <c:v>3011</c:v>
                </c:pt>
                <c:pt idx="5833">
                  <c:v>3012</c:v>
                </c:pt>
                <c:pt idx="5834">
                  <c:v>3013</c:v>
                </c:pt>
                <c:pt idx="5835">
                  <c:v>3014</c:v>
                </c:pt>
                <c:pt idx="5836">
                  <c:v>3014</c:v>
                </c:pt>
                <c:pt idx="5837">
                  <c:v>3015</c:v>
                </c:pt>
                <c:pt idx="5838">
                  <c:v>3015</c:v>
                </c:pt>
                <c:pt idx="5839">
                  <c:v>3015</c:v>
                </c:pt>
                <c:pt idx="5840">
                  <c:v>3015</c:v>
                </c:pt>
                <c:pt idx="5841">
                  <c:v>3015</c:v>
                </c:pt>
                <c:pt idx="5842">
                  <c:v>3016</c:v>
                </c:pt>
                <c:pt idx="5843">
                  <c:v>3016</c:v>
                </c:pt>
                <c:pt idx="5844">
                  <c:v>3017</c:v>
                </c:pt>
                <c:pt idx="5845">
                  <c:v>3017</c:v>
                </c:pt>
                <c:pt idx="5846">
                  <c:v>3017</c:v>
                </c:pt>
                <c:pt idx="5847">
                  <c:v>3018</c:v>
                </c:pt>
                <c:pt idx="5848">
                  <c:v>3019</c:v>
                </c:pt>
                <c:pt idx="5849">
                  <c:v>3019</c:v>
                </c:pt>
                <c:pt idx="5850">
                  <c:v>3019</c:v>
                </c:pt>
                <c:pt idx="5851">
                  <c:v>3019</c:v>
                </c:pt>
                <c:pt idx="5852">
                  <c:v>3020</c:v>
                </c:pt>
                <c:pt idx="5853">
                  <c:v>3021</c:v>
                </c:pt>
                <c:pt idx="5854">
                  <c:v>3021</c:v>
                </c:pt>
                <c:pt idx="5855">
                  <c:v>3021</c:v>
                </c:pt>
                <c:pt idx="5856">
                  <c:v>3022</c:v>
                </c:pt>
                <c:pt idx="5857">
                  <c:v>3022</c:v>
                </c:pt>
                <c:pt idx="5858">
                  <c:v>3022</c:v>
                </c:pt>
                <c:pt idx="5859">
                  <c:v>3023</c:v>
                </c:pt>
                <c:pt idx="5860">
                  <c:v>3024</c:v>
                </c:pt>
                <c:pt idx="5861">
                  <c:v>3024</c:v>
                </c:pt>
                <c:pt idx="5862">
                  <c:v>3025</c:v>
                </c:pt>
                <c:pt idx="5863">
                  <c:v>3026</c:v>
                </c:pt>
                <c:pt idx="5864">
                  <c:v>3027</c:v>
                </c:pt>
                <c:pt idx="5865">
                  <c:v>3027</c:v>
                </c:pt>
                <c:pt idx="5866">
                  <c:v>3027</c:v>
                </c:pt>
                <c:pt idx="5867">
                  <c:v>3027</c:v>
                </c:pt>
                <c:pt idx="5868">
                  <c:v>3027</c:v>
                </c:pt>
                <c:pt idx="5869">
                  <c:v>3028</c:v>
                </c:pt>
                <c:pt idx="5870">
                  <c:v>3028</c:v>
                </c:pt>
                <c:pt idx="5871">
                  <c:v>3028</c:v>
                </c:pt>
                <c:pt idx="5872">
                  <c:v>3029</c:v>
                </c:pt>
                <c:pt idx="5873">
                  <c:v>3029</c:v>
                </c:pt>
                <c:pt idx="5874">
                  <c:v>3030</c:v>
                </c:pt>
                <c:pt idx="5875">
                  <c:v>3030</c:v>
                </c:pt>
                <c:pt idx="5876">
                  <c:v>3030</c:v>
                </c:pt>
                <c:pt idx="5877">
                  <c:v>3030</c:v>
                </c:pt>
                <c:pt idx="5878">
                  <c:v>3030</c:v>
                </c:pt>
                <c:pt idx="5879">
                  <c:v>3030</c:v>
                </c:pt>
                <c:pt idx="5880">
                  <c:v>3030</c:v>
                </c:pt>
                <c:pt idx="5881">
                  <c:v>3031</c:v>
                </c:pt>
                <c:pt idx="5882">
                  <c:v>3031</c:v>
                </c:pt>
                <c:pt idx="5883">
                  <c:v>3032</c:v>
                </c:pt>
                <c:pt idx="5884">
                  <c:v>3033</c:v>
                </c:pt>
                <c:pt idx="5885">
                  <c:v>3033</c:v>
                </c:pt>
                <c:pt idx="5886">
                  <c:v>3033</c:v>
                </c:pt>
                <c:pt idx="5887">
                  <c:v>3033</c:v>
                </c:pt>
                <c:pt idx="5888">
                  <c:v>3033</c:v>
                </c:pt>
                <c:pt idx="5889">
                  <c:v>3034</c:v>
                </c:pt>
                <c:pt idx="5890">
                  <c:v>3035</c:v>
                </c:pt>
                <c:pt idx="5891">
                  <c:v>3036</c:v>
                </c:pt>
                <c:pt idx="5892">
                  <c:v>3036</c:v>
                </c:pt>
                <c:pt idx="5893">
                  <c:v>3036</c:v>
                </c:pt>
                <c:pt idx="5894">
                  <c:v>3036</c:v>
                </c:pt>
                <c:pt idx="5895">
                  <c:v>3037</c:v>
                </c:pt>
                <c:pt idx="5896">
                  <c:v>3037</c:v>
                </c:pt>
                <c:pt idx="5897">
                  <c:v>3038</c:v>
                </c:pt>
                <c:pt idx="5898">
                  <c:v>3039</c:v>
                </c:pt>
                <c:pt idx="5899">
                  <c:v>3040</c:v>
                </c:pt>
                <c:pt idx="5900">
                  <c:v>3040</c:v>
                </c:pt>
                <c:pt idx="5901">
                  <c:v>3040</c:v>
                </c:pt>
                <c:pt idx="5902">
                  <c:v>3041</c:v>
                </c:pt>
                <c:pt idx="5903">
                  <c:v>3042</c:v>
                </c:pt>
                <c:pt idx="5904">
                  <c:v>3043</c:v>
                </c:pt>
                <c:pt idx="5905">
                  <c:v>3044</c:v>
                </c:pt>
                <c:pt idx="5906">
                  <c:v>3045</c:v>
                </c:pt>
                <c:pt idx="5907">
                  <c:v>3046</c:v>
                </c:pt>
                <c:pt idx="5908">
                  <c:v>3047</c:v>
                </c:pt>
                <c:pt idx="5909">
                  <c:v>3048</c:v>
                </c:pt>
                <c:pt idx="5910">
                  <c:v>3049</c:v>
                </c:pt>
                <c:pt idx="5911">
                  <c:v>3050</c:v>
                </c:pt>
                <c:pt idx="5912">
                  <c:v>3050</c:v>
                </c:pt>
                <c:pt idx="5913">
                  <c:v>3050</c:v>
                </c:pt>
                <c:pt idx="5914">
                  <c:v>3050</c:v>
                </c:pt>
                <c:pt idx="5915">
                  <c:v>3051</c:v>
                </c:pt>
                <c:pt idx="5916">
                  <c:v>3051</c:v>
                </c:pt>
                <c:pt idx="5917">
                  <c:v>3052</c:v>
                </c:pt>
                <c:pt idx="5918">
                  <c:v>3052</c:v>
                </c:pt>
                <c:pt idx="5919">
                  <c:v>3052</c:v>
                </c:pt>
                <c:pt idx="5920">
                  <c:v>3052</c:v>
                </c:pt>
                <c:pt idx="5921">
                  <c:v>3052</c:v>
                </c:pt>
                <c:pt idx="5922">
                  <c:v>3052</c:v>
                </c:pt>
                <c:pt idx="5923">
                  <c:v>3052</c:v>
                </c:pt>
                <c:pt idx="5924">
                  <c:v>3053</c:v>
                </c:pt>
                <c:pt idx="5925">
                  <c:v>3053</c:v>
                </c:pt>
                <c:pt idx="5926">
                  <c:v>3054</c:v>
                </c:pt>
                <c:pt idx="5927">
                  <c:v>3054</c:v>
                </c:pt>
                <c:pt idx="5928">
                  <c:v>3054</c:v>
                </c:pt>
                <c:pt idx="5929">
                  <c:v>3054</c:v>
                </c:pt>
                <c:pt idx="5930">
                  <c:v>3055</c:v>
                </c:pt>
                <c:pt idx="5931">
                  <c:v>3056</c:v>
                </c:pt>
                <c:pt idx="5932">
                  <c:v>3056</c:v>
                </c:pt>
                <c:pt idx="5933">
                  <c:v>3057</c:v>
                </c:pt>
                <c:pt idx="5934">
                  <c:v>3057</c:v>
                </c:pt>
                <c:pt idx="5935">
                  <c:v>3057</c:v>
                </c:pt>
                <c:pt idx="5936">
                  <c:v>3058</c:v>
                </c:pt>
                <c:pt idx="5937">
                  <c:v>3058</c:v>
                </c:pt>
                <c:pt idx="5938">
                  <c:v>3058</c:v>
                </c:pt>
                <c:pt idx="5939">
                  <c:v>3058</c:v>
                </c:pt>
                <c:pt idx="5940">
                  <c:v>3058</c:v>
                </c:pt>
                <c:pt idx="5941">
                  <c:v>3058</c:v>
                </c:pt>
                <c:pt idx="5942">
                  <c:v>3059</c:v>
                </c:pt>
                <c:pt idx="5943">
                  <c:v>3059</c:v>
                </c:pt>
                <c:pt idx="5944">
                  <c:v>3059</c:v>
                </c:pt>
                <c:pt idx="5945">
                  <c:v>3060</c:v>
                </c:pt>
                <c:pt idx="5946">
                  <c:v>3060</c:v>
                </c:pt>
                <c:pt idx="5947">
                  <c:v>3060</c:v>
                </c:pt>
                <c:pt idx="5948">
                  <c:v>3061</c:v>
                </c:pt>
                <c:pt idx="5949">
                  <c:v>3061</c:v>
                </c:pt>
                <c:pt idx="5950">
                  <c:v>3062</c:v>
                </c:pt>
                <c:pt idx="5951">
                  <c:v>3062</c:v>
                </c:pt>
                <c:pt idx="5952">
                  <c:v>3062</c:v>
                </c:pt>
                <c:pt idx="5953">
                  <c:v>3063</c:v>
                </c:pt>
                <c:pt idx="5954">
                  <c:v>3063</c:v>
                </c:pt>
                <c:pt idx="5955">
                  <c:v>3064</c:v>
                </c:pt>
                <c:pt idx="5956">
                  <c:v>3064</c:v>
                </c:pt>
                <c:pt idx="5957">
                  <c:v>3064</c:v>
                </c:pt>
                <c:pt idx="5958">
                  <c:v>3064</c:v>
                </c:pt>
                <c:pt idx="5959">
                  <c:v>3064</c:v>
                </c:pt>
                <c:pt idx="5960">
                  <c:v>3064</c:v>
                </c:pt>
                <c:pt idx="5961">
                  <c:v>3064</c:v>
                </c:pt>
                <c:pt idx="5962">
                  <c:v>3064</c:v>
                </c:pt>
                <c:pt idx="5963">
                  <c:v>3064</c:v>
                </c:pt>
                <c:pt idx="5964">
                  <c:v>3064</c:v>
                </c:pt>
                <c:pt idx="5965">
                  <c:v>3065</c:v>
                </c:pt>
                <c:pt idx="5966">
                  <c:v>3066</c:v>
                </c:pt>
                <c:pt idx="5967">
                  <c:v>3067</c:v>
                </c:pt>
                <c:pt idx="5968">
                  <c:v>3067</c:v>
                </c:pt>
                <c:pt idx="5969">
                  <c:v>3068</c:v>
                </c:pt>
                <c:pt idx="5970">
                  <c:v>3068</c:v>
                </c:pt>
                <c:pt idx="5971">
                  <c:v>3068</c:v>
                </c:pt>
                <c:pt idx="5972">
                  <c:v>3069</c:v>
                </c:pt>
                <c:pt idx="5973">
                  <c:v>3069</c:v>
                </c:pt>
                <c:pt idx="5974">
                  <c:v>3070</c:v>
                </c:pt>
                <c:pt idx="5975">
                  <c:v>3071</c:v>
                </c:pt>
                <c:pt idx="5976">
                  <c:v>3072</c:v>
                </c:pt>
                <c:pt idx="5977">
                  <c:v>3073</c:v>
                </c:pt>
                <c:pt idx="5978">
                  <c:v>3074</c:v>
                </c:pt>
                <c:pt idx="5979">
                  <c:v>3075</c:v>
                </c:pt>
                <c:pt idx="5980">
                  <c:v>3075</c:v>
                </c:pt>
                <c:pt idx="5981">
                  <c:v>3075</c:v>
                </c:pt>
                <c:pt idx="5982">
                  <c:v>3075</c:v>
                </c:pt>
                <c:pt idx="5983">
                  <c:v>3075</c:v>
                </c:pt>
                <c:pt idx="5984">
                  <c:v>3075</c:v>
                </c:pt>
                <c:pt idx="5985">
                  <c:v>3075</c:v>
                </c:pt>
                <c:pt idx="5986">
                  <c:v>3076</c:v>
                </c:pt>
                <c:pt idx="5987">
                  <c:v>3076</c:v>
                </c:pt>
                <c:pt idx="5988">
                  <c:v>3077</c:v>
                </c:pt>
                <c:pt idx="5989">
                  <c:v>3077</c:v>
                </c:pt>
                <c:pt idx="5990">
                  <c:v>3078</c:v>
                </c:pt>
                <c:pt idx="5991">
                  <c:v>3079</c:v>
                </c:pt>
                <c:pt idx="5992">
                  <c:v>3080</c:v>
                </c:pt>
                <c:pt idx="5993">
                  <c:v>3080</c:v>
                </c:pt>
                <c:pt idx="5994">
                  <c:v>3081</c:v>
                </c:pt>
                <c:pt idx="5995">
                  <c:v>3081</c:v>
                </c:pt>
                <c:pt idx="5996">
                  <c:v>3082</c:v>
                </c:pt>
                <c:pt idx="5997">
                  <c:v>3082</c:v>
                </c:pt>
                <c:pt idx="5998">
                  <c:v>3082</c:v>
                </c:pt>
                <c:pt idx="5999">
                  <c:v>3082</c:v>
                </c:pt>
                <c:pt idx="6000">
                  <c:v>3083</c:v>
                </c:pt>
                <c:pt idx="6001">
                  <c:v>3083</c:v>
                </c:pt>
                <c:pt idx="6002">
                  <c:v>3084</c:v>
                </c:pt>
                <c:pt idx="6003">
                  <c:v>3084</c:v>
                </c:pt>
                <c:pt idx="6004">
                  <c:v>3085</c:v>
                </c:pt>
                <c:pt idx="6005">
                  <c:v>3085</c:v>
                </c:pt>
                <c:pt idx="6006">
                  <c:v>3085</c:v>
                </c:pt>
                <c:pt idx="6007">
                  <c:v>3086</c:v>
                </c:pt>
                <c:pt idx="6008">
                  <c:v>3087</c:v>
                </c:pt>
                <c:pt idx="6009">
                  <c:v>3088</c:v>
                </c:pt>
                <c:pt idx="6010">
                  <c:v>3088</c:v>
                </c:pt>
                <c:pt idx="6011">
                  <c:v>3088</c:v>
                </c:pt>
                <c:pt idx="6012">
                  <c:v>3089</c:v>
                </c:pt>
                <c:pt idx="6013">
                  <c:v>3090</c:v>
                </c:pt>
                <c:pt idx="6014">
                  <c:v>3090</c:v>
                </c:pt>
                <c:pt idx="6015">
                  <c:v>3090</c:v>
                </c:pt>
                <c:pt idx="6016">
                  <c:v>3090</c:v>
                </c:pt>
                <c:pt idx="6017">
                  <c:v>3091</c:v>
                </c:pt>
                <c:pt idx="6018">
                  <c:v>3092</c:v>
                </c:pt>
                <c:pt idx="6019">
                  <c:v>3093</c:v>
                </c:pt>
                <c:pt idx="6020">
                  <c:v>3094</c:v>
                </c:pt>
                <c:pt idx="6021">
                  <c:v>3095</c:v>
                </c:pt>
                <c:pt idx="6022">
                  <c:v>3095</c:v>
                </c:pt>
                <c:pt idx="6023">
                  <c:v>3095</c:v>
                </c:pt>
                <c:pt idx="6024">
                  <c:v>3095</c:v>
                </c:pt>
                <c:pt idx="6025">
                  <c:v>3095</c:v>
                </c:pt>
                <c:pt idx="6026">
                  <c:v>3096</c:v>
                </c:pt>
                <c:pt idx="6027">
                  <c:v>3096</c:v>
                </c:pt>
                <c:pt idx="6028">
                  <c:v>3097</c:v>
                </c:pt>
                <c:pt idx="6029">
                  <c:v>3098</c:v>
                </c:pt>
                <c:pt idx="6030">
                  <c:v>3098</c:v>
                </c:pt>
                <c:pt idx="6031">
                  <c:v>3099</c:v>
                </c:pt>
                <c:pt idx="6032">
                  <c:v>3099</c:v>
                </c:pt>
                <c:pt idx="6033">
                  <c:v>3100</c:v>
                </c:pt>
                <c:pt idx="6034">
                  <c:v>3100</c:v>
                </c:pt>
                <c:pt idx="6035">
                  <c:v>3101</c:v>
                </c:pt>
                <c:pt idx="6036">
                  <c:v>3102</c:v>
                </c:pt>
                <c:pt idx="6037">
                  <c:v>3103</c:v>
                </c:pt>
                <c:pt idx="6038">
                  <c:v>3103</c:v>
                </c:pt>
                <c:pt idx="6039">
                  <c:v>3104</c:v>
                </c:pt>
                <c:pt idx="6040">
                  <c:v>3105</c:v>
                </c:pt>
                <c:pt idx="6041">
                  <c:v>3106</c:v>
                </c:pt>
                <c:pt idx="6042">
                  <c:v>3107</c:v>
                </c:pt>
                <c:pt idx="6043">
                  <c:v>3108</c:v>
                </c:pt>
                <c:pt idx="6044">
                  <c:v>3109</c:v>
                </c:pt>
                <c:pt idx="6045">
                  <c:v>3109</c:v>
                </c:pt>
                <c:pt idx="6046">
                  <c:v>3110</c:v>
                </c:pt>
                <c:pt idx="6047">
                  <c:v>3111</c:v>
                </c:pt>
                <c:pt idx="6048">
                  <c:v>3111</c:v>
                </c:pt>
                <c:pt idx="6049">
                  <c:v>3112</c:v>
                </c:pt>
                <c:pt idx="6050">
                  <c:v>3113</c:v>
                </c:pt>
                <c:pt idx="6051">
                  <c:v>3113</c:v>
                </c:pt>
                <c:pt idx="6052">
                  <c:v>3113</c:v>
                </c:pt>
                <c:pt idx="6053">
                  <c:v>3113</c:v>
                </c:pt>
                <c:pt idx="6054">
                  <c:v>3114</c:v>
                </c:pt>
                <c:pt idx="6055">
                  <c:v>3115</c:v>
                </c:pt>
                <c:pt idx="6056">
                  <c:v>3115</c:v>
                </c:pt>
                <c:pt idx="6057">
                  <c:v>3115</c:v>
                </c:pt>
                <c:pt idx="6058">
                  <c:v>3115</c:v>
                </c:pt>
                <c:pt idx="6059">
                  <c:v>3115</c:v>
                </c:pt>
                <c:pt idx="6060">
                  <c:v>3115</c:v>
                </c:pt>
                <c:pt idx="6061">
                  <c:v>3116</c:v>
                </c:pt>
                <c:pt idx="6062">
                  <c:v>3116</c:v>
                </c:pt>
                <c:pt idx="6063">
                  <c:v>3116</c:v>
                </c:pt>
                <c:pt idx="6064">
                  <c:v>3116</c:v>
                </c:pt>
                <c:pt idx="6065">
                  <c:v>3116</c:v>
                </c:pt>
                <c:pt idx="6066">
                  <c:v>3117</c:v>
                </c:pt>
                <c:pt idx="6067">
                  <c:v>3118</c:v>
                </c:pt>
                <c:pt idx="6068">
                  <c:v>3119</c:v>
                </c:pt>
                <c:pt idx="6069">
                  <c:v>3119</c:v>
                </c:pt>
                <c:pt idx="6070">
                  <c:v>3120</c:v>
                </c:pt>
                <c:pt idx="6071">
                  <c:v>3121</c:v>
                </c:pt>
                <c:pt idx="6072">
                  <c:v>3121</c:v>
                </c:pt>
                <c:pt idx="6073">
                  <c:v>3121</c:v>
                </c:pt>
                <c:pt idx="6074">
                  <c:v>3121</c:v>
                </c:pt>
                <c:pt idx="6075">
                  <c:v>3121</c:v>
                </c:pt>
                <c:pt idx="6076">
                  <c:v>3122</c:v>
                </c:pt>
                <c:pt idx="6077">
                  <c:v>3122</c:v>
                </c:pt>
                <c:pt idx="6078">
                  <c:v>3122</c:v>
                </c:pt>
                <c:pt idx="6079">
                  <c:v>3123</c:v>
                </c:pt>
                <c:pt idx="6080">
                  <c:v>3124</c:v>
                </c:pt>
                <c:pt idx="6081">
                  <c:v>3125</c:v>
                </c:pt>
                <c:pt idx="6082">
                  <c:v>3125</c:v>
                </c:pt>
                <c:pt idx="6083">
                  <c:v>3126</c:v>
                </c:pt>
                <c:pt idx="6084">
                  <c:v>3126</c:v>
                </c:pt>
                <c:pt idx="6085">
                  <c:v>3127</c:v>
                </c:pt>
                <c:pt idx="6086">
                  <c:v>3127</c:v>
                </c:pt>
                <c:pt idx="6087">
                  <c:v>3127</c:v>
                </c:pt>
                <c:pt idx="6088">
                  <c:v>3127</c:v>
                </c:pt>
                <c:pt idx="6089">
                  <c:v>3127</c:v>
                </c:pt>
                <c:pt idx="6090">
                  <c:v>3127</c:v>
                </c:pt>
                <c:pt idx="6091">
                  <c:v>3127</c:v>
                </c:pt>
                <c:pt idx="6092">
                  <c:v>3127</c:v>
                </c:pt>
                <c:pt idx="6093">
                  <c:v>3127</c:v>
                </c:pt>
                <c:pt idx="6094">
                  <c:v>3127</c:v>
                </c:pt>
                <c:pt idx="6095">
                  <c:v>3127</c:v>
                </c:pt>
                <c:pt idx="6096">
                  <c:v>3127</c:v>
                </c:pt>
                <c:pt idx="6097">
                  <c:v>3127</c:v>
                </c:pt>
                <c:pt idx="6098">
                  <c:v>3127</c:v>
                </c:pt>
                <c:pt idx="6099">
                  <c:v>3127</c:v>
                </c:pt>
                <c:pt idx="6100">
                  <c:v>3127</c:v>
                </c:pt>
                <c:pt idx="6101">
                  <c:v>3127</c:v>
                </c:pt>
                <c:pt idx="6102">
                  <c:v>3127</c:v>
                </c:pt>
                <c:pt idx="6103">
                  <c:v>3127</c:v>
                </c:pt>
                <c:pt idx="6104">
                  <c:v>3127</c:v>
                </c:pt>
                <c:pt idx="6105">
                  <c:v>3128</c:v>
                </c:pt>
                <c:pt idx="6106">
                  <c:v>3128</c:v>
                </c:pt>
                <c:pt idx="6107">
                  <c:v>3128</c:v>
                </c:pt>
                <c:pt idx="6108">
                  <c:v>3128</c:v>
                </c:pt>
                <c:pt idx="6109">
                  <c:v>3129</c:v>
                </c:pt>
                <c:pt idx="6110">
                  <c:v>3130</c:v>
                </c:pt>
                <c:pt idx="6111">
                  <c:v>3131</c:v>
                </c:pt>
                <c:pt idx="6112">
                  <c:v>3132</c:v>
                </c:pt>
                <c:pt idx="6113">
                  <c:v>3132</c:v>
                </c:pt>
                <c:pt idx="6114">
                  <c:v>3132</c:v>
                </c:pt>
                <c:pt idx="6115">
                  <c:v>3132</c:v>
                </c:pt>
                <c:pt idx="6116">
                  <c:v>3133</c:v>
                </c:pt>
                <c:pt idx="6117">
                  <c:v>3134</c:v>
                </c:pt>
                <c:pt idx="6118">
                  <c:v>3134</c:v>
                </c:pt>
                <c:pt idx="6119">
                  <c:v>3135</c:v>
                </c:pt>
                <c:pt idx="6120">
                  <c:v>3136</c:v>
                </c:pt>
                <c:pt idx="6121">
                  <c:v>3137</c:v>
                </c:pt>
                <c:pt idx="6122">
                  <c:v>3137</c:v>
                </c:pt>
                <c:pt idx="6123">
                  <c:v>3137</c:v>
                </c:pt>
                <c:pt idx="6124">
                  <c:v>3137</c:v>
                </c:pt>
                <c:pt idx="6125">
                  <c:v>3137</c:v>
                </c:pt>
                <c:pt idx="6126">
                  <c:v>3137</c:v>
                </c:pt>
                <c:pt idx="6127">
                  <c:v>3137</c:v>
                </c:pt>
                <c:pt idx="6128">
                  <c:v>3137</c:v>
                </c:pt>
                <c:pt idx="6129">
                  <c:v>3137</c:v>
                </c:pt>
                <c:pt idx="6130">
                  <c:v>3138</c:v>
                </c:pt>
                <c:pt idx="6131">
                  <c:v>3138</c:v>
                </c:pt>
                <c:pt idx="6132">
                  <c:v>3139</c:v>
                </c:pt>
                <c:pt idx="6133">
                  <c:v>3140</c:v>
                </c:pt>
                <c:pt idx="6134">
                  <c:v>3141</c:v>
                </c:pt>
                <c:pt idx="6135">
                  <c:v>3142</c:v>
                </c:pt>
                <c:pt idx="6136">
                  <c:v>3143</c:v>
                </c:pt>
                <c:pt idx="6137">
                  <c:v>3143</c:v>
                </c:pt>
                <c:pt idx="6138">
                  <c:v>3144</c:v>
                </c:pt>
                <c:pt idx="6139">
                  <c:v>3145</c:v>
                </c:pt>
                <c:pt idx="6140">
                  <c:v>3146</c:v>
                </c:pt>
                <c:pt idx="6141">
                  <c:v>3147</c:v>
                </c:pt>
                <c:pt idx="6142">
                  <c:v>3148</c:v>
                </c:pt>
                <c:pt idx="6143">
                  <c:v>3149</c:v>
                </c:pt>
                <c:pt idx="6144">
                  <c:v>3150</c:v>
                </c:pt>
                <c:pt idx="6145">
                  <c:v>3150</c:v>
                </c:pt>
                <c:pt idx="6146">
                  <c:v>3151</c:v>
                </c:pt>
                <c:pt idx="6147">
                  <c:v>3152</c:v>
                </c:pt>
                <c:pt idx="6148">
                  <c:v>3153</c:v>
                </c:pt>
                <c:pt idx="6149">
                  <c:v>3154</c:v>
                </c:pt>
                <c:pt idx="6150">
                  <c:v>3155</c:v>
                </c:pt>
                <c:pt idx="6151">
                  <c:v>3155</c:v>
                </c:pt>
                <c:pt idx="6152">
                  <c:v>3156</c:v>
                </c:pt>
                <c:pt idx="6153">
                  <c:v>3157</c:v>
                </c:pt>
                <c:pt idx="6154">
                  <c:v>3157</c:v>
                </c:pt>
                <c:pt idx="6155">
                  <c:v>3158</c:v>
                </c:pt>
                <c:pt idx="6156">
                  <c:v>3159</c:v>
                </c:pt>
                <c:pt idx="6157">
                  <c:v>3159</c:v>
                </c:pt>
                <c:pt idx="6158">
                  <c:v>3159</c:v>
                </c:pt>
                <c:pt idx="6159">
                  <c:v>3159</c:v>
                </c:pt>
                <c:pt idx="6160">
                  <c:v>3159</c:v>
                </c:pt>
                <c:pt idx="6161">
                  <c:v>3159</c:v>
                </c:pt>
                <c:pt idx="6162">
                  <c:v>3159</c:v>
                </c:pt>
                <c:pt idx="6163">
                  <c:v>3159</c:v>
                </c:pt>
                <c:pt idx="6164">
                  <c:v>3159</c:v>
                </c:pt>
                <c:pt idx="6165">
                  <c:v>3159</c:v>
                </c:pt>
                <c:pt idx="6166">
                  <c:v>3159</c:v>
                </c:pt>
                <c:pt idx="6167">
                  <c:v>3159</c:v>
                </c:pt>
                <c:pt idx="6168">
                  <c:v>3159</c:v>
                </c:pt>
                <c:pt idx="6169">
                  <c:v>3159</c:v>
                </c:pt>
                <c:pt idx="6170">
                  <c:v>3159</c:v>
                </c:pt>
                <c:pt idx="6171">
                  <c:v>3159</c:v>
                </c:pt>
                <c:pt idx="6172">
                  <c:v>3159</c:v>
                </c:pt>
                <c:pt idx="6173">
                  <c:v>3159</c:v>
                </c:pt>
                <c:pt idx="6174">
                  <c:v>3159</c:v>
                </c:pt>
                <c:pt idx="6175">
                  <c:v>3160</c:v>
                </c:pt>
                <c:pt idx="6176">
                  <c:v>3160</c:v>
                </c:pt>
                <c:pt idx="6177">
                  <c:v>3160</c:v>
                </c:pt>
                <c:pt idx="6178">
                  <c:v>3160</c:v>
                </c:pt>
                <c:pt idx="6179">
                  <c:v>3160</c:v>
                </c:pt>
                <c:pt idx="6180">
                  <c:v>3160</c:v>
                </c:pt>
                <c:pt idx="6181">
                  <c:v>3160</c:v>
                </c:pt>
                <c:pt idx="6182">
                  <c:v>3160</c:v>
                </c:pt>
                <c:pt idx="6183">
                  <c:v>3160</c:v>
                </c:pt>
                <c:pt idx="6184">
                  <c:v>3160</c:v>
                </c:pt>
                <c:pt idx="6185">
                  <c:v>3160</c:v>
                </c:pt>
                <c:pt idx="6186">
                  <c:v>3160</c:v>
                </c:pt>
                <c:pt idx="6187">
                  <c:v>3161</c:v>
                </c:pt>
                <c:pt idx="6188">
                  <c:v>3162</c:v>
                </c:pt>
                <c:pt idx="6189">
                  <c:v>3162</c:v>
                </c:pt>
                <c:pt idx="6190">
                  <c:v>3162</c:v>
                </c:pt>
                <c:pt idx="6191">
                  <c:v>3162</c:v>
                </c:pt>
                <c:pt idx="6192">
                  <c:v>3162</c:v>
                </c:pt>
                <c:pt idx="6193">
                  <c:v>3162</c:v>
                </c:pt>
                <c:pt idx="6194">
                  <c:v>3162</c:v>
                </c:pt>
                <c:pt idx="6195">
                  <c:v>3162</c:v>
                </c:pt>
                <c:pt idx="6196">
                  <c:v>3162</c:v>
                </c:pt>
                <c:pt idx="6197">
                  <c:v>3163</c:v>
                </c:pt>
                <c:pt idx="6198">
                  <c:v>3164</c:v>
                </c:pt>
                <c:pt idx="6199">
                  <c:v>3164</c:v>
                </c:pt>
                <c:pt idx="6200">
                  <c:v>3165</c:v>
                </c:pt>
                <c:pt idx="6201">
                  <c:v>3165</c:v>
                </c:pt>
                <c:pt idx="6202">
                  <c:v>3165</c:v>
                </c:pt>
                <c:pt idx="6203">
                  <c:v>3166</c:v>
                </c:pt>
                <c:pt idx="6204">
                  <c:v>3166</c:v>
                </c:pt>
                <c:pt idx="6205">
                  <c:v>3167</c:v>
                </c:pt>
                <c:pt idx="6206">
                  <c:v>3168</c:v>
                </c:pt>
                <c:pt idx="6207">
                  <c:v>3168</c:v>
                </c:pt>
                <c:pt idx="6208">
                  <c:v>3168</c:v>
                </c:pt>
                <c:pt idx="6209">
                  <c:v>3168</c:v>
                </c:pt>
                <c:pt idx="6210">
                  <c:v>3169</c:v>
                </c:pt>
                <c:pt idx="6211">
                  <c:v>3170</c:v>
                </c:pt>
                <c:pt idx="6212">
                  <c:v>3171</c:v>
                </c:pt>
                <c:pt idx="6213">
                  <c:v>3171</c:v>
                </c:pt>
                <c:pt idx="6214">
                  <c:v>3172</c:v>
                </c:pt>
                <c:pt idx="6215">
                  <c:v>3173</c:v>
                </c:pt>
                <c:pt idx="6216">
                  <c:v>3174</c:v>
                </c:pt>
                <c:pt idx="6217">
                  <c:v>3175</c:v>
                </c:pt>
                <c:pt idx="6218">
                  <c:v>3176</c:v>
                </c:pt>
                <c:pt idx="6219">
                  <c:v>3177</c:v>
                </c:pt>
                <c:pt idx="6220">
                  <c:v>3178</c:v>
                </c:pt>
                <c:pt idx="6221">
                  <c:v>3178</c:v>
                </c:pt>
                <c:pt idx="6222">
                  <c:v>3178</c:v>
                </c:pt>
                <c:pt idx="6223">
                  <c:v>3179</c:v>
                </c:pt>
                <c:pt idx="6224">
                  <c:v>3180</c:v>
                </c:pt>
                <c:pt idx="6225">
                  <c:v>3181</c:v>
                </c:pt>
                <c:pt idx="6226">
                  <c:v>3182</c:v>
                </c:pt>
                <c:pt idx="6227">
                  <c:v>3182</c:v>
                </c:pt>
                <c:pt idx="6228">
                  <c:v>3183</c:v>
                </c:pt>
                <c:pt idx="6229">
                  <c:v>3184</c:v>
                </c:pt>
                <c:pt idx="6230">
                  <c:v>3185</c:v>
                </c:pt>
                <c:pt idx="6231">
                  <c:v>3186</c:v>
                </c:pt>
                <c:pt idx="6232">
                  <c:v>3186</c:v>
                </c:pt>
                <c:pt idx="6233">
                  <c:v>3186</c:v>
                </c:pt>
                <c:pt idx="6234">
                  <c:v>3187</c:v>
                </c:pt>
                <c:pt idx="6235">
                  <c:v>3188</c:v>
                </c:pt>
                <c:pt idx="6236">
                  <c:v>3189</c:v>
                </c:pt>
                <c:pt idx="6237">
                  <c:v>3189</c:v>
                </c:pt>
                <c:pt idx="6238">
                  <c:v>3190</c:v>
                </c:pt>
                <c:pt idx="6239">
                  <c:v>3191</c:v>
                </c:pt>
                <c:pt idx="6240">
                  <c:v>3192</c:v>
                </c:pt>
                <c:pt idx="6241">
                  <c:v>3193</c:v>
                </c:pt>
                <c:pt idx="6242">
                  <c:v>3194</c:v>
                </c:pt>
                <c:pt idx="6243">
                  <c:v>3194</c:v>
                </c:pt>
                <c:pt idx="6244">
                  <c:v>3194</c:v>
                </c:pt>
                <c:pt idx="6245">
                  <c:v>3195</c:v>
                </c:pt>
                <c:pt idx="6246">
                  <c:v>3196</c:v>
                </c:pt>
                <c:pt idx="6247">
                  <c:v>3196</c:v>
                </c:pt>
                <c:pt idx="6248">
                  <c:v>3196</c:v>
                </c:pt>
                <c:pt idx="6249">
                  <c:v>3196</c:v>
                </c:pt>
                <c:pt idx="6250">
                  <c:v>3196</c:v>
                </c:pt>
                <c:pt idx="6251">
                  <c:v>3196</c:v>
                </c:pt>
                <c:pt idx="6252">
                  <c:v>3196</c:v>
                </c:pt>
                <c:pt idx="6253">
                  <c:v>3197</c:v>
                </c:pt>
                <c:pt idx="6254">
                  <c:v>3197</c:v>
                </c:pt>
                <c:pt idx="6255">
                  <c:v>3197</c:v>
                </c:pt>
                <c:pt idx="6256">
                  <c:v>3198</c:v>
                </c:pt>
                <c:pt idx="6257">
                  <c:v>3198</c:v>
                </c:pt>
                <c:pt idx="6258">
                  <c:v>3198</c:v>
                </c:pt>
                <c:pt idx="6259">
                  <c:v>3199</c:v>
                </c:pt>
                <c:pt idx="6260">
                  <c:v>3200</c:v>
                </c:pt>
                <c:pt idx="6261">
                  <c:v>3201</c:v>
                </c:pt>
                <c:pt idx="6262">
                  <c:v>3201</c:v>
                </c:pt>
                <c:pt idx="6263">
                  <c:v>3202</c:v>
                </c:pt>
                <c:pt idx="6264">
                  <c:v>3202</c:v>
                </c:pt>
                <c:pt idx="6265">
                  <c:v>3203</c:v>
                </c:pt>
                <c:pt idx="6266">
                  <c:v>3203</c:v>
                </c:pt>
                <c:pt idx="6267">
                  <c:v>3203</c:v>
                </c:pt>
                <c:pt idx="6268">
                  <c:v>3203</c:v>
                </c:pt>
                <c:pt idx="6269">
                  <c:v>3204</c:v>
                </c:pt>
                <c:pt idx="6270">
                  <c:v>3205</c:v>
                </c:pt>
                <c:pt idx="6271">
                  <c:v>3205</c:v>
                </c:pt>
                <c:pt idx="6272">
                  <c:v>3206</c:v>
                </c:pt>
                <c:pt idx="6273">
                  <c:v>3206</c:v>
                </c:pt>
                <c:pt idx="6274">
                  <c:v>3206</c:v>
                </c:pt>
                <c:pt idx="6275">
                  <c:v>3206</c:v>
                </c:pt>
                <c:pt idx="6276">
                  <c:v>3206</c:v>
                </c:pt>
                <c:pt idx="6277">
                  <c:v>3207</c:v>
                </c:pt>
                <c:pt idx="6278">
                  <c:v>3208</c:v>
                </c:pt>
                <c:pt idx="6279">
                  <c:v>3208</c:v>
                </c:pt>
                <c:pt idx="6280">
                  <c:v>3208</c:v>
                </c:pt>
                <c:pt idx="6281">
                  <c:v>3208</c:v>
                </c:pt>
                <c:pt idx="6282">
                  <c:v>3208</c:v>
                </c:pt>
                <c:pt idx="6283">
                  <c:v>3209</c:v>
                </c:pt>
                <c:pt idx="6284">
                  <c:v>3210</c:v>
                </c:pt>
                <c:pt idx="6285">
                  <c:v>3210</c:v>
                </c:pt>
                <c:pt idx="6286">
                  <c:v>3211</c:v>
                </c:pt>
                <c:pt idx="6287">
                  <c:v>3212</c:v>
                </c:pt>
                <c:pt idx="6288">
                  <c:v>3213</c:v>
                </c:pt>
                <c:pt idx="6289">
                  <c:v>3213</c:v>
                </c:pt>
                <c:pt idx="6290">
                  <c:v>3213</c:v>
                </c:pt>
                <c:pt idx="6291">
                  <c:v>3214</c:v>
                </c:pt>
                <c:pt idx="6292">
                  <c:v>3215</c:v>
                </c:pt>
                <c:pt idx="6293">
                  <c:v>3215</c:v>
                </c:pt>
                <c:pt idx="6294">
                  <c:v>3215</c:v>
                </c:pt>
                <c:pt idx="6295">
                  <c:v>3216</c:v>
                </c:pt>
                <c:pt idx="6296">
                  <c:v>3217</c:v>
                </c:pt>
                <c:pt idx="6297">
                  <c:v>3217</c:v>
                </c:pt>
                <c:pt idx="6298">
                  <c:v>3217</c:v>
                </c:pt>
                <c:pt idx="6299">
                  <c:v>3217</c:v>
                </c:pt>
                <c:pt idx="6300">
                  <c:v>3218</c:v>
                </c:pt>
                <c:pt idx="6301">
                  <c:v>3219</c:v>
                </c:pt>
                <c:pt idx="6302">
                  <c:v>3219</c:v>
                </c:pt>
                <c:pt idx="6303">
                  <c:v>3219</c:v>
                </c:pt>
                <c:pt idx="6304">
                  <c:v>3219</c:v>
                </c:pt>
                <c:pt idx="6305">
                  <c:v>3220</c:v>
                </c:pt>
                <c:pt idx="6306">
                  <c:v>3221</c:v>
                </c:pt>
                <c:pt idx="6307">
                  <c:v>3221</c:v>
                </c:pt>
                <c:pt idx="6308">
                  <c:v>3222</c:v>
                </c:pt>
                <c:pt idx="6309">
                  <c:v>3223</c:v>
                </c:pt>
                <c:pt idx="6310">
                  <c:v>3224</c:v>
                </c:pt>
                <c:pt idx="6311">
                  <c:v>3225</c:v>
                </c:pt>
                <c:pt idx="6312">
                  <c:v>3225</c:v>
                </c:pt>
                <c:pt idx="6313">
                  <c:v>3226</c:v>
                </c:pt>
                <c:pt idx="6314">
                  <c:v>3227</c:v>
                </c:pt>
                <c:pt idx="6315">
                  <c:v>3228</c:v>
                </c:pt>
                <c:pt idx="6316">
                  <c:v>3228</c:v>
                </c:pt>
                <c:pt idx="6317">
                  <c:v>3228</c:v>
                </c:pt>
                <c:pt idx="6318">
                  <c:v>3228</c:v>
                </c:pt>
                <c:pt idx="6319">
                  <c:v>3229</c:v>
                </c:pt>
                <c:pt idx="6320">
                  <c:v>3230</c:v>
                </c:pt>
                <c:pt idx="6321">
                  <c:v>3231</c:v>
                </c:pt>
                <c:pt idx="6322">
                  <c:v>3232</c:v>
                </c:pt>
                <c:pt idx="6323">
                  <c:v>3233</c:v>
                </c:pt>
                <c:pt idx="6324">
                  <c:v>3234</c:v>
                </c:pt>
                <c:pt idx="6325">
                  <c:v>3234</c:v>
                </c:pt>
                <c:pt idx="6326">
                  <c:v>3234</c:v>
                </c:pt>
                <c:pt idx="6327">
                  <c:v>3235</c:v>
                </c:pt>
                <c:pt idx="6328">
                  <c:v>3235</c:v>
                </c:pt>
                <c:pt idx="6329">
                  <c:v>3235</c:v>
                </c:pt>
                <c:pt idx="6330">
                  <c:v>3236</c:v>
                </c:pt>
                <c:pt idx="6331">
                  <c:v>3236</c:v>
                </c:pt>
                <c:pt idx="6332">
                  <c:v>3236</c:v>
                </c:pt>
                <c:pt idx="6333">
                  <c:v>3236</c:v>
                </c:pt>
                <c:pt idx="6334">
                  <c:v>3237</c:v>
                </c:pt>
                <c:pt idx="6335">
                  <c:v>3237</c:v>
                </c:pt>
                <c:pt idx="6336">
                  <c:v>3237</c:v>
                </c:pt>
                <c:pt idx="6337">
                  <c:v>3237</c:v>
                </c:pt>
                <c:pt idx="6338">
                  <c:v>3238</c:v>
                </c:pt>
                <c:pt idx="6339">
                  <c:v>3239</c:v>
                </c:pt>
                <c:pt idx="6340">
                  <c:v>3240</c:v>
                </c:pt>
                <c:pt idx="6341">
                  <c:v>3241</c:v>
                </c:pt>
                <c:pt idx="6342">
                  <c:v>3241</c:v>
                </c:pt>
                <c:pt idx="6343">
                  <c:v>3242</c:v>
                </c:pt>
                <c:pt idx="6344">
                  <c:v>3242</c:v>
                </c:pt>
                <c:pt idx="6345">
                  <c:v>3242</c:v>
                </c:pt>
                <c:pt idx="6346">
                  <c:v>3242</c:v>
                </c:pt>
                <c:pt idx="6347">
                  <c:v>3242</c:v>
                </c:pt>
                <c:pt idx="6348">
                  <c:v>3242</c:v>
                </c:pt>
                <c:pt idx="6349">
                  <c:v>3242</c:v>
                </c:pt>
                <c:pt idx="6350">
                  <c:v>3242</c:v>
                </c:pt>
                <c:pt idx="6351">
                  <c:v>3242</c:v>
                </c:pt>
                <c:pt idx="6352">
                  <c:v>3242</c:v>
                </c:pt>
                <c:pt idx="6353">
                  <c:v>3243</c:v>
                </c:pt>
                <c:pt idx="6354">
                  <c:v>3244</c:v>
                </c:pt>
                <c:pt idx="6355">
                  <c:v>3244</c:v>
                </c:pt>
                <c:pt idx="6356">
                  <c:v>3244</c:v>
                </c:pt>
                <c:pt idx="6357">
                  <c:v>3244</c:v>
                </c:pt>
                <c:pt idx="6358">
                  <c:v>3244</c:v>
                </c:pt>
                <c:pt idx="6359">
                  <c:v>3244</c:v>
                </c:pt>
                <c:pt idx="6360">
                  <c:v>3244</c:v>
                </c:pt>
                <c:pt idx="6361">
                  <c:v>3244</c:v>
                </c:pt>
                <c:pt idx="6362">
                  <c:v>3244</c:v>
                </c:pt>
                <c:pt idx="6363">
                  <c:v>3244</c:v>
                </c:pt>
                <c:pt idx="6364">
                  <c:v>3244</c:v>
                </c:pt>
                <c:pt idx="6365">
                  <c:v>3244</c:v>
                </c:pt>
                <c:pt idx="6366">
                  <c:v>3244</c:v>
                </c:pt>
                <c:pt idx="6367">
                  <c:v>3244</c:v>
                </c:pt>
                <c:pt idx="6368">
                  <c:v>3244</c:v>
                </c:pt>
                <c:pt idx="6369">
                  <c:v>3245</c:v>
                </c:pt>
                <c:pt idx="6370">
                  <c:v>3245</c:v>
                </c:pt>
                <c:pt idx="6371">
                  <c:v>3245</c:v>
                </c:pt>
                <c:pt idx="6372">
                  <c:v>3245</c:v>
                </c:pt>
                <c:pt idx="6373">
                  <c:v>3245</c:v>
                </c:pt>
                <c:pt idx="6374">
                  <c:v>3245</c:v>
                </c:pt>
                <c:pt idx="6375">
                  <c:v>3245</c:v>
                </c:pt>
                <c:pt idx="6376">
                  <c:v>3246</c:v>
                </c:pt>
                <c:pt idx="6377">
                  <c:v>3246</c:v>
                </c:pt>
                <c:pt idx="6378">
                  <c:v>3246</c:v>
                </c:pt>
                <c:pt idx="6379">
                  <c:v>3246</c:v>
                </c:pt>
                <c:pt idx="6380">
                  <c:v>3247</c:v>
                </c:pt>
                <c:pt idx="6381">
                  <c:v>3248</c:v>
                </c:pt>
                <c:pt idx="6382">
                  <c:v>3248</c:v>
                </c:pt>
                <c:pt idx="6383">
                  <c:v>3248</c:v>
                </c:pt>
                <c:pt idx="6384">
                  <c:v>3249</c:v>
                </c:pt>
                <c:pt idx="6385">
                  <c:v>3250</c:v>
                </c:pt>
                <c:pt idx="6386">
                  <c:v>3250</c:v>
                </c:pt>
                <c:pt idx="6387">
                  <c:v>3250</c:v>
                </c:pt>
                <c:pt idx="6388">
                  <c:v>3250</c:v>
                </c:pt>
                <c:pt idx="6389">
                  <c:v>3250</c:v>
                </c:pt>
                <c:pt idx="6390">
                  <c:v>3251</c:v>
                </c:pt>
                <c:pt idx="6391">
                  <c:v>3252</c:v>
                </c:pt>
                <c:pt idx="6392">
                  <c:v>3253</c:v>
                </c:pt>
                <c:pt idx="6393">
                  <c:v>3254</c:v>
                </c:pt>
                <c:pt idx="6394">
                  <c:v>3255</c:v>
                </c:pt>
                <c:pt idx="6395">
                  <c:v>3256</c:v>
                </c:pt>
                <c:pt idx="6396">
                  <c:v>3257</c:v>
                </c:pt>
                <c:pt idx="6397">
                  <c:v>3257</c:v>
                </c:pt>
                <c:pt idx="6398">
                  <c:v>3258</c:v>
                </c:pt>
                <c:pt idx="6399">
                  <c:v>3259</c:v>
                </c:pt>
                <c:pt idx="6400">
                  <c:v>3259</c:v>
                </c:pt>
                <c:pt idx="6401">
                  <c:v>3259</c:v>
                </c:pt>
                <c:pt idx="6402">
                  <c:v>3260</c:v>
                </c:pt>
                <c:pt idx="6403">
                  <c:v>3260</c:v>
                </c:pt>
                <c:pt idx="6404">
                  <c:v>3261</c:v>
                </c:pt>
                <c:pt idx="6405">
                  <c:v>3261</c:v>
                </c:pt>
                <c:pt idx="6406">
                  <c:v>3262</c:v>
                </c:pt>
                <c:pt idx="6407">
                  <c:v>3262</c:v>
                </c:pt>
                <c:pt idx="6408">
                  <c:v>3263</c:v>
                </c:pt>
                <c:pt idx="6409">
                  <c:v>3264</c:v>
                </c:pt>
                <c:pt idx="6410">
                  <c:v>3265</c:v>
                </c:pt>
                <c:pt idx="6411">
                  <c:v>3265</c:v>
                </c:pt>
                <c:pt idx="6412">
                  <c:v>3265</c:v>
                </c:pt>
                <c:pt idx="6413">
                  <c:v>3266</c:v>
                </c:pt>
                <c:pt idx="6414">
                  <c:v>3267</c:v>
                </c:pt>
                <c:pt idx="6415">
                  <c:v>3267</c:v>
                </c:pt>
                <c:pt idx="6416">
                  <c:v>3267</c:v>
                </c:pt>
                <c:pt idx="6417">
                  <c:v>3267</c:v>
                </c:pt>
                <c:pt idx="6418">
                  <c:v>3268</c:v>
                </c:pt>
                <c:pt idx="6419">
                  <c:v>3269</c:v>
                </c:pt>
                <c:pt idx="6420">
                  <c:v>3269</c:v>
                </c:pt>
                <c:pt idx="6421">
                  <c:v>3270</c:v>
                </c:pt>
                <c:pt idx="6422">
                  <c:v>3271</c:v>
                </c:pt>
                <c:pt idx="6423">
                  <c:v>3271</c:v>
                </c:pt>
                <c:pt idx="6424">
                  <c:v>3272</c:v>
                </c:pt>
                <c:pt idx="6425">
                  <c:v>3273</c:v>
                </c:pt>
                <c:pt idx="6426">
                  <c:v>3273</c:v>
                </c:pt>
                <c:pt idx="6427">
                  <c:v>3273</c:v>
                </c:pt>
                <c:pt idx="6428">
                  <c:v>3273</c:v>
                </c:pt>
                <c:pt idx="6429">
                  <c:v>3273</c:v>
                </c:pt>
                <c:pt idx="6430">
                  <c:v>3273</c:v>
                </c:pt>
                <c:pt idx="6431">
                  <c:v>3273</c:v>
                </c:pt>
                <c:pt idx="6432">
                  <c:v>3274</c:v>
                </c:pt>
                <c:pt idx="6433">
                  <c:v>3274</c:v>
                </c:pt>
                <c:pt idx="6434">
                  <c:v>3274</c:v>
                </c:pt>
                <c:pt idx="6435">
                  <c:v>3274</c:v>
                </c:pt>
                <c:pt idx="6436">
                  <c:v>3274</c:v>
                </c:pt>
                <c:pt idx="6437">
                  <c:v>3274</c:v>
                </c:pt>
                <c:pt idx="6438">
                  <c:v>3275</c:v>
                </c:pt>
                <c:pt idx="6439">
                  <c:v>3276</c:v>
                </c:pt>
                <c:pt idx="6440">
                  <c:v>3276</c:v>
                </c:pt>
                <c:pt idx="6441">
                  <c:v>3276</c:v>
                </c:pt>
                <c:pt idx="6442">
                  <c:v>3276</c:v>
                </c:pt>
                <c:pt idx="6443">
                  <c:v>3276</c:v>
                </c:pt>
                <c:pt idx="6444">
                  <c:v>3276</c:v>
                </c:pt>
                <c:pt idx="6445">
                  <c:v>3276</c:v>
                </c:pt>
                <c:pt idx="6446">
                  <c:v>3276</c:v>
                </c:pt>
                <c:pt idx="6447">
                  <c:v>3276</c:v>
                </c:pt>
                <c:pt idx="6448">
                  <c:v>3276</c:v>
                </c:pt>
                <c:pt idx="6449">
                  <c:v>3276</c:v>
                </c:pt>
                <c:pt idx="6450">
                  <c:v>3276</c:v>
                </c:pt>
                <c:pt idx="6451">
                  <c:v>3276</c:v>
                </c:pt>
                <c:pt idx="6452">
                  <c:v>3277</c:v>
                </c:pt>
                <c:pt idx="6453">
                  <c:v>3277</c:v>
                </c:pt>
                <c:pt idx="6454">
                  <c:v>3277</c:v>
                </c:pt>
                <c:pt idx="6455">
                  <c:v>3277</c:v>
                </c:pt>
                <c:pt idx="6456">
                  <c:v>3278</c:v>
                </c:pt>
                <c:pt idx="6457">
                  <c:v>3279</c:v>
                </c:pt>
                <c:pt idx="6458">
                  <c:v>3280</c:v>
                </c:pt>
                <c:pt idx="6459">
                  <c:v>3281</c:v>
                </c:pt>
                <c:pt idx="6460">
                  <c:v>3282</c:v>
                </c:pt>
                <c:pt idx="6461">
                  <c:v>3283</c:v>
                </c:pt>
                <c:pt idx="6462">
                  <c:v>3283</c:v>
                </c:pt>
                <c:pt idx="6463">
                  <c:v>3283</c:v>
                </c:pt>
                <c:pt idx="6464">
                  <c:v>3284</c:v>
                </c:pt>
                <c:pt idx="6465">
                  <c:v>3284</c:v>
                </c:pt>
                <c:pt idx="6466">
                  <c:v>3284</c:v>
                </c:pt>
                <c:pt idx="6467">
                  <c:v>3284</c:v>
                </c:pt>
                <c:pt idx="6468">
                  <c:v>3285</c:v>
                </c:pt>
                <c:pt idx="6469">
                  <c:v>3286</c:v>
                </c:pt>
                <c:pt idx="6470">
                  <c:v>3286</c:v>
                </c:pt>
                <c:pt idx="6471">
                  <c:v>3286</c:v>
                </c:pt>
                <c:pt idx="6472">
                  <c:v>3286</c:v>
                </c:pt>
                <c:pt idx="6473">
                  <c:v>3286</c:v>
                </c:pt>
                <c:pt idx="6474">
                  <c:v>3286</c:v>
                </c:pt>
                <c:pt idx="6475">
                  <c:v>3287</c:v>
                </c:pt>
                <c:pt idx="6476">
                  <c:v>3287</c:v>
                </c:pt>
                <c:pt idx="6477">
                  <c:v>3288</c:v>
                </c:pt>
                <c:pt idx="6478">
                  <c:v>3288</c:v>
                </c:pt>
                <c:pt idx="6479">
                  <c:v>3288</c:v>
                </c:pt>
                <c:pt idx="6480">
                  <c:v>3288</c:v>
                </c:pt>
                <c:pt idx="6481">
                  <c:v>3288</c:v>
                </c:pt>
                <c:pt idx="6482">
                  <c:v>3288</c:v>
                </c:pt>
                <c:pt idx="6483">
                  <c:v>3289</c:v>
                </c:pt>
                <c:pt idx="6484">
                  <c:v>3289</c:v>
                </c:pt>
                <c:pt idx="6485">
                  <c:v>3290</c:v>
                </c:pt>
                <c:pt idx="6486">
                  <c:v>3291</c:v>
                </c:pt>
                <c:pt idx="6487">
                  <c:v>3291</c:v>
                </c:pt>
                <c:pt idx="6488">
                  <c:v>3291</c:v>
                </c:pt>
                <c:pt idx="6489">
                  <c:v>3291</c:v>
                </c:pt>
                <c:pt idx="6490">
                  <c:v>3292</c:v>
                </c:pt>
                <c:pt idx="6491">
                  <c:v>3293</c:v>
                </c:pt>
                <c:pt idx="6492">
                  <c:v>3293</c:v>
                </c:pt>
                <c:pt idx="6493">
                  <c:v>3294</c:v>
                </c:pt>
                <c:pt idx="6494">
                  <c:v>3294</c:v>
                </c:pt>
                <c:pt idx="6495">
                  <c:v>3295</c:v>
                </c:pt>
                <c:pt idx="6496">
                  <c:v>3296</c:v>
                </c:pt>
                <c:pt idx="6497">
                  <c:v>3297</c:v>
                </c:pt>
                <c:pt idx="6498">
                  <c:v>3298</c:v>
                </c:pt>
                <c:pt idx="6499">
                  <c:v>3298</c:v>
                </c:pt>
                <c:pt idx="6500">
                  <c:v>3299</c:v>
                </c:pt>
                <c:pt idx="6501">
                  <c:v>3300</c:v>
                </c:pt>
                <c:pt idx="6502">
                  <c:v>3301</c:v>
                </c:pt>
                <c:pt idx="6503">
                  <c:v>3302</c:v>
                </c:pt>
                <c:pt idx="6504">
                  <c:v>3303</c:v>
                </c:pt>
                <c:pt idx="6505">
                  <c:v>3304</c:v>
                </c:pt>
                <c:pt idx="6506">
                  <c:v>3305</c:v>
                </c:pt>
                <c:pt idx="6507">
                  <c:v>3306</c:v>
                </c:pt>
                <c:pt idx="6508">
                  <c:v>3307</c:v>
                </c:pt>
                <c:pt idx="6509">
                  <c:v>3308</c:v>
                </c:pt>
                <c:pt idx="6510">
                  <c:v>3309</c:v>
                </c:pt>
                <c:pt idx="6511">
                  <c:v>3310</c:v>
                </c:pt>
                <c:pt idx="6512">
                  <c:v>3311</c:v>
                </c:pt>
                <c:pt idx="6513">
                  <c:v>3312</c:v>
                </c:pt>
                <c:pt idx="6514">
                  <c:v>3312</c:v>
                </c:pt>
                <c:pt idx="6515">
                  <c:v>3312</c:v>
                </c:pt>
                <c:pt idx="6516">
                  <c:v>3312</c:v>
                </c:pt>
                <c:pt idx="6517">
                  <c:v>3312</c:v>
                </c:pt>
                <c:pt idx="6518">
                  <c:v>3313</c:v>
                </c:pt>
                <c:pt idx="6519">
                  <c:v>3313</c:v>
                </c:pt>
                <c:pt idx="6520">
                  <c:v>3313</c:v>
                </c:pt>
                <c:pt idx="6521">
                  <c:v>3314</c:v>
                </c:pt>
                <c:pt idx="6522">
                  <c:v>3314</c:v>
                </c:pt>
                <c:pt idx="6523">
                  <c:v>3315</c:v>
                </c:pt>
                <c:pt idx="6524">
                  <c:v>3315</c:v>
                </c:pt>
                <c:pt idx="6525">
                  <c:v>3316</c:v>
                </c:pt>
                <c:pt idx="6526">
                  <c:v>3316</c:v>
                </c:pt>
                <c:pt idx="6527">
                  <c:v>3317</c:v>
                </c:pt>
                <c:pt idx="6528">
                  <c:v>3318</c:v>
                </c:pt>
                <c:pt idx="6529">
                  <c:v>3318</c:v>
                </c:pt>
                <c:pt idx="6530">
                  <c:v>3319</c:v>
                </c:pt>
                <c:pt idx="6531">
                  <c:v>3320</c:v>
                </c:pt>
                <c:pt idx="6532">
                  <c:v>3321</c:v>
                </c:pt>
                <c:pt idx="6533">
                  <c:v>3321</c:v>
                </c:pt>
                <c:pt idx="6534">
                  <c:v>3321</c:v>
                </c:pt>
                <c:pt idx="6535">
                  <c:v>3322</c:v>
                </c:pt>
                <c:pt idx="6536">
                  <c:v>3323</c:v>
                </c:pt>
                <c:pt idx="6537">
                  <c:v>3324</c:v>
                </c:pt>
                <c:pt idx="6538">
                  <c:v>3325</c:v>
                </c:pt>
                <c:pt idx="6539">
                  <c:v>3325</c:v>
                </c:pt>
                <c:pt idx="6540">
                  <c:v>3325</c:v>
                </c:pt>
                <c:pt idx="6541">
                  <c:v>3325</c:v>
                </c:pt>
                <c:pt idx="6542">
                  <c:v>3325</c:v>
                </c:pt>
                <c:pt idx="6543">
                  <c:v>3326</c:v>
                </c:pt>
                <c:pt idx="6544">
                  <c:v>3327</c:v>
                </c:pt>
                <c:pt idx="6545">
                  <c:v>3327</c:v>
                </c:pt>
                <c:pt idx="6546">
                  <c:v>3328</c:v>
                </c:pt>
                <c:pt idx="6547">
                  <c:v>3328</c:v>
                </c:pt>
                <c:pt idx="6548">
                  <c:v>3328</c:v>
                </c:pt>
                <c:pt idx="6549">
                  <c:v>3328</c:v>
                </c:pt>
                <c:pt idx="6550">
                  <c:v>3329</c:v>
                </c:pt>
                <c:pt idx="6551">
                  <c:v>3329</c:v>
                </c:pt>
                <c:pt idx="6552">
                  <c:v>3330</c:v>
                </c:pt>
                <c:pt idx="6553">
                  <c:v>3331</c:v>
                </c:pt>
                <c:pt idx="6554">
                  <c:v>3332</c:v>
                </c:pt>
                <c:pt idx="6555">
                  <c:v>3333</c:v>
                </c:pt>
                <c:pt idx="6556">
                  <c:v>3334</c:v>
                </c:pt>
                <c:pt idx="6557">
                  <c:v>3335</c:v>
                </c:pt>
                <c:pt idx="6558">
                  <c:v>3336</c:v>
                </c:pt>
                <c:pt idx="6559">
                  <c:v>3337</c:v>
                </c:pt>
                <c:pt idx="6560">
                  <c:v>3338</c:v>
                </c:pt>
                <c:pt idx="6561">
                  <c:v>3338</c:v>
                </c:pt>
                <c:pt idx="6562">
                  <c:v>3338</c:v>
                </c:pt>
                <c:pt idx="6563">
                  <c:v>3338</c:v>
                </c:pt>
                <c:pt idx="6564">
                  <c:v>3339</c:v>
                </c:pt>
                <c:pt idx="6565">
                  <c:v>3340</c:v>
                </c:pt>
                <c:pt idx="6566">
                  <c:v>3341</c:v>
                </c:pt>
                <c:pt idx="6567">
                  <c:v>3341</c:v>
                </c:pt>
                <c:pt idx="6568">
                  <c:v>3342</c:v>
                </c:pt>
                <c:pt idx="6569">
                  <c:v>3343</c:v>
                </c:pt>
                <c:pt idx="6570">
                  <c:v>3343</c:v>
                </c:pt>
                <c:pt idx="6571">
                  <c:v>3344</c:v>
                </c:pt>
                <c:pt idx="6572">
                  <c:v>3345</c:v>
                </c:pt>
                <c:pt idx="6573">
                  <c:v>3346</c:v>
                </c:pt>
                <c:pt idx="6574">
                  <c:v>3347</c:v>
                </c:pt>
                <c:pt idx="6575">
                  <c:v>3348</c:v>
                </c:pt>
                <c:pt idx="6576">
                  <c:v>3349</c:v>
                </c:pt>
                <c:pt idx="6577">
                  <c:v>3349</c:v>
                </c:pt>
                <c:pt idx="6578">
                  <c:v>3350</c:v>
                </c:pt>
                <c:pt idx="6579">
                  <c:v>3351</c:v>
                </c:pt>
                <c:pt idx="6580">
                  <c:v>3351</c:v>
                </c:pt>
                <c:pt idx="6581">
                  <c:v>3352</c:v>
                </c:pt>
                <c:pt idx="6582">
                  <c:v>3353</c:v>
                </c:pt>
                <c:pt idx="6583">
                  <c:v>3354</c:v>
                </c:pt>
                <c:pt idx="6584">
                  <c:v>3355</c:v>
                </c:pt>
                <c:pt idx="6585">
                  <c:v>3356</c:v>
                </c:pt>
                <c:pt idx="6586">
                  <c:v>3356</c:v>
                </c:pt>
                <c:pt idx="6587">
                  <c:v>3357</c:v>
                </c:pt>
                <c:pt idx="6588">
                  <c:v>3358</c:v>
                </c:pt>
                <c:pt idx="6589">
                  <c:v>3359</c:v>
                </c:pt>
                <c:pt idx="6590">
                  <c:v>3359</c:v>
                </c:pt>
                <c:pt idx="6591">
                  <c:v>3359</c:v>
                </c:pt>
                <c:pt idx="6592">
                  <c:v>3359</c:v>
                </c:pt>
                <c:pt idx="6593">
                  <c:v>3359</c:v>
                </c:pt>
                <c:pt idx="6594">
                  <c:v>3360</c:v>
                </c:pt>
                <c:pt idx="6595">
                  <c:v>3361</c:v>
                </c:pt>
                <c:pt idx="6596">
                  <c:v>3362</c:v>
                </c:pt>
                <c:pt idx="6597">
                  <c:v>3363</c:v>
                </c:pt>
                <c:pt idx="6598">
                  <c:v>3364</c:v>
                </c:pt>
                <c:pt idx="6599">
                  <c:v>3365</c:v>
                </c:pt>
                <c:pt idx="6600">
                  <c:v>3366</c:v>
                </c:pt>
                <c:pt idx="6601">
                  <c:v>3367</c:v>
                </c:pt>
                <c:pt idx="6602">
                  <c:v>3368</c:v>
                </c:pt>
                <c:pt idx="6603">
                  <c:v>3368</c:v>
                </c:pt>
                <c:pt idx="6604">
                  <c:v>3369</c:v>
                </c:pt>
                <c:pt idx="6605">
                  <c:v>3370</c:v>
                </c:pt>
                <c:pt idx="6606">
                  <c:v>3371</c:v>
                </c:pt>
                <c:pt idx="6607">
                  <c:v>3372</c:v>
                </c:pt>
                <c:pt idx="6608">
                  <c:v>3372</c:v>
                </c:pt>
                <c:pt idx="6609">
                  <c:v>3373</c:v>
                </c:pt>
                <c:pt idx="6610">
                  <c:v>3373</c:v>
                </c:pt>
                <c:pt idx="6611">
                  <c:v>3373</c:v>
                </c:pt>
                <c:pt idx="6612">
                  <c:v>3373</c:v>
                </c:pt>
                <c:pt idx="6613">
                  <c:v>3374</c:v>
                </c:pt>
                <c:pt idx="6614">
                  <c:v>3374</c:v>
                </c:pt>
                <c:pt idx="6615">
                  <c:v>3374</c:v>
                </c:pt>
                <c:pt idx="6616">
                  <c:v>3375</c:v>
                </c:pt>
                <c:pt idx="6617">
                  <c:v>3376</c:v>
                </c:pt>
                <c:pt idx="6618">
                  <c:v>3377</c:v>
                </c:pt>
                <c:pt idx="6619">
                  <c:v>3377</c:v>
                </c:pt>
                <c:pt idx="6620">
                  <c:v>3377</c:v>
                </c:pt>
                <c:pt idx="6621">
                  <c:v>3377</c:v>
                </c:pt>
                <c:pt idx="6622">
                  <c:v>3377</c:v>
                </c:pt>
                <c:pt idx="6623">
                  <c:v>3377</c:v>
                </c:pt>
                <c:pt idx="6624">
                  <c:v>3377</c:v>
                </c:pt>
                <c:pt idx="6625">
                  <c:v>3377</c:v>
                </c:pt>
                <c:pt idx="6626">
                  <c:v>3378</c:v>
                </c:pt>
                <c:pt idx="6627">
                  <c:v>3379</c:v>
                </c:pt>
                <c:pt idx="6628">
                  <c:v>3380</c:v>
                </c:pt>
                <c:pt idx="6629">
                  <c:v>3380</c:v>
                </c:pt>
                <c:pt idx="6630">
                  <c:v>3380</c:v>
                </c:pt>
                <c:pt idx="6631">
                  <c:v>3380</c:v>
                </c:pt>
                <c:pt idx="6632">
                  <c:v>3380</c:v>
                </c:pt>
                <c:pt idx="6633">
                  <c:v>3380</c:v>
                </c:pt>
                <c:pt idx="6634">
                  <c:v>3381</c:v>
                </c:pt>
                <c:pt idx="6635">
                  <c:v>3382</c:v>
                </c:pt>
                <c:pt idx="6636">
                  <c:v>3383</c:v>
                </c:pt>
                <c:pt idx="6637">
                  <c:v>3383</c:v>
                </c:pt>
                <c:pt idx="6638">
                  <c:v>3384</c:v>
                </c:pt>
                <c:pt idx="6639">
                  <c:v>3384</c:v>
                </c:pt>
                <c:pt idx="6640">
                  <c:v>3385</c:v>
                </c:pt>
                <c:pt idx="6641">
                  <c:v>3385</c:v>
                </c:pt>
                <c:pt idx="6642">
                  <c:v>3386</c:v>
                </c:pt>
                <c:pt idx="6643">
                  <c:v>3386</c:v>
                </c:pt>
                <c:pt idx="6644">
                  <c:v>3386</c:v>
                </c:pt>
                <c:pt idx="6645">
                  <c:v>3386</c:v>
                </c:pt>
                <c:pt idx="6646">
                  <c:v>3387</c:v>
                </c:pt>
                <c:pt idx="6647">
                  <c:v>3388</c:v>
                </c:pt>
                <c:pt idx="6648">
                  <c:v>3389</c:v>
                </c:pt>
                <c:pt idx="6649">
                  <c:v>3389</c:v>
                </c:pt>
                <c:pt idx="6650">
                  <c:v>3389</c:v>
                </c:pt>
                <c:pt idx="6651">
                  <c:v>3389</c:v>
                </c:pt>
                <c:pt idx="6652">
                  <c:v>3389</c:v>
                </c:pt>
                <c:pt idx="6653">
                  <c:v>3390</c:v>
                </c:pt>
                <c:pt idx="6654">
                  <c:v>3391</c:v>
                </c:pt>
                <c:pt idx="6655">
                  <c:v>3392</c:v>
                </c:pt>
                <c:pt idx="6656">
                  <c:v>3393</c:v>
                </c:pt>
                <c:pt idx="6657">
                  <c:v>3394</c:v>
                </c:pt>
                <c:pt idx="6658">
                  <c:v>3395</c:v>
                </c:pt>
                <c:pt idx="6659">
                  <c:v>3396</c:v>
                </c:pt>
                <c:pt idx="6660">
                  <c:v>3397</c:v>
                </c:pt>
                <c:pt idx="6661">
                  <c:v>3398</c:v>
                </c:pt>
                <c:pt idx="6662">
                  <c:v>3398</c:v>
                </c:pt>
                <c:pt idx="6663">
                  <c:v>3398</c:v>
                </c:pt>
                <c:pt idx="6664">
                  <c:v>3398</c:v>
                </c:pt>
                <c:pt idx="6665">
                  <c:v>3398</c:v>
                </c:pt>
                <c:pt idx="6666">
                  <c:v>3398</c:v>
                </c:pt>
                <c:pt idx="6667">
                  <c:v>3399</c:v>
                </c:pt>
                <c:pt idx="6668">
                  <c:v>3399</c:v>
                </c:pt>
                <c:pt idx="6669">
                  <c:v>3400</c:v>
                </c:pt>
                <c:pt idx="6670">
                  <c:v>3401</c:v>
                </c:pt>
                <c:pt idx="6671">
                  <c:v>3401</c:v>
                </c:pt>
                <c:pt idx="6672">
                  <c:v>3401</c:v>
                </c:pt>
                <c:pt idx="6673">
                  <c:v>3402</c:v>
                </c:pt>
                <c:pt idx="6674">
                  <c:v>3402</c:v>
                </c:pt>
                <c:pt idx="6675">
                  <c:v>3402</c:v>
                </c:pt>
                <c:pt idx="6676">
                  <c:v>3402</c:v>
                </c:pt>
                <c:pt idx="6677">
                  <c:v>3402</c:v>
                </c:pt>
                <c:pt idx="6678">
                  <c:v>3402</c:v>
                </c:pt>
                <c:pt idx="6679">
                  <c:v>3402</c:v>
                </c:pt>
                <c:pt idx="6680">
                  <c:v>3402</c:v>
                </c:pt>
                <c:pt idx="6681">
                  <c:v>3402</c:v>
                </c:pt>
                <c:pt idx="6682">
                  <c:v>3402</c:v>
                </c:pt>
                <c:pt idx="6683">
                  <c:v>3403</c:v>
                </c:pt>
                <c:pt idx="6684">
                  <c:v>3403</c:v>
                </c:pt>
                <c:pt idx="6685">
                  <c:v>3404</c:v>
                </c:pt>
                <c:pt idx="6686">
                  <c:v>3404</c:v>
                </c:pt>
                <c:pt idx="6687">
                  <c:v>3405</c:v>
                </c:pt>
                <c:pt idx="6688">
                  <c:v>3405</c:v>
                </c:pt>
                <c:pt idx="6689">
                  <c:v>3405</c:v>
                </c:pt>
                <c:pt idx="6690">
                  <c:v>3405</c:v>
                </c:pt>
                <c:pt idx="6691">
                  <c:v>3406</c:v>
                </c:pt>
                <c:pt idx="6692">
                  <c:v>3407</c:v>
                </c:pt>
                <c:pt idx="6693">
                  <c:v>3408</c:v>
                </c:pt>
                <c:pt idx="6694">
                  <c:v>3409</c:v>
                </c:pt>
                <c:pt idx="6695">
                  <c:v>3409</c:v>
                </c:pt>
                <c:pt idx="6696">
                  <c:v>3409</c:v>
                </c:pt>
                <c:pt idx="6697">
                  <c:v>3409</c:v>
                </c:pt>
                <c:pt idx="6698">
                  <c:v>3410</c:v>
                </c:pt>
                <c:pt idx="6699">
                  <c:v>3411</c:v>
                </c:pt>
                <c:pt idx="6700">
                  <c:v>3411</c:v>
                </c:pt>
                <c:pt idx="6701">
                  <c:v>3412</c:v>
                </c:pt>
                <c:pt idx="6702">
                  <c:v>3413</c:v>
                </c:pt>
                <c:pt idx="6703">
                  <c:v>3413</c:v>
                </c:pt>
                <c:pt idx="6704">
                  <c:v>3413</c:v>
                </c:pt>
                <c:pt idx="6705">
                  <c:v>3413</c:v>
                </c:pt>
                <c:pt idx="6706">
                  <c:v>3413</c:v>
                </c:pt>
                <c:pt idx="6707">
                  <c:v>3413</c:v>
                </c:pt>
                <c:pt idx="6708">
                  <c:v>3413</c:v>
                </c:pt>
                <c:pt idx="6709">
                  <c:v>3413</c:v>
                </c:pt>
                <c:pt idx="6710">
                  <c:v>3414</c:v>
                </c:pt>
                <c:pt idx="6711">
                  <c:v>3414</c:v>
                </c:pt>
                <c:pt idx="6712">
                  <c:v>3414</c:v>
                </c:pt>
                <c:pt idx="6713">
                  <c:v>3414</c:v>
                </c:pt>
                <c:pt idx="6714">
                  <c:v>3415</c:v>
                </c:pt>
                <c:pt idx="6715">
                  <c:v>3415</c:v>
                </c:pt>
                <c:pt idx="6716">
                  <c:v>3415</c:v>
                </c:pt>
                <c:pt idx="6717">
                  <c:v>3415</c:v>
                </c:pt>
                <c:pt idx="6718">
                  <c:v>3415</c:v>
                </c:pt>
                <c:pt idx="6719">
                  <c:v>3415</c:v>
                </c:pt>
                <c:pt idx="6720">
                  <c:v>3416</c:v>
                </c:pt>
                <c:pt idx="6721">
                  <c:v>3416</c:v>
                </c:pt>
                <c:pt idx="6722">
                  <c:v>3416</c:v>
                </c:pt>
                <c:pt idx="6723">
                  <c:v>3416</c:v>
                </c:pt>
                <c:pt idx="6724">
                  <c:v>3417</c:v>
                </c:pt>
                <c:pt idx="6725">
                  <c:v>3417</c:v>
                </c:pt>
                <c:pt idx="6726">
                  <c:v>3417</c:v>
                </c:pt>
                <c:pt idx="6727">
                  <c:v>3417</c:v>
                </c:pt>
                <c:pt idx="6728">
                  <c:v>3418</c:v>
                </c:pt>
                <c:pt idx="6729">
                  <c:v>3418</c:v>
                </c:pt>
                <c:pt idx="6730">
                  <c:v>3419</c:v>
                </c:pt>
                <c:pt idx="6731">
                  <c:v>3420</c:v>
                </c:pt>
                <c:pt idx="6732">
                  <c:v>3420</c:v>
                </c:pt>
                <c:pt idx="6733">
                  <c:v>3420</c:v>
                </c:pt>
                <c:pt idx="6734">
                  <c:v>3420</c:v>
                </c:pt>
                <c:pt idx="6735">
                  <c:v>3420</c:v>
                </c:pt>
                <c:pt idx="6736">
                  <c:v>3420</c:v>
                </c:pt>
                <c:pt idx="6737">
                  <c:v>3420</c:v>
                </c:pt>
                <c:pt idx="6738">
                  <c:v>3421</c:v>
                </c:pt>
                <c:pt idx="6739">
                  <c:v>3421</c:v>
                </c:pt>
                <c:pt idx="6740">
                  <c:v>3421</c:v>
                </c:pt>
                <c:pt idx="6741">
                  <c:v>3421</c:v>
                </c:pt>
                <c:pt idx="6742">
                  <c:v>3421</c:v>
                </c:pt>
                <c:pt idx="6743">
                  <c:v>3422</c:v>
                </c:pt>
                <c:pt idx="6744">
                  <c:v>3423</c:v>
                </c:pt>
                <c:pt idx="6745">
                  <c:v>3423</c:v>
                </c:pt>
                <c:pt idx="6746">
                  <c:v>3424</c:v>
                </c:pt>
                <c:pt idx="6747">
                  <c:v>3424</c:v>
                </c:pt>
                <c:pt idx="6748">
                  <c:v>3425</c:v>
                </c:pt>
                <c:pt idx="6749">
                  <c:v>3426</c:v>
                </c:pt>
                <c:pt idx="6750">
                  <c:v>3427</c:v>
                </c:pt>
                <c:pt idx="6751">
                  <c:v>3427</c:v>
                </c:pt>
                <c:pt idx="6752">
                  <c:v>3427</c:v>
                </c:pt>
                <c:pt idx="6753">
                  <c:v>3427</c:v>
                </c:pt>
                <c:pt idx="6754">
                  <c:v>3427</c:v>
                </c:pt>
                <c:pt idx="6755">
                  <c:v>3427</c:v>
                </c:pt>
                <c:pt idx="6756">
                  <c:v>3427</c:v>
                </c:pt>
                <c:pt idx="6757">
                  <c:v>3427</c:v>
                </c:pt>
                <c:pt idx="6758">
                  <c:v>3428</c:v>
                </c:pt>
                <c:pt idx="6759">
                  <c:v>3428</c:v>
                </c:pt>
                <c:pt idx="6760">
                  <c:v>3429</c:v>
                </c:pt>
                <c:pt idx="6761">
                  <c:v>3430</c:v>
                </c:pt>
                <c:pt idx="6762">
                  <c:v>3430</c:v>
                </c:pt>
                <c:pt idx="6763">
                  <c:v>3431</c:v>
                </c:pt>
                <c:pt idx="6764">
                  <c:v>3432</c:v>
                </c:pt>
                <c:pt idx="6765">
                  <c:v>3433</c:v>
                </c:pt>
                <c:pt idx="6766">
                  <c:v>3434</c:v>
                </c:pt>
                <c:pt idx="6767">
                  <c:v>3435</c:v>
                </c:pt>
                <c:pt idx="6768">
                  <c:v>3435</c:v>
                </c:pt>
                <c:pt idx="6769">
                  <c:v>3435</c:v>
                </c:pt>
                <c:pt idx="6770">
                  <c:v>3436</c:v>
                </c:pt>
                <c:pt idx="6771">
                  <c:v>3436</c:v>
                </c:pt>
                <c:pt idx="6772">
                  <c:v>3437</c:v>
                </c:pt>
                <c:pt idx="6773">
                  <c:v>3438</c:v>
                </c:pt>
                <c:pt idx="6774">
                  <c:v>3439</c:v>
                </c:pt>
                <c:pt idx="6775">
                  <c:v>3439</c:v>
                </c:pt>
                <c:pt idx="6776">
                  <c:v>3440</c:v>
                </c:pt>
                <c:pt idx="6777">
                  <c:v>3441</c:v>
                </c:pt>
                <c:pt idx="6778">
                  <c:v>3442</c:v>
                </c:pt>
                <c:pt idx="6779">
                  <c:v>3443</c:v>
                </c:pt>
                <c:pt idx="6780">
                  <c:v>3444</c:v>
                </c:pt>
                <c:pt idx="6781">
                  <c:v>3445</c:v>
                </c:pt>
                <c:pt idx="6782">
                  <c:v>3446</c:v>
                </c:pt>
                <c:pt idx="6783">
                  <c:v>3447</c:v>
                </c:pt>
                <c:pt idx="6784">
                  <c:v>3448</c:v>
                </c:pt>
                <c:pt idx="6785">
                  <c:v>3449</c:v>
                </c:pt>
                <c:pt idx="6786">
                  <c:v>3449</c:v>
                </c:pt>
                <c:pt idx="6787">
                  <c:v>3450</c:v>
                </c:pt>
                <c:pt idx="6788">
                  <c:v>3451</c:v>
                </c:pt>
                <c:pt idx="6789">
                  <c:v>3451</c:v>
                </c:pt>
                <c:pt idx="6790">
                  <c:v>3451</c:v>
                </c:pt>
                <c:pt idx="6791">
                  <c:v>3452</c:v>
                </c:pt>
                <c:pt idx="6792">
                  <c:v>3453</c:v>
                </c:pt>
                <c:pt idx="6793">
                  <c:v>3453</c:v>
                </c:pt>
                <c:pt idx="6794">
                  <c:v>3453</c:v>
                </c:pt>
                <c:pt idx="6795">
                  <c:v>3453</c:v>
                </c:pt>
                <c:pt idx="6796">
                  <c:v>3453</c:v>
                </c:pt>
                <c:pt idx="6797">
                  <c:v>3454</c:v>
                </c:pt>
                <c:pt idx="6798">
                  <c:v>3455</c:v>
                </c:pt>
                <c:pt idx="6799">
                  <c:v>3456</c:v>
                </c:pt>
                <c:pt idx="6800">
                  <c:v>3456</c:v>
                </c:pt>
                <c:pt idx="6801">
                  <c:v>3457</c:v>
                </c:pt>
                <c:pt idx="6802">
                  <c:v>3458</c:v>
                </c:pt>
                <c:pt idx="6803">
                  <c:v>3458</c:v>
                </c:pt>
                <c:pt idx="6804">
                  <c:v>3458</c:v>
                </c:pt>
                <c:pt idx="6805">
                  <c:v>3458</c:v>
                </c:pt>
                <c:pt idx="6806">
                  <c:v>3458</c:v>
                </c:pt>
                <c:pt idx="6807">
                  <c:v>3458</c:v>
                </c:pt>
                <c:pt idx="6808">
                  <c:v>3459</c:v>
                </c:pt>
                <c:pt idx="6809">
                  <c:v>3459</c:v>
                </c:pt>
                <c:pt idx="6810">
                  <c:v>3460</c:v>
                </c:pt>
                <c:pt idx="6811">
                  <c:v>3460</c:v>
                </c:pt>
                <c:pt idx="6812">
                  <c:v>3460</c:v>
                </c:pt>
                <c:pt idx="6813">
                  <c:v>3460</c:v>
                </c:pt>
                <c:pt idx="6814">
                  <c:v>3460</c:v>
                </c:pt>
                <c:pt idx="6815">
                  <c:v>3460</c:v>
                </c:pt>
                <c:pt idx="6816">
                  <c:v>3460</c:v>
                </c:pt>
                <c:pt idx="6817">
                  <c:v>3461</c:v>
                </c:pt>
                <c:pt idx="6818">
                  <c:v>3461</c:v>
                </c:pt>
                <c:pt idx="6819">
                  <c:v>3461</c:v>
                </c:pt>
                <c:pt idx="6820">
                  <c:v>3462</c:v>
                </c:pt>
                <c:pt idx="6821">
                  <c:v>3462</c:v>
                </c:pt>
                <c:pt idx="6822">
                  <c:v>3462</c:v>
                </c:pt>
                <c:pt idx="6823">
                  <c:v>3462</c:v>
                </c:pt>
                <c:pt idx="6824">
                  <c:v>3463</c:v>
                </c:pt>
                <c:pt idx="6825">
                  <c:v>3464</c:v>
                </c:pt>
                <c:pt idx="6826">
                  <c:v>3464</c:v>
                </c:pt>
                <c:pt idx="6827">
                  <c:v>3464</c:v>
                </c:pt>
                <c:pt idx="6828">
                  <c:v>3464</c:v>
                </c:pt>
                <c:pt idx="6829">
                  <c:v>3465</c:v>
                </c:pt>
                <c:pt idx="6830">
                  <c:v>3466</c:v>
                </c:pt>
                <c:pt idx="6831">
                  <c:v>3466</c:v>
                </c:pt>
                <c:pt idx="6832">
                  <c:v>3466</c:v>
                </c:pt>
                <c:pt idx="6833">
                  <c:v>3466</c:v>
                </c:pt>
                <c:pt idx="6834">
                  <c:v>3467</c:v>
                </c:pt>
                <c:pt idx="6835">
                  <c:v>3468</c:v>
                </c:pt>
                <c:pt idx="6836">
                  <c:v>3468</c:v>
                </c:pt>
                <c:pt idx="6837">
                  <c:v>3469</c:v>
                </c:pt>
                <c:pt idx="6838">
                  <c:v>3470</c:v>
                </c:pt>
                <c:pt idx="6839">
                  <c:v>3470</c:v>
                </c:pt>
                <c:pt idx="6840">
                  <c:v>3471</c:v>
                </c:pt>
                <c:pt idx="6841">
                  <c:v>3471</c:v>
                </c:pt>
                <c:pt idx="6842">
                  <c:v>3472</c:v>
                </c:pt>
                <c:pt idx="6843">
                  <c:v>3472</c:v>
                </c:pt>
                <c:pt idx="6844">
                  <c:v>3473</c:v>
                </c:pt>
                <c:pt idx="6845">
                  <c:v>3474</c:v>
                </c:pt>
                <c:pt idx="6846">
                  <c:v>3475</c:v>
                </c:pt>
                <c:pt idx="6847">
                  <c:v>3476</c:v>
                </c:pt>
                <c:pt idx="6848">
                  <c:v>3477</c:v>
                </c:pt>
                <c:pt idx="6849">
                  <c:v>3478</c:v>
                </c:pt>
                <c:pt idx="6850">
                  <c:v>3479</c:v>
                </c:pt>
                <c:pt idx="6851">
                  <c:v>3480</c:v>
                </c:pt>
                <c:pt idx="6852">
                  <c:v>3480</c:v>
                </c:pt>
                <c:pt idx="6853">
                  <c:v>3480</c:v>
                </c:pt>
                <c:pt idx="6854">
                  <c:v>3481</c:v>
                </c:pt>
                <c:pt idx="6855">
                  <c:v>3482</c:v>
                </c:pt>
                <c:pt idx="6856">
                  <c:v>3482</c:v>
                </c:pt>
                <c:pt idx="6857">
                  <c:v>3482</c:v>
                </c:pt>
                <c:pt idx="6858">
                  <c:v>3483</c:v>
                </c:pt>
                <c:pt idx="6859">
                  <c:v>3484</c:v>
                </c:pt>
                <c:pt idx="6860">
                  <c:v>3484</c:v>
                </c:pt>
                <c:pt idx="6861">
                  <c:v>3485</c:v>
                </c:pt>
                <c:pt idx="6862">
                  <c:v>3485</c:v>
                </c:pt>
                <c:pt idx="6863">
                  <c:v>3485</c:v>
                </c:pt>
                <c:pt idx="6864">
                  <c:v>3485</c:v>
                </c:pt>
                <c:pt idx="6865">
                  <c:v>3485</c:v>
                </c:pt>
                <c:pt idx="6866">
                  <c:v>3485</c:v>
                </c:pt>
                <c:pt idx="6867">
                  <c:v>3485</c:v>
                </c:pt>
                <c:pt idx="6868">
                  <c:v>3485</c:v>
                </c:pt>
                <c:pt idx="6869">
                  <c:v>3485</c:v>
                </c:pt>
                <c:pt idx="6870">
                  <c:v>3485</c:v>
                </c:pt>
                <c:pt idx="6871">
                  <c:v>3485</c:v>
                </c:pt>
                <c:pt idx="6872">
                  <c:v>3486</c:v>
                </c:pt>
                <c:pt idx="6873">
                  <c:v>3486</c:v>
                </c:pt>
                <c:pt idx="6874">
                  <c:v>3486</c:v>
                </c:pt>
                <c:pt idx="6875">
                  <c:v>3487</c:v>
                </c:pt>
                <c:pt idx="6876">
                  <c:v>3488</c:v>
                </c:pt>
                <c:pt idx="6877">
                  <c:v>3488</c:v>
                </c:pt>
                <c:pt idx="6878">
                  <c:v>3489</c:v>
                </c:pt>
                <c:pt idx="6879">
                  <c:v>3489</c:v>
                </c:pt>
                <c:pt idx="6880">
                  <c:v>3490</c:v>
                </c:pt>
                <c:pt idx="6881">
                  <c:v>3490</c:v>
                </c:pt>
                <c:pt idx="6882">
                  <c:v>3491</c:v>
                </c:pt>
                <c:pt idx="6883">
                  <c:v>3491</c:v>
                </c:pt>
                <c:pt idx="6884">
                  <c:v>3491</c:v>
                </c:pt>
                <c:pt idx="6885">
                  <c:v>3492</c:v>
                </c:pt>
                <c:pt idx="6886">
                  <c:v>3492</c:v>
                </c:pt>
                <c:pt idx="6887">
                  <c:v>3492</c:v>
                </c:pt>
                <c:pt idx="6888">
                  <c:v>3492</c:v>
                </c:pt>
                <c:pt idx="6889">
                  <c:v>3493</c:v>
                </c:pt>
                <c:pt idx="6890">
                  <c:v>3494</c:v>
                </c:pt>
                <c:pt idx="6891">
                  <c:v>3495</c:v>
                </c:pt>
                <c:pt idx="6892">
                  <c:v>3496</c:v>
                </c:pt>
                <c:pt idx="6893">
                  <c:v>3496</c:v>
                </c:pt>
                <c:pt idx="6894">
                  <c:v>3496</c:v>
                </c:pt>
                <c:pt idx="6895">
                  <c:v>3496</c:v>
                </c:pt>
                <c:pt idx="6896">
                  <c:v>3497</c:v>
                </c:pt>
                <c:pt idx="6897">
                  <c:v>3497</c:v>
                </c:pt>
                <c:pt idx="6898">
                  <c:v>3497</c:v>
                </c:pt>
                <c:pt idx="6899">
                  <c:v>3497</c:v>
                </c:pt>
                <c:pt idx="6900">
                  <c:v>3498</c:v>
                </c:pt>
                <c:pt idx="6901">
                  <c:v>3498</c:v>
                </c:pt>
                <c:pt idx="6902">
                  <c:v>3498</c:v>
                </c:pt>
                <c:pt idx="6903">
                  <c:v>3498</c:v>
                </c:pt>
                <c:pt idx="6904">
                  <c:v>3499</c:v>
                </c:pt>
                <c:pt idx="6905">
                  <c:v>3500</c:v>
                </c:pt>
                <c:pt idx="6906">
                  <c:v>3501</c:v>
                </c:pt>
                <c:pt idx="6907">
                  <c:v>3502</c:v>
                </c:pt>
                <c:pt idx="6908">
                  <c:v>3503</c:v>
                </c:pt>
                <c:pt idx="6909">
                  <c:v>3503</c:v>
                </c:pt>
                <c:pt idx="6910">
                  <c:v>3503</c:v>
                </c:pt>
                <c:pt idx="6911">
                  <c:v>3503</c:v>
                </c:pt>
                <c:pt idx="6912">
                  <c:v>3503</c:v>
                </c:pt>
                <c:pt idx="6913">
                  <c:v>3504</c:v>
                </c:pt>
                <c:pt idx="6914">
                  <c:v>3505</c:v>
                </c:pt>
                <c:pt idx="6915">
                  <c:v>3505</c:v>
                </c:pt>
                <c:pt idx="6916">
                  <c:v>3506</c:v>
                </c:pt>
                <c:pt idx="6917">
                  <c:v>3506</c:v>
                </c:pt>
                <c:pt idx="6918">
                  <c:v>3506</c:v>
                </c:pt>
                <c:pt idx="6919">
                  <c:v>3506</c:v>
                </c:pt>
                <c:pt idx="6920">
                  <c:v>3506</c:v>
                </c:pt>
                <c:pt idx="6921">
                  <c:v>3507</c:v>
                </c:pt>
                <c:pt idx="6922">
                  <c:v>3508</c:v>
                </c:pt>
                <c:pt idx="6923">
                  <c:v>3509</c:v>
                </c:pt>
                <c:pt idx="6924">
                  <c:v>3510</c:v>
                </c:pt>
                <c:pt idx="6925">
                  <c:v>3510</c:v>
                </c:pt>
                <c:pt idx="6926">
                  <c:v>3511</c:v>
                </c:pt>
                <c:pt idx="6927">
                  <c:v>3512</c:v>
                </c:pt>
                <c:pt idx="6928">
                  <c:v>3513</c:v>
                </c:pt>
                <c:pt idx="6929">
                  <c:v>3514</c:v>
                </c:pt>
                <c:pt idx="6930">
                  <c:v>3515</c:v>
                </c:pt>
                <c:pt idx="6931">
                  <c:v>3516</c:v>
                </c:pt>
                <c:pt idx="6932">
                  <c:v>3517</c:v>
                </c:pt>
                <c:pt idx="6933">
                  <c:v>3518</c:v>
                </c:pt>
                <c:pt idx="6934">
                  <c:v>3518</c:v>
                </c:pt>
                <c:pt idx="6935">
                  <c:v>3519</c:v>
                </c:pt>
                <c:pt idx="6936">
                  <c:v>3519</c:v>
                </c:pt>
                <c:pt idx="6937">
                  <c:v>3519</c:v>
                </c:pt>
                <c:pt idx="6938">
                  <c:v>3519</c:v>
                </c:pt>
                <c:pt idx="6939">
                  <c:v>3520</c:v>
                </c:pt>
                <c:pt idx="6940">
                  <c:v>3520</c:v>
                </c:pt>
                <c:pt idx="6941">
                  <c:v>3520</c:v>
                </c:pt>
                <c:pt idx="6942">
                  <c:v>3520</c:v>
                </c:pt>
                <c:pt idx="6943">
                  <c:v>3520</c:v>
                </c:pt>
                <c:pt idx="6944">
                  <c:v>3521</c:v>
                </c:pt>
                <c:pt idx="6945">
                  <c:v>3521</c:v>
                </c:pt>
                <c:pt idx="6946">
                  <c:v>3521</c:v>
                </c:pt>
                <c:pt idx="6947">
                  <c:v>3522</c:v>
                </c:pt>
                <c:pt idx="6948">
                  <c:v>3522</c:v>
                </c:pt>
                <c:pt idx="6949">
                  <c:v>3523</c:v>
                </c:pt>
                <c:pt idx="6950">
                  <c:v>3523</c:v>
                </c:pt>
                <c:pt idx="6951">
                  <c:v>3523</c:v>
                </c:pt>
                <c:pt idx="6952">
                  <c:v>3523</c:v>
                </c:pt>
                <c:pt idx="6953">
                  <c:v>3523</c:v>
                </c:pt>
                <c:pt idx="6954">
                  <c:v>3523</c:v>
                </c:pt>
                <c:pt idx="6955">
                  <c:v>3523</c:v>
                </c:pt>
                <c:pt idx="6956">
                  <c:v>3523</c:v>
                </c:pt>
                <c:pt idx="6957">
                  <c:v>3523</c:v>
                </c:pt>
                <c:pt idx="6958">
                  <c:v>3523</c:v>
                </c:pt>
                <c:pt idx="6959">
                  <c:v>3523</c:v>
                </c:pt>
                <c:pt idx="6960">
                  <c:v>3523</c:v>
                </c:pt>
                <c:pt idx="6961">
                  <c:v>3523</c:v>
                </c:pt>
                <c:pt idx="6962">
                  <c:v>3523</c:v>
                </c:pt>
                <c:pt idx="6963">
                  <c:v>3523</c:v>
                </c:pt>
                <c:pt idx="6964">
                  <c:v>3523</c:v>
                </c:pt>
                <c:pt idx="6965">
                  <c:v>3523</c:v>
                </c:pt>
                <c:pt idx="6966">
                  <c:v>3523</c:v>
                </c:pt>
                <c:pt idx="6967">
                  <c:v>3523</c:v>
                </c:pt>
                <c:pt idx="6968">
                  <c:v>3523</c:v>
                </c:pt>
                <c:pt idx="6969">
                  <c:v>3523</c:v>
                </c:pt>
                <c:pt idx="6970">
                  <c:v>3523</c:v>
                </c:pt>
                <c:pt idx="6971">
                  <c:v>3523</c:v>
                </c:pt>
                <c:pt idx="6972">
                  <c:v>3524</c:v>
                </c:pt>
                <c:pt idx="6973">
                  <c:v>3525</c:v>
                </c:pt>
                <c:pt idx="6974">
                  <c:v>3525</c:v>
                </c:pt>
                <c:pt idx="6975">
                  <c:v>3525</c:v>
                </c:pt>
                <c:pt idx="6976">
                  <c:v>3526</c:v>
                </c:pt>
                <c:pt idx="6977">
                  <c:v>3526</c:v>
                </c:pt>
                <c:pt idx="6978">
                  <c:v>3526</c:v>
                </c:pt>
                <c:pt idx="6979">
                  <c:v>3526</c:v>
                </c:pt>
                <c:pt idx="6980">
                  <c:v>3526</c:v>
                </c:pt>
                <c:pt idx="6981">
                  <c:v>3526</c:v>
                </c:pt>
                <c:pt idx="6982">
                  <c:v>3526</c:v>
                </c:pt>
                <c:pt idx="6983">
                  <c:v>3526</c:v>
                </c:pt>
                <c:pt idx="6984">
                  <c:v>3527</c:v>
                </c:pt>
                <c:pt idx="6985">
                  <c:v>3527</c:v>
                </c:pt>
                <c:pt idx="6986">
                  <c:v>3527</c:v>
                </c:pt>
                <c:pt idx="6987">
                  <c:v>3527</c:v>
                </c:pt>
                <c:pt idx="6988">
                  <c:v>3527</c:v>
                </c:pt>
                <c:pt idx="6989">
                  <c:v>3528</c:v>
                </c:pt>
                <c:pt idx="6990">
                  <c:v>3528</c:v>
                </c:pt>
                <c:pt idx="6991">
                  <c:v>3528</c:v>
                </c:pt>
                <c:pt idx="6992">
                  <c:v>3528</c:v>
                </c:pt>
                <c:pt idx="6993">
                  <c:v>3528</c:v>
                </c:pt>
                <c:pt idx="6994">
                  <c:v>3529</c:v>
                </c:pt>
                <c:pt idx="6995">
                  <c:v>3530</c:v>
                </c:pt>
                <c:pt idx="6996">
                  <c:v>3530</c:v>
                </c:pt>
                <c:pt idx="6997">
                  <c:v>3530</c:v>
                </c:pt>
                <c:pt idx="6998">
                  <c:v>3530</c:v>
                </c:pt>
                <c:pt idx="6999">
                  <c:v>3530</c:v>
                </c:pt>
                <c:pt idx="7000">
                  <c:v>3530</c:v>
                </c:pt>
                <c:pt idx="7001">
                  <c:v>3530</c:v>
                </c:pt>
                <c:pt idx="7002">
                  <c:v>3531</c:v>
                </c:pt>
                <c:pt idx="7003">
                  <c:v>3531</c:v>
                </c:pt>
                <c:pt idx="7004">
                  <c:v>3532</c:v>
                </c:pt>
                <c:pt idx="7005">
                  <c:v>3532</c:v>
                </c:pt>
                <c:pt idx="7006">
                  <c:v>3532</c:v>
                </c:pt>
                <c:pt idx="7007">
                  <c:v>3532</c:v>
                </c:pt>
                <c:pt idx="7008">
                  <c:v>3532</c:v>
                </c:pt>
                <c:pt idx="7009">
                  <c:v>3533</c:v>
                </c:pt>
                <c:pt idx="7010">
                  <c:v>3534</c:v>
                </c:pt>
                <c:pt idx="7011">
                  <c:v>3535</c:v>
                </c:pt>
                <c:pt idx="7012">
                  <c:v>3536</c:v>
                </c:pt>
                <c:pt idx="7013">
                  <c:v>3537</c:v>
                </c:pt>
                <c:pt idx="7014">
                  <c:v>3538</c:v>
                </c:pt>
                <c:pt idx="7015">
                  <c:v>3538</c:v>
                </c:pt>
                <c:pt idx="7016">
                  <c:v>3539</c:v>
                </c:pt>
                <c:pt idx="7017">
                  <c:v>3540</c:v>
                </c:pt>
                <c:pt idx="7018">
                  <c:v>3541</c:v>
                </c:pt>
                <c:pt idx="7019">
                  <c:v>3541</c:v>
                </c:pt>
                <c:pt idx="7020">
                  <c:v>3541</c:v>
                </c:pt>
                <c:pt idx="7021">
                  <c:v>3541</c:v>
                </c:pt>
                <c:pt idx="7022">
                  <c:v>3541</c:v>
                </c:pt>
                <c:pt idx="7023">
                  <c:v>3542</c:v>
                </c:pt>
                <c:pt idx="7024">
                  <c:v>3543</c:v>
                </c:pt>
                <c:pt idx="7025">
                  <c:v>3544</c:v>
                </c:pt>
                <c:pt idx="7026">
                  <c:v>3545</c:v>
                </c:pt>
                <c:pt idx="7027">
                  <c:v>3546</c:v>
                </c:pt>
                <c:pt idx="7028">
                  <c:v>3547</c:v>
                </c:pt>
                <c:pt idx="7029">
                  <c:v>3548</c:v>
                </c:pt>
                <c:pt idx="7030">
                  <c:v>3549</c:v>
                </c:pt>
                <c:pt idx="7031">
                  <c:v>3550</c:v>
                </c:pt>
                <c:pt idx="7032">
                  <c:v>3551</c:v>
                </c:pt>
                <c:pt idx="7033">
                  <c:v>3552</c:v>
                </c:pt>
                <c:pt idx="7034">
                  <c:v>3553</c:v>
                </c:pt>
                <c:pt idx="7035">
                  <c:v>3554</c:v>
                </c:pt>
                <c:pt idx="7036">
                  <c:v>3555</c:v>
                </c:pt>
                <c:pt idx="7037">
                  <c:v>3556</c:v>
                </c:pt>
                <c:pt idx="7038">
                  <c:v>3557</c:v>
                </c:pt>
                <c:pt idx="7039">
                  <c:v>3558</c:v>
                </c:pt>
                <c:pt idx="7040">
                  <c:v>3559</c:v>
                </c:pt>
                <c:pt idx="7041">
                  <c:v>3559</c:v>
                </c:pt>
                <c:pt idx="7042">
                  <c:v>3560</c:v>
                </c:pt>
                <c:pt idx="7043">
                  <c:v>3561</c:v>
                </c:pt>
                <c:pt idx="7044">
                  <c:v>3561</c:v>
                </c:pt>
                <c:pt idx="7045">
                  <c:v>3562</c:v>
                </c:pt>
                <c:pt idx="7046">
                  <c:v>3563</c:v>
                </c:pt>
                <c:pt idx="7047">
                  <c:v>3563</c:v>
                </c:pt>
                <c:pt idx="7048">
                  <c:v>3564</c:v>
                </c:pt>
                <c:pt idx="7049">
                  <c:v>3565</c:v>
                </c:pt>
                <c:pt idx="7050">
                  <c:v>3566</c:v>
                </c:pt>
                <c:pt idx="7051">
                  <c:v>3566</c:v>
                </c:pt>
                <c:pt idx="7052">
                  <c:v>3567</c:v>
                </c:pt>
                <c:pt idx="7053">
                  <c:v>3568</c:v>
                </c:pt>
                <c:pt idx="7054">
                  <c:v>3569</c:v>
                </c:pt>
                <c:pt idx="7055">
                  <c:v>3569</c:v>
                </c:pt>
                <c:pt idx="7056">
                  <c:v>3570</c:v>
                </c:pt>
                <c:pt idx="7057">
                  <c:v>3571</c:v>
                </c:pt>
                <c:pt idx="7058">
                  <c:v>3572</c:v>
                </c:pt>
                <c:pt idx="7059">
                  <c:v>3573</c:v>
                </c:pt>
                <c:pt idx="7060">
                  <c:v>3574</c:v>
                </c:pt>
                <c:pt idx="7061">
                  <c:v>3574</c:v>
                </c:pt>
                <c:pt idx="7062">
                  <c:v>3575</c:v>
                </c:pt>
                <c:pt idx="7063">
                  <c:v>3576</c:v>
                </c:pt>
                <c:pt idx="7064">
                  <c:v>3577</c:v>
                </c:pt>
                <c:pt idx="7065">
                  <c:v>3578</c:v>
                </c:pt>
                <c:pt idx="7066">
                  <c:v>3578</c:v>
                </c:pt>
                <c:pt idx="7067">
                  <c:v>3579</c:v>
                </c:pt>
                <c:pt idx="7068">
                  <c:v>3579</c:v>
                </c:pt>
                <c:pt idx="7069">
                  <c:v>3580</c:v>
                </c:pt>
                <c:pt idx="7070">
                  <c:v>3580</c:v>
                </c:pt>
                <c:pt idx="7071">
                  <c:v>3581</c:v>
                </c:pt>
                <c:pt idx="7072">
                  <c:v>3582</c:v>
                </c:pt>
                <c:pt idx="7073">
                  <c:v>3582</c:v>
                </c:pt>
                <c:pt idx="7074">
                  <c:v>3583</c:v>
                </c:pt>
                <c:pt idx="7075">
                  <c:v>3584</c:v>
                </c:pt>
                <c:pt idx="7076">
                  <c:v>3584</c:v>
                </c:pt>
                <c:pt idx="7077">
                  <c:v>3585</c:v>
                </c:pt>
                <c:pt idx="7078">
                  <c:v>3586</c:v>
                </c:pt>
                <c:pt idx="7079">
                  <c:v>3587</c:v>
                </c:pt>
                <c:pt idx="7080">
                  <c:v>3587</c:v>
                </c:pt>
                <c:pt idx="7081">
                  <c:v>3588</c:v>
                </c:pt>
                <c:pt idx="7082">
                  <c:v>3589</c:v>
                </c:pt>
                <c:pt idx="7083">
                  <c:v>3589</c:v>
                </c:pt>
                <c:pt idx="7084">
                  <c:v>3589</c:v>
                </c:pt>
                <c:pt idx="7085">
                  <c:v>3589</c:v>
                </c:pt>
                <c:pt idx="7086">
                  <c:v>3590</c:v>
                </c:pt>
                <c:pt idx="7087">
                  <c:v>3591</c:v>
                </c:pt>
                <c:pt idx="7088">
                  <c:v>3592</c:v>
                </c:pt>
                <c:pt idx="7089">
                  <c:v>3593</c:v>
                </c:pt>
                <c:pt idx="7090">
                  <c:v>3594</c:v>
                </c:pt>
                <c:pt idx="7091">
                  <c:v>3595</c:v>
                </c:pt>
                <c:pt idx="7092">
                  <c:v>3595</c:v>
                </c:pt>
                <c:pt idx="7093">
                  <c:v>3596</c:v>
                </c:pt>
                <c:pt idx="7094">
                  <c:v>3596</c:v>
                </c:pt>
                <c:pt idx="7095">
                  <c:v>3597</c:v>
                </c:pt>
                <c:pt idx="7096">
                  <c:v>3598</c:v>
                </c:pt>
                <c:pt idx="7097">
                  <c:v>3598</c:v>
                </c:pt>
                <c:pt idx="7098">
                  <c:v>3598</c:v>
                </c:pt>
                <c:pt idx="7099">
                  <c:v>3599</c:v>
                </c:pt>
                <c:pt idx="7100">
                  <c:v>3600</c:v>
                </c:pt>
                <c:pt idx="7101">
                  <c:v>3601</c:v>
                </c:pt>
                <c:pt idx="7102">
                  <c:v>3602</c:v>
                </c:pt>
                <c:pt idx="7103">
                  <c:v>3602</c:v>
                </c:pt>
                <c:pt idx="7104">
                  <c:v>3602</c:v>
                </c:pt>
                <c:pt idx="7105">
                  <c:v>3602</c:v>
                </c:pt>
                <c:pt idx="7106">
                  <c:v>3602</c:v>
                </c:pt>
                <c:pt idx="7107">
                  <c:v>3602</c:v>
                </c:pt>
                <c:pt idx="7108">
                  <c:v>3602</c:v>
                </c:pt>
                <c:pt idx="7109">
                  <c:v>3602</c:v>
                </c:pt>
                <c:pt idx="7110">
                  <c:v>3603</c:v>
                </c:pt>
                <c:pt idx="7111">
                  <c:v>3603</c:v>
                </c:pt>
                <c:pt idx="7112">
                  <c:v>3603</c:v>
                </c:pt>
                <c:pt idx="7113">
                  <c:v>3603</c:v>
                </c:pt>
                <c:pt idx="7114">
                  <c:v>3603</c:v>
                </c:pt>
                <c:pt idx="7115">
                  <c:v>3603</c:v>
                </c:pt>
                <c:pt idx="7116">
                  <c:v>3604</c:v>
                </c:pt>
                <c:pt idx="7117">
                  <c:v>3605</c:v>
                </c:pt>
                <c:pt idx="7118">
                  <c:v>3605</c:v>
                </c:pt>
                <c:pt idx="7119">
                  <c:v>3605</c:v>
                </c:pt>
                <c:pt idx="7120">
                  <c:v>3606</c:v>
                </c:pt>
                <c:pt idx="7121">
                  <c:v>3607</c:v>
                </c:pt>
                <c:pt idx="7122">
                  <c:v>3607</c:v>
                </c:pt>
                <c:pt idx="7123">
                  <c:v>3607</c:v>
                </c:pt>
                <c:pt idx="7124">
                  <c:v>3607</c:v>
                </c:pt>
                <c:pt idx="7125">
                  <c:v>3607</c:v>
                </c:pt>
                <c:pt idx="7126">
                  <c:v>3607</c:v>
                </c:pt>
                <c:pt idx="7127">
                  <c:v>3607</c:v>
                </c:pt>
                <c:pt idx="7128">
                  <c:v>3608</c:v>
                </c:pt>
                <c:pt idx="7129">
                  <c:v>3609</c:v>
                </c:pt>
                <c:pt idx="7130">
                  <c:v>3609</c:v>
                </c:pt>
                <c:pt idx="7131">
                  <c:v>3609</c:v>
                </c:pt>
                <c:pt idx="7132">
                  <c:v>3609</c:v>
                </c:pt>
                <c:pt idx="7133">
                  <c:v>3610</c:v>
                </c:pt>
                <c:pt idx="7134">
                  <c:v>3611</c:v>
                </c:pt>
                <c:pt idx="7135">
                  <c:v>3612</c:v>
                </c:pt>
                <c:pt idx="7136">
                  <c:v>3613</c:v>
                </c:pt>
                <c:pt idx="7137">
                  <c:v>3614</c:v>
                </c:pt>
                <c:pt idx="7138">
                  <c:v>3614</c:v>
                </c:pt>
                <c:pt idx="7139">
                  <c:v>3615</c:v>
                </c:pt>
                <c:pt idx="7140">
                  <c:v>3616</c:v>
                </c:pt>
                <c:pt idx="7141">
                  <c:v>3617</c:v>
                </c:pt>
                <c:pt idx="7142">
                  <c:v>3618</c:v>
                </c:pt>
                <c:pt idx="7143">
                  <c:v>3619</c:v>
                </c:pt>
                <c:pt idx="7144">
                  <c:v>3619</c:v>
                </c:pt>
                <c:pt idx="7145">
                  <c:v>3619</c:v>
                </c:pt>
                <c:pt idx="7146">
                  <c:v>3619</c:v>
                </c:pt>
                <c:pt idx="7147">
                  <c:v>3619</c:v>
                </c:pt>
                <c:pt idx="7148">
                  <c:v>3619</c:v>
                </c:pt>
                <c:pt idx="7149">
                  <c:v>3619</c:v>
                </c:pt>
                <c:pt idx="7150">
                  <c:v>3620</c:v>
                </c:pt>
                <c:pt idx="7151">
                  <c:v>3620</c:v>
                </c:pt>
                <c:pt idx="7152">
                  <c:v>3620</c:v>
                </c:pt>
                <c:pt idx="7153">
                  <c:v>3620</c:v>
                </c:pt>
                <c:pt idx="7154">
                  <c:v>3620</c:v>
                </c:pt>
                <c:pt idx="7155">
                  <c:v>3621</c:v>
                </c:pt>
                <c:pt idx="7156">
                  <c:v>3621</c:v>
                </c:pt>
                <c:pt idx="7157">
                  <c:v>3622</c:v>
                </c:pt>
                <c:pt idx="7158">
                  <c:v>3623</c:v>
                </c:pt>
                <c:pt idx="7159">
                  <c:v>3624</c:v>
                </c:pt>
                <c:pt idx="7160">
                  <c:v>3624</c:v>
                </c:pt>
                <c:pt idx="7161">
                  <c:v>3625</c:v>
                </c:pt>
                <c:pt idx="7162">
                  <c:v>3625</c:v>
                </c:pt>
                <c:pt idx="7163">
                  <c:v>3625</c:v>
                </c:pt>
                <c:pt idx="7164">
                  <c:v>3626</c:v>
                </c:pt>
                <c:pt idx="7165">
                  <c:v>3626</c:v>
                </c:pt>
                <c:pt idx="7166">
                  <c:v>3626</c:v>
                </c:pt>
                <c:pt idx="7167">
                  <c:v>3626</c:v>
                </c:pt>
                <c:pt idx="7168">
                  <c:v>3626</c:v>
                </c:pt>
                <c:pt idx="7169">
                  <c:v>3627</c:v>
                </c:pt>
                <c:pt idx="7170">
                  <c:v>3628</c:v>
                </c:pt>
                <c:pt idx="7171">
                  <c:v>3629</c:v>
                </c:pt>
                <c:pt idx="7172">
                  <c:v>3630</c:v>
                </c:pt>
                <c:pt idx="7173">
                  <c:v>3630</c:v>
                </c:pt>
                <c:pt idx="7174">
                  <c:v>3631</c:v>
                </c:pt>
                <c:pt idx="7175">
                  <c:v>3631</c:v>
                </c:pt>
                <c:pt idx="7176">
                  <c:v>3631</c:v>
                </c:pt>
                <c:pt idx="7177">
                  <c:v>3631</c:v>
                </c:pt>
                <c:pt idx="7178">
                  <c:v>3632</c:v>
                </c:pt>
                <c:pt idx="7179">
                  <c:v>3632</c:v>
                </c:pt>
                <c:pt idx="7180">
                  <c:v>3632</c:v>
                </c:pt>
                <c:pt idx="7181">
                  <c:v>3632</c:v>
                </c:pt>
                <c:pt idx="7182">
                  <c:v>3632</c:v>
                </c:pt>
                <c:pt idx="7183">
                  <c:v>3632</c:v>
                </c:pt>
                <c:pt idx="7184">
                  <c:v>3633</c:v>
                </c:pt>
                <c:pt idx="7185">
                  <c:v>3634</c:v>
                </c:pt>
                <c:pt idx="7186">
                  <c:v>3634</c:v>
                </c:pt>
                <c:pt idx="7187">
                  <c:v>3634</c:v>
                </c:pt>
                <c:pt idx="7188">
                  <c:v>3634</c:v>
                </c:pt>
                <c:pt idx="7189">
                  <c:v>3635</c:v>
                </c:pt>
                <c:pt idx="7190">
                  <c:v>3635</c:v>
                </c:pt>
                <c:pt idx="7191">
                  <c:v>3635</c:v>
                </c:pt>
                <c:pt idx="7192">
                  <c:v>3635</c:v>
                </c:pt>
                <c:pt idx="7193">
                  <c:v>3635</c:v>
                </c:pt>
                <c:pt idx="7194">
                  <c:v>3635</c:v>
                </c:pt>
                <c:pt idx="7195">
                  <c:v>3635</c:v>
                </c:pt>
                <c:pt idx="7196">
                  <c:v>3635</c:v>
                </c:pt>
                <c:pt idx="7197">
                  <c:v>3635</c:v>
                </c:pt>
                <c:pt idx="7198">
                  <c:v>3635</c:v>
                </c:pt>
                <c:pt idx="7199">
                  <c:v>3635</c:v>
                </c:pt>
                <c:pt idx="7200">
                  <c:v>3636</c:v>
                </c:pt>
                <c:pt idx="7201">
                  <c:v>3636</c:v>
                </c:pt>
                <c:pt idx="7202">
                  <c:v>3636</c:v>
                </c:pt>
                <c:pt idx="7203">
                  <c:v>3636</c:v>
                </c:pt>
                <c:pt idx="7204">
                  <c:v>3636</c:v>
                </c:pt>
                <c:pt idx="7205">
                  <c:v>3636</c:v>
                </c:pt>
                <c:pt idx="7206">
                  <c:v>3636</c:v>
                </c:pt>
                <c:pt idx="7207">
                  <c:v>3636</c:v>
                </c:pt>
                <c:pt idx="7208">
                  <c:v>3636</c:v>
                </c:pt>
                <c:pt idx="7209">
                  <c:v>3636</c:v>
                </c:pt>
                <c:pt idx="7210">
                  <c:v>3636</c:v>
                </c:pt>
                <c:pt idx="7211">
                  <c:v>3636</c:v>
                </c:pt>
                <c:pt idx="7212">
                  <c:v>3636</c:v>
                </c:pt>
                <c:pt idx="7213">
                  <c:v>3637</c:v>
                </c:pt>
                <c:pt idx="7214">
                  <c:v>3638</c:v>
                </c:pt>
                <c:pt idx="7215">
                  <c:v>3639</c:v>
                </c:pt>
                <c:pt idx="7216">
                  <c:v>3640</c:v>
                </c:pt>
                <c:pt idx="7217">
                  <c:v>3640</c:v>
                </c:pt>
                <c:pt idx="7218">
                  <c:v>3641</c:v>
                </c:pt>
                <c:pt idx="7219">
                  <c:v>3641</c:v>
                </c:pt>
                <c:pt idx="7220">
                  <c:v>3641</c:v>
                </c:pt>
                <c:pt idx="7221">
                  <c:v>3641</c:v>
                </c:pt>
                <c:pt idx="7222">
                  <c:v>3641</c:v>
                </c:pt>
                <c:pt idx="7223">
                  <c:v>3641</c:v>
                </c:pt>
                <c:pt idx="7224">
                  <c:v>3642</c:v>
                </c:pt>
                <c:pt idx="7225">
                  <c:v>3643</c:v>
                </c:pt>
                <c:pt idx="7226">
                  <c:v>3644</c:v>
                </c:pt>
                <c:pt idx="7227">
                  <c:v>3645</c:v>
                </c:pt>
                <c:pt idx="7228">
                  <c:v>3646</c:v>
                </c:pt>
                <c:pt idx="7229">
                  <c:v>3647</c:v>
                </c:pt>
                <c:pt idx="7230">
                  <c:v>3648</c:v>
                </c:pt>
                <c:pt idx="7231">
                  <c:v>3649</c:v>
                </c:pt>
                <c:pt idx="7232">
                  <c:v>3649</c:v>
                </c:pt>
                <c:pt idx="7233">
                  <c:v>3650</c:v>
                </c:pt>
                <c:pt idx="7234">
                  <c:v>3650</c:v>
                </c:pt>
                <c:pt idx="7235">
                  <c:v>3650</c:v>
                </c:pt>
                <c:pt idx="7236">
                  <c:v>3650</c:v>
                </c:pt>
                <c:pt idx="7237">
                  <c:v>3650</c:v>
                </c:pt>
                <c:pt idx="7238">
                  <c:v>3651</c:v>
                </c:pt>
                <c:pt idx="7239">
                  <c:v>3652</c:v>
                </c:pt>
                <c:pt idx="7240">
                  <c:v>3653</c:v>
                </c:pt>
                <c:pt idx="7241">
                  <c:v>3654</c:v>
                </c:pt>
                <c:pt idx="7242">
                  <c:v>3655</c:v>
                </c:pt>
                <c:pt idx="7243">
                  <c:v>3656</c:v>
                </c:pt>
                <c:pt idx="7244">
                  <c:v>3656</c:v>
                </c:pt>
                <c:pt idx="7245">
                  <c:v>3657</c:v>
                </c:pt>
                <c:pt idx="7246">
                  <c:v>3657</c:v>
                </c:pt>
                <c:pt idx="7247">
                  <c:v>3658</c:v>
                </c:pt>
                <c:pt idx="7248">
                  <c:v>3659</c:v>
                </c:pt>
                <c:pt idx="7249">
                  <c:v>3659</c:v>
                </c:pt>
                <c:pt idx="7250">
                  <c:v>3659</c:v>
                </c:pt>
                <c:pt idx="7251">
                  <c:v>3659</c:v>
                </c:pt>
                <c:pt idx="7252">
                  <c:v>3659</c:v>
                </c:pt>
                <c:pt idx="7253">
                  <c:v>3660</c:v>
                </c:pt>
                <c:pt idx="7254">
                  <c:v>3661</c:v>
                </c:pt>
                <c:pt idx="7255">
                  <c:v>3661</c:v>
                </c:pt>
                <c:pt idx="7256">
                  <c:v>3661</c:v>
                </c:pt>
                <c:pt idx="7257">
                  <c:v>3662</c:v>
                </c:pt>
                <c:pt idx="7258">
                  <c:v>3662</c:v>
                </c:pt>
                <c:pt idx="7259">
                  <c:v>3662</c:v>
                </c:pt>
                <c:pt idx="7260">
                  <c:v>3663</c:v>
                </c:pt>
                <c:pt idx="7261">
                  <c:v>3663</c:v>
                </c:pt>
                <c:pt idx="7262">
                  <c:v>3663</c:v>
                </c:pt>
                <c:pt idx="7263">
                  <c:v>3663</c:v>
                </c:pt>
                <c:pt idx="7264">
                  <c:v>3664</c:v>
                </c:pt>
                <c:pt idx="7265">
                  <c:v>3664</c:v>
                </c:pt>
                <c:pt idx="7266">
                  <c:v>3664</c:v>
                </c:pt>
                <c:pt idx="7267">
                  <c:v>3664</c:v>
                </c:pt>
                <c:pt idx="7268">
                  <c:v>3664</c:v>
                </c:pt>
                <c:pt idx="7269">
                  <c:v>3664</c:v>
                </c:pt>
                <c:pt idx="7270">
                  <c:v>3665</c:v>
                </c:pt>
                <c:pt idx="7271">
                  <c:v>3665</c:v>
                </c:pt>
                <c:pt idx="7272">
                  <c:v>3665</c:v>
                </c:pt>
                <c:pt idx="7273">
                  <c:v>3665</c:v>
                </c:pt>
                <c:pt idx="7274">
                  <c:v>3665</c:v>
                </c:pt>
                <c:pt idx="7275">
                  <c:v>3665</c:v>
                </c:pt>
                <c:pt idx="7276">
                  <c:v>3666</c:v>
                </c:pt>
                <c:pt idx="7277">
                  <c:v>3666</c:v>
                </c:pt>
                <c:pt idx="7278">
                  <c:v>3666</c:v>
                </c:pt>
                <c:pt idx="7279">
                  <c:v>3666</c:v>
                </c:pt>
                <c:pt idx="7280">
                  <c:v>3666</c:v>
                </c:pt>
                <c:pt idx="7281">
                  <c:v>3667</c:v>
                </c:pt>
                <c:pt idx="7282">
                  <c:v>3668</c:v>
                </c:pt>
                <c:pt idx="7283">
                  <c:v>3668</c:v>
                </c:pt>
                <c:pt idx="7284">
                  <c:v>3669</c:v>
                </c:pt>
                <c:pt idx="7285">
                  <c:v>3669</c:v>
                </c:pt>
                <c:pt idx="7286">
                  <c:v>3669</c:v>
                </c:pt>
                <c:pt idx="7287">
                  <c:v>3669</c:v>
                </c:pt>
                <c:pt idx="7288">
                  <c:v>3670</c:v>
                </c:pt>
                <c:pt idx="7289">
                  <c:v>3670</c:v>
                </c:pt>
                <c:pt idx="7290">
                  <c:v>3671</c:v>
                </c:pt>
                <c:pt idx="7291">
                  <c:v>3672</c:v>
                </c:pt>
                <c:pt idx="7292">
                  <c:v>3672</c:v>
                </c:pt>
                <c:pt idx="7293">
                  <c:v>3673</c:v>
                </c:pt>
                <c:pt idx="7294">
                  <c:v>3674</c:v>
                </c:pt>
                <c:pt idx="7295">
                  <c:v>3674</c:v>
                </c:pt>
                <c:pt idx="7296">
                  <c:v>3674</c:v>
                </c:pt>
                <c:pt idx="7297">
                  <c:v>3675</c:v>
                </c:pt>
                <c:pt idx="7298">
                  <c:v>3675</c:v>
                </c:pt>
                <c:pt idx="7299">
                  <c:v>3675</c:v>
                </c:pt>
                <c:pt idx="7300">
                  <c:v>3675</c:v>
                </c:pt>
                <c:pt idx="7301">
                  <c:v>3676</c:v>
                </c:pt>
                <c:pt idx="7302">
                  <c:v>3676</c:v>
                </c:pt>
                <c:pt idx="7303">
                  <c:v>3676</c:v>
                </c:pt>
                <c:pt idx="7304">
                  <c:v>3677</c:v>
                </c:pt>
                <c:pt idx="7305">
                  <c:v>3677</c:v>
                </c:pt>
                <c:pt idx="7306">
                  <c:v>3677</c:v>
                </c:pt>
                <c:pt idx="7307">
                  <c:v>3678</c:v>
                </c:pt>
                <c:pt idx="7308">
                  <c:v>3679</c:v>
                </c:pt>
                <c:pt idx="7309">
                  <c:v>3680</c:v>
                </c:pt>
                <c:pt idx="7310">
                  <c:v>3680</c:v>
                </c:pt>
                <c:pt idx="7311">
                  <c:v>3680</c:v>
                </c:pt>
                <c:pt idx="7312">
                  <c:v>3681</c:v>
                </c:pt>
                <c:pt idx="7313">
                  <c:v>3681</c:v>
                </c:pt>
                <c:pt idx="7314">
                  <c:v>3682</c:v>
                </c:pt>
                <c:pt idx="7315">
                  <c:v>3683</c:v>
                </c:pt>
                <c:pt idx="7316">
                  <c:v>3684</c:v>
                </c:pt>
                <c:pt idx="7317">
                  <c:v>3684</c:v>
                </c:pt>
                <c:pt idx="7318">
                  <c:v>3684</c:v>
                </c:pt>
                <c:pt idx="7319">
                  <c:v>3684</c:v>
                </c:pt>
                <c:pt idx="7320">
                  <c:v>3684</c:v>
                </c:pt>
                <c:pt idx="7321">
                  <c:v>3685</c:v>
                </c:pt>
                <c:pt idx="7322">
                  <c:v>3686</c:v>
                </c:pt>
                <c:pt idx="7323">
                  <c:v>3687</c:v>
                </c:pt>
                <c:pt idx="7324">
                  <c:v>3687</c:v>
                </c:pt>
                <c:pt idx="7325">
                  <c:v>3687</c:v>
                </c:pt>
                <c:pt idx="7326">
                  <c:v>3688</c:v>
                </c:pt>
                <c:pt idx="7327">
                  <c:v>3689</c:v>
                </c:pt>
                <c:pt idx="7328">
                  <c:v>3689</c:v>
                </c:pt>
                <c:pt idx="7329">
                  <c:v>3689</c:v>
                </c:pt>
                <c:pt idx="7330">
                  <c:v>3690</c:v>
                </c:pt>
                <c:pt idx="7331">
                  <c:v>3690</c:v>
                </c:pt>
                <c:pt idx="7332">
                  <c:v>3691</c:v>
                </c:pt>
                <c:pt idx="7333">
                  <c:v>3691</c:v>
                </c:pt>
                <c:pt idx="7334">
                  <c:v>3692</c:v>
                </c:pt>
                <c:pt idx="7335">
                  <c:v>3693</c:v>
                </c:pt>
                <c:pt idx="7336">
                  <c:v>3694</c:v>
                </c:pt>
                <c:pt idx="7337">
                  <c:v>3694</c:v>
                </c:pt>
                <c:pt idx="7338">
                  <c:v>3695</c:v>
                </c:pt>
                <c:pt idx="7339">
                  <c:v>3695</c:v>
                </c:pt>
                <c:pt idx="7340">
                  <c:v>3696</c:v>
                </c:pt>
                <c:pt idx="7341">
                  <c:v>3697</c:v>
                </c:pt>
                <c:pt idx="7342">
                  <c:v>3697</c:v>
                </c:pt>
                <c:pt idx="7343">
                  <c:v>3698</c:v>
                </c:pt>
                <c:pt idx="7344">
                  <c:v>3699</c:v>
                </c:pt>
                <c:pt idx="7345">
                  <c:v>3700</c:v>
                </c:pt>
                <c:pt idx="7346">
                  <c:v>3701</c:v>
                </c:pt>
                <c:pt idx="7347">
                  <c:v>3702</c:v>
                </c:pt>
                <c:pt idx="7348">
                  <c:v>3702</c:v>
                </c:pt>
                <c:pt idx="7349">
                  <c:v>3702</c:v>
                </c:pt>
                <c:pt idx="7350">
                  <c:v>3702</c:v>
                </c:pt>
                <c:pt idx="7351">
                  <c:v>3702</c:v>
                </c:pt>
                <c:pt idx="7352">
                  <c:v>3702</c:v>
                </c:pt>
                <c:pt idx="7353">
                  <c:v>3702</c:v>
                </c:pt>
                <c:pt idx="7354">
                  <c:v>3702</c:v>
                </c:pt>
                <c:pt idx="7355">
                  <c:v>3702</c:v>
                </c:pt>
                <c:pt idx="7356">
                  <c:v>3702</c:v>
                </c:pt>
                <c:pt idx="7357">
                  <c:v>3702</c:v>
                </c:pt>
                <c:pt idx="7358">
                  <c:v>3702</c:v>
                </c:pt>
                <c:pt idx="7359">
                  <c:v>3703</c:v>
                </c:pt>
                <c:pt idx="7360">
                  <c:v>3703</c:v>
                </c:pt>
                <c:pt idx="7361">
                  <c:v>3704</c:v>
                </c:pt>
                <c:pt idx="7362">
                  <c:v>3705</c:v>
                </c:pt>
                <c:pt idx="7363">
                  <c:v>3706</c:v>
                </c:pt>
                <c:pt idx="7364">
                  <c:v>3707</c:v>
                </c:pt>
                <c:pt idx="7365">
                  <c:v>3708</c:v>
                </c:pt>
                <c:pt idx="7366">
                  <c:v>3708</c:v>
                </c:pt>
                <c:pt idx="7367">
                  <c:v>3709</c:v>
                </c:pt>
                <c:pt idx="7368">
                  <c:v>3710</c:v>
                </c:pt>
                <c:pt idx="7369">
                  <c:v>3710</c:v>
                </c:pt>
                <c:pt idx="7370">
                  <c:v>3710</c:v>
                </c:pt>
                <c:pt idx="7371">
                  <c:v>3710</c:v>
                </c:pt>
                <c:pt idx="7372">
                  <c:v>3710</c:v>
                </c:pt>
                <c:pt idx="7373">
                  <c:v>3711</c:v>
                </c:pt>
                <c:pt idx="7374">
                  <c:v>3711</c:v>
                </c:pt>
                <c:pt idx="7375">
                  <c:v>3711</c:v>
                </c:pt>
                <c:pt idx="7376">
                  <c:v>3711</c:v>
                </c:pt>
                <c:pt idx="7377">
                  <c:v>3711</c:v>
                </c:pt>
                <c:pt idx="7378">
                  <c:v>3711</c:v>
                </c:pt>
                <c:pt idx="7379">
                  <c:v>3712</c:v>
                </c:pt>
                <c:pt idx="7380">
                  <c:v>3713</c:v>
                </c:pt>
                <c:pt idx="7381">
                  <c:v>3713</c:v>
                </c:pt>
                <c:pt idx="7382">
                  <c:v>3713</c:v>
                </c:pt>
                <c:pt idx="7383">
                  <c:v>3713</c:v>
                </c:pt>
                <c:pt idx="7384">
                  <c:v>3713</c:v>
                </c:pt>
                <c:pt idx="7385">
                  <c:v>3713</c:v>
                </c:pt>
                <c:pt idx="7386">
                  <c:v>3714</c:v>
                </c:pt>
                <c:pt idx="7387">
                  <c:v>3715</c:v>
                </c:pt>
                <c:pt idx="7388">
                  <c:v>3715</c:v>
                </c:pt>
                <c:pt idx="7389">
                  <c:v>3715</c:v>
                </c:pt>
                <c:pt idx="7390">
                  <c:v>3715</c:v>
                </c:pt>
                <c:pt idx="7391">
                  <c:v>3715</c:v>
                </c:pt>
                <c:pt idx="7392">
                  <c:v>3715</c:v>
                </c:pt>
                <c:pt idx="7393">
                  <c:v>3716</c:v>
                </c:pt>
                <c:pt idx="7394">
                  <c:v>3716</c:v>
                </c:pt>
                <c:pt idx="7395">
                  <c:v>3717</c:v>
                </c:pt>
                <c:pt idx="7396">
                  <c:v>3718</c:v>
                </c:pt>
                <c:pt idx="7397">
                  <c:v>3719</c:v>
                </c:pt>
                <c:pt idx="7398">
                  <c:v>3719</c:v>
                </c:pt>
                <c:pt idx="7399">
                  <c:v>3719</c:v>
                </c:pt>
                <c:pt idx="7400">
                  <c:v>3720</c:v>
                </c:pt>
                <c:pt idx="7401">
                  <c:v>3721</c:v>
                </c:pt>
                <c:pt idx="7402">
                  <c:v>3721</c:v>
                </c:pt>
                <c:pt idx="7403">
                  <c:v>3722</c:v>
                </c:pt>
                <c:pt idx="7404">
                  <c:v>3723</c:v>
                </c:pt>
                <c:pt idx="7405">
                  <c:v>3724</c:v>
                </c:pt>
                <c:pt idx="7406">
                  <c:v>3725</c:v>
                </c:pt>
                <c:pt idx="7407">
                  <c:v>3726</c:v>
                </c:pt>
                <c:pt idx="7408">
                  <c:v>3727</c:v>
                </c:pt>
                <c:pt idx="7409">
                  <c:v>3728</c:v>
                </c:pt>
                <c:pt idx="7410">
                  <c:v>3728</c:v>
                </c:pt>
                <c:pt idx="7411">
                  <c:v>3728</c:v>
                </c:pt>
                <c:pt idx="7412">
                  <c:v>3729</c:v>
                </c:pt>
                <c:pt idx="7413">
                  <c:v>3729</c:v>
                </c:pt>
                <c:pt idx="7414">
                  <c:v>3730</c:v>
                </c:pt>
                <c:pt idx="7415">
                  <c:v>3731</c:v>
                </c:pt>
                <c:pt idx="7416">
                  <c:v>3732</c:v>
                </c:pt>
                <c:pt idx="7417">
                  <c:v>3733</c:v>
                </c:pt>
                <c:pt idx="7418">
                  <c:v>3733</c:v>
                </c:pt>
                <c:pt idx="7419">
                  <c:v>3733</c:v>
                </c:pt>
                <c:pt idx="7420">
                  <c:v>3733</c:v>
                </c:pt>
                <c:pt idx="7421">
                  <c:v>3734</c:v>
                </c:pt>
                <c:pt idx="7422">
                  <c:v>3734</c:v>
                </c:pt>
                <c:pt idx="7423">
                  <c:v>3734</c:v>
                </c:pt>
                <c:pt idx="7424">
                  <c:v>3735</c:v>
                </c:pt>
                <c:pt idx="7425">
                  <c:v>3735</c:v>
                </c:pt>
                <c:pt idx="7426">
                  <c:v>3736</c:v>
                </c:pt>
                <c:pt idx="7427">
                  <c:v>3737</c:v>
                </c:pt>
                <c:pt idx="7428">
                  <c:v>3737</c:v>
                </c:pt>
                <c:pt idx="7429">
                  <c:v>3737</c:v>
                </c:pt>
                <c:pt idx="7430">
                  <c:v>3738</c:v>
                </c:pt>
                <c:pt idx="7431">
                  <c:v>3738</c:v>
                </c:pt>
                <c:pt idx="7432">
                  <c:v>3738</c:v>
                </c:pt>
                <c:pt idx="7433">
                  <c:v>3738</c:v>
                </c:pt>
                <c:pt idx="7434">
                  <c:v>3738</c:v>
                </c:pt>
                <c:pt idx="7435">
                  <c:v>3738</c:v>
                </c:pt>
                <c:pt idx="7436">
                  <c:v>3739</c:v>
                </c:pt>
                <c:pt idx="7437">
                  <c:v>3739</c:v>
                </c:pt>
                <c:pt idx="7438">
                  <c:v>3739</c:v>
                </c:pt>
                <c:pt idx="7439">
                  <c:v>3740</c:v>
                </c:pt>
                <c:pt idx="7440">
                  <c:v>3740</c:v>
                </c:pt>
                <c:pt idx="7441">
                  <c:v>3740</c:v>
                </c:pt>
                <c:pt idx="7442">
                  <c:v>3740</c:v>
                </c:pt>
                <c:pt idx="7443">
                  <c:v>3741</c:v>
                </c:pt>
                <c:pt idx="7444">
                  <c:v>3742</c:v>
                </c:pt>
                <c:pt idx="7445">
                  <c:v>3742</c:v>
                </c:pt>
                <c:pt idx="7446">
                  <c:v>3743</c:v>
                </c:pt>
                <c:pt idx="7447">
                  <c:v>3743</c:v>
                </c:pt>
                <c:pt idx="7448">
                  <c:v>3744</c:v>
                </c:pt>
                <c:pt idx="7449">
                  <c:v>3745</c:v>
                </c:pt>
                <c:pt idx="7450">
                  <c:v>3745</c:v>
                </c:pt>
                <c:pt idx="7451">
                  <c:v>3745</c:v>
                </c:pt>
                <c:pt idx="7452">
                  <c:v>3746</c:v>
                </c:pt>
                <c:pt idx="7453">
                  <c:v>3747</c:v>
                </c:pt>
                <c:pt idx="7454">
                  <c:v>3748</c:v>
                </c:pt>
                <c:pt idx="7455">
                  <c:v>3749</c:v>
                </c:pt>
                <c:pt idx="7456">
                  <c:v>3749</c:v>
                </c:pt>
                <c:pt idx="7457">
                  <c:v>3750</c:v>
                </c:pt>
                <c:pt idx="7458">
                  <c:v>3750</c:v>
                </c:pt>
                <c:pt idx="7459">
                  <c:v>3751</c:v>
                </c:pt>
                <c:pt idx="7460">
                  <c:v>3752</c:v>
                </c:pt>
                <c:pt idx="7461">
                  <c:v>3753</c:v>
                </c:pt>
                <c:pt idx="7462">
                  <c:v>3753</c:v>
                </c:pt>
                <c:pt idx="7463">
                  <c:v>3753</c:v>
                </c:pt>
                <c:pt idx="7464">
                  <c:v>3754</c:v>
                </c:pt>
                <c:pt idx="7465">
                  <c:v>3755</c:v>
                </c:pt>
                <c:pt idx="7466">
                  <c:v>3755</c:v>
                </c:pt>
                <c:pt idx="7467">
                  <c:v>3756</c:v>
                </c:pt>
                <c:pt idx="7468">
                  <c:v>3757</c:v>
                </c:pt>
                <c:pt idx="7469">
                  <c:v>3757</c:v>
                </c:pt>
                <c:pt idx="7470">
                  <c:v>3757</c:v>
                </c:pt>
                <c:pt idx="7471">
                  <c:v>3757</c:v>
                </c:pt>
                <c:pt idx="7472">
                  <c:v>3757</c:v>
                </c:pt>
                <c:pt idx="7473">
                  <c:v>3757</c:v>
                </c:pt>
                <c:pt idx="7474">
                  <c:v>3758</c:v>
                </c:pt>
                <c:pt idx="7475">
                  <c:v>3759</c:v>
                </c:pt>
                <c:pt idx="7476">
                  <c:v>3760</c:v>
                </c:pt>
                <c:pt idx="7477">
                  <c:v>3761</c:v>
                </c:pt>
                <c:pt idx="7478">
                  <c:v>3762</c:v>
                </c:pt>
                <c:pt idx="7479">
                  <c:v>3763</c:v>
                </c:pt>
                <c:pt idx="7480">
                  <c:v>3763</c:v>
                </c:pt>
                <c:pt idx="7481">
                  <c:v>3764</c:v>
                </c:pt>
                <c:pt idx="7482">
                  <c:v>3765</c:v>
                </c:pt>
                <c:pt idx="7483">
                  <c:v>3765</c:v>
                </c:pt>
                <c:pt idx="7484">
                  <c:v>3765</c:v>
                </c:pt>
                <c:pt idx="7485">
                  <c:v>3765</c:v>
                </c:pt>
                <c:pt idx="7486">
                  <c:v>3766</c:v>
                </c:pt>
                <c:pt idx="7487">
                  <c:v>3767</c:v>
                </c:pt>
                <c:pt idx="7488">
                  <c:v>3767</c:v>
                </c:pt>
                <c:pt idx="7489">
                  <c:v>3768</c:v>
                </c:pt>
                <c:pt idx="7490">
                  <c:v>3769</c:v>
                </c:pt>
                <c:pt idx="7491">
                  <c:v>3770</c:v>
                </c:pt>
                <c:pt idx="7492">
                  <c:v>3771</c:v>
                </c:pt>
                <c:pt idx="7493">
                  <c:v>3771</c:v>
                </c:pt>
                <c:pt idx="7494">
                  <c:v>3772</c:v>
                </c:pt>
                <c:pt idx="7495">
                  <c:v>3773</c:v>
                </c:pt>
                <c:pt idx="7496">
                  <c:v>3773</c:v>
                </c:pt>
                <c:pt idx="7497">
                  <c:v>3774</c:v>
                </c:pt>
                <c:pt idx="7498">
                  <c:v>3775</c:v>
                </c:pt>
                <c:pt idx="7499">
                  <c:v>3775</c:v>
                </c:pt>
                <c:pt idx="7500">
                  <c:v>3776</c:v>
                </c:pt>
                <c:pt idx="7501">
                  <c:v>3777</c:v>
                </c:pt>
                <c:pt idx="7502">
                  <c:v>3778</c:v>
                </c:pt>
                <c:pt idx="7503">
                  <c:v>3779</c:v>
                </c:pt>
                <c:pt idx="7504">
                  <c:v>3780</c:v>
                </c:pt>
                <c:pt idx="7505">
                  <c:v>3780</c:v>
                </c:pt>
                <c:pt idx="7506">
                  <c:v>3780</c:v>
                </c:pt>
                <c:pt idx="7507">
                  <c:v>3780</c:v>
                </c:pt>
                <c:pt idx="7508">
                  <c:v>3780</c:v>
                </c:pt>
                <c:pt idx="7509">
                  <c:v>3780</c:v>
                </c:pt>
                <c:pt idx="7510">
                  <c:v>3781</c:v>
                </c:pt>
                <c:pt idx="7511">
                  <c:v>3781</c:v>
                </c:pt>
                <c:pt idx="7512">
                  <c:v>3781</c:v>
                </c:pt>
                <c:pt idx="7513">
                  <c:v>3781</c:v>
                </c:pt>
                <c:pt idx="7514">
                  <c:v>3781</c:v>
                </c:pt>
                <c:pt idx="7515">
                  <c:v>3781</c:v>
                </c:pt>
                <c:pt idx="7516">
                  <c:v>3781</c:v>
                </c:pt>
                <c:pt idx="7517">
                  <c:v>3781</c:v>
                </c:pt>
                <c:pt idx="7518">
                  <c:v>3781</c:v>
                </c:pt>
                <c:pt idx="7519">
                  <c:v>3782</c:v>
                </c:pt>
                <c:pt idx="7520">
                  <c:v>3782</c:v>
                </c:pt>
                <c:pt idx="7521">
                  <c:v>3782</c:v>
                </c:pt>
                <c:pt idx="7522">
                  <c:v>3782</c:v>
                </c:pt>
                <c:pt idx="7523">
                  <c:v>3783</c:v>
                </c:pt>
                <c:pt idx="7524">
                  <c:v>3784</c:v>
                </c:pt>
                <c:pt idx="7525">
                  <c:v>3784</c:v>
                </c:pt>
                <c:pt idx="7526">
                  <c:v>3785</c:v>
                </c:pt>
                <c:pt idx="7527">
                  <c:v>3785</c:v>
                </c:pt>
                <c:pt idx="7528">
                  <c:v>3786</c:v>
                </c:pt>
                <c:pt idx="7529">
                  <c:v>3787</c:v>
                </c:pt>
                <c:pt idx="7530">
                  <c:v>3788</c:v>
                </c:pt>
                <c:pt idx="7531">
                  <c:v>3789</c:v>
                </c:pt>
                <c:pt idx="7532">
                  <c:v>3790</c:v>
                </c:pt>
                <c:pt idx="7533">
                  <c:v>3791</c:v>
                </c:pt>
                <c:pt idx="7534">
                  <c:v>3791</c:v>
                </c:pt>
                <c:pt idx="7535">
                  <c:v>3792</c:v>
                </c:pt>
                <c:pt idx="7536">
                  <c:v>3792</c:v>
                </c:pt>
                <c:pt idx="7537">
                  <c:v>3793</c:v>
                </c:pt>
                <c:pt idx="7538">
                  <c:v>3794</c:v>
                </c:pt>
                <c:pt idx="7539">
                  <c:v>3794</c:v>
                </c:pt>
                <c:pt idx="7540">
                  <c:v>3795</c:v>
                </c:pt>
                <c:pt idx="7541">
                  <c:v>3795</c:v>
                </c:pt>
                <c:pt idx="7542">
                  <c:v>3796</c:v>
                </c:pt>
                <c:pt idx="7543">
                  <c:v>3796</c:v>
                </c:pt>
                <c:pt idx="7544">
                  <c:v>3796</c:v>
                </c:pt>
                <c:pt idx="7545">
                  <c:v>3796</c:v>
                </c:pt>
                <c:pt idx="7546">
                  <c:v>3796</c:v>
                </c:pt>
                <c:pt idx="7547">
                  <c:v>3797</c:v>
                </c:pt>
                <c:pt idx="7548">
                  <c:v>3798</c:v>
                </c:pt>
                <c:pt idx="7549">
                  <c:v>3799</c:v>
                </c:pt>
                <c:pt idx="7550">
                  <c:v>3800</c:v>
                </c:pt>
                <c:pt idx="7551">
                  <c:v>3801</c:v>
                </c:pt>
                <c:pt idx="7552">
                  <c:v>3801</c:v>
                </c:pt>
                <c:pt idx="7553">
                  <c:v>3801</c:v>
                </c:pt>
                <c:pt idx="7554">
                  <c:v>3801</c:v>
                </c:pt>
                <c:pt idx="7555">
                  <c:v>3802</c:v>
                </c:pt>
                <c:pt idx="7556">
                  <c:v>3803</c:v>
                </c:pt>
                <c:pt idx="7557">
                  <c:v>3803</c:v>
                </c:pt>
                <c:pt idx="7558">
                  <c:v>3804</c:v>
                </c:pt>
                <c:pt idx="7559">
                  <c:v>3805</c:v>
                </c:pt>
                <c:pt idx="7560">
                  <c:v>3805</c:v>
                </c:pt>
                <c:pt idx="7561">
                  <c:v>3806</c:v>
                </c:pt>
                <c:pt idx="7562">
                  <c:v>3807</c:v>
                </c:pt>
                <c:pt idx="7563">
                  <c:v>3808</c:v>
                </c:pt>
                <c:pt idx="7564">
                  <c:v>3809</c:v>
                </c:pt>
                <c:pt idx="7565">
                  <c:v>3809</c:v>
                </c:pt>
                <c:pt idx="7566">
                  <c:v>3810</c:v>
                </c:pt>
                <c:pt idx="7567">
                  <c:v>3811</c:v>
                </c:pt>
                <c:pt idx="7568">
                  <c:v>3812</c:v>
                </c:pt>
                <c:pt idx="7569">
                  <c:v>3813</c:v>
                </c:pt>
                <c:pt idx="7570">
                  <c:v>3813</c:v>
                </c:pt>
                <c:pt idx="7571">
                  <c:v>3813</c:v>
                </c:pt>
                <c:pt idx="7572">
                  <c:v>3813</c:v>
                </c:pt>
                <c:pt idx="7573">
                  <c:v>3814</c:v>
                </c:pt>
                <c:pt idx="7574">
                  <c:v>3814</c:v>
                </c:pt>
                <c:pt idx="7575">
                  <c:v>3814</c:v>
                </c:pt>
                <c:pt idx="7576">
                  <c:v>3814</c:v>
                </c:pt>
                <c:pt idx="7577">
                  <c:v>3814</c:v>
                </c:pt>
                <c:pt idx="7578">
                  <c:v>3815</c:v>
                </c:pt>
                <c:pt idx="7579">
                  <c:v>3815</c:v>
                </c:pt>
                <c:pt idx="7580">
                  <c:v>3815</c:v>
                </c:pt>
                <c:pt idx="7581">
                  <c:v>3815</c:v>
                </c:pt>
                <c:pt idx="7582">
                  <c:v>3816</c:v>
                </c:pt>
                <c:pt idx="7583">
                  <c:v>3817</c:v>
                </c:pt>
                <c:pt idx="7584">
                  <c:v>3817</c:v>
                </c:pt>
                <c:pt idx="7585">
                  <c:v>3817</c:v>
                </c:pt>
                <c:pt idx="7586">
                  <c:v>3818</c:v>
                </c:pt>
                <c:pt idx="7587">
                  <c:v>3818</c:v>
                </c:pt>
                <c:pt idx="7588">
                  <c:v>3818</c:v>
                </c:pt>
                <c:pt idx="7589">
                  <c:v>3818</c:v>
                </c:pt>
                <c:pt idx="7590">
                  <c:v>3818</c:v>
                </c:pt>
                <c:pt idx="7591">
                  <c:v>3818</c:v>
                </c:pt>
                <c:pt idx="7592">
                  <c:v>3819</c:v>
                </c:pt>
                <c:pt idx="7593">
                  <c:v>3819</c:v>
                </c:pt>
                <c:pt idx="7594">
                  <c:v>3819</c:v>
                </c:pt>
                <c:pt idx="7595">
                  <c:v>3819</c:v>
                </c:pt>
                <c:pt idx="7596">
                  <c:v>3819</c:v>
                </c:pt>
                <c:pt idx="7597">
                  <c:v>3819</c:v>
                </c:pt>
                <c:pt idx="7598">
                  <c:v>3819</c:v>
                </c:pt>
                <c:pt idx="7599">
                  <c:v>3819</c:v>
                </c:pt>
                <c:pt idx="7600">
                  <c:v>3819</c:v>
                </c:pt>
                <c:pt idx="7601">
                  <c:v>3819</c:v>
                </c:pt>
                <c:pt idx="7602">
                  <c:v>3820</c:v>
                </c:pt>
                <c:pt idx="7603">
                  <c:v>3821</c:v>
                </c:pt>
                <c:pt idx="7604">
                  <c:v>3822</c:v>
                </c:pt>
                <c:pt idx="7605">
                  <c:v>3823</c:v>
                </c:pt>
                <c:pt idx="7606">
                  <c:v>3823</c:v>
                </c:pt>
                <c:pt idx="7607">
                  <c:v>3823</c:v>
                </c:pt>
                <c:pt idx="7608">
                  <c:v>3823</c:v>
                </c:pt>
                <c:pt idx="7609">
                  <c:v>3823</c:v>
                </c:pt>
                <c:pt idx="7610">
                  <c:v>3823</c:v>
                </c:pt>
                <c:pt idx="7611">
                  <c:v>3823</c:v>
                </c:pt>
                <c:pt idx="7612">
                  <c:v>3824</c:v>
                </c:pt>
                <c:pt idx="7613">
                  <c:v>3825</c:v>
                </c:pt>
                <c:pt idx="7614">
                  <c:v>3826</c:v>
                </c:pt>
                <c:pt idx="7615">
                  <c:v>3827</c:v>
                </c:pt>
                <c:pt idx="7616">
                  <c:v>3827</c:v>
                </c:pt>
                <c:pt idx="7617">
                  <c:v>3827</c:v>
                </c:pt>
                <c:pt idx="7618">
                  <c:v>3827</c:v>
                </c:pt>
                <c:pt idx="7619">
                  <c:v>3827</c:v>
                </c:pt>
                <c:pt idx="7620">
                  <c:v>3828</c:v>
                </c:pt>
                <c:pt idx="7621">
                  <c:v>3829</c:v>
                </c:pt>
                <c:pt idx="7622">
                  <c:v>3830</c:v>
                </c:pt>
                <c:pt idx="7623">
                  <c:v>3830</c:v>
                </c:pt>
                <c:pt idx="7624">
                  <c:v>3831</c:v>
                </c:pt>
                <c:pt idx="7625">
                  <c:v>3832</c:v>
                </c:pt>
                <c:pt idx="7626">
                  <c:v>3833</c:v>
                </c:pt>
                <c:pt idx="7627">
                  <c:v>3834</c:v>
                </c:pt>
                <c:pt idx="7628">
                  <c:v>3835</c:v>
                </c:pt>
                <c:pt idx="7629">
                  <c:v>3836</c:v>
                </c:pt>
                <c:pt idx="7630">
                  <c:v>3836</c:v>
                </c:pt>
                <c:pt idx="7631">
                  <c:v>3836</c:v>
                </c:pt>
                <c:pt idx="7632">
                  <c:v>3837</c:v>
                </c:pt>
                <c:pt idx="7633">
                  <c:v>3837</c:v>
                </c:pt>
                <c:pt idx="7634">
                  <c:v>3837</c:v>
                </c:pt>
                <c:pt idx="7635">
                  <c:v>3837</c:v>
                </c:pt>
                <c:pt idx="7636">
                  <c:v>3838</c:v>
                </c:pt>
                <c:pt idx="7637">
                  <c:v>3839</c:v>
                </c:pt>
                <c:pt idx="7638">
                  <c:v>3839</c:v>
                </c:pt>
                <c:pt idx="7639">
                  <c:v>3839</c:v>
                </c:pt>
                <c:pt idx="7640">
                  <c:v>3840</c:v>
                </c:pt>
                <c:pt idx="7641">
                  <c:v>3840</c:v>
                </c:pt>
                <c:pt idx="7642">
                  <c:v>3840</c:v>
                </c:pt>
                <c:pt idx="7643">
                  <c:v>3840</c:v>
                </c:pt>
                <c:pt idx="7644">
                  <c:v>3840</c:v>
                </c:pt>
                <c:pt idx="7645">
                  <c:v>3840</c:v>
                </c:pt>
                <c:pt idx="7646">
                  <c:v>3841</c:v>
                </c:pt>
                <c:pt idx="7647">
                  <c:v>3841</c:v>
                </c:pt>
                <c:pt idx="7648">
                  <c:v>3841</c:v>
                </c:pt>
                <c:pt idx="7649">
                  <c:v>3841</c:v>
                </c:pt>
                <c:pt idx="7650">
                  <c:v>3842</c:v>
                </c:pt>
                <c:pt idx="7651">
                  <c:v>3843</c:v>
                </c:pt>
                <c:pt idx="7652">
                  <c:v>3844</c:v>
                </c:pt>
                <c:pt idx="7653">
                  <c:v>3844</c:v>
                </c:pt>
                <c:pt idx="7654">
                  <c:v>3844</c:v>
                </c:pt>
                <c:pt idx="7655">
                  <c:v>3844</c:v>
                </c:pt>
                <c:pt idx="7656">
                  <c:v>3845</c:v>
                </c:pt>
                <c:pt idx="7657">
                  <c:v>3846</c:v>
                </c:pt>
                <c:pt idx="7658">
                  <c:v>3846</c:v>
                </c:pt>
                <c:pt idx="7659">
                  <c:v>3846</c:v>
                </c:pt>
                <c:pt idx="7660">
                  <c:v>3847</c:v>
                </c:pt>
                <c:pt idx="7661">
                  <c:v>3848</c:v>
                </c:pt>
                <c:pt idx="7662">
                  <c:v>3848</c:v>
                </c:pt>
                <c:pt idx="7663">
                  <c:v>3848</c:v>
                </c:pt>
                <c:pt idx="7664">
                  <c:v>3848</c:v>
                </c:pt>
                <c:pt idx="7665">
                  <c:v>3849</c:v>
                </c:pt>
                <c:pt idx="7666">
                  <c:v>3849</c:v>
                </c:pt>
                <c:pt idx="7667">
                  <c:v>3849</c:v>
                </c:pt>
                <c:pt idx="7668">
                  <c:v>3850</c:v>
                </c:pt>
                <c:pt idx="7669">
                  <c:v>3850</c:v>
                </c:pt>
                <c:pt idx="7670">
                  <c:v>3851</c:v>
                </c:pt>
                <c:pt idx="7671">
                  <c:v>3851</c:v>
                </c:pt>
                <c:pt idx="7672">
                  <c:v>3852</c:v>
                </c:pt>
                <c:pt idx="7673">
                  <c:v>3852</c:v>
                </c:pt>
                <c:pt idx="7674">
                  <c:v>3852</c:v>
                </c:pt>
                <c:pt idx="7675">
                  <c:v>3852</c:v>
                </c:pt>
                <c:pt idx="7676">
                  <c:v>3852</c:v>
                </c:pt>
                <c:pt idx="7677">
                  <c:v>3852</c:v>
                </c:pt>
                <c:pt idx="7678">
                  <c:v>3853</c:v>
                </c:pt>
                <c:pt idx="7679">
                  <c:v>3854</c:v>
                </c:pt>
                <c:pt idx="7680">
                  <c:v>3855</c:v>
                </c:pt>
                <c:pt idx="7681">
                  <c:v>3855</c:v>
                </c:pt>
                <c:pt idx="7682">
                  <c:v>3856</c:v>
                </c:pt>
                <c:pt idx="7683">
                  <c:v>3857</c:v>
                </c:pt>
                <c:pt idx="7684">
                  <c:v>3858</c:v>
                </c:pt>
                <c:pt idx="7685">
                  <c:v>3859</c:v>
                </c:pt>
                <c:pt idx="7686">
                  <c:v>3860</c:v>
                </c:pt>
                <c:pt idx="7687">
                  <c:v>3861</c:v>
                </c:pt>
                <c:pt idx="7688">
                  <c:v>3862</c:v>
                </c:pt>
                <c:pt idx="7689">
                  <c:v>3863</c:v>
                </c:pt>
                <c:pt idx="7690">
                  <c:v>3864</c:v>
                </c:pt>
                <c:pt idx="7691">
                  <c:v>3864</c:v>
                </c:pt>
                <c:pt idx="7692">
                  <c:v>3864</c:v>
                </c:pt>
                <c:pt idx="7693">
                  <c:v>3865</c:v>
                </c:pt>
                <c:pt idx="7694">
                  <c:v>3865</c:v>
                </c:pt>
                <c:pt idx="7695">
                  <c:v>3865</c:v>
                </c:pt>
                <c:pt idx="7696">
                  <c:v>3865</c:v>
                </c:pt>
                <c:pt idx="7697">
                  <c:v>3865</c:v>
                </c:pt>
                <c:pt idx="7698">
                  <c:v>3865</c:v>
                </c:pt>
                <c:pt idx="7699">
                  <c:v>3866</c:v>
                </c:pt>
                <c:pt idx="7700">
                  <c:v>3867</c:v>
                </c:pt>
                <c:pt idx="7701">
                  <c:v>3868</c:v>
                </c:pt>
                <c:pt idx="7702">
                  <c:v>3868</c:v>
                </c:pt>
                <c:pt idx="7703">
                  <c:v>3869</c:v>
                </c:pt>
                <c:pt idx="7704">
                  <c:v>3870</c:v>
                </c:pt>
                <c:pt idx="7705">
                  <c:v>3871</c:v>
                </c:pt>
                <c:pt idx="7706">
                  <c:v>3872</c:v>
                </c:pt>
                <c:pt idx="7707">
                  <c:v>3872</c:v>
                </c:pt>
                <c:pt idx="7708">
                  <c:v>3872</c:v>
                </c:pt>
                <c:pt idx="7709">
                  <c:v>3872</c:v>
                </c:pt>
                <c:pt idx="7710">
                  <c:v>3873</c:v>
                </c:pt>
                <c:pt idx="7711">
                  <c:v>3873</c:v>
                </c:pt>
                <c:pt idx="7712">
                  <c:v>3873</c:v>
                </c:pt>
                <c:pt idx="7713">
                  <c:v>3874</c:v>
                </c:pt>
                <c:pt idx="7714">
                  <c:v>3874</c:v>
                </c:pt>
                <c:pt idx="7715">
                  <c:v>3875</c:v>
                </c:pt>
                <c:pt idx="7716">
                  <c:v>3876</c:v>
                </c:pt>
                <c:pt idx="7717">
                  <c:v>3876</c:v>
                </c:pt>
                <c:pt idx="7718">
                  <c:v>3876</c:v>
                </c:pt>
                <c:pt idx="7719">
                  <c:v>3876</c:v>
                </c:pt>
                <c:pt idx="7720">
                  <c:v>3876</c:v>
                </c:pt>
                <c:pt idx="7721">
                  <c:v>3876</c:v>
                </c:pt>
                <c:pt idx="7722">
                  <c:v>3876</c:v>
                </c:pt>
                <c:pt idx="7723">
                  <c:v>3877</c:v>
                </c:pt>
                <c:pt idx="7724">
                  <c:v>3878</c:v>
                </c:pt>
                <c:pt idx="7725">
                  <c:v>3878</c:v>
                </c:pt>
                <c:pt idx="7726">
                  <c:v>3878</c:v>
                </c:pt>
                <c:pt idx="7727">
                  <c:v>3878</c:v>
                </c:pt>
                <c:pt idx="7728">
                  <c:v>3878</c:v>
                </c:pt>
                <c:pt idx="7729">
                  <c:v>3879</c:v>
                </c:pt>
                <c:pt idx="7730">
                  <c:v>3880</c:v>
                </c:pt>
                <c:pt idx="7731">
                  <c:v>3881</c:v>
                </c:pt>
                <c:pt idx="7732">
                  <c:v>3882</c:v>
                </c:pt>
                <c:pt idx="7733">
                  <c:v>3883</c:v>
                </c:pt>
                <c:pt idx="7734">
                  <c:v>3884</c:v>
                </c:pt>
                <c:pt idx="7735">
                  <c:v>3885</c:v>
                </c:pt>
                <c:pt idx="7736">
                  <c:v>3886</c:v>
                </c:pt>
                <c:pt idx="7737">
                  <c:v>3886</c:v>
                </c:pt>
                <c:pt idx="7738">
                  <c:v>3887</c:v>
                </c:pt>
                <c:pt idx="7739">
                  <c:v>3888</c:v>
                </c:pt>
                <c:pt idx="7740">
                  <c:v>3889</c:v>
                </c:pt>
                <c:pt idx="7741">
                  <c:v>3889</c:v>
                </c:pt>
                <c:pt idx="7742">
                  <c:v>3889</c:v>
                </c:pt>
                <c:pt idx="7743">
                  <c:v>3890</c:v>
                </c:pt>
                <c:pt idx="7744">
                  <c:v>3890</c:v>
                </c:pt>
                <c:pt idx="7745">
                  <c:v>3890</c:v>
                </c:pt>
                <c:pt idx="7746">
                  <c:v>3891</c:v>
                </c:pt>
                <c:pt idx="7747">
                  <c:v>3892</c:v>
                </c:pt>
                <c:pt idx="7748">
                  <c:v>3892</c:v>
                </c:pt>
                <c:pt idx="7749">
                  <c:v>3892</c:v>
                </c:pt>
                <c:pt idx="7750">
                  <c:v>3893</c:v>
                </c:pt>
                <c:pt idx="7751">
                  <c:v>3894</c:v>
                </c:pt>
                <c:pt idx="7752">
                  <c:v>3895</c:v>
                </c:pt>
                <c:pt idx="7753">
                  <c:v>3896</c:v>
                </c:pt>
                <c:pt idx="7754">
                  <c:v>3897</c:v>
                </c:pt>
                <c:pt idx="7755">
                  <c:v>3897</c:v>
                </c:pt>
                <c:pt idx="7756">
                  <c:v>3897</c:v>
                </c:pt>
                <c:pt idx="7757">
                  <c:v>3897</c:v>
                </c:pt>
                <c:pt idx="7758">
                  <c:v>3897</c:v>
                </c:pt>
                <c:pt idx="7759">
                  <c:v>3898</c:v>
                </c:pt>
                <c:pt idx="7760">
                  <c:v>3899</c:v>
                </c:pt>
                <c:pt idx="7761">
                  <c:v>3900</c:v>
                </c:pt>
                <c:pt idx="7762">
                  <c:v>3901</c:v>
                </c:pt>
                <c:pt idx="7763">
                  <c:v>3901</c:v>
                </c:pt>
                <c:pt idx="7764">
                  <c:v>3901</c:v>
                </c:pt>
                <c:pt idx="7765">
                  <c:v>3901</c:v>
                </c:pt>
                <c:pt idx="7766">
                  <c:v>3901</c:v>
                </c:pt>
                <c:pt idx="7767">
                  <c:v>3902</c:v>
                </c:pt>
                <c:pt idx="7768">
                  <c:v>3903</c:v>
                </c:pt>
                <c:pt idx="7769">
                  <c:v>3903</c:v>
                </c:pt>
                <c:pt idx="7770">
                  <c:v>3903</c:v>
                </c:pt>
                <c:pt idx="7771">
                  <c:v>3904</c:v>
                </c:pt>
                <c:pt idx="7772">
                  <c:v>3904</c:v>
                </c:pt>
                <c:pt idx="7773">
                  <c:v>3904</c:v>
                </c:pt>
                <c:pt idx="7774">
                  <c:v>3904</c:v>
                </c:pt>
                <c:pt idx="7775">
                  <c:v>3904</c:v>
                </c:pt>
                <c:pt idx="7776">
                  <c:v>3905</c:v>
                </c:pt>
                <c:pt idx="7777">
                  <c:v>3906</c:v>
                </c:pt>
                <c:pt idx="7778">
                  <c:v>3906</c:v>
                </c:pt>
                <c:pt idx="7779">
                  <c:v>3907</c:v>
                </c:pt>
                <c:pt idx="7780">
                  <c:v>3907</c:v>
                </c:pt>
                <c:pt idx="7781">
                  <c:v>3907</c:v>
                </c:pt>
                <c:pt idx="7782">
                  <c:v>3907</c:v>
                </c:pt>
                <c:pt idx="7783">
                  <c:v>3907</c:v>
                </c:pt>
                <c:pt idx="7784">
                  <c:v>3907</c:v>
                </c:pt>
                <c:pt idx="7785">
                  <c:v>3907</c:v>
                </c:pt>
                <c:pt idx="7786">
                  <c:v>3907</c:v>
                </c:pt>
                <c:pt idx="7787">
                  <c:v>3907</c:v>
                </c:pt>
                <c:pt idx="7788">
                  <c:v>3907</c:v>
                </c:pt>
                <c:pt idx="7789">
                  <c:v>3907</c:v>
                </c:pt>
                <c:pt idx="7790">
                  <c:v>3908</c:v>
                </c:pt>
                <c:pt idx="7791">
                  <c:v>3908</c:v>
                </c:pt>
                <c:pt idx="7792">
                  <c:v>3909</c:v>
                </c:pt>
                <c:pt idx="7793">
                  <c:v>3910</c:v>
                </c:pt>
                <c:pt idx="7794">
                  <c:v>3910</c:v>
                </c:pt>
                <c:pt idx="7795">
                  <c:v>3911</c:v>
                </c:pt>
                <c:pt idx="7796">
                  <c:v>3911</c:v>
                </c:pt>
                <c:pt idx="7797">
                  <c:v>3911</c:v>
                </c:pt>
                <c:pt idx="7798">
                  <c:v>3911</c:v>
                </c:pt>
                <c:pt idx="7799">
                  <c:v>3911</c:v>
                </c:pt>
                <c:pt idx="7800">
                  <c:v>3911</c:v>
                </c:pt>
                <c:pt idx="7801">
                  <c:v>3911</c:v>
                </c:pt>
                <c:pt idx="7802">
                  <c:v>3912</c:v>
                </c:pt>
                <c:pt idx="7803">
                  <c:v>3913</c:v>
                </c:pt>
                <c:pt idx="7804">
                  <c:v>3913</c:v>
                </c:pt>
                <c:pt idx="7805">
                  <c:v>3913</c:v>
                </c:pt>
                <c:pt idx="7806">
                  <c:v>3913</c:v>
                </c:pt>
                <c:pt idx="7807">
                  <c:v>3913</c:v>
                </c:pt>
                <c:pt idx="7808">
                  <c:v>3913</c:v>
                </c:pt>
                <c:pt idx="7809">
                  <c:v>3913</c:v>
                </c:pt>
                <c:pt idx="7810">
                  <c:v>3913</c:v>
                </c:pt>
                <c:pt idx="7811">
                  <c:v>3913</c:v>
                </c:pt>
                <c:pt idx="7812">
                  <c:v>3913</c:v>
                </c:pt>
                <c:pt idx="7813">
                  <c:v>3913</c:v>
                </c:pt>
                <c:pt idx="7814">
                  <c:v>3913</c:v>
                </c:pt>
                <c:pt idx="7815">
                  <c:v>3914</c:v>
                </c:pt>
                <c:pt idx="7816">
                  <c:v>3915</c:v>
                </c:pt>
                <c:pt idx="7817">
                  <c:v>3916</c:v>
                </c:pt>
                <c:pt idx="7818">
                  <c:v>3917</c:v>
                </c:pt>
                <c:pt idx="7819">
                  <c:v>3918</c:v>
                </c:pt>
                <c:pt idx="7820">
                  <c:v>3919</c:v>
                </c:pt>
                <c:pt idx="7821">
                  <c:v>3920</c:v>
                </c:pt>
                <c:pt idx="7822">
                  <c:v>3920</c:v>
                </c:pt>
                <c:pt idx="7823">
                  <c:v>3920</c:v>
                </c:pt>
                <c:pt idx="7824">
                  <c:v>3921</c:v>
                </c:pt>
                <c:pt idx="7825">
                  <c:v>3922</c:v>
                </c:pt>
                <c:pt idx="7826">
                  <c:v>3922</c:v>
                </c:pt>
                <c:pt idx="7827">
                  <c:v>3922</c:v>
                </c:pt>
                <c:pt idx="7828">
                  <c:v>3922</c:v>
                </c:pt>
                <c:pt idx="7829">
                  <c:v>3922</c:v>
                </c:pt>
                <c:pt idx="7830">
                  <c:v>3922</c:v>
                </c:pt>
                <c:pt idx="7831">
                  <c:v>3923</c:v>
                </c:pt>
                <c:pt idx="7832">
                  <c:v>3923</c:v>
                </c:pt>
                <c:pt idx="7833">
                  <c:v>3923</c:v>
                </c:pt>
                <c:pt idx="7834">
                  <c:v>3924</c:v>
                </c:pt>
                <c:pt idx="7835">
                  <c:v>3924</c:v>
                </c:pt>
                <c:pt idx="7836">
                  <c:v>3924</c:v>
                </c:pt>
                <c:pt idx="7837">
                  <c:v>3925</c:v>
                </c:pt>
                <c:pt idx="7838">
                  <c:v>3925</c:v>
                </c:pt>
                <c:pt idx="7839">
                  <c:v>3926</c:v>
                </c:pt>
                <c:pt idx="7840">
                  <c:v>3926</c:v>
                </c:pt>
                <c:pt idx="7841">
                  <c:v>3926</c:v>
                </c:pt>
                <c:pt idx="7842">
                  <c:v>3926</c:v>
                </c:pt>
                <c:pt idx="7843">
                  <c:v>3926</c:v>
                </c:pt>
                <c:pt idx="7844">
                  <c:v>3927</c:v>
                </c:pt>
                <c:pt idx="7845">
                  <c:v>3928</c:v>
                </c:pt>
                <c:pt idx="7846">
                  <c:v>3929</c:v>
                </c:pt>
                <c:pt idx="7847">
                  <c:v>3929</c:v>
                </c:pt>
                <c:pt idx="7848">
                  <c:v>3929</c:v>
                </c:pt>
                <c:pt idx="7849">
                  <c:v>3930</c:v>
                </c:pt>
                <c:pt idx="7850">
                  <c:v>3931</c:v>
                </c:pt>
                <c:pt idx="7851">
                  <c:v>3931</c:v>
                </c:pt>
                <c:pt idx="7852">
                  <c:v>3932</c:v>
                </c:pt>
                <c:pt idx="7853">
                  <c:v>3933</c:v>
                </c:pt>
                <c:pt idx="7854">
                  <c:v>3933</c:v>
                </c:pt>
                <c:pt idx="7855">
                  <c:v>3933</c:v>
                </c:pt>
                <c:pt idx="7856">
                  <c:v>3934</c:v>
                </c:pt>
                <c:pt idx="7857">
                  <c:v>3935</c:v>
                </c:pt>
                <c:pt idx="7858">
                  <c:v>3936</c:v>
                </c:pt>
                <c:pt idx="7859">
                  <c:v>3936</c:v>
                </c:pt>
                <c:pt idx="7860">
                  <c:v>3936</c:v>
                </c:pt>
                <c:pt idx="7861">
                  <c:v>3937</c:v>
                </c:pt>
                <c:pt idx="7862">
                  <c:v>3938</c:v>
                </c:pt>
                <c:pt idx="7863">
                  <c:v>3939</c:v>
                </c:pt>
                <c:pt idx="7864">
                  <c:v>3939</c:v>
                </c:pt>
                <c:pt idx="7865">
                  <c:v>3940</c:v>
                </c:pt>
                <c:pt idx="7866">
                  <c:v>3941</c:v>
                </c:pt>
                <c:pt idx="7867">
                  <c:v>3941</c:v>
                </c:pt>
                <c:pt idx="7868">
                  <c:v>3941</c:v>
                </c:pt>
                <c:pt idx="7869">
                  <c:v>3942</c:v>
                </c:pt>
                <c:pt idx="7870">
                  <c:v>3943</c:v>
                </c:pt>
                <c:pt idx="7871">
                  <c:v>3944</c:v>
                </c:pt>
                <c:pt idx="7872">
                  <c:v>3945</c:v>
                </c:pt>
                <c:pt idx="7873">
                  <c:v>3945</c:v>
                </c:pt>
                <c:pt idx="7874">
                  <c:v>3946</c:v>
                </c:pt>
                <c:pt idx="7875">
                  <c:v>3947</c:v>
                </c:pt>
                <c:pt idx="7876">
                  <c:v>3948</c:v>
                </c:pt>
                <c:pt idx="7877">
                  <c:v>3949</c:v>
                </c:pt>
                <c:pt idx="7878">
                  <c:v>3950</c:v>
                </c:pt>
                <c:pt idx="7879">
                  <c:v>3951</c:v>
                </c:pt>
                <c:pt idx="7880">
                  <c:v>3952</c:v>
                </c:pt>
                <c:pt idx="7881">
                  <c:v>3952</c:v>
                </c:pt>
                <c:pt idx="7882">
                  <c:v>3952</c:v>
                </c:pt>
                <c:pt idx="7883">
                  <c:v>3952</c:v>
                </c:pt>
                <c:pt idx="7884">
                  <c:v>3953</c:v>
                </c:pt>
                <c:pt idx="7885">
                  <c:v>3953</c:v>
                </c:pt>
                <c:pt idx="7886">
                  <c:v>3953</c:v>
                </c:pt>
                <c:pt idx="7887">
                  <c:v>3953</c:v>
                </c:pt>
                <c:pt idx="7888">
                  <c:v>3953</c:v>
                </c:pt>
                <c:pt idx="7889">
                  <c:v>3953</c:v>
                </c:pt>
                <c:pt idx="7890">
                  <c:v>3953</c:v>
                </c:pt>
                <c:pt idx="7891">
                  <c:v>3954</c:v>
                </c:pt>
                <c:pt idx="7892">
                  <c:v>3954</c:v>
                </c:pt>
                <c:pt idx="7893">
                  <c:v>3955</c:v>
                </c:pt>
                <c:pt idx="7894">
                  <c:v>3955</c:v>
                </c:pt>
                <c:pt idx="7895">
                  <c:v>3956</c:v>
                </c:pt>
                <c:pt idx="7896">
                  <c:v>3957</c:v>
                </c:pt>
                <c:pt idx="7897">
                  <c:v>3958</c:v>
                </c:pt>
                <c:pt idx="7898">
                  <c:v>3959</c:v>
                </c:pt>
                <c:pt idx="7899">
                  <c:v>3959</c:v>
                </c:pt>
                <c:pt idx="7900">
                  <c:v>3960</c:v>
                </c:pt>
                <c:pt idx="7901">
                  <c:v>3961</c:v>
                </c:pt>
                <c:pt idx="7902">
                  <c:v>3962</c:v>
                </c:pt>
                <c:pt idx="7903">
                  <c:v>3962</c:v>
                </c:pt>
                <c:pt idx="7904">
                  <c:v>3962</c:v>
                </c:pt>
                <c:pt idx="7905">
                  <c:v>3963</c:v>
                </c:pt>
                <c:pt idx="7906">
                  <c:v>3964</c:v>
                </c:pt>
                <c:pt idx="7907">
                  <c:v>3965</c:v>
                </c:pt>
                <c:pt idx="7908">
                  <c:v>3966</c:v>
                </c:pt>
                <c:pt idx="7909">
                  <c:v>3966</c:v>
                </c:pt>
                <c:pt idx="7910">
                  <c:v>3966</c:v>
                </c:pt>
                <c:pt idx="7911">
                  <c:v>3966</c:v>
                </c:pt>
                <c:pt idx="7912">
                  <c:v>3966</c:v>
                </c:pt>
                <c:pt idx="7913">
                  <c:v>3966</c:v>
                </c:pt>
                <c:pt idx="7914">
                  <c:v>3966</c:v>
                </c:pt>
                <c:pt idx="7915">
                  <c:v>3966</c:v>
                </c:pt>
                <c:pt idx="7916">
                  <c:v>3967</c:v>
                </c:pt>
                <c:pt idx="7917">
                  <c:v>3968</c:v>
                </c:pt>
                <c:pt idx="7918">
                  <c:v>3968</c:v>
                </c:pt>
                <c:pt idx="7919">
                  <c:v>3968</c:v>
                </c:pt>
                <c:pt idx="7920">
                  <c:v>3969</c:v>
                </c:pt>
                <c:pt idx="7921">
                  <c:v>3969</c:v>
                </c:pt>
                <c:pt idx="7922">
                  <c:v>3970</c:v>
                </c:pt>
                <c:pt idx="7923">
                  <c:v>3970</c:v>
                </c:pt>
                <c:pt idx="7924">
                  <c:v>3970</c:v>
                </c:pt>
                <c:pt idx="7925">
                  <c:v>3970</c:v>
                </c:pt>
                <c:pt idx="7926">
                  <c:v>3970</c:v>
                </c:pt>
                <c:pt idx="7927">
                  <c:v>3970</c:v>
                </c:pt>
                <c:pt idx="7928">
                  <c:v>3971</c:v>
                </c:pt>
                <c:pt idx="7929">
                  <c:v>3971</c:v>
                </c:pt>
                <c:pt idx="7930">
                  <c:v>3971</c:v>
                </c:pt>
                <c:pt idx="7931">
                  <c:v>3972</c:v>
                </c:pt>
                <c:pt idx="7932">
                  <c:v>3972</c:v>
                </c:pt>
                <c:pt idx="7933">
                  <c:v>3972</c:v>
                </c:pt>
                <c:pt idx="7934">
                  <c:v>3973</c:v>
                </c:pt>
                <c:pt idx="7935">
                  <c:v>3974</c:v>
                </c:pt>
                <c:pt idx="7936">
                  <c:v>3975</c:v>
                </c:pt>
                <c:pt idx="7937">
                  <c:v>3976</c:v>
                </c:pt>
                <c:pt idx="7938">
                  <c:v>3977</c:v>
                </c:pt>
                <c:pt idx="7939">
                  <c:v>3978</c:v>
                </c:pt>
                <c:pt idx="7940">
                  <c:v>3979</c:v>
                </c:pt>
                <c:pt idx="7941">
                  <c:v>3980</c:v>
                </c:pt>
                <c:pt idx="7942">
                  <c:v>3980</c:v>
                </c:pt>
                <c:pt idx="7943">
                  <c:v>3981</c:v>
                </c:pt>
                <c:pt idx="7944">
                  <c:v>3982</c:v>
                </c:pt>
                <c:pt idx="7945">
                  <c:v>3982</c:v>
                </c:pt>
                <c:pt idx="7946">
                  <c:v>3983</c:v>
                </c:pt>
                <c:pt idx="7947">
                  <c:v>3984</c:v>
                </c:pt>
                <c:pt idx="7948">
                  <c:v>3984</c:v>
                </c:pt>
                <c:pt idx="7949">
                  <c:v>3985</c:v>
                </c:pt>
                <c:pt idx="7950">
                  <c:v>3986</c:v>
                </c:pt>
                <c:pt idx="7951">
                  <c:v>3987</c:v>
                </c:pt>
                <c:pt idx="7952">
                  <c:v>3988</c:v>
                </c:pt>
                <c:pt idx="7953">
                  <c:v>3989</c:v>
                </c:pt>
                <c:pt idx="7954">
                  <c:v>3990</c:v>
                </c:pt>
                <c:pt idx="7955">
                  <c:v>3991</c:v>
                </c:pt>
                <c:pt idx="7956">
                  <c:v>3992</c:v>
                </c:pt>
                <c:pt idx="7957">
                  <c:v>3993</c:v>
                </c:pt>
                <c:pt idx="7958">
                  <c:v>3994</c:v>
                </c:pt>
                <c:pt idx="7959">
                  <c:v>3995</c:v>
                </c:pt>
                <c:pt idx="7960">
                  <c:v>3996</c:v>
                </c:pt>
                <c:pt idx="7961">
                  <c:v>3997</c:v>
                </c:pt>
                <c:pt idx="7962">
                  <c:v>3997</c:v>
                </c:pt>
                <c:pt idx="7963">
                  <c:v>3998</c:v>
                </c:pt>
                <c:pt idx="7964">
                  <c:v>3998</c:v>
                </c:pt>
                <c:pt idx="7965">
                  <c:v>3998</c:v>
                </c:pt>
                <c:pt idx="7966">
                  <c:v>3999</c:v>
                </c:pt>
                <c:pt idx="7967">
                  <c:v>3999</c:v>
                </c:pt>
                <c:pt idx="7968">
                  <c:v>4000</c:v>
                </c:pt>
                <c:pt idx="7969">
                  <c:v>4000</c:v>
                </c:pt>
                <c:pt idx="7970">
                  <c:v>4000</c:v>
                </c:pt>
                <c:pt idx="7971">
                  <c:v>4001</c:v>
                </c:pt>
                <c:pt idx="7972">
                  <c:v>4002</c:v>
                </c:pt>
                <c:pt idx="7973">
                  <c:v>4002</c:v>
                </c:pt>
                <c:pt idx="7974">
                  <c:v>4002</c:v>
                </c:pt>
                <c:pt idx="7975">
                  <c:v>4002</c:v>
                </c:pt>
                <c:pt idx="7976">
                  <c:v>4003</c:v>
                </c:pt>
                <c:pt idx="7977">
                  <c:v>4004</c:v>
                </c:pt>
                <c:pt idx="7978">
                  <c:v>4005</c:v>
                </c:pt>
                <c:pt idx="7979">
                  <c:v>4006</c:v>
                </c:pt>
                <c:pt idx="7980">
                  <c:v>4007</c:v>
                </c:pt>
                <c:pt idx="7981">
                  <c:v>4008</c:v>
                </c:pt>
                <c:pt idx="7982">
                  <c:v>4009</c:v>
                </c:pt>
                <c:pt idx="7983">
                  <c:v>4010</c:v>
                </c:pt>
                <c:pt idx="7984">
                  <c:v>4010</c:v>
                </c:pt>
                <c:pt idx="7985">
                  <c:v>4011</c:v>
                </c:pt>
                <c:pt idx="7986">
                  <c:v>4011</c:v>
                </c:pt>
                <c:pt idx="7987">
                  <c:v>4011</c:v>
                </c:pt>
                <c:pt idx="7988">
                  <c:v>4011</c:v>
                </c:pt>
                <c:pt idx="7989">
                  <c:v>4012</c:v>
                </c:pt>
                <c:pt idx="7990">
                  <c:v>4013</c:v>
                </c:pt>
                <c:pt idx="7991">
                  <c:v>4013</c:v>
                </c:pt>
                <c:pt idx="7992">
                  <c:v>4014</c:v>
                </c:pt>
                <c:pt idx="7993">
                  <c:v>4014</c:v>
                </c:pt>
                <c:pt idx="7994">
                  <c:v>4015</c:v>
                </c:pt>
                <c:pt idx="7995">
                  <c:v>4016</c:v>
                </c:pt>
                <c:pt idx="7996">
                  <c:v>4017</c:v>
                </c:pt>
                <c:pt idx="7997">
                  <c:v>4017</c:v>
                </c:pt>
                <c:pt idx="7998">
                  <c:v>4018</c:v>
                </c:pt>
                <c:pt idx="7999">
                  <c:v>4018</c:v>
                </c:pt>
                <c:pt idx="8000">
                  <c:v>4018</c:v>
                </c:pt>
                <c:pt idx="8001">
                  <c:v>4018</c:v>
                </c:pt>
                <c:pt idx="8002">
                  <c:v>4018</c:v>
                </c:pt>
                <c:pt idx="8003">
                  <c:v>4018</c:v>
                </c:pt>
                <c:pt idx="8004">
                  <c:v>4018</c:v>
                </c:pt>
                <c:pt idx="8005">
                  <c:v>4019</c:v>
                </c:pt>
                <c:pt idx="8006">
                  <c:v>4020</c:v>
                </c:pt>
                <c:pt idx="8007">
                  <c:v>4021</c:v>
                </c:pt>
                <c:pt idx="8008">
                  <c:v>4021</c:v>
                </c:pt>
                <c:pt idx="8009">
                  <c:v>4021</c:v>
                </c:pt>
                <c:pt idx="8010">
                  <c:v>4021</c:v>
                </c:pt>
                <c:pt idx="8011">
                  <c:v>4022</c:v>
                </c:pt>
                <c:pt idx="8012">
                  <c:v>4022</c:v>
                </c:pt>
                <c:pt idx="8013">
                  <c:v>4022</c:v>
                </c:pt>
                <c:pt idx="8014">
                  <c:v>4023</c:v>
                </c:pt>
                <c:pt idx="8015">
                  <c:v>4023</c:v>
                </c:pt>
                <c:pt idx="8016">
                  <c:v>4024</c:v>
                </c:pt>
                <c:pt idx="8017">
                  <c:v>4024</c:v>
                </c:pt>
                <c:pt idx="8018">
                  <c:v>4024</c:v>
                </c:pt>
                <c:pt idx="8019">
                  <c:v>4024</c:v>
                </c:pt>
                <c:pt idx="8020">
                  <c:v>4024</c:v>
                </c:pt>
                <c:pt idx="8021">
                  <c:v>4025</c:v>
                </c:pt>
                <c:pt idx="8022">
                  <c:v>4025</c:v>
                </c:pt>
                <c:pt idx="8023">
                  <c:v>4025</c:v>
                </c:pt>
                <c:pt idx="8024">
                  <c:v>4025</c:v>
                </c:pt>
                <c:pt idx="8025">
                  <c:v>4026</c:v>
                </c:pt>
                <c:pt idx="8026">
                  <c:v>4026</c:v>
                </c:pt>
                <c:pt idx="8027">
                  <c:v>4026</c:v>
                </c:pt>
                <c:pt idx="8028">
                  <c:v>4026</c:v>
                </c:pt>
                <c:pt idx="8029">
                  <c:v>4027</c:v>
                </c:pt>
                <c:pt idx="8030">
                  <c:v>4027</c:v>
                </c:pt>
                <c:pt idx="8031">
                  <c:v>4028</c:v>
                </c:pt>
                <c:pt idx="8032">
                  <c:v>4029</c:v>
                </c:pt>
                <c:pt idx="8033">
                  <c:v>4029</c:v>
                </c:pt>
                <c:pt idx="8034">
                  <c:v>4030</c:v>
                </c:pt>
                <c:pt idx="8035">
                  <c:v>4031</c:v>
                </c:pt>
                <c:pt idx="8036">
                  <c:v>4032</c:v>
                </c:pt>
                <c:pt idx="8037">
                  <c:v>4032</c:v>
                </c:pt>
                <c:pt idx="8038">
                  <c:v>4033</c:v>
                </c:pt>
                <c:pt idx="8039">
                  <c:v>4034</c:v>
                </c:pt>
                <c:pt idx="8040">
                  <c:v>4034</c:v>
                </c:pt>
                <c:pt idx="8041">
                  <c:v>4034</c:v>
                </c:pt>
                <c:pt idx="8042">
                  <c:v>4034</c:v>
                </c:pt>
                <c:pt idx="8043">
                  <c:v>4035</c:v>
                </c:pt>
                <c:pt idx="8044">
                  <c:v>4036</c:v>
                </c:pt>
                <c:pt idx="8045">
                  <c:v>4037</c:v>
                </c:pt>
                <c:pt idx="8046">
                  <c:v>4038</c:v>
                </c:pt>
                <c:pt idx="8047">
                  <c:v>4039</c:v>
                </c:pt>
                <c:pt idx="8048">
                  <c:v>4040</c:v>
                </c:pt>
                <c:pt idx="8049">
                  <c:v>4041</c:v>
                </c:pt>
                <c:pt idx="8050">
                  <c:v>4042</c:v>
                </c:pt>
                <c:pt idx="8051">
                  <c:v>4043</c:v>
                </c:pt>
                <c:pt idx="8052">
                  <c:v>4044</c:v>
                </c:pt>
                <c:pt idx="8053">
                  <c:v>4044</c:v>
                </c:pt>
                <c:pt idx="8054">
                  <c:v>4044</c:v>
                </c:pt>
                <c:pt idx="8055">
                  <c:v>4045</c:v>
                </c:pt>
                <c:pt idx="8056">
                  <c:v>4045</c:v>
                </c:pt>
                <c:pt idx="8057">
                  <c:v>4045</c:v>
                </c:pt>
                <c:pt idx="8058">
                  <c:v>4046</c:v>
                </c:pt>
                <c:pt idx="8059">
                  <c:v>4047</c:v>
                </c:pt>
                <c:pt idx="8060">
                  <c:v>4047</c:v>
                </c:pt>
                <c:pt idx="8061">
                  <c:v>4048</c:v>
                </c:pt>
                <c:pt idx="8062">
                  <c:v>4049</c:v>
                </c:pt>
                <c:pt idx="8063">
                  <c:v>4050</c:v>
                </c:pt>
                <c:pt idx="8064">
                  <c:v>4051</c:v>
                </c:pt>
                <c:pt idx="8065">
                  <c:v>4052</c:v>
                </c:pt>
                <c:pt idx="8066">
                  <c:v>4053</c:v>
                </c:pt>
                <c:pt idx="8067">
                  <c:v>4054</c:v>
                </c:pt>
                <c:pt idx="8068">
                  <c:v>4055</c:v>
                </c:pt>
                <c:pt idx="8069">
                  <c:v>4056</c:v>
                </c:pt>
                <c:pt idx="8070">
                  <c:v>4057</c:v>
                </c:pt>
                <c:pt idx="8071">
                  <c:v>4058</c:v>
                </c:pt>
                <c:pt idx="8072">
                  <c:v>4058</c:v>
                </c:pt>
                <c:pt idx="8073">
                  <c:v>4058</c:v>
                </c:pt>
                <c:pt idx="8074">
                  <c:v>4058</c:v>
                </c:pt>
                <c:pt idx="8075">
                  <c:v>4059</c:v>
                </c:pt>
                <c:pt idx="8076">
                  <c:v>4060</c:v>
                </c:pt>
                <c:pt idx="8077">
                  <c:v>4061</c:v>
                </c:pt>
                <c:pt idx="8078">
                  <c:v>4062</c:v>
                </c:pt>
                <c:pt idx="8079">
                  <c:v>4063</c:v>
                </c:pt>
                <c:pt idx="8080">
                  <c:v>4064</c:v>
                </c:pt>
                <c:pt idx="8081">
                  <c:v>4065</c:v>
                </c:pt>
                <c:pt idx="8082">
                  <c:v>4065</c:v>
                </c:pt>
                <c:pt idx="8083">
                  <c:v>4066</c:v>
                </c:pt>
                <c:pt idx="8084">
                  <c:v>4066</c:v>
                </c:pt>
                <c:pt idx="8085">
                  <c:v>4067</c:v>
                </c:pt>
                <c:pt idx="8086">
                  <c:v>4067</c:v>
                </c:pt>
                <c:pt idx="8087">
                  <c:v>4068</c:v>
                </c:pt>
                <c:pt idx="8088">
                  <c:v>4069</c:v>
                </c:pt>
                <c:pt idx="8089">
                  <c:v>4069</c:v>
                </c:pt>
                <c:pt idx="8090">
                  <c:v>4070</c:v>
                </c:pt>
                <c:pt idx="8091">
                  <c:v>4070</c:v>
                </c:pt>
                <c:pt idx="8092">
                  <c:v>4071</c:v>
                </c:pt>
                <c:pt idx="8093">
                  <c:v>4071</c:v>
                </c:pt>
                <c:pt idx="8094">
                  <c:v>4072</c:v>
                </c:pt>
                <c:pt idx="8095">
                  <c:v>4073</c:v>
                </c:pt>
                <c:pt idx="8096">
                  <c:v>4073</c:v>
                </c:pt>
                <c:pt idx="8097">
                  <c:v>4074</c:v>
                </c:pt>
                <c:pt idx="8098">
                  <c:v>4075</c:v>
                </c:pt>
                <c:pt idx="8099">
                  <c:v>4076</c:v>
                </c:pt>
                <c:pt idx="8100">
                  <c:v>4077</c:v>
                </c:pt>
                <c:pt idx="8101">
                  <c:v>4077</c:v>
                </c:pt>
                <c:pt idx="8102">
                  <c:v>4077</c:v>
                </c:pt>
                <c:pt idx="8103">
                  <c:v>4077</c:v>
                </c:pt>
                <c:pt idx="8104">
                  <c:v>4078</c:v>
                </c:pt>
                <c:pt idx="8105">
                  <c:v>4079</c:v>
                </c:pt>
                <c:pt idx="8106">
                  <c:v>4079</c:v>
                </c:pt>
                <c:pt idx="8107">
                  <c:v>4080</c:v>
                </c:pt>
                <c:pt idx="8108">
                  <c:v>4081</c:v>
                </c:pt>
                <c:pt idx="8109">
                  <c:v>4081</c:v>
                </c:pt>
                <c:pt idx="8110">
                  <c:v>4082</c:v>
                </c:pt>
                <c:pt idx="8111">
                  <c:v>4082</c:v>
                </c:pt>
                <c:pt idx="8112">
                  <c:v>4083</c:v>
                </c:pt>
                <c:pt idx="8113">
                  <c:v>4084</c:v>
                </c:pt>
                <c:pt idx="8114">
                  <c:v>4084</c:v>
                </c:pt>
                <c:pt idx="8115">
                  <c:v>4085</c:v>
                </c:pt>
                <c:pt idx="8116">
                  <c:v>4085</c:v>
                </c:pt>
                <c:pt idx="8117">
                  <c:v>4085</c:v>
                </c:pt>
                <c:pt idx="8118">
                  <c:v>4085</c:v>
                </c:pt>
                <c:pt idx="8119">
                  <c:v>4085</c:v>
                </c:pt>
                <c:pt idx="8120">
                  <c:v>4085</c:v>
                </c:pt>
                <c:pt idx="8121">
                  <c:v>4086</c:v>
                </c:pt>
                <c:pt idx="8122">
                  <c:v>4087</c:v>
                </c:pt>
                <c:pt idx="8123">
                  <c:v>4088</c:v>
                </c:pt>
                <c:pt idx="8124">
                  <c:v>4088</c:v>
                </c:pt>
                <c:pt idx="8125">
                  <c:v>4089</c:v>
                </c:pt>
                <c:pt idx="8126">
                  <c:v>4089</c:v>
                </c:pt>
                <c:pt idx="8127">
                  <c:v>4089</c:v>
                </c:pt>
                <c:pt idx="8128">
                  <c:v>4089</c:v>
                </c:pt>
                <c:pt idx="8129">
                  <c:v>4089</c:v>
                </c:pt>
                <c:pt idx="8130">
                  <c:v>4089</c:v>
                </c:pt>
                <c:pt idx="8131">
                  <c:v>4089</c:v>
                </c:pt>
                <c:pt idx="8132">
                  <c:v>4090</c:v>
                </c:pt>
                <c:pt idx="8133">
                  <c:v>4091</c:v>
                </c:pt>
                <c:pt idx="8134">
                  <c:v>4092</c:v>
                </c:pt>
                <c:pt idx="8135">
                  <c:v>4093</c:v>
                </c:pt>
                <c:pt idx="8136">
                  <c:v>4093</c:v>
                </c:pt>
                <c:pt idx="8137">
                  <c:v>4093</c:v>
                </c:pt>
                <c:pt idx="8138">
                  <c:v>4094</c:v>
                </c:pt>
                <c:pt idx="8139">
                  <c:v>4095</c:v>
                </c:pt>
                <c:pt idx="8140">
                  <c:v>4096</c:v>
                </c:pt>
                <c:pt idx="8141">
                  <c:v>4096</c:v>
                </c:pt>
                <c:pt idx="8142">
                  <c:v>4096</c:v>
                </c:pt>
                <c:pt idx="8143">
                  <c:v>4097</c:v>
                </c:pt>
                <c:pt idx="8144">
                  <c:v>4098</c:v>
                </c:pt>
                <c:pt idx="8145">
                  <c:v>4098</c:v>
                </c:pt>
                <c:pt idx="8146">
                  <c:v>4098</c:v>
                </c:pt>
                <c:pt idx="8147">
                  <c:v>4099</c:v>
                </c:pt>
                <c:pt idx="8148">
                  <c:v>4099</c:v>
                </c:pt>
                <c:pt idx="8149">
                  <c:v>4099</c:v>
                </c:pt>
                <c:pt idx="8150">
                  <c:v>4100</c:v>
                </c:pt>
                <c:pt idx="8151">
                  <c:v>4100</c:v>
                </c:pt>
                <c:pt idx="8152">
                  <c:v>4100</c:v>
                </c:pt>
                <c:pt idx="8153">
                  <c:v>4100</c:v>
                </c:pt>
                <c:pt idx="8154">
                  <c:v>4100</c:v>
                </c:pt>
                <c:pt idx="8155">
                  <c:v>4100</c:v>
                </c:pt>
                <c:pt idx="8156">
                  <c:v>4100</c:v>
                </c:pt>
                <c:pt idx="8157">
                  <c:v>4101</c:v>
                </c:pt>
                <c:pt idx="8158">
                  <c:v>4101</c:v>
                </c:pt>
                <c:pt idx="8159">
                  <c:v>4102</c:v>
                </c:pt>
                <c:pt idx="8160">
                  <c:v>4102</c:v>
                </c:pt>
                <c:pt idx="8161">
                  <c:v>4102</c:v>
                </c:pt>
                <c:pt idx="8162">
                  <c:v>4103</c:v>
                </c:pt>
                <c:pt idx="8163">
                  <c:v>4104</c:v>
                </c:pt>
                <c:pt idx="8164">
                  <c:v>4105</c:v>
                </c:pt>
                <c:pt idx="8165">
                  <c:v>4105</c:v>
                </c:pt>
                <c:pt idx="8166">
                  <c:v>4105</c:v>
                </c:pt>
                <c:pt idx="8167">
                  <c:v>4106</c:v>
                </c:pt>
                <c:pt idx="8168">
                  <c:v>4106</c:v>
                </c:pt>
                <c:pt idx="8169">
                  <c:v>4107</c:v>
                </c:pt>
                <c:pt idx="8170">
                  <c:v>4107</c:v>
                </c:pt>
                <c:pt idx="8171">
                  <c:v>4107</c:v>
                </c:pt>
                <c:pt idx="8172">
                  <c:v>4108</c:v>
                </c:pt>
                <c:pt idx="8173">
                  <c:v>4109</c:v>
                </c:pt>
                <c:pt idx="8174">
                  <c:v>4110</c:v>
                </c:pt>
                <c:pt idx="8175">
                  <c:v>4110</c:v>
                </c:pt>
                <c:pt idx="8176">
                  <c:v>4110</c:v>
                </c:pt>
                <c:pt idx="8177">
                  <c:v>4111</c:v>
                </c:pt>
                <c:pt idx="8178">
                  <c:v>4112</c:v>
                </c:pt>
                <c:pt idx="8179">
                  <c:v>4112</c:v>
                </c:pt>
                <c:pt idx="8180">
                  <c:v>4112</c:v>
                </c:pt>
                <c:pt idx="8181">
                  <c:v>4112</c:v>
                </c:pt>
                <c:pt idx="8182">
                  <c:v>4113</c:v>
                </c:pt>
                <c:pt idx="8183">
                  <c:v>4114</c:v>
                </c:pt>
                <c:pt idx="8184">
                  <c:v>4115</c:v>
                </c:pt>
                <c:pt idx="8185">
                  <c:v>4116</c:v>
                </c:pt>
                <c:pt idx="8186">
                  <c:v>4117</c:v>
                </c:pt>
                <c:pt idx="8187">
                  <c:v>4118</c:v>
                </c:pt>
                <c:pt idx="8188">
                  <c:v>4118</c:v>
                </c:pt>
                <c:pt idx="8189">
                  <c:v>4119</c:v>
                </c:pt>
                <c:pt idx="8190">
                  <c:v>4119</c:v>
                </c:pt>
                <c:pt idx="8191">
                  <c:v>4120</c:v>
                </c:pt>
                <c:pt idx="8192">
                  <c:v>4121</c:v>
                </c:pt>
                <c:pt idx="8193">
                  <c:v>4122</c:v>
                </c:pt>
                <c:pt idx="8194">
                  <c:v>4123</c:v>
                </c:pt>
                <c:pt idx="8195">
                  <c:v>4123</c:v>
                </c:pt>
                <c:pt idx="8196">
                  <c:v>4123</c:v>
                </c:pt>
                <c:pt idx="8197">
                  <c:v>4124</c:v>
                </c:pt>
                <c:pt idx="8198">
                  <c:v>4124</c:v>
                </c:pt>
                <c:pt idx="8199">
                  <c:v>4125</c:v>
                </c:pt>
                <c:pt idx="8200">
                  <c:v>4126</c:v>
                </c:pt>
                <c:pt idx="8201">
                  <c:v>4127</c:v>
                </c:pt>
                <c:pt idx="8202">
                  <c:v>4128</c:v>
                </c:pt>
                <c:pt idx="8203">
                  <c:v>4129</c:v>
                </c:pt>
                <c:pt idx="8204">
                  <c:v>4130</c:v>
                </c:pt>
                <c:pt idx="8205">
                  <c:v>4131</c:v>
                </c:pt>
                <c:pt idx="8206">
                  <c:v>4132</c:v>
                </c:pt>
                <c:pt idx="8207">
                  <c:v>4133</c:v>
                </c:pt>
                <c:pt idx="8208">
                  <c:v>4134</c:v>
                </c:pt>
                <c:pt idx="8209">
                  <c:v>4135</c:v>
                </c:pt>
                <c:pt idx="8210">
                  <c:v>4136</c:v>
                </c:pt>
                <c:pt idx="8211">
                  <c:v>4137</c:v>
                </c:pt>
                <c:pt idx="8212">
                  <c:v>4138</c:v>
                </c:pt>
                <c:pt idx="8213">
                  <c:v>4139</c:v>
                </c:pt>
                <c:pt idx="8214">
                  <c:v>4140</c:v>
                </c:pt>
                <c:pt idx="8215">
                  <c:v>4141</c:v>
                </c:pt>
                <c:pt idx="8216">
                  <c:v>4142</c:v>
                </c:pt>
                <c:pt idx="8217">
                  <c:v>4143</c:v>
                </c:pt>
                <c:pt idx="8218">
                  <c:v>4144</c:v>
                </c:pt>
                <c:pt idx="8219">
                  <c:v>4145</c:v>
                </c:pt>
                <c:pt idx="8220">
                  <c:v>4146</c:v>
                </c:pt>
                <c:pt idx="8221">
                  <c:v>4147</c:v>
                </c:pt>
                <c:pt idx="8222">
                  <c:v>4148</c:v>
                </c:pt>
                <c:pt idx="8223">
                  <c:v>4149</c:v>
                </c:pt>
                <c:pt idx="8224">
                  <c:v>4149</c:v>
                </c:pt>
                <c:pt idx="8225">
                  <c:v>4150</c:v>
                </c:pt>
                <c:pt idx="8226">
                  <c:v>4151</c:v>
                </c:pt>
                <c:pt idx="8227">
                  <c:v>4152</c:v>
                </c:pt>
                <c:pt idx="8228">
                  <c:v>4153</c:v>
                </c:pt>
                <c:pt idx="8229">
                  <c:v>4153</c:v>
                </c:pt>
                <c:pt idx="8230">
                  <c:v>4154</c:v>
                </c:pt>
                <c:pt idx="8231">
                  <c:v>4154</c:v>
                </c:pt>
                <c:pt idx="8232">
                  <c:v>4154</c:v>
                </c:pt>
                <c:pt idx="8233">
                  <c:v>4155</c:v>
                </c:pt>
                <c:pt idx="8234">
                  <c:v>4156</c:v>
                </c:pt>
                <c:pt idx="8235">
                  <c:v>4157</c:v>
                </c:pt>
                <c:pt idx="8236">
                  <c:v>4157</c:v>
                </c:pt>
                <c:pt idx="8237">
                  <c:v>4157</c:v>
                </c:pt>
                <c:pt idx="8238">
                  <c:v>4157</c:v>
                </c:pt>
                <c:pt idx="8239">
                  <c:v>4157</c:v>
                </c:pt>
                <c:pt idx="8240">
                  <c:v>4157</c:v>
                </c:pt>
                <c:pt idx="8241">
                  <c:v>4157</c:v>
                </c:pt>
                <c:pt idx="8242">
                  <c:v>4157</c:v>
                </c:pt>
                <c:pt idx="8243">
                  <c:v>4157</c:v>
                </c:pt>
                <c:pt idx="8244">
                  <c:v>4158</c:v>
                </c:pt>
                <c:pt idx="8245">
                  <c:v>4159</c:v>
                </c:pt>
                <c:pt idx="8246">
                  <c:v>4160</c:v>
                </c:pt>
                <c:pt idx="8247">
                  <c:v>4161</c:v>
                </c:pt>
                <c:pt idx="8248">
                  <c:v>4162</c:v>
                </c:pt>
                <c:pt idx="8249">
                  <c:v>4163</c:v>
                </c:pt>
                <c:pt idx="8250">
                  <c:v>4164</c:v>
                </c:pt>
                <c:pt idx="8251">
                  <c:v>4164</c:v>
                </c:pt>
                <c:pt idx="8252">
                  <c:v>4164</c:v>
                </c:pt>
                <c:pt idx="8253">
                  <c:v>4165</c:v>
                </c:pt>
                <c:pt idx="8254">
                  <c:v>4165</c:v>
                </c:pt>
                <c:pt idx="8255">
                  <c:v>4166</c:v>
                </c:pt>
                <c:pt idx="8256">
                  <c:v>4166</c:v>
                </c:pt>
                <c:pt idx="8257">
                  <c:v>4167</c:v>
                </c:pt>
                <c:pt idx="8258">
                  <c:v>4168</c:v>
                </c:pt>
                <c:pt idx="8259">
                  <c:v>4168</c:v>
                </c:pt>
                <c:pt idx="8260">
                  <c:v>4169</c:v>
                </c:pt>
                <c:pt idx="8261">
                  <c:v>4169</c:v>
                </c:pt>
                <c:pt idx="8262">
                  <c:v>4169</c:v>
                </c:pt>
                <c:pt idx="8263">
                  <c:v>4170</c:v>
                </c:pt>
                <c:pt idx="8264">
                  <c:v>4171</c:v>
                </c:pt>
                <c:pt idx="8265">
                  <c:v>4171</c:v>
                </c:pt>
                <c:pt idx="8266">
                  <c:v>4171</c:v>
                </c:pt>
                <c:pt idx="8267">
                  <c:v>4171</c:v>
                </c:pt>
                <c:pt idx="8268">
                  <c:v>4171</c:v>
                </c:pt>
                <c:pt idx="8269">
                  <c:v>4171</c:v>
                </c:pt>
                <c:pt idx="8270">
                  <c:v>4171</c:v>
                </c:pt>
                <c:pt idx="8271">
                  <c:v>4172</c:v>
                </c:pt>
                <c:pt idx="8272">
                  <c:v>4172</c:v>
                </c:pt>
                <c:pt idx="8273">
                  <c:v>4173</c:v>
                </c:pt>
                <c:pt idx="8274">
                  <c:v>4173</c:v>
                </c:pt>
                <c:pt idx="8275">
                  <c:v>4173</c:v>
                </c:pt>
                <c:pt idx="8276">
                  <c:v>4174</c:v>
                </c:pt>
                <c:pt idx="8277">
                  <c:v>4174</c:v>
                </c:pt>
                <c:pt idx="8278">
                  <c:v>4174</c:v>
                </c:pt>
                <c:pt idx="8279">
                  <c:v>4174</c:v>
                </c:pt>
                <c:pt idx="8280">
                  <c:v>4175</c:v>
                </c:pt>
                <c:pt idx="8281">
                  <c:v>4175</c:v>
                </c:pt>
                <c:pt idx="8282">
                  <c:v>4176</c:v>
                </c:pt>
                <c:pt idx="8283">
                  <c:v>4176</c:v>
                </c:pt>
                <c:pt idx="8284">
                  <c:v>4177</c:v>
                </c:pt>
                <c:pt idx="8285">
                  <c:v>4178</c:v>
                </c:pt>
                <c:pt idx="8286">
                  <c:v>4179</c:v>
                </c:pt>
                <c:pt idx="8287">
                  <c:v>4179</c:v>
                </c:pt>
                <c:pt idx="8288">
                  <c:v>4180</c:v>
                </c:pt>
                <c:pt idx="8289">
                  <c:v>4180</c:v>
                </c:pt>
                <c:pt idx="8290">
                  <c:v>4180</c:v>
                </c:pt>
                <c:pt idx="8291">
                  <c:v>4180</c:v>
                </c:pt>
                <c:pt idx="8292">
                  <c:v>4180</c:v>
                </c:pt>
                <c:pt idx="8293">
                  <c:v>4181</c:v>
                </c:pt>
                <c:pt idx="8294">
                  <c:v>4181</c:v>
                </c:pt>
                <c:pt idx="8295">
                  <c:v>4181</c:v>
                </c:pt>
                <c:pt idx="8296">
                  <c:v>4182</c:v>
                </c:pt>
                <c:pt idx="8297">
                  <c:v>4182</c:v>
                </c:pt>
                <c:pt idx="8298">
                  <c:v>4182</c:v>
                </c:pt>
                <c:pt idx="8299">
                  <c:v>4182</c:v>
                </c:pt>
                <c:pt idx="8300">
                  <c:v>4183</c:v>
                </c:pt>
                <c:pt idx="8301">
                  <c:v>4183</c:v>
                </c:pt>
                <c:pt idx="8302">
                  <c:v>4184</c:v>
                </c:pt>
                <c:pt idx="8303">
                  <c:v>4184</c:v>
                </c:pt>
                <c:pt idx="8304">
                  <c:v>4184</c:v>
                </c:pt>
                <c:pt idx="8305">
                  <c:v>4184</c:v>
                </c:pt>
                <c:pt idx="8306">
                  <c:v>4184</c:v>
                </c:pt>
                <c:pt idx="8307">
                  <c:v>4185</c:v>
                </c:pt>
                <c:pt idx="8308">
                  <c:v>4185</c:v>
                </c:pt>
                <c:pt idx="8309">
                  <c:v>4186</c:v>
                </c:pt>
                <c:pt idx="8310">
                  <c:v>4186</c:v>
                </c:pt>
                <c:pt idx="8311">
                  <c:v>4186</c:v>
                </c:pt>
                <c:pt idx="8312">
                  <c:v>4187</c:v>
                </c:pt>
                <c:pt idx="8313">
                  <c:v>4188</c:v>
                </c:pt>
                <c:pt idx="8314">
                  <c:v>4188</c:v>
                </c:pt>
                <c:pt idx="8315">
                  <c:v>4188</c:v>
                </c:pt>
                <c:pt idx="8316">
                  <c:v>4188</c:v>
                </c:pt>
                <c:pt idx="8317">
                  <c:v>4189</c:v>
                </c:pt>
                <c:pt idx="8318">
                  <c:v>4189</c:v>
                </c:pt>
                <c:pt idx="8319">
                  <c:v>4189</c:v>
                </c:pt>
                <c:pt idx="8320">
                  <c:v>4189</c:v>
                </c:pt>
                <c:pt idx="8321">
                  <c:v>4189</c:v>
                </c:pt>
                <c:pt idx="8322">
                  <c:v>4189</c:v>
                </c:pt>
                <c:pt idx="8323">
                  <c:v>4189</c:v>
                </c:pt>
                <c:pt idx="8324">
                  <c:v>4190</c:v>
                </c:pt>
                <c:pt idx="8325">
                  <c:v>4190</c:v>
                </c:pt>
                <c:pt idx="8326">
                  <c:v>4190</c:v>
                </c:pt>
                <c:pt idx="8327">
                  <c:v>4190</c:v>
                </c:pt>
                <c:pt idx="8328">
                  <c:v>4190</c:v>
                </c:pt>
                <c:pt idx="8329">
                  <c:v>4190</c:v>
                </c:pt>
                <c:pt idx="8330">
                  <c:v>4190</c:v>
                </c:pt>
                <c:pt idx="8331">
                  <c:v>4191</c:v>
                </c:pt>
                <c:pt idx="8332">
                  <c:v>4192</c:v>
                </c:pt>
                <c:pt idx="8333">
                  <c:v>4192</c:v>
                </c:pt>
                <c:pt idx="8334">
                  <c:v>4192</c:v>
                </c:pt>
                <c:pt idx="8335">
                  <c:v>4192</c:v>
                </c:pt>
                <c:pt idx="8336">
                  <c:v>4192</c:v>
                </c:pt>
                <c:pt idx="8337">
                  <c:v>4192</c:v>
                </c:pt>
                <c:pt idx="8338">
                  <c:v>4192</c:v>
                </c:pt>
                <c:pt idx="8339">
                  <c:v>4193</c:v>
                </c:pt>
                <c:pt idx="8340">
                  <c:v>4193</c:v>
                </c:pt>
                <c:pt idx="8341">
                  <c:v>4193</c:v>
                </c:pt>
                <c:pt idx="8342">
                  <c:v>4193</c:v>
                </c:pt>
                <c:pt idx="8343">
                  <c:v>4193</c:v>
                </c:pt>
                <c:pt idx="8344">
                  <c:v>4194</c:v>
                </c:pt>
                <c:pt idx="8345">
                  <c:v>4194</c:v>
                </c:pt>
                <c:pt idx="8346">
                  <c:v>4194</c:v>
                </c:pt>
                <c:pt idx="8347">
                  <c:v>4194</c:v>
                </c:pt>
                <c:pt idx="8348">
                  <c:v>4194</c:v>
                </c:pt>
                <c:pt idx="8349">
                  <c:v>4194</c:v>
                </c:pt>
                <c:pt idx="8350">
                  <c:v>4194</c:v>
                </c:pt>
                <c:pt idx="8351">
                  <c:v>4194</c:v>
                </c:pt>
                <c:pt idx="8352">
                  <c:v>4194</c:v>
                </c:pt>
                <c:pt idx="8353">
                  <c:v>4194</c:v>
                </c:pt>
                <c:pt idx="8354">
                  <c:v>4194</c:v>
                </c:pt>
                <c:pt idx="8355">
                  <c:v>4194</c:v>
                </c:pt>
                <c:pt idx="8356">
                  <c:v>4194</c:v>
                </c:pt>
                <c:pt idx="8357">
                  <c:v>4194</c:v>
                </c:pt>
                <c:pt idx="8358">
                  <c:v>4194</c:v>
                </c:pt>
                <c:pt idx="8359">
                  <c:v>4194</c:v>
                </c:pt>
                <c:pt idx="8360">
                  <c:v>4194</c:v>
                </c:pt>
                <c:pt idx="8361">
                  <c:v>4194</c:v>
                </c:pt>
                <c:pt idx="8362">
                  <c:v>4194</c:v>
                </c:pt>
                <c:pt idx="8363">
                  <c:v>4194</c:v>
                </c:pt>
                <c:pt idx="8364">
                  <c:v>4194</c:v>
                </c:pt>
                <c:pt idx="8365">
                  <c:v>4194</c:v>
                </c:pt>
                <c:pt idx="8366">
                  <c:v>4194</c:v>
                </c:pt>
                <c:pt idx="8367">
                  <c:v>4194</c:v>
                </c:pt>
                <c:pt idx="8368">
                  <c:v>4194</c:v>
                </c:pt>
                <c:pt idx="8369">
                  <c:v>4194</c:v>
                </c:pt>
                <c:pt idx="8370">
                  <c:v>4194</c:v>
                </c:pt>
                <c:pt idx="8371">
                  <c:v>4194</c:v>
                </c:pt>
                <c:pt idx="8372">
                  <c:v>4194</c:v>
                </c:pt>
                <c:pt idx="8373">
                  <c:v>4194</c:v>
                </c:pt>
                <c:pt idx="8374">
                  <c:v>4194</c:v>
                </c:pt>
                <c:pt idx="8375">
                  <c:v>4194</c:v>
                </c:pt>
                <c:pt idx="8376">
                  <c:v>4194</c:v>
                </c:pt>
                <c:pt idx="8377">
                  <c:v>4195</c:v>
                </c:pt>
                <c:pt idx="8378">
                  <c:v>4195</c:v>
                </c:pt>
                <c:pt idx="8379">
                  <c:v>4196</c:v>
                </c:pt>
                <c:pt idx="8380">
                  <c:v>4196</c:v>
                </c:pt>
                <c:pt idx="8381">
                  <c:v>4196</c:v>
                </c:pt>
                <c:pt idx="8382">
                  <c:v>4196</c:v>
                </c:pt>
                <c:pt idx="8383">
                  <c:v>4196</c:v>
                </c:pt>
                <c:pt idx="8384">
                  <c:v>4197</c:v>
                </c:pt>
                <c:pt idx="8385">
                  <c:v>4198</c:v>
                </c:pt>
                <c:pt idx="8386">
                  <c:v>4199</c:v>
                </c:pt>
                <c:pt idx="8387">
                  <c:v>4200</c:v>
                </c:pt>
                <c:pt idx="8388">
                  <c:v>4201</c:v>
                </c:pt>
                <c:pt idx="8389">
                  <c:v>4202</c:v>
                </c:pt>
                <c:pt idx="8390">
                  <c:v>4202</c:v>
                </c:pt>
                <c:pt idx="8391">
                  <c:v>4202</c:v>
                </c:pt>
                <c:pt idx="8392">
                  <c:v>4203</c:v>
                </c:pt>
                <c:pt idx="8393">
                  <c:v>4204</c:v>
                </c:pt>
                <c:pt idx="8394">
                  <c:v>4204</c:v>
                </c:pt>
                <c:pt idx="8395">
                  <c:v>4205</c:v>
                </c:pt>
                <c:pt idx="8396">
                  <c:v>4206</c:v>
                </c:pt>
                <c:pt idx="8397">
                  <c:v>4207</c:v>
                </c:pt>
                <c:pt idx="8398">
                  <c:v>4207</c:v>
                </c:pt>
                <c:pt idx="8399">
                  <c:v>4208</c:v>
                </c:pt>
                <c:pt idx="8400">
                  <c:v>4209</c:v>
                </c:pt>
                <c:pt idx="8401">
                  <c:v>4210</c:v>
                </c:pt>
                <c:pt idx="8402">
                  <c:v>4211</c:v>
                </c:pt>
                <c:pt idx="8403">
                  <c:v>4212</c:v>
                </c:pt>
                <c:pt idx="8404">
                  <c:v>4213</c:v>
                </c:pt>
                <c:pt idx="8405">
                  <c:v>4214</c:v>
                </c:pt>
                <c:pt idx="8406">
                  <c:v>4215</c:v>
                </c:pt>
                <c:pt idx="8407">
                  <c:v>4216</c:v>
                </c:pt>
                <c:pt idx="8408">
                  <c:v>4216</c:v>
                </c:pt>
                <c:pt idx="8409">
                  <c:v>4216</c:v>
                </c:pt>
                <c:pt idx="8410">
                  <c:v>4216</c:v>
                </c:pt>
                <c:pt idx="8411">
                  <c:v>4217</c:v>
                </c:pt>
                <c:pt idx="8412">
                  <c:v>4217</c:v>
                </c:pt>
                <c:pt idx="8413">
                  <c:v>4218</c:v>
                </c:pt>
                <c:pt idx="8414">
                  <c:v>4219</c:v>
                </c:pt>
                <c:pt idx="8415">
                  <c:v>4220</c:v>
                </c:pt>
                <c:pt idx="8416">
                  <c:v>4221</c:v>
                </c:pt>
                <c:pt idx="8417">
                  <c:v>4222</c:v>
                </c:pt>
                <c:pt idx="8418">
                  <c:v>4223</c:v>
                </c:pt>
                <c:pt idx="8419">
                  <c:v>4223</c:v>
                </c:pt>
                <c:pt idx="8420">
                  <c:v>4224</c:v>
                </c:pt>
                <c:pt idx="8421">
                  <c:v>4224</c:v>
                </c:pt>
                <c:pt idx="8422">
                  <c:v>4224</c:v>
                </c:pt>
                <c:pt idx="8423">
                  <c:v>4224</c:v>
                </c:pt>
                <c:pt idx="8424">
                  <c:v>4225</c:v>
                </c:pt>
                <c:pt idx="8425">
                  <c:v>4225</c:v>
                </c:pt>
                <c:pt idx="8426">
                  <c:v>4225</c:v>
                </c:pt>
                <c:pt idx="8427">
                  <c:v>4225</c:v>
                </c:pt>
                <c:pt idx="8428">
                  <c:v>4225</c:v>
                </c:pt>
                <c:pt idx="8429">
                  <c:v>4225</c:v>
                </c:pt>
                <c:pt idx="8430">
                  <c:v>4225</c:v>
                </c:pt>
                <c:pt idx="8431">
                  <c:v>4225</c:v>
                </c:pt>
                <c:pt idx="8432">
                  <c:v>4225</c:v>
                </c:pt>
                <c:pt idx="8433">
                  <c:v>4225</c:v>
                </c:pt>
                <c:pt idx="8434">
                  <c:v>4226</c:v>
                </c:pt>
                <c:pt idx="8435">
                  <c:v>4227</c:v>
                </c:pt>
                <c:pt idx="8436">
                  <c:v>4227</c:v>
                </c:pt>
                <c:pt idx="8437">
                  <c:v>4227</c:v>
                </c:pt>
                <c:pt idx="8438">
                  <c:v>4227</c:v>
                </c:pt>
                <c:pt idx="8439">
                  <c:v>4227</c:v>
                </c:pt>
                <c:pt idx="8440">
                  <c:v>4228</c:v>
                </c:pt>
                <c:pt idx="8441">
                  <c:v>4228</c:v>
                </c:pt>
                <c:pt idx="8442">
                  <c:v>4229</c:v>
                </c:pt>
                <c:pt idx="8443">
                  <c:v>4230</c:v>
                </c:pt>
                <c:pt idx="8444">
                  <c:v>4230</c:v>
                </c:pt>
                <c:pt idx="8445">
                  <c:v>4230</c:v>
                </c:pt>
                <c:pt idx="8446">
                  <c:v>4230</c:v>
                </c:pt>
                <c:pt idx="8447">
                  <c:v>4230</c:v>
                </c:pt>
                <c:pt idx="8448">
                  <c:v>4230</c:v>
                </c:pt>
                <c:pt idx="8449">
                  <c:v>4230</c:v>
                </c:pt>
                <c:pt idx="8450">
                  <c:v>4230</c:v>
                </c:pt>
                <c:pt idx="8451">
                  <c:v>4230</c:v>
                </c:pt>
                <c:pt idx="8452">
                  <c:v>4230</c:v>
                </c:pt>
                <c:pt idx="8453">
                  <c:v>4230</c:v>
                </c:pt>
                <c:pt idx="8454">
                  <c:v>4230</c:v>
                </c:pt>
                <c:pt idx="8455">
                  <c:v>4231</c:v>
                </c:pt>
                <c:pt idx="8456">
                  <c:v>4231</c:v>
                </c:pt>
                <c:pt idx="8457">
                  <c:v>4231</c:v>
                </c:pt>
                <c:pt idx="8458">
                  <c:v>4231</c:v>
                </c:pt>
                <c:pt idx="8459">
                  <c:v>4232</c:v>
                </c:pt>
                <c:pt idx="8460">
                  <c:v>4232</c:v>
                </c:pt>
                <c:pt idx="8461">
                  <c:v>4232</c:v>
                </c:pt>
                <c:pt idx="8462">
                  <c:v>4232</c:v>
                </c:pt>
                <c:pt idx="8463">
                  <c:v>4233</c:v>
                </c:pt>
                <c:pt idx="8464">
                  <c:v>4234</c:v>
                </c:pt>
                <c:pt idx="8465">
                  <c:v>4234</c:v>
                </c:pt>
                <c:pt idx="8466">
                  <c:v>4235</c:v>
                </c:pt>
                <c:pt idx="8467">
                  <c:v>4236</c:v>
                </c:pt>
                <c:pt idx="8468">
                  <c:v>4236</c:v>
                </c:pt>
                <c:pt idx="8469">
                  <c:v>4237</c:v>
                </c:pt>
                <c:pt idx="8470">
                  <c:v>4237</c:v>
                </c:pt>
                <c:pt idx="8471">
                  <c:v>4237</c:v>
                </c:pt>
                <c:pt idx="8472">
                  <c:v>4237</c:v>
                </c:pt>
                <c:pt idx="8473">
                  <c:v>4237</c:v>
                </c:pt>
                <c:pt idx="8474">
                  <c:v>4238</c:v>
                </c:pt>
                <c:pt idx="8475">
                  <c:v>4238</c:v>
                </c:pt>
                <c:pt idx="8476">
                  <c:v>4238</c:v>
                </c:pt>
                <c:pt idx="8477">
                  <c:v>4239</c:v>
                </c:pt>
                <c:pt idx="8478">
                  <c:v>4240</c:v>
                </c:pt>
                <c:pt idx="8479">
                  <c:v>4240</c:v>
                </c:pt>
                <c:pt idx="8480">
                  <c:v>4240</c:v>
                </c:pt>
                <c:pt idx="8481">
                  <c:v>4240</c:v>
                </c:pt>
                <c:pt idx="8482">
                  <c:v>4241</c:v>
                </c:pt>
                <c:pt idx="8483">
                  <c:v>4242</c:v>
                </c:pt>
                <c:pt idx="8484">
                  <c:v>4243</c:v>
                </c:pt>
                <c:pt idx="8485">
                  <c:v>4244</c:v>
                </c:pt>
                <c:pt idx="8486">
                  <c:v>4245</c:v>
                </c:pt>
                <c:pt idx="8487">
                  <c:v>4246</c:v>
                </c:pt>
                <c:pt idx="8488">
                  <c:v>4247</c:v>
                </c:pt>
                <c:pt idx="8489">
                  <c:v>4248</c:v>
                </c:pt>
                <c:pt idx="8490">
                  <c:v>4249</c:v>
                </c:pt>
                <c:pt idx="8491">
                  <c:v>4250</c:v>
                </c:pt>
                <c:pt idx="8492">
                  <c:v>4251</c:v>
                </c:pt>
                <c:pt idx="8493">
                  <c:v>4251</c:v>
                </c:pt>
                <c:pt idx="8494">
                  <c:v>4251</c:v>
                </c:pt>
                <c:pt idx="8495">
                  <c:v>4251</c:v>
                </c:pt>
                <c:pt idx="8496">
                  <c:v>4252</c:v>
                </c:pt>
                <c:pt idx="8497">
                  <c:v>4252</c:v>
                </c:pt>
                <c:pt idx="8498">
                  <c:v>4253</c:v>
                </c:pt>
                <c:pt idx="8499">
                  <c:v>4253</c:v>
                </c:pt>
                <c:pt idx="8500">
                  <c:v>4254</c:v>
                </c:pt>
                <c:pt idx="8501">
                  <c:v>4255</c:v>
                </c:pt>
                <c:pt idx="8502">
                  <c:v>4255</c:v>
                </c:pt>
                <c:pt idx="8503">
                  <c:v>4256</c:v>
                </c:pt>
                <c:pt idx="8504">
                  <c:v>4257</c:v>
                </c:pt>
                <c:pt idx="8505">
                  <c:v>4258</c:v>
                </c:pt>
                <c:pt idx="8506">
                  <c:v>4259</c:v>
                </c:pt>
                <c:pt idx="8507">
                  <c:v>4260</c:v>
                </c:pt>
                <c:pt idx="8508">
                  <c:v>4260</c:v>
                </c:pt>
                <c:pt idx="8509">
                  <c:v>4261</c:v>
                </c:pt>
                <c:pt idx="8510">
                  <c:v>4262</c:v>
                </c:pt>
                <c:pt idx="8511">
                  <c:v>4263</c:v>
                </c:pt>
                <c:pt idx="8512">
                  <c:v>4264</c:v>
                </c:pt>
                <c:pt idx="8513">
                  <c:v>4265</c:v>
                </c:pt>
                <c:pt idx="8514">
                  <c:v>4265</c:v>
                </c:pt>
                <c:pt idx="8515">
                  <c:v>4265</c:v>
                </c:pt>
                <c:pt idx="8516">
                  <c:v>4265</c:v>
                </c:pt>
                <c:pt idx="8517">
                  <c:v>4266</c:v>
                </c:pt>
                <c:pt idx="8518">
                  <c:v>4267</c:v>
                </c:pt>
                <c:pt idx="8519">
                  <c:v>4268</c:v>
                </c:pt>
                <c:pt idx="8520">
                  <c:v>4269</c:v>
                </c:pt>
                <c:pt idx="8521">
                  <c:v>4270</c:v>
                </c:pt>
                <c:pt idx="8522">
                  <c:v>4271</c:v>
                </c:pt>
                <c:pt idx="8523">
                  <c:v>4272</c:v>
                </c:pt>
                <c:pt idx="8524">
                  <c:v>4272</c:v>
                </c:pt>
                <c:pt idx="8525">
                  <c:v>4272</c:v>
                </c:pt>
                <c:pt idx="8526">
                  <c:v>4272</c:v>
                </c:pt>
                <c:pt idx="8527">
                  <c:v>4272</c:v>
                </c:pt>
                <c:pt idx="8528">
                  <c:v>4273</c:v>
                </c:pt>
                <c:pt idx="8529">
                  <c:v>4274</c:v>
                </c:pt>
                <c:pt idx="8530">
                  <c:v>4274</c:v>
                </c:pt>
                <c:pt idx="8531">
                  <c:v>4274</c:v>
                </c:pt>
                <c:pt idx="8532">
                  <c:v>4274</c:v>
                </c:pt>
                <c:pt idx="8533">
                  <c:v>4274</c:v>
                </c:pt>
                <c:pt idx="8534">
                  <c:v>4274</c:v>
                </c:pt>
                <c:pt idx="8535">
                  <c:v>4274</c:v>
                </c:pt>
                <c:pt idx="8536">
                  <c:v>4274</c:v>
                </c:pt>
                <c:pt idx="8537">
                  <c:v>4275</c:v>
                </c:pt>
                <c:pt idx="8538">
                  <c:v>4275</c:v>
                </c:pt>
                <c:pt idx="8539">
                  <c:v>4275</c:v>
                </c:pt>
                <c:pt idx="8540">
                  <c:v>4275</c:v>
                </c:pt>
                <c:pt idx="8541">
                  <c:v>4275</c:v>
                </c:pt>
                <c:pt idx="8542">
                  <c:v>4276</c:v>
                </c:pt>
                <c:pt idx="8543">
                  <c:v>4276</c:v>
                </c:pt>
                <c:pt idx="8544">
                  <c:v>4277</c:v>
                </c:pt>
                <c:pt idx="8545">
                  <c:v>4278</c:v>
                </c:pt>
                <c:pt idx="8546">
                  <c:v>4279</c:v>
                </c:pt>
                <c:pt idx="8547">
                  <c:v>4279</c:v>
                </c:pt>
                <c:pt idx="8548">
                  <c:v>4280</c:v>
                </c:pt>
                <c:pt idx="8549">
                  <c:v>4280</c:v>
                </c:pt>
                <c:pt idx="8550">
                  <c:v>4280</c:v>
                </c:pt>
                <c:pt idx="8551">
                  <c:v>4281</c:v>
                </c:pt>
                <c:pt idx="8552">
                  <c:v>4282</c:v>
                </c:pt>
                <c:pt idx="8553">
                  <c:v>4283</c:v>
                </c:pt>
                <c:pt idx="8554">
                  <c:v>4284</c:v>
                </c:pt>
                <c:pt idx="8555">
                  <c:v>4284</c:v>
                </c:pt>
                <c:pt idx="8556">
                  <c:v>4285</c:v>
                </c:pt>
                <c:pt idx="8557">
                  <c:v>4285</c:v>
                </c:pt>
                <c:pt idx="8558">
                  <c:v>4286</c:v>
                </c:pt>
                <c:pt idx="8559">
                  <c:v>4287</c:v>
                </c:pt>
                <c:pt idx="8560">
                  <c:v>4287</c:v>
                </c:pt>
                <c:pt idx="8561">
                  <c:v>4287</c:v>
                </c:pt>
                <c:pt idx="8562">
                  <c:v>4287</c:v>
                </c:pt>
                <c:pt idx="8563">
                  <c:v>4288</c:v>
                </c:pt>
                <c:pt idx="8564">
                  <c:v>4288</c:v>
                </c:pt>
                <c:pt idx="8565">
                  <c:v>4288</c:v>
                </c:pt>
                <c:pt idx="8566">
                  <c:v>4289</c:v>
                </c:pt>
                <c:pt idx="8567">
                  <c:v>4290</c:v>
                </c:pt>
                <c:pt idx="8568">
                  <c:v>4291</c:v>
                </c:pt>
                <c:pt idx="8569">
                  <c:v>4292</c:v>
                </c:pt>
                <c:pt idx="8570">
                  <c:v>4293</c:v>
                </c:pt>
                <c:pt idx="8571">
                  <c:v>4293</c:v>
                </c:pt>
                <c:pt idx="8572">
                  <c:v>4294</c:v>
                </c:pt>
                <c:pt idx="8573">
                  <c:v>4294</c:v>
                </c:pt>
                <c:pt idx="8574">
                  <c:v>4295</c:v>
                </c:pt>
                <c:pt idx="8575">
                  <c:v>4296</c:v>
                </c:pt>
                <c:pt idx="8576">
                  <c:v>4297</c:v>
                </c:pt>
                <c:pt idx="8577">
                  <c:v>4298</c:v>
                </c:pt>
                <c:pt idx="8578">
                  <c:v>4298</c:v>
                </c:pt>
                <c:pt idx="8579">
                  <c:v>4299</c:v>
                </c:pt>
                <c:pt idx="8580">
                  <c:v>4299</c:v>
                </c:pt>
                <c:pt idx="8581">
                  <c:v>4299</c:v>
                </c:pt>
                <c:pt idx="8582">
                  <c:v>4300</c:v>
                </c:pt>
                <c:pt idx="8583">
                  <c:v>4300</c:v>
                </c:pt>
                <c:pt idx="8584">
                  <c:v>4300</c:v>
                </c:pt>
                <c:pt idx="8585">
                  <c:v>4301</c:v>
                </c:pt>
                <c:pt idx="8586">
                  <c:v>4301</c:v>
                </c:pt>
                <c:pt idx="8587">
                  <c:v>4302</c:v>
                </c:pt>
                <c:pt idx="8588">
                  <c:v>4303</c:v>
                </c:pt>
                <c:pt idx="8589">
                  <c:v>4303</c:v>
                </c:pt>
                <c:pt idx="8590">
                  <c:v>4304</c:v>
                </c:pt>
                <c:pt idx="8591">
                  <c:v>4304</c:v>
                </c:pt>
                <c:pt idx="8592">
                  <c:v>4305</c:v>
                </c:pt>
                <c:pt idx="8593">
                  <c:v>4305</c:v>
                </c:pt>
                <c:pt idx="8594">
                  <c:v>4305</c:v>
                </c:pt>
                <c:pt idx="8595">
                  <c:v>4306</c:v>
                </c:pt>
                <c:pt idx="8596">
                  <c:v>4307</c:v>
                </c:pt>
                <c:pt idx="8597">
                  <c:v>4307</c:v>
                </c:pt>
                <c:pt idx="8598">
                  <c:v>4307</c:v>
                </c:pt>
                <c:pt idx="8599">
                  <c:v>4307</c:v>
                </c:pt>
                <c:pt idx="8600">
                  <c:v>4307</c:v>
                </c:pt>
                <c:pt idx="8601">
                  <c:v>4308</c:v>
                </c:pt>
                <c:pt idx="8602">
                  <c:v>4308</c:v>
                </c:pt>
                <c:pt idx="8603">
                  <c:v>4308</c:v>
                </c:pt>
                <c:pt idx="8604">
                  <c:v>4309</c:v>
                </c:pt>
                <c:pt idx="8605">
                  <c:v>4310</c:v>
                </c:pt>
                <c:pt idx="8606">
                  <c:v>4311</c:v>
                </c:pt>
                <c:pt idx="8607">
                  <c:v>4311</c:v>
                </c:pt>
                <c:pt idx="8608">
                  <c:v>4311</c:v>
                </c:pt>
                <c:pt idx="8609">
                  <c:v>4311</c:v>
                </c:pt>
                <c:pt idx="8610">
                  <c:v>4311</c:v>
                </c:pt>
                <c:pt idx="8611">
                  <c:v>4311</c:v>
                </c:pt>
                <c:pt idx="8612">
                  <c:v>4312</c:v>
                </c:pt>
                <c:pt idx="8613">
                  <c:v>4313</c:v>
                </c:pt>
                <c:pt idx="8614">
                  <c:v>4314</c:v>
                </c:pt>
                <c:pt idx="8615">
                  <c:v>4315</c:v>
                </c:pt>
                <c:pt idx="8616">
                  <c:v>4316</c:v>
                </c:pt>
                <c:pt idx="8617">
                  <c:v>4316</c:v>
                </c:pt>
                <c:pt idx="8618">
                  <c:v>4316</c:v>
                </c:pt>
                <c:pt idx="8619">
                  <c:v>4316</c:v>
                </c:pt>
                <c:pt idx="8620">
                  <c:v>4316</c:v>
                </c:pt>
                <c:pt idx="8621">
                  <c:v>4317</c:v>
                </c:pt>
                <c:pt idx="8622">
                  <c:v>4317</c:v>
                </c:pt>
                <c:pt idx="8623">
                  <c:v>4318</c:v>
                </c:pt>
                <c:pt idx="8624">
                  <c:v>4318</c:v>
                </c:pt>
                <c:pt idx="8625">
                  <c:v>4318</c:v>
                </c:pt>
                <c:pt idx="8626">
                  <c:v>4318</c:v>
                </c:pt>
                <c:pt idx="8627">
                  <c:v>4318</c:v>
                </c:pt>
                <c:pt idx="8628">
                  <c:v>4318</c:v>
                </c:pt>
                <c:pt idx="8629">
                  <c:v>4319</c:v>
                </c:pt>
                <c:pt idx="8630">
                  <c:v>4320</c:v>
                </c:pt>
                <c:pt idx="8631">
                  <c:v>4320</c:v>
                </c:pt>
                <c:pt idx="8632">
                  <c:v>4320</c:v>
                </c:pt>
                <c:pt idx="8633">
                  <c:v>4320</c:v>
                </c:pt>
                <c:pt idx="8634">
                  <c:v>4320</c:v>
                </c:pt>
                <c:pt idx="8635">
                  <c:v>4320</c:v>
                </c:pt>
                <c:pt idx="8636">
                  <c:v>4320</c:v>
                </c:pt>
                <c:pt idx="8637">
                  <c:v>4321</c:v>
                </c:pt>
                <c:pt idx="8638">
                  <c:v>4322</c:v>
                </c:pt>
                <c:pt idx="8639">
                  <c:v>4323</c:v>
                </c:pt>
                <c:pt idx="8640">
                  <c:v>4324</c:v>
                </c:pt>
                <c:pt idx="8641">
                  <c:v>4324</c:v>
                </c:pt>
                <c:pt idx="8642">
                  <c:v>4324</c:v>
                </c:pt>
                <c:pt idx="8643">
                  <c:v>4324</c:v>
                </c:pt>
                <c:pt idx="8644">
                  <c:v>4324</c:v>
                </c:pt>
                <c:pt idx="8645">
                  <c:v>4324</c:v>
                </c:pt>
                <c:pt idx="8646">
                  <c:v>4324</c:v>
                </c:pt>
                <c:pt idx="8647">
                  <c:v>4324</c:v>
                </c:pt>
                <c:pt idx="8648">
                  <c:v>4324</c:v>
                </c:pt>
                <c:pt idx="8649">
                  <c:v>4324</c:v>
                </c:pt>
                <c:pt idx="8650">
                  <c:v>4325</c:v>
                </c:pt>
                <c:pt idx="8651">
                  <c:v>4325</c:v>
                </c:pt>
                <c:pt idx="8652">
                  <c:v>4325</c:v>
                </c:pt>
                <c:pt idx="8653">
                  <c:v>4325</c:v>
                </c:pt>
                <c:pt idx="8654">
                  <c:v>4325</c:v>
                </c:pt>
                <c:pt idx="8655">
                  <c:v>4325</c:v>
                </c:pt>
                <c:pt idx="8656">
                  <c:v>4325</c:v>
                </c:pt>
                <c:pt idx="8657">
                  <c:v>4325</c:v>
                </c:pt>
                <c:pt idx="8658">
                  <c:v>4326</c:v>
                </c:pt>
                <c:pt idx="8659">
                  <c:v>4326</c:v>
                </c:pt>
                <c:pt idx="8660">
                  <c:v>4326</c:v>
                </c:pt>
                <c:pt idx="8661">
                  <c:v>4326</c:v>
                </c:pt>
                <c:pt idx="8662">
                  <c:v>4327</c:v>
                </c:pt>
                <c:pt idx="8663">
                  <c:v>4328</c:v>
                </c:pt>
                <c:pt idx="8664">
                  <c:v>4328</c:v>
                </c:pt>
                <c:pt idx="8665">
                  <c:v>4328</c:v>
                </c:pt>
                <c:pt idx="8666">
                  <c:v>4329</c:v>
                </c:pt>
                <c:pt idx="8667">
                  <c:v>4329</c:v>
                </c:pt>
                <c:pt idx="8668">
                  <c:v>4329</c:v>
                </c:pt>
                <c:pt idx="8669">
                  <c:v>4329</c:v>
                </c:pt>
                <c:pt idx="8670">
                  <c:v>4329</c:v>
                </c:pt>
                <c:pt idx="8671">
                  <c:v>4329</c:v>
                </c:pt>
                <c:pt idx="8672">
                  <c:v>4329</c:v>
                </c:pt>
                <c:pt idx="8673">
                  <c:v>4329</c:v>
                </c:pt>
                <c:pt idx="8674">
                  <c:v>4329</c:v>
                </c:pt>
                <c:pt idx="8675">
                  <c:v>4329</c:v>
                </c:pt>
                <c:pt idx="8676">
                  <c:v>4329</c:v>
                </c:pt>
                <c:pt idx="8677">
                  <c:v>4330</c:v>
                </c:pt>
                <c:pt idx="8678">
                  <c:v>4330</c:v>
                </c:pt>
                <c:pt idx="8679">
                  <c:v>4331</c:v>
                </c:pt>
                <c:pt idx="8680">
                  <c:v>4332</c:v>
                </c:pt>
                <c:pt idx="8681">
                  <c:v>4332</c:v>
                </c:pt>
                <c:pt idx="8682">
                  <c:v>4333</c:v>
                </c:pt>
                <c:pt idx="8683">
                  <c:v>4334</c:v>
                </c:pt>
                <c:pt idx="8684">
                  <c:v>4334</c:v>
                </c:pt>
                <c:pt idx="8685">
                  <c:v>4334</c:v>
                </c:pt>
                <c:pt idx="8686">
                  <c:v>4334</c:v>
                </c:pt>
                <c:pt idx="8687">
                  <c:v>4334</c:v>
                </c:pt>
                <c:pt idx="8688">
                  <c:v>4334</c:v>
                </c:pt>
                <c:pt idx="8689">
                  <c:v>4334</c:v>
                </c:pt>
                <c:pt idx="8690">
                  <c:v>4334</c:v>
                </c:pt>
                <c:pt idx="8691">
                  <c:v>4334</c:v>
                </c:pt>
                <c:pt idx="8692">
                  <c:v>4334</c:v>
                </c:pt>
                <c:pt idx="8693">
                  <c:v>4335</c:v>
                </c:pt>
                <c:pt idx="8694">
                  <c:v>4336</c:v>
                </c:pt>
                <c:pt idx="8695">
                  <c:v>4336</c:v>
                </c:pt>
                <c:pt idx="8696">
                  <c:v>4337</c:v>
                </c:pt>
                <c:pt idx="8697">
                  <c:v>4338</c:v>
                </c:pt>
                <c:pt idx="8698">
                  <c:v>4338</c:v>
                </c:pt>
                <c:pt idx="8699">
                  <c:v>4339</c:v>
                </c:pt>
                <c:pt idx="8700">
                  <c:v>4339</c:v>
                </c:pt>
                <c:pt idx="8701">
                  <c:v>4339</c:v>
                </c:pt>
                <c:pt idx="8702">
                  <c:v>4340</c:v>
                </c:pt>
                <c:pt idx="8703">
                  <c:v>4341</c:v>
                </c:pt>
                <c:pt idx="8704">
                  <c:v>4342</c:v>
                </c:pt>
                <c:pt idx="8705">
                  <c:v>4342</c:v>
                </c:pt>
                <c:pt idx="8706">
                  <c:v>4342</c:v>
                </c:pt>
                <c:pt idx="8707">
                  <c:v>4343</c:v>
                </c:pt>
                <c:pt idx="8708">
                  <c:v>4344</c:v>
                </c:pt>
                <c:pt idx="8709">
                  <c:v>4345</c:v>
                </c:pt>
                <c:pt idx="8710">
                  <c:v>4346</c:v>
                </c:pt>
                <c:pt idx="8711">
                  <c:v>4347</c:v>
                </c:pt>
                <c:pt idx="8712">
                  <c:v>4348</c:v>
                </c:pt>
                <c:pt idx="8713">
                  <c:v>4349</c:v>
                </c:pt>
                <c:pt idx="8714">
                  <c:v>4350</c:v>
                </c:pt>
                <c:pt idx="8715">
                  <c:v>4350</c:v>
                </c:pt>
                <c:pt idx="8716">
                  <c:v>4350</c:v>
                </c:pt>
                <c:pt idx="8717">
                  <c:v>4351</c:v>
                </c:pt>
                <c:pt idx="8718">
                  <c:v>4351</c:v>
                </c:pt>
                <c:pt idx="8719">
                  <c:v>4352</c:v>
                </c:pt>
                <c:pt idx="8720">
                  <c:v>4352</c:v>
                </c:pt>
                <c:pt idx="8721">
                  <c:v>4352</c:v>
                </c:pt>
                <c:pt idx="8722">
                  <c:v>4353</c:v>
                </c:pt>
                <c:pt idx="8723">
                  <c:v>4353</c:v>
                </c:pt>
                <c:pt idx="8724">
                  <c:v>4354</c:v>
                </c:pt>
                <c:pt idx="8725">
                  <c:v>4354</c:v>
                </c:pt>
                <c:pt idx="8726">
                  <c:v>4354</c:v>
                </c:pt>
                <c:pt idx="8727">
                  <c:v>4355</c:v>
                </c:pt>
                <c:pt idx="8728">
                  <c:v>4355</c:v>
                </c:pt>
                <c:pt idx="8729">
                  <c:v>4356</c:v>
                </c:pt>
                <c:pt idx="8730">
                  <c:v>4356</c:v>
                </c:pt>
                <c:pt idx="8731">
                  <c:v>4357</c:v>
                </c:pt>
                <c:pt idx="8732">
                  <c:v>4358</c:v>
                </c:pt>
                <c:pt idx="8733">
                  <c:v>4359</c:v>
                </c:pt>
                <c:pt idx="8734">
                  <c:v>4359</c:v>
                </c:pt>
                <c:pt idx="8735">
                  <c:v>4360</c:v>
                </c:pt>
                <c:pt idx="8736">
                  <c:v>4360</c:v>
                </c:pt>
                <c:pt idx="8737">
                  <c:v>4360</c:v>
                </c:pt>
                <c:pt idx="8738">
                  <c:v>4361</c:v>
                </c:pt>
                <c:pt idx="8739">
                  <c:v>4361</c:v>
                </c:pt>
                <c:pt idx="8740">
                  <c:v>4361</c:v>
                </c:pt>
                <c:pt idx="8741">
                  <c:v>4361</c:v>
                </c:pt>
                <c:pt idx="8742">
                  <c:v>4361</c:v>
                </c:pt>
                <c:pt idx="8743">
                  <c:v>4362</c:v>
                </c:pt>
                <c:pt idx="8744">
                  <c:v>4363</c:v>
                </c:pt>
                <c:pt idx="8745">
                  <c:v>4364</c:v>
                </c:pt>
                <c:pt idx="8746">
                  <c:v>4365</c:v>
                </c:pt>
                <c:pt idx="8747">
                  <c:v>4366</c:v>
                </c:pt>
                <c:pt idx="8748">
                  <c:v>4367</c:v>
                </c:pt>
                <c:pt idx="8749">
                  <c:v>4368</c:v>
                </c:pt>
                <c:pt idx="8750">
                  <c:v>4369</c:v>
                </c:pt>
                <c:pt idx="8751">
                  <c:v>4370</c:v>
                </c:pt>
                <c:pt idx="8752">
                  <c:v>4371</c:v>
                </c:pt>
                <c:pt idx="8753">
                  <c:v>4372</c:v>
                </c:pt>
                <c:pt idx="8754">
                  <c:v>4373</c:v>
                </c:pt>
                <c:pt idx="8755">
                  <c:v>4374</c:v>
                </c:pt>
                <c:pt idx="8756">
                  <c:v>4375</c:v>
                </c:pt>
                <c:pt idx="8757">
                  <c:v>4376</c:v>
                </c:pt>
                <c:pt idx="8758">
                  <c:v>4377</c:v>
                </c:pt>
                <c:pt idx="8759">
                  <c:v>4378</c:v>
                </c:pt>
                <c:pt idx="8760">
                  <c:v>4379</c:v>
                </c:pt>
                <c:pt idx="8761">
                  <c:v>4380</c:v>
                </c:pt>
                <c:pt idx="8762">
                  <c:v>4381</c:v>
                </c:pt>
                <c:pt idx="8763">
                  <c:v>4382</c:v>
                </c:pt>
                <c:pt idx="8764">
                  <c:v>4383</c:v>
                </c:pt>
                <c:pt idx="8765">
                  <c:v>4384</c:v>
                </c:pt>
                <c:pt idx="8766">
                  <c:v>4385</c:v>
                </c:pt>
                <c:pt idx="8767">
                  <c:v>4386</c:v>
                </c:pt>
                <c:pt idx="8768">
                  <c:v>4387</c:v>
                </c:pt>
                <c:pt idx="8769">
                  <c:v>4388</c:v>
                </c:pt>
                <c:pt idx="8770">
                  <c:v>4389</c:v>
                </c:pt>
                <c:pt idx="8771">
                  <c:v>4390</c:v>
                </c:pt>
                <c:pt idx="8772">
                  <c:v>4391</c:v>
                </c:pt>
                <c:pt idx="8773">
                  <c:v>4392</c:v>
                </c:pt>
                <c:pt idx="8774">
                  <c:v>4393</c:v>
                </c:pt>
                <c:pt idx="8775">
                  <c:v>4394</c:v>
                </c:pt>
                <c:pt idx="8776">
                  <c:v>4395</c:v>
                </c:pt>
                <c:pt idx="8777">
                  <c:v>4396</c:v>
                </c:pt>
                <c:pt idx="8778">
                  <c:v>4397</c:v>
                </c:pt>
                <c:pt idx="8779">
                  <c:v>4398</c:v>
                </c:pt>
                <c:pt idx="8780">
                  <c:v>4399</c:v>
                </c:pt>
                <c:pt idx="8781">
                  <c:v>4400</c:v>
                </c:pt>
                <c:pt idx="8782">
                  <c:v>4401</c:v>
                </c:pt>
                <c:pt idx="8783">
                  <c:v>4402</c:v>
                </c:pt>
                <c:pt idx="8784">
                  <c:v>4403</c:v>
                </c:pt>
                <c:pt idx="8785">
                  <c:v>4404</c:v>
                </c:pt>
                <c:pt idx="8786">
                  <c:v>4405</c:v>
                </c:pt>
                <c:pt idx="8787">
                  <c:v>4406</c:v>
                </c:pt>
                <c:pt idx="8788">
                  <c:v>4407</c:v>
                </c:pt>
                <c:pt idx="8789">
                  <c:v>4408</c:v>
                </c:pt>
                <c:pt idx="8790">
                  <c:v>4409</c:v>
                </c:pt>
                <c:pt idx="8791">
                  <c:v>4410</c:v>
                </c:pt>
                <c:pt idx="8792">
                  <c:v>4410</c:v>
                </c:pt>
                <c:pt idx="8793">
                  <c:v>4411</c:v>
                </c:pt>
                <c:pt idx="8794">
                  <c:v>4412</c:v>
                </c:pt>
                <c:pt idx="8795">
                  <c:v>4413</c:v>
                </c:pt>
                <c:pt idx="8796">
                  <c:v>4414</c:v>
                </c:pt>
                <c:pt idx="8797">
                  <c:v>4415</c:v>
                </c:pt>
                <c:pt idx="8798">
                  <c:v>4415</c:v>
                </c:pt>
                <c:pt idx="8799">
                  <c:v>4416</c:v>
                </c:pt>
                <c:pt idx="8800">
                  <c:v>4416</c:v>
                </c:pt>
                <c:pt idx="8801">
                  <c:v>4416</c:v>
                </c:pt>
                <c:pt idx="8802">
                  <c:v>4417</c:v>
                </c:pt>
                <c:pt idx="8803">
                  <c:v>4417</c:v>
                </c:pt>
                <c:pt idx="8804">
                  <c:v>4418</c:v>
                </c:pt>
                <c:pt idx="8805">
                  <c:v>4419</c:v>
                </c:pt>
                <c:pt idx="8806">
                  <c:v>4420</c:v>
                </c:pt>
                <c:pt idx="8807">
                  <c:v>4421</c:v>
                </c:pt>
                <c:pt idx="8808">
                  <c:v>4421</c:v>
                </c:pt>
                <c:pt idx="8809">
                  <c:v>4421</c:v>
                </c:pt>
                <c:pt idx="8810">
                  <c:v>4421</c:v>
                </c:pt>
                <c:pt idx="8811">
                  <c:v>4422</c:v>
                </c:pt>
                <c:pt idx="8812">
                  <c:v>4423</c:v>
                </c:pt>
                <c:pt idx="8813">
                  <c:v>4424</c:v>
                </c:pt>
                <c:pt idx="8814">
                  <c:v>4425</c:v>
                </c:pt>
                <c:pt idx="8815">
                  <c:v>4426</c:v>
                </c:pt>
                <c:pt idx="8816">
                  <c:v>4427</c:v>
                </c:pt>
                <c:pt idx="8817">
                  <c:v>4428</c:v>
                </c:pt>
                <c:pt idx="8818">
                  <c:v>4428</c:v>
                </c:pt>
                <c:pt idx="8819">
                  <c:v>4428</c:v>
                </c:pt>
                <c:pt idx="8820">
                  <c:v>4428</c:v>
                </c:pt>
                <c:pt idx="8821">
                  <c:v>4428</c:v>
                </c:pt>
                <c:pt idx="8822">
                  <c:v>4429</c:v>
                </c:pt>
                <c:pt idx="8823">
                  <c:v>4429</c:v>
                </c:pt>
                <c:pt idx="8824">
                  <c:v>4430</c:v>
                </c:pt>
                <c:pt idx="8825">
                  <c:v>4431</c:v>
                </c:pt>
                <c:pt idx="8826">
                  <c:v>4432</c:v>
                </c:pt>
                <c:pt idx="8827">
                  <c:v>4433</c:v>
                </c:pt>
                <c:pt idx="8828">
                  <c:v>4434</c:v>
                </c:pt>
                <c:pt idx="8829">
                  <c:v>4435</c:v>
                </c:pt>
                <c:pt idx="8830">
                  <c:v>4436</c:v>
                </c:pt>
                <c:pt idx="8831">
                  <c:v>4437</c:v>
                </c:pt>
                <c:pt idx="8832">
                  <c:v>4438</c:v>
                </c:pt>
                <c:pt idx="8833">
                  <c:v>4438</c:v>
                </c:pt>
                <c:pt idx="8834">
                  <c:v>4439</c:v>
                </c:pt>
                <c:pt idx="8835">
                  <c:v>4439</c:v>
                </c:pt>
                <c:pt idx="8836">
                  <c:v>4439</c:v>
                </c:pt>
                <c:pt idx="8837">
                  <c:v>4439</c:v>
                </c:pt>
                <c:pt idx="8838">
                  <c:v>4439</c:v>
                </c:pt>
                <c:pt idx="8839">
                  <c:v>4440</c:v>
                </c:pt>
                <c:pt idx="8840">
                  <c:v>4441</c:v>
                </c:pt>
                <c:pt idx="8841">
                  <c:v>4442</c:v>
                </c:pt>
                <c:pt idx="8842">
                  <c:v>4443</c:v>
                </c:pt>
                <c:pt idx="8843">
                  <c:v>4444</c:v>
                </c:pt>
                <c:pt idx="8844">
                  <c:v>4445</c:v>
                </c:pt>
                <c:pt idx="8845">
                  <c:v>4445</c:v>
                </c:pt>
                <c:pt idx="8846">
                  <c:v>4446</c:v>
                </c:pt>
                <c:pt idx="8847">
                  <c:v>4446</c:v>
                </c:pt>
                <c:pt idx="8848">
                  <c:v>4446</c:v>
                </c:pt>
                <c:pt idx="8849">
                  <c:v>4446</c:v>
                </c:pt>
                <c:pt idx="8850">
                  <c:v>4446</c:v>
                </c:pt>
                <c:pt idx="8851">
                  <c:v>4446</c:v>
                </c:pt>
                <c:pt idx="8852">
                  <c:v>4446</c:v>
                </c:pt>
                <c:pt idx="8853">
                  <c:v>4446</c:v>
                </c:pt>
                <c:pt idx="8854">
                  <c:v>4446</c:v>
                </c:pt>
                <c:pt idx="8855">
                  <c:v>4446</c:v>
                </c:pt>
                <c:pt idx="8856">
                  <c:v>4447</c:v>
                </c:pt>
                <c:pt idx="8857">
                  <c:v>4448</c:v>
                </c:pt>
                <c:pt idx="8858">
                  <c:v>4448</c:v>
                </c:pt>
                <c:pt idx="8859">
                  <c:v>4448</c:v>
                </c:pt>
                <c:pt idx="8860">
                  <c:v>4448</c:v>
                </c:pt>
                <c:pt idx="8861">
                  <c:v>4448</c:v>
                </c:pt>
                <c:pt idx="8862">
                  <c:v>4448</c:v>
                </c:pt>
                <c:pt idx="8863">
                  <c:v>4448</c:v>
                </c:pt>
                <c:pt idx="8864">
                  <c:v>4448</c:v>
                </c:pt>
                <c:pt idx="8865">
                  <c:v>4448</c:v>
                </c:pt>
                <c:pt idx="8866">
                  <c:v>4448</c:v>
                </c:pt>
                <c:pt idx="8867">
                  <c:v>4448</c:v>
                </c:pt>
                <c:pt idx="8868">
                  <c:v>4448</c:v>
                </c:pt>
                <c:pt idx="8869">
                  <c:v>4448</c:v>
                </c:pt>
                <c:pt idx="8870">
                  <c:v>4448</c:v>
                </c:pt>
                <c:pt idx="8871">
                  <c:v>4448</c:v>
                </c:pt>
                <c:pt idx="8872">
                  <c:v>4449</c:v>
                </c:pt>
                <c:pt idx="8873">
                  <c:v>4449</c:v>
                </c:pt>
                <c:pt idx="8874">
                  <c:v>4450</c:v>
                </c:pt>
                <c:pt idx="8875">
                  <c:v>4451</c:v>
                </c:pt>
                <c:pt idx="8876">
                  <c:v>4451</c:v>
                </c:pt>
                <c:pt idx="8877">
                  <c:v>4452</c:v>
                </c:pt>
                <c:pt idx="8878">
                  <c:v>4452</c:v>
                </c:pt>
                <c:pt idx="8879">
                  <c:v>4453</c:v>
                </c:pt>
                <c:pt idx="8880">
                  <c:v>4453</c:v>
                </c:pt>
                <c:pt idx="8881">
                  <c:v>4453</c:v>
                </c:pt>
                <c:pt idx="8882">
                  <c:v>4453</c:v>
                </c:pt>
                <c:pt idx="8883">
                  <c:v>4454</c:v>
                </c:pt>
                <c:pt idx="8884">
                  <c:v>4454</c:v>
                </c:pt>
                <c:pt idx="8885">
                  <c:v>4454</c:v>
                </c:pt>
                <c:pt idx="8886">
                  <c:v>4454</c:v>
                </c:pt>
                <c:pt idx="8887">
                  <c:v>4454</c:v>
                </c:pt>
                <c:pt idx="8888">
                  <c:v>4454</c:v>
                </c:pt>
                <c:pt idx="8889">
                  <c:v>4454</c:v>
                </c:pt>
                <c:pt idx="8890">
                  <c:v>4454</c:v>
                </c:pt>
                <c:pt idx="8891">
                  <c:v>4455</c:v>
                </c:pt>
                <c:pt idx="8892">
                  <c:v>4456</c:v>
                </c:pt>
                <c:pt idx="8893">
                  <c:v>4456</c:v>
                </c:pt>
                <c:pt idx="8894">
                  <c:v>4457</c:v>
                </c:pt>
                <c:pt idx="8895">
                  <c:v>4457</c:v>
                </c:pt>
                <c:pt idx="8896">
                  <c:v>4457</c:v>
                </c:pt>
                <c:pt idx="8897">
                  <c:v>4458</c:v>
                </c:pt>
                <c:pt idx="8898">
                  <c:v>4459</c:v>
                </c:pt>
                <c:pt idx="8899">
                  <c:v>4460</c:v>
                </c:pt>
                <c:pt idx="8900">
                  <c:v>4461</c:v>
                </c:pt>
                <c:pt idx="8901">
                  <c:v>4462</c:v>
                </c:pt>
                <c:pt idx="8902">
                  <c:v>4463</c:v>
                </c:pt>
                <c:pt idx="8903">
                  <c:v>4463</c:v>
                </c:pt>
                <c:pt idx="8904">
                  <c:v>4463</c:v>
                </c:pt>
                <c:pt idx="8905">
                  <c:v>4463</c:v>
                </c:pt>
                <c:pt idx="8906">
                  <c:v>4463</c:v>
                </c:pt>
                <c:pt idx="8907">
                  <c:v>4463</c:v>
                </c:pt>
                <c:pt idx="8908">
                  <c:v>4463</c:v>
                </c:pt>
                <c:pt idx="8909">
                  <c:v>4463</c:v>
                </c:pt>
                <c:pt idx="8910">
                  <c:v>4463</c:v>
                </c:pt>
                <c:pt idx="8911">
                  <c:v>4463</c:v>
                </c:pt>
                <c:pt idx="8912">
                  <c:v>4463</c:v>
                </c:pt>
                <c:pt idx="8913">
                  <c:v>4463</c:v>
                </c:pt>
                <c:pt idx="8914">
                  <c:v>4464</c:v>
                </c:pt>
                <c:pt idx="8915">
                  <c:v>4465</c:v>
                </c:pt>
                <c:pt idx="8916">
                  <c:v>4465</c:v>
                </c:pt>
                <c:pt idx="8917">
                  <c:v>4465</c:v>
                </c:pt>
                <c:pt idx="8918">
                  <c:v>4465</c:v>
                </c:pt>
                <c:pt idx="8919">
                  <c:v>4465</c:v>
                </c:pt>
                <c:pt idx="8920">
                  <c:v>4465</c:v>
                </c:pt>
                <c:pt idx="8921">
                  <c:v>4466</c:v>
                </c:pt>
                <c:pt idx="8922">
                  <c:v>4466</c:v>
                </c:pt>
                <c:pt idx="8923">
                  <c:v>4467</c:v>
                </c:pt>
                <c:pt idx="8924">
                  <c:v>4468</c:v>
                </c:pt>
                <c:pt idx="8925">
                  <c:v>4468</c:v>
                </c:pt>
                <c:pt idx="8926">
                  <c:v>4468</c:v>
                </c:pt>
                <c:pt idx="8927">
                  <c:v>4468</c:v>
                </c:pt>
                <c:pt idx="8928">
                  <c:v>4468</c:v>
                </c:pt>
                <c:pt idx="8929">
                  <c:v>4469</c:v>
                </c:pt>
                <c:pt idx="8930">
                  <c:v>4469</c:v>
                </c:pt>
                <c:pt idx="8931">
                  <c:v>4469</c:v>
                </c:pt>
                <c:pt idx="8932">
                  <c:v>4470</c:v>
                </c:pt>
                <c:pt idx="8933">
                  <c:v>4471</c:v>
                </c:pt>
                <c:pt idx="8934">
                  <c:v>4472</c:v>
                </c:pt>
                <c:pt idx="8935">
                  <c:v>4472</c:v>
                </c:pt>
                <c:pt idx="8936">
                  <c:v>4473</c:v>
                </c:pt>
                <c:pt idx="8937">
                  <c:v>4473</c:v>
                </c:pt>
                <c:pt idx="8938">
                  <c:v>4473</c:v>
                </c:pt>
                <c:pt idx="8939">
                  <c:v>4473</c:v>
                </c:pt>
                <c:pt idx="8940">
                  <c:v>4473</c:v>
                </c:pt>
                <c:pt idx="8941">
                  <c:v>4474</c:v>
                </c:pt>
                <c:pt idx="8942">
                  <c:v>4474</c:v>
                </c:pt>
                <c:pt idx="8943">
                  <c:v>4475</c:v>
                </c:pt>
                <c:pt idx="8944">
                  <c:v>4475</c:v>
                </c:pt>
                <c:pt idx="8945">
                  <c:v>4476</c:v>
                </c:pt>
                <c:pt idx="8946">
                  <c:v>4477</c:v>
                </c:pt>
                <c:pt idx="8947">
                  <c:v>4478</c:v>
                </c:pt>
                <c:pt idx="8948">
                  <c:v>4478</c:v>
                </c:pt>
                <c:pt idx="8949">
                  <c:v>4478</c:v>
                </c:pt>
                <c:pt idx="8950">
                  <c:v>4478</c:v>
                </c:pt>
                <c:pt idx="8951">
                  <c:v>4478</c:v>
                </c:pt>
                <c:pt idx="8952">
                  <c:v>4479</c:v>
                </c:pt>
                <c:pt idx="8953">
                  <c:v>4479</c:v>
                </c:pt>
                <c:pt idx="8954">
                  <c:v>4479</c:v>
                </c:pt>
                <c:pt idx="8955">
                  <c:v>4479</c:v>
                </c:pt>
                <c:pt idx="8956">
                  <c:v>4479</c:v>
                </c:pt>
                <c:pt idx="8957">
                  <c:v>4480</c:v>
                </c:pt>
                <c:pt idx="8958">
                  <c:v>4480</c:v>
                </c:pt>
                <c:pt idx="8959">
                  <c:v>4480</c:v>
                </c:pt>
                <c:pt idx="8960">
                  <c:v>4480</c:v>
                </c:pt>
                <c:pt idx="8961">
                  <c:v>4481</c:v>
                </c:pt>
                <c:pt idx="8962">
                  <c:v>4482</c:v>
                </c:pt>
                <c:pt idx="8963">
                  <c:v>4482</c:v>
                </c:pt>
                <c:pt idx="8964">
                  <c:v>4483</c:v>
                </c:pt>
                <c:pt idx="8965">
                  <c:v>4484</c:v>
                </c:pt>
                <c:pt idx="8966">
                  <c:v>4485</c:v>
                </c:pt>
                <c:pt idx="8967">
                  <c:v>4485</c:v>
                </c:pt>
                <c:pt idx="8968">
                  <c:v>4486</c:v>
                </c:pt>
                <c:pt idx="8969">
                  <c:v>4487</c:v>
                </c:pt>
                <c:pt idx="8970">
                  <c:v>4488</c:v>
                </c:pt>
                <c:pt idx="8971">
                  <c:v>4489</c:v>
                </c:pt>
                <c:pt idx="8972">
                  <c:v>4490</c:v>
                </c:pt>
                <c:pt idx="8973">
                  <c:v>4491</c:v>
                </c:pt>
                <c:pt idx="8974">
                  <c:v>4492</c:v>
                </c:pt>
                <c:pt idx="8975">
                  <c:v>4493</c:v>
                </c:pt>
                <c:pt idx="8976">
                  <c:v>4494</c:v>
                </c:pt>
                <c:pt idx="8977">
                  <c:v>4495</c:v>
                </c:pt>
                <c:pt idx="8978">
                  <c:v>4496</c:v>
                </c:pt>
                <c:pt idx="8979">
                  <c:v>4497</c:v>
                </c:pt>
                <c:pt idx="8980">
                  <c:v>4498</c:v>
                </c:pt>
                <c:pt idx="8981">
                  <c:v>4499</c:v>
                </c:pt>
                <c:pt idx="8982">
                  <c:v>4499</c:v>
                </c:pt>
                <c:pt idx="8983">
                  <c:v>4499</c:v>
                </c:pt>
                <c:pt idx="8984">
                  <c:v>4500</c:v>
                </c:pt>
                <c:pt idx="8985">
                  <c:v>4501</c:v>
                </c:pt>
                <c:pt idx="8986">
                  <c:v>4501</c:v>
                </c:pt>
                <c:pt idx="8987">
                  <c:v>4501</c:v>
                </c:pt>
                <c:pt idx="8988">
                  <c:v>4501</c:v>
                </c:pt>
                <c:pt idx="8989">
                  <c:v>4501</c:v>
                </c:pt>
                <c:pt idx="8990">
                  <c:v>4501</c:v>
                </c:pt>
                <c:pt idx="8991">
                  <c:v>4502</c:v>
                </c:pt>
                <c:pt idx="8992">
                  <c:v>4503</c:v>
                </c:pt>
                <c:pt idx="8993">
                  <c:v>4504</c:v>
                </c:pt>
                <c:pt idx="8994">
                  <c:v>4505</c:v>
                </c:pt>
                <c:pt idx="8995">
                  <c:v>4506</c:v>
                </c:pt>
                <c:pt idx="8996">
                  <c:v>4507</c:v>
                </c:pt>
                <c:pt idx="8997">
                  <c:v>4508</c:v>
                </c:pt>
                <c:pt idx="8998">
                  <c:v>4508</c:v>
                </c:pt>
                <c:pt idx="8999">
                  <c:v>4509</c:v>
                </c:pt>
                <c:pt idx="9000">
                  <c:v>4509</c:v>
                </c:pt>
                <c:pt idx="9001">
                  <c:v>4510</c:v>
                </c:pt>
                <c:pt idx="9002">
                  <c:v>4511</c:v>
                </c:pt>
                <c:pt idx="9003">
                  <c:v>4512</c:v>
                </c:pt>
                <c:pt idx="9004">
                  <c:v>4512</c:v>
                </c:pt>
                <c:pt idx="9005">
                  <c:v>4512</c:v>
                </c:pt>
                <c:pt idx="9006">
                  <c:v>4513</c:v>
                </c:pt>
                <c:pt idx="9007">
                  <c:v>4514</c:v>
                </c:pt>
                <c:pt idx="9008">
                  <c:v>4515</c:v>
                </c:pt>
                <c:pt idx="9009">
                  <c:v>4516</c:v>
                </c:pt>
                <c:pt idx="9010">
                  <c:v>4517</c:v>
                </c:pt>
                <c:pt idx="9011">
                  <c:v>4518</c:v>
                </c:pt>
                <c:pt idx="9012">
                  <c:v>4519</c:v>
                </c:pt>
                <c:pt idx="9013">
                  <c:v>4520</c:v>
                </c:pt>
                <c:pt idx="9014">
                  <c:v>4521</c:v>
                </c:pt>
                <c:pt idx="9015">
                  <c:v>4521</c:v>
                </c:pt>
                <c:pt idx="9016">
                  <c:v>4521</c:v>
                </c:pt>
                <c:pt idx="9017">
                  <c:v>4521</c:v>
                </c:pt>
                <c:pt idx="9018">
                  <c:v>4522</c:v>
                </c:pt>
                <c:pt idx="9019">
                  <c:v>4522</c:v>
                </c:pt>
                <c:pt idx="9020">
                  <c:v>4523</c:v>
                </c:pt>
                <c:pt idx="9021">
                  <c:v>4523</c:v>
                </c:pt>
                <c:pt idx="9022">
                  <c:v>4524</c:v>
                </c:pt>
                <c:pt idx="9023">
                  <c:v>4525</c:v>
                </c:pt>
                <c:pt idx="9024">
                  <c:v>4526</c:v>
                </c:pt>
                <c:pt idx="9025">
                  <c:v>4527</c:v>
                </c:pt>
                <c:pt idx="9026">
                  <c:v>4528</c:v>
                </c:pt>
                <c:pt idx="9027">
                  <c:v>4529</c:v>
                </c:pt>
                <c:pt idx="9028">
                  <c:v>4530</c:v>
                </c:pt>
                <c:pt idx="9029">
                  <c:v>4531</c:v>
                </c:pt>
                <c:pt idx="9030">
                  <c:v>4532</c:v>
                </c:pt>
                <c:pt idx="9031">
                  <c:v>4533</c:v>
                </c:pt>
                <c:pt idx="9032">
                  <c:v>4533</c:v>
                </c:pt>
                <c:pt idx="9033">
                  <c:v>4533</c:v>
                </c:pt>
                <c:pt idx="9034">
                  <c:v>4534</c:v>
                </c:pt>
                <c:pt idx="9035">
                  <c:v>4534</c:v>
                </c:pt>
                <c:pt idx="9036">
                  <c:v>4534</c:v>
                </c:pt>
                <c:pt idx="9037">
                  <c:v>4535</c:v>
                </c:pt>
                <c:pt idx="9038">
                  <c:v>4535</c:v>
                </c:pt>
                <c:pt idx="9039">
                  <c:v>4535</c:v>
                </c:pt>
                <c:pt idx="9040">
                  <c:v>4535</c:v>
                </c:pt>
                <c:pt idx="9041">
                  <c:v>4535</c:v>
                </c:pt>
                <c:pt idx="9042">
                  <c:v>4536</c:v>
                </c:pt>
                <c:pt idx="9043">
                  <c:v>4537</c:v>
                </c:pt>
                <c:pt idx="9044">
                  <c:v>4537</c:v>
                </c:pt>
                <c:pt idx="9045">
                  <c:v>4537</c:v>
                </c:pt>
                <c:pt idx="9046">
                  <c:v>4538</c:v>
                </c:pt>
                <c:pt idx="9047">
                  <c:v>4538</c:v>
                </c:pt>
                <c:pt idx="9048">
                  <c:v>4539</c:v>
                </c:pt>
                <c:pt idx="9049">
                  <c:v>4540</c:v>
                </c:pt>
                <c:pt idx="9050">
                  <c:v>4541</c:v>
                </c:pt>
                <c:pt idx="9051">
                  <c:v>4542</c:v>
                </c:pt>
                <c:pt idx="9052">
                  <c:v>4542</c:v>
                </c:pt>
                <c:pt idx="9053">
                  <c:v>4542</c:v>
                </c:pt>
                <c:pt idx="9054">
                  <c:v>4542</c:v>
                </c:pt>
                <c:pt idx="9055">
                  <c:v>4543</c:v>
                </c:pt>
                <c:pt idx="9056">
                  <c:v>4544</c:v>
                </c:pt>
                <c:pt idx="9057">
                  <c:v>4545</c:v>
                </c:pt>
                <c:pt idx="9058">
                  <c:v>4545</c:v>
                </c:pt>
                <c:pt idx="9059">
                  <c:v>4545</c:v>
                </c:pt>
                <c:pt idx="9060">
                  <c:v>4545</c:v>
                </c:pt>
                <c:pt idx="9061">
                  <c:v>4545</c:v>
                </c:pt>
                <c:pt idx="9062">
                  <c:v>4545</c:v>
                </c:pt>
                <c:pt idx="9063">
                  <c:v>4545</c:v>
                </c:pt>
                <c:pt idx="9064">
                  <c:v>4545</c:v>
                </c:pt>
                <c:pt idx="9065">
                  <c:v>4546</c:v>
                </c:pt>
                <c:pt idx="9066">
                  <c:v>4546</c:v>
                </c:pt>
                <c:pt idx="9067">
                  <c:v>4547</c:v>
                </c:pt>
                <c:pt idx="9068">
                  <c:v>4548</c:v>
                </c:pt>
                <c:pt idx="9069">
                  <c:v>4549</c:v>
                </c:pt>
                <c:pt idx="9070">
                  <c:v>4550</c:v>
                </c:pt>
                <c:pt idx="9071">
                  <c:v>4551</c:v>
                </c:pt>
                <c:pt idx="9072">
                  <c:v>4552</c:v>
                </c:pt>
                <c:pt idx="9073">
                  <c:v>4552</c:v>
                </c:pt>
                <c:pt idx="9074">
                  <c:v>4553</c:v>
                </c:pt>
                <c:pt idx="9075">
                  <c:v>4553</c:v>
                </c:pt>
                <c:pt idx="9076">
                  <c:v>4553</c:v>
                </c:pt>
                <c:pt idx="9077">
                  <c:v>4554</c:v>
                </c:pt>
                <c:pt idx="9078">
                  <c:v>4555</c:v>
                </c:pt>
                <c:pt idx="9079">
                  <c:v>4556</c:v>
                </c:pt>
                <c:pt idx="9080">
                  <c:v>4557</c:v>
                </c:pt>
                <c:pt idx="9081">
                  <c:v>4558</c:v>
                </c:pt>
                <c:pt idx="9082">
                  <c:v>4559</c:v>
                </c:pt>
                <c:pt idx="9083">
                  <c:v>4559</c:v>
                </c:pt>
                <c:pt idx="9084">
                  <c:v>4559</c:v>
                </c:pt>
                <c:pt idx="9085">
                  <c:v>4559</c:v>
                </c:pt>
                <c:pt idx="9086">
                  <c:v>4560</c:v>
                </c:pt>
                <c:pt idx="9087">
                  <c:v>4560</c:v>
                </c:pt>
                <c:pt idx="9088">
                  <c:v>4561</c:v>
                </c:pt>
                <c:pt idx="9089">
                  <c:v>4562</c:v>
                </c:pt>
                <c:pt idx="9090">
                  <c:v>4562</c:v>
                </c:pt>
                <c:pt idx="9091">
                  <c:v>4562</c:v>
                </c:pt>
                <c:pt idx="9092">
                  <c:v>4562</c:v>
                </c:pt>
                <c:pt idx="9093">
                  <c:v>4563</c:v>
                </c:pt>
                <c:pt idx="9094">
                  <c:v>4563</c:v>
                </c:pt>
                <c:pt idx="9095">
                  <c:v>4564</c:v>
                </c:pt>
                <c:pt idx="9096">
                  <c:v>4565</c:v>
                </c:pt>
                <c:pt idx="9097">
                  <c:v>4566</c:v>
                </c:pt>
                <c:pt idx="9098">
                  <c:v>4566</c:v>
                </c:pt>
                <c:pt idx="9099">
                  <c:v>4567</c:v>
                </c:pt>
                <c:pt idx="9100">
                  <c:v>4568</c:v>
                </c:pt>
                <c:pt idx="9101">
                  <c:v>4569</c:v>
                </c:pt>
                <c:pt idx="9102">
                  <c:v>4569</c:v>
                </c:pt>
                <c:pt idx="9103">
                  <c:v>4570</c:v>
                </c:pt>
                <c:pt idx="9104">
                  <c:v>4571</c:v>
                </c:pt>
                <c:pt idx="9105">
                  <c:v>4571</c:v>
                </c:pt>
                <c:pt idx="9106">
                  <c:v>4571</c:v>
                </c:pt>
                <c:pt idx="9107">
                  <c:v>4572</c:v>
                </c:pt>
                <c:pt idx="9108">
                  <c:v>4573</c:v>
                </c:pt>
                <c:pt idx="9109">
                  <c:v>4573</c:v>
                </c:pt>
                <c:pt idx="9110">
                  <c:v>4574</c:v>
                </c:pt>
                <c:pt idx="9111">
                  <c:v>4574</c:v>
                </c:pt>
                <c:pt idx="9112">
                  <c:v>4574</c:v>
                </c:pt>
                <c:pt idx="9113">
                  <c:v>4575</c:v>
                </c:pt>
                <c:pt idx="9114">
                  <c:v>4575</c:v>
                </c:pt>
                <c:pt idx="9115">
                  <c:v>4575</c:v>
                </c:pt>
                <c:pt idx="9116">
                  <c:v>4576</c:v>
                </c:pt>
                <c:pt idx="9117">
                  <c:v>4576</c:v>
                </c:pt>
                <c:pt idx="9118">
                  <c:v>4577</c:v>
                </c:pt>
                <c:pt idx="9119">
                  <c:v>4577</c:v>
                </c:pt>
                <c:pt idx="9120">
                  <c:v>4577</c:v>
                </c:pt>
                <c:pt idx="9121">
                  <c:v>4577</c:v>
                </c:pt>
                <c:pt idx="9122">
                  <c:v>4578</c:v>
                </c:pt>
                <c:pt idx="9123">
                  <c:v>4578</c:v>
                </c:pt>
                <c:pt idx="9124">
                  <c:v>4578</c:v>
                </c:pt>
                <c:pt idx="9125">
                  <c:v>4578</c:v>
                </c:pt>
                <c:pt idx="9126">
                  <c:v>4579</c:v>
                </c:pt>
                <c:pt idx="9127">
                  <c:v>4580</c:v>
                </c:pt>
                <c:pt idx="9128">
                  <c:v>4581</c:v>
                </c:pt>
                <c:pt idx="9129">
                  <c:v>4582</c:v>
                </c:pt>
                <c:pt idx="9130">
                  <c:v>4583</c:v>
                </c:pt>
                <c:pt idx="9131">
                  <c:v>4584</c:v>
                </c:pt>
                <c:pt idx="9132">
                  <c:v>4584</c:v>
                </c:pt>
                <c:pt idx="9133">
                  <c:v>4585</c:v>
                </c:pt>
                <c:pt idx="9134">
                  <c:v>4586</c:v>
                </c:pt>
                <c:pt idx="9135">
                  <c:v>4586</c:v>
                </c:pt>
                <c:pt idx="9136">
                  <c:v>4586</c:v>
                </c:pt>
                <c:pt idx="9137">
                  <c:v>4586</c:v>
                </c:pt>
                <c:pt idx="9138">
                  <c:v>4586</c:v>
                </c:pt>
                <c:pt idx="9139">
                  <c:v>4586</c:v>
                </c:pt>
                <c:pt idx="9140">
                  <c:v>4587</c:v>
                </c:pt>
                <c:pt idx="9141">
                  <c:v>4588</c:v>
                </c:pt>
                <c:pt idx="9142">
                  <c:v>4588</c:v>
                </c:pt>
                <c:pt idx="9143">
                  <c:v>4588</c:v>
                </c:pt>
                <c:pt idx="9144">
                  <c:v>4589</c:v>
                </c:pt>
                <c:pt idx="9145">
                  <c:v>4589</c:v>
                </c:pt>
                <c:pt idx="9146">
                  <c:v>4589</c:v>
                </c:pt>
                <c:pt idx="9147">
                  <c:v>4589</c:v>
                </c:pt>
                <c:pt idx="9148">
                  <c:v>4589</c:v>
                </c:pt>
                <c:pt idx="9149">
                  <c:v>4590</c:v>
                </c:pt>
                <c:pt idx="9150">
                  <c:v>4590</c:v>
                </c:pt>
                <c:pt idx="9151">
                  <c:v>4591</c:v>
                </c:pt>
                <c:pt idx="9152">
                  <c:v>4591</c:v>
                </c:pt>
                <c:pt idx="9153">
                  <c:v>4591</c:v>
                </c:pt>
                <c:pt idx="9154">
                  <c:v>4591</c:v>
                </c:pt>
                <c:pt idx="9155">
                  <c:v>4592</c:v>
                </c:pt>
                <c:pt idx="9156">
                  <c:v>4593</c:v>
                </c:pt>
                <c:pt idx="9157">
                  <c:v>4593</c:v>
                </c:pt>
                <c:pt idx="9158">
                  <c:v>4593</c:v>
                </c:pt>
                <c:pt idx="9159">
                  <c:v>4593</c:v>
                </c:pt>
                <c:pt idx="9160">
                  <c:v>4593</c:v>
                </c:pt>
                <c:pt idx="9161">
                  <c:v>4594</c:v>
                </c:pt>
                <c:pt idx="9162">
                  <c:v>4594</c:v>
                </c:pt>
                <c:pt idx="9163">
                  <c:v>4594</c:v>
                </c:pt>
                <c:pt idx="9164">
                  <c:v>4595</c:v>
                </c:pt>
                <c:pt idx="9165">
                  <c:v>4596</c:v>
                </c:pt>
                <c:pt idx="9166">
                  <c:v>4596</c:v>
                </c:pt>
                <c:pt idx="9167">
                  <c:v>4597</c:v>
                </c:pt>
                <c:pt idx="9168">
                  <c:v>4598</c:v>
                </c:pt>
                <c:pt idx="9169">
                  <c:v>4598</c:v>
                </c:pt>
                <c:pt idx="9170">
                  <c:v>4598</c:v>
                </c:pt>
                <c:pt idx="9171">
                  <c:v>4598</c:v>
                </c:pt>
                <c:pt idx="9172">
                  <c:v>4598</c:v>
                </c:pt>
                <c:pt idx="9173">
                  <c:v>4599</c:v>
                </c:pt>
                <c:pt idx="9174">
                  <c:v>4599</c:v>
                </c:pt>
                <c:pt idx="9175">
                  <c:v>4600</c:v>
                </c:pt>
                <c:pt idx="9176">
                  <c:v>4600</c:v>
                </c:pt>
                <c:pt idx="9177">
                  <c:v>4600</c:v>
                </c:pt>
                <c:pt idx="9178">
                  <c:v>4601</c:v>
                </c:pt>
                <c:pt idx="9179">
                  <c:v>4602</c:v>
                </c:pt>
                <c:pt idx="9180">
                  <c:v>4603</c:v>
                </c:pt>
                <c:pt idx="9181">
                  <c:v>4604</c:v>
                </c:pt>
                <c:pt idx="9182">
                  <c:v>4605</c:v>
                </c:pt>
                <c:pt idx="9183">
                  <c:v>4606</c:v>
                </c:pt>
                <c:pt idx="9184">
                  <c:v>4607</c:v>
                </c:pt>
                <c:pt idx="9185">
                  <c:v>4608</c:v>
                </c:pt>
                <c:pt idx="9186">
                  <c:v>4608</c:v>
                </c:pt>
                <c:pt idx="9187">
                  <c:v>4609</c:v>
                </c:pt>
                <c:pt idx="9188">
                  <c:v>4610</c:v>
                </c:pt>
                <c:pt idx="9189">
                  <c:v>4611</c:v>
                </c:pt>
                <c:pt idx="9190">
                  <c:v>4612</c:v>
                </c:pt>
                <c:pt idx="9191">
                  <c:v>4613</c:v>
                </c:pt>
                <c:pt idx="9192">
                  <c:v>4613</c:v>
                </c:pt>
                <c:pt idx="9193">
                  <c:v>4613</c:v>
                </c:pt>
                <c:pt idx="9194">
                  <c:v>4614</c:v>
                </c:pt>
                <c:pt idx="9195">
                  <c:v>4615</c:v>
                </c:pt>
                <c:pt idx="9196">
                  <c:v>4615</c:v>
                </c:pt>
                <c:pt idx="9197">
                  <c:v>4616</c:v>
                </c:pt>
                <c:pt idx="9198">
                  <c:v>4616</c:v>
                </c:pt>
                <c:pt idx="9199">
                  <c:v>4616</c:v>
                </c:pt>
                <c:pt idx="9200">
                  <c:v>4617</c:v>
                </c:pt>
                <c:pt idx="9201">
                  <c:v>4618</c:v>
                </c:pt>
                <c:pt idx="9202">
                  <c:v>4619</c:v>
                </c:pt>
                <c:pt idx="9203">
                  <c:v>4620</c:v>
                </c:pt>
                <c:pt idx="9204">
                  <c:v>4621</c:v>
                </c:pt>
                <c:pt idx="9205">
                  <c:v>4622</c:v>
                </c:pt>
                <c:pt idx="9206">
                  <c:v>4622</c:v>
                </c:pt>
                <c:pt idx="9207">
                  <c:v>4623</c:v>
                </c:pt>
                <c:pt idx="9208">
                  <c:v>4624</c:v>
                </c:pt>
                <c:pt idx="9209">
                  <c:v>4625</c:v>
                </c:pt>
                <c:pt idx="9210">
                  <c:v>4626</c:v>
                </c:pt>
                <c:pt idx="9211">
                  <c:v>4626</c:v>
                </c:pt>
                <c:pt idx="9212">
                  <c:v>4626</c:v>
                </c:pt>
                <c:pt idx="9213">
                  <c:v>4626</c:v>
                </c:pt>
                <c:pt idx="9214">
                  <c:v>4626</c:v>
                </c:pt>
                <c:pt idx="9215">
                  <c:v>4626</c:v>
                </c:pt>
                <c:pt idx="9216">
                  <c:v>4626</c:v>
                </c:pt>
                <c:pt idx="9217">
                  <c:v>4626</c:v>
                </c:pt>
                <c:pt idx="9218">
                  <c:v>4626</c:v>
                </c:pt>
                <c:pt idx="9219">
                  <c:v>4626</c:v>
                </c:pt>
                <c:pt idx="9220">
                  <c:v>4626</c:v>
                </c:pt>
                <c:pt idx="9221">
                  <c:v>4626</c:v>
                </c:pt>
                <c:pt idx="9222">
                  <c:v>4627</c:v>
                </c:pt>
                <c:pt idx="9223">
                  <c:v>4628</c:v>
                </c:pt>
                <c:pt idx="9224">
                  <c:v>4628</c:v>
                </c:pt>
                <c:pt idx="9225">
                  <c:v>4629</c:v>
                </c:pt>
                <c:pt idx="9226">
                  <c:v>4629</c:v>
                </c:pt>
                <c:pt idx="9227">
                  <c:v>4630</c:v>
                </c:pt>
                <c:pt idx="9228">
                  <c:v>4630</c:v>
                </c:pt>
                <c:pt idx="9229">
                  <c:v>4631</c:v>
                </c:pt>
                <c:pt idx="9230">
                  <c:v>4632</c:v>
                </c:pt>
                <c:pt idx="9231">
                  <c:v>4633</c:v>
                </c:pt>
                <c:pt idx="9232">
                  <c:v>4634</c:v>
                </c:pt>
                <c:pt idx="9233">
                  <c:v>4635</c:v>
                </c:pt>
                <c:pt idx="9234">
                  <c:v>4636</c:v>
                </c:pt>
                <c:pt idx="9235">
                  <c:v>4637</c:v>
                </c:pt>
                <c:pt idx="9236">
                  <c:v>4637</c:v>
                </c:pt>
                <c:pt idx="9237">
                  <c:v>4638</c:v>
                </c:pt>
                <c:pt idx="9238">
                  <c:v>4638</c:v>
                </c:pt>
                <c:pt idx="9239">
                  <c:v>4639</c:v>
                </c:pt>
                <c:pt idx="9240">
                  <c:v>4640</c:v>
                </c:pt>
                <c:pt idx="9241">
                  <c:v>4640</c:v>
                </c:pt>
                <c:pt idx="9242">
                  <c:v>4640</c:v>
                </c:pt>
                <c:pt idx="9243">
                  <c:v>4640</c:v>
                </c:pt>
                <c:pt idx="9244">
                  <c:v>4640</c:v>
                </c:pt>
                <c:pt idx="9245">
                  <c:v>4640</c:v>
                </c:pt>
                <c:pt idx="9246">
                  <c:v>4640</c:v>
                </c:pt>
                <c:pt idx="9247">
                  <c:v>4640</c:v>
                </c:pt>
                <c:pt idx="9248">
                  <c:v>4640</c:v>
                </c:pt>
                <c:pt idx="9249">
                  <c:v>4641</c:v>
                </c:pt>
                <c:pt idx="9250">
                  <c:v>4642</c:v>
                </c:pt>
                <c:pt idx="9251">
                  <c:v>4643</c:v>
                </c:pt>
                <c:pt idx="9252">
                  <c:v>4643</c:v>
                </c:pt>
                <c:pt idx="9253">
                  <c:v>4643</c:v>
                </c:pt>
                <c:pt idx="9254">
                  <c:v>4643</c:v>
                </c:pt>
                <c:pt idx="9255">
                  <c:v>4643</c:v>
                </c:pt>
                <c:pt idx="9256">
                  <c:v>4643</c:v>
                </c:pt>
                <c:pt idx="9257">
                  <c:v>4643</c:v>
                </c:pt>
                <c:pt idx="9258">
                  <c:v>4643</c:v>
                </c:pt>
                <c:pt idx="9259">
                  <c:v>4644</c:v>
                </c:pt>
                <c:pt idx="9260">
                  <c:v>4645</c:v>
                </c:pt>
                <c:pt idx="9261">
                  <c:v>4646</c:v>
                </c:pt>
                <c:pt idx="9262">
                  <c:v>4646</c:v>
                </c:pt>
                <c:pt idx="9263">
                  <c:v>4647</c:v>
                </c:pt>
                <c:pt idx="9264">
                  <c:v>4648</c:v>
                </c:pt>
                <c:pt idx="9265">
                  <c:v>4649</c:v>
                </c:pt>
                <c:pt idx="9266">
                  <c:v>4649</c:v>
                </c:pt>
                <c:pt idx="9267">
                  <c:v>4649</c:v>
                </c:pt>
                <c:pt idx="9268">
                  <c:v>4650</c:v>
                </c:pt>
                <c:pt idx="9269">
                  <c:v>4651</c:v>
                </c:pt>
                <c:pt idx="9270">
                  <c:v>4652</c:v>
                </c:pt>
                <c:pt idx="9271">
                  <c:v>4653</c:v>
                </c:pt>
                <c:pt idx="9272">
                  <c:v>4654</c:v>
                </c:pt>
                <c:pt idx="9273">
                  <c:v>4654</c:v>
                </c:pt>
                <c:pt idx="9274">
                  <c:v>4655</c:v>
                </c:pt>
                <c:pt idx="9275">
                  <c:v>4655</c:v>
                </c:pt>
                <c:pt idx="9276">
                  <c:v>4656</c:v>
                </c:pt>
                <c:pt idx="9277">
                  <c:v>4657</c:v>
                </c:pt>
                <c:pt idx="9278">
                  <c:v>4658</c:v>
                </c:pt>
                <c:pt idx="9279">
                  <c:v>4658</c:v>
                </c:pt>
                <c:pt idx="9280">
                  <c:v>4659</c:v>
                </c:pt>
                <c:pt idx="9281">
                  <c:v>4659</c:v>
                </c:pt>
                <c:pt idx="9282">
                  <c:v>4659</c:v>
                </c:pt>
                <c:pt idx="9283">
                  <c:v>4660</c:v>
                </c:pt>
                <c:pt idx="9284">
                  <c:v>4661</c:v>
                </c:pt>
                <c:pt idx="9285">
                  <c:v>4661</c:v>
                </c:pt>
                <c:pt idx="9286">
                  <c:v>4662</c:v>
                </c:pt>
                <c:pt idx="9287">
                  <c:v>4663</c:v>
                </c:pt>
                <c:pt idx="9288">
                  <c:v>4663</c:v>
                </c:pt>
                <c:pt idx="9289">
                  <c:v>4664</c:v>
                </c:pt>
                <c:pt idx="9290">
                  <c:v>4664</c:v>
                </c:pt>
                <c:pt idx="9291">
                  <c:v>4664</c:v>
                </c:pt>
                <c:pt idx="9292">
                  <c:v>4664</c:v>
                </c:pt>
                <c:pt idx="9293">
                  <c:v>4664</c:v>
                </c:pt>
                <c:pt idx="9294">
                  <c:v>4664</c:v>
                </c:pt>
                <c:pt idx="9295">
                  <c:v>4664</c:v>
                </c:pt>
                <c:pt idx="9296">
                  <c:v>4664</c:v>
                </c:pt>
                <c:pt idx="9297">
                  <c:v>4664</c:v>
                </c:pt>
                <c:pt idx="9298">
                  <c:v>4664</c:v>
                </c:pt>
                <c:pt idx="9299">
                  <c:v>4665</c:v>
                </c:pt>
                <c:pt idx="9300">
                  <c:v>4665</c:v>
                </c:pt>
                <c:pt idx="9301">
                  <c:v>4666</c:v>
                </c:pt>
                <c:pt idx="9302">
                  <c:v>4666</c:v>
                </c:pt>
                <c:pt idx="9303">
                  <c:v>4666</c:v>
                </c:pt>
                <c:pt idx="9304">
                  <c:v>4666</c:v>
                </c:pt>
                <c:pt idx="9305">
                  <c:v>4666</c:v>
                </c:pt>
                <c:pt idx="9306">
                  <c:v>4666</c:v>
                </c:pt>
                <c:pt idx="9307">
                  <c:v>4667</c:v>
                </c:pt>
                <c:pt idx="9308">
                  <c:v>4668</c:v>
                </c:pt>
                <c:pt idx="9309">
                  <c:v>4668</c:v>
                </c:pt>
                <c:pt idx="9310">
                  <c:v>4669</c:v>
                </c:pt>
                <c:pt idx="9311">
                  <c:v>4669</c:v>
                </c:pt>
                <c:pt idx="9312">
                  <c:v>4669</c:v>
                </c:pt>
                <c:pt idx="9313">
                  <c:v>4669</c:v>
                </c:pt>
                <c:pt idx="9314">
                  <c:v>4670</c:v>
                </c:pt>
                <c:pt idx="9315">
                  <c:v>4670</c:v>
                </c:pt>
                <c:pt idx="9316">
                  <c:v>4670</c:v>
                </c:pt>
                <c:pt idx="9317">
                  <c:v>4671</c:v>
                </c:pt>
                <c:pt idx="9318">
                  <c:v>4671</c:v>
                </c:pt>
                <c:pt idx="9319">
                  <c:v>4671</c:v>
                </c:pt>
                <c:pt idx="9320">
                  <c:v>4671</c:v>
                </c:pt>
                <c:pt idx="9321">
                  <c:v>4671</c:v>
                </c:pt>
                <c:pt idx="9322">
                  <c:v>4672</c:v>
                </c:pt>
                <c:pt idx="9323">
                  <c:v>4672</c:v>
                </c:pt>
                <c:pt idx="9324">
                  <c:v>4673</c:v>
                </c:pt>
                <c:pt idx="9325">
                  <c:v>4674</c:v>
                </c:pt>
                <c:pt idx="9326">
                  <c:v>4675</c:v>
                </c:pt>
                <c:pt idx="9327">
                  <c:v>4676</c:v>
                </c:pt>
                <c:pt idx="9328">
                  <c:v>4677</c:v>
                </c:pt>
                <c:pt idx="9329">
                  <c:v>4677</c:v>
                </c:pt>
                <c:pt idx="9330">
                  <c:v>4678</c:v>
                </c:pt>
                <c:pt idx="9331">
                  <c:v>4678</c:v>
                </c:pt>
                <c:pt idx="9332">
                  <c:v>4678</c:v>
                </c:pt>
                <c:pt idx="9333">
                  <c:v>4679</c:v>
                </c:pt>
                <c:pt idx="9334">
                  <c:v>4680</c:v>
                </c:pt>
                <c:pt idx="9335">
                  <c:v>4681</c:v>
                </c:pt>
                <c:pt idx="9336">
                  <c:v>4681</c:v>
                </c:pt>
                <c:pt idx="9337">
                  <c:v>4681</c:v>
                </c:pt>
                <c:pt idx="9338">
                  <c:v>4681</c:v>
                </c:pt>
                <c:pt idx="9339">
                  <c:v>4681</c:v>
                </c:pt>
                <c:pt idx="9340">
                  <c:v>4681</c:v>
                </c:pt>
                <c:pt idx="9341">
                  <c:v>4682</c:v>
                </c:pt>
                <c:pt idx="9342">
                  <c:v>4682</c:v>
                </c:pt>
                <c:pt idx="9343">
                  <c:v>4683</c:v>
                </c:pt>
                <c:pt idx="9344">
                  <c:v>4684</c:v>
                </c:pt>
                <c:pt idx="9345">
                  <c:v>4685</c:v>
                </c:pt>
                <c:pt idx="9346">
                  <c:v>4685</c:v>
                </c:pt>
                <c:pt idx="9347">
                  <c:v>4685</c:v>
                </c:pt>
                <c:pt idx="9348">
                  <c:v>4685</c:v>
                </c:pt>
                <c:pt idx="9349">
                  <c:v>4686</c:v>
                </c:pt>
                <c:pt idx="9350">
                  <c:v>4687</c:v>
                </c:pt>
                <c:pt idx="9351">
                  <c:v>4687</c:v>
                </c:pt>
                <c:pt idx="9352">
                  <c:v>4688</c:v>
                </c:pt>
                <c:pt idx="9353">
                  <c:v>4688</c:v>
                </c:pt>
                <c:pt idx="9354">
                  <c:v>4688</c:v>
                </c:pt>
                <c:pt idx="9355">
                  <c:v>4688</c:v>
                </c:pt>
                <c:pt idx="9356">
                  <c:v>4688</c:v>
                </c:pt>
                <c:pt idx="9357">
                  <c:v>4688</c:v>
                </c:pt>
                <c:pt idx="9358">
                  <c:v>4688</c:v>
                </c:pt>
                <c:pt idx="9359">
                  <c:v>4689</c:v>
                </c:pt>
                <c:pt idx="9360">
                  <c:v>4690</c:v>
                </c:pt>
                <c:pt idx="9361">
                  <c:v>4690</c:v>
                </c:pt>
                <c:pt idx="9362">
                  <c:v>4691</c:v>
                </c:pt>
                <c:pt idx="9363">
                  <c:v>4691</c:v>
                </c:pt>
                <c:pt idx="9364">
                  <c:v>4692</c:v>
                </c:pt>
                <c:pt idx="9365">
                  <c:v>4693</c:v>
                </c:pt>
                <c:pt idx="9366">
                  <c:v>4694</c:v>
                </c:pt>
                <c:pt idx="9367">
                  <c:v>4695</c:v>
                </c:pt>
                <c:pt idx="9368">
                  <c:v>4695</c:v>
                </c:pt>
                <c:pt idx="9369">
                  <c:v>4696</c:v>
                </c:pt>
                <c:pt idx="9370">
                  <c:v>4697</c:v>
                </c:pt>
                <c:pt idx="9371">
                  <c:v>4698</c:v>
                </c:pt>
                <c:pt idx="9372">
                  <c:v>4699</c:v>
                </c:pt>
                <c:pt idx="9373">
                  <c:v>4699</c:v>
                </c:pt>
                <c:pt idx="9374">
                  <c:v>4700</c:v>
                </c:pt>
                <c:pt idx="9375">
                  <c:v>4700</c:v>
                </c:pt>
                <c:pt idx="9376">
                  <c:v>4701</c:v>
                </c:pt>
                <c:pt idx="9377">
                  <c:v>4701</c:v>
                </c:pt>
                <c:pt idx="9378">
                  <c:v>4702</c:v>
                </c:pt>
                <c:pt idx="9379">
                  <c:v>4702</c:v>
                </c:pt>
                <c:pt idx="9380">
                  <c:v>4702</c:v>
                </c:pt>
                <c:pt idx="9381">
                  <c:v>4702</c:v>
                </c:pt>
                <c:pt idx="9382">
                  <c:v>4703</c:v>
                </c:pt>
                <c:pt idx="9383">
                  <c:v>4703</c:v>
                </c:pt>
                <c:pt idx="9384">
                  <c:v>4704</c:v>
                </c:pt>
                <c:pt idx="9385">
                  <c:v>4705</c:v>
                </c:pt>
                <c:pt idx="9386">
                  <c:v>4706</c:v>
                </c:pt>
                <c:pt idx="9387">
                  <c:v>4707</c:v>
                </c:pt>
                <c:pt idx="9388">
                  <c:v>4707</c:v>
                </c:pt>
                <c:pt idx="9389">
                  <c:v>4708</c:v>
                </c:pt>
                <c:pt idx="9390">
                  <c:v>4709</c:v>
                </c:pt>
                <c:pt idx="9391">
                  <c:v>4709</c:v>
                </c:pt>
                <c:pt idx="9392">
                  <c:v>4710</c:v>
                </c:pt>
                <c:pt idx="9393">
                  <c:v>4711</c:v>
                </c:pt>
                <c:pt idx="9394">
                  <c:v>4711</c:v>
                </c:pt>
                <c:pt idx="9395">
                  <c:v>4711</c:v>
                </c:pt>
                <c:pt idx="9396">
                  <c:v>4711</c:v>
                </c:pt>
                <c:pt idx="9397">
                  <c:v>4712</c:v>
                </c:pt>
                <c:pt idx="9398">
                  <c:v>4713</c:v>
                </c:pt>
                <c:pt idx="9399">
                  <c:v>4713</c:v>
                </c:pt>
                <c:pt idx="9400">
                  <c:v>4713</c:v>
                </c:pt>
                <c:pt idx="9401">
                  <c:v>4713</c:v>
                </c:pt>
                <c:pt idx="9402">
                  <c:v>4713</c:v>
                </c:pt>
                <c:pt idx="9403">
                  <c:v>4713</c:v>
                </c:pt>
                <c:pt idx="9404">
                  <c:v>4713</c:v>
                </c:pt>
                <c:pt idx="9405">
                  <c:v>4713</c:v>
                </c:pt>
                <c:pt idx="9406">
                  <c:v>4714</c:v>
                </c:pt>
                <c:pt idx="9407">
                  <c:v>4714</c:v>
                </c:pt>
                <c:pt idx="9408">
                  <c:v>4715</c:v>
                </c:pt>
                <c:pt idx="9409">
                  <c:v>4715</c:v>
                </c:pt>
                <c:pt idx="9410">
                  <c:v>4716</c:v>
                </c:pt>
                <c:pt idx="9411">
                  <c:v>4716</c:v>
                </c:pt>
                <c:pt idx="9412">
                  <c:v>4716</c:v>
                </c:pt>
                <c:pt idx="9413">
                  <c:v>4717</c:v>
                </c:pt>
                <c:pt idx="9414">
                  <c:v>4718</c:v>
                </c:pt>
                <c:pt idx="9415">
                  <c:v>4718</c:v>
                </c:pt>
                <c:pt idx="9416">
                  <c:v>4718</c:v>
                </c:pt>
                <c:pt idx="9417">
                  <c:v>4719</c:v>
                </c:pt>
                <c:pt idx="9418">
                  <c:v>4719</c:v>
                </c:pt>
                <c:pt idx="9419">
                  <c:v>4719</c:v>
                </c:pt>
                <c:pt idx="9420">
                  <c:v>4720</c:v>
                </c:pt>
                <c:pt idx="9421">
                  <c:v>4720</c:v>
                </c:pt>
                <c:pt idx="9422">
                  <c:v>4720</c:v>
                </c:pt>
                <c:pt idx="9423">
                  <c:v>4720</c:v>
                </c:pt>
                <c:pt idx="9424">
                  <c:v>4721</c:v>
                </c:pt>
                <c:pt idx="9425">
                  <c:v>4721</c:v>
                </c:pt>
                <c:pt idx="9426">
                  <c:v>4721</c:v>
                </c:pt>
                <c:pt idx="9427">
                  <c:v>4722</c:v>
                </c:pt>
                <c:pt idx="9428">
                  <c:v>4723</c:v>
                </c:pt>
                <c:pt idx="9429">
                  <c:v>4724</c:v>
                </c:pt>
                <c:pt idx="9430">
                  <c:v>4725</c:v>
                </c:pt>
                <c:pt idx="9431">
                  <c:v>4725</c:v>
                </c:pt>
                <c:pt idx="9432">
                  <c:v>4726</c:v>
                </c:pt>
                <c:pt idx="9433">
                  <c:v>4726</c:v>
                </c:pt>
                <c:pt idx="9434">
                  <c:v>4727</c:v>
                </c:pt>
                <c:pt idx="9435">
                  <c:v>4728</c:v>
                </c:pt>
                <c:pt idx="9436">
                  <c:v>4728</c:v>
                </c:pt>
                <c:pt idx="9437">
                  <c:v>4728</c:v>
                </c:pt>
                <c:pt idx="9438">
                  <c:v>4728</c:v>
                </c:pt>
                <c:pt idx="9439">
                  <c:v>4729</c:v>
                </c:pt>
                <c:pt idx="9440">
                  <c:v>4730</c:v>
                </c:pt>
                <c:pt idx="9441">
                  <c:v>4730</c:v>
                </c:pt>
                <c:pt idx="9442">
                  <c:v>4731</c:v>
                </c:pt>
                <c:pt idx="9443">
                  <c:v>4731</c:v>
                </c:pt>
                <c:pt idx="9444">
                  <c:v>4731</c:v>
                </c:pt>
                <c:pt idx="9445">
                  <c:v>4732</c:v>
                </c:pt>
                <c:pt idx="9446">
                  <c:v>4733</c:v>
                </c:pt>
                <c:pt idx="9447">
                  <c:v>4733</c:v>
                </c:pt>
                <c:pt idx="9448">
                  <c:v>4733</c:v>
                </c:pt>
                <c:pt idx="9449">
                  <c:v>4734</c:v>
                </c:pt>
                <c:pt idx="9450">
                  <c:v>4735</c:v>
                </c:pt>
                <c:pt idx="9451">
                  <c:v>4735</c:v>
                </c:pt>
                <c:pt idx="9452">
                  <c:v>4736</c:v>
                </c:pt>
                <c:pt idx="9453">
                  <c:v>4736</c:v>
                </c:pt>
                <c:pt idx="9454">
                  <c:v>4736</c:v>
                </c:pt>
                <c:pt idx="9455">
                  <c:v>4737</c:v>
                </c:pt>
                <c:pt idx="9456">
                  <c:v>4738</c:v>
                </c:pt>
                <c:pt idx="9457">
                  <c:v>4739</c:v>
                </c:pt>
                <c:pt idx="9458">
                  <c:v>4740</c:v>
                </c:pt>
                <c:pt idx="9459">
                  <c:v>4740</c:v>
                </c:pt>
                <c:pt idx="9460">
                  <c:v>4740</c:v>
                </c:pt>
                <c:pt idx="9461">
                  <c:v>4740</c:v>
                </c:pt>
                <c:pt idx="9462">
                  <c:v>4740</c:v>
                </c:pt>
                <c:pt idx="9463">
                  <c:v>4740</c:v>
                </c:pt>
                <c:pt idx="9464">
                  <c:v>4741</c:v>
                </c:pt>
                <c:pt idx="9465">
                  <c:v>4742</c:v>
                </c:pt>
                <c:pt idx="9466">
                  <c:v>4743</c:v>
                </c:pt>
                <c:pt idx="9467">
                  <c:v>4744</c:v>
                </c:pt>
                <c:pt idx="9468">
                  <c:v>4745</c:v>
                </c:pt>
                <c:pt idx="9469">
                  <c:v>4746</c:v>
                </c:pt>
                <c:pt idx="9470">
                  <c:v>4747</c:v>
                </c:pt>
                <c:pt idx="9471">
                  <c:v>4748</c:v>
                </c:pt>
                <c:pt idx="9472">
                  <c:v>4748</c:v>
                </c:pt>
                <c:pt idx="9473">
                  <c:v>4749</c:v>
                </c:pt>
                <c:pt idx="9474">
                  <c:v>4750</c:v>
                </c:pt>
                <c:pt idx="9475">
                  <c:v>4750</c:v>
                </c:pt>
                <c:pt idx="9476">
                  <c:v>4751</c:v>
                </c:pt>
                <c:pt idx="9477">
                  <c:v>4751</c:v>
                </c:pt>
                <c:pt idx="9478">
                  <c:v>4752</c:v>
                </c:pt>
                <c:pt idx="9479">
                  <c:v>4753</c:v>
                </c:pt>
                <c:pt idx="9480">
                  <c:v>4754</c:v>
                </c:pt>
                <c:pt idx="9481">
                  <c:v>4754</c:v>
                </c:pt>
                <c:pt idx="9482">
                  <c:v>4754</c:v>
                </c:pt>
                <c:pt idx="9483">
                  <c:v>4754</c:v>
                </c:pt>
                <c:pt idx="9484">
                  <c:v>4755</c:v>
                </c:pt>
                <c:pt idx="9485">
                  <c:v>4755</c:v>
                </c:pt>
                <c:pt idx="9486">
                  <c:v>4756</c:v>
                </c:pt>
                <c:pt idx="9487">
                  <c:v>4756</c:v>
                </c:pt>
                <c:pt idx="9488">
                  <c:v>4757</c:v>
                </c:pt>
                <c:pt idx="9489">
                  <c:v>4758</c:v>
                </c:pt>
                <c:pt idx="9490">
                  <c:v>4758</c:v>
                </c:pt>
              </c:numCache>
            </c:numRef>
          </c:val>
          <c:smooth val="0"/>
        </c:ser>
        <c:ser>
          <c:idx val="2"/>
          <c:order val="2"/>
          <c:tx>
            <c:strRef>
              <c:f>Sheet2!$J$1</c:f>
              <c:strCache>
                <c:ptCount val="1"/>
                <c:pt idx="0">
                  <c:v>High C</c:v>
                </c:pt>
              </c:strCache>
            </c:strRef>
          </c:tx>
          <c:marker>
            <c:symbol val="none"/>
          </c:marker>
          <c:val>
            <c:numRef>
              <c:f>Sheet2!$J$2:$J$9604</c:f>
              <c:numCache>
                <c:formatCode>General</c:formatCode>
                <c:ptCount val="960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1</c:v>
                </c:pt>
                <c:pt idx="30">
                  <c:v>1</c:v>
                </c:pt>
                <c:pt idx="31">
                  <c:v>1</c:v>
                </c:pt>
                <c:pt idx="32">
                  <c:v>1</c:v>
                </c:pt>
                <c:pt idx="33">
                  <c:v>1</c:v>
                </c:pt>
                <c:pt idx="34">
                  <c:v>1</c:v>
                </c:pt>
                <c:pt idx="35">
                  <c:v>1</c:v>
                </c:pt>
                <c:pt idx="36">
                  <c:v>1</c:v>
                </c:pt>
                <c:pt idx="37">
                  <c:v>1</c:v>
                </c:pt>
                <c:pt idx="38">
                  <c:v>1</c:v>
                </c:pt>
                <c:pt idx="39">
                  <c:v>1</c:v>
                </c:pt>
                <c:pt idx="40">
                  <c:v>1</c:v>
                </c:pt>
                <c:pt idx="41">
                  <c:v>1</c:v>
                </c:pt>
                <c:pt idx="42">
                  <c:v>1</c:v>
                </c:pt>
                <c:pt idx="43">
                  <c:v>1</c:v>
                </c:pt>
                <c:pt idx="44">
                  <c:v>1</c:v>
                </c:pt>
                <c:pt idx="45">
                  <c:v>1</c:v>
                </c:pt>
                <c:pt idx="46">
                  <c:v>2</c:v>
                </c:pt>
                <c:pt idx="47">
                  <c:v>2</c:v>
                </c:pt>
                <c:pt idx="48">
                  <c:v>2</c:v>
                </c:pt>
                <c:pt idx="49">
                  <c:v>3</c:v>
                </c:pt>
                <c:pt idx="50">
                  <c:v>3</c:v>
                </c:pt>
                <c:pt idx="51">
                  <c:v>3</c:v>
                </c:pt>
                <c:pt idx="52">
                  <c:v>3</c:v>
                </c:pt>
                <c:pt idx="53">
                  <c:v>3</c:v>
                </c:pt>
                <c:pt idx="54">
                  <c:v>3</c:v>
                </c:pt>
                <c:pt idx="55">
                  <c:v>3</c:v>
                </c:pt>
                <c:pt idx="56">
                  <c:v>3</c:v>
                </c:pt>
                <c:pt idx="57">
                  <c:v>3</c:v>
                </c:pt>
                <c:pt idx="58">
                  <c:v>3</c:v>
                </c:pt>
                <c:pt idx="59">
                  <c:v>3</c:v>
                </c:pt>
                <c:pt idx="60">
                  <c:v>3</c:v>
                </c:pt>
                <c:pt idx="61">
                  <c:v>3</c:v>
                </c:pt>
                <c:pt idx="62">
                  <c:v>3</c:v>
                </c:pt>
                <c:pt idx="63">
                  <c:v>3</c:v>
                </c:pt>
                <c:pt idx="64">
                  <c:v>3</c:v>
                </c:pt>
                <c:pt idx="65">
                  <c:v>3</c:v>
                </c:pt>
                <c:pt idx="66">
                  <c:v>3</c:v>
                </c:pt>
                <c:pt idx="67">
                  <c:v>3</c:v>
                </c:pt>
                <c:pt idx="68">
                  <c:v>3</c:v>
                </c:pt>
                <c:pt idx="69">
                  <c:v>3</c:v>
                </c:pt>
                <c:pt idx="70">
                  <c:v>3</c:v>
                </c:pt>
                <c:pt idx="71">
                  <c:v>3</c:v>
                </c:pt>
                <c:pt idx="72">
                  <c:v>3</c:v>
                </c:pt>
                <c:pt idx="73">
                  <c:v>3</c:v>
                </c:pt>
                <c:pt idx="74">
                  <c:v>3</c:v>
                </c:pt>
                <c:pt idx="75">
                  <c:v>3</c:v>
                </c:pt>
                <c:pt idx="76">
                  <c:v>3</c:v>
                </c:pt>
                <c:pt idx="77">
                  <c:v>3</c:v>
                </c:pt>
                <c:pt idx="78">
                  <c:v>3</c:v>
                </c:pt>
                <c:pt idx="79">
                  <c:v>3</c:v>
                </c:pt>
                <c:pt idx="80">
                  <c:v>3</c:v>
                </c:pt>
                <c:pt idx="81">
                  <c:v>3</c:v>
                </c:pt>
                <c:pt idx="82">
                  <c:v>3</c:v>
                </c:pt>
                <c:pt idx="83">
                  <c:v>3</c:v>
                </c:pt>
                <c:pt idx="84">
                  <c:v>4</c:v>
                </c:pt>
                <c:pt idx="85">
                  <c:v>4</c:v>
                </c:pt>
                <c:pt idx="86">
                  <c:v>4</c:v>
                </c:pt>
                <c:pt idx="87">
                  <c:v>4</c:v>
                </c:pt>
                <c:pt idx="88">
                  <c:v>4</c:v>
                </c:pt>
                <c:pt idx="89">
                  <c:v>4</c:v>
                </c:pt>
                <c:pt idx="90">
                  <c:v>4</c:v>
                </c:pt>
                <c:pt idx="91">
                  <c:v>4</c:v>
                </c:pt>
                <c:pt idx="92">
                  <c:v>4</c:v>
                </c:pt>
                <c:pt idx="93">
                  <c:v>4</c:v>
                </c:pt>
                <c:pt idx="94">
                  <c:v>4</c:v>
                </c:pt>
                <c:pt idx="95">
                  <c:v>4</c:v>
                </c:pt>
                <c:pt idx="96">
                  <c:v>4</c:v>
                </c:pt>
                <c:pt idx="97">
                  <c:v>4</c:v>
                </c:pt>
                <c:pt idx="98">
                  <c:v>4</c:v>
                </c:pt>
                <c:pt idx="99">
                  <c:v>4</c:v>
                </c:pt>
                <c:pt idx="100">
                  <c:v>4</c:v>
                </c:pt>
                <c:pt idx="101">
                  <c:v>4</c:v>
                </c:pt>
                <c:pt idx="102">
                  <c:v>4</c:v>
                </c:pt>
                <c:pt idx="103">
                  <c:v>4</c:v>
                </c:pt>
                <c:pt idx="104">
                  <c:v>4</c:v>
                </c:pt>
                <c:pt idx="105">
                  <c:v>4</c:v>
                </c:pt>
                <c:pt idx="106">
                  <c:v>4</c:v>
                </c:pt>
                <c:pt idx="107">
                  <c:v>4</c:v>
                </c:pt>
                <c:pt idx="108">
                  <c:v>4</c:v>
                </c:pt>
                <c:pt idx="109">
                  <c:v>4</c:v>
                </c:pt>
                <c:pt idx="110">
                  <c:v>4</c:v>
                </c:pt>
                <c:pt idx="111">
                  <c:v>4</c:v>
                </c:pt>
                <c:pt idx="112">
                  <c:v>4</c:v>
                </c:pt>
                <c:pt idx="113">
                  <c:v>4</c:v>
                </c:pt>
                <c:pt idx="114">
                  <c:v>4</c:v>
                </c:pt>
                <c:pt idx="115">
                  <c:v>4</c:v>
                </c:pt>
                <c:pt idx="116">
                  <c:v>4</c:v>
                </c:pt>
                <c:pt idx="117">
                  <c:v>4</c:v>
                </c:pt>
                <c:pt idx="118">
                  <c:v>4</c:v>
                </c:pt>
                <c:pt idx="119">
                  <c:v>4</c:v>
                </c:pt>
                <c:pt idx="120">
                  <c:v>5</c:v>
                </c:pt>
                <c:pt idx="121">
                  <c:v>5</c:v>
                </c:pt>
                <c:pt idx="122">
                  <c:v>5</c:v>
                </c:pt>
                <c:pt idx="123">
                  <c:v>5</c:v>
                </c:pt>
                <c:pt idx="124">
                  <c:v>5</c:v>
                </c:pt>
                <c:pt idx="125">
                  <c:v>5</c:v>
                </c:pt>
                <c:pt idx="126">
                  <c:v>5</c:v>
                </c:pt>
                <c:pt idx="127">
                  <c:v>5</c:v>
                </c:pt>
                <c:pt idx="128">
                  <c:v>5</c:v>
                </c:pt>
                <c:pt idx="129">
                  <c:v>5</c:v>
                </c:pt>
                <c:pt idx="130">
                  <c:v>5</c:v>
                </c:pt>
                <c:pt idx="131">
                  <c:v>5</c:v>
                </c:pt>
                <c:pt idx="132">
                  <c:v>5</c:v>
                </c:pt>
                <c:pt idx="133">
                  <c:v>5</c:v>
                </c:pt>
                <c:pt idx="134">
                  <c:v>5</c:v>
                </c:pt>
                <c:pt idx="135">
                  <c:v>5</c:v>
                </c:pt>
                <c:pt idx="136">
                  <c:v>5</c:v>
                </c:pt>
                <c:pt idx="137">
                  <c:v>5</c:v>
                </c:pt>
                <c:pt idx="138">
                  <c:v>5</c:v>
                </c:pt>
                <c:pt idx="139">
                  <c:v>5</c:v>
                </c:pt>
                <c:pt idx="140">
                  <c:v>5</c:v>
                </c:pt>
                <c:pt idx="141">
                  <c:v>5</c:v>
                </c:pt>
                <c:pt idx="142">
                  <c:v>5</c:v>
                </c:pt>
                <c:pt idx="143">
                  <c:v>5</c:v>
                </c:pt>
                <c:pt idx="144">
                  <c:v>5</c:v>
                </c:pt>
                <c:pt idx="145">
                  <c:v>5</c:v>
                </c:pt>
                <c:pt idx="146">
                  <c:v>5</c:v>
                </c:pt>
                <c:pt idx="147">
                  <c:v>5</c:v>
                </c:pt>
                <c:pt idx="148">
                  <c:v>5</c:v>
                </c:pt>
                <c:pt idx="149">
                  <c:v>5</c:v>
                </c:pt>
                <c:pt idx="150">
                  <c:v>5</c:v>
                </c:pt>
                <c:pt idx="151">
                  <c:v>5</c:v>
                </c:pt>
                <c:pt idx="152">
                  <c:v>5</c:v>
                </c:pt>
                <c:pt idx="153">
                  <c:v>5</c:v>
                </c:pt>
                <c:pt idx="154">
                  <c:v>5</c:v>
                </c:pt>
                <c:pt idx="155">
                  <c:v>5</c:v>
                </c:pt>
                <c:pt idx="156">
                  <c:v>6</c:v>
                </c:pt>
                <c:pt idx="157">
                  <c:v>6</c:v>
                </c:pt>
                <c:pt idx="158">
                  <c:v>6</c:v>
                </c:pt>
                <c:pt idx="159">
                  <c:v>6</c:v>
                </c:pt>
                <c:pt idx="160">
                  <c:v>6</c:v>
                </c:pt>
                <c:pt idx="161">
                  <c:v>6</c:v>
                </c:pt>
                <c:pt idx="162">
                  <c:v>6</c:v>
                </c:pt>
                <c:pt idx="163">
                  <c:v>6</c:v>
                </c:pt>
                <c:pt idx="164">
                  <c:v>6</c:v>
                </c:pt>
                <c:pt idx="165">
                  <c:v>6</c:v>
                </c:pt>
                <c:pt idx="166">
                  <c:v>6</c:v>
                </c:pt>
                <c:pt idx="167">
                  <c:v>7</c:v>
                </c:pt>
                <c:pt idx="168">
                  <c:v>7</c:v>
                </c:pt>
                <c:pt idx="169">
                  <c:v>7</c:v>
                </c:pt>
                <c:pt idx="170">
                  <c:v>7</c:v>
                </c:pt>
                <c:pt idx="171">
                  <c:v>7</c:v>
                </c:pt>
                <c:pt idx="172">
                  <c:v>7</c:v>
                </c:pt>
                <c:pt idx="173">
                  <c:v>7</c:v>
                </c:pt>
                <c:pt idx="174">
                  <c:v>7</c:v>
                </c:pt>
                <c:pt idx="175">
                  <c:v>7</c:v>
                </c:pt>
                <c:pt idx="176">
                  <c:v>7</c:v>
                </c:pt>
                <c:pt idx="177">
                  <c:v>7</c:v>
                </c:pt>
                <c:pt idx="178">
                  <c:v>7</c:v>
                </c:pt>
                <c:pt idx="179">
                  <c:v>8</c:v>
                </c:pt>
                <c:pt idx="180">
                  <c:v>8</c:v>
                </c:pt>
                <c:pt idx="181">
                  <c:v>8</c:v>
                </c:pt>
                <c:pt idx="182">
                  <c:v>8</c:v>
                </c:pt>
                <c:pt idx="183">
                  <c:v>8</c:v>
                </c:pt>
                <c:pt idx="184">
                  <c:v>8</c:v>
                </c:pt>
                <c:pt idx="185">
                  <c:v>8</c:v>
                </c:pt>
                <c:pt idx="186">
                  <c:v>8</c:v>
                </c:pt>
                <c:pt idx="187">
                  <c:v>9</c:v>
                </c:pt>
                <c:pt idx="188">
                  <c:v>9</c:v>
                </c:pt>
                <c:pt idx="189">
                  <c:v>9</c:v>
                </c:pt>
                <c:pt idx="190">
                  <c:v>9</c:v>
                </c:pt>
                <c:pt idx="191">
                  <c:v>9</c:v>
                </c:pt>
                <c:pt idx="192">
                  <c:v>9</c:v>
                </c:pt>
                <c:pt idx="193">
                  <c:v>9</c:v>
                </c:pt>
                <c:pt idx="194">
                  <c:v>9</c:v>
                </c:pt>
                <c:pt idx="195">
                  <c:v>9</c:v>
                </c:pt>
                <c:pt idx="196">
                  <c:v>9</c:v>
                </c:pt>
                <c:pt idx="197">
                  <c:v>9</c:v>
                </c:pt>
                <c:pt idx="198">
                  <c:v>9</c:v>
                </c:pt>
                <c:pt idx="199">
                  <c:v>9</c:v>
                </c:pt>
                <c:pt idx="200">
                  <c:v>9</c:v>
                </c:pt>
                <c:pt idx="201">
                  <c:v>9</c:v>
                </c:pt>
                <c:pt idx="202">
                  <c:v>9</c:v>
                </c:pt>
                <c:pt idx="203">
                  <c:v>9</c:v>
                </c:pt>
                <c:pt idx="204">
                  <c:v>9</c:v>
                </c:pt>
                <c:pt idx="205">
                  <c:v>9</c:v>
                </c:pt>
                <c:pt idx="206">
                  <c:v>9</c:v>
                </c:pt>
                <c:pt idx="207">
                  <c:v>9</c:v>
                </c:pt>
                <c:pt idx="208">
                  <c:v>9</c:v>
                </c:pt>
                <c:pt idx="209">
                  <c:v>9</c:v>
                </c:pt>
                <c:pt idx="210">
                  <c:v>9</c:v>
                </c:pt>
                <c:pt idx="211">
                  <c:v>10</c:v>
                </c:pt>
                <c:pt idx="212">
                  <c:v>10</c:v>
                </c:pt>
                <c:pt idx="213">
                  <c:v>11</c:v>
                </c:pt>
                <c:pt idx="214">
                  <c:v>11</c:v>
                </c:pt>
                <c:pt idx="215">
                  <c:v>11</c:v>
                </c:pt>
                <c:pt idx="216">
                  <c:v>11</c:v>
                </c:pt>
                <c:pt idx="217">
                  <c:v>11</c:v>
                </c:pt>
                <c:pt idx="218">
                  <c:v>11</c:v>
                </c:pt>
                <c:pt idx="219">
                  <c:v>11</c:v>
                </c:pt>
                <c:pt idx="220">
                  <c:v>11</c:v>
                </c:pt>
                <c:pt idx="221">
                  <c:v>11</c:v>
                </c:pt>
                <c:pt idx="222">
                  <c:v>12</c:v>
                </c:pt>
                <c:pt idx="223">
                  <c:v>12</c:v>
                </c:pt>
                <c:pt idx="224">
                  <c:v>12</c:v>
                </c:pt>
                <c:pt idx="225">
                  <c:v>13</c:v>
                </c:pt>
                <c:pt idx="226">
                  <c:v>13</c:v>
                </c:pt>
                <c:pt idx="227">
                  <c:v>13</c:v>
                </c:pt>
                <c:pt idx="228">
                  <c:v>13</c:v>
                </c:pt>
                <c:pt idx="229">
                  <c:v>13</c:v>
                </c:pt>
                <c:pt idx="230">
                  <c:v>13</c:v>
                </c:pt>
                <c:pt idx="231">
                  <c:v>13</c:v>
                </c:pt>
                <c:pt idx="232">
                  <c:v>13</c:v>
                </c:pt>
                <c:pt idx="233">
                  <c:v>13</c:v>
                </c:pt>
                <c:pt idx="234">
                  <c:v>13</c:v>
                </c:pt>
                <c:pt idx="235">
                  <c:v>13</c:v>
                </c:pt>
                <c:pt idx="236">
                  <c:v>13</c:v>
                </c:pt>
                <c:pt idx="237">
                  <c:v>13</c:v>
                </c:pt>
                <c:pt idx="238">
                  <c:v>13</c:v>
                </c:pt>
                <c:pt idx="239">
                  <c:v>13</c:v>
                </c:pt>
                <c:pt idx="240">
                  <c:v>13</c:v>
                </c:pt>
                <c:pt idx="241">
                  <c:v>13</c:v>
                </c:pt>
                <c:pt idx="242">
                  <c:v>13</c:v>
                </c:pt>
                <c:pt idx="243">
                  <c:v>13</c:v>
                </c:pt>
                <c:pt idx="244">
                  <c:v>13</c:v>
                </c:pt>
                <c:pt idx="245">
                  <c:v>13</c:v>
                </c:pt>
                <c:pt idx="246">
                  <c:v>13</c:v>
                </c:pt>
                <c:pt idx="247">
                  <c:v>13</c:v>
                </c:pt>
                <c:pt idx="248">
                  <c:v>13</c:v>
                </c:pt>
                <c:pt idx="249">
                  <c:v>13</c:v>
                </c:pt>
                <c:pt idx="250">
                  <c:v>13</c:v>
                </c:pt>
                <c:pt idx="251">
                  <c:v>13</c:v>
                </c:pt>
                <c:pt idx="252">
                  <c:v>13</c:v>
                </c:pt>
                <c:pt idx="253">
                  <c:v>13</c:v>
                </c:pt>
                <c:pt idx="254">
                  <c:v>13</c:v>
                </c:pt>
                <c:pt idx="255">
                  <c:v>13</c:v>
                </c:pt>
                <c:pt idx="256">
                  <c:v>13</c:v>
                </c:pt>
                <c:pt idx="257">
                  <c:v>13</c:v>
                </c:pt>
                <c:pt idx="258">
                  <c:v>13</c:v>
                </c:pt>
                <c:pt idx="259">
                  <c:v>13</c:v>
                </c:pt>
                <c:pt idx="260">
                  <c:v>14</c:v>
                </c:pt>
                <c:pt idx="261">
                  <c:v>14</c:v>
                </c:pt>
                <c:pt idx="262">
                  <c:v>14</c:v>
                </c:pt>
                <c:pt idx="263">
                  <c:v>14</c:v>
                </c:pt>
                <c:pt idx="264">
                  <c:v>14</c:v>
                </c:pt>
                <c:pt idx="265">
                  <c:v>14</c:v>
                </c:pt>
                <c:pt idx="266">
                  <c:v>14</c:v>
                </c:pt>
                <c:pt idx="267">
                  <c:v>14</c:v>
                </c:pt>
                <c:pt idx="268">
                  <c:v>14</c:v>
                </c:pt>
                <c:pt idx="269">
                  <c:v>14</c:v>
                </c:pt>
                <c:pt idx="270">
                  <c:v>14</c:v>
                </c:pt>
                <c:pt idx="271">
                  <c:v>14</c:v>
                </c:pt>
                <c:pt idx="272">
                  <c:v>14</c:v>
                </c:pt>
                <c:pt idx="273">
                  <c:v>14</c:v>
                </c:pt>
                <c:pt idx="274">
                  <c:v>14</c:v>
                </c:pt>
                <c:pt idx="275">
                  <c:v>14</c:v>
                </c:pt>
                <c:pt idx="276">
                  <c:v>14</c:v>
                </c:pt>
                <c:pt idx="277">
                  <c:v>14</c:v>
                </c:pt>
                <c:pt idx="278">
                  <c:v>14</c:v>
                </c:pt>
                <c:pt idx="279">
                  <c:v>14</c:v>
                </c:pt>
                <c:pt idx="280">
                  <c:v>14</c:v>
                </c:pt>
                <c:pt idx="281">
                  <c:v>14</c:v>
                </c:pt>
                <c:pt idx="282">
                  <c:v>14</c:v>
                </c:pt>
                <c:pt idx="283">
                  <c:v>14</c:v>
                </c:pt>
                <c:pt idx="284">
                  <c:v>14</c:v>
                </c:pt>
                <c:pt idx="285">
                  <c:v>14</c:v>
                </c:pt>
                <c:pt idx="286">
                  <c:v>14</c:v>
                </c:pt>
                <c:pt idx="287">
                  <c:v>14</c:v>
                </c:pt>
                <c:pt idx="288">
                  <c:v>14</c:v>
                </c:pt>
                <c:pt idx="289">
                  <c:v>14</c:v>
                </c:pt>
                <c:pt idx="290">
                  <c:v>14</c:v>
                </c:pt>
                <c:pt idx="291">
                  <c:v>14</c:v>
                </c:pt>
                <c:pt idx="292">
                  <c:v>14</c:v>
                </c:pt>
                <c:pt idx="293">
                  <c:v>14</c:v>
                </c:pt>
                <c:pt idx="294">
                  <c:v>14</c:v>
                </c:pt>
                <c:pt idx="295">
                  <c:v>14</c:v>
                </c:pt>
                <c:pt idx="296">
                  <c:v>14</c:v>
                </c:pt>
                <c:pt idx="297">
                  <c:v>14</c:v>
                </c:pt>
                <c:pt idx="298">
                  <c:v>14</c:v>
                </c:pt>
                <c:pt idx="299">
                  <c:v>14</c:v>
                </c:pt>
                <c:pt idx="300">
                  <c:v>14</c:v>
                </c:pt>
                <c:pt idx="301">
                  <c:v>14</c:v>
                </c:pt>
                <c:pt idx="302">
                  <c:v>14</c:v>
                </c:pt>
                <c:pt idx="303">
                  <c:v>14</c:v>
                </c:pt>
                <c:pt idx="304">
                  <c:v>14</c:v>
                </c:pt>
                <c:pt idx="305">
                  <c:v>14</c:v>
                </c:pt>
                <c:pt idx="306">
                  <c:v>14</c:v>
                </c:pt>
                <c:pt idx="307">
                  <c:v>14</c:v>
                </c:pt>
                <c:pt idx="308">
                  <c:v>14</c:v>
                </c:pt>
                <c:pt idx="309">
                  <c:v>14</c:v>
                </c:pt>
                <c:pt idx="310">
                  <c:v>14</c:v>
                </c:pt>
                <c:pt idx="311">
                  <c:v>15</c:v>
                </c:pt>
                <c:pt idx="312">
                  <c:v>15</c:v>
                </c:pt>
                <c:pt idx="313">
                  <c:v>15</c:v>
                </c:pt>
                <c:pt idx="314">
                  <c:v>16</c:v>
                </c:pt>
                <c:pt idx="315">
                  <c:v>16</c:v>
                </c:pt>
                <c:pt idx="316">
                  <c:v>16</c:v>
                </c:pt>
                <c:pt idx="317">
                  <c:v>16</c:v>
                </c:pt>
                <c:pt idx="318">
                  <c:v>16</c:v>
                </c:pt>
                <c:pt idx="319">
                  <c:v>16</c:v>
                </c:pt>
                <c:pt idx="320">
                  <c:v>16</c:v>
                </c:pt>
                <c:pt idx="321">
                  <c:v>17</c:v>
                </c:pt>
                <c:pt idx="322">
                  <c:v>17</c:v>
                </c:pt>
                <c:pt idx="323">
                  <c:v>17</c:v>
                </c:pt>
                <c:pt idx="324">
                  <c:v>17</c:v>
                </c:pt>
                <c:pt idx="325">
                  <c:v>17</c:v>
                </c:pt>
                <c:pt idx="326">
                  <c:v>17</c:v>
                </c:pt>
                <c:pt idx="327">
                  <c:v>17</c:v>
                </c:pt>
                <c:pt idx="328">
                  <c:v>17</c:v>
                </c:pt>
                <c:pt idx="329">
                  <c:v>17</c:v>
                </c:pt>
                <c:pt idx="330">
                  <c:v>17</c:v>
                </c:pt>
                <c:pt idx="331">
                  <c:v>17</c:v>
                </c:pt>
                <c:pt idx="332">
                  <c:v>17</c:v>
                </c:pt>
                <c:pt idx="333">
                  <c:v>17</c:v>
                </c:pt>
                <c:pt idx="334">
                  <c:v>17</c:v>
                </c:pt>
                <c:pt idx="335">
                  <c:v>17</c:v>
                </c:pt>
                <c:pt idx="336">
                  <c:v>17</c:v>
                </c:pt>
                <c:pt idx="337">
                  <c:v>17</c:v>
                </c:pt>
                <c:pt idx="338">
                  <c:v>17</c:v>
                </c:pt>
                <c:pt idx="339">
                  <c:v>17</c:v>
                </c:pt>
                <c:pt idx="340">
                  <c:v>17</c:v>
                </c:pt>
                <c:pt idx="341">
                  <c:v>17</c:v>
                </c:pt>
                <c:pt idx="342">
                  <c:v>17</c:v>
                </c:pt>
                <c:pt idx="343">
                  <c:v>17</c:v>
                </c:pt>
                <c:pt idx="344">
                  <c:v>17</c:v>
                </c:pt>
                <c:pt idx="345">
                  <c:v>17</c:v>
                </c:pt>
                <c:pt idx="346">
                  <c:v>17</c:v>
                </c:pt>
                <c:pt idx="347">
                  <c:v>17</c:v>
                </c:pt>
                <c:pt idx="348">
                  <c:v>17</c:v>
                </c:pt>
                <c:pt idx="349">
                  <c:v>17</c:v>
                </c:pt>
                <c:pt idx="350">
                  <c:v>17</c:v>
                </c:pt>
                <c:pt idx="351">
                  <c:v>17</c:v>
                </c:pt>
                <c:pt idx="352">
                  <c:v>17</c:v>
                </c:pt>
                <c:pt idx="353">
                  <c:v>17</c:v>
                </c:pt>
                <c:pt idx="354">
                  <c:v>17</c:v>
                </c:pt>
                <c:pt idx="355">
                  <c:v>17</c:v>
                </c:pt>
                <c:pt idx="356">
                  <c:v>17</c:v>
                </c:pt>
                <c:pt idx="357">
                  <c:v>17</c:v>
                </c:pt>
                <c:pt idx="358">
                  <c:v>17</c:v>
                </c:pt>
                <c:pt idx="359">
                  <c:v>17</c:v>
                </c:pt>
                <c:pt idx="360">
                  <c:v>17</c:v>
                </c:pt>
                <c:pt idx="361">
                  <c:v>17</c:v>
                </c:pt>
                <c:pt idx="362">
                  <c:v>17</c:v>
                </c:pt>
                <c:pt idx="363">
                  <c:v>17</c:v>
                </c:pt>
                <c:pt idx="364">
                  <c:v>17</c:v>
                </c:pt>
                <c:pt idx="365">
                  <c:v>17</c:v>
                </c:pt>
                <c:pt idx="366">
                  <c:v>17</c:v>
                </c:pt>
                <c:pt idx="367">
                  <c:v>17</c:v>
                </c:pt>
                <c:pt idx="368">
                  <c:v>17</c:v>
                </c:pt>
                <c:pt idx="369">
                  <c:v>17</c:v>
                </c:pt>
                <c:pt idx="370">
                  <c:v>17</c:v>
                </c:pt>
                <c:pt idx="371">
                  <c:v>17</c:v>
                </c:pt>
                <c:pt idx="372">
                  <c:v>17</c:v>
                </c:pt>
                <c:pt idx="373">
                  <c:v>17</c:v>
                </c:pt>
                <c:pt idx="374">
                  <c:v>17</c:v>
                </c:pt>
                <c:pt idx="375">
                  <c:v>17</c:v>
                </c:pt>
                <c:pt idx="376">
                  <c:v>17</c:v>
                </c:pt>
                <c:pt idx="377">
                  <c:v>17</c:v>
                </c:pt>
                <c:pt idx="378">
                  <c:v>17</c:v>
                </c:pt>
                <c:pt idx="379">
                  <c:v>17</c:v>
                </c:pt>
                <c:pt idx="380">
                  <c:v>17</c:v>
                </c:pt>
                <c:pt idx="381">
                  <c:v>17</c:v>
                </c:pt>
                <c:pt idx="382">
                  <c:v>17</c:v>
                </c:pt>
                <c:pt idx="383">
                  <c:v>17</c:v>
                </c:pt>
                <c:pt idx="384">
                  <c:v>17</c:v>
                </c:pt>
                <c:pt idx="385">
                  <c:v>17</c:v>
                </c:pt>
                <c:pt idx="386">
                  <c:v>17</c:v>
                </c:pt>
                <c:pt idx="387">
                  <c:v>17</c:v>
                </c:pt>
                <c:pt idx="388">
                  <c:v>17</c:v>
                </c:pt>
                <c:pt idx="389">
                  <c:v>17</c:v>
                </c:pt>
                <c:pt idx="390">
                  <c:v>17</c:v>
                </c:pt>
                <c:pt idx="391">
                  <c:v>17</c:v>
                </c:pt>
                <c:pt idx="392">
                  <c:v>17</c:v>
                </c:pt>
                <c:pt idx="393">
                  <c:v>17</c:v>
                </c:pt>
                <c:pt idx="394">
                  <c:v>17</c:v>
                </c:pt>
                <c:pt idx="395">
                  <c:v>17</c:v>
                </c:pt>
                <c:pt idx="396">
                  <c:v>17</c:v>
                </c:pt>
                <c:pt idx="397">
                  <c:v>18</c:v>
                </c:pt>
                <c:pt idx="398">
                  <c:v>18</c:v>
                </c:pt>
                <c:pt idx="399">
                  <c:v>18</c:v>
                </c:pt>
                <c:pt idx="400">
                  <c:v>19</c:v>
                </c:pt>
                <c:pt idx="401">
                  <c:v>19</c:v>
                </c:pt>
                <c:pt idx="402">
                  <c:v>19</c:v>
                </c:pt>
                <c:pt idx="403">
                  <c:v>19</c:v>
                </c:pt>
                <c:pt idx="404">
                  <c:v>19</c:v>
                </c:pt>
                <c:pt idx="405">
                  <c:v>19</c:v>
                </c:pt>
                <c:pt idx="406">
                  <c:v>19</c:v>
                </c:pt>
                <c:pt idx="407">
                  <c:v>19</c:v>
                </c:pt>
                <c:pt idx="408">
                  <c:v>19</c:v>
                </c:pt>
                <c:pt idx="409">
                  <c:v>19</c:v>
                </c:pt>
                <c:pt idx="410">
                  <c:v>19</c:v>
                </c:pt>
                <c:pt idx="411">
                  <c:v>19</c:v>
                </c:pt>
                <c:pt idx="412">
                  <c:v>19</c:v>
                </c:pt>
                <c:pt idx="413">
                  <c:v>19</c:v>
                </c:pt>
                <c:pt idx="414">
                  <c:v>19</c:v>
                </c:pt>
                <c:pt idx="415">
                  <c:v>19</c:v>
                </c:pt>
                <c:pt idx="416">
                  <c:v>19</c:v>
                </c:pt>
                <c:pt idx="417">
                  <c:v>19</c:v>
                </c:pt>
                <c:pt idx="418">
                  <c:v>19</c:v>
                </c:pt>
                <c:pt idx="419">
                  <c:v>20</c:v>
                </c:pt>
                <c:pt idx="420">
                  <c:v>20</c:v>
                </c:pt>
                <c:pt idx="421">
                  <c:v>20</c:v>
                </c:pt>
                <c:pt idx="422">
                  <c:v>20</c:v>
                </c:pt>
                <c:pt idx="423">
                  <c:v>20</c:v>
                </c:pt>
                <c:pt idx="424">
                  <c:v>20</c:v>
                </c:pt>
                <c:pt idx="425">
                  <c:v>20</c:v>
                </c:pt>
                <c:pt idx="426">
                  <c:v>20</c:v>
                </c:pt>
                <c:pt idx="427">
                  <c:v>20</c:v>
                </c:pt>
                <c:pt idx="428">
                  <c:v>20</c:v>
                </c:pt>
                <c:pt idx="429">
                  <c:v>20</c:v>
                </c:pt>
                <c:pt idx="430">
                  <c:v>20</c:v>
                </c:pt>
                <c:pt idx="431">
                  <c:v>20</c:v>
                </c:pt>
                <c:pt idx="432">
                  <c:v>21</c:v>
                </c:pt>
                <c:pt idx="433">
                  <c:v>21</c:v>
                </c:pt>
                <c:pt idx="434">
                  <c:v>21</c:v>
                </c:pt>
                <c:pt idx="435">
                  <c:v>21</c:v>
                </c:pt>
                <c:pt idx="436">
                  <c:v>21</c:v>
                </c:pt>
                <c:pt idx="437">
                  <c:v>21</c:v>
                </c:pt>
                <c:pt idx="438">
                  <c:v>21</c:v>
                </c:pt>
                <c:pt idx="439">
                  <c:v>21</c:v>
                </c:pt>
                <c:pt idx="440">
                  <c:v>21</c:v>
                </c:pt>
                <c:pt idx="441">
                  <c:v>21</c:v>
                </c:pt>
                <c:pt idx="442">
                  <c:v>21</c:v>
                </c:pt>
                <c:pt idx="443">
                  <c:v>21</c:v>
                </c:pt>
                <c:pt idx="444">
                  <c:v>21</c:v>
                </c:pt>
                <c:pt idx="445">
                  <c:v>21</c:v>
                </c:pt>
                <c:pt idx="446">
                  <c:v>21</c:v>
                </c:pt>
                <c:pt idx="447">
                  <c:v>21</c:v>
                </c:pt>
                <c:pt idx="448">
                  <c:v>21</c:v>
                </c:pt>
                <c:pt idx="449">
                  <c:v>21</c:v>
                </c:pt>
                <c:pt idx="450">
                  <c:v>21</c:v>
                </c:pt>
                <c:pt idx="451">
                  <c:v>21</c:v>
                </c:pt>
                <c:pt idx="452">
                  <c:v>21</c:v>
                </c:pt>
                <c:pt idx="453">
                  <c:v>21</c:v>
                </c:pt>
                <c:pt idx="454">
                  <c:v>21</c:v>
                </c:pt>
                <c:pt idx="455">
                  <c:v>21</c:v>
                </c:pt>
                <c:pt idx="456">
                  <c:v>21</c:v>
                </c:pt>
                <c:pt idx="457">
                  <c:v>21</c:v>
                </c:pt>
                <c:pt idx="458">
                  <c:v>21</c:v>
                </c:pt>
                <c:pt idx="459">
                  <c:v>21</c:v>
                </c:pt>
                <c:pt idx="460">
                  <c:v>21</c:v>
                </c:pt>
                <c:pt idx="461">
                  <c:v>22</c:v>
                </c:pt>
                <c:pt idx="462">
                  <c:v>22</c:v>
                </c:pt>
                <c:pt idx="463">
                  <c:v>22</c:v>
                </c:pt>
                <c:pt idx="464">
                  <c:v>22</c:v>
                </c:pt>
                <c:pt idx="465">
                  <c:v>22</c:v>
                </c:pt>
                <c:pt idx="466">
                  <c:v>22</c:v>
                </c:pt>
                <c:pt idx="467">
                  <c:v>22</c:v>
                </c:pt>
                <c:pt idx="468">
                  <c:v>23</c:v>
                </c:pt>
                <c:pt idx="469">
                  <c:v>23</c:v>
                </c:pt>
                <c:pt idx="470">
                  <c:v>23</c:v>
                </c:pt>
                <c:pt idx="471">
                  <c:v>23</c:v>
                </c:pt>
                <c:pt idx="472">
                  <c:v>23</c:v>
                </c:pt>
                <c:pt idx="473">
                  <c:v>23</c:v>
                </c:pt>
                <c:pt idx="474">
                  <c:v>23</c:v>
                </c:pt>
                <c:pt idx="475">
                  <c:v>23</c:v>
                </c:pt>
                <c:pt idx="476">
                  <c:v>23</c:v>
                </c:pt>
                <c:pt idx="477">
                  <c:v>23</c:v>
                </c:pt>
                <c:pt idx="478">
                  <c:v>23</c:v>
                </c:pt>
                <c:pt idx="479">
                  <c:v>23</c:v>
                </c:pt>
                <c:pt idx="480">
                  <c:v>23</c:v>
                </c:pt>
                <c:pt idx="481">
                  <c:v>23</c:v>
                </c:pt>
                <c:pt idx="482">
                  <c:v>23</c:v>
                </c:pt>
                <c:pt idx="483">
                  <c:v>23</c:v>
                </c:pt>
                <c:pt idx="484">
                  <c:v>23</c:v>
                </c:pt>
                <c:pt idx="485">
                  <c:v>23</c:v>
                </c:pt>
                <c:pt idx="486">
                  <c:v>23</c:v>
                </c:pt>
                <c:pt idx="487">
                  <c:v>23</c:v>
                </c:pt>
                <c:pt idx="488">
                  <c:v>23</c:v>
                </c:pt>
                <c:pt idx="489">
                  <c:v>23</c:v>
                </c:pt>
                <c:pt idx="490">
                  <c:v>23</c:v>
                </c:pt>
                <c:pt idx="491">
                  <c:v>23</c:v>
                </c:pt>
                <c:pt idx="492">
                  <c:v>23</c:v>
                </c:pt>
                <c:pt idx="493">
                  <c:v>23</c:v>
                </c:pt>
                <c:pt idx="494">
                  <c:v>23</c:v>
                </c:pt>
                <c:pt idx="495">
                  <c:v>23</c:v>
                </c:pt>
                <c:pt idx="496">
                  <c:v>23</c:v>
                </c:pt>
                <c:pt idx="497">
                  <c:v>23</c:v>
                </c:pt>
                <c:pt idx="498">
                  <c:v>23</c:v>
                </c:pt>
                <c:pt idx="499">
                  <c:v>23</c:v>
                </c:pt>
                <c:pt idx="500">
                  <c:v>23</c:v>
                </c:pt>
                <c:pt idx="501">
                  <c:v>23</c:v>
                </c:pt>
                <c:pt idx="502">
                  <c:v>23</c:v>
                </c:pt>
                <c:pt idx="503">
                  <c:v>23</c:v>
                </c:pt>
                <c:pt idx="504">
                  <c:v>23</c:v>
                </c:pt>
                <c:pt idx="505">
                  <c:v>23</c:v>
                </c:pt>
                <c:pt idx="506">
                  <c:v>23</c:v>
                </c:pt>
                <c:pt idx="507">
                  <c:v>23</c:v>
                </c:pt>
                <c:pt idx="508">
                  <c:v>23</c:v>
                </c:pt>
                <c:pt idx="509">
                  <c:v>23</c:v>
                </c:pt>
                <c:pt idx="510">
                  <c:v>23</c:v>
                </c:pt>
                <c:pt idx="511">
                  <c:v>23</c:v>
                </c:pt>
                <c:pt idx="512">
                  <c:v>23</c:v>
                </c:pt>
                <c:pt idx="513">
                  <c:v>23</c:v>
                </c:pt>
                <c:pt idx="514">
                  <c:v>23</c:v>
                </c:pt>
                <c:pt idx="515">
                  <c:v>23</c:v>
                </c:pt>
                <c:pt idx="516">
                  <c:v>23</c:v>
                </c:pt>
                <c:pt idx="517">
                  <c:v>23</c:v>
                </c:pt>
                <c:pt idx="518">
                  <c:v>23</c:v>
                </c:pt>
                <c:pt idx="519">
                  <c:v>23</c:v>
                </c:pt>
                <c:pt idx="520">
                  <c:v>23</c:v>
                </c:pt>
                <c:pt idx="521">
                  <c:v>23</c:v>
                </c:pt>
                <c:pt idx="522">
                  <c:v>23</c:v>
                </c:pt>
                <c:pt idx="523">
                  <c:v>23</c:v>
                </c:pt>
                <c:pt idx="524">
                  <c:v>23</c:v>
                </c:pt>
                <c:pt idx="525">
                  <c:v>23</c:v>
                </c:pt>
                <c:pt idx="526">
                  <c:v>23</c:v>
                </c:pt>
                <c:pt idx="527">
                  <c:v>23</c:v>
                </c:pt>
                <c:pt idx="528">
                  <c:v>23</c:v>
                </c:pt>
                <c:pt idx="529">
                  <c:v>23</c:v>
                </c:pt>
                <c:pt idx="530">
                  <c:v>23</c:v>
                </c:pt>
                <c:pt idx="531">
                  <c:v>23</c:v>
                </c:pt>
                <c:pt idx="532">
                  <c:v>23</c:v>
                </c:pt>
                <c:pt idx="533">
                  <c:v>23</c:v>
                </c:pt>
                <c:pt idx="534">
                  <c:v>23</c:v>
                </c:pt>
                <c:pt idx="535">
                  <c:v>23</c:v>
                </c:pt>
                <c:pt idx="536">
                  <c:v>23</c:v>
                </c:pt>
                <c:pt idx="537">
                  <c:v>23</c:v>
                </c:pt>
                <c:pt idx="538">
                  <c:v>23</c:v>
                </c:pt>
                <c:pt idx="539">
                  <c:v>23</c:v>
                </c:pt>
                <c:pt idx="540">
                  <c:v>23</c:v>
                </c:pt>
                <c:pt idx="541">
                  <c:v>23</c:v>
                </c:pt>
                <c:pt idx="542">
                  <c:v>23</c:v>
                </c:pt>
                <c:pt idx="543">
                  <c:v>23</c:v>
                </c:pt>
                <c:pt idx="544">
                  <c:v>23</c:v>
                </c:pt>
                <c:pt idx="545">
                  <c:v>23</c:v>
                </c:pt>
                <c:pt idx="546">
                  <c:v>23</c:v>
                </c:pt>
                <c:pt idx="547">
                  <c:v>23</c:v>
                </c:pt>
                <c:pt idx="548">
                  <c:v>23</c:v>
                </c:pt>
                <c:pt idx="549">
                  <c:v>23</c:v>
                </c:pt>
                <c:pt idx="550">
                  <c:v>23</c:v>
                </c:pt>
                <c:pt idx="551">
                  <c:v>23</c:v>
                </c:pt>
                <c:pt idx="552">
                  <c:v>23</c:v>
                </c:pt>
                <c:pt idx="553">
                  <c:v>23</c:v>
                </c:pt>
                <c:pt idx="554">
                  <c:v>23</c:v>
                </c:pt>
                <c:pt idx="555">
                  <c:v>23</c:v>
                </c:pt>
                <c:pt idx="556">
                  <c:v>23</c:v>
                </c:pt>
                <c:pt idx="557">
                  <c:v>23</c:v>
                </c:pt>
                <c:pt idx="558">
                  <c:v>23</c:v>
                </c:pt>
                <c:pt idx="559">
                  <c:v>23</c:v>
                </c:pt>
                <c:pt idx="560">
                  <c:v>23</c:v>
                </c:pt>
                <c:pt idx="561">
                  <c:v>23</c:v>
                </c:pt>
                <c:pt idx="562">
                  <c:v>23</c:v>
                </c:pt>
                <c:pt idx="563">
                  <c:v>23</c:v>
                </c:pt>
                <c:pt idx="564">
                  <c:v>23</c:v>
                </c:pt>
                <c:pt idx="565">
                  <c:v>23</c:v>
                </c:pt>
                <c:pt idx="566">
                  <c:v>23</c:v>
                </c:pt>
                <c:pt idx="567">
                  <c:v>23</c:v>
                </c:pt>
                <c:pt idx="568">
                  <c:v>23</c:v>
                </c:pt>
                <c:pt idx="569">
                  <c:v>23</c:v>
                </c:pt>
                <c:pt idx="570">
                  <c:v>23</c:v>
                </c:pt>
                <c:pt idx="571">
                  <c:v>23</c:v>
                </c:pt>
                <c:pt idx="572">
                  <c:v>23</c:v>
                </c:pt>
                <c:pt idx="573">
                  <c:v>23</c:v>
                </c:pt>
                <c:pt idx="574">
                  <c:v>23</c:v>
                </c:pt>
                <c:pt idx="575">
                  <c:v>23</c:v>
                </c:pt>
                <c:pt idx="576">
                  <c:v>23</c:v>
                </c:pt>
                <c:pt idx="577">
                  <c:v>23</c:v>
                </c:pt>
                <c:pt idx="578">
                  <c:v>23</c:v>
                </c:pt>
                <c:pt idx="579">
                  <c:v>23</c:v>
                </c:pt>
                <c:pt idx="580">
                  <c:v>23</c:v>
                </c:pt>
                <c:pt idx="581">
                  <c:v>23</c:v>
                </c:pt>
                <c:pt idx="582">
                  <c:v>23</c:v>
                </c:pt>
                <c:pt idx="583">
                  <c:v>23</c:v>
                </c:pt>
                <c:pt idx="584">
                  <c:v>23</c:v>
                </c:pt>
                <c:pt idx="585">
                  <c:v>23</c:v>
                </c:pt>
                <c:pt idx="586">
                  <c:v>23</c:v>
                </c:pt>
                <c:pt idx="587">
                  <c:v>23</c:v>
                </c:pt>
                <c:pt idx="588">
                  <c:v>24</c:v>
                </c:pt>
                <c:pt idx="589">
                  <c:v>24</c:v>
                </c:pt>
                <c:pt idx="590">
                  <c:v>24</c:v>
                </c:pt>
                <c:pt idx="591">
                  <c:v>24</c:v>
                </c:pt>
                <c:pt idx="592">
                  <c:v>25</c:v>
                </c:pt>
                <c:pt idx="593">
                  <c:v>26</c:v>
                </c:pt>
                <c:pt idx="594">
                  <c:v>27</c:v>
                </c:pt>
                <c:pt idx="595">
                  <c:v>28</c:v>
                </c:pt>
                <c:pt idx="596">
                  <c:v>29</c:v>
                </c:pt>
                <c:pt idx="597">
                  <c:v>29</c:v>
                </c:pt>
                <c:pt idx="598">
                  <c:v>29</c:v>
                </c:pt>
                <c:pt idx="599">
                  <c:v>29</c:v>
                </c:pt>
                <c:pt idx="600">
                  <c:v>29</c:v>
                </c:pt>
                <c:pt idx="601">
                  <c:v>29</c:v>
                </c:pt>
                <c:pt idx="602">
                  <c:v>29</c:v>
                </c:pt>
                <c:pt idx="603">
                  <c:v>29</c:v>
                </c:pt>
                <c:pt idx="604">
                  <c:v>29</c:v>
                </c:pt>
                <c:pt idx="605">
                  <c:v>29</c:v>
                </c:pt>
                <c:pt idx="606">
                  <c:v>29</c:v>
                </c:pt>
                <c:pt idx="607">
                  <c:v>29</c:v>
                </c:pt>
                <c:pt idx="608">
                  <c:v>29</c:v>
                </c:pt>
                <c:pt idx="609">
                  <c:v>29</c:v>
                </c:pt>
                <c:pt idx="610">
                  <c:v>30</c:v>
                </c:pt>
                <c:pt idx="611">
                  <c:v>30</c:v>
                </c:pt>
                <c:pt idx="612">
                  <c:v>30</c:v>
                </c:pt>
                <c:pt idx="613">
                  <c:v>30</c:v>
                </c:pt>
                <c:pt idx="614">
                  <c:v>30</c:v>
                </c:pt>
                <c:pt idx="615">
                  <c:v>30</c:v>
                </c:pt>
                <c:pt idx="616">
                  <c:v>30</c:v>
                </c:pt>
                <c:pt idx="617">
                  <c:v>30</c:v>
                </c:pt>
                <c:pt idx="618">
                  <c:v>30</c:v>
                </c:pt>
                <c:pt idx="619">
                  <c:v>30</c:v>
                </c:pt>
                <c:pt idx="620">
                  <c:v>30</c:v>
                </c:pt>
                <c:pt idx="621">
                  <c:v>30</c:v>
                </c:pt>
                <c:pt idx="622">
                  <c:v>30</c:v>
                </c:pt>
                <c:pt idx="623">
                  <c:v>30</c:v>
                </c:pt>
                <c:pt idx="624">
                  <c:v>30</c:v>
                </c:pt>
                <c:pt idx="625">
                  <c:v>30</c:v>
                </c:pt>
                <c:pt idx="626">
                  <c:v>30</c:v>
                </c:pt>
                <c:pt idx="627">
                  <c:v>30</c:v>
                </c:pt>
                <c:pt idx="628">
                  <c:v>30</c:v>
                </c:pt>
                <c:pt idx="629">
                  <c:v>30</c:v>
                </c:pt>
                <c:pt idx="630">
                  <c:v>30</c:v>
                </c:pt>
                <c:pt idx="631">
                  <c:v>30</c:v>
                </c:pt>
                <c:pt idx="632">
                  <c:v>30</c:v>
                </c:pt>
                <c:pt idx="633">
                  <c:v>30</c:v>
                </c:pt>
                <c:pt idx="634">
                  <c:v>30</c:v>
                </c:pt>
                <c:pt idx="635">
                  <c:v>30</c:v>
                </c:pt>
                <c:pt idx="636">
                  <c:v>30</c:v>
                </c:pt>
                <c:pt idx="637">
                  <c:v>30</c:v>
                </c:pt>
                <c:pt idx="638">
                  <c:v>30</c:v>
                </c:pt>
                <c:pt idx="639">
                  <c:v>30</c:v>
                </c:pt>
                <c:pt idx="640">
                  <c:v>30</c:v>
                </c:pt>
                <c:pt idx="641">
                  <c:v>30</c:v>
                </c:pt>
                <c:pt idx="642">
                  <c:v>30</c:v>
                </c:pt>
                <c:pt idx="643">
                  <c:v>30</c:v>
                </c:pt>
                <c:pt idx="644">
                  <c:v>30</c:v>
                </c:pt>
                <c:pt idx="645">
                  <c:v>30</c:v>
                </c:pt>
                <c:pt idx="646">
                  <c:v>30</c:v>
                </c:pt>
                <c:pt idx="647">
                  <c:v>30</c:v>
                </c:pt>
                <c:pt idx="648">
                  <c:v>30</c:v>
                </c:pt>
                <c:pt idx="649">
                  <c:v>30</c:v>
                </c:pt>
                <c:pt idx="650">
                  <c:v>30</c:v>
                </c:pt>
                <c:pt idx="651">
                  <c:v>30</c:v>
                </c:pt>
                <c:pt idx="652">
                  <c:v>30</c:v>
                </c:pt>
                <c:pt idx="653">
                  <c:v>30</c:v>
                </c:pt>
                <c:pt idx="654">
                  <c:v>30</c:v>
                </c:pt>
                <c:pt idx="655">
                  <c:v>30</c:v>
                </c:pt>
                <c:pt idx="656">
                  <c:v>30</c:v>
                </c:pt>
                <c:pt idx="657">
                  <c:v>30</c:v>
                </c:pt>
                <c:pt idx="658">
                  <c:v>30</c:v>
                </c:pt>
                <c:pt idx="659">
                  <c:v>30</c:v>
                </c:pt>
                <c:pt idx="660">
                  <c:v>30</c:v>
                </c:pt>
                <c:pt idx="661">
                  <c:v>30</c:v>
                </c:pt>
                <c:pt idx="662">
                  <c:v>30</c:v>
                </c:pt>
                <c:pt idx="663">
                  <c:v>30</c:v>
                </c:pt>
                <c:pt idx="664">
                  <c:v>30</c:v>
                </c:pt>
                <c:pt idx="665">
                  <c:v>30</c:v>
                </c:pt>
                <c:pt idx="666">
                  <c:v>30</c:v>
                </c:pt>
                <c:pt idx="667">
                  <c:v>30</c:v>
                </c:pt>
                <c:pt idx="668">
                  <c:v>30</c:v>
                </c:pt>
                <c:pt idx="669">
                  <c:v>30</c:v>
                </c:pt>
                <c:pt idx="670">
                  <c:v>30</c:v>
                </c:pt>
                <c:pt idx="671">
                  <c:v>30</c:v>
                </c:pt>
                <c:pt idx="672">
                  <c:v>30</c:v>
                </c:pt>
                <c:pt idx="673">
                  <c:v>30</c:v>
                </c:pt>
                <c:pt idx="674">
                  <c:v>30</c:v>
                </c:pt>
                <c:pt idx="675">
                  <c:v>30</c:v>
                </c:pt>
                <c:pt idx="676">
                  <c:v>30</c:v>
                </c:pt>
                <c:pt idx="677">
                  <c:v>30</c:v>
                </c:pt>
                <c:pt idx="678">
                  <c:v>30</c:v>
                </c:pt>
                <c:pt idx="679">
                  <c:v>30</c:v>
                </c:pt>
                <c:pt idx="680">
                  <c:v>30</c:v>
                </c:pt>
                <c:pt idx="681">
                  <c:v>30</c:v>
                </c:pt>
                <c:pt idx="682">
                  <c:v>30</c:v>
                </c:pt>
                <c:pt idx="683">
                  <c:v>30</c:v>
                </c:pt>
                <c:pt idx="684">
                  <c:v>30</c:v>
                </c:pt>
                <c:pt idx="685">
                  <c:v>30</c:v>
                </c:pt>
                <c:pt idx="686">
                  <c:v>31</c:v>
                </c:pt>
                <c:pt idx="687">
                  <c:v>31</c:v>
                </c:pt>
                <c:pt idx="688">
                  <c:v>31</c:v>
                </c:pt>
                <c:pt idx="689">
                  <c:v>31</c:v>
                </c:pt>
                <c:pt idx="690">
                  <c:v>31</c:v>
                </c:pt>
                <c:pt idx="691">
                  <c:v>31</c:v>
                </c:pt>
                <c:pt idx="692">
                  <c:v>31</c:v>
                </c:pt>
                <c:pt idx="693">
                  <c:v>31</c:v>
                </c:pt>
                <c:pt idx="694">
                  <c:v>31</c:v>
                </c:pt>
                <c:pt idx="695">
                  <c:v>31</c:v>
                </c:pt>
                <c:pt idx="696">
                  <c:v>31</c:v>
                </c:pt>
                <c:pt idx="697">
                  <c:v>31</c:v>
                </c:pt>
                <c:pt idx="698">
                  <c:v>31</c:v>
                </c:pt>
                <c:pt idx="699">
                  <c:v>31</c:v>
                </c:pt>
                <c:pt idx="700">
                  <c:v>31</c:v>
                </c:pt>
                <c:pt idx="701">
                  <c:v>31</c:v>
                </c:pt>
                <c:pt idx="702">
                  <c:v>31</c:v>
                </c:pt>
                <c:pt idx="703">
                  <c:v>31</c:v>
                </c:pt>
                <c:pt idx="704">
                  <c:v>31</c:v>
                </c:pt>
                <c:pt idx="705">
                  <c:v>31</c:v>
                </c:pt>
                <c:pt idx="706">
                  <c:v>31</c:v>
                </c:pt>
                <c:pt idx="707">
                  <c:v>31</c:v>
                </c:pt>
                <c:pt idx="708">
                  <c:v>31</c:v>
                </c:pt>
                <c:pt idx="709">
                  <c:v>31</c:v>
                </c:pt>
                <c:pt idx="710">
                  <c:v>31</c:v>
                </c:pt>
                <c:pt idx="711">
                  <c:v>31</c:v>
                </c:pt>
                <c:pt idx="712">
                  <c:v>31</c:v>
                </c:pt>
                <c:pt idx="713">
                  <c:v>31</c:v>
                </c:pt>
                <c:pt idx="714">
                  <c:v>31</c:v>
                </c:pt>
                <c:pt idx="715">
                  <c:v>31</c:v>
                </c:pt>
                <c:pt idx="716">
                  <c:v>31</c:v>
                </c:pt>
                <c:pt idx="717">
                  <c:v>31</c:v>
                </c:pt>
                <c:pt idx="718">
                  <c:v>31</c:v>
                </c:pt>
                <c:pt idx="719">
                  <c:v>31</c:v>
                </c:pt>
                <c:pt idx="720">
                  <c:v>31</c:v>
                </c:pt>
                <c:pt idx="721">
                  <c:v>31</c:v>
                </c:pt>
                <c:pt idx="722">
                  <c:v>31</c:v>
                </c:pt>
                <c:pt idx="723">
                  <c:v>31</c:v>
                </c:pt>
                <c:pt idx="724">
                  <c:v>32</c:v>
                </c:pt>
                <c:pt idx="725">
                  <c:v>32</c:v>
                </c:pt>
                <c:pt idx="726">
                  <c:v>32</c:v>
                </c:pt>
                <c:pt idx="727">
                  <c:v>32</c:v>
                </c:pt>
                <c:pt idx="728">
                  <c:v>32</c:v>
                </c:pt>
                <c:pt idx="729">
                  <c:v>32</c:v>
                </c:pt>
                <c:pt idx="730">
                  <c:v>32</c:v>
                </c:pt>
                <c:pt idx="731">
                  <c:v>32</c:v>
                </c:pt>
                <c:pt idx="732">
                  <c:v>32</c:v>
                </c:pt>
                <c:pt idx="733">
                  <c:v>32</c:v>
                </c:pt>
                <c:pt idx="734">
                  <c:v>32</c:v>
                </c:pt>
                <c:pt idx="735">
                  <c:v>32</c:v>
                </c:pt>
                <c:pt idx="736">
                  <c:v>32</c:v>
                </c:pt>
                <c:pt idx="737">
                  <c:v>32</c:v>
                </c:pt>
                <c:pt idx="738">
                  <c:v>32</c:v>
                </c:pt>
                <c:pt idx="739">
                  <c:v>32</c:v>
                </c:pt>
                <c:pt idx="740">
                  <c:v>32</c:v>
                </c:pt>
                <c:pt idx="741">
                  <c:v>32</c:v>
                </c:pt>
                <c:pt idx="742">
                  <c:v>32</c:v>
                </c:pt>
                <c:pt idx="743">
                  <c:v>32</c:v>
                </c:pt>
                <c:pt idx="744">
                  <c:v>32</c:v>
                </c:pt>
                <c:pt idx="745">
                  <c:v>32</c:v>
                </c:pt>
                <c:pt idx="746">
                  <c:v>32</c:v>
                </c:pt>
                <c:pt idx="747">
                  <c:v>32</c:v>
                </c:pt>
                <c:pt idx="748">
                  <c:v>32</c:v>
                </c:pt>
                <c:pt idx="749">
                  <c:v>32</c:v>
                </c:pt>
                <c:pt idx="750">
                  <c:v>32</c:v>
                </c:pt>
                <c:pt idx="751">
                  <c:v>32</c:v>
                </c:pt>
                <c:pt idx="752">
                  <c:v>32</c:v>
                </c:pt>
                <c:pt idx="753">
                  <c:v>32</c:v>
                </c:pt>
                <c:pt idx="754">
                  <c:v>32</c:v>
                </c:pt>
                <c:pt idx="755">
                  <c:v>32</c:v>
                </c:pt>
                <c:pt idx="756">
                  <c:v>32</c:v>
                </c:pt>
                <c:pt idx="757">
                  <c:v>32</c:v>
                </c:pt>
                <c:pt idx="758">
                  <c:v>32</c:v>
                </c:pt>
                <c:pt idx="759">
                  <c:v>32</c:v>
                </c:pt>
                <c:pt idx="760">
                  <c:v>32</c:v>
                </c:pt>
                <c:pt idx="761">
                  <c:v>32</c:v>
                </c:pt>
                <c:pt idx="762">
                  <c:v>32</c:v>
                </c:pt>
                <c:pt idx="763">
                  <c:v>32</c:v>
                </c:pt>
                <c:pt idx="764">
                  <c:v>32</c:v>
                </c:pt>
                <c:pt idx="765">
                  <c:v>32</c:v>
                </c:pt>
                <c:pt idx="766">
                  <c:v>32</c:v>
                </c:pt>
                <c:pt idx="767">
                  <c:v>32</c:v>
                </c:pt>
                <c:pt idx="768">
                  <c:v>32</c:v>
                </c:pt>
                <c:pt idx="769">
                  <c:v>32</c:v>
                </c:pt>
                <c:pt idx="770">
                  <c:v>32</c:v>
                </c:pt>
                <c:pt idx="771">
                  <c:v>32</c:v>
                </c:pt>
                <c:pt idx="772">
                  <c:v>32</c:v>
                </c:pt>
                <c:pt idx="773">
                  <c:v>32</c:v>
                </c:pt>
                <c:pt idx="774">
                  <c:v>33</c:v>
                </c:pt>
                <c:pt idx="775">
                  <c:v>33</c:v>
                </c:pt>
                <c:pt idx="776">
                  <c:v>33</c:v>
                </c:pt>
                <c:pt idx="777">
                  <c:v>33</c:v>
                </c:pt>
                <c:pt idx="778">
                  <c:v>33</c:v>
                </c:pt>
                <c:pt idx="779">
                  <c:v>33</c:v>
                </c:pt>
                <c:pt idx="780">
                  <c:v>33</c:v>
                </c:pt>
                <c:pt idx="781">
                  <c:v>33</c:v>
                </c:pt>
                <c:pt idx="782">
                  <c:v>33</c:v>
                </c:pt>
                <c:pt idx="783">
                  <c:v>33</c:v>
                </c:pt>
                <c:pt idx="784">
                  <c:v>33</c:v>
                </c:pt>
                <c:pt idx="785">
                  <c:v>33</c:v>
                </c:pt>
                <c:pt idx="786">
                  <c:v>33</c:v>
                </c:pt>
                <c:pt idx="787">
                  <c:v>33</c:v>
                </c:pt>
                <c:pt idx="788">
                  <c:v>33</c:v>
                </c:pt>
                <c:pt idx="789">
                  <c:v>33</c:v>
                </c:pt>
                <c:pt idx="790">
                  <c:v>33</c:v>
                </c:pt>
                <c:pt idx="791">
                  <c:v>33</c:v>
                </c:pt>
                <c:pt idx="792">
                  <c:v>33</c:v>
                </c:pt>
                <c:pt idx="793">
                  <c:v>33</c:v>
                </c:pt>
                <c:pt idx="794">
                  <c:v>33</c:v>
                </c:pt>
                <c:pt idx="795">
                  <c:v>33</c:v>
                </c:pt>
                <c:pt idx="796">
                  <c:v>33</c:v>
                </c:pt>
                <c:pt idx="797">
                  <c:v>33</c:v>
                </c:pt>
                <c:pt idx="798">
                  <c:v>33</c:v>
                </c:pt>
                <c:pt idx="799">
                  <c:v>33</c:v>
                </c:pt>
                <c:pt idx="800">
                  <c:v>33</c:v>
                </c:pt>
                <c:pt idx="801">
                  <c:v>33</c:v>
                </c:pt>
                <c:pt idx="802">
                  <c:v>34</c:v>
                </c:pt>
                <c:pt idx="803">
                  <c:v>34</c:v>
                </c:pt>
                <c:pt idx="804">
                  <c:v>34</c:v>
                </c:pt>
                <c:pt idx="805">
                  <c:v>34</c:v>
                </c:pt>
                <c:pt idx="806">
                  <c:v>34</c:v>
                </c:pt>
                <c:pt idx="807">
                  <c:v>34</c:v>
                </c:pt>
                <c:pt idx="808">
                  <c:v>34</c:v>
                </c:pt>
                <c:pt idx="809">
                  <c:v>34</c:v>
                </c:pt>
                <c:pt idx="810">
                  <c:v>34</c:v>
                </c:pt>
                <c:pt idx="811">
                  <c:v>35</c:v>
                </c:pt>
                <c:pt idx="812">
                  <c:v>35</c:v>
                </c:pt>
                <c:pt idx="813">
                  <c:v>35</c:v>
                </c:pt>
                <c:pt idx="814">
                  <c:v>35</c:v>
                </c:pt>
                <c:pt idx="815">
                  <c:v>35</c:v>
                </c:pt>
                <c:pt idx="816">
                  <c:v>35</c:v>
                </c:pt>
                <c:pt idx="817">
                  <c:v>35</c:v>
                </c:pt>
                <c:pt idx="818">
                  <c:v>35</c:v>
                </c:pt>
                <c:pt idx="819">
                  <c:v>35</c:v>
                </c:pt>
                <c:pt idx="820">
                  <c:v>35</c:v>
                </c:pt>
                <c:pt idx="821">
                  <c:v>35</c:v>
                </c:pt>
                <c:pt idx="822">
                  <c:v>35</c:v>
                </c:pt>
                <c:pt idx="823">
                  <c:v>35</c:v>
                </c:pt>
                <c:pt idx="824">
                  <c:v>35</c:v>
                </c:pt>
                <c:pt idx="825">
                  <c:v>35</c:v>
                </c:pt>
                <c:pt idx="826">
                  <c:v>36</c:v>
                </c:pt>
                <c:pt idx="827">
                  <c:v>36</c:v>
                </c:pt>
                <c:pt idx="828">
                  <c:v>36</c:v>
                </c:pt>
                <c:pt idx="829">
                  <c:v>36</c:v>
                </c:pt>
                <c:pt idx="830">
                  <c:v>36</c:v>
                </c:pt>
                <c:pt idx="831">
                  <c:v>36</c:v>
                </c:pt>
                <c:pt idx="832">
                  <c:v>36</c:v>
                </c:pt>
                <c:pt idx="833">
                  <c:v>36</c:v>
                </c:pt>
                <c:pt idx="834">
                  <c:v>36</c:v>
                </c:pt>
                <c:pt idx="835">
                  <c:v>36</c:v>
                </c:pt>
                <c:pt idx="836">
                  <c:v>36</c:v>
                </c:pt>
                <c:pt idx="837">
                  <c:v>36</c:v>
                </c:pt>
                <c:pt idx="838">
                  <c:v>36</c:v>
                </c:pt>
                <c:pt idx="839">
                  <c:v>36</c:v>
                </c:pt>
                <c:pt idx="840">
                  <c:v>36</c:v>
                </c:pt>
                <c:pt idx="841">
                  <c:v>36</c:v>
                </c:pt>
                <c:pt idx="842">
                  <c:v>36</c:v>
                </c:pt>
                <c:pt idx="843">
                  <c:v>36</c:v>
                </c:pt>
                <c:pt idx="844">
                  <c:v>36</c:v>
                </c:pt>
                <c:pt idx="845">
                  <c:v>36</c:v>
                </c:pt>
                <c:pt idx="846">
                  <c:v>36</c:v>
                </c:pt>
                <c:pt idx="847">
                  <c:v>36</c:v>
                </c:pt>
                <c:pt idx="848">
                  <c:v>36</c:v>
                </c:pt>
                <c:pt idx="849">
                  <c:v>36</c:v>
                </c:pt>
                <c:pt idx="850">
                  <c:v>36</c:v>
                </c:pt>
                <c:pt idx="851">
                  <c:v>36</c:v>
                </c:pt>
                <c:pt idx="852">
                  <c:v>36</c:v>
                </c:pt>
                <c:pt idx="853">
                  <c:v>36</c:v>
                </c:pt>
                <c:pt idx="854">
                  <c:v>36</c:v>
                </c:pt>
                <c:pt idx="855">
                  <c:v>36</c:v>
                </c:pt>
                <c:pt idx="856">
                  <c:v>36</c:v>
                </c:pt>
                <c:pt idx="857">
                  <c:v>36</c:v>
                </c:pt>
                <c:pt idx="858">
                  <c:v>36</c:v>
                </c:pt>
                <c:pt idx="859">
                  <c:v>36</c:v>
                </c:pt>
                <c:pt idx="860">
                  <c:v>36</c:v>
                </c:pt>
                <c:pt idx="861">
                  <c:v>36</c:v>
                </c:pt>
                <c:pt idx="862">
                  <c:v>36</c:v>
                </c:pt>
                <c:pt idx="863">
                  <c:v>36</c:v>
                </c:pt>
                <c:pt idx="864">
                  <c:v>36</c:v>
                </c:pt>
                <c:pt idx="865">
                  <c:v>36</c:v>
                </c:pt>
                <c:pt idx="866">
                  <c:v>36</c:v>
                </c:pt>
                <c:pt idx="867">
                  <c:v>36</c:v>
                </c:pt>
                <c:pt idx="868">
                  <c:v>36</c:v>
                </c:pt>
                <c:pt idx="869">
                  <c:v>36</c:v>
                </c:pt>
                <c:pt idx="870">
                  <c:v>36</c:v>
                </c:pt>
                <c:pt idx="871">
                  <c:v>36</c:v>
                </c:pt>
                <c:pt idx="872">
                  <c:v>36</c:v>
                </c:pt>
                <c:pt idx="873">
                  <c:v>36</c:v>
                </c:pt>
                <c:pt idx="874">
                  <c:v>36</c:v>
                </c:pt>
                <c:pt idx="875">
                  <c:v>36</c:v>
                </c:pt>
                <c:pt idx="876">
                  <c:v>36</c:v>
                </c:pt>
                <c:pt idx="877">
                  <c:v>36</c:v>
                </c:pt>
                <c:pt idx="878">
                  <c:v>36</c:v>
                </c:pt>
                <c:pt idx="879">
                  <c:v>36</c:v>
                </c:pt>
                <c:pt idx="880">
                  <c:v>36</c:v>
                </c:pt>
                <c:pt idx="881">
                  <c:v>36</c:v>
                </c:pt>
                <c:pt idx="882">
                  <c:v>36</c:v>
                </c:pt>
                <c:pt idx="883">
                  <c:v>37</c:v>
                </c:pt>
                <c:pt idx="884">
                  <c:v>37</c:v>
                </c:pt>
                <c:pt idx="885">
                  <c:v>37</c:v>
                </c:pt>
                <c:pt idx="886">
                  <c:v>37</c:v>
                </c:pt>
                <c:pt idx="887">
                  <c:v>37</c:v>
                </c:pt>
                <c:pt idx="888">
                  <c:v>37</c:v>
                </c:pt>
                <c:pt idx="889">
                  <c:v>37</c:v>
                </c:pt>
                <c:pt idx="890">
                  <c:v>37</c:v>
                </c:pt>
                <c:pt idx="891">
                  <c:v>37</c:v>
                </c:pt>
                <c:pt idx="892">
                  <c:v>37</c:v>
                </c:pt>
                <c:pt idx="893">
                  <c:v>37</c:v>
                </c:pt>
                <c:pt idx="894">
                  <c:v>37</c:v>
                </c:pt>
                <c:pt idx="895">
                  <c:v>37</c:v>
                </c:pt>
                <c:pt idx="896">
                  <c:v>37</c:v>
                </c:pt>
                <c:pt idx="897">
                  <c:v>37</c:v>
                </c:pt>
                <c:pt idx="898">
                  <c:v>37</c:v>
                </c:pt>
                <c:pt idx="899">
                  <c:v>37</c:v>
                </c:pt>
                <c:pt idx="900">
                  <c:v>37</c:v>
                </c:pt>
                <c:pt idx="901">
                  <c:v>37</c:v>
                </c:pt>
                <c:pt idx="902">
                  <c:v>37</c:v>
                </c:pt>
                <c:pt idx="903">
                  <c:v>37</c:v>
                </c:pt>
                <c:pt idx="904">
                  <c:v>37</c:v>
                </c:pt>
                <c:pt idx="905">
                  <c:v>37</c:v>
                </c:pt>
                <c:pt idx="906">
                  <c:v>37</c:v>
                </c:pt>
                <c:pt idx="907">
                  <c:v>37</c:v>
                </c:pt>
                <c:pt idx="908">
                  <c:v>37</c:v>
                </c:pt>
                <c:pt idx="909">
                  <c:v>37</c:v>
                </c:pt>
                <c:pt idx="910">
                  <c:v>37</c:v>
                </c:pt>
                <c:pt idx="911">
                  <c:v>37</c:v>
                </c:pt>
                <c:pt idx="912">
                  <c:v>37</c:v>
                </c:pt>
                <c:pt idx="913">
                  <c:v>37</c:v>
                </c:pt>
                <c:pt idx="914">
                  <c:v>37</c:v>
                </c:pt>
                <c:pt idx="915">
                  <c:v>37</c:v>
                </c:pt>
                <c:pt idx="916">
                  <c:v>37</c:v>
                </c:pt>
                <c:pt idx="917">
                  <c:v>37</c:v>
                </c:pt>
                <c:pt idx="918">
                  <c:v>37</c:v>
                </c:pt>
                <c:pt idx="919">
                  <c:v>37</c:v>
                </c:pt>
                <c:pt idx="920">
                  <c:v>37</c:v>
                </c:pt>
                <c:pt idx="921">
                  <c:v>37</c:v>
                </c:pt>
                <c:pt idx="922">
                  <c:v>37</c:v>
                </c:pt>
                <c:pt idx="923">
                  <c:v>37</c:v>
                </c:pt>
                <c:pt idx="924">
                  <c:v>37</c:v>
                </c:pt>
                <c:pt idx="925">
                  <c:v>37</c:v>
                </c:pt>
                <c:pt idx="926">
                  <c:v>37</c:v>
                </c:pt>
                <c:pt idx="927">
                  <c:v>37</c:v>
                </c:pt>
                <c:pt idx="928">
                  <c:v>37</c:v>
                </c:pt>
                <c:pt idx="929">
                  <c:v>37</c:v>
                </c:pt>
                <c:pt idx="930">
                  <c:v>37</c:v>
                </c:pt>
                <c:pt idx="931">
                  <c:v>37</c:v>
                </c:pt>
                <c:pt idx="932">
                  <c:v>37</c:v>
                </c:pt>
                <c:pt idx="933">
                  <c:v>37</c:v>
                </c:pt>
                <c:pt idx="934">
                  <c:v>37</c:v>
                </c:pt>
                <c:pt idx="935">
                  <c:v>37</c:v>
                </c:pt>
                <c:pt idx="936">
                  <c:v>37</c:v>
                </c:pt>
                <c:pt idx="937">
                  <c:v>37</c:v>
                </c:pt>
                <c:pt idx="938">
                  <c:v>37</c:v>
                </c:pt>
                <c:pt idx="939">
                  <c:v>37</c:v>
                </c:pt>
                <c:pt idx="940">
                  <c:v>37</c:v>
                </c:pt>
                <c:pt idx="941">
                  <c:v>37</c:v>
                </c:pt>
                <c:pt idx="942">
                  <c:v>37</c:v>
                </c:pt>
                <c:pt idx="943">
                  <c:v>37</c:v>
                </c:pt>
                <c:pt idx="944">
                  <c:v>37</c:v>
                </c:pt>
                <c:pt idx="945">
                  <c:v>37</c:v>
                </c:pt>
                <c:pt idx="946">
                  <c:v>37</c:v>
                </c:pt>
                <c:pt idx="947">
                  <c:v>37</c:v>
                </c:pt>
                <c:pt idx="948">
                  <c:v>37</c:v>
                </c:pt>
                <c:pt idx="949">
                  <c:v>37</c:v>
                </c:pt>
                <c:pt idx="950">
                  <c:v>37</c:v>
                </c:pt>
                <c:pt idx="951">
                  <c:v>37</c:v>
                </c:pt>
                <c:pt idx="952">
                  <c:v>37</c:v>
                </c:pt>
                <c:pt idx="953">
                  <c:v>37</c:v>
                </c:pt>
                <c:pt idx="954">
                  <c:v>37</c:v>
                </c:pt>
                <c:pt idx="955">
                  <c:v>37</c:v>
                </c:pt>
                <c:pt idx="956">
                  <c:v>37</c:v>
                </c:pt>
                <c:pt idx="957">
                  <c:v>37</c:v>
                </c:pt>
                <c:pt idx="958">
                  <c:v>37</c:v>
                </c:pt>
                <c:pt idx="959">
                  <c:v>37</c:v>
                </c:pt>
                <c:pt idx="960">
                  <c:v>37</c:v>
                </c:pt>
                <c:pt idx="961">
                  <c:v>37</c:v>
                </c:pt>
                <c:pt idx="962">
                  <c:v>37</c:v>
                </c:pt>
                <c:pt idx="963">
                  <c:v>37</c:v>
                </c:pt>
                <c:pt idx="964">
                  <c:v>37</c:v>
                </c:pt>
                <c:pt idx="965">
                  <c:v>37</c:v>
                </c:pt>
                <c:pt idx="966">
                  <c:v>37</c:v>
                </c:pt>
                <c:pt idx="967">
                  <c:v>37</c:v>
                </c:pt>
                <c:pt idx="968">
                  <c:v>37</c:v>
                </c:pt>
                <c:pt idx="969">
                  <c:v>37</c:v>
                </c:pt>
                <c:pt idx="970">
                  <c:v>37</c:v>
                </c:pt>
                <c:pt idx="971">
                  <c:v>37</c:v>
                </c:pt>
                <c:pt idx="972">
                  <c:v>37</c:v>
                </c:pt>
                <c:pt idx="973">
                  <c:v>38</c:v>
                </c:pt>
                <c:pt idx="974">
                  <c:v>38</c:v>
                </c:pt>
                <c:pt idx="975">
                  <c:v>38</c:v>
                </c:pt>
                <c:pt idx="976">
                  <c:v>38</c:v>
                </c:pt>
                <c:pt idx="977">
                  <c:v>38</c:v>
                </c:pt>
                <c:pt idx="978">
                  <c:v>38</c:v>
                </c:pt>
                <c:pt idx="979">
                  <c:v>38</c:v>
                </c:pt>
                <c:pt idx="980">
                  <c:v>38</c:v>
                </c:pt>
                <c:pt idx="981">
                  <c:v>38</c:v>
                </c:pt>
                <c:pt idx="982">
                  <c:v>38</c:v>
                </c:pt>
                <c:pt idx="983">
                  <c:v>38</c:v>
                </c:pt>
                <c:pt idx="984">
                  <c:v>38</c:v>
                </c:pt>
                <c:pt idx="985">
                  <c:v>38</c:v>
                </c:pt>
                <c:pt idx="986">
                  <c:v>38</c:v>
                </c:pt>
                <c:pt idx="987">
                  <c:v>38</c:v>
                </c:pt>
                <c:pt idx="988">
                  <c:v>38</c:v>
                </c:pt>
                <c:pt idx="989">
                  <c:v>38</c:v>
                </c:pt>
                <c:pt idx="990">
                  <c:v>38</c:v>
                </c:pt>
                <c:pt idx="991">
                  <c:v>38</c:v>
                </c:pt>
                <c:pt idx="992">
                  <c:v>38</c:v>
                </c:pt>
                <c:pt idx="993">
                  <c:v>38</c:v>
                </c:pt>
                <c:pt idx="994">
                  <c:v>38</c:v>
                </c:pt>
                <c:pt idx="995">
                  <c:v>38</c:v>
                </c:pt>
                <c:pt idx="996">
                  <c:v>38</c:v>
                </c:pt>
                <c:pt idx="997">
                  <c:v>38</c:v>
                </c:pt>
                <c:pt idx="998">
                  <c:v>38</c:v>
                </c:pt>
                <c:pt idx="999">
                  <c:v>38</c:v>
                </c:pt>
                <c:pt idx="1000">
                  <c:v>38</c:v>
                </c:pt>
                <c:pt idx="1001">
                  <c:v>38</c:v>
                </c:pt>
                <c:pt idx="1002">
                  <c:v>38</c:v>
                </c:pt>
                <c:pt idx="1003">
                  <c:v>38</c:v>
                </c:pt>
                <c:pt idx="1004">
                  <c:v>38</c:v>
                </c:pt>
                <c:pt idx="1005">
                  <c:v>38</c:v>
                </c:pt>
                <c:pt idx="1006">
                  <c:v>38</c:v>
                </c:pt>
                <c:pt idx="1007">
                  <c:v>38</c:v>
                </c:pt>
                <c:pt idx="1008">
                  <c:v>38</c:v>
                </c:pt>
                <c:pt idx="1009">
                  <c:v>38</c:v>
                </c:pt>
                <c:pt idx="1010">
                  <c:v>38</c:v>
                </c:pt>
                <c:pt idx="1011">
                  <c:v>38</c:v>
                </c:pt>
                <c:pt idx="1012">
                  <c:v>38</c:v>
                </c:pt>
                <c:pt idx="1013">
                  <c:v>38</c:v>
                </c:pt>
                <c:pt idx="1014">
                  <c:v>38</c:v>
                </c:pt>
                <c:pt idx="1015">
                  <c:v>38</c:v>
                </c:pt>
                <c:pt idx="1016">
                  <c:v>38</c:v>
                </c:pt>
                <c:pt idx="1017">
                  <c:v>38</c:v>
                </c:pt>
                <c:pt idx="1018">
                  <c:v>38</c:v>
                </c:pt>
                <c:pt idx="1019">
                  <c:v>38</c:v>
                </c:pt>
                <c:pt idx="1020">
                  <c:v>38</c:v>
                </c:pt>
                <c:pt idx="1021">
                  <c:v>38</c:v>
                </c:pt>
                <c:pt idx="1022">
                  <c:v>38</c:v>
                </c:pt>
                <c:pt idx="1023">
                  <c:v>38</c:v>
                </c:pt>
                <c:pt idx="1024">
                  <c:v>38</c:v>
                </c:pt>
                <c:pt idx="1025">
                  <c:v>38</c:v>
                </c:pt>
                <c:pt idx="1026">
                  <c:v>38</c:v>
                </c:pt>
                <c:pt idx="1027">
                  <c:v>38</c:v>
                </c:pt>
                <c:pt idx="1028">
                  <c:v>38</c:v>
                </c:pt>
                <c:pt idx="1029">
                  <c:v>38</c:v>
                </c:pt>
                <c:pt idx="1030">
                  <c:v>38</c:v>
                </c:pt>
                <c:pt idx="1031">
                  <c:v>38</c:v>
                </c:pt>
                <c:pt idx="1032">
                  <c:v>38</c:v>
                </c:pt>
                <c:pt idx="1033">
                  <c:v>38</c:v>
                </c:pt>
                <c:pt idx="1034">
                  <c:v>38</c:v>
                </c:pt>
                <c:pt idx="1035">
                  <c:v>38</c:v>
                </c:pt>
                <c:pt idx="1036">
                  <c:v>38</c:v>
                </c:pt>
                <c:pt idx="1037">
                  <c:v>38</c:v>
                </c:pt>
                <c:pt idx="1038">
                  <c:v>38</c:v>
                </c:pt>
                <c:pt idx="1039">
                  <c:v>38</c:v>
                </c:pt>
                <c:pt idx="1040">
                  <c:v>38</c:v>
                </c:pt>
                <c:pt idx="1041">
                  <c:v>38</c:v>
                </c:pt>
                <c:pt idx="1042">
                  <c:v>38</c:v>
                </c:pt>
                <c:pt idx="1043">
                  <c:v>38</c:v>
                </c:pt>
                <c:pt idx="1044">
                  <c:v>38</c:v>
                </c:pt>
                <c:pt idx="1045">
                  <c:v>38</c:v>
                </c:pt>
                <c:pt idx="1046">
                  <c:v>38</c:v>
                </c:pt>
                <c:pt idx="1047">
                  <c:v>38</c:v>
                </c:pt>
                <c:pt idx="1048">
                  <c:v>38</c:v>
                </c:pt>
                <c:pt idx="1049">
                  <c:v>38</c:v>
                </c:pt>
                <c:pt idx="1050">
                  <c:v>38</c:v>
                </c:pt>
                <c:pt idx="1051">
                  <c:v>38</c:v>
                </c:pt>
                <c:pt idx="1052">
                  <c:v>38</c:v>
                </c:pt>
                <c:pt idx="1053">
                  <c:v>38</c:v>
                </c:pt>
                <c:pt idx="1054">
                  <c:v>38</c:v>
                </c:pt>
                <c:pt idx="1055">
                  <c:v>38</c:v>
                </c:pt>
                <c:pt idx="1056">
                  <c:v>38</c:v>
                </c:pt>
                <c:pt idx="1057">
                  <c:v>38</c:v>
                </c:pt>
                <c:pt idx="1058">
                  <c:v>38</c:v>
                </c:pt>
                <c:pt idx="1059">
                  <c:v>38</c:v>
                </c:pt>
                <c:pt idx="1060">
                  <c:v>38</c:v>
                </c:pt>
                <c:pt idx="1061">
                  <c:v>38</c:v>
                </c:pt>
                <c:pt idx="1062">
                  <c:v>38</c:v>
                </c:pt>
                <c:pt idx="1063">
                  <c:v>38</c:v>
                </c:pt>
                <c:pt idx="1064">
                  <c:v>38</c:v>
                </c:pt>
                <c:pt idx="1065">
                  <c:v>38</c:v>
                </c:pt>
                <c:pt idx="1066">
                  <c:v>38</c:v>
                </c:pt>
                <c:pt idx="1067">
                  <c:v>38</c:v>
                </c:pt>
                <c:pt idx="1068">
                  <c:v>38</c:v>
                </c:pt>
                <c:pt idx="1069">
                  <c:v>38</c:v>
                </c:pt>
                <c:pt idx="1070">
                  <c:v>38</c:v>
                </c:pt>
                <c:pt idx="1071">
                  <c:v>38</c:v>
                </c:pt>
                <c:pt idx="1072">
                  <c:v>38</c:v>
                </c:pt>
                <c:pt idx="1073">
                  <c:v>38</c:v>
                </c:pt>
                <c:pt idx="1074">
                  <c:v>38</c:v>
                </c:pt>
                <c:pt idx="1075">
                  <c:v>38</c:v>
                </c:pt>
                <c:pt idx="1076">
                  <c:v>38</c:v>
                </c:pt>
                <c:pt idx="1077">
                  <c:v>38</c:v>
                </c:pt>
                <c:pt idx="1078">
                  <c:v>38</c:v>
                </c:pt>
                <c:pt idx="1079">
                  <c:v>38</c:v>
                </c:pt>
                <c:pt idx="1080">
                  <c:v>38</c:v>
                </c:pt>
                <c:pt idx="1081">
                  <c:v>38</c:v>
                </c:pt>
                <c:pt idx="1082">
                  <c:v>38</c:v>
                </c:pt>
                <c:pt idx="1083">
                  <c:v>38</c:v>
                </c:pt>
                <c:pt idx="1084">
                  <c:v>38</c:v>
                </c:pt>
                <c:pt idx="1085">
                  <c:v>38</c:v>
                </c:pt>
                <c:pt idx="1086">
                  <c:v>38</c:v>
                </c:pt>
                <c:pt idx="1087">
                  <c:v>38</c:v>
                </c:pt>
                <c:pt idx="1088">
                  <c:v>38</c:v>
                </c:pt>
                <c:pt idx="1089">
                  <c:v>38</c:v>
                </c:pt>
                <c:pt idx="1090">
                  <c:v>38</c:v>
                </c:pt>
                <c:pt idx="1091">
                  <c:v>38</c:v>
                </c:pt>
                <c:pt idx="1092">
                  <c:v>38</c:v>
                </c:pt>
                <c:pt idx="1093">
                  <c:v>38</c:v>
                </c:pt>
                <c:pt idx="1094">
                  <c:v>38</c:v>
                </c:pt>
                <c:pt idx="1095">
                  <c:v>38</c:v>
                </c:pt>
                <c:pt idx="1096">
                  <c:v>38</c:v>
                </c:pt>
                <c:pt idx="1097">
                  <c:v>38</c:v>
                </c:pt>
                <c:pt idx="1098">
                  <c:v>38</c:v>
                </c:pt>
                <c:pt idx="1099">
                  <c:v>38</c:v>
                </c:pt>
                <c:pt idx="1100">
                  <c:v>38</c:v>
                </c:pt>
                <c:pt idx="1101">
                  <c:v>38</c:v>
                </c:pt>
                <c:pt idx="1102">
                  <c:v>38</c:v>
                </c:pt>
                <c:pt idx="1103">
                  <c:v>38</c:v>
                </c:pt>
                <c:pt idx="1104">
                  <c:v>38</c:v>
                </c:pt>
                <c:pt idx="1105">
                  <c:v>38</c:v>
                </c:pt>
                <c:pt idx="1106">
                  <c:v>38</c:v>
                </c:pt>
                <c:pt idx="1107">
                  <c:v>38</c:v>
                </c:pt>
                <c:pt idx="1108">
                  <c:v>38</c:v>
                </c:pt>
                <c:pt idx="1109">
                  <c:v>38</c:v>
                </c:pt>
                <c:pt idx="1110">
                  <c:v>38</c:v>
                </c:pt>
                <c:pt idx="1111">
                  <c:v>38</c:v>
                </c:pt>
                <c:pt idx="1112">
                  <c:v>38</c:v>
                </c:pt>
                <c:pt idx="1113">
                  <c:v>38</c:v>
                </c:pt>
                <c:pt idx="1114">
                  <c:v>38</c:v>
                </c:pt>
                <c:pt idx="1115">
                  <c:v>38</c:v>
                </c:pt>
                <c:pt idx="1116">
                  <c:v>38</c:v>
                </c:pt>
                <c:pt idx="1117">
                  <c:v>38</c:v>
                </c:pt>
                <c:pt idx="1118">
                  <c:v>38</c:v>
                </c:pt>
                <c:pt idx="1119">
                  <c:v>38</c:v>
                </c:pt>
                <c:pt idx="1120">
                  <c:v>38</c:v>
                </c:pt>
                <c:pt idx="1121">
                  <c:v>38</c:v>
                </c:pt>
                <c:pt idx="1122">
                  <c:v>38</c:v>
                </c:pt>
                <c:pt idx="1123">
                  <c:v>38</c:v>
                </c:pt>
                <c:pt idx="1124">
                  <c:v>38</c:v>
                </c:pt>
                <c:pt idx="1125">
                  <c:v>38</c:v>
                </c:pt>
                <c:pt idx="1126">
                  <c:v>38</c:v>
                </c:pt>
                <c:pt idx="1127">
                  <c:v>38</c:v>
                </c:pt>
                <c:pt idx="1128">
                  <c:v>38</c:v>
                </c:pt>
                <c:pt idx="1129">
                  <c:v>38</c:v>
                </c:pt>
                <c:pt idx="1130">
                  <c:v>38</c:v>
                </c:pt>
                <c:pt idx="1131">
                  <c:v>38</c:v>
                </c:pt>
                <c:pt idx="1132">
                  <c:v>38</c:v>
                </c:pt>
                <c:pt idx="1133">
                  <c:v>38</c:v>
                </c:pt>
                <c:pt idx="1134">
                  <c:v>38</c:v>
                </c:pt>
                <c:pt idx="1135">
                  <c:v>38</c:v>
                </c:pt>
                <c:pt idx="1136">
                  <c:v>38</c:v>
                </c:pt>
                <c:pt idx="1137">
                  <c:v>38</c:v>
                </c:pt>
                <c:pt idx="1138">
                  <c:v>38</c:v>
                </c:pt>
                <c:pt idx="1139">
                  <c:v>38</c:v>
                </c:pt>
                <c:pt idx="1140">
                  <c:v>38</c:v>
                </c:pt>
                <c:pt idx="1141">
                  <c:v>39</c:v>
                </c:pt>
                <c:pt idx="1142">
                  <c:v>39</c:v>
                </c:pt>
                <c:pt idx="1143">
                  <c:v>39</c:v>
                </c:pt>
                <c:pt idx="1144">
                  <c:v>39</c:v>
                </c:pt>
                <c:pt idx="1145">
                  <c:v>39</c:v>
                </c:pt>
                <c:pt idx="1146">
                  <c:v>39</c:v>
                </c:pt>
                <c:pt idx="1147">
                  <c:v>39</c:v>
                </c:pt>
                <c:pt idx="1148">
                  <c:v>39</c:v>
                </c:pt>
                <c:pt idx="1149">
                  <c:v>39</c:v>
                </c:pt>
                <c:pt idx="1150">
                  <c:v>39</c:v>
                </c:pt>
                <c:pt idx="1151">
                  <c:v>39</c:v>
                </c:pt>
                <c:pt idx="1152">
                  <c:v>39</c:v>
                </c:pt>
                <c:pt idx="1153">
                  <c:v>39</c:v>
                </c:pt>
                <c:pt idx="1154">
                  <c:v>39</c:v>
                </c:pt>
                <c:pt idx="1155">
                  <c:v>39</c:v>
                </c:pt>
                <c:pt idx="1156">
                  <c:v>39</c:v>
                </c:pt>
                <c:pt idx="1157">
                  <c:v>39</c:v>
                </c:pt>
                <c:pt idx="1158">
                  <c:v>39</c:v>
                </c:pt>
                <c:pt idx="1159">
                  <c:v>39</c:v>
                </c:pt>
                <c:pt idx="1160">
                  <c:v>39</c:v>
                </c:pt>
                <c:pt idx="1161">
                  <c:v>39</c:v>
                </c:pt>
                <c:pt idx="1162">
                  <c:v>39</c:v>
                </c:pt>
                <c:pt idx="1163">
                  <c:v>39</c:v>
                </c:pt>
                <c:pt idx="1164">
                  <c:v>39</c:v>
                </c:pt>
                <c:pt idx="1165">
                  <c:v>39</c:v>
                </c:pt>
                <c:pt idx="1166">
                  <c:v>39</c:v>
                </c:pt>
                <c:pt idx="1167">
                  <c:v>39</c:v>
                </c:pt>
                <c:pt idx="1168">
                  <c:v>39</c:v>
                </c:pt>
                <c:pt idx="1169">
                  <c:v>39</c:v>
                </c:pt>
                <c:pt idx="1170">
                  <c:v>39</c:v>
                </c:pt>
                <c:pt idx="1171">
                  <c:v>39</c:v>
                </c:pt>
                <c:pt idx="1172">
                  <c:v>39</c:v>
                </c:pt>
                <c:pt idx="1173">
                  <c:v>39</c:v>
                </c:pt>
                <c:pt idx="1174">
                  <c:v>39</c:v>
                </c:pt>
                <c:pt idx="1175">
                  <c:v>39</c:v>
                </c:pt>
                <c:pt idx="1176">
                  <c:v>39</c:v>
                </c:pt>
                <c:pt idx="1177">
                  <c:v>39</c:v>
                </c:pt>
                <c:pt idx="1178">
                  <c:v>39</c:v>
                </c:pt>
                <c:pt idx="1179">
                  <c:v>39</c:v>
                </c:pt>
                <c:pt idx="1180">
                  <c:v>39</c:v>
                </c:pt>
                <c:pt idx="1181">
                  <c:v>39</c:v>
                </c:pt>
                <c:pt idx="1182">
                  <c:v>39</c:v>
                </c:pt>
                <c:pt idx="1183">
                  <c:v>39</c:v>
                </c:pt>
                <c:pt idx="1184">
                  <c:v>39</c:v>
                </c:pt>
                <c:pt idx="1185">
                  <c:v>39</c:v>
                </c:pt>
                <c:pt idx="1186">
                  <c:v>39</c:v>
                </c:pt>
                <c:pt idx="1187">
                  <c:v>39</c:v>
                </c:pt>
                <c:pt idx="1188">
                  <c:v>39</c:v>
                </c:pt>
                <c:pt idx="1189">
                  <c:v>39</c:v>
                </c:pt>
                <c:pt idx="1190">
                  <c:v>39</c:v>
                </c:pt>
                <c:pt idx="1191">
                  <c:v>39</c:v>
                </c:pt>
                <c:pt idx="1192">
                  <c:v>39</c:v>
                </c:pt>
                <c:pt idx="1193">
                  <c:v>39</c:v>
                </c:pt>
                <c:pt idx="1194">
                  <c:v>39</c:v>
                </c:pt>
                <c:pt idx="1195">
                  <c:v>39</c:v>
                </c:pt>
                <c:pt idx="1196">
                  <c:v>39</c:v>
                </c:pt>
                <c:pt idx="1197">
                  <c:v>39</c:v>
                </c:pt>
                <c:pt idx="1198">
                  <c:v>39</c:v>
                </c:pt>
                <c:pt idx="1199">
                  <c:v>39</c:v>
                </c:pt>
                <c:pt idx="1200">
                  <c:v>39</c:v>
                </c:pt>
                <c:pt idx="1201">
                  <c:v>39</c:v>
                </c:pt>
                <c:pt idx="1202">
                  <c:v>39</c:v>
                </c:pt>
                <c:pt idx="1203">
                  <c:v>39</c:v>
                </c:pt>
                <c:pt idx="1204">
                  <c:v>39</c:v>
                </c:pt>
                <c:pt idx="1205">
                  <c:v>39</c:v>
                </c:pt>
                <c:pt idx="1206">
                  <c:v>39</c:v>
                </c:pt>
                <c:pt idx="1207">
                  <c:v>39</c:v>
                </c:pt>
                <c:pt idx="1208">
                  <c:v>39</c:v>
                </c:pt>
                <c:pt idx="1209">
                  <c:v>39</c:v>
                </c:pt>
                <c:pt idx="1210">
                  <c:v>39</c:v>
                </c:pt>
                <c:pt idx="1211">
                  <c:v>39</c:v>
                </c:pt>
                <c:pt idx="1212">
                  <c:v>39</c:v>
                </c:pt>
                <c:pt idx="1213">
                  <c:v>39</c:v>
                </c:pt>
                <c:pt idx="1214">
                  <c:v>39</c:v>
                </c:pt>
                <c:pt idx="1215">
                  <c:v>39</c:v>
                </c:pt>
                <c:pt idx="1216">
                  <c:v>39</c:v>
                </c:pt>
                <c:pt idx="1217">
                  <c:v>39</c:v>
                </c:pt>
                <c:pt idx="1218">
                  <c:v>39</c:v>
                </c:pt>
                <c:pt idx="1219">
                  <c:v>39</c:v>
                </c:pt>
                <c:pt idx="1220">
                  <c:v>39</c:v>
                </c:pt>
                <c:pt idx="1221">
                  <c:v>39</c:v>
                </c:pt>
                <c:pt idx="1222">
                  <c:v>39</c:v>
                </c:pt>
                <c:pt idx="1223">
                  <c:v>39</c:v>
                </c:pt>
                <c:pt idx="1224">
                  <c:v>39</c:v>
                </c:pt>
                <c:pt idx="1225">
                  <c:v>39</c:v>
                </c:pt>
                <c:pt idx="1226">
                  <c:v>39</c:v>
                </c:pt>
                <c:pt idx="1227">
                  <c:v>39</c:v>
                </c:pt>
                <c:pt idx="1228">
                  <c:v>39</c:v>
                </c:pt>
                <c:pt idx="1229">
                  <c:v>39</c:v>
                </c:pt>
                <c:pt idx="1230">
                  <c:v>39</c:v>
                </c:pt>
                <c:pt idx="1231">
                  <c:v>39</c:v>
                </c:pt>
                <c:pt idx="1232">
                  <c:v>39</c:v>
                </c:pt>
                <c:pt idx="1233">
                  <c:v>39</c:v>
                </c:pt>
                <c:pt idx="1234">
                  <c:v>39</c:v>
                </c:pt>
                <c:pt idx="1235">
                  <c:v>39</c:v>
                </c:pt>
                <c:pt idx="1236">
                  <c:v>39</c:v>
                </c:pt>
                <c:pt idx="1237">
                  <c:v>39</c:v>
                </c:pt>
                <c:pt idx="1238">
                  <c:v>39</c:v>
                </c:pt>
                <c:pt idx="1239">
                  <c:v>39</c:v>
                </c:pt>
                <c:pt idx="1240">
                  <c:v>39</c:v>
                </c:pt>
                <c:pt idx="1241">
                  <c:v>39</c:v>
                </c:pt>
                <c:pt idx="1242">
                  <c:v>39</c:v>
                </c:pt>
                <c:pt idx="1243">
                  <c:v>39</c:v>
                </c:pt>
                <c:pt idx="1244">
                  <c:v>39</c:v>
                </c:pt>
                <c:pt idx="1245">
                  <c:v>39</c:v>
                </c:pt>
                <c:pt idx="1246">
                  <c:v>39</c:v>
                </c:pt>
                <c:pt idx="1247">
                  <c:v>39</c:v>
                </c:pt>
                <c:pt idx="1248">
                  <c:v>39</c:v>
                </c:pt>
                <c:pt idx="1249">
                  <c:v>39</c:v>
                </c:pt>
                <c:pt idx="1250">
                  <c:v>39</c:v>
                </c:pt>
                <c:pt idx="1251">
                  <c:v>40</c:v>
                </c:pt>
                <c:pt idx="1252">
                  <c:v>40</c:v>
                </c:pt>
                <c:pt idx="1253">
                  <c:v>40</c:v>
                </c:pt>
                <c:pt idx="1254">
                  <c:v>40</c:v>
                </c:pt>
                <c:pt idx="1255">
                  <c:v>40</c:v>
                </c:pt>
                <c:pt idx="1256">
                  <c:v>40</c:v>
                </c:pt>
                <c:pt idx="1257">
                  <c:v>40</c:v>
                </c:pt>
                <c:pt idx="1258">
                  <c:v>40</c:v>
                </c:pt>
                <c:pt idx="1259">
                  <c:v>40</c:v>
                </c:pt>
                <c:pt idx="1260">
                  <c:v>40</c:v>
                </c:pt>
                <c:pt idx="1261">
                  <c:v>40</c:v>
                </c:pt>
                <c:pt idx="1262">
                  <c:v>40</c:v>
                </c:pt>
                <c:pt idx="1263">
                  <c:v>40</c:v>
                </c:pt>
                <c:pt idx="1264">
                  <c:v>40</c:v>
                </c:pt>
                <c:pt idx="1265">
                  <c:v>40</c:v>
                </c:pt>
                <c:pt idx="1266">
                  <c:v>40</c:v>
                </c:pt>
                <c:pt idx="1267">
                  <c:v>40</c:v>
                </c:pt>
                <c:pt idx="1268">
                  <c:v>40</c:v>
                </c:pt>
                <c:pt idx="1269">
                  <c:v>40</c:v>
                </c:pt>
                <c:pt idx="1270">
                  <c:v>40</c:v>
                </c:pt>
                <c:pt idx="1271">
                  <c:v>40</c:v>
                </c:pt>
                <c:pt idx="1272">
                  <c:v>40</c:v>
                </c:pt>
                <c:pt idx="1273">
                  <c:v>40</c:v>
                </c:pt>
                <c:pt idx="1274">
                  <c:v>40</c:v>
                </c:pt>
                <c:pt idx="1275">
                  <c:v>40</c:v>
                </c:pt>
                <c:pt idx="1276">
                  <c:v>40</c:v>
                </c:pt>
                <c:pt idx="1277">
                  <c:v>40</c:v>
                </c:pt>
                <c:pt idx="1278">
                  <c:v>40</c:v>
                </c:pt>
                <c:pt idx="1279">
                  <c:v>40</c:v>
                </c:pt>
                <c:pt idx="1280">
                  <c:v>40</c:v>
                </c:pt>
                <c:pt idx="1281">
                  <c:v>40</c:v>
                </c:pt>
                <c:pt idx="1282">
                  <c:v>40</c:v>
                </c:pt>
                <c:pt idx="1283">
                  <c:v>40</c:v>
                </c:pt>
                <c:pt idx="1284">
                  <c:v>40</c:v>
                </c:pt>
                <c:pt idx="1285">
                  <c:v>40</c:v>
                </c:pt>
                <c:pt idx="1286">
                  <c:v>40</c:v>
                </c:pt>
                <c:pt idx="1287">
                  <c:v>40</c:v>
                </c:pt>
                <c:pt idx="1288">
                  <c:v>40</c:v>
                </c:pt>
                <c:pt idx="1289">
                  <c:v>40</c:v>
                </c:pt>
                <c:pt idx="1290">
                  <c:v>40</c:v>
                </c:pt>
                <c:pt idx="1291">
                  <c:v>40</c:v>
                </c:pt>
                <c:pt idx="1292">
                  <c:v>40</c:v>
                </c:pt>
                <c:pt idx="1293">
                  <c:v>40</c:v>
                </c:pt>
                <c:pt idx="1294">
                  <c:v>40</c:v>
                </c:pt>
                <c:pt idx="1295">
                  <c:v>40</c:v>
                </c:pt>
                <c:pt idx="1296">
                  <c:v>40</c:v>
                </c:pt>
                <c:pt idx="1297">
                  <c:v>40</c:v>
                </c:pt>
                <c:pt idx="1298">
                  <c:v>40</c:v>
                </c:pt>
                <c:pt idx="1299">
                  <c:v>40</c:v>
                </c:pt>
                <c:pt idx="1300">
                  <c:v>40</c:v>
                </c:pt>
                <c:pt idx="1301">
                  <c:v>40</c:v>
                </c:pt>
                <c:pt idx="1302">
                  <c:v>40</c:v>
                </c:pt>
                <c:pt idx="1303">
                  <c:v>40</c:v>
                </c:pt>
                <c:pt idx="1304">
                  <c:v>40</c:v>
                </c:pt>
                <c:pt idx="1305">
                  <c:v>40</c:v>
                </c:pt>
                <c:pt idx="1306">
                  <c:v>40</c:v>
                </c:pt>
                <c:pt idx="1307">
                  <c:v>40</c:v>
                </c:pt>
                <c:pt idx="1308">
                  <c:v>40</c:v>
                </c:pt>
                <c:pt idx="1309">
                  <c:v>40</c:v>
                </c:pt>
                <c:pt idx="1310">
                  <c:v>40</c:v>
                </c:pt>
                <c:pt idx="1311">
                  <c:v>40</c:v>
                </c:pt>
                <c:pt idx="1312">
                  <c:v>40</c:v>
                </c:pt>
                <c:pt idx="1313">
                  <c:v>40</c:v>
                </c:pt>
                <c:pt idx="1314">
                  <c:v>40</c:v>
                </c:pt>
                <c:pt idx="1315">
                  <c:v>40</c:v>
                </c:pt>
                <c:pt idx="1316">
                  <c:v>40</c:v>
                </c:pt>
                <c:pt idx="1317">
                  <c:v>40</c:v>
                </c:pt>
                <c:pt idx="1318">
                  <c:v>40</c:v>
                </c:pt>
                <c:pt idx="1319">
                  <c:v>40</c:v>
                </c:pt>
                <c:pt idx="1320">
                  <c:v>40</c:v>
                </c:pt>
                <c:pt idx="1321">
                  <c:v>40</c:v>
                </c:pt>
                <c:pt idx="1322">
                  <c:v>40</c:v>
                </c:pt>
                <c:pt idx="1323">
                  <c:v>40</c:v>
                </c:pt>
                <c:pt idx="1324">
                  <c:v>40</c:v>
                </c:pt>
                <c:pt idx="1325">
                  <c:v>40</c:v>
                </c:pt>
                <c:pt idx="1326">
                  <c:v>40</c:v>
                </c:pt>
                <c:pt idx="1327">
                  <c:v>40</c:v>
                </c:pt>
                <c:pt idx="1328">
                  <c:v>40</c:v>
                </c:pt>
                <c:pt idx="1329">
                  <c:v>40</c:v>
                </c:pt>
                <c:pt idx="1330">
                  <c:v>40</c:v>
                </c:pt>
                <c:pt idx="1331">
                  <c:v>40</c:v>
                </c:pt>
                <c:pt idx="1332">
                  <c:v>40</c:v>
                </c:pt>
                <c:pt idx="1333">
                  <c:v>40</c:v>
                </c:pt>
                <c:pt idx="1334">
                  <c:v>40</c:v>
                </c:pt>
                <c:pt idx="1335">
                  <c:v>40</c:v>
                </c:pt>
                <c:pt idx="1336">
                  <c:v>40</c:v>
                </c:pt>
                <c:pt idx="1337">
                  <c:v>40</c:v>
                </c:pt>
                <c:pt idx="1338">
                  <c:v>40</c:v>
                </c:pt>
                <c:pt idx="1339">
                  <c:v>40</c:v>
                </c:pt>
                <c:pt idx="1340">
                  <c:v>40</c:v>
                </c:pt>
                <c:pt idx="1341">
                  <c:v>40</c:v>
                </c:pt>
                <c:pt idx="1342">
                  <c:v>40</c:v>
                </c:pt>
                <c:pt idx="1343">
                  <c:v>40</c:v>
                </c:pt>
                <c:pt idx="1344">
                  <c:v>40</c:v>
                </c:pt>
                <c:pt idx="1345">
                  <c:v>40</c:v>
                </c:pt>
                <c:pt idx="1346">
                  <c:v>40</c:v>
                </c:pt>
                <c:pt idx="1347">
                  <c:v>40</c:v>
                </c:pt>
                <c:pt idx="1348">
                  <c:v>40</c:v>
                </c:pt>
                <c:pt idx="1349">
                  <c:v>40</c:v>
                </c:pt>
                <c:pt idx="1350">
                  <c:v>40</c:v>
                </c:pt>
                <c:pt idx="1351">
                  <c:v>40</c:v>
                </c:pt>
                <c:pt idx="1352">
                  <c:v>40</c:v>
                </c:pt>
                <c:pt idx="1353">
                  <c:v>40</c:v>
                </c:pt>
                <c:pt idx="1354">
                  <c:v>40</c:v>
                </c:pt>
                <c:pt idx="1355">
                  <c:v>40</c:v>
                </c:pt>
                <c:pt idx="1356">
                  <c:v>40</c:v>
                </c:pt>
                <c:pt idx="1357">
                  <c:v>40</c:v>
                </c:pt>
                <c:pt idx="1358">
                  <c:v>40</c:v>
                </c:pt>
                <c:pt idx="1359">
                  <c:v>40</c:v>
                </c:pt>
                <c:pt idx="1360">
                  <c:v>40</c:v>
                </c:pt>
                <c:pt idx="1361">
                  <c:v>40</c:v>
                </c:pt>
                <c:pt idx="1362">
                  <c:v>40</c:v>
                </c:pt>
                <c:pt idx="1363">
                  <c:v>40</c:v>
                </c:pt>
                <c:pt idx="1364">
                  <c:v>40</c:v>
                </c:pt>
                <c:pt idx="1365">
                  <c:v>40</c:v>
                </c:pt>
                <c:pt idx="1366">
                  <c:v>40</c:v>
                </c:pt>
                <c:pt idx="1367">
                  <c:v>40</c:v>
                </c:pt>
                <c:pt idx="1368">
                  <c:v>40</c:v>
                </c:pt>
                <c:pt idx="1369">
                  <c:v>40</c:v>
                </c:pt>
                <c:pt idx="1370">
                  <c:v>40</c:v>
                </c:pt>
                <c:pt idx="1371">
                  <c:v>40</c:v>
                </c:pt>
                <c:pt idx="1372">
                  <c:v>40</c:v>
                </c:pt>
                <c:pt idx="1373">
                  <c:v>41</c:v>
                </c:pt>
                <c:pt idx="1374">
                  <c:v>41</c:v>
                </c:pt>
                <c:pt idx="1375">
                  <c:v>41</c:v>
                </c:pt>
                <c:pt idx="1376">
                  <c:v>41</c:v>
                </c:pt>
                <c:pt idx="1377">
                  <c:v>41</c:v>
                </c:pt>
                <c:pt idx="1378">
                  <c:v>41</c:v>
                </c:pt>
                <c:pt idx="1379">
                  <c:v>41</c:v>
                </c:pt>
                <c:pt idx="1380">
                  <c:v>41</c:v>
                </c:pt>
                <c:pt idx="1381">
                  <c:v>41</c:v>
                </c:pt>
                <c:pt idx="1382">
                  <c:v>41</c:v>
                </c:pt>
                <c:pt idx="1383">
                  <c:v>41</c:v>
                </c:pt>
                <c:pt idx="1384">
                  <c:v>41</c:v>
                </c:pt>
                <c:pt idx="1385">
                  <c:v>42</c:v>
                </c:pt>
                <c:pt idx="1386">
                  <c:v>42</c:v>
                </c:pt>
                <c:pt idx="1387">
                  <c:v>42</c:v>
                </c:pt>
                <c:pt idx="1388">
                  <c:v>42</c:v>
                </c:pt>
                <c:pt idx="1389">
                  <c:v>42</c:v>
                </c:pt>
                <c:pt idx="1390">
                  <c:v>42</c:v>
                </c:pt>
                <c:pt idx="1391">
                  <c:v>42</c:v>
                </c:pt>
                <c:pt idx="1392">
                  <c:v>43</c:v>
                </c:pt>
                <c:pt idx="1393">
                  <c:v>43</c:v>
                </c:pt>
                <c:pt idx="1394">
                  <c:v>43</c:v>
                </c:pt>
                <c:pt idx="1395">
                  <c:v>43</c:v>
                </c:pt>
                <c:pt idx="1396">
                  <c:v>43</c:v>
                </c:pt>
                <c:pt idx="1397">
                  <c:v>43</c:v>
                </c:pt>
                <c:pt idx="1398">
                  <c:v>43</c:v>
                </c:pt>
                <c:pt idx="1399">
                  <c:v>43</c:v>
                </c:pt>
                <c:pt idx="1400">
                  <c:v>43</c:v>
                </c:pt>
                <c:pt idx="1401">
                  <c:v>43</c:v>
                </c:pt>
                <c:pt idx="1402">
                  <c:v>43</c:v>
                </c:pt>
                <c:pt idx="1403">
                  <c:v>43</c:v>
                </c:pt>
                <c:pt idx="1404">
                  <c:v>43</c:v>
                </c:pt>
                <c:pt idx="1405">
                  <c:v>43</c:v>
                </c:pt>
                <c:pt idx="1406">
                  <c:v>43</c:v>
                </c:pt>
                <c:pt idx="1407">
                  <c:v>43</c:v>
                </c:pt>
                <c:pt idx="1408">
                  <c:v>43</c:v>
                </c:pt>
                <c:pt idx="1409">
                  <c:v>43</c:v>
                </c:pt>
                <c:pt idx="1410">
                  <c:v>43</c:v>
                </c:pt>
                <c:pt idx="1411">
                  <c:v>43</c:v>
                </c:pt>
                <c:pt idx="1412">
                  <c:v>43</c:v>
                </c:pt>
                <c:pt idx="1413">
                  <c:v>43</c:v>
                </c:pt>
                <c:pt idx="1414">
                  <c:v>43</c:v>
                </c:pt>
                <c:pt idx="1415">
                  <c:v>43</c:v>
                </c:pt>
                <c:pt idx="1416">
                  <c:v>43</c:v>
                </c:pt>
                <c:pt idx="1417">
                  <c:v>43</c:v>
                </c:pt>
                <c:pt idx="1418">
                  <c:v>43</c:v>
                </c:pt>
                <c:pt idx="1419">
                  <c:v>43</c:v>
                </c:pt>
                <c:pt idx="1420">
                  <c:v>43</c:v>
                </c:pt>
                <c:pt idx="1421">
                  <c:v>43</c:v>
                </c:pt>
                <c:pt idx="1422">
                  <c:v>43</c:v>
                </c:pt>
                <c:pt idx="1423">
                  <c:v>43</c:v>
                </c:pt>
                <c:pt idx="1424">
                  <c:v>43</c:v>
                </c:pt>
                <c:pt idx="1425">
                  <c:v>43</c:v>
                </c:pt>
                <c:pt idx="1426">
                  <c:v>43</c:v>
                </c:pt>
                <c:pt idx="1427">
                  <c:v>43</c:v>
                </c:pt>
                <c:pt idx="1428">
                  <c:v>43</c:v>
                </c:pt>
                <c:pt idx="1429">
                  <c:v>43</c:v>
                </c:pt>
                <c:pt idx="1430">
                  <c:v>43</c:v>
                </c:pt>
                <c:pt idx="1431">
                  <c:v>43</c:v>
                </c:pt>
                <c:pt idx="1432">
                  <c:v>43</c:v>
                </c:pt>
                <c:pt idx="1433">
                  <c:v>43</c:v>
                </c:pt>
                <c:pt idx="1434">
                  <c:v>43</c:v>
                </c:pt>
                <c:pt idx="1435">
                  <c:v>43</c:v>
                </c:pt>
                <c:pt idx="1436">
                  <c:v>43</c:v>
                </c:pt>
                <c:pt idx="1437">
                  <c:v>43</c:v>
                </c:pt>
                <c:pt idx="1438">
                  <c:v>43</c:v>
                </c:pt>
                <c:pt idx="1439">
                  <c:v>43</c:v>
                </c:pt>
                <c:pt idx="1440">
                  <c:v>43</c:v>
                </c:pt>
                <c:pt idx="1441">
                  <c:v>43</c:v>
                </c:pt>
                <c:pt idx="1442">
                  <c:v>43</c:v>
                </c:pt>
                <c:pt idx="1443">
                  <c:v>43</c:v>
                </c:pt>
                <c:pt idx="1444">
                  <c:v>43</c:v>
                </c:pt>
                <c:pt idx="1445">
                  <c:v>43</c:v>
                </c:pt>
                <c:pt idx="1446">
                  <c:v>43</c:v>
                </c:pt>
                <c:pt idx="1447">
                  <c:v>43</c:v>
                </c:pt>
                <c:pt idx="1448">
                  <c:v>43</c:v>
                </c:pt>
                <c:pt idx="1449">
                  <c:v>43</c:v>
                </c:pt>
                <c:pt idx="1450">
                  <c:v>43</c:v>
                </c:pt>
                <c:pt idx="1451">
                  <c:v>43</c:v>
                </c:pt>
                <c:pt idx="1452">
                  <c:v>43</c:v>
                </c:pt>
                <c:pt idx="1453">
                  <c:v>43</c:v>
                </c:pt>
                <c:pt idx="1454">
                  <c:v>43</c:v>
                </c:pt>
                <c:pt idx="1455">
                  <c:v>43</c:v>
                </c:pt>
                <c:pt idx="1456">
                  <c:v>43</c:v>
                </c:pt>
                <c:pt idx="1457">
                  <c:v>43</c:v>
                </c:pt>
                <c:pt idx="1458">
                  <c:v>43</c:v>
                </c:pt>
                <c:pt idx="1459">
                  <c:v>43</c:v>
                </c:pt>
                <c:pt idx="1460">
                  <c:v>43</c:v>
                </c:pt>
                <c:pt idx="1461">
                  <c:v>43</c:v>
                </c:pt>
                <c:pt idx="1462">
                  <c:v>43</c:v>
                </c:pt>
                <c:pt idx="1463">
                  <c:v>43</c:v>
                </c:pt>
                <c:pt idx="1464">
                  <c:v>43</c:v>
                </c:pt>
                <c:pt idx="1465">
                  <c:v>43</c:v>
                </c:pt>
                <c:pt idx="1466">
                  <c:v>43</c:v>
                </c:pt>
                <c:pt idx="1467">
                  <c:v>43</c:v>
                </c:pt>
                <c:pt idx="1468">
                  <c:v>43</c:v>
                </c:pt>
                <c:pt idx="1469">
                  <c:v>44</c:v>
                </c:pt>
                <c:pt idx="1470">
                  <c:v>44</c:v>
                </c:pt>
                <c:pt idx="1471">
                  <c:v>44</c:v>
                </c:pt>
                <c:pt idx="1472">
                  <c:v>44</c:v>
                </c:pt>
                <c:pt idx="1473">
                  <c:v>44</c:v>
                </c:pt>
                <c:pt idx="1474">
                  <c:v>44</c:v>
                </c:pt>
                <c:pt idx="1475">
                  <c:v>44</c:v>
                </c:pt>
                <c:pt idx="1476">
                  <c:v>44</c:v>
                </c:pt>
                <c:pt idx="1477">
                  <c:v>44</c:v>
                </c:pt>
                <c:pt idx="1478">
                  <c:v>44</c:v>
                </c:pt>
                <c:pt idx="1479">
                  <c:v>44</c:v>
                </c:pt>
                <c:pt idx="1480">
                  <c:v>44</c:v>
                </c:pt>
                <c:pt idx="1481">
                  <c:v>44</c:v>
                </c:pt>
                <c:pt idx="1482">
                  <c:v>44</c:v>
                </c:pt>
                <c:pt idx="1483">
                  <c:v>44</c:v>
                </c:pt>
                <c:pt idx="1484">
                  <c:v>44</c:v>
                </c:pt>
                <c:pt idx="1485">
                  <c:v>44</c:v>
                </c:pt>
                <c:pt idx="1486">
                  <c:v>44</c:v>
                </c:pt>
                <c:pt idx="1487">
                  <c:v>44</c:v>
                </c:pt>
                <c:pt idx="1488">
                  <c:v>44</c:v>
                </c:pt>
                <c:pt idx="1489">
                  <c:v>44</c:v>
                </c:pt>
                <c:pt idx="1490">
                  <c:v>44</c:v>
                </c:pt>
                <c:pt idx="1491">
                  <c:v>44</c:v>
                </c:pt>
                <c:pt idx="1492">
                  <c:v>44</c:v>
                </c:pt>
                <c:pt idx="1493">
                  <c:v>44</c:v>
                </c:pt>
                <c:pt idx="1494">
                  <c:v>44</c:v>
                </c:pt>
                <c:pt idx="1495">
                  <c:v>44</c:v>
                </c:pt>
                <c:pt idx="1496">
                  <c:v>44</c:v>
                </c:pt>
                <c:pt idx="1497">
                  <c:v>44</c:v>
                </c:pt>
                <c:pt idx="1498">
                  <c:v>44</c:v>
                </c:pt>
                <c:pt idx="1499">
                  <c:v>44</c:v>
                </c:pt>
                <c:pt idx="1500">
                  <c:v>44</c:v>
                </c:pt>
                <c:pt idx="1501">
                  <c:v>44</c:v>
                </c:pt>
                <c:pt idx="1502">
                  <c:v>44</c:v>
                </c:pt>
                <c:pt idx="1503">
                  <c:v>44</c:v>
                </c:pt>
                <c:pt idx="1504">
                  <c:v>44</c:v>
                </c:pt>
                <c:pt idx="1505">
                  <c:v>44</c:v>
                </c:pt>
                <c:pt idx="1506">
                  <c:v>45</c:v>
                </c:pt>
                <c:pt idx="1507">
                  <c:v>45</c:v>
                </c:pt>
                <c:pt idx="1508">
                  <c:v>45</c:v>
                </c:pt>
                <c:pt idx="1509">
                  <c:v>45</c:v>
                </c:pt>
                <c:pt idx="1510">
                  <c:v>45</c:v>
                </c:pt>
                <c:pt idx="1511">
                  <c:v>45</c:v>
                </c:pt>
                <c:pt idx="1512">
                  <c:v>45</c:v>
                </c:pt>
                <c:pt idx="1513">
                  <c:v>45</c:v>
                </c:pt>
                <c:pt idx="1514">
                  <c:v>45</c:v>
                </c:pt>
                <c:pt idx="1515">
                  <c:v>45</c:v>
                </c:pt>
                <c:pt idx="1516">
                  <c:v>45</c:v>
                </c:pt>
                <c:pt idx="1517">
                  <c:v>45</c:v>
                </c:pt>
                <c:pt idx="1518">
                  <c:v>45</c:v>
                </c:pt>
                <c:pt idx="1519">
                  <c:v>45</c:v>
                </c:pt>
                <c:pt idx="1520">
                  <c:v>45</c:v>
                </c:pt>
                <c:pt idx="1521">
                  <c:v>45</c:v>
                </c:pt>
                <c:pt idx="1522">
                  <c:v>45</c:v>
                </c:pt>
                <c:pt idx="1523">
                  <c:v>45</c:v>
                </c:pt>
                <c:pt idx="1524">
                  <c:v>45</c:v>
                </c:pt>
                <c:pt idx="1525">
                  <c:v>45</c:v>
                </c:pt>
                <c:pt idx="1526">
                  <c:v>45</c:v>
                </c:pt>
                <c:pt idx="1527">
                  <c:v>45</c:v>
                </c:pt>
                <c:pt idx="1528">
                  <c:v>45</c:v>
                </c:pt>
                <c:pt idx="1529">
                  <c:v>45</c:v>
                </c:pt>
                <c:pt idx="1530">
                  <c:v>45</c:v>
                </c:pt>
                <c:pt idx="1531">
                  <c:v>45</c:v>
                </c:pt>
                <c:pt idx="1532">
                  <c:v>45</c:v>
                </c:pt>
                <c:pt idx="1533">
                  <c:v>45</c:v>
                </c:pt>
                <c:pt idx="1534">
                  <c:v>45</c:v>
                </c:pt>
                <c:pt idx="1535">
                  <c:v>45</c:v>
                </c:pt>
                <c:pt idx="1536">
                  <c:v>45</c:v>
                </c:pt>
                <c:pt idx="1537">
                  <c:v>45</c:v>
                </c:pt>
                <c:pt idx="1538">
                  <c:v>45</c:v>
                </c:pt>
                <c:pt idx="1539">
                  <c:v>45</c:v>
                </c:pt>
                <c:pt idx="1540">
                  <c:v>45</c:v>
                </c:pt>
                <c:pt idx="1541">
                  <c:v>45</c:v>
                </c:pt>
                <c:pt idx="1542">
                  <c:v>45</c:v>
                </c:pt>
                <c:pt idx="1543">
                  <c:v>45</c:v>
                </c:pt>
                <c:pt idx="1544">
                  <c:v>45</c:v>
                </c:pt>
                <c:pt idx="1545">
                  <c:v>45</c:v>
                </c:pt>
                <c:pt idx="1546">
                  <c:v>45</c:v>
                </c:pt>
                <c:pt idx="1547">
                  <c:v>45</c:v>
                </c:pt>
                <c:pt idx="1548">
                  <c:v>45</c:v>
                </c:pt>
                <c:pt idx="1549">
                  <c:v>45</c:v>
                </c:pt>
                <c:pt idx="1550">
                  <c:v>45</c:v>
                </c:pt>
                <c:pt idx="1551">
                  <c:v>45</c:v>
                </c:pt>
                <c:pt idx="1552">
                  <c:v>45</c:v>
                </c:pt>
                <c:pt idx="1553">
                  <c:v>45</c:v>
                </c:pt>
                <c:pt idx="1554">
                  <c:v>45</c:v>
                </c:pt>
                <c:pt idx="1555">
                  <c:v>45</c:v>
                </c:pt>
                <c:pt idx="1556">
                  <c:v>45</c:v>
                </c:pt>
                <c:pt idx="1557">
                  <c:v>45</c:v>
                </c:pt>
                <c:pt idx="1558">
                  <c:v>45</c:v>
                </c:pt>
                <c:pt idx="1559">
                  <c:v>45</c:v>
                </c:pt>
                <c:pt idx="1560">
                  <c:v>45</c:v>
                </c:pt>
                <c:pt idx="1561">
                  <c:v>45</c:v>
                </c:pt>
                <c:pt idx="1562">
                  <c:v>45</c:v>
                </c:pt>
                <c:pt idx="1563">
                  <c:v>45</c:v>
                </c:pt>
                <c:pt idx="1564">
                  <c:v>45</c:v>
                </c:pt>
                <c:pt idx="1565">
                  <c:v>45</c:v>
                </c:pt>
                <c:pt idx="1566">
                  <c:v>45</c:v>
                </c:pt>
                <c:pt idx="1567">
                  <c:v>45</c:v>
                </c:pt>
                <c:pt idx="1568">
                  <c:v>45</c:v>
                </c:pt>
                <c:pt idx="1569">
                  <c:v>45</c:v>
                </c:pt>
                <c:pt idx="1570">
                  <c:v>45</c:v>
                </c:pt>
                <c:pt idx="1571">
                  <c:v>45</c:v>
                </c:pt>
                <c:pt idx="1572">
                  <c:v>45</c:v>
                </c:pt>
                <c:pt idx="1573">
                  <c:v>45</c:v>
                </c:pt>
                <c:pt idx="1574">
                  <c:v>45</c:v>
                </c:pt>
                <c:pt idx="1575">
                  <c:v>45</c:v>
                </c:pt>
                <c:pt idx="1576">
                  <c:v>45</c:v>
                </c:pt>
                <c:pt idx="1577">
                  <c:v>45</c:v>
                </c:pt>
                <c:pt idx="1578">
                  <c:v>45</c:v>
                </c:pt>
                <c:pt idx="1579">
                  <c:v>45</c:v>
                </c:pt>
                <c:pt idx="1580">
                  <c:v>45</c:v>
                </c:pt>
                <c:pt idx="1581">
                  <c:v>45</c:v>
                </c:pt>
                <c:pt idx="1582">
                  <c:v>45</c:v>
                </c:pt>
                <c:pt idx="1583">
                  <c:v>45</c:v>
                </c:pt>
                <c:pt idx="1584">
                  <c:v>45</c:v>
                </c:pt>
                <c:pt idx="1585">
                  <c:v>45</c:v>
                </c:pt>
                <c:pt idx="1586">
                  <c:v>45</c:v>
                </c:pt>
                <c:pt idx="1587">
                  <c:v>45</c:v>
                </c:pt>
                <c:pt idx="1588">
                  <c:v>45</c:v>
                </c:pt>
                <c:pt idx="1589">
                  <c:v>45</c:v>
                </c:pt>
                <c:pt idx="1590">
                  <c:v>45</c:v>
                </c:pt>
                <c:pt idx="1591">
                  <c:v>45</c:v>
                </c:pt>
                <c:pt idx="1592">
                  <c:v>45</c:v>
                </c:pt>
                <c:pt idx="1593">
                  <c:v>45</c:v>
                </c:pt>
                <c:pt idx="1594">
                  <c:v>45</c:v>
                </c:pt>
                <c:pt idx="1595">
                  <c:v>45</c:v>
                </c:pt>
                <c:pt idx="1596">
                  <c:v>45</c:v>
                </c:pt>
                <c:pt idx="1597">
                  <c:v>45</c:v>
                </c:pt>
                <c:pt idx="1598">
                  <c:v>45</c:v>
                </c:pt>
                <c:pt idx="1599">
                  <c:v>45</c:v>
                </c:pt>
                <c:pt idx="1600">
                  <c:v>45</c:v>
                </c:pt>
                <c:pt idx="1601">
                  <c:v>45</c:v>
                </c:pt>
                <c:pt idx="1602">
                  <c:v>45</c:v>
                </c:pt>
                <c:pt idx="1603">
                  <c:v>45</c:v>
                </c:pt>
                <c:pt idx="1604">
                  <c:v>45</c:v>
                </c:pt>
                <c:pt idx="1605">
                  <c:v>45</c:v>
                </c:pt>
                <c:pt idx="1606">
                  <c:v>45</c:v>
                </c:pt>
                <c:pt idx="1607">
                  <c:v>45</c:v>
                </c:pt>
                <c:pt idx="1608">
                  <c:v>45</c:v>
                </c:pt>
                <c:pt idx="1609">
                  <c:v>45</c:v>
                </c:pt>
                <c:pt idx="1610">
                  <c:v>45</c:v>
                </c:pt>
                <c:pt idx="1611">
                  <c:v>45</c:v>
                </c:pt>
                <c:pt idx="1612">
                  <c:v>45</c:v>
                </c:pt>
                <c:pt idx="1613">
                  <c:v>45</c:v>
                </c:pt>
                <c:pt idx="1614">
                  <c:v>45</c:v>
                </c:pt>
                <c:pt idx="1615">
                  <c:v>45</c:v>
                </c:pt>
                <c:pt idx="1616">
                  <c:v>45</c:v>
                </c:pt>
                <c:pt idx="1617">
                  <c:v>45</c:v>
                </c:pt>
                <c:pt idx="1618">
                  <c:v>45</c:v>
                </c:pt>
                <c:pt idx="1619">
                  <c:v>45</c:v>
                </c:pt>
                <c:pt idx="1620">
                  <c:v>45</c:v>
                </c:pt>
                <c:pt idx="1621">
                  <c:v>45</c:v>
                </c:pt>
                <c:pt idx="1622">
                  <c:v>45</c:v>
                </c:pt>
                <c:pt idx="1623">
                  <c:v>45</c:v>
                </c:pt>
                <c:pt idx="1624">
                  <c:v>45</c:v>
                </c:pt>
                <c:pt idx="1625">
                  <c:v>45</c:v>
                </c:pt>
                <c:pt idx="1626">
                  <c:v>45</c:v>
                </c:pt>
                <c:pt idx="1627">
                  <c:v>45</c:v>
                </c:pt>
                <c:pt idx="1628">
                  <c:v>45</c:v>
                </c:pt>
                <c:pt idx="1629">
                  <c:v>45</c:v>
                </c:pt>
                <c:pt idx="1630">
                  <c:v>45</c:v>
                </c:pt>
                <c:pt idx="1631">
                  <c:v>45</c:v>
                </c:pt>
                <c:pt idx="1632">
                  <c:v>45</c:v>
                </c:pt>
                <c:pt idx="1633">
                  <c:v>45</c:v>
                </c:pt>
                <c:pt idx="1634">
                  <c:v>45</c:v>
                </c:pt>
                <c:pt idx="1635">
                  <c:v>45</c:v>
                </c:pt>
                <c:pt idx="1636">
                  <c:v>45</c:v>
                </c:pt>
                <c:pt idx="1637">
                  <c:v>45</c:v>
                </c:pt>
                <c:pt idx="1638">
                  <c:v>45</c:v>
                </c:pt>
                <c:pt idx="1639">
                  <c:v>45</c:v>
                </c:pt>
                <c:pt idx="1640">
                  <c:v>45</c:v>
                </c:pt>
                <c:pt idx="1641">
                  <c:v>45</c:v>
                </c:pt>
                <c:pt idx="1642">
                  <c:v>45</c:v>
                </c:pt>
                <c:pt idx="1643">
                  <c:v>45</c:v>
                </c:pt>
                <c:pt idx="1644">
                  <c:v>45</c:v>
                </c:pt>
                <c:pt idx="1645">
                  <c:v>45</c:v>
                </c:pt>
                <c:pt idx="1646">
                  <c:v>45</c:v>
                </c:pt>
                <c:pt idx="1647">
                  <c:v>45</c:v>
                </c:pt>
                <c:pt idx="1648">
                  <c:v>45</c:v>
                </c:pt>
                <c:pt idx="1649">
                  <c:v>45</c:v>
                </c:pt>
                <c:pt idx="1650">
                  <c:v>45</c:v>
                </c:pt>
                <c:pt idx="1651">
                  <c:v>45</c:v>
                </c:pt>
                <c:pt idx="1652">
                  <c:v>45</c:v>
                </c:pt>
                <c:pt idx="1653">
                  <c:v>45</c:v>
                </c:pt>
                <c:pt idx="1654">
                  <c:v>45</c:v>
                </c:pt>
                <c:pt idx="1655">
                  <c:v>45</c:v>
                </c:pt>
                <c:pt idx="1656">
                  <c:v>45</c:v>
                </c:pt>
                <c:pt idx="1657">
                  <c:v>45</c:v>
                </c:pt>
                <c:pt idx="1658">
                  <c:v>45</c:v>
                </c:pt>
                <c:pt idx="1659">
                  <c:v>45</c:v>
                </c:pt>
                <c:pt idx="1660">
                  <c:v>45</c:v>
                </c:pt>
                <c:pt idx="1661">
                  <c:v>45</c:v>
                </c:pt>
                <c:pt idx="1662">
                  <c:v>45</c:v>
                </c:pt>
                <c:pt idx="1663">
                  <c:v>45</c:v>
                </c:pt>
                <c:pt idx="1664">
                  <c:v>45</c:v>
                </c:pt>
                <c:pt idx="1665">
                  <c:v>45</c:v>
                </c:pt>
                <c:pt idx="1666">
                  <c:v>45</c:v>
                </c:pt>
                <c:pt idx="1667">
                  <c:v>45</c:v>
                </c:pt>
                <c:pt idx="1668">
                  <c:v>45</c:v>
                </c:pt>
                <c:pt idx="1669">
                  <c:v>45</c:v>
                </c:pt>
                <c:pt idx="1670">
                  <c:v>45</c:v>
                </c:pt>
                <c:pt idx="1671">
                  <c:v>45</c:v>
                </c:pt>
                <c:pt idx="1672">
                  <c:v>45</c:v>
                </c:pt>
                <c:pt idx="1673">
                  <c:v>45</c:v>
                </c:pt>
                <c:pt idx="1674">
                  <c:v>45</c:v>
                </c:pt>
                <c:pt idx="1675">
                  <c:v>45</c:v>
                </c:pt>
                <c:pt idx="1676">
                  <c:v>45</c:v>
                </c:pt>
                <c:pt idx="1677">
                  <c:v>45</c:v>
                </c:pt>
                <c:pt idx="1678">
                  <c:v>45</c:v>
                </c:pt>
                <c:pt idx="1679">
                  <c:v>45</c:v>
                </c:pt>
                <c:pt idx="1680">
                  <c:v>45</c:v>
                </c:pt>
                <c:pt idx="1681">
                  <c:v>45</c:v>
                </c:pt>
                <c:pt idx="1682">
                  <c:v>45</c:v>
                </c:pt>
                <c:pt idx="1683">
                  <c:v>45</c:v>
                </c:pt>
                <c:pt idx="1684">
                  <c:v>45</c:v>
                </c:pt>
                <c:pt idx="1685">
                  <c:v>45</c:v>
                </c:pt>
                <c:pt idx="1686">
                  <c:v>45</c:v>
                </c:pt>
                <c:pt idx="1687">
                  <c:v>45</c:v>
                </c:pt>
                <c:pt idx="1688">
                  <c:v>45</c:v>
                </c:pt>
                <c:pt idx="1689">
                  <c:v>45</c:v>
                </c:pt>
                <c:pt idx="1690">
                  <c:v>45</c:v>
                </c:pt>
                <c:pt idx="1691">
                  <c:v>45</c:v>
                </c:pt>
                <c:pt idx="1692">
                  <c:v>45</c:v>
                </c:pt>
                <c:pt idx="1693">
                  <c:v>45</c:v>
                </c:pt>
                <c:pt idx="1694">
                  <c:v>45</c:v>
                </c:pt>
                <c:pt idx="1695">
                  <c:v>45</c:v>
                </c:pt>
                <c:pt idx="1696">
                  <c:v>45</c:v>
                </c:pt>
                <c:pt idx="1697">
                  <c:v>45</c:v>
                </c:pt>
                <c:pt idx="1698">
                  <c:v>45</c:v>
                </c:pt>
                <c:pt idx="1699">
                  <c:v>45</c:v>
                </c:pt>
                <c:pt idx="1700">
                  <c:v>45</c:v>
                </c:pt>
                <c:pt idx="1701">
                  <c:v>45</c:v>
                </c:pt>
                <c:pt idx="1702">
                  <c:v>45</c:v>
                </c:pt>
                <c:pt idx="1703">
                  <c:v>45</c:v>
                </c:pt>
                <c:pt idx="1704">
                  <c:v>45</c:v>
                </c:pt>
                <c:pt idx="1705">
                  <c:v>45</c:v>
                </c:pt>
                <c:pt idx="1706">
                  <c:v>45</c:v>
                </c:pt>
                <c:pt idx="1707">
                  <c:v>45</c:v>
                </c:pt>
                <c:pt idx="1708">
                  <c:v>45</c:v>
                </c:pt>
                <c:pt idx="1709">
                  <c:v>45</c:v>
                </c:pt>
                <c:pt idx="1710">
                  <c:v>45</c:v>
                </c:pt>
                <c:pt idx="1711">
                  <c:v>45</c:v>
                </c:pt>
                <c:pt idx="1712">
                  <c:v>45</c:v>
                </c:pt>
                <c:pt idx="1713">
                  <c:v>45</c:v>
                </c:pt>
                <c:pt idx="1714">
                  <c:v>45</c:v>
                </c:pt>
                <c:pt idx="1715">
                  <c:v>45</c:v>
                </c:pt>
                <c:pt idx="1716">
                  <c:v>45</c:v>
                </c:pt>
                <c:pt idx="1717">
                  <c:v>45</c:v>
                </c:pt>
                <c:pt idx="1718">
                  <c:v>45</c:v>
                </c:pt>
                <c:pt idx="1719">
                  <c:v>45</c:v>
                </c:pt>
                <c:pt idx="1720">
                  <c:v>45</c:v>
                </c:pt>
                <c:pt idx="1721">
                  <c:v>45</c:v>
                </c:pt>
                <c:pt idx="1722">
                  <c:v>45</c:v>
                </c:pt>
                <c:pt idx="1723">
                  <c:v>45</c:v>
                </c:pt>
                <c:pt idx="1724">
                  <c:v>45</c:v>
                </c:pt>
                <c:pt idx="1725">
                  <c:v>45</c:v>
                </c:pt>
                <c:pt idx="1726">
                  <c:v>45</c:v>
                </c:pt>
                <c:pt idx="1727">
                  <c:v>46</c:v>
                </c:pt>
                <c:pt idx="1728">
                  <c:v>46</c:v>
                </c:pt>
                <c:pt idx="1729">
                  <c:v>46</c:v>
                </c:pt>
                <c:pt idx="1730">
                  <c:v>46</c:v>
                </c:pt>
                <c:pt idx="1731">
                  <c:v>46</c:v>
                </c:pt>
                <c:pt idx="1732">
                  <c:v>46</c:v>
                </c:pt>
                <c:pt idx="1733">
                  <c:v>46</c:v>
                </c:pt>
                <c:pt idx="1734">
                  <c:v>46</c:v>
                </c:pt>
                <c:pt idx="1735">
                  <c:v>46</c:v>
                </c:pt>
                <c:pt idx="1736">
                  <c:v>46</c:v>
                </c:pt>
                <c:pt idx="1737">
                  <c:v>46</c:v>
                </c:pt>
                <c:pt idx="1738">
                  <c:v>46</c:v>
                </c:pt>
                <c:pt idx="1739">
                  <c:v>46</c:v>
                </c:pt>
                <c:pt idx="1740">
                  <c:v>46</c:v>
                </c:pt>
                <c:pt idx="1741">
                  <c:v>46</c:v>
                </c:pt>
                <c:pt idx="1742">
                  <c:v>46</c:v>
                </c:pt>
                <c:pt idx="1743">
                  <c:v>46</c:v>
                </c:pt>
                <c:pt idx="1744">
                  <c:v>46</c:v>
                </c:pt>
                <c:pt idx="1745">
                  <c:v>46</c:v>
                </c:pt>
                <c:pt idx="1746">
                  <c:v>46</c:v>
                </c:pt>
                <c:pt idx="1747">
                  <c:v>46</c:v>
                </c:pt>
                <c:pt idx="1748">
                  <c:v>46</c:v>
                </c:pt>
                <c:pt idx="1749">
                  <c:v>46</c:v>
                </c:pt>
                <c:pt idx="1750">
                  <c:v>46</c:v>
                </c:pt>
                <c:pt idx="1751">
                  <c:v>46</c:v>
                </c:pt>
                <c:pt idx="1752">
                  <c:v>46</c:v>
                </c:pt>
                <c:pt idx="1753">
                  <c:v>46</c:v>
                </c:pt>
                <c:pt idx="1754">
                  <c:v>46</c:v>
                </c:pt>
                <c:pt idx="1755">
                  <c:v>46</c:v>
                </c:pt>
                <c:pt idx="1756">
                  <c:v>46</c:v>
                </c:pt>
                <c:pt idx="1757">
                  <c:v>46</c:v>
                </c:pt>
                <c:pt idx="1758">
                  <c:v>46</c:v>
                </c:pt>
                <c:pt idx="1759">
                  <c:v>46</c:v>
                </c:pt>
                <c:pt idx="1760">
                  <c:v>46</c:v>
                </c:pt>
                <c:pt idx="1761">
                  <c:v>46</c:v>
                </c:pt>
                <c:pt idx="1762">
                  <c:v>46</c:v>
                </c:pt>
                <c:pt idx="1763">
                  <c:v>46</c:v>
                </c:pt>
                <c:pt idx="1764">
                  <c:v>46</c:v>
                </c:pt>
                <c:pt idx="1765">
                  <c:v>46</c:v>
                </c:pt>
                <c:pt idx="1766">
                  <c:v>46</c:v>
                </c:pt>
                <c:pt idx="1767">
                  <c:v>46</c:v>
                </c:pt>
                <c:pt idx="1768">
                  <c:v>46</c:v>
                </c:pt>
                <c:pt idx="1769">
                  <c:v>46</c:v>
                </c:pt>
                <c:pt idx="1770">
                  <c:v>46</c:v>
                </c:pt>
                <c:pt idx="1771">
                  <c:v>46</c:v>
                </c:pt>
                <c:pt idx="1772">
                  <c:v>46</c:v>
                </c:pt>
                <c:pt idx="1773">
                  <c:v>46</c:v>
                </c:pt>
                <c:pt idx="1774">
                  <c:v>46</c:v>
                </c:pt>
                <c:pt idx="1775">
                  <c:v>46</c:v>
                </c:pt>
                <c:pt idx="1776">
                  <c:v>46</c:v>
                </c:pt>
                <c:pt idx="1777">
                  <c:v>46</c:v>
                </c:pt>
                <c:pt idx="1778">
                  <c:v>46</c:v>
                </c:pt>
                <c:pt idx="1779">
                  <c:v>46</c:v>
                </c:pt>
                <c:pt idx="1780">
                  <c:v>46</c:v>
                </c:pt>
                <c:pt idx="1781">
                  <c:v>46</c:v>
                </c:pt>
                <c:pt idx="1782">
                  <c:v>46</c:v>
                </c:pt>
                <c:pt idx="1783">
                  <c:v>46</c:v>
                </c:pt>
                <c:pt idx="1784">
                  <c:v>46</c:v>
                </c:pt>
                <c:pt idx="1785">
                  <c:v>46</c:v>
                </c:pt>
                <c:pt idx="1786">
                  <c:v>46</c:v>
                </c:pt>
                <c:pt idx="1787">
                  <c:v>46</c:v>
                </c:pt>
                <c:pt idx="1788">
                  <c:v>46</c:v>
                </c:pt>
                <c:pt idx="1789">
                  <c:v>46</c:v>
                </c:pt>
                <c:pt idx="1790">
                  <c:v>46</c:v>
                </c:pt>
                <c:pt idx="1791">
                  <c:v>46</c:v>
                </c:pt>
                <c:pt idx="1792">
                  <c:v>46</c:v>
                </c:pt>
                <c:pt idx="1793">
                  <c:v>46</c:v>
                </c:pt>
                <c:pt idx="1794">
                  <c:v>46</c:v>
                </c:pt>
                <c:pt idx="1795">
                  <c:v>46</c:v>
                </c:pt>
                <c:pt idx="1796">
                  <c:v>46</c:v>
                </c:pt>
                <c:pt idx="1797">
                  <c:v>46</c:v>
                </c:pt>
                <c:pt idx="1798">
                  <c:v>47</c:v>
                </c:pt>
                <c:pt idx="1799">
                  <c:v>47</c:v>
                </c:pt>
                <c:pt idx="1800">
                  <c:v>47</c:v>
                </c:pt>
                <c:pt idx="1801">
                  <c:v>47</c:v>
                </c:pt>
                <c:pt idx="1802">
                  <c:v>47</c:v>
                </c:pt>
                <c:pt idx="1803">
                  <c:v>47</c:v>
                </c:pt>
                <c:pt idx="1804">
                  <c:v>47</c:v>
                </c:pt>
                <c:pt idx="1805">
                  <c:v>47</c:v>
                </c:pt>
                <c:pt idx="1806">
                  <c:v>47</c:v>
                </c:pt>
                <c:pt idx="1807">
                  <c:v>47</c:v>
                </c:pt>
                <c:pt idx="1808">
                  <c:v>47</c:v>
                </c:pt>
                <c:pt idx="1809">
                  <c:v>47</c:v>
                </c:pt>
                <c:pt idx="1810">
                  <c:v>47</c:v>
                </c:pt>
                <c:pt idx="1811">
                  <c:v>47</c:v>
                </c:pt>
                <c:pt idx="1812">
                  <c:v>47</c:v>
                </c:pt>
                <c:pt idx="1813">
                  <c:v>47</c:v>
                </c:pt>
                <c:pt idx="1814">
                  <c:v>47</c:v>
                </c:pt>
                <c:pt idx="1815">
                  <c:v>47</c:v>
                </c:pt>
                <c:pt idx="1816">
                  <c:v>47</c:v>
                </c:pt>
                <c:pt idx="1817">
                  <c:v>47</c:v>
                </c:pt>
                <c:pt idx="1818">
                  <c:v>47</c:v>
                </c:pt>
                <c:pt idx="1819">
                  <c:v>47</c:v>
                </c:pt>
                <c:pt idx="1820">
                  <c:v>47</c:v>
                </c:pt>
                <c:pt idx="1821">
                  <c:v>47</c:v>
                </c:pt>
                <c:pt idx="1822">
                  <c:v>47</c:v>
                </c:pt>
                <c:pt idx="1823">
                  <c:v>47</c:v>
                </c:pt>
                <c:pt idx="1824">
                  <c:v>48</c:v>
                </c:pt>
                <c:pt idx="1825">
                  <c:v>48</c:v>
                </c:pt>
                <c:pt idx="1826">
                  <c:v>49</c:v>
                </c:pt>
                <c:pt idx="1827">
                  <c:v>49</c:v>
                </c:pt>
                <c:pt idx="1828">
                  <c:v>49</c:v>
                </c:pt>
                <c:pt idx="1829">
                  <c:v>49</c:v>
                </c:pt>
                <c:pt idx="1830">
                  <c:v>49</c:v>
                </c:pt>
                <c:pt idx="1831">
                  <c:v>49</c:v>
                </c:pt>
                <c:pt idx="1832">
                  <c:v>49</c:v>
                </c:pt>
                <c:pt idx="1833">
                  <c:v>49</c:v>
                </c:pt>
                <c:pt idx="1834">
                  <c:v>49</c:v>
                </c:pt>
                <c:pt idx="1835">
                  <c:v>49</c:v>
                </c:pt>
                <c:pt idx="1836">
                  <c:v>49</c:v>
                </c:pt>
                <c:pt idx="1837">
                  <c:v>49</c:v>
                </c:pt>
                <c:pt idx="1838">
                  <c:v>49</c:v>
                </c:pt>
                <c:pt idx="1839">
                  <c:v>49</c:v>
                </c:pt>
                <c:pt idx="1840">
                  <c:v>49</c:v>
                </c:pt>
                <c:pt idx="1841">
                  <c:v>49</c:v>
                </c:pt>
                <c:pt idx="1842">
                  <c:v>49</c:v>
                </c:pt>
                <c:pt idx="1843">
                  <c:v>49</c:v>
                </c:pt>
                <c:pt idx="1844">
                  <c:v>49</c:v>
                </c:pt>
                <c:pt idx="1845">
                  <c:v>49</c:v>
                </c:pt>
                <c:pt idx="1846">
                  <c:v>49</c:v>
                </c:pt>
                <c:pt idx="1847">
                  <c:v>49</c:v>
                </c:pt>
                <c:pt idx="1848">
                  <c:v>49</c:v>
                </c:pt>
                <c:pt idx="1849">
                  <c:v>49</c:v>
                </c:pt>
                <c:pt idx="1850">
                  <c:v>49</c:v>
                </c:pt>
                <c:pt idx="1851">
                  <c:v>49</c:v>
                </c:pt>
                <c:pt idx="1852">
                  <c:v>49</c:v>
                </c:pt>
                <c:pt idx="1853">
                  <c:v>49</c:v>
                </c:pt>
                <c:pt idx="1854">
                  <c:v>49</c:v>
                </c:pt>
                <c:pt idx="1855">
                  <c:v>49</c:v>
                </c:pt>
                <c:pt idx="1856">
                  <c:v>49</c:v>
                </c:pt>
                <c:pt idx="1857">
                  <c:v>49</c:v>
                </c:pt>
                <c:pt idx="1858">
                  <c:v>49</c:v>
                </c:pt>
                <c:pt idx="1859">
                  <c:v>49</c:v>
                </c:pt>
                <c:pt idx="1860">
                  <c:v>49</c:v>
                </c:pt>
                <c:pt idx="1861">
                  <c:v>49</c:v>
                </c:pt>
                <c:pt idx="1862">
                  <c:v>49</c:v>
                </c:pt>
                <c:pt idx="1863">
                  <c:v>49</c:v>
                </c:pt>
                <c:pt idx="1864">
                  <c:v>49</c:v>
                </c:pt>
                <c:pt idx="1865">
                  <c:v>49</c:v>
                </c:pt>
                <c:pt idx="1866">
                  <c:v>49</c:v>
                </c:pt>
                <c:pt idx="1867">
                  <c:v>49</c:v>
                </c:pt>
                <c:pt idx="1868">
                  <c:v>49</c:v>
                </c:pt>
                <c:pt idx="1869">
                  <c:v>49</c:v>
                </c:pt>
                <c:pt idx="1870">
                  <c:v>49</c:v>
                </c:pt>
                <c:pt idx="1871">
                  <c:v>49</c:v>
                </c:pt>
                <c:pt idx="1872">
                  <c:v>49</c:v>
                </c:pt>
                <c:pt idx="1873">
                  <c:v>49</c:v>
                </c:pt>
                <c:pt idx="1874">
                  <c:v>49</c:v>
                </c:pt>
                <c:pt idx="1875">
                  <c:v>49</c:v>
                </c:pt>
                <c:pt idx="1876">
                  <c:v>49</c:v>
                </c:pt>
                <c:pt idx="1877">
                  <c:v>49</c:v>
                </c:pt>
                <c:pt idx="1878">
                  <c:v>50</c:v>
                </c:pt>
                <c:pt idx="1879">
                  <c:v>50</c:v>
                </c:pt>
                <c:pt idx="1880">
                  <c:v>50</c:v>
                </c:pt>
                <c:pt idx="1881">
                  <c:v>50</c:v>
                </c:pt>
                <c:pt idx="1882">
                  <c:v>51</c:v>
                </c:pt>
                <c:pt idx="1883">
                  <c:v>51</c:v>
                </c:pt>
                <c:pt idx="1884">
                  <c:v>51</c:v>
                </c:pt>
                <c:pt idx="1885">
                  <c:v>51</c:v>
                </c:pt>
                <c:pt idx="1886">
                  <c:v>51</c:v>
                </c:pt>
                <c:pt idx="1887">
                  <c:v>51</c:v>
                </c:pt>
                <c:pt idx="1888">
                  <c:v>51</c:v>
                </c:pt>
                <c:pt idx="1889">
                  <c:v>51</c:v>
                </c:pt>
                <c:pt idx="1890">
                  <c:v>51</c:v>
                </c:pt>
                <c:pt idx="1891">
                  <c:v>52</c:v>
                </c:pt>
                <c:pt idx="1892">
                  <c:v>52</c:v>
                </c:pt>
                <c:pt idx="1893">
                  <c:v>52</c:v>
                </c:pt>
                <c:pt idx="1894">
                  <c:v>52</c:v>
                </c:pt>
                <c:pt idx="1895">
                  <c:v>52</c:v>
                </c:pt>
                <c:pt idx="1896">
                  <c:v>52</c:v>
                </c:pt>
                <c:pt idx="1897">
                  <c:v>52</c:v>
                </c:pt>
                <c:pt idx="1898">
                  <c:v>52</c:v>
                </c:pt>
                <c:pt idx="1899">
                  <c:v>53</c:v>
                </c:pt>
                <c:pt idx="1900">
                  <c:v>53</c:v>
                </c:pt>
                <c:pt idx="1901">
                  <c:v>53</c:v>
                </c:pt>
                <c:pt idx="1902">
                  <c:v>53</c:v>
                </c:pt>
                <c:pt idx="1903">
                  <c:v>53</c:v>
                </c:pt>
                <c:pt idx="1904">
                  <c:v>53</c:v>
                </c:pt>
                <c:pt idx="1905">
                  <c:v>53</c:v>
                </c:pt>
                <c:pt idx="1906">
                  <c:v>53</c:v>
                </c:pt>
                <c:pt idx="1907">
                  <c:v>53</c:v>
                </c:pt>
                <c:pt idx="1908">
                  <c:v>53</c:v>
                </c:pt>
                <c:pt idx="1909">
                  <c:v>53</c:v>
                </c:pt>
                <c:pt idx="1910">
                  <c:v>53</c:v>
                </c:pt>
                <c:pt idx="1911">
                  <c:v>53</c:v>
                </c:pt>
                <c:pt idx="1912">
                  <c:v>53</c:v>
                </c:pt>
                <c:pt idx="1913">
                  <c:v>53</c:v>
                </c:pt>
                <c:pt idx="1914">
                  <c:v>53</c:v>
                </c:pt>
                <c:pt idx="1915">
                  <c:v>53</c:v>
                </c:pt>
                <c:pt idx="1916">
                  <c:v>53</c:v>
                </c:pt>
                <c:pt idx="1917">
                  <c:v>53</c:v>
                </c:pt>
                <c:pt idx="1918">
                  <c:v>53</c:v>
                </c:pt>
                <c:pt idx="1919">
                  <c:v>53</c:v>
                </c:pt>
                <c:pt idx="1920">
                  <c:v>53</c:v>
                </c:pt>
                <c:pt idx="1921">
                  <c:v>53</c:v>
                </c:pt>
                <c:pt idx="1922">
                  <c:v>53</c:v>
                </c:pt>
                <c:pt idx="1923">
                  <c:v>53</c:v>
                </c:pt>
                <c:pt idx="1924">
                  <c:v>53</c:v>
                </c:pt>
                <c:pt idx="1925">
                  <c:v>53</c:v>
                </c:pt>
                <c:pt idx="1926">
                  <c:v>53</c:v>
                </c:pt>
                <c:pt idx="1927">
                  <c:v>53</c:v>
                </c:pt>
                <c:pt idx="1928">
                  <c:v>53</c:v>
                </c:pt>
                <c:pt idx="1929">
                  <c:v>53</c:v>
                </c:pt>
                <c:pt idx="1930">
                  <c:v>53</c:v>
                </c:pt>
                <c:pt idx="1931">
                  <c:v>53</c:v>
                </c:pt>
                <c:pt idx="1932">
                  <c:v>53</c:v>
                </c:pt>
                <c:pt idx="1933">
                  <c:v>53</c:v>
                </c:pt>
                <c:pt idx="1934">
                  <c:v>53</c:v>
                </c:pt>
                <c:pt idx="1935">
                  <c:v>53</c:v>
                </c:pt>
                <c:pt idx="1936">
                  <c:v>53</c:v>
                </c:pt>
                <c:pt idx="1937">
                  <c:v>53</c:v>
                </c:pt>
                <c:pt idx="1938">
                  <c:v>53</c:v>
                </c:pt>
                <c:pt idx="1939">
                  <c:v>53</c:v>
                </c:pt>
                <c:pt idx="1940">
                  <c:v>53</c:v>
                </c:pt>
                <c:pt idx="1941">
                  <c:v>53</c:v>
                </c:pt>
                <c:pt idx="1942">
                  <c:v>53</c:v>
                </c:pt>
                <c:pt idx="1943">
                  <c:v>53</c:v>
                </c:pt>
                <c:pt idx="1944">
                  <c:v>53</c:v>
                </c:pt>
                <c:pt idx="1945">
                  <c:v>53</c:v>
                </c:pt>
                <c:pt idx="1946">
                  <c:v>54</c:v>
                </c:pt>
                <c:pt idx="1947">
                  <c:v>54</c:v>
                </c:pt>
                <c:pt idx="1948">
                  <c:v>54</c:v>
                </c:pt>
                <c:pt idx="1949">
                  <c:v>54</c:v>
                </c:pt>
                <c:pt idx="1950">
                  <c:v>54</c:v>
                </c:pt>
                <c:pt idx="1951">
                  <c:v>54</c:v>
                </c:pt>
                <c:pt idx="1952">
                  <c:v>54</c:v>
                </c:pt>
                <c:pt idx="1953">
                  <c:v>54</c:v>
                </c:pt>
                <c:pt idx="1954">
                  <c:v>54</c:v>
                </c:pt>
                <c:pt idx="1955">
                  <c:v>54</c:v>
                </c:pt>
                <c:pt idx="1956">
                  <c:v>54</c:v>
                </c:pt>
                <c:pt idx="1957">
                  <c:v>54</c:v>
                </c:pt>
                <c:pt idx="1958">
                  <c:v>54</c:v>
                </c:pt>
                <c:pt idx="1959">
                  <c:v>54</c:v>
                </c:pt>
                <c:pt idx="1960">
                  <c:v>54</c:v>
                </c:pt>
                <c:pt idx="1961">
                  <c:v>54</c:v>
                </c:pt>
                <c:pt idx="1962">
                  <c:v>54</c:v>
                </c:pt>
                <c:pt idx="1963">
                  <c:v>54</c:v>
                </c:pt>
                <c:pt idx="1964">
                  <c:v>55</c:v>
                </c:pt>
                <c:pt idx="1965">
                  <c:v>55</c:v>
                </c:pt>
                <c:pt idx="1966">
                  <c:v>55</c:v>
                </c:pt>
                <c:pt idx="1967">
                  <c:v>56</c:v>
                </c:pt>
                <c:pt idx="1968">
                  <c:v>56</c:v>
                </c:pt>
                <c:pt idx="1969">
                  <c:v>56</c:v>
                </c:pt>
                <c:pt idx="1970">
                  <c:v>56</c:v>
                </c:pt>
                <c:pt idx="1971">
                  <c:v>56</c:v>
                </c:pt>
                <c:pt idx="1972">
                  <c:v>56</c:v>
                </c:pt>
                <c:pt idx="1973">
                  <c:v>56</c:v>
                </c:pt>
                <c:pt idx="1974">
                  <c:v>56</c:v>
                </c:pt>
                <c:pt idx="1975">
                  <c:v>56</c:v>
                </c:pt>
                <c:pt idx="1976">
                  <c:v>56</c:v>
                </c:pt>
                <c:pt idx="1977">
                  <c:v>56</c:v>
                </c:pt>
                <c:pt idx="1978">
                  <c:v>56</c:v>
                </c:pt>
                <c:pt idx="1979">
                  <c:v>56</c:v>
                </c:pt>
                <c:pt idx="1980">
                  <c:v>56</c:v>
                </c:pt>
                <c:pt idx="1981">
                  <c:v>56</c:v>
                </c:pt>
                <c:pt idx="1982">
                  <c:v>56</c:v>
                </c:pt>
                <c:pt idx="1983">
                  <c:v>56</c:v>
                </c:pt>
                <c:pt idx="1984">
                  <c:v>56</c:v>
                </c:pt>
                <c:pt idx="1985">
                  <c:v>56</c:v>
                </c:pt>
                <c:pt idx="1986">
                  <c:v>56</c:v>
                </c:pt>
                <c:pt idx="1987">
                  <c:v>56</c:v>
                </c:pt>
                <c:pt idx="1988">
                  <c:v>56</c:v>
                </c:pt>
                <c:pt idx="1989">
                  <c:v>56</c:v>
                </c:pt>
                <c:pt idx="1990">
                  <c:v>56</c:v>
                </c:pt>
                <c:pt idx="1991">
                  <c:v>56</c:v>
                </c:pt>
                <c:pt idx="1992">
                  <c:v>56</c:v>
                </c:pt>
                <c:pt idx="1993">
                  <c:v>56</c:v>
                </c:pt>
                <c:pt idx="1994">
                  <c:v>56</c:v>
                </c:pt>
                <c:pt idx="1995">
                  <c:v>56</c:v>
                </c:pt>
                <c:pt idx="1996">
                  <c:v>56</c:v>
                </c:pt>
                <c:pt idx="1997">
                  <c:v>56</c:v>
                </c:pt>
                <c:pt idx="1998">
                  <c:v>56</c:v>
                </c:pt>
                <c:pt idx="1999">
                  <c:v>56</c:v>
                </c:pt>
                <c:pt idx="2000">
                  <c:v>56</c:v>
                </c:pt>
                <c:pt idx="2001">
                  <c:v>56</c:v>
                </c:pt>
                <c:pt idx="2002">
                  <c:v>56</c:v>
                </c:pt>
                <c:pt idx="2003">
                  <c:v>56</c:v>
                </c:pt>
                <c:pt idx="2004">
                  <c:v>56</c:v>
                </c:pt>
                <c:pt idx="2005">
                  <c:v>56</c:v>
                </c:pt>
                <c:pt idx="2006">
                  <c:v>56</c:v>
                </c:pt>
                <c:pt idx="2007">
                  <c:v>56</c:v>
                </c:pt>
                <c:pt idx="2008">
                  <c:v>56</c:v>
                </c:pt>
                <c:pt idx="2009">
                  <c:v>56</c:v>
                </c:pt>
                <c:pt idx="2010">
                  <c:v>56</c:v>
                </c:pt>
                <c:pt idx="2011">
                  <c:v>56</c:v>
                </c:pt>
                <c:pt idx="2012">
                  <c:v>56</c:v>
                </c:pt>
                <c:pt idx="2013">
                  <c:v>56</c:v>
                </c:pt>
                <c:pt idx="2014">
                  <c:v>56</c:v>
                </c:pt>
                <c:pt idx="2015">
                  <c:v>56</c:v>
                </c:pt>
                <c:pt idx="2016">
                  <c:v>56</c:v>
                </c:pt>
                <c:pt idx="2017">
                  <c:v>56</c:v>
                </c:pt>
                <c:pt idx="2018">
                  <c:v>56</c:v>
                </c:pt>
                <c:pt idx="2019">
                  <c:v>56</c:v>
                </c:pt>
                <c:pt idx="2020">
                  <c:v>56</c:v>
                </c:pt>
                <c:pt idx="2021">
                  <c:v>56</c:v>
                </c:pt>
                <c:pt idx="2022">
                  <c:v>56</c:v>
                </c:pt>
                <c:pt idx="2023">
                  <c:v>56</c:v>
                </c:pt>
                <c:pt idx="2024">
                  <c:v>56</c:v>
                </c:pt>
                <c:pt idx="2025">
                  <c:v>56</c:v>
                </c:pt>
                <c:pt idx="2026">
                  <c:v>56</c:v>
                </c:pt>
                <c:pt idx="2027">
                  <c:v>56</c:v>
                </c:pt>
                <c:pt idx="2028">
                  <c:v>56</c:v>
                </c:pt>
                <c:pt idx="2029">
                  <c:v>56</c:v>
                </c:pt>
                <c:pt idx="2030">
                  <c:v>56</c:v>
                </c:pt>
                <c:pt idx="2031">
                  <c:v>56</c:v>
                </c:pt>
                <c:pt idx="2032">
                  <c:v>56</c:v>
                </c:pt>
                <c:pt idx="2033">
                  <c:v>56</c:v>
                </c:pt>
                <c:pt idx="2034">
                  <c:v>56</c:v>
                </c:pt>
                <c:pt idx="2035">
                  <c:v>56</c:v>
                </c:pt>
                <c:pt idx="2036">
                  <c:v>56</c:v>
                </c:pt>
                <c:pt idx="2037">
                  <c:v>56</c:v>
                </c:pt>
                <c:pt idx="2038">
                  <c:v>56</c:v>
                </c:pt>
                <c:pt idx="2039">
                  <c:v>56</c:v>
                </c:pt>
                <c:pt idx="2040">
                  <c:v>56</c:v>
                </c:pt>
                <c:pt idx="2041">
                  <c:v>56</c:v>
                </c:pt>
                <c:pt idx="2042">
                  <c:v>56</c:v>
                </c:pt>
                <c:pt idx="2043">
                  <c:v>56</c:v>
                </c:pt>
                <c:pt idx="2044">
                  <c:v>56</c:v>
                </c:pt>
                <c:pt idx="2045">
                  <c:v>56</c:v>
                </c:pt>
                <c:pt idx="2046">
                  <c:v>56</c:v>
                </c:pt>
                <c:pt idx="2047">
                  <c:v>56</c:v>
                </c:pt>
                <c:pt idx="2048">
                  <c:v>56</c:v>
                </c:pt>
                <c:pt idx="2049">
                  <c:v>56</c:v>
                </c:pt>
                <c:pt idx="2050">
                  <c:v>56</c:v>
                </c:pt>
                <c:pt idx="2051">
                  <c:v>56</c:v>
                </c:pt>
                <c:pt idx="2052">
                  <c:v>56</c:v>
                </c:pt>
                <c:pt idx="2053">
                  <c:v>57</c:v>
                </c:pt>
                <c:pt idx="2054">
                  <c:v>57</c:v>
                </c:pt>
                <c:pt idx="2055">
                  <c:v>57</c:v>
                </c:pt>
                <c:pt idx="2056">
                  <c:v>57</c:v>
                </c:pt>
                <c:pt idx="2057">
                  <c:v>57</c:v>
                </c:pt>
                <c:pt idx="2058">
                  <c:v>57</c:v>
                </c:pt>
                <c:pt idx="2059">
                  <c:v>57</c:v>
                </c:pt>
                <c:pt idx="2060">
                  <c:v>57</c:v>
                </c:pt>
                <c:pt idx="2061">
                  <c:v>57</c:v>
                </c:pt>
                <c:pt idx="2062">
                  <c:v>57</c:v>
                </c:pt>
                <c:pt idx="2063">
                  <c:v>57</c:v>
                </c:pt>
                <c:pt idx="2064">
                  <c:v>58</c:v>
                </c:pt>
                <c:pt idx="2065">
                  <c:v>59</c:v>
                </c:pt>
                <c:pt idx="2066">
                  <c:v>59</c:v>
                </c:pt>
                <c:pt idx="2067">
                  <c:v>59</c:v>
                </c:pt>
                <c:pt idx="2068">
                  <c:v>59</c:v>
                </c:pt>
                <c:pt idx="2069">
                  <c:v>59</c:v>
                </c:pt>
                <c:pt idx="2070">
                  <c:v>59</c:v>
                </c:pt>
                <c:pt idx="2071">
                  <c:v>59</c:v>
                </c:pt>
                <c:pt idx="2072">
                  <c:v>59</c:v>
                </c:pt>
                <c:pt idx="2073">
                  <c:v>59</c:v>
                </c:pt>
                <c:pt idx="2074">
                  <c:v>59</c:v>
                </c:pt>
                <c:pt idx="2075">
                  <c:v>59</c:v>
                </c:pt>
                <c:pt idx="2076">
                  <c:v>59</c:v>
                </c:pt>
                <c:pt idx="2077">
                  <c:v>59</c:v>
                </c:pt>
                <c:pt idx="2078">
                  <c:v>59</c:v>
                </c:pt>
                <c:pt idx="2079">
                  <c:v>59</c:v>
                </c:pt>
                <c:pt idx="2080">
                  <c:v>59</c:v>
                </c:pt>
                <c:pt idx="2081">
                  <c:v>59</c:v>
                </c:pt>
                <c:pt idx="2082">
                  <c:v>59</c:v>
                </c:pt>
                <c:pt idx="2083">
                  <c:v>59</c:v>
                </c:pt>
                <c:pt idx="2084">
                  <c:v>59</c:v>
                </c:pt>
                <c:pt idx="2085">
                  <c:v>59</c:v>
                </c:pt>
                <c:pt idx="2086">
                  <c:v>59</c:v>
                </c:pt>
                <c:pt idx="2087">
                  <c:v>60</c:v>
                </c:pt>
                <c:pt idx="2088">
                  <c:v>60</c:v>
                </c:pt>
                <c:pt idx="2089">
                  <c:v>60</c:v>
                </c:pt>
                <c:pt idx="2090">
                  <c:v>60</c:v>
                </c:pt>
                <c:pt idx="2091">
                  <c:v>60</c:v>
                </c:pt>
                <c:pt idx="2092">
                  <c:v>60</c:v>
                </c:pt>
                <c:pt idx="2093">
                  <c:v>60</c:v>
                </c:pt>
                <c:pt idx="2094">
                  <c:v>60</c:v>
                </c:pt>
                <c:pt idx="2095">
                  <c:v>60</c:v>
                </c:pt>
                <c:pt idx="2096">
                  <c:v>60</c:v>
                </c:pt>
                <c:pt idx="2097">
                  <c:v>60</c:v>
                </c:pt>
                <c:pt idx="2098">
                  <c:v>60</c:v>
                </c:pt>
                <c:pt idx="2099">
                  <c:v>60</c:v>
                </c:pt>
                <c:pt idx="2100">
                  <c:v>60</c:v>
                </c:pt>
                <c:pt idx="2101">
                  <c:v>60</c:v>
                </c:pt>
                <c:pt idx="2102">
                  <c:v>60</c:v>
                </c:pt>
                <c:pt idx="2103">
                  <c:v>60</c:v>
                </c:pt>
                <c:pt idx="2104">
                  <c:v>60</c:v>
                </c:pt>
                <c:pt idx="2105">
                  <c:v>60</c:v>
                </c:pt>
                <c:pt idx="2106">
                  <c:v>60</c:v>
                </c:pt>
                <c:pt idx="2107">
                  <c:v>60</c:v>
                </c:pt>
                <c:pt idx="2108">
                  <c:v>60</c:v>
                </c:pt>
                <c:pt idx="2109">
                  <c:v>60</c:v>
                </c:pt>
                <c:pt idx="2110">
                  <c:v>60</c:v>
                </c:pt>
                <c:pt idx="2111">
                  <c:v>60</c:v>
                </c:pt>
                <c:pt idx="2112">
                  <c:v>60</c:v>
                </c:pt>
                <c:pt idx="2113">
                  <c:v>60</c:v>
                </c:pt>
                <c:pt idx="2114">
                  <c:v>60</c:v>
                </c:pt>
                <c:pt idx="2115">
                  <c:v>60</c:v>
                </c:pt>
                <c:pt idx="2116">
                  <c:v>60</c:v>
                </c:pt>
                <c:pt idx="2117">
                  <c:v>60</c:v>
                </c:pt>
                <c:pt idx="2118">
                  <c:v>60</c:v>
                </c:pt>
                <c:pt idx="2119">
                  <c:v>60</c:v>
                </c:pt>
                <c:pt idx="2120">
                  <c:v>60</c:v>
                </c:pt>
                <c:pt idx="2121">
                  <c:v>60</c:v>
                </c:pt>
                <c:pt idx="2122">
                  <c:v>60</c:v>
                </c:pt>
                <c:pt idx="2123">
                  <c:v>60</c:v>
                </c:pt>
                <c:pt idx="2124">
                  <c:v>60</c:v>
                </c:pt>
                <c:pt idx="2125">
                  <c:v>60</c:v>
                </c:pt>
                <c:pt idx="2126">
                  <c:v>60</c:v>
                </c:pt>
                <c:pt idx="2127">
                  <c:v>60</c:v>
                </c:pt>
                <c:pt idx="2128">
                  <c:v>60</c:v>
                </c:pt>
                <c:pt idx="2129">
                  <c:v>60</c:v>
                </c:pt>
                <c:pt idx="2130">
                  <c:v>61</c:v>
                </c:pt>
                <c:pt idx="2131">
                  <c:v>61</c:v>
                </c:pt>
                <c:pt idx="2132">
                  <c:v>61</c:v>
                </c:pt>
                <c:pt idx="2133">
                  <c:v>61</c:v>
                </c:pt>
                <c:pt idx="2134">
                  <c:v>61</c:v>
                </c:pt>
                <c:pt idx="2135">
                  <c:v>61</c:v>
                </c:pt>
                <c:pt idx="2136">
                  <c:v>61</c:v>
                </c:pt>
                <c:pt idx="2137">
                  <c:v>61</c:v>
                </c:pt>
                <c:pt idx="2138">
                  <c:v>61</c:v>
                </c:pt>
                <c:pt idx="2139">
                  <c:v>61</c:v>
                </c:pt>
                <c:pt idx="2140">
                  <c:v>61</c:v>
                </c:pt>
                <c:pt idx="2141">
                  <c:v>61</c:v>
                </c:pt>
                <c:pt idx="2142">
                  <c:v>61</c:v>
                </c:pt>
                <c:pt idx="2143">
                  <c:v>61</c:v>
                </c:pt>
                <c:pt idx="2144">
                  <c:v>61</c:v>
                </c:pt>
                <c:pt idx="2145">
                  <c:v>61</c:v>
                </c:pt>
                <c:pt idx="2146">
                  <c:v>61</c:v>
                </c:pt>
                <c:pt idx="2147">
                  <c:v>61</c:v>
                </c:pt>
                <c:pt idx="2148">
                  <c:v>61</c:v>
                </c:pt>
                <c:pt idx="2149">
                  <c:v>61</c:v>
                </c:pt>
                <c:pt idx="2150">
                  <c:v>61</c:v>
                </c:pt>
                <c:pt idx="2151">
                  <c:v>61</c:v>
                </c:pt>
                <c:pt idx="2152">
                  <c:v>61</c:v>
                </c:pt>
                <c:pt idx="2153">
                  <c:v>61</c:v>
                </c:pt>
                <c:pt idx="2154">
                  <c:v>61</c:v>
                </c:pt>
                <c:pt idx="2155">
                  <c:v>61</c:v>
                </c:pt>
                <c:pt idx="2156">
                  <c:v>61</c:v>
                </c:pt>
                <c:pt idx="2157">
                  <c:v>61</c:v>
                </c:pt>
                <c:pt idx="2158">
                  <c:v>61</c:v>
                </c:pt>
                <c:pt idx="2159">
                  <c:v>61</c:v>
                </c:pt>
                <c:pt idx="2160">
                  <c:v>61</c:v>
                </c:pt>
                <c:pt idx="2161">
                  <c:v>61</c:v>
                </c:pt>
                <c:pt idx="2162">
                  <c:v>61</c:v>
                </c:pt>
                <c:pt idx="2163">
                  <c:v>61</c:v>
                </c:pt>
                <c:pt idx="2164">
                  <c:v>61</c:v>
                </c:pt>
                <c:pt idx="2165">
                  <c:v>61</c:v>
                </c:pt>
                <c:pt idx="2166">
                  <c:v>61</c:v>
                </c:pt>
                <c:pt idx="2167">
                  <c:v>61</c:v>
                </c:pt>
                <c:pt idx="2168">
                  <c:v>61</c:v>
                </c:pt>
                <c:pt idx="2169">
                  <c:v>61</c:v>
                </c:pt>
                <c:pt idx="2170">
                  <c:v>61</c:v>
                </c:pt>
                <c:pt idx="2171">
                  <c:v>61</c:v>
                </c:pt>
                <c:pt idx="2172">
                  <c:v>61</c:v>
                </c:pt>
                <c:pt idx="2173">
                  <c:v>61</c:v>
                </c:pt>
                <c:pt idx="2174">
                  <c:v>61</c:v>
                </c:pt>
                <c:pt idx="2175">
                  <c:v>61</c:v>
                </c:pt>
                <c:pt idx="2176">
                  <c:v>61</c:v>
                </c:pt>
                <c:pt idx="2177">
                  <c:v>61</c:v>
                </c:pt>
                <c:pt idx="2178">
                  <c:v>61</c:v>
                </c:pt>
                <c:pt idx="2179">
                  <c:v>61</c:v>
                </c:pt>
                <c:pt idx="2180">
                  <c:v>61</c:v>
                </c:pt>
                <c:pt idx="2181">
                  <c:v>61</c:v>
                </c:pt>
                <c:pt idx="2182">
                  <c:v>61</c:v>
                </c:pt>
                <c:pt idx="2183">
                  <c:v>61</c:v>
                </c:pt>
                <c:pt idx="2184">
                  <c:v>61</c:v>
                </c:pt>
                <c:pt idx="2185">
                  <c:v>61</c:v>
                </c:pt>
                <c:pt idx="2186">
                  <c:v>61</c:v>
                </c:pt>
                <c:pt idx="2187">
                  <c:v>61</c:v>
                </c:pt>
                <c:pt idx="2188">
                  <c:v>61</c:v>
                </c:pt>
                <c:pt idx="2189">
                  <c:v>61</c:v>
                </c:pt>
                <c:pt idx="2190">
                  <c:v>61</c:v>
                </c:pt>
                <c:pt idx="2191">
                  <c:v>61</c:v>
                </c:pt>
                <c:pt idx="2192">
                  <c:v>61</c:v>
                </c:pt>
                <c:pt idx="2193">
                  <c:v>61</c:v>
                </c:pt>
                <c:pt idx="2194">
                  <c:v>61</c:v>
                </c:pt>
                <c:pt idx="2195">
                  <c:v>61</c:v>
                </c:pt>
                <c:pt idx="2196">
                  <c:v>61</c:v>
                </c:pt>
                <c:pt idx="2197">
                  <c:v>61</c:v>
                </c:pt>
                <c:pt idx="2198">
                  <c:v>61</c:v>
                </c:pt>
                <c:pt idx="2199">
                  <c:v>61</c:v>
                </c:pt>
                <c:pt idx="2200">
                  <c:v>61</c:v>
                </c:pt>
                <c:pt idx="2201">
                  <c:v>61</c:v>
                </c:pt>
                <c:pt idx="2202">
                  <c:v>61</c:v>
                </c:pt>
                <c:pt idx="2203">
                  <c:v>61</c:v>
                </c:pt>
                <c:pt idx="2204">
                  <c:v>61</c:v>
                </c:pt>
                <c:pt idx="2205">
                  <c:v>61</c:v>
                </c:pt>
                <c:pt idx="2206">
                  <c:v>61</c:v>
                </c:pt>
                <c:pt idx="2207">
                  <c:v>61</c:v>
                </c:pt>
                <c:pt idx="2208">
                  <c:v>61</c:v>
                </c:pt>
                <c:pt idx="2209">
                  <c:v>61</c:v>
                </c:pt>
                <c:pt idx="2210">
                  <c:v>61</c:v>
                </c:pt>
                <c:pt idx="2211">
                  <c:v>61</c:v>
                </c:pt>
                <c:pt idx="2212">
                  <c:v>61</c:v>
                </c:pt>
                <c:pt idx="2213">
                  <c:v>61</c:v>
                </c:pt>
                <c:pt idx="2214">
                  <c:v>61</c:v>
                </c:pt>
                <c:pt idx="2215">
                  <c:v>61</c:v>
                </c:pt>
                <c:pt idx="2216">
                  <c:v>61</c:v>
                </c:pt>
                <c:pt idx="2217">
                  <c:v>61</c:v>
                </c:pt>
                <c:pt idx="2218">
                  <c:v>61</c:v>
                </c:pt>
                <c:pt idx="2219">
                  <c:v>61</c:v>
                </c:pt>
                <c:pt idx="2220">
                  <c:v>61</c:v>
                </c:pt>
                <c:pt idx="2221">
                  <c:v>61</c:v>
                </c:pt>
                <c:pt idx="2222">
                  <c:v>61</c:v>
                </c:pt>
                <c:pt idx="2223">
                  <c:v>61</c:v>
                </c:pt>
                <c:pt idx="2224">
                  <c:v>61</c:v>
                </c:pt>
                <c:pt idx="2225">
                  <c:v>61</c:v>
                </c:pt>
                <c:pt idx="2226">
                  <c:v>61</c:v>
                </c:pt>
                <c:pt idx="2227">
                  <c:v>61</c:v>
                </c:pt>
                <c:pt idx="2228">
                  <c:v>61</c:v>
                </c:pt>
                <c:pt idx="2229">
                  <c:v>61</c:v>
                </c:pt>
                <c:pt idx="2230">
                  <c:v>61</c:v>
                </c:pt>
                <c:pt idx="2231">
                  <c:v>62</c:v>
                </c:pt>
                <c:pt idx="2232">
                  <c:v>62</c:v>
                </c:pt>
                <c:pt idx="2233">
                  <c:v>62</c:v>
                </c:pt>
                <c:pt idx="2234">
                  <c:v>62</c:v>
                </c:pt>
                <c:pt idx="2235">
                  <c:v>62</c:v>
                </c:pt>
                <c:pt idx="2236">
                  <c:v>62</c:v>
                </c:pt>
                <c:pt idx="2237">
                  <c:v>62</c:v>
                </c:pt>
                <c:pt idx="2238">
                  <c:v>62</c:v>
                </c:pt>
                <c:pt idx="2239">
                  <c:v>62</c:v>
                </c:pt>
                <c:pt idx="2240">
                  <c:v>62</c:v>
                </c:pt>
                <c:pt idx="2241">
                  <c:v>62</c:v>
                </c:pt>
                <c:pt idx="2242">
                  <c:v>62</c:v>
                </c:pt>
                <c:pt idx="2243">
                  <c:v>62</c:v>
                </c:pt>
                <c:pt idx="2244">
                  <c:v>62</c:v>
                </c:pt>
                <c:pt idx="2245">
                  <c:v>62</c:v>
                </c:pt>
                <c:pt idx="2246">
                  <c:v>62</c:v>
                </c:pt>
                <c:pt idx="2247">
                  <c:v>62</c:v>
                </c:pt>
                <c:pt idx="2248">
                  <c:v>62</c:v>
                </c:pt>
                <c:pt idx="2249">
                  <c:v>62</c:v>
                </c:pt>
                <c:pt idx="2250">
                  <c:v>62</c:v>
                </c:pt>
                <c:pt idx="2251">
                  <c:v>62</c:v>
                </c:pt>
                <c:pt idx="2252">
                  <c:v>62</c:v>
                </c:pt>
                <c:pt idx="2253">
                  <c:v>62</c:v>
                </c:pt>
                <c:pt idx="2254">
                  <c:v>62</c:v>
                </c:pt>
                <c:pt idx="2255">
                  <c:v>62</c:v>
                </c:pt>
                <c:pt idx="2256">
                  <c:v>62</c:v>
                </c:pt>
                <c:pt idx="2257">
                  <c:v>62</c:v>
                </c:pt>
                <c:pt idx="2258">
                  <c:v>62</c:v>
                </c:pt>
                <c:pt idx="2259">
                  <c:v>62</c:v>
                </c:pt>
                <c:pt idx="2260">
                  <c:v>62</c:v>
                </c:pt>
                <c:pt idx="2261">
                  <c:v>62</c:v>
                </c:pt>
                <c:pt idx="2262">
                  <c:v>62</c:v>
                </c:pt>
                <c:pt idx="2263">
                  <c:v>62</c:v>
                </c:pt>
                <c:pt idx="2264">
                  <c:v>62</c:v>
                </c:pt>
                <c:pt idx="2265">
                  <c:v>62</c:v>
                </c:pt>
                <c:pt idx="2266">
                  <c:v>62</c:v>
                </c:pt>
                <c:pt idx="2267">
                  <c:v>62</c:v>
                </c:pt>
                <c:pt idx="2268">
                  <c:v>62</c:v>
                </c:pt>
                <c:pt idx="2269">
                  <c:v>63</c:v>
                </c:pt>
                <c:pt idx="2270">
                  <c:v>63</c:v>
                </c:pt>
                <c:pt idx="2271">
                  <c:v>64</c:v>
                </c:pt>
                <c:pt idx="2272">
                  <c:v>65</c:v>
                </c:pt>
                <c:pt idx="2273">
                  <c:v>65</c:v>
                </c:pt>
                <c:pt idx="2274">
                  <c:v>65</c:v>
                </c:pt>
                <c:pt idx="2275">
                  <c:v>65</c:v>
                </c:pt>
                <c:pt idx="2276">
                  <c:v>65</c:v>
                </c:pt>
                <c:pt idx="2277">
                  <c:v>65</c:v>
                </c:pt>
                <c:pt idx="2278">
                  <c:v>65</c:v>
                </c:pt>
                <c:pt idx="2279">
                  <c:v>65</c:v>
                </c:pt>
                <c:pt idx="2280">
                  <c:v>65</c:v>
                </c:pt>
                <c:pt idx="2281">
                  <c:v>65</c:v>
                </c:pt>
                <c:pt idx="2282">
                  <c:v>65</c:v>
                </c:pt>
                <c:pt idx="2283">
                  <c:v>65</c:v>
                </c:pt>
                <c:pt idx="2284">
                  <c:v>65</c:v>
                </c:pt>
                <c:pt idx="2285">
                  <c:v>65</c:v>
                </c:pt>
                <c:pt idx="2286">
                  <c:v>65</c:v>
                </c:pt>
                <c:pt idx="2287">
                  <c:v>65</c:v>
                </c:pt>
                <c:pt idx="2288">
                  <c:v>65</c:v>
                </c:pt>
                <c:pt idx="2289">
                  <c:v>65</c:v>
                </c:pt>
                <c:pt idx="2290">
                  <c:v>65</c:v>
                </c:pt>
                <c:pt idx="2291">
                  <c:v>65</c:v>
                </c:pt>
                <c:pt idx="2292">
                  <c:v>65</c:v>
                </c:pt>
                <c:pt idx="2293">
                  <c:v>65</c:v>
                </c:pt>
                <c:pt idx="2294">
                  <c:v>65</c:v>
                </c:pt>
                <c:pt idx="2295">
                  <c:v>65</c:v>
                </c:pt>
                <c:pt idx="2296">
                  <c:v>65</c:v>
                </c:pt>
                <c:pt idx="2297">
                  <c:v>65</c:v>
                </c:pt>
                <c:pt idx="2298">
                  <c:v>65</c:v>
                </c:pt>
                <c:pt idx="2299">
                  <c:v>65</c:v>
                </c:pt>
                <c:pt idx="2300">
                  <c:v>65</c:v>
                </c:pt>
                <c:pt idx="2301">
                  <c:v>65</c:v>
                </c:pt>
                <c:pt idx="2302">
                  <c:v>65</c:v>
                </c:pt>
                <c:pt idx="2303">
                  <c:v>65</c:v>
                </c:pt>
                <c:pt idx="2304">
                  <c:v>65</c:v>
                </c:pt>
                <c:pt idx="2305">
                  <c:v>65</c:v>
                </c:pt>
                <c:pt idx="2306">
                  <c:v>65</c:v>
                </c:pt>
                <c:pt idx="2307">
                  <c:v>65</c:v>
                </c:pt>
                <c:pt idx="2308">
                  <c:v>65</c:v>
                </c:pt>
                <c:pt idx="2309">
                  <c:v>65</c:v>
                </c:pt>
                <c:pt idx="2310">
                  <c:v>65</c:v>
                </c:pt>
                <c:pt idx="2311">
                  <c:v>66</c:v>
                </c:pt>
                <c:pt idx="2312">
                  <c:v>67</c:v>
                </c:pt>
                <c:pt idx="2313">
                  <c:v>67</c:v>
                </c:pt>
                <c:pt idx="2314">
                  <c:v>67</c:v>
                </c:pt>
                <c:pt idx="2315">
                  <c:v>67</c:v>
                </c:pt>
                <c:pt idx="2316">
                  <c:v>67</c:v>
                </c:pt>
                <c:pt idx="2317">
                  <c:v>67</c:v>
                </c:pt>
                <c:pt idx="2318">
                  <c:v>67</c:v>
                </c:pt>
                <c:pt idx="2319">
                  <c:v>67</c:v>
                </c:pt>
                <c:pt idx="2320">
                  <c:v>67</c:v>
                </c:pt>
                <c:pt idx="2321">
                  <c:v>67</c:v>
                </c:pt>
                <c:pt idx="2322">
                  <c:v>67</c:v>
                </c:pt>
                <c:pt idx="2323">
                  <c:v>67</c:v>
                </c:pt>
                <c:pt idx="2324">
                  <c:v>67</c:v>
                </c:pt>
                <c:pt idx="2325">
                  <c:v>67</c:v>
                </c:pt>
                <c:pt idx="2326">
                  <c:v>67</c:v>
                </c:pt>
                <c:pt idx="2327">
                  <c:v>67</c:v>
                </c:pt>
                <c:pt idx="2328">
                  <c:v>67</c:v>
                </c:pt>
                <c:pt idx="2329">
                  <c:v>67</c:v>
                </c:pt>
                <c:pt idx="2330">
                  <c:v>67</c:v>
                </c:pt>
                <c:pt idx="2331">
                  <c:v>67</c:v>
                </c:pt>
                <c:pt idx="2332">
                  <c:v>67</c:v>
                </c:pt>
                <c:pt idx="2333">
                  <c:v>67</c:v>
                </c:pt>
                <c:pt idx="2334">
                  <c:v>67</c:v>
                </c:pt>
                <c:pt idx="2335">
                  <c:v>67</c:v>
                </c:pt>
                <c:pt idx="2336">
                  <c:v>67</c:v>
                </c:pt>
                <c:pt idx="2337">
                  <c:v>67</c:v>
                </c:pt>
                <c:pt idx="2338">
                  <c:v>67</c:v>
                </c:pt>
                <c:pt idx="2339">
                  <c:v>67</c:v>
                </c:pt>
                <c:pt idx="2340">
                  <c:v>67</c:v>
                </c:pt>
                <c:pt idx="2341">
                  <c:v>67</c:v>
                </c:pt>
                <c:pt idx="2342">
                  <c:v>67</c:v>
                </c:pt>
                <c:pt idx="2343">
                  <c:v>67</c:v>
                </c:pt>
                <c:pt idx="2344">
                  <c:v>67</c:v>
                </c:pt>
                <c:pt idx="2345">
                  <c:v>67</c:v>
                </c:pt>
                <c:pt idx="2346">
                  <c:v>67</c:v>
                </c:pt>
                <c:pt idx="2347">
                  <c:v>67</c:v>
                </c:pt>
                <c:pt idx="2348">
                  <c:v>67</c:v>
                </c:pt>
                <c:pt idx="2349">
                  <c:v>67</c:v>
                </c:pt>
                <c:pt idx="2350">
                  <c:v>67</c:v>
                </c:pt>
                <c:pt idx="2351">
                  <c:v>67</c:v>
                </c:pt>
                <c:pt idx="2352">
                  <c:v>67</c:v>
                </c:pt>
                <c:pt idx="2353">
                  <c:v>67</c:v>
                </c:pt>
                <c:pt idx="2354">
                  <c:v>67</c:v>
                </c:pt>
                <c:pt idx="2355">
                  <c:v>67</c:v>
                </c:pt>
                <c:pt idx="2356">
                  <c:v>67</c:v>
                </c:pt>
                <c:pt idx="2357">
                  <c:v>67</c:v>
                </c:pt>
                <c:pt idx="2358">
                  <c:v>67</c:v>
                </c:pt>
                <c:pt idx="2359">
                  <c:v>67</c:v>
                </c:pt>
                <c:pt idx="2360">
                  <c:v>67</c:v>
                </c:pt>
                <c:pt idx="2361">
                  <c:v>67</c:v>
                </c:pt>
                <c:pt idx="2362">
                  <c:v>67</c:v>
                </c:pt>
                <c:pt idx="2363">
                  <c:v>67</c:v>
                </c:pt>
                <c:pt idx="2364">
                  <c:v>67</c:v>
                </c:pt>
                <c:pt idx="2365">
                  <c:v>67</c:v>
                </c:pt>
                <c:pt idx="2366">
                  <c:v>67</c:v>
                </c:pt>
                <c:pt idx="2367">
                  <c:v>67</c:v>
                </c:pt>
                <c:pt idx="2368">
                  <c:v>67</c:v>
                </c:pt>
                <c:pt idx="2369">
                  <c:v>67</c:v>
                </c:pt>
                <c:pt idx="2370">
                  <c:v>67</c:v>
                </c:pt>
                <c:pt idx="2371">
                  <c:v>67</c:v>
                </c:pt>
                <c:pt idx="2372">
                  <c:v>67</c:v>
                </c:pt>
                <c:pt idx="2373">
                  <c:v>67</c:v>
                </c:pt>
                <c:pt idx="2374">
                  <c:v>67</c:v>
                </c:pt>
                <c:pt idx="2375">
                  <c:v>68</c:v>
                </c:pt>
                <c:pt idx="2376">
                  <c:v>69</c:v>
                </c:pt>
                <c:pt idx="2377">
                  <c:v>69</c:v>
                </c:pt>
                <c:pt idx="2378">
                  <c:v>69</c:v>
                </c:pt>
                <c:pt idx="2379">
                  <c:v>69</c:v>
                </c:pt>
                <c:pt idx="2380">
                  <c:v>69</c:v>
                </c:pt>
                <c:pt idx="2381">
                  <c:v>69</c:v>
                </c:pt>
                <c:pt idx="2382">
                  <c:v>69</c:v>
                </c:pt>
                <c:pt idx="2383">
                  <c:v>69</c:v>
                </c:pt>
                <c:pt idx="2384">
                  <c:v>69</c:v>
                </c:pt>
                <c:pt idx="2385">
                  <c:v>69</c:v>
                </c:pt>
                <c:pt idx="2386">
                  <c:v>69</c:v>
                </c:pt>
                <c:pt idx="2387">
                  <c:v>69</c:v>
                </c:pt>
                <c:pt idx="2388">
                  <c:v>69</c:v>
                </c:pt>
                <c:pt idx="2389">
                  <c:v>69</c:v>
                </c:pt>
                <c:pt idx="2390">
                  <c:v>69</c:v>
                </c:pt>
                <c:pt idx="2391">
                  <c:v>69</c:v>
                </c:pt>
                <c:pt idx="2392">
                  <c:v>69</c:v>
                </c:pt>
                <c:pt idx="2393">
                  <c:v>69</c:v>
                </c:pt>
                <c:pt idx="2394">
                  <c:v>69</c:v>
                </c:pt>
                <c:pt idx="2395">
                  <c:v>69</c:v>
                </c:pt>
                <c:pt idx="2396">
                  <c:v>69</c:v>
                </c:pt>
                <c:pt idx="2397">
                  <c:v>69</c:v>
                </c:pt>
                <c:pt idx="2398">
                  <c:v>69</c:v>
                </c:pt>
                <c:pt idx="2399">
                  <c:v>69</c:v>
                </c:pt>
                <c:pt idx="2400">
                  <c:v>69</c:v>
                </c:pt>
                <c:pt idx="2401">
                  <c:v>69</c:v>
                </c:pt>
                <c:pt idx="2402">
                  <c:v>69</c:v>
                </c:pt>
                <c:pt idx="2403">
                  <c:v>69</c:v>
                </c:pt>
                <c:pt idx="2404">
                  <c:v>69</c:v>
                </c:pt>
                <c:pt idx="2405">
                  <c:v>69</c:v>
                </c:pt>
                <c:pt idx="2406">
                  <c:v>69</c:v>
                </c:pt>
                <c:pt idx="2407">
                  <c:v>69</c:v>
                </c:pt>
                <c:pt idx="2408">
                  <c:v>69</c:v>
                </c:pt>
                <c:pt idx="2409">
                  <c:v>69</c:v>
                </c:pt>
                <c:pt idx="2410">
                  <c:v>69</c:v>
                </c:pt>
                <c:pt idx="2411">
                  <c:v>69</c:v>
                </c:pt>
                <c:pt idx="2412">
                  <c:v>69</c:v>
                </c:pt>
                <c:pt idx="2413">
                  <c:v>69</c:v>
                </c:pt>
                <c:pt idx="2414">
                  <c:v>69</c:v>
                </c:pt>
                <c:pt idx="2415">
                  <c:v>69</c:v>
                </c:pt>
                <c:pt idx="2416">
                  <c:v>70</c:v>
                </c:pt>
                <c:pt idx="2417">
                  <c:v>70</c:v>
                </c:pt>
                <c:pt idx="2418">
                  <c:v>70</c:v>
                </c:pt>
                <c:pt idx="2419">
                  <c:v>70</c:v>
                </c:pt>
                <c:pt idx="2420">
                  <c:v>70</c:v>
                </c:pt>
                <c:pt idx="2421">
                  <c:v>70</c:v>
                </c:pt>
                <c:pt idx="2422">
                  <c:v>70</c:v>
                </c:pt>
                <c:pt idx="2423">
                  <c:v>70</c:v>
                </c:pt>
                <c:pt idx="2424">
                  <c:v>70</c:v>
                </c:pt>
                <c:pt idx="2425">
                  <c:v>70</c:v>
                </c:pt>
                <c:pt idx="2426">
                  <c:v>70</c:v>
                </c:pt>
                <c:pt idx="2427">
                  <c:v>70</c:v>
                </c:pt>
                <c:pt idx="2428">
                  <c:v>70</c:v>
                </c:pt>
                <c:pt idx="2429">
                  <c:v>70</c:v>
                </c:pt>
                <c:pt idx="2430">
                  <c:v>70</c:v>
                </c:pt>
                <c:pt idx="2431">
                  <c:v>70</c:v>
                </c:pt>
                <c:pt idx="2432">
                  <c:v>70</c:v>
                </c:pt>
                <c:pt idx="2433">
                  <c:v>70</c:v>
                </c:pt>
                <c:pt idx="2434">
                  <c:v>70</c:v>
                </c:pt>
                <c:pt idx="2435">
                  <c:v>70</c:v>
                </c:pt>
                <c:pt idx="2436">
                  <c:v>70</c:v>
                </c:pt>
                <c:pt idx="2437">
                  <c:v>70</c:v>
                </c:pt>
                <c:pt idx="2438">
                  <c:v>70</c:v>
                </c:pt>
                <c:pt idx="2439">
                  <c:v>70</c:v>
                </c:pt>
                <c:pt idx="2440">
                  <c:v>70</c:v>
                </c:pt>
                <c:pt idx="2441">
                  <c:v>70</c:v>
                </c:pt>
                <c:pt idx="2442">
                  <c:v>70</c:v>
                </c:pt>
                <c:pt idx="2443">
                  <c:v>70</c:v>
                </c:pt>
                <c:pt idx="2444">
                  <c:v>70</c:v>
                </c:pt>
                <c:pt idx="2445">
                  <c:v>70</c:v>
                </c:pt>
                <c:pt idx="2446">
                  <c:v>70</c:v>
                </c:pt>
                <c:pt idx="2447">
                  <c:v>70</c:v>
                </c:pt>
                <c:pt idx="2448">
                  <c:v>70</c:v>
                </c:pt>
                <c:pt idx="2449">
                  <c:v>70</c:v>
                </c:pt>
                <c:pt idx="2450">
                  <c:v>70</c:v>
                </c:pt>
                <c:pt idx="2451">
                  <c:v>70</c:v>
                </c:pt>
                <c:pt idx="2452">
                  <c:v>70</c:v>
                </c:pt>
                <c:pt idx="2453">
                  <c:v>70</c:v>
                </c:pt>
                <c:pt idx="2454">
                  <c:v>70</c:v>
                </c:pt>
                <c:pt idx="2455">
                  <c:v>70</c:v>
                </c:pt>
                <c:pt idx="2456">
                  <c:v>70</c:v>
                </c:pt>
                <c:pt idx="2457">
                  <c:v>70</c:v>
                </c:pt>
                <c:pt idx="2458">
                  <c:v>70</c:v>
                </c:pt>
                <c:pt idx="2459">
                  <c:v>70</c:v>
                </c:pt>
                <c:pt idx="2460">
                  <c:v>70</c:v>
                </c:pt>
                <c:pt idx="2461">
                  <c:v>70</c:v>
                </c:pt>
                <c:pt idx="2462">
                  <c:v>70</c:v>
                </c:pt>
                <c:pt idx="2463">
                  <c:v>70</c:v>
                </c:pt>
                <c:pt idx="2464">
                  <c:v>70</c:v>
                </c:pt>
                <c:pt idx="2465">
                  <c:v>70</c:v>
                </c:pt>
                <c:pt idx="2466">
                  <c:v>70</c:v>
                </c:pt>
                <c:pt idx="2467">
                  <c:v>70</c:v>
                </c:pt>
                <c:pt idx="2468">
                  <c:v>70</c:v>
                </c:pt>
                <c:pt idx="2469">
                  <c:v>70</c:v>
                </c:pt>
                <c:pt idx="2470">
                  <c:v>70</c:v>
                </c:pt>
                <c:pt idx="2471">
                  <c:v>70</c:v>
                </c:pt>
                <c:pt idx="2472">
                  <c:v>70</c:v>
                </c:pt>
                <c:pt idx="2473">
                  <c:v>70</c:v>
                </c:pt>
                <c:pt idx="2474">
                  <c:v>70</c:v>
                </c:pt>
                <c:pt idx="2475">
                  <c:v>71</c:v>
                </c:pt>
                <c:pt idx="2476">
                  <c:v>71</c:v>
                </c:pt>
                <c:pt idx="2477">
                  <c:v>71</c:v>
                </c:pt>
                <c:pt idx="2478">
                  <c:v>71</c:v>
                </c:pt>
                <c:pt idx="2479">
                  <c:v>71</c:v>
                </c:pt>
                <c:pt idx="2480">
                  <c:v>71</c:v>
                </c:pt>
                <c:pt idx="2481">
                  <c:v>71</c:v>
                </c:pt>
                <c:pt idx="2482">
                  <c:v>71</c:v>
                </c:pt>
                <c:pt idx="2483">
                  <c:v>71</c:v>
                </c:pt>
                <c:pt idx="2484">
                  <c:v>71</c:v>
                </c:pt>
                <c:pt idx="2485">
                  <c:v>71</c:v>
                </c:pt>
                <c:pt idx="2486">
                  <c:v>71</c:v>
                </c:pt>
                <c:pt idx="2487">
                  <c:v>71</c:v>
                </c:pt>
                <c:pt idx="2488">
                  <c:v>71</c:v>
                </c:pt>
                <c:pt idx="2489">
                  <c:v>71</c:v>
                </c:pt>
                <c:pt idx="2490">
                  <c:v>71</c:v>
                </c:pt>
                <c:pt idx="2491">
                  <c:v>71</c:v>
                </c:pt>
                <c:pt idx="2492">
                  <c:v>71</c:v>
                </c:pt>
                <c:pt idx="2493">
                  <c:v>71</c:v>
                </c:pt>
                <c:pt idx="2494">
                  <c:v>71</c:v>
                </c:pt>
                <c:pt idx="2495">
                  <c:v>71</c:v>
                </c:pt>
                <c:pt idx="2496">
                  <c:v>71</c:v>
                </c:pt>
                <c:pt idx="2497">
                  <c:v>71</c:v>
                </c:pt>
                <c:pt idx="2498">
                  <c:v>71</c:v>
                </c:pt>
                <c:pt idx="2499">
                  <c:v>71</c:v>
                </c:pt>
                <c:pt idx="2500">
                  <c:v>71</c:v>
                </c:pt>
                <c:pt idx="2501">
                  <c:v>72</c:v>
                </c:pt>
                <c:pt idx="2502">
                  <c:v>72</c:v>
                </c:pt>
                <c:pt idx="2503">
                  <c:v>72</c:v>
                </c:pt>
                <c:pt idx="2504">
                  <c:v>72</c:v>
                </c:pt>
                <c:pt idx="2505">
                  <c:v>72</c:v>
                </c:pt>
                <c:pt idx="2506">
                  <c:v>72</c:v>
                </c:pt>
                <c:pt idx="2507">
                  <c:v>73</c:v>
                </c:pt>
                <c:pt idx="2508">
                  <c:v>73</c:v>
                </c:pt>
                <c:pt idx="2509">
                  <c:v>73</c:v>
                </c:pt>
                <c:pt idx="2510">
                  <c:v>73</c:v>
                </c:pt>
                <c:pt idx="2511">
                  <c:v>73</c:v>
                </c:pt>
                <c:pt idx="2512">
                  <c:v>73</c:v>
                </c:pt>
                <c:pt idx="2513">
                  <c:v>73</c:v>
                </c:pt>
                <c:pt idx="2514">
                  <c:v>73</c:v>
                </c:pt>
                <c:pt idx="2515">
                  <c:v>73</c:v>
                </c:pt>
                <c:pt idx="2516">
                  <c:v>73</c:v>
                </c:pt>
                <c:pt idx="2517">
                  <c:v>73</c:v>
                </c:pt>
                <c:pt idx="2518">
                  <c:v>73</c:v>
                </c:pt>
                <c:pt idx="2519">
                  <c:v>73</c:v>
                </c:pt>
                <c:pt idx="2520">
                  <c:v>73</c:v>
                </c:pt>
                <c:pt idx="2521">
                  <c:v>73</c:v>
                </c:pt>
                <c:pt idx="2522">
                  <c:v>73</c:v>
                </c:pt>
                <c:pt idx="2523">
                  <c:v>73</c:v>
                </c:pt>
                <c:pt idx="2524">
                  <c:v>73</c:v>
                </c:pt>
                <c:pt idx="2525">
                  <c:v>73</c:v>
                </c:pt>
                <c:pt idx="2526">
                  <c:v>73</c:v>
                </c:pt>
                <c:pt idx="2527">
                  <c:v>74</c:v>
                </c:pt>
                <c:pt idx="2528">
                  <c:v>74</c:v>
                </c:pt>
                <c:pt idx="2529">
                  <c:v>74</c:v>
                </c:pt>
                <c:pt idx="2530">
                  <c:v>74</c:v>
                </c:pt>
                <c:pt idx="2531">
                  <c:v>74</c:v>
                </c:pt>
                <c:pt idx="2532">
                  <c:v>74</c:v>
                </c:pt>
                <c:pt idx="2533">
                  <c:v>74</c:v>
                </c:pt>
                <c:pt idx="2534">
                  <c:v>74</c:v>
                </c:pt>
                <c:pt idx="2535">
                  <c:v>74</c:v>
                </c:pt>
                <c:pt idx="2536">
                  <c:v>74</c:v>
                </c:pt>
                <c:pt idx="2537">
                  <c:v>74</c:v>
                </c:pt>
                <c:pt idx="2538">
                  <c:v>74</c:v>
                </c:pt>
                <c:pt idx="2539">
                  <c:v>74</c:v>
                </c:pt>
                <c:pt idx="2540">
                  <c:v>74</c:v>
                </c:pt>
                <c:pt idx="2541">
                  <c:v>74</c:v>
                </c:pt>
                <c:pt idx="2542">
                  <c:v>74</c:v>
                </c:pt>
                <c:pt idx="2543">
                  <c:v>74</c:v>
                </c:pt>
                <c:pt idx="2544">
                  <c:v>74</c:v>
                </c:pt>
                <c:pt idx="2545">
                  <c:v>74</c:v>
                </c:pt>
                <c:pt idx="2546">
                  <c:v>74</c:v>
                </c:pt>
                <c:pt idx="2547">
                  <c:v>74</c:v>
                </c:pt>
                <c:pt idx="2548">
                  <c:v>74</c:v>
                </c:pt>
                <c:pt idx="2549">
                  <c:v>74</c:v>
                </c:pt>
                <c:pt idx="2550">
                  <c:v>74</c:v>
                </c:pt>
                <c:pt idx="2551">
                  <c:v>74</c:v>
                </c:pt>
                <c:pt idx="2552">
                  <c:v>74</c:v>
                </c:pt>
                <c:pt idx="2553">
                  <c:v>74</c:v>
                </c:pt>
                <c:pt idx="2554">
                  <c:v>74</c:v>
                </c:pt>
                <c:pt idx="2555">
                  <c:v>74</c:v>
                </c:pt>
                <c:pt idx="2556">
                  <c:v>74</c:v>
                </c:pt>
                <c:pt idx="2557">
                  <c:v>74</c:v>
                </c:pt>
                <c:pt idx="2558">
                  <c:v>74</c:v>
                </c:pt>
                <c:pt idx="2559">
                  <c:v>75</c:v>
                </c:pt>
                <c:pt idx="2560">
                  <c:v>75</c:v>
                </c:pt>
                <c:pt idx="2561">
                  <c:v>75</c:v>
                </c:pt>
                <c:pt idx="2562">
                  <c:v>75</c:v>
                </c:pt>
                <c:pt idx="2563">
                  <c:v>75</c:v>
                </c:pt>
                <c:pt idx="2564">
                  <c:v>75</c:v>
                </c:pt>
                <c:pt idx="2565">
                  <c:v>75</c:v>
                </c:pt>
                <c:pt idx="2566">
                  <c:v>75</c:v>
                </c:pt>
                <c:pt idx="2567">
                  <c:v>75</c:v>
                </c:pt>
                <c:pt idx="2568">
                  <c:v>75</c:v>
                </c:pt>
                <c:pt idx="2569">
                  <c:v>75</c:v>
                </c:pt>
                <c:pt idx="2570">
                  <c:v>75</c:v>
                </c:pt>
                <c:pt idx="2571">
                  <c:v>75</c:v>
                </c:pt>
                <c:pt idx="2572">
                  <c:v>75</c:v>
                </c:pt>
                <c:pt idx="2573">
                  <c:v>75</c:v>
                </c:pt>
                <c:pt idx="2574">
                  <c:v>75</c:v>
                </c:pt>
                <c:pt idx="2575">
                  <c:v>75</c:v>
                </c:pt>
                <c:pt idx="2576">
                  <c:v>75</c:v>
                </c:pt>
                <c:pt idx="2577">
                  <c:v>75</c:v>
                </c:pt>
                <c:pt idx="2578">
                  <c:v>75</c:v>
                </c:pt>
                <c:pt idx="2579">
                  <c:v>75</c:v>
                </c:pt>
                <c:pt idx="2580">
                  <c:v>75</c:v>
                </c:pt>
                <c:pt idx="2581">
                  <c:v>75</c:v>
                </c:pt>
                <c:pt idx="2582">
                  <c:v>75</c:v>
                </c:pt>
                <c:pt idx="2583">
                  <c:v>75</c:v>
                </c:pt>
                <c:pt idx="2584">
                  <c:v>75</c:v>
                </c:pt>
                <c:pt idx="2585">
                  <c:v>75</c:v>
                </c:pt>
                <c:pt idx="2586">
                  <c:v>75</c:v>
                </c:pt>
                <c:pt idx="2587">
                  <c:v>75</c:v>
                </c:pt>
                <c:pt idx="2588">
                  <c:v>75</c:v>
                </c:pt>
                <c:pt idx="2589">
                  <c:v>75</c:v>
                </c:pt>
                <c:pt idx="2590">
                  <c:v>75</c:v>
                </c:pt>
                <c:pt idx="2591">
                  <c:v>75</c:v>
                </c:pt>
                <c:pt idx="2592">
                  <c:v>75</c:v>
                </c:pt>
                <c:pt idx="2593">
                  <c:v>75</c:v>
                </c:pt>
                <c:pt idx="2594">
                  <c:v>75</c:v>
                </c:pt>
                <c:pt idx="2595">
                  <c:v>75</c:v>
                </c:pt>
                <c:pt idx="2596">
                  <c:v>75</c:v>
                </c:pt>
                <c:pt idx="2597">
                  <c:v>75</c:v>
                </c:pt>
                <c:pt idx="2598">
                  <c:v>75</c:v>
                </c:pt>
                <c:pt idx="2599">
                  <c:v>75</c:v>
                </c:pt>
                <c:pt idx="2600">
                  <c:v>75</c:v>
                </c:pt>
                <c:pt idx="2601">
                  <c:v>75</c:v>
                </c:pt>
                <c:pt idx="2602">
                  <c:v>75</c:v>
                </c:pt>
                <c:pt idx="2603">
                  <c:v>76</c:v>
                </c:pt>
                <c:pt idx="2604">
                  <c:v>76</c:v>
                </c:pt>
                <c:pt idx="2605">
                  <c:v>76</c:v>
                </c:pt>
                <c:pt idx="2606">
                  <c:v>76</c:v>
                </c:pt>
                <c:pt idx="2607">
                  <c:v>76</c:v>
                </c:pt>
                <c:pt idx="2608">
                  <c:v>76</c:v>
                </c:pt>
                <c:pt idx="2609">
                  <c:v>76</c:v>
                </c:pt>
                <c:pt idx="2610">
                  <c:v>76</c:v>
                </c:pt>
                <c:pt idx="2611">
                  <c:v>76</c:v>
                </c:pt>
                <c:pt idx="2612">
                  <c:v>76</c:v>
                </c:pt>
                <c:pt idx="2613">
                  <c:v>76</c:v>
                </c:pt>
                <c:pt idx="2614">
                  <c:v>76</c:v>
                </c:pt>
                <c:pt idx="2615">
                  <c:v>76</c:v>
                </c:pt>
                <c:pt idx="2616">
                  <c:v>76</c:v>
                </c:pt>
                <c:pt idx="2617">
                  <c:v>76</c:v>
                </c:pt>
                <c:pt idx="2618">
                  <c:v>76</c:v>
                </c:pt>
                <c:pt idx="2619">
                  <c:v>76</c:v>
                </c:pt>
                <c:pt idx="2620">
                  <c:v>76</c:v>
                </c:pt>
                <c:pt idx="2621">
                  <c:v>76</c:v>
                </c:pt>
                <c:pt idx="2622">
                  <c:v>76</c:v>
                </c:pt>
                <c:pt idx="2623">
                  <c:v>76</c:v>
                </c:pt>
                <c:pt idx="2624">
                  <c:v>76</c:v>
                </c:pt>
                <c:pt idx="2625">
                  <c:v>76</c:v>
                </c:pt>
                <c:pt idx="2626">
                  <c:v>76</c:v>
                </c:pt>
                <c:pt idx="2627">
                  <c:v>76</c:v>
                </c:pt>
                <c:pt idx="2628">
                  <c:v>76</c:v>
                </c:pt>
                <c:pt idx="2629">
                  <c:v>77</c:v>
                </c:pt>
                <c:pt idx="2630">
                  <c:v>77</c:v>
                </c:pt>
                <c:pt idx="2631">
                  <c:v>77</c:v>
                </c:pt>
                <c:pt idx="2632">
                  <c:v>77</c:v>
                </c:pt>
                <c:pt idx="2633">
                  <c:v>77</c:v>
                </c:pt>
                <c:pt idx="2634">
                  <c:v>77</c:v>
                </c:pt>
                <c:pt idx="2635">
                  <c:v>77</c:v>
                </c:pt>
                <c:pt idx="2636">
                  <c:v>77</c:v>
                </c:pt>
                <c:pt idx="2637">
                  <c:v>78</c:v>
                </c:pt>
                <c:pt idx="2638">
                  <c:v>78</c:v>
                </c:pt>
                <c:pt idx="2639">
                  <c:v>78</c:v>
                </c:pt>
                <c:pt idx="2640">
                  <c:v>78</c:v>
                </c:pt>
                <c:pt idx="2641">
                  <c:v>78</c:v>
                </c:pt>
                <c:pt idx="2642">
                  <c:v>78</c:v>
                </c:pt>
                <c:pt idx="2643">
                  <c:v>78</c:v>
                </c:pt>
                <c:pt idx="2644">
                  <c:v>78</c:v>
                </c:pt>
                <c:pt idx="2645">
                  <c:v>78</c:v>
                </c:pt>
                <c:pt idx="2646">
                  <c:v>78</c:v>
                </c:pt>
                <c:pt idx="2647">
                  <c:v>78</c:v>
                </c:pt>
                <c:pt idx="2648">
                  <c:v>78</c:v>
                </c:pt>
                <c:pt idx="2649">
                  <c:v>79</c:v>
                </c:pt>
                <c:pt idx="2650">
                  <c:v>79</c:v>
                </c:pt>
                <c:pt idx="2651">
                  <c:v>79</c:v>
                </c:pt>
                <c:pt idx="2652">
                  <c:v>79</c:v>
                </c:pt>
                <c:pt idx="2653">
                  <c:v>79</c:v>
                </c:pt>
                <c:pt idx="2654">
                  <c:v>79</c:v>
                </c:pt>
                <c:pt idx="2655">
                  <c:v>79</c:v>
                </c:pt>
                <c:pt idx="2656">
                  <c:v>79</c:v>
                </c:pt>
                <c:pt idx="2657">
                  <c:v>79</c:v>
                </c:pt>
                <c:pt idx="2658">
                  <c:v>79</c:v>
                </c:pt>
                <c:pt idx="2659">
                  <c:v>80</c:v>
                </c:pt>
                <c:pt idx="2660">
                  <c:v>80</c:v>
                </c:pt>
                <c:pt idx="2661">
                  <c:v>80</c:v>
                </c:pt>
                <c:pt idx="2662">
                  <c:v>80</c:v>
                </c:pt>
                <c:pt idx="2663">
                  <c:v>80</c:v>
                </c:pt>
                <c:pt idx="2664">
                  <c:v>80</c:v>
                </c:pt>
                <c:pt idx="2665">
                  <c:v>80</c:v>
                </c:pt>
                <c:pt idx="2666">
                  <c:v>80</c:v>
                </c:pt>
                <c:pt idx="2667">
                  <c:v>80</c:v>
                </c:pt>
                <c:pt idx="2668">
                  <c:v>80</c:v>
                </c:pt>
                <c:pt idx="2669">
                  <c:v>80</c:v>
                </c:pt>
                <c:pt idx="2670">
                  <c:v>80</c:v>
                </c:pt>
                <c:pt idx="2671">
                  <c:v>80</c:v>
                </c:pt>
                <c:pt idx="2672">
                  <c:v>80</c:v>
                </c:pt>
                <c:pt idx="2673">
                  <c:v>80</c:v>
                </c:pt>
                <c:pt idx="2674">
                  <c:v>80</c:v>
                </c:pt>
                <c:pt idx="2675">
                  <c:v>80</c:v>
                </c:pt>
                <c:pt idx="2676">
                  <c:v>80</c:v>
                </c:pt>
                <c:pt idx="2677">
                  <c:v>80</c:v>
                </c:pt>
                <c:pt idx="2678">
                  <c:v>80</c:v>
                </c:pt>
                <c:pt idx="2679">
                  <c:v>80</c:v>
                </c:pt>
                <c:pt idx="2680">
                  <c:v>80</c:v>
                </c:pt>
                <c:pt idx="2681">
                  <c:v>80</c:v>
                </c:pt>
                <c:pt idx="2682">
                  <c:v>80</c:v>
                </c:pt>
                <c:pt idx="2683">
                  <c:v>80</c:v>
                </c:pt>
                <c:pt idx="2684">
                  <c:v>80</c:v>
                </c:pt>
                <c:pt idx="2685">
                  <c:v>81</c:v>
                </c:pt>
                <c:pt idx="2686">
                  <c:v>81</c:v>
                </c:pt>
                <c:pt idx="2687">
                  <c:v>81</c:v>
                </c:pt>
                <c:pt idx="2688">
                  <c:v>81</c:v>
                </c:pt>
                <c:pt idx="2689">
                  <c:v>81</c:v>
                </c:pt>
                <c:pt idx="2690">
                  <c:v>81</c:v>
                </c:pt>
                <c:pt idx="2691">
                  <c:v>81</c:v>
                </c:pt>
                <c:pt idx="2692">
                  <c:v>81</c:v>
                </c:pt>
                <c:pt idx="2693">
                  <c:v>81</c:v>
                </c:pt>
                <c:pt idx="2694">
                  <c:v>81</c:v>
                </c:pt>
                <c:pt idx="2695">
                  <c:v>82</c:v>
                </c:pt>
                <c:pt idx="2696">
                  <c:v>82</c:v>
                </c:pt>
                <c:pt idx="2697">
                  <c:v>82</c:v>
                </c:pt>
                <c:pt idx="2698">
                  <c:v>83</c:v>
                </c:pt>
                <c:pt idx="2699">
                  <c:v>84</c:v>
                </c:pt>
                <c:pt idx="2700">
                  <c:v>84</c:v>
                </c:pt>
                <c:pt idx="2701">
                  <c:v>84</c:v>
                </c:pt>
                <c:pt idx="2702">
                  <c:v>84</c:v>
                </c:pt>
                <c:pt idx="2703">
                  <c:v>84</c:v>
                </c:pt>
                <c:pt idx="2704">
                  <c:v>84</c:v>
                </c:pt>
                <c:pt idx="2705">
                  <c:v>84</c:v>
                </c:pt>
                <c:pt idx="2706">
                  <c:v>84</c:v>
                </c:pt>
                <c:pt idx="2707">
                  <c:v>84</c:v>
                </c:pt>
                <c:pt idx="2708">
                  <c:v>84</c:v>
                </c:pt>
                <c:pt idx="2709">
                  <c:v>84</c:v>
                </c:pt>
                <c:pt idx="2710">
                  <c:v>84</c:v>
                </c:pt>
                <c:pt idx="2711">
                  <c:v>84</c:v>
                </c:pt>
                <c:pt idx="2712">
                  <c:v>84</c:v>
                </c:pt>
                <c:pt idx="2713">
                  <c:v>84</c:v>
                </c:pt>
                <c:pt idx="2714">
                  <c:v>84</c:v>
                </c:pt>
                <c:pt idx="2715">
                  <c:v>84</c:v>
                </c:pt>
                <c:pt idx="2716">
                  <c:v>84</c:v>
                </c:pt>
                <c:pt idx="2717">
                  <c:v>84</c:v>
                </c:pt>
                <c:pt idx="2718">
                  <c:v>84</c:v>
                </c:pt>
                <c:pt idx="2719">
                  <c:v>84</c:v>
                </c:pt>
                <c:pt idx="2720">
                  <c:v>84</c:v>
                </c:pt>
                <c:pt idx="2721">
                  <c:v>84</c:v>
                </c:pt>
                <c:pt idx="2722">
                  <c:v>84</c:v>
                </c:pt>
                <c:pt idx="2723">
                  <c:v>84</c:v>
                </c:pt>
                <c:pt idx="2724">
                  <c:v>84</c:v>
                </c:pt>
                <c:pt idx="2725">
                  <c:v>84</c:v>
                </c:pt>
                <c:pt idx="2726">
                  <c:v>84</c:v>
                </c:pt>
                <c:pt idx="2727">
                  <c:v>84</c:v>
                </c:pt>
                <c:pt idx="2728">
                  <c:v>84</c:v>
                </c:pt>
                <c:pt idx="2729">
                  <c:v>84</c:v>
                </c:pt>
                <c:pt idx="2730">
                  <c:v>84</c:v>
                </c:pt>
                <c:pt idx="2731">
                  <c:v>84</c:v>
                </c:pt>
                <c:pt idx="2732">
                  <c:v>84</c:v>
                </c:pt>
                <c:pt idx="2733">
                  <c:v>84</c:v>
                </c:pt>
                <c:pt idx="2734">
                  <c:v>84</c:v>
                </c:pt>
                <c:pt idx="2735">
                  <c:v>84</c:v>
                </c:pt>
                <c:pt idx="2736">
                  <c:v>84</c:v>
                </c:pt>
                <c:pt idx="2737">
                  <c:v>84</c:v>
                </c:pt>
                <c:pt idx="2738">
                  <c:v>84</c:v>
                </c:pt>
                <c:pt idx="2739">
                  <c:v>84</c:v>
                </c:pt>
                <c:pt idx="2740">
                  <c:v>84</c:v>
                </c:pt>
                <c:pt idx="2741">
                  <c:v>85</c:v>
                </c:pt>
                <c:pt idx="2742">
                  <c:v>85</c:v>
                </c:pt>
                <c:pt idx="2743">
                  <c:v>85</c:v>
                </c:pt>
                <c:pt idx="2744">
                  <c:v>85</c:v>
                </c:pt>
                <c:pt idx="2745">
                  <c:v>85</c:v>
                </c:pt>
                <c:pt idx="2746">
                  <c:v>85</c:v>
                </c:pt>
                <c:pt idx="2747">
                  <c:v>85</c:v>
                </c:pt>
                <c:pt idx="2748">
                  <c:v>85</c:v>
                </c:pt>
                <c:pt idx="2749">
                  <c:v>85</c:v>
                </c:pt>
                <c:pt idx="2750">
                  <c:v>85</c:v>
                </c:pt>
                <c:pt idx="2751">
                  <c:v>85</c:v>
                </c:pt>
                <c:pt idx="2752">
                  <c:v>85</c:v>
                </c:pt>
                <c:pt idx="2753">
                  <c:v>85</c:v>
                </c:pt>
                <c:pt idx="2754">
                  <c:v>85</c:v>
                </c:pt>
                <c:pt idx="2755">
                  <c:v>85</c:v>
                </c:pt>
                <c:pt idx="2756">
                  <c:v>85</c:v>
                </c:pt>
                <c:pt idx="2757">
                  <c:v>85</c:v>
                </c:pt>
                <c:pt idx="2758">
                  <c:v>85</c:v>
                </c:pt>
                <c:pt idx="2759">
                  <c:v>85</c:v>
                </c:pt>
                <c:pt idx="2760">
                  <c:v>85</c:v>
                </c:pt>
                <c:pt idx="2761">
                  <c:v>85</c:v>
                </c:pt>
                <c:pt idx="2762">
                  <c:v>85</c:v>
                </c:pt>
                <c:pt idx="2763">
                  <c:v>85</c:v>
                </c:pt>
                <c:pt idx="2764">
                  <c:v>85</c:v>
                </c:pt>
                <c:pt idx="2765">
                  <c:v>85</c:v>
                </c:pt>
                <c:pt idx="2766">
                  <c:v>85</c:v>
                </c:pt>
                <c:pt idx="2767">
                  <c:v>85</c:v>
                </c:pt>
                <c:pt idx="2768">
                  <c:v>85</c:v>
                </c:pt>
                <c:pt idx="2769">
                  <c:v>85</c:v>
                </c:pt>
                <c:pt idx="2770">
                  <c:v>85</c:v>
                </c:pt>
                <c:pt idx="2771">
                  <c:v>85</c:v>
                </c:pt>
                <c:pt idx="2772">
                  <c:v>85</c:v>
                </c:pt>
                <c:pt idx="2773">
                  <c:v>85</c:v>
                </c:pt>
                <c:pt idx="2774">
                  <c:v>85</c:v>
                </c:pt>
                <c:pt idx="2775">
                  <c:v>85</c:v>
                </c:pt>
                <c:pt idx="2776">
                  <c:v>85</c:v>
                </c:pt>
                <c:pt idx="2777">
                  <c:v>85</c:v>
                </c:pt>
                <c:pt idx="2778">
                  <c:v>85</c:v>
                </c:pt>
                <c:pt idx="2779">
                  <c:v>85</c:v>
                </c:pt>
                <c:pt idx="2780">
                  <c:v>85</c:v>
                </c:pt>
                <c:pt idx="2781">
                  <c:v>85</c:v>
                </c:pt>
                <c:pt idx="2782">
                  <c:v>85</c:v>
                </c:pt>
                <c:pt idx="2783">
                  <c:v>85</c:v>
                </c:pt>
                <c:pt idx="2784">
                  <c:v>85</c:v>
                </c:pt>
                <c:pt idx="2785">
                  <c:v>85</c:v>
                </c:pt>
                <c:pt idx="2786">
                  <c:v>85</c:v>
                </c:pt>
                <c:pt idx="2787">
                  <c:v>85</c:v>
                </c:pt>
                <c:pt idx="2788">
                  <c:v>85</c:v>
                </c:pt>
                <c:pt idx="2789">
                  <c:v>85</c:v>
                </c:pt>
                <c:pt idx="2790">
                  <c:v>85</c:v>
                </c:pt>
                <c:pt idx="2791">
                  <c:v>85</c:v>
                </c:pt>
                <c:pt idx="2792">
                  <c:v>85</c:v>
                </c:pt>
                <c:pt idx="2793">
                  <c:v>85</c:v>
                </c:pt>
                <c:pt idx="2794">
                  <c:v>85</c:v>
                </c:pt>
                <c:pt idx="2795">
                  <c:v>85</c:v>
                </c:pt>
                <c:pt idx="2796">
                  <c:v>85</c:v>
                </c:pt>
                <c:pt idx="2797">
                  <c:v>85</c:v>
                </c:pt>
                <c:pt idx="2798">
                  <c:v>85</c:v>
                </c:pt>
                <c:pt idx="2799">
                  <c:v>85</c:v>
                </c:pt>
                <c:pt idx="2800">
                  <c:v>85</c:v>
                </c:pt>
                <c:pt idx="2801">
                  <c:v>85</c:v>
                </c:pt>
                <c:pt idx="2802">
                  <c:v>85</c:v>
                </c:pt>
                <c:pt idx="2803">
                  <c:v>85</c:v>
                </c:pt>
                <c:pt idx="2804">
                  <c:v>85</c:v>
                </c:pt>
                <c:pt idx="2805">
                  <c:v>85</c:v>
                </c:pt>
                <c:pt idx="2806">
                  <c:v>85</c:v>
                </c:pt>
                <c:pt idx="2807">
                  <c:v>85</c:v>
                </c:pt>
                <c:pt idx="2808">
                  <c:v>85</c:v>
                </c:pt>
                <c:pt idx="2809">
                  <c:v>85</c:v>
                </c:pt>
                <c:pt idx="2810">
                  <c:v>85</c:v>
                </c:pt>
                <c:pt idx="2811">
                  <c:v>85</c:v>
                </c:pt>
                <c:pt idx="2812">
                  <c:v>85</c:v>
                </c:pt>
                <c:pt idx="2813">
                  <c:v>85</c:v>
                </c:pt>
                <c:pt idx="2814">
                  <c:v>85</c:v>
                </c:pt>
                <c:pt idx="2815">
                  <c:v>85</c:v>
                </c:pt>
                <c:pt idx="2816">
                  <c:v>85</c:v>
                </c:pt>
                <c:pt idx="2817">
                  <c:v>85</c:v>
                </c:pt>
                <c:pt idx="2818">
                  <c:v>85</c:v>
                </c:pt>
                <c:pt idx="2819">
                  <c:v>85</c:v>
                </c:pt>
                <c:pt idx="2820">
                  <c:v>85</c:v>
                </c:pt>
                <c:pt idx="2821">
                  <c:v>85</c:v>
                </c:pt>
                <c:pt idx="2822">
                  <c:v>85</c:v>
                </c:pt>
                <c:pt idx="2823">
                  <c:v>85</c:v>
                </c:pt>
                <c:pt idx="2824">
                  <c:v>85</c:v>
                </c:pt>
                <c:pt idx="2825">
                  <c:v>85</c:v>
                </c:pt>
                <c:pt idx="2826">
                  <c:v>85</c:v>
                </c:pt>
                <c:pt idx="2827">
                  <c:v>85</c:v>
                </c:pt>
                <c:pt idx="2828">
                  <c:v>85</c:v>
                </c:pt>
                <c:pt idx="2829">
                  <c:v>85</c:v>
                </c:pt>
                <c:pt idx="2830">
                  <c:v>85</c:v>
                </c:pt>
                <c:pt idx="2831">
                  <c:v>85</c:v>
                </c:pt>
                <c:pt idx="2832">
                  <c:v>85</c:v>
                </c:pt>
                <c:pt idx="2833">
                  <c:v>85</c:v>
                </c:pt>
                <c:pt idx="2834">
                  <c:v>85</c:v>
                </c:pt>
                <c:pt idx="2835">
                  <c:v>85</c:v>
                </c:pt>
                <c:pt idx="2836">
                  <c:v>85</c:v>
                </c:pt>
                <c:pt idx="2837">
                  <c:v>85</c:v>
                </c:pt>
                <c:pt idx="2838">
                  <c:v>85</c:v>
                </c:pt>
                <c:pt idx="2839">
                  <c:v>85</c:v>
                </c:pt>
                <c:pt idx="2840">
                  <c:v>85</c:v>
                </c:pt>
                <c:pt idx="2841">
                  <c:v>85</c:v>
                </c:pt>
                <c:pt idx="2842">
                  <c:v>85</c:v>
                </c:pt>
                <c:pt idx="2843">
                  <c:v>85</c:v>
                </c:pt>
                <c:pt idx="2844">
                  <c:v>85</c:v>
                </c:pt>
                <c:pt idx="2845">
                  <c:v>85</c:v>
                </c:pt>
                <c:pt idx="2846">
                  <c:v>85</c:v>
                </c:pt>
                <c:pt idx="2847">
                  <c:v>85</c:v>
                </c:pt>
                <c:pt idx="2848">
                  <c:v>85</c:v>
                </c:pt>
                <c:pt idx="2849">
                  <c:v>85</c:v>
                </c:pt>
                <c:pt idx="2850">
                  <c:v>85</c:v>
                </c:pt>
                <c:pt idx="2851">
                  <c:v>85</c:v>
                </c:pt>
                <c:pt idx="2852">
                  <c:v>85</c:v>
                </c:pt>
                <c:pt idx="2853">
                  <c:v>85</c:v>
                </c:pt>
                <c:pt idx="2854">
                  <c:v>85</c:v>
                </c:pt>
                <c:pt idx="2855">
                  <c:v>85</c:v>
                </c:pt>
                <c:pt idx="2856">
                  <c:v>85</c:v>
                </c:pt>
                <c:pt idx="2857">
                  <c:v>85</c:v>
                </c:pt>
                <c:pt idx="2858">
                  <c:v>85</c:v>
                </c:pt>
                <c:pt idx="2859">
                  <c:v>85</c:v>
                </c:pt>
                <c:pt idx="2860">
                  <c:v>85</c:v>
                </c:pt>
                <c:pt idx="2861">
                  <c:v>85</c:v>
                </c:pt>
                <c:pt idx="2862">
                  <c:v>85</c:v>
                </c:pt>
                <c:pt idx="2863">
                  <c:v>85</c:v>
                </c:pt>
                <c:pt idx="2864">
                  <c:v>85</c:v>
                </c:pt>
                <c:pt idx="2865">
                  <c:v>85</c:v>
                </c:pt>
                <c:pt idx="2866">
                  <c:v>85</c:v>
                </c:pt>
                <c:pt idx="2867">
                  <c:v>85</c:v>
                </c:pt>
                <c:pt idx="2868">
                  <c:v>85</c:v>
                </c:pt>
                <c:pt idx="2869">
                  <c:v>85</c:v>
                </c:pt>
                <c:pt idx="2870">
                  <c:v>85</c:v>
                </c:pt>
                <c:pt idx="2871">
                  <c:v>85</c:v>
                </c:pt>
                <c:pt idx="2872">
                  <c:v>85</c:v>
                </c:pt>
                <c:pt idx="2873">
                  <c:v>85</c:v>
                </c:pt>
                <c:pt idx="2874">
                  <c:v>85</c:v>
                </c:pt>
                <c:pt idx="2875">
                  <c:v>85</c:v>
                </c:pt>
                <c:pt idx="2876">
                  <c:v>85</c:v>
                </c:pt>
                <c:pt idx="2877">
                  <c:v>85</c:v>
                </c:pt>
                <c:pt idx="2878">
                  <c:v>85</c:v>
                </c:pt>
                <c:pt idx="2879">
                  <c:v>85</c:v>
                </c:pt>
                <c:pt idx="2880">
                  <c:v>85</c:v>
                </c:pt>
                <c:pt idx="2881">
                  <c:v>85</c:v>
                </c:pt>
                <c:pt idx="2882">
                  <c:v>85</c:v>
                </c:pt>
                <c:pt idx="2883">
                  <c:v>85</c:v>
                </c:pt>
                <c:pt idx="2884">
                  <c:v>85</c:v>
                </c:pt>
                <c:pt idx="2885">
                  <c:v>85</c:v>
                </c:pt>
                <c:pt idx="2886">
                  <c:v>85</c:v>
                </c:pt>
                <c:pt idx="2887">
                  <c:v>85</c:v>
                </c:pt>
                <c:pt idx="2888">
                  <c:v>85</c:v>
                </c:pt>
                <c:pt idx="2889">
                  <c:v>85</c:v>
                </c:pt>
                <c:pt idx="2890">
                  <c:v>85</c:v>
                </c:pt>
                <c:pt idx="2891">
                  <c:v>85</c:v>
                </c:pt>
                <c:pt idx="2892">
                  <c:v>85</c:v>
                </c:pt>
                <c:pt idx="2893">
                  <c:v>85</c:v>
                </c:pt>
                <c:pt idx="2894">
                  <c:v>85</c:v>
                </c:pt>
                <c:pt idx="2895">
                  <c:v>85</c:v>
                </c:pt>
                <c:pt idx="2896">
                  <c:v>85</c:v>
                </c:pt>
                <c:pt idx="2897">
                  <c:v>85</c:v>
                </c:pt>
                <c:pt idx="2898">
                  <c:v>85</c:v>
                </c:pt>
                <c:pt idx="2899">
                  <c:v>85</c:v>
                </c:pt>
                <c:pt idx="2900">
                  <c:v>85</c:v>
                </c:pt>
                <c:pt idx="2901">
                  <c:v>85</c:v>
                </c:pt>
                <c:pt idx="2902">
                  <c:v>85</c:v>
                </c:pt>
                <c:pt idx="2903">
                  <c:v>85</c:v>
                </c:pt>
                <c:pt idx="2904">
                  <c:v>85</c:v>
                </c:pt>
                <c:pt idx="2905">
                  <c:v>85</c:v>
                </c:pt>
                <c:pt idx="2906">
                  <c:v>85</c:v>
                </c:pt>
                <c:pt idx="2907">
                  <c:v>85</c:v>
                </c:pt>
                <c:pt idx="2908">
                  <c:v>85</c:v>
                </c:pt>
                <c:pt idx="2909">
                  <c:v>85</c:v>
                </c:pt>
                <c:pt idx="2910">
                  <c:v>85</c:v>
                </c:pt>
                <c:pt idx="2911">
                  <c:v>85</c:v>
                </c:pt>
                <c:pt idx="2912">
                  <c:v>85</c:v>
                </c:pt>
                <c:pt idx="2913">
                  <c:v>85</c:v>
                </c:pt>
                <c:pt idx="2914">
                  <c:v>85</c:v>
                </c:pt>
                <c:pt idx="2915">
                  <c:v>85</c:v>
                </c:pt>
                <c:pt idx="2916">
                  <c:v>85</c:v>
                </c:pt>
                <c:pt idx="2917">
                  <c:v>85</c:v>
                </c:pt>
                <c:pt idx="2918">
                  <c:v>86</c:v>
                </c:pt>
                <c:pt idx="2919">
                  <c:v>87</c:v>
                </c:pt>
                <c:pt idx="2920">
                  <c:v>88</c:v>
                </c:pt>
                <c:pt idx="2921">
                  <c:v>88</c:v>
                </c:pt>
                <c:pt idx="2922">
                  <c:v>89</c:v>
                </c:pt>
                <c:pt idx="2923">
                  <c:v>89</c:v>
                </c:pt>
                <c:pt idx="2924">
                  <c:v>89</c:v>
                </c:pt>
                <c:pt idx="2925">
                  <c:v>89</c:v>
                </c:pt>
                <c:pt idx="2926">
                  <c:v>89</c:v>
                </c:pt>
                <c:pt idx="2927">
                  <c:v>89</c:v>
                </c:pt>
                <c:pt idx="2928">
                  <c:v>89</c:v>
                </c:pt>
                <c:pt idx="2929">
                  <c:v>89</c:v>
                </c:pt>
                <c:pt idx="2930">
                  <c:v>89</c:v>
                </c:pt>
                <c:pt idx="2931">
                  <c:v>89</c:v>
                </c:pt>
                <c:pt idx="2932">
                  <c:v>89</c:v>
                </c:pt>
                <c:pt idx="2933">
                  <c:v>89</c:v>
                </c:pt>
                <c:pt idx="2934">
                  <c:v>89</c:v>
                </c:pt>
                <c:pt idx="2935">
                  <c:v>89</c:v>
                </c:pt>
                <c:pt idx="2936">
                  <c:v>89</c:v>
                </c:pt>
                <c:pt idx="2937">
                  <c:v>89</c:v>
                </c:pt>
                <c:pt idx="2938">
                  <c:v>89</c:v>
                </c:pt>
                <c:pt idx="2939">
                  <c:v>89</c:v>
                </c:pt>
                <c:pt idx="2940">
                  <c:v>89</c:v>
                </c:pt>
                <c:pt idx="2941">
                  <c:v>89</c:v>
                </c:pt>
                <c:pt idx="2942">
                  <c:v>89</c:v>
                </c:pt>
                <c:pt idx="2943">
                  <c:v>89</c:v>
                </c:pt>
                <c:pt idx="2944">
                  <c:v>89</c:v>
                </c:pt>
                <c:pt idx="2945">
                  <c:v>89</c:v>
                </c:pt>
                <c:pt idx="2946">
                  <c:v>89</c:v>
                </c:pt>
                <c:pt idx="2947">
                  <c:v>89</c:v>
                </c:pt>
                <c:pt idx="2948">
                  <c:v>89</c:v>
                </c:pt>
                <c:pt idx="2949">
                  <c:v>89</c:v>
                </c:pt>
                <c:pt idx="2950">
                  <c:v>89</c:v>
                </c:pt>
                <c:pt idx="2951">
                  <c:v>89</c:v>
                </c:pt>
                <c:pt idx="2952">
                  <c:v>89</c:v>
                </c:pt>
                <c:pt idx="2953">
                  <c:v>89</c:v>
                </c:pt>
                <c:pt idx="2954">
                  <c:v>89</c:v>
                </c:pt>
                <c:pt idx="2955">
                  <c:v>89</c:v>
                </c:pt>
                <c:pt idx="2956">
                  <c:v>89</c:v>
                </c:pt>
                <c:pt idx="2957">
                  <c:v>89</c:v>
                </c:pt>
                <c:pt idx="2958">
                  <c:v>89</c:v>
                </c:pt>
                <c:pt idx="2959">
                  <c:v>89</c:v>
                </c:pt>
                <c:pt idx="2960">
                  <c:v>89</c:v>
                </c:pt>
                <c:pt idx="2961">
                  <c:v>89</c:v>
                </c:pt>
                <c:pt idx="2962">
                  <c:v>89</c:v>
                </c:pt>
                <c:pt idx="2963">
                  <c:v>89</c:v>
                </c:pt>
                <c:pt idx="2964">
                  <c:v>89</c:v>
                </c:pt>
                <c:pt idx="2965">
                  <c:v>89</c:v>
                </c:pt>
                <c:pt idx="2966">
                  <c:v>89</c:v>
                </c:pt>
                <c:pt idx="2967">
                  <c:v>89</c:v>
                </c:pt>
                <c:pt idx="2968">
                  <c:v>89</c:v>
                </c:pt>
                <c:pt idx="2969">
                  <c:v>89</c:v>
                </c:pt>
                <c:pt idx="2970">
                  <c:v>89</c:v>
                </c:pt>
                <c:pt idx="2971">
                  <c:v>89</c:v>
                </c:pt>
                <c:pt idx="2972">
                  <c:v>89</c:v>
                </c:pt>
                <c:pt idx="2973">
                  <c:v>89</c:v>
                </c:pt>
                <c:pt idx="2974">
                  <c:v>89</c:v>
                </c:pt>
                <c:pt idx="2975">
                  <c:v>89</c:v>
                </c:pt>
                <c:pt idx="2976">
                  <c:v>89</c:v>
                </c:pt>
                <c:pt idx="2977">
                  <c:v>89</c:v>
                </c:pt>
                <c:pt idx="2978">
                  <c:v>89</c:v>
                </c:pt>
                <c:pt idx="2979">
                  <c:v>89</c:v>
                </c:pt>
                <c:pt idx="2980">
                  <c:v>89</c:v>
                </c:pt>
                <c:pt idx="2981">
                  <c:v>89</c:v>
                </c:pt>
                <c:pt idx="2982">
                  <c:v>89</c:v>
                </c:pt>
                <c:pt idx="2983">
                  <c:v>89</c:v>
                </c:pt>
                <c:pt idx="2984">
                  <c:v>89</c:v>
                </c:pt>
                <c:pt idx="2985">
                  <c:v>89</c:v>
                </c:pt>
                <c:pt idx="2986">
                  <c:v>89</c:v>
                </c:pt>
                <c:pt idx="2987">
                  <c:v>90</c:v>
                </c:pt>
                <c:pt idx="2988">
                  <c:v>90</c:v>
                </c:pt>
                <c:pt idx="2989">
                  <c:v>90</c:v>
                </c:pt>
                <c:pt idx="2990">
                  <c:v>90</c:v>
                </c:pt>
                <c:pt idx="2991">
                  <c:v>90</c:v>
                </c:pt>
                <c:pt idx="2992">
                  <c:v>90</c:v>
                </c:pt>
                <c:pt idx="2993">
                  <c:v>90</c:v>
                </c:pt>
                <c:pt idx="2994">
                  <c:v>90</c:v>
                </c:pt>
                <c:pt idx="2995">
                  <c:v>90</c:v>
                </c:pt>
                <c:pt idx="2996">
                  <c:v>90</c:v>
                </c:pt>
                <c:pt idx="2997">
                  <c:v>90</c:v>
                </c:pt>
                <c:pt idx="2998">
                  <c:v>90</c:v>
                </c:pt>
                <c:pt idx="2999">
                  <c:v>90</c:v>
                </c:pt>
                <c:pt idx="3000">
                  <c:v>90</c:v>
                </c:pt>
                <c:pt idx="3001">
                  <c:v>90</c:v>
                </c:pt>
                <c:pt idx="3002">
                  <c:v>90</c:v>
                </c:pt>
                <c:pt idx="3003">
                  <c:v>90</c:v>
                </c:pt>
                <c:pt idx="3004">
                  <c:v>90</c:v>
                </c:pt>
                <c:pt idx="3005">
                  <c:v>90</c:v>
                </c:pt>
                <c:pt idx="3006">
                  <c:v>90</c:v>
                </c:pt>
                <c:pt idx="3007">
                  <c:v>90</c:v>
                </c:pt>
                <c:pt idx="3008">
                  <c:v>90</c:v>
                </c:pt>
                <c:pt idx="3009">
                  <c:v>91</c:v>
                </c:pt>
                <c:pt idx="3010">
                  <c:v>91</c:v>
                </c:pt>
                <c:pt idx="3011">
                  <c:v>91</c:v>
                </c:pt>
                <c:pt idx="3012">
                  <c:v>91</c:v>
                </c:pt>
                <c:pt idx="3013">
                  <c:v>91</c:v>
                </c:pt>
                <c:pt idx="3014">
                  <c:v>91</c:v>
                </c:pt>
                <c:pt idx="3015">
                  <c:v>91</c:v>
                </c:pt>
                <c:pt idx="3016">
                  <c:v>91</c:v>
                </c:pt>
                <c:pt idx="3017">
                  <c:v>92</c:v>
                </c:pt>
                <c:pt idx="3018">
                  <c:v>92</c:v>
                </c:pt>
                <c:pt idx="3019">
                  <c:v>92</c:v>
                </c:pt>
                <c:pt idx="3020">
                  <c:v>92</c:v>
                </c:pt>
                <c:pt idx="3021">
                  <c:v>92</c:v>
                </c:pt>
                <c:pt idx="3022">
                  <c:v>92</c:v>
                </c:pt>
                <c:pt idx="3023">
                  <c:v>92</c:v>
                </c:pt>
                <c:pt idx="3024">
                  <c:v>92</c:v>
                </c:pt>
                <c:pt idx="3025">
                  <c:v>92</c:v>
                </c:pt>
                <c:pt idx="3026">
                  <c:v>92</c:v>
                </c:pt>
                <c:pt idx="3027">
                  <c:v>92</c:v>
                </c:pt>
                <c:pt idx="3028">
                  <c:v>92</c:v>
                </c:pt>
                <c:pt idx="3029">
                  <c:v>92</c:v>
                </c:pt>
                <c:pt idx="3030">
                  <c:v>92</c:v>
                </c:pt>
                <c:pt idx="3031">
                  <c:v>92</c:v>
                </c:pt>
                <c:pt idx="3032">
                  <c:v>92</c:v>
                </c:pt>
                <c:pt idx="3033">
                  <c:v>92</c:v>
                </c:pt>
                <c:pt idx="3034">
                  <c:v>92</c:v>
                </c:pt>
                <c:pt idx="3035">
                  <c:v>92</c:v>
                </c:pt>
                <c:pt idx="3036">
                  <c:v>92</c:v>
                </c:pt>
                <c:pt idx="3037">
                  <c:v>92</c:v>
                </c:pt>
                <c:pt idx="3038">
                  <c:v>92</c:v>
                </c:pt>
                <c:pt idx="3039">
                  <c:v>92</c:v>
                </c:pt>
                <c:pt idx="3040">
                  <c:v>92</c:v>
                </c:pt>
                <c:pt idx="3041">
                  <c:v>92</c:v>
                </c:pt>
                <c:pt idx="3042">
                  <c:v>92</c:v>
                </c:pt>
                <c:pt idx="3043">
                  <c:v>92</c:v>
                </c:pt>
                <c:pt idx="3044">
                  <c:v>92</c:v>
                </c:pt>
                <c:pt idx="3045">
                  <c:v>92</c:v>
                </c:pt>
                <c:pt idx="3046">
                  <c:v>92</c:v>
                </c:pt>
                <c:pt idx="3047">
                  <c:v>92</c:v>
                </c:pt>
                <c:pt idx="3048">
                  <c:v>92</c:v>
                </c:pt>
                <c:pt idx="3049">
                  <c:v>92</c:v>
                </c:pt>
                <c:pt idx="3050">
                  <c:v>92</c:v>
                </c:pt>
                <c:pt idx="3051">
                  <c:v>92</c:v>
                </c:pt>
                <c:pt idx="3052">
                  <c:v>92</c:v>
                </c:pt>
                <c:pt idx="3053">
                  <c:v>92</c:v>
                </c:pt>
                <c:pt idx="3054">
                  <c:v>92</c:v>
                </c:pt>
                <c:pt idx="3055">
                  <c:v>92</c:v>
                </c:pt>
                <c:pt idx="3056">
                  <c:v>92</c:v>
                </c:pt>
                <c:pt idx="3057">
                  <c:v>92</c:v>
                </c:pt>
                <c:pt idx="3058">
                  <c:v>92</c:v>
                </c:pt>
                <c:pt idx="3059">
                  <c:v>92</c:v>
                </c:pt>
                <c:pt idx="3060">
                  <c:v>93</c:v>
                </c:pt>
                <c:pt idx="3061">
                  <c:v>94</c:v>
                </c:pt>
                <c:pt idx="3062">
                  <c:v>95</c:v>
                </c:pt>
                <c:pt idx="3063">
                  <c:v>96</c:v>
                </c:pt>
                <c:pt idx="3064">
                  <c:v>96</c:v>
                </c:pt>
                <c:pt idx="3065">
                  <c:v>96</c:v>
                </c:pt>
                <c:pt idx="3066">
                  <c:v>96</c:v>
                </c:pt>
                <c:pt idx="3067">
                  <c:v>96</c:v>
                </c:pt>
                <c:pt idx="3068">
                  <c:v>96</c:v>
                </c:pt>
                <c:pt idx="3069">
                  <c:v>96</c:v>
                </c:pt>
                <c:pt idx="3070">
                  <c:v>96</c:v>
                </c:pt>
                <c:pt idx="3071">
                  <c:v>96</c:v>
                </c:pt>
                <c:pt idx="3072">
                  <c:v>96</c:v>
                </c:pt>
                <c:pt idx="3073">
                  <c:v>96</c:v>
                </c:pt>
                <c:pt idx="3074">
                  <c:v>96</c:v>
                </c:pt>
                <c:pt idx="3075">
                  <c:v>96</c:v>
                </c:pt>
                <c:pt idx="3076">
                  <c:v>96</c:v>
                </c:pt>
                <c:pt idx="3077">
                  <c:v>96</c:v>
                </c:pt>
                <c:pt idx="3078">
                  <c:v>96</c:v>
                </c:pt>
                <c:pt idx="3079">
                  <c:v>96</c:v>
                </c:pt>
                <c:pt idx="3080">
                  <c:v>96</c:v>
                </c:pt>
                <c:pt idx="3081">
                  <c:v>96</c:v>
                </c:pt>
                <c:pt idx="3082">
                  <c:v>96</c:v>
                </c:pt>
                <c:pt idx="3083">
                  <c:v>96</c:v>
                </c:pt>
                <c:pt idx="3084">
                  <c:v>96</c:v>
                </c:pt>
                <c:pt idx="3085">
                  <c:v>96</c:v>
                </c:pt>
                <c:pt idx="3086">
                  <c:v>96</c:v>
                </c:pt>
                <c:pt idx="3087">
                  <c:v>96</c:v>
                </c:pt>
                <c:pt idx="3088">
                  <c:v>96</c:v>
                </c:pt>
                <c:pt idx="3089">
                  <c:v>96</c:v>
                </c:pt>
                <c:pt idx="3090">
                  <c:v>96</c:v>
                </c:pt>
                <c:pt idx="3091">
                  <c:v>96</c:v>
                </c:pt>
                <c:pt idx="3092">
                  <c:v>96</c:v>
                </c:pt>
                <c:pt idx="3093">
                  <c:v>96</c:v>
                </c:pt>
                <c:pt idx="3094">
                  <c:v>96</c:v>
                </c:pt>
                <c:pt idx="3095">
                  <c:v>96</c:v>
                </c:pt>
                <c:pt idx="3096">
                  <c:v>96</c:v>
                </c:pt>
                <c:pt idx="3097">
                  <c:v>96</c:v>
                </c:pt>
                <c:pt idx="3098">
                  <c:v>96</c:v>
                </c:pt>
                <c:pt idx="3099">
                  <c:v>96</c:v>
                </c:pt>
                <c:pt idx="3100">
                  <c:v>96</c:v>
                </c:pt>
                <c:pt idx="3101">
                  <c:v>96</c:v>
                </c:pt>
                <c:pt idx="3102">
                  <c:v>96</c:v>
                </c:pt>
                <c:pt idx="3103">
                  <c:v>96</c:v>
                </c:pt>
                <c:pt idx="3104">
                  <c:v>96</c:v>
                </c:pt>
                <c:pt idx="3105">
                  <c:v>96</c:v>
                </c:pt>
                <c:pt idx="3106">
                  <c:v>96</c:v>
                </c:pt>
                <c:pt idx="3107">
                  <c:v>96</c:v>
                </c:pt>
                <c:pt idx="3108">
                  <c:v>96</c:v>
                </c:pt>
                <c:pt idx="3109">
                  <c:v>96</c:v>
                </c:pt>
                <c:pt idx="3110">
                  <c:v>96</c:v>
                </c:pt>
                <c:pt idx="3111">
                  <c:v>96</c:v>
                </c:pt>
                <c:pt idx="3112">
                  <c:v>96</c:v>
                </c:pt>
                <c:pt idx="3113">
                  <c:v>97</c:v>
                </c:pt>
                <c:pt idx="3114">
                  <c:v>97</c:v>
                </c:pt>
                <c:pt idx="3115">
                  <c:v>97</c:v>
                </c:pt>
                <c:pt idx="3116">
                  <c:v>97</c:v>
                </c:pt>
                <c:pt idx="3117">
                  <c:v>97</c:v>
                </c:pt>
                <c:pt idx="3118">
                  <c:v>97</c:v>
                </c:pt>
                <c:pt idx="3119">
                  <c:v>97</c:v>
                </c:pt>
                <c:pt idx="3120">
                  <c:v>97</c:v>
                </c:pt>
                <c:pt idx="3121">
                  <c:v>97</c:v>
                </c:pt>
                <c:pt idx="3122">
                  <c:v>97</c:v>
                </c:pt>
                <c:pt idx="3123">
                  <c:v>97</c:v>
                </c:pt>
                <c:pt idx="3124">
                  <c:v>97</c:v>
                </c:pt>
                <c:pt idx="3125">
                  <c:v>97</c:v>
                </c:pt>
                <c:pt idx="3126">
                  <c:v>97</c:v>
                </c:pt>
                <c:pt idx="3127">
                  <c:v>97</c:v>
                </c:pt>
                <c:pt idx="3128">
                  <c:v>97</c:v>
                </c:pt>
                <c:pt idx="3129">
                  <c:v>97</c:v>
                </c:pt>
                <c:pt idx="3130">
                  <c:v>97</c:v>
                </c:pt>
                <c:pt idx="3131">
                  <c:v>97</c:v>
                </c:pt>
                <c:pt idx="3132">
                  <c:v>97</c:v>
                </c:pt>
                <c:pt idx="3133">
                  <c:v>97</c:v>
                </c:pt>
                <c:pt idx="3134">
                  <c:v>97</c:v>
                </c:pt>
                <c:pt idx="3135">
                  <c:v>97</c:v>
                </c:pt>
                <c:pt idx="3136">
                  <c:v>97</c:v>
                </c:pt>
                <c:pt idx="3137">
                  <c:v>97</c:v>
                </c:pt>
                <c:pt idx="3138">
                  <c:v>97</c:v>
                </c:pt>
                <c:pt idx="3139">
                  <c:v>97</c:v>
                </c:pt>
                <c:pt idx="3140">
                  <c:v>97</c:v>
                </c:pt>
                <c:pt idx="3141">
                  <c:v>97</c:v>
                </c:pt>
                <c:pt idx="3142">
                  <c:v>97</c:v>
                </c:pt>
                <c:pt idx="3143">
                  <c:v>97</c:v>
                </c:pt>
                <c:pt idx="3144">
                  <c:v>97</c:v>
                </c:pt>
                <c:pt idx="3145">
                  <c:v>97</c:v>
                </c:pt>
                <c:pt idx="3146">
                  <c:v>97</c:v>
                </c:pt>
                <c:pt idx="3147">
                  <c:v>97</c:v>
                </c:pt>
                <c:pt idx="3148">
                  <c:v>97</c:v>
                </c:pt>
                <c:pt idx="3149">
                  <c:v>97</c:v>
                </c:pt>
                <c:pt idx="3150">
                  <c:v>97</c:v>
                </c:pt>
                <c:pt idx="3151">
                  <c:v>97</c:v>
                </c:pt>
                <c:pt idx="3152">
                  <c:v>97</c:v>
                </c:pt>
                <c:pt idx="3153">
                  <c:v>97</c:v>
                </c:pt>
                <c:pt idx="3154">
                  <c:v>97</c:v>
                </c:pt>
                <c:pt idx="3155">
                  <c:v>97</c:v>
                </c:pt>
                <c:pt idx="3156">
                  <c:v>97</c:v>
                </c:pt>
                <c:pt idx="3157">
                  <c:v>97</c:v>
                </c:pt>
                <c:pt idx="3158">
                  <c:v>97</c:v>
                </c:pt>
                <c:pt idx="3159">
                  <c:v>97</c:v>
                </c:pt>
                <c:pt idx="3160">
                  <c:v>97</c:v>
                </c:pt>
                <c:pt idx="3161">
                  <c:v>97</c:v>
                </c:pt>
                <c:pt idx="3162">
                  <c:v>97</c:v>
                </c:pt>
                <c:pt idx="3163">
                  <c:v>97</c:v>
                </c:pt>
                <c:pt idx="3164">
                  <c:v>98</c:v>
                </c:pt>
                <c:pt idx="3165">
                  <c:v>98</c:v>
                </c:pt>
                <c:pt idx="3166">
                  <c:v>98</c:v>
                </c:pt>
                <c:pt idx="3167">
                  <c:v>98</c:v>
                </c:pt>
                <c:pt idx="3168">
                  <c:v>98</c:v>
                </c:pt>
                <c:pt idx="3169">
                  <c:v>98</c:v>
                </c:pt>
                <c:pt idx="3170">
                  <c:v>98</c:v>
                </c:pt>
                <c:pt idx="3171">
                  <c:v>98</c:v>
                </c:pt>
                <c:pt idx="3172">
                  <c:v>98</c:v>
                </c:pt>
                <c:pt idx="3173">
                  <c:v>98</c:v>
                </c:pt>
                <c:pt idx="3174">
                  <c:v>98</c:v>
                </c:pt>
                <c:pt idx="3175">
                  <c:v>98</c:v>
                </c:pt>
                <c:pt idx="3176">
                  <c:v>98</c:v>
                </c:pt>
                <c:pt idx="3177">
                  <c:v>98</c:v>
                </c:pt>
                <c:pt idx="3178">
                  <c:v>98</c:v>
                </c:pt>
                <c:pt idx="3179">
                  <c:v>98</c:v>
                </c:pt>
                <c:pt idx="3180">
                  <c:v>98</c:v>
                </c:pt>
                <c:pt idx="3181">
                  <c:v>98</c:v>
                </c:pt>
                <c:pt idx="3182">
                  <c:v>98</c:v>
                </c:pt>
                <c:pt idx="3183">
                  <c:v>98</c:v>
                </c:pt>
                <c:pt idx="3184">
                  <c:v>98</c:v>
                </c:pt>
                <c:pt idx="3185">
                  <c:v>98</c:v>
                </c:pt>
                <c:pt idx="3186">
                  <c:v>98</c:v>
                </c:pt>
                <c:pt idx="3187">
                  <c:v>98</c:v>
                </c:pt>
                <c:pt idx="3188">
                  <c:v>98</c:v>
                </c:pt>
                <c:pt idx="3189">
                  <c:v>98</c:v>
                </c:pt>
                <c:pt idx="3190">
                  <c:v>98</c:v>
                </c:pt>
                <c:pt idx="3191">
                  <c:v>98</c:v>
                </c:pt>
                <c:pt idx="3192">
                  <c:v>98</c:v>
                </c:pt>
                <c:pt idx="3193">
                  <c:v>98</c:v>
                </c:pt>
                <c:pt idx="3194">
                  <c:v>98</c:v>
                </c:pt>
                <c:pt idx="3195">
                  <c:v>98</c:v>
                </c:pt>
                <c:pt idx="3196">
                  <c:v>98</c:v>
                </c:pt>
                <c:pt idx="3197">
                  <c:v>98</c:v>
                </c:pt>
                <c:pt idx="3198">
                  <c:v>98</c:v>
                </c:pt>
                <c:pt idx="3199">
                  <c:v>98</c:v>
                </c:pt>
                <c:pt idx="3200">
                  <c:v>98</c:v>
                </c:pt>
                <c:pt idx="3201">
                  <c:v>98</c:v>
                </c:pt>
                <c:pt idx="3202">
                  <c:v>98</c:v>
                </c:pt>
                <c:pt idx="3203">
                  <c:v>98</c:v>
                </c:pt>
                <c:pt idx="3204">
                  <c:v>98</c:v>
                </c:pt>
                <c:pt idx="3205">
                  <c:v>98</c:v>
                </c:pt>
                <c:pt idx="3206">
                  <c:v>98</c:v>
                </c:pt>
                <c:pt idx="3207">
                  <c:v>98</c:v>
                </c:pt>
                <c:pt idx="3208">
                  <c:v>98</c:v>
                </c:pt>
                <c:pt idx="3209">
                  <c:v>98</c:v>
                </c:pt>
                <c:pt idx="3210">
                  <c:v>98</c:v>
                </c:pt>
                <c:pt idx="3211">
                  <c:v>98</c:v>
                </c:pt>
                <c:pt idx="3212">
                  <c:v>98</c:v>
                </c:pt>
                <c:pt idx="3213">
                  <c:v>98</c:v>
                </c:pt>
                <c:pt idx="3214">
                  <c:v>98</c:v>
                </c:pt>
                <c:pt idx="3215">
                  <c:v>98</c:v>
                </c:pt>
                <c:pt idx="3216">
                  <c:v>98</c:v>
                </c:pt>
                <c:pt idx="3217">
                  <c:v>98</c:v>
                </c:pt>
                <c:pt idx="3218">
                  <c:v>98</c:v>
                </c:pt>
                <c:pt idx="3219">
                  <c:v>98</c:v>
                </c:pt>
                <c:pt idx="3220">
                  <c:v>98</c:v>
                </c:pt>
                <c:pt idx="3221">
                  <c:v>98</c:v>
                </c:pt>
                <c:pt idx="3222">
                  <c:v>98</c:v>
                </c:pt>
                <c:pt idx="3223">
                  <c:v>98</c:v>
                </c:pt>
                <c:pt idx="3224">
                  <c:v>98</c:v>
                </c:pt>
                <c:pt idx="3225">
                  <c:v>98</c:v>
                </c:pt>
                <c:pt idx="3226">
                  <c:v>98</c:v>
                </c:pt>
                <c:pt idx="3227">
                  <c:v>98</c:v>
                </c:pt>
                <c:pt idx="3228">
                  <c:v>98</c:v>
                </c:pt>
                <c:pt idx="3229">
                  <c:v>98</c:v>
                </c:pt>
                <c:pt idx="3230">
                  <c:v>98</c:v>
                </c:pt>
                <c:pt idx="3231">
                  <c:v>98</c:v>
                </c:pt>
                <c:pt idx="3232">
                  <c:v>98</c:v>
                </c:pt>
                <c:pt idx="3233">
                  <c:v>98</c:v>
                </c:pt>
                <c:pt idx="3234">
                  <c:v>98</c:v>
                </c:pt>
                <c:pt idx="3235">
                  <c:v>98</c:v>
                </c:pt>
                <c:pt idx="3236">
                  <c:v>98</c:v>
                </c:pt>
                <c:pt idx="3237">
                  <c:v>98</c:v>
                </c:pt>
                <c:pt idx="3238">
                  <c:v>98</c:v>
                </c:pt>
                <c:pt idx="3239">
                  <c:v>98</c:v>
                </c:pt>
                <c:pt idx="3240">
                  <c:v>98</c:v>
                </c:pt>
                <c:pt idx="3241">
                  <c:v>98</c:v>
                </c:pt>
                <c:pt idx="3242">
                  <c:v>98</c:v>
                </c:pt>
                <c:pt idx="3243">
                  <c:v>98</c:v>
                </c:pt>
                <c:pt idx="3244">
                  <c:v>98</c:v>
                </c:pt>
                <c:pt idx="3245">
                  <c:v>98</c:v>
                </c:pt>
                <c:pt idx="3246">
                  <c:v>98</c:v>
                </c:pt>
                <c:pt idx="3247">
                  <c:v>98</c:v>
                </c:pt>
                <c:pt idx="3248">
                  <c:v>98</c:v>
                </c:pt>
                <c:pt idx="3249">
                  <c:v>98</c:v>
                </c:pt>
                <c:pt idx="3250">
                  <c:v>99</c:v>
                </c:pt>
                <c:pt idx="3251">
                  <c:v>99</c:v>
                </c:pt>
                <c:pt idx="3252">
                  <c:v>99</c:v>
                </c:pt>
                <c:pt idx="3253">
                  <c:v>99</c:v>
                </c:pt>
                <c:pt idx="3254">
                  <c:v>99</c:v>
                </c:pt>
                <c:pt idx="3255">
                  <c:v>99</c:v>
                </c:pt>
                <c:pt idx="3256">
                  <c:v>99</c:v>
                </c:pt>
                <c:pt idx="3257">
                  <c:v>99</c:v>
                </c:pt>
                <c:pt idx="3258">
                  <c:v>99</c:v>
                </c:pt>
                <c:pt idx="3259">
                  <c:v>99</c:v>
                </c:pt>
                <c:pt idx="3260">
                  <c:v>99</c:v>
                </c:pt>
                <c:pt idx="3261">
                  <c:v>99</c:v>
                </c:pt>
                <c:pt idx="3262">
                  <c:v>99</c:v>
                </c:pt>
                <c:pt idx="3263">
                  <c:v>99</c:v>
                </c:pt>
                <c:pt idx="3264">
                  <c:v>99</c:v>
                </c:pt>
                <c:pt idx="3265">
                  <c:v>99</c:v>
                </c:pt>
                <c:pt idx="3266">
                  <c:v>99</c:v>
                </c:pt>
                <c:pt idx="3267">
                  <c:v>99</c:v>
                </c:pt>
                <c:pt idx="3268">
                  <c:v>100</c:v>
                </c:pt>
                <c:pt idx="3269">
                  <c:v>100</c:v>
                </c:pt>
                <c:pt idx="3270">
                  <c:v>100</c:v>
                </c:pt>
                <c:pt idx="3271">
                  <c:v>100</c:v>
                </c:pt>
                <c:pt idx="3272">
                  <c:v>100</c:v>
                </c:pt>
                <c:pt idx="3273">
                  <c:v>100</c:v>
                </c:pt>
                <c:pt idx="3274">
                  <c:v>100</c:v>
                </c:pt>
                <c:pt idx="3275">
                  <c:v>100</c:v>
                </c:pt>
                <c:pt idx="3276">
                  <c:v>100</c:v>
                </c:pt>
                <c:pt idx="3277">
                  <c:v>100</c:v>
                </c:pt>
                <c:pt idx="3278">
                  <c:v>100</c:v>
                </c:pt>
                <c:pt idx="3279">
                  <c:v>100</c:v>
                </c:pt>
                <c:pt idx="3280">
                  <c:v>100</c:v>
                </c:pt>
                <c:pt idx="3281">
                  <c:v>100</c:v>
                </c:pt>
                <c:pt idx="3282">
                  <c:v>100</c:v>
                </c:pt>
                <c:pt idx="3283">
                  <c:v>100</c:v>
                </c:pt>
                <c:pt idx="3284">
                  <c:v>100</c:v>
                </c:pt>
                <c:pt idx="3285">
                  <c:v>100</c:v>
                </c:pt>
                <c:pt idx="3286">
                  <c:v>100</c:v>
                </c:pt>
                <c:pt idx="3287">
                  <c:v>100</c:v>
                </c:pt>
                <c:pt idx="3288">
                  <c:v>100</c:v>
                </c:pt>
                <c:pt idx="3289">
                  <c:v>100</c:v>
                </c:pt>
                <c:pt idx="3290">
                  <c:v>100</c:v>
                </c:pt>
                <c:pt idx="3291">
                  <c:v>100</c:v>
                </c:pt>
                <c:pt idx="3292">
                  <c:v>100</c:v>
                </c:pt>
                <c:pt idx="3293">
                  <c:v>100</c:v>
                </c:pt>
                <c:pt idx="3294">
                  <c:v>100</c:v>
                </c:pt>
                <c:pt idx="3295">
                  <c:v>101</c:v>
                </c:pt>
                <c:pt idx="3296">
                  <c:v>102</c:v>
                </c:pt>
                <c:pt idx="3297">
                  <c:v>102</c:v>
                </c:pt>
                <c:pt idx="3298">
                  <c:v>102</c:v>
                </c:pt>
                <c:pt idx="3299">
                  <c:v>102</c:v>
                </c:pt>
                <c:pt idx="3300">
                  <c:v>102</c:v>
                </c:pt>
                <c:pt idx="3301">
                  <c:v>102</c:v>
                </c:pt>
                <c:pt idx="3302">
                  <c:v>102</c:v>
                </c:pt>
                <c:pt idx="3303">
                  <c:v>102</c:v>
                </c:pt>
                <c:pt idx="3304">
                  <c:v>102</c:v>
                </c:pt>
                <c:pt idx="3305">
                  <c:v>102</c:v>
                </c:pt>
                <c:pt idx="3306">
                  <c:v>102</c:v>
                </c:pt>
                <c:pt idx="3307">
                  <c:v>102</c:v>
                </c:pt>
                <c:pt idx="3308">
                  <c:v>102</c:v>
                </c:pt>
                <c:pt idx="3309">
                  <c:v>102</c:v>
                </c:pt>
                <c:pt idx="3310">
                  <c:v>102</c:v>
                </c:pt>
                <c:pt idx="3311">
                  <c:v>102</c:v>
                </c:pt>
                <c:pt idx="3312">
                  <c:v>102</c:v>
                </c:pt>
                <c:pt idx="3313">
                  <c:v>102</c:v>
                </c:pt>
                <c:pt idx="3314">
                  <c:v>102</c:v>
                </c:pt>
                <c:pt idx="3315">
                  <c:v>102</c:v>
                </c:pt>
                <c:pt idx="3316">
                  <c:v>102</c:v>
                </c:pt>
                <c:pt idx="3317">
                  <c:v>102</c:v>
                </c:pt>
                <c:pt idx="3318">
                  <c:v>102</c:v>
                </c:pt>
                <c:pt idx="3319">
                  <c:v>102</c:v>
                </c:pt>
                <c:pt idx="3320">
                  <c:v>102</c:v>
                </c:pt>
                <c:pt idx="3321">
                  <c:v>102</c:v>
                </c:pt>
                <c:pt idx="3322">
                  <c:v>102</c:v>
                </c:pt>
                <c:pt idx="3323">
                  <c:v>102</c:v>
                </c:pt>
                <c:pt idx="3324">
                  <c:v>102</c:v>
                </c:pt>
                <c:pt idx="3325">
                  <c:v>102</c:v>
                </c:pt>
                <c:pt idx="3326">
                  <c:v>102</c:v>
                </c:pt>
                <c:pt idx="3327">
                  <c:v>102</c:v>
                </c:pt>
                <c:pt idx="3328">
                  <c:v>102</c:v>
                </c:pt>
                <c:pt idx="3329">
                  <c:v>102</c:v>
                </c:pt>
                <c:pt idx="3330">
                  <c:v>102</c:v>
                </c:pt>
                <c:pt idx="3331">
                  <c:v>102</c:v>
                </c:pt>
                <c:pt idx="3332">
                  <c:v>102</c:v>
                </c:pt>
                <c:pt idx="3333">
                  <c:v>102</c:v>
                </c:pt>
                <c:pt idx="3334">
                  <c:v>102</c:v>
                </c:pt>
                <c:pt idx="3335">
                  <c:v>102</c:v>
                </c:pt>
                <c:pt idx="3336">
                  <c:v>102</c:v>
                </c:pt>
                <c:pt idx="3337">
                  <c:v>102</c:v>
                </c:pt>
                <c:pt idx="3338">
                  <c:v>102</c:v>
                </c:pt>
                <c:pt idx="3339">
                  <c:v>102</c:v>
                </c:pt>
                <c:pt idx="3340">
                  <c:v>103</c:v>
                </c:pt>
                <c:pt idx="3341">
                  <c:v>103</c:v>
                </c:pt>
                <c:pt idx="3342">
                  <c:v>103</c:v>
                </c:pt>
                <c:pt idx="3343">
                  <c:v>103</c:v>
                </c:pt>
                <c:pt idx="3344">
                  <c:v>103</c:v>
                </c:pt>
                <c:pt idx="3345">
                  <c:v>103</c:v>
                </c:pt>
                <c:pt idx="3346">
                  <c:v>103</c:v>
                </c:pt>
                <c:pt idx="3347">
                  <c:v>103</c:v>
                </c:pt>
                <c:pt idx="3348">
                  <c:v>103</c:v>
                </c:pt>
                <c:pt idx="3349">
                  <c:v>103</c:v>
                </c:pt>
                <c:pt idx="3350">
                  <c:v>103</c:v>
                </c:pt>
                <c:pt idx="3351">
                  <c:v>103</c:v>
                </c:pt>
                <c:pt idx="3352">
                  <c:v>103</c:v>
                </c:pt>
                <c:pt idx="3353">
                  <c:v>103</c:v>
                </c:pt>
                <c:pt idx="3354">
                  <c:v>103</c:v>
                </c:pt>
                <c:pt idx="3355">
                  <c:v>103</c:v>
                </c:pt>
                <c:pt idx="3356">
                  <c:v>103</c:v>
                </c:pt>
                <c:pt idx="3357">
                  <c:v>103</c:v>
                </c:pt>
                <c:pt idx="3358">
                  <c:v>103</c:v>
                </c:pt>
                <c:pt idx="3359">
                  <c:v>103</c:v>
                </c:pt>
                <c:pt idx="3360">
                  <c:v>104</c:v>
                </c:pt>
                <c:pt idx="3361">
                  <c:v>104</c:v>
                </c:pt>
                <c:pt idx="3362">
                  <c:v>104</c:v>
                </c:pt>
                <c:pt idx="3363">
                  <c:v>104</c:v>
                </c:pt>
                <c:pt idx="3364">
                  <c:v>104</c:v>
                </c:pt>
                <c:pt idx="3365">
                  <c:v>104</c:v>
                </c:pt>
                <c:pt idx="3366">
                  <c:v>104</c:v>
                </c:pt>
                <c:pt idx="3367">
                  <c:v>104</c:v>
                </c:pt>
                <c:pt idx="3368">
                  <c:v>105</c:v>
                </c:pt>
                <c:pt idx="3369">
                  <c:v>105</c:v>
                </c:pt>
                <c:pt idx="3370">
                  <c:v>105</c:v>
                </c:pt>
                <c:pt idx="3371">
                  <c:v>105</c:v>
                </c:pt>
                <c:pt idx="3372">
                  <c:v>105</c:v>
                </c:pt>
                <c:pt idx="3373">
                  <c:v>105</c:v>
                </c:pt>
                <c:pt idx="3374">
                  <c:v>105</c:v>
                </c:pt>
                <c:pt idx="3375">
                  <c:v>105</c:v>
                </c:pt>
                <c:pt idx="3376">
                  <c:v>105</c:v>
                </c:pt>
                <c:pt idx="3377">
                  <c:v>105</c:v>
                </c:pt>
                <c:pt idx="3378">
                  <c:v>105</c:v>
                </c:pt>
                <c:pt idx="3379">
                  <c:v>105</c:v>
                </c:pt>
                <c:pt idx="3380">
                  <c:v>105</c:v>
                </c:pt>
                <c:pt idx="3381">
                  <c:v>105</c:v>
                </c:pt>
                <c:pt idx="3382">
                  <c:v>105</c:v>
                </c:pt>
                <c:pt idx="3383">
                  <c:v>105</c:v>
                </c:pt>
                <c:pt idx="3384">
                  <c:v>105</c:v>
                </c:pt>
                <c:pt idx="3385">
                  <c:v>105</c:v>
                </c:pt>
                <c:pt idx="3386">
                  <c:v>105</c:v>
                </c:pt>
                <c:pt idx="3387">
                  <c:v>105</c:v>
                </c:pt>
                <c:pt idx="3388">
                  <c:v>105</c:v>
                </c:pt>
                <c:pt idx="3389">
                  <c:v>105</c:v>
                </c:pt>
                <c:pt idx="3390">
                  <c:v>105</c:v>
                </c:pt>
                <c:pt idx="3391">
                  <c:v>106</c:v>
                </c:pt>
                <c:pt idx="3392">
                  <c:v>106</c:v>
                </c:pt>
                <c:pt idx="3393">
                  <c:v>106</c:v>
                </c:pt>
                <c:pt idx="3394">
                  <c:v>106</c:v>
                </c:pt>
                <c:pt idx="3395">
                  <c:v>106</c:v>
                </c:pt>
                <c:pt idx="3396">
                  <c:v>106</c:v>
                </c:pt>
                <c:pt idx="3397">
                  <c:v>106</c:v>
                </c:pt>
                <c:pt idx="3398">
                  <c:v>106</c:v>
                </c:pt>
                <c:pt idx="3399">
                  <c:v>106</c:v>
                </c:pt>
                <c:pt idx="3400">
                  <c:v>106</c:v>
                </c:pt>
                <c:pt idx="3401">
                  <c:v>106</c:v>
                </c:pt>
                <c:pt idx="3402">
                  <c:v>106</c:v>
                </c:pt>
                <c:pt idx="3403">
                  <c:v>106</c:v>
                </c:pt>
                <c:pt idx="3404">
                  <c:v>106</c:v>
                </c:pt>
                <c:pt idx="3405">
                  <c:v>106</c:v>
                </c:pt>
                <c:pt idx="3406">
                  <c:v>106</c:v>
                </c:pt>
                <c:pt idx="3407">
                  <c:v>106</c:v>
                </c:pt>
                <c:pt idx="3408">
                  <c:v>106</c:v>
                </c:pt>
                <c:pt idx="3409">
                  <c:v>106</c:v>
                </c:pt>
                <c:pt idx="3410">
                  <c:v>106</c:v>
                </c:pt>
                <c:pt idx="3411">
                  <c:v>106</c:v>
                </c:pt>
                <c:pt idx="3412">
                  <c:v>106</c:v>
                </c:pt>
                <c:pt idx="3413">
                  <c:v>106</c:v>
                </c:pt>
                <c:pt idx="3414">
                  <c:v>106</c:v>
                </c:pt>
                <c:pt idx="3415">
                  <c:v>106</c:v>
                </c:pt>
                <c:pt idx="3416">
                  <c:v>106</c:v>
                </c:pt>
                <c:pt idx="3417">
                  <c:v>106</c:v>
                </c:pt>
                <c:pt idx="3418">
                  <c:v>106</c:v>
                </c:pt>
                <c:pt idx="3419">
                  <c:v>106</c:v>
                </c:pt>
                <c:pt idx="3420">
                  <c:v>106</c:v>
                </c:pt>
                <c:pt idx="3421">
                  <c:v>106</c:v>
                </c:pt>
                <c:pt idx="3422">
                  <c:v>106</c:v>
                </c:pt>
                <c:pt idx="3423">
                  <c:v>106</c:v>
                </c:pt>
                <c:pt idx="3424">
                  <c:v>107</c:v>
                </c:pt>
                <c:pt idx="3425">
                  <c:v>107</c:v>
                </c:pt>
                <c:pt idx="3426">
                  <c:v>107</c:v>
                </c:pt>
                <c:pt idx="3427">
                  <c:v>107</c:v>
                </c:pt>
                <c:pt idx="3428">
                  <c:v>107</c:v>
                </c:pt>
                <c:pt idx="3429">
                  <c:v>107</c:v>
                </c:pt>
                <c:pt idx="3430">
                  <c:v>107</c:v>
                </c:pt>
                <c:pt idx="3431">
                  <c:v>108</c:v>
                </c:pt>
                <c:pt idx="3432">
                  <c:v>108</c:v>
                </c:pt>
                <c:pt idx="3433">
                  <c:v>108</c:v>
                </c:pt>
                <c:pt idx="3434">
                  <c:v>108</c:v>
                </c:pt>
                <c:pt idx="3435">
                  <c:v>108</c:v>
                </c:pt>
                <c:pt idx="3436">
                  <c:v>108</c:v>
                </c:pt>
                <c:pt idx="3437">
                  <c:v>108</c:v>
                </c:pt>
                <c:pt idx="3438">
                  <c:v>108</c:v>
                </c:pt>
                <c:pt idx="3439">
                  <c:v>108</c:v>
                </c:pt>
                <c:pt idx="3440">
                  <c:v>108</c:v>
                </c:pt>
                <c:pt idx="3441">
                  <c:v>108</c:v>
                </c:pt>
                <c:pt idx="3442">
                  <c:v>108</c:v>
                </c:pt>
                <c:pt idx="3443">
                  <c:v>108</c:v>
                </c:pt>
                <c:pt idx="3444">
                  <c:v>108</c:v>
                </c:pt>
                <c:pt idx="3445">
                  <c:v>108</c:v>
                </c:pt>
                <c:pt idx="3446">
                  <c:v>108</c:v>
                </c:pt>
                <c:pt idx="3447">
                  <c:v>108</c:v>
                </c:pt>
                <c:pt idx="3448">
                  <c:v>108</c:v>
                </c:pt>
                <c:pt idx="3449">
                  <c:v>108</c:v>
                </c:pt>
                <c:pt idx="3450">
                  <c:v>108</c:v>
                </c:pt>
                <c:pt idx="3451">
                  <c:v>108</c:v>
                </c:pt>
                <c:pt idx="3452">
                  <c:v>108</c:v>
                </c:pt>
                <c:pt idx="3453">
                  <c:v>108</c:v>
                </c:pt>
                <c:pt idx="3454">
                  <c:v>108</c:v>
                </c:pt>
                <c:pt idx="3455">
                  <c:v>108</c:v>
                </c:pt>
                <c:pt idx="3456">
                  <c:v>108</c:v>
                </c:pt>
                <c:pt idx="3457">
                  <c:v>108</c:v>
                </c:pt>
                <c:pt idx="3458">
                  <c:v>108</c:v>
                </c:pt>
                <c:pt idx="3459">
                  <c:v>108</c:v>
                </c:pt>
                <c:pt idx="3460">
                  <c:v>108</c:v>
                </c:pt>
                <c:pt idx="3461">
                  <c:v>108</c:v>
                </c:pt>
                <c:pt idx="3462">
                  <c:v>108</c:v>
                </c:pt>
                <c:pt idx="3463">
                  <c:v>108</c:v>
                </c:pt>
                <c:pt idx="3464">
                  <c:v>108</c:v>
                </c:pt>
                <c:pt idx="3465">
                  <c:v>108</c:v>
                </c:pt>
                <c:pt idx="3466">
                  <c:v>108</c:v>
                </c:pt>
                <c:pt idx="3467">
                  <c:v>108</c:v>
                </c:pt>
                <c:pt idx="3468">
                  <c:v>108</c:v>
                </c:pt>
                <c:pt idx="3469">
                  <c:v>108</c:v>
                </c:pt>
                <c:pt idx="3470">
                  <c:v>108</c:v>
                </c:pt>
                <c:pt idx="3471">
                  <c:v>108</c:v>
                </c:pt>
                <c:pt idx="3472">
                  <c:v>108</c:v>
                </c:pt>
                <c:pt idx="3473">
                  <c:v>108</c:v>
                </c:pt>
                <c:pt idx="3474">
                  <c:v>108</c:v>
                </c:pt>
                <c:pt idx="3475">
                  <c:v>108</c:v>
                </c:pt>
                <c:pt idx="3476">
                  <c:v>108</c:v>
                </c:pt>
                <c:pt idx="3477">
                  <c:v>108</c:v>
                </c:pt>
                <c:pt idx="3478">
                  <c:v>108</c:v>
                </c:pt>
                <c:pt idx="3479">
                  <c:v>108</c:v>
                </c:pt>
                <c:pt idx="3480">
                  <c:v>108</c:v>
                </c:pt>
                <c:pt idx="3481">
                  <c:v>108</c:v>
                </c:pt>
                <c:pt idx="3482">
                  <c:v>108</c:v>
                </c:pt>
                <c:pt idx="3483">
                  <c:v>108</c:v>
                </c:pt>
                <c:pt idx="3484">
                  <c:v>108</c:v>
                </c:pt>
                <c:pt idx="3485">
                  <c:v>108</c:v>
                </c:pt>
                <c:pt idx="3486">
                  <c:v>108</c:v>
                </c:pt>
                <c:pt idx="3487">
                  <c:v>108</c:v>
                </c:pt>
                <c:pt idx="3488">
                  <c:v>108</c:v>
                </c:pt>
                <c:pt idx="3489">
                  <c:v>108</c:v>
                </c:pt>
                <c:pt idx="3490">
                  <c:v>108</c:v>
                </c:pt>
                <c:pt idx="3491">
                  <c:v>108</c:v>
                </c:pt>
                <c:pt idx="3492">
                  <c:v>108</c:v>
                </c:pt>
                <c:pt idx="3493">
                  <c:v>108</c:v>
                </c:pt>
                <c:pt idx="3494">
                  <c:v>108</c:v>
                </c:pt>
                <c:pt idx="3495">
                  <c:v>108</c:v>
                </c:pt>
                <c:pt idx="3496">
                  <c:v>108</c:v>
                </c:pt>
                <c:pt idx="3497">
                  <c:v>108</c:v>
                </c:pt>
                <c:pt idx="3498">
                  <c:v>108</c:v>
                </c:pt>
                <c:pt idx="3499">
                  <c:v>108</c:v>
                </c:pt>
                <c:pt idx="3500">
                  <c:v>108</c:v>
                </c:pt>
                <c:pt idx="3501">
                  <c:v>108</c:v>
                </c:pt>
                <c:pt idx="3502">
                  <c:v>108</c:v>
                </c:pt>
                <c:pt idx="3503">
                  <c:v>108</c:v>
                </c:pt>
                <c:pt idx="3504">
                  <c:v>108</c:v>
                </c:pt>
                <c:pt idx="3505">
                  <c:v>108</c:v>
                </c:pt>
                <c:pt idx="3506">
                  <c:v>108</c:v>
                </c:pt>
                <c:pt idx="3507">
                  <c:v>108</c:v>
                </c:pt>
                <c:pt idx="3508">
                  <c:v>109</c:v>
                </c:pt>
                <c:pt idx="3509">
                  <c:v>109</c:v>
                </c:pt>
                <c:pt idx="3510">
                  <c:v>109</c:v>
                </c:pt>
                <c:pt idx="3511">
                  <c:v>109</c:v>
                </c:pt>
                <c:pt idx="3512">
                  <c:v>109</c:v>
                </c:pt>
                <c:pt idx="3513">
                  <c:v>109</c:v>
                </c:pt>
                <c:pt idx="3514">
                  <c:v>109</c:v>
                </c:pt>
                <c:pt idx="3515">
                  <c:v>109</c:v>
                </c:pt>
                <c:pt idx="3516">
                  <c:v>109</c:v>
                </c:pt>
                <c:pt idx="3517">
                  <c:v>109</c:v>
                </c:pt>
                <c:pt idx="3518">
                  <c:v>109</c:v>
                </c:pt>
                <c:pt idx="3519">
                  <c:v>109</c:v>
                </c:pt>
                <c:pt idx="3520">
                  <c:v>109</c:v>
                </c:pt>
                <c:pt idx="3521">
                  <c:v>109</c:v>
                </c:pt>
                <c:pt idx="3522">
                  <c:v>109</c:v>
                </c:pt>
                <c:pt idx="3523">
                  <c:v>109</c:v>
                </c:pt>
                <c:pt idx="3524">
                  <c:v>109</c:v>
                </c:pt>
                <c:pt idx="3525">
                  <c:v>109</c:v>
                </c:pt>
                <c:pt idx="3526">
                  <c:v>109</c:v>
                </c:pt>
                <c:pt idx="3527">
                  <c:v>109</c:v>
                </c:pt>
                <c:pt idx="3528">
                  <c:v>109</c:v>
                </c:pt>
                <c:pt idx="3529">
                  <c:v>109</c:v>
                </c:pt>
                <c:pt idx="3530">
                  <c:v>109</c:v>
                </c:pt>
                <c:pt idx="3531">
                  <c:v>109</c:v>
                </c:pt>
                <c:pt idx="3532">
                  <c:v>109</c:v>
                </c:pt>
                <c:pt idx="3533">
                  <c:v>109</c:v>
                </c:pt>
                <c:pt idx="3534">
                  <c:v>109</c:v>
                </c:pt>
                <c:pt idx="3535">
                  <c:v>109</c:v>
                </c:pt>
                <c:pt idx="3536">
                  <c:v>109</c:v>
                </c:pt>
                <c:pt idx="3537">
                  <c:v>109</c:v>
                </c:pt>
                <c:pt idx="3538">
                  <c:v>109</c:v>
                </c:pt>
                <c:pt idx="3539">
                  <c:v>109</c:v>
                </c:pt>
                <c:pt idx="3540">
                  <c:v>109</c:v>
                </c:pt>
                <c:pt idx="3541">
                  <c:v>109</c:v>
                </c:pt>
                <c:pt idx="3542">
                  <c:v>109</c:v>
                </c:pt>
                <c:pt idx="3543">
                  <c:v>109</c:v>
                </c:pt>
                <c:pt idx="3544">
                  <c:v>109</c:v>
                </c:pt>
                <c:pt idx="3545">
                  <c:v>109</c:v>
                </c:pt>
                <c:pt idx="3546">
                  <c:v>110</c:v>
                </c:pt>
                <c:pt idx="3547">
                  <c:v>110</c:v>
                </c:pt>
                <c:pt idx="3548">
                  <c:v>110</c:v>
                </c:pt>
                <c:pt idx="3549">
                  <c:v>110</c:v>
                </c:pt>
                <c:pt idx="3550">
                  <c:v>110</c:v>
                </c:pt>
                <c:pt idx="3551">
                  <c:v>110</c:v>
                </c:pt>
                <c:pt idx="3552">
                  <c:v>110</c:v>
                </c:pt>
                <c:pt idx="3553">
                  <c:v>110</c:v>
                </c:pt>
                <c:pt idx="3554">
                  <c:v>110</c:v>
                </c:pt>
                <c:pt idx="3555">
                  <c:v>110</c:v>
                </c:pt>
                <c:pt idx="3556">
                  <c:v>110</c:v>
                </c:pt>
                <c:pt idx="3557">
                  <c:v>110</c:v>
                </c:pt>
                <c:pt idx="3558">
                  <c:v>110</c:v>
                </c:pt>
                <c:pt idx="3559">
                  <c:v>110</c:v>
                </c:pt>
                <c:pt idx="3560">
                  <c:v>110</c:v>
                </c:pt>
                <c:pt idx="3561">
                  <c:v>110</c:v>
                </c:pt>
                <c:pt idx="3562">
                  <c:v>110</c:v>
                </c:pt>
                <c:pt idx="3563">
                  <c:v>110</c:v>
                </c:pt>
                <c:pt idx="3564">
                  <c:v>110</c:v>
                </c:pt>
                <c:pt idx="3565">
                  <c:v>110</c:v>
                </c:pt>
                <c:pt idx="3566">
                  <c:v>110</c:v>
                </c:pt>
                <c:pt idx="3567">
                  <c:v>110</c:v>
                </c:pt>
                <c:pt idx="3568">
                  <c:v>110</c:v>
                </c:pt>
                <c:pt idx="3569">
                  <c:v>110</c:v>
                </c:pt>
                <c:pt idx="3570">
                  <c:v>110</c:v>
                </c:pt>
                <c:pt idx="3571">
                  <c:v>110</c:v>
                </c:pt>
                <c:pt idx="3572">
                  <c:v>110</c:v>
                </c:pt>
                <c:pt idx="3573">
                  <c:v>110</c:v>
                </c:pt>
                <c:pt idx="3574">
                  <c:v>110</c:v>
                </c:pt>
                <c:pt idx="3575">
                  <c:v>110</c:v>
                </c:pt>
                <c:pt idx="3576">
                  <c:v>110</c:v>
                </c:pt>
                <c:pt idx="3577">
                  <c:v>110</c:v>
                </c:pt>
                <c:pt idx="3578">
                  <c:v>110</c:v>
                </c:pt>
                <c:pt idx="3579">
                  <c:v>110</c:v>
                </c:pt>
                <c:pt idx="3580">
                  <c:v>110</c:v>
                </c:pt>
                <c:pt idx="3581">
                  <c:v>110</c:v>
                </c:pt>
                <c:pt idx="3582">
                  <c:v>110</c:v>
                </c:pt>
                <c:pt idx="3583">
                  <c:v>110</c:v>
                </c:pt>
                <c:pt idx="3584">
                  <c:v>110</c:v>
                </c:pt>
                <c:pt idx="3585">
                  <c:v>110</c:v>
                </c:pt>
                <c:pt idx="3586">
                  <c:v>110</c:v>
                </c:pt>
                <c:pt idx="3587">
                  <c:v>110</c:v>
                </c:pt>
                <c:pt idx="3588">
                  <c:v>110</c:v>
                </c:pt>
                <c:pt idx="3589">
                  <c:v>110</c:v>
                </c:pt>
                <c:pt idx="3590">
                  <c:v>110</c:v>
                </c:pt>
                <c:pt idx="3591">
                  <c:v>110</c:v>
                </c:pt>
                <c:pt idx="3592">
                  <c:v>110</c:v>
                </c:pt>
                <c:pt idx="3593">
                  <c:v>110</c:v>
                </c:pt>
                <c:pt idx="3594">
                  <c:v>110</c:v>
                </c:pt>
                <c:pt idx="3595">
                  <c:v>110</c:v>
                </c:pt>
                <c:pt idx="3596">
                  <c:v>110</c:v>
                </c:pt>
                <c:pt idx="3597">
                  <c:v>111</c:v>
                </c:pt>
                <c:pt idx="3598">
                  <c:v>111</c:v>
                </c:pt>
                <c:pt idx="3599">
                  <c:v>111</c:v>
                </c:pt>
                <c:pt idx="3600">
                  <c:v>111</c:v>
                </c:pt>
                <c:pt idx="3601">
                  <c:v>111</c:v>
                </c:pt>
                <c:pt idx="3602">
                  <c:v>111</c:v>
                </c:pt>
                <c:pt idx="3603">
                  <c:v>111</c:v>
                </c:pt>
                <c:pt idx="3604">
                  <c:v>111</c:v>
                </c:pt>
                <c:pt idx="3605">
                  <c:v>111</c:v>
                </c:pt>
                <c:pt idx="3606">
                  <c:v>111</c:v>
                </c:pt>
                <c:pt idx="3607">
                  <c:v>111</c:v>
                </c:pt>
                <c:pt idx="3608">
                  <c:v>111</c:v>
                </c:pt>
                <c:pt idx="3609">
                  <c:v>111</c:v>
                </c:pt>
                <c:pt idx="3610">
                  <c:v>111</c:v>
                </c:pt>
                <c:pt idx="3611">
                  <c:v>111</c:v>
                </c:pt>
                <c:pt idx="3612">
                  <c:v>111</c:v>
                </c:pt>
                <c:pt idx="3613">
                  <c:v>112</c:v>
                </c:pt>
                <c:pt idx="3614">
                  <c:v>112</c:v>
                </c:pt>
                <c:pt idx="3615">
                  <c:v>112</c:v>
                </c:pt>
                <c:pt idx="3616">
                  <c:v>112</c:v>
                </c:pt>
                <c:pt idx="3617">
                  <c:v>112</c:v>
                </c:pt>
                <c:pt idx="3618">
                  <c:v>112</c:v>
                </c:pt>
                <c:pt idx="3619">
                  <c:v>112</c:v>
                </c:pt>
                <c:pt idx="3620">
                  <c:v>112</c:v>
                </c:pt>
                <c:pt idx="3621">
                  <c:v>112</c:v>
                </c:pt>
                <c:pt idx="3622">
                  <c:v>112</c:v>
                </c:pt>
                <c:pt idx="3623">
                  <c:v>112</c:v>
                </c:pt>
                <c:pt idx="3624">
                  <c:v>112</c:v>
                </c:pt>
                <c:pt idx="3625">
                  <c:v>112</c:v>
                </c:pt>
                <c:pt idx="3626">
                  <c:v>112</c:v>
                </c:pt>
                <c:pt idx="3627">
                  <c:v>112</c:v>
                </c:pt>
                <c:pt idx="3628">
                  <c:v>112</c:v>
                </c:pt>
                <c:pt idx="3629">
                  <c:v>112</c:v>
                </c:pt>
                <c:pt idx="3630">
                  <c:v>112</c:v>
                </c:pt>
                <c:pt idx="3631">
                  <c:v>112</c:v>
                </c:pt>
                <c:pt idx="3632">
                  <c:v>112</c:v>
                </c:pt>
                <c:pt idx="3633">
                  <c:v>112</c:v>
                </c:pt>
                <c:pt idx="3634">
                  <c:v>112</c:v>
                </c:pt>
                <c:pt idx="3635">
                  <c:v>112</c:v>
                </c:pt>
                <c:pt idx="3636">
                  <c:v>112</c:v>
                </c:pt>
                <c:pt idx="3637">
                  <c:v>112</c:v>
                </c:pt>
                <c:pt idx="3638">
                  <c:v>112</c:v>
                </c:pt>
                <c:pt idx="3639">
                  <c:v>112</c:v>
                </c:pt>
                <c:pt idx="3640">
                  <c:v>112</c:v>
                </c:pt>
                <c:pt idx="3641">
                  <c:v>112</c:v>
                </c:pt>
                <c:pt idx="3642">
                  <c:v>112</c:v>
                </c:pt>
                <c:pt idx="3643">
                  <c:v>112</c:v>
                </c:pt>
                <c:pt idx="3644">
                  <c:v>112</c:v>
                </c:pt>
                <c:pt idx="3645">
                  <c:v>112</c:v>
                </c:pt>
                <c:pt idx="3646">
                  <c:v>112</c:v>
                </c:pt>
                <c:pt idx="3647">
                  <c:v>112</c:v>
                </c:pt>
                <c:pt idx="3648">
                  <c:v>112</c:v>
                </c:pt>
                <c:pt idx="3649">
                  <c:v>112</c:v>
                </c:pt>
                <c:pt idx="3650">
                  <c:v>112</c:v>
                </c:pt>
                <c:pt idx="3651">
                  <c:v>112</c:v>
                </c:pt>
                <c:pt idx="3652">
                  <c:v>112</c:v>
                </c:pt>
                <c:pt idx="3653">
                  <c:v>112</c:v>
                </c:pt>
                <c:pt idx="3654">
                  <c:v>112</c:v>
                </c:pt>
                <c:pt idx="3655">
                  <c:v>112</c:v>
                </c:pt>
                <c:pt idx="3656">
                  <c:v>112</c:v>
                </c:pt>
                <c:pt idx="3657">
                  <c:v>112</c:v>
                </c:pt>
                <c:pt idx="3658">
                  <c:v>112</c:v>
                </c:pt>
                <c:pt idx="3659">
                  <c:v>112</c:v>
                </c:pt>
                <c:pt idx="3660">
                  <c:v>112</c:v>
                </c:pt>
                <c:pt idx="3661">
                  <c:v>112</c:v>
                </c:pt>
                <c:pt idx="3662">
                  <c:v>112</c:v>
                </c:pt>
                <c:pt idx="3663">
                  <c:v>112</c:v>
                </c:pt>
                <c:pt idx="3664">
                  <c:v>112</c:v>
                </c:pt>
                <c:pt idx="3665">
                  <c:v>112</c:v>
                </c:pt>
                <c:pt idx="3666">
                  <c:v>112</c:v>
                </c:pt>
                <c:pt idx="3667">
                  <c:v>112</c:v>
                </c:pt>
                <c:pt idx="3668">
                  <c:v>112</c:v>
                </c:pt>
                <c:pt idx="3669">
                  <c:v>112</c:v>
                </c:pt>
                <c:pt idx="3670">
                  <c:v>112</c:v>
                </c:pt>
                <c:pt idx="3671">
                  <c:v>112</c:v>
                </c:pt>
                <c:pt idx="3672">
                  <c:v>112</c:v>
                </c:pt>
                <c:pt idx="3673">
                  <c:v>112</c:v>
                </c:pt>
                <c:pt idx="3674">
                  <c:v>112</c:v>
                </c:pt>
                <c:pt idx="3675">
                  <c:v>112</c:v>
                </c:pt>
                <c:pt idx="3676">
                  <c:v>112</c:v>
                </c:pt>
                <c:pt idx="3677">
                  <c:v>112</c:v>
                </c:pt>
                <c:pt idx="3678">
                  <c:v>112</c:v>
                </c:pt>
                <c:pt idx="3679">
                  <c:v>112</c:v>
                </c:pt>
                <c:pt idx="3680">
                  <c:v>112</c:v>
                </c:pt>
                <c:pt idx="3681">
                  <c:v>112</c:v>
                </c:pt>
                <c:pt idx="3682">
                  <c:v>112</c:v>
                </c:pt>
                <c:pt idx="3683">
                  <c:v>112</c:v>
                </c:pt>
                <c:pt idx="3684">
                  <c:v>112</c:v>
                </c:pt>
                <c:pt idx="3685">
                  <c:v>112</c:v>
                </c:pt>
                <c:pt idx="3686">
                  <c:v>112</c:v>
                </c:pt>
                <c:pt idx="3687">
                  <c:v>112</c:v>
                </c:pt>
                <c:pt idx="3688">
                  <c:v>112</c:v>
                </c:pt>
                <c:pt idx="3689">
                  <c:v>112</c:v>
                </c:pt>
                <c:pt idx="3690">
                  <c:v>113</c:v>
                </c:pt>
                <c:pt idx="3691">
                  <c:v>113</c:v>
                </c:pt>
                <c:pt idx="3692">
                  <c:v>113</c:v>
                </c:pt>
                <c:pt idx="3693">
                  <c:v>113</c:v>
                </c:pt>
                <c:pt idx="3694">
                  <c:v>113</c:v>
                </c:pt>
                <c:pt idx="3695">
                  <c:v>113</c:v>
                </c:pt>
                <c:pt idx="3696">
                  <c:v>113</c:v>
                </c:pt>
                <c:pt idx="3697">
                  <c:v>113</c:v>
                </c:pt>
                <c:pt idx="3698">
                  <c:v>113</c:v>
                </c:pt>
                <c:pt idx="3699">
                  <c:v>113</c:v>
                </c:pt>
                <c:pt idx="3700">
                  <c:v>113</c:v>
                </c:pt>
                <c:pt idx="3701">
                  <c:v>113</c:v>
                </c:pt>
                <c:pt idx="3702">
                  <c:v>113</c:v>
                </c:pt>
                <c:pt idx="3703">
                  <c:v>113</c:v>
                </c:pt>
                <c:pt idx="3704">
                  <c:v>113</c:v>
                </c:pt>
                <c:pt idx="3705">
                  <c:v>113</c:v>
                </c:pt>
                <c:pt idx="3706">
                  <c:v>113</c:v>
                </c:pt>
                <c:pt idx="3707">
                  <c:v>113</c:v>
                </c:pt>
                <c:pt idx="3708">
                  <c:v>113</c:v>
                </c:pt>
                <c:pt idx="3709">
                  <c:v>113</c:v>
                </c:pt>
                <c:pt idx="3710">
                  <c:v>113</c:v>
                </c:pt>
                <c:pt idx="3711">
                  <c:v>113</c:v>
                </c:pt>
                <c:pt idx="3712">
                  <c:v>113</c:v>
                </c:pt>
                <c:pt idx="3713">
                  <c:v>113</c:v>
                </c:pt>
                <c:pt idx="3714">
                  <c:v>113</c:v>
                </c:pt>
                <c:pt idx="3715">
                  <c:v>113</c:v>
                </c:pt>
                <c:pt idx="3716">
                  <c:v>113</c:v>
                </c:pt>
                <c:pt idx="3717">
                  <c:v>113</c:v>
                </c:pt>
                <c:pt idx="3718">
                  <c:v>113</c:v>
                </c:pt>
                <c:pt idx="3719">
                  <c:v>113</c:v>
                </c:pt>
                <c:pt idx="3720">
                  <c:v>113</c:v>
                </c:pt>
                <c:pt idx="3721">
                  <c:v>113</c:v>
                </c:pt>
                <c:pt idx="3722">
                  <c:v>113</c:v>
                </c:pt>
                <c:pt idx="3723">
                  <c:v>113</c:v>
                </c:pt>
                <c:pt idx="3724">
                  <c:v>113</c:v>
                </c:pt>
                <c:pt idx="3725">
                  <c:v>113</c:v>
                </c:pt>
                <c:pt idx="3726">
                  <c:v>113</c:v>
                </c:pt>
                <c:pt idx="3727">
                  <c:v>113</c:v>
                </c:pt>
                <c:pt idx="3728">
                  <c:v>113</c:v>
                </c:pt>
                <c:pt idx="3729">
                  <c:v>113</c:v>
                </c:pt>
                <c:pt idx="3730">
                  <c:v>113</c:v>
                </c:pt>
                <c:pt idx="3731">
                  <c:v>113</c:v>
                </c:pt>
                <c:pt idx="3732">
                  <c:v>113</c:v>
                </c:pt>
                <c:pt idx="3733">
                  <c:v>113</c:v>
                </c:pt>
                <c:pt idx="3734">
                  <c:v>113</c:v>
                </c:pt>
                <c:pt idx="3735">
                  <c:v>113</c:v>
                </c:pt>
                <c:pt idx="3736">
                  <c:v>113</c:v>
                </c:pt>
                <c:pt idx="3737">
                  <c:v>113</c:v>
                </c:pt>
                <c:pt idx="3738">
                  <c:v>113</c:v>
                </c:pt>
                <c:pt idx="3739">
                  <c:v>113</c:v>
                </c:pt>
                <c:pt idx="3740">
                  <c:v>113</c:v>
                </c:pt>
                <c:pt idx="3741">
                  <c:v>113</c:v>
                </c:pt>
                <c:pt idx="3742">
                  <c:v>113</c:v>
                </c:pt>
                <c:pt idx="3743">
                  <c:v>113</c:v>
                </c:pt>
                <c:pt idx="3744">
                  <c:v>113</c:v>
                </c:pt>
                <c:pt idx="3745">
                  <c:v>113</c:v>
                </c:pt>
                <c:pt idx="3746">
                  <c:v>113</c:v>
                </c:pt>
                <c:pt idx="3747">
                  <c:v>113</c:v>
                </c:pt>
                <c:pt idx="3748">
                  <c:v>113</c:v>
                </c:pt>
                <c:pt idx="3749">
                  <c:v>113</c:v>
                </c:pt>
                <c:pt idx="3750">
                  <c:v>113</c:v>
                </c:pt>
                <c:pt idx="3751">
                  <c:v>113</c:v>
                </c:pt>
                <c:pt idx="3752">
                  <c:v>113</c:v>
                </c:pt>
                <c:pt idx="3753">
                  <c:v>113</c:v>
                </c:pt>
                <c:pt idx="3754">
                  <c:v>113</c:v>
                </c:pt>
                <c:pt idx="3755">
                  <c:v>113</c:v>
                </c:pt>
                <c:pt idx="3756">
                  <c:v>113</c:v>
                </c:pt>
                <c:pt idx="3757">
                  <c:v>113</c:v>
                </c:pt>
                <c:pt idx="3758">
                  <c:v>113</c:v>
                </c:pt>
                <c:pt idx="3759">
                  <c:v>113</c:v>
                </c:pt>
                <c:pt idx="3760">
                  <c:v>113</c:v>
                </c:pt>
                <c:pt idx="3761">
                  <c:v>113</c:v>
                </c:pt>
                <c:pt idx="3762">
                  <c:v>113</c:v>
                </c:pt>
                <c:pt idx="3763">
                  <c:v>113</c:v>
                </c:pt>
                <c:pt idx="3764">
                  <c:v>113</c:v>
                </c:pt>
                <c:pt idx="3765">
                  <c:v>113</c:v>
                </c:pt>
                <c:pt idx="3766">
                  <c:v>113</c:v>
                </c:pt>
                <c:pt idx="3767">
                  <c:v>113</c:v>
                </c:pt>
                <c:pt idx="3768">
                  <c:v>113</c:v>
                </c:pt>
                <c:pt idx="3769">
                  <c:v>113</c:v>
                </c:pt>
                <c:pt idx="3770">
                  <c:v>113</c:v>
                </c:pt>
                <c:pt idx="3771">
                  <c:v>113</c:v>
                </c:pt>
                <c:pt idx="3772">
                  <c:v>113</c:v>
                </c:pt>
                <c:pt idx="3773">
                  <c:v>113</c:v>
                </c:pt>
                <c:pt idx="3774">
                  <c:v>113</c:v>
                </c:pt>
                <c:pt idx="3775">
                  <c:v>113</c:v>
                </c:pt>
                <c:pt idx="3776">
                  <c:v>113</c:v>
                </c:pt>
                <c:pt idx="3777">
                  <c:v>113</c:v>
                </c:pt>
                <c:pt idx="3778">
                  <c:v>113</c:v>
                </c:pt>
                <c:pt idx="3779">
                  <c:v>113</c:v>
                </c:pt>
                <c:pt idx="3780">
                  <c:v>113</c:v>
                </c:pt>
                <c:pt idx="3781">
                  <c:v>113</c:v>
                </c:pt>
                <c:pt idx="3782">
                  <c:v>113</c:v>
                </c:pt>
                <c:pt idx="3783">
                  <c:v>113</c:v>
                </c:pt>
                <c:pt idx="3784">
                  <c:v>113</c:v>
                </c:pt>
                <c:pt idx="3785">
                  <c:v>113</c:v>
                </c:pt>
                <c:pt idx="3786">
                  <c:v>113</c:v>
                </c:pt>
                <c:pt idx="3787">
                  <c:v>113</c:v>
                </c:pt>
                <c:pt idx="3788">
                  <c:v>113</c:v>
                </c:pt>
                <c:pt idx="3789">
                  <c:v>113</c:v>
                </c:pt>
                <c:pt idx="3790">
                  <c:v>113</c:v>
                </c:pt>
                <c:pt idx="3791">
                  <c:v>113</c:v>
                </c:pt>
                <c:pt idx="3792">
                  <c:v>113</c:v>
                </c:pt>
                <c:pt idx="3793">
                  <c:v>113</c:v>
                </c:pt>
                <c:pt idx="3794">
                  <c:v>113</c:v>
                </c:pt>
                <c:pt idx="3795">
                  <c:v>113</c:v>
                </c:pt>
                <c:pt idx="3796">
                  <c:v>113</c:v>
                </c:pt>
                <c:pt idx="3797">
                  <c:v>113</c:v>
                </c:pt>
                <c:pt idx="3798">
                  <c:v>113</c:v>
                </c:pt>
                <c:pt idx="3799">
                  <c:v>113</c:v>
                </c:pt>
                <c:pt idx="3800">
                  <c:v>113</c:v>
                </c:pt>
                <c:pt idx="3801">
                  <c:v>113</c:v>
                </c:pt>
                <c:pt idx="3802">
                  <c:v>113</c:v>
                </c:pt>
                <c:pt idx="3803">
                  <c:v>113</c:v>
                </c:pt>
                <c:pt idx="3804">
                  <c:v>113</c:v>
                </c:pt>
                <c:pt idx="3805">
                  <c:v>113</c:v>
                </c:pt>
                <c:pt idx="3806">
                  <c:v>113</c:v>
                </c:pt>
                <c:pt idx="3807">
                  <c:v>113</c:v>
                </c:pt>
                <c:pt idx="3808">
                  <c:v>113</c:v>
                </c:pt>
                <c:pt idx="3809">
                  <c:v>113</c:v>
                </c:pt>
                <c:pt idx="3810">
                  <c:v>113</c:v>
                </c:pt>
                <c:pt idx="3811">
                  <c:v>113</c:v>
                </c:pt>
                <c:pt idx="3812">
                  <c:v>113</c:v>
                </c:pt>
                <c:pt idx="3813">
                  <c:v>113</c:v>
                </c:pt>
                <c:pt idx="3814">
                  <c:v>113</c:v>
                </c:pt>
                <c:pt idx="3815">
                  <c:v>113</c:v>
                </c:pt>
                <c:pt idx="3816">
                  <c:v>113</c:v>
                </c:pt>
                <c:pt idx="3817">
                  <c:v>113</c:v>
                </c:pt>
                <c:pt idx="3818">
                  <c:v>113</c:v>
                </c:pt>
                <c:pt idx="3819">
                  <c:v>113</c:v>
                </c:pt>
                <c:pt idx="3820">
                  <c:v>113</c:v>
                </c:pt>
                <c:pt idx="3821">
                  <c:v>113</c:v>
                </c:pt>
                <c:pt idx="3822">
                  <c:v>113</c:v>
                </c:pt>
                <c:pt idx="3823">
                  <c:v>113</c:v>
                </c:pt>
                <c:pt idx="3824">
                  <c:v>113</c:v>
                </c:pt>
                <c:pt idx="3825">
                  <c:v>113</c:v>
                </c:pt>
                <c:pt idx="3826">
                  <c:v>113</c:v>
                </c:pt>
                <c:pt idx="3827">
                  <c:v>113</c:v>
                </c:pt>
                <c:pt idx="3828">
                  <c:v>113</c:v>
                </c:pt>
                <c:pt idx="3829">
                  <c:v>113</c:v>
                </c:pt>
                <c:pt idx="3830">
                  <c:v>113</c:v>
                </c:pt>
                <c:pt idx="3831">
                  <c:v>113</c:v>
                </c:pt>
                <c:pt idx="3832">
                  <c:v>113</c:v>
                </c:pt>
                <c:pt idx="3833">
                  <c:v>113</c:v>
                </c:pt>
                <c:pt idx="3834">
                  <c:v>113</c:v>
                </c:pt>
                <c:pt idx="3835">
                  <c:v>113</c:v>
                </c:pt>
                <c:pt idx="3836">
                  <c:v>113</c:v>
                </c:pt>
                <c:pt idx="3837">
                  <c:v>113</c:v>
                </c:pt>
                <c:pt idx="3838">
                  <c:v>113</c:v>
                </c:pt>
                <c:pt idx="3839">
                  <c:v>113</c:v>
                </c:pt>
                <c:pt idx="3840">
                  <c:v>113</c:v>
                </c:pt>
                <c:pt idx="3841">
                  <c:v>113</c:v>
                </c:pt>
                <c:pt idx="3842">
                  <c:v>113</c:v>
                </c:pt>
                <c:pt idx="3843">
                  <c:v>113</c:v>
                </c:pt>
                <c:pt idx="3844">
                  <c:v>113</c:v>
                </c:pt>
                <c:pt idx="3845">
                  <c:v>113</c:v>
                </c:pt>
                <c:pt idx="3846">
                  <c:v>113</c:v>
                </c:pt>
                <c:pt idx="3847">
                  <c:v>113</c:v>
                </c:pt>
                <c:pt idx="3848">
                  <c:v>113</c:v>
                </c:pt>
                <c:pt idx="3849">
                  <c:v>113</c:v>
                </c:pt>
                <c:pt idx="3850">
                  <c:v>113</c:v>
                </c:pt>
                <c:pt idx="3851">
                  <c:v>113</c:v>
                </c:pt>
                <c:pt idx="3852">
                  <c:v>113</c:v>
                </c:pt>
                <c:pt idx="3853">
                  <c:v>113</c:v>
                </c:pt>
                <c:pt idx="3854">
                  <c:v>113</c:v>
                </c:pt>
                <c:pt idx="3855">
                  <c:v>113</c:v>
                </c:pt>
                <c:pt idx="3856">
                  <c:v>113</c:v>
                </c:pt>
                <c:pt idx="3857">
                  <c:v>113</c:v>
                </c:pt>
                <c:pt idx="3858">
                  <c:v>113</c:v>
                </c:pt>
                <c:pt idx="3859">
                  <c:v>113</c:v>
                </c:pt>
                <c:pt idx="3860">
                  <c:v>113</c:v>
                </c:pt>
                <c:pt idx="3861">
                  <c:v>113</c:v>
                </c:pt>
                <c:pt idx="3862">
                  <c:v>113</c:v>
                </c:pt>
                <c:pt idx="3863">
                  <c:v>113</c:v>
                </c:pt>
                <c:pt idx="3864">
                  <c:v>113</c:v>
                </c:pt>
                <c:pt idx="3865">
                  <c:v>113</c:v>
                </c:pt>
                <c:pt idx="3866">
                  <c:v>113</c:v>
                </c:pt>
                <c:pt idx="3867">
                  <c:v>113</c:v>
                </c:pt>
                <c:pt idx="3868">
                  <c:v>113</c:v>
                </c:pt>
                <c:pt idx="3869">
                  <c:v>113</c:v>
                </c:pt>
                <c:pt idx="3870">
                  <c:v>113</c:v>
                </c:pt>
                <c:pt idx="3871">
                  <c:v>113</c:v>
                </c:pt>
                <c:pt idx="3872">
                  <c:v>113</c:v>
                </c:pt>
                <c:pt idx="3873">
                  <c:v>113</c:v>
                </c:pt>
                <c:pt idx="3874">
                  <c:v>113</c:v>
                </c:pt>
                <c:pt idx="3875">
                  <c:v>113</c:v>
                </c:pt>
                <c:pt idx="3876">
                  <c:v>113</c:v>
                </c:pt>
                <c:pt idx="3877">
                  <c:v>113</c:v>
                </c:pt>
                <c:pt idx="3878">
                  <c:v>113</c:v>
                </c:pt>
                <c:pt idx="3879">
                  <c:v>113</c:v>
                </c:pt>
                <c:pt idx="3880">
                  <c:v>113</c:v>
                </c:pt>
                <c:pt idx="3881">
                  <c:v>113</c:v>
                </c:pt>
                <c:pt idx="3882">
                  <c:v>113</c:v>
                </c:pt>
                <c:pt idx="3883">
                  <c:v>113</c:v>
                </c:pt>
                <c:pt idx="3884">
                  <c:v>113</c:v>
                </c:pt>
                <c:pt idx="3885">
                  <c:v>113</c:v>
                </c:pt>
                <c:pt idx="3886">
                  <c:v>113</c:v>
                </c:pt>
                <c:pt idx="3887">
                  <c:v>113</c:v>
                </c:pt>
                <c:pt idx="3888">
                  <c:v>113</c:v>
                </c:pt>
                <c:pt idx="3889">
                  <c:v>113</c:v>
                </c:pt>
                <c:pt idx="3890">
                  <c:v>113</c:v>
                </c:pt>
                <c:pt idx="3891">
                  <c:v>113</c:v>
                </c:pt>
                <c:pt idx="3892">
                  <c:v>113</c:v>
                </c:pt>
                <c:pt idx="3893">
                  <c:v>113</c:v>
                </c:pt>
                <c:pt idx="3894">
                  <c:v>113</c:v>
                </c:pt>
                <c:pt idx="3895">
                  <c:v>113</c:v>
                </c:pt>
                <c:pt idx="3896">
                  <c:v>113</c:v>
                </c:pt>
                <c:pt idx="3897">
                  <c:v>113</c:v>
                </c:pt>
                <c:pt idx="3898">
                  <c:v>113</c:v>
                </c:pt>
                <c:pt idx="3899">
                  <c:v>113</c:v>
                </c:pt>
                <c:pt idx="3900">
                  <c:v>113</c:v>
                </c:pt>
                <c:pt idx="3901">
                  <c:v>113</c:v>
                </c:pt>
                <c:pt idx="3902">
                  <c:v>113</c:v>
                </c:pt>
                <c:pt idx="3903">
                  <c:v>113</c:v>
                </c:pt>
                <c:pt idx="3904">
                  <c:v>113</c:v>
                </c:pt>
                <c:pt idx="3905">
                  <c:v>113</c:v>
                </c:pt>
                <c:pt idx="3906">
                  <c:v>113</c:v>
                </c:pt>
                <c:pt idx="3907">
                  <c:v>113</c:v>
                </c:pt>
                <c:pt idx="3908">
                  <c:v>113</c:v>
                </c:pt>
                <c:pt idx="3909">
                  <c:v>113</c:v>
                </c:pt>
                <c:pt idx="3910">
                  <c:v>113</c:v>
                </c:pt>
                <c:pt idx="3911">
                  <c:v>113</c:v>
                </c:pt>
                <c:pt idx="3912">
                  <c:v>113</c:v>
                </c:pt>
                <c:pt idx="3913">
                  <c:v>113</c:v>
                </c:pt>
                <c:pt idx="3914">
                  <c:v>113</c:v>
                </c:pt>
                <c:pt idx="3915">
                  <c:v>113</c:v>
                </c:pt>
                <c:pt idx="3916">
                  <c:v>113</c:v>
                </c:pt>
                <c:pt idx="3917">
                  <c:v>113</c:v>
                </c:pt>
                <c:pt idx="3918">
                  <c:v>113</c:v>
                </c:pt>
                <c:pt idx="3919">
                  <c:v>113</c:v>
                </c:pt>
                <c:pt idx="3920">
                  <c:v>113</c:v>
                </c:pt>
                <c:pt idx="3921">
                  <c:v>113</c:v>
                </c:pt>
                <c:pt idx="3922">
                  <c:v>113</c:v>
                </c:pt>
                <c:pt idx="3923">
                  <c:v>113</c:v>
                </c:pt>
                <c:pt idx="3924">
                  <c:v>113</c:v>
                </c:pt>
                <c:pt idx="3925">
                  <c:v>113</c:v>
                </c:pt>
                <c:pt idx="3926">
                  <c:v>113</c:v>
                </c:pt>
                <c:pt idx="3927">
                  <c:v>113</c:v>
                </c:pt>
                <c:pt idx="3928">
                  <c:v>113</c:v>
                </c:pt>
                <c:pt idx="3929">
                  <c:v>113</c:v>
                </c:pt>
                <c:pt idx="3930">
                  <c:v>113</c:v>
                </c:pt>
                <c:pt idx="3931">
                  <c:v>113</c:v>
                </c:pt>
                <c:pt idx="3932">
                  <c:v>113</c:v>
                </c:pt>
                <c:pt idx="3933">
                  <c:v>113</c:v>
                </c:pt>
                <c:pt idx="3934">
                  <c:v>113</c:v>
                </c:pt>
                <c:pt idx="3935">
                  <c:v>113</c:v>
                </c:pt>
                <c:pt idx="3936">
                  <c:v>113</c:v>
                </c:pt>
                <c:pt idx="3937">
                  <c:v>113</c:v>
                </c:pt>
                <c:pt idx="3938">
                  <c:v>113</c:v>
                </c:pt>
                <c:pt idx="3939">
                  <c:v>113</c:v>
                </c:pt>
                <c:pt idx="3940">
                  <c:v>113</c:v>
                </c:pt>
                <c:pt idx="3941">
                  <c:v>113</c:v>
                </c:pt>
                <c:pt idx="3942">
                  <c:v>113</c:v>
                </c:pt>
                <c:pt idx="3943">
                  <c:v>113</c:v>
                </c:pt>
                <c:pt idx="3944">
                  <c:v>113</c:v>
                </c:pt>
                <c:pt idx="3945">
                  <c:v>113</c:v>
                </c:pt>
                <c:pt idx="3946">
                  <c:v>113</c:v>
                </c:pt>
                <c:pt idx="3947">
                  <c:v>113</c:v>
                </c:pt>
                <c:pt idx="3948">
                  <c:v>113</c:v>
                </c:pt>
                <c:pt idx="3949">
                  <c:v>113</c:v>
                </c:pt>
                <c:pt idx="3950">
                  <c:v>113</c:v>
                </c:pt>
                <c:pt idx="3951">
                  <c:v>113</c:v>
                </c:pt>
                <c:pt idx="3952">
                  <c:v>113</c:v>
                </c:pt>
                <c:pt idx="3953">
                  <c:v>113</c:v>
                </c:pt>
                <c:pt idx="3954">
                  <c:v>113</c:v>
                </c:pt>
                <c:pt idx="3955">
                  <c:v>113</c:v>
                </c:pt>
                <c:pt idx="3956">
                  <c:v>113</c:v>
                </c:pt>
                <c:pt idx="3957">
                  <c:v>113</c:v>
                </c:pt>
                <c:pt idx="3958">
                  <c:v>113</c:v>
                </c:pt>
                <c:pt idx="3959">
                  <c:v>113</c:v>
                </c:pt>
                <c:pt idx="3960">
                  <c:v>113</c:v>
                </c:pt>
                <c:pt idx="3961">
                  <c:v>114</c:v>
                </c:pt>
                <c:pt idx="3962">
                  <c:v>114</c:v>
                </c:pt>
                <c:pt idx="3963">
                  <c:v>114</c:v>
                </c:pt>
                <c:pt idx="3964">
                  <c:v>114</c:v>
                </c:pt>
                <c:pt idx="3965">
                  <c:v>114</c:v>
                </c:pt>
                <c:pt idx="3966">
                  <c:v>114</c:v>
                </c:pt>
                <c:pt idx="3967">
                  <c:v>114</c:v>
                </c:pt>
                <c:pt idx="3968">
                  <c:v>114</c:v>
                </c:pt>
                <c:pt idx="3969">
                  <c:v>114</c:v>
                </c:pt>
                <c:pt idx="3970">
                  <c:v>114</c:v>
                </c:pt>
                <c:pt idx="3971">
                  <c:v>114</c:v>
                </c:pt>
                <c:pt idx="3972">
                  <c:v>114</c:v>
                </c:pt>
                <c:pt idx="3973">
                  <c:v>114</c:v>
                </c:pt>
                <c:pt idx="3974">
                  <c:v>114</c:v>
                </c:pt>
                <c:pt idx="3975">
                  <c:v>114</c:v>
                </c:pt>
                <c:pt idx="3976">
                  <c:v>114</c:v>
                </c:pt>
                <c:pt idx="3977">
                  <c:v>114</c:v>
                </c:pt>
                <c:pt idx="3978">
                  <c:v>114</c:v>
                </c:pt>
                <c:pt idx="3979">
                  <c:v>114</c:v>
                </c:pt>
                <c:pt idx="3980">
                  <c:v>114</c:v>
                </c:pt>
                <c:pt idx="3981">
                  <c:v>114</c:v>
                </c:pt>
                <c:pt idx="3982">
                  <c:v>114</c:v>
                </c:pt>
                <c:pt idx="3983">
                  <c:v>114</c:v>
                </c:pt>
                <c:pt idx="3984">
                  <c:v>114</c:v>
                </c:pt>
                <c:pt idx="3985">
                  <c:v>114</c:v>
                </c:pt>
                <c:pt idx="3986">
                  <c:v>114</c:v>
                </c:pt>
                <c:pt idx="3987">
                  <c:v>114</c:v>
                </c:pt>
                <c:pt idx="3988">
                  <c:v>114</c:v>
                </c:pt>
                <c:pt idx="3989">
                  <c:v>115</c:v>
                </c:pt>
                <c:pt idx="3990">
                  <c:v>116</c:v>
                </c:pt>
                <c:pt idx="3991">
                  <c:v>116</c:v>
                </c:pt>
                <c:pt idx="3992">
                  <c:v>116</c:v>
                </c:pt>
                <c:pt idx="3993">
                  <c:v>116</c:v>
                </c:pt>
                <c:pt idx="3994">
                  <c:v>116</c:v>
                </c:pt>
                <c:pt idx="3995">
                  <c:v>116</c:v>
                </c:pt>
                <c:pt idx="3996">
                  <c:v>116</c:v>
                </c:pt>
                <c:pt idx="3997">
                  <c:v>116</c:v>
                </c:pt>
                <c:pt idx="3998">
                  <c:v>116</c:v>
                </c:pt>
                <c:pt idx="3999">
                  <c:v>116</c:v>
                </c:pt>
                <c:pt idx="4000">
                  <c:v>116</c:v>
                </c:pt>
                <c:pt idx="4001">
                  <c:v>116</c:v>
                </c:pt>
                <c:pt idx="4002">
                  <c:v>116</c:v>
                </c:pt>
                <c:pt idx="4003">
                  <c:v>116</c:v>
                </c:pt>
                <c:pt idx="4004">
                  <c:v>116</c:v>
                </c:pt>
                <c:pt idx="4005">
                  <c:v>116</c:v>
                </c:pt>
                <c:pt idx="4006">
                  <c:v>116</c:v>
                </c:pt>
                <c:pt idx="4007">
                  <c:v>116</c:v>
                </c:pt>
                <c:pt idx="4008">
                  <c:v>116</c:v>
                </c:pt>
                <c:pt idx="4009">
                  <c:v>116</c:v>
                </c:pt>
                <c:pt idx="4010">
                  <c:v>116</c:v>
                </c:pt>
                <c:pt idx="4011">
                  <c:v>116</c:v>
                </c:pt>
                <c:pt idx="4012">
                  <c:v>116</c:v>
                </c:pt>
                <c:pt idx="4013">
                  <c:v>116</c:v>
                </c:pt>
                <c:pt idx="4014">
                  <c:v>116</c:v>
                </c:pt>
                <c:pt idx="4015">
                  <c:v>116</c:v>
                </c:pt>
                <c:pt idx="4016">
                  <c:v>116</c:v>
                </c:pt>
                <c:pt idx="4017">
                  <c:v>116</c:v>
                </c:pt>
                <c:pt idx="4018">
                  <c:v>117</c:v>
                </c:pt>
                <c:pt idx="4019">
                  <c:v>117</c:v>
                </c:pt>
                <c:pt idx="4020">
                  <c:v>117</c:v>
                </c:pt>
                <c:pt idx="4021">
                  <c:v>117</c:v>
                </c:pt>
                <c:pt idx="4022">
                  <c:v>117</c:v>
                </c:pt>
                <c:pt idx="4023">
                  <c:v>117</c:v>
                </c:pt>
                <c:pt idx="4024">
                  <c:v>117</c:v>
                </c:pt>
                <c:pt idx="4025">
                  <c:v>117</c:v>
                </c:pt>
                <c:pt idx="4026">
                  <c:v>117</c:v>
                </c:pt>
                <c:pt idx="4027">
                  <c:v>117</c:v>
                </c:pt>
                <c:pt idx="4028">
                  <c:v>117</c:v>
                </c:pt>
                <c:pt idx="4029">
                  <c:v>117</c:v>
                </c:pt>
                <c:pt idx="4030">
                  <c:v>117</c:v>
                </c:pt>
                <c:pt idx="4031">
                  <c:v>117</c:v>
                </c:pt>
                <c:pt idx="4032">
                  <c:v>117</c:v>
                </c:pt>
                <c:pt idx="4033">
                  <c:v>117</c:v>
                </c:pt>
                <c:pt idx="4034">
                  <c:v>117</c:v>
                </c:pt>
                <c:pt idx="4035">
                  <c:v>117</c:v>
                </c:pt>
                <c:pt idx="4036">
                  <c:v>117</c:v>
                </c:pt>
                <c:pt idx="4037">
                  <c:v>117</c:v>
                </c:pt>
                <c:pt idx="4038">
                  <c:v>118</c:v>
                </c:pt>
                <c:pt idx="4039">
                  <c:v>118</c:v>
                </c:pt>
                <c:pt idx="4040">
                  <c:v>118</c:v>
                </c:pt>
                <c:pt idx="4041">
                  <c:v>118</c:v>
                </c:pt>
                <c:pt idx="4042">
                  <c:v>118</c:v>
                </c:pt>
                <c:pt idx="4043">
                  <c:v>118</c:v>
                </c:pt>
                <c:pt idx="4044">
                  <c:v>118</c:v>
                </c:pt>
                <c:pt idx="4045">
                  <c:v>118</c:v>
                </c:pt>
                <c:pt idx="4046">
                  <c:v>118</c:v>
                </c:pt>
                <c:pt idx="4047">
                  <c:v>118</c:v>
                </c:pt>
                <c:pt idx="4048">
                  <c:v>119</c:v>
                </c:pt>
                <c:pt idx="4049">
                  <c:v>119</c:v>
                </c:pt>
                <c:pt idx="4050">
                  <c:v>119</c:v>
                </c:pt>
                <c:pt idx="4051">
                  <c:v>119</c:v>
                </c:pt>
                <c:pt idx="4052">
                  <c:v>119</c:v>
                </c:pt>
                <c:pt idx="4053">
                  <c:v>119</c:v>
                </c:pt>
                <c:pt idx="4054">
                  <c:v>119</c:v>
                </c:pt>
                <c:pt idx="4055">
                  <c:v>119</c:v>
                </c:pt>
                <c:pt idx="4056">
                  <c:v>119</c:v>
                </c:pt>
                <c:pt idx="4057">
                  <c:v>119</c:v>
                </c:pt>
                <c:pt idx="4058">
                  <c:v>119</c:v>
                </c:pt>
                <c:pt idx="4059">
                  <c:v>119</c:v>
                </c:pt>
                <c:pt idx="4060">
                  <c:v>119</c:v>
                </c:pt>
                <c:pt idx="4061">
                  <c:v>119</c:v>
                </c:pt>
                <c:pt idx="4062">
                  <c:v>119</c:v>
                </c:pt>
                <c:pt idx="4063">
                  <c:v>119</c:v>
                </c:pt>
                <c:pt idx="4064">
                  <c:v>119</c:v>
                </c:pt>
                <c:pt idx="4065">
                  <c:v>119</c:v>
                </c:pt>
                <c:pt idx="4066">
                  <c:v>119</c:v>
                </c:pt>
                <c:pt idx="4067">
                  <c:v>119</c:v>
                </c:pt>
                <c:pt idx="4068">
                  <c:v>119</c:v>
                </c:pt>
                <c:pt idx="4069">
                  <c:v>119</c:v>
                </c:pt>
                <c:pt idx="4070">
                  <c:v>119</c:v>
                </c:pt>
                <c:pt idx="4071">
                  <c:v>119</c:v>
                </c:pt>
                <c:pt idx="4072">
                  <c:v>119</c:v>
                </c:pt>
                <c:pt idx="4073">
                  <c:v>119</c:v>
                </c:pt>
                <c:pt idx="4074">
                  <c:v>119</c:v>
                </c:pt>
                <c:pt idx="4075">
                  <c:v>119</c:v>
                </c:pt>
                <c:pt idx="4076">
                  <c:v>119</c:v>
                </c:pt>
                <c:pt idx="4077">
                  <c:v>119</c:v>
                </c:pt>
                <c:pt idx="4078">
                  <c:v>119</c:v>
                </c:pt>
                <c:pt idx="4079">
                  <c:v>119</c:v>
                </c:pt>
                <c:pt idx="4080">
                  <c:v>119</c:v>
                </c:pt>
                <c:pt idx="4081">
                  <c:v>119</c:v>
                </c:pt>
                <c:pt idx="4082">
                  <c:v>119</c:v>
                </c:pt>
                <c:pt idx="4083">
                  <c:v>119</c:v>
                </c:pt>
                <c:pt idx="4084">
                  <c:v>119</c:v>
                </c:pt>
                <c:pt idx="4085">
                  <c:v>119</c:v>
                </c:pt>
                <c:pt idx="4086">
                  <c:v>119</c:v>
                </c:pt>
                <c:pt idx="4087">
                  <c:v>119</c:v>
                </c:pt>
                <c:pt idx="4088">
                  <c:v>119</c:v>
                </c:pt>
                <c:pt idx="4089">
                  <c:v>119</c:v>
                </c:pt>
                <c:pt idx="4090">
                  <c:v>119</c:v>
                </c:pt>
                <c:pt idx="4091">
                  <c:v>119</c:v>
                </c:pt>
                <c:pt idx="4092">
                  <c:v>119</c:v>
                </c:pt>
                <c:pt idx="4093">
                  <c:v>119</c:v>
                </c:pt>
                <c:pt idx="4094">
                  <c:v>119</c:v>
                </c:pt>
                <c:pt idx="4095">
                  <c:v>119</c:v>
                </c:pt>
                <c:pt idx="4096">
                  <c:v>119</c:v>
                </c:pt>
                <c:pt idx="4097">
                  <c:v>119</c:v>
                </c:pt>
                <c:pt idx="4098">
                  <c:v>119</c:v>
                </c:pt>
                <c:pt idx="4099">
                  <c:v>119</c:v>
                </c:pt>
                <c:pt idx="4100">
                  <c:v>119</c:v>
                </c:pt>
                <c:pt idx="4101">
                  <c:v>119</c:v>
                </c:pt>
                <c:pt idx="4102">
                  <c:v>119</c:v>
                </c:pt>
                <c:pt idx="4103">
                  <c:v>119</c:v>
                </c:pt>
                <c:pt idx="4104">
                  <c:v>119</c:v>
                </c:pt>
                <c:pt idx="4105">
                  <c:v>119</c:v>
                </c:pt>
                <c:pt idx="4106">
                  <c:v>119</c:v>
                </c:pt>
                <c:pt idx="4107">
                  <c:v>119</c:v>
                </c:pt>
                <c:pt idx="4108">
                  <c:v>119</c:v>
                </c:pt>
                <c:pt idx="4109">
                  <c:v>119</c:v>
                </c:pt>
                <c:pt idx="4110">
                  <c:v>119</c:v>
                </c:pt>
                <c:pt idx="4111">
                  <c:v>119</c:v>
                </c:pt>
                <c:pt idx="4112">
                  <c:v>119</c:v>
                </c:pt>
                <c:pt idx="4113">
                  <c:v>119</c:v>
                </c:pt>
                <c:pt idx="4114">
                  <c:v>119</c:v>
                </c:pt>
                <c:pt idx="4115">
                  <c:v>119</c:v>
                </c:pt>
                <c:pt idx="4116">
                  <c:v>119</c:v>
                </c:pt>
                <c:pt idx="4117">
                  <c:v>119</c:v>
                </c:pt>
                <c:pt idx="4118">
                  <c:v>119</c:v>
                </c:pt>
                <c:pt idx="4119">
                  <c:v>119</c:v>
                </c:pt>
                <c:pt idx="4120">
                  <c:v>119</c:v>
                </c:pt>
                <c:pt idx="4121">
                  <c:v>119</c:v>
                </c:pt>
                <c:pt idx="4122">
                  <c:v>119</c:v>
                </c:pt>
                <c:pt idx="4123">
                  <c:v>119</c:v>
                </c:pt>
                <c:pt idx="4124">
                  <c:v>119</c:v>
                </c:pt>
                <c:pt idx="4125">
                  <c:v>119</c:v>
                </c:pt>
                <c:pt idx="4126">
                  <c:v>119</c:v>
                </c:pt>
                <c:pt idx="4127">
                  <c:v>119</c:v>
                </c:pt>
                <c:pt idx="4128">
                  <c:v>120</c:v>
                </c:pt>
                <c:pt idx="4129">
                  <c:v>120</c:v>
                </c:pt>
                <c:pt idx="4130">
                  <c:v>120</c:v>
                </c:pt>
                <c:pt idx="4131">
                  <c:v>120</c:v>
                </c:pt>
                <c:pt idx="4132">
                  <c:v>120</c:v>
                </c:pt>
                <c:pt idx="4133">
                  <c:v>121</c:v>
                </c:pt>
                <c:pt idx="4134">
                  <c:v>121</c:v>
                </c:pt>
                <c:pt idx="4135">
                  <c:v>121</c:v>
                </c:pt>
                <c:pt idx="4136">
                  <c:v>121</c:v>
                </c:pt>
                <c:pt idx="4137">
                  <c:v>121</c:v>
                </c:pt>
                <c:pt idx="4138">
                  <c:v>121</c:v>
                </c:pt>
                <c:pt idx="4139">
                  <c:v>121</c:v>
                </c:pt>
                <c:pt idx="4140">
                  <c:v>121</c:v>
                </c:pt>
                <c:pt idx="4141">
                  <c:v>121</c:v>
                </c:pt>
                <c:pt idx="4142">
                  <c:v>121</c:v>
                </c:pt>
                <c:pt idx="4143">
                  <c:v>121</c:v>
                </c:pt>
                <c:pt idx="4144">
                  <c:v>121</c:v>
                </c:pt>
                <c:pt idx="4145">
                  <c:v>121</c:v>
                </c:pt>
                <c:pt idx="4146">
                  <c:v>121</c:v>
                </c:pt>
                <c:pt idx="4147">
                  <c:v>121</c:v>
                </c:pt>
                <c:pt idx="4148">
                  <c:v>121</c:v>
                </c:pt>
                <c:pt idx="4149">
                  <c:v>121</c:v>
                </c:pt>
                <c:pt idx="4150">
                  <c:v>121</c:v>
                </c:pt>
                <c:pt idx="4151">
                  <c:v>121</c:v>
                </c:pt>
                <c:pt idx="4152">
                  <c:v>121</c:v>
                </c:pt>
                <c:pt idx="4153">
                  <c:v>121</c:v>
                </c:pt>
                <c:pt idx="4154">
                  <c:v>121</c:v>
                </c:pt>
                <c:pt idx="4155">
                  <c:v>121</c:v>
                </c:pt>
                <c:pt idx="4156">
                  <c:v>121</c:v>
                </c:pt>
                <c:pt idx="4157">
                  <c:v>121</c:v>
                </c:pt>
                <c:pt idx="4158">
                  <c:v>121</c:v>
                </c:pt>
                <c:pt idx="4159">
                  <c:v>121</c:v>
                </c:pt>
                <c:pt idx="4160">
                  <c:v>122</c:v>
                </c:pt>
                <c:pt idx="4161">
                  <c:v>122</c:v>
                </c:pt>
                <c:pt idx="4162">
                  <c:v>122</c:v>
                </c:pt>
                <c:pt idx="4163">
                  <c:v>122</c:v>
                </c:pt>
                <c:pt idx="4164">
                  <c:v>122</c:v>
                </c:pt>
                <c:pt idx="4165">
                  <c:v>122</c:v>
                </c:pt>
                <c:pt idx="4166">
                  <c:v>122</c:v>
                </c:pt>
                <c:pt idx="4167">
                  <c:v>122</c:v>
                </c:pt>
                <c:pt idx="4168">
                  <c:v>122</c:v>
                </c:pt>
                <c:pt idx="4169">
                  <c:v>122</c:v>
                </c:pt>
                <c:pt idx="4170">
                  <c:v>122</c:v>
                </c:pt>
                <c:pt idx="4171">
                  <c:v>122</c:v>
                </c:pt>
                <c:pt idx="4172">
                  <c:v>122</c:v>
                </c:pt>
                <c:pt idx="4173">
                  <c:v>122</c:v>
                </c:pt>
                <c:pt idx="4174">
                  <c:v>122</c:v>
                </c:pt>
                <c:pt idx="4175">
                  <c:v>122</c:v>
                </c:pt>
                <c:pt idx="4176">
                  <c:v>122</c:v>
                </c:pt>
                <c:pt idx="4177">
                  <c:v>122</c:v>
                </c:pt>
                <c:pt idx="4178">
                  <c:v>122</c:v>
                </c:pt>
                <c:pt idx="4179">
                  <c:v>122</c:v>
                </c:pt>
                <c:pt idx="4180">
                  <c:v>122</c:v>
                </c:pt>
                <c:pt idx="4181">
                  <c:v>122</c:v>
                </c:pt>
                <c:pt idx="4182">
                  <c:v>122</c:v>
                </c:pt>
                <c:pt idx="4183">
                  <c:v>122</c:v>
                </c:pt>
                <c:pt idx="4184">
                  <c:v>122</c:v>
                </c:pt>
                <c:pt idx="4185">
                  <c:v>122</c:v>
                </c:pt>
                <c:pt idx="4186">
                  <c:v>122</c:v>
                </c:pt>
                <c:pt idx="4187">
                  <c:v>122</c:v>
                </c:pt>
                <c:pt idx="4188">
                  <c:v>122</c:v>
                </c:pt>
                <c:pt idx="4189">
                  <c:v>122</c:v>
                </c:pt>
                <c:pt idx="4190">
                  <c:v>122</c:v>
                </c:pt>
                <c:pt idx="4191">
                  <c:v>122</c:v>
                </c:pt>
                <c:pt idx="4192">
                  <c:v>122</c:v>
                </c:pt>
                <c:pt idx="4193">
                  <c:v>122</c:v>
                </c:pt>
                <c:pt idx="4194">
                  <c:v>122</c:v>
                </c:pt>
                <c:pt idx="4195">
                  <c:v>122</c:v>
                </c:pt>
                <c:pt idx="4196">
                  <c:v>122</c:v>
                </c:pt>
                <c:pt idx="4197">
                  <c:v>122</c:v>
                </c:pt>
                <c:pt idx="4198">
                  <c:v>122</c:v>
                </c:pt>
                <c:pt idx="4199">
                  <c:v>122</c:v>
                </c:pt>
                <c:pt idx="4200">
                  <c:v>122</c:v>
                </c:pt>
                <c:pt idx="4201">
                  <c:v>122</c:v>
                </c:pt>
                <c:pt idx="4202">
                  <c:v>122</c:v>
                </c:pt>
                <c:pt idx="4203">
                  <c:v>122</c:v>
                </c:pt>
                <c:pt idx="4204">
                  <c:v>122</c:v>
                </c:pt>
                <c:pt idx="4205">
                  <c:v>122</c:v>
                </c:pt>
                <c:pt idx="4206">
                  <c:v>122</c:v>
                </c:pt>
                <c:pt idx="4207">
                  <c:v>122</c:v>
                </c:pt>
                <c:pt idx="4208">
                  <c:v>122</c:v>
                </c:pt>
                <c:pt idx="4209">
                  <c:v>122</c:v>
                </c:pt>
                <c:pt idx="4210">
                  <c:v>122</c:v>
                </c:pt>
                <c:pt idx="4211">
                  <c:v>122</c:v>
                </c:pt>
                <c:pt idx="4212">
                  <c:v>122</c:v>
                </c:pt>
                <c:pt idx="4213">
                  <c:v>122</c:v>
                </c:pt>
                <c:pt idx="4214">
                  <c:v>122</c:v>
                </c:pt>
                <c:pt idx="4215">
                  <c:v>122</c:v>
                </c:pt>
                <c:pt idx="4216">
                  <c:v>122</c:v>
                </c:pt>
                <c:pt idx="4217">
                  <c:v>122</c:v>
                </c:pt>
                <c:pt idx="4218">
                  <c:v>122</c:v>
                </c:pt>
                <c:pt idx="4219">
                  <c:v>122</c:v>
                </c:pt>
                <c:pt idx="4220">
                  <c:v>122</c:v>
                </c:pt>
                <c:pt idx="4221">
                  <c:v>122</c:v>
                </c:pt>
                <c:pt idx="4222">
                  <c:v>122</c:v>
                </c:pt>
                <c:pt idx="4223">
                  <c:v>122</c:v>
                </c:pt>
                <c:pt idx="4224">
                  <c:v>122</c:v>
                </c:pt>
                <c:pt idx="4225">
                  <c:v>122</c:v>
                </c:pt>
                <c:pt idx="4226">
                  <c:v>122</c:v>
                </c:pt>
                <c:pt idx="4227">
                  <c:v>122</c:v>
                </c:pt>
                <c:pt idx="4228">
                  <c:v>122</c:v>
                </c:pt>
                <c:pt idx="4229">
                  <c:v>122</c:v>
                </c:pt>
                <c:pt idx="4230">
                  <c:v>122</c:v>
                </c:pt>
                <c:pt idx="4231">
                  <c:v>122</c:v>
                </c:pt>
                <c:pt idx="4232">
                  <c:v>122</c:v>
                </c:pt>
                <c:pt idx="4233">
                  <c:v>122</c:v>
                </c:pt>
                <c:pt idx="4234">
                  <c:v>122</c:v>
                </c:pt>
                <c:pt idx="4235">
                  <c:v>122</c:v>
                </c:pt>
                <c:pt idx="4236">
                  <c:v>122</c:v>
                </c:pt>
                <c:pt idx="4237">
                  <c:v>122</c:v>
                </c:pt>
                <c:pt idx="4238">
                  <c:v>122</c:v>
                </c:pt>
                <c:pt idx="4239">
                  <c:v>122</c:v>
                </c:pt>
                <c:pt idx="4240">
                  <c:v>122</c:v>
                </c:pt>
                <c:pt idx="4241">
                  <c:v>122</c:v>
                </c:pt>
                <c:pt idx="4242">
                  <c:v>122</c:v>
                </c:pt>
                <c:pt idx="4243">
                  <c:v>122</c:v>
                </c:pt>
                <c:pt idx="4244">
                  <c:v>122</c:v>
                </c:pt>
                <c:pt idx="4245">
                  <c:v>122</c:v>
                </c:pt>
                <c:pt idx="4246">
                  <c:v>122</c:v>
                </c:pt>
                <c:pt idx="4247">
                  <c:v>122</c:v>
                </c:pt>
                <c:pt idx="4248">
                  <c:v>122</c:v>
                </c:pt>
                <c:pt idx="4249">
                  <c:v>122</c:v>
                </c:pt>
                <c:pt idx="4250">
                  <c:v>122</c:v>
                </c:pt>
                <c:pt idx="4251">
                  <c:v>122</c:v>
                </c:pt>
                <c:pt idx="4252">
                  <c:v>122</c:v>
                </c:pt>
                <c:pt idx="4253">
                  <c:v>122</c:v>
                </c:pt>
                <c:pt idx="4254">
                  <c:v>122</c:v>
                </c:pt>
                <c:pt idx="4255">
                  <c:v>122</c:v>
                </c:pt>
                <c:pt idx="4256">
                  <c:v>122</c:v>
                </c:pt>
                <c:pt idx="4257">
                  <c:v>122</c:v>
                </c:pt>
                <c:pt idx="4258">
                  <c:v>122</c:v>
                </c:pt>
                <c:pt idx="4259">
                  <c:v>122</c:v>
                </c:pt>
                <c:pt idx="4260">
                  <c:v>122</c:v>
                </c:pt>
                <c:pt idx="4261">
                  <c:v>122</c:v>
                </c:pt>
                <c:pt idx="4262">
                  <c:v>122</c:v>
                </c:pt>
                <c:pt idx="4263">
                  <c:v>122</c:v>
                </c:pt>
                <c:pt idx="4264">
                  <c:v>122</c:v>
                </c:pt>
                <c:pt idx="4265">
                  <c:v>122</c:v>
                </c:pt>
                <c:pt idx="4266">
                  <c:v>122</c:v>
                </c:pt>
                <c:pt idx="4267">
                  <c:v>122</c:v>
                </c:pt>
                <c:pt idx="4268">
                  <c:v>122</c:v>
                </c:pt>
                <c:pt idx="4269">
                  <c:v>122</c:v>
                </c:pt>
                <c:pt idx="4270">
                  <c:v>122</c:v>
                </c:pt>
                <c:pt idx="4271">
                  <c:v>122</c:v>
                </c:pt>
                <c:pt idx="4272">
                  <c:v>122</c:v>
                </c:pt>
                <c:pt idx="4273">
                  <c:v>122</c:v>
                </c:pt>
                <c:pt idx="4274">
                  <c:v>122</c:v>
                </c:pt>
                <c:pt idx="4275">
                  <c:v>122</c:v>
                </c:pt>
                <c:pt idx="4276">
                  <c:v>122</c:v>
                </c:pt>
                <c:pt idx="4277">
                  <c:v>122</c:v>
                </c:pt>
                <c:pt idx="4278">
                  <c:v>122</c:v>
                </c:pt>
                <c:pt idx="4279">
                  <c:v>122</c:v>
                </c:pt>
                <c:pt idx="4280">
                  <c:v>122</c:v>
                </c:pt>
                <c:pt idx="4281">
                  <c:v>122</c:v>
                </c:pt>
                <c:pt idx="4282">
                  <c:v>122</c:v>
                </c:pt>
                <c:pt idx="4283">
                  <c:v>122</c:v>
                </c:pt>
                <c:pt idx="4284">
                  <c:v>122</c:v>
                </c:pt>
                <c:pt idx="4285">
                  <c:v>122</c:v>
                </c:pt>
                <c:pt idx="4286">
                  <c:v>123</c:v>
                </c:pt>
                <c:pt idx="4287">
                  <c:v>123</c:v>
                </c:pt>
                <c:pt idx="4288">
                  <c:v>123</c:v>
                </c:pt>
                <c:pt idx="4289">
                  <c:v>123</c:v>
                </c:pt>
                <c:pt idx="4290">
                  <c:v>123</c:v>
                </c:pt>
                <c:pt idx="4291">
                  <c:v>123</c:v>
                </c:pt>
                <c:pt idx="4292">
                  <c:v>123</c:v>
                </c:pt>
                <c:pt idx="4293">
                  <c:v>123</c:v>
                </c:pt>
                <c:pt idx="4294">
                  <c:v>123</c:v>
                </c:pt>
                <c:pt idx="4295">
                  <c:v>123</c:v>
                </c:pt>
                <c:pt idx="4296">
                  <c:v>123</c:v>
                </c:pt>
                <c:pt idx="4297">
                  <c:v>124</c:v>
                </c:pt>
                <c:pt idx="4298">
                  <c:v>124</c:v>
                </c:pt>
                <c:pt idx="4299">
                  <c:v>124</c:v>
                </c:pt>
                <c:pt idx="4300">
                  <c:v>124</c:v>
                </c:pt>
                <c:pt idx="4301">
                  <c:v>124</c:v>
                </c:pt>
                <c:pt idx="4302">
                  <c:v>124</c:v>
                </c:pt>
                <c:pt idx="4303">
                  <c:v>124</c:v>
                </c:pt>
                <c:pt idx="4304">
                  <c:v>124</c:v>
                </c:pt>
                <c:pt idx="4305">
                  <c:v>124</c:v>
                </c:pt>
                <c:pt idx="4306">
                  <c:v>124</c:v>
                </c:pt>
                <c:pt idx="4307">
                  <c:v>124</c:v>
                </c:pt>
                <c:pt idx="4308">
                  <c:v>124</c:v>
                </c:pt>
                <c:pt idx="4309">
                  <c:v>124</c:v>
                </c:pt>
                <c:pt idx="4310">
                  <c:v>124</c:v>
                </c:pt>
                <c:pt idx="4311">
                  <c:v>124</c:v>
                </c:pt>
                <c:pt idx="4312">
                  <c:v>124</c:v>
                </c:pt>
                <c:pt idx="4313">
                  <c:v>124</c:v>
                </c:pt>
                <c:pt idx="4314">
                  <c:v>124</c:v>
                </c:pt>
                <c:pt idx="4315">
                  <c:v>124</c:v>
                </c:pt>
                <c:pt idx="4316">
                  <c:v>124</c:v>
                </c:pt>
                <c:pt idx="4317">
                  <c:v>124</c:v>
                </c:pt>
                <c:pt idx="4318">
                  <c:v>124</c:v>
                </c:pt>
                <c:pt idx="4319">
                  <c:v>124</c:v>
                </c:pt>
                <c:pt idx="4320">
                  <c:v>124</c:v>
                </c:pt>
                <c:pt idx="4321">
                  <c:v>124</c:v>
                </c:pt>
                <c:pt idx="4322">
                  <c:v>124</c:v>
                </c:pt>
                <c:pt idx="4323">
                  <c:v>124</c:v>
                </c:pt>
                <c:pt idx="4324">
                  <c:v>124</c:v>
                </c:pt>
                <c:pt idx="4325">
                  <c:v>124</c:v>
                </c:pt>
                <c:pt idx="4326">
                  <c:v>124</c:v>
                </c:pt>
                <c:pt idx="4327">
                  <c:v>124</c:v>
                </c:pt>
                <c:pt idx="4328">
                  <c:v>124</c:v>
                </c:pt>
                <c:pt idx="4329">
                  <c:v>124</c:v>
                </c:pt>
                <c:pt idx="4330">
                  <c:v>124</c:v>
                </c:pt>
                <c:pt idx="4331">
                  <c:v>124</c:v>
                </c:pt>
                <c:pt idx="4332">
                  <c:v>124</c:v>
                </c:pt>
                <c:pt idx="4333">
                  <c:v>124</c:v>
                </c:pt>
                <c:pt idx="4334">
                  <c:v>125</c:v>
                </c:pt>
                <c:pt idx="4335">
                  <c:v>125</c:v>
                </c:pt>
                <c:pt idx="4336">
                  <c:v>125</c:v>
                </c:pt>
                <c:pt idx="4337">
                  <c:v>125</c:v>
                </c:pt>
                <c:pt idx="4338">
                  <c:v>125</c:v>
                </c:pt>
                <c:pt idx="4339">
                  <c:v>125</c:v>
                </c:pt>
                <c:pt idx="4340">
                  <c:v>125</c:v>
                </c:pt>
                <c:pt idx="4341">
                  <c:v>125</c:v>
                </c:pt>
                <c:pt idx="4342">
                  <c:v>125</c:v>
                </c:pt>
                <c:pt idx="4343">
                  <c:v>125</c:v>
                </c:pt>
                <c:pt idx="4344">
                  <c:v>125</c:v>
                </c:pt>
                <c:pt idx="4345">
                  <c:v>125</c:v>
                </c:pt>
                <c:pt idx="4346">
                  <c:v>125</c:v>
                </c:pt>
                <c:pt idx="4347">
                  <c:v>125</c:v>
                </c:pt>
                <c:pt idx="4348">
                  <c:v>125</c:v>
                </c:pt>
                <c:pt idx="4349">
                  <c:v>125</c:v>
                </c:pt>
                <c:pt idx="4350">
                  <c:v>125</c:v>
                </c:pt>
                <c:pt idx="4351">
                  <c:v>125</c:v>
                </c:pt>
                <c:pt idx="4352">
                  <c:v>125</c:v>
                </c:pt>
                <c:pt idx="4353">
                  <c:v>125</c:v>
                </c:pt>
                <c:pt idx="4354">
                  <c:v>125</c:v>
                </c:pt>
                <c:pt idx="4355">
                  <c:v>125</c:v>
                </c:pt>
                <c:pt idx="4356">
                  <c:v>125</c:v>
                </c:pt>
                <c:pt idx="4357">
                  <c:v>125</c:v>
                </c:pt>
                <c:pt idx="4358">
                  <c:v>125</c:v>
                </c:pt>
                <c:pt idx="4359">
                  <c:v>125</c:v>
                </c:pt>
                <c:pt idx="4360">
                  <c:v>125</c:v>
                </c:pt>
                <c:pt idx="4361">
                  <c:v>125</c:v>
                </c:pt>
                <c:pt idx="4362">
                  <c:v>125</c:v>
                </c:pt>
                <c:pt idx="4363">
                  <c:v>126</c:v>
                </c:pt>
                <c:pt idx="4364">
                  <c:v>126</c:v>
                </c:pt>
                <c:pt idx="4365">
                  <c:v>126</c:v>
                </c:pt>
                <c:pt idx="4366">
                  <c:v>126</c:v>
                </c:pt>
                <c:pt idx="4367">
                  <c:v>127</c:v>
                </c:pt>
                <c:pt idx="4368">
                  <c:v>127</c:v>
                </c:pt>
                <c:pt idx="4369">
                  <c:v>127</c:v>
                </c:pt>
                <c:pt idx="4370">
                  <c:v>127</c:v>
                </c:pt>
                <c:pt idx="4371">
                  <c:v>128</c:v>
                </c:pt>
                <c:pt idx="4372">
                  <c:v>128</c:v>
                </c:pt>
                <c:pt idx="4373">
                  <c:v>128</c:v>
                </c:pt>
                <c:pt idx="4374">
                  <c:v>128</c:v>
                </c:pt>
                <c:pt idx="4375">
                  <c:v>128</c:v>
                </c:pt>
                <c:pt idx="4376">
                  <c:v>128</c:v>
                </c:pt>
                <c:pt idx="4377">
                  <c:v>128</c:v>
                </c:pt>
                <c:pt idx="4378">
                  <c:v>128</c:v>
                </c:pt>
                <c:pt idx="4379">
                  <c:v>128</c:v>
                </c:pt>
                <c:pt idx="4380">
                  <c:v>128</c:v>
                </c:pt>
                <c:pt idx="4381">
                  <c:v>128</c:v>
                </c:pt>
                <c:pt idx="4382">
                  <c:v>128</c:v>
                </c:pt>
                <c:pt idx="4383">
                  <c:v>128</c:v>
                </c:pt>
                <c:pt idx="4384">
                  <c:v>128</c:v>
                </c:pt>
                <c:pt idx="4385">
                  <c:v>128</c:v>
                </c:pt>
                <c:pt idx="4386">
                  <c:v>128</c:v>
                </c:pt>
                <c:pt idx="4387">
                  <c:v>128</c:v>
                </c:pt>
                <c:pt idx="4388">
                  <c:v>128</c:v>
                </c:pt>
                <c:pt idx="4389">
                  <c:v>128</c:v>
                </c:pt>
                <c:pt idx="4390">
                  <c:v>128</c:v>
                </c:pt>
                <c:pt idx="4391">
                  <c:v>128</c:v>
                </c:pt>
                <c:pt idx="4392">
                  <c:v>128</c:v>
                </c:pt>
                <c:pt idx="4393">
                  <c:v>128</c:v>
                </c:pt>
                <c:pt idx="4394">
                  <c:v>128</c:v>
                </c:pt>
                <c:pt idx="4395">
                  <c:v>128</c:v>
                </c:pt>
                <c:pt idx="4396">
                  <c:v>128</c:v>
                </c:pt>
                <c:pt idx="4397">
                  <c:v>128</c:v>
                </c:pt>
                <c:pt idx="4398">
                  <c:v>128</c:v>
                </c:pt>
                <c:pt idx="4399">
                  <c:v>128</c:v>
                </c:pt>
                <c:pt idx="4400">
                  <c:v>128</c:v>
                </c:pt>
                <c:pt idx="4401">
                  <c:v>128</c:v>
                </c:pt>
                <c:pt idx="4402">
                  <c:v>128</c:v>
                </c:pt>
                <c:pt idx="4403">
                  <c:v>128</c:v>
                </c:pt>
                <c:pt idx="4404">
                  <c:v>128</c:v>
                </c:pt>
                <c:pt idx="4405">
                  <c:v>128</c:v>
                </c:pt>
                <c:pt idx="4406">
                  <c:v>128</c:v>
                </c:pt>
                <c:pt idx="4407">
                  <c:v>128</c:v>
                </c:pt>
                <c:pt idx="4408">
                  <c:v>128</c:v>
                </c:pt>
                <c:pt idx="4409">
                  <c:v>128</c:v>
                </c:pt>
                <c:pt idx="4410">
                  <c:v>128</c:v>
                </c:pt>
                <c:pt idx="4411">
                  <c:v>128</c:v>
                </c:pt>
                <c:pt idx="4412">
                  <c:v>128</c:v>
                </c:pt>
                <c:pt idx="4413">
                  <c:v>128</c:v>
                </c:pt>
                <c:pt idx="4414">
                  <c:v>128</c:v>
                </c:pt>
                <c:pt idx="4415">
                  <c:v>128</c:v>
                </c:pt>
                <c:pt idx="4416">
                  <c:v>128</c:v>
                </c:pt>
                <c:pt idx="4417">
                  <c:v>128</c:v>
                </c:pt>
                <c:pt idx="4418">
                  <c:v>128</c:v>
                </c:pt>
                <c:pt idx="4419">
                  <c:v>128</c:v>
                </c:pt>
                <c:pt idx="4420">
                  <c:v>128</c:v>
                </c:pt>
                <c:pt idx="4421">
                  <c:v>128</c:v>
                </c:pt>
                <c:pt idx="4422">
                  <c:v>128</c:v>
                </c:pt>
                <c:pt idx="4423">
                  <c:v>128</c:v>
                </c:pt>
                <c:pt idx="4424">
                  <c:v>128</c:v>
                </c:pt>
                <c:pt idx="4425">
                  <c:v>128</c:v>
                </c:pt>
                <c:pt idx="4426">
                  <c:v>128</c:v>
                </c:pt>
                <c:pt idx="4427">
                  <c:v>128</c:v>
                </c:pt>
                <c:pt idx="4428">
                  <c:v>128</c:v>
                </c:pt>
                <c:pt idx="4429">
                  <c:v>128</c:v>
                </c:pt>
                <c:pt idx="4430">
                  <c:v>128</c:v>
                </c:pt>
                <c:pt idx="4431">
                  <c:v>128</c:v>
                </c:pt>
                <c:pt idx="4432">
                  <c:v>128</c:v>
                </c:pt>
                <c:pt idx="4433">
                  <c:v>128</c:v>
                </c:pt>
                <c:pt idx="4434">
                  <c:v>128</c:v>
                </c:pt>
                <c:pt idx="4435">
                  <c:v>128</c:v>
                </c:pt>
                <c:pt idx="4436">
                  <c:v>128</c:v>
                </c:pt>
                <c:pt idx="4437">
                  <c:v>128</c:v>
                </c:pt>
                <c:pt idx="4438">
                  <c:v>128</c:v>
                </c:pt>
                <c:pt idx="4439">
                  <c:v>128</c:v>
                </c:pt>
                <c:pt idx="4440">
                  <c:v>128</c:v>
                </c:pt>
                <c:pt idx="4441">
                  <c:v>128</c:v>
                </c:pt>
                <c:pt idx="4442">
                  <c:v>128</c:v>
                </c:pt>
                <c:pt idx="4443">
                  <c:v>128</c:v>
                </c:pt>
                <c:pt idx="4444">
                  <c:v>128</c:v>
                </c:pt>
                <c:pt idx="4445">
                  <c:v>128</c:v>
                </c:pt>
                <c:pt idx="4446">
                  <c:v>128</c:v>
                </c:pt>
                <c:pt idx="4447">
                  <c:v>128</c:v>
                </c:pt>
                <c:pt idx="4448">
                  <c:v>128</c:v>
                </c:pt>
                <c:pt idx="4449">
                  <c:v>128</c:v>
                </c:pt>
                <c:pt idx="4450">
                  <c:v>128</c:v>
                </c:pt>
                <c:pt idx="4451">
                  <c:v>128</c:v>
                </c:pt>
                <c:pt idx="4452">
                  <c:v>128</c:v>
                </c:pt>
                <c:pt idx="4453">
                  <c:v>128</c:v>
                </c:pt>
                <c:pt idx="4454">
                  <c:v>128</c:v>
                </c:pt>
                <c:pt idx="4455">
                  <c:v>129</c:v>
                </c:pt>
                <c:pt idx="4456">
                  <c:v>129</c:v>
                </c:pt>
                <c:pt idx="4457">
                  <c:v>129</c:v>
                </c:pt>
                <c:pt idx="4458">
                  <c:v>129</c:v>
                </c:pt>
                <c:pt idx="4459">
                  <c:v>129</c:v>
                </c:pt>
                <c:pt idx="4460">
                  <c:v>129</c:v>
                </c:pt>
                <c:pt idx="4461">
                  <c:v>129</c:v>
                </c:pt>
                <c:pt idx="4462">
                  <c:v>129</c:v>
                </c:pt>
                <c:pt idx="4463">
                  <c:v>129</c:v>
                </c:pt>
                <c:pt idx="4464">
                  <c:v>129</c:v>
                </c:pt>
                <c:pt idx="4465">
                  <c:v>129</c:v>
                </c:pt>
                <c:pt idx="4466">
                  <c:v>129</c:v>
                </c:pt>
                <c:pt idx="4467">
                  <c:v>129</c:v>
                </c:pt>
                <c:pt idx="4468">
                  <c:v>129</c:v>
                </c:pt>
                <c:pt idx="4469">
                  <c:v>129</c:v>
                </c:pt>
                <c:pt idx="4470">
                  <c:v>129</c:v>
                </c:pt>
                <c:pt idx="4471">
                  <c:v>129</c:v>
                </c:pt>
                <c:pt idx="4472">
                  <c:v>129</c:v>
                </c:pt>
                <c:pt idx="4473">
                  <c:v>129</c:v>
                </c:pt>
                <c:pt idx="4474">
                  <c:v>129</c:v>
                </c:pt>
                <c:pt idx="4475">
                  <c:v>130</c:v>
                </c:pt>
                <c:pt idx="4476">
                  <c:v>130</c:v>
                </c:pt>
                <c:pt idx="4477">
                  <c:v>130</c:v>
                </c:pt>
                <c:pt idx="4478">
                  <c:v>130</c:v>
                </c:pt>
                <c:pt idx="4479">
                  <c:v>130</c:v>
                </c:pt>
                <c:pt idx="4480">
                  <c:v>130</c:v>
                </c:pt>
                <c:pt idx="4481">
                  <c:v>130</c:v>
                </c:pt>
                <c:pt idx="4482">
                  <c:v>130</c:v>
                </c:pt>
                <c:pt idx="4483">
                  <c:v>130</c:v>
                </c:pt>
                <c:pt idx="4484">
                  <c:v>130</c:v>
                </c:pt>
                <c:pt idx="4485">
                  <c:v>130</c:v>
                </c:pt>
                <c:pt idx="4486">
                  <c:v>130</c:v>
                </c:pt>
                <c:pt idx="4487">
                  <c:v>130</c:v>
                </c:pt>
                <c:pt idx="4488">
                  <c:v>130</c:v>
                </c:pt>
                <c:pt idx="4489">
                  <c:v>130</c:v>
                </c:pt>
                <c:pt idx="4490">
                  <c:v>130</c:v>
                </c:pt>
                <c:pt idx="4491">
                  <c:v>130</c:v>
                </c:pt>
                <c:pt idx="4492">
                  <c:v>130</c:v>
                </c:pt>
                <c:pt idx="4493">
                  <c:v>130</c:v>
                </c:pt>
                <c:pt idx="4494">
                  <c:v>130</c:v>
                </c:pt>
                <c:pt idx="4495">
                  <c:v>130</c:v>
                </c:pt>
                <c:pt idx="4496">
                  <c:v>130</c:v>
                </c:pt>
                <c:pt idx="4497">
                  <c:v>130</c:v>
                </c:pt>
                <c:pt idx="4498">
                  <c:v>130</c:v>
                </c:pt>
                <c:pt idx="4499">
                  <c:v>130</c:v>
                </c:pt>
                <c:pt idx="4500">
                  <c:v>130</c:v>
                </c:pt>
                <c:pt idx="4501">
                  <c:v>130</c:v>
                </c:pt>
                <c:pt idx="4502">
                  <c:v>130</c:v>
                </c:pt>
                <c:pt idx="4503">
                  <c:v>130</c:v>
                </c:pt>
                <c:pt idx="4504">
                  <c:v>130</c:v>
                </c:pt>
                <c:pt idx="4505">
                  <c:v>130</c:v>
                </c:pt>
                <c:pt idx="4506">
                  <c:v>130</c:v>
                </c:pt>
                <c:pt idx="4507">
                  <c:v>130</c:v>
                </c:pt>
                <c:pt idx="4508">
                  <c:v>130</c:v>
                </c:pt>
                <c:pt idx="4509">
                  <c:v>130</c:v>
                </c:pt>
                <c:pt idx="4510">
                  <c:v>130</c:v>
                </c:pt>
                <c:pt idx="4511">
                  <c:v>130</c:v>
                </c:pt>
                <c:pt idx="4512">
                  <c:v>130</c:v>
                </c:pt>
                <c:pt idx="4513">
                  <c:v>130</c:v>
                </c:pt>
                <c:pt idx="4514">
                  <c:v>130</c:v>
                </c:pt>
                <c:pt idx="4515">
                  <c:v>130</c:v>
                </c:pt>
                <c:pt idx="4516">
                  <c:v>130</c:v>
                </c:pt>
                <c:pt idx="4517">
                  <c:v>130</c:v>
                </c:pt>
                <c:pt idx="4518">
                  <c:v>130</c:v>
                </c:pt>
                <c:pt idx="4519">
                  <c:v>130</c:v>
                </c:pt>
                <c:pt idx="4520">
                  <c:v>130</c:v>
                </c:pt>
                <c:pt idx="4521">
                  <c:v>130</c:v>
                </c:pt>
                <c:pt idx="4522">
                  <c:v>131</c:v>
                </c:pt>
                <c:pt idx="4523">
                  <c:v>131</c:v>
                </c:pt>
                <c:pt idx="4524">
                  <c:v>131</c:v>
                </c:pt>
                <c:pt idx="4525">
                  <c:v>131</c:v>
                </c:pt>
                <c:pt idx="4526">
                  <c:v>131</c:v>
                </c:pt>
                <c:pt idx="4527">
                  <c:v>131</c:v>
                </c:pt>
                <c:pt idx="4528">
                  <c:v>131</c:v>
                </c:pt>
                <c:pt idx="4529">
                  <c:v>131</c:v>
                </c:pt>
                <c:pt idx="4530">
                  <c:v>131</c:v>
                </c:pt>
                <c:pt idx="4531">
                  <c:v>131</c:v>
                </c:pt>
                <c:pt idx="4532">
                  <c:v>131</c:v>
                </c:pt>
                <c:pt idx="4533">
                  <c:v>131</c:v>
                </c:pt>
                <c:pt idx="4534">
                  <c:v>131</c:v>
                </c:pt>
                <c:pt idx="4535">
                  <c:v>131</c:v>
                </c:pt>
                <c:pt idx="4536">
                  <c:v>131</c:v>
                </c:pt>
                <c:pt idx="4537">
                  <c:v>131</c:v>
                </c:pt>
                <c:pt idx="4538">
                  <c:v>131</c:v>
                </c:pt>
                <c:pt idx="4539">
                  <c:v>131</c:v>
                </c:pt>
                <c:pt idx="4540">
                  <c:v>131</c:v>
                </c:pt>
                <c:pt idx="4541">
                  <c:v>131</c:v>
                </c:pt>
                <c:pt idx="4542">
                  <c:v>131</c:v>
                </c:pt>
                <c:pt idx="4543">
                  <c:v>132</c:v>
                </c:pt>
                <c:pt idx="4544">
                  <c:v>132</c:v>
                </c:pt>
                <c:pt idx="4545">
                  <c:v>132</c:v>
                </c:pt>
                <c:pt idx="4546">
                  <c:v>132</c:v>
                </c:pt>
                <c:pt idx="4547">
                  <c:v>132</c:v>
                </c:pt>
                <c:pt idx="4548">
                  <c:v>132</c:v>
                </c:pt>
                <c:pt idx="4549">
                  <c:v>132</c:v>
                </c:pt>
                <c:pt idx="4550">
                  <c:v>132</c:v>
                </c:pt>
                <c:pt idx="4551">
                  <c:v>132</c:v>
                </c:pt>
                <c:pt idx="4552">
                  <c:v>132</c:v>
                </c:pt>
                <c:pt idx="4553">
                  <c:v>132</c:v>
                </c:pt>
                <c:pt idx="4554">
                  <c:v>132</c:v>
                </c:pt>
                <c:pt idx="4555">
                  <c:v>132</c:v>
                </c:pt>
                <c:pt idx="4556">
                  <c:v>132</c:v>
                </c:pt>
                <c:pt idx="4557">
                  <c:v>132</c:v>
                </c:pt>
                <c:pt idx="4558">
                  <c:v>132</c:v>
                </c:pt>
                <c:pt idx="4559">
                  <c:v>132</c:v>
                </c:pt>
                <c:pt idx="4560">
                  <c:v>132</c:v>
                </c:pt>
                <c:pt idx="4561">
                  <c:v>132</c:v>
                </c:pt>
                <c:pt idx="4562">
                  <c:v>132</c:v>
                </c:pt>
                <c:pt idx="4563">
                  <c:v>132</c:v>
                </c:pt>
                <c:pt idx="4564">
                  <c:v>132</c:v>
                </c:pt>
                <c:pt idx="4565">
                  <c:v>132</c:v>
                </c:pt>
                <c:pt idx="4566">
                  <c:v>133</c:v>
                </c:pt>
                <c:pt idx="4567">
                  <c:v>133</c:v>
                </c:pt>
                <c:pt idx="4568">
                  <c:v>133</c:v>
                </c:pt>
                <c:pt idx="4569">
                  <c:v>133</c:v>
                </c:pt>
                <c:pt idx="4570">
                  <c:v>133</c:v>
                </c:pt>
                <c:pt idx="4571">
                  <c:v>133</c:v>
                </c:pt>
                <c:pt idx="4572">
                  <c:v>133</c:v>
                </c:pt>
                <c:pt idx="4573">
                  <c:v>133</c:v>
                </c:pt>
                <c:pt idx="4574">
                  <c:v>133</c:v>
                </c:pt>
                <c:pt idx="4575">
                  <c:v>133</c:v>
                </c:pt>
                <c:pt idx="4576">
                  <c:v>133</c:v>
                </c:pt>
                <c:pt idx="4577">
                  <c:v>133</c:v>
                </c:pt>
                <c:pt idx="4578">
                  <c:v>133</c:v>
                </c:pt>
                <c:pt idx="4579">
                  <c:v>133</c:v>
                </c:pt>
                <c:pt idx="4580">
                  <c:v>133</c:v>
                </c:pt>
                <c:pt idx="4581">
                  <c:v>133</c:v>
                </c:pt>
                <c:pt idx="4582">
                  <c:v>133</c:v>
                </c:pt>
                <c:pt idx="4583">
                  <c:v>133</c:v>
                </c:pt>
                <c:pt idx="4584">
                  <c:v>133</c:v>
                </c:pt>
                <c:pt idx="4585">
                  <c:v>133</c:v>
                </c:pt>
                <c:pt idx="4586">
                  <c:v>133</c:v>
                </c:pt>
                <c:pt idx="4587">
                  <c:v>133</c:v>
                </c:pt>
                <c:pt idx="4588">
                  <c:v>133</c:v>
                </c:pt>
                <c:pt idx="4589">
                  <c:v>133</c:v>
                </c:pt>
                <c:pt idx="4590">
                  <c:v>133</c:v>
                </c:pt>
                <c:pt idx="4591">
                  <c:v>133</c:v>
                </c:pt>
                <c:pt idx="4592">
                  <c:v>133</c:v>
                </c:pt>
                <c:pt idx="4593">
                  <c:v>133</c:v>
                </c:pt>
                <c:pt idx="4594">
                  <c:v>133</c:v>
                </c:pt>
                <c:pt idx="4595">
                  <c:v>133</c:v>
                </c:pt>
                <c:pt idx="4596">
                  <c:v>133</c:v>
                </c:pt>
                <c:pt idx="4597">
                  <c:v>133</c:v>
                </c:pt>
                <c:pt idx="4598">
                  <c:v>133</c:v>
                </c:pt>
                <c:pt idx="4599">
                  <c:v>133</c:v>
                </c:pt>
                <c:pt idx="4600">
                  <c:v>133</c:v>
                </c:pt>
                <c:pt idx="4601">
                  <c:v>133</c:v>
                </c:pt>
                <c:pt idx="4602">
                  <c:v>133</c:v>
                </c:pt>
                <c:pt idx="4603">
                  <c:v>133</c:v>
                </c:pt>
                <c:pt idx="4604">
                  <c:v>133</c:v>
                </c:pt>
                <c:pt idx="4605">
                  <c:v>133</c:v>
                </c:pt>
                <c:pt idx="4606">
                  <c:v>133</c:v>
                </c:pt>
                <c:pt idx="4607">
                  <c:v>133</c:v>
                </c:pt>
                <c:pt idx="4608">
                  <c:v>133</c:v>
                </c:pt>
                <c:pt idx="4609">
                  <c:v>133</c:v>
                </c:pt>
                <c:pt idx="4610">
                  <c:v>133</c:v>
                </c:pt>
                <c:pt idx="4611">
                  <c:v>133</c:v>
                </c:pt>
                <c:pt idx="4612">
                  <c:v>133</c:v>
                </c:pt>
                <c:pt idx="4613">
                  <c:v>133</c:v>
                </c:pt>
                <c:pt idx="4614">
                  <c:v>133</c:v>
                </c:pt>
                <c:pt idx="4615">
                  <c:v>133</c:v>
                </c:pt>
                <c:pt idx="4616">
                  <c:v>133</c:v>
                </c:pt>
                <c:pt idx="4617">
                  <c:v>133</c:v>
                </c:pt>
                <c:pt idx="4618">
                  <c:v>133</c:v>
                </c:pt>
                <c:pt idx="4619">
                  <c:v>133</c:v>
                </c:pt>
                <c:pt idx="4620">
                  <c:v>133</c:v>
                </c:pt>
                <c:pt idx="4621">
                  <c:v>133</c:v>
                </c:pt>
                <c:pt idx="4622">
                  <c:v>133</c:v>
                </c:pt>
                <c:pt idx="4623">
                  <c:v>133</c:v>
                </c:pt>
                <c:pt idx="4624">
                  <c:v>133</c:v>
                </c:pt>
                <c:pt idx="4625">
                  <c:v>133</c:v>
                </c:pt>
                <c:pt idx="4626">
                  <c:v>133</c:v>
                </c:pt>
                <c:pt idx="4627">
                  <c:v>133</c:v>
                </c:pt>
                <c:pt idx="4628">
                  <c:v>133</c:v>
                </c:pt>
                <c:pt idx="4629">
                  <c:v>133</c:v>
                </c:pt>
                <c:pt idx="4630">
                  <c:v>133</c:v>
                </c:pt>
                <c:pt idx="4631">
                  <c:v>133</c:v>
                </c:pt>
                <c:pt idx="4632">
                  <c:v>133</c:v>
                </c:pt>
                <c:pt idx="4633">
                  <c:v>133</c:v>
                </c:pt>
                <c:pt idx="4634">
                  <c:v>134</c:v>
                </c:pt>
                <c:pt idx="4635">
                  <c:v>134</c:v>
                </c:pt>
                <c:pt idx="4636">
                  <c:v>134</c:v>
                </c:pt>
                <c:pt idx="4637">
                  <c:v>134</c:v>
                </c:pt>
                <c:pt idx="4638">
                  <c:v>134</c:v>
                </c:pt>
                <c:pt idx="4639">
                  <c:v>134</c:v>
                </c:pt>
                <c:pt idx="4640">
                  <c:v>134</c:v>
                </c:pt>
                <c:pt idx="4641">
                  <c:v>134</c:v>
                </c:pt>
                <c:pt idx="4642">
                  <c:v>134</c:v>
                </c:pt>
                <c:pt idx="4643">
                  <c:v>134</c:v>
                </c:pt>
                <c:pt idx="4644">
                  <c:v>134</c:v>
                </c:pt>
                <c:pt idx="4645">
                  <c:v>134</c:v>
                </c:pt>
                <c:pt idx="4646">
                  <c:v>134</c:v>
                </c:pt>
                <c:pt idx="4647">
                  <c:v>134</c:v>
                </c:pt>
                <c:pt idx="4648">
                  <c:v>134</c:v>
                </c:pt>
                <c:pt idx="4649">
                  <c:v>134</c:v>
                </c:pt>
                <c:pt idx="4650">
                  <c:v>134</c:v>
                </c:pt>
                <c:pt idx="4651">
                  <c:v>134</c:v>
                </c:pt>
                <c:pt idx="4652">
                  <c:v>134</c:v>
                </c:pt>
                <c:pt idx="4653">
                  <c:v>134</c:v>
                </c:pt>
                <c:pt idx="4654">
                  <c:v>134</c:v>
                </c:pt>
                <c:pt idx="4655">
                  <c:v>134</c:v>
                </c:pt>
                <c:pt idx="4656">
                  <c:v>134</c:v>
                </c:pt>
                <c:pt idx="4657">
                  <c:v>134</c:v>
                </c:pt>
                <c:pt idx="4658">
                  <c:v>134</c:v>
                </c:pt>
                <c:pt idx="4659">
                  <c:v>134</c:v>
                </c:pt>
                <c:pt idx="4660">
                  <c:v>134</c:v>
                </c:pt>
                <c:pt idx="4661">
                  <c:v>134</c:v>
                </c:pt>
                <c:pt idx="4662">
                  <c:v>134</c:v>
                </c:pt>
                <c:pt idx="4663">
                  <c:v>134</c:v>
                </c:pt>
                <c:pt idx="4664">
                  <c:v>134</c:v>
                </c:pt>
                <c:pt idx="4665">
                  <c:v>134</c:v>
                </c:pt>
                <c:pt idx="4666">
                  <c:v>134</c:v>
                </c:pt>
                <c:pt idx="4667">
                  <c:v>134</c:v>
                </c:pt>
                <c:pt idx="4668">
                  <c:v>134</c:v>
                </c:pt>
                <c:pt idx="4669">
                  <c:v>134</c:v>
                </c:pt>
                <c:pt idx="4670">
                  <c:v>134</c:v>
                </c:pt>
                <c:pt idx="4671">
                  <c:v>134</c:v>
                </c:pt>
                <c:pt idx="4672">
                  <c:v>134</c:v>
                </c:pt>
                <c:pt idx="4673">
                  <c:v>134</c:v>
                </c:pt>
                <c:pt idx="4674">
                  <c:v>134</c:v>
                </c:pt>
                <c:pt idx="4675">
                  <c:v>134</c:v>
                </c:pt>
                <c:pt idx="4676">
                  <c:v>134</c:v>
                </c:pt>
                <c:pt idx="4677">
                  <c:v>134</c:v>
                </c:pt>
                <c:pt idx="4678">
                  <c:v>134</c:v>
                </c:pt>
                <c:pt idx="4679">
                  <c:v>134</c:v>
                </c:pt>
                <c:pt idx="4680">
                  <c:v>134</c:v>
                </c:pt>
                <c:pt idx="4681">
                  <c:v>134</c:v>
                </c:pt>
                <c:pt idx="4682">
                  <c:v>134</c:v>
                </c:pt>
                <c:pt idx="4683">
                  <c:v>134</c:v>
                </c:pt>
                <c:pt idx="4684">
                  <c:v>134</c:v>
                </c:pt>
                <c:pt idx="4685">
                  <c:v>134</c:v>
                </c:pt>
                <c:pt idx="4686">
                  <c:v>134</c:v>
                </c:pt>
                <c:pt idx="4687">
                  <c:v>134</c:v>
                </c:pt>
                <c:pt idx="4688">
                  <c:v>134</c:v>
                </c:pt>
                <c:pt idx="4689">
                  <c:v>134</c:v>
                </c:pt>
                <c:pt idx="4690">
                  <c:v>134</c:v>
                </c:pt>
                <c:pt idx="4691">
                  <c:v>134</c:v>
                </c:pt>
                <c:pt idx="4692">
                  <c:v>134</c:v>
                </c:pt>
                <c:pt idx="4693">
                  <c:v>134</c:v>
                </c:pt>
                <c:pt idx="4694">
                  <c:v>134</c:v>
                </c:pt>
                <c:pt idx="4695">
                  <c:v>134</c:v>
                </c:pt>
                <c:pt idx="4696">
                  <c:v>134</c:v>
                </c:pt>
                <c:pt idx="4697">
                  <c:v>134</c:v>
                </c:pt>
                <c:pt idx="4698">
                  <c:v>134</c:v>
                </c:pt>
                <c:pt idx="4699">
                  <c:v>134</c:v>
                </c:pt>
                <c:pt idx="4700">
                  <c:v>134</c:v>
                </c:pt>
                <c:pt idx="4701">
                  <c:v>134</c:v>
                </c:pt>
                <c:pt idx="4702">
                  <c:v>134</c:v>
                </c:pt>
                <c:pt idx="4703">
                  <c:v>134</c:v>
                </c:pt>
                <c:pt idx="4704">
                  <c:v>134</c:v>
                </c:pt>
                <c:pt idx="4705">
                  <c:v>134</c:v>
                </c:pt>
                <c:pt idx="4706">
                  <c:v>134</c:v>
                </c:pt>
                <c:pt idx="4707">
                  <c:v>134</c:v>
                </c:pt>
                <c:pt idx="4708">
                  <c:v>134</c:v>
                </c:pt>
                <c:pt idx="4709">
                  <c:v>134</c:v>
                </c:pt>
                <c:pt idx="4710">
                  <c:v>134</c:v>
                </c:pt>
                <c:pt idx="4711">
                  <c:v>134</c:v>
                </c:pt>
                <c:pt idx="4712">
                  <c:v>134</c:v>
                </c:pt>
                <c:pt idx="4713">
                  <c:v>134</c:v>
                </c:pt>
                <c:pt idx="4714">
                  <c:v>134</c:v>
                </c:pt>
                <c:pt idx="4715">
                  <c:v>134</c:v>
                </c:pt>
                <c:pt idx="4716">
                  <c:v>134</c:v>
                </c:pt>
                <c:pt idx="4717">
                  <c:v>134</c:v>
                </c:pt>
                <c:pt idx="4718">
                  <c:v>134</c:v>
                </c:pt>
                <c:pt idx="4719">
                  <c:v>134</c:v>
                </c:pt>
                <c:pt idx="4720">
                  <c:v>134</c:v>
                </c:pt>
                <c:pt idx="4721">
                  <c:v>134</c:v>
                </c:pt>
                <c:pt idx="4722">
                  <c:v>134</c:v>
                </c:pt>
                <c:pt idx="4723">
                  <c:v>134</c:v>
                </c:pt>
                <c:pt idx="4724">
                  <c:v>134</c:v>
                </c:pt>
                <c:pt idx="4725">
                  <c:v>134</c:v>
                </c:pt>
                <c:pt idx="4726">
                  <c:v>134</c:v>
                </c:pt>
                <c:pt idx="4727">
                  <c:v>135</c:v>
                </c:pt>
                <c:pt idx="4728">
                  <c:v>136</c:v>
                </c:pt>
                <c:pt idx="4729">
                  <c:v>137</c:v>
                </c:pt>
                <c:pt idx="4730">
                  <c:v>137</c:v>
                </c:pt>
                <c:pt idx="4731">
                  <c:v>137</c:v>
                </c:pt>
                <c:pt idx="4732">
                  <c:v>138</c:v>
                </c:pt>
                <c:pt idx="4733">
                  <c:v>138</c:v>
                </c:pt>
                <c:pt idx="4734">
                  <c:v>138</c:v>
                </c:pt>
                <c:pt idx="4735">
                  <c:v>138</c:v>
                </c:pt>
                <c:pt idx="4736">
                  <c:v>138</c:v>
                </c:pt>
                <c:pt idx="4737">
                  <c:v>138</c:v>
                </c:pt>
                <c:pt idx="4738">
                  <c:v>138</c:v>
                </c:pt>
                <c:pt idx="4739">
                  <c:v>138</c:v>
                </c:pt>
                <c:pt idx="4740">
                  <c:v>138</c:v>
                </c:pt>
                <c:pt idx="4741">
                  <c:v>138</c:v>
                </c:pt>
                <c:pt idx="4742">
                  <c:v>138</c:v>
                </c:pt>
                <c:pt idx="4743">
                  <c:v>138</c:v>
                </c:pt>
                <c:pt idx="4744">
                  <c:v>138</c:v>
                </c:pt>
                <c:pt idx="4745">
                  <c:v>138</c:v>
                </c:pt>
                <c:pt idx="4746">
                  <c:v>138</c:v>
                </c:pt>
                <c:pt idx="4747">
                  <c:v>138</c:v>
                </c:pt>
                <c:pt idx="4748">
                  <c:v>138</c:v>
                </c:pt>
                <c:pt idx="4749">
                  <c:v>138</c:v>
                </c:pt>
                <c:pt idx="4750">
                  <c:v>138</c:v>
                </c:pt>
                <c:pt idx="4751">
                  <c:v>138</c:v>
                </c:pt>
                <c:pt idx="4752">
                  <c:v>138</c:v>
                </c:pt>
                <c:pt idx="4753">
                  <c:v>138</c:v>
                </c:pt>
                <c:pt idx="4754">
                  <c:v>138</c:v>
                </c:pt>
                <c:pt idx="4755">
                  <c:v>138</c:v>
                </c:pt>
                <c:pt idx="4756">
                  <c:v>138</c:v>
                </c:pt>
                <c:pt idx="4757">
                  <c:v>138</c:v>
                </c:pt>
                <c:pt idx="4758">
                  <c:v>138</c:v>
                </c:pt>
                <c:pt idx="4759">
                  <c:v>138</c:v>
                </c:pt>
                <c:pt idx="4760">
                  <c:v>138</c:v>
                </c:pt>
                <c:pt idx="4761">
                  <c:v>138</c:v>
                </c:pt>
                <c:pt idx="4762">
                  <c:v>138</c:v>
                </c:pt>
                <c:pt idx="4763">
                  <c:v>138</c:v>
                </c:pt>
                <c:pt idx="4764">
                  <c:v>138</c:v>
                </c:pt>
                <c:pt idx="4765">
                  <c:v>138</c:v>
                </c:pt>
                <c:pt idx="4766">
                  <c:v>138</c:v>
                </c:pt>
                <c:pt idx="4767">
                  <c:v>138</c:v>
                </c:pt>
                <c:pt idx="4768">
                  <c:v>138</c:v>
                </c:pt>
                <c:pt idx="4769">
                  <c:v>138</c:v>
                </c:pt>
                <c:pt idx="4770">
                  <c:v>138</c:v>
                </c:pt>
                <c:pt idx="4771">
                  <c:v>138</c:v>
                </c:pt>
                <c:pt idx="4772">
                  <c:v>139</c:v>
                </c:pt>
                <c:pt idx="4773">
                  <c:v>139</c:v>
                </c:pt>
                <c:pt idx="4774">
                  <c:v>139</c:v>
                </c:pt>
                <c:pt idx="4775">
                  <c:v>139</c:v>
                </c:pt>
                <c:pt idx="4776">
                  <c:v>139</c:v>
                </c:pt>
                <c:pt idx="4777">
                  <c:v>139</c:v>
                </c:pt>
                <c:pt idx="4778">
                  <c:v>139</c:v>
                </c:pt>
                <c:pt idx="4779">
                  <c:v>139</c:v>
                </c:pt>
                <c:pt idx="4780">
                  <c:v>139</c:v>
                </c:pt>
                <c:pt idx="4781">
                  <c:v>139</c:v>
                </c:pt>
                <c:pt idx="4782">
                  <c:v>139</c:v>
                </c:pt>
                <c:pt idx="4783">
                  <c:v>139</c:v>
                </c:pt>
                <c:pt idx="4784">
                  <c:v>139</c:v>
                </c:pt>
                <c:pt idx="4785">
                  <c:v>139</c:v>
                </c:pt>
                <c:pt idx="4786">
                  <c:v>139</c:v>
                </c:pt>
                <c:pt idx="4787">
                  <c:v>139</c:v>
                </c:pt>
                <c:pt idx="4788">
                  <c:v>139</c:v>
                </c:pt>
                <c:pt idx="4789">
                  <c:v>139</c:v>
                </c:pt>
                <c:pt idx="4790">
                  <c:v>139</c:v>
                </c:pt>
                <c:pt idx="4791">
                  <c:v>139</c:v>
                </c:pt>
                <c:pt idx="4792">
                  <c:v>139</c:v>
                </c:pt>
                <c:pt idx="4793">
                  <c:v>139</c:v>
                </c:pt>
                <c:pt idx="4794">
                  <c:v>139</c:v>
                </c:pt>
                <c:pt idx="4795">
                  <c:v>139</c:v>
                </c:pt>
                <c:pt idx="4796">
                  <c:v>139</c:v>
                </c:pt>
                <c:pt idx="4797">
                  <c:v>139</c:v>
                </c:pt>
                <c:pt idx="4798">
                  <c:v>139</c:v>
                </c:pt>
                <c:pt idx="4799">
                  <c:v>139</c:v>
                </c:pt>
                <c:pt idx="4800">
                  <c:v>139</c:v>
                </c:pt>
                <c:pt idx="4801">
                  <c:v>139</c:v>
                </c:pt>
                <c:pt idx="4802">
                  <c:v>139</c:v>
                </c:pt>
                <c:pt idx="4803">
                  <c:v>139</c:v>
                </c:pt>
                <c:pt idx="4804">
                  <c:v>139</c:v>
                </c:pt>
                <c:pt idx="4805">
                  <c:v>139</c:v>
                </c:pt>
                <c:pt idx="4806">
                  <c:v>139</c:v>
                </c:pt>
                <c:pt idx="4807">
                  <c:v>139</c:v>
                </c:pt>
                <c:pt idx="4808">
                  <c:v>139</c:v>
                </c:pt>
                <c:pt idx="4809">
                  <c:v>139</c:v>
                </c:pt>
                <c:pt idx="4810">
                  <c:v>139</c:v>
                </c:pt>
                <c:pt idx="4811">
                  <c:v>139</c:v>
                </c:pt>
                <c:pt idx="4812">
                  <c:v>139</c:v>
                </c:pt>
                <c:pt idx="4813">
                  <c:v>139</c:v>
                </c:pt>
                <c:pt idx="4814">
                  <c:v>139</c:v>
                </c:pt>
                <c:pt idx="4815">
                  <c:v>139</c:v>
                </c:pt>
                <c:pt idx="4816">
                  <c:v>139</c:v>
                </c:pt>
                <c:pt idx="4817">
                  <c:v>139</c:v>
                </c:pt>
                <c:pt idx="4818">
                  <c:v>139</c:v>
                </c:pt>
                <c:pt idx="4819">
                  <c:v>139</c:v>
                </c:pt>
                <c:pt idx="4820">
                  <c:v>139</c:v>
                </c:pt>
                <c:pt idx="4821">
                  <c:v>139</c:v>
                </c:pt>
                <c:pt idx="4822">
                  <c:v>139</c:v>
                </c:pt>
                <c:pt idx="4823">
                  <c:v>139</c:v>
                </c:pt>
                <c:pt idx="4824">
                  <c:v>139</c:v>
                </c:pt>
                <c:pt idx="4825">
                  <c:v>139</c:v>
                </c:pt>
                <c:pt idx="4826">
                  <c:v>139</c:v>
                </c:pt>
                <c:pt idx="4827">
                  <c:v>139</c:v>
                </c:pt>
                <c:pt idx="4828">
                  <c:v>139</c:v>
                </c:pt>
                <c:pt idx="4829">
                  <c:v>140</c:v>
                </c:pt>
                <c:pt idx="4830">
                  <c:v>140</c:v>
                </c:pt>
                <c:pt idx="4831">
                  <c:v>140</c:v>
                </c:pt>
                <c:pt idx="4832">
                  <c:v>140</c:v>
                </c:pt>
                <c:pt idx="4833">
                  <c:v>140</c:v>
                </c:pt>
                <c:pt idx="4834">
                  <c:v>140</c:v>
                </c:pt>
                <c:pt idx="4835">
                  <c:v>140</c:v>
                </c:pt>
                <c:pt idx="4836">
                  <c:v>140</c:v>
                </c:pt>
                <c:pt idx="4837">
                  <c:v>140</c:v>
                </c:pt>
                <c:pt idx="4838">
                  <c:v>140</c:v>
                </c:pt>
                <c:pt idx="4839">
                  <c:v>140</c:v>
                </c:pt>
                <c:pt idx="4840">
                  <c:v>140</c:v>
                </c:pt>
                <c:pt idx="4841">
                  <c:v>140</c:v>
                </c:pt>
                <c:pt idx="4842">
                  <c:v>140</c:v>
                </c:pt>
                <c:pt idx="4843">
                  <c:v>140</c:v>
                </c:pt>
                <c:pt idx="4844">
                  <c:v>140</c:v>
                </c:pt>
                <c:pt idx="4845">
                  <c:v>140</c:v>
                </c:pt>
                <c:pt idx="4846">
                  <c:v>140</c:v>
                </c:pt>
                <c:pt idx="4847">
                  <c:v>140</c:v>
                </c:pt>
                <c:pt idx="4848">
                  <c:v>140</c:v>
                </c:pt>
                <c:pt idx="4849">
                  <c:v>140</c:v>
                </c:pt>
                <c:pt idx="4850">
                  <c:v>141</c:v>
                </c:pt>
                <c:pt idx="4851">
                  <c:v>141</c:v>
                </c:pt>
                <c:pt idx="4852">
                  <c:v>141</c:v>
                </c:pt>
                <c:pt idx="4853">
                  <c:v>141</c:v>
                </c:pt>
                <c:pt idx="4854">
                  <c:v>141</c:v>
                </c:pt>
                <c:pt idx="4855">
                  <c:v>141</c:v>
                </c:pt>
                <c:pt idx="4856">
                  <c:v>142</c:v>
                </c:pt>
                <c:pt idx="4857">
                  <c:v>142</c:v>
                </c:pt>
                <c:pt idx="4858">
                  <c:v>142</c:v>
                </c:pt>
                <c:pt idx="4859">
                  <c:v>142</c:v>
                </c:pt>
                <c:pt idx="4860">
                  <c:v>142</c:v>
                </c:pt>
                <c:pt idx="4861">
                  <c:v>142</c:v>
                </c:pt>
                <c:pt idx="4862">
                  <c:v>142</c:v>
                </c:pt>
                <c:pt idx="4863">
                  <c:v>142</c:v>
                </c:pt>
                <c:pt idx="4864">
                  <c:v>142</c:v>
                </c:pt>
                <c:pt idx="4865">
                  <c:v>142</c:v>
                </c:pt>
                <c:pt idx="4866">
                  <c:v>142</c:v>
                </c:pt>
                <c:pt idx="4867">
                  <c:v>142</c:v>
                </c:pt>
                <c:pt idx="4868">
                  <c:v>142</c:v>
                </c:pt>
                <c:pt idx="4869">
                  <c:v>142</c:v>
                </c:pt>
                <c:pt idx="4870">
                  <c:v>142</c:v>
                </c:pt>
                <c:pt idx="4871">
                  <c:v>142</c:v>
                </c:pt>
                <c:pt idx="4872">
                  <c:v>142</c:v>
                </c:pt>
                <c:pt idx="4873">
                  <c:v>142</c:v>
                </c:pt>
                <c:pt idx="4874">
                  <c:v>142</c:v>
                </c:pt>
                <c:pt idx="4875">
                  <c:v>142</c:v>
                </c:pt>
                <c:pt idx="4876">
                  <c:v>142</c:v>
                </c:pt>
                <c:pt idx="4877">
                  <c:v>142</c:v>
                </c:pt>
                <c:pt idx="4878">
                  <c:v>142</c:v>
                </c:pt>
                <c:pt idx="4879">
                  <c:v>142</c:v>
                </c:pt>
                <c:pt idx="4880">
                  <c:v>142</c:v>
                </c:pt>
                <c:pt idx="4881">
                  <c:v>142</c:v>
                </c:pt>
                <c:pt idx="4882">
                  <c:v>142</c:v>
                </c:pt>
                <c:pt idx="4883">
                  <c:v>142</c:v>
                </c:pt>
                <c:pt idx="4884">
                  <c:v>142</c:v>
                </c:pt>
                <c:pt idx="4885">
                  <c:v>142</c:v>
                </c:pt>
                <c:pt idx="4886">
                  <c:v>142</c:v>
                </c:pt>
                <c:pt idx="4887">
                  <c:v>142</c:v>
                </c:pt>
                <c:pt idx="4888">
                  <c:v>142</c:v>
                </c:pt>
                <c:pt idx="4889">
                  <c:v>142</c:v>
                </c:pt>
                <c:pt idx="4890">
                  <c:v>142</c:v>
                </c:pt>
                <c:pt idx="4891">
                  <c:v>142</c:v>
                </c:pt>
                <c:pt idx="4892">
                  <c:v>142</c:v>
                </c:pt>
                <c:pt idx="4893">
                  <c:v>142</c:v>
                </c:pt>
                <c:pt idx="4894">
                  <c:v>142</c:v>
                </c:pt>
                <c:pt idx="4895">
                  <c:v>142</c:v>
                </c:pt>
                <c:pt idx="4896">
                  <c:v>142</c:v>
                </c:pt>
                <c:pt idx="4897">
                  <c:v>142</c:v>
                </c:pt>
                <c:pt idx="4898">
                  <c:v>142</c:v>
                </c:pt>
                <c:pt idx="4899">
                  <c:v>142</c:v>
                </c:pt>
                <c:pt idx="4900">
                  <c:v>142</c:v>
                </c:pt>
                <c:pt idx="4901">
                  <c:v>142</c:v>
                </c:pt>
                <c:pt idx="4902">
                  <c:v>142</c:v>
                </c:pt>
                <c:pt idx="4903">
                  <c:v>142</c:v>
                </c:pt>
                <c:pt idx="4904">
                  <c:v>142</c:v>
                </c:pt>
                <c:pt idx="4905">
                  <c:v>142</c:v>
                </c:pt>
                <c:pt idx="4906">
                  <c:v>142</c:v>
                </c:pt>
                <c:pt idx="4907">
                  <c:v>142</c:v>
                </c:pt>
                <c:pt idx="4908">
                  <c:v>142</c:v>
                </c:pt>
                <c:pt idx="4909">
                  <c:v>142</c:v>
                </c:pt>
                <c:pt idx="4910">
                  <c:v>142</c:v>
                </c:pt>
                <c:pt idx="4911">
                  <c:v>142</c:v>
                </c:pt>
                <c:pt idx="4912">
                  <c:v>142</c:v>
                </c:pt>
                <c:pt idx="4913">
                  <c:v>142</c:v>
                </c:pt>
                <c:pt idx="4914">
                  <c:v>142</c:v>
                </c:pt>
                <c:pt idx="4915">
                  <c:v>142</c:v>
                </c:pt>
                <c:pt idx="4916">
                  <c:v>142</c:v>
                </c:pt>
                <c:pt idx="4917">
                  <c:v>142</c:v>
                </c:pt>
                <c:pt idx="4918">
                  <c:v>142</c:v>
                </c:pt>
                <c:pt idx="4919">
                  <c:v>142</c:v>
                </c:pt>
                <c:pt idx="4920">
                  <c:v>142</c:v>
                </c:pt>
                <c:pt idx="4921">
                  <c:v>142</c:v>
                </c:pt>
                <c:pt idx="4922">
                  <c:v>142</c:v>
                </c:pt>
                <c:pt idx="4923">
                  <c:v>142</c:v>
                </c:pt>
                <c:pt idx="4924">
                  <c:v>142</c:v>
                </c:pt>
                <c:pt idx="4925">
                  <c:v>142</c:v>
                </c:pt>
                <c:pt idx="4926">
                  <c:v>142</c:v>
                </c:pt>
                <c:pt idx="4927">
                  <c:v>142</c:v>
                </c:pt>
                <c:pt idx="4928">
                  <c:v>142</c:v>
                </c:pt>
                <c:pt idx="4929">
                  <c:v>142</c:v>
                </c:pt>
                <c:pt idx="4930">
                  <c:v>142</c:v>
                </c:pt>
                <c:pt idx="4931">
                  <c:v>142</c:v>
                </c:pt>
                <c:pt idx="4932">
                  <c:v>142</c:v>
                </c:pt>
                <c:pt idx="4933">
                  <c:v>142</c:v>
                </c:pt>
                <c:pt idx="4934">
                  <c:v>142</c:v>
                </c:pt>
                <c:pt idx="4935">
                  <c:v>143</c:v>
                </c:pt>
                <c:pt idx="4936">
                  <c:v>144</c:v>
                </c:pt>
                <c:pt idx="4937">
                  <c:v>144</c:v>
                </c:pt>
                <c:pt idx="4938">
                  <c:v>145</c:v>
                </c:pt>
                <c:pt idx="4939">
                  <c:v>145</c:v>
                </c:pt>
                <c:pt idx="4940">
                  <c:v>145</c:v>
                </c:pt>
                <c:pt idx="4941">
                  <c:v>145</c:v>
                </c:pt>
                <c:pt idx="4942">
                  <c:v>145</c:v>
                </c:pt>
                <c:pt idx="4943">
                  <c:v>145</c:v>
                </c:pt>
                <c:pt idx="4944">
                  <c:v>145</c:v>
                </c:pt>
                <c:pt idx="4945">
                  <c:v>145</c:v>
                </c:pt>
                <c:pt idx="4946">
                  <c:v>145</c:v>
                </c:pt>
                <c:pt idx="4947">
                  <c:v>145</c:v>
                </c:pt>
                <c:pt idx="4948">
                  <c:v>146</c:v>
                </c:pt>
                <c:pt idx="4949">
                  <c:v>146</c:v>
                </c:pt>
                <c:pt idx="4950">
                  <c:v>146</c:v>
                </c:pt>
                <c:pt idx="4951">
                  <c:v>146</c:v>
                </c:pt>
                <c:pt idx="4952">
                  <c:v>146</c:v>
                </c:pt>
                <c:pt idx="4953">
                  <c:v>146</c:v>
                </c:pt>
                <c:pt idx="4954">
                  <c:v>146</c:v>
                </c:pt>
                <c:pt idx="4955">
                  <c:v>146</c:v>
                </c:pt>
                <c:pt idx="4956">
                  <c:v>146</c:v>
                </c:pt>
                <c:pt idx="4957">
                  <c:v>146</c:v>
                </c:pt>
                <c:pt idx="4958">
                  <c:v>146</c:v>
                </c:pt>
                <c:pt idx="4959">
                  <c:v>146</c:v>
                </c:pt>
                <c:pt idx="4960">
                  <c:v>146</c:v>
                </c:pt>
                <c:pt idx="4961">
                  <c:v>146</c:v>
                </c:pt>
                <c:pt idx="4962">
                  <c:v>146</c:v>
                </c:pt>
                <c:pt idx="4963">
                  <c:v>146</c:v>
                </c:pt>
                <c:pt idx="4964">
                  <c:v>146</c:v>
                </c:pt>
                <c:pt idx="4965">
                  <c:v>146</c:v>
                </c:pt>
                <c:pt idx="4966">
                  <c:v>146</c:v>
                </c:pt>
                <c:pt idx="4967">
                  <c:v>146</c:v>
                </c:pt>
                <c:pt idx="4968">
                  <c:v>146</c:v>
                </c:pt>
                <c:pt idx="4969">
                  <c:v>146</c:v>
                </c:pt>
                <c:pt idx="4970">
                  <c:v>146</c:v>
                </c:pt>
                <c:pt idx="4971">
                  <c:v>146</c:v>
                </c:pt>
                <c:pt idx="4972">
                  <c:v>146</c:v>
                </c:pt>
                <c:pt idx="4973">
                  <c:v>146</c:v>
                </c:pt>
                <c:pt idx="4974">
                  <c:v>146</c:v>
                </c:pt>
                <c:pt idx="4975">
                  <c:v>146</c:v>
                </c:pt>
                <c:pt idx="4976">
                  <c:v>146</c:v>
                </c:pt>
                <c:pt idx="4977">
                  <c:v>146</c:v>
                </c:pt>
                <c:pt idx="4978">
                  <c:v>146</c:v>
                </c:pt>
                <c:pt idx="4979">
                  <c:v>146</c:v>
                </c:pt>
                <c:pt idx="4980">
                  <c:v>146</c:v>
                </c:pt>
                <c:pt idx="4981">
                  <c:v>146</c:v>
                </c:pt>
                <c:pt idx="4982">
                  <c:v>146</c:v>
                </c:pt>
                <c:pt idx="4983">
                  <c:v>146</c:v>
                </c:pt>
                <c:pt idx="4984">
                  <c:v>146</c:v>
                </c:pt>
                <c:pt idx="4985">
                  <c:v>146</c:v>
                </c:pt>
                <c:pt idx="4986">
                  <c:v>146</c:v>
                </c:pt>
                <c:pt idx="4987">
                  <c:v>146</c:v>
                </c:pt>
                <c:pt idx="4988">
                  <c:v>146</c:v>
                </c:pt>
                <c:pt idx="4989">
                  <c:v>146</c:v>
                </c:pt>
                <c:pt idx="4990">
                  <c:v>146</c:v>
                </c:pt>
                <c:pt idx="4991">
                  <c:v>146</c:v>
                </c:pt>
                <c:pt idx="4992">
                  <c:v>146</c:v>
                </c:pt>
                <c:pt idx="4993">
                  <c:v>146</c:v>
                </c:pt>
                <c:pt idx="4994">
                  <c:v>146</c:v>
                </c:pt>
                <c:pt idx="4995">
                  <c:v>146</c:v>
                </c:pt>
                <c:pt idx="4996">
                  <c:v>146</c:v>
                </c:pt>
                <c:pt idx="4997">
                  <c:v>146</c:v>
                </c:pt>
                <c:pt idx="4998">
                  <c:v>146</c:v>
                </c:pt>
                <c:pt idx="4999">
                  <c:v>146</c:v>
                </c:pt>
                <c:pt idx="5000">
                  <c:v>146</c:v>
                </c:pt>
                <c:pt idx="5001">
                  <c:v>146</c:v>
                </c:pt>
                <c:pt idx="5002">
                  <c:v>146</c:v>
                </c:pt>
                <c:pt idx="5003">
                  <c:v>146</c:v>
                </c:pt>
                <c:pt idx="5004">
                  <c:v>146</c:v>
                </c:pt>
                <c:pt idx="5005">
                  <c:v>146</c:v>
                </c:pt>
                <c:pt idx="5006">
                  <c:v>146</c:v>
                </c:pt>
                <c:pt idx="5007">
                  <c:v>146</c:v>
                </c:pt>
                <c:pt idx="5008">
                  <c:v>146</c:v>
                </c:pt>
                <c:pt idx="5009">
                  <c:v>146</c:v>
                </c:pt>
                <c:pt idx="5010">
                  <c:v>146</c:v>
                </c:pt>
                <c:pt idx="5011">
                  <c:v>146</c:v>
                </c:pt>
                <c:pt idx="5012">
                  <c:v>146</c:v>
                </c:pt>
                <c:pt idx="5013">
                  <c:v>146</c:v>
                </c:pt>
                <c:pt idx="5014">
                  <c:v>146</c:v>
                </c:pt>
                <c:pt idx="5015">
                  <c:v>146</c:v>
                </c:pt>
                <c:pt idx="5016">
                  <c:v>147</c:v>
                </c:pt>
                <c:pt idx="5017">
                  <c:v>148</c:v>
                </c:pt>
                <c:pt idx="5018">
                  <c:v>149</c:v>
                </c:pt>
                <c:pt idx="5019">
                  <c:v>150</c:v>
                </c:pt>
                <c:pt idx="5020">
                  <c:v>151</c:v>
                </c:pt>
                <c:pt idx="5021">
                  <c:v>152</c:v>
                </c:pt>
                <c:pt idx="5022">
                  <c:v>152</c:v>
                </c:pt>
                <c:pt idx="5023">
                  <c:v>152</c:v>
                </c:pt>
                <c:pt idx="5024">
                  <c:v>152</c:v>
                </c:pt>
                <c:pt idx="5025">
                  <c:v>152</c:v>
                </c:pt>
                <c:pt idx="5026">
                  <c:v>152</c:v>
                </c:pt>
                <c:pt idx="5027">
                  <c:v>152</c:v>
                </c:pt>
                <c:pt idx="5028">
                  <c:v>153</c:v>
                </c:pt>
                <c:pt idx="5029">
                  <c:v>153</c:v>
                </c:pt>
                <c:pt idx="5030">
                  <c:v>153</c:v>
                </c:pt>
                <c:pt idx="5031">
                  <c:v>153</c:v>
                </c:pt>
                <c:pt idx="5032">
                  <c:v>153</c:v>
                </c:pt>
                <c:pt idx="5033">
                  <c:v>153</c:v>
                </c:pt>
                <c:pt idx="5034">
                  <c:v>153</c:v>
                </c:pt>
                <c:pt idx="5035">
                  <c:v>153</c:v>
                </c:pt>
                <c:pt idx="5036">
                  <c:v>153</c:v>
                </c:pt>
                <c:pt idx="5037">
                  <c:v>153</c:v>
                </c:pt>
                <c:pt idx="5038">
                  <c:v>153</c:v>
                </c:pt>
                <c:pt idx="5039">
                  <c:v>153</c:v>
                </c:pt>
                <c:pt idx="5040">
                  <c:v>153</c:v>
                </c:pt>
                <c:pt idx="5041">
                  <c:v>153</c:v>
                </c:pt>
                <c:pt idx="5042">
                  <c:v>153</c:v>
                </c:pt>
                <c:pt idx="5043">
                  <c:v>153</c:v>
                </c:pt>
                <c:pt idx="5044">
                  <c:v>153</c:v>
                </c:pt>
                <c:pt idx="5045">
                  <c:v>153</c:v>
                </c:pt>
                <c:pt idx="5046">
                  <c:v>153</c:v>
                </c:pt>
                <c:pt idx="5047">
                  <c:v>153</c:v>
                </c:pt>
                <c:pt idx="5048">
                  <c:v>153</c:v>
                </c:pt>
                <c:pt idx="5049">
                  <c:v>153</c:v>
                </c:pt>
                <c:pt idx="5050">
                  <c:v>153</c:v>
                </c:pt>
                <c:pt idx="5051">
                  <c:v>153</c:v>
                </c:pt>
                <c:pt idx="5052">
                  <c:v>153</c:v>
                </c:pt>
                <c:pt idx="5053">
                  <c:v>153</c:v>
                </c:pt>
                <c:pt idx="5054">
                  <c:v>153</c:v>
                </c:pt>
                <c:pt idx="5055">
                  <c:v>153</c:v>
                </c:pt>
                <c:pt idx="5056">
                  <c:v>153</c:v>
                </c:pt>
                <c:pt idx="5057">
                  <c:v>153</c:v>
                </c:pt>
                <c:pt idx="5058">
                  <c:v>153</c:v>
                </c:pt>
                <c:pt idx="5059">
                  <c:v>153</c:v>
                </c:pt>
                <c:pt idx="5060">
                  <c:v>153</c:v>
                </c:pt>
                <c:pt idx="5061">
                  <c:v>153</c:v>
                </c:pt>
                <c:pt idx="5062">
                  <c:v>153</c:v>
                </c:pt>
                <c:pt idx="5063">
                  <c:v>153</c:v>
                </c:pt>
                <c:pt idx="5064">
                  <c:v>153</c:v>
                </c:pt>
                <c:pt idx="5065">
                  <c:v>153</c:v>
                </c:pt>
                <c:pt idx="5066">
                  <c:v>153</c:v>
                </c:pt>
                <c:pt idx="5067">
                  <c:v>153</c:v>
                </c:pt>
                <c:pt idx="5068">
                  <c:v>153</c:v>
                </c:pt>
                <c:pt idx="5069">
                  <c:v>153</c:v>
                </c:pt>
                <c:pt idx="5070">
                  <c:v>153</c:v>
                </c:pt>
                <c:pt idx="5071">
                  <c:v>153</c:v>
                </c:pt>
                <c:pt idx="5072">
                  <c:v>153</c:v>
                </c:pt>
                <c:pt idx="5073">
                  <c:v>153</c:v>
                </c:pt>
                <c:pt idx="5074">
                  <c:v>153</c:v>
                </c:pt>
                <c:pt idx="5075">
                  <c:v>153</c:v>
                </c:pt>
                <c:pt idx="5076">
                  <c:v>153</c:v>
                </c:pt>
                <c:pt idx="5077">
                  <c:v>153</c:v>
                </c:pt>
                <c:pt idx="5078">
                  <c:v>153</c:v>
                </c:pt>
                <c:pt idx="5079">
                  <c:v>153</c:v>
                </c:pt>
                <c:pt idx="5080">
                  <c:v>153</c:v>
                </c:pt>
                <c:pt idx="5081">
                  <c:v>153</c:v>
                </c:pt>
                <c:pt idx="5082">
                  <c:v>153</c:v>
                </c:pt>
                <c:pt idx="5083">
                  <c:v>153</c:v>
                </c:pt>
                <c:pt idx="5084">
                  <c:v>153</c:v>
                </c:pt>
                <c:pt idx="5085">
                  <c:v>153</c:v>
                </c:pt>
                <c:pt idx="5086">
                  <c:v>153</c:v>
                </c:pt>
                <c:pt idx="5087">
                  <c:v>153</c:v>
                </c:pt>
                <c:pt idx="5088">
                  <c:v>153</c:v>
                </c:pt>
                <c:pt idx="5089">
                  <c:v>153</c:v>
                </c:pt>
                <c:pt idx="5090">
                  <c:v>153</c:v>
                </c:pt>
                <c:pt idx="5091">
                  <c:v>153</c:v>
                </c:pt>
                <c:pt idx="5092">
                  <c:v>153</c:v>
                </c:pt>
                <c:pt idx="5093">
                  <c:v>153</c:v>
                </c:pt>
                <c:pt idx="5094">
                  <c:v>153</c:v>
                </c:pt>
                <c:pt idx="5095">
                  <c:v>153</c:v>
                </c:pt>
                <c:pt idx="5096">
                  <c:v>153</c:v>
                </c:pt>
                <c:pt idx="5097">
                  <c:v>153</c:v>
                </c:pt>
                <c:pt idx="5098">
                  <c:v>153</c:v>
                </c:pt>
                <c:pt idx="5099">
                  <c:v>153</c:v>
                </c:pt>
                <c:pt idx="5100">
                  <c:v>153</c:v>
                </c:pt>
                <c:pt idx="5101">
                  <c:v>154</c:v>
                </c:pt>
                <c:pt idx="5102">
                  <c:v>154</c:v>
                </c:pt>
                <c:pt idx="5103">
                  <c:v>154</c:v>
                </c:pt>
                <c:pt idx="5104">
                  <c:v>154</c:v>
                </c:pt>
                <c:pt idx="5105">
                  <c:v>154</c:v>
                </c:pt>
                <c:pt idx="5106">
                  <c:v>154</c:v>
                </c:pt>
                <c:pt idx="5107">
                  <c:v>154</c:v>
                </c:pt>
                <c:pt idx="5108">
                  <c:v>154</c:v>
                </c:pt>
                <c:pt idx="5109">
                  <c:v>154</c:v>
                </c:pt>
                <c:pt idx="5110">
                  <c:v>154</c:v>
                </c:pt>
                <c:pt idx="5111">
                  <c:v>154</c:v>
                </c:pt>
                <c:pt idx="5112">
                  <c:v>154</c:v>
                </c:pt>
                <c:pt idx="5113">
                  <c:v>154</c:v>
                </c:pt>
                <c:pt idx="5114">
                  <c:v>154</c:v>
                </c:pt>
                <c:pt idx="5115">
                  <c:v>154</c:v>
                </c:pt>
                <c:pt idx="5116">
                  <c:v>154</c:v>
                </c:pt>
                <c:pt idx="5117">
                  <c:v>154</c:v>
                </c:pt>
                <c:pt idx="5118">
                  <c:v>154</c:v>
                </c:pt>
                <c:pt idx="5119">
                  <c:v>154</c:v>
                </c:pt>
                <c:pt idx="5120">
                  <c:v>154</c:v>
                </c:pt>
                <c:pt idx="5121">
                  <c:v>154</c:v>
                </c:pt>
                <c:pt idx="5122">
                  <c:v>154</c:v>
                </c:pt>
                <c:pt idx="5123">
                  <c:v>154</c:v>
                </c:pt>
                <c:pt idx="5124">
                  <c:v>154</c:v>
                </c:pt>
                <c:pt idx="5125">
                  <c:v>155</c:v>
                </c:pt>
                <c:pt idx="5126">
                  <c:v>155</c:v>
                </c:pt>
                <c:pt idx="5127">
                  <c:v>155</c:v>
                </c:pt>
                <c:pt idx="5128">
                  <c:v>155</c:v>
                </c:pt>
                <c:pt idx="5129">
                  <c:v>155</c:v>
                </c:pt>
                <c:pt idx="5130">
                  <c:v>155</c:v>
                </c:pt>
                <c:pt idx="5131">
                  <c:v>155</c:v>
                </c:pt>
                <c:pt idx="5132">
                  <c:v>155</c:v>
                </c:pt>
                <c:pt idx="5133">
                  <c:v>155</c:v>
                </c:pt>
                <c:pt idx="5134">
                  <c:v>155</c:v>
                </c:pt>
                <c:pt idx="5135">
                  <c:v>155</c:v>
                </c:pt>
                <c:pt idx="5136">
                  <c:v>155</c:v>
                </c:pt>
                <c:pt idx="5137">
                  <c:v>155</c:v>
                </c:pt>
                <c:pt idx="5138">
                  <c:v>155</c:v>
                </c:pt>
                <c:pt idx="5139">
                  <c:v>155</c:v>
                </c:pt>
                <c:pt idx="5140">
                  <c:v>155</c:v>
                </c:pt>
                <c:pt idx="5141">
                  <c:v>155</c:v>
                </c:pt>
                <c:pt idx="5142">
                  <c:v>155</c:v>
                </c:pt>
                <c:pt idx="5143">
                  <c:v>155</c:v>
                </c:pt>
                <c:pt idx="5144">
                  <c:v>155</c:v>
                </c:pt>
                <c:pt idx="5145">
                  <c:v>155</c:v>
                </c:pt>
                <c:pt idx="5146">
                  <c:v>155</c:v>
                </c:pt>
                <c:pt idx="5147">
                  <c:v>155</c:v>
                </c:pt>
                <c:pt idx="5148">
                  <c:v>155</c:v>
                </c:pt>
                <c:pt idx="5149">
                  <c:v>155</c:v>
                </c:pt>
                <c:pt idx="5150">
                  <c:v>155</c:v>
                </c:pt>
                <c:pt idx="5151">
                  <c:v>155</c:v>
                </c:pt>
                <c:pt idx="5152">
                  <c:v>155</c:v>
                </c:pt>
                <c:pt idx="5153">
                  <c:v>155</c:v>
                </c:pt>
                <c:pt idx="5154">
                  <c:v>155</c:v>
                </c:pt>
                <c:pt idx="5155">
                  <c:v>155</c:v>
                </c:pt>
                <c:pt idx="5156">
                  <c:v>155</c:v>
                </c:pt>
                <c:pt idx="5157">
                  <c:v>155</c:v>
                </c:pt>
                <c:pt idx="5158">
                  <c:v>155</c:v>
                </c:pt>
                <c:pt idx="5159">
                  <c:v>155</c:v>
                </c:pt>
                <c:pt idx="5160">
                  <c:v>155</c:v>
                </c:pt>
                <c:pt idx="5161">
                  <c:v>155</c:v>
                </c:pt>
                <c:pt idx="5162">
                  <c:v>155</c:v>
                </c:pt>
                <c:pt idx="5163">
                  <c:v>155</c:v>
                </c:pt>
                <c:pt idx="5164">
                  <c:v>155</c:v>
                </c:pt>
                <c:pt idx="5165">
                  <c:v>155</c:v>
                </c:pt>
                <c:pt idx="5166">
                  <c:v>155</c:v>
                </c:pt>
                <c:pt idx="5167">
                  <c:v>155</c:v>
                </c:pt>
                <c:pt idx="5168">
                  <c:v>155</c:v>
                </c:pt>
                <c:pt idx="5169">
                  <c:v>155</c:v>
                </c:pt>
                <c:pt idx="5170">
                  <c:v>155</c:v>
                </c:pt>
                <c:pt idx="5171">
                  <c:v>155</c:v>
                </c:pt>
                <c:pt idx="5172">
                  <c:v>155</c:v>
                </c:pt>
                <c:pt idx="5173">
                  <c:v>155</c:v>
                </c:pt>
                <c:pt idx="5174">
                  <c:v>155</c:v>
                </c:pt>
                <c:pt idx="5175">
                  <c:v>155</c:v>
                </c:pt>
                <c:pt idx="5176">
                  <c:v>155</c:v>
                </c:pt>
                <c:pt idx="5177">
                  <c:v>155</c:v>
                </c:pt>
                <c:pt idx="5178">
                  <c:v>155</c:v>
                </c:pt>
                <c:pt idx="5179">
                  <c:v>155</c:v>
                </c:pt>
                <c:pt idx="5180">
                  <c:v>155</c:v>
                </c:pt>
                <c:pt idx="5181">
                  <c:v>155</c:v>
                </c:pt>
                <c:pt idx="5182">
                  <c:v>155</c:v>
                </c:pt>
                <c:pt idx="5183">
                  <c:v>155</c:v>
                </c:pt>
                <c:pt idx="5184">
                  <c:v>155</c:v>
                </c:pt>
                <c:pt idx="5185">
                  <c:v>155</c:v>
                </c:pt>
                <c:pt idx="5186">
                  <c:v>155</c:v>
                </c:pt>
                <c:pt idx="5187">
                  <c:v>155</c:v>
                </c:pt>
                <c:pt idx="5188">
                  <c:v>155</c:v>
                </c:pt>
                <c:pt idx="5189">
                  <c:v>155</c:v>
                </c:pt>
                <c:pt idx="5190">
                  <c:v>155</c:v>
                </c:pt>
                <c:pt idx="5191">
                  <c:v>155</c:v>
                </c:pt>
                <c:pt idx="5192">
                  <c:v>155</c:v>
                </c:pt>
                <c:pt idx="5193">
                  <c:v>155</c:v>
                </c:pt>
                <c:pt idx="5194">
                  <c:v>155</c:v>
                </c:pt>
                <c:pt idx="5195">
                  <c:v>155</c:v>
                </c:pt>
                <c:pt idx="5196">
                  <c:v>155</c:v>
                </c:pt>
                <c:pt idx="5197">
                  <c:v>156</c:v>
                </c:pt>
                <c:pt idx="5198">
                  <c:v>156</c:v>
                </c:pt>
                <c:pt idx="5199">
                  <c:v>156</c:v>
                </c:pt>
                <c:pt idx="5200">
                  <c:v>156</c:v>
                </c:pt>
                <c:pt idx="5201">
                  <c:v>156</c:v>
                </c:pt>
                <c:pt idx="5202">
                  <c:v>156</c:v>
                </c:pt>
                <c:pt idx="5203">
                  <c:v>156</c:v>
                </c:pt>
                <c:pt idx="5204">
                  <c:v>156</c:v>
                </c:pt>
                <c:pt idx="5205">
                  <c:v>157</c:v>
                </c:pt>
                <c:pt idx="5206">
                  <c:v>157</c:v>
                </c:pt>
                <c:pt idx="5207">
                  <c:v>157</c:v>
                </c:pt>
                <c:pt idx="5208">
                  <c:v>157</c:v>
                </c:pt>
                <c:pt idx="5209">
                  <c:v>157</c:v>
                </c:pt>
                <c:pt idx="5210">
                  <c:v>157</c:v>
                </c:pt>
                <c:pt idx="5211">
                  <c:v>157</c:v>
                </c:pt>
                <c:pt idx="5212">
                  <c:v>157</c:v>
                </c:pt>
                <c:pt idx="5213">
                  <c:v>157</c:v>
                </c:pt>
                <c:pt idx="5214">
                  <c:v>157</c:v>
                </c:pt>
                <c:pt idx="5215">
                  <c:v>157</c:v>
                </c:pt>
                <c:pt idx="5216">
                  <c:v>157</c:v>
                </c:pt>
                <c:pt idx="5217">
                  <c:v>157</c:v>
                </c:pt>
                <c:pt idx="5218">
                  <c:v>157</c:v>
                </c:pt>
                <c:pt idx="5219">
                  <c:v>157</c:v>
                </c:pt>
                <c:pt idx="5220">
                  <c:v>157</c:v>
                </c:pt>
                <c:pt idx="5221">
                  <c:v>157</c:v>
                </c:pt>
                <c:pt idx="5222">
                  <c:v>157</c:v>
                </c:pt>
                <c:pt idx="5223">
                  <c:v>157</c:v>
                </c:pt>
                <c:pt idx="5224">
                  <c:v>157</c:v>
                </c:pt>
                <c:pt idx="5225">
                  <c:v>157</c:v>
                </c:pt>
                <c:pt idx="5226">
                  <c:v>157</c:v>
                </c:pt>
                <c:pt idx="5227">
                  <c:v>157</c:v>
                </c:pt>
                <c:pt idx="5228">
                  <c:v>157</c:v>
                </c:pt>
                <c:pt idx="5229">
                  <c:v>157</c:v>
                </c:pt>
                <c:pt idx="5230">
                  <c:v>157</c:v>
                </c:pt>
                <c:pt idx="5231">
                  <c:v>157</c:v>
                </c:pt>
                <c:pt idx="5232">
                  <c:v>157</c:v>
                </c:pt>
                <c:pt idx="5233">
                  <c:v>157</c:v>
                </c:pt>
                <c:pt idx="5234">
                  <c:v>157</c:v>
                </c:pt>
                <c:pt idx="5235">
                  <c:v>157</c:v>
                </c:pt>
                <c:pt idx="5236">
                  <c:v>157</c:v>
                </c:pt>
                <c:pt idx="5237">
                  <c:v>157</c:v>
                </c:pt>
                <c:pt idx="5238">
                  <c:v>157</c:v>
                </c:pt>
                <c:pt idx="5239">
                  <c:v>157</c:v>
                </c:pt>
                <c:pt idx="5240">
                  <c:v>157</c:v>
                </c:pt>
                <c:pt idx="5241">
                  <c:v>157</c:v>
                </c:pt>
                <c:pt idx="5242">
                  <c:v>157</c:v>
                </c:pt>
                <c:pt idx="5243">
                  <c:v>157</c:v>
                </c:pt>
                <c:pt idx="5244">
                  <c:v>157</c:v>
                </c:pt>
                <c:pt idx="5245">
                  <c:v>157</c:v>
                </c:pt>
                <c:pt idx="5246">
                  <c:v>157</c:v>
                </c:pt>
                <c:pt idx="5247">
                  <c:v>157</c:v>
                </c:pt>
                <c:pt idx="5248">
                  <c:v>157</c:v>
                </c:pt>
                <c:pt idx="5249">
                  <c:v>157</c:v>
                </c:pt>
                <c:pt idx="5250">
                  <c:v>157</c:v>
                </c:pt>
                <c:pt idx="5251">
                  <c:v>157</c:v>
                </c:pt>
                <c:pt idx="5252">
                  <c:v>157</c:v>
                </c:pt>
                <c:pt idx="5253">
                  <c:v>157</c:v>
                </c:pt>
                <c:pt idx="5254">
                  <c:v>157</c:v>
                </c:pt>
                <c:pt idx="5255">
                  <c:v>157</c:v>
                </c:pt>
                <c:pt idx="5256">
                  <c:v>157</c:v>
                </c:pt>
                <c:pt idx="5257">
                  <c:v>157</c:v>
                </c:pt>
                <c:pt idx="5258">
                  <c:v>157</c:v>
                </c:pt>
                <c:pt idx="5259">
                  <c:v>157</c:v>
                </c:pt>
                <c:pt idx="5260">
                  <c:v>157</c:v>
                </c:pt>
                <c:pt idx="5261">
                  <c:v>157</c:v>
                </c:pt>
                <c:pt idx="5262">
                  <c:v>157</c:v>
                </c:pt>
                <c:pt idx="5263">
                  <c:v>157</c:v>
                </c:pt>
                <c:pt idx="5264">
                  <c:v>157</c:v>
                </c:pt>
                <c:pt idx="5265">
                  <c:v>157</c:v>
                </c:pt>
                <c:pt idx="5266">
                  <c:v>157</c:v>
                </c:pt>
                <c:pt idx="5267">
                  <c:v>157</c:v>
                </c:pt>
                <c:pt idx="5268">
                  <c:v>157</c:v>
                </c:pt>
                <c:pt idx="5269">
                  <c:v>157</c:v>
                </c:pt>
                <c:pt idx="5270">
                  <c:v>157</c:v>
                </c:pt>
                <c:pt idx="5271">
                  <c:v>157</c:v>
                </c:pt>
                <c:pt idx="5272">
                  <c:v>157</c:v>
                </c:pt>
                <c:pt idx="5273">
                  <c:v>157</c:v>
                </c:pt>
                <c:pt idx="5274">
                  <c:v>157</c:v>
                </c:pt>
                <c:pt idx="5275">
                  <c:v>157</c:v>
                </c:pt>
                <c:pt idx="5276">
                  <c:v>157</c:v>
                </c:pt>
                <c:pt idx="5277">
                  <c:v>157</c:v>
                </c:pt>
                <c:pt idx="5278">
                  <c:v>157</c:v>
                </c:pt>
                <c:pt idx="5279">
                  <c:v>157</c:v>
                </c:pt>
                <c:pt idx="5280">
                  <c:v>157</c:v>
                </c:pt>
                <c:pt idx="5281">
                  <c:v>157</c:v>
                </c:pt>
                <c:pt idx="5282">
                  <c:v>157</c:v>
                </c:pt>
                <c:pt idx="5283">
                  <c:v>157</c:v>
                </c:pt>
                <c:pt idx="5284">
                  <c:v>157</c:v>
                </c:pt>
                <c:pt idx="5285">
                  <c:v>157</c:v>
                </c:pt>
                <c:pt idx="5286">
                  <c:v>157</c:v>
                </c:pt>
                <c:pt idx="5287">
                  <c:v>157</c:v>
                </c:pt>
                <c:pt idx="5288">
                  <c:v>157</c:v>
                </c:pt>
                <c:pt idx="5289">
                  <c:v>157</c:v>
                </c:pt>
                <c:pt idx="5290">
                  <c:v>157</c:v>
                </c:pt>
                <c:pt idx="5291">
                  <c:v>157</c:v>
                </c:pt>
                <c:pt idx="5292">
                  <c:v>157</c:v>
                </c:pt>
                <c:pt idx="5293">
                  <c:v>158</c:v>
                </c:pt>
                <c:pt idx="5294">
                  <c:v>158</c:v>
                </c:pt>
                <c:pt idx="5295">
                  <c:v>158</c:v>
                </c:pt>
                <c:pt idx="5296">
                  <c:v>158</c:v>
                </c:pt>
                <c:pt idx="5297">
                  <c:v>158</c:v>
                </c:pt>
                <c:pt idx="5298">
                  <c:v>158</c:v>
                </c:pt>
                <c:pt idx="5299">
                  <c:v>158</c:v>
                </c:pt>
                <c:pt idx="5300">
                  <c:v>158</c:v>
                </c:pt>
                <c:pt idx="5301">
                  <c:v>158</c:v>
                </c:pt>
                <c:pt idx="5302">
                  <c:v>158</c:v>
                </c:pt>
                <c:pt idx="5303">
                  <c:v>158</c:v>
                </c:pt>
                <c:pt idx="5304">
                  <c:v>158</c:v>
                </c:pt>
                <c:pt idx="5305">
                  <c:v>158</c:v>
                </c:pt>
                <c:pt idx="5306">
                  <c:v>158</c:v>
                </c:pt>
                <c:pt idx="5307">
                  <c:v>158</c:v>
                </c:pt>
                <c:pt idx="5308">
                  <c:v>158</c:v>
                </c:pt>
                <c:pt idx="5309">
                  <c:v>158</c:v>
                </c:pt>
                <c:pt idx="5310">
                  <c:v>158</c:v>
                </c:pt>
                <c:pt idx="5311">
                  <c:v>158</c:v>
                </c:pt>
                <c:pt idx="5312">
                  <c:v>158</c:v>
                </c:pt>
                <c:pt idx="5313">
                  <c:v>158</c:v>
                </c:pt>
                <c:pt idx="5314">
                  <c:v>158</c:v>
                </c:pt>
                <c:pt idx="5315">
                  <c:v>158</c:v>
                </c:pt>
                <c:pt idx="5316">
                  <c:v>158</c:v>
                </c:pt>
                <c:pt idx="5317">
                  <c:v>158</c:v>
                </c:pt>
                <c:pt idx="5318">
                  <c:v>159</c:v>
                </c:pt>
                <c:pt idx="5319">
                  <c:v>159</c:v>
                </c:pt>
                <c:pt idx="5320">
                  <c:v>159</c:v>
                </c:pt>
                <c:pt idx="5321">
                  <c:v>159</c:v>
                </c:pt>
                <c:pt idx="5322">
                  <c:v>159</c:v>
                </c:pt>
                <c:pt idx="5323">
                  <c:v>159</c:v>
                </c:pt>
                <c:pt idx="5324">
                  <c:v>159</c:v>
                </c:pt>
                <c:pt idx="5325">
                  <c:v>159</c:v>
                </c:pt>
                <c:pt idx="5326">
                  <c:v>159</c:v>
                </c:pt>
                <c:pt idx="5327">
                  <c:v>159</c:v>
                </c:pt>
                <c:pt idx="5328">
                  <c:v>159</c:v>
                </c:pt>
                <c:pt idx="5329">
                  <c:v>159</c:v>
                </c:pt>
                <c:pt idx="5330">
                  <c:v>159</c:v>
                </c:pt>
                <c:pt idx="5331">
                  <c:v>159</c:v>
                </c:pt>
                <c:pt idx="5332">
                  <c:v>159</c:v>
                </c:pt>
                <c:pt idx="5333">
                  <c:v>159</c:v>
                </c:pt>
                <c:pt idx="5334">
                  <c:v>159</c:v>
                </c:pt>
                <c:pt idx="5335">
                  <c:v>159</c:v>
                </c:pt>
                <c:pt idx="5336">
                  <c:v>159</c:v>
                </c:pt>
                <c:pt idx="5337">
                  <c:v>159</c:v>
                </c:pt>
                <c:pt idx="5338">
                  <c:v>159</c:v>
                </c:pt>
                <c:pt idx="5339">
                  <c:v>159</c:v>
                </c:pt>
                <c:pt idx="5340">
                  <c:v>159</c:v>
                </c:pt>
                <c:pt idx="5341">
                  <c:v>159</c:v>
                </c:pt>
                <c:pt idx="5342">
                  <c:v>159</c:v>
                </c:pt>
                <c:pt idx="5343">
                  <c:v>159</c:v>
                </c:pt>
                <c:pt idx="5344">
                  <c:v>159</c:v>
                </c:pt>
                <c:pt idx="5345">
                  <c:v>159</c:v>
                </c:pt>
                <c:pt idx="5346">
                  <c:v>159</c:v>
                </c:pt>
                <c:pt idx="5347">
                  <c:v>159</c:v>
                </c:pt>
                <c:pt idx="5348">
                  <c:v>159</c:v>
                </c:pt>
                <c:pt idx="5349">
                  <c:v>159</c:v>
                </c:pt>
                <c:pt idx="5350">
                  <c:v>159</c:v>
                </c:pt>
                <c:pt idx="5351">
                  <c:v>159</c:v>
                </c:pt>
                <c:pt idx="5352">
                  <c:v>159</c:v>
                </c:pt>
                <c:pt idx="5353">
                  <c:v>159</c:v>
                </c:pt>
                <c:pt idx="5354">
                  <c:v>159</c:v>
                </c:pt>
                <c:pt idx="5355">
                  <c:v>159</c:v>
                </c:pt>
                <c:pt idx="5356">
                  <c:v>159</c:v>
                </c:pt>
                <c:pt idx="5357">
                  <c:v>159</c:v>
                </c:pt>
                <c:pt idx="5358">
                  <c:v>159</c:v>
                </c:pt>
                <c:pt idx="5359">
                  <c:v>159</c:v>
                </c:pt>
                <c:pt idx="5360">
                  <c:v>159</c:v>
                </c:pt>
                <c:pt idx="5361">
                  <c:v>159</c:v>
                </c:pt>
                <c:pt idx="5362">
                  <c:v>159</c:v>
                </c:pt>
                <c:pt idx="5363">
                  <c:v>159</c:v>
                </c:pt>
                <c:pt idx="5364">
                  <c:v>159</c:v>
                </c:pt>
                <c:pt idx="5365">
                  <c:v>159</c:v>
                </c:pt>
                <c:pt idx="5366">
                  <c:v>159</c:v>
                </c:pt>
                <c:pt idx="5367">
                  <c:v>159</c:v>
                </c:pt>
                <c:pt idx="5368">
                  <c:v>159</c:v>
                </c:pt>
                <c:pt idx="5369">
                  <c:v>159</c:v>
                </c:pt>
                <c:pt idx="5370">
                  <c:v>159</c:v>
                </c:pt>
                <c:pt idx="5371">
                  <c:v>159</c:v>
                </c:pt>
                <c:pt idx="5372">
                  <c:v>159</c:v>
                </c:pt>
                <c:pt idx="5373">
                  <c:v>159</c:v>
                </c:pt>
                <c:pt idx="5374">
                  <c:v>159</c:v>
                </c:pt>
                <c:pt idx="5375">
                  <c:v>159</c:v>
                </c:pt>
                <c:pt idx="5376">
                  <c:v>159</c:v>
                </c:pt>
                <c:pt idx="5377">
                  <c:v>159</c:v>
                </c:pt>
                <c:pt idx="5378">
                  <c:v>159</c:v>
                </c:pt>
                <c:pt idx="5379">
                  <c:v>159</c:v>
                </c:pt>
                <c:pt idx="5380">
                  <c:v>159</c:v>
                </c:pt>
                <c:pt idx="5381">
                  <c:v>159</c:v>
                </c:pt>
                <c:pt idx="5382">
                  <c:v>159</c:v>
                </c:pt>
                <c:pt idx="5383">
                  <c:v>159</c:v>
                </c:pt>
                <c:pt idx="5384">
                  <c:v>159</c:v>
                </c:pt>
                <c:pt idx="5385">
                  <c:v>160</c:v>
                </c:pt>
                <c:pt idx="5386">
                  <c:v>160</c:v>
                </c:pt>
                <c:pt idx="5387">
                  <c:v>160</c:v>
                </c:pt>
                <c:pt idx="5388">
                  <c:v>160</c:v>
                </c:pt>
                <c:pt idx="5389">
                  <c:v>160</c:v>
                </c:pt>
                <c:pt idx="5390">
                  <c:v>161</c:v>
                </c:pt>
                <c:pt idx="5391">
                  <c:v>161</c:v>
                </c:pt>
                <c:pt idx="5392">
                  <c:v>161</c:v>
                </c:pt>
                <c:pt idx="5393">
                  <c:v>161</c:v>
                </c:pt>
                <c:pt idx="5394">
                  <c:v>161</c:v>
                </c:pt>
                <c:pt idx="5395">
                  <c:v>161</c:v>
                </c:pt>
                <c:pt idx="5396">
                  <c:v>161</c:v>
                </c:pt>
                <c:pt idx="5397">
                  <c:v>161</c:v>
                </c:pt>
                <c:pt idx="5398">
                  <c:v>161</c:v>
                </c:pt>
                <c:pt idx="5399">
                  <c:v>161</c:v>
                </c:pt>
                <c:pt idx="5400">
                  <c:v>161</c:v>
                </c:pt>
                <c:pt idx="5401">
                  <c:v>161</c:v>
                </c:pt>
                <c:pt idx="5402">
                  <c:v>161</c:v>
                </c:pt>
                <c:pt idx="5403">
                  <c:v>161</c:v>
                </c:pt>
                <c:pt idx="5404">
                  <c:v>162</c:v>
                </c:pt>
                <c:pt idx="5405">
                  <c:v>162</c:v>
                </c:pt>
                <c:pt idx="5406">
                  <c:v>163</c:v>
                </c:pt>
                <c:pt idx="5407">
                  <c:v>163</c:v>
                </c:pt>
                <c:pt idx="5408">
                  <c:v>163</c:v>
                </c:pt>
                <c:pt idx="5409">
                  <c:v>163</c:v>
                </c:pt>
                <c:pt idx="5410">
                  <c:v>163</c:v>
                </c:pt>
                <c:pt idx="5411">
                  <c:v>163</c:v>
                </c:pt>
                <c:pt idx="5412">
                  <c:v>163</c:v>
                </c:pt>
                <c:pt idx="5413">
                  <c:v>163</c:v>
                </c:pt>
                <c:pt idx="5414">
                  <c:v>163</c:v>
                </c:pt>
                <c:pt idx="5415">
                  <c:v>163</c:v>
                </c:pt>
                <c:pt idx="5416">
                  <c:v>163</c:v>
                </c:pt>
                <c:pt idx="5417">
                  <c:v>163</c:v>
                </c:pt>
                <c:pt idx="5418">
                  <c:v>163</c:v>
                </c:pt>
                <c:pt idx="5419">
                  <c:v>163</c:v>
                </c:pt>
                <c:pt idx="5420">
                  <c:v>163</c:v>
                </c:pt>
                <c:pt idx="5421">
                  <c:v>163</c:v>
                </c:pt>
                <c:pt idx="5422">
                  <c:v>163</c:v>
                </c:pt>
                <c:pt idx="5423">
                  <c:v>164</c:v>
                </c:pt>
                <c:pt idx="5424">
                  <c:v>164</c:v>
                </c:pt>
                <c:pt idx="5425">
                  <c:v>164</c:v>
                </c:pt>
                <c:pt idx="5426">
                  <c:v>164</c:v>
                </c:pt>
                <c:pt idx="5427">
                  <c:v>164</c:v>
                </c:pt>
                <c:pt idx="5428">
                  <c:v>164</c:v>
                </c:pt>
                <c:pt idx="5429">
                  <c:v>164</c:v>
                </c:pt>
                <c:pt idx="5430">
                  <c:v>164</c:v>
                </c:pt>
                <c:pt idx="5431">
                  <c:v>164</c:v>
                </c:pt>
                <c:pt idx="5432">
                  <c:v>164</c:v>
                </c:pt>
                <c:pt idx="5433">
                  <c:v>164</c:v>
                </c:pt>
                <c:pt idx="5434">
                  <c:v>164</c:v>
                </c:pt>
                <c:pt idx="5435">
                  <c:v>164</c:v>
                </c:pt>
                <c:pt idx="5436">
                  <c:v>164</c:v>
                </c:pt>
                <c:pt idx="5437">
                  <c:v>164</c:v>
                </c:pt>
                <c:pt idx="5438">
                  <c:v>164</c:v>
                </c:pt>
                <c:pt idx="5439">
                  <c:v>164</c:v>
                </c:pt>
                <c:pt idx="5440">
                  <c:v>164</c:v>
                </c:pt>
                <c:pt idx="5441">
                  <c:v>164</c:v>
                </c:pt>
                <c:pt idx="5442">
                  <c:v>164</c:v>
                </c:pt>
                <c:pt idx="5443">
                  <c:v>164</c:v>
                </c:pt>
                <c:pt idx="5444">
                  <c:v>164</c:v>
                </c:pt>
                <c:pt idx="5445">
                  <c:v>164</c:v>
                </c:pt>
                <c:pt idx="5446">
                  <c:v>164</c:v>
                </c:pt>
                <c:pt idx="5447">
                  <c:v>164</c:v>
                </c:pt>
                <c:pt idx="5448">
                  <c:v>164</c:v>
                </c:pt>
                <c:pt idx="5449">
                  <c:v>164</c:v>
                </c:pt>
                <c:pt idx="5450">
                  <c:v>164</c:v>
                </c:pt>
                <c:pt idx="5451">
                  <c:v>164</c:v>
                </c:pt>
                <c:pt idx="5452">
                  <c:v>164</c:v>
                </c:pt>
                <c:pt idx="5453">
                  <c:v>164</c:v>
                </c:pt>
                <c:pt idx="5454">
                  <c:v>164</c:v>
                </c:pt>
                <c:pt idx="5455">
                  <c:v>164</c:v>
                </c:pt>
                <c:pt idx="5456">
                  <c:v>164</c:v>
                </c:pt>
                <c:pt idx="5457">
                  <c:v>164</c:v>
                </c:pt>
                <c:pt idx="5458">
                  <c:v>164</c:v>
                </c:pt>
                <c:pt idx="5459">
                  <c:v>164</c:v>
                </c:pt>
                <c:pt idx="5460">
                  <c:v>164</c:v>
                </c:pt>
                <c:pt idx="5461">
                  <c:v>164</c:v>
                </c:pt>
                <c:pt idx="5462">
                  <c:v>164</c:v>
                </c:pt>
                <c:pt idx="5463">
                  <c:v>164</c:v>
                </c:pt>
                <c:pt idx="5464">
                  <c:v>164</c:v>
                </c:pt>
                <c:pt idx="5465">
                  <c:v>164</c:v>
                </c:pt>
                <c:pt idx="5466">
                  <c:v>164</c:v>
                </c:pt>
                <c:pt idx="5467">
                  <c:v>164</c:v>
                </c:pt>
                <c:pt idx="5468">
                  <c:v>164</c:v>
                </c:pt>
                <c:pt idx="5469">
                  <c:v>164</c:v>
                </c:pt>
                <c:pt idx="5470">
                  <c:v>164</c:v>
                </c:pt>
                <c:pt idx="5471">
                  <c:v>164</c:v>
                </c:pt>
                <c:pt idx="5472">
                  <c:v>164</c:v>
                </c:pt>
                <c:pt idx="5473">
                  <c:v>164</c:v>
                </c:pt>
                <c:pt idx="5474">
                  <c:v>165</c:v>
                </c:pt>
                <c:pt idx="5475">
                  <c:v>165</c:v>
                </c:pt>
                <c:pt idx="5476">
                  <c:v>165</c:v>
                </c:pt>
                <c:pt idx="5477">
                  <c:v>165</c:v>
                </c:pt>
                <c:pt idx="5478">
                  <c:v>165</c:v>
                </c:pt>
                <c:pt idx="5479">
                  <c:v>165</c:v>
                </c:pt>
                <c:pt idx="5480">
                  <c:v>165</c:v>
                </c:pt>
                <c:pt idx="5481">
                  <c:v>165</c:v>
                </c:pt>
                <c:pt idx="5482">
                  <c:v>165</c:v>
                </c:pt>
                <c:pt idx="5483">
                  <c:v>165</c:v>
                </c:pt>
                <c:pt idx="5484">
                  <c:v>165</c:v>
                </c:pt>
                <c:pt idx="5485">
                  <c:v>165</c:v>
                </c:pt>
                <c:pt idx="5486">
                  <c:v>165</c:v>
                </c:pt>
                <c:pt idx="5487">
                  <c:v>166</c:v>
                </c:pt>
                <c:pt idx="5488">
                  <c:v>166</c:v>
                </c:pt>
                <c:pt idx="5489">
                  <c:v>166</c:v>
                </c:pt>
                <c:pt idx="5490">
                  <c:v>166</c:v>
                </c:pt>
                <c:pt idx="5491">
                  <c:v>166</c:v>
                </c:pt>
                <c:pt idx="5492">
                  <c:v>166</c:v>
                </c:pt>
                <c:pt idx="5493">
                  <c:v>166</c:v>
                </c:pt>
                <c:pt idx="5494">
                  <c:v>166</c:v>
                </c:pt>
                <c:pt idx="5495">
                  <c:v>166</c:v>
                </c:pt>
                <c:pt idx="5496">
                  <c:v>166</c:v>
                </c:pt>
                <c:pt idx="5497">
                  <c:v>166</c:v>
                </c:pt>
                <c:pt idx="5498">
                  <c:v>166</c:v>
                </c:pt>
                <c:pt idx="5499">
                  <c:v>166</c:v>
                </c:pt>
                <c:pt idx="5500">
                  <c:v>166</c:v>
                </c:pt>
                <c:pt idx="5501">
                  <c:v>166</c:v>
                </c:pt>
                <c:pt idx="5502">
                  <c:v>166</c:v>
                </c:pt>
                <c:pt idx="5503">
                  <c:v>166</c:v>
                </c:pt>
                <c:pt idx="5504">
                  <c:v>166</c:v>
                </c:pt>
                <c:pt idx="5505">
                  <c:v>166</c:v>
                </c:pt>
                <c:pt idx="5506">
                  <c:v>166</c:v>
                </c:pt>
                <c:pt idx="5507">
                  <c:v>166</c:v>
                </c:pt>
                <c:pt idx="5508">
                  <c:v>166</c:v>
                </c:pt>
                <c:pt idx="5509">
                  <c:v>166</c:v>
                </c:pt>
                <c:pt idx="5510">
                  <c:v>166</c:v>
                </c:pt>
                <c:pt idx="5511">
                  <c:v>166</c:v>
                </c:pt>
                <c:pt idx="5512">
                  <c:v>166</c:v>
                </c:pt>
                <c:pt idx="5513">
                  <c:v>166</c:v>
                </c:pt>
                <c:pt idx="5514">
                  <c:v>167</c:v>
                </c:pt>
                <c:pt idx="5515">
                  <c:v>167</c:v>
                </c:pt>
                <c:pt idx="5516">
                  <c:v>167</c:v>
                </c:pt>
                <c:pt idx="5517">
                  <c:v>167</c:v>
                </c:pt>
                <c:pt idx="5518">
                  <c:v>167</c:v>
                </c:pt>
                <c:pt idx="5519">
                  <c:v>167</c:v>
                </c:pt>
                <c:pt idx="5520">
                  <c:v>167</c:v>
                </c:pt>
                <c:pt idx="5521">
                  <c:v>167</c:v>
                </c:pt>
                <c:pt idx="5522">
                  <c:v>167</c:v>
                </c:pt>
                <c:pt idx="5523">
                  <c:v>167</c:v>
                </c:pt>
                <c:pt idx="5524">
                  <c:v>167</c:v>
                </c:pt>
                <c:pt idx="5525">
                  <c:v>167</c:v>
                </c:pt>
                <c:pt idx="5526">
                  <c:v>167</c:v>
                </c:pt>
                <c:pt idx="5527">
                  <c:v>167</c:v>
                </c:pt>
                <c:pt idx="5528">
                  <c:v>167</c:v>
                </c:pt>
                <c:pt idx="5529">
                  <c:v>167</c:v>
                </c:pt>
                <c:pt idx="5530">
                  <c:v>167</c:v>
                </c:pt>
                <c:pt idx="5531">
                  <c:v>167</c:v>
                </c:pt>
                <c:pt idx="5532">
                  <c:v>167</c:v>
                </c:pt>
                <c:pt idx="5533">
                  <c:v>168</c:v>
                </c:pt>
                <c:pt idx="5534">
                  <c:v>168</c:v>
                </c:pt>
                <c:pt idx="5535">
                  <c:v>168</c:v>
                </c:pt>
                <c:pt idx="5536">
                  <c:v>168</c:v>
                </c:pt>
                <c:pt idx="5537">
                  <c:v>168</c:v>
                </c:pt>
                <c:pt idx="5538">
                  <c:v>168</c:v>
                </c:pt>
                <c:pt idx="5539">
                  <c:v>168</c:v>
                </c:pt>
                <c:pt idx="5540">
                  <c:v>168</c:v>
                </c:pt>
                <c:pt idx="5541">
                  <c:v>169</c:v>
                </c:pt>
                <c:pt idx="5542">
                  <c:v>169</c:v>
                </c:pt>
                <c:pt idx="5543">
                  <c:v>169</c:v>
                </c:pt>
                <c:pt idx="5544">
                  <c:v>169</c:v>
                </c:pt>
                <c:pt idx="5545">
                  <c:v>169</c:v>
                </c:pt>
                <c:pt idx="5546">
                  <c:v>169</c:v>
                </c:pt>
                <c:pt idx="5547">
                  <c:v>169</c:v>
                </c:pt>
                <c:pt idx="5548">
                  <c:v>169</c:v>
                </c:pt>
                <c:pt idx="5549">
                  <c:v>169</c:v>
                </c:pt>
                <c:pt idx="5550">
                  <c:v>169</c:v>
                </c:pt>
                <c:pt idx="5551">
                  <c:v>169</c:v>
                </c:pt>
                <c:pt idx="5552">
                  <c:v>169</c:v>
                </c:pt>
                <c:pt idx="5553">
                  <c:v>169</c:v>
                </c:pt>
                <c:pt idx="5554">
                  <c:v>169</c:v>
                </c:pt>
                <c:pt idx="5555">
                  <c:v>169</c:v>
                </c:pt>
                <c:pt idx="5556">
                  <c:v>169</c:v>
                </c:pt>
                <c:pt idx="5557">
                  <c:v>169</c:v>
                </c:pt>
                <c:pt idx="5558">
                  <c:v>169</c:v>
                </c:pt>
                <c:pt idx="5559">
                  <c:v>169</c:v>
                </c:pt>
                <c:pt idx="5560">
                  <c:v>169</c:v>
                </c:pt>
                <c:pt idx="5561">
                  <c:v>169</c:v>
                </c:pt>
                <c:pt idx="5562">
                  <c:v>169</c:v>
                </c:pt>
                <c:pt idx="5563">
                  <c:v>169</c:v>
                </c:pt>
                <c:pt idx="5564">
                  <c:v>169</c:v>
                </c:pt>
                <c:pt idx="5565">
                  <c:v>169</c:v>
                </c:pt>
                <c:pt idx="5566">
                  <c:v>169</c:v>
                </c:pt>
                <c:pt idx="5567">
                  <c:v>169</c:v>
                </c:pt>
                <c:pt idx="5568">
                  <c:v>169</c:v>
                </c:pt>
                <c:pt idx="5569">
                  <c:v>169</c:v>
                </c:pt>
                <c:pt idx="5570">
                  <c:v>169</c:v>
                </c:pt>
                <c:pt idx="5571">
                  <c:v>169</c:v>
                </c:pt>
                <c:pt idx="5572">
                  <c:v>169</c:v>
                </c:pt>
                <c:pt idx="5573">
                  <c:v>169</c:v>
                </c:pt>
                <c:pt idx="5574">
                  <c:v>169</c:v>
                </c:pt>
                <c:pt idx="5575">
                  <c:v>169</c:v>
                </c:pt>
                <c:pt idx="5576">
                  <c:v>169</c:v>
                </c:pt>
                <c:pt idx="5577">
                  <c:v>169</c:v>
                </c:pt>
                <c:pt idx="5578">
                  <c:v>169</c:v>
                </c:pt>
                <c:pt idx="5579">
                  <c:v>170</c:v>
                </c:pt>
                <c:pt idx="5580">
                  <c:v>170</c:v>
                </c:pt>
                <c:pt idx="5581">
                  <c:v>170</c:v>
                </c:pt>
                <c:pt idx="5582">
                  <c:v>170</c:v>
                </c:pt>
                <c:pt idx="5583">
                  <c:v>170</c:v>
                </c:pt>
                <c:pt idx="5584">
                  <c:v>170</c:v>
                </c:pt>
                <c:pt idx="5585">
                  <c:v>170</c:v>
                </c:pt>
                <c:pt idx="5586">
                  <c:v>170</c:v>
                </c:pt>
                <c:pt idx="5587">
                  <c:v>171</c:v>
                </c:pt>
                <c:pt idx="5588">
                  <c:v>171</c:v>
                </c:pt>
                <c:pt idx="5589">
                  <c:v>171</c:v>
                </c:pt>
                <c:pt idx="5590">
                  <c:v>171</c:v>
                </c:pt>
                <c:pt idx="5591">
                  <c:v>171</c:v>
                </c:pt>
                <c:pt idx="5592">
                  <c:v>171</c:v>
                </c:pt>
                <c:pt idx="5593">
                  <c:v>171</c:v>
                </c:pt>
                <c:pt idx="5594">
                  <c:v>171</c:v>
                </c:pt>
                <c:pt idx="5595">
                  <c:v>171</c:v>
                </c:pt>
                <c:pt idx="5596">
                  <c:v>171</c:v>
                </c:pt>
                <c:pt idx="5597">
                  <c:v>171</c:v>
                </c:pt>
                <c:pt idx="5598">
                  <c:v>171</c:v>
                </c:pt>
                <c:pt idx="5599">
                  <c:v>171</c:v>
                </c:pt>
                <c:pt idx="5600">
                  <c:v>171</c:v>
                </c:pt>
                <c:pt idx="5601">
                  <c:v>171</c:v>
                </c:pt>
                <c:pt idx="5602">
                  <c:v>171</c:v>
                </c:pt>
                <c:pt idx="5603">
                  <c:v>171</c:v>
                </c:pt>
                <c:pt idx="5604">
                  <c:v>171</c:v>
                </c:pt>
                <c:pt idx="5605">
                  <c:v>171</c:v>
                </c:pt>
                <c:pt idx="5606">
                  <c:v>171</c:v>
                </c:pt>
                <c:pt idx="5607">
                  <c:v>171</c:v>
                </c:pt>
                <c:pt idx="5608">
                  <c:v>171</c:v>
                </c:pt>
                <c:pt idx="5609">
                  <c:v>171</c:v>
                </c:pt>
                <c:pt idx="5610">
                  <c:v>171</c:v>
                </c:pt>
                <c:pt idx="5611">
                  <c:v>171</c:v>
                </c:pt>
                <c:pt idx="5612">
                  <c:v>171</c:v>
                </c:pt>
                <c:pt idx="5613">
                  <c:v>171</c:v>
                </c:pt>
                <c:pt idx="5614">
                  <c:v>171</c:v>
                </c:pt>
                <c:pt idx="5615">
                  <c:v>171</c:v>
                </c:pt>
                <c:pt idx="5616">
                  <c:v>171</c:v>
                </c:pt>
                <c:pt idx="5617">
                  <c:v>171</c:v>
                </c:pt>
                <c:pt idx="5618">
                  <c:v>171</c:v>
                </c:pt>
                <c:pt idx="5619">
                  <c:v>171</c:v>
                </c:pt>
                <c:pt idx="5620">
                  <c:v>171</c:v>
                </c:pt>
                <c:pt idx="5621">
                  <c:v>171</c:v>
                </c:pt>
                <c:pt idx="5622">
                  <c:v>171</c:v>
                </c:pt>
                <c:pt idx="5623">
                  <c:v>171</c:v>
                </c:pt>
                <c:pt idx="5624">
                  <c:v>171</c:v>
                </c:pt>
                <c:pt idx="5625">
                  <c:v>171</c:v>
                </c:pt>
                <c:pt idx="5626">
                  <c:v>171</c:v>
                </c:pt>
                <c:pt idx="5627">
                  <c:v>171</c:v>
                </c:pt>
                <c:pt idx="5628">
                  <c:v>171</c:v>
                </c:pt>
                <c:pt idx="5629">
                  <c:v>171</c:v>
                </c:pt>
                <c:pt idx="5630">
                  <c:v>171</c:v>
                </c:pt>
                <c:pt idx="5631">
                  <c:v>171</c:v>
                </c:pt>
                <c:pt idx="5632">
                  <c:v>171</c:v>
                </c:pt>
                <c:pt idx="5633">
                  <c:v>171</c:v>
                </c:pt>
                <c:pt idx="5634">
                  <c:v>171</c:v>
                </c:pt>
                <c:pt idx="5635">
                  <c:v>171</c:v>
                </c:pt>
                <c:pt idx="5636">
                  <c:v>171</c:v>
                </c:pt>
                <c:pt idx="5637">
                  <c:v>171</c:v>
                </c:pt>
                <c:pt idx="5638">
                  <c:v>171</c:v>
                </c:pt>
                <c:pt idx="5639">
                  <c:v>171</c:v>
                </c:pt>
                <c:pt idx="5640">
                  <c:v>171</c:v>
                </c:pt>
                <c:pt idx="5641">
                  <c:v>171</c:v>
                </c:pt>
                <c:pt idx="5642">
                  <c:v>171</c:v>
                </c:pt>
                <c:pt idx="5643">
                  <c:v>171</c:v>
                </c:pt>
                <c:pt idx="5644">
                  <c:v>171</c:v>
                </c:pt>
                <c:pt idx="5645">
                  <c:v>171</c:v>
                </c:pt>
                <c:pt idx="5646">
                  <c:v>171</c:v>
                </c:pt>
                <c:pt idx="5647">
                  <c:v>171</c:v>
                </c:pt>
                <c:pt idx="5648">
                  <c:v>171</c:v>
                </c:pt>
                <c:pt idx="5649">
                  <c:v>171</c:v>
                </c:pt>
                <c:pt idx="5650">
                  <c:v>171</c:v>
                </c:pt>
                <c:pt idx="5651">
                  <c:v>171</c:v>
                </c:pt>
                <c:pt idx="5652">
                  <c:v>171</c:v>
                </c:pt>
                <c:pt idx="5653">
                  <c:v>171</c:v>
                </c:pt>
                <c:pt idx="5654">
                  <c:v>171</c:v>
                </c:pt>
                <c:pt idx="5655">
                  <c:v>171</c:v>
                </c:pt>
                <c:pt idx="5656">
                  <c:v>171</c:v>
                </c:pt>
                <c:pt idx="5657">
                  <c:v>172</c:v>
                </c:pt>
                <c:pt idx="5658">
                  <c:v>173</c:v>
                </c:pt>
                <c:pt idx="5659">
                  <c:v>174</c:v>
                </c:pt>
                <c:pt idx="5660">
                  <c:v>174</c:v>
                </c:pt>
                <c:pt idx="5661">
                  <c:v>174</c:v>
                </c:pt>
                <c:pt idx="5662">
                  <c:v>175</c:v>
                </c:pt>
                <c:pt idx="5663">
                  <c:v>175</c:v>
                </c:pt>
                <c:pt idx="5664">
                  <c:v>175</c:v>
                </c:pt>
                <c:pt idx="5665">
                  <c:v>175</c:v>
                </c:pt>
                <c:pt idx="5666">
                  <c:v>175</c:v>
                </c:pt>
                <c:pt idx="5667">
                  <c:v>175</c:v>
                </c:pt>
                <c:pt idx="5668">
                  <c:v>176</c:v>
                </c:pt>
                <c:pt idx="5669">
                  <c:v>176</c:v>
                </c:pt>
                <c:pt idx="5670">
                  <c:v>176</c:v>
                </c:pt>
                <c:pt idx="5671">
                  <c:v>176</c:v>
                </c:pt>
                <c:pt idx="5672">
                  <c:v>176</c:v>
                </c:pt>
                <c:pt idx="5673">
                  <c:v>176</c:v>
                </c:pt>
                <c:pt idx="5674">
                  <c:v>176</c:v>
                </c:pt>
                <c:pt idx="5675">
                  <c:v>176</c:v>
                </c:pt>
                <c:pt idx="5676">
                  <c:v>176</c:v>
                </c:pt>
                <c:pt idx="5677">
                  <c:v>176</c:v>
                </c:pt>
                <c:pt idx="5678">
                  <c:v>176</c:v>
                </c:pt>
                <c:pt idx="5679">
                  <c:v>176</c:v>
                </c:pt>
                <c:pt idx="5680">
                  <c:v>176</c:v>
                </c:pt>
                <c:pt idx="5681">
                  <c:v>176</c:v>
                </c:pt>
                <c:pt idx="5682">
                  <c:v>176</c:v>
                </c:pt>
                <c:pt idx="5683">
                  <c:v>176</c:v>
                </c:pt>
                <c:pt idx="5684">
                  <c:v>176</c:v>
                </c:pt>
                <c:pt idx="5685">
                  <c:v>176</c:v>
                </c:pt>
                <c:pt idx="5686">
                  <c:v>176</c:v>
                </c:pt>
                <c:pt idx="5687">
                  <c:v>176</c:v>
                </c:pt>
                <c:pt idx="5688">
                  <c:v>176</c:v>
                </c:pt>
                <c:pt idx="5689">
                  <c:v>176</c:v>
                </c:pt>
                <c:pt idx="5690">
                  <c:v>176</c:v>
                </c:pt>
                <c:pt idx="5691">
                  <c:v>176</c:v>
                </c:pt>
                <c:pt idx="5692">
                  <c:v>176</c:v>
                </c:pt>
                <c:pt idx="5693">
                  <c:v>176</c:v>
                </c:pt>
                <c:pt idx="5694">
                  <c:v>176</c:v>
                </c:pt>
                <c:pt idx="5695">
                  <c:v>176</c:v>
                </c:pt>
                <c:pt idx="5696">
                  <c:v>176</c:v>
                </c:pt>
                <c:pt idx="5697">
                  <c:v>176</c:v>
                </c:pt>
                <c:pt idx="5698">
                  <c:v>176</c:v>
                </c:pt>
                <c:pt idx="5699">
                  <c:v>176</c:v>
                </c:pt>
                <c:pt idx="5700">
                  <c:v>176</c:v>
                </c:pt>
                <c:pt idx="5701">
                  <c:v>176</c:v>
                </c:pt>
                <c:pt idx="5702">
                  <c:v>176</c:v>
                </c:pt>
                <c:pt idx="5703">
                  <c:v>176</c:v>
                </c:pt>
                <c:pt idx="5704">
                  <c:v>176</c:v>
                </c:pt>
                <c:pt idx="5705">
                  <c:v>176</c:v>
                </c:pt>
                <c:pt idx="5706">
                  <c:v>176</c:v>
                </c:pt>
                <c:pt idx="5707">
                  <c:v>176</c:v>
                </c:pt>
                <c:pt idx="5708">
                  <c:v>176</c:v>
                </c:pt>
                <c:pt idx="5709">
                  <c:v>176</c:v>
                </c:pt>
                <c:pt idx="5710">
                  <c:v>176</c:v>
                </c:pt>
                <c:pt idx="5711">
                  <c:v>176</c:v>
                </c:pt>
                <c:pt idx="5712">
                  <c:v>176</c:v>
                </c:pt>
                <c:pt idx="5713">
                  <c:v>176</c:v>
                </c:pt>
                <c:pt idx="5714">
                  <c:v>176</c:v>
                </c:pt>
                <c:pt idx="5715">
                  <c:v>176</c:v>
                </c:pt>
                <c:pt idx="5716">
                  <c:v>176</c:v>
                </c:pt>
                <c:pt idx="5717">
                  <c:v>176</c:v>
                </c:pt>
                <c:pt idx="5718">
                  <c:v>176</c:v>
                </c:pt>
                <c:pt idx="5719">
                  <c:v>176</c:v>
                </c:pt>
                <c:pt idx="5720">
                  <c:v>176</c:v>
                </c:pt>
                <c:pt idx="5721">
                  <c:v>176</c:v>
                </c:pt>
                <c:pt idx="5722">
                  <c:v>176</c:v>
                </c:pt>
                <c:pt idx="5723">
                  <c:v>176</c:v>
                </c:pt>
                <c:pt idx="5724">
                  <c:v>176</c:v>
                </c:pt>
                <c:pt idx="5725">
                  <c:v>176</c:v>
                </c:pt>
                <c:pt idx="5726">
                  <c:v>176</c:v>
                </c:pt>
                <c:pt idx="5727">
                  <c:v>176</c:v>
                </c:pt>
                <c:pt idx="5728">
                  <c:v>176</c:v>
                </c:pt>
                <c:pt idx="5729">
                  <c:v>176</c:v>
                </c:pt>
                <c:pt idx="5730">
                  <c:v>176</c:v>
                </c:pt>
                <c:pt idx="5731">
                  <c:v>176</c:v>
                </c:pt>
                <c:pt idx="5732">
                  <c:v>176</c:v>
                </c:pt>
                <c:pt idx="5733">
                  <c:v>176</c:v>
                </c:pt>
                <c:pt idx="5734">
                  <c:v>176</c:v>
                </c:pt>
                <c:pt idx="5735">
                  <c:v>176</c:v>
                </c:pt>
                <c:pt idx="5736">
                  <c:v>176</c:v>
                </c:pt>
                <c:pt idx="5737">
                  <c:v>176</c:v>
                </c:pt>
                <c:pt idx="5738">
                  <c:v>176</c:v>
                </c:pt>
                <c:pt idx="5739">
                  <c:v>176</c:v>
                </c:pt>
                <c:pt idx="5740">
                  <c:v>176</c:v>
                </c:pt>
                <c:pt idx="5741">
                  <c:v>176</c:v>
                </c:pt>
                <c:pt idx="5742">
                  <c:v>177</c:v>
                </c:pt>
                <c:pt idx="5743">
                  <c:v>177</c:v>
                </c:pt>
                <c:pt idx="5744">
                  <c:v>177</c:v>
                </c:pt>
                <c:pt idx="5745">
                  <c:v>177</c:v>
                </c:pt>
                <c:pt idx="5746">
                  <c:v>177</c:v>
                </c:pt>
                <c:pt idx="5747">
                  <c:v>177</c:v>
                </c:pt>
                <c:pt idx="5748">
                  <c:v>177</c:v>
                </c:pt>
                <c:pt idx="5749">
                  <c:v>177</c:v>
                </c:pt>
                <c:pt idx="5750">
                  <c:v>177</c:v>
                </c:pt>
                <c:pt idx="5751">
                  <c:v>177</c:v>
                </c:pt>
                <c:pt idx="5752">
                  <c:v>177</c:v>
                </c:pt>
                <c:pt idx="5753">
                  <c:v>177</c:v>
                </c:pt>
                <c:pt idx="5754">
                  <c:v>177</c:v>
                </c:pt>
                <c:pt idx="5755">
                  <c:v>177</c:v>
                </c:pt>
                <c:pt idx="5756">
                  <c:v>177</c:v>
                </c:pt>
                <c:pt idx="5757">
                  <c:v>177</c:v>
                </c:pt>
                <c:pt idx="5758">
                  <c:v>177</c:v>
                </c:pt>
                <c:pt idx="5759">
                  <c:v>177</c:v>
                </c:pt>
                <c:pt idx="5760">
                  <c:v>177</c:v>
                </c:pt>
                <c:pt idx="5761">
                  <c:v>177</c:v>
                </c:pt>
                <c:pt idx="5762">
                  <c:v>177</c:v>
                </c:pt>
                <c:pt idx="5763">
                  <c:v>177</c:v>
                </c:pt>
                <c:pt idx="5764">
                  <c:v>177</c:v>
                </c:pt>
                <c:pt idx="5765">
                  <c:v>177</c:v>
                </c:pt>
                <c:pt idx="5766">
                  <c:v>177</c:v>
                </c:pt>
                <c:pt idx="5767">
                  <c:v>177</c:v>
                </c:pt>
                <c:pt idx="5768">
                  <c:v>177</c:v>
                </c:pt>
                <c:pt idx="5769">
                  <c:v>177</c:v>
                </c:pt>
                <c:pt idx="5770">
                  <c:v>177</c:v>
                </c:pt>
                <c:pt idx="5771">
                  <c:v>177</c:v>
                </c:pt>
                <c:pt idx="5772">
                  <c:v>177</c:v>
                </c:pt>
                <c:pt idx="5773">
                  <c:v>177</c:v>
                </c:pt>
                <c:pt idx="5774">
                  <c:v>177</c:v>
                </c:pt>
                <c:pt idx="5775">
                  <c:v>177</c:v>
                </c:pt>
                <c:pt idx="5776">
                  <c:v>177</c:v>
                </c:pt>
                <c:pt idx="5777">
                  <c:v>177</c:v>
                </c:pt>
                <c:pt idx="5778">
                  <c:v>177</c:v>
                </c:pt>
                <c:pt idx="5779">
                  <c:v>177</c:v>
                </c:pt>
                <c:pt idx="5780">
                  <c:v>177</c:v>
                </c:pt>
                <c:pt idx="5781">
                  <c:v>177</c:v>
                </c:pt>
                <c:pt idx="5782">
                  <c:v>177</c:v>
                </c:pt>
                <c:pt idx="5783">
                  <c:v>177</c:v>
                </c:pt>
                <c:pt idx="5784">
                  <c:v>177</c:v>
                </c:pt>
                <c:pt idx="5785">
                  <c:v>177</c:v>
                </c:pt>
                <c:pt idx="5786">
                  <c:v>177</c:v>
                </c:pt>
                <c:pt idx="5787">
                  <c:v>177</c:v>
                </c:pt>
                <c:pt idx="5788">
                  <c:v>177</c:v>
                </c:pt>
                <c:pt idx="5789">
                  <c:v>177</c:v>
                </c:pt>
                <c:pt idx="5790">
                  <c:v>177</c:v>
                </c:pt>
                <c:pt idx="5791">
                  <c:v>177</c:v>
                </c:pt>
                <c:pt idx="5792">
                  <c:v>177</c:v>
                </c:pt>
                <c:pt idx="5793">
                  <c:v>177</c:v>
                </c:pt>
                <c:pt idx="5794">
                  <c:v>177</c:v>
                </c:pt>
                <c:pt idx="5795">
                  <c:v>177</c:v>
                </c:pt>
                <c:pt idx="5796">
                  <c:v>177</c:v>
                </c:pt>
                <c:pt idx="5797">
                  <c:v>177</c:v>
                </c:pt>
                <c:pt idx="5798">
                  <c:v>177</c:v>
                </c:pt>
                <c:pt idx="5799">
                  <c:v>177</c:v>
                </c:pt>
                <c:pt idx="5800">
                  <c:v>177</c:v>
                </c:pt>
                <c:pt idx="5801">
                  <c:v>177</c:v>
                </c:pt>
                <c:pt idx="5802">
                  <c:v>177</c:v>
                </c:pt>
                <c:pt idx="5803">
                  <c:v>177</c:v>
                </c:pt>
                <c:pt idx="5804">
                  <c:v>177</c:v>
                </c:pt>
                <c:pt idx="5805">
                  <c:v>177</c:v>
                </c:pt>
                <c:pt idx="5806">
                  <c:v>177</c:v>
                </c:pt>
                <c:pt idx="5807">
                  <c:v>177</c:v>
                </c:pt>
                <c:pt idx="5808">
                  <c:v>178</c:v>
                </c:pt>
                <c:pt idx="5809">
                  <c:v>178</c:v>
                </c:pt>
                <c:pt idx="5810">
                  <c:v>178</c:v>
                </c:pt>
                <c:pt idx="5811">
                  <c:v>178</c:v>
                </c:pt>
                <c:pt idx="5812">
                  <c:v>178</c:v>
                </c:pt>
                <c:pt idx="5813">
                  <c:v>178</c:v>
                </c:pt>
                <c:pt idx="5814">
                  <c:v>178</c:v>
                </c:pt>
                <c:pt idx="5815">
                  <c:v>178</c:v>
                </c:pt>
                <c:pt idx="5816">
                  <c:v>178</c:v>
                </c:pt>
                <c:pt idx="5817">
                  <c:v>178</c:v>
                </c:pt>
                <c:pt idx="5818">
                  <c:v>178</c:v>
                </c:pt>
                <c:pt idx="5819">
                  <c:v>178</c:v>
                </c:pt>
                <c:pt idx="5820">
                  <c:v>178</c:v>
                </c:pt>
                <c:pt idx="5821">
                  <c:v>178</c:v>
                </c:pt>
                <c:pt idx="5822">
                  <c:v>178</c:v>
                </c:pt>
                <c:pt idx="5823">
                  <c:v>178</c:v>
                </c:pt>
                <c:pt idx="5824">
                  <c:v>178</c:v>
                </c:pt>
                <c:pt idx="5825">
                  <c:v>178</c:v>
                </c:pt>
                <c:pt idx="5826">
                  <c:v>178</c:v>
                </c:pt>
                <c:pt idx="5827">
                  <c:v>178</c:v>
                </c:pt>
                <c:pt idx="5828">
                  <c:v>178</c:v>
                </c:pt>
                <c:pt idx="5829">
                  <c:v>178</c:v>
                </c:pt>
                <c:pt idx="5830">
                  <c:v>178</c:v>
                </c:pt>
                <c:pt idx="5831">
                  <c:v>178</c:v>
                </c:pt>
                <c:pt idx="5832">
                  <c:v>178</c:v>
                </c:pt>
                <c:pt idx="5833">
                  <c:v>178</c:v>
                </c:pt>
                <c:pt idx="5834">
                  <c:v>178</c:v>
                </c:pt>
                <c:pt idx="5835">
                  <c:v>178</c:v>
                </c:pt>
                <c:pt idx="5836">
                  <c:v>178</c:v>
                </c:pt>
                <c:pt idx="5837">
                  <c:v>178</c:v>
                </c:pt>
                <c:pt idx="5838">
                  <c:v>178</c:v>
                </c:pt>
                <c:pt idx="5839">
                  <c:v>178</c:v>
                </c:pt>
                <c:pt idx="5840">
                  <c:v>178</c:v>
                </c:pt>
                <c:pt idx="5841">
                  <c:v>178</c:v>
                </c:pt>
                <c:pt idx="5842">
                  <c:v>178</c:v>
                </c:pt>
                <c:pt idx="5843">
                  <c:v>178</c:v>
                </c:pt>
                <c:pt idx="5844">
                  <c:v>178</c:v>
                </c:pt>
                <c:pt idx="5845">
                  <c:v>178</c:v>
                </c:pt>
                <c:pt idx="5846">
                  <c:v>178</c:v>
                </c:pt>
                <c:pt idx="5847">
                  <c:v>178</c:v>
                </c:pt>
                <c:pt idx="5848">
                  <c:v>178</c:v>
                </c:pt>
                <c:pt idx="5849">
                  <c:v>178</c:v>
                </c:pt>
                <c:pt idx="5850">
                  <c:v>178</c:v>
                </c:pt>
                <c:pt idx="5851">
                  <c:v>178</c:v>
                </c:pt>
                <c:pt idx="5852">
                  <c:v>178</c:v>
                </c:pt>
                <c:pt idx="5853">
                  <c:v>178</c:v>
                </c:pt>
                <c:pt idx="5854">
                  <c:v>178</c:v>
                </c:pt>
                <c:pt idx="5855">
                  <c:v>178</c:v>
                </c:pt>
                <c:pt idx="5856">
                  <c:v>178</c:v>
                </c:pt>
                <c:pt idx="5857">
                  <c:v>178</c:v>
                </c:pt>
                <c:pt idx="5858">
                  <c:v>178</c:v>
                </c:pt>
                <c:pt idx="5859">
                  <c:v>178</c:v>
                </c:pt>
                <c:pt idx="5860">
                  <c:v>178</c:v>
                </c:pt>
                <c:pt idx="5861">
                  <c:v>178</c:v>
                </c:pt>
                <c:pt idx="5862">
                  <c:v>178</c:v>
                </c:pt>
                <c:pt idx="5863">
                  <c:v>178</c:v>
                </c:pt>
                <c:pt idx="5864">
                  <c:v>178</c:v>
                </c:pt>
                <c:pt idx="5865">
                  <c:v>178</c:v>
                </c:pt>
                <c:pt idx="5866">
                  <c:v>178</c:v>
                </c:pt>
                <c:pt idx="5867">
                  <c:v>178</c:v>
                </c:pt>
                <c:pt idx="5868">
                  <c:v>178</c:v>
                </c:pt>
                <c:pt idx="5869">
                  <c:v>178</c:v>
                </c:pt>
                <c:pt idx="5870">
                  <c:v>178</c:v>
                </c:pt>
                <c:pt idx="5871">
                  <c:v>178</c:v>
                </c:pt>
                <c:pt idx="5872">
                  <c:v>178</c:v>
                </c:pt>
                <c:pt idx="5873">
                  <c:v>178</c:v>
                </c:pt>
                <c:pt idx="5874">
                  <c:v>178</c:v>
                </c:pt>
                <c:pt idx="5875">
                  <c:v>179</c:v>
                </c:pt>
                <c:pt idx="5876">
                  <c:v>179</c:v>
                </c:pt>
                <c:pt idx="5877">
                  <c:v>179</c:v>
                </c:pt>
                <c:pt idx="5878">
                  <c:v>179</c:v>
                </c:pt>
                <c:pt idx="5879">
                  <c:v>179</c:v>
                </c:pt>
                <c:pt idx="5880">
                  <c:v>179</c:v>
                </c:pt>
                <c:pt idx="5881">
                  <c:v>179</c:v>
                </c:pt>
                <c:pt idx="5882">
                  <c:v>179</c:v>
                </c:pt>
                <c:pt idx="5883">
                  <c:v>179</c:v>
                </c:pt>
                <c:pt idx="5884">
                  <c:v>179</c:v>
                </c:pt>
                <c:pt idx="5885">
                  <c:v>179</c:v>
                </c:pt>
                <c:pt idx="5886">
                  <c:v>179</c:v>
                </c:pt>
                <c:pt idx="5887">
                  <c:v>179</c:v>
                </c:pt>
                <c:pt idx="5888">
                  <c:v>179</c:v>
                </c:pt>
                <c:pt idx="5889">
                  <c:v>179</c:v>
                </c:pt>
                <c:pt idx="5890">
                  <c:v>179</c:v>
                </c:pt>
                <c:pt idx="5891">
                  <c:v>179</c:v>
                </c:pt>
                <c:pt idx="5892">
                  <c:v>179</c:v>
                </c:pt>
                <c:pt idx="5893">
                  <c:v>179</c:v>
                </c:pt>
                <c:pt idx="5894">
                  <c:v>179</c:v>
                </c:pt>
                <c:pt idx="5895">
                  <c:v>179</c:v>
                </c:pt>
                <c:pt idx="5896">
                  <c:v>179</c:v>
                </c:pt>
                <c:pt idx="5897">
                  <c:v>179</c:v>
                </c:pt>
                <c:pt idx="5898">
                  <c:v>179</c:v>
                </c:pt>
                <c:pt idx="5899">
                  <c:v>179</c:v>
                </c:pt>
                <c:pt idx="5900">
                  <c:v>179</c:v>
                </c:pt>
                <c:pt idx="5901">
                  <c:v>179</c:v>
                </c:pt>
                <c:pt idx="5902">
                  <c:v>179</c:v>
                </c:pt>
                <c:pt idx="5903">
                  <c:v>179</c:v>
                </c:pt>
                <c:pt idx="5904">
                  <c:v>179</c:v>
                </c:pt>
                <c:pt idx="5905">
                  <c:v>179</c:v>
                </c:pt>
                <c:pt idx="5906">
                  <c:v>179</c:v>
                </c:pt>
                <c:pt idx="5907">
                  <c:v>179</c:v>
                </c:pt>
                <c:pt idx="5908">
                  <c:v>179</c:v>
                </c:pt>
                <c:pt idx="5909">
                  <c:v>179</c:v>
                </c:pt>
                <c:pt idx="5910">
                  <c:v>179</c:v>
                </c:pt>
                <c:pt idx="5911">
                  <c:v>179</c:v>
                </c:pt>
                <c:pt idx="5912">
                  <c:v>179</c:v>
                </c:pt>
                <c:pt idx="5913">
                  <c:v>179</c:v>
                </c:pt>
                <c:pt idx="5914">
                  <c:v>179</c:v>
                </c:pt>
                <c:pt idx="5915">
                  <c:v>179</c:v>
                </c:pt>
                <c:pt idx="5916">
                  <c:v>179</c:v>
                </c:pt>
                <c:pt idx="5917">
                  <c:v>179</c:v>
                </c:pt>
                <c:pt idx="5918">
                  <c:v>179</c:v>
                </c:pt>
                <c:pt idx="5919">
                  <c:v>180</c:v>
                </c:pt>
                <c:pt idx="5920">
                  <c:v>180</c:v>
                </c:pt>
                <c:pt idx="5921">
                  <c:v>180</c:v>
                </c:pt>
                <c:pt idx="5922">
                  <c:v>180</c:v>
                </c:pt>
                <c:pt idx="5923">
                  <c:v>180</c:v>
                </c:pt>
                <c:pt idx="5924">
                  <c:v>180</c:v>
                </c:pt>
                <c:pt idx="5925">
                  <c:v>180</c:v>
                </c:pt>
                <c:pt idx="5926">
                  <c:v>180</c:v>
                </c:pt>
                <c:pt idx="5927">
                  <c:v>180</c:v>
                </c:pt>
                <c:pt idx="5928">
                  <c:v>180</c:v>
                </c:pt>
                <c:pt idx="5929">
                  <c:v>180</c:v>
                </c:pt>
                <c:pt idx="5930">
                  <c:v>180</c:v>
                </c:pt>
                <c:pt idx="5931">
                  <c:v>180</c:v>
                </c:pt>
                <c:pt idx="5932">
                  <c:v>181</c:v>
                </c:pt>
                <c:pt idx="5933">
                  <c:v>181</c:v>
                </c:pt>
                <c:pt idx="5934">
                  <c:v>181</c:v>
                </c:pt>
                <c:pt idx="5935">
                  <c:v>181</c:v>
                </c:pt>
                <c:pt idx="5936">
                  <c:v>181</c:v>
                </c:pt>
                <c:pt idx="5937">
                  <c:v>181</c:v>
                </c:pt>
                <c:pt idx="5938">
                  <c:v>181</c:v>
                </c:pt>
                <c:pt idx="5939">
                  <c:v>181</c:v>
                </c:pt>
                <c:pt idx="5940">
                  <c:v>181</c:v>
                </c:pt>
                <c:pt idx="5941">
                  <c:v>181</c:v>
                </c:pt>
                <c:pt idx="5942">
                  <c:v>181</c:v>
                </c:pt>
                <c:pt idx="5943">
                  <c:v>182</c:v>
                </c:pt>
                <c:pt idx="5944">
                  <c:v>182</c:v>
                </c:pt>
                <c:pt idx="5945">
                  <c:v>182</c:v>
                </c:pt>
                <c:pt idx="5946">
                  <c:v>182</c:v>
                </c:pt>
                <c:pt idx="5947">
                  <c:v>182</c:v>
                </c:pt>
                <c:pt idx="5948">
                  <c:v>182</c:v>
                </c:pt>
                <c:pt idx="5949">
                  <c:v>182</c:v>
                </c:pt>
                <c:pt idx="5950">
                  <c:v>182</c:v>
                </c:pt>
                <c:pt idx="5951">
                  <c:v>182</c:v>
                </c:pt>
                <c:pt idx="5952">
                  <c:v>182</c:v>
                </c:pt>
                <c:pt idx="5953">
                  <c:v>182</c:v>
                </c:pt>
                <c:pt idx="5954">
                  <c:v>182</c:v>
                </c:pt>
                <c:pt idx="5955">
                  <c:v>182</c:v>
                </c:pt>
                <c:pt idx="5956">
                  <c:v>182</c:v>
                </c:pt>
                <c:pt idx="5957">
                  <c:v>182</c:v>
                </c:pt>
                <c:pt idx="5958">
                  <c:v>182</c:v>
                </c:pt>
                <c:pt idx="5959">
                  <c:v>182</c:v>
                </c:pt>
                <c:pt idx="5960">
                  <c:v>182</c:v>
                </c:pt>
                <c:pt idx="5961">
                  <c:v>182</c:v>
                </c:pt>
                <c:pt idx="5962">
                  <c:v>182</c:v>
                </c:pt>
                <c:pt idx="5963">
                  <c:v>182</c:v>
                </c:pt>
                <c:pt idx="5964">
                  <c:v>183</c:v>
                </c:pt>
                <c:pt idx="5965">
                  <c:v>183</c:v>
                </c:pt>
                <c:pt idx="5966">
                  <c:v>183</c:v>
                </c:pt>
                <c:pt idx="5967">
                  <c:v>183</c:v>
                </c:pt>
                <c:pt idx="5968">
                  <c:v>183</c:v>
                </c:pt>
                <c:pt idx="5969">
                  <c:v>183</c:v>
                </c:pt>
                <c:pt idx="5970">
                  <c:v>183</c:v>
                </c:pt>
                <c:pt idx="5971">
                  <c:v>184</c:v>
                </c:pt>
                <c:pt idx="5972">
                  <c:v>184</c:v>
                </c:pt>
                <c:pt idx="5973">
                  <c:v>184</c:v>
                </c:pt>
                <c:pt idx="5974">
                  <c:v>184</c:v>
                </c:pt>
                <c:pt idx="5975">
                  <c:v>184</c:v>
                </c:pt>
                <c:pt idx="5976">
                  <c:v>184</c:v>
                </c:pt>
                <c:pt idx="5977">
                  <c:v>184</c:v>
                </c:pt>
                <c:pt idx="5978">
                  <c:v>184</c:v>
                </c:pt>
                <c:pt idx="5979">
                  <c:v>184</c:v>
                </c:pt>
                <c:pt idx="5980">
                  <c:v>184</c:v>
                </c:pt>
                <c:pt idx="5981">
                  <c:v>184</c:v>
                </c:pt>
                <c:pt idx="5982">
                  <c:v>184</c:v>
                </c:pt>
                <c:pt idx="5983">
                  <c:v>184</c:v>
                </c:pt>
                <c:pt idx="5984">
                  <c:v>184</c:v>
                </c:pt>
                <c:pt idx="5985">
                  <c:v>184</c:v>
                </c:pt>
                <c:pt idx="5986">
                  <c:v>184</c:v>
                </c:pt>
                <c:pt idx="5987">
                  <c:v>184</c:v>
                </c:pt>
                <c:pt idx="5988">
                  <c:v>184</c:v>
                </c:pt>
                <c:pt idx="5989">
                  <c:v>185</c:v>
                </c:pt>
                <c:pt idx="5990">
                  <c:v>185</c:v>
                </c:pt>
                <c:pt idx="5991">
                  <c:v>185</c:v>
                </c:pt>
                <c:pt idx="5992">
                  <c:v>185</c:v>
                </c:pt>
                <c:pt idx="5993">
                  <c:v>185</c:v>
                </c:pt>
                <c:pt idx="5994">
                  <c:v>185</c:v>
                </c:pt>
                <c:pt idx="5995">
                  <c:v>185</c:v>
                </c:pt>
                <c:pt idx="5996">
                  <c:v>185</c:v>
                </c:pt>
                <c:pt idx="5997">
                  <c:v>186</c:v>
                </c:pt>
                <c:pt idx="5998">
                  <c:v>186</c:v>
                </c:pt>
                <c:pt idx="5999">
                  <c:v>186</c:v>
                </c:pt>
                <c:pt idx="6000">
                  <c:v>186</c:v>
                </c:pt>
                <c:pt idx="6001">
                  <c:v>187</c:v>
                </c:pt>
                <c:pt idx="6002">
                  <c:v>187</c:v>
                </c:pt>
                <c:pt idx="6003">
                  <c:v>187</c:v>
                </c:pt>
                <c:pt idx="6004">
                  <c:v>187</c:v>
                </c:pt>
                <c:pt idx="6005">
                  <c:v>187</c:v>
                </c:pt>
                <c:pt idx="6006">
                  <c:v>187</c:v>
                </c:pt>
                <c:pt idx="6007">
                  <c:v>187</c:v>
                </c:pt>
                <c:pt idx="6008">
                  <c:v>187</c:v>
                </c:pt>
                <c:pt idx="6009">
                  <c:v>187</c:v>
                </c:pt>
                <c:pt idx="6010">
                  <c:v>187</c:v>
                </c:pt>
                <c:pt idx="6011">
                  <c:v>187</c:v>
                </c:pt>
                <c:pt idx="6012">
                  <c:v>187</c:v>
                </c:pt>
                <c:pt idx="6013">
                  <c:v>187</c:v>
                </c:pt>
                <c:pt idx="6014">
                  <c:v>187</c:v>
                </c:pt>
                <c:pt idx="6015">
                  <c:v>187</c:v>
                </c:pt>
                <c:pt idx="6016">
                  <c:v>187</c:v>
                </c:pt>
                <c:pt idx="6017">
                  <c:v>187</c:v>
                </c:pt>
                <c:pt idx="6018">
                  <c:v>187</c:v>
                </c:pt>
                <c:pt idx="6019">
                  <c:v>187</c:v>
                </c:pt>
                <c:pt idx="6020">
                  <c:v>187</c:v>
                </c:pt>
                <c:pt idx="6021">
                  <c:v>187</c:v>
                </c:pt>
                <c:pt idx="6022">
                  <c:v>188</c:v>
                </c:pt>
                <c:pt idx="6023">
                  <c:v>189</c:v>
                </c:pt>
                <c:pt idx="6024">
                  <c:v>189</c:v>
                </c:pt>
                <c:pt idx="6025">
                  <c:v>190</c:v>
                </c:pt>
                <c:pt idx="6026">
                  <c:v>190</c:v>
                </c:pt>
                <c:pt idx="6027">
                  <c:v>190</c:v>
                </c:pt>
                <c:pt idx="6028">
                  <c:v>190</c:v>
                </c:pt>
                <c:pt idx="6029">
                  <c:v>190</c:v>
                </c:pt>
                <c:pt idx="6030">
                  <c:v>190</c:v>
                </c:pt>
                <c:pt idx="6031">
                  <c:v>190</c:v>
                </c:pt>
                <c:pt idx="6032">
                  <c:v>190</c:v>
                </c:pt>
                <c:pt idx="6033">
                  <c:v>190</c:v>
                </c:pt>
                <c:pt idx="6034">
                  <c:v>191</c:v>
                </c:pt>
                <c:pt idx="6035">
                  <c:v>191</c:v>
                </c:pt>
                <c:pt idx="6036">
                  <c:v>191</c:v>
                </c:pt>
                <c:pt idx="6037">
                  <c:v>191</c:v>
                </c:pt>
                <c:pt idx="6038">
                  <c:v>191</c:v>
                </c:pt>
                <c:pt idx="6039">
                  <c:v>191</c:v>
                </c:pt>
                <c:pt idx="6040">
                  <c:v>191</c:v>
                </c:pt>
                <c:pt idx="6041">
                  <c:v>191</c:v>
                </c:pt>
                <c:pt idx="6042">
                  <c:v>191</c:v>
                </c:pt>
                <c:pt idx="6043">
                  <c:v>191</c:v>
                </c:pt>
                <c:pt idx="6044">
                  <c:v>191</c:v>
                </c:pt>
                <c:pt idx="6045">
                  <c:v>191</c:v>
                </c:pt>
                <c:pt idx="6046">
                  <c:v>191</c:v>
                </c:pt>
                <c:pt idx="6047">
                  <c:v>191</c:v>
                </c:pt>
                <c:pt idx="6048">
                  <c:v>191</c:v>
                </c:pt>
                <c:pt idx="6049">
                  <c:v>191</c:v>
                </c:pt>
                <c:pt idx="6050">
                  <c:v>191</c:v>
                </c:pt>
                <c:pt idx="6051">
                  <c:v>191</c:v>
                </c:pt>
                <c:pt idx="6052">
                  <c:v>191</c:v>
                </c:pt>
                <c:pt idx="6053">
                  <c:v>191</c:v>
                </c:pt>
                <c:pt idx="6054">
                  <c:v>191</c:v>
                </c:pt>
                <c:pt idx="6055">
                  <c:v>191</c:v>
                </c:pt>
                <c:pt idx="6056">
                  <c:v>191</c:v>
                </c:pt>
                <c:pt idx="6057">
                  <c:v>191</c:v>
                </c:pt>
                <c:pt idx="6058">
                  <c:v>191</c:v>
                </c:pt>
                <c:pt idx="6059">
                  <c:v>191</c:v>
                </c:pt>
                <c:pt idx="6060">
                  <c:v>191</c:v>
                </c:pt>
                <c:pt idx="6061">
                  <c:v>191</c:v>
                </c:pt>
                <c:pt idx="6062">
                  <c:v>191</c:v>
                </c:pt>
                <c:pt idx="6063">
                  <c:v>191</c:v>
                </c:pt>
                <c:pt idx="6064">
                  <c:v>191</c:v>
                </c:pt>
                <c:pt idx="6065">
                  <c:v>191</c:v>
                </c:pt>
                <c:pt idx="6066">
                  <c:v>191</c:v>
                </c:pt>
                <c:pt idx="6067">
                  <c:v>191</c:v>
                </c:pt>
                <c:pt idx="6068">
                  <c:v>191</c:v>
                </c:pt>
                <c:pt idx="6069">
                  <c:v>191</c:v>
                </c:pt>
                <c:pt idx="6070">
                  <c:v>191</c:v>
                </c:pt>
                <c:pt idx="6071">
                  <c:v>191</c:v>
                </c:pt>
                <c:pt idx="6072">
                  <c:v>191</c:v>
                </c:pt>
                <c:pt idx="6073">
                  <c:v>191</c:v>
                </c:pt>
                <c:pt idx="6074">
                  <c:v>191</c:v>
                </c:pt>
                <c:pt idx="6075">
                  <c:v>191</c:v>
                </c:pt>
                <c:pt idx="6076">
                  <c:v>191</c:v>
                </c:pt>
                <c:pt idx="6077">
                  <c:v>191</c:v>
                </c:pt>
                <c:pt idx="6078">
                  <c:v>191</c:v>
                </c:pt>
                <c:pt idx="6079">
                  <c:v>191</c:v>
                </c:pt>
                <c:pt idx="6080">
                  <c:v>191</c:v>
                </c:pt>
                <c:pt idx="6081">
                  <c:v>191</c:v>
                </c:pt>
                <c:pt idx="6082">
                  <c:v>191</c:v>
                </c:pt>
                <c:pt idx="6083">
                  <c:v>191</c:v>
                </c:pt>
                <c:pt idx="6084">
                  <c:v>191</c:v>
                </c:pt>
                <c:pt idx="6085">
                  <c:v>191</c:v>
                </c:pt>
                <c:pt idx="6086">
                  <c:v>191</c:v>
                </c:pt>
                <c:pt idx="6087">
                  <c:v>191</c:v>
                </c:pt>
                <c:pt idx="6088">
                  <c:v>191</c:v>
                </c:pt>
                <c:pt idx="6089">
                  <c:v>191</c:v>
                </c:pt>
                <c:pt idx="6090">
                  <c:v>191</c:v>
                </c:pt>
                <c:pt idx="6091">
                  <c:v>191</c:v>
                </c:pt>
                <c:pt idx="6092">
                  <c:v>191</c:v>
                </c:pt>
                <c:pt idx="6093">
                  <c:v>191</c:v>
                </c:pt>
                <c:pt idx="6094">
                  <c:v>191</c:v>
                </c:pt>
                <c:pt idx="6095">
                  <c:v>191</c:v>
                </c:pt>
                <c:pt idx="6096">
                  <c:v>192</c:v>
                </c:pt>
                <c:pt idx="6097">
                  <c:v>192</c:v>
                </c:pt>
                <c:pt idx="6098">
                  <c:v>192</c:v>
                </c:pt>
                <c:pt idx="6099">
                  <c:v>192</c:v>
                </c:pt>
                <c:pt idx="6100">
                  <c:v>192</c:v>
                </c:pt>
                <c:pt idx="6101">
                  <c:v>192</c:v>
                </c:pt>
                <c:pt idx="6102">
                  <c:v>192</c:v>
                </c:pt>
                <c:pt idx="6103">
                  <c:v>193</c:v>
                </c:pt>
                <c:pt idx="6104">
                  <c:v>193</c:v>
                </c:pt>
                <c:pt idx="6105">
                  <c:v>193</c:v>
                </c:pt>
                <c:pt idx="6106">
                  <c:v>193</c:v>
                </c:pt>
                <c:pt idx="6107">
                  <c:v>193</c:v>
                </c:pt>
                <c:pt idx="6108">
                  <c:v>193</c:v>
                </c:pt>
                <c:pt idx="6109">
                  <c:v>193</c:v>
                </c:pt>
                <c:pt idx="6110">
                  <c:v>193</c:v>
                </c:pt>
                <c:pt idx="6111">
                  <c:v>193</c:v>
                </c:pt>
                <c:pt idx="6112">
                  <c:v>193</c:v>
                </c:pt>
                <c:pt idx="6113">
                  <c:v>193</c:v>
                </c:pt>
                <c:pt idx="6114">
                  <c:v>193</c:v>
                </c:pt>
                <c:pt idx="6115">
                  <c:v>193</c:v>
                </c:pt>
                <c:pt idx="6116">
                  <c:v>193</c:v>
                </c:pt>
                <c:pt idx="6117">
                  <c:v>193</c:v>
                </c:pt>
                <c:pt idx="6118">
                  <c:v>193</c:v>
                </c:pt>
                <c:pt idx="6119">
                  <c:v>193</c:v>
                </c:pt>
                <c:pt idx="6120">
                  <c:v>193</c:v>
                </c:pt>
                <c:pt idx="6121">
                  <c:v>193</c:v>
                </c:pt>
                <c:pt idx="6122">
                  <c:v>193</c:v>
                </c:pt>
                <c:pt idx="6123">
                  <c:v>193</c:v>
                </c:pt>
                <c:pt idx="6124">
                  <c:v>193</c:v>
                </c:pt>
                <c:pt idx="6125">
                  <c:v>193</c:v>
                </c:pt>
                <c:pt idx="6126">
                  <c:v>194</c:v>
                </c:pt>
                <c:pt idx="6127">
                  <c:v>194</c:v>
                </c:pt>
                <c:pt idx="6128">
                  <c:v>194</c:v>
                </c:pt>
                <c:pt idx="6129">
                  <c:v>194</c:v>
                </c:pt>
                <c:pt idx="6130">
                  <c:v>194</c:v>
                </c:pt>
                <c:pt idx="6131">
                  <c:v>195</c:v>
                </c:pt>
                <c:pt idx="6132">
                  <c:v>195</c:v>
                </c:pt>
                <c:pt idx="6133">
                  <c:v>195</c:v>
                </c:pt>
                <c:pt idx="6134">
                  <c:v>195</c:v>
                </c:pt>
                <c:pt idx="6135">
                  <c:v>195</c:v>
                </c:pt>
                <c:pt idx="6136">
                  <c:v>195</c:v>
                </c:pt>
                <c:pt idx="6137">
                  <c:v>196</c:v>
                </c:pt>
                <c:pt idx="6138">
                  <c:v>196</c:v>
                </c:pt>
                <c:pt idx="6139">
                  <c:v>196</c:v>
                </c:pt>
                <c:pt idx="6140">
                  <c:v>196</c:v>
                </c:pt>
                <c:pt idx="6141">
                  <c:v>196</c:v>
                </c:pt>
                <c:pt idx="6142">
                  <c:v>196</c:v>
                </c:pt>
                <c:pt idx="6143">
                  <c:v>196</c:v>
                </c:pt>
                <c:pt idx="6144">
                  <c:v>196</c:v>
                </c:pt>
                <c:pt idx="6145">
                  <c:v>196</c:v>
                </c:pt>
                <c:pt idx="6146">
                  <c:v>196</c:v>
                </c:pt>
                <c:pt idx="6147">
                  <c:v>196</c:v>
                </c:pt>
                <c:pt idx="6148">
                  <c:v>196</c:v>
                </c:pt>
                <c:pt idx="6149">
                  <c:v>196</c:v>
                </c:pt>
                <c:pt idx="6150">
                  <c:v>196</c:v>
                </c:pt>
                <c:pt idx="6151">
                  <c:v>197</c:v>
                </c:pt>
                <c:pt idx="6152">
                  <c:v>197</c:v>
                </c:pt>
                <c:pt idx="6153">
                  <c:v>197</c:v>
                </c:pt>
                <c:pt idx="6154">
                  <c:v>197</c:v>
                </c:pt>
                <c:pt idx="6155">
                  <c:v>197</c:v>
                </c:pt>
                <c:pt idx="6156">
                  <c:v>197</c:v>
                </c:pt>
                <c:pt idx="6157">
                  <c:v>198</c:v>
                </c:pt>
                <c:pt idx="6158">
                  <c:v>198</c:v>
                </c:pt>
                <c:pt idx="6159">
                  <c:v>198</c:v>
                </c:pt>
                <c:pt idx="6160">
                  <c:v>198</c:v>
                </c:pt>
                <c:pt idx="6161">
                  <c:v>198</c:v>
                </c:pt>
                <c:pt idx="6162">
                  <c:v>198</c:v>
                </c:pt>
                <c:pt idx="6163">
                  <c:v>198</c:v>
                </c:pt>
                <c:pt idx="6164">
                  <c:v>198</c:v>
                </c:pt>
                <c:pt idx="6165">
                  <c:v>198</c:v>
                </c:pt>
                <c:pt idx="6166">
                  <c:v>198</c:v>
                </c:pt>
                <c:pt idx="6167">
                  <c:v>198</c:v>
                </c:pt>
                <c:pt idx="6168">
                  <c:v>198</c:v>
                </c:pt>
                <c:pt idx="6169">
                  <c:v>198</c:v>
                </c:pt>
                <c:pt idx="6170">
                  <c:v>198</c:v>
                </c:pt>
                <c:pt idx="6171">
                  <c:v>198</c:v>
                </c:pt>
                <c:pt idx="6172">
                  <c:v>198</c:v>
                </c:pt>
                <c:pt idx="6173">
                  <c:v>198</c:v>
                </c:pt>
                <c:pt idx="6174">
                  <c:v>198</c:v>
                </c:pt>
                <c:pt idx="6175">
                  <c:v>198</c:v>
                </c:pt>
                <c:pt idx="6176">
                  <c:v>198</c:v>
                </c:pt>
                <c:pt idx="6177">
                  <c:v>198</c:v>
                </c:pt>
                <c:pt idx="6178">
                  <c:v>198</c:v>
                </c:pt>
                <c:pt idx="6179">
                  <c:v>198</c:v>
                </c:pt>
                <c:pt idx="6180">
                  <c:v>198</c:v>
                </c:pt>
                <c:pt idx="6181">
                  <c:v>198</c:v>
                </c:pt>
                <c:pt idx="6182">
                  <c:v>198</c:v>
                </c:pt>
                <c:pt idx="6183">
                  <c:v>198</c:v>
                </c:pt>
                <c:pt idx="6184">
                  <c:v>198</c:v>
                </c:pt>
                <c:pt idx="6185">
                  <c:v>198</c:v>
                </c:pt>
                <c:pt idx="6186">
                  <c:v>198</c:v>
                </c:pt>
                <c:pt idx="6187">
                  <c:v>198</c:v>
                </c:pt>
                <c:pt idx="6188">
                  <c:v>198</c:v>
                </c:pt>
                <c:pt idx="6189">
                  <c:v>198</c:v>
                </c:pt>
                <c:pt idx="6190">
                  <c:v>198</c:v>
                </c:pt>
                <c:pt idx="6191">
                  <c:v>198</c:v>
                </c:pt>
                <c:pt idx="6192">
                  <c:v>198</c:v>
                </c:pt>
                <c:pt idx="6193">
                  <c:v>198</c:v>
                </c:pt>
                <c:pt idx="6194">
                  <c:v>198</c:v>
                </c:pt>
                <c:pt idx="6195">
                  <c:v>199</c:v>
                </c:pt>
                <c:pt idx="6196">
                  <c:v>199</c:v>
                </c:pt>
                <c:pt idx="6197">
                  <c:v>199</c:v>
                </c:pt>
                <c:pt idx="6198">
                  <c:v>199</c:v>
                </c:pt>
                <c:pt idx="6199">
                  <c:v>200</c:v>
                </c:pt>
                <c:pt idx="6200">
                  <c:v>200</c:v>
                </c:pt>
                <c:pt idx="6201">
                  <c:v>200</c:v>
                </c:pt>
                <c:pt idx="6202">
                  <c:v>201</c:v>
                </c:pt>
                <c:pt idx="6203">
                  <c:v>201</c:v>
                </c:pt>
                <c:pt idx="6204">
                  <c:v>202</c:v>
                </c:pt>
                <c:pt idx="6205">
                  <c:v>202</c:v>
                </c:pt>
                <c:pt idx="6206">
                  <c:v>202</c:v>
                </c:pt>
                <c:pt idx="6207">
                  <c:v>202</c:v>
                </c:pt>
                <c:pt idx="6208">
                  <c:v>202</c:v>
                </c:pt>
                <c:pt idx="6209">
                  <c:v>202</c:v>
                </c:pt>
                <c:pt idx="6210">
                  <c:v>202</c:v>
                </c:pt>
                <c:pt idx="6211">
                  <c:v>202</c:v>
                </c:pt>
                <c:pt idx="6212">
                  <c:v>202</c:v>
                </c:pt>
                <c:pt idx="6213">
                  <c:v>202</c:v>
                </c:pt>
                <c:pt idx="6214">
                  <c:v>202</c:v>
                </c:pt>
                <c:pt idx="6215">
                  <c:v>202</c:v>
                </c:pt>
                <c:pt idx="6216">
                  <c:v>202</c:v>
                </c:pt>
                <c:pt idx="6217">
                  <c:v>202</c:v>
                </c:pt>
                <c:pt idx="6218">
                  <c:v>202</c:v>
                </c:pt>
                <c:pt idx="6219">
                  <c:v>202</c:v>
                </c:pt>
                <c:pt idx="6220">
                  <c:v>202</c:v>
                </c:pt>
                <c:pt idx="6221">
                  <c:v>202</c:v>
                </c:pt>
                <c:pt idx="6222">
                  <c:v>202</c:v>
                </c:pt>
                <c:pt idx="6223">
                  <c:v>202</c:v>
                </c:pt>
                <c:pt idx="6224">
                  <c:v>202</c:v>
                </c:pt>
                <c:pt idx="6225">
                  <c:v>202</c:v>
                </c:pt>
                <c:pt idx="6226">
                  <c:v>202</c:v>
                </c:pt>
                <c:pt idx="6227">
                  <c:v>202</c:v>
                </c:pt>
                <c:pt idx="6228">
                  <c:v>202</c:v>
                </c:pt>
                <c:pt idx="6229">
                  <c:v>202</c:v>
                </c:pt>
                <c:pt idx="6230">
                  <c:v>202</c:v>
                </c:pt>
                <c:pt idx="6231">
                  <c:v>202</c:v>
                </c:pt>
                <c:pt idx="6232">
                  <c:v>203</c:v>
                </c:pt>
                <c:pt idx="6233">
                  <c:v>203</c:v>
                </c:pt>
                <c:pt idx="6234">
                  <c:v>203</c:v>
                </c:pt>
                <c:pt idx="6235">
                  <c:v>203</c:v>
                </c:pt>
                <c:pt idx="6236">
                  <c:v>203</c:v>
                </c:pt>
                <c:pt idx="6237">
                  <c:v>203</c:v>
                </c:pt>
                <c:pt idx="6238">
                  <c:v>203</c:v>
                </c:pt>
                <c:pt idx="6239">
                  <c:v>203</c:v>
                </c:pt>
                <c:pt idx="6240">
                  <c:v>203</c:v>
                </c:pt>
                <c:pt idx="6241">
                  <c:v>203</c:v>
                </c:pt>
                <c:pt idx="6242">
                  <c:v>203</c:v>
                </c:pt>
                <c:pt idx="6243">
                  <c:v>203</c:v>
                </c:pt>
                <c:pt idx="6244">
                  <c:v>203</c:v>
                </c:pt>
                <c:pt idx="6245">
                  <c:v>203</c:v>
                </c:pt>
                <c:pt idx="6246">
                  <c:v>203</c:v>
                </c:pt>
                <c:pt idx="6247">
                  <c:v>203</c:v>
                </c:pt>
                <c:pt idx="6248">
                  <c:v>203</c:v>
                </c:pt>
                <c:pt idx="6249">
                  <c:v>203</c:v>
                </c:pt>
                <c:pt idx="6250">
                  <c:v>203</c:v>
                </c:pt>
                <c:pt idx="6251">
                  <c:v>203</c:v>
                </c:pt>
                <c:pt idx="6252">
                  <c:v>203</c:v>
                </c:pt>
                <c:pt idx="6253">
                  <c:v>203</c:v>
                </c:pt>
                <c:pt idx="6254">
                  <c:v>203</c:v>
                </c:pt>
                <c:pt idx="6255">
                  <c:v>203</c:v>
                </c:pt>
                <c:pt idx="6256">
                  <c:v>203</c:v>
                </c:pt>
                <c:pt idx="6257">
                  <c:v>203</c:v>
                </c:pt>
                <c:pt idx="6258">
                  <c:v>203</c:v>
                </c:pt>
                <c:pt idx="6259">
                  <c:v>203</c:v>
                </c:pt>
                <c:pt idx="6260">
                  <c:v>203</c:v>
                </c:pt>
                <c:pt idx="6261">
                  <c:v>203</c:v>
                </c:pt>
                <c:pt idx="6262">
                  <c:v>203</c:v>
                </c:pt>
                <c:pt idx="6263">
                  <c:v>203</c:v>
                </c:pt>
                <c:pt idx="6264">
                  <c:v>203</c:v>
                </c:pt>
                <c:pt idx="6265">
                  <c:v>203</c:v>
                </c:pt>
                <c:pt idx="6266">
                  <c:v>203</c:v>
                </c:pt>
                <c:pt idx="6267">
                  <c:v>204</c:v>
                </c:pt>
                <c:pt idx="6268">
                  <c:v>204</c:v>
                </c:pt>
                <c:pt idx="6269">
                  <c:v>204</c:v>
                </c:pt>
                <c:pt idx="6270">
                  <c:v>204</c:v>
                </c:pt>
                <c:pt idx="6271">
                  <c:v>205</c:v>
                </c:pt>
                <c:pt idx="6272">
                  <c:v>205</c:v>
                </c:pt>
                <c:pt idx="6273">
                  <c:v>205</c:v>
                </c:pt>
                <c:pt idx="6274">
                  <c:v>205</c:v>
                </c:pt>
                <c:pt idx="6275">
                  <c:v>205</c:v>
                </c:pt>
                <c:pt idx="6276">
                  <c:v>205</c:v>
                </c:pt>
                <c:pt idx="6277">
                  <c:v>205</c:v>
                </c:pt>
                <c:pt idx="6278">
                  <c:v>205</c:v>
                </c:pt>
                <c:pt idx="6279">
                  <c:v>205</c:v>
                </c:pt>
                <c:pt idx="6280">
                  <c:v>205</c:v>
                </c:pt>
                <c:pt idx="6281">
                  <c:v>205</c:v>
                </c:pt>
                <c:pt idx="6282">
                  <c:v>205</c:v>
                </c:pt>
                <c:pt idx="6283">
                  <c:v>205</c:v>
                </c:pt>
                <c:pt idx="6284">
                  <c:v>205</c:v>
                </c:pt>
                <c:pt idx="6285">
                  <c:v>205</c:v>
                </c:pt>
                <c:pt idx="6286">
                  <c:v>205</c:v>
                </c:pt>
                <c:pt idx="6287">
                  <c:v>205</c:v>
                </c:pt>
                <c:pt idx="6288">
                  <c:v>205</c:v>
                </c:pt>
                <c:pt idx="6289">
                  <c:v>205</c:v>
                </c:pt>
                <c:pt idx="6290">
                  <c:v>205</c:v>
                </c:pt>
                <c:pt idx="6291">
                  <c:v>205</c:v>
                </c:pt>
                <c:pt idx="6292">
                  <c:v>205</c:v>
                </c:pt>
                <c:pt idx="6293">
                  <c:v>206</c:v>
                </c:pt>
                <c:pt idx="6294">
                  <c:v>206</c:v>
                </c:pt>
                <c:pt idx="6295">
                  <c:v>206</c:v>
                </c:pt>
                <c:pt idx="6296">
                  <c:v>206</c:v>
                </c:pt>
                <c:pt idx="6297">
                  <c:v>207</c:v>
                </c:pt>
                <c:pt idx="6298">
                  <c:v>207</c:v>
                </c:pt>
                <c:pt idx="6299">
                  <c:v>207</c:v>
                </c:pt>
                <c:pt idx="6300">
                  <c:v>207</c:v>
                </c:pt>
                <c:pt idx="6301">
                  <c:v>207</c:v>
                </c:pt>
                <c:pt idx="6302">
                  <c:v>207</c:v>
                </c:pt>
                <c:pt idx="6303">
                  <c:v>207</c:v>
                </c:pt>
                <c:pt idx="6304">
                  <c:v>207</c:v>
                </c:pt>
                <c:pt idx="6305">
                  <c:v>207</c:v>
                </c:pt>
                <c:pt idx="6306">
                  <c:v>207</c:v>
                </c:pt>
                <c:pt idx="6307">
                  <c:v>208</c:v>
                </c:pt>
                <c:pt idx="6308">
                  <c:v>208</c:v>
                </c:pt>
                <c:pt idx="6309">
                  <c:v>208</c:v>
                </c:pt>
                <c:pt idx="6310">
                  <c:v>208</c:v>
                </c:pt>
                <c:pt idx="6311">
                  <c:v>208</c:v>
                </c:pt>
                <c:pt idx="6312">
                  <c:v>208</c:v>
                </c:pt>
                <c:pt idx="6313">
                  <c:v>208</c:v>
                </c:pt>
                <c:pt idx="6314">
                  <c:v>208</c:v>
                </c:pt>
                <c:pt idx="6315">
                  <c:v>208</c:v>
                </c:pt>
                <c:pt idx="6316">
                  <c:v>208</c:v>
                </c:pt>
                <c:pt idx="6317">
                  <c:v>208</c:v>
                </c:pt>
                <c:pt idx="6318">
                  <c:v>208</c:v>
                </c:pt>
                <c:pt idx="6319">
                  <c:v>208</c:v>
                </c:pt>
                <c:pt idx="6320">
                  <c:v>208</c:v>
                </c:pt>
                <c:pt idx="6321">
                  <c:v>208</c:v>
                </c:pt>
                <c:pt idx="6322">
                  <c:v>208</c:v>
                </c:pt>
                <c:pt idx="6323">
                  <c:v>208</c:v>
                </c:pt>
                <c:pt idx="6324">
                  <c:v>208</c:v>
                </c:pt>
                <c:pt idx="6325">
                  <c:v>208</c:v>
                </c:pt>
                <c:pt idx="6326">
                  <c:v>208</c:v>
                </c:pt>
                <c:pt idx="6327">
                  <c:v>208</c:v>
                </c:pt>
                <c:pt idx="6328">
                  <c:v>208</c:v>
                </c:pt>
                <c:pt idx="6329">
                  <c:v>208</c:v>
                </c:pt>
                <c:pt idx="6330">
                  <c:v>208</c:v>
                </c:pt>
                <c:pt idx="6331">
                  <c:v>209</c:v>
                </c:pt>
                <c:pt idx="6332">
                  <c:v>209</c:v>
                </c:pt>
                <c:pt idx="6333">
                  <c:v>209</c:v>
                </c:pt>
                <c:pt idx="6334">
                  <c:v>209</c:v>
                </c:pt>
                <c:pt idx="6335">
                  <c:v>209</c:v>
                </c:pt>
                <c:pt idx="6336">
                  <c:v>209</c:v>
                </c:pt>
                <c:pt idx="6337">
                  <c:v>209</c:v>
                </c:pt>
                <c:pt idx="6338">
                  <c:v>209</c:v>
                </c:pt>
                <c:pt idx="6339">
                  <c:v>209</c:v>
                </c:pt>
                <c:pt idx="6340">
                  <c:v>209</c:v>
                </c:pt>
                <c:pt idx="6341">
                  <c:v>209</c:v>
                </c:pt>
                <c:pt idx="6342">
                  <c:v>209</c:v>
                </c:pt>
                <c:pt idx="6343">
                  <c:v>209</c:v>
                </c:pt>
                <c:pt idx="6344">
                  <c:v>209</c:v>
                </c:pt>
                <c:pt idx="6345">
                  <c:v>209</c:v>
                </c:pt>
                <c:pt idx="6346">
                  <c:v>210</c:v>
                </c:pt>
                <c:pt idx="6347">
                  <c:v>210</c:v>
                </c:pt>
                <c:pt idx="6348">
                  <c:v>210</c:v>
                </c:pt>
                <c:pt idx="6349">
                  <c:v>210</c:v>
                </c:pt>
                <c:pt idx="6350">
                  <c:v>210</c:v>
                </c:pt>
                <c:pt idx="6351">
                  <c:v>210</c:v>
                </c:pt>
                <c:pt idx="6352">
                  <c:v>210</c:v>
                </c:pt>
                <c:pt idx="6353">
                  <c:v>210</c:v>
                </c:pt>
                <c:pt idx="6354">
                  <c:v>210</c:v>
                </c:pt>
                <c:pt idx="6355">
                  <c:v>210</c:v>
                </c:pt>
                <c:pt idx="6356">
                  <c:v>210</c:v>
                </c:pt>
                <c:pt idx="6357">
                  <c:v>210</c:v>
                </c:pt>
                <c:pt idx="6358">
                  <c:v>210</c:v>
                </c:pt>
                <c:pt idx="6359">
                  <c:v>210</c:v>
                </c:pt>
                <c:pt idx="6360">
                  <c:v>210</c:v>
                </c:pt>
                <c:pt idx="6361">
                  <c:v>210</c:v>
                </c:pt>
                <c:pt idx="6362">
                  <c:v>210</c:v>
                </c:pt>
                <c:pt idx="6363">
                  <c:v>210</c:v>
                </c:pt>
                <c:pt idx="6364">
                  <c:v>210</c:v>
                </c:pt>
                <c:pt idx="6365">
                  <c:v>210</c:v>
                </c:pt>
                <c:pt idx="6366">
                  <c:v>210</c:v>
                </c:pt>
                <c:pt idx="6367">
                  <c:v>210</c:v>
                </c:pt>
                <c:pt idx="6368">
                  <c:v>210</c:v>
                </c:pt>
                <c:pt idx="6369">
                  <c:v>210</c:v>
                </c:pt>
                <c:pt idx="6370">
                  <c:v>210</c:v>
                </c:pt>
                <c:pt idx="6371">
                  <c:v>210</c:v>
                </c:pt>
                <c:pt idx="6372">
                  <c:v>210</c:v>
                </c:pt>
                <c:pt idx="6373">
                  <c:v>210</c:v>
                </c:pt>
                <c:pt idx="6374">
                  <c:v>210</c:v>
                </c:pt>
                <c:pt idx="6375">
                  <c:v>210</c:v>
                </c:pt>
                <c:pt idx="6376">
                  <c:v>210</c:v>
                </c:pt>
                <c:pt idx="6377">
                  <c:v>210</c:v>
                </c:pt>
                <c:pt idx="6378">
                  <c:v>210</c:v>
                </c:pt>
                <c:pt idx="6379">
                  <c:v>210</c:v>
                </c:pt>
                <c:pt idx="6380">
                  <c:v>210</c:v>
                </c:pt>
                <c:pt idx="6381">
                  <c:v>210</c:v>
                </c:pt>
                <c:pt idx="6382">
                  <c:v>210</c:v>
                </c:pt>
                <c:pt idx="6383">
                  <c:v>210</c:v>
                </c:pt>
                <c:pt idx="6384">
                  <c:v>210</c:v>
                </c:pt>
                <c:pt idx="6385">
                  <c:v>210</c:v>
                </c:pt>
                <c:pt idx="6386">
                  <c:v>210</c:v>
                </c:pt>
                <c:pt idx="6387">
                  <c:v>210</c:v>
                </c:pt>
                <c:pt idx="6388">
                  <c:v>210</c:v>
                </c:pt>
                <c:pt idx="6389">
                  <c:v>210</c:v>
                </c:pt>
                <c:pt idx="6390">
                  <c:v>210</c:v>
                </c:pt>
                <c:pt idx="6391">
                  <c:v>210</c:v>
                </c:pt>
                <c:pt idx="6392">
                  <c:v>210</c:v>
                </c:pt>
                <c:pt idx="6393">
                  <c:v>210</c:v>
                </c:pt>
                <c:pt idx="6394">
                  <c:v>210</c:v>
                </c:pt>
                <c:pt idx="6395">
                  <c:v>210</c:v>
                </c:pt>
                <c:pt idx="6396">
                  <c:v>210</c:v>
                </c:pt>
                <c:pt idx="6397">
                  <c:v>210</c:v>
                </c:pt>
                <c:pt idx="6398">
                  <c:v>210</c:v>
                </c:pt>
                <c:pt idx="6399">
                  <c:v>210</c:v>
                </c:pt>
                <c:pt idx="6400">
                  <c:v>210</c:v>
                </c:pt>
                <c:pt idx="6401">
                  <c:v>210</c:v>
                </c:pt>
                <c:pt idx="6402">
                  <c:v>210</c:v>
                </c:pt>
                <c:pt idx="6403">
                  <c:v>210</c:v>
                </c:pt>
                <c:pt idx="6404">
                  <c:v>210</c:v>
                </c:pt>
                <c:pt idx="6405">
                  <c:v>211</c:v>
                </c:pt>
                <c:pt idx="6406">
                  <c:v>211</c:v>
                </c:pt>
                <c:pt idx="6407">
                  <c:v>211</c:v>
                </c:pt>
                <c:pt idx="6408">
                  <c:v>211</c:v>
                </c:pt>
                <c:pt idx="6409">
                  <c:v>211</c:v>
                </c:pt>
                <c:pt idx="6410">
                  <c:v>211</c:v>
                </c:pt>
                <c:pt idx="6411">
                  <c:v>211</c:v>
                </c:pt>
                <c:pt idx="6412">
                  <c:v>211</c:v>
                </c:pt>
                <c:pt idx="6413">
                  <c:v>211</c:v>
                </c:pt>
                <c:pt idx="6414">
                  <c:v>211</c:v>
                </c:pt>
                <c:pt idx="6415">
                  <c:v>211</c:v>
                </c:pt>
                <c:pt idx="6416">
                  <c:v>211</c:v>
                </c:pt>
                <c:pt idx="6417">
                  <c:v>211</c:v>
                </c:pt>
                <c:pt idx="6418">
                  <c:v>211</c:v>
                </c:pt>
                <c:pt idx="6419">
                  <c:v>211</c:v>
                </c:pt>
                <c:pt idx="6420">
                  <c:v>211</c:v>
                </c:pt>
                <c:pt idx="6421">
                  <c:v>211</c:v>
                </c:pt>
                <c:pt idx="6422">
                  <c:v>211</c:v>
                </c:pt>
                <c:pt idx="6423">
                  <c:v>211</c:v>
                </c:pt>
                <c:pt idx="6424">
                  <c:v>211</c:v>
                </c:pt>
                <c:pt idx="6425">
                  <c:v>211</c:v>
                </c:pt>
                <c:pt idx="6426">
                  <c:v>211</c:v>
                </c:pt>
                <c:pt idx="6427">
                  <c:v>211</c:v>
                </c:pt>
                <c:pt idx="6428">
                  <c:v>211</c:v>
                </c:pt>
                <c:pt idx="6429">
                  <c:v>211</c:v>
                </c:pt>
                <c:pt idx="6430">
                  <c:v>211</c:v>
                </c:pt>
                <c:pt idx="6431">
                  <c:v>211</c:v>
                </c:pt>
                <c:pt idx="6432">
                  <c:v>211</c:v>
                </c:pt>
                <c:pt idx="6433">
                  <c:v>211</c:v>
                </c:pt>
                <c:pt idx="6434">
                  <c:v>211</c:v>
                </c:pt>
                <c:pt idx="6435">
                  <c:v>211</c:v>
                </c:pt>
                <c:pt idx="6436">
                  <c:v>211</c:v>
                </c:pt>
                <c:pt idx="6437">
                  <c:v>211</c:v>
                </c:pt>
                <c:pt idx="6438">
                  <c:v>211</c:v>
                </c:pt>
                <c:pt idx="6439">
                  <c:v>211</c:v>
                </c:pt>
                <c:pt idx="6440">
                  <c:v>211</c:v>
                </c:pt>
                <c:pt idx="6441">
                  <c:v>211</c:v>
                </c:pt>
                <c:pt idx="6442">
                  <c:v>211</c:v>
                </c:pt>
                <c:pt idx="6443">
                  <c:v>211</c:v>
                </c:pt>
                <c:pt idx="6444">
                  <c:v>211</c:v>
                </c:pt>
                <c:pt idx="6445">
                  <c:v>211</c:v>
                </c:pt>
                <c:pt idx="6446">
                  <c:v>211</c:v>
                </c:pt>
                <c:pt idx="6447">
                  <c:v>211</c:v>
                </c:pt>
                <c:pt idx="6448">
                  <c:v>211</c:v>
                </c:pt>
                <c:pt idx="6449">
                  <c:v>211</c:v>
                </c:pt>
                <c:pt idx="6450">
                  <c:v>211</c:v>
                </c:pt>
                <c:pt idx="6451">
                  <c:v>211</c:v>
                </c:pt>
                <c:pt idx="6452">
                  <c:v>211</c:v>
                </c:pt>
                <c:pt idx="6453">
                  <c:v>211</c:v>
                </c:pt>
                <c:pt idx="6454">
                  <c:v>211</c:v>
                </c:pt>
                <c:pt idx="6455">
                  <c:v>211</c:v>
                </c:pt>
                <c:pt idx="6456">
                  <c:v>211</c:v>
                </c:pt>
                <c:pt idx="6457">
                  <c:v>211</c:v>
                </c:pt>
                <c:pt idx="6458">
                  <c:v>211</c:v>
                </c:pt>
                <c:pt idx="6459">
                  <c:v>211</c:v>
                </c:pt>
                <c:pt idx="6460">
                  <c:v>211</c:v>
                </c:pt>
                <c:pt idx="6461">
                  <c:v>211</c:v>
                </c:pt>
                <c:pt idx="6462">
                  <c:v>211</c:v>
                </c:pt>
                <c:pt idx="6463">
                  <c:v>211</c:v>
                </c:pt>
                <c:pt idx="6464">
                  <c:v>211</c:v>
                </c:pt>
                <c:pt idx="6465">
                  <c:v>211</c:v>
                </c:pt>
                <c:pt idx="6466">
                  <c:v>211</c:v>
                </c:pt>
                <c:pt idx="6467">
                  <c:v>211</c:v>
                </c:pt>
                <c:pt idx="6468">
                  <c:v>211</c:v>
                </c:pt>
                <c:pt idx="6469">
                  <c:v>211</c:v>
                </c:pt>
                <c:pt idx="6470">
                  <c:v>211</c:v>
                </c:pt>
                <c:pt idx="6471">
                  <c:v>211</c:v>
                </c:pt>
                <c:pt idx="6472">
                  <c:v>211</c:v>
                </c:pt>
                <c:pt idx="6473">
                  <c:v>211</c:v>
                </c:pt>
                <c:pt idx="6474">
                  <c:v>211</c:v>
                </c:pt>
                <c:pt idx="6475">
                  <c:v>211</c:v>
                </c:pt>
                <c:pt idx="6476">
                  <c:v>212</c:v>
                </c:pt>
                <c:pt idx="6477">
                  <c:v>212</c:v>
                </c:pt>
                <c:pt idx="6478">
                  <c:v>212</c:v>
                </c:pt>
                <c:pt idx="6479">
                  <c:v>212</c:v>
                </c:pt>
                <c:pt idx="6480">
                  <c:v>212</c:v>
                </c:pt>
                <c:pt idx="6481">
                  <c:v>212</c:v>
                </c:pt>
                <c:pt idx="6482">
                  <c:v>212</c:v>
                </c:pt>
                <c:pt idx="6483">
                  <c:v>212</c:v>
                </c:pt>
                <c:pt idx="6484">
                  <c:v>213</c:v>
                </c:pt>
                <c:pt idx="6485">
                  <c:v>213</c:v>
                </c:pt>
                <c:pt idx="6486">
                  <c:v>213</c:v>
                </c:pt>
                <c:pt idx="6487">
                  <c:v>213</c:v>
                </c:pt>
                <c:pt idx="6488">
                  <c:v>213</c:v>
                </c:pt>
                <c:pt idx="6489">
                  <c:v>213</c:v>
                </c:pt>
                <c:pt idx="6490">
                  <c:v>213</c:v>
                </c:pt>
                <c:pt idx="6491">
                  <c:v>213</c:v>
                </c:pt>
                <c:pt idx="6492">
                  <c:v>213</c:v>
                </c:pt>
                <c:pt idx="6493">
                  <c:v>213</c:v>
                </c:pt>
                <c:pt idx="6494">
                  <c:v>213</c:v>
                </c:pt>
                <c:pt idx="6495">
                  <c:v>213</c:v>
                </c:pt>
                <c:pt idx="6496">
                  <c:v>213</c:v>
                </c:pt>
                <c:pt idx="6497">
                  <c:v>213</c:v>
                </c:pt>
                <c:pt idx="6498">
                  <c:v>213</c:v>
                </c:pt>
                <c:pt idx="6499">
                  <c:v>213</c:v>
                </c:pt>
                <c:pt idx="6500">
                  <c:v>213</c:v>
                </c:pt>
                <c:pt idx="6501">
                  <c:v>213</c:v>
                </c:pt>
                <c:pt idx="6502">
                  <c:v>213</c:v>
                </c:pt>
                <c:pt idx="6503">
                  <c:v>213</c:v>
                </c:pt>
                <c:pt idx="6504">
                  <c:v>213</c:v>
                </c:pt>
                <c:pt idx="6505">
                  <c:v>213</c:v>
                </c:pt>
                <c:pt idx="6506">
                  <c:v>213</c:v>
                </c:pt>
                <c:pt idx="6507">
                  <c:v>213</c:v>
                </c:pt>
                <c:pt idx="6508">
                  <c:v>213</c:v>
                </c:pt>
                <c:pt idx="6509">
                  <c:v>213</c:v>
                </c:pt>
                <c:pt idx="6510">
                  <c:v>213</c:v>
                </c:pt>
                <c:pt idx="6511">
                  <c:v>213</c:v>
                </c:pt>
                <c:pt idx="6512">
                  <c:v>213</c:v>
                </c:pt>
                <c:pt idx="6513">
                  <c:v>213</c:v>
                </c:pt>
                <c:pt idx="6514">
                  <c:v>214</c:v>
                </c:pt>
                <c:pt idx="6515">
                  <c:v>214</c:v>
                </c:pt>
                <c:pt idx="6516">
                  <c:v>214</c:v>
                </c:pt>
                <c:pt idx="6517">
                  <c:v>214</c:v>
                </c:pt>
                <c:pt idx="6518">
                  <c:v>214</c:v>
                </c:pt>
                <c:pt idx="6519">
                  <c:v>214</c:v>
                </c:pt>
                <c:pt idx="6520">
                  <c:v>214</c:v>
                </c:pt>
                <c:pt idx="6521">
                  <c:v>214</c:v>
                </c:pt>
                <c:pt idx="6522">
                  <c:v>214</c:v>
                </c:pt>
                <c:pt idx="6523">
                  <c:v>214</c:v>
                </c:pt>
                <c:pt idx="6524">
                  <c:v>214</c:v>
                </c:pt>
                <c:pt idx="6525">
                  <c:v>214</c:v>
                </c:pt>
                <c:pt idx="6526">
                  <c:v>214</c:v>
                </c:pt>
                <c:pt idx="6527">
                  <c:v>214</c:v>
                </c:pt>
                <c:pt idx="6528">
                  <c:v>214</c:v>
                </c:pt>
                <c:pt idx="6529">
                  <c:v>214</c:v>
                </c:pt>
                <c:pt idx="6530">
                  <c:v>214</c:v>
                </c:pt>
                <c:pt idx="6531">
                  <c:v>214</c:v>
                </c:pt>
                <c:pt idx="6532">
                  <c:v>214</c:v>
                </c:pt>
                <c:pt idx="6533">
                  <c:v>214</c:v>
                </c:pt>
                <c:pt idx="6534">
                  <c:v>214</c:v>
                </c:pt>
                <c:pt idx="6535">
                  <c:v>214</c:v>
                </c:pt>
                <c:pt idx="6536">
                  <c:v>214</c:v>
                </c:pt>
                <c:pt idx="6537">
                  <c:v>214</c:v>
                </c:pt>
                <c:pt idx="6538">
                  <c:v>214</c:v>
                </c:pt>
                <c:pt idx="6539">
                  <c:v>214</c:v>
                </c:pt>
                <c:pt idx="6540">
                  <c:v>214</c:v>
                </c:pt>
                <c:pt idx="6541">
                  <c:v>214</c:v>
                </c:pt>
                <c:pt idx="6542">
                  <c:v>214</c:v>
                </c:pt>
                <c:pt idx="6543">
                  <c:v>214</c:v>
                </c:pt>
                <c:pt idx="6544">
                  <c:v>214</c:v>
                </c:pt>
                <c:pt idx="6545">
                  <c:v>214</c:v>
                </c:pt>
                <c:pt idx="6546">
                  <c:v>214</c:v>
                </c:pt>
                <c:pt idx="6547">
                  <c:v>215</c:v>
                </c:pt>
                <c:pt idx="6548">
                  <c:v>215</c:v>
                </c:pt>
                <c:pt idx="6549">
                  <c:v>215</c:v>
                </c:pt>
                <c:pt idx="6550">
                  <c:v>215</c:v>
                </c:pt>
                <c:pt idx="6551">
                  <c:v>215</c:v>
                </c:pt>
                <c:pt idx="6552">
                  <c:v>215</c:v>
                </c:pt>
                <c:pt idx="6553">
                  <c:v>215</c:v>
                </c:pt>
                <c:pt idx="6554">
                  <c:v>215</c:v>
                </c:pt>
                <c:pt idx="6555">
                  <c:v>215</c:v>
                </c:pt>
                <c:pt idx="6556">
                  <c:v>215</c:v>
                </c:pt>
                <c:pt idx="6557">
                  <c:v>215</c:v>
                </c:pt>
                <c:pt idx="6558">
                  <c:v>215</c:v>
                </c:pt>
                <c:pt idx="6559">
                  <c:v>215</c:v>
                </c:pt>
                <c:pt idx="6560">
                  <c:v>215</c:v>
                </c:pt>
                <c:pt idx="6561">
                  <c:v>215</c:v>
                </c:pt>
                <c:pt idx="6562">
                  <c:v>215</c:v>
                </c:pt>
                <c:pt idx="6563">
                  <c:v>215</c:v>
                </c:pt>
                <c:pt idx="6564">
                  <c:v>215</c:v>
                </c:pt>
                <c:pt idx="6565">
                  <c:v>215</c:v>
                </c:pt>
                <c:pt idx="6566">
                  <c:v>215</c:v>
                </c:pt>
                <c:pt idx="6567">
                  <c:v>215</c:v>
                </c:pt>
                <c:pt idx="6568">
                  <c:v>215</c:v>
                </c:pt>
                <c:pt idx="6569">
                  <c:v>215</c:v>
                </c:pt>
                <c:pt idx="6570">
                  <c:v>215</c:v>
                </c:pt>
                <c:pt idx="6571">
                  <c:v>215</c:v>
                </c:pt>
                <c:pt idx="6572">
                  <c:v>215</c:v>
                </c:pt>
                <c:pt idx="6573">
                  <c:v>215</c:v>
                </c:pt>
                <c:pt idx="6574">
                  <c:v>215</c:v>
                </c:pt>
                <c:pt idx="6575">
                  <c:v>215</c:v>
                </c:pt>
                <c:pt idx="6576">
                  <c:v>215</c:v>
                </c:pt>
                <c:pt idx="6577">
                  <c:v>215</c:v>
                </c:pt>
                <c:pt idx="6578">
                  <c:v>215</c:v>
                </c:pt>
                <c:pt idx="6579">
                  <c:v>215</c:v>
                </c:pt>
                <c:pt idx="6580">
                  <c:v>216</c:v>
                </c:pt>
                <c:pt idx="6581">
                  <c:v>216</c:v>
                </c:pt>
                <c:pt idx="6582">
                  <c:v>216</c:v>
                </c:pt>
                <c:pt idx="6583">
                  <c:v>216</c:v>
                </c:pt>
                <c:pt idx="6584">
                  <c:v>216</c:v>
                </c:pt>
                <c:pt idx="6585">
                  <c:v>216</c:v>
                </c:pt>
                <c:pt idx="6586">
                  <c:v>216</c:v>
                </c:pt>
                <c:pt idx="6587">
                  <c:v>216</c:v>
                </c:pt>
                <c:pt idx="6588">
                  <c:v>216</c:v>
                </c:pt>
                <c:pt idx="6589">
                  <c:v>216</c:v>
                </c:pt>
                <c:pt idx="6590">
                  <c:v>216</c:v>
                </c:pt>
                <c:pt idx="6591">
                  <c:v>216</c:v>
                </c:pt>
                <c:pt idx="6592">
                  <c:v>216</c:v>
                </c:pt>
                <c:pt idx="6593">
                  <c:v>216</c:v>
                </c:pt>
                <c:pt idx="6594">
                  <c:v>216</c:v>
                </c:pt>
                <c:pt idx="6595">
                  <c:v>216</c:v>
                </c:pt>
                <c:pt idx="6596">
                  <c:v>216</c:v>
                </c:pt>
                <c:pt idx="6597">
                  <c:v>216</c:v>
                </c:pt>
                <c:pt idx="6598">
                  <c:v>216</c:v>
                </c:pt>
                <c:pt idx="6599">
                  <c:v>216</c:v>
                </c:pt>
                <c:pt idx="6600">
                  <c:v>216</c:v>
                </c:pt>
                <c:pt idx="6601">
                  <c:v>216</c:v>
                </c:pt>
                <c:pt idx="6602">
                  <c:v>216</c:v>
                </c:pt>
                <c:pt idx="6603">
                  <c:v>216</c:v>
                </c:pt>
                <c:pt idx="6604">
                  <c:v>216</c:v>
                </c:pt>
                <c:pt idx="6605">
                  <c:v>216</c:v>
                </c:pt>
                <c:pt idx="6606">
                  <c:v>216</c:v>
                </c:pt>
                <c:pt idx="6607">
                  <c:v>216</c:v>
                </c:pt>
                <c:pt idx="6608">
                  <c:v>216</c:v>
                </c:pt>
                <c:pt idx="6609">
                  <c:v>216</c:v>
                </c:pt>
                <c:pt idx="6610">
                  <c:v>216</c:v>
                </c:pt>
                <c:pt idx="6611">
                  <c:v>216</c:v>
                </c:pt>
                <c:pt idx="6612">
                  <c:v>216</c:v>
                </c:pt>
                <c:pt idx="6613">
                  <c:v>216</c:v>
                </c:pt>
                <c:pt idx="6614">
                  <c:v>216</c:v>
                </c:pt>
                <c:pt idx="6615">
                  <c:v>216</c:v>
                </c:pt>
                <c:pt idx="6616">
                  <c:v>216</c:v>
                </c:pt>
                <c:pt idx="6617">
                  <c:v>216</c:v>
                </c:pt>
                <c:pt idx="6618">
                  <c:v>216</c:v>
                </c:pt>
                <c:pt idx="6619">
                  <c:v>216</c:v>
                </c:pt>
                <c:pt idx="6620">
                  <c:v>216</c:v>
                </c:pt>
                <c:pt idx="6621">
                  <c:v>216</c:v>
                </c:pt>
                <c:pt idx="6622">
                  <c:v>216</c:v>
                </c:pt>
                <c:pt idx="6623">
                  <c:v>216</c:v>
                </c:pt>
                <c:pt idx="6624">
                  <c:v>216</c:v>
                </c:pt>
                <c:pt idx="6625">
                  <c:v>216</c:v>
                </c:pt>
                <c:pt idx="6626">
                  <c:v>216</c:v>
                </c:pt>
                <c:pt idx="6627">
                  <c:v>216</c:v>
                </c:pt>
                <c:pt idx="6628">
                  <c:v>216</c:v>
                </c:pt>
                <c:pt idx="6629">
                  <c:v>216</c:v>
                </c:pt>
                <c:pt idx="6630">
                  <c:v>216</c:v>
                </c:pt>
                <c:pt idx="6631">
                  <c:v>216</c:v>
                </c:pt>
                <c:pt idx="6632">
                  <c:v>216</c:v>
                </c:pt>
                <c:pt idx="6633">
                  <c:v>216</c:v>
                </c:pt>
                <c:pt idx="6634">
                  <c:v>216</c:v>
                </c:pt>
                <c:pt idx="6635">
                  <c:v>216</c:v>
                </c:pt>
                <c:pt idx="6636">
                  <c:v>216</c:v>
                </c:pt>
                <c:pt idx="6637">
                  <c:v>216</c:v>
                </c:pt>
                <c:pt idx="6638">
                  <c:v>216</c:v>
                </c:pt>
                <c:pt idx="6639">
                  <c:v>216</c:v>
                </c:pt>
                <c:pt idx="6640">
                  <c:v>216</c:v>
                </c:pt>
                <c:pt idx="6641">
                  <c:v>216</c:v>
                </c:pt>
                <c:pt idx="6642">
                  <c:v>216</c:v>
                </c:pt>
                <c:pt idx="6643">
                  <c:v>217</c:v>
                </c:pt>
                <c:pt idx="6644">
                  <c:v>217</c:v>
                </c:pt>
                <c:pt idx="6645">
                  <c:v>217</c:v>
                </c:pt>
                <c:pt idx="6646">
                  <c:v>217</c:v>
                </c:pt>
                <c:pt idx="6647">
                  <c:v>217</c:v>
                </c:pt>
                <c:pt idx="6648">
                  <c:v>217</c:v>
                </c:pt>
                <c:pt idx="6649">
                  <c:v>217</c:v>
                </c:pt>
                <c:pt idx="6650">
                  <c:v>217</c:v>
                </c:pt>
                <c:pt idx="6651">
                  <c:v>217</c:v>
                </c:pt>
                <c:pt idx="6652">
                  <c:v>217</c:v>
                </c:pt>
                <c:pt idx="6653">
                  <c:v>217</c:v>
                </c:pt>
                <c:pt idx="6654">
                  <c:v>217</c:v>
                </c:pt>
                <c:pt idx="6655">
                  <c:v>217</c:v>
                </c:pt>
                <c:pt idx="6656">
                  <c:v>217</c:v>
                </c:pt>
                <c:pt idx="6657">
                  <c:v>217</c:v>
                </c:pt>
                <c:pt idx="6658">
                  <c:v>217</c:v>
                </c:pt>
                <c:pt idx="6659">
                  <c:v>217</c:v>
                </c:pt>
                <c:pt idx="6660">
                  <c:v>217</c:v>
                </c:pt>
                <c:pt idx="6661">
                  <c:v>217</c:v>
                </c:pt>
                <c:pt idx="6662">
                  <c:v>217</c:v>
                </c:pt>
                <c:pt idx="6663">
                  <c:v>217</c:v>
                </c:pt>
                <c:pt idx="6664">
                  <c:v>217</c:v>
                </c:pt>
                <c:pt idx="6665">
                  <c:v>217</c:v>
                </c:pt>
                <c:pt idx="6666">
                  <c:v>217</c:v>
                </c:pt>
                <c:pt idx="6667">
                  <c:v>217</c:v>
                </c:pt>
                <c:pt idx="6668">
                  <c:v>217</c:v>
                </c:pt>
                <c:pt idx="6669">
                  <c:v>217</c:v>
                </c:pt>
                <c:pt idx="6670">
                  <c:v>217</c:v>
                </c:pt>
                <c:pt idx="6671">
                  <c:v>217</c:v>
                </c:pt>
                <c:pt idx="6672">
                  <c:v>217</c:v>
                </c:pt>
                <c:pt idx="6673">
                  <c:v>217</c:v>
                </c:pt>
                <c:pt idx="6674">
                  <c:v>217</c:v>
                </c:pt>
                <c:pt idx="6675">
                  <c:v>217</c:v>
                </c:pt>
                <c:pt idx="6676">
                  <c:v>217</c:v>
                </c:pt>
                <c:pt idx="6677">
                  <c:v>217</c:v>
                </c:pt>
                <c:pt idx="6678">
                  <c:v>217</c:v>
                </c:pt>
                <c:pt idx="6679">
                  <c:v>217</c:v>
                </c:pt>
                <c:pt idx="6680">
                  <c:v>217</c:v>
                </c:pt>
                <c:pt idx="6681">
                  <c:v>217</c:v>
                </c:pt>
                <c:pt idx="6682">
                  <c:v>217</c:v>
                </c:pt>
                <c:pt idx="6683">
                  <c:v>217</c:v>
                </c:pt>
                <c:pt idx="6684">
                  <c:v>217</c:v>
                </c:pt>
                <c:pt idx="6685">
                  <c:v>217</c:v>
                </c:pt>
                <c:pt idx="6686">
                  <c:v>217</c:v>
                </c:pt>
                <c:pt idx="6687">
                  <c:v>217</c:v>
                </c:pt>
                <c:pt idx="6688">
                  <c:v>217</c:v>
                </c:pt>
                <c:pt idx="6689">
                  <c:v>217</c:v>
                </c:pt>
                <c:pt idx="6690">
                  <c:v>217</c:v>
                </c:pt>
                <c:pt idx="6691">
                  <c:v>217</c:v>
                </c:pt>
                <c:pt idx="6692">
                  <c:v>217</c:v>
                </c:pt>
                <c:pt idx="6693">
                  <c:v>217</c:v>
                </c:pt>
                <c:pt idx="6694">
                  <c:v>217</c:v>
                </c:pt>
                <c:pt idx="6695">
                  <c:v>217</c:v>
                </c:pt>
                <c:pt idx="6696">
                  <c:v>218</c:v>
                </c:pt>
                <c:pt idx="6697">
                  <c:v>218</c:v>
                </c:pt>
                <c:pt idx="6698">
                  <c:v>218</c:v>
                </c:pt>
                <c:pt idx="6699">
                  <c:v>218</c:v>
                </c:pt>
                <c:pt idx="6700">
                  <c:v>218</c:v>
                </c:pt>
                <c:pt idx="6701">
                  <c:v>218</c:v>
                </c:pt>
                <c:pt idx="6702">
                  <c:v>218</c:v>
                </c:pt>
                <c:pt idx="6703">
                  <c:v>218</c:v>
                </c:pt>
                <c:pt idx="6704">
                  <c:v>218</c:v>
                </c:pt>
                <c:pt idx="6705">
                  <c:v>218</c:v>
                </c:pt>
                <c:pt idx="6706">
                  <c:v>218</c:v>
                </c:pt>
                <c:pt idx="6707">
                  <c:v>218</c:v>
                </c:pt>
                <c:pt idx="6708">
                  <c:v>218</c:v>
                </c:pt>
                <c:pt idx="6709">
                  <c:v>218</c:v>
                </c:pt>
                <c:pt idx="6710">
                  <c:v>218</c:v>
                </c:pt>
                <c:pt idx="6711">
                  <c:v>218</c:v>
                </c:pt>
                <c:pt idx="6712">
                  <c:v>218</c:v>
                </c:pt>
                <c:pt idx="6713">
                  <c:v>218</c:v>
                </c:pt>
                <c:pt idx="6714">
                  <c:v>218</c:v>
                </c:pt>
                <c:pt idx="6715">
                  <c:v>219</c:v>
                </c:pt>
                <c:pt idx="6716">
                  <c:v>219</c:v>
                </c:pt>
                <c:pt idx="6717">
                  <c:v>219</c:v>
                </c:pt>
                <c:pt idx="6718">
                  <c:v>219</c:v>
                </c:pt>
                <c:pt idx="6719">
                  <c:v>219</c:v>
                </c:pt>
                <c:pt idx="6720">
                  <c:v>219</c:v>
                </c:pt>
                <c:pt idx="6721">
                  <c:v>219</c:v>
                </c:pt>
                <c:pt idx="6722">
                  <c:v>219</c:v>
                </c:pt>
                <c:pt idx="6723">
                  <c:v>219</c:v>
                </c:pt>
                <c:pt idx="6724">
                  <c:v>219</c:v>
                </c:pt>
                <c:pt idx="6725">
                  <c:v>219</c:v>
                </c:pt>
                <c:pt idx="6726">
                  <c:v>220</c:v>
                </c:pt>
                <c:pt idx="6727">
                  <c:v>220</c:v>
                </c:pt>
                <c:pt idx="6728">
                  <c:v>220</c:v>
                </c:pt>
                <c:pt idx="6729">
                  <c:v>220</c:v>
                </c:pt>
                <c:pt idx="6730">
                  <c:v>220</c:v>
                </c:pt>
                <c:pt idx="6731">
                  <c:v>220</c:v>
                </c:pt>
                <c:pt idx="6732">
                  <c:v>220</c:v>
                </c:pt>
                <c:pt idx="6733">
                  <c:v>220</c:v>
                </c:pt>
                <c:pt idx="6734">
                  <c:v>220</c:v>
                </c:pt>
                <c:pt idx="6735">
                  <c:v>220</c:v>
                </c:pt>
                <c:pt idx="6736">
                  <c:v>220</c:v>
                </c:pt>
                <c:pt idx="6737">
                  <c:v>220</c:v>
                </c:pt>
                <c:pt idx="6738">
                  <c:v>220</c:v>
                </c:pt>
                <c:pt idx="6739">
                  <c:v>221</c:v>
                </c:pt>
                <c:pt idx="6740">
                  <c:v>221</c:v>
                </c:pt>
                <c:pt idx="6741">
                  <c:v>221</c:v>
                </c:pt>
                <c:pt idx="6742">
                  <c:v>221</c:v>
                </c:pt>
                <c:pt idx="6743">
                  <c:v>221</c:v>
                </c:pt>
                <c:pt idx="6744">
                  <c:v>221</c:v>
                </c:pt>
                <c:pt idx="6745">
                  <c:v>221</c:v>
                </c:pt>
                <c:pt idx="6746">
                  <c:v>221</c:v>
                </c:pt>
                <c:pt idx="6747">
                  <c:v>222</c:v>
                </c:pt>
                <c:pt idx="6748">
                  <c:v>222</c:v>
                </c:pt>
                <c:pt idx="6749">
                  <c:v>222</c:v>
                </c:pt>
                <c:pt idx="6750">
                  <c:v>222</c:v>
                </c:pt>
                <c:pt idx="6751">
                  <c:v>222</c:v>
                </c:pt>
                <c:pt idx="6752">
                  <c:v>222</c:v>
                </c:pt>
                <c:pt idx="6753">
                  <c:v>222</c:v>
                </c:pt>
                <c:pt idx="6754">
                  <c:v>222</c:v>
                </c:pt>
                <c:pt idx="6755">
                  <c:v>222</c:v>
                </c:pt>
                <c:pt idx="6756">
                  <c:v>222</c:v>
                </c:pt>
                <c:pt idx="6757">
                  <c:v>222</c:v>
                </c:pt>
                <c:pt idx="6758">
                  <c:v>222</c:v>
                </c:pt>
                <c:pt idx="6759">
                  <c:v>222</c:v>
                </c:pt>
                <c:pt idx="6760">
                  <c:v>222</c:v>
                </c:pt>
                <c:pt idx="6761">
                  <c:v>222</c:v>
                </c:pt>
                <c:pt idx="6762">
                  <c:v>222</c:v>
                </c:pt>
                <c:pt idx="6763">
                  <c:v>222</c:v>
                </c:pt>
                <c:pt idx="6764">
                  <c:v>222</c:v>
                </c:pt>
                <c:pt idx="6765">
                  <c:v>222</c:v>
                </c:pt>
                <c:pt idx="6766">
                  <c:v>222</c:v>
                </c:pt>
                <c:pt idx="6767">
                  <c:v>222</c:v>
                </c:pt>
                <c:pt idx="6768">
                  <c:v>222</c:v>
                </c:pt>
                <c:pt idx="6769">
                  <c:v>222</c:v>
                </c:pt>
                <c:pt idx="6770">
                  <c:v>222</c:v>
                </c:pt>
                <c:pt idx="6771">
                  <c:v>222</c:v>
                </c:pt>
                <c:pt idx="6772">
                  <c:v>222</c:v>
                </c:pt>
                <c:pt idx="6773">
                  <c:v>222</c:v>
                </c:pt>
                <c:pt idx="6774">
                  <c:v>222</c:v>
                </c:pt>
                <c:pt idx="6775">
                  <c:v>222</c:v>
                </c:pt>
                <c:pt idx="6776">
                  <c:v>222</c:v>
                </c:pt>
                <c:pt idx="6777">
                  <c:v>222</c:v>
                </c:pt>
                <c:pt idx="6778">
                  <c:v>222</c:v>
                </c:pt>
                <c:pt idx="6779">
                  <c:v>222</c:v>
                </c:pt>
                <c:pt idx="6780">
                  <c:v>222</c:v>
                </c:pt>
                <c:pt idx="6781">
                  <c:v>222</c:v>
                </c:pt>
                <c:pt idx="6782">
                  <c:v>222</c:v>
                </c:pt>
                <c:pt idx="6783">
                  <c:v>222</c:v>
                </c:pt>
                <c:pt idx="6784">
                  <c:v>222</c:v>
                </c:pt>
                <c:pt idx="6785">
                  <c:v>222</c:v>
                </c:pt>
                <c:pt idx="6786">
                  <c:v>222</c:v>
                </c:pt>
                <c:pt idx="6787">
                  <c:v>222</c:v>
                </c:pt>
                <c:pt idx="6788">
                  <c:v>222</c:v>
                </c:pt>
                <c:pt idx="6789">
                  <c:v>222</c:v>
                </c:pt>
                <c:pt idx="6790">
                  <c:v>222</c:v>
                </c:pt>
                <c:pt idx="6791">
                  <c:v>222</c:v>
                </c:pt>
                <c:pt idx="6792">
                  <c:v>222</c:v>
                </c:pt>
                <c:pt idx="6793">
                  <c:v>222</c:v>
                </c:pt>
                <c:pt idx="6794">
                  <c:v>222</c:v>
                </c:pt>
                <c:pt idx="6795">
                  <c:v>222</c:v>
                </c:pt>
                <c:pt idx="6796">
                  <c:v>222</c:v>
                </c:pt>
                <c:pt idx="6797">
                  <c:v>222</c:v>
                </c:pt>
                <c:pt idx="6798">
                  <c:v>222</c:v>
                </c:pt>
                <c:pt idx="6799">
                  <c:v>222</c:v>
                </c:pt>
                <c:pt idx="6800">
                  <c:v>223</c:v>
                </c:pt>
                <c:pt idx="6801">
                  <c:v>223</c:v>
                </c:pt>
                <c:pt idx="6802">
                  <c:v>223</c:v>
                </c:pt>
                <c:pt idx="6803">
                  <c:v>223</c:v>
                </c:pt>
                <c:pt idx="6804">
                  <c:v>223</c:v>
                </c:pt>
                <c:pt idx="6805">
                  <c:v>223</c:v>
                </c:pt>
                <c:pt idx="6806">
                  <c:v>223</c:v>
                </c:pt>
                <c:pt idx="6807">
                  <c:v>223</c:v>
                </c:pt>
                <c:pt idx="6808">
                  <c:v>223</c:v>
                </c:pt>
                <c:pt idx="6809">
                  <c:v>223</c:v>
                </c:pt>
                <c:pt idx="6810">
                  <c:v>223</c:v>
                </c:pt>
                <c:pt idx="6811">
                  <c:v>223</c:v>
                </c:pt>
                <c:pt idx="6812">
                  <c:v>223</c:v>
                </c:pt>
                <c:pt idx="6813">
                  <c:v>223</c:v>
                </c:pt>
                <c:pt idx="6814">
                  <c:v>223</c:v>
                </c:pt>
                <c:pt idx="6815">
                  <c:v>223</c:v>
                </c:pt>
                <c:pt idx="6816">
                  <c:v>223</c:v>
                </c:pt>
                <c:pt idx="6817">
                  <c:v>223</c:v>
                </c:pt>
                <c:pt idx="6818">
                  <c:v>223</c:v>
                </c:pt>
                <c:pt idx="6819">
                  <c:v>223</c:v>
                </c:pt>
                <c:pt idx="6820">
                  <c:v>223</c:v>
                </c:pt>
                <c:pt idx="6821">
                  <c:v>223</c:v>
                </c:pt>
                <c:pt idx="6822">
                  <c:v>223</c:v>
                </c:pt>
                <c:pt idx="6823">
                  <c:v>223</c:v>
                </c:pt>
                <c:pt idx="6824">
                  <c:v>223</c:v>
                </c:pt>
                <c:pt idx="6825">
                  <c:v>223</c:v>
                </c:pt>
                <c:pt idx="6826">
                  <c:v>223</c:v>
                </c:pt>
                <c:pt idx="6827">
                  <c:v>223</c:v>
                </c:pt>
                <c:pt idx="6828">
                  <c:v>223</c:v>
                </c:pt>
                <c:pt idx="6829">
                  <c:v>223</c:v>
                </c:pt>
                <c:pt idx="6830">
                  <c:v>223</c:v>
                </c:pt>
                <c:pt idx="6831">
                  <c:v>223</c:v>
                </c:pt>
                <c:pt idx="6832">
                  <c:v>224</c:v>
                </c:pt>
                <c:pt idx="6833">
                  <c:v>225</c:v>
                </c:pt>
                <c:pt idx="6834">
                  <c:v>225</c:v>
                </c:pt>
                <c:pt idx="6835">
                  <c:v>225</c:v>
                </c:pt>
                <c:pt idx="6836">
                  <c:v>225</c:v>
                </c:pt>
                <c:pt idx="6837">
                  <c:v>225</c:v>
                </c:pt>
                <c:pt idx="6838">
                  <c:v>225</c:v>
                </c:pt>
                <c:pt idx="6839">
                  <c:v>225</c:v>
                </c:pt>
                <c:pt idx="6840">
                  <c:v>225</c:v>
                </c:pt>
                <c:pt idx="6841">
                  <c:v>225</c:v>
                </c:pt>
                <c:pt idx="6842">
                  <c:v>225</c:v>
                </c:pt>
                <c:pt idx="6843">
                  <c:v>225</c:v>
                </c:pt>
                <c:pt idx="6844">
                  <c:v>225</c:v>
                </c:pt>
                <c:pt idx="6845">
                  <c:v>225</c:v>
                </c:pt>
                <c:pt idx="6846">
                  <c:v>225</c:v>
                </c:pt>
                <c:pt idx="6847">
                  <c:v>225</c:v>
                </c:pt>
                <c:pt idx="6848">
                  <c:v>225</c:v>
                </c:pt>
                <c:pt idx="6849">
                  <c:v>225</c:v>
                </c:pt>
                <c:pt idx="6850">
                  <c:v>225</c:v>
                </c:pt>
                <c:pt idx="6851">
                  <c:v>225</c:v>
                </c:pt>
                <c:pt idx="6852">
                  <c:v>225</c:v>
                </c:pt>
                <c:pt idx="6853">
                  <c:v>225</c:v>
                </c:pt>
                <c:pt idx="6854">
                  <c:v>225</c:v>
                </c:pt>
                <c:pt idx="6855">
                  <c:v>225</c:v>
                </c:pt>
                <c:pt idx="6856">
                  <c:v>225</c:v>
                </c:pt>
                <c:pt idx="6857">
                  <c:v>225</c:v>
                </c:pt>
                <c:pt idx="6858">
                  <c:v>225</c:v>
                </c:pt>
                <c:pt idx="6859">
                  <c:v>225</c:v>
                </c:pt>
                <c:pt idx="6860">
                  <c:v>225</c:v>
                </c:pt>
                <c:pt idx="6861">
                  <c:v>225</c:v>
                </c:pt>
                <c:pt idx="6862">
                  <c:v>225</c:v>
                </c:pt>
                <c:pt idx="6863">
                  <c:v>225</c:v>
                </c:pt>
                <c:pt idx="6864">
                  <c:v>225</c:v>
                </c:pt>
                <c:pt idx="6865">
                  <c:v>225</c:v>
                </c:pt>
                <c:pt idx="6866">
                  <c:v>225</c:v>
                </c:pt>
                <c:pt idx="6867">
                  <c:v>225</c:v>
                </c:pt>
                <c:pt idx="6868">
                  <c:v>225</c:v>
                </c:pt>
                <c:pt idx="6869">
                  <c:v>225</c:v>
                </c:pt>
                <c:pt idx="6870">
                  <c:v>225</c:v>
                </c:pt>
                <c:pt idx="6871">
                  <c:v>225</c:v>
                </c:pt>
                <c:pt idx="6872">
                  <c:v>225</c:v>
                </c:pt>
                <c:pt idx="6873">
                  <c:v>226</c:v>
                </c:pt>
                <c:pt idx="6874">
                  <c:v>226</c:v>
                </c:pt>
                <c:pt idx="6875">
                  <c:v>226</c:v>
                </c:pt>
                <c:pt idx="6876">
                  <c:v>226</c:v>
                </c:pt>
                <c:pt idx="6877">
                  <c:v>226</c:v>
                </c:pt>
                <c:pt idx="6878">
                  <c:v>226</c:v>
                </c:pt>
                <c:pt idx="6879">
                  <c:v>226</c:v>
                </c:pt>
                <c:pt idx="6880">
                  <c:v>226</c:v>
                </c:pt>
                <c:pt idx="6881">
                  <c:v>226</c:v>
                </c:pt>
                <c:pt idx="6882">
                  <c:v>226</c:v>
                </c:pt>
                <c:pt idx="6883">
                  <c:v>226</c:v>
                </c:pt>
                <c:pt idx="6884">
                  <c:v>226</c:v>
                </c:pt>
                <c:pt idx="6885">
                  <c:v>226</c:v>
                </c:pt>
                <c:pt idx="6886">
                  <c:v>226</c:v>
                </c:pt>
                <c:pt idx="6887">
                  <c:v>226</c:v>
                </c:pt>
                <c:pt idx="6888">
                  <c:v>226</c:v>
                </c:pt>
                <c:pt idx="6889">
                  <c:v>226</c:v>
                </c:pt>
                <c:pt idx="6890">
                  <c:v>226</c:v>
                </c:pt>
                <c:pt idx="6891">
                  <c:v>226</c:v>
                </c:pt>
                <c:pt idx="6892">
                  <c:v>226</c:v>
                </c:pt>
                <c:pt idx="6893">
                  <c:v>226</c:v>
                </c:pt>
                <c:pt idx="6894">
                  <c:v>226</c:v>
                </c:pt>
                <c:pt idx="6895">
                  <c:v>226</c:v>
                </c:pt>
                <c:pt idx="6896">
                  <c:v>226</c:v>
                </c:pt>
                <c:pt idx="6897">
                  <c:v>226</c:v>
                </c:pt>
                <c:pt idx="6898">
                  <c:v>226</c:v>
                </c:pt>
                <c:pt idx="6899">
                  <c:v>226</c:v>
                </c:pt>
                <c:pt idx="6900">
                  <c:v>226</c:v>
                </c:pt>
                <c:pt idx="6901">
                  <c:v>226</c:v>
                </c:pt>
                <c:pt idx="6902">
                  <c:v>226</c:v>
                </c:pt>
                <c:pt idx="6903">
                  <c:v>226</c:v>
                </c:pt>
                <c:pt idx="6904">
                  <c:v>226</c:v>
                </c:pt>
                <c:pt idx="6905">
                  <c:v>226</c:v>
                </c:pt>
                <c:pt idx="6906">
                  <c:v>226</c:v>
                </c:pt>
                <c:pt idx="6907">
                  <c:v>226</c:v>
                </c:pt>
                <c:pt idx="6908">
                  <c:v>226</c:v>
                </c:pt>
                <c:pt idx="6909">
                  <c:v>226</c:v>
                </c:pt>
                <c:pt idx="6910">
                  <c:v>226</c:v>
                </c:pt>
                <c:pt idx="6911">
                  <c:v>226</c:v>
                </c:pt>
                <c:pt idx="6912">
                  <c:v>226</c:v>
                </c:pt>
                <c:pt idx="6913">
                  <c:v>226</c:v>
                </c:pt>
                <c:pt idx="6914">
                  <c:v>226</c:v>
                </c:pt>
                <c:pt idx="6915">
                  <c:v>226</c:v>
                </c:pt>
                <c:pt idx="6916">
                  <c:v>226</c:v>
                </c:pt>
                <c:pt idx="6917">
                  <c:v>226</c:v>
                </c:pt>
                <c:pt idx="6918">
                  <c:v>226</c:v>
                </c:pt>
                <c:pt idx="6919">
                  <c:v>226</c:v>
                </c:pt>
                <c:pt idx="6920">
                  <c:v>226</c:v>
                </c:pt>
                <c:pt idx="6921">
                  <c:v>226</c:v>
                </c:pt>
                <c:pt idx="6922">
                  <c:v>226</c:v>
                </c:pt>
                <c:pt idx="6923">
                  <c:v>226</c:v>
                </c:pt>
                <c:pt idx="6924">
                  <c:v>226</c:v>
                </c:pt>
                <c:pt idx="6925">
                  <c:v>226</c:v>
                </c:pt>
                <c:pt idx="6926">
                  <c:v>226</c:v>
                </c:pt>
                <c:pt idx="6927">
                  <c:v>226</c:v>
                </c:pt>
                <c:pt idx="6928">
                  <c:v>226</c:v>
                </c:pt>
                <c:pt idx="6929">
                  <c:v>226</c:v>
                </c:pt>
                <c:pt idx="6930">
                  <c:v>226</c:v>
                </c:pt>
                <c:pt idx="6931">
                  <c:v>226</c:v>
                </c:pt>
                <c:pt idx="6932">
                  <c:v>226</c:v>
                </c:pt>
                <c:pt idx="6933">
                  <c:v>226</c:v>
                </c:pt>
                <c:pt idx="6934">
                  <c:v>226</c:v>
                </c:pt>
                <c:pt idx="6935">
                  <c:v>226</c:v>
                </c:pt>
                <c:pt idx="6936">
                  <c:v>226</c:v>
                </c:pt>
                <c:pt idx="6937">
                  <c:v>226</c:v>
                </c:pt>
                <c:pt idx="6938">
                  <c:v>226</c:v>
                </c:pt>
                <c:pt idx="6939">
                  <c:v>226</c:v>
                </c:pt>
                <c:pt idx="6940">
                  <c:v>226</c:v>
                </c:pt>
                <c:pt idx="6941">
                  <c:v>226</c:v>
                </c:pt>
                <c:pt idx="6942">
                  <c:v>226</c:v>
                </c:pt>
                <c:pt idx="6943">
                  <c:v>226</c:v>
                </c:pt>
                <c:pt idx="6944">
                  <c:v>226</c:v>
                </c:pt>
                <c:pt idx="6945">
                  <c:v>226</c:v>
                </c:pt>
                <c:pt idx="6946">
                  <c:v>226</c:v>
                </c:pt>
                <c:pt idx="6947">
                  <c:v>226</c:v>
                </c:pt>
                <c:pt idx="6948">
                  <c:v>226</c:v>
                </c:pt>
                <c:pt idx="6949">
                  <c:v>226</c:v>
                </c:pt>
                <c:pt idx="6950">
                  <c:v>226</c:v>
                </c:pt>
                <c:pt idx="6951">
                  <c:v>226</c:v>
                </c:pt>
                <c:pt idx="6952">
                  <c:v>226</c:v>
                </c:pt>
                <c:pt idx="6953">
                  <c:v>226</c:v>
                </c:pt>
                <c:pt idx="6954">
                  <c:v>226</c:v>
                </c:pt>
                <c:pt idx="6955">
                  <c:v>226</c:v>
                </c:pt>
                <c:pt idx="6956">
                  <c:v>226</c:v>
                </c:pt>
                <c:pt idx="6957">
                  <c:v>226</c:v>
                </c:pt>
                <c:pt idx="6958">
                  <c:v>226</c:v>
                </c:pt>
                <c:pt idx="6959">
                  <c:v>226</c:v>
                </c:pt>
                <c:pt idx="6960">
                  <c:v>226</c:v>
                </c:pt>
                <c:pt idx="6961">
                  <c:v>226</c:v>
                </c:pt>
                <c:pt idx="6962">
                  <c:v>226</c:v>
                </c:pt>
                <c:pt idx="6963">
                  <c:v>226</c:v>
                </c:pt>
                <c:pt idx="6964">
                  <c:v>226</c:v>
                </c:pt>
                <c:pt idx="6965">
                  <c:v>226</c:v>
                </c:pt>
                <c:pt idx="6966">
                  <c:v>226</c:v>
                </c:pt>
                <c:pt idx="6967">
                  <c:v>226</c:v>
                </c:pt>
                <c:pt idx="6968">
                  <c:v>226</c:v>
                </c:pt>
                <c:pt idx="6969">
                  <c:v>226</c:v>
                </c:pt>
                <c:pt idx="6970">
                  <c:v>226</c:v>
                </c:pt>
                <c:pt idx="6971">
                  <c:v>226</c:v>
                </c:pt>
                <c:pt idx="6972">
                  <c:v>226</c:v>
                </c:pt>
                <c:pt idx="6973">
                  <c:v>226</c:v>
                </c:pt>
                <c:pt idx="6974">
                  <c:v>226</c:v>
                </c:pt>
                <c:pt idx="6975">
                  <c:v>226</c:v>
                </c:pt>
                <c:pt idx="6976">
                  <c:v>226</c:v>
                </c:pt>
                <c:pt idx="6977">
                  <c:v>226</c:v>
                </c:pt>
                <c:pt idx="6978">
                  <c:v>226</c:v>
                </c:pt>
                <c:pt idx="6979">
                  <c:v>226</c:v>
                </c:pt>
                <c:pt idx="6980">
                  <c:v>226</c:v>
                </c:pt>
                <c:pt idx="6981">
                  <c:v>226</c:v>
                </c:pt>
                <c:pt idx="6982">
                  <c:v>226</c:v>
                </c:pt>
                <c:pt idx="6983">
                  <c:v>226</c:v>
                </c:pt>
                <c:pt idx="6984">
                  <c:v>226</c:v>
                </c:pt>
                <c:pt idx="6985">
                  <c:v>226</c:v>
                </c:pt>
                <c:pt idx="6986">
                  <c:v>226</c:v>
                </c:pt>
                <c:pt idx="6987">
                  <c:v>226</c:v>
                </c:pt>
                <c:pt idx="6988">
                  <c:v>226</c:v>
                </c:pt>
                <c:pt idx="6989">
                  <c:v>226</c:v>
                </c:pt>
                <c:pt idx="6990">
                  <c:v>226</c:v>
                </c:pt>
                <c:pt idx="6991">
                  <c:v>226</c:v>
                </c:pt>
                <c:pt idx="6992">
                  <c:v>226</c:v>
                </c:pt>
                <c:pt idx="6993">
                  <c:v>226</c:v>
                </c:pt>
                <c:pt idx="6994">
                  <c:v>226</c:v>
                </c:pt>
                <c:pt idx="6995">
                  <c:v>226</c:v>
                </c:pt>
                <c:pt idx="6996">
                  <c:v>226</c:v>
                </c:pt>
                <c:pt idx="6997">
                  <c:v>226</c:v>
                </c:pt>
                <c:pt idx="6998">
                  <c:v>226</c:v>
                </c:pt>
                <c:pt idx="6999">
                  <c:v>226</c:v>
                </c:pt>
                <c:pt idx="7000">
                  <c:v>226</c:v>
                </c:pt>
                <c:pt idx="7001">
                  <c:v>226</c:v>
                </c:pt>
                <c:pt idx="7002">
                  <c:v>226</c:v>
                </c:pt>
                <c:pt idx="7003">
                  <c:v>226</c:v>
                </c:pt>
                <c:pt idx="7004">
                  <c:v>226</c:v>
                </c:pt>
                <c:pt idx="7005">
                  <c:v>226</c:v>
                </c:pt>
                <c:pt idx="7006">
                  <c:v>226</c:v>
                </c:pt>
                <c:pt idx="7007">
                  <c:v>226</c:v>
                </c:pt>
                <c:pt idx="7008">
                  <c:v>226</c:v>
                </c:pt>
                <c:pt idx="7009">
                  <c:v>226</c:v>
                </c:pt>
                <c:pt idx="7010">
                  <c:v>226</c:v>
                </c:pt>
                <c:pt idx="7011">
                  <c:v>226</c:v>
                </c:pt>
                <c:pt idx="7012">
                  <c:v>226</c:v>
                </c:pt>
                <c:pt idx="7013">
                  <c:v>226</c:v>
                </c:pt>
                <c:pt idx="7014">
                  <c:v>226</c:v>
                </c:pt>
                <c:pt idx="7015">
                  <c:v>226</c:v>
                </c:pt>
                <c:pt idx="7016">
                  <c:v>226</c:v>
                </c:pt>
                <c:pt idx="7017">
                  <c:v>226</c:v>
                </c:pt>
                <c:pt idx="7018">
                  <c:v>226</c:v>
                </c:pt>
                <c:pt idx="7019">
                  <c:v>226</c:v>
                </c:pt>
                <c:pt idx="7020">
                  <c:v>226</c:v>
                </c:pt>
                <c:pt idx="7021">
                  <c:v>226</c:v>
                </c:pt>
                <c:pt idx="7022">
                  <c:v>226</c:v>
                </c:pt>
                <c:pt idx="7023">
                  <c:v>226</c:v>
                </c:pt>
                <c:pt idx="7024">
                  <c:v>226</c:v>
                </c:pt>
                <c:pt idx="7025">
                  <c:v>226</c:v>
                </c:pt>
                <c:pt idx="7026">
                  <c:v>226</c:v>
                </c:pt>
                <c:pt idx="7027">
                  <c:v>226</c:v>
                </c:pt>
                <c:pt idx="7028">
                  <c:v>226</c:v>
                </c:pt>
                <c:pt idx="7029">
                  <c:v>226</c:v>
                </c:pt>
                <c:pt idx="7030">
                  <c:v>226</c:v>
                </c:pt>
                <c:pt idx="7031">
                  <c:v>226</c:v>
                </c:pt>
                <c:pt idx="7032">
                  <c:v>226</c:v>
                </c:pt>
                <c:pt idx="7033">
                  <c:v>226</c:v>
                </c:pt>
                <c:pt idx="7034">
                  <c:v>226</c:v>
                </c:pt>
                <c:pt idx="7035">
                  <c:v>226</c:v>
                </c:pt>
                <c:pt idx="7036">
                  <c:v>226</c:v>
                </c:pt>
                <c:pt idx="7037">
                  <c:v>226</c:v>
                </c:pt>
                <c:pt idx="7038">
                  <c:v>226</c:v>
                </c:pt>
                <c:pt idx="7039">
                  <c:v>226</c:v>
                </c:pt>
                <c:pt idx="7040">
                  <c:v>226</c:v>
                </c:pt>
                <c:pt idx="7041">
                  <c:v>226</c:v>
                </c:pt>
                <c:pt idx="7042">
                  <c:v>226</c:v>
                </c:pt>
                <c:pt idx="7043">
                  <c:v>226</c:v>
                </c:pt>
                <c:pt idx="7044">
                  <c:v>226</c:v>
                </c:pt>
                <c:pt idx="7045">
                  <c:v>226</c:v>
                </c:pt>
                <c:pt idx="7046">
                  <c:v>226</c:v>
                </c:pt>
                <c:pt idx="7047">
                  <c:v>226</c:v>
                </c:pt>
                <c:pt idx="7048">
                  <c:v>226</c:v>
                </c:pt>
                <c:pt idx="7049">
                  <c:v>226</c:v>
                </c:pt>
                <c:pt idx="7050">
                  <c:v>226</c:v>
                </c:pt>
                <c:pt idx="7051">
                  <c:v>226</c:v>
                </c:pt>
                <c:pt idx="7052">
                  <c:v>226</c:v>
                </c:pt>
                <c:pt idx="7053">
                  <c:v>226</c:v>
                </c:pt>
                <c:pt idx="7054">
                  <c:v>226</c:v>
                </c:pt>
                <c:pt idx="7055">
                  <c:v>226</c:v>
                </c:pt>
                <c:pt idx="7056">
                  <c:v>226</c:v>
                </c:pt>
                <c:pt idx="7057">
                  <c:v>226</c:v>
                </c:pt>
                <c:pt idx="7058">
                  <c:v>226</c:v>
                </c:pt>
                <c:pt idx="7059">
                  <c:v>226</c:v>
                </c:pt>
                <c:pt idx="7060">
                  <c:v>226</c:v>
                </c:pt>
                <c:pt idx="7061">
                  <c:v>226</c:v>
                </c:pt>
                <c:pt idx="7062">
                  <c:v>226</c:v>
                </c:pt>
                <c:pt idx="7063">
                  <c:v>226</c:v>
                </c:pt>
                <c:pt idx="7064">
                  <c:v>226</c:v>
                </c:pt>
                <c:pt idx="7065">
                  <c:v>226</c:v>
                </c:pt>
                <c:pt idx="7066">
                  <c:v>226</c:v>
                </c:pt>
                <c:pt idx="7067">
                  <c:v>226</c:v>
                </c:pt>
                <c:pt idx="7068">
                  <c:v>226</c:v>
                </c:pt>
                <c:pt idx="7069">
                  <c:v>226</c:v>
                </c:pt>
                <c:pt idx="7070">
                  <c:v>227</c:v>
                </c:pt>
                <c:pt idx="7071">
                  <c:v>227</c:v>
                </c:pt>
                <c:pt idx="7072">
                  <c:v>227</c:v>
                </c:pt>
                <c:pt idx="7073">
                  <c:v>227</c:v>
                </c:pt>
                <c:pt idx="7074">
                  <c:v>227</c:v>
                </c:pt>
                <c:pt idx="7075">
                  <c:v>227</c:v>
                </c:pt>
                <c:pt idx="7076">
                  <c:v>227</c:v>
                </c:pt>
                <c:pt idx="7077">
                  <c:v>227</c:v>
                </c:pt>
                <c:pt idx="7078">
                  <c:v>227</c:v>
                </c:pt>
                <c:pt idx="7079">
                  <c:v>227</c:v>
                </c:pt>
                <c:pt idx="7080">
                  <c:v>228</c:v>
                </c:pt>
                <c:pt idx="7081">
                  <c:v>228</c:v>
                </c:pt>
                <c:pt idx="7082">
                  <c:v>228</c:v>
                </c:pt>
                <c:pt idx="7083">
                  <c:v>228</c:v>
                </c:pt>
                <c:pt idx="7084">
                  <c:v>228</c:v>
                </c:pt>
                <c:pt idx="7085">
                  <c:v>228</c:v>
                </c:pt>
                <c:pt idx="7086">
                  <c:v>228</c:v>
                </c:pt>
                <c:pt idx="7087">
                  <c:v>228</c:v>
                </c:pt>
                <c:pt idx="7088">
                  <c:v>228</c:v>
                </c:pt>
                <c:pt idx="7089">
                  <c:v>228</c:v>
                </c:pt>
                <c:pt idx="7090">
                  <c:v>228</c:v>
                </c:pt>
                <c:pt idx="7091">
                  <c:v>228</c:v>
                </c:pt>
                <c:pt idx="7092">
                  <c:v>228</c:v>
                </c:pt>
                <c:pt idx="7093">
                  <c:v>228</c:v>
                </c:pt>
                <c:pt idx="7094">
                  <c:v>228</c:v>
                </c:pt>
                <c:pt idx="7095">
                  <c:v>228</c:v>
                </c:pt>
                <c:pt idx="7096">
                  <c:v>228</c:v>
                </c:pt>
                <c:pt idx="7097">
                  <c:v>228</c:v>
                </c:pt>
                <c:pt idx="7098">
                  <c:v>228</c:v>
                </c:pt>
                <c:pt idx="7099">
                  <c:v>228</c:v>
                </c:pt>
                <c:pt idx="7100">
                  <c:v>228</c:v>
                </c:pt>
                <c:pt idx="7101">
                  <c:v>228</c:v>
                </c:pt>
                <c:pt idx="7102">
                  <c:v>228</c:v>
                </c:pt>
                <c:pt idx="7103">
                  <c:v>228</c:v>
                </c:pt>
                <c:pt idx="7104">
                  <c:v>228</c:v>
                </c:pt>
                <c:pt idx="7105">
                  <c:v>228</c:v>
                </c:pt>
                <c:pt idx="7106">
                  <c:v>228</c:v>
                </c:pt>
                <c:pt idx="7107">
                  <c:v>228</c:v>
                </c:pt>
                <c:pt idx="7108">
                  <c:v>228</c:v>
                </c:pt>
                <c:pt idx="7109">
                  <c:v>228</c:v>
                </c:pt>
                <c:pt idx="7110">
                  <c:v>228</c:v>
                </c:pt>
                <c:pt idx="7111">
                  <c:v>228</c:v>
                </c:pt>
                <c:pt idx="7112">
                  <c:v>228</c:v>
                </c:pt>
                <c:pt idx="7113">
                  <c:v>228</c:v>
                </c:pt>
                <c:pt idx="7114">
                  <c:v>229</c:v>
                </c:pt>
                <c:pt idx="7115">
                  <c:v>229</c:v>
                </c:pt>
                <c:pt idx="7116">
                  <c:v>229</c:v>
                </c:pt>
                <c:pt idx="7117">
                  <c:v>229</c:v>
                </c:pt>
                <c:pt idx="7118">
                  <c:v>229</c:v>
                </c:pt>
                <c:pt idx="7119">
                  <c:v>229</c:v>
                </c:pt>
                <c:pt idx="7120">
                  <c:v>229</c:v>
                </c:pt>
                <c:pt idx="7121">
                  <c:v>229</c:v>
                </c:pt>
                <c:pt idx="7122">
                  <c:v>229</c:v>
                </c:pt>
                <c:pt idx="7123">
                  <c:v>230</c:v>
                </c:pt>
                <c:pt idx="7124">
                  <c:v>230</c:v>
                </c:pt>
                <c:pt idx="7125">
                  <c:v>230</c:v>
                </c:pt>
                <c:pt idx="7126">
                  <c:v>231</c:v>
                </c:pt>
                <c:pt idx="7127">
                  <c:v>231</c:v>
                </c:pt>
                <c:pt idx="7128">
                  <c:v>231</c:v>
                </c:pt>
                <c:pt idx="7129">
                  <c:v>231</c:v>
                </c:pt>
                <c:pt idx="7130">
                  <c:v>231</c:v>
                </c:pt>
                <c:pt idx="7131">
                  <c:v>231</c:v>
                </c:pt>
                <c:pt idx="7132">
                  <c:v>231</c:v>
                </c:pt>
                <c:pt idx="7133">
                  <c:v>231</c:v>
                </c:pt>
                <c:pt idx="7134">
                  <c:v>231</c:v>
                </c:pt>
                <c:pt idx="7135">
                  <c:v>231</c:v>
                </c:pt>
                <c:pt idx="7136">
                  <c:v>231</c:v>
                </c:pt>
                <c:pt idx="7137">
                  <c:v>231</c:v>
                </c:pt>
                <c:pt idx="7138">
                  <c:v>231</c:v>
                </c:pt>
                <c:pt idx="7139">
                  <c:v>231</c:v>
                </c:pt>
                <c:pt idx="7140">
                  <c:v>231</c:v>
                </c:pt>
                <c:pt idx="7141">
                  <c:v>231</c:v>
                </c:pt>
                <c:pt idx="7142">
                  <c:v>231</c:v>
                </c:pt>
                <c:pt idx="7143">
                  <c:v>231</c:v>
                </c:pt>
                <c:pt idx="7144">
                  <c:v>231</c:v>
                </c:pt>
                <c:pt idx="7145">
                  <c:v>231</c:v>
                </c:pt>
                <c:pt idx="7146">
                  <c:v>231</c:v>
                </c:pt>
                <c:pt idx="7147">
                  <c:v>231</c:v>
                </c:pt>
                <c:pt idx="7148">
                  <c:v>231</c:v>
                </c:pt>
                <c:pt idx="7149">
                  <c:v>231</c:v>
                </c:pt>
                <c:pt idx="7150">
                  <c:v>231</c:v>
                </c:pt>
                <c:pt idx="7151">
                  <c:v>231</c:v>
                </c:pt>
                <c:pt idx="7152">
                  <c:v>231</c:v>
                </c:pt>
                <c:pt idx="7153">
                  <c:v>232</c:v>
                </c:pt>
                <c:pt idx="7154">
                  <c:v>232</c:v>
                </c:pt>
                <c:pt idx="7155">
                  <c:v>232</c:v>
                </c:pt>
                <c:pt idx="7156">
                  <c:v>232</c:v>
                </c:pt>
                <c:pt idx="7157">
                  <c:v>232</c:v>
                </c:pt>
                <c:pt idx="7158">
                  <c:v>232</c:v>
                </c:pt>
                <c:pt idx="7159">
                  <c:v>232</c:v>
                </c:pt>
                <c:pt idx="7160">
                  <c:v>232</c:v>
                </c:pt>
                <c:pt idx="7161">
                  <c:v>232</c:v>
                </c:pt>
                <c:pt idx="7162">
                  <c:v>232</c:v>
                </c:pt>
                <c:pt idx="7163">
                  <c:v>232</c:v>
                </c:pt>
                <c:pt idx="7164">
                  <c:v>232</c:v>
                </c:pt>
                <c:pt idx="7165">
                  <c:v>232</c:v>
                </c:pt>
                <c:pt idx="7166">
                  <c:v>232</c:v>
                </c:pt>
                <c:pt idx="7167">
                  <c:v>233</c:v>
                </c:pt>
                <c:pt idx="7168">
                  <c:v>233</c:v>
                </c:pt>
                <c:pt idx="7169">
                  <c:v>233</c:v>
                </c:pt>
                <c:pt idx="7170">
                  <c:v>233</c:v>
                </c:pt>
                <c:pt idx="7171">
                  <c:v>233</c:v>
                </c:pt>
                <c:pt idx="7172">
                  <c:v>233</c:v>
                </c:pt>
                <c:pt idx="7173">
                  <c:v>233</c:v>
                </c:pt>
                <c:pt idx="7174">
                  <c:v>233</c:v>
                </c:pt>
                <c:pt idx="7175">
                  <c:v>233</c:v>
                </c:pt>
                <c:pt idx="7176">
                  <c:v>233</c:v>
                </c:pt>
                <c:pt idx="7177">
                  <c:v>233</c:v>
                </c:pt>
                <c:pt idx="7178">
                  <c:v>233</c:v>
                </c:pt>
                <c:pt idx="7179">
                  <c:v>234</c:v>
                </c:pt>
                <c:pt idx="7180">
                  <c:v>234</c:v>
                </c:pt>
                <c:pt idx="7181">
                  <c:v>234</c:v>
                </c:pt>
                <c:pt idx="7182">
                  <c:v>234</c:v>
                </c:pt>
                <c:pt idx="7183">
                  <c:v>234</c:v>
                </c:pt>
                <c:pt idx="7184">
                  <c:v>234</c:v>
                </c:pt>
                <c:pt idx="7185">
                  <c:v>234</c:v>
                </c:pt>
                <c:pt idx="7186">
                  <c:v>234</c:v>
                </c:pt>
                <c:pt idx="7187">
                  <c:v>234</c:v>
                </c:pt>
                <c:pt idx="7188">
                  <c:v>234</c:v>
                </c:pt>
                <c:pt idx="7189">
                  <c:v>234</c:v>
                </c:pt>
                <c:pt idx="7190">
                  <c:v>235</c:v>
                </c:pt>
                <c:pt idx="7191">
                  <c:v>235</c:v>
                </c:pt>
                <c:pt idx="7192">
                  <c:v>235</c:v>
                </c:pt>
                <c:pt idx="7193">
                  <c:v>235</c:v>
                </c:pt>
                <c:pt idx="7194">
                  <c:v>235</c:v>
                </c:pt>
                <c:pt idx="7195">
                  <c:v>235</c:v>
                </c:pt>
                <c:pt idx="7196">
                  <c:v>235</c:v>
                </c:pt>
                <c:pt idx="7197">
                  <c:v>235</c:v>
                </c:pt>
                <c:pt idx="7198">
                  <c:v>235</c:v>
                </c:pt>
                <c:pt idx="7199">
                  <c:v>235</c:v>
                </c:pt>
                <c:pt idx="7200">
                  <c:v>235</c:v>
                </c:pt>
                <c:pt idx="7201">
                  <c:v>235</c:v>
                </c:pt>
                <c:pt idx="7202">
                  <c:v>235</c:v>
                </c:pt>
                <c:pt idx="7203">
                  <c:v>235</c:v>
                </c:pt>
                <c:pt idx="7204">
                  <c:v>235</c:v>
                </c:pt>
                <c:pt idx="7205">
                  <c:v>235</c:v>
                </c:pt>
                <c:pt idx="7206">
                  <c:v>235</c:v>
                </c:pt>
                <c:pt idx="7207">
                  <c:v>235</c:v>
                </c:pt>
                <c:pt idx="7208">
                  <c:v>235</c:v>
                </c:pt>
                <c:pt idx="7209">
                  <c:v>235</c:v>
                </c:pt>
                <c:pt idx="7210">
                  <c:v>235</c:v>
                </c:pt>
                <c:pt idx="7211">
                  <c:v>235</c:v>
                </c:pt>
                <c:pt idx="7212">
                  <c:v>235</c:v>
                </c:pt>
                <c:pt idx="7213">
                  <c:v>235</c:v>
                </c:pt>
                <c:pt idx="7214">
                  <c:v>235</c:v>
                </c:pt>
                <c:pt idx="7215">
                  <c:v>235</c:v>
                </c:pt>
                <c:pt idx="7216">
                  <c:v>235</c:v>
                </c:pt>
                <c:pt idx="7217">
                  <c:v>236</c:v>
                </c:pt>
                <c:pt idx="7218">
                  <c:v>236</c:v>
                </c:pt>
                <c:pt idx="7219">
                  <c:v>237</c:v>
                </c:pt>
                <c:pt idx="7220">
                  <c:v>237</c:v>
                </c:pt>
                <c:pt idx="7221">
                  <c:v>237</c:v>
                </c:pt>
                <c:pt idx="7222">
                  <c:v>237</c:v>
                </c:pt>
                <c:pt idx="7223">
                  <c:v>237</c:v>
                </c:pt>
                <c:pt idx="7224">
                  <c:v>237</c:v>
                </c:pt>
                <c:pt idx="7225">
                  <c:v>237</c:v>
                </c:pt>
                <c:pt idx="7226">
                  <c:v>237</c:v>
                </c:pt>
                <c:pt idx="7227">
                  <c:v>237</c:v>
                </c:pt>
                <c:pt idx="7228">
                  <c:v>237</c:v>
                </c:pt>
                <c:pt idx="7229">
                  <c:v>237</c:v>
                </c:pt>
                <c:pt idx="7230">
                  <c:v>237</c:v>
                </c:pt>
                <c:pt idx="7231">
                  <c:v>237</c:v>
                </c:pt>
                <c:pt idx="7232">
                  <c:v>237</c:v>
                </c:pt>
                <c:pt idx="7233">
                  <c:v>237</c:v>
                </c:pt>
                <c:pt idx="7234">
                  <c:v>237</c:v>
                </c:pt>
                <c:pt idx="7235">
                  <c:v>237</c:v>
                </c:pt>
                <c:pt idx="7236">
                  <c:v>237</c:v>
                </c:pt>
                <c:pt idx="7237">
                  <c:v>237</c:v>
                </c:pt>
                <c:pt idx="7238">
                  <c:v>237</c:v>
                </c:pt>
                <c:pt idx="7239">
                  <c:v>237</c:v>
                </c:pt>
                <c:pt idx="7240">
                  <c:v>237</c:v>
                </c:pt>
                <c:pt idx="7241">
                  <c:v>237</c:v>
                </c:pt>
                <c:pt idx="7242">
                  <c:v>237</c:v>
                </c:pt>
                <c:pt idx="7243">
                  <c:v>237</c:v>
                </c:pt>
                <c:pt idx="7244">
                  <c:v>237</c:v>
                </c:pt>
                <c:pt idx="7245">
                  <c:v>237</c:v>
                </c:pt>
                <c:pt idx="7246">
                  <c:v>237</c:v>
                </c:pt>
                <c:pt idx="7247">
                  <c:v>237</c:v>
                </c:pt>
                <c:pt idx="7248">
                  <c:v>237</c:v>
                </c:pt>
                <c:pt idx="7249">
                  <c:v>237</c:v>
                </c:pt>
                <c:pt idx="7250">
                  <c:v>237</c:v>
                </c:pt>
                <c:pt idx="7251">
                  <c:v>237</c:v>
                </c:pt>
                <c:pt idx="7252">
                  <c:v>237</c:v>
                </c:pt>
                <c:pt idx="7253">
                  <c:v>237</c:v>
                </c:pt>
                <c:pt idx="7254">
                  <c:v>237</c:v>
                </c:pt>
                <c:pt idx="7255">
                  <c:v>237</c:v>
                </c:pt>
                <c:pt idx="7256">
                  <c:v>237</c:v>
                </c:pt>
                <c:pt idx="7257">
                  <c:v>237</c:v>
                </c:pt>
                <c:pt idx="7258">
                  <c:v>237</c:v>
                </c:pt>
                <c:pt idx="7259">
                  <c:v>237</c:v>
                </c:pt>
                <c:pt idx="7260">
                  <c:v>237</c:v>
                </c:pt>
                <c:pt idx="7261">
                  <c:v>237</c:v>
                </c:pt>
                <c:pt idx="7262">
                  <c:v>237</c:v>
                </c:pt>
                <c:pt idx="7263">
                  <c:v>237</c:v>
                </c:pt>
                <c:pt idx="7264">
                  <c:v>237</c:v>
                </c:pt>
                <c:pt idx="7265">
                  <c:v>237</c:v>
                </c:pt>
                <c:pt idx="7266">
                  <c:v>237</c:v>
                </c:pt>
                <c:pt idx="7267">
                  <c:v>237</c:v>
                </c:pt>
                <c:pt idx="7268">
                  <c:v>237</c:v>
                </c:pt>
                <c:pt idx="7269">
                  <c:v>238</c:v>
                </c:pt>
                <c:pt idx="7270">
                  <c:v>238</c:v>
                </c:pt>
                <c:pt idx="7271">
                  <c:v>238</c:v>
                </c:pt>
                <c:pt idx="7272">
                  <c:v>238</c:v>
                </c:pt>
                <c:pt idx="7273">
                  <c:v>238</c:v>
                </c:pt>
                <c:pt idx="7274">
                  <c:v>239</c:v>
                </c:pt>
                <c:pt idx="7275">
                  <c:v>239</c:v>
                </c:pt>
                <c:pt idx="7276">
                  <c:v>239</c:v>
                </c:pt>
                <c:pt idx="7277">
                  <c:v>239</c:v>
                </c:pt>
                <c:pt idx="7278">
                  <c:v>239</c:v>
                </c:pt>
                <c:pt idx="7279">
                  <c:v>239</c:v>
                </c:pt>
                <c:pt idx="7280">
                  <c:v>239</c:v>
                </c:pt>
                <c:pt idx="7281">
                  <c:v>239</c:v>
                </c:pt>
                <c:pt idx="7282">
                  <c:v>239</c:v>
                </c:pt>
                <c:pt idx="7283">
                  <c:v>239</c:v>
                </c:pt>
                <c:pt idx="7284">
                  <c:v>239</c:v>
                </c:pt>
                <c:pt idx="7285">
                  <c:v>240</c:v>
                </c:pt>
                <c:pt idx="7286">
                  <c:v>240</c:v>
                </c:pt>
                <c:pt idx="7287">
                  <c:v>240</c:v>
                </c:pt>
                <c:pt idx="7288">
                  <c:v>240</c:v>
                </c:pt>
                <c:pt idx="7289">
                  <c:v>240</c:v>
                </c:pt>
                <c:pt idx="7290">
                  <c:v>240</c:v>
                </c:pt>
                <c:pt idx="7291">
                  <c:v>240</c:v>
                </c:pt>
                <c:pt idx="7292">
                  <c:v>240</c:v>
                </c:pt>
                <c:pt idx="7293">
                  <c:v>240</c:v>
                </c:pt>
                <c:pt idx="7294">
                  <c:v>240</c:v>
                </c:pt>
                <c:pt idx="7295">
                  <c:v>240</c:v>
                </c:pt>
                <c:pt idx="7296">
                  <c:v>240</c:v>
                </c:pt>
                <c:pt idx="7297">
                  <c:v>240</c:v>
                </c:pt>
                <c:pt idx="7298">
                  <c:v>240</c:v>
                </c:pt>
                <c:pt idx="7299">
                  <c:v>241</c:v>
                </c:pt>
                <c:pt idx="7300">
                  <c:v>241</c:v>
                </c:pt>
                <c:pt idx="7301">
                  <c:v>241</c:v>
                </c:pt>
                <c:pt idx="7302">
                  <c:v>241</c:v>
                </c:pt>
                <c:pt idx="7303">
                  <c:v>242</c:v>
                </c:pt>
                <c:pt idx="7304">
                  <c:v>242</c:v>
                </c:pt>
                <c:pt idx="7305">
                  <c:v>242</c:v>
                </c:pt>
                <c:pt idx="7306">
                  <c:v>242</c:v>
                </c:pt>
                <c:pt idx="7307">
                  <c:v>242</c:v>
                </c:pt>
                <c:pt idx="7308">
                  <c:v>242</c:v>
                </c:pt>
                <c:pt idx="7309">
                  <c:v>242</c:v>
                </c:pt>
                <c:pt idx="7310">
                  <c:v>242</c:v>
                </c:pt>
                <c:pt idx="7311">
                  <c:v>242</c:v>
                </c:pt>
                <c:pt idx="7312">
                  <c:v>242</c:v>
                </c:pt>
                <c:pt idx="7313">
                  <c:v>242</c:v>
                </c:pt>
                <c:pt idx="7314">
                  <c:v>242</c:v>
                </c:pt>
                <c:pt idx="7315">
                  <c:v>242</c:v>
                </c:pt>
                <c:pt idx="7316">
                  <c:v>242</c:v>
                </c:pt>
                <c:pt idx="7317">
                  <c:v>242</c:v>
                </c:pt>
                <c:pt idx="7318">
                  <c:v>242</c:v>
                </c:pt>
                <c:pt idx="7319">
                  <c:v>242</c:v>
                </c:pt>
                <c:pt idx="7320">
                  <c:v>242</c:v>
                </c:pt>
                <c:pt idx="7321">
                  <c:v>242</c:v>
                </c:pt>
                <c:pt idx="7322">
                  <c:v>242</c:v>
                </c:pt>
                <c:pt idx="7323">
                  <c:v>242</c:v>
                </c:pt>
                <c:pt idx="7324">
                  <c:v>243</c:v>
                </c:pt>
                <c:pt idx="7325">
                  <c:v>243</c:v>
                </c:pt>
                <c:pt idx="7326">
                  <c:v>243</c:v>
                </c:pt>
                <c:pt idx="7327">
                  <c:v>243</c:v>
                </c:pt>
                <c:pt idx="7328">
                  <c:v>243</c:v>
                </c:pt>
                <c:pt idx="7329">
                  <c:v>243</c:v>
                </c:pt>
                <c:pt idx="7330">
                  <c:v>243</c:v>
                </c:pt>
                <c:pt idx="7331">
                  <c:v>243</c:v>
                </c:pt>
                <c:pt idx="7332">
                  <c:v>243</c:v>
                </c:pt>
                <c:pt idx="7333">
                  <c:v>243</c:v>
                </c:pt>
                <c:pt idx="7334">
                  <c:v>243</c:v>
                </c:pt>
                <c:pt idx="7335">
                  <c:v>243</c:v>
                </c:pt>
                <c:pt idx="7336">
                  <c:v>243</c:v>
                </c:pt>
                <c:pt idx="7337">
                  <c:v>243</c:v>
                </c:pt>
                <c:pt idx="7338">
                  <c:v>243</c:v>
                </c:pt>
                <c:pt idx="7339">
                  <c:v>243</c:v>
                </c:pt>
                <c:pt idx="7340">
                  <c:v>243</c:v>
                </c:pt>
                <c:pt idx="7341">
                  <c:v>243</c:v>
                </c:pt>
                <c:pt idx="7342">
                  <c:v>243</c:v>
                </c:pt>
                <c:pt idx="7343">
                  <c:v>243</c:v>
                </c:pt>
                <c:pt idx="7344">
                  <c:v>243</c:v>
                </c:pt>
                <c:pt idx="7345">
                  <c:v>243</c:v>
                </c:pt>
                <c:pt idx="7346">
                  <c:v>243</c:v>
                </c:pt>
                <c:pt idx="7347">
                  <c:v>243</c:v>
                </c:pt>
                <c:pt idx="7348">
                  <c:v>243</c:v>
                </c:pt>
                <c:pt idx="7349">
                  <c:v>244</c:v>
                </c:pt>
                <c:pt idx="7350">
                  <c:v>244</c:v>
                </c:pt>
                <c:pt idx="7351">
                  <c:v>244</c:v>
                </c:pt>
                <c:pt idx="7352">
                  <c:v>244</c:v>
                </c:pt>
                <c:pt idx="7353">
                  <c:v>244</c:v>
                </c:pt>
                <c:pt idx="7354">
                  <c:v>244</c:v>
                </c:pt>
                <c:pt idx="7355">
                  <c:v>244</c:v>
                </c:pt>
                <c:pt idx="7356">
                  <c:v>244</c:v>
                </c:pt>
                <c:pt idx="7357">
                  <c:v>244</c:v>
                </c:pt>
                <c:pt idx="7358">
                  <c:v>244</c:v>
                </c:pt>
                <c:pt idx="7359">
                  <c:v>244</c:v>
                </c:pt>
                <c:pt idx="7360">
                  <c:v>244</c:v>
                </c:pt>
                <c:pt idx="7361">
                  <c:v>244</c:v>
                </c:pt>
                <c:pt idx="7362">
                  <c:v>244</c:v>
                </c:pt>
                <c:pt idx="7363">
                  <c:v>244</c:v>
                </c:pt>
                <c:pt idx="7364">
                  <c:v>244</c:v>
                </c:pt>
                <c:pt idx="7365">
                  <c:v>244</c:v>
                </c:pt>
                <c:pt idx="7366">
                  <c:v>244</c:v>
                </c:pt>
                <c:pt idx="7367">
                  <c:v>244</c:v>
                </c:pt>
                <c:pt idx="7368">
                  <c:v>244</c:v>
                </c:pt>
                <c:pt idx="7369">
                  <c:v>244</c:v>
                </c:pt>
                <c:pt idx="7370">
                  <c:v>244</c:v>
                </c:pt>
                <c:pt idx="7371">
                  <c:v>244</c:v>
                </c:pt>
                <c:pt idx="7372">
                  <c:v>244</c:v>
                </c:pt>
                <c:pt idx="7373">
                  <c:v>244</c:v>
                </c:pt>
                <c:pt idx="7374">
                  <c:v>244</c:v>
                </c:pt>
                <c:pt idx="7375">
                  <c:v>244</c:v>
                </c:pt>
                <c:pt idx="7376">
                  <c:v>244</c:v>
                </c:pt>
                <c:pt idx="7377">
                  <c:v>244</c:v>
                </c:pt>
                <c:pt idx="7378">
                  <c:v>244</c:v>
                </c:pt>
                <c:pt idx="7379">
                  <c:v>244</c:v>
                </c:pt>
                <c:pt idx="7380">
                  <c:v>244</c:v>
                </c:pt>
                <c:pt idx="7381">
                  <c:v>244</c:v>
                </c:pt>
                <c:pt idx="7382">
                  <c:v>244</c:v>
                </c:pt>
                <c:pt idx="7383">
                  <c:v>244</c:v>
                </c:pt>
                <c:pt idx="7384">
                  <c:v>244</c:v>
                </c:pt>
                <c:pt idx="7385">
                  <c:v>244</c:v>
                </c:pt>
                <c:pt idx="7386">
                  <c:v>244</c:v>
                </c:pt>
                <c:pt idx="7387">
                  <c:v>244</c:v>
                </c:pt>
                <c:pt idx="7388">
                  <c:v>244</c:v>
                </c:pt>
                <c:pt idx="7389">
                  <c:v>244</c:v>
                </c:pt>
                <c:pt idx="7390">
                  <c:v>244</c:v>
                </c:pt>
                <c:pt idx="7391">
                  <c:v>244</c:v>
                </c:pt>
                <c:pt idx="7392">
                  <c:v>244</c:v>
                </c:pt>
                <c:pt idx="7393">
                  <c:v>244</c:v>
                </c:pt>
                <c:pt idx="7394">
                  <c:v>244</c:v>
                </c:pt>
                <c:pt idx="7395">
                  <c:v>244</c:v>
                </c:pt>
                <c:pt idx="7396">
                  <c:v>244</c:v>
                </c:pt>
                <c:pt idx="7397">
                  <c:v>244</c:v>
                </c:pt>
                <c:pt idx="7398">
                  <c:v>244</c:v>
                </c:pt>
                <c:pt idx="7399">
                  <c:v>245</c:v>
                </c:pt>
                <c:pt idx="7400">
                  <c:v>245</c:v>
                </c:pt>
                <c:pt idx="7401">
                  <c:v>245</c:v>
                </c:pt>
                <c:pt idx="7402">
                  <c:v>245</c:v>
                </c:pt>
                <c:pt idx="7403">
                  <c:v>245</c:v>
                </c:pt>
                <c:pt idx="7404">
                  <c:v>245</c:v>
                </c:pt>
                <c:pt idx="7405">
                  <c:v>245</c:v>
                </c:pt>
                <c:pt idx="7406">
                  <c:v>245</c:v>
                </c:pt>
                <c:pt idx="7407">
                  <c:v>245</c:v>
                </c:pt>
                <c:pt idx="7408">
                  <c:v>245</c:v>
                </c:pt>
                <c:pt idx="7409">
                  <c:v>245</c:v>
                </c:pt>
                <c:pt idx="7410">
                  <c:v>245</c:v>
                </c:pt>
                <c:pt idx="7411">
                  <c:v>245</c:v>
                </c:pt>
                <c:pt idx="7412">
                  <c:v>245</c:v>
                </c:pt>
                <c:pt idx="7413">
                  <c:v>245</c:v>
                </c:pt>
                <c:pt idx="7414">
                  <c:v>245</c:v>
                </c:pt>
                <c:pt idx="7415">
                  <c:v>245</c:v>
                </c:pt>
                <c:pt idx="7416">
                  <c:v>245</c:v>
                </c:pt>
                <c:pt idx="7417">
                  <c:v>245</c:v>
                </c:pt>
                <c:pt idx="7418">
                  <c:v>245</c:v>
                </c:pt>
                <c:pt idx="7419">
                  <c:v>245</c:v>
                </c:pt>
                <c:pt idx="7420">
                  <c:v>245</c:v>
                </c:pt>
                <c:pt idx="7421">
                  <c:v>245</c:v>
                </c:pt>
                <c:pt idx="7422">
                  <c:v>245</c:v>
                </c:pt>
                <c:pt idx="7423">
                  <c:v>245</c:v>
                </c:pt>
                <c:pt idx="7424">
                  <c:v>245</c:v>
                </c:pt>
                <c:pt idx="7425">
                  <c:v>246</c:v>
                </c:pt>
                <c:pt idx="7426">
                  <c:v>246</c:v>
                </c:pt>
                <c:pt idx="7427">
                  <c:v>246</c:v>
                </c:pt>
                <c:pt idx="7428">
                  <c:v>246</c:v>
                </c:pt>
                <c:pt idx="7429">
                  <c:v>246</c:v>
                </c:pt>
                <c:pt idx="7430">
                  <c:v>246</c:v>
                </c:pt>
                <c:pt idx="7431">
                  <c:v>246</c:v>
                </c:pt>
                <c:pt idx="7432">
                  <c:v>246</c:v>
                </c:pt>
                <c:pt idx="7433">
                  <c:v>246</c:v>
                </c:pt>
                <c:pt idx="7434">
                  <c:v>246</c:v>
                </c:pt>
                <c:pt idx="7435">
                  <c:v>247</c:v>
                </c:pt>
                <c:pt idx="7436">
                  <c:v>247</c:v>
                </c:pt>
                <c:pt idx="7437">
                  <c:v>247</c:v>
                </c:pt>
                <c:pt idx="7438">
                  <c:v>247</c:v>
                </c:pt>
                <c:pt idx="7439">
                  <c:v>247</c:v>
                </c:pt>
                <c:pt idx="7440">
                  <c:v>247</c:v>
                </c:pt>
                <c:pt idx="7441">
                  <c:v>247</c:v>
                </c:pt>
                <c:pt idx="7442">
                  <c:v>247</c:v>
                </c:pt>
                <c:pt idx="7443">
                  <c:v>247</c:v>
                </c:pt>
                <c:pt idx="7444">
                  <c:v>247</c:v>
                </c:pt>
                <c:pt idx="7445">
                  <c:v>247</c:v>
                </c:pt>
                <c:pt idx="7446">
                  <c:v>247</c:v>
                </c:pt>
                <c:pt idx="7447">
                  <c:v>248</c:v>
                </c:pt>
                <c:pt idx="7448">
                  <c:v>248</c:v>
                </c:pt>
                <c:pt idx="7449">
                  <c:v>248</c:v>
                </c:pt>
                <c:pt idx="7450">
                  <c:v>248</c:v>
                </c:pt>
                <c:pt idx="7451">
                  <c:v>248</c:v>
                </c:pt>
                <c:pt idx="7452">
                  <c:v>248</c:v>
                </c:pt>
                <c:pt idx="7453">
                  <c:v>248</c:v>
                </c:pt>
                <c:pt idx="7454">
                  <c:v>248</c:v>
                </c:pt>
                <c:pt idx="7455">
                  <c:v>248</c:v>
                </c:pt>
                <c:pt idx="7456">
                  <c:v>248</c:v>
                </c:pt>
                <c:pt idx="7457">
                  <c:v>248</c:v>
                </c:pt>
                <c:pt idx="7458">
                  <c:v>248</c:v>
                </c:pt>
                <c:pt idx="7459">
                  <c:v>248</c:v>
                </c:pt>
                <c:pt idx="7460">
                  <c:v>248</c:v>
                </c:pt>
                <c:pt idx="7461">
                  <c:v>248</c:v>
                </c:pt>
                <c:pt idx="7462">
                  <c:v>248</c:v>
                </c:pt>
                <c:pt idx="7463">
                  <c:v>248</c:v>
                </c:pt>
                <c:pt idx="7464">
                  <c:v>248</c:v>
                </c:pt>
                <c:pt idx="7465">
                  <c:v>248</c:v>
                </c:pt>
                <c:pt idx="7466">
                  <c:v>248</c:v>
                </c:pt>
                <c:pt idx="7467">
                  <c:v>248</c:v>
                </c:pt>
                <c:pt idx="7468">
                  <c:v>248</c:v>
                </c:pt>
                <c:pt idx="7469">
                  <c:v>248</c:v>
                </c:pt>
                <c:pt idx="7470">
                  <c:v>248</c:v>
                </c:pt>
                <c:pt idx="7471">
                  <c:v>248</c:v>
                </c:pt>
                <c:pt idx="7472">
                  <c:v>249</c:v>
                </c:pt>
                <c:pt idx="7473">
                  <c:v>249</c:v>
                </c:pt>
                <c:pt idx="7474">
                  <c:v>249</c:v>
                </c:pt>
                <c:pt idx="7475">
                  <c:v>249</c:v>
                </c:pt>
                <c:pt idx="7476">
                  <c:v>249</c:v>
                </c:pt>
                <c:pt idx="7477">
                  <c:v>249</c:v>
                </c:pt>
                <c:pt idx="7478">
                  <c:v>249</c:v>
                </c:pt>
                <c:pt idx="7479">
                  <c:v>249</c:v>
                </c:pt>
                <c:pt idx="7480">
                  <c:v>249</c:v>
                </c:pt>
                <c:pt idx="7481">
                  <c:v>249</c:v>
                </c:pt>
                <c:pt idx="7482">
                  <c:v>249</c:v>
                </c:pt>
                <c:pt idx="7483">
                  <c:v>249</c:v>
                </c:pt>
                <c:pt idx="7484">
                  <c:v>250</c:v>
                </c:pt>
                <c:pt idx="7485">
                  <c:v>250</c:v>
                </c:pt>
                <c:pt idx="7486">
                  <c:v>250</c:v>
                </c:pt>
                <c:pt idx="7487">
                  <c:v>250</c:v>
                </c:pt>
                <c:pt idx="7488">
                  <c:v>250</c:v>
                </c:pt>
                <c:pt idx="7489">
                  <c:v>250</c:v>
                </c:pt>
                <c:pt idx="7490">
                  <c:v>250</c:v>
                </c:pt>
                <c:pt idx="7491">
                  <c:v>250</c:v>
                </c:pt>
                <c:pt idx="7492">
                  <c:v>250</c:v>
                </c:pt>
                <c:pt idx="7493">
                  <c:v>250</c:v>
                </c:pt>
                <c:pt idx="7494">
                  <c:v>250</c:v>
                </c:pt>
                <c:pt idx="7495">
                  <c:v>250</c:v>
                </c:pt>
                <c:pt idx="7496">
                  <c:v>250</c:v>
                </c:pt>
                <c:pt idx="7497">
                  <c:v>250</c:v>
                </c:pt>
                <c:pt idx="7498">
                  <c:v>250</c:v>
                </c:pt>
                <c:pt idx="7499">
                  <c:v>250</c:v>
                </c:pt>
                <c:pt idx="7500">
                  <c:v>250</c:v>
                </c:pt>
                <c:pt idx="7501">
                  <c:v>250</c:v>
                </c:pt>
                <c:pt idx="7502">
                  <c:v>250</c:v>
                </c:pt>
                <c:pt idx="7503">
                  <c:v>250</c:v>
                </c:pt>
                <c:pt idx="7504">
                  <c:v>250</c:v>
                </c:pt>
                <c:pt idx="7505">
                  <c:v>250</c:v>
                </c:pt>
                <c:pt idx="7506">
                  <c:v>250</c:v>
                </c:pt>
                <c:pt idx="7507">
                  <c:v>250</c:v>
                </c:pt>
                <c:pt idx="7508">
                  <c:v>251</c:v>
                </c:pt>
                <c:pt idx="7509">
                  <c:v>251</c:v>
                </c:pt>
                <c:pt idx="7510">
                  <c:v>251</c:v>
                </c:pt>
                <c:pt idx="7511">
                  <c:v>251</c:v>
                </c:pt>
                <c:pt idx="7512">
                  <c:v>251</c:v>
                </c:pt>
                <c:pt idx="7513">
                  <c:v>251</c:v>
                </c:pt>
                <c:pt idx="7514">
                  <c:v>251</c:v>
                </c:pt>
                <c:pt idx="7515">
                  <c:v>251</c:v>
                </c:pt>
                <c:pt idx="7516">
                  <c:v>251</c:v>
                </c:pt>
                <c:pt idx="7517">
                  <c:v>251</c:v>
                </c:pt>
                <c:pt idx="7518">
                  <c:v>251</c:v>
                </c:pt>
                <c:pt idx="7519">
                  <c:v>251</c:v>
                </c:pt>
                <c:pt idx="7520">
                  <c:v>251</c:v>
                </c:pt>
                <c:pt idx="7521">
                  <c:v>251</c:v>
                </c:pt>
                <c:pt idx="7522">
                  <c:v>251</c:v>
                </c:pt>
                <c:pt idx="7523">
                  <c:v>251</c:v>
                </c:pt>
                <c:pt idx="7524">
                  <c:v>251</c:v>
                </c:pt>
                <c:pt idx="7525">
                  <c:v>251</c:v>
                </c:pt>
                <c:pt idx="7526">
                  <c:v>251</c:v>
                </c:pt>
                <c:pt idx="7527">
                  <c:v>251</c:v>
                </c:pt>
                <c:pt idx="7528">
                  <c:v>251</c:v>
                </c:pt>
                <c:pt idx="7529">
                  <c:v>251</c:v>
                </c:pt>
                <c:pt idx="7530">
                  <c:v>251</c:v>
                </c:pt>
                <c:pt idx="7531">
                  <c:v>251</c:v>
                </c:pt>
                <c:pt idx="7532">
                  <c:v>251</c:v>
                </c:pt>
                <c:pt idx="7533">
                  <c:v>251</c:v>
                </c:pt>
                <c:pt idx="7534">
                  <c:v>251</c:v>
                </c:pt>
                <c:pt idx="7535">
                  <c:v>251</c:v>
                </c:pt>
                <c:pt idx="7536">
                  <c:v>251</c:v>
                </c:pt>
                <c:pt idx="7537">
                  <c:v>251</c:v>
                </c:pt>
                <c:pt idx="7538">
                  <c:v>251</c:v>
                </c:pt>
                <c:pt idx="7539">
                  <c:v>251</c:v>
                </c:pt>
                <c:pt idx="7540">
                  <c:v>251</c:v>
                </c:pt>
                <c:pt idx="7541">
                  <c:v>251</c:v>
                </c:pt>
                <c:pt idx="7542">
                  <c:v>251</c:v>
                </c:pt>
                <c:pt idx="7543">
                  <c:v>251</c:v>
                </c:pt>
                <c:pt idx="7544">
                  <c:v>251</c:v>
                </c:pt>
                <c:pt idx="7545">
                  <c:v>251</c:v>
                </c:pt>
                <c:pt idx="7546">
                  <c:v>252</c:v>
                </c:pt>
                <c:pt idx="7547">
                  <c:v>252</c:v>
                </c:pt>
                <c:pt idx="7548">
                  <c:v>252</c:v>
                </c:pt>
                <c:pt idx="7549">
                  <c:v>252</c:v>
                </c:pt>
                <c:pt idx="7550">
                  <c:v>252</c:v>
                </c:pt>
                <c:pt idx="7551">
                  <c:v>252</c:v>
                </c:pt>
                <c:pt idx="7552">
                  <c:v>252</c:v>
                </c:pt>
                <c:pt idx="7553">
                  <c:v>252</c:v>
                </c:pt>
                <c:pt idx="7554">
                  <c:v>252</c:v>
                </c:pt>
                <c:pt idx="7555">
                  <c:v>252</c:v>
                </c:pt>
                <c:pt idx="7556">
                  <c:v>252</c:v>
                </c:pt>
                <c:pt idx="7557">
                  <c:v>253</c:v>
                </c:pt>
                <c:pt idx="7558">
                  <c:v>253</c:v>
                </c:pt>
                <c:pt idx="7559">
                  <c:v>253</c:v>
                </c:pt>
                <c:pt idx="7560">
                  <c:v>253</c:v>
                </c:pt>
                <c:pt idx="7561">
                  <c:v>253</c:v>
                </c:pt>
                <c:pt idx="7562">
                  <c:v>253</c:v>
                </c:pt>
                <c:pt idx="7563">
                  <c:v>253</c:v>
                </c:pt>
                <c:pt idx="7564">
                  <c:v>253</c:v>
                </c:pt>
                <c:pt idx="7565">
                  <c:v>253</c:v>
                </c:pt>
                <c:pt idx="7566">
                  <c:v>253</c:v>
                </c:pt>
                <c:pt idx="7567">
                  <c:v>253</c:v>
                </c:pt>
                <c:pt idx="7568">
                  <c:v>253</c:v>
                </c:pt>
                <c:pt idx="7569">
                  <c:v>253</c:v>
                </c:pt>
                <c:pt idx="7570">
                  <c:v>253</c:v>
                </c:pt>
                <c:pt idx="7571">
                  <c:v>253</c:v>
                </c:pt>
                <c:pt idx="7572">
                  <c:v>253</c:v>
                </c:pt>
                <c:pt idx="7573">
                  <c:v>253</c:v>
                </c:pt>
                <c:pt idx="7574">
                  <c:v>253</c:v>
                </c:pt>
                <c:pt idx="7575">
                  <c:v>253</c:v>
                </c:pt>
                <c:pt idx="7576">
                  <c:v>253</c:v>
                </c:pt>
                <c:pt idx="7577">
                  <c:v>253</c:v>
                </c:pt>
                <c:pt idx="7578">
                  <c:v>253</c:v>
                </c:pt>
                <c:pt idx="7579">
                  <c:v>253</c:v>
                </c:pt>
                <c:pt idx="7580">
                  <c:v>254</c:v>
                </c:pt>
                <c:pt idx="7581">
                  <c:v>255</c:v>
                </c:pt>
                <c:pt idx="7582">
                  <c:v>255</c:v>
                </c:pt>
                <c:pt idx="7583">
                  <c:v>255</c:v>
                </c:pt>
                <c:pt idx="7584">
                  <c:v>255</c:v>
                </c:pt>
                <c:pt idx="7585">
                  <c:v>255</c:v>
                </c:pt>
                <c:pt idx="7586">
                  <c:v>255</c:v>
                </c:pt>
                <c:pt idx="7587">
                  <c:v>255</c:v>
                </c:pt>
                <c:pt idx="7588">
                  <c:v>256</c:v>
                </c:pt>
                <c:pt idx="7589">
                  <c:v>257</c:v>
                </c:pt>
                <c:pt idx="7590">
                  <c:v>257</c:v>
                </c:pt>
                <c:pt idx="7591">
                  <c:v>257</c:v>
                </c:pt>
                <c:pt idx="7592">
                  <c:v>257</c:v>
                </c:pt>
                <c:pt idx="7593">
                  <c:v>257</c:v>
                </c:pt>
                <c:pt idx="7594">
                  <c:v>257</c:v>
                </c:pt>
                <c:pt idx="7595">
                  <c:v>257</c:v>
                </c:pt>
                <c:pt idx="7596">
                  <c:v>257</c:v>
                </c:pt>
                <c:pt idx="7597">
                  <c:v>257</c:v>
                </c:pt>
                <c:pt idx="7598">
                  <c:v>257</c:v>
                </c:pt>
                <c:pt idx="7599">
                  <c:v>257</c:v>
                </c:pt>
                <c:pt idx="7600">
                  <c:v>257</c:v>
                </c:pt>
                <c:pt idx="7601">
                  <c:v>257</c:v>
                </c:pt>
                <c:pt idx="7602">
                  <c:v>257</c:v>
                </c:pt>
                <c:pt idx="7603">
                  <c:v>257</c:v>
                </c:pt>
                <c:pt idx="7604">
                  <c:v>257</c:v>
                </c:pt>
                <c:pt idx="7605">
                  <c:v>257</c:v>
                </c:pt>
                <c:pt idx="7606">
                  <c:v>257</c:v>
                </c:pt>
                <c:pt idx="7607">
                  <c:v>257</c:v>
                </c:pt>
                <c:pt idx="7608">
                  <c:v>257</c:v>
                </c:pt>
                <c:pt idx="7609">
                  <c:v>257</c:v>
                </c:pt>
                <c:pt idx="7610">
                  <c:v>257</c:v>
                </c:pt>
                <c:pt idx="7611">
                  <c:v>257</c:v>
                </c:pt>
                <c:pt idx="7612">
                  <c:v>257</c:v>
                </c:pt>
                <c:pt idx="7613">
                  <c:v>257</c:v>
                </c:pt>
                <c:pt idx="7614">
                  <c:v>257</c:v>
                </c:pt>
                <c:pt idx="7615">
                  <c:v>257</c:v>
                </c:pt>
                <c:pt idx="7616">
                  <c:v>258</c:v>
                </c:pt>
                <c:pt idx="7617">
                  <c:v>258</c:v>
                </c:pt>
                <c:pt idx="7618">
                  <c:v>258</c:v>
                </c:pt>
                <c:pt idx="7619">
                  <c:v>258</c:v>
                </c:pt>
                <c:pt idx="7620">
                  <c:v>258</c:v>
                </c:pt>
                <c:pt idx="7621">
                  <c:v>258</c:v>
                </c:pt>
                <c:pt idx="7622">
                  <c:v>258</c:v>
                </c:pt>
                <c:pt idx="7623">
                  <c:v>258</c:v>
                </c:pt>
                <c:pt idx="7624">
                  <c:v>258</c:v>
                </c:pt>
                <c:pt idx="7625">
                  <c:v>258</c:v>
                </c:pt>
                <c:pt idx="7626">
                  <c:v>258</c:v>
                </c:pt>
                <c:pt idx="7627">
                  <c:v>258</c:v>
                </c:pt>
                <c:pt idx="7628">
                  <c:v>258</c:v>
                </c:pt>
                <c:pt idx="7629">
                  <c:v>258</c:v>
                </c:pt>
                <c:pt idx="7630">
                  <c:v>258</c:v>
                </c:pt>
                <c:pt idx="7631">
                  <c:v>258</c:v>
                </c:pt>
                <c:pt idx="7632">
                  <c:v>258</c:v>
                </c:pt>
                <c:pt idx="7633">
                  <c:v>258</c:v>
                </c:pt>
                <c:pt idx="7634">
                  <c:v>258</c:v>
                </c:pt>
                <c:pt idx="7635">
                  <c:v>258</c:v>
                </c:pt>
                <c:pt idx="7636">
                  <c:v>258</c:v>
                </c:pt>
                <c:pt idx="7637">
                  <c:v>258</c:v>
                </c:pt>
                <c:pt idx="7638">
                  <c:v>258</c:v>
                </c:pt>
                <c:pt idx="7639">
                  <c:v>258</c:v>
                </c:pt>
                <c:pt idx="7640">
                  <c:v>258</c:v>
                </c:pt>
                <c:pt idx="7641">
                  <c:v>258</c:v>
                </c:pt>
                <c:pt idx="7642">
                  <c:v>258</c:v>
                </c:pt>
                <c:pt idx="7643">
                  <c:v>258</c:v>
                </c:pt>
                <c:pt idx="7644">
                  <c:v>258</c:v>
                </c:pt>
                <c:pt idx="7645">
                  <c:v>258</c:v>
                </c:pt>
                <c:pt idx="7646">
                  <c:v>258</c:v>
                </c:pt>
                <c:pt idx="7647">
                  <c:v>258</c:v>
                </c:pt>
                <c:pt idx="7648">
                  <c:v>258</c:v>
                </c:pt>
                <c:pt idx="7649">
                  <c:v>258</c:v>
                </c:pt>
                <c:pt idx="7650">
                  <c:v>258</c:v>
                </c:pt>
                <c:pt idx="7651">
                  <c:v>258</c:v>
                </c:pt>
                <c:pt idx="7652">
                  <c:v>258</c:v>
                </c:pt>
                <c:pt idx="7653">
                  <c:v>258</c:v>
                </c:pt>
                <c:pt idx="7654">
                  <c:v>258</c:v>
                </c:pt>
                <c:pt idx="7655">
                  <c:v>258</c:v>
                </c:pt>
                <c:pt idx="7656">
                  <c:v>258</c:v>
                </c:pt>
                <c:pt idx="7657">
                  <c:v>258</c:v>
                </c:pt>
                <c:pt idx="7658">
                  <c:v>258</c:v>
                </c:pt>
                <c:pt idx="7659">
                  <c:v>258</c:v>
                </c:pt>
                <c:pt idx="7660">
                  <c:v>258</c:v>
                </c:pt>
                <c:pt idx="7661">
                  <c:v>258</c:v>
                </c:pt>
                <c:pt idx="7662">
                  <c:v>258</c:v>
                </c:pt>
                <c:pt idx="7663">
                  <c:v>258</c:v>
                </c:pt>
                <c:pt idx="7664">
                  <c:v>258</c:v>
                </c:pt>
                <c:pt idx="7665">
                  <c:v>258</c:v>
                </c:pt>
                <c:pt idx="7666">
                  <c:v>258</c:v>
                </c:pt>
                <c:pt idx="7667">
                  <c:v>259</c:v>
                </c:pt>
                <c:pt idx="7668">
                  <c:v>259</c:v>
                </c:pt>
                <c:pt idx="7669">
                  <c:v>259</c:v>
                </c:pt>
                <c:pt idx="7670">
                  <c:v>259</c:v>
                </c:pt>
                <c:pt idx="7671">
                  <c:v>259</c:v>
                </c:pt>
                <c:pt idx="7672">
                  <c:v>259</c:v>
                </c:pt>
                <c:pt idx="7673">
                  <c:v>259</c:v>
                </c:pt>
                <c:pt idx="7674">
                  <c:v>260</c:v>
                </c:pt>
                <c:pt idx="7675">
                  <c:v>260</c:v>
                </c:pt>
                <c:pt idx="7676">
                  <c:v>260</c:v>
                </c:pt>
                <c:pt idx="7677">
                  <c:v>260</c:v>
                </c:pt>
                <c:pt idx="7678">
                  <c:v>260</c:v>
                </c:pt>
                <c:pt idx="7679">
                  <c:v>260</c:v>
                </c:pt>
                <c:pt idx="7680">
                  <c:v>260</c:v>
                </c:pt>
                <c:pt idx="7681">
                  <c:v>261</c:v>
                </c:pt>
                <c:pt idx="7682">
                  <c:v>261</c:v>
                </c:pt>
                <c:pt idx="7683">
                  <c:v>261</c:v>
                </c:pt>
                <c:pt idx="7684">
                  <c:v>261</c:v>
                </c:pt>
                <c:pt idx="7685">
                  <c:v>261</c:v>
                </c:pt>
                <c:pt idx="7686">
                  <c:v>261</c:v>
                </c:pt>
                <c:pt idx="7687">
                  <c:v>261</c:v>
                </c:pt>
                <c:pt idx="7688">
                  <c:v>261</c:v>
                </c:pt>
                <c:pt idx="7689">
                  <c:v>261</c:v>
                </c:pt>
                <c:pt idx="7690">
                  <c:v>261</c:v>
                </c:pt>
                <c:pt idx="7691">
                  <c:v>261</c:v>
                </c:pt>
                <c:pt idx="7692">
                  <c:v>261</c:v>
                </c:pt>
                <c:pt idx="7693">
                  <c:v>261</c:v>
                </c:pt>
                <c:pt idx="7694">
                  <c:v>261</c:v>
                </c:pt>
                <c:pt idx="7695">
                  <c:v>261</c:v>
                </c:pt>
                <c:pt idx="7696">
                  <c:v>261</c:v>
                </c:pt>
                <c:pt idx="7697">
                  <c:v>261</c:v>
                </c:pt>
                <c:pt idx="7698">
                  <c:v>261</c:v>
                </c:pt>
                <c:pt idx="7699">
                  <c:v>261</c:v>
                </c:pt>
                <c:pt idx="7700">
                  <c:v>261</c:v>
                </c:pt>
                <c:pt idx="7701">
                  <c:v>261</c:v>
                </c:pt>
                <c:pt idx="7702">
                  <c:v>261</c:v>
                </c:pt>
                <c:pt idx="7703">
                  <c:v>261</c:v>
                </c:pt>
                <c:pt idx="7704">
                  <c:v>261</c:v>
                </c:pt>
                <c:pt idx="7705">
                  <c:v>261</c:v>
                </c:pt>
                <c:pt idx="7706">
                  <c:v>261</c:v>
                </c:pt>
                <c:pt idx="7707">
                  <c:v>261</c:v>
                </c:pt>
                <c:pt idx="7708">
                  <c:v>262</c:v>
                </c:pt>
                <c:pt idx="7709">
                  <c:v>262</c:v>
                </c:pt>
                <c:pt idx="7710">
                  <c:v>262</c:v>
                </c:pt>
                <c:pt idx="7711">
                  <c:v>262</c:v>
                </c:pt>
                <c:pt idx="7712">
                  <c:v>263</c:v>
                </c:pt>
                <c:pt idx="7713">
                  <c:v>263</c:v>
                </c:pt>
                <c:pt idx="7714">
                  <c:v>263</c:v>
                </c:pt>
                <c:pt idx="7715">
                  <c:v>263</c:v>
                </c:pt>
                <c:pt idx="7716">
                  <c:v>263</c:v>
                </c:pt>
                <c:pt idx="7717">
                  <c:v>263</c:v>
                </c:pt>
                <c:pt idx="7718">
                  <c:v>263</c:v>
                </c:pt>
                <c:pt idx="7719">
                  <c:v>263</c:v>
                </c:pt>
                <c:pt idx="7720">
                  <c:v>263</c:v>
                </c:pt>
                <c:pt idx="7721">
                  <c:v>263</c:v>
                </c:pt>
                <c:pt idx="7722">
                  <c:v>263</c:v>
                </c:pt>
                <c:pt idx="7723">
                  <c:v>263</c:v>
                </c:pt>
                <c:pt idx="7724">
                  <c:v>263</c:v>
                </c:pt>
                <c:pt idx="7725">
                  <c:v>263</c:v>
                </c:pt>
                <c:pt idx="7726">
                  <c:v>263</c:v>
                </c:pt>
                <c:pt idx="7727">
                  <c:v>263</c:v>
                </c:pt>
                <c:pt idx="7728">
                  <c:v>263</c:v>
                </c:pt>
                <c:pt idx="7729">
                  <c:v>263</c:v>
                </c:pt>
                <c:pt idx="7730">
                  <c:v>263</c:v>
                </c:pt>
                <c:pt idx="7731">
                  <c:v>263</c:v>
                </c:pt>
                <c:pt idx="7732">
                  <c:v>263</c:v>
                </c:pt>
                <c:pt idx="7733">
                  <c:v>263</c:v>
                </c:pt>
                <c:pt idx="7734">
                  <c:v>263</c:v>
                </c:pt>
                <c:pt idx="7735">
                  <c:v>263</c:v>
                </c:pt>
                <c:pt idx="7736">
                  <c:v>263</c:v>
                </c:pt>
                <c:pt idx="7737">
                  <c:v>263</c:v>
                </c:pt>
                <c:pt idx="7738">
                  <c:v>263</c:v>
                </c:pt>
                <c:pt idx="7739">
                  <c:v>263</c:v>
                </c:pt>
                <c:pt idx="7740">
                  <c:v>263</c:v>
                </c:pt>
                <c:pt idx="7741">
                  <c:v>263</c:v>
                </c:pt>
                <c:pt idx="7742">
                  <c:v>263</c:v>
                </c:pt>
                <c:pt idx="7743">
                  <c:v>263</c:v>
                </c:pt>
                <c:pt idx="7744">
                  <c:v>263</c:v>
                </c:pt>
                <c:pt idx="7745">
                  <c:v>263</c:v>
                </c:pt>
                <c:pt idx="7746">
                  <c:v>263</c:v>
                </c:pt>
                <c:pt idx="7747">
                  <c:v>263</c:v>
                </c:pt>
                <c:pt idx="7748">
                  <c:v>263</c:v>
                </c:pt>
                <c:pt idx="7749">
                  <c:v>263</c:v>
                </c:pt>
                <c:pt idx="7750">
                  <c:v>263</c:v>
                </c:pt>
                <c:pt idx="7751">
                  <c:v>263</c:v>
                </c:pt>
                <c:pt idx="7752">
                  <c:v>263</c:v>
                </c:pt>
                <c:pt idx="7753">
                  <c:v>263</c:v>
                </c:pt>
                <c:pt idx="7754">
                  <c:v>263</c:v>
                </c:pt>
                <c:pt idx="7755">
                  <c:v>263</c:v>
                </c:pt>
                <c:pt idx="7756">
                  <c:v>263</c:v>
                </c:pt>
                <c:pt idx="7757">
                  <c:v>263</c:v>
                </c:pt>
                <c:pt idx="7758">
                  <c:v>264</c:v>
                </c:pt>
                <c:pt idx="7759">
                  <c:v>264</c:v>
                </c:pt>
                <c:pt idx="7760">
                  <c:v>264</c:v>
                </c:pt>
                <c:pt idx="7761">
                  <c:v>264</c:v>
                </c:pt>
                <c:pt idx="7762">
                  <c:v>264</c:v>
                </c:pt>
                <c:pt idx="7763">
                  <c:v>264</c:v>
                </c:pt>
                <c:pt idx="7764">
                  <c:v>264</c:v>
                </c:pt>
                <c:pt idx="7765">
                  <c:v>264</c:v>
                </c:pt>
                <c:pt idx="7766">
                  <c:v>264</c:v>
                </c:pt>
                <c:pt idx="7767">
                  <c:v>264</c:v>
                </c:pt>
                <c:pt idx="7768">
                  <c:v>264</c:v>
                </c:pt>
                <c:pt idx="7769">
                  <c:v>264</c:v>
                </c:pt>
                <c:pt idx="7770">
                  <c:v>264</c:v>
                </c:pt>
                <c:pt idx="7771">
                  <c:v>264</c:v>
                </c:pt>
                <c:pt idx="7772">
                  <c:v>264</c:v>
                </c:pt>
                <c:pt idx="7773">
                  <c:v>264</c:v>
                </c:pt>
                <c:pt idx="7774">
                  <c:v>264</c:v>
                </c:pt>
                <c:pt idx="7775">
                  <c:v>264</c:v>
                </c:pt>
                <c:pt idx="7776">
                  <c:v>264</c:v>
                </c:pt>
                <c:pt idx="7777">
                  <c:v>264</c:v>
                </c:pt>
                <c:pt idx="7778">
                  <c:v>264</c:v>
                </c:pt>
                <c:pt idx="7779">
                  <c:v>264</c:v>
                </c:pt>
                <c:pt idx="7780">
                  <c:v>264</c:v>
                </c:pt>
                <c:pt idx="7781">
                  <c:v>264</c:v>
                </c:pt>
                <c:pt idx="7782">
                  <c:v>264</c:v>
                </c:pt>
                <c:pt idx="7783">
                  <c:v>264</c:v>
                </c:pt>
                <c:pt idx="7784">
                  <c:v>264</c:v>
                </c:pt>
                <c:pt idx="7785">
                  <c:v>264</c:v>
                </c:pt>
                <c:pt idx="7786">
                  <c:v>264</c:v>
                </c:pt>
                <c:pt idx="7787">
                  <c:v>264</c:v>
                </c:pt>
                <c:pt idx="7788">
                  <c:v>264</c:v>
                </c:pt>
                <c:pt idx="7789">
                  <c:v>264</c:v>
                </c:pt>
                <c:pt idx="7790">
                  <c:v>264</c:v>
                </c:pt>
                <c:pt idx="7791">
                  <c:v>264</c:v>
                </c:pt>
                <c:pt idx="7792">
                  <c:v>264</c:v>
                </c:pt>
                <c:pt idx="7793">
                  <c:v>264</c:v>
                </c:pt>
                <c:pt idx="7794">
                  <c:v>264</c:v>
                </c:pt>
                <c:pt idx="7795">
                  <c:v>264</c:v>
                </c:pt>
                <c:pt idx="7796">
                  <c:v>264</c:v>
                </c:pt>
                <c:pt idx="7797">
                  <c:v>264</c:v>
                </c:pt>
                <c:pt idx="7798">
                  <c:v>264</c:v>
                </c:pt>
                <c:pt idx="7799">
                  <c:v>264</c:v>
                </c:pt>
                <c:pt idx="7800">
                  <c:v>264</c:v>
                </c:pt>
                <c:pt idx="7801">
                  <c:v>264</c:v>
                </c:pt>
                <c:pt idx="7802">
                  <c:v>264</c:v>
                </c:pt>
                <c:pt idx="7803">
                  <c:v>264</c:v>
                </c:pt>
                <c:pt idx="7804">
                  <c:v>264</c:v>
                </c:pt>
                <c:pt idx="7805">
                  <c:v>265</c:v>
                </c:pt>
                <c:pt idx="7806">
                  <c:v>266</c:v>
                </c:pt>
                <c:pt idx="7807">
                  <c:v>266</c:v>
                </c:pt>
                <c:pt idx="7808">
                  <c:v>266</c:v>
                </c:pt>
                <c:pt idx="7809">
                  <c:v>266</c:v>
                </c:pt>
                <c:pt idx="7810">
                  <c:v>266</c:v>
                </c:pt>
                <c:pt idx="7811">
                  <c:v>266</c:v>
                </c:pt>
                <c:pt idx="7812">
                  <c:v>266</c:v>
                </c:pt>
                <c:pt idx="7813">
                  <c:v>266</c:v>
                </c:pt>
                <c:pt idx="7814">
                  <c:v>266</c:v>
                </c:pt>
                <c:pt idx="7815">
                  <c:v>266</c:v>
                </c:pt>
                <c:pt idx="7816">
                  <c:v>266</c:v>
                </c:pt>
                <c:pt idx="7817">
                  <c:v>266</c:v>
                </c:pt>
                <c:pt idx="7818">
                  <c:v>266</c:v>
                </c:pt>
                <c:pt idx="7819">
                  <c:v>266</c:v>
                </c:pt>
                <c:pt idx="7820">
                  <c:v>266</c:v>
                </c:pt>
                <c:pt idx="7821">
                  <c:v>266</c:v>
                </c:pt>
                <c:pt idx="7822">
                  <c:v>266</c:v>
                </c:pt>
                <c:pt idx="7823">
                  <c:v>266</c:v>
                </c:pt>
                <c:pt idx="7824">
                  <c:v>266</c:v>
                </c:pt>
                <c:pt idx="7825">
                  <c:v>266</c:v>
                </c:pt>
                <c:pt idx="7826">
                  <c:v>266</c:v>
                </c:pt>
                <c:pt idx="7827">
                  <c:v>266</c:v>
                </c:pt>
                <c:pt idx="7828">
                  <c:v>267</c:v>
                </c:pt>
                <c:pt idx="7829">
                  <c:v>267</c:v>
                </c:pt>
                <c:pt idx="7830">
                  <c:v>267</c:v>
                </c:pt>
                <c:pt idx="7831">
                  <c:v>267</c:v>
                </c:pt>
                <c:pt idx="7832">
                  <c:v>267</c:v>
                </c:pt>
                <c:pt idx="7833">
                  <c:v>267</c:v>
                </c:pt>
                <c:pt idx="7834">
                  <c:v>267</c:v>
                </c:pt>
                <c:pt idx="7835">
                  <c:v>267</c:v>
                </c:pt>
                <c:pt idx="7836">
                  <c:v>267</c:v>
                </c:pt>
                <c:pt idx="7837">
                  <c:v>267</c:v>
                </c:pt>
                <c:pt idx="7838">
                  <c:v>267</c:v>
                </c:pt>
                <c:pt idx="7839">
                  <c:v>267</c:v>
                </c:pt>
                <c:pt idx="7840">
                  <c:v>267</c:v>
                </c:pt>
                <c:pt idx="7841">
                  <c:v>267</c:v>
                </c:pt>
                <c:pt idx="7842">
                  <c:v>267</c:v>
                </c:pt>
                <c:pt idx="7843">
                  <c:v>268</c:v>
                </c:pt>
                <c:pt idx="7844">
                  <c:v>268</c:v>
                </c:pt>
                <c:pt idx="7845">
                  <c:v>268</c:v>
                </c:pt>
                <c:pt idx="7846">
                  <c:v>268</c:v>
                </c:pt>
                <c:pt idx="7847">
                  <c:v>268</c:v>
                </c:pt>
                <c:pt idx="7848">
                  <c:v>268</c:v>
                </c:pt>
                <c:pt idx="7849">
                  <c:v>268</c:v>
                </c:pt>
                <c:pt idx="7850">
                  <c:v>268</c:v>
                </c:pt>
                <c:pt idx="7851">
                  <c:v>268</c:v>
                </c:pt>
                <c:pt idx="7852">
                  <c:v>268</c:v>
                </c:pt>
                <c:pt idx="7853">
                  <c:v>268</c:v>
                </c:pt>
                <c:pt idx="7854">
                  <c:v>268</c:v>
                </c:pt>
                <c:pt idx="7855">
                  <c:v>268</c:v>
                </c:pt>
                <c:pt idx="7856">
                  <c:v>268</c:v>
                </c:pt>
                <c:pt idx="7857">
                  <c:v>268</c:v>
                </c:pt>
                <c:pt idx="7858">
                  <c:v>268</c:v>
                </c:pt>
                <c:pt idx="7859">
                  <c:v>268</c:v>
                </c:pt>
                <c:pt idx="7860">
                  <c:v>268</c:v>
                </c:pt>
                <c:pt idx="7861">
                  <c:v>268</c:v>
                </c:pt>
                <c:pt idx="7862">
                  <c:v>268</c:v>
                </c:pt>
                <c:pt idx="7863">
                  <c:v>268</c:v>
                </c:pt>
                <c:pt idx="7864">
                  <c:v>268</c:v>
                </c:pt>
                <c:pt idx="7865">
                  <c:v>268</c:v>
                </c:pt>
                <c:pt idx="7866">
                  <c:v>268</c:v>
                </c:pt>
                <c:pt idx="7867">
                  <c:v>268</c:v>
                </c:pt>
                <c:pt idx="7868">
                  <c:v>268</c:v>
                </c:pt>
                <c:pt idx="7869">
                  <c:v>268</c:v>
                </c:pt>
                <c:pt idx="7870">
                  <c:v>268</c:v>
                </c:pt>
                <c:pt idx="7871">
                  <c:v>268</c:v>
                </c:pt>
                <c:pt idx="7872">
                  <c:v>268</c:v>
                </c:pt>
                <c:pt idx="7873">
                  <c:v>268</c:v>
                </c:pt>
                <c:pt idx="7874">
                  <c:v>268</c:v>
                </c:pt>
                <c:pt idx="7875">
                  <c:v>268</c:v>
                </c:pt>
                <c:pt idx="7876">
                  <c:v>268</c:v>
                </c:pt>
                <c:pt idx="7877">
                  <c:v>268</c:v>
                </c:pt>
                <c:pt idx="7878">
                  <c:v>268</c:v>
                </c:pt>
                <c:pt idx="7879">
                  <c:v>268</c:v>
                </c:pt>
                <c:pt idx="7880">
                  <c:v>268</c:v>
                </c:pt>
                <c:pt idx="7881">
                  <c:v>268</c:v>
                </c:pt>
                <c:pt idx="7882">
                  <c:v>268</c:v>
                </c:pt>
                <c:pt idx="7883">
                  <c:v>268</c:v>
                </c:pt>
                <c:pt idx="7884">
                  <c:v>268</c:v>
                </c:pt>
                <c:pt idx="7885">
                  <c:v>268</c:v>
                </c:pt>
                <c:pt idx="7886">
                  <c:v>268</c:v>
                </c:pt>
                <c:pt idx="7887">
                  <c:v>268</c:v>
                </c:pt>
                <c:pt idx="7888">
                  <c:v>268</c:v>
                </c:pt>
                <c:pt idx="7889">
                  <c:v>268</c:v>
                </c:pt>
                <c:pt idx="7890">
                  <c:v>268</c:v>
                </c:pt>
                <c:pt idx="7891">
                  <c:v>268</c:v>
                </c:pt>
                <c:pt idx="7892">
                  <c:v>268</c:v>
                </c:pt>
                <c:pt idx="7893">
                  <c:v>268</c:v>
                </c:pt>
                <c:pt idx="7894">
                  <c:v>268</c:v>
                </c:pt>
                <c:pt idx="7895">
                  <c:v>268</c:v>
                </c:pt>
                <c:pt idx="7896">
                  <c:v>268</c:v>
                </c:pt>
                <c:pt idx="7897">
                  <c:v>268</c:v>
                </c:pt>
                <c:pt idx="7898">
                  <c:v>268</c:v>
                </c:pt>
                <c:pt idx="7899">
                  <c:v>268</c:v>
                </c:pt>
                <c:pt idx="7900">
                  <c:v>268</c:v>
                </c:pt>
                <c:pt idx="7901">
                  <c:v>268</c:v>
                </c:pt>
                <c:pt idx="7902">
                  <c:v>268</c:v>
                </c:pt>
                <c:pt idx="7903">
                  <c:v>268</c:v>
                </c:pt>
                <c:pt idx="7904">
                  <c:v>268</c:v>
                </c:pt>
                <c:pt idx="7905">
                  <c:v>268</c:v>
                </c:pt>
                <c:pt idx="7906">
                  <c:v>268</c:v>
                </c:pt>
                <c:pt idx="7907">
                  <c:v>268</c:v>
                </c:pt>
                <c:pt idx="7908">
                  <c:v>268</c:v>
                </c:pt>
                <c:pt idx="7909">
                  <c:v>268</c:v>
                </c:pt>
                <c:pt idx="7910">
                  <c:v>268</c:v>
                </c:pt>
                <c:pt idx="7911">
                  <c:v>268</c:v>
                </c:pt>
                <c:pt idx="7912">
                  <c:v>268</c:v>
                </c:pt>
                <c:pt idx="7913">
                  <c:v>268</c:v>
                </c:pt>
                <c:pt idx="7914">
                  <c:v>268</c:v>
                </c:pt>
                <c:pt idx="7915">
                  <c:v>268</c:v>
                </c:pt>
                <c:pt idx="7916">
                  <c:v>268</c:v>
                </c:pt>
                <c:pt idx="7917">
                  <c:v>268</c:v>
                </c:pt>
                <c:pt idx="7918">
                  <c:v>268</c:v>
                </c:pt>
                <c:pt idx="7919">
                  <c:v>268</c:v>
                </c:pt>
                <c:pt idx="7920">
                  <c:v>268</c:v>
                </c:pt>
                <c:pt idx="7921">
                  <c:v>268</c:v>
                </c:pt>
                <c:pt idx="7922">
                  <c:v>268</c:v>
                </c:pt>
                <c:pt idx="7923">
                  <c:v>268</c:v>
                </c:pt>
                <c:pt idx="7924">
                  <c:v>268</c:v>
                </c:pt>
                <c:pt idx="7925">
                  <c:v>268</c:v>
                </c:pt>
                <c:pt idx="7926">
                  <c:v>268</c:v>
                </c:pt>
                <c:pt idx="7927">
                  <c:v>268</c:v>
                </c:pt>
                <c:pt idx="7928">
                  <c:v>268</c:v>
                </c:pt>
                <c:pt idx="7929">
                  <c:v>268</c:v>
                </c:pt>
                <c:pt idx="7930">
                  <c:v>268</c:v>
                </c:pt>
                <c:pt idx="7931">
                  <c:v>268</c:v>
                </c:pt>
                <c:pt idx="7932">
                  <c:v>268</c:v>
                </c:pt>
                <c:pt idx="7933">
                  <c:v>269</c:v>
                </c:pt>
                <c:pt idx="7934">
                  <c:v>269</c:v>
                </c:pt>
                <c:pt idx="7935">
                  <c:v>269</c:v>
                </c:pt>
                <c:pt idx="7936">
                  <c:v>269</c:v>
                </c:pt>
                <c:pt idx="7937">
                  <c:v>269</c:v>
                </c:pt>
                <c:pt idx="7938">
                  <c:v>269</c:v>
                </c:pt>
                <c:pt idx="7939">
                  <c:v>269</c:v>
                </c:pt>
                <c:pt idx="7940">
                  <c:v>269</c:v>
                </c:pt>
                <c:pt idx="7941">
                  <c:v>269</c:v>
                </c:pt>
                <c:pt idx="7942">
                  <c:v>269</c:v>
                </c:pt>
                <c:pt idx="7943">
                  <c:v>269</c:v>
                </c:pt>
                <c:pt idx="7944">
                  <c:v>269</c:v>
                </c:pt>
                <c:pt idx="7945">
                  <c:v>269</c:v>
                </c:pt>
                <c:pt idx="7946">
                  <c:v>269</c:v>
                </c:pt>
                <c:pt idx="7947">
                  <c:v>269</c:v>
                </c:pt>
                <c:pt idx="7948">
                  <c:v>269</c:v>
                </c:pt>
                <c:pt idx="7949">
                  <c:v>269</c:v>
                </c:pt>
                <c:pt idx="7950">
                  <c:v>269</c:v>
                </c:pt>
                <c:pt idx="7951">
                  <c:v>269</c:v>
                </c:pt>
                <c:pt idx="7952">
                  <c:v>269</c:v>
                </c:pt>
                <c:pt idx="7953">
                  <c:v>269</c:v>
                </c:pt>
                <c:pt idx="7954">
                  <c:v>269</c:v>
                </c:pt>
                <c:pt idx="7955">
                  <c:v>269</c:v>
                </c:pt>
                <c:pt idx="7956">
                  <c:v>269</c:v>
                </c:pt>
                <c:pt idx="7957">
                  <c:v>269</c:v>
                </c:pt>
                <c:pt idx="7958">
                  <c:v>269</c:v>
                </c:pt>
                <c:pt idx="7959">
                  <c:v>269</c:v>
                </c:pt>
                <c:pt idx="7960">
                  <c:v>269</c:v>
                </c:pt>
                <c:pt idx="7961">
                  <c:v>269</c:v>
                </c:pt>
                <c:pt idx="7962">
                  <c:v>269</c:v>
                </c:pt>
                <c:pt idx="7963">
                  <c:v>269</c:v>
                </c:pt>
                <c:pt idx="7964">
                  <c:v>269</c:v>
                </c:pt>
                <c:pt idx="7965">
                  <c:v>269</c:v>
                </c:pt>
                <c:pt idx="7966">
                  <c:v>269</c:v>
                </c:pt>
                <c:pt idx="7967">
                  <c:v>269</c:v>
                </c:pt>
                <c:pt idx="7968">
                  <c:v>269</c:v>
                </c:pt>
                <c:pt idx="7969">
                  <c:v>269</c:v>
                </c:pt>
                <c:pt idx="7970">
                  <c:v>269</c:v>
                </c:pt>
                <c:pt idx="7971">
                  <c:v>269</c:v>
                </c:pt>
                <c:pt idx="7972">
                  <c:v>269</c:v>
                </c:pt>
                <c:pt idx="7973">
                  <c:v>269</c:v>
                </c:pt>
                <c:pt idx="7974">
                  <c:v>269</c:v>
                </c:pt>
                <c:pt idx="7975">
                  <c:v>269</c:v>
                </c:pt>
                <c:pt idx="7976">
                  <c:v>269</c:v>
                </c:pt>
                <c:pt idx="7977">
                  <c:v>269</c:v>
                </c:pt>
                <c:pt idx="7978">
                  <c:v>269</c:v>
                </c:pt>
                <c:pt idx="7979">
                  <c:v>269</c:v>
                </c:pt>
                <c:pt idx="7980">
                  <c:v>269</c:v>
                </c:pt>
                <c:pt idx="7981">
                  <c:v>269</c:v>
                </c:pt>
                <c:pt idx="7982">
                  <c:v>269</c:v>
                </c:pt>
                <c:pt idx="7983">
                  <c:v>269</c:v>
                </c:pt>
                <c:pt idx="7984">
                  <c:v>269</c:v>
                </c:pt>
                <c:pt idx="7985">
                  <c:v>269</c:v>
                </c:pt>
                <c:pt idx="7986">
                  <c:v>269</c:v>
                </c:pt>
                <c:pt idx="7987">
                  <c:v>269</c:v>
                </c:pt>
                <c:pt idx="7988">
                  <c:v>269</c:v>
                </c:pt>
                <c:pt idx="7989">
                  <c:v>269</c:v>
                </c:pt>
                <c:pt idx="7990">
                  <c:v>269</c:v>
                </c:pt>
                <c:pt idx="7991">
                  <c:v>270</c:v>
                </c:pt>
                <c:pt idx="7992">
                  <c:v>270</c:v>
                </c:pt>
                <c:pt idx="7993">
                  <c:v>270</c:v>
                </c:pt>
                <c:pt idx="7994">
                  <c:v>270</c:v>
                </c:pt>
                <c:pt idx="7995">
                  <c:v>270</c:v>
                </c:pt>
                <c:pt idx="7996">
                  <c:v>270</c:v>
                </c:pt>
                <c:pt idx="7997">
                  <c:v>271</c:v>
                </c:pt>
                <c:pt idx="7998">
                  <c:v>271</c:v>
                </c:pt>
                <c:pt idx="7999">
                  <c:v>271</c:v>
                </c:pt>
                <c:pt idx="8000">
                  <c:v>271</c:v>
                </c:pt>
                <c:pt idx="8001">
                  <c:v>271</c:v>
                </c:pt>
                <c:pt idx="8002">
                  <c:v>271</c:v>
                </c:pt>
                <c:pt idx="8003">
                  <c:v>271</c:v>
                </c:pt>
                <c:pt idx="8004">
                  <c:v>272</c:v>
                </c:pt>
                <c:pt idx="8005">
                  <c:v>272</c:v>
                </c:pt>
                <c:pt idx="8006">
                  <c:v>272</c:v>
                </c:pt>
                <c:pt idx="8007">
                  <c:v>272</c:v>
                </c:pt>
                <c:pt idx="8008">
                  <c:v>272</c:v>
                </c:pt>
                <c:pt idx="8009">
                  <c:v>273</c:v>
                </c:pt>
                <c:pt idx="8010">
                  <c:v>274</c:v>
                </c:pt>
                <c:pt idx="8011">
                  <c:v>274</c:v>
                </c:pt>
                <c:pt idx="8012">
                  <c:v>275</c:v>
                </c:pt>
                <c:pt idx="8013">
                  <c:v>275</c:v>
                </c:pt>
                <c:pt idx="8014">
                  <c:v>275</c:v>
                </c:pt>
                <c:pt idx="8015">
                  <c:v>275</c:v>
                </c:pt>
                <c:pt idx="8016">
                  <c:v>275</c:v>
                </c:pt>
                <c:pt idx="8017">
                  <c:v>276</c:v>
                </c:pt>
                <c:pt idx="8018">
                  <c:v>276</c:v>
                </c:pt>
                <c:pt idx="8019">
                  <c:v>276</c:v>
                </c:pt>
                <c:pt idx="8020">
                  <c:v>276</c:v>
                </c:pt>
                <c:pt idx="8021">
                  <c:v>276</c:v>
                </c:pt>
                <c:pt idx="8022">
                  <c:v>276</c:v>
                </c:pt>
                <c:pt idx="8023">
                  <c:v>276</c:v>
                </c:pt>
                <c:pt idx="8024">
                  <c:v>276</c:v>
                </c:pt>
                <c:pt idx="8025">
                  <c:v>276</c:v>
                </c:pt>
                <c:pt idx="8026">
                  <c:v>277</c:v>
                </c:pt>
                <c:pt idx="8027">
                  <c:v>277</c:v>
                </c:pt>
                <c:pt idx="8028">
                  <c:v>277</c:v>
                </c:pt>
                <c:pt idx="8029">
                  <c:v>277</c:v>
                </c:pt>
                <c:pt idx="8030">
                  <c:v>277</c:v>
                </c:pt>
                <c:pt idx="8031">
                  <c:v>277</c:v>
                </c:pt>
                <c:pt idx="8032">
                  <c:v>277</c:v>
                </c:pt>
                <c:pt idx="8033">
                  <c:v>277</c:v>
                </c:pt>
                <c:pt idx="8034">
                  <c:v>277</c:v>
                </c:pt>
                <c:pt idx="8035">
                  <c:v>277</c:v>
                </c:pt>
                <c:pt idx="8036">
                  <c:v>277</c:v>
                </c:pt>
                <c:pt idx="8037">
                  <c:v>277</c:v>
                </c:pt>
                <c:pt idx="8038">
                  <c:v>277</c:v>
                </c:pt>
                <c:pt idx="8039">
                  <c:v>277</c:v>
                </c:pt>
                <c:pt idx="8040">
                  <c:v>278</c:v>
                </c:pt>
                <c:pt idx="8041">
                  <c:v>278</c:v>
                </c:pt>
                <c:pt idx="8042">
                  <c:v>279</c:v>
                </c:pt>
                <c:pt idx="8043">
                  <c:v>279</c:v>
                </c:pt>
                <c:pt idx="8044">
                  <c:v>279</c:v>
                </c:pt>
                <c:pt idx="8045">
                  <c:v>279</c:v>
                </c:pt>
                <c:pt idx="8046">
                  <c:v>279</c:v>
                </c:pt>
                <c:pt idx="8047">
                  <c:v>279</c:v>
                </c:pt>
                <c:pt idx="8048">
                  <c:v>279</c:v>
                </c:pt>
                <c:pt idx="8049">
                  <c:v>279</c:v>
                </c:pt>
                <c:pt idx="8050">
                  <c:v>279</c:v>
                </c:pt>
                <c:pt idx="8051">
                  <c:v>279</c:v>
                </c:pt>
                <c:pt idx="8052">
                  <c:v>279</c:v>
                </c:pt>
                <c:pt idx="8053">
                  <c:v>279</c:v>
                </c:pt>
                <c:pt idx="8054">
                  <c:v>279</c:v>
                </c:pt>
                <c:pt idx="8055">
                  <c:v>279</c:v>
                </c:pt>
                <c:pt idx="8056">
                  <c:v>279</c:v>
                </c:pt>
                <c:pt idx="8057">
                  <c:v>279</c:v>
                </c:pt>
                <c:pt idx="8058">
                  <c:v>279</c:v>
                </c:pt>
                <c:pt idx="8059">
                  <c:v>279</c:v>
                </c:pt>
                <c:pt idx="8060">
                  <c:v>279</c:v>
                </c:pt>
                <c:pt idx="8061">
                  <c:v>279</c:v>
                </c:pt>
                <c:pt idx="8062">
                  <c:v>279</c:v>
                </c:pt>
                <c:pt idx="8063">
                  <c:v>279</c:v>
                </c:pt>
                <c:pt idx="8064">
                  <c:v>279</c:v>
                </c:pt>
                <c:pt idx="8065">
                  <c:v>279</c:v>
                </c:pt>
                <c:pt idx="8066">
                  <c:v>279</c:v>
                </c:pt>
                <c:pt idx="8067">
                  <c:v>279</c:v>
                </c:pt>
                <c:pt idx="8068">
                  <c:v>279</c:v>
                </c:pt>
                <c:pt idx="8069">
                  <c:v>279</c:v>
                </c:pt>
                <c:pt idx="8070">
                  <c:v>279</c:v>
                </c:pt>
                <c:pt idx="8071">
                  <c:v>279</c:v>
                </c:pt>
                <c:pt idx="8072">
                  <c:v>279</c:v>
                </c:pt>
                <c:pt idx="8073">
                  <c:v>280</c:v>
                </c:pt>
                <c:pt idx="8074">
                  <c:v>281</c:v>
                </c:pt>
                <c:pt idx="8075">
                  <c:v>281</c:v>
                </c:pt>
                <c:pt idx="8076">
                  <c:v>281</c:v>
                </c:pt>
                <c:pt idx="8077">
                  <c:v>281</c:v>
                </c:pt>
                <c:pt idx="8078">
                  <c:v>281</c:v>
                </c:pt>
                <c:pt idx="8079">
                  <c:v>281</c:v>
                </c:pt>
                <c:pt idx="8080">
                  <c:v>281</c:v>
                </c:pt>
                <c:pt idx="8081">
                  <c:v>281</c:v>
                </c:pt>
                <c:pt idx="8082">
                  <c:v>281</c:v>
                </c:pt>
                <c:pt idx="8083">
                  <c:v>281</c:v>
                </c:pt>
                <c:pt idx="8084">
                  <c:v>281</c:v>
                </c:pt>
                <c:pt idx="8085">
                  <c:v>281</c:v>
                </c:pt>
                <c:pt idx="8086">
                  <c:v>281</c:v>
                </c:pt>
                <c:pt idx="8087">
                  <c:v>281</c:v>
                </c:pt>
                <c:pt idx="8088">
                  <c:v>281</c:v>
                </c:pt>
                <c:pt idx="8089">
                  <c:v>281</c:v>
                </c:pt>
                <c:pt idx="8090">
                  <c:v>281</c:v>
                </c:pt>
                <c:pt idx="8091">
                  <c:v>281</c:v>
                </c:pt>
                <c:pt idx="8092">
                  <c:v>281</c:v>
                </c:pt>
                <c:pt idx="8093">
                  <c:v>281</c:v>
                </c:pt>
                <c:pt idx="8094">
                  <c:v>281</c:v>
                </c:pt>
                <c:pt idx="8095">
                  <c:v>281</c:v>
                </c:pt>
                <c:pt idx="8096">
                  <c:v>281</c:v>
                </c:pt>
                <c:pt idx="8097">
                  <c:v>281</c:v>
                </c:pt>
                <c:pt idx="8098">
                  <c:v>281</c:v>
                </c:pt>
                <c:pt idx="8099">
                  <c:v>281</c:v>
                </c:pt>
                <c:pt idx="8100">
                  <c:v>281</c:v>
                </c:pt>
                <c:pt idx="8101">
                  <c:v>281</c:v>
                </c:pt>
                <c:pt idx="8102">
                  <c:v>281</c:v>
                </c:pt>
                <c:pt idx="8103">
                  <c:v>281</c:v>
                </c:pt>
                <c:pt idx="8104">
                  <c:v>281</c:v>
                </c:pt>
                <c:pt idx="8105">
                  <c:v>281</c:v>
                </c:pt>
                <c:pt idx="8106">
                  <c:v>281</c:v>
                </c:pt>
                <c:pt idx="8107">
                  <c:v>281</c:v>
                </c:pt>
                <c:pt idx="8108">
                  <c:v>281</c:v>
                </c:pt>
                <c:pt idx="8109">
                  <c:v>281</c:v>
                </c:pt>
                <c:pt idx="8110">
                  <c:v>281</c:v>
                </c:pt>
                <c:pt idx="8111">
                  <c:v>281</c:v>
                </c:pt>
                <c:pt idx="8112">
                  <c:v>281</c:v>
                </c:pt>
                <c:pt idx="8113">
                  <c:v>281</c:v>
                </c:pt>
                <c:pt idx="8114">
                  <c:v>281</c:v>
                </c:pt>
                <c:pt idx="8115">
                  <c:v>281</c:v>
                </c:pt>
                <c:pt idx="8116">
                  <c:v>281</c:v>
                </c:pt>
                <c:pt idx="8117">
                  <c:v>281</c:v>
                </c:pt>
                <c:pt idx="8118">
                  <c:v>281</c:v>
                </c:pt>
                <c:pt idx="8119">
                  <c:v>281</c:v>
                </c:pt>
                <c:pt idx="8120">
                  <c:v>281</c:v>
                </c:pt>
                <c:pt idx="8121">
                  <c:v>281</c:v>
                </c:pt>
                <c:pt idx="8122">
                  <c:v>281</c:v>
                </c:pt>
                <c:pt idx="8123">
                  <c:v>281</c:v>
                </c:pt>
                <c:pt idx="8124">
                  <c:v>281</c:v>
                </c:pt>
                <c:pt idx="8125">
                  <c:v>281</c:v>
                </c:pt>
                <c:pt idx="8126">
                  <c:v>281</c:v>
                </c:pt>
                <c:pt idx="8127">
                  <c:v>281</c:v>
                </c:pt>
                <c:pt idx="8128">
                  <c:v>281</c:v>
                </c:pt>
                <c:pt idx="8129">
                  <c:v>281</c:v>
                </c:pt>
                <c:pt idx="8130">
                  <c:v>281</c:v>
                </c:pt>
                <c:pt idx="8131">
                  <c:v>281</c:v>
                </c:pt>
                <c:pt idx="8132">
                  <c:v>281</c:v>
                </c:pt>
                <c:pt idx="8133">
                  <c:v>281</c:v>
                </c:pt>
                <c:pt idx="8134">
                  <c:v>281</c:v>
                </c:pt>
                <c:pt idx="8135">
                  <c:v>281</c:v>
                </c:pt>
                <c:pt idx="8136">
                  <c:v>281</c:v>
                </c:pt>
                <c:pt idx="8137">
                  <c:v>281</c:v>
                </c:pt>
                <c:pt idx="8138">
                  <c:v>281</c:v>
                </c:pt>
                <c:pt idx="8139">
                  <c:v>281</c:v>
                </c:pt>
                <c:pt idx="8140">
                  <c:v>281</c:v>
                </c:pt>
                <c:pt idx="8141">
                  <c:v>281</c:v>
                </c:pt>
                <c:pt idx="8142">
                  <c:v>281</c:v>
                </c:pt>
                <c:pt idx="8143">
                  <c:v>281</c:v>
                </c:pt>
                <c:pt idx="8144">
                  <c:v>281</c:v>
                </c:pt>
                <c:pt idx="8145">
                  <c:v>281</c:v>
                </c:pt>
                <c:pt idx="8146">
                  <c:v>281</c:v>
                </c:pt>
                <c:pt idx="8147">
                  <c:v>281</c:v>
                </c:pt>
                <c:pt idx="8148">
                  <c:v>281</c:v>
                </c:pt>
                <c:pt idx="8149">
                  <c:v>281</c:v>
                </c:pt>
                <c:pt idx="8150">
                  <c:v>281</c:v>
                </c:pt>
                <c:pt idx="8151">
                  <c:v>281</c:v>
                </c:pt>
                <c:pt idx="8152">
                  <c:v>281</c:v>
                </c:pt>
                <c:pt idx="8153">
                  <c:v>281</c:v>
                </c:pt>
                <c:pt idx="8154">
                  <c:v>282</c:v>
                </c:pt>
                <c:pt idx="8155">
                  <c:v>282</c:v>
                </c:pt>
                <c:pt idx="8156">
                  <c:v>282</c:v>
                </c:pt>
                <c:pt idx="8157">
                  <c:v>282</c:v>
                </c:pt>
                <c:pt idx="8158">
                  <c:v>282</c:v>
                </c:pt>
                <c:pt idx="8159">
                  <c:v>282</c:v>
                </c:pt>
                <c:pt idx="8160">
                  <c:v>282</c:v>
                </c:pt>
                <c:pt idx="8161">
                  <c:v>282</c:v>
                </c:pt>
                <c:pt idx="8162">
                  <c:v>282</c:v>
                </c:pt>
                <c:pt idx="8163">
                  <c:v>282</c:v>
                </c:pt>
                <c:pt idx="8164">
                  <c:v>282</c:v>
                </c:pt>
                <c:pt idx="8165">
                  <c:v>282</c:v>
                </c:pt>
                <c:pt idx="8166">
                  <c:v>282</c:v>
                </c:pt>
                <c:pt idx="8167">
                  <c:v>282</c:v>
                </c:pt>
                <c:pt idx="8168">
                  <c:v>282</c:v>
                </c:pt>
                <c:pt idx="8169">
                  <c:v>282</c:v>
                </c:pt>
                <c:pt idx="8170">
                  <c:v>282</c:v>
                </c:pt>
                <c:pt idx="8171">
                  <c:v>282</c:v>
                </c:pt>
                <c:pt idx="8172">
                  <c:v>282</c:v>
                </c:pt>
                <c:pt idx="8173">
                  <c:v>282</c:v>
                </c:pt>
                <c:pt idx="8174">
                  <c:v>282</c:v>
                </c:pt>
                <c:pt idx="8175">
                  <c:v>282</c:v>
                </c:pt>
                <c:pt idx="8176">
                  <c:v>282</c:v>
                </c:pt>
                <c:pt idx="8177">
                  <c:v>282</c:v>
                </c:pt>
                <c:pt idx="8178">
                  <c:v>282</c:v>
                </c:pt>
                <c:pt idx="8179">
                  <c:v>283</c:v>
                </c:pt>
                <c:pt idx="8180">
                  <c:v>284</c:v>
                </c:pt>
                <c:pt idx="8181">
                  <c:v>284</c:v>
                </c:pt>
                <c:pt idx="8182">
                  <c:v>284</c:v>
                </c:pt>
                <c:pt idx="8183">
                  <c:v>284</c:v>
                </c:pt>
                <c:pt idx="8184">
                  <c:v>284</c:v>
                </c:pt>
                <c:pt idx="8185">
                  <c:v>284</c:v>
                </c:pt>
                <c:pt idx="8186">
                  <c:v>284</c:v>
                </c:pt>
                <c:pt idx="8187">
                  <c:v>284</c:v>
                </c:pt>
                <c:pt idx="8188">
                  <c:v>284</c:v>
                </c:pt>
                <c:pt idx="8189">
                  <c:v>284</c:v>
                </c:pt>
                <c:pt idx="8190">
                  <c:v>284</c:v>
                </c:pt>
                <c:pt idx="8191">
                  <c:v>284</c:v>
                </c:pt>
                <c:pt idx="8192">
                  <c:v>284</c:v>
                </c:pt>
                <c:pt idx="8193">
                  <c:v>284</c:v>
                </c:pt>
                <c:pt idx="8194">
                  <c:v>284</c:v>
                </c:pt>
                <c:pt idx="8195">
                  <c:v>285</c:v>
                </c:pt>
                <c:pt idx="8196">
                  <c:v>285</c:v>
                </c:pt>
                <c:pt idx="8197">
                  <c:v>285</c:v>
                </c:pt>
                <c:pt idx="8198">
                  <c:v>285</c:v>
                </c:pt>
                <c:pt idx="8199">
                  <c:v>285</c:v>
                </c:pt>
                <c:pt idx="8200">
                  <c:v>285</c:v>
                </c:pt>
                <c:pt idx="8201">
                  <c:v>285</c:v>
                </c:pt>
                <c:pt idx="8202">
                  <c:v>285</c:v>
                </c:pt>
                <c:pt idx="8203">
                  <c:v>285</c:v>
                </c:pt>
                <c:pt idx="8204">
                  <c:v>285</c:v>
                </c:pt>
                <c:pt idx="8205">
                  <c:v>285</c:v>
                </c:pt>
                <c:pt idx="8206">
                  <c:v>285</c:v>
                </c:pt>
                <c:pt idx="8207">
                  <c:v>285</c:v>
                </c:pt>
                <c:pt idx="8208">
                  <c:v>285</c:v>
                </c:pt>
                <c:pt idx="8209">
                  <c:v>285</c:v>
                </c:pt>
                <c:pt idx="8210">
                  <c:v>285</c:v>
                </c:pt>
                <c:pt idx="8211">
                  <c:v>285</c:v>
                </c:pt>
                <c:pt idx="8212">
                  <c:v>285</c:v>
                </c:pt>
                <c:pt idx="8213">
                  <c:v>285</c:v>
                </c:pt>
                <c:pt idx="8214">
                  <c:v>285</c:v>
                </c:pt>
                <c:pt idx="8215">
                  <c:v>285</c:v>
                </c:pt>
                <c:pt idx="8216">
                  <c:v>285</c:v>
                </c:pt>
                <c:pt idx="8217">
                  <c:v>285</c:v>
                </c:pt>
                <c:pt idx="8218">
                  <c:v>285</c:v>
                </c:pt>
                <c:pt idx="8219">
                  <c:v>285</c:v>
                </c:pt>
                <c:pt idx="8220">
                  <c:v>285</c:v>
                </c:pt>
                <c:pt idx="8221">
                  <c:v>285</c:v>
                </c:pt>
                <c:pt idx="8222">
                  <c:v>285</c:v>
                </c:pt>
                <c:pt idx="8223">
                  <c:v>285</c:v>
                </c:pt>
                <c:pt idx="8224">
                  <c:v>285</c:v>
                </c:pt>
                <c:pt idx="8225">
                  <c:v>285</c:v>
                </c:pt>
                <c:pt idx="8226">
                  <c:v>285</c:v>
                </c:pt>
                <c:pt idx="8227">
                  <c:v>285</c:v>
                </c:pt>
                <c:pt idx="8228">
                  <c:v>285</c:v>
                </c:pt>
                <c:pt idx="8229">
                  <c:v>285</c:v>
                </c:pt>
                <c:pt idx="8230">
                  <c:v>285</c:v>
                </c:pt>
                <c:pt idx="8231">
                  <c:v>285</c:v>
                </c:pt>
                <c:pt idx="8232">
                  <c:v>285</c:v>
                </c:pt>
                <c:pt idx="8233">
                  <c:v>285</c:v>
                </c:pt>
                <c:pt idx="8234">
                  <c:v>285</c:v>
                </c:pt>
                <c:pt idx="8235">
                  <c:v>285</c:v>
                </c:pt>
                <c:pt idx="8236">
                  <c:v>285</c:v>
                </c:pt>
                <c:pt idx="8237">
                  <c:v>285</c:v>
                </c:pt>
                <c:pt idx="8238">
                  <c:v>285</c:v>
                </c:pt>
                <c:pt idx="8239">
                  <c:v>285</c:v>
                </c:pt>
                <c:pt idx="8240">
                  <c:v>285</c:v>
                </c:pt>
                <c:pt idx="8241">
                  <c:v>285</c:v>
                </c:pt>
                <c:pt idx="8242">
                  <c:v>285</c:v>
                </c:pt>
                <c:pt idx="8243">
                  <c:v>285</c:v>
                </c:pt>
                <c:pt idx="8244">
                  <c:v>285</c:v>
                </c:pt>
                <c:pt idx="8245">
                  <c:v>285</c:v>
                </c:pt>
                <c:pt idx="8246">
                  <c:v>285</c:v>
                </c:pt>
                <c:pt idx="8247">
                  <c:v>285</c:v>
                </c:pt>
                <c:pt idx="8248">
                  <c:v>285</c:v>
                </c:pt>
                <c:pt idx="8249">
                  <c:v>285</c:v>
                </c:pt>
                <c:pt idx="8250">
                  <c:v>285</c:v>
                </c:pt>
                <c:pt idx="8251">
                  <c:v>286</c:v>
                </c:pt>
                <c:pt idx="8252">
                  <c:v>286</c:v>
                </c:pt>
                <c:pt idx="8253">
                  <c:v>286</c:v>
                </c:pt>
                <c:pt idx="8254">
                  <c:v>286</c:v>
                </c:pt>
                <c:pt idx="8255">
                  <c:v>286</c:v>
                </c:pt>
                <c:pt idx="8256">
                  <c:v>286</c:v>
                </c:pt>
                <c:pt idx="8257">
                  <c:v>286</c:v>
                </c:pt>
                <c:pt idx="8258">
                  <c:v>286</c:v>
                </c:pt>
                <c:pt idx="8259">
                  <c:v>286</c:v>
                </c:pt>
                <c:pt idx="8260">
                  <c:v>286</c:v>
                </c:pt>
                <c:pt idx="8261">
                  <c:v>286</c:v>
                </c:pt>
                <c:pt idx="8262">
                  <c:v>286</c:v>
                </c:pt>
                <c:pt idx="8263">
                  <c:v>286</c:v>
                </c:pt>
                <c:pt idx="8264">
                  <c:v>286</c:v>
                </c:pt>
                <c:pt idx="8265">
                  <c:v>286</c:v>
                </c:pt>
                <c:pt idx="8266">
                  <c:v>286</c:v>
                </c:pt>
                <c:pt idx="8267">
                  <c:v>286</c:v>
                </c:pt>
                <c:pt idx="8268">
                  <c:v>286</c:v>
                </c:pt>
                <c:pt idx="8269">
                  <c:v>286</c:v>
                </c:pt>
                <c:pt idx="8270">
                  <c:v>286</c:v>
                </c:pt>
                <c:pt idx="8271">
                  <c:v>286</c:v>
                </c:pt>
                <c:pt idx="8272">
                  <c:v>286</c:v>
                </c:pt>
                <c:pt idx="8273">
                  <c:v>286</c:v>
                </c:pt>
                <c:pt idx="8274">
                  <c:v>286</c:v>
                </c:pt>
                <c:pt idx="8275">
                  <c:v>286</c:v>
                </c:pt>
                <c:pt idx="8276">
                  <c:v>286</c:v>
                </c:pt>
                <c:pt idx="8277">
                  <c:v>286</c:v>
                </c:pt>
                <c:pt idx="8278">
                  <c:v>286</c:v>
                </c:pt>
                <c:pt idx="8279">
                  <c:v>286</c:v>
                </c:pt>
                <c:pt idx="8280">
                  <c:v>286</c:v>
                </c:pt>
                <c:pt idx="8281">
                  <c:v>287</c:v>
                </c:pt>
                <c:pt idx="8282">
                  <c:v>287</c:v>
                </c:pt>
                <c:pt idx="8283">
                  <c:v>287</c:v>
                </c:pt>
                <c:pt idx="8284">
                  <c:v>287</c:v>
                </c:pt>
                <c:pt idx="8285">
                  <c:v>287</c:v>
                </c:pt>
                <c:pt idx="8286">
                  <c:v>287</c:v>
                </c:pt>
                <c:pt idx="8287">
                  <c:v>287</c:v>
                </c:pt>
                <c:pt idx="8288">
                  <c:v>287</c:v>
                </c:pt>
                <c:pt idx="8289">
                  <c:v>287</c:v>
                </c:pt>
                <c:pt idx="8290">
                  <c:v>287</c:v>
                </c:pt>
                <c:pt idx="8291">
                  <c:v>287</c:v>
                </c:pt>
                <c:pt idx="8292">
                  <c:v>287</c:v>
                </c:pt>
                <c:pt idx="8293">
                  <c:v>287</c:v>
                </c:pt>
                <c:pt idx="8294">
                  <c:v>287</c:v>
                </c:pt>
                <c:pt idx="8295">
                  <c:v>287</c:v>
                </c:pt>
                <c:pt idx="8296">
                  <c:v>287</c:v>
                </c:pt>
                <c:pt idx="8297">
                  <c:v>287</c:v>
                </c:pt>
                <c:pt idx="8298">
                  <c:v>287</c:v>
                </c:pt>
                <c:pt idx="8299">
                  <c:v>287</c:v>
                </c:pt>
                <c:pt idx="8300">
                  <c:v>287</c:v>
                </c:pt>
                <c:pt idx="8301">
                  <c:v>287</c:v>
                </c:pt>
                <c:pt idx="8302">
                  <c:v>287</c:v>
                </c:pt>
                <c:pt idx="8303">
                  <c:v>287</c:v>
                </c:pt>
                <c:pt idx="8304">
                  <c:v>287</c:v>
                </c:pt>
                <c:pt idx="8305">
                  <c:v>287</c:v>
                </c:pt>
                <c:pt idx="8306">
                  <c:v>287</c:v>
                </c:pt>
                <c:pt idx="8307">
                  <c:v>287</c:v>
                </c:pt>
                <c:pt idx="8308">
                  <c:v>288</c:v>
                </c:pt>
                <c:pt idx="8309">
                  <c:v>288</c:v>
                </c:pt>
                <c:pt idx="8310">
                  <c:v>289</c:v>
                </c:pt>
                <c:pt idx="8311">
                  <c:v>289</c:v>
                </c:pt>
                <c:pt idx="8312">
                  <c:v>289</c:v>
                </c:pt>
                <c:pt idx="8313">
                  <c:v>289</c:v>
                </c:pt>
                <c:pt idx="8314">
                  <c:v>289</c:v>
                </c:pt>
                <c:pt idx="8315">
                  <c:v>290</c:v>
                </c:pt>
                <c:pt idx="8316">
                  <c:v>290</c:v>
                </c:pt>
                <c:pt idx="8317">
                  <c:v>290</c:v>
                </c:pt>
                <c:pt idx="8318">
                  <c:v>290</c:v>
                </c:pt>
                <c:pt idx="8319">
                  <c:v>290</c:v>
                </c:pt>
                <c:pt idx="8320">
                  <c:v>290</c:v>
                </c:pt>
                <c:pt idx="8321">
                  <c:v>290</c:v>
                </c:pt>
                <c:pt idx="8322">
                  <c:v>290</c:v>
                </c:pt>
                <c:pt idx="8323">
                  <c:v>290</c:v>
                </c:pt>
                <c:pt idx="8324">
                  <c:v>290</c:v>
                </c:pt>
                <c:pt idx="8325">
                  <c:v>290</c:v>
                </c:pt>
                <c:pt idx="8326">
                  <c:v>290</c:v>
                </c:pt>
                <c:pt idx="8327">
                  <c:v>290</c:v>
                </c:pt>
                <c:pt idx="8328">
                  <c:v>290</c:v>
                </c:pt>
                <c:pt idx="8329">
                  <c:v>290</c:v>
                </c:pt>
                <c:pt idx="8330">
                  <c:v>290</c:v>
                </c:pt>
                <c:pt idx="8331">
                  <c:v>290</c:v>
                </c:pt>
                <c:pt idx="8332">
                  <c:v>290</c:v>
                </c:pt>
                <c:pt idx="8333">
                  <c:v>290</c:v>
                </c:pt>
                <c:pt idx="8334">
                  <c:v>290</c:v>
                </c:pt>
                <c:pt idx="8335">
                  <c:v>290</c:v>
                </c:pt>
                <c:pt idx="8336">
                  <c:v>290</c:v>
                </c:pt>
                <c:pt idx="8337">
                  <c:v>290</c:v>
                </c:pt>
                <c:pt idx="8338">
                  <c:v>290</c:v>
                </c:pt>
                <c:pt idx="8339">
                  <c:v>290</c:v>
                </c:pt>
                <c:pt idx="8340">
                  <c:v>290</c:v>
                </c:pt>
                <c:pt idx="8341">
                  <c:v>290</c:v>
                </c:pt>
                <c:pt idx="8342">
                  <c:v>290</c:v>
                </c:pt>
                <c:pt idx="8343">
                  <c:v>290</c:v>
                </c:pt>
                <c:pt idx="8344">
                  <c:v>290</c:v>
                </c:pt>
                <c:pt idx="8345">
                  <c:v>290</c:v>
                </c:pt>
                <c:pt idx="8346">
                  <c:v>290</c:v>
                </c:pt>
                <c:pt idx="8347">
                  <c:v>290</c:v>
                </c:pt>
                <c:pt idx="8348">
                  <c:v>290</c:v>
                </c:pt>
                <c:pt idx="8349">
                  <c:v>290</c:v>
                </c:pt>
                <c:pt idx="8350">
                  <c:v>290</c:v>
                </c:pt>
                <c:pt idx="8351">
                  <c:v>290</c:v>
                </c:pt>
                <c:pt idx="8352">
                  <c:v>290</c:v>
                </c:pt>
                <c:pt idx="8353">
                  <c:v>290</c:v>
                </c:pt>
                <c:pt idx="8354">
                  <c:v>290</c:v>
                </c:pt>
                <c:pt idx="8355">
                  <c:v>290</c:v>
                </c:pt>
                <c:pt idx="8356">
                  <c:v>290</c:v>
                </c:pt>
                <c:pt idx="8357">
                  <c:v>290</c:v>
                </c:pt>
                <c:pt idx="8358">
                  <c:v>290</c:v>
                </c:pt>
                <c:pt idx="8359">
                  <c:v>290</c:v>
                </c:pt>
                <c:pt idx="8360">
                  <c:v>290</c:v>
                </c:pt>
                <c:pt idx="8361">
                  <c:v>290</c:v>
                </c:pt>
                <c:pt idx="8362">
                  <c:v>290</c:v>
                </c:pt>
                <c:pt idx="8363">
                  <c:v>290</c:v>
                </c:pt>
                <c:pt idx="8364">
                  <c:v>290</c:v>
                </c:pt>
                <c:pt idx="8365">
                  <c:v>290</c:v>
                </c:pt>
                <c:pt idx="8366">
                  <c:v>290</c:v>
                </c:pt>
                <c:pt idx="8367">
                  <c:v>290</c:v>
                </c:pt>
                <c:pt idx="8368">
                  <c:v>290</c:v>
                </c:pt>
                <c:pt idx="8369">
                  <c:v>290</c:v>
                </c:pt>
                <c:pt idx="8370">
                  <c:v>290</c:v>
                </c:pt>
                <c:pt idx="8371">
                  <c:v>290</c:v>
                </c:pt>
                <c:pt idx="8372">
                  <c:v>290</c:v>
                </c:pt>
                <c:pt idx="8373">
                  <c:v>290</c:v>
                </c:pt>
                <c:pt idx="8374">
                  <c:v>290</c:v>
                </c:pt>
                <c:pt idx="8375">
                  <c:v>290</c:v>
                </c:pt>
                <c:pt idx="8376">
                  <c:v>290</c:v>
                </c:pt>
                <c:pt idx="8377">
                  <c:v>290</c:v>
                </c:pt>
                <c:pt idx="8378">
                  <c:v>290</c:v>
                </c:pt>
                <c:pt idx="8379">
                  <c:v>290</c:v>
                </c:pt>
                <c:pt idx="8380">
                  <c:v>290</c:v>
                </c:pt>
                <c:pt idx="8381">
                  <c:v>290</c:v>
                </c:pt>
                <c:pt idx="8382">
                  <c:v>290</c:v>
                </c:pt>
                <c:pt idx="8383">
                  <c:v>290</c:v>
                </c:pt>
                <c:pt idx="8384">
                  <c:v>290</c:v>
                </c:pt>
                <c:pt idx="8385">
                  <c:v>290</c:v>
                </c:pt>
                <c:pt idx="8386">
                  <c:v>290</c:v>
                </c:pt>
                <c:pt idx="8387">
                  <c:v>290</c:v>
                </c:pt>
                <c:pt idx="8388">
                  <c:v>290</c:v>
                </c:pt>
                <c:pt idx="8389">
                  <c:v>290</c:v>
                </c:pt>
                <c:pt idx="8390">
                  <c:v>290</c:v>
                </c:pt>
                <c:pt idx="8391">
                  <c:v>290</c:v>
                </c:pt>
                <c:pt idx="8392">
                  <c:v>290</c:v>
                </c:pt>
                <c:pt idx="8393">
                  <c:v>290</c:v>
                </c:pt>
                <c:pt idx="8394">
                  <c:v>290</c:v>
                </c:pt>
                <c:pt idx="8395">
                  <c:v>290</c:v>
                </c:pt>
                <c:pt idx="8396">
                  <c:v>290</c:v>
                </c:pt>
                <c:pt idx="8397">
                  <c:v>290</c:v>
                </c:pt>
                <c:pt idx="8398">
                  <c:v>290</c:v>
                </c:pt>
                <c:pt idx="8399">
                  <c:v>290</c:v>
                </c:pt>
                <c:pt idx="8400">
                  <c:v>290</c:v>
                </c:pt>
                <c:pt idx="8401">
                  <c:v>290</c:v>
                </c:pt>
                <c:pt idx="8402">
                  <c:v>290</c:v>
                </c:pt>
                <c:pt idx="8403">
                  <c:v>290</c:v>
                </c:pt>
                <c:pt idx="8404">
                  <c:v>290</c:v>
                </c:pt>
                <c:pt idx="8405">
                  <c:v>290</c:v>
                </c:pt>
                <c:pt idx="8406">
                  <c:v>290</c:v>
                </c:pt>
                <c:pt idx="8407">
                  <c:v>290</c:v>
                </c:pt>
                <c:pt idx="8408">
                  <c:v>290</c:v>
                </c:pt>
                <c:pt idx="8409">
                  <c:v>290</c:v>
                </c:pt>
                <c:pt idx="8410">
                  <c:v>290</c:v>
                </c:pt>
                <c:pt idx="8411">
                  <c:v>290</c:v>
                </c:pt>
                <c:pt idx="8412">
                  <c:v>290</c:v>
                </c:pt>
                <c:pt idx="8413">
                  <c:v>290</c:v>
                </c:pt>
                <c:pt idx="8414">
                  <c:v>290</c:v>
                </c:pt>
                <c:pt idx="8415">
                  <c:v>290</c:v>
                </c:pt>
                <c:pt idx="8416">
                  <c:v>290</c:v>
                </c:pt>
                <c:pt idx="8417">
                  <c:v>290</c:v>
                </c:pt>
                <c:pt idx="8418">
                  <c:v>290</c:v>
                </c:pt>
                <c:pt idx="8419">
                  <c:v>290</c:v>
                </c:pt>
                <c:pt idx="8420">
                  <c:v>290</c:v>
                </c:pt>
                <c:pt idx="8421">
                  <c:v>290</c:v>
                </c:pt>
                <c:pt idx="8422">
                  <c:v>290</c:v>
                </c:pt>
                <c:pt idx="8423">
                  <c:v>290</c:v>
                </c:pt>
                <c:pt idx="8424">
                  <c:v>290</c:v>
                </c:pt>
                <c:pt idx="8425">
                  <c:v>290</c:v>
                </c:pt>
                <c:pt idx="8426">
                  <c:v>290</c:v>
                </c:pt>
                <c:pt idx="8427">
                  <c:v>290</c:v>
                </c:pt>
                <c:pt idx="8428">
                  <c:v>290</c:v>
                </c:pt>
                <c:pt idx="8429">
                  <c:v>290</c:v>
                </c:pt>
                <c:pt idx="8430">
                  <c:v>290</c:v>
                </c:pt>
                <c:pt idx="8431">
                  <c:v>290</c:v>
                </c:pt>
                <c:pt idx="8432">
                  <c:v>290</c:v>
                </c:pt>
                <c:pt idx="8433">
                  <c:v>290</c:v>
                </c:pt>
                <c:pt idx="8434">
                  <c:v>290</c:v>
                </c:pt>
                <c:pt idx="8435">
                  <c:v>290</c:v>
                </c:pt>
                <c:pt idx="8436">
                  <c:v>290</c:v>
                </c:pt>
                <c:pt idx="8437">
                  <c:v>290</c:v>
                </c:pt>
                <c:pt idx="8438">
                  <c:v>290</c:v>
                </c:pt>
                <c:pt idx="8439">
                  <c:v>290</c:v>
                </c:pt>
                <c:pt idx="8440">
                  <c:v>290</c:v>
                </c:pt>
                <c:pt idx="8441">
                  <c:v>290</c:v>
                </c:pt>
                <c:pt idx="8442">
                  <c:v>290</c:v>
                </c:pt>
                <c:pt idx="8443">
                  <c:v>290</c:v>
                </c:pt>
                <c:pt idx="8444">
                  <c:v>291</c:v>
                </c:pt>
                <c:pt idx="8445">
                  <c:v>291</c:v>
                </c:pt>
                <c:pt idx="8446">
                  <c:v>291</c:v>
                </c:pt>
                <c:pt idx="8447">
                  <c:v>291</c:v>
                </c:pt>
                <c:pt idx="8448">
                  <c:v>291</c:v>
                </c:pt>
                <c:pt idx="8449">
                  <c:v>291</c:v>
                </c:pt>
                <c:pt idx="8450">
                  <c:v>291</c:v>
                </c:pt>
                <c:pt idx="8451">
                  <c:v>291</c:v>
                </c:pt>
                <c:pt idx="8452">
                  <c:v>291</c:v>
                </c:pt>
                <c:pt idx="8453">
                  <c:v>291</c:v>
                </c:pt>
                <c:pt idx="8454">
                  <c:v>291</c:v>
                </c:pt>
                <c:pt idx="8455">
                  <c:v>291</c:v>
                </c:pt>
                <c:pt idx="8456">
                  <c:v>291</c:v>
                </c:pt>
                <c:pt idx="8457">
                  <c:v>291</c:v>
                </c:pt>
                <c:pt idx="8458">
                  <c:v>291</c:v>
                </c:pt>
                <c:pt idx="8459">
                  <c:v>291</c:v>
                </c:pt>
                <c:pt idx="8460">
                  <c:v>291</c:v>
                </c:pt>
                <c:pt idx="8461">
                  <c:v>291</c:v>
                </c:pt>
                <c:pt idx="8462">
                  <c:v>291</c:v>
                </c:pt>
                <c:pt idx="8463">
                  <c:v>291</c:v>
                </c:pt>
                <c:pt idx="8464">
                  <c:v>291</c:v>
                </c:pt>
                <c:pt idx="8465">
                  <c:v>291</c:v>
                </c:pt>
                <c:pt idx="8466">
                  <c:v>291</c:v>
                </c:pt>
                <c:pt idx="8467">
                  <c:v>291</c:v>
                </c:pt>
                <c:pt idx="8468">
                  <c:v>291</c:v>
                </c:pt>
                <c:pt idx="8469">
                  <c:v>291</c:v>
                </c:pt>
                <c:pt idx="8470">
                  <c:v>291</c:v>
                </c:pt>
                <c:pt idx="8471">
                  <c:v>291</c:v>
                </c:pt>
                <c:pt idx="8472">
                  <c:v>291</c:v>
                </c:pt>
                <c:pt idx="8473">
                  <c:v>291</c:v>
                </c:pt>
                <c:pt idx="8474">
                  <c:v>291</c:v>
                </c:pt>
                <c:pt idx="8475">
                  <c:v>291</c:v>
                </c:pt>
                <c:pt idx="8476">
                  <c:v>292</c:v>
                </c:pt>
                <c:pt idx="8477">
                  <c:v>292</c:v>
                </c:pt>
                <c:pt idx="8478">
                  <c:v>292</c:v>
                </c:pt>
                <c:pt idx="8479">
                  <c:v>292</c:v>
                </c:pt>
                <c:pt idx="8480">
                  <c:v>292</c:v>
                </c:pt>
                <c:pt idx="8481">
                  <c:v>292</c:v>
                </c:pt>
                <c:pt idx="8482">
                  <c:v>292</c:v>
                </c:pt>
                <c:pt idx="8483">
                  <c:v>292</c:v>
                </c:pt>
                <c:pt idx="8484">
                  <c:v>292</c:v>
                </c:pt>
                <c:pt idx="8485">
                  <c:v>292</c:v>
                </c:pt>
                <c:pt idx="8486">
                  <c:v>292</c:v>
                </c:pt>
                <c:pt idx="8487">
                  <c:v>292</c:v>
                </c:pt>
                <c:pt idx="8488">
                  <c:v>292</c:v>
                </c:pt>
                <c:pt idx="8489">
                  <c:v>292</c:v>
                </c:pt>
                <c:pt idx="8490">
                  <c:v>292</c:v>
                </c:pt>
                <c:pt idx="8491">
                  <c:v>292</c:v>
                </c:pt>
                <c:pt idx="8492">
                  <c:v>292</c:v>
                </c:pt>
                <c:pt idx="8493">
                  <c:v>292</c:v>
                </c:pt>
                <c:pt idx="8494">
                  <c:v>292</c:v>
                </c:pt>
                <c:pt idx="8495">
                  <c:v>293</c:v>
                </c:pt>
                <c:pt idx="8496">
                  <c:v>293</c:v>
                </c:pt>
                <c:pt idx="8497">
                  <c:v>293</c:v>
                </c:pt>
                <c:pt idx="8498">
                  <c:v>293</c:v>
                </c:pt>
                <c:pt idx="8499">
                  <c:v>293</c:v>
                </c:pt>
                <c:pt idx="8500">
                  <c:v>293</c:v>
                </c:pt>
                <c:pt idx="8501">
                  <c:v>293</c:v>
                </c:pt>
                <c:pt idx="8502">
                  <c:v>293</c:v>
                </c:pt>
                <c:pt idx="8503">
                  <c:v>293</c:v>
                </c:pt>
                <c:pt idx="8504">
                  <c:v>293</c:v>
                </c:pt>
                <c:pt idx="8505">
                  <c:v>293</c:v>
                </c:pt>
                <c:pt idx="8506">
                  <c:v>293</c:v>
                </c:pt>
                <c:pt idx="8507">
                  <c:v>293</c:v>
                </c:pt>
                <c:pt idx="8508">
                  <c:v>294</c:v>
                </c:pt>
                <c:pt idx="8509">
                  <c:v>294</c:v>
                </c:pt>
                <c:pt idx="8510">
                  <c:v>294</c:v>
                </c:pt>
                <c:pt idx="8511">
                  <c:v>294</c:v>
                </c:pt>
                <c:pt idx="8512">
                  <c:v>294</c:v>
                </c:pt>
                <c:pt idx="8513">
                  <c:v>294</c:v>
                </c:pt>
                <c:pt idx="8514">
                  <c:v>295</c:v>
                </c:pt>
                <c:pt idx="8515">
                  <c:v>296</c:v>
                </c:pt>
                <c:pt idx="8516">
                  <c:v>297</c:v>
                </c:pt>
                <c:pt idx="8517">
                  <c:v>297</c:v>
                </c:pt>
                <c:pt idx="8518">
                  <c:v>297</c:v>
                </c:pt>
                <c:pt idx="8519">
                  <c:v>297</c:v>
                </c:pt>
                <c:pt idx="8520">
                  <c:v>297</c:v>
                </c:pt>
                <c:pt idx="8521">
                  <c:v>297</c:v>
                </c:pt>
                <c:pt idx="8522">
                  <c:v>297</c:v>
                </c:pt>
                <c:pt idx="8523">
                  <c:v>297</c:v>
                </c:pt>
                <c:pt idx="8524">
                  <c:v>298</c:v>
                </c:pt>
                <c:pt idx="8525">
                  <c:v>298</c:v>
                </c:pt>
                <c:pt idx="8526">
                  <c:v>299</c:v>
                </c:pt>
                <c:pt idx="8527">
                  <c:v>299</c:v>
                </c:pt>
                <c:pt idx="8528">
                  <c:v>299</c:v>
                </c:pt>
                <c:pt idx="8529">
                  <c:v>299</c:v>
                </c:pt>
                <c:pt idx="8530">
                  <c:v>300</c:v>
                </c:pt>
                <c:pt idx="8531">
                  <c:v>301</c:v>
                </c:pt>
                <c:pt idx="8532">
                  <c:v>302</c:v>
                </c:pt>
                <c:pt idx="8533">
                  <c:v>302</c:v>
                </c:pt>
                <c:pt idx="8534">
                  <c:v>302</c:v>
                </c:pt>
                <c:pt idx="8535">
                  <c:v>303</c:v>
                </c:pt>
                <c:pt idx="8536">
                  <c:v>303</c:v>
                </c:pt>
                <c:pt idx="8537">
                  <c:v>303</c:v>
                </c:pt>
                <c:pt idx="8538">
                  <c:v>304</c:v>
                </c:pt>
                <c:pt idx="8539">
                  <c:v>304</c:v>
                </c:pt>
                <c:pt idx="8540">
                  <c:v>304</c:v>
                </c:pt>
                <c:pt idx="8541">
                  <c:v>305</c:v>
                </c:pt>
                <c:pt idx="8542">
                  <c:v>305</c:v>
                </c:pt>
                <c:pt idx="8543">
                  <c:v>305</c:v>
                </c:pt>
                <c:pt idx="8544">
                  <c:v>305</c:v>
                </c:pt>
                <c:pt idx="8545">
                  <c:v>305</c:v>
                </c:pt>
                <c:pt idx="8546">
                  <c:v>305</c:v>
                </c:pt>
                <c:pt idx="8547">
                  <c:v>305</c:v>
                </c:pt>
                <c:pt idx="8548">
                  <c:v>305</c:v>
                </c:pt>
                <c:pt idx="8549">
                  <c:v>305</c:v>
                </c:pt>
                <c:pt idx="8550">
                  <c:v>306</c:v>
                </c:pt>
                <c:pt idx="8551">
                  <c:v>306</c:v>
                </c:pt>
                <c:pt idx="8552">
                  <c:v>306</c:v>
                </c:pt>
                <c:pt idx="8553">
                  <c:v>306</c:v>
                </c:pt>
                <c:pt idx="8554">
                  <c:v>306</c:v>
                </c:pt>
                <c:pt idx="8555">
                  <c:v>306</c:v>
                </c:pt>
                <c:pt idx="8556">
                  <c:v>306</c:v>
                </c:pt>
                <c:pt idx="8557">
                  <c:v>306</c:v>
                </c:pt>
                <c:pt idx="8558">
                  <c:v>306</c:v>
                </c:pt>
                <c:pt idx="8559">
                  <c:v>306</c:v>
                </c:pt>
                <c:pt idx="8560">
                  <c:v>306</c:v>
                </c:pt>
                <c:pt idx="8561">
                  <c:v>306</c:v>
                </c:pt>
                <c:pt idx="8562">
                  <c:v>306</c:v>
                </c:pt>
                <c:pt idx="8563">
                  <c:v>306</c:v>
                </c:pt>
                <c:pt idx="8564">
                  <c:v>307</c:v>
                </c:pt>
                <c:pt idx="8565">
                  <c:v>307</c:v>
                </c:pt>
                <c:pt idx="8566">
                  <c:v>307</c:v>
                </c:pt>
                <c:pt idx="8567">
                  <c:v>307</c:v>
                </c:pt>
                <c:pt idx="8568">
                  <c:v>307</c:v>
                </c:pt>
                <c:pt idx="8569">
                  <c:v>307</c:v>
                </c:pt>
                <c:pt idx="8570">
                  <c:v>307</c:v>
                </c:pt>
                <c:pt idx="8571">
                  <c:v>307</c:v>
                </c:pt>
                <c:pt idx="8572">
                  <c:v>307</c:v>
                </c:pt>
                <c:pt idx="8573">
                  <c:v>307</c:v>
                </c:pt>
                <c:pt idx="8574">
                  <c:v>307</c:v>
                </c:pt>
                <c:pt idx="8575">
                  <c:v>307</c:v>
                </c:pt>
                <c:pt idx="8576">
                  <c:v>307</c:v>
                </c:pt>
                <c:pt idx="8577">
                  <c:v>307</c:v>
                </c:pt>
                <c:pt idx="8578">
                  <c:v>307</c:v>
                </c:pt>
                <c:pt idx="8579">
                  <c:v>307</c:v>
                </c:pt>
                <c:pt idx="8580">
                  <c:v>307</c:v>
                </c:pt>
                <c:pt idx="8581">
                  <c:v>307</c:v>
                </c:pt>
                <c:pt idx="8582">
                  <c:v>307</c:v>
                </c:pt>
                <c:pt idx="8583">
                  <c:v>307</c:v>
                </c:pt>
                <c:pt idx="8584">
                  <c:v>307</c:v>
                </c:pt>
                <c:pt idx="8585">
                  <c:v>307</c:v>
                </c:pt>
                <c:pt idx="8586">
                  <c:v>307</c:v>
                </c:pt>
                <c:pt idx="8587">
                  <c:v>307</c:v>
                </c:pt>
                <c:pt idx="8588">
                  <c:v>307</c:v>
                </c:pt>
                <c:pt idx="8589">
                  <c:v>308</c:v>
                </c:pt>
                <c:pt idx="8590">
                  <c:v>308</c:v>
                </c:pt>
                <c:pt idx="8591">
                  <c:v>308</c:v>
                </c:pt>
                <c:pt idx="8592">
                  <c:v>308</c:v>
                </c:pt>
                <c:pt idx="8593">
                  <c:v>308</c:v>
                </c:pt>
                <c:pt idx="8594">
                  <c:v>309</c:v>
                </c:pt>
                <c:pt idx="8595">
                  <c:v>309</c:v>
                </c:pt>
                <c:pt idx="8596">
                  <c:v>309</c:v>
                </c:pt>
                <c:pt idx="8597">
                  <c:v>310</c:v>
                </c:pt>
                <c:pt idx="8598">
                  <c:v>310</c:v>
                </c:pt>
                <c:pt idx="8599">
                  <c:v>310</c:v>
                </c:pt>
                <c:pt idx="8600">
                  <c:v>310</c:v>
                </c:pt>
                <c:pt idx="8601">
                  <c:v>310</c:v>
                </c:pt>
                <c:pt idx="8602">
                  <c:v>310</c:v>
                </c:pt>
                <c:pt idx="8603">
                  <c:v>310</c:v>
                </c:pt>
                <c:pt idx="8604">
                  <c:v>310</c:v>
                </c:pt>
                <c:pt idx="8605">
                  <c:v>310</c:v>
                </c:pt>
                <c:pt idx="8606">
                  <c:v>310</c:v>
                </c:pt>
                <c:pt idx="8607">
                  <c:v>310</c:v>
                </c:pt>
                <c:pt idx="8608">
                  <c:v>310</c:v>
                </c:pt>
                <c:pt idx="8609">
                  <c:v>310</c:v>
                </c:pt>
                <c:pt idx="8610">
                  <c:v>310</c:v>
                </c:pt>
                <c:pt idx="8611">
                  <c:v>310</c:v>
                </c:pt>
                <c:pt idx="8612">
                  <c:v>310</c:v>
                </c:pt>
                <c:pt idx="8613">
                  <c:v>310</c:v>
                </c:pt>
                <c:pt idx="8614">
                  <c:v>310</c:v>
                </c:pt>
                <c:pt idx="8615">
                  <c:v>310</c:v>
                </c:pt>
                <c:pt idx="8616">
                  <c:v>310</c:v>
                </c:pt>
                <c:pt idx="8617">
                  <c:v>310</c:v>
                </c:pt>
                <c:pt idx="8618">
                  <c:v>310</c:v>
                </c:pt>
                <c:pt idx="8619">
                  <c:v>310</c:v>
                </c:pt>
                <c:pt idx="8620">
                  <c:v>310</c:v>
                </c:pt>
                <c:pt idx="8621">
                  <c:v>310</c:v>
                </c:pt>
                <c:pt idx="8622">
                  <c:v>311</c:v>
                </c:pt>
                <c:pt idx="8623">
                  <c:v>311</c:v>
                </c:pt>
                <c:pt idx="8624">
                  <c:v>311</c:v>
                </c:pt>
                <c:pt idx="8625">
                  <c:v>311</c:v>
                </c:pt>
                <c:pt idx="8626">
                  <c:v>311</c:v>
                </c:pt>
                <c:pt idx="8627">
                  <c:v>311</c:v>
                </c:pt>
                <c:pt idx="8628">
                  <c:v>311</c:v>
                </c:pt>
                <c:pt idx="8629">
                  <c:v>311</c:v>
                </c:pt>
                <c:pt idx="8630">
                  <c:v>311</c:v>
                </c:pt>
                <c:pt idx="8631">
                  <c:v>311</c:v>
                </c:pt>
                <c:pt idx="8632">
                  <c:v>311</c:v>
                </c:pt>
                <c:pt idx="8633">
                  <c:v>311</c:v>
                </c:pt>
                <c:pt idx="8634">
                  <c:v>312</c:v>
                </c:pt>
                <c:pt idx="8635">
                  <c:v>312</c:v>
                </c:pt>
                <c:pt idx="8636">
                  <c:v>312</c:v>
                </c:pt>
                <c:pt idx="8637">
                  <c:v>312</c:v>
                </c:pt>
                <c:pt idx="8638">
                  <c:v>312</c:v>
                </c:pt>
                <c:pt idx="8639">
                  <c:v>312</c:v>
                </c:pt>
                <c:pt idx="8640">
                  <c:v>312</c:v>
                </c:pt>
                <c:pt idx="8641">
                  <c:v>312</c:v>
                </c:pt>
                <c:pt idx="8642">
                  <c:v>312</c:v>
                </c:pt>
                <c:pt idx="8643">
                  <c:v>312</c:v>
                </c:pt>
                <c:pt idx="8644">
                  <c:v>312</c:v>
                </c:pt>
                <c:pt idx="8645">
                  <c:v>312</c:v>
                </c:pt>
                <c:pt idx="8646">
                  <c:v>312</c:v>
                </c:pt>
                <c:pt idx="8647">
                  <c:v>312</c:v>
                </c:pt>
                <c:pt idx="8648">
                  <c:v>312</c:v>
                </c:pt>
                <c:pt idx="8649">
                  <c:v>312</c:v>
                </c:pt>
                <c:pt idx="8650">
                  <c:v>312</c:v>
                </c:pt>
                <c:pt idx="8651">
                  <c:v>312</c:v>
                </c:pt>
                <c:pt idx="8652">
                  <c:v>312</c:v>
                </c:pt>
                <c:pt idx="8653">
                  <c:v>312</c:v>
                </c:pt>
                <c:pt idx="8654">
                  <c:v>312</c:v>
                </c:pt>
                <c:pt idx="8655">
                  <c:v>312</c:v>
                </c:pt>
                <c:pt idx="8656">
                  <c:v>312</c:v>
                </c:pt>
                <c:pt idx="8657">
                  <c:v>312</c:v>
                </c:pt>
                <c:pt idx="8658">
                  <c:v>312</c:v>
                </c:pt>
                <c:pt idx="8659">
                  <c:v>313</c:v>
                </c:pt>
                <c:pt idx="8660">
                  <c:v>313</c:v>
                </c:pt>
                <c:pt idx="8661">
                  <c:v>313</c:v>
                </c:pt>
                <c:pt idx="8662">
                  <c:v>313</c:v>
                </c:pt>
                <c:pt idx="8663">
                  <c:v>313</c:v>
                </c:pt>
                <c:pt idx="8664">
                  <c:v>313</c:v>
                </c:pt>
                <c:pt idx="8665">
                  <c:v>313</c:v>
                </c:pt>
                <c:pt idx="8666">
                  <c:v>313</c:v>
                </c:pt>
                <c:pt idx="8667">
                  <c:v>314</c:v>
                </c:pt>
                <c:pt idx="8668">
                  <c:v>314</c:v>
                </c:pt>
                <c:pt idx="8669">
                  <c:v>314</c:v>
                </c:pt>
                <c:pt idx="8670">
                  <c:v>314</c:v>
                </c:pt>
                <c:pt idx="8671">
                  <c:v>314</c:v>
                </c:pt>
                <c:pt idx="8672">
                  <c:v>314</c:v>
                </c:pt>
                <c:pt idx="8673">
                  <c:v>314</c:v>
                </c:pt>
                <c:pt idx="8674">
                  <c:v>314</c:v>
                </c:pt>
                <c:pt idx="8675">
                  <c:v>314</c:v>
                </c:pt>
                <c:pt idx="8676">
                  <c:v>314</c:v>
                </c:pt>
                <c:pt idx="8677">
                  <c:v>314</c:v>
                </c:pt>
                <c:pt idx="8678">
                  <c:v>314</c:v>
                </c:pt>
                <c:pt idx="8679">
                  <c:v>314</c:v>
                </c:pt>
                <c:pt idx="8680">
                  <c:v>314</c:v>
                </c:pt>
                <c:pt idx="8681">
                  <c:v>314</c:v>
                </c:pt>
                <c:pt idx="8682">
                  <c:v>314</c:v>
                </c:pt>
                <c:pt idx="8683">
                  <c:v>314</c:v>
                </c:pt>
                <c:pt idx="8684">
                  <c:v>314</c:v>
                </c:pt>
                <c:pt idx="8685">
                  <c:v>314</c:v>
                </c:pt>
                <c:pt idx="8686">
                  <c:v>314</c:v>
                </c:pt>
                <c:pt idx="8687">
                  <c:v>315</c:v>
                </c:pt>
                <c:pt idx="8688">
                  <c:v>315</c:v>
                </c:pt>
                <c:pt idx="8689">
                  <c:v>315</c:v>
                </c:pt>
                <c:pt idx="8690">
                  <c:v>315</c:v>
                </c:pt>
                <c:pt idx="8691">
                  <c:v>316</c:v>
                </c:pt>
                <c:pt idx="8692">
                  <c:v>316</c:v>
                </c:pt>
                <c:pt idx="8693">
                  <c:v>316</c:v>
                </c:pt>
                <c:pt idx="8694">
                  <c:v>316</c:v>
                </c:pt>
                <c:pt idx="8695">
                  <c:v>316</c:v>
                </c:pt>
                <c:pt idx="8696">
                  <c:v>316</c:v>
                </c:pt>
                <c:pt idx="8697">
                  <c:v>316</c:v>
                </c:pt>
                <c:pt idx="8698">
                  <c:v>316</c:v>
                </c:pt>
                <c:pt idx="8699">
                  <c:v>316</c:v>
                </c:pt>
                <c:pt idx="8700">
                  <c:v>316</c:v>
                </c:pt>
                <c:pt idx="8701">
                  <c:v>316</c:v>
                </c:pt>
                <c:pt idx="8702">
                  <c:v>316</c:v>
                </c:pt>
                <c:pt idx="8703">
                  <c:v>316</c:v>
                </c:pt>
                <c:pt idx="8704">
                  <c:v>316</c:v>
                </c:pt>
                <c:pt idx="8705">
                  <c:v>316</c:v>
                </c:pt>
                <c:pt idx="8706">
                  <c:v>316</c:v>
                </c:pt>
                <c:pt idx="8707">
                  <c:v>316</c:v>
                </c:pt>
                <c:pt idx="8708">
                  <c:v>316</c:v>
                </c:pt>
                <c:pt idx="8709">
                  <c:v>316</c:v>
                </c:pt>
                <c:pt idx="8710">
                  <c:v>316</c:v>
                </c:pt>
                <c:pt idx="8711">
                  <c:v>316</c:v>
                </c:pt>
                <c:pt idx="8712">
                  <c:v>316</c:v>
                </c:pt>
                <c:pt idx="8713">
                  <c:v>316</c:v>
                </c:pt>
                <c:pt idx="8714">
                  <c:v>316</c:v>
                </c:pt>
                <c:pt idx="8715">
                  <c:v>316</c:v>
                </c:pt>
                <c:pt idx="8716">
                  <c:v>316</c:v>
                </c:pt>
                <c:pt idx="8717">
                  <c:v>316</c:v>
                </c:pt>
                <c:pt idx="8718">
                  <c:v>316</c:v>
                </c:pt>
                <c:pt idx="8719">
                  <c:v>316</c:v>
                </c:pt>
                <c:pt idx="8720">
                  <c:v>317</c:v>
                </c:pt>
                <c:pt idx="8721">
                  <c:v>317</c:v>
                </c:pt>
                <c:pt idx="8722">
                  <c:v>317</c:v>
                </c:pt>
                <c:pt idx="8723">
                  <c:v>317</c:v>
                </c:pt>
                <c:pt idx="8724">
                  <c:v>317</c:v>
                </c:pt>
                <c:pt idx="8725">
                  <c:v>317</c:v>
                </c:pt>
                <c:pt idx="8726">
                  <c:v>317</c:v>
                </c:pt>
                <c:pt idx="8727">
                  <c:v>317</c:v>
                </c:pt>
                <c:pt idx="8728">
                  <c:v>317</c:v>
                </c:pt>
                <c:pt idx="8729">
                  <c:v>317</c:v>
                </c:pt>
                <c:pt idx="8730">
                  <c:v>317</c:v>
                </c:pt>
                <c:pt idx="8731">
                  <c:v>317</c:v>
                </c:pt>
                <c:pt idx="8732">
                  <c:v>317</c:v>
                </c:pt>
                <c:pt idx="8733">
                  <c:v>317</c:v>
                </c:pt>
                <c:pt idx="8734">
                  <c:v>317</c:v>
                </c:pt>
                <c:pt idx="8735">
                  <c:v>317</c:v>
                </c:pt>
                <c:pt idx="8736">
                  <c:v>317</c:v>
                </c:pt>
                <c:pt idx="8737">
                  <c:v>317</c:v>
                </c:pt>
                <c:pt idx="8738">
                  <c:v>317</c:v>
                </c:pt>
                <c:pt idx="8739">
                  <c:v>317</c:v>
                </c:pt>
                <c:pt idx="8740">
                  <c:v>317</c:v>
                </c:pt>
                <c:pt idx="8741">
                  <c:v>317</c:v>
                </c:pt>
                <c:pt idx="8742">
                  <c:v>317</c:v>
                </c:pt>
                <c:pt idx="8743">
                  <c:v>317</c:v>
                </c:pt>
                <c:pt idx="8744">
                  <c:v>317</c:v>
                </c:pt>
                <c:pt idx="8745">
                  <c:v>317</c:v>
                </c:pt>
                <c:pt idx="8746">
                  <c:v>317</c:v>
                </c:pt>
                <c:pt idx="8747">
                  <c:v>317</c:v>
                </c:pt>
                <c:pt idx="8748">
                  <c:v>317</c:v>
                </c:pt>
                <c:pt idx="8749">
                  <c:v>317</c:v>
                </c:pt>
                <c:pt idx="8750">
                  <c:v>317</c:v>
                </c:pt>
                <c:pt idx="8751">
                  <c:v>317</c:v>
                </c:pt>
                <c:pt idx="8752">
                  <c:v>317</c:v>
                </c:pt>
                <c:pt idx="8753">
                  <c:v>317</c:v>
                </c:pt>
                <c:pt idx="8754">
                  <c:v>317</c:v>
                </c:pt>
                <c:pt idx="8755">
                  <c:v>317</c:v>
                </c:pt>
                <c:pt idx="8756">
                  <c:v>317</c:v>
                </c:pt>
                <c:pt idx="8757">
                  <c:v>317</c:v>
                </c:pt>
                <c:pt idx="8758">
                  <c:v>317</c:v>
                </c:pt>
                <c:pt idx="8759">
                  <c:v>317</c:v>
                </c:pt>
                <c:pt idx="8760">
                  <c:v>317</c:v>
                </c:pt>
                <c:pt idx="8761">
                  <c:v>317</c:v>
                </c:pt>
                <c:pt idx="8762">
                  <c:v>317</c:v>
                </c:pt>
                <c:pt idx="8763">
                  <c:v>317</c:v>
                </c:pt>
                <c:pt idx="8764">
                  <c:v>317</c:v>
                </c:pt>
                <c:pt idx="8765">
                  <c:v>317</c:v>
                </c:pt>
                <c:pt idx="8766">
                  <c:v>317</c:v>
                </c:pt>
                <c:pt idx="8767">
                  <c:v>317</c:v>
                </c:pt>
                <c:pt idx="8768">
                  <c:v>317</c:v>
                </c:pt>
                <c:pt idx="8769">
                  <c:v>317</c:v>
                </c:pt>
                <c:pt idx="8770">
                  <c:v>317</c:v>
                </c:pt>
                <c:pt idx="8771">
                  <c:v>317</c:v>
                </c:pt>
                <c:pt idx="8772">
                  <c:v>317</c:v>
                </c:pt>
                <c:pt idx="8773">
                  <c:v>317</c:v>
                </c:pt>
                <c:pt idx="8774">
                  <c:v>317</c:v>
                </c:pt>
                <c:pt idx="8775">
                  <c:v>317</c:v>
                </c:pt>
                <c:pt idx="8776">
                  <c:v>317</c:v>
                </c:pt>
                <c:pt idx="8777">
                  <c:v>317</c:v>
                </c:pt>
                <c:pt idx="8778">
                  <c:v>317</c:v>
                </c:pt>
                <c:pt idx="8779">
                  <c:v>317</c:v>
                </c:pt>
                <c:pt idx="8780">
                  <c:v>317</c:v>
                </c:pt>
                <c:pt idx="8781">
                  <c:v>317</c:v>
                </c:pt>
                <c:pt idx="8782">
                  <c:v>317</c:v>
                </c:pt>
                <c:pt idx="8783">
                  <c:v>317</c:v>
                </c:pt>
                <c:pt idx="8784">
                  <c:v>317</c:v>
                </c:pt>
                <c:pt idx="8785">
                  <c:v>317</c:v>
                </c:pt>
                <c:pt idx="8786">
                  <c:v>317</c:v>
                </c:pt>
                <c:pt idx="8787">
                  <c:v>317</c:v>
                </c:pt>
                <c:pt idx="8788">
                  <c:v>317</c:v>
                </c:pt>
                <c:pt idx="8789">
                  <c:v>317</c:v>
                </c:pt>
                <c:pt idx="8790">
                  <c:v>317</c:v>
                </c:pt>
                <c:pt idx="8791">
                  <c:v>317</c:v>
                </c:pt>
                <c:pt idx="8792">
                  <c:v>317</c:v>
                </c:pt>
                <c:pt idx="8793">
                  <c:v>317</c:v>
                </c:pt>
                <c:pt idx="8794">
                  <c:v>317</c:v>
                </c:pt>
                <c:pt idx="8795">
                  <c:v>317</c:v>
                </c:pt>
                <c:pt idx="8796">
                  <c:v>317</c:v>
                </c:pt>
                <c:pt idx="8797">
                  <c:v>317</c:v>
                </c:pt>
                <c:pt idx="8798">
                  <c:v>317</c:v>
                </c:pt>
                <c:pt idx="8799">
                  <c:v>317</c:v>
                </c:pt>
                <c:pt idx="8800">
                  <c:v>317</c:v>
                </c:pt>
                <c:pt idx="8801">
                  <c:v>317</c:v>
                </c:pt>
                <c:pt idx="8802">
                  <c:v>317</c:v>
                </c:pt>
                <c:pt idx="8803">
                  <c:v>317</c:v>
                </c:pt>
                <c:pt idx="8804">
                  <c:v>317</c:v>
                </c:pt>
                <c:pt idx="8805">
                  <c:v>317</c:v>
                </c:pt>
                <c:pt idx="8806">
                  <c:v>317</c:v>
                </c:pt>
                <c:pt idx="8807">
                  <c:v>317</c:v>
                </c:pt>
                <c:pt idx="8808">
                  <c:v>317</c:v>
                </c:pt>
                <c:pt idx="8809">
                  <c:v>317</c:v>
                </c:pt>
                <c:pt idx="8810">
                  <c:v>317</c:v>
                </c:pt>
                <c:pt idx="8811">
                  <c:v>317</c:v>
                </c:pt>
                <c:pt idx="8812">
                  <c:v>317</c:v>
                </c:pt>
                <c:pt idx="8813">
                  <c:v>317</c:v>
                </c:pt>
                <c:pt idx="8814">
                  <c:v>317</c:v>
                </c:pt>
                <c:pt idx="8815">
                  <c:v>317</c:v>
                </c:pt>
                <c:pt idx="8816">
                  <c:v>317</c:v>
                </c:pt>
                <c:pt idx="8817">
                  <c:v>317</c:v>
                </c:pt>
                <c:pt idx="8818">
                  <c:v>317</c:v>
                </c:pt>
                <c:pt idx="8819">
                  <c:v>317</c:v>
                </c:pt>
                <c:pt idx="8820">
                  <c:v>317</c:v>
                </c:pt>
                <c:pt idx="8821">
                  <c:v>317</c:v>
                </c:pt>
                <c:pt idx="8822">
                  <c:v>317</c:v>
                </c:pt>
                <c:pt idx="8823">
                  <c:v>317</c:v>
                </c:pt>
                <c:pt idx="8824">
                  <c:v>317</c:v>
                </c:pt>
                <c:pt idx="8825">
                  <c:v>317</c:v>
                </c:pt>
                <c:pt idx="8826">
                  <c:v>317</c:v>
                </c:pt>
                <c:pt idx="8827">
                  <c:v>317</c:v>
                </c:pt>
                <c:pt idx="8828">
                  <c:v>317</c:v>
                </c:pt>
                <c:pt idx="8829">
                  <c:v>317</c:v>
                </c:pt>
                <c:pt idx="8830">
                  <c:v>317</c:v>
                </c:pt>
                <c:pt idx="8831">
                  <c:v>317</c:v>
                </c:pt>
                <c:pt idx="8832">
                  <c:v>317</c:v>
                </c:pt>
                <c:pt idx="8833">
                  <c:v>317</c:v>
                </c:pt>
                <c:pt idx="8834">
                  <c:v>317</c:v>
                </c:pt>
                <c:pt idx="8835">
                  <c:v>317</c:v>
                </c:pt>
                <c:pt idx="8836">
                  <c:v>317</c:v>
                </c:pt>
                <c:pt idx="8837">
                  <c:v>317</c:v>
                </c:pt>
                <c:pt idx="8838">
                  <c:v>317</c:v>
                </c:pt>
                <c:pt idx="8839">
                  <c:v>317</c:v>
                </c:pt>
                <c:pt idx="8840">
                  <c:v>317</c:v>
                </c:pt>
                <c:pt idx="8841">
                  <c:v>317</c:v>
                </c:pt>
                <c:pt idx="8842">
                  <c:v>317</c:v>
                </c:pt>
                <c:pt idx="8843">
                  <c:v>317</c:v>
                </c:pt>
                <c:pt idx="8844">
                  <c:v>317</c:v>
                </c:pt>
                <c:pt idx="8845">
                  <c:v>317</c:v>
                </c:pt>
                <c:pt idx="8846">
                  <c:v>317</c:v>
                </c:pt>
                <c:pt idx="8847">
                  <c:v>317</c:v>
                </c:pt>
                <c:pt idx="8848">
                  <c:v>317</c:v>
                </c:pt>
                <c:pt idx="8849">
                  <c:v>317</c:v>
                </c:pt>
                <c:pt idx="8850">
                  <c:v>317</c:v>
                </c:pt>
                <c:pt idx="8851">
                  <c:v>317</c:v>
                </c:pt>
                <c:pt idx="8852">
                  <c:v>317</c:v>
                </c:pt>
                <c:pt idx="8853">
                  <c:v>317</c:v>
                </c:pt>
                <c:pt idx="8854">
                  <c:v>317</c:v>
                </c:pt>
                <c:pt idx="8855">
                  <c:v>317</c:v>
                </c:pt>
                <c:pt idx="8856">
                  <c:v>317</c:v>
                </c:pt>
                <c:pt idx="8857">
                  <c:v>317</c:v>
                </c:pt>
                <c:pt idx="8858">
                  <c:v>317</c:v>
                </c:pt>
                <c:pt idx="8859">
                  <c:v>317</c:v>
                </c:pt>
                <c:pt idx="8860">
                  <c:v>317</c:v>
                </c:pt>
                <c:pt idx="8861">
                  <c:v>317</c:v>
                </c:pt>
                <c:pt idx="8862">
                  <c:v>317</c:v>
                </c:pt>
                <c:pt idx="8863">
                  <c:v>317</c:v>
                </c:pt>
                <c:pt idx="8864">
                  <c:v>317</c:v>
                </c:pt>
                <c:pt idx="8865">
                  <c:v>317</c:v>
                </c:pt>
                <c:pt idx="8866">
                  <c:v>317</c:v>
                </c:pt>
                <c:pt idx="8867">
                  <c:v>317</c:v>
                </c:pt>
                <c:pt idx="8868">
                  <c:v>317</c:v>
                </c:pt>
                <c:pt idx="8869">
                  <c:v>317</c:v>
                </c:pt>
                <c:pt idx="8870">
                  <c:v>317</c:v>
                </c:pt>
                <c:pt idx="8871">
                  <c:v>317</c:v>
                </c:pt>
                <c:pt idx="8872">
                  <c:v>317</c:v>
                </c:pt>
                <c:pt idx="8873">
                  <c:v>317</c:v>
                </c:pt>
                <c:pt idx="8874">
                  <c:v>317</c:v>
                </c:pt>
                <c:pt idx="8875">
                  <c:v>317</c:v>
                </c:pt>
                <c:pt idx="8876">
                  <c:v>317</c:v>
                </c:pt>
                <c:pt idx="8877">
                  <c:v>317</c:v>
                </c:pt>
                <c:pt idx="8878">
                  <c:v>317</c:v>
                </c:pt>
                <c:pt idx="8879">
                  <c:v>317</c:v>
                </c:pt>
                <c:pt idx="8880">
                  <c:v>317</c:v>
                </c:pt>
                <c:pt idx="8881">
                  <c:v>317</c:v>
                </c:pt>
                <c:pt idx="8882">
                  <c:v>317</c:v>
                </c:pt>
                <c:pt idx="8883">
                  <c:v>317</c:v>
                </c:pt>
                <c:pt idx="8884">
                  <c:v>317</c:v>
                </c:pt>
                <c:pt idx="8885">
                  <c:v>317</c:v>
                </c:pt>
                <c:pt idx="8886">
                  <c:v>317</c:v>
                </c:pt>
                <c:pt idx="8887">
                  <c:v>317</c:v>
                </c:pt>
                <c:pt idx="8888">
                  <c:v>317</c:v>
                </c:pt>
                <c:pt idx="8889">
                  <c:v>317</c:v>
                </c:pt>
                <c:pt idx="8890">
                  <c:v>317</c:v>
                </c:pt>
                <c:pt idx="8891">
                  <c:v>317</c:v>
                </c:pt>
                <c:pt idx="8892">
                  <c:v>317</c:v>
                </c:pt>
                <c:pt idx="8893">
                  <c:v>317</c:v>
                </c:pt>
                <c:pt idx="8894">
                  <c:v>317</c:v>
                </c:pt>
                <c:pt idx="8895">
                  <c:v>317</c:v>
                </c:pt>
                <c:pt idx="8896">
                  <c:v>317</c:v>
                </c:pt>
                <c:pt idx="8897">
                  <c:v>317</c:v>
                </c:pt>
                <c:pt idx="8898">
                  <c:v>317</c:v>
                </c:pt>
                <c:pt idx="8899">
                  <c:v>317</c:v>
                </c:pt>
                <c:pt idx="8900">
                  <c:v>317</c:v>
                </c:pt>
                <c:pt idx="8901">
                  <c:v>317</c:v>
                </c:pt>
                <c:pt idx="8902">
                  <c:v>317</c:v>
                </c:pt>
                <c:pt idx="8903">
                  <c:v>317</c:v>
                </c:pt>
                <c:pt idx="8904">
                  <c:v>317</c:v>
                </c:pt>
                <c:pt idx="8905">
                  <c:v>317</c:v>
                </c:pt>
                <c:pt idx="8906">
                  <c:v>317</c:v>
                </c:pt>
                <c:pt idx="8907">
                  <c:v>317</c:v>
                </c:pt>
                <c:pt idx="8908">
                  <c:v>317</c:v>
                </c:pt>
                <c:pt idx="8909">
                  <c:v>317</c:v>
                </c:pt>
                <c:pt idx="8910">
                  <c:v>317</c:v>
                </c:pt>
                <c:pt idx="8911">
                  <c:v>317</c:v>
                </c:pt>
                <c:pt idx="8912">
                  <c:v>317</c:v>
                </c:pt>
                <c:pt idx="8913">
                  <c:v>317</c:v>
                </c:pt>
                <c:pt idx="8914">
                  <c:v>317</c:v>
                </c:pt>
                <c:pt idx="8915">
                  <c:v>317</c:v>
                </c:pt>
                <c:pt idx="8916">
                  <c:v>318</c:v>
                </c:pt>
                <c:pt idx="8917">
                  <c:v>318</c:v>
                </c:pt>
                <c:pt idx="8918">
                  <c:v>318</c:v>
                </c:pt>
                <c:pt idx="8919">
                  <c:v>318</c:v>
                </c:pt>
                <c:pt idx="8920">
                  <c:v>318</c:v>
                </c:pt>
                <c:pt idx="8921">
                  <c:v>318</c:v>
                </c:pt>
                <c:pt idx="8922">
                  <c:v>318</c:v>
                </c:pt>
                <c:pt idx="8923">
                  <c:v>318</c:v>
                </c:pt>
                <c:pt idx="8924">
                  <c:v>318</c:v>
                </c:pt>
                <c:pt idx="8925">
                  <c:v>318</c:v>
                </c:pt>
                <c:pt idx="8926">
                  <c:v>318</c:v>
                </c:pt>
                <c:pt idx="8927">
                  <c:v>318</c:v>
                </c:pt>
                <c:pt idx="8928">
                  <c:v>318</c:v>
                </c:pt>
                <c:pt idx="8929">
                  <c:v>318</c:v>
                </c:pt>
                <c:pt idx="8930">
                  <c:v>318</c:v>
                </c:pt>
                <c:pt idx="8931">
                  <c:v>318</c:v>
                </c:pt>
                <c:pt idx="8932">
                  <c:v>318</c:v>
                </c:pt>
                <c:pt idx="8933">
                  <c:v>318</c:v>
                </c:pt>
                <c:pt idx="8934">
                  <c:v>318</c:v>
                </c:pt>
                <c:pt idx="8935">
                  <c:v>318</c:v>
                </c:pt>
                <c:pt idx="8936">
                  <c:v>318</c:v>
                </c:pt>
                <c:pt idx="8937">
                  <c:v>318</c:v>
                </c:pt>
                <c:pt idx="8938">
                  <c:v>318</c:v>
                </c:pt>
                <c:pt idx="8939">
                  <c:v>318</c:v>
                </c:pt>
                <c:pt idx="8940">
                  <c:v>318</c:v>
                </c:pt>
                <c:pt idx="8941">
                  <c:v>318</c:v>
                </c:pt>
                <c:pt idx="8942">
                  <c:v>318</c:v>
                </c:pt>
                <c:pt idx="8943">
                  <c:v>318</c:v>
                </c:pt>
                <c:pt idx="8944">
                  <c:v>318</c:v>
                </c:pt>
                <c:pt idx="8945">
                  <c:v>318</c:v>
                </c:pt>
                <c:pt idx="8946">
                  <c:v>318</c:v>
                </c:pt>
                <c:pt idx="8947">
                  <c:v>318</c:v>
                </c:pt>
                <c:pt idx="8948">
                  <c:v>318</c:v>
                </c:pt>
                <c:pt idx="8949">
                  <c:v>318</c:v>
                </c:pt>
                <c:pt idx="8950">
                  <c:v>318</c:v>
                </c:pt>
                <c:pt idx="8951">
                  <c:v>319</c:v>
                </c:pt>
                <c:pt idx="8952">
                  <c:v>319</c:v>
                </c:pt>
                <c:pt idx="8953">
                  <c:v>319</c:v>
                </c:pt>
                <c:pt idx="8954">
                  <c:v>319</c:v>
                </c:pt>
                <c:pt idx="8955">
                  <c:v>319</c:v>
                </c:pt>
                <c:pt idx="8956">
                  <c:v>319</c:v>
                </c:pt>
                <c:pt idx="8957">
                  <c:v>319</c:v>
                </c:pt>
                <c:pt idx="8958">
                  <c:v>319</c:v>
                </c:pt>
                <c:pt idx="8959">
                  <c:v>319</c:v>
                </c:pt>
                <c:pt idx="8960">
                  <c:v>320</c:v>
                </c:pt>
                <c:pt idx="8961">
                  <c:v>320</c:v>
                </c:pt>
                <c:pt idx="8962">
                  <c:v>320</c:v>
                </c:pt>
                <c:pt idx="8963">
                  <c:v>320</c:v>
                </c:pt>
                <c:pt idx="8964">
                  <c:v>320</c:v>
                </c:pt>
                <c:pt idx="8965">
                  <c:v>320</c:v>
                </c:pt>
                <c:pt idx="8966">
                  <c:v>320</c:v>
                </c:pt>
                <c:pt idx="8967">
                  <c:v>320</c:v>
                </c:pt>
                <c:pt idx="8968">
                  <c:v>320</c:v>
                </c:pt>
                <c:pt idx="8969">
                  <c:v>320</c:v>
                </c:pt>
                <c:pt idx="8970">
                  <c:v>320</c:v>
                </c:pt>
                <c:pt idx="8971">
                  <c:v>320</c:v>
                </c:pt>
                <c:pt idx="8972">
                  <c:v>320</c:v>
                </c:pt>
                <c:pt idx="8973">
                  <c:v>320</c:v>
                </c:pt>
                <c:pt idx="8974">
                  <c:v>320</c:v>
                </c:pt>
                <c:pt idx="8975">
                  <c:v>320</c:v>
                </c:pt>
                <c:pt idx="8976">
                  <c:v>320</c:v>
                </c:pt>
                <c:pt idx="8977">
                  <c:v>320</c:v>
                </c:pt>
                <c:pt idx="8978">
                  <c:v>320</c:v>
                </c:pt>
                <c:pt idx="8979">
                  <c:v>320</c:v>
                </c:pt>
                <c:pt idx="8980">
                  <c:v>320</c:v>
                </c:pt>
                <c:pt idx="8981">
                  <c:v>320</c:v>
                </c:pt>
                <c:pt idx="8982">
                  <c:v>320</c:v>
                </c:pt>
                <c:pt idx="8983">
                  <c:v>320</c:v>
                </c:pt>
                <c:pt idx="8984">
                  <c:v>320</c:v>
                </c:pt>
                <c:pt idx="8985">
                  <c:v>320</c:v>
                </c:pt>
                <c:pt idx="8986">
                  <c:v>320</c:v>
                </c:pt>
                <c:pt idx="8987">
                  <c:v>320</c:v>
                </c:pt>
                <c:pt idx="8988">
                  <c:v>320</c:v>
                </c:pt>
                <c:pt idx="8989">
                  <c:v>320</c:v>
                </c:pt>
                <c:pt idx="8990">
                  <c:v>320</c:v>
                </c:pt>
                <c:pt idx="8991">
                  <c:v>320</c:v>
                </c:pt>
                <c:pt idx="8992">
                  <c:v>320</c:v>
                </c:pt>
                <c:pt idx="8993">
                  <c:v>320</c:v>
                </c:pt>
                <c:pt idx="8994">
                  <c:v>320</c:v>
                </c:pt>
                <c:pt idx="8995">
                  <c:v>320</c:v>
                </c:pt>
                <c:pt idx="8996">
                  <c:v>320</c:v>
                </c:pt>
                <c:pt idx="8997">
                  <c:v>320</c:v>
                </c:pt>
                <c:pt idx="8998">
                  <c:v>320</c:v>
                </c:pt>
                <c:pt idx="8999">
                  <c:v>320</c:v>
                </c:pt>
                <c:pt idx="9000">
                  <c:v>320</c:v>
                </c:pt>
                <c:pt idx="9001">
                  <c:v>320</c:v>
                </c:pt>
                <c:pt idx="9002">
                  <c:v>320</c:v>
                </c:pt>
                <c:pt idx="9003">
                  <c:v>320</c:v>
                </c:pt>
                <c:pt idx="9004">
                  <c:v>320</c:v>
                </c:pt>
                <c:pt idx="9005">
                  <c:v>320</c:v>
                </c:pt>
                <c:pt idx="9006">
                  <c:v>320</c:v>
                </c:pt>
                <c:pt idx="9007">
                  <c:v>320</c:v>
                </c:pt>
                <c:pt idx="9008">
                  <c:v>320</c:v>
                </c:pt>
                <c:pt idx="9009">
                  <c:v>320</c:v>
                </c:pt>
                <c:pt idx="9010">
                  <c:v>320</c:v>
                </c:pt>
                <c:pt idx="9011">
                  <c:v>320</c:v>
                </c:pt>
                <c:pt idx="9012">
                  <c:v>320</c:v>
                </c:pt>
                <c:pt idx="9013">
                  <c:v>320</c:v>
                </c:pt>
                <c:pt idx="9014">
                  <c:v>320</c:v>
                </c:pt>
                <c:pt idx="9015">
                  <c:v>320</c:v>
                </c:pt>
                <c:pt idx="9016">
                  <c:v>321</c:v>
                </c:pt>
                <c:pt idx="9017">
                  <c:v>321</c:v>
                </c:pt>
                <c:pt idx="9018">
                  <c:v>321</c:v>
                </c:pt>
                <c:pt idx="9019">
                  <c:v>321</c:v>
                </c:pt>
                <c:pt idx="9020">
                  <c:v>321</c:v>
                </c:pt>
                <c:pt idx="9021">
                  <c:v>321</c:v>
                </c:pt>
                <c:pt idx="9022">
                  <c:v>321</c:v>
                </c:pt>
                <c:pt idx="9023">
                  <c:v>321</c:v>
                </c:pt>
                <c:pt idx="9024">
                  <c:v>321</c:v>
                </c:pt>
                <c:pt idx="9025">
                  <c:v>321</c:v>
                </c:pt>
                <c:pt idx="9026">
                  <c:v>321</c:v>
                </c:pt>
                <c:pt idx="9027">
                  <c:v>321</c:v>
                </c:pt>
                <c:pt idx="9028">
                  <c:v>321</c:v>
                </c:pt>
                <c:pt idx="9029">
                  <c:v>321</c:v>
                </c:pt>
                <c:pt idx="9030">
                  <c:v>321</c:v>
                </c:pt>
                <c:pt idx="9031">
                  <c:v>321</c:v>
                </c:pt>
                <c:pt idx="9032">
                  <c:v>321</c:v>
                </c:pt>
                <c:pt idx="9033">
                  <c:v>321</c:v>
                </c:pt>
                <c:pt idx="9034">
                  <c:v>321</c:v>
                </c:pt>
                <c:pt idx="9035">
                  <c:v>321</c:v>
                </c:pt>
                <c:pt idx="9036">
                  <c:v>321</c:v>
                </c:pt>
                <c:pt idx="9037">
                  <c:v>321</c:v>
                </c:pt>
                <c:pt idx="9038">
                  <c:v>322</c:v>
                </c:pt>
                <c:pt idx="9039">
                  <c:v>322</c:v>
                </c:pt>
                <c:pt idx="9040">
                  <c:v>322</c:v>
                </c:pt>
                <c:pt idx="9041">
                  <c:v>322</c:v>
                </c:pt>
                <c:pt idx="9042">
                  <c:v>322</c:v>
                </c:pt>
                <c:pt idx="9043">
                  <c:v>322</c:v>
                </c:pt>
                <c:pt idx="9044">
                  <c:v>322</c:v>
                </c:pt>
                <c:pt idx="9045">
                  <c:v>322</c:v>
                </c:pt>
                <c:pt idx="9046">
                  <c:v>322</c:v>
                </c:pt>
                <c:pt idx="9047">
                  <c:v>322</c:v>
                </c:pt>
                <c:pt idx="9048">
                  <c:v>322</c:v>
                </c:pt>
                <c:pt idx="9049">
                  <c:v>322</c:v>
                </c:pt>
                <c:pt idx="9050">
                  <c:v>322</c:v>
                </c:pt>
                <c:pt idx="9051">
                  <c:v>322</c:v>
                </c:pt>
                <c:pt idx="9052">
                  <c:v>323</c:v>
                </c:pt>
                <c:pt idx="9053">
                  <c:v>323</c:v>
                </c:pt>
                <c:pt idx="9054">
                  <c:v>323</c:v>
                </c:pt>
                <c:pt idx="9055">
                  <c:v>323</c:v>
                </c:pt>
                <c:pt idx="9056">
                  <c:v>323</c:v>
                </c:pt>
                <c:pt idx="9057">
                  <c:v>323</c:v>
                </c:pt>
                <c:pt idx="9058">
                  <c:v>323</c:v>
                </c:pt>
                <c:pt idx="9059">
                  <c:v>323</c:v>
                </c:pt>
                <c:pt idx="9060">
                  <c:v>323</c:v>
                </c:pt>
                <c:pt idx="9061">
                  <c:v>324</c:v>
                </c:pt>
                <c:pt idx="9062">
                  <c:v>324</c:v>
                </c:pt>
                <c:pt idx="9063">
                  <c:v>324</c:v>
                </c:pt>
                <c:pt idx="9064">
                  <c:v>324</c:v>
                </c:pt>
                <c:pt idx="9065">
                  <c:v>324</c:v>
                </c:pt>
                <c:pt idx="9066">
                  <c:v>324</c:v>
                </c:pt>
                <c:pt idx="9067">
                  <c:v>324</c:v>
                </c:pt>
                <c:pt idx="9068">
                  <c:v>324</c:v>
                </c:pt>
                <c:pt idx="9069">
                  <c:v>324</c:v>
                </c:pt>
                <c:pt idx="9070">
                  <c:v>324</c:v>
                </c:pt>
                <c:pt idx="9071">
                  <c:v>324</c:v>
                </c:pt>
                <c:pt idx="9072">
                  <c:v>324</c:v>
                </c:pt>
                <c:pt idx="9073">
                  <c:v>324</c:v>
                </c:pt>
                <c:pt idx="9074">
                  <c:v>324</c:v>
                </c:pt>
                <c:pt idx="9075">
                  <c:v>324</c:v>
                </c:pt>
                <c:pt idx="9076">
                  <c:v>324</c:v>
                </c:pt>
                <c:pt idx="9077">
                  <c:v>324</c:v>
                </c:pt>
                <c:pt idx="9078">
                  <c:v>324</c:v>
                </c:pt>
                <c:pt idx="9079">
                  <c:v>324</c:v>
                </c:pt>
                <c:pt idx="9080">
                  <c:v>324</c:v>
                </c:pt>
                <c:pt idx="9081">
                  <c:v>324</c:v>
                </c:pt>
                <c:pt idx="9082">
                  <c:v>324</c:v>
                </c:pt>
                <c:pt idx="9083">
                  <c:v>324</c:v>
                </c:pt>
                <c:pt idx="9084">
                  <c:v>324</c:v>
                </c:pt>
                <c:pt idx="9085">
                  <c:v>324</c:v>
                </c:pt>
                <c:pt idx="9086">
                  <c:v>324</c:v>
                </c:pt>
                <c:pt idx="9087">
                  <c:v>324</c:v>
                </c:pt>
                <c:pt idx="9088">
                  <c:v>324</c:v>
                </c:pt>
                <c:pt idx="9089">
                  <c:v>324</c:v>
                </c:pt>
                <c:pt idx="9090">
                  <c:v>324</c:v>
                </c:pt>
                <c:pt idx="9091">
                  <c:v>324</c:v>
                </c:pt>
                <c:pt idx="9092">
                  <c:v>324</c:v>
                </c:pt>
                <c:pt idx="9093">
                  <c:v>324</c:v>
                </c:pt>
                <c:pt idx="9094">
                  <c:v>325</c:v>
                </c:pt>
                <c:pt idx="9095">
                  <c:v>325</c:v>
                </c:pt>
                <c:pt idx="9096">
                  <c:v>325</c:v>
                </c:pt>
                <c:pt idx="9097">
                  <c:v>325</c:v>
                </c:pt>
                <c:pt idx="9098">
                  <c:v>326</c:v>
                </c:pt>
                <c:pt idx="9099">
                  <c:v>326</c:v>
                </c:pt>
                <c:pt idx="9100">
                  <c:v>326</c:v>
                </c:pt>
                <c:pt idx="9101">
                  <c:v>326</c:v>
                </c:pt>
                <c:pt idx="9102">
                  <c:v>326</c:v>
                </c:pt>
                <c:pt idx="9103">
                  <c:v>326</c:v>
                </c:pt>
                <c:pt idx="9104">
                  <c:v>326</c:v>
                </c:pt>
                <c:pt idx="9105">
                  <c:v>326</c:v>
                </c:pt>
                <c:pt idx="9106">
                  <c:v>326</c:v>
                </c:pt>
                <c:pt idx="9107">
                  <c:v>326</c:v>
                </c:pt>
                <c:pt idx="9108">
                  <c:v>326</c:v>
                </c:pt>
                <c:pt idx="9109">
                  <c:v>326</c:v>
                </c:pt>
                <c:pt idx="9110">
                  <c:v>326</c:v>
                </c:pt>
                <c:pt idx="9111">
                  <c:v>326</c:v>
                </c:pt>
                <c:pt idx="9112">
                  <c:v>326</c:v>
                </c:pt>
                <c:pt idx="9113">
                  <c:v>326</c:v>
                </c:pt>
                <c:pt idx="9114">
                  <c:v>327</c:v>
                </c:pt>
                <c:pt idx="9115">
                  <c:v>327</c:v>
                </c:pt>
                <c:pt idx="9116">
                  <c:v>327</c:v>
                </c:pt>
                <c:pt idx="9117">
                  <c:v>327</c:v>
                </c:pt>
                <c:pt idx="9118">
                  <c:v>327</c:v>
                </c:pt>
                <c:pt idx="9119">
                  <c:v>327</c:v>
                </c:pt>
                <c:pt idx="9120">
                  <c:v>327</c:v>
                </c:pt>
                <c:pt idx="9121">
                  <c:v>327</c:v>
                </c:pt>
                <c:pt idx="9122">
                  <c:v>327</c:v>
                </c:pt>
                <c:pt idx="9123">
                  <c:v>328</c:v>
                </c:pt>
                <c:pt idx="9124">
                  <c:v>329</c:v>
                </c:pt>
                <c:pt idx="9125">
                  <c:v>329</c:v>
                </c:pt>
                <c:pt idx="9126">
                  <c:v>329</c:v>
                </c:pt>
                <c:pt idx="9127">
                  <c:v>329</c:v>
                </c:pt>
                <c:pt idx="9128">
                  <c:v>329</c:v>
                </c:pt>
                <c:pt idx="9129">
                  <c:v>329</c:v>
                </c:pt>
                <c:pt idx="9130">
                  <c:v>329</c:v>
                </c:pt>
                <c:pt idx="9131">
                  <c:v>329</c:v>
                </c:pt>
                <c:pt idx="9132">
                  <c:v>329</c:v>
                </c:pt>
                <c:pt idx="9133">
                  <c:v>329</c:v>
                </c:pt>
                <c:pt idx="9134">
                  <c:v>329</c:v>
                </c:pt>
                <c:pt idx="9135">
                  <c:v>329</c:v>
                </c:pt>
                <c:pt idx="9136">
                  <c:v>330</c:v>
                </c:pt>
                <c:pt idx="9137">
                  <c:v>331</c:v>
                </c:pt>
                <c:pt idx="9138">
                  <c:v>332</c:v>
                </c:pt>
                <c:pt idx="9139">
                  <c:v>332</c:v>
                </c:pt>
                <c:pt idx="9140">
                  <c:v>332</c:v>
                </c:pt>
                <c:pt idx="9141">
                  <c:v>332</c:v>
                </c:pt>
                <c:pt idx="9142">
                  <c:v>332</c:v>
                </c:pt>
                <c:pt idx="9143">
                  <c:v>332</c:v>
                </c:pt>
                <c:pt idx="9144">
                  <c:v>332</c:v>
                </c:pt>
                <c:pt idx="9145">
                  <c:v>333</c:v>
                </c:pt>
                <c:pt idx="9146">
                  <c:v>333</c:v>
                </c:pt>
                <c:pt idx="9147">
                  <c:v>333</c:v>
                </c:pt>
                <c:pt idx="9148">
                  <c:v>334</c:v>
                </c:pt>
                <c:pt idx="9149">
                  <c:v>334</c:v>
                </c:pt>
                <c:pt idx="9150">
                  <c:v>334</c:v>
                </c:pt>
                <c:pt idx="9151">
                  <c:v>334</c:v>
                </c:pt>
                <c:pt idx="9152">
                  <c:v>334</c:v>
                </c:pt>
                <c:pt idx="9153">
                  <c:v>334</c:v>
                </c:pt>
                <c:pt idx="9154">
                  <c:v>334</c:v>
                </c:pt>
                <c:pt idx="9155">
                  <c:v>334</c:v>
                </c:pt>
                <c:pt idx="9156">
                  <c:v>334</c:v>
                </c:pt>
                <c:pt idx="9157">
                  <c:v>334</c:v>
                </c:pt>
                <c:pt idx="9158">
                  <c:v>334</c:v>
                </c:pt>
                <c:pt idx="9159">
                  <c:v>334</c:v>
                </c:pt>
                <c:pt idx="9160">
                  <c:v>334</c:v>
                </c:pt>
                <c:pt idx="9161">
                  <c:v>334</c:v>
                </c:pt>
                <c:pt idx="9162">
                  <c:v>334</c:v>
                </c:pt>
                <c:pt idx="9163">
                  <c:v>334</c:v>
                </c:pt>
                <c:pt idx="9164">
                  <c:v>334</c:v>
                </c:pt>
                <c:pt idx="9165">
                  <c:v>334</c:v>
                </c:pt>
                <c:pt idx="9166">
                  <c:v>334</c:v>
                </c:pt>
                <c:pt idx="9167">
                  <c:v>334</c:v>
                </c:pt>
                <c:pt idx="9168">
                  <c:v>334</c:v>
                </c:pt>
                <c:pt idx="9169">
                  <c:v>334</c:v>
                </c:pt>
                <c:pt idx="9170">
                  <c:v>334</c:v>
                </c:pt>
                <c:pt idx="9171">
                  <c:v>334</c:v>
                </c:pt>
                <c:pt idx="9172">
                  <c:v>334</c:v>
                </c:pt>
                <c:pt idx="9173">
                  <c:v>334</c:v>
                </c:pt>
                <c:pt idx="9174">
                  <c:v>334</c:v>
                </c:pt>
                <c:pt idx="9175">
                  <c:v>334</c:v>
                </c:pt>
                <c:pt idx="9176">
                  <c:v>335</c:v>
                </c:pt>
                <c:pt idx="9177">
                  <c:v>336</c:v>
                </c:pt>
                <c:pt idx="9178">
                  <c:v>336</c:v>
                </c:pt>
                <c:pt idx="9179">
                  <c:v>336</c:v>
                </c:pt>
                <c:pt idx="9180">
                  <c:v>336</c:v>
                </c:pt>
                <c:pt idx="9181">
                  <c:v>336</c:v>
                </c:pt>
                <c:pt idx="9182">
                  <c:v>336</c:v>
                </c:pt>
                <c:pt idx="9183">
                  <c:v>336</c:v>
                </c:pt>
                <c:pt idx="9184">
                  <c:v>336</c:v>
                </c:pt>
                <c:pt idx="9185">
                  <c:v>336</c:v>
                </c:pt>
                <c:pt idx="9186">
                  <c:v>336</c:v>
                </c:pt>
                <c:pt idx="9187">
                  <c:v>336</c:v>
                </c:pt>
                <c:pt idx="9188">
                  <c:v>336</c:v>
                </c:pt>
                <c:pt idx="9189">
                  <c:v>336</c:v>
                </c:pt>
                <c:pt idx="9190">
                  <c:v>336</c:v>
                </c:pt>
                <c:pt idx="9191">
                  <c:v>336</c:v>
                </c:pt>
                <c:pt idx="9192">
                  <c:v>337</c:v>
                </c:pt>
                <c:pt idx="9193">
                  <c:v>337</c:v>
                </c:pt>
                <c:pt idx="9194">
                  <c:v>337</c:v>
                </c:pt>
                <c:pt idx="9195">
                  <c:v>337</c:v>
                </c:pt>
                <c:pt idx="9196">
                  <c:v>337</c:v>
                </c:pt>
                <c:pt idx="9197">
                  <c:v>337</c:v>
                </c:pt>
                <c:pt idx="9198">
                  <c:v>337</c:v>
                </c:pt>
                <c:pt idx="9199">
                  <c:v>338</c:v>
                </c:pt>
                <c:pt idx="9200">
                  <c:v>338</c:v>
                </c:pt>
                <c:pt idx="9201">
                  <c:v>338</c:v>
                </c:pt>
                <c:pt idx="9202">
                  <c:v>338</c:v>
                </c:pt>
                <c:pt idx="9203">
                  <c:v>338</c:v>
                </c:pt>
                <c:pt idx="9204">
                  <c:v>338</c:v>
                </c:pt>
                <c:pt idx="9205">
                  <c:v>338</c:v>
                </c:pt>
                <c:pt idx="9206">
                  <c:v>338</c:v>
                </c:pt>
                <c:pt idx="9207">
                  <c:v>338</c:v>
                </c:pt>
                <c:pt idx="9208">
                  <c:v>338</c:v>
                </c:pt>
                <c:pt idx="9209">
                  <c:v>338</c:v>
                </c:pt>
                <c:pt idx="9210">
                  <c:v>338</c:v>
                </c:pt>
                <c:pt idx="9211">
                  <c:v>338</c:v>
                </c:pt>
                <c:pt idx="9212">
                  <c:v>338</c:v>
                </c:pt>
                <c:pt idx="9213">
                  <c:v>338</c:v>
                </c:pt>
                <c:pt idx="9214">
                  <c:v>338</c:v>
                </c:pt>
                <c:pt idx="9215">
                  <c:v>338</c:v>
                </c:pt>
                <c:pt idx="9216">
                  <c:v>338</c:v>
                </c:pt>
                <c:pt idx="9217">
                  <c:v>338</c:v>
                </c:pt>
                <c:pt idx="9218">
                  <c:v>338</c:v>
                </c:pt>
                <c:pt idx="9219">
                  <c:v>338</c:v>
                </c:pt>
                <c:pt idx="9220">
                  <c:v>338</c:v>
                </c:pt>
                <c:pt idx="9221">
                  <c:v>338</c:v>
                </c:pt>
                <c:pt idx="9222">
                  <c:v>338</c:v>
                </c:pt>
                <c:pt idx="9223">
                  <c:v>338</c:v>
                </c:pt>
                <c:pt idx="9224">
                  <c:v>338</c:v>
                </c:pt>
                <c:pt idx="9225">
                  <c:v>338</c:v>
                </c:pt>
                <c:pt idx="9226">
                  <c:v>338</c:v>
                </c:pt>
                <c:pt idx="9227">
                  <c:v>338</c:v>
                </c:pt>
                <c:pt idx="9228">
                  <c:v>338</c:v>
                </c:pt>
                <c:pt idx="9229">
                  <c:v>338</c:v>
                </c:pt>
                <c:pt idx="9230">
                  <c:v>338</c:v>
                </c:pt>
                <c:pt idx="9231">
                  <c:v>338</c:v>
                </c:pt>
                <c:pt idx="9232">
                  <c:v>338</c:v>
                </c:pt>
                <c:pt idx="9233">
                  <c:v>338</c:v>
                </c:pt>
                <c:pt idx="9234">
                  <c:v>338</c:v>
                </c:pt>
                <c:pt idx="9235">
                  <c:v>338</c:v>
                </c:pt>
                <c:pt idx="9236">
                  <c:v>338</c:v>
                </c:pt>
                <c:pt idx="9237">
                  <c:v>338</c:v>
                </c:pt>
                <c:pt idx="9238">
                  <c:v>338</c:v>
                </c:pt>
                <c:pt idx="9239">
                  <c:v>338</c:v>
                </c:pt>
                <c:pt idx="9240">
                  <c:v>338</c:v>
                </c:pt>
                <c:pt idx="9241">
                  <c:v>338</c:v>
                </c:pt>
                <c:pt idx="9242">
                  <c:v>338</c:v>
                </c:pt>
                <c:pt idx="9243">
                  <c:v>338</c:v>
                </c:pt>
                <c:pt idx="9244">
                  <c:v>338</c:v>
                </c:pt>
                <c:pt idx="9245">
                  <c:v>338</c:v>
                </c:pt>
                <c:pt idx="9246">
                  <c:v>338</c:v>
                </c:pt>
                <c:pt idx="9247">
                  <c:v>338</c:v>
                </c:pt>
                <c:pt idx="9248">
                  <c:v>338</c:v>
                </c:pt>
                <c:pt idx="9249">
                  <c:v>338</c:v>
                </c:pt>
                <c:pt idx="9250">
                  <c:v>338</c:v>
                </c:pt>
                <c:pt idx="9251">
                  <c:v>338</c:v>
                </c:pt>
                <c:pt idx="9252">
                  <c:v>338</c:v>
                </c:pt>
                <c:pt idx="9253">
                  <c:v>338</c:v>
                </c:pt>
                <c:pt idx="9254">
                  <c:v>338</c:v>
                </c:pt>
                <c:pt idx="9255">
                  <c:v>338</c:v>
                </c:pt>
                <c:pt idx="9256">
                  <c:v>338</c:v>
                </c:pt>
                <c:pt idx="9257">
                  <c:v>338</c:v>
                </c:pt>
                <c:pt idx="9258">
                  <c:v>338</c:v>
                </c:pt>
                <c:pt idx="9259">
                  <c:v>338</c:v>
                </c:pt>
                <c:pt idx="9260">
                  <c:v>338</c:v>
                </c:pt>
                <c:pt idx="9261">
                  <c:v>338</c:v>
                </c:pt>
                <c:pt idx="9262">
                  <c:v>338</c:v>
                </c:pt>
                <c:pt idx="9263">
                  <c:v>338</c:v>
                </c:pt>
                <c:pt idx="9264">
                  <c:v>338</c:v>
                </c:pt>
                <c:pt idx="9265">
                  <c:v>338</c:v>
                </c:pt>
                <c:pt idx="9266">
                  <c:v>338</c:v>
                </c:pt>
                <c:pt idx="9267">
                  <c:v>338</c:v>
                </c:pt>
                <c:pt idx="9268">
                  <c:v>338</c:v>
                </c:pt>
                <c:pt idx="9269">
                  <c:v>338</c:v>
                </c:pt>
                <c:pt idx="9270">
                  <c:v>338</c:v>
                </c:pt>
                <c:pt idx="9271">
                  <c:v>338</c:v>
                </c:pt>
                <c:pt idx="9272">
                  <c:v>338</c:v>
                </c:pt>
                <c:pt idx="9273">
                  <c:v>338</c:v>
                </c:pt>
                <c:pt idx="9274">
                  <c:v>338</c:v>
                </c:pt>
                <c:pt idx="9275">
                  <c:v>338</c:v>
                </c:pt>
                <c:pt idx="9276">
                  <c:v>338</c:v>
                </c:pt>
                <c:pt idx="9277">
                  <c:v>338</c:v>
                </c:pt>
                <c:pt idx="9278">
                  <c:v>338</c:v>
                </c:pt>
                <c:pt idx="9279">
                  <c:v>338</c:v>
                </c:pt>
                <c:pt idx="9280">
                  <c:v>338</c:v>
                </c:pt>
                <c:pt idx="9281">
                  <c:v>338</c:v>
                </c:pt>
                <c:pt idx="9282">
                  <c:v>338</c:v>
                </c:pt>
                <c:pt idx="9283">
                  <c:v>338</c:v>
                </c:pt>
                <c:pt idx="9284">
                  <c:v>338</c:v>
                </c:pt>
                <c:pt idx="9285">
                  <c:v>338</c:v>
                </c:pt>
                <c:pt idx="9286">
                  <c:v>338</c:v>
                </c:pt>
                <c:pt idx="9287">
                  <c:v>338</c:v>
                </c:pt>
                <c:pt idx="9288">
                  <c:v>338</c:v>
                </c:pt>
                <c:pt idx="9289">
                  <c:v>338</c:v>
                </c:pt>
                <c:pt idx="9290">
                  <c:v>338</c:v>
                </c:pt>
                <c:pt idx="9291">
                  <c:v>338</c:v>
                </c:pt>
                <c:pt idx="9292">
                  <c:v>338</c:v>
                </c:pt>
                <c:pt idx="9293">
                  <c:v>339</c:v>
                </c:pt>
                <c:pt idx="9294">
                  <c:v>339</c:v>
                </c:pt>
                <c:pt idx="9295">
                  <c:v>339</c:v>
                </c:pt>
                <c:pt idx="9296">
                  <c:v>339</c:v>
                </c:pt>
                <c:pt idx="9297">
                  <c:v>339</c:v>
                </c:pt>
                <c:pt idx="9298">
                  <c:v>339</c:v>
                </c:pt>
                <c:pt idx="9299">
                  <c:v>339</c:v>
                </c:pt>
                <c:pt idx="9300">
                  <c:v>339</c:v>
                </c:pt>
                <c:pt idx="9301">
                  <c:v>339</c:v>
                </c:pt>
                <c:pt idx="9302">
                  <c:v>339</c:v>
                </c:pt>
                <c:pt idx="9303">
                  <c:v>339</c:v>
                </c:pt>
                <c:pt idx="9304">
                  <c:v>340</c:v>
                </c:pt>
                <c:pt idx="9305">
                  <c:v>340</c:v>
                </c:pt>
                <c:pt idx="9306">
                  <c:v>340</c:v>
                </c:pt>
                <c:pt idx="9307">
                  <c:v>340</c:v>
                </c:pt>
                <c:pt idx="9308">
                  <c:v>340</c:v>
                </c:pt>
                <c:pt idx="9309">
                  <c:v>340</c:v>
                </c:pt>
                <c:pt idx="9310">
                  <c:v>340</c:v>
                </c:pt>
                <c:pt idx="9311">
                  <c:v>340</c:v>
                </c:pt>
                <c:pt idx="9312">
                  <c:v>340</c:v>
                </c:pt>
                <c:pt idx="9313">
                  <c:v>340</c:v>
                </c:pt>
                <c:pt idx="9314">
                  <c:v>340</c:v>
                </c:pt>
                <c:pt idx="9315">
                  <c:v>340</c:v>
                </c:pt>
                <c:pt idx="9316">
                  <c:v>340</c:v>
                </c:pt>
                <c:pt idx="9317">
                  <c:v>340</c:v>
                </c:pt>
                <c:pt idx="9318">
                  <c:v>341</c:v>
                </c:pt>
                <c:pt idx="9319">
                  <c:v>341</c:v>
                </c:pt>
                <c:pt idx="9320">
                  <c:v>341</c:v>
                </c:pt>
                <c:pt idx="9321">
                  <c:v>341</c:v>
                </c:pt>
                <c:pt idx="9322">
                  <c:v>341</c:v>
                </c:pt>
                <c:pt idx="9323">
                  <c:v>341</c:v>
                </c:pt>
                <c:pt idx="9324">
                  <c:v>341</c:v>
                </c:pt>
                <c:pt idx="9325">
                  <c:v>341</c:v>
                </c:pt>
                <c:pt idx="9326">
                  <c:v>341</c:v>
                </c:pt>
                <c:pt idx="9327">
                  <c:v>341</c:v>
                </c:pt>
                <c:pt idx="9328">
                  <c:v>341</c:v>
                </c:pt>
                <c:pt idx="9329">
                  <c:v>341</c:v>
                </c:pt>
                <c:pt idx="9330">
                  <c:v>341</c:v>
                </c:pt>
                <c:pt idx="9331">
                  <c:v>341</c:v>
                </c:pt>
                <c:pt idx="9332">
                  <c:v>341</c:v>
                </c:pt>
                <c:pt idx="9333">
                  <c:v>341</c:v>
                </c:pt>
                <c:pt idx="9334">
                  <c:v>341</c:v>
                </c:pt>
                <c:pt idx="9335">
                  <c:v>341</c:v>
                </c:pt>
                <c:pt idx="9336">
                  <c:v>341</c:v>
                </c:pt>
                <c:pt idx="9337">
                  <c:v>341</c:v>
                </c:pt>
                <c:pt idx="9338">
                  <c:v>342</c:v>
                </c:pt>
                <c:pt idx="9339">
                  <c:v>342</c:v>
                </c:pt>
                <c:pt idx="9340">
                  <c:v>342</c:v>
                </c:pt>
                <c:pt idx="9341">
                  <c:v>342</c:v>
                </c:pt>
                <c:pt idx="9342">
                  <c:v>343</c:v>
                </c:pt>
                <c:pt idx="9343">
                  <c:v>343</c:v>
                </c:pt>
                <c:pt idx="9344">
                  <c:v>343</c:v>
                </c:pt>
                <c:pt idx="9345">
                  <c:v>343</c:v>
                </c:pt>
                <c:pt idx="9346">
                  <c:v>344</c:v>
                </c:pt>
                <c:pt idx="9347">
                  <c:v>344</c:v>
                </c:pt>
                <c:pt idx="9348">
                  <c:v>344</c:v>
                </c:pt>
                <c:pt idx="9349">
                  <c:v>344</c:v>
                </c:pt>
                <c:pt idx="9350">
                  <c:v>344</c:v>
                </c:pt>
                <c:pt idx="9351">
                  <c:v>344</c:v>
                </c:pt>
                <c:pt idx="9352">
                  <c:v>344</c:v>
                </c:pt>
                <c:pt idx="9353">
                  <c:v>344</c:v>
                </c:pt>
                <c:pt idx="9354">
                  <c:v>344</c:v>
                </c:pt>
                <c:pt idx="9355">
                  <c:v>344</c:v>
                </c:pt>
                <c:pt idx="9356">
                  <c:v>344</c:v>
                </c:pt>
                <c:pt idx="9357">
                  <c:v>344</c:v>
                </c:pt>
                <c:pt idx="9358">
                  <c:v>344</c:v>
                </c:pt>
                <c:pt idx="9359">
                  <c:v>344</c:v>
                </c:pt>
                <c:pt idx="9360">
                  <c:v>344</c:v>
                </c:pt>
                <c:pt idx="9361">
                  <c:v>344</c:v>
                </c:pt>
                <c:pt idx="9362">
                  <c:v>344</c:v>
                </c:pt>
                <c:pt idx="9363">
                  <c:v>344</c:v>
                </c:pt>
                <c:pt idx="9364">
                  <c:v>344</c:v>
                </c:pt>
                <c:pt idx="9365">
                  <c:v>344</c:v>
                </c:pt>
                <c:pt idx="9366">
                  <c:v>344</c:v>
                </c:pt>
                <c:pt idx="9367">
                  <c:v>344</c:v>
                </c:pt>
                <c:pt idx="9368">
                  <c:v>344</c:v>
                </c:pt>
                <c:pt idx="9369">
                  <c:v>344</c:v>
                </c:pt>
                <c:pt idx="9370">
                  <c:v>344</c:v>
                </c:pt>
                <c:pt idx="9371">
                  <c:v>344</c:v>
                </c:pt>
                <c:pt idx="9372">
                  <c:v>344</c:v>
                </c:pt>
                <c:pt idx="9373">
                  <c:v>344</c:v>
                </c:pt>
                <c:pt idx="9374">
                  <c:v>344</c:v>
                </c:pt>
                <c:pt idx="9375">
                  <c:v>344</c:v>
                </c:pt>
                <c:pt idx="9376">
                  <c:v>344</c:v>
                </c:pt>
                <c:pt idx="9377">
                  <c:v>344</c:v>
                </c:pt>
                <c:pt idx="9378">
                  <c:v>344</c:v>
                </c:pt>
                <c:pt idx="9379">
                  <c:v>344</c:v>
                </c:pt>
                <c:pt idx="9380">
                  <c:v>344</c:v>
                </c:pt>
                <c:pt idx="9381">
                  <c:v>344</c:v>
                </c:pt>
                <c:pt idx="9382">
                  <c:v>344</c:v>
                </c:pt>
                <c:pt idx="9383">
                  <c:v>344</c:v>
                </c:pt>
                <c:pt idx="9384">
                  <c:v>344</c:v>
                </c:pt>
                <c:pt idx="9385">
                  <c:v>344</c:v>
                </c:pt>
                <c:pt idx="9386">
                  <c:v>344</c:v>
                </c:pt>
                <c:pt idx="9387">
                  <c:v>344</c:v>
                </c:pt>
                <c:pt idx="9388">
                  <c:v>344</c:v>
                </c:pt>
                <c:pt idx="9389">
                  <c:v>344</c:v>
                </c:pt>
                <c:pt idx="9390">
                  <c:v>344</c:v>
                </c:pt>
                <c:pt idx="9391">
                  <c:v>345</c:v>
                </c:pt>
                <c:pt idx="9392">
                  <c:v>345</c:v>
                </c:pt>
                <c:pt idx="9393">
                  <c:v>345</c:v>
                </c:pt>
                <c:pt idx="9394">
                  <c:v>346</c:v>
                </c:pt>
                <c:pt idx="9395">
                  <c:v>346</c:v>
                </c:pt>
                <c:pt idx="9396">
                  <c:v>346</c:v>
                </c:pt>
                <c:pt idx="9397">
                  <c:v>346</c:v>
                </c:pt>
                <c:pt idx="9398">
                  <c:v>346</c:v>
                </c:pt>
                <c:pt idx="9399">
                  <c:v>346</c:v>
                </c:pt>
                <c:pt idx="9400">
                  <c:v>346</c:v>
                </c:pt>
                <c:pt idx="9401">
                  <c:v>346</c:v>
                </c:pt>
                <c:pt idx="9402">
                  <c:v>347</c:v>
                </c:pt>
                <c:pt idx="9403">
                  <c:v>347</c:v>
                </c:pt>
                <c:pt idx="9404">
                  <c:v>347</c:v>
                </c:pt>
                <c:pt idx="9405">
                  <c:v>347</c:v>
                </c:pt>
                <c:pt idx="9406">
                  <c:v>347</c:v>
                </c:pt>
                <c:pt idx="9407">
                  <c:v>347</c:v>
                </c:pt>
                <c:pt idx="9408">
                  <c:v>347</c:v>
                </c:pt>
                <c:pt idx="9409">
                  <c:v>347</c:v>
                </c:pt>
                <c:pt idx="9410">
                  <c:v>347</c:v>
                </c:pt>
                <c:pt idx="9411">
                  <c:v>347</c:v>
                </c:pt>
                <c:pt idx="9412">
                  <c:v>347</c:v>
                </c:pt>
                <c:pt idx="9413">
                  <c:v>347</c:v>
                </c:pt>
                <c:pt idx="9414">
                  <c:v>347</c:v>
                </c:pt>
                <c:pt idx="9415">
                  <c:v>347</c:v>
                </c:pt>
                <c:pt idx="9416">
                  <c:v>347</c:v>
                </c:pt>
                <c:pt idx="9417">
                  <c:v>347</c:v>
                </c:pt>
                <c:pt idx="9418">
                  <c:v>347</c:v>
                </c:pt>
                <c:pt idx="9419">
                  <c:v>347</c:v>
                </c:pt>
                <c:pt idx="9420">
                  <c:v>347</c:v>
                </c:pt>
                <c:pt idx="9421">
                  <c:v>347</c:v>
                </c:pt>
                <c:pt idx="9422">
                  <c:v>347</c:v>
                </c:pt>
                <c:pt idx="9423">
                  <c:v>347</c:v>
                </c:pt>
                <c:pt idx="9424">
                  <c:v>347</c:v>
                </c:pt>
                <c:pt idx="9425">
                  <c:v>347</c:v>
                </c:pt>
                <c:pt idx="9426">
                  <c:v>347</c:v>
                </c:pt>
                <c:pt idx="9427">
                  <c:v>347</c:v>
                </c:pt>
                <c:pt idx="9428">
                  <c:v>347</c:v>
                </c:pt>
                <c:pt idx="9429">
                  <c:v>347</c:v>
                </c:pt>
                <c:pt idx="9430">
                  <c:v>347</c:v>
                </c:pt>
                <c:pt idx="9431">
                  <c:v>348</c:v>
                </c:pt>
                <c:pt idx="9432">
                  <c:v>348</c:v>
                </c:pt>
                <c:pt idx="9433">
                  <c:v>348</c:v>
                </c:pt>
                <c:pt idx="9434">
                  <c:v>348</c:v>
                </c:pt>
                <c:pt idx="9435">
                  <c:v>348</c:v>
                </c:pt>
                <c:pt idx="9436">
                  <c:v>348</c:v>
                </c:pt>
                <c:pt idx="9437">
                  <c:v>348</c:v>
                </c:pt>
                <c:pt idx="9438">
                  <c:v>348</c:v>
                </c:pt>
                <c:pt idx="9439">
                  <c:v>348</c:v>
                </c:pt>
                <c:pt idx="9440">
                  <c:v>348</c:v>
                </c:pt>
                <c:pt idx="9441">
                  <c:v>349</c:v>
                </c:pt>
                <c:pt idx="9442">
                  <c:v>349</c:v>
                </c:pt>
                <c:pt idx="9443">
                  <c:v>349</c:v>
                </c:pt>
                <c:pt idx="9444">
                  <c:v>349</c:v>
                </c:pt>
                <c:pt idx="9445">
                  <c:v>349</c:v>
                </c:pt>
                <c:pt idx="9446">
                  <c:v>349</c:v>
                </c:pt>
                <c:pt idx="9447">
                  <c:v>349</c:v>
                </c:pt>
                <c:pt idx="9448">
                  <c:v>349</c:v>
                </c:pt>
                <c:pt idx="9449">
                  <c:v>349</c:v>
                </c:pt>
                <c:pt idx="9450">
                  <c:v>349</c:v>
                </c:pt>
                <c:pt idx="9451">
                  <c:v>349</c:v>
                </c:pt>
                <c:pt idx="9452">
                  <c:v>349</c:v>
                </c:pt>
                <c:pt idx="9453">
                  <c:v>349</c:v>
                </c:pt>
                <c:pt idx="9454">
                  <c:v>349</c:v>
                </c:pt>
                <c:pt idx="9455">
                  <c:v>349</c:v>
                </c:pt>
                <c:pt idx="9456">
                  <c:v>349</c:v>
                </c:pt>
                <c:pt idx="9457">
                  <c:v>349</c:v>
                </c:pt>
                <c:pt idx="9458">
                  <c:v>349</c:v>
                </c:pt>
                <c:pt idx="9459">
                  <c:v>349</c:v>
                </c:pt>
                <c:pt idx="9460">
                  <c:v>349</c:v>
                </c:pt>
                <c:pt idx="9461">
                  <c:v>349</c:v>
                </c:pt>
                <c:pt idx="9462">
                  <c:v>349</c:v>
                </c:pt>
                <c:pt idx="9463">
                  <c:v>350</c:v>
                </c:pt>
                <c:pt idx="9464">
                  <c:v>350</c:v>
                </c:pt>
                <c:pt idx="9465">
                  <c:v>350</c:v>
                </c:pt>
                <c:pt idx="9466">
                  <c:v>350</c:v>
                </c:pt>
                <c:pt idx="9467">
                  <c:v>350</c:v>
                </c:pt>
                <c:pt idx="9468">
                  <c:v>350</c:v>
                </c:pt>
                <c:pt idx="9469">
                  <c:v>350</c:v>
                </c:pt>
                <c:pt idx="9470">
                  <c:v>350</c:v>
                </c:pt>
                <c:pt idx="9471">
                  <c:v>350</c:v>
                </c:pt>
                <c:pt idx="9472">
                  <c:v>350</c:v>
                </c:pt>
                <c:pt idx="9473">
                  <c:v>350</c:v>
                </c:pt>
                <c:pt idx="9474">
                  <c:v>350</c:v>
                </c:pt>
                <c:pt idx="9475">
                  <c:v>350</c:v>
                </c:pt>
                <c:pt idx="9476">
                  <c:v>350</c:v>
                </c:pt>
                <c:pt idx="9477">
                  <c:v>350</c:v>
                </c:pt>
                <c:pt idx="9478">
                  <c:v>350</c:v>
                </c:pt>
                <c:pt idx="9479">
                  <c:v>350</c:v>
                </c:pt>
                <c:pt idx="9480">
                  <c:v>350</c:v>
                </c:pt>
                <c:pt idx="9481">
                  <c:v>350</c:v>
                </c:pt>
                <c:pt idx="9482">
                  <c:v>351</c:v>
                </c:pt>
                <c:pt idx="9483">
                  <c:v>352</c:v>
                </c:pt>
                <c:pt idx="9484">
                  <c:v>352</c:v>
                </c:pt>
                <c:pt idx="9485">
                  <c:v>352</c:v>
                </c:pt>
                <c:pt idx="9486">
                  <c:v>352</c:v>
                </c:pt>
                <c:pt idx="9487">
                  <c:v>352</c:v>
                </c:pt>
                <c:pt idx="9488">
                  <c:v>352</c:v>
                </c:pt>
                <c:pt idx="9489">
                  <c:v>352</c:v>
                </c:pt>
                <c:pt idx="9490">
                  <c:v>352</c:v>
                </c:pt>
              </c:numCache>
            </c:numRef>
          </c:val>
          <c:smooth val="0"/>
        </c:ser>
        <c:dLbls>
          <c:showLegendKey val="0"/>
          <c:showVal val="0"/>
          <c:showCatName val="0"/>
          <c:showSerName val="0"/>
          <c:showPercent val="0"/>
          <c:showBubbleSize val="0"/>
        </c:dLbls>
        <c:smooth val="0"/>
        <c:axId val="210374912"/>
        <c:axId val="210375304"/>
      </c:lineChart>
      <c:catAx>
        <c:axId val="210374912"/>
        <c:scaling>
          <c:orientation val="minMax"/>
        </c:scaling>
        <c:delete val="0"/>
        <c:axPos val="b"/>
        <c:title>
          <c:tx>
            <c:rich>
              <a:bodyPr/>
              <a:lstStyle/>
              <a:p>
                <a:pPr>
                  <a:defRPr/>
                </a:pPr>
                <a:r>
                  <a:rPr lang="en-GB"/>
                  <a:t>Series Order</a:t>
                </a:r>
              </a:p>
            </c:rich>
          </c:tx>
          <c:overlay val="0"/>
        </c:title>
        <c:majorTickMark val="out"/>
        <c:minorTickMark val="none"/>
        <c:tickLblPos val="nextTo"/>
        <c:crossAx val="210375304"/>
        <c:crosses val="autoZero"/>
        <c:auto val="1"/>
        <c:lblAlgn val="ctr"/>
        <c:lblOffset val="100"/>
        <c:noMultiLvlLbl val="0"/>
      </c:catAx>
      <c:valAx>
        <c:axId val="210375304"/>
        <c:scaling>
          <c:orientation val="minMax"/>
        </c:scaling>
        <c:delete val="0"/>
        <c:axPos val="l"/>
        <c:majorGridlines/>
        <c:title>
          <c:tx>
            <c:rich>
              <a:bodyPr rot="-5400000" vert="horz"/>
              <a:lstStyle/>
              <a:p>
                <a:pPr>
                  <a:defRPr/>
                </a:pPr>
                <a:r>
                  <a:rPr lang="en-GB"/>
                  <a:t>Cumulative</a:t>
                </a:r>
                <a:r>
                  <a:rPr lang="en-GB" baseline="0"/>
                  <a:t> Incidence</a:t>
                </a:r>
                <a:endParaRPr lang="en-GB"/>
              </a:p>
            </c:rich>
          </c:tx>
          <c:overlay val="0"/>
        </c:title>
        <c:numFmt formatCode="General" sourceLinked="1"/>
        <c:majorTickMark val="out"/>
        <c:minorTickMark val="none"/>
        <c:tickLblPos val="nextTo"/>
        <c:crossAx val="210374912"/>
        <c:crosses val="autoZero"/>
        <c:crossBetween val="between"/>
      </c:valAx>
    </c:plotArea>
    <c:legend>
      <c:legendPos val="r"/>
      <c:overlay val="0"/>
    </c:legend>
    <c:plotVisOnly val="1"/>
    <c:dispBlanksAs val="gap"/>
    <c:showDLblsOverMax val="0"/>
  </c:chart>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3.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5.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22B2972D-E1CB-43F7-A1D9-A79C03B432A1}" type="datetimeFigureOut">
              <a:rPr lang="en-US" smtClean="0"/>
              <a:pPr/>
              <a:t>6/5/2014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66210F6E-C2E2-4281-A45E-F94FDE1C1B3E}" type="slidenum">
              <a:rPr lang="en-US" smtClean="0"/>
              <a:pPr/>
              <a:t>‹#›</a:t>
            </a:fld>
            <a:endParaRPr lang="en-US"/>
          </a:p>
        </p:txBody>
      </p:sp>
    </p:spTree>
    <p:extLst>
      <p:ext uri="{BB962C8B-B14F-4D97-AF65-F5344CB8AC3E}">
        <p14:creationId xmlns:p14="http://schemas.microsoft.com/office/powerpoint/2010/main" val="357944031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Welcome to CVSS</a:t>
            </a:r>
            <a:r>
              <a:rPr lang="en-US" baseline="0" dirty="0" smtClean="0"/>
              <a:t> v3 – goes to 11</a:t>
            </a:r>
          </a:p>
          <a:p>
            <a:r>
              <a:rPr lang="en-US" baseline="0" dirty="0" smtClean="0"/>
              <a:t>Seth Hanford, Chair of the v3 working group. V3 getting ready to go into public comment, some time after FIRST annual </a:t>
            </a:r>
            <a:r>
              <a:rPr lang="en-US" baseline="0" dirty="0" err="1" smtClean="0"/>
              <a:t>conf</a:t>
            </a:r>
            <a:r>
              <a:rPr lang="en-US" baseline="0" dirty="0" smtClean="0"/>
              <a:t> later this month</a:t>
            </a:r>
          </a:p>
          <a:p>
            <a:r>
              <a:rPr lang="en-US" baseline="0" dirty="0" smtClean="0"/>
              <a:t>Today talk about research I did w/ Martin Lee, a threat researcher who works w/ me at Cisco</a:t>
            </a:r>
          </a:p>
          <a:p>
            <a:endParaRPr lang="en-US"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Let’s loosen</a:t>
            </a:r>
            <a:r>
              <a:rPr lang="en-US" baseline="0" dirty="0" smtClean="0"/>
              <a:t> up a bit, relax, have some fun. CVSS is a “hate it or boring”, my hope is that you’ll hate it less, and while I can’t make vulnerability classification interesting, perhaps we can do something about the boring</a:t>
            </a:r>
            <a:endParaRPr lang="en-US" dirty="0" smtClean="0"/>
          </a:p>
          <a:p>
            <a:endParaRPr lang="en-US" dirty="0" smtClean="0"/>
          </a:p>
          <a:p>
            <a:r>
              <a:rPr lang="en-US" dirty="0" smtClean="0"/>
              <a:t>During this session, I want to talk openly to you about the faults</a:t>
            </a:r>
            <a:r>
              <a:rPr lang="en-US" baseline="0" dirty="0" smtClean="0"/>
              <a:t> &amp; failings of v2, be completely transparent</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This is my exact inner structure, done in a tee shirt. Exactly medically accurate. See?</a:t>
            </a:r>
          </a:p>
          <a:p>
            <a:pPr marL="0" marR="0" indent="0" algn="l" defTabSz="914400" rtl="0" eaLnBrk="1" fontAlgn="auto" latinLnBrk="0" hangingPunct="1">
              <a:lnSpc>
                <a:spcPct val="100000"/>
              </a:lnSpc>
              <a:spcBef>
                <a:spcPts val="0"/>
              </a:spcBef>
              <a:spcAft>
                <a:spcPts val="0"/>
              </a:spcAft>
              <a:buClrTx/>
              <a:buSzTx/>
              <a:buFontTx/>
              <a:buNone/>
              <a:tabLst/>
              <a:defRPr/>
            </a:pPr>
            <a:endParaRPr lang="en-US"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Likewise, let’s look</a:t>
            </a:r>
            <a:r>
              <a:rPr lang="en-US" baseline="0" dirty="0" smtClean="0"/>
              <a:t> deep inside v2 and call it like we see it</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1</a:t>
            </a:fld>
            <a:endParaRPr lang="en-US"/>
          </a:p>
        </p:txBody>
      </p:sp>
    </p:spTree>
    <p:extLst>
      <p:ext uri="{BB962C8B-B14F-4D97-AF65-F5344CB8AC3E}">
        <p14:creationId xmlns:p14="http://schemas.microsoft.com/office/powerpoint/2010/main" val="310307449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Looks like divergence from the start, more pronounced around 2800, but a clear straight trend begins</a:t>
            </a:r>
            <a:r>
              <a:rPr lang="en-US" baseline="0" dirty="0" smtClean="0"/>
              <a:t> ~3700 and remains constant</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13</a:t>
            </a:fld>
            <a:endParaRPr lang="en-US"/>
          </a:p>
        </p:txBody>
      </p:sp>
    </p:spTree>
    <p:extLst>
      <p:ext uri="{BB962C8B-B14F-4D97-AF65-F5344CB8AC3E}">
        <p14:creationId xmlns:p14="http://schemas.microsoft.com/office/powerpoint/2010/main" val="347567647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More narrow, but quite clear</a:t>
            </a:r>
            <a:r>
              <a:rPr lang="en-US" baseline="0" dirty="0" smtClean="0"/>
              <a:t> “tuning fork” for VDB C</a:t>
            </a:r>
          </a:p>
          <a:p>
            <a:endParaRPr lang="en-US" baseline="0" dirty="0" smtClean="0"/>
          </a:p>
          <a:p>
            <a:r>
              <a:rPr lang="en-US" baseline="0" dirty="0" smtClean="0"/>
              <a:t>Diverge around ~3600 and then quickly straighten out ~4500</a:t>
            </a:r>
          </a:p>
          <a:p>
            <a:endParaRPr lang="en-US" baseline="0" dirty="0" smtClean="0"/>
          </a:p>
          <a:p>
            <a:r>
              <a:rPr lang="en-US" baseline="0" dirty="0" smtClean="0"/>
              <a:t>Much more similar to VDB B, this is an adjustment in scoring choices with a quick and more narrow application of Medium complexity, with a rapid return to consistency</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14</a:t>
            </a:fld>
            <a:endParaRPr lang="en-US"/>
          </a:p>
        </p:txBody>
      </p:sp>
    </p:spTree>
    <p:extLst>
      <p:ext uri="{BB962C8B-B14F-4D97-AF65-F5344CB8AC3E}">
        <p14:creationId xmlns:p14="http://schemas.microsoft.com/office/powerpoint/2010/main" val="72993963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Ten most common vectors across three vendors (sum A,B,C,</a:t>
            </a:r>
            <a:r>
              <a:rPr lang="en-US" baseline="0" dirty="0" smtClean="0"/>
              <a:t> sort by highest total)</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15</a:t>
            </a:fld>
            <a:endParaRPr lang="en-US"/>
          </a:p>
        </p:txBody>
      </p:sp>
    </p:spTree>
    <p:extLst>
      <p:ext uri="{BB962C8B-B14F-4D97-AF65-F5344CB8AC3E}">
        <p14:creationId xmlns:p14="http://schemas.microsoft.com/office/powerpoint/2010/main" val="362791851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Here we see the most common triples for Exploitability </a:t>
            </a:r>
            <a:r>
              <a:rPr lang="en-US" dirty="0" err="1" smtClean="0"/>
              <a:t>Subscore</a:t>
            </a:r>
            <a:r>
              <a:rPr lang="en-US" dirty="0" smtClean="0"/>
              <a:t> (Access</a:t>
            </a:r>
            <a:r>
              <a:rPr lang="en-US" baseline="0" dirty="0" smtClean="0"/>
              <a:t> Vector, Attack Complexity, and Authentication)</a:t>
            </a:r>
          </a:p>
          <a:p>
            <a:endParaRPr lang="en-US" baseline="0" dirty="0" smtClean="0"/>
          </a:p>
          <a:p>
            <a:r>
              <a:rPr lang="en-US" baseline="0" dirty="0" smtClean="0"/>
              <a:t>This shows exactly what we would expect: Vulnerabilities are predominantly Network, No auth. Some variance on Medium vs. Low complexity. </a:t>
            </a:r>
          </a:p>
          <a:p>
            <a:endParaRPr lang="en-US" baseline="0" dirty="0" smtClean="0"/>
          </a:p>
          <a:p>
            <a:r>
              <a:rPr lang="en-US" baseline="0" dirty="0" smtClean="0"/>
              <a:t>We see some variance in local </a:t>
            </a:r>
            <a:r>
              <a:rPr lang="en-US" baseline="0" dirty="0" err="1" smtClean="0"/>
              <a:t>vulns</a:t>
            </a:r>
            <a:r>
              <a:rPr lang="en-US" baseline="0" dirty="0" smtClean="0"/>
              <a:t>:</a:t>
            </a:r>
          </a:p>
          <a:p>
            <a:r>
              <a:rPr lang="en-US" baseline="0" dirty="0" smtClean="0"/>
              <a:t>B&amp;C use LLN while A uses LLS</a:t>
            </a:r>
          </a:p>
          <a:p>
            <a:r>
              <a:rPr lang="en-US" baseline="0" dirty="0" smtClean="0"/>
              <a:t>B&amp;C use LMN while A uses LMS</a:t>
            </a:r>
          </a:p>
          <a:p>
            <a:endParaRPr lang="en-US" baseline="0" dirty="0" smtClean="0"/>
          </a:p>
          <a:p>
            <a:r>
              <a:rPr lang="en-US" baseline="0" dirty="0" smtClean="0"/>
              <a:t>Lines up exactly with the graph that showed A’s propensity to apparently discount the v2 guide’s requirement that Local attackers “authentication” shouldn’t be counted as Single.</a:t>
            </a:r>
          </a:p>
          <a:p>
            <a:endParaRPr lang="en-US" baseline="0" dirty="0" smtClean="0"/>
          </a:p>
          <a:p>
            <a:r>
              <a:rPr lang="en-US" baseline="0" dirty="0" smtClean="0"/>
              <a:t>All other combinations are rarely represented</a:t>
            </a:r>
          </a:p>
        </p:txBody>
      </p:sp>
      <p:sp>
        <p:nvSpPr>
          <p:cNvPr id="4" name="Slide Number Placeholder 3"/>
          <p:cNvSpPr>
            <a:spLocks noGrp="1"/>
          </p:cNvSpPr>
          <p:nvPr>
            <p:ph type="sldNum" sz="quarter" idx="10"/>
          </p:nvPr>
        </p:nvSpPr>
        <p:spPr/>
        <p:txBody>
          <a:bodyPr/>
          <a:lstStyle/>
          <a:p>
            <a:fld id="{66210F6E-C2E2-4281-A45E-F94FDE1C1B3E}" type="slidenum">
              <a:rPr lang="en-US" smtClean="0"/>
              <a:pPr/>
              <a:t>16</a:t>
            </a:fld>
            <a:endParaRPr lang="en-US"/>
          </a:p>
        </p:txBody>
      </p:sp>
    </p:spTree>
    <p:extLst>
      <p:ext uri="{BB962C8B-B14F-4D97-AF65-F5344CB8AC3E}">
        <p14:creationId xmlns:p14="http://schemas.microsoft.com/office/powerpoint/2010/main" val="388117773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Much more difference in classification around</a:t>
            </a:r>
            <a:r>
              <a:rPr lang="en-US" baseline="0" dirty="0" smtClean="0"/>
              <a:t> Confidentiality impacts</a:t>
            </a:r>
          </a:p>
          <a:p>
            <a:r>
              <a:rPr lang="en-US" baseline="0" dirty="0" smtClean="0"/>
              <a:t>Notice that the lines here are not only trending in one direction, but seem to waver up and down</a:t>
            </a:r>
          </a:p>
          <a:p>
            <a:endParaRPr lang="en-US" baseline="0" dirty="0" smtClean="0"/>
          </a:p>
          <a:p>
            <a:r>
              <a:rPr lang="en-US" baseline="0" dirty="0" smtClean="0"/>
              <a:t>For example, see the wave form in the top two blue lines, Complete C and Complete A, where coincidentally you see straight and consistent lines at the bottom for Partial A and Partial C</a:t>
            </a:r>
          </a:p>
          <a:p>
            <a:r>
              <a:rPr lang="en-US" baseline="0" dirty="0" smtClean="0"/>
              <a:t>These same VDBs have a wave form in the center Green Lines (None A and None C)</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17</a:t>
            </a:fld>
            <a:endParaRPr lang="en-US"/>
          </a:p>
        </p:txBody>
      </p:sp>
    </p:spTree>
    <p:extLst>
      <p:ext uri="{BB962C8B-B14F-4D97-AF65-F5344CB8AC3E}">
        <p14:creationId xmlns:p14="http://schemas.microsoft.com/office/powerpoint/2010/main" val="298530349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Why change the base metrics? Hits 3 of 5 core goals:</a:t>
            </a:r>
          </a:p>
          <a:p>
            <a:endParaRPr lang="en-US" dirty="0" smtClean="0"/>
          </a:p>
          <a:p>
            <a:r>
              <a:rPr lang="en-US" sz="1200" dirty="0" smtClean="0"/>
              <a:t>Decrease subjectivity / increase objectivity &amp; repeatability</a:t>
            </a:r>
          </a:p>
          <a:p>
            <a:r>
              <a:rPr lang="en-US" sz="1200" dirty="0" smtClean="0"/>
              <a:t>Better documentation and examples</a:t>
            </a:r>
          </a:p>
          <a:p>
            <a:r>
              <a:rPr lang="en-US" sz="1200" dirty="0" smtClean="0"/>
              <a:t>Address changes in technologies, threats, and vulnerabilities</a:t>
            </a:r>
          </a:p>
        </p:txBody>
      </p:sp>
      <p:sp>
        <p:nvSpPr>
          <p:cNvPr id="4" name="Slide Number Placeholder 3"/>
          <p:cNvSpPr>
            <a:spLocks noGrp="1"/>
          </p:cNvSpPr>
          <p:nvPr>
            <p:ph type="sldNum" sz="quarter" idx="10"/>
          </p:nvPr>
        </p:nvSpPr>
        <p:spPr/>
        <p:txBody>
          <a:bodyPr/>
          <a:lstStyle/>
          <a:p>
            <a:fld id="{66210F6E-C2E2-4281-A45E-F94FDE1C1B3E}" type="slidenum">
              <a:rPr lang="en-US" smtClean="0"/>
              <a:pPr/>
              <a:t>23</a:t>
            </a:fld>
            <a:endParaRPr lang="en-US"/>
          </a:p>
        </p:txBody>
      </p:sp>
    </p:spTree>
    <p:extLst>
      <p:ext uri="{BB962C8B-B14F-4D97-AF65-F5344CB8AC3E}">
        <p14:creationId xmlns:p14="http://schemas.microsoft.com/office/powerpoint/2010/main" val="348242911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Wait,</a:t>
            </a:r>
            <a:r>
              <a:rPr lang="en-US" baseline="0" dirty="0" smtClean="0"/>
              <a:t> so what happens if you have an otherwise-10 vulnerability in v2, but it has a Changed Scope in v3?</a:t>
            </a:r>
          </a:p>
          <a:p>
            <a:endParaRPr lang="en-US" baseline="0" dirty="0" smtClean="0"/>
          </a:p>
          <a:p>
            <a:r>
              <a:rPr lang="en-US" dirty="0" smtClean="0"/>
              <a:t>Attack Vector, all the way up</a:t>
            </a:r>
            <a:r>
              <a:rPr lang="en-US" baseline="0" dirty="0" smtClean="0"/>
              <a:t> Network</a:t>
            </a:r>
          </a:p>
          <a:p>
            <a:r>
              <a:rPr lang="en-US" baseline="0" dirty="0" smtClean="0"/>
              <a:t>Attack Complexity, all the way up</a:t>
            </a:r>
          </a:p>
          <a:p>
            <a:r>
              <a:rPr lang="en-US" baseline="0" dirty="0" smtClean="0"/>
              <a:t>User Interaction, Privileges, Confidentiality, all the way up</a:t>
            </a:r>
          </a:p>
          <a:p>
            <a:endParaRPr lang="en-US" baseline="0" dirty="0" smtClean="0"/>
          </a:p>
          <a:p>
            <a:r>
              <a:rPr lang="en-US" baseline="0" dirty="0" smtClean="0"/>
              <a:t>You’re at a 10. Where can you go?</a:t>
            </a:r>
          </a:p>
          <a:p>
            <a:r>
              <a:rPr lang="en-US" dirty="0" smtClean="0"/>
              <a:t>I don’t know, you might say.</a:t>
            </a:r>
          </a:p>
          <a:p>
            <a:r>
              <a:rPr lang="en-US" dirty="0" smtClean="0"/>
              <a:t>Now where.</a:t>
            </a:r>
            <a:r>
              <a:rPr lang="en-US" baseline="0" dirty="0" smtClean="0"/>
              <a:t> Exactly. What do we do? Push it to eleven.</a:t>
            </a:r>
          </a:p>
          <a:p>
            <a:endParaRPr lang="en-US" baseline="0" dirty="0" smtClean="0"/>
          </a:p>
          <a:p>
            <a:r>
              <a:rPr lang="en-US" baseline="0" dirty="0" smtClean="0"/>
              <a:t>You might say, </a:t>
            </a:r>
            <a:r>
              <a:rPr lang="en-US" dirty="0" smtClean="0"/>
              <a:t>Why don't you just make ten louder and make ten be the top number and make that a little louder? </a:t>
            </a:r>
          </a:p>
          <a:p>
            <a:endParaRPr lang="en-US" dirty="0" smtClean="0"/>
          </a:p>
          <a:p>
            <a:r>
              <a:rPr lang="en-US" dirty="0" smtClean="0"/>
              <a:t>Ah, </a:t>
            </a:r>
            <a:r>
              <a:rPr lang="en-US" dirty="0" err="1" smtClean="0"/>
              <a:t>hm</a:t>
            </a:r>
            <a:r>
              <a:rPr lang="en-US" dirty="0" smtClean="0"/>
              <a:t>, that sounds reasonable. :)</a:t>
            </a:r>
          </a:p>
        </p:txBody>
      </p:sp>
      <p:sp>
        <p:nvSpPr>
          <p:cNvPr id="4" name="Slide Number Placeholder 3"/>
          <p:cNvSpPr>
            <a:spLocks noGrp="1"/>
          </p:cNvSpPr>
          <p:nvPr>
            <p:ph type="sldNum" sz="quarter" idx="10"/>
          </p:nvPr>
        </p:nvSpPr>
        <p:spPr/>
        <p:txBody>
          <a:bodyPr/>
          <a:lstStyle/>
          <a:p>
            <a:fld id="{66210F6E-C2E2-4281-A45E-F94FDE1C1B3E}" type="slidenum">
              <a:rPr lang="en-US" smtClean="0"/>
              <a:pPr/>
              <a:t>28</a:t>
            </a:fld>
            <a:endParaRPr lang="en-US"/>
          </a:p>
        </p:txBody>
      </p:sp>
    </p:spTree>
    <p:extLst>
      <p:ext uri="{BB962C8B-B14F-4D97-AF65-F5344CB8AC3E}">
        <p14:creationId xmlns:p14="http://schemas.microsoft.com/office/powerpoint/2010/main" val="388321320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30</a:t>
            </a:fld>
            <a:endParaRPr lang="en-US"/>
          </a:p>
        </p:txBody>
      </p:sp>
    </p:spTree>
    <p:extLst>
      <p:ext uri="{BB962C8B-B14F-4D97-AF65-F5344CB8AC3E}">
        <p14:creationId xmlns:p14="http://schemas.microsoft.com/office/powerpoint/2010/main" val="174531076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Changes:</a:t>
            </a:r>
            <a:r>
              <a:rPr lang="en-US" baseline="0" dirty="0" smtClean="0"/>
              <a:t> </a:t>
            </a:r>
          </a:p>
          <a:p>
            <a:r>
              <a:rPr lang="en-US" baseline="0" dirty="0" smtClean="0"/>
              <a:t>Attack Vector: Network -&gt; Local.  The file vulnerability occurs locally</a:t>
            </a:r>
          </a:p>
          <a:p>
            <a:r>
              <a:rPr lang="en-US" dirty="0" smtClean="0"/>
              <a:t>Complexity:</a:t>
            </a:r>
            <a:r>
              <a:rPr lang="en-US" baseline="0" dirty="0" smtClean="0"/>
              <a:t> Medium -&gt; Low. There is not usually a complexity problem for these; this portion now measured in User Interaction: Required</a:t>
            </a:r>
          </a:p>
          <a:p>
            <a:r>
              <a:rPr lang="en-US" baseline="0" dirty="0" smtClean="0"/>
              <a:t>Au: None -&gt; Privileges Required: None (The attacker doesn’t </a:t>
            </a:r>
            <a:r>
              <a:rPr lang="en-US" baseline="0" dirty="0" err="1" smtClean="0"/>
              <a:t>auth</a:t>
            </a:r>
            <a:r>
              <a:rPr lang="en-US" baseline="0" dirty="0" smtClean="0"/>
              <a:t>, UI: Required)</a:t>
            </a:r>
          </a:p>
          <a:p>
            <a:endParaRPr lang="en-US" baseline="0" dirty="0" smtClean="0"/>
          </a:p>
          <a:p>
            <a:r>
              <a:rPr lang="en-US" baseline="0" dirty="0" smtClean="0"/>
              <a:t>Scope: Changed.  Scope measures if the vulnerability and the impact happen in the same “place”. </a:t>
            </a:r>
            <a:r>
              <a:rPr lang="en-US" baseline="0" dirty="0" err="1" smtClean="0"/>
              <a:t>Vuln</a:t>
            </a:r>
            <a:r>
              <a:rPr lang="en-US" baseline="0" dirty="0" smtClean="0"/>
              <a:t> is in the web app, impact is to the client’s browser environment. Scope has changed</a:t>
            </a:r>
          </a:p>
          <a:p>
            <a:endParaRPr lang="en-US" baseline="0" dirty="0" smtClean="0"/>
          </a:p>
          <a:p>
            <a:r>
              <a:rPr lang="en-US" baseline="0" dirty="0" smtClean="0"/>
              <a:t>Impacts: </a:t>
            </a:r>
          </a:p>
          <a:p>
            <a:r>
              <a:rPr lang="en-US" baseline="0" dirty="0" smtClean="0"/>
              <a:t>Some more variation here. Likely will be C: High in many cases because authentication is often lost. Partial integrity </a:t>
            </a:r>
            <a:r>
              <a:rPr lang="en-US" baseline="0" dirty="0" err="1" smtClean="0"/>
              <a:t>bc</a:t>
            </a:r>
            <a:r>
              <a:rPr lang="en-US" baseline="0" dirty="0" smtClean="0"/>
              <a:t>. there may be an impact to </a:t>
            </a:r>
          </a:p>
        </p:txBody>
      </p:sp>
      <p:sp>
        <p:nvSpPr>
          <p:cNvPr id="4" name="Slide Number Placeholder 3"/>
          <p:cNvSpPr>
            <a:spLocks noGrp="1"/>
          </p:cNvSpPr>
          <p:nvPr>
            <p:ph type="sldNum" sz="quarter" idx="10"/>
          </p:nvPr>
        </p:nvSpPr>
        <p:spPr/>
        <p:txBody>
          <a:bodyPr/>
          <a:lstStyle/>
          <a:p>
            <a:fld id="{66210F6E-C2E2-4281-A45E-F94FDE1C1B3E}" type="slidenum">
              <a:rPr lang="en-US" smtClean="0"/>
              <a:pPr/>
              <a:t>31</a:t>
            </a:fld>
            <a:endParaRPr lang="en-US"/>
          </a:p>
        </p:txBody>
      </p:sp>
    </p:spTree>
    <p:extLst>
      <p:ext uri="{BB962C8B-B14F-4D97-AF65-F5344CB8AC3E}">
        <p14:creationId xmlns:p14="http://schemas.microsoft.com/office/powerpoint/2010/main" val="98407865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Changes:</a:t>
            </a:r>
            <a:r>
              <a:rPr lang="en-US" baseline="0" dirty="0" smtClean="0"/>
              <a:t> </a:t>
            </a:r>
          </a:p>
          <a:p>
            <a:r>
              <a:rPr lang="en-US" baseline="0" dirty="0" smtClean="0"/>
              <a:t>Attack Vector: Network -&gt; Local.  XSS is client-side script, it happens in the browser. This will decrease the score</a:t>
            </a:r>
          </a:p>
          <a:p>
            <a:r>
              <a:rPr lang="en-US" dirty="0" smtClean="0"/>
              <a:t>Complexity:</a:t>
            </a:r>
            <a:r>
              <a:rPr lang="en-US" baseline="0" dirty="0" smtClean="0"/>
              <a:t> Medium -&gt; Low. There is not usually a complexity problem for XSS; this portion now measured in User Interaction: Required</a:t>
            </a:r>
          </a:p>
          <a:p>
            <a:r>
              <a:rPr lang="en-US" baseline="0" dirty="0" smtClean="0"/>
              <a:t>Au: None -&gt; Privileges Required: None, same (however, in the case of a stored XSS, the attacker may require privileges)</a:t>
            </a:r>
          </a:p>
          <a:p>
            <a:endParaRPr lang="en-US" baseline="0" dirty="0" smtClean="0"/>
          </a:p>
          <a:p>
            <a:r>
              <a:rPr lang="en-US" baseline="0" dirty="0" smtClean="0"/>
              <a:t>Scope: Changed.  Scope measures if the vulnerability and the impact happen in the same “place”. </a:t>
            </a:r>
            <a:r>
              <a:rPr lang="en-US" baseline="0" dirty="0" err="1" smtClean="0"/>
              <a:t>Vuln</a:t>
            </a:r>
            <a:r>
              <a:rPr lang="en-US" baseline="0" dirty="0" smtClean="0"/>
              <a:t> is in the web app, impact is to the client’s browser environment. Scope has changed</a:t>
            </a:r>
          </a:p>
          <a:p>
            <a:endParaRPr lang="en-US" baseline="0" dirty="0" smtClean="0"/>
          </a:p>
          <a:p>
            <a:r>
              <a:rPr lang="en-US" baseline="0" dirty="0" smtClean="0"/>
              <a:t>Impacts: </a:t>
            </a:r>
          </a:p>
          <a:p>
            <a:r>
              <a:rPr lang="en-US" baseline="0" dirty="0" smtClean="0"/>
              <a:t>Some more variation here. Likely will be C: High in many cases because authentication is often lost. Partial integrity </a:t>
            </a:r>
            <a:r>
              <a:rPr lang="en-US" baseline="0" dirty="0" err="1" smtClean="0"/>
              <a:t>bc</a:t>
            </a:r>
            <a:r>
              <a:rPr lang="en-US" baseline="0" dirty="0" smtClean="0"/>
              <a:t>. there may be an impact to </a:t>
            </a:r>
          </a:p>
        </p:txBody>
      </p:sp>
      <p:sp>
        <p:nvSpPr>
          <p:cNvPr id="4" name="Slide Number Placeholder 3"/>
          <p:cNvSpPr>
            <a:spLocks noGrp="1"/>
          </p:cNvSpPr>
          <p:nvPr>
            <p:ph type="sldNum" sz="quarter" idx="10"/>
          </p:nvPr>
        </p:nvSpPr>
        <p:spPr/>
        <p:txBody>
          <a:bodyPr/>
          <a:lstStyle/>
          <a:p>
            <a:fld id="{66210F6E-C2E2-4281-A45E-F94FDE1C1B3E}" type="slidenum">
              <a:rPr lang="en-US" smtClean="0"/>
              <a:pPr/>
              <a:t>32</a:t>
            </a:fld>
            <a:endParaRPr lang="en-US"/>
          </a:p>
        </p:txBody>
      </p:sp>
    </p:spTree>
    <p:extLst>
      <p:ext uri="{BB962C8B-B14F-4D97-AF65-F5344CB8AC3E}">
        <p14:creationId xmlns:p14="http://schemas.microsoft.com/office/powerpoint/2010/main" val="98407865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smtClean="0"/>
          </a:p>
          <a:p>
            <a:endParaRPr lang="en-US" dirty="0" smtClean="0"/>
          </a:p>
          <a:p>
            <a:r>
              <a:rPr lang="en-US" dirty="0" smtClean="0"/>
              <a:t>https://</a:t>
            </a:r>
            <a:r>
              <a:rPr lang="en-US" dirty="0" err="1" smtClean="0"/>
              <a:t>twitter.com</a:t>
            </a:r>
            <a:r>
              <a:rPr lang="en-US" dirty="0" smtClean="0"/>
              <a:t>/</a:t>
            </a:r>
            <a:r>
              <a:rPr lang="en-US" dirty="0" err="1" smtClean="0"/>
              <a:t>tqbf</a:t>
            </a:r>
            <a:r>
              <a:rPr lang="en-US" dirty="0" smtClean="0"/>
              <a:t>/status/453695545677078528</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2</a:t>
            </a:fld>
            <a:endParaRPr lang="en-US"/>
          </a:p>
        </p:txBody>
      </p:sp>
    </p:spTree>
    <p:extLst>
      <p:ext uri="{BB962C8B-B14F-4D97-AF65-F5344CB8AC3E}">
        <p14:creationId xmlns:p14="http://schemas.microsoft.com/office/powerpoint/2010/main" val="345678832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Changes:</a:t>
            </a:r>
            <a:r>
              <a:rPr lang="en-US" baseline="0" dirty="0" smtClean="0"/>
              <a:t> </a:t>
            </a:r>
          </a:p>
          <a:p>
            <a:r>
              <a:rPr lang="en-US" baseline="0" dirty="0" smtClean="0"/>
              <a:t>Attack Vector: Network -&gt; Local.  The file vulnerability occurs locally</a:t>
            </a:r>
          </a:p>
          <a:p>
            <a:r>
              <a:rPr lang="en-US" dirty="0" smtClean="0"/>
              <a:t>Complexity:</a:t>
            </a:r>
            <a:r>
              <a:rPr lang="en-US" baseline="0" dirty="0" smtClean="0"/>
              <a:t> Medium -&gt; Low. There is not usually a complexity problem for these; this portion now measured in User Interaction: Required</a:t>
            </a:r>
          </a:p>
          <a:p>
            <a:r>
              <a:rPr lang="en-US" baseline="0" dirty="0" smtClean="0"/>
              <a:t>Au: None -&gt; Privileges Required: None (The attacker doesn’t </a:t>
            </a:r>
            <a:r>
              <a:rPr lang="en-US" baseline="0" dirty="0" err="1" smtClean="0"/>
              <a:t>auth</a:t>
            </a:r>
            <a:r>
              <a:rPr lang="en-US" baseline="0" dirty="0" smtClean="0"/>
              <a:t>, UI: Required)</a:t>
            </a:r>
          </a:p>
          <a:p>
            <a:endParaRPr lang="en-US" baseline="0" dirty="0" smtClean="0"/>
          </a:p>
          <a:p>
            <a:r>
              <a:rPr lang="en-US" baseline="0" dirty="0" smtClean="0"/>
              <a:t>Scope: Changed.  Scope measures if the vulnerability and the impact happen in the same “place”. </a:t>
            </a:r>
            <a:r>
              <a:rPr lang="en-US" baseline="0" dirty="0" err="1" smtClean="0"/>
              <a:t>Vuln</a:t>
            </a:r>
            <a:r>
              <a:rPr lang="en-US" baseline="0" dirty="0" smtClean="0"/>
              <a:t> is in the web app, impact is to the client’s browser environment. Scope has changed</a:t>
            </a:r>
          </a:p>
          <a:p>
            <a:endParaRPr lang="en-US" baseline="0" dirty="0" smtClean="0"/>
          </a:p>
          <a:p>
            <a:r>
              <a:rPr lang="en-US" baseline="0" dirty="0" smtClean="0"/>
              <a:t>Impacts: </a:t>
            </a:r>
          </a:p>
          <a:p>
            <a:r>
              <a:rPr lang="en-US" baseline="0" dirty="0" smtClean="0"/>
              <a:t>Some more variation here. Likely will be C: High in many cases because authentication is often lost. Partial integrity </a:t>
            </a:r>
            <a:r>
              <a:rPr lang="en-US" baseline="0" dirty="0" err="1" smtClean="0"/>
              <a:t>bc</a:t>
            </a:r>
            <a:r>
              <a:rPr lang="en-US" baseline="0" dirty="0" smtClean="0"/>
              <a:t>. there may be an impact to </a:t>
            </a:r>
          </a:p>
        </p:txBody>
      </p:sp>
      <p:sp>
        <p:nvSpPr>
          <p:cNvPr id="4" name="Slide Number Placeholder 3"/>
          <p:cNvSpPr>
            <a:spLocks noGrp="1"/>
          </p:cNvSpPr>
          <p:nvPr>
            <p:ph type="sldNum" sz="quarter" idx="10"/>
          </p:nvPr>
        </p:nvSpPr>
        <p:spPr/>
        <p:txBody>
          <a:bodyPr/>
          <a:lstStyle/>
          <a:p>
            <a:fld id="{66210F6E-C2E2-4281-A45E-F94FDE1C1B3E}" type="slidenum">
              <a:rPr lang="en-US" smtClean="0"/>
              <a:pPr/>
              <a:t>34</a:t>
            </a:fld>
            <a:endParaRPr lang="en-US"/>
          </a:p>
        </p:txBody>
      </p:sp>
    </p:spTree>
    <p:extLst>
      <p:ext uri="{BB962C8B-B14F-4D97-AF65-F5344CB8AC3E}">
        <p14:creationId xmlns:p14="http://schemas.microsoft.com/office/powerpoint/2010/main" val="98407865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35</a:t>
            </a:fld>
            <a:endParaRPr lang="en-US"/>
          </a:p>
        </p:txBody>
      </p:sp>
    </p:spTree>
    <p:extLst>
      <p:ext uri="{BB962C8B-B14F-4D97-AF65-F5344CB8AC3E}">
        <p14:creationId xmlns:p14="http://schemas.microsoft.com/office/powerpoint/2010/main" val="209025777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Building on the work of </a:t>
            </a:r>
            <a:r>
              <a:rPr lang="en-US" dirty="0" err="1" smtClean="0"/>
              <a:t>Scarfone</a:t>
            </a:r>
            <a:r>
              <a:rPr lang="en-US" dirty="0" smtClean="0"/>
              <a:t> &amp; </a:t>
            </a:r>
            <a:r>
              <a:rPr lang="en-US" dirty="0" err="1" smtClean="0"/>
              <a:t>Mell</a:t>
            </a:r>
            <a:r>
              <a:rPr lang="en-US" dirty="0" smtClean="0"/>
              <a:t>, 2009</a:t>
            </a:r>
          </a:p>
          <a:p>
            <a:pPr lvl="1"/>
            <a:r>
              <a:rPr lang="en-US" dirty="0" smtClean="0"/>
              <a:t>Analysis of 11,012 </a:t>
            </a:r>
            <a:r>
              <a:rPr lang="en-US" dirty="0" err="1" smtClean="0"/>
              <a:t>vulns</a:t>
            </a:r>
            <a:r>
              <a:rPr lang="en-US" dirty="0" smtClean="0"/>
              <a:t> 2007 – 2009, by NVD</a:t>
            </a:r>
          </a:p>
          <a:p>
            <a:pPr lvl="1"/>
            <a:r>
              <a:rPr lang="en-US" dirty="0" smtClean="0"/>
              <a:t>Further by </a:t>
            </a:r>
            <a:r>
              <a:rPr lang="en-US" dirty="0" err="1" smtClean="0"/>
              <a:t>Scarfone</a:t>
            </a:r>
            <a:r>
              <a:rPr lang="en-US" dirty="0" smtClean="0"/>
              <a:t> 5,065 </a:t>
            </a:r>
            <a:r>
              <a:rPr lang="en-US" dirty="0" err="1" smtClean="0"/>
              <a:t>vulns</a:t>
            </a:r>
            <a:r>
              <a:rPr lang="en-US" dirty="0" smtClean="0"/>
              <a:t> 2011-2012 @NVD</a:t>
            </a:r>
          </a:p>
          <a:p>
            <a:endParaRPr lang="en-US" dirty="0" smtClean="0"/>
          </a:p>
          <a:p>
            <a:r>
              <a:rPr lang="en-US" dirty="0" smtClean="0"/>
              <a:t>Vector 1: Remote code execution, service has non-root privileges</a:t>
            </a:r>
          </a:p>
          <a:p>
            <a:r>
              <a:rPr lang="en-US" dirty="0" smtClean="0"/>
              <a:t>Vector 2: Cross-site scripting</a:t>
            </a:r>
          </a:p>
          <a:p>
            <a:r>
              <a:rPr lang="en-US" dirty="0" smtClean="0"/>
              <a:t>Vector 3: User-interactive,</a:t>
            </a:r>
            <a:r>
              <a:rPr lang="en-US" baseline="0" dirty="0" smtClean="0"/>
              <a:t> user-level code execution (e.g. drive-by attack, malicious Flash / Java / PDF, etc.)</a:t>
            </a:r>
          </a:p>
          <a:p>
            <a:r>
              <a:rPr lang="en-US" baseline="0" dirty="0" smtClean="0"/>
              <a:t>Vector 4: Same as #3, but assume user is root / admin</a:t>
            </a:r>
          </a:p>
          <a:p>
            <a:r>
              <a:rPr lang="en-US" baseline="0" dirty="0" smtClean="0"/>
              <a:t>Vector 5: Same as #1, but assume service is root / admin</a:t>
            </a:r>
          </a:p>
          <a:p>
            <a:r>
              <a:rPr lang="en-US" baseline="0" dirty="0" smtClean="0"/>
              <a:t>Vector 6: </a:t>
            </a:r>
            <a:r>
              <a:rPr lang="en-US" baseline="0" dirty="0" err="1" smtClean="0"/>
              <a:t>Heartbleed</a:t>
            </a:r>
            <a:r>
              <a:rPr lang="en-US" baseline="0" dirty="0" smtClean="0"/>
              <a:t> – Remote, </a:t>
            </a:r>
            <a:r>
              <a:rPr lang="en-US" baseline="0" dirty="0" err="1" smtClean="0"/>
              <a:t>unauth</a:t>
            </a:r>
            <a:r>
              <a:rPr lang="en-US" baseline="0" dirty="0" smtClean="0"/>
              <a:t>, partial Confidentiality</a:t>
            </a:r>
          </a:p>
          <a:p>
            <a:r>
              <a:rPr lang="en-US" baseline="0" dirty="0" smtClean="0"/>
              <a:t>Vector 7: Remote </a:t>
            </a:r>
            <a:r>
              <a:rPr lang="en-US" baseline="0" dirty="0" err="1" smtClean="0"/>
              <a:t>DoS</a:t>
            </a:r>
            <a:r>
              <a:rPr lang="en-US" baseline="0" dirty="0" smtClean="0"/>
              <a:t>, partial Availability</a:t>
            </a:r>
          </a:p>
          <a:p>
            <a:endParaRPr lang="en-US" baseline="0" dirty="0" smtClean="0"/>
          </a:p>
          <a:p>
            <a:r>
              <a:rPr lang="en-US" baseline="0" dirty="0" smtClean="0"/>
              <a:t>This describes 71.2% of the 2007-2009 </a:t>
            </a:r>
            <a:r>
              <a:rPr lang="en-US" baseline="0" dirty="0" err="1" smtClean="0"/>
              <a:t>vulns</a:t>
            </a:r>
            <a:r>
              <a:rPr lang="en-US" baseline="0" dirty="0" smtClean="0"/>
              <a:t>, and 66.2% of the 2011-2012 flaws</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39</a:t>
            </a:fld>
            <a:endParaRPr lang="en-US"/>
          </a:p>
        </p:txBody>
      </p:sp>
    </p:spTree>
    <p:extLst>
      <p:ext uri="{BB962C8B-B14F-4D97-AF65-F5344CB8AC3E}">
        <p14:creationId xmlns:p14="http://schemas.microsoft.com/office/powerpoint/2010/main" val="323774684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Note the top</a:t>
            </a:r>
            <a:r>
              <a:rPr lang="en-US" baseline="0" dirty="0" smtClean="0"/>
              <a:t> 2 here: we’re saying that Access Complexity Low vs. Medium is the only differentiator for &gt; 75% of vulnerabilities</a:t>
            </a:r>
          </a:p>
          <a:p>
            <a:r>
              <a:rPr lang="en-US" baseline="0" dirty="0" smtClean="0"/>
              <a:t>Access Vector rarely matters and Authentication rarely matters. </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40</a:t>
            </a:fld>
            <a:endParaRPr lang="en-US"/>
          </a:p>
        </p:txBody>
      </p:sp>
    </p:spTree>
    <p:extLst>
      <p:ext uri="{BB962C8B-B14F-4D97-AF65-F5344CB8AC3E}">
        <p14:creationId xmlns:p14="http://schemas.microsoft.com/office/powerpoint/2010/main" val="103785323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Here, the</a:t>
            </a:r>
            <a:r>
              <a:rPr lang="en-US" baseline="0" dirty="0" smtClean="0"/>
              <a:t> story is a little better. </a:t>
            </a:r>
          </a:p>
          <a:p>
            <a:r>
              <a:rPr lang="en-US" baseline="0" dirty="0" smtClean="0"/>
              <a:t>	Top 3 from 2007-2009 are 75.2% of </a:t>
            </a:r>
            <a:r>
              <a:rPr lang="en-US" baseline="0" dirty="0" err="1" smtClean="0"/>
              <a:t>vulns</a:t>
            </a:r>
            <a:endParaRPr lang="en-US" baseline="0" dirty="0" smtClean="0"/>
          </a:p>
          <a:p>
            <a:r>
              <a:rPr lang="en-US" baseline="0" dirty="0" smtClean="0"/>
              <a:t>	Top 4 from 2011-2012 are 78.6% of </a:t>
            </a:r>
            <a:r>
              <a:rPr lang="en-US" baseline="0" dirty="0" err="1" smtClean="0"/>
              <a:t>vulns</a:t>
            </a:r>
            <a:endParaRPr lang="en-US" baseline="0" dirty="0" smtClean="0"/>
          </a:p>
          <a:p>
            <a:endParaRPr lang="en-US" baseline="0" dirty="0" smtClean="0"/>
          </a:p>
          <a:p>
            <a:r>
              <a:rPr lang="en-US" baseline="0" dirty="0" smtClean="0"/>
              <a:t>Still, overall the picture is bleak: lots of work, little differentiation, and very little information conveyed about a flaw.</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41</a:t>
            </a:fld>
            <a:endParaRPr lang="en-US"/>
          </a:p>
        </p:txBody>
      </p:sp>
    </p:spTree>
    <p:extLst>
      <p:ext uri="{BB962C8B-B14F-4D97-AF65-F5344CB8AC3E}">
        <p14:creationId xmlns:p14="http://schemas.microsoft.com/office/powerpoint/2010/main" val="178092117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Partial</a:t>
            </a:r>
            <a:r>
              <a:rPr lang="en-US" baseline="0" dirty="0" smtClean="0"/>
              <a:t> fairly constant; None and complete diverge ~3400 and then waver near the top end of the graph</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42</a:t>
            </a:fld>
            <a:endParaRPr lang="en-US"/>
          </a:p>
        </p:txBody>
      </p:sp>
    </p:spTree>
    <p:extLst>
      <p:ext uri="{BB962C8B-B14F-4D97-AF65-F5344CB8AC3E}">
        <p14:creationId xmlns:p14="http://schemas.microsoft.com/office/powerpoint/2010/main" val="388733165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Complete</a:t>
            </a:r>
            <a:r>
              <a:rPr lang="en-US" baseline="0" dirty="0" smtClean="0"/>
              <a:t> runs at the bottom for VDB B</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44</a:t>
            </a:fld>
            <a:endParaRPr lang="en-US"/>
          </a:p>
        </p:txBody>
      </p:sp>
    </p:spTree>
    <p:extLst>
      <p:ext uri="{BB962C8B-B14F-4D97-AF65-F5344CB8AC3E}">
        <p14:creationId xmlns:p14="http://schemas.microsoft.com/office/powerpoint/2010/main" val="395905579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Building on the “success” of Partial+, this is intended to give those who do e.g. </a:t>
            </a:r>
            <a:r>
              <a:rPr lang="en-US" dirty="0" err="1" smtClean="0"/>
              <a:t>pentesting</a:t>
            </a:r>
            <a:r>
              <a:rPr lang="en-US" dirty="0" smtClean="0"/>
              <a:t> an ability to describe with CVSS what the overall impact on a system will be to a chain of vulnerabilities.</a:t>
            </a:r>
          </a:p>
          <a:p>
            <a:endParaRPr lang="en-US" dirty="0" smtClean="0"/>
          </a:p>
          <a:p>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52</a:t>
            </a:fld>
            <a:endParaRPr lang="en-US"/>
          </a:p>
        </p:txBody>
      </p:sp>
    </p:spTree>
    <p:extLst>
      <p:ext uri="{BB962C8B-B14F-4D97-AF65-F5344CB8AC3E}">
        <p14:creationId xmlns:p14="http://schemas.microsoft.com/office/powerpoint/2010/main" val="2194529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My research, w/ Martin Lee covering 3 VDBs</a:t>
            </a:r>
          </a:p>
          <a:p>
            <a:pPr lvl="1"/>
            <a:r>
              <a:rPr lang="en-US" dirty="0" smtClean="0"/>
              <a:t>Look at scoring consistency across VDBs</a:t>
            </a:r>
          </a:p>
          <a:p>
            <a:pPr lvl="1"/>
            <a:r>
              <a:rPr lang="en-US" dirty="0" smtClean="0"/>
              <a:t>Look for human factors to appear</a:t>
            </a:r>
          </a:p>
          <a:p>
            <a:pPr lvl="1"/>
            <a:r>
              <a:rPr lang="en-US" dirty="0" smtClean="0"/>
              <a:t>Compare to </a:t>
            </a:r>
            <a:r>
              <a:rPr lang="en-US" dirty="0" err="1" smtClean="0"/>
              <a:t>Scarfone</a:t>
            </a:r>
            <a:r>
              <a:rPr lang="en-US" dirty="0" smtClean="0"/>
              <a:t> &amp; </a:t>
            </a:r>
            <a:r>
              <a:rPr lang="en-US" dirty="0" err="1" smtClean="0"/>
              <a:t>Mell’s</a:t>
            </a:r>
            <a:r>
              <a:rPr lang="en-US" dirty="0" smtClean="0"/>
              <a:t> results</a:t>
            </a:r>
          </a:p>
          <a:p>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5</a:t>
            </a:fld>
            <a:endParaRPr lang="en-US"/>
          </a:p>
        </p:txBody>
      </p:sp>
    </p:spTree>
    <p:extLst>
      <p:ext uri="{BB962C8B-B14F-4D97-AF65-F5344CB8AC3E}">
        <p14:creationId xmlns:p14="http://schemas.microsoft.com/office/powerpoint/2010/main" val="31826259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Cumulative Incidence of Binary Classification</a:t>
            </a:r>
          </a:p>
          <a:p>
            <a:r>
              <a:rPr lang="en-US" dirty="0" smtClean="0"/>
              <a:t>1000 items</a:t>
            </a:r>
          </a:p>
          <a:p>
            <a:r>
              <a:rPr lang="en-US" dirty="0" smtClean="0"/>
              <a:t>Class A ==</a:t>
            </a:r>
            <a:r>
              <a:rPr lang="en-US" baseline="0" dirty="0" smtClean="0"/>
              <a:t> 50% chance 1 </a:t>
            </a:r>
            <a:r>
              <a:rPr lang="en-US" baseline="0" dirty="0" err="1" smtClean="0"/>
              <a:t>vs</a:t>
            </a:r>
            <a:r>
              <a:rPr lang="en-US" baseline="0" dirty="0" smtClean="0"/>
              <a:t> 0</a:t>
            </a:r>
          </a:p>
          <a:p>
            <a:r>
              <a:rPr lang="en-US" dirty="0" smtClean="0"/>
              <a:t>Class</a:t>
            </a:r>
            <a:r>
              <a:rPr lang="en-US" baseline="0" dirty="0" smtClean="0"/>
              <a:t> B == 25% chance 1 </a:t>
            </a:r>
            <a:r>
              <a:rPr lang="en-US" baseline="0" dirty="0" err="1" smtClean="0"/>
              <a:t>vs</a:t>
            </a:r>
            <a:r>
              <a:rPr lang="en-US" baseline="0" dirty="0" smtClean="0"/>
              <a:t> 0</a:t>
            </a:r>
          </a:p>
          <a:p>
            <a:endParaRPr lang="en-US" dirty="0" smtClean="0"/>
          </a:p>
          <a:p>
            <a:r>
              <a:rPr lang="en-US" dirty="0" smtClean="0"/>
              <a:t>Changes after item 500 </a:t>
            </a:r>
          </a:p>
          <a:p>
            <a:r>
              <a:rPr lang="en-US" dirty="0" smtClean="0"/>
              <a:t>A to 75%</a:t>
            </a:r>
            <a:r>
              <a:rPr lang="en-US" baseline="0" dirty="0" smtClean="0"/>
              <a:t> 1 </a:t>
            </a:r>
            <a:r>
              <a:rPr lang="en-US" baseline="0" dirty="0" err="1" smtClean="0"/>
              <a:t>vs</a:t>
            </a:r>
            <a:r>
              <a:rPr lang="en-US" baseline="0" dirty="0" smtClean="0"/>
              <a:t> 0</a:t>
            </a:r>
          </a:p>
          <a:p>
            <a:r>
              <a:rPr lang="en-US" baseline="0" dirty="0" smtClean="0"/>
              <a:t>B to 10% 1 </a:t>
            </a:r>
            <a:r>
              <a:rPr lang="en-US" baseline="0" dirty="0" err="1" smtClean="0"/>
              <a:t>vs</a:t>
            </a:r>
            <a:r>
              <a:rPr lang="en-US" baseline="0" dirty="0" smtClean="0"/>
              <a:t> 0</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6</a:t>
            </a:fld>
            <a:endParaRPr lang="en-US"/>
          </a:p>
        </p:txBody>
      </p:sp>
    </p:spTree>
    <p:extLst>
      <p:ext uri="{BB962C8B-B14F-4D97-AF65-F5344CB8AC3E}">
        <p14:creationId xmlns:p14="http://schemas.microsoft.com/office/powerpoint/2010/main" val="379051549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Here we see the sum of CVSS scores over 9000+ Vulnerabilities</a:t>
            </a:r>
          </a:p>
          <a:p>
            <a:r>
              <a:rPr lang="en-US" dirty="0" smtClean="0"/>
              <a:t>Generally, the scores are stable but you notice a slight underscoring for VDB B relative</a:t>
            </a:r>
            <a:r>
              <a:rPr lang="en-US" baseline="0" dirty="0" smtClean="0"/>
              <a:t> to A and C, which roughly track with each other. </a:t>
            </a:r>
          </a:p>
          <a:p>
            <a:r>
              <a:rPr lang="en-US" baseline="0" dirty="0" smtClean="0"/>
              <a:t>Note the divergence around vulnerability 3000 and though we see B’s line stopping short of the other two (fewer </a:t>
            </a:r>
            <a:r>
              <a:rPr lang="en-US" baseline="0" dirty="0" err="1" smtClean="0"/>
              <a:t>vulns</a:t>
            </a:r>
            <a:r>
              <a:rPr lang="en-US" baseline="0" dirty="0" smtClean="0"/>
              <a:t> received) each line is relatively straight slope</a:t>
            </a:r>
          </a:p>
          <a:p>
            <a:endParaRPr lang="en-US" baseline="0" dirty="0" smtClean="0"/>
          </a:p>
          <a:p>
            <a:r>
              <a:rPr lang="en-US" baseline="0" dirty="0" smtClean="0"/>
              <a:t>Compare to the count of each VDB assigning the Highest or Lowest score for each vulnerability</a:t>
            </a:r>
          </a:p>
          <a:p>
            <a:r>
              <a:rPr lang="en-US" baseline="0" dirty="0" smtClean="0"/>
              <a:t>C most likely to score highest, least likely to score lowest</a:t>
            </a:r>
          </a:p>
          <a:p>
            <a:r>
              <a:rPr lang="en-US" baseline="0" dirty="0" smtClean="0"/>
              <a:t>A least likely to score highest, most likely to score lowest</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7</a:t>
            </a:fld>
            <a:endParaRPr lang="en-US"/>
          </a:p>
        </p:txBody>
      </p:sp>
    </p:spTree>
    <p:extLst>
      <p:ext uri="{BB962C8B-B14F-4D97-AF65-F5344CB8AC3E}">
        <p14:creationId xmlns:p14="http://schemas.microsoft.com/office/powerpoint/2010/main" val="4990260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Note the straight slope and</a:t>
            </a:r>
            <a:r>
              <a:rPr lang="en-US" baseline="0" dirty="0" smtClean="0"/>
              <a:t> consistent overlap for Network (top line), Local (mid line) and Adjacent (bottom line)</a:t>
            </a:r>
          </a:p>
          <a:p>
            <a:r>
              <a:rPr lang="en-US" baseline="0" dirty="0" smtClean="0"/>
              <a:t>For each VDB, this appears to be an objective decision</a:t>
            </a:r>
          </a:p>
          <a:p>
            <a:endParaRPr lang="en-US" baseline="0" dirty="0" smtClean="0"/>
          </a:p>
          <a:p>
            <a:r>
              <a:rPr lang="en-US" baseline="0" dirty="0" smtClean="0"/>
              <a:t>Suggests that the scoring is consistent across all 3 VDBs and over time</a:t>
            </a:r>
          </a:p>
          <a:p>
            <a:r>
              <a:rPr lang="en-US" baseline="0" dirty="0" smtClean="0"/>
              <a:t>82% of </a:t>
            </a:r>
            <a:r>
              <a:rPr lang="en-US" baseline="0" dirty="0" err="1" smtClean="0"/>
              <a:t>vulns</a:t>
            </a:r>
            <a:r>
              <a:rPr lang="en-US" baseline="0" dirty="0" smtClean="0"/>
              <a:t> “network”</a:t>
            </a:r>
          </a:p>
          <a:p>
            <a:r>
              <a:rPr lang="en-US" baseline="0" dirty="0" smtClean="0"/>
              <a:t>16% of </a:t>
            </a:r>
            <a:r>
              <a:rPr lang="en-US" baseline="0" dirty="0" err="1" smtClean="0"/>
              <a:t>vulns</a:t>
            </a:r>
            <a:r>
              <a:rPr lang="en-US" baseline="0" dirty="0" smtClean="0"/>
              <a:t> “local”</a:t>
            </a:r>
          </a:p>
          <a:p>
            <a:r>
              <a:rPr lang="en-US" baseline="0" dirty="0" smtClean="0"/>
              <a:t>Rest are Adjacent</a:t>
            </a:r>
          </a:p>
        </p:txBody>
      </p:sp>
      <p:sp>
        <p:nvSpPr>
          <p:cNvPr id="4" name="Slide Number Placeholder 3"/>
          <p:cNvSpPr>
            <a:spLocks noGrp="1"/>
          </p:cNvSpPr>
          <p:nvPr>
            <p:ph type="sldNum" sz="quarter" idx="10"/>
          </p:nvPr>
        </p:nvSpPr>
        <p:spPr/>
        <p:txBody>
          <a:bodyPr/>
          <a:lstStyle/>
          <a:p>
            <a:fld id="{66210F6E-C2E2-4281-A45E-F94FDE1C1B3E}" type="slidenum">
              <a:rPr lang="en-US" smtClean="0"/>
              <a:pPr/>
              <a:t>8</a:t>
            </a:fld>
            <a:endParaRPr lang="en-US"/>
          </a:p>
        </p:txBody>
      </p:sp>
    </p:spTree>
    <p:extLst>
      <p:ext uri="{BB962C8B-B14F-4D97-AF65-F5344CB8AC3E}">
        <p14:creationId xmlns:p14="http://schemas.microsoft.com/office/powerpoint/2010/main" val="49902603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Here we see</a:t>
            </a:r>
            <a:r>
              <a:rPr lang="en-US" baseline="0" dirty="0" smtClean="0"/>
              <a:t> our first deviation</a:t>
            </a:r>
          </a:p>
          <a:p>
            <a:r>
              <a:rPr lang="en-US" baseline="0" dirty="0" smtClean="0"/>
              <a:t>VDB B and C are consistently applying None and Single</a:t>
            </a:r>
          </a:p>
          <a:p>
            <a:r>
              <a:rPr lang="en-US" baseline="0" dirty="0" smtClean="0"/>
              <a:t>All three are consistently applying Multiple</a:t>
            </a:r>
          </a:p>
          <a:p>
            <a:endParaRPr lang="en-US" baseline="0" dirty="0" smtClean="0"/>
          </a:p>
          <a:p>
            <a:r>
              <a:rPr lang="en-US" baseline="0" dirty="0" smtClean="0"/>
              <a:t>VDB A however is underscoring None relative to B and C, as well as </a:t>
            </a:r>
            <a:r>
              <a:rPr lang="en-US" baseline="0" dirty="0" err="1" smtClean="0"/>
              <a:t>overscoring</a:t>
            </a:r>
            <a:r>
              <a:rPr lang="en-US" baseline="0" dirty="0" smtClean="0"/>
              <a:t> Single relative to B and C</a:t>
            </a:r>
          </a:p>
          <a:p>
            <a:r>
              <a:rPr lang="en-US" baseline="0" dirty="0" smtClean="0"/>
              <a:t>Note also that the difference is relatively constant, suggesting that VDB A is in fact replacing Single for None, suggesting that they are applying an internally consistent methodology. Why?</a:t>
            </a:r>
          </a:p>
          <a:p>
            <a:endParaRPr lang="en-US" baseline="0" dirty="0" smtClean="0"/>
          </a:p>
          <a:p>
            <a:r>
              <a:rPr lang="en-US" baseline="0" dirty="0" smtClean="0"/>
              <a:t>Let’s go to section 2.1.3 of the v2 guide:</a:t>
            </a:r>
          </a:p>
          <a:p>
            <a:r>
              <a:rPr lang="en-US" baseline="0" dirty="0" smtClean="0"/>
              <a:t>“It is important to note that the Authentication metric is different from Access Vector. Here, authentication requirements are considered once the system has already been accessed. Specifically, for locally exploitable vulnerabilities, this metric should only be set to “single” or “multiple” if authentication is needed beyond what is required to log into the system.”</a:t>
            </a:r>
          </a:p>
          <a:p>
            <a:endParaRPr lang="en-US" baseline="0" dirty="0" smtClean="0"/>
          </a:p>
          <a:p>
            <a:r>
              <a:rPr lang="en-US" baseline="0" dirty="0" smtClean="0"/>
              <a:t>So while B and C are scoring e.g. Local privilege escalation vulnerabilities on Linux that require a logged-in user as “Access Vector: Local, Authentication: None”, it would appear that Vendor A is scoring this as “AV: Local, Au: Single”</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9</a:t>
            </a:fld>
            <a:endParaRPr lang="en-US"/>
          </a:p>
        </p:txBody>
      </p:sp>
    </p:spTree>
    <p:extLst>
      <p:ext uri="{BB962C8B-B14F-4D97-AF65-F5344CB8AC3E}">
        <p14:creationId xmlns:p14="http://schemas.microsoft.com/office/powerpoint/2010/main" val="139275614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Here we see</a:t>
            </a:r>
            <a:r>
              <a:rPr lang="en-US" baseline="0" dirty="0" smtClean="0"/>
              <a:t> the first signs of subjective criteria writ large</a:t>
            </a:r>
          </a:p>
          <a:p>
            <a:endParaRPr lang="en-US" baseline="0" dirty="0" smtClean="0"/>
          </a:p>
          <a:p>
            <a:r>
              <a:rPr lang="en-US" baseline="0" dirty="0" smtClean="0"/>
              <a:t>For Access Complexity there are a few things that stand out:</a:t>
            </a:r>
          </a:p>
          <a:p>
            <a:r>
              <a:rPr lang="en-US" baseline="0" dirty="0" smtClean="0"/>
              <a:t>First, A,B, and C are consistently rating “High”, and not very frequently. That’s the straight line at the bottom.</a:t>
            </a:r>
          </a:p>
          <a:p>
            <a:r>
              <a:rPr lang="en-US" baseline="0" dirty="0" smtClean="0"/>
              <a:t>However, we do see a “tuning fork” appearance that seems to start around Vulnerability 2000 for “Medium B” (the top teal line) and “Low B” (the bottom purple line)</a:t>
            </a:r>
          </a:p>
          <a:p>
            <a:r>
              <a:rPr lang="en-US" baseline="0" dirty="0" smtClean="0"/>
              <a:t>Likewise a similar shape shows up for Low and Medium in VDBs A and C around vulnerability 4000.</a:t>
            </a:r>
          </a:p>
          <a:p>
            <a:endParaRPr lang="en-US" baseline="0" dirty="0" smtClean="0"/>
          </a:p>
          <a:p>
            <a:r>
              <a:rPr lang="en-US" baseline="0" dirty="0" smtClean="0"/>
              <a:t>Let’s separate by VDB and have a closer look</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11</a:t>
            </a:fld>
            <a:endParaRPr lang="en-US"/>
          </a:p>
        </p:txBody>
      </p:sp>
    </p:spTree>
    <p:extLst>
      <p:ext uri="{BB962C8B-B14F-4D97-AF65-F5344CB8AC3E}">
        <p14:creationId xmlns:p14="http://schemas.microsoft.com/office/powerpoint/2010/main" val="353364825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Divergence begins at ~3600 and trends</a:t>
            </a:r>
            <a:r>
              <a:rPr lang="en-US" baseline="0" dirty="0" smtClean="0"/>
              <a:t> outward from there</a:t>
            </a:r>
            <a:endParaRPr lang="en-US" dirty="0"/>
          </a:p>
        </p:txBody>
      </p:sp>
      <p:sp>
        <p:nvSpPr>
          <p:cNvPr id="4" name="Slide Number Placeholder 3"/>
          <p:cNvSpPr>
            <a:spLocks noGrp="1"/>
          </p:cNvSpPr>
          <p:nvPr>
            <p:ph type="sldNum" sz="quarter" idx="10"/>
          </p:nvPr>
        </p:nvSpPr>
        <p:spPr/>
        <p:txBody>
          <a:bodyPr/>
          <a:lstStyle/>
          <a:p>
            <a:fld id="{66210F6E-C2E2-4281-A45E-F94FDE1C1B3E}" type="slidenum">
              <a:rPr lang="en-US" smtClean="0"/>
              <a:pPr/>
              <a:t>12</a:t>
            </a:fld>
            <a:endParaRPr lang="en-US"/>
          </a:p>
        </p:txBody>
      </p:sp>
    </p:spTree>
    <p:extLst>
      <p:ext uri="{BB962C8B-B14F-4D97-AF65-F5344CB8AC3E}">
        <p14:creationId xmlns:p14="http://schemas.microsoft.com/office/powerpoint/2010/main" val="3533648259"/>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1">
          <a:blip r:embed="rId2" cstate="print">
            <a:lum/>
          </a:blip>
          <a:srcRect/>
          <a:stretch>
            <a:fillRect l="-5000" r="-1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3048000" y="3124200"/>
            <a:ext cx="5410200" cy="704850"/>
          </a:xfrm>
        </p:spPr>
        <p:txBody>
          <a:bodyPr>
            <a:normAutofit/>
          </a:bodyPr>
          <a:lstStyle>
            <a:lvl1pPr algn="r">
              <a:defRPr sz="2800">
                <a:latin typeface="Arial" pitchFamily="34" charset="0"/>
                <a:cs typeface="Arial" pitchFamily="34" charset="0"/>
              </a:defRPr>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3581400" y="4267200"/>
            <a:ext cx="4876800" cy="914400"/>
          </a:xfrm>
        </p:spPr>
        <p:txBody>
          <a:bodyPr>
            <a:normAutofit/>
          </a:bodyPr>
          <a:lstStyle>
            <a:lvl1pPr marL="0" indent="0" algn="r">
              <a:buNone/>
              <a:defRPr sz="1600" baseline="0">
                <a:solidFill>
                  <a:schemeClr val="tx1">
                    <a:tint val="75000"/>
                  </a:schemeClr>
                </a:solidFill>
                <a:latin typeface="Arial" pitchFamily="34" charset="0"/>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Presenter</a:t>
            </a:r>
          </a:p>
          <a:p>
            <a:r>
              <a:rPr lang="en-US" dirty="0" smtClean="0"/>
              <a:t>Date of Presentation</a:t>
            </a:r>
            <a:endParaRPr lang="en-US"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lgn="l">
              <a:defRPr sz="3200">
                <a:latin typeface="Arial" pitchFamily="34" charset="0"/>
                <a:cs typeface="Arial" pitchFamily="34" charset="0"/>
              </a:defRPr>
            </a:lvl1pPr>
          </a:lstStyle>
          <a:p>
            <a:r>
              <a:rPr lang="en-US" dirty="0" smtClean="0"/>
              <a:t>Click to edit Master title style</a:t>
            </a:r>
            <a:endParaRPr lang="en-US" dirty="0"/>
          </a:p>
        </p:txBody>
      </p:sp>
      <p:sp>
        <p:nvSpPr>
          <p:cNvPr id="3" name="Content Placeholder 2"/>
          <p:cNvSpPr>
            <a:spLocks noGrp="1"/>
          </p:cNvSpPr>
          <p:nvPr>
            <p:ph idx="1"/>
          </p:nvPr>
        </p:nvSpPr>
        <p:spPr/>
        <p:txBody>
          <a:bodyPr>
            <a:normAutofit/>
          </a:bodyPr>
          <a:lstStyle>
            <a:lvl1pPr>
              <a:defRPr sz="2800">
                <a:latin typeface="Arial" pitchFamily="34" charset="0"/>
                <a:cs typeface="Arial" pitchFamily="34" charset="0"/>
              </a:defRPr>
            </a:lvl1pPr>
            <a:lvl2pPr>
              <a:defRPr sz="2400">
                <a:latin typeface="Arial" pitchFamily="34" charset="0"/>
                <a:cs typeface="Arial" pitchFamily="34" charset="0"/>
              </a:defRPr>
            </a:lvl2pPr>
            <a:lvl3pPr>
              <a:defRPr sz="2000">
                <a:latin typeface="Arial" pitchFamily="34" charset="0"/>
                <a:cs typeface="Arial" pitchFamily="34" charset="0"/>
              </a:defRPr>
            </a:lvl3pPr>
            <a:lvl4pPr>
              <a:defRPr sz="1800">
                <a:latin typeface="Arial" pitchFamily="34" charset="0"/>
                <a:cs typeface="Arial" pitchFamily="34" charset="0"/>
              </a:defRPr>
            </a:lvl4pPr>
            <a:lvl5pPr>
              <a:defRPr sz="1800">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Footer Placeholder 4"/>
          <p:cNvSpPr>
            <a:spLocks noGrp="1"/>
          </p:cNvSpPr>
          <p:nvPr>
            <p:ph type="ftr" sz="quarter" idx="11"/>
          </p:nvPr>
        </p:nvSpPr>
        <p:spPr/>
        <p:txBody>
          <a:bodyPr/>
          <a:lstStyle/>
          <a:p>
            <a:pPr algn="l"/>
            <a:r>
              <a:rPr lang="en-US" dirty="0" err="1" smtClean="0"/>
              <a:t>FIRST.Org</a:t>
            </a:r>
            <a:r>
              <a:rPr lang="en-US" dirty="0" smtClean="0"/>
              <a:t>, Inc. All rights reserved.</a:t>
            </a:r>
            <a:endParaRPr lang="en-US" dirty="0"/>
          </a:p>
        </p:txBody>
      </p:sp>
      <p:sp>
        <p:nvSpPr>
          <p:cNvPr id="6" name="Slide Number Placeholder 5"/>
          <p:cNvSpPr>
            <a:spLocks noGrp="1"/>
          </p:cNvSpPr>
          <p:nvPr>
            <p:ph type="sldNum" sz="quarter" idx="12"/>
          </p:nvPr>
        </p:nvSpPr>
        <p:spPr/>
        <p:txBody>
          <a:bodyPr/>
          <a:lstStyle/>
          <a:p>
            <a:fld id="{1B4DCAE4-C52B-4801-B875-894ADE08CBFF}" type="slidenum">
              <a:rPr lang="en-US" smtClean="0"/>
              <a:pPr/>
              <a:t>‹#›</a:t>
            </a:fld>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000" b="1"/>
            </a:lvl1pPr>
            <a:lvl2pPr>
              <a:defRPr sz="2000"/>
            </a:lvl2pPr>
            <a:lvl3pPr>
              <a:defRPr sz="1800"/>
            </a:lvl3pPr>
            <a:lvl4pPr>
              <a:defRPr sz="1600"/>
            </a:lvl4pPr>
            <a:lvl5pPr>
              <a:defRPr sz="1600"/>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600200"/>
            <a:ext cx="4038600" cy="4525963"/>
          </a:xfrm>
        </p:spPr>
        <p:txBody>
          <a:bodyPr/>
          <a:lstStyle>
            <a:lvl1pPr>
              <a:defRPr sz="2000" b="1"/>
            </a:lvl1pPr>
            <a:lvl2pPr>
              <a:defRPr sz="2000"/>
            </a:lvl2pPr>
            <a:lvl3pPr>
              <a:defRPr sz="1800"/>
            </a:lvl3pPr>
            <a:lvl4pPr>
              <a:defRPr sz="1600"/>
            </a:lvl4pPr>
            <a:lvl5pPr>
              <a:defRPr sz="1600"/>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11"/>
          </p:nvPr>
        </p:nvSpPr>
        <p:spPr/>
        <p:txBody>
          <a:bodyPr/>
          <a:lstStyle/>
          <a:p>
            <a:pPr algn="l"/>
            <a:r>
              <a:rPr lang="en-US" dirty="0" err="1" smtClean="0"/>
              <a:t>FIRST.Org</a:t>
            </a:r>
            <a:r>
              <a:rPr lang="en-US" dirty="0" smtClean="0"/>
              <a:t>, Inc. All rights reserved.</a:t>
            </a:r>
            <a:endParaRPr lang="en-US" dirty="0"/>
          </a:p>
        </p:txBody>
      </p:sp>
      <p:sp>
        <p:nvSpPr>
          <p:cNvPr id="7" name="Slide Number Placeholder 6"/>
          <p:cNvSpPr>
            <a:spLocks noGrp="1"/>
          </p:cNvSpPr>
          <p:nvPr>
            <p:ph type="sldNum" sz="quarter" idx="12"/>
          </p:nvPr>
        </p:nvSpPr>
        <p:spPr/>
        <p:txBody>
          <a:bodyPr/>
          <a:lstStyle/>
          <a:p>
            <a:fld id="{1B4DCAE4-C52B-4801-B875-894ADE08CBFF}"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457200" y="2174875"/>
            <a:ext cx="4040188" cy="3951288"/>
          </a:xfrm>
        </p:spPr>
        <p:txBody>
          <a:bodyPr>
            <a:normAutofit/>
          </a:bodyPr>
          <a:lstStyle>
            <a:lvl1pPr>
              <a:defRPr sz="2000"/>
            </a:lvl1pPr>
            <a:lvl2pPr>
              <a:defRPr sz="1800"/>
            </a:lvl2pPr>
            <a:lvl3pPr>
              <a:defRPr sz="1600"/>
            </a:lvl3pPr>
            <a:lvl4pPr>
              <a:defRPr sz="1400"/>
            </a:lvl4pPr>
            <a:lvl5pPr>
              <a:defRPr sz="1400"/>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45025" y="1535113"/>
            <a:ext cx="4041775" cy="639762"/>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45025" y="2174875"/>
            <a:ext cx="4041775" cy="3951288"/>
          </a:xfrm>
        </p:spPr>
        <p:txBody>
          <a:bodyPr>
            <a:normAutofit/>
          </a:bodyPr>
          <a:lstStyle>
            <a:lvl1pPr>
              <a:defRPr sz="2000"/>
            </a:lvl1pPr>
            <a:lvl2pPr>
              <a:defRPr sz="1800"/>
            </a:lvl2pPr>
            <a:lvl3pPr>
              <a:defRPr sz="1600"/>
            </a:lvl3pPr>
            <a:lvl4pPr>
              <a:defRPr sz="1400"/>
            </a:lvl4pPr>
            <a:lvl5pPr>
              <a:defRPr sz="1400"/>
            </a:lvl5pPr>
            <a:lvl6pPr>
              <a:defRPr sz="1600"/>
            </a:lvl6pPr>
            <a:lvl7pPr>
              <a:defRPr sz="1600"/>
            </a:lvl7pPr>
            <a:lvl8pPr>
              <a:defRPr sz="1600"/>
            </a:lvl8pPr>
            <a:lvl9pPr>
              <a:defRPr sz="16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8" name="Footer Placeholder 7"/>
          <p:cNvSpPr>
            <a:spLocks noGrp="1"/>
          </p:cNvSpPr>
          <p:nvPr>
            <p:ph type="ftr" sz="quarter" idx="11"/>
          </p:nvPr>
        </p:nvSpPr>
        <p:spPr/>
        <p:txBody>
          <a:bodyPr/>
          <a:lstStyle/>
          <a:p>
            <a:pPr algn="l"/>
            <a:r>
              <a:rPr lang="en-US" dirty="0" err="1" smtClean="0"/>
              <a:t>FIRST.Org</a:t>
            </a:r>
            <a:r>
              <a:rPr lang="en-US" dirty="0" smtClean="0"/>
              <a:t>, Inc. All rights reserved.</a:t>
            </a:r>
            <a:endParaRPr lang="en-US" dirty="0"/>
          </a:p>
        </p:txBody>
      </p:sp>
      <p:sp>
        <p:nvSpPr>
          <p:cNvPr id="9" name="Slide Number Placeholder 8"/>
          <p:cNvSpPr>
            <a:spLocks noGrp="1"/>
          </p:cNvSpPr>
          <p:nvPr>
            <p:ph type="sldNum" sz="quarter" idx="12"/>
          </p:nvPr>
        </p:nvSpPr>
        <p:spPr/>
        <p:txBody>
          <a:bodyPr/>
          <a:lstStyle/>
          <a:p>
            <a:fld id="{1B4DCAE4-C52B-4801-B875-894ADE08CBFF}"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cSld name="Bullet">
    <p:spTree>
      <p:nvGrpSpPr>
        <p:cNvPr id="1" name=""/>
        <p:cNvGrpSpPr/>
        <p:nvPr/>
      </p:nvGrpSpPr>
      <p:grpSpPr>
        <a:xfrm>
          <a:off x="0" y="0"/>
          <a:ext cx="0" cy="0"/>
          <a:chOff x="0" y="0"/>
          <a:chExt cx="0" cy="0"/>
        </a:xfrm>
      </p:grpSpPr>
      <p:sp>
        <p:nvSpPr>
          <p:cNvPr id="2" name="Title 1"/>
          <p:cNvSpPr>
            <a:spLocks noGrp="1"/>
          </p:cNvSpPr>
          <p:nvPr>
            <p:ph type="title"/>
          </p:nvPr>
        </p:nvSpPr>
        <p:spPr>
          <a:xfrm>
            <a:off x="229702" y="432215"/>
            <a:ext cx="8588861" cy="838200"/>
          </a:xfrm>
        </p:spPr>
        <p:txBody>
          <a:bodyPr/>
          <a:lstStyle>
            <a:lvl1pPr algn="l" defTabSz="914400" rtl="0" eaLnBrk="1" latinLnBrk="0" hangingPunct="1">
              <a:lnSpc>
                <a:spcPct val="80000"/>
              </a:lnSpc>
              <a:spcBef>
                <a:spcPct val="0"/>
              </a:spcBef>
              <a:buNone/>
              <a:defRPr lang="en-US" sz="3600" b="0" kern="1200" spc="0" baseline="0" dirty="0">
                <a:gradFill>
                  <a:gsLst>
                    <a:gs pos="0">
                      <a:schemeClr val="tx1"/>
                    </a:gs>
                    <a:gs pos="44000">
                      <a:srgbClr val="01BBBB"/>
                    </a:gs>
                    <a:gs pos="100000">
                      <a:schemeClr val="accent4"/>
                    </a:gs>
                  </a:gsLst>
                  <a:lin ang="4800000" scaled="0"/>
                </a:gradFill>
                <a:latin typeface="+mj-lt"/>
                <a:ea typeface="+mj-ea"/>
                <a:cs typeface="+mj-cs"/>
              </a:defRPr>
            </a:lvl1pPr>
          </a:lstStyle>
          <a:p>
            <a:r>
              <a:rPr lang="en-US" smtClean="0"/>
              <a:t>Click to edit Master title style</a:t>
            </a:r>
            <a:endParaRPr lang="en-US" dirty="0"/>
          </a:p>
        </p:txBody>
      </p:sp>
      <p:sp>
        <p:nvSpPr>
          <p:cNvPr id="4" name="Text Placeholder 3"/>
          <p:cNvSpPr>
            <a:spLocks noGrp="1"/>
          </p:cNvSpPr>
          <p:nvPr>
            <p:ph type="body" sz="quarter" idx="10"/>
          </p:nvPr>
        </p:nvSpPr>
        <p:spPr>
          <a:xfrm>
            <a:off x="239713" y="1344168"/>
            <a:ext cx="8578850" cy="4965192"/>
          </a:xfrm>
        </p:spPr>
        <p:txBody>
          <a:bodyPr/>
          <a:lstStyle>
            <a:lvl1pPr>
              <a:lnSpc>
                <a:spcPct val="95000"/>
              </a:lnSpc>
              <a:spcBef>
                <a:spcPts val="1480"/>
              </a:spcBef>
              <a:defRPr sz="2200">
                <a:solidFill>
                  <a:srgbClr val="435153"/>
                </a:solidFill>
                <a:latin typeface="+mj-lt"/>
              </a:defRPr>
            </a:lvl1pPr>
            <a:lvl2pPr>
              <a:lnSpc>
                <a:spcPct val="95000"/>
              </a:lnSpc>
              <a:spcBef>
                <a:spcPts val="600"/>
              </a:spcBef>
              <a:defRPr>
                <a:solidFill>
                  <a:srgbClr val="435153"/>
                </a:solidFill>
                <a:latin typeface="+mj-lt"/>
              </a:defRPr>
            </a:lvl2pPr>
            <a:lvl3pPr>
              <a:defRPr>
                <a:solidFill>
                  <a:srgbClr val="435153"/>
                </a:solidFill>
                <a:latin typeface="+mj-lt"/>
              </a:defRPr>
            </a:lvl3pPr>
            <a:lvl4pPr>
              <a:defRPr>
                <a:solidFill>
                  <a:srgbClr val="435153"/>
                </a:solidFill>
                <a:latin typeface="+mj-lt"/>
              </a:defRPr>
            </a:lvl4pPr>
            <a:lvl5pPr>
              <a:defRPr>
                <a:solidFill>
                  <a:srgbClr val="435153"/>
                </a:solidFill>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34495597"/>
      </p:ext>
    </p:extLst>
  </p:cSld>
  <p:clrMapOvr>
    <a:masterClrMapping/>
  </p:clrMapOvr>
  <p:transition>
    <p:wipe dir="r"/>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7" cstate="print">
            <a:lum/>
          </a:blip>
          <a:srcRect/>
          <a:stretch>
            <a:fillRect l="-13000" r="-13000" b="-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Footer Placeholder 4"/>
          <p:cNvSpPr>
            <a:spLocks noGrp="1"/>
          </p:cNvSpPr>
          <p:nvPr>
            <p:ph type="ftr" sz="quarter" idx="3"/>
          </p:nvPr>
        </p:nvSpPr>
        <p:spPr>
          <a:xfrm>
            <a:off x="457200" y="6416675"/>
            <a:ext cx="2895600" cy="288925"/>
          </a:xfrm>
          <a:prstGeom prst="rect">
            <a:avLst/>
          </a:prstGeom>
        </p:spPr>
        <p:txBody>
          <a:bodyPr vert="horz" lIns="91440" tIns="45720" rIns="91440" bIns="45720" rtlCol="0" anchor="ctr"/>
          <a:lstStyle>
            <a:lvl1pPr algn="ctr">
              <a:defRPr sz="800">
                <a:solidFill>
                  <a:schemeClr val="tx1">
                    <a:tint val="75000"/>
                  </a:schemeClr>
                </a:solidFill>
                <a:latin typeface="Arial" pitchFamily="34" charset="0"/>
                <a:cs typeface="Arial" pitchFamily="34" charset="0"/>
              </a:defRPr>
            </a:lvl1pPr>
          </a:lstStyle>
          <a:p>
            <a:pPr algn="l"/>
            <a:r>
              <a:rPr lang="en-US" dirty="0" err="1" smtClean="0"/>
              <a:t>FIRST.Org</a:t>
            </a:r>
            <a:r>
              <a:rPr lang="en-US" dirty="0" smtClean="0"/>
              <a:t>, Inc. All rights reserved.</a:t>
            </a:r>
            <a:endParaRPr lang="en-US" dirty="0"/>
          </a:p>
        </p:txBody>
      </p:sp>
      <p:sp>
        <p:nvSpPr>
          <p:cNvPr id="6" name="Slide Number Placeholder 5"/>
          <p:cNvSpPr>
            <a:spLocks noGrp="1"/>
          </p:cNvSpPr>
          <p:nvPr>
            <p:ph type="sldNum" sz="quarter" idx="4"/>
          </p:nvPr>
        </p:nvSpPr>
        <p:spPr>
          <a:xfrm>
            <a:off x="3505200" y="6400800"/>
            <a:ext cx="2133600" cy="288925"/>
          </a:xfrm>
          <a:prstGeom prst="rect">
            <a:avLst/>
          </a:prstGeom>
        </p:spPr>
        <p:txBody>
          <a:bodyPr vert="horz" lIns="91440" tIns="45720" rIns="91440" bIns="45720" rtlCol="0" anchor="ctr"/>
          <a:lstStyle>
            <a:lvl1pPr algn="ctr">
              <a:defRPr sz="800">
                <a:solidFill>
                  <a:schemeClr val="tx1">
                    <a:tint val="75000"/>
                  </a:schemeClr>
                </a:solidFill>
                <a:latin typeface="Arial" pitchFamily="34" charset="0"/>
                <a:cs typeface="Arial" pitchFamily="34" charset="0"/>
              </a:defRPr>
            </a:lvl1pPr>
          </a:lstStyle>
          <a:p>
            <a:fld id="{1B4DCAE4-C52B-4801-B875-894ADE08CBFF}" type="slidenum">
              <a:rPr lang="en-US" smtClean="0"/>
              <a:pPr/>
              <a:t>‹#›</a:t>
            </a:fld>
            <a:endParaRPr lang="en-US" dirty="0"/>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3" r:id="rId4"/>
    <p:sldLayoutId id="2147483654" r:id="rId5"/>
  </p:sldLayoutIdLst>
  <p:hf hdr="0" dt="0"/>
  <p:txStyles>
    <p:titleStyle>
      <a:lvl1pPr algn="l" defTabSz="914400" rtl="0" eaLnBrk="1" latinLnBrk="0" hangingPunct="1">
        <a:spcBef>
          <a:spcPct val="0"/>
        </a:spcBef>
        <a:buNone/>
        <a:defRPr sz="3200" b="1" kern="1200">
          <a:solidFill>
            <a:schemeClr val="tx1"/>
          </a:solidFill>
          <a:latin typeface="Arial" pitchFamily="34" charset="0"/>
          <a:ea typeface="+mj-ea"/>
          <a:cs typeface="Arial" pitchFamily="34" charset="0"/>
        </a:defRPr>
      </a:lvl1pPr>
    </p:titleStyle>
    <p:bodyStyle>
      <a:lvl1pPr marL="342900" indent="-342900" algn="l" defTabSz="914400" rtl="0" eaLnBrk="1" latinLnBrk="0" hangingPunct="1">
        <a:spcBef>
          <a:spcPct val="20000"/>
        </a:spcBef>
        <a:buFont typeface="Arial" pitchFamily="34" charset="0"/>
        <a:buChar char="•"/>
        <a:defRPr sz="2800" kern="1200">
          <a:solidFill>
            <a:schemeClr val="tx1"/>
          </a:solidFill>
          <a:latin typeface="Arial" pitchFamily="34" charset="0"/>
          <a:ea typeface="+mn-ea"/>
          <a:cs typeface="Arial" pitchFamily="34" charset="0"/>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Arial" pitchFamily="34" charset="0"/>
          <a:ea typeface="+mn-ea"/>
          <a:cs typeface="Arial" pitchFamily="34" charset="0"/>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Arial" pitchFamily="34" charset="0"/>
          <a:ea typeface="+mn-ea"/>
          <a:cs typeface="Arial" pitchFamily="34" charset="0"/>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Arial" pitchFamily="34" charset="0"/>
          <a:ea typeface="+mn-ea"/>
          <a:cs typeface="Arial" pitchFamily="34" charset="0"/>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3" Type="http://schemas.openxmlformats.org/officeDocument/2006/relationships/hyperlink" Target="mailto:cvss-sig@first.org" TargetMode="External"/><Relationship Id="rId2" Type="http://schemas.openxmlformats.org/officeDocument/2006/relationships/hyperlink" Target="mailto:seth@first.org" TargetMode="External"/><Relationship Id="rId1" Type="http://schemas.openxmlformats.org/officeDocument/2006/relationships/slideLayout" Target="../slideLayouts/slideLayout5.xml"/><Relationship Id="rId4" Type="http://schemas.openxmlformats.org/officeDocument/2006/relationships/hyperlink" Target="mailto:cvss-v3@first.org"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chart" Target="../charts/chart19.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chart" Target="../charts/chart20.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3.xml"/><Relationship Id="rId7" Type="http://schemas.openxmlformats.org/officeDocument/2006/relationships/image" Target="../media/image3.png"/><Relationship Id="rId2" Type="http://schemas.openxmlformats.org/officeDocument/2006/relationships/slideLayout" Target="../slideLayouts/slideLayout2.xml"/><Relationship Id="rId1" Type="http://schemas.openxmlformats.org/officeDocument/2006/relationships/vmlDrawing" Target="../drawings/vmlDrawing1.vml"/><Relationship Id="rId6" Type="http://schemas.openxmlformats.org/officeDocument/2006/relationships/package" Target="../embeddings/Microsoft_Word_Document1.docx"/><Relationship Id="rId5" Type="http://schemas.openxmlformats.org/officeDocument/2006/relationships/oleObject" Target="../embeddings/oleObject1.bin"/><Relationship Id="rId4" Type="http://schemas.openxmlformats.org/officeDocument/2006/relationships/image" Target="../media/image4.png"/></Relationships>
</file>

<file path=ppt/slides/_rels/slide50.xml.rels><?xml version="1.0" encoding="UTF-8" standalone="yes"?>
<Relationships xmlns="http://schemas.openxmlformats.org/package/2006/relationships"><Relationship Id="rId2" Type="http://schemas.openxmlformats.org/officeDocument/2006/relationships/chart" Target="../charts/chart21.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5.xml"/><Relationship Id="rId7" Type="http://schemas.openxmlformats.org/officeDocument/2006/relationships/image" Target="../media/image5.png"/><Relationship Id="rId2" Type="http://schemas.openxmlformats.org/officeDocument/2006/relationships/slideLayout" Target="../slideLayouts/slideLayout2.xml"/><Relationship Id="rId1" Type="http://schemas.openxmlformats.org/officeDocument/2006/relationships/vmlDrawing" Target="../drawings/vmlDrawing2.vml"/><Relationship Id="rId6" Type="http://schemas.openxmlformats.org/officeDocument/2006/relationships/package" Target="../embeddings/Microsoft_Word_Document2.docx"/><Relationship Id="rId5" Type="http://schemas.openxmlformats.org/officeDocument/2006/relationships/oleObject" Target="../embeddings/oleObject2.bin"/><Relationship Id="rId4" Type="http://schemas.openxmlformats.org/officeDocument/2006/relationships/chart" Target="../charts/chart3.xml"/></Relationships>
</file>

<file path=ppt/slides/_rels/slide8.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l="-5000" r="-1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981200" y="3124200"/>
            <a:ext cx="6477000" cy="704850"/>
          </a:xfrm>
        </p:spPr>
        <p:txBody>
          <a:bodyPr>
            <a:normAutofit fontScale="90000"/>
          </a:bodyPr>
          <a:lstStyle/>
          <a:p>
            <a:pPr algn="r"/>
            <a:r>
              <a:rPr lang="en-US" sz="3600" dirty="0" smtClean="0">
                <a:latin typeface="+mn-lt"/>
                <a:cs typeface="Arial" pitchFamily="34" charset="0"/>
              </a:rPr>
              <a:t>CVSS v3</a:t>
            </a:r>
            <a:br>
              <a:rPr lang="en-US" sz="3600" dirty="0" smtClean="0">
                <a:latin typeface="+mn-lt"/>
                <a:cs typeface="Arial" pitchFamily="34" charset="0"/>
              </a:rPr>
            </a:br>
            <a:r>
              <a:rPr lang="en-US" sz="3600" dirty="0" smtClean="0">
                <a:latin typeface="+mn-lt"/>
              </a:rPr>
              <a:t>This One Goes to 11</a:t>
            </a:r>
            <a:endParaRPr lang="en-US" sz="3600" dirty="0">
              <a:latin typeface="+mn-lt"/>
              <a:cs typeface="Arial" pitchFamily="34" charset="0"/>
            </a:endParaRPr>
          </a:p>
        </p:txBody>
      </p:sp>
      <p:sp>
        <p:nvSpPr>
          <p:cNvPr id="3" name="Subtitle 2"/>
          <p:cNvSpPr>
            <a:spLocks noGrp="1"/>
          </p:cNvSpPr>
          <p:nvPr>
            <p:ph type="subTitle" idx="1"/>
          </p:nvPr>
        </p:nvSpPr>
        <p:spPr>
          <a:xfrm>
            <a:off x="3276600" y="4038600"/>
            <a:ext cx="5181600" cy="1219200"/>
          </a:xfrm>
        </p:spPr>
        <p:txBody>
          <a:bodyPr>
            <a:normAutofit/>
          </a:bodyPr>
          <a:lstStyle/>
          <a:p>
            <a:pPr algn="r"/>
            <a:r>
              <a:rPr lang="en-US" sz="2400" dirty="0" smtClean="0">
                <a:latin typeface="+mn-lt"/>
                <a:cs typeface="Arial" pitchFamily="34" charset="0"/>
              </a:rPr>
              <a:t>Seth Hanford, </a:t>
            </a:r>
            <a:r>
              <a:rPr lang="en-US" sz="2400" dirty="0" smtClean="0">
                <a:latin typeface="+mn-lt"/>
              </a:rPr>
              <a:t>Chair, CVSS-SIG</a:t>
            </a:r>
          </a:p>
          <a:p>
            <a:pPr algn="r"/>
            <a:r>
              <a:rPr lang="en-US" sz="2400" dirty="0" smtClean="0">
                <a:latin typeface="+mn-lt"/>
                <a:cs typeface="Arial" pitchFamily="34" charset="0"/>
              </a:rPr>
              <a:t>Martin Lee, Threat Research, Cisco</a:t>
            </a:r>
            <a:endParaRPr lang="en-US" sz="2400" dirty="0">
              <a:latin typeface="+mn-lt"/>
              <a:cs typeface="Arial" pitchFamily="34" charset="0"/>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chemeClr val="tx1"/>
                </a:solidFill>
              </a:rPr>
              <a:t>Authentication, v2 2.1.3</a:t>
            </a:r>
            <a:endParaRPr lang="en-US" dirty="0">
              <a:solidFill>
                <a:schemeClr val="tx1"/>
              </a:solidFill>
            </a:endParaRPr>
          </a:p>
        </p:txBody>
      </p:sp>
      <p:sp>
        <p:nvSpPr>
          <p:cNvPr id="3" name="Text Placeholder 2"/>
          <p:cNvSpPr>
            <a:spLocks noGrp="1"/>
          </p:cNvSpPr>
          <p:nvPr>
            <p:ph type="body" sz="quarter" idx="10"/>
          </p:nvPr>
        </p:nvSpPr>
        <p:spPr>
          <a:xfrm>
            <a:off x="239713" y="1981200"/>
            <a:ext cx="8578850" cy="4328160"/>
          </a:xfrm>
        </p:spPr>
        <p:txBody>
          <a:bodyPr/>
          <a:lstStyle/>
          <a:p>
            <a:pPr marL="0" indent="0">
              <a:buNone/>
            </a:pPr>
            <a:r>
              <a:rPr lang="en-US" dirty="0" smtClean="0">
                <a:solidFill>
                  <a:srgbClr val="000000"/>
                </a:solidFill>
              </a:rPr>
              <a:t>“It </a:t>
            </a:r>
            <a:r>
              <a:rPr lang="en-US" dirty="0">
                <a:solidFill>
                  <a:srgbClr val="000000"/>
                </a:solidFill>
              </a:rPr>
              <a:t>is important to note that the Authentication metric is different from Access Vector. Here, authentication requirements are considered once the system has already been accessed. </a:t>
            </a:r>
            <a:r>
              <a:rPr lang="en-US" b="1" dirty="0">
                <a:solidFill>
                  <a:srgbClr val="000000"/>
                </a:solidFill>
              </a:rPr>
              <a:t>Specifically, for locally exploitable vulnerabilities, this metric should only be set to “single” or “multiple” if authentication is needed beyond what is required to log into the system. </a:t>
            </a:r>
            <a:r>
              <a:rPr lang="en-US" dirty="0">
                <a:solidFill>
                  <a:srgbClr val="000000"/>
                </a:solidFill>
              </a:rPr>
              <a:t>An example of a locally exploitable vulnerability that requires authentication is one affecting a database engine listening on a Unix domain socket (or some other non-network interface). If the user must authenticate as a valid database user in order to exploit the vulnerability, then this metric should be set to “single</a:t>
            </a:r>
            <a:r>
              <a:rPr lang="en-US" dirty="0" smtClean="0">
                <a:solidFill>
                  <a:srgbClr val="000000"/>
                </a:solidFill>
              </a:rPr>
              <a:t>.”</a:t>
            </a:r>
            <a:endParaRPr lang="en-US" dirty="0">
              <a:solidFill>
                <a:srgbClr val="000000"/>
              </a:solidFill>
            </a:endParaRPr>
          </a:p>
        </p:txBody>
      </p:sp>
    </p:spTree>
    <p:extLst>
      <p:ext uri="{BB962C8B-B14F-4D97-AF65-F5344CB8AC3E}">
        <p14:creationId xmlns:p14="http://schemas.microsoft.com/office/powerpoint/2010/main" val="39448048"/>
      </p:ext>
    </p:extLst>
  </p:cSld>
  <p:clrMapOvr>
    <a:masterClrMapping/>
  </p:clrMapOvr>
  <p:transition>
    <p:wipe dir="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Access Complexity</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11</a:t>
            </a:fld>
            <a:endParaRPr lang="en-US" dirty="0"/>
          </a:p>
        </p:txBody>
      </p:sp>
      <p:graphicFrame>
        <p:nvGraphicFramePr>
          <p:cNvPr id="6" name="Chart 5"/>
          <p:cNvGraphicFramePr/>
          <p:nvPr>
            <p:extLst>
              <p:ext uri="{D42A27DB-BD31-4B8C-83A1-F6EECF244321}">
                <p14:modId xmlns:p14="http://schemas.microsoft.com/office/powerpoint/2010/main" val="1096083955"/>
              </p:ext>
            </p:extLst>
          </p:nvPr>
        </p:nvGraphicFramePr>
        <p:xfrm>
          <a:off x="838200" y="1295400"/>
          <a:ext cx="7450772" cy="477202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56889626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Access Complexity: VDB A</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12</a:t>
            </a:fld>
            <a:endParaRPr lang="en-US" dirty="0"/>
          </a:p>
        </p:txBody>
      </p:sp>
      <p:graphicFrame>
        <p:nvGraphicFramePr>
          <p:cNvPr id="7" name="Chart 6"/>
          <p:cNvGraphicFramePr/>
          <p:nvPr>
            <p:extLst>
              <p:ext uri="{D42A27DB-BD31-4B8C-83A1-F6EECF244321}">
                <p14:modId xmlns:p14="http://schemas.microsoft.com/office/powerpoint/2010/main" val="3918206347"/>
              </p:ext>
            </p:extLst>
          </p:nvPr>
        </p:nvGraphicFramePr>
        <p:xfrm>
          <a:off x="914400" y="1295400"/>
          <a:ext cx="7450772" cy="477202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855451313"/>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Access Complexity: VDB B</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13</a:t>
            </a:fld>
            <a:endParaRPr lang="en-US" dirty="0"/>
          </a:p>
        </p:txBody>
      </p:sp>
      <p:graphicFrame>
        <p:nvGraphicFramePr>
          <p:cNvPr id="6" name="Chart 5"/>
          <p:cNvGraphicFramePr/>
          <p:nvPr>
            <p:extLst>
              <p:ext uri="{D42A27DB-BD31-4B8C-83A1-F6EECF244321}">
                <p14:modId xmlns:p14="http://schemas.microsoft.com/office/powerpoint/2010/main" val="4214445113"/>
              </p:ext>
            </p:extLst>
          </p:nvPr>
        </p:nvGraphicFramePr>
        <p:xfrm>
          <a:off x="838200" y="1371600"/>
          <a:ext cx="7450772" cy="477202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94372783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Access Complexity: VDB C</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14</a:t>
            </a:fld>
            <a:endParaRPr lang="en-US" dirty="0"/>
          </a:p>
        </p:txBody>
      </p:sp>
      <p:graphicFrame>
        <p:nvGraphicFramePr>
          <p:cNvPr id="6" name="Chart 5"/>
          <p:cNvGraphicFramePr/>
          <p:nvPr>
            <p:extLst>
              <p:ext uri="{D42A27DB-BD31-4B8C-83A1-F6EECF244321}">
                <p14:modId xmlns:p14="http://schemas.microsoft.com/office/powerpoint/2010/main" val="2021518757"/>
              </p:ext>
            </p:extLst>
          </p:nvPr>
        </p:nvGraphicFramePr>
        <p:xfrm>
          <a:off x="838200" y="1371600"/>
          <a:ext cx="7450772" cy="477202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94883247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Most Common Vectors, Hanford &amp; Lee</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15</a:t>
            </a:fld>
            <a:endParaRPr lang="en-US" dirty="0"/>
          </a:p>
        </p:txBody>
      </p:sp>
      <p:graphicFrame>
        <p:nvGraphicFramePr>
          <p:cNvPr id="7" name="Content Placeholder 3"/>
          <p:cNvGraphicFramePr>
            <a:graphicFrameLocks noGrp="1"/>
          </p:cNvGraphicFramePr>
          <p:nvPr>
            <p:ph idx="1"/>
            <p:extLst>
              <p:ext uri="{D42A27DB-BD31-4B8C-83A1-F6EECF244321}">
                <p14:modId xmlns:p14="http://schemas.microsoft.com/office/powerpoint/2010/main" val="1175258365"/>
              </p:ext>
            </p:extLst>
          </p:nvPr>
        </p:nvGraphicFramePr>
        <p:xfrm>
          <a:off x="457200" y="1219200"/>
          <a:ext cx="8289924" cy="4833773"/>
        </p:xfrm>
        <a:graphic>
          <a:graphicData uri="http://schemas.openxmlformats.org/drawingml/2006/table">
            <a:tbl>
              <a:tblPr firstRow="1" lastRow="1" lastCol="1" bandRow="1" bandCol="1">
                <a:tableStyleId>{69012ECD-51FC-41F1-AA8D-1B2483CD663E}</a:tableStyleId>
              </a:tblPr>
              <a:tblGrid>
                <a:gridCol w="387571"/>
                <a:gridCol w="353060"/>
                <a:gridCol w="374060"/>
                <a:gridCol w="306827"/>
                <a:gridCol w="306827"/>
                <a:gridCol w="306827"/>
                <a:gridCol w="937260"/>
                <a:gridCol w="1329373"/>
                <a:gridCol w="1329373"/>
                <a:gridCol w="1329373"/>
                <a:gridCol w="1329373"/>
              </a:tblGrid>
              <a:tr h="432919">
                <a:tc>
                  <a:txBody>
                    <a:bodyPr/>
                    <a:lstStyle/>
                    <a:p>
                      <a:pPr marL="0" marR="0" indent="0" algn="ctr">
                        <a:spcBef>
                          <a:spcPts val="0"/>
                        </a:spcBef>
                        <a:spcAft>
                          <a:spcPts val="0"/>
                        </a:spcAft>
                      </a:pPr>
                      <a:r>
                        <a:rPr lang="en-US" sz="1400" dirty="0">
                          <a:effectLst/>
                        </a:rPr>
                        <a:t>AV</a:t>
                      </a:r>
                      <a:endParaRPr lang="en-US" sz="14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a:effectLst/>
                        </a:rPr>
                        <a:t>AC</a:t>
                      </a:r>
                      <a:endParaRPr lang="en-US" sz="14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dirty="0">
                          <a:effectLst/>
                        </a:rPr>
                        <a:t>Au</a:t>
                      </a:r>
                      <a:endParaRPr lang="en-US" sz="14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a:effectLst/>
                        </a:rPr>
                        <a:t>C</a:t>
                      </a:r>
                      <a:endParaRPr lang="en-US" sz="14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dirty="0">
                          <a:effectLst/>
                        </a:rPr>
                        <a:t>I</a:t>
                      </a:r>
                      <a:endParaRPr lang="en-US" sz="14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a:effectLst/>
                        </a:rPr>
                        <a:t>A</a:t>
                      </a:r>
                      <a:endParaRPr lang="en-US" sz="14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dirty="0" smtClean="0">
                          <a:effectLst/>
                        </a:rPr>
                        <a:t>Base</a:t>
                      </a:r>
                      <a:r>
                        <a:rPr lang="en-US" sz="1400" baseline="0" dirty="0" smtClean="0">
                          <a:effectLst/>
                        </a:rPr>
                        <a:t> Score</a:t>
                      </a:r>
                      <a:endParaRPr lang="en-US" sz="14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dirty="0" smtClean="0">
                          <a:effectLst/>
                          <a:latin typeface="Times New Roman"/>
                          <a:ea typeface="Times New Roman"/>
                        </a:rPr>
                        <a:t>VDB A</a:t>
                      </a:r>
                      <a:endParaRPr lang="en-US" sz="14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dirty="0" smtClean="0">
                          <a:effectLst/>
                          <a:latin typeface="Times New Roman"/>
                          <a:ea typeface="Times New Roman"/>
                        </a:rPr>
                        <a:t>VDB B</a:t>
                      </a:r>
                      <a:endParaRPr lang="en-US" sz="14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dirty="0" smtClean="0">
                          <a:effectLst/>
                          <a:latin typeface="Times New Roman"/>
                          <a:ea typeface="Times New Roman"/>
                        </a:rPr>
                        <a:t>VDB C</a:t>
                      </a:r>
                      <a:endParaRPr lang="en-US" sz="14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dirty="0" smtClean="0">
                          <a:effectLst/>
                          <a:latin typeface="Times New Roman"/>
                          <a:ea typeface="Times New Roman"/>
                        </a:rPr>
                        <a:t>Total</a:t>
                      </a:r>
                      <a:endParaRPr lang="en-US" sz="1400" dirty="0">
                        <a:effectLst/>
                        <a:latin typeface="Times New Roman"/>
                        <a:ea typeface="Times New Roman"/>
                      </a:endParaRPr>
                    </a:p>
                  </a:txBody>
                  <a:tcPr marL="68580" marR="68580" marT="0" marB="0" anchor="ctr"/>
                </a:tc>
              </a:tr>
              <a:tr h="487672">
                <a:tc>
                  <a:txBody>
                    <a:bodyPr/>
                    <a:lstStyle/>
                    <a:p>
                      <a:pPr marL="0" marR="0" indent="0" algn="ctr">
                        <a:spcBef>
                          <a:spcPts val="0"/>
                        </a:spcBef>
                        <a:spcAft>
                          <a:spcPts val="0"/>
                        </a:spcAft>
                      </a:pPr>
                      <a:r>
                        <a:rPr lang="en-US" sz="1600" dirty="0">
                          <a:effectLst/>
                          <a:latin typeface="+mn-lt"/>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rPr>
                        <a:t>M</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a:effectLst/>
                          <a:latin typeface="+mn-lt"/>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rPr>
                        <a:t>C</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rPr>
                        <a:t>C</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mn-ea"/>
                        </a:rPr>
                        <a:t>C</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rPr>
                        <a:t>9.3</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2165 (22.5%)</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1661 (18.0%)</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1863 (19.6%)</a:t>
                      </a:r>
                      <a:endParaRPr lang="en-US" sz="1600" b="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5689</a:t>
                      </a:r>
                      <a:endParaRPr lang="en-US" sz="1600" b="0" dirty="0">
                        <a:effectLst/>
                        <a:latin typeface="+mn-lt"/>
                        <a:ea typeface="Times New Roman"/>
                      </a:endParaRPr>
                    </a:p>
                  </a:txBody>
                  <a:tcPr marL="68580" marR="68580" marT="0" marB="0" anchor="ctr"/>
                </a:tc>
              </a:tr>
              <a:tr h="487672">
                <a:tc>
                  <a:txBody>
                    <a:bodyPr/>
                    <a:lstStyle/>
                    <a:p>
                      <a:pPr marL="0" marR="0" indent="0" algn="ctr">
                        <a:spcBef>
                          <a:spcPts val="0"/>
                        </a:spcBef>
                        <a:spcAft>
                          <a:spcPts val="0"/>
                        </a:spcAft>
                      </a:pPr>
                      <a:r>
                        <a:rPr lang="en-US" sz="1600" dirty="0" smtClean="0">
                          <a:effectLst/>
                          <a:latin typeface="+mn-lt"/>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a:effectLst/>
                          <a:latin typeface="+mn-lt"/>
                        </a:rPr>
                        <a:t>M</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a:effectLst/>
                          <a:latin typeface="+mn-lt"/>
                        </a:rPr>
                        <a:t>N</a:t>
                      </a:r>
                      <a:endParaRPr lang="en-US" sz="160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a:effectLst/>
                          <a:latin typeface="+mn-lt"/>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a:effectLst/>
                          <a:latin typeface="+mn-lt"/>
                        </a:rPr>
                        <a:t>P</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a:effectLst/>
                          <a:latin typeface="+mn-lt"/>
                        </a:rPr>
                        <a:t>4.3</a:t>
                      </a:r>
                      <a:endParaRPr lang="en-US" sz="160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938 (9.8%)</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1110 (12.0%)</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857 (9.0%)</a:t>
                      </a:r>
                      <a:endParaRPr lang="en-US" sz="1600" b="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2905</a:t>
                      </a:r>
                      <a:endParaRPr lang="en-US" sz="1600" b="0" dirty="0">
                        <a:effectLst/>
                        <a:latin typeface="+mn-lt"/>
                        <a:ea typeface="Times New Roman"/>
                      </a:endParaRPr>
                    </a:p>
                  </a:txBody>
                  <a:tcPr marL="68580" marR="68580" marT="0" marB="0" anchor="ctr"/>
                </a:tc>
              </a:tr>
              <a:tr h="354565">
                <a:tc>
                  <a:txBody>
                    <a:bodyPr/>
                    <a:lstStyle/>
                    <a:p>
                      <a:pPr marL="0" marR="0" indent="0" algn="ctr">
                        <a:spcBef>
                          <a:spcPts val="0"/>
                        </a:spcBef>
                        <a:spcAft>
                          <a:spcPts val="0"/>
                        </a:spcAft>
                      </a:pPr>
                      <a:r>
                        <a:rPr lang="en-US" sz="1600">
                          <a:effectLst/>
                          <a:latin typeface="+mn-lt"/>
                        </a:rPr>
                        <a:t>N</a:t>
                      </a:r>
                      <a:endParaRPr lang="en-US" sz="160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rPr>
                        <a:t>L</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rPr>
                        <a:t>C</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rPr>
                        <a:t>7.8</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562 (5.9%)</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997 (10.8%)</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605 (6.4%)</a:t>
                      </a:r>
                      <a:endParaRPr lang="en-US" sz="1600" b="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2164</a:t>
                      </a:r>
                      <a:endParaRPr lang="en-US" sz="1600" b="0" dirty="0">
                        <a:effectLst/>
                        <a:latin typeface="+mn-lt"/>
                        <a:ea typeface="Times New Roman"/>
                      </a:endParaRPr>
                    </a:p>
                  </a:txBody>
                  <a:tcPr marL="68580" marR="68580" marT="0" marB="0" anchor="ctr"/>
                </a:tc>
              </a:tr>
              <a:tr h="487672">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L</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P</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5.0</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547 (5.7%)</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359 (3.9%)</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908 (9.6%)</a:t>
                      </a:r>
                      <a:endParaRPr lang="en-US" sz="1600" b="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1814</a:t>
                      </a:r>
                      <a:endParaRPr lang="en-US" sz="1600" b="0" dirty="0">
                        <a:effectLst/>
                        <a:latin typeface="+mn-lt"/>
                        <a:ea typeface="Times New Roman"/>
                      </a:endParaRPr>
                    </a:p>
                  </a:txBody>
                  <a:tcPr marL="68580" marR="68580" marT="0" marB="0" anchor="ctr"/>
                </a:tc>
              </a:tr>
              <a:tr h="487672">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M</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P</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P</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P</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7.5</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455 (4.7%)</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639 (6.9%)</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548 (5.8%)</a:t>
                      </a:r>
                      <a:endParaRPr lang="en-US" sz="1600" b="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1642</a:t>
                      </a:r>
                      <a:endParaRPr lang="en-US" sz="1600" b="0" dirty="0">
                        <a:effectLst/>
                        <a:latin typeface="+mn-lt"/>
                        <a:ea typeface="Times New Roman"/>
                      </a:endParaRPr>
                    </a:p>
                  </a:txBody>
                  <a:tcPr marL="68580" marR="68580" marT="0" marB="0" anchor="ctr"/>
                </a:tc>
              </a:tr>
              <a:tr h="354565">
                <a:tc>
                  <a:txBody>
                    <a:bodyPr/>
                    <a:lstStyle/>
                    <a:p>
                      <a:pPr marL="0" marR="0" indent="0" algn="ctr">
                        <a:spcBef>
                          <a:spcPts val="0"/>
                        </a:spcBef>
                        <a:spcAft>
                          <a:spcPts val="0"/>
                        </a:spcAft>
                      </a:pPr>
                      <a:r>
                        <a:rPr lang="en-US" sz="1600" dirty="0" smtClean="0">
                          <a:effectLst/>
                          <a:latin typeface="+mn-lt"/>
                          <a:ea typeface="Times New Roman"/>
                        </a:rPr>
                        <a:t>L</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L</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S</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C</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C</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C</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6.8</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565 (5.9%)</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352 (3.8%)</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448 (4.7%)</a:t>
                      </a:r>
                      <a:endParaRPr lang="en-US" sz="1600" b="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1365</a:t>
                      </a:r>
                      <a:endParaRPr lang="en-US" sz="1600" b="0" dirty="0">
                        <a:effectLst/>
                        <a:latin typeface="+mn-lt"/>
                        <a:ea typeface="Times New Roman"/>
                      </a:endParaRPr>
                    </a:p>
                  </a:txBody>
                  <a:tcPr marL="68580" marR="68580" marT="0" marB="0" anchor="ctr"/>
                </a:tc>
              </a:tr>
              <a:tr h="354565">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L</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C</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C</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C</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10.0</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292 (3.0%)</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537 (5.8%)</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440 (4.6%)</a:t>
                      </a:r>
                      <a:endParaRPr lang="en-US" sz="1600" b="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1269</a:t>
                      </a:r>
                      <a:endParaRPr lang="en-US" sz="1600" b="0" dirty="0">
                        <a:effectLst/>
                        <a:latin typeface="+mn-lt"/>
                        <a:ea typeface="Times New Roman"/>
                      </a:endParaRPr>
                    </a:p>
                  </a:txBody>
                  <a:tcPr marL="68580" marR="68580" marT="0" marB="0" anchor="ctr"/>
                </a:tc>
              </a:tr>
              <a:tr h="354565">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L</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P</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P</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P</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7.5</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227 (2.4%)</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314 (3.4%)</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312 (3.3%)</a:t>
                      </a:r>
                      <a:endParaRPr lang="en-US" sz="1600" b="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853</a:t>
                      </a:r>
                      <a:endParaRPr lang="en-US" sz="1600" b="0" dirty="0">
                        <a:effectLst/>
                        <a:latin typeface="+mn-lt"/>
                        <a:ea typeface="Times New Roman"/>
                      </a:endParaRPr>
                    </a:p>
                  </a:txBody>
                  <a:tcPr marL="68580" marR="68580" marT="0" marB="0" anchor="ctr"/>
                </a:tc>
              </a:tr>
              <a:tr h="354565">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M</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P</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4.3</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40 (0.4%)</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309 (3.3%)</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416 (4.4%)</a:t>
                      </a:r>
                      <a:endParaRPr lang="en-US" sz="1600" b="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765</a:t>
                      </a:r>
                      <a:endParaRPr lang="en-US" sz="1600" b="0" dirty="0">
                        <a:effectLst/>
                        <a:latin typeface="+mn-lt"/>
                        <a:ea typeface="Times New Roman"/>
                      </a:endParaRPr>
                    </a:p>
                  </a:txBody>
                  <a:tcPr marL="68580" marR="68580" marT="0" marB="0" anchor="ctr"/>
                </a:tc>
              </a:tr>
              <a:tr h="354565">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L</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P</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N</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5.0</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223 (2.3%)</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latin typeface="+mn-lt"/>
                          <a:ea typeface="Times New Roman"/>
                        </a:rPr>
                        <a:t>250 (2.7%)</a:t>
                      </a:r>
                      <a:endParaRPr lang="en-US" sz="160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220 (2.3%)</a:t>
                      </a:r>
                      <a:endParaRPr lang="en-US" sz="1600" b="0" dirty="0">
                        <a:effectLst/>
                        <a:latin typeface="+mn-lt"/>
                        <a:ea typeface="Times New Roman"/>
                      </a:endParaRPr>
                    </a:p>
                  </a:txBody>
                  <a:tcPr marL="68580" marR="68580" marT="0" marB="0" anchor="ctr"/>
                </a:tc>
                <a:tc>
                  <a:txBody>
                    <a:bodyPr/>
                    <a:lstStyle/>
                    <a:p>
                      <a:pPr marL="0" marR="0" indent="0" algn="ctr">
                        <a:spcBef>
                          <a:spcPts val="0"/>
                        </a:spcBef>
                        <a:spcAft>
                          <a:spcPts val="0"/>
                        </a:spcAft>
                      </a:pPr>
                      <a:r>
                        <a:rPr lang="en-US" sz="1600" b="0" dirty="0" smtClean="0">
                          <a:effectLst/>
                          <a:latin typeface="+mn-lt"/>
                          <a:ea typeface="Times New Roman"/>
                        </a:rPr>
                        <a:t>693</a:t>
                      </a:r>
                      <a:endParaRPr lang="en-US" sz="1600" b="0" dirty="0">
                        <a:effectLst/>
                        <a:latin typeface="+mn-lt"/>
                        <a:ea typeface="Times New Roman"/>
                      </a:endParaRPr>
                    </a:p>
                  </a:txBody>
                  <a:tcPr marL="68580" marR="68580" marT="0" marB="0" anchor="ctr"/>
                </a:tc>
              </a:tr>
              <a:tr h="322776">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62.6%</a:t>
                      </a: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70.7%</a:t>
                      </a: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69.7%</a:t>
                      </a: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r>
            </a:tbl>
          </a:graphicData>
        </a:graphic>
      </p:graphicFrame>
    </p:spTree>
    <p:extLst>
      <p:ext uri="{BB962C8B-B14F-4D97-AF65-F5344CB8AC3E}">
        <p14:creationId xmlns:p14="http://schemas.microsoft.com/office/powerpoint/2010/main" val="1840794612"/>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Exploitability </a:t>
            </a:r>
            <a:r>
              <a:rPr lang="en-US" dirty="0" err="1" smtClean="0"/>
              <a:t>Subscore</a:t>
            </a:r>
            <a:r>
              <a:rPr lang="en-US" dirty="0" smtClean="0"/>
              <a:t> Diversity</a:t>
            </a:r>
            <a:br>
              <a:rPr lang="en-US" dirty="0" smtClean="0"/>
            </a:br>
            <a:r>
              <a:rPr lang="en-US" dirty="0" smtClean="0"/>
              <a:t>Hanford &amp; Lee 2007-2013</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16</a:t>
            </a:fld>
            <a:endParaRPr lang="en-US" dirty="0"/>
          </a:p>
        </p:txBody>
      </p:sp>
      <p:pic>
        <p:nvPicPr>
          <p:cNvPr id="6" name="Picture 5" descr="ExploitabilitySubscore.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8200" y="1371600"/>
            <a:ext cx="7374092" cy="4432300"/>
          </a:xfrm>
          <a:prstGeom prst="rect">
            <a:avLst/>
          </a:prstGeom>
        </p:spPr>
      </p:pic>
    </p:spTree>
    <p:extLst>
      <p:ext uri="{BB962C8B-B14F-4D97-AF65-F5344CB8AC3E}">
        <p14:creationId xmlns:p14="http://schemas.microsoft.com/office/powerpoint/2010/main" val="142871963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Confidentiality</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17</a:t>
            </a:fld>
            <a:endParaRPr lang="en-US" dirty="0"/>
          </a:p>
        </p:txBody>
      </p:sp>
      <p:graphicFrame>
        <p:nvGraphicFramePr>
          <p:cNvPr id="6" name="Chart 5"/>
          <p:cNvGraphicFramePr/>
          <p:nvPr>
            <p:extLst>
              <p:ext uri="{D42A27DB-BD31-4B8C-83A1-F6EECF244321}">
                <p14:modId xmlns:p14="http://schemas.microsoft.com/office/powerpoint/2010/main" val="1700229065"/>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206564090"/>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Integrity</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18</a:t>
            </a:fld>
            <a:endParaRPr lang="en-US" dirty="0"/>
          </a:p>
        </p:txBody>
      </p:sp>
      <p:graphicFrame>
        <p:nvGraphicFramePr>
          <p:cNvPr id="6" name="Chart 5"/>
          <p:cNvGraphicFramePr/>
          <p:nvPr>
            <p:extLst>
              <p:ext uri="{D42A27DB-BD31-4B8C-83A1-F6EECF244321}">
                <p14:modId xmlns:p14="http://schemas.microsoft.com/office/powerpoint/2010/main" val="1214364803"/>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23956642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Availability</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19</a:t>
            </a:fld>
            <a:endParaRPr lang="en-US" dirty="0"/>
          </a:p>
        </p:txBody>
      </p:sp>
      <p:graphicFrame>
        <p:nvGraphicFramePr>
          <p:cNvPr id="6" name="Chart 5"/>
          <p:cNvGraphicFramePr/>
          <p:nvPr>
            <p:extLst>
              <p:ext uri="{D42A27DB-BD31-4B8C-83A1-F6EECF244321}">
                <p14:modId xmlns:p14="http://schemas.microsoft.com/office/powerpoint/2010/main" val="4055353186"/>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807021483"/>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CVSS – Why do I care?</a:t>
            </a:r>
            <a:endParaRPr lang="en-US" dirty="0"/>
          </a:p>
        </p:txBody>
      </p:sp>
      <p:sp>
        <p:nvSpPr>
          <p:cNvPr id="3" name="Content Placeholder 2"/>
          <p:cNvSpPr>
            <a:spLocks noGrp="1"/>
          </p:cNvSpPr>
          <p:nvPr>
            <p:ph idx="1"/>
          </p:nvPr>
        </p:nvSpPr>
        <p:spPr/>
        <p:txBody>
          <a:bodyPr/>
          <a:lstStyle/>
          <a:p>
            <a:pPr marL="0" indent="0">
              <a:buNone/>
            </a:pPr>
            <a:r>
              <a:rPr lang="en-US" dirty="0" smtClean="0"/>
              <a:t>Not just a number, but a classification</a:t>
            </a:r>
          </a:p>
          <a:p>
            <a:pPr marL="0" indent="0">
              <a:buNone/>
            </a:pPr>
            <a:r>
              <a:rPr lang="en-US" dirty="0" smtClean="0"/>
              <a:t>De facto standard for vulnerability rating</a:t>
            </a:r>
          </a:p>
          <a:p>
            <a:endParaRPr lang="en-US" dirty="0"/>
          </a:p>
          <a:p>
            <a:pPr marL="0" indent="0">
              <a:buNone/>
            </a:pPr>
            <a:r>
              <a:rPr lang="en-US" dirty="0" smtClean="0">
                <a:latin typeface="Avenir Black"/>
                <a:cs typeface="Avenir Black"/>
              </a:rPr>
              <a:t>@</a:t>
            </a:r>
            <a:r>
              <a:rPr lang="en-US" dirty="0" err="1" smtClean="0">
                <a:latin typeface="Avenir Black"/>
                <a:cs typeface="Avenir Black"/>
              </a:rPr>
              <a:t>tqbf</a:t>
            </a:r>
            <a:r>
              <a:rPr lang="en-US" dirty="0" smtClean="0">
                <a:latin typeface="Avenir Black"/>
                <a:cs typeface="Avenir Black"/>
              </a:rPr>
              <a:t>: “</a:t>
            </a:r>
            <a:r>
              <a:rPr lang="en-US" dirty="0">
                <a:latin typeface="Avenir Black"/>
                <a:cs typeface="Avenir Black"/>
              </a:rPr>
              <a:t>I’m sure whatever CVSS says about </a:t>
            </a:r>
            <a:r>
              <a:rPr lang="en-US" dirty="0" err="1">
                <a:latin typeface="Avenir Black"/>
                <a:cs typeface="Avenir Black"/>
              </a:rPr>
              <a:t>heartbleed</a:t>
            </a:r>
            <a:r>
              <a:rPr lang="en-US" dirty="0">
                <a:latin typeface="Avenir Black"/>
                <a:cs typeface="Avenir Black"/>
              </a:rPr>
              <a:t> will be a total vindication of the exercise of numeric vulnerability scoring.</a:t>
            </a:r>
            <a:r>
              <a:rPr lang="en-US" dirty="0" smtClean="0">
                <a:latin typeface="Avenir Black"/>
                <a:cs typeface="Avenir Black"/>
              </a:rPr>
              <a:t>” – Apr 8, 2014</a:t>
            </a:r>
            <a:endParaRPr lang="en-US" dirty="0">
              <a:latin typeface="Avenir Black"/>
              <a:cs typeface="Avenir Black"/>
            </a:endParaRPr>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2</a:t>
            </a:fld>
            <a:endParaRPr lang="en-US" dirty="0"/>
          </a:p>
        </p:txBody>
      </p:sp>
    </p:spTree>
    <p:extLst>
      <p:ext uri="{BB962C8B-B14F-4D97-AF65-F5344CB8AC3E}">
        <p14:creationId xmlns:p14="http://schemas.microsoft.com/office/powerpoint/2010/main" val="277884193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Impact </a:t>
            </a:r>
            <a:r>
              <a:rPr lang="en-US" dirty="0" err="1" smtClean="0"/>
              <a:t>Subscore</a:t>
            </a:r>
            <a:r>
              <a:rPr lang="en-US" dirty="0" smtClean="0"/>
              <a:t> Diversity</a:t>
            </a:r>
            <a:br>
              <a:rPr lang="en-US" dirty="0" smtClean="0"/>
            </a:br>
            <a:r>
              <a:rPr lang="en-US" dirty="0" smtClean="0"/>
              <a:t>Hanford &amp; Lee, 2007-2013</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20</a:t>
            </a:fld>
            <a:endParaRPr lang="en-US" dirty="0"/>
          </a:p>
        </p:txBody>
      </p:sp>
      <p:pic>
        <p:nvPicPr>
          <p:cNvPr id="6" name="Picture 5" descr="ImpactSubscor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8200" y="1371600"/>
            <a:ext cx="7500867" cy="4508500"/>
          </a:xfrm>
          <a:prstGeom prst="rect">
            <a:avLst/>
          </a:prstGeom>
        </p:spPr>
      </p:pic>
    </p:spTree>
    <p:extLst>
      <p:ext uri="{BB962C8B-B14F-4D97-AF65-F5344CB8AC3E}">
        <p14:creationId xmlns:p14="http://schemas.microsoft.com/office/powerpoint/2010/main" val="475507710"/>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endParaRPr lang="en-US" dirty="0" smtClean="0"/>
          </a:p>
          <a:p>
            <a:endParaRPr lang="en-US" dirty="0"/>
          </a:p>
          <a:p>
            <a:endParaRPr lang="en-US" dirty="0" smtClean="0"/>
          </a:p>
          <a:p>
            <a:pPr marL="0" indent="0" algn="ctr">
              <a:buNone/>
            </a:pPr>
            <a:r>
              <a:rPr lang="en-US" dirty="0" smtClean="0"/>
              <a:t>What’s New in V3?</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21</a:t>
            </a:fld>
            <a:endParaRPr lang="en-US" dirty="0"/>
          </a:p>
        </p:txBody>
      </p:sp>
    </p:spTree>
    <p:extLst>
      <p:ext uri="{BB962C8B-B14F-4D97-AF65-F5344CB8AC3E}">
        <p14:creationId xmlns:p14="http://schemas.microsoft.com/office/powerpoint/2010/main" val="3240514808"/>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chemeClr val="tx1"/>
                </a:solidFill>
              </a:rPr>
              <a:t>Key Goals for v3</a:t>
            </a:r>
            <a:endParaRPr lang="en-US" dirty="0">
              <a:solidFill>
                <a:schemeClr val="tx1"/>
              </a:solidFill>
            </a:endParaRPr>
          </a:p>
        </p:txBody>
      </p:sp>
      <p:sp>
        <p:nvSpPr>
          <p:cNvPr id="3" name="Text Placeholder 2"/>
          <p:cNvSpPr>
            <a:spLocks noGrp="1"/>
          </p:cNvSpPr>
          <p:nvPr>
            <p:ph type="body" sz="quarter" idx="10"/>
          </p:nvPr>
        </p:nvSpPr>
        <p:spPr/>
        <p:txBody>
          <a:bodyPr>
            <a:normAutofit fontScale="77500" lnSpcReduction="20000"/>
          </a:bodyPr>
          <a:lstStyle/>
          <a:p>
            <a:pPr marL="0" indent="0">
              <a:buNone/>
            </a:pPr>
            <a:r>
              <a:rPr lang="en-US" sz="2400" b="1" dirty="0" smtClean="0">
                <a:solidFill>
                  <a:schemeClr val="tx1"/>
                </a:solidFill>
              </a:rPr>
              <a:t>Reflect “real life”</a:t>
            </a:r>
          </a:p>
          <a:p>
            <a:r>
              <a:rPr lang="en-US" sz="2400" dirty="0" smtClean="0">
                <a:solidFill>
                  <a:schemeClr val="tx1"/>
                </a:solidFill>
              </a:rPr>
              <a:t>Solve the “Scope” problem</a:t>
            </a:r>
          </a:p>
          <a:p>
            <a:pPr lvl="1"/>
            <a:r>
              <a:rPr lang="en-US" sz="2000" dirty="0" smtClean="0">
                <a:solidFill>
                  <a:schemeClr val="tx1"/>
                </a:solidFill>
              </a:rPr>
              <a:t>10 of 57 “Metrics” subjects (1 in 10 requests; 1 in 6 metrics)</a:t>
            </a:r>
          </a:p>
          <a:p>
            <a:pPr lvl="1"/>
            <a:r>
              <a:rPr lang="en-US" sz="2000" dirty="0" smtClean="0">
                <a:solidFill>
                  <a:schemeClr val="tx1"/>
                </a:solidFill>
              </a:rPr>
              <a:t>Oracle Partial+ showing customer demand since v2 release</a:t>
            </a:r>
          </a:p>
          <a:p>
            <a:pPr lvl="1"/>
            <a:r>
              <a:rPr lang="en-US" sz="2000" dirty="0" smtClean="0">
                <a:solidFill>
                  <a:schemeClr val="tx1"/>
                </a:solidFill>
              </a:rPr>
              <a:t>Address additional concerns for modern age: </a:t>
            </a:r>
            <a:br>
              <a:rPr lang="en-US" sz="2000" dirty="0" smtClean="0">
                <a:solidFill>
                  <a:schemeClr val="tx1"/>
                </a:solidFill>
              </a:rPr>
            </a:br>
            <a:r>
              <a:rPr lang="en-US" sz="2000" dirty="0" smtClean="0">
                <a:solidFill>
                  <a:schemeClr val="tx1"/>
                </a:solidFill>
              </a:rPr>
              <a:t>	virtualization, sandboxing, </a:t>
            </a:r>
            <a:r>
              <a:rPr lang="en-US" sz="2000" dirty="0" err="1" smtClean="0">
                <a:solidFill>
                  <a:schemeClr val="tx1"/>
                </a:solidFill>
              </a:rPr>
              <a:t>etc</a:t>
            </a:r>
            <a:endParaRPr lang="en-US" sz="2000" dirty="0" smtClean="0">
              <a:solidFill>
                <a:schemeClr val="tx1"/>
              </a:solidFill>
            </a:endParaRPr>
          </a:p>
          <a:p>
            <a:r>
              <a:rPr lang="en-US" sz="2400" dirty="0">
                <a:solidFill>
                  <a:schemeClr val="tx1"/>
                </a:solidFill>
              </a:rPr>
              <a:t>Address changes in technologies, threats, and </a:t>
            </a:r>
            <a:r>
              <a:rPr lang="en-US" sz="2400" dirty="0" smtClean="0">
                <a:solidFill>
                  <a:schemeClr val="tx1"/>
                </a:solidFill>
              </a:rPr>
              <a:t>vulnerabilities</a:t>
            </a:r>
          </a:p>
          <a:p>
            <a:endParaRPr lang="en-US" sz="2400" dirty="0">
              <a:solidFill>
                <a:schemeClr val="tx1"/>
              </a:solidFill>
            </a:endParaRPr>
          </a:p>
          <a:p>
            <a:pPr marL="0" indent="0">
              <a:buNone/>
            </a:pPr>
            <a:r>
              <a:rPr lang="en-US" sz="2400" b="1" dirty="0" smtClean="0">
                <a:solidFill>
                  <a:schemeClr val="tx1"/>
                </a:solidFill>
              </a:rPr>
              <a:t>Better Usability</a:t>
            </a:r>
            <a:endParaRPr lang="en-US" sz="2000" b="1" dirty="0" smtClean="0">
              <a:solidFill>
                <a:schemeClr val="tx1"/>
              </a:solidFill>
            </a:endParaRPr>
          </a:p>
          <a:p>
            <a:r>
              <a:rPr lang="en-US" sz="2400" dirty="0" smtClean="0">
                <a:solidFill>
                  <a:schemeClr val="tx1"/>
                </a:solidFill>
              </a:rPr>
              <a:t>Decrease subjectivity / increase objectivity &amp; repeatability</a:t>
            </a:r>
          </a:p>
          <a:p>
            <a:r>
              <a:rPr lang="en-US" sz="2400" dirty="0">
                <a:solidFill>
                  <a:schemeClr val="tx1"/>
                </a:solidFill>
              </a:rPr>
              <a:t>Increase actionable uses / decrease ineffective measures</a:t>
            </a:r>
          </a:p>
          <a:p>
            <a:pPr marL="0" indent="0">
              <a:buNone/>
            </a:pPr>
            <a:endParaRPr lang="en-US" sz="2400" dirty="0" smtClean="0">
              <a:solidFill>
                <a:schemeClr val="tx1"/>
              </a:solidFill>
            </a:endParaRPr>
          </a:p>
          <a:p>
            <a:pPr marL="0" indent="0">
              <a:buNone/>
            </a:pPr>
            <a:r>
              <a:rPr lang="en-US" sz="2400" b="1" dirty="0" smtClean="0">
                <a:solidFill>
                  <a:schemeClr val="tx1"/>
                </a:solidFill>
              </a:rPr>
              <a:t>Better Reference &amp; Training</a:t>
            </a:r>
          </a:p>
          <a:p>
            <a:r>
              <a:rPr lang="en-US" sz="2400" dirty="0" smtClean="0">
                <a:solidFill>
                  <a:schemeClr val="tx1"/>
                </a:solidFill>
              </a:rPr>
              <a:t>Documentation and examples</a:t>
            </a:r>
          </a:p>
        </p:txBody>
      </p:sp>
    </p:spTree>
    <p:extLst>
      <p:ext uri="{BB962C8B-B14F-4D97-AF65-F5344CB8AC3E}">
        <p14:creationId xmlns:p14="http://schemas.microsoft.com/office/powerpoint/2010/main" val="3374422592"/>
      </p:ext>
    </p:extLst>
  </p:cSld>
  <p:clrMapOvr>
    <a:masterClrMapping/>
  </p:clrMapOvr>
  <p:transition>
    <p:wipe dir="r"/>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000000"/>
                </a:solidFill>
              </a:rPr>
              <a:t>Metrics for Modern Technology, Attacks</a:t>
            </a:r>
            <a:endParaRPr lang="en-US" dirty="0">
              <a:solidFill>
                <a:srgbClr val="000000"/>
              </a:solidFill>
            </a:endParaRPr>
          </a:p>
        </p:txBody>
      </p:sp>
      <p:sp>
        <p:nvSpPr>
          <p:cNvPr id="3" name="Text Placeholder 2"/>
          <p:cNvSpPr>
            <a:spLocks noGrp="1"/>
          </p:cNvSpPr>
          <p:nvPr>
            <p:ph type="body" sz="quarter" idx="10"/>
          </p:nvPr>
        </p:nvSpPr>
        <p:spPr/>
        <p:txBody>
          <a:bodyPr/>
          <a:lstStyle/>
          <a:p>
            <a:r>
              <a:rPr lang="en-US" sz="2400" dirty="0" smtClean="0">
                <a:solidFill>
                  <a:srgbClr val="000000"/>
                </a:solidFill>
              </a:rPr>
              <a:t>Attack Vector</a:t>
            </a:r>
          </a:p>
          <a:p>
            <a:pPr lvl="1"/>
            <a:r>
              <a:rPr lang="en-US" sz="2000" dirty="0" smtClean="0">
                <a:solidFill>
                  <a:srgbClr val="000000"/>
                </a:solidFill>
              </a:rPr>
              <a:t>Redefined, clarified; now with Physical vector</a:t>
            </a:r>
          </a:p>
          <a:p>
            <a:r>
              <a:rPr lang="en-US" sz="2400" dirty="0">
                <a:solidFill>
                  <a:srgbClr val="000000"/>
                </a:solidFill>
              </a:rPr>
              <a:t>Attack Complexity (instead of Access Complexity)</a:t>
            </a:r>
          </a:p>
          <a:p>
            <a:pPr lvl="1"/>
            <a:r>
              <a:rPr lang="en-US" sz="2000" dirty="0">
                <a:solidFill>
                  <a:srgbClr val="000000"/>
                </a:solidFill>
              </a:rPr>
              <a:t>What other factors exist outside the attacker’s control</a:t>
            </a:r>
            <a:r>
              <a:rPr lang="en-US" sz="2000" dirty="0" smtClean="0">
                <a:solidFill>
                  <a:srgbClr val="000000"/>
                </a:solidFill>
              </a:rPr>
              <a:t>?</a:t>
            </a:r>
            <a:endParaRPr lang="en-US" sz="2000" dirty="0">
              <a:solidFill>
                <a:srgbClr val="000000"/>
              </a:solidFill>
            </a:endParaRPr>
          </a:p>
          <a:p>
            <a:r>
              <a:rPr lang="en-US" sz="2400" dirty="0">
                <a:solidFill>
                  <a:srgbClr val="000000"/>
                </a:solidFill>
              </a:rPr>
              <a:t>Privileges Required (instead of Authentication)</a:t>
            </a:r>
          </a:p>
          <a:p>
            <a:pPr lvl="1"/>
            <a:r>
              <a:rPr lang="en-US" sz="2000" dirty="0">
                <a:solidFill>
                  <a:srgbClr val="000000"/>
                </a:solidFill>
              </a:rPr>
              <a:t>What privileges must an attacker possess before successful exploitation?</a:t>
            </a:r>
          </a:p>
          <a:p>
            <a:r>
              <a:rPr lang="en-US" sz="2400" dirty="0">
                <a:solidFill>
                  <a:srgbClr val="000000"/>
                </a:solidFill>
              </a:rPr>
              <a:t>User Interaction</a:t>
            </a:r>
          </a:p>
          <a:p>
            <a:pPr lvl="1"/>
            <a:r>
              <a:rPr lang="en-US" sz="2000" dirty="0">
                <a:solidFill>
                  <a:srgbClr val="000000"/>
                </a:solidFill>
              </a:rPr>
              <a:t>Must a user, other than the attacker, take action to facilitate exploitation?</a:t>
            </a:r>
          </a:p>
          <a:p>
            <a:pPr marL="457200" lvl="1" indent="0">
              <a:buNone/>
            </a:pPr>
            <a:endParaRPr lang="en-US" sz="2000" dirty="0">
              <a:solidFill>
                <a:srgbClr val="000000"/>
              </a:solidFill>
            </a:endParaRPr>
          </a:p>
        </p:txBody>
      </p:sp>
    </p:spTree>
    <p:extLst>
      <p:ext uri="{BB962C8B-B14F-4D97-AF65-F5344CB8AC3E}">
        <p14:creationId xmlns:p14="http://schemas.microsoft.com/office/powerpoint/2010/main" val="2471347367"/>
      </p:ext>
    </p:extLst>
  </p:cSld>
  <p:clrMapOvr>
    <a:masterClrMapping/>
  </p:clrMapOvr>
  <p:transition>
    <p:wipe dir="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Attack Vector</a:t>
            </a:r>
            <a:endParaRPr lang="en-US" dirty="0"/>
          </a:p>
        </p:txBody>
      </p:sp>
      <p:sp>
        <p:nvSpPr>
          <p:cNvPr id="3" name="Content Placeholder 2"/>
          <p:cNvSpPr>
            <a:spLocks noGrp="1"/>
          </p:cNvSpPr>
          <p:nvPr>
            <p:ph idx="1"/>
          </p:nvPr>
        </p:nvSpPr>
        <p:spPr/>
        <p:txBody>
          <a:bodyPr/>
          <a:lstStyle/>
          <a:p>
            <a:r>
              <a:rPr lang="en-US" dirty="0" smtClean="0"/>
              <a:t>Similar to Access Vector in v2</a:t>
            </a:r>
          </a:p>
          <a:p>
            <a:pPr lvl="1"/>
            <a:r>
              <a:rPr lang="en-US" dirty="0" smtClean="0"/>
              <a:t>Network</a:t>
            </a:r>
          </a:p>
          <a:p>
            <a:pPr lvl="1"/>
            <a:r>
              <a:rPr lang="en-US" dirty="0" smtClean="0"/>
              <a:t>Adjacent</a:t>
            </a:r>
          </a:p>
          <a:p>
            <a:pPr lvl="1"/>
            <a:r>
              <a:rPr lang="en-US" dirty="0" smtClean="0"/>
              <a:t>Local</a:t>
            </a:r>
          </a:p>
          <a:p>
            <a:pPr lvl="1"/>
            <a:r>
              <a:rPr lang="en-US" dirty="0" smtClean="0"/>
              <a:t>Physical</a:t>
            </a:r>
          </a:p>
          <a:p>
            <a:pPr lvl="1"/>
            <a:endParaRPr lang="en-US" dirty="0"/>
          </a:p>
          <a:p>
            <a:r>
              <a:rPr lang="en-US" dirty="0" smtClean="0"/>
              <a:t>Expect this to continue to be clear-cut decisions</a:t>
            </a:r>
          </a:p>
          <a:p>
            <a:r>
              <a:rPr lang="en-US" dirty="0" smtClean="0"/>
              <a:t>V2 “Network + User Interaction”, mostly Local now</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24</a:t>
            </a:fld>
            <a:endParaRPr lang="en-US" dirty="0"/>
          </a:p>
        </p:txBody>
      </p:sp>
    </p:spTree>
    <p:extLst>
      <p:ext uri="{BB962C8B-B14F-4D97-AF65-F5344CB8AC3E}">
        <p14:creationId xmlns:p14="http://schemas.microsoft.com/office/powerpoint/2010/main" val="3439881697"/>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mj-lt"/>
              </a:rPr>
              <a:t>Attack Complexity</a:t>
            </a:r>
            <a:endParaRPr lang="en-US" dirty="0">
              <a:latin typeface="+mj-lt"/>
            </a:endParaRPr>
          </a:p>
        </p:txBody>
      </p:sp>
      <p:sp>
        <p:nvSpPr>
          <p:cNvPr id="3" name="Content Placeholder 2"/>
          <p:cNvSpPr>
            <a:spLocks noGrp="1"/>
          </p:cNvSpPr>
          <p:nvPr>
            <p:ph idx="1"/>
          </p:nvPr>
        </p:nvSpPr>
        <p:spPr/>
        <p:txBody>
          <a:bodyPr/>
          <a:lstStyle/>
          <a:p>
            <a:r>
              <a:rPr lang="en-US" dirty="0" smtClean="0"/>
              <a:t>Overloaded in v2</a:t>
            </a:r>
          </a:p>
          <a:p>
            <a:r>
              <a:rPr lang="en-US" dirty="0" smtClean="0"/>
              <a:t>Basically the only “different” thing that was measured in Exploitability </a:t>
            </a:r>
            <a:r>
              <a:rPr lang="en-US" dirty="0" err="1" smtClean="0"/>
              <a:t>Subscore</a:t>
            </a:r>
            <a:endParaRPr lang="en-US" dirty="0" smtClean="0"/>
          </a:p>
          <a:p>
            <a:endParaRPr lang="en-US" dirty="0"/>
          </a:p>
          <a:p>
            <a:r>
              <a:rPr lang="en-US" dirty="0" smtClean="0"/>
              <a:t>Simpler than v3</a:t>
            </a:r>
          </a:p>
          <a:p>
            <a:pPr lvl="1"/>
            <a:r>
              <a:rPr lang="en-US" dirty="0" smtClean="0"/>
              <a:t>Low (aka Not complex)</a:t>
            </a:r>
          </a:p>
          <a:p>
            <a:pPr lvl="1"/>
            <a:r>
              <a:rPr lang="en-US" dirty="0" smtClean="0"/>
              <a:t>High (aka Complex)</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25</a:t>
            </a:fld>
            <a:endParaRPr lang="en-US" dirty="0"/>
          </a:p>
        </p:txBody>
      </p:sp>
    </p:spTree>
    <p:extLst>
      <p:ext uri="{BB962C8B-B14F-4D97-AF65-F5344CB8AC3E}">
        <p14:creationId xmlns:p14="http://schemas.microsoft.com/office/powerpoint/2010/main" val="98845095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mj-lt"/>
              </a:rPr>
              <a:t>User Interaction</a:t>
            </a:r>
            <a:endParaRPr lang="en-US" dirty="0">
              <a:latin typeface="+mj-lt"/>
            </a:endParaRPr>
          </a:p>
        </p:txBody>
      </p:sp>
      <p:sp>
        <p:nvSpPr>
          <p:cNvPr id="3" name="Content Placeholder 2"/>
          <p:cNvSpPr>
            <a:spLocks noGrp="1"/>
          </p:cNvSpPr>
          <p:nvPr>
            <p:ph idx="1"/>
          </p:nvPr>
        </p:nvSpPr>
        <p:spPr/>
        <p:txBody>
          <a:bodyPr/>
          <a:lstStyle/>
          <a:p>
            <a:r>
              <a:rPr lang="en-US" dirty="0" smtClean="0"/>
              <a:t>Does a non-attacker user need to be involved?</a:t>
            </a:r>
          </a:p>
          <a:p>
            <a:r>
              <a:rPr lang="en-US" dirty="0" smtClean="0"/>
              <a:t>Previously measured in v2 Attack Complexity</a:t>
            </a:r>
          </a:p>
          <a:p>
            <a:endParaRPr lang="en-US" dirty="0"/>
          </a:p>
          <a:p>
            <a:r>
              <a:rPr lang="en-US" dirty="0" smtClean="0"/>
              <a:t>Binary decision:</a:t>
            </a:r>
          </a:p>
          <a:p>
            <a:pPr lvl="1"/>
            <a:r>
              <a:rPr lang="en-US" dirty="0" smtClean="0"/>
              <a:t>None</a:t>
            </a:r>
          </a:p>
          <a:p>
            <a:pPr lvl="1"/>
            <a:r>
              <a:rPr lang="en-US" dirty="0" smtClean="0"/>
              <a:t>Required</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26</a:t>
            </a:fld>
            <a:endParaRPr lang="en-US" dirty="0"/>
          </a:p>
        </p:txBody>
      </p:sp>
    </p:spTree>
    <p:extLst>
      <p:ext uri="{BB962C8B-B14F-4D97-AF65-F5344CB8AC3E}">
        <p14:creationId xmlns:p14="http://schemas.microsoft.com/office/powerpoint/2010/main" val="2427326501"/>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mj-lt"/>
              </a:rPr>
              <a:t>Privileges Required</a:t>
            </a:r>
            <a:endParaRPr lang="en-US" dirty="0">
              <a:latin typeface="+mj-lt"/>
            </a:endParaRPr>
          </a:p>
        </p:txBody>
      </p:sp>
      <p:sp>
        <p:nvSpPr>
          <p:cNvPr id="3" name="Content Placeholder 2"/>
          <p:cNvSpPr>
            <a:spLocks noGrp="1"/>
          </p:cNvSpPr>
          <p:nvPr>
            <p:ph idx="1"/>
          </p:nvPr>
        </p:nvSpPr>
        <p:spPr/>
        <p:txBody>
          <a:bodyPr/>
          <a:lstStyle/>
          <a:p>
            <a:r>
              <a:rPr lang="en-US" dirty="0" smtClean="0"/>
              <a:t>Replaces Authentication (v2 useless measure)</a:t>
            </a:r>
          </a:p>
          <a:p>
            <a:r>
              <a:rPr lang="en-US" dirty="0" smtClean="0"/>
              <a:t>Previously measured in v2 Attack Complexity (somewhat)</a:t>
            </a:r>
          </a:p>
          <a:p>
            <a:endParaRPr lang="en-US" dirty="0"/>
          </a:p>
          <a:p>
            <a:r>
              <a:rPr lang="en-US" dirty="0" smtClean="0"/>
              <a:t>Simple decision:</a:t>
            </a:r>
          </a:p>
          <a:p>
            <a:pPr lvl="1"/>
            <a:r>
              <a:rPr lang="en-US" dirty="0" smtClean="0"/>
              <a:t>None</a:t>
            </a:r>
          </a:p>
          <a:p>
            <a:pPr lvl="1"/>
            <a:r>
              <a:rPr lang="en-US" dirty="0" smtClean="0"/>
              <a:t>Low (authenticated but not special)</a:t>
            </a:r>
          </a:p>
          <a:p>
            <a:pPr lvl="1"/>
            <a:r>
              <a:rPr lang="en-US" dirty="0" smtClean="0"/>
              <a:t>High (any kind of “trusted user” or highly privileged)</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27</a:t>
            </a:fld>
            <a:endParaRPr lang="en-US" dirty="0"/>
          </a:p>
        </p:txBody>
      </p:sp>
    </p:spTree>
    <p:extLst>
      <p:ext uri="{BB962C8B-B14F-4D97-AF65-F5344CB8AC3E}">
        <p14:creationId xmlns:p14="http://schemas.microsoft.com/office/powerpoint/2010/main" val="257366873"/>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mj-lt"/>
              </a:rPr>
              <a:t>Scope</a:t>
            </a:r>
            <a:endParaRPr lang="en-US" dirty="0">
              <a:latin typeface="+mj-lt"/>
            </a:endParaRPr>
          </a:p>
        </p:txBody>
      </p:sp>
      <p:sp>
        <p:nvSpPr>
          <p:cNvPr id="3" name="Content Placeholder 2"/>
          <p:cNvSpPr>
            <a:spLocks noGrp="1"/>
          </p:cNvSpPr>
          <p:nvPr>
            <p:ph idx="1"/>
          </p:nvPr>
        </p:nvSpPr>
        <p:spPr>
          <a:xfrm>
            <a:off x="457200" y="3657600"/>
            <a:ext cx="8382000" cy="2468563"/>
          </a:xfrm>
        </p:spPr>
        <p:txBody>
          <a:bodyPr>
            <a:normAutofit fontScale="70000" lnSpcReduction="20000"/>
          </a:bodyPr>
          <a:lstStyle/>
          <a:p>
            <a:r>
              <a:rPr lang="en-US" dirty="0" smtClean="0"/>
              <a:t>V2: Vulnerabilities scored relative to Host OS</a:t>
            </a:r>
          </a:p>
          <a:p>
            <a:r>
              <a:rPr lang="en-US" dirty="0" smtClean="0"/>
              <a:t>V3: Vulnerabilities scored relative to the environment that authorizes access</a:t>
            </a:r>
          </a:p>
          <a:p>
            <a:pPr lvl="1"/>
            <a:r>
              <a:rPr lang="en-US" dirty="0" smtClean="0"/>
              <a:t>Exploitability relative to the environment granting access</a:t>
            </a:r>
          </a:p>
          <a:p>
            <a:pPr lvl="1"/>
            <a:r>
              <a:rPr lang="en-US" dirty="0" smtClean="0"/>
              <a:t>Impact relative to the environment being impacted</a:t>
            </a:r>
          </a:p>
          <a:p>
            <a:pPr lvl="1"/>
            <a:endParaRPr lang="en-US" dirty="0"/>
          </a:p>
          <a:p>
            <a:r>
              <a:rPr lang="en-US" dirty="0"/>
              <a:t>Scope Unchanged? Score </a:t>
            </a:r>
            <a:r>
              <a:rPr lang="en-US" dirty="0" smtClean="0"/>
              <a:t>x1</a:t>
            </a:r>
          </a:p>
          <a:p>
            <a:r>
              <a:rPr lang="en-US" dirty="0" smtClean="0"/>
              <a:t>Scope Changed? Score increases</a:t>
            </a:r>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28</a:t>
            </a:fld>
            <a:endParaRPr lang="en-US" dirty="0"/>
          </a:p>
        </p:txBody>
      </p:sp>
      <p:pic>
        <p:nvPicPr>
          <p:cNvPr id="6" name="Picture 5" descr="eleven.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362200" y="914400"/>
            <a:ext cx="4572000" cy="2569464"/>
          </a:xfrm>
          <a:prstGeom prst="rect">
            <a:avLst/>
          </a:prstGeom>
        </p:spPr>
      </p:pic>
    </p:spTree>
    <p:extLst>
      <p:ext uri="{BB962C8B-B14F-4D97-AF65-F5344CB8AC3E}">
        <p14:creationId xmlns:p14="http://schemas.microsoft.com/office/powerpoint/2010/main" val="8968820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mj-lt"/>
              </a:rPr>
              <a:t>Impacts</a:t>
            </a:r>
            <a:endParaRPr lang="en-US" dirty="0">
              <a:latin typeface="+mj-lt"/>
            </a:endParaRPr>
          </a:p>
        </p:txBody>
      </p:sp>
      <p:sp>
        <p:nvSpPr>
          <p:cNvPr id="3" name="Content Placeholder 2"/>
          <p:cNvSpPr>
            <a:spLocks noGrp="1"/>
          </p:cNvSpPr>
          <p:nvPr>
            <p:ph idx="1"/>
          </p:nvPr>
        </p:nvSpPr>
        <p:spPr/>
        <p:txBody>
          <a:bodyPr/>
          <a:lstStyle/>
          <a:p>
            <a:r>
              <a:rPr lang="en-US" dirty="0" smtClean="0"/>
              <a:t>“The Middle 99%”</a:t>
            </a:r>
          </a:p>
          <a:p>
            <a:pPr lvl="1"/>
            <a:r>
              <a:rPr lang="en-US" dirty="0" smtClean="0"/>
              <a:t>Confidentiality, Integrity, Availability: All, None, Other</a:t>
            </a:r>
          </a:p>
          <a:p>
            <a:pPr lvl="1"/>
            <a:r>
              <a:rPr lang="en-US" dirty="0" err="1" smtClean="0"/>
              <a:t>Heartbleed</a:t>
            </a:r>
            <a:r>
              <a:rPr lang="en-US" dirty="0" smtClean="0"/>
              <a:t> (CVE-2014-0160): Partial Confidentiality</a:t>
            </a:r>
          </a:p>
          <a:p>
            <a:pPr lvl="2"/>
            <a:r>
              <a:rPr lang="en-US" dirty="0" smtClean="0"/>
              <a:t>It’s </a:t>
            </a:r>
            <a:r>
              <a:rPr lang="en-US" i="1" dirty="0" smtClean="0"/>
              <a:t>only</a:t>
            </a:r>
            <a:r>
              <a:rPr lang="en-US" dirty="0" smtClean="0"/>
              <a:t> private keys</a:t>
            </a:r>
          </a:p>
          <a:p>
            <a:r>
              <a:rPr lang="en-US" dirty="0" smtClean="0"/>
              <a:t>None, Partial, Complete =&gt; None, Low, High</a:t>
            </a:r>
          </a:p>
          <a:p>
            <a:pPr lvl="1"/>
            <a:r>
              <a:rPr lang="en-US" dirty="0" smtClean="0"/>
              <a:t>Low: Partial loss </a:t>
            </a:r>
            <a:r>
              <a:rPr lang="en-US" b="1" dirty="0" smtClean="0"/>
              <a:t>without</a:t>
            </a:r>
            <a:r>
              <a:rPr lang="en-US" dirty="0" smtClean="0"/>
              <a:t> direct, serious impact on affected scope</a:t>
            </a:r>
          </a:p>
          <a:p>
            <a:pPr lvl="1"/>
            <a:r>
              <a:rPr lang="en-US" dirty="0" smtClean="0"/>
              <a:t>High: Complete loss; or partial loss </a:t>
            </a:r>
            <a:r>
              <a:rPr lang="en-US" b="1" dirty="0" smtClean="0"/>
              <a:t>with</a:t>
            </a:r>
            <a:r>
              <a:rPr lang="en-US" dirty="0" smtClean="0"/>
              <a:t> direct, serious impact on affected scope</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29</a:t>
            </a:fld>
            <a:endParaRPr lang="en-US" dirty="0"/>
          </a:p>
        </p:txBody>
      </p:sp>
    </p:spTree>
    <p:extLst>
      <p:ext uri="{BB962C8B-B14F-4D97-AF65-F5344CB8AC3E}">
        <p14:creationId xmlns:p14="http://schemas.microsoft.com/office/powerpoint/2010/main" val="2900152806"/>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What is it supposed to do?</a:t>
            </a:r>
            <a:endParaRPr lang="en-US" dirty="0"/>
          </a:p>
        </p:txBody>
      </p:sp>
      <p:sp>
        <p:nvSpPr>
          <p:cNvPr id="3" name="Content Placeholder 2"/>
          <p:cNvSpPr>
            <a:spLocks noGrp="1"/>
          </p:cNvSpPr>
          <p:nvPr>
            <p:ph idx="1"/>
          </p:nvPr>
        </p:nvSpPr>
        <p:spPr/>
        <p:txBody>
          <a:bodyPr>
            <a:normAutofit lnSpcReduction="10000"/>
          </a:bodyPr>
          <a:lstStyle/>
          <a:p>
            <a:r>
              <a:rPr lang="en-US" dirty="0" smtClean="0"/>
              <a:t>Base / Temporal / Environmental view of </a:t>
            </a:r>
            <a:r>
              <a:rPr lang="en-US" dirty="0" err="1" smtClean="0"/>
              <a:t>vulns</a:t>
            </a:r>
            <a:endParaRPr lang="en-US" dirty="0" smtClean="0"/>
          </a:p>
          <a:p>
            <a:r>
              <a:rPr lang="en-US" dirty="0" smtClean="0"/>
              <a:t>Base:</a:t>
            </a:r>
          </a:p>
          <a:p>
            <a:pPr lvl="1"/>
            <a:r>
              <a:rPr lang="en-US" dirty="0" smtClean="0"/>
              <a:t>Access Vector: Where is the attacker? (Not the </a:t>
            </a:r>
            <a:r>
              <a:rPr lang="en-US" dirty="0" err="1" smtClean="0"/>
              <a:t>vuln</a:t>
            </a:r>
            <a:r>
              <a:rPr lang="en-US" dirty="0" smtClean="0"/>
              <a:t>?)</a:t>
            </a:r>
          </a:p>
          <a:p>
            <a:pPr lvl="1"/>
            <a:r>
              <a:rPr lang="en-US" dirty="0" smtClean="0"/>
              <a:t>Access Complexity: How hard is it to successfully </a:t>
            </a:r>
            <a:r>
              <a:rPr lang="en-US" dirty="0" err="1" smtClean="0"/>
              <a:t>pwn</a:t>
            </a:r>
            <a:endParaRPr lang="en-US" dirty="0"/>
          </a:p>
          <a:p>
            <a:pPr lvl="1"/>
            <a:r>
              <a:rPr lang="en-US" dirty="0" smtClean="0"/>
              <a:t>Authentication: How many logins (beyond the first)</a:t>
            </a:r>
          </a:p>
          <a:p>
            <a:pPr lvl="1"/>
            <a:r>
              <a:rPr lang="en-US" dirty="0" smtClean="0"/>
              <a:t>Confidentiality / Integrity / Availability</a:t>
            </a:r>
          </a:p>
          <a:p>
            <a:pPr lvl="2"/>
            <a:r>
              <a:rPr lang="en-US" dirty="0" smtClean="0"/>
              <a:t>Of the host OS</a:t>
            </a:r>
          </a:p>
          <a:p>
            <a:pPr lvl="2"/>
            <a:r>
              <a:rPr lang="en-US" dirty="0" smtClean="0"/>
              <a:t>All, Nothing, or Other</a:t>
            </a:r>
          </a:p>
          <a:p>
            <a:r>
              <a:rPr lang="en-US" dirty="0" smtClean="0"/>
              <a:t>Temporal: </a:t>
            </a:r>
            <a:r>
              <a:rPr lang="en-US" sz="1800" dirty="0" smtClean="0"/>
              <a:t>Exploitability, Report Confidence, Remediation Level</a:t>
            </a:r>
          </a:p>
          <a:p>
            <a:r>
              <a:rPr lang="en-US" dirty="0" smtClean="0"/>
              <a:t>Environmental: ?????</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3</a:t>
            </a:fld>
            <a:endParaRPr lang="en-US" dirty="0"/>
          </a:p>
        </p:txBody>
      </p:sp>
    </p:spTree>
    <p:extLst>
      <p:ext uri="{BB962C8B-B14F-4D97-AF65-F5344CB8AC3E}">
        <p14:creationId xmlns:p14="http://schemas.microsoft.com/office/powerpoint/2010/main" val="1637372563"/>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000000"/>
                </a:solidFill>
              </a:rPr>
              <a:t>More useful measurement</a:t>
            </a:r>
            <a:endParaRPr lang="en-US" dirty="0">
              <a:solidFill>
                <a:srgbClr val="000000"/>
              </a:solidFill>
            </a:endParaRPr>
          </a:p>
        </p:txBody>
      </p:sp>
      <p:sp>
        <p:nvSpPr>
          <p:cNvPr id="3" name="Text Placeholder 2"/>
          <p:cNvSpPr>
            <a:spLocks noGrp="1"/>
          </p:cNvSpPr>
          <p:nvPr>
            <p:ph type="body" sz="quarter" idx="10"/>
          </p:nvPr>
        </p:nvSpPr>
        <p:spPr/>
        <p:txBody>
          <a:bodyPr>
            <a:normAutofit/>
          </a:bodyPr>
          <a:lstStyle/>
          <a:p>
            <a:r>
              <a:rPr lang="en-US" sz="2400" dirty="0" smtClean="0">
                <a:solidFill>
                  <a:schemeClr val="tx1"/>
                </a:solidFill>
              </a:rPr>
              <a:t>Severity Ratings in addition to scores</a:t>
            </a:r>
          </a:p>
          <a:p>
            <a:pPr lvl="1"/>
            <a:r>
              <a:rPr lang="en-US" sz="2000" dirty="0" smtClean="0">
                <a:solidFill>
                  <a:schemeClr val="tx1"/>
                </a:solidFill>
              </a:rPr>
              <a:t>None, Low, Medium, High, Critical</a:t>
            </a:r>
          </a:p>
          <a:p>
            <a:r>
              <a:rPr lang="en-US" sz="2400" dirty="0" smtClean="0">
                <a:solidFill>
                  <a:schemeClr val="tx1"/>
                </a:solidFill>
              </a:rPr>
              <a:t>Vulnerability Chaining</a:t>
            </a:r>
          </a:p>
          <a:p>
            <a:pPr lvl="1"/>
            <a:r>
              <a:rPr lang="en-US" sz="2000" dirty="0">
                <a:solidFill>
                  <a:schemeClr val="tx1"/>
                </a:solidFill>
              </a:rPr>
              <a:t>Requires individual vulnerabilities to have their own CVSS scores first</a:t>
            </a:r>
          </a:p>
          <a:p>
            <a:pPr lvl="1"/>
            <a:r>
              <a:rPr lang="en-US" sz="2000" dirty="0">
                <a:solidFill>
                  <a:schemeClr val="tx1"/>
                </a:solidFill>
              </a:rPr>
              <a:t>Used to express 1..N vulnerabilities </a:t>
            </a:r>
            <a:r>
              <a:rPr lang="en-US" sz="2000" dirty="0" smtClean="0">
                <a:solidFill>
                  <a:schemeClr val="tx1"/>
                </a:solidFill>
              </a:rPr>
              <a:t>exploited together to </a:t>
            </a:r>
            <a:r>
              <a:rPr lang="en-US" sz="2000" dirty="0">
                <a:solidFill>
                  <a:schemeClr val="tx1"/>
                </a:solidFill>
              </a:rPr>
              <a:t>achieve the impact of vulnerability N</a:t>
            </a:r>
          </a:p>
          <a:p>
            <a:pPr lvl="1"/>
            <a:r>
              <a:rPr lang="en-US" sz="2000" dirty="0">
                <a:solidFill>
                  <a:schemeClr val="tx1"/>
                </a:solidFill>
              </a:rPr>
              <a:t>Chain has its own CVSS </a:t>
            </a:r>
            <a:r>
              <a:rPr lang="en-US" sz="2000" dirty="0" smtClean="0">
                <a:solidFill>
                  <a:schemeClr val="tx1"/>
                </a:solidFill>
              </a:rPr>
              <a:t>score</a:t>
            </a:r>
          </a:p>
          <a:p>
            <a:r>
              <a:rPr lang="en-US" sz="2400" dirty="0" smtClean="0">
                <a:solidFill>
                  <a:schemeClr val="tx1"/>
                </a:solidFill>
              </a:rPr>
              <a:t>Removed Target Distribution and Collateral Damage Potential</a:t>
            </a:r>
          </a:p>
          <a:p>
            <a:r>
              <a:rPr lang="en-US" sz="2400" dirty="0" smtClean="0">
                <a:solidFill>
                  <a:schemeClr val="tx1"/>
                </a:solidFill>
              </a:rPr>
              <a:t>Included expressing Mitigations with Environmental metrics</a:t>
            </a:r>
          </a:p>
          <a:p>
            <a:pPr lvl="1"/>
            <a:r>
              <a:rPr lang="en-US" sz="2000" dirty="0" smtClean="0">
                <a:solidFill>
                  <a:schemeClr val="tx1"/>
                </a:solidFill>
              </a:rPr>
              <a:t>Have environmental adjustments modified our impact?</a:t>
            </a:r>
            <a:endParaRPr lang="en-US" sz="2000" dirty="0">
              <a:solidFill>
                <a:schemeClr val="tx1"/>
              </a:solidFill>
            </a:endParaRPr>
          </a:p>
        </p:txBody>
      </p:sp>
    </p:spTree>
    <p:extLst>
      <p:ext uri="{BB962C8B-B14F-4D97-AF65-F5344CB8AC3E}">
        <p14:creationId xmlns:p14="http://schemas.microsoft.com/office/powerpoint/2010/main" val="3758863194"/>
      </p:ext>
    </p:extLst>
  </p:cSld>
  <p:clrMapOvr>
    <a:masterClrMapping/>
  </p:clrMapOvr>
  <p:transition>
    <p:wipe dir="r"/>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000000"/>
                </a:solidFill>
              </a:rPr>
              <a:t>Example Vulnerability: File-based Code Exec</a:t>
            </a:r>
            <a:endParaRPr lang="en-US" dirty="0">
              <a:solidFill>
                <a:srgbClr val="000000"/>
              </a:solidFill>
            </a:endParaRPr>
          </a:p>
        </p:txBody>
      </p:sp>
      <p:sp>
        <p:nvSpPr>
          <p:cNvPr id="4" name="Rectangle 3"/>
          <p:cNvSpPr/>
          <p:nvPr/>
        </p:nvSpPr>
        <p:spPr>
          <a:xfrm>
            <a:off x="1752600" y="2209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AV: Network</a:t>
            </a:r>
            <a:endParaRPr lang="en-US" dirty="0"/>
          </a:p>
        </p:txBody>
      </p:sp>
      <p:sp>
        <p:nvSpPr>
          <p:cNvPr id="5" name="Rectangle 4"/>
          <p:cNvSpPr/>
          <p:nvPr/>
        </p:nvSpPr>
        <p:spPr>
          <a:xfrm>
            <a:off x="1752600" y="2590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AC: Medium</a:t>
            </a:r>
            <a:endParaRPr lang="en-US" dirty="0"/>
          </a:p>
        </p:txBody>
      </p:sp>
      <p:sp>
        <p:nvSpPr>
          <p:cNvPr id="6" name="Rectangle 5"/>
          <p:cNvSpPr/>
          <p:nvPr/>
        </p:nvSpPr>
        <p:spPr>
          <a:xfrm>
            <a:off x="1752600" y="2971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Au: None</a:t>
            </a:r>
            <a:endParaRPr lang="en-US" dirty="0"/>
          </a:p>
        </p:txBody>
      </p:sp>
      <p:sp>
        <p:nvSpPr>
          <p:cNvPr id="7" name="Rectangle 6"/>
          <p:cNvSpPr/>
          <p:nvPr/>
        </p:nvSpPr>
        <p:spPr>
          <a:xfrm>
            <a:off x="1752600" y="4419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C: Complete</a:t>
            </a:r>
            <a:endParaRPr lang="en-US" dirty="0"/>
          </a:p>
        </p:txBody>
      </p:sp>
      <p:sp>
        <p:nvSpPr>
          <p:cNvPr id="8" name="Rectangle 7"/>
          <p:cNvSpPr/>
          <p:nvPr/>
        </p:nvSpPr>
        <p:spPr>
          <a:xfrm>
            <a:off x="1752600" y="4800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I: Complete</a:t>
            </a:r>
            <a:endParaRPr lang="en-US" dirty="0"/>
          </a:p>
        </p:txBody>
      </p:sp>
      <p:sp>
        <p:nvSpPr>
          <p:cNvPr id="9" name="Rectangle 8"/>
          <p:cNvSpPr/>
          <p:nvPr/>
        </p:nvSpPr>
        <p:spPr>
          <a:xfrm>
            <a:off x="1752600" y="5181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 Complete</a:t>
            </a:r>
            <a:endParaRPr lang="en-US" dirty="0"/>
          </a:p>
        </p:txBody>
      </p:sp>
      <p:sp>
        <p:nvSpPr>
          <p:cNvPr id="10" name="TextBox 9"/>
          <p:cNvSpPr txBox="1"/>
          <p:nvPr/>
        </p:nvSpPr>
        <p:spPr>
          <a:xfrm>
            <a:off x="1752600" y="1600200"/>
            <a:ext cx="1883223" cy="369332"/>
          </a:xfrm>
          <a:prstGeom prst="rect">
            <a:avLst/>
          </a:prstGeom>
          <a:noFill/>
        </p:spPr>
        <p:txBody>
          <a:bodyPr wrap="none" rtlCol="0">
            <a:spAutoFit/>
          </a:bodyPr>
          <a:lstStyle/>
          <a:p>
            <a:r>
              <a:rPr lang="en-US" dirty="0" smtClean="0"/>
              <a:t>CVSS V2: 9.3 (</a:t>
            </a:r>
            <a:r>
              <a:rPr lang="en-US" dirty="0" err="1" smtClean="0"/>
              <a:t>Crit</a:t>
            </a:r>
            <a:r>
              <a:rPr lang="en-US" dirty="0" smtClean="0"/>
              <a:t>)</a:t>
            </a:r>
            <a:endParaRPr lang="en-US" dirty="0"/>
          </a:p>
        </p:txBody>
      </p:sp>
      <p:sp>
        <p:nvSpPr>
          <p:cNvPr id="11" name="Rectangle 10"/>
          <p:cNvSpPr/>
          <p:nvPr/>
        </p:nvSpPr>
        <p:spPr>
          <a:xfrm>
            <a:off x="4572000" y="2209800"/>
            <a:ext cx="3127248" cy="381000"/>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Attack Vector: Local</a:t>
            </a:r>
            <a:endParaRPr lang="en-US" dirty="0"/>
          </a:p>
        </p:txBody>
      </p:sp>
      <p:sp>
        <p:nvSpPr>
          <p:cNvPr id="12" name="Rectangle 11"/>
          <p:cNvSpPr/>
          <p:nvPr/>
        </p:nvSpPr>
        <p:spPr>
          <a:xfrm>
            <a:off x="4572000" y="2590800"/>
            <a:ext cx="3127248" cy="381000"/>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Attack Complexity: Low</a:t>
            </a:r>
            <a:endParaRPr lang="en-US" dirty="0"/>
          </a:p>
        </p:txBody>
      </p:sp>
      <p:sp>
        <p:nvSpPr>
          <p:cNvPr id="13" name="Rectangle 12"/>
          <p:cNvSpPr/>
          <p:nvPr/>
        </p:nvSpPr>
        <p:spPr>
          <a:xfrm>
            <a:off x="4572000" y="29718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Privileges Required: None</a:t>
            </a:r>
            <a:endParaRPr lang="en-US" dirty="0"/>
          </a:p>
        </p:txBody>
      </p:sp>
      <p:sp>
        <p:nvSpPr>
          <p:cNvPr id="14" name="Rectangle 13"/>
          <p:cNvSpPr/>
          <p:nvPr/>
        </p:nvSpPr>
        <p:spPr>
          <a:xfrm>
            <a:off x="4572000" y="44196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C: High</a:t>
            </a:r>
            <a:endParaRPr lang="en-US" dirty="0"/>
          </a:p>
        </p:txBody>
      </p:sp>
      <p:sp>
        <p:nvSpPr>
          <p:cNvPr id="15" name="Rectangle 14"/>
          <p:cNvSpPr/>
          <p:nvPr/>
        </p:nvSpPr>
        <p:spPr>
          <a:xfrm>
            <a:off x="4572000" y="48006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I: High</a:t>
            </a:r>
            <a:endParaRPr lang="en-US" dirty="0"/>
          </a:p>
        </p:txBody>
      </p:sp>
      <p:sp>
        <p:nvSpPr>
          <p:cNvPr id="16" name="Rectangle 15"/>
          <p:cNvSpPr/>
          <p:nvPr/>
        </p:nvSpPr>
        <p:spPr>
          <a:xfrm>
            <a:off x="4572000" y="51816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 High</a:t>
            </a:r>
            <a:endParaRPr lang="en-US" dirty="0"/>
          </a:p>
        </p:txBody>
      </p:sp>
      <p:sp>
        <p:nvSpPr>
          <p:cNvPr id="17" name="TextBox 16"/>
          <p:cNvSpPr txBox="1"/>
          <p:nvPr/>
        </p:nvSpPr>
        <p:spPr>
          <a:xfrm>
            <a:off x="4572000" y="1600200"/>
            <a:ext cx="1491664" cy="369332"/>
          </a:xfrm>
          <a:prstGeom prst="rect">
            <a:avLst/>
          </a:prstGeom>
          <a:noFill/>
        </p:spPr>
        <p:txBody>
          <a:bodyPr wrap="none" rtlCol="0">
            <a:spAutoFit/>
          </a:bodyPr>
          <a:lstStyle/>
          <a:p>
            <a:r>
              <a:rPr lang="en-US" dirty="0" smtClean="0"/>
              <a:t>CVSS V3: High</a:t>
            </a:r>
            <a:endParaRPr lang="en-US" dirty="0"/>
          </a:p>
        </p:txBody>
      </p:sp>
      <p:sp>
        <p:nvSpPr>
          <p:cNvPr id="18" name="Rectangle 17"/>
          <p:cNvSpPr/>
          <p:nvPr/>
        </p:nvSpPr>
        <p:spPr>
          <a:xfrm>
            <a:off x="4572000" y="33528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User Interaction: Required</a:t>
            </a:r>
            <a:endParaRPr lang="en-US" dirty="0"/>
          </a:p>
        </p:txBody>
      </p:sp>
      <p:sp>
        <p:nvSpPr>
          <p:cNvPr id="19" name="Rectangle 18"/>
          <p:cNvSpPr/>
          <p:nvPr/>
        </p:nvSpPr>
        <p:spPr>
          <a:xfrm>
            <a:off x="4572000" y="38862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Scope: Unchanged</a:t>
            </a:r>
            <a:endParaRPr lang="en-US" dirty="0"/>
          </a:p>
        </p:txBody>
      </p:sp>
      <p:sp>
        <p:nvSpPr>
          <p:cNvPr id="3" name="TextBox 2"/>
          <p:cNvSpPr txBox="1"/>
          <p:nvPr/>
        </p:nvSpPr>
        <p:spPr>
          <a:xfrm>
            <a:off x="228600" y="1219200"/>
            <a:ext cx="1505540" cy="369332"/>
          </a:xfrm>
          <a:prstGeom prst="rect">
            <a:avLst/>
          </a:prstGeom>
          <a:noFill/>
        </p:spPr>
        <p:txBody>
          <a:bodyPr wrap="none" rtlCol="0">
            <a:spAutoFit/>
          </a:bodyPr>
          <a:lstStyle/>
          <a:p>
            <a:r>
              <a:rPr lang="en-US" dirty="0" smtClean="0"/>
              <a:t>#1: NMN, CCC</a:t>
            </a:r>
            <a:endParaRPr lang="en-US" dirty="0"/>
          </a:p>
        </p:txBody>
      </p:sp>
    </p:spTree>
    <p:extLst>
      <p:ext uri="{BB962C8B-B14F-4D97-AF65-F5344CB8AC3E}">
        <p14:creationId xmlns:p14="http://schemas.microsoft.com/office/powerpoint/2010/main" val="2172869450"/>
      </p:ext>
    </p:extLst>
  </p:cSld>
  <p:clrMapOvr>
    <a:masterClrMapping/>
  </p:clrMapOvr>
  <p:transition>
    <p:wipe dir="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000000"/>
                </a:solidFill>
              </a:rPr>
              <a:t>Example Vulnerability: Cross-site Scripting</a:t>
            </a:r>
            <a:endParaRPr lang="en-US" dirty="0">
              <a:solidFill>
                <a:srgbClr val="000000"/>
              </a:solidFill>
            </a:endParaRPr>
          </a:p>
        </p:txBody>
      </p:sp>
      <p:sp>
        <p:nvSpPr>
          <p:cNvPr id="4" name="Rectangle 3"/>
          <p:cNvSpPr/>
          <p:nvPr/>
        </p:nvSpPr>
        <p:spPr>
          <a:xfrm>
            <a:off x="1752600" y="2209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AV: Network</a:t>
            </a:r>
            <a:endParaRPr lang="en-US" dirty="0"/>
          </a:p>
        </p:txBody>
      </p:sp>
      <p:sp>
        <p:nvSpPr>
          <p:cNvPr id="5" name="Rectangle 4"/>
          <p:cNvSpPr/>
          <p:nvPr/>
        </p:nvSpPr>
        <p:spPr>
          <a:xfrm>
            <a:off x="1752600" y="2590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AC: Medium</a:t>
            </a:r>
            <a:endParaRPr lang="en-US" dirty="0"/>
          </a:p>
        </p:txBody>
      </p:sp>
      <p:sp>
        <p:nvSpPr>
          <p:cNvPr id="6" name="Rectangle 5"/>
          <p:cNvSpPr/>
          <p:nvPr/>
        </p:nvSpPr>
        <p:spPr>
          <a:xfrm>
            <a:off x="1752600" y="2971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Au: None</a:t>
            </a:r>
            <a:endParaRPr lang="en-US" dirty="0"/>
          </a:p>
        </p:txBody>
      </p:sp>
      <p:sp>
        <p:nvSpPr>
          <p:cNvPr id="7" name="Rectangle 6"/>
          <p:cNvSpPr/>
          <p:nvPr/>
        </p:nvSpPr>
        <p:spPr>
          <a:xfrm>
            <a:off x="1752600" y="4419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C: None</a:t>
            </a:r>
            <a:endParaRPr lang="en-US" dirty="0"/>
          </a:p>
        </p:txBody>
      </p:sp>
      <p:sp>
        <p:nvSpPr>
          <p:cNvPr id="8" name="Rectangle 7"/>
          <p:cNvSpPr/>
          <p:nvPr/>
        </p:nvSpPr>
        <p:spPr>
          <a:xfrm>
            <a:off x="1752600" y="4800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I: Partial</a:t>
            </a:r>
            <a:endParaRPr lang="en-US" dirty="0"/>
          </a:p>
        </p:txBody>
      </p:sp>
      <p:sp>
        <p:nvSpPr>
          <p:cNvPr id="9" name="Rectangle 8"/>
          <p:cNvSpPr/>
          <p:nvPr/>
        </p:nvSpPr>
        <p:spPr>
          <a:xfrm>
            <a:off x="1752600" y="5181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 None</a:t>
            </a:r>
            <a:endParaRPr lang="en-US" dirty="0"/>
          </a:p>
        </p:txBody>
      </p:sp>
      <p:sp>
        <p:nvSpPr>
          <p:cNvPr id="10" name="TextBox 9"/>
          <p:cNvSpPr txBox="1"/>
          <p:nvPr/>
        </p:nvSpPr>
        <p:spPr>
          <a:xfrm>
            <a:off x="1752600" y="1600200"/>
            <a:ext cx="1982859" cy="369332"/>
          </a:xfrm>
          <a:prstGeom prst="rect">
            <a:avLst/>
          </a:prstGeom>
          <a:noFill/>
        </p:spPr>
        <p:txBody>
          <a:bodyPr wrap="none" rtlCol="0">
            <a:spAutoFit/>
          </a:bodyPr>
          <a:lstStyle/>
          <a:p>
            <a:r>
              <a:rPr lang="en-US" dirty="0" smtClean="0"/>
              <a:t>CVSS V2: 4.3 (Med)</a:t>
            </a:r>
            <a:endParaRPr lang="en-US" dirty="0"/>
          </a:p>
        </p:txBody>
      </p:sp>
      <p:sp>
        <p:nvSpPr>
          <p:cNvPr id="11" name="Rectangle 10"/>
          <p:cNvSpPr/>
          <p:nvPr/>
        </p:nvSpPr>
        <p:spPr>
          <a:xfrm>
            <a:off x="4572000" y="2209800"/>
            <a:ext cx="3127248" cy="381000"/>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Attack Vector: Local</a:t>
            </a:r>
            <a:endParaRPr lang="en-US" dirty="0"/>
          </a:p>
        </p:txBody>
      </p:sp>
      <p:sp>
        <p:nvSpPr>
          <p:cNvPr id="12" name="Rectangle 11"/>
          <p:cNvSpPr/>
          <p:nvPr/>
        </p:nvSpPr>
        <p:spPr>
          <a:xfrm>
            <a:off x="4572000" y="2590800"/>
            <a:ext cx="3127248" cy="381000"/>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Attack Complexity: Low</a:t>
            </a:r>
            <a:endParaRPr lang="en-US" dirty="0"/>
          </a:p>
        </p:txBody>
      </p:sp>
      <p:sp>
        <p:nvSpPr>
          <p:cNvPr id="13" name="Rectangle 12"/>
          <p:cNvSpPr/>
          <p:nvPr/>
        </p:nvSpPr>
        <p:spPr>
          <a:xfrm>
            <a:off x="4572000" y="2971800"/>
            <a:ext cx="3127248" cy="381000"/>
          </a:xfrm>
          <a:prstGeom prst="rect">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Priv. </a:t>
            </a:r>
            <a:r>
              <a:rPr lang="en-US" dirty="0" err="1" smtClean="0"/>
              <a:t>Req</a:t>
            </a:r>
            <a:r>
              <a:rPr lang="en-US" dirty="0" smtClean="0"/>
              <a:t>: None / Low / High</a:t>
            </a:r>
            <a:endParaRPr lang="en-US" dirty="0"/>
          </a:p>
        </p:txBody>
      </p:sp>
      <p:sp>
        <p:nvSpPr>
          <p:cNvPr id="14" name="Rectangle 13"/>
          <p:cNvSpPr/>
          <p:nvPr/>
        </p:nvSpPr>
        <p:spPr>
          <a:xfrm>
            <a:off x="4572000" y="4419600"/>
            <a:ext cx="3127248" cy="381000"/>
          </a:xfrm>
          <a:prstGeom prst="rect">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C: Low / High</a:t>
            </a:r>
            <a:endParaRPr lang="en-US" dirty="0"/>
          </a:p>
        </p:txBody>
      </p:sp>
      <p:sp>
        <p:nvSpPr>
          <p:cNvPr id="15" name="Rectangle 14"/>
          <p:cNvSpPr/>
          <p:nvPr/>
        </p:nvSpPr>
        <p:spPr>
          <a:xfrm>
            <a:off x="4572000" y="48006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I: Low</a:t>
            </a:r>
            <a:endParaRPr lang="en-US" dirty="0"/>
          </a:p>
        </p:txBody>
      </p:sp>
      <p:sp>
        <p:nvSpPr>
          <p:cNvPr id="16" name="Rectangle 15"/>
          <p:cNvSpPr/>
          <p:nvPr/>
        </p:nvSpPr>
        <p:spPr>
          <a:xfrm>
            <a:off x="4572000" y="51816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 None</a:t>
            </a:r>
            <a:endParaRPr lang="en-US" dirty="0"/>
          </a:p>
        </p:txBody>
      </p:sp>
      <p:sp>
        <p:nvSpPr>
          <p:cNvPr id="17" name="TextBox 16"/>
          <p:cNvSpPr txBox="1"/>
          <p:nvPr/>
        </p:nvSpPr>
        <p:spPr>
          <a:xfrm>
            <a:off x="4572000" y="1600200"/>
            <a:ext cx="1491664" cy="369332"/>
          </a:xfrm>
          <a:prstGeom prst="rect">
            <a:avLst/>
          </a:prstGeom>
          <a:noFill/>
        </p:spPr>
        <p:txBody>
          <a:bodyPr wrap="none" rtlCol="0">
            <a:spAutoFit/>
          </a:bodyPr>
          <a:lstStyle/>
          <a:p>
            <a:r>
              <a:rPr lang="en-US" dirty="0" smtClean="0"/>
              <a:t>CVSS V3: High</a:t>
            </a:r>
            <a:endParaRPr lang="en-US" dirty="0"/>
          </a:p>
        </p:txBody>
      </p:sp>
      <p:sp>
        <p:nvSpPr>
          <p:cNvPr id="18" name="Rectangle 17"/>
          <p:cNvSpPr/>
          <p:nvPr/>
        </p:nvSpPr>
        <p:spPr>
          <a:xfrm>
            <a:off x="4572000" y="33528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User Interaction: Required</a:t>
            </a:r>
            <a:endParaRPr lang="en-US" dirty="0"/>
          </a:p>
        </p:txBody>
      </p:sp>
      <p:sp>
        <p:nvSpPr>
          <p:cNvPr id="19" name="Rectangle 18"/>
          <p:cNvSpPr/>
          <p:nvPr/>
        </p:nvSpPr>
        <p:spPr>
          <a:xfrm>
            <a:off x="4572000" y="3886200"/>
            <a:ext cx="3127248" cy="381000"/>
          </a:xfrm>
          <a:prstGeom prst="rect">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Scope: Changed</a:t>
            </a:r>
            <a:endParaRPr lang="en-US" dirty="0"/>
          </a:p>
        </p:txBody>
      </p:sp>
      <p:sp>
        <p:nvSpPr>
          <p:cNvPr id="20" name="TextBox 19"/>
          <p:cNvSpPr txBox="1"/>
          <p:nvPr/>
        </p:nvSpPr>
        <p:spPr>
          <a:xfrm>
            <a:off x="228600" y="1219200"/>
            <a:ext cx="1552979" cy="369332"/>
          </a:xfrm>
          <a:prstGeom prst="rect">
            <a:avLst/>
          </a:prstGeom>
          <a:noFill/>
        </p:spPr>
        <p:txBody>
          <a:bodyPr wrap="none" rtlCol="0">
            <a:spAutoFit/>
          </a:bodyPr>
          <a:lstStyle/>
          <a:p>
            <a:r>
              <a:rPr lang="en-US" dirty="0" smtClean="0"/>
              <a:t>#2: NMN, NPN</a:t>
            </a:r>
            <a:endParaRPr lang="en-US" dirty="0"/>
          </a:p>
        </p:txBody>
      </p:sp>
    </p:spTree>
    <p:extLst>
      <p:ext uri="{BB962C8B-B14F-4D97-AF65-F5344CB8AC3E}">
        <p14:creationId xmlns:p14="http://schemas.microsoft.com/office/powerpoint/2010/main" val="720871026"/>
      </p:ext>
    </p:extLst>
  </p:cSld>
  <p:clrMapOvr>
    <a:masterClrMapping/>
  </p:clrMapOvr>
  <p:transition>
    <p:wipe dir="r"/>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solidFill>
                  <a:srgbClr val="000000"/>
                </a:solidFill>
              </a:rPr>
              <a:t>Heartbleed</a:t>
            </a:r>
            <a:r>
              <a:rPr lang="en-US" dirty="0" smtClean="0">
                <a:solidFill>
                  <a:srgbClr val="000000"/>
                </a:solidFill>
              </a:rPr>
              <a:t>, or any 1xP, 2xN of sensitive</a:t>
            </a:r>
            <a:endParaRPr lang="en-US" dirty="0">
              <a:solidFill>
                <a:srgbClr val="000000"/>
              </a:solidFill>
            </a:endParaRPr>
          </a:p>
        </p:txBody>
      </p:sp>
      <p:sp>
        <p:nvSpPr>
          <p:cNvPr id="4" name="Rectangle 3"/>
          <p:cNvSpPr/>
          <p:nvPr/>
        </p:nvSpPr>
        <p:spPr>
          <a:xfrm>
            <a:off x="1752600" y="2209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AV: Network</a:t>
            </a:r>
            <a:endParaRPr lang="en-US" dirty="0"/>
          </a:p>
        </p:txBody>
      </p:sp>
      <p:sp>
        <p:nvSpPr>
          <p:cNvPr id="5" name="Rectangle 4"/>
          <p:cNvSpPr/>
          <p:nvPr/>
        </p:nvSpPr>
        <p:spPr>
          <a:xfrm>
            <a:off x="1752600" y="2590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AC: Low</a:t>
            </a:r>
            <a:endParaRPr lang="en-US" dirty="0"/>
          </a:p>
        </p:txBody>
      </p:sp>
      <p:sp>
        <p:nvSpPr>
          <p:cNvPr id="6" name="Rectangle 5"/>
          <p:cNvSpPr/>
          <p:nvPr/>
        </p:nvSpPr>
        <p:spPr>
          <a:xfrm>
            <a:off x="1752600" y="2971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Au: None</a:t>
            </a:r>
            <a:endParaRPr lang="en-US" dirty="0"/>
          </a:p>
        </p:txBody>
      </p:sp>
      <p:sp>
        <p:nvSpPr>
          <p:cNvPr id="7" name="Rectangle 6"/>
          <p:cNvSpPr/>
          <p:nvPr/>
        </p:nvSpPr>
        <p:spPr>
          <a:xfrm>
            <a:off x="1752600" y="4419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C: </a:t>
            </a:r>
            <a:r>
              <a:rPr lang="en-US" dirty="0"/>
              <a:t>Partial</a:t>
            </a:r>
          </a:p>
        </p:txBody>
      </p:sp>
      <p:sp>
        <p:nvSpPr>
          <p:cNvPr id="8" name="Rectangle 7"/>
          <p:cNvSpPr/>
          <p:nvPr/>
        </p:nvSpPr>
        <p:spPr>
          <a:xfrm>
            <a:off x="1752600" y="4800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err="1" smtClean="0"/>
              <a:t>I:None</a:t>
            </a:r>
            <a:endParaRPr lang="en-US" dirty="0"/>
          </a:p>
        </p:txBody>
      </p:sp>
      <p:sp>
        <p:nvSpPr>
          <p:cNvPr id="9" name="Rectangle 8"/>
          <p:cNvSpPr/>
          <p:nvPr/>
        </p:nvSpPr>
        <p:spPr>
          <a:xfrm>
            <a:off x="1752600" y="5181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 None</a:t>
            </a:r>
            <a:endParaRPr lang="en-US" dirty="0"/>
          </a:p>
        </p:txBody>
      </p:sp>
      <p:sp>
        <p:nvSpPr>
          <p:cNvPr id="10" name="TextBox 9"/>
          <p:cNvSpPr txBox="1"/>
          <p:nvPr/>
        </p:nvSpPr>
        <p:spPr>
          <a:xfrm>
            <a:off x="1752600" y="1600200"/>
            <a:ext cx="1982859" cy="369332"/>
          </a:xfrm>
          <a:prstGeom prst="rect">
            <a:avLst/>
          </a:prstGeom>
          <a:noFill/>
        </p:spPr>
        <p:txBody>
          <a:bodyPr wrap="none" rtlCol="0">
            <a:spAutoFit/>
          </a:bodyPr>
          <a:lstStyle/>
          <a:p>
            <a:r>
              <a:rPr lang="en-US" dirty="0" smtClean="0"/>
              <a:t>CVSS V2: 5.0 (Med)</a:t>
            </a:r>
            <a:endParaRPr lang="en-US" dirty="0"/>
          </a:p>
        </p:txBody>
      </p:sp>
      <p:sp>
        <p:nvSpPr>
          <p:cNvPr id="11" name="Rectangle 10"/>
          <p:cNvSpPr/>
          <p:nvPr/>
        </p:nvSpPr>
        <p:spPr>
          <a:xfrm>
            <a:off x="4572000" y="22098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Attack Vector: Network</a:t>
            </a:r>
            <a:endParaRPr lang="en-US" dirty="0"/>
          </a:p>
        </p:txBody>
      </p:sp>
      <p:sp>
        <p:nvSpPr>
          <p:cNvPr id="12" name="Rectangle 11"/>
          <p:cNvSpPr/>
          <p:nvPr/>
        </p:nvSpPr>
        <p:spPr>
          <a:xfrm>
            <a:off x="4572000" y="25908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Attack Complexity: Low</a:t>
            </a:r>
            <a:endParaRPr lang="en-US" dirty="0"/>
          </a:p>
        </p:txBody>
      </p:sp>
      <p:sp>
        <p:nvSpPr>
          <p:cNvPr id="13" name="Rectangle 12"/>
          <p:cNvSpPr/>
          <p:nvPr/>
        </p:nvSpPr>
        <p:spPr>
          <a:xfrm>
            <a:off x="4572000" y="29718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Privileges Required: None</a:t>
            </a:r>
            <a:endParaRPr lang="en-US" dirty="0"/>
          </a:p>
        </p:txBody>
      </p:sp>
      <p:sp>
        <p:nvSpPr>
          <p:cNvPr id="14" name="Rectangle 13"/>
          <p:cNvSpPr/>
          <p:nvPr/>
        </p:nvSpPr>
        <p:spPr>
          <a:xfrm>
            <a:off x="4572000" y="4419600"/>
            <a:ext cx="3127248" cy="381000"/>
          </a:xfrm>
          <a:prstGeom prst="rect">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C: High</a:t>
            </a:r>
            <a:endParaRPr lang="en-US" dirty="0"/>
          </a:p>
        </p:txBody>
      </p:sp>
      <p:sp>
        <p:nvSpPr>
          <p:cNvPr id="15" name="Rectangle 14"/>
          <p:cNvSpPr/>
          <p:nvPr/>
        </p:nvSpPr>
        <p:spPr>
          <a:xfrm>
            <a:off x="4572000" y="48006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I: None</a:t>
            </a:r>
            <a:endParaRPr lang="en-US" dirty="0"/>
          </a:p>
        </p:txBody>
      </p:sp>
      <p:sp>
        <p:nvSpPr>
          <p:cNvPr id="16" name="Rectangle 15"/>
          <p:cNvSpPr/>
          <p:nvPr/>
        </p:nvSpPr>
        <p:spPr>
          <a:xfrm>
            <a:off x="4572000" y="51816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 None</a:t>
            </a:r>
            <a:endParaRPr lang="en-US" dirty="0"/>
          </a:p>
        </p:txBody>
      </p:sp>
      <p:sp>
        <p:nvSpPr>
          <p:cNvPr id="17" name="TextBox 16"/>
          <p:cNvSpPr txBox="1"/>
          <p:nvPr/>
        </p:nvSpPr>
        <p:spPr>
          <a:xfrm>
            <a:off x="4572000" y="1600200"/>
            <a:ext cx="1491664" cy="369332"/>
          </a:xfrm>
          <a:prstGeom prst="rect">
            <a:avLst/>
          </a:prstGeom>
          <a:noFill/>
        </p:spPr>
        <p:txBody>
          <a:bodyPr wrap="none" rtlCol="0">
            <a:spAutoFit/>
          </a:bodyPr>
          <a:lstStyle/>
          <a:p>
            <a:r>
              <a:rPr lang="en-US" dirty="0" smtClean="0"/>
              <a:t>CVSS V3: High</a:t>
            </a:r>
            <a:endParaRPr lang="en-US" dirty="0"/>
          </a:p>
        </p:txBody>
      </p:sp>
      <p:sp>
        <p:nvSpPr>
          <p:cNvPr id="18" name="Rectangle 17"/>
          <p:cNvSpPr/>
          <p:nvPr/>
        </p:nvSpPr>
        <p:spPr>
          <a:xfrm>
            <a:off x="4572000" y="33528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User Interaction: None</a:t>
            </a:r>
            <a:endParaRPr lang="en-US" dirty="0"/>
          </a:p>
        </p:txBody>
      </p:sp>
      <p:sp>
        <p:nvSpPr>
          <p:cNvPr id="19" name="Rectangle 18"/>
          <p:cNvSpPr/>
          <p:nvPr/>
        </p:nvSpPr>
        <p:spPr>
          <a:xfrm>
            <a:off x="4572000" y="38862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Scope: Unchanged</a:t>
            </a:r>
            <a:endParaRPr lang="en-US" dirty="0"/>
          </a:p>
        </p:txBody>
      </p:sp>
      <p:sp>
        <p:nvSpPr>
          <p:cNvPr id="20" name="TextBox 19"/>
          <p:cNvSpPr txBox="1"/>
          <p:nvPr/>
        </p:nvSpPr>
        <p:spPr>
          <a:xfrm>
            <a:off x="228600" y="1219200"/>
            <a:ext cx="3621905" cy="369332"/>
          </a:xfrm>
          <a:prstGeom prst="rect">
            <a:avLst/>
          </a:prstGeom>
          <a:noFill/>
        </p:spPr>
        <p:txBody>
          <a:bodyPr wrap="none" rtlCol="0">
            <a:spAutoFit/>
          </a:bodyPr>
          <a:lstStyle/>
          <a:p>
            <a:r>
              <a:rPr lang="en-US" dirty="0" smtClean="0"/>
              <a:t>#3, #4: NLN, 1x Partial / 1x Complete</a:t>
            </a:r>
            <a:endParaRPr lang="en-US" dirty="0"/>
          </a:p>
        </p:txBody>
      </p:sp>
    </p:spTree>
    <p:extLst>
      <p:ext uri="{BB962C8B-B14F-4D97-AF65-F5344CB8AC3E}">
        <p14:creationId xmlns:p14="http://schemas.microsoft.com/office/powerpoint/2010/main" val="3457110866"/>
      </p:ext>
    </p:extLst>
  </p:cSld>
  <p:clrMapOvr>
    <a:masterClrMapping/>
  </p:clrMapOvr>
  <p:transition>
    <p:wipe dir="r"/>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000000"/>
                </a:solidFill>
              </a:rPr>
              <a:t>Example Vulnerability: File-based Code Exec</a:t>
            </a:r>
            <a:endParaRPr lang="en-US" dirty="0">
              <a:solidFill>
                <a:srgbClr val="000000"/>
              </a:solidFill>
            </a:endParaRPr>
          </a:p>
        </p:txBody>
      </p:sp>
      <p:sp>
        <p:nvSpPr>
          <p:cNvPr id="4" name="Rectangle 3"/>
          <p:cNvSpPr/>
          <p:nvPr/>
        </p:nvSpPr>
        <p:spPr>
          <a:xfrm>
            <a:off x="1752600" y="2209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AV: Network</a:t>
            </a:r>
            <a:endParaRPr lang="en-US" dirty="0"/>
          </a:p>
        </p:txBody>
      </p:sp>
      <p:sp>
        <p:nvSpPr>
          <p:cNvPr id="5" name="Rectangle 4"/>
          <p:cNvSpPr/>
          <p:nvPr/>
        </p:nvSpPr>
        <p:spPr>
          <a:xfrm>
            <a:off x="1752600" y="2590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AC: Medium</a:t>
            </a:r>
            <a:endParaRPr lang="en-US" dirty="0"/>
          </a:p>
        </p:txBody>
      </p:sp>
      <p:sp>
        <p:nvSpPr>
          <p:cNvPr id="6" name="Rectangle 5"/>
          <p:cNvSpPr/>
          <p:nvPr/>
        </p:nvSpPr>
        <p:spPr>
          <a:xfrm>
            <a:off x="1752600" y="29718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Au: None</a:t>
            </a:r>
            <a:endParaRPr lang="en-US" dirty="0"/>
          </a:p>
        </p:txBody>
      </p:sp>
      <p:sp>
        <p:nvSpPr>
          <p:cNvPr id="7" name="Rectangle 6"/>
          <p:cNvSpPr/>
          <p:nvPr/>
        </p:nvSpPr>
        <p:spPr>
          <a:xfrm>
            <a:off x="1752600" y="4419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C: Partial</a:t>
            </a:r>
            <a:endParaRPr lang="en-US" dirty="0"/>
          </a:p>
        </p:txBody>
      </p:sp>
      <p:sp>
        <p:nvSpPr>
          <p:cNvPr id="8" name="Rectangle 7"/>
          <p:cNvSpPr/>
          <p:nvPr/>
        </p:nvSpPr>
        <p:spPr>
          <a:xfrm>
            <a:off x="1752600" y="4800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I: Partial</a:t>
            </a:r>
            <a:endParaRPr lang="en-US" dirty="0"/>
          </a:p>
        </p:txBody>
      </p:sp>
      <p:sp>
        <p:nvSpPr>
          <p:cNvPr id="9" name="Rectangle 8"/>
          <p:cNvSpPr/>
          <p:nvPr/>
        </p:nvSpPr>
        <p:spPr>
          <a:xfrm>
            <a:off x="1752600" y="5181600"/>
            <a:ext cx="2209800"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 Partial</a:t>
            </a:r>
            <a:endParaRPr lang="en-US" dirty="0"/>
          </a:p>
        </p:txBody>
      </p:sp>
      <p:sp>
        <p:nvSpPr>
          <p:cNvPr id="10" name="TextBox 9"/>
          <p:cNvSpPr txBox="1"/>
          <p:nvPr/>
        </p:nvSpPr>
        <p:spPr>
          <a:xfrm>
            <a:off x="1752600" y="1600200"/>
            <a:ext cx="1982859" cy="369332"/>
          </a:xfrm>
          <a:prstGeom prst="rect">
            <a:avLst/>
          </a:prstGeom>
          <a:noFill/>
        </p:spPr>
        <p:txBody>
          <a:bodyPr wrap="none" rtlCol="0">
            <a:spAutoFit/>
          </a:bodyPr>
          <a:lstStyle/>
          <a:p>
            <a:r>
              <a:rPr lang="en-US" dirty="0" smtClean="0"/>
              <a:t>CVSS V2: 6.8 (Med)</a:t>
            </a:r>
            <a:endParaRPr lang="en-US" dirty="0"/>
          </a:p>
        </p:txBody>
      </p:sp>
      <p:sp>
        <p:nvSpPr>
          <p:cNvPr id="11" name="Rectangle 10"/>
          <p:cNvSpPr/>
          <p:nvPr/>
        </p:nvSpPr>
        <p:spPr>
          <a:xfrm>
            <a:off x="4572000" y="2209800"/>
            <a:ext cx="3127248" cy="381000"/>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Attack Vector: Local</a:t>
            </a:r>
            <a:endParaRPr lang="en-US" dirty="0"/>
          </a:p>
        </p:txBody>
      </p:sp>
      <p:sp>
        <p:nvSpPr>
          <p:cNvPr id="12" name="Rectangle 11"/>
          <p:cNvSpPr/>
          <p:nvPr/>
        </p:nvSpPr>
        <p:spPr>
          <a:xfrm>
            <a:off x="4572000" y="2590800"/>
            <a:ext cx="3127248" cy="381000"/>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Attack Complexity: Low</a:t>
            </a:r>
            <a:endParaRPr lang="en-US" dirty="0"/>
          </a:p>
        </p:txBody>
      </p:sp>
      <p:sp>
        <p:nvSpPr>
          <p:cNvPr id="13" name="Rectangle 12"/>
          <p:cNvSpPr/>
          <p:nvPr/>
        </p:nvSpPr>
        <p:spPr>
          <a:xfrm>
            <a:off x="4572000" y="29718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Privileges Required: None</a:t>
            </a:r>
            <a:endParaRPr lang="en-US" dirty="0"/>
          </a:p>
        </p:txBody>
      </p:sp>
      <p:sp>
        <p:nvSpPr>
          <p:cNvPr id="14" name="Rectangle 13"/>
          <p:cNvSpPr/>
          <p:nvPr/>
        </p:nvSpPr>
        <p:spPr>
          <a:xfrm>
            <a:off x="4572000" y="44196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C: Low</a:t>
            </a:r>
            <a:endParaRPr lang="en-US" dirty="0"/>
          </a:p>
        </p:txBody>
      </p:sp>
      <p:sp>
        <p:nvSpPr>
          <p:cNvPr id="15" name="Rectangle 14"/>
          <p:cNvSpPr/>
          <p:nvPr/>
        </p:nvSpPr>
        <p:spPr>
          <a:xfrm>
            <a:off x="4572000" y="48006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I: Low</a:t>
            </a:r>
            <a:endParaRPr lang="en-US" dirty="0"/>
          </a:p>
        </p:txBody>
      </p:sp>
      <p:sp>
        <p:nvSpPr>
          <p:cNvPr id="16" name="Rectangle 15"/>
          <p:cNvSpPr/>
          <p:nvPr/>
        </p:nvSpPr>
        <p:spPr>
          <a:xfrm>
            <a:off x="4572000" y="51816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 Low</a:t>
            </a:r>
            <a:endParaRPr lang="en-US" dirty="0"/>
          </a:p>
        </p:txBody>
      </p:sp>
      <p:sp>
        <p:nvSpPr>
          <p:cNvPr id="17" name="TextBox 16"/>
          <p:cNvSpPr txBox="1"/>
          <p:nvPr/>
        </p:nvSpPr>
        <p:spPr>
          <a:xfrm>
            <a:off x="4572000" y="1600200"/>
            <a:ext cx="1498427" cy="369332"/>
          </a:xfrm>
          <a:prstGeom prst="rect">
            <a:avLst/>
          </a:prstGeom>
          <a:noFill/>
        </p:spPr>
        <p:txBody>
          <a:bodyPr wrap="none" rtlCol="0">
            <a:spAutoFit/>
          </a:bodyPr>
          <a:lstStyle/>
          <a:p>
            <a:r>
              <a:rPr lang="en-US" dirty="0" smtClean="0"/>
              <a:t>CVSS V3: Med</a:t>
            </a:r>
            <a:endParaRPr lang="en-US" dirty="0"/>
          </a:p>
        </p:txBody>
      </p:sp>
      <p:sp>
        <p:nvSpPr>
          <p:cNvPr id="18" name="Rectangle 17"/>
          <p:cNvSpPr/>
          <p:nvPr/>
        </p:nvSpPr>
        <p:spPr>
          <a:xfrm>
            <a:off x="4572000" y="33528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User Interaction: Required</a:t>
            </a:r>
            <a:endParaRPr lang="en-US" dirty="0"/>
          </a:p>
        </p:txBody>
      </p:sp>
      <p:sp>
        <p:nvSpPr>
          <p:cNvPr id="19" name="Rectangle 18"/>
          <p:cNvSpPr/>
          <p:nvPr/>
        </p:nvSpPr>
        <p:spPr>
          <a:xfrm>
            <a:off x="4572000" y="3886200"/>
            <a:ext cx="3127248" cy="381000"/>
          </a:xfrm>
          <a:prstGeom prst="rect">
            <a:avLst/>
          </a:prstGeom>
          <a:solidFill>
            <a:schemeClr val="accent6">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Scope: Unchanged</a:t>
            </a:r>
            <a:endParaRPr lang="en-US" dirty="0"/>
          </a:p>
        </p:txBody>
      </p:sp>
      <p:sp>
        <p:nvSpPr>
          <p:cNvPr id="3" name="TextBox 2"/>
          <p:cNvSpPr txBox="1"/>
          <p:nvPr/>
        </p:nvSpPr>
        <p:spPr>
          <a:xfrm>
            <a:off x="228600" y="1219200"/>
            <a:ext cx="1493468" cy="369332"/>
          </a:xfrm>
          <a:prstGeom prst="rect">
            <a:avLst/>
          </a:prstGeom>
          <a:noFill/>
        </p:spPr>
        <p:txBody>
          <a:bodyPr wrap="none" rtlCol="0">
            <a:spAutoFit/>
          </a:bodyPr>
          <a:lstStyle/>
          <a:p>
            <a:r>
              <a:rPr lang="en-US" dirty="0" smtClean="0"/>
              <a:t>#5: NMN, PPP</a:t>
            </a:r>
            <a:endParaRPr lang="en-US" dirty="0"/>
          </a:p>
        </p:txBody>
      </p:sp>
    </p:spTree>
    <p:extLst>
      <p:ext uri="{BB962C8B-B14F-4D97-AF65-F5344CB8AC3E}">
        <p14:creationId xmlns:p14="http://schemas.microsoft.com/office/powerpoint/2010/main" val="1520735163"/>
      </p:ext>
    </p:extLst>
  </p:cSld>
  <p:clrMapOvr>
    <a:masterClrMapping/>
  </p:clrMapOvr>
  <p:transition>
    <p:wipe dir="r"/>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000000"/>
                </a:solidFill>
              </a:rPr>
              <a:t>Further work</a:t>
            </a:r>
            <a:endParaRPr lang="en-US" dirty="0">
              <a:solidFill>
                <a:srgbClr val="000000"/>
              </a:solidFill>
            </a:endParaRPr>
          </a:p>
        </p:txBody>
      </p:sp>
      <p:sp>
        <p:nvSpPr>
          <p:cNvPr id="3" name="Text Placeholder 2"/>
          <p:cNvSpPr>
            <a:spLocks noGrp="1"/>
          </p:cNvSpPr>
          <p:nvPr>
            <p:ph type="body" sz="quarter" idx="10"/>
          </p:nvPr>
        </p:nvSpPr>
        <p:spPr/>
        <p:txBody>
          <a:bodyPr>
            <a:normAutofit/>
          </a:bodyPr>
          <a:lstStyle/>
          <a:p>
            <a:r>
              <a:rPr lang="en-US" dirty="0" smtClean="0">
                <a:solidFill>
                  <a:srgbClr val="000000"/>
                </a:solidFill>
              </a:rPr>
              <a:t>Ongoing / concurrent through June 2014</a:t>
            </a:r>
          </a:p>
          <a:p>
            <a:pPr lvl="1"/>
            <a:r>
              <a:rPr lang="en-US" dirty="0" smtClean="0">
                <a:solidFill>
                  <a:srgbClr val="000000"/>
                </a:solidFill>
              </a:rPr>
              <a:t>Document completed work</a:t>
            </a:r>
          </a:p>
          <a:p>
            <a:pPr lvl="1"/>
            <a:r>
              <a:rPr lang="en-US" dirty="0" smtClean="0">
                <a:solidFill>
                  <a:srgbClr val="000000"/>
                </a:solidFill>
              </a:rPr>
              <a:t>Plan training materials</a:t>
            </a:r>
          </a:p>
          <a:p>
            <a:pPr lvl="1"/>
            <a:r>
              <a:rPr lang="en-US" dirty="0" smtClean="0">
                <a:solidFill>
                  <a:srgbClr val="000000"/>
                </a:solidFill>
              </a:rPr>
              <a:t>Update Documentation (WIP)</a:t>
            </a:r>
          </a:p>
          <a:p>
            <a:pPr lvl="1"/>
            <a:r>
              <a:rPr lang="en-US" dirty="0" smtClean="0">
                <a:solidFill>
                  <a:srgbClr val="000000"/>
                </a:solidFill>
              </a:rPr>
              <a:t>Scoring Algorithm work (WIP)</a:t>
            </a:r>
          </a:p>
          <a:p>
            <a:r>
              <a:rPr lang="en-US" dirty="0" smtClean="0">
                <a:solidFill>
                  <a:srgbClr val="000000"/>
                </a:solidFill>
              </a:rPr>
              <a:t>June 2014 – FIRST Conference Boston, MA</a:t>
            </a:r>
          </a:p>
          <a:p>
            <a:pPr lvl="1"/>
            <a:r>
              <a:rPr lang="en-US" dirty="0">
                <a:solidFill>
                  <a:srgbClr val="000000"/>
                </a:solidFill>
              </a:rPr>
              <a:t>CVSS </a:t>
            </a:r>
            <a:r>
              <a:rPr lang="en-US" dirty="0" smtClean="0">
                <a:solidFill>
                  <a:srgbClr val="000000"/>
                </a:solidFill>
              </a:rPr>
              <a:t>v3 Draft for Public Comment Scheduled for Release</a:t>
            </a:r>
          </a:p>
          <a:p>
            <a:pPr lvl="2"/>
            <a:r>
              <a:rPr lang="en-US" dirty="0" smtClean="0">
                <a:solidFill>
                  <a:srgbClr val="000000"/>
                </a:solidFill>
              </a:rPr>
              <a:t>To be complete, except for Scoring Algorithm</a:t>
            </a:r>
          </a:p>
        </p:txBody>
      </p:sp>
    </p:spTree>
    <p:extLst>
      <p:ext uri="{BB962C8B-B14F-4D97-AF65-F5344CB8AC3E}">
        <p14:creationId xmlns:p14="http://schemas.microsoft.com/office/powerpoint/2010/main" val="270610047"/>
      </p:ext>
    </p:extLst>
  </p:cSld>
  <p:clrMapOvr>
    <a:masterClrMapping/>
  </p:clrMapOvr>
  <p:transition>
    <p:wipe dir="r"/>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000000"/>
                </a:solidFill>
              </a:rPr>
              <a:t>CVSS Version “Next”</a:t>
            </a:r>
            <a:endParaRPr lang="en-US" dirty="0">
              <a:solidFill>
                <a:srgbClr val="000000"/>
              </a:solidFill>
            </a:endParaRPr>
          </a:p>
        </p:txBody>
      </p:sp>
      <p:sp>
        <p:nvSpPr>
          <p:cNvPr id="3" name="Text Placeholder 2"/>
          <p:cNvSpPr>
            <a:spLocks noGrp="1"/>
          </p:cNvSpPr>
          <p:nvPr>
            <p:ph type="body" sz="quarter" idx="10"/>
          </p:nvPr>
        </p:nvSpPr>
        <p:spPr/>
        <p:txBody>
          <a:bodyPr/>
          <a:lstStyle/>
          <a:p>
            <a:r>
              <a:rPr lang="en-US" dirty="0" smtClean="0">
                <a:solidFill>
                  <a:srgbClr val="000000"/>
                </a:solidFill>
              </a:rPr>
              <a:t>It’s effectively been 9 years since CVSS V2 was started, 7 years in use</a:t>
            </a:r>
          </a:p>
          <a:p>
            <a:r>
              <a:rPr lang="en-US" dirty="0" smtClean="0">
                <a:solidFill>
                  <a:srgbClr val="000000"/>
                </a:solidFill>
              </a:rPr>
              <a:t>That’s is too long of a gap between versions due to rapid change in technologies (some major changes since CVSS V2…)</a:t>
            </a:r>
          </a:p>
          <a:p>
            <a:pPr lvl="1"/>
            <a:r>
              <a:rPr lang="en-US" dirty="0" smtClean="0">
                <a:solidFill>
                  <a:srgbClr val="000000"/>
                </a:solidFill>
              </a:rPr>
              <a:t>Virtualization</a:t>
            </a:r>
          </a:p>
          <a:p>
            <a:pPr lvl="1"/>
            <a:r>
              <a:rPr lang="en-US" dirty="0" smtClean="0">
                <a:solidFill>
                  <a:srgbClr val="000000"/>
                </a:solidFill>
              </a:rPr>
              <a:t>Cloud Computing</a:t>
            </a:r>
          </a:p>
          <a:p>
            <a:pPr lvl="1"/>
            <a:r>
              <a:rPr lang="en-US" dirty="0" smtClean="0">
                <a:solidFill>
                  <a:srgbClr val="000000"/>
                </a:solidFill>
              </a:rPr>
              <a:t>Changes in attacker methodology and what’s being targeted</a:t>
            </a:r>
          </a:p>
          <a:p>
            <a:pPr lvl="1"/>
            <a:r>
              <a:rPr lang="en-US" dirty="0" smtClean="0">
                <a:solidFill>
                  <a:srgbClr val="000000"/>
                </a:solidFill>
              </a:rPr>
              <a:t>…,</a:t>
            </a:r>
          </a:p>
          <a:p>
            <a:r>
              <a:rPr lang="en-US" dirty="0" smtClean="0">
                <a:solidFill>
                  <a:srgbClr val="000000"/>
                </a:solidFill>
              </a:rPr>
              <a:t>Recommendation to FIRST SC to run CVSS Major / Minor cycle to address any needs on ongoing basis</a:t>
            </a:r>
          </a:p>
          <a:p>
            <a:pPr lvl="1"/>
            <a:r>
              <a:rPr lang="en-US" dirty="0" smtClean="0">
                <a:solidFill>
                  <a:srgbClr val="000000"/>
                </a:solidFill>
              </a:rPr>
              <a:t>Low impact changes</a:t>
            </a:r>
          </a:p>
          <a:p>
            <a:pPr lvl="1"/>
            <a:r>
              <a:rPr lang="en-US" dirty="0" smtClean="0">
                <a:solidFill>
                  <a:srgbClr val="000000"/>
                </a:solidFill>
              </a:rPr>
              <a:t>Prepare for next Major revision</a:t>
            </a:r>
          </a:p>
          <a:p>
            <a:pPr lvl="1"/>
            <a:endParaRPr lang="en-US" dirty="0" smtClean="0">
              <a:solidFill>
                <a:srgbClr val="000000"/>
              </a:solidFill>
            </a:endParaRPr>
          </a:p>
          <a:p>
            <a:endParaRPr lang="en-US" dirty="0">
              <a:solidFill>
                <a:srgbClr val="000000"/>
              </a:solidFill>
            </a:endParaRPr>
          </a:p>
        </p:txBody>
      </p:sp>
    </p:spTree>
    <p:extLst>
      <p:ext uri="{BB962C8B-B14F-4D97-AF65-F5344CB8AC3E}">
        <p14:creationId xmlns:p14="http://schemas.microsoft.com/office/powerpoint/2010/main" val="3854792577"/>
      </p:ext>
    </p:extLst>
  </p:cSld>
  <p:clrMapOvr>
    <a:masterClrMapping/>
  </p:clrMapOvr>
  <p:transition>
    <p:wipe dir="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000000"/>
                </a:solidFill>
              </a:rPr>
              <a:t>How can I help?</a:t>
            </a:r>
            <a:endParaRPr lang="en-US" dirty="0">
              <a:solidFill>
                <a:srgbClr val="000000"/>
              </a:solidFill>
            </a:endParaRPr>
          </a:p>
        </p:txBody>
      </p:sp>
      <p:sp>
        <p:nvSpPr>
          <p:cNvPr id="3" name="Text Placeholder 2"/>
          <p:cNvSpPr>
            <a:spLocks noGrp="1"/>
          </p:cNvSpPr>
          <p:nvPr>
            <p:ph type="body" sz="quarter" idx="10"/>
          </p:nvPr>
        </p:nvSpPr>
        <p:spPr/>
        <p:txBody>
          <a:bodyPr/>
          <a:lstStyle/>
          <a:p>
            <a:r>
              <a:rPr lang="en-US" dirty="0" smtClean="0">
                <a:solidFill>
                  <a:srgbClr val="000000"/>
                </a:solidFill>
              </a:rPr>
              <a:t>Score example vulnerabilities and give feedback on Severity Levels and Metric Values / Documentation</a:t>
            </a:r>
          </a:p>
          <a:p>
            <a:r>
              <a:rPr lang="en-US" dirty="0" smtClean="0">
                <a:solidFill>
                  <a:srgbClr val="000000"/>
                </a:solidFill>
              </a:rPr>
              <a:t>Contact </a:t>
            </a:r>
            <a:r>
              <a:rPr lang="en-US" dirty="0" smtClean="0">
                <a:solidFill>
                  <a:srgbClr val="000000"/>
                </a:solidFill>
                <a:hlinkClick r:id="rId2"/>
              </a:rPr>
              <a:t>seth@first.org</a:t>
            </a:r>
            <a:endParaRPr lang="en-US" dirty="0">
              <a:solidFill>
                <a:srgbClr val="000000"/>
              </a:solidFill>
            </a:endParaRPr>
          </a:p>
          <a:p>
            <a:pPr lvl="1"/>
            <a:r>
              <a:rPr lang="en-US" dirty="0" smtClean="0">
                <a:solidFill>
                  <a:srgbClr val="000000"/>
                </a:solidFill>
              </a:rPr>
              <a:t>Subscribe to read-only </a:t>
            </a:r>
            <a:r>
              <a:rPr lang="en-US" dirty="0" smtClean="0">
                <a:solidFill>
                  <a:srgbClr val="000000"/>
                </a:solidFill>
                <a:hlinkClick r:id="rId3"/>
              </a:rPr>
              <a:t>cvss-sig@first.org</a:t>
            </a:r>
            <a:endParaRPr lang="en-US" dirty="0">
              <a:solidFill>
                <a:srgbClr val="000000"/>
              </a:solidFill>
            </a:endParaRPr>
          </a:p>
          <a:p>
            <a:pPr lvl="1"/>
            <a:r>
              <a:rPr lang="en-US" dirty="0" smtClean="0">
                <a:solidFill>
                  <a:srgbClr val="000000"/>
                </a:solidFill>
              </a:rPr>
              <a:t>Subscribe to read / write </a:t>
            </a:r>
            <a:r>
              <a:rPr lang="en-US" dirty="0" smtClean="0">
                <a:solidFill>
                  <a:srgbClr val="000000"/>
                </a:solidFill>
                <a:hlinkClick r:id="rId4"/>
              </a:rPr>
              <a:t>cvss-v3@first.org</a:t>
            </a:r>
            <a:r>
              <a:rPr lang="en-US" dirty="0" smtClean="0">
                <a:solidFill>
                  <a:srgbClr val="000000"/>
                </a:solidFill>
              </a:rPr>
              <a:t> (requires signed Intellectual Property Rights agreement from you / your organization)</a:t>
            </a:r>
          </a:p>
          <a:p>
            <a:pPr lvl="1"/>
            <a:r>
              <a:rPr lang="en-US" dirty="0" smtClean="0">
                <a:solidFill>
                  <a:srgbClr val="000000"/>
                </a:solidFill>
              </a:rPr>
              <a:t>Submit comments / questions</a:t>
            </a:r>
          </a:p>
          <a:p>
            <a:r>
              <a:rPr lang="en-US" dirty="0" smtClean="0">
                <a:solidFill>
                  <a:srgbClr val="000000"/>
                </a:solidFill>
              </a:rPr>
              <a:t>Read and comment on the forthcoming draft</a:t>
            </a:r>
          </a:p>
          <a:p>
            <a:r>
              <a:rPr lang="en-US" dirty="0" smtClean="0">
                <a:solidFill>
                  <a:srgbClr val="000000"/>
                </a:solidFill>
              </a:rPr>
              <a:t>Express interest in joining the upcoming v-”Next” SIG</a:t>
            </a:r>
            <a:endParaRPr lang="en-US" dirty="0">
              <a:solidFill>
                <a:srgbClr val="000000"/>
              </a:solidFill>
            </a:endParaRPr>
          </a:p>
        </p:txBody>
      </p:sp>
    </p:spTree>
    <p:extLst>
      <p:ext uri="{BB962C8B-B14F-4D97-AF65-F5344CB8AC3E}">
        <p14:creationId xmlns:p14="http://schemas.microsoft.com/office/powerpoint/2010/main" val="3733757218"/>
      </p:ext>
    </p:extLst>
  </p:cSld>
  <p:clrMapOvr>
    <a:masterClrMapping/>
  </p:clrMapOvr>
  <p:transition>
    <p:wipe dir="r"/>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657600" y="2895600"/>
            <a:ext cx="1828800" cy="533400"/>
          </a:xfrm>
        </p:spPr>
        <p:txBody>
          <a:bodyPr>
            <a:normAutofit/>
          </a:bodyPr>
          <a:lstStyle/>
          <a:p>
            <a:pPr>
              <a:spcBef>
                <a:spcPts val="0"/>
              </a:spcBef>
              <a:buFont typeface="Wingdings" pitchFamily="2" charset="2"/>
              <a:buNone/>
            </a:pPr>
            <a:r>
              <a:rPr lang="en-US" dirty="0" smtClean="0">
                <a:latin typeface="+mn-lt"/>
              </a:rPr>
              <a:t>Thank you!</a:t>
            </a:r>
            <a:endParaRPr lang="en-US" dirty="0">
              <a:latin typeface="+mn-lt"/>
            </a:endParaRPr>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38</a:t>
            </a:fld>
            <a:endParaRPr lang="en-US" dirty="0"/>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smtClean="0"/>
              <a:t>Most Common Vectors, </a:t>
            </a:r>
            <a:r>
              <a:rPr lang="en-US" dirty="0" err="1" smtClean="0"/>
              <a:t>Scarfone</a:t>
            </a:r>
            <a:r>
              <a:rPr lang="en-US" dirty="0" smtClean="0"/>
              <a:t> &amp; </a:t>
            </a:r>
            <a:r>
              <a:rPr lang="en-US" dirty="0" err="1" smtClean="0"/>
              <a:t>Mell</a:t>
            </a:r>
            <a:endParaRPr lang="en-US"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084371068"/>
              </p:ext>
            </p:extLst>
          </p:nvPr>
        </p:nvGraphicFramePr>
        <p:xfrm>
          <a:off x="762000" y="1691639"/>
          <a:ext cx="5486401" cy="4557779"/>
        </p:xfrm>
        <a:graphic>
          <a:graphicData uri="http://schemas.openxmlformats.org/drawingml/2006/table">
            <a:tbl>
              <a:tblPr firstRow="1" lastRow="1" lastCol="1" bandRow="1" bandCol="1">
                <a:tableStyleId>{69012ECD-51FC-41F1-AA8D-1B2483CD663E}</a:tableStyleId>
              </a:tblPr>
              <a:tblGrid>
                <a:gridCol w="360947"/>
                <a:gridCol w="433137"/>
                <a:gridCol w="433137"/>
                <a:gridCol w="433137"/>
                <a:gridCol w="433137"/>
                <a:gridCol w="433137"/>
                <a:gridCol w="721895"/>
                <a:gridCol w="1155032"/>
                <a:gridCol w="1082842"/>
              </a:tblGrid>
              <a:tr h="425697">
                <a:tc>
                  <a:txBody>
                    <a:bodyPr/>
                    <a:lstStyle/>
                    <a:p>
                      <a:pPr marL="0" marR="0" indent="0" algn="ctr">
                        <a:spcBef>
                          <a:spcPts val="0"/>
                        </a:spcBef>
                        <a:spcAft>
                          <a:spcPts val="0"/>
                        </a:spcAft>
                      </a:pPr>
                      <a:r>
                        <a:rPr lang="en-US" sz="1400" dirty="0">
                          <a:effectLst/>
                        </a:rPr>
                        <a:t>AV</a:t>
                      </a:r>
                      <a:endParaRPr lang="en-US" sz="14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a:effectLst/>
                        </a:rPr>
                        <a:t>AC</a:t>
                      </a:r>
                      <a:endParaRPr lang="en-US" sz="14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a:effectLst/>
                        </a:rPr>
                        <a:t>Au</a:t>
                      </a:r>
                      <a:endParaRPr lang="en-US" sz="14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a:effectLst/>
                        </a:rPr>
                        <a:t>C</a:t>
                      </a:r>
                      <a:endParaRPr lang="en-US" sz="14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dirty="0">
                          <a:effectLst/>
                        </a:rPr>
                        <a:t>I</a:t>
                      </a:r>
                      <a:endParaRPr lang="en-US" sz="14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a:effectLst/>
                        </a:rPr>
                        <a:t>A</a:t>
                      </a:r>
                      <a:endParaRPr lang="en-US" sz="14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dirty="0" smtClean="0">
                          <a:effectLst/>
                        </a:rPr>
                        <a:t>Base</a:t>
                      </a:r>
                      <a:r>
                        <a:rPr lang="en-US" sz="1400" baseline="0" dirty="0" smtClean="0">
                          <a:effectLst/>
                        </a:rPr>
                        <a:t> Score</a:t>
                      </a:r>
                      <a:endParaRPr lang="en-US" sz="14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dirty="0" smtClean="0">
                          <a:effectLst/>
                        </a:rPr>
                        <a:t>2007-2009 Frequency</a:t>
                      </a:r>
                      <a:endParaRPr lang="en-US" sz="14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400" dirty="0" smtClean="0">
                          <a:effectLst/>
                        </a:rPr>
                        <a:t>2011-2012 Frequency</a:t>
                      </a:r>
                      <a:endParaRPr lang="en-US" sz="1400" dirty="0">
                        <a:effectLst/>
                        <a:latin typeface="Times New Roman"/>
                        <a:ea typeface="Times New Roman"/>
                      </a:endParaRPr>
                    </a:p>
                  </a:txBody>
                  <a:tcPr marL="68580" marR="68580" marT="0" marB="0" anchor="ctr"/>
                </a:tc>
              </a:tr>
              <a:tr h="294359">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L</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P</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P</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P</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7.5</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rPr>
                        <a:t>#1 </a:t>
                      </a:r>
                      <a:r>
                        <a:rPr lang="en-US" sz="1600" dirty="0">
                          <a:effectLst/>
                        </a:rPr>
                        <a:t>(24.2%)</a:t>
                      </a:r>
                      <a:endParaRPr lang="en-US" sz="16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#3 (10.6%)</a:t>
                      </a:r>
                      <a:endParaRPr lang="en-US" sz="1600" b="0" kern="1200" dirty="0">
                        <a:solidFill>
                          <a:schemeClr val="tx1"/>
                        </a:solidFill>
                        <a:effectLst/>
                        <a:latin typeface="+mn-lt"/>
                        <a:ea typeface="+mn-ea"/>
                        <a:cs typeface="+mn-cs"/>
                      </a:endParaRPr>
                    </a:p>
                  </a:txBody>
                  <a:tcPr marL="68580" marR="68580" marT="0" marB="0" anchor="ctr"/>
                </a:tc>
              </a:tr>
              <a:tr h="354571">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M</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P</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4.3</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rPr>
                        <a:t>#2 </a:t>
                      </a:r>
                      <a:r>
                        <a:rPr lang="en-US" sz="1600" dirty="0">
                          <a:effectLst/>
                        </a:rPr>
                        <a:t>(13.9%)</a:t>
                      </a:r>
                      <a:endParaRPr lang="en-US" sz="16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#1 (12.9%)</a:t>
                      </a:r>
                      <a:endParaRPr lang="en-US" sz="1600" b="0" kern="1200" dirty="0">
                        <a:solidFill>
                          <a:schemeClr val="tx1"/>
                        </a:solidFill>
                        <a:effectLst/>
                        <a:latin typeface="+mn-lt"/>
                        <a:ea typeface="+mn-ea"/>
                        <a:cs typeface="+mn-cs"/>
                      </a:endParaRPr>
                    </a:p>
                  </a:txBody>
                  <a:tcPr marL="68580" marR="68580" marT="0" marB="0" anchor="ctr"/>
                </a:tc>
              </a:tr>
              <a:tr h="354571">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M</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P</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P</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P</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6.8</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rPr>
                        <a:t>#3 </a:t>
                      </a:r>
                      <a:r>
                        <a:rPr lang="en-US" sz="1600" dirty="0">
                          <a:effectLst/>
                        </a:rPr>
                        <a:t>(9.1%)</a:t>
                      </a:r>
                      <a:endParaRPr lang="en-US" sz="16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#7 (5.7%)</a:t>
                      </a:r>
                      <a:endParaRPr lang="en-US" sz="1600" b="0" kern="1200" dirty="0">
                        <a:solidFill>
                          <a:schemeClr val="tx1"/>
                        </a:solidFill>
                        <a:effectLst/>
                        <a:latin typeface="+mn-lt"/>
                        <a:ea typeface="+mn-ea"/>
                        <a:cs typeface="+mn-cs"/>
                      </a:endParaRPr>
                    </a:p>
                  </a:txBody>
                  <a:tcPr marL="68580" marR="68580" marT="0" marB="0" anchor="ctr"/>
                </a:tc>
              </a:tr>
              <a:tr h="354571">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M</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C</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C</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C</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9.3</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rPr>
                        <a:t>#4 </a:t>
                      </a:r>
                      <a:r>
                        <a:rPr lang="en-US" sz="1600" dirty="0">
                          <a:effectLst/>
                        </a:rPr>
                        <a:t>(8.1%)</a:t>
                      </a:r>
                      <a:endParaRPr lang="en-US" sz="16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#2 (12.6%)</a:t>
                      </a:r>
                      <a:endParaRPr lang="en-US" sz="1600" b="0" kern="1200" dirty="0">
                        <a:solidFill>
                          <a:schemeClr val="tx1"/>
                        </a:solidFill>
                        <a:effectLst/>
                        <a:latin typeface="+mn-lt"/>
                        <a:ea typeface="+mn-ea"/>
                        <a:cs typeface="+mn-cs"/>
                      </a:endParaRPr>
                    </a:p>
                  </a:txBody>
                  <a:tcPr marL="68580" marR="68580" marT="0" marB="0" anchor="ctr"/>
                </a:tc>
              </a:tr>
              <a:tr h="354571">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L</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C</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C</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C</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10.0</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rPr>
                        <a:t>#5 </a:t>
                      </a:r>
                      <a:r>
                        <a:rPr lang="en-US" sz="1600" dirty="0">
                          <a:effectLst/>
                        </a:rPr>
                        <a:t>(6.7%)</a:t>
                      </a:r>
                      <a:endParaRPr lang="en-US" sz="16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#4 (10.5%)</a:t>
                      </a:r>
                      <a:endParaRPr lang="en-US" sz="1600" b="0" kern="1200" dirty="0">
                        <a:solidFill>
                          <a:schemeClr val="tx1"/>
                        </a:solidFill>
                        <a:effectLst/>
                        <a:latin typeface="+mn-lt"/>
                        <a:ea typeface="+mn-ea"/>
                        <a:cs typeface="+mn-cs"/>
                      </a:endParaRPr>
                    </a:p>
                  </a:txBody>
                  <a:tcPr marL="68580" marR="68580" marT="0" marB="0" anchor="ctr"/>
                </a:tc>
              </a:tr>
              <a:tr h="354571">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L</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P</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5.0</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rPr>
                        <a:t>#6 </a:t>
                      </a:r>
                      <a:r>
                        <a:rPr lang="en-US" sz="1600" dirty="0">
                          <a:effectLst/>
                        </a:rPr>
                        <a:t>(5.2%)</a:t>
                      </a:r>
                      <a:endParaRPr lang="en-US" sz="16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#5 (7.6%)</a:t>
                      </a:r>
                      <a:endParaRPr lang="en-US" sz="1600" b="0" kern="1200" dirty="0">
                        <a:solidFill>
                          <a:schemeClr val="tx1"/>
                        </a:solidFill>
                        <a:effectLst/>
                        <a:latin typeface="+mn-lt"/>
                        <a:ea typeface="+mn-ea"/>
                        <a:cs typeface="+mn-cs"/>
                      </a:endParaRPr>
                    </a:p>
                  </a:txBody>
                  <a:tcPr marL="68580" marR="68580" marT="0" marB="0" anchor="ctr"/>
                </a:tc>
              </a:tr>
              <a:tr h="354571">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L</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P</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5.0</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rPr>
                        <a:t>#7 </a:t>
                      </a:r>
                      <a:r>
                        <a:rPr lang="en-US" sz="1600" dirty="0">
                          <a:effectLst/>
                        </a:rPr>
                        <a:t>(4.0%)</a:t>
                      </a:r>
                      <a:endParaRPr lang="en-US" sz="16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#6 (6.3%)</a:t>
                      </a:r>
                      <a:endParaRPr lang="en-US" sz="1600" b="0" kern="1200" dirty="0">
                        <a:solidFill>
                          <a:schemeClr val="tx1"/>
                        </a:solidFill>
                        <a:effectLst/>
                        <a:latin typeface="+mn-lt"/>
                        <a:ea typeface="+mn-ea"/>
                        <a:cs typeface="+mn-cs"/>
                      </a:endParaRPr>
                    </a:p>
                  </a:txBody>
                  <a:tcPr marL="68580" marR="68580" marT="0" marB="0" anchor="ctr"/>
                </a:tc>
              </a:tr>
              <a:tr h="354571">
                <a:tc>
                  <a:txBody>
                    <a:bodyPr/>
                    <a:lstStyle/>
                    <a:p>
                      <a:pPr marL="0" marR="0" indent="0" algn="ctr">
                        <a:spcBef>
                          <a:spcPts val="0"/>
                        </a:spcBef>
                        <a:spcAft>
                          <a:spcPts val="0"/>
                        </a:spcAft>
                      </a:pPr>
                      <a:r>
                        <a:rPr lang="en-US" sz="1600">
                          <a:effectLst/>
                        </a:rPr>
                        <a:t>L</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L</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N</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C</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C</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a:effectLst/>
                        </a:rPr>
                        <a:t>C</a:t>
                      </a:r>
                      <a:endParaRPr lang="en-US" sz="16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7.2</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rPr>
                        <a:t>#8 </a:t>
                      </a:r>
                      <a:r>
                        <a:rPr lang="en-US" sz="1600" dirty="0">
                          <a:effectLst/>
                        </a:rPr>
                        <a:t>(2.3%)</a:t>
                      </a:r>
                      <a:endParaRPr lang="en-US" sz="16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#9 (2.7%)</a:t>
                      </a:r>
                      <a:endParaRPr lang="en-US" sz="1600" b="0" kern="1200" dirty="0">
                        <a:solidFill>
                          <a:schemeClr val="tx1"/>
                        </a:solidFill>
                        <a:effectLst/>
                        <a:latin typeface="+mn-lt"/>
                        <a:ea typeface="+mn-ea"/>
                        <a:cs typeface="+mn-cs"/>
                      </a:endParaRPr>
                    </a:p>
                  </a:txBody>
                  <a:tcPr marL="68580" marR="68580" marT="0" marB="0" anchor="ctr"/>
                </a:tc>
              </a:tr>
              <a:tr h="354571">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L</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C</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7.8</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rPr>
                        <a:t>#9 </a:t>
                      </a:r>
                      <a:r>
                        <a:rPr lang="en-US" sz="1600" dirty="0">
                          <a:effectLst/>
                        </a:rPr>
                        <a:t>(2.2%)</a:t>
                      </a:r>
                      <a:endParaRPr lang="en-US" sz="16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#8 (2.8%)</a:t>
                      </a:r>
                      <a:endParaRPr lang="en-US" sz="1600" b="0" kern="1200" dirty="0">
                        <a:solidFill>
                          <a:schemeClr val="tx1"/>
                        </a:solidFill>
                        <a:effectLst/>
                        <a:latin typeface="+mn-lt"/>
                        <a:ea typeface="+mn-ea"/>
                        <a:cs typeface="+mn-cs"/>
                      </a:endParaRPr>
                    </a:p>
                  </a:txBody>
                  <a:tcPr marL="68580" marR="68580" marT="0" marB="0" anchor="ctr"/>
                </a:tc>
              </a:tr>
              <a:tr h="354571">
                <a:tc>
                  <a:txBody>
                    <a:bodyPr/>
                    <a:lstStyle/>
                    <a:p>
                      <a:pPr marL="0" marR="0" indent="0" algn="ctr">
                        <a:spcBef>
                          <a:spcPts val="0"/>
                        </a:spcBef>
                        <a:spcAft>
                          <a:spcPts val="0"/>
                        </a:spcAft>
                      </a:pPr>
                      <a:r>
                        <a:rPr lang="en-US" sz="1600" dirty="0">
                          <a:effectLst/>
                        </a:rPr>
                        <a:t>L</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M</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N</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C</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C</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C</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a:effectLst/>
                        </a:rPr>
                        <a:t>6.9</a:t>
                      </a:r>
                      <a:endParaRPr lang="en-US" sz="16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600" dirty="0" smtClean="0">
                          <a:effectLst/>
                        </a:rPr>
                        <a:t>#10 </a:t>
                      </a:r>
                      <a:r>
                        <a:rPr lang="en-US" sz="1600" dirty="0">
                          <a:effectLst/>
                        </a:rPr>
                        <a:t>(2.0%)</a:t>
                      </a:r>
                      <a:endParaRPr lang="en-US" sz="16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r>
              <a:tr h="322781">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N</a:t>
                      </a: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H</a:t>
                      </a: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N</a:t>
                      </a: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C</a:t>
                      </a: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C</a:t>
                      </a: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C</a:t>
                      </a: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7.6</a:t>
                      </a: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a:spcBef>
                          <a:spcPts val="0"/>
                        </a:spcBef>
                        <a:spcAft>
                          <a:spcPts val="0"/>
                        </a:spcAft>
                      </a:pPr>
                      <a:endParaRPr lang="en-US" sz="16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0" kern="1200" dirty="0" smtClean="0">
                          <a:solidFill>
                            <a:schemeClr val="tx1"/>
                          </a:solidFill>
                          <a:effectLst/>
                          <a:latin typeface="+mn-lt"/>
                          <a:ea typeface="+mn-ea"/>
                          <a:cs typeface="+mn-cs"/>
                        </a:rPr>
                        <a:t>#10 (2.4%)</a:t>
                      </a:r>
                      <a:endParaRPr lang="en-US" sz="1600" b="0" kern="1200" dirty="0">
                        <a:solidFill>
                          <a:schemeClr val="tx1"/>
                        </a:solidFill>
                        <a:effectLst/>
                        <a:latin typeface="+mn-lt"/>
                        <a:ea typeface="+mn-ea"/>
                        <a:cs typeface="+mn-cs"/>
                      </a:endParaRPr>
                    </a:p>
                  </a:txBody>
                  <a:tcPr marL="68580" marR="68580" marT="0" marB="0" anchor="ctr"/>
                </a:tc>
              </a:tr>
              <a:tr h="322781">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6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kern="1200" dirty="0" smtClean="0">
                          <a:solidFill>
                            <a:schemeClr val="tx1"/>
                          </a:solidFill>
                          <a:effectLst/>
                          <a:latin typeface="+mn-lt"/>
                          <a:ea typeface="+mn-ea"/>
                          <a:cs typeface="+mn-cs"/>
                        </a:rPr>
                        <a:t>77.7%</a:t>
                      </a:r>
                      <a:endParaRPr lang="en-US" sz="160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600" b="1" kern="1200" dirty="0" smtClean="0">
                          <a:solidFill>
                            <a:schemeClr val="tx1"/>
                          </a:solidFill>
                          <a:effectLst/>
                          <a:latin typeface="+mn-lt"/>
                          <a:ea typeface="+mn-ea"/>
                          <a:cs typeface="+mn-cs"/>
                        </a:rPr>
                        <a:t>74.1%</a:t>
                      </a:r>
                      <a:endParaRPr lang="en-US" sz="1600" b="1" kern="1200" dirty="0">
                        <a:solidFill>
                          <a:schemeClr val="tx1"/>
                        </a:solidFill>
                        <a:effectLst/>
                        <a:latin typeface="+mn-lt"/>
                        <a:ea typeface="+mn-ea"/>
                        <a:cs typeface="+mn-cs"/>
                      </a:endParaRPr>
                    </a:p>
                  </a:txBody>
                  <a:tcPr marL="68580" marR="68580" marT="0" marB="0" anchor="ctr"/>
                </a:tc>
              </a:tr>
            </a:tbl>
          </a:graphicData>
        </a:graphic>
      </p:graphicFrame>
      <p:sp>
        <p:nvSpPr>
          <p:cNvPr id="3" name="TextBox 2"/>
          <p:cNvSpPr txBox="1"/>
          <p:nvPr/>
        </p:nvSpPr>
        <p:spPr>
          <a:xfrm>
            <a:off x="6553200" y="2873276"/>
            <a:ext cx="2286000" cy="2308324"/>
          </a:xfrm>
          <a:prstGeom prst="rect">
            <a:avLst/>
          </a:prstGeom>
          <a:noFill/>
          <a:ln>
            <a:solidFill>
              <a:schemeClr val="accent1"/>
            </a:solidFill>
          </a:ln>
        </p:spPr>
        <p:txBody>
          <a:bodyPr wrap="square" rtlCol="0">
            <a:spAutoFit/>
          </a:bodyPr>
          <a:lstStyle/>
          <a:p>
            <a:r>
              <a:rPr lang="en-US" dirty="0" smtClean="0"/>
              <a:t>Theoretical Analysis:</a:t>
            </a:r>
          </a:p>
          <a:p>
            <a:r>
              <a:rPr lang="en-US" dirty="0" smtClean="0"/>
              <a:t>702 possible vectors</a:t>
            </a:r>
          </a:p>
          <a:p>
            <a:endParaRPr lang="en-US" dirty="0"/>
          </a:p>
          <a:p>
            <a:r>
              <a:rPr lang="en-US" dirty="0" smtClean="0"/>
              <a:t>2007-2009 data:</a:t>
            </a:r>
          </a:p>
          <a:p>
            <a:r>
              <a:rPr lang="en-US" dirty="0" smtClean="0"/>
              <a:t>143 represented</a:t>
            </a:r>
          </a:p>
          <a:p>
            <a:endParaRPr lang="en-US" dirty="0" smtClean="0"/>
          </a:p>
          <a:p>
            <a:r>
              <a:rPr lang="en-US" dirty="0" smtClean="0"/>
              <a:t>2011-2012 data:</a:t>
            </a:r>
            <a:endParaRPr lang="en-US" dirty="0"/>
          </a:p>
          <a:p>
            <a:r>
              <a:rPr lang="en-US" dirty="0" smtClean="0"/>
              <a:t>135 represented</a:t>
            </a:r>
            <a:endParaRPr lang="en-US" dirty="0"/>
          </a:p>
        </p:txBody>
      </p:sp>
    </p:spTree>
    <p:extLst>
      <p:ext uri="{BB962C8B-B14F-4D97-AF65-F5344CB8AC3E}">
        <p14:creationId xmlns:p14="http://schemas.microsoft.com/office/powerpoint/2010/main" val="88398841"/>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 no really, v2 is pretty bad these days</a:t>
            </a:r>
            <a:endParaRPr lang="en-US" dirty="0"/>
          </a:p>
        </p:txBody>
      </p:sp>
      <p:sp>
        <p:nvSpPr>
          <p:cNvPr id="3" name="Content Placeholder 2"/>
          <p:cNvSpPr>
            <a:spLocks noGrp="1"/>
          </p:cNvSpPr>
          <p:nvPr>
            <p:ph idx="1"/>
          </p:nvPr>
        </p:nvSpPr>
        <p:spPr/>
        <p:txBody>
          <a:bodyPr>
            <a:normAutofit/>
          </a:bodyPr>
          <a:lstStyle/>
          <a:p>
            <a:r>
              <a:rPr lang="en-US" dirty="0" smtClean="0"/>
              <a:t>Partial impacts – “the middle 99%”</a:t>
            </a:r>
          </a:p>
          <a:p>
            <a:r>
              <a:rPr lang="en-US" dirty="0" smtClean="0"/>
              <a:t>Oracle Partial+ - my database is everything</a:t>
            </a:r>
          </a:p>
          <a:p>
            <a:r>
              <a:rPr lang="en-US" dirty="0" smtClean="0"/>
              <a:t>Access Complexity: Overloaded, hard to measure, shown to be the greatest variety in </a:t>
            </a:r>
            <a:r>
              <a:rPr lang="en-US" dirty="0" err="1" smtClean="0"/>
              <a:t>vulns</a:t>
            </a:r>
            <a:endParaRPr lang="en-US" dirty="0" smtClean="0"/>
          </a:p>
          <a:p>
            <a:r>
              <a:rPr lang="en-US" dirty="0" smtClean="0"/>
              <a:t>Authentication: Just about useless as-described</a:t>
            </a:r>
          </a:p>
          <a:p>
            <a:r>
              <a:rPr lang="en-US" dirty="0" smtClean="0"/>
              <a:t>Almost 9 years old, this summer</a:t>
            </a:r>
          </a:p>
          <a:p>
            <a:pPr lvl="1"/>
            <a:r>
              <a:rPr lang="en-US" dirty="0" smtClean="0"/>
              <a:t>Technology has changed slightly since 2005</a:t>
            </a:r>
          </a:p>
          <a:p>
            <a:pPr lvl="1"/>
            <a:r>
              <a:rPr lang="en-US" dirty="0" smtClean="0"/>
              <a:t>Vulnerabilities are a little different, too</a:t>
            </a:r>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4</a:t>
            </a:fld>
            <a:endParaRPr lang="en-US" dirty="0"/>
          </a:p>
        </p:txBody>
      </p:sp>
    </p:spTree>
    <p:extLst>
      <p:ext uri="{BB962C8B-B14F-4D97-AF65-F5344CB8AC3E}">
        <p14:creationId xmlns:p14="http://schemas.microsoft.com/office/powerpoint/2010/main" val="3722723500"/>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smtClean="0"/>
              <a:t>Exploitability </a:t>
            </a:r>
            <a:r>
              <a:rPr lang="en-US" dirty="0" err="1" smtClean="0"/>
              <a:t>Subscore</a:t>
            </a:r>
            <a:r>
              <a:rPr lang="en-US" dirty="0" smtClean="0"/>
              <a:t> Diversity,</a:t>
            </a:r>
            <a:br>
              <a:rPr lang="en-US" dirty="0" smtClean="0"/>
            </a:br>
            <a:r>
              <a:rPr lang="en-US" dirty="0" err="1" smtClean="0"/>
              <a:t>Scarfone</a:t>
            </a:r>
            <a:r>
              <a:rPr lang="en-US" dirty="0" smtClean="0"/>
              <a:t> &amp; </a:t>
            </a:r>
            <a:r>
              <a:rPr lang="en-US" dirty="0" err="1" smtClean="0"/>
              <a:t>Mell</a:t>
            </a:r>
            <a:endParaRPr lang="en-US"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607175893"/>
              </p:ext>
            </p:extLst>
          </p:nvPr>
        </p:nvGraphicFramePr>
        <p:xfrm>
          <a:off x="838199" y="1501071"/>
          <a:ext cx="5486401" cy="4676764"/>
        </p:xfrm>
        <a:graphic>
          <a:graphicData uri="http://schemas.openxmlformats.org/drawingml/2006/table">
            <a:tbl>
              <a:tblPr firstRow="1" lastRow="1" lastCol="1" bandRow="1" bandCol="1">
                <a:tableStyleId>{69012ECD-51FC-41F1-AA8D-1B2483CD663E}</a:tableStyleId>
              </a:tblPr>
              <a:tblGrid>
                <a:gridCol w="427512"/>
                <a:gridCol w="498764"/>
                <a:gridCol w="498764"/>
                <a:gridCol w="1140031"/>
                <a:gridCol w="1425039"/>
                <a:gridCol w="1496291"/>
              </a:tblGrid>
              <a:tr h="494082">
                <a:tc>
                  <a:txBody>
                    <a:bodyPr/>
                    <a:lstStyle/>
                    <a:p>
                      <a:pPr marL="0" marR="0" indent="0" algn="ctr">
                        <a:spcBef>
                          <a:spcPts val="0"/>
                        </a:spcBef>
                        <a:spcAft>
                          <a:spcPts val="0"/>
                        </a:spcAft>
                      </a:pPr>
                      <a:r>
                        <a:rPr lang="en-US" sz="1800" dirty="0">
                          <a:effectLst/>
                        </a:rPr>
                        <a:t>AV</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AC</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Au</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err="1">
                          <a:effectLst/>
                        </a:rPr>
                        <a:t>Subscore</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2007</a:t>
                      </a:r>
                      <a:r>
                        <a:rPr lang="en-US" sz="1800" baseline="0" dirty="0" smtClean="0">
                          <a:effectLst/>
                        </a:rPr>
                        <a:t> – 2009 Frequency</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2011 – 2012 Frequency</a:t>
                      </a:r>
                      <a:endParaRPr lang="en-US" sz="1800" dirty="0">
                        <a:effectLst/>
                        <a:latin typeface="Times New Roman"/>
                        <a:ea typeface="Times New Roman"/>
                      </a:endParaRPr>
                    </a:p>
                  </a:txBody>
                  <a:tcPr marL="68580" marR="68580" marT="0" marB="0" anchor="ctr"/>
                </a:tc>
              </a:tr>
              <a:tr h="420094">
                <a:tc>
                  <a:txBody>
                    <a:bodyPr/>
                    <a:lstStyle/>
                    <a:p>
                      <a:pPr marL="0" marR="0" indent="0" algn="ctr">
                        <a:spcBef>
                          <a:spcPts val="0"/>
                        </a:spcBef>
                        <a:spcAft>
                          <a:spcPts val="0"/>
                        </a:spcAft>
                      </a:pPr>
                      <a:r>
                        <a:rPr lang="en-US" sz="1800" dirty="0">
                          <a:effectLst/>
                        </a:rPr>
                        <a:t>N</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L</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10.0</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#1 </a:t>
                      </a:r>
                      <a:r>
                        <a:rPr lang="en-US" sz="1800" dirty="0">
                          <a:effectLst/>
                        </a:rPr>
                        <a:t>(45.8%)</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#1 (40.7%)</a:t>
                      </a:r>
                      <a:endParaRPr lang="en-US" sz="1800" b="0" kern="1200" dirty="0">
                        <a:solidFill>
                          <a:schemeClr val="tx1"/>
                        </a:solidFill>
                        <a:effectLst/>
                        <a:latin typeface="+mn-lt"/>
                        <a:ea typeface="+mn-ea"/>
                        <a:cs typeface="+mn-cs"/>
                      </a:endParaRPr>
                    </a:p>
                  </a:txBody>
                  <a:tcPr marL="68580" marR="68580" marT="0" marB="0" anchor="ctr"/>
                </a:tc>
              </a:tr>
              <a:tr h="381249">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M</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8.6</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#2 </a:t>
                      </a:r>
                      <a:r>
                        <a:rPr lang="en-US" sz="1800" dirty="0">
                          <a:effectLst/>
                        </a:rPr>
                        <a:t>(36.4%)</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#2 (36.8%)</a:t>
                      </a:r>
                      <a:endParaRPr lang="en-US" sz="1800" b="0" kern="1200" dirty="0">
                        <a:solidFill>
                          <a:schemeClr val="tx1"/>
                        </a:solidFill>
                        <a:effectLst/>
                        <a:latin typeface="+mn-lt"/>
                        <a:ea typeface="+mn-ea"/>
                        <a:cs typeface="+mn-cs"/>
                      </a:endParaRPr>
                    </a:p>
                  </a:txBody>
                  <a:tcPr marL="68580" marR="68580" marT="0" marB="0" anchor="ctr"/>
                </a:tc>
              </a:tr>
              <a:tr h="381249">
                <a:tc>
                  <a:txBody>
                    <a:bodyPr/>
                    <a:lstStyle/>
                    <a:p>
                      <a:pPr marL="0" marR="0" indent="0" algn="ctr">
                        <a:spcBef>
                          <a:spcPts val="0"/>
                        </a:spcBef>
                        <a:spcAft>
                          <a:spcPts val="0"/>
                        </a:spcAft>
                      </a:pPr>
                      <a:r>
                        <a:rPr lang="en-US" sz="1800">
                          <a:effectLst/>
                        </a:rPr>
                        <a:t>L</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L</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N</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3.9</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#3 </a:t>
                      </a:r>
                      <a:r>
                        <a:rPr lang="en-US" sz="1800" dirty="0">
                          <a:effectLst/>
                        </a:rPr>
                        <a:t>(5.7%)</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#3 (6.0%)</a:t>
                      </a:r>
                      <a:endParaRPr lang="en-US" sz="1800" b="0" kern="1200" dirty="0">
                        <a:solidFill>
                          <a:schemeClr val="tx1"/>
                        </a:solidFill>
                        <a:effectLst/>
                        <a:latin typeface="+mn-lt"/>
                        <a:ea typeface="+mn-ea"/>
                        <a:cs typeface="+mn-cs"/>
                      </a:endParaRPr>
                    </a:p>
                  </a:txBody>
                  <a:tcPr marL="68580" marR="68580" marT="0" marB="0" anchor="ctr"/>
                </a:tc>
              </a:tr>
              <a:tr h="381249">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L</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S</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8.0</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#4 </a:t>
                      </a:r>
                      <a:r>
                        <a:rPr lang="en-US" sz="1800" dirty="0">
                          <a:effectLst/>
                        </a:rPr>
                        <a:t>(3.7%)</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#4 (4.8%)</a:t>
                      </a:r>
                      <a:endParaRPr lang="en-US" sz="1800" b="0" kern="1200" dirty="0">
                        <a:solidFill>
                          <a:schemeClr val="tx1"/>
                        </a:solidFill>
                        <a:effectLst/>
                        <a:latin typeface="+mn-lt"/>
                        <a:ea typeface="+mn-ea"/>
                        <a:cs typeface="+mn-cs"/>
                      </a:endParaRPr>
                    </a:p>
                  </a:txBody>
                  <a:tcPr marL="68580" marR="68580" marT="0" marB="0" anchor="ctr"/>
                </a:tc>
              </a:tr>
              <a:tr h="381249">
                <a:tc>
                  <a:txBody>
                    <a:bodyPr/>
                    <a:lstStyle/>
                    <a:p>
                      <a:pPr marL="0" marR="0" indent="0" algn="ctr">
                        <a:spcBef>
                          <a:spcPts val="0"/>
                        </a:spcBef>
                        <a:spcAft>
                          <a:spcPts val="0"/>
                        </a:spcAft>
                      </a:pPr>
                      <a:r>
                        <a:rPr lang="en-US" sz="1800">
                          <a:effectLst/>
                        </a:rPr>
                        <a:t>L</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M</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N</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3.4</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#5 </a:t>
                      </a:r>
                      <a:r>
                        <a:rPr lang="en-US" sz="1800" dirty="0">
                          <a:effectLst/>
                        </a:rPr>
                        <a:t>(3.2%)</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#6 (2.7%)</a:t>
                      </a:r>
                      <a:endParaRPr lang="en-US" sz="1800" b="0" kern="1200" dirty="0">
                        <a:solidFill>
                          <a:schemeClr val="tx1"/>
                        </a:solidFill>
                        <a:effectLst/>
                        <a:latin typeface="+mn-lt"/>
                        <a:ea typeface="+mn-ea"/>
                        <a:cs typeface="+mn-cs"/>
                      </a:endParaRPr>
                    </a:p>
                  </a:txBody>
                  <a:tcPr marL="68580" marR="68580" marT="0" marB="0" anchor="ctr"/>
                </a:tc>
              </a:tr>
              <a:tr h="407146">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M</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S</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6.8</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#6 </a:t>
                      </a:r>
                      <a:r>
                        <a:rPr lang="en-US" sz="1800" dirty="0">
                          <a:effectLst/>
                        </a:rPr>
                        <a:t>(2.1%)</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#7 (2.5%)</a:t>
                      </a:r>
                      <a:endParaRPr lang="en-US" sz="1800" b="0" kern="1200" dirty="0">
                        <a:solidFill>
                          <a:schemeClr val="tx1"/>
                        </a:solidFill>
                        <a:effectLst/>
                        <a:latin typeface="+mn-lt"/>
                        <a:ea typeface="+mn-ea"/>
                        <a:cs typeface="+mn-cs"/>
                      </a:endParaRPr>
                    </a:p>
                  </a:txBody>
                  <a:tcPr marL="68580" marR="68580" marT="0" marB="0" anchor="ctr"/>
                </a:tc>
              </a:tr>
              <a:tr h="355353">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H</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4.9</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#7 </a:t>
                      </a:r>
                      <a:r>
                        <a:rPr lang="en-US" sz="1800" dirty="0">
                          <a:effectLst/>
                        </a:rPr>
                        <a:t>(1.7%)</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#5 (3.6%)</a:t>
                      </a:r>
                      <a:endParaRPr lang="en-US" sz="1800" b="0" kern="1200" dirty="0">
                        <a:solidFill>
                          <a:schemeClr val="tx1"/>
                        </a:solidFill>
                        <a:effectLst/>
                        <a:latin typeface="+mn-lt"/>
                        <a:ea typeface="+mn-ea"/>
                        <a:cs typeface="+mn-cs"/>
                      </a:endParaRPr>
                    </a:p>
                  </a:txBody>
                  <a:tcPr marL="68580" marR="68580" marT="0" marB="0" anchor="ctr"/>
                </a:tc>
              </a:tr>
              <a:tr h="407146">
                <a:tc>
                  <a:txBody>
                    <a:bodyPr/>
                    <a:lstStyle/>
                    <a:p>
                      <a:pPr marL="0" marR="0" indent="0" algn="ctr">
                        <a:spcBef>
                          <a:spcPts val="0"/>
                        </a:spcBef>
                        <a:spcAft>
                          <a:spcPts val="0"/>
                        </a:spcAft>
                      </a:pPr>
                      <a:r>
                        <a:rPr lang="en-US" sz="1800">
                          <a:effectLst/>
                        </a:rPr>
                        <a:t>L</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L</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S</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3.1</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#8 </a:t>
                      </a:r>
                      <a:r>
                        <a:rPr lang="en-US" sz="1800" dirty="0">
                          <a:effectLst/>
                        </a:rPr>
                        <a:t>(0.4%)</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#9 (0.6%)</a:t>
                      </a:r>
                      <a:endParaRPr lang="en-US" sz="1800" b="0" kern="1200" dirty="0">
                        <a:solidFill>
                          <a:schemeClr val="tx1"/>
                        </a:solidFill>
                        <a:effectLst/>
                        <a:latin typeface="+mn-lt"/>
                        <a:ea typeface="+mn-ea"/>
                        <a:cs typeface="+mn-cs"/>
                      </a:endParaRPr>
                    </a:p>
                  </a:txBody>
                  <a:tcPr marL="68580" marR="68580" marT="0" marB="0" anchor="ctr"/>
                </a:tc>
              </a:tr>
              <a:tr h="381249">
                <a:tc>
                  <a:txBody>
                    <a:bodyPr/>
                    <a:lstStyle/>
                    <a:p>
                      <a:pPr marL="0" marR="0" indent="0" algn="ctr">
                        <a:spcBef>
                          <a:spcPts val="0"/>
                        </a:spcBef>
                        <a:spcAft>
                          <a:spcPts val="0"/>
                        </a:spcAft>
                      </a:pPr>
                      <a:r>
                        <a:rPr lang="en-US" sz="1800">
                          <a:effectLst/>
                        </a:rPr>
                        <a:t>L</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H</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1.9</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#9 </a:t>
                      </a:r>
                      <a:r>
                        <a:rPr lang="en-US" sz="1800" dirty="0">
                          <a:effectLst/>
                        </a:rPr>
                        <a:t>(0.3%)</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#8 (0.6%)</a:t>
                      </a:r>
                      <a:endParaRPr lang="en-US" sz="1800" b="0" kern="1200" dirty="0">
                        <a:solidFill>
                          <a:schemeClr val="tx1"/>
                        </a:solidFill>
                        <a:effectLst/>
                        <a:latin typeface="+mn-lt"/>
                        <a:ea typeface="+mn-ea"/>
                        <a:cs typeface="+mn-cs"/>
                      </a:endParaRPr>
                    </a:p>
                  </a:txBody>
                  <a:tcPr marL="68580" marR="68580" marT="0" marB="0" anchor="ctr"/>
                </a:tc>
              </a:tr>
              <a:tr h="357820">
                <a:tc>
                  <a:txBody>
                    <a:bodyPr/>
                    <a:lstStyle/>
                    <a:p>
                      <a:pPr marL="0" marR="0" indent="0" algn="ctr">
                        <a:spcBef>
                          <a:spcPts val="0"/>
                        </a:spcBef>
                        <a:spcAft>
                          <a:spcPts val="0"/>
                        </a:spcAft>
                      </a:pPr>
                      <a:r>
                        <a:rPr lang="en-US" sz="1800" b="0" dirty="0">
                          <a:effectLst/>
                        </a:rPr>
                        <a:t>N</a:t>
                      </a:r>
                      <a:endParaRPr lang="en-US" sz="1800" b="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b="0" dirty="0">
                          <a:effectLst/>
                        </a:rPr>
                        <a:t>H</a:t>
                      </a:r>
                      <a:endParaRPr lang="en-US" sz="1800" b="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b="0" dirty="0">
                          <a:effectLst/>
                        </a:rPr>
                        <a:t>S</a:t>
                      </a:r>
                      <a:endParaRPr lang="en-US" sz="1800" b="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b="0" dirty="0">
                          <a:effectLst/>
                        </a:rPr>
                        <a:t>3.9</a:t>
                      </a:r>
                      <a:endParaRPr lang="en-US" sz="1800" b="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b="0" dirty="0" smtClean="0">
                          <a:effectLst/>
                        </a:rPr>
                        <a:t>#10 </a:t>
                      </a:r>
                      <a:r>
                        <a:rPr lang="en-US" sz="1800" b="0" dirty="0">
                          <a:effectLst/>
                        </a:rPr>
                        <a:t>(0.3%)</a:t>
                      </a:r>
                      <a:endParaRPr lang="en-US" sz="1800" b="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#10 (0.4%)</a:t>
                      </a:r>
                      <a:endParaRPr lang="en-US" sz="1800" b="0" kern="1200" dirty="0">
                        <a:solidFill>
                          <a:schemeClr val="tx1"/>
                        </a:solidFill>
                        <a:effectLst/>
                        <a:latin typeface="+mn-lt"/>
                        <a:ea typeface="+mn-ea"/>
                        <a:cs typeface="+mn-cs"/>
                      </a:endParaRPr>
                    </a:p>
                  </a:txBody>
                  <a:tcPr marL="68580" marR="68580" marT="0" marB="0" anchor="ctr"/>
                </a:tc>
              </a:tr>
              <a:tr h="247041">
                <a:tc>
                  <a:txBody>
                    <a:bodyPr/>
                    <a:lstStyle/>
                    <a:p>
                      <a:pPr marL="0" marR="0" indent="0" algn="ctr">
                        <a:spcBef>
                          <a:spcPts val="0"/>
                        </a:spcBef>
                        <a:spcAft>
                          <a:spcPts val="0"/>
                        </a:spcAft>
                      </a:pPr>
                      <a:endParaRPr lang="en-US" sz="1800" b="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endParaRPr lang="en-US" sz="1800" b="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endParaRPr lang="en-US" sz="1800" b="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endParaRPr lang="en-US" sz="1800" b="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99.6%</a:t>
                      </a:r>
                      <a:endParaRPr lang="en-US" sz="18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98.7%</a:t>
                      </a:r>
                      <a:endParaRPr lang="en-US" sz="1800" b="0" kern="1200" dirty="0">
                        <a:solidFill>
                          <a:schemeClr val="tx1"/>
                        </a:solidFill>
                        <a:effectLst/>
                        <a:latin typeface="+mn-lt"/>
                        <a:ea typeface="+mn-ea"/>
                        <a:cs typeface="+mn-cs"/>
                      </a:endParaRPr>
                    </a:p>
                  </a:txBody>
                  <a:tcPr marL="68580" marR="68580" marT="0" marB="0" anchor="ctr"/>
                </a:tc>
              </a:tr>
            </a:tbl>
          </a:graphicData>
        </a:graphic>
      </p:graphicFrame>
      <p:sp>
        <p:nvSpPr>
          <p:cNvPr id="3" name="TextBox 2"/>
          <p:cNvSpPr txBox="1"/>
          <p:nvPr/>
        </p:nvSpPr>
        <p:spPr>
          <a:xfrm>
            <a:off x="6553200" y="2748677"/>
            <a:ext cx="2362200" cy="2585323"/>
          </a:xfrm>
          <a:prstGeom prst="rect">
            <a:avLst/>
          </a:prstGeom>
          <a:noFill/>
          <a:ln>
            <a:solidFill>
              <a:schemeClr val="accent1"/>
            </a:solidFill>
          </a:ln>
        </p:spPr>
        <p:txBody>
          <a:bodyPr wrap="square" rtlCol="0">
            <a:spAutoFit/>
          </a:bodyPr>
          <a:lstStyle/>
          <a:p>
            <a:r>
              <a:rPr lang="en-US" dirty="0" smtClean="0"/>
              <a:t>Theoretical analysis:</a:t>
            </a:r>
          </a:p>
          <a:p>
            <a:r>
              <a:rPr lang="en-US" dirty="0" smtClean="0"/>
              <a:t>27 possible </a:t>
            </a:r>
            <a:r>
              <a:rPr lang="en-US" dirty="0" err="1" smtClean="0"/>
              <a:t>subvectors</a:t>
            </a:r>
            <a:endParaRPr lang="en-US" dirty="0" smtClean="0"/>
          </a:p>
          <a:p>
            <a:endParaRPr lang="en-US" dirty="0"/>
          </a:p>
          <a:p>
            <a:r>
              <a:rPr lang="en-US" dirty="0" smtClean="0"/>
              <a:t>2007-2009 data:</a:t>
            </a:r>
          </a:p>
          <a:p>
            <a:r>
              <a:rPr lang="en-US" dirty="0" smtClean="0"/>
              <a:t>21 represented</a:t>
            </a:r>
          </a:p>
          <a:p>
            <a:endParaRPr lang="en-US" dirty="0"/>
          </a:p>
          <a:p>
            <a:r>
              <a:rPr lang="en-US" dirty="0" smtClean="0"/>
              <a:t>2011-2012 data:</a:t>
            </a:r>
          </a:p>
          <a:p>
            <a:r>
              <a:rPr lang="en-US" dirty="0" smtClean="0"/>
              <a:t>25 represented</a:t>
            </a:r>
            <a:endParaRPr lang="en-US" dirty="0"/>
          </a:p>
        </p:txBody>
      </p:sp>
    </p:spTree>
    <p:extLst>
      <p:ext uri="{BB962C8B-B14F-4D97-AF65-F5344CB8AC3E}">
        <p14:creationId xmlns:p14="http://schemas.microsoft.com/office/powerpoint/2010/main" val="4129499656"/>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smtClean="0"/>
              <a:t>Impact </a:t>
            </a:r>
            <a:r>
              <a:rPr lang="en-US" dirty="0" err="1" smtClean="0"/>
              <a:t>Subscore</a:t>
            </a:r>
            <a:r>
              <a:rPr lang="en-US" dirty="0" smtClean="0"/>
              <a:t> Diversity,</a:t>
            </a:r>
            <a:br>
              <a:rPr lang="en-US" dirty="0" smtClean="0"/>
            </a:br>
            <a:r>
              <a:rPr lang="en-US" dirty="0" err="1" smtClean="0"/>
              <a:t>Scarfone</a:t>
            </a:r>
            <a:r>
              <a:rPr lang="en-US" dirty="0" smtClean="0"/>
              <a:t> &amp; </a:t>
            </a:r>
            <a:r>
              <a:rPr lang="en-US" dirty="0" err="1" smtClean="0"/>
              <a:t>Mell</a:t>
            </a:r>
            <a:endParaRPr lang="en-US"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356707342"/>
              </p:ext>
            </p:extLst>
          </p:nvPr>
        </p:nvGraphicFramePr>
        <p:xfrm>
          <a:off x="838201" y="1630680"/>
          <a:ext cx="5486399" cy="4616786"/>
        </p:xfrm>
        <a:graphic>
          <a:graphicData uri="http://schemas.openxmlformats.org/drawingml/2006/table">
            <a:tbl>
              <a:tblPr firstRow="1" lastRow="1" lastCol="1" bandRow="1" bandCol="1">
                <a:tableStyleId>{69012ECD-51FC-41F1-AA8D-1B2483CD663E}</a:tableStyleId>
              </a:tblPr>
              <a:tblGrid>
                <a:gridCol w="492369"/>
                <a:gridCol w="492369"/>
                <a:gridCol w="492369"/>
                <a:gridCol w="1195754"/>
                <a:gridCol w="1406769"/>
                <a:gridCol w="1406769"/>
              </a:tblGrid>
              <a:tr h="498460">
                <a:tc>
                  <a:txBody>
                    <a:bodyPr/>
                    <a:lstStyle/>
                    <a:p>
                      <a:pPr marL="0" marR="0" indent="0" algn="ctr">
                        <a:spcBef>
                          <a:spcPts val="0"/>
                        </a:spcBef>
                        <a:spcAft>
                          <a:spcPts val="0"/>
                        </a:spcAft>
                      </a:pPr>
                      <a:r>
                        <a:rPr lang="en-US" sz="1800" dirty="0">
                          <a:effectLst/>
                        </a:rPr>
                        <a:t>C</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I</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A</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err="1">
                          <a:effectLst/>
                        </a:rPr>
                        <a:t>Subscore</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2007</a:t>
                      </a:r>
                      <a:r>
                        <a:rPr lang="en-US" sz="1800" baseline="0" dirty="0" smtClean="0">
                          <a:effectLst/>
                        </a:rPr>
                        <a:t> – 2009 Frequency</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2011 – 2012 Frequency</a:t>
                      </a:r>
                      <a:endParaRPr lang="en-US" sz="1800" dirty="0">
                        <a:effectLst/>
                        <a:latin typeface="Times New Roman"/>
                        <a:ea typeface="Times New Roman"/>
                      </a:endParaRPr>
                    </a:p>
                  </a:txBody>
                  <a:tcPr marL="68580" marR="68580" marT="0" marB="0" anchor="ctr"/>
                </a:tc>
              </a:tr>
              <a:tr h="332306">
                <a:tc>
                  <a:txBody>
                    <a:bodyPr/>
                    <a:lstStyle/>
                    <a:p>
                      <a:pPr marL="0" marR="0" indent="0" algn="ctr">
                        <a:spcBef>
                          <a:spcPts val="0"/>
                        </a:spcBef>
                        <a:spcAft>
                          <a:spcPts val="0"/>
                        </a:spcAft>
                      </a:pPr>
                      <a:r>
                        <a:rPr lang="en-US" sz="1800" dirty="0">
                          <a:effectLst/>
                        </a:rPr>
                        <a:t>P</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P</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P</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6.4</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#1 </a:t>
                      </a:r>
                      <a:r>
                        <a:rPr lang="en-US" sz="1800" dirty="0">
                          <a:effectLst/>
                        </a:rPr>
                        <a:t>(37.3%)</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#2 (19.4%)</a:t>
                      </a:r>
                      <a:endParaRPr lang="en-US" sz="1800" b="0" kern="1200" dirty="0">
                        <a:solidFill>
                          <a:schemeClr val="tx1"/>
                        </a:solidFill>
                        <a:effectLst/>
                        <a:latin typeface="+mn-lt"/>
                        <a:ea typeface="+mn-ea"/>
                        <a:cs typeface="+mn-cs"/>
                      </a:endParaRPr>
                    </a:p>
                  </a:txBody>
                  <a:tcPr marL="68580" marR="68580" marT="0" marB="0" anchor="ctr"/>
                </a:tc>
              </a:tr>
              <a:tr h="346152">
                <a:tc>
                  <a:txBody>
                    <a:bodyPr/>
                    <a:lstStyle/>
                    <a:p>
                      <a:pPr marL="0" marR="0" indent="0" algn="ctr">
                        <a:spcBef>
                          <a:spcPts val="0"/>
                        </a:spcBef>
                        <a:spcAft>
                          <a:spcPts val="0"/>
                        </a:spcAft>
                      </a:pPr>
                      <a:r>
                        <a:rPr lang="en-US" sz="1800">
                          <a:effectLst/>
                        </a:rPr>
                        <a:t>C</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C</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C</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10.0</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#2 </a:t>
                      </a:r>
                      <a:r>
                        <a:rPr lang="en-US" sz="1800" dirty="0">
                          <a:effectLst/>
                        </a:rPr>
                        <a:t>(21.3%)</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#1 (30.6%)</a:t>
                      </a:r>
                      <a:endParaRPr lang="en-US" sz="1800" b="0" kern="1200" dirty="0">
                        <a:solidFill>
                          <a:schemeClr val="tx1"/>
                        </a:solidFill>
                        <a:effectLst/>
                        <a:latin typeface="+mn-lt"/>
                        <a:ea typeface="+mn-ea"/>
                        <a:cs typeface="+mn-cs"/>
                      </a:endParaRPr>
                    </a:p>
                  </a:txBody>
                  <a:tcPr marL="68580" marR="68580" marT="0" marB="0" anchor="ctr"/>
                </a:tc>
              </a:tr>
              <a:tr h="346152">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P</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N</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2.9</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#3 </a:t>
                      </a:r>
                      <a:r>
                        <a:rPr lang="en-US" sz="1800" dirty="0">
                          <a:effectLst/>
                        </a:rPr>
                        <a:t>(16.6%)</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#3 (16.3%)</a:t>
                      </a:r>
                      <a:endParaRPr lang="en-US" sz="1800" b="0" kern="1200" dirty="0">
                        <a:solidFill>
                          <a:schemeClr val="tx1"/>
                        </a:solidFill>
                        <a:effectLst/>
                        <a:latin typeface="+mn-lt"/>
                        <a:ea typeface="+mn-ea"/>
                        <a:cs typeface="+mn-cs"/>
                      </a:endParaRPr>
                    </a:p>
                  </a:txBody>
                  <a:tcPr marL="68580" marR="68580" marT="0" marB="0" anchor="ctr"/>
                </a:tc>
              </a:tr>
              <a:tr h="346152">
                <a:tc>
                  <a:txBody>
                    <a:bodyPr/>
                    <a:lstStyle/>
                    <a:p>
                      <a:pPr marL="0" marR="0" indent="0" algn="ctr">
                        <a:spcBef>
                          <a:spcPts val="0"/>
                        </a:spcBef>
                        <a:spcAft>
                          <a:spcPts val="0"/>
                        </a:spcAft>
                      </a:pPr>
                      <a:r>
                        <a:rPr lang="en-US" sz="1800">
                          <a:effectLst/>
                        </a:rPr>
                        <a:t>P</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2.9</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#4 </a:t>
                      </a:r>
                      <a:r>
                        <a:rPr lang="en-US" sz="1800" dirty="0">
                          <a:effectLst/>
                        </a:rPr>
                        <a:t>(7.9%)</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#4 (12.3%)</a:t>
                      </a:r>
                      <a:endParaRPr lang="en-US" sz="1800" b="0" kern="1200" dirty="0">
                        <a:solidFill>
                          <a:schemeClr val="tx1"/>
                        </a:solidFill>
                        <a:effectLst/>
                        <a:latin typeface="+mn-lt"/>
                        <a:ea typeface="+mn-ea"/>
                        <a:cs typeface="+mn-cs"/>
                      </a:endParaRPr>
                    </a:p>
                  </a:txBody>
                  <a:tcPr marL="68580" marR="68580" marT="0" marB="0" anchor="ctr"/>
                </a:tc>
              </a:tr>
              <a:tr h="346152">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P</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2.9</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#5 </a:t>
                      </a:r>
                      <a:r>
                        <a:rPr lang="en-US" sz="1800" dirty="0">
                          <a:effectLst/>
                        </a:rPr>
                        <a:t>(6.8%)</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#5 (10.0%)</a:t>
                      </a:r>
                      <a:endParaRPr lang="en-US" sz="1800" b="0" kern="1200" dirty="0">
                        <a:solidFill>
                          <a:schemeClr val="tx1"/>
                        </a:solidFill>
                        <a:effectLst/>
                        <a:latin typeface="+mn-lt"/>
                        <a:ea typeface="+mn-ea"/>
                        <a:cs typeface="+mn-cs"/>
                      </a:endParaRPr>
                    </a:p>
                  </a:txBody>
                  <a:tcPr marL="68580" marR="68580" marT="0" marB="0" anchor="ctr"/>
                </a:tc>
              </a:tr>
              <a:tr h="346152">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C</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6.9</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#6 </a:t>
                      </a:r>
                      <a:r>
                        <a:rPr lang="en-US" sz="1800" dirty="0">
                          <a:effectLst/>
                        </a:rPr>
                        <a:t>(4.7%)</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#6 (5.0%)</a:t>
                      </a:r>
                      <a:endParaRPr lang="en-US" sz="1800" b="0" kern="1200" dirty="0">
                        <a:solidFill>
                          <a:schemeClr val="tx1"/>
                        </a:solidFill>
                        <a:effectLst/>
                        <a:latin typeface="+mn-lt"/>
                        <a:ea typeface="+mn-ea"/>
                        <a:cs typeface="+mn-cs"/>
                      </a:endParaRPr>
                    </a:p>
                  </a:txBody>
                  <a:tcPr marL="68580" marR="68580" marT="0" marB="0" anchor="ctr"/>
                </a:tc>
              </a:tr>
              <a:tr h="346152">
                <a:tc>
                  <a:txBody>
                    <a:bodyPr/>
                    <a:lstStyle/>
                    <a:p>
                      <a:pPr marL="0" marR="0" indent="0" algn="ctr">
                        <a:spcBef>
                          <a:spcPts val="0"/>
                        </a:spcBef>
                        <a:spcAft>
                          <a:spcPts val="0"/>
                        </a:spcAft>
                      </a:pPr>
                      <a:r>
                        <a:rPr lang="en-US" sz="1800">
                          <a:effectLst/>
                        </a:rPr>
                        <a:t>P</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P</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4.9</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#7 </a:t>
                      </a:r>
                      <a:r>
                        <a:rPr lang="en-US" sz="1800" dirty="0">
                          <a:effectLst/>
                        </a:rPr>
                        <a:t>(1.9%)</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#7 (3.1%)</a:t>
                      </a:r>
                      <a:endParaRPr lang="en-US" sz="1800" b="0" kern="1200" dirty="0">
                        <a:solidFill>
                          <a:schemeClr val="tx1"/>
                        </a:solidFill>
                        <a:effectLst/>
                        <a:latin typeface="+mn-lt"/>
                        <a:ea typeface="+mn-ea"/>
                        <a:cs typeface="+mn-cs"/>
                      </a:endParaRPr>
                    </a:p>
                  </a:txBody>
                  <a:tcPr marL="68580" marR="68580" marT="0" marB="0" anchor="ctr"/>
                </a:tc>
              </a:tr>
              <a:tr h="346152">
                <a:tc>
                  <a:txBody>
                    <a:bodyPr/>
                    <a:lstStyle/>
                    <a:p>
                      <a:pPr marL="0" marR="0" indent="0" algn="ctr">
                        <a:spcBef>
                          <a:spcPts val="0"/>
                        </a:spcBef>
                        <a:spcAft>
                          <a:spcPts val="0"/>
                        </a:spcAft>
                      </a:pPr>
                      <a:r>
                        <a:rPr lang="en-US" sz="1800">
                          <a:effectLst/>
                        </a:rPr>
                        <a:t>C</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a:effectLst/>
                        </a:rPr>
                        <a:t>6.9</a:t>
                      </a:r>
                      <a:endParaRPr lang="en-US" sz="180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#8 </a:t>
                      </a:r>
                      <a:r>
                        <a:rPr lang="en-US" sz="1800" dirty="0">
                          <a:effectLst/>
                        </a:rPr>
                        <a:t>(1.3%)</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#10 (0.4%)</a:t>
                      </a:r>
                      <a:endParaRPr lang="en-US" sz="1800" b="0" kern="1200" dirty="0">
                        <a:solidFill>
                          <a:schemeClr val="tx1"/>
                        </a:solidFill>
                        <a:effectLst/>
                        <a:latin typeface="+mn-lt"/>
                        <a:ea typeface="+mn-ea"/>
                        <a:cs typeface="+mn-cs"/>
                      </a:endParaRPr>
                    </a:p>
                  </a:txBody>
                  <a:tcPr marL="68580" marR="68580" marT="0" marB="0" anchor="ctr"/>
                </a:tc>
              </a:tr>
              <a:tr h="346152">
                <a:tc>
                  <a:txBody>
                    <a:bodyPr/>
                    <a:lstStyle/>
                    <a:p>
                      <a:pPr marL="0" marR="0" indent="0" algn="ctr">
                        <a:spcBef>
                          <a:spcPts val="0"/>
                        </a:spcBef>
                        <a:spcAft>
                          <a:spcPts val="0"/>
                        </a:spcAft>
                      </a:pPr>
                      <a:r>
                        <a:rPr lang="en-US" sz="1800">
                          <a:effectLst/>
                        </a:rPr>
                        <a:t>N</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P</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P</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a:effectLst/>
                        </a:rPr>
                        <a:t>4.9</a:t>
                      </a:r>
                      <a:endParaRPr lang="en-US" sz="180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dirty="0" smtClean="0">
                          <a:effectLst/>
                        </a:rPr>
                        <a:t>#9 </a:t>
                      </a:r>
                      <a:r>
                        <a:rPr lang="en-US" sz="1800" dirty="0">
                          <a:effectLst/>
                        </a:rPr>
                        <a:t>(1.2%)</a:t>
                      </a:r>
                      <a:endParaRPr lang="en-US" sz="180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#8 (1.8%)</a:t>
                      </a:r>
                      <a:endParaRPr lang="en-US" sz="1800" b="0" kern="1200" dirty="0">
                        <a:solidFill>
                          <a:schemeClr val="tx1"/>
                        </a:solidFill>
                        <a:effectLst/>
                        <a:latin typeface="+mn-lt"/>
                        <a:ea typeface="+mn-ea"/>
                        <a:cs typeface="+mn-cs"/>
                      </a:endParaRPr>
                    </a:p>
                  </a:txBody>
                  <a:tcPr marL="68580" marR="68580" marT="0" marB="0" anchor="ctr"/>
                </a:tc>
              </a:tr>
              <a:tr h="346152">
                <a:tc>
                  <a:txBody>
                    <a:bodyPr/>
                    <a:lstStyle/>
                    <a:p>
                      <a:pPr marL="0" marR="0" indent="0" algn="ctr">
                        <a:spcBef>
                          <a:spcPts val="0"/>
                        </a:spcBef>
                        <a:spcAft>
                          <a:spcPts val="0"/>
                        </a:spcAft>
                      </a:pPr>
                      <a:r>
                        <a:rPr lang="en-US" sz="1800" b="0" dirty="0">
                          <a:effectLst/>
                        </a:rPr>
                        <a:t>N</a:t>
                      </a:r>
                      <a:endParaRPr lang="en-US" sz="1800" b="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b="0" dirty="0">
                          <a:effectLst/>
                        </a:rPr>
                        <a:t>C</a:t>
                      </a:r>
                      <a:endParaRPr lang="en-US" sz="1800" b="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b="0" dirty="0">
                          <a:effectLst/>
                        </a:rPr>
                        <a:t>C</a:t>
                      </a:r>
                      <a:endParaRPr lang="en-US" sz="1800" b="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b="0" dirty="0">
                          <a:effectLst/>
                        </a:rPr>
                        <a:t>9.2</a:t>
                      </a:r>
                      <a:endParaRPr lang="en-US" sz="1800" b="0" dirty="0">
                        <a:effectLst/>
                        <a:latin typeface="Times New Roman"/>
                        <a:ea typeface="Times New Roman"/>
                      </a:endParaRPr>
                    </a:p>
                  </a:txBody>
                  <a:tcPr marL="68580" marR="68580" marT="0" marB="0" anchor="ctr"/>
                </a:tc>
                <a:tc>
                  <a:txBody>
                    <a:bodyPr/>
                    <a:lstStyle/>
                    <a:p>
                      <a:pPr marL="0" marR="0" indent="0" algn="ctr">
                        <a:spcBef>
                          <a:spcPts val="0"/>
                        </a:spcBef>
                        <a:spcAft>
                          <a:spcPts val="0"/>
                        </a:spcAft>
                      </a:pPr>
                      <a:r>
                        <a:rPr lang="en-US" sz="1800" b="0" dirty="0" smtClean="0">
                          <a:effectLst/>
                        </a:rPr>
                        <a:t>#10 </a:t>
                      </a:r>
                      <a:r>
                        <a:rPr lang="en-US" sz="1800" b="0" dirty="0">
                          <a:effectLst/>
                        </a:rPr>
                        <a:t>(0.2%)</a:t>
                      </a:r>
                      <a:endParaRPr lang="en-US" sz="1800" b="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800" b="0" kern="1200" dirty="0">
                        <a:solidFill>
                          <a:schemeClr val="tx1"/>
                        </a:solidFill>
                        <a:effectLst/>
                        <a:latin typeface="+mn-lt"/>
                        <a:ea typeface="+mn-ea"/>
                        <a:cs typeface="+mn-cs"/>
                      </a:endParaRPr>
                    </a:p>
                  </a:txBody>
                  <a:tcPr marL="68580" marR="68580" marT="0" marB="0" anchor="ctr"/>
                </a:tc>
              </a:tr>
              <a:tr h="346152">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P</a:t>
                      </a:r>
                      <a:endParaRPr lang="en-US" sz="18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N</a:t>
                      </a:r>
                      <a:endParaRPr lang="en-US" sz="18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P</a:t>
                      </a:r>
                      <a:endParaRPr lang="en-US" sz="18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4.9</a:t>
                      </a:r>
                      <a:endParaRPr lang="en-US" sz="1800" b="0" kern="1200" dirty="0">
                        <a:solidFill>
                          <a:schemeClr val="tx1"/>
                        </a:solidFill>
                        <a:effectLst/>
                        <a:latin typeface="+mn-lt"/>
                        <a:ea typeface="+mn-ea"/>
                        <a:cs typeface="+mn-cs"/>
                      </a:endParaRPr>
                    </a:p>
                  </a:txBody>
                  <a:tcPr marL="68580" marR="68580" marT="0" marB="0" anchor="ctr"/>
                </a:tc>
                <a:tc>
                  <a:txBody>
                    <a:bodyPr/>
                    <a:lstStyle/>
                    <a:p>
                      <a:pPr marL="0" marR="0" indent="0" algn="ctr">
                        <a:spcBef>
                          <a:spcPts val="0"/>
                        </a:spcBef>
                        <a:spcAft>
                          <a:spcPts val="0"/>
                        </a:spcAft>
                      </a:pPr>
                      <a:endParaRPr lang="en-US" sz="1800" b="0" dirty="0">
                        <a:effectLst/>
                        <a:latin typeface="Times New Roman"/>
                        <a:ea typeface="Times New Roman"/>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#9 (0.4%)</a:t>
                      </a:r>
                      <a:endParaRPr lang="en-US" sz="1800" b="0" kern="1200" dirty="0">
                        <a:solidFill>
                          <a:schemeClr val="tx1"/>
                        </a:solidFill>
                        <a:effectLst/>
                        <a:latin typeface="+mn-lt"/>
                        <a:ea typeface="+mn-ea"/>
                        <a:cs typeface="+mn-cs"/>
                      </a:endParaRPr>
                    </a:p>
                  </a:txBody>
                  <a:tcPr marL="68580" marR="68580" marT="0" marB="0" anchor="ctr"/>
                </a:tc>
              </a:tr>
              <a:tr h="249230">
                <a:tc>
                  <a:txBody>
                    <a:bodyPr/>
                    <a:lstStyle/>
                    <a:p>
                      <a:pPr marL="0" marR="0" indent="0" algn="ctr" defTabSz="914400" rtl="0" eaLnBrk="1" latinLnBrk="0" hangingPunct="1">
                        <a:spcBef>
                          <a:spcPts val="0"/>
                        </a:spcBef>
                        <a:spcAft>
                          <a:spcPts val="0"/>
                        </a:spcAft>
                      </a:pPr>
                      <a:endParaRPr lang="en-US" sz="18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8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8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endParaRPr lang="en-US" sz="18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99.2%</a:t>
                      </a:r>
                      <a:endParaRPr lang="en-US" sz="1800" b="0" kern="1200" dirty="0">
                        <a:solidFill>
                          <a:schemeClr val="tx1"/>
                        </a:solidFill>
                        <a:effectLst/>
                        <a:latin typeface="+mn-lt"/>
                        <a:ea typeface="+mn-ea"/>
                        <a:cs typeface="+mn-cs"/>
                      </a:endParaRPr>
                    </a:p>
                  </a:txBody>
                  <a:tcPr marL="68580" marR="68580" marT="0" marB="0" anchor="ctr"/>
                </a:tc>
                <a:tc>
                  <a:txBody>
                    <a:bodyPr/>
                    <a:lstStyle/>
                    <a:p>
                      <a:pPr marL="0" marR="0" indent="0" algn="ctr" defTabSz="914400" rtl="0" eaLnBrk="1" latinLnBrk="0" hangingPunct="1">
                        <a:spcBef>
                          <a:spcPts val="0"/>
                        </a:spcBef>
                        <a:spcAft>
                          <a:spcPts val="0"/>
                        </a:spcAft>
                      </a:pPr>
                      <a:r>
                        <a:rPr lang="en-US" sz="1800" b="0" kern="1200" dirty="0" smtClean="0">
                          <a:solidFill>
                            <a:schemeClr val="tx1"/>
                          </a:solidFill>
                          <a:effectLst/>
                          <a:latin typeface="+mn-lt"/>
                          <a:ea typeface="+mn-ea"/>
                          <a:cs typeface="+mn-cs"/>
                        </a:rPr>
                        <a:t>99.3%</a:t>
                      </a:r>
                      <a:endParaRPr lang="en-US" sz="1800" b="0" kern="1200" dirty="0">
                        <a:solidFill>
                          <a:schemeClr val="tx1"/>
                        </a:solidFill>
                        <a:effectLst/>
                        <a:latin typeface="+mn-lt"/>
                        <a:ea typeface="+mn-ea"/>
                        <a:cs typeface="+mn-cs"/>
                      </a:endParaRPr>
                    </a:p>
                  </a:txBody>
                  <a:tcPr marL="68580" marR="68580" marT="0" marB="0" anchor="ctr"/>
                </a:tc>
              </a:tr>
            </a:tbl>
          </a:graphicData>
        </a:graphic>
      </p:graphicFrame>
      <p:sp>
        <p:nvSpPr>
          <p:cNvPr id="3" name="TextBox 2"/>
          <p:cNvSpPr txBox="1"/>
          <p:nvPr/>
        </p:nvSpPr>
        <p:spPr>
          <a:xfrm>
            <a:off x="6629400" y="2901077"/>
            <a:ext cx="2362200" cy="2585323"/>
          </a:xfrm>
          <a:prstGeom prst="rect">
            <a:avLst/>
          </a:prstGeom>
          <a:noFill/>
          <a:ln>
            <a:solidFill>
              <a:schemeClr val="accent1"/>
            </a:solidFill>
          </a:ln>
        </p:spPr>
        <p:txBody>
          <a:bodyPr wrap="square" rtlCol="0">
            <a:spAutoFit/>
          </a:bodyPr>
          <a:lstStyle/>
          <a:p>
            <a:r>
              <a:rPr lang="en-US" dirty="0" smtClean="0"/>
              <a:t>Theoretical analysis:</a:t>
            </a:r>
          </a:p>
          <a:p>
            <a:r>
              <a:rPr lang="en-US" dirty="0" smtClean="0"/>
              <a:t>26 possible </a:t>
            </a:r>
            <a:r>
              <a:rPr lang="en-US" dirty="0" err="1" smtClean="0"/>
              <a:t>subvectors</a:t>
            </a:r>
            <a:endParaRPr lang="en-US" dirty="0" smtClean="0"/>
          </a:p>
          <a:p>
            <a:endParaRPr lang="en-US" dirty="0"/>
          </a:p>
          <a:p>
            <a:r>
              <a:rPr lang="en-US" dirty="0" smtClean="0"/>
              <a:t>2007-2009 data:</a:t>
            </a:r>
          </a:p>
          <a:p>
            <a:r>
              <a:rPr lang="en-US" dirty="0" smtClean="0"/>
              <a:t>21 represented</a:t>
            </a:r>
          </a:p>
          <a:p>
            <a:endParaRPr lang="en-US" dirty="0"/>
          </a:p>
          <a:p>
            <a:r>
              <a:rPr lang="en-US" dirty="0" smtClean="0"/>
              <a:t>2011-2012 data:</a:t>
            </a:r>
          </a:p>
          <a:p>
            <a:r>
              <a:rPr lang="en-US" dirty="0" smtClean="0"/>
              <a:t>18 represented</a:t>
            </a:r>
            <a:endParaRPr lang="en-US" dirty="0"/>
          </a:p>
        </p:txBody>
      </p:sp>
    </p:spTree>
    <p:extLst>
      <p:ext uri="{BB962C8B-B14F-4D97-AF65-F5344CB8AC3E}">
        <p14:creationId xmlns:p14="http://schemas.microsoft.com/office/powerpoint/2010/main" val="3070454419"/>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Confidentiality: VDB A</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42</a:t>
            </a:fld>
            <a:endParaRPr lang="en-US" dirty="0"/>
          </a:p>
        </p:txBody>
      </p:sp>
      <p:graphicFrame>
        <p:nvGraphicFramePr>
          <p:cNvPr id="6" name="Chart 5"/>
          <p:cNvGraphicFramePr/>
          <p:nvPr>
            <p:extLst>
              <p:ext uri="{D42A27DB-BD31-4B8C-83A1-F6EECF244321}">
                <p14:modId xmlns:p14="http://schemas.microsoft.com/office/powerpoint/2010/main" val="3550985716"/>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195367876"/>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Confidentiality: VDB C</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43</a:t>
            </a:fld>
            <a:endParaRPr lang="en-US" dirty="0"/>
          </a:p>
        </p:txBody>
      </p:sp>
      <p:graphicFrame>
        <p:nvGraphicFramePr>
          <p:cNvPr id="6" name="Chart 5"/>
          <p:cNvGraphicFramePr/>
          <p:nvPr>
            <p:extLst>
              <p:ext uri="{D42A27DB-BD31-4B8C-83A1-F6EECF244321}">
                <p14:modId xmlns:p14="http://schemas.microsoft.com/office/powerpoint/2010/main" val="1008699417"/>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631663005"/>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Confidentiality: VDB B</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44</a:t>
            </a:fld>
            <a:endParaRPr lang="en-US" dirty="0"/>
          </a:p>
        </p:txBody>
      </p:sp>
      <p:graphicFrame>
        <p:nvGraphicFramePr>
          <p:cNvPr id="6" name="Chart 5"/>
          <p:cNvGraphicFramePr/>
          <p:nvPr>
            <p:extLst>
              <p:ext uri="{D42A27DB-BD31-4B8C-83A1-F6EECF244321}">
                <p14:modId xmlns:p14="http://schemas.microsoft.com/office/powerpoint/2010/main" val="987870306"/>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272971836"/>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Integrity: VDB A</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45</a:t>
            </a:fld>
            <a:endParaRPr lang="en-US" dirty="0"/>
          </a:p>
        </p:txBody>
      </p:sp>
      <p:graphicFrame>
        <p:nvGraphicFramePr>
          <p:cNvPr id="6" name="Chart 5"/>
          <p:cNvGraphicFramePr/>
          <p:nvPr>
            <p:extLst>
              <p:ext uri="{D42A27DB-BD31-4B8C-83A1-F6EECF244321}">
                <p14:modId xmlns:p14="http://schemas.microsoft.com/office/powerpoint/2010/main" val="1589274192"/>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847710178"/>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Integrity: VDB C</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46</a:t>
            </a:fld>
            <a:endParaRPr lang="en-US" dirty="0"/>
          </a:p>
        </p:txBody>
      </p:sp>
      <p:graphicFrame>
        <p:nvGraphicFramePr>
          <p:cNvPr id="6" name="Chart 5"/>
          <p:cNvGraphicFramePr/>
          <p:nvPr>
            <p:extLst>
              <p:ext uri="{D42A27DB-BD31-4B8C-83A1-F6EECF244321}">
                <p14:modId xmlns:p14="http://schemas.microsoft.com/office/powerpoint/2010/main" val="2899318115"/>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441019637"/>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Integrity: VDB B</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47</a:t>
            </a:fld>
            <a:endParaRPr lang="en-US" dirty="0"/>
          </a:p>
        </p:txBody>
      </p:sp>
      <p:graphicFrame>
        <p:nvGraphicFramePr>
          <p:cNvPr id="6" name="Chart 5"/>
          <p:cNvGraphicFramePr/>
          <p:nvPr>
            <p:extLst>
              <p:ext uri="{D42A27DB-BD31-4B8C-83A1-F6EECF244321}">
                <p14:modId xmlns:p14="http://schemas.microsoft.com/office/powerpoint/2010/main" val="450239730"/>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102054641"/>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Availability: VDB A</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48</a:t>
            </a:fld>
            <a:endParaRPr lang="en-US" dirty="0"/>
          </a:p>
        </p:txBody>
      </p:sp>
      <p:graphicFrame>
        <p:nvGraphicFramePr>
          <p:cNvPr id="6" name="Chart 5"/>
          <p:cNvGraphicFramePr/>
          <p:nvPr>
            <p:extLst>
              <p:ext uri="{D42A27DB-BD31-4B8C-83A1-F6EECF244321}">
                <p14:modId xmlns:p14="http://schemas.microsoft.com/office/powerpoint/2010/main" val="4269241333"/>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874282491"/>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Availability: VDB C</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49</a:t>
            </a:fld>
            <a:endParaRPr lang="en-US" dirty="0"/>
          </a:p>
        </p:txBody>
      </p:sp>
      <p:graphicFrame>
        <p:nvGraphicFramePr>
          <p:cNvPr id="6" name="Chart 5"/>
          <p:cNvGraphicFramePr/>
          <p:nvPr>
            <p:extLst>
              <p:ext uri="{D42A27DB-BD31-4B8C-83A1-F6EECF244321}">
                <p14:modId xmlns:p14="http://schemas.microsoft.com/office/powerpoint/2010/main" val="119939162"/>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532831016"/>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Examine across 3 VDBs</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5</a:t>
            </a:fld>
            <a:endParaRPr lang="en-US" dirty="0"/>
          </a:p>
        </p:txBody>
      </p:sp>
      <p:pic>
        <p:nvPicPr>
          <p:cNvPr id="9" name="Picture 8" descr="VDB Venn.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7200" y="1739900"/>
            <a:ext cx="3213100" cy="2298700"/>
          </a:xfrm>
          <a:prstGeom prst="rect">
            <a:avLst/>
          </a:prstGeom>
        </p:spPr>
      </p:pic>
      <p:graphicFrame>
        <p:nvGraphicFramePr>
          <p:cNvPr id="10" name="Object 9"/>
          <p:cNvGraphicFramePr>
            <a:graphicFrameLocks noChangeAspect="1"/>
          </p:cNvGraphicFramePr>
          <p:nvPr>
            <p:extLst>
              <p:ext uri="{D42A27DB-BD31-4B8C-83A1-F6EECF244321}">
                <p14:modId xmlns:p14="http://schemas.microsoft.com/office/powerpoint/2010/main" val="3410125531"/>
              </p:ext>
            </p:extLst>
          </p:nvPr>
        </p:nvGraphicFramePr>
        <p:xfrm>
          <a:off x="3330719" y="3581400"/>
          <a:ext cx="5813281" cy="2209800"/>
        </p:xfrm>
        <a:graphic>
          <a:graphicData uri="http://schemas.openxmlformats.org/presentationml/2006/ole">
            <mc:AlternateContent xmlns:mc="http://schemas.openxmlformats.org/markup-compatibility/2006">
              <mc:Choice xmlns:v="urn:schemas-microsoft-com:vml" Requires="v">
                <p:oleObj spid="_x0000_s1081" name="Document" r:id="rId6" imgW="5880100" imgH="2235200" progId="Word.Document.12">
                  <p:embed/>
                </p:oleObj>
              </mc:Choice>
              <mc:Fallback>
                <p:oleObj name="Document" r:id="rId6" imgW="5880100" imgH="2235200" progId="Word.Document.12">
                  <p:embed/>
                  <p:pic>
                    <p:nvPicPr>
                      <p:cNvPr id="0" name=""/>
                      <p:cNvPicPr/>
                      <p:nvPr/>
                    </p:nvPicPr>
                    <p:blipFill>
                      <a:blip r:embed="rId7"/>
                      <a:stretch>
                        <a:fillRect/>
                      </a:stretch>
                    </p:blipFill>
                    <p:spPr>
                      <a:xfrm>
                        <a:off x="3330719" y="3581400"/>
                        <a:ext cx="5813281" cy="2209800"/>
                      </a:xfrm>
                      <a:prstGeom prst="rect">
                        <a:avLst/>
                      </a:prstGeom>
                    </p:spPr>
                  </p:pic>
                </p:oleObj>
              </mc:Fallback>
            </mc:AlternateContent>
          </a:graphicData>
        </a:graphic>
      </p:graphicFrame>
    </p:spTree>
    <p:extLst>
      <p:ext uri="{BB962C8B-B14F-4D97-AF65-F5344CB8AC3E}">
        <p14:creationId xmlns:p14="http://schemas.microsoft.com/office/powerpoint/2010/main" val="3962090971"/>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Availability: VDB B</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50</a:t>
            </a:fld>
            <a:endParaRPr lang="en-US" dirty="0"/>
          </a:p>
        </p:txBody>
      </p:sp>
      <p:graphicFrame>
        <p:nvGraphicFramePr>
          <p:cNvPr id="6" name="Chart 5"/>
          <p:cNvGraphicFramePr/>
          <p:nvPr>
            <p:extLst>
              <p:ext uri="{D42A27DB-BD31-4B8C-83A1-F6EECF244321}">
                <p14:modId xmlns:p14="http://schemas.microsoft.com/office/powerpoint/2010/main" val="1885782731"/>
              </p:ext>
            </p:extLst>
          </p:nvPr>
        </p:nvGraphicFramePr>
        <p:xfrm>
          <a:off x="838200" y="1371600"/>
          <a:ext cx="7467600" cy="4800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173882652"/>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solidFill>
                  <a:srgbClr val="000000"/>
                </a:solidFill>
              </a:rPr>
              <a:t>Severity Categories</a:t>
            </a:r>
            <a:endParaRPr lang="en-US" dirty="0">
              <a:solidFill>
                <a:srgbClr val="000000"/>
              </a:solidFill>
            </a:endParaRPr>
          </a:p>
        </p:txBody>
      </p:sp>
      <p:sp>
        <p:nvSpPr>
          <p:cNvPr id="3" name="Text Placeholder 2"/>
          <p:cNvSpPr>
            <a:spLocks noGrp="1"/>
          </p:cNvSpPr>
          <p:nvPr>
            <p:ph type="body" sz="quarter" idx="10"/>
          </p:nvPr>
        </p:nvSpPr>
        <p:spPr/>
        <p:txBody>
          <a:bodyPr/>
          <a:lstStyle/>
          <a:p>
            <a:r>
              <a:rPr lang="en-US" dirty="0" smtClean="0">
                <a:solidFill>
                  <a:srgbClr val="000000"/>
                </a:solidFill>
              </a:rPr>
              <a:t>Based on the Unofficial NIST NVD range-based assignments</a:t>
            </a:r>
          </a:p>
          <a:p>
            <a:pPr lvl="1"/>
            <a:r>
              <a:rPr lang="en-US" dirty="0" smtClean="0">
                <a:solidFill>
                  <a:srgbClr val="000000"/>
                </a:solidFill>
              </a:rPr>
              <a:t>Low: 		0 – 3.9</a:t>
            </a:r>
          </a:p>
          <a:p>
            <a:pPr lvl="1"/>
            <a:r>
              <a:rPr lang="en-US" dirty="0" smtClean="0">
                <a:solidFill>
                  <a:srgbClr val="000000"/>
                </a:solidFill>
              </a:rPr>
              <a:t>Medium: 	4.0 – 6.9</a:t>
            </a:r>
          </a:p>
          <a:p>
            <a:pPr lvl="1"/>
            <a:r>
              <a:rPr lang="en-US" dirty="0" smtClean="0">
                <a:solidFill>
                  <a:srgbClr val="000000"/>
                </a:solidFill>
              </a:rPr>
              <a:t>High:		7.0 – 10.0</a:t>
            </a:r>
          </a:p>
          <a:p>
            <a:r>
              <a:rPr lang="en-US" dirty="0" smtClean="0">
                <a:solidFill>
                  <a:srgbClr val="000000"/>
                </a:solidFill>
              </a:rPr>
              <a:t>Adds “None” and “Critical”</a:t>
            </a:r>
          </a:p>
          <a:p>
            <a:pPr lvl="1"/>
            <a:r>
              <a:rPr lang="en-US" dirty="0" smtClean="0">
                <a:solidFill>
                  <a:srgbClr val="000000"/>
                </a:solidFill>
              </a:rPr>
              <a:t>None:		0.0</a:t>
            </a:r>
          </a:p>
          <a:p>
            <a:pPr lvl="1"/>
            <a:r>
              <a:rPr lang="en-US" dirty="0" smtClean="0">
                <a:solidFill>
                  <a:srgbClr val="000000"/>
                </a:solidFill>
              </a:rPr>
              <a:t>Low:		0.1 – 3.9</a:t>
            </a:r>
          </a:p>
          <a:p>
            <a:pPr lvl="1"/>
            <a:r>
              <a:rPr lang="en-US" dirty="0" smtClean="0">
                <a:solidFill>
                  <a:srgbClr val="000000"/>
                </a:solidFill>
              </a:rPr>
              <a:t>Medium:	4.0 – 6.9</a:t>
            </a:r>
          </a:p>
          <a:p>
            <a:pPr lvl="1"/>
            <a:r>
              <a:rPr lang="en-US" dirty="0" smtClean="0">
                <a:solidFill>
                  <a:srgbClr val="000000"/>
                </a:solidFill>
              </a:rPr>
              <a:t>High:		7.0 – 8.9</a:t>
            </a:r>
          </a:p>
          <a:p>
            <a:pPr lvl="1"/>
            <a:r>
              <a:rPr lang="en-US" dirty="0" smtClean="0">
                <a:solidFill>
                  <a:srgbClr val="000000"/>
                </a:solidFill>
              </a:rPr>
              <a:t>Critical:		9.0 – 10.0</a:t>
            </a:r>
          </a:p>
        </p:txBody>
      </p:sp>
    </p:spTree>
    <p:extLst>
      <p:ext uri="{BB962C8B-B14F-4D97-AF65-F5344CB8AC3E}">
        <p14:creationId xmlns:p14="http://schemas.microsoft.com/office/powerpoint/2010/main" val="718180094"/>
      </p:ext>
    </p:extLst>
  </p:cSld>
  <p:clrMapOvr>
    <a:masterClrMapping/>
  </p:clrMapOvr>
  <p:transition>
    <p:wipe dir="r"/>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solidFill>
                  <a:srgbClr val="000000"/>
                </a:solidFill>
              </a:rPr>
              <a:t>Vulnerability Chains</a:t>
            </a:r>
            <a:endParaRPr lang="en-US" dirty="0">
              <a:solidFill>
                <a:srgbClr val="000000"/>
              </a:solidFill>
            </a:endParaRPr>
          </a:p>
        </p:txBody>
      </p:sp>
      <p:sp>
        <p:nvSpPr>
          <p:cNvPr id="3" name="Text Placeholder 2"/>
          <p:cNvSpPr>
            <a:spLocks noGrp="1"/>
          </p:cNvSpPr>
          <p:nvPr>
            <p:ph type="body" sz="quarter" idx="10"/>
          </p:nvPr>
        </p:nvSpPr>
        <p:spPr/>
        <p:txBody>
          <a:bodyPr/>
          <a:lstStyle/>
          <a:p>
            <a:r>
              <a:rPr lang="en-US" dirty="0" smtClean="0">
                <a:solidFill>
                  <a:srgbClr val="000000"/>
                </a:solidFill>
              </a:rPr>
              <a:t>CVSS v3 still focused on scoring vulnerabilities individually</a:t>
            </a:r>
          </a:p>
          <a:p>
            <a:r>
              <a:rPr lang="en-US" dirty="0" smtClean="0">
                <a:solidFill>
                  <a:srgbClr val="000000"/>
                </a:solidFill>
              </a:rPr>
              <a:t>Optional capability that removes the restriction for combining chained effects</a:t>
            </a:r>
          </a:p>
          <a:p>
            <a:r>
              <a:rPr lang="en-US" dirty="0" smtClean="0">
                <a:solidFill>
                  <a:srgbClr val="000000"/>
                </a:solidFill>
              </a:rPr>
              <a:t>Requires individual vulnerabilities to have their own CVSS scores first</a:t>
            </a:r>
          </a:p>
          <a:p>
            <a:r>
              <a:rPr lang="en-US" dirty="0" smtClean="0">
                <a:solidFill>
                  <a:srgbClr val="000000"/>
                </a:solidFill>
              </a:rPr>
              <a:t>Used to express 1..N vulnerabilities in order to achieve the impact of vulnerability N</a:t>
            </a:r>
          </a:p>
          <a:p>
            <a:r>
              <a:rPr lang="en-US" dirty="0" smtClean="0">
                <a:solidFill>
                  <a:srgbClr val="000000"/>
                </a:solidFill>
              </a:rPr>
              <a:t>Chain has its own CVSS score</a:t>
            </a:r>
          </a:p>
          <a:p>
            <a:pPr lvl="1"/>
            <a:r>
              <a:rPr lang="en-US" dirty="0" smtClean="0">
                <a:solidFill>
                  <a:srgbClr val="000000"/>
                </a:solidFill>
              </a:rPr>
              <a:t>Exploitability is re-scored from logical combination of exploitability </a:t>
            </a:r>
            <a:r>
              <a:rPr lang="en-US" dirty="0" err="1" smtClean="0">
                <a:solidFill>
                  <a:srgbClr val="000000"/>
                </a:solidFill>
              </a:rPr>
              <a:t>subscores</a:t>
            </a:r>
            <a:r>
              <a:rPr lang="en-US" dirty="0" smtClean="0">
                <a:solidFill>
                  <a:srgbClr val="000000"/>
                </a:solidFill>
              </a:rPr>
              <a:t> </a:t>
            </a:r>
          </a:p>
          <a:p>
            <a:pPr lvl="1"/>
            <a:r>
              <a:rPr lang="en-US" dirty="0" smtClean="0">
                <a:solidFill>
                  <a:srgbClr val="000000"/>
                </a:solidFill>
              </a:rPr>
              <a:t>Impact is impact </a:t>
            </a:r>
            <a:r>
              <a:rPr lang="en-US" dirty="0" err="1" smtClean="0">
                <a:solidFill>
                  <a:srgbClr val="000000"/>
                </a:solidFill>
              </a:rPr>
              <a:t>subscore</a:t>
            </a:r>
            <a:r>
              <a:rPr lang="en-US" dirty="0" smtClean="0">
                <a:solidFill>
                  <a:srgbClr val="000000"/>
                </a:solidFill>
              </a:rPr>
              <a:t> of vulnerability N</a:t>
            </a:r>
            <a:endParaRPr lang="en-US" dirty="0">
              <a:solidFill>
                <a:srgbClr val="000000"/>
              </a:solidFill>
            </a:endParaRPr>
          </a:p>
        </p:txBody>
      </p:sp>
    </p:spTree>
    <p:extLst>
      <p:ext uri="{BB962C8B-B14F-4D97-AF65-F5344CB8AC3E}">
        <p14:creationId xmlns:p14="http://schemas.microsoft.com/office/powerpoint/2010/main" val="3190328055"/>
      </p:ext>
    </p:extLst>
  </p:cSld>
  <p:clrMapOvr>
    <a:masterClrMapping/>
  </p:clrMapOvr>
  <p:transition>
    <p:wipe dir="r"/>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Methods</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6</a:t>
            </a:fld>
            <a:endParaRPr lang="en-US" dirty="0"/>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464317845"/>
              </p:ext>
            </p:extLst>
          </p:nvPr>
        </p:nvGraphicFramePr>
        <p:xfrm>
          <a:off x="457200" y="1600201"/>
          <a:ext cx="4572000" cy="27431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6"/>
          <p:cNvGraphicFramePr/>
          <p:nvPr>
            <p:extLst>
              <p:ext uri="{D42A27DB-BD31-4B8C-83A1-F6EECF244321}">
                <p14:modId xmlns:p14="http://schemas.microsoft.com/office/powerpoint/2010/main" val="911682944"/>
              </p:ext>
            </p:extLst>
          </p:nvPr>
        </p:nvGraphicFramePr>
        <p:xfrm>
          <a:off x="3886200" y="3810000"/>
          <a:ext cx="4572000" cy="274320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96856569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Cumulative Base Score</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7</a:t>
            </a:fld>
            <a:endParaRPr lang="en-US" dirty="0"/>
          </a:p>
        </p:txBody>
      </p:sp>
      <p:graphicFrame>
        <p:nvGraphicFramePr>
          <p:cNvPr id="6" name="Chart 5"/>
          <p:cNvGraphicFramePr/>
          <p:nvPr>
            <p:extLst>
              <p:ext uri="{D42A27DB-BD31-4B8C-83A1-F6EECF244321}">
                <p14:modId xmlns:p14="http://schemas.microsoft.com/office/powerpoint/2010/main" val="3009538931"/>
              </p:ext>
            </p:extLst>
          </p:nvPr>
        </p:nvGraphicFramePr>
        <p:xfrm>
          <a:off x="457200" y="1219200"/>
          <a:ext cx="4572000" cy="27432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 name="Object 2"/>
          <p:cNvGraphicFramePr>
            <a:graphicFrameLocks noChangeAspect="1"/>
          </p:cNvGraphicFramePr>
          <p:nvPr>
            <p:extLst>
              <p:ext uri="{D42A27DB-BD31-4B8C-83A1-F6EECF244321}">
                <p14:modId xmlns:p14="http://schemas.microsoft.com/office/powerpoint/2010/main" val="4139401140"/>
              </p:ext>
            </p:extLst>
          </p:nvPr>
        </p:nvGraphicFramePr>
        <p:xfrm>
          <a:off x="3263900" y="4343400"/>
          <a:ext cx="5880100" cy="1651000"/>
        </p:xfrm>
        <a:graphic>
          <a:graphicData uri="http://schemas.openxmlformats.org/presentationml/2006/ole">
            <mc:AlternateContent xmlns:mc="http://schemas.openxmlformats.org/markup-compatibility/2006">
              <mc:Choice xmlns:v="urn:schemas-microsoft-com:vml" Requires="v">
                <p:oleObj spid="_x0000_s2104" name="Document" r:id="rId6" imgW="5880100" imgH="1651000" progId="Word.Document.12">
                  <p:embed/>
                </p:oleObj>
              </mc:Choice>
              <mc:Fallback>
                <p:oleObj name="Document" r:id="rId6" imgW="5880100" imgH="1651000" progId="Word.Document.12">
                  <p:embed/>
                  <p:pic>
                    <p:nvPicPr>
                      <p:cNvPr id="0" name=""/>
                      <p:cNvPicPr/>
                      <p:nvPr/>
                    </p:nvPicPr>
                    <p:blipFill>
                      <a:blip r:embed="rId7"/>
                      <a:stretch>
                        <a:fillRect/>
                      </a:stretch>
                    </p:blipFill>
                    <p:spPr>
                      <a:xfrm>
                        <a:off x="3263900" y="4343400"/>
                        <a:ext cx="5880100" cy="1651000"/>
                      </a:xfrm>
                      <a:prstGeom prst="rect">
                        <a:avLst/>
                      </a:prstGeom>
                    </p:spPr>
                  </p:pic>
                </p:oleObj>
              </mc:Fallback>
            </mc:AlternateContent>
          </a:graphicData>
        </a:graphic>
      </p:graphicFrame>
    </p:spTree>
    <p:extLst>
      <p:ext uri="{BB962C8B-B14F-4D97-AF65-F5344CB8AC3E}">
        <p14:creationId xmlns:p14="http://schemas.microsoft.com/office/powerpoint/2010/main" val="1079572007"/>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Access Vector</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8</a:t>
            </a:fld>
            <a:endParaRPr lang="en-US" dirty="0"/>
          </a:p>
        </p:txBody>
      </p:sp>
      <p:graphicFrame>
        <p:nvGraphicFramePr>
          <p:cNvPr id="7" name="Chart 6"/>
          <p:cNvGraphicFramePr/>
          <p:nvPr>
            <p:extLst>
              <p:ext uri="{D42A27DB-BD31-4B8C-83A1-F6EECF244321}">
                <p14:modId xmlns:p14="http://schemas.microsoft.com/office/powerpoint/2010/main" val="421662994"/>
              </p:ext>
            </p:extLst>
          </p:nvPr>
        </p:nvGraphicFramePr>
        <p:xfrm>
          <a:off x="762000" y="1295400"/>
          <a:ext cx="7513955" cy="47831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87312125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Authentication</a:t>
            </a:r>
            <a:endParaRPr lang="en-US" dirty="0"/>
          </a:p>
        </p:txBody>
      </p:sp>
      <p:sp>
        <p:nvSpPr>
          <p:cNvPr id="4" name="Footer Placeholder 3"/>
          <p:cNvSpPr>
            <a:spLocks noGrp="1"/>
          </p:cNvSpPr>
          <p:nvPr>
            <p:ph type="ftr" sz="quarter" idx="11"/>
          </p:nvPr>
        </p:nvSpPr>
        <p:spPr/>
        <p:txBody>
          <a:bodyPr/>
          <a:lstStyle/>
          <a:p>
            <a:pPr algn="l"/>
            <a:r>
              <a:rPr lang="en-US" smtClean="0"/>
              <a:t>FIRST.Org, Inc. All rights reserved.</a:t>
            </a:r>
            <a:endParaRPr lang="en-US" dirty="0"/>
          </a:p>
        </p:txBody>
      </p:sp>
      <p:sp>
        <p:nvSpPr>
          <p:cNvPr id="5" name="Slide Number Placeholder 4"/>
          <p:cNvSpPr>
            <a:spLocks noGrp="1"/>
          </p:cNvSpPr>
          <p:nvPr>
            <p:ph type="sldNum" sz="quarter" idx="12"/>
          </p:nvPr>
        </p:nvSpPr>
        <p:spPr/>
        <p:txBody>
          <a:bodyPr/>
          <a:lstStyle/>
          <a:p>
            <a:fld id="{1B4DCAE4-C52B-4801-B875-894ADE08CBFF}" type="slidenum">
              <a:rPr lang="en-US" smtClean="0"/>
              <a:pPr/>
              <a:t>9</a:t>
            </a:fld>
            <a:endParaRPr lang="en-US" dirty="0"/>
          </a:p>
        </p:txBody>
      </p:sp>
      <p:graphicFrame>
        <p:nvGraphicFramePr>
          <p:cNvPr id="6" name="Chart 5"/>
          <p:cNvGraphicFramePr/>
          <p:nvPr>
            <p:extLst>
              <p:ext uri="{D42A27DB-BD31-4B8C-83A1-F6EECF244321}">
                <p14:modId xmlns:p14="http://schemas.microsoft.com/office/powerpoint/2010/main" val="4049791375"/>
              </p:ext>
            </p:extLst>
          </p:nvPr>
        </p:nvGraphicFramePr>
        <p:xfrm>
          <a:off x="838200" y="1447800"/>
          <a:ext cx="7467600" cy="477678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088797593"/>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41202</TotalTime>
  <Words>4441</Words>
  <Application>Microsoft Office PowerPoint</Application>
  <PresentationFormat>On-screen Show (4:3)</PresentationFormat>
  <Paragraphs>944</Paragraphs>
  <Slides>52</Slides>
  <Notes>27</Notes>
  <HiddenSlides>0</HiddenSlides>
  <MMClips>0</MMClips>
  <ScaleCrop>false</ScaleCrop>
  <HeadingPairs>
    <vt:vector size="8" baseType="variant">
      <vt:variant>
        <vt:lpstr>Fonts Used</vt:lpstr>
      </vt:variant>
      <vt:variant>
        <vt:i4>5</vt:i4>
      </vt:variant>
      <vt:variant>
        <vt:lpstr>Theme</vt:lpstr>
      </vt:variant>
      <vt:variant>
        <vt:i4>1</vt:i4>
      </vt:variant>
      <vt:variant>
        <vt:lpstr>Embedded OLE Servers</vt:lpstr>
      </vt:variant>
      <vt:variant>
        <vt:i4>1</vt:i4>
      </vt:variant>
      <vt:variant>
        <vt:lpstr>Slide Titles</vt:lpstr>
      </vt:variant>
      <vt:variant>
        <vt:i4>52</vt:i4>
      </vt:variant>
    </vt:vector>
  </HeadingPairs>
  <TitlesOfParts>
    <vt:vector size="59" baseType="lpstr">
      <vt:lpstr>Arial</vt:lpstr>
      <vt:lpstr>Avenir Black</vt:lpstr>
      <vt:lpstr>Calibri</vt:lpstr>
      <vt:lpstr>Times New Roman</vt:lpstr>
      <vt:lpstr>Wingdings</vt:lpstr>
      <vt:lpstr>Office Theme</vt:lpstr>
      <vt:lpstr>Document</vt:lpstr>
      <vt:lpstr>CVSS v3 This One Goes to 11</vt:lpstr>
      <vt:lpstr>CVSS – Why do I care?</vt:lpstr>
      <vt:lpstr>What is it supposed to do?</vt:lpstr>
      <vt:lpstr>… no really, v2 is pretty bad these days</vt:lpstr>
      <vt:lpstr>Examine across 3 VDBs</vt:lpstr>
      <vt:lpstr>Methods</vt:lpstr>
      <vt:lpstr>Cumulative Base Score</vt:lpstr>
      <vt:lpstr>Access Vector</vt:lpstr>
      <vt:lpstr>Authentication</vt:lpstr>
      <vt:lpstr>Authentication, v2 2.1.3</vt:lpstr>
      <vt:lpstr>Access Complexity</vt:lpstr>
      <vt:lpstr>Access Complexity: VDB A</vt:lpstr>
      <vt:lpstr>Access Complexity: VDB B</vt:lpstr>
      <vt:lpstr>Access Complexity: VDB C</vt:lpstr>
      <vt:lpstr>Most Common Vectors, Hanford &amp; Lee</vt:lpstr>
      <vt:lpstr>Exploitability Subscore Diversity Hanford &amp; Lee 2007-2013</vt:lpstr>
      <vt:lpstr>Confidentiality</vt:lpstr>
      <vt:lpstr>Integrity</vt:lpstr>
      <vt:lpstr>Availability</vt:lpstr>
      <vt:lpstr>Impact Subscore Diversity Hanford &amp; Lee, 2007-2013</vt:lpstr>
      <vt:lpstr>PowerPoint Presentation</vt:lpstr>
      <vt:lpstr>Key Goals for v3</vt:lpstr>
      <vt:lpstr>Metrics for Modern Technology, Attacks</vt:lpstr>
      <vt:lpstr>Attack Vector</vt:lpstr>
      <vt:lpstr>Attack Complexity</vt:lpstr>
      <vt:lpstr>User Interaction</vt:lpstr>
      <vt:lpstr>Privileges Required</vt:lpstr>
      <vt:lpstr>Scope</vt:lpstr>
      <vt:lpstr>Impacts</vt:lpstr>
      <vt:lpstr>More useful measurement</vt:lpstr>
      <vt:lpstr>Example Vulnerability: File-based Code Exec</vt:lpstr>
      <vt:lpstr>Example Vulnerability: Cross-site Scripting</vt:lpstr>
      <vt:lpstr>Heartbleed, or any 1xP, 2xN of sensitive</vt:lpstr>
      <vt:lpstr>Example Vulnerability: File-based Code Exec</vt:lpstr>
      <vt:lpstr>Further work</vt:lpstr>
      <vt:lpstr>CVSS Version “Next”</vt:lpstr>
      <vt:lpstr>How can I help?</vt:lpstr>
      <vt:lpstr>PowerPoint Presentation</vt:lpstr>
      <vt:lpstr>Most Common Vectors, Scarfone &amp; Mell</vt:lpstr>
      <vt:lpstr>Exploitability Subscore Diversity, Scarfone &amp; Mell</vt:lpstr>
      <vt:lpstr>Impact Subscore Diversity, Scarfone &amp; Mell</vt:lpstr>
      <vt:lpstr>Confidentiality: VDB A</vt:lpstr>
      <vt:lpstr>Confidentiality: VDB C</vt:lpstr>
      <vt:lpstr>Confidentiality: VDB B</vt:lpstr>
      <vt:lpstr>Integrity: VDB A</vt:lpstr>
      <vt:lpstr>Integrity: VDB C</vt:lpstr>
      <vt:lpstr>Integrity: VDB B</vt:lpstr>
      <vt:lpstr>Availability: VDB A</vt:lpstr>
      <vt:lpstr>Availability: VDB C</vt:lpstr>
      <vt:lpstr>Availability: VDB B</vt:lpstr>
      <vt:lpstr>Severity Categories</vt:lpstr>
      <vt:lpstr>Vulnerability Chains</vt:lpstr>
    </vt:vector>
  </TitlesOfParts>
  <Company>Apogee Strategies LLC</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Traci Wei</dc:creator>
  <cp:lastModifiedBy>Josh</cp:lastModifiedBy>
  <cp:revision>213</cp:revision>
  <dcterms:created xsi:type="dcterms:W3CDTF">2009-09-25T15:14:43Z</dcterms:created>
  <dcterms:modified xsi:type="dcterms:W3CDTF">2014-06-05T14:17:26Z</dcterms:modified>
</cp:coreProperties>
</file>